
<file path=[Content_Types].xml><?xml version="1.0" encoding="utf-8"?>
<Types xmlns="http://schemas.openxmlformats.org/package/2006/content-types">
  <Default Extension="bin" ContentType="application/vnd.openxmlformats-officedocument.oleObject"/>
  <Default Extension="jpe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customXml/itemProps1.xml" ContentType="application/vnd.openxmlformats-officedocument.customXmlProperties+xml"/>
  <Override PartName="/customXml/itemProps2.xml" ContentType="application/vnd.openxmlformats-officedocument.customXmlProperties+xml"/>
  <Override PartName="/customXml/itemProps3.xml" ContentType="application/vnd.openxmlformats-officedocument.customXmlProperties+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theme/themeOverride1.xml" ContentType="application/vnd.openxmlformats-officedocument.themeOverr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theme/themeOverride2.xml" ContentType="application/vnd.openxmlformats-officedocument.themeOverride+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theme/themeOverride3.xml" ContentType="application/vnd.openxmlformats-officedocument.themeOverr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charts/chart4.xml" ContentType="application/vnd.openxmlformats-officedocument.drawingml.chart+xml"/>
  <Override PartName="/ppt/theme/themeOverride4.xml" ContentType="application/vnd.openxmlformats-officedocument.themeOverride+xml"/>
  <Override PartName="/ppt/notesSlides/notesSlide19.xml" ContentType="application/vnd.openxmlformats-officedocument.presentationml.notesSlide+xml"/>
  <Override PartName="/ppt/charts/chart5.xml" ContentType="application/vnd.openxmlformats-officedocument.drawingml.chart+xml"/>
  <Override PartName="/ppt/charts/style4.xml" ContentType="application/vnd.ms-office.chartstyle+xml"/>
  <Override PartName="/ppt/charts/colors4.xml" ContentType="application/vnd.ms-office.chartcolorstyle+xml"/>
  <Override PartName="/ppt/theme/themeOverride5.xml" ContentType="application/vnd.openxmlformats-officedocument.themeOverr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charts/chart6.xml" ContentType="application/vnd.openxmlformats-officedocument.drawingml.chart+xml"/>
  <Override PartName="/ppt/charts/style5.xml" ContentType="application/vnd.ms-office.chartstyle+xml"/>
  <Override PartName="/ppt/charts/colors5.xml" ContentType="application/vnd.ms-office.chartcolorstyle+xml"/>
  <Override PartName="/ppt/theme/themeOverride6.xml" ContentType="application/vnd.openxmlformats-officedocument.themeOverride+xml"/>
  <Override PartName="/ppt/charts/chart7.xml" ContentType="application/vnd.openxmlformats-officedocument.drawingml.chart+xml"/>
  <Override PartName="/ppt/charts/style6.xml" ContentType="application/vnd.ms-office.chartstyle+xml"/>
  <Override PartName="/ppt/charts/colors6.xml" ContentType="application/vnd.ms-office.chartcolorstyle+xml"/>
  <Override PartName="/ppt/theme/themeOverride7.xml" ContentType="application/vnd.openxmlformats-officedocument.themeOverride+xml"/>
  <Override PartName="/ppt/charts/chart8.xml" ContentType="application/vnd.openxmlformats-officedocument.drawingml.chart+xml"/>
  <Override PartName="/ppt/charts/style7.xml" ContentType="application/vnd.ms-office.chartstyle+xml"/>
  <Override PartName="/ppt/charts/colors7.xml" ContentType="application/vnd.ms-office.chartcolorstyle+xml"/>
  <Override PartName="/ppt/theme/themeOverride8.xml" ContentType="application/vnd.openxmlformats-officedocument.themeOverr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charts/chart9.xml" ContentType="application/vnd.openxmlformats-officedocument.drawingml.chart+xml"/>
  <Override PartName="/ppt/charts/style8.xml" ContentType="application/vnd.ms-office.chartstyle+xml"/>
  <Override PartName="/ppt/charts/colors8.xml" ContentType="application/vnd.ms-office.chartcolorstyle+xml"/>
  <Override PartName="/ppt/theme/themeOverride9.xml" ContentType="application/vnd.openxmlformats-officedocument.themeOverr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charts/chart10.xml" ContentType="application/vnd.openxmlformats-officedocument.drawingml.chart+xml"/>
  <Override PartName="/ppt/charts/style9.xml" ContentType="application/vnd.ms-office.chartstyle+xml"/>
  <Override PartName="/ppt/charts/colors9.xml" ContentType="application/vnd.ms-office.chartcolorstyle+xml"/>
  <Override PartName="/ppt/theme/themeOverride10.xml" ContentType="application/vnd.openxmlformats-officedocument.themeOverride+xml"/>
  <Override PartName="/ppt/charts/chart11.xml" ContentType="application/vnd.openxmlformats-officedocument.drawingml.chart+xml"/>
  <Override PartName="/ppt/charts/style10.xml" ContentType="application/vnd.ms-office.chartstyle+xml"/>
  <Override PartName="/ppt/charts/colors10.xml" ContentType="application/vnd.ms-office.chartcolorstyle+xml"/>
  <Override PartName="/ppt/theme/themeOverride11.xml" ContentType="application/vnd.openxmlformats-officedocument.themeOverride+xml"/>
  <Override PartName="/ppt/charts/chart12.xml" ContentType="application/vnd.openxmlformats-officedocument.drawingml.chart+xml"/>
  <Override PartName="/ppt/charts/style11.xml" ContentType="application/vnd.ms-office.chartstyle+xml"/>
  <Override PartName="/ppt/charts/colors11.xml" ContentType="application/vnd.ms-office.chartcolorstyle+xml"/>
  <Override PartName="/ppt/theme/themeOverride12.xml" ContentType="application/vnd.openxmlformats-officedocument.themeOverride+xml"/>
  <Override PartName="/ppt/notesSlides/notesSlide35.xml" ContentType="application/vnd.openxmlformats-officedocument.presentationml.notesSlide+xml"/>
  <Override PartName="/ppt/charts/chart13.xml" ContentType="application/vnd.openxmlformats-officedocument.drawingml.chart+xml"/>
  <Override PartName="/ppt/charts/style12.xml" ContentType="application/vnd.ms-office.chartstyle+xml"/>
  <Override PartName="/ppt/charts/colors12.xml" ContentType="application/vnd.ms-office.chartcolorstyle+xml"/>
  <Override PartName="/ppt/theme/themeOverride13.xml" ContentType="application/vnd.openxmlformats-officedocument.themeOverride+xml"/>
  <Override PartName="/ppt/charts/chart14.xml" ContentType="application/vnd.openxmlformats-officedocument.drawingml.chart+xml"/>
  <Override PartName="/ppt/charts/style13.xml" ContentType="application/vnd.ms-office.chartstyle+xml"/>
  <Override PartName="/ppt/charts/colors13.xml" ContentType="application/vnd.ms-office.chartcolorstyle+xml"/>
  <Override PartName="/ppt/theme/themeOverride14.xml" ContentType="application/vnd.openxmlformats-officedocument.themeOverride+xml"/>
  <Override PartName="/ppt/charts/chart15.xml" ContentType="application/vnd.openxmlformats-officedocument.drawingml.chart+xml"/>
  <Override PartName="/ppt/charts/style14.xml" ContentType="application/vnd.ms-office.chartstyle+xml"/>
  <Override PartName="/ppt/charts/colors14.xml" ContentType="application/vnd.ms-office.chartcolorstyle+xml"/>
  <Override PartName="/ppt/theme/themeOverride15.xml" ContentType="application/vnd.openxmlformats-officedocument.themeOverride+xml"/>
  <Override PartName="/ppt/charts/chart16.xml" ContentType="application/vnd.openxmlformats-officedocument.drawingml.chart+xml"/>
  <Override PartName="/ppt/charts/style15.xml" ContentType="application/vnd.ms-office.chartstyle+xml"/>
  <Override PartName="/ppt/charts/colors15.xml" ContentType="application/vnd.ms-office.chartcolorstyle+xml"/>
  <Override PartName="/ppt/theme/themeOverride16.xml" ContentType="application/vnd.openxmlformats-officedocument.themeOverr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charts/chart17.xml" ContentType="application/vnd.openxmlformats-officedocument.drawingml.chart+xml"/>
  <Override PartName="/ppt/charts/style16.xml" ContentType="application/vnd.ms-office.chartstyle+xml"/>
  <Override PartName="/ppt/charts/colors16.xml" ContentType="application/vnd.ms-office.chartcolorstyle+xml"/>
  <Override PartName="/ppt/theme/themeOverride17.xml" ContentType="application/vnd.openxmlformats-officedocument.themeOverride+xml"/>
  <Override PartName="/ppt/notesSlides/notesSlide42.xml" ContentType="application/vnd.openxmlformats-officedocument.presentationml.notesSlide+xml"/>
  <Override PartName="/ppt/charts/chart18.xml" ContentType="application/vnd.openxmlformats-officedocument.drawingml.chart+xml"/>
  <Override PartName="/ppt/charts/style17.xml" ContentType="application/vnd.ms-office.chartstyle+xml"/>
  <Override PartName="/ppt/charts/colors17.xml" ContentType="application/vnd.ms-office.chartcolorstyle+xml"/>
  <Override PartName="/ppt/theme/themeOverride18.xml" ContentType="application/vnd.openxmlformats-officedocument.themeOverride+xml"/>
  <Override PartName="/ppt/charts/chart19.xml" ContentType="application/vnd.openxmlformats-officedocument.drawingml.chart+xml"/>
  <Override PartName="/ppt/charts/style18.xml" ContentType="application/vnd.ms-office.chartstyle+xml"/>
  <Override PartName="/ppt/charts/colors18.xml" ContentType="application/vnd.ms-office.chartcolorstyle+xml"/>
  <Override PartName="/ppt/theme/themeOverride19.xml" ContentType="application/vnd.openxmlformats-officedocument.themeOverride+xml"/>
  <Override PartName="/ppt/notesSlides/notesSlide43.xml" ContentType="application/vnd.openxmlformats-officedocument.presentationml.notesSlide+xml"/>
  <Override PartName="/ppt/charts/chart20.xml" ContentType="application/vnd.openxmlformats-officedocument.drawingml.chart+xml"/>
  <Override PartName="/ppt/charts/style19.xml" ContentType="application/vnd.ms-office.chartstyle+xml"/>
  <Override PartName="/ppt/charts/colors19.xml" ContentType="application/vnd.ms-office.chartcolorstyle+xml"/>
  <Override PartName="/ppt/theme/themeOverride20.xml" ContentType="application/vnd.openxmlformats-officedocument.themeOverride+xml"/>
  <Override PartName="/ppt/charts/chart21.xml" ContentType="application/vnd.openxmlformats-officedocument.drawingml.chart+xml"/>
  <Override PartName="/ppt/charts/style20.xml" ContentType="application/vnd.ms-office.chartstyle+xml"/>
  <Override PartName="/ppt/charts/colors20.xml" ContentType="application/vnd.ms-office.chartcolorstyle+xml"/>
  <Override PartName="/ppt/theme/themeOverride21.xml" ContentType="application/vnd.openxmlformats-officedocument.themeOverride+xml"/>
  <Override PartName="/ppt/notesSlides/notesSlide44.xml" ContentType="application/vnd.openxmlformats-officedocument.presentationml.notesSlide+xml"/>
  <Override PartName="/ppt/charts/chart22.xml" ContentType="application/vnd.openxmlformats-officedocument.drawingml.chart+xml"/>
  <Override PartName="/ppt/charts/style21.xml" ContentType="application/vnd.ms-office.chartstyle+xml"/>
  <Override PartName="/ppt/charts/colors21.xml" ContentType="application/vnd.ms-office.chartcolorstyle+xml"/>
  <Override PartName="/ppt/theme/themeOverride22.xml" ContentType="application/vnd.openxmlformats-officedocument.themeOverride+xml"/>
  <Override PartName="/ppt/charts/chart23.xml" ContentType="application/vnd.openxmlformats-officedocument.drawingml.chart+xml"/>
  <Override PartName="/ppt/charts/style22.xml" ContentType="application/vnd.ms-office.chartstyle+xml"/>
  <Override PartName="/ppt/charts/colors22.xml" ContentType="application/vnd.ms-office.chartcolorstyle+xml"/>
  <Override PartName="/ppt/theme/themeOverride23.xml" ContentType="application/vnd.openxmlformats-officedocument.themeOverr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charts/chart24.xml" ContentType="application/vnd.openxmlformats-officedocument.drawingml.chart+xml"/>
  <Override PartName="/ppt/charts/style23.xml" ContentType="application/vnd.ms-office.chartstyle+xml"/>
  <Override PartName="/ppt/charts/colors23.xml" ContentType="application/vnd.ms-office.chartcolorstyle+xml"/>
  <Override PartName="/ppt/theme/themeOverride24.xml" ContentType="application/vnd.openxmlformats-officedocument.themeOverride+xml"/>
  <Override PartName="/ppt/charts/chart25.xml" ContentType="application/vnd.openxmlformats-officedocument.drawingml.chart+xml"/>
  <Override PartName="/ppt/charts/style24.xml" ContentType="application/vnd.ms-office.chartstyle+xml"/>
  <Override PartName="/ppt/charts/colors24.xml" ContentType="application/vnd.ms-office.chartcolorstyle+xml"/>
  <Override PartName="/ppt/theme/themeOverride25.xml" ContentType="application/vnd.openxmlformats-officedocument.themeOverride+xml"/>
  <Override PartName="/ppt/notesSlides/notesSlide49.xml" ContentType="application/vnd.openxmlformats-officedocument.presentationml.notesSlide+xml"/>
  <Override PartName="/ppt/charts/chart26.xml" ContentType="application/vnd.openxmlformats-officedocument.drawingml.chart+xml"/>
  <Override PartName="/ppt/charts/style25.xml" ContentType="application/vnd.ms-office.chartstyle+xml"/>
  <Override PartName="/ppt/charts/colors25.xml" ContentType="application/vnd.ms-office.chartcolorstyle+xml"/>
  <Override PartName="/ppt/theme/themeOverride26.xml" ContentType="application/vnd.openxmlformats-officedocument.themeOverride+xml"/>
  <Override PartName="/ppt/charts/chart27.xml" ContentType="application/vnd.openxmlformats-officedocument.drawingml.chart+xml"/>
  <Override PartName="/ppt/charts/style26.xml" ContentType="application/vnd.ms-office.chartstyle+xml"/>
  <Override PartName="/ppt/charts/colors26.xml" ContentType="application/vnd.ms-office.chartcolorstyle+xml"/>
  <Override PartName="/ppt/theme/themeOverride27.xml" ContentType="application/vnd.openxmlformats-officedocument.themeOverride+xml"/>
  <Override PartName="/ppt/notesSlides/notesSlide50.xml" ContentType="application/vnd.openxmlformats-officedocument.presentationml.notesSlide+xml"/>
  <Override PartName="/ppt/charts/chart28.xml" ContentType="application/vnd.openxmlformats-officedocument.drawingml.chart+xml"/>
  <Override PartName="/ppt/charts/style27.xml" ContentType="application/vnd.ms-office.chartstyle+xml"/>
  <Override PartName="/ppt/charts/colors27.xml" ContentType="application/vnd.ms-office.chartcolorstyle+xml"/>
  <Override PartName="/ppt/theme/themeOverride28.xml" ContentType="application/vnd.openxmlformats-officedocument.themeOverride+xml"/>
  <Override PartName="/ppt/charts/chart29.xml" ContentType="application/vnd.openxmlformats-officedocument.drawingml.chart+xml"/>
  <Override PartName="/ppt/charts/style28.xml" ContentType="application/vnd.ms-office.chartstyle+xml"/>
  <Override PartName="/ppt/charts/colors28.xml" ContentType="application/vnd.ms-office.chartcolorstyle+xml"/>
  <Override PartName="/ppt/theme/themeOverride29.xml" ContentType="application/vnd.openxmlformats-officedocument.themeOverride+xml"/>
  <Override PartName="/ppt/charts/chart30.xml" ContentType="application/vnd.openxmlformats-officedocument.drawingml.chart+xml"/>
  <Override PartName="/ppt/charts/style29.xml" ContentType="application/vnd.ms-office.chartstyle+xml"/>
  <Override PartName="/ppt/charts/colors29.xml" ContentType="application/vnd.ms-office.chartcolorstyle+xml"/>
  <Override PartName="/ppt/theme/themeOverride30.xml" ContentType="application/vnd.openxmlformats-officedocument.themeOverride+xml"/>
  <Override PartName="/ppt/notesSlides/notesSlide51.xml" ContentType="application/vnd.openxmlformats-officedocument.presentationml.notesSlide+xml"/>
  <Override PartName="/ppt/charts/chart31.xml" ContentType="application/vnd.openxmlformats-officedocument.drawingml.chart+xml"/>
  <Override PartName="/ppt/charts/style30.xml" ContentType="application/vnd.ms-office.chartstyle+xml"/>
  <Override PartName="/ppt/charts/colors30.xml" ContentType="application/vnd.ms-office.chartcolorstyle+xml"/>
  <Override PartName="/ppt/theme/themeOverride31.xml" ContentType="application/vnd.openxmlformats-officedocument.themeOverride+xml"/>
  <Override PartName="/ppt/charts/chart32.xml" ContentType="application/vnd.openxmlformats-officedocument.drawingml.chart+xml"/>
  <Override PartName="/ppt/charts/style31.xml" ContentType="application/vnd.ms-office.chartstyle+xml"/>
  <Override PartName="/ppt/charts/colors31.xml" ContentType="application/vnd.ms-office.chartcolorstyle+xml"/>
  <Override PartName="/ppt/theme/themeOverride32.xml" ContentType="application/vnd.openxmlformats-officedocument.themeOverride+xml"/>
  <Override PartName="/ppt/notesSlides/notesSlide52.xml" ContentType="application/vnd.openxmlformats-officedocument.presentationml.notesSlide+xml"/>
  <Override PartName="/ppt/charts/chart33.xml" ContentType="application/vnd.openxmlformats-officedocument.drawingml.chart+xml"/>
  <Override PartName="/ppt/charts/style32.xml" ContentType="application/vnd.ms-office.chartstyle+xml"/>
  <Override PartName="/ppt/charts/colors32.xml" ContentType="application/vnd.ms-office.chartcolorstyle+xml"/>
  <Override PartName="/ppt/theme/themeOverride33.xml" ContentType="application/vnd.openxmlformats-officedocument.themeOverride+xml"/>
  <Override PartName="/ppt/notesSlides/notesSlide53.xml" ContentType="application/vnd.openxmlformats-officedocument.presentationml.notesSlide+xml"/>
  <Override PartName="/ppt/charts/chart34.xml" ContentType="application/vnd.openxmlformats-officedocument.drawingml.chart+xml"/>
  <Override PartName="/ppt/charts/style33.xml" ContentType="application/vnd.ms-office.chartstyle+xml"/>
  <Override PartName="/ppt/charts/colors33.xml" ContentType="application/vnd.ms-office.chartcolorstyle+xml"/>
  <Override PartName="/ppt/theme/themeOverride34.xml" ContentType="application/vnd.openxmlformats-officedocument.themeOverride+xml"/>
  <Override PartName="/ppt/charts/chart35.xml" ContentType="application/vnd.openxmlformats-officedocument.drawingml.chart+xml"/>
  <Override PartName="/ppt/charts/style34.xml" ContentType="application/vnd.ms-office.chartstyle+xml"/>
  <Override PartName="/ppt/charts/colors34.xml" ContentType="application/vnd.ms-office.chartcolorstyle+xml"/>
  <Override PartName="/ppt/theme/themeOverride35.xml" ContentType="application/vnd.openxmlformats-officedocument.themeOverr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charts/chart36.xml" ContentType="application/vnd.openxmlformats-officedocument.drawingml.chart+xml"/>
  <Override PartName="/ppt/charts/style35.xml" ContentType="application/vnd.ms-office.chartstyle+xml"/>
  <Override PartName="/ppt/charts/colors35.xml" ContentType="application/vnd.ms-office.chartcolorstyle+xml"/>
  <Override PartName="/ppt/theme/themeOverride36.xml" ContentType="application/vnd.openxmlformats-officedocument.themeOverride+xml"/>
  <Override PartName="/ppt/charts/chart37.xml" ContentType="application/vnd.openxmlformats-officedocument.drawingml.chart+xml"/>
  <Override PartName="/ppt/charts/style36.xml" ContentType="application/vnd.ms-office.chartstyle+xml"/>
  <Override PartName="/ppt/charts/colors36.xml" ContentType="application/vnd.ms-office.chartcolorstyle+xml"/>
  <Override PartName="/ppt/theme/themeOverride37.xml" ContentType="application/vnd.openxmlformats-officedocument.themeOverride+xml"/>
  <Override PartName="/ppt/charts/chart38.xml" ContentType="application/vnd.openxmlformats-officedocument.drawingml.chart+xml"/>
  <Override PartName="/ppt/charts/style37.xml" ContentType="application/vnd.ms-office.chartstyle+xml"/>
  <Override PartName="/ppt/charts/colors37.xml" ContentType="application/vnd.ms-office.chartcolorstyle+xml"/>
  <Override PartName="/ppt/theme/themeOverride38.xml" ContentType="application/vnd.openxmlformats-officedocument.themeOverride+xml"/>
  <Override PartName="/ppt/notesSlides/notesSlide56.xml" ContentType="application/vnd.openxmlformats-officedocument.presentationml.notesSlide+xml"/>
  <Override PartName="/ppt/charts/chart39.xml" ContentType="application/vnd.openxmlformats-officedocument.drawingml.chart+xml"/>
  <Override PartName="/ppt/charts/style38.xml" ContentType="application/vnd.ms-office.chartstyle+xml"/>
  <Override PartName="/ppt/charts/colors38.xml" ContentType="application/vnd.ms-office.chartcolorstyle+xml"/>
  <Override PartName="/ppt/theme/themeOverride39.xml" ContentType="application/vnd.openxmlformats-officedocument.themeOverride+xml"/>
  <Override PartName="/ppt/charts/chart40.xml" ContentType="application/vnd.openxmlformats-officedocument.drawingml.chart+xml"/>
  <Override PartName="/ppt/charts/style39.xml" ContentType="application/vnd.ms-office.chartstyle+xml"/>
  <Override PartName="/ppt/charts/colors39.xml" ContentType="application/vnd.ms-office.chartcolorstyle+xml"/>
  <Override PartName="/ppt/theme/themeOverride40.xml" ContentType="application/vnd.openxmlformats-officedocument.themeOverride+xml"/>
  <Override PartName="/ppt/charts/chart41.xml" ContentType="application/vnd.openxmlformats-officedocument.drawingml.chart+xml"/>
  <Override PartName="/ppt/charts/style40.xml" ContentType="application/vnd.ms-office.chartstyle+xml"/>
  <Override PartName="/ppt/charts/colors40.xml" ContentType="application/vnd.ms-office.chartcolorstyle+xml"/>
  <Override PartName="/ppt/theme/themeOverride41.xml" ContentType="application/vnd.openxmlformats-officedocument.themeOverride+xml"/>
  <Override PartName="/ppt/notesSlides/notesSlide57.xml" ContentType="application/vnd.openxmlformats-officedocument.presentationml.notesSlide+xml"/>
  <Override PartName="/ppt/charts/chart42.xml" ContentType="application/vnd.openxmlformats-officedocument.drawingml.chart+xml"/>
  <Override PartName="/ppt/charts/style41.xml" ContentType="application/vnd.ms-office.chartstyle+xml"/>
  <Override PartName="/ppt/charts/colors41.xml" ContentType="application/vnd.ms-office.chartcolorstyle+xml"/>
  <Override PartName="/ppt/theme/themeOverride42.xml" ContentType="application/vnd.openxmlformats-officedocument.themeOverride+xml"/>
  <Override PartName="/ppt/charts/chart43.xml" ContentType="application/vnd.openxmlformats-officedocument.drawingml.chart+xml"/>
  <Override PartName="/ppt/charts/style42.xml" ContentType="application/vnd.ms-office.chartstyle+xml"/>
  <Override PartName="/ppt/charts/colors42.xml" ContentType="application/vnd.ms-office.chartcolorstyle+xml"/>
  <Override PartName="/ppt/theme/themeOverride43.xml" ContentType="application/vnd.openxmlformats-officedocument.themeOverride+xml"/>
  <Override PartName="/ppt/charts/chart44.xml" ContentType="application/vnd.openxmlformats-officedocument.drawingml.chart+xml"/>
  <Override PartName="/ppt/charts/style43.xml" ContentType="application/vnd.ms-office.chartstyle+xml"/>
  <Override PartName="/ppt/charts/colors43.xml" ContentType="application/vnd.ms-office.chartcolorstyle+xml"/>
  <Override PartName="/ppt/theme/themeOverride44.xml" ContentType="application/vnd.openxmlformats-officedocument.themeOverride+xml"/>
  <Override PartName="/ppt/charts/chart45.xml" ContentType="application/vnd.openxmlformats-officedocument.drawingml.chart+xml"/>
  <Override PartName="/ppt/charts/style44.xml" ContentType="application/vnd.ms-office.chartstyle+xml"/>
  <Override PartName="/ppt/charts/colors44.xml" ContentType="application/vnd.ms-office.chartcolorstyle+xml"/>
  <Override PartName="/ppt/theme/themeOverride45.xml" ContentType="application/vnd.openxmlformats-officedocument.themeOverride+xml"/>
  <Override PartName="/ppt/charts/chart46.xml" ContentType="application/vnd.openxmlformats-officedocument.drawingml.chart+xml"/>
  <Override PartName="/ppt/charts/style45.xml" ContentType="application/vnd.ms-office.chartstyle+xml"/>
  <Override PartName="/ppt/charts/colors45.xml" ContentType="application/vnd.ms-office.chartcolorstyle+xml"/>
  <Override PartName="/ppt/theme/themeOverride46.xml" ContentType="application/vnd.openxmlformats-officedocument.themeOverride+xml"/>
  <Override PartName="/ppt/charts/chart47.xml" ContentType="application/vnd.openxmlformats-officedocument.drawingml.chart+xml"/>
  <Override PartName="/ppt/charts/style46.xml" ContentType="application/vnd.ms-office.chartstyle+xml"/>
  <Override PartName="/ppt/charts/colors46.xml" ContentType="application/vnd.ms-office.chartcolorstyle+xml"/>
  <Override PartName="/ppt/theme/themeOverride47.xml" ContentType="application/vnd.openxmlformats-officedocument.themeOverride+xml"/>
  <Override PartName="/ppt/charts/chart48.xml" ContentType="application/vnd.openxmlformats-officedocument.drawingml.chart+xml"/>
  <Override PartName="/ppt/charts/style47.xml" ContentType="application/vnd.ms-office.chartstyle+xml"/>
  <Override PartName="/ppt/charts/colors47.xml" ContentType="application/vnd.ms-office.chartcolorstyle+xml"/>
  <Override PartName="/ppt/theme/themeOverride48.xml" ContentType="application/vnd.openxmlformats-officedocument.themeOverride+xml"/>
  <Override PartName="/ppt/notesSlides/notesSlide58.xml" ContentType="application/vnd.openxmlformats-officedocument.presentationml.notesSlide+xml"/>
  <Override PartName="/ppt/charts/chart49.xml" ContentType="application/vnd.openxmlformats-officedocument.drawingml.chart+xml"/>
  <Override PartName="/ppt/charts/style48.xml" ContentType="application/vnd.ms-office.chartstyle+xml"/>
  <Override PartName="/ppt/charts/colors48.xml" ContentType="application/vnd.ms-office.chartcolorstyle+xml"/>
  <Override PartName="/ppt/theme/themeOverride49.xml" ContentType="application/vnd.openxmlformats-officedocument.themeOverride+xml"/>
  <Override PartName="/ppt/charts/chart50.xml" ContentType="application/vnd.openxmlformats-officedocument.drawingml.chart+xml"/>
  <Override PartName="/ppt/charts/style49.xml" ContentType="application/vnd.ms-office.chartstyle+xml"/>
  <Override PartName="/ppt/charts/colors49.xml" ContentType="application/vnd.ms-office.chartcolorstyle+xml"/>
  <Override PartName="/ppt/theme/themeOverride50.xml" ContentType="application/vnd.openxmlformats-officedocument.themeOverride+xml"/>
  <Override PartName="/ppt/charts/chart51.xml" ContentType="application/vnd.openxmlformats-officedocument.drawingml.chart+xml"/>
  <Override PartName="/ppt/charts/style50.xml" ContentType="application/vnd.ms-office.chartstyle+xml"/>
  <Override PartName="/ppt/charts/colors50.xml" ContentType="application/vnd.ms-office.chartcolorstyle+xml"/>
  <Override PartName="/ppt/theme/themeOverride51.xml" ContentType="application/vnd.openxmlformats-officedocument.themeOverride+xml"/>
  <Override PartName="/ppt/charts/chart52.xml" ContentType="application/vnd.openxmlformats-officedocument.drawingml.chart+xml"/>
  <Override PartName="/ppt/charts/style51.xml" ContentType="application/vnd.ms-office.chartstyle+xml"/>
  <Override PartName="/ppt/charts/colors51.xml" ContentType="application/vnd.ms-office.chartcolorstyle+xml"/>
  <Override PartName="/ppt/theme/themeOverride52.xml" ContentType="application/vnd.openxmlformats-officedocument.themeOverride+xml"/>
  <Override PartName="/ppt/charts/chart53.xml" ContentType="application/vnd.openxmlformats-officedocument.drawingml.chart+xml"/>
  <Override PartName="/ppt/charts/style52.xml" ContentType="application/vnd.ms-office.chartstyle+xml"/>
  <Override PartName="/ppt/charts/colors52.xml" ContentType="application/vnd.ms-office.chartcolorstyle+xml"/>
  <Override PartName="/ppt/theme/themeOverride53.xml" ContentType="application/vnd.openxmlformats-officedocument.themeOverride+xml"/>
  <Override PartName="/ppt/charts/chart54.xml" ContentType="application/vnd.openxmlformats-officedocument.drawingml.chart+xml"/>
  <Override PartName="/ppt/charts/style53.xml" ContentType="application/vnd.ms-office.chartstyle+xml"/>
  <Override PartName="/ppt/charts/colors53.xml" ContentType="application/vnd.ms-office.chartcolorstyle+xml"/>
  <Override PartName="/ppt/theme/themeOverride54.xml" ContentType="application/vnd.openxmlformats-officedocument.themeOverride+xml"/>
  <Override PartName="/ppt/notesSlides/notesSlide59.xml" ContentType="application/vnd.openxmlformats-officedocument.presentationml.notesSlide+xml"/>
  <Override PartName="/ppt/charts/chart55.xml" ContentType="application/vnd.openxmlformats-officedocument.drawingml.chart+xml"/>
  <Override PartName="/ppt/charts/style54.xml" ContentType="application/vnd.ms-office.chartstyle+xml"/>
  <Override PartName="/ppt/charts/colors54.xml" ContentType="application/vnd.ms-office.chartcolorstyle+xml"/>
  <Override PartName="/ppt/theme/themeOverride55.xml" ContentType="application/vnd.openxmlformats-officedocument.themeOverride+xml"/>
  <Override PartName="/ppt/charts/chart56.xml" ContentType="application/vnd.openxmlformats-officedocument.drawingml.chart+xml"/>
  <Override PartName="/ppt/charts/style55.xml" ContentType="application/vnd.ms-office.chartstyle+xml"/>
  <Override PartName="/ppt/charts/colors55.xml" ContentType="application/vnd.ms-office.chartcolorstyle+xml"/>
  <Override PartName="/ppt/theme/themeOverride56.xml" ContentType="application/vnd.openxmlformats-officedocument.themeOverride+xml"/>
  <Override PartName="/ppt/notesSlides/notesSlide60.xml" ContentType="application/vnd.openxmlformats-officedocument.presentationml.notesSlide+xml"/>
  <Override PartName="/ppt/charts/chart57.xml" ContentType="application/vnd.openxmlformats-officedocument.drawingml.chart+xml"/>
  <Override PartName="/ppt/charts/style56.xml" ContentType="application/vnd.ms-office.chartstyle+xml"/>
  <Override PartName="/ppt/charts/colors56.xml" ContentType="application/vnd.ms-office.chartcolorstyle+xml"/>
  <Override PartName="/ppt/theme/themeOverride57.xml" ContentType="application/vnd.openxmlformats-officedocument.themeOverride+xml"/>
  <Override PartName="/ppt/charts/chart58.xml" ContentType="application/vnd.openxmlformats-officedocument.drawingml.chart+xml"/>
  <Override PartName="/ppt/charts/style57.xml" ContentType="application/vnd.ms-office.chartstyle+xml"/>
  <Override PartName="/ppt/charts/colors57.xml" ContentType="application/vnd.ms-office.chartcolorstyle+xml"/>
  <Override PartName="/ppt/theme/themeOverride58.xml" ContentType="application/vnd.openxmlformats-officedocument.themeOverride+xml"/>
  <Override PartName="/ppt/charts/chart59.xml" ContentType="application/vnd.openxmlformats-officedocument.drawingml.chart+xml"/>
  <Override PartName="/ppt/charts/style58.xml" ContentType="application/vnd.ms-office.chartstyle+xml"/>
  <Override PartName="/ppt/charts/colors58.xml" ContentType="application/vnd.ms-office.chartcolorstyle+xml"/>
  <Override PartName="/ppt/theme/themeOverride59.xml" ContentType="application/vnd.openxmlformats-officedocument.themeOverride+xml"/>
  <Override PartName="/ppt/charts/chart60.xml" ContentType="application/vnd.openxmlformats-officedocument.drawingml.chart+xml"/>
  <Override PartName="/ppt/charts/style59.xml" ContentType="application/vnd.ms-office.chartstyle+xml"/>
  <Override PartName="/ppt/charts/colors59.xml" ContentType="application/vnd.ms-office.chartcolorstyle+xml"/>
  <Override PartName="/ppt/theme/themeOverride60.xml" ContentType="application/vnd.openxmlformats-officedocument.themeOverride+xml"/>
  <Override PartName="/ppt/charts/chart61.xml" ContentType="application/vnd.openxmlformats-officedocument.drawingml.chart+xml"/>
  <Override PartName="/ppt/charts/style60.xml" ContentType="application/vnd.ms-office.chartstyle+xml"/>
  <Override PartName="/ppt/charts/colors60.xml" ContentType="application/vnd.ms-office.chartcolorstyle+xml"/>
  <Override PartName="/ppt/theme/themeOverride61.xml" ContentType="application/vnd.openxmlformats-officedocument.themeOverride+xml"/>
  <Override PartName="/ppt/charts/chart62.xml" ContentType="application/vnd.openxmlformats-officedocument.drawingml.chart+xml"/>
  <Override PartName="/ppt/charts/style61.xml" ContentType="application/vnd.ms-office.chartstyle+xml"/>
  <Override PartName="/ppt/charts/colors61.xml" ContentType="application/vnd.ms-office.chartcolorstyle+xml"/>
  <Override PartName="/ppt/theme/themeOverride62.xml" ContentType="application/vnd.openxmlformats-officedocument.themeOverride+xml"/>
  <Override PartName="/ppt/notesSlides/notesSlide61.xml" ContentType="application/vnd.openxmlformats-officedocument.presentationml.notesSlide+xml"/>
  <Override PartName="/ppt/charts/chart63.xml" ContentType="application/vnd.openxmlformats-officedocument.drawingml.chart+xml"/>
  <Override PartName="/ppt/charts/style62.xml" ContentType="application/vnd.ms-office.chartstyle+xml"/>
  <Override PartName="/ppt/charts/colors62.xml" ContentType="application/vnd.ms-office.chartcolorstyle+xml"/>
  <Override PartName="/ppt/theme/themeOverride63.xml" ContentType="application/vnd.openxmlformats-officedocument.themeOverride+xml"/>
  <Override PartName="/ppt/notesSlides/notesSlide62.xml" ContentType="application/vnd.openxmlformats-officedocument.presentationml.notesSlide+xml"/>
  <Override PartName="/ppt/charts/chart64.xml" ContentType="application/vnd.openxmlformats-officedocument.drawingml.chart+xml"/>
  <Override PartName="/ppt/charts/style63.xml" ContentType="application/vnd.ms-office.chartstyle+xml"/>
  <Override PartName="/ppt/charts/colors63.xml" ContentType="application/vnd.ms-office.chartcolorstyle+xml"/>
  <Override PartName="/ppt/theme/themeOverride64.xml" ContentType="application/vnd.openxmlformats-officedocument.themeOverride+xml"/>
  <Override PartName="/ppt/charts/chart65.xml" ContentType="application/vnd.openxmlformats-officedocument.drawingml.chart+xml"/>
  <Override PartName="/ppt/charts/style64.xml" ContentType="application/vnd.ms-office.chartstyle+xml"/>
  <Override PartName="/ppt/charts/colors64.xml" ContentType="application/vnd.ms-office.chartcolorstyle+xml"/>
  <Override PartName="/ppt/theme/themeOverride65.xml" ContentType="application/vnd.openxmlformats-officedocument.themeOverride+xml"/>
  <Override PartName="/ppt/charts/chart66.xml" ContentType="application/vnd.openxmlformats-officedocument.drawingml.chart+xml"/>
  <Override PartName="/ppt/charts/style65.xml" ContentType="application/vnd.ms-office.chartstyle+xml"/>
  <Override PartName="/ppt/charts/colors65.xml" ContentType="application/vnd.ms-office.chartcolorstyle+xml"/>
  <Override PartName="/ppt/theme/themeOverride66.xml" ContentType="application/vnd.openxmlformats-officedocument.themeOverride+xml"/>
  <Override PartName="/ppt/charts/chart67.xml" ContentType="application/vnd.openxmlformats-officedocument.drawingml.chart+xml"/>
  <Override PartName="/ppt/charts/style66.xml" ContentType="application/vnd.ms-office.chartstyle+xml"/>
  <Override PartName="/ppt/charts/colors66.xml" ContentType="application/vnd.ms-office.chartcolorstyle+xml"/>
  <Override PartName="/ppt/theme/themeOverride67.xml" ContentType="application/vnd.openxmlformats-officedocument.themeOverride+xml"/>
  <Override PartName="/ppt/charts/chart68.xml" ContentType="application/vnd.openxmlformats-officedocument.drawingml.chart+xml"/>
  <Override PartName="/ppt/charts/style67.xml" ContentType="application/vnd.ms-office.chartstyle+xml"/>
  <Override PartName="/ppt/charts/colors67.xml" ContentType="application/vnd.ms-office.chartcolorstyle+xml"/>
  <Override PartName="/ppt/theme/themeOverride68.xml" ContentType="application/vnd.openxmlformats-officedocument.themeOverride+xml"/>
  <Override PartName="/ppt/charts/chart69.xml" ContentType="application/vnd.openxmlformats-officedocument.drawingml.chart+xml"/>
  <Override PartName="/ppt/charts/style68.xml" ContentType="application/vnd.ms-office.chartstyle+xml"/>
  <Override PartName="/ppt/charts/colors68.xml" ContentType="application/vnd.ms-office.chartcolorstyle+xml"/>
  <Override PartName="/ppt/theme/themeOverride69.xml" ContentType="application/vnd.openxmlformats-officedocument.themeOverride+xml"/>
  <Override PartName="/ppt/notesSlides/notesSlide63.xml" ContentType="application/vnd.openxmlformats-officedocument.presentationml.notesSlide+xml"/>
  <Override PartName="/ppt/charts/chart70.xml" ContentType="application/vnd.openxmlformats-officedocument.drawingml.chart+xml"/>
  <Override PartName="/ppt/charts/style69.xml" ContentType="application/vnd.ms-office.chartstyle+xml"/>
  <Override PartName="/ppt/charts/colors69.xml" ContentType="application/vnd.ms-office.chartcolorstyle+xml"/>
  <Override PartName="/ppt/theme/themeOverride70.xml" ContentType="application/vnd.openxmlformats-officedocument.themeOverride+xml"/>
  <Override PartName="/ppt/charts/chart71.xml" ContentType="application/vnd.openxmlformats-officedocument.drawingml.chart+xml"/>
  <Override PartName="/ppt/charts/style70.xml" ContentType="application/vnd.ms-office.chartstyle+xml"/>
  <Override PartName="/ppt/charts/colors70.xml" ContentType="application/vnd.ms-office.chartcolorstyle+xml"/>
  <Override PartName="/ppt/theme/themeOverride71.xml" ContentType="application/vnd.openxmlformats-officedocument.themeOverride+xml"/>
  <Override PartName="/ppt/notesSlides/notesSlide64.xml" ContentType="application/vnd.openxmlformats-officedocument.presentationml.notesSlide+xml"/>
  <Override PartName="/ppt/charts/chart72.xml" ContentType="application/vnd.openxmlformats-officedocument.drawingml.chart+xml"/>
  <Override PartName="/ppt/charts/style71.xml" ContentType="application/vnd.ms-office.chartstyle+xml"/>
  <Override PartName="/ppt/charts/colors71.xml" ContentType="application/vnd.ms-office.chartcolorstyle+xml"/>
  <Override PartName="/ppt/theme/themeOverride72.xml" ContentType="application/vnd.openxmlformats-officedocument.themeOverride+xml"/>
  <Override PartName="/ppt/charts/chart73.xml" ContentType="application/vnd.openxmlformats-officedocument.drawingml.chart+xml"/>
  <Override PartName="/ppt/charts/style72.xml" ContentType="application/vnd.ms-office.chartstyle+xml"/>
  <Override PartName="/ppt/charts/colors72.xml" ContentType="application/vnd.ms-office.chartcolorstyle+xml"/>
  <Override PartName="/ppt/theme/themeOverride73.xml" ContentType="application/vnd.openxmlformats-officedocument.themeOverride+xml"/>
  <Override PartName="/ppt/charts/chart74.xml" ContentType="application/vnd.openxmlformats-officedocument.drawingml.chart+xml"/>
  <Override PartName="/ppt/charts/style73.xml" ContentType="application/vnd.ms-office.chartstyle+xml"/>
  <Override PartName="/ppt/charts/colors73.xml" ContentType="application/vnd.ms-office.chartcolorstyle+xml"/>
  <Override PartName="/ppt/theme/themeOverride74.xml" ContentType="application/vnd.openxmlformats-officedocument.themeOverride+xml"/>
  <Override PartName="/ppt/charts/chart75.xml" ContentType="application/vnd.openxmlformats-officedocument.drawingml.chart+xml"/>
  <Override PartName="/ppt/charts/style74.xml" ContentType="application/vnd.ms-office.chartstyle+xml"/>
  <Override PartName="/ppt/charts/colors74.xml" ContentType="application/vnd.ms-office.chartcolorstyle+xml"/>
  <Override PartName="/ppt/theme/themeOverride75.xml" ContentType="application/vnd.openxmlformats-officedocument.themeOverride+xml"/>
  <Override PartName="/ppt/charts/chart76.xml" ContentType="application/vnd.openxmlformats-officedocument.drawingml.chart+xml"/>
  <Override PartName="/ppt/charts/style75.xml" ContentType="application/vnd.ms-office.chartstyle+xml"/>
  <Override PartName="/ppt/charts/colors75.xml" ContentType="application/vnd.ms-office.chartcolorstyle+xml"/>
  <Override PartName="/ppt/theme/themeOverride76.xml" ContentType="application/vnd.openxmlformats-officedocument.themeOverride+xml"/>
  <Override PartName="/ppt/charts/chart77.xml" ContentType="application/vnd.openxmlformats-officedocument.drawingml.chart+xml"/>
  <Override PartName="/ppt/charts/style76.xml" ContentType="application/vnd.ms-office.chartstyle+xml"/>
  <Override PartName="/ppt/charts/colors76.xml" ContentType="application/vnd.ms-office.chartcolorstyle+xml"/>
  <Override PartName="/ppt/theme/themeOverride77.xml" ContentType="application/vnd.openxmlformats-officedocument.themeOverride+xml"/>
  <Override PartName="/ppt/charts/chart78.xml" ContentType="application/vnd.openxmlformats-officedocument.drawingml.chart+xml"/>
  <Override PartName="/ppt/charts/style77.xml" ContentType="application/vnd.ms-office.chartstyle+xml"/>
  <Override PartName="/ppt/charts/colors77.xml" ContentType="application/vnd.ms-office.chartcolorstyle+xml"/>
  <Override PartName="/ppt/theme/themeOverride78.xml" ContentType="application/vnd.openxmlformats-officedocument.themeOverride+xml"/>
  <Override PartName="/ppt/notesSlides/notesSlide65.xml" ContentType="application/vnd.openxmlformats-officedocument.presentationml.notesSlide+xml"/>
  <Override PartName="/ppt/charts/chart79.xml" ContentType="application/vnd.openxmlformats-officedocument.drawingml.chart+xml"/>
  <Override PartName="/ppt/charts/style78.xml" ContentType="application/vnd.ms-office.chartstyle+xml"/>
  <Override PartName="/ppt/charts/colors78.xml" ContentType="application/vnd.ms-office.chartcolorstyle+xml"/>
  <Override PartName="/ppt/theme/themeOverride79.xml" ContentType="application/vnd.openxmlformats-officedocument.themeOverride+xml"/>
  <Override PartName="/ppt/charts/chart80.xml" ContentType="application/vnd.openxmlformats-officedocument.drawingml.chart+xml"/>
  <Override PartName="/ppt/charts/style79.xml" ContentType="application/vnd.ms-office.chartstyle+xml"/>
  <Override PartName="/ppt/charts/colors79.xml" ContentType="application/vnd.ms-office.chartcolorstyle+xml"/>
  <Override PartName="/ppt/theme/themeOverride80.xml" ContentType="application/vnd.openxmlformats-officedocument.themeOverride+xml"/>
  <Override PartName="/ppt/charts/chart81.xml" ContentType="application/vnd.openxmlformats-officedocument.drawingml.chart+xml"/>
  <Override PartName="/ppt/charts/style80.xml" ContentType="application/vnd.ms-office.chartstyle+xml"/>
  <Override PartName="/ppt/charts/colors80.xml" ContentType="application/vnd.ms-office.chartcolorstyle+xml"/>
  <Override PartName="/ppt/theme/themeOverride81.xml" ContentType="application/vnd.openxmlformats-officedocument.themeOverride+xml"/>
  <Override PartName="/ppt/charts/chart82.xml" ContentType="application/vnd.openxmlformats-officedocument.drawingml.chart+xml"/>
  <Override PartName="/ppt/charts/style81.xml" ContentType="application/vnd.ms-office.chartstyle+xml"/>
  <Override PartName="/ppt/charts/colors81.xml" ContentType="application/vnd.ms-office.chartcolorstyle+xml"/>
  <Override PartName="/ppt/theme/themeOverride82.xml" ContentType="application/vnd.openxmlformats-officedocument.themeOverride+xml"/>
  <Override PartName="/ppt/notesSlides/notesSlide66.xml" ContentType="application/vnd.openxmlformats-officedocument.presentationml.notesSlide+xml"/>
  <Override PartName="/ppt/charts/chart83.xml" ContentType="application/vnd.openxmlformats-officedocument.drawingml.chart+xml"/>
  <Override PartName="/ppt/charts/style82.xml" ContentType="application/vnd.ms-office.chartstyle+xml"/>
  <Override PartName="/ppt/charts/colors82.xml" ContentType="application/vnd.ms-office.chartcolorstyle+xml"/>
  <Override PartName="/ppt/theme/themeOverride83.xml" ContentType="application/vnd.openxmlformats-officedocument.themeOverride+xml"/>
  <Override PartName="/ppt/charts/chart84.xml" ContentType="application/vnd.openxmlformats-officedocument.drawingml.chart+xml"/>
  <Override PartName="/ppt/charts/style83.xml" ContentType="application/vnd.ms-office.chartstyle+xml"/>
  <Override PartName="/ppt/charts/colors83.xml" ContentType="application/vnd.ms-office.chartcolorstyle+xml"/>
  <Override PartName="/ppt/theme/themeOverride84.xml" ContentType="application/vnd.openxmlformats-officedocument.themeOverride+xml"/>
  <Override PartName="/ppt/notesSlides/notesSlide67.xml" ContentType="application/vnd.openxmlformats-officedocument.presentationml.notesSlide+xml"/>
  <Override PartName="/ppt/charts/chart85.xml" ContentType="application/vnd.openxmlformats-officedocument.drawingml.chart+xml"/>
  <Override PartName="/ppt/charts/style84.xml" ContentType="application/vnd.ms-office.chartstyle+xml"/>
  <Override PartName="/ppt/charts/colors84.xml" ContentType="application/vnd.ms-office.chartcolorstyle+xml"/>
  <Override PartName="/ppt/theme/themeOverride85.xml" ContentType="application/vnd.openxmlformats-officedocument.themeOverride+xml"/>
  <Override PartName="/ppt/charts/chart86.xml" ContentType="application/vnd.openxmlformats-officedocument.drawingml.chart+xml"/>
  <Override PartName="/ppt/charts/style85.xml" ContentType="application/vnd.ms-office.chartstyle+xml"/>
  <Override PartName="/ppt/charts/colors85.xml" ContentType="application/vnd.ms-office.chartcolorstyle+xml"/>
  <Override PartName="/ppt/theme/themeOverride86.xml" ContentType="application/vnd.openxmlformats-officedocument.themeOverride+xml"/>
  <Override PartName="/ppt/notesSlides/notesSlide68.xml" ContentType="application/vnd.openxmlformats-officedocument.presentationml.notesSlide+xml"/>
  <Override PartName="/ppt/charts/chart87.xml" ContentType="application/vnd.openxmlformats-officedocument.drawingml.chart+xml"/>
  <Override PartName="/ppt/charts/style86.xml" ContentType="application/vnd.ms-office.chartstyle+xml"/>
  <Override PartName="/ppt/charts/colors86.xml" ContentType="application/vnd.ms-office.chartcolorstyle+xml"/>
  <Override PartName="/ppt/theme/themeOverride87.xml" ContentType="application/vnd.openxmlformats-officedocument.themeOverride+xml"/>
  <Override PartName="/ppt/charts/chart88.xml" ContentType="application/vnd.openxmlformats-officedocument.drawingml.chart+xml"/>
  <Override PartName="/ppt/charts/style87.xml" ContentType="application/vnd.ms-office.chartstyle+xml"/>
  <Override PartName="/ppt/charts/colors87.xml" ContentType="application/vnd.ms-office.chartcolorstyle+xml"/>
  <Override PartName="/ppt/theme/themeOverride88.xml" ContentType="application/vnd.openxmlformats-officedocument.themeOverride+xml"/>
  <Override PartName="/ppt/charts/chart89.xml" ContentType="application/vnd.openxmlformats-officedocument.drawingml.chart+xml"/>
  <Override PartName="/ppt/charts/style88.xml" ContentType="application/vnd.ms-office.chartstyle+xml"/>
  <Override PartName="/ppt/charts/colors88.xml" ContentType="application/vnd.ms-office.chartcolorstyle+xml"/>
  <Override PartName="/ppt/theme/themeOverride89.xml" ContentType="application/vnd.openxmlformats-officedocument.themeOverride+xml"/>
  <Override PartName="/ppt/charts/chart90.xml" ContentType="application/vnd.openxmlformats-officedocument.drawingml.chart+xml"/>
  <Override PartName="/ppt/charts/style89.xml" ContentType="application/vnd.ms-office.chartstyle+xml"/>
  <Override PartName="/ppt/charts/colors89.xml" ContentType="application/vnd.ms-office.chartcolorstyle+xml"/>
  <Override PartName="/ppt/theme/themeOverride90.xml" ContentType="application/vnd.openxmlformats-officedocument.themeOverride+xml"/>
  <Override PartName="/ppt/charts/chart91.xml" ContentType="application/vnd.openxmlformats-officedocument.drawingml.chart+xml"/>
  <Override PartName="/ppt/charts/style90.xml" ContentType="application/vnd.ms-office.chartstyle+xml"/>
  <Override PartName="/ppt/charts/colors90.xml" ContentType="application/vnd.ms-office.chartcolorstyle+xml"/>
  <Override PartName="/ppt/theme/themeOverride91.xml" ContentType="application/vnd.openxmlformats-officedocument.themeOverride+xml"/>
  <Override PartName="/ppt/charts/chart92.xml" ContentType="application/vnd.openxmlformats-officedocument.drawingml.chart+xml"/>
  <Override PartName="/ppt/charts/style91.xml" ContentType="application/vnd.ms-office.chartstyle+xml"/>
  <Override PartName="/ppt/charts/colors91.xml" ContentType="application/vnd.ms-office.chartcolorstyle+xml"/>
  <Override PartName="/ppt/theme/themeOverride92.xml" ContentType="application/vnd.openxmlformats-officedocument.themeOverride+xml"/>
  <Override PartName="/ppt/charts/chart93.xml" ContentType="application/vnd.openxmlformats-officedocument.drawingml.chart+xml"/>
  <Override PartName="/ppt/charts/style92.xml" ContentType="application/vnd.ms-office.chartstyle+xml"/>
  <Override PartName="/ppt/charts/colors92.xml" ContentType="application/vnd.ms-office.chartcolorstyle+xml"/>
  <Override PartName="/ppt/theme/themeOverride93.xml" ContentType="application/vnd.openxmlformats-officedocument.themeOverride+xml"/>
  <Override PartName="/ppt/notesSlides/notesSlide69.xml" ContentType="application/vnd.openxmlformats-officedocument.presentationml.notesSlide+xml"/>
  <Override PartName="/ppt/charts/chart94.xml" ContentType="application/vnd.openxmlformats-officedocument.drawingml.chart+xml"/>
  <Override PartName="/ppt/charts/style93.xml" ContentType="application/vnd.ms-office.chartstyle+xml"/>
  <Override PartName="/ppt/charts/colors93.xml" ContentType="application/vnd.ms-office.chartcolorstyle+xml"/>
  <Override PartName="/ppt/theme/themeOverride94.xml" ContentType="application/vnd.openxmlformats-officedocument.themeOverride+xml"/>
  <Override PartName="/ppt/charts/chart95.xml" ContentType="application/vnd.openxmlformats-officedocument.drawingml.chart+xml"/>
  <Override PartName="/ppt/charts/style94.xml" ContentType="application/vnd.ms-office.chartstyle+xml"/>
  <Override PartName="/ppt/charts/colors94.xml" ContentType="application/vnd.ms-office.chartcolorstyle+xml"/>
  <Override PartName="/ppt/theme/themeOverride95.xml" ContentType="application/vnd.openxmlformats-officedocument.themeOverride+xml"/>
  <Override PartName="/ppt/charts/chart96.xml" ContentType="application/vnd.openxmlformats-officedocument.drawingml.chart+xml"/>
  <Override PartName="/ppt/charts/style95.xml" ContentType="application/vnd.ms-office.chartstyle+xml"/>
  <Override PartName="/ppt/charts/colors95.xml" ContentType="application/vnd.ms-office.chartcolorstyle+xml"/>
  <Override PartName="/ppt/theme/themeOverride96.xml" ContentType="application/vnd.openxmlformats-officedocument.themeOverride+xml"/>
  <Override PartName="/ppt/charts/chart97.xml" ContentType="application/vnd.openxmlformats-officedocument.drawingml.chart+xml"/>
  <Override PartName="/ppt/charts/style96.xml" ContentType="application/vnd.ms-office.chartstyle+xml"/>
  <Override PartName="/ppt/charts/colors96.xml" ContentType="application/vnd.ms-office.chartcolorstyle+xml"/>
  <Override PartName="/ppt/theme/themeOverride97.xml" ContentType="application/vnd.openxmlformats-officedocument.themeOverride+xml"/>
  <Override PartName="/ppt/charts/chart98.xml" ContentType="application/vnd.openxmlformats-officedocument.drawingml.chart+xml"/>
  <Override PartName="/ppt/charts/style97.xml" ContentType="application/vnd.ms-office.chartstyle+xml"/>
  <Override PartName="/ppt/charts/colors97.xml" ContentType="application/vnd.ms-office.chartcolorstyle+xml"/>
  <Override PartName="/ppt/theme/themeOverride98.xml" ContentType="application/vnd.openxmlformats-officedocument.themeOverride+xml"/>
  <Override PartName="/ppt/charts/chart99.xml" ContentType="application/vnd.openxmlformats-officedocument.drawingml.chart+xml"/>
  <Override PartName="/ppt/charts/style98.xml" ContentType="application/vnd.ms-office.chartstyle+xml"/>
  <Override PartName="/ppt/charts/colors98.xml" ContentType="application/vnd.ms-office.chartcolorstyle+xml"/>
  <Override PartName="/ppt/theme/themeOverride99.xml" ContentType="application/vnd.openxmlformats-officedocument.themeOverride+xml"/>
  <Override PartName="/ppt/authors.xml" ContentType="application/vnd.ms-powerpoint.authors+xml"/>
  <Override PartName="/docProps/core.xml" ContentType="application/vnd.openxmlformats-package.core-properties+xml"/>
  <Override PartName="/docProps/app.xml" ContentType="application/vnd.openxmlformats-officedocument.extended-properties+xml"/>
  <Override PartName="/docProps/custom.xml" ContentType="application/vnd.openxmlformats-officedocument.custom-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5" Type="http://schemas.openxmlformats.org/officeDocument/2006/relationships/custom-properties" Target="docProps/custom.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howSpecialPlsOnTitleSld="0" saveSubsetFonts="1" bookmarkIdSeed="2">
  <p:sldMasterIdLst>
    <p:sldMasterId id="2147484026" r:id="rId4"/>
  </p:sldMasterIdLst>
  <p:notesMasterIdLst>
    <p:notesMasterId r:id="rId117"/>
  </p:notesMasterIdLst>
  <p:handoutMasterIdLst>
    <p:handoutMasterId r:id="rId118"/>
  </p:handoutMasterIdLst>
  <p:sldIdLst>
    <p:sldId id="2147469839" r:id="rId5"/>
    <p:sldId id="8002" r:id="rId6"/>
    <p:sldId id="2147470282" r:id="rId7"/>
    <p:sldId id="2147470327" r:id="rId8"/>
    <p:sldId id="8005" r:id="rId9"/>
    <p:sldId id="2147469893" r:id="rId10"/>
    <p:sldId id="2147470283" r:id="rId11"/>
    <p:sldId id="2147470284" r:id="rId12"/>
    <p:sldId id="2147470285" r:id="rId13"/>
    <p:sldId id="2147469895" r:id="rId14"/>
    <p:sldId id="2147470364" r:id="rId15"/>
    <p:sldId id="2147470334" r:id="rId16"/>
    <p:sldId id="2147470323" r:id="rId17"/>
    <p:sldId id="2147470316" r:id="rId18"/>
    <p:sldId id="2147469843" r:id="rId19"/>
    <p:sldId id="2147469844" r:id="rId20"/>
    <p:sldId id="2147470103" r:id="rId21"/>
    <p:sldId id="2147470106" r:id="rId22"/>
    <p:sldId id="2147469845" r:id="rId23"/>
    <p:sldId id="2147469846" r:id="rId24"/>
    <p:sldId id="2147470074" r:id="rId25"/>
    <p:sldId id="2147469833" r:id="rId26"/>
    <p:sldId id="2147469835" r:id="rId27"/>
    <p:sldId id="2134806320" r:id="rId28"/>
    <p:sldId id="2134806342" r:id="rId29"/>
    <p:sldId id="2147469891" r:id="rId30"/>
    <p:sldId id="2147470326" r:id="rId31"/>
    <p:sldId id="2147470345" r:id="rId32"/>
    <p:sldId id="2147470336" r:id="rId33"/>
    <p:sldId id="2147469899" r:id="rId34"/>
    <p:sldId id="2147470332" r:id="rId35"/>
    <p:sldId id="2147470077" r:id="rId36"/>
    <p:sldId id="2147470078" r:id="rId37"/>
    <p:sldId id="2147470324" r:id="rId38"/>
    <p:sldId id="2147470079" r:id="rId39"/>
    <p:sldId id="2147470325" r:id="rId40"/>
    <p:sldId id="2147470213" r:id="rId41"/>
    <p:sldId id="2147470080" r:id="rId42"/>
    <p:sldId id="2147470081" r:id="rId43"/>
    <p:sldId id="2147470293" r:id="rId44"/>
    <p:sldId id="2147470294" r:id="rId45"/>
    <p:sldId id="2147470296" r:id="rId46"/>
    <p:sldId id="2147470311" r:id="rId47"/>
    <p:sldId id="2147470361" r:id="rId48"/>
    <p:sldId id="2147470298" r:id="rId49"/>
    <p:sldId id="2147470299" r:id="rId50"/>
    <p:sldId id="2147470320" r:id="rId51"/>
    <p:sldId id="2147470301" r:id="rId52"/>
    <p:sldId id="2147470313" r:id="rId53"/>
    <p:sldId id="2147470317" r:id="rId54"/>
    <p:sldId id="2147470304" r:id="rId55"/>
    <p:sldId id="2147470343" r:id="rId56"/>
    <p:sldId id="2147470344" r:id="rId57"/>
    <p:sldId id="2147470306" r:id="rId58"/>
    <p:sldId id="2147470307" r:id="rId59"/>
    <p:sldId id="2147470308" r:id="rId60"/>
    <p:sldId id="2147470309" r:id="rId61"/>
    <p:sldId id="2147470310" r:id="rId62"/>
    <p:sldId id="2147470333" r:id="rId63"/>
    <p:sldId id="2147470108" r:id="rId64"/>
    <p:sldId id="2147470116" r:id="rId65"/>
    <p:sldId id="2147470114" r:id="rId66"/>
    <p:sldId id="2147469901" r:id="rId67"/>
    <p:sldId id="2147470090" r:id="rId68"/>
    <p:sldId id="2147470366" r:id="rId69"/>
    <p:sldId id="2147469911" r:id="rId70"/>
    <p:sldId id="2147470159" r:id="rId71"/>
    <p:sldId id="2147470117" r:id="rId72"/>
    <p:sldId id="2147469907" r:id="rId73"/>
    <p:sldId id="2147470190" r:id="rId74"/>
    <p:sldId id="2147470191" r:id="rId75"/>
    <p:sldId id="2147470209" r:id="rId76"/>
    <p:sldId id="2147470200" r:id="rId77"/>
    <p:sldId id="2147470354" r:id="rId78"/>
    <p:sldId id="2147470360" r:id="rId79"/>
    <p:sldId id="2147470358" r:id="rId80"/>
    <p:sldId id="2147470203" r:id="rId81"/>
    <p:sldId id="2147470355" r:id="rId82"/>
    <p:sldId id="2147470194" r:id="rId83"/>
    <p:sldId id="2147470205" r:id="rId84"/>
    <p:sldId id="2147470196" r:id="rId85"/>
    <p:sldId id="2147470127" r:id="rId86"/>
    <p:sldId id="2147470128" r:id="rId87"/>
    <p:sldId id="2147470130" r:id="rId88"/>
    <p:sldId id="2147470131" r:id="rId89"/>
    <p:sldId id="2147470132" r:id="rId90"/>
    <p:sldId id="2147470133" r:id="rId91"/>
    <p:sldId id="2147470134" r:id="rId92"/>
    <p:sldId id="2147470137" r:id="rId93"/>
    <p:sldId id="2147470138" r:id="rId94"/>
    <p:sldId id="2147470129" r:id="rId95"/>
    <p:sldId id="2147470168" r:id="rId96"/>
    <p:sldId id="2147470169" r:id="rId97"/>
    <p:sldId id="2147470170" r:id="rId98"/>
    <p:sldId id="2147470171" r:id="rId99"/>
    <p:sldId id="2147470172" r:id="rId100"/>
    <p:sldId id="2147470173" r:id="rId101"/>
    <p:sldId id="2147470175" r:id="rId102"/>
    <p:sldId id="2147470176" r:id="rId103"/>
    <p:sldId id="2147470148" r:id="rId104"/>
    <p:sldId id="2147470177" r:id="rId105"/>
    <p:sldId id="2147470178" r:id="rId106"/>
    <p:sldId id="2147470179" r:id="rId107"/>
    <p:sldId id="2147470180" r:id="rId108"/>
    <p:sldId id="2147470181" r:id="rId109"/>
    <p:sldId id="2147470182" r:id="rId110"/>
    <p:sldId id="2147470184" r:id="rId111"/>
    <p:sldId id="2147470207" r:id="rId112"/>
    <p:sldId id="2147470328" r:id="rId113"/>
    <p:sldId id="2147470072" r:id="rId114"/>
    <p:sldId id="2147470319" r:id="rId115"/>
    <p:sldId id="2147470363" r:id="rId116"/>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userDrawn="1">
          <p15:clr>
            <a:srgbClr val="A4A3A4"/>
          </p15:clr>
        </p15:guide>
        <p15:guide id="2" pos="3840" userDrawn="1">
          <p15:clr>
            <a:srgbClr val="A4A3A4"/>
          </p15:clr>
        </p15:guide>
      </p15:sldGuideLst>
    </p:ext>
    <p:ext uri="{2D200454-40CA-4A62-9FC3-DE9A4176ACB9}">
      <p15:notesGuideLst xmlns:p15="http://schemas.microsoft.com/office/powerpoint/2012/main">
        <p15:guide id="1" orient="horz" pos="2880">
          <p15:clr>
            <a:srgbClr val="A4A3A4"/>
          </p15:clr>
        </p15:guide>
        <p15:guide id="2" pos="2160">
          <p15:clr>
            <a:srgbClr val="A4A3A4"/>
          </p15:clr>
        </p15:guide>
      </p15:notesGuideLst>
    </p:ext>
  </p:extLst>
</p:presentation>
</file>

<file path=ppt/authors.xml><?xml version="1.0" encoding="utf-8"?>
<p188:authorLst xmlns:a="http://schemas.openxmlformats.org/drawingml/2006/main" xmlns:r="http://schemas.openxmlformats.org/officeDocument/2006/relationships" xmlns:p188="http://schemas.microsoft.com/office/powerpoint/2018/8/main">
  <p188:author id="{7CBF0902-18D3-08CD-639B-81AF96D0616B}" name="David Delgado" initials="DD" userId="S::david.delgado@ethree.com::5512dc94-fec3-4dd3-8157-ebf8698ebdf0" providerId="AD"/>
  <p188:author id="{14C26F0F-1974-7CFA-0FA9-AF28BEC7A32D}" name="Roderick Go" initials="RG" userId="S::roderick@ethree.com::6820df96-2ef9-4479-871b-39e346d71162" providerId="AD"/>
  <p188:author id="{352D1D45-F75B-D5DC-5BB6-8D6F07E78017}" name="Tara Hamilton" initials="TH" userId="S::tara.hamilton@ethree.com::2ab1c048-4762-4039-b2cf-5beb1656fa78" providerId="AD"/>
  <p188:author id="{51330A54-D3CE-C5D7-AEF2-6F9495F4DAA2}" name="Dan Aas" initials="DA" userId="S::dan@ethree.com::3a5ba163-071d-4b4c-95c2-78c78e99cb1c" providerId="AD"/>
  <p188:author id="{2142E961-A2DB-304F-08E5-C8334793B4A3}" name="Hugh Somerset" initials="HS" userId="S::hugh.somerset@ethree.com::3f2b8b85-0147-43be-9abf-64c3e89016ab" providerId="AD"/>
  <p188:author id="{FB4FC09B-95A4-8328-7E81-D9A222B5F5DD}" name="Nick Schlag" initials="NS" userId="S::nick@ethree.com::b5bdee7c-135f-4ff4-9910-fec72e81cee6" providerId="AD"/>
  <p188:author id="{DE2EE3A6-C35E-F127-1343-E78264F9E7D0}" name="Zachary Ming" initials="ZM" userId="S::zachary.ming@ethree.com::b8df2167-2f19-4bd1-aaf0-cd3237ba81f7" providerId="AD"/>
  <p188:author id="{43A3E9EF-B00B-E243-E820-D3D736F2A7C1}" name="Nick Schlag" initials="NS" userId="S::Nick@ethree.com::b5bdee7c-135f-4ff4-9910-fec72e81cee6" providerId="AD"/>
  <p188:author id="{763E47F2-D54B-D0A5-9C33-C796997D404A}" name="David Delgado" initials="DD" userId="S::David.delgado@ethree.com::5512dc94-fec3-4dd3-8157-ebf8698ebdf0" providerId="AD"/>
  <p188:author id="{85DE10FB-2E1E-8254-C429-969F81F44D45}" name="Amber Mahone" initials="AM" userId="S::amber@ethree.com::9b8e167c-6bc6-4a5a-9e10-f444d2e4ce3a" providerId="AD"/>
</p188:authorLst>
</file>

<file path=ppt/commentAuthors.xml><?xml version="1.0" encoding="utf-8"?>
<p:cmAuthorLst xmlns:a="http://schemas.openxmlformats.org/drawingml/2006/main" xmlns:r="http://schemas.openxmlformats.org/officeDocument/2006/relationships" xmlns:p="http://schemas.openxmlformats.org/presentationml/2006/main">
  <p:cmAuthor id="1" name="Roderick Go" initials="RG" lastIdx="1" clrIdx="0">
    <p:extLst>
      <p:ext uri="{19B8F6BF-5375-455C-9EA6-DF929625EA0E}">
        <p15:presenceInfo xmlns:p15="http://schemas.microsoft.com/office/powerpoint/2012/main" userId="S::roderick@ethree.com::6820df96-2ef9-4479-871b-39e346d71162" providerId="AD"/>
      </p:ext>
    </p:extLst>
  </p:cmAuthor>
  <p:cmAuthor id="2" name="Jones IT" initials="JI" lastIdx="1" clrIdx="1">
    <p:extLst>
      <p:ext uri="{19B8F6BF-5375-455C-9EA6-DF929625EA0E}">
        <p15:presenceInfo xmlns:p15="http://schemas.microsoft.com/office/powerpoint/2012/main" userId="S::jonesit@ethree.com::539d807a-4cbb-4e9f-ab98-650af0a88614"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FF0000"/>
    <a:srgbClr val="FF5E39"/>
    <a:srgbClr val="38D979"/>
    <a:srgbClr val="FF8700"/>
    <a:srgbClr val="E72E00"/>
    <a:srgbClr val="FFC686"/>
    <a:srgbClr val="E85F31"/>
    <a:srgbClr val="FF3333"/>
    <a:srgbClr val="FF7777"/>
    <a:srgbClr val="FFBBBB"/>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69012ECD-51FC-41F1-AA8D-1B2483CD663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B301B821-A1FF-4177-AEE7-76D212191A09}" styleName="Medium Style 1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a:noFill/>
            </a:ln>
          </a:insideV>
        </a:tcBdr>
        <a:fill>
          <a:solidFill>
            <a:schemeClr val="lt1"/>
          </a:solidFill>
        </a:fill>
      </a:tcStyle>
    </a:wholeTbl>
    <a:band1H>
      <a:tcStyle>
        <a:tcBdr/>
        <a:fill>
          <a:solidFill>
            <a:schemeClr val="accent1">
              <a:tint val="20000"/>
            </a:schemeClr>
          </a:solidFill>
        </a:fill>
      </a:tcStyle>
    </a:band1H>
    <a:band1V>
      <a:tcStyle>
        <a:tcBdr/>
        <a:fill>
          <a:solidFill>
            <a:schemeClr val="accent1">
              <a:tint val="20000"/>
            </a:schemeClr>
          </a:solidFill>
        </a:fill>
      </a:tcStyle>
    </a:band1V>
    <a:lastCol>
      <a:tcTxStyle b="on"/>
      <a:tcStyle>
        <a:tcBdr/>
      </a:tcStyle>
    </a:lastCol>
    <a:firstCol>
      <a:tcTxStyle b="on"/>
      <a:tcStyle>
        <a:tcBdr/>
      </a:tcStyle>
    </a:firstCol>
    <a:lastRow>
      <a:tcTxStyle b="on"/>
      <a:tcStyle>
        <a:tcBdr>
          <a:top>
            <a:ln w="50800" cmpd="dbl">
              <a:solidFill>
                <a:schemeClr val="accent1"/>
              </a:solidFill>
            </a:ln>
          </a:top>
        </a:tcBdr>
        <a:fill>
          <a:solidFill>
            <a:schemeClr val="lt1"/>
          </a:solidFill>
        </a:fill>
      </a:tcStyle>
    </a:lastRow>
    <a:firstRow>
      <a:tcTxStyle b="on">
        <a:fontRef idx="minor">
          <a:scrgbClr r="0" g="0" b="0"/>
        </a:fontRef>
        <a:schemeClr val="lt1"/>
      </a:tcTxStyle>
      <a:tcStyle>
        <a:tcBdr/>
        <a:fill>
          <a:solidFill>
            <a:schemeClr val="accent1"/>
          </a:solidFill>
        </a:fill>
      </a:tcStyle>
    </a:firstRow>
  </a:tblStyle>
  <a:tblStyle styleId="{9D7B26C5-4107-4FEC-AEDC-1716B250A1EF}" styleName="Light Style 1">
    <a:wholeTbl>
      <a:tcTxStyle>
        <a:fontRef idx="minor">
          <a:scrgbClr r="0" g="0" b="0"/>
        </a:fontRef>
        <a:schemeClr val="tx1"/>
      </a:tcTxStyle>
      <a:tcStyle>
        <a:tcBdr>
          <a:left>
            <a:ln>
              <a:noFill/>
            </a:ln>
          </a:left>
          <a:right>
            <a:ln>
              <a:noFill/>
            </a:ln>
          </a:right>
          <a:top>
            <a:ln w="12700" cmpd="sng">
              <a:solidFill>
                <a:schemeClr val="tx1"/>
              </a:solidFill>
            </a:ln>
          </a:top>
          <a:bottom>
            <a:ln w="12700" cmpd="sng">
              <a:solidFill>
                <a:schemeClr val="tx1"/>
              </a:solidFill>
            </a:ln>
          </a:bottom>
          <a:insideH>
            <a:ln>
              <a:noFill/>
            </a:ln>
          </a:insideH>
          <a:insideV>
            <a:ln>
              <a:noFill/>
            </a:ln>
          </a:insideV>
        </a:tcBdr>
        <a:fill>
          <a:noFill/>
        </a:fill>
      </a:tcStyle>
    </a:wholeTbl>
    <a:band1H>
      <a:tcStyle>
        <a:tcBdr/>
        <a:fill>
          <a:solidFill>
            <a:schemeClr val="tx1">
              <a:alpha val="20000"/>
            </a:schemeClr>
          </a:solidFill>
        </a:fill>
      </a:tcStyle>
    </a:band1H>
    <a:band2H>
      <a:tcStyle>
        <a:tcBdr/>
      </a:tcStyle>
    </a:band2H>
    <a:band1V>
      <a:tcStyle>
        <a:tcBdr/>
        <a:fill>
          <a:solidFill>
            <a:schemeClr val="tx1">
              <a:alpha val="20000"/>
            </a:schemeClr>
          </a:solidFill>
        </a:fill>
      </a:tcStyle>
    </a:band1V>
    <a:lastCol>
      <a:tcTxStyle b="on"/>
      <a:tcStyle>
        <a:tcBdr/>
      </a:tcStyle>
    </a:lastCol>
    <a:firstCol>
      <a:tcTxStyle b="on"/>
      <a:tcStyle>
        <a:tcBdr/>
      </a:tcStyle>
    </a:firstCol>
    <a:lastRow>
      <a:tcTxStyle b="on"/>
      <a:tcStyle>
        <a:tcBdr>
          <a:top>
            <a:ln w="12700" cmpd="sng">
              <a:solidFill>
                <a:schemeClr val="tx1"/>
              </a:solidFill>
            </a:ln>
          </a:top>
        </a:tcBdr>
        <a:fill>
          <a:noFill/>
        </a:fill>
      </a:tcStyle>
    </a:lastRow>
    <a:firstRow>
      <a:tcTxStyle b="on"/>
      <a:tcStyle>
        <a:tcBdr>
          <a:bottom>
            <a:ln w="12700" cmpd="sng">
              <a:solidFill>
                <a:schemeClr val="tx1"/>
              </a:solidFill>
            </a:ln>
          </a:bottom>
        </a:tcBdr>
        <a:fill>
          <a:noFill/>
        </a:fill>
      </a:tcStyle>
    </a:firstRow>
  </a:tblStyle>
  <a:tblStyle styleId="{793D81CF-94F2-401A-BA57-92F5A7B2D0C5}" styleName="Medium Style 1">
    <a:wholeTbl>
      <a:tcTxStyle>
        <a:fontRef idx="minor">
          <a:scrgbClr r="0" g="0" b="0"/>
        </a:fontRef>
        <a:schemeClr val="dk1"/>
      </a:tcTxStyle>
      <a:tcStyle>
        <a:tcBdr>
          <a:left>
            <a:ln w="12700" cmpd="sng">
              <a:solidFill>
                <a:schemeClr val="dk1"/>
              </a:solidFill>
            </a:ln>
          </a:left>
          <a:right>
            <a:ln w="12700" cmpd="sng">
              <a:solidFill>
                <a:schemeClr val="dk1"/>
              </a:solidFill>
            </a:ln>
          </a:right>
          <a:top>
            <a:ln w="12700" cmpd="sng">
              <a:solidFill>
                <a:schemeClr val="dk1"/>
              </a:solidFill>
            </a:ln>
          </a:top>
          <a:bottom>
            <a:ln w="12700" cmpd="sng">
              <a:solidFill>
                <a:schemeClr val="dk1"/>
              </a:solidFill>
            </a:ln>
          </a:bottom>
          <a:insideH>
            <a:ln w="12700" cmpd="sng">
              <a:solidFill>
                <a:schemeClr val="dk1"/>
              </a:solid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lt1"/>
          </a:solidFill>
        </a:fill>
      </a:tcStyle>
    </a:lastRow>
    <a:firstRow>
      <a:tcTxStyle b="on">
        <a:fontRef idx="minor">
          <a:scrgbClr r="0" g="0" b="0"/>
        </a:fontRef>
        <a:schemeClr val="lt1"/>
      </a:tcTxStyle>
      <a:tcStyle>
        <a:tcBdr/>
        <a:fill>
          <a:solidFill>
            <a:schemeClr val="dk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8EC20E35-A176-4012-BC5E-935CFFF8708E}" styleName="Medium Style 3">
    <a:wholeTbl>
      <a:tcTxStyle>
        <a:fontRef idx="minor"/>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dk1"/>
          </a:solidFill>
        </a:fill>
      </a:tcStyle>
    </a:lastCol>
    <a:firstCol>
      <a:tcTxStyle b="on">
        <a:fontRef idx="minor">
          <a:scrgbClr r="0" g="0" b="0"/>
        </a:fontRef>
        <a:schemeClr val="lt1"/>
      </a:tcTxStyle>
      <a:tcStyle>
        <a:tcBdr/>
        <a:fill>
          <a:solidFill>
            <a:schemeClr val="dk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dk1"/>
          </a:solidFill>
        </a:fill>
      </a:tcStyle>
    </a:firstRow>
  </a:tblStyle>
  <a:tblStyle styleId="{6E25E649-3F16-4E02-A733-19D2CDBF48F0}" styleName="Medium Style 3 - Accent 1">
    <a:wholeTbl>
      <a:tcTxStyle>
        <a:fontRef idx="minor">
          <a:scrgbClr r="0" g="0" b="0"/>
        </a:fontRef>
        <a:schemeClr val="dk1"/>
      </a:tcTxStyle>
      <a:tcStyle>
        <a:tcBdr>
          <a:left>
            <a:ln>
              <a:noFill/>
            </a:ln>
          </a:left>
          <a:right>
            <a:ln>
              <a:noFill/>
            </a:ln>
          </a:right>
          <a:top>
            <a:ln w="25400" cmpd="sng">
              <a:solidFill>
                <a:schemeClr val="dk1"/>
              </a:solidFill>
            </a:ln>
          </a:top>
          <a:bottom>
            <a:ln w="25400" cmpd="sng">
              <a:solidFill>
                <a:schemeClr val="dk1"/>
              </a:solidFill>
            </a:ln>
          </a:bottom>
          <a:insideH>
            <a:ln>
              <a:noFill/>
            </a:ln>
          </a:insideH>
          <a:insideV>
            <a:ln>
              <a:noFill/>
            </a:ln>
          </a:insideV>
        </a:tcBdr>
        <a:fill>
          <a:solidFill>
            <a:schemeClr val="lt1"/>
          </a:solidFill>
        </a:fill>
      </a:tcStyle>
    </a:wholeTbl>
    <a:band1H>
      <a:tcStyle>
        <a:tcBdr/>
        <a:fill>
          <a:solidFill>
            <a:schemeClr val="dk1">
              <a:tint val="20000"/>
            </a:schemeClr>
          </a:solidFill>
        </a:fill>
      </a:tcStyle>
    </a:band1H>
    <a:band1V>
      <a:tcStyle>
        <a:tcBdr/>
        <a:fill>
          <a:solidFill>
            <a:schemeClr val="dk1">
              <a:tint val="20000"/>
            </a:schemeClr>
          </a:solidFill>
        </a:fill>
      </a:tcStyle>
    </a:band1V>
    <a:lastCol>
      <a:tcTxStyle b="on">
        <a:fontRef idx="minor">
          <a:scrgbClr r="0" g="0" b="0"/>
        </a:fontRef>
        <a:schemeClr val="lt1"/>
      </a:tcTxStyle>
      <a:tcStyle>
        <a:tcBdr/>
        <a:fill>
          <a:solidFill>
            <a:schemeClr val="accent1"/>
          </a:solidFill>
        </a:fill>
      </a:tcStyle>
    </a:lastCol>
    <a:firstCol>
      <a:tcTxStyle b="on">
        <a:fontRef idx="minor">
          <a:scrgbClr r="0" g="0" b="0"/>
        </a:fontRef>
        <a:schemeClr val="lt1"/>
      </a:tcTxStyle>
      <a:tcStyle>
        <a:tcBdr/>
        <a:fill>
          <a:solidFill>
            <a:schemeClr val="accent1"/>
          </a:solidFill>
        </a:fill>
      </a:tcStyle>
    </a:firstCol>
    <a:lastRow>
      <a:tcTxStyle b="on"/>
      <a:tcStyle>
        <a:tcBdr>
          <a:top>
            <a:ln w="50800" cmpd="dbl">
              <a:solidFill>
                <a:schemeClr val="dk1"/>
              </a:solidFill>
            </a:ln>
          </a:top>
        </a:tcBdr>
        <a:fill>
          <a:solidFill>
            <a:schemeClr val="lt1"/>
          </a:solidFill>
        </a:fill>
      </a:tcStyle>
    </a:lastRow>
    <a:seCell>
      <a:tcTxStyle b="on">
        <a:fontRef idx="minor">
          <a:scrgbClr r="0" g="0" b="0"/>
        </a:fontRef>
        <a:schemeClr val="dk1"/>
      </a:tcTxStyle>
      <a:tcStyle>
        <a:tcBdr/>
      </a:tcStyle>
    </a:seCell>
    <a:swCell>
      <a:tcTxStyle b="on">
        <a:fontRef idx="minor">
          <a:scrgbClr r="0" g="0" b="0"/>
        </a:fontRef>
        <a:schemeClr val="dk1"/>
      </a:tcTxStyle>
      <a:tcStyle>
        <a:tcBdr/>
      </a:tcStyle>
    </a:swCell>
    <a:firstRow>
      <a:tcTxStyle b="on">
        <a:fontRef idx="minor">
          <a:scrgbClr r="0" g="0" b="0"/>
        </a:fontRef>
        <a:schemeClr val="lt1"/>
      </a:tcTxStyle>
      <a:tcStyle>
        <a:tcBdr>
          <a:bottom>
            <a:ln w="25400" cmpd="sng">
              <a:solidFill>
                <a:schemeClr val="dk1"/>
              </a:solidFill>
            </a:ln>
          </a:bottom>
        </a:tcBdr>
        <a:fill>
          <a:solidFill>
            <a:schemeClr val="accent1"/>
          </a:solidFill>
        </a:fill>
      </a:tcStyle>
    </a:firstRow>
  </a:tblStyle>
  <a:tblStyle styleId="{5202B0CA-FC54-4496-8BCA-5EF66A818D29}" styleName="Dark Style 2">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dk1">
              <a:tint val="20000"/>
            </a:schemeClr>
          </a:solidFill>
        </a:fill>
      </a:tcStyle>
    </a:lastRow>
    <a:firstRow>
      <a:tcTxStyle b="on">
        <a:fontRef idx="minor">
          <a:scrgbClr r="0" g="0" b="0"/>
        </a:fontRef>
        <a:schemeClr val="lt1"/>
      </a:tcTxStyle>
      <a:tcStyle>
        <a:tcBdr/>
        <a:fill>
          <a:solidFill>
            <a:schemeClr val="dk1"/>
          </a:solidFill>
        </a:fill>
      </a:tcStyle>
    </a:firstRow>
  </a:tblStyle>
  <a:tblStyle styleId="{E8034E78-7F5D-4C2E-B375-FC64B27BC917}" styleName="Dark Style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dk1">
              <a:tint val="20000"/>
            </a:schemeClr>
          </a:solidFill>
        </a:fill>
      </a:tcStyle>
    </a:wholeTbl>
    <a:band1H>
      <a:tcStyle>
        <a:tcBdr/>
        <a:fill>
          <a:solidFill>
            <a:schemeClr val="dk1">
              <a:tint val="40000"/>
            </a:schemeClr>
          </a:solidFill>
        </a:fill>
      </a:tcStyle>
    </a:band1H>
    <a:band1V>
      <a:tcStyle>
        <a:tcBdr/>
        <a:fill>
          <a:solidFill>
            <a:schemeClr val="dk1">
              <a:tint val="40000"/>
            </a:schemeClr>
          </a:solidFill>
        </a:fill>
      </a:tcStyle>
    </a:band1V>
    <a:lastCol>
      <a:tcTxStyle b="on"/>
      <a:tcStyle>
        <a:tcBdr>
          <a:left>
            <a:ln w="25400" cmpd="sng">
              <a:solidFill>
                <a:schemeClr val="lt1"/>
              </a:solidFill>
            </a:ln>
          </a:left>
        </a:tcBdr>
        <a:fill>
          <a:solidFill>
            <a:schemeClr val="dk1">
              <a:tint val="60000"/>
            </a:schemeClr>
          </a:solidFill>
        </a:fill>
      </a:tcStyle>
    </a:lastCol>
    <a:firstCol>
      <a:tcTxStyle b="on"/>
      <a:tcStyle>
        <a:tcBdr>
          <a:right>
            <a:ln w="25400" cmpd="sng">
              <a:solidFill>
                <a:schemeClr val="lt1"/>
              </a:solidFill>
            </a:ln>
          </a:right>
        </a:tcBdr>
        <a:fill>
          <a:solidFill>
            <a:schemeClr val="dk1">
              <a:tint val="60000"/>
            </a:schemeClr>
          </a:solidFill>
        </a:fill>
      </a:tcStyle>
    </a:firstCol>
    <a:lastRow>
      <a:tcTxStyle b="on"/>
      <a:tcStyle>
        <a:tcBdr>
          <a:top>
            <a:ln w="25400" cmpd="sng">
              <a:solidFill>
                <a:schemeClr val="lt1"/>
              </a:solidFill>
            </a:ln>
          </a:top>
        </a:tcBdr>
        <a:fill>
          <a:solidFill>
            <a:schemeClr val="dk1">
              <a:tint val="6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69CF1AB2-1976-4502-BF36-3FF5EA218861}" styleName="Medium Style 4 - Accent 1">
    <a:wholeTbl>
      <a:tcTxStyle>
        <a:fontRef idx="minor">
          <a:scrgbClr r="0" g="0" b="0"/>
        </a:fontRef>
        <a:schemeClr val="dk1"/>
      </a:tcTxStyle>
      <a:tcStyle>
        <a:tcBdr>
          <a:left>
            <a:ln w="12700" cmpd="sng">
              <a:solidFill>
                <a:schemeClr val="accent1"/>
              </a:solidFill>
            </a:ln>
          </a:left>
          <a:right>
            <a:ln w="12700" cmpd="sng">
              <a:solidFill>
                <a:schemeClr val="accent1"/>
              </a:solidFill>
            </a:ln>
          </a:right>
          <a:top>
            <a:ln w="12700" cmpd="sng">
              <a:solidFill>
                <a:schemeClr val="accent1"/>
              </a:solidFill>
            </a:ln>
          </a:top>
          <a:bottom>
            <a:ln w="12700" cmpd="sng">
              <a:solidFill>
                <a:schemeClr val="accent1"/>
              </a:solidFill>
            </a:ln>
          </a:bottom>
          <a:insideH>
            <a:ln w="12700" cmpd="sng">
              <a:solidFill>
                <a:schemeClr val="accent1"/>
              </a:solidFill>
            </a:ln>
          </a:insideH>
          <a:insideV>
            <a:ln w="12700" cmpd="sng">
              <a:solidFill>
                <a:schemeClr val="accent1"/>
              </a:solidFill>
            </a:ln>
          </a:insideV>
        </a:tcBdr>
        <a:fill>
          <a:solidFill>
            <a:schemeClr val="accent1">
              <a:tint val="20000"/>
            </a:schemeClr>
          </a:solidFill>
        </a:fill>
      </a:tcStyle>
    </a:wholeTbl>
    <a:band1H>
      <a:tcStyle>
        <a:tcBdr/>
        <a:fill>
          <a:solidFill>
            <a:schemeClr val="accent1">
              <a:tint val="40000"/>
            </a:schemeClr>
          </a:solidFill>
        </a:fill>
      </a:tcStyle>
    </a:band1H>
    <a:band1V>
      <a:tcStyle>
        <a:tcBdr/>
        <a:fill>
          <a:solidFill>
            <a:schemeClr val="accent1">
              <a:tint val="40000"/>
            </a:schemeClr>
          </a:solidFill>
        </a:fill>
      </a:tcStyle>
    </a:band1V>
    <a:lastCol>
      <a:tcTxStyle b="on"/>
      <a:tcStyle>
        <a:tcBdr/>
      </a:tcStyle>
    </a:lastCol>
    <a:firstCol>
      <a:tcTxStyle b="on"/>
      <a:tcStyle>
        <a:tcBdr/>
      </a:tcStyle>
    </a:firstCol>
    <a:lastRow>
      <a:tcTxStyle b="on"/>
      <a:tcStyle>
        <a:tcBdr>
          <a:top>
            <a:ln w="25400" cmpd="sng">
              <a:solidFill>
                <a:schemeClr val="accent1"/>
              </a:solidFill>
            </a:ln>
          </a:top>
        </a:tcBdr>
        <a:fill>
          <a:solidFill>
            <a:schemeClr val="accent1">
              <a:tint val="20000"/>
            </a:schemeClr>
          </a:solidFill>
        </a:fill>
      </a:tcStyle>
    </a:lastRow>
    <a:firstRow>
      <a:tcTxStyle b="on"/>
      <a:tcStyle>
        <a:tcBdr/>
        <a:fill>
          <a:solidFill>
            <a:schemeClr val="accent1">
              <a:tint val="20000"/>
            </a:schemeClr>
          </a:solidFill>
        </a:fill>
      </a:tcStyle>
    </a:firstRow>
  </a:tblStyle>
  <a:tblStyle styleId="{69012ECD-51FC-41F1-AA8D-1B2483CD663E}" styleName="Light Style 2 - Accent 1">
    <a:wholeTbl>
      <a:tcTxStyle>
        <a:fontRef idx="minor">
          <a:scrgbClr r="0" g="0" b="0"/>
        </a:fontRef>
        <a:schemeClr val="tx1"/>
      </a:tcTxStyle>
      <a:tcStyle>
        <a:tcBdr>
          <a:left>
            <a:lnRef idx="1">
              <a:schemeClr val="accent1"/>
            </a:lnRef>
          </a:left>
          <a:right>
            <a:lnRef idx="1">
              <a:schemeClr val="accent1"/>
            </a:lnRef>
          </a:right>
          <a:top>
            <a:lnRef idx="1">
              <a:schemeClr val="accent1"/>
            </a:lnRef>
          </a:top>
          <a:bottom>
            <a:lnRef idx="1">
              <a:schemeClr val="accent1"/>
            </a:lnRef>
          </a:bottom>
          <a:insideH>
            <a:ln>
              <a:noFill/>
            </a:ln>
          </a:insideH>
          <a:insideV>
            <a:ln>
              <a:noFill/>
            </a:ln>
          </a:insideV>
        </a:tcBdr>
        <a:fill>
          <a:noFill/>
        </a:fill>
      </a:tcStyle>
    </a:wholeTbl>
    <a:band1H>
      <a:tcStyle>
        <a:tcBdr>
          <a:top>
            <a:lnRef idx="1">
              <a:schemeClr val="accent1"/>
            </a:lnRef>
          </a:top>
          <a:bottom>
            <a:lnRef idx="1">
              <a:schemeClr val="accent1"/>
            </a:lnRef>
          </a:bottom>
        </a:tcBdr>
      </a:tcStyle>
    </a:band1H>
    <a:band1V>
      <a:tcStyle>
        <a:tcBdr>
          <a:left>
            <a:lnRef idx="1">
              <a:schemeClr val="accent1"/>
            </a:lnRef>
          </a:left>
          <a:right>
            <a:lnRef idx="1">
              <a:schemeClr val="accent1"/>
            </a:lnRef>
          </a:right>
        </a:tcBdr>
      </a:tcStyle>
    </a:band1V>
    <a:band2V>
      <a:tcStyle>
        <a:tcBdr>
          <a:left>
            <a:lnRef idx="1">
              <a:schemeClr val="accent1"/>
            </a:lnRef>
          </a:left>
          <a:right>
            <a:lnRef idx="1">
              <a:schemeClr val="accent1"/>
            </a:lnRef>
          </a:right>
        </a:tcBdr>
      </a:tcStyle>
    </a:band2V>
    <a:lastCol>
      <a:tcTxStyle b="on"/>
      <a:tcStyle>
        <a:tcBdr/>
      </a:tcStyle>
    </a:lastCol>
    <a:firstCol>
      <a:tcTxStyle b="on"/>
      <a:tcStyle>
        <a:tcBdr/>
      </a:tcStyle>
    </a:firstCol>
    <a:lastRow>
      <a:tcTxStyle b="on"/>
      <a:tcStyle>
        <a:tcBdr>
          <a:top>
            <a:ln w="50800" cmpd="dbl">
              <a:solidFill>
                <a:schemeClr val="accent1"/>
              </a:solidFill>
            </a:ln>
          </a:top>
        </a:tcBdr>
      </a:tcStyle>
    </a:lastRow>
    <a:firstRow>
      <a:tcTxStyle b="on">
        <a:fontRef idx="minor">
          <a:scrgbClr r="0" g="0" b="0"/>
        </a:fontRef>
        <a:schemeClr val="bg1"/>
      </a:tcTxStyle>
      <a:tcStyle>
        <a:tcBdr/>
        <a:fillRef idx="1">
          <a:schemeClr val="accent1"/>
        </a:fillRef>
      </a:tcStyle>
    </a:firstRow>
  </a:tblStyle>
  <a:tblStyle styleId="{7E9639D4-E3E2-4D34-9284-5A2195B3D0D7}" styleName="Light Style 2">
    <a:wholeTbl>
      <a:tcTxStyle>
        <a:fontRef idx="minor">
          <a:scrgbClr r="0" g="0" b="0"/>
        </a:fontRef>
        <a:schemeClr val="tx1"/>
      </a:tcTxStyle>
      <a:tcStyle>
        <a:tcBdr>
          <a:left>
            <a:lnRef idx="1">
              <a:schemeClr val="tx1"/>
            </a:lnRef>
          </a:left>
          <a:right>
            <a:lnRef idx="1">
              <a:schemeClr val="tx1"/>
            </a:lnRef>
          </a:right>
          <a:top>
            <a:lnRef idx="1">
              <a:schemeClr val="tx1"/>
            </a:lnRef>
          </a:top>
          <a:bottom>
            <a:lnRef idx="1">
              <a:schemeClr val="tx1"/>
            </a:lnRef>
          </a:bottom>
          <a:insideH>
            <a:ln>
              <a:noFill/>
            </a:ln>
          </a:insideH>
          <a:insideV>
            <a:ln>
              <a:noFill/>
            </a:ln>
          </a:insideV>
        </a:tcBdr>
        <a:fill>
          <a:noFill/>
        </a:fill>
      </a:tcStyle>
    </a:wholeTbl>
    <a:band1H>
      <a:tcStyle>
        <a:tcBdr>
          <a:top>
            <a:lnRef idx="1">
              <a:schemeClr val="tx1"/>
            </a:lnRef>
          </a:top>
          <a:bottom>
            <a:lnRef idx="1">
              <a:schemeClr val="tx1"/>
            </a:lnRef>
          </a:bottom>
        </a:tcBdr>
      </a:tcStyle>
    </a:band1H>
    <a:band1V>
      <a:tcStyle>
        <a:tcBdr>
          <a:left>
            <a:lnRef idx="1">
              <a:schemeClr val="tx1"/>
            </a:lnRef>
          </a:left>
          <a:right>
            <a:lnRef idx="1">
              <a:schemeClr val="tx1"/>
            </a:lnRef>
          </a:right>
        </a:tcBdr>
      </a:tcStyle>
    </a:band1V>
    <a:band2V>
      <a:tcStyle>
        <a:tcBdr>
          <a:left>
            <a:lnRef idx="1">
              <a:schemeClr val="tx1"/>
            </a:lnRef>
          </a:left>
          <a:right>
            <a:lnRef idx="1">
              <a:schemeClr val="tx1"/>
            </a:lnRef>
          </a:right>
        </a:tcBdr>
      </a:tcStyle>
    </a:band2V>
    <a:lastCol>
      <a:tcTxStyle b="on"/>
      <a:tcStyle>
        <a:tcBdr/>
      </a:tcStyle>
    </a:lastCol>
    <a:firstCol>
      <a:tcTxStyle b="on"/>
      <a:tcStyle>
        <a:tcBdr/>
      </a:tcStyle>
    </a:firstCol>
    <a:lastRow>
      <a:tcTxStyle b="on"/>
      <a:tcStyle>
        <a:tcBdr>
          <a:top>
            <a:ln w="50800" cmpd="dbl">
              <a:solidFill>
                <a:schemeClr val="tx1"/>
              </a:solidFill>
            </a:ln>
          </a:top>
        </a:tcBdr>
      </a:tcStyle>
    </a:lastRow>
    <a:firstRow>
      <a:tcTxStyle b="on">
        <a:fontRef idx="minor">
          <a:scrgbClr r="0" g="0" b="0"/>
        </a:fontRef>
        <a:schemeClr val="bg1"/>
      </a:tcTxStyle>
      <a:tcStyle>
        <a:tcBdr/>
        <a:fillRef idx="1">
          <a:schemeClr val="tx1"/>
        </a:fillRef>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ThumbnailView">
  <p:normalViewPr>
    <p:restoredLeft sz="15620"/>
    <p:restoredTop sz="76113" autoAdjust="0"/>
  </p:normalViewPr>
  <p:slideViewPr>
    <p:cSldViewPr snapToGrid="0">
      <p:cViewPr varScale="1">
        <p:scale>
          <a:sx n="65" d="100"/>
          <a:sy n="65" d="100"/>
        </p:scale>
        <p:origin x="1330" y="53"/>
      </p:cViewPr>
      <p:guideLst>
        <p:guide orient="horz" pos="2160"/>
        <p:guide pos="3840"/>
      </p:guideLst>
    </p:cSldViewPr>
  </p:slideViewPr>
  <p:notesTextViewPr>
    <p:cViewPr>
      <p:scale>
        <a:sx n="1" d="1"/>
        <a:sy n="1" d="1"/>
      </p:scale>
      <p:origin x="0" y="0"/>
    </p:cViewPr>
  </p:notesTextViewPr>
  <p:notesViewPr>
    <p:cSldViewPr snapToGrid="0">
      <p:cViewPr>
        <p:scale>
          <a:sx n="1" d="2"/>
          <a:sy n="1" d="2"/>
        </p:scale>
        <p:origin x="0" y="0"/>
      </p:cViewPr>
      <p:guideLst>
        <p:guide orient="horz" pos="2880"/>
        <p:guide pos="2160"/>
      </p:guideLst>
    </p:cSldViewPr>
  </p:notes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22.xml"/><Relationship Id="rId117" Type="http://schemas.openxmlformats.org/officeDocument/2006/relationships/notesMaster" Target="notesMasters/notesMaster1.xml"/><Relationship Id="rId21" Type="http://schemas.openxmlformats.org/officeDocument/2006/relationships/slide" Target="slides/slide17.xml"/><Relationship Id="rId42" Type="http://schemas.openxmlformats.org/officeDocument/2006/relationships/slide" Target="slides/slide38.xml"/><Relationship Id="rId47" Type="http://schemas.openxmlformats.org/officeDocument/2006/relationships/slide" Target="slides/slide43.xml"/><Relationship Id="rId63" Type="http://schemas.openxmlformats.org/officeDocument/2006/relationships/slide" Target="slides/slide59.xml"/><Relationship Id="rId68" Type="http://schemas.openxmlformats.org/officeDocument/2006/relationships/slide" Target="slides/slide64.xml"/><Relationship Id="rId84" Type="http://schemas.openxmlformats.org/officeDocument/2006/relationships/slide" Target="slides/slide80.xml"/><Relationship Id="rId89" Type="http://schemas.openxmlformats.org/officeDocument/2006/relationships/slide" Target="slides/slide85.xml"/><Relationship Id="rId112" Type="http://schemas.openxmlformats.org/officeDocument/2006/relationships/slide" Target="slides/slide108.xml"/><Relationship Id="rId16" Type="http://schemas.openxmlformats.org/officeDocument/2006/relationships/slide" Target="slides/slide12.xml"/><Relationship Id="rId107" Type="http://schemas.openxmlformats.org/officeDocument/2006/relationships/slide" Target="slides/slide103.xml"/><Relationship Id="rId11" Type="http://schemas.openxmlformats.org/officeDocument/2006/relationships/slide" Target="slides/slide7.xml"/><Relationship Id="rId32" Type="http://schemas.openxmlformats.org/officeDocument/2006/relationships/slide" Target="slides/slide28.xml"/><Relationship Id="rId37" Type="http://schemas.openxmlformats.org/officeDocument/2006/relationships/slide" Target="slides/slide33.xml"/><Relationship Id="rId53" Type="http://schemas.openxmlformats.org/officeDocument/2006/relationships/slide" Target="slides/slide49.xml"/><Relationship Id="rId58" Type="http://schemas.openxmlformats.org/officeDocument/2006/relationships/slide" Target="slides/slide54.xml"/><Relationship Id="rId74" Type="http://schemas.openxmlformats.org/officeDocument/2006/relationships/slide" Target="slides/slide70.xml"/><Relationship Id="rId79" Type="http://schemas.openxmlformats.org/officeDocument/2006/relationships/slide" Target="slides/slide75.xml"/><Relationship Id="rId102" Type="http://schemas.openxmlformats.org/officeDocument/2006/relationships/slide" Target="slides/slide98.xml"/><Relationship Id="rId123" Type="http://schemas.openxmlformats.org/officeDocument/2006/relationships/tableStyles" Target="tableStyles.xml"/><Relationship Id="rId5" Type="http://schemas.openxmlformats.org/officeDocument/2006/relationships/slide" Target="slides/slide1.xml"/><Relationship Id="rId90" Type="http://schemas.openxmlformats.org/officeDocument/2006/relationships/slide" Target="slides/slide86.xml"/><Relationship Id="rId95" Type="http://schemas.openxmlformats.org/officeDocument/2006/relationships/slide" Target="slides/slide91.xml"/><Relationship Id="rId22" Type="http://schemas.openxmlformats.org/officeDocument/2006/relationships/slide" Target="slides/slide18.xml"/><Relationship Id="rId27" Type="http://schemas.openxmlformats.org/officeDocument/2006/relationships/slide" Target="slides/slide23.xml"/><Relationship Id="rId43" Type="http://schemas.openxmlformats.org/officeDocument/2006/relationships/slide" Target="slides/slide39.xml"/><Relationship Id="rId48" Type="http://schemas.openxmlformats.org/officeDocument/2006/relationships/slide" Target="slides/slide44.xml"/><Relationship Id="rId64" Type="http://schemas.openxmlformats.org/officeDocument/2006/relationships/slide" Target="slides/slide60.xml"/><Relationship Id="rId69" Type="http://schemas.openxmlformats.org/officeDocument/2006/relationships/slide" Target="slides/slide65.xml"/><Relationship Id="rId113" Type="http://schemas.openxmlformats.org/officeDocument/2006/relationships/slide" Target="slides/slide109.xml"/><Relationship Id="rId118" Type="http://schemas.openxmlformats.org/officeDocument/2006/relationships/handoutMaster" Target="handoutMasters/handoutMaster1.xml"/><Relationship Id="rId80" Type="http://schemas.openxmlformats.org/officeDocument/2006/relationships/slide" Target="slides/slide76.xml"/><Relationship Id="rId85" Type="http://schemas.openxmlformats.org/officeDocument/2006/relationships/slide" Target="slides/slide81.xml"/><Relationship Id="rId12" Type="http://schemas.openxmlformats.org/officeDocument/2006/relationships/slide" Target="slides/slide8.xml"/><Relationship Id="rId17" Type="http://schemas.openxmlformats.org/officeDocument/2006/relationships/slide" Target="slides/slide13.xml"/><Relationship Id="rId33" Type="http://schemas.openxmlformats.org/officeDocument/2006/relationships/slide" Target="slides/slide29.xml"/><Relationship Id="rId38" Type="http://schemas.openxmlformats.org/officeDocument/2006/relationships/slide" Target="slides/slide34.xml"/><Relationship Id="rId59" Type="http://schemas.openxmlformats.org/officeDocument/2006/relationships/slide" Target="slides/slide55.xml"/><Relationship Id="rId103" Type="http://schemas.openxmlformats.org/officeDocument/2006/relationships/slide" Target="slides/slide99.xml"/><Relationship Id="rId108" Type="http://schemas.openxmlformats.org/officeDocument/2006/relationships/slide" Target="slides/slide104.xml"/><Relationship Id="rId124" Type="http://schemas.microsoft.com/office/2018/10/relationships/authors" Target="authors.xml"/><Relationship Id="rId54" Type="http://schemas.openxmlformats.org/officeDocument/2006/relationships/slide" Target="slides/slide50.xml"/><Relationship Id="rId70" Type="http://schemas.openxmlformats.org/officeDocument/2006/relationships/slide" Target="slides/slide66.xml"/><Relationship Id="rId75" Type="http://schemas.openxmlformats.org/officeDocument/2006/relationships/slide" Target="slides/slide71.xml"/><Relationship Id="rId91" Type="http://schemas.openxmlformats.org/officeDocument/2006/relationships/slide" Target="slides/slide87.xml"/><Relationship Id="rId96" Type="http://schemas.openxmlformats.org/officeDocument/2006/relationships/slide" Target="slides/slide92.xml"/><Relationship Id="rId1" Type="http://schemas.openxmlformats.org/officeDocument/2006/relationships/customXml" Target="../customXml/item1.xml"/><Relationship Id="rId6" Type="http://schemas.openxmlformats.org/officeDocument/2006/relationships/slide" Target="slides/slide2.xml"/><Relationship Id="rId23" Type="http://schemas.openxmlformats.org/officeDocument/2006/relationships/slide" Target="slides/slide19.xml"/><Relationship Id="rId28" Type="http://schemas.openxmlformats.org/officeDocument/2006/relationships/slide" Target="slides/slide24.xml"/><Relationship Id="rId49" Type="http://schemas.openxmlformats.org/officeDocument/2006/relationships/slide" Target="slides/slide45.xml"/><Relationship Id="rId114" Type="http://schemas.openxmlformats.org/officeDocument/2006/relationships/slide" Target="slides/slide110.xml"/><Relationship Id="rId119" Type="http://schemas.openxmlformats.org/officeDocument/2006/relationships/commentAuthors" Target="commentAuthors.xml"/><Relationship Id="rId44" Type="http://schemas.openxmlformats.org/officeDocument/2006/relationships/slide" Target="slides/slide40.xml"/><Relationship Id="rId60" Type="http://schemas.openxmlformats.org/officeDocument/2006/relationships/slide" Target="slides/slide56.xml"/><Relationship Id="rId65" Type="http://schemas.openxmlformats.org/officeDocument/2006/relationships/slide" Target="slides/slide61.xml"/><Relationship Id="rId81" Type="http://schemas.openxmlformats.org/officeDocument/2006/relationships/slide" Target="slides/slide77.xml"/><Relationship Id="rId86" Type="http://schemas.openxmlformats.org/officeDocument/2006/relationships/slide" Target="slides/slide82.xml"/><Relationship Id="rId4" Type="http://schemas.openxmlformats.org/officeDocument/2006/relationships/slideMaster" Target="slideMasters/slideMaster1.xml"/><Relationship Id="rId9" Type="http://schemas.openxmlformats.org/officeDocument/2006/relationships/slide" Target="slides/slide5.xml"/><Relationship Id="rId13" Type="http://schemas.openxmlformats.org/officeDocument/2006/relationships/slide" Target="slides/slide9.xml"/><Relationship Id="rId18" Type="http://schemas.openxmlformats.org/officeDocument/2006/relationships/slide" Target="slides/slide14.xml"/><Relationship Id="rId39" Type="http://schemas.openxmlformats.org/officeDocument/2006/relationships/slide" Target="slides/slide35.xml"/><Relationship Id="rId109" Type="http://schemas.openxmlformats.org/officeDocument/2006/relationships/slide" Target="slides/slide105.xml"/><Relationship Id="rId34" Type="http://schemas.openxmlformats.org/officeDocument/2006/relationships/slide" Target="slides/slide30.xml"/><Relationship Id="rId50" Type="http://schemas.openxmlformats.org/officeDocument/2006/relationships/slide" Target="slides/slide46.xml"/><Relationship Id="rId55" Type="http://schemas.openxmlformats.org/officeDocument/2006/relationships/slide" Target="slides/slide51.xml"/><Relationship Id="rId76" Type="http://schemas.openxmlformats.org/officeDocument/2006/relationships/slide" Target="slides/slide72.xml"/><Relationship Id="rId97" Type="http://schemas.openxmlformats.org/officeDocument/2006/relationships/slide" Target="slides/slide93.xml"/><Relationship Id="rId104" Type="http://schemas.openxmlformats.org/officeDocument/2006/relationships/slide" Target="slides/slide100.xml"/><Relationship Id="rId120" Type="http://schemas.openxmlformats.org/officeDocument/2006/relationships/presProps" Target="presProps.xml"/><Relationship Id="rId7" Type="http://schemas.openxmlformats.org/officeDocument/2006/relationships/slide" Target="slides/slide3.xml"/><Relationship Id="rId71" Type="http://schemas.openxmlformats.org/officeDocument/2006/relationships/slide" Target="slides/slide67.xml"/><Relationship Id="rId92" Type="http://schemas.openxmlformats.org/officeDocument/2006/relationships/slide" Target="slides/slide88.xml"/><Relationship Id="rId2" Type="http://schemas.openxmlformats.org/officeDocument/2006/relationships/customXml" Target="../customXml/item2.xml"/><Relationship Id="rId29" Type="http://schemas.openxmlformats.org/officeDocument/2006/relationships/slide" Target="slides/slide25.xml"/><Relationship Id="rId24" Type="http://schemas.openxmlformats.org/officeDocument/2006/relationships/slide" Target="slides/slide20.xml"/><Relationship Id="rId40" Type="http://schemas.openxmlformats.org/officeDocument/2006/relationships/slide" Target="slides/slide36.xml"/><Relationship Id="rId45" Type="http://schemas.openxmlformats.org/officeDocument/2006/relationships/slide" Target="slides/slide41.xml"/><Relationship Id="rId66" Type="http://schemas.openxmlformats.org/officeDocument/2006/relationships/slide" Target="slides/slide62.xml"/><Relationship Id="rId87" Type="http://schemas.openxmlformats.org/officeDocument/2006/relationships/slide" Target="slides/slide83.xml"/><Relationship Id="rId110" Type="http://schemas.openxmlformats.org/officeDocument/2006/relationships/slide" Target="slides/slide106.xml"/><Relationship Id="rId115" Type="http://schemas.openxmlformats.org/officeDocument/2006/relationships/slide" Target="slides/slide111.xml"/><Relationship Id="rId61" Type="http://schemas.openxmlformats.org/officeDocument/2006/relationships/slide" Target="slides/slide57.xml"/><Relationship Id="rId82" Type="http://schemas.openxmlformats.org/officeDocument/2006/relationships/slide" Target="slides/slide78.xml"/><Relationship Id="rId19" Type="http://schemas.openxmlformats.org/officeDocument/2006/relationships/slide" Target="slides/slide15.xml"/><Relationship Id="rId14" Type="http://schemas.openxmlformats.org/officeDocument/2006/relationships/slide" Target="slides/slide10.xml"/><Relationship Id="rId30" Type="http://schemas.openxmlformats.org/officeDocument/2006/relationships/slide" Target="slides/slide26.xml"/><Relationship Id="rId35" Type="http://schemas.openxmlformats.org/officeDocument/2006/relationships/slide" Target="slides/slide31.xml"/><Relationship Id="rId56" Type="http://schemas.openxmlformats.org/officeDocument/2006/relationships/slide" Target="slides/slide52.xml"/><Relationship Id="rId77" Type="http://schemas.openxmlformats.org/officeDocument/2006/relationships/slide" Target="slides/slide73.xml"/><Relationship Id="rId100" Type="http://schemas.openxmlformats.org/officeDocument/2006/relationships/slide" Target="slides/slide96.xml"/><Relationship Id="rId105" Type="http://schemas.openxmlformats.org/officeDocument/2006/relationships/slide" Target="slides/slide101.xml"/><Relationship Id="rId8" Type="http://schemas.openxmlformats.org/officeDocument/2006/relationships/slide" Target="slides/slide4.xml"/><Relationship Id="rId51" Type="http://schemas.openxmlformats.org/officeDocument/2006/relationships/slide" Target="slides/slide47.xml"/><Relationship Id="rId72" Type="http://schemas.openxmlformats.org/officeDocument/2006/relationships/slide" Target="slides/slide68.xml"/><Relationship Id="rId93" Type="http://schemas.openxmlformats.org/officeDocument/2006/relationships/slide" Target="slides/slide89.xml"/><Relationship Id="rId98" Type="http://schemas.openxmlformats.org/officeDocument/2006/relationships/slide" Target="slides/slide94.xml"/><Relationship Id="rId121" Type="http://schemas.openxmlformats.org/officeDocument/2006/relationships/viewProps" Target="viewProps.xml"/><Relationship Id="rId3" Type="http://schemas.openxmlformats.org/officeDocument/2006/relationships/customXml" Target="../customXml/item3.xml"/><Relationship Id="rId25" Type="http://schemas.openxmlformats.org/officeDocument/2006/relationships/slide" Target="slides/slide21.xml"/><Relationship Id="rId46" Type="http://schemas.openxmlformats.org/officeDocument/2006/relationships/slide" Target="slides/slide42.xml"/><Relationship Id="rId67" Type="http://schemas.openxmlformats.org/officeDocument/2006/relationships/slide" Target="slides/slide63.xml"/><Relationship Id="rId116" Type="http://schemas.openxmlformats.org/officeDocument/2006/relationships/slide" Target="slides/slide112.xml"/><Relationship Id="rId20" Type="http://schemas.openxmlformats.org/officeDocument/2006/relationships/slide" Target="slides/slide16.xml"/><Relationship Id="rId41" Type="http://schemas.openxmlformats.org/officeDocument/2006/relationships/slide" Target="slides/slide37.xml"/><Relationship Id="rId62" Type="http://schemas.openxmlformats.org/officeDocument/2006/relationships/slide" Target="slides/slide58.xml"/><Relationship Id="rId83" Type="http://schemas.openxmlformats.org/officeDocument/2006/relationships/slide" Target="slides/slide79.xml"/><Relationship Id="rId88" Type="http://schemas.openxmlformats.org/officeDocument/2006/relationships/slide" Target="slides/slide84.xml"/><Relationship Id="rId111" Type="http://schemas.openxmlformats.org/officeDocument/2006/relationships/slide" Target="slides/slide107.xml"/><Relationship Id="rId15" Type="http://schemas.openxmlformats.org/officeDocument/2006/relationships/slide" Target="slides/slide11.xml"/><Relationship Id="rId36" Type="http://schemas.openxmlformats.org/officeDocument/2006/relationships/slide" Target="slides/slide32.xml"/><Relationship Id="rId57" Type="http://schemas.openxmlformats.org/officeDocument/2006/relationships/slide" Target="slides/slide53.xml"/><Relationship Id="rId106" Type="http://schemas.openxmlformats.org/officeDocument/2006/relationships/slide" Target="slides/slide102.xml"/><Relationship Id="rId10" Type="http://schemas.openxmlformats.org/officeDocument/2006/relationships/slide" Target="slides/slide6.xml"/><Relationship Id="rId31" Type="http://schemas.openxmlformats.org/officeDocument/2006/relationships/slide" Target="slides/slide27.xml"/><Relationship Id="rId52" Type="http://schemas.openxmlformats.org/officeDocument/2006/relationships/slide" Target="slides/slide48.xml"/><Relationship Id="rId73" Type="http://schemas.openxmlformats.org/officeDocument/2006/relationships/slide" Target="slides/slide69.xml"/><Relationship Id="rId78" Type="http://schemas.openxmlformats.org/officeDocument/2006/relationships/slide" Target="slides/slide74.xml"/><Relationship Id="rId94" Type="http://schemas.openxmlformats.org/officeDocument/2006/relationships/slide" Target="slides/slide90.xml"/><Relationship Id="rId99" Type="http://schemas.openxmlformats.org/officeDocument/2006/relationships/slide" Target="slides/slide95.xml"/><Relationship Id="rId101" Type="http://schemas.openxmlformats.org/officeDocument/2006/relationships/slide" Target="slides/slide97.xml"/><Relationship Id="rId122" Type="http://schemas.openxmlformats.org/officeDocument/2006/relationships/theme" Target="theme/theme1.xml"/></Relationships>
</file>

<file path=ppt/charts/_rels/chart1.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oleObject" Target="file:///C:\Users\david.delgado\Desktop\PCM_0327_default_eql.xlsb" TargetMode="External"/></Relationships>
</file>

<file path=ppt/charts/_rels/chart10.xml.rels><?xml version="1.0" encoding="UTF-8" standalone="yes"?>
<Relationships xmlns="http://schemas.openxmlformats.org/package/2006/relationships"><Relationship Id="rId3" Type="http://schemas.openxmlformats.org/officeDocument/2006/relationships/themeOverride" Target="../theme/themeOverride10.xml"/><Relationship Id="rId2" Type="http://schemas.microsoft.com/office/2011/relationships/chartColorStyle" Target="colors9.xml"/><Relationship Id="rId1" Type="http://schemas.microsoft.com/office/2011/relationships/chartStyle" Target="style9.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11.xml.rels><?xml version="1.0" encoding="UTF-8" standalone="yes"?>
<Relationships xmlns="http://schemas.openxmlformats.org/package/2006/relationships"><Relationship Id="rId3" Type="http://schemas.openxmlformats.org/officeDocument/2006/relationships/themeOverride" Target="../theme/themeOverride11.xml"/><Relationship Id="rId2" Type="http://schemas.microsoft.com/office/2011/relationships/chartColorStyle" Target="colors10.xml"/><Relationship Id="rId1" Type="http://schemas.microsoft.com/office/2011/relationships/chartStyle" Target="style10.xml"/><Relationship Id="rId4" Type="http://schemas.openxmlformats.org/officeDocument/2006/relationships/oleObject" Target="https://ethreesf.sharepoint.com/sites/ERCOTPCMDesignDevelopment/Shared%20Documents/General/1.%20Analysis%20&amp;%20Research/Modeling/_Post-Processed%20Results/1_Number_Seasons/Equilibrium/PCM_0327_original_eql.xlsb" TargetMode="External"/></Relationships>
</file>

<file path=ppt/charts/_rels/chart12.xml.rels><?xml version="1.0" encoding="UTF-8" standalone="yes"?>
<Relationships xmlns="http://schemas.openxmlformats.org/package/2006/relationships"><Relationship Id="rId3" Type="http://schemas.openxmlformats.org/officeDocument/2006/relationships/themeOverride" Target="../theme/themeOverride12.xml"/><Relationship Id="rId2" Type="http://schemas.microsoft.com/office/2011/relationships/chartColorStyle" Target="colors11.xml"/><Relationship Id="rId1" Type="http://schemas.microsoft.com/office/2011/relationships/chartStyle" Target="style11.xml"/><Relationship Id="rId4" Type="http://schemas.openxmlformats.org/officeDocument/2006/relationships/oleObject" Target="https://ethreesf.sharepoint.com/sites/ERCOTPCMDesignDevelopment/Shared%20Documents/General/1.%20Analysis%20&amp;%20Research/Modeling/_Post-Processed%20Results/1_Number_Seasons/Equilibrium/PCM_0327_original_eql.xlsb" TargetMode="External"/></Relationships>
</file>

<file path=ppt/charts/_rels/chart13.xml.rels><?xml version="1.0" encoding="UTF-8" standalone="yes"?>
<Relationships xmlns="http://schemas.openxmlformats.org/package/2006/relationships"><Relationship Id="rId3" Type="http://schemas.openxmlformats.org/officeDocument/2006/relationships/themeOverride" Target="../theme/themeOverride13.xml"/><Relationship Id="rId2" Type="http://schemas.microsoft.com/office/2011/relationships/chartColorStyle" Target="colors12.xml"/><Relationship Id="rId1" Type="http://schemas.microsoft.com/office/2011/relationships/chartStyle" Target="style12.xml"/><Relationship Id="rId4" Type="http://schemas.openxmlformats.org/officeDocument/2006/relationships/oleObject" Target="file:///C:\Users\david.delgado\Desktop\Offline%20Work\ERCOT\PCM_0327_net-cone_ex-ante_eql.xlsb" TargetMode="External"/></Relationships>
</file>

<file path=ppt/charts/_rels/chart14.xml.rels><?xml version="1.0" encoding="UTF-8" standalone="yes"?>
<Relationships xmlns="http://schemas.openxmlformats.org/package/2006/relationships"><Relationship Id="rId3" Type="http://schemas.openxmlformats.org/officeDocument/2006/relationships/themeOverride" Target="../theme/themeOverride14.xml"/><Relationship Id="rId2" Type="http://schemas.microsoft.com/office/2011/relationships/chartColorStyle" Target="colors13.xml"/><Relationship Id="rId1" Type="http://schemas.microsoft.com/office/2011/relationships/chartStyle" Target="style13.xml"/><Relationship Id="rId4" Type="http://schemas.openxmlformats.org/officeDocument/2006/relationships/oleObject" Target="file:///C:\Users\david.delgado\Desktop\Offline%20Work\ERCOT\PCM_0327_default_eql.xlsb" TargetMode="External"/></Relationships>
</file>

<file path=ppt/charts/_rels/chart15.xml.rels><?xml version="1.0" encoding="UTF-8" standalone="yes"?>
<Relationships xmlns="http://schemas.openxmlformats.org/package/2006/relationships"><Relationship Id="rId3" Type="http://schemas.openxmlformats.org/officeDocument/2006/relationships/themeOverride" Target="../theme/themeOverride15.xml"/><Relationship Id="rId2" Type="http://schemas.microsoft.com/office/2011/relationships/chartColorStyle" Target="colors14.xml"/><Relationship Id="rId1" Type="http://schemas.microsoft.com/office/2011/relationships/chartStyle" Target="style14.xml"/><Relationship Id="rId4" Type="http://schemas.openxmlformats.org/officeDocument/2006/relationships/oleObject" Target="file:///C:\Users\david.delgado\Desktop\Offline%20Work\ERCOT\PCM_0327_default_eql.xlsb" TargetMode="External"/></Relationships>
</file>

<file path=ppt/charts/_rels/chart16.xml.rels><?xml version="1.0" encoding="UTF-8" standalone="yes"?>
<Relationships xmlns="http://schemas.openxmlformats.org/package/2006/relationships"><Relationship Id="rId3" Type="http://schemas.openxmlformats.org/officeDocument/2006/relationships/themeOverride" Target="../theme/themeOverride16.xml"/><Relationship Id="rId2" Type="http://schemas.microsoft.com/office/2011/relationships/chartColorStyle" Target="colors15.xml"/><Relationship Id="rId1" Type="http://schemas.microsoft.com/office/2011/relationships/chartStyle" Target="style15.xml"/><Relationship Id="rId4" Type="http://schemas.openxmlformats.org/officeDocument/2006/relationships/oleObject" Target="file:///C:\Users\david.delgado\Desktop\Offline%20Work\ERCOT\PCM_0327_net-cone_ex-ante_eql.xlsb" TargetMode="External"/></Relationships>
</file>

<file path=ppt/charts/_rels/chart17.xml.rels><?xml version="1.0" encoding="UTF-8" standalone="yes"?>
<Relationships xmlns="http://schemas.openxmlformats.org/package/2006/relationships"><Relationship Id="rId3" Type="http://schemas.openxmlformats.org/officeDocument/2006/relationships/themeOverride" Target="../theme/themeOverride17.xml"/><Relationship Id="rId2" Type="http://schemas.microsoft.com/office/2011/relationships/chartColorStyle" Target="colors16.xml"/><Relationship Id="rId1" Type="http://schemas.microsoft.com/office/2011/relationships/chartStyle" Target="style16.xml"/><Relationship Id="rId4" Type="http://schemas.openxmlformats.org/officeDocument/2006/relationships/oleObject" Target="file:///C:\Users\david.delgado\Desktop\PCM_0327_default_eql.xlsb" TargetMode="External"/></Relationships>
</file>

<file path=ppt/charts/_rels/chart18.xml.rels><?xml version="1.0" encoding="UTF-8" standalone="yes"?>
<Relationships xmlns="http://schemas.openxmlformats.org/package/2006/relationships"><Relationship Id="rId3" Type="http://schemas.openxmlformats.org/officeDocument/2006/relationships/themeOverride" Target="../theme/themeOverride18.xml"/><Relationship Id="rId2" Type="http://schemas.microsoft.com/office/2011/relationships/chartColorStyle" Target="colors17.xml"/><Relationship Id="rId1" Type="http://schemas.microsoft.com/office/2011/relationships/chartStyle" Target="style17.xml"/><Relationship Id="rId4" Type="http://schemas.openxmlformats.org/officeDocument/2006/relationships/oleObject" Target="file:///C:\Users\david.delgado\Desktop\PCM_0327_default_eql.xlsb" TargetMode="External"/></Relationships>
</file>

<file path=ppt/charts/_rels/chart19.xml.rels><?xml version="1.0" encoding="UTF-8" standalone="yes"?>
<Relationships xmlns="http://schemas.openxmlformats.org/package/2006/relationships"><Relationship Id="rId3" Type="http://schemas.openxmlformats.org/officeDocument/2006/relationships/themeOverride" Target="../theme/themeOverride19.xml"/><Relationship Id="rId2" Type="http://schemas.microsoft.com/office/2011/relationships/chartColorStyle" Target="colors18.xml"/><Relationship Id="rId1" Type="http://schemas.microsoft.com/office/2011/relationships/chartStyle" Target="style18.xml"/><Relationship Id="rId4" Type="http://schemas.openxmlformats.org/officeDocument/2006/relationships/oleObject" Target="file:///C:\Users\david.delgado\Desktop\Offline%20Work\ERCOT\PCM_0327_default_eql.xlsb" TargetMode="External"/></Relationships>
</file>

<file path=ppt/charts/_rels/chart2.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oleObject" Target="https://ethreesf.sharepoint.com/sites/ERCOTPCMDesignDevelopment/Shared%20Documents/General/1.%20Analysis%20&amp;%20Research/Modeling/Miscellaneous/ercot_plot_maker_20240404.xlsx" TargetMode="External"/></Relationships>
</file>

<file path=ppt/charts/_rels/chart20.xml.rels><?xml version="1.0" encoding="UTF-8" standalone="yes"?>
<Relationships xmlns="http://schemas.openxmlformats.org/package/2006/relationships"><Relationship Id="rId3" Type="http://schemas.openxmlformats.org/officeDocument/2006/relationships/themeOverride" Target="../theme/themeOverride20.xml"/><Relationship Id="rId2" Type="http://schemas.microsoft.com/office/2011/relationships/chartColorStyle" Target="colors19.xml"/><Relationship Id="rId1" Type="http://schemas.microsoft.com/office/2011/relationships/chartStyle" Target="style19.xml"/><Relationship Id="rId4" Type="http://schemas.openxmlformats.org/officeDocument/2006/relationships/oleObject" Target="file:///C:\Users\david.delgado\Desktop\PCM_0327_default_eql.xlsb" TargetMode="External"/></Relationships>
</file>

<file path=ppt/charts/_rels/chart21.xml.rels><?xml version="1.0" encoding="UTF-8" standalone="yes"?>
<Relationships xmlns="http://schemas.openxmlformats.org/package/2006/relationships"><Relationship Id="rId3" Type="http://schemas.openxmlformats.org/officeDocument/2006/relationships/themeOverride" Target="../theme/themeOverride21.xml"/><Relationship Id="rId2" Type="http://schemas.microsoft.com/office/2011/relationships/chartColorStyle" Target="colors20.xml"/><Relationship Id="rId1" Type="http://schemas.microsoft.com/office/2011/relationships/chartStyle" Target="style20.xml"/><Relationship Id="rId4" Type="http://schemas.openxmlformats.org/officeDocument/2006/relationships/oleObject" Target="file:///C:\Users\david.delgado\Desktop\PCM_0327_default_eql.xlsb" TargetMode="External"/></Relationships>
</file>

<file path=ppt/charts/_rels/chart22.xml.rels><?xml version="1.0" encoding="UTF-8" standalone="yes"?>
<Relationships xmlns="http://schemas.openxmlformats.org/package/2006/relationships"><Relationship Id="rId3" Type="http://schemas.openxmlformats.org/officeDocument/2006/relationships/themeOverride" Target="../theme/themeOverride22.xml"/><Relationship Id="rId2" Type="http://schemas.microsoft.com/office/2011/relationships/chartColorStyle" Target="colors21.xml"/><Relationship Id="rId1" Type="http://schemas.microsoft.com/office/2011/relationships/chartStyle" Target="style21.xml"/><Relationship Id="rId4" Type="http://schemas.openxmlformats.org/officeDocument/2006/relationships/oleObject" Target="file:///C:\Users\david.delgado\Desktop\PCM_0327_default_eql.xlsb" TargetMode="External"/></Relationships>
</file>

<file path=ppt/charts/_rels/chart23.xml.rels><?xml version="1.0" encoding="UTF-8" standalone="yes"?>
<Relationships xmlns="http://schemas.openxmlformats.org/package/2006/relationships"><Relationship Id="rId3" Type="http://schemas.openxmlformats.org/officeDocument/2006/relationships/themeOverride" Target="../theme/themeOverride23.xml"/><Relationship Id="rId2" Type="http://schemas.microsoft.com/office/2011/relationships/chartColorStyle" Target="colors22.xml"/><Relationship Id="rId1" Type="http://schemas.microsoft.com/office/2011/relationships/chartStyle" Target="style22.xml"/><Relationship Id="rId4" Type="http://schemas.openxmlformats.org/officeDocument/2006/relationships/oleObject" Target="file:///C:\Users\david.delgado\Desktop\PCM_0327_default_eql.xlsb" TargetMode="External"/></Relationships>
</file>

<file path=ppt/charts/_rels/chart24.xml.rels><?xml version="1.0" encoding="UTF-8" standalone="yes"?>
<Relationships xmlns="http://schemas.openxmlformats.org/package/2006/relationships"><Relationship Id="rId3" Type="http://schemas.openxmlformats.org/officeDocument/2006/relationships/themeOverride" Target="../theme/themeOverride24.xml"/><Relationship Id="rId2" Type="http://schemas.microsoft.com/office/2011/relationships/chartColorStyle" Target="colors23.xml"/><Relationship Id="rId1" Type="http://schemas.microsoft.com/office/2011/relationships/chartStyle" Target="style23.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25.xml.rels><?xml version="1.0" encoding="UTF-8" standalone="yes"?>
<Relationships xmlns="http://schemas.openxmlformats.org/package/2006/relationships"><Relationship Id="rId3" Type="http://schemas.openxmlformats.org/officeDocument/2006/relationships/themeOverride" Target="../theme/themeOverride25.xml"/><Relationship Id="rId2" Type="http://schemas.microsoft.com/office/2011/relationships/chartColorStyle" Target="colors24.xml"/><Relationship Id="rId1" Type="http://schemas.microsoft.com/office/2011/relationships/chartStyle" Target="style24.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26.xml.rels><?xml version="1.0" encoding="UTF-8" standalone="yes"?>
<Relationships xmlns="http://schemas.openxmlformats.org/package/2006/relationships"><Relationship Id="rId3" Type="http://schemas.openxmlformats.org/officeDocument/2006/relationships/themeOverride" Target="../theme/themeOverride26.xml"/><Relationship Id="rId2" Type="http://schemas.microsoft.com/office/2011/relationships/chartColorStyle" Target="colors25.xml"/><Relationship Id="rId1" Type="http://schemas.microsoft.com/office/2011/relationships/chartStyle" Target="style25.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27.xml.rels><?xml version="1.0" encoding="UTF-8" standalone="yes"?>
<Relationships xmlns="http://schemas.openxmlformats.org/package/2006/relationships"><Relationship Id="rId3" Type="http://schemas.openxmlformats.org/officeDocument/2006/relationships/themeOverride" Target="../theme/themeOverride27.xml"/><Relationship Id="rId2" Type="http://schemas.microsoft.com/office/2011/relationships/chartColorStyle" Target="colors26.xml"/><Relationship Id="rId1" Type="http://schemas.microsoft.com/office/2011/relationships/chartStyle" Target="style26.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28.xml.rels><?xml version="1.0" encoding="UTF-8" standalone="yes"?>
<Relationships xmlns="http://schemas.openxmlformats.org/package/2006/relationships"><Relationship Id="rId3" Type="http://schemas.openxmlformats.org/officeDocument/2006/relationships/themeOverride" Target="../theme/themeOverride28.xml"/><Relationship Id="rId2" Type="http://schemas.microsoft.com/office/2011/relationships/chartColorStyle" Target="colors27.xml"/><Relationship Id="rId1" Type="http://schemas.microsoft.com/office/2011/relationships/chartStyle" Target="style27.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29.xml.rels><?xml version="1.0" encoding="UTF-8" standalone="yes"?>
<Relationships xmlns="http://schemas.openxmlformats.org/package/2006/relationships"><Relationship Id="rId3" Type="http://schemas.openxmlformats.org/officeDocument/2006/relationships/themeOverride" Target="../theme/themeOverride29.xml"/><Relationship Id="rId2" Type="http://schemas.microsoft.com/office/2011/relationships/chartColorStyle" Target="colors28.xml"/><Relationship Id="rId1" Type="http://schemas.microsoft.com/office/2011/relationships/chartStyle" Target="style28.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3.xml.rels><?xml version="1.0" encoding="UTF-8" standalone="yes"?>
<Relationships xmlns="http://schemas.openxmlformats.org/package/2006/relationships"><Relationship Id="rId3" Type="http://schemas.openxmlformats.org/officeDocument/2006/relationships/themeOverride" Target="../theme/themeOverride3.xml"/><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oleObject" Target="https://ethreesf.sharepoint.com/sites/ERCOTPCMDesignDevelopment/Shared%20Documents/General/1.%20Analysis%20&amp;%20Research/Modeling/Miscellaneous/ercot_plot_maker_20240404.xlsx" TargetMode="External"/></Relationships>
</file>

<file path=ppt/charts/_rels/chart30.xml.rels><?xml version="1.0" encoding="UTF-8" standalone="yes"?>
<Relationships xmlns="http://schemas.openxmlformats.org/package/2006/relationships"><Relationship Id="rId3" Type="http://schemas.openxmlformats.org/officeDocument/2006/relationships/themeOverride" Target="../theme/themeOverride30.xml"/><Relationship Id="rId2" Type="http://schemas.microsoft.com/office/2011/relationships/chartColorStyle" Target="colors29.xml"/><Relationship Id="rId1" Type="http://schemas.microsoft.com/office/2011/relationships/chartStyle" Target="style29.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31.xml.rels><?xml version="1.0" encoding="UTF-8" standalone="yes"?>
<Relationships xmlns="http://schemas.openxmlformats.org/package/2006/relationships"><Relationship Id="rId3" Type="http://schemas.openxmlformats.org/officeDocument/2006/relationships/themeOverride" Target="../theme/themeOverride31.xml"/><Relationship Id="rId2" Type="http://schemas.microsoft.com/office/2011/relationships/chartColorStyle" Target="colors30.xml"/><Relationship Id="rId1" Type="http://schemas.microsoft.com/office/2011/relationships/chartStyle" Target="style30.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32.xml.rels><?xml version="1.0" encoding="UTF-8" standalone="yes"?>
<Relationships xmlns="http://schemas.openxmlformats.org/package/2006/relationships"><Relationship Id="rId3" Type="http://schemas.openxmlformats.org/officeDocument/2006/relationships/themeOverride" Target="../theme/themeOverride32.xml"/><Relationship Id="rId2" Type="http://schemas.microsoft.com/office/2011/relationships/chartColorStyle" Target="colors31.xml"/><Relationship Id="rId1" Type="http://schemas.microsoft.com/office/2011/relationships/chartStyle" Target="style31.xml"/><Relationship Id="rId4" Type="http://schemas.openxmlformats.org/officeDocument/2006/relationships/oleObject" Target="file:///C:\Users\david.delgado\Desktop\PCM_0327_default_eql.xlsb" TargetMode="External"/></Relationships>
</file>

<file path=ppt/charts/_rels/chart33.xml.rels><?xml version="1.0" encoding="UTF-8" standalone="yes"?>
<Relationships xmlns="http://schemas.openxmlformats.org/package/2006/relationships"><Relationship Id="rId3" Type="http://schemas.openxmlformats.org/officeDocument/2006/relationships/themeOverride" Target="../theme/themeOverride33.xml"/><Relationship Id="rId2" Type="http://schemas.microsoft.com/office/2011/relationships/chartColorStyle" Target="colors32.xml"/><Relationship Id="rId1" Type="http://schemas.microsoft.com/office/2011/relationships/chartStyle" Target="style32.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34.xml.rels><?xml version="1.0" encoding="UTF-8" standalone="yes"?>
<Relationships xmlns="http://schemas.openxmlformats.org/package/2006/relationships"><Relationship Id="rId3" Type="http://schemas.openxmlformats.org/officeDocument/2006/relationships/themeOverride" Target="../theme/themeOverride34.xml"/><Relationship Id="rId2" Type="http://schemas.microsoft.com/office/2011/relationships/chartColorStyle" Target="colors33.xml"/><Relationship Id="rId1" Type="http://schemas.microsoft.com/office/2011/relationships/chartStyle" Target="style33.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35.xml.rels><?xml version="1.0" encoding="UTF-8" standalone="yes"?>
<Relationships xmlns="http://schemas.openxmlformats.org/package/2006/relationships"><Relationship Id="rId3" Type="http://schemas.openxmlformats.org/officeDocument/2006/relationships/themeOverride" Target="../theme/themeOverride35.xml"/><Relationship Id="rId2" Type="http://schemas.microsoft.com/office/2011/relationships/chartColorStyle" Target="colors34.xml"/><Relationship Id="rId1" Type="http://schemas.microsoft.com/office/2011/relationships/chartStyle" Target="style34.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36.xml.rels><?xml version="1.0" encoding="UTF-8" standalone="yes"?>
<Relationships xmlns="http://schemas.openxmlformats.org/package/2006/relationships"><Relationship Id="rId3" Type="http://schemas.openxmlformats.org/officeDocument/2006/relationships/themeOverride" Target="../theme/themeOverride36.xml"/><Relationship Id="rId2" Type="http://schemas.microsoft.com/office/2011/relationships/chartColorStyle" Target="colors35.xml"/><Relationship Id="rId1" Type="http://schemas.microsoft.com/office/2011/relationships/chartStyle" Target="style35.xml"/><Relationship Id="rId4" Type="http://schemas.openxmlformats.org/officeDocument/2006/relationships/oleObject" Target="https://ethreesf.sharepoint.com/sites/ERCOTPCMDesignDevelopment/Shared%20Documents/General/1.%20Analysis%20&amp;%20Research/Modeling/_Post-Processed%20Results/0_Default%20PCM/More%20Reliable/PCM_0327_default_+4_eql_params%20temp.xlsb" TargetMode="External"/></Relationships>
</file>

<file path=ppt/charts/_rels/chart37.xml.rels><?xml version="1.0" encoding="UTF-8" standalone="yes"?>
<Relationships xmlns="http://schemas.openxmlformats.org/package/2006/relationships"><Relationship Id="rId3" Type="http://schemas.openxmlformats.org/officeDocument/2006/relationships/themeOverride" Target="../theme/themeOverride37.xml"/><Relationship Id="rId2" Type="http://schemas.microsoft.com/office/2011/relationships/chartColorStyle" Target="colors36.xml"/><Relationship Id="rId1" Type="http://schemas.microsoft.com/office/2011/relationships/chartStyle" Target="style36.xml"/><Relationship Id="rId4" Type="http://schemas.openxmlformats.org/officeDocument/2006/relationships/oleObject" Target="../embeddings/oleObject1.bin"/></Relationships>
</file>

<file path=ppt/charts/_rels/chart38.xml.rels><?xml version="1.0" encoding="UTF-8" standalone="yes"?>
<Relationships xmlns="http://schemas.openxmlformats.org/package/2006/relationships"><Relationship Id="rId3" Type="http://schemas.openxmlformats.org/officeDocument/2006/relationships/themeOverride" Target="../theme/themeOverride38.xml"/><Relationship Id="rId2" Type="http://schemas.microsoft.com/office/2011/relationships/chartColorStyle" Target="colors37.xml"/><Relationship Id="rId1" Type="http://schemas.microsoft.com/office/2011/relationships/chartStyle" Target="style37.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39.xml.rels><?xml version="1.0" encoding="UTF-8" standalone="yes"?>
<Relationships xmlns="http://schemas.openxmlformats.org/package/2006/relationships"><Relationship Id="rId3" Type="http://schemas.openxmlformats.org/officeDocument/2006/relationships/themeOverride" Target="../theme/themeOverride39.xml"/><Relationship Id="rId2" Type="http://schemas.microsoft.com/office/2011/relationships/chartColorStyle" Target="colors38.xml"/><Relationship Id="rId1" Type="http://schemas.microsoft.com/office/2011/relationships/chartStyle" Target="style38.xml"/><Relationship Id="rId4" Type="http://schemas.openxmlformats.org/officeDocument/2006/relationships/oleObject" Target="https://ethreesf.sharepoint.com/sites/ERCOTPCMDesignDevelopment/Shared%20Documents/General/1.%20Analysis%20&amp;%20Research/Modeling/_Post-Processed%20Results/0_Default%20PCM/More%20Reliable/PCM_0327_default_+4_eql_params%20temp.xlsb" TargetMode="External"/></Relationships>
</file>

<file path=ppt/charts/_rels/chart4.xml.rels><?xml version="1.0" encoding="UTF-8" standalone="yes"?>
<Relationships xmlns="http://schemas.openxmlformats.org/package/2006/relationships"><Relationship Id="rId2" Type="http://schemas.openxmlformats.org/officeDocument/2006/relationships/oleObject" Target="https://ethreesf.sharepoint.com/sites/ERCOTPCMDesignDevelopment/Shared%20Documents/General/1.%20Analysis%20&amp;%20Research/Inputs%20and%20Assumptions/E3-ERCOT_Modeling%20and%20Inputs_Figures_vACTIVE.xlsx" TargetMode="External"/><Relationship Id="rId1" Type="http://schemas.openxmlformats.org/officeDocument/2006/relationships/themeOverride" Target="../theme/themeOverride4.xml"/></Relationships>
</file>

<file path=ppt/charts/_rels/chart40.xml.rels><?xml version="1.0" encoding="UTF-8" standalone="yes"?>
<Relationships xmlns="http://schemas.openxmlformats.org/package/2006/relationships"><Relationship Id="rId3" Type="http://schemas.openxmlformats.org/officeDocument/2006/relationships/themeOverride" Target="../theme/themeOverride40.xml"/><Relationship Id="rId2" Type="http://schemas.microsoft.com/office/2011/relationships/chartColorStyle" Target="colors39.xml"/><Relationship Id="rId1" Type="http://schemas.microsoft.com/office/2011/relationships/chartStyle" Target="style39.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41.xml.rels><?xml version="1.0" encoding="UTF-8" standalone="yes"?>
<Relationships xmlns="http://schemas.openxmlformats.org/package/2006/relationships"><Relationship Id="rId3" Type="http://schemas.openxmlformats.org/officeDocument/2006/relationships/themeOverride" Target="../theme/themeOverride41.xml"/><Relationship Id="rId2" Type="http://schemas.microsoft.com/office/2011/relationships/chartColorStyle" Target="colors40.xml"/><Relationship Id="rId1" Type="http://schemas.microsoft.com/office/2011/relationships/chartStyle" Target="style40.xml"/><Relationship Id="rId4" Type="http://schemas.openxmlformats.org/officeDocument/2006/relationships/oleObject" Target="../embeddings/oleObject2.bin"/></Relationships>
</file>

<file path=ppt/charts/_rels/chart42.xml.rels><?xml version="1.0" encoding="UTF-8" standalone="yes"?>
<Relationships xmlns="http://schemas.openxmlformats.org/package/2006/relationships"><Relationship Id="rId3" Type="http://schemas.openxmlformats.org/officeDocument/2006/relationships/themeOverride" Target="../theme/themeOverride42.xml"/><Relationship Id="rId2" Type="http://schemas.microsoft.com/office/2011/relationships/chartColorStyle" Target="colors41.xml"/><Relationship Id="rId1" Type="http://schemas.microsoft.com/office/2011/relationships/chartStyle" Target="style41.xml"/><Relationship Id="rId4" Type="http://schemas.openxmlformats.org/officeDocument/2006/relationships/oleObject" Target="https://ethreesf.sharepoint.com/sites/ERCOTPCMDesignDevelopment/Shared%20Documents/General/1.%20Analysis%20&amp;%20Research/Modeling/_Post-Processed%20Results/0_Default%20PCM/More%20Reliable/PCM_0327_default_+4_eql_params%20temp.xlsb" TargetMode="External"/></Relationships>
</file>

<file path=ppt/charts/_rels/chart43.xml.rels><?xml version="1.0" encoding="UTF-8" standalone="yes"?>
<Relationships xmlns="http://schemas.openxmlformats.org/package/2006/relationships"><Relationship Id="rId3" Type="http://schemas.openxmlformats.org/officeDocument/2006/relationships/themeOverride" Target="../theme/themeOverride43.xml"/><Relationship Id="rId2" Type="http://schemas.microsoft.com/office/2011/relationships/chartColorStyle" Target="colors42.xml"/><Relationship Id="rId1" Type="http://schemas.microsoft.com/office/2011/relationships/chartStyle" Target="style42.xml"/><Relationship Id="rId4" Type="http://schemas.openxmlformats.org/officeDocument/2006/relationships/oleObject" Target="../embeddings/oleObject3.bin"/></Relationships>
</file>

<file path=ppt/charts/_rels/chart44.xml.rels><?xml version="1.0" encoding="UTF-8" standalone="yes"?>
<Relationships xmlns="http://schemas.openxmlformats.org/package/2006/relationships"><Relationship Id="rId3" Type="http://schemas.openxmlformats.org/officeDocument/2006/relationships/themeOverride" Target="../theme/themeOverride44.xml"/><Relationship Id="rId2" Type="http://schemas.microsoft.com/office/2011/relationships/chartColorStyle" Target="colors43.xml"/><Relationship Id="rId1" Type="http://schemas.microsoft.com/office/2011/relationships/chartStyle" Target="style43.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45.xml.rels><?xml version="1.0" encoding="UTF-8" standalone="yes"?>
<Relationships xmlns="http://schemas.openxmlformats.org/package/2006/relationships"><Relationship Id="rId3" Type="http://schemas.openxmlformats.org/officeDocument/2006/relationships/themeOverride" Target="../theme/themeOverride45.xml"/><Relationship Id="rId2" Type="http://schemas.microsoft.com/office/2011/relationships/chartColorStyle" Target="colors44.xml"/><Relationship Id="rId1" Type="http://schemas.microsoft.com/office/2011/relationships/chartStyle" Target="style44.xml"/><Relationship Id="rId4" Type="http://schemas.openxmlformats.org/officeDocument/2006/relationships/oleObject" Target="https://ethreesf.sharepoint.com/sites/ERCOTPCMDesignDevelopment/Shared%20Documents/General/1.%20Analysis%20&amp;%20Research/Modeling/_Post-Processed%20Results/0_Default%20PCM/More%20Reliable/PCM_0327_default_+4_eql_params%20temp.xlsb" TargetMode="External"/></Relationships>
</file>

<file path=ppt/charts/_rels/chart46.xml.rels><?xml version="1.0" encoding="UTF-8" standalone="yes"?>
<Relationships xmlns="http://schemas.openxmlformats.org/package/2006/relationships"><Relationship Id="rId3" Type="http://schemas.openxmlformats.org/officeDocument/2006/relationships/themeOverride" Target="../theme/themeOverride46.xml"/><Relationship Id="rId2" Type="http://schemas.microsoft.com/office/2011/relationships/chartColorStyle" Target="colors45.xml"/><Relationship Id="rId1" Type="http://schemas.microsoft.com/office/2011/relationships/chartStyle" Target="style45.xml"/><Relationship Id="rId4" Type="http://schemas.openxmlformats.org/officeDocument/2006/relationships/oleObject" Target="https://ethreesf.sharepoint.com/sites/ERCOTPCMDesignDevelopment/Shared%20Documents/General/1.%20Analysis%20&amp;%20Research/Modeling/_Post-Processed%20Results/0_Default%20PCM/Less%20Reliable/PCM_0327_default_-4_eql_params.xlsb" TargetMode="External"/></Relationships>
</file>

<file path=ppt/charts/_rels/chart47.xml.rels><?xml version="1.0" encoding="UTF-8" standalone="yes"?>
<Relationships xmlns="http://schemas.openxmlformats.org/package/2006/relationships"><Relationship Id="rId3" Type="http://schemas.openxmlformats.org/officeDocument/2006/relationships/themeOverride" Target="../theme/themeOverride47.xml"/><Relationship Id="rId2" Type="http://schemas.microsoft.com/office/2011/relationships/chartColorStyle" Target="colors46.xml"/><Relationship Id="rId1" Type="http://schemas.microsoft.com/office/2011/relationships/chartStyle" Target="style46.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48.xml.rels><?xml version="1.0" encoding="UTF-8" standalone="yes"?>
<Relationships xmlns="http://schemas.openxmlformats.org/package/2006/relationships"><Relationship Id="rId3" Type="http://schemas.openxmlformats.org/officeDocument/2006/relationships/themeOverride" Target="../theme/themeOverride48.xml"/><Relationship Id="rId2" Type="http://schemas.microsoft.com/office/2011/relationships/chartColorStyle" Target="colors47.xml"/><Relationship Id="rId1" Type="http://schemas.microsoft.com/office/2011/relationships/chartStyle" Target="style47.xml"/><Relationship Id="rId4" Type="http://schemas.openxmlformats.org/officeDocument/2006/relationships/oleObject" Target="../embeddings/oleObject4.bin"/></Relationships>
</file>

<file path=ppt/charts/_rels/chart49.xml.rels><?xml version="1.0" encoding="UTF-8" standalone="yes"?>
<Relationships xmlns="http://schemas.openxmlformats.org/package/2006/relationships"><Relationship Id="rId3" Type="http://schemas.openxmlformats.org/officeDocument/2006/relationships/themeOverride" Target="../theme/themeOverride49.xml"/><Relationship Id="rId2" Type="http://schemas.microsoft.com/office/2011/relationships/chartColorStyle" Target="colors48.xml"/><Relationship Id="rId1" Type="http://schemas.microsoft.com/office/2011/relationships/chartStyle" Target="style48.xml"/><Relationship Id="rId4" Type="http://schemas.openxmlformats.org/officeDocument/2006/relationships/oleObject" Target="https://ethreesf.sharepoint.com/sites/ERCOTPCMDesignDevelopment/Shared%20Documents/General/1.%20Analysis%20&amp;%20Research/Modeling/_Post-Processed%20Results/0_Default%20PCM/Less%20Reliable/PCM_0327_default_-4_eql_params.xlsb" TargetMode="External"/></Relationships>
</file>

<file path=ppt/charts/_rels/chart5.xml.rels><?xml version="1.0" encoding="UTF-8" standalone="yes"?>
<Relationships xmlns="http://schemas.openxmlformats.org/package/2006/relationships"><Relationship Id="rId3" Type="http://schemas.openxmlformats.org/officeDocument/2006/relationships/themeOverride" Target="../theme/themeOverride5.xml"/><Relationship Id="rId2" Type="http://schemas.microsoft.com/office/2011/relationships/chartColorStyle" Target="colors4.xml"/><Relationship Id="rId1" Type="http://schemas.microsoft.com/office/2011/relationships/chartStyle" Target="style4.xml"/><Relationship Id="rId4" Type="http://schemas.openxmlformats.org/officeDocument/2006/relationships/oleObject" Target="https://ethreesf.sharepoint.com/sites/ERCOTPCMDesignDevelopment/Shared%20Documents/General/1.%20Analysis%20&amp;%20Research/Modeling/Miscellaneous/ercot_plot_maker_20240404.xlsx" TargetMode="External"/></Relationships>
</file>

<file path=ppt/charts/_rels/chart50.xml.rels><?xml version="1.0" encoding="UTF-8" standalone="yes"?>
<Relationships xmlns="http://schemas.openxmlformats.org/package/2006/relationships"><Relationship Id="rId3" Type="http://schemas.openxmlformats.org/officeDocument/2006/relationships/themeOverride" Target="../theme/themeOverride50.xml"/><Relationship Id="rId2" Type="http://schemas.microsoft.com/office/2011/relationships/chartColorStyle" Target="colors49.xml"/><Relationship Id="rId1" Type="http://schemas.microsoft.com/office/2011/relationships/chartStyle" Target="style49.xml"/><Relationship Id="rId4" Type="http://schemas.openxmlformats.org/officeDocument/2006/relationships/oleObject" Target="https://ethreesf.sharepoint.com/sites/ERCOTPCMDesignDevelopment/Shared%20Documents/General/1.%20Analysis%20&amp;%20Research/Modeling/_Post-Processed%20Results/0_Default%20PCM/More%20Reliable/PCM_0327_default_+4_eql_params%20temp.xlsb" TargetMode="External"/></Relationships>
</file>

<file path=ppt/charts/_rels/chart51.xml.rels><?xml version="1.0" encoding="UTF-8" standalone="yes"?>
<Relationships xmlns="http://schemas.openxmlformats.org/package/2006/relationships"><Relationship Id="rId3" Type="http://schemas.openxmlformats.org/officeDocument/2006/relationships/themeOverride" Target="../theme/themeOverride51.xml"/><Relationship Id="rId2" Type="http://schemas.microsoft.com/office/2011/relationships/chartColorStyle" Target="colors50.xml"/><Relationship Id="rId1" Type="http://schemas.microsoft.com/office/2011/relationships/chartStyle" Target="style50.xml"/><Relationship Id="rId4" Type="http://schemas.openxmlformats.org/officeDocument/2006/relationships/oleObject" Target="https://ethreesf.sharepoint.com/sites/ERCOTPCMDesignDevelopment/Shared%20Documents/General/1.%20Analysis%20&amp;%20Research/Modeling/E3-ERCOT_PCM_Calculations_0.1%20LOLE_Default_v1.xlsb" TargetMode="External"/></Relationships>
</file>

<file path=ppt/charts/_rels/chart52.xml.rels><?xml version="1.0" encoding="UTF-8" standalone="yes"?>
<Relationships xmlns="http://schemas.openxmlformats.org/package/2006/relationships"><Relationship Id="rId3" Type="http://schemas.openxmlformats.org/officeDocument/2006/relationships/themeOverride" Target="../theme/themeOverride52.xml"/><Relationship Id="rId2" Type="http://schemas.microsoft.com/office/2011/relationships/chartColorStyle" Target="colors51.xml"/><Relationship Id="rId1" Type="http://schemas.microsoft.com/office/2011/relationships/chartStyle" Target="style51.xml"/><Relationship Id="rId4" Type="http://schemas.openxmlformats.org/officeDocument/2006/relationships/oleObject" Target="https://ethreesf.sharepoint.com/sites/ERCOTPCMDesignDevelopment/Shared%20Documents/General/1.%20Analysis%20&amp;%20Research/Modeling/E3-ERCOT_PCM_Calculations_0.1%20LOLE_Default_vACTIVE%20-%201season_vDD.xlsb" TargetMode="External"/></Relationships>
</file>

<file path=ppt/charts/_rels/chart53.xml.rels><?xml version="1.0" encoding="UTF-8" standalone="yes"?>
<Relationships xmlns="http://schemas.openxmlformats.org/package/2006/relationships"><Relationship Id="rId3" Type="http://schemas.openxmlformats.org/officeDocument/2006/relationships/themeOverride" Target="../theme/themeOverride53.xml"/><Relationship Id="rId2" Type="http://schemas.microsoft.com/office/2011/relationships/chartColorStyle" Target="colors52.xml"/><Relationship Id="rId1" Type="http://schemas.microsoft.com/office/2011/relationships/chartStyle" Target="style52.xml"/><Relationship Id="rId4" Type="http://schemas.openxmlformats.org/officeDocument/2006/relationships/oleObject" Target="https://ethreesf.sharepoint.com/sites/ERCOTPCMDesignDevelopment/Shared%20Documents/General/1.%20Analysis%20&amp;%20Research/Modeling/_Post-Processed%20Results/1_Number_Seasons/Equilibrium/PCM_0327_original_eql.xlsb" TargetMode="External"/></Relationships>
</file>

<file path=ppt/charts/_rels/chart54.xml.rels><?xml version="1.0" encoding="UTF-8" standalone="yes"?>
<Relationships xmlns="http://schemas.openxmlformats.org/package/2006/relationships"><Relationship Id="rId3" Type="http://schemas.openxmlformats.org/officeDocument/2006/relationships/themeOverride" Target="../theme/themeOverride54.xml"/><Relationship Id="rId2" Type="http://schemas.microsoft.com/office/2011/relationships/chartColorStyle" Target="colors53.xml"/><Relationship Id="rId1" Type="http://schemas.microsoft.com/office/2011/relationships/chartStyle" Target="style53.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55.xml.rels><?xml version="1.0" encoding="UTF-8" standalone="yes"?>
<Relationships xmlns="http://schemas.openxmlformats.org/package/2006/relationships"><Relationship Id="rId3" Type="http://schemas.openxmlformats.org/officeDocument/2006/relationships/themeOverride" Target="../theme/themeOverride55.xml"/><Relationship Id="rId2" Type="http://schemas.microsoft.com/office/2011/relationships/chartColorStyle" Target="colors54.xml"/><Relationship Id="rId1" Type="http://schemas.microsoft.com/office/2011/relationships/chartStyle" Target="style54.xml"/><Relationship Id="rId4" Type="http://schemas.openxmlformats.org/officeDocument/2006/relationships/oleObject" Target="https://ethreesf.sharepoint.com/sites/ERCOTPCMDesignDevelopment/Shared%20Documents/General/1.%20Analysis%20&amp;%20Research/Modeling/_Post-Processed%20Results/1_Number_Seasons/Equilibrium/PCM_0327_original_eql.xlsb" TargetMode="External"/></Relationships>
</file>

<file path=ppt/charts/_rels/chart56.xml.rels><?xml version="1.0" encoding="UTF-8" standalone="yes"?>
<Relationships xmlns="http://schemas.openxmlformats.org/package/2006/relationships"><Relationship Id="rId3" Type="http://schemas.openxmlformats.org/officeDocument/2006/relationships/themeOverride" Target="../theme/themeOverride56.xml"/><Relationship Id="rId2" Type="http://schemas.microsoft.com/office/2011/relationships/chartColorStyle" Target="colors55.xml"/><Relationship Id="rId1" Type="http://schemas.microsoft.com/office/2011/relationships/chartStyle" Target="style55.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57.xml.rels><?xml version="1.0" encoding="UTF-8" standalone="yes"?>
<Relationships xmlns="http://schemas.openxmlformats.org/package/2006/relationships"><Relationship Id="rId3" Type="http://schemas.openxmlformats.org/officeDocument/2006/relationships/themeOverride" Target="../theme/themeOverride57.xml"/><Relationship Id="rId2" Type="http://schemas.microsoft.com/office/2011/relationships/chartColorStyle" Target="colors56.xml"/><Relationship Id="rId1" Type="http://schemas.microsoft.com/office/2011/relationships/chartStyle" Target="style56.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58.xml.rels><?xml version="1.0" encoding="UTF-8" standalone="yes"?>
<Relationships xmlns="http://schemas.openxmlformats.org/package/2006/relationships"><Relationship Id="rId3" Type="http://schemas.openxmlformats.org/officeDocument/2006/relationships/themeOverride" Target="../theme/themeOverride58.xml"/><Relationship Id="rId2" Type="http://schemas.microsoft.com/office/2011/relationships/chartColorStyle" Target="colors57.xml"/><Relationship Id="rId1" Type="http://schemas.microsoft.com/office/2011/relationships/chartStyle" Target="style57.xml"/><Relationship Id="rId4" Type="http://schemas.openxmlformats.org/officeDocument/2006/relationships/oleObject" Target="https://ethreesf.sharepoint.com/sites/ERCOTPCMDesignDevelopment/Shared%20Documents/General/1.%20Analysis%20&amp;%20Research/Modeling/_Post-Processed%20Results/1_Number_Seasons/Equilibrium/PCM_0327_original_eql.xlsb" TargetMode="External"/></Relationships>
</file>

<file path=ppt/charts/_rels/chart59.xml.rels><?xml version="1.0" encoding="UTF-8" standalone="yes"?>
<Relationships xmlns="http://schemas.openxmlformats.org/package/2006/relationships"><Relationship Id="rId3" Type="http://schemas.openxmlformats.org/officeDocument/2006/relationships/themeOverride" Target="../theme/themeOverride59.xml"/><Relationship Id="rId2" Type="http://schemas.microsoft.com/office/2011/relationships/chartColorStyle" Target="colors58.xml"/><Relationship Id="rId1" Type="http://schemas.microsoft.com/office/2011/relationships/chartStyle" Target="style58.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6.xml.rels><?xml version="1.0" encoding="UTF-8" standalone="yes"?>
<Relationships xmlns="http://schemas.openxmlformats.org/package/2006/relationships"><Relationship Id="rId3" Type="http://schemas.openxmlformats.org/officeDocument/2006/relationships/themeOverride" Target="../theme/themeOverride6.xml"/><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oleObject" Target="https://ethreesf.sharepoint.com/sites/ERCOTPCMDesignDevelopment/Shared%20Documents/General/1.%20Analysis%20&amp;%20Research/Modeling/E3-ERCOT_PCM_Calculations_0.1%20LOLE_Default_vACTIVE%20-%201season_vDD.xlsb" TargetMode="External"/></Relationships>
</file>

<file path=ppt/charts/_rels/chart60.xml.rels><?xml version="1.0" encoding="UTF-8" standalone="yes"?>
<Relationships xmlns="http://schemas.openxmlformats.org/package/2006/relationships"><Relationship Id="rId3" Type="http://schemas.openxmlformats.org/officeDocument/2006/relationships/themeOverride" Target="../theme/themeOverride60.xml"/><Relationship Id="rId2" Type="http://schemas.microsoft.com/office/2011/relationships/chartColorStyle" Target="colors59.xml"/><Relationship Id="rId1" Type="http://schemas.microsoft.com/office/2011/relationships/chartStyle" Target="style59.xml"/><Relationship Id="rId4" Type="http://schemas.openxmlformats.org/officeDocument/2006/relationships/oleObject" Target="https://ethreesf.sharepoint.com/sites/ERCOTPCMDesignDevelopment/Shared%20Documents/General/1.%20Analysis%20&amp;%20Research/Modeling/_Post-Processed%20Results/1_Number_Seasons/Equilibrium/PCM_0327_original_eql.xlsb" TargetMode="External"/></Relationships>
</file>

<file path=ppt/charts/_rels/chart61.xml.rels><?xml version="1.0" encoding="UTF-8" standalone="yes"?>
<Relationships xmlns="http://schemas.openxmlformats.org/package/2006/relationships"><Relationship Id="rId3" Type="http://schemas.openxmlformats.org/officeDocument/2006/relationships/themeOverride" Target="../theme/themeOverride61.xml"/><Relationship Id="rId2" Type="http://schemas.microsoft.com/office/2011/relationships/chartColorStyle" Target="colors60.xml"/><Relationship Id="rId1" Type="http://schemas.microsoft.com/office/2011/relationships/chartStyle" Target="style60.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62.xml.rels><?xml version="1.0" encoding="UTF-8" standalone="yes"?>
<Relationships xmlns="http://schemas.openxmlformats.org/package/2006/relationships"><Relationship Id="rId3" Type="http://schemas.openxmlformats.org/officeDocument/2006/relationships/themeOverride" Target="../theme/themeOverride62.xml"/><Relationship Id="rId2" Type="http://schemas.microsoft.com/office/2011/relationships/chartColorStyle" Target="colors61.xml"/><Relationship Id="rId1" Type="http://schemas.microsoft.com/office/2011/relationships/chartStyle" Target="style61.xml"/><Relationship Id="rId4" Type="http://schemas.openxmlformats.org/officeDocument/2006/relationships/oleObject" Target="https://ethreesf.sharepoint.com/sites/ERCOTPCMDesignDevelopment/Shared%20Documents/General/1.%20Analysis%20&amp;%20Research/Modeling/_Post-Processed%20Results/1_Number_Seasons/Equilibrium/PCM_0327_original_eql.xlsb" TargetMode="External"/></Relationships>
</file>

<file path=ppt/charts/_rels/chart63.xml.rels><?xml version="1.0" encoding="UTF-8" standalone="yes"?>
<Relationships xmlns="http://schemas.openxmlformats.org/package/2006/relationships"><Relationship Id="rId3" Type="http://schemas.openxmlformats.org/officeDocument/2006/relationships/themeOverride" Target="../theme/themeOverride63.xml"/><Relationship Id="rId2" Type="http://schemas.microsoft.com/office/2011/relationships/chartColorStyle" Target="colors62.xml"/><Relationship Id="rId1" Type="http://schemas.microsoft.com/office/2011/relationships/chartStyle" Target="style62.xml"/><Relationship Id="rId4" Type="http://schemas.openxmlformats.org/officeDocument/2006/relationships/oleObject" Target="https://ethreesf.sharepoint.com/sites/ERCOTPCMDesignDevelopment/Shared%20Documents/General/1.%20Analysis%20&amp;%20Research/Modeling/_Post-Processed%20Results/1_Number_Seasons/Equilibrium/PCM_0327_original_eql.xlsb" TargetMode="External"/></Relationships>
</file>

<file path=ppt/charts/_rels/chart64.xml.rels><?xml version="1.0" encoding="UTF-8" standalone="yes"?>
<Relationships xmlns="http://schemas.openxmlformats.org/package/2006/relationships"><Relationship Id="rId3" Type="http://schemas.openxmlformats.org/officeDocument/2006/relationships/themeOverride" Target="../theme/themeOverride64.xml"/><Relationship Id="rId2" Type="http://schemas.microsoft.com/office/2011/relationships/chartColorStyle" Target="colors63.xml"/><Relationship Id="rId1" Type="http://schemas.microsoft.com/office/2011/relationships/chartStyle" Target="style63.xml"/><Relationship Id="rId4" Type="http://schemas.openxmlformats.org/officeDocument/2006/relationships/oleObject" Target="https://ethreesf.sharepoint.com/sites/ERCOTPCMDesignDevelopment/Shared%20Documents/General/1.%20Analysis%20&amp;%20Research/Modeling/_Post-Processed%20Results/1_Number_Seasons/Equilibrium/PCM_0327_original_eql.xlsb" TargetMode="External"/></Relationships>
</file>

<file path=ppt/charts/_rels/chart65.xml.rels><?xml version="1.0" encoding="UTF-8" standalone="yes"?>
<Relationships xmlns="http://schemas.openxmlformats.org/package/2006/relationships"><Relationship Id="rId3" Type="http://schemas.openxmlformats.org/officeDocument/2006/relationships/themeOverride" Target="../theme/themeOverride65.xml"/><Relationship Id="rId2" Type="http://schemas.microsoft.com/office/2011/relationships/chartColorStyle" Target="colors64.xml"/><Relationship Id="rId1" Type="http://schemas.microsoft.com/office/2011/relationships/chartStyle" Target="style64.xml"/><Relationship Id="rId4" Type="http://schemas.openxmlformats.org/officeDocument/2006/relationships/oleObject" Target="https://ethreesf.sharepoint.com/sites/ERCOTPCMDesignDevelopment/Shared%20Documents/General/1.%20Analysis%20&amp;%20Research/Modeling/_Post-Processed%20Results/1_Number_Seasons/Equilibrium/PCM_0327_original_eql.xlsb" TargetMode="External"/></Relationships>
</file>

<file path=ppt/charts/_rels/chart66.xml.rels><?xml version="1.0" encoding="UTF-8" standalone="yes"?>
<Relationships xmlns="http://schemas.openxmlformats.org/package/2006/relationships"><Relationship Id="rId3" Type="http://schemas.openxmlformats.org/officeDocument/2006/relationships/themeOverride" Target="../theme/themeOverride66.xml"/><Relationship Id="rId2" Type="http://schemas.microsoft.com/office/2011/relationships/chartColorStyle" Target="colors65.xml"/><Relationship Id="rId1" Type="http://schemas.microsoft.com/office/2011/relationships/chartStyle" Target="style65.xml"/><Relationship Id="rId4" Type="http://schemas.openxmlformats.org/officeDocument/2006/relationships/oleObject" Target="https://ethreesf.sharepoint.com/sites/ERCOTPCMDesignDevelopment/Shared%20Documents/General/1.%20Analysis%20&amp;%20Research/Modeling/E3-ERCOT_PCM_Calculations_0.1%20LOLE_Default_v1.xlsb" TargetMode="External"/></Relationships>
</file>

<file path=ppt/charts/_rels/chart67.xml.rels><?xml version="1.0" encoding="UTF-8" standalone="yes"?>
<Relationships xmlns="http://schemas.openxmlformats.org/package/2006/relationships"><Relationship Id="rId3" Type="http://schemas.openxmlformats.org/officeDocument/2006/relationships/themeOverride" Target="../theme/themeOverride67.xml"/><Relationship Id="rId2" Type="http://schemas.microsoft.com/office/2011/relationships/chartColorStyle" Target="colors66.xml"/><Relationship Id="rId1" Type="http://schemas.microsoft.com/office/2011/relationships/chartStyle" Target="style66.xml"/><Relationship Id="rId4" Type="http://schemas.openxmlformats.org/officeDocument/2006/relationships/oleObject" Target="https://ethreesf.sharepoint.com/sites/ERCOTPCMDesignDevelopment/Shared%20Documents/General/1.%20Analysis%20&amp;%20Research/Modeling/E3-ERCOT_PCM_Calculations_0.1%20LOLE_Default_vACTIVE%20-%201season_vDD.xlsb" TargetMode="External"/></Relationships>
</file>

<file path=ppt/charts/_rels/chart68.xml.rels><?xml version="1.0" encoding="UTF-8" standalone="yes"?>
<Relationships xmlns="http://schemas.openxmlformats.org/package/2006/relationships"><Relationship Id="rId3" Type="http://schemas.openxmlformats.org/officeDocument/2006/relationships/themeOverride" Target="../theme/themeOverride68.xml"/><Relationship Id="rId2" Type="http://schemas.microsoft.com/office/2011/relationships/chartColorStyle" Target="colors67.xml"/><Relationship Id="rId1" Type="http://schemas.microsoft.com/office/2011/relationships/chartStyle" Target="style67.xml"/><Relationship Id="rId4" Type="http://schemas.openxmlformats.org/officeDocument/2006/relationships/oleObject" Target="https://ethreesf.sharepoint.com/sites/ERCOTPCMDesignDevelopment/Shared%20Documents/General/1.%20Analysis%20&amp;%20Research/Modeling/_Post-Processed%20Results/2_Number_Hours/Equilibrium/PCM_0327_4seas30hrs_eql.xlsb" TargetMode="External"/></Relationships>
</file>

<file path=ppt/charts/_rels/chart69.xml.rels><?xml version="1.0" encoding="UTF-8" standalone="yes"?>
<Relationships xmlns="http://schemas.openxmlformats.org/package/2006/relationships"><Relationship Id="rId3" Type="http://schemas.openxmlformats.org/officeDocument/2006/relationships/themeOverride" Target="../theme/themeOverride69.xml"/><Relationship Id="rId2" Type="http://schemas.microsoft.com/office/2011/relationships/chartColorStyle" Target="colors68.xml"/><Relationship Id="rId1" Type="http://schemas.microsoft.com/office/2011/relationships/chartStyle" Target="style68.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7.xml.rels><?xml version="1.0" encoding="UTF-8" standalone="yes"?>
<Relationships xmlns="http://schemas.openxmlformats.org/package/2006/relationships"><Relationship Id="rId3" Type="http://schemas.openxmlformats.org/officeDocument/2006/relationships/themeOverride" Target="../theme/themeOverride7.xml"/><Relationship Id="rId2" Type="http://schemas.microsoft.com/office/2011/relationships/chartColorStyle" Target="colors6.xml"/><Relationship Id="rId1" Type="http://schemas.microsoft.com/office/2011/relationships/chartStyle" Target="style6.xml"/><Relationship Id="rId4" Type="http://schemas.openxmlformats.org/officeDocument/2006/relationships/oleObject" Target="https://ethreesf.sharepoint.com/sites/ERCOTPCMDesignDevelopment/Shared%20Documents/General/1.%20Analysis%20&amp;%20Research/Modeling/E3-ERCOT_PCM_Calculations_0.1%20LOLE_Default_vACTIVE%20-%201season_vDD.xlsb" TargetMode="External"/></Relationships>
</file>

<file path=ppt/charts/_rels/chart70.xml.rels><?xml version="1.0" encoding="UTF-8" standalone="yes"?>
<Relationships xmlns="http://schemas.openxmlformats.org/package/2006/relationships"><Relationship Id="rId3" Type="http://schemas.openxmlformats.org/officeDocument/2006/relationships/themeOverride" Target="../theme/themeOverride70.xml"/><Relationship Id="rId2" Type="http://schemas.microsoft.com/office/2011/relationships/chartColorStyle" Target="colors69.xml"/><Relationship Id="rId1" Type="http://schemas.microsoft.com/office/2011/relationships/chartStyle" Target="style69.xml"/><Relationship Id="rId4" Type="http://schemas.openxmlformats.org/officeDocument/2006/relationships/oleObject" Target="https://ethreesf.sharepoint.com/sites/ERCOTPCMDesignDevelopment/Shared%20Documents/General/1.%20Analysis%20&amp;%20Research/Modeling/_Post-Processed%20Results/2_Number_Hours/Equilibrium/PCM_0327_4seas30hrs_eql.xlsb" TargetMode="External"/></Relationships>
</file>

<file path=ppt/charts/_rels/chart71.xml.rels><?xml version="1.0" encoding="UTF-8" standalone="yes"?>
<Relationships xmlns="http://schemas.openxmlformats.org/package/2006/relationships"><Relationship Id="rId3" Type="http://schemas.openxmlformats.org/officeDocument/2006/relationships/themeOverride" Target="../theme/themeOverride71.xml"/><Relationship Id="rId2" Type="http://schemas.microsoft.com/office/2011/relationships/chartColorStyle" Target="colors70.xml"/><Relationship Id="rId1" Type="http://schemas.microsoft.com/office/2011/relationships/chartStyle" Target="style70.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72.xml.rels><?xml version="1.0" encoding="UTF-8" standalone="yes"?>
<Relationships xmlns="http://schemas.openxmlformats.org/package/2006/relationships"><Relationship Id="rId3" Type="http://schemas.openxmlformats.org/officeDocument/2006/relationships/themeOverride" Target="../theme/themeOverride72.xml"/><Relationship Id="rId2" Type="http://schemas.microsoft.com/office/2011/relationships/chartColorStyle" Target="colors71.xml"/><Relationship Id="rId1" Type="http://schemas.microsoft.com/office/2011/relationships/chartStyle" Target="style71.xml"/><Relationship Id="rId4" Type="http://schemas.openxmlformats.org/officeDocument/2006/relationships/oleObject" Target="https://ethreesf.sharepoint.com/sites/ERCOTPCMDesignDevelopment/Shared%20Documents/General/1.%20Analysis%20&amp;%20Research/Modeling/_Post-Processed%20Results/2_Number_Hours/Equilibrium/PCM_0327_4seas30hrs_eql.xlsb" TargetMode="External"/></Relationships>
</file>

<file path=ppt/charts/_rels/chart73.xml.rels><?xml version="1.0" encoding="UTF-8" standalone="yes"?>
<Relationships xmlns="http://schemas.openxmlformats.org/package/2006/relationships"><Relationship Id="rId3" Type="http://schemas.openxmlformats.org/officeDocument/2006/relationships/themeOverride" Target="../theme/themeOverride73.xml"/><Relationship Id="rId2" Type="http://schemas.microsoft.com/office/2011/relationships/chartColorStyle" Target="colors72.xml"/><Relationship Id="rId1" Type="http://schemas.microsoft.com/office/2011/relationships/chartStyle" Target="style72.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74.xml.rels><?xml version="1.0" encoding="UTF-8" standalone="yes"?>
<Relationships xmlns="http://schemas.openxmlformats.org/package/2006/relationships"><Relationship Id="rId3" Type="http://schemas.openxmlformats.org/officeDocument/2006/relationships/themeOverride" Target="../theme/themeOverride74.xml"/><Relationship Id="rId2" Type="http://schemas.microsoft.com/office/2011/relationships/chartColorStyle" Target="colors73.xml"/><Relationship Id="rId1" Type="http://schemas.microsoft.com/office/2011/relationships/chartStyle" Target="style73.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75.xml.rels><?xml version="1.0" encoding="UTF-8" standalone="yes"?>
<Relationships xmlns="http://schemas.openxmlformats.org/package/2006/relationships"><Relationship Id="rId3" Type="http://schemas.openxmlformats.org/officeDocument/2006/relationships/themeOverride" Target="../theme/themeOverride75.xml"/><Relationship Id="rId2" Type="http://schemas.microsoft.com/office/2011/relationships/chartColorStyle" Target="colors74.xml"/><Relationship Id="rId1" Type="http://schemas.microsoft.com/office/2011/relationships/chartStyle" Target="style74.xml"/><Relationship Id="rId4" Type="http://schemas.openxmlformats.org/officeDocument/2006/relationships/oleObject" Target="https://ethreesf.sharepoint.com/sites/ERCOTPCMDesignDevelopment/Shared%20Documents/General/1.%20Analysis%20&amp;%20Research/Modeling/_Post-Processed%20Results/2_Number_Hours/Equilibrium/PCM_0327_4seas30hrs_eql.xlsb" TargetMode="External"/></Relationships>
</file>

<file path=ppt/charts/_rels/chart76.xml.rels><?xml version="1.0" encoding="UTF-8" standalone="yes"?>
<Relationships xmlns="http://schemas.openxmlformats.org/package/2006/relationships"><Relationship Id="rId3" Type="http://schemas.openxmlformats.org/officeDocument/2006/relationships/themeOverride" Target="../theme/themeOverride76.xml"/><Relationship Id="rId2" Type="http://schemas.microsoft.com/office/2011/relationships/chartColorStyle" Target="colors75.xml"/><Relationship Id="rId1" Type="http://schemas.microsoft.com/office/2011/relationships/chartStyle" Target="style75.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77.xml.rels><?xml version="1.0" encoding="UTF-8" standalone="yes"?>
<Relationships xmlns="http://schemas.openxmlformats.org/package/2006/relationships"><Relationship Id="rId3" Type="http://schemas.openxmlformats.org/officeDocument/2006/relationships/themeOverride" Target="../theme/themeOverride77.xml"/><Relationship Id="rId2" Type="http://schemas.microsoft.com/office/2011/relationships/chartColorStyle" Target="colors76.xml"/><Relationship Id="rId1" Type="http://schemas.microsoft.com/office/2011/relationships/chartStyle" Target="style76.xml"/><Relationship Id="rId4" Type="http://schemas.openxmlformats.org/officeDocument/2006/relationships/oleObject" Target="https://ethreesf.sharepoint.com/sites/ERCOTPCMDesignDevelopment/Shared%20Documents/General/1.%20Analysis%20&amp;%20Research/Modeling/_Post-Processed%20Results/2_Number_Hours/Equilibrium/PCM_0327_4seas30hrs_eql.xlsb" TargetMode="External"/></Relationships>
</file>

<file path=ppt/charts/_rels/chart78.xml.rels><?xml version="1.0" encoding="UTF-8" standalone="yes"?>
<Relationships xmlns="http://schemas.openxmlformats.org/package/2006/relationships"><Relationship Id="rId3" Type="http://schemas.openxmlformats.org/officeDocument/2006/relationships/themeOverride" Target="../theme/themeOverride78.xml"/><Relationship Id="rId2" Type="http://schemas.microsoft.com/office/2011/relationships/chartColorStyle" Target="colors77.xml"/><Relationship Id="rId1" Type="http://schemas.microsoft.com/office/2011/relationships/chartStyle" Target="style77.xml"/><Relationship Id="rId4" Type="http://schemas.openxmlformats.org/officeDocument/2006/relationships/oleObject" Target="https://ethreesf.sharepoint.com/sites/ERCOTPCMDesignDevelopment/Shared%20Documents/General/1.%20Analysis%20&amp;%20Research/Modeling/_Post-Processed%20Results/2_Number_Hours/Equilibrium/PCM_0327_4seas30hrs_eql.xlsb" TargetMode="External"/></Relationships>
</file>

<file path=ppt/charts/_rels/chart79.xml.rels><?xml version="1.0" encoding="UTF-8" standalone="yes"?>
<Relationships xmlns="http://schemas.openxmlformats.org/package/2006/relationships"><Relationship Id="rId3" Type="http://schemas.openxmlformats.org/officeDocument/2006/relationships/themeOverride" Target="../theme/themeOverride79.xml"/><Relationship Id="rId2" Type="http://schemas.microsoft.com/office/2011/relationships/chartColorStyle" Target="colors78.xml"/><Relationship Id="rId1" Type="http://schemas.microsoft.com/office/2011/relationships/chartStyle" Target="style78.xml"/><Relationship Id="rId4" Type="http://schemas.openxmlformats.org/officeDocument/2006/relationships/oleObject" Target="https://ethreesf.sharepoint.com/sites/ERCOTPCMDesignDevelopment/Shared%20Documents/General/1.%20Analysis%20&amp;%20Research/Modeling/_Post-Processed%20Results/2_Number_Hours/Equilibrium/PCM_0327_4seas30hrs_eql.xlsb" TargetMode="External"/></Relationships>
</file>

<file path=ppt/charts/_rels/chart8.xml.rels><?xml version="1.0" encoding="UTF-8" standalone="yes"?>
<Relationships xmlns="http://schemas.openxmlformats.org/package/2006/relationships"><Relationship Id="rId3" Type="http://schemas.openxmlformats.org/officeDocument/2006/relationships/themeOverride" Target="../theme/themeOverride8.xml"/><Relationship Id="rId2" Type="http://schemas.microsoft.com/office/2011/relationships/chartColorStyle" Target="colors7.xml"/><Relationship Id="rId1" Type="http://schemas.microsoft.com/office/2011/relationships/chartStyle" Target="style7.xml"/><Relationship Id="rId4" Type="http://schemas.openxmlformats.org/officeDocument/2006/relationships/oleObject" Target="https://ethreesf.sharepoint.com/sites/ERCOTPCMDesignDevelopment/Shared%20Documents/General/1.%20Analysis%20&amp;%20Research/Modeling/E3-ERCOT_PCM_Calculations_0.1%20LOLE_Default_vACTIVE%20-%201season_vDD.xlsb" TargetMode="External"/></Relationships>
</file>

<file path=ppt/charts/_rels/chart80.xml.rels><?xml version="1.0" encoding="UTF-8" standalone="yes"?>
<Relationships xmlns="http://schemas.openxmlformats.org/package/2006/relationships"><Relationship Id="rId3" Type="http://schemas.openxmlformats.org/officeDocument/2006/relationships/themeOverride" Target="../theme/themeOverride80.xml"/><Relationship Id="rId2" Type="http://schemas.microsoft.com/office/2011/relationships/chartColorStyle" Target="colors79.xml"/><Relationship Id="rId1" Type="http://schemas.microsoft.com/office/2011/relationships/chartStyle" Target="style79.xml"/><Relationship Id="rId4" Type="http://schemas.openxmlformats.org/officeDocument/2006/relationships/oleObject" Target="https://ethreesf.sharepoint.com/sites/ERCOTPCMDesignDevelopment/Shared%20Documents/General/1.%20Analysis%20&amp;%20Research/Modeling/_Post-Processed%20Results/2_Number_Hours/Equilibrium/PCM_0327_4seas30hrs_eql.xlsb" TargetMode="External"/></Relationships>
</file>

<file path=ppt/charts/_rels/chart81.xml.rels><?xml version="1.0" encoding="UTF-8" standalone="yes"?>
<Relationships xmlns="http://schemas.openxmlformats.org/package/2006/relationships"><Relationship Id="rId3" Type="http://schemas.openxmlformats.org/officeDocument/2006/relationships/themeOverride" Target="../theme/themeOverride81.xml"/><Relationship Id="rId2" Type="http://schemas.microsoft.com/office/2011/relationships/chartColorStyle" Target="colors80.xml"/><Relationship Id="rId1" Type="http://schemas.microsoft.com/office/2011/relationships/chartStyle" Target="style80.xml"/><Relationship Id="rId4" Type="http://schemas.openxmlformats.org/officeDocument/2006/relationships/oleObject" Target="https://ethreesf.sharepoint.com/sites/ERCOTPCMDesignDevelopment/Shared%20Documents/General/1.%20Analysis%20&amp;%20Research/Modeling/E3-ERCOT_PCM_Calculations_0.1%20LOLE_Default_v1.xlsb" TargetMode="External"/></Relationships>
</file>

<file path=ppt/charts/_rels/chart82.xml.rels><?xml version="1.0" encoding="UTF-8" standalone="yes"?>
<Relationships xmlns="http://schemas.openxmlformats.org/package/2006/relationships"><Relationship Id="rId3" Type="http://schemas.openxmlformats.org/officeDocument/2006/relationships/themeOverride" Target="../theme/themeOverride82.xml"/><Relationship Id="rId2" Type="http://schemas.microsoft.com/office/2011/relationships/chartColorStyle" Target="colors81.xml"/><Relationship Id="rId1" Type="http://schemas.microsoft.com/office/2011/relationships/chartStyle" Target="style81.xml"/><Relationship Id="rId4" Type="http://schemas.openxmlformats.org/officeDocument/2006/relationships/oleObject" Target="https://ethreesf.sharepoint.com/sites/ERCOTPCMDesignDevelopment/Shared%20Documents/General/1.%20Analysis%20&amp;%20Research/Modeling/E3-ERCOT_PCM_Calculations_0.1%20LOLE_Default_vACTIVE%20-%201season_vDD.xlsb" TargetMode="External"/></Relationships>
</file>

<file path=ppt/charts/_rels/chart83.xml.rels><?xml version="1.0" encoding="UTF-8" standalone="yes"?>
<Relationships xmlns="http://schemas.openxmlformats.org/package/2006/relationships"><Relationship Id="rId3" Type="http://schemas.openxmlformats.org/officeDocument/2006/relationships/themeOverride" Target="../theme/themeOverride83.xml"/><Relationship Id="rId2" Type="http://schemas.microsoft.com/office/2011/relationships/chartColorStyle" Target="colors82.xml"/><Relationship Id="rId1" Type="http://schemas.microsoft.com/office/2011/relationships/chartStyle" Target="style82.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84.xml.rels><?xml version="1.0" encoding="UTF-8" standalone="yes"?>
<Relationships xmlns="http://schemas.openxmlformats.org/package/2006/relationships"><Relationship Id="rId3" Type="http://schemas.openxmlformats.org/officeDocument/2006/relationships/themeOverride" Target="../theme/themeOverride84.xml"/><Relationship Id="rId2" Type="http://schemas.microsoft.com/office/2011/relationships/chartColorStyle" Target="colors83.xml"/><Relationship Id="rId1" Type="http://schemas.microsoft.com/office/2011/relationships/chartStyle" Target="style83.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85.xml.rels><?xml version="1.0" encoding="UTF-8" standalone="yes"?>
<Relationships xmlns="http://schemas.openxmlformats.org/package/2006/relationships"><Relationship Id="rId3" Type="http://schemas.openxmlformats.org/officeDocument/2006/relationships/themeOverride" Target="../theme/themeOverride85.xml"/><Relationship Id="rId2" Type="http://schemas.microsoft.com/office/2011/relationships/chartColorStyle" Target="colors84.xml"/><Relationship Id="rId1" Type="http://schemas.microsoft.com/office/2011/relationships/chartStyle" Target="style84.xml"/><Relationship Id="rId4" Type="http://schemas.openxmlformats.org/officeDocument/2006/relationships/oleObject" Target="https://ethreesf.sharepoint.com/sites/ERCOTPCMDesignDevelopment/Shared%20Documents/General/1.%20Analysis%20&amp;%20Research/Modeling/_Post-Processed%20Results/3_Net-CONE/Ex-Ante/Equilibrium/PCM_0327_net-cone_ex-ante_eql.xlsb" TargetMode="External"/></Relationships>
</file>

<file path=ppt/charts/_rels/chart86.xml.rels><?xml version="1.0" encoding="UTF-8" standalone="yes"?>
<Relationships xmlns="http://schemas.openxmlformats.org/package/2006/relationships"><Relationship Id="rId3" Type="http://schemas.openxmlformats.org/officeDocument/2006/relationships/themeOverride" Target="../theme/themeOverride86.xml"/><Relationship Id="rId2" Type="http://schemas.microsoft.com/office/2011/relationships/chartColorStyle" Target="colors85.xml"/><Relationship Id="rId1" Type="http://schemas.microsoft.com/office/2011/relationships/chartStyle" Target="style85.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87.xml.rels><?xml version="1.0" encoding="UTF-8" standalone="yes"?>
<Relationships xmlns="http://schemas.openxmlformats.org/package/2006/relationships"><Relationship Id="rId3" Type="http://schemas.openxmlformats.org/officeDocument/2006/relationships/themeOverride" Target="../theme/themeOverride87.xml"/><Relationship Id="rId2" Type="http://schemas.microsoft.com/office/2011/relationships/chartColorStyle" Target="colors86.xml"/><Relationship Id="rId1" Type="http://schemas.microsoft.com/office/2011/relationships/chartStyle" Target="style86.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88.xml.rels><?xml version="1.0" encoding="UTF-8" standalone="yes"?>
<Relationships xmlns="http://schemas.openxmlformats.org/package/2006/relationships"><Relationship Id="rId3" Type="http://schemas.openxmlformats.org/officeDocument/2006/relationships/themeOverride" Target="../theme/themeOverride88.xml"/><Relationship Id="rId2" Type="http://schemas.microsoft.com/office/2011/relationships/chartColorStyle" Target="colors87.xml"/><Relationship Id="rId1" Type="http://schemas.microsoft.com/office/2011/relationships/chartStyle" Target="style87.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89.xml.rels><?xml version="1.0" encoding="UTF-8" standalone="yes"?>
<Relationships xmlns="http://schemas.openxmlformats.org/package/2006/relationships"><Relationship Id="rId3" Type="http://schemas.openxmlformats.org/officeDocument/2006/relationships/themeOverride" Target="../theme/themeOverride89.xml"/><Relationship Id="rId2" Type="http://schemas.microsoft.com/office/2011/relationships/chartColorStyle" Target="colors88.xml"/><Relationship Id="rId1" Type="http://schemas.microsoft.com/office/2011/relationships/chartStyle" Target="style88.xml"/><Relationship Id="rId4" Type="http://schemas.openxmlformats.org/officeDocument/2006/relationships/oleObject" Target="https://ethreesf.sharepoint.com/sites/ERCOTPCMDesignDevelopment/Shared%20Documents/General/1.%20Analysis%20&amp;%20Research/Modeling/_Post-Processed%20Results/3_Net-CONE/Ex-Ante/Equilibrium/PCM_0327_net-cone_ex-ante_eql.xlsb" TargetMode="External"/></Relationships>
</file>

<file path=ppt/charts/_rels/chart9.xml.rels><?xml version="1.0" encoding="UTF-8" standalone="yes"?>
<Relationships xmlns="http://schemas.openxmlformats.org/package/2006/relationships"><Relationship Id="rId3" Type="http://schemas.openxmlformats.org/officeDocument/2006/relationships/themeOverride" Target="../theme/themeOverride9.xml"/><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oleObject" Target="https://ethreesf.sharepoint.com/sites/ERCOTPCMDesignDevelopment/Shared%20Documents/General/1.%20Analysis%20&amp;%20Research/Modeling/_Post-Processed%20Results/_Comparison/PCM_comparison_workbook.xlsb" TargetMode="External"/></Relationships>
</file>

<file path=ppt/charts/_rels/chart90.xml.rels><?xml version="1.0" encoding="UTF-8" standalone="yes"?>
<Relationships xmlns="http://schemas.openxmlformats.org/package/2006/relationships"><Relationship Id="rId3" Type="http://schemas.openxmlformats.org/officeDocument/2006/relationships/themeOverride" Target="../theme/themeOverride90.xml"/><Relationship Id="rId2" Type="http://schemas.microsoft.com/office/2011/relationships/chartColorStyle" Target="colors89.xml"/><Relationship Id="rId1" Type="http://schemas.microsoft.com/office/2011/relationships/chartStyle" Target="style89.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91.xml.rels><?xml version="1.0" encoding="UTF-8" standalone="yes"?>
<Relationships xmlns="http://schemas.openxmlformats.org/package/2006/relationships"><Relationship Id="rId3" Type="http://schemas.openxmlformats.org/officeDocument/2006/relationships/themeOverride" Target="../theme/themeOverride91.xml"/><Relationship Id="rId2" Type="http://schemas.microsoft.com/office/2011/relationships/chartColorStyle" Target="colors90.xml"/><Relationship Id="rId1" Type="http://schemas.microsoft.com/office/2011/relationships/chartStyle" Target="style90.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92.xml.rels><?xml version="1.0" encoding="UTF-8" standalone="yes"?>
<Relationships xmlns="http://schemas.openxmlformats.org/package/2006/relationships"><Relationship Id="rId3" Type="http://schemas.openxmlformats.org/officeDocument/2006/relationships/themeOverride" Target="../theme/themeOverride92.xml"/><Relationship Id="rId2" Type="http://schemas.microsoft.com/office/2011/relationships/chartColorStyle" Target="colors91.xml"/><Relationship Id="rId1" Type="http://schemas.microsoft.com/office/2011/relationships/chartStyle" Target="style91.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93.xml.rels><?xml version="1.0" encoding="UTF-8" standalone="yes"?>
<Relationships xmlns="http://schemas.openxmlformats.org/package/2006/relationships"><Relationship Id="rId3" Type="http://schemas.openxmlformats.org/officeDocument/2006/relationships/themeOverride" Target="../theme/themeOverride93.xml"/><Relationship Id="rId2" Type="http://schemas.microsoft.com/office/2011/relationships/chartColorStyle" Target="colors92.xml"/><Relationship Id="rId1" Type="http://schemas.microsoft.com/office/2011/relationships/chartStyle" Target="style92.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94.xml.rels><?xml version="1.0" encoding="UTF-8" standalone="yes"?>
<Relationships xmlns="http://schemas.openxmlformats.org/package/2006/relationships"><Relationship Id="rId3" Type="http://schemas.openxmlformats.org/officeDocument/2006/relationships/themeOverride" Target="../theme/themeOverride94.xml"/><Relationship Id="rId2" Type="http://schemas.microsoft.com/office/2011/relationships/chartColorStyle" Target="colors93.xml"/><Relationship Id="rId1" Type="http://schemas.microsoft.com/office/2011/relationships/chartStyle" Target="style93.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95.xml.rels><?xml version="1.0" encoding="UTF-8" standalone="yes"?>
<Relationships xmlns="http://schemas.openxmlformats.org/package/2006/relationships"><Relationship Id="rId3" Type="http://schemas.openxmlformats.org/officeDocument/2006/relationships/themeOverride" Target="../theme/themeOverride95.xml"/><Relationship Id="rId2" Type="http://schemas.microsoft.com/office/2011/relationships/chartColorStyle" Target="colors94.xml"/><Relationship Id="rId1" Type="http://schemas.microsoft.com/office/2011/relationships/chartStyle" Target="style94.xml"/><Relationship Id="rId4" Type="http://schemas.openxmlformats.org/officeDocument/2006/relationships/oleObject" Target="https://ethreesf.sharepoint.com/sites/ERCOTPCMDesignDevelopment/Shared%20Documents/General/1.%20Analysis%20&amp;%20Research/Modeling/_Post-Processed%20Results/0_Default%20PCM/Equilibrium/PCM_0327_default_eql.xlsb" TargetMode="External"/></Relationships>
</file>

<file path=ppt/charts/_rels/chart96.xml.rels><?xml version="1.0" encoding="UTF-8" standalone="yes"?>
<Relationships xmlns="http://schemas.openxmlformats.org/package/2006/relationships"><Relationship Id="rId3" Type="http://schemas.openxmlformats.org/officeDocument/2006/relationships/themeOverride" Target="../theme/themeOverride96.xml"/><Relationship Id="rId2" Type="http://schemas.microsoft.com/office/2011/relationships/chartColorStyle" Target="colors95.xml"/><Relationship Id="rId1" Type="http://schemas.microsoft.com/office/2011/relationships/chartStyle" Target="style95.xml"/><Relationship Id="rId4" Type="http://schemas.openxmlformats.org/officeDocument/2006/relationships/oleObject" Target="https://ethreesf.sharepoint.com/sites/ERCOTPCMDesignDevelopment/Shared%20Documents/General/1.%20Analysis%20&amp;%20Research/Modeling/Miscellaneous/shaded_bars_plot_maker_20240404.xlsx" TargetMode="External"/></Relationships>
</file>

<file path=ppt/charts/_rels/chart97.xml.rels><?xml version="1.0" encoding="UTF-8" standalone="yes"?>
<Relationships xmlns="http://schemas.openxmlformats.org/package/2006/relationships"><Relationship Id="rId3" Type="http://schemas.openxmlformats.org/officeDocument/2006/relationships/themeOverride" Target="../theme/themeOverride97.xml"/><Relationship Id="rId2" Type="http://schemas.microsoft.com/office/2011/relationships/chartColorStyle" Target="colors96.xml"/><Relationship Id="rId1" Type="http://schemas.microsoft.com/office/2011/relationships/chartStyle" Target="style96.xml"/><Relationship Id="rId4" Type="http://schemas.openxmlformats.org/officeDocument/2006/relationships/oleObject" Target="https://ethreesf.sharepoint.com/sites/ERCOTPCMDesignDevelopment/Shared%20Documents/General/1.%20Analysis%20&amp;%20Research/Modeling/Miscellaneous/shaded_bars_plot_maker_20240404.xlsx" TargetMode="External"/></Relationships>
</file>

<file path=ppt/charts/_rels/chart98.xml.rels><?xml version="1.0" encoding="UTF-8" standalone="yes"?>
<Relationships xmlns="http://schemas.openxmlformats.org/package/2006/relationships"><Relationship Id="rId3" Type="http://schemas.openxmlformats.org/officeDocument/2006/relationships/themeOverride" Target="../theme/themeOverride98.xml"/><Relationship Id="rId2" Type="http://schemas.microsoft.com/office/2011/relationships/chartColorStyle" Target="colors97.xml"/><Relationship Id="rId1" Type="http://schemas.microsoft.com/office/2011/relationships/chartStyle" Target="style97.xml"/><Relationship Id="rId4" Type="http://schemas.openxmlformats.org/officeDocument/2006/relationships/oleObject" Target="https://ethreesf.sharepoint.com/sites/ERCOTPCMDesignDevelopment/Shared%20Documents/General/1.%20Analysis%20&amp;%20Research/Modeling/Miscellaneous/shaded_bars_plot_maker_20240404.xlsx" TargetMode="External"/></Relationships>
</file>

<file path=ppt/charts/_rels/chart99.xml.rels><?xml version="1.0" encoding="UTF-8" standalone="yes"?>
<Relationships xmlns="http://schemas.openxmlformats.org/package/2006/relationships"><Relationship Id="rId3" Type="http://schemas.openxmlformats.org/officeDocument/2006/relationships/themeOverride" Target="../theme/themeOverride99.xml"/><Relationship Id="rId2" Type="http://schemas.microsoft.com/office/2011/relationships/chartColorStyle" Target="colors98.xml"/><Relationship Id="rId1" Type="http://schemas.microsoft.com/office/2011/relationships/chartStyle" Target="style98.xml"/><Relationship Id="rId4" Type="http://schemas.openxmlformats.org/officeDocument/2006/relationships/oleObject" Target="https://ethreesf.sharepoint.com/sites/ERCOTPCMDesignDevelopment/Shared%20Documents/General/1.%20Analysis%20&amp;%20Research/Modeling/Miscellaneous/shaded_bars_plot_maker_20240404.xlsx" TargetMode="Externa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'Net Cost Cap Detailed'!$E$3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'Net Cost Cap Detailed'!$D$4:$D$6308</c:f>
              <c:numCache>
                <c:formatCode>General</c:formatCode>
                <c:ptCount val="6305"/>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pt idx="4204">
                  <c:v>4.5</c:v>
                </c:pt>
                <c:pt idx="4205">
                  <c:v>4.5</c:v>
                </c:pt>
                <c:pt idx="4206">
                  <c:v>4.5</c:v>
                </c:pt>
                <c:pt idx="4207">
                  <c:v>4.5</c:v>
                </c:pt>
                <c:pt idx="4208">
                  <c:v>4.5</c:v>
                </c:pt>
                <c:pt idx="4209">
                  <c:v>4.5</c:v>
                </c:pt>
                <c:pt idx="4210">
                  <c:v>4.5</c:v>
                </c:pt>
                <c:pt idx="4211">
                  <c:v>4.5</c:v>
                </c:pt>
                <c:pt idx="4212">
                  <c:v>4.5</c:v>
                </c:pt>
                <c:pt idx="4213">
                  <c:v>4.5</c:v>
                </c:pt>
                <c:pt idx="4214">
                  <c:v>4.5</c:v>
                </c:pt>
                <c:pt idx="4215">
                  <c:v>4.5</c:v>
                </c:pt>
                <c:pt idx="4216">
                  <c:v>4.5</c:v>
                </c:pt>
                <c:pt idx="4217">
                  <c:v>4.5</c:v>
                </c:pt>
                <c:pt idx="4218">
                  <c:v>4.5</c:v>
                </c:pt>
                <c:pt idx="4219">
                  <c:v>4.5</c:v>
                </c:pt>
                <c:pt idx="4220">
                  <c:v>4.5</c:v>
                </c:pt>
                <c:pt idx="4221">
                  <c:v>4.5</c:v>
                </c:pt>
                <c:pt idx="4222">
                  <c:v>4.5</c:v>
                </c:pt>
                <c:pt idx="4223">
                  <c:v>4.5</c:v>
                </c:pt>
                <c:pt idx="4224">
                  <c:v>4.5</c:v>
                </c:pt>
                <c:pt idx="4225">
                  <c:v>4.5</c:v>
                </c:pt>
                <c:pt idx="4226">
                  <c:v>4.5</c:v>
                </c:pt>
                <c:pt idx="4227">
                  <c:v>4.5</c:v>
                </c:pt>
                <c:pt idx="4228">
                  <c:v>4.5</c:v>
                </c:pt>
                <c:pt idx="4229">
                  <c:v>4.5</c:v>
                </c:pt>
                <c:pt idx="4230">
                  <c:v>4.5</c:v>
                </c:pt>
                <c:pt idx="4231">
                  <c:v>4.5</c:v>
                </c:pt>
                <c:pt idx="4232">
                  <c:v>4.5</c:v>
                </c:pt>
                <c:pt idx="4233">
                  <c:v>4.5</c:v>
                </c:pt>
                <c:pt idx="4234">
                  <c:v>4.5</c:v>
                </c:pt>
                <c:pt idx="4235">
                  <c:v>4.5</c:v>
                </c:pt>
                <c:pt idx="4236">
                  <c:v>4.5</c:v>
                </c:pt>
                <c:pt idx="4237">
                  <c:v>4.5</c:v>
                </c:pt>
                <c:pt idx="4238">
                  <c:v>4.5</c:v>
                </c:pt>
                <c:pt idx="4239">
                  <c:v>4.5</c:v>
                </c:pt>
                <c:pt idx="4240">
                  <c:v>4.5</c:v>
                </c:pt>
                <c:pt idx="4241">
                  <c:v>4.5</c:v>
                </c:pt>
                <c:pt idx="4242">
                  <c:v>4.5</c:v>
                </c:pt>
                <c:pt idx="4243">
                  <c:v>4.5</c:v>
                </c:pt>
                <c:pt idx="4244">
                  <c:v>4.5</c:v>
                </c:pt>
                <c:pt idx="4245">
                  <c:v>4.5</c:v>
                </c:pt>
                <c:pt idx="4246">
                  <c:v>4.5</c:v>
                </c:pt>
                <c:pt idx="4247">
                  <c:v>4.5</c:v>
                </c:pt>
                <c:pt idx="4248">
                  <c:v>4.5</c:v>
                </c:pt>
                <c:pt idx="4249">
                  <c:v>4.5</c:v>
                </c:pt>
                <c:pt idx="4250">
                  <c:v>4.5</c:v>
                </c:pt>
                <c:pt idx="4251">
                  <c:v>4.5</c:v>
                </c:pt>
                <c:pt idx="4252">
                  <c:v>4.5</c:v>
                </c:pt>
                <c:pt idx="4253">
                  <c:v>4.5</c:v>
                </c:pt>
                <c:pt idx="4254">
                  <c:v>4.5</c:v>
                </c:pt>
                <c:pt idx="4255">
                  <c:v>4.5</c:v>
                </c:pt>
                <c:pt idx="4256">
                  <c:v>4.5</c:v>
                </c:pt>
                <c:pt idx="4257">
                  <c:v>4.5</c:v>
                </c:pt>
                <c:pt idx="4258">
                  <c:v>4.5</c:v>
                </c:pt>
                <c:pt idx="4259">
                  <c:v>4.5</c:v>
                </c:pt>
                <c:pt idx="4260">
                  <c:v>4.5</c:v>
                </c:pt>
                <c:pt idx="4261">
                  <c:v>4.5</c:v>
                </c:pt>
                <c:pt idx="4262">
                  <c:v>4.5</c:v>
                </c:pt>
                <c:pt idx="4263">
                  <c:v>4.5</c:v>
                </c:pt>
                <c:pt idx="4264">
                  <c:v>4.5</c:v>
                </c:pt>
                <c:pt idx="4265">
                  <c:v>4.5</c:v>
                </c:pt>
                <c:pt idx="4266">
                  <c:v>4.5</c:v>
                </c:pt>
                <c:pt idx="4267">
                  <c:v>4.5</c:v>
                </c:pt>
                <c:pt idx="4268">
                  <c:v>4.5</c:v>
                </c:pt>
                <c:pt idx="4269">
                  <c:v>4.5</c:v>
                </c:pt>
                <c:pt idx="4270">
                  <c:v>4.5</c:v>
                </c:pt>
                <c:pt idx="4271">
                  <c:v>4.5</c:v>
                </c:pt>
                <c:pt idx="4272">
                  <c:v>4.5</c:v>
                </c:pt>
                <c:pt idx="4273">
                  <c:v>4.5</c:v>
                </c:pt>
                <c:pt idx="4274">
                  <c:v>4.5</c:v>
                </c:pt>
                <c:pt idx="4275">
                  <c:v>4.5</c:v>
                </c:pt>
                <c:pt idx="4276">
                  <c:v>4.5</c:v>
                </c:pt>
                <c:pt idx="4277">
                  <c:v>4.5</c:v>
                </c:pt>
                <c:pt idx="4278">
                  <c:v>4.5</c:v>
                </c:pt>
                <c:pt idx="4279">
                  <c:v>4.5</c:v>
                </c:pt>
                <c:pt idx="4280">
                  <c:v>4.5</c:v>
                </c:pt>
                <c:pt idx="4281">
                  <c:v>4.5</c:v>
                </c:pt>
                <c:pt idx="4282">
                  <c:v>4.5</c:v>
                </c:pt>
                <c:pt idx="4283">
                  <c:v>4.5</c:v>
                </c:pt>
                <c:pt idx="4284">
                  <c:v>4.5</c:v>
                </c:pt>
                <c:pt idx="4285">
                  <c:v>4.5</c:v>
                </c:pt>
                <c:pt idx="4286">
                  <c:v>4.5</c:v>
                </c:pt>
                <c:pt idx="4287">
                  <c:v>4.5</c:v>
                </c:pt>
                <c:pt idx="4288">
                  <c:v>4.5</c:v>
                </c:pt>
                <c:pt idx="4289">
                  <c:v>4.5</c:v>
                </c:pt>
                <c:pt idx="4290">
                  <c:v>4.5</c:v>
                </c:pt>
                <c:pt idx="4291">
                  <c:v>4.5</c:v>
                </c:pt>
                <c:pt idx="4292">
                  <c:v>4.5</c:v>
                </c:pt>
                <c:pt idx="4293">
                  <c:v>4.5</c:v>
                </c:pt>
                <c:pt idx="4294">
                  <c:v>4.5</c:v>
                </c:pt>
                <c:pt idx="4295">
                  <c:v>4.5</c:v>
                </c:pt>
                <c:pt idx="4296">
                  <c:v>4.5</c:v>
                </c:pt>
                <c:pt idx="4297">
                  <c:v>4.5</c:v>
                </c:pt>
                <c:pt idx="4298">
                  <c:v>4.5</c:v>
                </c:pt>
                <c:pt idx="4299">
                  <c:v>4.5</c:v>
                </c:pt>
                <c:pt idx="4300">
                  <c:v>4.5</c:v>
                </c:pt>
                <c:pt idx="4301">
                  <c:v>4.5</c:v>
                </c:pt>
                <c:pt idx="4302">
                  <c:v>4.5</c:v>
                </c:pt>
                <c:pt idx="4303">
                  <c:v>4.5</c:v>
                </c:pt>
                <c:pt idx="4304">
                  <c:v>4.5</c:v>
                </c:pt>
                <c:pt idx="4305">
                  <c:v>4.5</c:v>
                </c:pt>
                <c:pt idx="4306">
                  <c:v>4.5</c:v>
                </c:pt>
                <c:pt idx="4307">
                  <c:v>4.5</c:v>
                </c:pt>
                <c:pt idx="4308">
                  <c:v>4.5</c:v>
                </c:pt>
                <c:pt idx="4309">
                  <c:v>4.5</c:v>
                </c:pt>
                <c:pt idx="4310">
                  <c:v>4.5</c:v>
                </c:pt>
                <c:pt idx="4311">
                  <c:v>4.5</c:v>
                </c:pt>
                <c:pt idx="4312">
                  <c:v>4.5</c:v>
                </c:pt>
                <c:pt idx="4313">
                  <c:v>4.5</c:v>
                </c:pt>
                <c:pt idx="4314">
                  <c:v>4.5</c:v>
                </c:pt>
                <c:pt idx="4315">
                  <c:v>4.5</c:v>
                </c:pt>
                <c:pt idx="4316">
                  <c:v>4.5</c:v>
                </c:pt>
                <c:pt idx="4317">
                  <c:v>4.5</c:v>
                </c:pt>
                <c:pt idx="4318">
                  <c:v>4.5</c:v>
                </c:pt>
                <c:pt idx="4319">
                  <c:v>4.5</c:v>
                </c:pt>
                <c:pt idx="4320">
                  <c:v>4.5</c:v>
                </c:pt>
                <c:pt idx="4321">
                  <c:v>4.5</c:v>
                </c:pt>
                <c:pt idx="4322">
                  <c:v>4.5</c:v>
                </c:pt>
                <c:pt idx="4323">
                  <c:v>4.5</c:v>
                </c:pt>
                <c:pt idx="4324">
                  <c:v>4.5</c:v>
                </c:pt>
                <c:pt idx="4325">
                  <c:v>4.5</c:v>
                </c:pt>
                <c:pt idx="4326">
                  <c:v>4.5</c:v>
                </c:pt>
                <c:pt idx="4327">
                  <c:v>4.5</c:v>
                </c:pt>
                <c:pt idx="4328">
                  <c:v>4.5</c:v>
                </c:pt>
                <c:pt idx="4329">
                  <c:v>4.5</c:v>
                </c:pt>
                <c:pt idx="4330">
                  <c:v>4.5</c:v>
                </c:pt>
                <c:pt idx="4331">
                  <c:v>4.5</c:v>
                </c:pt>
                <c:pt idx="4332">
                  <c:v>4.5</c:v>
                </c:pt>
                <c:pt idx="4333">
                  <c:v>4.5</c:v>
                </c:pt>
                <c:pt idx="4334">
                  <c:v>4.5</c:v>
                </c:pt>
                <c:pt idx="4335">
                  <c:v>4.5</c:v>
                </c:pt>
                <c:pt idx="4336">
                  <c:v>4.5</c:v>
                </c:pt>
                <c:pt idx="4337">
                  <c:v>4.5</c:v>
                </c:pt>
                <c:pt idx="4338">
                  <c:v>4.5</c:v>
                </c:pt>
                <c:pt idx="4339">
                  <c:v>4.5</c:v>
                </c:pt>
                <c:pt idx="4340">
                  <c:v>4.5</c:v>
                </c:pt>
                <c:pt idx="4341">
                  <c:v>4.5</c:v>
                </c:pt>
                <c:pt idx="4342">
                  <c:v>4.5</c:v>
                </c:pt>
                <c:pt idx="4343">
                  <c:v>4.5</c:v>
                </c:pt>
                <c:pt idx="4344">
                  <c:v>4.5</c:v>
                </c:pt>
                <c:pt idx="4345">
                  <c:v>4.5</c:v>
                </c:pt>
                <c:pt idx="4346">
                  <c:v>4.5</c:v>
                </c:pt>
                <c:pt idx="4347">
                  <c:v>4.5</c:v>
                </c:pt>
                <c:pt idx="4348">
                  <c:v>4.5</c:v>
                </c:pt>
                <c:pt idx="4349">
                  <c:v>4.5</c:v>
                </c:pt>
                <c:pt idx="4350">
                  <c:v>4.5</c:v>
                </c:pt>
                <c:pt idx="4351">
                  <c:v>4.5</c:v>
                </c:pt>
                <c:pt idx="4352">
                  <c:v>4.5</c:v>
                </c:pt>
                <c:pt idx="4353">
                  <c:v>4.5</c:v>
                </c:pt>
                <c:pt idx="4354">
                  <c:v>4.5</c:v>
                </c:pt>
                <c:pt idx="4355">
                  <c:v>4.5</c:v>
                </c:pt>
                <c:pt idx="4356">
                  <c:v>4.5</c:v>
                </c:pt>
                <c:pt idx="4357">
                  <c:v>4.5</c:v>
                </c:pt>
                <c:pt idx="4358">
                  <c:v>4.5</c:v>
                </c:pt>
                <c:pt idx="4359">
                  <c:v>4.5</c:v>
                </c:pt>
                <c:pt idx="4360">
                  <c:v>4.5</c:v>
                </c:pt>
                <c:pt idx="4361">
                  <c:v>4.5</c:v>
                </c:pt>
                <c:pt idx="4362">
                  <c:v>4.5</c:v>
                </c:pt>
                <c:pt idx="4363">
                  <c:v>4.5</c:v>
                </c:pt>
                <c:pt idx="4364">
                  <c:v>4.5</c:v>
                </c:pt>
                <c:pt idx="4365">
                  <c:v>4.5</c:v>
                </c:pt>
                <c:pt idx="4366">
                  <c:v>4.5</c:v>
                </c:pt>
                <c:pt idx="4367">
                  <c:v>4.5</c:v>
                </c:pt>
                <c:pt idx="4368">
                  <c:v>4.5</c:v>
                </c:pt>
                <c:pt idx="4369">
                  <c:v>4.5</c:v>
                </c:pt>
                <c:pt idx="4370">
                  <c:v>4.5</c:v>
                </c:pt>
                <c:pt idx="4371">
                  <c:v>4.5</c:v>
                </c:pt>
                <c:pt idx="4372">
                  <c:v>4.5</c:v>
                </c:pt>
                <c:pt idx="4373">
                  <c:v>4.5</c:v>
                </c:pt>
                <c:pt idx="4374">
                  <c:v>4.5</c:v>
                </c:pt>
                <c:pt idx="4375">
                  <c:v>4.5</c:v>
                </c:pt>
                <c:pt idx="4376">
                  <c:v>4.5</c:v>
                </c:pt>
                <c:pt idx="4377">
                  <c:v>4.5</c:v>
                </c:pt>
                <c:pt idx="4378">
                  <c:v>4.5</c:v>
                </c:pt>
                <c:pt idx="4379">
                  <c:v>4.5</c:v>
                </c:pt>
                <c:pt idx="4380">
                  <c:v>4.5</c:v>
                </c:pt>
                <c:pt idx="4381">
                  <c:v>4.5</c:v>
                </c:pt>
                <c:pt idx="4382">
                  <c:v>4.5</c:v>
                </c:pt>
                <c:pt idx="4383">
                  <c:v>4.5</c:v>
                </c:pt>
                <c:pt idx="4384">
                  <c:v>4.5</c:v>
                </c:pt>
                <c:pt idx="4385">
                  <c:v>4.5</c:v>
                </c:pt>
                <c:pt idx="4386">
                  <c:v>4.5</c:v>
                </c:pt>
                <c:pt idx="4387">
                  <c:v>4.5</c:v>
                </c:pt>
                <c:pt idx="4388">
                  <c:v>4.5</c:v>
                </c:pt>
                <c:pt idx="4389">
                  <c:v>4.5</c:v>
                </c:pt>
                <c:pt idx="4390">
                  <c:v>4.5</c:v>
                </c:pt>
                <c:pt idx="4391">
                  <c:v>4.5</c:v>
                </c:pt>
                <c:pt idx="4392">
                  <c:v>4.5</c:v>
                </c:pt>
                <c:pt idx="4393">
                  <c:v>4.5</c:v>
                </c:pt>
                <c:pt idx="4394">
                  <c:v>4.5</c:v>
                </c:pt>
                <c:pt idx="4395">
                  <c:v>4.5</c:v>
                </c:pt>
                <c:pt idx="4396">
                  <c:v>4.5</c:v>
                </c:pt>
                <c:pt idx="4397">
                  <c:v>4.5</c:v>
                </c:pt>
                <c:pt idx="4398">
                  <c:v>4.5</c:v>
                </c:pt>
                <c:pt idx="4399">
                  <c:v>4.5</c:v>
                </c:pt>
                <c:pt idx="4400">
                  <c:v>4.5</c:v>
                </c:pt>
                <c:pt idx="4401">
                  <c:v>4.5</c:v>
                </c:pt>
                <c:pt idx="4402">
                  <c:v>4.5</c:v>
                </c:pt>
                <c:pt idx="4403">
                  <c:v>4.5</c:v>
                </c:pt>
                <c:pt idx="4404">
                  <c:v>4.5</c:v>
                </c:pt>
                <c:pt idx="4405">
                  <c:v>4.5</c:v>
                </c:pt>
                <c:pt idx="4406">
                  <c:v>4.5</c:v>
                </c:pt>
                <c:pt idx="4407">
                  <c:v>4.5</c:v>
                </c:pt>
                <c:pt idx="4408">
                  <c:v>4.5</c:v>
                </c:pt>
                <c:pt idx="4409">
                  <c:v>4.5</c:v>
                </c:pt>
                <c:pt idx="4410">
                  <c:v>4.5</c:v>
                </c:pt>
                <c:pt idx="4411">
                  <c:v>4.5</c:v>
                </c:pt>
                <c:pt idx="4412">
                  <c:v>4.5</c:v>
                </c:pt>
                <c:pt idx="4413">
                  <c:v>4.5</c:v>
                </c:pt>
                <c:pt idx="4414">
                  <c:v>4.5</c:v>
                </c:pt>
                <c:pt idx="4415">
                  <c:v>4.5</c:v>
                </c:pt>
                <c:pt idx="4416">
                  <c:v>4.5</c:v>
                </c:pt>
                <c:pt idx="4417">
                  <c:v>4.5</c:v>
                </c:pt>
                <c:pt idx="4418">
                  <c:v>4.5</c:v>
                </c:pt>
                <c:pt idx="4419">
                  <c:v>4.5</c:v>
                </c:pt>
                <c:pt idx="4420">
                  <c:v>4.5</c:v>
                </c:pt>
                <c:pt idx="4421">
                  <c:v>4.5</c:v>
                </c:pt>
                <c:pt idx="4422">
                  <c:v>4.5</c:v>
                </c:pt>
                <c:pt idx="4423">
                  <c:v>4.5</c:v>
                </c:pt>
                <c:pt idx="4424">
                  <c:v>4.5</c:v>
                </c:pt>
                <c:pt idx="4425">
                  <c:v>4.5</c:v>
                </c:pt>
                <c:pt idx="4426">
                  <c:v>4.5</c:v>
                </c:pt>
                <c:pt idx="4427">
                  <c:v>4.5</c:v>
                </c:pt>
                <c:pt idx="4428">
                  <c:v>4.5</c:v>
                </c:pt>
                <c:pt idx="4429">
                  <c:v>4.5</c:v>
                </c:pt>
                <c:pt idx="4430">
                  <c:v>4.5</c:v>
                </c:pt>
                <c:pt idx="4431">
                  <c:v>4.5</c:v>
                </c:pt>
                <c:pt idx="4432">
                  <c:v>4.5</c:v>
                </c:pt>
                <c:pt idx="4433">
                  <c:v>4.5</c:v>
                </c:pt>
                <c:pt idx="4434">
                  <c:v>4.5</c:v>
                </c:pt>
                <c:pt idx="4435">
                  <c:v>4.5</c:v>
                </c:pt>
                <c:pt idx="4436">
                  <c:v>4.5</c:v>
                </c:pt>
                <c:pt idx="4437">
                  <c:v>4.5</c:v>
                </c:pt>
                <c:pt idx="4438">
                  <c:v>4.5</c:v>
                </c:pt>
                <c:pt idx="4439">
                  <c:v>4.5</c:v>
                </c:pt>
                <c:pt idx="4440">
                  <c:v>4.5</c:v>
                </c:pt>
                <c:pt idx="4441">
                  <c:v>4.5</c:v>
                </c:pt>
                <c:pt idx="4442">
                  <c:v>4.5</c:v>
                </c:pt>
                <c:pt idx="4443">
                  <c:v>4.5</c:v>
                </c:pt>
                <c:pt idx="4444">
                  <c:v>4.5</c:v>
                </c:pt>
                <c:pt idx="4445">
                  <c:v>4.5</c:v>
                </c:pt>
                <c:pt idx="4446">
                  <c:v>4.5</c:v>
                </c:pt>
                <c:pt idx="4447">
                  <c:v>4.5</c:v>
                </c:pt>
                <c:pt idx="4448">
                  <c:v>4.5</c:v>
                </c:pt>
                <c:pt idx="4449">
                  <c:v>4.5</c:v>
                </c:pt>
                <c:pt idx="4450">
                  <c:v>4.5</c:v>
                </c:pt>
                <c:pt idx="4451">
                  <c:v>4.5</c:v>
                </c:pt>
                <c:pt idx="4452">
                  <c:v>4.5</c:v>
                </c:pt>
                <c:pt idx="4453">
                  <c:v>4.5</c:v>
                </c:pt>
                <c:pt idx="4454">
                  <c:v>4.5</c:v>
                </c:pt>
                <c:pt idx="4455">
                  <c:v>4.5</c:v>
                </c:pt>
                <c:pt idx="4456">
                  <c:v>4.5</c:v>
                </c:pt>
                <c:pt idx="4457">
                  <c:v>4.5</c:v>
                </c:pt>
                <c:pt idx="4458">
                  <c:v>4.5</c:v>
                </c:pt>
                <c:pt idx="4459">
                  <c:v>4.5</c:v>
                </c:pt>
                <c:pt idx="4460">
                  <c:v>4.5</c:v>
                </c:pt>
                <c:pt idx="4461">
                  <c:v>4.5</c:v>
                </c:pt>
                <c:pt idx="4462">
                  <c:v>4.5</c:v>
                </c:pt>
                <c:pt idx="4463">
                  <c:v>4.5</c:v>
                </c:pt>
                <c:pt idx="4464">
                  <c:v>4.5</c:v>
                </c:pt>
                <c:pt idx="4465">
                  <c:v>4.5</c:v>
                </c:pt>
                <c:pt idx="4466">
                  <c:v>4.5</c:v>
                </c:pt>
                <c:pt idx="4467">
                  <c:v>4.5</c:v>
                </c:pt>
                <c:pt idx="4468">
                  <c:v>4.5</c:v>
                </c:pt>
                <c:pt idx="4469">
                  <c:v>4.5</c:v>
                </c:pt>
                <c:pt idx="4470">
                  <c:v>4.5</c:v>
                </c:pt>
                <c:pt idx="4471">
                  <c:v>4.5</c:v>
                </c:pt>
                <c:pt idx="4472">
                  <c:v>4.5</c:v>
                </c:pt>
                <c:pt idx="4473">
                  <c:v>4.5</c:v>
                </c:pt>
                <c:pt idx="4474">
                  <c:v>4.5</c:v>
                </c:pt>
                <c:pt idx="4475">
                  <c:v>4.5</c:v>
                </c:pt>
                <c:pt idx="4476">
                  <c:v>4.5</c:v>
                </c:pt>
                <c:pt idx="4477">
                  <c:v>4.5</c:v>
                </c:pt>
                <c:pt idx="4478">
                  <c:v>4.5</c:v>
                </c:pt>
                <c:pt idx="4479">
                  <c:v>4.5</c:v>
                </c:pt>
                <c:pt idx="4480">
                  <c:v>4.5</c:v>
                </c:pt>
                <c:pt idx="4481">
                  <c:v>4.5</c:v>
                </c:pt>
                <c:pt idx="4482">
                  <c:v>4.5</c:v>
                </c:pt>
                <c:pt idx="4483">
                  <c:v>4.5</c:v>
                </c:pt>
                <c:pt idx="4484">
                  <c:v>4.5</c:v>
                </c:pt>
                <c:pt idx="4485">
                  <c:v>4.5</c:v>
                </c:pt>
                <c:pt idx="4486">
                  <c:v>4.5</c:v>
                </c:pt>
                <c:pt idx="4487">
                  <c:v>4.5</c:v>
                </c:pt>
                <c:pt idx="4488">
                  <c:v>4.5</c:v>
                </c:pt>
                <c:pt idx="4489">
                  <c:v>4.5</c:v>
                </c:pt>
                <c:pt idx="4490">
                  <c:v>4.5</c:v>
                </c:pt>
                <c:pt idx="4491">
                  <c:v>4.5</c:v>
                </c:pt>
                <c:pt idx="4492">
                  <c:v>4.5</c:v>
                </c:pt>
                <c:pt idx="4493">
                  <c:v>4.5</c:v>
                </c:pt>
                <c:pt idx="4494">
                  <c:v>4.5</c:v>
                </c:pt>
                <c:pt idx="4495">
                  <c:v>4.5</c:v>
                </c:pt>
                <c:pt idx="4496">
                  <c:v>4.5</c:v>
                </c:pt>
                <c:pt idx="4497">
                  <c:v>4.5</c:v>
                </c:pt>
                <c:pt idx="4498">
                  <c:v>4.5</c:v>
                </c:pt>
                <c:pt idx="4499">
                  <c:v>4.5</c:v>
                </c:pt>
                <c:pt idx="4500">
                  <c:v>4.5</c:v>
                </c:pt>
                <c:pt idx="4501">
                  <c:v>4.5</c:v>
                </c:pt>
                <c:pt idx="4502">
                  <c:v>4.5</c:v>
                </c:pt>
                <c:pt idx="4503">
                  <c:v>4.5</c:v>
                </c:pt>
                <c:pt idx="4504">
                  <c:v>4.5</c:v>
                </c:pt>
                <c:pt idx="4505">
                  <c:v>4.5</c:v>
                </c:pt>
                <c:pt idx="4506">
                  <c:v>4.5</c:v>
                </c:pt>
                <c:pt idx="4507">
                  <c:v>4.5</c:v>
                </c:pt>
                <c:pt idx="4508">
                  <c:v>4.5</c:v>
                </c:pt>
                <c:pt idx="4509">
                  <c:v>4.5</c:v>
                </c:pt>
                <c:pt idx="4510">
                  <c:v>4.5</c:v>
                </c:pt>
                <c:pt idx="4511">
                  <c:v>4.5</c:v>
                </c:pt>
                <c:pt idx="4512">
                  <c:v>4.5</c:v>
                </c:pt>
                <c:pt idx="4513">
                  <c:v>4.5</c:v>
                </c:pt>
                <c:pt idx="4514">
                  <c:v>4.5</c:v>
                </c:pt>
                <c:pt idx="4515">
                  <c:v>4.5</c:v>
                </c:pt>
                <c:pt idx="4516">
                  <c:v>4.5</c:v>
                </c:pt>
                <c:pt idx="4517">
                  <c:v>4.5</c:v>
                </c:pt>
                <c:pt idx="4518">
                  <c:v>4.5</c:v>
                </c:pt>
                <c:pt idx="4519">
                  <c:v>4.5</c:v>
                </c:pt>
                <c:pt idx="4520">
                  <c:v>4.5</c:v>
                </c:pt>
                <c:pt idx="4521">
                  <c:v>4.5</c:v>
                </c:pt>
                <c:pt idx="4522">
                  <c:v>4.5</c:v>
                </c:pt>
                <c:pt idx="4523">
                  <c:v>4.5</c:v>
                </c:pt>
                <c:pt idx="4524">
                  <c:v>4.5</c:v>
                </c:pt>
                <c:pt idx="4525">
                  <c:v>4.5</c:v>
                </c:pt>
                <c:pt idx="4526">
                  <c:v>4.5</c:v>
                </c:pt>
                <c:pt idx="4527">
                  <c:v>4.5</c:v>
                </c:pt>
                <c:pt idx="4528">
                  <c:v>4.5</c:v>
                </c:pt>
                <c:pt idx="4529">
                  <c:v>4.5</c:v>
                </c:pt>
                <c:pt idx="4530">
                  <c:v>4.5</c:v>
                </c:pt>
                <c:pt idx="4531">
                  <c:v>4.5</c:v>
                </c:pt>
                <c:pt idx="4532">
                  <c:v>4.5</c:v>
                </c:pt>
                <c:pt idx="4533">
                  <c:v>4.5</c:v>
                </c:pt>
                <c:pt idx="4534">
                  <c:v>4.5</c:v>
                </c:pt>
                <c:pt idx="4535">
                  <c:v>4.5</c:v>
                </c:pt>
                <c:pt idx="4536">
                  <c:v>4.5</c:v>
                </c:pt>
                <c:pt idx="4537">
                  <c:v>4.5</c:v>
                </c:pt>
                <c:pt idx="4538">
                  <c:v>4.5</c:v>
                </c:pt>
                <c:pt idx="4539">
                  <c:v>4.5</c:v>
                </c:pt>
                <c:pt idx="4540">
                  <c:v>4.5</c:v>
                </c:pt>
                <c:pt idx="4541">
                  <c:v>4.5</c:v>
                </c:pt>
                <c:pt idx="4542">
                  <c:v>4.5</c:v>
                </c:pt>
                <c:pt idx="4543">
                  <c:v>4.5</c:v>
                </c:pt>
                <c:pt idx="4544">
                  <c:v>4.5</c:v>
                </c:pt>
                <c:pt idx="4545">
                  <c:v>4.5</c:v>
                </c:pt>
                <c:pt idx="4546">
                  <c:v>4.5</c:v>
                </c:pt>
                <c:pt idx="4547">
                  <c:v>4.5</c:v>
                </c:pt>
                <c:pt idx="4548">
                  <c:v>4.5</c:v>
                </c:pt>
                <c:pt idx="4549">
                  <c:v>4.5</c:v>
                </c:pt>
                <c:pt idx="4550">
                  <c:v>4.5</c:v>
                </c:pt>
                <c:pt idx="4551">
                  <c:v>4.5</c:v>
                </c:pt>
                <c:pt idx="4552">
                  <c:v>4.5</c:v>
                </c:pt>
                <c:pt idx="4553">
                  <c:v>4.5</c:v>
                </c:pt>
                <c:pt idx="4554">
                  <c:v>4.5</c:v>
                </c:pt>
                <c:pt idx="4555">
                  <c:v>4.5</c:v>
                </c:pt>
                <c:pt idx="4556">
                  <c:v>4.5</c:v>
                </c:pt>
                <c:pt idx="4557">
                  <c:v>4.5</c:v>
                </c:pt>
                <c:pt idx="4558">
                  <c:v>4.5</c:v>
                </c:pt>
                <c:pt idx="4559">
                  <c:v>4.5</c:v>
                </c:pt>
                <c:pt idx="4560">
                  <c:v>4.5</c:v>
                </c:pt>
                <c:pt idx="4561">
                  <c:v>4.5</c:v>
                </c:pt>
                <c:pt idx="4562">
                  <c:v>4.5</c:v>
                </c:pt>
                <c:pt idx="4563">
                  <c:v>4.5</c:v>
                </c:pt>
                <c:pt idx="4564">
                  <c:v>4.5</c:v>
                </c:pt>
                <c:pt idx="4565">
                  <c:v>4.5</c:v>
                </c:pt>
                <c:pt idx="4566">
                  <c:v>4.5</c:v>
                </c:pt>
                <c:pt idx="4567">
                  <c:v>4.5</c:v>
                </c:pt>
                <c:pt idx="4568">
                  <c:v>4.5</c:v>
                </c:pt>
                <c:pt idx="4569">
                  <c:v>4.5</c:v>
                </c:pt>
                <c:pt idx="4570">
                  <c:v>4.5</c:v>
                </c:pt>
                <c:pt idx="4571">
                  <c:v>4.5</c:v>
                </c:pt>
                <c:pt idx="4572">
                  <c:v>4.5</c:v>
                </c:pt>
                <c:pt idx="4573">
                  <c:v>4.5</c:v>
                </c:pt>
                <c:pt idx="4574">
                  <c:v>4.5</c:v>
                </c:pt>
                <c:pt idx="4575">
                  <c:v>4.5</c:v>
                </c:pt>
                <c:pt idx="4576">
                  <c:v>4.5</c:v>
                </c:pt>
                <c:pt idx="4577">
                  <c:v>4.5</c:v>
                </c:pt>
                <c:pt idx="4578">
                  <c:v>4.5</c:v>
                </c:pt>
                <c:pt idx="4579">
                  <c:v>4.5</c:v>
                </c:pt>
                <c:pt idx="4580">
                  <c:v>4.5</c:v>
                </c:pt>
                <c:pt idx="4581">
                  <c:v>4.5</c:v>
                </c:pt>
                <c:pt idx="4582">
                  <c:v>4.5</c:v>
                </c:pt>
                <c:pt idx="4583">
                  <c:v>4.5</c:v>
                </c:pt>
                <c:pt idx="4584">
                  <c:v>4.5</c:v>
                </c:pt>
                <c:pt idx="4585">
                  <c:v>4.5</c:v>
                </c:pt>
                <c:pt idx="4586">
                  <c:v>4.5</c:v>
                </c:pt>
                <c:pt idx="4587">
                  <c:v>4.5</c:v>
                </c:pt>
                <c:pt idx="4588">
                  <c:v>4.5</c:v>
                </c:pt>
                <c:pt idx="4589">
                  <c:v>4.5</c:v>
                </c:pt>
                <c:pt idx="4590">
                  <c:v>4.5</c:v>
                </c:pt>
                <c:pt idx="4591">
                  <c:v>4.5</c:v>
                </c:pt>
                <c:pt idx="4592">
                  <c:v>4.5</c:v>
                </c:pt>
                <c:pt idx="4593">
                  <c:v>4.5</c:v>
                </c:pt>
                <c:pt idx="4594">
                  <c:v>4.5</c:v>
                </c:pt>
                <c:pt idx="4595">
                  <c:v>4.5</c:v>
                </c:pt>
                <c:pt idx="4596">
                  <c:v>4.5</c:v>
                </c:pt>
                <c:pt idx="4597">
                  <c:v>4.5</c:v>
                </c:pt>
                <c:pt idx="4598">
                  <c:v>4.5</c:v>
                </c:pt>
                <c:pt idx="4599">
                  <c:v>4.5</c:v>
                </c:pt>
                <c:pt idx="4600">
                  <c:v>4.5</c:v>
                </c:pt>
                <c:pt idx="4601">
                  <c:v>4.5</c:v>
                </c:pt>
                <c:pt idx="4602">
                  <c:v>4.5</c:v>
                </c:pt>
                <c:pt idx="4603">
                  <c:v>4.5</c:v>
                </c:pt>
                <c:pt idx="4604">
                  <c:v>4.5</c:v>
                </c:pt>
                <c:pt idx="4605">
                  <c:v>4.5</c:v>
                </c:pt>
                <c:pt idx="4606">
                  <c:v>4.5</c:v>
                </c:pt>
                <c:pt idx="4607">
                  <c:v>4.5</c:v>
                </c:pt>
                <c:pt idx="4608">
                  <c:v>4.5</c:v>
                </c:pt>
                <c:pt idx="4609">
                  <c:v>4.5</c:v>
                </c:pt>
                <c:pt idx="4610">
                  <c:v>4.5</c:v>
                </c:pt>
                <c:pt idx="4611">
                  <c:v>4.5</c:v>
                </c:pt>
                <c:pt idx="4612">
                  <c:v>4.5</c:v>
                </c:pt>
                <c:pt idx="4613">
                  <c:v>4.5</c:v>
                </c:pt>
                <c:pt idx="4614">
                  <c:v>4.5</c:v>
                </c:pt>
                <c:pt idx="4615">
                  <c:v>4.5</c:v>
                </c:pt>
                <c:pt idx="4616">
                  <c:v>4.5</c:v>
                </c:pt>
                <c:pt idx="4617">
                  <c:v>4.5</c:v>
                </c:pt>
                <c:pt idx="4618">
                  <c:v>4.5</c:v>
                </c:pt>
                <c:pt idx="4619">
                  <c:v>4.5</c:v>
                </c:pt>
                <c:pt idx="4620">
                  <c:v>4.5</c:v>
                </c:pt>
                <c:pt idx="4621">
                  <c:v>4.5</c:v>
                </c:pt>
                <c:pt idx="4622">
                  <c:v>4.5</c:v>
                </c:pt>
                <c:pt idx="4623">
                  <c:v>4.5</c:v>
                </c:pt>
                <c:pt idx="4624">
                  <c:v>4.5</c:v>
                </c:pt>
                <c:pt idx="4625">
                  <c:v>4.5</c:v>
                </c:pt>
                <c:pt idx="4626">
                  <c:v>4.5</c:v>
                </c:pt>
                <c:pt idx="4627">
                  <c:v>4.5</c:v>
                </c:pt>
                <c:pt idx="4628">
                  <c:v>4.5</c:v>
                </c:pt>
                <c:pt idx="4629">
                  <c:v>4.5</c:v>
                </c:pt>
                <c:pt idx="4630">
                  <c:v>4.5</c:v>
                </c:pt>
                <c:pt idx="4631">
                  <c:v>4.5</c:v>
                </c:pt>
                <c:pt idx="4632">
                  <c:v>4.5</c:v>
                </c:pt>
                <c:pt idx="4633">
                  <c:v>4.5</c:v>
                </c:pt>
                <c:pt idx="4634">
                  <c:v>4.5</c:v>
                </c:pt>
                <c:pt idx="4635">
                  <c:v>4.5</c:v>
                </c:pt>
                <c:pt idx="4636">
                  <c:v>4.5</c:v>
                </c:pt>
                <c:pt idx="4637">
                  <c:v>4.5</c:v>
                </c:pt>
                <c:pt idx="4638">
                  <c:v>4.5</c:v>
                </c:pt>
                <c:pt idx="4639">
                  <c:v>4.5</c:v>
                </c:pt>
                <c:pt idx="4640">
                  <c:v>4.5</c:v>
                </c:pt>
                <c:pt idx="4641">
                  <c:v>4.5</c:v>
                </c:pt>
                <c:pt idx="4642">
                  <c:v>4.5</c:v>
                </c:pt>
                <c:pt idx="4643">
                  <c:v>4.5</c:v>
                </c:pt>
                <c:pt idx="4644">
                  <c:v>4.5</c:v>
                </c:pt>
                <c:pt idx="4645">
                  <c:v>4.5</c:v>
                </c:pt>
                <c:pt idx="4646">
                  <c:v>4.5</c:v>
                </c:pt>
                <c:pt idx="4647">
                  <c:v>4.5</c:v>
                </c:pt>
                <c:pt idx="4648">
                  <c:v>4.5</c:v>
                </c:pt>
                <c:pt idx="4649">
                  <c:v>4.5</c:v>
                </c:pt>
                <c:pt idx="4650">
                  <c:v>4.5</c:v>
                </c:pt>
                <c:pt idx="4651">
                  <c:v>4.5</c:v>
                </c:pt>
                <c:pt idx="4652">
                  <c:v>4.5</c:v>
                </c:pt>
                <c:pt idx="4653">
                  <c:v>4.5</c:v>
                </c:pt>
                <c:pt idx="4654">
                  <c:v>4.5</c:v>
                </c:pt>
                <c:pt idx="4655">
                  <c:v>4.5</c:v>
                </c:pt>
                <c:pt idx="4656">
                  <c:v>4.5</c:v>
                </c:pt>
                <c:pt idx="4657">
                  <c:v>4.5</c:v>
                </c:pt>
                <c:pt idx="4658">
                  <c:v>4.5</c:v>
                </c:pt>
                <c:pt idx="4659">
                  <c:v>4.5</c:v>
                </c:pt>
                <c:pt idx="4660">
                  <c:v>4.5</c:v>
                </c:pt>
                <c:pt idx="4661">
                  <c:v>4.5</c:v>
                </c:pt>
                <c:pt idx="4662">
                  <c:v>4.5</c:v>
                </c:pt>
                <c:pt idx="4663">
                  <c:v>4.5</c:v>
                </c:pt>
                <c:pt idx="4664">
                  <c:v>4.5</c:v>
                </c:pt>
                <c:pt idx="4665">
                  <c:v>4.5</c:v>
                </c:pt>
                <c:pt idx="4666">
                  <c:v>4.5</c:v>
                </c:pt>
                <c:pt idx="4667">
                  <c:v>4.5</c:v>
                </c:pt>
                <c:pt idx="4668">
                  <c:v>4.5</c:v>
                </c:pt>
                <c:pt idx="4669">
                  <c:v>4.5</c:v>
                </c:pt>
                <c:pt idx="4670">
                  <c:v>4.5</c:v>
                </c:pt>
                <c:pt idx="4671">
                  <c:v>4.5</c:v>
                </c:pt>
                <c:pt idx="4672">
                  <c:v>4.5</c:v>
                </c:pt>
                <c:pt idx="4673">
                  <c:v>4.5</c:v>
                </c:pt>
                <c:pt idx="4674">
                  <c:v>4.5</c:v>
                </c:pt>
                <c:pt idx="4675">
                  <c:v>4.5</c:v>
                </c:pt>
                <c:pt idx="4676">
                  <c:v>4.5</c:v>
                </c:pt>
                <c:pt idx="4677">
                  <c:v>4.5</c:v>
                </c:pt>
                <c:pt idx="4678">
                  <c:v>4.5</c:v>
                </c:pt>
                <c:pt idx="4679">
                  <c:v>4.5</c:v>
                </c:pt>
                <c:pt idx="4680">
                  <c:v>4.5</c:v>
                </c:pt>
                <c:pt idx="4681">
                  <c:v>4.5</c:v>
                </c:pt>
                <c:pt idx="4682">
                  <c:v>4.5</c:v>
                </c:pt>
                <c:pt idx="4683">
                  <c:v>4.5</c:v>
                </c:pt>
                <c:pt idx="4684">
                  <c:v>4.5</c:v>
                </c:pt>
                <c:pt idx="4685">
                  <c:v>4.5</c:v>
                </c:pt>
                <c:pt idx="4686">
                  <c:v>4.5</c:v>
                </c:pt>
                <c:pt idx="4687">
                  <c:v>4.5</c:v>
                </c:pt>
                <c:pt idx="4688">
                  <c:v>4.5</c:v>
                </c:pt>
                <c:pt idx="4689">
                  <c:v>4.5</c:v>
                </c:pt>
                <c:pt idx="4690">
                  <c:v>4.5</c:v>
                </c:pt>
                <c:pt idx="4691">
                  <c:v>4.5</c:v>
                </c:pt>
                <c:pt idx="4692">
                  <c:v>4.5</c:v>
                </c:pt>
                <c:pt idx="4693">
                  <c:v>4.5</c:v>
                </c:pt>
                <c:pt idx="4694">
                  <c:v>4.5</c:v>
                </c:pt>
                <c:pt idx="4695">
                  <c:v>4.5</c:v>
                </c:pt>
                <c:pt idx="4696">
                  <c:v>4.5</c:v>
                </c:pt>
                <c:pt idx="4697">
                  <c:v>4.5</c:v>
                </c:pt>
                <c:pt idx="4698">
                  <c:v>4.5</c:v>
                </c:pt>
                <c:pt idx="4699">
                  <c:v>4.5</c:v>
                </c:pt>
                <c:pt idx="4700">
                  <c:v>4.5</c:v>
                </c:pt>
                <c:pt idx="4701">
                  <c:v>4.5</c:v>
                </c:pt>
                <c:pt idx="4702">
                  <c:v>4.5</c:v>
                </c:pt>
                <c:pt idx="4703">
                  <c:v>4.5</c:v>
                </c:pt>
                <c:pt idx="4704">
                  <c:v>4.5</c:v>
                </c:pt>
                <c:pt idx="4705">
                  <c:v>4.5</c:v>
                </c:pt>
                <c:pt idx="4706">
                  <c:v>4.5</c:v>
                </c:pt>
                <c:pt idx="4707">
                  <c:v>4.5</c:v>
                </c:pt>
                <c:pt idx="4708">
                  <c:v>4.5</c:v>
                </c:pt>
                <c:pt idx="4709">
                  <c:v>4.5</c:v>
                </c:pt>
                <c:pt idx="4710">
                  <c:v>4.5</c:v>
                </c:pt>
                <c:pt idx="4711">
                  <c:v>4.5</c:v>
                </c:pt>
                <c:pt idx="4712">
                  <c:v>4.5</c:v>
                </c:pt>
                <c:pt idx="4713">
                  <c:v>4.5</c:v>
                </c:pt>
                <c:pt idx="4714">
                  <c:v>4.5</c:v>
                </c:pt>
                <c:pt idx="4715">
                  <c:v>4.5</c:v>
                </c:pt>
                <c:pt idx="4716">
                  <c:v>4.5</c:v>
                </c:pt>
                <c:pt idx="4717">
                  <c:v>4.5</c:v>
                </c:pt>
                <c:pt idx="4718">
                  <c:v>4.5</c:v>
                </c:pt>
                <c:pt idx="4719">
                  <c:v>4.5</c:v>
                </c:pt>
                <c:pt idx="4720">
                  <c:v>4.5</c:v>
                </c:pt>
                <c:pt idx="4721">
                  <c:v>4.5</c:v>
                </c:pt>
                <c:pt idx="4722">
                  <c:v>4.5</c:v>
                </c:pt>
                <c:pt idx="4723">
                  <c:v>4.5</c:v>
                </c:pt>
                <c:pt idx="4724">
                  <c:v>4.5</c:v>
                </c:pt>
                <c:pt idx="4725">
                  <c:v>4.5</c:v>
                </c:pt>
                <c:pt idx="4726">
                  <c:v>4.5</c:v>
                </c:pt>
                <c:pt idx="4727">
                  <c:v>4.5</c:v>
                </c:pt>
                <c:pt idx="4728">
                  <c:v>4.5</c:v>
                </c:pt>
                <c:pt idx="4729">
                  <c:v>4.5</c:v>
                </c:pt>
                <c:pt idx="4730">
                  <c:v>4.5</c:v>
                </c:pt>
                <c:pt idx="4731">
                  <c:v>4.5</c:v>
                </c:pt>
                <c:pt idx="4732">
                  <c:v>4.5</c:v>
                </c:pt>
                <c:pt idx="4733">
                  <c:v>4.5</c:v>
                </c:pt>
                <c:pt idx="4734">
                  <c:v>4.5</c:v>
                </c:pt>
                <c:pt idx="4735">
                  <c:v>4.5</c:v>
                </c:pt>
                <c:pt idx="4736">
                  <c:v>4.5</c:v>
                </c:pt>
                <c:pt idx="4737">
                  <c:v>4.5</c:v>
                </c:pt>
                <c:pt idx="4738">
                  <c:v>4.5</c:v>
                </c:pt>
                <c:pt idx="4739">
                  <c:v>4.5</c:v>
                </c:pt>
                <c:pt idx="4740">
                  <c:v>4.5</c:v>
                </c:pt>
                <c:pt idx="4741">
                  <c:v>4.5</c:v>
                </c:pt>
                <c:pt idx="4742">
                  <c:v>4.5</c:v>
                </c:pt>
                <c:pt idx="4743">
                  <c:v>4.5</c:v>
                </c:pt>
                <c:pt idx="4744">
                  <c:v>4.5</c:v>
                </c:pt>
                <c:pt idx="4745">
                  <c:v>4.5</c:v>
                </c:pt>
                <c:pt idx="4746">
                  <c:v>4.5</c:v>
                </c:pt>
                <c:pt idx="4747">
                  <c:v>4.5</c:v>
                </c:pt>
                <c:pt idx="4748">
                  <c:v>4.5</c:v>
                </c:pt>
                <c:pt idx="4749">
                  <c:v>4.5</c:v>
                </c:pt>
                <c:pt idx="4750">
                  <c:v>4.5</c:v>
                </c:pt>
                <c:pt idx="4751">
                  <c:v>4.5</c:v>
                </c:pt>
                <c:pt idx="4752">
                  <c:v>4.5</c:v>
                </c:pt>
                <c:pt idx="4753">
                  <c:v>4.5</c:v>
                </c:pt>
                <c:pt idx="4754">
                  <c:v>4.5</c:v>
                </c:pt>
                <c:pt idx="4755">
                  <c:v>4.5</c:v>
                </c:pt>
                <c:pt idx="4756">
                  <c:v>4.5</c:v>
                </c:pt>
                <c:pt idx="4757">
                  <c:v>4.5</c:v>
                </c:pt>
                <c:pt idx="4758">
                  <c:v>4.5</c:v>
                </c:pt>
                <c:pt idx="4759">
                  <c:v>4.5</c:v>
                </c:pt>
                <c:pt idx="4760">
                  <c:v>4.5</c:v>
                </c:pt>
                <c:pt idx="4761">
                  <c:v>4.5</c:v>
                </c:pt>
                <c:pt idx="4762">
                  <c:v>4.5</c:v>
                </c:pt>
                <c:pt idx="4763">
                  <c:v>4.5</c:v>
                </c:pt>
                <c:pt idx="4764">
                  <c:v>4.5</c:v>
                </c:pt>
                <c:pt idx="4765">
                  <c:v>4.5</c:v>
                </c:pt>
                <c:pt idx="4766">
                  <c:v>4.5</c:v>
                </c:pt>
                <c:pt idx="4767">
                  <c:v>4.5</c:v>
                </c:pt>
                <c:pt idx="4768">
                  <c:v>4.5</c:v>
                </c:pt>
                <c:pt idx="4769">
                  <c:v>4.5</c:v>
                </c:pt>
                <c:pt idx="4770">
                  <c:v>4.5</c:v>
                </c:pt>
                <c:pt idx="4771">
                  <c:v>4.5</c:v>
                </c:pt>
                <c:pt idx="4772">
                  <c:v>4.5</c:v>
                </c:pt>
                <c:pt idx="4773">
                  <c:v>4.5</c:v>
                </c:pt>
                <c:pt idx="4774">
                  <c:v>4.5</c:v>
                </c:pt>
                <c:pt idx="4775">
                  <c:v>4.5</c:v>
                </c:pt>
                <c:pt idx="4776">
                  <c:v>4.5</c:v>
                </c:pt>
                <c:pt idx="4777">
                  <c:v>4.5</c:v>
                </c:pt>
                <c:pt idx="4778">
                  <c:v>4.5</c:v>
                </c:pt>
                <c:pt idx="4779">
                  <c:v>4.5</c:v>
                </c:pt>
                <c:pt idx="4780">
                  <c:v>4.5</c:v>
                </c:pt>
                <c:pt idx="4781">
                  <c:v>4.5</c:v>
                </c:pt>
                <c:pt idx="4782">
                  <c:v>4.5</c:v>
                </c:pt>
                <c:pt idx="4783">
                  <c:v>4.5</c:v>
                </c:pt>
                <c:pt idx="4784">
                  <c:v>4.5</c:v>
                </c:pt>
                <c:pt idx="4785">
                  <c:v>4.5</c:v>
                </c:pt>
                <c:pt idx="4786">
                  <c:v>4.5</c:v>
                </c:pt>
                <c:pt idx="4787">
                  <c:v>4.5</c:v>
                </c:pt>
                <c:pt idx="4788">
                  <c:v>4.5</c:v>
                </c:pt>
                <c:pt idx="4789">
                  <c:v>4.5</c:v>
                </c:pt>
                <c:pt idx="4790">
                  <c:v>4.5</c:v>
                </c:pt>
                <c:pt idx="4791">
                  <c:v>4.5</c:v>
                </c:pt>
                <c:pt idx="4792">
                  <c:v>4.5</c:v>
                </c:pt>
                <c:pt idx="4793">
                  <c:v>4.5</c:v>
                </c:pt>
                <c:pt idx="4794">
                  <c:v>4.5</c:v>
                </c:pt>
                <c:pt idx="4795">
                  <c:v>4.5</c:v>
                </c:pt>
                <c:pt idx="4796">
                  <c:v>4.5</c:v>
                </c:pt>
                <c:pt idx="4797">
                  <c:v>4.5</c:v>
                </c:pt>
                <c:pt idx="4798">
                  <c:v>4.5</c:v>
                </c:pt>
                <c:pt idx="4799">
                  <c:v>4.5</c:v>
                </c:pt>
                <c:pt idx="4800">
                  <c:v>4.5</c:v>
                </c:pt>
                <c:pt idx="4801">
                  <c:v>4.5</c:v>
                </c:pt>
                <c:pt idx="4802">
                  <c:v>4.5</c:v>
                </c:pt>
                <c:pt idx="4803">
                  <c:v>4.5</c:v>
                </c:pt>
                <c:pt idx="4804">
                  <c:v>4.5</c:v>
                </c:pt>
                <c:pt idx="4805">
                  <c:v>4.5</c:v>
                </c:pt>
                <c:pt idx="4806">
                  <c:v>4.5</c:v>
                </c:pt>
                <c:pt idx="4807">
                  <c:v>4.5</c:v>
                </c:pt>
                <c:pt idx="4808">
                  <c:v>4.5</c:v>
                </c:pt>
                <c:pt idx="4809">
                  <c:v>4.5</c:v>
                </c:pt>
                <c:pt idx="4810">
                  <c:v>4.5</c:v>
                </c:pt>
                <c:pt idx="4811">
                  <c:v>4.5</c:v>
                </c:pt>
                <c:pt idx="4812">
                  <c:v>4.5</c:v>
                </c:pt>
                <c:pt idx="4813">
                  <c:v>4.5</c:v>
                </c:pt>
                <c:pt idx="4814">
                  <c:v>4.5</c:v>
                </c:pt>
                <c:pt idx="4815">
                  <c:v>4.5</c:v>
                </c:pt>
                <c:pt idx="4816">
                  <c:v>4.5</c:v>
                </c:pt>
                <c:pt idx="4817">
                  <c:v>4.5</c:v>
                </c:pt>
                <c:pt idx="4818">
                  <c:v>4.5</c:v>
                </c:pt>
                <c:pt idx="4819">
                  <c:v>4.5</c:v>
                </c:pt>
                <c:pt idx="4820">
                  <c:v>4.5</c:v>
                </c:pt>
                <c:pt idx="4821">
                  <c:v>4.5</c:v>
                </c:pt>
                <c:pt idx="4822">
                  <c:v>4.5</c:v>
                </c:pt>
                <c:pt idx="4823">
                  <c:v>4.5</c:v>
                </c:pt>
                <c:pt idx="4824">
                  <c:v>4.5</c:v>
                </c:pt>
                <c:pt idx="4825">
                  <c:v>4.5</c:v>
                </c:pt>
                <c:pt idx="4826">
                  <c:v>4.5</c:v>
                </c:pt>
                <c:pt idx="4827">
                  <c:v>4.5</c:v>
                </c:pt>
                <c:pt idx="4828">
                  <c:v>4.5</c:v>
                </c:pt>
                <c:pt idx="4829">
                  <c:v>4.5</c:v>
                </c:pt>
                <c:pt idx="4830">
                  <c:v>4.5</c:v>
                </c:pt>
                <c:pt idx="4831">
                  <c:v>4.5</c:v>
                </c:pt>
                <c:pt idx="4832">
                  <c:v>4.5</c:v>
                </c:pt>
                <c:pt idx="4833">
                  <c:v>4.5</c:v>
                </c:pt>
                <c:pt idx="4834">
                  <c:v>4.5</c:v>
                </c:pt>
                <c:pt idx="4835">
                  <c:v>4.5</c:v>
                </c:pt>
                <c:pt idx="4836">
                  <c:v>4.5</c:v>
                </c:pt>
                <c:pt idx="4837">
                  <c:v>4.5</c:v>
                </c:pt>
                <c:pt idx="4838">
                  <c:v>4.5</c:v>
                </c:pt>
                <c:pt idx="4839">
                  <c:v>4.5</c:v>
                </c:pt>
                <c:pt idx="4840">
                  <c:v>4.5</c:v>
                </c:pt>
                <c:pt idx="4841">
                  <c:v>4.5</c:v>
                </c:pt>
                <c:pt idx="4842">
                  <c:v>4.5</c:v>
                </c:pt>
                <c:pt idx="4843">
                  <c:v>4.5</c:v>
                </c:pt>
                <c:pt idx="4844">
                  <c:v>4.5</c:v>
                </c:pt>
                <c:pt idx="4845">
                  <c:v>4.5</c:v>
                </c:pt>
                <c:pt idx="4846">
                  <c:v>4.5</c:v>
                </c:pt>
                <c:pt idx="4847">
                  <c:v>4.5</c:v>
                </c:pt>
                <c:pt idx="4848">
                  <c:v>4.5</c:v>
                </c:pt>
                <c:pt idx="4849">
                  <c:v>4.5</c:v>
                </c:pt>
                <c:pt idx="4850">
                  <c:v>4.5</c:v>
                </c:pt>
                <c:pt idx="4851">
                  <c:v>4.5</c:v>
                </c:pt>
                <c:pt idx="4852">
                  <c:v>4.5</c:v>
                </c:pt>
                <c:pt idx="4853">
                  <c:v>4.5</c:v>
                </c:pt>
                <c:pt idx="4854">
                  <c:v>4.5</c:v>
                </c:pt>
                <c:pt idx="4855">
                  <c:v>4.5</c:v>
                </c:pt>
                <c:pt idx="4856">
                  <c:v>4.5</c:v>
                </c:pt>
                <c:pt idx="4857">
                  <c:v>4.5</c:v>
                </c:pt>
                <c:pt idx="4858">
                  <c:v>4.5</c:v>
                </c:pt>
                <c:pt idx="4859">
                  <c:v>4.5</c:v>
                </c:pt>
                <c:pt idx="4860">
                  <c:v>4.5</c:v>
                </c:pt>
                <c:pt idx="4861">
                  <c:v>4.5</c:v>
                </c:pt>
                <c:pt idx="4862">
                  <c:v>4.5</c:v>
                </c:pt>
                <c:pt idx="4863">
                  <c:v>4.5</c:v>
                </c:pt>
                <c:pt idx="4864">
                  <c:v>4.5</c:v>
                </c:pt>
                <c:pt idx="4865">
                  <c:v>4.5</c:v>
                </c:pt>
                <c:pt idx="4866">
                  <c:v>4.5</c:v>
                </c:pt>
                <c:pt idx="4867">
                  <c:v>4.5</c:v>
                </c:pt>
                <c:pt idx="4868">
                  <c:v>4.5</c:v>
                </c:pt>
                <c:pt idx="4869">
                  <c:v>4.5</c:v>
                </c:pt>
                <c:pt idx="4870">
                  <c:v>4.5</c:v>
                </c:pt>
                <c:pt idx="4871">
                  <c:v>4.5</c:v>
                </c:pt>
                <c:pt idx="4872">
                  <c:v>4.5</c:v>
                </c:pt>
                <c:pt idx="4873">
                  <c:v>4.5</c:v>
                </c:pt>
                <c:pt idx="4874">
                  <c:v>4.5</c:v>
                </c:pt>
                <c:pt idx="4875">
                  <c:v>4.5</c:v>
                </c:pt>
                <c:pt idx="4876">
                  <c:v>4.5</c:v>
                </c:pt>
                <c:pt idx="4877">
                  <c:v>4.5</c:v>
                </c:pt>
                <c:pt idx="4878">
                  <c:v>4.5</c:v>
                </c:pt>
                <c:pt idx="4879">
                  <c:v>4.5</c:v>
                </c:pt>
                <c:pt idx="4880">
                  <c:v>4.5</c:v>
                </c:pt>
                <c:pt idx="4881">
                  <c:v>4.5</c:v>
                </c:pt>
                <c:pt idx="4882">
                  <c:v>4.5</c:v>
                </c:pt>
                <c:pt idx="4883">
                  <c:v>4.5</c:v>
                </c:pt>
                <c:pt idx="4884">
                  <c:v>4.5</c:v>
                </c:pt>
                <c:pt idx="4885">
                  <c:v>4.5</c:v>
                </c:pt>
                <c:pt idx="4886">
                  <c:v>4.5</c:v>
                </c:pt>
                <c:pt idx="4887">
                  <c:v>4.5</c:v>
                </c:pt>
                <c:pt idx="4888">
                  <c:v>4.5</c:v>
                </c:pt>
                <c:pt idx="4889">
                  <c:v>4.5</c:v>
                </c:pt>
                <c:pt idx="4890">
                  <c:v>4.5</c:v>
                </c:pt>
                <c:pt idx="4891">
                  <c:v>4.5</c:v>
                </c:pt>
                <c:pt idx="4892">
                  <c:v>4.5</c:v>
                </c:pt>
                <c:pt idx="4893">
                  <c:v>4.5</c:v>
                </c:pt>
                <c:pt idx="4894">
                  <c:v>4.5</c:v>
                </c:pt>
                <c:pt idx="4895">
                  <c:v>4.5</c:v>
                </c:pt>
                <c:pt idx="4896">
                  <c:v>4.5</c:v>
                </c:pt>
                <c:pt idx="4897">
                  <c:v>4.5</c:v>
                </c:pt>
                <c:pt idx="4898">
                  <c:v>4.5</c:v>
                </c:pt>
                <c:pt idx="4899">
                  <c:v>4.5</c:v>
                </c:pt>
                <c:pt idx="4900">
                  <c:v>4.5</c:v>
                </c:pt>
                <c:pt idx="4901">
                  <c:v>4.5</c:v>
                </c:pt>
                <c:pt idx="4902">
                  <c:v>4.5</c:v>
                </c:pt>
                <c:pt idx="4903">
                  <c:v>4.5</c:v>
                </c:pt>
                <c:pt idx="4904">
                  <c:v>4.5</c:v>
                </c:pt>
                <c:pt idx="4905">
                  <c:v>4.5</c:v>
                </c:pt>
                <c:pt idx="4906">
                  <c:v>4.5</c:v>
                </c:pt>
                <c:pt idx="4907">
                  <c:v>4.5</c:v>
                </c:pt>
                <c:pt idx="4908">
                  <c:v>4.5</c:v>
                </c:pt>
                <c:pt idx="4909">
                  <c:v>4.5</c:v>
                </c:pt>
                <c:pt idx="4910">
                  <c:v>4.5</c:v>
                </c:pt>
                <c:pt idx="4911">
                  <c:v>4.5</c:v>
                </c:pt>
                <c:pt idx="4912">
                  <c:v>4.5</c:v>
                </c:pt>
                <c:pt idx="4913">
                  <c:v>4.5</c:v>
                </c:pt>
                <c:pt idx="4914">
                  <c:v>4.5</c:v>
                </c:pt>
                <c:pt idx="4915">
                  <c:v>4.5</c:v>
                </c:pt>
                <c:pt idx="4916">
                  <c:v>4.5</c:v>
                </c:pt>
                <c:pt idx="4917">
                  <c:v>4.5</c:v>
                </c:pt>
                <c:pt idx="4918">
                  <c:v>4.5</c:v>
                </c:pt>
                <c:pt idx="4919">
                  <c:v>4.5</c:v>
                </c:pt>
                <c:pt idx="4920">
                  <c:v>4.5</c:v>
                </c:pt>
                <c:pt idx="4921">
                  <c:v>4.5</c:v>
                </c:pt>
                <c:pt idx="4922">
                  <c:v>4.5</c:v>
                </c:pt>
                <c:pt idx="4923">
                  <c:v>4.5</c:v>
                </c:pt>
                <c:pt idx="4924">
                  <c:v>4.5</c:v>
                </c:pt>
                <c:pt idx="4925">
                  <c:v>4.5</c:v>
                </c:pt>
                <c:pt idx="4926">
                  <c:v>4.5</c:v>
                </c:pt>
                <c:pt idx="4927">
                  <c:v>4.5</c:v>
                </c:pt>
                <c:pt idx="4928">
                  <c:v>4.5</c:v>
                </c:pt>
                <c:pt idx="4929">
                  <c:v>4.5</c:v>
                </c:pt>
                <c:pt idx="4930">
                  <c:v>4.5</c:v>
                </c:pt>
                <c:pt idx="4931">
                  <c:v>4.5</c:v>
                </c:pt>
                <c:pt idx="4932">
                  <c:v>4.5</c:v>
                </c:pt>
                <c:pt idx="4933">
                  <c:v>4.5</c:v>
                </c:pt>
                <c:pt idx="4934">
                  <c:v>4.5</c:v>
                </c:pt>
                <c:pt idx="4935">
                  <c:v>4.5</c:v>
                </c:pt>
                <c:pt idx="4936">
                  <c:v>4.5</c:v>
                </c:pt>
                <c:pt idx="4937">
                  <c:v>4.5</c:v>
                </c:pt>
                <c:pt idx="4938">
                  <c:v>4.5</c:v>
                </c:pt>
                <c:pt idx="4939">
                  <c:v>4.5</c:v>
                </c:pt>
                <c:pt idx="4940">
                  <c:v>4.5</c:v>
                </c:pt>
                <c:pt idx="4941">
                  <c:v>4.5</c:v>
                </c:pt>
                <c:pt idx="4942">
                  <c:v>4.5</c:v>
                </c:pt>
                <c:pt idx="4943">
                  <c:v>4.5</c:v>
                </c:pt>
                <c:pt idx="4944">
                  <c:v>4.5</c:v>
                </c:pt>
                <c:pt idx="4945">
                  <c:v>4.5</c:v>
                </c:pt>
                <c:pt idx="4946">
                  <c:v>4.5</c:v>
                </c:pt>
                <c:pt idx="4947">
                  <c:v>4.5</c:v>
                </c:pt>
                <c:pt idx="4948">
                  <c:v>4.5</c:v>
                </c:pt>
                <c:pt idx="4949">
                  <c:v>4.5</c:v>
                </c:pt>
                <c:pt idx="4950">
                  <c:v>4.5</c:v>
                </c:pt>
                <c:pt idx="4951">
                  <c:v>4.5</c:v>
                </c:pt>
                <c:pt idx="4952">
                  <c:v>4.5</c:v>
                </c:pt>
                <c:pt idx="4953">
                  <c:v>4.5</c:v>
                </c:pt>
                <c:pt idx="4954">
                  <c:v>4.5</c:v>
                </c:pt>
                <c:pt idx="4955">
                  <c:v>4.5</c:v>
                </c:pt>
                <c:pt idx="4956">
                  <c:v>4.5</c:v>
                </c:pt>
                <c:pt idx="4957">
                  <c:v>4.5</c:v>
                </c:pt>
                <c:pt idx="4958">
                  <c:v>4.5</c:v>
                </c:pt>
                <c:pt idx="4959">
                  <c:v>4.5</c:v>
                </c:pt>
                <c:pt idx="4960">
                  <c:v>4.5</c:v>
                </c:pt>
                <c:pt idx="4961">
                  <c:v>4.5</c:v>
                </c:pt>
                <c:pt idx="4962">
                  <c:v>4.5</c:v>
                </c:pt>
                <c:pt idx="4963">
                  <c:v>4.5</c:v>
                </c:pt>
                <c:pt idx="4964">
                  <c:v>4.5</c:v>
                </c:pt>
                <c:pt idx="4965">
                  <c:v>4.5</c:v>
                </c:pt>
                <c:pt idx="4966">
                  <c:v>4.5</c:v>
                </c:pt>
                <c:pt idx="4967">
                  <c:v>4.5</c:v>
                </c:pt>
                <c:pt idx="4968">
                  <c:v>4.5</c:v>
                </c:pt>
                <c:pt idx="4969">
                  <c:v>4.5</c:v>
                </c:pt>
                <c:pt idx="4970">
                  <c:v>4.5</c:v>
                </c:pt>
                <c:pt idx="4971">
                  <c:v>4.5</c:v>
                </c:pt>
                <c:pt idx="4972">
                  <c:v>4.5</c:v>
                </c:pt>
                <c:pt idx="4973">
                  <c:v>4.5</c:v>
                </c:pt>
                <c:pt idx="4974">
                  <c:v>4.5</c:v>
                </c:pt>
                <c:pt idx="4975">
                  <c:v>4.5</c:v>
                </c:pt>
                <c:pt idx="4976">
                  <c:v>4.5</c:v>
                </c:pt>
                <c:pt idx="4977">
                  <c:v>4.5</c:v>
                </c:pt>
                <c:pt idx="4978">
                  <c:v>4.5</c:v>
                </c:pt>
                <c:pt idx="4979">
                  <c:v>4.5</c:v>
                </c:pt>
                <c:pt idx="4980">
                  <c:v>4.5</c:v>
                </c:pt>
                <c:pt idx="4981">
                  <c:v>4.5</c:v>
                </c:pt>
                <c:pt idx="4982">
                  <c:v>4.5</c:v>
                </c:pt>
                <c:pt idx="4983">
                  <c:v>4.5</c:v>
                </c:pt>
                <c:pt idx="4984">
                  <c:v>4.5</c:v>
                </c:pt>
                <c:pt idx="4985">
                  <c:v>4.5</c:v>
                </c:pt>
                <c:pt idx="4986">
                  <c:v>4.5</c:v>
                </c:pt>
                <c:pt idx="4987">
                  <c:v>4.5</c:v>
                </c:pt>
                <c:pt idx="4988">
                  <c:v>4.5</c:v>
                </c:pt>
                <c:pt idx="4989">
                  <c:v>4.5</c:v>
                </c:pt>
                <c:pt idx="4990">
                  <c:v>4.5</c:v>
                </c:pt>
                <c:pt idx="4991">
                  <c:v>4.5</c:v>
                </c:pt>
                <c:pt idx="4992">
                  <c:v>4.5</c:v>
                </c:pt>
                <c:pt idx="4993">
                  <c:v>4.5</c:v>
                </c:pt>
                <c:pt idx="4994">
                  <c:v>4.5</c:v>
                </c:pt>
                <c:pt idx="4995">
                  <c:v>4.5</c:v>
                </c:pt>
                <c:pt idx="4996">
                  <c:v>4.5</c:v>
                </c:pt>
                <c:pt idx="4997">
                  <c:v>4.5</c:v>
                </c:pt>
                <c:pt idx="4998">
                  <c:v>4.5</c:v>
                </c:pt>
                <c:pt idx="4999">
                  <c:v>4.5</c:v>
                </c:pt>
                <c:pt idx="5000">
                  <c:v>4.5</c:v>
                </c:pt>
                <c:pt idx="5001">
                  <c:v>4.5</c:v>
                </c:pt>
                <c:pt idx="5002">
                  <c:v>4.5</c:v>
                </c:pt>
                <c:pt idx="5003">
                  <c:v>4.5</c:v>
                </c:pt>
                <c:pt idx="5004">
                  <c:v>4.5</c:v>
                </c:pt>
                <c:pt idx="5005">
                  <c:v>4.5</c:v>
                </c:pt>
                <c:pt idx="5006">
                  <c:v>4.5</c:v>
                </c:pt>
                <c:pt idx="5007">
                  <c:v>4.5</c:v>
                </c:pt>
                <c:pt idx="5008">
                  <c:v>4.5</c:v>
                </c:pt>
                <c:pt idx="5009">
                  <c:v>4.5</c:v>
                </c:pt>
                <c:pt idx="5010">
                  <c:v>4.5</c:v>
                </c:pt>
                <c:pt idx="5011">
                  <c:v>4.5</c:v>
                </c:pt>
                <c:pt idx="5012">
                  <c:v>4.5</c:v>
                </c:pt>
                <c:pt idx="5013">
                  <c:v>4.5</c:v>
                </c:pt>
                <c:pt idx="5014">
                  <c:v>4.5</c:v>
                </c:pt>
                <c:pt idx="5015">
                  <c:v>4.5</c:v>
                </c:pt>
                <c:pt idx="5016">
                  <c:v>4.5</c:v>
                </c:pt>
                <c:pt idx="5017">
                  <c:v>4.5</c:v>
                </c:pt>
                <c:pt idx="5018">
                  <c:v>4.5</c:v>
                </c:pt>
                <c:pt idx="5019">
                  <c:v>4.5</c:v>
                </c:pt>
                <c:pt idx="5020">
                  <c:v>4.5</c:v>
                </c:pt>
                <c:pt idx="5021">
                  <c:v>4.5</c:v>
                </c:pt>
                <c:pt idx="5022">
                  <c:v>4.5</c:v>
                </c:pt>
                <c:pt idx="5023">
                  <c:v>4.5</c:v>
                </c:pt>
                <c:pt idx="5024">
                  <c:v>4.5</c:v>
                </c:pt>
                <c:pt idx="5025">
                  <c:v>4.5</c:v>
                </c:pt>
                <c:pt idx="5026">
                  <c:v>4.5</c:v>
                </c:pt>
                <c:pt idx="5027">
                  <c:v>4.5</c:v>
                </c:pt>
                <c:pt idx="5028">
                  <c:v>4.5</c:v>
                </c:pt>
                <c:pt idx="5029">
                  <c:v>4.5</c:v>
                </c:pt>
                <c:pt idx="5030">
                  <c:v>4.5</c:v>
                </c:pt>
                <c:pt idx="5031">
                  <c:v>4.5</c:v>
                </c:pt>
                <c:pt idx="5032">
                  <c:v>4.5</c:v>
                </c:pt>
                <c:pt idx="5033">
                  <c:v>4.5</c:v>
                </c:pt>
                <c:pt idx="5034">
                  <c:v>4.5</c:v>
                </c:pt>
                <c:pt idx="5035">
                  <c:v>4.5</c:v>
                </c:pt>
                <c:pt idx="5036">
                  <c:v>4.5</c:v>
                </c:pt>
                <c:pt idx="5037">
                  <c:v>4.5</c:v>
                </c:pt>
                <c:pt idx="5038">
                  <c:v>4.5</c:v>
                </c:pt>
                <c:pt idx="5039">
                  <c:v>4.5</c:v>
                </c:pt>
                <c:pt idx="5040">
                  <c:v>4.5</c:v>
                </c:pt>
                <c:pt idx="5041">
                  <c:v>4.5</c:v>
                </c:pt>
                <c:pt idx="5042">
                  <c:v>4.5</c:v>
                </c:pt>
                <c:pt idx="5043">
                  <c:v>4.5</c:v>
                </c:pt>
                <c:pt idx="5044">
                  <c:v>4.5</c:v>
                </c:pt>
                <c:pt idx="5045">
                  <c:v>4.5</c:v>
                </c:pt>
                <c:pt idx="5046">
                  <c:v>4.5</c:v>
                </c:pt>
                <c:pt idx="5047">
                  <c:v>4.5</c:v>
                </c:pt>
                <c:pt idx="5048">
                  <c:v>4.5</c:v>
                </c:pt>
                <c:pt idx="5049">
                  <c:v>4.5</c:v>
                </c:pt>
                <c:pt idx="5050">
                  <c:v>4.5</c:v>
                </c:pt>
                <c:pt idx="5051">
                  <c:v>4.5</c:v>
                </c:pt>
                <c:pt idx="5052">
                  <c:v>4.5</c:v>
                </c:pt>
                <c:pt idx="5053">
                  <c:v>4.5</c:v>
                </c:pt>
                <c:pt idx="5054">
                  <c:v>4.5</c:v>
                </c:pt>
                <c:pt idx="5055">
                  <c:v>4.5</c:v>
                </c:pt>
                <c:pt idx="5056">
                  <c:v>4.5</c:v>
                </c:pt>
                <c:pt idx="5057">
                  <c:v>4.5</c:v>
                </c:pt>
                <c:pt idx="5058">
                  <c:v>4.5</c:v>
                </c:pt>
                <c:pt idx="5059">
                  <c:v>4.5</c:v>
                </c:pt>
                <c:pt idx="5060">
                  <c:v>4.5</c:v>
                </c:pt>
                <c:pt idx="5061">
                  <c:v>4.5</c:v>
                </c:pt>
                <c:pt idx="5062">
                  <c:v>4.5</c:v>
                </c:pt>
                <c:pt idx="5063">
                  <c:v>4.5</c:v>
                </c:pt>
                <c:pt idx="5064">
                  <c:v>4.5</c:v>
                </c:pt>
                <c:pt idx="5065">
                  <c:v>4.5</c:v>
                </c:pt>
                <c:pt idx="5066">
                  <c:v>4.5</c:v>
                </c:pt>
                <c:pt idx="5067">
                  <c:v>4.5</c:v>
                </c:pt>
                <c:pt idx="5068">
                  <c:v>4.5</c:v>
                </c:pt>
                <c:pt idx="5069">
                  <c:v>4.5</c:v>
                </c:pt>
                <c:pt idx="5070">
                  <c:v>4.5</c:v>
                </c:pt>
                <c:pt idx="5071">
                  <c:v>4.5</c:v>
                </c:pt>
                <c:pt idx="5072">
                  <c:v>4.5</c:v>
                </c:pt>
                <c:pt idx="5073">
                  <c:v>4.5</c:v>
                </c:pt>
                <c:pt idx="5074">
                  <c:v>4.5</c:v>
                </c:pt>
                <c:pt idx="5075">
                  <c:v>4.5</c:v>
                </c:pt>
                <c:pt idx="5076">
                  <c:v>4.5</c:v>
                </c:pt>
                <c:pt idx="5077">
                  <c:v>4.5</c:v>
                </c:pt>
                <c:pt idx="5078">
                  <c:v>4.5</c:v>
                </c:pt>
                <c:pt idx="5079">
                  <c:v>4.5</c:v>
                </c:pt>
                <c:pt idx="5080">
                  <c:v>4.5</c:v>
                </c:pt>
                <c:pt idx="5081">
                  <c:v>4.5</c:v>
                </c:pt>
                <c:pt idx="5082">
                  <c:v>4.5</c:v>
                </c:pt>
                <c:pt idx="5083">
                  <c:v>4.5</c:v>
                </c:pt>
                <c:pt idx="5084">
                  <c:v>4.5</c:v>
                </c:pt>
                <c:pt idx="5085">
                  <c:v>4.5</c:v>
                </c:pt>
                <c:pt idx="5086">
                  <c:v>4.5</c:v>
                </c:pt>
                <c:pt idx="5087">
                  <c:v>4.5</c:v>
                </c:pt>
                <c:pt idx="5088">
                  <c:v>4.5</c:v>
                </c:pt>
                <c:pt idx="5089">
                  <c:v>4.5</c:v>
                </c:pt>
                <c:pt idx="5090">
                  <c:v>4.5</c:v>
                </c:pt>
                <c:pt idx="5091">
                  <c:v>4.5</c:v>
                </c:pt>
                <c:pt idx="5092">
                  <c:v>4.5</c:v>
                </c:pt>
                <c:pt idx="5093">
                  <c:v>4.5</c:v>
                </c:pt>
                <c:pt idx="5094">
                  <c:v>4.5</c:v>
                </c:pt>
                <c:pt idx="5095">
                  <c:v>4.5</c:v>
                </c:pt>
                <c:pt idx="5096">
                  <c:v>4.5</c:v>
                </c:pt>
                <c:pt idx="5097">
                  <c:v>4.5</c:v>
                </c:pt>
                <c:pt idx="5098">
                  <c:v>4.5</c:v>
                </c:pt>
                <c:pt idx="5099">
                  <c:v>4.5</c:v>
                </c:pt>
                <c:pt idx="5100">
                  <c:v>4.5</c:v>
                </c:pt>
                <c:pt idx="5101">
                  <c:v>4.5</c:v>
                </c:pt>
                <c:pt idx="5102">
                  <c:v>4.5</c:v>
                </c:pt>
                <c:pt idx="5103">
                  <c:v>4.5</c:v>
                </c:pt>
                <c:pt idx="5104">
                  <c:v>4.5</c:v>
                </c:pt>
                <c:pt idx="5105">
                  <c:v>4.5</c:v>
                </c:pt>
                <c:pt idx="5106">
                  <c:v>4.5</c:v>
                </c:pt>
                <c:pt idx="5107">
                  <c:v>4.5</c:v>
                </c:pt>
                <c:pt idx="5108">
                  <c:v>4.5</c:v>
                </c:pt>
                <c:pt idx="5109">
                  <c:v>4.5</c:v>
                </c:pt>
                <c:pt idx="5110">
                  <c:v>4.5</c:v>
                </c:pt>
                <c:pt idx="5111">
                  <c:v>4.5</c:v>
                </c:pt>
                <c:pt idx="5112">
                  <c:v>4.5</c:v>
                </c:pt>
                <c:pt idx="5113">
                  <c:v>4.5</c:v>
                </c:pt>
                <c:pt idx="5114">
                  <c:v>4.5</c:v>
                </c:pt>
                <c:pt idx="5115">
                  <c:v>4.5</c:v>
                </c:pt>
                <c:pt idx="5116">
                  <c:v>4.5</c:v>
                </c:pt>
                <c:pt idx="5117">
                  <c:v>4.5</c:v>
                </c:pt>
                <c:pt idx="5118">
                  <c:v>4.5</c:v>
                </c:pt>
                <c:pt idx="5119">
                  <c:v>4.5</c:v>
                </c:pt>
                <c:pt idx="5120">
                  <c:v>4.5</c:v>
                </c:pt>
                <c:pt idx="5121">
                  <c:v>4.5</c:v>
                </c:pt>
                <c:pt idx="5122">
                  <c:v>4.5</c:v>
                </c:pt>
                <c:pt idx="5123">
                  <c:v>4.5</c:v>
                </c:pt>
                <c:pt idx="5124">
                  <c:v>4.5</c:v>
                </c:pt>
                <c:pt idx="5125">
                  <c:v>4.5</c:v>
                </c:pt>
                <c:pt idx="5126">
                  <c:v>4.5</c:v>
                </c:pt>
                <c:pt idx="5127">
                  <c:v>4.5</c:v>
                </c:pt>
                <c:pt idx="5128">
                  <c:v>4.5</c:v>
                </c:pt>
                <c:pt idx="5129">
                  <c:v>4.5</c:v>
                </c:pt>
                <c:pt idx="5130">
                  <c:v>4.5</c:v>
                </c:pt>
                <c:pt idx="5131">
                  <c:v>4.5</c:v>
                </c:pt>
                <c:pt idx="5132">
                  <c:v>4.5</c:v>
                </c:pt>
                <c:pt idx="5133">
                  <c:v>4.5</c:v>
                </c:pt>
                <c:pt idx="5134">
                  <c:v>4.5</c:v>
                </c:pt>
                <c:pt idx="5135">
                  <c:v>4.5</c:v>
                </c:pt>
                <c:pt idx="5136">
                  <c:v>4.5</c:v>
                </c:pt>
                <c:pt idx="5137">
                  <c:v>4.5</c:v>
                </c:pt>
                <c:pt idx="5138">
                  <c:v>4.5</c:v>
                </c:pt>
                <c:pt idx="5139">
                  <c:v>4.5</c:v>
                </c:pt>
                <c:pt idx="5140">
                  <c:v>4.5</c:v>
                </c:pt>
                <c:pt idx="5141">
                  <c:v>4.5</c:v>
                </c:pt>
                <c:pt idx="5142">
                  <c:v>4.5</c:v>
                </c:pt>
                <c:pt idx="5143">
                  <c:v>4.5</c:v>
                </c:pt>
                <c:pt idx="5144">
                  <c:v>4.5</c:v>
                </c:pt>
                <c:pt idx="5145">
                  <c:v>4.5</c:v>
                </c:pt>
                <c:pt idx="5146">
                  <c:v>4.5</c:v>
                </c:pt>
                <c:pt idx="5147">
                  <c:v>4.5</c:v>
                </c:pt>
                <c:pt idx="5148">
                  <c:v>4.5</c:v>
                </c:pt>
                <c:pt idx="5149">
                  <c:v>4.5</c:v>
                </c:pt>
                <c:pt idx="5150">
                  <c:v>4.5</c:v>
                </c:pt>
                <c:pt idx="5151">
                  <c:v>4.5</c:v>
                </c:pt>
                <c:pt idx="5152">
                  <c:v>4.5</c:v>
                </c:pt>
                <c:pt idx="5153">
                  <c:v>4.5</c:v>
                </c:pt>
                <c:pt idx="5154">
                  <c:v>4.5</c:v>
                </c:pt>
                <c:pt idx="5155">
                  <c:v>4.5</c:v>
                </c:pt>
                <c:pt idx="5156">
                  <c:v>4.5</c:v>
                </c:pt>
                <c:pt idx="5157">
                  <c:v>4.5</c:v>
                </c:pt>
                <c:pt idx="5158">
                  <c:v>4.5</c:v>
                </c:pt>
                <c:pt idx="5159">
                  <c:v>4.5</c:v>
                </c:pt>
                <c:pt idx="5160">
                  <c:v>4.5</c:v>
                </c:pt>
                <c:pt idx="5161">
                  <c:v>4.5</c:v>
                </c:pt>
                <c:pt idx="5162">
                  <c:v>4.5</c:v>
                </c:pt>
                <c:pt idx="5163">
                  <c:v>4.5</c:v>
                </c:pt>
                <c:pt idx="5164">
                  <c:v>4.5</c:v>
                </c:pt>
                <c:pt idx="5165">
                  <c:v>4.5</c:v>
                </c:pt>
                <c:pt idx="5166">
                  <c:v>4.5</c:v>
                </c:pt>
                <c:pt idx="5167">
                  <c:v>4.5</c:v>
                </c:pt>
                <c:pt idx="5168">
                  <c:v>4.5</c:v>
                </c:pt>
                <c:pt idx="5169">
                  <c:v>4.5</c:v>
                </c:pt>
                <c:pt idx="5170">
                  <c:v>4.5</c:v>
                </c:pt>
                <c:pt idx="5171">
                  <c:v>4.5</c:v>
                </c:pt>
                <c:pt idx="5172">
                  <c:v>4.5</c:v>
                </c:pt>
                <c:pt idx="5173">
                  <c:v>4.5</c:v>
                </c:pt>
                <c:pt idx="5174">
                  <c:v>4.5</c:v>
                </c:pt>
                <c:pt idx="5175">
                  <c:v>4.5</c:v>
                </c:pt>
                <c:pt idx="5176">
                  <c:v>4.5</c:v>
                </c:pt>
                <c:pt idx="5177">
                  <c:v>4.5</c:v>
                </c:pt>
                <c:pt idx="5178">
                  <c:v>4.5</c:v>
                </c:pt>
                <c:pt idx="5179">
                  <c:v>4.5</c:v>
                </c:pt>
                <c:pt idx="5180">
                  <c:v>4.5</c:v>
                </c:pt>
                <c:pt idx="5181">
                  <c:v>4.5</c:v>
                </c:pt>
                <c:pt idx="5182">
                  <c:v>4.5</c:v>
                </c:pt>
                <c:pt idx="5183">
                  <c:v>4.5</c:v>
                </c:pt>
                <c:pt idx="5184">
                  <c:v>4.5</c:v>
                </c:pt>
                <c:pt idx="5185">
                  <c:v>4.5</c:v>
                </c:pt>
                <c:pt idx="5186">
                  <c:v>4.5</c:v>
                </c:pt>
                <c:pt idx="5187">
                  <c:v>4.5</c:v>
                </c:pt>
                <c:pt idx="5188">
                  <c:v>4.5</c:v>
                </c:pt>
                <c:pt idx="5189">
                  <c:v>4.5</c:v>
                </c:pt>
                <c:pt idx="5190">
                  <c:v>4.5</c:v>
                </c:pt>
                <c:pt idx="5191">
                  <c:v>4.5</c:v>
                </c:pt>
                <c:pt idx="5192">
                  <c:v>4.5</c:v>
                </c:pt>
                <c:pt idx="5193">
                  <c:v>4.5</c:v>
                </c:pt>
                <c:pt idx="5194">
                  <c:v>4.5</c:v>
                </c:pt>
                <c:pt idx="5195">
                  <c:v>4.5</c:v>
                </c:pt>
                <c:pt idx="5196">
                  <c:v>4.5</c:v>
                </c:pt>
                <c:pt idx="5197">
                  <c:v>4.5</c:v>
                </c:pt>
                <c:pt idx="5198">
                  <c:v>4.5</c:v>
                </c:pt>
                <c:pt idx="5199">
                  <c:v>4.5</c:v>
                </c:pt>
                <c:pt idx="5200">
                  <c:v>4.5</c:v>
                </c:pt>
                <c:pt idx="5201">
                  <c:v>4.5</c:v>
                </c:pt>
                <c:pt idx="5202">
                  <c:v>4.5</c:v>
                </c:pt>
                <c:pt idx="5203">
                  <c:v>4.5</c:v>
                </c:pt>
                <c:pt idx="5204">
                  <c:v>4.5</c:v>
                </c:pt>
                <c:pt idx="5205">
                  <c:v>4.5</c:v>
                </c:pt>
                <c:pt idx="5206">
                  <c:v>4.5</c:v>
                </c:pt>
                <c:pt idx="5207">
                  <c:v>4.5</c:v>
                </c:pt>
                <c:pt idx="5208">
                  <c:v>4.5</c:v>
                </c:pt>
                <c:pt idx="5209">
                  <c:v>4.5</c:v>
                </c:pt>
                <c:pt idx="5210">
                  <c:v>4.5</c:v>
                </c:pt>
                <c:pt idx="5211">
                  <c:v>4.5</c:v>
                </c:pt>
                <c:pt idx="5212">
                  <c:v>4.5</c:v>
                </c:pt>
                <c:pt idx="5213">
                  <c:v>4.5</c:v>
                </c:pt>
                <c:pt idx="5214">
                  <c:v>4.5</c:v>
                </c:pt>
                <c:pt idx="5215">
                  <c:v>4.5</c:v>
                </c:pt>
                <c:pt idx="5216">
                  <c:v>4.5</c:v>
                </c:pt>
                <c:pt idx="5217">
                  <c:v>4.5</c:v>
                </c:pt>
                <c:pt idx="5218">
                  <c:v>4.5</c:v>
                </c:pt>
                <c:pt idx="5219">
                  <c:v>4.5</c:v>
                </c:pt>
                <c:pt idx="5220">
                  <c:v>4.5</c:v>
                </c:pt>
                <c:pt idx="5221">
                  <c:v>4.5</c:v>
                </c:pt>
                <c:pt idx="5222">
                  <c:v>4.5</c:v>
                </c:pt>
                <c:pt idx="5223">
                  <c:v>4.5</c:v>
                </c:pt>
                <c:pt idx="5224">
                  <c:v>4.5</c:v>
                </c:pt>
                <c:pt idx="5225">
                  <c:v>4.5</c:v>
                </c:pt>
                <c:pt idx="5226">
                  <c:v>4.5</c:v>
                </c:pt>
                <c:pt idx="5227">
                  <c:v>4.5</c:v>
                </c:pt>
                <c:pt idx="5228">
                  <c:v>4.5</c:v>
                </c:pt>
                <c:pt idx="5229">
                  <c:v>4.5</c:v>
                </c:pt>
                <c:pt idx="5230">
                  <c:v>4.5</c:v>
                </c:pt>
                <c:pt idx="5231">
                  <c:v>4.5</c:v>
                </c:pt>
                <c:pt idx="5232">
                  <c:v>4.5</c:v>
                </c:pt>
                <c:pt idx="5233">
                  <c:v>4.5</c:v>
                </c:pt>
                <c:pt idx="5234">
                  <c:v>4.5</c:v>
                </c:pt>
                <c:pt idx="5235">
                  <c:v>4.5</c:v>
                </c:pt>
                <c:pt idx="5236">
                  <c:v>4.5</c:v>
                </c:pt>
                <c:pt idx="5237">
                  <c:v>4.5</c:v>
                </c:pt>
                <c:pt idx="5238">
                  <c:v>4.5</c:v>
                </c:pt>
                <c:pt idx="5239">
                  <c:v>4.5</c:v>
                </c:pt>
                <c:pt idx="5240">
                  <c:v>4.5</c:v>
                </c:pt>
                <c:pt idx="5241">
                  <c:v>4.5</c:v>
                </c:pt>
                <c:pt idx="5242">
                  <c:v>4.5</c:v>
                </c:pt>
                <c:pt idx="5243">
                  <c:v>4.5</c:v>
                </c:pt>
                <c:pt idx="5244">
                  <c:v>4.5</c:v>
                </c:pt>
                <c:pt idx="5245">
                  <c:v>4.5</c:v>
                </c:pt>
                <c:pt idx="5246">
                  <c:v>4.5</c:v>
                </c:pt>
                <c:pt idx="5247">
                  <c:v>4.5</c:v>
                </c:pt>
                <c:pt idx="5248">
                  <c:v>4.5</c:v>
                </c:pt>
                <c:pt idx="5249">
                  <c:v>4.5</c:v>
                </c:pt>
                <c:pt idx="5250">
                  <c:v>4.5</c:v>
                </c:pt>
                <c:pt idx="5251">
                  <c:v>4.5</c:v>
                </c:pt>
                <c:pt idx="5252">
                  <c:v>4.5</c:v>
                </c:pt>
                <c:pt idx="5253">
                  <c:v>4.5</c:v>
                </c:pt>
                <c:pt idx="5255">
                  <c:v>5.5</c:v>
                </c:pt>
                <c:pt idx="5256">
                  <c:v>5.5</c:v>
                </c:pt>
                <c:pt idx="5257">
                  <c:v>5.5</c:v>
                </c:pt>
                <c:pt idx="5258">
                  <c:v>5.5</c:v>
                </c:pt>
                <c:pt idx="5259">
                  <c:v>5.5</c:v>
                </c:pt>
                <c:pt idx="5260">
                  <c:v>5.5</c:v>
                </c:pt>
                <c:pt idx="5261">
                  <c:v>5.5</c:v>
                </c:pt>
                <c:pt idx="5262">
                  <c:v>5.5</c:v>
                </c:pt>
                <c:pt idx="5263">
                  <c:v>5.5</c:v>
                </c:pt>
                <c:pt idx="5264">
                  <c:v>5.5</c:v>
                </c:pt>
                <c:pt idx="5265">
                  <c:v>5.5</c:v>
                </c:pt>
                <c:pt idx="5266">
                  <c:v>5.5</c:v>
                </c:pt>
                <c:pt idx="5267">
                  <c:v>5.5</c:v>
                </c:pt>
                <c:pt idx="5268">
                  <c:v>5.5</c:v>
                </c:pt>
                <c:pt idx="5269">
                  <c:v>5.5</c:v>
                </c:pt>
                <c:pt idx="5270">
                  <c:v>5.5</c:v>
                </c:pt>
                <c:pt idx="5271">
                  <c:v>5.5</c:v>
                </c:pt>
                <c:pt idx="5272">
                  <c:v>5.5</c:v>
                </c:pt>
                <c:pt idx="5273">
                  <c:v>5.5</c:v>
                </c:pt>
                <c:pt idx="5274">
                  <c:v>5.5</c:v>
                </c:pt>
                <c:pt idx="5275">
                  <c:v>5.5</c:v>
                </c:pt>
                <c:pt idx="5276">
                  <c:v>5.5</c:v>
                </c:pt>
                <c:pt idx="5277">
                  <c:v>5.5</c:v>
                </c:pt>
                <c:pt idx="5278">
                  <c:v>5.5</c:v>
                </c:pt>
                <c:pt idx="5279">
                  <c:v>5.5</c:v>
                </c:pt>
                <c:pt idx="5280">
                  <c:v>5.5</c:v>
                </c:pt>
                <c:pt idx="5281">
                  <c:v>5.5</c:v>
                </c:pt>
                <c:pt idx="5282">
                  <c:v>5.5</c:v>
                </c:pt>
                <c:pt idx="5283">
                  <c:v>5.5</c:v>
                </c:pt>
                <c:pt idx="5284">
                  <c:v>5.5</c:v>
                </c:pt>
                <c:pt idx="5285">
                  <c:v>5.5</c:v>
                </c:pt>
                <c:pt idx="5286">
                  <c:v>5.5</c:v>
                </c:pt>
                <c:pt idx="5287">
                  <c:v>5.5</c:v>
                </c:pt>
                <c:pt idx="5288">
                  <c:v>5.5</c:v>
                </c:pt>
                <c:pt idx="5289">
                  <c:v>5.5</c:v>
                </c:pt>
                <c:pt idx="5290">
                  <c:v>5.5</c:v>
                </c:pt>
                <c:pt idx="5291">
                  <c:v>5.5</c:v>
                </c:pt>
                <c:pt idx="5292">
                  <c:v>5.5</c:v>
                </c:pt>
                <c:pt idx="5293">
                  <c:v>5.5</c:v>
                </c:pt>
                <c:pt idx="5294">
                  <c:v>5.5</c:v>
                </c:pt>
                <c:pt idx="5295">
                  <c:v>5.5</c:v>
                </c:pt>
                <c:pt idx="5296">
                  <c:v>5.5</c:v>
                </c:pt>
                <c:pt idx="5297">
                  <c:v>5.5</c:v>
                </c:pt>
                <c:pt idx="5298">
                  <c:v>5.5</c:v>
                </c:pt>
                <c:pt idx="5299">
                  <c:v>5.5</c:v>
                </c:pt>
                <c:pt idx="5300">
                  <c:v>5.5</c:v>
                </c:pt>
                <c:pt idx="5301">
                  <c:v>5.5</c:v>
                </c:pt>
                <c:pt idx="5302">
                  <c:v>5.5</c:v>
                </c:pt>
                <c:pt idx="5303">
                  <c:v>5.5</c:v>
                </c:pt>
                <c:pt idx="5304">
                  <c:v>5.5</c:v>
                </c:pt>
                <c:pt idx="5305">
                  <c:v>5.5</c:v>
                </c:pt>
                <c:pt idx="5306">
                  <c:v>5.5</c:v>
                </c:pt>
                <c:pt idx="5307">
                  <c:v>5.5</c:v>
                </c:pt>
                <c:pt idx="5308">
                  <c:v>5.5</c:v>
                </c:pt>
                <c:pt idx="5309">
                  <c:v>5.5</c:v>
                </c:pt>
                <c:pt idx="5310">
                  <c:v>5.5</c:v>
                </c:pt>
                <c:pt idx="5311">
                  <c:v>5.5</c:v>
                </c:pt>
                <c:pt idx="5312">
                  <c:v>5.5</c:v>
                </c:pt>
                <c:pt idx="5313">
                  <c:v>5.5</c:v>
                </c:pt>
                <c:pt idx="5314">
                  <c:v>5.5</c:v>
                </c:pt>
                <c:pt idx="5315">
                  <c:v>5.5</c:v>
                </c:pt>
                <c:pt idx="5316">
                  <c:v>5.5</c:v>
                </c:pt>
                <c:pt idx="5317">
                  <c:v>5.5</c:v>
                </c:pt>
                <c:pt idx="5318">
                  <c:v>5.5</c:v>
                </c:pt>
                <c:pt idx="5319">
                  <c:v>5.5</c:v>
                </c:pt>
                <c:pt idx="5320">
                  <c:v>5.5</c:v>
                </c:pt>
                <c:pt idx="5321">
                  <c:v>5.5</c:v>
                </c:pt>
                <c:pt idx="5322">
                  <c:v>5.5</c:v>
                </c:pt>
                <c:pt idx="5323">
                  <c:v>5.5</c:v>
                </c:pt>
                <c:pt idx="5324">
                  <c:v>5.5</c:v>
                </c:pt>
                <c:pt idx="5325">
                  <c:v>5.5</c:v>
                </c:pt>
                <c:pt idx="5326">
                  <c:v>5.5</c:v>
                </c:pt>
                <c:pt idx="5327">
                  <c:v>5.5</c:v>
                </c:pt>
                <c:pt idx="5328">
                  <c:v>5.5</c:v>
                </c:pt>
                <c:pt idx="5329">
                  <c:v>5.5</c:v>
                </c:pt>
                <c:pt idx="5330">
                  <c:v>5.5</c:v>
                </c:pt>
                <c:pt idx="5331">
                  <c:v>5.5</c:v>
                </c:pt>
                <c:pt idx="5332">
                  <c:v>5.5</c:v>
                </c:pt>
                <c:pt idx="5333">
                  <c:v>5.5</c:v>
                </c:pt>
                <c:pt idx="5334">
                  <c:v>5.5</c:v>
                </c:pt>
                <c:pt idx="5335">
                  <c:v>5.5</c:v>
                </c:pt>
                <c:pt idx="5336">
                  <c:v>5.5</c:v>
                </c:pt>
                <c:pt idx="5337">
                  <c:v>5.5</c:v>
                </c:pt>
                <c:pt idx="5338">
                  <c:v>5.5</c:v>
                </c:pt>
                <c:pt idx="5339">
                  <c:v>5.5</c:v>
                </c:pt>
                <c:pt idx="5340">
                  <c:v>5.5</c:v>
                </c:pt>
                <c:pt idx="5341">
                  <c:v>5.5</c:v>
                </c:pt>
                <c:pt idx="5342">
                  <c:v>5.5</c:v>
                </c:pt>
                <c:pt idx="5343">
                  <c:v>5.5</c:v>
                </c:pt>
                <c:pt idx="5344">
                  <c:v>5.5</c:v>
                </c:pt>
                <c:pt idx="5345">
                  <c:v>5.5</c:v>
                </c:pt>
                <c:pt idx="5346">
                  <c:v>5.5</c:v>
                </c:pt>
                <c:pt idx="5347">
                  <c:v>5.5</c:v>
                </c:pt>
                <c:pt idx="5348">
                  <c:v>5.5</c:v>
                </c:pt>
                <c:pt idx="5349">
                  <c:v>5.5</c:v>
                </c:pt>
                <c:pt idx="5350">
                  <c:v>5.5</c:v>
                </c:pt>
                <c:pt idx="5351">
                  <c:v>5.5</c:v>
                </c:pt>
                <c:pt idx="5352">
                  <c:v>5.5</c:v>
                </c:pt>
                <c:pt idx="5353">
                  <c:v>5.5</c:v>
                </c:pt>
                <c:pt idx="5354">
                  <c:v>5.5</c:v>
                </c:pt>
                <c:pt idx="5355">
                  <c:v>5.5</c:v>
                </c:pt>
                <c:pt idx="5356">
                  <c:v>5.5</c:v>
                </c:pt>
                <c:pt idx="5357">
                  <c:v>5.5</c:v>
                </c:pt>
                <c:pt idx="5358">
                  <c:v>5.5</c:v>
                </c:pt>
                <c:pt idx="5359">
                  <c:v>5.5</c:v>
                </c:pt>
                <c:pt idx="5360">
                  <c:v>5.5</c:v>
                </c:pt>
                <c:pt idx="5361">
                  <c:v>5.5</c:v>
                </c:pt>
                <c:pt idx="5362">
                  <c:v>5.5</c:v>
                </c:pt>
                <c:pt idx="5363">
                  <c:v>5.5</c:v>
                </c:pt>
                <c:pt idx="5364">
                  <c:v>5.5</c:v>
                </c:pt>
                <c:pt idx="5365">
                  <c:v>5.5</c:v>
                </c:pt>
                <c:pt idx="5366">
                  <c:v>5.5</c:v>
                </c:pt>
                <c:pt idx="5367">
                  <c:v>5.5</c:v>
                </c:pt>
                <c:pt idx="5368">
                  <c:v>5.5</c:v>
                </c:pt>
                <c:pt idx="5369">
                  <c:v>5.5</c:v>
                </c:pt>
                <c:pt idx="5370">
                  <c:v>5.5</c:v>
                </c:pt>
                <c:pt idx="5371">
                  <c:v>5.5</c:v>
                </c:pt>
                <c:pt idx="5372">
                  <c:v>5.5</c:v>
                </c:pt>
                <c:pt idx="5373">
                  <c:v>5.5</c:v>
                </c:pt>
                <c:pt idx="5374">
                  <c:v>5.5</c:v>
                </c:pt>
                <c:pt idx="5375">
                  <c:v>5.5</c:v>
                </c:pt>
                <c:pt idx="5376">
                  <c:v>5.5</c:v>
                </c:pt>
                <c:pt idx="5377">
                  <c:v>5.5</c:v>
                </c:pt>
                <c:pt idx="5378">
                  <c:v>5.5</c:v>
                </c:pt>
                <c:pt idx="5379">
                  <c:v>5.5</c:v>
                </c:pt>
                <c:pt idx="5380">
                  <c:v>5.5</c:v>
                </c:pt>
                <c:pt idx="5381">
                  <c:v>5.5</c:v>
                </c:pt>
                <c:pt idx="5382">
                  <c:v>5.5</c:v>
                </c:pt>
                <c:pt idx="5383">
                  <c:v>5.5</c:v>
                </c:pt>
                <c:pt idx="5384">
                  <c:v>5.5</c:v>
                </c:pt>
                <c:pt idx="5385">
                  <c:v>5.5</c:v>
                </c:pt>
                <c:pt idx="5386">
                  <c:v>5.5</c:v>
                </c:pt>
                <c:pt idx="5387">
                  <c:v>5.5</c:v>
                </c:pt>
                <c:pt idx="5388">
                  <c:v>5.5</c:v>
                </c:pt>
                <c:pt idx="5389">
                  <c:v>5.5</c:v>
                </c:pt>
                <c:pt idx="5390">
                  <c:v>5.5</c:v>
                </c:pt>
                <c:pt idx="5391">
                  <c:v>5.5</c:v>
                </c:pt>
                <c:pt idx="5392">
                  <c:v>5.5</c:v>
                </c:pt>
                <c:pt idx="5393">
                  <c:v>5.5</c:v>
                </c:pt>
                <c:pt idx="5394">
                  <c:v>5.5</c:v>
                </c:pt>
                <c:pt idx="5395">
                  <c:v>5.5</c:v>
                </c:pt>
                <c:pt idx="5396">
                  <c:v>5.5</c:v>
                </c:pt>
                <c:pt idx="5397">
                  <c:v>5.5</c:v>
                </c:pt>
                <c:pt idx="5398">
                  <c:v>5.5</c:v>
                </c:pt>
                <c:pt idx="5399">
                  <c:v>5.5</c:v>
                </c:pt>
                <c:pt idx="5400">
                  <c:v>5.5</c:v>
                </c:pt>
                <c:pt idx="5401">
                  <c:v>5.5</c:v>
                </c:pt>
                <c:pt idx="5402">
                  <c:v>5.5</c:v>
                </c:pt>
                <c:pt idx="5403">
                  <c:v>5.5</c:v>
                </c:pt>
                <c:pt idx="5404">
                  <c:v>5.5</c:v>
                </c:pt>
                <c:pt idx="5405">
                  <c:v>5.5</c:v>
                </c:pt>
                <c:pt idx="5406">
                  <c:v>5.5</c:v>
                </c:pt>
                <c:pt idx="5407">
                  <c:v>5.5</c:v>
                </c:pt>
                <c:pt idx="5408">
                  <c:v>5.5</c:v>
                </c:pt>
                <c:pt idx="5409">
                  <c:v>5.5</c:v>
                </c:pt>
                <c:pt idx="5410">
                  <c:v>5.5</c:v>
                </c:pt>
                <c:pt idx="5411">
                  <c:v>5.5</c:v>
                </c:pt>
                <c:pt idx="5412">
                  <c:v>5.5</c:v>
                </c:pt>
                <c:pt idx="5413">
                  <c:v>5.5</c:v>
                </c:pt>
                <c:pt idx="5414">
                  <c:v>5.5</c:v>
                </c:pt>
                <c:pt idx="5415">
                  <c:v>5.5</c:v>
                </c:pt>
                <c:pt idx="5416">
                  <c:v>5.5</c:v>
                </c:pt>
                <c:pt idx="5417">
                  <c:v>5.5</c:v>
                </c:pt>
                <c:pt idx="5418">
                  <c:v>5.5</c:v>
                </c:pt>
                <c:pt idx="5419">
                  <c:v>5.5</c:v>
                </c:pt>
                <c:pt idx="5420">
                  <c:v>5.5</c:v>
                </c:pt>
                <c:pt idx="5421">
                  <c:v>5.5</c:v>
                </c:pt>
                <c:pt idx="5422">
                  <c:v>5.5</c:v>
                </c:pt>
                <c:pt idx="5423">
                  <c:v>5.5</c:v>
                </c:pt>
                <c:pt idx="5424">
                  <c:v>5.5</c:v>
                </c:pt>
                <c:pt idx="5425">
                  <c:v>5.5</c:v>
                </c:pt>
                <c:pt idx="5426">
                  <c:v>5.5</c:v>
                </c:pt>
                <c:pt idx="5427">
                  <c:v>5.5</c:v>
                </c:pt>
                <c:pt idx="5428">
                  <c:v>5.5</c:v>
                </c:pt>
                <c:pt idx="5429">
                  <c:v>5.5</c:v>
                </c:pt>
                <c:pt idx="5430">
                  <c:v>5.5</c:v>
                </c:pt>
                <c:pt idx="5431">
                  <c:v>5.5</c:v>
                </c:pt>
                <c:pt idx="5432">
                  <c:v>5.5</c:v>
                </c:pt>
                <c:pt idx="5433">
                  <c:v>5.5</c:v>
                </c:pt>
                <c:pt idx="5434">
                  <c:v>5.5</c:v>
                </c:pt>
                <c:pt idx="5435">
                  <c:v>5.5</c:v>
                </c:pt>
                <c:pt idx="5436">
                  <c:v>5.5</c:v>
                </c:pt>
                <c:pt idx="5437">
                  <c:v>5.5</c:v>
                </c:pt>
                <c:pt idx="5438">
                  <c:v>5.5</c:v>
                </c:pt>
                <c:pt idx="5439">
                  <c:v>5.5</c:v>
                </c:pt>
                <c:pt idx="5440">
                  <c:v>5.5</c:v>
                </c:pt>
                <c:pt idx="5441">
                  <c:v>5.5</c:v>
                </c:pt>
                <c:pt idx="5442">
                  <c:v>5.5</c:v>
                </c:pt>
                <c:pt idx="5443">
                  <c:v>5.5</c:v>
                </c:pt>
                <c:pt idx="5444">
                  <c:v>5.5</c:v>
                </c:pt>
                <c:pt idx="5445">
                  <c:v>5.5</c:v>
                </c:pt>
                <c:pt idx="5446">
                  <c:v>5.5</c:v>
                </c:pt>
                <c:pt idx="5447">
                  <c:v>5.5</c:v>
                </c:pt>
                <c:pt idx="5448">
                  <c:v>5.5</c:v>
                </c:pt>
                <c:pt idx="5449">
                  <c:v>5.5</c:v>
                </c:pt>
                <c:pt idx="5450">
                  <c:v>5.5</c:v>
                </c:pt>
                <c:pt idx="5451">
                  <c:v>5.5</c:v>
                </c:pt>
                <c:pt idx="5452">
                  <c:v>5.5</c:v>
                </c:pt>
                <c:pt idx="5453">
                  <c:v>5.5</c:v>
                </c:pt>
                <c:pt idx="5454">
                  <c:v>5.5</c:v>
                </c:pt>
                <c:pt idx="5455">
                  <c:v>5.5</c:v>
                </c:pt>
                <c:pt idx="5456">
                  <c:v>5.5</c:v>
                </c:pt>
                <c:pt idx="5457">
                  <c:v>5.5</c:v>
                </c:pt>
                <c:pt idx="5458">
                  <c:v>5.5</c:v>
                </c:pt>
                <c:pt idx="5459">
                  <c:v>5.5</c:v>
                </c:pt>
                <c:pt idx="5460">
                  <c:v>5.5</c:v>
                </c:pt>
                <c:pt idx="5461">
                  <c:v>5.5</c:v>
                </c:pt>
                <c:pt idx="5462">
                  <c:v>5.5</c:v>
                </c:pt>
                <c:pt idx="5463">
                  <c:v>5.5</c:v>
                </c:pt>
                <c:pt idx="5464">
                  <c:v>5.5</c:v>
                </c:pt>
                <c:pt idx="5465">
                  <c:v>5.5</c:v>
                </c:pt>
                <c:pt idx="5466">
                  <c:v>5.5</c:v>
                </c:pt>
                <c:pt idx="5467">
                  <c:v>5.5</c:v>
                </c:pt>
                <c:pt idx="5468">
                  <c:v>5.5</c:v>
                </c:pt>
                <c:pt idx="5469">
                  <c:v>5.5</c:v>
                </c:pt>
                <c:pt idx="5470">
                  <c:v>5.5</c:v>
                </c:pt>
                <c:pt idx="5471">
                  <c:v>5.5</c:v>
                </c:pt>
                <c:pt idx="5472">
                  <c:v>5.5</c:v>
                </c:pt>
                <c:pt idx="5473">
                  <c:v>5.5</c:v>
                </c:pt>
                <c:pt idx="5474">
                  <c:v>5.5</c:v>
                </c:pt>
                <c:pt idx="5475">
                  <c:v>5.5</c:v>
                </c:pt>
                <c:pt idx="5476">
                  <c:v>5.5</c:v>
                </c:pt>
                <c:pt idx="5477">
                  <c:v>5.5</c:v>
                </c:pt>
                <c:pt idx="5478">
                  <c:v>5.5</c:v>
                </c:pt>
                <c:pt idx="5479">
                  <c:v>5.5</c:v>
                </c:pt>
                <c:pt idx="5480">
                  <c:v>5.5</c:v>
                </c:pt>
                <c:pt idx="5481">
                  <c:v>5.5</c:v>
                </c:pt>
                <c:pt idx="5482">
                  <c:v>5.5</c:v>
                </c:pt>
                <c:pt idx="5483">
                  <c:v>5.5</c:v>
                </c:pt>
                <c:pt idx="5484">
                  <c:v>5.5</c:v>
                </c:pt>
                <c:pt idx="5485">
                  <c:v>5.5</c:v>
                </c:pt>
                <c:pt idx="5486">
                  <c:v>5.5</c:v>
                </c:pt>
                <c:pt idx="5487">
                  <c:v>5.5</c:v>
                </c:pt>
                <c:pt idx="5488">
                  <c:v>5.5</c:v>
                </c:pt>
                <c:pt idx="5489">
                  <c:v>5.5</c:v>
                </c:pt>
                <c:pt idx="5490">
                  <c:v>5.5</c:v>
                </c:pt>
                <c:pt idx="5491">
                  <c:v>5.5</c:v>
                </c:pt>
                <c:pt idx="5492">
                  <c:v>5.5</c:v>
                </c:pt>
                <c:pt idx="5493">
                  <c:v>5.5</c:v>
                </c:pt>
                <c:pt idx="5494">
                  <c:v>5.5</c:v>
                </c:pt>
                <c:pt idx="5495">
                  <c:v>5.5</c:v>
                </c:pt>
                <c:pt idx="5496">
                  <c:v>5.5</c:v>
                </c:pt>
                <c:pt idx="5497">
                  <c:v>5.5</c:v>
                </c:pt>
                <c:pt idx="5498">
                  <c:v>5.5</c:v>
                </c:pt>
                <c:pt idx="5499">
                  <c:v>5.5</c:v>
                </c:pt>
                <c:pt idx="5500">
                  <c:v>5.5</c:v>
                </c:pt>
                <c:pt idx="5501">
                  <c:v>5.5</c:v>
                </c:pt>
                <c:pt idx="5502">
                  <c:v>5.5</c:v>
                </c:pt>
                <c:pt idx="5503">
                  <c:v>5.5</c:v>
                </c:pt>
                <c:pt idx="5504">
                  <c:v>5.5</c:v>
                </c:pt>
                <c:pt idx="5505">
                  <c:v>5.5</c:v>
                </c:pt>
                <c:pt idx="5506">
                  <c:v>5.5</c:v>
                </c:pt>
                <c:pt idx="5507">
                  <c:v>5.5</c:v>
                </c:pt>
                <c:pt idx="5508">
                  <c:v>5.5</c:v>
                </c:pt>
                <c:pt idx="5509">
                  <c:v>5.5</c:v>
                </c:pt>
                <c:pt idx="5510">
                  <c:v>5.5</c:v>
                </c:pt>
                <c:pt idx="5511">
                  <c:v>5.5</c:v>
                </c:pt>
                <c:pt idx="5512">
                  <c:v>5.5</c:v>
                </c:pt>
                <c:pt idx="5513">
                  <c:v>5.5</c:v>
                </c:pt>
                <c:pt idx="5514">
                  <c:v>5.5</c:v>
                </c:pt>
                <c:pt idx="5515">
                  <c:v>5.5</c:v>
                </c:pt>
                <c:pt idx="5516">
                  <c:v>5.5</c:v>
                </c:pt>
                <c:pt idx="5517">
                  <c:v>5.5</c:v>
                </c:pt>
                <c:pt idx="5518">
                  <c:v>5.5</c:v>
                </c:pt>
                <c:pt idx="5519">
                  <c:v>5.5</c:v>
                </c:pt>
                <c:pt idx="5520">
                  <c:v>5.5</c:v>
                </c:pt>
                <c:pt idx="5521">
                  <c:v>5.5</c:v>
                </c:pt>
                <c:pt idx="5522">
                  <c:v>5.5</c:v>
                </c:pt>
                <c:pt idx="5523">
                  <c:v>5.5</c:v>
                </c:pt>
                <c:pt idx="5524">
                  <c:v>5.5</c:v>
                </c:pt>
                <c:pt idx="5525">
                  <c:v>5.5</c:v>
                </c:pt>
                <c:pt idx="5526">
                  <c:v>5.5</c:v>
                </c:pt>
                <c:pt idx="5527">
                  <c:v>5.5</c:v>
                </c:pt>
                <c:pt idx="5528">
                  <c:v>5.5</c:v>
                </c:pt>
                <c:pt idx="5529">
                  <c:v>5.5</c:v>
                </c:pt>
                <c:pt idx="5530">
                  <c:v>5.5</c:v>
                </c:pt>
                <c:pt idx="5531">
                  <c:v>5.5</c:v>
                </c:pt>
                <c:pt idx="5532">
                  <c:v>5.5</c:v>
                </c:pt>
                <c:pt idx="5533">
                  <c:v>5.5</c:v>
                </c:pt>
                <c:pt idx="5534">
                  <c:v>5.5</c:v>
                </c:pt>
                <c:pt idx="5535">
                  <c:v>5.5</c:v>
                </c:pt>
                <c:pt idx="5536">
                  <c:v>5.5</c:v>
                </c:pt>
                <c:pt idx="5537">
                  <c:v>5.5</c:v>
                </c:pt>
                <c:pt idx="5538">
                  <c:v>5.5</c:v>
                </c:pt>
                <c:pt idx="5539">
                  <c:v>5.5</c:v>
                </c:pt>
                <c:pt idx="5540">
                  <c:v>5.5</c:v>
                </c:pt>
                <c:pt idx="5541">
                  <c:v>5.5</c:v>
                </c:pt>
                <c:pt idx="5542">
                  <c:v>5.5</c:v>
                </c:pt>
                <c:pt idx="5543">
                  <c:v>5.5</c:v>
                </c:pt>
                <c:pt idx="5544">
                  <c:v>5.5</c:v>
                </c:pt>
                <c:pt idx="5545">
                  <c:v>5.5</c:v>
                </c:pt>
                <c:pt idx="5546">
                  <c:v>5.5</c:v>
                </c:pt>
                <c:pt idx="5547">
                  <c:v>5.5</c:v>
                </c:pt>
                <c:pt idx="5548">
                  <c:v>5.5</c:v>
                </c:pt>
                <c:pt idx="5549">
                  <c:v>5.5</c:v>
                </c:pt>
                <c:pt idx="5550">
                  <c:v>5.5</c:v>
                </c:pt>
                <c:pt idx="5551">
                  <c:v>5.5</c:v>
                </c:pt>
                <c:pt idx="5552">
                  <c:v>5.5</c:v>
                </c:pt>
                <c:pt idx="5553">
                  <c:v>5.5</c:v>
                </c:pt>
                <c:pt idx="5554">
                  <c:v>5.5</c:v>
                </c:pt>
                <c:pt idx="5555">
                  <c:v>5.5</c:v>
                </c:pt>
                <c:pt idx="5556">
                  <c:v>5.5</c:v>
                </c:pt>
                <c:pt idx="5557">
                  <c:v>5.5</c:v>
                </c:pt>
                <c:pt idx="5558">
                  <c:v>5.5</c:v>
                </c:pt>
                <c:pt idx="5559">
                  <c:v>5.5</c:v>
                </c:pt>
                <c:pt idx="5560">
                  <c:v>5.5</c:v>
                </c:pt>
                <c:pt idx="5561">
                  <c:v>5.5</c:v>
                </c:pt>
                <c:pt idx="5562">
                  <c:v>5.5</c:v>
                </c:pt>
                <c:pt idx="5563">
                  <c:v>5.5</c:v>
                </c:pt>
                <c:pt idx="5564">
                  <c:v>5.5</c:v>
                </c:pt>
                <c:pt idx="5565">
                  <c:v>5.5</c:v>
                </c:pt>
                <c:pt idx="5566">
                  <c:v>5.5</c:v>
                </c:pt>
                <c:pt idx="5567">
                  <c:v>5.5</c:v>
                </c:pt>
                <c:pt idx="5568">
                  <c:v>5.5</c:v>
                </c:pt>
                <c:pt idx="5569">
                  <c:v>5.5</c:v>
                </c:pt>
                <c:pt idx="5570">
                  <c:v>5.5</c:v>
                </c:pt>
                <c:pt idx="5571">
                  <c:v>5.5</c:v>
                </c:pt>
                <c:pt idx="5572">
                  <c:v>5.5</c:v>
                </c:pt>
                <c:pt idx="5573">
                  <c:v>5.5</c:v>
                </c:pt>
                <c:pt idx="5574">
                  <c:v>5.5</c:v>
                </c:pt>
                <c:pt idx="5575">
                  <c:v>5.5</c:v>
                </c:pt>
                <c:pt idx="5576">
                  <c:v>5.5</c:v>
                </c:pt>
                <c:pt idx="5577">
                  <c:v>5.5</c:v>
                </c:pt>
                <c:pt idx="5578">
                  <c:v>5.5</c:v>
                </c:pt>
                <c:pt idx="5579">
                  <c:v>5.5</c:v>
                </c:pt>
                <c:pt idx="5580">
                  <c:v>5.5</c:v>
                </c:pt>
                <c:pt idx="5581">
                  <c:v>5.5</c:v>
                </c:pt>
                <c:pt idx="5582">
                  <c:v>5.5</c:v>
                </c:pt>
                <c:pt idx="5583">
                  <c:v>5.5</c:v>
                </c:pt>
                <c:pt idx="5584">
                  <c:v>5.5</c:v>
                </c:pt>
                <c:pt idx="5585">
                  <c:v>5.5</c:v>
                </c:pt>
                <c:pt idx="5586">
                  <c:v>5.5</c:v>
                </c:pt>
                <c:pt idx="5587">
                  <c:v>5.5</c:v>
                </c:pt>
                <c:pt idx="5588">
                  <c:v>5.5</c:v>
                </c:pt>
                <c:pt idx="5589">
                  <c:v>5.5</c:v>
                </c:pt>
                <c:pt idx="5590">
                  <c:v>5.5</c:v>
                </c:pt>
                <c:pt idx="5591">
                  <c:v>5.5</c:v>
                </c:pt>
                <c:pt idx="5592">
                  <c:v>5.5</c:v>
                </c:pt>
                <c:pt idx="5593">
                  <c:v>5.5</c:v>
                </c:pt>
                <c:pt idx="5594">
                  <c:v>5.5</c:v>
                </c:pt>
                <c:pt idx="5595">
                  <c:v>5.5</c:v>
                </c:pt>
                <c:pt idx="5596">
                  <c:v>5.5</c:v>
                </c:pt>
                <c:pt idx="5597">
                  <c:v>5.5</c:v>
                </c:pt>
                <c:pt idx="5598">
                  <c:v>5.5</c:v>
                </c:pt>
                <c:pt idx="5599">
                  <c:v>5.5</c:v>
                </c:pt>
                <c:pt idx="5600">
                  <c:v>5.5</c:v>
                </c:pt>
                <c:pt idx="5601">
                  <c:v>5.5</c:v>
                </c:pt>
                <c:pt idx="5602">
                  <c:v>5.5</c:v>
                </c:pt>
                <c:pt idx="5603">
                  <c:v>5.5</c:v>
                </c:pt>
                <c:pt idx="5604">
                  <c:v>5.5</c:v>
                </c:pt>
                <c:pt idx="5605">
                  <c:v>5.5</c:v>
                </c:pt>
                <c:pt idx="5606">
                  <c:v>5.5</c:v>
                </c:pt>
                <c:pt idx="5607">
                  <c:v>5.5</c:v>
                </c:pt>
                <c:pt idx="5608">
                  <c:v>5.5</c:v>
                </c:pt>
                <c:pt idx="5609">
                  <c:v>5.5</c:v>
                </c:pt>
                <c:pt idx="5610">
                  <c:v>5.5</c:v>
                </c:pt>
                <c:pt idx="5611">
                  <c:v>5.5</c:v>
                </c:pt>
                <c:pt idx="5612">
                  <c:v>5.5</c:v>
                </c:pt>
                <c:pt idx="5613">
                  <c:v>5.5</c:v>
                </c:pt>
                <c:pt idx="5614">
                  <c:v>5.5</c:v>
                </c:pt>
                <c:pt idx="5615">
                  <c:v>5.5</c:v>
                </c:pt>
                <c:pt idx="5616">
                  <c:v>5.5</c:v>
                </c:pt>
                <c:pt idx="5617">
                  <c:v>5.5</c:v>
                </c:pt>
                <c:pt idx="5618">
                  <c:v>5.5</c:v>
                </c:pt>
                <c:pt idx="5619">
                  <c:v>5.5</c:v>
                </c:pt>
                <c:pt idx="5620">
                  <c:v>5.5</c:v>
                </c:pt>
                <c:pt idx="5621">
                  <c:v>5.5</c:v>
                </c:pt>
                <c:pt idx="5622">
                  <c:v>5.5</c:v>
                </c:pt>
                <c:pt idx="5623">
                  <c:v>5.5</c:v>
                </c:pt>
                <c:pt idx="5624">
                  <c:v>5.5</c:v>
                </c:pt>
                <c:pt idx="5625">
                  <c:v>5.5</c:v>
                </c:pt>
                <c:pt idx="5626">
                  <c:v>5.5</c:v>
                </c:pt>
                <c:pt idx="5627">
                  <c:v>5.5</c:v>
                </c:pt>
                <c:pt idx="5628">
                  <c:v>5.5</c:v>
                </c:pt>
                <c:pt idx="5629">
                  <c:v>5.5</c:v>
                </c:pt>
                <c:pt idx="5630">
                  <c:v>5.5</c:v>
                </c:pt>
                <c:pt idx="5631">
                  <c:v>5.5</c:v>
                </c:pt>
                <c:pt idx="5632">
                  <c:v>5.5</c:v>
                </c:pt>
                <c:pt idx="5633">
                  <c:v>5.5</c:v>
                </c:pt>
                <c:pt idx="5634">
                  <c:v>5.5</c:v>
                </c:pt>
                <c:pt idx="5635">
                  <c:v>5.5</c:v>
                </c:pt>
                <c:pt idx="5636">
                  <c:v>5.5</c:v>
                </c:pt>
                <c:pt idx="5637">
                  <c:v>5.5</c:v>
                </c:pt>
                <c:pt idx="5638">
                  <c:v>5.5</c:v>
                </c:pt>
                <c:pt idx="5639">
                  <c:v>5.5</c:v>
                </c:pt>
                <c:pt idx="5640">
                  <c:v>5.5</c:v>
                </c:pt>
                <c:pt idx="5641">
                  <c:v>5.5</c:v>
                </c:pt>
                <c:pt idx="5642">
                  <c:v>5.5</c:v>
                </c:pt>
                <c:pt idx="5643">
                  <c:v>5.5</c:v>
                </c:pt>
                <c:pt idx="5644">
                  <c:v>5.5</c:v>
                </c:pt>
                <c:pt idx="5645">
                  <c:v>5.5</c:v>
                </c:pt>
                <c:pt idx="5646">
                  <c:v>5.5</c:v>
                </c:pt>
                <c:pt idx="5647">
                  <c:v>5.5</c:v>
                </c:pt>
                <c:pt idx="5648">
                  <c:v>5.5</c:v>
                </c:pt>
                <c:pt idx="5649">
                  <c:v>5.5</c:v>
                </c:pt>
                <c:pt idx="5650">
                  <c:v>5.5</c:v>
                </c:pt>
                <c:pt idx="5651">
                  <c:v>5.5</c:v>
                </c:pt>
                <c:pt idx="5652">
                  <c:v>5.5</c:v>
                </c:pt>
                <c:pt idx="5653">
                  <c:v>5.5</c:v>
                </c:pt>
                <c:pt idx="5654">
                  <c:v>5.5</c:v>
                </c:pt>
                <c:pt idx="5655">
                  <c:v>5.5</c:v>
                </c:pt>
                <c:pt idx="5656">
                  <c:v>5.5</c:v>
                </c:pt>
                <c:pt idx="5657">
                  <c:v>5.5</c:v>
                </c:pt>
                <c:pt idx="5658">
                  <c:v>5.5</c:v>
                </c:pt>
                <c:pt idx="5659">
                  <c:v>5.5</c:v>
                </c:pt>
                <c:pt idx="5660">
                  <c:v>5.5</c:v>
                </c:pt>
                <c:pt idx="5661">
                  <c:v>5.5</c:v>
                </c:pt>
                <c:pt idx="5662">
                  <c:v>5.5</c:v>
                </c:pt>
                <c:pt idx="5663">
                  <c:v>5.5</c:v>
                </c:pt>
                <c:pt idx="5664">
                  <c:v>5.5</c:v>
                </c:pt>
                <c:pt idx="5665">
                  <c:v>5.5</c:v>
                </c:pt>
                <c:pt idx="5666">
                  <c:v>5.5</c:v>
                </c:pt>
                <c:pt idx="5667">
                  <c:v>5.5</c:v>
                </c:pt>
                <c:pt idx="5668">
                  <c:v>5.5</c:v>
                </c:pt>
                <c:pt idx="5669">
                  <c:v>5.5</c:v>
                </c:pt>
                <c:pt idx="5670">
                  <c:v>5.5</c:v>
                </c:pt>
                <c:pt idx="5671">
                  <c:v>5.5</c:v>
                </c:pt>
                <c:pt idx="5672">
                  <c:v>5.5</c:v>
                </c:pt>
                <c:pt idx="5673">
                  <c:v>5.5</c:v>
                </c:pt>
                <c:pt idx="5674">
                  <c:v>5.5</c:v>
                </c:pt>
                <c:pt idx="5675">
                  <c:v>5.5</c:v>
                </c:pt>
                <c:pt idx="5676">
                  <c:v>5.5</c:v>
                </c:pt>
                <c:pt idx="5677">
                  <c:v>5.5</c:v>
                </c:pt>
                <c:pt idx="5678">
                  <c:v>5.5</c:v>
                </c:pt>
                <c:pt idx="5679">
                  <c:v>5.5</c:v>
                </c:pt>
                <c:pt idx="5680">
                  <c:v>5.5</c:v>
                </c:pt>
                <c:pt idx="5681">
                  <c:v>5.5</c:v>
                </c:pt>
                <c:pt idx="5682">
                  <c:v>5.5</c:v>
                </c:pt>
                <c:pt idx="5683">
                  <c:v>5.5</c:v>
                </c:pt>
                <c:pt idx="5684">
                  <c:v>5.5</c:v>
                </c:pt>
                <c:pt idx="5685">
                  <c:v>5.5</c:v>
                </c:pt>
                <c:pt idx="5686">
                  <c:v>5.5</c:v>
                </c:pt>
                <c:pt idx="5687">
                  <c:v>5.5</c:v>
                </c:pt>
                <c:pt idx="5688">
                  <c:v>5.5</c:v>
                </c:pt>
                <c:pt idx="5689">
                  <c:v>5.5</c:v>
                </c:pt>
                <c:pt idx="5690">
                  <c:v>5.5</c:v>
                </c:pt>
                <c:pt idx="5691">
                  <c:v>5.5</c:v>
                </c:pt>
                <c:pt idx="5692">
                  <c:v>5.5</c:v>
                </c:pt>
                <c:pt idx="5693">
                  <c:v>5.5</c:v>
                </c:pt>
                <c:pt idx="5694">
                  <c:v>5.5</c:v>
                </c:pt>
                <c:pt idx="5695">
                  <c:v>5.5</c:v>
                </c:pt>
                <c:pt idx="5696">
                  <c:v>5.5</c:v>
                </c:pt>
                <c:pt idx="5697">
                  <c:v>5.5</c:v>
                </c:pt>
                <c:pt idx="5698">
                  <c:v>5.5</c:v>
                </c:pt>
                <c:pt idx="5699">
                  <c:v>5.5</c:v>
                </c:pt>
                <c:pt idx="5700">
                  <c:v>5.5</c:v>
                </c:pt>
                <c:pt idx="5701">
                  <c:v>5.5</c:v>
                </c:pt>
                <c:pt idx="5702">
                  <c:v>5.5</c:v>
                </c:pt>
                <c:pt idx="5703">
                  <c:v>5.5</c:v>
                </c:pt>
                <c:pt idx="5704">
                  <c:v>5.5</c:v>
                </c:pt>
                <c:pt idx="5705">
                  <c:v>5.5</c:v>
                </c:pt>
                <c:pt idx="5706">
                  <c:v>5.5</c:v>
                </c:pt>
                <c:pt idx="5707">
                  <c:v>5.5</c:v>
                </c:pt>
                <c:pt idx="5708">
                  <c:v>5.5</c:v>
                </c:pt>
                <c:pt idx="5709">
                  <c:v>5.5</c:v>
                </c:pt>
                <c:pt idx="5710">
                  <c:v>5.5</c:v>
                </c:pt>
                <c:pt idx="5711">
                  <c:v>5.5</c:v>
                </c:pt>
                <c:pt idx="5712">
                  <c:v>5.5</c:v>
                </c:pt>
                <c:pt idx="5713">
                  <c:v>5.5</c:v>
                </c:pt>
                <c:pt idx="5714">
                  <c:v>5.5</c:v>
                </c:pt>
                <c:pt idx="5715">
                  <c:v>5.5</c:v>
                </c:pt>
                <c:pt idx="5716">
                  <c:v>5.5</c:v>
                </c:pt>
                <c:pt idx="5717">
                  <c:v>5.5</c:v>
                </c:pt>
                <c:pt idx="5718">
                  <c:v>5.5</c:v>
                </c:pt>
                <c:pt idx="5719">
                  <c:v>5.5</c:v>
                </c:pt>
                <c:pt idx="5720">
                  <c:v>5.5</c:v>
                </c:pt>
                <c:pt idx="5721">
                  <c:v>5.5</c:v>
                </c:pt>
                <c:pt idx="5722">
                  <c:v>5.5</c:v>
                </c:pt>
                <c:pt idx="5723">
                  <c:v>5.5</c:v>
                </c:pt>
                <c:pt idx="5724">
                  <c:v>5.5</c:v>
                </c:pt>
                <c:pt idx="5725">
                  <c:v>5.5</c:v>
                </c:pt>
                <c:pt idx="5726">
                  <c:v>5.5</c:v>
                </c:pt>
                <c:pt idx="5727">
                  <c:v>5.5</c:v>
                </c:pt>
                <c:pt idx="5728">
                  <c:v>5.5</c:v>
                </c:pt>
                <c:pt idx="5729">
                  <c:v>5.5</c:v>
                </c:pt>
                <c:pt idx="5730">
                  <c:v>5.5</c:v>
                </c:pt>
                <c:pt idx="5731">
                  <c:v>5.5</c:v>
                </c:pt>
                <c:pt idx="5732">
                  <c:v>5.5</c:v>
                </c:pt>
                <c:pt idx="5733">
                  <c:v>5.5</c:v>
                </c:pt>
                <c:pt idx="5734">
                  <c:v>5.5</c:v>
                </c:pt>
                <c:pt idx="5735">
                  <c:v>5.5</c:v>
                </c:pt>
                <c:pt idx="5736">
                  <c:v>5.5</c:v>
                </c:pt>
                <c:pt idx="5737">
                  <c:v>5.5</c:v>
                </c:pt>
                <c:pt idx="5738">
                  <c:v>5.5</c:v>
                </c:pt>
                <c:pt idx="5739">
                  <c:v>5.5</c:v>
                </c:pt>
                <c:pt idx="5740">
                  <c:v>5.5</c:v>
                </c:pt>
                <c:pt idx="5741">
                  <c:v>5.5</c:v>
                </c:pt>
                <c:pt idx="5742">
                  <c:v>5.5</c:v>
                </c:pt>
                <c:pt idx="5743">
                  <c:v>5.5</c:v>
                </c:pt>
                <c:pt idx="5744">
                  <c:v>5.5</c:v>
                </c:pt>
                <c:pt idx="5745">
                  <c:v>5.5</c:v>
                </c:pt>
                <c:pt idx="5746">
                  <c:v>5.5</c:v>
                </c:pt>
                <c:pt idx="5747">
                  <c:v>5.5</c:v>
                </c:pt>
                <c:pt idx="5748">
                  <c:v>5.5</c:v>
                </c:pt>
                <c:pt idx="5749">
                  <c:v>5.5</c:v>
                </c:pt>
                <c:pt idx="5750">
                  <c:v>5.5</c:v>
                </c:pt>
                <c:pt idx="5751">
                  <c:v>5.5</c:v>
                </c:pt>
                <c:pt idx="5752">
                  <c:v>5.5</c:v>
                </c:pt>
                <c:pt idx="5753">
                  <c:v>5.5</c:v>
                </c:pt>
                <c:pt idx="5754">
                  <c:v>5.5</c:v>
                </c:pt>
                <c:pt idx="5755">
                  <c:v>5.5</c:v>
                </c:pt>
                <c:pt idx="5756">
                  <c:v>5.5</c:v>
                </c:pt>
                <c:pt idx="5757">
                  <c:v>5.5</c:v>
                </c:pt>
                <c:pt idx="5758">
                  <c:v>5.5</c:v>
                </c:pt>
                <c:pt idx="5759">
                  <c:v>5.5</c:v>
                </c:pt>
                <c:pt idx="5760">
                  <c:v>5.5</c:v>
                </c:pt>
                <c:pt idx="5761">
                  <c:v>5.5</c:v>
                </c:pt>
                <c:pt idx="5762">
                  <c:v>5.5</c:v>
                </c:pt>
                <c:pt idx="5763">
                  <c:v>5.5</c:v>
                </c:pt>
                <c:pt idx="5764">
                  <c:v>5.5</c:v>
                </c:pt>
                <c:pt idx="5765">
                  <c:v>5.5</c:v>
                </c:pt>
                <c:pt idx="5766">
                  <c:v>5.5</c:v>
                </c:pt>
                <c:pt idx="5767">
                  <c:v>5.5</c:v>
                </c:pt>
                <c:pt idx="5768">
                  <c:v>5.5</c:v>
                </c:pt>
                <c:pt idx="5769">
                  <c:v>5.5</c:v>
                </c:pt>
                <c:pt idx="5770">
                  <c:v>5.5</c:v>
                </c:pt>
                <c:pt idx="5771">
                  <c:v>5.5</c:v>
                </c:pt>
                <c:pt idx="5772">
                  <c:v>5.5</c:v>
                </c:pt>
                <c:pt idx="5773">
                  <c:v>5.5</c:v>
                </c:pt>
                <c:pt idx="5774">
                  <c:v>5.5</c:v>
                </c:pt>
                <c:pt idx="5775">
                  <c:v>5.5</c:v>
                </c:pt>
                <c:pt idx="5776">
                  <c:v>5.5</c:v>
                </c:pt>
                <c:pt idx="5777">
                  <c:v>5.5</c:v>
                </c:pt>
                <c:pt idx="5778">
                  <c:v>5.5</c:v>
                </c:pt>
                <c:pt idx="5779">
                  <c:v>5.5</c:v>
                </c:pt>
                <c:pt idx="5780">
                  <c:v>5.5</c:v>
                </c:pt>
                <c:pt idx="5781">
                  <c:v>5.5</c:v>
                </c:pt>
                <c:pt idx="5782">
                  <c:v>5.5</c:v>
                </c:pt>
                <c:pt idx="5783">
                  <c:v>5.5</c:v>
                </c:pt>
                <c:pt idx="5784">
                  <c:v>5.5</c:v>
                </c:pt>
                <c:pt idx="5785">
                  <c:v>5.5</c:v>
                </c:pt>
                <c:pt idx="5786">
                  <c:v>5.5</c:v>
                </c:pt>
                <c:pt idx="5787">
                  <c:v>5.5</c:v>
                </c:pt>
                <c:pt idx="5788">
                  <c:v>5.5</c:v>
                </c:pt>
                <c:pt idx="5789">
                  <c:v>5.5</c:v>
                </c:pt>
                <c:pt idx="5790">
                  <c:v>5.5</c:v>
                </c:pt>
                <c:pt idx="5791">
                  <c:v>5.5</c:v>
                </c:pt>
                <c:pt idx="5792">
                  <c:v>5.5</c:v>
                </c:pt>
                <c:pt idx="5793">
                  <c:v>5.5</c:v>
                </c:pt>
                <c:pt idx="5794">
                  <c:v>5.5</c:v>
                </c:pt>
                <c:pt idx="5795">
                  <c:v>5.5</c:v>
                </c:pt>
                <c:pt idx="5796">
                  <c:v>5.5</c:v>
                </c:pt>
                <c:pt idx="5797">
                  <c:v>5.5</c:v>
                </c:pt>
                <c:pt idx="5798">
                  <c:v>5.5</c:v>
                </c:pt>
                <c:pt idx="5799">
                  <c:v>5.5</c:v>
                </c:pt>
                <c:pt idx="5800">
                  <c:v>5.5</c:v>
                </c:pt>
                <c:pt idx="5801">
                  <c:v>5.5</c:v>
                </c:pt>
                <c:pt idx="5802">
                  <c:v>5.5</c:v>
                </c:pt>
                <c:pt idx="5803">
                  <c:v>5.5</c:v>
                </c:pt>
                <c:pt idx="5804">
                  <c:v>5.5</c:v>
                </c:pt>
                <c:pt idx="5805">
                  <c:v>5.5</c:v>
                </c:pt>
                <c:pt idx="5806">
                  <c:v>5.5</c:v>
                </c:pt>
                <c:pt idx="5807">
                  <c:v>5.5</c:v>
                </c:pt>
                <c:pt idx="5808">
                  <c:v>5.5</c:v>
                </c:pt>
                <c:pt idx="5809">
                  <c:v>5.5</c:v>
                </c:pt>
                <c:pt idx="5810">
                  <c:v>5.5</c:v>
                </c:pt>
                <c:pt idx="5811">
                  <c:v>5.5</c:v>
                </c:pt>
                <c:pt idx="5812">
                  <c:v>5.5</c:v>
                </c:pt>
                <c:pt idx="5813">
                  <c:v>5.5</c:v>
                </c:pt>
                <c:pt idx="5814">
                  <c:v>5.5</c:v>
                </c:pt>
                <c:pt idx="5815">
                  <c:v>5.5</c:v>
                </c:pt>
                <c:pt idx="5816">
                  <c:v>5.5</c:v>
                </c:pt>
                <c:pt idx="5817">
                  <c:v>5.5</c:v>
                </c:pt>
                <c:pt idx="5818">
                  <c:v>5.5</c:v>
                </c:pt>
                <c:pt idx="5819">
                  <c:v>5.5</c:v>
                </c:pt>
                <c:pt idx="5820">
                  <c:v>5.5</c:v>
                </c:pt>
                <c:pt idx="5821">
                  <c:v>5.5</c:v>
                </c:pt>
                <c:pt idx="5822">
                  <c:v>5.5</c:v>
                </c:pt>
                <c:pt idx="5823">
                  <c:v>5.5</c:v>
                </c:pt>
                <c:pt idx="5824">
                  <c:v>5.5</c:v>
                </c:pt>
                <c:pt idx="5825">
                  <c:v>5.5</c:v>
                </c:pt>
                <c:pt idx="5826">
                  <c:v>5.5</c:v>
                </c:pt>
                <c:pt idx="5827">
                  <c:v>5.5</c:v>
                </c:pt>
                <c:pt idx="5828">
                  <c:v>5.5</c:v>
                </c:pt>
                <c:pt idx="5829">
                  <c:v>5.5</c:v>
                </c:pt>
                <c:pt idx="5830">
                  <c:v>5.5</c:v>
                </c:pt>
                <c:pt idx="5831">
                  <c:v>5.5</c:v>
                </c:pt>
                <c:pt idx="5832">
                  <c:v>5.5</c:v>
                </c:pt>
                <c:pt idx="5833">
                  <c:v>5.5</c:v>
                </c:pt>
                <c:pt idx="5834">
                  <c:v>5.5</c:v>
                </c:pt>
                <c:pt idx="5835">
                  <c:v>5.5</c:v>
                </c:pt>
                <c:pt idx="5836">
                  <c:v>5.5</c:v>
                </c:pt>
                <c:pt idx="5837">
                  <c:v>5.5</c:v>
                </c:pt>
                <c:pt idx="5838">
                  <c:v>5.5</c:v>
                </c:pt>
                <c:pt idx="5839">
                  <c:v>5.5</c:v>
                </c:pt>
                <c:pt idx="5840">
                  <c:v>5.5</c:v>
                </c:pt>
                <c:pt idx="5841">
                  <c:v>5.5</c:v>
                </c:pt>
                <c:pt idx="5842">
                  <c:v>5.5</c:v>
                </c:pt>
                <c:pt idx="5843">
                  <c:v>5.5</c:v>
                </c:pt>
                <c:pt idx="5844">
                  <c:v>5.5</c:v>
                </c:pt>
                <c:pt idx="5845">
                  <c:v>5.5</c:v>
                </c:pt>
                <c:pt idx="5846">
                  <c:v>5.5</c:v>
                </c:pt>
                <c:pt idx="5847">
                  <c:v>5.5</c:v>
                </c:pt>
                <c:pt idx="5848">
                  <c:v>5.5</c:v>
                </c:pt>
                <c:pt idx="5849">
                  <c:v>5.5</c:v>
                </c:pt>
                <c:pt idx="5850">
                  <c:v>5.5</c:v>
                </c:pt>
                <c:pt idx="5851">
                  <c:v>5.5</c:v>
                </c:pt>
                <c:pt idx="5852">
                  <c:v>5.5</c:v>
                </c:pt>
                <c:pt idx="5853">
                  <c:v>5.5</c:v>
                </c:pt>
                <c:pt idx="5854">
                  <c:v>5.5</c:v>
                </c:pt>
                <c:pt idx="5855">
                  <c:v>5.5</c:v>
                </c:pt>
                <c:pt idx="5856">
                  <c:v>5.5</c:v>
                </c:pt>
                <c:pt idx="5857">
                  <c:v>5.5</c:v>
                </c:pt>
                <c:pt idx="5858">
                  <c:v>5.5</c:v>
                </c:pt>
                <c:pt idx="5859">
                  <c:v>5.5</c:v>
                </c:pt>
                <c:pt idx="5860">
                  <c:v>5.5</c:v>
                </c:pt>
                <c:pt idx="5861">
                  <c:v>5.5</c:v>
                </c:pt>
                <c:pt idx="5862">
                  <c:v>5.5</c:v>
                </c:pt>
                <c:pt idx="5863">
                  <c:v>5.5</c:v>
                </c:pt>
                <c:pt idx="5864">
                  <c:v>5.5</c:v>
                </c:pt>
                <c:pt idx="5865">
                  <c:v>5.5</c:v>
                </c:pt>
                <c:pt idx="5866">
                  <c:v>5.5</c:v>
                </c:pt>
                <c:pt idx="5867">
                  <c:v>5.5</c:v>
                </c:pt>
                <c:pt idx="5868">
                  <c:v>5.5</c:v>
                </c:pt>
                <c:pt idx="5869">
                  <c:v>5.5</c:v>
                </c:pt>
                <c:pt idx="5870">
                  <c:v>5.5</c:v>
                </c:pt>
                <c:pt idx="5871">
                  <c:v>5.5</c:v>
                </c:pt>
                <c:pt idx="5872">
                  <c:v>5.5</c:v>
                </c:pt>
                <c:pt idx="5873">
                  <c:v>5.5</c:v>
                </c:pt>
                <c:pt idx="5874">
                  <c:v>5.5</c:v>
                </c:pt>
                <c:pt idx="5875">
                  <c:v>5.5</c:v>
                </c:pt>
                <c:pt idx="5876">
                  <c:v>5.5</c:v>
                </c:pt>
                <c:pt idx="5877">
                  <c:v>5.5</c:v>
                </c:pt>
                <c:pt idx="5878">
                  <c:v>5.5</c:v>
                </c:pt>
                <c:pt idx="5879">
                  <c:v>5.5</c:v>
                </c:pt>
                <c:pt idx="5880">
                  <c:v>5.5</c:v>
                </c:pt>
                <c:pt idx="5881">
                  <c:v>5.5</c:v>
                </c:pt>
                <c:pt idx="5882">
                  <c:v>5.5</c:v>
                </c:pt>
                <c:pt idx="5883">
                  <c:v>5.5</c:v>
                </c:pt>
                <c:pt idx="5884">
                  <c:v>5.5</c:v>
                </c:pt>
                <c:pt idx="5885">
                  <c:v>5.5</c:v>
                </c:pt>
                <c:pt idx="5886">
                  <c:v>5.5</c:v>
                </c:pt>
                <c:pt idx="5887">
                  <c:v>5.5</c:v>
                </c:pt>
                <c:pt idx="5888">
                  <c:v>5.5</c:v>
                </c:pt>
                <c:pt idx="5889">
                  <c:v>5.5</c:v>
                </c:pt>
                <c:pt idx="5890">
                  <c:v>5.5</c:v>
                </c:pt>
                <c:pt idx="5891">
                  <c:v>5.5</c:v>
                </c:pt>
                <c:pt idx="5892">
                  <c:v>5.5</c:v>
                </c:pt>
                <c:pt idx="5893">
                  <c:v>5.5</c:v>
                </c:pt>
                <c:pt idx="5894">
                  <c:v>5.5</c:v>
                </c:pt>
                <c:pt idx="5895">
                  <c:v>5.5</c:v>
                </c:pt>
                <c:pt idx="5896">
                  <c:v>5.5</c:v>
                </c:pt>
                <c:pt idx="5897">
                  <c:v>5.5</c:v>
                </c:pt>
                <c:pt idx="5898">
                  <c:v>5.5</c:v>
                </c:pt>
                <c:pt idx="5899">
                  <c:v>5.5</c:v>
                </c:pt>
                <c:pt idx="5900">
                  <c:v>5.5</c:v>
                </c:pt>
                <c:pt idx="5901">
                  <c:v>5.5</c:v>
                </c:pt>
                <c:pt idx="5902">
                  <c:v>5.5</c:v>
                </c:pt>
                <c:pt idx="5903">
                  <c:v>5.5</c:v>
                </c:pt>
                <c:pt idx="5904">
                  <c:v>5.5</c:v>
                </c:pt>
                <c:pt idx="5905">
                  <c:v>5.5</c:v>
                </c:pt>
                <c:pt idx="5906">
                  <c:v>5.5</c:v>
                </c:pt>
                <c:pt idx="5907">
                  <c:v>5.5</c:v>
                </c:pt>
                <c:pt idx="5908">
                  <c:v>5.5</c:v>
                </c:pt>
                <c:pt idx="5909">
                  <c:v>5.5</c:v>
                </c:pt>
                <c:pt idx="5910">
                  <c:v>5.5</c:v>
                </c:pt>
                <c:pt idx="5911">
                  <c:v>5.5</c:v>
                </c:pt>
                <c:pt idx="5912">
                  <c:v>5.5</c:v>
                </c:pt>
                <c:pt idx="5913">
                  <c:v>5.5</c:v>
                </c:pt>
                <c:pt idx="5914">
                  <c:v>5.5</c:v>
                </c:pt>
                <c:pt idx="5915">
                  <c:v>5.5</c:v>
                </c:pt>
                <c:pt idx="5916">
                  <c:v>5.5</c:v>
                </c:pt>
                <c:pt idx="5917">
                  <c:v>5.5</c:v>
                </c:pt>
                <c:pt idx="5918">
                  <c:v>5.5</c:v>
                </c:pt>
                <c:pt idx="5919">
                  <c:v>5.5</c:v>
                </c:pt>
                <c:pt idx="5920">
                  <c:v>5.5</c:v>
                </c:pt>
                <c:pt idx="5921">
                  <c:v>5.5</c:v>
                </c:pt>
                <c:pt idx="5922">
                  <c:v>5.5</c:v>
                </c:pt>
                <c:pt idx="5923">
                  <c:v>5.5</c:v>
                </c:pt>
                <c:pt idx="5924">
                  <c:v>5.5</c:v>
                </c:pt>
                <c:pt idx="5925">
                  <c:v>5.5</c:v>
                </c:pt>
                <c:pt idx="5926">
                  <c:v>5.5</c:v>
                </c:pt>
                <c:pt idx="5927">
                  <c:v>5.5</c:v>
                </c:pt>
                <c:pt idx="5928">
                  <c:v>5.5</c:v>
                </c:pt>
                <c:pt idx="5929">
                  <c:v>5.5</c:v>
                </c:pt>
                <c:pt idx="5930">
                  <c:v>5.5</c:v>
                </c:pt>
                <c:pt idx="5931">
                  <c:v>5.5</c:v>
                </c:pt>
                <c:pt idx="5932">
                  <c:v>5.5</c:v>
                </c:pt>
                <c:pt idx="5933">
                  <c:v>5.5</c:v>
                </c:pt>
                <c:pt idx="5934">
                  <c:v>5.5</c:v>
                </c:pt>
                <c:pt idx="5935">
                  <c:v>5.5</c:v>
                </c:pt>
                <c:pt idx="5936">
                  <c:v>5.5</c:v>
                </c:pt>
                <c:pt idx="5937">
                  <c:v>5.5</c:v>
                </c:pt>
                <c:pt idx="5938">
                  <c:v>5.5</c:v>
                </c:pt>
                <c:pt idx="5939">
                  <c:v>5.5</c:v>
                </c:pt>
                <c:pt idx="5940">
                  <c:v>5.5</c:v>
                </c:pt>
                <c:pt idx="5941">
                  <c:v>5.5</c:v>
                </c:pt>
                <c:pt idx="5942">
                  <c:v>5.5</c:v>
                </c:pt>
                <c:pt idx="5943">
                  <c:v>5.5</c:v>
                </c:pt>
                <c:pt idx="5944">
                  <c:v>5.5</c:v>
                </c:pt>
                <c:pt idx="5945">
                  <c:v>5.5</c:v>
                </c:pt>
                <c:pt idx="5946">
                  <c:v>5.5</c:v>
                </c:pt>
                <c:pt idx="5947">
                  <c:v>5.5</c:v>
                </c:pt>
                <c:pt idx="5948">
                  <c:v>5.5</c:v>
                </c:pt>
                <c:pt idx="5949">
                  <c:v>5.5</c:v>
                </c:pt>
                <c:pt idx="5950">
                  <c:v>5.5</c:v>
                </c:pt>
                <c:pt idx="5951">
                  <c:v>5.5</c:v>
                </c:pt>
                <c:pt idx="5952">
                  <c:v>5.5</c:v>
                </c:pt>
                <c:pt idx="5953">
                  <c:v>5.5</c:v>
                </c:pt>
                <c:pt idx="5954">
                  <c:v>5.5</c:v>
                </c:pt>
                <c:pt idx="5955">
                  <c:v>5.5</c:v>
                </c:pt>
                <c:pt idx="5956">
                  <c:v>5.5</c:v>
                </c:pt>
                <c:pt idx="5957">
                  <c:v>5.5</c:v>
                </c:pt>
                <c:pt idx="5958">
                  <c:v>5.5</c:v>
                </c:pt>
                <c:pt idx="5959">
                  <c:v>5.5</c:v>
                </c:pt>
                <c:pt idx="5960">
                  <c:v>5.5</c:v>
                </c:pt>
                <c:pt idx="5961">
                  <c:v>5.5</c:v>
                </c:pt>
                <c:pt idx="5962">
                  <c:v>5.5</c:v>
                </c:pt>
                <c:pt idx="5963">
                  <c:v>5.5</c:v>
                </c:pt>
                <c:pt idx="5964">
                  <c:v>5.5</c:v>
                </c:pt>
                <c:pt idx="5965">
                  <c:v>5.5</c:v>
                </c:pt>
                <c:pt idx="5966">
                  <c:v>5.5</c:v>
                </c:pt>
                <c:pt idx="5967">
                  <c:v>5.5</c:v>
                </c:pt>
                <c:pt idx="5968">
                  <c:v>5.5</c:v>
                </c:pt>
                <c:pt idx="5969">
                  <c:v>5.5</c:v>
                </c:pt>
                <c:pt idx="5970">
                  <c:v>5.5</c:v>
                </c:pt>
                <c:pt idx="5971">
                  <c:v>5.5</c:v>
                </c:pt>
                <c:pt idx="5972">
                  <c:v>5.5</c:v>
                </c:pt>
                <c:pt idx="5973">
                  <c:v>5.5</c:v>
                </c:pt>
                <c:pt idx="5974">
                  <c:v>5.5</c:v>
                </c:pt>
                <c:pt idx="5975">
                  <c:v>5.5</c:v>
                </c:pt>
                <c:pt idx="5976">
                  <c:v>5.5</c:v>
                </c:pt>
                <c:pt idx="5977">
                  <c:v>5.5</c:v>
                </c:pt>
                <c:pt idx="5978">
                  <c:v>5.5</c:v>
                </c:pt>
                <c:pt idx="5979">
                  <c:v>5.5</c:v>
                </c:pt>
                <c:pt idx="5980">
                  <c:v>5.5</c:v>
                </c:pt>
                <c:pt idx="5981">
                  <c:v>5.5</c:v>
                </c:pt>
                <c:pt idx="5982">
                  <c:v>5.5</c:v>
                </c:pt>
                <c:pt idx="5983">
                  <c:v>5.5</c:v>
                </c:pt>
                <c:pt idx="5984">
                  <c:v>5.5</c:v>
                </c:pt>
                <c:pt idx="5985">
                  <c:v>5.5</c:v>
                </c:pt>
                <c:pt idx="5986">
                  <c:v>5.5</c:v>
                </c:pt>
                <c:pt idx="5987">
                  <c:v>5.5</c:v>
                </c:pt>
                <c:pt idx="5988">
                  <c:v>5.5</c:v>
                </c:pt>
                <c:pt idx="5989">
                  <c:v>5.5</c:v>
                </c:pt>
                <c:pt idx="5990">
                  <c:v>5.5</c:v>
                </c:pt>
                <c:pt idx="5991">
                  <c:v>5.5</c:v>
                </c:pt>
                <c:pt idx="5992">
                  <c:v>5.5</c:v>
                </c:pt>
                <c:pt idx="5993">
                  <c:v>5.5</c:v>
                </c:pt>
                <c:pt idx="5994">
                  <c:v>5.5</c:v>
                </c:pt>
                <c:pt idx="5995">
                  <c:v>5.5</c:v>
                </c:pt>
                <c:pt idx="5996">
                  <c:v>5.5</c:v>
                </c:pt>
                <c:pt idx="5997">
                  <c:v>5.5</c:v>
                </c:pt>
                <c:pt idx="5998">
                  <c:v>5.5</c:v>
                </c:pt>
                <c:pt idx="5999">
                  <c:v>5.5</c:v>
                </c:pt>
                <c:pt idx="6000">
                  <c:v>5.5</c:v>
                </c:pt>
                <c:pt idx="6001">
                  <c:v>5.5</c:v>
                </c:pt>
                <c:pt idx="6002">
                  <c:v>5.5</c:v>
                </c:pt>
                <c:pt idx="6003">
                  <c:v>5.5</c:v>
                </c:pt>
                <c:pt idx="6004">
                  <c:v>5.5</c:v>
                </c:pt>
                <c:pt idx="6005">
                  <c:v>5.5</c:v>
                </c:pt>
                <c:pt idx="6006">
                  <c:v>5.5</c:v>
                </c:pt>
                <c:pt idx="6007">
                  <c:v>5.5</c:v>
                </c:pt>
                <c:pt idx="6008">
                  <c:v>5.5</c:v>
                </c:pt>
                <c:pt idx="6009">
                  <c:v>5.5</c:v>
                </c:pt>
                <c:pt idx="6010">
                  <c:v>5.5</c:v>
                </c:pt>
                <c:pt idx="6011">
                  <c:v>5.5</c:v>
                </c:pt>
                <c:pt idx="6012">
                  <c:v>5.5</c:v>
                </c:pt>
                <c:pt idx="6013">
                  <c:v>5.5</c:v>
                </c:pt>
                <c:pt idx="6014">
                  <c:v>5.5</c:v>
                </c:pt>
                <c:pt idx="6015">
                  <c:v>5.5</c:v>
                </c:pt>
                <c:pt idx="6016">
                  <c:v>5.5</c:v>
                </c:pt>
                <c:pt idx="6017">
                  <c:v>5.5</c:v>
                </c:pt>
                <c:pt idx="6018">
                  <c:v>5.5</c:v>
                </c:pt>
                <c:pt idx="6019">
                  <c:v>5.5</c:v>
                </c:pt>
                <c:pt idx="6020">
                  <c:v>5.5</c:v>
                </c:pt>
                <c:pt idx="6021">
                  <c:v>5.5</c:v>
                </c:pt>
                <c:pt idx="6022">
                  <c:v>5.5</c:v>
                </c:pt>
                <c:pt idx="6023">
                  <c:v>5.5</c:v>
                </c:pt>
                <c:pt idx="6024">
                  <c:v>5.5</c:v>
                </c:pt>
                <c:pt idx="6025">
                  <c:v>5.5</c:v>
                </c:pt>
                <c:pt idx="6026">
                  <c:v>5.5</c:v>
                </c:pt>
                <c:pt idx="6027">
                  <c:v>5.5</c:v>
                </c:pt>
                <c:pt idx="6028">
                  <c:v>5.5</c:v>
                </c:pt>
                <c:pt idx="6029">
                  <c:v>5.5</c:v>
                </c:pt>
                <c:pt idx="6030">
                  <c:v>5.5</c:v>
                </c:pt>
                <c:pt idx="6031">
                  <c:v>5.5</c:v>
                </c:pt>
                <c:pt idx="6032">
                  <c:v>5.5</c:v>
                </c:pt>
                <c:pt idx="6033">
                  <c:v>5.5</c:v>
                </c:pt>
                <c:pt idx="6034">
                  <c:v>5.5</c:v>
                </c:pt>
                <c:pt idx="6035">
                  <c:v>5.5</c:v>
                </c:pt>
                <c:pt idx="6036">
                  <c:v>5.5</c:v>
                </c:pt>
                <c:pt idx="6037">
                  <c:v>5.5</c:v>
                </c:pt>
                <c:pt idx="6038">
                  <c:v>5.5</c:v>
                </c:pt>
                <c:pt idx="6039">
                  <c:v>5.5</c:v>
                </c:pt>
                <c:pt idx="6040">
                  <c:v>5.5</c:v>
                </c:pt>
                <c:pt idx="6041">
                  <c:v>5.5</c:v>
                </c:pt>
                <c:pt idx="6042">
                  <c:v>5.5</c:v>
                </c:pt>
                <c:pt idx="6043">
                  <c:v>5.5</c:v>
                </c:pt>
                <c:pt idx="6044">
                  <c:v>5.5</c:v>
                </c:pt>
                <c:pt idx="6045">
                  <c:v>5.5</c:v>
                </c:pt>
                <c:pt idx="6046">
                  <c:v>5.5</c:v>
                </c:pt>
                <c:pt idx="6047">
                  <c:v>5.5</c:v>
                </c:pt>
                <c:pt idx="6048">
                  <c:v>5.5</c:v>
                </c:pt>
                <c:pt idx="6049">
                  <c:v>5.5</c:v>
                </c:pt>
                <c:pt idx="6050">
                  <c:v>5.5</c:v>
                </c:pt>
                <c:pt idx="6051">
                  <c:v>5.5</c:v>
                </c:pt>
                <c:pt idx="6052">
                  <c:v>5.5</c:v>
                </c:pt>
                <c:pt idx="6053">
                  <c:v>5.5</c:v>
                </c:pt>
                <c:pt idx="6054">
                  <c:v>5.5</c:v>
                </c:pt>
                <c:pt idx="6055">
                  <c:v>5.5</c:v>
                </c:pt>
                <c:pt idx="6056">
                  <c:v>5.5</c:v>
                </c:pt>
                <c:pt idx="6057">
                  <c:v>5.5</c:v>
                </c:pt>
                <c:pt idx="6058">
                  <c:v>5.5</c:v>
                </c:pt>
                <c:pt idx="6059">
                  <c:v>5.5</c:v>
                </c:pt>
                <c:pt idx="6060">
                  <c:v>5.5</c:v>
                </c:pt>
                <c:pt idx="6061">
                  <c:v>5.5</c:v>
                </c:pt>
                <c:pt idx="6062">
                  <c:v>5.5</c:v>
                </c:pt>
                <c:pt idx="6063">
                  <c:v>5.5</c:v>
                </c:pt>
                <c:pt idx="6064">
                  <c:v>5.5</c:v>
                </c:pt>
                <c:pt idx="6065">
                  <c:v>5.5</c:v>
                </c:pt>
                <c:pt idx="6066">
                  <c:v>5.5</c:v>
                </c:pt>
                <c:pt idx="6067">
                  <c:v>5.5</c:v>
                </c:pt>
                <c:pt idx="6068">
                  <c:v>5.5</c:v>
                </c:pt>
                <c:pt idx="6069">
                  <c:v>5.5</c:v>
                </c:pt>
                <c:pt idx="6070">
                  <c:v>5.5</c:v>
                </c:pt>
                <c:pt idx="6071">
                  <c:v>5.5</c:v>
                </c:pt>
                <c:pt idx="6072">
                  <c:v>5.5</c:v>
                </c:pt>
                <c:pt idx="6073">
                  <c:v>5.5</c:v>
                </c:pt>
                <c:pt idx="6074">
                  <c:v>5.5</c:v>
                </c:pt>
                <c:pt idx="6075">
                  <c:v>5.5</c:v>
                </c:pt>
                <c:pt idx="6076">
                  <c:v>5.5</c:v>
                </c:pt>
                <c:pt idx="6077">
                  <c:v>5.5</c:v>
                </c:pt>
                <c:pt idx="6078">
                  <c:v>5.5</c:v>
                </c:pt>
                <c:pt idx="6079">
                  <c:v>5.5</c:v>
                </c:pt>
                <c:pt idx="6080">
                  <c:v>5.5</c:v>
                </c:pt>
                <c:pt idx="6081">
                  <c:v>5.5</c:v>
                </c:pt>
                <c:pt idx="6082">
                  <c:v>5.5</c:v>
                </c:pt>
                <c:pt idx="6083">
                  <c:v>5.5</c:v>
                </c:pt>
                <c:pt idx="6084">
                  <c:v>5.5</c:v>
                </c:pt>
                <c:pt idx="6085">
                  <c:v>5.5</c:v>
                </c:pt>
                <c:pt idx="6086">
                  <c:v>5.5</c:v>
                </c:pt>
                <c:pt idx="6087">
                  <c:v>5.5</c:v>
                </c:pt>
                <c:pt idx="6088">
                  <c:v>5.5</c:v>
                </c:pt>
                <c:pt idx="6089">
                  <c:v>5.5</c:v>
                </c:pt>
                <c:pt idx="6090">
                  <c:v>5.5</c:v>
                </c:pt>
                <c:pt idx="6091">
                  <c:v>5.5</c:v>
                </c:pt>
                <c:pt idx="6092">
                  <c:v>5.5</c:v>
                </c:pt>
                <c:pt idx="6093">
                  <c:v>5.5</c:v>
                </c:pt>
                <c:pt idx="6094">
                  <c:v>5.5</c:v>
                </c:pt>
                <c:pt idx="6095">
                  <c:v>5.5</c:v>
                </c:pt>
                <c:pt idx="6096">
                  <c:v>5.5</c:v>
                </c:pt>
                <c:pt idx="6097">
                  <c:v>5.5</c:v>
                </c:pt>
                <c:pt idx="6098">
                  <c:v>5.5</c:v>
                </c:pt>
                <c:pt idx="6099">
                  <c:v>5.5</c:v>
                </c:pt>
                <c:pt idx="6100">
                  <c:v>5.5</c:v>
                </c:pt>
                <c:pt idx="6101">
                  <c:v>5.5</c:v>
                </c:pt>
                <c:pt idx="6102">
                  <c:v>5.5</c:v>
                </c:pt>
                <c:pt idx="6103">
                  <c:v>5.5</c:v>
                </c:pt>
                <c:pt idx="6104">
                  <c:v>5.5</c:v>
                </c:pt>
                <c:pt idx="6105">
                  <c:v>5.5</c:v>
                </c:pt>
                <c:pt idx="6106">
                  <c:v>5.5</c:v>
                </c:pt>
                <c:pt idx="6107">
                  <c:v>5.5</c:v>
                </c:pt>
                <c:pt idx="6108">
                  <c:v>5.5</c:v>
                </c:pt>
                <c:pt idx="6109">
                  <c:v>5.5</c:v>
                </c:pt>
                <c:pt idx="6110">
                  <c:v>5.5</c:v>
                </c:pt>
                <c:pt idx="6111">
                  <c:v>5.5</c:v>
                </c:pt>
                <c:pt idx="6112">
                  <c:v>5.5</c:v>
                </c:pt>
                <c:pt idx="6113">
                  <c:v>5.5</c:v>
                </c:pt>
                <c:pt idx="6114">
                  <c:v>5.5</c:v>
                </c:pt>
                <c:pt idx="6115">
                  <c:v>5.5</c:v>
                </c:pt>
                <c:pt idx="6116">
                  <c:v>5.5</c:v>
                </c:pt>
                <c:pt idx="6117">
                  <c:v>5.5</c:v>
                </c:pt>
                <c:pt idx="6118">
                  <c:v>5.5</c:v>
                </c:pt>
                <c:pt idx="6119">
                  <c:v>5.5</c:v>
                </c:pt>
                <c:pt idx="6120">
                  <c:v>5.5</c:v>
                </c:pt>
                <c:pt idx="6121">
                  <c:v>5.5</c:v>
                </c:pt>
                <c:pt idx="6122">
                  <c:v>5.5</c:v>
                </c:pt>
                <c:pt idx="6123">
                  <c:v>5.5</c:v>
                </c:pt>
                <c:pt idx="6124">
                  <c:v>5.5</c:v>
                </c:pt>
                <c:pt idx="6125">
                  <c:v>5.5</c:v>
                </c:pt>
                <c:pt idx="6126">
                  <c:v>5.5</c:v>
                </c:pt>
                <c:pt idx="6127">
                  <c:v>5.5</c:v>
                </c:pt>
                <c:pt idx="6128">
                  <c:v>5.5</c:v>
                </c:pt>
                <c:pt idx="6129">
                  <c:v>5.5</c:v>
                </c:pt>
                <c:pt idx="6130">
                  <c:v>5.5</c:v>
                </c:pt>
                <c:pt idx="6131">
                  <c:v>5.5</c:v>
                </c:pt>
                <c:pt idx="6132">
                  <c:v>5.5</c:v>
                </c:pt>
                <c:pt idx="6133">
                  <c:v>5.5</c:v>
                </c:pt>
                <c:pt idx="6134">
                  <c:v>5.5</c:v>
                </c:pt>
                <c:pt idx="6135">
                  <c:v>5.5</c:v>
                </c:pt>
                <c:pt idx="6136">
                  <c:v>5.5</c:v>
                </c:pt>
                <c:pt idx="6137">
                  <c:v>5.5</c:v>
                </c:pt>
                <c:pt idx="6138">
                  <c:v>5.5</c:v>
                </c:pt>
                <c:pt idx="6139">
                  <c:v>5.5</c:v>
                </c:pt>
                <c:pt idx="6140">
                  <c:v>5.5</c:v>
                </c:pt>
                <c:pt idx="6141">
                  <c:v>5.5</c:v>
                </c:pt>
                <c:pt idx="6142">
                  <c:v>5.5</c:v>
                </c:pt>
                <c:pt idx="6143">
                  <c:v>5.5</c:v>
                </c:pt>
                <c:pt idx="6144">
                  <c:v>5.5</c:v>
                </c:pt>
                <c:pt idx="6145">
                  <c:v>5.5</c:v>
                </c:pt>
                <c:pt idx="6146">
                  <c:v>5.5</c:v>
                </c:pt>
                <c:pt idx="6147">
                  <c:v>5.5</c:v>
                </c:pt>
                <c:pt idx="6148">
                  <c:v>5.5</c:v>
                </c:pt>
                <c:pt idx="6149">
                  <c:v>5.5</c:v>
                </c:pt>
                <c:pt idx="6150">
                  <c:v>5.5</c:v>
                </c:pt>
                <c:pt idx="6151">
                  <c:v>5.5</c:v>
                </c:pt>
                <c:pt idx="6152">
                  <c:v>5.5</c:v>
                </c:pt>
                <c:pt idx="6153">
                  <c:v>5.5</c:v>
                </c:pt>
                <c:pt idx="6154">
                  <c:v>5.5</c:v>
                </c:pt>
                <c:pt idx="6155">
                  <c:v>5.5</c:v>
                </c:pt>
                <c:pt idx="6156">
                  <c:v>5.5</c:v>
                </c:pt>
                <c:pt idx="6157">
                  <c:v>5.5</c:v>
                </c:pt>
                <c:pt idx="6158">
                  <c:v>5.5</c:v>
                </c:pt>
                <c:pt idx="6159">
                  <c:v>5.5</c:v>
                </c:pt>
                <c:pt idx="6160">
                  <c:v>5.5</c:v>
                </c:pt>
                <c:pt idx="6161">
                  <c:v>5.5</c:v>
                </c:pt>
                <c:pt idx="6162">
                  <c:v>5.5</c:v>
                </c:pt>
                <c:pt idx="6163">
                  <c:v>5.5</c:v>
                </c:pt>
                <c:pt idx="6164">
                  <c:v>5.5</c:v>
                </c:pt>
                <c:pt idx="6165">
                  <c:v>5.5</c:v>
                </c:pt>
                <c:pt idx="6166">
                  <c:v>5.5</c:v>
                </c:pt>
                <c:pt idx="6167">
                  <c:v>5.5</c:v>
                </c:pt>
                <c:pt idx="6168">
                  <c:v>5.5</c:v>
                </c:pt>
                <c:pt idx="6169">
                  <c:v>5.5</c:v>
                </c:pt>
                <c:pt idx="6170">
                  <c:v>5.5</c:v>
                </c:pt>
                <c:pt idx="6171">
                  <c:v>5.5</c:v>
                </c:pt>
                <c:pt idx="6172">
                  <c:v>5.5</c:v>
                </c:pt>
                <c:pt idx="6173">
                  <c:v>5.5</c:v>
                </c:pt>
                <c:pt idx="6174">
                  <c:v>5.5</c:v>
                </c:pt>
                <c:pt idx="6175">
                  <c:v>5.5</c:v>
                </c:pt>
                <c:pt idx="6176">
                  <c:v>5.5</c:v>
                </c:pt>
                <c:pt idx="6177">
                  <c:v>5.5</c:v>
                </c:pt>
                <c:pt idx="6178">
                  <c:v>5.5</c:v>
                </c:pt>
                <c:pt idx="6179">
                  <c:v>5.5</c:v>
                </c:pt>
                <c:pt idx="6180">
                  <c:v>5.5</c:v>
                </c:pt>
                <c:pt idx="6181">
                  <c:v>5.5</c:v>
                </c:pt>
                <c:pt idx="6182">
                  <c:v>5.5</c:v>
                </c:pt>
                <c:pt idx="6183">
                  <c:v>5.5</c:v>
                </c:pt>
                <c:pt idx="6184">
                  <c:v>5.5</c:v>
                </c:pt>
                <c:pt idx="6185">
                  <c:v>5.5</c:v>
                </c:pt>
                <c:pt idx="6186">
                  <c:v>5.5</c:v>
                </c:pt>
                <c:pt idx="6187">
                  <c:v>5.5</c:v>
                </c:pt>
                <c:pt idx="6188">
                  <c:v>5.5</c:v>
                </c:pt>
                <c:pt idx="6189">
                  <c:v>5.5</c:v>
                </c:pt>
                <c:pt idx="6190">
                  <c:v>5.5</c:v>
                </c:pt>
                <c:pt idx="6191">
                  <c:v>5.5</c:v>
                </c:pt>
                <c:pt idx="6192">
                  <c:v>5.5</c:v>
                </c:pt>
                <c:pt idx="6193">
                  <c:v>5.5</c:v>
                </c:pt>
                <c:pt idx="6194">
                  <c:v>5.5</c:v>
                </c:pt>
                <c:pt idx="6195">
                  <c:v>5.5</c:v>
                </c:pt>
                <c:pt idx="6196">
                  <c:v>5.5</c:v>
                </c:pt>
                <c:pt idx="6197">
                  <c:v>5.5</c:v>
                </c:pt>
                <c:pt idx="6198">
                  <c:v>5.5</c:v>
                </c:pt>
                <c:pt idx="6199">
                  <c:v>5.5</c:v>
                </c:pt>
                <c:pt idx="6200">
                  <c:v>5.5</c:v>
                </c:pt>
                <c:pt idx="6201">
                  <c:v>5.5</c:v>
                </c:pt>
                <c:pt idx="6202">
                  <c:v>5.5</c:v>
                </c:pt>
                <c:pt idx="6203">
                  <c:v>5.5</c:v>
                </c:pt>
                <c:pt idx="6204">
                  <c:v>5.5</c:v>
                </c:pt>
                <c:pt idx="6205">
                  <c:v>5.5</c:v>
                </c:pt>
                <c:pt idx="6206">
                  <c:v>5.5</c:v>
                </c:pt>
                <c:pt idx="6207">
                  <c:v>5.5</c:v>
                </c:pt>
                <c:pt idx="6208">
                  <c:v>5.5</c:v>
                </c:pt>
                <c:pt idx="6209">
                  <c:v>5.5</c:v>
                </c:pt>
                <c:pt idx="6210">
                  <c:v>5.5</c:v>
                </c:pt>
                <c:pt idx="6211">
                  <c:v>5.5</c:v>
                </c:pt>
                <c:pt idx="6212">
                  <c:v>5.5</c:v>
                </c:pt>
                <c:pt idx="6213">
                  <c:v>5.5</c:v>
                </c:pt>
                <c:pt idx="6214">
                  <c:v>5.5</c:v>
                </c:pt>
                <c:pt idx="6215">
                  <c:v>5.5</c:v>
                </c:pt>
                <c:pt idx="6216">
                  <c:v>5.5</c:v>
                </c:pt>
                <c:pt idx="6217">
                  <c:v>5.5</c:v>
                </c:pt>
                <c:pt idx="6218">
                  <c:v>5.5</c:v>
                </c:pt>
                <c:pt idx="6219">
                  <c:v>5.5</c:v>
                </c:pt>
                <c:pt idx="6220">
                  <c:v>5.5</c:v>
                </c:pt>
                <c:pt idx="6221">
                  <c:v>5.5</c:v>
                </c:pt>
                <c:pt idx="6222">
                  <c:v>5.5</c:v>
                </c:pt>
                <c:pt idx="6223">
                  <c:v>5.5</c:v>
                </c:pt>
                <c:pt idx="6224">
                  <c:v>5.5</c:v>
                </c:pt>
                <c:pt idx="6225">
                  <c:v>5.5</c:v>
                </c:pt>
                <c:pt idx="6226">
                  <c:v>5.5</c:v>
                </c:pt>
                <c:pt idx="6227">
                  <c:v>5.5</c:v>
                </c:pt>
                <c:pt idx="6228">
                  <c:v>5.5</c:v>
                </c:pt>
                <c:pt idx="6229">
                  <c:v>5.5</c:v>
                </c:pt>
                <c:pt idx="6230">
                  <c:v>5.5</c:v>
                </c:pt>
                <c:pt idx="6231">
                  <c:v>5.5</c:v>
                </c:pt>
                <c:pt idx="6232">
                  <c:v>5.5</c:v>
                </c:pt>
                <c:pt idx="6233">
                  <c:v>5.5</c:v>
                </c:pt>
                <c:pt idx="6234">
                  <c:v>5.5</c:v>
                </c:pt>
                <c:pt idx="6235">
                  <c:v>5.5</c:v>
                </c:pt>
                <c:pt idx="6236">
                  <c:v>5.5</c:v>
                </c:pt>
                <c:pt idx="6237">
                  <c:v>5.5</c:v>
                </c:pt>
                <c:pt idx="6238">
                  <c:v>5.5</c:v>
                </c:pt>
                <c:pt idx="6239">
                  <c:v>5.5</c:v>
                </c:pt>
                <c:pt idx="6240">
                  <c:v>5.5</c:v>
                </c:pt>
                <c:pt idx="6241">
                  <c:v>5.5</c:v>
                </c:pt>
                <c:pt idx="6242">
                  <c:v>5.5</c:v>
                </c:pt>
                <c:pt idx="6243">
                  <c:v>5.5</c:v>
                </c:pt>
                <c:pt idx="6244">
                  <c:v>5.5</c:v>
                </c:pt>
                <c:pt idx="6245">
                  <c:v>5.5</c:v>
                </c:pt>
                <c:pt idx="6246">
                  <c:v>5.5</c:v>
                </c:pt>
                <c:pt idx="6247">
                  <c:v>5.5</c:v>
                </c:pt>
                <c:pt idx="6248">
                  <c:v>5.5</c:v>
                </c:pt>
                <c:pt idx="6249">
                  <c:v>5.5</c:v>
                </c:pt>
                <c:pt idx="6250">
                  <c:v>5.5</c:v>
                </c:pt>
                <c:pt idx="6251">
                  <c:v>5.5</c:v>
                </c:pt>
                <c:pt idx="6252">
                  <c:v>5.5</c:v>
                </c:pt>
                <c:pt idx="6253">
                  <c:v>5.5</c:v>
                </c:pt>
                <c:pt idx="6254">
                  <c:v>5.5</c:v>
                </c:pt>
                <c:pt idx="6255">
                  <c:v>5.5</c:v>
                </c:pt>
                <c:pt idx="6256">
                  <c:v>5.5</c:v>
                </c:pt>
                <c:pt idx="6257">
                  <c:v>5.5</c:v>
                </c:pt>
                <c:pt idx="6258">
                  <c:v>5.5</c:v>
                </c:pt>
                <c:pt idx="6259">
                  <c:v>5.5</c:v>
                </c:pt>
                <c:pt idx="6260">
                  <c:v>5.5</c:v>
                </c:pt>
                <c:pt idx="6261">
                  <c:v>5.5</c:v>
                </c:pt>
                <c:pt idx="6262">
                  <c:v>5.5</c:v>
                </c:pt>
                <c:pt idx="6263">
                  <c:v>5.5</c:v>
                </c:pt>
                <c:pt idx="6264">
                  <c:v>5.5</c:v>
                </c:pt>
                <c:pt idx="6265">
                  <c:v>5.5</c:v>
                </c:pt>
                <c:pt idx="6266">
                  <c:v>5.5</c:v>
                </c:pt>
                <c:pt idx="6267">
                  <c:v>5.5</c:v>
                </c:pt>
                <c:pt idx="6268">
                  <c:v>5.5</c:v>
                </c:pt>
                <c:pt idx="6269">
                  <c:v>5.5</c:v>
                </c:pt>
                <c:pt idx="6270">
                  <c:v>5.5</c:v>
                </c:pt>
                <c:pt idx="6271">
                  <c:v>5.5</c:v>
                </c:pt>
                <c:pt idx="6272">
                  <c:v>5.5</c:v>
                </c:pt>
                <c:pt idx="6273">
                  <c:v>5.5</c:v>
                </c:pt>
                <c:pt idx="6274">
                  <c:v>5.5</c:v>
                </c:pt>
                <c:pt idx="6275">
                  <c:v>5.5</c:v>
                </c:pt>
                <c:pt idx="6276">
                  <c:v>5.5</c:v>
                </c:pt>
                <c:pt idx="6277">
                  <c:v>5.5</c:v>
                </c:pt>
                <c:pt idx="6278">
                  <c:v>5.5</c:v>
                </c:pt>
                <c:pt idx="6279">
                  <c:v>5.5</c:v>
                </c:pt>
                <c:pt idx="6280">
                  <c:v>5.5</c:v>
                </c:pt>
                <c:pt idx="6281">
                  <c:v>5.5</c:v>
                </c:pt>
                <c:pt idx="6282">
                  <c:v>5.5</c:v>
                </c:pt>
                <c:pt idx="6283">
                  <c:v>5.5</c:v>
                </c:pt>
                <c:pt idx="6284">
                  <c:v>5.5</c:v>
                </c:pt>
                <c:pt idx="6285">
                  <c:v>5.5</c:v>
                </c:pt>
                <c:pt idx="6286">
                  <c:v>5.5</c:v>
                </c:pt>
                <c:pt idx="6287">
                  <c:v>5.5</c:v>
                </c:pt>
                <c:pt idx="6288">
                  <c:v>5.5</c:v>
                </c:pt>
                <c:pt idx="6289">
                  <c:v>5.5</c:v>
                </c:pt>
                <c:pt idx="6290">
                  <c:v>5.5</c:v>
                </c:pt>
                <c:pt idx="6291">
                  <c:v>5.5</c:v>
                </c:pt>
                <c:pt idx="6292">
                  <c:v>5.5</c:v>
                </c:pt>
                <c:pt idx="6293">
                  <c:v>5.5</c:v>
                </c:pt>
                <c:pt idx="6294">
                  <c:v>5.5</c:v>
                </c:pt>
                <c:pt idx="6295">
                  <c:v>5.5</c:v>
                </c:pt>
                <c:pt idx="6296">
                  <c:v>5.5</c:v>
                </c:pt>
                <c:pt idx="6297">
                  <c:v>5.5</c:v>
                </c:pt>
                <c:pt idx="6298">
                  <c:v>5.5</c:v>
                </c:pt>
                <c:pt idx="6299">
                  <c:v>5.5</c:v>
                </c:pt>
                <c:pt idx="6300">
                  <c:v>5.5</c:v>
                </c:pt>
                <c:pt idx="6301">
                  <c:v>5.5</c:v>
                </c:pt>
                <c:pt idx="6302">
                  <c:v>5.5</c:v>
                </c:pt>
                <c:pt idx="6303">
                  <c:v>5.5</c:v>
                </c:pt>
                <c:pt idx="6304">
                  <c:v>5.5</c:v>
                </c:pt>
              </c:numCache>
            </c:numRef>
          </c:xVal>
          <c:yVal>
            <c:numRef>
              <c:f>'Net Cost Cap Detailed'!$E$4:$E$6308</c:f>
              <c:numCache>
                <c:formatCode>_("$"* #,##0_);_("$"* \(#,##0\);_("$"* "-"??_);_(@_)</c:formatCode>
                <c:ptCount val="6305"/>
                <c:pt idx="0">
                  <c:v>19.971701012240075</c:v>
                </c:pt>
                <c:pt idx="1">
                  <c:v>23.901776455402342</c:v>
                </c:pt>
                <c:pt idx="2">
                  <c:v>17.516119846846603</c:v>
                </c:pt>
                <c:pt idx="3">
                  <c:v>27.208380329089842</c:v>
                </c:pt>
                <c:pt idx="4">
                  <c:v>15.692913029433161</c:v>
                </c:pt>
                <c:pt idx="5">
                  <c:v>19.136299060093751</c:v>
                </c:pt>
                <c:pt idx="6">
                  <c:v>23.134575078296873</c:v>
                </c:pt>
                <c:pt idx="7">
                  <c:v>18.189999880109376</c:v>
                </c:pt>
                <c:pt idx="8">
                  <c:v>27.563494966437499</c:v>
                </c:pt>
                <c:pt idx="9">
                  <c:v>16.303740485625223</c:v>
                </c:pt>
                <c:pt idx="10">
                  <c:v>21.264100816414061</c:v>
                </c:pt>
                <c:pt idx="11">
                  <c:v>28.099070425773441</c:v>
                </c:pt>
                <c:pt idx="12">
                  <c:v>18.679527073604152</c:v>
                </c:pt>
                <c:pt idx="13">
                  <c:v>35.792344426374989</c:v>
                </c:pt>
                <c:pt idx="14">
                  <c:v>16.772295051084413</c:v>
                </c:pt>
                <c:pt idx="15">
                  <c:v>23.947982187836363</c:v>
                </c:pt>
                <c:pt idx="16">
                  <c:v>27.661708039982177</c:v>
                </c:pt>
                <c:pt idx="17">
                  <c:v>22.772985369892911</c:v>
                </c:pt>
                <c:pt idx="18">
                  <c:v>38.289156538982425</c:v>
                </c:pt>
                <c:pt idx="19">
                  <c:v>20.74693339144336</c:v>
                </c:pt>
                <c:pt idx="20">
                  <c:v>17.196669972945987</c:v>
                </c:pt>
                <c:pt idx="21">
                  <c:v>18.391022526798899</c:v>
                </c:pt>
                <c:pt idx="22">
                  <c:v>16.367967514</c:v>
                </c:pt>
                <c:pt idx="23">
                  <c:v>21.788779679990235</c:v>
                </c:pt>
                <c:pt idx="24">
                  <c:v>14.755291618000003</c:v>
                </c:pt>
                <c:pt idx="25">
                  <c:v>19.755356061544916</c:v>
                </c:pt>
                <c:pt idx="26">
                  <c:v>21.973788251708985</c:v>
                </c:pt>
                <c:pt idx="27">
                  <c:v>17.706014147060625</c:v>
                </c:pt>
                <c:pt idx="28">
                  <c:v>24.100615560296877</c:v>
                </c:pt>
                <c:pt idx="29">
                  <c:v>15.471330853479897</c:v>
                </c:pt>
                <c:pt idx="30">
                  <c:v>16.809692976720061</c:v>
                </c:pt>
                <c:pt idx="31">
                  <c:v>18.473746199121095</c:v>
                </c:pt>
                <c:pt idx="32">
                  <c:v>15.816286412</c:v>
                </c:pt>
                <c:pt idx="33">
                  <c:v>22.16077802611014</c:v>
                </c:pt>
                <c:pt idx="34">
                  <c:v>14.988906502000003</c:v>
                </c:pt>
                <c:pt idx="35">
                  <c:v>20.89117867163182</c:v>
                </c:pt>
                <c:pt idx="36">
                  <c:v>25.930046637620528</c:v>
                </c:pt>
                <c:pt idx="37">
                  <c:v>18.542065964757814</c:v>
                </c:pt>
                <c:pt idx="38">
                  <c:v>31.573598967453123</c:v>
                </c:pt>
                <c:pt idx="39">
                  <c:v>16.301134747413112</c:v>
                </c:pt>
                <c:pt idx="40">
                  <c:v>22.270529893037338</c:v>
                </c:pt>
                <c:pt idx="41">
                  <c:v>23.521794144979427</c:v>
                </c:pt>
                <c:pt idx="42">
                  <c:v>17.570321642396877</c:v>
                </c:pt>
                <c:pt idx="43">
                  <c:v>28.280914715269528</c:v>
                </c:pt>
                <c:pt idx="44">
                  <c:v>15.504512134836123</c:v>
                </c:pt>
                <c:pt idx="45">
                  <c:v>19.697631674920405</c:v>
                </c:pt>
                <c:pt idx="46">
                  <c:v>20.061087236062836</c:v>
                </c:pt>
                <c:pt idx="47">
                  <c:v>17.923530228433311</c:v>
                </c:pt>
                <c:pt idx="48">
                  <c:v>23.17401897844859</c:v>
                </c:pt>
                <c:pt idx="49">
                  <c:v>15.245399433880898</c:v>
                </c:pt>
                <c:pt idx="50">
                  <c:v>17.696086857785335</c:v>
                </c:pt>
                <c:pt idx="51">
                  <c:v>18.963660605526677</c:v>
                </c:pt>
                <c:pt idx="52">
                  <c:v>15.964205715920034</c:v>
                </c:pt>
                <c:pt idx="53">
                  <c:v>21.99108023504834</c:v>
                </c:pt>
                <c:pt idx="54">
                  <c:v>14.891588654005256</c:v>
                </c:pt>
                <c:pt idx="55">
                  <c:v>19.237326669713418</c:v>
                </c:pt>
                <c:pt idx="56">
                  <c:v>21.019828720679687</c:v>
                </c:pt>
                <c:pt idx="57">
                  <c:v>16.675395813068523</c:v>
                </c:pt>
                <c:pt idx="58">
                  <c:v>26.194661681187497</c:v>
                </c:pt>
                <c:pt idx="59">
                  <c:v>15.476441498868654</c:v>
                </c:pt>
                <c:pt idx="60">
                  <c:v>23.826404532161444</c:v>
                </c:pt>
                <c:pt idx="61">
                  <c:v>26.147305728674802</c:v>
                </c:pt>
                <c:pt idx="62">
                  <c:v>17.951282178424076</c:v>
                </c:pt>
                <c:pt idx="63">
                  <c:v>28.937630530729006</c:v>
                </c:pt>
                <c:pt idx="64">
                  <c:v>16.393315669778985</c:v>
                </c:pt>
                <c:pt idx="65">
                  <c:v>30.911749507281257</c:v>
                </c:pt>
                <c:pt idx="66">
                  <c:v>37.265773749937502</c:v>
                </c:pt>
                <c:pt idx="67">
                  <c:v>25.438776762804682</c:v>
                </c:pt>
                <c:pt idx="68">
                  <c:v>44.259008228093755</c:v>
                </c:pt>
                <c:pt idx="69">
                  <c:v>20.415768515894534</c:v>
                </c:pt>
                <c:pt idx="70">
                  <c:v>21.424742949699702</c:v>
                </c:pt>
                <c:pt idx="71">
                  <c:v>24.139289569720699</c:v>
                </c:pt>
                <c:pt idx="72">
                  <c:v>18.726871980355686</c:v>
                </c:pt>
                <c:pt idx="73">
                  <c:v>31.898548921749999</c:v>
                </c:pt>
                <c:pt idx="74">
                  <c:v>17.972415810835937</c:v>
                </c:pt>
                <c:pt idx="75">
                  <c:v>22.25947237845703</c:v>
                </c:pt>
                <c:pt idx="76">
                  <c:v>26.148196398875005</c:v>
                </c:pt>
                <c:pt idx="77">
                  <c:v>19.002532980640318</c:v>
                </c:pt>
                <c:pt idx="78">
                  <c:v>29.307852648265623</c:v>
                </c:pt>
                <c:pt idx="79">
                  <c:v>16.214904475424866</c:v>
                </c:pt>
                <c:pt idx="80">
                  <c:v>17.783810053570804</c:v>
                </c:pt>
                <c:pt idx="81">
                  <c:v>21.781065307266751</c:v>
                </c:pt>
                <c:pt idx="82">
                  <c:v>16.712492366861035</c:v>
                </c:pt>
                <c:pt idx="83">
                  <c:v>23.866541630154298</c:v>
                </c:pt>
                <c:pt idx="84">
                  <c:v>15.471888811765247</c:v>
                </c:pt>
                <c:pt idx="85">
                  <c:v>24.041203375181638</c:v>
                </c:pt>
                <c:pt idx="86">
                  <c:v>28.1055218213125</c:v>
                </c:pt>
                <c:pt idx="87">
                  <c:v>18.621053553049805</c:v>
                </c:pt>
                <c:pt idx="88">
                  <c:v>33.240631942609376</c:v>
                </c:pt>
                <c:pt idx="89">
                  <c:v>16.972494918735702</c:v>
                </c:pt>
                <c:pt idx="90">
                  <c:v>18.267338995656345</c:v>
                </c:pt>
                <c:pt idx="91">
                  <c:v>20.550460765619142</c:v>
                </c:pt>
                <c:pt idx="92">
                  <c:v>16.365338240999268</c:v>
                </c:pt>
                <c:pt idx="93">
                  <c:v>22.970477560915633</c:v>
                </c:pt>
                <c:pt idx="94">
                  <c:v>15.685415213620745</c:v>
                </c:pt>
                <c:pt idx="95">
                  <c:v>21.763241784537602</c:v>
                </c:pt>
                <c:pt idx="96">
                  <c:v>25.136711277757815</c:v>
                </c:pt>
                <c:pt idx="97">
                  <c:v>18.479793537208433</c:v>
                </c:pt>
                <c:pt idx="98">
                  <c:v>28.126152987375001</c:v>
                </c:pt>
                <c:pt idx="99">
                  <c:v>16.018319814911024</c:v>
                </c:pt>
                <c:pt idx="100">
                  <c:v>27.133669633917425</c:v>
                </c:pt>
                <c:pt idx="101">
                  <c:v>31.944660241180667</c:v>
                </c:pt>
                <c:pt idx="102">
                  <c:v>21.816781197648439</c:v>
                </c:pt>
                <c:pt idx="103">
                  <c:v>35.187556252833716</c:v>
                </c:pt>
                <c:pt idx="104">
                  <c:v>21.163904377134276</c:v>
                </c:pt>
                <c:pt idx="105">
                  <c:v>22.30358974457031</c:v>
                </c:pt>
                <c:pt idx="106">
                  <c:v>26.366740201837395</c:v>
                </c:pt>
                <c:pt idx="107">
                  <c:v>20.314479026472092</c:v>
                </c:pt>
                <c:pt idx="108">
                  <c:v>33.221376941242191</c:v>
                </c:pt>
                <c:pt idx="109">
                  <c:v>15.571939680160549</c:v>
                </c:pt>
                <c:pt idx="110">
                  <c:v>24.554694041906249</c:v>
                </c:pt>
                <c:pt idx="111">
                  <c:v>31.356766826031254</c:v>
                </c:pt>
                <c:pt idx="112">
                  <c:v>20.589323565102259</c:v>
                </c:pt>
                <c:pt idx="113">
                  <c:v>34.655591976593747</c:v>
                </c:pt>
                <c:pt idx="114">
                  <c:v>18.935647930044436</c:v>
                </c:pt>
                <c:pt idx="115">
                  <c:v>20.952671918397062</c:v>
                </c:pt>
                <c:pt idx="116">
                  <c:v>24.109029245506836</c:v>
                </c:pt>
                <c:pt idx="117">
                  <c:v>17.169644990282229</c:v>
                </c:pt>
                <c:pt idx="118">
                  <c:v>29.345161306257811</c:v>
                </c:pt>
                <c:pt idx="119">
                  <c:v>15.567901510137723</c:v>
                </c:pt>
                <c:pt idx="120">
                  <c:v>17.981518680534609</c:v>
                </c:pt>
                <c:pt idx="121">
                  <c:v>20.697063755855087</c:v>
                </c:pt>
                <c:pt idx="122">
                  <c:v>16.499955635151014</c:v>
                </c:pt>
                <c:pt idx="123">
                  <c:v>24.89084524809137</c:v>
                </c:pt>
                <c:pt idx="124">
                  <c:v>15.535118240000001</c:v>
                </c:pt>
                <c:pt idx="125">
                  <c:v>19.541836951198551</c:v>
                </c:pt>
                <c:pt idx="126">
                  <c:v>23.351730981146243</c:v>
                </c:pt>
                <c:pt idx="127">
                  <c:v>17.52342648594335</c:v>
                </c:pt>
                <c:pt idx="128">
                  <c:v>26.68053213144599</c:v>
                </c:pt>
                <c:pt idx="129">
                  <c:v>16.408372341396888</c:v>
                </c:pt>
                <c:pt idx="130">
                  <c:v>25.746653198014158</c:v>
                </c:pt>
                <c:pt idx="131">
                  <c:v>31.308347188268712</c:v>
                </c:pt>
                <c:pt idx="132">
                  <c:v>22.132097742295588</c:v>
                </c:pt>
                <c:pt idx="133">
                  <c:v>41.809405665875005</c:v>
                </c:pt>
                <c:pt idx="134">
                  <c:v>20.517054277960941</c:v>
                </c:pt>
                <c:pt idx="135">
                  <c:v>21.60179807644765</c:v>
                </c:pt>
                <c:pt idx="136">
                  <c:v>28.37530065983233</c:v>
                </c:pt>
                <c:pt idx="137">
                  <c:v>17.064656058156739</c:v>
                </c:pt>
                <c:pt idx="138">
                  <c:v>33.973519670761725</c:v>
                </c:pt>
                <c:pt idx="139">
                  <c:v>15.506537774157344</c:v>
                </c:pt>
                <c:pt idx="140">
                  <c:v>17.582091080070647</c:v>
                </c:pt>
                <c:pt idx="141">
                  <c:v>19.642624041102327</c:v>
                </c:pt>
                <c:pt idx="142">
                  <c:v>16.659621289642487</c:v>
                </c:pt>
                <c:pt idx="143">
                  <c:v>22.234806933433713</c:v>
                </c:pt>
                <c:pt idx="144">
                  <c:v>15.377259175999999</c:v>
                </c:pt>
                <c:pt idx="145">
                  <c:v>17.123060389945309</c:v>
                </c:pt>
                <c:pt idx="146">
                  <c:v>18.201808919328123</c:v>
                </c:pt>
                <c:pt idx="147">
                  <c:v>15.247537406000001</c:v>
                </c:pt>
                <c:pt idx="148">
                  <c:v>19.318998504048487</c:v>
                </c:pt>
                <c:pt idx="149">
                  <c:v>14.493052314</c:v>
                </c:pt>
                <c:pt idx="150">
                  <c:v>19.960585402208981</c:v>
                </c:pt>
                <c:pt idx="151">
                  <c:v>21.048321306470228</c:v>
                </c:pt>
                <c:pt idx="152">
                  <c:v>17.597768606682681</c:v>
                </c:pt>
                <c:pt idx="153">
                  <c:v>24.38523752217969</c:v>
                </c:pt>
                <c:pt idx="154">
                  <c:v>15.205165416843752</c:v>
                </c:pt>
                <c:pt idx="155">
                  <c:v>17.566510988000001</c:v>
                </c:pt>
                <c:pt idx="156">
                  <c:v>18.950415474941067</c:v>
                </c:pt>
                <c:pt idx="157">
                  <c:v>16.657258651999999</c:v>
                </c:pt>
                <c:pt idx="158">
                  <c:v>19.869341218838237</c:v>
                </c:pt>
                <c:pt idx="159">
                  <c:v>15.806190854</c:v>
                </c:pt>
                <c:pt idx="160">
                  <c:v>18.417501947572909</c:v>
                </c:pt>
                <c:pt idx="161">
                  <c:v>20.806449742527082</c:v>
                </c:pt>
                <c:pt idx="162">
                  <c:v>16.543437589901373</c:v>
                </c:pt>
                <c:pt idx="163">
                  <c:v>25.097513655812506</c:v>
                </c:pt>
                <c:pt idx="164">
                  <c:v>15.046872451914307</c:v>
                </c:pt>
                <c:pt idx="165">
                  <c:v>16.4770666205</c:v>
                </c:pt>
                <c:pt idx="166">
                  <c:v>17.356332218118318</c:v>
                </c:pt>
                <c:pt idx="167">
                  <c:v>15.257075664</c:v>
                </c:pt>
                <c:pt idx="168">
                  <c:v>19.586712531397076</c:v>
                </c:pt>
                <c:pt idx="169">
                  <c:v>14.101854106000003</c:v>
                </c:pt>
                <c:pt idx="170">
                  <c:v>17.367484304973939</c:v>
                </c:pt>
                <c:pt idx="171">
                  <c:v>19.141936485422303</c:v>
                </c:pt>
                <c:pt idx="172">
                  <c:v>15.924398988365047</c:v>
                </c:pt>
                <c:pt idx="173">
                  <c:v>24.174417140422655</c:v>
                </c:pt>
                <c:pt idx="174">
                  <c:v>14.533577080000001</c:v>
                </c:pt>
                <c:pt idx="175">
                  <c:v>22.650598273787455</c:v>
                </c:pt>
                <c:pt idx="176">
                  <c:v>27.700302594227537</c:v>
                </c:pt>
                <c:pt idx="177">
                  <c:v>19.038072495318705</c:v>
                </c:pt>
                <c:pt idx="178">
                  <c:v>30.777854606277344</c:v>
                </c:pt>
                <c:pt idx="179">
                  <c:v>15.754341252379856</c:v>
                </c:pt>
                <c:pt idx="180">
                  <c:v>16.227453168288228</c:v>
                </c:pt>
                <c:pt idx="181">
                  <c:v>19.711171831767221</c:v>
                </c:pt>
                <c:pt idx="182">
                  <c:v>15.311028179620905</c:v>
                </c:pt>
                <c:pt idx="183">
                  <c:v>21.625638441335937</c:v>
                </c:pt>
                <c:pt idx="184">
                  <c:v>14.066206750549277</c:v>
                </c:pt>
                <c:pt idx="185">
                  <c:v>20.791169212992191</c:v>
                </c:pt>
                <c:pt idx="186">
                  <c:v>23.726161494093752</c:v>
                </c:pt>
                <c:pt idx="187">
                  <c:v>18.764412713674318</c:v>
                </c:pt>
                <c:pt idx="188">
                  <c:v>28.575613770531248</c:v>
                </c:pt>
                <c:pt idx="189">
                  <c:v>17.253916407257943</c:v>
                </c:pt>
                <c:pt idx="190">
                  <c:v>17.004862466448525</c:v>
                </c:pt>
                <c:pt idx="191">
                  <c:v>18.666935899907255</c:v>
                </c:pt>
                <c:pt idx="192">
                  <c:v>15.91077040420987</c:v>
                </c:pt>
                <c:pt idx="193">
                  <c:v>20.543978938610046</c:v>
                </c:pt>
                <c:pt idx="194">
                  <c:v>15.132643823999999</c:v>
                </c:pt>
                <c:pt idx="195">
                  <c:v>18.294886544473847</c:v>
                </c:pt>
                <c:pt idx="196">
                  <c:v>21.820674155762443</c:v>
                </c:pt>
                <c:pt idx="197">
                  <c:v>16.029082827634582</c:v>
                </c:pt>
                <c:pt idx="198">
                  <c:v>25.402950068699845</c:v>
                </c:pt>
                <c:pt idx="199">
                  <c:v>14.937297326448322</c:v>
                </c:pt>
                <c:pt idx="200">
                  <c:v>17.604652497662308</c:v>
                </c:pt>
                <c:pt idx="201">
                  <c:v>19.624921903225101</c:v>
                </c:pt>
                <c:pt idx="202">
                  <c:v>15.759364809915557</c:v>
                </c:pt>
                <c:pt idx="203">
                  <c:v>23.43362382846777</c:v>
                </c:pt>
                <c:pt idx="204">
                  <c:v>15.382193153042225</c:v>
                </c:pt>
                <c:pt idx="205">
                  <c:v>21.198534021373124</c:v>
                </c:pt>
                <c:pt idx="206">
                  <c:v>25.471009245536312</c:v>
                </c:pt>
                <c:pt idx="207">
                  <c:v>18.432507708328124</c:v>
                </c:pt>
                <c:pt idx="208">
                  <c:v>31.365062281789061</c:v>
                </c:pt>
                <c:pt idx="209">
                  <c:v>16.310868423551348</c:v>
                </c:pt>
                <c:pt idx="210">
                  <c:v>19.837091944995116</c:v>
                </c:pt>
                <c:pt idx="211">
                  <c:v>22.433245296312503</c:v>
                </c:pt>
                <c:pt idx="212">
                  <c:v>17.190772993615578</c:v>
                </c:pt>
                <c:pt idx="213">
                  <c:v>25.4183385587666</c:v>
                </c:pt>
                <c:pt idx="214">
                  <c:v>15.59519475557957</c:v>
                </c:pt>
                <c:pt idx="215">
                  <c:v>19.742333187179689</c:v>
                </c:pt>
                <c:pt idx="216">
                  <c:v>21.22826550068066</c:v>
                </c:pt>
                <c:pt idx="217">
                  <c:v>18.371588401410158</c:v>
                </c:pt>
                <c:pt idx="218">
                  <c:v>27.440553925557616</c:v>
                </c:pt>
                <c:pt idx="219">
                  <c:v>16.005614049587646</c:v>
                </c:pt>
                <c:pt idx="220">
                  <c:v>23.809032941892241</c:v>
                </c:pt>
                <c:pt idx="221">
                  <c:v>27.732235238788089</c:v>
                </c:pt>
                <c:pt idx="222">
                  <c:v>17.759976024003372</c:v>
                </c:pt>
                <c:pt idx="223">
                  <c:v>32.399679708843742</c:v>
                </c:pt>
                <c:pt idx="224">
                  <c:v>16.999974525683591</c:v>
                </c:pt>
                <c:pt idx="225">
                  <c:v>25.708359404183589</c:v>
                </c:pt>
                <c:pt idx="226">
                  <c:v>29.312763183181648</c:v>
                </c:pt>
                <c:pt idx="227">
                  <c:v>22.523285332821288</c:v>
                </c:pt>
                <c:pt idx="228">
                  <c:v>33.666028285224613</c:v>
                </c:pt>
                <c:pt idx="229">
                  <c:v>19.258546490990316</c:v>
                </c:pt>
                <c:pt idx="230">
                  <c:v>17.000325920481604</c:v>
                </c:pt>
                <c:pt idx="231">
                  <c:v>19.66472557909961</c:v>
                </c:pt>
                <c:pt idx="232">
                  <c:v>15.966212433999999</c:v>
                </c:pt>
                <c:pt idx="233">
                  <c:v>20.901285109248047</c:v>
                </c:pt>
                <c:pt idx="234">
                  <c:v>15.231092724</c:v>
                </c:pt>
                <c:pt idx="235">
                  <c:v>19.021536841351246</c:v>
                </c:pt>
                <c:pt idx="236">
                  <c:v>20.616962922104612</c:v>
                </c:pt>
                <c:pt idx="237">
                  <c:v>17.594684216502881</c:v>
                </c:pt>
                <c:pt idx="238">
                  <c:v>24.882589843107279</c:v>
                </c:pt>
                <c:pt idx="239">
                  <c:v>16.323654924862243</c:v>
                </c:pt>
                <c:pt idx="240">
                  <c:v>17.816572629741536</c:v>
                </c:pt>
                <c:pt idx="241">
                  <c:v>19.122592134138667</c:v>
                </c:pt>
                <c:pt idx="242">
                  <c:v>15.686834034</c:v>
                </c:pt>
                <c:pt idx="243">
                  <c:v>21.92563317055664</c:v>
                </c:pt>
                <c:pt idx="244">
                  <c:v>14.708065844</c:v>
                </c:pt>
                <c:pt idx="245">
                  <c:v>20.581806162216353</c:v>
                </c:pt>
                <c:pt idx="246">
                  <c:v>25.010979239593752</c:v>
                </c:pt>
                <c:pt idx="247">
                  <c:v>19.045015526548823</c:v>
                </c:pt>
                <c:pt idx="248">
                  <c:v>31.367123557718749</c:v>
                </c:pt>
                <c:pt idx="249">
                  <c:v>16.517410025407813</c:v>
                </c:pt>
                <c:pt idx="250">
                  <c:v>19.204440515155309</c:v>
                </c:pt>
                <c:pt idx="251">
                  <c:v>24.306693341089115</c:v>
                </c:pt>
                <c:pt idx="252">
                  <c:v>17.618913386242209</c:v>
                </c:pt>
                <c:pt idx="253">
                  <c:v>27.530779191015629</c:v>
                </c:pt>
                <c:pt idx="254">
                  <c:v>15.75338940971522</c:v>
                </c:pt>
                <c:pt idx="255">
                  <c:v>19.451185475388041</c:v>
                </c:pt>
                <c:pt idx="256">
                  <c:v>20.535103523367855</c:v>
                </c:pt>
                <c:pt idx="257">
                  <c:v>17.083905752515367</c:v>
                </c:pt>
                <c:pt idx="258">
                  <c:v>24.916264911199399</c:v>
                </c:pt>
                <c:pt idx="259">
                  <c:v>15.333723236272016</c:v>
                </c:pt>
                <c:pt idx="260">
                  <c:v>16.516125153323561</c:v>
                </c:pt>
                <c:pt idx="261">
                  <c:v>18.527657016377951</c:v>
                </c:pt>
                <c:pt idx="262">
                  <c:v>15.930083438262121</c:v>
                </c:pt>
                <c:pt idx="263">
                  <c:v>23.404428918390625</c:v>
                </c:pt>
                <c:pt idx="264">
                  <c:v>14.381675923078937</c:v>
                </c:pt>
                <c:pt idx="265">
                  <c:v>18.335734668556871</c:v>
                </c:pt>
                <c:pt idx="266">
                  <c:v>22.47416857803784</c:v>
                </c:pt>
                <c:pt idx="267">
                  <c:v>17.340226654041366</c:v>
                </c:pt>
                <c:pt idx="268">
                  <c:v>28.070448297970454</c:v>
                </c:pt>
                <c:pt idx="269">
                  <c:v>15.362853455999996</c:v>
                </c:pt>
                <c:pt idx="270">
                  <c:v>20.288225362981443</c:v>
                </c:pt>
                <c:pt idx="271">
                  <c:v>24.644918022994432</c:v>
                </c:pt>
                <c:pt idx="272">
                  <c:v>17.658033018766407</c:v>
                </c:pt>
                <c:pt idx="273">
                  <c:v>30.751619530667096</c:v>
                </c:pt>
                <c:pt idx="274">
                  <c:v>16.162646525565311</c:v>
                </c:pt>
                <c:pt idx="275">
                  <c:v>27.731071027499993</c:v>
                </c:pt>
                <c:pt idx="276">
                  <c:v>37.481379623406241</c:v>
                </c:pt>
                <c:pt idx="277">
                  <c:v>22.356696551375123</c:v>
                </c:pt>
                <c:pt idx="278">
                  <c:v>47.700562815218753</c:v>
                </c:pt>
                <c:pt idx="279">
                  <c:v>20.970333965023439</c:v>
                </c:pt>
                <c:pt idx="280">
                  <c:v>21.823339974753903</c:v>
                </c:pt>
                <c:pt idx="281">
                  <c:v>26.681604738999997</c:v>
                </c:pt>
                <c:pt idx="282">
                  <c:v>19.347412156033169</c:v>
                </c:pt>
                <c:pt idx="283">
                  <c:v>30.651270174765628</c:v>
                </c:pt>
                <c:pt idx="284">
                  <c:v>17.499278560787445</c:v>
                </c:pt>
                <c:pt idx="285">
                  <c:v>23.620763073757811</c:v>
                </c:pt>
                <c:pt idx="286">
                  <c:v>27.74755899784375</c:v>
                </c:pt>
                <c:pt idx="287">
                  <c:v>18.672900974248044</c:v>
                </c:pt>
                <c:pt idx="288">
                  <c:v>31.7002320433125</c:v>
                </c:pt>
                <c:pt idx="289">
                  <c:v>16.270080430124754</c:v>
                </c:pt>
                <c:pt idx="290">
                  <c:v>18.837904962179049</c:v>
                </c:pt>
                <c:pt idx="291">
                  <c:v>21.671639303976562</c:v>
                </c:pt>
                <c:pt idx="292">
                  <c:v>16.232724840101561</c:v>
                </c:pt>
                <c:pt idx="293">
                  <c:v>24.845643113293381</c:v>
                </c:pt>
                <c:pt idx="294">
                  <c:v>15.891458131659974</c:v>
                </c:pt>
                <c:pt idx="295">
                  <c:v>22.976552572394294</c:v>
                </c:pt>
                <c:pt idx="296">
                  <c:v>28.962515403625002</c:v>
                </c:pt>
                <c:pt idx="297">
                  <c:v>17.764587616906255</c:v>
                </c:pt>
                <c:pt idx="298">
                  <c:v>34.415996684156248</c:v>
                </c:pt>
                <c:pt idx="299">
                  <c:v>17.490834793555724</c:v>
                </c:pt>
                <c:pt idx="300">
                  <c:v>18.457869307599609</c:v>
                </c:pt>
                <c:pt idx="301">
                  <c:v>20.318125531332104</c:v>
                </c:pt>
                <c:pt idx="302">
                  <c:v>16.29378825445788</c:v>
                </c:pt>
                <c:pt idx="303">
                  <c:v>23.207165598350581</c:v>
                </c:pt>
                <c:pt idx="304">
                  <c:v>15.606773866811814</c:v>
                </c:pt>
                <c:pt idx="305">
                  <c:v>20.870535553486327</c:v>
                </c:pt>
                <c:pt idx="306">
                  <c:v>24.964209081234372</c:v>
                </c:pt>
                <c:pt idx="307">
                  <c:v>19.104769481629194</c:v>
                </c:pt>
                <c:pt idx="308">
                  <c:v>33.650150359164059</c:v>
                </c:pt>
                <c:pt idx="309">
                  <c:v>16.605302541273439</c:v>
                </c:pt>
                <c:pt idx="310">
                  <c:v>28.566781834184368</c:v>
                </c:pt>
                <c:pt idx="311">
                  <c:v>32.970108604519531</c:v>
                </c:pt>
                <c:pt idx="312">
                  <c:v>21.059921652213259</c:v>
                </c:pt>
                <c:pt idx="313">
                  <c:v>38.803178352771972</c:v>
                </c:pt>
                <c:pt idx="314">
                  <c:v>20.243734145828125</c:v>
                </c:pt>
                <c:pt idx="315">
                  <c:v>20.050340538627303</c:v>
                </c:pt>
                <c:pt idx="316">
                  <c:v>24.309998332129968</c:v>
                </c:pt>
                <c:pt idx="317">
                  <c:v>17.870332562798286</c:v>
                </c:pt>
                <c:pt idx="318">
                  <c:v>33.852917569124997</c:v>
                </c:pt>
                <c:pt idx="319">
                  <c:v>16.080315256325399</c:v>
                </c:pt>
                <c:pt idx="320">
                  <c:v>23.868910062089842</c:v>
                </c:pt>
                <c:pt idx="321">
                  <c:v>32.561356428273427</c:v>
                </c:pt>
                <c:pt idx="322">
                  <c:v>21.411474295975687</c:v>
                </c:pt>
                <c:pt idx="323">
                  <c:v>34.587769074812492</c:v>
                </c:pt>
                <c:pt idx="324">
                  <c:v>18.508314917999996</c:v>
                </c:pt>
                <c:pt idx="325">
                  <c:v>21.591334230593752</c:v>
                </c:pt>
                <c:pt idx="326">
                  <c:v>25.732343101645508</c:v>
                </c:pt>
                <c:pt idx="327">
                  <c:v>17.327696659412979</c:v>
                </c:pt>
                <c:pt idx="328">
                  <c:v>29.755860019578119</c:v>
                </c:pt>
                <c:pt idx="329">
                  <c:v>15.395013481648567</c:v>
                </c:pt>
                <c:pt idx="330">
                  <c:v>17.427369216039857</c:v>
                </c:pt>
                <c:pt idx="331">
                  <c:v>20.217460113609253</c:v>
                </c:pt>
                <c:pt idx="332">
                  <c:v>16.457793313223387</c:v>
                </c:pt>
                <c:pt idx="333">
                  <c:v>25.29316100086719</c:v>
                </c:pt>
                <c:pt idx="334">
                  <c:v>15.334128475999998</c:v>
                </c:pt>
                <c:pt idx="335">
                  <c:v>19.18128619126691</c:v>
                </c:pt>
                <c:pt idx="336">
                  <c:v>22.106701042756839</c:v>
                </c:pt>
                <c:pt idx="337">
                  <c:v>18.206050543848558</c:v>
                </c:pt>
                <c:pt idx="338">
                  <c:v>30.21893023907813</c:v>
                </c:pt>
                <c:pt idx="339">
                  <c:v>16.265096856676809</c:v>
                </c:pt>
                <c:pt idx="340">
                  <c:v>26.573949676592296</c:v>
                </c:pt>
                <c:pt idx="341">
                  <c:v>30.495643456984382</c:v>
                </c:pt>
                <c:pt idx="342">
                  <c:v>25.171564004786202</c:v>
                </c:pt>
                <c:pt idx="343">
                  <c:v>36.608942101140634</c:v>
                </c:pt>
                <c:pt idx="344">
                  <c:v>21.840448572847716</c:v>
                </c:pt>
                <c:pt idx="345">
                  <c:v>21.165609323828125</c:v>
                </c:pt>
                <c:pt idx="346">
                  <c:v>27.55228838813672</c:v>
                </c:pt>
                <c:pt idx="347">
                  <c:v>16.955952109554687</c:v>
                </c:pt>
                <c:pt idx="348">
                  <c:v>28.854305420085932</c:v>
                </c:pt>
                <c:pt idx="349">
                  <c:v>16.317163929158021</c:v>
                </c:pt>
                <c:pt idx="350">
                  <c:v>18.652176206533021</c:v>
                </c:pt>
                <c:pt idx="351">
                  <c:v>20.061660861105697</c:v>
                </c:pt>
                <c:pt idx="352">
                  <c:v>16.454137251120454</c:v>
                </c:pt>
                <c:pt idx="353">
                  <c:v>23.091379321682748</c:v>
                </c:pt>
                <c:pt idx="354">
                  <c:v>15.214287066000001</c:v>
                </c:pt>
                <c:pt idx="355">
                  <c:v>16.28721704925</c:v>
                </c:pt>
                <c:pt idx="356">
                  <c:v>18.039182515574105</c:v>
                </c:pt>
                <c:pt idx="357">
                  <c:v>15.507014703812514</c:v>
                </c:pt>
                <c:pt idx="358">
                  <c:v>19.376804473403876</c:v>
                </c:pt>
                <c:pt idx="359">
                  <c:v>14.323005836000002</c:v>
                </c:pt>
                <c:pt idx="360">
                  <c:v>20.905772056060403</c:v>
                </c:pt>
                <c:pt idx="361">
                  <c:v>23.061150958195309</c:v>
                </c:pt>
                <c:pt idx="362">
                  <c:v>16.889188523718747</c:v>
                </c:pt>
                <c:pt idx="363">
                  <c:v>23.910690656639041</c:v>
                </c:pt>
                <c:pt idx="364">
                  <c:v>15.586947187343746</c:v>
                </c:pt>
                <c:pt idx="365">
                  <c:v>17.376792307076919</c:v>
                </c:pt>
                <c:pt idx="366">
                  <c:v>19.532266127965013</c:v>
                </c:pt>
                <c:pt idx="367">
                  <c:v>16.625933829999997</c:v>
                </c:pt>
                <c:pt idx="368">
                  <c:v>19.224360715631441</c:v>
                </c:pt>
                <c:pt idx="369">
                  <c:v>15.313988086</c:v>
                </c:pt>
                <c:pt idx="370">
                  <c:v>17.984364174162661</c:v>
                </c:pt>
                <c:pt idx="371">
                  <c:v>21.726199569140626</c:v>
                </c:pt>
                <c:pt idx="372">
                  <c:v>16.937673562104489</c:v>
                </c:pt>
                <c:pt idx="373">
                  <c:v>26.713354279888794</c:v>
                </c:pt>
                <c:pt idx="374">
                  <c:v>15.733037336593751</c:v>
                </c:pt>
                <c:pt idx="375">
                  <c:v>16.47245221402331</c:v>
                </c:pt>
                <c:pt idx="376">
                  <c:v>18.129507035750255</c:v>
                </c:pt>
                <c:pt idx="377">
                  <c:v>15.208469409999999</c:v>
                </c:pt>
                <c:pt idx="378">
                  <c:v>20.473508127534743</c:v>
                </c:pt>
                <c:pt idx="379">
                  <c:v>14.071566095999998</c:v>
                </c:pt>
                <c:pt idx="380">
                  <c:v>17.296621680666533</c:v>
                </c:pt>
                <c:pt idx="381">
                  <c:v>19.747450548752077</c:v>
                </c:pt>
                <c:pt idx="382">
                  <c:v>15.631022996000002</c:v>
                </c:pt>
                <c:pt idx="383">
                  <c:v>24.172152463690971</c:v>
                </c:pt>
                <c:pt idx="384">
                  <c:v>14.965599209999999</c:v>
                </c:pt>
                <c:pt idx="385">
                  <c:v>21.239084864914062</c:v>
                </c:pt>
                <c:pt idx="386">
                  <c:v>22.480839092624027</c:v>
                </c:pt>
                <c:pt idx="387">
                  <c:v>17.495866532015665</c:v>
                </c:pt>
                <c:pt idx="388">
                  <c:v>29.850776169023433</c:v>
                </c:pt>
                <c:pt idx="389">
                  <c:v>16.690844900929687</c:v>
                </c:pt>
                <c:pt idx="390">
                  <c:v>17.490442429491278</c:v>
                </c:pt>
                <c:pt idx="391">
                  <c:v>17.905182672691346</c:v>
                </c:pt>
                <c:pt idx="392">
                  <c:v>15.151154043618673</c:v>
                </c:pt>
                <c:pt idx="393">
                  <c:v>23.500075353472727</c:v>
                </c:pt>
                <c:pt idx="394">
                  <c:v>14.570244285126609</c:v>
                </c:pt>
                <c:pt idx="395">
                  <c:v>20.084336761367187</c:v>
                </c:pt>
                <c:pt idx="396">
                  <c:v>23.900104092625</c:v>
                </c:pt>
                <c:pt idx="397">
                  <c:v>18.747754459921875</c:v>
                </c:pt>
                <c:pt idx="398">
                  <c:v>26.597752039917967</c:v>
                </c:pt>
                <c:pt idx="399">
                  <c:v>17.087623535469071</c:v>
                </c:pt>
                <c:pt idx="400">
                  <c:v>17.028542322014388</c:v>
                </c:pt>
                <c:pt idx="401">
                  <c:v>19.201505930876252</c:v>
                </c:pt>
                <c:pt idx="402">
                  <c:v>16.155215369255647</c:v>
                </c:pt>
                <c:pt idx="403">
                  <c:v>20.366289954431029</c:v>
                </c:pt>
                <c:pt idx="404">
                  <c:v>15.008810477999999</c:v>
                </c:pt>
                <c:pt idx="405">
                  <c:v>16.968260638670415</c:v>
                </c:pt>
                <c:pt idx="406">
                  <c:v>21.293671233585936</c:v>
                </c:pt>
                <c:pt idx="407">
                  <c:v>16.093369312751467</c:v>
                </c:pt>
                <c:pt idx="408">
                  <c:v>25.608634841683749</c:v>
                </c:pt>
                <c:pt idx="409">
                  <c:v>15.121038494185258</c:v>
                </c:pt>
                <c:pt idx="410">
                  <c:v>16.928424520806225</c:v>
                </c:pt>
                <c:pt idx="411">
                  <c:v>19.241035790779598</c:v>
                </c:pt>
                <c:pt idx="412">
                  <c:v>15.358130183123924</c:v>
                </c:pt>
                <c:pt idx="413">
                  <c:v>22.444164023843832</c:v>
                </c:pt>
                <c:pt idx="414">
                  <c:v>14.488307298000001</c:v>
                </c:pt>
                <c:pt idx="415">
                  <c:v>19.733681429553712</c:v>
                </c:pt>
                <c:pt idx="416">
                  <c:v>25.51127099626807</c:v>
                </c:pt>
                <c:pt idx="417">
                  <c:v>18.056326338001956</c:v>
                </c:pt>
                <c:pt idx="418">
                  <c:v>29.69042930875586</c:v>
                </c:pt>
                <c:pt idx="419">
                  <c:v>15.931343318022476</c:v>
                </c:pt>
                <c:pt idx="420">
                  <c:v>19.533236347767708</c:v>
                </c:pt>
                <c:pt idx="421">
                  <c:v>23.655504083965454</c:v>
                </c:pt>
                <c:pt idx="422">
                  <c:v>18.344911740282054</c:v>
                </c:pt>
                <c:pt idx="423">
                  <c:v>27.041417926806844</c:v>
                </c:pt>
                <c:pt idx="424">
                  <c:v>16.307025918716104</c:v>
                </c:pt>
                <c:pt idx="425">
                  <c:v>19.720175451976655</c:v>
                </c:pt>
                <c:pt idx="426">
                  <c:v>23.686328563907228</c:v>
                </c:pt>
                <c:pt idx="427">
                  <c:v>18.727110509791423</c:v>
                </c:pt>
                <c:pt idx="428">
                  <c:v>26.955478656687497</c:v>
                </c:pt>
                <c:pt idx="429">
                  <c:v>16.349962057419571</c:v>
                </c:pt>
                <c:pt idx="430">
                  <c:v>21.991644036065317</c:v>
                </c:pt>
                <c:pt idx="431">
                  <c:v>29.500740288058342</c:v>
                </c:pt>
                <c:pt idx="432">
                  <c:v>19.305897770778319</c:v>
                </c:pt>
                <c:pt idx="433">
                  <c:v>31.725080550433589</c:v>
                </c:pt>
                <c:pt idx="434">
                  <c:v>16.856819884126818</c:v>
                </c:pt>
                <c:pt idx="435">
                  <c:v>25.64940877539453</c:v>
                </c:pt>
                <c:pt idx="436">
                  <c:v>30.827248442460938</c:v>
                </c:pt>
                <c:pt idx="437">
                  <c:v>21.600210957664853</c:v>
                </c:pt>
                <c:pt idx="438">
                  <c:v>36.010706049218747</c:v>
                </c:pt>
                <c:pt idx="439">
                  <c:v>20.19790125712883</c:v>
                </c:pt>
                <c:pt idx="440">
                  <c:v>17.574214992905087</c:v>
                </c:pt>
                <c:pt idx="441">
                  <c:v>18.851732108119144</c:v>
                </c:pt>
                <c:pt idx="442">
                  <c:v>16.255151803878206</c:v>
                </c:pt>
                <c:pt idx="443">
                  <c:v>20.284777653925115</c:v>
                </c:pt>
                <c:pt idx="444">
                  <c:v>15.072446697999998</c:v>
                </c:pt>
                <c:pt idx="445">
                  <c:v>19.151109452291017</c:v>
                </c:pt>
                <c:pt idx="446">
                  <c:v>20.716227838137939</c:v>
                </c:pt>
                <c:pt idx="447">
                  <c:v>17.019254402318435</c:v>
                </c:pt>
                <c:pt idx="448">
                  <c:v>26.88336184271655</c:v>
                </c:pt>
                <c:pt idx="449">
                  <c:v>16.814507966265626</c:v>
                </c:pt>
                <c:pt idx="450">
                  <c:v>17.602535671087715</c:v>
                </c:pt>
                <c:pt idx="451">
                  <c:v>18.233691775248555</c:v>
                </c:pt>
                <c:pt idx="452">
                  <c:v>15.757918431537332</c:v>
                </c:pt>
                <c:pt idx="453">
                  <c:v>22.669979287369628</c:v>
                </c:pt>
                <c:pt idx="454">
                  <c:v>14.796192132</c:v>
                </c:pt>
                <c:pt idx="455">
                  <c:v>22.789593426766693</c:v>
                </c:pt>
                <c:pt idx="456">
                  <c:v>24.191154444927736</c:v>
                </c:pt>
                <c:pt idx="457">
                  <c:v>18.035102514015627</c:v>
                </c:pt>
                <c:pt idx="458">
                  <c:v>31.280981150375002</c:v>
                </c:pt>
                <c:pt idx="459">
                  <c:v>16.480061996450317</c:v>
                </c:pt>
                <c:pt idx="460">
                  <c:v>19.068949853541014</c:v>
                </c:pt>
                <c:pt idx="461">
                  <c:v>21.55808191921875</c:v>
                </c:pt>
                <c:pt idx="462">
                  <c:v>16.760343742186361</c:v>
                </c:pt>
                <c:pt idx="463">
                  <c:v>27.723001401585929</c:v>
                </c:pt>
                <c:pt idx="464">
                  <c:v>15.456969796100857</c:v>
                </c:pt>
                <c:pt idx="465">
                  <c:v>20.11948109343642</c:v>
                </c:pt>
                <c:pt idx="466">
                  <c:v>21.570615682321566</c:v>
                </c:pt>
                <c:pt idx="467">
                  <c:v>16.764401597972824</c:v>
                </c:pt>
                <c:pt idx="468">
                  <c:v>25.243761292137819</c:v>
                </c:pt>
                <c:pt idx="469">
                  <c:v>15.341995905510739</c:v>
                </c:pt>
                <c:pt idx="470">
                  <c:v>17.040363676086915</c:v>
                </c:pt>
                <c:pt idx="471">
                  <c:v>20.449034193012356</c:v>
                </c:pt>
                <c:pt idx="472">
                  <c:v>16.508443460808436</c:v>
                </c:pt>
                <c:pt idx="473">
                  <c:v>23.688217739119139</c:v>
                </c:pt>
                <c:pt idx="474">
                  <c:v>14.843214216820824</c:v>
                </c:pt>
                <c:pt idx="475">
                  <c:v>18.416073887558596</c:v>
                </c:pt>
                <c:pt idx="476">
                  <c:v>20.890324980912109</c:v>
                </c:pt>
                <c:pt idx="477">
                  <c:v>16.625494724242671</c:v>
                </c:pt>
                <c:pt idx="478">
                  <c:v>27.724729314530578</c:v>
                </c:pt>
                <c:pt idx="479">
                  <c:v>15.653090129103989</c:v>
                </c:pt>
                <c:pt idx="480">
                  <c:v>19.689992096361813</c:v>
                </c:pt>
                <c:pt idx="481">
                  <c:v>27.122596229941347</c:v>
                </c:pt>
                <c:pt idx="482">
                  <c:v>17.879586290585696</c:v>
                </c:pt>
                <c:pt idx="483">
                  <c:v>29.845519505732412</c:v>
                </c:pt>
                <c:pt idx="484">
                  <c:v>16.010227159471608</c:v>
                </c:pt>
                <c:pt idx="485">
                  <c:v>29.233010410523434</c:v>
                </c:pt>
                <c:pt idx="486">
                  <c:v>37.353381081249999</c:v>
                </c:pt>
                <c:pt idx="487">
                  <c:v>23.964136378328128</c:v>
                </c:pt>
                <c:pt idx="488">
                  <c:v>47.587559415999998</c:v>
                </c:pt>
                <c:pt idx="489">
                  <c:v>20.633534200992187</c:v>
                </c:pt>
                <c:pt idx="490">
                  <c:v>20.918304184805347</c:v>
                </c:pt>
                <c:pt idx="491">
                  <c:v>26.896774629070315</c:v>
                </c:pt>
                <c:pt idx="492">
                  <c:v>19.027588661065415</c:v>
                </c:pt>
                <c:pt idx="493">
                  <c:v>31.957821248249999</c:v>
                </c:pt>
                <c:pt idx="494">
                  <c:v>17.513006632947263</c:v>
                </c:pt>
                <c:pt idx="495">
                  <c:v>22.653957286531245</c:v>
                </c:pt>
                <c:pt idx="496">
                  <c:v>27.016650682906246</c:v>
                </c:pt>
                <c:pt idx="497">
                  <c:v>19.463038671581547</c:v>
                </c:pt>
                <c:pt idx="498">
                  <c:v>34.986998903749999</c:v>
                </c:pt>
                <c:pt idx="499">
                  <c:v>15.736186644143858</c:v>
                </c:pt>
                <c:pt idx="500">
                  <c:v>18.49920539198714</c:v>
                </c:pt>
                <c:pt idx="501">
                  <c:v>20.878528271990113</c:v>
                </c:pt>
                <c:pt idx="502">
                  <c:v>16.83045858556298</c:v>
                </c:pt>
                <c:pt idx="503">
                  <c:v>23.961848683188478</c:v>
                </c:pt>
                <c:pt idx="504">
                  <c:v>16.459300388079249</c:v>
                </c:pt>
                <c:pt idx="505">
                  <c:v>21.667717996273439</c:v>
                </c:pt>
                <c:pt idx="506">
                  <c:v>27.047504840406251</c:v>
                </c:pt>
                <c:pt idx="507">
                  <c:v>19.4801477861499</c:v>
                </c:pt>
                <c:pt idx="508">
                  <c:v>33.887428675234368</c:v>
                </c:pt>
                <c:pt idx="509">
                  <c:v>16.665509845433565</c:v>
                </c:pt>
                <c:pt idx="510">
                  <c:v>18.45037027872716</c:v>
                </c:pt>
                <c:pt idx="511">
                  <c:v>21.122169129753463</c:v>
                </c:pt>
                <c:pt idx="512">
                  <c:v>16.385715576485474</c:v>
                </c:pt>
                <c:pt idx="513">
                  <c:v>25.517735653026367</c:v>
                </c:pt>
                <c:pt idx="514">
                  <c:v>16.260418290517663</c:v>
                </c:pt>
                <c:pt idx="515">
                  <c:v>21.382659132230465</c:v>
                </c:pt>
                <c:pt idx="516">
                  <c:v>24.523426209560547</c:v>
                </c:pt>
                <c:pt idx="517">
                  <c:v>18.827954767272828</c:v>
                </c:pt>
                <c:pt idx="518">
                  <c:v>30.262032078632807</c:v>
                </c:pt>
                <c:pt idx="519">
                  <c:v>16.87939858864776</c:v>
                </c:pt>
                <c:pt idx="520">
                  <c:v>27.541639028599914</c:v>
                </c:pt>
                <c:pt idx="521">
                  <c:v>34.241242029372437</c:v>
                </c:pt>
                <c:pt idx="522">
                  <c:v>22.691470650573788</c:v>
                </c:pt>
                <c:pt idx="523">
                  <c:v>39.485483734742182</c:v>
                </c:pt>
                <c:pt idx="524">
                  <c:v>20.705516799179687</c:v>
                </c:pt>
                <c:pt idx="525">
                  <c:v>20.427987898686805</c:v>
                </c:pt>
                <c:pt idx="526">
                  <c:v>28.404195613378906</c:v>
                </c:pt>
                <c:pt idx="527">
                  <c:v>17.399957941480551</c:v>
                </c:pt>
                <c:pt idx="528">
                  <c:v>33.919781287937496</c:v>
                </c:pt>
                <c:pt idx="529">
                  <c:v>16.786517442106202</c:v>
                </c:pt>
                <c:pt idx="530">
                  <c:v>23.897251611258056</c:v>
                </c:pt>
                <c:pt idx="531">
                  <c:v>30.391272473109382</c:v>
                </c:pt>
                <c:pt idx="532">
                  <c:v>21.294606039236498</c:v>
                </c:pt>
                <c:pt idx="533">
                  <c:v>38.161773739130886</c:v>
                </c:pt>
                <c:pt idx="534">
                  <c:v>19.10509004420426</c:v>
                </c:pt>
                <c:pt idx="535">
                  <c:v>21.414395747411739</c:v>
                </c:pt>
                <c:pt idx="536">
                  <c:v>26.555683299559082</c:v>
                </c:pt>
                <c:pt idx="537">
                  <c:v>17.518255330219347</c:v>
                </c:pt>
                <c:pt idx="538">
                  <c:v>30.443557801492183</c:v>
                </c:pt>
                <c:pt idx="539">
                  <c:v>15.004004337649652</c:v>
                </c:pt>
                <c:pt idx="540">
                  <c:v>18.62224433077283</c:v>
                </c:pt>
                <c:pt idx="541">
                  <c:v>21.449899190858154</c:v>
                </c:pt>
                <c:pt idx="542">
                  <c:v>16.676744790076167</c:v>
                </c:pt>
                <c:pt idx="543">
                  <c:v>25.656233844570316</c:v>
                </c:pt>
                <c:pt idx="544">
                  <c:v>15.145615496284851</c:v>
                </c:pt>
                <c:pt idx="545">
                  <c:v>19.443933564419943</c:v>
                </c:pt>
                <c:pt idx="546">
                  <c:v>23.092648358078861</c:v>
                </c:pt>
                <c:pt idx="547">
                  <c:v>18.650933097854537</c:v>
                </c:pt>
                <c:pt idx="548">
                  <c:v>32.433693393330358</c:v>
                </c:pt>
                <c:pt idx="549">
                  <c:v>16.245172750631323</c:v>
                </c:pt>
                <c:pt idx="550">
                  <c:v>26.278912786142584</c:v>
                </c:pt>
                <c:pt idx="551">
                  <c:v>30.716234142839607</c:v>
                </c:pt>
                <c:pt idx="552">
                  <c:v>22.282909855241503</c:v>
                </c:pt>
                <c:pt idx="553">
                  <c:v>43.082885656796876</c:v>
                </c:pt>
                <c:pt idx="554">
                  <c:v>21.731812606476911</c:v>
                </c:pt>
                <c:pt idx="555">
                  <c:v>21.834040849492798</c:v>
                </c:pt>
                <c:pt idx="556">
                  <c:v>28.608009545960936</c:v>
                </c:pt>
                <c:pt idx="557">
                  <c:v>18.178423816696231</c:v>
                </c:pt>
                <c:pt idx="558">
                  <c:v>31.063499985968743</c:v>
                </c:pt>
                <c:pt idx="559">
                  <c:v>15.989824727854314</c:v>
                </c:pt>
                <c:pt idx="560">
                  <c:v>17.766750351270264</c:v>
                </c:pt>
                <c:pt idx="561">
                  <c:v>20.90145947040239</c:v>
                </c:pt>
                <c:pt idx="562">
                  <c:v>16.653491360000004</c:v>
                </c:pt>
                <c:pt idx="563">
                  <c:v>24.636049251618687</c:v>
                </c:pt>
                <c:pt idx="564">
                  <c:v>15.669488734</c:v>
                </c:pt>
                <c:pt idx="565">
                  <c:v>16.601422561032315</c:v>
                </c:pt>
                <c:pt idx="566">
                  <c:v>17.643920332291469</c:v>
                </c:pt>
                <c:pt idx="567">
                  <c:v>15.084061633475098</c:v>
                </c:pt>
                <c:pt idx="568">
                  <c:v>19.863187691527529</c:v>
                </c:pt>
                <c:pt idx="569">
                  <c:v>13.931425201422805</c:v>
                </c:pt>
                <c:pt idx="570">
                  <c:v>21.417381697137976</c:v>
                </c:pt>
                <c:pt idx="571">
                  <c:v>21.373205332818358</c:v>
                </c:pt>
                <c:pt idx="572">
                  <c:v>17.152373096075955</c:v>
                </c:pt>
                <c:pt idx="573">
                  <c:v>26.97481857872523</c:v>
                </c:pt>
                <c:pt idx="574">
                  <c:v>15.10789601757598</c:v>
                </c:pt>
                <c:pt idx="575">
                  <c:v>17.561227579153897</c:v>
                </c:pt>
                <c:pt idx="576">
                  <c:v>19.021308493425469</c:v>
                </c:pt>
                <c:pt idx="577">
                  <c:v>16.470943845999997</c:v>
                </c:pt>
                <c:pt idx="578">
                  <c:v>19.885299058882829</c:v>
                </c:pt>
                <c:pt idx="579">
                  <c:v>15.694449895999998</c:v>
                </c:pt>
                <c:pt idx="580">
                  <c:v>18.137865055789366</c:v>
                </c:pt>
                <c:pt idx="581">
                  <c:v>21.928815575852543</c:v>
                </c:pt>
                <c:pt idx="582">
                  <c:v>17.300707729666279</c:v>
                </c:pt>
                <c:pt idx="583">
                  <c:v>25.49513784613675</c:v>
                </c:pt>
                <c:pt idx="584">
                  <c:v>15.894481919875973</c:v>
                </c:pt>
                <c:pt idx="585">
                  <c:v>16.335742754492369</c:v>
                </c:pt>
                <c:pt idx="586">
                  <c:v>18.715412232105471</c:v>
                </c:pt>
                <c:pt idx="587">
                  <c:v>15.36938241865948</c:v>
                </c:pt>
                <c:pt idx="588">
                  <c:v>20.357889382538815</c:v>
                </c:pt>
                <c:pt idx="589">
                  <c:v>14.077632254000003</c:v>
                </c:pt>
                <c:pt idx="590">
                  <c:v>17.483797149243657</c:v>
                </c:pt>
                <c:pt idx="591">
                  <c:v>19.38615724668643</c:v>
                </c:pt>
                <c:pt idx="592">
                  <c:v>16.068919094040218</c:v>
                </c:pt>
                <c:pt idx="593">
                  <c:v>23.767980756244917</c:v>
                </c:pt>
                <c:pt idx="594">
                  <c:v>15.063329466000001</c:v>
                </c:pt>
                <c:pt idx="595">
                  <c:v>19.725295776730469</c:v>
                </c:pt>
                <c:pt idx="596">
                  <c:v>24.635073363800775</c:v>
                </c:pt>
                <c:pt idx="597">
                  <c:v>17.07852740140693</c:v>
                </c:pt>
                <c:pt idx="598">
                  <c:v>30.256784110567381</c:v>
                </c:pt>
                <c:pt idx="599">
                  <c:v>15.932168705714286</c:v>
                </c:pt>
                <c:pt idx="600">
                  <c:v>17.278995215672822</c:v>
                </c:pt>
                <c:pt idx="601">
                  <c:v>19.086040746301357</c:v>
                </c:pt>
                <c:pt idx="602">
                  <c:v>15.175980931999998</c:v>
                </c:pt>
                <c:pt idx="603">
                  <c:v>21.270571960145958</c:v>
                </c:pt>
                <c:pt idx="604">
                  <c:v>14.185776782145432</c:v>
                </c:pt>
                <c:pt idx="605">
                  <c:v>21.399321100542974</c:v>
                </c:pt>
                <c:pt idx="606">
                  <c:v>22.340367755468751</c:v>
                </c:pt>
                <c:pt idx="607">
                  <c:v>18.925369330925779</c:v>
                </c:pt>
                <c:pt idx="608">
                  <c:v>27.034889759781258</c:v>
                </c:pt>
                <c:pt idx="609">
                  <c:v>16.924322873425687</c:v>
                </c:pt>
                <c:pt idx="610">
                  <c:v>17.325447233999999</c:v>
                </c:pt>
                <c:pt idx="611">
                  <c:v>18.675569123276855</c:v>
                </c:pt>
                <c:pt idx="612">
                  <c:v>16.483825897999999</c:v>
                </c:pt>
                <c:pt idx="613">
                  <c:v>19.727254057749477</c:v>
                </c:pt>
                <c:pt idx="614">
                  <c:v>15.301576563999999</c:v>
                </c:pt>
                <c:pt idx="615">
                  <c:v>17.241207518638046</c:v>
                </c:pt>
                <c:pt idx="616">
                  <c:v>22.764001838774576</c:v>
                </c:pt>
                <c:pt idx="617">
                  <c:v>15.847723109960489</c:v>
                </c:pt>
                <c:pt idx="618">
                  <c:v>22.940461856920169</c:v>
                </c:pt>
                <c:pt idx="619">
                  <c:v>14.767072769999999</c:v>
                </c:pt>
                <c:pt idx="620">
                  <c:v>16.914564506833386</c:v>
                </c:pt>
                <c:pt idx="621">
                  <c:v>19.940447980058597</c:v>
                </c:pt>
                <c:pt idx="622">
                  <c:v>16.118778688149508</c:v>
                </c:pt>
                <c:pt idx="623">
                  <c:v>22.716079090595844</c:v>
                </c:pt>
                <c:pt idx="624">
                  <c:v>14.864986546921017</c:v>
                </c:pt>
                <c:pt idx="625">
                  <c:v>20.563313570717611</c:v>
                </c:pt>
                <c:pt idx="626">
                  <c:v>24.32272099769483</c:v>
                </c:pt>
                <c:pt idx="627">
                  <c:v>18.296853477628904</c:v>
                </c:pt>
                <c:pt idx="628">
                  <c:v>30.438104154500003</c:v>
                </c:pt>
                <c:pt idx="629">
                  <c:v>15.959037230000002</c:v>
                </c:pt>
                <c:pt idx="630">
                  <c:v>19.848563824000177</c:v>
                </c:pt>
                <c:pt idx="631">
                  <c:v>21.771318868023439</c:v>
                </c:pt>
                <c:pt idx="632">
                  <c:v>17.31117596210802</c:v>
                </c:pt>
                <c:pt idx="633">
                  <c:v>30.461415164290035</c:v>
                </c:pt>
                <c:pt idx="634">
                  <c:v>15.845047064000001</c:v>
                </c:pt>
                <c:pt idx="635">
                  <c:v>20.65758862099219</c:v>
                </c:pt>
                <c:pt idx="636">
                  <c:v>23.048484617109377</c:v>
                </c:pt>
                <c:pt idx="637">
                  <c:v>18.0909161281275</c:v>
                </c:pt>
                <c:pt idx="638">
                  <c:v>27.55805570954297</c:v>
                </c:pt>
                <c:pt idx="639">
                  <c:v>16.399031065099731</c:v>
                </c:pt>
                <c:pt idx="640">
                  <c:v>21.770495805876834</c:v>
                </c:pt>
                <c:pt idx="641">
                  <c:v>27.273701880630124</c:v>
                </c:pt>
                <c:pt idx="642">
                  <c:v>18.472443284001649</c:v>
                </c:pt>
                <c:pt idx="643">
                  <c:v>32.336747494799781</c:v>
                </c:pt>
                <c:pt idx="644">
                  <c:v>16.31865305444969</c:v>
                </c:pt>
                <c:pt idx="645">
                  <c:v>24.515167914220704</c:v>
                </c:pt>
                <c:pt idx="646">
                  <c:v>29.054185372041808</c:v>
                </c:pt>
                <c:pt idx="647">
                  <c:v>22.828708506237735</c:v>
                </c:pt>
                <c:pt idx="648">
                  <c:v>36.41776193527344</c:v>
                </c:pt>
                <c:pt idx="649">
                  <c:v>21.54118398733203</c:v>
                </c:pt>
                <c:pt idx="650">
                  <c:v>17.128736530952814</c:v>
                </c:pt>
                <c:pt idx="651">
                  <c:v>18.345488929193344</c:v>
                </c:pt>
                <c:pt idx="652">
                  <c:v>16.169129576</c:v>
                </c:pt>
                <c:pt idx="653">
                  <c:v>22.680920335422005</c:v>
                </c:pt>
                <c:pt idx="654">
                  <c:v>15.29265129</c:v>
                </c:pt>
                <c:pt idx="655">
                  <c:v>19.093288825116694</c:v>
                </c:pt>
                <c:pt idx="656">
                  <c:v>22.285971007054691</c:v>
                </c:pt>
                <c:pt idx="657">
                  <c:v>17.828821802590721</c:v>
                </c:pt>
                <c:pt idx="658">
                  <c:v>25.011176015792483</c:v>
                </c:pt>
                <c:pt idx="659">
                  <c:v>15.79451434474357</c:v>
                </c:pt>
                <c:pt idx="660">
                  <c:v>16.710773767707199</c:v>
                </c:pt>
                <c:pt idx="661">
                  <c:v>19.802208149339084</c:v>
                </c:pt>
                <c:pt idx="662">
                  <c:v>15.640976719130503</c:v>
                </c:pt>
                <c:pt idx="663">
                  <c:v>22.924742733054003</c:v>
                </c:pt>
                <c:pt idx="664">
                  <c:v>14.842429775223202</c:v>
                </c:pt>
                <c:pt idx="665">
                  <c:v>22.54738179050586</c:v>
                </c:pt>
                <c:pt idx="666">
                  <c:v>23.725157362541015</c:v>
                </c:pt>
                <c:pt idx="667">
                  <c:v>19.003641947487548</c:v>
                </c:pt>
                <c:pt idx="668">
                  <c:v>28.113210892295896</c:v>
                </c:pt>
                <c:pt idx="669">
                  <c:v>16.646406026884897</c:v>
                </c:pt>
                <c:pt idx="670">
                  <c:v>19.392747648557357</c:v>
                </c:pt>
                <c:pt idx="671">
                  <c:v>23.734416078130366</c:v>
                </c:pt>
                <c:pt idx="672">
                  <c:v>16.638155521871401</c:v>
                </c:pt>
                <c:pt idx="673">
                  <c:v>29.259999002484378</c:v>
                </c:pt>
                <c:pt idx="674">
                  <c:v>15.637760932068193</c:v>
                </c:pt>
                <c:pt idx="675">
                  <c:v>18.478324135350586</c:v>
                </c:pt>
                <c:pt idx="676">
                  <c:v>20.466220923251949</c:v>
                </c:pt>
                <c:pt idx="677">
                  <c:v>16.246806041101074</c:v>
                </c:pt>
                <c:pt idx="678">
                  <c:v>24.026896898607056</c:v>
                </c:pt>
                <c:pt idx="679">
                  <c:v>14.983798500206625</c:v>
                </c:pt>
                <c:pt idx="680">
                  <c:v>17.005464970575375</c:v>
                </c:pt>
                <c:pt idx="681">
                  <c:v>19.312428723363016</c:v>
                </c:pt>
                <c:pt idx="682">
                  <c:v>15.983434427679796</c:v>
                </c:pt>
                <c:pt idx="683">
                  <c:v>22.415072763191404</c:v>
                </c:pt>
                <c:pt idx="684">
                  <c:v>14.526745990983828</c:v>
                </c:pt>
                <c:pt idx="685">
                  <c:v>18.09120143210793</c:v>
                </c:pt>
                <c:pt idx="686">
                  <c:v>24.487684132235113</c:v>
                </c:pt>
                <c:pt idx="687">
                  <c:v>16.879273284825565</c:v>
                </c:pt>
                <c:pt idx="688">
                  <c:v>29.992552872296873</c:v>
                </c:pt>
                <c:pt idx="689">
                  <c:v>15.531742790170657</c:v>
                </c:pt>
                <c:pt idx="690">
                  <c:v>21.31845650091406</c:v>
                </c:pt>
                <c:pt idx="691">
                  <c:v>24.609752372173318</c:v>
                </c:pt>
                <c:pt idx="692">
                  <c:v>18.061349298711736</c:v>
                </c:pt>
                <c:pt idx="693">
                  <c:v>32.128847940335945</c:v>
                </c:pt>
                <c:pt idx="694">
                  <c:v>15.865140951444788</c:v>
                </c:pt>
                <c:pt idx="695">
                  <c:v>29.957859816390624</c:v>
                </c:pt>
                <c:pt idx="696">
                  <c:v>36.854616393156242</c:v>
                </c:pt>
                <c:pt idx="697">
                  <c:v>24.862620360406247</c:v>
                </c:pt>
                <c:pt idx="698">
                  <c:v>46.278464435999993</c:v>
                </c:pt>
                <c:pt idx="699">
                  <c:v>20.713649039374996</c:v>
                </c:pt>
                <c:pt idx="700">
                  <c:v>20.575390124976725</c:v>
                </c:pt>
                <c:pt idx="701">
                  <c:v>26.170844670333988</c:v>
                </c:pt>
                <c:pt idx="702">
                  <c:v>19.480682606869344</c:v>
                </c:pt>
                <c:pt idx="703">
                  <c:v>34.211994740718758</c:v>
                </c:pt>
                <c:pt idx="704">
                  <c:v>17.308908028101779</c:v>
                </c:pt>
                <c:pt idx="705">
                  <c:v>19.465252892666992</c:v>
                </c:pt>
                <c:pt idx="706">
                  <c:v>27.904222461705082</c:v>
                </c:pt>
                <c:pt idx="707">
                  <c:v>16.501341739831361</c:v>
                </c:pt>
                <c:pt idx="708">
                  <c:v>30.065789200515628</c:v>
                </c:pt>
                <c:pt idx="709">
                  <c:v>15.90602979873581</c:v>
                </c:pt>
                <c:pt idx="710">
                  <c:v>18.371485126838138</c:v>
                </c:pt>
                <c:pt idx="711">
                  <c:v>20.72518938595201</c:v>
                </c:pt>
                <c:pt idx="712">
                  <c:v>16.459694665697786</c:v>
                </c:pt>
                <c:pt idx="713">
                  <c:v>24.60131339032997</c:v>
                </c:pt>
                <c:pt idx="714">
                  <c:v>15.981959408863277</c:v>
                </c:pt>
                <c:pt idx="715">
                  <c:v>22.106596146554683</c:v>
                </c:pt>
                <c:pt idx="716">
                  <c:v>25.730438043749999</c:v>
                </c:pt>
                <c:pt idx="717">
                  <c:v>18.620349485132813</c:v>
                </c:pt>
                <c:pt idx="718">
                  <c:v>31.930184831296881</c:v>
                </c:pt>
                <c:pt idx="719">
                  <c:v>16.906116343181147</c:v>
                </c:pt>
                <c:pt idx="720">
                  <c:v>18.407154308048582</c:v>
                </c:pt>
                <c:pt idx="721">
                  <c:v>19.825785746957639</c:v>
                </c:pt>
                <c:pt idx="722">
                  <c:v>16.597013053809285</c:v>
                </c:pt>
                <c:pt idx="723">
                  <c:v>23.870353189279886</c:v>
                </c:pt>
                <c:pt idx="724">
                  <c:v>15.583397327999997</c:v>
                </c:pt>
                <c:pt idx="725">
                  <c:v>21.074647802148561</c:v>
                </c:pt>
                <c:pt idx="726">
                  <c:v>25.179494635748043</c:v>
                </c:pt>
                <c:pt idx="727">
                  <c:v>18.135100322408391</c:v>
                </c:pt>
                <c:pt idx="728">
                  <c:v>32.058208761421874</c:v>
                </c:pt>
                <c:pt idx="729">
                  <c:v>17.009667623423216</c:v>
                </c:pt>
                <c:pt idx="730">
                  <c:v>29.610633864718746</c:v>
                </c:pt>
                <c:pt idx="731">
                  <c:v>29.479366111708995</c:v>
                </c:pt>
                <c:pt idx="732">
                  <c:v>23.351407713265623</c:v>
                </c:pt>
                <c:pt idx="733">
                  <c:v>40.886406092242183</c:v>
                </c:pt>
                <c:pt idx="734">
                  <c:v>20.264808398300783</c:v>
                </c:pt>
                <c:pt idx="735">
                  <c:v>20.65727744309082</c:v>
                </c:pt>
                <c:pt idx="736">
                  <c:v>25.61374444417719</c:v>
                </c:pt>
                <c:pt idx="737">
                  <c:v>18.787327174000442</c:v>
                </c:pt>
                <c:pt idx="738">
                  <c:v>32.289809068659295</c:v>
                </c:pt>
                <c:pt idx="739">
                  <c:v>16.215198988584682</c:v>
                </c:pt>
                <c:pt idx="740">
                  <c:v>24.971267147289065</c:v>
                </c:pt>
                <c:pt idx="741">
                  <c:v>30.235496702466204</c:v>
                </c:pt>
                <c:pt idx="742">
                  <c:v>21.887968268636889</c:v>
                </c:pt>
                <c:pt idx="743">
                  <c:v>39.111857715890629</c:v>
                </c:pt>
                <c:pt idx="744">
                  <c:v>19.72004632575818</c:v>
                </c:pt>
                <c:pt idx="745">
                  <c:v>20.851444996310299</c:v>
                </c:pt>
                <c:pt idx="746">
                  <c:v>25.328345870750002</c:v>
                </c:pt>
                <c:pt idx="747">
                  <c:v>17.370076031256858</c:v>
                </c:pt>
                <c:pt idx="748">
                  <c:v>28.007942212028563</c:v>
                </c:pt>
                <c:pt idx="749">
                  <c:v>16.489573773132665</c:v>
                </c:pt>
                <c:pt idx="750">
                  <c:v>18.041525453494323</c:v>
                </c:pt>
                <c:pt idx="751">
                  <c:v>20.640492285382358</c:v>
                </c:pt>
                <c:pt idx="752">
                  <c:v>16.480968092630757</c:v>
                </c:pt>
                <c:pt idx="753">
                  <c:v>23.324607379794251</c:v>
                </c:pt>
                <c:pt idx="754">
                  <c:v>15.610446151999998</c:v>
                </c:pt>
                <c:pt idx="755">
                  <c:v>21.438947023273435</c:v>
                </c:pt>
                <c:pt idx="756">
                  <c:v>23.925224656081923</c:v>
                </c:pt>
                <c:pt idx="757">
                  <c:v>18.117060039578124</c:v>
                </c:pt>
                <c:pt idx="758">
                  <c:v>30.054090649007811</c:v>
                </c:pt>
                <c:pt idx="759">
                  <c:v>16.102081504000001</c:v>
                </c:pt>
                <c:pt idx="760">
                  <c:v>28.285862245562502</c:v>
                </c:pt>
                <c:pt idx="761">
                  <c:v>29.211764340066409</c:v>
                </c:pt>
                <c:pt idx="762">
                  <c:v>22.81402215303218</c:v>
                </c:pt>
                <c:pt idx="763">
                  <c:v>35.209866869742179</c:v>
                </c:pt>
                <c:pt idx="764">
                  <c:v>20.773972293051653</c:v>
                </c:pt>
                <c:pt idx="765">
                  <c:v>20.138723300220217</c:v>
                </c:pt>
                <c:pt idx="766">
                  <c:v>27.285304956906252</c:v>
                </c:pt>
                <c:pt idx="767">
                  <c:v>19.5467759655</c:v>
                </c:pt>
                <c:pt idx="768">
                  <c:v>32.048645259447262</c:v>
                </c:pt>
                <c:pt idx="769">
                  <c:v>16.380210144705078</c:v>
                </c:pt>
                <c:pt idx="770">
                  <c:v>17.705625278926405</c:v>
                </c:pt>
                <c:pt idx="771">
                  <c:v>20.884118155212651</c:v>
                </c:pt>
                <c:pt idx="772">
                  <c:v>16.656659085999998</c:v>
                </c:pt>
                <c:pt idx="773">
                  <c:v>23.249194242577616</c:v>
                </c:pt>
                <c:pt idx="774">
                  <c:v>15.304878936</c:v>
                </c:pt>
                <c:pt idx="775">
                  <c:v>16.049608993672575</c:v>
                </c:pt>
                <c:pt idx="776">
                  <c:v>18.663976998777322</c:v>
                </c:pt>
                <c:pt idx="777">
                  <c:v>15.362282211523437</c:v>
                </c:pt>
                <c:pt idx="778">
                  <c:v>19.659929461011718</c:v>
                </c:pt>
                <c:pt idx="779">
                  <c:v>14.441943157999999</c:v>
                </c:pt>
                <c:pt idx="780">
                  <c:v>18.956874887696106</c:v>
                </c:pt>
                <c:pt idx="781">
                  <c:v>20.754685609940186</c:v>
                </c:pt>
                <c:pt idx="782">
                  <c:v>18.49227942629863</c:v>
                </c:pt>
                <c:pt idx="783">
                  <c:v>25.147929943725096</c:v>
                </c:pt>
                <c:pt idx="784">
                  <c:v>15.060462566381354</c:v>
                </c:pt>
                <c:pt idx="785">
                  <c:v>17.575533913999998</c:v>
                </c:pt>
                <c:pt idx="786">
                  <c:v>19.671247926323826</c:v>
                </c:pt>
                <c:pt idx="787">
                  <c:v>16.293431666</c:v>
                </c:pt>
                <c:pt idx="788">
                  <c:v>20.087834413330945</c:v>
                </c:pt>
                <c:pt idx="789">
                  <c:v>15.761360892000004</c:v>
                </c:pt>
                <c:pt idx="790">
                  <c:v>17.945126227553985</c:v>
                </c:pt>
                <c:pt idx="791">
                  <c:v>21.388488317132815</c:v>
                </c:pt>
                <c:pt idx="792">
                  <c:v>17.301935329984374</c:v>
                </c:pt>
                <c:pt idx="793">
                  <c:v>28.935296886687503</c:v>
                </c:pt>
                <c:pt idx="794">
                  <c:v>15.319239445948975</c:v>
                </c:pt>
                <c:pt idx="795">
                  <c:v>16.436094742000002</c:v>
                </c:pt>
                <c:pt idx="796">
                  <c:v>17.595654292948353</c:v>
                </c:pt>
                <c:pt idx="797">
                  <c:v>15.552646898000001</c:v>
                </c:pt>
                <c:pt idx="798">
                  <c:v>18.734572187330407</c:v>
                </c:pt>
                <c:pt idx="799">
                  <c:v>13.837597428</c:v>
                </c:pt>
                <c:pt idx="800">
                  <c:v>18.52578449486764</c:v>
                </c:pt>
                <c:pt idx="801">
                  <c:v>19.750704462189908</c:v>
                </c:pt>
                <c:pt idx="802">
                  <c:v>15.825995714000001</c:v>
                </c:pt>
                <c:pt idx="803">
                  <c:v>24.875967374523437</c:v>
                </c:pt>
                <c:pt idx="804">
                  <c:v>14.769163664625003</c:v>
                </c:pt>
                <c:pt idx="805">
                  <c:v>19.62159380496875</c:v>
                </c:pt>
                <c:pt idx="806">
                  <c:v>25.540477375565715</c:v>
                </c:pt>
                <c:pt idx="807">
                  <c:v>18.409417531195313</c:v>
                </c:pt>
                <c:pt idx="808">
                  <c:v>31.495092720632819</c:v>
                </c:pt>
                <c:pt idx="809">
                  <c:v>15.976501340918624</c:v>
                </c:pt>
                <c:pt idx="810">
                  <c:v>17.013356903915884</c:v>
                </c:pt>
                <c:pt idx="811">
                  <c:v>20.308474578834502</c:v>
                </c:pt>
                <c:pt idx="812">
                  <c:v>15.185485624586441</c:v>
                </c:pt>
                <c:pt idx="813">
                  <c:v>21.546877860701908</c:v>
                </c:pt>
                <c:pt idx="814">
                  <c:v>14.408630348000001</c:v>
                </c:pt>
                <c:pt idx="815">
                  <c:v>20.534712519007812</c:v>
                </c:pt>
                <c:pt idx="816">
                  <c:v>23.646719779906249</c:v>
                </c:pt>
                <c:pt idx="817">
                  <c:v>19.430623639940187</c:v>
                </c:pt>
                <c:pt idx="818">
                  <c:v>27.641655482812499</c:v>
                </c:pt>
                <c:pt idx="819">
                  <c:v>17.00099812658496</c:v>
                </c:pt>
                <c:pt idx="820">
                  <c:v>17.358761137086319</c:v>
                </c:pt>
                <c:pt idx="821">
                  <c:v>19.267489063434084</c:v>
                </c:pt>
                <c:pt idx="822">
                  <c:v>16.743870466504539</c:v>
                </c:pt>
                <c:pt idx="823">
                  <c:v>21.618287950856327</c:v>
                </c:pt>
                <c:pt idx="824">
                  <c:v>15.281961731999997</c:v>
                </c:pt>
                <c:pt idx="825">
                  <c:v>17.268120854182357</c:v>
                </c:pt>
                <c:pt idx="826">
                  <c:v>21.342477825238717</c:v>
                </c:pt>
                <c:pt idx="827">
                  <c:v>16.011232717820615</c:v>
                </c:pt>
                <c:pt idx="828">
                  <c:v>24.016197014828123</c:v>
                </c:pt>
                <c:pt idx="829">
                  <c:v>15.061308668000002</c:v>
                </c:pt>
                <c:pt idx="830">
                  <c:v>17.132942155423596</c:v>
                </c:pt>
                <c:pt idx="831">
                  <c:v>20.166589104297849</c:v>
                </c:pt>
                <c:pt idx="832">
                  <c:v>15.897128406875005</c:v>
                </c:pt>
                <c:pt idx="833">
                  <c:v>23.449665848951561</c:v>
                </c:pt>
                <c:pt idx="834">
                  <c:v>14.537653621604173</c:v>
                </c:pt>
                <c:pt idx="835">
                  <c:v>21.725306500963072</c:v>
                </c:pt>
                <c:pt idx="836">
                  <c:v>25.524837727785158</c:v>
                </c:pt>
                <c:pt idx="837">
                  <c:v>18.118274141829122</c:v>
                </c:pt>
                <c:pt idx="838">
                  <c:v>32.05824819195508</c:v>
                </c:pt>
                <c:pt idx="839">
                  <c:v>15.964921819103342</c:v>
                </c:pt>
                <c:pt idx="840">
                  <c:v>21.25834857991601</c:v>
                </c:pt>
                <c:pt idx="841">
                  <c:v>24.236524408198484</c:v>
                </c:pt>
                <c:pt idx="842">
                  <c:v>17.267231136119072</c:v>
                </c:pt>
                <c:pt idx="843">
                  <c:v>28.284330201013674</c:v>
                </c:pt>
                <c:pt idx="844">
                  <c:v>15.932562178</c:v>
                </c:pt>
                <c:pt idx="845">
                  <c:v>19.740732791757811</c:v>
                </c:pt>
                <c:pt idx="846">
                  <c:v>22.716482191688719</c:v>
                </c:pt>
                <c:pt idx="847">
                  <c:v>18.041484354359376</c:v>
                </c:pt>
                <c:pt idx="848">
                  <c:v>27.367183051515624</c:v>
                </c:pt>
                <c:pt idx="849">
                  <c:v>16.354774504097293</c:v>
                </c:pt>
                <c:pt idx="850">
                  <c:v>22.835519625264947</c:v>
                </c:pt>
                <c:pt idx="851">
                  <c:v>27.371721328718749</c:v>
                </c:pt>
                <c:pt idx="852">
                  <c:v>17.812603645408107</c:v>
                </c:pt>
                <c:pt idx="853">
                  <c:v>30.377468587515626</c:v>
                </c:pt>
                <c:pt idx="854">
                  <c:v>16.836653509076346</c:v>
                </c:pt>
                <c:pt idx="855">
                  <c:v>23.819565824534795</c:v>
                </c:pt>
                <c:pt idx="856">
                  <c:v>31.669829144980461</c:v>
                </c:pt>
                <c:pt idx="857">
                  <c:v>21.844351508501948</c:v>
                </c:pt>
                <c:pt idx="858">
                  <c:v>37.409024521875004</c:v>
                </c:pt>
                <c:pt idx="859">
                  <c:v>20.105130290183109</c:v>
                </c:pt>
                <c:pt idx="860">
                  <c:v>17.226991708702187</c:v>
                </c:pt>
                <c:pt idx="861">
                  <c:v>18.8448014233457</c:v>
                </c:pt>
                <c:pt idx="862">
                  <c:v>16.096795526538124</c:v>
                </c:pt>
                <c:pt idx="863">
                  <c:v>23.89952639901562</c:v>
                </c:pt>
                <c:pt idx="864">
                  <c:v>15.143001579999998</c:v>
                </c:pt>
                <c:pt idx="865">
                  <c:v>19.520676198445315</c:v>
                </c:pt>
                <c:pt idx="866">
                  <c:v>21.282480681694334</c:v>
                </c:pt>
                <c:pt idx="867">
                  <c:v>17.258200337245849</c:v>
                </c:pt>
                <c:pt idx="868">
                  <c:v>23.841311405898438</c:v>
                </c:pt>
                <c:pt idx="869">
                  <c:v>15.436495434293674</c:v>
                </c:pt>
                <c:pt idx="870">
                  <c:v>16.659622094081151</c:v>
                </c:pt>
                <c:pt idx="871">
                  <c:v>18.59649461731405</c:v>
                </c:pt>
                <c:pt idx="872">
                  <c:v>15.789639208000001</c:v>
                </c:pt>
                <c:pt idx="873">
                  <c:v>20.716679945548584</c:v>
                </c:pt>
                <c:pt idx="874">
                  <c:v>14.704063961999999</c:v>
                </c:pt>
                <c:pt idx="875">
                  <c:v>23.235227556718755</c:v>
                </c:pt>
                <c:pt idx="876">
                  <c:v>24.2897478346875</c:v>
                </c:pt>
                <c:pt idx="877">
                  <c:v>18.938455106412107</c:v>
                </c:pt>
                <c:pt idx="878">
                  <c:v>30.657712838073248</c:v>
                </c:pt>
                <c:pt idx="879">
                  <c:v>16.665539870714664</c:v>
                </c:pt>
                <c:pt idx="880">
                  <c:v>18.948890317366928</c:v>
                </c:pt>
                <c:pt idx="881">
                  <c:v>21.740890347363766</c:v>
                </c:pt>
                <c:pt idx="882">
                  <c:v>17.106554016024464</c:v>
                </c:pt>
                <c:pt idx="883">
                  <c:v>27.133445278687503</c:v>
                </c:pt>
                <c:pt idx="884">
                  <c:v>15.749670779111604</c:v>
                </c:pt>
                <c:pt idx="885">
                  <c:v>18.256148603249088</c:v>
                </c:pt>
                <c:pt idx="886">
                  <c:v>21.251670625285644</c:v>
                </c:pt>
                <c:pt idx="887">
                  <c:v>17.344779165462061</c:v>
                </c:pt>
                <c:pt idx="888">
                  <c:v>25.920913176263667</c:v>
                </c:pt>
                <c:pt idx="889">
                  <c:v>14.764938569471044</c:v>
                </c:pt>
                <c:pt idx="890">
                  <c:v>16.667278336829554</c:v>
                </c:pt>
                <c:pt idx="891">
                  <c:v>19.555474821796874</c:v>
                </c:pt>
                <c:pt idx="892">
                  <c:v>16.288439383138517</c:v>
                </c:pt>
                <c:pt idx="893">
                  <c:v>22.443164564501956</c:v>
                </c:pt>
                <c:pt idx="894">
                  <c:v>14.580520251999999</c:v>
                </c:pt>
                <c:pt idx="895">
                  <c:v>18.455179140280791</c:v>
                </c:pt>
                <c:pt idx="896">
                  <c:v>21.273097559698975</c:v>
                </c:pt>
                <c:pt idx="897">
                  <c:v>16.668090711031123</c:v>
                </c:pt>
                <c:pt idx="898">
                  <c:v>31.338711252242188</c:v>
                </c:pt>
                <c:pt idx="899">
                  <c:v>15.656781101999998</c:v>
                </c:pt>
                <c:pt idx="900">
                  <c:v>20.688940967703612</c:v>
                </c:pt>
                <c:pt idx="901">
                  <c:v>27.435638220646034</c:v>
                </c:pt>
                <c:pt idx="902">
                  <c:v>17.926453568473143</c:v>
                </c:pt>
                <c:pt idx="903">
                  <c:v>33.612390480431642</c:v>
                </c:pt>
                <c:pt idx="904">
                  <c:v>15.82498170233049</c:v>
                </c:pt>
                <c:pt idx="905">
                  <c:v>28.020516748578125</c:v>
                </c:pt>
                <c:pt idx="906">
                  <c:v>36.088226535437499</c:v>
                </c:pt>
                <c:pt idx="907">
                  <c:v>24.324586399499996</c:v>
                </c:pt>
                <c:pt idx="908">
                  <c:v>47.26411320578125</c:v>
                </c:pt>
                <c:pt idx="909">
                  <c:v>19.256626748533201</c:v>
                </c:pt>
                <c:pt idx="910">
                  <c:v>22.255921090312498</c:v>
                </c:pt>
                <c:pt idx="911">
                  <c:v>25.4429752648125</c:v>
                </c:pt>
                <c:pt idx="912">
                  <c:v>18.646551428207918</c:v>
                </c:pt>
                <c:pt idx="913">
                  <c:v>30.828482838921872</c:v>
                </c:pt>
                <c:pt idx="914">
                  <c:v>17.719521903374567</c:v>
                </c:pt>
                <c:pt idx="915">
                  <c:v>22.579955886136723</c:v>
                </c:pt>
                <c:pt idx="916">
                  <c:v>27.642748440562496</c:v>
                </c:pt>
                <c:pt idx="917">
                  <c:v>18.882165142540011</c:v>
                </c:pt>
                <c:pt idx="918">
                  <c:v>32.335127678281246</c:v>
                </c:pt>
                <c:pt idx="919">
                  <c:v>15.712098879154366</c:v>
                </c:pt>
                <c:pt idx="920">
                  <c:v>19.101053799591313</c:v>
                </c:pt>
                <c:pt idx="921">
                  <c:v>21.922388255053225</c:v>
                </c:pt>
                <c:pt idx="922">
                  <c:v>16.552659887905616</c:v>
                </c:pt>
                <c:pt idx="923">
                  <c:v>25.073795186825194</c:v>
                </c:pt>
                <c:pt idx="924">
                  <c:v>15.072902769071842</c:v>
                </c:pt>
                <c:pt idx="925">
                  <c:v>23.182848231587897</c:v>
                </c:pt>
                <c:pt idx="926">
                  <c:v>27.104960093765623</c:v>
                </c:pt>
                <c:pt idx="927">
                  <c:v>19.148383951176264</c:v>
                </c:pt>
                <c:pt idx="928">
                  <c:v>33.563498075249996</c:v>
                </c:pt>
                <c:pt idx="929">
                  <c:v>17.051298084293169</c:v>
                </c:pt>
                <c:pt idx="930">
                  <c:v>17.70702980950659</c:v>
                </c:pt>
                <c:pt idx="931">
                  <c:v>20.681657035034178</c:v>
                </c:pt>
                <c:pt idx="932">
                  <c:v>16.9473546953392</c:v>
                </c:pt>
                <c:pt idx="933">
                  <c:v>24.550865585053899</c:v>
                </c:pt>
                <c:pt idx="934">
                  <c:v>15.570074971999999</c:v>
                </c:pt>
                <c:pt idx="935">
                  <c:v>21.987372287652583</c:v>
                </c:pt>
                <c:pt idx="936">
                  <c:v>27.595516056312501</c:v>
                </c:pt>
                <c:pt idx="937">
                  <c:v>18.834077586773436</c:v>
                </c:pt>
                <c:pt idx="938">
                  <c:v>32.498795181062505</c:v>
                </c:pt>
                <c:pt idx="939">
                  <c:v>16.675186197381546</c:v>
                </c:pt>
                <c:pt idx="940">
                  <c:v>27.146996512199216</c:v>
                </c:pt>
                <c:pt idx="941">
                  <c:v>32.010111043265631</c:v>
                </c:pt>
                <c:pt idx="942">
                  <c:v>24.393097554984372</c:v>
                </c:pt>
                <c:pt idx="943">
                  <c:v>39.260267174737223</c:v>
                </c:pt>
                <c:pt idx="944">
                  <c:v>21.6410219289126</c:v>
                </c:pt>
                <c:pt idx="945">
                  <c:v>21.934414248097656</c:v>
                </c:pt>
                <c:pt idx="946">
                  <c:v>26.80015307974806</c:v>
                </c:pt>
                <c:pt idx="947">
                  <c:v>18.030709587785154</c:v>
                </c:pt>
                <c:pt idx="948">
                  <c:v>30.453489302144536</c:v>
                </c:pt>
                <c:pt idx="949">
                  <c:v>16.080105195362037</c:v>
                </c:pt>
                <c:pt idx="950">
                  <c:v>26.590367954299623</c:v>
                </c:pt>
                <c:pt idx="951">
                  <c:v>29.820696055689456</c:v>
                </c:pt>
                <c:pt idx="952">
                  <c:v>20.660482897026768</c:v>
                </c:pt>
                <c:pt idx="953">
                  <c:v>37.433322891779298</c:v>
                </c:pt>
                <c:pt idx="954">
                  <c:v>19.264609971251769</c:v>
                </c:pt>
                <c:pt idx="955">
                  <c:v>20.947410956857286</c:v>
                </c:pt>
                <c:pt idx="956">
                  <c:v>26.855365761018554</c:v>
                </c:pt>
                <c:pt idx="957">
                  <c:v>16.826861527913454</c:v>
                </c:pt>
                <c:pt idx="958">
                  <c:v>28.298380474539066</c:v>
                </c:pt>
                <c:pt idx="959">
                  <c:v>15.699713318125001</c:v>
                </c:pt>
                <c:pt idx="960">
                  <c:v>18.444508054547551</c:v>
                </c:pt>
                <c:pt idx="961">
                  <c:v>22.14071556151217</c:v>
                </c:pt>
                <c:pt idx="962">
                  <c:v>16.394904155763712</c:v>
                </c:pt>
                <c:pt idx="963">
                  <c:v>24.325563261477782</c:v>
                </c:pt>
                <c:pt idx="964">
                  <c:v>15.403712324000002</c:v>
                </c:pt>
                <c:pt idx="965">
                  <c:v>20.846311142246876</c:v>
                </c:pt>
                <c:pt idx="966">
                  <c:v>25.162970926655621</c:v>
                </c:pt>
                <c:pt idx="967">
                  <c:v>18.07531126910655</c:v>
                </c:pt>
                <c:pt idx="968">
                  <c:v>29.03751653185229</c:v>
                </c:pt>
                <c:pt idx="969">
                  <c:v>16.297964520882083</c:v>
                </c:pt>
                <c:pt idx="970">
                  <c:v>25.538609297182123</c:v>
                </c:pt>
                <c:pt idx="971">
                  <c:v>29.263332140160156</c:v>
                </c:pt>
                <c:pt idx="972">
                  <c:v>23.947307507128901</c:v>
                </c:pt>
                <c:pt idx="973">
                  <c:v>41.443905277796866</c:v>
                </c:pt>
                <c:pt idx="974">
                  <c:v>20.753201723230468</c:v>
                </c:pt>
                <c:pt idx="975">
                  <c:v>21.313347871185549</c:v>
                </c:pt>
                <c:pt idx="976">
                  <c:v>26.062205871976559</c:v>
                </c:pt>
                <c:pt idx="977">
                  <c:v>17.746078304820315</c:v>
                </c:pt>
                <c:pt idx="978">
                  <c:v>32.172961859593748</c:v>
                </c:pt>
                <c:pt idx="979">
                  <c:v>16.208772913732236</c:v>
                </c:pt>
                <c:pt idx="980">
                  <c:v>17.729518270917971</c:v>
                </c:pt>
                <c:pt idx="981">
                  <c:v>19.489192191959383</c:v>
                </c:pt>
                <c:pt idx="982">
                  <c:v>16.536753342000001</c:v>
                </c:pt>
                <c:pt idx="983">
                  <c:v>23.530160973712345</c:v>
                </c:pt>
                <c:pt idx="984">
                  <c:v>15.523174539999998</c:v>
                </c:pt>
                <c:pt idx="985">
                  <c:v>16.349537690887693</c:v>
                </c:pt>
                <c:pt idx="986">
                  <c:v>17.647508351646955</c:v>
                </c:pt>
                <c:pt idx="987">
                  <c:v>15.296680597999998</c:v>
                </c:pt>
                <c:pt idx="988">
                  <c:v>19.738711422203124</c:v>
                </c:pt>
                <c:pt idx="989">
                  <c:v>14.024122249999998</c:v>
                </c:pt>
                <c:pt idx="990">
                  <c:v>20.61037580940738</c:v>
                </c:pt>
                <c:pt idx="991">
                  <c:v>20.47062131405897</c:v>
                </c:pt>
                <c:pt idx="992">
                  <c:v>16.779758560515624</c:v>
                </c:pt>
                <c:pt idx="993">
                  <c:v>25.820564344312668</c:v>
                </c:pt>
                <c:pt idx="994">
                  <c:v>15.243683012463705</c:v>
                </c:pt>
                <c:pt idx="995">
                  <c:v>17.734446020000004</c:v>
                </c:pt>
                <c:pt idx="996">
                  <c:v>18.329895172000001</c:v>
                </c:pt>
                <c:pt idx="997">
                  <c:v>16.716902743999999</c:v>
                </c:pt>
                <c:pt idx="998">
                  <c:v>20.030921690492189</c:v>
                </c:pt>
                <c:pt idx="999">
                  <c:v>15.424855956</c:v>
                </c:pt>
                <c:pt idx="1000">
                  <c:v>18.782930073154844</c:v>
                </c:pt>
                <c:pt idx="1001">
                  <c:v>20.694103473351564</c:v>
                </c:pt>
                <c:pt idx="1002">
                  <c:v>17.202947283995048</c:v>
                </c:pt>
                <c:pt idx="1003">
                  <c:v>28.60460398275</c:v>
                </c:pt>
                <c:pt idx="1004">
                  <c:v>15.232477602259276</c:v>
                </c:pt>
                <c:pt idx="1005">
                  <c:v>16.362076246762193</c:v>
                </c:pt>
                <c:pt idx="1006">
                  <c:v>18.119353034589462</c:v>
                </c:pt>
                <c:pt idx="1007">
                  <c:v>15.215983926000002</c:v>
                </c:pt>
                <c:pt idx="1008">
                  <c:v>19.574010921296871</c:v>
                </c:pt>
                <c:pt idx="1009">
                  <c:v>14.006682746000001</c:v>
                </c:pt>
                <c:pt idx="1010">
                  <c:v>17.642608970503666</c:v>
                </c:pt>
                <c:pt idx="1011">
                  <c:v>20.900506049813291</c:v>
                </c:pt>
                <c:pt idx="1012">
                  <c:v>15.722739525770224</c:v>
                </c:pt>
                <c:pt idx="1013">
                  <c:v>24.81224308785205</c:v>
                </c:pt>
                <c:pt idx="1014">
                  <c:v>15.112978488000003</c:v>
                </c:pt>
                <c:pt idx="1015">
                  <c:v>20.633427196596681</c:v>
                </c:pt>
                <c:pt idx="1016">
                  <c:v>23.215086359392796</c:v>
                </c:pt>
                <c:pt idx="1017">
                  <c:v>17.835758244634274</c:v>
                </c:pt>
                <c:pt idx="1018">
                  <c:v>31.151199710363283</c:v>
                </c:pt>
                <c:pt idx="1019">
                  <c:v>15.961052117719852</c:v>
                </c:pt>
                <c:pt idx="1020">
                  <c:v>17.23046690154489</c:v>
                </c:pt>
                <c:pt idx="1021">
                  <c:v>20.031548489131367</c:v>
                </c:pt>
                <c:pt idx="1022">
                  <c:v>15.731374782488524</c:v>
                </c:pt>
                <c:pt idx="1023">
                  <c:v>23.467090424828612</c:v>
                </c:pt>
                <c:pt idx="1024">
                  <c:v>14.337513018000001</c:v>
                </c:pt>
                <c:pt idx="1025">
                  <c:v>21.264351502437503</c:v>
                </c:pt>
                <c:pt idx="1026">
                  <c:v>23.295594323210935</c:v>
                </c:pt>
                <c:pt idx="1027">
                  <c:v>18.725976018597905</c:v>
                </c:pt>
                <c:pt idx="1028">
                  <c:v>29.999585234859374</c:v>
                </c:pt>
                <c:pt idx="1029">
                  <c:v>17.469485839697168</c:v>
                </c:pt>
                <c:pt idx="1030">
                  <c:v>17.135254403870693</c:v>
                </c:pt>
                <c:pt idx="1031">
                  <c:v>19.106723365010737</c:v>
                </c:pt>
                <c:pt idx="1032">
                  <c:v>16.02491991847975</c:v>
                </c:pt>
                <c:pt idx="1033">
                  <c:v>20.262961644366808</c:v>
                </c:pt>
                <c:pt idx="1034">
                  <c:v>15.283065502000001</c:v>
                </c:pt>
                <c:pt idx="1035">
                  <c:v>17.099222282847659</c:v>
                </c:pt>
                <c:pt idx="1036">
                  <c:v>19.702184672311553</c:v>
                </c:pt>
                <c:pt idx="1037">
                  <c:v>15.847143445924466</c:v>
                </c:pt>
                <c:pt idx="1038">
                  <c:v>25.290428610945309</c:v>
                </c:pt>
                <c:pt idx="1039">
                  <c:v>14.87913693</c:v>
                </c:pt>
                <c:pt idx="1040">
                  <c:v>17.030198497318779</c:v>
                </c:pt>
                <c:pt idx="1041">
                  <c:v>18.97373895478125</c:v>
                </c:pt>
                <c:pt idx="1042">
                  <c:v>15.485643373763274</c:v>
                </c:pt>
                <c:pt idx="1043">
                  <c:v>23.079812017786438</c:v>
                </c:pt>
                <c:pt idx="1044">
                  <c:v>14.991210232</c:v>
                </c:pt>
                <c:pt idx="1045">
                  <c:v>21.197842539875005</c:v>
                </c:pt>
                <c:pt idx="1046">
                  <c:v>26.082921729545657</c:v>
                </c:pt>
                <c:pt idx="1047">
                  <c:v>18.183718221451212</c:v>
                </c:pt>
                <c:pt idx="1048">
                  <c:v>31.280201724207036</c:v>
                </c:pt>
                <c:pt idx="1049">
                  <c:v>17.094661362609376</c:v>
                </c:pt>
                <c:pt idx="1051" formatCode="_(&quot;$&quot;* #,##0.0_);_(&quot;$&quot;* \(#,##0.0\);_(&quot;$&quot;* &quot;-&quot;??_);_(@_)">
                  <c:v>15.016541254000002</c:v>
                </c:pt>
                <c:pt idx="1052" formatCode="_(&quot;$&quot;* #,##0.0_);_(&quot;$&quot;* \(#,##0.0\);_(&quot;$&quot;* &quot;-&quot;??_);_(@_)">
                  <c:v>15.949786850000001</c:v>
                </c:pt>
                <c:pt idx="1053" formatCode="_(&quot;$&quot;* #,##0.0_);_(&quot;$&quot;* \(#,##0.0\);_(&quot;$&quot;* &quot;-&quot;??_);_(@_)">
                  <c:v>14.15959119</c:v>
                </c:pt>
                <c:pt idx="1054" formatCode="_(&quot;$&quot;* #,##0.0_);_(&quot;$&quot;* \(#,##0.0\);_(&quot;$&quot;* &quot;-&quot;??_);_(@_)">
                  <c:v>16.752478753999998</c:v>
                </c:pt>
                <c:pt idx="1055" formatCode="_(&quot;$&quot;* #,##0.0_);_(&quot;$&quot;* \(#,##0.0\);_(&quot;$&quot;* &quot;-&quot;??_);_(@_)">
                  <c:v>13.357144494499998</c:v>
                </c:pt>
                <c:pt idx="1056" formatCode="_(&quot;$&quot;* #,##0.0_);_(&quot;$&quot;* \(#,##0.0\);_(&quot;$&quot;* &quot;-&quot;??_);_(@_)">
                  <c:v>14.757855952999998</c:v>
                </c:pt>
                <c:pt idx="1057" formatCode="_(&quot;$&quot;* #,##0.0_);_(&quot;$&quot;* \(#,##0.0\);_(&quot;$&quot;* &quot;-&quot;??_);_(@_)">
                  <c:v>15.707299935376524</c:v>
                </c:pt>
                <c:pt idx="1058" formatCode="_(&quot;$&quot;* #,##0.0_);_(&quot;$&quot;* \(#,##0.0\);_(&quot;$&quot;* &quot;-&quot;??_);_(@_)">
                  <c:v>13.985950345999997</c:v>
                </c:pt>
                <c:pt idx="1059" formatCode="_(&quot;$&quot;* #,##0.0_);_(&quot;$&quot;* \(#,##0.0\);_(&quot;$&quot;* &quot;-&quot;??_);_(@_)">
                  <c:v>16.679219026000002</c:v>
                </c:pt>
                <c:pt idx="1060" formatCode="_(&quot;$&quot;* #,##0.0_);_(&quot;$&quot;* \(#,##0.0\);_(&quot;$&quot;* &quot;-&quot;??_);_(@_)">
                  <c:v>12.762515019500002</c:v>
                </c:pt>
                <c:pt idx="1061" formatCode="_(&quot;$&quot;* #,##0.0_);_(&quot;$&quot;* \(#,##0.0\);_(&quot;$&quot;* &quot;-&quot;??_);_(@_)">
                  <c:v>15.476051775</c:v>
                </c:pt>
                <c:pt idx="1062" formatCode="_(&quot;$&quot;* #,##0.0_);_(&quot;$&quot;* \(#,##0.0\);_(&quot;$&quot;* &quot;-&quot;??_);_(@_)">
                  <c:v>16.524433330000001</c:v>
                </c:pt>
                <c:pt idx="1063" formatCode="_(&quot;$&quot;* #,##0.0_);_(&quot;$&quot;* \(#,##0.0\);_(&quot;$&quot;* &quot;-&quot;??_);_(@_)">
                  <c:v>14.412262632500005</c:v>
                </c:pt>
                <c:pt idx="1064" formatCode="_(&quot;$&quot;* #,##0.0_);_(&quot;$&quot;* \(#,##0.0\);_(&quot;$&quot;* &quot;-&quot;??_);_(@_)">
                  <c:v>17.379755149000001</c:v>
                </c:pt>
                <c:pt idx="1065" formatCode="_(&quot;$&quot;* #,##0.0_);_(&quot;$&quot;* \(#,##0.0\);_(&quot;$&quot;* &quot;-&quot;??_);_(@_)">
                  <c:v>13.436834737000003</c:v>
                </c:pt>
                <c:pt idx="1066" formatCode="_(&quot;$&quot;* #,##0.0_);_(&quot;$&quot;* \(#,##0.0\);_(&quot;$&quot;* &quot;-&quot;??_);_(@_)">
                  <c:v>18.096070553000001</c:v>
                </c:pt>
                <c:pt idx="1067" formatCode="_(&quot;$&quot;* #,##0.0_);_(&quot;$&quot;* \(#,##0.0\);_(&quot;$&quot;* &quot;-&quot;??_);_(@_)">
                  <c:v>18.832712614781251</c:v>
                </c:pt>
                <c:pt idx="1068" formatCode="_(&quot;$&quot;* #,##0.0_);_(&quot;$&quot;* \(#,##0.0\);_(&quot;$&quot;* &quot;-&quot;??_);_(@_)">
                  <c:v>17.292810579125003</c:v>
                </c:pt>
                <c:pt idx="1069" formatCode="_(&quot;$&quot;* #,##0.0_);_(&quot;$&quot;* \(#,##0.0\);_(&quot;$&quot;* &quot;-&quot;??_);_(@_)">
                  <c:v>20.480857304683589</c:v>
                </c:pt>
                <c:pt idx="1070" formatCode="_(&quot;$&quot;* #,##0.0_);_(&quot;$&quot;* \(#,##0.0\);_(&quot;$&quot;* &quot;-&quot;??_);_(@_)">
                  <c:v>16.59269881598242</c:v>
                </c:pt>
                <c:pt idx="1071" formatCode="_(&quot;$&quot;* #,##0.0_);_(&quot;$&quot;* \(#,##0.0\);_(&quot;$&quot;* &quot;-&quot;??_);_(@_)">
                  <c:v>13.736953086500002</c:v>
                </c:pt>
                <c:pt idx="1072" formatCode="_(&quot;$&quot;* #,##0.0_);_(&quot;$&quot;* \(#,##0.0\);_(&quot;$&quot;* &quot;-&quot;??_);_(@_)">
                  <c:v>14.656673570499999</c:v>
                </c:pt>
                <c:pt idx="1073" formatCode="_(&quot;$&quot;* #,##0.0_);_(&quot;$&quot;* \(#,##0.0\);_(&quot;$&quot;* &quot;-&quot;??_);_(@_)">
                  <c:v>13.00666847275</c:v>
                </c:pt>
                <c:pt idx="1074" formatCode="_(&quot;$&quot;* #,##0.0_);_(&quot;$&quot;* \(#,##0.0\);_(&quot;$&quot;* &quot;-&quot;??_);_(@_)">
                  <c:v>15.821924124000001</c:v>
                </c:pt>
                <c:pt idx="1075" formatCode="_(&quot;$&quot;* #,##0.0_);_(&quot;$&quot;* \(#,##0.0\);_(&quot;$&quot;* &quot;-&quot;??_);_(@_)">
                  <c:v>12.328231917749999</c:v>
                </c:pt>
                <c:pt idx="1076" formatCode="_(&quot;$&quot;* #,##0.0_);_(&quot;$&quot;* \(#,##0.0\);_(&quot;$&quot;* &quot;-&quot;??_);_(@_)">
                  <c:v>14.428940713739687</c:v>
                </c:pt>
                <c:pt idx="1077" formatCode="_(&quot;$&quot;* #,##0.0_);_(&quot;$&quot;* \(#,##0.0\);_(&quot;$&quot;* &quot;-&quot;??_);_(@_)">
                  <c:v>15.494505683</c:v>
                </c:pt>
                <c:pt idx="1078" formatCode="_(&quot;$&quot;* #,##0.0_);_(&quot;$&quot;* \(#,##0.0\);_(&quot;$&quot;* &quot;-&quot;??_);_(@_)">
                  <c:v>13.6849040975</c:v>
                </c:pt>
                <c:pt idx="1079" formatCode="_(&quot;$&quot;* #,##0.0_);_(&quot;$&quot;* \(#,##0.0\);_(&quot;$&quot;* &quot;-&quot;??_);_(@_)">
                  <c:v>16.452395835927689</c:v>
                </c:pt>
                <c:pt idx="1080" formatCode="_(&quot;$&quot;* #,##0.0_);_(&quot;$&quot;* \(#,##0.0\);_(&quot;$&quot;* &quot;-&quot;??_);_(@_)">
                  <c:v>12.846306561500002</c:v>
                </c:pt>
                <c:pt idx="1081" formatCode="_(&quot;$&quot;* #,##0.0_);_(&quot;$&quot;* \(#,##0.0\);_(&quot;$&quot;* &quot;-&quot;??_);_(@_)">
                  <c:v>13.60780796125</c:v>
                </c:pt>
                <c:pt idx="1082" formatCode="_(&quot;$&quot;* #,##0.0_);_(&quot;$&quot;* \(#,##0.0\);_(&quot;$&quot;* &quot;-&quot;??_);_(@_)">
                  <c:v>14.801806907</c:v>
                </c:pt>
                <c:pt idx="1083" formatCode="_(&quot;$&quot;* #,##0.0_);_(&quot;$&quot;* \(#,##0.0\);_(&quot;$&quot;* &quot;-&quot;??_);_(@_)">
                  <c:v>13.265964528500003</c:v>
                </c:pt>
                <c:pt idx="1084" formatCode="_(&quot;$&quot;* #,##0.0_);_(&quot;$&quot;* \(#,##0.0\);_(&quot;$&quot;* &quot;-&quot;??_);_(@_)">
                  <c:v>15.548659289500002</c:v>
                </c:pt>
                <c:pt idx="1085" formatCode="_(&quot;$&quot;* #,##0.0_);_(&quot;$&quot;* \(#,##0.0\);_(&quot;$&quot;* &quot;-&quot;??_);_(@_)">
                  <c:v>12.338893319749999</c:v>
                </c:pt>
                <c:pt idx="1086" formatCode="_(&quot;$&quot;* #,##0.0_);_(&quot;$&quot;* \(#,##0.0\);_(&quot;$&quot;* &quot;-&quot;??_);_(@_)">
                  <c:v>14.971211397000001</c:v>
                </c:pt>
                <c:pt idx="1087" formatCode="_(&quot;$&quot;* #,##0.0_);_(&quot;$&quot;* \(#,##0.0\);_(&quot;$&quot;* &quot;-&quot;??_);_(@_)">
                  <c:v>16.066955436000001</c:v>
                </c:pt>
                <c:pt idx="1088" formatCode="_(&quot;$&quot;* #,##0.0_);_(&quot;$&quot;* \(#,##0.0\);_(&quot;$&quot;* &quot;-&quot;??_);_(@_)">
                  <c:v>13.902228720500002</c:v>
                </c:pt>
                <c:pt idx="1089" formatCode="_(&quot;$&quot;* #,##0.0_);_(&quot;$&quot;* \(#,##0.0\);_(&quot;$&quot;* &quot;-&quot;??_);_(@_)">
                  <c:v>16.928610084363186</c:v>
                </c:pt>
                <c:pt idx="1090" formatCode="_(&quot;$&quot;* #,##0.0_);_(&quot;$&quot;* \(#,##0.0\);_(&quot;$&quot;* &quot;-&quot;??_);_(@_)">
                  <c:v>12.923858547500002</c:v>
                </c:pt>
                <c:pt idx="1091" formatCode="_(&quot;$&quot;* #,##0.0_);_(&quot;$&quot;* \(#,##0.0\);_(&quot;$&quot;* &quot;-&quot;??_);_(@_)">
                  <c:v>14.737589596999999</c:v>
                </c:pt>
                <c:pt idx="1092" formatCode="_(&quot;$&quot;* #,##0.0_);_(&quot;$&quot;* \(#,##0.0\);_(&quot;$&quot;* &quot;-&quot;??_);_(@_)">
                  <c:v>15.830130313</c:v>
                </c:pt>
                <c:pt idx="1093" formatCode="_(&quot;$&quot;* #,##0.0_);_(&quot;$&quot;* \(#,##0.0\);_(&quot;$&quot;* &quot;-&quot;??_);_(@_)">
                  <c:v>13.698174700499999</c:v>
                </c:pt>
                <c:pt idx="1094" formatCode="_(&quot;$&quot;* #,##0.0_);_(&quot;$&quot;* \(#,##0.0\);_(&quot;$&quot;* &quot;-&quot;??_);_(@_)">
                  <c:v>16.502827403000001</c:v>
                </c:pt>
                <c:pt idx="1095" formatCode="_(&quot;$&quot;* #,##0.0_);_(&quot;$&quot;* \(#,##0.0\);_(&quot;$&quot;* &quot;-&quot;??_);_(@_)">
                  <c:v>12.892066811499998</c:v>
                </c:pt>
                <c:pt idx="1096" formatCode="_(&quot;$&quot;* #,##0.0_);_(&quot;$&quot;* \(#,##0.0\);_(&quot;$&quot;* &quot;-&quot;??_);_(@_)">
                  <c:v>13.909986345999998</c:v>
                </c:pt>
                <c:pt idx="1097" formatCode="_(&quot;$&quot;* #,##0.0_);_(&quot;$&quot;* \(#,##0.0\);_(&quot;$&quot;* &quot;-&quot;??_);_(@_)">
                  <c:v>14.718734058999999</c:v>
                </c:pt>
                <c:pt idx="1098" formatCode="_(&quot;$&quot;* #,##0.0_);_(&quot;$&quot;* \(#,##0.0\);_(&quot;$&quot;* &quot;-&quot;??_);_(@_)">
                  <c:v>13.11839565</c:v>
                </c:pt>
                <c:pt idx="1099" formatCode="_(&quot;$&quot;* #,##0.0_);_(&quot;$&quot;* \(#,##0.0\);_(&quot;$&quot;* &quot;-&quot;??_);_(@_)">
                  <c:v>15.923356736281276</c:v>
                </c:pt>
                <c:pt idx="1100" formatCode="_(&quot;$&quot;* #,##0.0_);_(&quot;$&quot;* \(#,##0.0\);_(&quot;$&quot;* &quot;-&quot;??_);_(@_)">
                  <c:v>12.410756459749999</c:v>
                </c:pt>
                <c:pt idx="1101" formatCode="_(&quot;$&quot;* #,##0.0_);_(&quot;$&quot;* \(#,##0.0\);_(&quot;$&quot;* &quot;-&quot;??_);_(@_)">
                  <c:v>13.616560877500001</c:v>
                </c:pt>
                <c:pt idx="1102" formatCode="_(&quot;$&quot;* #,##0.0_);_(&quot;$&quot;* \(#,##0.0\);_(&quot;$&quot;* &quot;-&quot;??_);_(@_)">
                  <c:v>14.6452758635</c:v>
                </c:pt>
                <c:pt idx="1103" formatCode="_(&quot;$&quot;* #,##0.0_);_(&quot;$&quot;* \(#,##0.0\);_(&quot;$&quot;* &quot;-&quot;??_);_(@_)">
                  <c:v>12.942308672000003</c:v>
                </c:pt>
                <c:pt idx="1104" formatCode="_(&quot;$&quot;* #,##0.0_);_(&quot;$&quot;* \(#,##0.0\);_(&quot;$&quot;* &quot;-&quot;??_);_(@_)">
                  <c:v>15.636327821000002</c:v>
                </c:pt>
                <c:pt idx="1105" formatCode="_(&quot;$&quot;* #,##0.0_);_(&quot;$&quot;* \(#,##0.0\);_(&quot;$&quot;* &quot;-&quot;??_);_(@_)">
                  <c:v>12.103432735499998</c:v>
                </c:pt>
                <c:pt idx="1106" formatCode="_(&quot;$&quot;* #,##0.0_);_(&quot;$&quot;* \(#,##0.0\);_(&quot;$&quot;* &quot;-&quot;??_);_(@_)">
                  <c:v>14.477486729000002</c:v>
                </c:pt>
                <c:pt idx="1107" formatCode="_(&quot;$&quot;* #,##0.0_);_(&quot;$&quot;* \(#,##0.0\);_(&quot;$&quot;* &quot;-&quot;??_);_(@_)">
                  <c:v>15.241611406999999</c:v>
                </c:pt>
                <c:pt idx="1108" formatCode="_(&quot;$&quot;* #,##0.0_);_(&quot;$&quot;* \(#,##0.0\);_(&quot;$&quot;* &quot;-&quot;??_);_(@_)">
                  <c:v>13.287046829500001</c:v>
                </c:pt>
                <c:pt idx="1109" formatCode="_(&quot;$&quot;* #,##0.0_);_(&quot;$&quot;* \(#,##0.0\);_(&quot;$&quot;* &quot;-&quot;??_);_(@_)">
                  <c:v>16.467415169999999</c:v>
                </c:pt>
                <c:pt idx="1110" formatCode="_(&quot;$&quot;* #,##0.0_);_(&quot;$&quot;* \(#,##0.0\);_(&quot;$&quot;* &quot;-&quot;??_);_(@_)">
                  <c:v>12.51016421225</c:v>
                </c:pt>
                <c:pt idx="1111" formatCode="_(&quot;$&quot;* #,##0.0_);_(&quot;$&quot;* \(#,##0.0\);_(&quot;$&quot;* &quot;-&quot;??_);_(@_)">
                  <c:v>14.801495854499997</c:v>
                </c:pt>
                <c:pt idx="1112" formatCode="_(&quot;$&quot;* #,##0.0_);_(&quot;$&quot;* \(#,##0.0\);_(&quot;$&quot;* &quot;-&quot;??_);_(@_)">
                  <c:v>15.709286619</c:v>
                </c:pt>
                <c:pt idx="1113" formatCode="_(&quot;$&quot;* #,##0.0_);_(&quot;$&quot;* \(#,##0.0\);_(&quot;$&quot;* &quot;-&quot;??_);_(@_)">
                  <c:v>13.753339069500001</c:v>
                </c:pt>
                <c:pt idx="1114" formatCode="_(&quot;$&quot;* #,##0.0_);_(&quot;$&quot;* \(#,##0.0\);_(&quot;$&quot;* &quot;-&quot;??_);_(@_)">
                  <c:v>16.798109152000002</c:v>
                </c:pt>
                <c:pt idx="1115" formatCode="_(&quot;$&quot;* #,##0.0_);_(&quot;$&quot;* \(#,##0.0\);_(&quot;$&quot;* &quot;-&quot;??_);_(@_)">
                  <c:v>12.744796628000003</c:v>
                </c:pt>
                <c:pt idx="1116" formatCode="_(&quot;$&quot;* #,##0.0_);_(&quot;$&quot;* \(#,##0.0\);_(&quot;$&quot;* &quot;-&quot;??_);_(@_)">
                  <c:v>16.896237798965856</c:v>
                </c:pt>
                <c:pt idx="1117" formatCode="_(&quot;$&quot;* #,##0.0_);_(&quot;$&quot;* \(#,##0.0\);_(&quot;$&quot;* &quot;-&quot;??_);_(@_)">
                  <c:v>18.41618900671784</c:v>
                </c:pt>
                <c:pt idx="1118" formatCode="_(&quot;$&quot;* #,##0.0_);_(&quot;$&quot;* \(#,##0.0\);_(&quot;$&quot;* &quot;-&quot;??_);_(@_)">
                  <c:v>15.572685152000004</c:v>
                </c:pt>
                <c:pt idx="1119" formatCode="_(&quot;$&quot;* #,##0.0_);_(&quot;$&quot;* \(#,##0.0\);_(&quot;$&quot;* &quot;-&quot;??_);_(@_)">
                  <c:v>19.406808306193359</c:v>
                </c:pt>
                <c:pt idx="1120" formatCode="_(&quot;$&quot;* #,##0.0_);_(&quot;$&quot;* \(#,##0.0\);_(&quot;$&quot;* &quot;-&quot;??_);_(@_)">
                  <c:v>14.201415706754858</c:v>
                </c:pt>
                <c:pt idx="1121" formatCode="_(&quot;$&quot;* #,##0.0_);_(&quot;$&quot;* \(#,##0.0\);_(&quot;$&quot;* &quot;-&quot;??_);_(@_)">
                  <c:v>15.102518706629533</c:v>
                </c:pt>
                <c:pt idx="1122" formatCode="_(&quot;$&quot;* #,##0.0_);_(&quot;$&quot;* \(#,##0.0\);_(&quot;$&quot;* &quot;-&quot;??_);_(@_)">
                  <c:v>16.187107345023637</c:v>
                </c:pt>
                <c:pt idx="1123" formatCode="_(&quot;$&quot;* #,##0.0_);_(&quot;$&quot;* \(#,##0.0\);_(&quot;$&quot;* &quot;-&quot;??_);_(@_)">
                  <c:v>14.226031253999999</c:v>
                </c:pt>
                <c:pt idx="1124" formatCode="_(&quot;$&quot;* #,##0.0_);_(&quot;$&quot;* \(#,##0.0\);_(&quot;$&quot;* &quot;-&quot;??_);_(@_)">
                  <c:v>17.493399928640624</c:v>
                </c:pt>
                <c:pt idx="1125" formatCode="_(&quot;$&quot;* #,##0.0_);_(&quot;$&quot;* \(#,##0.0\);_(&quot;$&quot;* &quot;-&quot;??_);_(@_)">
                  <c:v>13.473384128500001</c:v>
                </c:pt>
                <c:pt idx="1126" formatCode="_(&quot;$&quot;* #,##0.0_);_(&quot;$&quot;* \(#,##0.0\);_(&quot;$&quot;* &quot;-&quot;??_);_(@_)">
                  <c:v>14.687037469000002</c:v>
                </c:pt>
                <c:pt idx="1127" formatCode="_(&quot;$&quot;* #,##0.0_);_(&quot;$&quot;* \(#,##0.0\);_(&quot;$&quot;* &quot;-&quot;??_);_(@_)">
                  <c:v>15.601259844000001</c:v>
                </c:pt>
                <c:pt idx="1128" formatCode="_(&quot;$&quot;* #,##0.0_);_(&quot;$&quot;* \(#,##0.0\);_(&quot;$&quot;* &quot;-&quot;??_);_(@_)">
                  <c:v>13.884216257000002</c:v>
                </c:pt>
                <c:pt idx="1129" formatCode="_(&quot;$&quot;* #,##0.0_);_(&quot;$&quot;* \(#,##0.0\);_(&quot;$&quot;* &quot;-&quot;??_);_(@_)">
                  <c:v>16.131561445117441</c:v>
                </c:pt>
                <c:pt idx="1130" formatCode="_(&quot;$&quot;* #,##0.0_);_(&quot;$&quot;* \(#,##0.0\);_(&quot;$&quot;* &quot;-&quot;??_);_(@_)">
                  <c:v>13.022381214000001</c:v>
                </c:pt>
                <c:pt idx="1131" formatCode="_(&quot;$&quot;* #,##0.0_);_(&quot;$&quot;* \(#,##0.0\);_(&quot;$&quot;* &quot;-&quot;??_);_(@_)">
                  <c:v>13.947245706000002</c:v>
                </c:pt>
                <c:pt idx="1132" formatCode="_(&quot;$&quot;* #,##0.0_);_(&quot;$&quot;* \(#,##0.0\);_(&quot;$&quot;* &quot;-&quot;??_);_(@_)">
                  <c:v>14.983542367</c:v>
                </c:pt>
                <c:pt idx="1133" formatCode="_(&quot;$&quot;* #,##0.0_);_(&quot;$&quot;* \(#,##0.0\);_(&quot;$&quot;* &quot;-&quot;??_);_(@_)">
                  <c:v>13.383831808749999</c:v>
                </c:pt>
                <c:pt idx="1134" formatCode="_(&quot;$&quot;* #,##0.0_);_(&quot;$&quot;* \(#,##0.0\);_(&quot;$&quot;* &quot;-&quot;??_);_(@_)">
                  <c:v>15.611901046000002</c:v>
                </c:pt>
                <c:pt idx="1135" formatCode="_(&quot;$&quot;* #,##0.0_);_(&quot;$&quot;* \(#,##0.0\);_(&quot;$&quot;* &quot;-&quot;??_);_(@_)">
                  <c:v>12.409068825249999</c:v>
                </c:pt>
                <c:pt idx="1136" formatCode="_(&quot;$&quot;* #,##0.0_);_(&quot;$&quot;* \(#,##0.0\);_(&quot;$&quot;* &quot;-&quot;??_);_(@_)">
                  <c:v>15.942301731000001</c:v>
                </c:pt>
                <c:pt idx="1137" formatCode="_(&quot;$&quot;* #,##0.0_);_(&quot;$&quot;* \(#,##0.0\);_(&quot;$&quot;* &quot;-&quot;??_);_(@_)">
                  <c:v>16.848693397000002</c:v>
                </c:pt>
                <c:pt idx="1138" formatCode="_(&quot;$&quot;* #,##0.0_);_(&quot;$&quot;* \(#,##0.0\);_(&quot;$&quot;* &quot;-&quot;??_);_(@_)">
                  <c:v>15.167685058000002</c:v>
                </c:pt>
                <c:pt idx="1139" formatCode="_(&quot;$&quot;* #,##0.0_);_(&quot;$&quot;* \(#,##0.0\);_(&quot;$&quot;* &quot;-&quot;??_);_(@_)">
                  <c:v>18.298031913999999</c:v>
                </c:pt>
                <c:pt idx="1140" formatCode="_(&quot;$&quot;* #,##0.0_);_(&quot;$&quot;* \(#,##0.0\);_(&quot;$&quot;* &quot;-&quot;??_);_(@_)">
                  <c:v>13.615786930000001</c:v>
                </c:pt>
                <c:pt idx="1141" formatCode="_(&quot;$&quot;* #,##0.0_);_(&quot;$&quot;* \(#,##0.0\);_(&quot;$&quot;* &quot;-&quot;??_);_(@_)">
                  <c:v>14.027473920999999</c:v>
                </c:pt>
                <c:pt idx="1142" formatCode="_(&quot;$&quot;* #,##0.0_);_(&quot;$&quot;* \(#,##0.0\);_(&quot;$&quot;* &quot;-&quot;??_);_(@_)">
                  <c:v>15.206622721499999</c:v>
                </c:pt>
                <c:pt idx="1143" formatCode="_(&quot;$&quot;* #,##0.0_);_(&quot;$&quot;* \(#,##0.0\);_(&quot;$&quot;* &quot;-&quot;??_);_(@_)">
                  <c:v>13.381687071500004</c:v>
                </c:pt>
                <c:pt idx="1144" formatCode="_(&quot;$&quot;* #,##0.0_);_(&quot;$&quot;* \(#,##0.0\);_(&quot;$&quot;* &quot;-&quot;??_);_(@_)">
                  <c:v>15.793043581843227</c:v>
                </c:pt>
                <c:pt idx="1145" formatCode="_(&quot;$&quot;* #,##0.0_);_(&quot;$&quot;* \(#,##0.0\);_(&quot;$&quot;* &quot;-&quot;??_);_(@_)">
                  <c:v>12.787419087000002</c:v>
                </c:pt>
                <c:pt idx="1146" formatCode="_(&quot;$&quot;* #,##0.0_);_(&quot;$&quot;* \(#,##0.0\);_(&quot;$&quot;* &quot;-&quot;??_);_(@_)">
                  <c:v>14.999566349999998</c:v>
                </c:pt>
                <c:pt idx="1147" formatCode="_(&quot;$&quot;* #,##0.0_);_(&quot;$&quot;* \(#,##0.0\);_(&quot;$&quot;* &quot;-&quot;??_);_(@_)">
                  <c:v>15.932483576000001</c:v>
                </c:pt>
                <c:pt idx="1148" formatCode="_(&quot;$&quot;* #,##0.0_);_(&quot;$&quot;* \(#,##0.0\);_(&quot;$&quot;* &quot;-&quot;??_);_(@_)">
                  <c:v>14.2852400265</c:v>
                </c:pt>
                <c:pt idx="1149" formatCode="_(&quot;$&quot;* #,##0.0_);_(&quot;$&quot;* \(#,##0.0\);_(&quot;$&quot;* &quot;-&quot;??_);_(@_)">
                  <c:v>17.232750005136836</c:v>
                </c:pt>
                <c:pt idx="1150" formatCode="_(&quot;$&quot;* #,##0.0_);_(&quot;$&quot;* \(#,##0.0\);_(&quot;$&quot;* &quot;-&quot;??_);_(@_)">
                  <c:v>13.419486736500001</c:v>
                </c:pt>
                <c:pt idx="1151" formatCode="_(&quot;$&quot;* #,##0.0_);_(&quot;$&quot;* \(#,##0.0\);_(&quot;$&quot;* &quot;-&quot;??_);_(@_)">
                  <c:v>14.473220403999999</c:v>
                </c:pt>
                <c:pt idx="1152" formatCode="_(&quot;$&quot;* #,##0.0_);_(&quot;$&quot;* \(#,##0.0\);_(&quot;$&quot;* &quot;-&quot;??_);_(@_)">
                  <c:v>15.489943004934418</c:v>
                </c:pt>
                <c:pt idx="1153" formatCode="_(&quot;$&quot;* #,##0.0_);_(&quot;$&quot;* \(#,##0.0\);_(&quot;$&quot;* &quot;-&quot;??_);_(@_)">
                  <c:v>13.419270282999998</c:v>
                </c:pt>
                <c:pt idx="1154" formatCode="_(&quot;$&quot;* #,##0.0_);_(&quot;$&quot;* \(#,##0.0\);_(&quot;$&quot;* &quot;-&quot;??_);_(@_)">
                  <c:v>16.747923611729874</c:v>
                </c:pt>
                <c:pt idx="1155" formatCode="_(&quot;$&quot;* #,##0.0_);_(&quot;$&quot;* \(#,##0.0\);_(&quot;$&quot;* &quot;-&quot;??_);_(@_)">
                  <c:v>12.696025606000001</c:v>
                </c:pt>
                <c:pt idx="1156" formatCode="_(&quot;$&quot;* #,##0.0_);_(&quot;$&quot;* \(#,##0.0\);_(&quot;$&quot;* &quot;-&quot;??_);_(@_)">
                  <c:v>14.548004241999999</c:v>
                </c:pt>
                <c:pt idx="1157" formatCode="_(&quot;$&quot;* #,##0.0_);_(&quot;$&quot;* \(#,##0.0\);_(&quot;$&quot;* &quot;-&quot;??_);_(@_)">
                  <c:v>15.404649224</c:v>
                </c:pt>
                <c:pt idx="1158" formatCode="_(&quot;$&quot;* #,##0.0_);_(&quot;$&quot;* \(#,##0.0\);_(&quot;$&quot;* &quot;-&quot;??_);_(@_)">
                  <c:v>13.463437349999998</c:v>
                </c:pt>
                <c:pt idx="1159" formatCode="_(&quot;$&quot;* #,##0.0_);_(&quot;$&quot;* \(#,##0.0\);_(&quot;$&quot;* &quot;-&quot;??_);_(@_)">
                  <c:v>16.510081591999999</c:v>
                </c:pt>
                <c:pt idx="1160" formatCode="_(&quot;$&quot;* #,##0.0_);_(&quot;$&quot;* \(#,##0.0\);_(&quot;$&quot;* &quot;-&quot;??_);_(@_)">
                  <c:v>12.891058236500001</c:v>
                </c:pt>
                <c:pt idx="1161" formatCode="_(&quot;$&quot;* #,##0.0_);_(&quot;$&quot;* \(#,##0.0\);_(&quot;$&quot;* &quot;-&quot;??_);_(@_)">
                  <c:v>16.067999918054689</c:v>
                </c:pt>
                <c:pt idx="1162" formatCode="_(&quot;$&quot;* #,##0.0_);_(&quot;$&quot;* \(#,##0.0\);_(&quot;$&quot;* &quot;-&quot;??_);_(@_)">
                  <c:v>16.833247121500001</c:v>
                </c:pt>
                <c:pt idx="1163" formatCode="_(&quot;$&quot;* #,##0.0_);_(&quot;$&quot;* \(#,##0.0\);_(&quot;$&quot;* &quot;-&quot;??_);_(@_)">
                  <c:v>14.486362257000001</c:v>
                </c:pt>
                <c:pt idx="1164" formatCode="_(&quot;$&quot;* #,##0.0_);_(&quot;$&quot;* \(#,##0.0\);_(&quot;$&quot;* &quot;-&quot;??_);_(@_)">
                  <c:v>18.99210557411719</c:v>
                </c:pt>
                <c:pt idx="1165" formatCode="_(&quot;$&quot;* #,##0.0_);_(&quot;$&quot;* \(#,##0.0\);_(&quot;$&quot;* &quot;-&quot;??_);_(@_)">
                  <c:v>13.239300980499998</c:v>
                </c:pt>
                <c:pt idx="1166" formatCode="_(&quot;$&quot;* #,##0.0_);_(&quot;$&quot;* \(#,##0.0\);_(&quot;$&quot;* &quot;-&quot;??_);_(@_)">
                  <c:v>14.289673086499999</c:v>
                </c:pt>
                <c:pt idx="1167" formatCode="_(&quot;$&quot;* #,##0.0_);_(&quot;$&quot;* \(#,##0.0\);_(&quot;$&quot;* &quot;-&quot;??_);_(@_)">
                  <c:v>15.198552186000001</c:v>
                </c:pt>
                <c:pt idx="1168" formatCode="_(&quot;$&quot;* #,##0.0_);_(&quot;$&quot;* \(#,##0.0\);_(&quot;$&quot;* &quot;-&quot;??_);_(@_)">
                  <c:v>13.4241469875</c:v>
                </c:pt>
                <c:pt idx="1169" formatCode="_(&quot;$&quot;* #,##0.0_);_(&quot;$&quot;* \(#,##0.0\);_(&quot;$&quot;* &quot;-&quot;??_);_(@_)">
                  <c:v>15.968339513926662</c:v>
                </c:pt>
                <c:pt idx="1170" formatCode="_(&quot;$&quot;* #,##0.0_);_(&quot;$&quot;* \(#,##0.0\);_(&quot;$&quot;* &quot;-&quot;??_);_(@_)">
                  <c:v>12.569257416999998</c:v>
                </c:pt>
                <c:pt idx="1171" formatCode="_(&quot;$&quot;* #,##0.0_);_(&quot;$&quot;* \(#,##0.0\);_(&quot;$&quot;* &quot;-&quot;??_);_(@_)">
                  <c:v>14.380863851000001</c:v>
                </c:pt>
                <c:pt idx="1172" formatCode="_(&quot;$&quot;* #,##0.0_);_(&quot;$&quot;* \(#,##0.0\);_(&quot;$&quot;* &quot;-&quot;??_);_(@_)">
                  <c:v>15.162538526000001</c:v>
                </c:pt>
                <c:pt idx="1173" formatCode="_(&quot;$&quot;* #,##0.0_);_(&quot;$&quot;* \(#,##0.0\);_(&quot;$&quot;* &quot;-&quot;??_);_(@_)">
                  <c:v>13.498031008999998</c:v>
                </c:pt>
                <c:pt idx="1174" formatCode="_(&quot;$&quot;* #,##0.0_);_(&quot;$&quot;* \(#,##0.0\);_(&quot;$&quot;* &quot;-&quot;??_);_(@_)">
                  <c:v>16.185377772999999</c:v>
                </c:pt>
                <c:pt idx="1175" formatCode="_(&quot;$&quot;* #,##0.0_);_(&quot;$&quot;* \(#,##0.0\);_(&quot;$&quot;* &quot;-&quot;??_);_(@_)">
                  <c:v>12.5174032335</c:v>
                </c:pt>
                <c:pt idx="1176" formatCode="_(&quot;$&quot;* #,##0.0_);_(&quot;$&quot;* \(#,##0.0\);_(&quot;$&quot;* &quot;-&quot;??_);_(@_)">
                  <c:v>14.676432727000002</c:v>
                </c:pt>
                <c:pt idx="1177" formatCode="_(&quot;$&quot;* #,##0.0_);_(&quot;$&quot;* \(#,##0.0\);_(&quot;$&quot;* &quot;-&quot;??_);_(@_)">
                  <c:v>15.676963063999999</c:v>
                </c:pt>
                <c:pt idx="1178" formatCode="_(&quot;$&quot;* #,##0.0_);_(&quot;$&quot;* \(#,##0.0\);_(&quot;$&quot;* &quot;-&quot;??_);_(@_)">
                  <c:v>13.553980291</c:v>
                </c:pt>
                <c:pt idx="1179" formatCode="_(&quot;$&quot;* #,##0.0_);_(&quot;$&quot;* \(#,##0.0\);_(&quot;$&quot;* &quot;-&quot;??_);_(@_)">
                  <c:v>16.801854123999998</c:v>
                </c:pt>
                <c:pt idx="1180" formatCode="_(&quot;$&quot;* #,##0.0_);_(&quot;$&quot;* \(#,##0.0\);_(&quot;$&quot;* &quot;-&quot;??_);_(@_)">
                  <c:v>12.886177344</c:v>
                </c:pt>
                <c:pt idx="1181" formatCode="_(&quot;$&quot;* #,##0.0_);_(&quot;$&quot;* \(#,##0.0\);_(&quot;$&quot;* &quot;-&quot;??_);_(@_)">
                  <c:v>18.020425069906253</c:v>
                </c:pt>
                <c:pt idx="1182" formatCode="_(&quot;$&quot;* #,##0.0_);_(&quot;$&quot;* \(#,##0.0\);_(&quot;$&quot;* &quot;-&quot;??_);_(@_)">
                  <c:v>18.245590580554691</c:v>
                </c:pt>
                <c:pt idx="1183" formatCode="_(&quot;$&quot;* #,##0.0_);_(&quot;$&quot;* \(#,##0.0\);_(&quot;$&quot;* &quot;-&quot;??_);_(@_)">
                  <c:v>14.561987506625</c:v>
                </c:pt>
                <c:pt idx="1184" formatCode="_(&quot;$&quot;* #,##0.0_);_(&quot;$&quot;* \(#,##0.0\);_(&quot;$&quot;* &quot;-&quot;??_);_(@_)">
                  <c:v>20.731563208812503</c:v>
                </c:pt>
                <c:pt idx="1185" formatCode="_(&quot;$&quot;* #,##0.0_);_(&quot;$&quot;* \(#,##0.0\);_(&quot;$&quot;* &quot;-&quot;??_);_(@_)">
                  <c:v>14.244251471773802</c:v>
                </c:pt>
                <c:pt idx="1186" formatCode="_(&quot;$&quot;* #,##0.0_);_(&quot;$&quot;* \(#,##0.0\);_(&quot;$&quot;* &quot;-&quot;??_);_(@_)">
                  <c:v>14.138244945731412</c:v>
                </c:pt>
                <c:pt idx="1187" formatCode="_(&quot;$&quot;* #,##0.0_);_(&quot;$&quot;* \(#,##0.0\);_(&quot;$&quot;* &quot;-&quot;??_);_(@_)">
                  <c:v>14.974161943992929</c:v>
                </c:pt>
                <c:pt idx="1188" formatCode="_(&quot;$&quot;* #,##0.0_);_(&quot;$&quot;* \(#,##0.0\);_(&quot;$&quot;* &quot;-&quot;??_);_(@_)">
                  <c:v>13.184662284</c:v>
                </c:pt>
                <c:pt idx="1189" formatCode="_(&quot;$&quot;* #,##0.0_);_(&quot;$&quot;* \(#,##0.0\);_(&quot;$&quot;* &quot;-&quot;??_);_(@_)">
                  <c:v>16.950783690749994</c:v>
                </c:pt>
                <c:pt idx="1190" formatCode="_(&quot;$&quot;* #,##0.0_);_(&quot;$&quot;* \(#,##0.0\);_(&quot;$&quot;* &quot;-&quot;??_);_(@_)">
                  <c:v>12.192465261999999</c:v>
                </c:pt>
                <c:pt idx="1191" formatCode="_(&quot;$&quot;* #,##0.0_);_(&quot;$&quot;* \(#,##0.0\);_(&quot;$&quot;* &quot;-&quot;??_);_(@_)">
                  <c:v>14.3862472445</c:v>
                </c:pt>
                <c:pt idx="1192" formatCode="_(&quot;$&quot;* #,##0.0_);_(&quot;$&quot;* \(#,##0.0\);_(&quot;$&quot;* &quot;-&quot;??_);_(@_)">
                  <c:v>15.220386037999999</c:v>
                </c:pt>
                <c:pt idx="1193" formatCode="_(&quot;$&quot;* #,##0.0_);_(&quot;$&quot;* \(#,##0.0\);_(&quot;$&quot;* &quot;-&quot;??_);_(@_)">
                  <c:v>13.654910694999998</c:v>
                </c:pt>
                <c:pt idx="1194" formatCode="_(&quot;$&quot;* #,##0.0_);_(&quot;$&quot;* \(#,##0.0\);_(&quot;$&quot;* &quot;-&quot;??_);_(@_)">
                  <c:v>16.396528110000002</c:v>
                </c:pt>
                <c:pt idx="1195" formatCode="_(&quot;$&quot;* #,##0.0_);_(&quot;$&quot;* \(#,##0.0\);_(&quot;$&quot;* &quot;-&quot;??_);_(@_)">
                  <c:v>12.815696660500002</c:v>
                </c:pt>
                <c:pt idx="1196" formatCode="_(&quot;$&quot;* #,##0.0_);_(&quot;$&quot;* \(#,##0.0\);_(&quot;$&quot;* &quot;-&quot;??_);_(@_)">
                  <c:v>13.278440565250003</c:v>
                </c:pt>
                <c:pt idx="1197" formatCode="_(&quot;$&quot;* #,##0.0_);_(&quot;$&quot;* \(#,##0.0\);_(&quot;$&quot;* &quot;-&quot;??_);_(@_)">
                  <c:v>14.385374893500002</c:v>
                </c:pt>
                <c:pt idx="1198" formatCode="_(&quot;$&quot;* #,##0.0_);_(&quot;$&quot;* \(#,##0.0\);_(&quot;$&quot;* &quot;-&quot;??_);_(@_)">
                  <c:v>12.668255841000001</c:v>
                </c:pt>
                <c:pt idx="1199" formatCode="_(&quot;$&quot;* #,##0.0_);_(&quot;$&quot;* \(#,##0.0\);_(&quot;$&quot;* &quot;-&quot;??_);_(@_)">
                  <c:v>15.009937049999998</c:v>
                </c:pt>
                <c:pt idx="1200" formatCode="_(&quot;$&quot;* #,##0.0_);_(&quot;$&quot;* \(#,##0.0\);_(&quot;$&quot;* &quot;-&quot;??_);_(@_)">
                  <c:v>11.7640811985</c:v>
                </c:pt>
                <c:pt idx="1201" formatCode="_(&quot;$&quot;* #,##0.0_);_(&quot;$&quot;* \(#,##0.0\);_(&quot;$&quot;* &quot;-&quot;??_);_(@_)">
                  <c:v>13.913029895499999</c:v>
                </c:pt>
                <c:pt idx="1202" formatCode="_(&quot;$&quot;* #,##0.0_);_(&quot;$&quot;* \(#,##0.0\);_(&quot;$&quot;* &quot;-&quot;??_);_(@_)">
                  <c:v>14.919725956999999</c:v>
                </c:pt>
                <c:pt idx="1203" formatCode="_(&quot;$&quot;* #,##0.0_);_(&quot;$&quot;* \(#,##0.0\);_(&quot;$&quot;* &quot;-&quot;??_);_(@_)">
                  <c:v>13.088824462</c:v>
                </c:pt>
                <c:pt idx="1204" formatCode="_(&quot;$&quot;* #,##0.0_);_(&quot;$&quot;* \(#,##0.0\);_(&quot;$&quot;* &quot;-&quot;??_);_(@_)">
                  <c:v>15.887779716000001</c:v>
                </c:pt>
                <c:pt idx="1205" formatCode="_(&quot;$&quot;* #,##0.0_);_(&quot;$&quot;* \(#,##0.0\);_(&quot;$&quot;* &quot;-&quot;??_);_(@_)">
                  <c:v>12.368113547</c:v>
                </c:pt>
                <c:pt idx="1206" formatCode="_(&quot;$&quot;* #,##0.0_);_(&quot;$&quot;* \(#,##0.0\);_(&quot;$&quot;* &quot;-&quot;??_);_(@_)">
                  <c:v>14.461270619250001</c:v>
                </c:pt>
                <c:pt idx="1207" formatCode="_(&quot;$&quot;* #,##0.0_);_(&quot;$&quot;* \(#,##0.0\);_(&quot;$&quot;* &quot;-&quot;??_);_(@_)">
                  <c:v>15.08629953</c:v>
                </c:pt>
                <c:pt idx="1208" formatCode="_(&quot;$&quot;* #,##0.0_);_(&quot;$&quot;* \(#,##0.0\);_(&quot;$&quot;* &quot;-&quot;??_);_(@_)">
                  <c:v>13.56822615175</c:v>
                </c:pt>
                <c:pt idx="1209" formatCode="_(&quot;$&quot;* #,##0.0_);_(&quot;$&quot;* \(#,##0.0\);_(&quot;$&quot;* &quot;-&quot;??_);_(@_)">
                  <c:v>16.2152272995</c:v>
                </c:pt>
                <c:pt idx="1210" formatCode="_(&quot;$&quot;* #,##0.0_);_(&quot;$&quot;* \(#,##0.0\);_(&quot;$&quot;* &quot;-&quot;??_);_(@_)">
                  <c:v>12.798154771249999</c:v>
                </c:pt>
                <c:pt idx="1211" formatCode="_(&quot;$&quot;* #,##0.0_);_(&quot;$&quot;* \(#,##0.0\);_(&quot;$&quot;* &quot;-&quot;??_);_(@_)">
                  <c:v>14.081950704000002</c:v>
                </c:pt>
                <c:pt idx="1212" formatCode="_(&quot;$&quot;* #,##0.0_);_(&quot;$&quot;* \(#,##0.0\);_(&quot;$&quot;* &quot;-&quot;??_);_(@_)">
                  <c:v>15.173794752000003</c:v>
                </c:pt>
                <c:pt idx="1213" formatCode="_(&quot;$&quot;* #,##0.0_);_(&quot;$&quot;* \(#,##0.0\);_(&quot;$&quot;* &quot;-&quot;??_);_(@_)">
                  <c:v>13.175388354500001</c:v>
                </c:pt>
                <c:pt idx="1214" formatCode="_(&quot;$&quot;* #,##0.0_);_(&quot;$&quot;* \(#,##0.0\);_(&quot;$&quot;* &quot;-&quot;??_);_(@_)">
                  <c:v>15.751490771239679</c:v>
                </c:pt>
                <c:pt idx="1215" formatCode="_(&quot;$&quot;* #,##0.0_);_(&quot;$&quot;* \(#,##0.0\);_(&quot;$&quot;* &quot;-&quot;??_);_(@_)">
                  <c:v>12.4115850335</c:v>
                </c:pt>
                <c:pt idx="1216" formatCode="_(&quot;$&quot;* #,##0.0_);_(&quot;$&quot;* \(#,##0.0\);_(&quot;$&quot;* &quot;-&quot;??_);_(@_)">
                  <c:v>13.701667990000002</c:v>
                </c:pt>
                <c:pt idx="1217" formatCode="_(&quot;$&quot;* #,##0.0_);_(&quot;$&quot;* \(#,##0.0\);_(&quot;$&quot;* &quot;-&quot;??_);_(@_)">
                  <c:v>14.677896187500002</c:v>
                </c:pt>
                <c:pt idx="1218" formatCode="_(&quot;$&quot;* #,##0.0_);_(&quot;$&quot;* \(#,##0.0\);_(&quot;$&quot;* &quot;-&quot;??_);_(@_)">
                  <c:v>13.09905163625</c:v>
                </c:pt>
                <c:pt idx="1219" formatCode="_(&quot;$&quot;* #,##0.0_);_(&quot;$&quot;* \(#,##0.0\);_(&quot;$&quot;* &quot;-&quot;??_);_(@_)">
                  <c:v>15.253384822500003</c:v>
                </c:pt>
                <c:pt idx="1220" formatCode="_(&quot;$&quot;* #,##0.0_);_(&quot;$&quot;* \(#,##0.0\);_(&quot;$&quot;* &quot;-&quot;??_);_(@_)">
                  <c:v>12.268520538875</c:v>
                </c:pt>
                <c:pt idx="1221" formatCode="_(&quot;$&quot;* #,##0.0_);_(&quot;$&quot;* \(#,##0.0\);_(&quot;$&quot;* &quot;-&quot;??_);_(@_)">
                  <c:v>13.960583531749998</c:v>
                </c:pt>
                <c:pt idx="1222" formatCode="_(&quot;$&quot;* #,##0.0_);_(&quot;$&quot;* \(#,##0.0\);_(&quot;$&quot;* &quot;-&quot;??_);_(@_)">
                  <c:v>14.707286015999998</c:v>
                </c:pt>
                <c:pt idx="1223" formatCode="_(&quot;$&quot;* #,##0.0_);_(&quot;$&quot;* \(#,##0.0\);_(&quot;$&quot;* &quot;-&quot;??_);_(@_)">
                  <c:v>13.294824895750001</c:v>
                </c:pt>
                <c:pt idx="1224" formatCode="_(&quot;$&quot;* #,##0.0_);_(&quot;$&quot;* \(#,##0.0\);_(&quot;$&quot;* &quot;-&quot;??_);_(@_)">
                  <c:v>15.974612790000004</c:v>
                </c:pt>
                <c:pt idx="1225" formatCode="_(&quot;$&quot;* #,##0.0_);_(&quot;$&quot;* \(#,##0.0\);_(&quot;$&quot;* &quot;-&quot;??_);_(@_)">
                  <c:v>12.563633975499997</c:v>
                </c:pt>
                <c:pt idx="1226" formatCode="_(&quot;$&quot;* #,##0.0_);_(&quot;$&quot;* \(#,##0.0\);_(&quot;$&quot;* &quot;-&quot;??_);_(@_)">
                  <c:v>15.095564318500001</c:v>
                </c:pt>
                <c:pt idx="1227" formatCode="_(&quot;$&quot;* #,##0.0_);_(&quot;$&quot;* \(#,##0.0\);_(&quot;$&quot;* &quot;-&quot;??_);_(@_)">
                  <c:v>15.966405725000001</c:v>
                </c:pt>
                <c:pt idx="1228" formatCode="_(&quot;$&quot;* #,##0.0_);_(&quot;$&quot;* \(#,##0.0\);_(&quot;$&quot;* &quot;-&quot;??_);_(@_)">
                  <c:v>14.326821384500001</c:v>
                </c:pt>
                <c:pt idx="1229" formatCode="_(&quot;$&quot;* #,##0.0_);_(&quot;$&quot;* \(#,##0.0\);_(&quot;$&quot;* &quot;-&quot;??_);_(@_)">
                  <c:v>16.822243574000002</c:v>
                </c:pt>
                <c:pt idx="1230" formatCode="_(&quot;$&quot;* #,##0.0_);_(&quot;$&quot;* \(#,##0.0\);_(&quot;$&quot;* &quot;-&quot;??_);_(@_)">
                  <c:v>13.192620003500002</c:v>
                </c:pt>
                <c:pt idx="1231" formatCode="_(&quot;$&quot;* #,##0.0_);_(&quot;$&quot;* \(#,##0.0\);_(&quot;$&quot;* &quot;-&quot;??_);_(@_)">
                  <c:v>13.5050362965</c:v>
                </c:pt>
                <c:pt idx="1232" formatCode="_(&quot;$&quot;* #,##0.0_);_(&quot;$&quot;* \(#,##0.0\);_(&quot;$&quot;* &quot;-&quot;??_);_(@_)">
                  <c:v>14.317371236</c:v>
                </c:pt>
                <c:pt idx="1233" formatCode="_(&quot;$&quot;* #,##0.0_);_(&quot;$&quot;* \(#,##0.0\);_(&quot;$&quot;* &quot;-&quot;??_);_(@_)">
                  <c:v>12.780464824499999</c:v>
                </c:pt>
                <c:pt idx="1234" formatCode="_(&quot;$&quot;* #,##0.0_);_(&quot;$&quot;* \(#,##0.0\);_(&quot;$&quot;* &quot;-&quot;??_);_(@_)">
                  <c:v>15.221749485000002</c:v>
                </c:pt>
                <c:pt idx="1235" formatCode="_(&quot;$&quot;* #,##0.0_);_(&quot;$&quot;* \(#,##0.0\);_(&quot;$&quot;* &quot;-&quot;??_);_(@_)">
                  <c:v>11.969337525</c:v>
                </c:pt>
                <c:pt idx="1236" formatCode="_(&quot;$&quot;* #,##0.0_);_(&quot;$&quot;* \(#,##0.0\);_(&quot;$&quot;* &quot;-&quot;??_);_(@_)">
                  <c:v>14.470051814482353</c:v>
                </c:pt>
                <c:pt idx="1237" formatCode="_(&quot;$&quot;* #,##0.0_);_(&quot;$&quot;* \(#,##0.0\);_(&quot;$&quot;* &quot;-&quot;??_);_(@_)">
                  <c:v>15.831214494117189</c:v>
                </c:pt>
                <c:pt idx="1238" formatCode="_(&quot;$&quot;* #,##0.0_);_(&quot;$&quot;* \(#,##0.0\);_(&quot;$&quot;* &quot;-&quot;??_);_(@_)">
                  <c:v>13.83778860061202</c:v>
                </c:pt>
                <c:pt idx="1239" formatCode="_(&quot;$&quot;* #,##0.0_);_(&quot;$&quot;* \(#,##0.0\);_(&quot;$&quot;* &quot;-&quot;??_);_(@_)">
                  <c:v>16.343890878245116</c:v>
                </c:pt>
                <c:pt idx="1240" formatCode="_(&quot;$&quot;* #,##0.0_);_(&quot;$&quot;* \(#,##0.0\);_(&quot;$&quot;* &quot;-&quot;??_);_(@_)">
                  <c:v>13.126452388500001</c:v>
                </c:pt>
                <c:pt idx="1241" formatCode="_(&quot;$&quot;* #,##0.0_);_(&quot;$&quot;* \(#,##0.0\);_(&quot;$&quot;* &quot;-&quot;??_);_(@_)">
                  <c:v>13.87621483775</c:v>
                </c:pt>
                <c:pt idx="1242" formatCode="_(&quot;$&quot;* #,##0.0_);_(&quot;$&quot;* \(#,##0.0\);_(&quot;$&quot;* &quot;-&quot;??_);_(@_)">
                  <c:v>14.877293468499998</c:v>
                </c:pt>
                <c:pt idx="1243" formatCode="_(&quot;$&quot;* #,##0.0_);_(&quot;$&quot;* \(#,##0.0\);_(&quot;$&quot;* &quot;-&quot;??_);_(@_)">
                  <c:v>13.24640898525</c:v>
                </c:pt>
                <c:pt idx="1244" formatCode="_(&quot;$&quot;* #,##0.0_);_(&quot;$&quot;* \(#,##0.0\);_(&quot;$&quot;* &quot;-&quot;??_);_(@_)">
                  <c:v>15.838441695999999</c:v>
                </c:pt>
                <c:pt idx="1245" formatCode="_(&quot;$&quot;* #,##0.0_);_(&quot;$&quot;* \(#,##0.0\);_(&quot;$&quot;* &quot;-&quot;??_);_(@_)">
                  <c:v>12.610961724249998</c:v>
                </c:pt>
                <c:pt idx="1246" formatCode="_(&quot;$&quot;* #,##0.0_);_(&quot;$&quot;* \(#,##0.0\);_(&quot;$&quot;* &quot;-&quot;??_);_(@_)">
                  <c:v>13.883275919499999</c:v>
                </c:pt>
                <c:pt idx="1247" formatCode="_(&quot;$&quot;* #,##0.0_);_(&quot;$&quot;* \(#,##0.0\);_(&quot;$&quot;* &quot;-&quot;??_);_(@_)">
                  <c:v>14.844140593999999</c:v>
                </c:pt>
                <c:pt idx="1248" formatCode="_(&quot;$&quot;* #,##0.0_);_(&quot;$&quot;* \(#,##0.0\);_(&quot;$&quot;* &quot;-&quot;??_);_(@_)">
                  <c:v>13.142921565999998</c:v>
                </c:pt>
                <c:pt idx="1249" formatCode="_(&quot;$&quot;* #,##0.0_);_(&quot;$&quot;* \(#,##0.0\);_(&quot;$&quot;* &quot;-&quot;??_);_(@_)">
                  <c:v>16.188727089999997</c:v>
                </c:pt>
                <c:pt idx="1250" formatCode="_(&quot;$&quot;* #,##0.0_);_(&quot;$&quot;* \(#,##0.0\);_(&quot;$&quot;* &quot;-&quot;??_);_(@_)">
                  <c:v>12.347837066249999</c:v>
                </c:pt>
                <c:pt idx="1251" formatCode="_(&quot;$&quot;* #,##0.0_);_(&quot;$&quot;* \(#,##0.0\);_(&quot;$&quot;* &quot;-&quot;??_);_(@_)">
                  <c:v>13.817230928999999</c:v>
                </c:pt>
                <c:pt idx="1252" formatCode="_(&quot;$&quot;* #,##0.0_);_(&quot;$&quot;* \(#,##0.0\);_(&quot;$&quot;* &quot;-&quot;??_);_(@_)">
                  <c:v>14.730444001</c:v>
                </c:pt>
                <c:pt idx="1253" formatCode="_(&quot;$&quot;* #,##0.0_);_(&quot;$&quot;* \(#,##0.0\);_(&quot;$&quot;* &quot;-&quot;??_);_(@_)">
                  <c:v>13.045204905499999</c:v>
                </c:pt>
                <c:pt idx="1254" formatCode="_(&quot;$&quot;* #,##0.0_);_(&quot;$&quot;* \(#,##0.0\);_(&quot;$&quot;* &quot;-&quot;??_);_(@_)">
                  <c:v>15.178625156000001</c:v>
                </c:pt>
                <c:pt idx="1255" formatCode="_(&quot;$&quot;* #,##0.0_);_(&quot;$&quot;* \(#,##0.0\);_(&quot;$&quot;* &quot;-&quot;??_);_(@_)">
                  <c:v>12.177061034249999</c:v>
                </c:pt>
                <c:pt idx="1256" formatCode="_(&quot;$&quot;* #,##0.0_);_(&quot;$&quot;* \(#,##0.0\);_(&quot;$&quot;* &quot;-&quot;??_);_(@_)">
                  <c:v>14.979461923000001</c:v>
                </c:pt>
                <c:pt idx="1257" formatCode="_(&quot;$&quot;* #,##0.0_);_(&quot;$&quot;* \(#,##0.0\);_(&quot;$&quot;* &quot;-&quot;??_);_(@_)">
                  <c:v>15.951584461000003</c:v>
                </c:pt>
                <c:pt idx="1258" formatCode="_(&quot;$&quot;* #,##0.0_);_(&quot;$&quot;* \(#,##0.0\);_(&quot;$&quot;* &quot;-&quot;??_);_(@_)">
                  <c:v>13.924258782000001</c:v>
                </c:pt>
                <c:pt idx="1259" formatCode="_(&quot;$&quot;* #,##0.0_);_(&quot;$&quot;* \(#,##0.0\);_(&quot;$&quot;* &quot;-&quot;??_);_(@_)">
                  <c:v>16.893964108000002</c:v>
                </c:pt>
                <c:pt idx="1260" formatCode="_(&quot;$&quot;* #,##0.0_);_(&quot;$&quot;* \(#,##0.0\);_(&quot;$&quot;* &quot;-&quot;??_);_(@_)">
                  <c:v>13.1233225355</c:v>
                </c:pt>
                <c:pt idx="1261" formatCode="_(&quot;$&quot;* #,##0.0_);_(&quot;$&quot;* \(#,##0.0\);_(&quot;$&quot;* &quot;-&quot;??_);_(@_)">
                  <c:v>15.060647525</c:v>
                </c:pt>
                <c:pt idx="1262" formatCode="_(&quot;$&quot;* #,##0.0_);_(&quot;$&quot;* \(#,##0.0\);_(&quot;$&quot;* &quot;-&quot;??_);_(@_)">
                  <c:v>16.026733988</c:v>
                </c:pt>
                <c:pt idx="1263" formatCode="_(&quot;$&quot;* #,##0.0_);_(&quot;$&quot;* \(#,##0.0\);_(&quot;$&quot;* &quot;-&quot;??_);_(@_)">
                  <c:v>14.338023861</c:v>
                </c:pt>
                <c:pt idx="1264" formatCode="_(&quot;$&quot;* #,##0.0_);_(&quot;$&quot;* \(#,##0.0\);_(&quot;$&quot;* &quot;-&quot;??_);_(@_)">
                  <c:v>16.921982931000002</c:v>
                </c:pt>
                <c:pt idx="1265" formatCode="_(&quot;$&quot;* #,##0.0_);_(&quot;$&quot;* \(#,##0.0\);_(&quot;$&quot;* &quot;-&quot;??_);_(@_)">
                  <c:v>13.472606198999999</c:v>
                </c:pt>
                <c:pt idx="1266" formatCode="_(&quot;$&quot;* #,##0.0_);_(&quot;$&quot;* \(#,##0.0\);_(&quot;$&quot;* &quot;-&quot;??_);_(@_)">
                  <c:v>14.932728554000001</c:v>
                </c:pt>
                <c:pt idx="1267" formatCode="_(&quot;$&quot;* #,##0.0_);_(&quot;$&quot;* \(#,##0.0\);_(&quot;$&quot;* &quot;-&quot;??_);_(@_)">
                  <c:v>15.895071352999999</c:v>
                </c:pt>
                <c:pt idx="1268" formatCode="_(&quot;$&quot;* #,##0.0_);_(&quot;$&quot;* \(#,##0.0\);_(&quot;$&quot;* &quot;-&quot;??_);_(@_)">
                  <c:v>14.140937848999998</c:v>
                </c:pt>
                <c:pt idx="1269" formatCode="_(&quot;$&quot;* #,##0.0_);_(&quot;$&quot;* \(#,##0.0\);_(&quot;$&quot;* &quot;-&quot;??_);_(@_)">
                  <c:v>16.662110744486938</c:v>
                </c:pt>
                <c:pt idx="1270" formatCode="_(&quot;$&quot;* #,##0.0_);_(&quot;$&quot;* \(#,##0.0\);_(&quot;$&quot;* &quot;-&quot;??_);_(@_)">
                  <c:v>13.209632296500001</c:v>
                </c:pt>
                <c:pt idx="1271" formatCode="_(&quot;$&quot;* #,##0.0_);_(&quot;$&quot;* \(#,##0.0\);_(&quot;$&quot;* &quot;-&quot;??_);_(@_)">
                  <c:v>15.425729980999998</c:v>
                </c:pt>
                <c:pt idx="1272" formatCode="_(&quot;$&quot;* #,##0.0_);_(&quot;$&quot;* \(#,##0.0\);_(&quot;$&quot;* &quot;-&quot;??_);_(@_)">
                  <c:v>16.580877255000001</c:v>
                </c:pt>
                <c:pt idx="1273" formatCode="_(&quot;$&quot;* #,##0.0_);_(&quot;$&quot;* \(#,##0.0\);_(&quot;$&quot;* &quot;-&quot;??_);_(@_)">
                  <c:v>14.325615412500003</c:v>
                </c:pt>
                <c:pt idx="1274" formatCode="_(&quot;$&quot;* #,##0.0_);_(&quot;$&quot;* \(#,##0.0\);_(&quot;$&quot;* &quot;-&quot;??_);_(@_)">
                  <c:v>17.455246185999997</c:v>
                </c:pt>
                <c:pt idx="1275" formatCode="_(&quot;$&quot;* #,##0.0_);_(&quot;$&quot;* \(#,##0.0\);_(&quot;$&quot;* &quot;-&quot;??_);_(@_)">
                  <c:v>13.168265177249999</c:v>
                </c:pt>
                <c:pt idx="1276" formatCode="_(&quot;$&quot;* #,##0.0_);_(&quot;$&quot;* \(#,##0.0\);_(&quot;$&quot;* &quot;-&quot;??_);_(@_)">
                  <c:v>18.346635134664062</c:v>
                </c:pt>
                <c:pt idx="1277" formatCode="_(&quot;$&quot;* #,##0.0_);_(&quot;$&quot;* \(#,##0.0\);_(&quot;$&quot;* &quot;-&quot;??_);_(@_)">
                  <c:v>19.636959276875</c:v>
                </c:pt>
                <c:pt idx="1278" formatCode="_(&quot;$&quot;* #,##0.0_);_(&quot;$&quot;* \(#,##0.0\);_(&quot;$&quot;* &quot;-&quot;??_);_(@_)">
                  <c:v>17.329689399591796</c:v>
                </c:pt>
                <c:pt idx="1279" formatCode="_(&quot;$&quot;* #,##0.0_);_(&quot;$&quot;* \(#,##0.0\);_(&quot;$&quot;* &quot;-&quot;??_);_(@_)">
                  <c:v>21.625707126598638</c:v>
                </c:pt>
                <c:pt idx="1280" formatCode="_(&quot;$&quot;* #,##0.0_);_(&quot;$&quot;* \(#,##0.0\);_(&quot;$&quot;* &quot;-&quot;??_);_(@_)">
                  <c:v>16.69166169105182</c:v>
                </c:pt>
                <c:pt idx="1281" formatCode="_(&quot;$&quot;* #,##0.0_);_(&quot;$&quot;* \(#,##0.0\);_(&quot;$&quot;* &quot;-&quot;??_);_(@_)">
                  <c:v>14.446692114000003</c:v>
                </c:pt>
                <c:pt idx="1282" formatCode="_(&quot;$&quot;* #,##0.0_);_(&quot;$&quot;* \(#,##0.0\);_(&quot;$&quot;* &quot;-&quot;??_);_(@_)">
                  <c:v>14.932104201000001</c:v>
                </c:pt>
                <c:pt idx="1283" formatCode="_(&quot;$&quot;* #,##0.0_);_(&quot;$&quot;* \(#,##0.0\);_(&quot;$&quot;* &quot;-&quot;??_);_(@_)">
                  <c:v>13.152489646499998</c:v>
                </c:pt>
                <c:pt idx="1284" formatCode="_(&quot;$&quot;* #,##0.0_);_(&quot;$&quot;* \(#,##0.0\);_(&quot;$&quot;* &quot;-&quot;??_);_(@_)">
                  <c:v>16.025271638</c:v>
                </c:pt>
                <c:pt idx="1285" formatCode="_(&quot;$&quot;* #,##0.0_);_(&quot;$&quot;* \(#,##0.0\);_(&quot;$&quot;* &quot;-&quot;??_);_(@_)">
                  <c:v>12.305324702124999</c:v>
                </c:pt>
                <c:pt idx="1286" formatCode="_(&quot;$&quot;* #,##0.0_);_(&quot;$&quot;* \(#,##0.0\);_(&quot;$&quot;* &quot;-&quot;??_);_(@_)">
                  <c:v>14.350594592499998</c:v>
                </c:pt>
                <c:pt idx="1287" formatCode="_(&quot;$&quot;* #,##0.0_);_(&quot;$&quot;* \(#,##0.0\);_(&quot;$&quot;* &quot;-&quot;??_);_(@_)">
                  <c:v>15.748474996497725</c:v>
                </c:pt>
                <c:pt idx="1288" formatCode="_(&quot;$&quot;* #,##0.0_);_(&quot;$&quot;* \(#,##0.0\);_(&quot;$&quot;* &quot;-&quot;??_);_(@_)">
                  <c:v>13.574899989</c:v>
                </c:pt>
                <c:pt idx="1289" formatCode="_(&quot;$&quot;* #,##0.0_);_(&quot;$&quot;* \(#,##0.0\);_(&quot;$&quot;* &quot;-&quot;??_);_(@_)">
                  <c:v>16.472259256425385</c:v>
                </c:pt>
                <c:pt idx="1290" formatCode="_(&quot;$&quot;* #,##0.0_);_(&quot;$&quot;* \(#,##0.0\);_(&quot;$&quot;* &quot;-&quot;??_);_(@_)">
                  <c:v>12.8805145345</c:v>
                </c:pt>
                <c:pt idx="1291" formatCode="_(&quot;$&quot;* #,##0.0_);_(&quot;$&quot;* \(#,##0.0\);_(&quot;$&quot;* &quot;-&quot;??_);_(@_)">
                  <c:v>14.051854278250001</c:v>
                </c:pt>
                <c:pt idx="1292" formatCode="_(&quot;$&quot;* #,##0.0_);_(&quot;$&quot;* \(#,##0.0\);_(&quot;$&quot;* &quot;-&quot;??_);_(@_)">
                  <c:v>14.901438601249998</c:v>
                </c:pt>
                <c:pt idx="1293" formatCode="_(&quot;$&quot;* #,##0.0_);_(&quot;$&quot;* \(#,##0.0\);_(&quot;$&quot;* &quot;-&quot;??_);_(@_)">
                  <c:v>13.479197584875001</c:v>
                </c:pt>
                <c:pt idx="1294" formatCode="_(&quot;$&quot;* #,##0.0_);_(&quot;$&quot;* \(#,##0.0\);_(&quot;$&quot;* &quot;-&quot;??_);_(@_)">
                  <c:v>15.583843240999999</c:v>
                </c:pt>
                <c:pt idx="1295" formatCode="_(&quot;$&quot;* #,##0.0_);_(&quot;$&quot;* \(#,##0.0\);_(&quot;$&quot;* &quot;-&quot;??_);_(@_)">
                  <c:v>12.782704758875001</c:v>
                </c:pt>
                <c:pt idx="1296" formatCode="_(&quot;$&quot;* #,##0.0_);_(&quot;$&quot;* \(#,##0.0\);_(&quot;$&quot;* &quot;-&quot;??_);_(@_)">
                  <c:v>15.167594494500001</c:v>
                </c:pt>
                <c:pt idx="1297" formatCode="_(&quot;$&quot;* #,##0.0_);_(&quot;$&quot;* \(#,##0.0\);_(&quot;$&quot;* &quot;-&quot;??_);_(@_)">
                  <c:v>15.804047135000001</c:v>
                </c:pt>
                <c:pt idx="1298" formatCode="_(&quot;$&quot;* #,##0.0_);_(&quot;$&quot;* \(#,##0.0\);_(&quot;$&quot;* &quot;-&quot;??_);_(@_)">
                  <c:v>14.017432180500002</c:v>
                </c:pt>
                <c:pt idx="1299" formatCode="_(&quot;$&quot;* #,##0.0_);_(&quot;$&quot;* \(#,##0.0\);_(&quot;$&quot;* &quot;-&quot;??_);_(@_)">
                  <c:v>16.916994506999306</c:v>
                </c:pt>
                <c:pt idx="1300" formatCode="_(&quot;$&quot;* #,##0.0_);_(&quot;$&quot;* \(#,##0.0\);_(&quot;$&quot;* &quot;-&quot;??_);_(@_)">
                  <c:v>13.473697135500002</c:v>
                </c:pt>
                <c:pt idx="1301" formatCode="_(&quot;$&quot;* #,##0.0_);_(&quot;$&quot;* \(#,##0.0\);_(&quot;$&quot;* &quot;-&quot;??_);_(@_)">
                  <c:v>14.881800583000002</c:v>
                </c:pt>
                <c:pt idx="1302" formatCode="_(&quot;$&quot;* #,##0.0_);_(&quot;$&quot;* \(#,##0.0\);_(&quot;$&quot;* &quot;-&quot;??_);_(@_)">
                  <c:v>15.947094514000003</c:v>
                </c:pt>
                <c:pt idx="1303" formatCode="_(&quot;$&quot;* #,##0.0_);_(&quot;$&quot;* \(#,##0.0\);_(&quot;$&quot;* &quot;-&quot;??_);_(@_)">
                  <c:v>13.79799261</c:v>
                </c:pt>
                <c:pt idx="1304" formatCode="_(&quot;$&quot;* #,##0.0_);_(&quot;$&quot;* \(#,##0.0\);_(&quot;$&quot;* &quot;-&quot;??_);_(@_)">
                  <c:v>16.568434397999997</c:v>
                </c:pt>
                <c:pt idx="1305" formatCode="_(&quot;$&quot;* #,##0.0_);_(&quot;$&quot;* \(#,##0.0\);_(&quot;$&quot;* &quot;-&quot;??_);_(@_)">
                  <c:v>12.930774949</c:v>
                </c:pt>
                <c:pt idx="1306" formatCode="_(&quot;$&quot;* #,##0.0_);_(&quot;$&quot;* \(#,##0.0\);_(&quot;$&quot;* &quot;-&quot;??_);_(@_)">
                  <c:v>14.037925800999997</c:v>
                </c:pt>
                <c:pt idx="1307" formatCode="_(&quot;$&quot;* #,##0.0_);_(&quot;$&quot;* \(#,##0.0\);_(&quot;$&quot;* &quot;-&quot;??_);_(@_)">
                  <c:v>14.803827820499997</c:v>
                </c:pt>
                <c:pt idx="1308" formatCode="_(&quot;$&quot;* #,##0.0_);_(&quot;$&quot;* \(#,##0.0\);_(&quot;$&quot;* &quot;-&quot;??_);_(@_)">
                  <c:v>13.200409938</c:v>
                </c:pt>
                <c:pt idx="1309" formatCode="_(&quot;$&quot;* #,##0.0_);_(&quot;$&quot;* \(#,##0.0\);_(&quot;$&quot;* &quot;-&quot;??_);_(@_)">
                  <c:v>15.840932597286852</c:v>
                </c:pt>
                <c:pt idx="1310" formatCode="_(&quot;$&quot;* #,##0.0_);_(&quot;$&quot;* \(#,##0.0\);_(&quot;$&quot;* &quot;-&quot;??_);_(@_)">
                  <c:v>12.656036691000001</c:v>
                </c:pt>
                <c:pt idx="1311" formatCode="_(&quot;$&quot;* #,##0.0_);_(&quot;$&quot;* \(#,##0.0\);_(&quot;$&quot;* &quot;-&quot;??_);_(@_)">
                  <c:v>13.746951655499997</c:v>
                </c:pt>
                <c:pt idx="1312" formatCode="_(&quot;$&quot;* #,##0.0_);_(&quot;$&quot;* \(#,##0.0\);_(&quot;$&quot;* &quot;-&quot;??_);_(@_)">
                  <c:v>14.888005155499998</c:v>
                </c:pt>
                <c:pt idx="1313" formatCode="_(&quot;$&quot;* #,##0.0_);_(&quot;$&quot;* \(#,##0.0\);_(&quot;$&quot;* &quot;-&quot;??_);_(@_)">
                  <c:v>13.190220810000001</c:v>
                </c:pt>
                <c:pt idx="1314" formatCode="_(&quot;$&quot;* #,##0.0_);_(&quot;$&quot;* \(#,##0.0\);_(&quot;$&quot;* &quot;-&quot;??_);_(@_)">
                  <c:v>15.602260374</c:v>
                </c:pt>
                <c:pt idx="1315" formatCode="_(&quot;$&quot;* #,##0.0_);_(&quot;$&quot;* \(#,##0.0\);_(&quot;$&quot;* &quot;-&quot;??_);_(@_)">
                  <c:v>12.29810700775</c:v>
                </c:pt>
                <c:pt idx="1316" formatCode="_(&quot;$&quot;* #,##0.0_);_(&quot;$&quot;* \(#,##0.0\);_(&quot;$&quot;* &quot;-&quot;??_);_(@_)">
                  <c:v>14.736714207999999</c:v>
                </c:pt>
                <c:pt idx="1317" formatCode="_(&quot;$&quot;* #,##0.0_);_(&quot;$&quot;* \(#,##0.0\);_(&quot;$&quot;* &quot;-&quot;??_);_(@_)">
                  <c:v>15.387641932499999</c:v>
                </c:pt>
                <c:pt idx="1318" formatCode="_(&quot;$&quot;* #,##0.0_);_(&quot;$&quot;* \(#,##0.0\);_(&quot;$&quot;* &quot;-&quot;??_);_(@_)">
                  <c:v>13.796535194500002</c:v>
                </c:pt>
                <c:pt idx="1319" formatCode="_(&quot;$&quot;* #,##0.0_);_(&quot;$&quot;* \(#,##0.0\);_(&quot;$&quot;* &quot;-&quot;??_);_(@_)">
                  <c:v>16.383505451000001</c:v>
                </c:pt>
                <c:pt idx="1320" formatCode="_(&quot;$&quot;* #,##0.0_);_(&quot;$&quot;* \(#,##0.0\);_(&quot;$&quot;* &quot;-&quot;??_);_(@_)">
                  <c:v>12.682396932750001</c:v>
                </c:pt>
                <c:pt idx="1321" formatCode="_(&quot;$&quot;* #,##0.0_);_(&quot;$&quot;* \(#,##0.0\);_(&quot;$&quot;* &quot;-&quot;??_);_(@_)">
                  <c:v>15.233081161499999</c:v>
                </c:pt>
                <c:pt idx="1322" formatCode="_(&quot;$&quot;* #,##0.0_);_(&quot;$&quot;* \(#,##0.0\);_(&quot;$&quot;* &quot;-&quot;??_);_(@_)">
                  <c:v>15.7258872795</c:v>
                </c:pt>
                <c:pt idx="1323" formatCode="_(&quot;$&quot;* #,##0.0_);_(&quot;$&quot;* \(#,##0.0\);_(&quot;$&quot;* &quot;-&quot;??_);_(@_)">
                  <c:v>13.652154057500001</c:v>
                </c:pt>
                <c:pt idx="1324" formatCode="_(&quot;$&quot;* #,##0.0_);_(&quot;$&quot;* \(#,##0.0\);_(&quot;$&quot;* &quot;-&quot;??_);_(@_)">
                  <c:v>17.008787638606773</c:v>
                </c:pt>
                <c:pt idx="1325" formatCode="_(&quot;$&quot;* #,##0.0_);_(&quot;$&quot;* \(#,##0.0\);_(&quot;$&quot;* &quot;-&quot;??_);_(@_)">
                  <c:v>12.948894802000002</c:v>
                </c:pt>
                <c:pt idx="1326" formatCode="_(&quot;$&quot;* #,##0.0_);_(&quot;$&quot;* \(#,##0.0\);_(&quot;$&quot;* &quot;-&quot;??_);_(@_)">
                  <c:v>16.456044245836207</c:v>
                </c:pt>
                <c:pt idx="1327" formatCode="_(&quot;$&quot;* #,##0.0_);_(&quot;$&quot;* \(#,##0.0\);_(&quot;$&quot;* &quot;-&quot;??_);_(@_)">
                  <c:v>18.731229402531884</c:v>
                </c:pt>
                <c:pt idx="1328" formatCode="_(&quot;$&quot;* #,##0.0_);_(&quot;$&quot;* \(#,##0.0\);_(&quot;$&quot;* &quot;-&quot;??_);_(@_)">
                  <c:v>15.491047515386715</c:v>
                </c:pt>
                <c:pt idx="1329" formatCode="_(&quot;$&quot;* #,##0.0_);_(&quot;$&quot;* \(#,##0.0\);_(&quot;$&quot;* &quot;-&quot;??_);_(@_)">
                  <c:v>20.181001408578126</c:v>
                </c:pt>
                <c:pt idx="1330" formatCode="_(&quot;$&quot;* #,##0.0_);_(&quot;$&quot;* \(#,##0.0\);_(&quot;$&quot;* &quot;-&quot;??_);_(@_)">
                  <c:v>14.449852181290264</c:v>
                </c:pt>
                <c:pt idx="1331" formatCode="_(&quot;$&quot;* #,##0.0_);_(&quot;$&quot;* \(#,##0.0\);_(&quot;$&quot;* &quot;-&quot;??_);_(@_)">
                  <c:v>15.251200744126406</c:v>
                </c:pt>
                <c:pt idx="1332" formatCode="_(&quot;$&quot;* #,##0.0_);_(&quot;$&quot;* \(#,##0.0\);_(&quot;$&quot;* &quot;-&quot;??_);_(@_)">
                  <c:v>16.099002672056169</c:v>
                </c:pt>
                <c:pt idx="1333" formatCode="_(&quot;$&quot;* #,##0.0_);_(&quot;$&quot;* \(#,##0.0\);_(&quot;$&quot;* &quot;-&quot;??_);_(@_)">
                  <c:v>14.331350942022155</c:v>
                </c:pt>
                <c:pt idx="1334" formatCode="_(&quot;$&quot;* #,##0.0_);_(&quot;$&quot;* \(#,##0.0\);_(&quot;$&quot;* &quot;-&quot;??_);_(@_)">
                  <c:v>17.182603350703108</c:v>
                </c:pt>
                <c:pt idx="1335" formatCode="_(&quot;$&quot;* #,##0.0_);_(&quot;$&quot;* \(#,##0.0\);_(&quot;$&quot;* &quot;-&quot;??_);_(@_)">
                  <c:v>13.546578388</c:v>
                </c:pt>
                <c:pt idx="1336" formatCode="_(&quot;$&quot;* #,##0.0_);_(&quot;$&quot;* \(#,##0.0\);_(&quot;$&quot;* &quot;-&quot;??_);_(@_)">
                  <c:v>14.612104899000002</c:v>
                </c:pt>
                <c:pt idx="1337" formatCode="_(&quot;$&quot;* #,##0.0_);_(&quot;$&quot;* \(#,##0.0\);_(&quot;$&quot;* &quot;-&quot;??_);_(@_)">
                  <c:v>15.782015718</c:v>
                </c:pt>
                <c:pt idx="1338" formatCode="_(&quot;$&quot;* #,##0.0_);_(&quot;$&quot;* \(#,##0.0\);_(&quot;$&quot;* &quot;-&quot;??_);_(@_)">
                  <c:v>13.888518349</c:v>
                </c:pt>
                <c:pt idx="1339" formatCode="_(&quot;$&quot;* #,##0.0_);_(&quot;$&quot;* \(#,##0.0\);_(&quot;$&quot;* &quot;-&quot;??_);_(@_)">
                  <c:v>16.641987931999999</c:v>
                </c:pt>
                <c:pt idx="1340" formatCode="_(&quot;$&quot;* #,##0.0_);_(&quot;$&quot;* \(#,##0.0\);_(&quot;$&quot;* &quot;-&quot;??_);_(@_)">
                  <c:v>13.26873680225</c:v>
                </c:pt>
                <c:pt idx="1341" formatCode="_(&quot;$&quot;* #,##0.0_);_(&quot;$&quot;* \(#,##0.0\);_(&quot;$&quot;* &quot;-&quot;??_);_(@_)">
                  <c:v>14.349367155999998</c:v>
                </c:pt>
                <c:pt idx="1342" formatCode="_(&quot;$&quot;* #,##0.0_);_(&quot;$&quot;* \(#,##0.0\);_(&quot;$&quot;* &quot;-&quot;??_);_(@_)">
                  <c:v>14.9758013605</c:v>
                </c:pt>
                <c:pt idx="1343" formatCode="_(&quot;$&quot;* #,##0.0_);_(&quot;$&quot;* \(#,##0.0\);_(&quot;$&quot;* &quot;-&quot;??_);_(@_)">
                  <c:v>13.431559990999999</c:v>
                </c:pt>
                <c:pt idx="1344" formatCode="_(&quot;$&quot;* #,##0.0_);_(&quot;$&quot;* \(#,##0.0\);_(&quot;$&quot;* &quot;-&quot;??_);_(@_)">
                  <c:v>16.069556989000002</c:v>
                </c:pt>
                <c:pt idx="1345" formatCode="_(&quot;$&quot;* #,##0.0_);_(&quot;$&quot;* \(#,##0.0\);_(&quot;$&quot;* &quot;-&quot;??_);_(@_)">
                  <c:v>12.616498190750001</c:v>
                </c:pt>
                <c:pt idx="1346" formatCode="_(&quot;$&quot;* #,##0.0_);_(&quot;$&quot;* \(#,##0.0\);_(&quot;$&quot;* &quot;-&quot;??_);_(@_)">
                  <c:v>15.909252734500003</c:v>
                </c:pt>
                <c:pt idx="1347" formatCode="_(&quot;$&quot;* #,##0.0_);_(&quot;$&quot;* \(#,##0.0\);_(&quot;$&quot;* &quot;-&quot;??_);_(@_)">
                  <c:v>16.625868020000002</c:v>
                </c:pt>
                <c:pt idx="1348" formatCode="_(&quot;$&quot;* #,##0.0_);_(&quot;$&quot;* \(#,##0.0\);_(&quot;$&quot;* &quot;-&quot;??_);_(@_)">
                  <c:v>14.947928711000001</c:v>
                </c:pt>
                <c:pt idx="1349" formatCode="_(&quot;$&quot;* #,##0.0_);_(&quot;$&quot;* \(#,##0.0\);_(&quot;$&quot;* &quot;-&quot;??_);_(@_)">
                  <c:v>18.374968346000003</c:v>
                </c:pt>
                <c:pt idx="1350" formatCode="_(&quot;$&quot;* #,##0.0_);_(&quot;$&quot;* \(#,##0.0\);_(&quot;$&quot;* &quot;-&quot;??_);_(@_)">
                  <c:v>13.870412795500002</c:v>
                </c:pt>
                <c:pt idx="1351" formatCode="_(&quot;$&quot;* #,##0.0_);_(&quot;$&quot;* \(#,##0.0\);_(&quot;$&quot;* &quot;-&quot;??_);_(@_)">
                  <c:v>14.394085888500001</c:v>
                </c:pt>
                <c:pt idx="1352" formatCode="_(&quot;$&quot;* #,##0.0_);_(&quot;$&quot;* \(#,##0.0\);_(&quot;$&quot;* &quot;-&quot;??_);_(@_)">
                  <c:v>14.987335031000001</c:v>
                </c:pt>
                <c:pt idx="1353" formatCode="_(&quot;$&quot;* #,##0.0_);_(&quot;$&quot;* \(#,##0.0\);_(&quot;$&quot;* &quot;-&quot;??_);_(@_)">
                  <c:v>13.4661064085</c:v>
                </c:pt>
                <c:pt idx="1354" formatCode="_(&quot;$&quot;* #,##0.0_);_(&quot;$&quot;* \(#,##0.0\);_(&quot;$&quot;* &quot;-&quot;??_);_(@_)">
                  <c:v>15.995803121000002</c:v>
                </c:pt>
                <c:pt idx="1355" formatCode="_(&quot;$&quot;* #,##0.0_);_(&quot;$&quot;* \(#,##0.0\);_(&quot;$&quot;* &quot;-&quot;??_);_(@_)">
                  <c:v>12.782825623500001</c:v>
                </c:pt>
                <c:pt idx="1356" formatCode="_(&quot;$&quot;* #,##0.0_);_(&quot;$&quot;* \(#,##0.0\);_(&quot;$&quot;* &quot;-&quot;??_);_(@_)">
                  <c:v>14.9927569935</c:v>
                </c:pt>
                <c:pt idx="1357" formatCode="_(&quot;$&quot;* #,##0.0_);_(&quot;$&quot;* \(#,##0.0\);_(&quot;$&quot;* &quot;-&quot;??_);_(@_)">
                  <c:v>16.163423851000005</c:v>
                </c:pt>
                <c:pt idx="1358" formatCode="_(&quot;$&quot;* #,##0.0_);_(&quot;$&quot;* \(#,##0.0\);_(&quot;$&quot;* &quot;-&quot;??_);_(@_)">
                  <c:v>14.428489811500004</c:v>
                </c:pt>
                <c:pt idx="1359" formatCode="_(&quot;$&quot;* #,##0.0_);_(&quot;$&quot;* \(#,##0.0\);_(&quot;$&quot;* &quot;-&quot;??_);_(@_)">
                  <c:v>17.261068898000001</c:v>
                </c:pt>
                <c:pt idx="1360" formatCode="_(&quot;$&quot;* #,##0.0_);_(&quot;$&quot;* \(#,##0.0\);_(&quot;$&quot;* &quot;-&quot;??_);_(@_)">
                  <c:v>13.593667117499999</c:v>
                </c:pt>
                <c:pt idx="1361" formatCode="_(&quot;$&quot;* #,##0.0_);_(&quot;$&quot;* \(#,##0.0\);_(&quot;$&quot;* &quot;-&quot;??_);_(@_)">
                  <c:v>16.0228631855</c:v>
                </c:pt>
                <c:pt idx="1362" formatCode="_(&quot;$&quot;* #,##0.0_);_(&quot;$&quot;* \(#,##0.0\);_(&quot;$&quot;* &quot;-&quot;??_);_(@_)">
                  <c:v>16.035103041500125</c:v>
                </c:pt>
                <c:pt idx="1363" formatCode="_(&quot;$&quot;* #,##0.0_);_(&quot;$&quot;* \(#,##0.0\);_(&quot;$&quot;* &quot;-&quot;??_);_(@_)">
                  <c:v>13.678910740499997</c:v>
                </c:pt>
                <c:pt idx="1364" formatCode="_(&quot;$&quot;* #,##0.0_);_(&quot;$&quot;* \(#,##0.0\);_(&quot;$&quot;* &quot;-&quot;??_);_(@_)">
                  <c:v>16.939460834342466</c:v>
                </c:pt>
                <c:pt idx="1365" formatCode="_(&quot;$&quot;* #,##0.0_);_(&quot;$&quot;* \(#,##0.0\);_(&quot;$&quot;* &quot;-&quot;??_);_(@_)">
                  <c:v>12.900409013000001</c:v>
                </c:pt>
                <c:pt idx="1366" formatCode="_(&quot;$&quot;* #,##0.0_);_(&quot;$&quot;* \(#,##0.0\);_(&quot;$&quot;* &quot;-&quot;??_);_(@_)">
                  <c:v>14.6420988335</c:v>
                </c:pt>
                <c:pt idx="1367" formatCode="_(&quot;$&quot;* #,##0.0_);_(&quot;$&quot;* \(#,##0.0\);_(&quot;$&quot;* &quot;-&quot;??_);_(@_)">
                  <c:v>15.522156643999999</c:v>
                </c:pt>
                <c:pt idx="1368" formatCode="_(&quot;$&quot;* #,##0.0_);_(&quot;$&quot;* \(#,##0.0\);_(&quot;$&quot;* &quot;-&quot;??_);_(@_)">
                  <c:v>13.829567318</c:v>
                </c:pt>
                <c:pt idx="1369" formatCode="_(&quot;$&quot;* #,##0.0_);_(&quot;$&quot;* \(#,##0.0\);_(&quot;$&quot;* &quot;-&quot;??_);_(@_)">
                  <c:v>16.657863100074742</c:v>
                </c:pt>
                <c:pt idx="1370" formatCode="_(&quot;$&quot;* #,##0.0_);_(&quot;$&quot;* \(#,##0.0\);_(&quot;$&quot;* &quot;-&quot;??_);_(@_)">
                  <c:v>12.796206867000002</c:v>
                </c:pt>
                <c:pt idx="1371" formatCode="_(&quot;$&quot;* #,##0.0_);_(&quot;$&quot;* \(#,##0.0\);_(&quot;$&quot;* &quot;-&quot;??_);_(@_)">
                  <c:v>15.243417035741214</c:v>
                </c:pt>
                <c:pt idx="1372" formatCode="_(&quot;$&quot;* #,##0.0_);_(&quot;$&quot;* \(#,##0.0\);_(&quot;$&quot;* &quot;-&quot;??_);_(@_)">
                  <c:v>17.356369728250005</c:v>
                </c:pt>
                <c:pt idx="1373" formatCode="_(&quot;$&quot;* #,##0.0_);_(&quot;$&quot;* \(#,##0.0\);_(&quot;$&quot;* &quot;-&quot;??_);_(@_)">
                  <c:v>14.655474294123993</c:v>
                </c:pt>
                <c:pt idx="1374" formatCode="_(&quot;$&quot;* #,##0.0_);_(&quot;$&quot;* \(#,##0.0\);_(&quot;$&quot;* &quot;-&quot;??_);_(@_)">
                  <c:v>19.160388055453126</c:v>
                </c:pt>
                <c:pt idx="1375" formatCode="_(&quot;$&quot;* #,##0.0_);_(&quot;$&quot;* \(#,##0.0\);_(&quot;$&quot;* &quot;-&quot;??_);_(@_)">
                  <c:v>13.487864265999999</c:v>
                </c:pt>
                <c:pt idx="1376" formatCode="_(&quot;$&quot;* #,##0.0_);_(&quot;$&quot;* \(#,##0.0\);_(&quot;$&quot;* &quot;-&quot;??_);_(@_)">
                  <c:v>14.055397847499998</c:v>
                </c:pt>
                <c:pt idx="1377" formatCode="_(&quot;$&quot;* #,##0.0_);_(&quot;$&quot;* \(#,##0.0\);_(&quot;$&quot;* &quot;-&quot;??_);_(@_)">
                  <c:v>15.038149389999999</c:v>
                </c:pt>
                <c:pt idx="1378" formatCode="_(&quot;$&quot;* #,##0.0_);_(&quot;$&quot;* \(#,##0.0\);_(&quot;$&quot;* &quot;-&quot;??_);_(@_)">
                  <c:v>13.682514203249999</c:v>
                </c:pt>
                <c:pt idx="1379" formatCode="_(&quot;$&quot;* #,##0.0_);_(&quot;$&quot;* \(#,##0.0\);_(&quot;$&quot;* &quot;-&quot;??_);_(@_)">
                  <c:v>16.013877478117735</c:v>
                </c:pt>
                <c:pt idx="1380" formatCode="_(&quot;$&quot;* #,##0.0_);_(&quot;$&quot;* \(#,##0.0\);_(&quot;$&quot;* &quot;-&quot;??_);_(@_)">
                  <c:v>12.86725741025</c:v>
                </c:pt>
                <c:pt idx="1381" formatCode="_(&quot;$&quot;* #,##0.0_);_(&quot;$&quot;* \(#,##0.0\);_(&quot;$&quot;* &quot;-&quot;??_);_(@_)">
                  <c:v>14.620502870000001</c:v>
                </c:pt>
                <c:pt idx="1382" formatCode="_(&quot;$&quot;* #,##0.0_);_(&quot;$&quot;* \(#,##0.0\);_(&quot;$&quot;* &quot;-&quot;??_);_(@_)">
                  <c:v>15.375114130000002</c:v>
                </c:pt>
                <c:pt idx="1383" formatCode="_(&quot;$&quot;* #,##0.0_);_(&quot;$&quot;* \(#,##0.0\);_(&quot;$&quot;* &quot;-&quot;??_);_(@_)">
                  <c:v>13.582510772999999</c:v>
                </c:pt>
                <c:pt idx="1384" formatCode="_(&quot;$&quot;* #,##0.0_);_(&quot;$&quot;* \(#,##0.0\);_(&quot;$&quot;* &quot;-&quot;??_);_(@_)">
                  <c:v>16.408592873999996</c:v>
                </c:pt>
                <c:pt idx="1385" formatCode="_(&quot;$&quot;* #,##0.0_);_(&quot;$&quot;* \(#,##0.0\);_(&quot;$&quot;* &quot;-&quot;??_);_(@_)">
                  <c:v>12.7368881835</c:v>
                </c:pt>
                <c:pt idx="1386" formatCode="_(&quot;$&quot;* #,##0.0_);_(&quot;$&quot;* \(#,##0.0\);_(&quot;$&quot;* &quot;-&quot;??_);_(@_)">
                  <c:v>14.749884866000002</c:v>
                </c:pt>
                <c:pt idx="1387" formatCode="_(&quot;$&quot;* #,##0.0_);_(&quot;$&quot;* \(#,##0.0\);_(&quot;$&quot;* &quot;-&quot;??_);_(@_)">
                  <c:v>15.624434150999997</c:v>
                </c:pt>
                <c:pt idx="1388" formatCode="_(&quot;$&quot;* #,##0.0_);_(&quot;$&quot;* \(#,##0.0\);_(&quot;$&quot;* &quot;-&quot;??_);_(@_)">
                  <c:v>13.793919428000002</c:v>
                </c:pt>
                <c:pt idx="1389" formatCode="_(&quot;$&quot;* #,##0.0_);_(&quot;$&quot;* \(#,##0.0\);_(&quot;$&quot;* &quot;-&quot;??_);_(@_)">
                  <c:v>16.921960364355023</c:v>
                </c:pt>
                <c:pt idx="1390" formatCode="_(&quot;$&quot;* #,##0.0_);_(&quot;$&quot;* \(#,##0.0\);_(&quot;$&quot;* &quot;-&quot;??_);_(@_)">
                  <c:v>13.047273379999998</c:v>
                </c:pt>
                <c:pt idx="1391" formatCode="_(&quot;$&quot;* #,##0.0_);_(&quot;$&quot;* \(#,##0.0\);_(&quot;$&quot;* &quot;-&quot;??_);_(@_)">
                  <c:v>16.563790042156253</c:v>
                </c:pt>
                <c:pt idx="1392" formatCode="_(&quot;$&quot;* #,##0.0_);_(&quot;$&quot;* \(#,##0.0\);_(&quot;$&quot;* &quot;-&quot;??_);_(@_)">
                  <c:v>17.958760909062498</c:v>
                </c:pt>
                <c:pt idx="1393" formatCode="_(&quot;$&quot;* #,##0.0_);_(&quot;$&quot;* \(#,##0.0\);_(&quot;$&quot;* &quot;-&quot;??_);_(@_)">
                  <c:v>14.903757107500001</c:v>
                </c:pt>
                <c:pt idx="1394" formatCode="_(&quot;$&quot;* #,##0.0_);_(&quot;$&quot;* \(#,##0.0\);_(&quot;$&quot;* &quot;-&quot;??_);_(@_)">
                  <c:v>20.1481730839585</c:v>
                </c:pt>
                <c:pt idx="1395" formatCode="_(&quot;$&quot;* #,##0.0_);_(&quot;$&quot;* \(#,##0.0\);_(&quot;$&quot;* &quot;-&quot;??_);_(@_)">
                  <c:v>13.582453633146486</c:v>
                </c:pt>
                <c:pt idx="1396" formatCode="_(&quot;$&quot;* #,##0.0_);_(&quot;$&quot;* \(#,##0.0\);_(&quot;$&quot;* &quot;-&quot;??_);_(@_)">
                  <c:v>14.444802098999999</c:v>
                </c:pt>
                <c:pt idx="1397" formatCode="_(&quot;$&quot;* #,##0.0_);_(&quot;$&quot;* \(#,##0.0\);_(&quot;$&quot;* &quot;-&quot;??_);_(@_)">
                  <c:v>16.055082545648439</c:v>
                </c:pt>
                <c:pt idx="1398" formatCode="_(&quot;$&quot;* #,##0.0_);_(&quot;$&quot;* \(#,##0.0\);_(&quot;$&quot;* &quot;-&quot;??_);_(@_)">
                  <c:v>13.554173967500002</c:v>
                </c:pt>
                <c:pt idx="1399" formatCode="_(&quot;$&quot;* #,##0.0_);_(&quot;$&quot;* \(#,##0.0\);_(&quot;$&quot;* &quot;-&quot;??_);_(@_)">
                  <c:v>16.575109535441403</c:v>
                </c:pt>
                <c:pt idx="1400" formatCode="_(&quot;$&quot;* #,##0.0_);_(&quot;$&quot;* \(#,##0.0\);_(&quot;$&quot;* &quot;-&quot;??_);_(@_)">
                  <c:v>12.294228908500001</c:v>
                </c:pt>
                <c:pt idx="1401" formatCode="_(&quot;$&quot;* #,##0.0_);_(&quot;$&quot;* \(#,##0.0\);_(&quot;$&quot;* &quot;-&quot;??_);_(@_)">
                  <c:v>14.662196911499999</c:v>
                </c:pt>
                <c:pt idx="1402" formatCode="_(&quot;$&quot;* #,##0.0_);_(&quot;$&quot;* \(#,##0.0\);_(&quot;$&quot;* &quot;-&quot;??_);_(@_)">
                  <c:v>15.3568856865</c:v>
                </c:pt>
                <c:pt idx="1403" formatCode="_(&quot;$&quot;* #,##0.0_);_(&quot;$&quot;* \(#,##0.0\);_(&quot;$&quot;* &quot;-&quot;??_);_(@_)">
                  <c:v>13.7833773475</c:v>
                </c:pt>
                <c:pt idx="1404" formatCode="_(&quot;$&quot;* #,##0.0_);_(&quot;$&quot;* \(#,##0.0\);_(&quot;$&quot;* &quot;-&quot;??_);_(@_)">
                  <c:v>16.352203854999999</c:v>
                </c:pt>
                <c:pt idx="1405" formatCode="_(&quot;$&quot;* #,##0.0_);_(&quot;$&quot;* \(#,##0.0\);_(&quot;$&quot;* &quot;-&quot;??_);_(@_)">
                  <c:v>12.865443537625</c:v>
                </c:pt>
                <c:pt idx="1406" formatCode="_(&quot;$&quot;* #,##0.0_);_(&quot;$&quot;* \(#,##0.0\);_(&quot;$&quot;* &quot;-&quot;??_);_(@_)">
                  <c:v>13.376619554749997</c:v>
                </c:pt>
                <c:pt idx="1407" formatCode="_(&quot;$&quot;* #,##0.0_);_(&quot;$&quot;* \(#,##0.0\);_(&quot;$&quot;* &quot;-&quot;??_);_(@_)">
                  <c:v>14.335814932999998</c:v>
                </c:pt>
                <c:pt idx="1408" formatCode="_(&quot;$&quot;* #,##0.0_);_(&quot;$&quot;* \(#,##0.0\);_(&quot;$&quot;* &quot;-&quot;??_);_(@_)">
                  <c:v>12.884801356625003</c:v>
                </c:pt>
                <c:pt idx="1409" formatCode="_(&quot;$&quot;* #,##0.0_);_(&quot;$&quot;* \(#,##0.0\);_(&quot;$&quot;* &quot;-&quot;??_);_(@_)">
                  <c:v>14.929245740000002</c:v>
                </c:pt>
                <c:pt idx="1410" formatCode="_(&quot;$&quot;* #,##0.0_);_(&quot;$&quot;* \(#,##0.0\);_(&quot;$&quot;* &quot;-&quot;??_);_(@_)">
                  <c:v>12.16960987375</c:v>
                </c:pt>
                <c:pt idx="1411" formatCode="_(&quot;$&quot;* #,##0.0_);_(&quot;$&quot;* \(#,##0.0\);_(&quot;$&quot;* &quot;-&quot;??_);_(@_)">
                  <c:v>14.045674071499997</c:v>
                </c:pt>
                <c:pt idx="1412" formatCode="_(&quot;$&quot;* #,##0.0_);_(&quot;$&quot;* \(#,##0.0\);_(&quot;$&quot;* &quot;-&quot;??_);_(@_)">
                  <c:v>15.032419518999998</c:v>
                </c:pt>
                <c:pt idx="1413" formatCode="_(&quot;$&quot;* #,##0.0_);_(&quot;$&quot;* \(#,##0.0\);_(&quot;$&quot;* &quot;-&quot;??_);_(@_)">
                  <c:v>12.998546973499998</c:v>
                </c:pt>
                <c:pt idx="1414" formatCode="_(&quot;$&quot;* #,##0.0_);_(&quot;$&quot;* \(#,##0.0\);_(&quot;$&quot;* &quot;-&quot;??_);_(@_)">
                  <c:v>16.114336690999998</c:v>
                </c:pt>
                <c:pt idx="1415" formatCode="_(&quot;$&quot;* #,##0.0_);_(&quot;$&quot;* \(#,##0.0\);_(&quot;$&quot;* &quot;-&quot;??_);_(@_)">
                  <c:v>12.877472089249999</c:v>
                </c:pt>
                <c:pt idx="1416" formatCode="_(&quot;$&quot;* #,##0.0_);_(&quot;$&quot;* \(#,##0.0\);_(&quot;$&quot;* &quot;-&quot;??_);_(@_)">
                  <c:v>14.741434994250001</c:v>
                </c:pt>
                <c:pt idx="1417" formatCode="_(&quot;$&quot;* #,##0.0_);_(&quot;$&quot;* \(#,##0.0\);_(&quot;$&quot;* &quot;-&quot;??_);_(@_)">
                  <c:v>15.249796846499999</c:v>
                </c:pt>
                <c:pt idx="1418" formatCode="_(&quot;$&quot;* #,##0.0_);_(&quot;$&quot;* \(#,##0.0\);_(&quot;$&quot;* &quot;-&quot;??_);_(@_)">
                  <c:v>13.914991736499998</c:v>
                </c:pt>
                <c:pt idx="1419" formatCode="_(&quot;$&quot;* #,##0.0_);_(&quot;$&quot;* \(#,##0.0\);_(&quot;$&quot;* &quot;-&quot;??_);_(@_)">
                  <c:v>16.275912103500001</c:v>
                </c:pt>
                <c:pt idx="1420" formatCode="_(&quot;$&quot;* #,##0.0_);_(&quot;$&quot;* \(#,##0.0\);_(&quot;$&quot;* &quot;-&quot;??_);_(@_)">
                  <c:v>13.170934873749999</c:v>
                </c:pt>
                <c:pt idx="1421" formatCode="_(&quot;$&quot;* #,##0.0_);_(&quot;$&quot;* \(#,##0.0\);_(&quot;$&quot;* &quot;-&quot;??_);_(@_)">
                  <c:v>14.231686081500001</c:v>
                </c:pt>
                <c:pt idx="1422" formatCode="_(&quot;$&quot;* #,##0.0_);_(&quot;$&quot;* \(#,##0.0\);_(&quot;$&quot;* &quot;-&quot;??_);_(@_)">
                  <c:v>14.988901283395974</c:v>
                </c:pt>
                <c:pt idx="1423" formatCode="_(&quot;$&quot;* #,##0.0_);_(&quot;$&quot;* \(#,##0.0\);_(&quot;$&quot;* &quot;-&quot;??_);_(@_)">
                  <c:v>13.384248319749997</c:v>
                </c:pt>
                <c:pt idx="1424" formatCode="_(&quot;$&quot;* #,##0.0_);_(&quot;$&quot;* \(#,##0.0\);_(&quot;$&quot;* &quot;-&quot;??_);_(@_)">
                  <c:v>16.133727935588606</c:v>
                </c:pt>
                <c:pt idx="1425" formatCode="_(&quot;$&quot;* #,##0.0_);_(&quot;$&quot;* \(#,##0.0\);_(&quot;$&quot;* &quot;-&quot;??_);_(@_)">
                  <c:v>12.545651337499999</c:v>
                </c:pt>
                <c:pt idx="1426" formatCode="_(&quot;$&quot;* #,##0.0_);_(&quot;$&quot;* \(#,##0.0\);_(&quot;$&quot;* &quot;-&quot;??_);_(@_)">
                  <c:v>14.122316017500001</c:v>
                </c:pt>
                <c:pt idx="1427" formatCode="_(&quot;$&quot;* #,##0.0_);_(&quot;$&quot;* \(#,##0.0\);_(&quot;$&quot;* &quot;-&quot;??_);_(@_)">
                  <c:v>14.774858176</c:v>
                </c:pt>
                <c:pt idx="1428" formatCode="_(&quot;$&quot;* #,##0.0_);_(&quot;$&quot;* \(#,##0.0\);_(&quot;$&quot;* &quot;-&quot;??_);_(@_)">
                  <c:v>13.162751811124998</c:v>
                </c:pt>
                <c:pt idx="1429" formatCode="_(&quot;$&quot;* #,##0.0_);_(&quot;$&quot;* \(#,##0.0\);_(&quot;$&quot;* &quot;-&quot;??_);_(@_)">
                  <c:v>15.5502261635</c:v>
                </c:pt>
                <c:pt idx="1430" formatCode="_(&quot;$&quot;* #,##0.0_);_(&quot;$&quot;* \(#,##0.0\);_(&quot;$&quot;* &quot;-&quot;??_);_(@_)">
                  <c:v>12.074686974375002</c:v>
                </c:pt>
                <c:pt idx="1431" formatCode="_(&quot;$&quot;* #,##0.0_);_(&quot;$&quot;* \(#,##0.0\);_(&quot;$&quot;* &quot;-&quot;??_);_(@_)">
                  <c:v>14.004896661499998</c:v>
                </c:pt>
                <c:pt idx="1432" formatCode="_(&quot;$&quot;* #,##0.0_);_(&quot;$&quot;* \(#,##0.0\);_(&quot;$&quot;* &quot;-&quot;??_);_(@_)">
                  <c:v>15.120902936250001</c:v>
                </c:pt>
                <c:pt idx="1433" formatCode="_(&quot;$&quot;* #,##0.0_);_(&quot;$&quot;* \(#,##0.0\);_(&quot;$&quot;* &quot;-&quot;??_);_(@_)">
                  <c:v>13.230193028750001</c:v>
                </c:pt>
                <c:pt idx="1434" formatCode="_(&quot;$&quot;* #,##0.0_);_(&quot;$&quot;* \(#,##0.0\);_(&quot;$&quot;* &quot;-&quot;??_);_(@_)">
                  <c:v>15.718629361</c:v>
                </c:pt>
                <c:pt idx="1435" formatCode="_(&quot;$&quot;* #,##0.0_);_(&quot;$&quot;* \(#,##0.0\);_(&quot;$&quot;* &quot;-&quot;??_);_(@_)">
                  <c:v>13.215309723749996</c:v>
                </c:pt>
                <c:pt idx="1436" formatCode="_(&quot;$&quot;* #,##0.0_);_(&quot;$&quot;* \(#,##0.0\);_(&quot;$&quot;* &quot;-&quot;??_);_(@_)">
                  <c:v>14.558579185500001</c:v>
                </c:pt>
                <c:pt idx="1437" formatCode="_(&quot;$&quot;* #,##0.0_);_(&quot;$&quot;* \(#,##0.0\);_(&quot;$&quot;* &quot;-&quot;??_);_(@_)">
                  <c:v>15.823245761000001</c:v>
                </c:pt>
                <c:pt idx="1438" formatCode="_(&quot;$&quot;* #,##0.0_);_(&quot;$&quot;* \(#,##0.0\);_(&quot;$&quot;* &quot;-&quot;??_);_(@_)">
                  <c:v>14.181633135249998</c:v>
                </c:pt>
                <c:pt idx="1439" formatCode="_(&quot;$&quot;* #,##0.0_);_(&quot;$&quot;* \(#,##0.0\);_(&quot;$&quot;* &quot;-&quot;??_);_(@_)">
                  <c:v>16.998755772999999</c:v>
                </c:pt>
                <c:pt idx="1440" formatCode="_(&quot;$&quot;* #,##0.0_);_(&quot;$&quot;* \(#,##0.0\);_(&quot;$&quot;* &quot;-&quot;??_);_(@_)">
                  <c:v>13.0767578735</c:v>
                </c:pt>
                <c:pt idx="1441" formatCode="_(&quot;$&quot;* #,##0.0_);_(&quot;$&quot;* \(#,##0.0\);_(&quot;$&quot;* &quot;-&quot;??_);_(@_)">
                  <c:v>13.57041290025</c:v>
                </c:pt>
                <c:pt idx="1442" formatCode="_(&quot;$&quot;* #,##0.0_);_(&quot;$&quot;* \(#,##0.0\);_(&quot;$&quot;* &quot;-&quot;??_);_(@_)">
                  <c:v>14.2284916185</c:v>
                </c:pt>
                <c:pt idx="1443" formatCode="_(&quot;$&quot;* #,##0.0_);_(&quot;$&quot;* \(#,##0.0\);_(&quot;$&quot;* &quot;-&quot;??_);_(@_)">
                  <c:v>12.950854829250002</c:v>
                </c:pt>
                <c:pt idx="1444" formatCode="_(&quot;$&quot;* #,##0.0_);_(&quot;$&quot;* \(#,##0.0\);_(&quot;$&quot;* &quot;-&quot;??_);_(@_)">
                  <c:v>15.604239101999998</c:v>
                </c:pt>
                <c:pt idx="1445" formatCode="_(&quot;$&quot;* #,##0.0_);_(&quot;$&quot;* \(#,##0.0\);_(&quot;$&quot;* &quot;-&quot;??_);_(@_)">
                  <c:v>12.487209164125002</c:v>
                </c:pt>
                <c:pt idx="1446" formatCode="_(&quot;$&quot;* #,##0.0_);_(&quot;$&quot;* \(#,##0.0\);_(&quot;$&quot;* &quot;-&quot;??_);_(@_)">
                  <c:v>14.611471846394391</c:v>
                </c:pt>
                <c:pt idx="1447" formatCode="_(&quot;$&quot;* #,##0.0_);_(&quot;$&quot;* \(#,##0.0\);_(&quot;$&quot;* &quot;-&quot;??_);_(@_)">
                  <c:v>15.610489249124024</c:v>
                </c:pt>
                <c:pt idx="1448" formatCode="_(&quot;$&quot;* #,##0.0_);_(&quot;$&quot;* \(#,##0.0\);_(&quot;$&quot;* &quot;-&quot;??_);_(@_)">
                  <c:v>14.126542367490369</c:v>
                </c:pt>
                <c:pt idx="1449" formatCode="_(&quot;$&quot;* #,##0.0_);_(&quot;$&quot;* \(#,##0.0\);_(&quot;$&quot;* &quot;-&quot;??_);_(@_)">
                  <c:v>17.927532492114256</c:v>
                </c:pt>
                <c:pt idx="1450" formatCode="_(&quot;$&quot;* #,##0.0_);_(&quot;$&quot;* \(#,##0.0\);_(&quot;$&quot;* &quot;-&quot;??_);_(@_)">
                  <c:v>13.221206803500001</c:v>
                </c:pt>
                <c:pt idx="1451" formatCode="_(&quot;$&quot;* #,##0.0_);_(&quot;$&quot;* \(#,##0.0\);_(&quot;$&quot;* &quot;-&quot;??_);_(@_)">
                  <c:v>14.1143053855</c:v>
                </c:pt>
                <c:pt idx="1452" formatCode="_(&quot;$&quot;* #,##0.0_);_(&quot;$&quot;* \(#,##0.0\);_(&quot;$&quot;* &quot;-&quot;??_);_(@_)">
                  <c:v>15.021220526499999</c:v>
                </c:pt>
                <c:pt idx="1453" formatCode="_(&quot;$&quot;* #,##0.0_);_(&quot;$&quot;* \(#,##0.0\);_(&quot;$&quot;* &quot;-&quot;??_);_(@_)">
                  <c:v>13.230392869749998</c:v>
                </c:pt>
                <c:pt idx="1454" formatCode="_(&quot;$&quot;* #,##0.0_);_(&quot;$&quot;* \(#,##0.0\);_(&quot;$&quot;* &quot;-&quot;??_);_(@_)">
                  <c:v>16.111039791</c:v>
                </c:pt>
                <c:pt idx="1455" formatCode="_(&quot;$&quot;* #,##0.0_);_(&quot;$&quot;* \(#,##0.0\);_(&quot;$&quot;* &quot;-&quot;??_);_(@_)">
                  <c:v>12.515993837812498</c:v>
                </c:pt>
                <c:pt idx="1456" formatCode="_(&quot;$&quot;* #,##0.0_);_(&quot;$&quot;* \(#,##0.0\);_(&quot;$&quot;* &quot;-&quot;??_);_(@_)">
                  <c:v>14.375185364500004</c:v>
                </c:pt>
                <c:pt idx="1457" formatCode="_(&quot;$&quot;* #,##0.0_);_(&quot;$&quot;* \(#,##0.0\);_(&quot;$&quot;* &quot;-&quot;??_);_(@_)">
                  <c:v>15.4043447265</c:v>
                </c:pt>
                <c:pt idx="1458" formatCode="_(&quot;$&quot;* #,##0.0_);_(&quot;$&quot;* \(#,##0.0\);_(&quot;$&quot;* &quot;-&quot;??_);_(@_)">
                  <c:v>13.278642631499997</c:v>
                </c:pt>
                <c:pt idx="1459" formatCode="_(&quot;$&quot;* #,##0.0_);_(&quot;$&quot;* \(#,##0.0\);_(&quot;$&quot;* &quot;-&quot;??_);_(@_)">
                  <c:v>16.189520612999999</c:v>
                </c:pt>
                <c:pt idx="1460" formatCode="_(&quot;$&quot;* #,##0.0_);_(&quot;$&quot;* \(#,##0.0\);_(&quot;$&quot;* &quot;-&quot;??_);_(@_)">
                  <c:v>12.619011877249999</c:v>
                </c:pt>
                <c:pt idx="1461" formatCode="_(&quot;$&quot;* #,##0.0_);_(&quot;$&quot;* \(#,##0.0\);_(&quot;$&quot;* &quot;-&quot;??_);_(@_)">
                  <c:v>13.7741531475</c:v>
                </c:pt>
                <c:pt idx="1462" formatCode="_(&quot;$&quot;* #,##0.0_);_(&quot;$&quot;* \(#,##0.0\);_(&quot;$&quot;* &quot;-&quot;??_);_(@_)">
                  <c:v>14.478238465999999</c:v>
                </c:pt>
                <c:pt idx="1463" formatCode="_(&quot;$&quot;* #,##0.0_);_(&quot;$&quot;* \(#,##0.0\);_(&quot;$&quot;* &quot;-&quot;??_);_(@_)">
                  <c:v>13.090992748500001</c:v>
                </c:pt>
                <c:pt idx="1464" formatCode="_(&quot;$&quot;* #,##0.0_);_(&quot;$&quot;* \(#,##0.0\);_(&quot;$&quot;* &quot;-&quot;??_);_(@_)">
                  <c:v>15.534175669</c:v>
                </c:pt>
                <c:pt idx="1465" formatCode="_(&quot;$&quot;* #,##0.0_);_(&quot;$&quot;* \(#,##0.0\);_(&quot;$&quot;* &quot;-&quot;??_);_(@_)">
                  <c:v>12.011403642499999</c:v>
                </c:pt>
                <c:pt idx="1466" formatCode="_(&quot;$&quot;* #,##0.0_);_(&quot;$&quot;* \(#,##0.0\);_(&quot;$&quot;* &quot;-&quot;??_);_(@_)">
                  <c:v>15.150773732999999</c:v>
                </c:pt>
                <c:pt idx="1467" formatCode="_(&quot;$&quot;* #,##0.0_);_(&quot;$&quot;* \(#,##0.0\);_(&quot;$&quot;* &quot;-&quot;??_);_(@_)">
                  <c:v>15.803880613</c:v>
                </c:pt>
                <c:pt idx="1468" formatCode="_(&quot;$&quot;* #,##0.0_);_(&quot;$&quot;* \(#,##0.0\);_(&quot;$&quot;* &quot;-&quot;??_);_(@_)">
                  <c:v>14.292332177500002</c:v>
                </c:pt>
                <c:pt idx="1469" formatCode="_(&quot;$&quot;* #,##0.0_);_(&quot;$&quot;* \(#,##0.0\);_(&quot;$&quot;* &quot;-&quot;??_);_(@_)">
                  <c:v>17.144058170000001</c:v>
                </c:pt>
                <c:pt idx="1470" formatCode="_(&quot;$&quot;* #,##0.0_);_(&quot;$&quot;* \(#,##0.0\);_(&quot;$&quot;* &quot;-&quot;??_);_(@_)">
                  <c:v>13.244224903000001</c:v>
                </c:pt>
                <c:pt idx="1471" formatCode="_(&quot;$&quot;* #,##0.0_);_(&quot;$&quot;* \(#,##0.0\);_(&quot;$&quot;* &quot;-&quot;??_);_(@_)">
                  <c:v>15.130754193000001</c:v>
                </c:pt>
                <c:pt idx="1472" formatCode="_(&quot;$&quot;* #,##0.0_);_(&quot;$&quot;* \(#,##0.0\);_(&quot;$&quot;* &quot;-&quot;??_);_(@_)">
                  <c:v>16.053747334000001</c:v>
                </c:pt>
                <c:pt idx="1473" formatCode="_(&quot;$&quot;* #,##0.0_);_(&quot;$&quot;* \(#,##0.0\);_(&quot;$&quot;* &quot;-&quot;??_);_(@_)">
                  <c:v>14.23864841875</c:v>
                </c:pt>
                <c:pt idx="1474" formatCode="_(&quot;$&quot;* #,##0.0_);_(&quot;$&quot;* \(#,##0.0\);_(&quot;$&quot;* &quot;-&quot;??_);_(@_)">
                  <c:v>16.791587907</c:v>
                </c:pt>
                <c:pt idx="1475" formatCode="_(&quot;$&quot;* #,##0.0_);_(&quot;$&quot;* \(#,##0.0\);_(&quot;$&quot;* &quot;-&quot;??_);_(@_)">
                  <c:v>13.410148106500001</c:v>
                </c:pt>
                <c:pt idx="1476" formatCode="_(&quot;$&quot;* #,##0.0_);_(&quot;$&quot;* \(#,##0.0\);_(&quot;$&quot;* &quot;-&quot;??_);_(@_)">
                  <c:v>14.701338455500004</c:v>
                </c:pt>
                <c:pt idx="1477" formatCode="_(&quot;$&quot;* #,##0.0_);_(&quot;$&quot;* \(#,##0.0\);_(&quot;$&quot;* &quot;-&quot;??_);_(@_)">
                  <c:v>15.766461058000003</c:v>
                </c:pt>
                <c:pt idx="1478" formatCode="_(&quot;$&quot;* #,##0.0_);_(&quot;$&quot;* \(#,##0.0\);_(&quot;$&quot;* &quot;-&quot;??_);_(@_)">
                  <c:v>14.032432962</c:v>
                </c:pt>
                <c:pt idx="1479" formatCode="_(&quot;$&quot;* #,##0.0_);_(&quot;$&quot;* \(#,##0.0\);_(&quot;$&quot;* &quot;-&quot;??_);_(@_)">
                  <c:v>16.59841886589685</c:v>
                </c:pt>
                <c:pt idx="1480" formatCode="_(&quot;$&quot;* #,##0.0_);_(&quot;$&quot;* \(#,##0.0\);_(&quot;$&quot;* &quot;-&quot;??_);_(@_)">
                  <c:v>13.023034231000004</c:v>
                </c:pt>
                <c:pt idx="1481" formatCode="_(&quot;$&quot;* #,##0.0_);_(&quot;$&quot;* \(#,##0.0\);_(&quot;$&quot;* &quot;-&quot;??_);_(@_)">
                  <c:v>15.538619341500002</c:v>
                </c:pt>
                <c:pt idx="1482" formatCode="_(&quot;$&quot;* #,##0.0_);_(&quot;$&quot;* \(#,##0.0\);_(&quot;$&quot;* &quot;-&quot;??_);_(@_)">
                  <c:v>16.258760148</c:v>
                </c:pt>
                <c:pt idx="1483" formatCode="_(&quot;$&quot;* #,##0.0_);_(&quot;$&quot;* \(#,##0.0\);_(&quot;$&quot;* &quot;-&quot;??_);_(@_)">
                  <c:v>14.196716551000002</c:v>
                </c:pt>
                <c:pt idx="1484" formatCode="_(&quot;$&quot;* #,##0.0_);_(&quot;$&quot;* \(#,##0.0\);_(&quot;$&quot;* &quot;-&quot;??_);_(@_)">
                  <c:v>17.116337227999999</c:v>
                </c:pt>
                <c:pt idx="1485" formatCode="_(&quot;$&quot;* #,##0.0_);_(&quot;$&quot;* \(#,##0.0\);_(&quot;$&quot;* &quot;-&quot;??_);_(@_)">
                  <c:v>13.704872525000003</c:v>
                </c:pt>
                <c:pt idx="1486" formatCode="_(&quot;$&quot;* #,##0.0_);_(&quot;$&quot;* \(#,##0.0\);_(&quot;$&quot;* &quot;-&quot;??_);_(@_)">
                  <c:v>19.102182402265143</c:v>
                </c:pt>
                <c:pt idx="1487" formatCode="_(&quot;$&quot;* #,##0.0_);_(&quot;$&quot;* \(#,##0.0\);_(&quot;$&quot;* &quot;-&quot;??_);_(@_)">
                  <c:v>20.253475651195316</c:v>
                </c:pt>
                <c:pt idx="1488" formatCode="_(&quot;$&quot;* #,##0.0_);_(&quot;$&quot;* \(#,##0.0\);_(&quot;$&quot;* &quot;-&quot;??_);_(@_)">
                  <c:v>17.464693590723677</c:v>
                </c:pt>
                <c:pt idx="1489" formatCode="_(&quot;$&quot;* #,##0.0_);_(&quot;$&quot;* \(#,##0.0\);_(&quot;$&quot;* &quot;-&quot;??_);_(@_)">
                  <c:v>21.506250419374997</c:v>
                </c:pt>
                <c:pt idx="1490" formatCode="_(&quot;$&quot;* #,##0.0_);_(&quot;$&quot;* \(#,##0.0\);_(&quot;$&quot;* &quot;-&quot;??_);_(@_)">
                  <c:v>16.637906028437502</c:v>
                </c:pt>
                <c:pt idx="1491" formatCode="_(&quot;$&quot;* #,##0.0_);_(&quot;$&quot;* \(#,##0.0\);_(&quot;$&quot;* &quot;-&quot;??_);_(@_)">
                  <c:v>13.920350675</c:v>
                </c:pt>
                <c:pt idx="1492" formatCode="_(&quot;$&quot;* #,##0.0_);_(&quot;$&quot;* \(#,##0.0\);_(&quot;$&quot;* &quot;-&quot;??_);_(@_)">
                  <c:v>15.027053553500002</c:v>
                </c:pt>
                <c:pt idx="1493" formatCode="_(&quot;$&quot;* #,##0.0_);_(&quot;$&quot;* \(#,##0.0\);_(&quot;$&quot;* &quot;-&quot;??_);_(@_)">
                  <c:v>13.335342496250005</c:v>
                </c:pt>
                <c:pt idx="1494" formatCode="_(&quot;$&quot;* #,##0.0_);_(&quot;$&quot;* \(#,##0.0\);_(&quot;$&quot;* &quot;-&quot;??_);_(@_)">
                  <c:v>15.598732589499999</c:v>
                </c:pt>
                <c:pt idx="1495" formatCode="_(&quot;$&quot;* #,##0.0_);_(&quot;$&quot;* \(#,##0.0\);_(&quot;$&quot;* &quot;-&quot;??_);_(@_)">
                  <c:v>12.479111760125001</c:v>
                </c:pt>
                <c:pt idx="1496" formatCode="_(&quot;$&quot;* #,##0.0_);_(&quot;$&quot;* \(#,##0.0\);_(&quot;$&quot;* &quot;-&quot;??_);_(@_)">
                  <c:v>14.652021274499997</c:v>
                </c:pt>
                <c:pt idx="1497" formatCode="_(&quot;$&quot;* #,##0.0_);_(&quot;$&quot;* \(#,##0.0\);_(&quot;$&quot;* &quot;-&quot;??_);_(@_)">
                  <c:v>15.6008096925</c:v>
                </c:pt>
                <c:pt idx="1498" formatCode="_(&quot;$&quot;* #,##0.0_);_(&quot;$&quot;* \(#,##0.0\);_(&quot;$&quot;* &quot;-&quot;??_);_(@_)">
                  <c:v>13.846295052250001</c:v>
                </c:pt>
                <c:pt idx="1499" formatCode="_(&quot;$&quot;* #,##0.0_);_(&quot;$&quot;* \(#,##0.0\);_(&quot;$&quot;* &quot;-&quot;??_);_(@_)">
                  <c:v>16.700195663489932</c:v>
                </c:pt>
                <c:pt idx="1500" formatCode="_(&quot;$&quot;* #,##0.0_);_(&quot;$&quot;* \(#,##0.0\);_(&quot;$&quot;* &quot;-&quot;??_);_(@_)">
                  <c:v>12.833821231499998</c:v>
                </c:pt>
                <c:pt idx="1501" formatCode="_(&quot;$&quot;* #,##0.0_);_(&quot;$&quot;* \(#,##0.0\);_(&quot;$&quot;* &quot;-&quot;??_);_(@_)">
                  <c:v>14.1678027515</c:v>
                </c:pt>
                <c:pt idx="1502" formatCode="_(&quot;$&quot;* #,##0.0_);_(&quot;$&quot;* \(#,##0.0\);_(&quot;$&quot;* &quot;-&quot;??_);_(@_)">
                  <c:v>14.983175441</c:v>
                </c:pt>
                <c:pt idx="1503" formatCode="_(&quot;$&quot;* #,##0.0_);_(&quot;$&quot;* \(#,##0.0\);_(&quot;$&quot;* &quot;-&quot;??_);_(@_)">
                  <c:v>13.498152805249997</c:v>
                </c:pt>
                <c:pt idx="1504" formatCode="_(&quot;$&quot;* #,##0.0_);_(&quot;$&quot;* \(#,##0.0\);_(&quot;$&quot;* &quot;-&quot;??_);_(@_)">
                  <c:v>15.929929181500002</c:v>
                </c:pt>
                <c:pt idx="1505" formatCode="_(&quot;$&quot;* #,##0.0_);_(&quot;$&quot;* \(#,##0.0\);_(&quot;$&quot;* &quot;-&quot;??_);_(@_)">
                  <c:v>12.432919617000001</c:v>
                </c:pt>
                <c:pt idx="1506" formatCode="_(&quot;$&quot;* #,##0.0_);_(&quot;$&quot;* \(#,##0.0\);_(&quot;$&quot;* &quot;-&quot;??_);_(@_)">
                  <c:v>15.250818515000001</c:v>
                </c:pt>
                <c:pt idx="1507" formatCode="_(&quot;$&quot;* #,##0.0_);_(&quot;$&quot;* \(#,##0.0\);_(&quot;$&quot;* &quot;-&quot;??_);_(@_)">
                  <c:v>16.363334708677858</c:v>
                </c:pt>
                <c:pt idx="1508" formatCode="_(&quot;$&quot;* #,##0.0_);_(&quot;$&quot;* \(#,##0.0\);_(&quot;$&quot;* &quot;-&quot;??_);_(@_)">
                  <c:v>14.047517511000001</c:v>
                </c:pt>
                <c:pt idx="1509" formatCode="_(&quot;$&quot;* #,##0.0_);_(&quot;$&quot;* \(#,##0.0\);_(&quot;$&quot;* &quot;-&quot;??_);_(@_)">
                  <c:v>17.065990279359674</c:v>
                </c:pt>
                <c:pt idx="1510" formatCode="_(&quot;$&quot;* #,##0.0_);_(&quot;$&quot;* \(#,##0.0\);_(&quot;$&quot;* &quot;-&quot;??_);_(@_)">
                  <c:v>13.255531414999997</c:v>
                </c:pt>
                <c:pt idx="1511" formatCode="_(&quot;$&quot;* #,##0.0_);_(&quot;$&quot;* \(#,##0.0\);_(&quot;$&quot;* &quot;-&quot;??_);_(@_)">
                  <c:v>14.659944808500001</c:v>
                </c:pt>
                <c:pt idx="1512" formatCode="_(&quot;$&quot;* #,##0.0_);_(&quot;$&quot;* \(#,##0.0\);_(&quot;$&quot;* &quot;-&quot;??_);_(@_)">
                  <c:v>15.742386298</c:v>
                </c:pt>
                <c:pt idx="1513" formatCode="_(&quot;$&quot;* #,##0.0_);_(&quot;$&quot;* \(#,##0.0\);_(&quot;$&quot;* &quot;-&quot;??_);_(@_)">
                  <c:v>13.807126783500001</c:v>
                </c:pt>
                <c:pt idx="1514" formatCode="_(&quot;$&quot;* #,##0.0_);_(&quot;$&quot;* \(#,##0.0\);_(&quot;$&quot;* &quot;-&quot;??_);_(@_)">
                  <c:v>16.818732766</c:v>
                </c:pt>
                <c:pt idx="1515" formatCode="_(&quot;$&quot;* #,##0.0_);_(&quot;$&quot;* \(#,##0.0\);_(&quot;$&quot;* &quot;-&quot;??_);_(@_)">
                  <c:v>13.261551784249999</c:v>
                </c:pt>
                <c:pt idx="1516" formatCode="_(&quot;$&quot;* #,##0.0_);_(&quot;$&quot;* \(#,##0.0\);_(&quot;$&quot;* &quot;-&quot;??_);_(@_)">
                  <c:v>13.971160236250002</c:v>
                </c:pt>
                <c:pt idx="1517" formatCode="_(&quot;$&quot;* #,##0.0_);_(&quot;$&quot;* \(#,##0.0\);_(&quot;$&quot;* &quot;-&quot;??_);_(@_)">
                  <c:v>14.773947465000001</c:v>
                </c:pt>
                <c:pt idx="1518" formatCode="_(&quot;$&quot;* #,##0.0_);_(&quot;$&quot;* \(#,##0.0\);_(&quot;$&quot;* &quot;-&quot;??_);_(@_)">
                  <c:v>13.267967485749999</c:v>
                </c:pt>
                <c:pt idx="1519" formatCode="_(&quot;$&quot;* #,##0.0_);_(&quot;$&quot;* \(#,##0.0\);_(&quot;$&quot;* &quot;-&quot;??_);_(@_)">
                  <c:v>15.765882534871237</c:v>
                </c:pt>
                <c:pt idx="1520" formatCode="_(&quot;$&quot;* #,##0.0_);_(&quot;$&quot;* \(#,##0.0\);_(&quot;$&quot;* &quot;-&quot;??_);_(@_)">
                  <c:v>12.810710057874999</c:v>
                </c:pt>
                <c:pt idx="1521" formatCode="_(&quot;$&quot;* #,##0.0_);_(&quot;$&quot;* \(#,##0.0\);_(&quot;$&quot;* &quot;-&quot;??_);_(@_)">
                  <c:v>13.948757241750002</c:v>
                </c:pt>
                <c:pt idx="1522" formatCode="_(&quot;$&quot;* #,##0.0_);_(&quot;$&quot;* \(#,##0.0\);_(&quot;$&quot;* &quot;-&quot;??_);_(@_)">
                  <c:v>15.033681979000001</c:v>
                </c:pt>
                <c:pt idx="1523" formatCode="_(&quot;$&quot;* #,##0.0_);_(&quot;$&quot;* \(#,##0.0\);_(&quot;$&quot;* &quot;-&quot;??_);_(@_)">
                  <c:v>13.041076754000001</c:v>
                </c:pt>
                <c:pt idx="1524" formatCode="_(&quot;$&quot;* #,##0.0_);_(&quot;$&quot;* \(#,##0.0\);_(&quot;$&quot;* &quot;-&quot;??_);_(@_)">
                  <c:v>16.086744413999998</c:v>
                </c:pt>
                <c:pt idx="1525" formatCode="_(&quot;$&quot;* #,##0.0_);_(&quot;$&quot;* \(#,##0.0\);_(&quot;$&quot;* &quot;-&quot;??_);_(@_)">
                  <c:v>12.300740181125002</c:v>
                </c:pt>
                <c:pt idx="1526" formatCode="_(&quot;$&quot;* #,##0.0_);_(&quot;$&quot;* \(#,##0.0\);_(&quot;$&quot;* &quot;-&quot;??_);_(@_)">
                  <c:v>14.435221591999998</c:v>
                </c:pt>
                <c:pt idx="1527" formatCode="_(&quot;$&quot;* #,##0.0_);_(&quot;$&quot;* \(#,##0.0\);_(&quot;$&quot;* &quot;-&quot;??_);_(@_)">
                  <c:v>15.066947763000002</c:v>
                </c:pt>
                <c:pt idx="1528" formatCode="_(&quot;$&quot;* #,##0.0_);_(&quot;$&quot;* \(#,##0.0\);_(&quot;$&quot;* &quot;-&quot;??_);_(@_)">
                  <c:v>13.777919284499999</c:v>
                </c:pt>
                <c:pt idx="1529" formatCode="_(&quot;$&quot;* #,##0.0_);_(&quot;$&quot;* \(#,##0.0\);_(&quot;$&quot;* &quot;-&quot;??_);_(@_)">
                  <c:v>16.619107671000002</c:v>
                </c:pt>
                <c:pt idx="1530" formatCode="_(&quot;$&quot;* #,##0.0_);_(&quot;$&quot;* \(#,##0.0\);_(&quot;$&quot;* &quot;-&quot;??_);_(@_)">
                  <c:v>12.897108956249999</c:v>
                </c:pt>
                <c:pt idx="1531" formatCode="_(&quot;$&quot;* #,##0.0_);_(&quot;$&quot;* \(#,##0.0\);_(&quot;$&quot;* &quot;-&quot;??_);_(@_)">
                  <c:v>14.817894634000002</c:v>
                </c:pt>
                <c:pt idx="1532" formatCode="_(&quot;$&quot;* #,##0.0_);_(&quot;$&quot;* \(#,##0.0\);_(&quot;$&quot;* &quot;-&quot;??_);_(@_)">
                  <c:v>15.838704734</c:v>
                </c:pt>
                <c:pt idx="1533" formatCode="_(&quot;$&quot;* #,##0.0_);_(&quot;$&quot;* \(#,##0.0\);_(&quot;$&quot;* &quot;-&quot;??_);_(@_)">
                  <c:v>14.152002519999998</c:v>
                </c:pt>
                <c:pt idx="1534" formatCode="_(&quot;$&quot;* #,##0.0_);_(&quot;$&quot;* \(#,##0.0\);_(&quot;$&quot;* &quot;-&quot;??_);_(@_)">
                  <c:v>16.914321439436463</c:v>
                </c:pt>
                <c:pt idx="1535" formatCode="_(&quot;$&quot;* #,##0.0_);_(&quot;$&quot;* \(#,##0.0\);_(&quot;$&quot;* &quot;-&quot;??_);_(@_)">
                  <c:v>12.694353605749999</c:v>
                </c:pt>
                <c:pt idx="1536" formatCode="_(&quot;$&quot;* #,##0.0_);_(&quot;$&quot;* \(#,##0.0\);_(&quot;$&quot;* &quot;-&quot;??_);_(@_)">
                  <c:v>16.441104226393939</c:v>
                </c:pt>
                <c:pt idx="1537" formatCode="_(&quot;$&quot;* #,##0.0_);_(&quot;$&quot;* \(#,##0.0\);_(&quot;$&quot;* &quot;-&quot;??_);_(@_)">
                  <c:v>19.163269876917969</c:v>
                </c:pt>
                <c:pt idx="1538" formatCode="_(&quot;$&quot;* #,##0.0_);_(&quot;$&quot;* \(#,##0.0\);_(&quot;$&quot;* &quot;-&quot;??_);_(@_)">
                  <c:v>15.595374461</c:v>
                </c:pt>
                <c:pt idx="1539" formatCode="_(&quot;$&quot;* #,##0.0_);_(&quot;$&quot;* \(#,##0.0\);_(&quot;$&quot;* &quot;-&quot;??_);_(@_)">
                  <c:v>20.158240501374998</c:v>
                </c:pt>
                <c:pt idx="1540" formatCode="_(&quot;$&quot;* #,##0.0_);_(&quot;$&quot;* \(#,##0.0\);_(&quot;$&quot;* &quot;-&quot;??_);_(@_)">
                  <c:v>14.276624887000001</c:v>
                </c:pt>
                <c:pt idx="1541" formatCode="_(&quot;$&quot;* #,##0.0_);_(&quot;$&quot;* \(#,##0.0\);_(&quot;$&quot;* &quot;-&quot;??_);_(@_)">
                  <c:v>15.083976833742785</c:v>
                </c:pt>
                <c:pt idx="1542" formatCode="_(&quot;$&quot;* #,##0.0_);_(&quot;$&quot;* \(#,##0.0\);_(&quot;$&quot;* &quot;-&quot;??_);_(@_)">
                  <c:v>16.803615916148438</c:v>
                </c:pt>
                <c:pt idx="1543" formatCode="_(&quot;$&quot;* #,##0.0_);_(&quot;$&quot;* \(#,##0.0\);_(&quot;$&quot;* &quot;-&quot;??_);_(@_)">
                  <c:v>14.446164777</c:v>
                </c:pt>
                <c:pt idx="1544" formatCode="_(&quot;$&quot;* #,##0.0_);_(&quot;$&quot;* \(#,##0.0\);_(&quot;$&quot;* &quot;-&quot;??_);_(@_)">
                  <c:v>18.015014568444187</c:v>
                </c:pt>
                <c:pt idx="1545" formatCode="_(&quot;$&quot;* #,##0.0_);_(&quot;$&quot;* \(#,##0.0\);_(&quot;$&quot;* &quot;-&quot;??_);_(@_)">
                  <c:v>13.534005127999999</c:v>
                </c:pt>
                <c:pt idx="1546" formatCode="_(&quot;$&quot;* #,##0.0_);_(&quot;$&quot;* \(#,##0.0\);_(&quot;$&quot;* &quot;-&quot;??_);_(@_)">
                  <c:v>14.853925665999999</c:v>
                </c:pt>
                <c:pt idx="1547" formatCode="_(&quot;$&quot;* #,##0.0_);_(&quot;$&quot;* \(#,##0.0\);_(&quot;$&quot;* &quot;-&quot;??_);_(@_)">
                  <c:v>15.619128189500001</c:v>
                </c:pt>
                <c:pt idx="1548" formatCode="_(&quot;$&quot;* #,##0.0_);_(&quot;$&quot;* \(#,##0.0\);_(&quot;$&quot;* &quot;-&quot;??_);_(@_)">
                  <c:v>14.456469788499998</c:v>
                </c:pt>
                <c:pt idx="1549" formatCode="_(&quot;$&quot;* #,##0.0_);_(&quot;$&quot;* \(#,##0.0\);_(&quot;$&quot;* &quot;-&quot;??_);_(@_)">
                  <c:v>16.469734080274542</c:v>
                </c:pt>
                <c:pt idx="1550" formatCode="_(&quot;$&quot;* #,##0.0_);_(&quot;$&quot;* \(#,##0.0\);_(&quot;$&quot;* &quot;-&quot;??_);_(@_)">
                  <c:v>12.966735977500001</c:v>
                </c:pt>
                <c:pt idx="1551" formatCode="_(&quot;$&quot;* #,##0.0_);_(&quot;$&quot;* \(#,##0.0\);_(&quot;$&quot;* &quot;-&quot;??_);_(@_)">
                  <c:v>14.142026539</c:v>
                </c:pt>
                <c:pt idx="1552" formatCode="_(&quot;$&quot;* #,##0.0_);_(&quot;$&quot;* \(#,##0.0\);_(&quot;$&quot;* &quot;-&quot;??_);_(@_)">
                  <c:v>15.052988078999999</c:v>
                </c:pt>
                <c:pt idx="1553" formatCode="_(&quot;$&quot;* #,##0.0_);_(&quot;$&quot;* \(#,##0.0\);_(&quot;$&quot;* &quot;-&quot;??_);_(@_)">
                  <c:v>13.386169712499997</c:v>
                </c:pt>
                <c:pt idx="1554" formatCode="_(&quot;$&quot;* #,##0.0_);_(&quot;$&quot;* \(#,##0.0\);_(&quot;$&quot;* &quot;-&quot;??_);_(@_)">
                  <c:v>16.120093809499998</c:v>
                </c:pt>
                <c:pt idx="1555" formatCode="_(&quot;$&quot;* #,##0.0_);_(&quot;$&quot;* \(#,##0.0\);_(&quot;$&quot;* &quot;-&quot;??_);_(@_)">
                  <c:v>12.376814896125003</c:v>
                </c:pt>
                <c:pt idx="1556" formatCode="_(&quot;$&quot;* #,##0.0_);_(&quot;$&quot;* \(#,##0.0\);_(&quot;$&quot;* &quot;-&quot;??_);_(@_)">
                  <c:v>16.276367418999996</c:v>
                </c:pt>
                <c:pt idx="1557" formatCode="_(&quot;$&quot;* #,##0.0_);_(&quot;$&quot;* \(#,##0.0\);_(&quot;$&quot;* &quot;-&quot;??_);_(@_)">
                  <c:v>16.845570559999999</c:v>
                </c:pt>
                <c:pt idx="1558" formatCode="_(&quot;$&quot;* #,##0.0_);_(&quot;$&quot;* \(#,##0.0\);_(&quot;$&quot;* &quot;-&quot;??_);_(@_)">
                  <c:v>14.840544914999997</c:v>
                </c:pt>
                <c:pt idx="1559" formatCode="_(&quot;$&quot;* #,##0.0_);_(&quot;$&quot;* \(#,##0.0\);_(&quot;$&quot;* &quot;-&quot;??_);_(@_)">
                  <c:v>17.762207123</c:v>
                </c:pt>
                <c:pt idx="1560" formatCode="_(&quot;$&quot;* #,##0.0_);_(&quot;$&quot;* \(#,##0.0\);_(&quot;$&quot;* &quot;-&quot;??_);_(@_)">
                  <c:v>13.897396071999999</c:v>
                </c:pt>
                <c:pt idx="1561" formatCode="_(&quot;$&quot;* #,##0.0_);_(&quot;$&quot;* \(#,##0.0\);_(&quot;$&quot;* &quot;-&quot;??_);_(@_)">
                  <c:v>13.999433316500001</c:v>
                </c:pt>
                <c:pt idx="1562" formatCode="_(&quot;$&quot;* #,##0.0_);_(&quot;$&quot;* \(#,##0.0\);_(&quot;$&quot;* &quot;-&quot;??_);_(@_)">
                  <c:v>15.162785092999997</c:v>
                </c:pt>
                <c:pt idx="1563" formatCode="_(&quot;$&quot;* #,##0.0_);_(&quot;$&quot;* \(#,##0.0\);_(&quot;$&quot;* &quot;-&quot;??_);_(@_)">
                  <c:v>13.472935141249996</c:v>
                </c:pt>
                <c:pt idx="1564" formatCode="_(&quot;$&quot;* #,##0.0_);_(&quot;$&quot;* \(#,##0.0\);_(&quot;$&quot;* &quot;-&quot;??_);_(@_)">
                  <c:v>16.160675130500003</c:v>
                </c:pt>
                <c:pt idx="1565" formatCode="_(&quot;$&quot;* #,##0.0_);_(&quot;$&quot;* \(#,##0.0\);_(&quot;$&quot;* &quot;-&quot;??_);_(@_)">
                  <c:v>12.679732498250001</c:v>
                </c:pt>
                <c:pt idx="1566" formatCode="_(&quot;$&quot;* #,##0.0_);_(&quot;$&quot;* \(#,##0.0\);_(&quot;$&quot;* &quot;-&quot;??_);_(@_)">
                  <c:v>15.284757266000002</c:v>
                </c:pt>
                <c:pt idx="1567" formatCode="_(&quot;$&quot;* #,##0.0_);_(&quot;$&quot;* \(#,##0.0\);_(&quot;$&quot;* &quot;-&quot;??_);_(@_)">
                  <c:v>16.031053739000001</c:v>
                </c:pt>
                <c:pt idx="1568" formatCode="_(&quot;$&quot;* #,##0.0_);_(&quot;$&quot;* \(#,##0.0\);_(&quot;$&quot;* &quot;-&quot;??_);_(@_)">
                  <c:v>14.009900596500001</c:v>
                </c:pt>
                <c:pt idx="1569" formatCode="_(&quot;$&quot;* #,##0.0_);_(&quot;$&quot;* \(#,##0.0\);_(&quot;$&quot;* &quot;-&quot;??_);_(@_)">
                  <c:v>17.249123456000003</c:v>
                </c:pt>
                <c:pt idx="1570" formatCode="_(&quot;$&quot;* #,##0.0_);_(&quot;$&quot;* \(#,##0.0\);_(&quot;$&quot;* &quot;-&quot;??_);_(@_)">
                  <c:v>13.621694762999999</c:v>
                </c:pt>
                <c:pt idx="1571" formatCode="_(&quot;$&quot;* #,##0.0_);_(&quot;$&quot;* \(#,##0.0\);_(&quot;$&quot;* &quot;-&quot;??_);_(@_)">
                  <c:v>14.445372781999998</c:v>
                </c:pt>
                <c:pt idx="1572" formatCode="_(&quot;$&quot;* #,##0.0_);_(&quot;$&quot;* \(#,##0.0\);_(&quot;$&quot;* &quot;-&quot;??_);_(@_)">
                  <c:v>15.417361480315423</c:v>
                </c:pt>
                <c:pt idx="1573" formatCode="_(&quot;$&quot;* #,##0.0_);_(&quot;$&quot;* \(#,##0.0\);_(&quot;$&quot;* &quot;-&quot;??_);_(@_)">
                  <c:v>13.537362901891044</c:v>
                </c:pt>
                <c:pt idx="1574" formatCode="_(&quot;$&quot;* #,##0.0_);_(&quot;$&quot;* \(#,##0.0\);_(&quot;$&quot;* &quot;-&quot;??_);_(@_)">
                  <c:v>17.308294279774806</c:v>
                </c:pt>
                <c:pt idx="1575" formatCode="_(&quot;$&quot;* #,##0.0_);_(&quot;$&quot;* \(#,##0.0\);_(&quot;$&quot;* &quot;-&quot;??_);_(@_)">
                  <c:v>12.794829433499997</c:v>
                </c:pt>
                <c:pt idx="1576" formatCode="_(&quot;$&quot;* #,##0.0_);_(&quot;$&quot;* \(#,##0.0\);_(&quot;$&quot;* &quot;-&quot;??_);_(@_)">
                  <c:v>14.766644236999996</c:v>
                </c:pt>
                <c:pt idx="1577" formatCode="_(&quot;$&quot;* #,##0.0_);_(&quot;$&quot;* \(#,##0.0\);_(&quot;$&quot;* &quot;-&quot;??_);_(@_)">
                  <c:v>15.649901074000001</c:v>
                </c:pt>
                <c:pt idx="1578" formatCode="_(&quot;$&quot;* #,##0.0_);_(&quot;$&quot;* \(#,##0.0\);_(&quot;$&quot;* &quot;-&quot;??_);_(@_)">
                  <c:v>13.570661918999999</c:v>
                </c:pt>
                <c:pt idx="1579" formatCode="_(&quot;$&quot;* #,##0.0_);_(&quot;$&quot;* \(#,##0.0\);_(&quot;$&quot;* &quot;-&quot;??_);_(@_)">
                  <c:v>16.375263955999998</c:v>
                </c:pt>
                <c:pt idx="1580" formatCode="_(&quot;$&quot;* #,##0.0_);_(&quot;$&quot;* \(#,##0.0\);_(&quot;$&quot;* &quot;-&quot;??_);_(@_)">
                  <c:v>13.113059475499998</c:v>
                </c:pt>
                <c:pt idx="1581" formatCode="_(&quot;$&quot;* #,##0.0_);_(&quot;$&quot;* \(#,##0.0\);_(&quot;$&quot;* &quot;-&quot;??_);_(@_)">
                  <c:v>16.542309832488282</c:v>
                </c:pt>
                <c:pt idx="1582" formatCode="_(&quot;$&quot;* #,##0.0_);_(&quot;$&quot;* \(#,##0.0\);_(&quot;$&quot;* &quot;-&quot;??_);_(@_)">
                  <c:v>17.96655055269629</c:v>
                </c:pt>
                <c:pt idx="1583" formatCode="_(&quot;$&quot;* #,##0.0_);_(&quot;$&quot;* \(#,##0.0\);_(&quot;$&quot;* &quot;-&quot;??_);_(@_)">
                  <c:v>14.211475400499998</c:v>
                </c:pt>
                <c:pt idx="1584" formatCode="_(&quot;$&quot;* #,##0.0_);_(&quot;$&quot;* \(#,##0.0\);_(&quot;$&quot;* &quot;-&quot;??_);_(@_)">
                  <c:v>18.638946784539062</c:v>
                </c:pt>
                <c:pt idx="1585" formatCode="_(&quot;$&quot;* #,##0.0_);_(&quot;$&quot;* \(#,##0.0\);_(&quot;$&quot;* &quot;-&quot;??_);_(@_)">
                  <c:v>13.69131934781886</c:v>
                </c:pt>
                <c:pt idx="1586" formatCode="_(&quot;$&quot;* #,##0.0_);_(&quot;$&quot;* \(#,##0.0\);_(&quot;$&quot;* &quot;-&quot;??_);_(@_)">
                  <c:v>14.433501639500001</c:v>
                </c:pt>
                <c:pt idx="1587" formatCode="_(&quot;$&quot;* #,##0.0_);_(&quot;$&quot;* \(#,##0.0\);_(&quot;$&quot;* &quot;-&quot;??_);_(@_)">
                  <c:v>15.086479876999999</c:v>
                </c:pt>
                <c:pt idx="1588" formatCode="_(&quot;$&quot;* #,##0.0_);_(&quot;$&quot;* \(#,##0.0\);_(&quot;$&quot;* &quot;-&quot;??_);_(@_)">
                  <c:v>13.698397919249999</c:v>
                </c:pt>
                <c:pt idx="1589" formatCode="_(&quot;$&quot;* #,##0.0_);_(&quot;$&quot;* \(#,##0.0\);_(&quot;$&quot;* &quot;-&quot;??_);_(@_)">
                  <c:v>16.039007428538788</c:v>
                </c:pt>
                <c:pt idx="1590" formatCode="_(&quot;$&quot;* #,##0.0_);_(&quot;$&quot;* \(#,##0.0\);_(&quot;$&quot;* &quot;-&quot;??_);_(@_)">
                  <c:v>12.860199548500001</c:v>
                </c:pt>
                <c:pt idx="1591" formatCode="_(&quot;$&quot;* #,##0.0_);_(&quot;$&quot;* \(#,##0.0\);_(&quot;$&quot;* &quot;-&quot;??_);_(@_)">
                  <c:v>14.694749329999999</c:v>
                </c:pt>
                <c:pt idx="1592" formatCode="_(&quot;$&quot;* #,##0.0_);_(&quot;$&quot;* \(#,##0.0\);_(&quot;$&quot;* &quot;-&quot;??_);_(@_)">
                  <c:v>15.409397122</c:v>
                </c:pt>
                <c:pt idx="1593" formatCode="_(&quot;$&quot;* #,##0.0_);_(&quot;$&quot;* \(#,##0.0\);_(&quot;$&quot;* &quot;-&quot;??_);_(@_)">
                  <c:v>13.454646322499999</c:v>
                </c:pt>
                <c:pt idx="1594" formatCode="_(&quot;$&quot;* #,##0.0_);_(&quot;$&quot;* \(#,##0.0\);_(&quot;$&quot;* &quot;-&quot;??_);_(@_)">
                  <c:v>16.300593793000001</c:v>
                </c:pt>
                <c:pt idx="1595" formatCode="_(&quot;$&quot;* #,##0.0_);_(&quot;$&quot;* \(#,##0.0\);_(&quot;$&quot;* &quot;-&quot;??_);_(@_)">
                  <c:v>12.701021886000003</c:v>
                </c:pt>
                <c:pt idx="1596" formatCode="_(&quot;$&quot;* #,##0.0_);_(&quot;$&quot;* \(#,##0.0\);_(&quot;$&quot;* &quot;-&quot;??_);_(@_)">
                  <c:v>14.999711235999998</c:v>
                </c:pt>
                <c:pt idx="1597" formatCode="_(&quot;$&quot;* #,##0.0_);_(&quot;$&quot;* \(#,##0.0\);_(&quot;$&quot;* &quot;-&quot;??_);_(@_)">
                  <c:v>15.707296825000002</c:v>
                </c:pt>
                <c:pt idx="1598" formatCode="_(&quot;$&quot;* #,##0.0_);_(&quot;$&quot;* \(#,##0.0\);_(&quot;$&quot;* &quot;-&quot;??_);_(@_)">
                  <c:v>13.741193819999996</c:v>
                </c:pt>
                <c:pt idx="1599" formatCode="_(&quot;$&quot;* #,##0.0_);_(&quot;$&quot;* \(#,##0.0\);_(&quot;$&quot;* &quot;-&quot;??_);_(@_)">
                  <c:v>16.954916025999999</c:v>
                </c:pt>
                <c:pt idx="1600" formatCode="_(&quot;$&quot;* #,##0.0_);_(&quot;$&quot;* \(#,##0.0\);_(&quot;$&quot;* &quot;-&quot;??_);_(@_)">
                  <c:v>12.861061315000002</c:v>
                </c:pt>
                <c:pt idx="1601" formatCode="_(&quot;$&quot;* #,##0.0_);_(&quot;$&quot;* \(#,##0.0\);_(&quot;$&quot;* &quot;-&quot;??_);_(@_)">
                  <c:v>16.460489626667755</c:v>
                </c:pt>
                <c:pt idx="1602" formatCode="_(&quot;$&quot;* #,##0.0_);_(&quot;$&quot;* \(#,##0.0\);_(&quot;$&quot;* &quot;-&quot;??_);_(@_)">
                  <c:v>19.399338416085939</c:v>
                </c:pt>
                <c:pt idx="1603" formatCode="_(&quot;$&quot;* #,##0.0_);_(&quot;$&quot;* \(#,##0.0\);_(&quot;$&quot;* &quot;-&quot;??_);_(@_)">
                  <c:v>15.518839683437498</c:v>
                </c:pt>
                <c:pt idx="1604" formatCode="_(&quot;$&quot;* #,##0.0_);_(&quot;$&quot;* \(#,##0.0\);_(&quot;$&quot;* &quot;-&quot;??_);_(@_)">
                  <c:v>20.728350811237579</c:v>
                </c:pt>
                <c:pt idx="1605" formatCode="_(&quot;$&quot;* #,##0.0_);_(&quot;$&quot;* \(#,##0.0\);_(&quot;$&quot;* &quot;-&quot;??_);_(@_)">
                  <c:v>14.01074048097656</c:v>
                </c:pt>
                <c:pt idx="1606" formatCode="_(&quot;$&quot;* #,##0.0_);_(&quot;$&quot;* \(#,##0.0\);_(&quot;$&quot;* &quot;-&quot;??_);_(@_)">
                  <c:v>14.418377041007689</c:v>
                </c:pt>
                <c:pt idx="1607" formatCode="_(&quot;$&quot;* #,##0.0_);_(&quot;$&quot;* \(#,##0.0\);_(&quot;$&quot;* &quot;-&quot;??_);_(@_)">
                  <c:v>15.40363047093115</c:v>
                </c:pt>
                <c:pt idx="1608" formatCode="_(&quot;$&quot;* #,##0.0_);_(&quot;$&quot;* \(#,##0.0\);_(&quot;$&quot;* &quot;-&quot;??_);_(@_)">
                  <c:v>13.564798373499999</c:v>
                </c:pt>
                <c:pt idx="1609" formatCode="_(&quot;$&quot;* #,##0.0_);_(&quot;$&quot;* \(#,##0.0\);_(&quot;$&quot;* &quot;-&quot;??_);_(@_)">
                  <c:v>16.520486972825477</c:v>
                </c:pt>
                <c:pt idx="1610" formatCode="_(&quot;$&quot;* #,##0.0_);_(&quot;$&quot;* \(#,##0.0\);_(&quot;$&quot;* &quot;-&quot;??_);_(@_)">
                  <c:v>13.045458952500001</c:v>
                </c:pt>
                <c:pt idx="1611" formatCode="_(&quot;$&quot;* #,##0.0_);_(&quot;$&quot;* \(#,##0.0\);_(&quot;$&quot;* &quot;-&quot;??_);_(@_)">
                  <c:v>14.332121506499996</c:v>
                </c:pt>
                <c:pt idx="1612" formatCode="_(&quot;$&quot;* #,##0.0_);_(&quot;$&quot;* \(#,##0.0\);_(&quot;$&quot;* &quot;-&quot;??_);_(@_)">
                  <c:v>15.6807668305</c:v>
                </c:pt>
                <c:pt idx="1613" formatCode="_(&quot;$&quot;* #,##0.0_);_(&quot;$&quot;* \(#,##0.0\);_(&quot;$&quot;* &quot;-&quot;??_);_(@_)">
                  <c:v>13.8009688695</c:v>
                </c:pt>
                <c:pt idx="1614" formatCode="_(&quot;$&quot;* #,##0.0_);_(&quot;$&quot;* \(#,##0.0\);_(&quot;$&quot;* &quot;-&quot;??_);_(@_)">
                  <c:v>16.234739248499999</c:v>
                </c:pt>
                <c:pt idx="1615" formatCode="_(&quot;$&quot;* #,##0.0_);_(&quot;$&quot;* \(#,##0.0\);_(&quot;$&quot;* &quot;-&quot;??_);_(@_)">
                  <c:v>12.802422841875002</c:v>
                </c:pt>
                <c:pt idx="1616" formatCode="_(&quot;$&quot;* #,##0.0_);_(&quot;$&quot;* \(#,##0.0\);_(&quot;$&quot;* &quot;-&quot;??_);_(@_)">
                  <c:v>13.59278790125</c:v>
                </c:pt>
                <c:pt idx="1617" formatCode="_(&quot;$&quot;* #,##0.0_);_(&quot;$&quot;* \(#,##0.0\);_(&quot;$&quot;* &quot;-&quot;??_);_(@_)">
                  <c:v>14.481285109999998</c:v>
                </c:pt>
                <c:pt idx="1618" formatCode="_(&quot;$&quot;* #,##0.0_);_(&quot;$&quot;* \(#,##0.0\);_(&quot;$&quot;* &quot;-&quot;??_);_(@_)">
                  <c:v>12.633699607249998</c:v>
                </c:pt>
                <c:pt idx="1619" formatCode="_(&quot;$&quot;* #,##0.0_);_(&quot;$&quot;* \(#,##0.0\);_(&quot;$&quot;* &quot;-&quot;??_);_(@_)">
                  <c:v>15.149755247</c:v>
                </c:pt>
                <c:pt idx="1620" formatCode="_(&quot;$&quot;* #,##0.0_);_(&quot;$&quot;* \(#,##0.0\);_(&quot;$&quot;* &quot;-&quot;??_);_(@_)">
                  <c:v>12.1460478445</c:v>
                </c:pt>
                <c:pt idx="1621" formatCode="_(&quot;$&quot;* #,##0.0_);_(&quot;$&quot;* \(#,##0.0\);_(&quot;$&quot;* &quot;-&quot;??_);_(@_)">
                  <c:v>14.149623753500002</c:v>
                </c:pt>
                <c:pt idx="1622" formatCode="_(&quot;$&quot;* #,##0.0_);_(&quot;$&quot;* \(#,##0.0\);_(&quot;$&quot;* &quot;-&quot;??_);_(@_)">
                  <c:v>15.0131825365</c:v>
                </c:pt>
                <c:pt idx="1623" formatCode="_(&quot;$&quot;* #,##0.0_);_(&quot;$&quot;* \(#,##0.0\);_(&quot;$&quot;* &quot;-&quot;??_);_(@_)">
                  <c:v>13.068414819249998</c:v>
                </c:pt>
                <c:pt idx="1624" formatCode="_(&quot;$&quot;* #,##0.0_);_(&quot;$&quot;* \(#,##0.0\);_(&quot;$&quot;* &quot;-&quot;??_);_(@_)">
                  <c:v>15.943338797227629</c:v>
                </c:pt>
                <c:pt idx="1625" formatCode="_(&quot;$&quot;* #,##0.0_);_(&quot;$&quot;* \(#,##0.0\);_(&quot;$&quot;* &quot;-&quot;??_);_(@_)">
                  <c:v>12.858004160249997</c:v>
                </c:pt>
                <c:pt idx="1626" formatCode="_(&quot;$&quot;* #,##0.0_);_(&quot;$&quot;* \(#,##0.0\);_(&quot;$&quot;* &quot;-&quot;??_);_(@_)">
                  <c:v>14.496594274750001</c:v>
                </c:pt>
                <c:pt idx="1627" formatCode="_(&quot;$&quot;* #,##0.0_);_(&quot;$&quot;* \(#,##0.0\);_(&quot;$&quot;* &quot;-&quot;??_);_(@_)">
                  <c:v>15.280856265999999</c:v>
                </c:pt>
                <c:pt idx="1628" formatCode="_(&quot;$&quot;* #,##0.0_);_(&quot;$&quot;* \(#,##0.0\);_(&quot;$&quot;* &quot;-&quot;??_);_(@_)">
                  <c:v>13.849135446750001</c:v>
                </c:pt>
                <c:pt idx="1629" formatCode="_(&quot;$&quot;* #,##0.0_);_(&quot;$&quot;* \(#,##0.0\);_(&quot;$&quot;* &quot;-&quot;??_);_(@_)">
                  <c:v>16.182331054499997</c:v>
                </c:pt>
                <c:pt idx="1630" formatCode="_(&quot;$&quot;* #,##0.0_);_(&quot;$&quot;* \(#,##0.0\);_(&quot;$&quot;* &quot;-&quot;??_);_(@_)">
                  <c:v>13.212523514000001</c:v>
                </c:pt>
                <c:pt idx="1631" formatCode="_(&quot;$&quot;* #,##0.0_);_(&quot;$&quot;* \(#,##0.0\);_(&quot;$&quot;* &quot;-&quot;??_);_(@_)">
                  <c:v>14.477956967000001</c:v>
                </c:pt>
                <c:pt idx="1632" formatCode="_(&quot;$&quot;* #,##0.0_);_(&quot;$&quot;* \(#,##0.0\);_(&quot;$&quot;* &quot;-&quot;??_);_(@_)">
                  <c:v>15.146204894</c:v>
                </c:pt>
                <c:pt idx="1633" formatCode="_(&quot;$&quot;* #,##0.0_);_(&quot;$&quot;* \(#,##0.0\);_(&quot;$&quot;* &quot;-&quot;??_);_(@_)">
                  <c:v>13.014180402999999</c:v>
                </c:pt>
                <c:pt idx="1634" formatCode="_(&quot;$&quot;* #,##0.0_);_(&quot;$&quot;* \(#,##0.0\);_(&quot;$&quot;* &quot;-&quot;??_);_(@_)">
                  <c:v>15.973958200916847</c:v>
                </c:pt>
                <c:pt idx="1635" formatCode="_(&quot;$&quot;* #,##0.0_);_(&quot;$&quot;* \(#,##0.0\);_(&quot;$&quot;* &quot;-&quot;??_);_(@_)">
                  <c:v>12.5104173</c:v>
                </c:pt>
                <c:pt idx="1636" formatCode="_(&quot;$&quot;* #,##0.0_);_(&quot;$&quot;* \(#,##0.0\);_(&quot;$&quot;* &quot;-&quot;??_);_(@_)">
                  <c:v>13.820664472749998</c:v>
                </c:pt>
                <c:pt idx="1637" formatCode="_(&quot;$&quot;* #,##0.0_);_(&quot;$&quot;* \(#,##0.0\);_(&quot;$&quot;* &quot;-&quot;??_);_(@_)">
                  <c:v>14.661312021500002</c:v>
                </c:pt>
                <c:pt idx="1638" formatCode="_(&quot;$&quot;* #,##0.0_);_(&quot;$&quot;* \(#,##0.0\);_(&quot;$&quot;* &quot;-&quot;??_);_(@_)">
                  <c:v>13.250738842624999</c:v>
                </c:pt>
                <c:pt idx="1639" formatCode="_(&quot;$&quot;* #,##0.0_);_(&quot;$&quot;* \(#,##0.0\);_(&quot;$&quot;* &quot;-&quot;??_);_(@_)">
                  <c:v>15.305694936749999</c:v>
                </c:pt>
                <c:pt idx="1640" formatCode="_(&quot;$&quot;* #,##0.0_);_(&quot;$&quot;* \(#,##0.0\);_(&quot;$&quot;* &quot;-&quot;??_);_(@_)">
                  <c:v>12.428316575625001</c:v>
                </c:pt>
                <c:pt idx="1641" formatCode="_(&quot;$&quot;* #,##0.0_);_(&quot;$&quot;* \(#,##0.0\);_(&quot;$&quot;* &quot;-&quot;??_);_(@_)">
                  <c:v>13.92075804525</c:v>
                </c:pt>
                <c:pt idx="1642" formatCode="_(&quot;$&quot;* #,##0.0_);_(&quot;$&quot;* \(#,##0.0\);_(&quot;$&quot;* &quot;-&quot;??_);_(@_)">
                  <c:v>14.957233651999999</c:v>
                </c:pt>
                <c:pt idx="1643" formatCode="_(&quot;$&quot;* #,##0.0_);_(&quot;$&quot;* \(#,##0.0\);_(&quot;$&quot;* &quot;-&quot;??_);_(@_)">
                  <c:v>13.268179828000001</c:v>
                </c:pt>
                <c:pt idx="1644" formatCode="_(&quot;$&quot;* #,##0.0_);_(&quot;$&quot;* \(#,##0.0\);_(&quot;$&quot;* &quot;-&quot;??_);_(@_)">
                  <c:v>15.958653272500001</c:v>
                </c:pt>
                <c:pt idx="1645" formatCode="_(&quot;$&quot;* #,##0.0_);_(&quot;$&quot;* \(#,##0.0\);_(&quot;$&quot;* &quot;-&quot;??_);_(@_)">
                  <c:v>13.010582097749998</c:v>
                </c:pt>
                <c:pt idx="1646" formatCode="_(&quot;$&quot;* #,##0.0_);_(&quot;$&quot;* \(#,##0.0\);_(&quot;$&quot;* &quot;-&quot;??_);_(@_)">
                  <c:v>15.12284026</c:v>
                </c:pt>
                <c:pt idx="1647" formatCode="_(&quot;$&quot;* #,##0.0_);_(&quot;$&quot;* \(#,##0.0\);_(&quot;$&quot;* &quot;-&quot;??_);_(@_)">
                  <c:v>15.827764759500001</c:v>
                </c:pt>
                <c:pt idx="1648" formatCode="_(&quot;$&quot;* #,##0.0_);_(&quot;$&quot;* \(#,##0.0\);_(&quot;$&quot;* &quot;-&quot;??_);_(@_)">
                  <c:v>14.231964490999999</c:v>
                </c:pt>
                <c:pt idx="1649" formatCode="_(&quot;$&quot;* #,##0.0_);_(&quot;$&quot;* \(#,##0.0\);_(&quot;$&quot;* &quot;-&quot;??_);_(@_)">
                  <c:v>16.631737553000001</c:v>
                </c:pt>
                <c:pt idx="1650" formatCode="_(&quot;$&quot;* #,##0.0_);_(&quot;$&quot;* \(#,##0.0\);_(&quot;$&quot;* &quot;-&quot;??_);_(@_)">
                  <c:v>13.245660241</c:v>
                </c:pt>
                <c:pt idx="1651" formatCode="_(&quot;$&quot;* #,##0.0_);_(&quot;$&quot;* \(#,##0.0\);_(&quot;$&quot;* &quot;-&quot;??_);_(@_)">
                  <c:v>13.734757151249999</c:v>
                </c:pt>
                <c:pt idx="1652" formatCode="_(&quot;$&quot;* #,##0.0_);_(&quot;$&quot;* \(#,##0.0\);_(&quot;$&quot;* &quot;-&quot;??_);_(@_)">
                  <c:v>14.610852636499995</c:v>
                </c:pt>
                <c:pt idx="1653" formatCode="_(&quot;$&quot;* #,##0.0_);_(&quot;$&quot;* \(#,##0.0\);_(&quot;$&quot;* &quot;-&quot;??_);_(@_)">
                  <c:v>12.963850763749999</c:v>
                </c:pt>
                <c:pt idx="1654" formatCode="_(&quot;$&quot;* #,##0.0_);_(&quot;$&quot;* \(#,##0.0\);_(&quot;$&quot;* &quot;-&quot;??_);_(@_)">
                  <c:v>15.486317860000002</c:v>
                </c:pt>
                <c:pt idx="1655" formatCode="_(&quot;$&quot;* #,##0.0_);_(&quot;$&quot;* \(#,##0.0\);_(&quot;$&quot;* &quot;-&quot;??_);_(@_)">
                  <c:v>12.391092397749999</c:v>
                </c:pt>
                <c:pt idx="1656" formatCode="_(&quot;$&quot;* #,##0.0_);_(&quot;$&quot;* \(#,##0.0\);_(&quot;$&quot;* &quot;-&quot;??_);_(@_)">
                  <c:v>14.887235950444566</c:v>
                </c:pt>
                <c:pt idx="1657" formatCode="_(&quot;$&quot;* #,##0.0_);_(&quot;$&quot;* \(#,##0.0\);_(&quot;$&quot;* &quot;-&quot;??_);_(@_)">
                  <c:v>15.954779761051759</c:v>
                </c:pt>
                <c:pt idx="1658" formatCode="_(&quot;$&quot;* #,##0.0_);_(&quot;$&quot;* \(#,##0.0\);_(&quot;$&quot;* &quot;-&quot;??_);_(@_)">
                  <c:v>14.046389555000001</c:v>
                </c:pt>
                <c:pt idx="1659" formatCode="_(&quot;$&quot;* #,##0.0_);_(&quot;$&quot;* \(#,##0.0\);_(&quot;$&quot;* &quot;-&quot;??_);_(@_)">
                  <c:v>17.559981826283614</c:v>
                </c:pt>
                <c:pt idx="1660" formatCode="_(&quot;$&quot;* #,##0.0_);_(&quot;$&quot;* \(#,##0.0\);_(&quot;$&quot;* &quot;-&quot;??_);_(@_)">
                  <c:v>13.409352106</c:v>
                </c:pt>
                <c:pt idx="1661" formatCode="_(&quot;$&quot;* #,##0.0_);_(&quot;$&quot;* \(#,##0.0\);_(&quot;$&quot;* &quot;-&quot;??_);_(@_)">
                  <c:v>14.100940375749998</c:v>
                </c:pt>
                <c:pt idx="1662" formatCode="_(&quot;$&quot;* #,##0.0_);_(&quot;$&quot;* \(#,##0.0\);_(&quot;$&quot;* &quot;-&quot;??_);_(@_)">
                  <c:v>15.130118877000001</c:v>
                </c:pt>
                <c:pt idx="1663" formatCode="_(&quot;$&quot;* #,##0.0_);_(&quot;$&quot;* \(#,##0.0\);_(&quot;$&quot;* &quot;-&quot;??_);_(@_)">
                  <c:v>13.15114980625</c:v>
                </c:pt>
                <c:pt idx="1664" formatCode="_(&quot;$&quot;* #,##0.0_);_(&quot;$&quot;* \(#,##0.0\);_(&quot;$&quot;* &quot;-&quot;??_);_(@_)">
                  <c:v>15.9471589455</c:v>
                </c:pt>
                <c:pt idx="1665" formatCode="_(&quot;$&quot;* #,##0.0_);_(&quot;$&quot;* \(#,##0.0\);_(&quot;$&quot;* &quot;-&quot;??_);_(@_)">
                  <c:v>12.813248757937499</c:v>
                </c:pt>
                <c:pt idx="1666" formatCode="_(&quot;$&quot;* #,##0.0_);_(&quot;$&quot;* \(#,##0.0\);_(&quot;$&quot;* &quot;-&quot;??_);_(@_)">
                  <c:v>14.309850236500003</c:v>
                </c:pt>
                <c:pt idx="1667" formatCode="_(&quot;$&quot;* #,##0.0_);_(&quot;$&quot;* \(#,##0.0\);_(&quot;$&quot;* &quot;-&quot;??_);_(@_)">
                  <c:v>15.481501029999999</c:v>
                </c:pt>
                <c:pt idx="1668" formatCode="_(&quot;$&quot;* #,##0.0_);_(&quot;$&quot;* \(#,##0.0\);_(&quot;$&quot;* &quot;-&quot;??_);_(@_)">
                  <c:v>13.298083050250002</c:v>
                </c:pt>
                <c:pt idx="1669" formatCode="_(&quot;$&quot;* #,##0.0_);_(&quot;$&quot;* \(#,##0.0\);_(&quot;$&quot;* &quot;-&quot;??_);_(@_)">
                  <c:v>16.192872359999999</c:v>
                </c:pt>
                <c:pt idx="1670" formatCode="_(&quot;$&quot;* #,##0.0_);_(&quot;$&quot;* \(#,##0.0\);_(&quot;$&quot;* &quot;-&quot;??_);_(@_)">
                  <c:v>12.62644855175</c:v>
                </c:pt>
                <c:pt idx="1671" formatCode="_(&quot;$&quot;* #,##0.0_);_(&quot;$&quot;* \(#,##0.0\);_(&quot;$&quot;* &quot;-&quot;??_);_(@_)">
                  <c:v>13.691611260500002</c:v>
                </c:pt>
                <c:pt idx="1672" formatCode="_(&quot;$&quot;* #,##0.0_);_(&quot;$&quot;* \(#,##0.0\);_(&quot;$&quot;* &quot;-&quot;??_);_(@_)">
                  <c:v>14.629528253499997</c:v>
                </c:pt>
                <c:pt idx="1673" formatCode="_(&quot;$&quot;* #,##0.0_);_(&quot;$&quot;* \(#,##0.0\);_(&quot;$&quot;* &quot;-&quot;??_);_(@_)">
                  <c:v>13.104221678</c:v>
                </c:pt>
                <c:pt idx="1674" formatCode="_(&quot;$&quot;* #,##0.0_);_(&quot;$&quot;* \(#,##0.0\);_(&quot;$&quot;* &quot;-&quot;??_);_(@_)">
                  <c:v>15.621640259000001</c:v>
                </c:pt>
                <c:pt idx="1675" formatCode="_(&quot;$&quot;* #,##0.0_);_(&quot;$&quot;* \(#,##0.0\);_(&quot;$&quot;* &quot;-&quot;??_);_(@_)">
                  <c:v>12.022686173249999</c:v>
                </c:pt>
                <c:pt idx="1676" formatCode="_(&quot;$&quot;* #,##0.0_);_(&quot;$&quot;* \(#,##0.0\);_(&quot;$&quot;* &quot;-&quot;??_);_(@_)">
                  <c:v>14.736544043</c:v>
                </c:pt>
                <c:pt idx="1677" formatCode="_(&quot;$&quot;* #,##0.0_);_(&quot;$&quot;* \(#,##0.0\);_(&quot;$&quot;* &quot;-&quot;??_);_(@_)">
                  <c:v>16.025028534</c:v>
                </c:pt>
                <c:pt idx="1678" formatCode="_(&quot;$&quot;* #,##0.0_);_(&quot;$&quot;* \(#,##0.0\);_(&quot;$&quot;* &quot;-&quot;??_);_(@_)">
                  <c:v>14.235511029500001</c:v>
                </c:pt>
                <c:pt idx="1679" formatCode="_(&quot;$&quot;* #,##0.0_);_(&quot;$&quot;* \(#,##0.0\);_(&quot;$&quot;* &quot;-&quot;??_);_(@_)">
                  <c:v>16.744519836999999</c:v>
                </c:pt>
                <c:pt idx="1680" formatCode="_(&quot;$&quot;* #,##0.0_);_(&quot;$&quot;* \(#,##0.0\);_(&quot;$&quot;* &quot;-&quot;??_);_(@_)">
                  <c:v>13.464999145499998</c:v>
                </c:pt>
                <c:pt idx="1681" formatCode="_(&quot;$&quot;* #,##0.0_);_(&quot;$&quot;* \(#,##0.0\);_(&quot;$&quot;* &quot;-&quot;??_);_(@_)">
                  <c:v>14.923765190500001</c:v>
                </c:pt>
                <c:pt idx="1682" formatCode="_(&quot;$&quot;* #,##0.0_);_(&quot;$&quot;* \(#,##0.0\);_(&quot;$&quot;* &quot;-&quot;??_);_(@_)">
                  <c:v>16.044469500000002</c:v>
                </c:pt>
                <c:pt idx="1683" formatCode="_(&quot;$&quot;* #,##0.0_);_(&quot;$&quot;* \(#,##0.0\);_(&quot;$&quot;* &quot;-&quot;??_);_(@_)">
                  <c:v>14.277149549000002</c:v>
                </c:pt>
                <c:pt idx="1684" formatCode="_(&quot;$&quot;* #,##0.0_);_(&quot;$&quot;* \(#,##0.0\);_(&quot;$&quot;* &quot;-&quot;??_);_(@_)">
                  <c:v>16.5750735345</c:v>
                </c:pt>
                <c:pt idx="1685" formatCode="_(&quot;$&quot;* #,##0.0_);_(&quot;$&quot;* \(#,##0.0\);_(&quot;$&quot;* &quot;-&quot;??_);_(@_)">
                  <c:v>13.475772693250001</c:v>
                </c:pt>
                <c:pt idx="1686" formatCode="_(&quot;$&quot;* #,##0.0_);_(&quot;$&quot;* \(#,##0.0\);_(&quot;$&quot;* &quot;-&quot;??_);_(@_)">
                  <c:v>14.624057913499998</c:v>
                </c:pt>
                <c:pt idx="1687" formatCode="_(&quot;$&quot;* #,##0.0_);_(&quot;$&quot;* \(#,##0.0\);_(&quot;$&quot;* &quot;-&quot;??_);_(@_)">
                  <c:v>15.816571487999999</c:v>
                </c:pt>
                <c:pt idx="1688" formatCode="_(&quot;$&quot;* #,##0.0_);_(&quot;$&quot;* \(#,##0.0\);_(&quot;$&quot;* &quot;-&quot;??_);_(@_)">
                  <c:v>14.195172457499998</c:v>
                </c:pt>
                <c:pt idx="1689" formatCode="_(&quot;$&quot;* #,##0.0_);_(&quot;$&quot;* \(#,##0.0\);_(&quot;$&quot;* &quot;-&quot;??_);_(@_)">
                  <c:v>16.678516518538768</c:v>
                </c:pt>
                <c:pt idx="1690" formatCode="_(&quot;$&quot;* #,##0.0_);_(&quot;$&quot;* \(#,##0.0\);_(&quot;$&quot;* &quot;-&quot;??_);_(@_)">
                  <c:v>13.057607261499998</c:v>
                </c:pt>
                <c:pt idx="1691" formatCode="_(&quot;$&quot;* #,##0.0_);_(&quot;$&quot;* \(#,##0.0\);_(&quot;$&quot;* &quot;-&quot;??_);_(@_)">
                  <c:v>15.402433705000002</c:v>
                </c:pt>
                <c:pt idx="1692" formatCode="_(&quot;$&quot;* #,##0.0_);_(&quot;$&quot;* \(#,##0.0\);_(&quot;$&quot;* &quot;-&quot;??_);_(@_)">
                  <c:v>16.584179379000002</c:v>
                </c:pt>
                <c:pt idx="1693" formatCode="_(&quot;$&quot;* #,##0.0_);_(&quot;$&quot;* \(#,##0.0\);_(&quot;$&quot;* &quot;-&quot;??_);_(@_)">
                  <c:v>14.2284672385</c:v>
                </c:pt>
                <c:pt idx="1694" formatCode="_(&quot;$&quot;* #,##0.0_);_(&quot;$&quot;* \(#,##0.0\);_(&quot;$&quot;* &quot;-&quot;??_);_(@_)">
                  <c:v>17.246521987000001</c:v>
                </c:pt>
                <c:pt idx="1695" formatCode="_(&quot;$&quot;* #,##0.0_);_(&quot;$&quot;* \(#,##0.0\);_(&quot;$&quot;* &quot;-&quot;??_);_(@_)">
                  <c:v>13.40635744525</c:v>
                </c:pt>
                <c:pt idx="1696" formatCode="_(&quot;$&quot;* #,##0.0_);_(&quot;$&quot;* \(#,##0.0\);_(&quot;$&quot;* &quot;-&quot;??_);_(@_)">
                  <c:v>18.553515423996096</c:v>
                </c:pt>
                <c:pt idx="1697" formatCode="_(&quot;$&quot;* #,##0.0_);_(&quot;$&quot;* \(#,##0.0\);_(&quot;$&quot;* &quot;-&quot;??_);_(@_)">
                  <c:v>19.567170953867191</c:v>
                </c:pt>
                <c:pt idx="1698" formatCode="_(&quot;$&quot;* #,##0.0_);_(&quot;$&quot;* \(#,##0.0\);_(&quot;$&quot;* &quot;-&quot;??_);_(@_)">
                  <c:v>17.18165570755767</c:v>
                </c:pt>
                <c:pt idx="1699" formatCode="_(&quot;$&quot;* #,##0.0_);_(&quot;$&quot;* \(#,##0.0\);_(&quot;$&quot;* &quot;-&quot;??_);_(@_)">
                  <c:v>21.452626682415431</c:v>
                </c:pt>
                <c:pt idx="1700" formatCode="_(&quot;$&quot;* #,##0.0_);_(&quot;$&quot;* \(#,##0.0\);_(&quot;$&quot;* &quot;-&quot;??_);_(@_)">
                  <c:v>16.82772087219238</c:v>
                </c:pt>
                <c:pt idx="1701" formatCode="_(&quot;$&quot;* #,##0.0_);_(&quot;$&quot;* \(#,##0.0\);_(&quot;$&quot;* &quot;-&quot;??_);_(@_)">
                  <c:v>13.994380881999998</c:v>
                </c:pt>
                <c:pt idx="1702" formatCode="_(&quot;$&quot;* #,##0.0_);_(&quot;$&quot;* \(#,##0.0\);_(&quot;$&quot;* &quot;-&quot;??_);_(@_)">
                  <c:v>14.860529561</c:v>
                </c:pt>
                <c:pt idx="1703" formatCode="_(&quot;$&quot;* #,##0.0_);_(&quot;$&quot;* \(#,##0.0\);_(&quot;$&quot;* &quot;-&quot;??_);_(@_)">
                  <c:v>13.169638185250001</c:v>
                </c:pt>
                <c:pt idx="1704" formatCode="_(&quot;$&quot;* #,##0.0_);_(&quot;$&quot;* \(#,##0.0\);_(&quot;$&quot;* &quot;-&quot;??_);_(@_)">
                  <c:v>15.909987034500002</c:v>
                </c:pt>
                <c:pt idx="1705" formatCode="_(&quot;$&quot;* #,##0.0_);_(&quot;$&quot;* \(#,##0.0\);_(&quot;$&quot;* &quot;-&quot;??_);_(@_)">
                  <c:v>12.694960409374998</c:v>
                </c:pt>
                <c:pt idx="1706" formatCode="_(&quot;$&quot;* #,##0.0_);_(&quot;$&quot;* \(#,##0.0\);_(&quot;$&quot;* &quot;-&quot;??_);_(@_)">
                  <c:v>14.839721248499998</c:v>
                </c:pt>
                <c:pt idx="1707" formatCode="_(&quot;$&quot;* #,##0.0_);_(&quot;$&quot;* \(#,##0.0\);_(&quot;$&quot;* &quot;-&quot;??_);_(@_)">
                  <c:v>15.300247712046362</c:v>
                </c:pt>
                <c:pt idx="1708" formatCode="_(&quot;$&quot;* #,##0.0_);_(&quot;$&quot;* \(#,##0.0\);_(&quot;$&quot;* &quot;-&quot;??_);_(@_)">
                  <c:v>14.0299280255</c:v>
                </c:pt>
                <c:pt idx="1709" formatCode="_(&quot;$&quot;* #,##0.0_);_(&quot;$&quot;* \(#,##0.0\);_(&quot;$&quot;* &quot;-&quot;??_);_(@_)">
                  <c:v>16.426287869496676</c:v>
                </c:pt>
                <c:pt idx="1710" formatCode="_(&quot;$&quot;* #,##0.0_);_(&quot;$&quot;* \(#,##0.0\);_(&quot;$&quot;* &quot;-&quot;??_);_(@_)">
                  <c:v>13.006114438500001</c:v>
                </c:pt>
                <c:pt idx="1711" formatCode="_(&quot;$&quot;* #,##0.0_);_(&quot;$&quot;* \(#,##0.0\);_(&quot;$&quot;* &quot;-&quot;??_);_(@_)">
                  <c:v>13.89595041325</c:v>
                </c:pt>
                <c:pt idx="1712" formatCode="_(&quot;$&quot;* #,##0.0_);_(&quot;$&quot;* \(#,##0.0\);_(&quot;$&quot;* &quot;-&quot;??_);_(@_)">
                  <c:v>14.781529547000002</c:v>
                </c:pt>
                <c:pt idx="1713" formatCode="_(&quot;$&quot;* #,##0.0_);_(&quot;$&quot;* \(#,##0.0\);_(&quot;$&quot;* &quot;-&quot;??_);_(@_)">
                  <c:v>13.333392054499999</c:v>
                </c:pt>
                <c:pt idx="1714" formatCode="_(&quot;$&quot;* #,##0.0_);_(&quot;$&quot;* \(#,##0.0\);_(&quot;$&quot;* &quot;-&quot;??_);_(@_)">
                  <c:v>15.795462711500003</c:v>
                </c:pt>
                <c:pt idx="1715" formatCode="_(&quot;$&quot;* #,##0.0_);_(&quot;$&quot;* \(#,##0.0\);_(&quot;$&quot;* &quot;-&quot;??_);_(@_)">
                  <c:v>12.708847517375</c:v>
                </c:pt>
                <c:pt idx="1716" formatCode="_(&quot;$&quot;* #,##0.0_);_(&quot;$&quot;* \(#,##0.0\);_(&quot;$&quot;* &quot;-&quot;??_);_(@_)">
                  <c:v>15.197681797499998</c:v>
                </c:pt>
                <c:pt idx="1717" formatCode="_(&quot;$&quot;* #,##0.0_);_(&quot;$&quot;* \(#,##0.0\);_(&quot;$&quot;* &quot;-&quot;??_);_(@_)">
                  <c:v>15.829368529552378</c:v>
                </c:pt>
                <c:pt idx="1718" formatCode="_(&quot;$&quot;* #,##0.0_);_(&quot;$&quot;* \(#,##0.0\);_(&quot;$&quot;* &quot;-&quot;??_);_(@_)">
                  <c:v>14.066938683</c:v>
                </c:pt>
                <c:pt idx="1719" formatCode="_(&quot;$&quot;* #,##0.0_);_(&quot;$&quot;* \(#,##0.0\);_(&quot;$&quot;* &quot;-&quot;??_);_(@_)">
                  <c:v>17.363396922556635</c:v>
                </c:pt>
                <c:pt idx="1720" formatCode="_(&quot;$&quot;* #,##0.0_);_(&quot;$&quot;* \(#,##0.0\);_(&quot;$&quot;* &quot;-&quot;??_);_(@_)">
                  <c:v>13.288722494000002</c:v>
                </c:pt>
                <c:pt idx="1721" formatCode="_(&quot;$&quot;* #,##0.0_);_(&quot;$&quot;* \(#,##0.0\);_(&quot;$&quot;* &quot;-&quot;??_);_(@_)">
                  <c:v>15.0222675175</c:v>
                </c:pt>
                <c:pt idx="1722" formatCode="_(&quot;$&quot;* #,##0.0_);_(&quot;$&quot;* \(#,##0.0\);_(&quot;$&quot;* &quot;-&quot;??_);_(@_)">
                  <c:v>15.591539635</c:v>
                </c:pt>
                <c:pt idx="1723" formatCode="_(&quot;$&quot;* #,##0.0_);_(&quot;$&quot;* \(#,##0.0\);_(&quot;$&quot;* &quot;-&quot;??_);_(@_)">
                  <c:v>13.856541688500002</c:v>
                </c:pt>
                <c:pt idx="1724" formatCode="_(&quot;$&quot;* #,##0.0_);_(&quot;$&quot;* \(#,##0.0\);_(&quot;$&quot;* &quot;-&quot;??_);_(@_)">
                  <c:v>16.845773277000003</c:v>
                </c:pt>
                <c:pt idx="1725" formatCode="_(&quot;$&quot;* #,##0.0_);_(&quot;$&quot;* \(#,##0.0\);_(&quot;$&quot;* &quot;-&quot;??_);_(@_)">
                  <c:v>13.034386463250001</c:v>
                </c:pt>
                <c:pt idx="1726" formatCode="_(&quot;$&quot;* #,##0.0_);_(&quot;$&quot;* \(#,##0.0\);_(&quot;$&quot;* &quot;-&quot;??_);_(@_)">
                  <c:v>14.072293335500001</c:v>
                </c:pt>
                <c:pt idx="1727" formatCode="_(&quot;$&quot;* #,##0.0_);_(&quot;$&quot;* \(#,##0.0\);_(&quot;$&quot;* &quot;-&quot;??_);_(@_)">
                  <c:v>14.85900631</c:v>
                </c:pt>
                <c:pt idx="1728" formatCode="_(&quot;$&quot;* #,##0.0_);_(&quot;$&quot;* \(#,##0.0\);_(&quot;$&quot;* &quot;-&quot;??_);_(@_)">
                  <c:v>13.293946093749998</c:v>
                </c:pt>
                <c:pt idx="1729" formatCode="_(&quot;$&quot;* #,##0.0_);_(&quot;$&quot;* \(#,##0.0\);_(&quot;$&quot;* &quot;-&quot;??_);_(@_)">
                  <c:v>15.579196316000001</c:v>
                </c:pt>
                <c:pt idx="1730" formatCode="_(&quot;$&quot;* #,##0.0_);_(&quot;$&quot;* \(#,##0.0\);_(&quot;$&quot;* &quot;-&quot;??_);_(@_)">
                  <c:v>12.3458121915</c:v>
                </c:pt>
                <c:pt idx="1731" formatCode="_(&quot;$&quot;* #,##0.0_);_(&quot;$&quot;* \(#,##0.0\);_(&quot;$&quot;* &quot;-&quot;??_);_(@_)">
                  <c:v>13.9516983</c:v>
                </c:pt>
                <c:pt idx="1732" formatCode="_(&quot;$&quot;* #,##0.0_);_(&quot;$&quot;* \(#,##0.0\);_(&quot;$&quot;* &quot;-&quot;??_);_(@_)">
                  <c:v>14.950554137999999</c:v>
                </c:pt>
                <c:pt idx="1733" formatCode="_(&quot;$&quot;* #,##0.0_);_(&quot;$&quot;* \(#,##0.0\);_(&quot;$&quot;* &quot;-&quot;??_);_(@_)">
                  <c:v>13.212862739499998</c:v>
                </c:pt>
                <c:pt idx="1734" formatCode="_(&quot;$&quot;* #,##0.0_);_(&quot;$&quot;* \(#,##0.0\);_(&quot;$&quot;* &quot;-&quot;??_);_(@_)">
                  <c:v>16.040383263999999</c:v>
                </c:pt>
                <c:pt idx="1735" formatCode="_(&quot;$&quot;* #,##0.0_);_(&quot;$&quot;* \(#,##0.0\);_(&quot;$&quot;* &quot;-&quot;??_);_(@_)">
                  <c:v>12.142604930500001</c:v>
                </c:pt>
                <c:pt idx="1736" formatCode="_(&quot;$&quot;* #,##0.0_);_(&quot;$&quot;* \(#,##0.0\);_(&quot;$&quot;* &quot;-&quot;??_);_(@_)">
                  <c:v>14.220957537500002</c:v>
                </c:pt>
                <c:pt idx="1737" formatCode="_(&quot;$&quot;* #,##0.0_);_(&quot;$&quot;* \(#,##0.0\);_(&quot;$&quot;* &quot;-&quot;??_);_(@_)">
                  <c:v>15.432286511500005</c:v>
                </c:pt>
                <c:pt idx="1738" formatCode="_(&quot;$&quot;* #,##0.0_);_(&quot;$&quot;* \(#,##0.0\);_(&quot;$&quot;* &quot;-&quot;??_);_(@_)">
                  <c:v>13.746364882</c:v>
                </c:pt>
                <c:pt idx="1739" formatCode="_(&quot;$&quot;* #,##0.0_);_(&quot;$&quot;* \(#,##0.0\);_(&quot;$&quot;* &quot;-&quot;??_);_(@_)">
                  <c:v>16.644758340999999</c:v>
                </c:pt>
                <c:pt idx="1740" formatCode="_(&quot;$&quot;* #,##0.0_);_(&quot;$&quot;* \(#,##0.0\);_(&quot;$&quot;* &quot;-&quot;??_);_(@_)">
                  <c:v>12.840873790750003</c:v>
                </c:pt>
                <c:pt idx="1741" formatCode="_(&quot;$&quot;* #,##0.0_);_(&quot;$&quot;* \(#,##0.0\);_(&quot;$&quot;* &quot;-&quot;??_);_(@_)">
                  <c:v>14.976812378500002</c:v>
                </c:pt>
                <c:pt idx="1742" formatCode="_(&quot;$&quot;* #,##0.0_);_(&quot;$&quot;* \(#,##0.0\);_(&quot;$&quot;* &quot;-&quot;??_);_(@_)">
                  <c:v>15.922333787999998</c:v>
                </c:pt>
                <c:pt idx="1743" formatCode="_(&quot;$&quot;* #,##0.0_);_(&quot;$&quot;* \(#,##0.0\);_(&quot;$&quot;* &quot;-&quot;??_);_(@_)">
                  <c:v>13.934928176</c:v>
                </c:pt>
                <c:pt idx="1744" formatCode="_(&quot;$&quot;* #,##0.0_);_(&quot;$&quot;* \(#,##0.0\);_(&quot;$&quot;* &quot;-&quot;??_);_(@_)">
                  <c:v>17.039291589641383</c:v>
                </c:pt>
                <c:pt idx="1745" formatCode="_(&quot;$&quot;* #,##0.0_);_(&quot;$&quot;* \(#,##0.0\);_(&quot;$&quot;* &quot;-&quot;??_);_(@_)">
                  <c:v>13.0125036325</c:v>
                </c:pt>
                <c:pt idx="1746" formatCode="_(&quot;$&quot;* #,##0.0_);_(&quot;$&quot;* \(#,##0.0\);_(&quot;$&quot;* &quot;-&quot;??_);_(@_)">
                  <c:v>16.594427426912603</c:v>
                </c:pt>
                <c:pt idx="1747" formatCode="_(&quot;$&quot;* #,##0.0_);_(&quot;$&quot;* \(#,##0.0\);_(&quot;$&quot;* &quot;-&quot;??_);_(@_)">
                  <c:v>17.909484868867189</c:v>
                </c:pt>
                <c:pt idx="1748" formatCode="_(&quot;$&quot;* #,##0.0_);_(&quot;$&quot;* \(#,##0.0\);_(&quot;$&quot;* &quot;-&quot;??_);_(@_)">
                  <c:v>15.780195780550965</c:v>
                </c:pt>
                <c:pt idx="1749" formatCode="_(&quot;$&quot;* #,##0.0_);_(&quot;$&quot;* \(#,##0.0\);_(&quot;$&quot;* &quot;-&quot;??_);_(@_)">
                  <c:v>20.288785436408201</c:v>
                </c:pt>
                <c:pt idx="1750" formatCode="_(&quot;$&quot;* #,##0.0_);_(&quot;$&quot;* \(#,##0.0\);_(&quot;$&quot;* &quot;-&quot;??_);_(@_)">
                  <c:v>14.389230308999997</c:v>
                </c:pt>
                <c:pt idx="1751" formatCode="_(&quot;$&quot;* #,##0.0_);_(&quot;$&quot;* \(#,##0.0\);_(&quot;$&quot;* &quot;-&quot;??_);_(@_)">
                  <c:v>15.113228971971468</c:v>
                </c:pt>
                <c:pt idx="1752" formatCode="_(&quot;$&quot;* #,##0.0_);_(&quot;$&quot;* \(#,##0.0\);_(&quot;$&quot;* &quot;-&quot;??_);_(@_)">
                  <c:v>16.150140960526155</c:v>
                </c:pt>
                <c:pt idx="1753" formatCode="_(&quot;$&quot;* #,##0.0_);_(&quot;$&quot;* \(#,##0.0\);_(&quot;$&quot;* &quot;-&quot;??_);_(@_)">
                  <c:v>14.026313682709258</c:v>
                </c:pt>
                <c:pt idx="1754" formatCode="_(&quot;$&quot;* #,##0.0_);_(&quot;$&quot;* \(#,##0.0\);_(&quot;$&quot;* &quot;-&quot;??_);_(@_)">
                  <c:v>17.985912990634766</c:v>
                </c:pt>
                <c:pt idx="1755" formatCode="_(&quot;$&quot;* #,##0.0_);_(&quot;$&quot;* \(#,##0.0\);_(&quot;$&quot;* &quot;-&quot;??_);_(@_)">
                  <c:v>13.298993061999997</c:v>
                </c:pt>
                <c:pt idx="1756" formatCode="_(&quot;$&quot;* #,##0.0_);_(&quot;$&quot;* \(#,##0.0\);_(&quot;$&quot;* &quot;-&quot;??_);_(@_)">
                  <c:v>14.6880738845</c:v>
                </c:pt>
                <c:pt idx="1757" formatCode="_(&quot;$&quot;* #,##0.0_);_(&quot;$&quot;* \(#,##0.0\);_(&quot;$&quot;* &quot;-&quot;??_);_(@_)">
                  <c:v>15.608625464000001</c:v>
                </c:pt>
                <c:pt idx="1758" formatCode="_(&quot;$&quot;* #,##0.0_);_(&quot;$&quot;* \(#,##0.0\);_(&quot;$&quot;* &quot;-&quot;??_);_(@_)">
                  <c:v>13.895175647</c:v>
                </c:pt>
                <c:pt idx="1759" formatCode="_(&quot;$&quot;* #,##0.0_);_(&quot;$&quot;* \(#,##0.0\);_(&quot;$&quot;* &quot;-&quot;??_);_(@_)">
                  <c:v>16.546589693999998</c:v>
                </c:pt>
                <c:pt idx="1760" formatCode="_(&quot;$&quot;* #,##0.0_);_(&quot;$&quot;* \(#,##0.0\);_(&quot;$&quot;* &quot;-&quot;??_);_(@_)">
                  <c:v>13.078241218500001</c:v>
                </c:pt>
                <c:pt idx="1761" formatCode="_(&quot;$&quot;* #,##0.0_);_(&quot;$&quot;* \(#,##0.0\);_(&quot;$&quot;* &quot;-&quot;??_);_(@_)">
                  <c:v>14.231809247999999</c:v>
                </c:pt>
                <c:pt idx="1762" formatCode="_(&quot;$&quot;* #,##0.0_);_(&quot;$&quot;* \(#,##0.0\);_(&quot;$&quot;* &quot;-&quot;??_);_(@_)">
                  <c:v>14.915245124500002</c:v>
                </c:pt>
                <c:pt idx="1763" formatCode="_(&quot;$&quot;* #,##0.0_);_(&quot;$&quot;* \(#,##0.0\);_(&quot;$&quot;* &quot;-&quot;??_);_(@_)">
                  <c:v>13.344756807</c:v>
                </c:pt>
                <c:pt idx="1764" formatCode="_(&quot;$&quot;* #,##0.0_);_(&quot;$&quot;* \(#,##0.0\);_(&quot;$&quot;* &quot;-&quot;??_);_(@_)">
                  <c:v>15.840065848000002</c:v>
                </c:pt>
                <c:pt idx="1765" formatCode="_(&quot;$&quot;* #,##0.0_);_(&quot;$&quot;* \(#,##0.0\);_(&quot;$&quot;* &quot;-&quot;??_);_(@_)">
                  <c:v>12.526907023375001</c:v>
                </c:pt>
                <c:pt idx="1766" formatCode="_(&quot;$&quot;* #,##0.0_);_(&quot;$&quot;* \(#,##0.0\);_(&quot;$&quot;* &quot;-&quot;??_);_(@_)">
                  <c:v>15.956310362</c:v>
                </c:pt>
                <c:pt idx="1767" formatCode="_(&quot;$&quot;* #,##0.0_);_(&quot;$&quot;* \(#,##0.0\);_(&quot;$&quot;* &quot;-&quot;??_);_(@_)">
                  <c:v>16.978932798999999</c:v>
                </c:pt>
                <c:pt idx="1768" formatCode="_(&quot;$&quot;* #,##0.0_);_(&quot;$&quot;* \(#,##0.0\);_(&quot;$&quot;* &quot;-&quot;??_);_(@_)">
                  <c:v>14.925685400000004</c:v>
                </c:pt>
                <c:pt idx="1769" formatCode="_(&quot;$&quot;* #,##0.0_);_(&quot;$&quot;* \(#,##0.0\);_(&quot;$&quot;* &quot;-&quot;??_);_(@_)">
                  <c:v>17.912049343774541</c:v>
                </c:pt>
                <c:pt idx="1770" formatCode="_(&quot;$&quot;* #,##0.0_);_(&quot;$&quot;* \(#,##0.0\);_(&quot;$&quot;* &quot;-&quot;??_);_(@_)">
                  <c:v>13.500670423499999</c:v>
                </c:pt>
                <c:pt idx="1771" formatCode="_(&quot;$&quot;* #,##0.0_);_(&quot;$&quot;* \(#,##0.0\);_(&quot;$&quot;* &quot;-&quot;??_);_(@_)">
                  <c:v>14.4792550355</c:v>
                </c:pt>
                <c:pt idx="1772" formatCode="_(&quot;$&quot;* #,##0.0_);_(&quot;$&quot;* \(#,##0.0\);_(&quot;$&quot;* &quot;-&quot;??_);_(@_)">
                  <c:v>15.193723667999997</c:v>
                </c:pt>
                <c:pt idx="1773" formatCode="_(&quot;$&quot;* #,##0.0_);_(&quot;$&quot;* \(#,##0.0\);_(&quot;$&quot;* &quot;-&quot;??_);_(@_)">
                  <c:v>13.2754915675</c:v>
                </c:pt>
                <c:pt idx="1774" formatCode="_(&quot;$&quot;* #,##0.0_);_(&quot;$&quot;* \(#,##0.0\);_(&quot;$&quot;* &quot;-&quot;??_);_(@_)">
                  <c:v>16.063907173</c:v>
                </c:pt>
                <c:pt idx="1775" formatCode="_(&quot;$&quot;* #,##0.0_);_(&quot;$&quot;* \(#,##0.0\);_(&quot;$&quot;* &quot;-&quot;??_);_(@_)">
                  <c:v>12.565655284</c:v>
                </c:pt>
                <c:pt idx="1776" formatCode="_(&quot;$&quot;* #,##0.0_);_(&quot;$&quot;* \(#,##0.0\);_(&quot;$&quot;* &quot;-&quot;??_);_(@_)">
                  <c:v>15.115923728</c:v>
                </c:pt>
                <c:pt idx="1777" formatCode="_(&quot;$&quot;* #,##0.0_);_(&quot;$&quot;* \(#,##0.0\);_(&quot;$&quot;* &quot;-&quot;??_);_(@_)">
                  <c:v>16.098537646</c:v>
                </c:pt>
                <c:pt idx="1778" formatCode="_(&quot;$&quot;* #,##0.0_);_(&quot;$&quot;* \(#,##0.0\);_(&quot;$&quot;* &quot;-&quot;??_);_(@_)">
                  <c:v>14.524243099</c:v>
                </c:pt>
                <c:pt idx="1779" formatCode="_(&quot;$&quot;* #,##0.0_);_(&quot;$&quot;* \(#,##0.0\);_(&quot;$&quot;* &quot;-&quot;??_);_(@_)">
                  <c:v>17.259468597999998</c:v>
                </c:pt>
                <c:pt idx="1780" formatCode="_(&quot;$&quot;* #,##0.0_);_(&quot;$&quot;* \(#,##0.0\);_(&quot;$&quot;* &quot;-&quot;??_);_(@_)">
                  <c:v>13.599699212250002</c:v>
                </c:pt>
                <c:pt idx="1781" formatCode="_(&quot;$&quot;* #,##0.0_);_(&quot;$&quot;* \(#,##0.0\);_(&quot;$&quot;* &quot;-&quot;??_);_(@_)">
                  <c:v>14.591492966000001</c:v>
                </c:pt>
                <c:pt idx="1782" formatCode="_(&quot;$&quot;* #,##0.0_);_(&quot;$&quot;* \(#,##0.0\);_(&quot;$&quot;* &quot;-&quot;??_);_(@_)">
                  <c:v>15.395934493430738</c:v>
                </c:pt>
                <c:pt idx="1783" formatCode="_(&quot;$&quot;* #,##0.0_);_(&quot;$&quot;* \(#,##0.0\);_(&quot;$&quot;* &quot;-&quot;??_);_(@_)">
                  <c:v>13.618331997500002</c:v>
                </c:pt>
                <c:pt idx="1784" formatCode="_(&quot;$&quot;* #,##0.0_);_(&quot;$&quot;* \(#,##0.0\);_(&quot;$&quot;* &quot;-&quot;??_);_(@_)">
                  <c:v>16.433443275953124</c:v>
                </c:pt>
                <c:pt idx="1785" formatCode="_(&quot;$&quot;* #,##0.0_);_(&quot;$&quot;* \(#,##0.0\);_(&quot;$&quot;* &quot;-&quot;??_);_(@_)">
                  <c:v>12.718144754750002</c:v>
                </c:pt>
                <c:pt idx="1786" formatCode="_(&quot;$&quot;* #,##0.0_);_(&quot;$&quot;* \(#,##0.0\);_(&quot;$&quot;* &quot;-&quot;??_);_(@_)">
                  <c:v>14.581039983</c:v>
                </c:pt>
                <c:pt idx="1787" formatCode="_(&quot;$&quot;* #,##0.0_);_(&quot;$&quot;* \(#,##0.0\);_(&quot;$&quot;* &quot;-&quot;??_);_(@_)">
                  <c:v>15.473757684000001</c:v>
                </c:pt>
                <c:pt idx="1788" formatCode="_(&quot;$&quot;* #,##0.0_);_(&quot;$&quot;* \(#,##0.0\);_(&quot;$&quot;* &quot;-&quot;??_);_(@_)">
                  <c:v>13.658595838500002</c:v>
                </c:pt>
                <c:pt idx="1789" formatCode="_(&quot;$&quot;* #,##0.0_);_(&quot;$&quot;* \(#,##0.0\);_(&quot;$&quot;* &quot;-&quot;??_);_(@_)">
                  <c:v>16.579581266000002</c:v>
                </c:pt>
                <c:pt idx="1790" formatCode="_(&quot;$&quot;* #,##0.0_);_(&quot;$&quot;* \(#,##0.0\);_(&quot;$&quot;* &quot;-&quot;??_);_(@_)">
                  <c:v>13.175987516250002</c:v>
                </c:pt>
                <c:pt idx="1791" formatCode="_(&quot;$&quot;* #,##0.0_);_(&quot;$&quot;* \(#,##0.0\);_(&quot;$&quot;* &quot;-&quot;??_);_(@_)">
                  <c:v>16.209995914749996</c:v>
                </c:pt>
                <c:pt idx="1792" formatCode="_(&quot;$&quot;* #,##0.0_);_(&quot;$&quot;* \(#,##0.0\);_(&quot;$&quot;* &quot;-&quot;??_);_(@_)">
                  <c:v>17.586312156109372</c:v>
                </c:pt>
                <c:pt idx="1793" formatCode="_(&quot;$&quot;* #,##0.0_);_(&quot;$&quot;* \(#,##0.0\);_(&quot;$&quot;* &quot;-&quot;??_);_(@_)">
                  <c:v>14.615601169355999</c:v>
                </c:pt>
                <c:pt idx="1794" formatCode="_(&quot;$&quot;* #,##0.0_);_(&quot;$&quot;* \(#,##0.0\);_(&quot;$&quot;* &quot;-&quot;??_);_(@_)">
                  <c:v>20.011704219945315</c:v>
                </c:pt>
                <c:pt idx="1795" formatCode="_(&quot;$&quot;* #,##0.0_);_(&quot;$&quot;* \(#,##0.0\);_(&quot;$&quot;* &quot;-&quot;??_);_(@_)">
                  <c:v>13.483317826999999</c:v>
                </c:pt>
                <c:pt idx="1796" formatCode="_(&quot;$&quot;* #,##0.0_);_(&quot;$&quot;* \(#,##0.0\);_(&quot;$&quot;* &quot;-&quot;??_);_(@_)">
                  <c:v>14.674764723000001</c:v>
                </c:pt>
                <c:pt idx="1797" formatCode="_(&quot;$&quot;* #,##0.0_);_(&quot;$&quot;* \(#,##0.0\);_(&quot;$&quot;* &quot;-&quot;??_);_(@_)">
                  <c:v>15.456459173999999</c:v>
                </c:pt>
                <c:pt idx="1798" formatCode="_(&quot;$&quot;* #,##0.0_);_(&quot;$&quot;* \(#,##0.0\);_(&quot;$&quot;* &quot;-&quot;??_);_(@_)">
                  <c:v>13.7094216565</c:v>
                </c:pt>
                <c:pt idx="1799" formatCode="_(&quot;$&quot;* #,##0.0_);_(&quot;$&quot;* \(#,##0.0\);_(&quot;$&quot;* &quot;-&quot;??_);_(@_)">
                  <c:v>16.055771457416832</c:v>
                </c:pt>
                <c:pt idx="1800" formatCode="_(&quot;$&quot;* #,##0.0_);_(&quot;$&quot;* \(#,##0.0\);_(&quot;$&quot;* &quot;-&quot;??_);_(@_)">
                  <c:v>12.999422903000001</c:v>
                </c:pt>
                <c:pt idx="1801" formatCode="_(&quot;$&quot;* #,##0.0_);_(&quot;$&quot;* \(#,##0.0\);_(&quot;$&quot;* &quot;-&quot;??_);_(@_)">
                  <c:v>14.865398128000001</c:v>
                </c:pt>
                <c:pt idx="1802" formatCode="_(&quot;$&quot;* #,##0.0_);_(&quot;$&quot;* \(#,##0.0\);_(&quot;$&quot;* &quot;-&quot;??_);_(@_)">
                  <c:v>15.475131462000002</c:v>
                </c:pt>
                <c:pt idx="1803" formatCode="_(&quot;$&quot;* #,##0.0_);_(&quot;$&quot;* \(#,##0.0\);_(&quot;$&quot;* &quot;-&quot;??_);_(@_)">
                  <c:v>13.565185592499999</c:v>
                </c:pt>
                <c:pt idx="1804" formatCode="_(&quot;$&quot;* #,##0.0_);_(&quot;$&quot;* \(#,##0.0\);_(&quot;$&quot;* &quot;-&quot;??_);_(@_)">
                  <c:v>16.294190622999999</c:v>
                </c:pt>
                <c:pt idx="1805" formatCode="_(&quot;$&quot;* #,##0.0_);_(&quot;$&quot;* \(#,##0.0\);_(&quot;$&quot;* &quot;-&quot;??_);_(@_)">
                  <c:v>12.676092759750004</c:v>
                </c:pt>
                <c:pt idx="1806" formatCode="_(&quot;$&quot;* #,##0.0_);_(&quot;$&quot;* \(#,##0.0\);_(&quot;$&quot;* &quot;-&quot;??_);_(@_)">
                  <c:v>15.045725601000001</c:v>
                </c:pt>
                <c:pt idx="1807" formatCode="_(&quot;$&quot;* #,##0.0_);_(&quot;$&quot;* \(#,##0.0\);_(&quot;$&quot;* &quot;-&quot;??_);_(@_)">
                  <c:v>16.098311659</c:v>
                </c:pt>
                <c:pt idx="1808" formatCode="_(&quot;$&quot;* #,##0.0_);_(&quot;$&quot;* \(#,##0.0\);_(&quot;$&quot;* &quot;-&quot;??_);_(@_)">
                  <c:v>14.005301960499999</c:v>
                </c:pt>
                <c:pt idx="1809" formatCode="_(&quot;$&quot;* #,##0.0_);_(&quot;$&quot;* \(#,##0.0\);_(&quot;$&quot;* &quot;-&quot;??_);_(@_)">
                  <c:v>17.087736347</c:v>
                </c:pt>
                <c:pt idx="1810" formatCode="_(&quot;$&quot;* #,##0.0_);_(&quot;$&quot;* \(#,##0.0\);_(&quot;$&quot;* &quot;-&quot;??_);_(@_)">
                  <c:v>13.195362418500002</c:v>
                </c:pt>
                <c:pt idx="1811" formatCode="_(&quot;$&quot;* #,##0.0_);_(&quot;$&quot;* \(#,##0.0\);_(&quot;$&quot;* &quot;-&quot;??_);_(@_)">
                  <c:v>17.702889392031249</c:v>
                </c:pt>
                <c:pt idx="1812" formatCode="_(&quot;$&quot;* #,##0.0_);_(&quot;$&quot;* \(#,##0.0\);_(&quot;$&quot;* &quot;-&quot;??_);_(@_)">
                  <c:v>19.03638254653125</c:v>
                </c:pt>
                <c:pt idx="1813" formatCode="_(&quot;$&quot;* #,##0.0_);_(&quot;$&quot;* \(#,##0.0\);_(&quot;$&quot;* &quot;-&quot;??_);_(@_)">
                  <c:v>14.688796680946705</c:v>
                </c:pt>
                <c:pt idx="1814" formatCode="_(&quot;$&quot;* #,##0.0_);_(&quot;$&quot;* \(#,##0.0\);_(&quot;$&quot;* &quot;-&quot;??_);_(@_)">
                  <c:v>20.293404781979703</c:v>
                </c:pt>
                <c:pt idx="1815" formatCode="_(&quot;$&quot;* #,##0.0_);_(&quot;$&quot;* \(#,##0.0\);_(&quot;$&quot;* &quot;-&quot;??_);_(@_)">
                  <c:v>13.353006793124953</c:v>
                </c:pt>
                <c:pt idx="1816" formatCode="_(&quot;$&quot;* #,##0.0_);_(&quot;$&quot;* \(#,##0.0\);_(&quot;$&quot;* &quot;-&quot;??_);_(@_)">
                  <c:v>14.40520518365161</c:v>
                </c:pt>
                <c:pt idx="1817" formatCode="_(&quot;$&quot;* #,##0.0_);_(&quot;$&quot;* \(#,##0.0\);_(&quot;$&quot;* &quot;-&quot;??_);_(@_)">
                  <c:v>15.188520673296692</c:v>
                </c:pt>
                <c:pt idx="1818" formatCode="_(&quot;$&quot;* #,##0.0_);_(&quot;$&quot;* \(#,##0.0\);_(&quot;$&quot;* &quot;-&quot;??_);_(@_)">
                  <c:v>13.511086721500002</c:v>
                </c:pt>
                <c:pt idx="1819" formatCode="_(&quot;$&quot;* #,##0.0_);_(&quot;$&quot;* \(#,##0.0\);_(&quot;$&quot;* &quot;-&quot;??_);_(@_)">
                  <c:v>16.469991822453128</c:v>
                </c:pt>
                <c:pt idx="1820" formatCode="_(&quot;$&quot;* #,##0.0_);_(&quot;$&quot;* \(#,##0.0\);_(&quot;$&quot;* &quot;-&quot;??_);_(@_)">
                  <c:v>12.654835496</c:v>
                </c:pt>
                <c:pt idx="1821" formatCode="_(&quot;$&quot;* #,##0.0_);_(&quot;$&quot;* \(#,##0.0\);_(&quot;$&quot;* &quot;-&quot;??_);_(@_)">
                  <c:v>14.5913147675</c:v>
                </c:pt>
                <c:pt idx="1822" formatCode="_(&quot;$&quot;* #,##0.0_);_(&quot;$&quot;* \(#,##0.0\);_(&quot;$&quot;* &quot;-&quot;??_);_(@_)">
                  <c:v>15.506677880499996</c:v>
                </c:pt>
                <c:pt idx="1823" formatCode="_(&quot;$&quot;* #,##0.0_);_(&quot;$&quot;* \(#,##0.0\);_(&quot;$&quot;* &quot;-&quot;??_);_(@_)">
                  <c:v>13.86814020125</c:v>
                </c:pt>
                <c:pt idx="1824" formatCode="_(&quot;$&quot;* #,##0.0_);_(&quot;$&quot;* \(#,##0.0\);_(&quot;$&quot;* &quot;-&quot;??_);_(@_)">
                  <c:v>16.565496516</c:v>
                </c:pt>
                <c:pt idx="1825" formatCode="_(&quot;$&quot;* #,##0.0_);_(&quot;$&quot;* \(#,##0.0\);_(&quot;$&quot;* &quot;-&quot;??_);_(@_)">
                  <c:v>12.83482661775</c:v>
                </c:pt>
                <c:pt idx="1826" formatCode="_(&quot;$&quot;* #,##0.0_);_(&quot;$&quot;* \(#,##0.0\);_(&quot;$&quot;* &quot;-&quot;??_);_(@_)">
                  <c:v>13.531931796749998</c:v>
                </c:pt>
                <c:pt idx="1827" formatCode="_(&quot;$&quot;* #,##0.0_);_(&quot;$&quot;* \(#,##0.0\);_(&quot;$&quot;* &quot;-&quot;??_);_(@_)">
                  <c:v>14.380641408999999</c:v>
                </c:pt>
                <c:pt idx="1828" formatCode="_(&quot;$&quot;* #,##0.0_);_(&quot;$&quot;* \(#,##0.0\);_(&quot;$&quot;* &quot;-&quot;??_);_(@_)">
                  <c:v>12.793106603749999</c:v>
                </c:pt>
                <c:pt idx="1829" formatCode="_(&quot;$&quot;* #,##0.0_);_(&quot;$&quot;* \(#,##0.0\);_(&quot;$&quot;* &quot;-&quot;??_);_(@_)">
                  <c:v>15.343637845000002</c:v>
                </c:pt>
                <c:pt idx="1830" formatCode="_(&quot;$&quot;* #,##0.0_);_(&quot;$&quot;* \(#,##0.0\);_(&quot;$&quot;* &quot;-&quot;??_);_(@_)">
                  <c:v>11.796893547249999</c:v>
                </c:pt>
                <c:pt idx="1831" formatCode="_(&quot;$&quot;* #,##0.0_);_(&quot;$&quot;* \(#,##0.0\);_(&quot;$&quot;* &quot;-&quot;??_);_(@_)">
                  <c:v>13.884099074500002</c:v>
                </c:pt>
                <c:pt idx="1832" formatCode="_(&quot;$&quot;* #,##0.0_);_(&quot;$&quot;* \(#,##0.0\);_(&quot;$&quot;* &quot;-&quot;??_);_(@_)">
                  <c:v>14.993970264999998</c:v>
                </c:pt>
                <c:pt idx="1833" formatCode="_(&quot;$&quot;* #,##0.0_);_(&quot;$&quot;* \(#,##0.0\);_(&quot;$&quot;* &quot;-&quot;??_);_(@_)">
                  <c:v>13.149963863749999</c:v>
                </c:pt>
                <c:pt idx="1834" formatCode="_(&quot;$&quot;* #,##0.0_);_(&quot;$&quot;* \(#,##0.0\);_(&quot;$&quot;* &quot;-&quot;??_);_(@_)">
                  <c:v>16.249894405968604</c:v>
                </c:pt>
                <c:pt idx="1835" formatCode="_(&quot;$&quot;* #,##0.0_);_(&quot;$&quot;* \(#,##0.0\);_(&quot;$&quot;* &quot;-&quot;??_);_(@_)">
                  <c:v>12.7240723965</c:v>
                </c:pt>
                <c:pt idx="1836" formatCode="_(&quot;$&quot;* #,##0.0_);_(&quot;$&quot;* \(#,##0.0\);_(&quot;$&quot;* &quot;-&quot;??_);_(@_)">
                  <c:v>14.580230757750002</c:v>
                </c:pt>
                <c:pt idx="1837" formatCode="_(&quot;$&quot;* #,##0.0_);_(&quot;$&quot;* \(#,##0.0\);_(&quot;$&quot;* &quot;-&quot;??_);_(@_)">
                  <c:v>15.2334440375</c:v>
                </c:pt>
                <c:pt idx="1838" formatCode="_(&quot;$&quot;* #,##0.0_);_(&quot;$&quot;* \(#,##0.0\);_(&quot;$&quot;* &quot;-&quot;??_);_(@_)">
                  <c:v>13.72119273725</c:v>
                </c:pt>
                <c:pt idx="1839" formatCode="_(&quot;$&quot;* #,##0.0_);_(&quot;$&quot;* \(#,##0.0\);_(&quot;$&quot;* &quot;-&quot;??_);_(@_)">
                  <c:v>16.375040617</c:v>
                </c:pt>
                <c:pt idx="1840" formatCode="_(&quot;$&quot;* #,##0.0_);_(&quot;$&quot;* \(#,##0.0\);_(&quot;$&quot;* &quot;-&quot;??_);_(@_)">
                  <c:v>13.274532067874999</c:v>
                </c:pt>
                <c:pt idx="1841" formatCode="_(&quot;$&quot;* #,##0.0_);_(&quot;$&quot;* \(#,##0.0\);_(&quot;$&quot;* &quot;-&quot;??_);_(@_)">
                  <c:v>14.479477020749998</c:v>
                </c:pt>
                <c:pt idx="1842" formatCode="_(&quot;$&quot;* #,##0.0_);_(&quot;$&quot;* \(#,##0.0\);_(&quot;$&quot;* &quot;-&quot;??_);_(@_)">
                  <c:v>14.908323741</c:v>
                </c:pt>
                <c:pt idx="1843" formatCode="_(&quot;$&quot;* #,##0.0_);_(&quot;$&quot;* \(#,##0.0\);_(&quot;$&quot;* &quot;-&quot;??_);_(@_)">
                  <c:v>13.407909768500001</c:v>
                </c:pt>
                <c:pt idx="1844" formatCode="_(&quot;$&quot;* #,##0.0_);_(&quot;$&quot;* \(#,##0.0\);_(&quot;$&quot;* &quot;-&quot;??_);_(@_)">
                  <c:v>16.104897648797763</c:v>
                </c:pt>
                <c:pt idx="1845" formatCode="_(&quot;$&quot;* #,##0.0_);_(&quot;$&quot;* \(#,##0.0\);_(&quot;$&quot;* &quot;-&quot;??_);_(@_)">
                  <c:v>12.587734427999999</c:v>
                </c:pt>
                <c:pt idx="1846" formatCode="_(&quot;$&quot;* #,##0.0_);_(&quot;$&quot;* \(#,##0.0\);_(&quot;$&quot;* &quot;-&quot;??_);_(@_)">
                  <c:v>14.139885760250001</c:v>
                </c:pt>
                <c:pt idx="1847" formatCode="_(&quot;$&quot;* #,##0.0_);_(&quot;$&quot;* \(#,##0.0\);_(&quot;$&quot;* &quot;-&quot;??_);_(@_)">
                  <c:v>14.879871079500003</c:v>
                </c:pt>
                <c:pt idx="1848" formatCode="_(&quot;$&quot;* #,##0.0_);_(&quot;$&quot;* \(#,##0.0\);_(&quot;$&quot;* &quot;-&quot;??_);_(@_)">
                  <c:v>12.912441586124999</c:v>
                </c:pt>
                <c:pt idx="1849" formatCode="_(&quot;$&quot;* #,##0.0_);_(&quot;$&quot;* \(#,##0.0\);_(&quot;$&quot;* &quot;-&quot;??_);_(@_)">
                  <c:v>15.485006861999999</c:v>
                </c:pt>
                <c:pt idx="1850" formatCode="_(&quot;$&quot;* #,##0.0_);_(&quot;$&quot;* \(#,##0.0\);_(&quot;$&quot;* &quot;-&quot;??_);_(@_)">
                  <c:v>12.173979392249999</c:v>
                </c:pt>
                <c:pt idx="1851" formatCode="_(&quot;$&quot;* #,##0.0_);_(&quot;$&quot;* \(#,##0.0\);_(&quot;$&quot;* &quot;-&quot;??_);_(@_)">
                  <c:v>14.06961721825</c:v>
                </c:pt>
                <c:pt idx="1852" formatCode="_(&quot;$&quot;* #,##0.0_);_(&quot;$&quot;* \(#,##0.0\);_(&quot;$&quot;* &quot;-&quot;??_);_(@_)">
                  <c:v>14.885316061249997</c:v>
                </c:pt>
                <c:pt idx="1853" formatCode="_(&quot;$&quot;* #,##0.0_);_(&quot;$&quot;* \(#,##0.0\);_(&quot;$&quot;* &quot;-&quot;??_);_(@_)">
                  <c:v>13.346865181124999</c:v>
                </c:pt>
                <c:pt idx="1854" formatCode="_(&quot;$&quot;* #,##0.0_);_(&quot;$&quot;* \(#,##0.0\);_(&quot;$&quot;* &quot;-&quot;??_);_(@_)">
                  <c:v>15.855845321499995</c:v>
                </c:pt>
                <c:pt idx="1855" formatCode="_(&quot;$&quot;* #,##0.0_);_(&quot;$&quot;* \(#,##0.0\);_(&quot;$&quot;* &quot;-&quot;??_);_(@_)">
                  <c:v>12.84844248275</c:v>
                </c:pt>
                <c:pt idx="1856" formatCode="_(&quot;$&quot;* #,##0.0_);_(&quot;$&quot;* \(#,##0.0\);_(&quot;$&quot;* &quot;-&quot;??_);_(@_)">
                  <c:v>15.112163744</c:v>
                </c:pt>
                <c:pt idx="1857" formatCode="_(&quot;$&quot;* #,##0.0_);_(&quot;$&quot;* \(#,##0.0\);_(&quot;$&quot;* &quot;-&quot;??_);_(@_)">
                  <c:v>15.703034082000002</c:v>
                </c:pt>
                <c:pt idx="1858" formatCode="_(&quot;$&quot;* #,##0.0_);_(&quot;$&quot;* \(#,##0.0\);_(&quot;$&quot;* &quot;-&quot;??_);_(@_)">
                  <c:v>14.049492454500001</c:v>
                </c:pt>
                <c:pt idx="1859" formatCode="_(&quot;$&quot;* #,##0.0_);_(&quot;$&quot;* \(#,##0.0\);_(&quot;$&quot;* &quot;-&quot;??_);_(@_)">
                  <c:v>17.022167823306432</c:v>
                </c:pt>
                <c:pt idx="1860" formatCode="_(&quot;$&quot;* #,##0.0_);_(&quot;$&quot;* \(#,##0.0\);_(&quot;$&quot;* &quot;-&quot;??_);_(@_)">
                  <c:v>13.151893963999999</c:v>
                </c:pt>
                <c:pt idx="1861" formatCode="_(&quot;$&quot;* #,##0.0_);_(&quot;$&quot;* \(#,##0.0\);_(&quot;$&quot;* &quot;-&quot;??_);_(@_)">
                  <c:v>13.712426525</c:v>
                </c:pt>
                <c:pt idx="1862" formatCode="_(&quot;$&quot;* #,##0.0_);_(&quot;$&quot;* \(#,##0.0\);_(&quot;$&quot;* &quot;-&quot;??_);_(@_)">
                  <c:v>14.557359091499999</c:v>
                </c:pt>
                <c:pt idx="1863" formatCode="_(&quot;$&quot;* #,##0.0_);_(&quot;$&quot;* \(#,##0.0\);_(&quot;$&quot;* &quot;-&quot;??_);_(@_)">
                  <c:v>13.408505677999999</c:v>
                </c:pt>
                <c:pt idx="1864" formatCode="_(&quot;$&quot;* #,##0.0_);_(&quot;$&quot;* \(#,##0.0\);_(&quot;$&quot;* &quot;-&quot;??_);_(@_)">
                  <c:v>15.405370425499999</c:v>
                </c:pt>
                <c:pt idx="1865" formatCode="_(&quot;$&quot;* #,##0.0_);_(&quot;$&quot;* \(#,##0.0\);_(&quot;$&quot;* &quot;-&quot;??_);_(@_)">
                  <c:v>11.900197727124999</c:v>
                </c:pt>
                <c:pt idx="1866" formatCode="_(&quot;$&quot;* #,##0.0_);_(&quot;$&quot;* \(#,##0.0\);_(&quot;$&quot;* &quot;-&quot;??_);_(@_)">
                  <c:v>14.941396094828537</c:v>
                </c:pt>
                <c:pt idx="1867" formatCode="_(&quot;$&quot;* #,##0.0_);_(&quot;$&quot;* \(#,##0.0\);_(&quot;$&quot;* &quot;-&quot;??_);_(@_)">
                  <c:v>15.341446840134546</c:v>
                </c:pt>
                <c:pt idx="1868" formatCode="_(&quot;$&quot;* #,##0.0_);_(&quot;$&quot;* \(#,##0.0\);_(&quot;$&quot;* &quot;-&quot;??_);_(@_)">
                  <c:v>13.885155773000001</c:v>
                </c:pt>
                <c:pt idx="1869" formatCode="_(&quot;$&quot;* #,##0.0_);_(&quot;$&quot;* \(#,##0.0\);_(&quot;$&quot;* &quot;-&quot;??_);_(@_)">
                  <c:v>17.336343848406251</c:v>
                </c:pt>
                <c:pt idx="1870" formatCode="_(&quot;$&quot;* #,##0.0_);_(&quot;$&quot;* \(#,##0.0\);_(&quot;$&quot;* &quot;-&quot;??_);_(@_)">
                  <c:v>13.506796580499998</c:v>
                </c:pt>
                <c:pt idx="1871" formatCode="_(&quot;$&quot;* #,##0.0_);_(&quot;$&quot;* \(#,##0.0\);_(&quot;$&quot;* &quot;-&quot;??_);_(@_)">
                  <c:v>14.163114924</c:v>
                </c:pt>
                <c:pt idx="1872" formatCode="_(&quot;$&quot;* #,##0.0_);_(&quot;$&quot;* \(#,##0.0\);_(&quot;$&quot;* &quot;-&quot;??_);_(@_)">
                  <c:v>15.071398878750001</c:v>
                </c:pt>
                <c:pt idx="1873" formatCode="_(&quot;$&quot;* #,##0.0_);_(&quot;$&quot;* \(#,##0.0\);_(&quot;$&quot;* &quot;-&quot;??_);_(@_)">
                  <c:v>13.425945814625003</c:v>
                </c:pt>
                <c:pt idx="1874" formatCode="_(&quot;$&quot;* #,##0.0_);_(&quot;$&quot;* \(#,##0.0\);_(&quot;$&quot;* &quot;-&quot;??_);_(@_)">
                  <c:v>16.079279128</c:v>
                </c:pt>
                <c:pt idx="1875" formatCode="_(&quot;$&quot;* #,##0.0_);_(&quot;$&quot;* \(#,##0.0\);_(&quot;$&quot;* &quot;-&quot;??_);_(@_)">
                  <c:v>12.731098669625004</c:v>
                </c:pt>
                <c:pt idx="1876" formatCode="_(&quot;$&quot;* #,##0.0_);_(&quot;$&quot;* \(#,##0.0\);_(&quot;$&quot;* &quot;-&quot;??_);_(@_)">
                  <c:v>14.228602279499999</c:v>
                </c:pt>
                <c:pt idx="1877" formatCode="_(&quot;$&quot;* #,##0.0_);_(&quot;$&quot;* \(#,##0.0\);_(&quot;$&quot;* &quot;-&quot;??_);_(@_)">
                  <c:v>15.214920732000001</c:v>
                </c:pt>
                <c:pt idx="1878" formatCode="_(&quot;$&quot;* #,##0.0_);_(&quot;$&quot;* \(#,##0.0\);_(&quot;$&quot;* &quot;-&quot;??_);_(@_)">
                  <c:v>13.260373616999999</c:v>
                </c:pt>
                <c:pt idx="1879" formatCode="_(&quot;$&quot;* #,##0.0_);_(&quot;$&quot;* \(#,##0.0\);_(&quot;$&quot;* &quot;-&quot;??_);_(@_)">
                  <c:v>15.863012145000003</c:v>
                </c:pt>
                <c:pt idx="1880" formatCode="_(&quot;$&quot;* #,##0.0_);_(&quot;$&quot;* \(#,##0.0\);_(&quot;$&quot;* &quot;-&quot;??_);_(@_)">
                  <c:v>12.60938973425</c:v>
                </c:pt>
                <c:pt idx="1881" formatCode="_(&quot;$&quot;* #,##0.0_);_(&quot;$&quot;* \(#,##0.0\);_(&quot;$&quot;* &quot;-&quot;??_);_(@_)">
                  <c:v>13.7356083495</c:v>
                </c:pt>
                <c:pt idx="1882" formatCode="_(&quot;$&quot;* #,##0.0_);_(&quot;$&quot;* \(#,##0.0\);_(&quot;$&quot;* &quot;-&quot;??_);_(@_)">
                  <c:v>14.789905897499999</c:v>
                </c:pt>
                <c:pt idx="1883" formatCode="_(&quot;$&quot;* #,##0.0_);_(&quot;$&quot;* \(#,##0.0\);_(&quot;$&quot;* &quot;-&quot;??_);_(@_)">
                  <c:v>12.95754606425</c:v>
                </c:pt>
                <c:pt idx="1884" formatCode="_(&quot;$&quot;* #,##0.0_);_(&quot;$&quot;* \(#,##0.0\);_(&quot;$&quot;* &quot;-&quot;??_);_(@_)">
                  <c:v>15.788286094999998</c:v>
                </c:pt>
                <c:pt idx="1885" formatCode="_(&quot;$&quot;* #,##0.0_);_(&quot;$&quot;* \(#,##0.0\);_(&quot;$&quot;* &quot;-&quot;??_);_(@_)">
                  <c:v>12.2893780035</c:v>
                </c:pt>
                <c:pt idx="1886" formatCode="_(&quot;$&quot;* #,##0.0_);_(&quot;$&quot;* \(#,##0.0\);_(&quot;$&quot;* &quot;-&quot;??_);_(@_)">
                  <c:v>14.862861541499999</c:v>
                </c:pt>
                <c:pt idx="1887" formatCode="_(&quot;$&quot;* #,##0.0_);_(&quot;$&quot;* \(#,##0.0\);_(&quot;$&quot;* &quot;-&quot;??_);_(@_)">
                  <c:v>16.047409550999998</c:v>
                </c:pt>
                <c:pt idx="1888" formatCode="_(&quot;$&quot;* #,##0.0_);_(&quot;$&quot;* \(#,##0.0\);_(&quot;$&quot;* &quot;-&quot;??_);_(@_)">
                  <c:v>14.199837001500001</c:v>
                </c:pt>
                <c:pt idx="1889" formatCode="_(&quot;$&quot;* #,##0.0_);_(&quot;$&quot;* \(#,##0.0\);_(&quot;$&quot;* &quot;-&quot;??_);_(@_)">
                  <c:v>16.955537583000002</c:v>
                </c:pt>
                <c:pt idx="1890" formatCode="_(&quot;$&quot;* #,##0.0_);_(&quot;$&quot;* \(#,##0.0\);_(&quot;$&quot;* &quot;-&quot;??_);_(@_)">
                  <c:v>13.235221925999998</c:v>
                </c:pt>
                <c:pt idx="1891" formatCode="_(&quot;$&quot;* #,##0.0_);_(&quot;$&quot;* \(#,##0.0\);_(&quot;$&quot;* &quot;-&quot;??_);_(@_)">
                  <c:v>15.067841498999998</c:v>
                </c:pt>
                <c:pt idx="1892" formatCode="_(&quot;$&quot;* #,##0.0_);_(&quot;$&quot;* \(#,##0.0\);_(&quot;$&quot;* &quot;-&quot;??_);_(@_)">
                  <c:v>15.857523122499996</c:v>
                </c:pt>
                <c:pt idx="1893" formatCode="_(&quot;$&quot;* #,##0.0_);_(&quot;$&quot;* \(#,##0.0\);_(&quot;$&quot;* &quot;-&quot;??_);_(@_)">
                  <c:v>14.156328961500002</c:v>
                </c:pt>
                <c:pt idx="1894" formatCode="_(&quot;$&quot;* #,##0.0_);_(&quot;$&quot;* \(#,##0.0\);_(&quot;$&quot;* &quot;-&quot;??_);_(@_)">
                  <c:v>16.956359814999995</c:v>
                </c:pt>
                <c:pt idx="1895" formatCode="_(&quot;$&quot;* #,##0.0_);_(&quot;$&quot;* \(#,##0.0\);_(&quot;$&quot;* &quot;-&quot;??_);_(@_)">
                  <c:v>13.5892093215</c:v>
                </c:pt>
                <c:pt idx="1896" formatCode="_(&quot;$&quot;* #,##0.0_);_(&quot;$&quot;* \(#,##0.0\);_(&quot;$&quot;* &quot;-&quot;??_);_(@_)">
                  <c:v>14.855058502</c:v>
                </c:pt>
                <c:pt idx="1897" formatCode="_(&quot;$&quot;* #,##0.0_);_(&quot;$&quot;* \(#,##0.0\);_(&quot;$&quot;* &quot;-&quot;??_);_(@_)">
                  <c:v>15.592381536</c:v>
                </c:pt>
                <c:pt idx="1898" formatCode="_(&quot;$&quot;* #,##0.0_);_(&quot;$&quot;* \(#,##0.0\);_(&quot;$&quot;* &quot;-&quot;??_);_(@_)">
                  <c:v>13.956053518000001</c:v>
                </c:pt>
                <c:pt idx="1899" formatCode="_(&quot;$&quot;* #,##0.0_);_(&quot;$&quot;* \(#,##0.0\);_(&quot;$&quot;* &quot;-&quot;??_);_(@_)">
                  <c:v>16.599079139810069</c:v>
                </c:pt>
                <c:pt idx="1900" formatCode="_(&quot;$&quot;* #,##0.0_);_(&quot;$&quot;* \(#,##0.0\);_(&quot;$&quot;* &quot;-&quot;??_);_(@_)">
                  <c:v>13.0232717355</c:v>
                </c:pt>
                <c:pt idx="1901" formatCode="_(&quot;$&quot;* #,##0.0_);_(&quot;$&quot;* \(#,##0.0\);_(&quot;$&quot;* &quot;-&quot;??_);_(@_)">
                  <c:v>15.542456141000001</c:v>
                </c:pt>
                <c:pt idx="1902" formatCode="_(&quot;$&quot;* #,##0.0_);_(&quot;$&quot;* \(#,##0.0\);_(&quot;$&quot;* &quot;-&quot;??_);_(@_)">
                  <c:v>16.437558460999998</c:v>
                </c:pt>
                <c:pt idx="1903" formatCode="_(&quot;$&quot;* #,##0.0_);_(&quot;$&quot;* \(#,##0.0\);_(&quot;$&quot;* &quot;-&quot;??_);_(@_)">
                  <c:v>14.344958868999997</c:v>
                </c:pt>
                <c:pt idx="1904" formatCode="_(&quot;$&quot;* #,##0.0_);_(&quot;$&quot;* \(#,##0.0\);_(&quot;$&quot;* &quot;-&quot;??_);_(@_)">
                  <c:v>17.251449155000003</c:v>
                </c:pt>
                <c:pt idx="1905" formatCode="_(&quot;$&quot;* #,##0.0_);_(&quot;$&quot;* \(#,##0.0\);_(&quot;$&quot;* &quot;-&quot;??_);_(@_)">
                  <c:v>13.35056426425</c:v>
                </c:pt>
                <c:pt idx="1906" formatCode="_(&quot;$&quot;* #,##0.0_);_(&quot;$&quot;* \(#,##0.0\);_(&quot;$&quot;* &quot;-&quot;??_);_(@_)">
                  <c:v>18.051715782325132</c:v>
                </c:pt>
                <c:pt idx="1907" formatCode="_(&quot;$&quot;* #,##0.0_);_(&quot;$&quot;* \(#,##0.0\);_(&quot;$&quot;* &quot;-&quot;??_);_(@_)">
                  <c:v>20.358433730312498</c:v>
                </c:pt>
                <c:pt idx="1908" formatCode="_(&quot;$&quot;* #,##0.0_);_(&quot;$&quot;* \(#,##0.0\);_(&quot;$&quot;* &quot;-&quot;??_);_(@_)">
                  <c:v>17.419291616497457</c:v>
                </c:pt>
                <c:pt idx="1909" formatCode="_(&quot;$&quot;* #,##0.0_);_(&quot;$&quot;* \(#,##0.0\);_(&quot;$&quot;* &quot;-&quot;??_);_(@_)">
                  <c:v>21.370069684394096</c:v>
                </c:pt>
                <c:pt idx="1910" formatCode="_(&quot;$&quot;* #,##0.0_);_(&quot;$&quot;* \(#,##0.0\);_(&quot;$&quot;* &quot;-&quot;??_);_(@_)">
                  <c:v>15.897713170625002</c:v>
                </c:pt>
                <c:pt idx="1911" formatCode="_(&quot;$&quot;* #,##0.0_);_(&quot;$&quot;* \(#,##0.0\);_(&quot;$&quot;* &quot;-&quot;??_);_(@_)">
                  <c:v>14.321632715499998</c:v>
                </c:pt>
                <c:pt idx="1912" formatCode="_(&quot;$&quot;* #,##0.0_);_(&quot;$&quot;* \(#,##0.0\);_(&quot;$&quot;* &quot;-&quot;??_);_(@_)">
                  <c:v>14.7199045195</c:v>
                </c:pt>
                <c:pt idx="1913" formatCode="_(&quot;$&quot;* #,##0.0_);_(&quot;$&quot;* \(#,##0.0\);_(&quot;$&quot;* &quot;-&quot;??_);_(@_)">
                  <c:v>13.226123839999998</c:v>
                </c:pt>
                <c:pt idx="1914" formatCode="_(&quot;$&quot;* #,##0.0_);_(&quot;$&quot;* \(#,##0.0\);_(&quot;$&quot;* &quot;-&quot;??_);_(@_)">
                  <c:v>15.901351080500001</c:v>
                </c:pt>
                <c:pt idx="1915" formatCode="_(&quot;$&quot;* #,##0.0_);_(&quot;$&quot;* \(#,##0.0\);_(&quot;$&quot;* &quot;-&quot;??_);_(@_)">
                  <c:v>12.658854395124999</c:v>
                </c:pt>
                <c:pt idx="1916" formatCode="_(&quot;$&quot;* #,##0.0_);_(&quot;$&quot;* \(#,##0.0\);_(&quot;$&quot;* &quot;-&quot;??_);_(@_)">
                  <c:v>14.674107403500003</c:v>
                </c:pt>
                <c:pt idx="1917" formatCode="_(&quot;$&quot;* #,##0.0_);_(&quot;$&quot;* \(#,##0.0\);_(&quot;$&quot;* &quot;-&quot;??_);_(@_)">
                  <c:v>15.432437169499996</c:v>
                </c:pt>
                <c:pt idx="1918" formatCode="_(&quot;$&quot;* #,##0.0_);_(&quot;$&quot;* \(#,##0.0\);_(&quot;$&quot;* &quot;-&quot;??_);_(@_)">
                  <c:v>13.8340396135</c:v>
                </c:pt>
                <c:pt idx="1919" formatCode="_(&quot;$&quot;* #,##0.0_);_(&quot;$&quot;* \(#,##0.0\);_(&quot;$&quot;* &quot;-&quot;??_);_(@_)">
                  <c:v>17.096313979902803</c:v>
                </c:pt>
                <c:pt idx="1920" formatCode="_(&quot;$&quot;* #,##0.0_);_(&quot;$&quot;* \(#,##0.0\);_(&quot;$&quot;* &quot;-&quot;??_);_(@_)">
                  <c:v>12.986319980499999</c:v>
                </c:pt>
                <c:pt idx="1921" formatCode="_(&quot;$&quot;* #,##0.0_);_(&quot;$&quot;* \(#,##0.0\);_(&quot;$&quot;* &quot;-&quot;??_);_(@_)">
                  <c:v>13.974810037999999</c:v>
                </c:pt>
                <c:pt idx="1922" formatCode="_(&quot;$&quot;* #,##0.0_);_(&quot;$&quot;* \(#,##0.0\);_(&quot;$&quot;* &quot;-&quot;??_);_(@_)">
                  <c:v>14.859952312499997</c:v>
                </c:pt>
                <c:pt idx="1923" formatCode="_(&quot;$&quot;* #,##0.0_);_(&quot;$&quot;* \(#,##0.0\);_(&quot;$&quot;* &quot;-&quot;??_);_(@_)">
                  <c:v>13.402420205249999</c:v>
                </c:pt>
                <c:pt idx="1924" formatCode="_(&quot;$&quot;* #,##0.0_);_(&quot;$&quot;* \(#,##0.0\);_(&quot;$&quot;* &quot;-&quot;??_);_(@_)">
                  <c:v>15.638838410999998</c:v>
                </c:pt>
                <c:pt idx="1925" formatCode="_(&quot;$&quot;* #,##0.0_);_(&quot;$&quot;* \(#,##0.0\);_(&quot;$&quot;* &quot;-&quot;??_);_(@_)">
                  <c:v>12.447005517999997</c:v>
                </c:pt>
                <c:pt idx="1926" formatCode="_(&quot;$&quot;* #,##0.0_);_(&quot;$&quot;* \(#,##0.0\);_(&quot;$&quot;* &quot;-&quot;??_);_(@_)">
                  <c:v>15.474487146499998</c:v>
                </c:pt>
                <c:pt idx="1927" formatCode="_(&quot;$&quot;* #,##0.0_);_(&quot;$&quot;* \(#,##0.0\);_(&quot;$&quot;* &quot;-&quot;??_);_(@_)">
                  <c:v>16.094678515999998</c:v>
                </c:pt>
                <c:pt idx="1928" formatCode="_(&quot;$&quot;* #,##0.0_);_(&quot;$&quot;* \(#,##0.0\);_(&quot;$&quot;* &quot;-&quot;??_);_(@_)">
                  <c:v>14.304630810499999</c:v>
                </c:pt>
                <c:pt idx="1929" formatCode="_(&quot;$&quot;* #,##0.0_);_(&quot;$&quot;* \(#,##0.0\);_(&quot;$&quot;* &quot;-&quot;??_);_(@_)">
                  <c:v>16.923088715836972</c:v>
                </c:pt>
                <c:pt idx="1930" formatCode="_(&quot;$&quot;* #,##0.0_);_(&quot;$&quot;* \(#,##0.0\);_(&quot;$&quot;* &quot;-&quot;??_);_(@_)">
                  <c:v>13.38180485775</c:v>
                </c:pt>
                <c:pt idx="1931" formatCode="_(&quot;$&quot;* #,##0.0_);_(&quot;$&quot;* \(#,##0.0\);_(&quot;$&quot;* &quot;-&quot;??_);_(@_)">
                  <c:v>14.933169079999999</c:v>
                </c:pt>
                <c:pt idx="1932" formatCode="_(&quot;$&quot;* #,##0.0_);_(&quot;$&quot;* \(#,##0.0\);_(&quot;$&quot;* &quot;-&quot;??_);_(@_)">
                  <c:v>15.747719134999997</c:v>
                </c:pt>
                <c:pt idx="1933" formatCode="_(&quot;$&quot;* #,##0.0_);_(&quot;$&quot;* \(#,##0.0\);_(&quot;$&quot;* &quot;-&quot;??_);_(@_)">
                  <c:v>13.7891660865</c:v>
                </c:pt>
                <c:pt idx="1934" formatCode="_(&quot;$&quot;* #,##0.0_);_(&quot;$&quot;* \(#,##0.0\);_(&quot;$&quot;* &quot;-&quot;??_);_(@_)">
                  <c:v>16.597918798999999</c:v>
                </c:pt>
                <c:pt idx="1935" formatCode="_(&quot;$&quot;* #,##0.0_);_(&quot;$&quot;* \(#,##0.0\);_(&quot;$&quot;* &quot;-&quot;??_);_(@_)">
                  <c:v>13.309998326000001</c:v>
                </c:pt>
                <c:pt idx="1936" formatCode="_(&quot;$&quot;* #,##0.0_);_(&quot;$&quot;* \(#,##0.0\);_(&quot;$&quot;* &quot;-&quot;??_);_(@_)">
                  <c:v>13.930040525500001</c:v>
                </c:pt>
                <c:pt idx="1937" formatCode="_(&quot;$&quot;* #,##0.0_);_(&quot;$&quot;* \(#,##0.0\);_(&quot;$&quot;* &quot;-&quot;??_);_(@_)">
                  <c:v>14.845700416</c:v>
                </c:pt>
                <c:pt idx="1938" formatCode="_(&quot;$&quot;* #,##0.0_);_(&quot;$&quot;* \(#,##0.0\);_(&quot;$&quot;* &quot;-&quot;??_);_(@_)">
                  <c:v>13.398893020750002</c:v>
                </c:pt>
                <c:pt idx="1939" formatCode="_(&quot;$&quot;* #,##0.0_);_(&quot;$&quot;* \(#,##0.0\);_(&quot;$&quot;* &quot;-&quot;??_);_(@_)">
                  <c:v>15.511903995999997</c:v>
                </c:pt>
                <c:pt idx="1940" formatCode="_(&quot;$&quot;* #,##0.0_);_(&quot;$&quot;* \(#,##0.0\);_(&quot;$&quot;* &quot;-&quot;??_);_(@_)">
                  <c:v>12.769593831750001</c:v>
                </c:pt>
                <c:pt idx="1941" formatCode="_(&quot;$&quot;* #,##0.0_);_(&quot;$&quot;* \(#,##0.0\);_(&quot;$&quot;* &quot;-&quot;??_);_(@_)">
                  <c:v>13.668220486499999</c:v>
                </c:pt>
                <c:pt idx="1942" formatCode="_(&quot;$&quot;* #,##0.0_);_(&quot;$&quot;* \(#,##0.0\);_(&quot;$&quot;* &quot;-&quot;??_);_(@_)">
                  <c:v>14.988468340500003</c:v>
                </c:pt>
                <c:pt idx="1943" formatCode="_(&quot;$&quot;* #,##0.0_);_(&quot;$&quot;* \(#,##0.0\);_(&quot;$&quot;* &quot;-&quot;??_);_(@_)">
                  <c:v>13.185945223749998</c:v>
                </c:pt>
                <c:pt idx="1944" formatCode="_(&quot;$&quot;* #,##0.0_);_(&quot;$&quot;* \(#,##0.0\);_(&quot;$&quot;* &quot;-&quot;??_);_(@_)">
                  <c:v>15.743752380000002</c:v>
                </c:pt>
                <c:pt idx="1945" formatCode="_(&quot;$&quot;* #,##0.0_);_(&quot;$&quot;* \(#,##0.0\);_(&quot;$&quot;* &quot;-&quot;??_);_(@_)">
                  <c:v>12.255550844500002</c:v>
                </c:pt>
                <c:pt idx="1946" formatCode="_(&quot;$&quot;* #,##0.0_);_(&quot;$&quot;* \(#,##0.0\);_(&quot;$&quot;* &quot;-&quot;??_);_(@_)">
                  <c:v>14.390165859500001</c:v>
                </c:pt>
                <c:pt idx="1947" formatCode="_(&quot;$&quot;* #,##0.0_);_(&quot;$&quot;* \(#,##0.0\);_(&quot;$&quot;* &quot;-&quot;??_);_(@_)">
                  <c:v>15.254483190499998</c:v>
                </c:pt>
                <c:pt idx="1948" formatCode="_(&quot;$&quot;* #,##0.0_);_(&quot;$&quot;* \(#,##0.0\);_(&quot;$&quot;* &quot;-&quot;??_);_(@_)">
                  <c:v>13.920012001</c:v>
                </c:pt>
                <c:pt idx="1949" formatCode="_(&quot;$&quot;* #,##0.0_);_(&quot;$&quot;* \(#,##0.0\);_(&quot;$&quot;* &quot;-&quot;??_);_(@_)">
                  <c:v>16.509863226999997</c:v>
                </c:pt>
                <c:pt idx="1950" formatCode="_(&quot;$&quot;* #,##0.0_);_(&quot;$&quot;* \(#,##0.0\);_(&quot;$&quot;* &quot;-&quot;??_);_(@_)">
                  <c:v>12.802347243</c:v>
                </c:pt>
                <c:pt idx="1951" formatCode="_(&quot;$&quot;* #,##0.0_);_(&quot;$&quot;* \(#,##0.0\);_(&quot;$&quot;* &quot;-&quot;??_);_(@_)">
                  <c:v>15.100752401499999</c:v>
                </c:pt>
                <c:pt idx="1952" formatCode="_(&quot;$&quot;* #,##0.0_);_(&quot;$&quot;* \(#,##0.0\);_(&quot;$&quot;* &quot;-&quot;??_);_(@_)">
                  <c:v>15.819181187</c:v>
                </c:pt>
                <c:pt idx="1953" formatCode="_(&quot;$&quot;* #,##0.0_);_(&quot;$&quot;* \(#,##0.0\);_(&quot;$&quot;* &quot;-&quot;??_);_(@_)">
                  <c:v>13.9484711355</c:v>
                </c:pt>
                <c:pt idx="1954" formatCode="_(&quot;$&quot;* #,##0.0_);_(&quot;$&quot;* \(#,##0.0\);_(&quot;$&quot;* &quot;-&quot;??_);_(@_)">
                  <c:v>16.732667869870646</c:v>
                </c:pt>
                <c:pt idx="1955" formatCode="_(&quot;$&quot;* #,##0.0_);_(&quot;$&quot;* \(#,##0.0\);_(&quot;$&quot;* &quot;-&quot;??_);_(@_)">
                  <c:v>12.985173902</c:v>
                </c:pt>
                <c:pt idx="1956" formatCode="_(&quot;$&quot;* #,##0.0_);_(&quot;$&quot;* \(#,##0.0\);_(&quot;$&quot;* &quot;-&quot;??_);_(@_)">
                  <c:v>16.87276086319271</c:v>
                </c:pt>
                <c:pt idx="1957" formatCode="_(&quot;$&quot;* #,##0.0_);_(&quot;$&quot;* \(#,##0.0\);_(&quot;$&quot;* &quot;-&quot;??_);_(@_)">
                  <c:v>18.510783767729006</c:v>
                </c:pt>
                <c:pt idx="1958" formatCode="_(&quot;$&quot;* #,##0.0_);_(&quot;$&quot;* \(#,##0.0\);_(&quot;$&quot;* &quot;-&quot;??_);_(@_)">
                  <c:v>15.781527737665749</c:v>
                </c:pt>
                <c:pt idx="1959" formatCode="_(&quot;$&quot;* #,##0.0_);_(&quot;$&quot;* \(#,##0.0\);_(&quot;$&quot;* &quot;-&quot;??_);_(@_)">
                  <c:v>20.143023654652346</c:v>
                </c:pt>
                <c:pt idx="1960" formatCode="_(&quot;$&quot;* #,##0.0_);_(&quot;$&quot;* \(#,##0.0\);_(&quot;$&quot;* &quot;-&quot;??_);_(@_)">
                  <c:v>14.279692556999997</c:v>
                </c:pt>
                <c:pt idx="1961" formatCode="_(&quot;$&quot;* #,##0.0_);_(&quot;$&quot;* \(#,##0.0\);_(&quot;$&quot;* &quot;-&quot;??_);_(@_)">
                  <c:v>15.237026932999999</c:v>
                </c:pt>
                <c:pt idx="1962" formatCode="_(&quot;$&quot;* #,##0.0_);_(&quot;$&quot;* \(#,##0.0\);_(&quot;$&quot;* &quot;-&quot;??_);_(@_)">
                  <c:v>16.361976837412559</c:v>
                </c:pt>
                <c:pt idx="1963" formatCode="_(&quot;$&quot;* #,##0.0_);_(&quot;$&quot;* \(#,##0.0\);_(&quot;$&quot;* &quot;-&quot;??_);_(@_)">
                  <c:v>14.308147471</c:v>
                </c:pt>
                <c:pt idx="1964" formatCode="_(&quot;$&quot;* #,##0.0_);_(&quot;$&quot;* \(#,##0.0\);_(&quot;$&quot;* &quot;-&quot;??_);_(@_)">
                  <c:v>17.98674782324127</c:v>
                </c:pt>
                <c:pt idx="1965" formatCode="_(&quot;$&quot;* #,##0.0_);_(&quot;$&quot;* \(#,##0.0\);_(&quot;$&quot;* &quot;-&quot;??_);_(@_)">
                  <c:v>13.356037600000001</c:v>
                </c:pt>
                <c:pt idx="1966" formatCode="_(&quot;$&quot;* #,##0.0_);_(&quot;$&quot;* \(#,##0.0\);_(&quot;$&quot;* &quot;-&quot;??_);_(@_)">
                  <c:v>14.864168532500001</c:v>
                </c:pt>
                <c:pt idx="1967" formatCode="_(&quot;$&quot;* #,##0.0_);_(&quot;$&quot;* \(#,##0.0\);_(&quot;$&quot;* &quot;-&quot;??_);_(@_)">
                  <c:v>15.417911007000001</c:v>
                </c:pt>
                <c:pt idx="1968" formatCode="_(&quot;$&quot;* #,##0.0_);_(&quot;$&quot;* \(#,##0.0\);_(&quot;$&quot;* &quot;-&quot;??_);_(@_)">
                  <c:v>14.070002360999998</c:v>
                </c:pt>
                <c:pt idx="1969" formatCode="_(&quot;$&quot;* #,##0.0_);_(&quot;$&quot;* \(#,##0.0\);_(&quot;$&quot;* &quot;-&quot;??_);_(@_)">
                  <c:v>16.464452120999997</c:v>
                </c:pt>
                <c:pt idx="1970" formatCode="_(&quot;$&quot;* #,##0.0_);_(&quot;$&quot;* \(#,##0.0\);_(&quot;$&quot;* &quot;-&quot;??_);_(@_)">
                  <c:v>13.242996327249999</c:v>
                </c:pt>
                <c:pt idx="1971" formatCode="_(&quot;$&quot;* #,##0.0_);_(&quot;$&quot;* \(#,##0.0\);_(&quot;$&quot;* &quot;-&quot;??_);_(@_)">
                  <c:v>14.229826645499999</c:v>
                </c:pt>
                <c:pt idx="1972" formatCode="_(&quot;$&quot;* #,##0.0_);_(&quot;$&quot;* \(#,##0.0\);_(&quot;$&quot;* &quot;-&quot;??_);_(@_)">
                  <c:v>14.879352311</c:v>
                </c:pt>
                <c:pt idx="1973" formatCode="_(&quot;$&quot;* #,##0.0_);_(&quot;$&quot;* \(#,##0.0\);_(&quot;$&quot;* &quot;-&quot;??_);_(@_)">
                  <c:v>13.346494526000001</c:v>
                </c:pt>
                <c:pt idx="1974" formatCode="_(&quot;$&quot;* #,##0.0_);_(&quot;$&quot;* \(#,##0.0\);_(&quot;$&quot;* &quot;-&quot;??_);_(@_)">
                  <c:v>15.961576459307331</c:v>
                </c:pt>
                <c:pt idx="1975" formatCode="_(&quot;$&quot;* #,##0.0_);_(&quot;$&quot;* \(#,##0.0\);_(&quot;$&quot;* &quot;-&quot;??_);_(@_)">
                  <c:v>12.796998786</c:v>
                </c:pt>
                <c:pt idx="1976" formatCode="_(&quot;$&quot;* #,##0.0_);_(&quot;$&quot;* \(#,##0.0\);_(&quot;$&quot;* &quot;-&quot;??_);_(@_)">
                  <c:v>15.848046286000001</c:v>
                </c:pt>
                <c:pt idx="1977" formatCode="_(&quot;$&quot;* #,##0.0_);_(&quot;$&quot;* \(#,##0.0\);_(&quot;$&quot;* &quot;-&quot;??_);_(@_)">
                  <c:v>16.837694660999997</c:v>
                </c:pt>
                <c:pt idx="1978" formatCode="_(&quot;$&quot;* #,##0.0_);_(&quot;$&quot;* \(#,##0.0\);_(&quot;$&quot;* &quot;-&quot;??_);_(@_)">
                  <c:v>14.854654873499999</c:v>
                </c:pt>
                <c:pt idx="1979" formatCode="_(&quot;$&quot;* #,##0.0_);_(&quot;$&quot;* \(#,##0.0\);_(&quot;$&quot;* &quot;-&quot;??_);_(@_)">
                  <c:v>18.146136784000007</c:v>
                </c:pt>
                <c:pt idx="1980" formatCode="_(&quot;$&quot;* #,##0.0_);_(&quot;$&quot;* \(#,##0.0\);_(&quot;$&quot;* &quot;-&quot;??_);_(@_)">
                  <c:v>14.151777093500002</c:v>
                </c:pt>
                <c:pt idx="1981" formatCode="_(&quot;$&quot;* #,##0.0_);_(&quot;$&quot;* \(#,##0.0\);_(&quot;$&quot;* &quot;-&quot;??_);_(@_)">
                  <c:v>14.436938447500001</c:v>
                </c:pt>
                <c:pt idx="1982" formatCode="_(&quot;$&quot;* #,##0.0_);_(&quot;$&quot;* \(#,##0.0\);_(&quot;$&quot;* &quot;-&quot;??_);_(@_)">
                  <c:v>15.035924132999998</c:v>
                </c:pt>
                <c:pt idx="1983" formatCode="_(&quot;$&quot;* #,##0.0_);_(&quot;$&quot;* \(#,##0.0\);_(&quot;$&quot;* &quot;-&quot;??_);_(@_)">
                  <c:v>13.576469706499998</c:v>
                </c:pt>
                <c:pt idx="1984" formatCode="_(&quot;$&quot;* #,##0.0_);_(&quot;$&quot;* \(#,##0.0\);_(&quot;$&quot;* &quot;-&quot;??_);_(@_)">
                  <c:v>16.036317726500002</c:v>
                </c:pt>
                <c:pt idx="1985" formatCode="_(&quot;$&quot;* #,##0.0_);_(&quot;$&quot;* \(#,##0.0\);_(&quot;$&quot;* &quot;-&quot;??_);_(@_)">
                  <c:v>12.765503312249999</c:v>
                </c:pt>
                <c:pt idx="1986" formatCode="_(&quot;$&quot;* #,##0.0_);_(&quot;$&quot;* \(#,##0.0\);_(&quot;$&quot;* &quot;-&quot;??_);_(@_)">
                  <c:v>15.387523358000005</c:v>
                </c:pt>
                <c:pt idx="1987" formatCode="_(&quot;$&quot;* #,##0.0_);_(&quot;$&quot;* \(#,##0.0\);_(&quot;$&quot;* &quot;-&quot;??_);_(@_)">
                  <c:v>16.135153781</c:v>
                </c:pt>
                <c:pt idx="1988" formatCode="_(&quot;$&quot;* #,##0.0_);_(&quot;$&quot;* \(#,##0.0\);_(&quot;$&quot;* &quot;-&quot;??_);_(@_)">
                  <c:v>14.4355149075</c:v>
                </c:pt>
                <c:pt idx="1989" formatCode="_(&quot;$&quot;* #,##0.0_);_(&quot;$&quot;* \(#,##0.0\);_(&quot;$&quot;* &quot;-&quot;??_);_(@_)">
                  <c:v>17.048250237999998</c:v>
                </c:pt>
                <c:pt idx="1990" formatCode="_(&quot;$&quot;* #,##0.0_);_(&quot;$&quot;* \(#,##0.0\);_(&quot;$&quot;* &quot;-&quot;??_);_(@_)">
                  <c:v>13.551416169500001</c:v>
                </c:pt>
                <c:pt idx="1991" formatCode="_(&quot;$&quot;* #,##0.0_);_(&quot;$&quot;* \(#,##0.0\);_(&quot;$&quot;* &quot;-&quot;??_);_(@_)">
                  <c:v>14.565205800493166</c:v>
                </c:pt>
                <c:pt idx="1992" formatCode="_(&quot;$&quot;* #,##0.0_);_(&quot;$&quot;* \(#,##0.0\);_(&quot;$&quot;* &quot;-&quot;??_);_(@_)">
                  <c:v>15.743684946000002</c:v>
                </c:pt>
                <c:pt idx="1993" formatCode="_(&quot;$&quot;* #,##0.0_);_(&quot;$&quot;* \(#,##0.0\);_(&quot;$&quot;* &quot;-&quot;??_);_(@_)">
                  <c:v>13.8190063885</c:v>
                </c:pt>
                <c:pt idx="1994" formatCode="_(&quot;$&quot;* #,##0.0_);_(&quot;$&quot;* \(#,##0.0\);_(&quot;$&quot;* &quot;-&quot;??_);_(@_)">
                  <c:v>16.909196791425721</c:v>
                </c:pt>
                <c:pt idx="1995" formatCode="_(&quot;$&quot;* #,##0.0_);_(&quot;$&quot;* \(#,##0.0\);_(&quot;$&quot;* &quot;-&quot;??_);_(@_)">
                  <c:v>12.892922582999997</c:v>
                </c:pt>
                <c:pt idx="1996" formatCode="_(&quot;$&quot;* #,##0.0_);_(&quot;$&quot;* \(#,##0.0\);_(&quot;$&quot;* &quot;-&quot;??_);_(@_)">
                  <c:v>14.665407087</c:v>
                </c:pt>
                <c:pt idx="1997" formatCode="_(&quot;$&quot;* #,##0.0_);_(&quot;$&quot;* \(#,##0.0\);_(&quot;$&quot;* &quot;-&quot;??_);_(@_)">
                  <c:v>15.327268171000002</c:v>
                </c:pt>
                <c:pt idx="1998" formatCode="_(&quot;$&quot;* #,##0.0_);_(&quot;$&quot;* \(#,##0.0\);_(&quot;$&quot;* &quot;-&quot;??_);_(@_)">
                  <c:v>13.725799635000001</c:v>
                </c:pt>
                <c:pt idx="1999" formatCode="_(&quot;$&quot;* #,##0.0_);_(&quot;$&quot;* \(#,##0.0\);_(&quot;$&quot;* &quot;-&quot;??_);_(@_)">
                  <c:v>16.463903232718565</c:v>
                </c:pt>
                <c:pt idx="2000" formatCode="_(&quot;$&quot;* #,##0.0_);_(&quot;$&quot;* \(#,##0.0\);_(&quot;$&quot;* &quot;-&quot;??_);_(@_)">
                  <c:v>12.865318073000001</c:v>
                </c:pt>
                <c:pt idx="2001" formatCode="_(&quot;$&quot;* #,##0.0_);_(&quot;$&quot;* \(#,##0.0\);_(&quot;$&quot;* &quot;-&quot;??_);_(@_)">
                  <c:v>15.767449327853665</c:v>
                </c:pt>
                <c:pt idx="2002" formatCode="_(&quot;$&quot;* #,##0.0_);_(&quot;$&quot;* \(#,##0.0\);_(&quot;$&quot;* &quot;-&quot;??_);_(@_)">
                  <c:v>17.422620079749997</c:v>
                </c:pt>
                <c:pt idx="2003" formatCode="_(&quot;$&quot;* #,##0.0_);_(&quot;$&quot;* \(#,##0.0\);_(&quot;$&quot;* &quot;-&quot;??_);_(@_)">
                  <c:v>14.550702639872153</c:v>
                </c:pt>
                <c:pt idx="2004" formatCode="_(&quot;$&quot;* #,##0.0_);_(&quot;$&quot;* \(#,##0.0\);_(&quot;$&quot;* &quot;-&quot;??_);_(@_)">
                  <c:v>18.141916581539057</c:v>
                </c:pt>
                <c:pt idx="2005" formatCode="_(&quot;$&quot;* #,##0.0_);_(&quot;$&quot;* \(#,##0.0\);_(&quot;$&quot;* &quot;-&quot;??_);_(@_)">
                  <c:v>13.437467460000001</c:v>
                </c:pt>
                <c:pt idx="2006" formatCode="_(&quot;$&quot;* #,##0.0_);_(&quot;$&quot;* \(#,##0.0\);_(&quot;$&quot;* &quot;-&quot;??_);_(@_)">
                  <c:v>14.177376551999998</c:v>
                </c:pt>
                <c:pt idx="2007" formatCode="_(&quot;$&quot;* #,##0.0_);_(&quot;$&quot;* \(#,##0.0\);_(&quot;$&quot;* &quot;-&quot;??_);_(@_)">
                  <c:v>15.287114689500001</c:v>
                </c:pt>
                <c:pt idx="2008" formatCode="_(&quot;$&quot;* #,##0.0_);_(&quot;$&quot;* \(#,##0.0\);_(&quot;$&quot;* &quot;-&quot;??_);_(@_)">
                  <c:v>13.613904334750003</c:v>
                </c:pt>
                <c:pt idx="2009" formatCode="_(&quot;$&quot;* #,##0.0_);_(&quot;$&quot;* \(#,##0.0\);_(&quot;$&quot;* &quot;-&quot;??_);_(@_)">
                  <c:v>15.843116191995158</c:v>
                </c:pt>
                <c:pt idx="2010" formatCode="_(&quot;$&quot;* #,##0.0_);_(&quot;$&quot;* \(#,##0.0\);_(&quot;$&quot;* &quot;-&quot;??_);_(@_)">
                  <c:v>12.675500325249997</c:v>
                </c:pt>
                <c:pt idx="2011" formatCode="_(&quot;$&quot;* #,##0.0_);_(&quot;$&quot;* \(#,##0.0\);_(&quot;$&quot;* &quot;-&quot;??_);_(@_)">
                  <c:v>14.273362818499999</c:v>
                </c:pt>
                <c:pt idx="2012" formatCode="_(&quot;$&quot;* #,##0.0_);_(&quot;$&quot;* \(#,##0.0\);_(&quot;$&quot;* &quot;-&quot;??_);_(@_)">
                  <c:v>15.280579351000002</c:v>
                </c:pt>
                <c:pt idx="2013" formatCode="_(&quot;$&quot;* #,##0.0_);_(&quot;$&quot;* \(#,##0.0\);_(&quot;$&quot;* &quot;-&quot;??_);_(@_)">
                  <c:v>13.381743515500002</c:v>
                </c:pt>
                <c:pt idx="2014" formatCode="_(&quot;$&quot;* #,##0.0_);_(&quot;$&quot;* \(#,##0.0\);_(&quot;$&quot;* &quot;-&quot;??_);_(@_)">
                  <c:v>16.672403512999999</c:v>
                </c:pt>
                <c:pt idx="2015" formatCode="_(&quot;$&quot;* #,##0.0_);_(&quot;$&quot;* \(#,##0.0\);_(&quot;$&quot;* &quot;-&quot;??_);_(@_)">
                  <c:v>12.637578552999999</c:v>
                </c:pt>
                <c:pt idx="2016" formatCode="_(&quot;$&quot;* #,##0.0_);_(&quot;$&quot;* \(#,##0.0\);_(&quot;$&quot;* &quot;-&quot;??_);_(@_)">
                  <c:v>14.918872543000003</c:v>
                </c:pt>
                <c:pt idx="2017" formatCode="_(&quot;$&quot;* #,##0.0_);_(&quot;$&quot;* \(#,##0.0\);_(&quot;$&quot;* &quot;-&quot;??_);_(@_)">
                  <c:v>16.117909029000003</c:v>
                </c:pt>
                <c:pt idx="2018" formatCode="_(&quot;$&quot;* #,##0.0_);_(&quot;$&quot;* \(#,##0.0\);_(&quot;$&quot;* &quot;-&quot;??_);_(@_)">
                  <c:v>13.886419748</c:v>
                </c:pt>
                <c:pt idx="2019" formatCode="_(&quot;$&quot;* #,##0.0_);_(&quot;$&quot;* \(#,##0.0\);_(&quot;$&quot;* &quot;-&quot;??_);_(@_)">
                  <c:v>17.0567568532324</c:v>
                </c:pt>
                <c:pt idx="2020" formatCode="_(&quot;$&quot;* #,##0.0_);_(&quot;$&quot;* \(#,##0.0\);_(&quot;$&quot;* &quot;-&quot;??_);_(@_)">
                  <c:v>12.971492285750003</c:v>
                </c:pt>
                <c:pt idx="2021" formatCode="_(&quot;$&quot;* #,##0.0_);_(&quot;$&quot;* \(#,##0.0\);_(&quot;$&quot;* &quot;-&quot;??_);_(@_)">
                  <c:v>17.12604526891614</c:v>
                </c:pt>
                <c:pt idx="2022" formatCode="_(&quot;$&quot;* #,##0.0_);_(&quot;$&quot;* \(#,##0.0\);_(&quot;$&quot;* &quot;-&quot;??_);_(@_)">
                  <c:v>18.98536117375</c:v>
                </c:pt>
                <c:pt idx="2023" formatCode="_(&quot;$&quot;* #,##0.0_);_(&quot;$&quot;* \(#,##0.0\);_(&quot;$&quot;* &quot;-&quot;??_);_(@_)">
                  <c:v>16.542186130249998</c:v>
                </c:pt>
                <c:pt idx="2024" formatCode="_(&quot;$&quot;* #,##0.0_);_(&quot;$&quot;* \(#,##0.0\);_(&quot;$&quot;* &quot;-&quot;??_);_(@_)">
                  <c:v>20.840977620692247</c:v>
                </c:pt>
                <c:pt idx="2025" formatCode="_(&quot;$&quot;* #,##0.0_);_(&quot;$&quot;* \(#,##0.0\);_(&quot;$&quot;* &quot;-&quot;??_);_(@_)">
                  <c:v>13.999829953747618</c:v>
                </c:pt>
                <c:pt idx="2026" formatCode="_(&quot;$&quot;* #,##0.0_);_(&quot;$&quot;* \(#,##0.0\);_(&quot;$&quot;* &quot;-&quot;??_);_(@_)">
                  <c:v>14.434460819362306</c:v>
                </c:pt>
                <c:pt idx="2027" formatCode="_(&quot;$&quot;* #,##0.0_);_(&quot;$&quot;* \(#,##0.0\);_(&quot;$&quot;* &quot;-&quot;??_);_(@_)">
                  <c:v>15.458149762143409</c:v>
                </c:pt>
                <c:pt idx="2028" formatCode="_(&quot;$&quot;* #,##0.0_);_(&quot;$&quot;* \(#,##0.0\);_(&quot;$&quot;* &quot;-&quot;??_);_(@_)">
                  <c:v>13.588725247499999</c:v>
                </c:pt>
                <c:pt idx="2029" formatCode="_(&quot;$&quot;* #,##0.0_);_(&quot;$&quot;* \(#,##0.0\);_(&quot;$&quot;* &quot;-&quot;??_);_(@_)">
                  <c:v>16.091228800196003</c:v>
                </c:pt>
                <c:pt idx="2030" formatCode="_(&quot;$&quot;* #,##0.0_);_(&quot;$&quot;* \(#,##0.0\);_(&quot;$&quot;* &quot;-&quot;??_);_(@_)">
                  <c:v>12.699881054999999</c:v>
                </c:pt>
                <c:pt idx="2031" formatCode="_(&quot;$&quot;* #,##0.0_);_(&quot;$&quot;* \(#,##0.0\);_(&quot;$&quot;* &quot;-&quot;??_);_(@_)">
                  <c:v>14.461958626000001</c:v>
                </c:pt>
                <c:pt idx="2032" formatCode="_(&quot;$&quot;* #,##0.0_);_(&quot;$&quot;* \(#,##0.0\);_(&quot;$&quot;* &quot;-&quot;??_);_(@_)">
                  <c:v>15.642976004499999</c:v>
                </c:pt>
                <c:pt idx="2033" formatCode="_(&quot;$&quot;* #,##0.0_);_(&quot;$&quot;* \(#,##0.0\);_(&quot;$&quot;* &quot;-&quot;??_);_(@_)">
                  <c:v>13.68862355375</c:v>
                </c:pt>
                <c:pt idx="2034" formatCode="_(&quot;$&quot;* #,##0.0_);_(&quot;$&quot;* \(#,##0.0\);_(&quot;$&quot;* &quot;-&quot;??_);_(@_)">
                  <c:v>16.602707579999997</c:v>
                </c:pt>
                <c:pt idx="2035" formatCode="_(&quot;$&quot;* #,##0.0_);_(&quot;$&quot;* \(#,##0.0\);_(&quot;$&quot;* &quot;-&quot;??_);_(@_)">
                  <c:v>13.057024855</c:v>
                </c:pt>
                <c:pt idx="2036" formatCode="_(&quot;$&quot;* #,##0.0_);_(&quot;$&quot;* \(#,##0.0\);_(&quot;$&quot;* &quot;-&quot;??_);_(@_)">
                  <c:v>13.467862500749998</c:v>
                </c:pt>
                <c:pt idx="2037" formatCode="_(&quot;$&quot;* #,##0.0_);_(&quot;$&quot;* \(#,##0.0\);_(&quot;$&quot;* &quot;-&quot;??_);_(@_)">
                  <c:v>14.488073358999998</c:v>
                </c:pt>
                <c:pt idx="2038" formatCode="_(&quot;$&quot;* #,##0.0_);_(&quot;$&quot;* \(#,##0.0\);_(&quot;$&quot;* &quot;-&quot;??_);_(@_)">
                  <c:v>12.896950948375</c:v>
                </c:pt>
                <c:pt idx="2039" formatCode="_(&quot;$&quot;* #,##0.0_);_(&quot;$&quot;* \(#,##0.0\);_(&quot;$&quot;* &quot;-&quot;??_);_(@_)">
                  <c:v>15.131753171999998</c:v>
                </c:pt>
                <c:pt idx="2040" formatCode="_(&quot;$&quot;* #,##0.0_);_(&quot;$&quot;* \(#,##0.0\);_(&quot;$&quot;* &quot;-&quot;??_);_(@_)">
                  <c:v>11.978480487875</c:v>
                </c:pt>
                <c:pt idx="2041" formatCode="_(&quot;$&quot;* #,##0.0_);_(&quot;$&quot;* \(#,##0.0\);_(&quot;$&quot;* &quot;-&quot;??_);_(@_)">
                  <c:v>14.321219601249997</c:v>
                </c:pt>
                <c:pt idx="2042" formatCode="_(&quot;$&quot;* #,##0.0_);_(&quot;$&quot;* \(#,##0.0\);_(&quot;$&quot;* &quot;-&quot;??_);_(@_)">
                  <c:v>15.1455230295</c:v>
                </c:pt>
                <c:pt idx="2043" formatCode="_(&quot;$&quot;* #,##0.0_);_(&quot;$&quot;* \(#,##0.0\);_(&quot;$&quot;* &quot;-&quot;??_);_(@_)">
                  <c:v>13.360531352500001</c:v>
                </c:pt>
                <c:pt idx="2044" formatCode="_(&quot;$&quot;* #,##0.0_);_(&quot;$&quot;* \(#,##0.0\);_(&quot;$&quot;* &quot;-&quot;??_);_(@_)">
                  <c:v>15.981812610402057</c:v>
                </c:pt>
                <c:pt idx="2045" formatCode="_(&quot;$&quot;* #,##0.0_);_(&quot;$&quot;* \(#,##0.0\);_(&quot;$&quot;* &quot;-&quot;??_);_(@_)">
                  <c:v>12.368228959250002</c:v>
                </c:pt>
                <c:pt idx="2046" formatCode="_(&quot;$&quot;* #,##0.0_);_(&quot;$&quot;* \(#,##0.0\);_(&quot;$&quot;* &quot;-&quot;??_);_(@_)">
                  <c:v>14.463910372999997</c:v>
                </c:pt>
                <c:pt idx="2047" formatCode="_(&quot;$&quot;* #,##0.0_);_(&quot;$&quot;* \(#,##0.0\);_(&quot;$&quot;* &quot;-&quot;??_);_(@_)">
                  <c:v>15.094022251750001</c:v>
                </c:pt>
                <c:pt idx="2048" formatCode="_(&quot;$&quot;* #,##0.0_);_(&quot;$&quot;* \(#,##0.0\);_(&quot;$&quot;* &quot;-&quot;??_);_(@_)">
                  <c:v>13.889262911624998</c:v>
                </c:pt>
                <c:pt idx="2049" formatCode="_(&quot;$&quot;* #,##0.0_);_(&quot;$&quot;* \(#,##0.0\);_(&quot;$&quot;* &quot;-&quot;??_);_(@_)">
                  <c:v>16.183939482000003</c:v>
                </c:pt>
                <c:pt idx="2050" formatCode="_(&quot;$&quot;* #,##0.0_);_(&quot;$&quot;* \(#,##0.0\);_(&quot;$&quot;* &quot;-&quot;??_);_(@_)">
                  <c:v>13.019490480499998</c:v>
                </c:pt>
                <c:pt idx="2051" formatCode="_(&quot;$&quot;* #,##0.0_);_(&quot;$&quot;* \(#,##0.0\);_(&quot;$&quot;* &quot;-&quot;??_);_(@_)">
                  <c:v>14.251222423</c:v>
                </c:pt>
                <c:pt idx="2052" formatCode="_(&quot;$&quot;* #,##0.0_);_(&quot;$&quot;* \(#,##0.0\);_(&quot;$&quot;* &quot;-&quot;??_);_(@_)">
                  <c:v>14.972738967081229</c:v>
                </c:pt>
                <c:pt idx="2053" formatCode="_(&quot;$&quot;* #,##0.0_);_(&quot;$&quot;* \(#,##0.0\);_(&quot;$&quot;* &quot;-&quot;??_);_(@_)">
                  <c:v>13.435356724000002</c:v>
                </c:pt>
                <c:pt idx="2054" formatCode="_(&quot;$&quot;* #,##0.0_);_(&quot;$&quot;* \(#,##0.0\);_(&quot;$&quot;* &quot;-&quot;??_);_(@_)">
                  <c:v>16.004467866327701</c:v>
                </c:pt>
                <c:pt idx="2055" formatCode="_(&quot;$&quot;* #,##0.0_);_(&quot;$&quot;* \(#,##0.0\);_(&quot;$&quot;* &quot;-&quot;??_);_(@_)">
                  <c:v>12.768048641249997</c:v>
                </c:pt>
                <c:pt idx="2056" formatCode="_(&quot;$&quot;* #,##0.0_);_(&quot;$&quot;* \(#,##0.0\);_(&quot;$&quot;* &quot;-&quot;??_);_(@_)">
                  <c:v>13.875643492499998</c:v>
                </c:pt>
                <c:pt idx="2057" formatCode="_(&quot;$&quot;* #,##0.0_);_(&quot;$&quot;* \(#,##0.0\);_(&quot;$&quot;* &quot;-&quot;??_);_(@_)">
                  <c:v>14.790471483499998</c:v>
                </c:pt>
                <c:pt idx="2058" formatCode="_(&quot;$&quot;* #,##0.0_);_(&quot;$&quot;* \(#,##0.0\);_(&quot;$&quot;* &quot;-&quot;??_);_(@_)">
                  <c:v>12.950247959999999</c:v>
                </c:pt>
                <c:pt idx="2059" formatCode="_(&quot;$&quot;* #,##0.0_);_(&quot;$&quot;* \(#,##0.0\);_(&quot;$&quot;* &quot;-&quot;??_);_(@_)">
                  <c:v>15.523546756</c:v>
                </c:pt>
                <c:pt idx="2060" formatCode="_(&quot;$&quot;* #,##0.0_);_(&quot;$&quot;* \(#,##0.0\);_(&quot;$&quot;* &quot;-&quot;??_);_(@_)">
                  <c:v>12.2939744649375</c:v>
                </c:pt>
                <c:pt idx="2061" formatCode="_(&quot;$&quot;* #,##0.0_);_(&quot;$&quot;* \(#,##0.0\);_(&quot;$&quot;* &quot;-&quot;??_);_(@_)">
                  <c:v>14.172225796749997</c:v>
                </c:pt>
                <c:pt idx="2062" formatCode="_(&quot;$&quot;* #,##0.0_);_(&quot;$&quot;* \(#,##0.0\);_(&quot;$&quot;* &quot;-&quot;??_);_(@_)">
                  <c:v>15.036701542249997</c:v>
                </c:pt>
                <c:pt idx="2063" formatCode="_(&quot;$&quot;* #,##0.0_);_(&quot;$&quot;* \(#,##0.0\);_(&quot;$&quot;* &quot;-&quot;??_);_(@_)">
                  <c:v>13.223534491124997</c:v>
                </c:pt>
                <c:pt idx="2064" formatCode="_(&quot;$&quot;* #,##0.0_);_(&quot;$&quot;* \(#,##0.0\);_(&quot;$&quot;* &quot;-&quot;??_);_(@_)">
                  <c:v>15.726170886000002</c:v>
                </c:pt>
                <c:pt idx="2065" formatCode="_(&quot;$&quot;* #,##0.0_);_(&quot;$&quot;* \(#,##0.0\);_(&quot;$&quot;* &quot;-&quot;??_);_(@_)">
                  <c:v>12.82596919525</c:v>
                </c:pt>
                <c:pt idx="2066" formatCode="_(&quot;$&quot;* #,##0.0_);_(&quot;$&quot;* \(#,##0.0\);_(&quot;$&quot;* &quot;-&quot;??_);_(@_)">
                  <c:v>15.2094820675</c:v>
                </c:pt>
                <c:pt idx="2067" formatCode="_(&quot;$&quot;* #,##0.0_);_(&quot;$&quot;* \(#,##0.0\);_(&quot;$&quot;* &quot;-&quot;??_);_(@_)">
                  <c:v>15.938941918000003</c:v>
                </c:pt>
                <c:pt idx="2068" formatCode="_(&quot;$&quot;* #,##0.0_);_(&quot;$&quot;* \(#,##0.0\);_(&quot;$&quot;* &quot;-&quot;??_);_(@_)">
                  <c:v>14.321429793500002</c:v>
                </c:pt>
                <c:pt idx="2069" formatCode="_(&quot;$&quot;* #,##0.0_);_(&quot;$&quot;* \(#,##0.0\);_(&quot;$&quot;* &quot;-&quot;??_);_(@_)">
                  <c:v>16.668885961000001</c:v>
                </c:pt>
                <c:pt idx="2070" formatCode="_(&quot;$&quot;* #,##0.0_);_(&quot;$&quot;* \(#,##0.0\);_(&quot;$&quot;* &quot;-&quot;??_);_(@_)">
                  <c:v>13.262758862249999</c:v>
                </c:pt>
                <c:pt idx="2071" formatCode="_(&quot;$&quot;* #,##0.0_);_(&quot;$&quot;* \(#,##0.0\);_(&quot;$&quot;* &quot;-&quot;??_);_(@_)">
                  <c:v>13.69302674325</c:v>
                </c:pt>
                <c:pt idx="2072" formatCode="_(&quot;$&quot;* #,##0.0_);_(&quot;$&quot;* \(#,##0.0\);_(&quot;$&quot;* &quot;-&quot;??_);_(@_)">
                  <c:v>14.7640709465</c:v>
                </c:pt>
                <c:pt idx="2073" formatCode="_(&quot;$&quot;* #,##0.0_);_(&quot;$&quot;* \(#,##0.0\);_(&quot;$&quot;* &quot;-&quot;??_);_(@_)">
                  <c:v>12.918958061</c:v>
                </c:pt>
                <c:pt idx="2074" formatCode="_(&quot;$&quot;* #,##0.0_);_(&quot;$&quot;* \(#,##0.0\);_(&quot;$&quot;* &quot;-&quot;??_);_(@_)">
                  <c:v>15.532451655499999</c:v>
                </c:pt>
                <c:pt idx="2075" formatCode="_(&quot;$&quot;* #,##0.0_);_(&quot;$&quot;* \(#,##0.0\);_(&quot;$&quot;* &quot;-&quot;??_);_(@_)">
                  <c:v>12.408495672500001</c:v>
                </c:pt>
                <c:pt idx="2076" formatCode="_(&quot;$&quot;* #,##0.0_);_(&quot;$&quot;* \(#,##0.0\);_(&quot;$&quot;* &quot;-&quot;??_);_(@_)">
                  <c:v>14.703946159865941</c:v>
                </c:pt>
                <c:pt idx="2077" formatCode="_(&quot;$&quot;* #,##0.0_);_(&quot;$&quot;* \(#,##0.0\);_(&quot;$&quot;* &quot;-&quot;??_);_(@_)">
                  <c:v>15.592514761792971</c:v>
                </c:pt>
                <c:pt idx="2078" formatCode="_(&quot;$&quot;* #,##0.0_);_(&quot;$&quot;* \(#,##0.0\);_(&quot;$&quot;* &quot;-&quot;??_);_(@_)">
                  <c:v>13.897071830460314</c:v>
                </c:pt>
                <c:pt idx="2079" formatCode="_(&quot;$&quot;* #,##0.0_);_(&quot;$&quot;* \(#,##0.0\);_(&quot;$&quot;* &quot;-&quot;??_);_(@_)">
                  <c:v>17.006692349675784</c:v>
                </c:pt>
                <c:pt idx="2080" formatCode="_(&quot;$&quot;* #,##0.0_);_(&quot;$&quot;* \(#,##0.0\);_(&quot;$&quot;* &quot;-&quot;??_);_(@_)">
                  <c:v>13.149786336250001</c:v>
                </c:pt>
                <c:pt idx="2081" formatCode="_(&quot;$&quot;* #,##0.0_);_(&quot;$&quot;* \(#,##0.0\);_(&quot;$&quot;* &quot;-&quot;??_);_(@_)">
                  <c:v>14.150939326999998</c:v>
                </c:pt>
                <c:pt idx="2082" formatCode="_(&quot;$&quot;* #,##0.0_);_(&quot;$&quot;* \(#,##0.0\);_(&quot;$&quot;* &quot;-&quot;??_);_(@_)">
                  <c:v>14.94346157575</c:v>
                </c:pt>
                <c:pt idx="2083" formatCode="_(&quot;$&quot;* #,##0.0_);_(&quot;$&quot;* \(#,##0.0\);_(&quot;$&quot;* &quot;-&quot;??_);_(@_)">
                  <c:v>13.536157655999999</c:v>
                </c:pt>
                <c:pt idx="2084" formatCode="_(&quot;$&quot;* #,##0.0_);_(&quot;$&quot;* \(#,##0.0\);_(&quot;$&quot;* &quot;-&quot;??_);_(@_)">
                  <c:v>16.012034799000002</c:v>
                </c:pt>
                <c:pt idx="2085" formatCode="_(&quot;$&quot;* #,##0.0_);_(&quot;$&quot;* \(#,##0.0\);_(&quot;$&quot;* &quot;-&quot;??_);_(@_)">
                  <c:v>12.8268618820625</c:v>
                </c:pt>
                <c:pt idx="2086" formatCode="_(&quot;$&quot;* #,##0.0_);_(&quot;$&quot;* \(#,##0.0\);_(&quot;$&quot;* &quot;-&quot;??_);_(@_)">
                  <c:v>13.882952225000002</c:v>
                </c:pt>
                <c:pt idx="2087" formatCode="_(&quot;$&quot;* #,##0.0_);_(&quot;$&quot;* \(#,##0.0\);_(&quot;$&quot;* &quot;-&quot;??_);_(@_)">
                  <c:v>15.317347237000002</c:v>
                </c:pt>
                <c:pt idx="2088" formatCode="_(&quot;$&quot;* #,##0.0_);_(&quot;$&quot;* \(#,##0.0\);_(&quot;$&quot;* &quot;-&quot;??_);_(@_)">
                  <c:v>13.324418709500002</c:v>
                </c:pt>
                <c:pt idx="2089" formatCode="_(&quot;$&quot;* #,##0.0_);_(&quot;$&quot;* \(#,##0.0\);_(&quot;$&quot;* &quot;-&quot;??_);_(@_)">
                  <c:v>15.872987941000002</c:v>
                </c:pt>
                <c:pt idx="2090" formatCode="_(&quot;$&quot;* #,##0.0_);_(&quot;$&quot;* \(#,##0.0\);_(&quot;$&quot;* &quot;-&quot;??_);_(@_)">
                  <c:v>12.670365265749998</c:v>
                </c:pt>
                <c:pt idx="2091" formatCode="_(&quot;$&quot;* #,##0.0_);_(&quot;$&quot;* \(#,##0.0\);_(&quot;$&quot;* &quot;-&quot;??_);_(@_)">
                  <c:v>13.824337488000001</c:v>
                </c:pt>
                <c:pt idx="2092" formatCode="_(&quot;$&quot;* #,##0.0_);_(&quot;$&quot;* \(#,##0.0\);_(&quot;$&quot;* &quot;-&quot;??_);_(@_)">
                  <c:v>14.615257730999998</c:v>
                </c:pt>
                <c:pt idx="2093" formatCode="_(&quot;$&quot;* #,##0.0_);_(&quot;$&quot;* \(#,##0.0\);_(&quot;$&quot;* &quot;-&quot;??_);_(@_)">
                  <c:v>12.968050119999999</c:v>
                </c:pt>
                <c:pt idx="2094" formatCode="_(&quot;$&quot;* #,##0.0_);_(&quot;$&quot;* \(#,##0.0\);_(&quot;$&quot;* &quot;-&quot;??_);_(@_)">
                  <c:v>15.600590983</c:v>
                </c:pt>
                <c:pt idx="2095" formatCode="_(&quot;$&quot;* #,##0.0_);_(&quot;$&quot;* \(#,##0.0\);_(&quot;$&quot;* &quot;-&quot;??_);_(@_)">
                  <c:v>12.354571989250001</c:v>
                </c:pt>
                <c:pt idx="2096" formatCode="_(&quot;$&quot;* #,##0.0_);_(&quot;$&quot;* \(#,##0.0\);_(&quot;$&quot;* &quot;-&quot;??_);_(@_)">
                  <c:v>14.95480556</c:v>
                </c:pt>
                <c:pt idx="2097" formatCode="_(&quot;$&quot;* #,##0.0_);_(&quot;$&quot;* \(#,##0.0\);_(&quot;$&quot;* &quot;-&quot;??_);_(@_)">
                  <c:v>15.821912890000002</c:v>
                </c:pt>
                <c:pt idx="2098" formatCode="_(&quot;$&quot;* #,##0.0_);_(&quot;$&quot;* \(#,##0.0\);_(&quot;$&quot;* &quot;-&quot;??_);_(@_)">
                  <c:v>14.170787774500001</c:v>
                </c:pt>
                <c:pt idx="2099" formatCode="_(&quot;$&quot;* #,##0.0_);_(&quot;$&quot;* \(#,##0.0\);_(&quot;$&quot;* &quot;-&quot;??_);_(@_)">
                  <c:v>17.013941655000004</c:v>
                </c:pt>
                <c:pt idx="2100" formatCode="_(&quot;$&quot;* #,##0.0_);_(&quot;$&quot;* \(#,##0.0\);_(&quot;$&quot;* &quot;-&quot;??_);_(@_)">
                  <c:v>13.436348341000002</c:v>
                </c:pt>
                <c:pt idx="2102">
                  <c:v>4.9551597582400735</c:v>
                </c:pt>
                <c:pt idx="2103">
                  <c:v>7.9519896054023409</c:v>
                </c:pt>
                <c:pt idx="2104">
                  <c:v>3.3565286568466028</c:v>
                </c:pt>
                <c:pt idx="2105">
                  <c:v>10.455901575089843</c:v>
                </c:pt>
                <c:pt idx="2106">
                  <c:v>2.3357685349331625</c:v>
                </c:pt>
                <c:pt idx="2107">
                  <c:v>4.3784431070937533</c:v>
                </c:pt>
                <c:pt idx="2108">
                  <c:v>7.4272751429203492</c:v>
                </c:pt>
                <c:pt idx="2109">
                  <c:v>4.2040495341093784</c:v>
                </c:pt>
                <c:pt idx="2110">
                  <c:v>10.884275940437497</c:v>
                </c:pt>
                <c:pt idx="2111">
                  <c:v>3.5412254661252209</c:v>
                </c:pt>
                <c:pt idx="2112">
                  <c:v>5.7880490414140606</c:v>
                </c:pt>
                <c:pt idx="2113">
                  <c:v>11.57463709577344</c:v>
                </c:pt>
                <c:pt idx="2114">
                  <c:v>4.2672644411041478</c:v>
                </c:pt>
                <c:pt idx="2115">
                  <c:v>18.412589277374988</c:v>
                </c:pt>
                <c:pt idx="2116">
                  <c:v>3.3354603140844095</c:v>
                </c:pt>
                <c:pt idx="2117">
                  <c:v>5.8519116348363625</c:v>
                </c:pt>
                <c:pt idx="2118">
                  <c:v>8.828995425200926</c:v>
                </c:pt>
                <c:pt idx="2119">
                  <c:v>5.4801747907679079</c:v>
                </c:pt>
                <c:pt idx="2120">
                  <c:v>17.808299234298836</c:v>
                </c:pt>
                <c:pt idx="2121">
                  <c:v>4.15423457546094</c:v>
                </c:pt>
                <c:pt idx="2122">
                  <c:v>3.4597168864459853</c:v>
                </c:pt>
                <c:pt idx="2123">
                  <c:v>3.7343489562989003</c:v>
                </c:pt>
                <c:pt idx="2124">
                  <c:v>3.3612990412499997</c:v>
                </c:pt>
                <c:pt idx="2125">
                  <c:v>5.9668555559902341</c:v>
                </c:pt>
                <c:pt idx="2126">
                  <c:v>2.4270597002500036</c:v>
                </c:pt>
                <c:pt idx="2127">
                  <c:v>5.326415347805229</c:v>
                </c:pt>
                <c:pt idx="2128">
                  <c:v>6.4792825687089852</c:v>
                </c:pt>
                <c:pt idx="2129">
                  <c:v>4.0211100495606242</c:v>
                </c:pt>
                <c:pt idx="2130">
                  <c:v>7.6482197243691878</c:v>
                </c:pt>
                <c:pt idx="2131">
                  <c:v>2.6250242919798943</c:v>
                </c:pt>
                <c:pt idx="2132">
                  <c:v>3.2018850154700615</c:v>
                </c:pt>
                <c:pt idx="2133">
                  <c:v>3.6719392921210954</c:v>
                </c:pt>
                <c:pt idx="2134">
                  <c:v>2.550321883499997</c:v>
                </c:pt>
                <c:pt idx="2135">
                  <c:v>6.6121187366101388</c:v>
                </c:pt>
                <c:pt idx="2136">
                  <c:v>2.650013182250003</c:v>
                </c:pt>
                <c:pt idx="2137">
                  <c:v>5.9199672746318193</c:v>
                </c:pt>
                <c:pt idx="2138">
                  <c:v>9.8630912016205272</c:v>
                </c:pt>
                <c:pt idx="2139">
                  <c:v>4.6398372442578122</c:v>
                </c:pt>
                <c:pt idx="2140">
                  <c:v>14.644988883089937</c:v>
                </c:pt>
                <c:pt idx="2141">
                  <c:v>3.3772761999131102</c:v>
                </c:pt>
                <c:pt idx="2142">
                  <c:v>7.5329402960373386</c:v>
                </c:pt>
                <c:pt idx="2143">
                  <c:v>7.6916638319794277</c:v>
                </c:pt>
                <c:pt idx="2144">
                  <c:v>3.8721469418968777</c:v>
                </c:pt>
                <c:pt idx="2145">
                  <c:v>11.778087312269527</c:v>
                </c:pt>
                <c:pt idx="2146">
                  <c:v>2.6124453233361251</c:v>
                </c:pt>
                <c:pt idx="2147">
                  <c:v>5.7876453289204068</c:v>
                </c:pt>
                <c:pt idx="2148">
                  <c:v>5.3423531770628365</c:v>
                </c:pt>
                <c:pt idx="2149">
                  <c:v>4.8051345784333108</c:v>
                </c:pt>
                <c:pt idx="2150">
                  <c:v>7.2506622421673139</c:v>
                </c:pt>
                <c:pt idx="2151">
                  <c:v>2.8346429741308992</c:v>
                </c:pt>
                <c:pt idx="2152">
                  <c:v>4.0795259802853341</c:v>
                </c:pt>
                <c:pt idx="2153">
                  <c:v>4.3183847420266765</c:v>
                </c:pt>
                <c:pt idx="2154">
                  <c:v>3.0218970439200312</c:v>
                </c:pt>
                <c:pt idx="2155">
                  <c:v>6.3547524140483382</c:v>
                </c:pt>
                <c:pt idx="2156">
                  <c:v>2.7881559185052573</c:v>
                </c:pt>
                <c:pt idx="2157">
                  <c:v>4.759839940713416</c:v>
                </c:pt>
                <c:pt idx="2158">
                  <c:v>5.7782173136796882</c:v>
                </c:pt>
                <c:pt idx="2159">
                  <c:v>3.3883489835685214</c:v>
                </c:pt>
                <c:pt idx="2160">
                  <c:v>9.7272465111874986</c:v>
                </c:pt>
                <c:pt idx="2161">
                  <c:v>2.966277286618654</c:v>
                </c:pt>
                <c:pt idx="2162">
                  <c:v>9.0249086776614469</c:v>
                </c:pt>
                <c:pt idx="2163">
                  <c:v>10.438019109674801</c:v>
                </c:pt>
                <c:pt idx="2164">
                  <c:v>4.1979431089240755</c:v>
                </c:pt>
                <c:pt idx="2165">
                  <c:v>12.139521378729004</c:v>
                </c:pt>
                <c:pt idx="2166">
                  <c:v>3.6485190417789823</c:v>
                </c:pt>
                <c:pt idx="2167">
                  <c:v>14.015511708315401</c:v>
                </c:pt>
                <c:pt idx="2168">
                  <c:v>18.849584743219662</c:v>
                </c:pt>
                <c:pt idx="2169">
                  <c:v>9.8660916108046788</c:v>
                </c:pt>
                <c:pt idx="2170">
                  <c:v>24.852199921900397</c:v>
                </c:pt>
                <c:pt idx="2171">
                  <c:v>6.214352809139676</c:v>
                </c:pt>
                <c:pt idx="2172">
                  <c:v>6.3222242430701687</c:v>
                </c:pt>
                <c:pt idx="2173">
                  <c:v>7.9521822246970615</c:v>
                </c:pt>
                <c:pt idx="2174">
                  <c:v>4.5008407263556869</c:v>
                </c:pt>
                <c:pt idx="2175">
                  <c:v>14.405148993109375</c:v>
                </c:pt>
                <c:pt idx="2176">
                  <c:v>4.4990316823359358</c:v>
                </c:pt>
                <c:pt idx="2177">
                  <c:v>7.5724349094570282</c:v>
                </c:pt>
                <c:pt idx="2178">
                  <c:v>10.546936554875003</c:v>
                </c:pt>
                <c:pt idx="2179">
                  <c:v>5.1183167236403158</c:v>
                </c:pt>
                <c:pt idx="2180">
                  <c:v>13.176291203148182</c:v>
                </c:pt>
                <c:pt idx="2181">
                  <c:v>3.1925232614248653</c:v>
                </c:pt>
                <c:pt idx="2182">
                  <c:v>3.8365643475708016</c:v>
                </c:pt>
                <c:pt idx="2183">
                  <c:v>6.7975229402667505</c:v>
                </c:pt>
                <c:pt idx="2184">
                  <c:v>3.3286605581110358</c:v>
                </c:pt>
                <c:pt idx="2185">
                  <c:v>8.2546405841542967</c:v>
                </c:pt>
                <c:pt idx="2186">
                  <c:v>3.0628199865152475</c:v>
                </c:pt>
                <c:pt idx="2187">
                  <c:v>8.0989016441816375</c:v>
                </c:pt>
                <c:pt idx="2188">
                  <c:v>11.256828424312499</c:v>
                </c:pt>
                <c:pt idx="2189">
                  <c:v>3.4533684950498031</c:v>
                </c:pt>
                <c:pt idx="2190">
                  <c:v>14.942600028609377</c:v>
                </c:pt>
                <c:pt idx="2191">
                  <c:v>3.3567079887357014</c:v>
                </c:pt>
                <c:pt idx="2192">
                  <c:v>4.2398650746563469</c:v>
                </c:pt>
                <c:pt idx="2193">
                  <c:v>5.3438380441191438</c:v>
                </c:pt>
                <c:pt idx="2194">
                  <c:v>2.9836511694992645</c:v>
                </c:pt>
                <c:pt idx="2195">
                  <c:v>7.177433979072406</c:v>
                </c:pt>
                <c:pt idx="2196">
                  <c:v>2.8979961266207432</c:v>
                </c:pt>
                <c:pt idx="2197">
                  <c:v>6.7636754345376033</c:v>
                </c:pt>
                <c:pt idx="2198">
                  <c:v>9.204227701757814</c:v>
                </c:pt>
                <c:pt idx="2199">
                  <c:v>4.1945535107084329</c:v>
                </c:pt>
                <c:pt idx="2200">
                  <c:v>10.893402982238165</c:v>
                </c:pt>
                <c:pt idx="2201">
                  <c:v>2.5988330784110225</c:v>
                </c:pt>
                <c:pt idx="2202">
                  <c:v>12.660449229917425</c:v>
                </c:pt>
                <c:pt idx="2203">
                  <c:v>16.45471723624625</c:v>
                </c:pt>
                <c:pt idx="2204">
                  <c:v>8.397510914648441</c:v>
                </c:pt>
                <c:pt idx="2205">
                  <c:v>18.439632641103842</c:v>
                </c:pt>
                <c:pt idx="2206">
                  <c:v>8.4678787711342753</c:v>
                </c:pt>
                <c:pt idx="2207">
                  <c:v>7.7555855025703107</c:v>
                </c:pt>
                <c:pt idx="2208">
                  <c:v>10.962090977837395</c:v>
                </c:pt>
                <c:pt idx="2209">
                  <c:v>6.8510416764720947</c:v>
                </c:pt>
                <c:pt idx="2210">
                  <c:v>16.711295349242192</c:v>
                </c:pt>
                <c:pt idx="2211">
                  <c:v>2.6808814436605477</c:v>
                </c:pt>
                <c:pt idx="2212">
                  <c:v>8.4866941238515601</c:v>
                </c:pt>
                <c:pt idx="2213">
                  <c:v>14.523519704531253</c:v>
                </c:pt>
                <c:pt idx="2214">
                  <c:v>6.1029613081022571</c:v>
                </c:pt>
                <c:pt idx="2215">
                  <c:v>15.663486402476558</c:v>
                </c:pt>
                <c:pt idx="2216">
                  <c:v>5.6963469495444379</c:v>
                </c:pt>
                <c:pt idx="2217">
                  <c:v>6.6629988318970632</c:v>
                </c:pt>
                <c:pt idx="2218">
                  <c:v>8.9104770595068352</c:v>
                </c:pt>
                <c:pt idx="2219">
                  <c:v>3.7454980027822291</c:v>
                </c:pt>
                <c:pt idx="2220">
                  <c:v>13.37682179233115</c:v>
                </c:pt>
                <c:pt idx="2221">
                  <c:v>2.9986440931377256</c:v>
                </c:pt>
                <c:pt idx="2222">
                  <c:v>3.6006548295346086</c:v>
                </c:pt>
                <c:pt idx="2223">
                  <c:v>5.5345252298550864</c:v>
                </c:pt>
                <c:pt idx="2224">
                  <c:v>3.0019246261510162</c:v>
                </c:pt>
                <c:pt idx="2225">
                  <c:v>8.7054674750913712</c:v>
                </c:pt>
                <c:pt idx="2226">
                  <c:v>3.0177150065000014</c:v>
                </c:pt>
                <c:pt idx="2227">
                  <c:v>4.8654042241985493</c:v>
                </c:pt>
                <c:pt idx="2228">
                  <c:v>7.6747679171462444</c:v>
                </c:pt>
                <c:pt idx="2229">
                  <c:v>3.9694461949433499</c:v>
                </c:pt>
                <c:pt idx="2230">
                  <c:v>9.8786780074459912</c:v>
                </c:pt>
                <c:pt idx="2231">
                  <c:v>3.5221949973968876</c:v>
                </c:pt>
                <c:pt idx="2232">
                  <c:v>7.7262281281079055</c:v>
                </c:pt>
                <c:pt idx="2233">
                  <c:v>13.062756607714022</c:v>
                </c:pt>
                <c:pt idx="2234">
                  <c:v>7.5701102356705885</c:v>
                </c:pt>
                <c:pt idx="2235">
                  <c:v>21.077842457062502</c:v>
                </c:pt>
                <c:pt idx="2236">
                  <c:v>6.2728028061871388</c:v>
                </c:pt>
                <c:pt idx="2237">
                  <c:v>7.4635531307162388</c:v>
                </c:pt>
                <c:pt idx="2238">
                  <c:v>13.401138715839402</c:v>
                </c:pt>
                <c:pt idx="2239">
                  <c:v>3.8799937741567394</c:v>
                </c:pt>
                <c:pt idx="2240">
                  <c:v>17.022735980011731</c:v>
                </c:pt>
                <c:pt idx="2241">
                  <c:v>3.3140725121573453</c:v>
                </c:pt>
                <c:pt idx="2242">
                  <c:v>3.1958438355706473</c:v>
                </c:pt>
                <c:pt idx="2243">
                  <c:v>4.4222380031023274</c:v>
                </c:pt>
                <c:pt idx="2244">
                  <c:v>3.0047105946424892</c:v>
                </c:pt>
                <c:pt idx="2245">
                  <c:v>5.8382788234337113</c:v>
                </c:pt>
                <c:pt idx="2246">
                  <c:v>2.5615625154999968</c:v>
                </c:pt>
                <c:pt idx="2247">
                  <c:v>3.8446198246953056</c:v>
                </c:pt>
                <c:pt idx="2248">
                  <c:v>3.8164340258281211</c:v>
                </c:pt>
                <c:pt idx="2249">
                  <c:v>2.5792815650000005</c:v>
                </c:pt>
                <c:pt idx="2250">
                  <c:v>4.3090614540484893</c:v>
                </c:pt>
                <c:pt idx="2251">
                  <c:v>2.7289711155000003</c:v>
                </c:pt>
                <c:pt idx="2252">
                  <c:v>6.0475555067089815</c:v>
                </c:pt>
                <c:pt idx="2253">
                  <c:v>6.1285953494702294</c:v>
                </c:pt>
                <c:pt idx="2254">
                  <c:v>4.5089441446826815</c:v>
                </c:pt>
                <c:pt idx="2255">
                  <c:v>8.497457806179689</c:v>
                </c:pt>
                <c:pt idx="2256">
                  <c:v>2.8370518698437515</c:v>
                </c:pt>
                <c:pt idx="2257">
                  <c:v>3.1052403687499996</c:v>
                </c:pt>
                <c:pt idx="2258">
                  <c:v>3.8641159449410676</c:v>
                </c:pt>
                <c:pt idx="2259">
                  <c:v>3.0890325002499992</c:v>
                </c:pt>
                <c:pt idx="2260">
                  <c:v>3.6541139193382364</c:v>
                </c:pt>
                <c:pt idx="2261">
                  <c:v>3.0080360827500012</c:v>
                </c:pt>
                <c:pt idx="2262">
                  <c:v>4.3355512435729064</c:v>
                </c:pt>
                <c:pt idx="2263">
                  <c:v>5.6326549905270795</c:v>
                </c:pt>
                <c:pt idx="2264">
                  <c:v>3.3680492354013722</c:v>
                </c:pt>
                <c:pt idx="2265">
                  <c:v>9.346022884572827</c:v>
                </c:pt>
                <c:pt idx="2266">
                  <c:v>2.6352874184143076</c:v>
                </c:pt>
                <c:pt idx="2267">
                  <c:v>2.775398630499998</c:v>
                </c:pt>
                <c:pt idx="2268">
                  <c:v>2.6784360306183164</c:v>
                </c:pt>
                <c:pt idx="2269">
                  <c:v>2.1580240277500007</c:v>
                </c:pt>
                <c:pt idx="2270">
                  <c:v>4.3333277088970732</c:v>
                </c:pt>
                <c:pt idx="2271">
                  <c:v>1.8333335671250026</c:v>
                </c:pt>
                <c:pt idx="2272">
                  <c:v>3.4069007732239402</c:v>
                </c:pt>
                <c:pt idx="2273">
                  <c:v>4.434650469422305</c:v>
                </c:pt>
                <c:pt idx="2274">
                  <c:v>2.6295740926150462</c:v>
                </c:pt>
                <c:pt idx="2275">
                  <c:v>8.1998043504226512</c:v>
                </c:pt>
                <c:pt idx="2276">
                  <c:v>1.969943104500004</c:v>
                </c:pt>
                <c:pt idx="2277">
                  <c:v>7.5550339552874544</c:v>
                </c:pt>
                <c:pt idx="2278">
                  <c:v>11.733896869227536</c:v>
                </c:pt>
                <c:pt idx="2279">
                  <c:v>4.7112511108187043</c:v>
                </c:pt>
                <c:pt idx="2280">
                  <c:v>13.955611032277343</c:v>
                </c:pt>
                <c:pt idx="2281">
                  <c:v>2.561721248879854</c:v>
                </c:pt>
                <c:pt idx="2282">
                  <c:v>2.7224168717882282</c:v>
                </c:pt>
                <c:pt idx="2283">
                  <c:v>5.393800595767221</c:v>
                </c:pt>
                <c:pt idx="2284">
                  <c:v>2.5305633551209059</c:v>
                </c:pt>
                <c:pt idx="2285">
                  <c:v>6.4038889563359351</c:v>
                </c:pt>
                <c:pt idx="2286">
                  <c:v>2.0968692255492769</c:v>
                </c:pt>
                <c:pt idx="2287">
                  <c:v>6.3211173985098377</c:v>
                </c:pt>
                <c:pt idx="2288">
                  <c:v>7.8949469999765629</c:v>
                </c:pt>
                <c:pt idx="2289">
                  <c:v>4.9266241130622976</c:v>
                </c:pt>
                <c:pt idx="2290">
                  <c:v>12.231722892286133</c:v>
                </c:pt>
                <c:pt idx="2291">
                  <c:v>4.1274640187579426</c:v>
                </c:pt>
                <c:pt idx="2292">
                  <c:v>3.1286476286985252</c:v>
                </c:pt>
                <c:pt idx="2293">
                  <c:v>3.7896424314072572</c:v>
                </c:pt>
                <c:pt idx="2294">
                  <c:v>2.6643614189598708</c:v>
                </c:pt>
                <c:pt idx="2295">
                  <c:v>4.7055372426100472</c:v>
                </c:pt>
                <c:pt idx="2296">
                  <c:v>2.5216820997500005</c:v>
                </c:pt>
                <c:pt idx="2297">
                  <c:v>4.4116106249738483</c:v>
                </c:pt>
                <c:pt idx="2298">
                  <c:v>6.9765335617624444</c:v>
                </c:pt>
                <c:pt idx="2299">
                  <c:v>2.8861612616345838</c:v>
                </c:pt>
                <c:pt idx="2300">
                  <c:v>9.2142229786998477</c:v>
                </c:pt>
                <c:pt idx="2301">
                  <c:v>2.5894602601983223</c:v>
                </c:pt>
                <c:pt idx="2302">
                  <c:v>3.7874215686623085</c:v>
                </c:pt>
                <c:pt idx="2303">
                  <c:v>4.8944779022251002</c:v>
                </c:pt>
                <c:pt idx="2304">
                  <c:v>2.714159904415558</c:v>
                </c:pt>
                <c:pt idx="2305">
                  <c:v>8.2549986724677691</c:v>
                </c:pt>
                <c:pt idx="2306">
                  <c:v>3.2051321187922266</c:v>
                </c:pt>
                <c:pt idx="2307">
                  <c:v>6.2190720983731236</c:v>
                </c:pt>
                <c:pt idx="2308">
                  <c:v>9.5194247845363087</c:v>
                </c:pt>
                <c:pt idx="2309">
                  <c:v>4.5082489263281236</c:v>
                </c:pt>
                <c:pt idx="2310">
                  <c:v>14.471098173789059</c:v>
                </c:pt>
                <c:pt idx="2311">
                  <c:v>3.1875458880513481</c:v>
                </c:pt>
                <c:pt idx="2312">
                  <c:v>4.7764444199951157</c:v>
                </c:pt>
                <c:pt idx="2313">
                  <c:v>6.4065113083125027</c:v>
                </c:pt>
                <c:pt idx="2314">
                  <c:v>2.8527491326155783</c:v>
                </c:pt>
                <c:pt idx="2315">
                  <c:v>8.4963556277665973</c:v>
                </c:pt>
                <c:pt idx="2316">
                  <c:v>2.1225885565795704</c:v>
                </c:pt>
                <c:pt idx="2317">
                  <c:v>4.8096046331796884</c:v>
                </c:pt>
                <c:pt idx="2318">
                  <c:v>5.3331941476806612</c:v>
                </c:pt>
                <c:pt idx="2319">
                  <c:v>4.2306505524101592</c:v>
                </c:pt>
                <c:pt idx="2320">
                  <c:v>10.778443181070678</c:v>
                </c:pt>
                <c:pt idx="2321">
                  <c:v>2.795981753087645</c:v>
                </c:pt>
                <c:pt idx="2322">
                  <c:v>8.3833029608922427</c:v>
                </c:pt>
                <c:pt idx="2323">
                  <c:v>11.151357983788088</c:v>
                </c:pt>
                <c:pt idx="2324">
                  <c:v>3.4343606115033687</c:v>
                </c:pt>
                <c:pt idx="2325">
                  <c:v>14.944433522843745</c:v>
                </c:pt>
                <c:pt idx="2326">
                  <c:v>3.8317093484335913</c:v>
                </c:pt>
                <c:pt idx="2327">
                  <c:v>7.3617242695195273</c:v>
                </c:pt>
                <c:pt idx="2328">
                  <c:v>9.6758039063066477</c:v>
                </c:pt>
                <c:pt idx="2329">
                  <c:v>5.1935959332294921</c:v>
                </c:pt>
                <c:pt idx="2330">
                  <c:v>12.040321158625975</c:v>
                </c:pt>
                <c:pt idx="2331">
                  <c:v>2.5668847999384958</c:v>
                </c:pt>
                <c:pt idx="2332">
                  <c:v>2.5536338064816011</c:v>
                </c:pt>
                <c:pt idx="2333">
                  <c:v>4.7326213780996085</c:v>
                </c:pt>
                <c:pt idx="2334">
                  <c:v>2.8137227875000015</c:v>
                </c:pt>
                <c:pt idx="2335">
                  <c:v>4.8760134712480472</c:v>
                </c:pt>
                <c:pt idx="2336">
                  <c:v>2.9257680218750011</c:v>
                </c:pt>
                <c:pt idx="2337">
                  <c:v>4.6709422488512473</c:v>
                </c:pt>
                <c:pt idx="2338">
                  <c:v>4.8684879256068871</c:v>
                </c:pt>
                <c:pt idx="2339">
                  <c:v>4.0197842275028801</c:v>
                </c:pt>
                <c:pt idx="2340">
                  <c:v>8.4103305866818943</c:v>
                </c:pt>
                <c:pt idx="2341">
                  <c:v>3.4431403903622435</c:v>
                </c:pt>
                <c:pt idx="2342">
                  <c:v>3.7647183514915348</c:v>
                </c:pt>
                <c:pt idx="2343">
                  <c:v>4.2211535328886693</c:v>
                </c:pt>
                <c:pt idx="2344">
                  <c:v>2.2076364491249993</c:v>
                </c:pt>
                <c:pt idx="2345">
                  <c:v>6.3417899295566418</c:v>
                </c:pt>
                <c:pt idx="2346">
                  <c:v>1.9253610851249991</c:v>
                </c:pt>
                <c:pt idx="2347">
                  <c:v>5.4142116677163514</c:v>
                </c:pt>
                <c:pt idx="2348">
                  <c:v>9.2069321045937507</c:v>
                </c:pt>
                <c:pt idx="2349">
                  <c:v>5.0275833460488215</c:v>
                </c:pt>
                <c:pt idx="2350">
                  <c:v>14.450129050719443</c:v>
                </c:pt>
                <c:pt idx="2351">
                  <c:v>3.0437128899078107</c:v>
                </c:pt>
                <c:pt idx="2352">
                  <c:v>4.3226399321553064</c:v>
                </c:pt>
                <c:pt idx="2353">
                  <c:v>8.3595988270891119</c:v>
                </c:pt>
                <c:pt idx="2354">
                  <c:v>3.8209207762422093</c:v>
                </c:pt>
                <c:pt idx="2355">
                  <c:v>10.962344793015632</c:v>
                </c:pt>
                <c:pt idx="2356">
                  <c:v>2.8226144607152204</c:v>
                </c:pt>
                <c:pt idx="2357">
                  <c:v>5.4132596743880441</c:v>
                </c:pt>
                <c:pt idx="2358">
                  <c:v>5.7312757028678583</c:v>
                </c:pt>
                <c:pt idx="2359">
                  <c:v>3.8834958145153671</c:v>
                </c:pt>
                <c:pt idx="2360">
                  <c:v>9.075332313912547</c:v>
                </c:pt>
                <c:pt idx="2361">
                  <c:v>2.6776865452720156</c:v>
                </c:pt>
                <c:pt idx="2362">
                  <c:v>2.769173497823564</c:v>
                </c:pt>
                <c:pt idx="2363">
                  <c:v>3.6396518608779527</c:v>
                </c:pt>
                <c:pt idx="2364">
                  <c:v>2.7398626282621201</c:v>
                </c:pt>
                <c:pt idx="2365">
                  <c:v>7.802168544390625</c:v>
                </c:pt>
                <c:pt idx="2366">
                  <c:v>2.0835689153289376</c:v>
                </c:pt>
                <c:pt idx="2367">
                  <c:v>3.5990204605568721</c:v>
                </c:pt>
                <c:pt idx="2368">
                  <c:v>7.0865266455378411</c:v>
                </c:pt>
                <c:pt idx="2369">
                  <c:v>3.543691459541364</c:v>
                </c:pt>
                <c:pt idx="2370">
                  <c:v>11.686942846970453</c:v>
                </c:pt>
                <c:pt idx="2371">
                  <c:v>2.6804565232499957</c:v>
                </c:pt>
                <c:pt idx="2372">
                  <c:v>5.0551442014814434</c:v>
                </c:pt>
                <c:pt idx="2373">
                  <c:v>8.9190307434944316</c:v>
                </c:pt>
                <c:pt idx="2374">
                  <c:v>4.0058789612664061</c:v>
                </c:pt>
                <c:pt idx="2375">
                  <c:v>13.742831892060323</c:v>
                </c:pt>
                <c:pt idx="2376">
                  <c:v>3.2137517235653092</c:v>
                </c:pt>
                <c:pt idx="2377">
                  <c:v>11.275026781663787</c:v>
                </c:pt>
                <c:pt idx="2378">
                  <c:v>18.750150220874357</c:v>
                </c:pt>
                <c:pt idx="2379">
                  <c:v>6.8656490359884081</c:v>
                </c:pt>
                <c:pt idx="2380">
                  <c:v>27.519561406640626</c:v>
                </c:pt>
                <c:pt idx="2381">
                  <c:v>6.5204817837331746</c:v>
                </c:pt>
                <c:pt idx="2382">
                  <c:v>6.5721392306274975</c:v>
                </c:pt>
                <c:pt idx="2383">
                  <c:v>10.582602066943828</c:v>
                </c:pt>
                <c:pt idx="2384">
                  <c:v>5.0160612140110139</c:v>
                </c:pt>
                <c:pt idx="2385">
                  <c:v>13.46866682406252</c:v>
                </c:pt>
                <c:pt idx="2386">
                  <c:v>3.9527001727874449</c:v>
                </c:pt>
                <c:pt idx="2387">
                  <c:v>9.0086581747578087</c:v>
                </c:pt>
                <c:pt idx="2388">
                  <c:v>11.96554327984375</c:v>
                </c:pt>
                <c:pt idx="2389">
                  <c:v>4.7843826252480444</c:v>
                </c:pt>
                <c:pt idx="2390">
                  <c:v>15.058244111312501</c:v>
                </c:pt>
                <c:pt idx="2391">
                  <c:v>3.0013436278747534</c:v>
                </c:pt>
                <c:pt idx="2392">
                  <c:v>4.4885378061790515</c:v>
                </c:pt>
                <c:pt idx="2393">
                  <c:v>6.6958379434765618</c:v>
                </c:pt>
                <c:pt idx="2394">
                  <c:v>2.8011648491015624</c:v>
                </c:pt>
                <c:pt idx="2395">
                  <c:v>8.7760861242933785</c:v>
                </c:pt>
                <c:pt idx="2396">
                  <c:v>3.274959940909973</c:v>
                </c:pt>
                <c:pt idx="2397">
                  <c:v>7.0672998378942911</c:v>
                </c:pt>
                <c:pt idx="2398">
                  <c:v>12.336647383624999</c:v>
                </c:pt>
                <c:pt idx="2399">
                  <c:v>2.8166589059062535</c:v>
                </c:pt>
                <c:pt idx="2400">
                  <c:v>16.041028338156245</c:v>
                </c:pt>
                <c:pt idx="2401">
                  <c:v>3.620421998055722</c:v>
                </c:pt>
                <c:pt idx="2402">
                  <c:v>4.0637834190996074</c:v>
                </c:pt>
                <c:pt idx="2403">
                  <c:v>5.3307905003321032</c:v>
                </c:pt>
                <c:pt idx="2404">
                  <c:v>2.8276818459578799</c:v>
                </c:pt>
                <c:pt idx="2405">
                  <c:v>7.2113624773505798</c:v>
                </c:pt>
                <c:pt idx="2406">
                  <c:v>2.823948243311813</c:v>
                </c:pt>
                <c:pt idx="2407">
                  <c:v>5.8777785599863268</c:v>
                </c:pt>
                <c:pt idx="2408">
                  <c:v>8.8007852302343679</c:v>
                </c:pt>
                <c:pt idx="2409">
                  <c:v>4.6762796701291904</c:v>
                </c:pt>
                <c:pt idx="2410">
                  <c:v>16.389081461164057</c:v>
                </c:pt>
                <c:pt idx="2411">
                  <c:v>3.0116354237734395</c:v>
                </c:pt>
                <c:pt idx="2412">
                  <c:v>12.543918648684368</c:v>
                </c:pt>
                <c:pt idx="2413">
                  <c:v>16.935005563019406</c:v>
                </c:pt>
                <c:pt idx="2414">
                  <c:v>7.3810109117132612</c:v>
                </c:pt>
                <c:pt idx="2415">
                  <c:v>21.863717518429507</c:v>
                </c:pt>
                <c:pt idx="2416">
                  <c:v>7.3433251328281237</c:v>
                </c:pt>
                <c:pt idx="2417">
                  <c:v>5.4082417051273026</c:v>
                </c:pt>
                <c:pt idx="2418">
                  <c:v>8.7878416881299692</c:v>
                </c:pt>
                <c:pt idx="2419">
                  <c:v>4.0407652447982851</c:v>
                </c:pt>
                <c:pt idx="2420">
                  <c:v>17.195054469050255</c:v>
                </c:pt>
                <c:pt idx="2421">
                  <c:v>3.2841083893253966</c:v>
                </c:pt>
                <c:pt idx="2422">
                  <c:v>8.6254930263486287</c:v>
                </c:pt>
                <c:pt idx="2423">
                  <c:v>15.204986700023422</c:v>
                </c:pt>
                <c:pt idx="2424">
                  <c:v>6.7560000018516941</c:v>
                </c:pt>
                <c:pt idx="2425">
                  <c:v>15.427381019359366</c:v>
                </c:pt>
                <c:pt idx="2426">
                  <c:v>5.0204506519999974</c:v>
                </c:pt>
                <c:pt idx="2427">
                  <c:v>7.5359363830937536</c:v>
                </c:pt>
                <c:pt idx="2428">
                  <c:v>10.694193711645509</c:v>
                </c:pt>
                <c:pt idx="2429">
                  <c:v>3.6451824561629795</c:v>
                </c:pt>
                <c:pt idx="2430">
                  <c:v>13.741982541460384</c:v>
                </c:pt>
                <c:pt idx="2431">
                  <c:v>2.5277560713985672</c:v>
                </c:pt>
                <c:pt idx="2432">
                  <c:v>2.8068663460398557</c:v>
                </c:pt>
                <c:pt idx="2433">
                  <c:v>4.8423459836092508</c:v>
                </c:pt>
                <c:pt idx="2434">
                  <c:v>2.8752825402233881</c:v>
                </c:pt>
                <c:pt idx="2435">
                  <c:v>8.8845681268671939</c:v>
                </c:pt>
                <c:pt idx="2436">
                  <c:v>2.5972402924999987</c:v>
                </c:pt>
                <c:pt idx="2437">
                  <c:v>4.4314013252669078</c:v>
                </c:pt>
                <c:pt idx="2438">
                  <c:v>6.4822668917568418</c:v>
                </c:pt>
                <c:pt idx="2439">
                  <c:v>4.4121311158485561</c:v>
                </c:pt>
                <c:pt idx="2440">
                  <c:v>13.296969874723107</c:v>
                </c:pt>
                <c:pt idx="2441">
                  <c:v>3.217823476676811</c:v>
                </c:pt>
                <c:pt idx="2442">
                  <c:v>10.010159634436043</c:v>
                </c:pt>
                <c:pt idx="2443">
                  <c:v>12.536882547921884</c:v>
                </c:pt>
                <c:pt idx="2444">
                  <c:v>10.267806897286201</c:v>
                </c:pt>
                <c:pt idx="2445">
                  <c:v>16.460769017182134</c:v>
                </c:pt>
                <c:pt idx="2446">
                  <c:v>8.2579949397012307</c:v>
                </c:pt>
                <c:pt idx="2447">
                  <c:v>6.7208072248281265</c:v>
                </c:pt>
                <c:pt idx="2448">
                  <c:v>11.497205842488281</c:v>
                </c:pt>
                <c:pt idx="2449">
                  <c:v>3.4017781420546847</c:v>
                </c:pt>
                <c:pt idx="2450">
                  <c:v>12.27919588464453</c:v>
                </c:pt>
                <c:pt idx="2451">
                  <c:v>4.0229350206580197</c:v>
                </c:pt>
                <c:pt idx="2452">
                  <c:v>3.989979295033022</c:v>
                </c:pt>
                <c:pt idx="2453">
                  <c:v>4.7047751746056967</c:v>
                </c:pt>
                <c:pt idx="2454">
                  <c:v>2.6707599036204535</c:v>
                </c:pt>
                <c:pt idx="2455">
                  <c:v>6.7391754666827488</c:v>
                </c:pt>
                <c:pt idx="2456">
                  <c:v>2.3488435283750011</c:v>
                </c:pt>
                <c:pt idx="2457">
                  <c:v>2.9105974945000028</c:v>
                </c:pt>
                <c:pt idx="2458">
                  <c:v>3.7033675825741064</c:v>
                </c:pt>
                <c:pt idx="2459">
                  <c:v>2.6222133471875111</c:v>
                </c:pt>
                <c:pt idx="2460">
                  <c:v>4.4475587334038735</c:v>
                </c:pt>
                <c:pt idx="2461">
                  <c:v>2.1533959622500021</c:v>
                </c:pt>
                <c:pt idx="2462">
                  <c:v>6.8600979845604062</c:v>
                </c:pt>
                <c:pt idx="2463">
                  <c:v>8.0287314391953117</c:v>
                </c:pt>
                <c:pt idx="2464">
                  <c:v>3.8906415502187492</c:v>
                </c:pt>
                <c:pt idx="2465">
                  <c:v>7.7963539656390424</c:v>
                </c:pt>
                <c:pt idx="2466">
                  <c:v>2.7094750980937476</c:v>
                </c:pt>
                <c:pt idx="2467">
                  <c:v>2.6353573128269172</c:v>
                </c:pt>
                <c:pt idx="2468">
                  <c:v>4.2824692814650138</c:v>
                </c:pt>
                <c:pt idx="2469">
                  <c:v>2.7109420934999999</c:v>
                </c:pt>
                <c:pt idx="2470">
                  <c:v>2.9484486121314397</c:v>
                </c:pt>
                <c:pt idx="2471">
                  <c:v>2.1430532122500008</c:v>
                </c:pt>
                <c:pt idx="2472">
                  <c:v>3.7526780926626593</c:v>
                </c:pt>
                <c:pt idx="2473">
                  <c:v>6.7372982857446519</c:v>
                </c:pt>
                <c:pt idx="2474">
                  <c:v>3.5534252423544928</c:v>
                </c:pt>
                <c:pt idx="2475">
                  <c:v>10.579626344300188</c:v>
                </c:pt>
                <c:pt idx="2476">
                  <c:v>3.1873859990937525</c:v>
                </c:pt>
                <c:pt idx="2477">
                  <c:v>2.3501361965233087</c:v>
                </c:pt>
                <c:pt idx="2478">
                  <c:v>3.3546488597502542</c:v>
                </c:pt>
                <c:pt idx="2479">
                  <c:v>2.0457175988750009</c:v>
                </c:pt>
                <c:pt idx="2480">
                  <c:v>4.9232819640347429</c:v>
                </c:pt>
                <c:pt idx="2481">
                  <c:v>1.9968791216249961</c:v>
                </c:pt>
                <c:pt idx="2482">
                  <c:v>3.2917250191665346</c:v>
                </c:pt>
                <c:pt idx="2483">
                  <c:v>4.6265476125020761</c:v>
                </c:pt>
                <c:pt idx="2484">
                  <c:v>2.4008299672500009</c:v>
                </c:pt>
                <c:pt idx="2485">
                  <c:v>8.453523102690971</c:v>
                </c:pt>
                <c:pt idx="2486">
                  <c:v>1.7502894862500025</c:v>
                </c:pt>
                <c:pt idx="2487">
                  <c:v>6.6805056794140611</c:v>
                </c:pt>
                <c:pt idx="2488">
                  <c:v>6.6575933316240263</c:v>
                </c:pt>
                <c:pt idx="2489">
                  <c:v>3.3142333967656672</c:v>
                </c:pt>
                <c:pt idx="2490">
                  <c:v>12.852020396023434</c:v>
                </c:pt>
                <c:pt idx="2491">
                  <c:v>3.6140870274296866</c:v>
                </c:pt>
                <c:pt idx="2492">
                  <c:v>3.9200295292412779</c:v>
                </c:pt>
                <c:pt idx="2493">
                  <c:v>3.6766910541913465</c:v>
                </c:pt>
                <c:pt idx="2494">
                  <c:v>2.2002992143686715</c:v>
                </c:pt>
                <c:pt idx="2495">
                  <c:v>7.8958362514727298</c:v>
                </c:pt>
                <c:pt idx="2496">
                  <c:v>2.0830351210016076</c:v>
                </c:pt>
                <c:pt idx="2497">
                  <c:v>5.4728649149727957</c:v>
                </c:pt>
                <c:pt idx="2498">
                  <c:v>8.289614843500976</c:v>
                </c:pt>
                <c:pt idx="2499">
                  <c:v>4.6212120924315059</c:v>
                </c:pt>
                <c:pt idx="2500">
                  <c:v>8.6702195478037112</c:v>
                </c:pt>
                <c:pt idx="2501">
                  <c:v>3.8664167319690694</c:v>
                </c:pt>
                <c:pt idx="2502">
                  <c:v>2.9142369365143885</c:v>
                </c:pt>
                <c:pt idx="2503">
                  <c:v>4.180285404376253</c:v>
                </c:pt>
                <c:pt idx="2504">
                  <c:v>2.9248224995056482</c:v>
                </c:pt>
                <c:pt idx="2505">
                  <c:v>4.2552501634310289</c:v>
                </c:pt>
                <c:pt idx="2506">
                  <c:v>2.4928166401875007</c:v>
                </c:pt>
                <c:pt idx="2507">
                  <c:v>2.5930752741704115</c:v>
                </c:pt>
                <c:pt idx="2508">
                  <c:v>5.8893265070859364</c:v>
                </c:pt>
                <c:pt idx="2509">
                  <c:v>2.8147266812514697</c:v>
                </c:pt>
                <c:pt idx="2510">
                  <c:v>9.4191142286837497</c:v>
                </c:pt>
                <c:pt idx="2511">
                  <c:v>2.5020266169352592</c:v>
                </c:pt>
                <c:pt idx="2512">
                  <c:v>3.1542713733062246</c:v>
                </c:pt>
                <c:pt idx="2513">
                  <c:v>4.7627973247795996</c:v>
                </c:pt>
                <c:pt idx="2514">
                  <c:v>2.2671374346239226</c:v>
                </c:pt>
                <c:pt idx="2515">
                  <c:v>6.9099883548438328</c:v>
                </c:pt>
                <c:pt idx="2516">
                  <c:v>2.476903655500001</c:v>
                </c:pt>
                <c:pt idx="2517">
                  <c:v>4.582907696553713</c:v>
                </c:pt>
                <c:pt idx="2518">
                  <c:v>9.7073903832680699</c:v>
                </c:pt>
                <c:pt idx="2519">
                  <c:v>3.7639941605019533</c:v>
                </c:pt>
                <c:pt idx="2520">
                  <c:v>12.546371138755859</c:v>
                </c:pt>
                <c:pt idx="2521">
                  <c:v>2.6871184150224749</c:v>
                </c:pt>
                <c:pt idx="2522">
                  <c:v>4.4024821547677071</c:v>
                </c:pt>
                <c:pt idx="2523">
                  <c:v>7.6017567499654533</c:v>
                </c:pt>
                <c:pt idx="2524">
                  <c:v>4.1062633215320545</c:v>
                </c:pt>
                <c:pt idx="2525">
                  <c:v>10.249830019806843</c:v>
                </c:pt>
                <c:pt idx="2526">
                  <c:v>2.8968778122161023</c:v>
                </c:pt>
                <c:pt idx="2527">
                  <c:v>5.0188369964766508</c:v>
                </c:pt>
                <c:pt idx="2528">
                  <c:v>7.9198675059072254</c:v>
                </c:pt>
                <c:pt idx="2529">
                  <c:v>4.6946775477914233</c:v>
                </c:pt>
                <c:pt idx="2530">
                  <c:v>10.357059790790647</c:v>
                </c:pt>
                <c:pt idx="2531">
                  <c:v>3.326927826419567</c:v>
                </c:pt>
                <c:pt idx="2532">
                  <c:v>6.4530246945653147</c:v>
                </c:pt>
                <c:pt idx="2533">
                  <c:v>13.241980140058342</c:v>
                </c:pt>
                <c:pt idx="2534">
                  <c:v>5.1091812197783177</c:v>
                </c:pt>
                <c:pt idx="2535">
                  <c:v>14.60874332243359</c:v>
                </c:pt>
                <c:pt idx="2536">
                  <c:v>3.1519473591268152</c:v>
                </c:pt>
                <c:pt idx="2537">
                  <c:v>6.5472263731293872</c:v>
                </c:pt>
                <c:pt idx="2538">
                  <c:v>10.573772791265622</c:v>
                </c:pt>
                <c:pt idx="2539">
                  <c:v>4.1355173669411762</c:v>
                </c:pt>
                <c:pt idx="2540">
                  <c:v>14.504455629843751</c:v>
                </c:pt>
                <c:pt idx="2541">
                  <c:v>3.5599952286913279</c:v>
                </c:pt>
                <c:pt idx="2542">
                  <c:v>3.6538643179050876</c:v>
                </c:pt>
                <c:pt idx="2543">
                  <c:v>3.8246785546191422</c:v>
                </c:pt>
                <c:pt idx="2544">
                  <c:v>2.919809307628201</c:v>
                </c:pt>
                <c:pt idx="2545">
                  <c:v>4.6860450644251159</c:v>
                </c:pt>
                <c:pt idx="2546">
                  <c:v>2.5933349378749977</c:v>
                </c:pt>
                <c:pt idx="2547">
                  <c:v>4.4990881777910197</c:v>
                </c:pt>
                <c:pt idx="2548">
                  <c:v>5.1154181456379391</c:v>
                </c:pt>
                <c:pt idx="2549">
                  <c:v>3.1729593500684334</c:v>
                </c:pt>
                <c:pt idx="2550">
                  <c:v>10.183166179226617</c:v>
                </c:pt>
                <c:pt idx="2551">
                  <c:v>3.9806867347656283</c:v>
                </c:pt>
                <c:pt idx="2552">
                  <c:v>3.4347329195877148</c:v>
                </c:pt>
                <c:pt idx="2553">
                  <c:v>3.2505163342485552</c:v>
                </c:pt>
                <c:pt idx="2554">
                  <c:v>2.2597656262873347</c:v>
                </c:pt>
                <c:pt idx="2555">
                  <c:v>6.7400501058696261</c:v>
                </c:pt>
                <c:pt idx="2556">
                  <c:v>2.3632725149999985</c:v>
                </c:pt>
                <c:pt idx="2557">
                  <c:v>7.5387749117666925</c:v>
                </c:pt>
                <c:pt idx="2558">
                  <c:v>7.8278197362498787</c:v>
                </c:pt>
                <c:pt idx="2559">
                  <c:v>3.9875850030156261</c:v>
                </c:pt>
                <c:pt idx="2560">
                  <c:v>14.214990871015328</c:v>
                </c:pt>
                <c:pt idx="2561">
                  <c:v>3.2245305814503205</c:v>
                </c:pt>
                <c:pt idx="2562">
                  <c:v>4.4090050450410132</c:v>
                </c:pt>
                <c:pt idx="2563">
                  <c:v>5.8156956212187509</c:v>
                </c:pt>
                <c:pt idx="2564">
                  <c:v>2.9532169586863599</c:v>
                </c:pt>
                <c:pt idx="2565">
                  <c:v>10.904268635585929</c:v>
                </c:pt>
                <c:pt idx="2566">
                  <c:v>2.1954180118508582</c:v>
                </c:pt>
                <c:pt idx="2567">
                  <c:v>6.1483208571864179</c:v>
                </c:pt>
                <c:pt idx="2568">
                  <c:v>6.7966682173215656</c:v>
                </c:pt>
                <c:pt idx="2569">
                  <c:v>3.4964341122228255</c:v>
                </c:pt>
                <c:pt idx="2570">
                  <c:v>9.4778787572665824</c:v>
                </c:pt>
                <c:pt idx="2571">
                  <c:v>2.5312858476357398</c:v>
                </c:pt>
                <c:pt idx="2572">
                  <c:v>3.0916064343369136</c:v>
                </c:pt>
                <c:pt idx="2573">
                  <c:v>5.4153522140123549</c:v>
                </c:pt>
                <c:pt idx="2574">
                  <c:v>3.4673667068084359</c:v>
                </c:pt>
                <c:pt idx="2575">
                  <c:v>7.6014733251191409</c:v>
                </c:pt>
                <c:pt idx="2576">
                  <c:v>2.5424740356958218</c:v>
                </c:pt>
                <c:pt idx="2577">
                  <c:v>3.9808522955585985</c:v>
                </c:pt>
                <c:pt idx="2578">
                  <c:v>5.8233772179121068</c:v>
                </c:pt>
                <c:pt idx="2579">
                  <c:v>2.8475754397426716</c:v>
                </c:pt>
                <c:pt idx="2580">
                  <c:v>11.105621643530576</c:v>
                </c:pt>
                <c:pt idx="2581">
                  <c:v>2.7559811728539891</c:v>
                </c:pt>
                <c:pt idx="2582">
                  <c:v>4.8720974623618112</c:v>
                </c:pt>
                <c:pt idx="2583">
                  <c:v>11.283891495941347</c:v>
                </c:pt>
                <c:pt idx="2584">
                  <c:v>3.7275837705856976</c:v>
                </c:pt>
                <c:pt idx="2585">
                  <c:v>12.931198066295948</c:v>
                </c:pt>
                <c:pt idx="2586">
                  <c:v>3.3158735537216089</c:v>
                </c:pt>
                <c:pt idx="2587">
                  <c:v>12.791906184129495</c:v>
                </c:pt>
                <c:pt idx="2588">
                  <c:v>18.19011120433203</c:v>
                </c:pt>
                <c:pt idx="2589">
                  <c:v>8.3687619173281274</c:v>
                </c:pt>
                <c:pt idx="2590">
                  <c:v>27.429318914625</c:v>
                </c:pt>
                <c:pt idx="2591">
                  <c:v>6.3569093139921868</c:v>
                </c:pt>
                <c:pt idx="2592">
                  <c:v>5.8343273510625622</c:v>
                </c:pt>
                <c:pt idx="2593">
                  <c:v>10.093158712921877</c:v>
                </c:pt>
                <c:pt idx="2594">
                  <c:v>4.5814238840654156</c:v>
                </c:pt>
                <c:pt idx="2595">
                  <c:v>13.942806679805813</c:v>
                </c:pt>
                <c:pt idx="2596">
                  <c:v>3.9790015049472647</c:v>
                </c:pt>
                <c:pt idx="2597">
                  <c:v>7.8000316205312465</c:v>
                </c:pt>
                <c:pt idx="2598">
                  <c:v>11.397522493406244</c:v>
                </c:pt>
                <c:pt idx="2599">
                  <c:v>5.0065688830815489</c:v>
                </c:pt>
                <c:pt idx="2600">
                  <c:v>18.517264823475458</c:v>
                </c:pt>
                <c:pt idx="2601">
                  <c:v>2.7694506666438574</c:v>
                </c:pt>
                <c:pt idx="2602">
                  <c:v>4.3571788529871398</c:v>
                </c:pt>
                <c:pt idx="2603">
                  <c:v>5.8255401929901147</c:v>
                </c:pt>
                <c:pt idx="2604">
                  <c:v>3.4442888730629821</c:v>
                </c:pt>
                <c:pt idx="2605">
                  <c:v>7.8417548736884797</c:v>
                </c:pt>
                <c:pt idx="2606">
                  <c:v>4.0824854919542464</c:v>
                </c:pt>
                <c:pt idx="2607">
                  <c:v>5.3913505772734425</c:v>
                </c:pt>
                <c:pt idx="2608">
                  <c:v>10.201934280406252</c:v>
                </c:pt>
                <c:pt idx="2609">
                  <c:v>4.6396028711499024</c:v>
                </c:pt>
                <c:pt idx="2610">
                  <c:v>16.125221552234368</c:v>
                </c:pt>
                <c:pt idx="2611">
                  <c:v>2.7681137734335657</c:v>
                </c:pt>
                <c:pt idx="2612">
                  <c:v>4.4509369622271588</c:v>
                </c:pt>
                <c:pt idx="2613">
                  <c:v>5.9593840367534661</c:v>
                </c:pt>
                <c:pt idx="2614">
                  <c:v>2.9127804352354776</c:v>
                </c:pt>
                <c:pt idx="2615">
                  <c:v>9.3570605225263641</c:v>
                </c:pt>
                <c:pt idx="2616">
                  <c:v>3.580685792267662</c:v>
                </c:pt>
                <c:pt idx="2617">
                  <c:v>6.0979018662304636</c:v>
                </c:pt>
                <c:pt idx="2618">
                  <c:v>8.4923724705605466</c:v>
                </c:pt>
                <c:pt idx="2619">
                  <c:v>4.818054170772827</c:v>
                </c:pt>
                <c:pt idx="2620">
                  <c:v>13.012908622632803</c:v>
                </c:pt>
                <c:pt idx="2621">
                  <c:v>3.2577038256477611</c:v>
                </c:pt>
                <c:pt idx="2622">
                  <c:v>13.096266246599916</c:v>
                </c:pt>
                <c:pt idx="2623">
                  <c:v>18.823880549057016</c:v>
                </c:pt>
                <c:pt idx="2624">
                  <c:v>9.154107748682744</c:v>
                </c:pt>
                <c:pt idx="2625">
                  <c:v>22.177189454967376</c:v>
                </c:pt>
                <c:pt idx="2626">
                  <c:v>7.9106873656796903</c:v>
                </c:pt>
                <c:pt idx="2627">
                  <c:v>5.6613436616868089</c:v>
                </c:pt>
                <c:pt idx="2628">
                  <c:v>12.754294539378906</c:v>
                </c:pt>
                <c:pt idx="2629">
                  <c:v>3.8292960224805519</c:v>
                </c:pt>
                <c:pt idx="2630">
                  <c:v>17.544517331937499</c:v>
                </c:pt>
                <c:pt idx="2631">
                  <c:v>3.6734579666062039</c:v>
                </c:pt>
                <c:pt idx="2632">
                  <c:v>7.3549417787697742</c:v>
                </c:pt>
                <c:pt idx="2633">
                  <c:v>12.424721920413091</c:v>
                </c:pt>
                <c:pt idx="2634">
                  <c:v>7.0831306387365007</c:v>
                </c:pt>
                <c:pt idx="2635">
                  <c:v>19.522826954591824</c:v>
                </c:pt>
                <c:pt idx="2636">
                  <c:v>5.4137706963854004</c:v>
                </c:pt>
                <c:pt idx="2637">
                  <c:v>6.9808941079117375</c:v>
                </c:pt>
                <c:pt idx="2638">
                  <c:v>11.469203422559083</c:v>
                </c:pt>
                <c:pt idx="2639">
                  <c:v>3.8198574109693482</c:v>
                </c:pt>
                <c:pt idx="2640">
                  <c:v>14.404550372953395</c:v>
                </c:pt>
                <c:pt idx="2641">
                  <c:v>2.1438047891496517</c:v>
                </c:pt>
                <c:pt idx="2642">
                  <c:v>3.9274950007728311</c:v>
                </c:pt>
                <c:pt idx="2643">
                  <c:v>6.0405020688581548</c:v>
                </c:pt>
                <c:pt idx="2644">
                  <c:v>3.2220984675761688</c:v>
                </c:pt>
                <c:pt idx="2645">
                  <c:v>9.3556400515703153</c:v>
                </c:pt>
                <c:pt idx="2646">
                  <c:v>2.4445936102848478</c:v>
                </c:pt>
                <c:pt idx="2647">
                  <c:v>4.4442223284199454</c:v>
                </c:pt>
                <c:pt idx="2648">
                  <c:v>7.3853515330788593</c:v>
                </c:pt>
                <c:pt idx="2649">
                  <c:v>4.9097392778545412</c:v>
                </c:pt>
                <c:pt idx="2650">
                  <c:v>15.478777367330359</c:v>
                </c:pt>
                <c:pt idx="2651">
                  <c:v>3.3841114356313202</c:v>
                </c:pt>
                <c:pt idx="2652">
                  <c:v>9.818423159474829</c:v>
                </c:pt>
                <c:pt idx="2653">
                  <c:v>11.316895726753668</c:v>
                </c:pt>
                <c:pt idx="2654">
                  <c:v>6.7640701718040042</c:v>
                </c:pt>
                <c:pt idx="2655">
                  <c:v>22.354534845559296</c:v>
                </c:pt>
                <c:pt idx="2656">
                  <c:v>7.7210721255003509</c:v>
                </c:pt>
                <c:pt idx="2657">
                  <c:v>7.4156638084851085</c:v>
                </c:pt>
                <c:pt idx="2658">
                  <c:v>13.204379075029786</c:v>
                </c:pt>
                <c:pt idx="2659">
                  <c:v>4.6136254431962325</c:v>
                </c:pt>
                <c:pt idx="2660">
                  <c:v>14.543013013143266</c:v>
                </c:pt>
                <c:pt idx="2661">
                  <c:v>2.9443657753543135</c:v>
                </c:pt>
                <c:pt idx="2662">
                  <c:v>3.434628844770268</c:v>
                </c:pt>
                <c:pt idx="2663">
                  <c:v>5.2206926399023903</c:v>
                </c:pt>
                <c:pt idx="2664">
                  <c:v>2.8525224905000037</c:v>
                </c:pt>
                <c:pt idx="2665">
                  <c:v>8.401310003118688</c:v>
                </c:pt>
                <c:pt idx="2666">
                  <c:v>2.8670658921249981</c:v>
                </c:pt>
                <c:pt idx="2667">
                  <c:v>3.0086346597823148</c:v>
                </c:pt>
                <c:pt idx="2668">
                  <c:v>3.1626352222914704</c:v>
                </c:pt>
                <c:pt idx="2669">
                  <c:v>2.4503620262251005</c:v>
                </c:pt>
                <c:pt idx="2670">
                  <c:v>4.7134324445275286</c:v>
                </c:pt>
                <c:pt idx="2671">
                  <c:v>1.7853773569228046</c:v>
                </c:pt>
                <c:pt idx="2672">
                  <c:v>7.2677579436379744</c:v>
                </c:pt>
                <c:pt idx="2673">
                  <c:v>6.3600227963183578</c:v>
                </c:pt>
                <c:pt idx="2674">
                  <c:v>4.0839582768259568</c:v>
                </c:pt>
                <c:pt idx="2675">
                  <c:v>11.031479781497602</c:v>
                </c:pt>
                <c:pt idx="2676">
                  <c:v>2.2498918573259825</c:v>
                </c:pt>
                <c:pt idx="2677">
                  <c:v>3.0646333044038965</c:v>
                </c:pt>
                <c:pt idx="2678">
                  <c:v>3.7404522274254699</c:v>
                </c:pt>
                <c:pt idx="2679">
                  <c:v>2.6218083992499963</c:v>
                </c:pt>
                <c:pt idx="2680">
                  <c:v>3.7029680043828321</c:v>
                </c:pt>
                <c:pt idx="2681">
                  <c:v>2.4819263819999975</c:v>
                </c:pt>
                <c:pt idx="2682">
                  <c:v>3.6599080887893649</c:v>
                </c:pt>
                <c:pt idx="2683">
                  <c:v>6.7826106818525425</c:v>
                </c:pt>
                <c:pt idx="2684">
                  <c:v>4.2865273266662793</c:v>
                </c:pt>
                <c:pt idx="2685">
                  <c:v>9.5211796452199025</c:v>
                </c:pt>
                <c:pt idx="2686">
                  <c:v>3.3840646198759732</c:v>
                </c:pt>
                <c:pt idx="2687">
                  <c:v>2.5150782817423707</c:v>
                </c:pt>
                <c:pt idx="2688">
                  <c:v>4.0541002106054691</c:v>
                </c:pt>
                <c:pt idx="2689">
                  <c:v>2.1186435760344811</c:v>
                </c:pt>
                <c:pt idx="2690">
                  <c:v>5.0521944457888157</c:v>
                </c:pt>
                <c:pt idx="2691">
                  <c:v>1.649315678375002</c:v>
                </c:pt>
                <c:pt idx="2692">
                  <c:v>3.5630391039936562</c:v>
                </c:pt>
                <c:pt idx="2693">
                  <c:v>4.4289235946864309</c:v>
                </c:pt>
                <c:pt idx="2694">
                  <c:v>2.8007392660402175</c:v>
                </c:pt>
                <c:pt idx="2695">
                  <c:v>7.8093274837449158</c:v>
                </c:pt>
                <c:pt idx="2696">
                  <c:v>2.052747368250003</c:v>
                </c:pt>
                <c:pt idx="2697">
                  <c:v>4.602455516730469</c:v>
                </c:pt>
                <c:pt idx="2698">
                  <c:v>8.8073086043007738</c:v>
                </c:pt>
                <c:pt idx="2699">
                  <c:v>2.8465629104069308</c:v>
                </c:pt>
                <c:pt idx="2700">
                  <c:v>13.62504655756738</c:v>
                </c:pt>
                <c:pt idx="2701">
                  <c:v>2.6865084647142865</c:v>
                </c:pt>
                <c:pt idx="2702">
                  <c:v>3.5442380644228226</c:v>
                </c:pt>
                <c:pt idx="2703">
                  <c:v>4.4751881098013619</c:v>
                </c:pt>
                <c:pt idx="2704">
                  <c:v>2.212130168249999</c:v>
                </c:pt>
                <c:pt idx="2705">
                  <c:v>5.7842541001459562</c:v>
                </c:pt>
                <c:pt idx="2706">
                  <c:v>1.794684384395433</c:v>
                </c:pt>
                <c:pt idx="2707">
                  <c:v>6.5120851500984074</c:v>
                </c:pt>
                <c:pt idx="2708">
                  <c:v>6.3855879944169924</c:v>
                </c:pt>
                <c:pt idx="2709">
                  <c:v>4.878979775925778</c:v>
                </c:pt>
                <c:pt idx="2710">
                  <c:v>9.4749079334976436</c:v>
                </c:pt>
                <c:pt idx="2711">
                  <c:v>3.5149707674256874</c:v>
                </c:pt>
                <c:pt idx="2712">
                  <c:v>3.2245068582500007</c:v>
                </c:pt>
                <c:pt idx="2713">
                  <c:v>3.5454502462768538</c:v>
                </c:pt>
                <c:pt idx="2714">
                  <c:v>3.3326760917499989</c:v>
                </c:pt>
                <c:pt idx="2715">
                  <c:v>3.7800951122494766</c:v>
                </c:pt>
                <c:pt idx="2716">
                  <c:v>2.4883278060625003</c:v>
                </c:pt>
                <c:pt idx="2717">
                  <c:v>2.9313572821380429</c:v>
                </c:pt>
                <c:pt idx="2718">
                  <c:v>7.2825008087745768</c:v>
                </c:pt>
                <c:pt idx="2719">
                  <c:v>2.5496400597104873</c:v>
                </c:pt>
                <c:pt idx="2720">
                  <c:v>6.7475894969201704</c:v>
                </c:pt>
                <c:pt idx="2721">
                  <c:v>2.1406242182499984</c:v>
                </c:pt>
                <c:pt idx="2722">
                  <c:v>3.2229532463333843</c:v>
                </c:pt>
                <c:pt idx="2723">
                  <c:v>5.3109197265586001</c:v>
                </c:pt>
                <c:pt idx="2724">
                  <c:v>3.0145570101495078</c:v>
                </c:pt>
                <c:pt idx="2725">
                  <c:v>7.0944388315958431</c:v>
                </c:pt>
                <c:pt idx="2726">
                  <c:v>2.8423003736710175</c:v>
                </c:pt>
                <c:pt idx="2727">
                  <c:v>5.8267695277176106</c:v>
                </c:pt>
                <c:pt idx="2728">
                  <c:v>8.2976924636948297</c:v>
                </c:pt>
                <c:pt idx="2729">
                  <c:v>4.0613424481289027</c:v>
                </c:pt>
                <c:pt idx="2730">
                  <c:v>13.693584317500004</c:v>
                </c:pt>
                <c:pt idx="2731">
                  <c:v>2.4940380845000032</c:v>
                </c:pt>
                <c:pt idx="2732">
                  <c:v>4.9247986335001759</c:v>
                </c:pt>
                <c:pt idx="2733">
                  <c:v>5.7268493680234371</c:v>
                </c:pt>
                <c:pt idx="2734">
                  <c:v>3.0340264131080179</c:v>
                </c:pt>
                <c:pt idx="2735">
                  <c:v>13.886341629790035</c:v>
                </c:pt>
                <c:pt idx="2736">
                  <c:v>2.3692743707500004</c:v>
                </c:pt>
                <c:pt idx="2737">
                  <c:v>6.0335307074921918</c:v>
                </c:pt>
                <c:pt idx="2738">
                  <c:v>7.2319131291093779</c:v>
                </c:pt>
                <c:pt idx="2739">
                  <c:v>3.8957436706275015</c:v>
                </c:pt>
                <c:pt idx="2740">
                  <c:v>10.879539191004202</c:v>
                </c:pt>
                <c:pt idx="2741">
                  <c:v>3.3414238035997332</c:v>
                </c:pt>
                <c:pt idx="2742">
                  <c:v>6.3680621008768323</c:v>
                </c:pt>
                <c:pt idx="2743">
                  <c:v>10.689522501630123</c:v>
                </c:pt>
                <c:pt idx="2744">
                  <c:v>4.2439760455016486</c:v>
                </c:pt>
                <c:pt idx="2745">
                  <c:v>15.090225507799779</c:v>
                </c:pt>
                <c:pt idx="2746">
                  <c:v>2.9122956091996901</c:v>
                </c:pt>
                <c:pt idx="2747">
                  <c:v>5.9616524902246084</c:v>
                </c:pt>
                <c:pt idx="2748">
                  <c:v>9.487014418174617</c:v>
                </c:pt>
                <c:pt idx="2749">
                  <c:v>5.6470527986800647</c:v>
                </c:pt>
                <c:pt idx="2750">
                  <c:v>14.965135252858008</c:v>
                </c:pt>
                <c:pt idx="2751">
                  <c:v>4.7134631151396498</c:v>
                </c:pt>
                <c:pt idx="2752">
                  <c:v>3.1343556489528162</c:v>
                </c:pt>
                <c:pt idx="2753">
                  <c:v>3.4849593681933442</c:v>
                </c:pt>
                <c:pt idx="2754">
                  <c:v>2.9994913907499985</c:v>
                </c:pt>
                <c:pt idx="2755">
                  <c:v>6.7709333009220032</c:v>
                </c:pt>
                <c:pt idx="2756">
                  <c:v>2.5976908806250023</c:v>
                </c:pt>
                <c:pt idx="2757">
                  <c:v>4.253567576616696</c:v>
                </c:pt>
                <c:pt idx="2758">
                  <c:v>6.985723295008329</c:v>
                </c:pt>
                <c:pt idx="2759">
                  <c:v>3.7988937770907203</c:v>
                </c:pt>
                <c:pt idx="2760">
                  <c:v>8.5848881462958069</c:v>
                </c:pt>
                <c:pt idx="2761">
                  <c:v>2.7883999062435691</c:v>
                </c:pt>
                <c:pt idx="2762">
                  <c:v>2.8148233544571983</c:v>
                </c:pt>
                <c:pt idx="2763">
                  <c:v>5.0206786023390819</c:v>
                </c:pt>
                <c:pt idx="2764">
                  <c:v>2.3075846646305038</c:v>
                </c:pt>
                <c:pt idx="2765">
                  <c:v>7.1292800215540009</c:v>
                </c:pt>
                <c:pt idx="2766">
                  <c:v>2.133582257848202</c:v>
                </c:pt>
                <c:pt idx="2767">
                  <c:v>7.3496999930058617</c:v>
                </c:pt>
                <c:pt idx="2768">
                  <c:v>7.8957888329886377</c:v>
                </c:pt>
                <c:pt idx="2769">
                  <c:v>4.9367032644875479</c:v>
                </c:pt>
                <c:pt idx="2770">
                  <c:v>10.749813969739261</c:v>
                </c:pt>
                <c:pt idx="2771">
                  <c:v>3.3576835328848951</c:v>
                </c:pt>
                <c:pt idx="2772">
                  <c:v>4.3704801310573576</c:v>
                </c:pt>
                <c:pt idx="2773">
                  <c:v>8.1428764431303655</c:v>
                </c:pt>
                <c:pt idx="2774">
                  <c:v>2.7816138333713987</c:v>
                </c:pt>
                <c:pt idx="2775">
                  <c:v>12.414225725484375</c:v>
                </c:pt>
                <c:pt idx="2776">
                  <c:v>2.6033744688181919</c:v>
                </c:pt>
                <c:pt idx="2777">
                  <c:v>4.4060307998505852</c:v>
                </c:pt>
                <c:pt idx="2778">
                  <c:v>5.6072146132519496</c:v>
                </c:pt>
                <c:pt idx="2779">
                  <c:v>2.9528599473510759</c:v>
                </c:pt>
                <c:pt idx="2780">
                  <c:v>8.4477005826070553</c:v>
                </c:pt>
                <c:pt idx="2781">
                  <c:v>2.6379863087066244</c:v>
                </c:pt>
                <c:pt idx="2782">
                  <c:v>3.0537666705753743</c:v>
                </c:pt>
                <c:pt idx="2783">
                  <c:v>4.361874585363017</c:v>
                </c:pt>
                <c:pt idx="2784">
                  <c:v>2.7705716881797979</c:v>
                </c:pt>
                <c:pt idx="2785">
                  <c:v>6.3746894991914047</c:v>
                </c:pt>
                <c:pt idx="2786">
                  <c:v>2.3841410604838273</c:v>
                </c:pt>
                <c:pt idx="2787">
                  <c:v>3.8702438946079276</c:v>
                </c:pt>
                <c:pt idx="2788">
                  <c:v>9.0553976207351088</c:v>
                </c:pt>
                <c:pt idx="2789">
                  <c:v>3.1329084028255654</c:v>
                </c:pt>
                <c:pt idx="2790">
                  <c:v>13.347794531296874</c:v>
                </c:pt>
                <c:pt idx="2791">
                  <c:v>2.6908689994206547</c:v>
                </c:pt>
                <c:pt idx="2792">
                  <c:v>6.3416441224140581</c:v>
                </c:pt>
                <c:pt idx="2793">
                  <c:v>8.6874185841733205</c:v>
                </c:pt>
                <c:pt idx="2794">
                  <c:v>4.1264211227117364</c:v>
                </c:pt>
                <c:pt idx="2795">
                  <c:v>15.089556350694561</c:v>
                </c:pt>
                <c:pt idx="2796">
                  <c:v>2.8526373189447884</c:v>
                </c:pt>
                <c:pt idx="2797">
                  <c:v>13.363432389478021</c:v>
                </c:pt>
                <c:pt idx="2798">
                  <c:v>18.945131524289053</c:v>
                </c:pt>
                <c:pt idx="2799">
                  <c:v>9.0824245798552816</c:v>
                </c:pt>
                <c:pt idx="2800">
                  <c:v>25.989678999591792</c:v>
                </c:pt>
                <c:pt idx="2801">
                  <c:v>6.3244187303749992</c:v>
                </c:pt>
                <c:pt idx="2802">
                  <c:v>5.4621611530052565</c:v>
                </c:pt>
                <c:pt idx="2803">
                  <c:v>10.020703709807833</c:v>
                </c:pt>
                <c:pt idx="2804">
                  <c:v>5.4543689241600859</c:v>
                </c:pt>
                <c:pt idx="2805">
                  <c:v>16.226081750083992</c:v>
                </c:pt>
                <c:pt idx="2806">
                  <c:v>4.0099149661017819</c:v>
                </c:pt>
                <c:pt idx="2807">
                  <c:v>4.7771790081669927</c:v>
                </c:pt>
                <c:pt idx="2808">
                  <c:v>12.295596997705081</c:v>
                </c:pt>
                <c:pt idx="2809">
                  <c:v>2.6061660928313604</c:v>
                </c:pt>
                <c:pt idx="2810">
                  <c:v>13.51919950651563</c:v>
                </c:pt>
                <c:pt idx="2811">
                  <c:v>2.8277885802358096</c:v>
                </c:pt>
                <c:pt idx="2812">
                  <c:v>4.1396758788381387</c:v>
                </c:pt>
                <c:pt idx="2813">
                  <c:v>5.8099442614520083</c:v>
                </c:pt>
                <c:pt idx="2814">
                  <c:v>3.1149378586977861</c:v>
                </c:pt>
                <c:pt idx="2815">
                  <c:v>8.7612475423299685</c:v>
                </c:pt>
                <c:pt idx="2816">
                  <c:v>3.4550523854882762</c:v>
                </c:pt>
                <c:pt idx="2817">
                  <c:v>6.1502857845546828</c:v>
                </c:pt>
                <c:pt idx="2818">
                  <c:v>8.7515052447499997</c:v>
                </c:pt>
                <c:pt idx="2819">
                  <c:v>3.6946640851328088</c:v>
                </c:pt>
                <c:pt idx="2820">
                  <c:v>14.01813548752234</c:v>
                </c:pt>
                <c:pt idx="2821">
                  <c:v>3.4054459196811475</c:v>
                </c:pt>
                <c:pt idx="2822">
                  <c:v>3.9278992725485828</c:v>
                </c:pt>
                <c:pt idx="2823">
                  <c:v>4.6320620789576417</c:v>
                </c:pt>
                <c:pt idx="2824">
                  <c:v>3.321521486309285</c:v>
                </c:pt>
                <c:pt idx="2825">
                  <c:v>7.8064460162798852</c:v>
                </c:pt>
                <c:pt idx="2826">
                  <c:v>3.0177420439999967</c:v>
                </c:pt>
                <c:pt idx="2827">
                  <c:v>5.9587240741485612</c:v>
                </c:pt>
                <c:pt idx="2828">
                  <c:v>9.0809569897480422</c:v>
                </c:pt>
                <c:pt idx="2829">
                  <c:v>3.6108572234083915</c:v>
                </c:pt>
                <c:pt idx="2830">
                  <c:v>14.798740163421876</c:v>
                </c:pt>
                <c:pt idx="2831">
                  <c:v>3.4099684111732138</c:v>
                </c:pt>
                <c:pt idx="2832">
                  <c:v>15.019140898718746</c:v>
                </c:pt>
                <c:pt idx="2833">
                  <c:v>14.083431618278256</c:v>
                </c:pt>
                <c:pt idx="2834">
                  <c:v>9.7330757157656205</c:v>
                </c:pt>
                <c:pt idx="2835">
                  <c:v>24.452962816289059</c:v>
                </c:pt>
                <c:pt idx="2836">
                  <c:v>7.5466636435507812</c:v>
                </c:pt>
                <c:pt idx="2837">
                  <c:v>6.0762374600908196</c:v>
                </c:pt>
                <c:pt idx="2838">
                  <c:v>10.139986760177189</c:v>
                </c:pt>
                <c:pt idx="2839">
                  <c:v>5.12873133550044</c:v>
                </c:pt>
                <c:pt idx="2840">
                  <c:v>15.710227802659293</c:v>
                </c:pt>
                <c:pt idx="2841">
                  <c:v>3.0392114723346797</c:v>
                </c:pt>
                <c:pt idx="2842">
                  <c:v>8.7612712325390696</c:v>
                </c:pt>
                <c:pt idx="2843">
                  <c:v>12.649184546356832</c:v>
                </c:pt>
                <c:pt idx="2844">
                  <c:v>7.2723670992808902</c:v>
                </c:pt>
                <c:pt idx="2845">
                  <c:v>19.100153495945314</c:v>
                </c:pt>
                <c:pt idx="2846">
                  <c:v>6.2367284987581808</c:v>
                </c:pt>
                <c:pt idx="2847">
                  <c:v>6.1766802733102981</c:v>
                </c:pt>
                <c:pt idx="2848">
                  <c:v>9.8718866967500034</c:v>
                </c:pt>
                <c:pt idx="2849">
                  <c:v>3.6606543747568576</c:v>
                </c:pt>
                <c:pt idx="2850">
                  <c:v>11.952170754611732</c:v>
                </c:pt>
                <c:pt idx="2851">
                  <c:v>3.4901508701326645</c:v>
                </c:pt>
                <c:pt idx="2852">
                  <c:v>3.1761273254943223</c:v>
                </c:pt>
                <c:pt idx="2853">
                  <c:v>5.1653608233823558</c:v>
                </c:pt>
                <c:pt idx="2854">
                  <c:v>2.9157825001307582</c:v>
                </c:pt>
                <c:pt idx="2855">
                  <c:v>7.0304167567942528</c:v>
                </c:pt>
                <c:pt idx="2856">
                  <c:v>2.934353392249994</c:v>
                </c:pt>
                <c:pt idx="2857">
                  <c:v>6.3932214222734345</c:v>
                </c:pt>
                <c:pt idx="2858">
                  <c:v>7.8269129970819229</c:v>
                </c:pt>
                <c:pt idx="2859">
                  <c:v>4.1117580790781254</c:v>
                </c:pt>
                <c:pt idx="2860">
                  <c:v>12.966354302007812</c:v>
                </c:pt>
                <c:pt idx="2861">
                  <c:v>2.9067190854999989</c:v>
                </c:pt>
                <c:pt idx="2862">
                  <c:v>10.582972853531253</c:v>
                </c:pt>
                <c:pt idx="2863">
                  <c:v>10.175381793535159</c:v>
                </c:pt>
                <c:pt idx="2864">
                  <c:v>8.1252254720854751</c:v>
                </c:pt>
                <c:pt idx="2865">
                  <c:v>14.916462087762476</c:v>
                </c:pt>
                <c:pt idx="2866">
                  <c:v>7.4209654999266998</c:v>
                </c:pt>
                <c:pt idx="2867">
                  <c:v>5.7335181165686073</c:v>
                </c:pt>
                <c:pt idx="2868">
                  <c:v>12.09678428360956</c:v>
                </c:pt>
                <c:pt idx="2869">
                  <c:v>6.0356892439999985</c:v>
                </c:pt>
                <c:pt idx="2870">
                  <c:v>15.578653436994134</c:v>
                </c:pt>
                <c:pt idx="2871">
                  <c:v>3.7253746487050776</c:v>
                </c:pt>
                <c:pt idx="2872">
                  <c:v>3.1143105114264049</c:v>
                </c:pt>
                <c:pt idx="2873">
                  <c:v>5.3774402747126544</c:v>
                </c:pt>
                <c:pt idx="2874">
                  <c:v>2.7885188847499975</c:v>
                </c:pt>
                <c:pt idx="2875">
                  <c:v>6.6836977265776163</c:v>
                </c:pt>
                <c:pt idx="2876">
                  <c:v>2.4700523182499996</c:v>
                </c:pt>
                <c:pt idx="2877">
                  <c:v>2.5176771969225769</c:v>
                </c:pt>
                <c:pt idx="2878">
                  <c:v>4.2833355897773231</c:v>
                </c:pt>
                <c:pt idx="2879">
                  <c:v>2.5691756077734382</c:v>
                </c:pt>
                <c:pt idx="2880">
                  <c:v>4.316291616011716</c:v>
                </c:pt>
                <c:pt idx="2881">
                  <c:v>2.6450496107500001</c:v>
                </c:pt>
                <c:pt idx="2882">
                  <c:v>5.0727758131961043</c:v>
                </c:pt>
                <c:pt idx="2883">
                  <c:v>5.7607153449401878</c:v>
                </c:pt>
                <c:pt idx="2884">
                  <c:v>5.3423155625486309</c:v>
                </c:pt>
                <c:pt idx="2885">
                  <c:v>8.8980355377564919</c:v>
                </c:pt>
                <c:pt idx="2886">
                  <c:v>2.3363901698813532</c:v>
                </c:pt>
                <c:pt idx="2887">
                  <c:v>2.9953031562499959</c:v>
                </c:pt>
                <c:pt idx="2888">
                  <c:v>4.4378038888238258</c:v>
                </c:pt>
                <c:pt idx="2889">
                  <c:v>2.57223892875</c:v>
                </c:pt>
                <c:pt idx="2890">
                  <c:v>3.7127937963309456</c:v>
                </c:pt>
                <c:pt idx="2891">
                  <c:v>2.4868288241250056</c:v>
                </c:pt>
                <c:pt idx="2892">
                  <c:v>3.4656492068039864</c:v>
                </c:pt>
                <c:pt idx="2893">
                  <c:v>6.4801645761328146</c:v>
                </c:pt>
                <c:pt idx="2894">
                  <c:v>3.8940255614843728</c:v>
                </c:pt>
                <c:pt idx="2895">
                  <c:v>12.83039923788974</c:v>
                </c:pt>
                <c:pt idx="2896">
                  <c:v>2.7315050179489759</c:v>
                </c:pt>
                <c:pt idx="2897">
                  <c:v>2.2962089817500004</c:v>
                </c:pt>
                <c:pt idx="2898">
                  <c:v>2.7157832134483506</c:v>
                </c:pt>
                <c:pt idx="2899">
                  <c:v>2.6402053118750022</c:v>
                </c:pt>
                <c:pt idx="2900">
                  <c:v>3.2495653253304084</c:v>
                </c:pt>
                <c:pt idx="2901">
                  <c:v>1.6636180357500017</c:v>
                </c:pt>
                <c:pt idx="2902">
                  <c:v>4.4561672766176397</c:v>
                </c:pt>
                <c:pt idx="2903">
                  <c:v>4.8653884009399118</c:v>
                </c:pt>
                <c:pt idx="2904">
                  <c:v>2.4791305328750024</c:v>
                </c:pt>
                <c:pt idx="2905">
                  <c:v>9.0201220530234423</c:v>
                </c:pt>
                <c:pt idx="2906">
                  <c:v>1.9207211818750025</c:v>
                </c:pt>
                <c:pt idx="2907">
                  <c:v>4.5094300609687501</c:v>
                </c:pt>
                <c:pt idx="2908">
                  <c:v>9.8374432935657126</c:v>
                </c:pt>
                <c:pt idx="2909">
                  <c:v>4.3599250766953119</c:v>
                </c:pt>
                <c:pt idx="2910">
                  <c:v>14.472924897326386</c:v>
                </c:pt>
                <c:pt idx="2911">
                  <c:v>2.8246073769186246</c:v>
                </c:pt>
                <c:pt idx="2912">
                  <c:v>3.3009303789158846</c:v>
                </c:pt>
                <c:pt idx="2913">
                  <c:v>5.7511154873345038</c:v>
                </c:pt>
                <c:pt idx="2914">
                  <c:v>1.776979946586442</c:v>
                </c:pt>
                <c:pt idx="2915">
                  <c:v>6.141507435201909</c:v>
                </c:pt>
                <c:pt idx="2916">
                  <c:v>2.5084326208750021</c:v>
                </c:pt>
                <c:pt idx="2917">
                  <c:v>5.5933164241792745</c:v>
                </c:pt>
                <c:pt idx="2918">
                  <c:v>8.3052729397717027</c:v>
                </c:pt>
                <c:pt idx="2919">
                  <c:v>5.5454678669401858</c:v>
                </c:pt>
                <c:pt idx="2920">
                  <c:v>10.305311634406248</c:v>
                </c:pt>
                <c:pt idx="2921">
                  <c:v>3.4942015460849625</c:v>
                </c:pt>
                <c:pt idx="2922">
                  <c:v>3.1956462130863184</c:v>
                </c:pt>
                <c:pt idx="2923">
                  <c:v>4.196090184684083</c:v>
                </c:pt>
                <c:pt idx="2924">
                  <c:v>3.3179246518795367</c:v>
                </c:pt>
                <c:pt idx="2925">
                  <c:v>5.5390088228563279</c:v>
                </c:pt>
                <c:pt idx="2926">
                  <c:v>2.5508630623749937</c:v>
                </c:pt>
                <c:pt idx="2927">
                  <c:v>3.0395185746823579</c:v>
                </c:pt>
                <c:pt idx="2928">
                  <c:v>6.1275570932387158</c:v>
                </c:pt>
                <c:pt idx="2929">
                  <c:v>2.750859100820616</c:v>
                </c:pt>
                <c:pt idx="2930">
                  <c:v>8.1531848698281202</c:v>
                </c:pt>
                <c:pt idx="2931">
                  <c:v>2.4519189337500027</c:v>
                </c:pt>
                <c:pt idx="2932">
                  <c:v>3.397333805923596</c:v>
                </c:pt>
                <c:pt idx="2933">
                  <c:v>5.3766832067978498</c:v>
                </c:pt>
                <c:pt idx="2934">
                  <c:v>2.9395823426250054</c:v>
                </c:pt>
                <c:pt idx="2935">
                  <c:v>7.6613797539515627</c:v>
                </c:pt>
                <c:pt idx="2936">
                  <c:v>2.2482756181041736</c:v>
                </c:pt>
                <c:pt idx="2937">
                  <c:v>6.8624449594630725</c:v>
                </c:pt>
                <c:pt idx="2938">
                  <c:v>9.4774281767851605</c:v>
                </c:pt>
                <c:pt idx="2939">
                  <c:v>3.9184371403291216</c:v>
                </c:pt>
                <c:pt idx="2940">
                  <c:v>15.102710608955078</c:v>
                </c:pt>
                <c:pt idx="2941">
                  <c:v>2.7296998931033443</c:v>
                </c:pt>
                <c:pt idx="2942">
                  <c:v>6.1905070809160119</c:v>
                </c:pt>
                <c:pt idx="2943">
                  <c:v>8.3790012856984877</c:v>
                </c:pt>
                <c:pt idx="2944">
                  <c:v>3.1109021746190706</c:v>
                </c:pt>
                <c:pt idx="2945">
                  <c:v>11.327970386013678</c:v>
                </c:pt>
                <c:pt idx="2946">
                  <c:v>2.3433528564999992</c:v>
                </c:pt>
                <c:pt idx="2947">
                  <c:v>4.8856742897578105</c:v>
                </c:pt>
                <c:pt idx="2948">
                  <c:v>7.1241006556887196</c:v>
                </c:pt>
                <c:pt idx="2949">
                  <c:v>4.0854308363593752</c:v>
                </c:pt>
                <c:pt idx="2950">
                  <c:v>10.768103911705555</c:v>
                </c:pt>
                <c:pt idx="2951">
                  <c:v>3.3315027685972929</c:v>
                </c:pt>
                <c:pt idx="2952">
                  <c:v>7.2930634842649464</c:v>
                </c:pt>
                <c:pt idx="2953">
                  <c:v>10.934162867718751</c:v>
                </c:pt>
                <c:pt idx="2954">
                  <c:v>3.4676447764081093</c:v>
                </c:pt>
                <c:pt idx="2955">
                  <c:v>13.126019432515623</c:v>
                </c:pt>
                <c:pt idx="2956">
                  <c:v>3.4860892448263456</c:v>
                </c:pt>
                <c:pt idx="2957">
                  <c:v>5.7678500422096626</c:v>
                </c:pt>
                <c:pt idx="2958">
                  <c:v>11.311395414667963</c:v>
                </c:pt>
                <c:pt idx="2959">
                  <c:v>4.4250598920044908</c:v>
                </c:pt>
                <c:pt idx="2960">
                  <c:v>16.038954837480908</c:v>
                </c:pt>
                <c:pt idx="2961">
                  <c:v>4.2074171195581069</c:v>
                </c:pt>
                <c:pt idx="2962">
                  <c:v>2.9053589932021886</c:v>
                </c:pt>
                <c:pt idx="2963">
                  <c:v>4.1248969038457002</c:v>
                </c:pt>
                <c:pt idx="2964">
                  <c:v>2.8706716865381257</c:v>
                </c:pt>
                <c:pt idx="2965">
                  <c:v>7.998175318515619</c:v>
                </c:pt>
                <c:pt idx="2966">
                  <c:v>2.484147184874999</c:v>
                </c:pt>
                <c:pt idx="2967">
                  <c:v>4.8465687949453127</c:v>
                </c:pt>
                <c:pt idx="2968">
                  <c:v>5.8500435121943379</c:v>
                </c:pt>
                <c:pt idx="2969">
                  <c:v>3.4241607237458496</c:v>
                </c:pt>
                <c:pt idx="2970">
                  <c:v>6.7449974259956349</c:v>
                </c:pt>
                <c:pt idx="2971">
                  <c:v>2.4501754537936744</c:v>
                </c:pt>
                <c:pt idx="2972">
                  <c:v>2.6848120560811513</c:v>
                </c:pt>
                <c:pt idx="2973">
                  <c:v>3.7365423048140531</c:v>
                </c:pt>
                <c:pt idx="2974">
                  <c:v>2.3872190027500011</c:v>
                </c:pt>
                <c:pt idx="2975">
                  <c:v>5.0778415345485861</c:v>
                </c:pt>
                <c:pt idx="2976">
                  <c:v>2.2570584440000019</c:v>
                </c:pt>
                <c:pt idx="2977">
                  <c:v>7.7607404102187569</c:v>
                </c:pt>
                <c:pt idx="2978">
                  <c:v>8.1950693186875014</c:v>
                </c:pt>
                <c:pt idx="2979">
                  <c:v>4.6338242959121079</c:v>
                </c:pt>
                <c:pt idx="2980">
                  <c:v>13.734624122236276</c:v>
                </c:pt>
                <c:pt idx="2981">
                  <c:v>3.2837350129646641</c:v>
                </c:pt>
                <c:pt idx="2982">
                  <c:v>4.0157212373669289</c:v>
                </c:pt>
                <c:pt idx="2983">
                  <c:v>5.9931712123637695</c:v>
                </c:pt>
                <c:pt idx="2984">
                  <c:v>3.3173879295244646</c:v>
                </c:pt>
                <c:pt idx="2985">
                  <c:v>10.535526479687505</c:v>
                </c:pt>
                <c:pt idx="2986">
                  <c:v>2.4396724531116032</c:v>
                </c:pt>
                <c:pt idx="2987">
                  <c:v>4.3261080777490868</c:v>
                </c:pt>
                <c:pt idx="2988">
                  <c:v>6.4059702092856448</c:v>
                </c:pt>
                <c:pt idx="2989">
                  <c:v>3.945886144712059</c:v>
                </c:pt>
                <c:pt idx="2990">
                  <c:v>10.40900918026367</c:v>
                </c:pt>
                <c:pt idx="2991">
                  <c:v>1.9953447377210427</c:v>
                </c:pt>
                <c:pt idx="2992">
                  <c:v>2.9990578503295549</c:v>
                </c:pt>
                <c:pt idx="2993">
                  <c:v>4.5670064812968718</c:v>
                </c:pt>
                <c:pt idx="2994">
                  <c:v>3.1024941593885185</c:v>
                </c:pt>
                <c:pt idx="2995">
                  <c:v>6.6994121845019539</c:v>
                </c:pt>
                <c:pt idx="2996">
                  <c:v>2.3249694074999976</c:v>
                </c:pt>
                <c:pt idx="2997">
                  <c:v>4.0650132807807893</c:v>
                </c:pt>
                <c:pt idx="2998">
                  <c:v>6.0186143691989766</c:v>
                </c:pt>
                <c:pt idx="2999">
                  <c:v>2.7480787100311233</c:v>
                </c:pt>
                <c:pt idx="3000">
                  <c:v>14.828848025242191</c:v>
                </c:pt>
                <c:pt idx="3001">
                  <c:v>2.8544338589999985</c:v>
                </c:pt>
                <c:pt idx="3002">
                  <c:v>5.5881885662036126</c:v>
                </c:pt>
                <c:pt idx="3003">
                  <c:v>11.616457033646034</c:v>
                </c:pt>
                <c:pt idx="3004">
                  <c:v>3.9779824329731426</c:v>
                </c:pt>
                <c:pt idx="3005">
                  <c:v>16.879722610560997</c:v>
                </c:pt>
                <c:pt idx="3006">
                  <c:v>2.8398078003304903</c:v>
                </c:pt>
                <c:pt idx="3007">
                  <c:v>11.147755885385415</c:v>
                </c:pt>
                <c:pt idx="3008">
                  <c:v>17.577442767708494</c:v>
                </c:pt>
                <c:pt idx="3009">
                  <c:v>8.5430586618342463</c:v>
                </c:pt>
                <c:pt idx="3010">
                  <c:v>27.121089551128904</c:v>
                </c:pt>
                <c:pt idx="3011">
                  <c:v>4.9769341915332035</c:v>
                </c:pt>
                <c:pt idx="3012">
                  <c:v>7.0188941573124985</c:v>
                </c:pt>
                <c:pt idx="3013">
                  <c:v>9.0809984273999405</c:v>
                </c:pt>
                <c:pt idx="3014">
                  <c:v>4.3384039572079178</c:v>
                </c:pt>
                <c:pt idx="3015">
                  <c:v>12.841735015680602</c:v>
                </c:pt>
                <c:pt idx="3016">
                  <c:v>4.3634843033745661</c:v>
                </c:pt>
                <c:pt idx="3017">
                  <c:v>7.7157873536367223</c:v>
                </c:pt>
                <c:pt idx="3018">
                  <c:v>12.224837433562495</c:v>
                </c:pt>
                <c:pt idx="3019">
                  <c:v>4.8121627815400121</c:v>
                </c:pt>
                <c:pt idx="3020">
                  <c:v>15.870675557281249</c:v>
                </c:pt>
                <c:pt idx="3021">
                  <c:v>2.469102551904367</c:v>
                </c:pt>
                <c:pt idx="3022">
                  <c:v>4.8712271540913132</c:v>
                </c:pt>
                <c:pt idx="3023">
                  <c:v>7.0430359440532246</c:v>
                </c:pt>
                <c:pt idx="3024">
                  <c:v>3.2061653619056152</c:v>
                </c:pt>
                <c:pt idx="3025">
                  <c:v>9.1122187275178632</c:v>
                </c:pt>
                <c:pt idx="3026">
                  <c:v>2.2759039830718422</c:v>
                </c:pt>
                <c:pt idx="3027">
                  <c:v>7.3348019455878966</c:v>
                </c:pt>
                <c:pt idx="3028">
                  <c:v>10.267265432765626</c:v>
                </c:pt>
                <c:pt idx="3029">
                  <c:v>4.2937290776762644</c:v>
                </c:pt>
                <c:pt idx="3030">
                  <c:v>15.417361291249989</c:v>
                </c:pt>
                <c:pt idx="3031">
                  <c:v>2.8995209907931674</c:v>
                </c:pt>
                <c:pt idx="3032">
                  <c:v>3.270091362006589</c:v>
                </c:pt>
                <c:pt idx="3033">
                  <c:v>5.6457329020341795</c:v>
                </c:pt>
                <c:pt idx="3034">
                  <c:v>3.3708849888392027</c:v>
                </c:pt>
                <c:pt idx="3035">
                  <c:v>8.5145478585538967</c:v>
                </c:pt>
                <c:pt idx="3036">
                  <c:v>2.8045716597499997</c:v>
                </c:pt>
                <c:pt idx="3037">
                  <c:v>6.5998489296525786</c:v>
                </c:pt>
                <c:pt idx="3038">
                  <c:v>11.460362275312502</c:v>
                </c:pt>
                <c:pt idx="3039">
                  <c:v>4.3985626792734358</c:v>
                </c:pt>
                <c:pt idx="3040">
                  <c:v>15.450544943062507</c:v>
                </c:pt>
                <c:pt idx="3041">
                  <c:v>3.1237700278815446</c:v>
                </c:pt>
                <c:pt idx="3042">
                  <c:v>12.58179071170605</c:v>
                </c:pt>
                <c:pt idx="3043">
                  <c:v>16.266426097265629</c:v>
                </c:pt>
                <c:pt idx="3044">
                  <c:v>10.574091166484372</c:v>
                </c:pt>
                <c:pt idx="3045">
                  <c:v>22.351070383311502</c:v>
                </c:pt>
                <c:pt idx="3046">
                  <c:v>8.7480993459126033</c:v>
                </c:pt>
                <c:pt idx="3047">
                  <c:v>7.2690071610976563</c:v>
                </c:pt>
                <c:pt idx="3048">
                  <c:v>11.472884908748059</c:v>
                </c:pt>
                <c:pt idx="3049">
                  <c:v>4.3049099527851524</c:v>
                </c:pt>
                <c:pt idx="3050">
                  <c:v>13.989586069425972</c:v>
                </c:pt>
                <c:pt idx="3051">
                  <c:v>3.2147871223620363</c:v>
                </c:pt>
                <c:pt idx="3052">
                  <c:v>10.822918626445958</c:v>
                </c:pt>
                <c:pt idx="3053">
                  <c:v>12.398075975939459</c:v>
                </c:pt>
                <c:pt idx="3054">
                  <c:v>6.1097802571546147</c:v>
                </c:pt>
                <c:pt idx="3055">
                  <c:v>19.291406310240241</c:v>
                </c:pt>
                <c:pt idx="3056">
                  <c:v>5.8271425112517683</c:v>
                </c:pt>
                <c:pt idx="3057">
                  <c:v>6.770034404857288</c:v>
                </c:pt>
                <c:pt idx="3058">
                  <c:v>11.568251071518553</c:v>
                </c:pt>
                <c:pt idx="3059">
                  <c:v>3.2129571931634509</c:v>
                </c:pt>
                <c:pt idx="3060">
                  <c:v>12.455264282543908</c:v>
                </c:pt>
                <c:pt idx="3061">
                  <c:v>3.0242129928750039</c:v>
                </c:pt>
                <c:pt idx="3062">
                  <c:v>4.1711452360475523</c:v>
                </c:pt>
                <c:pt idx="3063">
                  <c:v>6.8601362105121684</c:v>
                </c:pt>
                <c:pt idx="3064">
                  <c:v>3.0131606402637097</c:v>
                </c:pt>
                <c:pt idx="3065">
                  <c:v>7.6531597484777834</c:v>
                </c:pt>
                <c:pt idx="3066">
                  <c:v>2.7661337710000033</c:v>
                </c:pt>
                <c:pt idx="3067">
                  <c:v>5.927438599246873</c:v>
                </c:pt>
                <c:pt idx="3068">
                  <c:v>9.0450618976556179</c:v>
                </c:pt>
                <c:pt idx="3069">
                  <c:v>4.1888915211065498</c:v>
                </c:pt>
                <c:pt idx="3070">
                  <c:v>11.98075967861989</c:v>
                </c:pt>
                <c:pt idx="3071">
                  <c:v>3.3264722351320799</c:v>
                </c:pt>
                <c:pt idx="3072">
                  <c:v>8.412564028265983</c:v>
                </c:pt>
                <c:pt idx="3073">
                  <c:v>10.277970966410155</c:v>
                </c:pt>
                <c:pt idx="3074">
                  <c:v>7.4051213768789026</c:v>
                </c:pt>
                <c:pt idx="3075">
                  <c:v>20.602927657104619</c:v>
                </c:pt>
                <c:pt idx="3076">
                  <c:v>6.7533717694828503</c:v>
                </c:pt>
                <c:pt idx="3077">
                  <c:v>6.8788870518232432</c:v>
                </c:pt>
                <c:pt idx="3078">
                  <c:v>10.604056109833151</c:v>
                </c:pt>
                <c:pt idx="3079">
                  <c:v>4.1573530573203161</c:v>
                </c:pt>
                <c:pt idx="3080">
                  <c:v>16.081733059397745</c:v>
                </c:pt>
                <c:pt idx="3081">
                  <c:v>3.5088918587322375</c:v>
                </c:pt>
                <c:pt idx="3082">
                  <c:v>3.26755964491797</c:v>
                </c:pt>
                <c:pt idx="3083">
                  <c:v>3.8462161874593832</c:v>
                </c:pt>
                <c:pt idx="3084">
                  <c:v>2.8481297882500005</c:v>
                </c:pt>
                <c:pt idx="3085">
                  <c:v>6.9274533937123479</c:v>
                </c:pt>
                <c:pt idx="3086">
                  <c:v>2.4661496849999978</c:v>
                </c:pt>
                <c:pt idx="3087">
                  <c:v>2.8816751901376954</c:v>
                </c:pt>
                <c:pt idx="3088">
                  <c:v>3.1594349926469576</c:v>
                </c:pt>
                <c:pt idx="3089">
                  <c:v>2.399729649624998</c:v>
                </c:pt>
                <c:pt idx="3090">
                  <c:v>4.6069582502031263</c:v>
                </c:pt>
                <c:pt idx="3091">
                  <c:v>2.0456417621249976</c:v>
                </c:pt>
                <c:pt idx="3092">
                  <c:v>6.2891562081573831</c:v>
                </c:pt>
                <c:pt idx="3093">
                  <c:v>5.3250982845589707</c:v>
                </c:pt>
                <c:pt idx="3094">
                  <c:v>3.4192272080156236</c:v>
                </c:pt>
                <c:pt idx="3095">
                  <c:v>9.8387517339106108</c:v>
                </c:pt>
                <c:pt idx="3096">
                  <c:v>2.8754540532137032</c:v>
                </c:pt>
                <c:pt idx="3097">
                  <c:v>3.2705356470000062</c:v>
                </c:pt>
                <c:pt idx="3098">
                  <c:v>3.2358729202499994</c:v>
                </c:pt>
                <c:pt idx="3099">
                  <c:v>2.8276398323750005</c:v>
                </c:pt>
                <c:pt idx="3100">
                  <c:v>3.8469822084921859</c:v>
                </c:pt>
                <c:pt idx="3101">
                  <c:v>2.4053654755000018</c:v>
                </c:pt>
                <c:pt idx="3102">
                  <c:v>4.5317076501548446</c:v>
                </c:pt>
                <c:pt idx="3103">
                  <c:v>5.7213645062703353</c:v>
                </c:pt>
                <c:pt idx="3104">
                  <c:v>3.7675905599950461</c:v>
                </c:pt>
                <c:pt idx="3105">
                  <c:v>12.600136116422298</c:v>
                </c:pt>
                <c:pt idx="3106">
                  <c:v>2.4644289610092791</c:v>
                </c:pt>
                <c:pt idx="3107">
                  <c:v>2.4864327542621947</c:v>
                </c:pt>
                <c:pt idx="3108">
                  <c:v>3.3288815510894647</c:v>
                </c:pt>
                <c:pt idx="3109">
                  <c:v>2.2657359660000029</c:v>
                </c:pt>
                <c:pt idx="3110">
                  <c:v>4.0504641652968711</c:v>
                </c:pt>
                <c:pt idx="3111">
                  <c:v>1.7127082810625005</c:v>
                </c:pt>
                <c:pt idx="3112">
                  <c:v>3.4703831737536692</c:v>
                </c:pt>
                <c:pt idx="3113">
                  <c:v>5.8638045075632945</c:v>
                </c:pt>
                <c:pt idx="3114">
                  <c:v>2.499205034645227</c:v>
                </c:pt>
                <c:pt idx="3115">
                  <c:v>9.0860722018520477</c:v>
                </c:pt>
                <c:pt idx="3116">
                  <c:v>2.2870092927500032</c:v>
                </c:pt>
                <c:pt idx="3117">
                  <c:v>5.4239451290966816</c:v>
                </c:pt>
                <c:pt idx="3118">
                  <c:v>7.2761444413927929</c:v>
                </c:pt>
                <c:pt idx="3119">
                  <c:v>3.5143284511342721</c:v>
                </c:pt>
                <c:pt idx="3120">
                  <c:v>14.482313749363282</c:v>
                </c:pt>
                <c:pt idx="3121">
                  <c:v>2.6982932554698529</c:v>
                </c:pt>
                <c:pt idx="3122">
                  <c:v>3.5374401582948902</c:v>
                </c:pt>
                <c:pt idx="3123">
                  <c:v>5.2674775426313669</c:v>
                </c:pt>
                <c:pt idx="3124">
                  <c:v>2.8124167214885247</c:v>
                </c:pt>
                <c:pt idx="3125">
                  <c:v>7.9346387693286129</c:v>
                </c:pt>
                <c:pt idx="3126">
                  <c:v>1.9290173455000001</c:v>
                </c:pt>
                <c:pt idx="3127">
                  <c:v>6.5604053425715616</c:v>
                </c:pt>
                <c:pt idx="3128">
                  <c:v>7.7030795614179635</c:v>
                </c:pt>
                <c:pt idx="3129">
                  <c:v>4.8289041881375905</c:v>
                </c:pt>
                <c:pt idx="3130">
                  <c:v>12.99289288518359</c:v>
                </c:pt>
                <c:pt idx="3131">
                  <c:v>4.3196995034471666</c:v>
                </c:pt>
                <c:pt idx="3132">
                  <c:v>2.9843150768706952</c:v>
                </c:pt>
                <c:pt idx="3133">
                  <c:v>4.1632617892607371</c:v>
                </c:pt>
                <c:pt idx="3134">
                  <c:v>2.4887622624797512</c:v>
                </c:pt>
                <c:pt idx="3135">
                  <c:v>4.2509268453668057</c:v>
                </c:pt>
                <c:pt idx="3136">
                  <c:v>2.4562036199375008</c:v>
                </c:pt>
                <c:pt idx="3137">
                  <c:v>3.2162700578476571</c:v>
                </c:pt>
                <c:pt idx="3138">
                  <c:v>4.3848374353115513</c:v>
                </c:pt>
                <c:pt idx="3139">
                  <c:v>2.5227247364244647</c:v>
                </c:pt>
                <c:pt idx="3140">
                  <c:v>9.4174406699453073</c:v>
                </c:pt>
                <c:pt idx="3141">
                  <c:v>2.2087716642500013</c:v>
                </c:pt>
                <c:pt idx="3142">
                  <c:v>3.2058610093187774</c:v>
                </c:pt>
                <c:pt idx="3143">
                  <c:v>4.3584812237812525</c:v>
                </c:pt>
                <c:pt idx="3144">
                  <c:v>2.517593253763275</c:v>
                </c:pt>
                <c:pt idx="3145">
                  <c:v>7.4792210347864376</c:v>
                </c:pt>
                <c:pt idx="3146">
                  <c:v>2.6366382427499993</c:v>
                </c:pt>
                <c:pt idx="3147">
                  <c:v>6.2430369798750043</c:v>
                </c:pt>
                <c:pt idx="3148">
                  <c:v>10.261008839545655</c:v>
                </c:pt>
                <c:pt idx="3149">
                  <c:v>4.012930446951211</c:v>
                </c:pt>
                <c:pt idx="3150">
                  <c:v>14.266260069207032</c:v>
                </c:pt>
                <c:pt idx="3151">
                  <c:v>3.6583130216093735</c:v>
                </c:pt>
                <c:pt idx="3153">
                  <c:v>4.6685051556908208</c:v>
                </c:pt>
                <c:pt idx="3154">
                  <c:v>7.5734473793779582</c:v>
                </c:pt>
                <c:pt idx="3155">
                  <c:v>6.5346042134123596</c:v>
                </c:pt>
                <c:pt idx="3156">
                  <c:v>3.8633412507041096</c:v>
                </c:pt>
                <c:pt idx="3157">
                  <c:v>6.0191421981276845</c:v>
                </c:pt>
                <c:pt idx="3158">
                  <c:v>5.5455550334073482</c:v>
                </c:pt>
                <c:pt idx="3159">
                  <c:v>5.0777283997365696</c:v>
                </c:pt>
                <c:pt idx="3160">
                  <c:v>6.361618980666945</c:v>
                </c:pt>
                <c:pt idx="3161">
                  <c:v>5.813876206428028</c:v>
                </c:pt>
                <c:pt idx="3162">
                  <c:v>6.6486538390114269</c:v>
                </c:pt>
                <c:pt idx="3163">
                  <c:v>4.6195043695852229</c:v>
                </c:pt>
                <c:pt idx="3164">
                  <c:v>6.6037507390328312</c:v>
                </c:pt>
                <c:pt idx="3165">
                  <c:v>5.4718818034856946</c:v>
                </c:pt>
                <c:pt idx="3166">
                  <c:v>3.3514950289399654</c:v>
                </c:pt>
                <c:pt idx="3167">
                  <c:v>7.3976463260049945</c:v>
                </c:pt>
                <c:pt idx="3168">
                  <c:v>2.8760883711467979</c:v>
                </c:pt>
                <c:pt idx="3169">
                  <c:v>2.1245976742017056</c:v>
                </c:pt>
                <c:pt idx="3170">
                  <c:v>2.9378154498260995</c:v>
                </c:pt>
                <c:pt idx="3171">
                  <c:v>1.9583211270246621</c:v>
                </c:pt>
                <c:pt idx="3172">
                  <c:v>3.7764970325269989</c:v>
                </c:pt>
                <c:pt idx="3173">
                  <c:v>4.9372725465768763</c:v>
                </c:pt>
                <c:pt idx="3174">
                  <c:v>4.5270619664118632</c:v>
                </c:pt>
                <c:pt idx="3175">
                  <c:v>6.7803883743899336</c:v>
                </c:pt>
                <c:pt idx="3176">
                  <c:v>6.7925006697253156</c:v>
                </c:pt>
                <c:pt idx="3177">
                  <c:v>7.8355490368443617</c:v>
                </c:pt>
                <c:pt idx="3178">
                  <c:v>6.0360689148508149</c:v>
                </c:pt>
                <c:pt idx="3179">
                  <c:v>4.5422984899647281</c:v>
                </c:pt>
                <c:pt idx="3180">
                  <c:v>7.0313768434632218</c:v>
                </c:pt>
                <c:pt idx="3181">
                  <c:v>5.930850417089478</c:v>
                </c:pt>
                <c:pt idx="3182">
                  <c:v>6.8490106353483791</c:v>
                </c:pt>
                <c:pt idx="3183">
                  <c:v>7.7672289255402749</c:v>
                </c:pt>
                <c:pt idx="3184">
                  <c:v>6.7533238022356308</c:v>
                </c:pt>
                <c:pt idx="3185">
                  <c:v>7.3107716743215772</c:v>
                </c:pt>
                <c:pt idx="3186">
                  <c:v>5.9147489368193513</c:v>
                </c:pt>
                <c:pt idx="3187">
                  <c:v>6.6783928363283263</c:v>
                </c:pt>
                <c:pt idx="3188">
                  <c:v>5.8802421106163942</c:v>
                </c:pt>
                <c:pt idx="3189">
                  <c:v>6.3608115988092413</c:v>
                </c:pt>
                <c:pt idx="3190">
                  <c:v>2.0721147853750121</c:v>
                </c:pt>
                <c:pt idx="3191">
                  <c:v>3.4306234266516791</c:v>
                </c:pt>
                <c:pt idx="3192">
                  <c:v>2.7665649084160009</c:v>
                </c:pt>
                <c:pt idx="3193">
                  <c:v>7.1496689052812439</c:v>
                </c:pt>
                <c:pt idx="3194">
                  <c:v>6.74073263770343</c:v>
                </c:pt>
                <c:pt idx="3195">
                  <c:v>5.8431177138173824</c:v>
                </c:pt>
                <c:pt idx="3196">
                  <c:v>4.5136983947419349</c:v>
                </c:pt>
                <c:pt idx="3197">
                  <c:v>4.9006722419328836</c:v>
                </c:pt>
                <c:pt idx="3198">
                  <c:v>5.9033186272706395</c:v>
                </c:pt>
                <c:pt idx="3199">
                  <c:v>6.8736856377272435</c:v>
                </c:pt>
                <c:pt idx="3200">
                  <c:v>8.2618776111290231</c:v>
                </c:pt>
                <c:pt idx="3201">
                  <c:v>3.4943215496877413</c:v>
                </c:pt>
                <c:pt idx="3202">
                  <c:v>7.1855085643010668</c:v>
                </c:pt>
                <c:pt idx="3203">
                  <c:v>6.8848448138835092</c:v>
                </c:pt>
                <c:pt idx="3204">
                  <c:v>5.6634190616485141</c:v>
                </c:pt>
                <c:pt idx="3205">
                  <c:v>6.4012040555516077</c:v>
                </c:pt>
                <c:pt idx="3206">
                  <c:v>5.8396208904889875</c:v>
                </c:pt>
                <c:pt idx="3207">
                  <c:v>3.0059791288169002</c:v>
                </c:pt>
                <c:pt idx="3208">
                  <c:v>6.6383603024261362</c:v>
                </c:pt>
                <c:pt idx="3209">
                  <c:v>4.3723838425744113</c:v>
                </c:pt>
                <c:pt idx="3210">
                  <c:v>8.1168216011697165</c:v>
                </c:pt>
                <c:pt idx="3211">
                  <c:v>6.2963742222814298</c:v>
                </c:pt>
                <c:pt idx="3212">
                  <c:v>6.969162529961948</c:v>
                </c:pt>
                <c:pt idx="3213">
                  <c:v>5.2508692264852437</c:v>
                </c:pt>
                <c:pt idx="3214">
                  <c:v>5.3751066887982182</c:v>
                </c:pt>
                <c:pt idx="3215">
                  <c:v>5.696553924643446</c:v>
                </c:pt>
                <c:pt idx="3216">
                  <c:v>5.7842480959501827</c:v>
                </c:pt>
                <c:pt idx="3217">
                  <c:v>7.3137833295155659</c:v>
                </c:pt>
                <c:pt idx="3218">
                  <c:v>6.2929463606380258</c:v>
                </c:pt>
                <c:pt idx="3219">
                  <c:v>4.3601633666693997</c:v>
                </c:pt>
                <c:pt idx="3220">
                  <c:v>5.6024728183371622</c:v>
                </c:pt>
                <c:pt idx="3221">
                  <c:v>2.8534955181074446</c:v>
                </c:pt>
                <c:pt idx="3222">
                  <c:v>4.8692906518093366</c:v>
                </c:pt>
                <c:pt idx="3223">
                  <c:v>5.9466060513402574</c:v>
                </c:pt>
                <c:pt idx="3224">
                  <c:v>6.8678530491125809</c:v>
                </c:pt>
                <c:pt idx="3225">
                  <c:v>5.0809006697600907</c:v>
                </c:pt>
                <c:pt idx="3226">
                  <c:v>4.0470491171899701</c:v>
                </c:pt>
                <c:pt idx="3227">
                  <c:v>5.1343907410281657</c:v>
                </c:pt>
                <c:pt idx="3228">
                  <c:v>5.7433135061954239</c:v>
                </c:pt>
                <c:pt idx="3229">
                  <c:v>6.1220247580194034</c:v>
                </c:pt>
                <c:pt idx="3230">
                  <c:v>2.5947444703835951</c:v>
                </c:pt>
                <c:pt idx="3231">
                  <c:v>3.1709627706614465</c:v>
                </c:pt>
                <c:pt idx="3232">
                  <c:v>8.5116922341265457</c:v>
                </c:pt>
                <c:pt idx="3233">
                  <c:v>6.3567624184006863</c:v>
                </c:pt>
                <c:pt idx="3234">
                  <c:v>6.5472445899083196</c:v>
                </c:pt>
                <c:pt idx="3235">
                  <c:v>8.1531884490742428</c:v>
                </c:pt>
                <c:pt idx="3236">
                  <c:v>7.7404980586537135</c:v>
                </c:pt>
                <c:pt idx="3237">
                  <c:v>2.2249518071067631</c:v>
                </c:pt>
                <c:pt idx="3238">
                  <c:v>6.609621884733051</c:v>
                </c:pt>
                <c:pt idx="3239">
                  <c:v>5.6060761136223238</c:v>
                </c:pt>
                <c:pt idx="3240">
                  <c:v>5.3509388161053852</c:v>
                </c:pt>
                <c:pt idx="3241">
                  <c:v>4.569087364546804</c:v>
                </c:pt>
                <c:pt idx="3242">
                  <c:v>5.5866098351817799</c:v>
                </c:pt>
                <c:pt idx="3243">
                  <c:v>6.1331117628775358</c:v>
                </c:pt>
                <c:pt idx="3244">
                  <c:v>7.2121470394088876</c:v>
                </c:pt>
                <c:pt idx="3245">
                  <c:v>7.3174183794216168</c:v>
                </c:pt>
                <c:pt idx="3246">
                  <c:v>5.9282663919184415</c:v>
                </c:pt>
                <c:pt idx="3247">
                  <c:v>5.4122473001303533</c:v>
                </c:pt>
                <c:pt idx="3248">
                  <c:v>7.1529489095164793</c:v>
                </c:pt>
                <c:pt idx="3249">
                  <c:v>6.3039106205947188</c:v>
                </c:pt>
                <c:pt idx="3250">
                  <c:v>6.4268093081072548</c:v>
                </c:pt>
                <c:pt idx="3251">
                  <c:v>6.2232641787347163</c:v>
                </c:pt>
                <c:pt idx="3252">
                  <c:v>6.0499288152162753</c:v>
                </c:pt>
                <c:pt idx="3253">
                  <c:v>5.0818998967816658</c:v>
                </c:pt>
                <c:pt idx="3254">
                  <c:v>5.363594425813754</c:v>
                </c:pt>
                <c:pt idx="3255">
                  <c:v>8.0622134918176229</c:v>
                </c:pt>
                <c:pt idx="3256">
                  <c:v>5.4683349711423457</c:v>
                </c:pt>
                <c:pt idx="3257">
                  <c:v>5.9774179360290089</c:v>
                </c:pt>
                <c:pt idx="3258">
                  <c:v>5.0051834223421414</c:v>
                </c:pt>
                <c:pt idx="3259">
                  <c:v>5.7495913876308213</c:v>
                </c:pt>
                <c:pt idx="3260">
                  <c:v>6.8032146945158605</c:v>
                </c:pt>
                <c:pt idx="3261">
                  <c:v>6.568181217893482</c:v>
                </c:pt>
                <c:pt idx="3262">
                  <c:v>6.947913319887375</c:v>
                </c:pt>
                <c:pt idx="3263">
                  <c:v>4.9858161784939545</c:v>
                </c:pt>
                <c:pt idx="3264">
                  <c:v>5.1059730695178018</c:v>
                </c:pt>
                <c:pt idx="3265">
                  <c:v>4.9660396730242118</c:v>
                </c:pt>
                <c:pt idx="3266">
                  <c:v>2.846646391254231</c:v>
                </c:pt>
                <c:pt idx="3267">
                  <c:v>8.0277419314990528</c:v>
                </c:pt>
                <c:pt idx="3268">
                  <c:v>6.4952755007721059</c:v>
                </c:pt>
                <c:pt idx="3269">
                  <c:v>5.3081000763536066</c:v>
                </c:pt>
                <c:pt idx="3270">
                  <c:v>8.0648812234038925</c:v>
                </c:pt>
                <c:pt idx="3271">
                  <c:v>5.306049127389759</c:v>
                </c:pt>
                <c:pt idx="3272">
                  <c:v>8.1630106790503003</c:v>
                </c:pt>
                <c:pt idx="3273">
                  <c:v>7.7399333866001792</c:v>
                </c:pt>
                <c:pt idx="3274">
                  <c:v>5.5959155867620503</c:v>
                </c:pt>
                <c:pt idx="3275">
                  <c:v>2.2454584398553488</c:v>
                </c:pt>
                <c:pt idx="3276">
                  <c:v>6.4295476800377926</c:v>
                </c:pt>
                <c:pt idx="3277">
                  <c:v>8.9618710099365728</c:v>
                </c:pt>
                <c:pt idx="3278">
                  <c:v>5.2817158214551663</c:v>
                </c:pt>
                <c:pt idx="3279">
                  <c:v>6.8630120200333788</c:v>
                </c:pt>
                <c:pt idx="3280">
                  <c:v>4.6715410209613006</c:v>
                </c:pt>
                <c:pt idx="3281">
                  <c:v>5.9290736755235764</c:v>
                </c:pt>
                <c:pt idx="3282">
                  <c:v>6.2488983068863266</c:v>
                </c:pt>
                <c:pt idx="3283">
                  <c:v>4.1819082736918975</c:v>
                </c:pt>
                <c:pt idx="3284">
                  <c:v>4.2332608784762735</c:v>
                </c:pt>
                <c:pt idx="3285">
                  <c:v>8.0889087479167383</c:v>
                </c:pt>
                <c:pt idx="3286">
                  <c:v>2.1062943422791056</c:v>
                </c:pt>
                <c:pt idx="3287">
                  <c:v>4.7025742847445233</c:v>
                </c:pt>
                <c:pt idx="3288">
                  <c:v>8.2168084236316172</c:v>
                </c:pt>
                <c:pt idx="3289">
                  <c:v>6.0828408160069909</c:v>
                </c:pt>
                <c:pt idx="3290">
                  <c:v>6.1870778003988383</c:v>
                </c:pt>
                <c:pt idx="3291">
                  <c:v>4.2964044645524746</c:v>
                </c:pt>
                <c:pt idx="3292">
                  <c:v>6.1217147707891213</c:v>
                </c:pt>
                <c:pt idx="3293">
                  <c:v>4.8426398782746851</c:v>
                </c:pt>
                <c:pt idx="3294">
                  <c:v>3.4227566120541857</c:v>
                </c:pt>
                <c:pt idx="3295">
                  <c:v>5.1334669867096174</c:v>
                </c:pt>
                <c:pt idx="3296">
                  <c:v>6.7270268019758062</c:v>
                </c:pt>
                <c:pt idx="3297">
                  <c:v>6.206182253100673</c:v>
                </c:pt>
                <c:pt idx="3298">
                  <c:v>7.7216041126599553</c:v>
                </c:pt>
                <c:pt idx="3299">
                  <c:v>4.0474727976983234</c:v>
                </c:pt>
                <c:pt idx="3300">
                  <c:v>7.7195381553101523</c:v>
                </c:pt>
                <c:pt idx="3301">
                  <c:v>6.1502729857690417</c:v>
                </c:pt>
                <c:pt idx="3302">
                  <c:v>7.3530606137780925</c:v>
                </c:pt>
                <c:pt idx="3303">
                  <c:v>6.1255414228258758</c:v>
                </c:pt>
                <c:pt idx="3304">
                  <c:v>6.5143148200023644</c:v>
                </c:pt>
                <c:pt idx="3305">
                  <c:v>4.4052755151694374</c:v>
                </c:pt>
                <c:pt idx="3306">
                  <c:v>7.5855809901658038</c:v>
                </c:pt>
                <c:pt idx="3307">
                  <c:v>8.4132951373800218</c:v>
                </c:pt>
                <c:pt idx="3308">
                  <c:v>4.7234195070731158</c:v>
                </c:pt>
                <c:pt idx="3309">
                  <c:v>6.8742159307691519</c:v>
                </c:pt>
                <c:pt idx="3310">
                  <c:v>8.3631269632621841</c:v>
                </c:pt>
                <c:pt idx="3311">
                  <c:v>6.0058613144524156</c:v>
                </c:pt>
                <c:pt idx="3312">
                  <c:v>5.2866141451167028</c:v>
                </c:pt>
                <c:pt idx="3313">
                  <c:v>4.0464895022984768</c:v>
                </c:pt>
                <c:pt idx="3314">
                  <c:v>6.691227506933755</c:v>
                </c:pt>
                <c:pt idx="3315">
                  <c:v>9.351998767401394</c:v>
                </c:pt>
                <c:pt idx="3316">
                  <c:v>5.7885560488411825</c:v>
                </c:pt>
                <c:pt idx="3317">
                  <c:v>8.4337011597528715</c:v>
                </c:pt>
                <c:pt idx="3318">
                  <c:v>7.3920452248147051</c:v>
                </c:pt>
                <c:pt idx="3319">
                  <c:v>3.6938654365500478</c:v>
                </c:pt>
                <c:pt idx="3320">
                  <c:v>7.1916321397912348</c:v>
                </c:pt>
                <c:pt idx="3321">
                  <c:v>7.476021502881693</c:v>
                </c:pt>
                <c:pt idx="3322">
                  <c:v>7.7592473322725599</c:v>
                </c:pt>
                <c:pt idx="3323">
                  <c:v>8.0351689057136664</c:v>
                </c:pt>
                <c:pt idx="3324">
                  <c:v>5.8014884839088765</c:v>
                </c:pt>
                <c:pt idx="3325">
                  <c:v>6.3264690228570259</c:v>
                </c:pt>
                <c:pt idx="3326">
                  <c:v>5.6882969447518894</c:v>
                </c:pt>
                <c:pt idx="3327">
                  <c:v>6.7644966291790913</c:v>
                </c:pt>
                <c:pt idx="3328">
                  <c:v>3.5859774353253013</c:v>
                </c:pt>
                <c:pt idx="3329">
                  <c:v>7.2561307425135473</c:v>
                </c:pt>
                <c:pt idx="3330">
                  <c:v>7.3533106712987877</c:v>
                </c:pt>
                <c:pt idx="3331">
                  <c:v>6.4539180886343814</c:v>
                </c:pt>
                <c:pt idx="3332">
                  <c:v>3.0567167607221335</c:v>
                </c:pt>
                <c:pt idx="3333">
                  <c:v>2.6538547014073464</c:v>
                </c:pt>
                <c:pt idx="3334">
                  <c:v>4.0403331120401758</c:v>
                </c:pt>
                <c:pt idx="3335">
                  <c:v>6.3187240143086161</c:v>
                </c:pt>
                <c:pt idx="3336">
                  <c:v>5.0970812937897474</c:v>
                </c:pt>
                <c:pt idx="3337">
                  <c:v>7.8956301450416229</c:v>
                </c:pt>
                <c:pt idx="3338">
                  <c:v>4.7223370811743441</c:v>
                </c:pt>
                <c:pt idx="3339">
                  <c:v>5.5384073883098859</c:v>
                </c:pt>
                <c:pt idx="3340">
                  <c:v>6.7735343784088791</c:v>
                </c:pt>
                <c:pt idx="3341">
                  <c:v>4.6849699062715775</c:v>
                </c:pt>
                <c:pt idx="3342">
                  <c:v>7.4642120534195984</c:v>
                </c:pt>
                <c:pt idx="3343">
                  <c:v>6.96999677992578</c:v>
                </c:pt>
                <c:pt idx="3344">
                  <c:v>6.6638609204196042</c:v>
                </c:pt>
                <c:pt idx="3345">
                  <c:v>3.7237350485502372</c:v>
                </c:pt>
                <c:pt idx="3346">
                  <c:v>6.6207433154565498</c:v>
                </c:pt>
                <c:pt idx="3347">
                  <c:v>6.9552223096439674</c:v>
                </c:pt>
                <c:pt idx="3348">
                  <c:v>7.1435517204761272</c:v>
                </c:pt>
                <c:pt idx="3349">
                  <c:v>7.8501117903785662</c:v>
                </c:pt>
                <c:pt idx="3350">
                  <c:v>8.2881082971504387</c:v>
                </c:pt>
                <c:pt idx="3351">
                  <c:v>5.2108473789503993</c:v>
                </c:pt>
                <c:pt idx="3352">
                  <c:v>8.5928701195613364</c:v>
                </c:pt>
                <c:pt idx="3353">
                  <c:v>3.6931459805008617</c:v>
                </c:pt>
                <c:pt idx="3354">
                  <c:v>6.0797510161984469</c:v>
                </c:pt>
                <c:pt idx="3355">
                  <c:v>7.6022528553488966</c:v>
                </c:pt>
                <c:pt idx="3356">
                  <c:v>5.4397602413380053</c:v>
                </c:pt>
                <c:pt idx="3357">
                  <c:v>7.1020812571392185</c:v>
                </c:pt>
                <c:pt idx="3358">
                  <c:v>4.4978500516094684</c:v>
                </c:pt>
                <c:pt idx="3359">
                  <c:v>6.1996652539564057</c:v>
                </c:pt>
                <c:pt idx="3360">
                  <c:v>4.3595557980965154</c:v>
                </c:pt>
                <c:pt idx="3361">
                  <c:v>4.6687621663347576</c:v>
                </c:pt>
                <c:pt idx="3362">
                  <c:v>5.093746538123999</c:v>
                </c:pt>
                <c:pt idx="3363">
                  <c:v>6.2891059582840354</c:v>
                </c:pt>
                <c:pt idx="3364">
                  <c:v>7.7035284246142526</c:v>
                </c:pt>
                <c:pt idx="3365">
                  <c:v>8.1278894041583598</c:v>
                </c:pt>
                <c:pt idx="3366">
                  <c:v>5.2502387868931155</c:v>
                </c:pt>
                <c:pt idx="3367">
                  <c:v>5.7152075179234032</c:v>
                </c:pt>
                <c:pt idx="3368">
                  <c:v>8.4179005640614353</c:v>
                </c:pt>
                <c:pt idx="3369">
                  <c:v>8.0682480593284875</c:v>
                </c:pt>
                <c:pt idx="3370">
                  <c:v>5.8726190867122199</c:v>
                </c:pt>
                <c:pt idx="3371">
                  <c:v>6.6254726425518777</c:v>
                </c:pt>
                <c:pt idx="3372">
                  <c:v>7.5312171804203984</c:v>
                </c:pt>
                <c:pt idx="3373">
                  <c:v>4.4945580639118967</c:v>
                </c:pt>
                <c:pt idx="3374">
                  <c:v>7.1257514084836391</c:v>
                </c:pt>
                <c:pt idx="3375">
                  <c:v>6.9786810501455738</c:v>
                </c:pt>
                <c:pt idx="3376">
                  <c:v>3.3331754083907295</c:v>
                </c:pt>
                <c:pt idx="3377">
                  <c:v>8.4330951169368777</c:v>
                </c:pt>
                <c:pt idx="3378">
                  <c:v>3.1488432207501784</c:v>
                </c:pt>
                <c:pt idx="3379">
                  <c:v>1.3883616363931188</c:v>
                </c:pt>
                <c:pt idx="3380">
                  <c:v>3.155426501123233</c:v>
                </c:pt>
                <c:pt idx="3381">
                  <c:v>1.0277394215640325</c:v>
                </c:pt>
                <c:pt idx="3382">
                  <c:v>3.604527189126757</c:v>
                </c:pt>
                <c:pt idx="3383">
                  <c:v>3.7098404413821577</c:v>
                </c:pt>
                <c:pt idx="3384">
                  <c:v>5.0234007463315118</c:v>
                </c:pt>
                <c:pt idx="3385">
                  <c:v>7.1746448264603764</c:v>
                </c:pt>
                <c:pt idx="3386">
                  <c:v>6.3306488663568334</c:v>
                </c:pt>
                <c:pt idx="3387">
                  <c:v>7.4194510336072224</c:v>
                </c:pt>
                <c:pt idx="3388">
                  <c:v>7.0827399254943453</c:v>
                </c:pt>
                <c:pt idx="3389">
                  <c:v>6.8377819708150085</c:v>
                </c:pt>
                <c:pt idx="3390">
                  <c:v>6.9857259221874131</c:v>
                </c:pt>
                <c:pt idx="3391">
                  <c:v>6.5250979479253486</c:v>
                </c:pt>
                <c:pt idx="3392">
                  <c:v>6.0532252476484887</c:v>
                </c:pt>
                <c:pt idx="3393">
                  <c:v>7.5465087917921023</c:v>
                </c:pt>
                <c:pt idx="3394">
                  <c:v>6.8196927135460195</c:v>
                </c:pt>
                <c:pt idx="3395">
                  <c:v>6.1390516829762065</c:v>
                </c:pt>
                <c:pt idx="3396">
                  <c:v>6.2209096779302318</c:v>
                </c:pt>
                <c:pt idx="3397">
                  <c:v>7.2637879510024108</c:v>
                </c:pt>
                <c:pt idx="3398">
                  <c:v>4.6236248815166814</c:v>
                </c:pt>
                <c:pt idx="3399">
                  <c:v>6.6834800352424786</c:v>
                </c:pt>
                <c:pt idx="3400">
                  <c:v>3.0619431412726268</c:v>
                </c:pt>
                <c:pt idx="3401">
                  <c:v>3.7624823960038607</c:v>
                </c:pt>
                <c:pt idx="3402">
                  <c:v>3.8423531869255299</c:v>
                </c:pt>
                <c:pt idx="3403">
                  <c:v>7.9423393920987744</c:v>
                </c:pt>
                <c:pt idx="3404">
                  <c:v>3.5097543841124854</c:v>
                </c:pt>
                <c:pt idx="3405">
                  <c:v>6.704077324932701</c:v>
                </c:pt>
                <c:pt idx="3406">
                  <c:v>4.8018409861605083</c:v>
                </c:pt>
                <c:pt idx="3407">
                  <c:v>5.8832567706667804</c:v>
                </c:pt>
                <c:pt idx="3408">
                  <c:v>7.5342212561654565</c:v>
                </c:pt>
                <c:pt idx="3409">
                  <c:v>6.6243893620645213</c:v>
                </c:pt>
                <c:pt idx="3410">
                  <c:v>6.746381157673091</c:v>
                </c:pt>
                <c:pt idx="3411">
                  <c:v>4.1346425911248099</c:v>
                </c:pt>
                <c:pt idx="3412">
                  <c:v>7.335562883888981</c:v>
                </c:pt>
                <c:pt idx="3413">
                  <c:v>7.0425837158394584</c:v>
                </c:pt>
                <c:pt idx="3414">
                  <c:v>6.2762306475617367</c:v>
                </c:pt>
                <c:pt idx="3415">
                  <c:v>5.2327753124146419</c:v>
                </c:pt>
                <c:pt idx="3416">
                  <c:v>5.4638797000077242</c:v>
                </c:pt>
                <c:pt idx="3417">
                  <c:v>4.7148655715183869</c:v>
                </c:pt>
                <c:pt idx="3418">
                  <c:v>7.9433045200711829</c:v>
                </c:pt>
                <c:pt idx="3419">
                  <c:v>4.2756658482606653</c:v>
                </c:pt>
                <c:pt idx="3420">
                  <c:v>7.6897129814639706</c:v>
                </c:pt>
                <c:pt idx="3421">
                  <c:v>6.6993112448550463</c:v>
                </c:pt>
                <c:pt idx="3422">
                  <c:v>7.2156270465424432</c:v>
                </c:pt>
                <c:pt idx="3423">
                  <c:v>5.2872892379133889</c:v>
                </c:pt>
                <c:pt idx="3424">
                  <c:v>4.2263319829939761</c:v>
                </c:pt>
                <c:pt idx="3425">
                  <c:v>4.9787911709599424</c:v>
                </c:pt>
                <c:pt idx="3426">
                  <c:v>6.3568772229869479</c:v>
                </c:pt>
                <c:pt idx="3427">
                  <c:v>6.8491571616502478</c:v>
                </c:pt>
                <c:pt idx="3428">
                  <c:v>6.9482944991432714</c:v>
                </c:pt>
                <c:pt idx="3429">
                  <c:v>3.738860990495894</c:v>
                </c:pt>
                <c:pt idx="3430">
                  <c:v>4.3678067075661637</c:v>
                </c:pt>
                <c:pt idx="3431">
                  <c:v>1.9825590388498981</c:v>
                </c:pt>
                <c:pt idx="3432">
                  <c:v>5.1526607976552397</c:v>
                </c:pt>
                <c:pt idx="3433">
                  <c:v>4.0501894915995438</c:v>
                </c:pt>
                <c:pt idx="3434">
                  <c:v>7.0810837426855988</c:v>
                </c:pt>
                <c:pt idx="3435">
                  <c:v>5.7794273744757589</c:v>
                </c:pt>
                <c:pt idx="3436">
                  <c:v>4.8395987406252123</c:v>
                </c:pt>
                <c:pt idx="3437">
                  <c:v>6.2106334040787763</c:v>
                </c:pt>
                <c:pt idx="3438">
                  <c:v>5.5984949212332156</c:v>
                </c:pt>
                <c:pt idx="3439">
                  <c:v>6.5299057856766556</c:v>
                </c:pt>
                <c:pt idx="3440">
                  <c:v>4.6512092732698775</c:v>
                </c:pt>
                <c:pt idx="3441">
                  <c:v>2.6689013414957521</c:v>
                </c:pt>
                <c:pt idx="3442">
                  <c:v>8.5481031483931531</c:v>
                </c:pt>
                <c:pt idx="3443">
                  <c:v>7.4734094981052621</c:v>
                </c:pt>
                <c:pt idx="3444">
                  <c:v>6.5873728647471914</c:v>
                </c:pt>
                <c:pt idx="3445">
                  <c:v>7.2771724203626986</c:v>
                </c:pt>
                <c:pt idx="3446">
                  <c:v>7.9549355509591964</c:v>
                </c:pt>
                <c:pt idx="3447">
                  <c:v>2.9163700998647841</c:v>
                </c:pt>
                <c:pt idx="3448">
                  <c:v>5.4018193854825931</c:v>
                </c:pt>
                <c:pt idx="3449">
                  <c:v>6.8653606490623522</c:v>
                </c:pt>
                <c:pt idx="3450">
                  <c:v>5.4602127719135156</c:v>
                </c:pt>
                <c:pt idx="3451">
                  <c:v>3.8684635472448714</c:v>
                </c:pt>
                <c:pt idx="3452">
                  <c:v>4.0610627354069617</c:v>
                </c:pt>
                <c:pt idx="3453">
                  <c:v>6.3029948456231359</c:v>
                </c:pt>
                <c:pt idx="3454">
                  <c:v>6.8886885998463026</c:v>
                </c:pt>
                <c:pt idx="3455">
                  <c:v>7.528549834124413</c:v>
                </c:pt>
                <c:pt idx="3456">
                  <c:v>6.9448601136447818</c:v>
                </c:pt>
                <c:pt idx="3457">
                  <c:v>4.6751994070133769</c:v>
                </c:pt>
                <c:pt idx="3458">
                  <c:v>7.3588270277449963</c:v>
                </c:pt>
                <c:pt idx="3459">
                  <c:v>6.0220339051930445</c:v>
                </c:pt>
                <c:pt idx="3460">
                  <c:v>5.9554506057515058</c:v>
                </c:pt>
                <c:pt idx="3461">
                  <c:v>5.9806143189126768</c:v>
                </c:pt>
                <c:pt idx="3462">
                  <c:v>5.5632119337912611</c:v>
                </c:pt>
                <c:pt idx="3463">
                  <c:v>5.4452817015027151</c:v>
                </c:pt>
                <c:pt idx="3464">
                  <c:v>3.496577987899705</c:v>
                </c:pt>
                <c:pt idx="3465">
                  <c:v>7.9866391464078204</c:v>
                </c:pt>
                <c:pt idx="3466">
                  <c:v>5.3514261186856107</c:v>
                </c:pt>
                <c:pt idx="3467">
                  <c:v>4.4347800326267528</c:v>
                </c:pt>
                <c:pt idx="3468">
                  <c:v>4.6975799826291214</c:v>
                </c:pt>
                <c:pt idx="3469">
                  <c:v>6.9176792616681393</c:v>
                </c:pt>
                <c:pt idx="3470">
                  <c:v>6.817405478585381</c:v>
                </c:pt>
                <c:pt idx="3471">
                  <c:v>6.7957865311960619</c:v>
                </c:pt>
                <c:pt idx="3472">
                  <c:v>5.5844530554458967</c:v>
                </c:pt>
                <c:pt idx="3473">
                  <c:v>6.007094487549387</c:v>
                </c:pt>
                <c:pt idx="3474">
                  <c:v>4.9776373360703383</c:v>
                </c:pt>
                <c:pt idx="3475">
                  <c:v>3.9604276102440537</c:v>
                </c:pt>
                <c:pt idx="3476">
                  <c:v>3.0130500210595024</c:v>
                </c:pt>
                <c:pt idx="3477">
                  <c:v>6.1025671069273439</c:v>
                </c:pt>
                <c:pt idx="3478">
                  <c:v>7.4049059620097761</c:v>
                </c:pt>
                <c:pt idx="3479">
                  <c:v>5.4711288825631863</c:v>
                </c:pt>
                <c:pt idx="3480">
                  <c:v>7.8676474075567313</c:v>
                </c:pt>
                <c:pt idx="3481">
                  <c:v>5.8427265999848776</c:v>
                </c:pt>
                <c:pt idx="3482">
                  <c:v>8.6079733720209912</c:v>
                </c:pt>
                <c:pt idx="3483">
                  <c:v>7.7903910763115025</c:v>
                </c:pt>
                <c:pt idx="3484">
                  <c:v>5.5422564468294695</c:v>
                </c:pt>
                <c:pt idx="3485">
                  <c:v>4.1389735184894487</c:v>
                </c:pt>
                <c:pt idx="3486">
                  <c:v>6.5808306584111431</c:v>
                </c:pt>
                <c:pt idx="3487">
                  <c:v>8.3959807932211614</c:v>
                </c:pt>
                <c:pt idx="3488">
                  <c:v>7.4700449841424987</c:v>
                </c:pt>
                <c:pt idx="3489">
                  <c:v>7.3281844684302708</c:v>
                </c:pt>
                <c:pt idx="3490">
                  <c:v>4.3384066715100484</c:v>
                </c:pt>
                <c:pt idx="3491">
                  <c:v>5.1367141491808024</c:v>
                </c:pt>
                <c:pt idx="3492">
                  <c:v>6.5092976974115935</c:v>
                </c:pt>
                <c:pt idx="3493">
                  <c:v>4.6839714909569841</c:v>
                </c:pt>
                <c:pt idx="3494">
                  <c:v>5.1472296653387843</c:v>
                </c:pt>
                <c:pt idx="3495">
                  <c:v>7.3964164962528196</c:v>
                </c:pt>
                <c:pt idx="3496">
                  <c:v>2.8861325916681109</c:v>
                </c:pt>
                <c:pt idx="3497">
                  <c:v>5.6092524491349831</c:v>
                </c:pt>
                <c:pt idx="3498">
                  <c:v>8.2279533854248594</c:v>
                </c:pt>
                <c:pt idx="3499">
                  <c:v>4.6051545699269152</c:v>
                </c:pt>
                <c:pt idx="3500">
                  <c:v>6.4669179108072976</c:v>
                </c:pt>
                <c:pt idx="3501">
                  <c:v>4.7120378729595105</c:v>
                </c:pt>
                <c:pt idx="3502">
                  <c:v>6.3594515274016024</c:v>
                </c:pt>
                <c:pt idx="3503">
                  <c:v>5.6725859382425616</c:v>
                </c:pt>
                <c:pt idx="3504">
                  <c:v>3.4689237129428756</c:v>
                </c:pt>
                <c:pt idx="3505">
                  <c:v>5.076522732689484</c:v>
                </c:pt>
                <c:pt idx="3506">
                  <c:v>7.7216004438143342</c:v>
                </c:pt>
                <c:pt idx="3507">
                  <c:v>6.164701212931269</c:v>
                </c:pt>
                <c:pt idx="3508">
                  <c:v>9.3754187902622999</c:v>
                </c:pt>
                <c:pt idx="3509">
                  <c:v>5.8581758263942616</c:v>
                </c:pt>
                <c:pt idx="3510">
                  <c:v>6.1591285862051626</c:v>
                </c:pt>
                <c:pt idx="3511">
                  <c:v>6.1650370111690309</c:v>
                </c:pt>
                <c:pt idx="3512">
                  <c:v>7.8318701369202754</c:v>
                </c:pt>
                <c:pt idx="3513">
                  <c:v>6.6428548186128014</c:v>
                </c:pt>
                <c:pt idx="3514">
                  <c:v>7.5041501717794059</c:v>
                </c:pt>
                <c:pt idx="3515">
                  <c:v>5.4526160226161835</c:v>
                </c:pt>
                <c:pt idx="3516">
                  <c:v>7.758552997419339</c:v>
                </c:pt>
                <c:pt idx="3517">
                  <c:v>7.0465157634189213</c:v>
                </c:pt>
                <c:pt idx="3518">
                  <c:v>5.3107891206147722</c:v>
                </c:pt>
                <c:pt idx="3519">
                  <c:v>7.2035416889072836</c:v>
                </c:pt>
                <c:pt idx="3520">
                  <c:v>8.7992075495181741</c:v>
                </c:pt>
                <c:pt idx="3521">
                  <c:v>6.4169624009177868</c:v>
                </c:pt>
                <c:pt idx="3522">
                  <c:v>6.2649327908881203</c:v>
                </c:pt>
                <c:pt idx="3523">
                  <c:v>5.0910882576886234</c:v>
                </c:pt>
                <c:pt idx="3524">
                  <c:v>7.0389604357670184</c:v>
                </c:pt>
                <c:pt idx="3525">
                  <c:v>6.4548893742140789</c:v>
                </c:pt>
                <c:pt idx="3526">
                  <c:v>5.1289190681370069</c:v>
                </c:pt>
                <c:pt idx="3527">
                  <c:v>8.5963023679542463</c:v>
                </c:pt>
                <c:pt idx="3528">
                  <c:v>7.91432191249267</c:v>
                </c:pt>
                <c:pt idx="3529">
                  <c:v>3.0787036882817853</c:v>
                </c:pt>
                <c:pt idx="3530">
                  <c:v>7.1910810419704312</c:v>
                </c:pt>
                <c:pt idx="3531">
                  <c:v>6.5668148912139435</c:v>
                </c:pt>
                <c:pt idx="3532">
                  <c:v>5.807958531641078</c:v>
                </c:pt>
                <c:pt idx="3533">
                  <c:v>7.9488212262013569</c:v>
                </c:pt>
                <c:pt idx="3534">
                  <c:v>4.0843123093511835</c:v>
                </c:pt>
                <c:pt idx="3535">
                  <c:v>7.4839953563094257</c:v>
                </c:pt>
                <c:pt idx="3536">
                  <c:v>7.0020512490194315</c:v>
                </c:pt>
                <c:pt idx="3537">
                  <c:v>5.8154297870597693</c:v>
                </c:pt>
                <c:pt idx="3538">
                  <c:v>2.4631222957699053</c:v>
                </c:pt>
                <c:pt idx="3539">
                  <c:v>6.8911759965716488</c:v>
                </c:pt>
                <c:pt idx="3540">
                  <c:v>7.7403429940381194</c:v>
                </c:pt>
                <c:pt idx="3541">
                  <c:v>6.3408986213351559</c:v>
                </c:pt>
                <c:pt idx="3542">
                  <c:v>6.6611432638948314</c:v>
                </c:pt>
                <c:pt idx="3543">
                  <c:v>5.0695800346432076</c:v>
                </c:pt>
                <c:pt idx="3544">
                  <c:v>4.4532887820153535</c:v>
                </c:pt>
                <c:pt idx="3545">
                  <c:v>7.4400534730239425</c:v>
                </c:pt>
                <c:pt idx="3546">
                  <c:v>6.1525161276906513</c:v>
                </c:pt>
                <c:pt idx="3547">
                  <c:v>8.6472875795711239</c:v>
                </c:pt>
                <c:pt idx="3548">
                  <c:v>4.023185229891995</c:v>
                </c:pt>
                <c:pt idx="3549">
                  <c:v>5.6743058285518861</c:v>
                </c:pt>
                <c:pt idx="3550">
                  <c:v>6.4595286579685895</c:v>
                </c:pt>
                <c:pt idx="3551">
                  <c:v>4.1426041150797017</c:v>
                </c:pt>
                <c:pt idx="3552">
                  <c:v>7.2784053183924931</c:v>
                </c:pt>
                <c:pt idx="3553">
                  <c:v>5.837611242080321</c:v>
                </c:pt>
                <c:pt idx="3554">
                  <c:v>6.9754666391753579</c:v>
                </c:pt>
                <c:pt idx="3555">
                  <c:v>5.3444516083463789</c:v>
                </c:pt>
                <c:pt idx="3556">
                  <c:v>4.6484714943165502</c:v>
                </c:pt>
                <c:pt idx="3557">
                  <c:v>6.7574969370599955</c:v>
                </c:pt>
                <c:pt idx="3558">
                  <c:v>5.7080688554519625</c:v>
                </c:pt>
                <c:pt idx="3559">
                  <c:v>7.4360038038616247</c:v>
                </c:pt>
                <c:pt idx="3560">
                  <c:v>8.2967881599746995</c:v>
                </c:pt>
                <c:pt idx="3561">
                  <c:v>5.4460469037192007</c:v>
                </c:pt>
                <c:pt idx="3562">
                  <c:v>8.69973488591185</c:v>
                </c:pt>
                <c:pt idx="3563">
                  <c:v>5.6358637785017907</c:v>
                </c:pt>
                <c:pt idx="3564">
                  <c:v>5.9093426732574441</c:v>
                </c:pt>
                <c:pt idx="3565">
                  <c:v>6.5111604879938074</c:v>
                </c:pt>
                <c:pt idx="3566">
                  <c:v>4.9762255709152958</c:v>
                </c:pt>
                <c:pt idx="3567">
                  <c:v>6.8034985321046637</c:v>
                </c:pt>
                <c:pt idx="3568">
                  <c:v>4.8625752782127023</c:v>
                </c:pt>
                <c:pt idx="3569">
                  <c:v>6.1912888668304031</c:v>
                </c:pt>
                <c:pt idx="3570">
                  <c:v>5.4100894206994168</c:v>
                </c:pt>
                <c:pt idx="3571">
                  <c:v>5.0323854735769613</c:v>
                </c:pt>
                <c:pt idx="3572">
                  <c:v>5.6060583750836495</c:v>
                </c:pt>
                <c:pt idx="3573">
                  <c:v>5.1195714301186737</c:v>
                </c:pt>
                <c:pt idx="3574">
                  <c:v>7.7455110348506713</c:v>
                </c:pt>
                <c:pt idx="3575">
                  <c:v>7.0136656916851292</c:v>
                </c:pt>
                <c:pt idx="3576">
                  <c:v>4.8477996257082694</c:v>
                </c:pt>
                <c:pt idx="3577">
                  <c:v>5.68004044863169</c:v>
                </c:pt>
                <c:pt idx="3578">
                  <c:v>7.422481708393744</c:v>
                </c:pt>
                <c:pt idx="3579">
                  <c:v>6.2785697205643798</c:v>
                </c:pt>
                <c:pt idx="3580">
                  <c:v>6.1981577582584046</c:v>
                </c:pt>
                <c:pt idx="3581">
                  <c:v>6.2649366202589727</c:v>
                </c:pt>
                <c:pt idx="3582">
                  <c:v>6.7476599417249776</c:v>
                </c:pt>
                <c:pt idx="3583">
                  <c:v>4.8024903963915051</c:v>
                </c:pt>
                <c:pt idx="3584">
                  <c:v>7.1323155811031214</c:v>
                </c:pt>
                <c:pt idx="3585">
                  <c:v>6.4057321259024311</c:v>
                </c:pt>
                <c:pt idx="3586">
                  <c:v>3.6857090810773752</c:v>
                </c:pt>
                <c:pt idx="3587">
                  <c:v>7.9648925525624179</c:v>
                </c:pt>
                <c:pt idx="3588">
                  <c:v>2.1902125521133282</c:v>
                </c:pt>
                <c:pt idx="3589">
                  <c:v>1.4200772272864917</c:v>
                </c:pt>
                <c:pt idx="3590">
                  <c:v>2.9916100788906257</c:v>
                </c:pt>
                <c:pt idx="3591">
                  <c:v>1.3229336075891278</c:v>
                </c:pt>
                <c:pt idx="3592">
                  <c:v>3.5882650971725552</c:v>
                </c:pt>
                <c:pt idx="3593">
                  <c:v>3.7703465180166011</c:v>
                </c:pt>
                <c:pt idx="3594">
                  <c:v>5.3288351335842394</c:v>
                </c:pt>
                <c:pt idx="3595">
                  <c:v>7.403129864735007</c:v>
                </c:pt>
                <c:pt idx="3596">
                  <c:v>6.7264417570233643</c:v>
                </c:pt>
                <c:pt idx="3597">
                  <c:v>6.9716309971010979</c:v>
                </c:pt>
                <c:pt idx="3598">
                  <c:v>7.0212472694326999</c:v>
                </c:pt>
                <c:pt idx="3599">
                  <c:v>5.0308163084599027</c:v>
                </c:pt>
                <c:pt idx="3600">
                  <c:v>7.2967974335332677</c:v>
                </c:pt>
                <c:pt idx="3601">
                  <c:v>6.0372489161685072</c:v>
                </c:pt>
                <c:pt idx="3602">
                  <c:v>4.3847296716627753</c:v>
                </c:pt>
                <c:pt idx="3603">
                  <c:v>8.412100172685971</c:v>
                </c:pt>
                <c:pt idx="3604">
                  <c:v>8.8275630967221108</c:v>
                </c:pt>
                <c:pt idx="3605">
                  <c:v>8.0377064231307784</c:v>
                </c:pt>
                <c:pt idx="3606">
                  <c:v>5.8886284162215912</c:v>
                </c:pt>
                <c:pt idx="3607">
                  <c:v>6.3728487876892412</c:v>
                </c:pt>
                <c:pt idx="3608">
                  <c:v>5.7179074870020017</c:v>
                </c:pt>
                <c:pt idx="3609">
                  <c:v>6.4700655962562159</c:v>
                </c:pt>
                <c:pt idx="3610">
                  <c:v>4.4447496772634434</c:v>
                </c:pt>
                <c:pt idx="3611">
                  <c:v>3.6368252512278851</c:v>
                </c:pt>
                <c:pt idx="3612">
                  <c:v>2.5714391010453821</c:v>
                </c:pt>
                <c:pt idx="3613">
                  <c:v>6.9173303028323598</c:v>
                </c:pt>
                <c:pt idx="3614">
                  <c:v>6.3162968680329215</c:v>
                </c:pt>
                <c:pt idx="3615">
                  <c:v>5.4088139941300302</c:v>
                </c:pt>
                <c:pt idx="3616">
                  <c:v>4.4229704044122071</c:v>
                </c:pt>
                <c:pt idx="3617">
                  <c:v>6.9661505920814779</c:v>
                </c:pt>
                <c:pt idx="3618">
                  <c:v>5.7824556055120127</c:v>
                </c:pt>
                <c:pt idx="3619">
                  <c:v>6.8875042926811139</c:v>
                </c:pt>
                <c:pt idx="3620">
                  <c:v>6.778019300470457</c:v>
                </c:pt>
                <c:pt idx="3621">
                  <c:v>3.7646437359707012</c:v>
                </c:pt>
                <c:pt idx="3622">
                  <c:v>8.3985402512286456</c:v>
                </c:pt>
                <c:pt idx="3623">
                  <c:v>5.3211715260311374</c:v>
                </c:pt>
                <c:pt idx="3624">
                  <c:v>6.1008331878194602</c:v>
                </c:pt>
                <c:pt idx="3625">
                  <c:v>6.283125029185344</c:v>
                </c:pt>
                <c:pt idx="3626">
                  <c:v>5.6696216215148851</c:v>
                </c:pt>
                <c:pt idx="3627">
                  <c:v>4.8953984079421673</c:v>
                </c:pt>
                <c:pt idx="3628">
                  <c:v>7.8925226407637776</c:v>
                </c:pt>
                <c:pt idx="3629">
                  <c:v>3.7343223181256642</c:v>
                </c:pt>
                <c:pt idx="3630">
                  <c:v>7.8544171114554224</c:v>
                </c:pt>
                <c:pt idx="3631">
                  <c:v>6.4466529670991539</c:v>
                </c:pt>
                <c:pt idx="3632">
                  <c:v>7.1885493541335981</c:v>
                </c:pt>
                <c:pt idx="3633">
                  <c:v>4.846842940831702</c:v>
                </c:pt>
                <c:pt idx="3634">
                  <c:v>6.1979199169928743</c:v>
                </c:pt>
                <c:pt idx="3635">
                  <c:v>6.9782075408457462</c:v>
                </c:pt>
                <c:pt idx="3636">
                  <c:v>6.3319148986363452</c:v>
                </c:pt>
                <c:pt idx="3637">
                  <c:v>7.6763840110880137</c:v>
                </c:pt>
                <c:pt idx="3638">
                  <c:v>6.9183967539228917</c:v>
                </c:pt>
                <c:pt idx="3639">
                  <c:v>3.9605921040435241</c:v>
                </c:pt>
                <c:pt idx="3640">
                  <c:v>6.6531456676758021</c:v>
                </c:pt>
                <c:pt idx="3641">
                  <c:v>3.2507965531962069</c:v>
                </c:pt>
                <c:pt idx="3642">
                  <c:v>5.5271750596051898</c:v>
                </c:pt>
                <c:pt idx="3643">
                  <c:v>4.3753208378695803</c:v>
                </c:pt>
                <c:pt idx="3644">
                  <c:v>6.2568075942452754</c:v>
                </c:pt>
                <c:pt idx="3645">
                  <c:v>3.1664031633552741</c:v>
                </c:pt>
                <c:pt idx="3646">
                  <c:v>4.1027857736502558</c:v>
                </c:pt>
                <c:pt idx="3647">
                  <c:v>6.7923617804713405</c:v>
                </c:pt>
                <c:pt idx="3648">
                  <c:v>5.643039807489556</c:v>
                </c:pt>
                <c:pt idx="3649">
                  <c:v>7.1134226490578083</c:v>
                </c:pt>
                <c:pt idx="3650">
                  <c:v>4.685086945310645</c:v>
                </c:pt>
                <c:pt idx="3651">
                  <c:v>4.9697145732599211</c:v>
                </c:pt>
                <c:pt idx="3652">
                  <c:v>8.3989340298594328</c:v>
                </c:pt>
                <c:pt idx="3653">
                  <c:v>7.3348086421164833</c:v>
                </c:pt>
                <c:pt idx="3654">
                  <c:v>7.0127611467855395</c:v>
                </c:pt>
                <c:pt idx="3655">
                  <c:v>7.6669276665882791</c:v>
                </c:pt>
                <c:pt idx="3656">
                  <c:v>7.6759370620721752</c:v>
                </c:pt>
                <c:pt idx="3657">
                  <c:v>5.6256824147009254</c:v>
                </c:pt>
                <c:pt idx="3658">
                  <c:v>6.2087395848954188</c:v>
                </c:pt>
                <c:pt idx="3659">
                  <c:v>6.7511717271396892</c:v>
                </c:pt>
                <c:pt idx="3660">
                  <c:v>4.9273598272930377</c:v>
                </c:pt>
                <c:pt idx="3661">
                  <c:v>4.5444434215983689</c:v>
                </c:pt>
                <c:pt idx="3662">
                  <c:v>3.7868800246602885</c:v>
                </c:pt>
                <c:pt idx="3663">
                  <c:v>6.8083223663015824</c:v>
                </c:pt>
                <c:pt idx="3664">
                  <c:v>7.0542266920416692</c:v>
                </c:pt>
                <c:pt idx="3665">
                  <c:v>7.7256179829059644</c:v>
                </c:pt>
                <c:pt idx="3666">
                  <c:v>6.271700860901551</c:v>
                </c:pt>
                <c:pt idx="3667">
                  <c:v>5.951896863922622</c:v>
                </c:pt>
                <c:pt idx="3668">
                  <c:v>7.1693091129809883</c:v>
                </c:pt>
                <c:pt idx="3669">
                  <c:v>5.1872834677473607</c:v>
                </c:pt>
                <c:pt idx="3670">
                  <c:v>6.0411854524141608</c:v>
                </c:pt>
                <c:pt idx="3671">
                  <c:v>5.8499160988687775</c:v>
                </c:pt>
                <c:pt idx="3672">
                  <c:v>5.8707773830018475</c:v>
                </c:pt>
                <c:pt idx="3673">
                  <c:v>4.311975585541254</c:v>
                </c:pt>
                <c:pt idx="3674">
                  <c:v>5.5920936686634608</c:v>
                </c:pt>
                <c:pt idx="3675">
                  <c:v>7.9711382715462253</c:v>
                </c:pt>
                <c:pt idx="3676">
                  <c:v>4.9409046523901807</c:v>
                </c:pt>
                <c:pt idx="3677">
                  <c:v>5.7865838201332087</c:v>
                </c:pt>
                <c:pt idx="3678">
                  <c:v>6.3031158476036673</c:v>
                </c:pt>
                <c:pt idx="3679">
                  <c:v>7.2030044253115477</c:v>
                </c:pt>
                <c:pt idx="3680">
                  <c:v>7.8772411076116153</c:v>
                </c:pt>
                <c:pt idx="3681">
                  <c:v>6.8463007686230526</c:v>
                </c:pt>
                <c:pt idx="3682">
                  <c:v>7.606876791985826</c:v>
                </c:pt>
                <c:pt idx="3683">
                  <c:v>4.1425802929328475</c:v>
                </c:pt>
                <c:pt idx="3684">
                  <c:v>4.949594611531122</c:v>
                </c:pt>
                <c:pt idx="3685">
                  <c:v>5.4483062628534569</c:v>
                </c:pt>
                <c:pt idx="3686">
                  <c:v>3.363297431551135</c:v>
                </c:pt>
                <c:pt idx="3687">
                  <c:v>7.1090815194750077</c:v>
                </c:pt>
                <c:pt idx="3688">
                  <c:v>7.7108535641077722</c:v>
                </c:pt>
                <c:pt idx="3689">
                  <c:v>5.161629210863774</c:v>
                </c:pt>
                <c:pt idx="3690">
                  <c:v>6.6063812290181225</c:v>
                </c:pt>
                <c:pt idx="3691">
                  <c:v>5.0421760834585161</c:v>
                </c:pt>
                <c:pt idx="3692">
                  <c:v>7.8985886784239785</c:v>
                </c:pt>
                <c:pt idx="3693">
                  <c:v>7.7626273163579569</c:v>
                </c:pt>
                <c:pt idx="3694">
                  <c:v>6.4421394731680994</c:v>
                </c:pt>
                <c:pt idx="3695">
                  <c:v>3.1633922111219612</c:v>
                </c:pt>
                <c:pt idx="3696">
                  <c:v>6.5453612915466088</c:v>
                </c:pt>
                <c:pt idx="3697">
                  <c:v>8.6808993448258054</c:v>
                </c:pt>
                <c:pt idx="3698">
                  <c:v>7.3365653402866364</c:v>
                </c:pt>
                <c:pt idx="3699">
                  <c:v>7.2446729782575581</c:v>
                </c:pt>
                <c:pt idx="3700">
                  <c:v>5.5412401103476583</c:v>
                </c:pt>
                <c:pt idx="3701">
                  <c:v>5.1483061402238288</c:v>
                </c:pt>
                <c:pt idx="3702">
                  <c:v>5.9187962680054955</c:v>
                </c:pt>
                <c:pt idx="3703">
                  <c:v>5.6719827043134741</c:v>
                </c:pt>
                <c:pt idx="3704">
                  <c:v>3.2747189823757412</c:v>
                </c:pt>
                <c:pt idx="3705">
                  <c:v>6.7838932065971234</c:v>
                </c:pt>
                <c:pt idx="3706">
                  <c:v>2.2644692448876396</c:v>
                </c:pt>
                <c:pt idx="3707">
                  <c:v>6.4432041492707652</c:v>
                </c:pt>
                <c:pt idx="3708">
                  <c:v>7.9661408274814827</c:v>
                </c:pt>
                <c:pt idx="3709">
                  <c:v>6.866617647501581</c:v>
                </c:pt>
                <c:pt idx="3710">
                  <c:v>6.8219623475491131</c:v>
                </c:pt>
                <c:pt idx="3711">
                  <c:v>5.3307436327733839</c:v>
                </c:pt>
                <c:pt idx="3712">
                  <c:v>6.2600012782706838</c:v>
                </c:pt>
                <c:pt idx="3713">
                  <c:v>4.5110468834433552</c:v>
                </c:pt>
                <c:pt idx="3714">
                  <c:v>3.1652927184265556</c:v>
                </c:pt>
                <c:pt idx="3715">
                  <c:v>5.9392894276000181</c:v>
                </c:pt>
                <c:pt idx="3716">
                  <c:v>8.0321752059154541</c:v>
                </c:pt>
                <c:pt idx="3717">
                  <c:v>7.0840188976111635</c:v>
                </c:pt>
                <c:pt idx="3718">
                  <c:v>7.3008800927986357</c:v>
                </c:pt>
                <c:pt idx="3719">
                  <c:v>4.730309746534731</c:v>
                </c:pt>
                <c:pt idx="3720">
                  <c:v>6.7533930964833102</c:v>
                </c:pt>
                <c:pt idx="3721">
                  <c:v>6.9844034033261115</c:v>
                </c:pt>
                <c:pt idx="3722">
                  <c:v>6.9783655741930914</c:v>
                </c:pt>
                <c:pt idx="3723">
                  <c:v>6.5697026819763948</c:v>
                </c:pt>
                <c:pt idx="3724">
                  <c:v>7.4080208222818476</c:v>
                </c:pt>
                <c:pt idx="3725">
                  <c:v>6.3014259164627147</c:v>
                </c:pt>
                <c:pt idx="3726">
                  <c:v>7.6823602844657586</c:v>
                </c:pt>
                <c:pt idx="3727">
                  <c:v>6.7212071134909941</c:v>
                </c:pt>
                <c:pt idx="3728">
                  <c:v>4.0571179065050522</c:v>
                </c:pt>
                <c:pt idx="3729">
                  <c:v>6.6139095173596258</c:v>
                </c:pt>
                <c:pt idx="3730">
                  <c:v>7.5699413911984532</c:v>
                </c:pt>
                <c:pt idx="3731">
                  <c:v>7.1614871461404173</c:v>
                </c:pt>
                <c:pt idx="3732">
                  <c:v>5.3714336681202113</c:v>
                </c:pt>
                <c:pt idx="3733">
                  <c:v>3.7565253787414785</c:v>
                </c:pt>
                <c:pt idx="3734">
                  <c:v>6.6970602915872925</c:v>
                </c:pt>
                <c:pt idx="3735">
                  <c:v>9.242627748061901</c:v>
                </c:pt>
                <c:pt idx="3736">
                  <c:v>6.1127277575352039</c:v>
                </c:pt>
                <c:pt idx="3737">
                  <c:v>8.907591651093373</c:v>
                </c:pt>
                <c:pt idx="3738">
                  <c:v>8.2501955130096931</c:v>
                </c:pt>
                <c:pt idx="3739">
                  <c:v>6.0789959657384038</c:v>
                </c:pt>
                <c:pt idx="3740">
                  <c:v>7.7105910053568296</c:v>
                </c:pt>
                <c:pt idx="3741">
                  <c:v>6.7505339937855569</c:v>
                </c:pt>
                <c:pt idx="3742">
                  <c:v>7.214957752073512</c:v>
                </c:pt>
                <c:pt idx="3743">
                  <c:v>8.0552467225994153</c:v>
                </c:pt>
                <c:pt idx="3744">
                  <c:v>4.9311643871797317</c:v>
                </c:pt>
                <c:pt idx="3745">
                  <c:v>7.3440182784481065</c:v>
                </c:pt>
                <c:pt idx="3746">
                  <c:v>5.8776840394502043</c:v>
                </c:pt>
                <c:pt idx="3747">
                  <c:v>5.5801702178264767</c:v>
                </c:pt>
                <c:pt idx="3748">
                  <c:v>3.3867542993915958</c:v>
                </c:pt>
                <c:pt idx="3749">
                  <c:v>6.6471291354737998</c:v>
                </c:pt>
                <c:pt idx="3750">
                  <c:v>7.795430250536957</c:v>
                </c:pt>
                <c:pt idx="3751">
                  <c:v>6.2333402433238971</c:v>
                </c:pt>
                <c:pt idx="3752">
                  <c:v>4.3683654255950941</c:v>
                </c:pt>
                <c:pt idx="3753">
                  <c:v>6.2071055488369717</c:v>
                </c:pt>
                <c:pt idx="3754">
                  <c:v>4.4752810828345568</c:v>
                </c:pt>
                <c:pt idx="3755">
                  <c:v>6.7851207865816594</c:v>
                </c:pt>
                <c:pt idx="3756">
                  <c:v>4.9903481783606223</c:v>
                </c:pt>
                <c:pt idx="3757">
                  <c:v>9.5870439681926722</c:v>
                </c:pt>
                <c:pt idx="3758">
                  <c:v>4.1527576473449104</c:v>
                </c:pt>
                <c:pt idx="3759">
                  <c:v>5.5234397848168086</c:v>
                </c:pt>
                <c:pt idx="3760">
                  <c:v>5.9265176245641182</c:v>
                </c:pt>
                <c:pt idx="3761">
                  <c:v>3.9288335938979579</c:v>
                </c:pt>
                <c:pt idx="3762">
                  <c:v>6.4037051122981232</c:v>
                </c:pt>
                <c:pt idx="3763">
                  <c:v>6.7942823689243133</c:v>
                </c:pt>
                <c:pt idx="3764">
                  <c:v>6.2420901503448549</c:v>
                </c:pt>
                <c:pt idx="3765">
                  <c:v>4.736707886300934</c:v>
                </c:pt>
                <c:pt idx="3766">
                  <c:v>5.0486987885040531</c:v>
                </c:pt>
                <c:pt idx="3767">
                  <c:v>7.0965086278778333</c:v>
                </c:pt>
                <c:pt idx="3768">
                  <c:v>4.8300184170468379</c:v>
                </c:pt>
                <c:pt idx="3769">
                  <c:v>7.4174381423525375</c:v>
                </c:pt>
                <c:pt idx="3770">
                  <c:v>8.1841237084931198</c:v>
                </c:pt>
                <c:pt idx="3771">
                  <c:v>5.725533895327108</c:v>
                </c:pt>
                <c:pt idx="3772">
                  <c:v>8.4311033906731723</c:v>
                </c:pt>
                <c:pt idx="3773">
                  <c:v>5.684290097850992</c:v>
                </c:pt>
                <c:pt idx="3774">
                  <c:v>5.6936796557108025</c:v>
                </c:pt>
                <c:pt idx="3775">
                  <c:v>8.1316162311536342</c:v>
                </c:pt>
                <c:pt idx="3776">
                  <c:v>4.0138444266275535</c:v>
                </c:pt>
                <c:pt idx="3777">
                  <c:v>8.0399831637146519</c:v>
                </c:pt>
                <c:pt idx="3778">
                  <c:v>5.5826102192412357</c:v>
                </c:pt>
                <c:pt idx="3779">
                  <c:v>5.0276891187095991</c:v>
                </c:pt>
                <c:pt idx="3780">
                  <c:v>6.2515459776611513</c:v>
                </c:pt>
                <c:pt idx="3781">
                  <c:v>2.9572266179773625</c:v>
                </c:pt>
                <c:pt idx="3782">
                  <c:v>4.5003741492699625</c:v>
                </c:pt>
                <c:pt idx="3783">
                  <c:v>3.5025582157905468</c:v>
                </c:pt>
                <c:pt idx="3784">
                  <c:v>7.7966778122727201</c:v>
                </c:pt>
                <c:pt idx="3785">
                  <c:v>6.8715033663438083</c:v>
                </c:pt>
                <c:pt idx="3786">
                  <c:v>4.3860912155635798</c:v>
                </c:pt>
                <c:pt idx="3787">
                  <c:v>6.3946400502774923</c:v>
                </c:pt>
                <c:pt idx="3788">
                  <c:v>6.4211893161407341</c:v>
                </c:pt>
                <c:pt idx="3789">
                  <c:v>5.9692935025089646</c:v>
                </c:pt>
                <c:pt idx="3790">
                  <c:v>7.4769617154336121</c:v>
                </c:pt>
                <c:pt idx="3791">
                  <c:v>6.7622174469327065</c:v>
                </c:pt>
                <c:pt idx="3792">
                  <c:v>6.4425144267948538</c:v>
                </c:pt>
                <c:pt idx="3793">
                  <c:v>4.758749702480503</c:v>
                </c:pt>
                <c:pt idx="3794">
                  <c:v>6.9906468125163945</c:v>
                </c:pt>
                <c:pt idx="3795">
                  <c:v>6.5428822341400199</c:v>
                </c:pt>
                <c:pt idx="3796">
                  <c:v>2.1530796092211748</c:v>
                </c:pt>
                <c:pt idx="3797">
                  <c:v>7.262874649321585</c:v>
                </c:pt>
                <c:pt idx="3798">
                  <c:v>2.6043352145659302</c:v>
                </c:pt>
                <c:pt idx="3799">
                  <c:v>1.782642650046983</c:v>
                </c:pt>
                <c:pt idx="3800">
                  <c:v>2.9416684127852042</c:v>
                </c:pt>
                <c:pt idx="3801">
                  <c:v>1.0036778540163667</c:v>
                </c:pt>
                <c:pt idx="3802">
                  <c:v>3.882922922628453</c:v>
                </c:pt>
                <c:pt idx="3803">
                  <c:v>3.9748794193142039</c:v>
                </c:pt>
                <c:pt idx="3804">
                  <c:v>5.1833671859345714</c:v>
                </c:pt>
                <c:pt idx="3805">
                  <c:v>7.1992619577058328</c:v>
                </c:pt>
                <c:pt idx="3806">
                  <c:v>6.3376669506680665</c:v>
                </c:pt>
                <c:pt idx="3807">
                  <c:v>6.6529014014672798</c:v>
                </c:pt>
                <c:pt idx="3808">
                  <c:v>6.8705608798722455</c:v>
                </c:pt>
                <c:pt idx="3809">
                  <c:v>4.6751091838285213</c:v>
                </c:pt>
                <c:pt idx="3810">
                  <c:v>6.5935724449524322</c:v>
                </c:pt>
                <c:pt idx="3811">
                  <c:v>5.7488388520491407</c:v>
                </c:pt>
                <c:pt idx="3812">
                  <c:v>4.4408307174367083</c:v>
                </c:pt>
                <c:pt idx="3813">
                  <c:v>7.4276184759859047</c:v>
                </c:pt>
                <c:pt idx="3814">
                  <c:v>6.8663469955362624</c:v>
                </c:pt>
                <c:pt idx="3815">
                  <c:v>8.0128402246204082</c:v>
                </c:pt>
                <c:pt idx="3816">
                  <c:v>5.4542046506665303</c:v>
                </c:pt>
                <c:pt idx="3817">
                  <c:v>6.9880844389625727</c:v>
                </c:pt>
                <c:pt idx="3818">
                  <c:v>5.8234452308863887</c:v>
                </c:pt>
                <c:pt idx="3819">
                  <c:v>6.5349185662594946</c:v>
                </c:pt>
                <c:pt idx="3820">
                  <c:v>4.6923715986463934</c:v>
                </c:pt>
                <c:pt idx="3821">
                  <c:v>4.6349062706464945</c:v>
                </c:pt>
                <c:pt idx="3822">
                  <c:v>3.365754972287033</c:v>
                </c:pt>
                <c:pt idx="3823">
                  <c:v>6.9770363657439347</c:v>
                </c:pt>
                <c:pt idx="3824">
                  <c:v>5.3309641151455098</c:v>
                </c:pt>
                <c:pt idx="3825">
                  <c:v>6.3838290277722134</c:v>
                </c:pt>
                <c:pt idx="3826">
                  <c:v>3.6416602020075373</c:v>
                </c:pt>
                <c:pt idx="3827">
                  <c:v>7.2362065133750662</c:v>
                </c:pt>
                <c:pt idx="3828">
                  <c:v>7.2144011919426898</c:v>
                </c:pt>
                <c:pt idx="3829">
                  <c:v>7.535515199439355</c:v>
                </c:pt>
                <c:pt idx="3830">
                  <c:v>8.8891021628146234</c:v>
                </c:pt>
                <c:pt idx="3831">
                  <c:v>4.9327584371988724</c:v>
                </c:pt>
                <c:pt idx="3832">
                  <c:v>7.8057765709166169</c:v>
                </c:pt>
                <c:pt idx="3833">
                  <c:v>5.9690952786271794</c:v>
                </c:pt>
                <c:pt idx="3834">
                  <c:v>7.5000268203696345</c:v>
                </c:pt>
                <c:pt idx="3835">
                  <c:v>6.244561462228452</c:v>
                </c:pt>
                <c:pt idx="3836">
                  <c:v>5.9702735962253302</c:v>
                </c:pt>
                <c:pt idx="3837">
                  <c:v>4.5144315620574096</c:v>
                </c:pt>
                <c:pt idx="3838">
                  <c:v>7.2155565151297436</c:v>
                </c:pt>
                <c:pt idx="3839">
                  <c:v>4.3055425600632384</c:v>
                </c:pt>
                <c:pt idx="3840">
                  <c:v>7.9980601916794747</c:v>
                </c:pt>
                <c:pt idx="3841">
                  <c:v>6.4381632496557097</c:v>
                </c:pt>
                <c:pt idx="3842">
                  <c:v>7.1330621728135677</c:v>
                </c:pt>
                <c:pt idx="3843">
                  <c:v>6.994015293326389</c:v>
                </c:pt>
                <c:pt idx="3844">
                  <c:v>4.3288115389472708</c:v>
                </c:pt>
                <c:pt idx="3845">
                  <c:v>6.4225145544551099</c:v>
                </c:pt>
                <c:pt idx="3846">
                  <c:v>6.6087739471143898</c:v>
                </c:pt>
                <c:pt idx="3847">
                  <c:v>7.3889586054953345</c:v>
                </c:pt>
                <c:pt idx="3848">
                  <c:v>6.7687587821045323</c:v>
                </c:pt>
                <c:pt idx="3849">
                  <c:v>4.6254745330984122</c:v>
                </c:pt>
                <c:pt idx="3850">
                  <c:v>5.7609124211563394</c:v>
                </c:pt>
                <c:pt idx="3851">
                  <c:v>2.6064316314563203</c:v>
                </c:pt>
                <c:pt idx="3852">
                  <c:v>5.9505334805057464</c:v>
                </c:pt>
                <c:pt idx="3853">
                  <c:v>5.3134474547050941</c:v>
                </c:pt>
                <c:pt idx="3854">
                  <c:v>7.0668004076455064</c:v>
                </c:pt>
                <c:pt idx="3855">
                  <c:v>6.937707746790835</c:v>
                </c:pt>
                <c:pt idx="3856">
                  <c:v>4.5066202841034153</c:v>
                </c:pt>
                <c:pt idx="3857">
                  <c:v>6.7755710206268907</c:v>
                </c:pt>
                <c:pt idx="3858">
                  <c:v>5.4760233274609176</c:v>
                </c:pt>
                <c:pt idx="3859">
                  <c:v>6.6241832144850559</c:v>
                </c:pt>
                <c:pt idx="3860">
                  <c:v>3.9126602922732907</c:v>
                </c:pt>
                <c:pt idx="3861">
                  <c:v>3.5548549158229523</c:v>
                </c:pt>
                <c:pt idx="3862">
                  <c:v>8.4378462226175373</c:v>
                </c:pt>
                <c:pt idx="3863">
                  <c:v>7.1623269744178604</c:v>
                </c:pt>
                <c:pt idx="3864">
                  <c:v>6.1732825034435468</c:v>
                </c:pt>
                <c:pt idx="3865">
                  <c:v>7.8127299445301182</c:v>
                </c:pt>
                <c:pt idx="3866">
                  <c:v>7.5231487943669633</c:v>
                </c:pt>
                <c:pt idx="3867">
                  <c:v>4.9883298889673569</c:v>
                </c:pt>
                <c:pt idx="3868">
                  <c:v>7.5001159115888818</c:v>
                </c:pt>
                <c:pt idx="3869">
                  <c:v>5.0976203789288643</c:v>
                </c:pt>
                <c:pt idx="3870">
                  <c:v>4.6073751365034994</c:v>
                </c:pt>
                <c:pt idx="3871">
                  <c:v>4.5786106353584852</c:v>
                </c:pt>
                <c:pt idx="3872">
                  <c:v>3.7068864489139477</c:v>
                </c:pt>
                <c:pt idx="3873">
                  <c:v>6.404598714344286</c:v>
                </c:pt>
                <c:pt idx="3874">
                  <c:v>7.1787233767837844</c:v>
                </c:pt>
                <c:pt idx="3875">
                  <c:v>7.4403606904620272</c:v>
                </c:pt>
                <c:pt idx="3876">
                  <c:v>6.5492624075353376</c:v>
                </c:pt>
                <c:pt idx="3877">
                  <c:v>5.9084931593965484</c:v>
                </c:pt>
                <c:pt idx="3878">
                  <c:v>7.3998273293034149</c:v>
                </c:pt>
                <c:pt idx="3879">
                  <c:v>6.0354167042566642</c:v>
                </c:pt>
                <c:pt idx="3880">
                  <c:v>6.4103372943976868</c:v>
                </c:pt>
                <c:pt idx="3881">
                  <c:v>6.5311713869736847</c:v>
                </c:pt>
                <c:pt idx="3882">
                  <c:v>6.0618308293522425</c:v>
                </c:pt>
                <c:pt idx="3883">
                  <c:v>5.0846478136808271</c:v>
                </c:pt>
                <c:pt idx="3884">
                  <c:v>3.7058436468517089</c:v>
                </c:pt>
                <c:pt idx="3885">
                  <c:v>7.5504614313206346</c:v>
                </c:pt>
                <c:pt idx="3886">
                  <c:v>6.3923286309277643</c:v>
                </c:pt>
                <c:pt idx="3887">
                  <c:v>5.2102142861152245</c:v>
                </c:pt>
                <c:pt idx="3888">
                  <c:v>5.6912794653361667</c:v>
                </c:pt>
                <c:pt idx="3889">
                  <c:v>7.2164543359254107</c:v>
                </c:pt>
                <c:pt idx="3890">
                  <c:v>7.0716486195739989</c:v>
                </c:pt>
                <c:pt idx="3891">
                  <c:v>7.0793899685625279</c:v>
                </c:pt>
                <c:pt idx="3892">
                  <c:v>6.0405794515599309</c:v>
                </c:pt>
                <c:pt idx="3893">
                  <c:v>5.2905795971782839</c:v>
                </c:pt>
                <c:pt idx="3894">
                  <c:v>4.7077971093986779</c:v>
                </c:pt>
                <c:pt idx="3895">
                  <c:v>4.6100946418071596</c:v>
                </c:pt>
                <c:pt idx="3896">
                  <c:v>2.4986799160897135</c:v>
                </c:pt>
                <c:pt idx="3897">
                  <c:v>7.363627154126541</c:v>
                </c:pt>
                <c:pt idx="3898">
                  <c:v>8.0029655294975051</c:v>
                </c:pt>
                <c:pt idx="3899">
                  <c:v>5.5094784799231435</c:v>
                </c:pt>
                <c:pt idx="3900">
                  <c:v>7.8349131641228205</c:v>
                </c:pt>
                <c:pt idx="3901">
                  <c:v>6.1212319669377191</c:v>
                </c:pt>
                <c:pt idx="3902">
                  <c:v>8.6232915113396373</c:v>
                </c:pt>
                <c:pt idx="3903">
                  <c:v>7.6677399019741417</c:v>
                </c:pt>
                <c:pt idx="3904">
                  <c:v>6.5765976341754566</c:v>
                </c:pt>
                <c:pt idx="3905">
                  <c:v>3.6663853562320048</c:v>
                </c:pt>
                <c:pt idx="3906">
                  <c:v>6.8597710116024446</c:v>
                </c:pt>
                <c:pt idx="3907">
                  <c:v>9.0940539425894311</c:v>
                </c:pt>
                <c:pt idx="3908">
                  <c:v>7.0056735404004176</c:v>
                </c:pt>
                <c:pt idx="3909">
                  <c:v>7.00526192647785</c:v>
                </c:pt>
                <c:pt idx="3910">
                  <c:v>5.5204787704902385</c:v>
                </c:pt>
                <c:pt idx="3911">
                  <c:v>6.4991990282995973</c:v>
                </c:pt>
                <c:pt idx="3912">
                  <c:v>4.2174503718618634</c:v>
                </c:pt>
                <c:pt idx="3913">
                  <c:v>2.7984970472592345</c:v>
                </c:pt>
                <c:pt idx="3914">
                  <c:v>3.5815495592533018</c:v>
                </c:pt>
                <c:pt idx="3915">
                  <c:v>7.9239401085213421</c:v>
                </c:pt>
                <c:pt idx="3916">
                  <c:v>3.1295075242496226</c:v>
                </c:pt>
                <c:pt idx="3917">
                  <c:v>7.2737080612241751</c:v>
                </c:pt>
                <c:pt idx="3918">
                  <c:v>7.6981149635839294</c:v>
                </c:pt>
                <c:pt idx="3919">
                  <c:v>7.2445678332876424</c:v>
                </c:pt>
                <c:pt idx="3920">
                  <c:v>7.4034775762131426</c:v>
                </c:pt>
                <c:pt idx="3921">
                  <c:v>5.4278477162300867</c:v>
                </c:pt>
                <c:pt idx="3922">
                  <c:v>5.7190889396370208</c:v>
                </c:pt>
                <c:pt idx="3923">
                  <c:v>3.1971524657011576</c:v>
                </c:pt>
                <c:pt idx="3924">
                  <c:v>5.1620364770580984</c:v>
                </c:pt>
                <c:pt idx="3925">
                  <c:v>4.6768879275762885</c:v>
                </c:pt>
                <c:pt idx="3926">
                  <c:v>7.5914440927534939</c:v>
                </c:pt>
                <c:pt idx="3927">
                  <c:v>6.0738034686226872</c:v>
                </c:pt>
                <c:pt idx="3928">
                  <c:v>8.6846470762406938</c:v>
                </c:pt>
                <c:pt idx="3929">
                  <c:v>4.3501877496202574</c:v>
                </c:pt>
                <c:pt idx="3930">
                  <c:v>7.4106017246748035</c:v>
                </c:pt>
                <c:pt idx="3931">
                  <c:v>6.1414395187591078</c:v>
                </c:pt>
                <c:pt idx="3932">
                  <c:v>8.0311828494854733</c:v>
                </c:pt>
                <c:pt idx="3933">
                  <c:v>6.0571846722327818</c:v>
                </c:pt>
                <c:pt idx="3934">
                  <c:v>7.7808849030466716</c:v>
                </c:pt>
                <c:pt idx="3935">
                  <c:v>5.6193739422943816</c:v>
                </c:pt>
                <c:pt idx="3936">
                  <c:v>7.7954056926079192</c:v>
                </c:pt>
                <c:pt idx="3937">
                  <c:v>6.8098838685364171</c:v>
                </c:pt>
                <c:pt idx="3938">
                  <c:v>5.4396753203012649</c:v>
                </c:pt>
                <c:pt idx="3939">
                  <c:v>7.7839654590640723</c:v>
                </c:pt>
                <c:pt idx="3940">
                  <c:v>9.0295732899126389</c:v>
                </c:pt>
                <c:pt idx="3941">
                  <c:v>6.6612629696792771</c:v>
                </c:pt>
                <c:pt idx="3942">
                  <c:v>5.3421225547976343</c:v>
                </c:pt>
                <c:pt idx="3943">
                  <c:v>5.1904906234896169</c:v>
                </c:pt>
                <c:pt idx="3944">
                  <c:v>6.8934659359281394</c:v>
                </c:pt>
                <c:pt idx="3945">
                  <c:v>6.044316317633168</c:v>
                </c:pt>
                <c:pt idx="3946">
                  <c:v>6.0927439997070545</c:v>
                </c:pt>
                <c:pt idx="3947">
                  <c:v>8.8324593875513209</c:v>
                </c:pt>
                <c:pt idx="3948">
                  <c:v>7.8169888194771255</c:v>
                </c:pt>
                <c:pt idx="3949">
                  <c:v>1.8700471938074896</c:v>
                </c:pt>
                <c:pt idx="3950">
                  <c:v>7.856105549870505</c:v>
                </c:pt>
                <c:pt idx="3951">
                  <c:v>6.4347082404228448</c:v>
                </c:pt>
                <c:pt idx="3952">
                  <c:v>7.0707868325200378</c:v>
                </c:pt>
                <c:pt idx="3953">
                  <c:v>8.398387365099417</c:v>
                </c:pt>
                <c:pt idx="3954">
                  <c:v>4.2346734152254513</c:v>
                </c:pt>
                <c:pt idx="3955">
                  <c:v>7.6142873402658857</c:v>
                </c:pt>
                <c:pt idx="3956">
                  <c:v>7.1100532849053133</c:v>
                </c:pt>
                <c:pt idx="3957">
                  <c:v>5.5690043029887129</c:v>
                </c:pt>
                <c:pt idx="3958">
                  <c:v>2.6624759774732896</c:v>
                </c:pt>
                <c:pt idx="3959">
                  <c:v>6.3721934230083264</c:v>
                </c:pt>
                <c:pt idx="3960">
                  <c:v>8.1401646423350495</c:v>
                </c:pt>
                <c:pt idx="3961">
                  <c:v>6.333795128055546</c:v>
                </c:pt>
                <c:pt idx="3962">
                  <c:v>5.4637782295529966</c:v>
                </c:pt>
                <c:pt idx="3963">
                  <c:v>4.8409851685947762</c:v>
                </c:pt>
                <c:pt idx="3964">
                  <c:v>3.6280996977551481</c:v>
                </c:pt>
                <c:pt idx="3965">
                  <c:v>5.9551415307691853</c:v>
                </c:pt>
                <c:pt idx="3966">
                  <c:v>5.4072217462880285</c:v>
                </c:pt>
                <c:pt idx="3967">
                  <c:v>9.7621973281651062</c:v>
                </c:pt>
                <c:pt idx="3968">
                  <c:v>5.839412058654097</c:v>
                </c:pt>
                <c:pt idx="3969">
                  <c:v>6.0948579025822873</c:v>
                </c:pt>
                <c:pt idx="3970">
                  <c:v>6.5945083528708928</c:v>
                </c:pt>
                <c:pt idx="3971">
                  <c:v>4.5717144757834944</c:v>
                </c:pt>
                <c:pt idx="3972">
                  <c:v>5.1946726771451885</c:v>
                </c:pt>
                <c:pt idx="3973">
                  <c:v>6.450976878174898</c:v>
                </c:pt>
                <c:pt idx="3974">
                  <c:v>7.8530384188566504</c:v>
                </c:pt>
                <c:pt idx="3975">
                  <c:v>4.390133132941382</c:v>
                </c:pt>
                <c:pt idx="3976">
                  <c:v>7.3058315052741349</c:v>
                </c:pt>
                <c:pt idx="3977">
                  <c:v>6.7808787124089047</c:v>
                </c:pt>
                <c:pt idx="3978">
                  <c:v>5.5790585451291062</c:v>
                </c:pt>
                <c:pt idx="3979">
                  <c:v>6.4066590478893755</c:v>
                </c:pt>
                <c:pt idx="3980">
                  <c:v>8.172360230028854</c:v>
                </c:pt>
                <c:pt idx="3981">
                  <c:v>5.7105436493483319</c:v>
                </c:pt>
                <c:pt idx="3982">
                  <c:v>8.3961098897915161</c:v>
                </c:pt>
                <c:pt idx="3983">
                  <c:v>5.0492318439040593</c:v>
                </c:pt>
                <c:pt idx="3984">
                  <c:v>5.5043288965175661</c:v>
                </c:pt>
                <c:pt idx="3985">
                  <c:v>7.6423351179490879</c:v>
                </c:pt>
                <c:pt idx="3986">
                  <c:v>3.5391634867254447</c:v>
                </c:pt>
                <c:pt idx="3987">
                  <c:v>6.5621614696334314</c:v>
                </c:pt>
                <c:pt idx="3988">
                  <c:v>5.4361795066254928</c:v>
                </c:pt>
                <c:pt idx="3989">
                  <c:v>4.5050982797548027</c:v>
                </c:pt>
                <c:pt idx="3990">
                  <c:v>5.3842145978677367</c:v>
                </c:pt>
                <c:pt idx="3991">
                  <c:v>2.141309381194759</c:v>
                </c:pt>
                <c:pt idx="3992">
                  <c:v>5.6279665876991718</c:v>
                </c:pt>
                <c:pt idx="3993">
                  <c:v>3.9768474466571062</c:v>
                </c:pt>
                <c:pt idx="3994">
                  <c:v>7.016862800741694</c:v>
                </c:pt>
                <c:pt idx="3995">
                  <c:v>9.2444607544025903</c:v>
                </c:pt>
                <c:pt idx="3996">
                  <c:v>3.6004276375795703</c:v>
                </c:pt>
                <c:pt idx="3997">
                  <c:v>6.9485768644874479</c:v>
                </c:pt>
                <c:pt idx="3998">
                  <c:v>8.5895069983027508</c:v>
                </c:pt>
                <c:pt idx="3999">
                  <c:v>7.9102157189657465</c:v>
                </c:pt>
                <c:pt idx="4000">
                  <c:v>8.1132556915388321</c:v>
                </c:pt>
                <c:pt idx="4001">
                  <c:v>6.3427307722613113</c:v>
                </c:pt>
                <c:pt idx="4002">
                  <c:v>8.4153717732026632</c:v>
                </c:pt>
                <c:pt idx="4003">
                  <c:v>4.1915660099569836</c:v>
                </c:pt>
                <c:pt idx="4004">
                  <c:v>7.4220741532865073</c:v>
                </c:pt>
                <c:pt idx="4005">
                  <c:v>6.1009008633188051</c:v>
                </c:pt>
                <c:pt idx="4006">
                  <c:v>3.0445019174716506</c:v>
                </c:pt>
                <c:pt idx="4007">
                  <c:v>7.9483023132571402</c:v>
                </c:pt>
                <c:pt idx="4008">
                  <c:v>3.3056049032157553</c:v>
                </c:pt>
                <c:pt idx="4009">
                  <c:v>1.0278317306700551</c:v>
                </c:pt>
                <c:pt idx="4010">
                  <c:v>2.6062471885369178</c:v>
                </c:pt>
                <c:pt idx="4011">
                  <c:v>1.5577008093806461</c:v>
                </c:pt>
                <c:pt idx="4012">
                  <c:v>4.7121467640839256</c:v>
                </c:pt>
                <c:pt idx="4013">
                  <c:v>4.9034711318002584</c:v>
                </c:pt>
                <c:pt idx="4014">
                  <c:v>5.0701646567899692</c:v>
                </c:pt>
                <c:pt idx="4015">
                  <c:v>6.9826077368422084</c:v>
                </c:pt>
                <c:pt idx="4016">
                  <c:v>6.0510818903671275</c:v>
                </c:pt>
                <c:pt idx="4017">
                  <c:v>7.8959495793712611</c:v>
                </c:pt>
                <c:pt idx="4018">
                  <c:v>6.5579405958723997</c:v>
                </c:pt>
                <c:pt idx="4019">
                  <c:v>5.1985268361297319</c:v>
                </c:pt>
                <c:pt idx="4020">
                  <c:v>7.3584939513471461</c:v>
                </c:pt>
                <c:pt idx="4021">
                  <c:v>6.1944058722689412</c:v>
                </c:pt>
                <c:pt idx="4022">
                  <c:v>5.435426129377495</c:v>
                </c:pt>
                <c:pt idx="4023">
                  <c:v>6.8716387187497538</c:v>
                </c:pt>
                <c:pt idx="4024">
                  <c:v>7.2458269094597432</c:v>
                </c:pt>
                <c:pt idx="4025">
                  <c:v>7.0882279646443385</c:v>
                </c:pt>
                <c:pt idx="4026">
                  <c:v>6.4842873286103586</c:v>
                </c:pt>
                <c:pt idx="4027">
                  <c:v>6.3288316742649231</c:v>
                </c:pt>
                <c:pt idx="4028">
                  <c:v>5.298069970119613</c:v>
                </c:pt>
                <c:pt idx="4029">
                  <c:v>6.3799596180966818</c:v>
                </c:pt>
                <c:pt idx="4030">
                  <c:v>4.9899204531942534</c:v>
                </c:pt>
                <c:pt idx="4031">
                  <c:v>3.6735398392976184</c:v>
                </c:pt>
                <c:pt idx="4032">
                  <c:v>5.3874268375167702</c:v>
                </c:pt>
                <c:pt idx="4033">
                  <c:v>6.2592040165226202</c:v>
                </c:pt>
                <c:pt idx="4034">
                  <c:v>7.1705871918794069</c:v>
                </c:pt>
                <c:pt idx="4035">
                  <c:v>5.2773773087231124</c:v>
                </c:pt>
                <c:pt idx="4036">
                  <c:v>5.0009337395808231</c:v>
                </c:pt>
                <c:pt idx="4037">
                  <c:v>7.7192969494506691</c:v>
                </c:pt>
                <c:pt idx="4038">
                  <c:v>6.0416755002784299</c:v>
                </c:pt>
                <c:pt idx="4039">
                  <c:v>6.6042382036035869</c:v>
                </c:pt>
                <c:pt idx="4040">
                  <c:v>6.7153181719153716</c:v>
                </c:pt>
                <c:pt idx="4041">
                  <c:v>7.384529948484067</c:v>
                </c:pt>
                <c:pt idx="4042">
                  <c:v>7.9627362382182598</c:v>
                </c:pt>
                <c:pt idx="4043">
                  <c:v>6.8071492630310892</c:v>
                </c:pt>
                <c:pt idx="4044">
                  <c:v>7.696739505634751</c:v>
                </c:pt>
                <c:pt idx="4045">
                  <c:v>5.9823553817945614</c:v>
                </c:pt>
                <c:pt idx="4046">
                  <c:v>5.5185934451736944</c:v>
                </c:pt>
                <c:pt idx="4047">
                  <c:v>2.6147326825532433</c:v>
                </c:pt>
                <c:pt idx="4048">
                  <c:v>6.7468440772713416</c:v>
                </c:pt>
                <c:pt idx="4049">
                  <c:v>3.3574896958903064</c:v>
                </c:pt>
                <c:pt idx="4050">
                  <c:v>7.8807946495782391</c:v>
                </c:pt>
                <c:pt idx="4051">
                  <c:v>6.5303337911044697</c:v>
                </c:pt>
                <c:pt idx="4052">
                  <c:v>7.4118624007633747</c:v>
                </c:pt>
                <c:pt idx="4053">
                  <c:v>5.5218004835939949</c:v>
                </c:pt>
                <c:pt idx="4054">
                  <c:v>5.1087165272117288</c:v>
                </c:pt>
                <c:pt idx="4055">
                  <c:v>6.6768906375214208</c:v>
                </c:pt>
                <c:pt idx="4056">
                  <c:v>6.6213775504800019</c:v>
                </c:pt>
                <c:pt idx="4057">
                  <c:v>7.2634005560226909</c:v>
                </c:pt>
                <c:pt idx="4058">
                  <c:v>6.6353901070844161</c:v>
                </c:pt>
                <c:pt idx="4059">
                  <c:v>3.5019059220568609</c:v>
                </c:pt>
                <c:pt idx="4060">
                  <c:v>4.9981819617939509</c:v>
                </c:pt>
                <c:pt idx="4061">
                  <c:v>2.4315846237795475</c:v>
                </c:pt>
                <c:pt idx="4062">
                  <c:v>6.5643479739119339</c:v>
                </c:pt>
                <c:pt idx="4063">
                  <c:v>5.3631211786273063</c:v>
                </c:pt>
                <c:pt idx="4064">
                  <c:v>7.1810569115771887</c:v>
                </c:pt>
                <c:pt idx="4065">
                  <c:v>4.4522185978244826</c:v>
                </c:pt>
                <c:pt idx="4066">
                  <c:v>4.3963283544079284</c:v>
                </c:pt>
                <c:pt idx="4067">
                  <c:v>5.6517502572535081</c:v>
                </c:pt>
                <c:pt idx="4068">
                  <c:v>6.4789298517855887</c:v>
                </c:pt>
                <c:pt idx="4069">
                  <c:v>7.2595821467839219</c:v>
                </c:pt>
                <c:pt idx="4070">
                  <c:v>3.7240887473021504</c:v>
                </c:pt>
                <c:pt idx="4071">
                  <c:v>3.338436389085587</c:v>
                </c:pt>
                <c:pt idx="4072">
                  <c:v>8.5067126789431722</c:v>
                </c:pt>
                <c:pt idx="4073">
                  <c:v>9.11858826810316</c:v>
                </c:pt>
                <c:pt idx="4074">
                  <c:v>6.4068506259796205</c:v>
                </c:pt>
                <c:pt idx="4075">
                  <c:v>7.5854713251030628</c:v>
                </c:pt>
                <c:pt idx="4076">
                  <c:v>7.7301662291112896</c:v>
                </c:pt>
                <c:pt idx="4077">
                  <c:v>3.9755484701083388</c:v>
                </c:pt>
                <c:pt idx="4078">
                  <c:v>6.7588627408616793</c:v>
                </c:pt>
                <c:pt idx="4079">
                  <c:v>6.6893841500081006</c:v>
                </c:pt>
                <c:pt idx="4080">
                  <c:v>4.573402215956297</c:v>
                </c:pt>
                <c:pt idx="4081">
                  <c:v>4.7729207106106184</c:v>
                </c:pt>
                <c:pt idx="4082">
                  <c:v>6.1127809268889983</c:v>
                </c:pt>
                <c:pt idx="4083">
                  <c:v>5.8678544220267552</c:v>
                </c:pt>
                <c:pt idx="4084">
                  <c:v>7.632426872703217</c:v>
                </c:pt>
                <c:pt idx="4085">
                  <c:v>7.6801933892558463</c:v>
                </c:pt>
                <c:pt idx="4086">
                  <c:v>5.2434210111349051</c:v>
                </c:pt>
                <c:pt idx="4087">
                  <c:v>5.2493841820684706</c:v>
                </c:pt>
                <c:pt idx="4088">
                  <c:v>7.5995416735656001</c:v>
                </c:pt>
                <c:pt idx="4089">
                  <c:v>6.9617833951785659</c:v>
                </c:pt>
                <c:pt idx="4090">
                  <c:v>6.5733619488580857</c:v>
                </c:pt>
                <c:pt idx="4091">
                  <c:v>7.4388406290876965</c:v>
                </c:pt>
                <c:pt idx="4092">
                  <c:v>5.8200491798045775</c:v>
                </c:pt>
                <c:pt idx="4093">
                  <c:v>4.5180689293503633</c:v>
                </c:pt>
                <c:pt idx="4094">
                  <c:v>5.5206506664043351</c:v>
                </c:pt>
                <c:pt idx="4095">
                  <c:v>7.165681370096407</c:v>
                </c:pt>
                <c:pt idx="4096">
                  <c:v>5.6908954826857903</c:v>
                </c:pt>
                <c:pt idx="4097">
                  <c:v>5.0079407394787783</c:v>
                </c:pt>
                <c:pt idx="4098">
                  <c:v>7.9730391823021636</c:v>
                </c:pt>
                <c:pt idx="4099">
                  <c:v>5.6784203122089476</c:v>
                </c:pt>
                <c:pt idx="4100">
                  <c:v>7.3787901377330023</c:v>
                </c:pt>
                <c:pt idx="4101">
                  <c:v>6.8677425698317691</c:v>
                </c:pt>
                <c:pt idx="4102">
                  <c:v>6.4507614046253616</c:v>
                </c:pt>
                <c:pt idx="4103">
                  <c:v>5.0126796835626921</c:v>
                </c:pt>
                <c:pt idx="4104">
                  <c:v>4.6414069264512339</c:v>
                </c:pt>
                <c:pt idx="4105">
                  <c:v>4.7231308501924074</c:v>
                </c:pt>
                <c:pt idx="4106">
                  <c:v>3.520149358512688</c:v>
                </c:pt>
                <c:pt idx="4107">
                  <c:v>6.2369740536815987</c:v>
                </c:pt>
                <c:pt idx="4108">
                  <c:v>7.41450780532218</c:v>
                </c:pt>
                <c:pt idx="4109">
                  <c:v>5.6226120528939614</c:v>
                </c:pt>
                <c:pt idx="4110">
                  <c:v>7.0185096787934853</c:v>
                </c:pt>
                <c:pt idx="4111">
                  <c:v>6.7990181468358664</c:v>
                </c:pt>
                <c:pt idx="4112">
                  <c:v>7.5312195760992644</c:v>
                </c:pt>
                <c:pt idx="4113">
                  <c:v>7.8484272689511467</c:v>
                </c:pt>
                <c:pt idx="4114">
                  <c:v>7.0171210990359327</c:v>
                </c:pt>
                <c:pt idx="4115">
                  <c:v>2.0193860348870438</c:v>
                </c:pt>
                <c:pt idx="4116">
                  <c:v>6.6322880391838899</c:v>
                </c:pt>
                <c:pt idx="4117">
                  <c:v>9.1601475614647097</c:v>
                </c:pt>
                <c:pt idx="4118">
                  <c:v>6.0952115518275125</c:v>
                </c:pt>
                <c:pt idx="4119">
                  <c:v>6.8645448493654557</c:v>
                </c:pt>
                <c:pt idx="4120">
                  <c:v>4.5385253095460767</c:v>
                </c:pt>
                <c:pt idx="4121">
                  <c:v>4.6227592131742616</c:v>
                </c:pt>
                <c:pt idx="4122">
                  <c:v>6.0049012126199974</c:v>
                </c:pt>
                <c:pt idx="4123">
                  <c:v>4.4246961894368635</c:v>
                </c:pt>
                <c:pt idx="4124">
                  <c:v>3.6844207320126339</c:v>
                </c:pt>
                <c:pt idx="4125">
                  <c:v>5.4451169554190884</c:v>
                </c:pt>
                <c:pt idx="4126">
                  <c:v>2.4402991934373124</c:v>
                </c:pt>
                <c:pt idx="4127">
                  <c:v>5.3100618574751524</c:v>
                </c:pt>
                <c:pt idx="4128">
                  <c:v>8.1411149238685603</c:v>
                </c:pt>
                <c:pt idx="4129">
                  <c:v>7.0058773853908001</c:v>
                </c:pt>
                <c:pt idx="4130">
                  <c:v>5.7441149412498635</c:v>
                </c:pt>
                <c:pt idx="4131">
                  <c:v>5.0149668668591438</c:v>
                </c:pt>
                <c:pt idx="4132">
                  <c:v>4.8166391698440485</c:v>
                </c:pt>
                <c:pt idx="4133">
                  <c:v>6.0938037817762396</c:v>
                </c:pt>
                <c:pt idx="4134">
                  <c:v>4.8956504346314897</c:v>
                </c:pt>
                <c:pt idx="4135">
                  <c:v>4.843231927038123</c:v>
                </c:pt>
                <c:pt idx="4136">
                  <c:v>6.8685778132649311</c:v>
                </c:pt>
                <c:pt idx="4137">
                  <c:v>6.0189202178570209</c:v>
                </c:pt>
                <c:pt idx="4138">
                  <c:v>9.0675559226096851</c:v>
                </c:pt>
                <c:pt idx="4139">
                  <c:v>6.1652612225551042</c:v>
                </c:pt>
                <c:pt idx="4140">
                  <c:v>5.4167707096729121</c:v>
                </c:pt>
                <c:pt idx="4141">
                  <c:v>6.8428482748604198</c:v>
                </c:pt>
                <c:pt idx="4142">
                  <c:v>6.4793601742351115</c:v>
                </c:pt>
                <c:pt idx="4143">
                  <c:v>6.3632233619632181</c:v>
                </c:pt>
                <c:pt idx="4144">
                  <c:v>6.4224470825813382</c:v>
                </c:pt>
                <c:pt idx="4145">
                  <c:v>5.1046757609268942</c:v>
                </c:pt>
                <c:pt idx="4146">
                  <c:v>7.7825592014602938</c:v>
                </c:pt>
                <c:pt idx="4147">
                  <c:v>8.3839192699890432</c:v>
                </c:pt>
                <c:pt idx="4148">
                  <c:v>4.5429792645192597</c:v>
                </c:pt>
                <c:pt idx="4149">
                  <c:v>7.0992710350292683</c:v>
                </c:pt>
                <c:pt idx="4150">
                  <c:v>8.7021127084474763</c:v>
                </c:pt>
                <c:pt idx="4151">
                  <c:v>6.5975143593353147</c:v>
                </c:pt>
                <c:pt idx="4152">
                  <c:v>4.5443243809550022</c:v>
                </c:pt>
                <c:pt idx="4153">
                  <c:v>6.6399595226485681</c:v>
                </c:pt>
                <c:pt idx="4154">
                  <c:v>7.2802529735209536</c:v>
                </c:pt>
                <c:pt idx="4155">
                  <c:v>7.0792363277594514</c:v>
                </c:pt>
                <c:pt idx="4156">
                  <c:v>5.5619461466981859</c:v>
                </c:pt>
                <c:pt idx="4157">
                  <c:v>8.9709705907154778</c:v>
                </c:pt>
                <c:pt idx="4158">
                  <c:v>7.8341005292529431</c:v>
                </c:pt>
                <c:pt idx="4159">
                  <c:v>4.4403447068911959</c:v>
                </c:pt>
                <c:pt idx="4160">
                  <c:v>8.5776801540099861</c:v>
                </c:pt>
                <c:pt idx="4161">
                  <c:v>6.5049365160574526</c:v>
                </c:pt>
                <c:pt idx="4162">
                  <c:v>5.0786687946820388</c:v>
                </c:pt>
                <c:pt idx="4163">
                  <c:v>8.081367695364051</c:v>
                </c:pt>
                <c:pt idx="4164">
                  <c:v>4.2438800590739882</c:v>
                </c:pt>
                <c:pt idx="4165">
                  <c:v>8.0405764619807734</c:v>
                </c:pt>
                <c:pt idx="4166">
                  <c:v>7.2273858632757149</c:v>
                </c:pt>
                <c:pt idx="4167">
                  <c:v>7.560330009014149</c:v>
                </c:pt>
                <c:pt idx="4168">
                  <c:v>5.5750819641216083</c:v>
                </c:pt>
                <c:pt idx="4169">
                  <c:v>7.8897644477950823</c:v>
                </c:pt>
                <c:pt idx="4170">
                  <c:v>7.3639712401081399</c:v>
                </c:pt>
                <c:pt idx="4171">
                  <c:v>7.0176722532499038</c:v>
                </c:pt>
                <c:pt idx="4172">
                  <c:v>4.234318963149601</c:v>
                </c:pt>
                <c:pt idx="4173">
                  <c:v>4.8383782474407093</c:v>
                </c:pt>
                <c:pt idx="4174">
                  <c:v>4.2341026941422957</c:v>
                </c:pt>
                <c:pt idx="4175">
                  <c:v>7.1474377937395177</c:v>
                </c:pt>
                <c:pt idx="4176">
                  <c:v>5.1390490991661339</c:v>
                </c:pt>
                <c:pt idx="4177">
                  <c:v>8.828350108930163</c:v>
                </c:pt>
                <c:pt idx="4178">
                  <c:v>4.8762720777403024</c:v>
                </c:pt>
                <c:pt idx="4179">
                  <c:v>5.6772721416863394</c:v>
                </c:pt>
                <c:pt idx="4180">
                  <c:v>5.7708207083329022</c:v>
                </c:pt>
                <c:pt idx="4181">
                  <c:v>5.0704374997727912</c:v>
                </c:pt>
                <c:pt idx="4182">
                  <c:v>6.5885779782345448</c:v>
                </c:pt>
                <c:pt idx="4183">
                  <c:v>6.967162014947851</c:v>
                </c:pt>
                <c:pt idx="4184">
                  <c:v>6.4340382672400862</c:v>
                </c:pt>
                <c:pt idx="4185">
                  <c:v>3.4516493630455503</c:v>
                </c:pt>
                <c:pt idx="4186">
                  <c:v>5.7719510458253271</c:v>
                </c:pt>
                <c:pt idx="4187">
                  <c:v>5.8249490331312836</c:v>
                </c:pt>
                <c:pt idx="4188">
                  <c:v>6.7075855005383529</c:v>
                </c:pt>
                <c:pt idx="4189">
                  <c:v>7.8389422346997684</c:v>
                </c:pt>
                <c:pt idx="4190">
                  <c:v>8.2524509084378455</c:v>
                </c:pt>
                <c:pt idx="4191">
                  <c:v>6.1515334393854726</c:v>
                </c:pt>
                <c:pt idx="4192">
                  <c:v>8.1452985762959926</c:v>
                </c:pt>
                <c:pt idx="4193">
                  <c:v>4.2307867616605828</c:v>
                </c:pt>
                <c:pt idx="4194">
                  <c:v>6.3227961501588013</c:v>
                </c:pt>
                <c:pt idx="4195">
                  <c:v>5.8047742847710326</c:v>
                </c:pt>
                <c:pt idx="4196">
                  <c:v>5.6305432613312476</c:v>
                </c:pt>
                <c:pt idx="4197">
                  <c:v>7.4765372686473279</c:v>
                </c:pt>
                <c:pt idx="4198">
                  <c:v>4.4082591679669916</c:v>
                </c:pt>
                <c:pt idx="4199">
                  <c:v>6.5877849202170209</c:v>
                </c:pt>
                <c:pt idx="4200">
                  <c:v>4.3579806500198774</c:v>
                </c:pt>
                <c:pt idx="4201">
                  <c:v>2.637434229595188</c:v>
                </c:pt>
                <c:pt idx="4202">
                  <c:v>5.236657499821729</c:v>
                </c:pt>
                <c:pt idx="4204">
                  <c:v>19.685046409690823</c:v>
                </c:pt>
                <c:pt idx="4205">
                  <c:v>23.523234229377959</c:v>
                </c:pt>
                <c:pt idx="4206">
                  <c:v>20.694195403412358</c:v>
                </c:pt>
                <c:pt idx="4207">
                  <c:v>20.615820004704108</c:v>
                </c:pt>
                <c:pt idx="4208">
                  <c:v>19.376286692627684</c:v>
                </c:pt>
                <c:pt idx="4209">
                  <c:v>20.303410986407346</c:v>
                </c:pt>
                <c:pt idx="4210">
                  <c:v>20.785028335113093</c:v>
                </c:pt>
                <c:pt idx="4211">
                  <c:v>20.347569326666942</c:v>
                </c:pt>
                <c:pt idx="4212">
                  <c:v>22.493095232428029</c:v>
                </c:pt>
                <c:pt idx="4213">
                  <c:v>19.411168858511431</c:v>
                </c:pt>
                <c:pt idx="4214">
                  <c:v>20.095556144585224</c:v>
                </c:pt>
                <c:pt idx="4215">
                  <c:v>23.128184069032834</c:v>
                </c:pt>
                <c:pt idx="4216">
                  <c:v>19.8841444359857</c:v>
                </c:pt>
                <c:pt idx="4217">
                  <c:v>20.731250177939966</c:v>
                </c:pt>
                <c:pt idx="4218">
                  <c:v>20.834481063004997</c:v>
                </c:pt>
                <c:pt idx="4219">
                  <c:v>20.972158924146797</c:v>
                </c:pt>
                <c:pt idx="4220">
                  <c:v>20.957310288982956</c:v>
                </c:pt>
                <c:pt idx="4221">
                  <c:v>20.230626028951104</c:v>
                </c:pt>
                <c:pt idx="4222">
                  <c:v>22.43917843170825</c:v>
                </c:pt>
                <c:pt idx="4223">
                  <c:v>20.36919584850942</c:v>
                </c:pt>
                <c:pt idx="4224">
                  <c:v>18.67422563307688</c:v>
                </c:pt>
                <c:pt idx="4225">
                  <c:v>19.183735536911861</c:v>
                </c:pt>
                <c:pt idx="4226">
                  <c:v>19.787056847139933</c:v>
                </c:pt>
                <c:pt idx="4227">
                  <c:v>22.614424793725316</c:v>
                </c:pt>
                <c:pt idx="4228">
                  <c:v>20.163780954594362</c:v>
                </c:pt>
                <c:pt idx="4229">
                  <c:v>20.465009628590501</c:v>
                </c:pt>
                <c:pt idx="4230">
                  <c:v>20.036804172964729</c:v>
                </c:pt>
                <c:pt idx="4231">
                  <c:v>20.716280940963223</c:v>
                </c:pt>
                <c:pt idx="4232">
                  <c:v>22.383246253017166</c:v>
                </c:pt>
                <c:pt idx="4233">
                  <c:v>19.695317196848382</c:v>
                </c:pt>
                <c:pt idx="4234">
                  <c:v>21.375036886790276</c:v>
                </c:pt>
                <c:pt idx="4235">
                  <c:v>21.55513070923563</c:v>
                </c:pt>
                <c:pt idx="4236">
                  <c:v>20.576736202821579</c:v>
                </c:pt>
                <c:pt idx="4237">
                  <c:v>21.463408226319352</c:v>
                </c:pt>
                <c:pt idx="4238">
                  <c:v>19.017286156078328</c:v>
                </c:pt>
                <c:pt idx="4239">
                  <c:v>20.851453507616394</c:v>
                </c:pt>
                <c:pt idx="4240">
                  <c:v>22.427767034809243</c:v>
                </c:pt>
                <c:pt idx="4241">
                  <c:v>15.974343505875014</c:v>
                </c:pt>
                <c:pt idx="4242">
                  <c:v>20.359233511014864</c:v>
                </c:pt>
                <c:pt idx="4243">
                  <c:v>15.690423455916003</c:v>
                </c:pt>
                <c:pt idx="4244">
                  <c:v>21.887258502281242</c:v>
                </c:pt>
                <c:pt idx="4245">
                  <c:v>22.570862950703429</c:v>
                </c:pt>
                <c:pt idx="4246">
                  <c:v>19.541292414317383</c:v>
                </c:pt>
                <c:pt idx="4247">
                  <c:v>21.016525797741934</c:v>
                </c:pt>
                <c:pt idx="4248">
                  <c:v>17.792739053432882</c:v>
                </c:pt>
                <c:pt idx="4249">
                  <c:v>19.81330497327064</c:v>
                </c:pt>
                <c:pt idx="4250">
                  <c:v>21.592419696727241</c:v>
                </c:pt>
                <c:pt idx="4251">
                  <c:v>21.380273261129023</c:v>
                </c:pt>
                <c:pt idx="4252">
                  <c:v>19.417678285969018</c:v>
                </c:pt>
                <c:pt idx="4253">
                  <c:v>19.596265024051064</c:v>
                </c:pt>
                <c:pt idx="4254">
                  <c:v>20.501405691383511</c:v>
                </c:pt>
                <c:pt idx="4255">
                  <c:v>20.308694925148515</c:v>
                </c:pt>
                <c:pt idx="4256">
                  <c:v>19.343512727551612</c:v>
                </c:pt>
                <c:pt idx="4257">
                  <c:v>21.475948711488989</c:v>
                </c:pt>
                <c:pt idx="4258">
                  <c:v>15.109411864316899</c:v>
                </c:pt>
                <c:pt idx="4259">
                  <c:v>21.115847031426139</c:v>
                </c:pt>
                <c:pt idx="4260">
                  <c:v>19.613995249574408</c:v>
                </c:pt>
                <c:pt idx="4261">
                  <c:v>21.403868430669718</c:v>
                </c:pt>
                <c:pt idx="4262">
                  <c:v>22.763789392281428</c:v>
                </c:pt>
                <c:pt idx="4263">
                  <c:v>19.479326742211949</c:v>
                </c:pt>
                <c:pt idx="4264">
                  <c:v>20.05236508098524</c:v>
                </c:pt>
                <c:pt idx="4265">
                  <c:v>21.084393307798219</c:v>
                </c:pt>
                <c:pt idx="4266">
                  <c:v>19.449892994143447</c:v>
                </c:pt>
                <c:pt idx="4267">
                  <c:v>22.582357247950185</c:v>
                </c:pt>
                <c:pt idx="4268">
                  <c:v>20.058579957515569</c:v>
                </c:pt>
                <c:pt idx="4269">
                  <c:v>23.189184159603883</c:v>
                </c:pt>
                <c:pt idx="4270">
                  <c:v>22.77635237338724</c:v>
                </c:pt>
                <c:pt idx="4271">
                  <c:v>21.175157970337168</c:v>
                </c:pt>
                <c:pt idx="4272">
                  <c:v>22.260303824300802</c:v>
                </c:pt>
                <c:pt idx="4273">
                  <c:v>19.070706358564195</c:v>
                </c:pt>
                <c:pt idx="4274">
                  <c:v>21.049124757969793</c:v>
                </c:pt>
                <c:pt idx="4275">
                  <c:v>23.054960394136216</c:v>
                </c:pt>
                <c:pt idx="4276">
                  <c:v>19.306931923760089</c:v>
                </c:pt>
                <c:pt idx="4277">
                  <c:v>21.540449045830595</c:v>
                </c:pt>
                <c:pt idx="4278">
                  <c:v>18.607774869528168</c:v>
                </c:pt>
                <c:pt idx="4279">
                  <c:v>20.430350975195424</c:v>
                </c:pt>
                <c:pt idx="4280">
                  <c:v>21.723284602019405</c:v>
                </c:pt>
                <c:pt idx="4281">
                  <c:v>16.478960727383598</c:v>
                </c:pt>
                <c:pt idx="4282">
                  <c:v>19.302524215778888</c:v>
                </c:pt>
                <c:pt idx="4283">
                  <c:v>21.534073448126549</c:v>
                </c:pt>
                <c:pt idx="4284">
                  <c:v>20.304008124400688</c:v>
                </c:pt>
                <c:pt idx="4285">
                  <c:v>21.530786956908319</c:v>
                </c:pt>
                <c:pt idx="4286">
                  <c:v>21.537020257824242</c:v>
                </c:pt>
                <c:pt idx="4287">
                  <c:v>23.352399104653713</c:v>
                </c:pt>
                <c:pt idx="4288">
                  <c:v>14.634020632356762</c:v>
                </c:pt>
                <c:pt idx="4289">
                  <c:v>22.551923615733052</c:v>
                </c:pt>
                <c:pt idx="4290">
                  <c:v>22.454769510622327</c:v>
                </c:pt>
                <c:pt idx="4291">
                  <c:v>20.518623874105387</c:v>
                </c:pt>
                <c:pt idx="4292">
                  <c:v>22.867119278546802</c:v>
                </c:pt>
                <c:pt idx="4293">
                  <c:v>19.202396765181781</c:v>
                </c:pt>
                <c:pt idx="4294">
                  <c:v>20.160585683877535</c:v>
                </c:pt>
                <c:pt idx="4295">
                  <c:v>22.418769760908887</c:v>
                </c:pt>
                <c:pt idx="4296">
                  <c:v>20.699105450921621</c:v>
                </c:pt>
                <c:pt idx="4297">
                  <c:v>21.72130997376167</c:v>
                </c:pt>
                <c:pt idx="4298">
                  <c:v>18.199666387130357</c:v>
                </c:pt>
                <c:pt idx="4299">
                  <c:v>22.152515259516477</c:v>
                </c:pt>
                <c:pt idx="4300">
                  <c:v>22.23639419659472</c:v>
                </c:pt>
                <c:pt idx="4301">
                  <c:v>20.712049334607254</c:v>
                </c:pt>
                <c:pt idx="4302">
                  <c:v>23.456014183871552</c:v>
                </c:pt>
                <c:pt idx="4303">
                  <c:v>19.469415551716278</c:v>
                </c:pt>
                <c:pt idx="4304">
                  <c:v>19.555120300781667</c:v>
                </c:pt>
                <c:pt idx="4305">
                  <c:v>20.853537430748172</c:v>
                </c:pt>
                <c:pt idx="4306">
                  <c:v>21.481483774817619</c:v>
                </c:pt>
                <c:pt idx="4307">
                  <c:v>22.216258582872221</c:v>
                </c:pt>
                <c:pt idx="4308">
                  <c:v>18.673443542029009</c:v>
                </c:pt>
                <c:pt idx="4309">
                  <c:v>19.55318766434214</c:v>
                </c:pt>
                <c:pt idx="4310">
                  <c:v>21.154240611630822</c:v>
                </c:pt>
                <c:pt idx="4311">
                  <c:v>20.266652044515858</c:v>
                </c:pt>
                <c:pt idx="4312">
                  <c:v>23.078262809893481</c:v>
                </c:pt>
                <c:pt idx="4313">
                  <c:v>19.838971556387378</c:v>
                </c:pt>
                <c:pt idx="4314">
                  <c:v>21.053816096548644</c:v>
                </c:pt>
                <c:pt idx="4315">
                  <c:v>21.939220191017803</c:v>
                </c:pt>
                <c:pt idx="4316">
                  <c:v>19.452401930024212</c:v>
                </c:pt>
                <c:pt idx="4317">
                  <c:v>21.838751965371422</c:v>
                </c:pt>
                <c:pt idx="4318">
                  <c:v>21.267042911999049</c:v>
                </c:pt>
                <c:pt idx="4319">
                  <c:v>20.784948587272105</c:v>
                </c:pt>
                <c:pt idx="4320">
                  <c:v>20.506652262353608</c:v>
                </c:pt>
                <c:pt idx="4321">
                  <c:v>21.489028210903893</c:v>
                </c:pt>
                <c:pt idx="4322">
                  <c:v>21.27438864131642</c:v>
                </c:pt>
                <c:pt idx="4323">
                  <c:v>20.732268096050298</c:v>
                </c:pt>
                <c:pt idx="4324">
                  <c:v>22.120797237600179</c:v>
                </c:pt>
                <c:pt idx="4325">
                  <c:v>20.758454112762053</c:v>
                </c:pt>
                <c:pt idx="4326">
                  <c:v>15.743489448855346</c:v>
                </c:pt>
                <c:pt idx="4327">
                  <c:v>22.614925453037792</c:v>
                </c:pt>
                <c:pt idx="4328">
                  <c:v>21.479274243436571</c:v>
                </c:pt>
                <c:pt idx="4329">
                  <c:v>19.958148548455167</c:v>
                </c:pt>
                <c:pt idx="4330">
                  <c:v>22.539975084033379</c:v>
                </c:pt>
                <c:pt idx="4331">
                  <c:v>18.225521311961302</c:v>
                </c:pt>
                <c:pt idx="4332">
                  <c:v>22.730927799523574</c:v>
                </c:pt>
                <c:pt idx="4333">
                  <c:v>19.135075650886328</c:v>
                </c:pt>
                <c:pt idx="4334">
                  <c:v>22.202333343598148</c:v>
                </c:pt>
                <c:pt idx="4335">
                  <c:v>22.478851459030963</c:v>
                </c:pt>
                <c:pt idx="4336">
                  <c:v>22.650896254541738</c:v>
                </c:pt>
                <c:pt idx="4337">
                  <c:v>22.837857551091609</c:v>
                </c:pt>
                <c:pt idx="4338">
                  <c:v>18.946825756518326</c:v>
                </c:pt>
                <c:pt idx="4339">
                  <c:v>22.355053369363027</c:v>
                </c:pt>
                <c:pt idx="4340">
                  <c:v>21.057002759999918</c:v>
                </c:pt>
                <c:pt idx="4341">
                  <c:v>19.371740084398837</c:v>
                </c:pt>
                <c:pt idx="4342">
                  <c:v>21.247188155302467</c:v>
                </c:pt>
                <c:pt idx="4343">
                  <c:v>18.314180032789121</c:v>
                </c:pt>
                <c:pt idx="4344">
                  <c:v>19.228887122774687</c:v>
                </c:pt>
                <c:pt idx="4345">
                  <c:v>18.643142650054184</c:v>
                </c:pt>
                <c:pt idx="4346">
                  <c:v>18.788377681709616</c:v>
                </c:pt>
                <c:pt idx="4347">
                  <c:v>23.123554911975809</c:v>
                </c:pt>
                <c:pt idx="4348">
                  <c:v>19.021878913600673</c:v>
                </c:pt>
                <c:pt idx="4349">
                  <c:v>21.000044677909958</c:v>
                </c:pt>
                <c:pt idx="4350">
                  <c:v>18.432847691198326</c:v>
                </c:pt>
                <c:pt idx="4351">
                  <c:v>20.387793996310151</c:v>
                </c:pt>
                <c:pt idx="4352">
                  <c:v>21.16021003576904</c:v>
                </c:pt>
                <c:pt idx="4353">
                  <c:v>19.117141812278092</c:v>
                </c:pt>
                <c:pt idx="4354">
                  <c:v>20.038571318325875</c:v>
                </c:pt>
                <c:pt idx="4355">
                  <c:v>21.434040777002362</c:v>
                </c:pt>
                <c:pt idx="4356">
                  <c:v>17.494099977169437</c:v>
                </c:pt>
                <c:pt idx="4357">
                  <c:v>23.473360706165806</c:v>
                </c:pt>
                <c:pt idx="4358">
                  <c:v>20.781408684380022</c:v>
                </c:pt>
                <c:pt idx="4359">
                  <c:v>19.184690126323119</c:v>
                </c:pt>
                <c:pt idx="4360">
                  <c:v>21.960515460769152</c:v>
                </c:pt>
                <c:pt idx="4361">
                  <c:v>21.931353115012186</c:v>
                </c:pt>
                <c:pt idx="4362">
                  <c:v>22.221088613952418</c:v>
                </c:pt>
                <c:pt idx="4363">
                  <c:v>18.084768916366702</c:v>
                </c:pt>
                <c:pt idx="4364">
                  <c:v>18.128440206298478</c:v>
                </c:pt>
                <c:pt idx="4365">
                  <c:v>21.865022258933756</c:v>
                </c:pt>
                <c:pt idx="4366">
                  <c:v>22.527387121901395</c:v>
                </c:pt>
                <c:pt idx="4367">
                  <c:v>21.54004682008086</c:v>
                </c:pt>
                <c:pt idx="4368">
                  <c:v>20.845286193252871</c:v>
                </c:pt>
                <c:pt idx="4369">
                  <c:v>21.093713214814706</c:v>
                </c:pt>
                <c:pt idx="4370">
                  <c:v>18.371761624050048</c:v>
                </c:pt>
                <c:pt idx="4371">
                  <c:v>20.290683776041234</c:v>
                </c:pt>
                <c:pt idx="4372">
                  <c:v>22.729406325381696</c:v>
                </c:pt>
                <c:pt idx="4373">
                  <c:v>20.02776787114756</c:v>
                </c:pt>
                <c:pt idx="4374">
                  <c:v>21.995752437463665</c:v>
                </c:pt>
                <c:pt idx="4375">
                  <c:v>20.508774499908874</c:v>
                </c:pt>
                <c:pt idx="4376">
                  <c:v>19.621293918607027</c:v>
                </c:pt>
                <c:pt idx="4377">
                  <c:v>21.662909734751892</c:v>
                </c:pt>
                <c:pt idx="4378">
                  <c:v>19.328130604679089</c:v>
                </c:pt>
                <c:pt idx="4379">
                  <c:v>18.681541753825304</c:v>
                </c:pt>
                <c:pt idx="4380">
                  <c:v>23.222536467513549</c:v>
                </c:pt>
                <c:pt idx="4381">
                  <c:v>21.680132055798786</c:v>
                </c:pt>
                <c:pt idx="4382">
                  <c:v>23.276161662634383</c:v>
                </c:pt>
                <c:pt idx="4383">
                  <c:v>16.249336764222136</c:v>
                </c:pt>
                <c:pt idx="4384">
                  <c:v>16.158890997907346</c:v>
                </c:pt>
                <c:pt idx="4385">
                  <c:v>18.357704348040176</c:v>
                </c:pt>
                <c:pt idx="4386">
                  <c:v>19.099188838808615</c:v>
                </c:pt>
                <c:pt idx="4387">
                  <c:v>20.318830778789749</c:v>
                </c:pt>
                <c:pt idx="4388">
                  <c:v>19.864967670041622</c:v>
                </c:pt>
                <c:pt idx="4389">
                  <c:v>19.192388895656698</c:v>
                </c:pt>
                <c:pt idx="4390">
                  <c:v>21.369621882427076</c:v>
                </c:pt>
                <c:pt idx="4391">
                  <c:v>20.611322979020898</c:v>
                </c:pt>
                <c:pt idx="4392">
                  <c:v>21.028860784516695</c:v>
                </c:pt>
                <c:pt idx="4393">
                  <c:v>20.5906644419196</c:v>
                </c:pt>
                <c:pt idx="4394">
                  <c:v>20.846211617675781</c:v>
                </c:pt>
                <c:pt idx="4395">
                  <c:v>21.541154388919601</c:v>
                </c:pt>
                <c:pt idx="4396">
                  <c:v>16.970144033800239</c:v>
                </c:pt>
                <c:pt idx="4397">
                  <c:v>22.459185011456547</c:v>
                </c:pt>
                <c:pt idx="4398">
                  <c:v>19.566184033893965</c:v>
                </c:pt>
                <c:pt idx="4399">
                  <c:v>21.026827639976126</c:v>
                </c:pt>
                <c:pt idx="4400">
                  <c:v>22.694252384378565</c:v>
                </c:pt>
                <c:pt idx="4401">
                  <c:v>21.431029863150435</c:v>
                </c:pt>
                <c:pt idx="4402">
                  <c:v>21.399574468950398</c:v>
                </c:pt>
                <c:pt idx="4403">
                  <c:v>20.940707185811334</c:v>
                </c:pt>
                <c:pt idx="4404">
                  <c:v>17.510376909500859</c:v>
                </c:pt>
                <c:pt idx="4405">
                  <c:v>20.810195017198446</c:v>
                </c:pt>
                <c:pt idx="4406">
                  <c:v>20.647457760848894</c:v>
                </c:pt>
                <c:pt idx="4407">
                  <c:v>20.618385397338006</c:v>
                </c:pt>
                <c:pt idx="4408">
                  <c:v>19.279142291389217</c:v>
                </c:pt>
                <c:pt idx="4409">
                  <c:v>19.477311974609471</c:v>
                </c:pt>
                <c:pt idx="4410">
                  <c:v>22.151249714956407</c:v>
                </c:pt>
                <c:pt idx="4411">
                  <c:v>18.283814580096518</c:v>
                </c:pt>
                <c:pt idx="4412">
                  <c:v>21.562726274334761</c:v>
                </c:pt>
                <c:pt idx="4413">
                  <c:v>18.217069073624</c:v>
                </c:pt>
                <c:pt idx="4414">
                  <c:v>21.349753483284037</c:v>
                </c:pt>
                <c:pt idx="4415">
                  <c:v>23.730262412614252</c:v>
                </c:pt>
                <c:pt idx="4416">
                  <c:v>22.46591326515836</c:v>
                </c:pt>
                <c:pt idx="4417">
                  <c:v>22.172221717893116</c:v>
                </c:pt>
                <c:pt idx="4418">
                  <c:v>19.187813716923401</c:v>
                </c:pt>
                <c:pt idx="4419">
                  <c:v>23.350629118061434</c:v>
                </c:pt>
                <c:pt idx="4420">
                  <c:v>23.963319412328488</c:v>
                </c:pt>
                <c:pt idx="4421">
                  <c:v>20.013556935712217</c:v>
                </c:pt>
                <c:pt idx="4422">
                  <c:v>23.287583387038815</c:v>
                </c:pt>
                <c:pt idx="4423">
                  <c:v>20.740849476920399</c:v>
                </c:pt>
                <c:pt idx="4424">
                  <c:v>19.920288044911896</c:v>
                </c:pt>
                <c:pt idx="4425">
                  <c:v>23.706628663483642</c:v>
                </c:pt>
                <c:pt idx="4426">
                  <c:v>21.304296462645578</c:v>
                </c:pt>
                <c:pt idx="4427">
                  <c:v>20.788421594390726</c:v>
                </c:pt>
                <c:pt idx="4428">
                  <c:v>21.601360294186875</c:v>
                </c:pt>
                <c:pt idx="4429">
                  <c:v>21.495478355414242</c:v>
                </c:pt>
                <c:pt idx="4430">
                  <c:v>21.025320913268118</c:v>
                </c:pt>
                <c:pt idx="4431">
                  <c:v>20.48511590071503</c:v>
                </c:pt>
                <c:pt idx="4432">
                  <c:v>22.65344654816267</c:v>
                </c:pt>
                <c:pt idx="4433">
                  <c:v>20.296188880178576</c:v>
                </c:pt>
                <c:pt idx="4434">
                  <c:v>18.15653255538216</c:v>
                </c:pt>
                <c:pt idx="4435">
                  <c:v>19.955504947331512</c:v>
                </c:pt>
                <c:pt idx="4436">
                  <c:v>20.327134472960374</c:v>
                </c:pt>
                <c:pt idx="4437">
                  <c:v>22.355920504356831</c:v>
                </c:pt>
                <c:pt idx="4438">
                  <c:v>19.724775735732223</c:v>
                </c:pt>
                <c:pt idx="4439">
                  <c:v>21.433334517994343</c:v>
                </c:pt>
                <c:pt idx="4440">
                  <c:v>22.586256967312735</c:v>
                </c:pt>
                <c:pt idx="4441">
                  <c:v>20.560625911187415</c:v>
                </c:pt>
                <c:pt idx="4442">
                  <c:v>22.997357204350735</c:v>
                </c:pt>
                <c:pt idx="4443">
                  <c:v>18.933739782148489</c:v>
                </c:pt>
                <c:pt idx="4444">
                  <c:v>21.598363070042105</c:v>
                </c:pt>
                <c:pt idx="4445">
                  <c:v>21.721131314796018</c:v>
                </c:pt>
                <c:pt idx="4446">
                  <c:v>19.618249267851208</c:v>
                </c:pt>
                <c:pt idx="4447">
                  <c:v>21.80475291893023</c:v>
                </c:pt>
                <c:pt idx="4448">
                  <c:v>20.046492709877413</c:v>
                </c:pt>
                <c:pt idx="4449">
                  <c:v>19.791219376016684</c:v>
                </c:pt>
                <c:pt idx="4450">
                  <c:v>22.48752717024248</c:v>
                </c:pt>
                <c:pt idx="4451">
                  <c:v>17.079375321772631</c:v>
                </c:pt>
                <c:pt idx="4452">
                  <c:v>20.679476903003167</c:v>
                </c:pt>
                <c:pt idx="4453">
                  <c:v>17.316050322425532</c:v>
                </c:pt>
                <c:pt idx="4454">
                  <c:v>22.824139975098777</c:v>
                </c:pt>
                <c:pt idx="4455">
                  <c:v>19.45684889811249</c:v>
                </c:pt>
                <c:pt idx="4456">
                  <c:v>20.502069934932699</c:v>
                </c:pt>
                <c:pt idx="4457">
                  <c:v>21.370275384160507</c:v>
                </c:pt>
                <c:pt idx="4458">
                  <c:v>18.814031719666779</c:v>
                </c:pt>
                <c:pt idx="4459">
                  <c:v>21.572147057165452</c:v>
                </c:pt>
                <c:pt idx="4460">
                  <c:v>21.428217182564516</c:v>
                </c:pt>
                <c:pt idx="4461">
                  <c:v>19.946791095673092</c:v>
                </c:pt>
                <c:pt idx="4462">
                  <c:v>19.975575188411661</c:v>
                </c:pt>
                <c:pt idx="4463">
                  <c:v>19.99159957488898</c:v>
                </c:pt>
                <c:pt idx="4464">
                  <c:v>20.789535371339454</c:v>
                </c:pt>
                <c:pt idx="4465">
                  <c:v>21.164235803061736</c:v>
                </c:pt>
                <c:pt idx="4466">
                  <c:v>18.422996122414645</c:v>
                </c:pt>
                <c:pt idx="4467">
                  <c:v>21.066140074007723</c:v>
                </c:pt>
                <c:pt idx="4468">
                  <c:v>17.012972579268386</c:v>
                </c:pt>
                <c:pt idx="4469">
                  <c:v>22.680018728071182</c:v>
                </c:pt>
                <c:pt idx="4470">
                  <c:v>19.663307780760665</c:v>
                </c:pt>
                <c:pt idx="4471">
                  <c:v>21.486248175963972</c:v>
                </c:pt>
                <c:pt idx="4472">
                  <c:v>23.082816695855048</c:v>
                </c:pt>
                <c:pt idx="4473">
                  <c:v>19.898023979292443</c:v>
                </c:pt>
                <c:pt idx="4474">
                  <c:v>20.520370399413387</c:v>
                </c:pt>
                <c:pt idx="4475">
                  <c:v>19.952219262493976</c:v>
                </c:pt>
                <c:pt idx="4476">
                  <c:v>18.630945228459943</c:v>
                </c:pt>
                <c:pt idx="4477">
                  <c:v>23.365664861593721</c:v>
                </c:pt>
                <c:pt idx="4478">
                  <c:v>19.798051963650249</c:v>
                </c:pt>
                <c:pt idx="4479">
                  <c:v>23.404338744979476</c:v>
                </c:pt>
                <c:pt idx="4480">
                  <c:v>22.470090393027778</c:v>
                </c:pt>
                <c:pt idx="4481">
                  <c:v>19.858854222952878</c:v>
                </c:pt>
                <c:pt idx="4482">
                  <c:v>22.163560447428026</c:v>
                </c:pt>
                <c:pt idx="4483">
                  <c:v>19.602512978945505</c:v>
                </c:pt>
                <c:pt idx="4484">
                  <c:v>19.30139023572595</c:v>
                </c:pt>
                <c:pt idx="4485">
                  <c:v>23.180086414741769</c:v>
                </c:pt>
                <c:pt idx="4486">
                  <c:v>20.110778316497914</c:v>
                </c:pt>
                <c:pt idx="4487">
                  <c:v>22.022202091328321</c:v>
                </c:pt>
                <c:pt idx="4488">
                  <c:v>19.757211792078778</c:v>
                </c:pt>
                <c:pt idx="4489">
                  <c:v>20.210599820233217</c:v>
                </c:pt>
                <c:pt idx="4490">
                  <c:v>22.311921503676658</c:v>
                </c:pt>
                <c:pt idx="4491">
                  <c:v>18.539727622269879</c:v>
                </c:pt>
                <c:pt idx="4492">
                  <c:v>19.31088927349575</c:v>
                </c:pt>
                <c:pt idx="4493">
                  <c:v>21.816839950643153</c:v>
                </c:pt>
                <c:pt idx="4494">
                  <c:v>21.822776654105262</c:v>
                </c:pt>
                <c:pt idx="4495">
                  <c:v>21.563174225247192</c:v>
                </c:pt>
                <c:pt idx="4496">
                  <c:v>20.708732411362696</c:v>
                </c:pt>
                <c:pt idx="4497">
                  <c:v>24.024492539959198</c:v>
                </c:pt>
                <c:pt idx="4498">
                  <c:v>15.532868290614784</c:v>
                </c:pt>
                <c:pt idx="4499">
                  <c:v>21.311072119982597</c:v>
                </c:pt>
                <c:pt idx="4500">
                  <c:v>23.491228669062355</c:v>
                </c:pt>
                <c:pt idx="4501">
                  <c:v>20.408141482913518</c:v>
                </c:pt>
                <c:pt idx="4502">
                  <c:v>22.243431893244875</c:v>
                </c:pt>
                <c:pt idx="4503">
                  <c:v>17.931475530906965</c:v>
                </c:pt>
                <c:pt idx="4504">
                  <c:v>20.697080734123137</c:v>
                </c:pt>
                <c:pt idx="4505">
                  <c:v>21.876023630846305</c:v>
                </c:pt>
                <c:pt idx="4506">
                  <c:v>20.994656242624412</c:v>
                </c:pt>
                <c:pt idx="4507">
                  <c:v>22.940663234644784</c:v>
                </c:pt>
                <c:pt idx="4508">
                  <c:v>17.458025030513376</c:v>
                </c:pt>
                <c:pt idx="4509">
                  <c:v>22.351584021244996</c:v>
                </c:pt>
                <c:pt idx="4510">
                  <c:v>22.185457756193049</c:v>
                </c:pt>
                <c:pt idx="4511">
                  <c:v>20.383940417251509</c:v>
                </c:pt>
                <c:pt idx="4512">
                  <c:v>23.241683216912676</c:v>
                </c:pt>
                <c:pt idx="4513">
                  <c:v>19.156879051291259</c:v>
                </c:pt>
                <c:pt idx="4514">
                  <c:v>21.468144887002715</c:v>
                </c:pt>
                <c:pt idx="4515">
                  <c:v>19.531681029399831</c:v>
                </c:pt>
                <c:pt idx="4516">
                  <c:v>21.665549886907819</c:v>
                </c:pt>
                <c:pt idx="4517">
                  <c:v>22.290886953028078</c:v>
                </c:pt>
                <c:pt idx="4518">
                  <c:v>17.335189045626755</c:v>
                </c:pt>
                <c:pt idx="4519">
                  <c:v>19.339678816129123</c:v>
                </c:pt>
                <c:pt idx="4520">
                  <c:v>22.43983590566814</c:v>
                </c:pt>
                <c:pt idx="4521">
                  <c:v>20.646972796585381</c:v>
                </c:pt>
                <c:pt idx="4522">
                  <c:v>23.453649631270803</c:v>
                </c:pt>
                <c:pt idx="4523">
                  <c:v>18.380659922445901</c:v>
                </c:pt>
                <c:pt idx="4524">
                  <c:v>21.250511523290601</c:v>
                </c:pt>
                <c:pt idx="4525">
                  <c:v>22.334007064320343</c:v>
                </c:pt>
                <c:pt idx="4526">
                  <c:v>18.615901904368044</c:v>
                </c:pt>
                <c:pt idx="4527">
                  <c:v>22.173438076512628</c:v>
                </c:pt>
                <c:pt idx="4528">
                  <c:v>19.590431372927341</c:v>
                </c:pt>
                <c:pt idx="4529">
                  <c:v>21.460303809509774</c:v>
                </c:pt>
                <c:pt idx="4530">
                  <c:v>20.509278272563186</c:v>
                </c:pt>
                <c:pt idx="4531">
                  <c:v>21.550161610806732</c:v>
                </c:pt>
                <c:pt idx="4532">
                  <c:v>21.856604078102613</c:v>
                </c:pt>
                <c:pt idx="4533">
                  <c:v>21.475230782270991</c:v>
                </c:pt>
                <c:pt idx="4534">
                  <c:v>22.410893946311504</c:v>
                </c:pt>
                <c:pt idx="4535">
                  <c:v>20.91737057682947</c:v>
                </c:pt>
                <c:pt idx="4536">
                  <c:v>17.721484291489446</c:v>
                </c:pt>
                <c:pt idx="4537">
                  <c:v>22.989423532411138</c:v>
                </c:pt>
                <c:pt idx="4538">
                  <c:v>21.132868976721163</c:v>
                </c:pt>
                <c:pt idx="4539">
                  <c:v>22.219929850142499</c:v>
                </c:pt>
                <c:pt idx="4540">
                  <c:v>22.952618619430268</c:v>
                </c:pt>
                <c:pt idx="4541">
                  <c:v>18.132326099510053</c:v>
                </c:pt>
                <c:pt idx="4542">
                  <c:v>22.058674513535827</c:v>
                </c:pt>
                <c:pt idx="4543">
                  <c:v>19.55657107741159</c:v>
                </c:pt>
                <c:pt idx="4544">
                  <c:v>21.247761533113238</c:v>
                </c:pt>
                <c:pt idx="4545">
                  <c:v>23.105990574401282</c:v>
                </c:pt>
                <c:pt idx="4546">
                  <c:v>22.300173603752821</c:v>
                </c:pt>
                <c:pt idx="4547">
                  <c:v>23.034305675626612</c:v>
                </c:pt>
                <c:pt idx="4548">
                  <c:v>19.19170608228147</c:v>
                </c:pt>
                <c:pt idx="4549">
                  <c:v>22.672755484424858</c:v>
                </c:pt>
                <c:pt idx="4550">
                  <c:v>20.660237115575356</c:v>
                </c:pt>
                <c:pt idx="4551">
                  <c:v>20.021091878307299</c:v>
                </c:pt>
                <c:pt idx="4552">
                  <c:v>21.287147408400912</c:v>
                </c:pt>
                <c:pt idx="4553">
                  <c:v>18.653680435901602</c:v>
                </c:pt>
                <c:pt idx="4554">
                  <c:v>20.33478284974256</c:v>
                </c:pt>
                <c:pt idx="4555">
                  <c:v>18.825809399442875</c:v>
                </c:pt>
                <c:pt idx="4556">
                  <c:v>18.859900080189483</c:v>
                </c:pt>
                <c:pt idx="4557">
                  <c:v>24.073804298814334</c:v>
                </c:pt>
                <c:pt idx="4558">
                  <c:v>19.030144750556268</c:v>
                </c:pt>
                <c:pt idx="4559">
                  <c:v>22.752038345012295</c:v>
                </c:pt>
                <c:pt idx="4560">
                  <c:v>20.193990759394261</c:v>
                </c:pt>
                <c:pt idx="4561">
                  <c:v>19.043929942830164</c:v>
                </c:pt>
                <c:pt idx="4562">
                  <c:v>21.094282751169033</c:v>
                </c:pt>
                <c:pt idx="4563">
                  <c:v>20.001480010670274</c:v>
                </c:pt>
                <c:pt idx="4564">
                  <c:v>20.688528890112799</c:v>
                </c:pt>
                <c:pt idx="4565">
                  <c:v>22.536569690779402</c:v>
                </c:pt>
                <c:pt idx="4566">
                  <c:v>18.451162996116182</c:v>
                </c:pt>
                <c:pt idx="4567">
                  <c:v>23.872889688419338</c:v>
                </c:pt>
                <c:pt idx="4568">
                  <c:v>19.923987852668919</c:v>
                </c:pt>
                <c:pt idx="4569">
                  <c:v>20.052224114864774</c:v>
                </c:pt>
                <c:pt idx="4570">
                  <c:v>22.453338535407283</c:v>
                </c:pt>
                <c:pt idx="4571">
                  <c:v>22.714199286018172</c:v>
                </c:pt>
                <c:pt idx="4572">
                  <c:v>22.692874504417787</c:v>
                </c:pt>
                <c:pt idx="4573">
                  <c:v>19.435867664638121</c:v>
                </c:pt>
                <c:pt idx="4574">
                  <c:v>19.322774339188626</c:v>
                </c:pt>
                <c:pt idx="4575">
                  <c:v>22.027861719162992</c:v>
                </c:pt>
                <c:pt idx="4576">
                  <c:v>19.839137693964076</c:v>
                </c:pt>
                <c:pt idx="4577">
                  <c:v>21.262647003725611</c:v>
                </c:pt>
                <c:pt idx="4578">
                  <c:v>21.141953705454245</c:v>
                </c:pt>
                <c:pt idx="4579">
                  <c:v>22.036637929992672</c:v>
                </c:pt>
                <c:pt idx="4580">
                  <c:v>17.853561864281787</c:v>
                </c:pt>
                <c:pt idx="4581">
                  <c:v>20.35383285309543</c:v>
                </c:pt>
                <c:pt idx="4582">
                  <c:v>22.117041054713944</c:v>
                </c:pt>
                <c:pt idx="4583">
                  <c:v>17.882645506016079</c:v>
                </c:pt>
                <c:pt idx="4584">
                  <c:v>21.953717887701355</c:v>
                </c:pt>
                <c:pt idx="4585">
                  <c:v>19.205215245601185</c:v>
                </c:pt>
                <c:pt idx="4586">
                  <c:v>20.714188385059426</c:v>
                </c:pt>
                <c:pt idx="4587">
                  <c:v>22.720680610019432</c:v>
                </c:pt>
                <c:pt idx="4588">
                  <c:v>19.030739510809767</c:v>
                </c:pt>
                <c:pt idx="4589">
                  <c:v>17.021701481269908</c:v>
                </c:pt>
                <c:pt idx="4590">
                  <c:v>22.71442175757165</c:v>
                </c:pt>
                <c:pt idx="4591">
                  <c:v>21.921976129288119</c:v>
                </c:pt>
                <c:pt idx="4592">
                  <c:v>23.339654394335156</c:v>
                </c:pt>
                <c:pt idx="4593">
                  <c:v>19.737901137394832</c:v>
                </c:pt>
                <c:pt idx="4594">
                  <c:v>18.639992934893208</c:v>
                </c:pt>
                <c:pt idx="4595">
                  <c:v>18.681780400515354</c:v>
                </c:pt>
                <c:pt idx="4596">
                  <c:v>20.390908302273942</c:v>
                </c:pt>
                <c:pt idx="4597">
                  <c:v>21.756755229690647</c:v>
                </c:pt>
                <c:pt idx="4598">
                  <c:v>21.134496743696126</c:v>
                </c:pt>
                <c:pt idx="4599">
                  <c:v>18.634657076286388</c:v>
                </c:pt>
                <c:pt idx="4600">
                  <c:v>21.284795077675909</c:v>
                </c:pt>
                <c:pt idx="4601">
                  <c:v>20.58607102545896</c:v>
                </c:pt>
                <c:pt idx="4602">
                  <c:v>22.070136607193959</c:v>
                </c:pt>
                <c:pt idx="4603">
                  <c:v>20.499612121892493</c:v>
                </c:pt>
                <c:pt idx="4604">
                  <c:v>19.951916627580321</c:v>
                </c:pt>
                <c:pt idx="4605">
                  <c:v>21.996687165675358</c:v>
                </c:pt>
                <c:pt idx="4606">
                  <c:v>18.574844478096377</c:v>
                </c:pt>
                <c:pt idx="4607">
                  <c:v>20.759511285316549</c:v>
                </c:pt>
                <c:pt idx="4608">
                  <c:v>19.273490774872492</c:v>
                </c:pt>
                <c:pt idx="4609">
                  <c:v>20.083254219951968</c:v>
                </c:pt>
                <c:pt idx="4610">
                  <c:v>22.840348530361624</c:v>
                </c:pt>
                <c:pt idx="4611">
                  <c:v>21.575430791474695</c:v>
                </c:pt>
                <c:pt idx="4612">
                  <c:v>21.635567516719199</c:v>
                </c:pt>
                <c:pt idx="4613">
                  <c:v>21.318746763161847</c:v>
                </c:pt>
                <c:pt idx="4614">
                  <c:v>19.410016926001791</c:v>
                </c:pt>
                <c:pt idx="4615">
                  <c:v>20.387581139257442</c:v>
                </c:pt>
                <c:pt idx="4616">
                  <c:v>19.602153236493809</c:v>
                </c:pt>
                <c:pt idx="4617">
                  <c:v>20.510401239915296</c:v>
                </c:pt>
                <c:pt idx="4618">
                  <c:v>18.814902174604661</c:v>
                </c:pt>
                <c:pt idx="4619">
                  <c:v>20.013349011212703</c:v>
                </c:pt>
                <c:pt idx="4620">
                  <c:v>21.995169479830402</c:v>
                </c:pt>
                <c:pt idx="4621">
                  <c:v>19.702421598199418</c:v>
                </c:pt>
                <c:pt idx="4622">
                  <c:v>22.176443643576963</c:v>
                </c:pt>
                <c:pt idx="4623">
                  <c:v>18.850283278083651</c:v>
                </c:pt>
                <c:pt idx="4624">
                  <c:v>20.250325623118677</c:v>
                </c:pt>
                <c:pt idx="4625">
                  <c:v>23.799258368850673</c:v>
                </c:pt>
                <c:pt idx="4626">
                  <c:v>21.25231411043513</c:v>
                </c:pt>
                <c:pt idx="4627">
                  <c:v>21.63938753270827</c:v>
                </c:pt>
                <c:pt idx="4628">
                  <c:v>19.090188555131689</c:v>
                </c:pt>
                <c:pt idx="4629">
                  <c:v>22.123820163893747</c:v>
                </c:pt>
                <c:pt idx="4630">
                  <c:v>22.045030778564382</c:v>
                </c:pt>
                <c:pt idx="4631">
                  <c:v>20.230590720258405</c:v>
                </c:pt>
                <c:pt idx="4632">
                  <c:v>22.863355486155822</c:v>
                </c:pt>
                <c:pt idx="4633">
                  <c:v>19.77069417272498</c:v>
                </c:pt>
                <c:pt idx="4634">
                  <c:v>20.341109737891507</c:v>
                </c:pt>
                <c:pt idx="4635">
                  <c:v>23.391075729103122</c:v>
                </c:pt>
                <c:pt idx="4636">
                  <c:v>20.602448676902434</c:v>
                </c:pt>
                <c:pt idx="4637">
                  <c:v>20.802046309077376</c:v>
                </c:pt>
                <c:pt idx="4638">
                  <c:v>21.66976507756242</c:v>
                </c:pt>
                <c:pt idx="4639">
                  <c:v>21.292394954378473</c:v>
                </c:pt>
                <c:pt idx="4640">
                  <c:v>21.673552878481807</c:v>
                </c:pt>
                <c:pt idx="4641">
                  <c:v>20.456303669614304</c:v>
                </c:pt>
                <c:pt idx="4642">
                  <c:v>22.829184026964125</c:v>
                </c:pt>
                <c:pt idx="4643">
                  <c:v>20.226171125610058</c:v>
                </c:pt>
                <c:pt idx="4644">
                  <c:v>17.6906971930166</c:v>
                </c:pt>
                <c:pt idx="4645">
                  <c:v>20.355888687084242</c:v>
                </c:pt>
                <c:pt idx="4646">
                  <c:v>20.738472360985014</c:v>
                </c:pt>
                <c:pt idx="4647">
                  <c:v>22.325174346523362</c:v>
                </c:pt>
                <c:pt idx="4648">
                  <c:v>19.450742757226099</c:v>
                </c:pt>
                <c:pt idx="4649">
                  <c:v>21.673268543932696</c:v>
                </c:pt>
                <c:pt idx="4650">
                  <c:v>20.631626000959905</c:v>
                </c:pt>
                <c:pt idx="4651">
                  <c:v>21.143092485783271</c:v>
                </c:pt>
                <c:pt idx="4652">
                  <c:v>22.73744457965844</c:v>
                </c:pt>
                <c:pt idx="4653">
                  <c:v>17.218550903162772</c:v>
                </c:pt>
                <c:pt idx="4654">
                  <c:v>22.579902924185973</c:v>
                </c:pt>
                <c:pt idx="4655">
                  <c:v>23.810738537722109</c:v>
                </c:pt>
                <c:pt idx="4656">
                  <c:v>21.535859228380776</c:v>
                </c:pt>
                <c:pt idx="4657">
                  <c:v>21.818557597721593</c:v>
                </c:pt>
                <c:pt idx="4658">
                  <c:v>18.805768404689243</c:v>
                </c:pt>
                <c:pt idx="4659">
                  <c:v>20.968726002002001</c:v>
                </c:pt>
                <c:pt idx="4660">
                  <c:v>22.833400304934074</c:v>
                </c:pt>
                <c:pt idx="4661">
                  <c:v>18.492267188263444</c:v>
                </c:pt>
                <c:pt idx="4662">
                  <c:v>20.702815530587561</c:v>
                </c:pt>
                <c:pt idx="4663">
                  <c:v>15.826970516045378</c:v>
                </c:pt>
                <c:pt idx="4664">
                  <c:v>21.577275111332362</c:v>
                </c:pt>
                <c:pt idx="4665">
                  <c:v>22.058683166032921</c:v>
                </c:pt>
                <c:pt idx="4666">
                  <c:v>19.215940777630031</c:v>
                </c:pt>
                <c:pt idx="4667">
                  <c:v>21.241703170412208</c:v>
                </c:pt>
                <c:pt idx="4668">
                  <c:v>20.227702376331479</c:v>
                </c:pt>
                <c:pt idx="4669">
                  <c:v>19.753615841762013</c:v>
                </c:pt>
                <c:pt idx="4670">
                  <c:v>21.661451757681114</c:v>
                </c:pt>
                <c:pt idx="4671">
                  <c:v>20.045986786220457</c:v>
                </c:pt>
                <c:pt idx="4672">
                  <c:v>19.530526270841939</c:v>
                </c:pt>
                <c:pt idx="4673">
                  <c:v>21.209250309103645</c:v>
                </c:pt>
                <c:pt idx="4674">
                  <c:v>19.269928767781138</c:v>
                </c:pt>
                <c:pt idx="4675">
                  <c:v>21.134515166819462</c:v>
                </c:pt>
                <c:pt idx="4676">
                  <c:v>19.324201783185345</c:v>
                </c:pt>
                <c:pt idx="4677">
                  <c:v>21.756366035514883</c:v>
                </c:pt>
                <c:pt idx="4678">
                  <c:v>17.196138589067168</c:v>
                </c:pt>
                <c:pt idx="4679">
                  <c:v>22.327744232763777</c:v>
                </c:pt>
                <c:pt idx="4680">
                  <c:v>18.801270081125665</c:v>
                </c:pt>
                <c:pt idx="4681">
                  <c:v>21.63233639595542</c:v>
                </c:pt>
                <c:pt idx="4682">
                  <c:v>23.065760638099157</c:v>
                </c:pt>
                <c:pt idx="4683">
                  <c:v>20.085658310383597</c:v>
                </c:pt>
                <c:pt idx="4684">
                  <c:v>19.664737574831705</c:v>
                </c:pt>
                <c:pt idx="4685">
                  <c:v>22.036624650992874</c:v>
                </c:pt>
                <c:pt idx="4686">
                  <c:v>21.130210060845744</c:v>
                </c:pt>
                <c:pt idx="4687">
                  <c:v>23.246236338072809</c:v>
                </c:pt>
                <c:pt idx="4688">
                  <c:v>20.370737616838014</c:v>
                </c:pt>
                <c:pt idx="4689">
                  <c:v>23.359500980316831</c:v>
                </c:pt>
                <c:pt idx="4690">
                  <c:v>23.123861980961493</c:v>
                </c:pt>
                <c:pt idx="4691">
                  <c:v>22.248520128675803</c:v>
                </c:pt>
                <c:pt idx="4692">
                  <c:v>23.409037054571204</c:v>
                </c:pt>
                <c:pt idx="4693">
                  <c:v>19.803799946605189</c:v>
                </c:pt>
                <c:pt idx="4694">
                  <c:v>19.459297671612365</c:v>
                </c:pt>
                <c:pt idx="4695">
                  <c:v>23.060423510393711</c:v>
                </c:pt>
                <c:pt idx="4696">
                  <c:v>17.612567940355273</c:v>
                </c:pt>
                <c:pt idx="4697">
                  <c:v>22.117800342094441</c:v>
                </c:pt>
                <c:pt idx="4698">
                  <c:v>20.326366908471339</c:v>
                </c:pt>
                <c:pt idx="4699">
                  <c:v>20.496965473489553</c:v>
                </c:pt>
                <c:pt idx="4700">
                  <c:v>22.73255083855781</c:v>
                </c:pt>
                <c:pt idx="4701">
                  <c:v>19.141556733810642</c:v>
                </c:pt>
                <c:pt idx="4702">
                  <c:v>21.439448653534463</c:v>
                </c:pt>
                <c:pt idx="4703">
                  <c:v>21.365670007359434</c:v>
                </c:pt>
                <c:pt idx="4704">
                  <c:v>21.476835181116485</c:v>
                </c:pt>
                <c:pt idx="4705">
                  <c:v>22.065749225785538</c:v>
                </c:pt>
                <c:pt idx="4706">
                  <c:v>21.053097379088278</c:v>
                </c:pt>
                <c:pt idx="4707">
                  <c:v>23.796030871572174</c:v>
                </c:pt>
                <c:pt idx="4708">
                  <c:v>18.00249731082593</c:v>
                </c:pt>
                <c:pt idx="4709">
                  <c:v>22.485107003895415</c:v>
                </c:pt>
                <c:pt idx="4710">
                  <c:v>23.596742287139687</c:v>
                </c:pt>
                <c:pt idx="4711">
                  <c:v>19.767904742293034</c:v>
                </c:pt>
                <c:pt idx="4712">
                  <c:v>22.306650544598369</c:v>
                </c:pt>
                <c:pt idx="4713">
                  <c:v>17.684276096660287</c:v>
                </c:pt>
                <c:pt idx="4714">
                  <c:v>20.807755682801584</c:v>
                </c:pt>
                <c:pt idx="4715">
                  <c:v>22.217011785041667</c:v>
                </c:pt>
                <c:pt idx="4716">
                  <c:v>21.198553124155961</c:v>
                </c:pt>
                <c:pt idx="4717">
                  <c:v>22.432375991401553</c:v>
                </c:pt>
                <c:pt idx="4718">
                  <c:v>18.631629362172625</c:v>
                </c:pt>
                <c:pt idx="4719">
                  <c:v>22.45406637898099</c:v>
                </c:pt>
                <c:pt idx="4720">
                  <c:v>21.218337206747361</c:v>
                </c:pt>
                <c:pt idx="4721">
                  <c:v>20.051086048914161</c:v>
                </c:pt>
                <c:pt idx="4722">
                  <c:v>23.099039554868781</c:v>
                </c:pt>
                <c:pt idx="4723">
                  <c:v>19.492472146001845</c:v>
                </c:pt>
                <c:pt idx="4724">
                  <c:v>18.757348367541251</c:v>
                </c:pt>
                <c:pt idx="4725">
                  <c:v>21.009455148978883</c:v>
                </c:pt>
                <c:pt idx="4726">
                  <c:v>21.508501173437267</c:v>
                </c:pt>
                <c:pt idx="4727">
                  <c:v>22.249198932164987</c:v>
                </c:pt>
                <c:pt idx="4728">
                  <c:v>18.581413253633205</c:v>
                </c:pt>
                <c:pt idx="4729">
                  <c:v>21.069760084603665</c:v>
                </c:pt>
                <c:pt idx="4730">
                  <c:v>22.852905499311547</c:v>
                </c:pt>
                <c:pt idx="4731">
                  <c:v>21.447903026611613</c:v>
                </c:pt>
                <c:pt idx="4732">
                  <c:v>23.22156472462305</c:v>
                </c:pt>
                <c:pt idx="4733">
                  <c:v>20.719936267485824</c:v>
                </c:pt>
                <c:pt idx="4734">
                  <c:v>20.684890125421131</c:v>
                </c:pt>
                <c:pt idx="4735">
                  <c:v>22.916145164227412</c:v>
                </c:pt>
                <c:pt idx="4736">
                  <c:v>19.659781663353456</c:v>
                </c:pt>
                <c:pt idx="4737">
                  <c:v>22.002244216090197</c:v>
                </c:pt>
                <c:pt idx="4738">
                  <c:v>20.800400867293867</c:v>
                </c:pt>
                <c:pt idx="4739">
                  <c:v>22.144355203607773</c:v>
                </c:pt>
                <c:pt idx="4740">
                  <c:v>20.248109087863774</c:v>
                </c:pt>
                <c:pt idx="4741">
                  <c:v>20.304779148268121</c:v>
                </c:pt>
                <c:pt idx="4742">
                  <c:v>21.081183511997303</c:v>
                </c:pt>
                <c:pt idx="4743">
                  <c:v>20.758788226923979</c:v>
                </c:pt>
                <c:pt idx="4744">
                  <c:v>22.457376646357957</c:v>
                </c:pt>
                <c:pt idx="4745">
                  <c:v>21.851536595168099</c:v>
                </c:pt>
                <c:pt idx="4746">
                  <c:v>16.618038533621959</c:v>
                </c:pt>
                <c:pt idx="4747">
                  <c:v>22.84595508454661</c:v>
                </c:pt>
                <c:pt idx="4748">
                  <c:v>21.38192123082581</c:v>
                </c:pt>
                <c:pt idx="4749">
                  <c:v>22.336276576286636</c:v>
                </c:pt>
                <c:pt idx="4750">
                  <c:v>22.951969803257562</c:v>
                </c:pt>
                <c:pt idx="4751">
                  <c:v>19.282433930347654</c:v>
                </c:pt>
                <c:pt idx="4752">
                  <c:v>22.10322216622383</c:v>
                </c:pt>
                <c:pt idx="4753">
                  <c:v>18.779857583005498</c:v>
                </c:pt>
                <c:pt idx="4754">
                  <c:v>22.13247233098123</c:v>
                </c:pt>
                <c:pt idx="4755">
                  <c:v>22.674057398461681</c:v>
                </c:pt>
                <c:pt idx="4756">
                  <c:v>22.302732890034623</c:v>
                </c:pt>
                <c:pt idx="4757">
                  <c:v>22.992820056125218</c:v>
                </c:pt>
                <c:pt idx="4758">
                  <c:v>20.453944630247324</c:v>
                </c:pt>
                <c:pt idx="4759">
                  <c:v>22.384517868489173</c:v>
                </c:pt>
                <c:pt idx="4760">
                  <c:v>22.270248118432733</c:v>
                </c:pt>
                <c:pt idx="4761">
                  <c:v>20.386760721049111</c:v>
                </c:pt>
                <c:pt idx="4762">
                  <c:v>21.851230605598861</c:v>
                </c:pt>
                <c:pt idx="4763">
                  <c:v>19.305460230770684</c:v>
                </c:pt>
                <c:pt idx="4764">
                  <c:v>18.843168389943351</c:v>
                </c:pt>
                <c:pt idx="4765">
                  <c:v>18.846059548926554</c:v>
                </c:pt>
                <c:pt idx="4766">
                  <c:v>19.74025829710002</c:v>
                </c:pt>
                <c:pt idx="4767">
                  <c:v>24.266914454415453</c:v>
                </c:pt>
                <c:pt idx="4768">
                  <c:v>19.886441739486166</c:v>
                </c:pt>
                <c:pt idx="4769">
                  <c:v>20.893667994048634</c:v>
                </c:pt>
                <c:pt idx="4770">
                  <c:v>19.211594856534731</c:v>
                </c:pt>
                <c:pt idx="4771">
                  <c:v>19.387092703733309</c:v>
                </c:pt>
                <c:pt idx="4772">
                  <c:v>22.134158650326111</c:v>
                </c:pt>
                <c:pt idx="4773">
                  <c:v>19.124413418693091</c:v>
                </c:pt>
                <c:pt idx="4774">
                  <c:v>20.719326435476397</c:v>
                </c:pt>
                <c:pt idx="4775">
                  <c:v>22.421203358781849</c:v>
                </c:pt>
                <c:pt idx="4776">
                  <c:v>19.369840735712714</c:v>
                </c:pt>
                <c:pt idx="4777">
                  <c:v>23.625699081693387</c:v>
                </c:pt>
                <c:pt idx="4778">
                  <c:v>19.579211273740992</c:v>
                </c:pt>
                <c:pt idx="4779">
                  <c:v>18.553712181255051</c:v>
                </c:pt>
                <c:pt idx="4780">
                  <c:v>21.894765783359624</c:v>
                </c:pt>
                <c:pt idx="4781">
                  <c:v>21.419076837948452</c:v>
                </c:pt>
                <c:pt idx="4782">
                  <c:v>23.343818200640413</c:v>
                </c:pt>
                <c:pt idx="4783">
                  <c:v>18.583957182120212</c:v>
                </c:pt>
                <c:pt idx="4784">
                  <c:v>18.23448234574148</c:v>
                </c:pt>
                <c:pt idx="4785">
                  <c:v>21.843265185587292</c:v>
                </c:pt>
                <c:pt idx="4786">
                  <c:v>22.2568081510619</c:v>
                </c:pt>
                <c:pt idx="4787">
                  <c:v>22.086685958452051</c:v>
                </c:pt>
                <c:pt idx="4788">
                  <c:v>21.418008951093373</c:v>
                </c:pt>
                <c:pt idx="4789">
                  <c:v>22.070859985759689</c:v>
                </c:pt>
                <c:pt idx="4790">
                  <c:v>20.740307987238406</c:v>
                </c:pt>
                <c:pt idx="4791">
                  <c:v>20.96132984798183</c:v>
                </c:pt>
                <c:pt idx="4792">
                  <c:v>22.056228930535557</c:v>
                </c:pt>
                <c:pt idx="4793">
                  <c:v>19.643274327698514</c:v>
                </c:pt>
                <c:pt idx="4794">
                  <c:v>21.976004767849417</c:v>
                </c:pt>
                <c:pt idx="4795">
                  <c:v>19.88839803917973</c:v>
                </c:pt>
                <c:pt idx="4796">
                  <c:v>20.612198106448108</c:v>
                </c:pt>
                <c:pt idx="4797">
                  <c:v>21.836337311950206</c:v>
                </c:pt>
                <c:pt idx="4798">
                  <c:v>18.590752315576474</c:v>
                </c:pt>
                <c:pt idx="4799">
                  <c:v>18.509594559391594</c:v>
                </c:pt>
                <c:pt idx="4800">
                  <c:v>22.4748938949738</c:v>
                </c:pt>
                <c:pt idx="4801">
                  <c:v>22.027394741536956</c:v>
                </c:pt>
                <c:pt idx="4802">
                  <c:v>22.865077796323899</c:v>
                </c:pt>
                <c:pt idx="4803">
                  <c:v>17.614025666595094</c:v>
                </c:pt>
                <c:pt idx="4804">
                  <c:v>19.941862700086972</c:v>
                </c:pt>
                <c:pt idx="4805">
                  <c:v>19.086133719334551</c:v>
                </c:pt>
                <c:pt idx="4806">
                  <c:v>19.74897155033166</c:v>
                </c:pt>
                <c:pt idx="4807">
                  <c:v>20.476666038360623</c:v>
                </c:pt>
                <c:pt idx="4808">
                  <c:v>21.978136365942671</c:v>
                </c:pt>
                <c:pt idx="4809">
                  <c:v>19.039993597789476</c:v>
                </c:pt>
                <c:pt idx="4810">
                  <c:v>21.478219545868569</c:v>
                </c:pt>
                <c:pt idx="4811">
                  <c:v>19.972907179564118</c:v>
                </c:pt>
                <c:pt idx="4812">
                  <c:v>21.488815420181574</c:v>
                </c:pt>
                <c:pt idx="4813">
                  <c:v>19.813057218298123</c:v>
                </c:pt>
                <c:pt idx="4814">
                  <c:v>20.89522274467431</c:v>
                </c:pt>
                <c:pt idx="4815">
                  <c:v>21.372209027344855</c:v>
                </c:pt>
                <c:pt idx="4816">
                  <c:v>17.887857692550934</c:v>
                </c:pt>
                <c:pt idx="4817">
                  <c:v>20.995857734004055</c:v>
                </c:pt>
                <c:pt idx="4818">
                  <c:v>19.909757385815332</c:v>
                </c:pt>
                <c:pt idx="4819">
                  <c:v>19.139868653546841</c:v>
                </c:pt>
                <c:pt idx="4820">
                  <c:v>22.898939172352534</c:v>
                </c:pt>
                <c:pt idx="4821">
                  <c:v>21.482206758743121</c:v>
                </c:pt>
                <c:pt idx="4822">
                  <c:v>21.918406255327106</c:v>
                </c:pt>
                <c:pt idx="4823">
                  <c:v>21.057551942423174</c:v>
                </c:pt>
                <c:pt idx="4824">
                  <c:v>19.375901358350994</c:v>
                </c:pt>
                <c:pt idx="4825">
                  <c:v>20.323207909210801</c:v>
                </c:pt>
                <c:pt idx="4826">
                  <c:v>21.235837909153634</c:v>
                </c:pt>
                <c:pt idx="4827">
                  <c:v>19.635484685627553</c:v>
                </c:pt>
                <c:pt idx="4828">
                  <c:v>20.062669336964653</c:v>
                </c:pt>
                <c:pt idx="4829">
                  <c:v>20.319154262241234</c:v>
                </c:pt>
                <c:pt idx="4830">
                  <c:v>21.0527176527096</c:v>
                </c:pt>
                <c:pt idx="4831">
                  <c:v>20.487057007161152</c:v>
                </c:pt>
                <c:pt idx="4832">
                  <c:v>19.701746454977361</c:v>
                </c:pt>
                <c:pt idx="4833">
                  <c:v>17.965373294769961</c:v>
                </c:pt>
                <c:pt idx="4834">
                  <c:v>18.42632340629055</c:v>
                </c:pt>
                <c:pt idx="4835">
                  <c:v>23.841147312272721</c:v>
                </c:pt>
                <c:pt idx="4836">
                  <c:v>21.14865291534381</c:v>
                </c:pt>
                <c:pt idx="4837">
                  <c:v>20.961164750063581</c:v>
                </c:pt>
                <c:pt idx="4838">
                  <c:v>19.870412743527492</c:v>
                </c:pt>
                <c:pt idx="4839">
                  <c:v>21.045247229640733</c:v>
                </c:pt>
                <c:pt idx="4840">
                  <c:v>21.785864990508962</c:v>
                </c:pt>
                <c:pt idx="4841">
                  <c:v>21.67213417293361</c:v>
                </c:pt>
                <c:pt idx="4842">
                  <c:v>23.440733965471473</c:v>
                </c:pt>
                <c:pt idx="4843">
                  <c:v>19.50012168829485</c:v>
                </c:pt>
                <c:pt idx="4844">
                  <c:v>20.161183407480504</c:v>
                </c:pt>
                <c:pt idx="4845">
                  <c:v>23.574826191516397</c:v>
                </c:pt>
                <c:pt idx="4846">
                  <c:v>20.771349472640019</c:v>
                </c:pt>
                <c:pt idx="4847">
                  <c:v>19.399601596221174</c:v>
                </c:pt>
                <c:pt idx="4848">
                  <c:v>20.669232094571584</c:v>
                </c:pt>
                <c:pt idx="4849">
                  <c:v>21.157850638562024</c:v>
                </c:pt>
                <c:pt idx="4850">
                  <c:v>21.349813603914175</c:v>
                </c:pt>
                <c:pt idx="4851">
                  <c:v>20.123324120342875</c:v>
                </c:pt>
                <c:pt idx="4852">
                  <c:v>22.456304536431798</c:v>
                </c:pt>
                <c:pt idx="4853">
                  <c:v>20.710643794820832</c:v>
                </c:pt>
                <c:pt idx="4854">
                  <c:v>17.9692603013142</c:v>
                </c:pt>
                <c:pt idx="4855">
                  <c:v>20.043896746934571</c:v>
                </c:pt>
                <c:pt idx="4856">
                  <c:v>20.368900142955834</c:v>
                </c:pt>
                <c:pt idx="4857">
                  <c:v>22.247653985168068</c:v>
                </c:pt>
                <c:pt idx="4858">
                  <c:v>19.347861810842279</c:v>
                </c:pt>
                <c:pt idx="4859">
                  <c:v>21.710282128372242</c:v>
                </c:pt>
                <c:pt idx="4860">
                  <c:v>19.975356895874882</c:v>
                </c:pt>
                <c:pt idx="4861">
                  <c:v>20.623500470452434</c:v>
                </c:pt>
                <c:pt idx="4862">
                  <c:v>22.175126721545816</c:v>
                </c:pt>
                <c:pt idx="4863">
                  <c:v>17.44694515593671</c:v>
                </c:pt>
                <c:pt idx="4864">
                  <c:v>21.323568889235904</c:v>
                </c:pt>
                <c:pt idx="4865">
                  <c:v>21.647876542536263</c:v>
                </c:pt>
                <c:pt idx="4866">
                  <c:v>21.346232279120407</c:v>
                </c:pt>
                <c:pt idx="4867">
                  <c:v>21.249667362166534</c:v>
                </c:pt>
                <c:pt idx="4868">
                  <c:v>19.696931956337572</c:v>
                </c:pt>
                <c:pt idx="4869">
                  <c:v>21.021127028386388</c:v>
                </c:pt>
                <c:pt idx="4870">
                  <c:v>22.364287095811871</c:v>
                </c:pt>
                <c:pt idx="4871">
                  <c:v>18.759310281646393</c:v>
                </c:pt>
                <c:pt idx="4872">
                  <c:v>21.998303193203128</c:v>
                </c:pt>
                <c:pt idx="4873">
                  <c:v>16.654477466287034</c:v>
                </c:pt>
                <c:pt idx="4874">
                  <c:v>21.999303883243932</c:v>
                </c:pt>
                <c:pt idx="4875">
                  <c:v>20.922503750145509</c:v>
                </c:pt>
                <c:pt idx="4876">
                  <c:v>20.240370716272217</c:v>
                </c:pt>
                <c:pt idx="4877">
                  <c:v>20.487433479007539</c:v>
                </c:pt>
                <c:pt idx="4878">
                  <c:v>20.270592976625068</c:v>
                </c:pt>
                <c:pt idx="4879">
                  <c:v>21.286694527442691</c:v>
                </c:pt>
                <c:pt idx="4880">
                  <c:v>22.394521509439354</c:v>
                </c:pt>
                <c:pt idx="4881">
                  <c:v>22.183048256564621</c:v>
                </c:pt>
                <c:pt idx="4882">
                  <c:v>20.511954753198872</c:v>
                </c:pt>
                <c:pt idx="4883">
                  <c:v>20.151588762416615</c:v>
                </c:pt>
                <c:pt idx="4884">
                  <c:v>19.92079357862718</c:v>
                </c:pt>
                <c:pt idx="4885">
                  <c:v>22.450580958369635</c:v>
                </c:pt>
                <c:pt idx="4886">
                  <c:v>19.45742420172845</c:v>
                </c:pt>
                <c:pt idx="4887">
                  <c:v>22.010656860225328</c:v>
                </c:pt>
                <c:pt idx="4888">
                  <c:v>16.65703649255741</c:v>
                </c:pt>
                <c:pt idx="4889">
                  <c:v>21.436514052629747</c:v>
                </c:pt>
                <c:pt idx="4890">
                  <c:v>19.737829071563244</c:v>
                </c:pt>
                <c:pt idx="4891">
                  <c:v>21.744425073679473</c:v>
                </c:pt>
                <c:pt idx="4892">
                  <c:v>23.082921590655708</c:v>
                </c:pt>
                <c:pt idx="4893">
                  <c:v>19.973935963563569</c:v>
                </c:pt>
                <c:pt idx="4894">
                  <c:v>21.970827671826392</c:v>
                </c:pt>
                <c:pt idx="4895">
                  <c:v>20.251145326947267</c:v>
                </c:pt>
                <c:pt idx="4896">
                  <c:v>20.357442730455109</c:v>
                </c:pt>
                <c:pt idx="4897">
                  <c:v>23.648065536755773</c:v>
                </c:pt>
                <c:pt idx="4898">
                  <c:v>20.401462237995332</c:v>
                </c:pt>
                <c:pt idx="4899">
                  <c:v>23.363186209017137</c:v>
                </c:pt>
                <c:pt idx="4900">
                  <c:v>22.534959401965601</c:v>
                </c:pt>
                <c:pt idx="4901">
                  <c:v>21.541108201707303</c:v>
                </c:pt>
                <c:pt idx="4902">
                  <c:v>22.895217067864522</c:v>
                </c:pt>
                <c:pt idx="4903">
                  <c:v>20.339763789505742</c:v>
                </c:pt>
                <c:pt idx="4904">
                  <c:v>20.426676426676561</c:v>
                </c:pt>
                <c:pt idx="4905">
                  <c:v>23.216941368171661</c:v>
                </c:pt>
                <c:pt idx="4906">
                  <c:v>20.964021429500093</c:v>
                </c:pt>
                <c:pt idx="4907">
                  <c:v>22.492533274738182</c:v>
                </c:pt>
                <c:pt idx="4908">
                  <c:v>20.074564082626889</c:v>
                </c:pt>
                <c:pt idx="4909">
                  <c:v>20.164097211960918</c:v>
                </c:pt>
                <c:pt idx="4910">
                  <c:v>22.232808678485057</c:v>
                </c:pt>
                <c:pt idx="4911">
                  <c:v>17.807835939273289</c:v>
                </c:pt>
                <c:pt idx="4912">
                  <c:v>20.101444609822948</c:v>
                </c:pt>
                <c:pt idx="4913">
                  <c:v>21.516087441117538</c:v>
                </c:pt>
                <c:pt idx="4914">
                  <c:v>21.39413622241786</c:v>
                </c:pt>
                <c:pt idx="4915">
                  <c:v>21.088527627943549</c:v>
                </c:pt>
                <c:pt idx="4916">
                  <c:v>21.157486751530119</c:v>
                </c:pt>
                <c:pt idx="4917">
                  <c:v>23.363214642366966</c:v>
                </c:pt>
                <c:pt idx="4918">
                  <c:v>17.51523691234236</c:v>
                </c:pt>
                <c:pt idx="4919">
                  <c:v>23.456426273588882</c:v>
                </c:pt>
                <c:pt idx="4920">
                  <c:v>22.076553177928865</c:v>
                </c:pt>
                <c:pt idx="4921">
                  <c:v>19.533060536503505</c:v>
                </c:pt>
                <c:pt idx="4922">
                  <c:v>22.490659979133028</c:v>
                </c:pt>
                <c:pt idx="4923">
                  <c:v>17.207556872413946</c:v>
                </c:pt>
                <c:pt idx="4924">
                  <c:v>20.883853749844285</c:v>
                </c:pt>
                <c:pt idx="4925">
                  <c:v>22.372447044783783</c:v>
                </c:pt>
                <c:pt idx="4926">
                  <c:v>20.715852257962027</c:v>
                </c:pt>
                <c:pt idx="4927">
                  <c:v>22.613169580535338</c:v>
                </c:pt>
                <c:pt idx="4928">
                  <c:v>18.474148443396547</c:v>
                </c:pt>
                <c:pt idx="4929">
                  <c:v>22.515751057303415</c:v>
                </c:pt>
                <c:pt idx="4930">
                  <c:v>22.133954350256666</c:v>
                </c:pt>
                <c:pt idx="4931">
                  <c:v>20.934580393397688</c:v>
                </c:pt>
                <c:pt idx="4932">
                  <c:v>23.790639984973684</c:v>
                </c:pt>
                <c:pt idx="4933">
                  <c:v>19.661530041602244</c:v>
                </c:pt>
                <c:pt idx="4934">
                  <c:v>19.676140779680829</c:v>
                </c:pt>
                <c:pt idx="4935">
                  <c:v>19.101778140282448</c:v>
                </c:pt>
                <c:pt idx="4936">
                  <c:v>21.168793428820635</c:v>
                </c:pt>
                <c:pt idx="4937">
                  <c:v>22.825771906880888</c:v>
                </c:pt>
                <c:pt idx="4938">
                  <c:v>17.928359040865224</c:v>
                </c:pt>
                <c:pt idx="4939">
                  <c:v>20.272319448336166</c:v>
                </c:pt>
                <c:pt idx="4940">
                  <c:v>22.690212019925411</c:v>
                </c:pt>
                <c:pt idx="4941">
                  <c:v>20.730244458074001</c:v>
                </c:pt>
                <c:pt idx="4942">
                  <c:v>23.658971234562529</c:v>
                </c:pt>
                <c:pt idx="4943">
                  <c:v>19.216566967809932</c:v>
                </c:pt>
                <c:pt idx="4944">
                  <c:v>21.500575511928279</c:v>
                </c:pt>
                <c:pt idx="4945">
                  <c:v>22.294109265508048</c:v>
                </c:pt>
                <c:pt idx="4946">
                  <c:v>19.22569581116316</c:v>
                </c:pt>
                <c:pt idx="4947">
                  <c:v>22.510384136035029</c:v>
                </c:pt>
                <c:pt idx="4948">
                  <c:v>20.846944981126541</c:v>
                </c:pt>
                <c:pt idx="4949">
                  <c:v>22.677730252497504</c:v>
                </c:pt>
                <c:pt idx="4950">
                  <c:v>20.965937653923142</c:v>
                </c:pt>
                <c:pt idx="4951">
                  <c:v>21.544334820622822</c:v>
                </c:pt>
                <c:pt idx="4952">
                  <c:v>22.177003424354552</c:v>
                </c:pt>
                <c:pt idx="4953">
                  <c:v>21.62271441433964</c:v>
                </c:pt>
                <c:pt idx="4954">
                  <c:v>22.533138029974143</c:v>
                </c:pt>
                <c:pt idx="4955">
                  <c:v>22.051729096175457</c:v>
                </c:pt>
                <c:pt idx="4956">
                  <c:v>17.231570948732003</c:v>
                </c:pt>
                <c:pt idx="4957">
                  <c:v>23.153961634602442</c:v>
                </c:pt>
                <c:pt idx="4958">
                  <c:v>21.770146702339435</c:v>
                </c:pt>
                <c:pt idx="4959">
                  <c:v>22.051399141400417</c:v>
                </c:pt>
                <c:pt idx="4960">
                  <c:v>23.10357358547785</c:v>
                </c:pt>
                <c:pt idx="4961">
                  <c:v>19.525780730990238</c:v>
                </c:pt>
                <c:pt idx="4962">
                  <c:v>23.586935375299596</c:v>
                </c:pt>
                <c:pt idx="4963">
                  <c:v>17.412812790361865</c:v>
                </c:pt>
                <c:pt idx="4964">
                  <c:v>20.501386439290485</c:v>
                </c:pt>
                <c:pt idx="4965">
                  <c:v>22.617932105784551</c:v>
                </c:pt>
                <c:pt idx="4966">
                  <c:v>22.612736789468048</c:v>
                </c:pt>
                <c:pt idx="4967">
                  <c:v>23.422912306229325</c:v>
                </c:pt>
                <c:pt idx="4968">
                  <c:v>20.626714854349128</c:v>
                </c:pt>
                <c:pt idx="4969">
                  <c:v>22.103320147235539</c:v>
                </c:pt>
                <c:pt idx="4970">
                  <c:v>22.433088506584333</c:v>
                </c:pt>
                <c:pt idx="4971">
                  <c:v>20.914564297713145</c:v>
                </c:pt>
                <c:pt idx="4972">
                  <c:v>21.897839538683215</c:v>
                </c:pt>
                <c:pt idx="4973">
                  <c:v>18.373924435637022</c:v>
                </c:pt>
                <c:pt idx="4974">
                  <c:v>17.788467233201157</c:v>
                </c:pt>
                <c:pt idx="4975">
                  <c:v>20.668714357558095</c:v>
                </c:pt>
                <c:pt idx="4976">
                  <c:v>18.545028128826289</c:v>
                </c:pt>
                <c:pt idx="4977">
                  <c:v>24.156940608753494</c:v>
                </c:pt>
                <c:pt idx="4978">
                  <c:v>18.908630086372689</c:v>
                </c:pt>
                <c:pt idx="4979">
                  <c:v>22.216578872990691</c:v>
                </c:pt>
                <c:pt idx="4980">
                  <c:v>18.730829158620256</c:v>
                </c:pt>
                <c:pt idx="4981">
                  <c:v>20.203708328424803</c:v>
                </c:pt>
                <c:pt idx="4982">
                  <c:v>21.48507736375911</c:v>
                </c:pt>
                <c:pt idx="4983">
                  <c:v>19.828076396735472</c:v>
                </c:pt>
                <c:pt idx="4984">
                  <c:v>19.941283746732783</c:v>
                </c:pt>
                <c:pt idx="4985">
                  <c:v>22.77485516804667</c:v>
                </c:pt>
                <c:pt idx="4986">
                  <c:v>18.76933780604438</c:v>
                </c:pt>
                <c:pt idx="4987">
                  <c:v>24.045300098576522</c:v>
                </c:pt>
                <c:pt idx="4988">
                  <c:v>19.533956265036416</c:v>
                </c:pt>
                <c:pt idx="4989">
                  <c:v>20.019906078051267</c:v>
                </c:pt>
                <c:pt idx="4990">
                  <c:v>23.017409496564071</c:v>
                </c:pt>
                <c:pt idx="4991">
                  <c:v>22.750766027162641</c:v>
                </c:pt>
                <c:pt idx="4992">
                  <c:v>23.036303586679278</c:v>
                </c:pt>
                <c:pt idx="4993">
                  <c:v>18.616654622672634</c:v>
                </c:pt>
                <c:pt idx="4994">
                  <c:v>19.669967644239616</c:v>
                </c:pt>
                <c:pt idx="4995">
                  <c:v>21.801789676928138</c:v>
                </c:pt>
                <c:pt idx="4996">
                  <c:v>19.45222608613317</c:v>
                </c:pt>
                <c:pt idx="4997">
                  <c:v>22.197641648504817</c:v>
                </c:pt>
                <c:pt idx="4998">
                  <c:v>21.420193815551322</c:v>
                </c:pt>
                <c:pt idx="4999">
                  <c:v>21.956874579727128</c:v>
                </c:pt>
                <c:pt idx="5000">
                  <c:v>16.749918273307493</c:v>
                </c:pt>
                <c:pt idx="5001">
                  <c:v>20.768547135995505</c:v>
                </c:pt>
                <c:pt idx="5002">
                  <c:v>21.919715102422842</c:v>
                </c:pt>
                <c:pt idx="5003">
                  <c:v>19.244766224770036</c:v>
                </c:pt>
                <c:pt idx="5004">
                  <c:v>22.468004583349419</c:v>
                </c:pt>
                <c:pt idx="5005">
                  <c:v>19.119989476475446</c:v>
                </c:pt>
                <c:pt idx="5006">
                  <c:v>20.961152521390886</c:v>
                </c:pt>
                <c:pt idx="5007">
                  <c:v>22.965898606405307</c:v>
                </c:pt>
                <c:pt idx="5008">
                  <c:v>18.417446785738711</c:v>
                </c:pt>
                <c:pt idx="5009">
                  <c:v>17.774639721473289</c:v>
                </c:pt>
                <c:pt idx="5010">
                  <c:v>22.075227505008328</c:v>
                </c:pt>
                <c:pt idx="5011">
                  <c:v>22.189657096835049</c:v>
                </c:pt>
                <c:pt idx="5012">
                  <c:v>23.355962951361978</c:v>
                </c:pt>
                <c:pt idx="5013">
                  <c:v>18.615672193552996</c:v>
                </c:pt>
                <c:pt idx="5014">
                  <c:v>18.553411693594775</c:v>
                </c:pt>
                <c:pt idx="5015">
                  <c:v>18.185458789255147</c:v>
                </c:pt>
                <c:pt idx="5016">
                  <c:v>19.363647208769184</c:v>
                </c:pt>
                <c:pt idx="5017">
                  <c:v>20.812592171788026</c:v>
                </c:pt>
                <c:pt idx="5018">
                  <c:v>21.662395055290105</c:v>
                </c:pt>
                <c:pt idx="5019">
                  <c:v>20.780808153482635</c:v>
                </c:pt>
                <c:pt idx="5020">
                  <c:v>21.436304742716835</c:v>
                </c:pt>
                <c:pt idx="5021">
                  <c:v>20.479664125870894</c:v>
                </c:pt>
                <c:pt idx="5022">
                  <c:v>21.908058324189746</c:v>
                </c:pt>
                <c:pt idx="5023">
                  <c:v>18.701469257645186</c:v>
                </c:pt>
                <c:pt idx="5024">
                  <c:v>20.614091802174897</c:v>
                </c:pt>
                <c:pt idx="5025">
                  <c:v>22.924437297606651</c:v>
                </c:pt>
                <c:pt idx="5026">
                  <c:v>17.816078947566385</c:v>
                </c:pt>
                <c:pt idx="5027">
                  <c:v>23.385110633274135</c:v>
                </c:pt>
                <c:pt idx="5028">
                  <c:v>19.511977382033908</c:v>
                </c:pt>
                <c:pt idx="5029">
                  <c:v>19.807660824629103</c:v>
                </c:pt>
                <c:pt idx="5030">
                  <c:v>21.621579779889377</c:v>
                </c:pt>
                <c:pt idx="5031">
                  <c:v>21.432733847028853</c:v>
                </c:pt>
                <c:pt idx="5032">
                  <c:v>21.573555794348334</c:v>
                </c:pt>
                <c:pt idx="5033">
                  <c:v>21.005499624041516</c:v>
                </c:pt>
                <c:pt idx="5034">
                  <c:v>18.784840193404058</c:v>
                </c:pt>
                <c:pt idx="5035">
                  <c:v>20.294234794017566</c:v>
                </c:pt>
                <c:pt idx="5036">
                  <c:v>20.599881182199088</c:v>
                </c:pt>
                <c:pt idx="5037">
                  <c:v>19.327449581725443</c:v>
                </c:pt>
                <c:pt idx="5038">
                  <c:v>18.851539473133432</c:v>
                </c:pt>
                <c:pt idx="5039">
                  <c:v>20.299041048125492</c:v>
                </c:pt>
                <c:pt idx="5040">
                  <c:v>20.552507830754799</c:v>
                </c:pt>
                <c:pt idx="5041">
                  <c:v>19.584051599367736</c:v>
                </c:pt>
                <c:pt idx="5042">
                  <c:v>19.096846964194761</c:v>
                </c:pt>
                <c:pt idx="5043">
                  <c:v>18.863188513699171</c:v>
                </c:pt>
                <c:pt idx="5044">
                  <c:v>19.044688945657104</c:v>
                </c:pt>
                <c:pt idx="5045">
                  <c:v>22.87438592324169</c:v>
                </c:pt>
                <c:pt idx="5046">
                  <c:v>23.40078971590259</c:v>
                </c:pt>
                <c:pt idx="5047">
                  <c:v>20.556787452579567</c:v>
                </c:pt>
                <c:pt idx="5048">
                  <c:v>20.53778618598745</c:v>
                </c:pt>
                <c:pt idx="5049">
                  <c:v>23.444565500302751</c:v>
                </c:pt>
                <c:pt idx="5050">
                  <c:v>23.502597254965746</c:v>
                </c:pt>
                <c:pt idx="5051">
                  <c:v>22.069309209538833</c:v>
                </c:pt>
                <c:pt idx="5052">
                  <c:v>22.941809912071381</c:v>
                </c:pt>
                <c:pt idx="5053">
                  <c:v>21.438643508702661</c:v>
                </c:pt>
                <c:pt idx="5054">
                  <c:v>19.734022150956985</c:v>
                </c:pt>
                <c:pt idx="5055">
                  <c:v>23.859632614286504</c:v>
                </c:pt>
                <c:pt idx="5056">
                  <c:v>20.445859732318802</c:v>
                </c:pt>
                <c:pt idx="5057">
                  <c:v>20.295951072471652</c:v>
                </c:pt>
                <c:pt idx="5058">
                  <c:v>21.298866577507141</c:v>
                </c:pt>
                <c:pt idx="5059">
                  <c:v>21.357320685540888</c:v>
                </c:pt>
                <c:pt idx="5060">
                  <c:v>21.386265460982553</c:v>
                </c:pt>
                <c:pt idx="5061">
                  <c:v>20.025538805034376</c:v>
                </c:pt>
                <c:pt idx="5062">
                  <c:v>22.927770493774741</c:v>
                </c:pt>
                <c:pt idx="5063">
                  <c:v>20.609859934708929</c:v>
                </c:pt>
                <c:pt idx="5064">
                  <c:v>19.225103847300257</c:v>
                </c:pt>
                <c:pt idx="5065">
                  <c:v>19.790069176289968</c:v>
                </c:pt>
                <c:pt idx="5066">
                  <c:v>20.208731576842204</c:v>
                </c:pt>
                <c:pt idx="5067">
                  <c:v>21.952432970867129</c:v>
                </c:pt>
                <c:pt idx="5068">
                  <c:v>20.554803974496259</c:v>
                </c:pt>
                <c:pt idx="5069">
                  <c:v>21.232047999372401</c:v>
                </c:pt>
                <c:pt idx="5070">
                  <c:v>20.630964005629728</c:v>
                </c:pt>
                <c:pt idx="5071">
                  <c:v>21.192533564847146</c:v>
                </c:pt>
                <c:pt idx="5072">
                  <c:v>23.290719852171744</c:v>
                </c:pt>
                <c:pt idx="5073">
                  <c:v>18.421746109877496</c:v>
                </c:pt>
                <c:pt idx="5074">
                  <c:v>20.846448756749751</c:v>
                </c:pt>
                <c:pt idx="5075">
                  <c:v>22.10577922195974</c:v>
                </c:pt>
                <c:pt idx="5076">
                  <c:v>20.490648169894339</c:v>
                </c:pt>
                <c:pt idx="5077">
                  <c:v>22.123125739610359</c:v>
                </c:pt>
                <c:pt idx="5078">
                  <c:v>18.77583719226492</c:v>
                </c:pt>
                <c:pt idx="5079">
                  <c:v>20.772557116619609</c:v>
                </c:pt>
                <c:pt idx="5080">
                  <c:v>22.474638134096679</c:v>
                </c:pt>
                <c:pt idx="5081">
                  <c:v>19.294551263694252</c:v>
                </c:pt>
                <c:pt idx="5082">
                  <c:v>20.59662855513459</c:v>
                </c:pt>
                <c:pt idx="5083">
                  <c:v>18.769231695266768</c:v>
                </c:pt>
                <c:pt idx="5084">
                  <c:v>21.192373096522619</c:v>
                </c:pt>
                <c:pt idx="5085">
                  <c:v>22.918306326879403</c:v>
                </c:pt>
                <c:pt idx="5086">
                  <c:v>19.066543395223114</c:v>
                </c:pt>
                <c:pt idx="5087">
                  <c:v>21.598852538580822</c:v>
                </c:pt>
                <c:pt idx="5088">
                  <c:v>21.029295275450671</c:v>
                </c:pt>
                <c:pt idx="5089">
                  <c:v>19.971716025778431</c:v>
                </c:pt>
                <c:pt idx="5090">
                  <c:v>21.449938619603586</c:v>
                </c:pt>
                <c:pt idx="5091">
                  <c:v>20.114211192665373</c:v>
                </c:pt>
                <c:pt idx="5092">
                  <c:v>22.896433944484066</c:v>
                </c:pt>
                <c:pt idx="5093">
                  <c:v>20.73233006996826</c:v>
                </c:pt>
                <c:pt idx="5094">
                  <c:v>20.47536974953109</c:v>
                </c:pt>
                <c:pt idx="5095">
                  <c:v>22.685207846134752</c:v>
                </c:pt>
                <c:pt idx="5096">
                  <c:v>19.168300605544559</c:v>
                </c:pt>
                <c:pt idx="5097">
                  <c:v>21.262345825173696</c:v>
                </c:pt>
                <c:pt idx="5098">
                  <c:v>14.870283527053246</c:v>
                </c:pt>
                <c:pt idx="5099">
                  <c:v>21.137009936771342</c:v>
                </c:pt>
                <c:pt idx="5100">
                  <c:v>18.611972886390305</c:v>
                </c:pt>
                <c:pt idx="5101">
                  <c:v>21.800806650578238</c:v>
                </c:pt>
                <c:pt idx="5102">
                  <c:v>23.040197018104465</c:v>
                </c:pt>
                <c:pt idx="5103">
                  <c:v>20.214209643763375</c:v>
                </c:pt>
                <c:pt idx="5104">
                  <c:v>20.622552885093995</c:v>
                </c:pt>
                <c:pt idx="5105">
                  <c:v>20.927897714211728</c:v>
                </c:pt>
                <c:pt idx="5106">
                  <c:v>20.625361773021421</c:v>
                </c:pt>
                <c:pt idx="5107">
                  <c:v>23.354045420350648</c:v>
                </c:pt>
                <c:pt idx="5108">
                  <c:v>20.248574458022691</c:v>
                </c:pt>
                <c:pt idx="5109">
                  <c:v>23.508150970277125</c:v>
                </c:pt>
                <c:pt idx="5110">
                  <c:v>22.012689689785866</c:v>
                </c:pt>
                <c:pt idx="5111">
                  <c:v>20.779709699459701</c:v>
                </c:pt>
                <c:pt idx="5112">
                  <c:v>22.574608278431892</c:v>
                </c:pt>
                <c:pt idx="5113">
                  <c:v>20.844040530911933</c:v>
                </c:pt>
                <c:pt idx="5114">
                  <c:v>20.600148111627306</c:v>
                </c:pt>
                <c:pt idx="5115">
                  <c:v>23.54303374898975</c:v>
                </c:pt>
                <c:pt idx="5116">
                  <c:v>18.760366068824482</c:v>
                </c:pt>
                <c:pt idx="5117">
                  <c:v>22.383076177649198</c:v>
                </c:pt>
                <c:pt idx="5118">
                  <c:v>19.007787857253508</c:v>
                </c:pt>
                <c:pt idx="5119">
                  <c:v>21.343098384285589</c:v>
                </c:pt>
                <c:pt idx="5120">
                  <c:v>22.677493153783921</c:v>
                </c:pt>
                <c:pt idx="5121">
                  <c:v>17.794091108302148</c:v>
                </c:pt>
                <c:pt idx="5122">
                  <c:v>19.802888510085584</c:v>
                </c:pt>
                <c:pt idx="5123">
                  <c:v>21.749709006193171</c:v>
                </c:pt>
                <c:pt idx="5124">
                  <c:v>23.348414913603158</c:v>
                </c:pt>
                <c:pt idx="5125">
                  <c:v>21.28620293697962</c:v>
                </c:pt>
                <c:pt idx="5126">
                  <c:v>20.931965851103065</c:v>
                </c:pt>
                <c:pt idx="5127">
                  <c:v>23.691742688418621</c:v>
                </c:pt>
                <c:pt idx="5128">
                  <c:v>16.772547256108339</c:v>
                </c:pt>
                <c:pt idx="5129">
                  <c:v>22.606909026861679</c:v>
                </c:pt>
                <c:pt idx="5130">
                  <c:v>23.527078811008096</c:v>
                </c:pt>
                <c:pt idx="5131">
                  <c:v>19.428057089456296</c:v>
                </c:pt>
                <c:pt idx="5132">
                  <c:v>22.919057494610627</c:v>
                </c:pt>
                <c:pt idx="5133">
                  <c:v>20.264558020389</c:v>
                </c:pt>
                <c:pt idx="5134">
                  <c:v>20.304792869526757</c:v>
                </c:pt>
                <c:pt idx="5135">
                  <c:v>22.668351005703215</c:v>
                </c:pt>
                <c:pt idx="5136">
                  <c:v>21.256663095755844</c:v>
                </c:pt>
                <c:pt idx="5137">
                  <c:v>21.279738737634908</c:v>
                </c:pt>
                <c:pt idx="5138">
                  <c:v>18.014887494318469</c:v>
                </c:pt>
                <c:pt idx="5139">
                  <c:v>22.987065031565606</c:v>
                </c:pt>
                <c:pt idx="5140">
                  <c:v>23.096937176178564</c:v>
                </c:pt>
                <c:pt idx="5141">
                  <c:v>21.008876856358086</c:v>
                </c:pt>
                <c:pt idx="5142">
                  <c:v>24.487090867087694</c:v>
                </c:pt>
                <c:pt idx="5143">
                  <c:v>19.371465349304579</c:v>
                </c:pt>
                <c:pt idx="5144">
                  <c:v>19.083274729843531</c:v>
                </c:pt>
                <c:pt idx="5145">
                  <c:v>21.264335612404338</c:v>
                </c:pt>
                <c:pt idx="5146">
                  <c:v>20.984687758596408</c:v>
                </c:pt>
                <c:pt idx="5147">
                  <c:v>22.60009227411151</c:v>
                </c:pt>
                <c:pt idx="5148">
                  <c:v>17.900863322478777</c:v>
                </c:pt>
                <c:pt idx="5149">
                  <c:v>22.638446269302165</c:v>
                </c:pt>
                <c:pt idx="5150">
                  <c:v>21.005688483208949</c:v>
                </c:pt>
                <c:pt idx="5151">
                  <c:v>21.104589772733004</c:v>
                </c:pt>
                <c:pt idx="5152">
                  <c:v>23.331645802550334</c:v>
                </c:pt>
                <c:pt idx="5153">
                  <c:v>19.316079477625362</c:v>
                </c:pt>
                <c:pt idx="5154">
                  <c:v>20.780129011416356</c:v>
                </c:pt>
                <c:pt idx="5155">
                  <c:v>22.064027006201229</c:v>
                </c:pt>
                <c:pt idx="5156">
                  <c:v>19.273833490064561</c:v>
                </c:pt>
                <c:pt idx="5157">
                  <c:v>21.662065940051747</c:v>
                </c:pt>
                <c:pt idx="5158">
                  <c:v>19.6744415136816</c:v>
                </c:pt>
                <c:pt idx="5159">
                  <c:v>21.591884357322179</c:v>
                </c:pt>
                <c:pt idx="5160">
                  <c:v>20.909726742393964</c:v>
                </c:pt>
                <c:pt idx="5161">
                  <c:v>20.632414013543489</c:v>
                </c:pt>
                <c:pt idx="5162">
                  <c:v>22.642134338831024</c:v>
                </c:pt>
                <c:pt idx="5163">
                  <c:v>20.20671990134926</c:v>
                </c:pt>
                <c:pt idx="5164">
                  <c:v>22.121790087451146</c:v>
                </c:pt>
                <c:pt idx="5165">
                  <c:v>22.297700450035933</c:v>
                </c:pt>
                <c:pt idx="5166">
                  <c:v>15.401129550387045</c:v>
                </c:pt>
                <c:pt idx="5167">
                  <c:v>23.30469155218389</c:v>
                </c:pt>
                <c:pt idx="5168">
                  <c:v>21.797726114464709</c:v>
                </c:pt>
                <c:pt idx="5169">
                  <c:v>21.014084094827517</c:v>
                </c:pt>
                <c:pt idx="5170">
                  <c:v>22.982453878365458</c:v>
                </c:pt>
                <c:pt idx="5171">
                  <c:v>18.424945057546076</c:v>
                </c:pt>
                <c:pt idx="5172">
                  <c:v>21.679516066406663</c:v>
                </c:pt>
                <c:pt idx="5173">
                  <c:v>18.976393498370001</c:v>
                </c:pt>
                <c:pt idx="5174">
                  <c:v>21.550741458353002</c:v>
                </c:pt>
                <c:pt idx="5175">
                  <c:v>22.669781905762633</c:v>
                </c:pt>
                <c:pt idx="5176">
                  <c:v>21.987303085669087</c:v>
                </c:pt>
                <c:pt idx="5177">
                  <c:v>23.281276814129559</c:v>
                </c:pt>
                <c:pt idx="5178">
                  <c:v>19.309891811222769</c:v>
                </c:pt>
                <c:pt idx="5179">
                  <c:v>22.575575743230864</c:v>
                </c:pt>
                <c:pt idx="5180">
                  <c:v>22.46402714753421</c:v>
                </c:pt>
                <c:pt idx="5181">
                  <c:v>19.332840188749863</c:v>
                </c:pt>
                <c:pt idx="5182">
                  <c:v>21.106195667055147</c:v>
                </c:pt>
                <c:pt idx="5183">
                  <c:v>17.516520224844047</c:v>
                </c:pt>
                <c:pt idx="5184">
                  <c:v>20.555762407776243</c:v>
                </c:pt>
                <c:pt idx="5185">
                  <c:v>20.538626439131491</c:v>
                </c:pt>
                <c:pt idx="5186">
                  <c:v>18.531855480788124</c:v>
                </c:pt>
                <c:pt idx="5187">
                  <c:v>23.471285393264928</c:v>
                </c:pt>
                <c:pt idx="5188">
                  <c:v>19.075945072857021</c:v>
                </c:pt>
                <c:pt idx="5189">
                  <c:v>22.535418423359683</c:v>
                </c:pt>
                <c:pt idx="5190">
                  <c:v>20.6533345815551</c:v>
                </c:pt>
                <c:pt idx="5191">
                  <c:v>18.313721658047911</c:v>
                </c:pt>
                <c:pt idx="5192">
                  <c:v>21.974601446860419</c:v>
                </c:pt>
                <c:pt idx="5193">
                  <c:v>18.457840662110112</c:v>
                </c:pt>
                <c:pt idx="5194">
                  <c:v>20.684442963213215</c:v>
                </c:pt>
                <c:pt idx="5195">
                  <c:v>21.567970112081337</c:v>
                </c:pt>
                <c:pt idx="5196">
                  <c:v>18.465207113426896</c:v>
                </c:pt>
                <c:pt idx="5197">
                  <c:v>23.76437181186235</c:v>
                </c:pt>
                <c:pt idx="5198">
                  <c:v>20.752148229239047</c:v>
                </c:pt>
                <c:pt idx="5199">
                  <c:v>19.006889637519258</c:v>
                </c:pt>
                <c:pt idx="5200">
                  <c:v>22.193293286779269</c:v>
                </c:pt>
                <c:pt idx="5201">
                  <c:v>22.591375620072476</c:v>
                </c:pt>
                <c:pt idx="5202">
                  <c:v>22.781453841335317</c:v>
                </c:pt>
                <c:pt idx="5203">
                  <c:v>17.563814861455</c:v>
                </c:pt>
                <c:pt idx="5204">
                  <c:v>20.891181945648569</c:v>
                </c:pt>
                <c:pt idx="5205">
                  <c:v>22.252991940602183</c:v>
                </c:pt>
                <c:pt idx="5206">
                  <c:v>20.514593051759455</c:v>
                </c:pt>
                <c:pt idx="5207">
                  <c:v>21.566414013025888</c:v>
                </c:pt>
                <c:pt idx="5208">
                  <c:v>21.739019231965475</c:v>
                </c:pt>
                <c:pt idx="5209">
                  <c:v>21.70974402175294</c:v>
                </c:pt>
                <c:pt idx="5210">
                  <c:v>19.230816190391195</c:v>
                </c:pt>
                <c:pt idx="5211">
                  <c:v>21.527928114009985</c:v>
                </c:pt>
                <c:pt idx="5212">
                  <c:v>22.028483272057453</c:v>
                </c:pt>
                <c:pt idx="5213">
                  <c:v>17.37264325961954</c:v>
                </c:pt>
                <c:pt idx="5214">
                  <c:v>22.253593492114049</c:v>
                </c:pt>
                <c:pt idx="5215">
                  <c:v>19.280581601323984</c:v>
                </c:pt>
                <c:pt idx="5216">
                  <c:v>21.264110953105771</c:v>
                </c:pt>
                <c:pt idx="5217">
                  <c:v>22.953556749275716</c:v>
                </c:pt>
                <c:pt idx="5218">
                  <c:v>20.386299204264148</c:v>
                </c:pt>
                <c:pt idx="5219">
                  <c:v>20.784564031621606</c:v>
                </c:pt>
                <c:pt idx="5220">
                  <c:v>23.828706365795085</c:v>
                </c:pt>
                <c:pt idx="5221">
                  <c:v>21.685401033608141</c:v>
                </c:pt>
                <c:pt idx="5222">
                  <c:v>23.686558214249906</c:v>
                </c:pt>
                <c:pt idx="5223">
                  <c:v>17.4970778253996</c:v>
                </c:pt>
                <c:pt idx="5224">
                  <c:v>18.53140499069071</c:v>
                </c:pt>
                <c:pt idx="5225">
                  <c:v>18.998173640642296</c:v>
                </c:pt>
                <c:pt idx="5226">
                  <c:v>20.066395854739518</c:v>
                </c:pt>
                <c:pt idx="5227">
                  <c:v>20.671500754666134</c:v>
                </c:pt>
                <c:pt idx="5228">
                  <c:v>21.236845781430162</c:v>
                </c:pt>
                <c:pt idx="5229">
                  <c:v>19.580218237606243</c:v>
                </c:pt>
                <c:pt idx="5230">
                  <c:v>21.269786903479311</c:v>
                </c:pt>
                <c:pt idx="5231">
                  <c:v>19.667892538793218</c:v>
                </c:pt>
                <c:pt idx="5232">
                  <c:v>22.077129849448575</c:v>
                </c:pt>
                <c:pt idx="5233">
                  <c:v>19.738364314484546</c:v>
                </c:pt>
                <c:pt idx="5234">
                  <c:v>21.118101341947849</c:v>
                </c:pt>
                <c:pt idx="5235">
                  <c:v>21.377499842990087</c:v>
                </c:pt>
                <c:pt idx="5236">
                  <c:v>16.987807019045547</c:v>
                </c:pt>
                <c:pt idx="5237">
                  <c:v>21.783985844825331</c:v>
                </c:pt>
                <c:pt idx="5238">
                  <c:v>18.651810915193785</c:v>
                </c:pt>
                <c:pt idx="5239">
                  <c:v>20.590537725538354</c:v>
                </c:pt>
                <c:pt idx="5240">
                  <c:v>23.156289471699772</c:v>
                </c:pt>
                <c:pt idx="5241">
                  <c:v>21.576869617937845</c:v>
                </c:pt>
                <c:pt idx="5242">
                  <c:v>22.024521380385472</c:v>
                </c:pt>
                <c:pt idx="5243">
                  <c:v>20.815663842045993</c:v>
                </c:pt>
                <c:pt idx="5244">
                  <c:v>18.055124249660583</c:v>
                </c:pt>
                <c:pt idx="5245">
                  <c:v>20.938053881158801</c:v>
                </c:pt>
                <c:pt idx="5246">
                  <c:v>18.772824404771033</c:v>
                </c:pt>
                <c:pt idx="5247">
                  <c:v>21.231134244331248</c:v>
                </c:pt>
                <c:pt idx="5248">
                  <c:v>19.831109257897328</c:v>
                </c:pt>
                <c:pt idx="5249">
                  <c:v>19.363064727966993</c:v>
                </c:pt>
                <c:pt idx="5250">
                  <c:v>22.409697810217022</c:v>
                </c:pt>
                <c:pt idx="5251">
                  <c:v>18.528768424519878</c:v>
                </c:pt>
                <c:pt idx="5252">
                  <c:v>19.65137588459519</c:v>
                </c:pt>
                <c:pt idx="5253">
                  <c:v>18.67300584082173</c:v>
                </c:pt>
                <c:pt idx="5255">
                  <c:v>-0.28665460254925179</c:v>
                </c:pt>
                <c:pt idx="5256">
                  <c:v>-0.3785422260243827</c:v>
                </c:pt>
                <c:pt idx="5257">
                  <c:v>3.178075556565755</c:v>
                </c:pt>
                <c:pt idx="5258">
                  <c:v>-6.5925603243857331</c:v>
                </c:pt>
                <c:pt idx="5259">
                  <c:v>3.6833736631945229</c:v>
                </c:pt>
                <c:pt idx="5260">
                  <c:v>1.1671119263135949</c:v>
                </c:pt>
                <c:pt idx="5261">
                  <c:v>-2.3495467431837795</c:v>
                </c:pt>
                <c:pt idx="5262">
                  <c:v>2.1575694465575666</c:v>
                </c:pt>
                <c:pt idx="5263">
                  <c:v>-5.0703997340094702</c:v>
                </c:pt>
                <c:pt idx="5264">
                  <c:v>3.1074283728862078</c:v>
                </c:pt>
                <c:pt idx="5265">
                  <c:v>-1.1685446718288368</c:v>
                </c:pt>
                <c:pt idx="5266">
                  <c:v>-4.970886356740607</c:v>
                </c:pt>
                <c:pt idx="5267">
                  <c:v>1.2046173623815477</c:v>
                </c:pt>
                <c:pt idx="5268">
                  <c:v>-15.061094248435023</c:v>
                </c:pt>
                <c:pt idx="5269">
                  <c:v>4.0621860119205841</c:v>
                </c:pt>
                <c:pt idx="5270">
                  <c:v>-2.9758232636895663</c:v>
                </c:pt>
                <c:pt idx="5271">
                  <c:v>-6.7043977509992203</c:v>
                </c:pt>
                <c:pt idx="5272">
                  <c:v>-2.5423593409418075</c:v>
                </c:pt>
                <c:pt idx="5273">
                  <c:v>-15.849978107274175</c:v>
                </c:pt>
                <c:pt idx="5274">
                  <c:v>-0.37773754293393935</c:v>
                </c:pt>
                <c:pt idx="5275">
                  <c:v>1.4775556601308928</c:v>
                </c:pt>
                <c:pt idx="5276">
                  <c:v>0.79271301011296202</c:v>
                </c:pt>
                <c:pt idx="5277">
                  <c:v>3.419089333139933</c:v>
                </c:pt>
                <c:pt idx="5278">
                  <c:v>0.82564511373508154</c:v>
                </c:pt>
                <c:pt idx="5279">
                  <c:v>5.4084893365943589</c:v>
                </c:pt>
                <c:pt idx="5280">
                  <c:v>0.70965356704558502</c:v>
                </c:pt>
                <c:pt idx="5281">
                  <c:v>-1.9369840787442563</c:v>
                </c:pt>
                <c:pt idx="5282">
                  <c:v>3.0102667939025984</c:v>
                </c:pt>
                <c:pt idx="5283">
                  <c:v>-1.7173693072797107</c:v>
                </c:pt>
                <c:pt idx="5284">
                  <c:v>4.2239863433684857</c:v>
                </c:pt>
                <c:pt idx="5285">
                  <c:v>4.5653439100702151</c:v>
                </c:pt>
                <c:pt idx="5286">
                  <c:v>3.0813845101145354</c:v>
                </c:pt>
                <c:pt idx="5287">
                  <c:v>4.7604497908215784</c:v>
                </c:pt>
                <c:pt idx="5288">
                  <c:v>-0.69736979979078839</c:v>
                </c:pt>
                <c:pt idx="5289">
                  <c:v>4.028379654078325</c:v>
                </c:pt>
                <c:pt idx="5290">
                  <c:v>-3.9725164015425918E-2</c:v>
                </c:pt>
                <c:pt idx="5291">
                  <c:v>-3.502279602811285</c:v>
                </c:pt>
                <c:pt idx="5292">
                  <c:v>-2.5677224588828</c:v>
                </c:pt>
                <c:pt idx="5293">
                  <c:v>-11.214365456438259</c:v>
                </c:pt>
                <c:pt idx="5294">
                  <c:v>-0.61071129149710934</c:v>
                </c:pt>
                <c:pt idx="5295">
                  <c:v>-0.38327139075609651</c:v>
                </c:pt>
                <c:pt idx="5296">
                  <c:v>-0.95093119427599859</c:v>
                </c:pt>
                <c:pt idx="5297">
                  <c:v>1.9709707719205056</c:v>
                </c:pt>
                <c:pt idx="5298">
                  <c:v>-7.2643889175275937</c:v>
                </c:pt>
                <c:pt idx="5299">
                  <c:v>2.2882269185967594</c:v>
                </c:pt>
                <c:pt idx="5300">
                  <c:v>0.11567329835023443</c:v>
                </c:pt>
                <c:pt idx="5301">
                  <c:v>1.5313324606644052</c:v>
                </c:pt>
                <c:pt idx="5302">
                  <c:v>3.4567430326957123</c:v>
                </c:pt>
                <c:pt idx="5303">
                  <c:v>-3.7563406924795721</c:v>
                </c:pt>
                <c:pt idx="5304">
                  <c:v>4.3508655901701658</c:v>
                </c:pt>
                <c:pt idx="5305">
                  <c:v>2.8053188335981751</c:v>
                </c:pt>
                <c:pt idx="5306">
                  <c:v>1.3450343196218384</c:v>
                </c:pt>
                <c:pt idx="5307">
                  <c:v>3.3793070116315782</c:v>
                </c:pt>
                <c:pt idx="5308">
                  <c:v>-0.51513152355935077</c:v>
                </c:pt>
                <c:pt idx="5309">
                  <c:v>0.21782321031164287</c:v>
                </c:pt>
                <c:pt idx="5310">
                  <c:v>1.8785203617127202</c:v>
                </c:pt>
                <c:pt idx="5311">
                  <c:v>-1.4058334711052787</c:v>
                </c:pt>
                <c:pt idx="5312">
                  <c:v>4.7284726176011951</c:v>
                </c:pt>
                <c:pt idx="5313">
                  <c:v>-3.4308722889060697</c:v>
                </c:pt>
                <c:pt idx="5314">
                  <c:v>4.0028852433432949</c:v>
                </c:pt>
                <c:pt idx="5315">
                  <c:v>-3.7740394511762041</c:v>
                </c:pt>
                <c:pt idx="5316">
                  <c:v>-5.0629124208765823</c:v>
                </c:pt>
                <c:pt idx="5317">
                  <c:v>1.4986108157193705</c:v>
                </c:pt>
                <c:pt idx="5318">
                  <c:v>-6.3552732827788212</c:v>
                </c:pt>
                <c:pt idx="5319">
                  <c:v>3.6652642877365835</c:v>
                </c:pt>
                <c:pt idx="5320">
                  <c:v>-7.7225653476773743</c:v>
                </c:pt>
                <c:pt idx="5321">
                  <c:v>-14.489421376550261</c:v>
                </c:pt>
                <c:pt idx="5322">
                  <c:v>-4.2636187924675149</c:v>
                </c:pt>
                <c:pt idx="5323">
                  <c:v>-21.998704403792953</c:v>
                </c:pt>
                <c:pt idx="5324">
                  <c:v>-1.3450621573303394</c:v>
                </c:pt>
                <c:pt idx="5325">
                  <c:v>-0.37561819172990951</c:v>
                </c:pt>
                <c:pt idx="5326">
                  <c:v>-1.0843291755844824</c:v>
                </c:pt>
                <c:pt idx="5327">
                  <c:v>0.58005994340440381</c:v>
                </c:pt>
                <c:pt idx="5328">
                  <c:v>-10.358099875919404</c:v>
                </c:pt>
                <c:pt idx="5329">
                  <c:v>0.63535905869223086</c:v>
                </c:pt>
                <c:pt idx="5330">
                  <c:v>-1.8291214032616061</c:v>
                </c:pt>
                <c:pt idx="5331">
                  <c:v>-4.4249117968556</c:v>
                </c:pt>
                <c:pt idx="5332">
                  <c:v>-2.5235722532567202</c:v>
                </c:pt>
                <c:pt idx="5333">
                  <c:v>-10.005328432486735</c:v>
                </c:pt>
                <c:pt idx="5334">
                  <c:v>5.3191689727016822</c:v>
                </c:pt>
                <c:pt idx="5335">
                  <c:v>2.5201980708298848</c:v>
                </c:pt>
                <c:pt idx="5336">
                  <c:v>-0.25027835035843182</c:v>
                </c:pt>
                <c:pt idx="5337">
                  <c:v>4.824527890963207</c:v>
                </c:pt>
                <c:pt idx="5338">
                  <c:v>-0.51414252550058492</c:v>
                </c:pt>
                <c:pt idx="5339">
                  <c:v>-0.83786817940848479</c:v>
                </c:pt>
                <c:pt idx="5340">
                  <c:v>-1.4892797594485856</c:v>
                </c:pt>
                <c:pt idx="5341">
                  <c:v>-5.6507523106901729</c:v>
                </c:pt>
                <c:pt idx="5342">
                  <c:v>1.8975703210555821</c:v>
                </c:pt>
                <c:pt idx="5343">
                  <c:v>-10.373512664062574</c:v>
                </c:pt>
                <c:pt idx="5344">
                  <c:v>2.2299018464460794</c:v>
                </c:pt>
                <c:pt idx="5345">
                  <c:v>1.8932466882211898</c:v>
                </c:pt>
                <c:pt idx="5346">
                  <c:v>1.8683089952897447</c:v>
                </c:pt>
                <c:pt idx="5347">
                  <c:v>4.3337672099223532</c:v>
                </c:pt>
                <c:pt idx="5348">
                  <c:v>-1.2491675871539627</c:v>
                </c:pt>
                <c:pt idx="5349">
                  <c:v>2.5142511735096118</c:v>
                </c:pt>
                <c:pt idx="5350">
                  <c:v>0.3892734749788751</c:v>
                </c:pt>
                <c:pt idx="5351">
                  <c:v>-2.9003170811630952</c:v>
                </c:pt>
                <c:pt idx="5352">
                  <c:v>2.2322557973988211</c:v>
                </c:pt>
                <c:pt idx="5353">
                  <c:v>-4.6701388035034483</c:v>
                </c:pt>
                <c:pt idx="5354">
                  <c:v>3.4510957368052537</c:v>
                </c:pt>
                <c:pt idx="5355">
                  <c:v>-7.5785493331357578</c:v>
                </c:pt>
                <c:pt idx="5356">
                  <c:v>-11.091122810432495</c:v>
                </c:pt>
                <c:pt idx="5357">
                  <c:v>-0.33529742283081987</c:v>
                </c:pt>
                <c:pt idx="5358">
                  <c:v>-12.971297669961494</c:v>
                </c:pt>
                <c:pt idx="5359">
                  <c:v>-2.4904608351052673</c:v>
                </c:pt>
                <c:pt idx="5360">
                  <c:v>-2.7504020802281701</c:v>
                </c:pt>
                <c:pt idx="5361">
                  <c:v>-5.2124995902065727</c:v>
                </c:pt>
                <c:pt idx="5362">
                  <c:v>-4.7826981956234249E-2</c:v>
                </c:pt>
                <c:pt idx="5363">
                  <c:v>-10.14311413134871</c:v>
                </c:pt>
                <c:pt idx="5364">
                  <c:v>4.2670318762268291</c:v>
                </c:pt>
                <c:pt idx="5365">
                  <c:v>-3.5008779453576047</c:v>
                </c:pt>
                <c:pt idx="5366">
                  <c:v>-9.4175466350134514</c:v>
                </c:pt>
                <c:pt idx="5367">
                  <c:v>-1.1369216350780462</c:v>
                </c:pt>
                <c:pt idx="5368">
                  <c:v>-12.816840011222325</c:v>
                </c:pt>
                <c:pt idx="5369">
                  <c:v>2.3313949819546131</c:v>
                </c:pt>
                <c:pt idx="5370">
                  <c:v>-0.1677233311249573</c:v>
                </c:pt>
                <c:pt idx="5371">
                  <c:v>-3.6023769831532277</c:v>
                </c:pt>
                <c:pt idx="5372">
                  <c:v>4.3193832206216634</c:v>
                </c:pt>
                <c:pt idx="5373">
                  <c:v>-8.0707726649413907</c:v>
                </c:pt>
                <c:pt idx="5374">
                  <c:v>5.1643665859125747</c:v>
                </c:pt>
                <c:pt idx="5375">
                  <c:v>4.1392785570655697</c:v>
                </c:pt>
                <c:pt idx="5376">
                  <c:v>6.1390356906965593E-2</c:v>
                </c:pt>
                <c:pt idx="5377">
                  <c:v>-0.75646618629566831</c:v>
                </c:pt>
                <c:pt idx="5378">
                  <c:v>-2.2759197950535786</c:v>
                </c:pt>
                <c:pt idx="5379">
                  <c:v>5.9441560034365697</c:v>
                </c:pt>
                <c:pt idx="5380">
                  <c:v>0.41631159725661604</c:v>
                </c:pt>
                <c:pt idx="5381">
                  <c:v>-0.81175589711286378</c:v>
                </c:pt>
                <c:pt idx="5382">
                  <c:v>0.70209482601795159</c:v>
                </c:pt>
                <c:pt idx="5383">
                  <c:v>-3.9496043319224157</c:v>
                </c:pt>
                <c:pt idx="5384">
                  <c:v>2.7267033094894408</c:v>
                </c:pt>
                <c:pt idx="5385">
                  <c:v>-3.5443198544160097</c:v>
                </c:pt>
                <c:pt idx="5386">
                  <c:v>-8.8294957292377489</c:v>
                </c:pt>
                <c:pt idx="5387">
                  <c:v>0.51879851224614981</c:v>
                </c:pt>
                <c:pt idx="5388">
                  <c:v>-18.971548114783396</c:v>
                </c:pt>
                <c:pt idx="5389">
                  <c:v>-1.5702285214426155</c:v>
                </c:pt>
                <c:pt idx="5390">
                  <c:v>0.75325529291537663</c:v>
                </c:pt>
                <c:pt idx="5391">
                  <c:v>-7.3182978998324124</c:v>
                </c:pt>
                <c:pt idx="5392">
                  <c:v>2.307084026242098</c:v>
                </c:pt>
                <c:pt idx="5393">
                  <c:v>-12.726331515459258</c:v>
                </c:pt>
                <c:pt idx="5394">
                  <c:v>2.8076422586317769</c:v>
                </c:pt>
                <c:pt idx="5395">
                  <c:v>1.6467960427040396</c:v>
                </c:pt>
                <c:pt idx="5396">
                  <c:v>-0.9994813910481426</c:v>
                </c:pt>
                <c:pt idx="5397">
                  <c:v>2.1287563920671282</c:v>
                </c:pt>
                <c:pt idx="5398">
                  <c:v>0.88874797854209575</c:v>
                </c:pt>
                <c:pt idx="5399">
                  <c:v>3.6446197376006744</c:v>
                </c:pt>
                <c:pt idx="5400">
                  <c:v>3.8769842879646497</c:v>
                </c:pt>
                <c:pt idx="5401">
                  <c:v>0.23103877187020316</c:v>
                </c:pt>
                <c:pt idx="5402">
                  <c:v>5.14025659031015</c:v>
                </c:pt>
                <c:pt idx="5403">
                  <c:v>1.8412115317205533</c:v>
                </c:pt>
                <c:pt idx="5404">
                  <c:v>4.6240894982780922</c:v>
                </c:pt>
                <c:pt idx="5405">
                  <c:v>7.7985916116894316E-2</c:v>
                </c:pt>
                <c:pt idx="5406">
                  <c:v>0.38571947053213407</c:v>
                </c:pt>
                <c:pt idx="5407">
                  <c:v>-0.10366862951324407</c:v>
                </c:pt>
                <c:pt idx="5408">
                  <c:v>-0.91187681601388348</c:v>
                </c:pt>
                <c:pt idx="5409">
                  <c:v>5.5762432675362703</c:v>
                </c:pt>
                <c:pt idx="5410">
                  <c:v>1.6181791383231179</c:v>
                </c:pt>
                <c:pt idx="5411">
                  <c:v>3.0100999858280844</c:v>
                </c:pt>
                <c:pt idx="5412">
                  <c:v>5.2740944630121867</c:v>
                </c:pt>
                <c:pt idx="5413">
                  <c:v>2.351747395114181</c:v>
                </c:pt>
                <c:pt idx="5414">
                  <c:v>2.2785780623667016</c:v>
                </c:pt>
                <c:pt idx="5415">
                  <c:v>-0.28906174127443052</c:v>
                </c:pt>
                <c:pt idx="5416">
                  <c:v>1.0585725164066737</c:v>
                </c:pt>
                <c:pt idx="5417">
                  <c:v>5.9839495320000218</c:v>
                </c:pt>
                <c:pt idx="5418">
                  <c:v>-3.5574668357316455</c:v>
                </c:pt>
                <c:pt idx="5419">
                  <c:v>5.7984137413385639</c:v>
                </c:pt>
                <c:pt idx="5420">
                  <c:v>4.6166465943147053</c:v>
                </c:pt>
                <c:pt idx="5421">
                  <c:v>1.0154294059317301</c:v>
                </c:pt>
                <c:pt idx="5422">
                  <c:v>5.0336081120412342</c:v>
                </c:pt>
                <c:pt idx="5423">
                  <c:v>3.1426937939846198</c:v>
                </c:pt>
                <c:pt idx="5424">
                  <c:v>5.9259137651475573</c:v>
                </c:pt>
                <c:pt idx="5425">
                  <c:v>4.6282681324897261</c:v>
                </c:pt>
                <c:pt idx="5426">
                  <c:v>1.3668380144865715</c:v>
                </c:pt>
                <c:pt idx="5427">
                  <c:v>3.6968949302419798</c:v>
                </c:pt>
                <c:pt idx="5428">
                  <c:v>-2.5115074056707627</c:v>
                </c:pt>
                <c:pt idx="5429">
                  <c:v>4.7945535246790882</c:v>
                </c:pt>
                <c:pt idx="5430">
                  <c:v>-3.9690565199621517</c:v>
                </c:pt>
                <c:pt idx="5431">
                  <c:v>-4.4777661267139877</c:v>
                </c:pt>
                <c:pt idx="5432">
                  <c:v>2.6420595604800816</c:v>
                </c:pt>
                <c:pt idx="5433">
                  <c:v>-7.5016929436429614</c:v>
                </c:pt>
                <c:pt idx="5434">
                  <c:v>0.49499551184227997</c:v>
                </c:pt>
                <c:pt idx="5435">
                  <c:v>-6.8562170380882748E-2</c:v>
                </c:pt>
                <c:pt idx="5436">
                  <c:v>-1.3534674837270444</c:v>
                </c:pt>
                <c:pt idx="5437">
                  <c:v>3.7881606591877102</c:v>
                </c:pt>
                <c:pt idx="5438">
                  <c:v>-1.3068076625461877</c:v>
                </c:pt>
                <c:pt idx="5439">
                  <c:v>5.7987609194923451</c:v>
                </c:pt>
                <c:pt idx="5440">
                  <c:v>-1.5987803173354926</c:v>
                </c:pt>
                <c:pt idx="5441">
                  <c:v>-2.3565396116666761</c:v>
                </c:pt>
                <c:pt idx="5442">
                  <c:v>1.8469102653465796</c:v>
                </c:pt>
                <c:pt idx="5443">
                  <c:v>-7.5467529860145532</c:v>
                </c:pt>
                <c:pt idx="5444">
                  <c:v>3.3367480346616567</c:v>
                </c:pt>
                <c:pt idx="5445">
                  <c:v>3.8413491512272557</c:v>
                </c:pt>
                <c:pt idx="5446">
                  <c:v>2.8742184890123461</c:v>
                </c:pt>
                <c:pt idx="5447">
                  <c:v>1.0593736295903682</c:v>
                </c:pt>
                <c:pt idx="5448">
                  <c:v>1.9152060728465017</c:v>
                </c:pt>
                <c:pt idx="5449">
                  <c:v>4.433540209893966</c:v>
                </c:pt>
                <c:pt idx="5450">
                  <c:v>2.7319410955022789</c:v>
                </c:pt>
                <c:pt idx="5451">
                  <c:v>0.87357822861612178</c:v>
                </c:pt>
                <c:pt idx="5452">
                  <c:v>5.4019470355158532</c:v>
                </c:pt>
                <c:pt idx="5453">
                  <c:v>-4.0033755997494467</c:v>
                </c:pt>
                <c:pt idx="5454">
                  <c:v>6.0034098593630123</c:v>
                </c:pt>
                <c:pt idx="5455">
                  <c:v>-9.4275588161448098E-2</c:v>
                </c:pt>
                <c:pt idx="5456">
                  <c:v>1.185273113973345</c:v>
                </c:pt>
                <c:pt idx="5457">
                  <c:v>4.8880929509333377</c:v>
                </c:pt>
                <c:pt idx="5458">
                  <c:v>-2.8152384311297638</c:v>
                </c:pt>
                <c:pt idx="5459">
                  <c:v>3.8969491383469919</c:v>
                </c:pt>
                <c:pt idx="5460">
                  <c:v>-1.7212220467636534</c:v>
                </c:pt>
                <c:pt idx="5461">
                  <c:v>-3.3197595305799048</c:v>
                </c:pt>
                <c:pt idx="5462">
                  <c:v>-0.14869312823160641</c:v>
                </c:pt>
                <c:pt idx="5463">
                  <c:v>-9.8023360074543007</c:v>
                </c:pt>
                <c:pt idx="5464">
                  <c:v>1.9062006500726518</c:v>
                </c:pt>
                <c:pt idx="5465">
                  <c:v>1.5126615382889206</c:v>
                </c:pt>
                <c:pt idx="5466">
                  <c:v>1.297017116301749</c:v>
                </c:pt>
                <c:pt idx="5467">
                  <c:v>5.2751402715427815</c:v>
                </c:pt>
                <c:pt idx="5468">
                  <c:v>-3.2461168408734835</c:v>
                </c:pt>
                <c:pt idx="5469">
                  <c:v>3.5926189613438311</c:v>
                </c:pt>
                <c:pt idx="5470">
                  <c:v>3.6082959308817451</c:v>
                </c:pt>
                <c:pt idx="5471">
                  <c:v>2.7350539116478281</c:v>
                </c:pt>
                <c:pt idx="5472">
                  <c:v>1.6419685343020589</c:v>
                </c:pt>
                <c:pt idx="5473">
                  <c:v>-4.1529705385188009</c:v>
                </c:pt>
                <c:pt idx="5474">
                  <c:v>4.7352354273327535</c:v>
                </c:pt>
                <c:pt idx="5475">
                  <c:v>-3.8887448969803451</c:v>
                </c:pt>
                <c:pt idx="5476">
                  <c:v>-4.0256065753044474</c:v>
                </c:pt>
                <c:pt idx="5477">
                  <c:v>3.544320438642206</c:v>
                </c:pt>
                <c:pt idx="5478">
                  <c:v>-11.611258114453015</c:v>
                </c:pt>
                <c:pt idx="5479">
                  <c:v>4.6013857685032846</c:v>
                </c:pt>
                <c:pt idx="5480">
                  <c:v>-4.2128810487693471</c:v>
                </c:pt>
                <c:pt idx="5481">
                  <c:v>-8.2874422699135302</c:v>
                </c:pt>
                <c:pt idx="5482">
                  <c:v>-2.0381694321062582</c:v>
                </c:pt>
                <c:pt idx="5483">
                  <c:v>-11.012581737061943</c:v>
                </c:pt>
                <c:pt idx="5484">
                  <c:v>1.0376423891882602</c:v>
                </c:pt>
                <c:pt idx="5485">
                  <c:v>1.1562066349005562</c:v>
                </c:pt>
                <c:pt idx="5486">
                  <c:v>0.29077936823190242</c:v>
                </c:pt>
                <c:pt idx="5487">
                  <c:v>4.3609220389603749</c:v>
                </c:pt>
                <c:pt idx="5488">
                  <c:v>1.4546353951087845</c:v>
                </c:pt>
                <c:pt idx="5489">
                  <c:v>4.4936830117322231</c:v>
                </c:pt>
                <c:pt idx="5490">
                  <c:v>2.4117976766430971</c:v>
                </c:pt>
                <c:pt idx="5491">
                  <c:v>1.9692940452081231</c:v>
                </c:pt>
                <c:pt idx="5492">
                  <c:v>2.9659416946845347</c:v>
                </c:pt>
                <c:pt idx="5493">
                  <c:v>-1.8852326387565448</c:v>
                </c:pt>
                <c:pt idx="5494">
                  <c:v>2.6100848572862461</c:v>
                </c:pt>
                <c:pt idx="5495">
                  <c:v>3.7817904403005684</c:v>
                </c:pt>
                <c:pt idx="5496">
                  <c:v>2.598539180657351</c:v>
                </c:pt>
                <c:pt idx="5497">
                  <c:v>3.9314152338512081</c:v>
                </c:pt>
                <c:pt idx="5498">
                  <c:v>-0.12088025162641003</c:v>
                </c:pt>
                <c:pt idx="5499">
                  <c:v>5.3384268658774126</c:v>
                </c:pt>
                <c:pt idx="5500">
                  <c:v>-0.79058678619966827</c:v>
                </c:pt>
                <c:pt idx="5501">
                  <c:v>-2.5234520693512721</c:v>
                </c:pt>
                <c:pt idx="5502">
                  <c:v>-1.9656402047761929</c:v>
                </c:pt>
                <c:pt idx="5503">
                  <c:v>-10.687646654715582</c:v>
                </c:pt>
                <c:pt idx="5504">
                  <c:v>0.79864029701771955</c:v>
                </c:pt>
                <c:pt idx="5505">
                  <c:v>3.6196994599434689</c:v>
                </c:pt>
                <c:pt idx="5506">
                  <c:v>-4.8498444429766252</c:v>
                </c:pt>
                <c:pt idx="5507">
                  <c:v>2.88315654869049</c:v>
                </c:pt>
                <c:pt idx="5508">
                  <c:v>-6.1605038068551217</c:v>
                </c:pt>
                <c:pt idx="5509">
                  <c:v>3.0606423099515592</c:v>
                </c:pt>
                <c:pt idx="5510">
                  <c:v>2.1209615817774115</c:v>
                </c:pt>
                <c:pt idx="5511">
                  <c:v>0.8931136591966613</c:v>
                </c:pt>
                <c:pt idx="5512">
                  <c:v>2.8628853431577248</c:v>
                </c:pt>
                <c:pt idx="5513">
                  <c:v>-4.940689722787738</c:v>
                </c:pt>
                <c:pt idx="5514">
                  <c:v>4.6578763386169637</c:v>
                </c:pt>
                <c:pt idx="5515">
                  <c:v>4.2734102180158935</c:v>
                </c:pt>
                <c:pt idx="5516">
                  <c:v>2.6365787866837849</c:v>
                </c:pt>
                <c:pt idx="5517">
                  <c:v>2.4929126841525235</c:v>
                </c:pt>
                <c:pt idx="5518">
                  <c:v>-2.3382888443829017</c:v>
                </c:pt>
                <c:pt idx="5519">
                  <c:v>2.6312966561894484</c:v>
                </c:pt>
                <c:pt idx="5520">
                  <c:v>4.3442840595143117</c:v>
                </c:pt>
                <c:pt idx="5521">
                  <c:v>-2.8108607972771757</c:v>
                </c:pt>
                <c:pt idx="5522">
                  <c:v>4.1460215219226058</c:v>
                </c:pt>
                <c:pt idx="5523">
                  <c:v>-4.9876316021154068</c:v>
                </c:pt>
                <c:pt idx="5524">
                  <c:v>4.5351705232924466</c:v>
                </c:pt>
                <c:pt idx="5525">
                  <c:v>0.23214503643194462</c:v>
                </c:pt>
                <c:pt idx="5526">
                  <c:v>-4.6926987605004555</c:v>
                </c:pt>
                <c:pt idx="5527">
                  <c:v>0.97291220969353631</c:v>
                </c:pt>
                <c:pt idx="5528">
                  <c:v>-7.3859546690733744</c:v>
                </c:pt>
                <c:pt idx="5529">
                  <c:v>3.6354054380849377</c:v>
                </c:pt>
                <c:pt idx="5530">
                  <c:v>-4.326732282520517</c:v>
                </c:pt>
                <c:pt idx="5531">
                  <c:v>-15.011289230378463</c:v>
                </c:pt>
                <c:pt idx="5532">
                  <c:v>-2.4978423284222444</c:v>
                </c:pt>
                <c:pt idx="5533">
                  <c:v>-25.537002367790727</c:v>
                </c:pt>
                <c:pt idx="5534">
                  <c:v>-1.367820986077934</c:v>
                </c:pt>
                <c:pt idx="5535">
                  <c:v>-2.5219497390279528</c:v>
                </c:pt>
                <c:pt idx="5536">
                  <c:v>-3.5015183242582282</c:v>
                </c:pt>
                <c:pt idx="5537">
                  <c:v>0.76336616046474504</c:v>
                </c:pt>
                <c:pt idx="5538">
                  <c:v>-8.629068083437307</c:v>
                </c:pt>
                <c:pt idx="5539">
                  <c:v>2.2579332312913323</c:v>
                </c:pt>
                <c:pt idx="5540">
                  <c:v>-3.410163253524594</c:v>
                </c:pt>
                <c:pt idx="5541">
                  <c:v>-5.4356374941670929</c:v>
                </c:pt>
                <c:pt idx="5542">
                  <c:v>-0.13317335197816504</c:v>
                </c:pt>
                <c:pt idx="5543">
                  <c:v>-12.38934276981675</c:v>
                </c:pt>
                <c:pt idx="5544">
                  <c:v>5.5467595205183997</c:v>
                </c:pt>
                <c:pt idx="5545">
                  <c:v>2.9848716919262124</c:v>
                </c:pt>
                <c:pt idx="5546">
                  <c:v>-0.10846507872937039</c:v>
                </c:pt>
                <c:pt idx="5547">
                  <c:v>4.4760075712611354</c:v>
                </c:pt>
                <c:pt idx="5548">
                  <c:v>-0.82115057333418306</c:v>
                </c:pt>
                <c:pt idx="5549">
                  <c:v>-0.35858984104518932</c:v>
                </c:pt>
                <c:pt idx="5550">
                  <c:v>-1.6654804524116962</c:v>
                </c:pt>
                <c:pt idx="5551">
                  <c:v>-5.4712867345626464</c:v>
                </c:pt>
                <c:pt idx="5552">
                  <c:v>2.6435538660072631</c:v>
                </c:pt>
                <c:pt idx="5553">
                  <c:v>-12.172564790911373</c:v>
                </c:pt>
                <c:pt idx="5554">
                  <c:v>0.44064073735124154</c:v>
                </c:pt>
                <c:pt idx="5555">
                  <c:v>2.2392114265235286</c:v>
                </c:pt>
                <c:pt idx="5556">
                  <c:v>1.5578980995142011</c:v>
                </c:pt>
                <c:pt idx="5557">
                  <c:v>4.7008679881665323</c:v>
                </c:pt>
                <c:pt idx="5558">
                  <c:v>-0.26650236370579705</c:v>
                </c:pt>
                <c:pt idx="5559">
                  <c:v>1.8512511637015621</c:v>
                </c:pt>
                <c:pt idx="5560">
                  <c:v>1.4810484677586686</c:v>
                </c:pt>
                <c:pt idx="5561">
                  <c:v>-2.7787513250413234</c:v>
                </c:pt>
                <c:pt idx="5562">
                  <c:v>1.2791709356223144</c:v>
                </c:pt>
                <c:pt idx="5563">
                  <c:v>-10.408467142251382</c:v>
                </c:pt>
                <c:pt idx="5564">
                  <c:v>2.5515765100178207</c:v>
                </c:pt>
                <c:pt idx="5565">
                  <c:v>-7.0986369471816531</c:v>
                </c:pt>
                <c:pt idx="5566">
                  <c:v>-13.4384275751197</c:v>
                </c:pt>
                <c:pt idx="5567">
                  <c:v>0.60562823469456006</c:v>
                </c:pt>
                <c:pt idx="5568">
                  <c:v>-16.512291399743894</c:v>
                </c:pt>
                <c:pt idx="5569">
                  <c:v>-2.9085451002013691</c:v>
                </c:pt>
                <c:pt idx="5570">
                  <c:v>-0.71066172249818038</c:v>
                </c:pt>
                <c:pt idx="5571">
                  <c:v>-1.8701624264618282</c:v>
                </c:pt>
                <c:pt idx="5572">
                  <c:v>2.776640233787095</c:v>
                </c:pt>
                <c:pt idx="5573">
                  <c:v>-10.399267937854194</c:v>
                </c:pt>
                <c:pt idx="5574">
                  <c:v>2.3003446661205018</c:v>
                </c:pt>
                <c:pt idx="5575">
                  <c:v>-2.6183985387992408</c:v>
                </c:pt>
                <c:pt idx="5576">
                  <c:v>-10.227349363953085</c:v>
                </c:pt>
                <c:pt idx="5577">
                  <c:v>-2.7955723916076423</c:v>
                </c:pt>
                <c:pt idx="5578">
                  <c:v>-12.414330998299864</c:v>
                </c:pt>
                <c:pt idx="5579">
                  <c:v>1.0821164549273448</c:v>
                </c:pt>
                <c:pt idx="5580">
                  <c:v>-0.13103042108397744</c:v>
                </c:pt>
                <c:pt idx="5581">
                  <c:v>-5.2230648290823218</c:v>
                </c:pt>
                <c:pt idx="5582">
                  <c:v>4.2224649513937536</c:v>
                </c:pt>
                <c:pt idx="5583">
                  <c:v>-7.8992559414755057</c:v>
                </c:pt>
                <c:pt idx="5584">
                  <c:v>6.080217300622424</c:v>
                </c:pt>
                <c:pt idx="5585">
                  <c:v>4.9835247302716468</c:v>
                </c:pt>
                <c:pt idx="5586">
                  <c:v>0.69991046322021688</c:v>
                </c:pt>
                <c:pt idx="5587">
                  <c:v>1.2636909782660588</c:v>
                </c:pt>
                <c:pt idx="5588">
                  <c:v>-2.3037374684560525</c:v>
                </c:pt>
                <c:pt idx="5589">
                  <c:v>5.7987405007211645</c:v>
                </c:pt>
                <c:pt idx="5590">
                  <c:v>3.0386436588755892</c:v>
                </c:pt>
                <c:pt idx="5591">
                  <c:v>0.84591757667342904</c:v>
                </c:pt>
                <c:pt idx="5592">
                  <c:v>-7.372444433850589E-2</c:v>
                </c:pt>
                <c:pt idx="5593">
                  <c:v>-8.1602557255423029</c:v>
                </c:pt>
                <c:pt idx="5594">
                  <c:v>3.2914742207347807</c:v>
                </c:pt>
                <c:pt idx="5595">
                  <c:v>-5.3261881434790581</c:v>
                </c:pt>
                <c:pt idx="5596">
                  <c:v>-7.3896528825830998</c:v>
                </c:pt>
                <c:pt idx="5597">
                  <c:v>-2.8713904010333806</c:v>
                </c:pt>
                <c:pt idx="5598">
                  <c:v>-13.574636425514022</c:v>
                </c:pt>
                <c:pt idx="5599">
                  <c:v>-2.6487424905662458</c:v>
                </c:pt>
                <c:pt idx="5600">
                  <c:v>1.5071461605967329</c:v>
                </c:pt>
                <c:pt idx="5601">
                  <c:v>-6.8920512725613641</c:v>
                </c:pt>
                <c:pt idx="5602">
                  <c:v>3.0651397687526121</c:v>
                </c:pt>
                <c:pt idx="5603">
                  <c:v>-7.5671580116850201</c:v>
                </c:pt>
                <c:pt idx="5604">
                  <c:v>2.3365165067435818</c:v>
                </c:pt>
                <c:pt idx="5605">
                  <c:v>1.6826066432095388</c:v>
                </c:pt>
                <c:pt idx="5606">
                  <c:v>-1.235851461662822</c:v>
                </c:pt>
                <c:pt idx="5607">
                  <c:v>2.4057628290690296</c:v>
                </c:pt>
                <c:pt idx="5608">
                  <c:v>0.98242497713158627</c:v>
                </c:pt>
                <c:pt idx="5609">
                  <c:v>3.8158576845562671</c:v>
                </c:pt>
                <c:pt idx="5610">
                  <c:v>6.4648212957622953</c:v>
                </c:pt>
                <c:pt idx="5611">
                  <c:v>2.1548082438201561</c:v>
                </c:pt>
                <c:pt idx="5612">
                  <c:v>3.5369152390176506</c:v>
                </c:pt>
                <c:pt idx="5613">
                  <c:v>1.7174782777651565</c:v>
                </c:pt>
                <c:pt idx="5614">
                  <c:v>5.6784741746702725</c:v>
                </c:pt>
                <c:pt idx="5615">
                  <c:v>-0.21724316594760396</c:v>
                </c:pt>
                <c:pt idx="5616">
                  <c:v>-0.5245812674159076</c:v>
                </c:pt>
                <c:pt idx="5617">
                  <c:v>1.5619744723974343</c:v>
                </c:pt>
                <c:pt idx="5618">
                  <c:v>-3.7800968219702469E-2</c:v>
                </c:pt>
                <c:pt idx="5619">
                  <c:v>4.3370406653251727</c:v>
                </c:pt>
                <c:pt idx="5620">
                  <c:v>2.6754318077878558</c:v>
                </c:pt>
                <c:pt idx="5621">
                  <c:v>2.9210724074422707</c:v>
                </c:pt>
                <c:pt idx="5622">
                  <c:v>6.0882654560181741</c:v>
                </c:pt>
                <c:pt idx="5623">
                  <c:v>3.4685137887863462</c:v>
                </c:pt>
                <c:pt idx="5624">
                  <c:v>4.1218795786381204</c:v>
                </c:pt>
                <c:pt idx="5625">
                  <c:v>1.3384101650259659</c:v>
                </c:pt>
                <c:pt idx="5626">
                  <c:v>0.3016621500223664</c:v>
                </c:pt>
                <c:pt idx="5627">
                  <c:v>2.9014641318595871</c:v>
                </c:pt>
                <c:pt idx="5628">
                  <c:v>-5.4507072761631825</c:v>
                </c:pt>
                <c:pt idx="5629">
                  <c:v>5.4089163688604938</c:v>
                </c:pt>
                <c:pt idx="5630">
                  <c:v>5.5641857159693622</c:v>
                </c:pt>
                <c:pt idx="5631">
                  <c:v>-0.27594517146846798</c:v>
                </c:pt>
                <c:pt idx="5632">
                  <c:v>5.1453634430954303</c:v>
                </c:pt>
                <c:pt idx="5633">
                  <c:v>1.6435329271792014</c:v>
                </c:pt>
                <c:pt idx="5634">
                  <c:v>3.811079410016081</c:v>
                </c:pt>
                <c:pt idx="5635">
                  <c:v>4.6570962070348223</c:v>
                </c:pt>
                <c:pt idx="5636">
                  <c:v>-0.54223530315089263</c:v>
                </c:pt>
                <c:pt idx="5637">
                  <c:v>5.0831653890594239</c:v>
                </c:pt>
                <c:pt idx="5638">
                  <c:v>-1.4514718536715385</c:v>
                </c:pt>
                <c:pt idx="5639">
                  <c:v>4.0651403008097677</c:v>
                </c:pt>
                <c:pt idx="5640">
                  <c:v>-4.2173833836441545</c:v>
                </c:pt>
                <c:pt idx="5641">
                  <c:v>0.23358266494762248</c:v>
                </c:pt>
                <c:pt idx="5642">
                  <c:v>4.426109597272454</c:v>
                </c:pt>
                <c:pt idx="5643">
                  <c:v>-6.5111217746882772</c:v>
                </c:pt>
                <c:pt idx="5644">
                  <c:v>3.0470562364651457</c:v>
                </c:pt>
                <c:pt idx="5645">
                  <c:v>1.1495505054019297</c:v>
                </c:pt>
                <c:pt idx="5646">
                  <c:v>0.77659772782400793</c:v>
                </c:pt>
                <c:pt idx="5647">
                  <c:v>5.2397542586552692</c:v>
                </c:pt>
                <c:pt idx="5648">
                  <c:v>-1.7433201237820803</c:v>
                </c:pt>
                <c:pt idx="5649">
                  <c:v>6.5642524585695163</c:v>
                </c:pt>
                <c:pt idx="5650">
                  <c:v>-1.4496796850807989</c:v>
                </c:pt>
                <c:pt idx="5651">
                  <c:v>-2.6153090149490907</c:v>
                </c:pt>
                <c:pt idx="5652">
                  <c:v>1.8383165655370846</c:v>
                </c:pt>
                <c:pt idx="5653">
                  <c:v>-4.5276154327240086</c:v>
                </c:pt>
                <c:pt idx="5654">
                  <c:v>3.4119885864234227</c:v>
                </c:pt>
                <c:pt idx="5655">
                  <c:v>2.9233743055659325</c:v>
                </c:pt>
                <c:pt idx="5656">
                  <c:v>2.7951812347991059</c:v>
                </c:pt>
                <c:pt idx="5657">
                  <c:v>2.4196291088407307</c:v>
                </c:pt>
                <c:pt idx="5658">
                  <c:v>0.39322133088552036</c:v>
                </c:pt>
                <c:pt idx="5659">
                  <c:v>4.2646802968724931</c:v>
                </c:pt>
                <c:pt idx="5660">
                  <c:v>3.1149935812815528</c:v>
                </c:pt>
                <c:pt idx="5661">
                  <c:v>1.5466772967756874</c:v>
                </c:pt>
                <c:pt idx="5662">
                  <c:v>5.482061478723228</c:v>
                </c:pt>
                <c:pt idx="5663">
                  <c:v>-3.9730673249645498</c:v>
                </c:pt>
                <c:pt idx="5664">
                  <c:v>6.197708268976589</c:v>
                </c:pt>
                <c:pt idx="5665">
                  <c:v>2.4815924051955669</c:v>
                </c:pt>
                <c:pt idx="5666">
                  <c:v>1.1465453484778436</c:v>
                </c:pt>
                <c:pt idx="5667">
                  <c:v>4.2440230533698848</c:v>
                </c:pt>
                <c:pt idx="5668">
                  <c:v>-1.9337627839285361</c:v>
                </c:pt>
                <c:pt idx="5669">
                  <c:v>4.3265948766046609</c:v>
                </c:pt>
                <c:pt idx="5670">
                  <c:v>0.27966758165899108</c:v>
                </c:pt>
                <c:pt idx="5671">
                  <c:v>-3.5161015164376686</c:v>
                </c:pt>
                <c:pt idx="5672">
                  <c:v>1.6460952601974626</c:v>
                </c:pt>
                <c:pt idx="5673">
                  <c:v>-7.5139856651788968</c:v>
                </c:pt>
                <c:pt idx="5674">
                  <c:v>2.9189399600611754</c:v>
                </c:pt>
                <c:pt idx="5675">
                  <c:v>0.71708927535096834</c:v>
                </c:pt>
                <c:pt idx="5676">
                  <c:v>0.14375428488521891</c:v>
                </c:pt>
                <c:pt idx="5677">
                  <c:v>2.9074023701530756</c:v>
                </c:pt>
                <c:pt idx="5678">
                  <c:v>-5.4020303940985741</c:v>
                </c:pt>
                <c:pt idx="5679">
                  <c:v>2.7831626364155859</c:v>
                </c:pt>
                <c:pt idx="5680">
                  <c:v>2.4036447119170923</c:v>
                </c:pt>
                <c:pt idx="5681">
                  <c:v>-1.6412977853428465</c:v>
                </c:pt>
                <c:pt idx="5682">
                  <c:v>1.5034802104669822</c:v>
                </c:pt>
                <c:pt idx="5683">
                  <c:v>-4.092123170531675</c:v>
                </c:pt>
                <c:pt idx="5684">
                  <c:v>3.4207321153054089</c:v>
                </c:pt>
                <c:pt idx="5685">
                  <c:v>-1.6505342981738096</c:v>
                </c:pt>
                <c:pt idx="5686">
                  <c:v>-6.1096645589552203</c:v>
                </c:pt>
                <c:pt idx="5687">
                  <c:v>1.2965509061241143</c:v>
                </c:pt>
                <c:pt idx="5688">
                  <c:v>-10.923034241356213</c:v>
                </c:pt>
                <c:pt idx="5689">
                  <c:v>4.8129451934356027</c:v>
                </c:pt>
                <c:pt idx="5690">
                  <c:v>-4.3570138210160572</c:v>
                </c:pt>
                <c:pt idx="5691">
                  <c:v>-9.1536955639791309</c:v>
                </c:pt>
                <c:pt idx="5692">
                  <c:v>-1.1439072880505492</c:v>
                </c:pt>
                <c:pt idx="5693">
                  <c:v>-13.181522022254622</c:v>
                </c:pt>
                <c:pt idx="5694">
                  <c:v>2.8269868481228144E-2</c:v>
                </c:pt>
                <c:pt idx="5695">
                  <c:v>0.11648220011151267</c:v>
                </c:pt>
                <c:pt idx="5696">
                  <c:v>1.5041565789650981</c:v>
                </c:pt>
                <c:pt idx="5697">
                  <c:v>4.4833205571068078</c:v>
                </c:pt>
                <c:pt idx="5698">
                  <c:v>2.0403966925982466</c:v>
                </c:pt>
                <c:pt idx="5699">
                  <c:v>4.3782960592261002</c:v>
                </c:pt>
                <c:pt idx="5700">
                  <c:v>2.5221590916416794</c:v>
                </c:pt>
                <c:pt idx="5701">
                  <c:v>-8.46018371780346E-2</c:v>
                </c:pt>
                <c:pt idx="5702">
                  <c:v>4.123838083464836</c:v>
                </c:pt>
                <c:pt idx="5703">
                  <c:v>-4.1459172630581094</c:v>
                </c:pt>
                <c:pt idx="5704">
                  <c:v>0.40404293689714521</c:v>
                </c:pt>
                <c:pt idx="5705">
                  <c:v>4.977367253098258</c:v>
                </c:pt>
                <c:pt idx="5706">
                  <c:v>5.5770467624735538</c:v>
                </c:pt>
                <c:pt idx="5707">
                  <c:v>5.7779407968434437</c:v>
                </c:pt>
                <c:pt idx="5708">
                  <c:v>-0.85142168964803489</c:v>
                </c:pt>
                <c:pt idx="5709">
                  <c:v>4.0095762726892428</c:v>
                </c:pt>
                <c:pt idx="5710">
                  <c:v>-1.8208674247646925</c:v>
                </c:pt>
                <c:pt idx="5711">
                  <c:v>-1.3577541399936628</c:v>
                </c:pt>
                <c:pt idx="5712">
                  <c:v>0.45716467424781726</c:v>
                </c:pt>
                <c:pt idx="5713">
                  <c:v>-10.578165619787441</c:v>
                </c:pt>
                <c:pt idx="5714">
                  <c:v>-0.65309148040493881</c:v>
                </c:pt>
                <c:pt idx="5715">
                  <c:v>2.5083252577913484</c:v>
                </c:pt>
                <c:pt idx="5716">
                  <c:v>0.50060124681417051</c:v>
                </c:pt>
                <c:pt idx="5717">
                  <c:v>2.4555970354436703</c:v>
                </c:pt>
                <c:pt idx="5718">
                  <c:v>-6.4812982311737208</c:v>
                </c:pt>
                <c:pt idx="5719">
                  <c:v>4.7707325802306215</c:v>
                </c:pt>
                <c:pt idx="5720">
                  <c:v>-0.36586525167440698</c:v>
                </c:pt>
                <c:pt idx="5721">
                  <c:v>9.0836075359547408E-2</c:v>
                </c:pt>
                <c:pt idx="5722">
                  <c:v>3.2815851882476323</c:v>
                </c:pt>
                <c:pt idx="5723">
                  <c:v>-5.7132350212958798</c:v>
                </c:pt>
                <c:pt idx="5724">
                  <c:v>5.8672544035929057</c:v>
                </c:pt>
                <c:pt idx="5725">
                  <c:v>2.2295650916942229</c:v>
                </c:pt>
                <c:pt idx="5726">
                  <c:v>0.68548097380710615</c:v>
                </c:pt>
                <c:pt idx="5727">
                  <c:v>2.815758322376908</c:v>
                </c:pt>
                <c:pt idx="5728">
                  <c:v>-1.9318517036042557</c:v>
                </c:pt>
                <c:pt idx="5729">
                  <c:v>2.3529243722463438</c:v>
                </c:pt>
                <c:pt idx="5730">
                  <c:v>3.9116703452051809</c:v>
                </c:pt>
                <c:pt idx="5731">
                  <c:v>-2.0890548997864435</c:v>
                </c:pt>
                <c:pt idx="5732">
                  <c:v>5.0068416717127491</c:v>
                </c:pt>
                <c:pt idx="5733">
                  <c:v>-4.6589686764314209</c:v>
                </c:pt>
                <c:pt idx="5734">
                  <c:v>4.4325681812796081</c:v>
                </c:pt>
                <c:pt idx="5735">
                  <c:v>-2.525452153010832E-2</c:v>
                </c:pt>
                <c:pt idx="5736">
                  <c:v>-5.0859715789484738</c:v>
                </c:pt>
                <c:pt idx="5737">
                  <c:v>3.2506237702600487</c:v>
                </c:pt>
                <c:pt idx="5738">
                  <c:v>-6.5992831676596033</c:v>
                </c:pt>
                <c:pt idx="5739">
                  <c:v>4.3605104573664057</c:v>
                </c:pt>
                <c:pt idx="5740">
                  <c:v>-5.8735094302066031</c:v>
                </c:pt>
                <c:pt idx="5741">
                  <c:v>-14.229519100288506</c:v>
                </c:pt>
                <c:pt idx="5742">
                  <c:v>-1.7156162496523244</c:v>
                </c:pt>
                <c:pt idx="5743">
                  <c:v>-24.178522361428794</c:v>
                </c:pt>
                <c:pt idx="5744">
                  <c:v>-0.82973425438699877</c:v>
                </c:pt>
                <c:pt idx="5745">
                  <c:v>-1.4590065131929819</c:v>
                </c:pt>
                <c:pt idx="5746">
                  <c:v>-3.8363511186766033</c:v>
                </c:pt>
                <c:pt idx="5747">
                  <c:v>-1.4150207207101424</c:v>
                </c:pt>
                <c:pt idx="5748">
                  <c:v>-9.8400209061555586</c:v>
                </c:pt>
                <c:pt idx="5749">
                  <c:v>2.8133602755240759</c:v>
                </c:pt>
                <c:pt idx="5750">
                  <c:v>-2.1569918130416923</c:v>
                </c:pt>
                <c:pt idx="5751">
                  <c:v>-4.2840998443484359</c:v>
                </c:pt>
                <c:pt idx="5752">
                  <c:v>-0.32148193777090484</c:v>
                </c:pt>
                <c:pt idx="5753">
                  <c:v>-13.547550250215536</c:v>
                </c:pt>
                <c:pt idx="5754">
                  <c:v>5.6294833632155754</c:v>
                </c:pt>
                <c:pt idx="5755">
                  <c:v>2.9776297891293453</c:v>
                </c:pt>
                <c:pt idx="5756">
                  <c:v>1.1872209537954248</c:v>
                </c:pt>
                <c:pt idx="5757">
                  <c:v>4.2226387935252987</c:v>
                </c:pt>
                <c:pt idx="5758">
                  <c:v>-0.1658178116163036</c:v>
                </c:pt>
                <c:pt idx="5759">
                  <c:v>1.5431969227466809</c:v>
                </c:pt>
                <c:pt idx="5760">
                  <c:v>0.8173890076219763</c:v>
                </c:pt>
                <c:pt idx="5761">
                  <c:v>-3.4507625532665642</c:v>
                </c:pt>
                <c:pt idx="5762">
                  <c:v>0.28775695614313435</c:v>
                </c:pt>
                <c:pt idx="5763">
                  <c:v>-11.580778130635998</c:v>
                </c:pt>
                <c:pt idx="5764">
                  <c:v>1.0187662512267224</c:v>
                </c:pt>
                <c:pt idx="5765">
                  <c:v>2.3573854040744244</c:v>
                </c:pt>
                <c:pt idx="5766">
                  <c:v>1.094842655288204</c:v>
                </c:pt>
                <c:pt idx="5767">
                  <c:v>4.8128375476704868</c:v>
                </c:pt>
                <c:pt idx="5768">
                  <c:v>-3.085359661624814</c:v>
                </c:pt>
                <c:pt idx="5769">
                  <c:v>2.3712110716549617</c:v>
                </c:pt>
                <c:pt idx="5770">
                  <c:v>1.0714072467505247</c:v>
                </c:pt>
                <c:pt idx="5771">
                  <c:v>-3.3050890028131867</c:v>
                </c:pt>
                <c:pt idx="5772">
                  <c:v>1.2231312816413329</c:v>
                </c:pt>
                <c:pt idx="5773">
                  <c:v>-7.1629925237640251</c:v>
                </c:pt>
                <c:pt idx="5774">
                  <c:v>2.6130735573540846</c:v>
                </c:pt>
                <c:pt idx="5775">
                  <c:v>-8.7842906610586624</c:v>
                </c:pt>
                <c:pt idx="5776">
                  <c:v>-13.231786880393553</c:v>
                </c:pt>
                <c:pt idx="5777">
                  <c:v>-1.1829694771365205</c:v>
                </c:pt>
                <c:pt idx="5778">
                  <c:v>-17.236284802577195</c:v>
                </c:pt>
                <c:pt idx="5779">
                  <c:v>-2.1241035455464825</c:v>
                </c:pt>
                <c:pt idx="5780">
                  <c:v>0.64177218591686014</c:v>
                </c:pt>
                <c:pt idx="5781">
                  <c:v>-5.5512901140673598</c:v>
                </c:pt>
                <c:pt idx="5782">
                  <c:v>4.0479450851310617</c:v>
                </c:pt>
                <c:pt idx="5783">
                  <c:v>-10.698216563314446</c:v>
                </c:pt>
                <c:pt idx="5784">
                  <c:v>3.9334188253796221</c:v>
                </c:pt>
                <c:pt idx="5785">
                  <c:v>-3.2123614858369258</c:v>
                </c:pt>
                <c:pt idx="5786">
                  <c:v>-7.4751273088819694</c:v>
                </c:pt>
                <c:pt idx="5787">
                  <c:v>-1.6348243758830421</c:v>
                </c:pt>
                <c:pt idx="5788">
                  <c:v>-16.159529523040689</c:v>
                </c:pt>
                <c:pt idx="5789">
                  <c:v>1.6953108230896063</c:v>
                </c:pt>
                <c:pt idx="5790">
                  <c:v>0.72995945619603475</c:v>
                </c:pt>
                <c:pt idx="5791">
                  <c:v>-6.3075742116953073</c:v>
                </c:pt>
                <c:pt idx="5792">
                  <c:v>2.7865238180487744</c:v>
                </c:pt>
                <c:pt idx="5793">
                  <c:v>-9.3623742894948805</c:v>
                </c:pt>
                <c:pt idx="5794">
                  <c:v>5.7547838892743268</c:v>
                </c:pt>
                <c:pt idx="5795">
                  <c:v>3.8351323155851276</c:v>
                </c:pt>
                <c:pt idx="5796">
                  <c:v>0.40163740430994466</c:v>
                </c:pt>
                <c:pt idx="5797">
                  <c:v>-5.8706256454208017E-2</c:v>
                </c:pt>
                <c:pt idx="5798">
                  <c:v>-2.8102787600237065</c:v>
                </c:pt>
                <c:pt idx="5799">
                  <c:v>6.2363057345409594</c:v>
                </c:pt>
                <c:pt idx="5800">
                  <c:v>2.8923430118666928</c:v>
                </c:pt>
                <c:pt idx="5801">
                  <c:v>-0.14067855482129943</c:v>
                </c:pt>
                <c:pt idx="5802">
                  <c:v>0.63150083249311706</c:v>
                </c:pt>
                <c:pt idx="5803">
                  <c:v>-10.330471227106528</c:v>
                </c:pt>
                <c:pt idx="5804">
                  <c:v>2.5346848323741753</c:v>
                </c:pt>
                <c:pt idx="5805">
                  <c:v>-4.1464404551613541</c:v>
                </c:pt>
                <c:pt idx="5806">
                  <c:v>-8.042176744377926</c:v>
                </c:pt>
                <c:pt idx="5807">
                  <c:v>1.9823034793120087E-2</c:v>
                </c:pt>
                <c:pt idx="5808">
                  <c:v>-20.090065600671657</c:v>
                </c:pt>
                <c:pt idx="5809">
                  <c:v>-1.2778679762295866</c:v>
                </c:pt>
                <c:pt idx="5810">
                  <c:v>0.55047701899637502</c:v>
                </c:pt>
                <c:pt idx="5811">
                  <c:v>-6.3377614275282035</c:v>
                </c:pt>
                <c:pt idx="5812">
                  <c:v>2.2083369043528798</c:v>
                </c:pt>
                <c:pt idx="5813">
                  <c:v>-9.2122693803698823</c:v>
                </c:pt>
                <c:pt idx="5814">
                  <c:v>3.3156355029163702</c:v>
                </c:pt>
                <c:pt idx="5815">
                  <c:v>1.0764180386730864</c:v>
                </c:pt>
                <c:pt idx="5816">
                  <c:v>-2.0553999214758356</c:v>
                </c:pt>
                <c:pt idx="5817">
                  <c:v>3.0867669371000162</c:v>
                </c:pt>
                <c:pt idx="5818">
                  <c:v>-0.36913479720323394</c:v>
                </c:pt>
                <c:pt idx="5819">
                  <c:v>4.2169530054861664</c:v>
                </c:pt>
                <c:pt idx="5820">
                  <c:v>4.2922454330163191</c:v>
                </c:pt>
                <c:pt idx="5821">
                  <c:v>1.5676745242432624</c:v>
                </c:pt>
                <c:pt idx="5822">
                  <c:v>4.3030310702582106</c:v>
                </c:pt>
                <c:pt idx="5823">
                  <c:v>2.270970958798582</c:v>
                </c:pt>
                <c:pt idx="5824">
                  <c:v>5.1929882172702868</c:v>
                </c:pt>
                <c:pt idx="5825">
                  <c:v>-0.69805526166157961</c:v>
                </c:pt>
                <c:pt idx="5826">
                  <c:v>1.0479980259634907</c:v>
                </c:pt>
                <c:pt idx="5827">
                  <c:v>2.2174676396367587</c:v>
                </c:pt>
                <c:pt idx="5828">
                  <c:v>-3.3491194970318432</c:v>
                </c:pt>
                <c:pt idx="5829">
                  <c:v>4.4713152561650116</c:v>
                </c:pt>
                <c:pt idx="5830">
                  <c:v>0.99248460210115397</c:v>
                </c:pt>
                <c:pt idx="5831">
                  <c:v>2.8734572899341551</c:v>
                </c:pt>
                <c:pt idx="5832">
                  <c:v>4.9481329919484551</c:v>
                </c:pt>
                <c:pt idx="5833">
                  <c:v>3.4585191417575842</c:v>
                </c:pt>
                <c:pt idx="5834">
                  <c:v>2.8895072861202138</c:v>
                </c:pt>
                <c:pt idx="5835">
                  <c:v>9.6617289952114049E-2</c:v>
                </c:pt>
                <c:pt idx="5836">
                  <c:v>-8.5550390265250797E-2</c:v>
                </c:pt>
                <c:pt idx="5837">
                  <c:v>4.9561004213956217</c:v>
                </c:pt>
                <c:pt idx="5838">
                  <c:v>-3.4084518876846985</c:v>
                </c:pt>
                <c:pt idx="5839">
                  <c:v>5.5235270312173999</c:v>
                </c:pt>
                <c:pt idx="5840">
                  <c:v>5.7351172312673206</c:v>
                </c:pt>
                <c:pt idx="5841">
                  <c:v>2.0248957551329347</c:v>
                </c:pt>
                <c:pt idx="5842">
                  <c:v>5.5919474293223494</c:v>
                </c:pt>
                <c:pt idx="5843">
                  <c:v>1.698339547996742</c:v>
                </c:pt>
                <c:pt idx="5844">
                  <c:v>5.5656420736985108</c:v>
                </c:pt>
                <c:pt idx="5845">
                  <c:v>4.4922076186057609</c:v>
                </c:pt>
                <c:pt idx="5846">
                  <c:v>0.50224079249329989</c:v>
                </c:pt>
                <c:pt idx="5847">
                  <c:v>4.5432790124078899</c:v>
                </c:pt>
                <c:pt idx="5848">
                  <c:v>-1.9316434442947106</c:v>
                </c:pt>
                <c:pt idx="5849">
                  <c:v>3.5274228495764728</c:v>
                </c:pt>
                <c:pt idx="5850">
                  <c:v>-1.215701217338875</c:v>
                </c:pt>
                <c:pt idx="5851">
                  <c:v>-2.1601794688269749</c:v>
                </c:pt>
                <c:pt idx="5852">
                  <c:v>4.9488673401300254</c:v>
                </c:pt>
                <c:pt idx="5853">
                  <c:v>-7.391706314243482</c:v>
                </c:pt>
                <c:pt idx="5854">
                  <c:v>1.6818569608808076</c:v>
                </c:pt>
                <c:pt idx="5855">
                  <c:v>2.66286748441415</c:v>
                </c:pt>
                <c:pt idx="5856">
                  <c:v>9.2973033193999299E-5</c:v>
                </c:pt>
                <c:pt idx="5857">
                  <c:v>4.5729906183316622</c:v>
                </c:pt>
                <c:pt idx="5858">
                  <c:v>-0.79390592178533481</c:v>
                </c:pt>
                <c:pt idx="5859">
                  <c:v>7.7923595837972393</c:v>
                </c:pt>
                <c:pt idx="5860">
                  <c:v>-2.3593275027534979</c:v>
                </c:pt>
                <c:pt idx="5861">
                  <c:v>-0.86214820960018201</c:v>
                </c:pt>
                <c:pt idx="5862">
                  <c:v>1.0475378486383384</c:v>
                </c:pt>
                <c:pt idx="5863">
                  <c:v>-5.5460743395996843</c:v>
                </c:pt>
                <c:pt idx="5864">
                  <c:v>2.8887343448724359</c:v>
                </c:pt>
                <c:pt idx="5865">
                  <c:v>3.5697755106743116</c:v>
                </c:pt>
                <c:pt idx="5866">
                  <c:v>2.6966399040680002</c:v>
                </c:pt>
                <c:pt idx="5867">
                  <c:v>1.4040317945509351</c:v>
                </c:pt>
                <c:pt idx="5868">
                  <c:v>1.2686036762545783</c:v>
                </c:pt>
                <c:pt idx="5869">
                  <c:v>4.6081808218153331</c:v>
                </c:pt>
                <c:pt idx="5870">
                  <c:v>1.8986611349087958</c:v>
                </c:pt>
                <c:pt idx="5871">
                  <c:v>0.1349373335779589</c:v>
                </c:pt>
                <c:pt idx="5872">
                  <c:v>5.6344836487826324</c:v>
                </c:pt>
                <c:pt idx="5873">
                  <c:v>-1.0220556015930633</c:v>
                </c:pt>
                <c:pt idx="5874">
                  <c:v>6.2904791724231757</c:v>
                </c:pt>
                <c:pt idx="5875">
                  <c:v>2.4613368515176077</c:v>
                </c:pt>
                <c:pt idx="5876">
                  <c:v>0.38275992915220414</c:v>
                </c:pt>
                <c:pt idx="5877">
                  <c:v>5.1170592210041264</c:v>
                </c:pt>
                <c:pt idx="5878">
                  <c:v>-3.0805944049682914</c:v>
                </c:pt>
                <c:pt idx="5879">
                  <c:v>5.1976827900436362</c:v>
                </c:pt>
                <c:pt idx="5880">
                  <c:v>-0.24415930847637668</c:v>
                </c:pt>
                <c:pt idx="5881">
                  <c:v>-3.2700033449852306</c:v>
                </c:pt>
                <c:pt idx="5882">
                  <c:v>2.1902035295322477</c:v>
                </c:pt>
                <c:pt idx="5883">
                  <c:v>-10.736357699522642</c:v>
                </c:pt>
                <c:pt idx="5884">
                  <c:v>2.0063360647699593</c:v>
                </c:pt>
                <c:pt idx="5885">
                  <c:v>-1.4222404177096273</c:v>
                </c:pt>
                <c:pt idx="5886">
                  <c:v>2.069828444249282</c:v>
                </c:pt>
                <c:pt idx="5887">
                  <c:v>3.8374769532357895</c:v>
                </c:pt>
                <c:pt idx="5888">
                  <c:v>-9.5002504142264534</c:v>
                </c:pt>
                <c:pt idx="5889">
                  <c:v>4.025365679527491</c:v>
                </c:pt>
                <c:pt idx="5890">
                  <c:v>0.38765860864854318</c:v>
                </c:pt>
                <c:pt idx="5891">
                  <c:v>-1.262619626600415</c:v>
                </c:pt>
                <c:pt idx="5892">
                  <c:v>3.5812180448061106</c:v>
                </c:pt>
                <c:pt idx="5893">
                  <c:v>-4.1173217440714964</c:v>
                </c:pt>
                <c:pt idx="5894">
                  <c:v>3.1010906231951196</c:v>
                </c:pt>
                <c:pt idx="5895">
                  <c:v>-1.6093123983963302</c:v>
                </c:pt>
                <c:pt idx="5896">
                  <c:v>-3.6988756891137271</c:v>
                </c:pt>
                <c:pt idx="5897">
                  <c:v>2.2989061886383695</c:v>
                </c:pt>
                <c:pt idx="5898">
                  <c:v>-12.937145898578606</c:v>
                </c:pt>
                <c:pt idx="5899">
                  <c:v>4.3505790401218931</c:v>
                </c:pt>
                <c:pt idx="5900">
                  <c:v>-3.35731727565868</c:v>
                </c:pt>
                <c:pt idx="5901">
                  <c:v>-7.7043717681276327</c:v>
                </c:pt>
                <c:pt idx="5902">
                  <c:v>-2.7053843858948596</c:v>
                </c:pt>
                <c:pt idx="5903">
                  <c:v>-13.961457398841642</c:v>
                </c:pt>
                <c:pt idx="5904">
                  <c:v>-0.83054019251119726</c:v>
                </c:pt>
                <c:pt idx="5905">
                  <c:v>0.84052377036138637</c:v>
                </c:pt>
                <c:pt idx="5906">
                  <c:v>1.6984078177412272</c:v>
                </c:pt>
                <c:pt idx="5907">
                  <c:v>4.1997705669558343</c:v>
                </c:pt>
                <c:pt idx="5908">
                  <c:v>-0.43326635025393756</c:v>
                </c:pt>
                <c:pt idx="5909">
                  <c:v>4.0552105208422784</c:v>
                </c:pt>
                <c:pt idx="5910">
                  <c:v>2.6169933032555477</c:v>
                </c:pt>
                <c:pt idx="5911">
                  <c:v>-2.3106141111798095</c:v>
                </c:pt>
                <c:pt idx="5912">
                  <c:v>2.7946786678617137</c:v>
                </c:pt>
                <c:pt idx="5913">
                  <c:v>-2.8360492942466671</c:v>
                </c:pt>
                <c:pt idx="5914">
                  <c:v>1.6524308111931401</c:v>
                </c:pt>
                <c:pt idx="5915">
                  <c:v>4.6127951215287055</c:v>
                </c:pt>
                <c:pt idx="5916">
                  <c:v>1.8456683931971796</c:v>
                </c:pt>
                <c:pt idx="5917">
                  <c:v>5.7052555599899044</c:v>
                </c:pt>
                <c:pt idx="5918">
                  <c:v>-1.6750753708874697</c:v>
                </c:pt>
                <c:pt idx="5919">
                  <c:v>4.8545021811143698</c:v>
                </c:pt>
                <c:pt idx="5920">
                  <c:v>-1.5262547621194713</c:v>
                </c:pt>
                <c:pt idx="5921">
                  <c:v>-1.3608702667291439</c:v>
                </c:pt>
                <c:pt idx="5922">
                  <c:v>-0.2443316658411554</c:v>
                </c:pt>
                <c:pt idx="5923">
                  <c:v>-6.1149076990927682</c:v>
                </c:pt>
                <c:pt idx="5924">
                  <c:v>8.0714394021370595E-3</c:v>
                </c:pt>
                <c:pt idx="5925">
                  <c:v>2.6065562346865754</c:v>
                </c:pt>
                <c:pt idx="5926">
                  <c:v>-2.8119123279848566</c:v>
                </c:pt>
                <c:pt idx="5927">
                  <c:v>3.6022151944008165</c:v>
                </c:pt>
                <c:pt idx="5928">
                  <c:v>-8.7725655234768389</c:v>
                </c:pt>
                <c:pt idx="5929">
                  <c:v>4.6328320445568743</c:v>
                </c:pt>
                <c:pt idx="5930">
                  <c:v>2.8083703920921046</c:v>
                </c:pt>
                <c:pt idx="5931">
                  <c:v>1.9283005861874045</c:v>
                </c:pt>
                <c:pt idx="5932">
                  <c:v>5.9362422154635475</c:v>
                </c:pt>
                <c:pt idx="5933">
                  <c:v>-3.5149421454081846</c:v>
                </c:pt>
                <c:pt idx="5934">
                  <c:v>5.1677902622099907</c:v>
                </c:pt>
                <c:pt idx="5935">
                  <c:v>2.915328608051805</c:v>
                </c:pt>
                <c:pt idx="5936">
                  <c:v>3.1381522350066184</c:v>
                </c:pt>
                <c:pt idx="5937">
                  <c:v>3.4739897740486541</c:v>
                </c:pt>
                <c:pt idx="5938">
                  <c:v>-0.40441590296607544</c:v>
                </c:pt>
                <c:pt idx="5939">
                  <c:v>2.1302905015735814</c:v>
                </c:pt>
                <c:pt idx="5940">
                  <c:v>3.3453126205218169</c:v>
                </c:pt>
                <c:pt idx="5941">
                  <c:v>-4.7498550606718695</c:v>
                </c:pt>
                <c:pt idx="5942">
                  <c:v>4.8651517888539075</c:v>
                </c:pt>
                <c:pt idx="5943">
                  <c:v>-6.9096312816411647</c:v>
                </c:pt>
                <c:pt idx="5944">
                  <c:v>4.4421931733929121</c:v>
                </c:pt>
                <c:pt idx="5945">
                  <c:v>0.65237117091233188</c:v>
                </c:pt>
                <c:pt idx="5946">
                  <c:v>-4.3586070452260515</c:v>
                </c:pt>
                <c:pt idx="5947">
                  <c:v>2.2960934317433725</c:v>
                </c:pt>
                <c:pt idx="5948">
                  <c:v>-8.4807824035801715</c:v>
                </c:pt>
                <c:pt idx="5949">
                  <c:v>4.5363212865505442</c:v>
                </c:pt>
                <c:pt idx="5950">
                  <c:v>-6.5946736073734868</c:v>
                </c:pt>
                <c:pt idx="5951">
                  <c:v>-14.319656991190641</c:v>
                </c:pt>
                <c:pt idx="5952">
                  <c:v>-3.321512158698944</c:v>
                </c:pt>
                <c:pt idx="5953">
                  <c:v>-23.383247368135471</c:v>
                </c:pt>
                <c:pt idx="5954">
                  <c:v>-0.37388524986925376</c:v>
                </c:pt>
                <c:pt idx="5955">
                  <c:v>-0.14871369830016334</c:v>
                </c:pt>
                <c:pt idx="5956">
                  <c:v>-2.9539033021623275</c:v>
                </c:pt>
                <c:pt idx="5957">
                  <c:v>1.4833388226307491</c:v>
                </c:pt>
                <c:pt idx="5958">
                  <c:v>-11.719461465980576</c:v>
                </c:pt>
                <c:pt idx="5959">
                  <c:v>2.7656560545251097</c:v>
                </c:pt>
                <c:pt idx="5960">
                  <c:v>0.69884431929392576</c:v>
                </c:pt>
                <c:pt idx="5961">
                  <c:v>-5.6714137832200251</c:v>
                </c:pt>
                <c:pt idx="5962">
                  <c:v>1.3064941994419286</c:v>
                </c:pt>
                <c:pt idx="5963">
                  <c:v>-9.9643445906926793</c:v>
                </c:pt>
                <c:pt idx="5964">
                  <c:v>5.6100576423817277</c:v>
                </c:pt>
                <c:pt idx="5965">
                  <c:v>3.0226510955797217</c:v>
                </c:pt>
                <c:pt idx="5966">
                  <c:v>0.36333824199153852</c:v>
                </c:pt>
                <c:pt idx="5967">
                  <c:v>4.697792085832333</c:v>
                </c:pt>
                <c:pt idx="5968">
                  <c:v>-1.2380987479630043</c:v>
                </c:pt>
                <c:pt idx="5969">
                  <c:v>1.5332775034790824</c:v>
                </c:pt>
                <c:pt idx="5970">
                  <c:v>1.349830127034199</c:v>
                </c:pt>
                <c:pt idx="5971">
                  <c:v>-3.6538848658211336</c:v>
                </c:pt>
                <c:pt idx="5972">
                  <c:v>0.91271105137069242</c:v>
                </c:pt>
                <c:pt idx="5973">
                  <c:v>-9.4395248521638528</c:v>
                </c:pt>
                <c:pt idx="5974">
                  <c:v>0.30144052923279929</c:v>
                </c:pt>
                <c:pt idx="5975">
                  <c:v>2.4766994417957022</c:v>
                </c:pt>
                <c:pt idx="5976">
                  <c:v>2.5466612978261445</c:v>
                </c:pt>
                <c:pt idx="5977">
                  <c:v>4.1188392041527422</c:v>
                </c:pt>
                <c:pt idx="5978">
                  <c:v>-1.2571836087445476</c:v>
                </c:pt>
                <c:pt idx="5979">
                  <c:v>2.8907511153965508</c:v>
                </c:pt>
                <c:pt idx="5980">
                  <c:v>1.4411032551548537</c:v>
                </c:pt>
                <c:pt idx="5981">
                  <c:v>-3.0455402854913771</c:v>
                </c:pt>
                <c:pt idx="5982">
                  <c:v>2.7994800709892971</c:v>
                </c:pt>
                <c:pt idx="5983">
                  <c:v>-8.26756877644819</c:v>
                </c:pt>
                <c:pt idx="5984">
                  <c:v>2.6518624181790287</c:v>
                </c:pt>
                <c:pt idx="5985">
                  <c:v>-9.9344930850379178</c:v>
                </c:pt>
                <c:pt idx="5986">
                  <c:v>-10.377587971426546</c:v>
                </c:pt>
                <c:pt idx="5987">
                  <c:v>-2.1826142844449876</c:v>
                </c:pt>
                <c:pt idx="5988">
                  <c:v>-18.060634185361295</c:v>
                </c:pt>
                <c:pt idx="5989">
                  <c:v>-2.3364493574355585</c:v>
                </c:pt>
                <c:pt idx="5990">
                  <c:v>-0.38495799475465375</c:v>
                </c:pt>
                <c:pt idx="5991">
                  <c:v>-2.9235324242517784</c:v>
                </c:pt>
                <c:pt idx="5992">
                  <c:v>1.9429172840735589</c:v>
                </c:pt>
                <c:pt idx="5993">
                  <c:v>-8.6308378340967664</c:v>
                </c:pt>
                <c:pt idx="5994">
                  <c:v>3.0013679792252503</c:v>
                </c:pt>
                <c:pt idx="5995">
                  <c:v>-3.4706916353607866</c:v>
                </c:pt>
                <c:pt idx="5996">
                  <c:v>-7.9413874369581556</c:v>
                </c:pt>
                <c:pt idx="5997">
                  <c:v>-2.6622724574737298</c:v>
                </c:pt>
                <c:pt idx="5998">
                  <c:v>-16.6014735798556</c:v>
                </c:pt>
                <c:pt idx="5999">
                  <c:v>1.1268986553683611</c:v>
                </c:pt>
                <c:pt idx="6000">
                  <c:v>1.8262852561872052</c:v>
                </c:pt>
                <c:pt idx="6001">
                  <c:v>-4.3624082168268608</c:v>
                </c:pt>
                <c:pt idx="6002">
                  <c:v>4.1742587893659646</c:v>
                </c:pt>
                <c:pt idx="6003">
                  <c:v>-5.8309387876740111</c:v>
                </c:pt>
                <c:pt idx="6004">
                  <c:v>5.1331406412069747</c:v>
                </c:pt>
                <c:pt idx="6005">
                  <c:v>4.4916125764798203</c:v>
                </c:pt>
                <c:pt idx="6006">
                  <c:v>1.411236810793099</c:v>
                </c:pt>
                <c:pt idx="6007">
                  <c:v>0.75060285610124566</c:v>
                </c:pt>
                <c:pt idx="6008">
                  <c:v>-0.17064574519180908</c:v>
                </c:pt>
                <c:pt idx="6009">
                  <c:v>6.1597005503394371</c:v>
                </c:pt>
                <c:pt idx="6010">
                  <c:v>0.6124521181269813</c:v>
                </c:pt>
                <c:pt idx="6011">
                  <c:v>-0.82165107060407294</c:v>
                </c:pt>
                <c:pt idx="6012">
                  <c:v>1.408720691412114</c:v>
                </c:pt>
                <c:pt idx="6013">
                  <c:v>-6.4671552737082152</c:v>
                </c:pt>
                <c:pt idx="6014">
                  <c:v>1.3107312863618645</c:v>
                </c:pt>
                <c:pt idx="6015">
                  <c:v>-7.7844758062720167</c:v>
                </c:pt>
                <c:pt idx="6016">
                  <c:v>-6.5938322342818587</c:v>
                </c:pt>
                <c:pt idx="6017">
                  <c:v>-0.20128536356413207</c:v>
                </c:pt>
                <c:pt idx="6018">
                  <c:v>-11.786954563512854</c:v>
                </c:pt>
                <c:pt idx="6019">
                  <c:v>-0.14725743870252472</c:v>
                </c:pt>
                <c:pt idx="6020">
                  <c:v>1.9645968470153221</c:v>
                </c:pt>
                <c:pt idx="6021">
                  <c:v>-4.8522164503219187</c:v>
                </c:pt>
                <c:pt idx="6022">
                  <c:v>1.367788332213145</c:v>
                </c:pt>
                <c:pt idx="6023">
                  <c:v>-10.150805720764048</c:v>
                </c:pt>
                <c:pt idx="6024">
                  <c:v>1.9937142909319441</c:v>
                </c:pt>
                <c:pt idx="6025">
                  <c:v>8.2841954274751828E-2</c:v>
                </c:pt>
                <c:pt idx="6026">
                  <c:v>-0.21540379765455597</c:v>
                </c:pt>
                <c:pt idx="6027">
                  <c:v>1.8883690428262909</c:v>
                </c:pt>
                <c:pt idx="6028">
                  <c:v>0.90774636617587845</c:v>
                </c:pt>
                <c:pt idx="6029">
                  <c:v>3.6037511503726893</c:v>
                </c:pt>
                <c:pt idx="6030">
                  <c:v>6.1669698793181169</c:v>
                </c:pt>
                <c:pt idx="6031">
                  <c:v>6.6852159842934356E-2</c:v>
                </c:pt>
                <c:pt idx="6032">
                  <c:v>4.8414261169013653</c:v>
                </c:pt>
                <c:pt idx="6033">
                  <c:v>1.8251479027473927</c:v>
                </c:pt>
                <c:pt idx="6034">
                  <c:v>5.3861332387354732</c:v>
                </c:pt>
                <c:pt idx="6035">
                  <c:v>0.98440885903667663</c:v>
                </c:pt>
                <c:pt idx="6036">
                  <c:v>2.0201695581064847</c:v>
                </c:pt>
                <c:pt idx="6037">
                  <c:v>0.27705837974574976</c:v>
                </c:pt>
                <c:pt idx="6038">
                  <c:v>-1.1026298451485737</c:v>
                </c:pt>
                <c:pt idx="6039">
                  <c:v>4.4734936986550622</c:v>
                </c:pt>
                <c:pt idx="6040">
                  <c:v>2.4443721640512699</c:v>
                </c:pt>
                <c:pt idx="6041">
                  <c:v>3.3461615702402447</c:v>
                </c:pt>
                <c:pt idx="6042">
                  <c:v>6.4573343611626406</c:v>
                </c:pt>
                <c:pt idx="6043">
                  <c:v>2.9484691733483324</c:v>
                </c:pt>
                <c:pt idx="6044">
                  <c:v>2.8552937306726296</c:v>
                </c:pt>
                <c:pt idx="6045">
                  <c:v>1.7248414166856314</c:v>
                </c:pt>
                <c:pt idx="6046">
                  <c:v>0.41330135979532301</c:v>
                </c:pt>
                <c:pt idx="6047">
                  <c:v>2.1502907561487952</c:v>
                </c:pt>
                <c:pt idx="6048">
                  <c:v>-6.7376552381826862</c:v>
                </c:pt>
                <c:pt idx="6049">
                  <c:v>6.1009543696023467</c:v>
                </c:pt>
                <c:pt idx="6050">
                  <c:v>5.520779837727126</c:v>
                </c:pt>
                <c:pt idx="6051">
                  <c:v>-0.84573601964086009</c:v>
                </c:pt>
                <c:pt idx="6052">
                  <c:v>5.2159002379955037</c:v>
                </c:pt>
                <c:pt idx="6053">
                  <c:v>3.1851429150924346</c:v>
                </c:pt>
                <c:pt idx="6054">
                  <c:v>5.4071687967700353</c:v>
                </c:pt>
                <c:pt idx="6055">
                  <c:v>3.9422200884817791</c:v>
                </c:pt>
                <c:pt idx="6056">
                  <c:v>-0.63071498571446227</c:v>
                </c:pt>
                <c:pt idx="6057">
                  <c:v>5.1351568073908851</c:v>
                </c:pt>
                <c:pt idx="6058">
                  <c:v>-1.9100687681181299</c:v>
                </c:pt>
                <c:pt idx="6059">
                  <c:v>3.6482831211137086</c:v>
                </c:pt>
                <c:pt idx="6060">
                  <c:v>-1.8469540834954614</c:v>
                </c:pt>
                <c:pt idx="6061">
                  <c:v>-3.4652498705573862</c:v>
                </c:pt>
                <c:pt idx="6062">
                  <c:v>3.7802395656397358</c:v>
                </c:pt>
                <c:pt idx="6063">
                  <c:v>-8.1391297692708413</c:v>
                </c:pt>
                <c:pt idx="6064">
                  <c:v>2.639170852634372</c:v>
                </c:pt>
                <c:pt idx="6065">
                  <c:v>1.5400547896788908</c:v>
                </c:pt>
                <c:pt idx="6066">
                  <c:v>-2.1230157895793553</c:v>
                </c:pt>
                <c:pt idx="6067">
                  <c:v>4.1781615841827424</c:v>
                </c:pt>
                <c:pt idx="6068">
                  <c:v>-0.73428568891388224</c:v>
                </c:pt>
                <c:pt idx="6069">
                  <c:v>7.2537647072901041</c:v>
                </c:pt>
                <c:pt idx="6070">
                  <c:v>0.2460956344748233</c:v>
                </c:pt>
                <c:pt idx="6071">
                  <c:v>-2.2104150371894136</c:v>
                </c:pt>
                <c:pt idx="6072">
                  <c:v>1.049040485930707</c:v>
                </c:pt>
                <c:pt idx="6073">
                  <c:v>-5.7335971586227537</c:v>
                </c:pt>
                <c:pt idx="6074">
                  <c:v>1.7004711310602261</c:v>
                </c:pt>
                <c:pt idx="6075">
                  <c:v>3.2553306650885787</c:v>
                </c:pt>
                <c:pt idx="6076">
                  <c:v>3.6569482341725674</c:v>
                </c:pt>
                <c:pt idx="6077">
                  <c:v>1.0722084810618462</c:v>
                </c:pt>
                <c:pt idx="6078">
                  <c:v>1.766822682417807</c:v>
                </c:pt>
                <c:pt idx="6079">
                  <c:v>4.230015650033911</c:v>
                </c:pt>
                <c:pt idx="6080">
                  <c:v>2.5395399704467465</c:v>
                </c:pt>
                <c:pt idx="6081">
                  <c:v>0.27910195465065968</c:v>
                </c:pt>
                <c:pt idx="6082">
                  <c:v>5.421501129208238</c:v>
                </c:pt>
                <c:pt idx="6083">
                  <c:v>-2.4426412204797892</c:v>
                </c:pt>
                <c:pt idx="6084">
                  <c:v>5.9441909560415134</c:v>
                </c:pt>
                <c:pt idx="6085">
                  <c:v>1.6518980379804624</c:v>
                </c:pt>
                <c:pt idx="6086">
                  <c:v>0.12764568971971713</c:v>
                </c:pt>
                <c:pt idx="6087">
                  <c:v>4.7027527753240825</c:v>
                </c:pt>
                <c:pt idx="6088">
                  <c:v>-4.1222162672261184</c:v>
                </c:pt>
                <c:pt idx="6089">
                  <c:v>4.3138858515292586</c:v>
                </c:pt>
                <c:pt idx="6090">
                  <c:v>-1.4262654528375798</c:v>
                </c:pt>
                <c:pt idx="6091">
                  <c:v>-4.9723298970303595</c:v>
                </c:pt>
                <c:pt idx="6092">
                  <c:v>1.4657774575386142</c:v>
                </c:pt>
                <c:pt idx="6093">
                  <c:v>-12.961401227760319</c:v>
                </c:pt>
                <c:pt idx="6094">
                  <c:v>2.8982666945958293</c:v>
                </c:pt>
                <c:pt idx="6095">
                  <c:v>-2.2136596342589066</c:v>
                </c:pt>
                <c:pt idx="6096">
                  <c:v>-1.3621384849567946</c:v>
                </c:pt>
                <c:pt idx="6097">
                  <c:v>6.1335585797835179</c:v>
                </c:pt>
                <c:pt idx="6098">
                  <c:v>-7.7275427484341073</c:v>
                </c:pt>
                <c:pt idx="6099">
                  <c:v>4.6052240079874505</c:v>
                </c:pt>
                <c:pt idx="6100">
                  <c:v>3.7038327085449403</c:v>
                </c:pt>
                <c:pt idx="6101">
                  <c:v>0.78611506327702685</c:v>
                </c:pt>
                <c:pt idx="6102">
                  <c:v>4.0278248551794569</c:v>
                </c:pt>
                <c:pt idx="6103">
                  <c:v>-4.4253731394442433</c:v>
                </c:pt>
                <c:pt idx="6104">
                  <c:v>5.0838690046053685</c:v>
                </c:pt>
                <c:pt idx="6105">
                  <c:v>-3.101497474307962</c:v>
                </c:pt>
                <c:pt idx="6106">
                  <c:v>-3.5120887144322452</c:v>
                </c:pt>
                <c:pt idx="6107">
                  <c:v>2.6332560869106949</c:v>
                </c:pt>
                <c:pt idx="6108">
                  <c:v>-10.081517515043974</c:v>
                </c:pt>
                <c:pt idx="6109">
                  <c:v>4.4622130684307955</c:v>
                </c:pt>
                <c:pt idx="6110">
                  <c:v>-2.4622451389939073</c:v>
                </c:pt>
                <c:pt idx="6111">
                  <c:v>-10.283563683997908</c:v>
                </c:pt>
                <c:pt idx="6112">
                  <c:v>-1.8188127034675716</c:v>
                </c:pt>
                <c:pt idx="6113">
                  <c:v>-14.481254028100263</c:v>
                </c:pt>
                <c:pt idx="6114">
                  <c:v>0.50472964452582048</c:v>
                </c:pt>
                <c:pt idx="6115">
                  <c:v>1.9981121385980707</c:v>
                </c:pt>
                <c:pt idx="6116">
                  <c:v>0.94526775294426812</c:v>
                </c:pt>
                <c:pt idx="6117">
                  <c:v>4.1119360503040809</c:v>
                </c:pt>
                <c:pt idx="6118">
                  <c:v>-1.9470934281484915</c:v>
                </c:pt>
                <c:pt idx="6119">
                  <c:v>5.4118023944962612</c:v>
                </c:pt>
                <c:pt idx="6120">
                  <c:v>1.7113718009270862</c:v>
                </c:pt>
                <c:pt idx="6121">
                  <c:v>-0.65151667606460606</c:v>
                </c:pt>
                <c:pt idx="6122">
                  <c:v>3.9343332276012966</c:v>
                </c:pt>
                <c:pt idx="6123">
                  <c:v>-0.55059155372669366</c:v>
                </c:pt>
                <c:pt idx="6124">
                  <c:v>2.9852506755838224</c:v>
                </c:pt>
                <c:pt idx="6125">
                  <c:v>4.1868266626686008</c:v>
                </c:pt>
                <c:pt idx="6126">
                  <c:v>3.5092846046456891</c:v>
                </c:pt>
                <c:pt idx="6127">
                  <c:v>4.7010089618943383</c:v>
                </c:pt>
                <c:pt idx="6128">
                  <c:v>1.4064457940617743</c:v>
                </c:pt>
                <c:pt idx="6129">
                  <c:v>4.0717732302649203</c:v>
                </c:pt>
                <c:pt idx="6130">
                  <c:v>-2.4626704400991457</c:v>
                </c:pt>
                <c:pt idx="6131">
                  <c:v>-1.8151097005908206</c:v>
                </c:pt>
                <c:pt idx="6132">
                  <c:v>0.3560961572821455</c:v>
                </c:pt>
                <c:pt idx="6133">
                  <c:v>-10.061084282938658</c:v>
                </c:pt>
                <c:pt idx="6134">
                  <c:v>2.1036918245521044</c:v>
                </c:pt>
                <c:pt idx="6135">
                  <c:v>2.2434827791556913</c:v>
                </c:pt>
                <c:pt idx="6136">
                  <c:v>1.1774159795156365</c:v>
                </c:pt>
                <c:pt idx="6137">
                  <c:v>1.9599893791986496</c:v>
                </c:pt>
                <c:pt idx="6138">
                  <c:v>-5.5345927401066817</c:v>
                </c:pt>
                <c:pt idx="6139">
                  <c:v>5.2796244963390677</c:v>
                </c:pt>
                <c:pt idx="6140">
                  <c:v>1.7155674225293431</c:v>
                </c:pt>
                <c:pt idx="6141">
                  <c:v>0.19826799431794129</c:v>
                </c:pt>
                <c:pt idx="6142">
                  <c:v>2.7694320272033117</c:v>
                </c:pt>
                <c:pt idx="6143">
                  <c:v>-3.0244792317796012</c:v>
                </c:pt>
                <c:pt idx="6144">
                  <c:v>5.9673915004972162</c:v>
                </c:pt>
                <c:pt idx="6145">
                  <c:v>3.8080914127015362</c:v>
                </c:pt>
                <c:pt idx="6146">
                  <c:v>3.1297330243378774</c:v>
                </c:pt>
                <c:pt idx="6147">
                  <c:v>2.879861222406042</c:v>
                </c:pt>
                <c:pt idx="6148">
                  <c:v>-1.1808187393282594</c:v>
                </c:pt>
                <c:pt idx="6149">
                  <c:v>0.28976327505324662</c:v>
                </c:pt>
                <c:pt idx="6150">
                  <c:v>2.6818307964905514</c:v>
                </c:pt>
                <c:pt idx="6151">
                  <c:v>-2.6611246733086702</c:v>
                </c:pt>
                <c:pt idx="6152">
                  <c:v>5.1327159395471149</c:v>
                </c:pt>
                <c:pt idx="6153">
                  <c:v>-8.2985142341377234</c:v>
                </c:pt>
                <c:pt idx="6154">
                  <c:v>4.5574285417633771</c:v>
                </c:pt>
                <c:pt idx="6155">
                  <c:v>-6.6388082609616816E-2</c:v>
                </c:pt>
                <c:pt idx="6156">
                  <c:v>-6.5077405064343061</c:v>
                </c:pt>
                <c:pt idx="6157">
                  <c:v>2.6989082045482782</c:v>
                </c:pt>
                <c:pt idx="6158">
                  <c:v>-10.258345060080995</c:v>
                </c:pt>
                <c:pt idx="6159">
                  <c:v>4.4235927556922015</c:v>
                </c:pt>
                <c:pt idx="6160">
                  <c:v>-4.5123657783009996</c:v>
                </c:pt>
                <c:pt idx="6161">
                  <c:v>-14.075536845651634</c:v>
                </c:pt>
                <c:pt idx="6162">
                  <c:v>-3.5448767000402945</c:v>
                </c:pt>
                <c:pt idx="6163">
                  <c:v>-24.689504927349358</c:v>
                </c:pt>
                <c:pt idx="6164">
                  <c:v>1.5874137823787322</c:v>
                </c:pt>
                <c:pt idx="6165">
                  <c:v>-1.6557729786851922</c:v>
                </c:pt>
                <c:pt idx="6166">
                  <c:v>-1.8999415158227499</c:v>
                </c:pt>
                <c:pt idx="6167">
                  <c:v>0.11381464061656388</c:v>
                </c:pt>
                <c:pt idx="6168">
                  <c:v>-8.4454066612726741</c:v>
                </c:pt>
                <c:pt idx="6169">
                  <c:v>1.2882659538789412</c:v>
                </c:pt>
                <c:pt idx="6170">
                  <c:v>-1.2368575018511336</c:v>
                </c:pt>
                <c:pt idx="6171">
                  <c:v>-4.9652552867785751</c:v>
                </c:pt>
                <c:pt idx="6172">
                  <c:v>-1.088074034237863</c:v>
                </c:pt>
                <c:pt idx="6173">
                  <c:v>-12.532239168195662</c:v>
                </c:pt>
                <c:pt idx="6174">
                  <c:v>6.0376101270388052</c:v>
                </c:pt>
                <c:pt idx="6175">
                  <c:v>4.247361114011845</c:v>
                </c:pt>
                <c:pt idx="6176">
                  <c:v>-0.63618531807360412</c:v>
                </c:pt>
                <c:pt idx="6177">
                  <c:v>4.3793059631974494</c:v>
                </c:pt>
                <c:pt idx="6178">
                  <c:v>-1.3820524984065727</c:v>
                </c:pt>
                <c:pt idx="6179">
                  <c:v>1.6996444870364975</c:v>
                </c:pt>
                <c:pt idx="6180">
                  <c:v>-0.57593920472621818</c:v>
                </c:pt>
                <c:pt idx="6181">
                  <c:v>-3.5778812827575273</c:v>
                </c:pt>
                <c:pt idx="6182">
                  <c:v>0.27967313828003171</c:v>
                </c:pt>
                <c:pt idx="6183">
                  <c:v>-10.644440580639369</c:v>
                </c:pt>
                <c:pt idx="6184">
                  <c:v>3.2132599360958309</c:v>
                </c:pt>
                <c:pt idx="6185">
                  <c:v>2.5977630600201671</c:v>
                </c:pt>
                <c:pt idx="6186">
                  <c:v>1.9866939706690374</c:v>
                </c:pt>
                <c:pt idx="6187">
                  <c:v>4.3093084004166435</c:v>
                </c:pt>
                <c:pt idx="6188">
                  <c:v>-3.2711268474189907</c:v>
                </c:pt>
                <c:pt idx="6189">
                  <c:v>2.44481252231847</c:v>
                </c:pt>
                <c:pt idx="6190">
                  <c:v>0.99969274391302321</c:v>
                </c:pt>
                <c:pt idx="6191">
                  <c:v>-4.4985788801339375</c:v>
                </c:pt>
                <c:pt idx="6192">
                  <c:v>2.1747992695846499</c:v>
                </c:pt>
                <c:pt idx="6193">
                  <c:v>-8.0117043139748105</c:v>
                </c:pt>
                <c:pt idx="6194">
                  <c:v>2.6962791519230329</c:v>
                </c:pt>
                <c:pt idx="6195">
                  <c:v>-8.0637217823556853</c:v>
                </c:pt>
                <c:pt idx="6196">
                  <c:v>-10.745775430861293</c:v>
                </c:pt>
                <c:pt idx="6197">
                  <c:v>-3.4084097963879643</c:v>
                </c:pt>
                <c:pt idx="6198">
                  <c:v>-16.660174900625712</c:v>
                </c:pt>
                <c:pt idx="6199">
                  <c:v>-3.7401586064338233</c:v>
                </c:pt>
                <c:pt idx="6200">
                  <c:v>0.70403202120450814</c:v>
                </c:pt>
                <c:pt idx="6201">
                  <c:v>-5.7944645965391111</c:v>
                </c:pt>
                <c:pt idx="6202">
                  <c:v>3.0738801849478499</c:v>
                </c:pt>
                <c:pt idx="6203">
                  <c:v>-7.1218434995942026</c:v>
                </c:pt>
                <c:pt idx="6204">
                  <c:v>3.2359742822633244</c:v>
                </c:pt>
                <c:pt idx="6205">
                  <c:v>-5.8102389428832666</c:v>
                </c:pt>
                <c:pt idx="6206">
                  <c:v>-7.7566690494882273</c:v>
                </c:pt>
                <c:pt idx="6207">
                  <c:v>-1.3866494069622064</c:v>
                </c:pt>
                <c:pt idx="6208">
                  <c:v>-15.771256951727551</c:v>
                </c:pt>
                <c:pt idx="6209">
                  <c:v>0.40983154242983133</c:v>
                </c:pt>
                <c:pt idx="6210">
                  <c:v>0.64447340046489288</c:v>
                </c:pt>
                <c:pt idx="6211">
                  <c:v>-5.9456390186245898</c:v>
                </c:pt>
                <c:pt idx="6212">
                  <c:v>3.8055524856300345</c:v>
                </c:pt>
                <c:pt idx="6213">
                  <c:v>-5.6562461357080416</c:v>
                </c:pt>
                <c:pt idx="6214">
                  <c:v>4.5070065832242587</c:v>
                </c:pt>
                <c:pt idx="6215">
                  <c:v>3.6772820329035945</c:v>
                </c:pt>
                <c:pt idx="6216">
                  <c:v>0.15698488852376258</c:v>
                </c:pt>
                <c:pt idx="6217">
                  <c:v>-0.99377460537666629</c:v>
                </c:pt>
                <c:pt idx="6218">
                  <c:v>-1.0208717092938926</c:v>
                </c:pt>
                <c:pt idx="6219">
                  <c:v>6.3940137904647063</c:v>
                </c:pt>
                <c:pt idx="6220">
                  <c:v>0.16777295258064129</c:v>
                </c:pt>
                <c:pt idx="6221">
                  <c:v>-2.180517048290163</c:v>
                </c:pt>
                <c:pt idx="6222">
                  <c:v>0.34963378843952597</c:v>
                </c:pt>
                <c:pt idx="6223">
                  <c:v>-7.3580004654456275</c:v>
                </c:pt>
                <c:pt idx="6224">
                  <c:v>2.6784289774879184</c:v>
                </c:pt>
                <c:pt idx="6225">
                  <c:v>-3.9878678388291213</c:v>
                </c:pt>
                <c:pt idx="6226">
                  <c:v>-6.5935502343975223</c:v>
                </c:pt>
                <c:pt idx="6227">
                  <c:v>-1.9600044214598142</c:v>
                </c:pt>
                <c:pt idx="6228">
                  <c:v>-18.162628463667307</c:v>
                </c:pt>
                <c:pt idx="6229">
                  <c:v>-1.4433099120076989</c:v>
                </c:pt>
                <c:pt idx="6230">
                  <c:v>1.2622278720453153</c:v>
                </c:pt>
                <c:pt idx="6231">
                  <c:v>-3.5981787244423487</c:v>
                </c:pt>
                <c:pt idx="6232">
                  <c:v>1.5867618839295474</c:v>
                </c:pt>
                <c:pt idx="6233">
                  <c:v>-11.066766192538601</c:v>
                </c:pt>
                <c:pt idx="6234">
                  <c:v>1.307747311111811</c:v>
                </c:pt>
                <c:pt idx="6235">
                  <c:v>2.8262441368582714</c:v>
                </c:pt>
                <c:pt idx="6236">
                  <c:v>1.0494342471721083</c:v>
                </c:pt>
                <c:pt idx="6237">
                  <c:v>1.9951021387881234</c:v>
                </c:pt>
                <c:pt idx="6238">
                  <c:v>-5.8875580447416809E-2</c:v>
                </c:pt>
                <c:pt idx="6239">
                  <c:v>3.5527705328570232</c:v>
                </c:pt>
                <c:pt idx="6240">
                  <c:v>6.1858807324719898</c:v>
                </c:pt>
                <c:pt idx="6241">
                  <c:v>3.0058262299081449</c:v>
                </c:pt>
                <c:pt idx="6242">
                  <c:v>3.0170410600479123</c:v>
                </c:pt>
                <c:pt idx="6243">
                  <c:v>2.2358900246572944</c:v>
                </c:pt>
                <c:pt idx="6244">
                  <c:v>4.4337184121101139</c:v>
                </c:pt>
                <c:pt idx="6245">
                  <c:v>7.4067153805835062E-2</c:v>
                </c:pt>
                <c:pt idx="6246">
                  <c:v>1.0973487980223666</c:v>
                </c:pt>
                <c:pt idx="6247">
                  <c:v>1.6854485529112715</c:v>
                </c:pt>
                <c:pt idx="6248">
                  <c:v>-2.0561925324503179</c:v>
                </c:pt>
                <c:pt idx="6249">
                  <c:v>5.5084652167753418</c:v>
                </c:pt>
                <c:pt idx="6250">
                  <c:v>1.2724436175192544</c:v>
                </c:pt>
                <c:pt idx="6251">
                  <c:v>3.8633981147792689</c:v>
                </c:pt>
                <c:pt idx="6252">
                  <c:v>5.8744728760724776</c:v>
                </c:pt>
                <c:pt idx="6253">
                  <c:v>2.750532150843128</c:v>
                </c:pt>
                <c:pt idx="6254">
                  <c:v>2.1389589054550004</c:v>
                </c:pt>
                <c:pt idx="6255">
                  <c:v>2.1082518724937245</c:v>
                </c:pt>
                <c:pt idx="6256">
                  <c:v>1.5588884672506182</c:v>
                </c:pt>
                <c:pt idx="6257">
                  <c:v>3.3116457677644071</c:v>
                </c:pt>
                <c:pt idx="6258">
                  <c:v>-7.0381899697241117</c:v>
                </c:pt>
                <c:pt idx="6259">
                  <c:v>6.5065416297061986</c:v>
                </c:pt>
                <c:pt idx="6260">
                  <c:v>5.3476677749907466</c:v>
                </c:pt>
                <c:pt idx="6261">
                  <c:v>1.1114631558017329</c:v>
                </c:pt>
                <c:pt idx="6262">
                  <c:v>6.3119441880099831</c:v>
                </c:pt>
                <c:pt idx="6263">
                  <c:v>2.4544723507605823</c:v>
                </c:pt>
                <c:pt idx="6264">
                  <c:v>3.3659605136195392</c:v>
                </c:pt>
                <c:pt idx="6265">
                  <c:v>4.6109845216103835</c:v>
                </c:pt>
                <c:pt idx="6266">
                  <c:v>-1.6199244484893072</c:v>
                </c:pt>
                <c:pt idx="6267">
                  <c:v>5.5413714273355463</c:v>
                </c:pt>
                <c:pt idx="6268">
                  <c:v>-1.8586863385763337</c:v>
                </c:pt>
                <c:pt idx="6269">
                  <c:v>5.2733207162641449</c:v>
                </c:pt>
                <c:pt idx="6270">
                  <c:v>0.15113683502492492</c:v>
                </c:pt>
                <c:pt idx="6271">
                  <c:v>0.61362000640228942</c:v>
                </c:pt>
                <c:pt idx="6272">
                  <c:v>3.8496427889738669</c:v>
                </c:pt>
                <c:pt idx="6273">
                  <c:v>-7.4646414961133765</c:v>
                </c:pt>
                <c:pt idx="6274">
                  <c:v>1.5360257076797481</c:v>
                </c:pt>
                <c:pt idx="6275">
                  <c:v>1.30093808914582</c:v>
                </c:pt>
                <c:pt idx="6276">
                  <c:v>-1.0333748484890712</c:v>
                </c:pt>
                <c:pt idx="6277">
                  <c:v>4.3350210722509939</c:v>
                </c:pt>
                <c:pt idx="6278">
                  <c:v>-2.7955896701624781</c:v>
                </c:pt>
                <c:pt idx="6279">
                  <c:v>6.8993327634301611</c:v>
                </c:pt>
                <c:pt idx="6280">
                  <c:v>-1.6841332648312601</c:v>
                </c:pt>
                <c:pt idx="6281">
                  <c:v>-2.025807419731624</c:v>
                </c:pt>
                <c:pt idx="6282">
                  <c:v>0.94191652019531347</c:v>
                </c:pt>
                <c:pt idx="6283">
                  <c:v>-7.9224553854107995</c:v>
                </c:pt>
                <c:pt idx="6284">
                  <c:v>2.2688784747873783</c:v>
                </c:pt>
                <c:pt idx="6285">
                  <c:v>3.9828469380771558</c:v>
                </c:pt>
                <c:pt idx="6286">
                  <c:v>2.27077647797935</c:v>
                </c:pt>
                <c:pt idx="6287">
                  <c:v>0.96288710056579774</c:v>
                </c:pt>
                <c:pt idx="6288">
                  <c:v>1.5210242004585233</c:v>
                </c:pt>
                <c:pt idx="6289">
                  <c:v>3.3687454131937837</c:v>
                </c:pt>
                <c:pt idx="6290">
                  <c:v>3.4913154426906949</c:v>
                </c:pt>
                <c:pt idx="6291">
                  <c:v>3.4541047993882188</c:v>
                </c:pt>
                <c:pt idx="6292">
                  <c:v>5.729726172013379</c:v>
                </c:pt>
                <c:pt idx="6293">
                  <c:v>-3.2659072305598364</c:v>
                </c:pt>
                <c:pt idx="6294">
                  <c:v>5.9365269120459931</c:v>
                </c:pt>
                <c:pt idx="6295">
                  <c:v>1.0249257523418045</c:v>
                </c:pt>
                <c:pt idx="6296">
                  <c:v>1.9643149263775506</c:v>
                </c:pt>
                <c:pt idx="6297">
                  <c:v>3.2871810310077585</c:v>
                </c:pt>
                <c:pt idx="6298">
                  <c:v>-1.84867777345519</c:v>
                </c:pt>
                <c:pt idx="6299">
                  <c:v>4.8398990258973278</c:v>
                </c:pt>
                <c:pt idx="6300">
                  <c:v>-1.8347778119080118</c:v>
                </c:pt>
                <c:pt idx="6301">
                  <c:v>-3.6732239193286347</c:v>
                </c:pt>
                <c:pt idx="6302">
                  <c:v>0.34505020306866641</c:v>
                </c:pt>
                <c:pt idx="6303">
                  <c:v>-11.628825839611846</c:v>
                </c:pt>
                <c:pt idx="6304">
                  <c:v>1.5783444782123546</c:v>
                </c:pt>
              </c:numCache>
            </c:numRef>
          </c:yVal>
          <c:smooth val="0"/>
          <c:extLst>
            <c:ext xmlns:c16="http://schemas.microsoft.com/office/drawing/2014/chart" uri="{C3380CC4-5D6E-409C-BE32-E72D297353CC}">
              <c16:uniqueId val="{00000000-2A80-41E3-9CEE-584FC112840F}"/>
            </c:ext>
          </c:extLst>
        </c:ser>
        <c:ser>
          <c:idx val="4"/>
          <c:order val="1"/>
          <c:tx>
            <c:strRef>
              <c:f>'Net Cost Cap Detailed'!$G$3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'Net Cost Cap Detailed'!$D$4:$D$6308</c:f>
              <c:numCache>
                <c:formatCode>General</c:formatCode>
                <c:ptCount val="6305"/>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pt idx="4204">
                  <c:v>4.5</c:v>
                </c:pt>
                <c:pt idx="4205">
                  <c:v>4.5</c:v>
                </c:pt>
                <c:pt idx="4206">
                  <c:v>4.5</c:v>
                </c:pt>
                <c:pt idx="4207">
                  <c:v>4.5</c:v>
                </c:pt>
                <c:pt idx="4208">
                  <c:v>4.5</c:v>
                </c:pt>
                <c:pt idx="4209">
                  <c:v>4.5</c:v>
                </c:pt>
                <c:pt idx="4210">
                  <c:v>4.5</c:v>
                </c:pt>
                <c:pt idx="4211">
                  <c:v>4.5</c:v>
                </c:pt>
                <c:pt idx="4212">
                  <c:v>4.5</c:v>
                </c:pt>
                <c:pt idx="4213">
                  <c:v>4.5</c:v>
                </c:pt>
                <c:pt idx="4214">
                  <c:v>4.5</c:v>
                </c:pt>
                <c:pt idx="4215">
                  <c:v>4.5</c:v>
                </c:pt>
                <c:pt idx="4216">
                  <c:v>4.5</c:v>
                </c:pt>
                <c:pt idx="4217">
                  <c:v>4.5</c:v>
                </c:pt>
                <c:pt idx="4218">
                  <c:v>4.5</c:v>
                </c:pt>
                <c:pt idx="4219">
                  <c:v>4.5</c:v>
                </c:pt>
                <c:pt idx="4220">
                  <c:v>4.5</c:v>
                </c:pt>
                <c:pt idx="4221">
                  <c:v>4.5</c:v>
                </c:pt>
                <c:pt idx="4222">
                  <c:v>4.5</c:v>
                </c:pt>
                <c:pt idx="4223">
                  <c:v>4.5</c:v>
                </c:pt>
                <c:pt idx="4224">
                  <c:v>4.5</c:v>
                </c:pt>
                <c:pt idx="4225">
                  <c:v>4.5</c:v>
                </c:pt>
                <c:pt idx="4226">
                  <c:v>4.5</c:v>
                </c:pt>
                <c:pt idx="4227">
                  <c:v>4.5</c:v>
                </c:pt>
                <c:pt idx="4228">
                  <c:v>4.5</c:v>
                </c:pt>
                <c:pt idx="4229">
                  <c:v>4.5</c:v>
                </c:pt>
                <c:pt idx="4230">
                  <c:v>4.5</c:v>
                </c:pt>
                <c:pt idx="4231">
                  <c:v>4.5</c:v>
                </c:pt>
                <c:pt idx="4232">
                  <c:v>4.5</c:v>
                </c:pt>
                <c:pt idx="4233">
                  <c:v>4.5</c:v>
                </c:pt>
                <c:pt idx="4234">
                  <c:v>4.5</c:v>
                </c:pt>
                <c:pt idx="4235">
                  <c:v>4.5</c:v>
                </c:pt>
                <c:pt idx="4236">
                  <c:v>4.5</c:v>
                </c:pt>
                <c:pt idx="4237">
                  <c:v>4.5</c:v>
                </c:pt>
                <c:pt idx="4238">
                  <c:v>4.5</c:v>
                </c:pt>
                <c:pt idx="4239">
                  <c:v>4.5</c:v>
                </c:pt>
                <c:pt idx="4240">
                  <c:v>4.5</c:v>
                </c:pt>
                <c:pt idx="4241">
                  <c:v>4.5</c:v>
                </c:pt>
                <c:pt idx="4242">
                  <c:v>4.5</c:v>
                </c:pt>
                <c:pt idx="4243">
                  <c:v>4.5</c:v>
                </c:pt>
                <c:pt idx="4244">
                  <c:v>4.5</c:v>
                </c:pt>
                <c:pt idx="4245">
                  <c:v>4.5</c:v>
                </c:pt>
                <c:pt idx="4246">
                  <c:v>4.5</c:v>
                </c:pt>
                <c:pt idx="4247">
                  <c:v>4.5</c:v>
                </c:pt>
                <c:pt idx="4248">
                  <c:v>4.5</c:v>
                </c:pt>
                <c:pt idx="4249">
                  <c:v>4.5</c:v>
                </c:pt>
                <c:pt idx="4250">
                  <c:v>4.5</c:v>
                </c:pt>
                <c:pt idx="4251">
                  <c:v>4.5</c:v>
                </c:pt>
                <c:pt idx="4252">
                  <c:v>4.5</c:v>
                </c:pt>
                <c:pt idx="4253">
                  <c:v>4.5</c:v>
                </c:pt>
                <c:pt idx="4254">
                  <c:v>4.5</c:v>
                </c:pt>
                <c:pt idx="4255">
                  <c:v>4.5</c:v>
                </c:pt>
                <c:pt idx="4256">
                  <c:v>4.5</c:v>
                </c:pt>
                <c:pt idx="4257">
                  <c:v>4.5</c:v>
                </c:pt>
                <c:pt idx="4258">
                  <c:v>4.5</c:v>
                </c:pt>
                <c:pt idx="4259">
                  <c:v>4.5</c:v>
                </c:pt>
                <c:pt idx="4260">
                  <c:v>4.5</c:v>
                </c:pt>
                <c:pt idx="4261">
                  <c:v>4.5</c:v>
                </c:pt>
                <c:pt idx="4262">
                  <c:v>4.5</c:v>
                </c:pt>
                <c:pt idx="4263">
                  <c:v>4.5</c:v>
                </c:pt>
                <c:pt idx="4264">
                  <c:v>4.5</c:v>
                </c:pt>
                <c:pt idx="4265">
                  <c:v>4.5</c:v>
                </c:pt>
                <c:pt idx="4266">
                  <c:v>4.5</c:v>
                </c:pt>
                <c:pt idx="4267">
                  <c:v>4.5</c:v>
                </c:pt>
                <c:pt idx="4268">
                  <c:v>4.5</c:v>
                </c:pt>
                <c:pt idx="4269">
                  <c:v>4.5</c:v>
                </c:pt>
                <c:pt idx="4270">
                  <c:v>4.5</c:v>
                </c:pt>
                <c:pt idx="4271">
                  <c:v>4.5</c:v>
                </c:pt>
                <c:pt idx="4272">
                  <c:v>4.5</c:v>
                </c:pt>
                <c:pt idx="4273">
                  <c:v>4.5</c:v>
                </c:pt>
                <c:pt idx="4274">
                  <c:v>4.5</c:v>
                </c:pt>
                <c:pt idx="4275">
                  <c:v>4.5</c:v>
                </c:pt>
                <c:pt idx="4276">
                  <c:v>4.5</c:v>
                </c:pt>
                <c:pt idx="4277">
                  <c:v>4.5</c:v>
                </c:pt>
                <c:pt idx="4278">
                  <c:v>4.5</c:v>
                </c:pt>
                <c:pt idx="4279">
                  <c:v>4.5</c:v>
                </c:pt>
                <c:pt idx="4280">
                  <c:v>4.5</c:v>
                </c:pt>
                <c:pt idx="4281">
                  <c:v>4.5</c:v>
                </c:pt>
                <c:pt idx="4282">
                  <c:v>4.5</c:v>
                </c:pt>
                <c:pt idx="4283">
                  <c:v>4.5</c:v>
                </c:pt>
                <c:pt idx="4284">
                  <c:v>4.5</c:v>
                </c:pt>
                <c:pt idx="4285">
                  <c:v>4.5</c:v>
                </c:pt>
                <c:pt idx="4286">
                  <c:v>4.5</c:v>
                </c:pt>
                <c:pt idx="4287">
                  <c:v>4.5</c:v>
                </c:pt>
                <c:pt idx="4288">
                  <c:v>4.5</c:v>
                </c:pt>
                <c:pt idx="4289">
                  <c:v>4.5</c:v>
                </c:pt>
                <c:pt idx="4290">
                  <c:v>4.5</c:v>
                </c:pt>
                <c:pt idx="4291">
                  <c:v>4.5</c:v>
                </c:pt>
                <c:pt idx="4292">
                  <c:v>4.5</c:v>
                </c:pt>
                <c:pt idx="4293">
                  <c:v>4.5</c:v>
                </c:pt>
                <c:pt idx="4294">
                  <c:v>4.5</c:v>
                </c:pt>
                <c:pt idx="4295">
                  <c:v>4.5</c:v>
                </c:pt>
                <c:pt idx="4296">
                  <c:v>4.5</c:v>
                </c:pt>
                <c:pt idx="4297">
                  <c:v>4.5</c:v>
                </c:pt>
                <c:pt idx="4298">
                  <c:v>4.5</c:v>
                </c:pt>
                <c:pt idx="4299">
                  <c:v>4.5</c:v>
                </c:pt>
                <c:pt idx="4300">
                  <c:v>4.5</c:v>
                </c:pt>
                <c:pt idx="4301">
                  <c:v>4.5</c:v>
                </c:pt>
                <c:pt idx="4302">
                  <c:v>4.5</c:v>
                </c:pt>
                <c:pt idx="4303">
                  <c:v>4.5</c:v>
                </c:pt>
                <c:pt idx="4304">
                  <c:v>4.5</c:v>
                </c:pt>
                <c:pt idx="4305">
                  <c:v>4.5</c:v>
                </c:pt>
                <c:pt idx="4306">
                  <c:v>4.5</c:v>
                </c:pt>
                <c:pt idx="4307">
                  <c:v>4.5</c:v>
                </c:pt>
                <c:pt idx="4308">
                  <c:v>4.5</c:v>
                </c:pt>
                <c:pt idx="4309">
                  <c:v>4.5</c:v>
                </c:pt>
                <c:pt idx="4310">
                  <c:v>4.5</c:v>
                </c:pt>
                <c:pt idx="4311">
                  <c:v>4.5</c:v>
                </c:pt>
                <c:pt idx="4312">
                  <c:v>4.5</c:v>
                </c:pt>
                <c:pt idx="4313">
                  <c:v>4.5</c:v>
                </c:pt>
                <c:pt idx="4314">
                  <c:v>4.5</c:v>
                </c:pt>
                <c:pt idx="4315">
                  <c:v>4.5</c:v>
                </c:pt>
                <c:pt idx="4316">
                  <c:v>4.5</c:v>
                </c:pt>
                <c:pt idx="4317">
                  <c:v>4.5</c:v>
                </c:pt>
                <c:pt idx="4318">
                  <c:v>4.5</c:v>
                </c:pt>
                <c:pt idx="4319">
                  <c:v>4.5</c:v>
                </c:pt>
                <c:pt idx="4320">
                  <c:v>4.5</c:v>
                </c:pt>
                <c:pt idx="4321">
                  <c:v>4.5</c:v>
                </c:pt>
                <c:pt idx="4322">
                  <c:v>4.5</c:v>
                </c:pt>
                <c:pt idx="4323">
                  <c:v>4.5</c:v>
                </c:pt>
                <c:pt idx="4324">
                  <c:v>4.5</c:v>
                </c:pt>
                <c:pt idx="4325">
                  <c:v>4.5</c:v>
                </c:pt>
                <c:pt idx="4326">
                  <c:v>4.5</c:v>
                </c:pt>
                <c:pt idx="4327">
                  <c:v>4.5</c:v>
                </c:pt>
                <c:pt idx="4328">
                  <c:v>4.5</c:v>
                </c:pt>
                <c:pt idx="4329">
                  <c:v>4.5</c:v>
                </c:pt>
                <c:pt idx="4330">
                  <c:v>4.5</c:v>
                </c:pt>
                <c:pt idx="4331">
                  <c:v>4.5</c:v>
                </c:pt>
                <c:pt idx="4332">
                  <c:v>4.5</c:v>
                </c:pt>
                <c:pt idx="4333">
                  <c:v>4.5</c:v>
                </c:pt>
                <c:pt idx="4334">
                  <c:v>4.5</c:v>
                </c:pt>
                <c:pt idx="4335">
                  <c:v>4.5</c:v>
                </c:pt>
                <c:pt idx="4336">
                  <c:v>4.5</c:v>
                </c:pt>
                <c:pt idx="4337">
                  <c:v>4.5</c:v>
                </c:pt>
                <c:pt idx="4338">
                  <c:v>4.5</c:v>
                </c:pt>
                <c:pt idx="4339">
                  <c:v>4.5</c:v>
                </c:pt>
                <c:pt idx="4340">
                  <c:v>4.5</c:v>
                </c:pt>
                <c:pt idx="4341">
                  <c:v>4.5</c:v>
                </c:pt>
                <c:pt idx="4342">
                  <c:v>4.5</c:v>
                </c:pt>
                <c:pt idx="4343">
                  <c:v>4.5</c:v>
                </c:pt>
                <c:pt idx="4344">
                  <c:v>4.5</c:v>
                </c:pt>
                <c:pt idx="4345">
                  <c:v>4.5</c:v>
                </c:pt>
                <c:pt idx="4346">
                  <c:v>4.5</c:v>
                </c:pt>
                <c:pt idx="4347">
                  <c:v>4.5</c:v>
                </c:pt>
                <c:pt idx="4348">
                  <c:v>4.5</c:v>
                </c:pt>
                <c:pt idx="4349">
                  <c:v>4.5</c:v>
                </c:pt>
                <c:pt idx="4350">
                  <c:v>4.5</c:v>
                </c:pt>
                <c:pt idx="4351">
                  <c:v>4.5</c:v>
                </c:pt>
                <c:pt idx="4352">
                  <c:v>4.5</c:v>
                </c:pt>
                <c:pt idx="4353">
                  <c:v>4.5</c:v>
                </c:pt>
                <c:pt idx="4354">
                  <c:v>4.5</c:v>
                </c:pt>
                <c:pt idx="4355">
                  <c:v>4.5</c:v>
                </c:pt>
                <c:pt idx="4356">
                  <c:v>4.5</c:v>
                </c:pt>
                <c:pt idx="4357">
                  <c:v>4.5</c:v>
                </c:pt>
                <c:pt idx="4358">
                  <c:v>4.5</c:v>
                </c:pt>
                <c:pt idx="4359">
                  <c:v>4.5</c:v>
                </c:pt>
                <c:pt idx="4360">
                  <c:v>4.5</c:v>
                </c:pt>
                <c:pt idx="4361">
                  <c:v>4.5</c:v>
                </c:pt>
                <c:pt idx="4362">
                  <c:v>4.5</c:v>
                </c:pt>
                <c:pt idx="4363">
                  <c:v>4.5</c:v>
                </c:pt>
                <c:pt idx="4364">
                  <c:v>4.5</c:v>
                </c:pt>
                <c:pt idx="4365">
                  <c:v>4.5</c:v>
                </c:pt>
                <c:pt idx="4366">
                  <c:v>4.5</c:v>
                </c:pt>
                <c:pt idx="4367">
                  <c:v>4.5</c:v>
                </c:pt>
                <c:pt idx="4368">
                  <c:v>4.5</c:v>
                </c:pt>
                <c:pt idx="4369">
                  <c:v>4.5</c:v>
                </c:pt>
                <c:pt idx="4370">
                  <c:v>4.5</c:v>
                </c:pt>
                <c:pt idx="4371">
                  <c:v>4.5</c:v>
                </c:pt>
                <c:pt idx="4372">
                  <c:v>4.5</c:v>
                </c:pt>
                <c:pt idx="4373">
                  <c:v>4.5</c:v>
                </c:pt>
                <c:pt idx="4374">
                  <c:v>4.5</c:v>
                </c:pt>
                <c:pt idx="4375">
                  <c:v>4.5</c:v>
                </c:pt>
                <c:pt idx="4376">
                  <c:v>4.5</c:v>
                </c:pt>
                <c:pt idx="4377">
                  <c:v>4.5</c:v>
                </c:pt>
                <c:pt idx="4378">
                  <c:v>4.5</c:v>
                </c:pt>
                <c:pt idx="4379">
                  <c:v>4.5</c:v>
                </c:pt>
                <c:pt idx="4380">
                  <c:v>4.5</c:v>
                </c:pt>
                <c:pt idx="4381">
                  <c:v>4.5</c:v>
                </c:pt>
                <c:pt idx="4382">
                  <c:v>4.5</c:v>
                </c:pt>
                <c:pt idx="4383">
                  <c:v>4.5</c:v>
                </c:pt>
                <c:pt idx="4384">
                  <c:v>4.5</c:v>
                </c:pt>
                <c:pt idx="4385">
                  <c:v>4.5</c:v>
                </c:pt>
                <c:pt idx="4386">
                  <c:v>4.5</c:v>
                </c:pt>
                <c:pt idx="4387">
                  <c:v>4.5</c:v>
                </c:pt>
                <c:pt idx="4388">
                  <c:v>4.5</c:v>
                </c:pt>
                <c:pt idx="4389">
                  <c:v>4.5</c:v>
                </c:pt>
                <c:pt idx="4390">
                  <c:v>4.5</c:v>
                </c:pt>
                <c:pt idx="4391">
                  <c:v>4.5</c:v>
                </c:pt>
                <c:pt idx="4392">
                  <c:v>4.5</c:v>
                </c:pt>
                <c:pt idx="4393">
                  <c:v>4.5</c:v>
                </c:pt>
                <c:pt idx="4394">
                  <c:v>4.5</c:v>
                </c:pt>
                <c:pt idx="4395">
                  <c:v>4.5</c:v>
                </c:pt>
                <c:pt idx="4396">
                  <c:v>4.5</c:v>
                </c:pt>
                <c:pt idx="4397">
                  <c:v>4.5</c:v>
                </c:pt>
                <c:pt idx="4398">
                  <c:v>4.5</c:v>
                </c:pt>
                <c:pt idx="4399">
                  <c:v>4.5</c:v>
                </c:pt>
                <c:pt idx="4400">
                  <c:v>4.5</c:v>
                </c:pt>
                <c:pt idx="4401">
                  <c:v>4.5</c:v>
                </c:pt>
                <c:pt idx="4402">
                  <c:v>4.5</c:v>
                </c:pt>
                <c:pt idx="4403">
                  <c:v>4.5</c:v>
                </c:pt>
                <c:pt idx="4404">
                  <c:v>4.5</c:v>
                </c:pt>
                <c:pt idx="4405">
                  <c:v>4.5</c:v>
                </c:pt>
                <c:pt idx="4406">
                  <c:v>4.5</c:v>
                </c:pt>
                <c:pt idx="4407">
                  <c:v>4.5</c:v>
                </c:pt>
                <c:pt idx="4408">
                  <c:v>4.5</c:v>
                </c:pt>
                <c:pt idx="4409">
                  <c:v>4.5</c:v>
                </c:pt>
                <c:pt idx="4410">
                  <c:v>4.5</c:v>
                </c:pt>
                <c:pt idx="4411">
                  <c:v>4.5</c:v>
                </c:pt>
                <c:pt idx="4412">
                  <c:v>4.5</c:v>
                </c:pt>
                <c:pt idx="4413">
                  <c:v>4.5</c:v>
                </c:pt>
                <c:pt idx="4414">
                  <c:v>4.5</c:v>
                </c:pt>
                <c:pt idx="4415">
                  <c:v>4.5</c:v>
                </c:pt>
                <c:pt idx="4416">
                  <c:v>4.5</c:v>
                </c:pt>
                <c:pt idx="4417">
                  <c:v>4.5</c:v>
                </c:pt>
                <c:pt idx="4418">
                  <c:v>4.5</c:v>
                </c:pt>
                <c:pt idx="4419">
                  <c:v>4.5</c:v>
                </c:pt>
                <c:pt idx="4420">
                  <c:v>4.5</c:v>
                </c:pt>
                <c:pt idx="4421">
                  <c:v>4.5</c:v>
                </c:pt>
                <c:pt idx="4422">
                  <c:v>4.5</c:v>
                </c:pt>
                <c:pt idx="4423">
                  <c:v>4.5</c:v>
                </c:pt>
                <c:pt idx="4424">
                  <c:v>4.5</c:v>
                </c:pt>
                <c:pt idx="4425">
                  <c:v>4.5</c:v>
                </c:pt>
                <c:pt idx="4426">
                  <c:v>4.5</c:v>
                </c:pt>
                <c:pt idx="4427">
                  <c:v>4.5</c:v>
                </c:pt>
                <c:pt idx="4428">
                  <c:v>4.5</c:v>
                </c:pt>
                <c:pt idx="4429">
                  <c:v>4.5</c:v>
                </c:pt>
                <c:pt idx="4430">
                  <c:v>4.5</c:v>
                </c:pt>
                <c:pt idx="4431">
                  <c:v>4.5</c:v>
                </c:pt>
                <c:pt idx="4432">
                  <c:v>4.5</c:v>
                </c:pt>
                <c:pt idx="4433">
                  <c:v>4.5</c:v>
                </c:pt>
                <c:pt idx="4434">
                  <c:v>4.5</c:v>
                </c:pt>
                <c:pt idx="4435">
                  <c:v>4.5</c:v>
                </c:pt>
                <c:pt idx="4436">
                  <c:v>4.5</c:v>
                </c:pt>
                <c:pt idx="4437">
                  <c:v>4.5</c:v>
                </c:pt>
                <c:pt idx="4438">
                  <c:v>4.5</c:v>
                </c:pt>
                <c:pt idx="4439">
                  <c:v>4.5</c:v>
                </c:pt>
                <c:pt idx="4440">
                  <c:v>4.5</c:v>
                </c:pt>
                <c:pt idx="4441">
                  <c:v>4.5</c:v>
                </c:pt>
                <c:pt idx="4442">
                  <c:v>4.5</c:v>
                </c:pt>
                <c:pt idx="4443">
                  <c:v>4.5</c:v>
                </c:pt>
                <c:pt idx="4444">
                  <c:v>4.5</c:v>
                </c:pt>
                <c:pt idx="4445">
                  <c:v>4.5</c:v>
                </c:pt>
                <c:pt idx="4446">
                  <c:v>4.5</c:v>
                </c:pt>
                <c:pt idx="4447">
                  <c:v>4.5</c:v>
                </c:pt>
                <c:pt idx="4448">
                  <c:v>4.5</c:v>
                </c:pt>
                <c:pt idx="4449">
                  <c:v>4.5</c:v>
                </c:pt>
                <c:pt idx="4450">
                  <c:v>4.5</c:v>
                </c:pt>
                <c:pt idx="4451">
                  <c:v>4.5</c:v>
                </c:pt>
                <c:pt idx="4452">
                  <c:v>4.5</c:v>
                </c:pt>
                <c:pt idx="4453">
                  <c:v>4.5</c:v>
                </c:pt>
                <c:pt idx="4454">
                  <c:v>4.5</c:v>
                </c:pt>
                <c:pt idx="4455">
                  <c:v>4.5</c:v>
                </c:pt>
                <c:pt idx="4456">
                  <c:v>4.5</c:v>
                </c:pt>
                <c:pt idx="4457">
                  <c:v>4.5</c:v>
                </c:pt>
                <c:pt idx="4458">
                  <c:v>4.5</c:v>
                </c:pt>
                <c:pt idx="4459">
                  <c:v>4.5</c:v>
                </c:pt>
                <c:pt idx="4460">
                  <c:v>4.5</c:v>
                </c:pt>
                <c:pt idx="4461">
                  <c:v>4.5</c:v>
                </c:pt>
                <c:pt idx="4462">
                  <c:v>4.5</c:v>
                </c:pt>
                <c:pt idx="4463">
                  <c:v>4.5</c:v>
                </c:pt>
                <c:pt idx="4464">
                  <c:v>4.5</c:v>
                </c:pt>
                <c:pt idx="4465">
                  <c:v>4.5</c:v>
                </c:pt>
                <c:pt idx="4466">
                  <c:v>4.5</c:v>
                </c:pt>
                <c:pt idx="4467">
                  <c:v>4.5</c:v>
                </c:pt>
                <c:pt idx="4468">
                  <c:v>4.5</c:v>
                </c:pt>
                <c:pt idx="4469">
                  <c:v>4.5</c:v>
                </c:pt>
                <c:pt idx="4470">
                  <c:v>4.5</c:v>
                </c:pt>
                <c:pt idx="4471">
                  <c:v>4.5</c:v>
                </c:pt>
                <c:pt idx="4472">
                  <c:v>4.5</c:v>
                </c:pt>
                <c:pt idx="4473">
                  <c:v>4.5</c:v>
                </c:pt>
                <c:pt idx="4474">
                  <c:v>4.5</c:v>
                </c:pt>
                <c:pt idx="4475">
                  <c:v>4.5</c:v>
                </c:pt>
                <c:pt idx="4476">
                  <c:v>4.5</c:v>
                </c:pt>
                <c:pt idx="4477">
                  <c:v>4.5</c:v>
                </c:pt>
                <c:pt idx="4478">
                  <c:v>4.5</c:v>
                </c:pt>
                <c:pt idx="4479">
                  <c:v>4.5</c:v>
                </c:pt>
                <c:pt idx="4480">
                  <c:v>4.5</c:v>
                </c:pt>
                <c:pt idx="4481">
                  <c:v>4.5</c:v>
                </c:pt>
                <c:pt idx="4482">
                  <c:v>4.5</c:v>
                </c:pt>
                <c:pt idx="4483">
                  <c:v>4.5</c:v>
                </c:pt>
                <c:pt idx="4484">
                  <c:v>4.5</c:v>
                </c:pt>
                <c:pt idx="4485">
                  <c:v>4.5</c:v>
                </c:pt>
                <c:pt idx="4486">
                  <c:v>4.5</c:v>
                </c:pt>
                <c:pt idx="4487">
                  <c:v>4.5</c:v>
                </c:pt>
                <c:pt idx="4488">
                  <c:v>4.5</c:v>
                </c:pt>
                <c:pt idx="4489">
                  <c:v>4.5</c:v>
                </c:pt>
                <c:pt idx="4490">
                  <c:v>4.5</c:v>
                </c:pt>
                <c:pt idx="4491">
                  <c:v>4.5</c:v>
                </c:pt>
                <c:pt idx="4492">
                  <c:v>4.5</c:v>
                </c:pt>
                <c:pt idx="4493">
                  <c:v>4.5</c:v>
                </c:pt>
                <c:pt idx="4494">
                  <c:v>4.5</c:v>
                </c:pt>
                <c:pt idx="4495">
                  <c:v>4.5</c:v>
                </c:pt>
                <c:pt idx="4496">
                  <c:v>4.5</c:v>
                </c:pt>
                <c:pt idx="4497">
                  <c:v>4.5</c:v>
                </c:pt>
                <c:pt idx="4498">
                  <c:v>4.5</c:v>
                </c:pt>
                <c:pt idx="4499">
                  <c:v>4.5</c:v>
                </c:pt>
                <c:pt idx="4500">
                  <c:v>4.5</c:v>
                </c:pt>
                <c:pt idx="4501">
                  <c:v>4.5</c:v>
                </c:pt>
                <c:pt idx="4502">
                  <c:v>4.5</c:v>
                </c:pt>
                <c:pt idx="4503">
                  <c:v>4.5</c:v>
                </c:pt>
                <c:pt idx="4504">
                  <c:v>4.5</c:v>
                </c:pt>
                <c:pt idx="4505">
                  <c:v>4.5</c:v>
                </c:pt>
                <c:pt idx="4506">
                  <c:v>4.5</c:v>
                </c:pt>
                <c:pt idx="4507">
                  <c:v>4.5</c:v>
                </c:pt>
                <c:pt idx="4508">
                  <c:v>4.5</c:v>
                </c:pt>
                <c:pt idx="4509">
                  <c:v>4.5</c:v>
                </c:pt>
                <c:pt idx="4510">
                  <c:v>4.5</c:v>
                </c:pt>
                <c:pt idx="4511">
                  <c:v>4.5</c:v>
                </c:pt>
                <c:pt idx="4512">
                  <c:v>4.5</c:v>
                </c:pt>
                <c:pt idx="4513">
                  <c:v>4.5</c:v>
                </c:pt>
                <c:pt idx="4514">
                  <c:v>4.5</c:v>
                </c:pt>
                <c:pt idx="4515">
                  <c:v>4.5</c:v>
                </c:pt>
                <c:pt idx="4516">
                  <c:v>4.5</c:v>
                </c:pt>
                <c:pt idx="4517">
                  <c:v>4.5</c:v>
                </c:pt>
                <c:pt idx="4518">
                  <c:v>4.5</c:v>
                </c:pt>
                <c:pt idx="4519">
                  <c:v>4.5</c:v>
                </c:pt>
                <c:pt idx="4520">
                  <c:v>4.5</c:v>
                </c:pt>
                <c:pt idx="4521">
                  <c:v>4.5</c:v>
                </c:pt>
                <c:pt idx="4522">
                  <c:v>4.5</c:v>
                </c:pt>
                <c:pt idx="4523">
                  <c:v>4.5</c:v>
                </c:pt>
                <c:pt idx="4524">
                  <c:v>4.5</c:v>
                </c:pt>
                <c:pt idx="4525">
                  <c:v>4.5</c:v>
                </c:pt>
                <c:pt idx="4526">
                  <c:v>4.5</c:v>
                </c:pt>
                <c:pt idx="4527">
                  <c:v>4.5</c:v>
                </c:pt>
                <c:pt idx="4528">
                  <c:v>4.5</c:v>
                </c:pt>
                <c:pt idx="4529">
                  <c:v>4.5</c:v>
                </c:pt>
                <c:pt idx="4530">
                  <c:v>4.5</c:v>
                </c:pt>
                <c:pt idx="4531">
                  <c:v>4.5</c:v>
                </c:pt>
                <c:pt idx="4532">
                  <c:v>4.5</c:v>
                </c:pt>
                <c:pt idx="4533">
                  <c:v>4.5</c:v>
                </c:pt>
                <c:pt idx="4534">
                  <c:v>4.5</c:v>
                </c:pt>
                <c:pt idx="4535">
                  <c:v>4.5</c:v>
                </c:pt>
                <c:pt idx="4536">
                  <c:v>4.5</c:v>
                </c:pt>
                <c:pt idx="4537">
                  <c:v>4.5</c:v>
                </c:pt>
                <c:pt idx="4538">
                  <c:v>4.5</c:v>
                </c:pt>
                <c:pt idx="4539">
                  <c:v>4.5</c:v>
                </c:pt>
                <c:pt idx="4540">
                  <c:v>4.5</c:v>
                </c:pt>
                <c:pt idx="4541">
                  <c:v>4.5</c:v>
                </c:pt>
                <c:pt idx="4542">
                  <c:v>4.5</c:v>
                </c:pt>
                <c:pt idx="4543">
                  <c:v>4.5</c:v>
                </c:pt>
                <c:pt idx="4544">
                  <c:v>4.5</c:v>
                </c:pt>
                <c:pt idx="4545">
                  <c:v>4.5</c:v>
                </c:pt>
                <c:pt idx="4546">
                  <c:v>4.5</c:v>
                </c:pt>
                <c:pt idx="4547">
                  <c:v>4.5</c:v>
                </c:pt>
                <c:pt idx="4548">
                  <c:v>4.5</c:v>
                </c:pt>
                <c:pt idx="4549">
                  <c:v>4.5</c:v>
                </c:pt>
                <c:pt idx="4550">
                  <c:v>4.5</c:v>
                </c:pt>
                <c:pt idx="4551">
                  <c:v>4.5</c:v>
                </c:pt>
                <c:pt idx="4552">
                  <c:v>4.5</c:v>
                </c:pt>
                <c:pt idx="4553">
                  <c:v>4.5</c:v>
                </c:pt>
                <c:pt idx="4554">
                  <c:v>4.5</c:v>
                </c:pt>
                <c:pt idx="4555">
                  <c:v>4.5</c:v>
                </c:pt>
                <c:pt idx="4556">
                  <c:v>4.5</c:v>
                </c:pt>
                <c:pt idx="4557">
                  <c:v>4.5</c:v>
                </c:pt>
                <c:pt idx="4558">
                  <c:v>4.5</c:v>
                </c:pt>
                <c:pt idx="4559">
                  <c:v>4.5</c:v>
                </c:pt>
                <c:pt idx="4560">
                  <c:v>4.5</c:v>
                </c:pt>
                <c:pt idx="4561">
                  <c:v>4.5</c:v>
                </c:pt>
                <c:pt idx="4562">
                  <c:v>4.5</c:v>
                </c:pt>
                <c:pt idx="4563">
                  <c:v>4.5</c:v>
                </c:pt>
                <c:pt idx="4564">
                  <c:v>4.5</c:v>
                </c:pt>
                <c:pt idx="4565">
                  <c:v>4.5</c:v>
                </c:pt>
                <c:pt idx="4566">
                  <c:v>4.5</c:v>
                </c:pt>
                <c:pt idx="4567">
                  <c:v>4.5</c:v>
                </c:pt>
                <c:pt idx="4568">
                  <c:v>4.5</c:v>
                </c:pt>
                <c:pt idx="4569">
                  <c:v>4.5</c:v>
                </c:pt>
                <c:pt idx="4570">
                  <c:v>4.5</c:v>
                </c:pt>
                <c:pt idx="4571">
                  <c:v>4.5</c:v>
                </c:pt>
                <c:pt idx="4572">
                  <c:v>4.5</c:v>
                </c:pt>
                <c:pt idx="4573">
                  <c:v>4.5</c:v>
                </c:pt>
                <c:pt idx="4574">
                  <c:v>4.5</c:v>
                </c:pt>
                <c:pt idx="4575">
                  <c:v>4.5</c:v>
                </c:pt>
                <c:pt idx="4576">
                  <c:v>4.5</c:v>
                </c:pt>
                <c:pt idx="4577">
                  <c:v>4.5</c:v>
                </c:pt>
                <c:pt idx="4578">
                  <c:v>4.5</c:v>
                </c:pt>
                <c:pt idx="4579">
                  <c:v>4.5</c:v>
                </c:pt>
                <c:pt idx="4580">
                  <c:v>4.5</c:v>
                </c:pt>
                <c:pt idx="4581">
                  <c:v>4.5</c:v>
                </c:pt>
                <c:pt idx="4582">
                  <c:v>4.5</c:v>
                </c:pt>
                <c:pt idx="4583">
                  <c:v>4.5</c:v>
                </c:pt>
                <c:pt idx="4584">
                  <c:v>4.5</c:v>
                </c:pt>
                <c:pt idx="4585">
                  <c:v>4.5</c:v>
                </c:pt>
                <c:pt idx="4586">
                  <c:v>4.5</c:v>
                </c:pt>
                <c:pt idx="4587">
                  <c:v>4.5</c:v>
                </c:pt>
                <c:pt idx="4588">
                  <c:v>4.5</c:v>
                </c:pt>
                <c:pt idx="4589">
                  <c:v>4.5</c:v>
                </c:pt>
                <c:pt idx="4590">
                  <c:v>4.5</c:v>
                </c:pt>
                <c:pt idx="4591">
                  <c:v>4.5</c:v>
                </c:pt>
                <c:pt idx="4592">
                  <c:v>4.5</c:v>
                </c:pt>
                <c:pt idx="4593">
                  <c:v>4.5</c:v>
                </c:pt>
                <c:pt idx="4594">
                  <c:v>4.5</c:v>
                </c:pt>
                <c:pt idx="4595">
                  <c:v>4.5</c:v>
                </c:pt>
                <c:pt idx="4596">
                  <c:v>4.5</c:v>
                </c:pt>
                <c:pt idx="4597">
                  <c:v>4.5</c:v>
                </c:pt>
                <c:pt idx="4598">
                  <c:v>4.5</c:v>
                </c:pt>
                <c:pt idx="4599">
                  <c:v>4.5</c:v>
                </c:pt>
                <c:pt idx="4600">
                  <c:v>4.5</c:v>
                </c:pt>
                <c:pt idx="4601">
                  <c:v>4.5</c:v>
                </c:pt>
                <c:pt idx="4602">
                  <c:v>4.5</c:v>
                </c:pt>
                <c:pt idx="4603">
                  <c:v>4.5</c:v>
                </c:pt>
                <c:pt idx="4604">
                  <c:v>4.5</c:v>
                </c:pt>
                <c:pt idx="4605">
                  <c:v>4.5</c:v>
                </c:pt>
                <c:pt idx="4606">
                  <c:v>4.5</c:v>
                </c:pt>
                <c:pt idx="4607">
                  <c:v>4.5</c:v>
                </c:pt>
                <c:pt idx="4608">
                  <c:v>4.5</c:v>
                </c:pt>
                <c:pt idx="4609">
                  <c:v>4.5</c:v>
                </c:pt>
                <c:pt idx="4610">
                  <c:v>4.5</c:v>
                </c:pt>
                <c:pt idx="4611">
                  <c:v>4.5</c:v>
                </c:pt>
                <c:pt idx="4612">
                  <c:v>4.5</c:v>
                </c:pt>
                <c:pt idx="4613">
                  <c:v>4.5</c:v>
                </c:pt>
                <c:pt idx="4614">
                  <c:v>4.5</c:v>
                </c:pt>
                <c:pt idx="4615">
                  <c:v>4.5</c:v>
                </c:pt>
                <c:pt idx="4616">
                  <c:v>4.5</c:v>
                </c:pt>
                <c:pt idx="4617">
                  <c:v>4.5</c:v>
                </c:pt>
                <c:pt idx="4618">
                  <c:v>4.5</c:v>
                </c:pt>
                <c:pt idx="4619">
                  <c:v>4.5</c:v>
                </c:pt>
                <c:pt idx="4620">
                  <c:v>4.5</c:v>
                </c:pt>
                <c:pt idx="4621">
                  <c:v>4.5</c:v>
                </c:pt>
                <c:pt idx="4622">
                  <c:v>4.5</c:v>
                </c:pt>
                <c:pt idx="4623">
                  <c:v>4.5</c:v>
                </c:pt>
                <c:pt idx="4624">
                  <c:v>4.5</c:v>
                </c:pt>
                <c:pt idx="4625">
                  <c:v>4.5</c:v>
                </c:pt>
                <c:pt idx="4626">
                  <c:v>4.5</c:v>
                </c:pt>
                <c:pt idx="4627">
                  <c:v>4.5</c:v>
                </c:pt>
                <c:pt idx="4628">
                  <c:v>4.5</c:v>
                </c:pt>
                <c:pt idx="4629">
                  <c:v>4.5</c:v>
                </c:pt>
                <c:pt idx="4630">
                  <c:v>4.5</c:v>
                </c:pt>
                <c:pt idx="4631">
                  <c:v>4.5</c:v>
                </c:pt>
                <c:pt idx="4632">
                  <c:v>4.5</c:v>
                </c:pt>
                <c:pt idx="4633">
                  <c:v>4.5</c:v>
                </c:pt>
                <c:pt idx="4634">
                  <c:v>4.5</c:v>
                </c:pt>
                <c:pt idx="4635">
                  <c:v>4.5</c:v>
                </c:pt>
                <c:pt idx="4636">
                  <c:v>4.5</c:v>
                </c:pt>
                <c:pt idx="4637">
                  <c:v>4.5</c:v>
                </c:pt>
                <c:pt idx="4638">
                  <c:v>4.5</c:v>
                </c:pt>
                <c:pt idx="4639">
                  <c:v>4.5</c:v>
                </c:pt>
                <c:pt idx="4640">
                  <c:v>4.5</c:v>
                </c:pt>
                <c:pt idx="4641">
                  <c:v>4.5</c:v>
                </c:pt>
                <c:pt idx="4642">
                  <c:v>4.5</c:v>
                </c:pt>
                <c:pt idx="4643">
                  <c:v>4.5</c:v>
                </c:pt>
                <c:pt idx="4644">
                  <c:v>4.5</c:v>
                </c:pt>
                <c:pt idx="4645">
                  <c:v>4.5</c:v>
                </c:pt>
                <c:pt idx="4646">
                  <c:v>4.5</c:v>
                </c:pt>
                <c:pt idx="4647">
                  <c:v>4.5</c:v>
                </c:pt>
                <c:pt idx="4648">
                  <c:v>4.5</c:v>
                </c:pt>
                <c:pt idx="4649">
                  <c:v>4.5</c:v>
                </c:pt>
                <c:pt idx="4650">
                  <c:v>4.5</c:v>
                </c:pt>
                <c:pt idx="4651">
                  <c:v>4.5</c:v>
                </c:pt>
                <c:pt idx="4652">
                  <c:v>4.5</c:v>
                </c:pt>
                <c:pt idx="4653">
                  <c:v>4.5</c:v>
                </c:pt>
                <c:pt idx="4654">
                  <c:v>4.5</c:v>
                </c:pt>
                <c:pt idx="4655">
                  <c:v>4.5</c:v>
                </c:pt>
                <c:pt idx="4656">
                  <c:v>4.5</c:v>
                </c:pt>
                <c:pt idx="4657">
                  <c:v>4.5</c:v>
                </c:pt>
                <c:pt idx="4658">
                  <c:v>4.5</c:v>
                </c:pt>
                <c:pt idx="4659">
                  <c:v>4.5</c:v>
                </c:pt>
                <c:pt idx="4660">
                  <c:v>4.5</c:v>
                </c:pt>
                <c:pt idx="4661">
                  <c:v>4.5</c:v>
                </c:pt>
                <c:pt idx="4662">
                  <c:v>4.5</c:v>
                </c:pt>
                <c:pt idx="4663">
                  <c:v>4.5</c:v>
                </c:pt>
                <c:pt idx="4664">
                  <c:v>4.5</c:v>
                </c:pt>
                <c:pt idx="4665">
                  <c:v>4.5</c:v>
                </c:pt>
                <c:pt idx="4666">
                  <c:v>4.5</c:v>
                </c:pt>
                <c:pt idx="4667">
                  <c:v>4.5</c:v>
                </c:pt>
                <c:pt idx="4668">
                  <c:v>4.5</c:v>
                </c:pt>
                <c:pt idx="4669">
                  <c:v>4.5</c:v>
                </c:pt>
                <c:pt idx="4670">
                  <c:v>4.5</c:v>
                </c:pt>
                <c:pt idx="4671">
                  <c:v>4.5</c:v>
                </c:pt>
                <c:pt idx="4672">
                  <c:v>4.5</c:v>
                </c:pt>
                <c:pt idx="4673">
                  <c:v>4.5</c:v>
                </c:pt>
                <c:pt idx="4674">
                  <c:v>4.5</c:v>
                </c:pt>
                <c:pt idx="4675">
                  <c:v>4.5</c:v>
                </c:pt>
                <c:pt idx="4676">
                  <c:v>4.5</c:v>
                </c:pt>
                <c:pt idx="4677">
                  <c:v>4.5</c:v>
                </c:pt>
                <c:pt idx="4678">
                  <c:v>4.5</c:v>
                </c:pt>
                <c:pt idx="4679">
                  <c:v>4.5</c:v>
                </c:pt>
                <c:pt idx="4680">
                  <c:v>4.5</c:v>
                </c:pt>
                <c:pt idx="4681">
                  <c:v>4.5</c:v>
                </c:pt>
                <c:pt idx="4682">
                  <c:v>4.5</c:v>
                </c:pt>
                <c:pt idx="4683">
                  <c:v>4.5</c:v>
                </c:pt>
                <c:pt idx="4684">
                  <c:v>4.5</c:v>
                </c:pt>
                <c:pt idx="4685">
                  <c:v>4.5</c:v>
                </c:pt>
                <c:pt idx="4686">
                  <c:v>4.5</c:v>
                </c:pt>
                <c:pt idx="4687">
                  <c:v>4.5</c:v>
                </c:pt>
                <c:pt idx="4688">
                  <c:v>4.5</c:v>
                </c:pt>
                <c:pt idx="4689">
                  <c:v>4.5</c:v>
                </c:pt>
                <c:pt idx="4690">
                  <c:v>4.5</c:v>
                </c:pt>
                <c:pt idx="4691">
                  <c:v>4.5</c:v>
                </c:pt>
                <c:pt idx="4692">
                  <c:v>4.5</c:v>
                </c:pt>
                <c:pt idx="4693">
                  <c:v>4.5</c:v>
                </c:pt>
                <c:pt idx="4694">
                  <c:v>4.5</c:v>
                </c:pt>
                <c:pt idx="4695">
                  <c:v>4.5</c:v>
                </c:pt>
                <c:pt idx="4696">
                  <c:v>4.5</c:v>
                </c:pt>
                <c:pt idx="4697">
                  <c:v>4.5</c:v>
                </c:pt>
                <c:pt idx="4698">
                  <c:v>4.5</c:v>
                </c:pt>
                <c:pt idx="4699">
                  <c:v>4.5</c:v>
                </c:pt>
                <c:pt idx="4700">
                  <c:v>4.5</c:v>
                </c:pt>
                <c:pt idx="4701">
                  <c:v>4.5</c:v>
                </c:pt>
                <c:pt idx="4702">
                  <c:v>4.5</c:v>
                </c:pt>
                <c:pt idx="4703">
                  <c:v>4.5</c:v>
                </c:pt>
                <c:pt idx="4704">
                  <c:v>4.5</c:v>
                </c:pt>
                <c:pt idx="4705">
                  <c:v>4.5</c:v>
                </c:pt>
                <c:pt idx="4706">
                  <c:v>4.5</c:v>
                </c:pt>
                <c:pt idx="4707">
                  <c:v>4.5</c:v>
                </c:pt>
                <c:pt idx="4708">
                  <c:v>4.5</c:v>
                </c:pt>
                <c:pt idx="4709">
                  <c:v>4.5</c:v>
                </c:pt>
                <c:pt idx="4710">
                  <c:v>4.5</c:v>
                </c:pt>
                <c:pt idx="4711">
                  <c:v>4.5</c:v>
                </c:pt>
                <c:pt idx="4712">
                  <c:v>4.5</c:v>
                </c:pt>
                <c:pt idx="4713">
                  <c:v>4.5</c:v>
                </c:pt>
                <c:pt idx="4714">
                  <c:v>4.5</c:v>
                </c:pt>
                <c:pt idx="4715">
                  <c:v>4.5</c:v>
                </c:pt>
                <c:pt idx="4716">
                  <c:v>4.5</c:v>
                </c:pt>
                <c:pt idx="4717">
                  <c:v>4.5</c:v>
                </c:pt>
                <c:pt idx="4718">
                  <c:v>4.5</c:v>
                </c:pt>
                <c:pt idx="4719">
                  <c:v>4.5</c:v>
                </c:pt>
                <c:pt idx="4720">
                  <c:v>4.5</c:v>
                </c:pt>
                <c:pt idx="4721">
                  <c:v>4.5</c:v>
                </c:pt>
                <c:pt idx="4722">
                  <c:v>4.5</c:v>
                </c:pt>
                <c:pt idx="4723">
                  <c:v>4.5</c:v>
                </c:pt>
                <c:pt idx="4724">
                  <c:v>4.5</c:v>
                </c:pt>
                <c:pt idx="4725">
                  <c:v>4.5</c:v>
                </c:pt>
                <c:pt idx="4726">
                  <c:v>4.5</c:v>
                </c:pt>
                <c:pt idx="4727">
                  <c:v>4.5</c:v>
                </c:pt>
                <c:pt idx="4728">
                  <c:v>4.5</c:v>
                </c:pt>
                <c:pt idx="4729">
                  <c:v>4.5</c:v>
                </c:pt>
                <c:pt idx="4730">
                  <c:v>4.5</c:v>
                </c:pt>
                <c:pt idx="4731">
                  <c:v>4.5</c:v>
                </c:pt>
                <c:pt idx="4732">
                  <c:v>4.5</c:v>
                </c:pt>
                <c:pt idx="4733">
                  <c:v>4.5</c:v>
                </c:pt>
                <c:pt idx="4734">
                  <c:v>4.5</c:v>
                </c:pt>
                <c:pt idx="4735">
                  <c:v>4.5</c:v>
                </c:pt>
                <c:pt idx="4736">
                  <c:v>4.5</c:v>
                </c:pt>
                <c:pt idx="4737">
                  <c:v>4.5</c:v>
                </c:pt>
                <c:pt idx="4738">
                  <c:v>4.5</c:v>
                </c:pt>
                <c:pt idx="4739">
                  <c:v>4.5</c:v>
                </c:pt>
                <c:pt idx="4740">
                  <c:v>4.5</c:v>
                </c:pt>
                <c:pt idx="4741">
                  <c:v>4.5</c:v>
                </c:pt>
                <c:pt idx="4742">
                  <c:v>4.5</c:v>
                </c:pt>
                <c:pt idx="4743">
                  <c:v>4.5</c:v>
                </c:pt>
                <c:pt idx="4744">
                  <c:v>4.5</c:v>
                </c:pt>
                <c:pt idx="4745">
                  <c:v>4.5</c:v>
                </c:pt>
                <c:pt idx="4746">
                  <c:v>4.5</c:v>
                </c:pt>
                <c:pt idx="4747">
                  <c:v>4.5</c:v>
                </c:pt>
                <c:pt idx="4748">
                  <c:v>4.5</c:v>
                </c:pt>
                <c:pt idx="4749">
                  <c:v>4.5</c:v>
                </c:pt>
                <c:pt idx="4750">
                  <c:v>4.5</c:v>
                </c:pt>
                <c:pt idx="4751">
                  <c:v>4.5</c:v>
                </c:pt>
                <c:pt idx="4752">
                  <c:v>4.5</c:v>
                </c:pt>
                <c:pt idx="4753">
                  <c:v>4.5</c:v>
                </c:pt>
                <c:pt idx="4754">
                  <c:v>4.5</c:v>
                </c:pt>
                <c:pt idx="4755">
                  <c:v>4.5</c:v>
                </c:pt>
                <c:pt idx="4756">
                  <c:v>4.5</c:v>
                </c:pt>
                <c:pt idx="4757">
                  <c:v>4.5</c:v>
                </c:pt>
                <c:pt idx="4758">
                  <c:v>4.5</c:v>
                </c:pt>
                <c:pt idx="4759">
                  <c:v>4.5</c:v>
                </c:pt>
                <c:pt idx="4760">
                  <c:v>4.5</c:v>
                </c:pt>
                <c:pt idx="4761">
                  <c:v>4.5</c:v>
                </c:pt>
                <c:pt idx="4762">
                  <c:v>4.5</c:v>
                </c:pt>
                <c:pt idx="4763">
                  <c:v>4.5</c:v>
                </c:pt>
                <c:pt idx="4764">
                  <c:v>4.5</c:v>
                </c:pt>
                <c:pt idx="4765">
                  <c:v>4.5</c:v>
                </c:pt>
                <c:pt idx="4766">
                  <c:v>4.5</c:v>
                </c:pt>
                <c:pt idx="4767">
                  <c:v>4.5</c:v>
                </c:pt>
                <c:pt idx="4768">
                  <c:v>4.5</c:v>
                </c:pt>
                <c:pt idx="4769">
                  <c:v>4.5</c:v>
                </c:pt>
                <c:pt idx="4770">
                  <c:v>4.5</c:v>
                </c:pt>
                <c:pt idx="4771">
                  <c:v>4.5</c:v>
                </c:pt>
                <c:pt idx="4772">
                  <c:v>4.5</c:v>
                </c:pt>
                <c:pt idx="4773">
                  <c:v>4.5</c:v>
                </c:pt>
                <c:pt idx="4774">
                  <c:v>4.5</c:v>
                </c:pt>
                <c:pt idx="4775">
                  <c:v>4.5</c:v>
                </c:pt>
                <c:pt idx="4776">
                  <c:v>4.5</c:v>
                </c:pt>
                <c:pt idx="4777">
                  <c:v>4.5</c:v>
                </c:pt>
                <c:pt idx="4778">
                  <c:v>4.5</c:v>
                </c:pt>
                <c:pt idx="4779">
                  <c:v>4.5</c:v>
                </c:pt>
                <c:pt idx="4780">
                  <c:v>4.5</c:v>
                </c:pt>
                <c:pt idx="4781">
                  <c:v>4.5</c:v>
                </c:pt>
                <c:pt idx="4782">
                  <c:v>4.5</c:v>
                </c:pt>
                <c:pt idx="4783">
                  <c:v>4.5</c:v>
                </c:pt>
                <c:pt idx="4784">
                  <c:v>4.5</c:v>
                </c:pt>
                <c:pt idx="4785">
                  <c:v>4.5</c:v>
                </c:pt>
                <c:pt idx="4786">
                  <c:v>4.5</c:v>
                </c:pt>
                <c:pt idx="4787">
                  <c:v>4.5</c:v>
                </c:pt>
                <c:pt idx="4788">
                  <c:v>4.5</c:v>
                </c:pt>
                <c:pt idx="4789">
                  <c:v>4.5</c:v>
                </c:pt>
                <c:pt idx="4790">
                  <c:v>4.5</c:v>
                </c:pt>
                <c:pt idx="4791">
                  <c:v>4.5</c:v>
                </c:pt>
                <c:pt idx="4792">
                  <c:v>4.5</c:v>
                </c:pt>
                <c:pt idx="4793">
                  <c:v>4.5</c:v>
                </c:pt>
                <c:pt idx="4794">
                  <c:v>4.5</c:v>
                </c:pt>
                <c:pt idx="4795">
                  <c:v>4.5</c:v>
                </c:pt>
                <c:pt idx="4796">
                  <c:v>4.5</c:v>
                </c:pt>
                <c:pt idx="4797">
                  <c:v>4.5</c:v>
                </c:pt>
                <c:pt idx="4798">
                  <c:v>4.5</c:v>
                </c:pt>
                <c:pt idx="4799">
                  <c:v>4.5</c:v>
                </c:pt>
                <c:pt idx="4800">
                  <c:v>4.5</c:v>
                </c:pt>
                <c:pt idx="4801">
                  <c:v>4.5</c:v>
                </c:pt>
                <c:pt idx="4802">
                  <c:v>4.5</c:v>
                </c:pt>
                <c:pt idx="4803">
                  <c:v>4.5</c:v>
                </c:pt>
                <c:pt idx="4804">
                  <c:v>4.5</c:v>
                </c:pt>
                <c:pt idx="4805">
                  <c:v>4.5</c:v>
                </c:pt>
                <c:pt idx="4806">
                  <c:v>4.5</c:v>
                </c:pt>
                <c:pt idx="4807">
                  <c:v>4.5</c:v>
                </c:pt>
                <c:pt idx="4808">
                  <c:v>4.5</c:v>
                </c:pt>
                <c:pt idx="4809">
                  <c:v>4.5</c:v>
                </c:pt>
                <c:pt idx="4810">
                  <c:v>4.5</c:v>
                </c:pt>
                <c:pt idx="4811">
                  <c:v>4.5</c:v>
                </c:pt>
                <c:pt idx="4812">
                  <c:v>4.5</c:v>
                </c:pt>
                <c:pt idx="4813">
                  <c:v>4.5</c:v>
                </c:pt>
                <c:pt idx="4814">
                  <c:v>4.5</c:v>
                </c:pt>
                <c:pt idx="4815">
                  <c:v>4.5</c:v>
                </c:pt>
                <c:pt idx="4816">
                  <c:v>4.5</c:v>
                </c:pt>
                <c:pt idx="4817">
                  <c:v>4.5</c:v>
                </c:pt>
                <c:pt idx="4818">
                  <c:v>4.5</c:v>
                </c:pt>
                <c:pt idx="4819">
                  <c:v>4.5</c:v>
                </c:pt>
                <c:pt idx="4820">
                  <c:v>4.5</c:v>
                </c:pt>
                <c:pt idx="4821">
                  <c:v>4.5</c:v>
                </c:pt>
                <c:pt idx="4822">
                  <c:v>4.5</c:v>
                </c:pt>
                <c:pt idx="4823">
                  <c:v>4.5</c:v>
                </c:pt>
                <c:pt idx="4824">
                  <c:v>4.5</c:v>
                </c:pt>
                <c:pt idx="4825">
                  <c:v>4.5</c:v>
                </c:pt>
                <c:pt idx="4826">
                  <c:v>4.5</c:v>
                </c:pt>
                <c:pt idx="4827">
                  <c:v>4.5</c:v>
                </c:pt>
                <c:pt idx="4828">
                  <c:v>4.5</c:v>
                </c:pt>
                <c:pt idx="4829">
                  <c:v>4.5</c:v>
                </c:pt>
                <c:pt idx="4830">
                  <c:v>4.5</c:v>
                </c:pt>
                <c:pt idx="4831">
                  <c:v>4.5</c:v>
                </c:pt>
                <c:pt idx="4832">
                  <c:v>4.5</c:v>
                </c:pt>
                <c:pt idx="4833">
                  <c:v>4.5</c:v>
                </c:pt>
                <c:pt idx="4834">
                  <c:v>4.5</c:v>
                </c:pt>
                <c:pt idx="4835">
                  <c:v>4.5</c:v>
                </c:pt>
                <c:pt idx="4836">
                  <c:v>4.5</c:v>
                </c:pt>
                <c:pt idx="4837">
                  <c:v>4.5</c:v>
                </c:pt>
                <c:pt idx="4838">
                  <c:v>4.5</c:v>
                </c:pt>
                <c:pt idx="4839">
                  <c:v>4.5</c:v>
                </c:pt>
                <c:pt idx="4840">
                  <c:v>4.5</c:v>
                </c:pt>
                <c:pt idx="4841">
                  <c:v>4.5</c:v>
                </c:pt>
                <c:pt idx="4842">
                  <c:v>4.5</c:v>
                </c:pt>
                <c:pt idx="4843">
                  <c:v>4.5</c:v>
                </c:pt>
                <c:pt idx="4844">
                  <c:v>4.5</c:v>
                </c:pt>
                <c:pt idx="4845">
                  <c:v>4.5</c:v>
                </c:pt>
                <c:pt idx="4846">
                  <c:v>4.5</c:v>
                </c:pt>
                <c:pt idx="4847">
                  <c:v>4.5</c:v>
                </c:pt>
                <c:pt idx="4848">
                  <c:v>4.5</c:v>
                </c:pt>
                <c:pt idx="4849">
                  <c:v>4.5</c:v>
                </c:pt>
                <c:pt idx="4850">
                  <c:v>4.5</c:v>
                </c:pt>
                <c:pt idx="4851">
                  <c:v>4.5</c:v>
                </c:pt>
                <c:pt idx="4852">
                  <c:v>4.5</c:v>
                </c:pt>
                <c:pt idx="4853">
                  <c:v>4.5</c:v>
                </c:pt>
                <c:pt idx="4854">
                  <c:v>4.5</c:v>
                </c:pt>
                <c:pt idx="4855">
                  <c:v>4.5</c:v>
                </c:pt>
                <c:pt idx="4856">
                  <c:v>4.5</c:v>
                </c:pt>
                <c:pt idx="4857">
                  <c:v>4.5</c:v>
                </c:pt>
                <c:pt idx="4858">
                  <c:v>4.5</c:v>
                </c:pt>
                <c:pt idx="4859">
                  <c:v>4.5</c:v>
                </c:pt>
                <c:pt idx="4860">
                  <c:v>4.5</c:v>
                </c:pt>
                <c:pt idx="4861">
                  <c:v>4.5</c:v>
                </c:pt>
                <c:pt idx="4862">
                  <c:v>4.5</c:v>
                </c:pt>
                <c:pt idx="4863">
                  <c:v>4.5</c:v>
                </c:pt>
                <c:pt idx="4864">
                  <c:v>4.5</c:v>
                </c:pt>
                <c:pt idx="4865">
                  <c:v>4.5</c:v>
                </c:pt>
                <c:pt idx="4866">
                  <c:v>4.5</c:v>
                </c:pt>
                <c:pt idx="4867">
                  <c:v>4.5</c:v>
                </c:pt>
                <c:pt idx="4868">
                  <c:v>4.5</c:v>
                </c:pt>
                <c:pt idx="4869">
                  <c:v>4.5</c:v>
                </c:pt>
                <c:pt idx="4870">
                  <c:v>4.5</c:v>
                </c:pt>
                <c:pt idx="4871">
                  <c:v>4.5</c:v>
                </c:pt>
                <c:pt idx="4872">
                  <c:v>4.5</c:v>
                </c:pt>
                <c:pt idx="4873">
                  <c:v>4.5</c:v>
                </c:pt>
                <c:pt idx="4874">
                  <c:v>4.5</c:v>
                </c:pt>
                <c:pt idx="4875">
                  <c:v>4.5</c:v>
                </c:pt>
                <c:pt idx="4876">
                  <c:v>4.5</c:v>
                </c:pt>
                <c:pt idx="4877">
                  <c:v>4.5</c:v>
                </c:pt>
                <c:pt idx="4878">
                  <c:v>4.5</c:v>
                </c:pt>
                <c:pt idx="4879">
                  <c:v>4.5</c:v>
                </c:pt>
                <c:pt idx="4880">
                  <c:v>4.5</c:v>
                </c:pt>
                <c:pt idx="4881">
                  <c:v>4.5</c:v>
                </c:pt>
                <c:pt idx="4882">
                  <c:v>4.5</c:v>
                </c:pt>
                <c:pt idx="4883">
                  <c:v>4.5</c:v>
                </c:pt>
                <c:pt idx="4884">
                  <c:v>4.5</c:v>
                </c:pt>
                <c:pt idx="4885">
                  <c:v>4.5</c:v>
                </c:pt>
                <c:pt idx="4886">
                  <c:v>4.5</c:v>
                </c:pt>
                <c:pt idx="4887">
                  <c:v>4.5</c:v>
                </c:pt>
                <c:pt idx="4888">
                  <c:v>4.5</c:v>
                </c:pt>
                <c:pt idx="4889">
                  <c:v>4.5</c:v>
                </c:pt>
                <c:pt idx="4890">
                  <c:v>4.5</c:v>
                </c:pt>
                <c:pt idx="4891">
                  <c:v>4.5</c:v>
                </c:pt>
                <c:pt idx="4892">
                  <c:v>4.5</c:v>
                </c:pt>
                <c:pt idx="4893">
                  <c:v>4.5</c:v>
                </c:pt>
                <c:pt idx="4894">
                  <c:v>4.5</c:v>
                </c:pt>
                <c:pt idx="4895">
                  <c:v>4.5</c:v>
                </c:pt>
                <c:pt idx="4896">
                  <c:v>4.5</c:v>
                </c:pt>
                <c:pt idx="4897">
                  <c:v>4.5</c:v>
                </c:pt>
                <c:pt idx="4898">
                  <c:v>4.5</c:v>
                </c:pt>
                <c:pt idx="4899">
                  <c:v>4.5</c:v>
                </c:pt>
                <c:pt idx="4900">
                  <c:v>4.5</c:v>
                </c:pt>
                <c:pt idx="4901">
                  <c:v>4.5</c:v>
                </c:pt>
                <c:pt idx="4902">
                  <c:v>4.5</c:v>
                </c:pt>
                <c:pt idx="4903">
                  <c:v>4.5</c:v>
                </c:pt>
                <c:pt idx="4904">
                  <c:v>4.5</c:v>
                </c:pt>
                <c:pt idx="4905">
                  <c:v>4.5</c:v>
                </c:pt>
                <c:pt idx="4906">
                  <c:v>4.5</c:v>
                </c:pt>
                <c:pt idx="4907">
                  <c:v>4.5</c:v>
                </c:pt>
                <c:pt idx="4908">
                  <c:v>4.5</c:v>
                </c:pt>
                <c:pt idx="4909">
                  <c:v>4.5</c:v>
                </c:pt>
                <c:pt idx="4910">
                  <c:v>4.5</c:v>
                </c:pt>
                <c:pt idx="4911">
                  <c:v>4.5</c:v>
                </c:pt>
                <c:pt idx="4912">
                  <c:v>4.5</c:v>
                </c:pt>
                <c:pt idx="4913">
                  <c:v>4.5</c:v>
                </c:pt>
                <c:pt idx="4914">
                  <c:v>4.5</c:v>
                </c:pt>
                <c:pt idx="4915">
                  <c:v>4.5</c:v>
                </c:pt>
                <c:pt idx="4916">
                  <c:v>4.5</c:v>
                </c:pt>
                <c:pt idx="4917">
                  <c:v>4.5</c:v>
                </c:pt>
                <c:pt idx="4918">
                  <c:v>4.5</c:v>
                </c:pt>
                <c:pt idx="4919">
                  <c:v>4.5</c:v>
                </c:pt>
                <c:pt idx="4920">
                  <c:v>4.5</c:v>
                </c:pt>
                <c:pt idx="4921">
                  <c:v>4.5</c:v>
                </c:pt>
                <c:pt idx="4922">
                  <c:v>4.5</c:v>
                </c:pt>
                <c:pt idx="4923">
                  <c:v>4.5</c:v>
                </c:pt>
                <c:pt idx="4924">
                  <c:v>4.5</c:v>
                </c:pt>
                <c:pt idx="4925">
                  <c:v>4.5</c:v>
                </c:pt>
                <c:pt idx="4926">
                  <c:v>4.5</c:v>
                </c:pt>
                <c:pt idx="4927">
                  <c:v>4.5</c:v>
                </c:pt>
                <c:pt idx="4928">
                  <c:v>4.5</c:v>
                </c:pt>
                <c:pt idx="4929">
                  <c:v>4.5</c:v>
                </c:pt>
                <c:pt idx="4930">
                  <c:v>4.5</c:v>
                </c:pt>
                <c:pt idx="4931">
                  <c:v>4.5</c:v>
                </c:pt>
                <c:pt idx="4932">
                  <c:v>4.5</c:v>
                </c:pt>
                <c:pt idx="4933">
                  <c:v>4.5</c:v>
                </c:pt>
                <c:pt idx="4934">
                  <c:v>4.5</c:v>
                </c:pt>
                <c:pt idx="4935">
                  <c:v>4.5</c:v>
                </c:pt>
                <c:pt idx="4936">
                  <c:v>4.5</c:v>
                </c:pt>
                <c:pt idx="4937">
                  <c:v>4.5</c:v>
                </c:pt>
                <c:pt idx="4938">
                  <c:v>4.5</c:v>
                </c:pt>
                <c:pt idx="4939">
                  <c:v>4.5</c:v>
                </c:pt>
                <c:pt idx="4940">
                  <c:v>4.5</c:v>
                </c:pt>
                <c:pt idx="4941">
                  <c:v>4.5</c:v>
                </c:pt>
                <c:pt idx="4942">
                  <c:v>4.5</c:v>
                </c:pt>
                <c:pt idx="4943">
                  <c:v>4.5</c:v>
                </c:pt>
                <c:pt idx="4944">
                  <c:v>4.5</c:v>
                </c:pt>
                <c:pt idx="4945">
                  <c:v>4.5</c:v>
                </c:pt>
                <c:pt idx="4946">
                  <c:v>4.5</c:v>
                </c:pt>
                <c:pt idx="4947">
                  <c:v>4.5</c:v>
                </c:pt>
                <c:pt idx="4948">
                  <c:v>4.5</c:v>
                </c:pt>
                <c:pt idx="4949">
                  <c:v>4.5</c:v>
                </c:pt>
                <c:pt idx="4950">
                  <c:v>4.5</c:v>
                </c:pt>
                <c:pt idx="4951">
                  <c:v>4.5</c:v>
                </c:pt>
                <c:pt idx="4952">
                  <c:v>4.5</c:v>
                </c:pt>
                <c:pt idx="4953">
                  <c:v>4.5</c:v>
                </c:pt>
                <c:pt idx="4954">
                  <c:v>4.5</c:v>
                </c:pt>
                <c:pt idx="4955">
                  <c:v>4.5</c:v>
                </c:pt>
                <c:pt idx="4956">
                  <c:v>4.5</c:v>
                </c:pt>
                <c:pt idx="4957">
                  <c:v>4.5</c:v>
                </c:pt>
                <c:pt idx="4958">
                  <c:v>4.5</c:v>
                </c:pt>
                <c:pt idx="4959">
                  <c:v>4.5</c:v>
                </c:pt>
                <c:pt idx="4960">
                  <c:v>4.5</c:v>
                </c:pt>
                <c:pt idx="4961">
                  <c:v>4.5</c:v>
                </c:pt>
                <c:pt idx="4962">
                  <c:v>4.5</c:v>
                </c:pt>
                <c:pt idx="4963">
                  <c:v>4.5</c:v>
                </c:pt>
                <c:pt idx="4964">
                  <c:v>4.5</c:v>
                </c:pt>
                <c:pt idx="4965">
                  <c:v>4.5</c:v>
                </c:pt>
                <c:pt idx="4966">
                  <c:v>4.5</c:v>
                </c:pt>
                <c:pt idx="4967">
                  <c:v>4.5</c:v>
                </c:pt>
                <c:pt idx="4968">
                  <c:v>4.5</c:v>
                </c:pt>
                <c:pt idx="4969">
                  <c:v>4.5</c:v>
                </c:pt>
                <c:pt idx="4970">
                  <c:v>4.5</c:v>
                </c:pt>
                <c:pt idx="4971">
                  <c:v>4.5</c:v>
                </c:pt>
                <c:pt idx="4972">
                  <c:v>4.5</c:v>
                </c:pt>
                <c:pt idx="4973">
                  <c:v>4.5</c:v>
                </c:pt>
                <c:pt idx="4974">
                  <c:v>4.5</c:v>
                </c:pt>
                <c:pt idx="4975">
                  <c:v>4.5</c:v>
                </c:pt>
                <c:pt idx="4976">
                  <c:v>4.5</c:v>
                </c:pt>
                <c:pt idx="4977">
                  <c:v>4.5</c:v>
                </c:pt>
                <c:pt idx="4978">
                  <c:v>4.5</c:v>
                </c:pt>
                <c:pt idx="4979">
                  <c:v>4.5</c:v>
                </c:pt>
                <c:pt idx="4980">
                  <c:v>4.5</c:v>
                </c:pt>
                <c:pt idx="4981">
                  <c:v>4.5</c:v>
                </c:pt>
                <c:pt idx="4982">
                  <c:v>4.5</c:v>
                </c:pt>
                <c:pt idx="4983">
                  <c:v>4.5</c:v>
                </c:pt>
                <c:pt idx="4984">
                  <c:v>4.5</c:v>
                </c:pt>
                <c:pt idx="4985">
                  <c:v>4.5</c:v>
                </c:pt>
                <c:pt idx="4986">
                  <c:v>4.5</c:v>
                </c:pt>
                <c:pt idx="4987">
                  <c:v>4.5</c:v>
                </c:pt>
                <c:pt idx="4988">
                  <c:v>4.5</c:v>
                </c:pt>
                <c:pt idx="4989">
                  <c:v>4.5</c:v>
                </c:pt>
                <c:pt idx="4990">
                  <c:v>4.5</c:v>
                </c:pt>
                <c:pt idx="4991">
                  <c:v>4.5</c:v>
                </c:pt>
                <c:pt idx="4992">
                  <c:v>4.5</c:v>
                </c:pt>
                <c:pt idx="4993">
                  <c:v>4.5</c:v>
                </c:pt>
                <c:pt idx="4994">
                  <c:v>4.5</c:v>
                </c:pt>
                <c:pt idx="4995">
                  <c:v>4.5</c:v>
                </c:pt>
                <c:pt idx="4996">
                  <c:v>4.5</c:v>
                </c:pt>
                <c:pt idx="4997">
                  <c:v>4.5</c:v>
                </c:pt>
                <c:pt idx="4998">
                  <c:v>4.5</c:v>
                </c:pt>
                <c:pt idx="4999">
                  <c:v>4.5</c:v>
                </c:pt>
                <c:pt idx="5000">
                  <c:v>4.5</c:v>
                </c:pt>
                <c:pt idx="5001">
                  <c:v>4.5</c:v>
                </c:pt>
                <c:pt idx="5002">
                  <c:v>4.5</c:v>
                </c:pt>
                <c:pt idx="5003">
                  <c:v>4.5</c:v>
                </c:pt>
                <c:pt idx="5004">
                  <c:v>4.5</c:v>
                </c:pt>
                <c:pt idx="5005">
                  <c:v>4.5</c:v>
                </c:pt>
                <c:pt idx="5006">
                  <c:v>4.5</c:v>
                </c:pt>
                <c:pt idx="5007">
                  <c:v>4.5</c:v>
                </c:pt>
                <c:pt idx="5008">
                  <c:v>4.5</c:v>
                </c:pt>
                <c:pt idx="5009">
                  <c:v>4.5</c:v>
                </c:pt>
                <c:pt idx="5010">
                  <c:v>4.5</c:v>
                </c:pt>
                <c:pt idx="5011">
                  <c:v>4.5</c:v>
                </c:pt>
                <c:pt idx="5012">
                  <c:v>4.5</c:v>
                </c:pt>
                <c:pt idx="5013">
                  <c:v>4.5</c:v>
                </c:pt>
                <c:pt idx="5014">
                  <c:v>4.5</c:v>
                </c:pt>
                <c:pt idx="5015">
                  <c:v>4.5</c:v>
                </c:pt>
                <c:pt idx="5016">
                  <c:v>4.5</c:v>
                </c:pt>
                <c:pt idx="5017">
                  <c:v>4.5</c:v>
                </c:pt>
                <c:pt idx="5018">
                  <c:v>4.5</c:v>
                </c:pt>
                <c:pt idx="5019">
                  <c:v>4.5</c:v>
                </c:pt>
                <c:pt idx="5020">
                  <c:v>4.5</c:v>
                </c:pt>
                <c:pt idx="5021">
                  <c:v>4.5</c:v>
                </c:pt>
                <c:pt idx="5022">
                  <c:v>4.5</c:v>
                </c:pt>
                <c:pt idx="5023">
                  <c:v>4.5</c:v>
                </c:pt>
                <c:pt idx="5024">
                  <c:v>4.5</c:v>
                </c:pt>
                <c:pt idx="5025">
                  <c:v>4.5</c:v>
                </c:pt>
                <c:pt idx="5026">
                  <c:v>4.5</c:v>
                </c:pt>
                <c:pt idx="5027">
                  <c:v>4.5</c:v>
                </c:pt>
                <c:pt idx="5028">
                  <c:v>4.5</c:v>
                </c:pt>
                <c:pt idx="5029">
                  <c:v>4.5</c:v>
                </c:pt>
                <c:pt idx="5030">
                  <c:v>4.5</c:v>
                </c:pt>
                <c:pt idx="5031">
                  <c:v>4.5</c:v>
                </c:pt>
                <c:pt idx="5032">
                  <c:v>4.5</c:v>
                </c:pt>
                <c:pt idx="5033">
                  <c:v>4.5</c:v>
                </c:pt>
                <c:pt idx="5034">
                  <c:v>4.5</c:v>
                </c:pt>
                <c:pt idx="5035">
                  <c:v>4.5</c:v>
                </c:pt>
                <c:pt idx="5036">
                  <c:v>4.5</c:v>
                </c:pt>
                <c:pt idx="5037">
                  <c:v>4.5</c:v>
                </c:pt>
                <c:pt idx="5038">
                  <c:v>4.5</c:v>
                </c:pt>
                <c:pt idx="5039">
                  <c:v>4.5</c:v>
                </c:pt>
                <c:pt idx="5040">
                  <c:v>4.5</c:v>
                </c:pt>
                <c:pt idx="5041">
                  <c:v>4.5</c:v>
                </c:pt>
                <c:pt idx="5042">
                  <c:v>4.5</c:v>
                </c:pt>
                <c:pt idx="5043">
                  <c:v>4.5</c:v>
                </c:pt>
                <c:pt idx="5044">
                  <c:v>4.5</c:v>
                </c:pt>
                <c:pt idx="5045">
                  <c:v>4.5</c:v>
                </c:pt>
                <c:pt idx="5046">
                  <c:v>4.5</c:v>
                </c:pt>
                <c:pt idx="5047">
                  <c:v>4.5</c:v>
                </c:pt>
                <c:pt idx="5048">
                  <c:v>4.5</c:v>
                </c:pt>
                <c:pt idx="5049">
                  <c:v>4.5</c:v>
                </c:pt>
                <c:pt idx="5050">
                  <c:v>4.5</c:v>
                </c:pt>
                <c:pt idx="5051">
                  <c:v>4.5</c:v>
                </c:pt>
                <c:pt idx="5052">
                  <c:v>4.5</c:v>
                </c:pt>
                <c:pt idx="5053">
                  <c:v>4.5</c:v>
                </c:pt>
                <c:pt idx="5054">
                  <c:v>4.5</c:v>
                </c:pt>
                <c:pt idx="5055">
                  <c:v>4.5</c:v>
                </c:pt>
                <c:pt idx="5056">
                  <c:v>4.5</c:v>
                </c:pt>
                <c:pt idx="5057">
                  <c:v>4.5</c:v>
                </c:pt>
                <c:pt idx="5058">
                  <c:v>4.5</c:v>
                </c:pt>
                <c:pt idx="5059">
                  <c:v>4.5</c:v>
                </c:pt>
                <c:pt idx="5060">
                  <c:v>4.5</c:v>
                </c:pt>
                <c:pt idx="5061">
                  <c:v>4.5</c:v>
                </c:pt>
                <c:pt idx="5062">
                  <c:v>4.5</c:v>
                </c:pt>
                <c:pt idx="5063">
                  <c:v>4.5</c:v>
                </c:pt>
                <c:pt idx="5064">
                  <c:v>4.5</c:v>
                </c:pt>
                <c:pt idx="5065">
                  <c:v>4.5</c:v>
                </c:pt>
                <c:pt idx="5066">
                  <c:v>4.5</c:v>
                </c:pt>
                <c:pt idx="5067">
                  <c:v>4.5</c:v>
                </c:pt>
                <c:pt idx="5068">
                  <c:v>4.5</c:v>
                </c:pt>
                <c:pt idx="5069">
                  <c:v>4.5</c:v>
                </c:pt>
                <c:pt idx="5070">
                  <c:v>4.5</c:v>
                </c:pt>
                <c:pt idx="5071">
                  <c:v>4.5</c:v>
                </c:pt>
                <c:pt idx="5072">
                  <c:v>4.5</c:v>
                </c:pt>
                <c:pt idx="5073">
                  <c:v>4.5</c:v>
                </c:pt>
                <c:pt idx="5074">
                  <c:v>4.5</c:v>
                </c:pt>
                <c:pt idx="5075">
                  <c:v>4.5</c:v>
                </c:pt>
                <c:pt idx="5076">
                  <c:v>4.5</c:v>
                </c:pt>
                <c:pt idx="5077">
                  <c:v>4.5</c:v>
                </c:pt>
                <c:pt idx="5078">
                  <c:v>4.5</c:v>
                </c:pt>
                <c:pt idx="5079">
                  <c:v>4.5</c:v>
                </c:pt>
                <c:pt idx="5080">
                  <c:v>4.5</c:v>
                </c:pt>
                <c:pt idx="5081">
                  <c:v>4.5</c:v>
                </c:pt>
                <c:pt idx="5082">
                  <c:v>4.5</c:v>
                </c:pt>
                <c:pt idx="5083">
                  <c:v>4.5</c:v>
                </c:pt>
                <c:pt idx="5084">
                  <c:v>4.5</c:v>
                </c:pt>
                <c:pt idx="5085">
                  <c:v>4.5</c:v>
                </c:pt>
                <c:pt idx="5086">
                  <c:v>4.5</c:v>
                </c:pt>
                <c:pt idx="5087">
                  <c:v>4.5</c:v>
                </c:pt>
                <c:pt idx="5088">
                  <c:v>4.5</c:v>
                </c:pt>
                <c:pt idx="5089">
                  <c:v>4.5</c:v>
                </c:pt>
                <c:pt idx="5090">
                  <c:v>4.5</c:v>
                </c:pt>
                <c:pt idx="5091">
                  <c:v>4.5</c:v>
                </c:pt>
                <c:pt idx="5092">
                  <c:v>4.5</c:v>
                </c:pt>
                <c:pt idx="5093">
                  <c:v>4.5</c:v>
                </c:pt>
                <c:pt idx="5094">
                  <c:v>4.5</c:v>
                </c:pt>
                <c:pt idx="5095">
                  <c:v>4.5</c:v>
                </c:pt>
                <c:pt idx="5096">
                  <c:v>4.5</c:v>
                </c:pt>
                <c:pt idx="5097">
                  <c:v>4.5</c:v>
                </c:pt>
                <c:pt idx="5098">
                  <c:v>4.5</c:v>
                </c:pt>
                <c:pt idx="5099">
                  <c:v>4.5</c:v>
                </c:pt>
                <c:pt idx="5100">
                  <c:v>4.5</c:v>
                </c:pt>
                <c:pt idx="5101">
                  <c:v>4.5</c:v>
                </c:pt>
                <c:pt idx="5102">
                  <c:v>4.5</c:v>
                </c:pt>
                <c:pt idx="5103">
                  <c:v>4.5</c:v>
                </c:pt>
                <c:pt idx="5104">
                  <c:v>4.5</c:v>
                </c:pt>
                <c:pt idx="5105">
                  <c:v>4.5</c:v>
                </c:pt>
                <c:pt idx="5106">
                  <c:v>4.5</c:v>
                </c:pt>
                <c:pt idx="5107">
                  <c:v>4.5</c:v>
                </c:pt>
                <c:pt idx="5108">
                  <c:v>4.5</c:v>
                </c:pt>
                <c:pt idx="5109">
                  <c:v>4.5</c:v>
                </c:pt>
                <c:pt idx="5110">
                  <c:v>4.5</c:v>
                </c:pt>
                <c:pt idx="5111">
                  <c:v>4.5</c:v>
                </c:pt>
                <c:pt idx="5112">
                  <c:v>4.5</c:v>
                </c:pt>
                <c:pt idx="5113">
                  <c:v>4.5</c:v>
                </c:pt>
                <c:pt idx="5114">
                  <c:v>4.5</c:v>
                </c:pt>
                <c:pt idx="5115">
                  <c:v>4.5</c:v>
                </c:pt>
                <c:pt idx="5116">
                  <c:v>4.5</c:v>
                </c:pt>
                <c:pt idx="5117">
                  <c:v>4.5</c:v>
                </c:pt>
                <c:pt idx="5118">
                  <c:v>4.5</c:v>
                </c:pt>
                <c:pt idx="5119">
                  <c:v>4.5</c:v>
                </c:pt>
                <c:pt idx="5120">
                  <c:v>4.5</c:v>
                </c:pt>
                <c:pt idx="5121">
                  <c:v>4.5</c:v>
                </c:pt>
                <c:pt idx="5122">
                  <c:v>4.5</c:v>
                </c:pt>
                <c:pt idx="5123">
                  <c:v>4.5</c:v>
                </c:pt>
                <c:pt idx="5124">
                  <c:v>4.5</c:v>
                </c:pt>
                <c:pt idx="5125">
                  <c:v>4.5</c:v>
                </c:pt>
                <c:pt idx="5126">
                  <c:v>4.5</c:v>
                </c:pt>
                <c:pt idx="5127">
                  <c:v>4.5</c:v>
                </c:pt>
                <c:pt idx="5128">
                  <c:v>4.5</c:v>
                </c:pt>
                <c:pt idx="5129">
                  <c:v>4.5</c:v>
                </c:pt>
                <c:pt idx="5130">
                  <c:v>4.5</c:v>
                </c:pt>
                <c:pt idx="5131">
                  <c:v>4.5</c:v>
                </c:pt>
                <c:pt idx="5132">
                  <c:v>4.5</c:v>
                </c:pt>
                <c:pt idx="5133">
                  <c:v>4.5</c:v>
                </c:pt>
                <c:pt idx="5134">
                  <c:v>4.5</c:v>
                </c:pt>
                <c:pt idx="5135">
                  <c:v>4.5</c:v>
                </c:pt>
                <c:pt idx="5136">
                  <c:v>4.5</c:v>
                </c:pt>
                <c:pt idx="5137">
                  <c:v>4.5</c:v>
                </c:pt>
                <c:pt idx="5138">
                  <c:v>4.5</c:v>
                </c:pt>
                <c:pt idx="5139">
                  <c:v>4.5</c:v>
                </c:pt>
                <c:pt idx="5140">
                  <c:v>4.5</c:v>
                </c:pt>
                <c:pt idx="5141">
                  <c:v>4.5</c:v>
                </c:pt>
                <c:pt idx="5142">
                  <c:v>4.5</c:v>
                </c:pt>
                <c:pt idx="5143">
                  <c:v>4.5</c:v>
                </c:pt>
                <c:pt idx="5144">
                  <c:v>4.5</c:v>
                </c:pt>
                <c:pt idx="5145">
                  <c:v>4.5</c:v>
                </c:pt>
                <c:pt idx="5146">
                  <c:v>4.5</c:v>
                </c:pt>
                <c:pt idx="5147">
                  <c:v>4.5</c:v>
                </c:pt>
                <c:pt idx="5148">
                  <c:v>4.5</c:v>
                </c:pt>
                <c:pt idx="5149">
                  <c:v>4.5</c:v>
                </c:pt>
                <c:pt idx="5150">
                  <c:v>4.5</c:v>
                </c:pt>
                <c:pt idx="5151">
                  <c:v>4.5</c:v>
                </c:pt>
                <c:pt idx="5152">
                  <c:v>4.5</c:v>
                </c:pt>
                <c:pt idx="5153">
                  <c:v>4.5</c:v>
                </c:pt>
                <c:pt idx="5154">
                  <c:v>4.5</c:v>
                </c:pt>
                <c:pt idx="5155">
                  <c:v>4.5</c:v>
                </c:pt>
                <c:pt idx="5156">
                  <c:v>4.5</c:v>
                </c:pt>
                <c:pt idx="5157">
                  <c:v>4.5</c:v>
                </c:pt>
                <c:pt idx="5158">
                  <c:v>4.5</c:v>
                </c:pt>
                <c:pt idx="5159">
                  <c:v>4.5</c:v>
                </c:pt>
                <c:pt idx="5160">
                  <c:v>4.5</c:v>
                </c:pt>
                <c:pt idx="5161">
                  <c:v>4.5</c:v>
                </c:pt>
                <c:pt idx="5162">
                  <c:v>4.5</c:v>
                </c:pt>
                <c:pt idx="5163">
                  <c:v>4.5</c:v>
                </c:pt>
                <c:pt idx="5164">
                  <c:v>4.5</c:v>
                </c:pt>
                <c:pt idx="5165">
                  <c:v>4.5</c:v>
                </c:pt>
                <c:pt idx="5166">
                  <c:v>4.5</c:v>
                </c:pt>
                <c:pt idx="5167">
                  <c:v>4.5</c:v>
                </c:pt>
                <c:pt idx="5168">
                  <c:v>4.5</c:v>
                </c:pt>
                <c:pt idx="5169">
                  <c:v>4.5</c:v>
                </c:pt>
                <c:pt idx="5170">
                  <c:v>4.5</c:v>
                </c:pt>
                <c:pt idx="5171">
                  <c:v>4.5</c:v>
                </c:pt>
                <c:pt idx="5172">
                  <c:v>4.5</c:v>
                </c:pt>
                <c:pt idx="5173">
                  <c:v>4.5</c:v>
                </c:pt>
                <c:pt idx="5174">
                  <c:v>4.5</c:v>
                </c:pt>
                <c:pt idx="5175">
                  <c:v>4.5</c:v>
                </c:pt>
                <c:pt idx="5176">
                  <c:v>4.5</c:v>
                </c:pt>
                <c:pt idx="5177">
                  <c:v>4.5</c:v>
                </c:pt>
                <c:pt idx="5178">
                  <c:v>4.5</c:v>
                </c:pt>
                <c:pt idx="5179">
                  <c:v>4.5</c:v>
                </c:pt>
                <c:pt idx="5180">
                  <c:v>4.5</c:v>
                </c:pt>
                <c:pt idx="5181">
                  <c:v>4.5</c:v>
                </c:pt>
                <c:pt idx="5182">
                  <c:v>4.5</c:v>
                </c:pt>
                <c:pt idx="5183">
                  <c:v>4.5</c:v>
                </c:pt>
                <c:pt idx="5184">
                  <c:v>4.5</c:v>
                </c:pt>
                <c:pt idx="5185">
                  <c:v>4.5</c:v>
                </c:pt>
                <c:pt idx="5186">
                  <c:v>4.5</c:v>
                </c:pt>
                <c:pt idx="5187">
                  <c:v>4.5</c:v>
                </c:pt>
                <c:pt idx="5188">
                  <c:v>4.5</c:v>
                </c:pt>
                <c:pt idx="5189">
                  <c:v>4.5</c:v>
                </c:pt>
                <c:pt idx="5190">
                  <c:v>4.5</c:v>
                </c:pt>
                <c:pt idx="5191">
                  <c:v>4.5</c:v>
                </c:pt>
                <c:pt idx="5192">
                  <c:v>4.5</c:v>
                </c:pt>
                <c:pt idx="5193">
                  <c:v>4.5</c:v>
                </c:pt>
                <c:pt idx="5194">
                  <c:v>4.5</c:v>
                </c:pt>
                <c:pt idx="5195">
                  <c:v>4.5</c:v>
                </c:pt>
                <c:pt idx="5196">
                  <c:v>4.5</c:v>
                </c:pt>
                <c:pt idx="5197">
                  <c:v>4.5</c:v>
                </c:pt>
                <c:pt idx="5198">
                  <c:v>4.5</c:v>
                </c:pt>
                <c:pt idx="5199">
                  <c:v>4.5</c:v>
                </c:pt>
                <c:pt idx="5200">
                  <c:v>4.5</c:v>
                </c:pt>
                <c:pt idx="5201">
                  <c:v>4.5</c:v>
                </c:pt>
                <c:pt idx="5202">
                  <c:v>4.5</c:v>
                </c:pt>
                <c:pt idx="5203">
                  <c:v>4.5</c:v>
                </c:pt>
                <c:pt idx="5204">
                  <c:v>4.5</c:v>
                </c:pt>
                <c:pt idx="5205">
                  <c:v>4.5</c:v>
                </c:pt>
                <c:pt idx="5206">
                  <c:v>4.5</c:v>
                </c:pt>
                <c:pt idx="5207">
                  <c:v>4.5</c:v>
                </c:pt>
                <c:pt idx="5208">
                  <c:v>4.5</c:v>
                </c:pt>
                <c:pt idx="5209">
                  <c:v>4.5</c:v>
                </c:pt>
                <c:pt idx="5210">
                  <c:v>4.5</c:v>
                </c:pt>
                <c:pt idx="5211">
                  <c:v>4.5</c:v>
                </c:pt>
                <c:pt idx="5212">
                  <c:v>4.5</c:v>
                </c:pt>
                <c:pt idx="5213">
                  <c:v>4.5</c:v>
                </c:pt>
                <c:pt idx="5214">
                  <c:v>4.5</c:v>
                </c:pt>
                <c:pt idx="5215">
                  <c:v>4.5</c:v>
                </c:pt>
                <c:pt idx="5216">
                  <c:v>4.5</c:v>
                </c:pt>
                <c:pt idx="5217">
                  <c:v>4.5</c:v>
                </c:pt>
                <c:pt idx="5218">
                  <c:v>4.5</c:v>
                </c:pt>
                <c:pt idx="5219">
                  <c:v>4.5</c:v>
                </c:pt>
                <c:pt idx="5220">
                  <c:v>4.5</c:v>
                </c:pt>
                <c:pt idx="5221">
                  <c:v>4.5</c:v>
                </c:pt>
                <c:pt idx="5222">
                  <c:v>4.5</c:v>
                </c:pt>
                <c:pt idx="5223">
                  <c:v>4.5</c:v>
                </c:pt>
                <c:pt idx="5224">
                  <c:v>4.5</c:v>
                </c:pt>
                <c:pt idx="5225">
                  <c:v>4.5</c:v>
                </c:pt>
                <c:pt idx="5226">
                  <c:v>4.5</c:v>
                </c:pt>
                <c:pt idx="5227">
                  <c:v>4.5</c:v>
                </c:pt>
                <c:pt idx="5228">
                  <c:v>4.5</c:v>
                </c:pt>
                <c:pt idx="5229">
                  <c:v>4.5</c:v>
                </c:pt>
                <c:pt idx="5230">
                  <c:v>4.5</c:v>
                </c:pt>
                <c:pt idx="5231">
                  <c:v>4.5</c:v>
                </c:pt>
                <c:pt idx="5232">
                  <c:v>4.5</c:v>
                </c:pt>
                <c:pt idx="5233">
                  <c:v>4.5</c:v>
                </c:pt>
                <c:pt idx="5234">
                  <c:v>4.5</c:v>
                </c:pt>
                <c:pt idx="5235">
                  <c:v>4.5</c:v>
                </c:pt>
                <c:pt idx="5236">
                  <c:v>4.5</c:v>
                </c:pt>
                <c:pt idx="5237">
                  <c:v>4.5</c:v>
                </c:pt>
                <c:pt idx="5238">
                  <c:v>4.5</c:v>
                </c:pt>
                <c:pt idx="5239">
                  <c:v>4.5</c:v>
                </c:pt>
                <c:pt idx="5240">
                  <c:v>4.5</c:v>
                </c:pt>
                <c:pt idx="5241">
                  <c:v>4.5</c:v>
                </c:pt>
                <c:pt idx="5242">
                  <c:v>4.5</c:v>
                </c:pt>
                <c:pt idx="5243">
                  <c:v>4.5</c:v>
                </c:pt>
                <c:pt idx="5244">
                  <c:v>4.5</c:v>
                </c:pt>
                <c:pt idx="5245">
                  <c:v>4.5</c:v>
                </c:pt>
                <c:pt idx="5246">
                  <c:v>4.5</c:v>
                </c:pt>
                <c:pt idx="5247">
                  <c:v>4.5</c:v>
                </c:pt>
                <c:pt idx="5248">
                  <c:v>4.5</c:v>
                </c:pt>
                <c:pt idx="5249">
                  <c:v>4.5</c:v>
                </c:pt>
                <c:pt idx="5250">
                  <c:v>4.5</c:v>
                </c:pt>
                <c:pt idx="5251">
                  <c:v>4.5</c:v>
                </c:pt>
                <c:pt idx="5252">
                  <c:v>4.5</c:v>
                </c:pt>
                <c:pt idx="5253">
                  <c:v>4.5</c:v>
                </c:pt>
                <c:pt idx="5255">
                  <c:v>5.5</c:v>
                </c:pt>
                <c:pt idx="5256">
                  <c:v>5.5</c:v>
                </c:pt>
                <c:pt idx="5257">
                  <c:v>5.5</c:v>
                </c:pt>
                <c:pt idx="5258">
                  <c:v>5.5</c:v>
                </c:pt>
                <c:pt idx="5259">
                  <c:v>5.5</c:v>
                </c:pt>
                <c:pt idx="5260">
                  <c:v>5.5</c:v>
                </c:pt>
                <c:pt idx="5261">
                  <c:v>5.5</c:v>
                </c:pt>
                <c:pt idx="5262">
                  <c:v>5.5</c:v>
                </c:pt>
                <c:pt idx="5263">
                  <c:v>5.5</c:v>
                </c:pt>
                <c:pt idx="5264">
                  <c:v>5.5</c:v>
                </c:pt>
                <c:pt idx="5265">
                  <c:v>5.5</c:v>
                </c:pt>
                <c:pt idx="5266">
                  <c:v>5.5</c:v>
                </c:pt>
                <c:pt idx="5267">
                  <c:v>5.5</c:v>
                </c:pt>
                <c:pt idx="5268">
                  <c:v>5.5</c:v>
                </c:pt>
                <c:pt idx="5269">
                  <c:v>5.5</c:v>
                </c:pt>
                <c:pt idx="5270">
                  <c:v>5.5</c:v>
                </c:pt>
                <c:pt idx="5271">
                  <c:v>5.5</c:v>
                </c:pt>
                <c:pt idx="5272">
                  <c:v>5.5</c:v>
                </c:pt>
                <c:pt idx="5273">
                  <c:v>5.5</c:v>
                </c:pt>
                <c:pt idx="5274">
                  <c:v>5.5</c:v>
                </c:pt>
                <c:pt idx="5275">
                  <c:v>5.5</c:v>
                </c:pt>
                <c:pt idx="5276">
                  <c:v>5.5</c:v>
                </c:pt>
                <c:pt idx="5277">
                  <c:v>5.5</c:v>
                </c:pt>
                <c:pt idx="5278">
                  <c:v>5.5</c:v>
                </c:pt>
                <c:pt idx="5279">
                  <c:v>5.5</c:v>
                </c:pt>
                <c:pt idx="5280">
                  <c:v>5.5</c:v>
                </c:pt>
                <c:pt idx="5281">
                  <c:v>5.5</c:v>
                </c:pt>
                <c:pt idx="5282">
                  <c:v>5.5</c:v>
                </c:pt>
                <c:pt idx="5283">
                  <c:v>5.5</c:v>
                </c:pt>
                <c:pt idx="5284">
                  <c:v>5.5</c:v>
                </c:pt>
                <c:pt idx="5285">
                  <c:v>5.5</c:v>
                </c:pt>
                <c:pt idx="5286">
                  <c:v>5.5</c:v>
                </c:pt>
                <c:pt idx="5287">
                  <c:v>5.5</c:v>
                </c:pt>
                <c:pt idx="5288">
                  <c:v>5.5</c:v>
                </c:pt>
                <c:pt idx="5289">
                  <c:v>5.5</c:v>
                </c:pt>
                <c:pt idx="5290">
                  <c:v>5.5</c:v>
                </c:pt>
                <c:pt idx="5291">
                  <c:v>5.5</c:v>
                </c:pt>
                <c:pt idx="5292">
                  <c:v>5.5</c:v>
                </c:pt>
                <c:pt idx="5293">
                  <c:v>5.5</c:v>
                </c:pt>
                <c:pt idx="5294">
                  <c:v>5.5</c:v>
                </c:pt>
                <c:pt idx="5295">
                  <c:v>5.5</c:v>
                </c:pt>
                <c:pt idx="5296">
                  <c:v>5.5</c:v>
                </c:pt>
                <c:pt idx="5297">
                  <c:v>5.5</c:v>
                </c:pt>
                <c:pt idx="5298">
                  <c:v>5.5</c:v>
                </c:pt>
                <c:pt idx="5299">
                  <c:v>5.5</c:v>
                </c:pt>
                <c:pt idx="5300">
                  <c:v>5.5</c:v>
                </c:pt>
                <c:pt idx="5301">
                  <c:v>5.5</c:v>
                </c:pt>
                <c:pt idx="5302">
                  <c:v>5.5</c:v>
                </c:pt>
                <c:pt idx="5303">
                  <c:v>5.5</c:v>
                </c:pt>
                <c:pt idx="5304">
                  <c:v>5.5</c:v>
                </c:pt>
                <c:pt idx="5305">
                  <c:v>5.5</c:v>
                </c:pt>
                <c:pt idx="5306">
                  <c:v>5.5</c:v>
                </c:pt>
                <c:pt idx="5307">
                  <c:v>5.5</c:v>
                </c:pt>
                <c:pt idx="5308">
                  <c:v>5.5</c:v>
                </c:pt>
                <c:pt idx="5309">
                  <c:v>5.5</c:v>
                </c:pt>
                <c:pt idx="5310">
                  <c:v>5.5</c:v>
                </c:pt>
                <c:pt idx="5311">
                  <c:v>5.5</c:v>
                </c:pt>
                <c:pt idx="5312">
                  <c:v>5.5</c:v>
                </c:pt>
                <c:pt idx="5313">
                  <c:v>5.5</c:v>
                </c:pt>
                <c:pt idx="5314">
                  <c:v>5.5</c:v>
                </c:pt>
                <c:pt idx="5315">
                  <c:v>5.5</c:v>
                </c:pt>
                <c:pt idx="5316">
                  <c:v>5.5</c:v>
                </c:pt>
                <c:pt idx="5317">
                  <c:v>5.5</c:v>
                </c:pt>
                <c:pt idx="5318">
                  <c:v>5.5</c:v>
                </c:pt>
                <c:pt idx="5319">
                  <c:v>5.5</c:v>
                </c:pt>
                <c:pt idx="5320">
                  <c:v>5.5</c:v>
                </c:pt>
                <c:pt idx="5321">
                  <c:v>5.5</c:v>
                </c:pt>
                <c:pt idx="5322">
                  <c:v>5.5</c:v>
                </c:pt>
                <c:pt idx="5323">
                  <c:v>5.5</c:v>
                </c:pt>
                <c:pt idx="5324">
                  <c:v>5.5</c:v>
                </c:pt>
                <c:pt idx="5325">
                  <c:v>5.5</c:v>
                </c:pt>
                <c:pt idx="5326">
                  <c:v>5.5</c:v>
                </c:pt>
                <c:pt idx="5327">
                  <c:v>5.5</c:v>
                </c:pt>
                <c:pt idx="5328">
                  <c:v>5.5</c:v>
                </c:pt>
                <c:pt idx="5329">
                  <c:v>5.5</c:v>
                </c:pt>
                <c:pt idx="5330">
                  <c:v>5.5</c:v>
                </c:pt>
                <c:pt idx="5331">
                  <c:v>5.5</c:v>
                </c:pt>
                <c:pt idx="5332">
                  <c:v>5.5</c:v>
                </c:pt>
                <c:pt idx="5333">
                  <c:v>5.5</c:v>
                </c:pt>
                <c:pt idx="5334">
                  <c:v>5.5</c:v>
                </c:pt>
                <c:pt idx="5335">
                  <c:v>5.5</c:v>
                </c:pt>
                <c:pt idx="5336">
                  <c:v>5.5</c:v>
                </c:pt>
                <c:pt idx="5337">
                  <c:v>5.5</c:v>
                </c:pt>
                <c:pt idx="5338">
                  <c:v>5.5</c:v>
                </c:pt>
                <c:pt idx="5339">
                  <c:v>5.5</c:v>
                </c:pt>
                <c:pt idx="5340">
                  <c:v>5.5</c:v>
                </c:pt>
                <c:pt idx="5341">
                  <c:v>5.5</c:v>
                </c:pt>
                <c:pt idx="5342">
                  <c:v>5.5</c:v>
                </c:pt>
                <c:pt idx="5343">
                  <c:v>5.5</c:v>
                </c:pt>
                <c:pt idx="5344">
                  <c:v>5.5</c:v>
                </c:pt>
                <c:pt idx="5345">
                  <c:v>5.5</c:v>
                </c:pt>
                <c:pt idx="5346">
                  <c:v>5.5</c:v>
                </c:pt>
                <c:pt idx="5347">
                  <c:v>5.5</c:v>
                </c:pt>
                <c:pt idx="5348">
                  <c:v>5.5</c:v>
                </c:pt>
                <c:pt idx="5349">
                  <c:v>5.5</c:v>
                </c:pt>
                <c:pt idx="5350">
                  <c:v>5.5</c:v>
                </c:pt>
                <c:pt idx="5351">
                  <c:v>5.5</c:v>
                </c:pt>
                <c:pt idx="5352">
                  <c:v>5.5</c:v>
                </c:pt>
                <c:pt idx="5353">
                  <c:v>5.5</c:v>
                </c:pt>
                <c:pt idx="5354">
                  <c:v>5.5</c:v>
                </c:pt>
                <c:pt idx="5355">
                  <c:v>5.5</c:v>
                </c:pt>
                <c:pt idx="5356">
                  <c:v>5.5</c:v>
                </c:pt>
                <c:pt idx="5357">
                  <c:v>5.5</c:v>
                </c:pt>
                <c:pt idx="5358">
                  <c:v>5.5</c:v>
                </c:pt>
                <c:pt idx="5359">
                  <c:v>5.5</c:v>
                </c:pt>
                <c:pt idx="5360">
                  <c:v>5.5</c:v>
                </c:pt>
                <c:pt idx="5361">
                  <c:v>5.5</c:v>
                </c:pt>
                <c:pt idx="5362">
                  <c:v>5.5</c:v>
                </c:pt>
                <c:pt idx="5363">
                  <c:v>5.5</c:v>
                </c:pt>
                <c:pt idx="5364">
                  <c:v>5.5</c:v>
                </c:pt>
                <c:pt idx="5365">
                  <c:v>5.5</c:v>
                </c:pt>
                <c:pt idx="5366">
                  <c:v>5.5</c:v>
                </c:pt>
                <c:pt idx="5367">
                  <c:v>5.5</c:v>
                </c:pt>
                <c:pt idx="5368">
                  <c:v>5.5</c:v>
                </c:pt>
                <c:pt idx="5369">
                  <c:v>5.5</c:v>
                </c:pt>
                <c:pt idx="5370">
                  <c:v>5.5</c:v>
                </c:pt>
                <c:pt idx="5371">
                  <c:v>5.5</c:v>
                </c:pt>
                <c:pt idx="5372">
                  <c:v>5.5</c:v>
                </c:pt>
                <c:pt idx="5373">
                  <c:v>5.5</c:v>
                </c:pt>
                <c:pt idx="5374">
                  <c:v>5.5</c:v>
                </c:pt>
                <c:pt idx="5375">
                  <c:v>5.5</c:v>
                </c:pt>
                <c:pt idx="5376">
                  <c:v>5.5</c:v>
                </c:pt>
                <c:pt idx="5377">
                  <c:v>5.5</c:v>
                </c:pt>
                <c:pt idx="5378">
                  <c:v>5.5</c:v>
                </c:pt>
                <c:pt idx="5379">
                  <c:v>5.5</c:v>
                </c:pt>
                <c:pt idx="5380">
                  <c:v>5.5</c:v>
                </c:pt>
                <c:pt idx="5381">
                  <c:v>5.5</c:v>
                </c:pt>
                <c:pt idx="5382">
                  <c:v>5.5</c:v>
                </c:pt>
                <c:pt idx="5383">
                  <c:v>5.5</c:v>
                </c:pt>
                <c:pt idx="5384">
                  <c:v>5.5</c:v>
                </c:pt>
                <c:pt idx="5385">
                  <c:v>5.5</c:v>
                </c:pt>
                <c:pt idx="5386">
                  <c:v>5.5</c:v>
                </c:pt>
                <c:pt idx="5387">
                  <c:v>5.5</c:v>
                </c:pt>
                <c:pt idx="5388">
                  <c:v>5.5</c:v>
                </c:pt>
                <c:pt idx="5389">
                  <c:v>5.5</c:v>
                </c:pt>
                <c:pt idx="5390">
                  <c:v>5.5</c:v>
                </c:pt>
                <c:pt idx="5391">
                  <c:v>5.5</c:v>
                </c:pt>
                <c:pt idx="5392">
                  <c:v>5.5</c:v>
                </c:pt>
                <c:pt idx="5393">
                  <c:v>5.5</c:v>
                </c:pt>
                <c:pt idx="5394">
                  <c:v>5.5</c:v>
                </c:pt>
                <c:pt idx="5395">
                  <c:v>5.5</c:v>
                </c:pt>
                <c:pt idx="5396">
                  <c:v>5.5</c:v>
                </c:pt>
                <c:pt idx="5397">
                  <c:v>5.5</c:v>
                </c:pt>
                <c:pt idx="5398">
                  <c:v>5.5</c:v>
                </c:pt>
                <c:pt idx="5399">
                  <c:v>5.5</c:v>
                </c:pt>
                <c:pt idx="5400">
                  <c:v>5.5</c:v>
                </c:pt>
                <c:pt idx="5401">
                  <c:v>5.5</c:v>
                </c:pt>
                <c:pt idx="5402">
                  <c:v>5.5</c:v>
                </c:pt>
                <c:pt idx="5403">
                  <c:v>5.5</c:v>
                </c:pt>
                <c:pt idx="5404">
                  <c:v>5.5</c:v>
                </c:pt>
                <c:pt idx="5405">
                  <c:v>5.5</c:v>
                </c:pt>
                <c:pt idx="5406">
                  <c:v>5.5</c:v>
                </c:pt>
                <c:pt idx="5407">
                  <c:v>5.5</c:v>
                </c:pt>
                <c:pt idx="5408">
                  <c:v>5.5</c:v>
                </c:pt>
                <c:pt idx="5409">
                  <c:v>5.5</c:v>
                </c:pt>
                <c:pt idx="5410">
                  <c:v>5.5</c:v>
                </c:pt>
                <c:pt idx="5411">
                  <c:v>5.5</c:v>
                </c:pt>
                <c:pt idx="5412">
                  <c:v>5.5</c:v>
                </c:pt>
                <c:pt idx="5413">
                  <c:v>5.5</c:v>
                </c:pt>
                <c:pt idx="5414">
                  <c:v>5.5</c:v>
                </c:pt>
                <c:pt idx="5415">
                  <c:v>5.5</c:v>
                </c:pt>
                <c:pt idx="5416">
                  <c:v>5.5</c:v>
                </c:pt>
                <c:pt idx="5417">
                  <c:v>5.5</c:v>
                </c:pt>
                <c:pt idx="5418">
                  <c:v>5.5</c:v>
                </c:pt>
                <c:pt idx="5419">
                  <c:v>5.5</c:v>
                </c:pt>
                <c:pt idx="5420">
                  <c:v>5.5</c:v>
                </c:pt>
                <c:pt idx="5421">
                  <c:v>5.5</c:v>
                </c:pt>
                <c:pt idx="5422">
                  <c:v>5.5</c:v>
                </c:pt>
                <c:pt idx="5423">
                  <c:v>5.5</c:v>
                </c:pt>
                <c:pt idx="5424">
                  <c:v>5.5</c:v>
                </c:pt>
                <c:pt idx="5425">
                  <c:v>5.5</c:v>
                </c:pt>
                <c:pt idx="5426">
                  <c:v>5.5</c:v>
                </c:pt>
                <c:pt idx="5427">
                  <c:v>5.5</c:v>
                </c:pt>
                <c:pt idx="5428">
                  <c:v>5.5</c:v>
                </c:pt>
                <c:pt idx="5429">
                  <c:v>5.5</c:v>
                </c:pt>
                <c:pt idx="5430">
                  <c:v>5.5</c:v>
                </c:pt>
                <c:pt idx="5431">
                  <c:v>5.5</c:v>
                </c:pt>
                <c:pt idx="5432">
                  <c:v>5.5</c:v>
                </c:pt>
                <c:pt idx="5433">
                  <c:v>5.5</c:v>
                </c:pt>
                <c:pt idx="5434">
                  <c:v>5.5</c:v>
                </c:pt>
                <c:pt idx="5435">
                  <c:v>5.5</c:v>
                </c:pt>
                <c:pt idx="5436">
                  <c:v>5.5</c:v>
                </c:pt>
                <c:pt idx="5437">
                  <c:v>5.5</c:v>
                </c:pt>
                <c:pt idx="5438">
                  <c:v>5.5</c:v>
                </c:pt>
                <c:pt idx="5439">
                  <c:v>5.5</c:v>
                </c:pt>
                <c:pt idx="5440">
                  <c:v>5.5</c:v>
                </c:pt>
                <c:pt idx="5441">
                  <c:v>5.5</c:v>
                </c:pt>
                <c:pt idx="5442">
                  <c:v>5.5</c:v>
                </c:pt>
                <c:pt idx="5443">
                  <c:v>5.5</c:v>
                </c:pt>
                <c:pt idx="5444">
                  <c:v>5.5</c:v>
                </c:pt>
                <c:pt idx="5445">
                  <c:v>5.5</c:v>
                </c:pt>
                <c:pt idx="5446">
                  <c:v>5.5</c:v>
                </c:pt>
                <c:pt idx="5447">
                  <c:v>5.5</c:v>
                </c:pt>
                <c:pt idx="5448">
                  <c:v>5.5</c:v>
                </c:pt>
                <c:pt idx="5449">
                  <c:v>5.5</c:v>
                </c:pt>
                <c:pt idx="5450">
                  <c:v>5.5</c:v>
                </c:pt>
                <c:pt idx="5451">
                  <c:v>5.5</c:v>
                </c:pt>
                <c:pt idx="5452">
                  <c:v>5.5</c:v>
                </c:pt>
                <c:pt idx="5453">
                  <c:v>5.5</c:v>
                </c:pt>
                <c:pt idx="5454">
                  <c:v>5.5</c:v>
                </c:pt>
                <c:pt idx="5455">
                  <c:v>5.5</c:v>
                </c:pt>
                <c:pt idx="5456">
                  <c:v>5.5</c:v>
                </c:pt>
                <c:pt idx="5457">
                  <c:v>5.5</c:v>
                </c:pt>
                <c:pt idx="5458">
                  <c:v>5.5</c:v>
                </c:pt>
                <c:pt idx="5459">
                  <c:v>5.5</c:v>
                </c:pt>
                <c:pt idx="5460">
                  <c:v>5.5</c:v>
                </c:pt>
                <c:pt idx="5461">
                  <c:v>5.5</c:v>
                </c:pt>
                <c:pt idx="5462">
                  <c:v>5.5</c:v>
                </c:pt>
                <c:pt idx="5463">
                  <c:v>5.5</c:v>
                </c:pt>
                <c:pt idx="5464">
                  <c:v>5.5</c:v>
                </c:pt>
                <c:pt idx="5465">
                  <c:v>5.5</c:v>
                </c:pt>
                <c:pt idx="5466">
                  <c:v>5.5</c:v>
                </c:pt>
                <c:pt idx="5467">
                  <c:v>5.5</c:v>
                </c:pt>
                <c:pt idx="5468">
                  <c:v>5.5</c:v>
                </c:pt>
                <c:pt idx="5469">
                  <c:v>5.5</c:v>
                </c:pt>
                <c:pt idx="5470">
                  <c:v>5.5</c:v>
                </c:pt>
                <c:pt idx="5471">
                  <c:v>5.5</c:v>
                </c:pt>
                <c:pt idx="5472">
                  <c:v>5.5</c:v>
                </c:pt>
                <c:pt idx="5473">
                  <c:v>5.5</c:v>
                </c:pt>
                <c:pt idx="5474">
                  <c:v>5.5</c:v>
                </c:pt>
                <c:pt idx="5475">
                  <c:v>5.5</c:v>
                </c:pt>
                <c:pt idx="5476">
                  <c:v>5.5</c:v>
                </c:pt>
                <c:pt idx="5477">
                  <c:v>5.5</c:v>
                </c:pt>
                <c:pt idx="5478">
                  <c:v>5.5</c:v>
                </c:pt>
                <c:pt idx="5479">
                  <c:v>5.5</c:v>
                </c:pt>
                <c:pt idx="5480">
                  <c:v>5.5</c:v>
                </c:pt>
                <c:pt idx="5481">
                  <c:v>5.5</c:v>
                </c:pt>
                <c:pt idx="5482">
                  <c:v>5.5</c:v>
                </c:pt>
                <c:pt idx="5483">
                  <c:v>5.5</c:v>
                </c:pt>
                <c:pt idx="5484">
                  <c:v>5.5</c:v>
                </c:pt>
                <c:pt idx="5485">
                  <c:v>5.5</c:v>
                </c:pt>
                <c:pt idx="5486">
                  <c:v>5.5</c:v>
                </c:pt>
                <c:pt idx="5487">
                  <c:v>5.5</c:v>
                </c:pt>
                <c:pt idx="5488">
                  <c:v>5.5</c:v>
                </c:pt>
                <c:pt idx="5489">
                  <c:v>5.5</c:v>
                </c:pt>
                <c:pt idx="5490">
                  <c:v>5.5</c:v>
                </c:pt>
                <c:pt idx="5491">
                  <c:v>5.5</c:v>
                </c:pt>
                <c:pt idx="5492">
                  <c:v>5.5</c:v>
                </c:pt>
                <c:pt idx="5493">
                  <c:v>5.5</c:v>
                </c:pt>
                <c:pt idx="5494">
                  <c:v>5.5</c:v>
                </c:pt>
                <c:pt idx="5495">
                  <c:v>5.5</c:v>
                </c:pt>
                <c:pt idx="5496">
                  <c:v>5.5</c:v>
                </c:pt>
                <c:pt idx="5497">
                  <c:v>5.5</c:v>
                </c:pt>
                <c:pt idx="5498">
                  <c:v>5.5</c:v>
                </c:pt>
                <c:pt idx="5499">
                  <c:v>5.5</c:v>
                </c:pt>
                <c:pt idx="5500">
                  <c:v>5.5</c:v>
                </c:pt>
                <c:pt idx="5501">
                  <c:v>5.5</c:v>
                </c:pt>
                <c:pt idx="5502">
                  <c:v>5.5</c:v>
                </c:pt>
                <c:pt idx="5503">
                  <c:v>5.5</c:v>
                </c:pt>
                <c:pt idx="5504">
                  <c:v>5.5</c:v>
                </c:pt>
                <c:pt idx="5505">
                  <c:v>5.5</c:v>
                </c:pt>
                <c:pt idx="5506">
                  <c:v>5.5</c:v>
                </c:pt>
                <c:pt idx="5507">
                  <c:v>5.5</c:v>
                </c:pt>
                <c:pt idx="5508">
                  <c:v>5.5</c:v>
                </c:pt>
                <c:pt idx="5509">
                  <c:v>5.5</c:v>
                </c:pt>
                <c:pt idx="5510">
                  <c:v>5.5</c:v>
                </c:pt>
                <c:pt idx="5511">
                  <c:v>5.5</c:v>
                </c:pt>
                <c:pt idx="5512">
                  <c:v>5.5</c:v>
                </c:pt>
                <c:pt idx="5513">
                  <c:v>5.5</c:v>
                </c:pt>
                <c:pt idx="5514">
                  <c:v>5.5</c:v>
                </c:pt>
                <c:pt idx="5515">
                  <c:v>5.5</c:v>
                </c:pt>
                <c:pt idx="5516">
                  <c:v>5.5</c:v>
                </c:pt>
                <c:pt idx="5517">
                  <c:v>5.5</c:v>
                </c:pt>
                <c:pt idx="5518">
                  <c:v>5.5</c:v>
                </c:pt>
                <c:pt idx="5519">
                  <c:v>5.5</c:v>
                </c:pt>
                <c:pt idx="5520">
                  <c:v>5.5</c:v>
                </c:pt>
                <c:pt idx="5521">
                  <c:v>5.5</c:v>
                </c:pt>
                <c:pt idx="5522">
                  <c:v>5.5</c:v>
                </c:pt>
                <c:pt idx="5523">
                  <c:v>5.5</c:v>
                </c:pt>
                <c:pt idx="5524">
                  <c:v>5.5</c:v>
                </c:pt>
                <c:pt idx="5525">
                  <c:v>5.5</c:v>
                </c:pt>
                <c:pt idx="5526">
                  <c:v>5.5</c:v>
                </c:pt>
                <c:pt idx="5527">
                  <c:v>5.5</c:v>
                </c:pt>
                <c:pt idx="5528">
                  <c:v>5.5</c:v>
                </c:pt>
                <c:pt idx="5529">
                  <c:v>5.5</c:v>
                </c:pt>
                <c:pt idx="5530">
                  <c:v>5.5</c:v>
                </c:pt>
                <c:pt idx="5531">
                  <c:v>5.5</c:v>
                </c:pt>
                <c:pt idx="5532">
                  <c:v>5.5</c:v>
                </c:pt>
                <c:pt idx="5533">
                  <c:v>5.5</c:v>
                </c:pt>
                <c:pt idx="5534">
                  <c:v>5.5</c:v>
                </c:pt>
                <c:pt idx="5535">
                  <c:v>5.5</c:v>
                </c:pt>
                <c:pt idx="5536">
                  <c:v>5.5</c:v>
                </c:pt>
                <c:pt idx="5537">
                  <c:v>5.5</c:v>
                </c:pt>
                <c:pt idx="5538">
                  <c:v>5.5</c:v>
                </c:pt>
                <c:pt idx="5539">
                  <c:v>5.5</c:v>
                </c:pt>
                <c:pt idx="5540">
                  <c:v>5.5</c:v>
                </c:pt>
                <c:pt idx="5541">
                  <c:v>5.5</c:v>
                </c:pt>
                <c:pt idx="5542">
                  <c:v>5.5</c:v>
                </c:pt>
                <c:pt idx="5543">
                  <c:v>5.5</c:v>
                </c:pt>
                <c:pt idx="5544">
                  <c:v>5.5</c:v>
                </c:pt>
                <c:pt idx="5545">
                  <c:v>5.5</c:v>
                </c:pt>
                <c:pt idx="5546">
                  <c:v>5.5</c:v>
                </c:pt>
                <c:pt idx="5547">
                  <c:v>5.5</c:v>
                </c:pt>
                <c:pt idx="5548">
                  <c:v>5.5</c:v>
                </c:pt>
                <c:pt idx="5549">
                  <c:v>5.5</c:v>
                </c:pt>
                <c:pt idx="5550">
                  <c:v>5.5</c:v>
                </c:pt>
                <c:pt idx="5551">
                  <c:v>5.5</c:v>
                </c:pt>
                <c:pt idx="5552">
                  <c:v>5.5</c:v>
                </c:pt>
                <c:pt idx="5553">
                  <c:v>5.5</c:v>
                </c:pt>
                <c:pt idx="5554">
                  <c:v>5.5</c:v>
                </c:pt>
                <c:pt idx="5555">
                  <c:v>5.5</c:v>
                </c:pt>
                <c:pt idx="5556">
                  <c:v>5.5</c:v>
                </c:pt>
                <c:pt idx="5557">
                  <c:v>5.5</c:v>
                </c:pt>
                <c:pt idx="5558">
                  <c:v>5.5</c:v>
                </c:pt>
                <c:pt idx="5559">
                  <c:v>5.5</c:v>
                </c:pt>
                <c:pt idx="5560">
                  <c:v>5.5</c:v>
                </c:pt>
                <c:pt idx="5561">
                  <c:v>5.5</c:v>
                </c:pt>
                <c:pt idx="5562">
                  <c:v>5.5</c:v>
                </c:pt>
                <c:pt idx="5563">
                  <c:v>5.5</c:v>
                </c:pt>
                <c:pt idx="5564">
                  <c:v>5.5</c:v>
                </c:pt>
                <c:pt idx="5565">
                  <c:v>5.5</c:v>
                </c:pt>
                <c:pt idx="5566">
                  <c:v>5.5</c:v>
                </c:pt>
                <c:pt idx="5567">
                  <c:v>5.5</c:v>
                </c:pt>
                <c:pt idx="5568">
                  <c:v>5.5</c:v>
                </c:pt>
                <c:pt idx="5569">
                  <c:v>5.5</c:v>
                </c:pt>
                <c:pt idx="5570">
                  <c:v>5.5</c:v>
                </c:pt>
                <c:pt idx="5571">
                  <c:v>5.5</c:v>
                </c:pt>
                <c:pt idx="5572">
                  <c:v>5.5</c:v>
                </c:pt>
                <c:pt idx="5573">
                  <c:v>5.5</c:v>
                </c:pt>
                <c:pt idx="5574">
                  <c:v>5.5</c:v>
                </c:pt>
                <c:pt idx="5575">
                  <c:v>5.5</c:v>
                </c:pt>
                <c:pt idx="5576">
                  <c:v>5.5</c:v>
                </c:pt>
                <c:pt idx="5577">
                  <c:v>5.5</c:v>
                </c:pt>
                <c:pt idx="5578">
                  <c:v>5.5</c:v>
                </c:pt>
                <c:pt idx="5579">
                  <c:v>5.5</c:v>
                </c:pt>
                <c:pt idx="5580">
                  <c:v>5.5</c:v>
                </c:pt>
                <c:pt idx="5581">
                  <c:v>5.5</c:v>
                </c:pt>
                <c:pt idx="5582">
                  <c:v>5.5</c:v>
                </c:pt>
                <c:pt idx="5583">
                  <c:v>5.5</c:v>
                </c:pt>
                <c:pt idx="5584">
                  <c:v>5.5</c:v>
                </c:pt>
                <c:pt idx="5585">
                  <c:v>5.5</c:v>
                </c:pt>
                <c:pt idx="5586">
                  <c:v>5.5</c:v>
                </c:pt>
                <c:pt idx="5587">
                  <c:v>5.5</c:v>
                </c:pt>
                <c:pt idx="5588">
                  <c:v>5.5</c:v>
                </c:pt>
                <c:pt idx="5589">
                  <c:v>5.5</c:v>
                </c:pt>
                <c:pt idx="5590">
                  <c:v>5.5</c:v>
                </c:pt>
                <c:pt idx="5591">
                  <c:v>5.5</c:v>
                </c:pt>
                <c:pt idx="5592">
                  <c:v>5.5</c:v>
                </c:pt>
                <c:pt idx="5593">
                  <c:v>5.5</c:v>
                </c:pt>
                <c:pt idx="5594">
                  <c:v>5.5</c:v>
                </c:pt>
                <c:pt idx="5595">
                  <c:v>5.5</c:v>
                </c:pt>
                <c:pt idx="5596">
                  <c:v>5.5</c:v>
                </c:pt>
                <c:pt idx="5597">
                  <c:v>5.5</c:v>
                </c:pt>
                <c:pt idx="5598">
                  <c:v>5.5</c:v>
                </c:pt>
                <c:pt idx="5599">
                  <c:v>5.5</c:v>
                </c:pt>
                <c:pt idx="5600">
                  <c:v>5.5</c:v>
                </c:pt>
                <c:pt idx="5601">
                  <c:v>5.5</c:v>
                </c:pt>
                <c:pt idx="5602">
                  <c:v>5.5</c:v>
                </c:pt>
                <c:pt idx="5603">
                  <c:v>5.5</c:v>
                </c:pt>
                <c:pt idx="5604">
                  <c:v>5.5</c:v>
                </c:pt>
                <c:pt idx="5605">
                  <c:v>5.5</c:v>
                </c:pt>
                <c:pt idx="5606">
                  <c:v>5.5</c:v>
                </c:pt>
                <c:pt idx="5607">
                  <c:v>5.5</c:v>
                </c:pt>
                <c:pt idx="5608">
                  <c:v>5.5</c:v>
                </c:pt>
                <c:pt idx="5609">
                  <c:v>5.5</c:v>
                </c:pt>
                <c:pt idx="5610">
                  <c:v>5.5</c:v>
                </c:pt>
                <c:pt idx="5611">
                  <c:v>5.5</c:v>
                </c:pt>
                <c:pt idx="5612">
                  <c:v>5.5</c:v>
                </c:pt>
                <c:pt idx="5613">
                  <c:v>5.5</c:v>
                </c:pt>
                <c:pt idx="5614">
                  <c:v>5.5</c:v>
                </c:pt>
                <c:pt idx="5615">
                  <c:v>5.5</c:v>
                </c:pt>
                <c:pt idx="5616">
                  <c:v>5.5</c:v>
                </c:pt>
                <c:pt idx="5617">
                  <c:v>5.5</c:v>
                </c:pt>
                <c:pt idx="5618">
                  <c:v>5.5</c:v>
                </c:pt>
                <c:pt idx="5619">
                  <c:v>5.5</c:v>
                </c:pt>
                <c:pt idx="5620">
                  <c:v>5.5</c:v>
                </c:pt>
                <c:pt idx="5621">
                  <c:v>5.5</c:v>
                </c:pt>
                <c:pt idx="5622">
                  <c:v>5.5</c:v>
                </c:pt>
                <c:pt idx="5623">
                  <c:v>5.5</c:v>
                </c:pt>
                <c:pt idx="5624">
                  <c:v>5.5</c:v>
                </c:pt>
                <c:pt idx="5625">
                  <c:v>5.5</c:v>
                </c:pt>
                <c:pt idx="5626">
                  <c:v>5.5</c:v>
                </c:pt>
                <c:pt idx="5627">
                  <c:v>5.5</c:v>
                </c:pt>
                <c:pt idx="5628">
                  <c:v>5.5</c:v>
                </c:pt>
                <c:pt idx="5629">
                  <c:v>5.5</c:v>
                </c:pt>
                <c:pt idx="5630">
                  <c:v>5.5</c:v>
                </c:pt>
                <c:pt idx="5631">
                  <c:v>5.5</c:v>
                </c:pt>
                <c:pt idx="5632">
                  <c:v>5.5</c:v>
                </c:pt>
                <c:pt idx="5633">
                  <c:v>5.5</c:v>
                </c:pt>
                <c:pt idx="5634">
                  <c:v>5.5</c:v>
                </c:pt>
                <c:pt idx="5635">
                  <c:v>5.5</c:v>
                </c:pt>
                <c:pt idx="5636">
                  <c:v>5.5</c:v>
                </c:pt>
                <c:pt idx="5637">
                  <c:v>5.5</c:v>
                </c:pt>
                <c:pt idx="5638">
                  <c:v>5.5</c:v>
                </c:pt>
                <c:pt idx="5639">
                  <c:v>5.5</c:v>
                </c:pt>
                <c:pt idx="5640">
                  <c:v>5.5</c:v>
                </c:pt>
                <c:pt idx="5641">
                  <c:v>5.5</c:v>
                </c:pt>
                <c:pt idx="5642">
                  <c:v>5.5</c:v>
                </c:pt>
                <c:pt idx="5643">
                  <c:v>5.5</c:v>
                </c:pt>
                <c:pt idx="5644">
                  <c:v>5.5</c:v>
                </c:pt>
                <c:pt idx="5645">
                  <c:v>5.5</c:v>
                </c:pt>
                <c:pt idx="5646">
                  <c:v>5.5</c:v>
                </c:pt>
                <c:pt idx="5647">
                  <c:v>5.5</c:v>
                </c:pt>
                <c:pt idx="5648">
                  <c:v>5.5</c:v>
                </c:pt>
                <c:pt idx="5649">
                  <c:v>5.5</c:v>
                </c:pt>
                <c:pt idx="5650">
                  <c:v>5.5</c:v>
                </c:pt>
                <c:pt idx="5651">
                  <c:v>5.5</c:v>
                </c:pt>
                <c:pt idx="5652">
                  <c:v>5.5</c:v>
                </c:pt>
                <c:pt idx="5653">
                  <c:v>5.5</c:v>
                </c:pt>
                <c:pt idx="5654">
                  <c:v>5.5</c:v>
                </c:pt>
                <c:pt idx="5655">
                  <c:v>5.5</c:v>
                </c:pt>
                <c:pt idx="5656">
                  <c:v>5.5</c:v>
                </c:pt>
                <c:pt idx="5657">
                  <c:v>5.5</c:v>
                </c:pt>
                <c:pt idx="5658">
                  <c:v>5.5</c:v>
                </c:pt>
                <c:pt idx="5659">
                  <c:v>5.5</c:v>
                </c:pt>
                <c:pt idx="5660">
                  <c:v>5.5</c:v>
                </c:pt>
                <c:pt idx="5661">
                  <c:v>5.5</c:v>
                </c:pt>
                <c:pt idx="5662">
                  <c:v>5.5</c:v>
                </c:pt>
                <c:pt idx="5663">
                  <c:v>5.5</c:v>
                </c:pt>
                <c:pt idx="5664">
                  <c:v>5.5</c:v>
                </c:pt>
                <c:pt idx="5665">
                  <c:v>5.5</c:v>
                </c:pt>
                <c:pt idx="5666">
                  <c:v>5.5</c:v>
                </c:pt>
                <c:pt idx="5667">
                  <c:v>5.5</c:v>
                </c:pt>
                <c:pt idx="5668">
                  <c:v>5.5</c:v>
                </c:pt>
                <c:pt idx="5669">
                  <c:v>5.5</c:v>
                </c:pt>
                <c:pt idx="5670">
                  <c:v>5.5</c:v>
                </c:pt>
                <c:pt idx="5671">
                  <c:v>5.5</c:v>
                </c:pt>
                <c:pt idx="5672">
                  <c:v>5.5</c:v>
                </c:pt>
                <c:pt idx="5673">
                  <c:v>5.5</c:v>
                </c:pt>
                <c:pt idx="5674">
                  <c:v>5.5</c:v>
                </c:pt>
                <c:pt idx="5675">
                  <c:v>5.5</c:v>
                </c:pt>
                <c:pt idx="5676">
                  <c:v>5.5</c:v>
                </c:pt>
                <c:pt idx="5677">
                  <c:v>5.5</c:v>
                </c:pt>
                <c:pt idx="5678">
                  <c:v>5.5</c:v>
                </c:pt>
                <c:pt idx="5679">
                  <c:v>5.5</c:v>
                </c:pt>
                <c:pt idx="5680">
                  <c:v>5.5</c:v>
                </c:pt>
                <c:pt idx="5681">
                  <c:v>5.5</c:v>
                </c:pt>
                <c:pt idx="5682">
                  <c:v>5.5</c:v>
                </c:pt>
                <c:pt idx="5683">
                  <c:v>5.5</c:v>
                </c:pt>
                <c:pt idx="5684">
                  <c:v>5.5</c:v>
                </c:pt>
                <c:pt idx="5685">
                  <c:v>5.5</c:v>
                </c:pt>
                <c:pt idx="5686">
                  <c:v>5.5</c:v>
                </c:pt>
                <c:pt idx="5687">
                  <c:v>5.5</c:v>
                </c:pt>
                <c:pt idx="5688">
                  <c:v>5.5</c:v>
                </c:pt>
                <c:pt idx="5689">
                  <c:v>5.5</c:v>
                </c:pt>
                <c:pt idx="5690">
                  <c:v>5.5</c:v>
                </c:pt>
                <c:pt idx="5691">
                  <c:v>5.5</c:v>
                </c:pt>
                <c:pt idx="5692">
                  <c:v>5.5</c:v>
                </c:pt>
                <c:pt idx="5693">
                  <c:v>5.5</c:v>
                </c:pt>
                <c:pt idx="5694">
                  <c:v>5.5</c:v>
                </c:pt>
                <c:pt idx="5695">
                  <c:v>5.5</c:v>
                </c:pt>
                <c:pt idx="5696">
                  <c:v>5.5</c:v>
                </c:pt>
                <c:pt idx="5697">
                  <c:v>5.5</c:v>
                </c:pt>
                <c:pt idx="5698">
                  <c:v>5.5</c:v>
                </c:pt>
                <c:pt idx="5699">
                  <c:v>5.5</c:v>
                </c:pt>
                <c:pt idx="5700">
                  <c:v>5.5</c:v>
                </c:pt>
                <c:pt idx="5701">
                  <c:v>5.5</c:v>
                </c:pt>
                <c:pt idx="5702">
                  <c:v>5.5</c:v>
                </c:pt>
                <c:pt idx="5703">
                  <c:v>5.5</c:v>
                </c:pt>
                <c:pt idx="5704">
                  <c:v>5.5</c:v>
                </c:pt>
                <c:pt idx="5705">
                  <c:v>5.5</c:v>
                </c:pt>
                <c:pt idx="5706">
                  <c:v>5.5</c:v>
                </c:pt>
                <c:pt idx="5707">
                  <c:v>5.5</c:v>
                </c:pt>
                <c:pt idx="5708">
                  <c:v>5.5</c:v>
                </c:pt>
                <c:pt idx="5709">
                  <c:v>5.5</c:v>
                </c:pt>
                <c:pt idx="5710">
                  <c:v>5.5</c:v>
                </c:pt>
                <c:pt idx="5711">
                  <c:v>5.5</c:v>
                </c:pt>
                <c:pt idx="5712">
                  <c:v>5.5</c:v>
                </c:pt>
                <c:pt idx="5713">
                  <c:v>5.5</c:v>
                </c:pt>
                <c:pt idx="5714">
                  <c:v>5.5</c:v>
                </c:pt>
                <c:pt idx="5715">
                  <c:v>5.5</c:v>
                </c:pt>
                <c:pt idx="5716">
                  <c:v>5.5</c:v>
                </c:pt>
                <c:pt idx="5717">
                  <c:v>5.5</c:v>
                </c:pt>
                <c:pt idx="5718">
                  <c:v>5.5</c:v>
                </c:pt>
                <c:pt idx="5719">
                  <c:v>5.5</c:v>
                </c:pt>
                <c:pt idx="5720">
                  <c:v>5.5</c:v>
                </c:pt>
                <c:pt idx="5721">
                  <c:v>5.5</c:v>
                </c:pt>
                <c:pt idx="5722">
                  <c:v>5.5</c:v>
                </c:pt>
                <c:pt idx="5723">
                  <c:v>5.5</c:v>
                </c:pt>
                <c:pt idx="5724">
                  <c:v>5.5</c:v>
                </c:pt>
                <c:pt idx="5725">
                  <c:v>5.5</c:v>
                </c:pt>
                <c:pt idx="5726">
                  <c:v>5.5</c:v>
                </c:pt>
                <c:pt idx="5727">
                  <c:v>5.5</c:v>
                </c:pt>
                <c:pt idx="5728">
                  <c:v>5.5</c:v>
                </c:pt>
                <c:pt idx="5729">
                  <c:v>5.5</c:v>
                </c:pt>
                <c:pt idx="5730">
                  <c:v>5.5</c:v>
                </c:pt>
                <c:pt idx="5731">
                  <c:v>5.5</c:v>
                </c:pt>
                <c:pt idx="5732">
                  <c:v>5.5</c:v>
                </c:pt>
                <c:pt idx="5733">
                  <c:v>5.5</c:v>
                </c:pt>
                <c:pt idx="5734">
                  <c:v>5.5</c:v>
                </c:pt>
                <c:pt idx="5735">
                  <c:v>5.5</c:v>
                </c:pt>
                <c:pt idx="5736">
                  <c:v>5.5</c:v>
                </c:pt>
                <c:pt idx="5737">
                  <c:v>5.5</c:v>
                </c:pt>
                <c:pt idx="5738">
                  <c:v>5.5</c:v>
                </c:pt>
                <c:pt idx="5739">
                  <c:v>5.5</c:v>
                </c:pt>
                <c:pt idx="5740">
                  <c:v>5.5</c:v>
                </c:pt>
                <c:pt idx="5741">
                  <c:v>5.5</c:v>
                </c:pt>
                <c:pt idx="5742">
                  <c:v>5.5</c:v>
                </c:pt>
                <c:pt idx="5743">
                  <c:v>5.5</c:v>
                </c:pt>
                <c:pt idx="5744">
                  <c:v>5.5</c:v>
                </c:pt>
                <c:pt idx="5745">
                  <c:v>5.5</c:v>
                </c:pt>
                <c:pt idx="5746">
                  <c:v>5.5</c:v>
                </c:pt>
                <c:pt idx="5747">
                  <c:v>5.5</c:v>
                </c:pt>
                <c:pt idx="5748">
                  <c:v>5.5</c:v>
                </c:pt>
                <c:pt idx="5749">
                  <c:v>5.5</c:v>
                </c:pt>
                <c:pt idx="5750">
                  <c:v>5.5</c:v>
                </c:pt>
                <c:pt idx="5751">
                  <c:v>5.5</c:v>
                </c:pt>
                <c:pt idx="5752">
                  <c:v>5.5</c:v>
                </c:pt>
                <c:pt idx="5753">
                  <c:v>5.5</c:v>
                </c:pt>
                <c:pt idx="5754">
                  <c:v>5.5</c:v>
                </c:pt>
                <c:pt idx="5755">
                  <c:v>5.5</c:v>
                </c:pt>
                <c:pt idx="5756">
                  <c:v>5.5</c:v>
                </c:pt>
                <c:pt idx="5757">
                  <c:v>5.5</c:v>
                </c:pt>
                <c:pt idx="5758">
                  <c:v>5.5</c:v>
                </c:pt>
                <c:pt idx="5759">
                  <c:v>5.5</c:v>
                </c:pt>
                <c:pt idx="5760">
                  <c:v>5.5</c:v>
                </c:pt>
                <c:pt idx="5761">
                  <c:v>5.5</c:v>
                </c:pt>
                <c:pt idx="5762">
                  <c:v>5.5</c:v>
                </c:pt>
                <c:pt idx="5763">
                  <c:v>5.5</c:v>
                </c:pt>
                <c:pt idx="5764">
                  <c:v>5.5</c:v>
                </c:pt>
                <c:pt idx="5765">
                  <c:v>5.5</c:v>
                </c:pt>
                <c:pt idx="5766">
                  <c:v>5.5</c:v>
                </c:pt>
                <c:pt idx="5767">
                  <c:v>5.5</c:v>
                </c:pt>
                <c:pt idx="5768">
                  <c:v>5.5</c:v>
                </c:pt>
                <c:pt idx="5769">
                  <c:v>5.5</c:v>
                </c:pt>
                <c:pt idx="5770">
                  <c:v>5.5</c:v>
                </c:pt>
                <c:pt idx="5771">
                  <c:v>5.5</c:v>
                </c:pt>
                <c:pt idx="5772">
                  <c:v>5.5</c:v>
                </c:pt>
                <c:pt idx="5773">
                  <c:v>5.5</c:v>
                </c:pt>
                <c:pt idx="5774">
                  <c:v>5.5</c:v>
                </c:pt>
                <c:pt idx="5775">
                  <c:v>5.5</c:v>
                </c:pt>
                <c:pt idx="5776">
                  <c:v>5.5</c:v>
                </c:pt>
                <c:pt idx="5777">
                  <c:v>5.5</c:v>
                </c:pt>
                <c:pt idx="5778">
                  <c:v>5.5</c:v>
                </c:pt>
                <c:pt idx="5779">
                  <c:v>5.5</c:v>
                </c:pt>
                <c:pt idx="5780">
                  <c:v>5.5</c:v>
                </c:pt>
                <c:pt idx="5781">
                  <c:v>5.5</c:v>
                </c:pt>
                <c:pt idx="5782">
                  <c:v>5.5</c:v>
                </c:pt>
                <c:pt idx="5783">
                  <c:v>5.5</c:v>
                </c:pt>
                <c:pt idx="5784">
                  <c:v>5.5</c:v>
                </c:pt>
                <c:pt idx="5785">
                  <c:v>5.5</c:v>
                </c:pt>
                <c:pt idx="5786">
                  <c:v>5.5</c:v>
                </c:pt>
                <c:pt idx="5787">
                  <c:v>5.5</c:v>
                </c:pt>
                <c:pt idx="5788">
                  <c:v>5.5</c:v>
                </c:pt>
                <c:pt idx="5789">
                  <c:v>5.5</c:v>
                </c:pt>
                <c:pt idx="5790">
                  <c:v>5.5</c:v>
                </c:pt>
                <c:pt idx="5791">
                  <c:v>5.5</c:v>
                </c:pt>
                <c:pt idx="5792">
                  <c:v>5.5</c:v>
                </c:pt>
                <c:pt idx="5793">
                  <c:v>5.5</c:v>
                </c:pt>
                <c:pt idx="5794">
                  <c:v>5.5</c:v>
                </c:pt>
                <c:pt idx="5795">
                  <c:v>5.5</c:v>
                </c:pt>
                <c:pt idx="5796">
                  <c:v>5.5</c:v>
                </c:pt>
                <c:pt idx="5797">
                  <c:v>5.5</c:v>
                </c:pt>
                <c:pt idx="5798">
                  <c:v>5.5</c:v>
                </c:pt>
                <c:pt idx="5799">
                  <c:v>5.5</c:v>
                </c:pt>
                <c:pt idx="5800">
                  <c:v>5.5</c:v>
                </c:pt>
                <c:pt idx="5801">
                  <c:v>5.5</c:v>
                </c:pt>
                <c:pt idx="5802">
                  <c:v>5.5</c:v>
                </c:pt>
                <c:pt idx="5803">
                  <c:v>5.5</c:v>
                </c:pt>
                <c:pt idx="5804">
                  <c:v>5.5</c:v>
                </c:pt>
                <c:pt idx="5805">
                  <c:v>5.5</c:v>
                </c:pt>
                <c:pt idx="5806">
                  <c:v>5.5</c:v>
                </c:pt>
                <c:pt idx="5807">
                  <c:v>5.5</c:v>
                </c:pt>
                <c:pt idx="5808">
                  <c:v>5.5</c:v>
                </c:pt>
                <c:pt idx="5809">
                  <c:v>5.5</c:v>
                </c:pt>
                <c:pt idx="5810">
                  <c:v>5.5</c:v>
                </c:pt>
                <c:pt idx="5811">
                  <c:v>5.5</c:v>
                </c:pt>
                <c:pt idx="5812">
                  <c:v>5.5</c:v>
                </c:pt>
                <c:pt idx="5813">
                  <c:v>5.5</c:v>
                </c:pt>
                <c:pt idx="5814">
                  <c:v>5.5</c:v>
                </c:pt>
                <c:pt idx="5815">
                  <c:v>5.5</c:v>
                </c:pt>
                <c:pt idx="5816">
                  <c:v>5.5</c:v>
                </c:pt>
                <c:pt idx="5817">
                  <c:v>5.5</c:v>
                </c:pt>
                <c:pt idx="5818">
                  <c:v>5.5</c:v>
                </c:pt>
                <c:pt idx="5819">
                  <c:v>5.5</c:v>
                </c:pt>
                <c:pt idx="5820">
                  <c:v>5.5</c:v>
                </c:pt>
                <c:pt idx="5821">
                  <c:v>5.5</c:v>
                </c:pt>
                <c:pt idx="5822">
                  <c:v>5.5</c:v>
                </c:pt>
                <c:pt idx="5823">
                  <c:v>5.5</c:v>
                </c:pt>
                <c:pt idx="5824">
                  <c:v>5.5</c:v>
                </c:pt>
                <c:pt idx="5825">
                  <c:v>5.5</c:v>
                </c:pt>
                <c:pt idx="5826">
                  <c:v>5.5</c:v>
                </c:pt>
                <c:pt idx="5827">
                  <c:v>5.5</c:v>
                </c:pt>
                <c:pt idx="5828">
                  <c:v>5.5</c:v>
                </c:pt>
                <c:pt idx="5829">
                  <c:v>5.5</c:v>
                </c:pt>
                <c:pt idx="5830">
                  <c:v>5.5</c:v>
                </c:pt>
                <c:pt idx="5831">
                  <c:v>5.5</c:v>
                </c:pt>
                <c:pt idx="5832">
                  <c:v>5.5</c:v>
                </c:pt>
                <c:pt idx="5833">
                  <c:v>5.5</c:v>
                </c:pt>
                <c:pt idx="5834">
                  <c:v>5.5</c:v>
                </c:pt>
                <c:pt idx="5835">
                  <c:v>5.5</c:v>
                </c:pt>
                <c:pt idx="5836">
                  <c:v>5.5</c:v>
                </c:pt>
                <c:pt idx="5837">
                  <c:v>5.5</c:v>
                </c:pt>
                <c:pt idx="5838">
                  <c:v>5.5</c:v>
                </c:pt>
                <c:pt idx="5839">
                  <c:v>5.5</c:v>
                </c:pt>
                <c:pt idx="5840">
                  <c:v>5.5</c:v>
                </c:pt>
                <c:pt idx="5841">
                  <c:v>5.5</c:v>
                </c:pt>
                <c:pt idx="5842">
                  <c:v>5.5</c:v>
                </c:pt>
                <c:pt idx="5843">
                  <c:v>5.5</c:v>
                </c:pt>
                <c:pt idx="5844">
                  <c:v>5.5</c:v>
                </c:pt>
                <c:pt idx="5845">
                  <c:v>5.5</c:v>
                </c:pt>
                <c:pt idx="5846">
                  <c:v>5.5</c:v>
                </c:pt>
                <c:pt idx="5847">
                  <c:v>5.5</c:v>
                </c:pt>
                <c:pt idx="5848">
                  <c:v>5.5</c:v>
                </c:pt>
                <c:pt idx="5849">
                  <c:v>5.5</c:v>
                </c:pt>
                <c:pt idx="5850">
                  <c:v>5.5</c:v>
                </c:pt>
                <c:pt idx="5851">
                  <c:v>5.5</c:v>
                </c:pt>
                <c:pt idx="5852">
                  <c:v>5.5</c:v>
                </c:pt>
                <c:pt idx="5853">
                  <c:v>5.5</c:v>
                </c:pt>
                <c:pt idx="5854">
                  <c:v>5.5</c:v>
                </c:pt>
                <c:pt idx="5855">
                  <c:v>5.5</c:v>
                </c:pt>
                <c:pt idx="5856">
                  <c:v>5.5</c:v>
                </c:pt>
                <c:pt idx="5857">
                  <c:v>5.5</c:v>
                </c:pt>
                <c:pt idx="5858">
                  <c:v>5.5</c:v>
                </c:pt>
                <c:pt idx="5859">
                  <c:v>5.5</c:v>
                </c:pt>
                <c:pt idx="5860">
                  <c:v>5.5</c:v>
                </c:pt>
                <c:pt idx="5861">
                  <c:v>5.5</c:v>
                </c:pt>
                <c:pt idx="5862">
                  <c:v>5.5</c:v>
                </c:pt>
                <c:pt idx="5863">
                  <c:v>5.5</c:v>
                </c:pt>
                <c:pt idx="5864">
                  <c:v>5.5</c:v>
                </c:pt>
                <c:pt idx="5865">
                  <c:v>5.5</c:v>
                </c:pt>
                <c:pt idx="5866">
                  <c:v>5.5</c:v>
                </c:pt>
                <c:pt idx="5867">
                  <c:v>5.5</c:v>
                </c:pt>
                <c:pt idx="5868">
                  <c:v>5.5</c:v>
                </c:pt>
                <c:pt idx="5869">
                  <c:v>5.5</c:v>
                </c:pt>
                <c:pt idx="5870">
                  <c:v>5.5</c:v>
                </c:pt>
                <c:pt idx="5871">
                  <c:v>5.5</c:v>
                </c:pt>
                <c:pt idx="5872">
                  <c:v>5.5</c:v>
                </c:pt>
                <c:pt idx="5873">
                  <c:v>5.5</c:v>
                </c:pt>
                <c:pt idx="5874">
                  <c:v>5.5</c:v>
                </c:pt>
                <c:pt idx="5875">
                  <c:v>5.5</c:v>
                </c:pt>
                <c:pt idx="5876">
                  <c:v>5.5</c:v>
                </c:pt>
                <c:pt idx="5877">
                  <c:v>5.5</c:v>
                </c:pt>
                <c:pt idx="5878">
                  <c:v>5.5</c:v>
                </c:pt>
                <c:pt idx="5879">
                  <c:v>5.5</c:v>
                </c:pt>
                <c:pt idx="5880">
                  <c:v>5.5</c:v>
                </c:pt>
                <c:pt idx="5881">
                  <c:v>5.5</c:v>
                </c:pt>
                <c:pt idx="5882">
                  <c:v>5.5</c:v>
                </c:pt>
                <c:pt idx="5883">
                  <c:v>5.5</c:v>
                </c:pt>
                <c:pt idx="5884">
                  <c:v>5.5</c:v>
                </c:pt>
                <c:pt idx="5885">
                  <c:v>5.5</c:v>
                </c:pt>
                <c:pt idx="5886">
                  <c:v>5.5</c:v>
                </c:pt>
                <c:pt idx="5887">
                  <c:v>5.5</c:v>
                </c:pt>
                <c:pt idx="5888">
                  <c:v>5.5</c:v>
                </c:pt>
                <c:pt idx="5889">
                  <c:v>5.5</c:v>
                </c:pt>
                <c:pt idx="5890">
                  <c:v>5.5</c:v>
                </c:pt>
                <c:pt idx="5891">
                  <c:v>5.5</c:v>
                </c:pt>
                <c:pt idx="5892">
                  <c:v>5.5</c:v>
                </c:pt>
                <c:pt idx="5893">
                  <c:v>5.5</c:v>
                </c:pt>
                <c:pt idx="5894">
                  <c:v>5.5</c:v>
                </c:pt>
                <c:pt idx="5895">
                  <c:v>5.5</c:v>
                </c:pt>
                <c:pt idx="5896">
                  <c:v>5.5</c:v>
                </c:pt>
                <c:pt idx="5897">
                  <c:v>5.5</c:v>
                </c:pt>
                <c:pt idx="5898">
                  <c:v>5.5</c:v>
                </c:pt>
                <c:pt idx="5899">
                  <c:v>5.5</c:v>
                </c:pt>
                <c:pt idx="5900">
                  <c:v>5.5</c:v>
                </c:pt>
                <c:pt idx="5901">
                  <c:v>5.5</c:v>
                </c:pt>
                <c:pt idx="5902">
                  <c:v>5.5</c:v>
                </c:pt>
                <c:pt idx="5903">
                  <c:v>5.5</c:v>
                </c:pt>
                <c:pt idx="5904">
                  <c:v>5.5</c:v>
                </c:pt>
                <c:pt idx="5905">
                  <c:v>5.5</c:v>
                </c:pt>
                <c:pt idx="5906">
                  <c:v>5.5</c:v>
                </c:pt>
                <c:pt idx="5907">
                  <c:v>5.5</c:v>
                </c:pt>
                <c:pt idx="5908">
                  <c:v>5.5</c:v>
                </c:pt>
                <c:pt idx="5909">
                  <c:v>5.5</c:v>
                </c:pt>
                <c:pt idx="5910">
                  <c:v>5.5</c:v>
                </c:pt>
                <c:pt idx="5911">
                  <c:v>5.5</c:v>
                </c:pt>
                <c:pt idx="5912">
                  <c:v>5.5</c:v>
                </c:pt>
                <c:pt idx="5913">
                  <c:v>5.5</c:v>
                </c:pt>
                <c:pt idx="5914">
                  <c:v>5.5</c:v>
                </c:pt>
                <c:pt idx="5915">
                  <c:v>5.5</c:v>
                </c:pt>
                <c:pt idx="5916">
                  <c:v>5.5</c:v>
                </c:pt>
                <c:pt idx="5917">
                  <c:v>5.5</c:v>
                </c:pt>
                <c:pt idx="5918">
                  <c:v>5.5</c:v>
                </c:pt>
                <c:pt idx="5919">
                  <c:v>5.5</c:v>
                </c:pt>
                <c:pt idx="5920">
                  <c:v>5.5</c:v>
                </c:pt>
                <c:pt idx="5921">
                  <c:v>5.5</c:v>
                </c:pt>
                <c:pt idx="5922">
                  <c:v>5.5</c:v>
                </c:pt>
                <c:pt idx="5923">
                  <c:v>5.5</c:v>
                </c:pt>
                <c:pt idx="5924">
                  <c:v>5.5</c:v>
                </c:pt>
                <c:pt idx="5925">
                  <c:v>5.5</c:v>
                </c:pt>
                <c:pt idx="5926">
                  <c:v>5.5</c:v>
                </c:pt>
                <c:pt idx="5927">
                  <c:v>5.5</c:v>
                </c:pt>
                <c:pt idx="5928">
                  <c:v>5.5</c:v>
                </c:pt>
                <c:pt idx="5929">
                  <c:v>5.5</c:v>
                </c:pt>
                <c:pt idx="5930">
                  <c:v>5.5</c:v>
                </c:pt>
                <c:pt idx="5931">
                  <c:v>5.5</c:v>
                </c:pt>
                <c:pt idx="5932">
                  <c:v>5.5</c:v>
                </c:pt>
                <c:pt idx="5933">
                  <c:v>5.5</c:v>
                </c:pt>
                <c:pt idx="5934">
                  <c:v>5.5</c:v>
                </c:pt>
                <c:pt idx="5935">
                  <c:v>5.5</c:v>
                </c:pt>
                <c:pt idx="5936">
                  <c:v>5.5</c:v>
                </c:pt>
                <c:pt idx="5937">
                  <c:v>5.5</c:v>
                </c:pt>
                <c:pt idx="5938">
                  <c:v>5.5</c:v>
                </c:pt>
                <c:pt idx="5939">
                  <c:v>5.5</c:v>
                </c:pt>
                <c:pt idx="5940">
                  <c:v>5.5</c:v>
                </c:pt>
                <c:pt idx="5941">
                  <c:v>5.5</c:v>
                </c:pt>
                <c:pt idx="5942">
                  <c:v>5.5</c:v>
                </c:pt>
                <c:pt idx="5943">
                  <c:v>5.5</c:v>
                </c:pt>
                <c:pt idx="5944">
                  <c:v>5.5</c:v>
                </c:pt>
                <c:pt idx="5945">
                  <c:v>5.5</c:v>
                </c:pt>
                <c:pt idx="5946">
                  <c:v>5.5</c:v>
                </c:pt>
                <c:pt idx="5947">
                  <c:v>5.5</c:v>
                </c:pt>
                <c:pt idx="5948">
                  <c:v>5.5</c:v>
                </c:pt>
                <c:pt idx="5949">
                  <c:v>5.5</c:v>
                </c:pt>
                <c:pt idx="5950">
                  <c:v>5.5</c:v>
                </c:pt>
                <c:pt idx="5951">
                  <c:v>5.5</c:v>
                </c:pt>
                <c:pt idx="5952">
                  <c:v>5.5</c:v>
                </c:pt>
                <c:pt idx="5953">
                  <c:v>5.5</c:v>
                </c:pt>
                <c:pt idx="5954">
                  <c:v>5.5</c:v>
                </c:pt>
                <c:pt idx="5955">
                  <c:v>5.5</c:v>
                </c:pt>
                <c:pt idx="5956">
                  <c:v>5.5</c:v>
                </c:pt>
                <c:pt idx="5957">
                  <c:v>5.5</c:v>
                </c:pt>
                <c:pt idx="5958">
                  <c:v>5.5</c:v>
                </c:pt>
                <c:pt idx="5959">
                  <c:v>5.5</c:v>
                </c:pt>
                <c:pt idx="5960">
                  <c:v>5.5</c:v>
                </c:pt>
                <c:pt idx="5961">
                  <c:v>5.5</c:v>
                </c:pt>
                <c:pt idx="5962">
                  <c:v>5.5</c:v>
                </c:pt>
                <c:pt idx="5963">
                  <c:v>5.5</c:v>
                </c:pt>
                <c:pt idx="5964">
                  <c:v>5.5</c:v>
                </c:pt>
                <c:pt idx="5965">
                  <c:v>5.5</c:v>
                </c:pt>
                <c:pt idx="5966">
                  <c:v>5.5</c:v>
                </c:pt>
                <c:pt idx="5967">
                  <c:v>5.5</c:v>
                </c:pt>
                <c:pt idx="5968">
                  <c:v>5.5</c:v>
                </c:pt>
                <c:pt idx="5969">
                  <c:v>5.5</c:v>
                </c:pt>
                <c:pt idx="5970">
                  <c:v>5.5</c:v>
                </c:pt>
                <c:pt idx="5971">
                  <c:v>5.5</c:v>
                </c:pt>
                <c:pt idx="5972">
                  <c:v>5.5</c:v>
                </c:pt>
                <c:pt idx="5973">
                  <c:v>5.5</c:v>
                </c:pt>
                <c:pt idx="5974">
                  <c:v>5.5</c:v>
                </c:pt>
                <c:pt idx="5975">
                  <c:v>5.5</c:v>
                </c:pt>
                <c:pt idx="5976">
                  <c:v>5.5</c:v>
                </c:pt>
                <c:pt idx="5977">
                  <c:v>5.5</c:v>
                </c:pt>
                <c:pt idx="5978">
                  <c:v>5.5</c:v>
                </c:pt>
                <c:pt idx="5979">
                  <c:v>5.5</c:v>
                </c:pt>
                <c:pt idx="5980">
                  <c:v>5.5</c:v>
                </c:pt>
                <c:pt idx="5981">
                  <c:v>5.5</c:v>
                </c:pt>
                <c:pt idx="5982">
                  <c:v>5.5</c:v>
                </c:pt>
                <c:pt idx="5983">
                  <c:v>5.5</c:v>
                </c:pt>
                <c:pt idx="5984">
                  <c:v>5.5</c:v>
                </c:pt>
                <c:pt idx="5985">
                  <c:v>5.5</c:v>
                </c:pt>
                <c:pt idx="5986">
                  <c:v>5.5</c:v>
                </c:pt>
                <c:pt idx="5987">
                  <c:v>5.5</c:v>
                </c:pt>
                <c:pt idx="5988">
                  <c:v>5.5</c:v>
                </c:pt>
                <c:pt idx="5989">
                  <c:v>5.5</c:v>
                </c:pt>
                <c:pt idx="5990">
                  <c:v>5.5</c:v>
                </c:pt>
                <c:pt idx="5991">
                  <c:v>5.5</c:v>
                </c:pt>
                <c:pt idx="5992">
                  <c:v>5.5</c:v>
                </c:pt>
                <c:pt idx="5993">
                  <c:v>5.5</c:v>
                </c:pt>
                <c:pt idx="5994">
                  <c:v>5.5</c:v>
                </c:pt>
                <c:pt idx="5995">
                  <c:v>5.5</c:v>
                </c:pt>
                <c:pt idx="5996">
                  <c:v>5.5</c:v>
                </c:pt>
                <c:pt idx="5997">
                  <c:v>5.5</c:v>
                </c:pt>
                <c:pt idx="5998">
                  <c:v>5.5</c:v>
                </c:pt>
                <c:pt idx="5999">
                  <c:v>5.5</c:v>
                </c:pt>
                <c:pt idx="6000">
                  <c:v>5.5</c:v>
                </c:pt>
                <c:pt idx="6001">
                  <c:v>5.5</c:v>
                </c:pt>
                <c:pt idx="6002">
                  <c:v>5.5</c:v>
                </c:pt>
                <c:pt idx="6003">
                  <c:v>5.5</c:v>
                </c:pt>
                <c:pt idx="6004">
                  <c:v>5.5</c:v>
                </c:pt>
                <c:pt idx="6005">
                  <c:v>5.5</c:v>
                </c:pt>
                <c:pt idx="6006">
                  <c:v>5.5</c:v>
                </c:pt>
                <c:pt idx="6007">
                  <c:v>5.5</c:v>
                </c:pt>
                <c:pt idx="6008">
                  <c:v>5.5</c:v>
                </c:pt>
                <c:pt idx="6009">
                  <c:v>5.5</c:v>
                </c:pt>
                <c:pt idx="6010">
                  <c:v>5.5</c:v>
                </c:pt>
                <c:pt idx="6011">
                  <c:v>5.5</c:v>
                </c:pt>
                <c:pt idx="6012">
                  <c:v>5.5</c:v>
                </c:pt>
                <c:pt idx="6013">
                  <c:v>5.5</c:v>
                </c:pt>
                <c:pt idx="6014">
                  <c:v>5.5</c:v>
                </c:pt>
                <c:pt idx="6015">
                  <c:v>5.5</c:v>
                </c:pt>
                <c:pt idx="6016">
                  <c:v>5.5</c:v>
                </c:pt>
                <c:pt idx="6017">
                  <c:v>5.5</c:v>
                </c:pt>
                <c:pt idx="6018">
                  <c:v>5.5</c:v>
                </c:pt>
                <c:pt idx="6019">
                  <c:v>5.5</c:v>
                </c:pt>
                <c:pt idx="6020">
                  <c:v>5.5</c:v>
                </c:pt>
                <c:pt idx="6021">
                  <c:v>5.5</c:v>
                </c:pt>
                <c:pt idx="6022">
                  <c:v>5.5</c:v>
                </c:pt>
                <c:pt idx="6023">
                  <c:v>5.5</c:v>
                </c:pt>
                <c:pt idx="6024">
                  <c:v>5.5</c:v>
                </c:pt>
                <c:pt idx="6025">
                  <c:v>5.5</c:v>
                </c:pt>
                <c:pt idx="6026">
                  <c:v>5.5</c:v>
                </c:pt>
                <c:pt idx="6027">
                  <c:v>5.5</c:v>
                </c:pt>
                <c:pt idx="6028">
                  <c:v>5.5</c:v>
                </c:pt>
                <c:pt idx="6029">
                  <c:v>5.5</c:v>
                </c:pt>
                <c:pt idx="6030">
                  <c:v>5.5</c:v>
                </c:pt>
                <c:pt idx="6031">
                  <c:v>5.5</c:v>
                </c:pt>
                <c:pt idx="6032">
                  <c:v>5.5</c:v>
                </c:pt>
                <c:pt idx="6033">
                  <c:v>5.5</c:v>
                </c:pt>
                <c:pt idx="6034">
                  <c:v>5.5</c:v>
                </c:pt>
                <c:pt idx="6035">
                  <c:v>5.5</c:v>
                </c:pt>
                <c:pt idx="6036">
                  <c:v>5.5</c:v>
                </c:pt>
                <c:pt idx="6037">
                  <c:v>5.5</c:v>
                </c:pt>
                <c:pt idx="6038">
                  <c:v>5.5</c:v>
                </c:pt>
                <c:pt idx="6039">
                  <c:v>5.5</c:v>
                </c:pt>
                <c:pt idx="6040">
                  <c:v>5.5</c:v>
                </c:pt>
                <c:pt idx="6041">
                  <c:v>5.5</c:v>
                </c:pt>
                <c:pt idx="6042">
                  <c:v>5.5</c:v>
                </c:pt>
                <c:pt idx="6043">
                  <c:v>5.5</c:v>
                </c:pt>
                <c:pt idx="6044">
                  <c:v>5.5</c:v>
                </c:pt>
                <c:pt idx="6045">
                  <c:v>5.5</c:v>
                </c:pt>
                <c:pt idx="6046">
                  <c:v>5.5</c:v>
                </c:pt>
                <c:pt idx="6047">
                  <c:v>5.5</c:v>
                </c:pt>
                <c:pt idx="6048">
                  <c:v>5.5</c:v>
                </c:pt>
                <c:pt idx="6049">
                  <c:v>5.5</c:v>
                </c:pt>
                <c:pt idx="6050">
                  <c:v>5.5</c:v>
                </c:pt>
                <c:pt idx="6051">
                  <c:v>5.5</c:v>
                </c:pt>
                <c:pt idx="6052">
                  <c:v>5.5</c:v>
                </c:pt>
                <c:pt idx="6053">
                  <c:v>5.5</c:v>
                </c:pt>
                <c:pt idx="6054">
                  <c:v>5.5</c:v>
                </c:pt>
                <c:pt idx="6055">
                  <c:v>5.5</c:v>
                </c:pt>
                <c:pt idx="6056">
                  <c:v>5.5</c:v>
                </c:pt>
                <c:pt idx="6057">
                  <c:v>5.5</c:v>
                </c:pt>
                <c:pt idx="6058">
                  <c:v>5.5</c:v>
                </c:pt>
                <c:pt idx="6059">
                  <c:v>5.5</c:v>
                </c:pt>
                <c:pt idx="6060">
                  <c:v>5.5</c:v>
                </c:pt>
                <c:pt idx="6061">
                  <c:v>5.5</c:v>
                </c:pt>
                <c:pt idx="6062">
                  <c:v>5.5</c:v>
                </c:pt>
                <c:pt idx="6063">
                  <c:v>5.5</c:v>
                </c:pt>
                <c:pt idx="6064">
                  <c:v>5.5</c:v>
                </c:pt>
                <c:pt idx="6065">
                  <c:v>5.5</c:v>
                </c:pt>
                <c:pt idx="6066">
                  <c:v>5.5</c:v>
                </c:pt>
                <c:pt idx="6067">
                  <c:v>5.5</c:v>
                </c:pt>
                <c:pt idx="6068">
                  <c:v>5.5</c:v>
                </c:pt>
                <c:pt idx="6069">
                  <c:v>5.5</c:v>
                </c:pt>
                <c:pt idx="6070">
                  <c:v>5.5</c:v>
                </c:pt>
                <c:pt idx="6071">
                  <c:v>5.5</c:v>
                </c:pt>
                <c:pt idx="6072">
                  <c:v>5.5</c:v>
                </c:pt>
                <c:pt idx="6073">
                  <c:v>5.5</c:v>
                </c:pt>
                <c:pt idx="6074">
                  <c:v>5.5</c:v>
                </c:pt>
                <c:pt idx="6075">
                  <c:v>5.5</c:v>
                </c:pt>
                <c:pt idx="6076">
                  <c:v>5.5</c:v>
                </c:pt>
                <c:pt idx="6077">
                  <c:v>5.5</c:v>
                </c:pt>
                <c:pt idx="6078">
                  <c:v>5.5</c:v>
                </c:pt>
                <c:pt idx="6079">
                  <c:v>5.5</c:v>
                </c:pt>
                <c:pt idx="6080">
                  <c:v>5.5</c:v>
                </c:pt>
                <c:pt idx="6081">
                  <c:v>5.5</c:v>
                </c:pt>
                <c:pt idx="6082">
                  <c:v>5.5</c:v>
                </c:pt>
                <c:pt idx="6083">
                  <c:v>5.5</c:v>
                </c:pt>
                <c:pt idx="6084">
                  <c:v>5.5</c:v>
                </c:pt>
                <c:pt idx="6085">
                  <c:v>5.5</c:v>
                </c:pt>
                <c:pt idx="6086">
                  <c:v>5.5</c:v>
                </c:pt>
                <c:pt idx="6087">
                  <c:v>5.5</c:v>
                </c:pt>
                <c:pt idx="6088">
                  <c:v>5.5</c:v>
                </c:pt>
                <c:pt idx="6089">
                  <c:v>5.5</c:v>
                </c:pt>
                <c:pt idx="6090">
                  <c:v>5.5</c:v>
                </c:pt>
                <c:pt idx="6091">
                  <c:v>5.5</c:v>
                </c:pt>
                <c:pt idx="6092">
                  <c:v>5.5</c:v>
                </c:pt>
                <c:pt idx="6093">
                  <c:v>5.5</c:v>
                </c:pt>
                <c:pt idx="6094">
                  <c:v>5.5</c:v>
                </c:pt>
                <c:pt idx="6095">
                  <c:v>5.5</c:v>
                </c:pt>
                <c:pt idx="6096">
                  <c:v>5.5</c:v>
                </c:pt>
                <c:pt idx="6097">
                  <c:v>5.5</c:v>
                </c:pt>
                <c:pt idx="6098">
                  <c:v>5.5</c:v>
                </c:pt>
                <c:pt idx="6099">
                  <c:v>5.5</c:v>
                </c:pt>
                <c:pt idx="6100">
                  <c:v>5.5</c:v>
                </c:pt>
                <c:pt idx="6101">
                  <c:v>5.5</c:v>
                </c:pt>
                <c:pt idx="6102">
                  <c:v>5.5</c:v>
                </c:pt>
                <c:pt idx="6103">
                  <c:v>5.5</c:v>
                </c:pt>
                <c:pt idx="6104">
                  <c:v>5.5</c:v>
                </c:pt>
                <c:pt idx="6105">
                  <c:v>5.5</c:v>
                </c:pt>
                <c:pt idx="6106">
                  <c:v>5.5</c:v>
                </c:pt>
                <c:pt idx="6107">
                  <c:v>5.5</c:v>
                </c:pt>
                <c:pt idx="6108">
                  <c:v>5.5</c:v>
                </c:pt>
                <c:pt idx="6109">
                  <c:v>5.5</c:v>
                </c:pt>
                <c:pt idx="6110">
                  <c:v>5.5</c:v>
                </c:pt>
                <c:pt idx="6111">
                  <c:v>5.5</c:v>
                </c:pt>
                <c:pt idx="6112">
                  <c:v>5.5</c:v>
                </c:pt>
                <c:pt idx="6113">
                  <c:v>5.5</c:v>
                </c:pt>
                <c:pt idx="6114">
                  <c:v>5.5</c:v>
                </c:pt>
                <c:pt idx="6115">
                  <c:v>5.5</c:v>
                </c:pt>
                <c:pt idx="6116">
                  <c:v>5.5</c:v>
                </c:pt>
                <c:pt idx="6117">
                  <c:v>5.5</c:v>
                </c:pt>
                <c:pt idx="6118">
                  <c:v>5.5</c:v>
                </c:pt>
                <c:pt idx="6119">
                  <c:v>5.5</c:v>
                </c:pt>
                <c:pt idx="6120">
                  <c:v>5.5</c:v>
                </c:pt>
                <c:pt idx="6121">
                  <c:v>5.5</c:v>
                </c:pt>
                <c:pt idx="6122">
                  <c:v>5.5</c:v>
                </c:pt>
                <c:pt idx="6123">
                  <c:v>5.5</c:v>
                </c:pt>
                <c:pt idx="6124">
                  <c:v>5.5</c:v>
                </c:pt>
                <c:pt idx="6125">
                  <c:v>5.5</c:v>
                </c:pt>
                <c:pt idx="6126">
                  <c:v>5.5</c:v>
                </c:pt>
                <c:pt idx="6127">
                  <c:v>5.5</c:v>
                </c:pt>
                <c:pt idx="6128">
                  <c:v>5.5</c:v>
                </c:pt>
                <c:pt idx="6129">
                  <c:v>5.5</c:v>
                </c:pt>
                <c:pt idx="6130">
                  <c:v>5.5</c:v>
                </c:pt>
                <c:pt idx="6131">
                  <c:v>5.5</c:v>
                </c:pt>
                <c:pt idx="6132">
                  <c:v>5.5</c:v>
                </c:pt>
                <c:pt idx="6133">
                  <c:v>5.5</c:v>
                </c:pt>
                <c:pt idx="6134">
                  <c:v>5.5</c:v>
                </c:pt>
                <c:pt idx="6135">
                  <c:v>5.5</c:v>
                </c:pt>
                <c:pt idx="6136">
                  <c:v>5.5</c:v>
                </c:pt>
                <c:pt idx="6137">
                  <c:v>5.5</c:v>
                </c:pt>
                <c:pt idx="6138">
                  <c:v>5.5</c:v>
                </c:pt>
                <c:pt idx="6139">
                  <c:v>5.5</c:v>
                </c:pt>
                <c:pt idx="6140">
                  <c:v>5.5</c:v>
                </c:pt>
                <c:pt idx="6141">
                  <c:v>5.5</c:v>
                </c:pt>
                <c:pt idx="6142">
                  <c:v>5.5</c:v>
                </c:pt>
                <c:pt idx="6143">
                  <c:v>5.5</c:v>
                </c:pt>
                <c:pt idx="6144">
                  <c:v>5.5</c:v>
                </c:pt>
                <c:pt idx="6145">
                  <c:v>5.5</c:v>
                </c:pt>
                <c:pt idx="6146">
                  <c:v>5.5</c:v>
                </c:pt>
                <c:pt idx="6147">
                  <c:v>5.5</c:v>
                </c:pt>
                <c:pt idx="6148">
                  <c:v>5.5</c:v>
                </c:pt>
                <c:pt idx="6149">
                  <c:v>5.5</c:v>
                </c:pt>
                <c:pt idx="6150">
                  <c:v>5.5</c:v>
                </c:pt>
                <c:pt idx="6151">
                  <c:v>5.5</c:v>
                </c:pt>
                <c:pt idx="6152">
                  <c:v>5.5</c:v>
                </c:pt>
                <c:pt idx="6153">
                  <c:v>5.5</c:v>
                </c:pt>
                <c:pt idx="6154">
                  <c:v>5.5</c:v>
                </c:pt>
                <c:pt idx="6155">
                  <c:v>5.5</c:v>
                </c:pt>
                <c:pt idx="6156">
                  <c:v>5.5</c:v>
                </c:pt>
                <c:pt idx="6157">
                  <c:v>5.5</c:v>
                </c:pt>
                <c:pt idx="6158">
                  <c:v>5.5</c:v>
                </c:pt>
                <c:pt idx="6159">
                  <c:v>5.5</c:v>
                </c:pt>
                <c:pt idx="6160">
                  <c:v>5.5</c:v>
                </c:pt>
                <c:pt idx="6161">
                  <c:v>5.5</c:v>
                </c:pt>
                <c:pt idx="6162">
                  <c:v>5.5</c:v>
                </c:pt>
                <c:pt idx="6163">
                  <c:v>5.5</c:v>
                </c:pt>
                <c:pt idx="6164">
                  <c:v>5.5</c:v>
                </c:pt>
                <c:pt idx="6165">
                  <c:v>5.5</c:v>
                </c:pt>
                <c:pt idx="6166">
                  <c:v>5.5</c:v>
                </c:pt>
                <c:pt idx="6167">
                  <c:v>5.5</c:v>
                </c:pt>
                <c:pt idx="6168">
                  <c:v>5.5</c:v>
                </c:pt>
                <c:pt idx="6169">
                  <c:v>5.5</c:v>
                </c:pt>
                <c:pt idx="6170">
                  <c:v>5.5</c:v>
                </c:pt>
                <c:pt idx="6171">
                  <c:v>5.5</c:v>
                </c:pt>
                <c:pt idx="6172">
                  <c:v>5.5</c:v>
                </c:pt>
                <c:pt idx="6173">
                  <c:v>5.5</c:v>
                </c:pt>
                <c:pt idx="6174">
                  <c:v>5.5</c:v>
                </c:pt>
                <c:pt idx="6175">
                  <c:v>5.5</c:v>
                </c:pt>
                <c:pt idx="6176">
                  <c:v>5.5</c:v>
                </c:pt>
                <c:pt idx="6177">
                  <c:v>5.5</c:v>
                </c:pt>
                <c:pt idx="6178">
                  <c:v>5.5</c:v>
                </c:pt>
                <c:pt idx="6179">
                  <c:v>5.5</c:v>
                </c:pt>
                <c:pt idx="6180">
                  <c:v>5.5</c:v>
                </c:pt>
                <c:pt idx="6181">
                  <c:v>5.5</c:v>
                </c:pt>
                <c:pt idx="6182">
                  <c:v>5.5</c:v>
                </c:pt>
                <c:pt idx="6183">
                  <c:v>5.5</c:v>
                </c:pt>
                <c:pt idx="6184">
                  <c:v>5.5</c:v>
                </c:pt>
                <c:pt idx="6185">
                  <c:v>5.5</c:v>
                </c:pt>
                <c:pt idx="6186">
                  <c:v>5.5</c:v>
                </c:pt>
                <c:pt idx="6187">
                  <c:v>5.5</c:v>
                </c:pt>
                <c:pt idx="6188">
                  <c:v>5.5</c:v>
                </c:pt>
                <c:pt idx="6189">
                  <c:v>5.5</c:v>
                </c:pt>
                <c:pt idx="6190">
                  <c:v>5.5</c:v>
                </c:pt>
                <c:pt idx="6191">
                  <c:v>5.5</c:v>
                </c:pt>
                <c:pt idx="6192">
                  <c:v>5.5</c:v>
                </c:pt>
                <c:pt idx="6193">
                  <c:v>5.5</c:v>
                </c:pt>
                <c:pt idx="6194">
                  <c:v>5.5</c:v>
                </c:pt>
                <c:pt idx="6195">
                  <c:v>5.5</c:v>
                </c:pt>
                <c:pt idx="6196">
                  <c:v>5.5</c:v>
                </c:pt>
                <c:pt idx="6197">
                  <c:v>5.5</c:v>
                </c:pt>
                <c:pt idx="6198">
                  <c:v>5.5</c:v>
                </c:pt>
                <c:pt idx="6199">
                  <c:v>5.5</c:v>
                </c:pt>
                <c:pt idx="6200">
                  <c:v>5.5</c:v>
                </c:pt>
                <c:pt idx="6201">
                  <c:v>5.5</c:v>
                </c:pt>
                <c:pt idx="6202">
                  <c:v>5.5</c:v>
                </c:pt>
                <c:pt idx="6203">
                  <c:v>5.5</c:v>
                </c:pt>
                <c:pt idx="6204">
                  <c:v>5.5</c:v>
                </c:pt>
                <c:pt idx="6205">
                  <c:v>5.5</c:v>
                </c:pt>
                <c:pt idx="6206">
                  <c:v>5.5</c:v>
                </c:pt>
                <c:pt idx="6207">
                  <c:v>5.5</c:v>
                </c:pt>
                <c:pt idx="6208">
                  <c:v>5.5</c:v>
                </c:pt>
                <c:pt idx="6209">
                  <c:v>5.5</c:v>
                </c:pt>
                <c:pt idx="6210">
                  <c:v>5.5</c:v>
                </c:pt>
                <c:pt idx="6211">
                  <c:v>5.5</c:v>
                </c:pt>
                <c:pt idx="6212">
                  <c:v>5.5</c:v>
                </c:pt>
                <c:pt idx="6213">
                  <c:v>5.5</c:v>
                </c:pt>
                <c:pt idx="6214">
                  <c:v>5.5</c:v>
                </c:pt>
                <c:pt idx="6215">
                  <c:v>5.5</c:v>
                </c:pt>
                <c:pt idx="6216">
                  <c:v>5.5</c:v>
                </c:pt>
                <c:pt idx="6217">
                  <c:v>5.5</c:v>
                </c:pt>
                <c:pt idx="6218">
                  <c:v>5.5</c:v>
                </c:pt>
                <c:pt idx="6219">
                  <c:v>5.5</c:v>
                </c:pt>
                <c:pt idx="6220">
                  <c:v>5.5</c:v>
                </c:pt>
                <c:pt idx="6221">
                  <c:v>5.5</c:v>
                </c:pt>
                <c:pt idx="6222">
                  <c:v>5.5</c:v>
                </c:pt>
                <c:pt idx="6223">
                  <c:v>5.5</c:v>
                </c:pt>
                <c:pt idx="6224">
                  <c:v>5.5</c:v>
                </c:pt>
                <c:pt idx="6225">
                  <c:v>5.5</c:v>
                </c:pt>
                <c:pt idx="6226">
                  <c:v>5.5</c:v>
                </c:pt>
                <c:pt idx="6227">
                  <c:v>5.5</c:v>
                </c:pt>
                <c:pt idx="6228">
                  <c:v>5.5</c:v>
                </c:pt>
                <c:pt idx="6229">
                  <c:v>5.5</c:v>
                </c:pt>
                <c:pt idx="6230">
                  <c:v>5.5</c:v>
                </c:pt>
                <c:pt idx="6231">
                  <c:v>5.5</c:v>
                </c:pt>
                <c:pt idx="6232">
                  <c:v>5.5</c:v>
                </c:pt>
                <c:pt idx="6233">
                  <c:v>5.5</c:v>
                </c:pt>
                <c:pt idx="6234">
                  <c:v>5.5</c:v>
                </c:pt>
                <c:pt idx="6235">
                  <c:v>5.5</c:v>
                </c:pt>
                <c:pt idx="6236">
                  <c:v>5.5</c:v>
                </c:pt>
                <c:pt idx="6237">
                  <c:v>5.5</c:v>
                </c:pt>
                <c:pt idx="6238">
                  <c:v>5.5</c:v>
                </c:pt>
                <c:pt idx="6239">
                  <c:v>5.5</c:v>
                </c:pt>
                <c:pt idx="6240">
                  <c:v>5.5</c:v>
                </c:pt>
                <c:pt idx="6241">
                  <c:v>5.5</c:v>
                </c:pt>
                <c:pt idx="6242">
                  <c:v>5.5</c:v>
                </c:pt>
                <c:pt idx="6243">
                  <c:v>5.5</c:v>
                </c:pt>
                <c:pt idx="6244">
                  <c:v>5.5</c:v>
                </c:pt>
                <c:pt idx="6245">
                  <c:v>5.5</c:v>
                </c:pt>
                <c:pt idx="6246">
                  <c:v>5.5</c:v>
                </c:pt>
                <c:pt idx="6247">
                  <c:v>5.5</c:v>
                </c:pt>
                <c:pt idx="6248">
                  <c:v>5.5</c:v>
                </c:pt>
                <c:pt idx="6249">
                  <c:v>5.5</c:v>
                </c:pt>
                <c:pt idx="6250">
                  <c:v>5.5</c:v>
                </c:pt>
                <c:pt idx="6251">
                  <c:v>5.5</c:v>
                </c:pt>
                <c:pt idx="6252">
                  <c:v>5.5</c:v>
                </c:pt>
                <c:pt idx="6253">
                  <c:v>5.5</c:v>
                </c:pt>
                <c:pt idx="6254">
                  <c:v>5.5</c:v>
                </c:pt>
                <c:pt idx="6255">
                  <c:v>5.5</c:v>
                </c:pt>
                <c:pt idx="6256">
                  <c:v>5.5</c:v>
                </c:pt>
                <c:pt idx="6257">
                  <c:v>5.5</c:v>
                </c:pt>
                <c:pt idx="6258">
                  <c:v>5.5</c:v>
                </c:pt>
                <c:pt idx="6259">
                  <c:v>5.5</c:v>
                </c:pt>
                <c:pt idx="6260">
                  <c:v>5.5</c:v>
                </c:pt>
                <c:pt idx="6261">
                  <c:v>5.5</c:v>
                </c:pt>
                <c:pt idx="6262">
                  <c:v>5.5</c:v>
                </c:pt>
                <c:pt idx="6263">
                  <c:v>5.5</c:v>
                </c:pt>
                <c:pt idx="6264">
                  <c:v>5.5</c:v>
                </c:pt>
                <c:pt idx="6265">
                  <c:v>5.5</c:v>
                </c:pt>
                <c:pt idx="6266">
                  <c:v>5.5</c:v>
                </c:pt>
                <c:pt idx="6267">
                  <c:v>5.5</c:v>
                </c:pt>
                <c:pt idx="6268">
                  <c:v>5.5</c:v>
                </c:pt>
                <c:pt idx="6269">
                  <c:v>5.5</c:v>
                </c:pt>
                <c:pt idx="6270">
                  <c:v>5.5</c:v>
                </c:pt>
                <c:pt idx="6271">
                  <c:v>5.5</c:v>
                </c:pt>
                <c:pt idx="6272">
                  <c:v>5.5</c:v>
                </c:pt>
                <c:pt idx="6273">
                  <c:v>5.5</c:v>
                </c:pt>
                <c:pt idx="6274">
                  <c:v>5.5</c:v>
                </c:pt>
                <c:pt idx="6275">
                  <c:v>5.5</c:v>
                </c:pt>
                <c:pt idx="6276">
                  <c:v>5.5</c:v>
                </c:pt>
                <c:pt idx="6277">
                  <c:v>5.5</c:v>
                </c:pt>
                <c:pt idx="6278">
                  <c:v>5.5</c:v>
                </c:pt>
                <c:pt idx="6279">
                  <c:v>5.5</c:v>
                </c:pt>
                <c:pt idx="6280">
                  <c:v>5.5</c:v>
                </c:pt>
                <c:pt idx="6281">
                  <c:v>5.5</c:v>
                </c:pt>
                <c:pt idx="6282">
                  <c:v>5.5</c:v>
                </c:pt>
                <c:pt idx="6283">
                  <c:v>5.5</c:v>
                </c:pt>
                <c:pt idx="6284">
                  <c:v>5.5</c:v>
                </c:pt>
                <c:pt idx="6285">
                  <c:v>5.5</c:v>
                </c:pt>
                <c:pt idx="6286">
                  <c:v>5.5</c:v>
                </c:pt>
                <c:pt idx="6287">
                  <c:v>5.5</c:v>
                </c:pt>
                <c:pt idx="6288">
                  <c:v>5.5</c:v>
                </c:pt>
                <c:pt idx="6289">
                  <c:v>5.5</c:v>
                </c:pt>
                <c:pt idx="6290">
                  <c:v>5.5</c:v>
                </c:pt>
                <c:pt idx="6291">
                  <c:v>5.5</c:v>
                </c:pt>
                <c:pt idx="6292">
                  <c:v>5.5</c:v>
                </c:pt>
                <c:pt idx="6293">
                  <c:v>5.5</c:v>
                </c:pt>
                <c:pt idx="6294">
                  <c:v>5.5</c:v>
                </c:pt>
                <c:pt idx="6295">
                  <c:v>5.5</c:v>
                </c:pt>
                <c:pt idx="6296">
                  <c:v>5.5</c:v>
                </c:pt>
                <c:pt idx="6297">
                  <c:v>5.5</c:v>
                </c:pt>
                <c:pt idx="6298">
                  <c:v>5.5</c:v>
                </c:pt>
                <c:pt idx="6299">
                  <c:v>5.5</c:v>
                </c:pt>
                <c:pt idx="6300">
                  <c:v>5.5</c:v>
                </c:pt>
                <c:pt idx="6301">
                  <c:v>5.5</c:v>
                </c:pt>
                <c:pt idx="6302">
                  <c:v>5.5</c:v>
                </c:pt>
                <c:pt idx="6303">
                  <c:v>5.5</c:v>
                </c:pt>
                <c:pt idx="6304">
                  <c:v>5.5</c:v>
                </c:pt>
              </c:numCache>
            </c:numRef>
          </c:xVal>
          <c:yVal>
            <c:numRef>
              <c:f>'Net Cost Cap Detailed'!$G$4:$G$6308</c:f>
              <c:numCache>
                <c:formatCode>General</c:formatCode>
                <c:ptCount val="6305"/>
                <c:pt idx="0" formatCode="_(* #,##0_);_(* \(#,##0\);_(* &quot;-&quot;??_);_(@_)">
                  <c:v>15.594369998755987</c:v>
                </c:pt>
                <c:pt idx="1051" formatCode="_(* #,##0_);_(* \(#,##0\);_(* &quot;-&quot;??_);_(@_)">
                  <c:v>12.860975138350002</c:v>
                </c:pt>
                <c:pt idx="2102" formatCode="_(* #,##0_);_(* \(#,##0\);_(* &quot;-&quot;??_);_(@_)">
                  <c:v>2.6029203297774748</c:v>
                </c:pt>
                <c:pt idx="3153" formatCode="_(* #,##0_);_(* \(#,##0\);_(* &quot;-&quot;??_);_(@_)">
                  <c:v>3.7644276019740173</c:v>
                </c:pt>
                <c:pt idx="4204" formatCode="_(* #,##0_);_(* \(#,##0\);_(* &quot;-&quot;??_);_(@_)">
                  <c:v>18.631560948801358</c:v>
                </c:pt>
                <c:pt idx="5255" formatCode="_(* #,##0_);_(* \(#,##0\);_(* &quot;-&quot;??_);_(@_)">
                  <c:v>-7.5172623972624626</c:v>
                </c:pt>
              </c:numCache>
            </c:numRef>
          </c:yVal>
          <c:smooth val="0"/>
          <c:extLst>
            <c:ext xmlns:c16="http://schemas.microsoft.com/office/drawing/2014/chart" uri="{C3380CC4-5D6E-409C-BE32-E72D297353CC}">
              <c16:uniqueId val="{00000001-2A80-41E3-9CEE-584FC112840F}"/>
            </c:ext>
          </c:extLst>
        </c:ser>
        <c:ser>
          <c:idx val="1"/>
          <c:order val="2"/>
          <c:tx>
            <c:strRef>
              <c:f>'Net Cost Cap Detailed'!$F$3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'Net Cost Cap Detailed'!$D$4:$D$6308</c:f>
              <c:numCache>
                <c:formatCode>General</c:formatCode>
                <c:ptCount val="6305"/>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pt idx="4204">
                  <c:v>4.5</c:v>
                </c:pt>
                <c:pt idx="4205">
                  <c:v>4.5</c:v>
                </c:pt>
                <c:pt idx="4206">
                  <c:v>4.5</c:v>
                </c:pt>
                <c:pt idx="4207">
                  <c:v>4.5</c:v>
                </c:pt>
                <c:pt idx="4208">
                  <c:v>4.5</c:v>
                </c:pt>
                <c:pt idx="4209">
                  <c:v>4.5</c:v>
                </c:pt>
                <c:pt idx="4210">
                  <c:v>4.5</c:v>
                </c:pt>
                <c:pt idx="4211">
                  <c:v>4.5</c:v>
                </c:pt>
                <c:pt idx="4212">
                  <c:v>4.5</c:v>
                </c:pt>
                <c:pt idx="4213">
                  <c:v>4.5</c:v>
                </c:pt>
                <c:pt idx="4214">
                  <c:v>4.5</c:v>
                </c:pt>
                <c:pt idx="4215">
                  <c:v>4.5</c:v>
                </c:pt>
                <c:pt idx="4216">
                  <c:v>4.5</c:v>
                </c:pt>
                <c:pt idx="4217">
                  <c:v>4.5</c:v>
                </c:pt>
                <c:pt idx="4218">
                  <c:v>4.5</c:v>
                </c:pt>
                <c:pt idx="4219">
                  <c:v>4.5</c:v>
                </c:pt>
                <c:pt idx="4220">
                  <c:v>4.5</c:v>
                </c:pt>
                <c:pt idx="4221">
                  <c:v>4.5</c:v>
                </c:pt>
                <c:pt idx="4222">
                  <c:v>4.5</c:v>
                </c:pt>
                <c:pt idx="4223">
                  <c:v>4.5</c:v>
                </c:pt>
                <c:pt idx="4224">
                  <c:v>4.5</c:v>
                </c:pt>
                <c:pt idx="4225">
                  <c:v>4.5</c:v>
                </c:pt>
                <c:pt idx="4226">
                  <c:v>4.5</c:v>
                </c:pt>
                <c:pt idx="4227">
                  <c:v>4.5</c:v>
                </c:pt>
                <c:pt idx="4228">
                  <c:v>4.5</c:v>
                </c:pt>
                <c:pt idx="4229">
                  <c:v>4.5</c:v>
                </c:pt>
                <c:pt idx="4230">
                  <c:v>4.5</c:v>
                </c:pt>
                <c:pt idx="4231">
                  <c:v>4.5</c:v>
                </c:pt>
                <c:pt idx="4232">
                  <c:v>4.5</c:v>
                </c:pt>
                <c:pt idx="4233">
                  <c:v>4.5</c:v>
                </c:pt>
                <c:pt idx="4234">
                  <c:v>4.5</c:v>
                </c:pt>
                <c:pt idx="4235">
                  <c:v>4.5</c:v>
                </c:pt>
                <c:pt idx="4236">
                  <c:v>4.5</c:v>
                </c:pt>
                <c:pt idx="4237">
                  <c:v>4.5</c:v>
                </c:pt>
                <c:pt idx="4238">
                  <c:v>4.5</c:v>
                </c:pt>
                <c:pt idx="4239">
                  <c:v>4.5</c:v>
                </c:pt>
                <c:pt idx="4240">
                  <c:v>4.5</c:v>
                </c:pt>
                <c:pt idx="4241">
                  <c:v>4.5</c:v>
                </c:pt>
                <c:pt idx="4242">
                  <c:v>4.5</c:v>
                </c:pt>
                <c:pt idx="4243">
                  <c:v>4.5</c:v>
                </c:pt>
                <c:pt idx="4244">
                  <c:v>4.5</c:v>
                </c:pt>
                <c:pt idx="4245">
                  <c:v>4.5</c:v>
                </c:pt>
                <c:pt idx="4246">
                  <c:v>4.5</c:v>
                </c:pt>
                <c:pt idx="4247">
                  <c:v>4.5</c:v>
                </c:pt>
                <c:pt idx="4248">
                  <c:v>4.5</c:v>
                </c:pt>
                <c:pt idx="4249">
                  <c:v>4.5</c:v>
                </c:pt>
                <c:pt idx="4250">
                  <c:v>4.5</c:v>
                </c:pt>
                <c:pt idx="4251">
                  <c:v>4.5</c:v>
                </c:pt>
                <c:pt idx="4252">
                  <c:v>4.5</c:v>
                </c:pt>
                <c:pt idx="4253">
                  <c:v>4.5</c:v>
                </c:pt>
                <c:pt idx="4254">
                  <c:v>4.5</c:v>
                </c:pt>
                <c:pt idx="4255">
                  <c:v>4.5</c:v>
                </c:pt>
                <c:pt idx="4256">
                  <c:v>4.5</c:v>
                </c:pt>
                <c:pt idx="4257">
                  <c:v>4.5</c:v>
                </c:pt>
                <c:pt idx="4258">
                  <c:v>4.5</c:v>
                </c:pt>
                <c:pt idx="4259">
                  <c:v>4.5</c:v>
                </c:pt>
                <c:pt idx="4260">
                  <c:v>4.5</c:v>
                </c:pt>
                <c:pt idx="4261">
                  <c:v>4.5</c:v>
                </c:pt>
                <c:pt idx="4262">
                  <c:v>4.5</c:v>
                </c:pt>
                <c:pt idx="4263">
                  <c:v>4.5</c:v>
                </c:pt>
                <c:pt idx="4264">
                  <c:v>4.5</c:v>
                </c:pt>
                <c:pt idx="4265">
                  <c:v>4.5</c:v>
                </c:pt>
                <c:pt idx="4266">
                  <c:v>4.5</c:v>
                </c:pt>
                <c:pt idx="4267">
                  <c:v>4.5</c:v>
                </c:pt>
                <c:pt idx="4268">
                  <c:v>4.5</c:v>
                </c:pt>
                <c:pt idx="4269">
                  <c:v>4.5</c:v>
                </c:pt>
                <c:pt idx="4270">
                  <c:v>4.5</c:v>
                </c:pt>
                <c:pt idx="4271">
                  <c:v>4.5</c:v>
                </c:pt>
                <c:pt idx="4272">
                  <c:v>4.5</c:v>
                </c:pt>
                <c:pt idx="4273">
                  <c:v>4.5</c:v>
                </c:pt>
                <c:pt idx="4274">
                  <c:v>4.5</c:v>
                </c:pt>
                <c:pt idx="4275">
                  <c:v>4.5</c:v>
                </c:pt>
                <c:pt idx="4276">
                  <c:v>4.5</c:v>
                </c:pt>
                <c:pt idx="4277">
                  <c:v>4.5</c:v>
                </c:pt>
                <c:pt idx="4278">
                  <c:v>4.5</c:v>
                </c:pt>
                <c:pt idx="4279">
                  <c:v>4.5</c:v>
                </c:pt>
                <c:pt idx="4280">
                  <c:v>4.5</c:v>
                </c:pt>
                <c:pt idx="4281">
                  <c:v>4.5</c:v>
                </c:pt>
                <c:pt idx="4282">
                  <c:v>4.5</c:v>
                </c:pt>
                <c:pt idx="4283">
                  <c:v>4.5</c:v>
                </c:pt>
                <c:pt idx="4284">
                  <c:v>4.5</c:v>
                </c:pt>
                <c:pt idx="4285">
                  <c:v>4.5</c:v>
                </c:pt>
                <c:pt idx="4286">
                  <c:v>4.5</c:v>
                </c:pt>
                <c:pt idx="4287">
                  <c:v>4.5</c:v>
                </c:pt>
                <c:pt idx="4288">
                  <c:v>4.5</c:v>
                </c:pt>
                <c:pt idx="4289">
                  <c:v>4.5</c:v>
                </c:pt>
                <c:pt idx="4290">
                  <c:v>4.5</c:v>
                </c:pt>
                <c:pt idx="4291">
                  <c:v>4.5</c:v>
                </c:pt>
                <c:pt idx="4292">
                  <c:v>4.5</c:v>
                </c:pt>
                <c:pt idx="4293">
                  <c:v>4.5</c:v>
                </c:pt>
                <c:pt idx="4294">
                  <c:v>4.5</c:v>
                </c:pt>
                <c:pt idx="4295">
                  <c:v>4.5</c:v>
                </c:pt>
                <c:pt idx="4296">
                  <c:v>4.5</c:v>
                </c:pt>
                <c:pt idx="4297">
                  <c:v>4.5</c:v>
                </c:pt>
                <c:pt idx="4298">
                  <c:v>4.5</c:v>
                </c:pt>
                <c:pt idx="4299">
                  <c:v>4.5</c:v>
                </c:pt>
                <c:pt idx="4300">
                  <c:v>4.5</c:v>
                </c:pt>
                <c:pt idx="4301">
                  <c:v>4.5</c:v>
                </c:pt>
                <c:pt idx="4302">
                  <c:v>4.5</c:v>
                </c:pt>
                <c:pt idx="4303">
                  <c:v>4.5</c:v>
                </c:pt>
                <c:pt idx="4304">
                  <c:v>4.5</c:v>
                </c:pt>
                <c:pt idx="4305">
                  <c:v>4.5</c:v>
                </c:pt>
                <c:pt idx="4306">
                  <c:v>4.5</c:v>
                </c:pt>
                <c:pt idx="4307">
                  <c:v>4.5</c:v>
                </c:pt>
                <c:pt idx="4308">
                  <c:v>4.5</c:v>
                </c:pt>
                <c:pt idx="4309">
                  <c:v>4.5</c:v>
                </c:pt>
                <c:pt idx="4310">
                  <c:v>4.5</c:v>
                </c:pt>
                <c:pt idx="4311">
                  <c:v>4.5</c:v>
                </c:pt>
                <c:pt idx="4312">
                  <c:v>4.5</c:v>
                </c:pt>
                <c:pt idx="4313">
                  <c:v>4.5</c:v>
                </c:pt>
                <c:pt idx="4314">
                  <c:v>4.5</c:v>
                </c:pt>
                <c:pt idx="4315">
                  <c:v>4.5</c:v>
                </c:pt>
                <c:pt idx="4316">
                  <c:v>4.5</c:v>
                </c:pt>
                <c:pt idx="4317">
                  <c:v>4.5</c:v>
                </c:pt>
                <c:pt idx="4318">
                  <c:v>4.5</c:v>
                </c:pt>
                <c:pt idx="4319">
                  <c:v>4.5</c:v>
                </c:pt>
                <c:pt idx="4320">
                  <c:v>4.5</c:v>
                </c:pt>
                <c:pt idx="4321">
                  <c:v>4.5</c:v>
                </c:pt>
                <c:pt idx="4322">
                  <c:v>4.5</c:v>
                </c:pt>
                <c:pt idx="4323">
                  <c:v>4.5</c:v>
                </c:pt>
                <c:pt idx="4324">
                  <c:v>4.5</c:v>
                </c:pt>
                <c:pt idx="4325">
                  <c:v>4.5</c:v>
                </c:pt>
                <c:pt idx="4326">
                  <c:v>4.5</c:v>
                </c:pt>
                <c:pt idx="4327">
                  <c:v>4.5</c:v>
                </c:pt>
                <c:pt idx="4328">
                  <c:v>4.5</c:v>
                </c:pt>
                <c:pt idx="4329">
                  <c:v>4.5</c:v>
                </c:pt>
                <c:pt idx="4330">
                  <c:v>4.5</c:v>
                </c:pt>
                <c:pt idx="4331">
                  <c:v>4.5</c:v>
                </c:pt>
                <c:pt idx="4332">
                  <c:v>4.5</c:v>
                </c:pt>
                <c:pt idx="4333">
                  <c:v>4.5</c:v>
                </c:pt>
                <c:pt idx="4334">
                  <c:v>4.5</c:v>
                </c:pt>
                <c:pt idx="4335">
                  <c:v>4.5</c:v>
                </c:pt>
                <c:pt idx="4336">
                  <c:v>4.5</c:v>
                </c:pt>
                <c:pt idx="4337">
                  <c:v>4.5</c:v>
                </c:pt>
                <c:pt idx="4338">
                  <c:v>4.5</c:v>
                </c:pt>
                <c:pt idx="4339">
                  <c:v>4.5</c:v>
                </c:pt>
                <c:pt idx="4340">
                  <c:v>4.5</c:v>
                </c:pt>
                <c:pt idx="4341">
                  <c:v>4.5</c:v>
                </c:pt>
                <c:pt idx="4342">
                  <c:v>4.5</c:v>
                </c:pt>
                <c:pt idx="4343">
                  <c:v>4.5</c:v>
                </c:pt>
                <c:pt idx="4344">
                  <c:v>4.5</c:v>
                </c:pt>
                <c:pt idx="4345">
                  <c:v>4.5</c:v>
                </c:pt>
                <c:pt idx="4346">
                  <c:v>4.5</c:v>
                </c:pt>
                <c:pt idx="4347">
                  <c:v>4.5</c:v>
                </c:pt>
                <c:pt idx="4348">
                  <c:v>4.5</c:v>
                </c:pt>
                <c:pt idx="4349">
                  <c:v>4.5</c:v>
                </c:pt>
                <c:pt idx="4350">
                  <c:v>4.5</c:v>
                </c:pt>
                <c:pt idx="4351">
                  <c:v>4.5</c:v>
                </c:pt>
                <c:pt idx="4352">
                  <c:v>4.5</c:v>
                </c:pt>
                <c:pt idx="4353">
                  <c:v>4.5</c:v>
                </c:pt>
                <c:pt idx="4354">
                  <c:v>4.5</c:v>
                </c:pt>
                <c:pt idx="4355">
                  <c:v>4.5</c:v>
                </c:pt>
                <c:pt idx="4356">
                  <c:v>4.5</c:v>
                </c:pt>
                <c:pt idx="4357">
                  <c:v>4.5</c:v>
                </c:pt>
                <c:pt idx="4358">
                  <c:v>4.5</c:v>
                </c:pt>
                <c:pt idx="4359">
                  <c:v>4.5</c:v>
                </c:pt>
                <c:pt idx="4360">
                  <c:v>4.5</c:v>
                </c:pt>
                <c:pt idx="4361">
                  <c:v>4.5</c:v>
                </c:pt>
                <c:pt idx="4362">
                  <c:v>4.5</c:v>
                </c:pt>
                <c:pt idx="4363">
                  <c:v>4.5</c:v>
                </c:pt>
                <c:pt idx="4364">
                  <c:v>4.5</c:v>
                </c:pt>
                <c:pt idx="4365">
                  <c:v>4.5</c:v>
                </c:pt>
                <c:pt idx="4366">
                  <c:v>4.5</c:v>
                </c:pt>
                <c:pt idx="4367">
                  <c:v>4.5</c:v>
                </c:pt>
                <c:pt idx="4368">
                  <c:v>4.5</c:v>
                </c:pt>
                <c:pt idx="4369">
                  <c:v>4.5</c:v>
                </c:pt>
                <c:pt idx="4370">
                  <c:v>4.5</c:v>
                </c:pt>
                <c:pt idx="4371">
                  <c:v>4.5</c:v>
                </c:pt>
                <c:pt idx="4372">
                  <c:v>4.5</c:v>
                </c:pt>
                <c:pt idx="4373">
                  <c:v>4.5</c:v>
                </c:pt>
                <c:pt idx="4374">
                  <c:v>4.5</c:v>
                </c:pt>
                <c:pt idx="4375">
                  <c:v>4.5</c:v>
                </c:pt>
                <c:pt idx="4376">
                  <c:v>4.5</c:v>
                </c:pt>
                <c:pt idx="4377">
                  <c:v>4.5</c:v>
                </c:pt>
                <c:pt idx="4378">
                  <c:v>4.5</c:v>
                </c:pt>
                <c:pt idx="4379">
                  <c:v>4.5</c:v>
                </c:pt>
                <c:pt idx="4380">
                  <c:v>4.5</c:v>
                </c:pt>
                <c:pt idx="4381">
                  <c:v>4.5</c:v>
                </c:pt>
                <c:pt idx="4382">
                  <c:v>4.5</c:v>
                </c:pt>
                <c:pt idx="4383">
                  <c:v>4.5</c:v>
                </c:pt>
                <c:pt idx="4384">
                  <c:v>4.5</c:v>
                </c:pt>
                <c:pt idx="4385">
                  <c:v>4.5</c:v>
                </c:pt>
                <c:pt idx="4386">
                  <c:v>4.5</c:v>
                </c:pt>
                <c:pt idx="4387">
                  <c:v>4.5</c:v>
                </c:pt>
                <c:pt idx="4388">
                  <c:v>4.5</c:v>
                </c:pt>
                <c:pt idx="4389">
                  <c:v>4.5</c:v>
                </c:pt>
                <c:pt idx="4390">
                  <c:v>4.5</c:v>
                </c:pt>
                <c:pt idx="4391">
                  <c:v>4.5</c:v>
                </c:pt>
                <c:pt idx="4392">
                  <c:v>4.5</c:v>
                </c:pt>
                <c:pt idx="4393">
                  <c:v>4.5</c:v>
                </c:pt>
                <c:pt idx="4394">
                  <c:v>4.5</c:v>
                </c:pt>
                <c:pt idx="4395">
                  <c:v>4.5</c:v>
                </c:pt>
                <c:pt idx="4396">
                  <c:v>4.5</c:v>
                </c:pt>
                <c:pt idx="4397">
                  <c:v>4.5</c:v>
                </c:pt>
                <c:pt idx="4398">
                  <c:v>4.5</c:v>
                </c:pt>
                <c:pt idx="4399">
                  <c:v>4.5</c:v>
                </c:pt>
                <c:pt idx="4400">
                  <c:v>4.5</c:v>
                </c:pt>
                <c:pt idx="4401">
                  <c:v>4.5</c:v>
                </c:pt>
                <c:pt idx="4402">
                  <c:v>4.5</c:v>
                </c:pt>
                <c:pt idx="4403">
                  <c:v>4.5</c:v>
                </c:pt>
                <c:pt idx="4404">
                  <c:v>4.5</c:v>
                </c:pt>
                <c:pt idx="4405">
                  <c:v>4.5</c:v>
                </c:pt>
                <c:pt idx="4406">
                  <c:v>4.5</c:v>
                </c:pt>
                <c:pt idx="4407">
                  <c:v>4.5</c:v>
                </c:pt>
                <c:pt idx="4408">
                  <c:v>4.5</c:v>
                </c:pt>
                <c:pt idx="4409">
                  <c:v>4.5</c:v>
                </c:pt>
                <c:pt idx="4410">
                  <c:v>4.5</c:v>
                </c:pt>
                <c:pt idx="4411">
                  <c:v>4.5</c:v>
                </c:pt>
                <c:pt idx="4412">
                  <c:v>4.5</c:v>
                </c:pt>
                <c:pt idx="4413">
                  <c:v>4.5</c:v>
                </c:pt>
                <c:pt idx="4414">
                  <c:v>4.5</c:v>
                </c:pt>
                <c:pt idx="4415">
                  <c:v>4.5</c:v>
                </c:pt>
                <c:pt idx="4416">
                  <c:v>4.5</c:v>
                </c:pt>
                <c:pt idx="4417">
                  <c:v>4.5</c:v>
                </c:pt>
                <c:pt idx="4418">
                  <c:v>4.5</c:v>
                </c:pt>
                <c:pt idx="4419">
                  <c:v>4.5</c:v>
                </c:pt>
                <c:pt idx="4420">
                  <c:v>4.5</c:v>
                </c:pt>
                <c:pt idx="4421">
                  <c:v>4.5</c:v>
                </c:pt>
                <c:pt idx="4422">
                  <c:v>4.5</c:v>
                </c:pt>
                <c:pt idx="4423">
                  <c:v>4.5</c:v>
                </c:pt>
                <c:pt idx="4424">
                  <c:v>4.5</c:v>
                </c:pt>
                <c:pt idx="4425">
                  <c:v>4.5</c:v>
                </c:pt>
                <c:pt idx="4426">
                  <c:v>4.5</c:v>
                </c:pt>
                <c:pt idx="4427">
                  <c:v>4.5</c:v>
                </c:pt>
                <c:pt idx="4428">
                  <c:v>4.5</c:v>
                </c:pt>
                <c:pt idx="4429">
                  <c:v>4.5</c:v>
                </c:pt>
                <c:pt idx="4430">
                  <c:v>4.5</c:v>
                </c:pt>
                <c:pt idx="4431">
                  <c:v>4.5</c:v>
                </c:pt>
                <c:pt idx="4432">
                  <c:v>4.5</c:v>
                </c:pt>
                <c:pt idx="4433">
                  <c:v>4.5</c:v>
                </c:pt>
                <c:pt idx="4434">
                  <c:v>4.5</c:v>
                </c:pt>
                <c:pt idx="4435">
                  <c:v>4.5</c:v>
                </c:pt>
                <c:pt idx="4436">
                  <c:v>4.5</c:v>
                </c:pt>
                <c:pt idx="4437">
                  <c:v>4.5</c:v>
                </c:pt>
                <c:pt idx="4438">
                  <c:v>4.5</c:v>
                </c:pt>
                <c:pt idx="4439">
                  <c:v>4.5</c:v>
                </c:pt>
                <c:pt idx="4440">
                  <c:v>4.5</c:v>
                </c:pt>
                <c:pt idx="4441">
                  <c:v>4.5</c:v>
                </c:pt>
                <c:pt idx="4442">
                  <c:v>4.5</c:v>
                </c:pt>
                <c:pt idx="4443">
                  <c:v>4.5</c:v>
                </c:pt>
                <c:pt idx="4444">
                  <c:v>4.5</c:v>
                </c:pt>
                <c:pt idx="4445">
                  <c:v>4.5</c:v>
                </c:pt>
                <c:pt idx="4446">
                  <c:v>4.5</c:v>
                </c:pt>
                <c:pt idx="4447">
                  <c:v>4.5</c:v>
                </c:pt>
                <c:pt idx="4448">
                  <c:v>4.5</c:v>
                </c:pt>
                <c:pt idx="4449">
                  <c:v>4.5</c:v>
                </c:pt>
                <c:pt idx="4450">
                  <c:v>4.5</c:v>
                </c:pt>
                <c:pt idx="4451">
                  <c:v>4.5</c:v>
                </c:pt>
                <c:pt idx="4452">
                  <c:v>4.5</c:v>
                </c:pt>
                <c:pt idx="4453">
                  <c:v>4.5</c:v>
                </c:pt>
                <c:pt idx="4454">
                  <c:v>4.5</c:v>
                </c:pt>
                <c:pt idx="4455">
                  <c:v>4.5</c:v>
                </c:pt>
                <c:pt idx="4456">
                  <c:v>4.5</c:v>
                </c:pt>
                <c:pt idx="4457">
                  <c:v>4.5</c:v>
                </c:pt>
                <c:pt idx="4458">
                  <c:v>4.5</c:v>
                </c:pt>
                <c:pt idx="4459">
                  <c:v>4.5</c:v>
                </c:pt>
                <c:pt idx="4460">
                  <c:v>4.5</c:v>
                </c:pt>
                <c:pt idx="4461">
                  <c:v>4.5</c:v>
                </c:pt>
                <c:pt idx="4462">
                  <c:v>4.5</c:v>
                </c:pt>
                <c:pt idx="4463">
                  <c:v>4.5</c:v>
                </c:pt>
                <c:pt idx="4464">
                  <c:v>4.5</c:v>
                </c:pt>
                <c:pt idx="4465">
                  <c:v>4.5</c:v>
                </c:pt>
                <c:pt idx="4466">
                  <c:v>4.5</c:v>
                </c:pt>
                <c:pt idx="4467">
                  <c:v>4.5</c:v>
                </c:pt>
                <c:pt idx="4468">
                  <c:v>4.5</c:v>
                </c:pt>
                <c:pt idx="4469">
                  <c:v>4.5</c:v>
                </c:pt>
                <c:pt idx="4470">
                  <c:v>4.5</c:v>
                </c:pt>
                <c:pt idx="4471">
                  <c:v>4.5</c:v>
                </c:pt>
                <c:pt idx="4472">
                  <c:v>4.5</c:v>
                </c:pt>
                <c:pt idx="4473">
                  <c:v>4.5</c:v>
                </c:pt>
                <c:pt idx="4474">
                  <c:v>4.5</c:v>
                </c:pt>
                <c:pt idx="4475">
                  <c:v>4.5</c:v>
                </c:pt>
                <c:pt idx="4476">
                  <c:v>4.5</c:v>
                </c:pt>
                <c:pt idx="4477">
                  <c:v>4.5</c:v>
                </c:pt>
                <c:pt idx="4478">
                  <c:v>4.5</c:v>
                </c:pt>
                <c:pt idx="4479">
                  <c:v>4.5</c:v>
                </c:pt>
                <c:pt idx="4480">
                  <c:v>4.5</c:v>
                </c:pt>
                <c:pt idx="4481">
                  <c:v>4.5</c:v>
                </c:pt>
                <c:pt idx="4482">
                  <c:v>4.5</c:v>
                </c:pt>
                <c:pt idx="4483">
                  <c:v>4.5</c:v>
                </c:pt>
                <c:pt idx="4484">
                  <c:v>4.5</c:v>
                </c:pt>
                <c:pt idx="4485">
                  <c:v>4.5</c:v>
                </c:pt>
                <c:pt idx="4486">
                  <c:v>4.5</c:v>
                </c:pt>
                <c:pt idx="4487">
                  <c:v>4.5</c:v>
                </c:pt>
                <c:pt idx="4488">
                  <c:v>4.5</c:v>
                </c:pt>
                <c:pt idx="4489">
                  <c:v>4.5</c:v>
                </c:pt>
                <c:pt idx="4490">
                  <c:v>4.5</c:v>
                </c:pt>
                <c:pt idx="4491">
                  <c:v>4.5</c:v>
                </c:pt>
                <c:pt idx="4492">
                  <c:v>4.5</c:v>
                </c:pt>
                <c:pt idx="4493">
                  <c:v>4.5</c:v>
                </c:pt>
                <c:pt idx="4494">
                  <c:v>4.5</c:v>
                </c:pt>
                <c:pt idx="4495">
                  <c:v>4.5</c:v>
                </c:pt>
                <c:pt idx="4496">
                  <c:v>4.5</c:v>
                </c:pt>
                <c:pt idx="4497">
                  <c:v>4.5</c:v>
                </c:pt>
                <c:pt idx="4498">
                  <c:v>4.5</c:v>
                </c:pt>
                <c:pt idx="4499">
                  <c:v>4.5</c:v>
                </c:pt>
                <c:pt idx="4500">
                  <c:v>4.5</c:v>
                </c:pt>
                <c:pt idx="4501">
                  <c:v>4.5</c:v>
                </c:pt>
                <c:pt idx="4502">
                  <c:v>4.5</c:v>
                </c:pt>
                <c:pt idx="4503">
                  <c:v>4.5</c:v>
                </c:pt>
                <c:pt idx="4504">
                  <c:v>4.5</c:v>
                </c:pt>
                <c:pt idx="4505">
                  <c:v>4.5</c:v>
                </c:pt>
                <c:pt idx="4506">
                  <c:v>4.5</c:v>
                </c:pt>
                <c:pt idx="4507">
                  <c:v>4.5</c:v>
                </c:pt>
                <c:pt idx="4508">
                  <c:v>4.5</c:v>
                </c:pt>
                <c:pt idx="4509">
                  <c:v>4.5</c:v>
                </c:pt>
                <c:pt idx="4510">
                  <c:v>4.5</c:v>
                </c:pt>
                <c:pt idx="4511">
                  <c:v>4.5</c:v>
                </c:pt>
                <c:pt idx="4512">
                  <c:v>4.5</c:v>
                </c:pt>
                <c:pt idx="4513">
                  <c:v>4.5</c:v>
                </c:pt>
                <c:pt idx="4514">
                  <c:v>4.5</c:v>
                </c:pt>
                <c:pt idx="4515">
                  <c:v>4.5</c:v>
                </c:pt>
                <c:pt idx="4516">
                  <c:v>4.5</c:v>
                </c:pt>
                <c:pt idx="4517">
                  <c:v>4.5</c:v>
                </c:pt>
                <c:pt idx="4518">
                  <c:v>4.5</c:v>
                </c:pt>
                <c:pt idx="4519">
                  <c:v>4.5</c:v>
                </c:pt>
                <c:pt idx="4520">
                  <c:v>4.5</c:v>
                </c:pt>
                <c:pt idx="4521">
                  <c:v>4.5</c:v>
                </c:pt>
                <c:pt idx="4522">
                  <c:v>4.5</c:v>
                </c:pt>
                <c:pt idx="4523">
                  <c:v>4.5</c:v>
                </c:pt>
                <c:pt idx="4524">
                  <c:v>4.5</c:v>
                </c:pt>
                <c:pt idx="4525">
                  <c:v>4.5</c:v>
                </c:pt>
                <c:pt idx="4526">
                  <c:v>4.5</c:v>
                </c:pt>
                <c:pt idx="4527">
                  <c:v>4.5</c:v>
                </c:pt>
                <c:pt idx="4528">
                  <c:v>4.5</c:v>
                </c:pt>
                <c:pt idx="4529">
                  <c:v>4.5</c:v>
                </c:pt>
                <c:pt idx="4530">
                  <c:v>4.5</c:v>
                </c:pt>
                <c:pt idx="4531">
                  <c:v>4.5</c:v>
                </c:pt>
                <c:pt idx="4532">
                  <c:v>4.5</c:v>
                </c:pt>
                <c:pt idx="4533">
                  <c:v>4.5</c:v>
                </c:pt>
                <c:pt idx="4534">
                  <c:v>4.5</c:v>
                </c:pt>
                <c:pt idx="4535">
                  <c:v>4.5</c:v>
                </c:pt>
                <c:pt idx="4536">
                  <c:v>4.5</c:v>
                </c:pt>
                <c:pt idx="4537">
                  <c:v>4.5</c:v>
                </c:pt>
                <c:pt idx="4538">
                  <c:v>4.5</c:v>
                </c:pt>
                <c:pt idx="4539">
                  <c:v>4.5</c:v>
                </c:pt>
                <c:pt idx="4540">
                  <c:v>4.5</c:v>
                </c:pt>
                <c:pt idx="4541">
                  <c:v>4.5</c:v>
                </c:pt>
                <c:pt idx="4542">
                  <c:v>4.5</c:v>
                </c:pt>
                <c:pt idx="4543">
                  <c:v>4.5</c:v>
                </c:pt>
                <c:pt idx="4544">
                  <c:v>4.5</c:v>
                </c:pt>
                <c:pt idx="4545">
                  <c:v>4.5</c:v>
                </c:pt>
                <c:pt idx="4546">
                  <c:v>4.5</c:v>
                </c:pt>
                <c:pt idx="4547">
                  <c:v>4.5</c:v>
                </c:pt>
                <c:pt idx="4548">
                  <c:v>4.5</c:v>
                </c:pt>
                <c:pt idx="4549">
                  <c:v>4.5</c:v>
                </c:pt>
                <c:pt idx="4550">
                  <c:v>4.5</c:v>
                </c:pt>
                <c:pt idx="4551">
                  <c:v>4.5</c:v>
                </c:pt>
                <c:pt idx="4552">
                  <c:v>4.5</c:v>
                </c:pt>
                <c:pt idx="4553">
                  <c:v>4.5</c:v>
                </c:pt>
                <c:pt idx="4554">
                  <c:v>4.5</c:v>
                </c:pt>
                <c:pt idx="4555">
                  <c:v>4.5</c:v>
                </c:pt>
                <c:pt idx="4556">
                  <c:v>4.5</c:v>
                </c:pt>
                <c:pt idx="4557">
                  <c:v>4.5</c:v>
                </c:pt>
                <c:pt idx="4558">
                  <c:v>4.5</c:v>
                </c:pt>
                <c:pt idx="4559">
                  <c:v>4.5</c:v>
                </c:pt>
                <c:pt idx="4560">
                  <c:v>4.5</c:v>
                </c:pt>
                <c:pt idx="4561">
                  <c:v>4.5</c:v>
                </c:pt>
                <c:pt idx="4562">
                  <c:v>4.5</c:v>
                </c:pt>
                <c:pt idx="4563">
                  <c:v>4.5</c:v>
                </c:pt>
                <c:pt idx="4564">
                  <c:v>4.5</c:v>
                </c:pt>
                <c:pt idx="4565">
                  <c:v>4.5</c:v>
                </c:pt>
                <c:pt idx="4566">
                  <c:v>4.5</c:v>
                </c:pt>
                <c:pt idx="4567">
                  <c:v>4.5</c:v>
                </c:pt>
                <c:pt idx="4568">
                  <c:v>4.5</c:v>
                </c:pt>
                <c:pt idx="4569">
                  <c:v>4.5</c:v>
                </c:pt>
                <c:pt idx="4570">
                  <c:v>4.5</c:v>
                </c:pt>
                <c:pt idx="4571">
                  <c:v>4.5</c:v>
                </c:pt>
                <c:pt idx="4572">
                  <c:v>4.5</c:v>
                </c:pt>
                <c:pt idx="4573">
                  <c:v>4.5</c:v>
                </c:pt>
                <c:pt idx="4574">
                  <c:v>4.5</c:v>
                </c:pt>
                <c:pt idx="4575">
                  <c:v>4.5</c:v>
                </c:pt>
                <c:pt idx="4576">
                  <c:v>4.5</c:v>
                </c:pt>
                <c:pt idx="4577">
                  <c:v>4.5</c:v>
                </c:pt>
                <c:pt idx="4578">
                  <c:v>4.5</c:v>
                </c:pt>
                <c:pt idx="4579">
                  <c:v>4.5</c:v>
                </c:pt>
                <c:pt idx="4580">
                  <c:v>4.5</c:v>
                </c:pt>
                <c:pt idx="4581">
                  <c:v>4.5</c:v>
                </c:pt>
                <c:pt idx="4582">
                  <c:v>4.5</c:v>
                </c:pt>
                <c:pt idx="4583">
                  <c:v>4.5</c:v>
                </c:pt>
                <c:pt idx="4584">
                  <c:v>4.5</c:v>
                </c:pt>
                <c:pt idx="4585">
                  <c:v>4.5</c:v>
                </c:pt>
                <c:pt idx="4586">
                  <c:v>4.5</c:v>
                </c:pt>
                <c:pt idx="4587">
                  <c:v>4.5</c:v>
                </c:pt>
                <c:pt idx="4588">
                  <c:v>4.5</c:v>
                </c:pt>
                <c:pt idx="4589">
                  <c:v>4.5</c:v>
                </c:pt>
                <c:pt idx="4590">
                  <c:v>4.5</c:v>
                </c:pt>
                <c:pt idx="4591">
                  <c:v>4.5</c:v>
                </c:pt>
                <c:pt idx="4592">
                  <c:v>4.5</c:v>
                </c:pt>
                <c:pt idx="4593">
                  <c:v>4.5</c:v>
                </c:pt>
                <c:pt idx="4594">
                  <c:v>4.5</c:v>
                </c:pt>
                <c:pt idx="4595">
                  <c:v>4.5</c:v>
                </c:pt>
                <c:pt idx="4596">
                  <c:v>4.5</c:v>
                </c:pt>
                <c:pt idx="4597">
                  <c:v>4.5</c:v>
                </c:pt>
                <c:pt idx="4598">
                  <c:v>4.5</c:v>
                </c:pt>
                <c:pt idx="4599">
                  <c:v>4.5</c:v>
                </c:pt>
                <c:pt idx="4600">
                  <c:v>4.5</c:v>
                </c:pt>
                <c:pt idx="4601">
                  <c:v>4.5</c:v>
                </c:pt>
                <c:pt idx="4602">
                  <c:v>4.5</c:v>
                </c:pt>
                <c:pt idx="4603">
                  <c:v>4.5</c:v>
                </c:pt>
                <c:pt idx="4604">
                  <c:v>4.5</c:v>
                </c:pt>
                <c:pt idx="4605">
                  <c:v>4.5</c:v>
                </c:pt>
                <c:pt idx="4606">
                  <c:v>4.5</c:v>
                </c:pt>
                <c:pt idx="4607">
                  <c:v>4.5</c:v>
                </c:pt>
                <c:pt idx="4608">
                  <c:v>4.5</c:v>
                </c:pt>
                <c:pt idx="4609">
                  <c:v>4.5</c:v>
                </c:pt>
                <c:pt idx="4610">
                  <c:v>4.5</c:v>
                </c:pt>
                <c:pt idx="4611">
                  <c:v>4.5</c:v>
                </c:pt>
                <c:pt idx="4612">
                  <c:v>4.5</c:v>
                </c:pt>
                <c:pt idx="4613">
                  <c:v>4.5</c:v>
                </c:pt>
                <c:pt idx="4614">
                  <c:v>4.5</c:v>
                </c:pt>
                <c:pt idx="4615">
                  <c:v>4.5</c:v>
                </c:pt>
                <c:pt idx="4616">
                  <c:v>4.5</c:v>
                </c:pt>
                <c:pt idx="4617">
                  <c:v>4.5</c:v>
                </c:pt>
                <c:pt idx="4618">
                  <c:v>4.5</c:v>
                </c:pt>
                <c:pt idx="4619">
                  <c:v>4.5</c:v>
                </c:pt>
                <c:pt idx="4620">
                  <c:v>4.5</c:v>
                </c:pt>
                <c:pt idx="4621">
                  <c:v>4.5</c:v>
                </c:pt>
                <c:pt idx="4622">
                  <c:v>4.5</c:v>
                </c:pt>
                <c:pt idx="4623">
                  <c:v>4.5</c:v>
                </c:pt>
                <c:pt idx="4624">
                  <c:v>4.5</c:v>
                </c:pt>
                <c:pt idx="4625">
                  <c:v>4.5</c:v>
                </c:pt>
                <c:pt idx="4626">
                  <c:v>4.5</c:v>
                </c:pt>
                <c:pt idx="4627">
                  <c:v>4.5</c:v>
                </c:pt>
                <c:pt idx="4628">
                  <c:v>4.5</c:v>
                </c:pt>
                <c:pt idx="4629">
                  <c:v>4.5</c:v>
                </c:pt>
                <c:pt idx="4630">
                  <c:v>4.5</c:v>
                </c:pt>
                <c:pt idx="4631">
                  <c:v>4.5</c:v>
                </c:pt>
                <c:pt idx="4632">
                  <c:v>4.5</c:v>
                </c:pt>
                <c:pt idx="4633">
                  <c:v>4.5</c:v>
                </c:pt>
                <c:pt idx="4634">
                  <c:v>4.5</c:v>
                </c:pt>
                <c:pt idx="4635">
                  <c:v>4.5</c:v>
                </c:pt>
                <c:pt idx="4636">
                  <c:v>4.5</c:v>
                </c:pt>
                <c:pt idx="4637">
                  <c:v>4.5</c:v>
                </c:pt>
                <c:pt idx="4638">
                  <c:v>4.5</c:v>
                </c:pt>
                <c:pt idx="4639">
                  <c:v>4.5</c:v>
                </c:pt>
                <c:pt idx="4640">
                  <c:v>4.5</c:v>
                </c:pt>
                <c:pt idx="4641">
                  <c:v>4.5</c:v>
                </c:pt>
                <c:pt idx="4642">
                  <c:v>4.5</c:v>
                </c:pt>
                <c:pt idx="4643">
                  <c:v>4.5</c:v>
                </c:pt>
                <c:pt idx="4644">
                  <c:v>4.5</c:v>
                </c:pt>
                <c:pt idx="4645">
                  <c:v>4.5</c:v>
                </c:pt>
                <c:pt idx="4646">
                  <c:v>4.5</c:v>
                </c:pt>
                <c:pt idx="4647">
                  <c:v>4.5</c:v>
                </c:pt>
                <c:pt idx="4648">
                  <c:v>4.5</c:v>
                </c:pt>
                <c:pt idx="4649">
                  <c:v>4.5</c:v>
                </c:pt>
                <c:pt idx="4650">
                  <c:v>4.5</c:v>
                </c:pt>
                <c:pt idx="4651">
                  <c:v>4.5</c:v>
                </c:pt>
                <c:pt idx="4652">
                  <c:v>4.5</c:v>
                </c:pt>
                <c:pt idx="4653">
                  <c:v>4.5</c:v>
                </c:pt>
                <c:pt idx="4654">
                  <c:v>4.5</c:v>
                </c:pt>
                <c:pt idx="4655">
                  <c:v>4.5</c:v>
                </c:pt>
                <c:pt idx="4656">
                  <c:v>4.5</c:v>
                </c:pt>
                <c:pt idx="4657">
                  <c:v>4.5</c:v>
                </c:pt>
                <c:pt idx="4658">
                  <c:v>4.5</c:v>
                </c:pt>
                <c:pt idx="4659">
                  <c:v>4.5</c:v>
                </c:pt>
                <c:pt idx="4660">
                  <c:v>4.5</c:v>
                </c:pt>
                <c:pt idx="4661">
                  <c:v>4.5</c:v>
                </c:pt>
                <c:pt idx="4662">
                  <c:v>4.5</c:v>
                </c:pt>
                <c:pt idx="4663">
                  <c:v>4.5</c:v>
                </c:pt>
                <c:pt idx="4664">
                  <c:v>4.5</c:v>
                </c:pt>
                <c:pt idx="4665">
                  <c:v>4.5</c:v>
                </c:pt>
                <c:pt idx="4666">
                  <c:v>4.5</c:v>
                </c:pt>
                <c:pt idx="4667">
                  <c:v>4.5</c:v>
                </c:pt>
                <c:pt idx="4668">
                  <c:v>4.5</c:v>
                </c:pt>
                <c:pt idx="4669">
                  <c:v>4.5</c:v>
                </c:pt>
                <c:pt idx="4670">
                  <c:v>4.5</c:v>
                </c:pt>
                <c:pt idx="4671">
                  <c:v>4.5</c:v>
                </c:pt>
                <c:pt idx="4672">
                  <c:v>4.5</c:v>
                </c:pt>
                <c:pt idx="4673">
                  <c:v>4.5</c:v>
                </c:pt>
                <c:pt idx="4674">
                  <c:v>4.5</c:v>
                </c:pt>
                <c:pt idx="4675">
                  <c:v>4.5</c:v>
                </c:pt>
                <c:pt idx="4676">
                  <c:v>4.5</c:v>
                </c:pt>
                <c:pt idx="4677">
                  <c:v>4.5</c:v>
                </c:pt>
                <c:pt idx="4678">
                  <c:v>4.5</c:v>
                </c:pt>
                <c:pt idx="4679">
                  <c:v>4.5</c:v>
                </c:pt>
                <c:pt idx="4680">
                  <c:v>4.5</c:v>
                </c:pt>
                <c:pt idx="4681">
                  <c:v>4.5</c:v>
                </c:pt>
                <c:pt idx="4682">
                  <c:v>4.5</c:v>
                </c:pt>
                <c:pt idx="4683">
                  <c:v>4.5</c:v>
                </c:pt>
                <c:pt idx="4684">
                  <c:v>4.5</c:v>
                </c:pt>
                <c:pt idx="4685">
                  <c:v>4.5</c:v>
                </c:pt>
                <c:pt idx="4686">
                  <c:v>4.5</c:v>
                </c:pt>
                <c:pt idx="4687">
                  <c:v>4.5</c:v>
                </c:pt>
                <c:pt idx="4688">
                  <c:v>4.5</c:v>
                </c:pt>
                <c:pt idx="4689">
                  <c:v>4.5</c:v>
                </c:pt>
                <c:pt idx="4690">
                  <c:v>4.5</c:v>
                </c:pt>
                <c:pt idx="4691">
                  <c:v>4.5</c:v>
                </c:pt>
                <c:pt idx="4692">
                  <c:v>4.5</c:v>
                </c:pt>
                <c:pt idx="4693">
                  <c:v>4.5</c:v>
                </c:pt>
                <c:pt idx="4694">
                  <c:v>4.5</c:v>
                </c:pt>
                <c:pt idx="4695">
                  <c:v>4.5</c:v>
                </c:pt>
                <c:pt idx="4696">
                  <c:v>4.5</c:v>
                </c:pt>
                <c:pt idx="4697">
                  <c:v>4.5</c:v>
                </c:pt>
                <c:pt idx="4698">
                  <c:v>4.5</c:v>
                </c:pt>
                <c:pt idx="4699">
                  <c:v>4.5</c:v>
                </c:pt>
                <c:pt idx="4700">
                  <c:v>4.5</c:v>
                </c:pt>
                <c:pt idx="4701">
                  <c:v>4.5</c:v>
                </c:pt>
                <c:pt idx="4702">
                  <c:v>4.5</c:v>
                </c:pt>
                <c:pt idx="4703">
                  <c:v>4.5</c:v>
                </c:pt>
                <c:pt idx="4704">
                  <c:v>4.5</c:v>
                </c:pt>
                <c:pt idx="4705">
                  <c:v>4.5</c:v>
                </c:pt>
                <c:pt idx="4706">
                  <c:v>4.5</c:v>
                </c:pt>
                <c:pt idx="4707">
                  <c:v>4.5</c:v>
                </c:pt>
                <c:pt idx="4708">
                  <c:v>4.5</c:v>
                </c:pt>
                <c:pt idx="4709">
                  <c:v>4.5</c:v>
                </c:pt>
                <c:pt idx="4710">
                  <c:v>4.5</c:v>
                </c:pt>
                <c:pt idx="4711">
                  <c:v>4.5</c:v>
                </c:pt>
                <c:pt idx="4712">
                  <c:v>4.5</c:v>
                </c:pt>
                <c:pt idx="4713">
                  <c:v>4.5</c:v>
                </c:pt>
                <c:pt idx="4714">
                  <c:v>4.5</c:v>
                </c:pt>
                <c:pt idx="4715">
                  <c:v>4.5</c:v>
                </c:pt>
                <c:pt idx="4716">
                  <c:v>4.5</c:v>
                </c:pt>
                <c:pt idx="4717">
                  <c:v>4.5</c:v>
                </c:pt>
                <c:pt idx="4718">
                  <c:v>4.5</c:v>
                </c:pt>
                <c:pt idx="4719">
                  <c:v>4.5</c:v>
                </c:pt>
                <c:pt idx="4720">
                  <c:v>4.5</c:v>
                </c:pt>
                <c:pt idx="4721">
                  <c:v>4.5</c:v>
                </c:pt>
                <c:pt idx="4722">
                  <c:v>4.5</c:v>
                </c:pt>
                <c:pt idx="4723">
                  <c:v>4.5</c:v>
                </c:pt>
                <c:pt idx="4724">
                  <c:v>4.5</c:v>
                </c:pt>
                <c:pt idx="4725">
                  <c:v>4.5</c:v>
                </c:pt>
                <c:pt idx="4726">
                  <c:v>4.5</c:v>
                </c:pt>
                <c:pt idx="4727">
                  <c:v>4.5</c:v>
                </c:pt>
                <c:pt idx="4728">
                  <c:v>4.5</c:v>
                </c:pt>
                <c:pt idx="4729">
                  <c:v>4.5</c:v>
                </c:pt>
                <c:pt idx="4730">
                  <c:v>4.5</c:v>
                </c:pt>
                <c:pt idx="4731">
                  <c:v>4.5</c:v>
                </c:pt>
                <c:pt idx="4732">
                  <c:v>4.5</c:v>
                </c:pt>
                <c:pt idx="4733">
                  <c:v>4.5</c:v>
                </c:pt>
                <c:pt idx="4734">
                  <c:v>4.5</c:v>
                </c:pt>
                <c:pt idx="4735">
                  <c:v>4.5</c:v>
                </c:pt>
                <c:pt idx="4736">
                  <c:v>4.5</c:v>
                </c:pt>
                <c:pt idx="4737">
                  <c:v>4.5</c:v>
                </c:pt>
                <c:pt idx="4738">
                  <c:v>4.5</c:v>
                </c:pt>
                <c:pt idx="4739">
                  <c:v>4.5</c:v>
                </c:pt>
                <c:pt idx="4740">
                  <c:v>4.5</c:v>
                </c:pt>
                <c:pt idx="4741">
                  <c:v>4.5</c:v>
                </c:pt>
                <c:pt idx="4742">
                  <c:v>4.5</c:v>
                </c:pt>
                <c:pt idx="4743">
                  <c:v>4.5</c:v>
                </c:pt>
                <c:pt idx="4744">
                  <c:v>4.5</c:v>
                </c:pt>
                <c:pt idx="4745">
                  <c:v>4.5</c:v>
                </c:pt>
                <c:pt idx="4746">
                  <c:v>4.5</c:v>
                </c:pt>
                <c:pt idx="4747">
                  <c:v>4.5</c:v>
                </c:pt>
                <c:pt idx="4748">
                  <c:v>4.5</c:v>
                </c:pt>
                <c:pt idx="4749">
                  <c:v>4.5</c:v>
                </c:pt>
                <c:pt idx="4750">
                  <c:v>4.5</c:v>
                </c:pt>
                <c:pt idx="4751">
                  <c:v>4.5</c:v>
                </c:pt>
                <c:pt idx="4752">
                  <c:v>4.5</c:v>
                </c:pt>
                <c:pt idx="4753">
                  <c:v>4.5</c:v>
                </c:pt>
                <c:pt idx="4754">
                  <c:v>4.5</c:v>
                </c:pt>
                <c:pt idx="4755">
                  <c:v>4.5</c:v>
                </c:pt>
                <c:pt idx="4756">
                  <c:v>4.5</c:v>
                </c:pt>
                <c:pt idx="4757">
                  <c:v>4.5</c:v>
                </c:pt>
                <c:pt idx="4758">
                  <c:v>4.5</c:v>
                </c:pt>
                <c:pt idx="4759">
                  <c:v>4.5</c:v>
                </c:pt>
                <c:pt idx="4760">
                  <c:v>4.5</c:v>
                </c:pt>
                <c:pt idx="4761">
                  <c:v>4.5</c:v>
                </c:pt>
                <c:pt idx="4762">
                  <c:v>4.5</c:v>
                </c:pt>
                <c:pt idx="4763">
                  <c:v>4.5</c:v>
                </c:pt>
                <c:pt idx="4764">
                  <c:v>4.5</c:v>
                </c:pt>
                <c:pt idx="4765">
                  <c:v>4.5</c:v>
                </c:pt>
                <c:pt idx="4766">
                  <c:v>4.5</c:v>
                </c:pt>
                <c:pt idx="4767">
                  <c:v>4.5</c:v>
                </c:pt>
                <c:pt idx="4768">
                  <c:v>4.5</c:v>
                </c:pt>
                <c:pt idx="4769">
                  <c:v>4.5</c:v>
                </c:pt>
                <c:pt idx="4770">
                  <c:v>4.5</c:v>
                </c:pt>
                <c:pt idx="4771">
                  <c:v>4.5</c:v>
                </c:pt>
                <c:pt idx="4772">
                  <c:v>4.5</c:v>
                </c:pt>
                <c:pt idx="4773">
                  <c:v>4.5</c:v>
                </c:pt>
                <c:pt idx="4774">
                  <c:v>4.5</c:v>
                </c:pt>
                <c:pt idx="4775">
                  <c:v>4.5</c:v>
                </c:pt>
                <c:pt idx="4776">
                  <c:v>4.5</c:v>
                </c:pt>
                <c:pt idx="4777">
                  <c:v>4.5</c:v>
                </c:pt>
                <c:pt idx="4778">
                  <c:v>4.5</c:v>
                </c:pt>
                <c:pt idx="4779">
                  <c:v>4.5</c:v>
                </c:pt>
                <c:pt idx="4780">
                  <c:v>4.5</c:v>
                </c:pt>
                <c:pt idx="4781">
                  <c:v>4.5</c:v>
                </c:pt>
                <c:pt idx="4782">
                  <c:v>4.5</c:v>
                </c:pt>
                <c:pt idx="4783">
                  <c:v>4.5</c:v>
                </c:pt>
                <c:pt idx="4784">
                  <c:v>4.5</c:v>
                </c:pt>
                <c:pt idx="4785">
                  <c:v>4.5</c:v>
                </c:pt>
                <c:pt idx="4786">
                  <c:v>4.5</c:v>
                </c:pt>
                <c:pt idx="4787">
                  <c:v>4.5</c:v>
                </c:pt>
                <c:pt idx="4788">
                  <c:v>4.5</c:v>
                </c:pt>
                <c:pt idx="4789">
                  <c:v>4.5</c:v>
                </c:pt>
                <c:pt idx="4790">
                  <c:v>4.5</c:v>
                </c:pt>
                <c:pt idx="4791">
                  <c:v>4.5</c:v>
                </c:pt>
                <c:pt idx="4792">
                  <c:v>4.5</c:v>
                </c:pt>
                <c:pt idx="4793">
                  <c:v>4.5</c:v>
                </c:pt>
                <c:pt idx="4794">
                  <c:v>4.5</c:v>
                </c:pt>
                <c:pt idx="4795">
                  <c:v>4.5</c:v>
                </c:pt>
                <c:pt idx="4796">
                  <c:v>4.5</c:v>
                </c:pt>
                <c:pt idx="4797">
                  <c:v>4.5</c:v>
                </c:pt>
                <c:pt idx="4798">
                  <c:v>4.5</c:v>
                </c:pt>
                <c:pt idx="4799">
                  <c:v>4.5</c:v>
                </c:pt>
                <c:pt idx="4800">
                  <c:v>4.5</c:v>
                </c:pt>
                <c:pt idx="4801">
                  <c:v>4.5</c:v>
                </c:pt>
                <c:pt idx="4802">
                  <c:v>4.5</c:v>
                </c:pt>
                <c:pt idx="4803">
                  <c:v>4.5</c:v>
                </c:pt>
                <c:pt idx="4804">
                  <c:v>4.5</c:v>
                </c:pt>
                <c:pt idx="4805">
                  <c:v>4.5</c:v>
                </c:pt>
                <c:pt idx="4806">
                  <c:v>4.5</c:v>
                </c:pt>
                <c:pt idx="4807">
                  <c:v>4.5</c:v>
                </c:pt>
                <c:pt idx="4808">
                  <c:v>4.5</c:v>
                </c:pt>
                <c:pt idx="4809">
                  <c:v>4.5</c:v>
                </c:pt>
                <c:pt idx="4810">
                  <c:v>4.5</c:v>
                </c:pt>
                <c:pt idx="4811">
                  <c:v>4.5</c:v>
                </c:pt>
                <c:pt idx="4812">
                  <c:v>4.5</c:v>
                </c:pt>
                <c:pt idx="4813">
                  <c:v>4.5</c:v>
                </c:pt>
                <c:pt idx="4814">
                  <c:v>4.5</c:v>
                </c:pt>
                <c:pt idx="4815">
                  <c:v>4.5</c:v>
                </c:pt>
                <c:pt idx="4816">
                  <c:v>4.5</c:v>
                </c:pt>
                <c:pt idx="4817">
                  <c:v>4.5</c:v>
                </c:pt>
                <c:pt idx="4818">
                  <c:v>4.5</c:v>
                </c:pt>
                <c:pt idx="4819">
                  <c:v>4.5</c:v>
                </c:pt>
                <c:pt idx="4820">
                  <c:v>4.5</c:v>
                </c:pt>
                <c:pt idx="4821">
                  <c:v>4.5</c:v>
                </c:pt>
                <c:pt idx="4822">
                  <c:v>4.5</c:v>
                </c:pt>
                <c:pt idx="4823">
                  <c:v>4.5</c:v>
                </c:pt>
                <c:pt idx="4824">
                  <c:v>4.5</c:v>
                </c:pt>
                <c:pt idx="4825">
                  <c:v>4.5</c:v>
                </c:pt>
                <c:pt idx="4826">
                  <c:v>4.5</c:v>
                </c:pt>
                <c:pt idx="4827">
                  <c:v>4.5</c:v>
                </c:pt>
                <c:pt idx="4828">
                  <c:v>4.5</c:v>
                </c:pt>
                <c:pt idx="4829">
                  <c:v>4.5</c:v>
                </c:pt>
                <c:pt idx="4830">
                  <c:v>4.5</c:v>
                </c:pt>
                <c:pt idx="4831">
                  <c:v>4.5</c:v>
                </c:pt>
                <c:pt idx="4832">
                  <c:v>4.5</c:v>
                </c:pt>
                <c:pt idx="4833">
                  <c:v>4.5</c:v>
                </c:pt>
                <c:pt idx="4834">
                  <c:v>4.5</c:v>
                </c:pt>
                <c:pt idx="4835">
                  <c:v>4.5</c:v>
                </c:pt>
                <c:pt idx="4836">
                  <c:v>4.5</c:v>
                </c:pt>
                <c:pt idx="4837">
                  <c:v>4.5</c:v>
                </c:pt>
                <c:pt idx="4838">
                  <c:v>4.5</c:v>
                </c:pt>
                <c:pt idx="4839">
                  <c:v>4.5</c:v>
                </c:pt>
                <c:pt idx="4840">
                  <c:v>4.5</c:v>
                </c:pt>
                <c:pt idx="4841">
                  <c:v>4.5</c:v>
                </c:pt>
                <c:pt idx="4842">
                  <c:v>4.5</c:v>
                </c:pt>
                <c:pt idx="4843">
                  <c:v>4.5</c:v>
                </c:pt>
                <c:pt idx="4844">
                  <c:v>4.5</c:v>
                </c:pt>
                <c:pt idx="4845">
                  <c:v>4.5</c:v>
                </c:pt>
                <c:pt idx="4846">
                  <c:v>4.5</c:v>
                </c:pt>
                <c:pt idx="4847">
                  <c:v>4.5</c:v>
                </c:pt>
                <c:pt idx="4848">
                  <c:v>4.5</c:v>
                </c:pt>
                <c:pt idx="4849">
                  <c:v>4.5</c:v>
                </c:pt>
                <c:pt idx="4850">
                  <c:v>4.5</c:v>
                </c:pt>
                <c:pt idx="4851">
                  <c:v>4.5</c:v>
                </c:pt>
                <c:pt idx="4852">
                  <c:v>4.5</c:v>
                </c:pt>
                <c:pt idx="4853">
                  <c:v>4.5</c:v>
                </c:pt>
                <c:pt idx="4854">
                  <c:v>4.5</c:v>
                </c:pt>
                <c:pt idx="4855">
                  <c:v>4.5</c:v>
                </c:pt>
                <c:pt idx="4856">
                  <c:v>4.5</c:v>
                </c:pt>
                <c:pt idx="4857">
                  <c:v>4.5</c:v>
                </c:pt>
                <c:pt idx="4858">
                  <c:v>4.5</c:v>
                </c:pt>
                <c:pt idx="4859">
                  <c:v>4.5</c:v>
                </c:pt>
                <c:pt idx="4860">
                  <c:v>4.5</c:v>
                </c:pt>
                <c:pt idx="4861">
                  <c:v>4.5</c:v>
                </c:pt>
                <c:pt idx="4862">
                  <c:v>4.5</c:v>
                </c:pt>
                <c:pt idx="4863">
                  <c:v>4.5</c:v>
                </c:pt>
                <c:pt idx="4864">
                  <c:v>4.5</c:v>
                </c:pt>
                <c:pt idx="4865">
                  <c:v>4.5</c:v>
                </c:pt>
                <c:pt idx="4866">
                  <c:v>4.5</c:v>
                </c:pt>
                <c:pt idx="4867">
                  <c:v>4.5</c:v>
                </c:pt>
                <c:pt idx="4868">
                  <c:v>4.5</c:v>
                </c:pt>
                <c:pt idx="4869">
                  <c:v>4.5</c:v>
                </c:pt>
                <c:pt idx="4870">
                  <c:v>4.5</c:v>
                </c:pt>
                <c:pt idx="4871">
                  <c:v>4.5</c:v>
                </c:pt>
                <c:pt idx="4872">
                  <c:v>4.5</c:v>
                </c:pt>
                <c:pt idx="4873">
                  <c:v>4.5</c:v>
                </c:pt>
                <c:pt idx="4874">
                  <c:v>4.5</c:v>
                </c:pt>
                <c:pt idx="4875">
                  <c:v>4.5</c:v>
                </c:pt>
                <c:pt idx="4876">
                  <c:v>4.5</c:v>
                </c:pt>
                <c:pt idx="4877">
                  <c:v>4.5</c:v>
                </c:pt>
                <c:pt idx="4878">
                  <c:v>4.5</c:v>
                </c:pt>
                <c:pt idx="4879">
                  <c:v>4.5</c:v>
                </c:pt>
                <c:pt idx="4880">
                  <c:v>4.5</c:v>
                </c:pt>
                <c:pt idx="4881">
                  <c:v>4.5</c:v>
                </c:pt>
                <c:pt idx="4882">
                  <c:v>4.5</c:v>
                </c:pt>
                <c:pt idx="4883">
                  <c:v>4.5</c:v>
                </c:pt>
                <c:pt idx="4884">
                  <c:v>4.5</c:v>
                </c:pt>
                <c:pt idx="4885">
                  <c:v>4.5</c:v>
                </c:pt>
                <c:pt idx="4886">
                  <c:v>4.5</c:v>
                </c:pt>
                <c:pt idx="4887">
                  <c:v>4.5</c:v>
                </c:pt>
                <c:pt idx="4888">
                  <c:v>4.5</c:v>
                </c:pt>
                <c:pt idx="4889">
                  <c:v>4.5</c:v>
                </c:pt>
                <c:pt idx="4890">
                  <c:v>4.5</c:v>
                </c:pt>
                <c:pt idx="4891">
                  <c:v>4.5</c:v>
                </c:pt>
                <c:pt idx="4892">
                  <c:v>4.5</c:v>
                </c:pt>
                <c:pt idx="4893">
                  <c:v>4.5</c:v>
                </c:pt>
                <c:pt idx="4894">
                  <c:v>4.5</c:v>
                </c:pt>
                <c:pt idx="4895">
                  <c:v>4.5</c:v>
                </c:pt>
                <c:pt idx="4896">
                  <c:v>4.5</c:v>
                </c:pt>
                <c:pt idx="4897">
                  <c:v>4.5</c:v>
                </c:pt>
                <c:pt idx="4898">
                  <c:v>4.5</c:v>
                </c:pt>
                <c:pt idx="4899">
                  <c:v>4.5</c:v>
                </c:pt>
                <c:pt idx="4900">
                  <c:v>4.5</c:v>
                </c:pt>
                <c:pt idx="4901">
                  <c:v>4.5</c:v>
                </c:pt>
                <c:pt idx="4902">
                  <c:v>4.5</c:v>
                </c:pt>
                <c:pt idx="4903">
                  <c:v>4.5</c:v>
                </c:pt>
                <c:pt idx="4904">
                  <c:v>4.5</c:v>
                </c:pt>
                <c:pt idx="4905">
                  <c:v>4.5</c:v>
                </c:pt>
                <c:pt idx="4906">
                  <c:v>4.5</c:v>
                </c:pt>
                <c:pt idx="4907">
                  <c:v>4.5</c:v>
                </c:pt>
                <c:pt idx="4908">
                  <c:v>4.5</c:v>
                </c:pt>
                <c:pt idx="4909">
                  <c:v>4.5</c:v>
                </c:pt>
                <c:pt idx="4910">
                  <c:v>4.5</c:v>
                </c:pt>
                <c:pt idx="4911">
                  <c:v>4.5</c:v>
                </c:pt>
                <c:pt idx="4912">
                  <c:v>4.5</c:v>
                </c:pt>
                <c:pt idx="4913">
                  <c:v>4.5</c:v>
                </c:pt>
                <c:pt idx="4914">
                  <c:v>4.5</c:v>
                </c:pt>
                <c:pt idx="4915">
                  <c:v>4.5</c:v>
                </c:pt>
                <c:pt idx="4916">
                  <c:v>4.5</c:v>
                </c:pt>
                <c:pt idx="4917">
                  <c:v>4.5</c:v>
                </c:pt>
                <c:pt idx="4918">
                  <c:v>4.5</c:v>
                </c:pt>
                <c:pt idx="4919">
                  <c:v>4.5</c:v>
                </c:pt>
                <c:pt idx="4920">
                  <c:v>4.5</c:v>
                </c:pt>
                <c:pt idx="4921">
                  <c:v>4.5</c:v>
                </c:pt>
                <c:pt idx="4922">
                  <c:v>4.5</c:v>
                </c:pt>
                <c:pt idx="4923">
                  <c:v>4.5</c:v>
                </c:pt>
                <c:pt idx="4924">
                  <c:v>4.5</c:v>
                </c:pt>
                <c:pt idx="4925">
                  <c:v>4.5</c:v>
                </c:pt>
                <c:pt idx="4926">
                  <c:v>4.5</c:v>
                </c:pt>
                <c:pt idx="4927">
                  <c:v>4.5</c:v>
                </c:pt>
                <c:pt idx="4928">
                  <c:v>4.5</c:v>
                </c:pt>
                <c:pt idx="4929">
                  <c:v>4.5</c:v>
                </c:pt>
                <c:pt idx="4930">
                  <c:v>4.5</c:v>
                </c:pt>
                <c:pt idx="4931">
                  <c:v>4.5</c:v>
                </c:pt>
                <c:pt idx="4932">
                  <c:v>4.5</c:v>
                </c:pt>
                <c:pt idx="4933">
                  <c:v>4.5</c:v>
                </c:pt>
                <c:pt idx="4934">
                  <c:v>4.5</c:v>
                </c:pt>
                <c:pt idx="4935">
                  <c:v>4.5</c:v>
                </c:pt>
                <c:pt idx="4936">
                  <c:v>4.5</c:v>
                </c:pt>
                <c:pt idx="4937">
                  <c:v>4.5</c:v>
                </c:pt>
                <c:pt idx="4938">
                  <c:v>4.5</c:v>
                </c:pt>
                <c:pt idx="4939">
                  <c:v>4.5</c:v>
                </c:pt>
                <c:pt idx="4940">
                  <c:v>4.5</c:v>
                </c:pt>
                <c:pt idx="4941">
                  <c:v>4.5</c:v>
                </c:pt>
                <c:pt idx="4942">
                  <c:v>4.5</c:v>
                </c:pt>
                <c:pt idx="4943">
                  <c:v>4.5</c:v>
                </c:pt>
                <c:pt idx="4944">
                  <c:v>4.5</c:v>
                </c:pt>
                <c:pt idx="4945">
                  <c:v>4.5</c:v>
                </c:pt>
                <c:pt idx="4946">
                  <c:v>4.5</c:v>
                </c:pt>
                <c:pt idx="4947">
                  <c:v>4.5</c:v>
                </c:pt>
                <c:pt idx="4948">
                  <c:v>4.5</c:v>
                </c:pt>
                <c:pt idx="4949">
                  <c:v>4.5</c:v>
                </c:pt>
                <c:pt idx="4950">
                  <c:v>4.5</c:v>
                </c:pt>
                <c:pt idx="4951">
                  <c:v>4.5</c:v>
                </c:pt>
                <c:pt idx="4952">
                  <c:v>4.5</c:v>
                </c:pt>
                <c:pt idx="4953">
                  <c:v>4.5</c:v>
                </c:pt>
                <c:pt idx="4954">
                  <c:v>4.5</c:v>
                </c:pt>
                <c:pt idx="4955">
                  <c:v>4.5</c:v>
                </c:pt>
                <c:pt idx="4956">
                  <c:v>4.5</c:v>
                </c:pt>
                <c:pt idx="4957">
                  <c:v>4.5</c:v>
                </c:pt>
                <c:pt idx="4958">
                  <c:v>4.5</c:v>
                </c:pt>
                <c:pt idx="4959">
                  <c:v>4.5</c:v>
                </c:pt>
                <c:pt idx="4960">
                  <c:v>4.5</c:v>
                </c:pt>
                <c:pt idx="4961">
                  <c:v>4.5</c:v>
                </c:pt>
                <c:pt idx="4962">
                  <c:v>4.5</c:v>
                </c:pt>
                <c:pt idx="4963">
                  <c:v>4.5</c:v>
                </c:pt>
                <c:pt idx="4964">
                  <c:v>4.5</c:v>
                </c:pt>
                <c:pt idx="4965">
                  <c:v>4.5</c:v>
                </c:pt>
                <c:pt idx="4966">
                  <c:v>4.5</c:v>
                </c:pt>
                <c:pt idx="4967">
                  <c:v>4.5</c:v>
                </c:pt>
                <c:pt idx="4968">
                  <c:v>4.5</c:v>
                </c:pt>
                <c:pt idx="4969">
                  <c:v>4.5</c:v>
                </c:pt>
                <c:pt idx="4970">
                  <c:v>4.5</c:v>
                </c:pt>
                <c:pt idx="4971">
                  <c:v>4.5</c:v>
                </c:pt>
                <c:pt idx="4972">
                  <c:v>4.5</c:v>
                </c:pt>
                <c:pt idx="4973">
                  <c:v>4.5</c:v>
                </c:pt>
                <c:pt idx="4974">
                  <c:v>4.5</c:v>
                </c:pt>
                <c:pt idx="4975">
                  <c:v>4.5</c:v>
                </c:pt>
                <c:pt idx="4976">
                  <c:v>4.5</c:v>
                </c:pt>
                <c:pt idx="4977">
                  <c:v>4.5</c:v>
                </c:pt>
                <c:pt idx="4978">
                  <c:v>4.5</c:v>
                </c:pt>
                <c:pt idx="4979">
                  <c:v>4.5</c:v>
                </c:pt>
                <c:pt idx="4980">
                  <c:v>4.5</c:v>
                </c:pt>
                <c:pt idx="4981">
                  <c:v>4.5</c:v>
                </c:pt>
                <c:pt idx="4982">
                  <c:v>4.5</c:v>
                </c:pt>
                <c:pt idx="4983">
                  <c:v>4.5</c:v>
                </c:pt>
                <c:pt idx="4984">
                  <c:v>4.5</c:v>
                </c:pt>
                <c:pt idx="4985">
                  <c:v>4.5</c:v>
                </c:pt>
                <c:pt idx="4986">
                  <c:v>4.5</c:v>
                </c:pt>
                <c:pt idx="4987">
                  <c:v>4.5</c:v>
                </c:pt>
                <c:pt idx="4988">
                  <c:v>4.5</c:v>
                </c:pt>
                <c:pt idx="4989">
                  <c:v>4.5</c:v>
                </c:pt>
                <c:pt idx="4990">
                  <c:v>4.5</c:v>
                </c:pt>
                <c:pt idx="4991">
                  <c:v>4.5</c:v>
                </c:pt>
                <c:pt idx="4992">
                  <c:v>4.5</c:v>
                </c:pt>
                <c:pt idx="4993">
                  <c:v>4.5</c:v>
                </c:pt>
                <c:pt idx="4994">
                  <c:v>4.5</c:v>
                </c:pt>
                <c:pt idx="4995">
                  <c:v>4.5</c:v>
                </c:pt>
                <c:pt idx="4996">
                  <c:v>4.5</c:v>
                </c:pt>
                <c:pt idx="4997">
                  <c:v>4.5</c:v>
                </c:pt>
                <c:pt idx="4998">
                  <c:v>4.5</c:v>
                </c:pt>
                <c:pt idx="4999">
                  <c:v>4.5</c:v>
                </c:pt>
                <c:pt idx="5000">
                  <c:v>4.5</c:v>
                </c:pt>
                <c:pt idx="5001">
                  <c:v>4.5</c:v>
                </c:pt>
                <c:pt idx="5002">
                  <c:v>4.5</c:v>
                </c:pt>
                <c:pt idx="5003">
                  <c:v>4.5</c:v>
                </c:pt>
                <c:pt idx="5004">
                  <c:v>4.5</c:v>
                </c:pt>
                <c:pt idx="5005">
                  <c:v>4.5</c:v>
                </c:pt>
                <c:pt idx="5006">
                  <c:v>4.5</c:v>
                </c:pt>
                <c:pt idx="5007">
                  <c:v>4.5</c:v>
                </c:pt>
                <c:pt idx="5008">
                  <c:v>4.5</c:v>
                </c:pt>
                <c:pt idx="5009">
                  <c:v>4.5</c:v>
                </c:pt>
                <c:pt idx="5010">
                  <c:v>4.5</c:v>
                </c:pt>
                <c:pt idx="5011">
                  <c:v>4.5</c:v>
                </c:pt>
                <c:pt idx="5012">
                  <c:v>4.5</c:v>
                </c:pt>
                <c:pt idx="5013">
                  <c:v>4.5</c:v>
                </c:pt>
                <c:pt idx="5014">
                  <c:v>4.5</c:v>
                </c:pt>
                <c:pt idx="5015">
                  <c:v>4.5</c:v>
                </c:pt>
                <c:pt idx="5016">
                  <c:v>4.5</c:v>
                </c:pt>
                <c:pt idx="5017">
                  <c:v>4.5</c:v>
                </c:pt>
                <c:pt idx="5018">
                  <c:v>4.5</c:v>
                </c:pt>
                <c:pt idx="5019">
                  <c:v>4.5</c:v>
                </c:pt>
                <c:pt idx="5020">
                  <c:v>4.5</c:v>
                </c:pt>
                <c:pt idx="5021">
                  <c:v>4.5</c:v>
                </c:pt>
                <c:pt idx="5022">
                  <c:v>4.5</c:v>
                </c:pt>
                <c:pt idx="5023">
                  <c:v>4.5</c:v>
                </c:pt>
                <c:pt idx="5024">
                  <c:v>4.5</c:v>
                </c:pt>
                <c:pt idx="5025">
                  <c:v>4.5</c:v>
                </c:pt>
                <c:pt idx="5026">
                  <c:v>4.5</c:v>
                </c:pt>
                <c:pt idx="5027">
                  <c:v>4.5</c:v>
                </c:pt>
                <c:pt idx="5028">
                  <c:v>4.5</c:v>
                </c:pt>
                <c:pt idx="5029">
                  <c:v>4.5</c:v>
                </c:pt>
                <c:pt idx="5030">
                  <c:v>4.5</c:v>
                </c:pt>
                <c:pt idx="5031">
                  <c:v>4.5</c:v>
                </c:pt>
                <c:pt idx="5032">
                  <c:v>4.5</c:v>
                </c:pt>
                <c:pt idx="5033">
                  <c:v>4.5</c:v>
                </c:pt>
                <c:pt idx="5034">
                  <c:v>4.5</c:v>
                </c:pt>
                <c:pt idx="5035">
                  <c:v>4.5</c:v>
                </c:pt>
                <c:pt idx="5036">
                  <c:v>4.5</c:v>
                </c:pt>
                <c:pt idx="5037">
                  <c:v>4.5</c:v>
                </c:pt>
                <c:pt idx="5038">
                  <c:v>4.5</c:v>
                </c:pt>
                <c:pt idx="5039">
                  <c:v>4.5</c:v>
                </c:pt>
                <c:pt idx="5040">
                  <c:v>4.5</c:v>
                </c:pt>
                <c:pt idx="5041">
                  <c:v>4.5</c:v>
                </c:pt>
                <c:pt idx="5042">
                  <c:v>4.5</c:v>
                </c:pt>
                <c:pt idx="5043">
                  <c:v>4.5</c:v>
                </c:pt>
                <c:pt idx="5044">
                  <c:v>4.5</c:v>
                </c:pt>
                <c:pt idx="5045">
                  <c:v>4.5</c:v>
                </c:pt>
                <c:pt idx="5046">
                  <c:v>4.5</c:v>
                </c:pt>
                <c:pt idx="5047">
                  <c:v>4.5</c:v>
                </c:pt>
                <c:pt idx="5048">
                  <c:v>4.5</c:v>
                </c:pt>
                <c:pt idx="5049">
                  <c:v>4.5</c:v>
                </c:pt>
                <c:pt idx="5050">
                  <c:v>4.5</c:v>
                </c:pt>
                <c:pt idx="5051">
                  <c:v>4.5</c:v>
                </c:pt>
                <c:pt idx="5052">
                  <c:v>4.5</c:v>
                </c:pt>
                <c:pt idx="5053">
                  <c:v>4.5</c:v>
                </c:pt>
                <c:pt idx="5054">
                  <c:v>4.5</c:v>
                </c:pt>
                <c:pt idx="5055">
                  <c:v>4.5</c:v>
                </c:pt>
                <c:pt idx="5056">
                  <c:v>4.5</c:v>
                </c:pt>
                <c:pt idx="5057">
                  <c:v>4.5</c:v>
                </c:pt>
                <c:pt idx="5058">
                  <c:v>4.5</c:v>
                </c:pt>
                <c:pt idx="5059">
                  <c:v>4.5</c:v>
                </c:pt>
                <c:pt idx="5060">
                  <c:v>4.5</c:v>
                </c:pt>
                <c:pt idx="5061">
                  <c:v>4.5</c:v>
                </c:pt>
                <c:pt idx="5062">
                  <c:v>4.5</c:v>
                </c:pt>
                <c:pt idx="5063">
                  <c:v>4.5</c:v>
                </c:pt>
                <c:pt idx="5064">
                  <c:v>4.5</c:v>
                </c:pt>
                <c:pt idx="5065">
                  <c:v>4.5</c:v>
                </c:pt>
                <c:pt idx="5066">
                  <c:v>4.5</c:v>
                </c:pt>
                <c:pt idx="5067">
                  <c:v>4.5</c:v>
                </c:pt>
                <c:pt idx="5068">
                  <c:v>4.5</c:v>
                </c:pt>
                <c:pt idx="5069">
                  <c:v>4.5</c:v>
                </c:pt>
                <c:pt idx="5070">
                  <c:v>4.5</c:v>
                </c:pt>
                <c:pt idx="5071">
                  <c:v>4.5</c:v>
                </c:pt>
                <c:pt idx="5072">
                  <c:v>4.5</c:v>
                </c:pt>
                <c:pt idx="5073">
                  <c:v>4.5</c:v>
                </c:pt>
                <c:pt idx="5074">
                  <c:v>4.5</c:v>
                </c:pt>
                <c:pt idx="5075">
                  <c:v>4.5</c:v>
                </c:pt>
                <c:pt idx="5076">
                  <c:v>4.5</c:v>
                </c:pt>
                <c:pt idx="5077">
                  <c:v>4.5</c:v>
                </c:pt>
                <c:pt idx="5078">
                  <c:v>4.5</c:v>
                </c:pt>
                <c:pt idx="5079">
                  <c:v>4.5</c:v>
                </c:pt>
                <c:pt idx="5080">
                  <c:v>4.5</c:v>
                </c:pt>
                <c:pt idx="5081">
                  <c:v>4.5</c:v>
                </c:pt>
                <c:pt idx="5082">
                  <c:v>4.5</c:v>
                </c:pt>
                <c:pt idx="5083">
                  <c:v>4.5</c:v>
                </c:pt>
                <c:pt idx="5084">
                  <c:v>4.5</c:v>
                </c:pt>
                <c:pt idx="5085">
                  <c:v>4.5</c:v>
                </c:pt>
                <c:pt idx="5086">
                  <c:v>4.5</c:v>
                </c:pt>
                <c:pt idx="5087">
                  <c:v>4.5</c:v>
                </c:pt>
                <c:pt idx="5088">
                  <c:v>4.5</c:v>
                </c:pt>
                <c:pt idx="5089">
                  <c:v>4.5</c:v>
                </c:pt>
                <c:pt idx="5090">
                  <c:v>4.5</c:v>
                </c:pt>
                <c:pt idx="5091">
                  <c:v>4.5</c:v>
                </c:pt>
                <c:pt idx="5092">
                  <c:v>4.5</c:v>
                </c:pt>
                <c:pt idx="5093">
                  <c:v>4.5</c:v>
                </c:pt>
                <c:pt idx="5094">
                  <c:v>4.5</c:v>
                </c:pt>
                <c:pt idx="5095">
                  <c:v>4.5</c:v>
                </c:pt>
                <c:pt idx="5096">
                  <c:v>4.5</c:v>
                </c:pt>
                <c:pt idx="5097">
                  <c:v>4.5</c:v>
                </c:pt>
                <c:pt idx="5098">
                  <c:v>4.5</c:v>
                </c:pt>
                <c:pt idx="5099">
                  <c:v>4.5</c:v>
                </c:pt>
                <c:pt idx="5100">
                  <c:v>4.5</c:v>
                </c:pt>
                <c:pt idx="5101">
                  <c:v>4.5</c:v>
                </c:pt>
                <c:pt idx="5102">
                  <c:v>4.5</c:v>
                </c:pt>
                <c:pt idx="5103">
                  <c:v>4.5</c:v>
                </c:pt>
                <c:pt idx="5104">
                  <c:v>4.5</c:v>
                </c:pt>
                <c:pt idx="5105">
                  <c:v>4.5</c:v>
                </c:pt>
                <c:pt idx="5106">
                  <c:v>4.5</c:v>
                </c:pt>
                <c:pt idx="5107">
                  <c:v>4.5</c:v>
                </c:pt>
                <c:pt idx="5108">
                  <c:v>4.5</c:v>
                </c:pt>
                <c:pt idx="5109">
                  <c:v>4.5</c:v>
                </c:pt>
                <c:pt idx="5110">
                  <c:v>4.5</c:v>
                </c:pt>
                <c:pt idx="5111">
                  <c:v>4.5</c:v>
                </c:pt>
                <c:pt idx="5112">
                  <c:v>4.5</c:v>
                </c:pt>
                <c:pt idx="5113">
                  <c:v>4.5</c:v>
                </c:pt>
                <c:pt idx="5114">
                  <c:v>4.5</c:v>
                </c:pt>
                <c:pt idx="5115">
                  <c:v>4.5</c:v>
                </c:pt>
                <c:pt idx="5116">
                  <c:v>4.5</c:v>
                </c:pt>
                <c:pt idx="5117">
                  <c:v>4.5</c:v>
                </c:pt>
                <c:pt idx="5118">
                  <c:v>4.5</c:v>
                </c:pt>
                <c:pt idx="5119">
                  <c:v>4.5</c:v>
                </c:pt>
                <c:pt idx="5120">
                  <c:v>4.5</c:v>
                </c:pt>
                <c:pt idx="5121">
                  <c:v>4.5</c:v>
                </c:pt>
                <c:pt idx="5122">
                  <c:v>4.5</c:v>
                </c:pt>
                <c:pt idx="5123">
                  <c:v>4.5</c:v>
                </c:pt>
                <c:pt idx="5124">
                  <c:v>4.5</c:v>
                </c:pt>
                <c:pt idx="5125">
                  <c:v>4.5</c:v>
                </c:pt>
                <c:pt idx="5126">
                  <c:v>4.5</c:v>
                </c:pt>
                <c:pt idx="5127">
                  <c:v>4.5</c:v>
                </c:pt>
                <c:pt idx="5128">
                  <c:v>4.5</c:v>
                </c:pt>
                <c:pt idx="5129">
                  <c:v>4.5</c:v>
                </c:pt>
                <c:pt idx="5130">
                  <c:v>4.5</c:v>
                </c:pt>
                <c:pt idx="5131">
                  <c:v>4.5</c:v>
                </c:pt>
                <c:pt idx="5132">
                  <c:v>4.5</c:v>
                </c:pt>
                <c:pt idx="5133">
                  <c:v>4.5</c:v>
                </c:pt>
                <c:pt idx="5134">
                  <c:v>4.5</c:v>
                </c:pt>
                <c:pt idx="5135">
                  <c:v>4.5</c:v>
                </c:pt>
                <c:pt idx="5136">
                  <c:v>4.5</c:v>
                </c:pt>
                <c:pt idx="5137">
                  <c:v>4.5</c:v>
                </c:pt>
                <c:pt idx="5138">
                  <c:v>4.5</c:v>
                </c:pt>
                <c:pt idx="5139">
                  <c:v>4.5</c:v>
                </c:pt>
                <c:pt idx="5140">
                  <c:v>4.5</c:v>
                </c:pt>
                <c:pt idx="5141">
                  <c:v>4.5</c:v>
                </c:pt>
                <c:pt idx="5142">
                  <c:v>4.5</c:v>
                </c:pt>
                <c:pt idx="5143">
                  <c:v>4.5</c:v>
                </c:pt>
                <c:pt idx="5144">
                  <c:v>4.5</c:v>
                </c:pt>
                <c:pt idx="5145">
                  <c:v>4.5</c:v>
                </c:pt>
                <c:pt idx="5146">
                  <c:v>4.5</c:v>
                </c:pt>
                <c:pt idx="5147">
                  <c:v>4.5</c:v>
                </c:pt>
                <c:pt idx="5148">
                  <c:v>4.5</c:v>
                </c:pt>
                <c:pt idx="5149">
                  <c:v>4.5</c:v>
                </c:pt>
                <c:pt idx="5150">
                  <c:v>4.5</c:v>
                </c:pt>
                <c:pt idx="5151">
                  <c:v>4.5</c:v>
                </c:pt>
                <c:pt idx="5152">
                  <c:v>4.5</c:v>
                </c:pt>
                <c:pt idx="5153">
                  <c:v>4.5</c:v>
                </c:pt>
                <c:pt idx="5154">
                  <c:v>4.5</c:v>
                </c:pt>
                <c:pt idx="5155">
                  <c:v>4.5</c:v>
                </c:pt>
                <c:pt idx="5156">
                  <c:v>4.5</c:v>
                </c:pt>
                <c:pt idx="5157">
                  <c:v>4.5</c:v>
                </c:pt>
                <c:pt idx="5158">
                  <c:v>4.5</c:v>
                </c:pt>
                <c:pt idx="5159">
                  <c:v>4.5</c:v>
                </c:pt>
                <c:pt idx="5160">
                  <c:v>4.5</c:v>
                </c:pt>
                <c:pt idx="5161">
                  <c:v>4.5</c:v>
                </c:pt>
                <c:pt idx="5162">
                  <c:v>4.5</c:v>
                </c:pt>
                <c:pt idx="5163">
                  <c:v>4.5</c:v>
                </c:pt>
                <c:pt idx="5164">
                  <c:v>4.5</c:v>
                </c:pt>
                <c:pt idx="5165">
                  <c:v>4.5</c:v>
                </c:pt>
                <c:pt idx="5166">
                  <c:v>4.5</c:v>
                </c:pt>
                <c:pt idx="5167">
                  <c:v>4.5</c:v>
                </c:pt>
                <c:pt idx="5168">
                  <c:v>4.5</c:v>
                </c:pt>
                <c:pt idx="5169">
                  <c:v>4.5</c:v>
                </c:pt>
                <c:pt idx="5170">
                  <c:v>4.5</c:v>
                </c:pt>
                <c:pt idx="5171">
                  <c:v>4.5</c:v>
                </c:pt>
                <c:pt idx="5172">
                  <c:v>4.5</c:v>
                </c:pt>
                <c:pt idx="5173">
                  <c:v>4.5</c:v>
                </c:pt>
                <c:pt idx="5174">
                  <c:v>4.5</c:v>
                </c:pt>
                <c:pt idx="5175">
                  <c:v>4.5</c:v>
                </c:pt>
                <c:pt idx="5176">
                  <c:v>4.5</c:v>
                </c:pt>
                <c:pt idx="5177">
                  <c:v>4.5</c:v>
                </c:pt>
                <c:pt idx="5178">
                  <c:v>4.5</c:v>
                </c:pt>
                <c:pt idx="5179">
                  <c:v>4.5</c:v>
                </c:pt>
                <c:pt idx="5180">
                  <c:v>4.5</c:v>
                </c:pt>
                <c:pt idx="5181">
                  <c:v>4.5</c:v>
                </c:pt>
                <c:pt idx="5182">
                  <c:v>4.5</c:v>
                </c:pt>
                <c:pt idx="5183">
                  <c:v>4.5</c:v>
                </c:pt>
                <c:pt idx="5184">
                  <c:v>4.5</c:v>
                </c:pt>
                <c:pt idx="5185">
                  <c:v>4.5</c:v>
                </c:pt>
                <c:pt idx="5186">
                  <c:v>4.5</c:v>
                </c:pt>
                <c:pt idx="5187">
                  <c:v>4.5</c:v>
                </c:pt>
                <c:pt idx="5188">
                  <c:v>4.5</c:v>
                </c:pt>
                <c:pt idx="5189">
                  <c:v>4.5</c:v>
                </c:pt>
                <c:pt idx="5190">
                  <c:v>4.5</c:v>
                </c:pt>
                <c:pt idx="5191">
                  <c:v>4.5</c:v>
                </c:pt>
                <c:pt idx="5192">
                  <c:v>4.5</c:v>
                </c:pt>
                <c:pt idx="5193">
                  <c:v>4.5</c:v>
                </c:pt>
                <c:pt idx="5194">
                  <c:v>4.5</c:v>
                </c:pt>
                <c:pt idx="5195">
                  <c:v>4.5</c:v>
                </c:pt>
                <c:pt idx="5196">
                  <c:v>4.5</c:v>
                </c:pt>
                <c:pt idx="5197">
                  <c:v>4.5</c:v>
                </c:pt>
                <c:pt idx="5198">
                  <c:v>4.5</c:v>
                </c:pt>
                <c:pt idx="5199">
                  <c:v>4.5</c:v>
                </c:pt>
                <c:pt idx="5200">
                  <c:v>4.5</c:v>
                </c:pt>
                <c:pt idx="5201">
                  <c:v>4.5</c:v>
                </c:pt>
                <c:pt idx="5202">
                  <c:v>4.5</c:v>
                </c:pt>
                <c:pt idx="5203">
                  <c:v>4.5</c:v>
                </c:pt>
                <c:pt idx="5204">
                  <c:v>4.5</c:v>
                </c:pt>
                <c:pt idx="5205">
                  <c:v>4.5</c:v>
                </c:pt>
                <c:pt idx="5206">
                  <c:v>4.5</c:v>
                </c:pt>
                <c:pt idx="5207">
                  <c:v>4.5</c:v>
                </c:pt>
                <c:pt idx="5208">
                  <c:v>4.5</c:v>
                </c:pt>
                <c:pt idx="5209">
                  <c:v>4.5</c:v>
                </c:pt>
                <c:pt idx="5210">
                  <c:v>4.5</c:v>
                </c:pt>
                <c:pt idx="5211">
                  <c:v>4.5</c:v>
                </c:pt>
                <c:pt idx="5212">
                  <c:v>4.5</c:v>
                </c:pt>
                <c:pt idx="5213">
                  <c:v>4.5</c:v>
                </c:pt>
                <c:pt idx="5214">
                  <c:v>4.5</c:v>
                </c:pt>
                <c:pt idx="5215">
                  <c:v>4.5</c:v>
                </c:pt>
                <c:pt idx="5216">
                  <c:v>4.5</c:v>
                </c:pt>
                <c:pt idx="5217">
                  <c:v>4.5</c:v>
                </c:pt>
                <c:pt idx="5218">
                  <c:v>4.5</c:v>
                </c:pt>
                <c:pt idx="5219">
                  <c:v>4.5</c:v>
                </c:pt>
                <c:pt idx="5220">
                  <c:v>4.5</c:v>
                </c:pt>
                <c:pt idx="5221">
                  <c:v>4.5</c:v>
                </c:pt>
                <c:pt idx="5222">
                  <c:v>4.5</c:v>
                </c:pt>
                <c:pt idx="5223">
                  <c:v>4.5</c:v>
                </c:pt>
                <c:pt idx="5224">
                  <c:v>4.5</c:v>
                </c:pt>
                <c:pt idx="5225">
                  <c:v>4.5</c:v>
                </c:pt>
                <c:pt idx="5226">
                  <c:v>4.5</c:v>
                </c:pt>
                <c:pt idx="5227">
                  <c:v>4.5</c:v>
                </c:pt>
                <c:pt idx="5228">
                  <c:v>4.5</c:v>
                </c:pt>
                <c:pt idx="5229">
                  <c:v>4.5</c:v>
                </c:pt>
                <c:pt idx="5230">
                  <c:v>4.5</c:v>
                </c:pt>
                <c:pt idx="5231">
                  <c:v>4.5</c:v>
                </c:pt>
                <c:pt idx="5232">
                  <c:v>4.5</c:v>
                </c:pt>
                <c:pt idx="5233">
                  <c:v>4.5</c:v>
                </c:pt>
                <c:pt idx="5234">
                  <c:v>4.5</c:v>
                </c:pt>
                <c:pt idx="5235">
                  <c:v>4.5</c:v>
                </c:pt>
                <c:pt idx="5236">
                  <c:v>4.5</c:v>
                </c:pt>
                <c:pt idx="5237">
                  <c:v>4.5</c:v>
                </c:pt>
                <c:pt idx="5238">
                  <c:v>4.5</c:v>
                </c:pt>
                <c:pt idx="5239">
                  <c:v>4.5</c:v>
                </c:pt>
                <c:pt idx="5240">
                  <c:v>4.5</c:v>
                </c:pt>
                <c:pt idx="5241">
                  <c:v>4.5</c:v>
                </c:pt>
                <c:pt idx="5242">
                  <c:v>4.5</c:v>
                </c:pt>
                <c:pt idx="5243">
                  <c:v>4.5</c:v>
                </c:pt>
                <c:pt idx="5244">
                  <c:v>4.5</c:v>
                </c:pt>
                <c:pt idx="5245">
                  <c:v>4.5</c:v>
                </c:pt>
                <c:pt idx="5246">
                  <c:v>4.5</c:v>
                </c:pt>
                <c:pt idx="5247">
                  <c:v>4.5</c:v>
                </c:pt>
                <c:pt idx="5248">
                  <c:v>4.5</c:v>
                </c:pt>
                <c:pt idx="5249">
                  <c:v>4.5</c:v>
                </c:pt>
                <c:pt idx="5250">
                  <c:v>4.5</c:v>
                </c:pt>
                <c:pt idx="5251">
                  <c:v>4.5</c:v>
                </c:pt>
                <c:pt idx="5252">
                  <c:v>4.5</c:v>
                </c:pt>
                <c:pt idx="5253">
                  <c:v>4.5</c:v>
                </c:pt>
                <c:pt idx="5255">
                  <c:v>5.5</c:v>
                </c:pt>
                <c:pt idx="5256">
                  <c:v>5.5</c:v>
                </c:pt>
                <c:pt idx="5257">
                  <c:v>5.5</c:v>
                </c:pt>
                <c:pt idx="5258">
                  <c:v>5.5</c:v>
                </c:pt>
                <c:pt idx="5259">
                  <c:v>5.5</c:v>
                </c:pt>
                <c:pt idx="5260">
                  <c:v>5.5</c:v>
                </c:pt>
                <c:pt idx="5261">
                  <c:v>5.5</c:v>
                </c:pt>
                <c:pt idx="5262">
                  <c:v>5.5</c:v>
                </c:pt>
                <c:pt idx="5263">
                  <c:v>5.5</c:v>
                </c:pt>
                <c:pt idx="5264">
                  <c:v>5.5</c:v>
                </c:pt>
                <c:pt idx="5265">
                  <c:v>5.5</c:v>
                </c:pt>
                <c:pt idx="5266">
                  <c:v>5.5</c:v>
                </c:pt>
                <c:pt idx="5267">
                  <c:v>5.5</c:v>
                </c:pt>
                <c:pt idx="5268">
                  <c:v>5.5</c:v>
                </c:pt>
                <c:pt idx="5269">
                  <c:v>5.5</c:v>
                </c:pt>
                <c:pt idx="5270">
                  <c:v>5.5</c:v>
                </c:pt>
                <c:pt idx="5271">
                  <c:v>5.5</c:v>
                </c:pt>
                <c:pt idx="5272">
                  <c:v>5.5</c:v>
                </c:pt>
                <c:pt idx="5273">
                  <c:v>5.5</c:v>
                </c:pt>
                <c:pt idx="5274">
                  <c:v>5.5</c:v>
                </c:pt>
                <c:pt idx="5275">
                  <c:v>5.5</c:v>
                </c:pt>
                <c:pt idx="5276">
                  <c:v>5.5</c:v>
                </c:pt>
                <c:pt idx="5277">
                  <c:v>5.5</c:v>
                </c:pt>
                <c:pt idx="5278">
                  <c:v>5.5</c:v>
                </c:pt>
                <c:pt idx="5279">
                  <c:v>5.5</c:v>
                </c:pt>
                <c:pt idx="5280">
                  <c:v>5.5</c:v>
                </c:pt>
                <c:pt idx="5281">
                  <c:v>5.5</c:v>
                </c:pt>
                <c:pt idx="5282">
                  <c:v>5.5</c:v>
                </c:pt>
                <c:pt idx="5283">
                  <c:v>5.5</c:v>
                </c:pt>
                <c:pt idx="5284">
                  <c:v>5.5</c:v>
                </c:pt>
                <c:pt idx="5285">
                  <c:v>5.5</c:v>
                </c:pt>
                <c:pt idx="5286">
                  <c:v>5.5</c:v>
                </c:pt>
                <c:pt idx="5287">
                  <c:v>5.5</c:v>
                </c:pt>
                <c:pt idx="5288">
                  <c:v>5.5</c:v>
                </c:pt>
                <c:pt idx="5289">
                  <c:v>5.5</c:v>
                </c:pt>
                <c:pt idx="5290">
                  <c:v>5.5</c:v>
                </c:pt>
                <c:pt idx="5291">
                  <c:v>5.5</c:v>
                </c:pt>
                <c:pt idx="5292">
                  <c:v>5.5</c:v>
                </c:pt>
                <c:pt idx="5293">
                  <c:v>5.5</c:v>
                </c:pt>
                <c:pt idx="5294">
                  <c:v>5.5</c:v>
                </c:pt>
                <c:pt idx="5295">
                  <c:v>5.5</c:v>
                </c:pt>
                <c:pt idx="5296">
                  <c:v>5.5</c:v>
                </c:pt>
                <c:pt idx="5297">
                  <c:v>5.5</c:v>
                </c:pt>
                <c:pt idx="5298">
                  <c:v>5.5</c:v>
                </c:pt>
                <c:pt idx="5299">
                  <c:v>5.5</c:v>
                </c:pt>
                <c:pt idx="5300">
                  <c:v>5.5</c:v>
                </c:pt>
                <c:pt idx="5301">
                  <c:v>5.5</c:v>
                </c:pt>
                <c:pt idx="5302">
                  <c:v>5.5</c:v>
                </c:pt>
                <c:pt idx="5303">
                  <c:v>5.5</c:v>
                </c:pt>
                <c:pt idx="5304">
                  <c:v>5.5</c:v>
                </c:pt>
                <c:pt idx="5305">
                  <c:v>5.5</c:v>
                </c:pt>
                <c:pt idx="5306">
                  <c:v>5.5</c:v>
                </c:pt>
                <c:pt idx="5307">
                  <c:v>5.5</c:v>
                </c:pt>
                <c:pt idx="5308">
                  <c:v>5.5</c:v>
                </c:pt>
                <c:pt idx="5309">
                  <c:v>5.5</c:v>
                </c:pt>
                <c:pt idx="5310">
                  <c:v>5.5</c:v>
                </c:pt>
                <c:pt idx="5311">
                  <c:v>5.5</c:v>
                </c:pt>
                <c:pt idx="5312">
                  <c:v>5.5</c:v>
                </c:pt>
                <c:pt idx="5313">
                  <c:v>5.5</c:v>
                </c:pt>
                <c:pt idx="5314">
                  <c:v>5.5</c:v>
                </c:pt>
                <c:pt idx="5315">
                  <c:v>5.5</c:v>
                </c:pt>
                <c:pt idx="5316">
                  <c:v>5.5</c:v>
                </c:pt>
                <c:pt idx="5317">
                  <c:v>5.5</c:v>
                </c:pt>
                <c:pt idx="5318">
                  <c:v>5.5</c:v>
                </c:pt>
                <c:pt idx="5319">
                  <c:v>5.5</c:v>
                </c:pt>
                <c:pt idx="5320">
                  <c:v>5.5</c:v>
                </c:pt>
                <c:pt idx="5321">
                  <c:v>5.5</c:v>
                </c:pt>
                <c:pt idx="5322">
                  <c:v>5.5</c:v>
                </c:pt>
                <c:pt idx="5323">
                  <c:v>5.5</c:v>
                </c:pt>
                <c:pt idx="5324">
                  <c:v>5.5</c:v>
                </c:pt>
                <c:pt idx="5325">
                  <c:v>5.5</c:v>
                </c:pt>
                <c:pt idx="5326">
                  <c:v>5.5</c:v>
                </c:pt>
                <c:pt idx="5327">
                  <c:v>5.5</c:v>
                </c:pt>
                <c:pt idx="5328">
                  <c:v>5.5</c:v>
                </c:pt>
                <c:pt idx="5329">
                  <c:v>5.5</c:v>
                </c:pt>
                <c:pt idx="5330">
                  <c:v>5.5</c:v>
                </c:pt>
                <c:pt idx="5331">
                  <c:v>5.5</c:v>
                </c:pt>
                <c:pt idx="5332">
                  <c:v>5.5</c:v>
                </c:pt>
                <c:pt idx="5333">
                  <c:v>5.5</c:v>
                </c:pt>
                <c:pt idx="5334">
                  <c:v>5.5</c:v>
                </c:pt>
                <c:pt idx="5335">
                  <c:v>5.5</c:v>
                </c:pt>
                <c:pt idx="5336">
                  <c:v>5.5</c:v>
                </c:pt>
                <c:pt idx="5337">
                  <c:v>5.5</c:v>
                </c:pt>
                <c:pt idx="5338">
                  <c:v>5.5</c:v>
                </c:pt>
                <c:pt idx="5339">
                  <c:v>5.5</c:v>
                </c:pt>
                <c:pt idx="5340">
                  <c:v>5.5</c:v>
                </c:pt>
                <c:pt idx="5341">
                  <c:v>5.5</c:v>
                </c:pt>
                <c:pt idx="5342">
                  <c:v>5.5</c:v>
                </c:pt>
                <c:pt idx="5343">
                  <c:v>5.5</c:v>
                </c:pt>
                <c:pt idx="5344">
                  <c:v>5.5</c:v>
                </c:pt>
                <c:pt idx="5345">
                  <c:v>5.5</c:v>
                </c:pt>
                <c:pt idx="5346">
                  <c:v>5.5</c:v>
                </c:pt>
                <c:pt idx="5347">
                  <c:v>5.5</c:v>
                </c:pt>
                <c:pt idx="5348">
                  <c:v>5.5</c:v>
                </c:pt>
                <c:pt idx="5349">
                  <c:v>5.5</c:v>
                </c:pt>
                <c:pt idx="5350">
                  <c:v>5.5</c:v>
                </c:pt>
                <c:pt idx="5351">
                  <c:v>5.5</c:v>
                </c:pt>
                <c:pt idx="5352">
                  <c:v>5.5</c:v>
                </c:pt>
                <c:pt idx="5353">
                  <c:v>5.5</c:v>
                </c:pt>
                <c:pt idx="5354">
                  <c:v>5.5</c:v>
                </c:pt>
                <c:pt idx="5355">
                  <c:v>5.5</c:v>
                </c:pt>
                <c:pt idx="5356">
                  <c:v>5.5</c:v>
                </c:pt>
                <c:pt idx="5357">
                  <c:v>5.5</c:v>
                </c:pt>
                <c:pt idx="5358">
                  <c:v>5.5</c:v>
                </c:pt>
                <c:pt idx="5359">
                  <c:v>5.5</c:v>
                </c:pt>
                <c:pt idx="5360">
                  <c:v>5.5</c:v>
                </c:pt>
                <c:pt idx="5361">
                  <c:v>5.5</c:v>
                </c:pt>
                <c:pt idx="5362">
                  <c:v>5.5</c:v>
                </c:pt>
                <c:pt idx="5363">
                  <c:v>5.5</c:v>
                </c:pt>
                <c:pt idx="5364">
                  <c:v>5.5</c:v>
                </c:pt>
                <c:pt idx="5365">
                  <c:v>5.5</c:v>
                </c:pt>
                <c:pt idx="5366">
                  <c:v>5.5</c:v>
                </c:pt>
                <c:pt idx="5367">
                  <c:v>5.5</c:v>
                </c:pt>
                <c:pt idx="5368">
                  <c:v>5.5</c:v>
                </c:pt>
                <c:pt idx="5369">
                  <c:v>5.5</c:v>
                </c:pt>
                <c:pt idx="5370">
                  <c:v>5.5</c:v>
                </c:pt>
                <c:pt idx="5371">
                  <c:v>5.5</c:v>
                </c:pt>
                <c:pt idx="5372">
                  <c:v>5.5</c:v>
                </c:pt>
                <c:pt idx="5373">
                  <c:v>5.5</c:v>
                </c:pt>
                <c:pt idx="5374">
                  <c:v>5.5</c:v>
                </c:pt>
                <c:pt idx="5375">
                  <c:v>5.5</c:v>
                </c:pt>
                <c:pt idx="5376">
                  <c:v>5.5</c:v>
                </c:pt>
                <c:pt idx="5377">
                  <c:v>5.5</c:v>
                </c:pt>
                <c:pt idx="5378">
                  <c:v>5.5</c:v>
                </c:pt>
                <c:pt idx="5379">
                  <c:v>5.5</c:v>
                </c:pt>
                <c:pt idx="5380">
                  <c:v>5.5</c:v>
                </c:pt>
                <c:pt idx="5381">
                  <c:v>5.5</c:v>
                </c:pt>
                <c:pt idx="5382">
                  <c:v>5.5</c:v>
                </c:pt>
                <c:pt idx="5383">
                  <c:v>5.5</c:v>
                </c:pt>
                <c:pt idx="5384">
                  <c:v>5.5</c:v>
                </c:pt>
                <c:pt idx="5385">
                  <c:v>5.5</c:v>
                </c:pt>
                <c:pt idx="5386">
                  <c:v>5.5</c:v>
                </c:pt>
                <c:pt idx="5387">
                  <c:v>5.5</c:v>
                </c:pt>
                <c:pt idx="5388">
                  <c:v>5.5</c:v>
                </c:pt>
                <c:pt idx="5389">
                  <c:v>5.5</c:v>
                </c:pt>
                <c:pt idx="5390">
                  <c:v>5.5</c:v>
                </c:pt>
                <c:pt idx="5391">
                  <c:v>5.5</c:v>
                </c:pt>
                <c:pt idx="5392">
                  <c:v>5.5</c:v>
                </c:pt>
                <c:pt idx="5393">
                  <c:v>5.5</c:v>
                </c:pt>
                <c:pt idx="5394">
                  <c:v>5.5</c:v>
                </c:pt>
                <c:pt idx="5395">
                  <c:v>5.5</c:v>
                </c:pt>
                <c:pt idx="5396">
                  <c:v>5.5</c:v>
                </c:pt>
                <c:pt idx="5397">
                  <c:v>5.5</c:v>
                </c:pt>
                <c:pt idx="5398">
                  <c:v>5.5</c:v>
                </c:pt>
                <c:pt idx="5399">
                  <c:v>5.5</c:v>
                </c:pt>
                <c:pt idx="5400">
                  <c:v>5.5</c:v>
                </c:pt>
                <c:pt idx="5401">
                  <c:v>5.5</c:v>
                </c:pt>
                <c:pt idx="5402">
                  <c:v>5.5</c:v>
                </c:pt>
                <c:pt idx="5403">
                  <c:v>5.5</c:v>
                </c:pt>
                <c:pt idx="5404">
                  <c:v>5.5</c:v>
                </c:pt>
                <c:pt idx="5405">
                  <c:v>5.5</c:v>
                </c:pt>
                <c:pt idx="5406">
                  <c:v>5.5</c:v>
                </c:pt>
                <c:pt idx="5407">
                  <c:v>5.5</c:v>
                </c:pt>
                <c:pt idx="5408">
                  <c:v>5.5</c:v>
                </c:pt>
                <c:pt idx="5409">
                  <c:v>5.5</c:v>
                </c:pt>
                <c:pt idx="5410">
                  <c:v>5.5</c:v>
                </c:pt>
                <c:pt idx="5411">
                  <c:v>5.5</c:v>
                </c:pt>
                <c:pt idx="5412">
                  <c:v>5.5</c:v>
                </c:pt>
                <c:pt idx="5413">
                  <c:v>5.5</c:v>
                </c:pt>
                <c:pt idx="5414">
                  <c:v>5.5</c:v>
                </c:pt>
                <c:pt idx="5415">
                  <c:v>5.5</c:v>
                </c:pt>
                <c:pt idx="5416">
                  <c:v>5.5</c:v>
                </c:pt>
                <c:pt idx="5417">
                  <c:v>5.5</c:v>
                </c:pt>
                <c:pt idx="5418">
                  <c:v>5.5</c:v>
                </c:pt>
                <c:pt idx="5419">
                  <c:v>5.5</c:v>
                </c:pt>
                <c:pt idx="5420">
                  <c:v>5.5</c:v>
                </c:pt>
                <c:pt idx="5421">
                  <c:v>5.5</c:v>
                </c:pt>
                <c:pt idx="5422">
                  <c:v>5.5</c:v>
                </c:pt>
                <c:pt idx="5423">
                  <c:v>5.5</c:v>
                </c:pt>
                <c:pt idx="5424">
                  <c:v>5.5</c:v>
                </c:pt>
                <c:pt idx="5425">
                  <c:v>5.5</c:v>
                </c:pt>
                <c:pt idx="5426">
                  <c:v>5.5</c:v>
                </c:pt>
                <c:pt idx="5427">
                  <c:v>5.5</c:v>
                </c:pt>
                <c:pt idx="5428">
                  <c:v>5.5</c:v>
                </c:pt>
                <c:pt idx="5429">
                  <c:v>5.5</c:v>
                </c:pt>
                <c:pt idx="5430">
                  <c:v>5.5</c:v>
                </c:pt>
                <c:pt idx="5431">
                  <c:v>5.5</c:v>
                </c:pt>
                <c:pt idx="5432">
                  <c:v>5.5</c:v>
                </c:pt>
                <c:pt idx="5433">
                  <c:v>5.5</c:v>
                </c:pt>
                <c:pt idx="5434">
                  <c:v>5.5</c:v>
                </c:pt>
                <c:pt idx="5435">
                  <c:v>5.5</c:v>
                </c:pt>
                <c:pt idx="5436">
                  <c:v>5.5</c:v>
                </c:pt>
                <c:pt idx="5437">
                  <c:v>5.5</c:v>
                </c:pt>
                <c:pt idx="5438">
                  <c:v>5.5</c:v>
                </c:pt>
                <c:pt idx="5439">
                  <c:v>5.5</c:v>
                </c:pt>
                <c:pt idx="5440">
                  <c:v>5.5</c:v>
                </c:pt>
                <c:pt idx="5441">
                  <c:v>5.5</c:v>
                </c:pt>
                <c:pt idx="5442">
                  <c:v>5.5</c:v>
                </c:pt>
                <c:pt idx="5443">
                  <c:v>5.5</c:v>
                </c:pt>
                <c:pt idx="5444">
                  <c:v>5.5</c:v>
                </c:pt>
                <c:pt idx="5445">
                  <c:v>5.5</c:v>
                </c:pt>
                <c:pt idx="5446">
                  <c:v>5.5</c:v>
                </c:pt>
                <c:pt idx="5447">
                  <c:v>5.5</c:v>
                </c:pt>
                <c:pt idx="5448">
                  <c:v>5.5</c:v>
                </c:pt>
                <c:pt idx="5449">
                  <c:v>5.5</c:v>
                </c:pt>
                <c:pt idx="5450">
                  <c:v>5.5</c:v>
                </c:pt>
                <c:pt idx="5451">
                  <c:v>5.5</c:v>
                </c:pt>
                <c:pt idx="5452">
                  <c:v>5.5</c:v>
                </c:pt>
                <c:pt idx="5453">
                  <c:v>5.5</c:v>
                </c:pt>
                <c:pt idx="5454">
                  <c:v>5.5</c:v>
                </c:pt>
                <c:pt idx="5455">
                  <c:v>5.5</c:v>
                </c:pt>
                <c:pt idx="5456">
                  <c:v>5.5</c:v>
                </c:pt>
                <c:pt idx="5457">
                  <c:v>5.5</c:v>
                </c:pt>
                <c:pt idx="5458">
                  <c:v>5.5</c:v>
                </c:pt>
                <c:pt idx="5459">
                  <c:v>5.5</c:v>
                </c:pt>
                <c:pt idx="5460">
                  <c:v>5.5</c:v>
                </c:pt>
                <c:pt idx="5461">
                  <c:v>5.5</c:v>
                </c:pt>
                <c:pt idx="5462">
                  <c:v>5.5</c:v>
                </c:pt>
                <c:pt idx="5463">
                  <c:v>5.5</c:v>
                </c:pt>
                <c:pt idx="5464">
                  <c:v>5.5</c:v>
                </c:pt>
                <c:pt idx="5465">
                  <c:v>5.5</c:v>
                </c:pt>
                <c:pt idx="5466">
                  <c:v>5.5</c:v>
                </c:pt>
                <c:pt idx="5467">
                  <c:v>5.5</c:v>
                </c:pt>
                <c:pt idx="5468">
                  <c:v>5.5</c:v>
                </c:pt>
                <c:pt idx="5469">
                  <c:v>5.5</c:v>
                </c:pt>
                <c:pt idx="5470">
                  <c:v>5.5</c:v>
                </c:pt>
                <c:pt idx="5471">
                  <c:v>5.5</c:v>
                </c:pt>
                <c:pt idx="5472">
                  <c:v>5.5</c:v>
                </c:pt>
                <c:pt idx="5473">
                  <c:v>5.5</c:v>
                </c:pt>
                <c:pt idx="5474">
                  <c:v>5.5</c:v>
                </c:pt>
                <c:pt idx="5475">
                  <c:v>5.5</c:v>
                </c:pt>
                <c:pt idx="5476">
                  <c:v>5.5</c:v>
                </c:pt>
                <c:pt idx="5477">
                  <c:v>5.5</c:v>
                </c:pt>
                <c:pt idx="5478">
                  <c:v>5.5</c:v>
                </c:pt>
                <c:pt idx="5479">
                  <c:v>5.5</c:v>
                </c:pt>
                <c:pt idx="5480">
                  <c:v>5.5</c:v>
                </c:pt>
                <c:pt idx="5481">
                  <c:v>5.5</c:v>
                </c:pt>
                <c:pt idx="5482">
                  <c:v>5.5</c:v>
                </c:pt>
                <c:pt idx="5483">
                  <c:v>5.5</c:v>
                </c:pt>
                <c:pt idx="5484">
                  <c:v>5.5</c:v>
                </c:pt>
                <c:pt idx="5485">
                  <c:v>5.5</c:v>
                </c:pt>
                <c:pt idx="5486">
                  <c:v>5.5</c:v>
                </c:pt>
                <c:pt idx="5487">
                  <c:v>5.5</c:v>
                </c:pt>
                <c:pt idx="5488">
                  <c:v>5.5</c:v>
                </c:pt>
                <c:pt idx="5489">
                  <c:v>5.5</c:v>
                </c:pt>
                <c:pt idx="5490">
                  <c:v>5.5</c:v>
                </c:pt>
                <c:pt idx="5491">
                  <c:v>5.5</c:v>
                </c:pt>
                <c:pt idx="5492">
                  <c:v>5.5</c:v>
                </c:pt>
                <c:pt idx="5493">
                  <c:v>5.5</c:v>
                </c:pt>
                <c:pt idx="5494">
                  <c:v>5.5</c:v>
                </c:pt>
                <c:pt idx="5495">
                  <c:v>5.5</c:v>
                </c:pt>
                <c:pt idx="5496">
                  <c:v>5.5</c:v>
                </c:pt>
                <c:pt idx="5497">
                  <c:v>5.5</c:v>
                </c:pt>
                <c:pt idx="5498">
                  <c:v>5.5</c:v>
                </c:pt>
                <c:pt idx="5499">
                  <c:v>5.5</c:v>
                </c:pt>
                <c:pt idx="5500">
                  <c:v>5.5</c:v>
                </c:pt>
                <c:pt idx="5501">
                  <c:v>5.5</c:v>
                </c:pt>
                <c:pt idx="5502">
                  <c:v>5.5</c:v>
                </c:pt>
                <c:pt idx="5503">
                  <c:v>5.5</c:v>
                </c:pt>
                <c:pt idx="5504">
                  <c:v>5.5</c:v>
                </c:pt>
                <c:pt idx="5505">
                  <c:v>5.5</c:v>
                </c:pt>
                <c:pt idx="5506">
                  <c:v>5.5</c:v>
                </c:pt>
                <c:pt idx="5507">
                  <c:v>5.5</c:v>
                </c:pt>
                <c:pt idx="5508">
                  <c:v>5.5</c:v>
                </c:pt>
                <c:pt idx="5509">
                  <c:v>5.5</c:v>
                </c:pt>
                <c:pt idx="5510">
                  <c:v>5.5</c:v>
                </c:pt>
                <c:pt idx="5511">
                  <c:v>5.5</c:v>
                </c:pt>
                <c:pt idx="5512">
                  <c:v>5.5</c:v>
                </c:pt>
                <c:pt idx="5513">
                  <c:v>5.5</c:v>
                </c:pt>
                <c:pt idx="5514">
                  <c:v>5.5</c:v>
                </c:pt>
                <c:pt idx="5515">
                  <c:v>5.5</c:v>
                </c:pt>
                <c:pt idx="5516">
                  <c:v>5.5</c:v>
                </c:pt>
                <c:pt idx="5517">
                  <c:v>5.5</c:v>
                </c:pt>
                <c:pt idx="5518">
                  <c:v>5.5</c:v>
                </c:pt>
                <c:pt idx="5519">
                  <c:v>5.5</c:v>
                </c:pt>
                <c:pt idx="5520">
                  <c:v>5.5</c:v>
                </c:pt>
                <c:pt idx="5521">
                  <c:v>5.5</c:v>
                </c:pt>
                <c:pt idx="5522">
                  <c:v>5.5</c:v>
                </c:pt>
                <c:pt idx="5523">
                  <c:v>5.5</c:v>
                </c:pt>
                <c:pt idx="5524">
                  <c:v>5.5</c:v>
                </c:pt>
                <c:pt idx="5525">
                  <c:v>5.5</c:v>
                </c:pt>
                <c:pt idx="5526">
                  <c:v>5.5</c:v>
                </c:pt>
                <c:pt idx="5527">
                  <c:v>5.5</c:v>
                </c:pt>
                <c:pt idx="5528">
                  <c:v>5.5</c:v>
                </c:pt>
                <c:pt idx="5529">
                  <c:v>5.5</c:v>
                </c:pt>
                <c:pt idx="5530">
                  <c:v>5.5</c:v>
                </c:pt>
                <c:pt idx="5531">
                  <c:v>5.5</c:v>
                </c:pt>
                <c:pt idx="5532">
                  <c:v>5.5</c:v>
                </c:pt>
                <c:pt idx="5533">
                  <c:v>5.5</c:v>
                </c:pt>
                <c:pt idx="5534">
                  <c:v>5.5</c:v>
                </c:pt>
                <c:pt idx="5535">
                  <c:v>5.5</c:v>
                </c:pt>
                <c:pt idx="5536">
                  <c:v>5.5</c:v>
                </c:pt>
                <c:pt idx="5537">
                  <c:v>5.5</c:v>
                </c:pt>
                <c:pt idx="5538">
                  <c:v>5.5</c:v>
                </c:pt>
                <c:pt idx="5539">
                  <c:v>5.5</c:v>
                </c:pt>
                <c:pt idx="5540">
                  <c:v>5.5</c:v>
                </c:pt>
                <c:pt idx="5541">
                  <c:v>5.5</c:v>
                </c:pt>
                <c:pt idx="5542">
                  <c:v>5.5</c:v>
                </c:pt>
                <c:pt idx="5543">
                  <c:v>5.5</c:v>
                </c:pt>
                <c:pt idx="5544">
                  <c:v>5.5</c:v>
                </c:pt>
                <c:pt idx="5545">
                  <c:v>5.5</c:v>
                </c:pt>
                <c:pt idx="5546">
                  <c:v>5.5</c:v>
                </c:pt>
                <c:pt idx="5547">
                  <c:v>5.5</c:v>
                </c:pt>
                <c:pt idx="5548">
                  <c:v>5.5</c:v>
                </c:pt>
                <c:pt idx="5549">
                  <c:v>5.5</c:v>
                </c:pt>
                <c:pt idx="5550">
                  <c:v>5.5</c:v>
                </c:pt>
                <c:pt idx="5551">
                  <c:v>5.5</c:v>
                </c:pt>
                <c:pt idx="5552">
                  <c:v>5.5</c:v>
                </c:pt>
                <c:pt idx="5553">
                  <c:v>5.5</c:v>
                </c:pt>
                <c:pt idx="5554">
                  <c:v>5.5</c:v>
                </c:pt>
                <c:pt idx="5555">
                  <c:v>5.5</c:v>
                </c:pt>
                <c:pt idx="5556">
                  <c:v>5.5</c:v>
                </c:pt>
                <c:pt idx="5557">
                  <c:v>5.5</c:v>
                </c:pt>
                <c:pt idx="5558">
                  <c:v>5.5</c:v>
                </c:pt>
                <c:pt idx="5559">
                  <c:v>5.5</c:v>
                </c:pt>
                <c:pt idx="5560">
                  <c:v>5.5</c:v>
                </c:pt>
                <c:pt idx="5561">
                  <c:v>5.5</c:v>
                </c:pt>
                <c:pt idx="5562">
                  <c:v>5.5</c:v>
                </c:pt>
                <c:pt idx="5563">
                  <c:v>5.5</c:v>
                </c:pt>
                <c:pt idx="5564">
                  <c:v>5.5</c:v>
                </c:pt>
                <c:pt idx="5565">
                  <c:v>5.5</c:v>
                </c:pt>
                <c:pt idx="5566">
                  <c:v>5.5</c:v>
                </c:pt>
                <c:pt idx="5567">
                  <c:v>5.5</c:v>
                </c:pt>
                <c:pt idx="5568">
                  <c:v>5.5</c:v>
                </c:pt>
                <c:pt idx="5569">
                  <c:v>5.5</c:v>
                </c:pt>
                <c:pt idx="5570">
                  <c:v>5.5</c:v>
                </c:pt>
                <c:pt idx="5571">
                  <c:v>5.5</c:v>
                </c:pt>
                <c:pt idx="5572">
                  <c:v>5.5</c:v>
                </c:pt>
                <c:pt idx="5573">
                  <c:v>5.5</c:v>
                </c:pt>
                <c:pt idx="5574">
                  <c:v>5.5</c:v>
                </c:pt>
                <c:pt idx="5575">
                  <c:v>5.5</c:v>
                </c:pt>
                <c:pt idx="5576">
                  <c:v>5.5</c:v>
                </c:pt>
                <c:pt idx="5577">
                  <c:v>5.5</c:v>
                </c:pt>
                <c:pt idx="5578">
                  <c:v>5.5</c:v>
                </c:pt>
                <c:pt idx="5579">
                  <c:v>5.5</c:v>
                </c:pt>
                <c:pt idx="5580">
                  <c:v>5.5</c:v>
                </c:pt>
                <c:pt idx="5581">
                  <c:v>5.5</c:v>
                </c:pt>
                <c:pt idx="5582">
                  <c:v>5.5</c:v>
                </c:pt>
                <c:pt idx="5583">
                  <c:v>5.5</c:v>
                </c:pt>
                <c:pt idx="5584">
                  <c:v>5.5</c:v>
                </c:pt>
                <c:pt idx="5585">
                  <c:v>5.5</c:v>
                </c:pt>
                <c:pt idx="5586">
                  <c:v>5.5</c:v>
                </c:pt>
                <c:pt idx="5587">
                  <c:v>5.5</c:v>
                </c:pt>
                <c:pt idx="5588">
                  <c:v>5.5</c:v>
                </c:pt>
                <c:pt idx="5589">
                  <c:v>5.5</c:v>
                </c:pt>
                <c:pt idx="5590">
                  <c:v>5.5</c:v>
                </c:pt>
                <c:pt idx="5591">
                  <c:v>5.5</c:v>
                </c:pt>
                <c:pt idx="5592">
                  <c:v>5.5</c:v>
                </c:pt>
                <c:pt idx="5593">
                  <c:v>5.5</c:v>
                </c:pt>
                <c:pt idx="5594">
                  <c:v>5.5</c:v>
                </c:pt>
                <c:pt idx="5595">
                  <c:v>5.5</c:v>
                </c:pt>
                <c:pt idx="5596">
                  <c:v>5.5</c:v>
                </c:pt>
                <c:pt idx="5597">
                  <c:v>5.5</c:v>
                </c:pt>
                <c:pt idx="5598">
                  <c:v>5.5</c:v>
                </c:pt>
                <c:pt idx="5599">
                  <c:v>5.5</c:v>
                </c:pt>
                <c:pt idx="5600">
                  <c:v>5.5</c:v>
                </c:pt>
                <c:pt idx="5601">
                  <c:v>5.5</c:v>
                </c:pt>
                <c:pt idx="5602">
                  <c:v>5.5</c:v>
                </c:pt>
                <c:pt idx="5603">
                  <c:v>5.5</c:v>
                </c:pt>
                <c:pt idx="5604">
                  <c:v>5.5</c:v>
                </c:pt>
                <c:pt idx="5605">
                  <c:v>5.5</c:v>
                </c:pt>
                <c:pt idx="5606">
                  <c:v>5.5</c:v>
                </c:pt>
                <c:pt idx="5607">
                  <c:v>5.5</c:v>
                </c:pt>
                <c:pt idx="5608">
                  <c:v>5.5</c:v>
                </c:pt>
                <c:pt idx="5609">
                  <c:v>5.5</c:v>
                </c:pt>
                <c:pt idx="5610">
                  <c:v>5.5</c:v>
                </c:pt>
                <c:pt idx="5611">
                  <c:v>5.5</c:v>
                </c:pt>
                <c:pt idx="5612">
                  <c:v>5.5</c:v>
                </c:pt>
                <c:pt idx="5613">
                  <c:v>5.5</c:v>
                </c:pt>
                <c:pt idx="5614">
                  <c:v>5.5</c:v>
                </c:pt>
                <c:pt idx="5615">
                  <c:v>5.5</c:v>
                </c:pt>
                <c:pt idx="5616">
                  <c:v>5.5</c:v>
                </c:pt>
                <c:pt idx="5617">
                  <c:v>5.5</c:v>
                </c:pt>
                <c:pt idx="5618">
                  <c:v>5.5</c:v>
                </c:pt>
                <c:pt idx="5619">
                  <c:v>5.5</c:v>
                </c:pt>
                <c:pt idx="5620">
                  <c:v>5.5</c:v>
                </c:pt>
                <c:pt idx="5621">
                  <c:v>5.5</c:v>
                </c:pt>
                <c:pt idx="5622">
                  <c:v>5.5</c:v>
                </c:pt>
                <c:pt idx="5623">
                  <c:v>5.5</c:v>
                </c:pt>
                <c:pt idx="5624">
                  <c:v>5.5</c:v>
                </c:pt>
                <c:pt idx="5625">
                  <c:v>5.5</c:v>
                </c:pt>
                <c:pt idx="5626">
                  <c:v>5.5</c:v>
                </c:pt>
                <c:pt idx="5627">
                  <c:v>5.5</c:v>
                </c:pt>
                <c:pt idx="5628">
                  <c:v>5.5</c:v>
                </c:pt>
                <c:pt idx="5629">
                  <c:v>5.5</c:v>
                </c:pt>
                <c:pt idx="5630">
                  <c:v>5.5</c:v>
                </c:pt>
                <c:pt idx="5631">
                  <c:v>5.5</c:v>
                </c:pt>
                <c:pt idx="5632">
                  <c:v>5.5</c:v>
                </c:pt>
                <c:pt idx="5633">
                  <c:v>5.5</c:v>
                </c:pt>
                <c:pt idx="5634">
                  <c:v>5.5</c:v>
                </c:pt>
                <c:pt idx="5635">
                  <c:v>5.5</c:v>
                </c:pt>
                <c:pt idx="5636">
                  <c:v>5.5</c:v>
                </c:pt>
                <c:pt idx="5637">
                  <c:v>5.5</c:v>
                </c:pt>
                <c:pt idx="5638">
                  <c:v>5.5</c:v>
                </c:pt>
                <c:pt idx="5639">
                  <c:v>5.5</c:v>
                </c:pt>
                <c:pt idx="5640">
                  <c:v>5.5</c:v>
                </c:pt>
                <c:pt idx="5641">
                  <c:v>5.5</c:v>
                </c:pt>
                <c:pt idx="5642">
                  <c:v>5.5</c:v>
                </c:pt>
                <c:pt idx="5643">
                  <c:v>5.5</c:v>
                </c:pt>
                <c:pt idx="5644">
                  <c:v>5.5</c:v>
                </c:pt>
                <c:pt idx="5645">
                  <c:v>5.5</c:v>
                </c:pt>
                <c:pt idx="5646">
                  <c:v>5.5</c:v>
                </c:pt>
                <c:pt idx="5647">
                  <c:v>5.5</c:v>
                </c:pt>
                <c:pt idx="5648">
                  <c:v>5.5</c:v>
                </c:pt>
                <c:pt idx="5649">
                  <c:v>5.5</c:v>
                </c:pt>
                <c:pt idx="5650">
                  <c:v>5.5</c:v>
                </c:pt>
                <c:pt idx="5651">
                  <c:v>5.5</c:v>
                </c:pt>
                <c:pt idx="5652">
                  <c:v>5.5</c:v>
                </c:pt>
                <c:pt idx="5653">
                  <c:v>5.5</c:v>
                </c:pt>
                <c:pt idx="5654">
                  <c:v>5.5</c:v>
                </c:pt>
                <c:pt idx="5655">
                  <c:v>5.5</c:v>
                </c:pt>
                <c:pt idx="5656">
                  <c:v>5.5</c:v>
                </c:pt>
                <c:pt idx="5657">
                  <c:v>5.5</c:v>
                </c:pt>
                <c:pt idx="5658">
                  <c:v>5.5</c:v>
                </c:pt>
                <c:pt idx="5659">
                  <c:v>5.5</c:v>
                </c:pt>
                <c:pt idx="5660">
                  <c:v>5.5</c:v>
                </c:pt>
                <c:pt idx="5661">
                  <c:v>5.5</c:v>
                </c:pt>
                <c:pt idx="5662">
                  <c:v>5.5</c:v>
                </c:pt>
                <c:pt idx="5663">
                  <c:v>5.5</c:v>
                </c:pt>
                <c:pt idx="5664">
                  <c:v>5.5</c:v>
                </c:pt>
                <c:pt idx="5665">
                  <c:v>5.5</c:v>
                </c:pt>
                <c:pt idx="5666">
                  <c:v>5.5</c:v>
                </c:pt>
                <c:pt idx="5667">
                  <c:v>5.5</c:v>
                </c:pt>
                <c:pt idx="5668">
                  <c:v>5.5</c:v>
                </c:pt>
                <c:pt idx="5669">
                  <c:v>5.5</c:v>
                </c:pt>
                <c:pt idx="5670">
                  <c:v>5.5</c:v>
                </c:pt>
                <c:pt idx="5671">
                  <c:v>5.5</c:v>
                </c:pt>
                <c:pt idx="5672">
                  <c:v>5.5</c:v>
                </c:pt>
                <c:pt idx="5673">
                  <c:v>5.5</c:v>
                </c:pt>
                <c:pt idx="5674">
                  <c:v>5.5</c:v>
                </c:pt>
                <c:pt idx="5675">
                  <c:v>5.5</c:v>
                </c:pt>
                <c:pt idx="5676">
                  <c:v>5.5</c:v>
                </c:pt>
                <c:pt idx="5677">
                  <c:v>5.5</c:v>
                </c:pt>
                <c:pt idx="5678">
                  <c:v>5.5</c:v>
                </c:pt>
                <c:pt idx="5679">
                  <c:v>5.5</c:v>
                </c:pt>
                <c:pt idx="5680">
                  <c:v>5.5</c:v>
                </c:pt>
                <c:pt idx="5681">
                  <c:v>5.5</c:v>
                </c:pt>
                <c:pt idx="5682">
                  <c:v>5.5</c:v>
                </c:pt>
                <c:pt idx="5683">
                  <c:v>5.5</c:v>
                </c:pt>
                <c:pt idx="5684">
                  <c:v>5.5</c:v>
                </c:pt>
                <c:pt idx="5685">
                  <c:v>5.5</c:v>
                </c:pt>
                <c:pt idx="5686">
                  <c:v>5.5</c:v>
                </c:pt>
                <c:pt idx="5687">
                  <c:v>5.5</c:v>
                </c:pt>
                <c:pt idx="5688">
                  <c:v>5.5</c:v>
                </c:pt>
                <c:pt idx="5689">
                  <c:v>5.5</c:v>
                </c:pt>
                <c:pt idx="5690">
                  <c:v>5.5</c:v>
                </c:pt>
                <c:pt idx="5691">
                  <c:v>5.5</c:v>
                </c:pt>
                <c:pt idx="5692">
                  <c:v>5.5</c:v>
                </c:pt>
                <c:pt idx="5693">
                  <c:v>5.5</c:v>
                </c:pt>
                <c:pt idx="5694">
                  <c:v>5.5</c:v>
                </c:pt>
                <c:pt idx="5695">
                  <c:v>5.5</c:v>
                </c:pt>
                <c:pt idx="5696">
                  <c:v>5.5</c:v>
                </c:pt>
                <c:pt idx="5697">
                  <c:v>5.5</c:v>
                </c:pt>
                <c:pt idx="5698">
                  <c:v>5.5</c:v>
                </c:pt>
                <c:pt idx="5699">
                  <c:v>5.5</c:v>
                </c:pt>
                <c:pt idx="5700">
                  <c:v>5.5</c:v>
                </c:pt>
                <c:pt idx="5701">
                  <c:v>5.5</c:v>
                </c:pt>
                <c:pt idx="5702">
                  <c:v>5.5</c:v>
                </c:pt>
                <c:pt idx="5703">
                  <c:v>5.5</c:v>
                </c:pt>
                <c:pt idx="5704">
                  <c:v>5.5</c:v>
                </c:pt>
                <c:pt idx="5705">
                  <c:v>5.5</c:v>
                </c:pt>
                <c:pt idx="5706">
                  <c:v>5.5</c:v>
                </c:pt>
                <c:pt idx="5707">
                  <c:v>5.5</c:v>
                </c:pt>
                <c:pt idx="5708">
                  <c:v>5.5</c:v>
                </c:pt>
                <c:pt idx="5709">
                  <c:v>5.5</c:v>
                </c:pt>
                <c:pt idx="5710">
                  <c:v>5.5</c:v>
                </c:pt>
                <c:pt idx="5711">
                  <c:v>5.5</c:v>
                </c:pt>
                <c:pt idx="5712">
                  <c:v>5.5</c:v>
                </c:pt>
                <c:pt idx="5713">
                  <c:v>5.5</c:v>
                </c:pt>
                <c:pt idx="5714">
                  <c:v>5.5</c:v>
                </c:pt>
                <c:pt idx="5715">
                  <c:v>5.5</c:v>
                </c:pt>
                <c:pt idx="5716">
                  <c:v>5.5</c:v>
                </c:pt>
                <c:pt idx="5717">
                  <c:v>5.5</c:v>
                </c:pt>
                <c:pt idx="5718">
                  <c:v>5.5</c:v>
                </c:pt>
                <c:pt idx="5719">
                  <c:v>5.5</c:v>
                </c:pt>
                <c:pt idx="5720">
                  <c:v>5.5</c:v>
                </c:pt>
                <c:pt idx="5721">
                  <c:v>5.5</c:v>
                </c:pt>
                <c:pt idx="5722">
                  <c:v>5.5</c:v>
                </c:pt>
                <c:pt idx="5723">
                  <c:v>5.5</c:v>
                </c:pt>
                <c:pt idx="5724">
                  <c:v>5.5</c:v>
                </c:pt>
                <c:pt idx="5725">
                  <c:v>5.5</c:v>
                </c:pt>
                <c:pt idx="5726">
                  <c:v>5.5</c:v>
                </c:pt>
                <c:pt idx="5727">
                  <c:v>5.5</c:v>
                </c:pt>
                <c:pt idx="5728">
                  <c:v>5.5</c:v>
                </c:pt>
                <c:pt idx="5729">
                  <c:v>5.5</c:v>
                </c:pt>
                <c:pt idx="5730">
                  <c:v>5.5</c:v>
                </c:pt>
                <c:pt idx="5731">
                  <c:v>5.5</c:v>
                </c:pt>
                <c:pt idx="5732">
                  <c:v>5.5</c:v>
                </c:pt>
                <c:pt idx="5733">
                  <c:v>5.5</c:v>
                </c:pt>
                <c:pt idx="5734">
                  <c:v>5.5</c:v>
                </c:pt>
                <c:pt idx="5735">
                  <c:v>5.5</c:v>
                </c:pt>
                <c:pt idx="5736">
                  <c:v>5.5</c:v>
                </c:pt>
                <c:pt idx="5737">
                  <c:v>5.5</c:v>
                </c:pt>
                <c:pt idx="5738">
                  <c:v>5.5</c:v>
                </c:pt>
                <c:pt idx="5739">
                  <c:v>5.5</c:v>
                </c:pt>
                <c:pt idx="5740">
                  <c:v>5.5</c:v>
                </c:pt>
                <c:pt idx="5741">
                  <c:v>5.5</c:v>
                </c:pt>
                <c:pt idx="5742">
                  <c:v>5.5</c:v>
                </c:pt>
                <c:pt idx="5743">
                  <c:v>5.5</c:v>
                </c:pt>
                <c:pt idx="5744">
                  <c:v>5.5</c:v>
                </c:pt>
                <c:pt idx="5745">
                  <c:v>5.5</c:v>
                </c:pt>
                <c:pt idx="5746">
                  <c:v>5.5</c:v>
                </c:pt>
                <c:pt idx="5747">
                  <c:v>5.5</c:v>
                </c:pt>
                <c:pt idx="5748">
                  <c:v>5.5</c:v>
                </c:pt>
                <c:pt idx="5749">
                  <c:v>5.5</c:v>
                </c:pt>
                <c:pt idx="5750">
                  <c:v>5.5</c:v>
                </c:pt>
                <c:pt idx="5751">
                  <c:v>5.5</c:v>
                </c:pt>
                <c:pt idx="5752">
                  <c:v>5.5</c:v>
                </c:pt>
                <c:pt idx="5753">
                  <c:v>5.5</c:v>
                </c:pt>
                <c:pt idx="5754">
                  <c:v>5.5</c:v>
                </c:pt>
                <c:pt idx="5755">
                  <c:v>5.5</c:v>
                </c:pt>
                <c:pt idx="5756">
                  <c:v>5.5</c:v>
                </c:pt>
                <c:pt idx="5757">
                  <c:v>5.5</c:v>
                </c:pt>
                <c:pt idx="5758">
                  <c:v>5.5</c:v>
                </c:pt>
                <c:pt idx="5759">
                  <c:v>5.5</c:v>
                </c:pt>
                <c:pt idx="5760">
                  <c:v>5.5</c:v>
                </c:pt>
                <c:pt idx="5761">
                  <c:v>5.5</c:v>
                </c:pt>
                <c:pt idx="5762">
                  <c:v>5.5</c:v>
                </c:pt>
                <c:pt idx="5763">
                  <c:v>5.5</c:v>
                </c:pt>
                <c:pt idx="5764">
                  <c:v>5.5</c:v>
                </c:pt>
                <c:pt idx="5765">
                  <c:v>5.5</c:v>
                </c:pt>
                <c:pt idx="5766">
                  <c:v>5.5</c:v>
                </c:pt>
                <c:pt idx="5767">
                  <c:v>5.5</c:v>
                </c:pt>
                <c:pt idx="5768">
                  <c:v>5.5</c:v>
                </c:pt>
                <c:pt idx="5769">
                  <c:v>5.5</c:v>
                </c:pt>
                <c:pt idx="5770">
                  <c:v>5.5</c:v>
                </c:pt>
                <c:pt idx="5771">
                  <c:v>5.5</c:v>
                </c:pt>
                <c:pt idx="5772">
                  <c:v>5.5</c:v>
                </c:pt>
                <c:pt idx="5773">
                  <c:v>5.5</c:v>
                </c:pt>
                <c:pt idx="5774">
                  <c:v>5.5</c:v>
                </c:pt>
                <c:pt idx="5775">
                  <c:v>5.5</c:v>
                </c:pt>
                <c:pt idx="5776">
                  <c:v>5.5</c:v>
                </c:pt>
                <c:pt idx="5777">
                  <c:v>5.5</c:v>
                </c:pt>
                <c:pt idx="5778">
                  <c:v>5.5</c:v>
                </c:pt>
                <c:pt idx="5779">
                  <c:v>5.5</c:v>
                </c:pt>
                <c:pt idx="5780">
                  <c:v>5.5</c:v>
                </c:pt>
                <c:pt idx="5781">
                  <c:v>5.5</c:v>
                </c:pt>
                <c:pt idx="5782">
                  <c:v>5.5</c:v>
                </c:pt>
                <c:pt idx="5783">
                  <c:v>5.5</c:v>
                </c:pt>
                <c:pt idx="5784">
                  <c:v>5.5</c:v>
                </c:pt>
                <c:pt idx="5785">
                  <c:v>5.5</c:v>
                </c:pt>
                <c:pt idx="5786">
                  <c:v>5.5</c:v>
                </c:pt>
                <c:pt idx="5787">
                  <c:v>5.5</c:v>
                </c:pt>
                <c:pt idx="5788">
                  <c:v>5.5</c:v>
                </c:pt>
                <c:pt idx="5789">
                  <c:v>5.5</c:v>
                </c:pt>
                <c:pt idx="5790">
                  <c:v>5.5</c:v>
                </c:pt>
                <c:pt idx="5791">
                  <c:v>5.5</c:v>
                </c:pt>
                <c:pt idx="5792">
                  <c:v>5.5</c:v>
                </c:pt>
                <c:pt idx="5793">
                  <c:v>5.5</c:v>
                </c:pt>
                <c:pt idx="5794">
                  <c:v>5.5</c:v>
                </c:pt>
                <c:pt idx="5795">
                  <c:v>5.5</c:v>
                </c:pt>
                <c:pt idx="5796">
                  <c:v>5.5</c:v>
                </c:pt>
                <c:pt idx="5797">
                  <c:v>5.5</c:v>
                </c:pt>
                <c:pt idx="5798">
                  <c:v>5.5</c:v>
                </c:pt>
                <c:pt idx="5799">
                  <c:v>5.5</c:v>
                </c:pt>
                <c:pt idx="5800">
                  <c:v>5.5</c:v>
                </c:pt>
                <c:pt idx="5801">
                  <c:v>5.5</c:v>
                </c:pt>
                <c:pt idx="5802">
                  <c:v>5.5</c:v>
                </c:pt>
                <c:pt idx="5803">
                  <c:v>5.5</c:v>
                </c:pt>
                <c:pt idx="5804">
                  <c:v>5.5</c:v>
                </c:pt>
                <c:pt idx="5805">
                  <c:v>5.5</c:v>
                </c:pt>
                <c:pt idx="5806">
                  <c:v>5.5</c:v>
                </c:pt>
                <c:pt idx="5807">
                  <c:v>5.5</c:v>
                </c:pt>
                <c:pt idx="5808">
                  <c:v>5.5</c:v>
                </c:pt>
                <c:pt idx="5809">
                  <c:v>5.5</c:v>
                </c:pt>
                <c:pt idx="5810">
                  <c:v>5.5</c:v>
                </c:pt>
                <c:pt idx="5811">
                  <c:v>5.5</c:v>
                </c:pt>
                <c:pt idx="5812">
                  <c:v>5.5</c:v>
                </c:pt>
                <c:pt idx="5813">
                  <c:v>5.5</c:v>
                </c:pt>
                <c:pt idx="5814">
                  <c:v>5.5</c:v>
                </c:pt>
                <c:pt idx="5815">
                  <c:v>5.5</c:v>
                </c:pt>
                <c:pt idx="5816">
                  <c:v>5.5</c:v>
                </c:pt>
                <c:pt idx="5817">
                  <c:v>5.5</c:v>
                </c:pt>
                <c:pt idx="5818">
                  <c:v>5.5</c:v>
                </c:pt>
                <c:pt idx="5819">
                  <c:v>5.5</c:v>
                </c:pt>
                <c:pt idx="5820">
                  <c:v>5.5</c:v>
                </c:pt>
                <c:pt idx="5821">
                  <c:v>5.5</c:v>
                </c:pt>
                <c:pt idx="5822">
                  <c:v>5.5</c:v>
                </c:pt>
                <c:pt idx="5823">
                  <c:v>5.5</c:v>
                </c:pt>
                <c:pt idx="5824">
                  <c:v>5.5</c:v>
                </c:pt>
                <c:pt idx="5825">
                  <c:v>5.5</c:v>
                </c:pt>
                <c:pt idx="5826">
                  <c:v>5.5</c:v>
                </c:pt>
                <c:pt idx="5827">
                  <c:v>5.5</c:v>
                </c:pt>
                <c:pt idx="5828">
                  <c:v>5.5</c:v>
                </c:pt>
                <c:pt idx="5829">
                  <c:v>5.5</c:v>
                </c:pt>
                <c:pt idx="5830">
                  <c:v>5.5</c:v>
                </c:pt>
                <c:pt idx="5831">
                  <c:v>5.5</c:v>
                </c:pt>
                <c:pt idx="5832">
                  <c:v>5.5</c:v>
                </c:pt>
                <c:pt idx="5833">
                  <c:v>5.5</c:v>
                </c:pt>
                <c:pt idx="5834">
                  <c:v>5.5</c:v>
                </c:pt>
                <c:pt idx="5835">
                  <c:v>5.5</c:v>
                </c:pt>
                <c:pt idx="5836">
                  <c:v>5.5</c:v>
                </c:pt>
                <c:pt idx="5837">
                  <c:v>5.5</c:v>
                </c:pt>
                <c:pt idx="5838">
                  <c:v>5.5</c:v>
                </c:pt>
                <c:pt idx="5839">
                  <c:v>5.5</c:v>
                </c:pt>
                <c:pt idx="5840">
                  <c:v>5.5</c:v>
                </c:pt>
                <c:pt idx="5841">
                  <c:v>5.5</c:v>
                </c:pt>
                <c:pt idx="5842">
                  <c:v>5.5</c:v>
                </c:pt>
                <c:pt idx="5843">
                  <c:v>5.5</c:v>
                </c:pt>
                <c:pt idx="5844">
                  <c:v>5.5</c:v>
                </c:pt>
                <c:pt idx="5845">
                  <c:v>5.5</c:v>
                </c:pt>
                <c:pt idx="5846">
                  <c:v>5.5</c:v>
                </c:pt>
                <c:pt idx="5847">
                  <c:v>5.5</c:v>
                </c:pt>
                <c:pt idx="5848">
                  <c:v>5.5</c:v>
                </c:pt>
                <c:pt idx="5849">
                  <c:v>5.5</c:v>
                </c:pt>
                <c:pt idx="5850">
                  <c:v>5.5</c:v>
                </c:pt>
                <c:pt idx="5851">
                  <c:v>5.5</c:v>
                </c:pt>
                <c:pt idx="5852">
                  <c:v>5.5</c:v>
                </c:pt>
                <c:pt idx="5853">
                  <c:v>5.5</c:v>
                </c:pt>
                <c:pt idx="5854">
                  <c:v>5.5</c:v>
                </c:pt>
                <c:pt idx="5855">
                  <c:v>5.5</c:v>
                </c:pt>
                <c:pt idx="5856">
                  <c:v>5.5</c:v>
                </c:pt>
                <c:pt idx="5857">
                  <c:v>5.5</c:v>
                </c:pt>
                <c:pt idx="5858">
                  <c:v>5.5</c:v>
                </c:pt>
                <c:pt idx="5859">
                  <c:v>5.5</c:v>
                </c:pt>
                <c:pt idx="5860">
                  <c:v>5.5</c:v>
                </c:pt>
                <c:pt idx="5861">
                  <c:v>5.5</c:v>
                </c:pt>
                <c:pt idx="5862">
                  <c:v>5.5</c:v>
                </c:pt>
                <c:pt idx="5863">
                  <c:v>5.5</c:v>
                </c:pt>
                <c:pt idx="5864">
                  <c:v>5.5</c:v>
                </c:pt>
                <c:pt idx="5865">
                  <c:v>5.5</c:v>
                </c:pt>
                <c:pt idx="5866">
                  <c:v>5.5</c:v>
                </c:pt>
                <c:pt idx="5867">
                  <c:v>5.5</c:v>
                </c:pt>
                <c:pt idx="5868">
                  <c:v>5.5</c:v>
                </c:pt>
                <c:pt idx="5869">
                  <c:v>5.5</c:v>
                </c:pt>
                <c:pt idx="5870">
                  <c:v>5.5</c:v>
                </c:pt>
                <c:pt idx="5871">
                  <c:v>5.5</c:v>
                </c:pt>
                <c:pt idx="5872">
                  <c:v>5.5</c:v>
                </c:pt>
                <c:pt idx="5873">
                  <c:v>5.5</c:v>
                </c:pt>
                <c:pt idx="5874">
                  <c:v>5.5</c:v>
                </c:pt>
                <c:pt idx="5875">
                  <c:v>5.5</c:v>
                </c:pt>
                <c:pt idx="5876">
                  <c:v>5.5</c:v>
                </c:pt>
                <c:pt idx="5877">
                  <c:v>5.5</c:v>
                </c:pt>
                <c:pt idx="5878">
                  <c:v>5.5</c:v>
                </c:pt>
                <c:pt idx="5879">
                  <c:v>5.5</c:v>
                </c:pt>
                <c:pt idx="5880">
                  <c:v>5.5</c:v>
                </c:pt>
                <c:pt idx="5881">
                  <c:v>5.5</c:v>
                </c:pt>
                <c:pt idx="5882">
                  <c:v>5.5</c:v>
                </c:pt>
                <c:pt idx="5883">
                  <c:v>5.5</c:v>
                </c:pt>
                <c:pt idx="5884">
                  <c:v>5.5</c:v>
                </c:pt>
                <c:pt idx="5885">
                  <c:v>5.5</c:v>
                </c:pt>
                <c:pt idx="5886">
                  <c:v>5.5</c:v>
                </c:pt>
                <c:pt idx="5887">
                  <c:v>5.5</c:v>
                </c:pt>
                <c:pt idx="5888">
                  <c:v>5.5</c:v>
                </c:pt>
                <c:pt idx="5889">
                  <c:v>5.5</c:v>
                </c:pt>
                <c:pt idx="5890">
                  <c:v>5.5</c:v>
                </c:pt>
                <c:pt idx="5891">
                  <c:v>5.5</c:v>
                </c:pt>
                <c:pt idx="5892">
                  <c:v>5.5</c:v>
                </c:pt>
                <c:pt idx="5893">
                  <c:v>5.5</c:v>
                </c:pt>
                <c:pt idx="5894">
                  <c:v>5.5</c:v>
                </c:pt>
                <c:pt idx="5895">
                  <c:v>5.5</c:v>
                </c:pt>
                <c:pt idx="5896">
                  <c:v>5.5</c:v>
                </c:pt>
                <c:pt idx="5897">
                  <c:v>5.5</c:v>
                </c:pt>
                <c:pt idx="5898">
                  <c:v>5.5</c:v>
                </c:pt>
                <c:pt idx="5899">
                  <c:v>5.5</c:v>
                </c:pt>
                <c:pt idx="5900">
                  <c:v>5.5</c:v>
                </c:pt>
                <c:pt idx="5901">
                  <c:v>5.5</c:v>
                </c:pt>
                <c:pt idx="5902">
                  <c:v>5.5</c:v>
                </c:pt>
                <c:pt idx="5903">
                  <c:v>5.5</c:v>
                </c:pt>
                <c:pt idx="5904">
                  <c:v>5.5</c:v>
                </c:pt>
                <c:pt idx="5905">
                  <c:v>5.5</c:v>
                </c:pt>
                <c:pt idx="5906">
                  <c:v>5.5</c:v>
                </c:pt>
                <c:pt idx="5907">
                  <c:v>5.5</c:v>
                </c:pt>
                <c:pt idx="5908">
                  <c:v>5.5</c:v>
                </c:pt>
                <c:pt idx="5909">
                  <c:v>5.5</c:v>
                </c:pt>
                <c:pt idx="5910">
                  <c:v>5.5</c:v>
                </c:pt>
                <c:pt idx="5911">
                  <c:v>5.5</c:v>
                </c:pt>
                <c:pt idx="5912">
                  <c:v>5.5</c:v>
                </c:pt>
                <c:pt idx="5913">
                  <c:v>5.5</c:v>
                </c:pt>
                <c:pt idx="5914">
                  <c:v>5.5</c:v>
                </c:pt>
                <c:pt idx="5915">
                  <c:v>5.5</c:v>
                </c:pt>
                <c:pt idx="5916">
                  <c:v>5.5</c:v>
                </c:pt>
                <c:pt idx="5917">
                  <c:v>5.5</c:v>
                </c:pt>
                <c:pt idx="5918">
                  <c:v>5.5</c:v>
                </c:pt>
                <c:pt idx="5919">
                  <c:v>5.5</c:v>
                </c:pt>
                <c:pt idx="5920">
                  <c:v>5.5</c:v>
                </c:pt>
                <c:pt idx="5921">
                  <c:v>5.5</c:v>
                </c:pt>
                <c:pt idx="5922">
                  <c:v>5.5</c:v>
                </c:pt>
                <c:pt idx="5923">
                  <c:v>5.5</c:v>
                </c:pt>
                <c:pt idx="5924">
                  <c:v>5.5</c:v>
                </c:pt>
                <c:pt idx="5925">
                  <c:v>5.5</c:v>
                </c:pt>
                <c:pt idx="5926">
                  <c:v>5.5</c:v>
                </c:pt>
                <c:pt idx="5927">
                  <c:v>5.5</c:v>
                </c:pt>
                <c:pt idx="5928">
                  <c:v>5.5</c:v>
                </c:pt>
                <c:pt idx="5929">
                  <c:v>5.5</c:v>
                </c:pt>
                <c:pt idx="5930">
                  <c:v>5.5</c:v>
                </c:pt>
                <c:pt idx="5931">
                  <c:v>5.5</c:v>
                </c:pt>
                <c:pt idx="5932">
                  <c:v>5.5</c:v>
                </c:pt>
                <c:pt idx="5933">
                  <c:v>5.5</c:v>
                </c:pt>
                <c:pt idx="5934">
                  <c:v>5.5</c:v>
                </c:pt>
                <c:pt idx="5935">
                  <c:v>5.5</c:v>
                </c:pt>
                <c:pt idx="5936">
                  <c:v>5.5</c:v>
                </c:pt>
                <c:pt idx="5937">
                  <c:v>5.5</c:v>
                </c:pt>
                <c:pt idx="5938">
                  <c:v>5.5</c:v>
                </c:pt>
                <c:pt idx="5939">
                  <c:v>5.5</c:v>
                </c:pt>
                <c:pt idx="5940">
                  <c:v>5.5</c:v>
                </c:pt>
                <c:pt idx="5941">
                  <c:v>5.5</c:v>
                </c:pt>
                <c:pt idx="5942">
                  <c:v>5.5</c:v>
                </c:pt>
                <c:pt idx="5943">
                  <c:v>5.5</c:v>
                </c:pt>
                <c:pt idx="5944">
                  <c:v>5.5</c:v>
                </c:pt>
                <c:pt idx="5945">
                  <c:v>5.5</c:v>
                </c:pt>
                <c:pt idx="5946">
                  <c:v>5.5</c:v>
                </c:pt>
                <c:pt idx="5947">
                  <c:v>5.5</c:v>
                </c:pt>
                <c:pt idx="5948">
                  <c:v>5.5</c:v>
                </c:pt>
                <c:pt idx="5949">
                  <c:v>5.5</c:v>
                </c:pt>
                <c:pt idx="5950">
                  <c:v>5.5</c:v>
                </c:pt>
                <c:pt idx="5951">
                  <c:v>5.5</c:v>
                </c:pt>
                <c:pt idx="5952">
                  <c:v>5.5</c:v>
                </c:pt>
                <c:pt idx="5953">
                  <c:v>5.5</c:v>
                </c:pt>
                <c:pt idx="5954">
                  <c:v>5.5</c:v>
                </c:pt>
                <c:pt idx="5955">
                  <c:v>5.5</c:v>
                </c:pt>
                <c:pt idx="5956">
                  <c:v>5.5</c:v>
                </c:pt>
                <c:pt idx="5957">
                  <c:v>5.5</c:v>
                </c:pt>
                <c:pt idx="5958">
                  <c:v>5.5</c:v>
                </c:pt>
                <c:pt idx="5959">
                  <c:v>5.5</c:v>
                </c:pt>
                <c:pt idx="5960">
                  <c:v>5.5</c:v>
                </c:pt>
                <c:pt idx="5961">
                  <c:v>5.5</c:v>
                </c:pt>
                <c:pt idx="5962">
                  <c:v>5.5</c:v>
                </c:pt>
                <c:pt idx="5963">
                  <c:v>5.5</c:v>
                </c:pt>
                <c:pt idx="5964">
                  <c:v>5.5</c:v>
                </c:pt>
                <c:pt idx="5965">
                  <c:v>5.5</c:v>
                </c:pt>
                <c:pt idx="5966">
                  <c:v>5.5</c:v>
                </c:pt>
                <c:pt idx="5967">
                  <c:v>5.5</c:v>
                </c:pt>
                <c:pt idx="5968">
                  <c:v>5.5</c:v>
                </c:pt>
                <c:pt idx="5969">
                  <c:v>5.5</c:v>
                </c:pt>
                <c:pt idx="5970">
                  <c:v>5.5</c:v>
                </c:pt>
                <c:pt idx="5971">
                  <c:v>5.5</c:v>
                </c:pt>
                <c:pt idx="5972">
                  <c:v>5.5</c:v>
                </c:pt>
                <c:pt idx="5973">
                  <c:v>5.5</c:v>
                </c:pt>
                <c:pt idx="5974">
                  <c:v>5.5</c:v>
                </c:pt>
                <c:pt idx="5975">
                  <c:v>5.5</c:v>
                </c:pt>
                <c:pt idx="5976">
                  <c:v>5.5</c:v>
                </c:pt>
                <c:pt idx="5977">
                  <c:v>5.5</c:v>
                </c:pt>
                <c:pt idx="5978">
                  <c:v>5.5</c:v>
                </c:pt>
                <c:pt idx="5979">
                  <c:v>5.5</c:v>
                </c:pt>
                <c:pt idx="5980">
                  <c:v>5.5</c:v>
                </c:pt>
                <c:pt idx="5981">
                  <c:v>5.5</c:v>
                </c:pt>
                <c:pt idx="5982">
                  <c:v>5.5</c:v>
                </c:pt>
                <c:pt idx="5983">
                  <c:v>5.5</c:v>
                </c:pt>
                <c:pt idx="5984">
                  <c:v>5.5</c:v>
                </c:pt>
                <c:pt idx="5985">
                  <c:v>5.5</c:v>
                </c:pt>
                <c:pt idx="5986">
                  <c:v>5.5</c:v>
                </c:pt>
                <c:pt idx="5987">
                  <c:v>5.5</c:v>
                </c:pt>
                <c:pt idx="5988">
                  <c:v>5.5</c:v>
                </c:pt>
                <c:pt idx="5989">
                  <c:v>5.5</c:v>
                </c:pt>
                <c:pt idx="5990">
                  <c:v>5.5</c:v>
                </c:pt>
                <c:pt idx="5991">
                  <c:v>5.5</c:v>
                </c:pt>
                <c:pt idx="5992">
                  <c:v>5.5</c:v>
                </c:pt>
                <c:pt idx="5993">
                  <c:v>5.5</c:v>
                </c:pt>
                <c:pt idx="5994">
                  <c:v>5.5</c:v>
                </c:pt>
                <c:pt idx="5995">
                  <c:v>5.5</c:v>
                </c:pt>
                <c:pt idx="5996">
                  <c:v>5.5</c:v>
                </c:pt>
                <c:pt idx="5997">
                  <c:v>5.5</c:v>
                </c:pt>
                <c:pt idx="5998">
                  <c:v>5.5</c:v>
                </c:pt>
                <c:pt idx="5999">
                  <c:v>5.5</c:v>
                </c:pt>
                <c:pt idx="6000">
                  <c:v>5.5</c:v>
                </c:pt>
                <c:pt idx="6001">
                  <c:v>5.5</c:v>
                </c:pt>
                <c:pt idx="6002">
                  <c:v>5.5</c:v>
                </c:pt>
                <c:pt idx="6003">
                  <c:v>5.5</c:v>
                </c:pt>
                <c:pt idx="6004">
                  <c:v>5.5</c:v>
                </c:pt>
                <c:pt idx="6005">
                  <c:v>5.5</c:v>
                </c:pt>
                <c:pt idx="6006">
                  <c:v>5.5</c:v>
                </c:pt>
                <c:pt idx="6007">
                  <c:v>5.5</c:v>
                </c:pt>
                <c:pt idx="6008">
                  <c:v>5.5</c:v>
                </c:pt>
                <c:pt idx="6009">
                  <c:v>5.5</c:v>
                </c:pt>
                <c:pt idx="6010">
                  <c:v>5.5</c:v>
                </c:pt>
                <c:pt idx="6011">
                  <c:v>5.5</c:v>
                </c:pt>
                <c:pt idx="6012">
                  <c:v>5.5</c:v>
                </c:pt>
                <c:pt idx="6013">
                  <c:v>5.5</c:v>
                </c:pt>
                <c:pt idx="6014">
                  <c:v>5.5</c:v>
                </c:pt>
                <c:pt idx="6015">
                  <c:v>5.5</c:v>
                </c:pt>
                <c:pt idx="6016">
                  <c:v>5.5</c:v>
                </c:pt>
                <c:pt idx="6017">
                  <c:v>5.5</c:v>
                </c:pt>
                <c:pt idx="6018">
                  <c:v>5.5</c:v>
                </c:pt>
                <c:pt idx="6019">
                  <c:v>5.5</c:v>
                </c:pt>
                <c:pt idx="6020">
                  <c:v>5.5</c:v>
                </c:pt>
                <c:pt idx="6021">
                  <c:v>5.5</c:v>
                </c:pt>
                <c:pt idx="6022">
                  <c:v>5.5</c:v>
                </c:pt>
                <c:pt idx="6023">
                  <c:v>5.5</c:v>
                </c:pt>
                <c:pt idx="6024">
                  <c:v>5.5</c:v>
                </c:pt>
                <c:pt idx="6025">
                  <c:v>5.5</c:v>
                </c:pt>
                <c:pt idx="6026">
                  <c:v>5.5</c:v>
                </c:pt>
                <c:pt idx="6027">
                  <c:v>5.5</c:v>
                </c:pt>
                <c:pt idx="6028">
                  <c:v>5.5</c:v>
                </c:pt>
                <c:pt idx="6029">
                  <c:v>5.5</c:v>
                </c:pt>
                <c:pt idx="6030">
                  <c:v>5.5</c:v>
                </c:pt>
                <c:pt idx="6031">
                  <c:v>5.5</c:v>
                </c:pt>
                <c:pt idx="6032">
                  <c:v>5.5</c:v>
                </c:pt>
                <c:pt idx="6033">
                  <c:v>5.5</c:v>
                </c:pt>
                <c:pt idx="6034">
                  <c:v>5.5</c:v>
                </c:pt>
                <c:pt idx="6035">
                  <c:v>5.5</c:v>
                </c:pt>
                <c:pt idx="6036">
                  <c:v>5.5</c:v>
                </c:pt>
                <c:pt idx="6037">
                  <c:v>5.5</c:v>
                </c:pt>
                <c:pt idx="6038">
                  <c:v>5.5</c:v>
                </c:pt>
                <c:pt idx="6039">
                  <c:v>5.5</c:v>
                </c:pt>
                <c:pt idx="6040">
                  <c:v>5.5</c:v>
                </c:pt>
                <c:pt idx="6041">
                  <c:v>5.5</c:v>
                </c:pt>
                <c:pt idx="6042">
                  <c:v>5.5</c:v>
                </c:pt>
                <c:pt idx="6043">
                  <c:v>5.5</c:v>
                </c:pt>
                <c:pt idx="6044">
                  <c:v>5.5</c:v>
                </c:pt>
                <c:pt idx="6045">
                  <c:v>5.5</c:v>
                </c:pt>
                <c:pt idx="6046">
                  <c:v>5.5</c:v>
                </c:pt>
                <c:pt idx="6047">
                  <c:v>5.5</c:v>
                </c:pt>
                <c:pt idx="6048">
                  <c:v>5.5</c:v>
                </c:pt>
                <c:pt idx="6049">
                  <c:v>5.5</c:v>
                </c:pt>
                <c:pt idx="6050">
                  <c:v>5.5</c:v>
                </c:pt>
                <c:pt idx="6051">
                  <c:v>5.5</c:v>
                </c:pt>
                <c:pt idx="6052">
                  <c:v>5.5</c:v>
                </c:pt>
                <c:pt idx="6053">
                  <c:v>5.5</c:v>
                </c:pt>
                <c:pt idx="6054">
                  <c:v>5.5</c:v>
                </c:pt>
                <c:pt idx="6055">
                  <c:v>5.5</c:v>
                </c:pt>
                <c:pt idx="6056">
                  <c:v>5.5</c:v>
                </c:pt>
                <c:pt idx="6057">
                  <c:v>5.5</c:v>
                </c:pt>
                <c:pt idx="6058">
                  <c:v>5.5</c:v>
                </c:pt>
                <c:pt idx="6059">
                  <c:v>5.5</c:v>
                </c:pt>
                <c:pt idx="6060">
                  <c:v>5.5</c:v>
                </c:pt>
                <c:pt idx="6061">
                  <c:v>5.5</c:v>
                </c:pt>
                <c:pt idx="6062">
                  <c:v>5.5</c:v>
                </c:pt>
                <c:pt idx="6063">
                  <c:v>5.5</c:v>
                </c:pt>
                <c:pt idx="6064">
                  <c:v>5.5</c:v>
                </c:pt>
                <c:pt idx="6065">
                  <c:v>5.5</c:v>
                </c:pt>
                <c:pt idx="6066">
                  <c:v>5.5</c:v>
                </c:pt>
                <c:pt idx="6067">
                  <c:v>5.5</c:v>
                </c:pt>
                <c:pt idx="6068">
                  <c:v>5.5</c:v>
                </c:pt>
                <c:pt idx="6069">
                  <c:v>5.5</c:v>
                </c:pt>
                <c:pt idx="6070">
                  <c:v>5.5</c:v>
                </c:pt>
                <c:pt idx="6071">
                  <c:v>5.5</c:v>
                </c:pt>
                <c:pt idx="6072">
                  <c:v>5.5</c:v>
                </c:pt>
                <c:pt idx="6073">
                  <c:v>5.5</c:v>
                </c:pt>
                <c:pt idx="6074">
                  <c:v>5.5</c:v>
                </c:pt>
                <c:pt idx="6075">
                  <c:v>5.5</c:v>
                </c:pt>
                <c:pt idx="6076">
                  <c:v>5.5</c:v>
                </c:pt>
                <c:pt idx="6077">
                  <c:v>5.5</c:v>
                </c:pt>
                <c:pt idx="6078">
                  <c:v>5.5</c:v>
                </c:pt>
                <c:pt idx="6079">
                  <c:v>5.5</c:v>
                </c:pt>
                <c:pt idx="6080">
                  <c:v>5.5</c:v>
                </c:pt>
                <c:pt idx="6081">
                  <c:v>5.5</c:v>
                </c:pt>
                <c:pt idx="6082">
                  <c:v>5.5</c:v>
                </c:pt>
                <c:pt idx="6083">
                  <c:v>5.5</c:v>
                </c:pt>
                <c:pt idx="6084">
                  <c:v>5.5</c:v>
                </c:pt>
                <c:pt idx="6085">
                  <c:v>5.5</c:v>
                </c:pt>
                <c:pt idx="6086">
                  <c:v>5.5</c:v>
                </c:pt>
                <c:pt idx="6087">
                  <c:v>5.5</c:v>
                </c:pt>
                <c:pt idx="6088">
                  <c:v>5.5</c:v>
                </c:pt>
                <c:pt idx="6089">
                  <c:v>5.5</c:v>
                </c:pt>
                <c:pt idx="6090">
                  <c:v>5.5</c:v>
                </c:pt>
                <c:pt idx="6091">
                  <c:v>5.5</c:v>
                </c:pt>
                <c:pt idx="6092">
                  <c:v>5.5</c:v>
                </c:pt>
                <c:pt idx="6093">
                  <c:v>5.5</c:v>
                </c:pt>
                <c:pt idx="6094">
                  <c:v>5.5</c:v>
                </c:pt>
                <c:pt idx="6095">
                  <c:v>5.5</c:v>
                </c:pt>
                <c:pt idx="6096">
                  <c:v>5.5</c:v>
                </c:pt>
                <c:pt idx="6097">
                  <c:v>5.5</c:v>
                </c:pt>
                <c:pt idx="6098">
                  <c:v>5.5</c:v>
                </c:pt>
                <c:pt idx="6099">
                  <c:v>5.5</c:v>
                </c:pt>
                <c:pt idx="6100">
                  <c:v>5.5</c:v>
                </c:pt>
                <c:pt idx="6101">
                  <c:v>5.5</c:v>
                </c:pt>
                <c:pt idx="6102">
                  <c:v>5.5</c:v>
                </c:pt>
                <c:pt idx="6103">
                  <c:v>5.5</c:v>
                </c:pt>
                <c:pt idx="6104">
                  <c:v>5.5</c:v>
                </c:pt>
                <c:pt idx="6105">
                  <c:v>5.5</c:v>
                </c:pt>
                <c:pt idx="6106">
                  <c:v>5.5</c:v>
                </c:pt>
                <c:pt idx="6107">
                  <c:v>5.5</c:v>
                </c:pt>
                <c:pt idx="6108">
                  <c:v>5.5</c:v>
                </c:pt>
                <c:pt idx="6109">
                  <c:v>5.5</c:v>
                </c:pt>
                <c:pt idx="6110">
                  <c:v>5.5</c:v>
                </c:pt>
                <c:pt idx="6111">
                  <c:v>5.5</c:v>
                </c:pt>
                <c:pt idx="6112">
                  <c:v>5.5</c:v>
                </c:pt>
                <c:pt idx="6113">
                  <c:v>5.5</c:v>
                </c:pt>
                <c:pt idx="6114">
                  <c:v>5.5</c:v>
                </c:pt>
                <c:pt idx="6115">
                  <c:v>5.5</c:v>
                </c:pt>
                <c:pt idx="6116">
                  <c:v>5.5</c:v>
                </c:pt>
                <c:pt idx="6117">
                  <c:v>5.5</c:v>
                </c:pt>
                <c:pt idx="6118">
                  <c:v>5.5</c:v>
                </c:pt>
                <c:pt idx="6119">
                  <c:v>5.5</c:v>
                </c:pt>
                <c:pt idx="6120">
                  <c:v>5.5</c:v>
                </c:pt>
                <c:pt idx="6121">
                  <c:v>5.5</c:v>
                </c:pt>
                <c:pt idx="6122">
                  <c:v>5.5</c:v>
                </c:pt>
                <c:pt idx="6123">
                  <c:v>5.5</c:v>
                </c:pt>
                <c:pt idx="6124">
                  <c:v>5.5</c:v>
                </c:pt>
                <c:pt idx="6125">
                  <c:v>5.5</c:v>
                </c:pt>
                <c:pt idx="6126">
                  <c:v>5.5</c:v>
                </c:pt>
                <c:pt idx="6127">
                  <c:v>5.5</c:v>
                </c:pt>
                <c:pt idx="6128">
                  <c:v>5.5</c:v>
                </c:pt>
                <c:pt idx="6129">
                  <c:v>5.5</c:v>
                </c:pt>
                <c:pt idx="6130">
                  <c:v>5.5</c:v>
                </c:pt>
                <c:pt idx="6131">
                  <c:v>5.5</c:v>
                </c:pt>
                <c:pt idx="6132">
                  <c:v>5.5</c:v>
                </c:pt>
                <c:pt idx="6133">
                  <c:v>5.5</c:v>
                </c:pt>
                <c:pt idx="6134">
                  <c:v>5.5</c:v>
                </c:pt>
                <c:pt idx="6135">
                  <c:v>5.5</c:v>
                </c:pt>
                <c:pt idx="6136">
                  <c:v>5.5</c:v>
                </c:pt>
                <c:pt idx="6137">
                  <c:v>5.5</c:v>
                </c:pt>
                <c:pt idx="6138">
                  <c:v>5.5</c:v>
                </c:pt>
                <c:pt idx="6139">
                  <c:v>5.5</c:v>
                </c:pt>
                <c:pt idx="6140">
                  <c:v>5.5</c:v>
                </c:pt>
                <c:pt idx="6141">
                  <c:v>5.5</c:v>
                </c:pt>
                <c:pt idx="6142">
                  <c:v>5.5</c:v>
                </c:pt>
                <c:pt idx="6143">
                  <c:v>5.5</c:v>
                </c:pt>
                <c:pt idx="6144">
                  <c:v>5.5</c:v>
                </c:pt>
                <c:pt idx="6145">
                  <c:v>5.5</c:v>
                </c:pt>
                <c:pt idx="6146">
                  <c:v>5.5</c:v>
                </c:pt>
                <c:pt idx="6147">
                  <c:v>5.5</c:v>
                </c:pt>
                <c:pt idx="6148">
                  <c:v>5.5</c:v>
                </c:pt>
                <c:pt idx="6149">
                  <c:v>5.5</c:v>
                </c:pt>
                <c:pt idx="6150">
                  <c:v>5.5</c:v>
                </c:pt>
                <c:pt idx="6151">
                  <c:v>5.5</c:v>
                </c:pt>
                <c:pt idx="6152">
                  <c:v>5.5</c:v>
                </c:pt>
                <c:pt idx="6153">
                  <c:v>5.5</c:v>
                </c:pt>
                <c:pt idx="6154">
                  <c:v>5.5</c:v>
                </c:pt>
                <c:pt idx="6155">
                  <c:v>5.5</c:v>
                </c:pt>
                <c:pt idx="6156">
                  <c:v>5.5</c:v>
                </c:pt>
                <c:pt idx="6157">
                  <c:v>5.5</c:v>
                </c:pt>
                <c:pt idx="6158">
                  <c:v>5.5</c:v>
                </c:pt>
                <c:pt idx="6159">
                  <c:v>5.5</c:v>
                </c:pt>
                <c:pt idx="6160">
                  <c:v>5.5</c:v>
                </c:pt>
                <c:pt idx="6161">
                  <c:v>5.5</c:v>
                </c:pt>
                <c:pt idx="6162">
                  <c:v>5.5</c:v>
                </c:pt>
                <c:pt idx="6163">
                  <c:v>5.5</c:v>
                </c:pt>
                <c:pt idx="6164">
                  <c:v>5.5</c:v>
                </c:pt>
                <c:pt idx="6165">
                  <c:v>5.5</c:v>
                </c:pt>
                <c:pt idx="6166">
                  <c:v>5.5</c:v>
                </c:pt>
                <c:pt idx="6167">
                  <c:v>5.5</c:v>
                </c:pt>
                <c:pt idx="6168">
                  <c:v>5.5</c:v>
                </c:pt>
                <c:pt idx="6169">
                  <c:v>5.5</c:v>
                </c:pt>
                <c:pt idx="6170">
                  <c:v>5.5</c:v>
                </c:pt>
                <c:pt idx="6171">
                  <c:v>5.5</c:v>
                </c:pt>
                <c:pt idx="6172">
                  <c:v>5.5</c:v>
                </c:pt>
                <c:pt idx="6173">
                  <c:v>5.5</c:v>
                </c:pt>
                <c:pt idx="6174">
                  <c:v>5.5</c:v>
                </c:pt>
                <c:pt idx="6175">
                  <c:v>5.5</c:v>
                </c:pt>
                <c:pt idx="6176">
                  <c:v>5.5</c:v>
                </c:pt>
                <c:pt idx="6177">
                  <c:v>5.5</c:v>
                </c:pt>
                <c:pt idx="6178">
                  <c:v>5.5</c:v>
                </c:pt>
                <c:pt idx="6179">
                  <c:v>5.5</c:v>
                </c:pt>
                <c:pt idx="6180">
                  <c:v>5.5</c:v>
                </c:pt>
                <c:pt idx="6181">
                  <c:v>5.5</c:v>
                </c:pt>
                <c:pt idx="6182">
                  <c:v>5.5</c:v>
                </c:pt>
                <c:pt idx="6183">
                  <c:v>5.5</c:v>
                </c:pt>
                <c:pt idx="6184">
                  <c:v>5.5</c:v>
                </c:pt>
                <c:pt idx="6185">
                  <c:v>5.5</c:v>
                </c:pt>
                <c:pt idx="6186">
                  <c:v>5.5</c:v>
                </c:pt>
                <c:pt idx="6187">
                  <c:v>5.5</c:v>
                </c:pt>
                <c:pt idx="6188">
                  <c:v>5.5</c:v>
                </c:pt>
                <c:pt idx="6189">
                  <c:v>5.5</c:v>
                </c:pt>
                <c:pt idx="6190">
                  <c:v>5.5</c:v>
                </c:pt>
                <c:pt idx="6191">
                  <c:v>5.5</c:v>
                </c:pt>
                <c:pt idx="6192">
                  <c:v>5.5</c:v>
                </c:pt>
                <c:pt idx="6193">
                  <c:v>5.5</c:v>
                </c:pt>
                <c:pt idx="6194">
                  <c:v>5.5</c:v>
                </c:pt>
                <c:pt idx="6195">
                  <c:v>5.5</c:v>
                </c:pt>
                <c:pt idx="6196">
                  <c:v>5.5</c:v>
                </c:pt>
                <c:pt idx="6197">
                  <c:v>5.5</c:v>
                </c:pt>
                <c:pt idx="6198">
                  <c:v>5.5</c:v>
                </c:pt>
                <c:pt idx="6199">
                  <c:v>5.5</c:v>
                </c:pt>
                <c:pt idx="6200">
                  <c:v>5.5</c:v>
                </c:pt>
                <c:pt idx="6201">
                  <c:v>5.5</c:v>
                </c:pt>
                <c:pt idx="6202">
                  <c:v>5.5</c:v>
                </c:pt>
                <c:pt idx="6203">
                  <c:v>5.5</c:v>
                </c:pt>
                <c:pt idx="6204">
                  <c:v>5.5</c:v>
                </c:pt>
                <c:pt idx="6205">
                  <c:v>5.5</c:v>
                </c:pt>
                <c:pt idx="6206">
                  <c:v>5.5</c:v>
                </c:pt>
                <c:pt idx="6207">
                  <c:v>5.5</c:v>
                </c:pt>
                <c:pt idx="6208">
                  <c:v>5.5</c:v>
                </c:pt>
                <c:pt idx="6209">
                  <c:v>5.5</c:v>
                </c:pt>
                <c:pt idx="6210">
                  <c:v>5.5</c:v>
                </c:pt>
                <c:pt idx="6211">
                  <c:v>5.5</c:v>
                </c:pt>
                <c:pt idx="6212">
                  <c:v>5.5</c:v>
                </c:pt>
                <c:pt idx="6213">
                  <c:v>5.5</c:v>
                </c:pt>
                <c:pt idx="6214">
                  <c:v>5.5</c:v>
                </c:pt>
                <c:pt idx="6215">
                  <c:v>5.5</c:v>
                </c:pt>
                <c:pt idx="6216">
                  <c:v>5.5</c:v>
                </c:pt>
                <c:pt idx="6217">
                  <c:v>5.5</c:v>
                </c:pt>
                <c:pt idx="6218">
                  <c:v>5.5</c:v>
                </c:pt>
                <c:pt idx="6219">
                  <c:v>5.5</c:v>
                </c:pt>
                <c:pt idx="6220">
                  <c:v>5.5</c:v>
                </c:pt>
                <c:pt idx="6221">
                  <c:v>5.5</c:v>
                </c:pt>
                <c:pt idx="6222">
                  <c:v>5.5</c:v>
                </c:pt>
                <c:pt idx="6223">
                  <c:v>5.5</c:v>
                </c:pt>
                <c:pt idx="6224">
                  <c:v>5.5</c:v>
                </c:pt>
                <c:pt idx="6225">
                  <c:v>5.5</c:v>
                </c:pt>
                <c:pt idx="6226">
                  <c:v>5.5</c:v>
                </c:pt>
                <c:pt idx="6227">
                  <c:v>5.5</c:v>
                </c:pt>
                <c:pt idx="6228">
                  <c:v>5.5</c:v>
                </c:pt>
                <c:pt idx="6229">
                  <c:v>5.5</c:v>
                </c:pt>
                <c:pt idx="6230">
                  <c:v>5.5</c:v>
                </c:pt>
                <c:pt idx="6231">
                  <c:v>5.5</c:v>
                </c:pt>
                <c:pt idx="6232">
                  <c:v>5.5</c:v>
                </c:pt>
                <c:pt idx="6233">
                  <c:v>5.5</c:v>
                </c:pt>
                <c:pt idx="6234">
                  <c:v>5.5</c:v>
                </c:pt>
                <c:pt idx="6235">
                  <c:v>5.5</c:v>
                </c:pt>
                <c:pt idx="6236">
                  <c:v>5.5</c:v>
                </c:pt>
                <c:pt idx="6237">
                  <c:v>5.5</c:v>
                </c:pt>
                <c:pt idx="6238">
                  <c:v>5.5</c:v>
                </c:pt>
                <c:pt idx="6239">
                  <c:v>5.5</c:v>
                </c:pt>
                <c:pt idx="6240">
                  <c:v>5.5</c:v>
                </c:pt>
                <c:pt idx="6241">
                  <c:v>5.5</c:v>
                </c:pt>
                <c:pt idx="6242">
                  <c:v>5.5</c:v>
                </c:pt>
                <c:pt idx="6243">
                  <c:v>5.5</c:v>
                </c:pt>
                <c:pt idx="6244">
                  <c:v>5.5</c:v>
                </c:pt>
                <c:pt idx="6245">
                  <c:v>5.5</c:v>
                </c:pt>
                <c:pt idx="6246">
                  <c:v>5.5</c:v>
                </c:pt>
                <c:pt idx="6247">
                  <c:v>5.5</c:v>
                </c:pt>
                <c:pt idx="6248">
                  <c:v>5.5</c:v>
                </c:pt>
                <c:pt idx="6249">
                  <c:v>5.5</c:v>
                </c:pt>
                <c:pt idx="6250">
                  <c:v>5.5</c:v>
                </c:pt>
                <c:pt idx="6251">
                  <c:v>5.5</c:v>
                </c:pt>
                <c:pt idx="6252">
                  <c:v>5.5</c:v>
                </c:pt>
                <c:pt idx="6253">
                  <c:v>5.5</c:v>
                </c:pt>
                <c:pt idx="6254">
                  <c:v>5.5</c:v>
                </c:pt>
                <c:pt idx="6255">
                  <c:v>5.5</c:v>
                </c:pt>
                <c:pt idx="6256">
                  <c:v>5.5</c:v>
                </c:pt>
                <c:pt idx="6257">
                  <c:v>5.5</c:v>
                </c:pt>
                <c:pt idx="6258">
                  <c:v>5.5</c:v>
                </c:pt>
                <c:pt idx="6259">
                  <c:v>5.5</c:v>
                </c:pt>
                <c:pt idx="6260">
                  <c:v>5.5</c:v>
                </c:pt>
                <c:pt idx="6261">
                  <c:v>5.5</c:v>
                </c:pt>
                <c:pt idx="6262">
                  <c:v>5.5</c:v>
                </c:pt>
                <c:pt idx="6263">
                  <c:v>5.5</c:v>
                </c:pt>
                <c:pt idx="6264">
                  <c:v>5.5</c:v>
                </c:pt>
                <c:pt idx="6265">
                  <c:v>5.5</c:v>
                </c:pt>
                <c:pt idx="6266">
                  <c:v>5.5</c:v>
                </c:pt>
                <c:pt idx="6267">
                  <c:v>5.5</c:v>
                </c:pt>
                <c:pt idx="6268">
                  <c:v>5.5</c:v>
                </c:pt>
                <c:pt idx="6269">
                  <c:v>5.5</c:v>
                </c:pt>
                <c:pt idx="6270">
                  <c:v>5.5</c:v>
                </c:pt>
                <c:pt idx="6271">
                  <c:v>5.5</c:v>
                </c:pt>
                <c:pt idx="6272">
                  <c:v>5.5</c:v>
                </c:pt>
                <c:pt idx="6273">
                  <c:v>5.5</c:v>
                </c:pt>
                <c:pt idx="6274">
                  <c:v>5.5</c:v>
                </c:pt>
                <c:pt idx="6275">
                  <c:v>5.5</c:v>
                </c:pt>
                <c:pt idx="6276">
                  <c:v>5.5</c:v>
                </c:pt>
                <c:pt idx="6277">
                  <c:v>5.5</c:v>
                </c:pt>
                <c:pt idx="6278">
                  <c:v>5.5</c:v>
                </c:pt>
                <c:pt idx="6279">
                  <c:v>5.5</c:v>
                </c:pt>
                <c:pt idx="6280">
                  <c:v>5.5</c:v>
                </c:pt>
                <c:pt idx="6281">
                  <c:v>5.5</c:v>
                </c:pt>
                <c:pt idx="6282">
                  <c:v>5.5</c:v>
                </c:pt>
                <c:pt idx="6283">
                  <c:v>5.5</c:v>
                </c:pt>
                <c:pt idx="6284">
                  <c:v>5.5</c:v>
                </c:pt>
                <c:pt idx="6285">
                  <c:v>5.5</c:v>
                </c:pt>
                <c:pt idx="6286">
                  <c:v>5.5</c:v>
                </c:pt>
                <c:pt idx="6287">
                  <c:v>5.5</c:v>
                </c:pt>
                <c:pt idx="6288">
                  <c:v>5.5</c:v>
                </c:pt>
                <c:pt idx="6289">
                  <c:v>5.5</c:v>
                </c:pt>
                <c:pt idx="6290">
                  <c:v>5.5</c:v>
                </c:pt>
                <c:pt idx="6291">
                  <c:v>5.5</c:v>
                </c:pt>
                <c:pt idx="6292">
                  <c:v>5.5</c:v>
                </c:pt>
                <c:pt idx="6293">
                  <c:v>5.5</c:v>
                </c:pt>
                <c:pt idx="6294">
                  <c:v>5.5</c:v>
                </c:pt>
                <c:pt idx="6295">
                  <c:v>5.5</c:v>
                </c:pt>
                <c:pt idx="6296">
                  <c:v>5.5</c:v>
                </c:pt>
                <c:pt idx="6297">
                  <c:v>5.5</c:v>
                </c:pt>
                <c:pt idx="6298">
                  <c:v>5.5</c:v>
                </c:pt>
                <c:pt idx="6299">
                  <c:v>5.5</c:v>
                </c:pt>
                <c:pt idx="6300">
                  <c:v>5.5</c:v>
                </c:pt>
                <c:pt idx="6301">
                  <c:v>5.5</c:v>
                </c:pt>
                <c:pt idx="6302">
                  <c:v>5.5</c:v>
                </c:pt>
                <c:pt idx="6303">
                  <c:v>5.5</c:v>
                </c:pt>
                <c:pt idx="6304">
                  <c:v>5.5</c:v>
                </c:pt>
              </c:numCache>
            </c:numRef>
          </c:xVal>
          <c:yVal>
            <c:numRef>
              <c:f>'Net Cost Cap Detailed'!$F$4:$F$6308</c:f>
              <c:numCache>
                <c:formatCode>General</c:formatCode>
                <c:ptCount val="6305"/>
                <c:pt idx="0" formatCode="_(* #,##0_);_(* \(#,##0\);_(* &quot;-&quot;??_);_(@_)">
                  <c:v>21.218967355379476</c:v>
                </c:pt>
                <c:pt idx="1051" formatCode="_(* #,##0_);_(* \(#,##0\);_(* &quot;-&quot;??_);_(@_)">
                  <c:v>14.81876282540011</c:v>
                </c:pt>
                <c:pt idx="2102" formatCode="_(* #,##0_);_(* \(#,##0\);_(* &quot;-&quot;??_);_(@_)">
                  <c:v>6.4002045299793897</c:v>
                </c:pt>
                <c:pt idx="3153" formatCode="_(* #,##0_);_(* \(#,##0\);_(* &quot;-&quot;??_);_(@_)">
                  <c:v>5.9951175768235769</c:v>
                </c:pt>
                <c:pt idx="4204" formatCode="_(* #,##0_);_(* \(#,##0\);_(* &quot;-&quot;??_);_(@_)">
                  <c:v>20.813880402223692</c:v>
                </c:pt>
                <c:pt idx="5255" formatCode="_(* #,##0_);_(* \(#,##0\);_(* &quot;-&quot;??_);_(@_)">
                  <c:v>0.16322654722511842</c:v>
                </c:pt>
              </c:numCache>
            </c:numRef>
          </c:yVal>
          <c:smooth val="0"/>
          <c:extLst>
            <c:ext xmlns:c16="http://schemas.microsoft.com/office/drawing/2014/chart" uri="{C3380CC4-5D6E-409C-BE32-E72D297353CC}">
              <c16:uniqueId val="{00000002-2A80-41E3-9CEE-584FC112840F}"/>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'Net Cost Cap Detailed'!$H$3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'Net Cost Cap Detailed'!$D$4:$D$6308</c:f>
              <c:numCache>
                <c:formatCode>General</c:formatCode>
                <c:ptCount val="6305"/>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pt idx="4204">
                  <c:v>4.5</c:v>
                </c:pt>
                <c:pt idx="4205">
                  <c:v>4.5</c:v>
                </c:pt>
                <c:pt idx="4206">
                  <c:v>4.5</c:v>
                </c:pt>
                <c:pt idx="4207">
                  <c:v>4.5</c:v>
                </c:pt>
                <c:pt idx="4208">
                  <c:v>4.5</c:v>
                </c:pt>
                <c:pt idx="4209">
                  <c:v>4.5</c:v>
                </c:pt>
                <c:pt idx="4210">
                  <c:v>4.5</c:v>
                </c:pt>
                <c:pt idx="4211">
                  <c:v>4.5</c:v>
                </c:pt>
                <c:pt idx="4212">
                  <c:v>4.5</c:v>
                </c:pt>
                <c:pt idx="4213">
                  <c:v>4.5</c:v>
                </c:pt>
                <c:pt idx="4214">
                  <c:v>4.5</c:v>
                </c:pt>
                <c:pt idx="4215">
                  <c:v>4.5</c:v>
                </c:pt>
                <c:pt idx="4216">
                  <c:v>4.5</c:v>
                </c:pt>
                <c:pt idx="4217">
                  <c:v>4.5</c:v>
                </c:pt>
                <c:pt idx="4218">
                  <c:v>4.5</c:v>
                </c:pt>
                <c:pt idx="4219">
                  <c:v>4.5</c:v>
                </c:pt>
                <c:pt idx="4220">
                  <c:v>4.5</c:v>
                </c:pt>
                <c:pt idx="4221">
                  <c:v>4.5</c:v>
                </c:pt>
                <c:pt idx="4222">
                  <c:v>4.5</c:v>
                </c:pt>
                <c:pt idx="4223">
                  <c:v>4.5</c:v>
                </c:pt>
                <c:pt idx="4224">
                  <c:v>4.5</c:v>
                </c:pt>
                <c:pt idx="4225">
                  <c:v>4.5</c:v>
                </c:pt>
                <c:pt idx="4226">
                  <c:v>4.5</c:v>
                </c:pt>
                <c:pt idx="4227">
                  <c:v>4.5</c:v>
                </c:pt>
                <c:pt idx="4228">
                  <c:v>4.5</c:v>
                </c:pt>
                <c:pt idx="4229">
                  <c:v>4.5</c:v>
                </c:pt>
                <c:pt idx="4230">
                  <c:v>4.5</c:v>
                </c:pt>
                <c:pt idx="4231">
                  <c:v>4.5</c:v>
                </c:pt>
                <c:pt idx="4232">
                  <c:v>4.5</c:v>
                </c:pt>
                <c:pt idx="4233">
                  <c:v>4.5</c:v>
                </c:pt>
                <c:pt idx="4234">
                  <c:v>4.5</c:v>
                </c:pt>
                <c:pt idx="4235">
                  <c:v>4.5</c:v>
                </c:pt>
                <c:pt idx="4236">
                  <c:v>4.5</c:v>
                </c:pt>
                <c:pt idx="4237">
                  <c:v>4.5</c:v>
                </c:pt>
                <c:pt idx="4238">
                  <c:v>4.5</c:v>
                </c:pt>
                <c:pt idx="4239">
                  <c:v>4.5</c:v>
                </c:pt>
                <c:pt idx="4240">
                  <c:v>4.5</c:v>
                </c:pt>
                <c:pt idx="4241">
                  <c:v>4.5</c:v>
                </c:pt>
                <c:pt idx="4242">
                  <c:v>4.5</c:v>
                </c:pt>
                <c:pt idx="4243">
                  <c:v>4.5</c:v>
                </c:pt>
                <c:pt idx="4244">
                  <c:v>4.5</c:v>
                </c:pt>
                <c:pt idx="4245">
                  <c:v>4.5</c:v>
                </c:pt>
                <c:pt idx="4246">
                  <c:v>4.5</c:v>
                </c:pt>
                <c:pt idx="4247">
                  <c:v>4.5</c:v>
                </c:pt>
                <c:pt idx="4248">
                  <c:v>4.5</c:v>
                </c:pt>
                <c:pt idx="4249">
                  <c:v>4.5</c:v>
                </c:pt>
                <c:pt idx="4250">
                  <c:v>4.5</c:v>
                </c:pt>
                <c:pt idx="4251">
                  <c:v>4.5</c:v>
                </c:pt>
                <c:pt idx="4252">
                  <c:v>4.5</c:v>
                </c:pt>
                <c:pt idx="4253">
                  <c:v>4.5</c:v>
                </c:pt>
                <c:pt idx="4254">
                  <c:v>4.5</c:v>
                </c:pt>
                <c:pt idx="4255">
                  <c:v>4.5</c:v>
                </c:pt>
                <c:pt idx="4256">
                  <c:v>4.5</c:v>
                </c:pt>
                <c:pt idx="4257">
                  <c:v>4.5</c:v>
                </c:pt>
                <c:pt idx="4258">
                  <c:v>4.5</c:v>
                </c:pt>
                <c:pt idx="4259">
                  <c:v>4.5</c:v>
                </c:pt>
                <c:pt idx="4260">
                  <c:v>4.5</c:v>
                </c:pt>
                <c:pt idx="4261">
                  <c:v>4.5</c:v>
                </c:pt>
                <c:pt idx="4262">
                  <c:v>4.5</c:v>
                </c:pt>
                <c:pt idx="4263">
                  <c:v>4.5</c:v>
                </c:pt>
                <c:pt idx="4264">
                  <c:v>4.5</c:v>
                </c:pt>
                <c:pt idx="4265">
                  <c:v>4.5</c:v>
                </c:pt>
                <c:pt idx="4266">
                  <c:v>4.5</c:v>
                </c:pt>
                <c:pt idx="4267">
                  <c:v>4.5</c:v>
                </c:pt>
                <c:pt idx="4268">
                  <c:v>4.5</c:v>
                </c:pt>
                <c:pt idx="4269">
                  <c:v>4.5</c:v>
                </c:pt>
                <c:pt idx="4270">
                  <c:v>4.5</c:v>
                </c:pt>
                <c:pt idx="4271">
                  <c:v>4.5</c:v>
                </c:pt>
                <c:pt idx="4272">
                  <c:v>4.5</c:v>
                </c:pt>
                <c:pt idx="4273">
                  <c:v>4.5</c:v>
                </c:pt>
                <c:pt idx="4274">
                  <c:v>4.5</c:v>
                </c:pt>
                <c:pt idx="4275">
                  <c:v>4.5</c:v>
                </c:pt>
                <c:pt idx="4276">
                  <c:v>4.5</c:v>
                </c:pt>
                <c:pt idx="4277">
                  <c:v>4.5</c:v>
                </c:pt>
                <c:pt idx="4278">
                  <c:v>4.5</c:v>
                </c:pt>
                <c:pt idx="4279">
                  <c:v>4.5</c:v>
                </c:pt>
                <c:pt idx="4280">
                  <c:v>4.5</c:v>
                </c:pt>
                <c:pt idx="4281">
                  <c:v>4.5</c:v>
                </c:pt>
                <c:pt idx="4282">
                  <c:v>4.5</c:v>
                </c:pt>
                <c:pt idx="4283">
                  <c:v>4.5</c:v>
                </c:pt>
                <c:pt idx="4284">
                  <c:v>4.5</c:v>
                </c:pt>
                <c:pt idx="4285">
                  <c:v>4.5</c:v>
                </c:pt>
                <c:pt idx="4286">
                  <c:v>4.5</c:v>
                </c:pt>
                <c:pt idx="4287">
                  <c:v>4.5</c:v>
                </c:pt>
                <c:pt idx="4288">
                  <c:v>4.5</c:v>
                </c:pt>
                <c:pt idx="4289">
                  <c:v>4.5</c:v>
                </c:pt>
                <c:pt idx="4290">
                  <c:v>4.5</c:v>
                </c:pt>
                <c:pt idx="4291">
                  <c:v>4.5</c:v>
                </c:pt>
                <c:pt idx="4292">
                  <c:v>4.5</c:v>
                </c:pt>
                <c:pt idx="4293">
                  <c:v>4.5</c:v>
                </c:pt>
                <c:pt idx="4294">
                  <c:v>4.5</c:v>
                </c:pt>
                <c:pt idx="4295">
                  <c:v>4.5</c:v>
                </c:pt>
                <c:pt idx="4296">
                  <c:v>4.5</c:v>
                </c:pt>
                <c:pt idx="4297">
                  <c:v>4.5</c:v>
                </c:pt>
                <c:pt idx="4298">
                  <c:v>4.5</c:v>
                </c:pt>
                <c:pt idx="4299">
                  <c:v>4.5</c:v>
                </c:pt>
                <c:pt idx="4300">
                  <c:v>4.5</c:v>
                </c:pt>
                <c:pt idx="4301">
                  <c:v>4.5</c:v>
                </c:pt>
                <c:pt idx="4302">
                  <c:v>4.5</c:v>
                </c:pt>
                <c:pt idx="4303">
                  <c:v>4.5</c:v>
                </c:pt>
                <c:pt idx="4304">
                  <c:v>4.5</c:v>
                </c:pt>
                <c:pt idx="4305">
                  <c:v>4.5</c:v>
                </c:pt>
                <c:pt idx="4306">
                  <c:v>4.5</c:v>
                </c:pt>
                <c:pt idx="4307">
                  <c:v>4.5</c:v>
                </c:pt>
                <c:pt idx="4308">
                  <c:v>4.5</c:v>
                </c:pt>
                <c:pt idx="4309">
                  <c:v>4.5</c:v>
                </c:pt>
                <c:pt idx="4310">
                  <c:v>4.5</c:v>
                </c:pt>
                <c:pt idx="4311">
                  <c:v>4.5</c:v>
                </c:pt>
                <c:pt idx="4312">
                  <c:v>4.5</c:v>
                </c:pt>
                <c:pt idx="4313">
                  <c:v>4.5</c:v>
                </c:pt>
                <c:pt idx="4314">
                  <c:v>4.5</c:v>
                </c:pt>
                <c:pt idx="4315">
                  <c:v>4.5</c:v>
                </c:pt>
                <c:pt idx="4316">
                  <c:v>4.5</c:v>
                </c:pt>
                <c:pt idx="4317">
                  <c:v>4.5</c:v>
                </c:pt>
                <c:pt idx="4318">
                  <c:v>4.5</c:v>
                </c:pt>
                <c:pt idx="4319">
                  <c:v>4.5</c:v>
                </c:pt>
                <c:pt idx="4320">
                  <c:v>4.5</c:v>
                </c:pt>
                <c:pt idx="4321">
                  <c:v>4.5</c:v>
                </c:pt>
                <c:pt idx="4322">
                  <c:v>4.5</c:v>
                </c:pt>
                <c:pt idx="4323">
                  <c:v>4.5</c:v>
                </c:pt>
                <c:pt idx="4324">
                  <c:v>4.5</c:v>
                </c:pt>
                <c:pt idx="4325">
                  <c:v>4.5</c:v>
                </c:pt>
                <c:pt idx="4326">
                  <c:v>4.5</c:v>
                </c:pt>
                <c:pt idx="4327">
                  <c:v>4.5</c:v>
                </c:pt>
                <c:pt idx="4328">
                  <c:v>4.5</c:v>
                </c:pt>
                <c:pt idx="4329">
                  <c:v>4.5</c:v>
                </c:pt>
                <c:pt idx="4330">
                  <c:v>4.5</c:v>
                </c:pt>
                <c:pt idx="4331">
                  <c:v>4.5</c:v>
                </c:pt>
                <c:pt idx="4332">
                  <c:v>4.5</c:v>
                </c:pt>
                <c:pt idx="4333">
                  <c:v>4.5</c:v>
                </c:pt>
                <c:pt idx="4334">
                  <c:v>4.5</c:v>
                </c:pt>
                <c:pt idx="4335">
                  <c:v>4.5</c:v>
                </c:pt>
                <c:pt idx="4336">
                  <c:v>4.5</c:v>
                </c:pt>
                <c:pt idx="4337">
                  <c:v>4.5</c:v>
                </c:pt>
                <c:pt idx="4338">
                  <c:v>4.5</c:v>
                </c:pt>
                <c:pt idx="4339">
                  <c:v>4.5</c:v>
                </c:pt>
                <c:pt idx="4340">
                  <c:v>4.5</c:v>
                </c:pt>
                <c:pt idx="4341">
                  <c:v>4.5</c:v>
                </c:pt>
                <c:pt idx="4342">
                  <c:v>4.5</c:v>
                </c:pt>
                <c:pt idx="4343">
                  <c:v>4.5</c:v>
                </c:pt>
                <c:pt idx="4344">
                  <c:v>4.5</c:v>
                </c:pt>
                <c:pt idx="4345">
                  <c:v>4.5</c:v>
                </c:pt>
                <c:pt idx="4346">
                  <c:v>4.5</c:v>
                </c:pt>
                <c:pt idx="4347">
                  <c:v>4.5</c:v>
                </c:pt>
                <c:pt idx="4348">
                  <c:v>4.5</c:v>
                </c:pt>
                <c:pt idx="4349">
                  <c:v>4.5</c:v>
                </c:pt>
                <c:pt idx="4350">
                  <c:v>4.5</c:v>
                </c:pt>
                <c:pt idx="4351">
                  <c:v>4.5</c:v>
                </c:pt>
                <c:pt idx="4352">
                  <c:v>4.5</c:v>
                </c:pt>
                <c:pt idx="4353">
                  <c:v>4.5</c:v>
                </c:pt>
                <c:pt idx="4354">
                  <c:v>4.5</c:v>
                </c:pt>
                <c:pt idx="4355">
                  <c:v>4.5</c:v>
                </c:pt>
                <c:pt idx="4356">
                  <c:v>4.5</c:v>
                </c:pt>
                <c:pt idx="4357">
                  <c:v>4.5</c:v>
                </c:pt>
                <c:pt idx="4358">
                  <c:v>4.5</c:v>
                </c:pt>
                <c:pt idx="4359">
                  <c:v>4.5</c:v>
                </c:pt>
                <c:pt idx="4360">
                  <c:v>4.5</c:v>
                </c:pt>
                <c:pt idx="4361">
                  <c:v>4.5</c:v>
                </c:pt>
                <c:pt idx="4362">
                  <c:v>4.5</c:v>
                </c:pt>
                <c:pt idx="4363">
                  <c:v>4.5</c:v>
                </c:pt>
                <c:pt idx="4364">
                  <c:v>4.5</c:v>
                </c:pt>
                <c:pt idx="4365">
                  <c:v>4.5</c:v>
                </c:pt>
                <c:pt idx="4366">
                  <c:v>4.5</c:v>
                </c:pt>
                <c:pt idx="4367">
                  <c:v>4.5</c:v>
                </c:pt>
                <c:pt idx="4368">
                  <c:v>4.5</c:v>
                </c:pt>
                <c:pt idx="4369">
                  <c:v>4.5</c:v>
                </c:pt>
                <c:pt idx="4370">
                  <c:v>4.5</c:v>
                </c:pt>
                <c:pt idx="4371">
                  <c:v>4.5</c:v>
                </c:pt>
                <c:pt idx="4372">
                  <c:v>4.5</c:v>
                </c:pt>
                <c:pt idx="4373">
                  <c:v>4.5</c:v>
                </c:pt>
                <c:pt idx="4374">
                  <c:v>4.5</c:v>
                </c:pt>
                <c:pt idx="4375">
                  <c:v>4.5</c:v>
                </c:pt>
                <c:pt idx="4376">
                  <c:v>4.5</c:v>
                </c:pt>
                <c:pt idx="4377">
                  <c:v>4.5</c:v>
                </c:pt>
                <c:pt idx="4378">
                  <c:v>4.5</c:v>
                </c:pt>
                <c:pt idx="4379">
                  <c:v>4.5</c:v>
                </c:pt>
                <c:pt idx="4380">
                  <c:v>4.5</c:v>
                </c:pt>
                <c:pt idx="4381">
                  <c:v>4.5</c:v>
                </c:pt>
                <c:pt idx="4382">
                  <c:v>4.5</c:v>
                </c:pt>
                <c:pt idx="4383">
                  <c:v>4.5</c:v>
                </c:pt>
                <c:pt idx="4384">
                  <c:v>4.5</c:v>
                </c:pt>
                <c:pt idx="4385">
                  <c:v>4.5</c:v>
                </c:pt>
                <c:pt idx="4386">
                  <c:v>4.5</c:v>
                </c:pt>
                <c:pt idx="4387">
                  <c:v>4.5</c:v>
                </c:pt>
                <c:pt idx="4388">
                  <c:v>4.5</c:v>
                </c:pt>
                <c:pt idx="4389">
                  <c:v>4.5</c:v>
                </c:pt>
                <c:pt idx="4390">
                  <c:v>4.5</c:v>
                </c:pt>
                <c:pt idx="4391">
                  <c:v>4.5</c:v>
                </c:pt>
                <c:pt idx="4392">
                  <c:v>4.5</c:v>
                </c:pt>
                <c:pt idx="4393">
                  <c:v>4.5</c:v>
                </c:pt>
                <c:pt idx="4394">
                  <c:v>4.5</c:v>
                </c:pt>
                <c:pt idx="4395">
                  <c:v>4.5</c:v>
                </c:pt>
                <c:pt idx="4396">
                  <c:v>4.5</c:v>
                </c:pt>
                <c:pt idx="4397">
                  <c:v>4.5</c:v>
                </c:pt>
                <c:pt idx="4398">
                  <c:v>4.5</c:v>
                </c:pt>
                <c:pt idx="4399">
                  <c:v>4.5</c:v>
                </c:pt>
                <c:pt idx="4400">
                  <c:v>4.5</c:v>
                </c:pt>
                <c:pt idx="4401">
                  <c:v>4.5</c:v>
                </c:pt>
                <c:pt idx="4402">
                  <c:v>4.5</c:v>
                </c:pt>
                <c:pt idx="4403">
                  <c:v>4.5</c:v>
                </c:pt>
                <c:pt idx="4404">
                  <c:v>4.5</c:v>
                </c:pt>
                <c:pt idx="4405">
                  <c:v>4.5</c:v>
                </c:pt>
                <c:pt idx="4406">
                  <c:v>4.5</c:v>
                </c:pt>
                <c:pt idx="4407">
                  <c:v>4.5</c:v>
                </c:pt>
                <c:pt idx="4408">
                  <c:v>4.5</c:v>
                </c:pt>
                <c:pt idx="4409">
                  <c:v>4.5</c:v>
                </c:pt>
                <c:pt idx="4410">
                  <c:v>4.5</c:v>
                </c:pt>
                <c:pt idx="4411">
                  <c:v>4.5</c:v>
                </c:pt>
                <c:pt idx="4412">
                  <c:v>4.5</c:v>
                </c:pt>
                <c:pt idx="4413">
                  <c:v>4.5</c:v>
                </c:pt>
                <c:pt idx="4414">
                  <c:v>4.5</c:v>
                </c:pt>
                <c:pt idx="4415">
                  <c:v>4.5</c:v>
                </c:pt>
                <c:pt idx="4416">
                  <c:v>4.5</c:v>
                </c:pt>
                <c:pt idx="4417">
                  <c:v>4.5</c:v>
                </c:pt>
                <c:pt idx="4418">
                  <c:v>4.5</c:v>
                </c:pt>
                <c:pt idx="4419">
                  <c:v>4.5</c:v>
                </c:pt>
                <c:pt idx="4420">
                  <c:v>4.5</c:v>
                </c:pt>
                <c:pt idx="4421">
                  <c:v>4.5</c:v>
                </c:pt>
                <c:pt idx="4422">
                  <c:v>4.5</c:v>
                </c:pt>
                <c:pt idx="4423">
                  <c:v>4.5</c:v>
                </c:pt>
                <c:pt idx="4424">
                  <c:v>4.5</c:v>
                </c:pt>
                <c:pt idx="4425">
                  <c:v>4.5</c:v>
                </c:pt>
                <c:pt idx="4426">
                  <c:v>4.5</c:v>
                </c:pt>
                <c:pt idx="4427">
                  <c:v>4.5</c:v>
                </c:pt>
                <c:pt idx="4428">
                  <c:v>4.5</c:v>
                </c:pt>
                <c:pt idx="4429">
                  <c:v>4.5</c:v>
                </c:pt>
                <c:pt idx="4430">
                  <c:v>4.5</c:v>
                </c:pt>
                <c:pt idx="4431">
                  <c:v>4.5</c:v>
                </c:pt>
                <c:pt idx="4432">
                  <c:v>4.5</c:v>
                </c:pt>
                <c:pt idx="4433">
                  <c:v>4.5</c:v>
                </c:pt>
                <c:pt idx="4434">
                  <c:v>4.5</c:v>
                </c:pt>
                <c:pt idx="4435">
                  <c:v>4.5</c:v>
                </c:pt>
                <c:pt idx="4436">
                  <c:v>4.5</c:v>
                </c:pt>
                <c:pt idx="4437">
                  <c:v>4.5</c:v>
                </c:pt>
                <c:pt idx="4438">
                  <c:v>4.5</c:v>
                </c:pt>
                <c:pt idx="4439">
                  <c:v>4.5</c:v>
                </c:pt>
                <c:pt idx="4440">
                  <c:v>4.5</c:v>
                </c:pt>
                <c:pt idx="4441">
                  <c:v>4.5</c:v>
                </c:pt>
                <c:pt idx="4442">
                  <c:v>4.5</c:v>
                </c:pt>
                <c:pt idx="4443">
                  <c:v>4.5</c:v>
                </c:pt>
                <c:pt idx="4444">
                  <c:v>4.5</c:v>
                </c:pt>
                <c:pt idx="4445">
                  <c:v>4.5</c:v>
                </c:pt>
                <c:pt idx="4446">
                  <c:v>4.5</c:v>
                </c:pt>
                <c:pt idx="4447">
                  <c:v>4.5</c:v>
                </c:pt>
                <c:pt idx="4448">
                  <c:v>4.5</c:v>
                </c:pt>
                <c:pt idx="4449">
                  <c:v>4.5</c:v>
                </c:pt>
                <c:pt idx="4450">
                  <c:v>4.5</c:v>
                </c:pt>
                <c:pt idx="4451">
                  <c:v>4.5</c:v>
                </c:pt>
                <c:pt idx="4452">
                  <c:v>4.5</c:v>
                </c:pt>
                <c:pt idx="4453">
                  <c:v>4.5</c:v>
                </c:pt>
                <c:pt idx="4454">
                  <c:v>4.5</c:v>
                </c:pt>
                <c:pt idx="4455">
                  <c:v>4.5</c:v>
                </c:pt>
                <c:pt idx="4456">
                  <c:v>4.5</c:v>
                </c:pt>
                <c:pt idx="4457">
                  <c:v>4.5</c:v>
                </c:pt>
                <c:pt idx="4458">
                  <c:v>4.5</c:v>
                </c:pt>
                <c:pt idx="4459">
                  <c:v>4.5</c:v>
                </c:pt>
                <c:pt idx="4460">
                  <c:v>4.5</c:v>
                </c:pt>
                <c:pt idx="4461">
                  <c:v>4.5</c:v>
                </c:pt>
                <c:pt idx="4462">
                  <c:v>4.5</c:v>
                </c:pt>
                <c:pt idx="4463">
                  <c:v>4.5</c:v>
                </c:pt>
                <c:pt idx="4464">
                  <c:v>4.5</c:v>
                </c:pt>
                <c:pt idx="4465">
                  <c:v>4.5</c:v>
                </c:pt>
                <c:pt idx="4466">
                  <c:v>4.5</c:v>
                </c:pt>
                <c:pt idx="4467">
                  <c:v>4.5</c:v>
                </c:pt>
                <c:pt idx="4468">
                  <c:v>4.5</c:v>
                </c:pt>
                <c:pt idx="4469">
                  <c:v>4.5</c:v>
                </c:pt>
                <c:pt idx="4470">
                  <c:v>4.5</c:v>
                </c:pt>
                <c:pt idx="4471">
                  <c:v>4.5</c:v>
                </c:pt>
                <c:pt idx="4472">
                  <c:v>4.5</c:v>
                </c:pt>
                <c:pt idx="4473">
                  <c:v>4.5</c:v>
                </c:pt>
                <c:pt idx="4474">
                  <c:v>4.5</c:v>
                </c:pt>
                <c:pt idx="4475">
                  <c:v>4.5</c:v>
                </c:pt>
                <c:pt idx="4476">
                  <c:v>4.5</c:v>
                </c:pt>
                <c:pt idx="4477">
                  <c:v>4.5</c:v>
                </c:pt>
                <c:pt idx="4478">
                  <c:v>4.5</c:v>
                </c:pt>
                <c:pt idx="4479">
                  <c:v>4.5</c:v>
                </c:pt>
                <c:pt idx="4480">
                  <c:v>4.5</c:v>
                </c:pt>
                <c:pt idx="4481">
                  <c:v>4.5</c:v>
                </c:pt>
                <c:pt idx="4482">
                  <c:v>4.5</c:v>
                </c:pt>
                <c:pt idx="4483">
                  <c:v>4.5</c:v>
                </c:pt>
                <c:pt idx="4484">
                  <c:v>4.5</c:v>
                </c:pt>
                <c:pt idx="4485">
                  <c:v>4.5</c:v>
                </c:pt>
                <c:pt idx="4486">
                  <c:v>4.5</c:v>
                </c:pt>
                <c:pt idx="4487">
                  <c:v>4.5</c:v>
                </c:pt>
                <c:pt idx="4488">
                  <c:v>4.5</c:v>
                </c:pt>
                <c:pt idx="4489">
                  <c:v>4.5</c:v>
                </c:pt>
                <c:pt idx="4490">
                  <c:v>4.5</c:v>
                </c:pt>
                <c:pt idx="4491">
                  <c:v>4.5</c:v>
                </c:pt>
                <c:pt idx="4492">
                  <c:v>4.5</c:v>
                </c:pt>
                <c:pt idx="4493">
                  <c:v>4.5</c:v>
                </c:pt>
                <c:pt idx="4494">
                  <c:v>4.5</c:v>
                </c:pt>
                <c:pt idx="4495">
                  <c:v>4.5</c:v>
                </c:pt>
                <c:pt idx="4496">
                  <c:v>4.5</c:v>
                </c:pt>
                <c:pt idx="4497">
                  <c:v>4.5</c:v>
                </c:pt>
                <c:pt idx="4498">
                  <c:v>4.5</c:v>
                </c:pt>
                <c:pt idx="4499">
                  <c:v>4.5</c:v>
                </c:pt>
                <c:pt idx="4500">
                  <c:v>4.5</c:v>
                </c:pt>
                <c:pt idx="4501">
                  <c:v>4.5</c:v>
                </c:pt>
                <c:pt idx="4502">
                  <c:v>4.5</c:v>
                </c:pt>
                <c:pt idx="4503">
                  <c:v>4.5</c:v>
                </c:pt>
                <c:pt idx="4504">
                  <c:v>4.5</c:v>
                </c:pt>
                <c:pt idx="4505">
                  <c:v>4.5</c:v>
                </c:pt>
                <c:pt idx="4506">
                  <c:v>4.5</c:v>
                </c:pt>
                <c:pt idx="4507">
                  <c:v>4.5</c:v>
                </c:pt>
                <c:pt idx="4508">
                  <c:v>4.5</c:v>
                </c:pt>
                <c:pt idx="4509">
                  <c:v>4.5</c:v>
                </c:pt>
                <c:pt idx="4510">
                  <c:v>4.5</c:v>
                </c:pt>
                <c:pt idx="4511">
                  <c:v>4.5</c:v>
                </c:pt>
                <c:pt idx="4512">
                  <c:v>4.5</c:v>
                </c:pt>
                <c:pt idx="4513">
                  <c:v>4.5</c:v>
                </c:pt>
                <c:pt idx="4514">
                  <c:v>4.5</c:v>
                </c:pt>
                <c:pt idx="4515">
                  <c:v>4.5</c:v>
                </c:pt>
                <c:pt idx="4516">
                  <c:v>4.5</c:v>
                </c:pt>
                <c:pt idx="4517">
                  <c:v>4.5</c:v>
                </c:pt>
                <c:pt idx="4518">
                  <c:v>4.5</c:v>
                </c:pt>
                <c:pt idx="4519">
                  <c:v>4.5</c:v>
                </c:pt>
                <c:pt idx="4520">
                  <c:v>4.5</c:v>
                </c:pt>
                <c:pt idx="4521">
                  <c:v>4.5</c:v>
                </c:pt>
                <c:pt idx="4522">
                  <c:v>4.5</c:v>
                </c:pt>
                <c:pt idx="4523">
                  <c:v>4.5</c:v>
                </c:pt>
                <c:pt idx="4524">
                  <c:v>4.5</c:v>
                </c:pt>
                <c:pt idx="4525">
                  <c:v>4.5</c:v>
                </c:pt>
                <c:pt idx="4526">
                  <c:v>4.5</c:v>
                </c:pt>
                <c:pt idx="4527">
                  <c:v>4.5</c:v>
                </c:pt>
                <c:pt idx="4528">
                  <c:v>4.5</c:v>
                </c:pt>
                <c:pt idx="4529">
                  <c:v>4.5</c:v>
                </c:pt>
                <c:pt idx="4530">
                  <c:v>4.5</c:v>
                </c:pt>
                <c:pt idx="4531">
                  <c:v>4.5</c:v>
                </c:pt>
                <c:pt idx="4532">
                  <c:v>4.5</c:v>
                </c:pt>
                <c:pt idx="4533">
                  <c:v>4.5</c:v>
                </c:pt>
                <c:pt idx="4534">
                  <c:v>4.5</c:v>
                </c:pt>
                <c:pt idx="4535">
                  <c:v>4.5</c:v>
                </c:pt>
                <c:pt idx="4536">
                  <c:v>4.5</c:v>
                </c:pt>
                <c:pt idx="4537">
                  <c:v>4.5</c:v>
                </c:pt>
                <c:pt idx="4538">
                  <c:v>4.5</c:v>
                </c:pt>
                <c:pt idx="4539">
                  <c:v>4.5</c:v>
                </c:pt>
                <c:pt idx="4540">
                  <c:v>4.5</c:v>
                </c:pt>
                <c:pt idx="4541">
                  <c:v>4.5</c:v>
                </c:pt>
                <c:pt idx="4542">
                  <c:v>4.5</c:v>
                </c:pt>
                <c:pt idx="4543">
                  <c:v>4.5</c:v>
                </c:pt>
                <c:pt idx="4544">
                  <c:v>4.5</c:v>
                </c:pt>
                <c:pt idx="4545">
                  <c:v>4.5</c:v>
                </c:pt>
                <c:pt idx="4546">
                  <c:v>4.5</c:v>
                </c:pt>
                <c:pt idx="4547">
                  <c:v>4.5</c:v>
                </c:pt>
                <c:pt idx="4548">
                  <c:v>4.5</c:v>
                </c:pt>
                <c:pt idx="4549">
                  <c:v>4.5</c:v>
                </c:pt>
                <c:pt idx="4550">
                  <c:v>4.5</c:v>
                </c:pt>
                <c:pt idx="4551">
                  <c:v>4.5</c:v>
                </c:pt>
                <c:pt idx="4552">
                  <c:v>4.5</c:v>
                </c:pt>
                <c:pt idx="4553">
                  <c:v>4.5</c:v>
                </c:pt>
                <c:pt idx="4554">
                  <c:v>4.5</c:v>
                </c:pt>
                <c:pt idx="4555">
                  <c:v>4.5</c:v>
                </c:pt>
                <c:pt idx="4556">
                  <c:v>4.5</c:v>
                </c:pt>
                <c:pt idx="4557">
                  <c:v>4.5</c:v>
                </c:pt>
                <c:pt idx="4558">
                  <c:v>4.5</c:v>
                </c:pt>
                <c:pt idx="4559">
                  <c:v>4.5</c:v>
                </c:pt>
                <c:pt idx="4560">
                  <c:v>4.5</c:v>
                </c:pt>
                <c:pt idx="4561">
                  <c:v>4.5</c:v>
                </c:pt>
                <c:pt idx="4562">
                  <c:v>4.5</c:v>
                </c:pt>
                <c:pt idx="4563">
                  <c:v>4.5</c:v>
                </c:pt>
                <c:pt idx="4564">
                  <c:v>4.5</c:v>
                </c:pt>
                <c:pt idx="4565">
                  <c:v>4.5</c:v>
                </c:pt>
                <c:pt idx="4566">
                  <c:v>4.5</c:v>
                </c:pt>
                <c:pt idx="4567">
                  <c:v>4.5</c:v>
                </c:pt>
                <c:pt idx="4568">
                  <c:v>4.5</c:v>
                </c:pt>
                <c:pt idx="4569">
                  <c:v>4.5</c:v>
                </c:pt>
                <c:pt idx="4570">
                  <c:v>4.5</c:v>
                </c:pt>
                <c:pt idx="4571">
                  <c:v>4.5</c:v>
                </c:pt>
                <c:pt idx="4572">
                  <c:v>4.5</c:v>
                </c:pt>
                <c:pt idx="4573">
                  <c:v>4.5</c:v>
                </c:pt>
                <c:pt idx="4574">
                  <c:v>4.5</c:v>
                </c:pt>
                <c:pt idx="4575">
                  <c:v>4.5</c:v>
                </c:pt>
                <c:pt idx="4576">
                  <c:v>4.5</c:v>
                </c:pt>
                <c:pt idx="4577">
                  <c:v>4.5</c:v>
                </c:pt>
                <c:pt idx="4578">
                  <c:v>4.5</c:v>
                </c:pt>
                <c:pt idx="4579">
                  <c:v>4.5</c:v>
                </c:pt>
                <c:pt idx="4580">
                  <c:v>4.5</c:v>
                </c:pt>
                <c:pt idx="4581">
                  <c:v>4.5</c:v>
                </c:pt>
                <c:pt idx="4582">
                  <c:v>4.5</c:v>
                </c:pt>
                <c:pt idx="4583">
                  <c:v>4.5</c:v>
                </c:pt>
                <c:pt idx="4584">
                  <c:v>4.5</c:v>
                </c:pt>
                <c:pt idx="4585">
                  <c:v>4.5</c:v>
                </c:pt>
                <c:pt idx="4586">
                  <c:v>4.5</c:v>
                </c:pt>
                <c:pt idx="4587">
                  <c:v>4.5</c:v>
                </c:pt>
                <c:pt idx="4588">
                  <c:v>4.5</c:v>
                </c:pt>
                <c:pt idx="4589">
                  <c:v>4.5</c:v>
                </c:pt>
                <c:pt idx="4590">
                  <c:v>4.5</c:v>
                </c:pt>
                <c:pt idx="4591">
                  <c:v>4.5</c:v>
                </c:pt>
                <c:pt idx="4592">
                  <c:v>4.5</c:v>
                </c:pt>
                <c:pt idx="4593">
                  <c:v>4.5</c:v>
                </c:pt>
                <c:pt idx="4594">
                  <c:v>4.5</c:v>
                </c:pt>
                <c:pt idx="4595">
                  <c:v>4.5</c:v>
                </c:pt>
                <c:pt idx="4596">
                  <c:v>4.5</c:v>
                </c:pt>
                <c:pt idx="4597">
                  <c:v>4.5</c:v>
                </c:pt>
                <c:pt idx="4598">
                  <c:v>4.5</c:v>
                </c:pt>
                <c:pt idx="4599">
                  <c:v>4.5</c:v>
                </c:pt>
                <c:pt idx="4600">
                  <c:v>4.5</c:v>
                </c:pt>
                <c:pt idx="4601">
                  <c:v>4.5</c:v>
                </c:pt>
                <c:pt idx="4602">
                  <c:v>4.5</c:v>
                </c:pt>
                <c:pt idx="4603">
                  <c:v>4.5</c:v>
                </c:pt>
                <c:pt idx="4604">
                  <c:v>4.5</c:v>
                </c:pt>
                <c:pt idx="4605">
                  <c:v>4.5</c:v>
                </c:pt>
                <c:pt idx="4606">
                  <c:v>4.5</c:v>
                </c:pt>
                <c:pt idx="4607">
                  <c:v>4.5</c:v>
                </c:pt>
                <c:pt idx="4608">
                  <c:v>4.5</c:v>
                </c:pt>
                <c:pt idx="4609">
                  <c:v>4.5</c:v>
                </c:pt>
                <c:pt idx="4610">
                  <c:v>4.5</c:v>
                </c:pt>
                <c:pt idx="4611">
                  <c:v>4.5</c:v>
                </c:pt>
                <c:pt idx="4612">
                  <c:v>4.5</c:v>
                </c:pt>
                <c:pt idx="4613">
                  <c:v>4.5</c:v>
                </c:pt>
                <c:pt idx="4614">
                  <c:v>4.5</c:v>
                </c:pt>
                <c:pt idx="4615">
                  <c:v>4.5</c:v>
                </c:pt>
                <c:pt idx="4616">
                  <c:v>4.5</c:v>
                </c:pt>
                <c:pt idx="4617">
                  <c:v>4.5</c:v>
                </c:pt>
                <c:pt idx="4618">
                  <c:v>4.5</c:v>
                </c:pt>
                <c:pt idx="4619">
                  <c:v>4.5</c:v>
                </c:pt>
                <c:pt idx="4620">
                  <c:v>4.5</c:v>
                </c:pt>
                <c:pt idx="4621">
                  <c:v>4.5</c:v>
                </c:pt>
                <c:pt idx="4622">
                  <c:v>4.5</c:v>
                </c:pt>
                <c:pt idx="4623">
                  <c:v>4.5</c:v>
                </c:pt>
                <c:pt idx="4624">
                  <c:v>4.5</c:v>
                </c:pt>
                <c:pt idx="4625">
                  <c:v>4.5</c:v>
                </c:pt>
                <c:pt idx="4626">
                  <c:v>4.5</c:v>
                </c:pt>
                <c:pt idx="4627">
                  <c:v>4.5</c:v>
                </c:pt>
                <c:pt idx="4628">
                  <c:v>4.5</c:v>
                </c:pt>
                <c:pt idx="4629">
                  <c:v>4.5</c:v>
                </c:pt>
                <c:pt idx="4630">
                  <c:v>4.5</c:v>
                </c:pt>
                <c:pt idx="4631">
                  <c:v>4.5</c:v>
                </c:pt>
                <c:pt idx="4632">
                  <c:v>4.5</c:v>
                </c:pt>
                <c:pt idx="4633">
                  <c:v>4.5</c:v>
                </c:pt>
                <c:pt idx="4634">
                  <c:v>4.5</c:v>
                </c:pt>
                <c:pt idx="4635">
                  <c:v>4.5</c:v>
                </c:pt>
                <c:pt idx="4636">
                  <c:v>4.5</c:v>
                </c:pt>
                <c:pt idx="4637">
                  <c:v>4.5</c:v>
                </c:pt>
                <c:pt idx="4638">
                  <c:v>4.5</c:v>
                </c:pt>
                <c:pt idx="4639">
                  <c:v>4.5</c:v>
                </c:pt>
                <c:pt idx="4640">
                  <c:v>4.5</c:v>
                </c:pt>
                <c:pt idx="4641">
                  <c:v>4.5</c:v>
                </c:pt>
                <c:pt idx="4642">
                  <c:v>4.5</c:v>
                </c:pt>
                <c:pt idx="4643">
                  <c:v>4.5</c:v>
                </c:pt>
                <c:pt idx="4644">
                  <c:v>4.5</c:v>
                </c:pt>
                <c:pt idx="4645">
                  <c:v>4.5</c:v>
                </c:pt>
                <c:pt idx="4646">
                  <c:v>4.5</c:v>
                </c:pt>
                <c:pt idx="4647">
                  <c:v>4.5</c:v>
                </c:pt>
                <c:pt idx="4648">
                  <c:v>4.5</c:v>
                </c:pt>
                <c:pt idx="4649">
                  <c:v>4.5</c:v>
                </c:pt>
                <c:pt idx="4650">
                  <c:v>4.5</c:v>
                </c:pt>
                <c:pt idx="4651">
                  <c:v>4.5</c:v>
                </c:pt>
                <c:pt idx="4652">
                  <c:v>4.5</c:v>
                </c:pt>
                <c:pt idx="4653">
                  <c:v>4.5</c:v>
                </c:pt>
                <c:pt idx="4654">
                  <c:v>4.5</c:v>
                </c:pt>
                <c:pt idx="4655">
                  <c:v>4.5</c:v>
                </c:pt>
                <c:pt idx="4656">
                  <c:v>4.5</c:v>
                </c:pt>
                <c:pt idx="4657">
                  <c:v>4.5</c:v>
                </c:pt>
                <c:pt idx="4658">
                  <c:v>4.5</c:v>
                </c:pt>
                <c:pt idx="4659">
                  <c:v>4.5</c:v>
                </c:pt>
                <c:pt idx="4660">
                  <c:v>4.5</c:v>
                </c:pt>
                <c:pt idx="4661">
                  <c:v>4.5</c:v>
                </c:pt>
                <c:pt idx="4662">
                  <c:v>4.5</c:v>
                </c:pt>
                <c:pt idx="4663">
                  <c:v>4.5</c:v>
                </c:pt>
                <c:pt idx="4664">
                  <c:v>4.5</c:v>
                </c:pt>
                <c:pt idx="4665">
                  <c:v>4.5</c:v>
                </c:pt>
                <c:pt idx="4666">
                  <c:v>4.5</c:v>
                </c:pt>
                <c:pt idx="4667">
                  <c:v>4.5</c:v>
                </c:pt>
                <c:pt idx="4668">
                  <c:v>4.5</c:v>
                </c:pt>
                <c:pt idx="4669">
                  <c:v>4.5</c:v>
                </c:pt>
                <c:pt idx="4670">
                  <c:v>4.5</c:v>
                </c:pt>
                <c:pt idx="4671">
                  <c:v>4.5</c:v>
                </c:pt>
                <c:pt idx="4672">
                  <c:v>4.5</c:v>
                </c:pt>
                <c:pt idx="4673">
                  <c:v>4.5</c:v>
                </c:pt>
                <c:pt idx="4674">
                  <c:v>4.5</c:v>
                </c:pt>
                <c:pt idx="4675">
                  <c:v>4.5</c:v>
                </c:pt>
                <c:pt idx="4676">
                  <c:v>4.5</c:v>
                </c:pt>
                <c:pt idx="4677">
                  <c:v>4.5</c:v>
                </c:pt>
                <c:pt idx="4678">
                  <c:v>4.5</c:v>
                </c:pt>
                <c:pt idx="4679">
                  <c:v>4.5</c:v>
                </c:pt>
                <c:pt idx="4680">
                  <c:v>4.5</c:v>
                </c:pt>
                <c:pt idx="4681">
                  <c:v>4.5</c:v>
                </c:pt>
                <c:pt idx="4682">
                  <c:v>4.5</c:v>
                </c:pt>
                <c:pt idx="4683">
                  <c:v>4.5</c:v>
                </c:pt>
                <c:pt idx="4684">
                  <c:v>4.5</c:v>
                </c:pt>
                <c:pt idx="4685">
                  <c:v>4.5</c:v>
                </c:pt>
                <c:pt idx="4686">
                  <c:v>4.5</c:v>
                </c:pt>
                <c:pt idx="4687">
                  <c:v>4.5</c:v>
                </c:pt>
                <c:pt idx="4688">
                  <c:v>4.5</c:v>
                </c:pt>
                <c:pt idx="4689">
                  <c:v>4.5</c:v>
                </c:pt>
                <c:pt idx="4690">
                  <c:v>4.5</c:v>
                </c:pt>
                <c:pt idx="4691">
                  <c:v>4.5</c:v>
                </c:pt>
                <c:pt idx="4692">
                  <c:v>4.5</c:v>
                </c:pt>
                <c:pt idx="4693">
                  <c:v>4.5</c:v>
                </c:pt>
                <c:pt idx="4694">
                  <c:v>4.5</c:v>
                </c:pt>
                <c:pt idx="4695">
                  <c:v>4.5</c:v>
                </c:pt>
                <c:pt idx="4696">
                  <c:v>4.5</c:v>
                </c:pt>
                <c:pt idx="4697">
                  <c:v>4.5</c:v>
                </c:pt>
                <c:pt idx="4698">
                  <c:v>4.5</c:v>
                </c:pt>
                <c:pt idx="4699">
                  <c:v>4.5</c:v>
                </c:pt>
                <c:pt idx="4700">
                  <c:v>4.5</c:v>
                </c:pt>
                <c:pt idx="4701">
                  <c:v>4.5</c:v>
                </c:pt>
                <c:pt idx="4702">
                  <c:v>4.5</c:v>
                </c:pt>
                <c:pt idx="4703">
                  <c:v>4.5</c:v>
                </c:pt>
                <c:pt idx="4704">
                  <c:v>4.5</c:v>
                </c:pt>
                <c:pt idx="4705">
                  <c:v>4.5</c:v>
                </c:pt>
                <c:pt idx="4706">
                  <c:v>4.5</c:v>
                </c:pt>
                <c:pt idx="4707">
                  <c:v>4.5</c:v>
                </c:pt>
                <c:pt idx="4708">
                  <c:v>4.5</c:v>
                </c:pt>
                <c:pt idx="4709">
                  <c:v>4.5</c:v>
                </c:pt>
                <c:pt idx="4710">
                  <c:v>4.5</c:v>
                </c:pt>
                <c:pt idx="4711">
                  <c:v>4.5</c:v>
                </c:pt>
                <c:pt idx="4712">
                  <c:v>4.5</c:v>
                </c:pt>
                <c:pt idx="4713">
                  <c:v>4.5</c:v>
                </c:pt>
                <c:pt idx="4714">
                  <c:v>4.5</c:v>
                </c:pt>
                <c:pt idx="4715">
                  <c:v>4.5</c:v>
                </c:pt>
                <c:pt idx="4716">
                  <c:v>4.5</c:v>
                </c:pt>
                <c:pt idx="4717">
                  <c:v>4.5</c:v>
                </c:pt>
                <c:pt idx="4718">
                  <c:v>4.5</c:v>
                </c:pt>
                <c:pt idx="4719">
                  <c:v>4.5</c:v>
                </c:pt>
                <c:pt idx="4720">
                  <c:v>4.5</c:v>
                </c:pt>
                <c:pt idx="4721">
                  <c:v>4.5</c:v>
                </c:pt>
                <c:pt idx="4722">
                  <c:v>4.5</c:v>
                </c:pt>
                <c:pt idx="4723">
                  <c:v>4.5</c:v>
                </c:pt>
                <c:pt idx="4724">
                  <c:v>4.5</c:v>
                </c:pt>
                <c:pt idx="4725">
                  <c:v>4.5</c:v>
                </c:pt>
                <c:pt idx="4726">
                  <c:v>4.5</c:v>
                </c:pt>
                <c:pt idx="4727">
                  <c:v>4.5</c:v>
                </c:pt>
                <c:pt idx="4728">
                  <c:v>4.5</c:v>
                </c:pt>
                <c:pt idx="4729">
                  <c:v>4.5</c:v>
                </c:pt>
                <c:pt idx="4730">
                  <c:v>4.5</c:v>
                </c:pt>
                <c:pt idx="4731">
                  <c:v>4.5</c:v>
                </c:pt>
                <c:pt idx="4732">
                  <c:v>4.5</c:v>
                </c:pt>
                <c:pt idx="4733">
                  <c:v>4.5</c:v>
                </c:pt>
                <c:pt idx="4734">
                  <c:v>4.5</c:v>
                </c:pt>
                <c:pt idx="4735">
                  <c:v>4.5</c:v>
                </c:pt>
                <c:pt idx="4736">
                  <c:v>4.5</c:v>
                </c:pt>
                <c:pt idx="4737">
                  <c:v>4.5</c:v>
                </c:pt>
                <c:pt idx="4738">
                  <c:v>4.5</c:v>
                </c:pt>
                <c:pt idx="4739">
                  <c:v>4.5</c:v>
                </c:pt>
                <c:pt idx="4740">
                  <c:v>4.5</c:v>
                </c:pt>
                <c:pt idx="4741">
                  <c:v>4.5</c:v>
                </c:pt>
                <c:pt idx="4742">
                  <c:v>4.5</c:v>
                </c:pt>
                <c:pt idx="4743">
                  <c:v>4.5</c:v>
                </c:pt>
                <c:pt idx="4744">
                  <c:v>4.5</c:v>
                </c:pt>
                <c:pt idx="4745">
                  <c:v>4.5</c:v>
                </c:pt>
                <c:pt idx="4746">
                  <c:v>4.5</c:v>
                </c:pt>
                <c:pt idx="4747">
                  <c:v>4.5</c:v>
                </c:pt>
                <c:pt idx="4748">
                  <c:v>4.5</c:v>
                </c:pt>
                <c:pt idx="4749">
                  <c:v>4.5</c:v>
                </c:pt>
                <c:pt idx="4750">
                  <c:v>4.5</c:v>
                </c:pt>
                <c:pt idx="4751">
                  <c:v>4.5</c:v>
                </c:pt>
                <c:pt idx="4752">
                  <c:v>4.5</c:v>
                </c:pt>
                <c:pt idx="4753">
                  <c:v>4.5</c:v>
                </c:pt>
                <c:pt idx="4754">
                  <c:v>4.5</c:v>
                </c:pt>
                <c:pt idx="4755">
                  <c:v>4.5</c:v>
                </c:pt>
                <c:pt idx="4756">
                  <c:v>4.5</c:v>
                </c:pt>
                <c:pt idx="4757">
                  <c:v>4.5</c:v>
                </c:pt>
                <c:pt idx="4758">
                  <c:v>4.5</c:v>
                </c:pt>
                <c:pt idx="4759">
                  <c:v>4.5</c:v>
                </c:pt>
                <c:pt idx="4760">
                  <c:v>4.5</c:v>
                </c:pt>
                <c:pt idx="4761">
                  <c:v>4.5</c:v>
                </c:pt>
                <c:pt idx="4762">
                  <c:v>4.5</c:v>
                </c:pt>
                <c:pt idx="4763">
                  <c:v>4.5</c:v>
                </c:pt>
                <c:pt idx="4764">
                  <c:v>4.5</c:v>
                </c:pt>
                <c:pt idx="4765">
                  <c:v>4.5</c:v>
                </c:pt>
                <c:pt idx="4766">
                  <c:v>4.5</c:v>
                </c:pt>
                <c:pt idx="4767">
                  <c:v>4.5</c:v>
                </c:pt>
                <c:pt idx="4768">
                  <c:v>4.5</c:v>
                </c:pt>
                <c:pt idx="4769">
                  <c:v>4.5</c:v>
                </c:pt>
                <c:pt idx="4770">
                  <c:v>4.5</c:v>
                </c:pt>
                <c:pt idx="4771">
                  <c:v>4.5</c:v>
                </c:pt>
                <c:pt idx="4772">
                  <c:v>4.5</c:v>
                </c:pt>
                <c:pt idx="4773">
                  <c:v>4.5</c:v>
                </c:pt>
                <c:pt idx="4774">
                  <c:v>4.5</c:v>
                </c:pt>
                <c:pt idx="4775">
                  <c:v>4.5</c:v>
                </c:pt>
                <c:pt idx="4776">
                  <c:v>4.5</c:v>
                </c:pt>
                <c:pt idx="4777">
                  <c:v>4.5</c:v>
                </c:pt>
                <c:pt idx="4778">
                  <c:v>4.5</c:v>
                </c:pt>
                <c:pt idx="4779">
                  <c:v>4.5</c:v>
                </c:pt>
                <c:pt idx="4780">
                  <c:v>4.5</c:v>
                </c:pt>
                <c:pt idx="4781">
                  <c:v>4.5</c:v>
                </c:pt>
                <c:pt idx="4782">
                  <c:v>4.5</c:v>
                </c:pt>
                <c:pt idx="4783">
                  <c:v>4.5</c:v>
                </c:pt>
                <c:pt idx="4784">
                  <c:v>4.5</c:v>
                </c:pt>
                <c:pt idx="4785">
                  <c:v>4.5</c:v>
                </c:pt>
                <c:pt idx="4786">
                  <c:v>4.5</c:v>
                </c:pt>
                <c:pt idx="4787">
                  <c:v>4.5</c:v>
                </c:pt>
                <c:pt idx="4788">
                  <c:v>4.5</c:v>
                </c:pt>
                <c:pt idx="4789">
                  <c:v>4.5</c:v>
                </c:pt>
                <c:pt idx="4790">
                  <c:v>4.5</c:v>
                </c:pt>
                <c:pt idx="4791">
                  <c:v>4.5</c:v>
                </c:pt>
                <c:pt idx="4792">
                  <c:v>4.5</c:v>
                </c:pt>
                <c:pt idx="4793">
                  <c:v>4.5</c:v>
                </c:pt>
                <c:pt idx="4794">
                  <c:v>4.5</c:v>
                </c:pt>
                <c:pt idx="4795">
                  <c:v>4.5</c:v>
                </c:pt>
                <c:pt idx="4796">
                  <c:v>4.5</c:v>
                </c:pt>
                <c:pt idx="4797">
                  <c:v>4.5</c:v>
                </c:pt>
                <c:pt idx="4798">
                  <c:v>4.5</c:v>
                </c:pt>
                <c:pt idx="4799">
                  <c:v>4.5</c:v>
                </c:pt>
                <c:pt idx="4800">
                  <c:v>4.5</c:v>
                </c:pt>
                <c:pt idx="4801">
                  <c:v>4.5</c:v>
                </c:pt>
                <c:pt idx="4802">
                  <c:v>4.5</c:v>
                </c:pt>
                <c:pt idx="4803">
                  <c:v>4.5</c:v>
                </c:pt>
                <c:pt idx="4804">
                  <c:v>4.5</c:v>
                </c:pt>
                <c:pt idx="4805">
                  <c:v>4.5</c:v>
                </c:pt>
                <c:pt idx="4806">
                  <c:v>4.5</c:v>
                </c:pt>
                <c:pt idx="4807">
                  <c:v>4.5</c:v>
                </c:pt>
                <c:pt idx="4808">
                  <c:v>4.5</c:v>
                </c:pt>
                <c:pt idx="4809">
                  <c:v>4.5</c:v>
                </c:pt>
                <c:pt idx="4810">
                  <c:v>4.5</c:v>
                </c:pt>
                <c:pt idx="4811">
                  <c:v>4.5</c:v>
                </c:pt>
                <c:pt idx="4812">
                  <c:v>4.5</c:v>
                </c:pt>
                <c:pt idx="4813">
                  <c:v>4.5</c:v>
                </c:pt>
                <c:pt idx="4814">
                  <c:v>4.5</c:v>
                </c:pt>
                <c:pt idx="4815">
                  <c:v>4.5</c:v>
                </c:pt>
                <c:pt idx="4816">
                  <c:v>4.5</c:v>
                </c:pt>
                <c:pt idx="4817">
                  <c:v>4.5</c:v>
                </c:pt>
                <c:pt idx="4818">
                  <c:v>4.5</c:v>
                </c:pt>
                <c:pt idx="4819">
                  <c:v>4.5</c:v>
                </c:pt>
                <c:pt idx="4820">
                  <c:v>4.5</c:v>
                </c:pt>
                <c:pt idx="4821">
                  <c:v>4.5</c:v>
                </c:pt>
                <c:pt idx="4822">
                  <c:v>4.5</c:v>
                </c:pt>
                <c:pt idx="4823">
                  <c:v>4.5</c:v>
                </c:pt>
                <c:pt idx="4824">
                  <c:v>4.5</c:v>
                </c:pt>
                <c:pt idx="4825">
                  <c:v>4.5</c:v>
                </c:pt>
                <c:pt idx="4826">
                  <c:v>4.5</c:v>
                </c:pt>
                <c:pt idx="4827">
                  <c:v>4.5</c:v>
                </c:pt>
                <c:pt idx="4828">
                  <c:v>4.5</c:v>
                </c:pt>
                <c:pt idx="4829">
                  <c:v>4.5</c:v>
                </c:pt>
                <c:pt idx="4830">
                  <c:v>4.5</c:v>
                </c:pt>
                <c:pt idx="4831">
                  <c:v>4.5</c:v>
                </c:pt>
                <c:pt idx="4832">
                  <c:v>4.5</c:v>
                </c:pt>
                <c:pt idx="4833">
                  <c:v>4.5</c:v>
                </c:pt>
                <c:pt idx="4834">
                  <c:v>4.5</c:v>
                </c:pt>
                <c:pt idx="4835">
                  <c:v>4.5</c:v>
                </c:pt>
                <c:pt idx="4836">
                  <c:v>4.5</c:v>
                </c:pt>
                <c:pt idx="4837">
                  <c:v>4.5</c:v>
                </c:pt>
                <c:pt idx="4838">
                  <c:v>4.5</c:v>
                </c:pt>
                <c:pt idx="4839">
                  <c:v>4.5</c:v>
                </c:pt>
                <c:pt idx="4840">
                  <c:v>4.5</c:v>
                </c:pt>
                <c:pt idx="4841">
                  <c:v>4.5</c:v>
                </c:pt>
                <c:pt idx="4842">
                  <c:v>4.5</c:v>
                </c:pt>
                <c:pt idx="4843">
                  <c:v>4.5</c:v>
                </c:pt>
                <c:pt idx="4844">
                  <c:v>4.5</c:v>
                </c:pt>
                <c:pt idx="4845">
                  <c:v>4.5</c:v>
                </c:pt>
                <c:pt idx="4846">
                  <c:v>4.5</c:v>
                </c:pt>
                <c:pt idx="4847">
                  <c:v>4.5</c:v>
                </c:pt>
                <c:pt idx="4848">
                  <c:v>4.5</c:v>
                </c:pt>
                <c:pt idx="4849">
                  <c:v>4.5</c:v>
                </c:pt>
                <c:pt idx="4850">
                  <c:v>4.5</c:v>
                </c:pt>
                <c:pt idx="4851">
                  <c:v>4.5</c:v>
                </c:pt>
                <c:pt idx="4852">
                  <c:v>4.5</c:v>
                </c:pt>
                <c:pt idx="4853">
                  <c:v>4.5</c:v>
                </c:pt>
                <c:pt idx="4854">
                  <c:v>4.5</c:v>
                </c:pt>
                <c:pt idx="4855">
                  <c:v>4.5</c:v>
                </c:pt>
                <c:pt idx="4856">
                  <c:v>4.5</c:v>
                </c:pt>
                <c:pt idx="4857">
                  <c:v>4.5</c:v>
                </c:pt>
                <c:pt idx="4858">
                  <c:v>4.5</c:v>
                </c:pt>
                <c:pt idx="4859">
                  <c:v>4.5</c:v>
                </c:pt>
                <c:pt idx="4860">
                  <c:v>4.5</c:v>
                </c:pt>
                <c:pt idx="4861">
                  <c:v>4.5</c:v>
                </c:pt>
                <c:pt idx="4862">
                  <c:v>4.5</c:v>
                </c:pt>
                <c:pt idx="4863">
                  <c:v>4.5</c:v>
                </c:pt>
                <c:pt idx="4864">
                  <c:v>4.5</c:v>
                </c:pt>
                <c:pt idx="4865">
                  <c:v>4.5</c:v>
                </c:pt>
                <c:pt idx="4866">
                  <c:v>4.5</c:v>
                </c:pt>
                <c:pt idx="4867">
                  <c:v>4.5</c:v>
                </c:pt>
                <c:pt idx="4868">
                  <c:v>4.5</c:v>
                </c:pt>
                <c:pt idx="4869">
                  <c:v>4.5</c:v>
                </c:pt>
                <c:pt idx="4870">
                  <c:v>4.5</c:v>
                </c:pt>
                <c:pt idx="4871">
                  <c:v>4.5</c:v>
                </c:pt>
                <c:pt idx="4872">
                  <c:v>4.5</c:v>
                </c:pt>
                <c:pt idx="4873">
                  <c:v>4.5</c:v>
                </c:pt>
                <c:pt idx="4874">
                  <c:v>4.5</c:v>
                </c:pt>
                <c:pt idx="4875">
                  <c:v>4.5</c:v>
                </c:pt>
                <c:pt idx="4876">
                  <c:v>4.5</c:v>
                </c:pt>
                <c:pt idx="4877">
                  <c:v>4.5</c:v>
                </c:pt>
                <c:pt idx="4878">
                  <c:v>4.5</c:v>
                </c:pt>
                <c:pt idx="4879">
                  <c:v>4.5</c:v>
                </c:pt>
                <c:pt idx="4880">
                  <c:v>4.5</c:v>
                </c:pt>
                <c:pt idx="4881">
                  <c:v>4.5</c:v>
                </c:pt>
                <c:pt idx="4882">
                  <c:v>4.5</c:v>
                </c:pt>
                <c:pt idx="4883">
                  <c:v>4.5</c:v>
                </c:pt>
                <c:pt idx="4884">
                  <c:v>4.5</c:v>
                </c:pt>
                <c:pt idx="4885">
                  <c:v>4.5</c:v>
                </c:pt>
                <c:pt idx="4886">
                  <c:v>4.5</c:v>
                </c:pt>
                <c:pt idx="4887">
                  <c:v>4.5</c:v>
                </c:pt>
                <c:pt idx="4888">
                  <c:v>4.5</c:v>
                </c:pt>
                <c:pt idx="4889">
                  <c:v>4.5</c:v>
                </c:pt>
                <c:pt idx="4890">
                  <c:v>4.5</c:v>
                </c:pt>
                <c:pt idx="4891">
                  <c:v>4.5</c:v>
                </c:pt>
                <c:pt idx="4892">
                  <c:v>4.5</c:v>
                </c:pt>
                <c:pt idx="4893">
                  <c:v>4.5</c:v>
                </c:pt>
                <c:pt idx="4894">
                  <c:v>4.5</c:v>
                </c:pt>
                <c:pt idx="4895">
                  <c:v>4.5</c:v>
                </c:pt>
                <c:pt idx="4896">
                  <c:v>4.5</c:v>
                </c:pt>
                <c:pt idx="4897">
                  <c:v>4.5</c:v>
                </c:pt>
                <c:pt idx="4898">
                  <c:v>4.5</c:v>
                </c:pt>
                <c:pt idx="4899">
                  <c:v>4.5</c:v>
                </c:pt>
                <c:pt idx="4900">
                  <c:v>4.5</c:v>
                </c:pt>
                <c:pt idx="4901">
                  <c:v>4.5</c:v>
                </c:pt>
                <c:pt idx="4902">
                  <c:v>4.5</c:v>
                </c:pt>
                <c:pt idx="4903">
                  <c:v>4.5</c:v>
                </c:pt>
                <c:pt idx="4904">
                  <c:v>4.5</c:v>
                </c:pt>
                <c:pt idx="4905">
                  <c:v>4.5</c:v>
                </c:pt>
                <c:pt idx="4906">
                  <c:v>4.5</c:v>
                </c:pt>
                <c:pt idx="4907">
                  <c:v>4.5</c:v>
                </c:pt>
                <c:pt idx="4908">
                  <c:v>4.5</c:v>
                </c:pt>
                <c:pt idx="4909">
                  <c:v>4.5</c:v>
                </c:pt>
                <c:pt idx="4910">
                  <c:v>4.5</c:v>
                </c:pt>
                <c:pt idx="4911">
                  <c:v>4.5</c:v>
                </c:pt>
                <c:pt idx="4912">
                  <c:v>4.5</c:v>
                </c:pt>
                <c:pt idx="4913">
                  <c:v>4.5</c:v>
                </c:pt>
                <c:pt idx="4914">
                  <c:v>4.5</c:v>
                </c:pt>
                <c:pt idx="4915">
                  <c:v>4.5</c:v>
                </c:pt>
                <c:pt idx="4916">
                  <c:v>4.5</c:v>
                </c:pt>
                <c:pt idx="4917">
                  <c:v>4.5</c:v>
                </c:pt>
                <c:pt idx="4918">
                  <c:v>4.5</c:v>
                </c:pt>
                <c:pt idx="4919">
                  <c:v>4.5</c:v>
                </c:pt>
                <c:pt idx="4920">
                  <c:v>4.5</c:v>
                </c:pt>
                <c:pt idx="4921">
                  <c:v>4.5</c:v>
                </c:pt>
                <c:pt idx="4922">
                  <c:v>4.5</c:v>
                </c:pt>
                <c:pt idx="4923">
                  <c:v>4.5</c:v>
                </c:pt>
                <c:pt idx="4924">
                  <c:v>4.5</c:v>
                </c:pt>
                <c:pt idx="4925">
                  <c:v>4.5</c:v>
                </c:pt>
                <c:pt idx="4926">
                  <c:v>4.5</c:v>
                </c:pt>
                <c:pt idx="4927">
                  <c:v>4.5</c:v>
                </c:pt>
                <c:pt idx="4928">
                  <c:v>4.5</c:v>
                </c:pt>
                <c:pt idx="4929">
                  <c:v>4.5</c:v>
                </c:pt>
                <c:pt idx="4930">
                  <c:v>4.5</c:v>
                </c:pt>
                <c:pt idx="4931">
                  <c:v>4.5</c:v>
                </c:pt>
                <c:pt idx="4932">
                  <c:v>4.5</c:v>
                </c:pt>
                <c:pt idx="4933">
                  <c:v>4.5</c:v>
                </c:pt>
                <c:pt idx="4934">
                  <c:v>4.5</c:v>
                </c:pt>
                <c:pt idx="4935">
                  <c:v>4.5</c:v>
                </c:pt>
                <c:pt idx="4936">
                  <c:v>4.5</c:v>
                </c:pt>
                <c:pt idx="4937">
                  <c:v>4.5</c:v>
                </c:pt>
                <c:pt idx="4938">
                  <c:v>4.5</c:v>
                </c:pt>
                <c:pt idx="4939">
                  <c:v>4.5</c:v>
                </c:pt>
                <c:pt idx="4940">
                  <c:v>4.5</c:v>
                </c:pt>
                <c:pt idx="4941">
                  <c:v>4.5</c:v>
                </c:pt>
                <c:pt idx="4942">
                  <c:v>4.5</c:v>
                </c:pt>
                <c:pt idx="4943">
                  <c:v>4.5</c:v>
                </c:pt>
                <c:pt idx="4944">
                  <c:v>4.5</c:v>
                </c:pt>
                <c:pt idx="4945">
                  <c:v>4.5</c:v>
                </c:pt>
                <c:pt idx="4946">
                  <c:v>4.5</c:v>
                </c:pt>
                <c:pt idx="4947">
                  <c:v>4.5</c:v>
                </c:pt>
                <c:pt idx="4948">
                  <c:v>4.5</c:v>
                </c:pt>
                <c:pt idx="4949">
                  <c:v>4.5</c:v>
                </c:pt>
                <c:pt idx="4950">
                  <c:v>4.5</c:v>
                </c:pt>
                <c:pt idx="4951">
                  <c:v>4.5</c:v>
                </c:pt>
                <c:pt idx="4952">
                  <c:v>4.5</c:v>
                </c:pt>
                <c:pt idx="4953">
                  <c:v>4.5</c:v>
                </c:pt>
                <c:pt idx="4954">
                  <c:v>4.5</c:v>
                </c:pt>
                <c:pt idx="4955">
                  <c:v>4.5</c:v>
                </c:pt>
                <c:pt idx="4956">
                  <c:v>4.5</c:v>
                </c:pt>
                <c:pt idx="4957">
                  <c:v>4.5</c:v>
                </c:pt>
                <c:pt idx="4958">
                  <c:v>4.5</c:v>
                </c:pt>
                <c:pt idx="4959">
                  <c:v>4.5</c:v>
                </c:pt>
                <c:pt idx="4960">
                  <c:v>4.5</c:v>
                </c:pt>
                <c:pt idx="4961">
                  <c:v>4.5</c:v>
                </c:pt>
                <c:pt idx="4962">
                  <c:v>4.5</c:v>
                </c:pt>
                <c:pt idx="4963">
                  <c:v>4.5</c:v>
                </c:pt>
                <c:pt idx="4964">
                  <c:v>4.5</c:v>
                </c:pt>
                <c:pt idx="4965">
                  <c:v>4.5</c:v>
                </c:pt>
                <c:pt idx="4966">
                  <c:v>4.5</c:v>
                </c:pt>
                <c:pt idx="4967">
                  <c:v>4.5</c:v>
                </c:pt>
                <c:pt idx="4968">
                  <c:v>4.5</c:v>
                </c:pt>
                <c:pt idx="4969">
                  <c:v>4.5</c:v>
                </c:pt>
                <c:pt idx="4970">
                  <c:v>4.5</c:v>
                </c:pt>
                <c:pt idx="4971">
                  <c:v>4.5</c:v>
                </c:pt>
                <c:pt idx="4972">
                  <c:v>4.5</c:v>
                </c:pt>
                <c:pt idx="4973">
                  <c:v>4.5</c:v>
                </c:pt>
                <c:pt idx="4974">
                  <c:v>4.5</c:v>
                </c:pt>
                <c:pt idx="4975">
                  <c:v>4.5</c:v>
                </c:pt>
                <c:pt idx="4976">
                  <c:v>4.5</c:v>
                </c:pt>
                <c:pt idx="4977">
                  <c:v>4.5</c:v>
                </c:pt>
                <c:pt idx="4978">
                  <c:v>4.5</c:v>
                </c:pt>
                <c:pt idx="4979">
                  <c:v>4.5</c:v>
                </c:pt>
                <c:pt idx="4980">
                  <c:v>4.5</c:v>
                </c:pt>
                <c:pt idx="4981">
                  <c:v>4.5</c:v>
                </c:pt>
                <c:pt idx="4982">
                  <c:v>4.5</c:v>
                </c:pt>
                <c:pt idx="4983">
                  <c:v>4.5</c:v>
                </c:pt>
                <c:pt idx="4984">
                  <c:v>4.5</c:v>
                </c:pt>
                <c:pt idx="4985">
                  <c:v>4.5</c:v>
                </c:pt>
                <c:pt idx="4986">
                  <c:v>4.5</c:v>
                </c:pt>
                <c:pt idx="4987">
                  <c:v>4.5</c:v>
                </c:pt>
                <c:pt idx="4988">
                  <c:v>4.5</c:v>
                </c:pt>
                <c:pt idx="4989">
                  <c:v>4.5</c:v>
                </c:pt>
                <c:pt idx="4990">
                  <c:v>4.5</c:v>
                </c:pt>
                <c:pt idx="4991">
                  <c:v>4.5</c:v>
                </c:pt>
                <c:pt idx="4992">
                  <c:v>4.5</c:v>
                </c:pt>
                <c:pt idx="4993">
                  <c:v>4.5</c:v>
                </c:pt>
                <c:pt idx="4994">
                  <c:v>4.5</c:v>
                </c:pt>
                <c:pt idx="4995">
                  <c:v>4.5</c:v>
                </c:pt>
                <c:pt idx="4996">
                  <c:v>4.5</c:v>
                </c:pt>
                <c:pt idx="4997">
                  <c:v>4.5</c:v>
                </c:pt>
                <c:pt idx="4998">
                  <c:v>4.5</c:v>
                </c:pt>
                <c:pt idx="4999">
                  <c:v>4.5</c:v>
                </c:pt>
                <c:pt idx="5000">
                  <c:v>4.5</c:v>
                </c:pt>
                <c:pt idx="5001">
                  <c:v>4.5</c:v>
                </c:pt>
                <c:pt idx="5002">
                  <c:v>4.5</c:v>
                </c:pt>
                <c:pt idx="5003">
                  <c:v>4.5</c:v>
                </c:pt>
                <c:pt idx="5004">
                  <c:v>4.5</c:v>
                </c:pt>
                <c:pt idx="5005">
                  <c:v>4.5</c:v>
                </c:pt>
                <c:pt idx="5006">
                  <c:v>4.5</c:v>
                </c:pt>
                <c:pt idx="5007">
                  <c:v>4.5</c:v>
                </c:pt>
                <c:pt idx="5008">
                  <c:v>4.5</c:v>
                </c:pt>
                <c:pt idx="5009">
                  <c:v>4.5</c:v>
                </c:pt>
                <c:pt idx="5010">
                  <c:v>4.5</c:v>
                </c:pt>
                <c:pt idx="5011">
                  <c:v>4.5</c:v>
                </c:pt>
                <c:pt idx="5012">
                  <c:v>4.5</c:v>
                </c:pt>
                <c:pt idx="5013">
                  <c:v>4.5</c:v>
                </c:pt>
                <c:pt idx="5014">
                  <c:v>4.5</c:v>
                </c:pt>
                <c:pt idx="5015">
                  <c:v>4.5</c:v>
                </c:pt>
                <c:pt idx="5016">
                  <c:v>4.5</c:v>
                </c:pt>
                <c:pt idx="5017">
                  <c:v>4.5</c:v>
                </c:pt>
                <c:pt idx="5018">
                  <c:v>4.5</c:v>
                </c:pt>
                <c:pt idx="5019">
                  <c:v>4.5</c:v>
                </c:pt>
                <c:pt idx="5020">
                  <c:v>4.5</c:v>
                </c:pt>
                <c:pt idx="5021">
                  <c:v>4.5</c:v>
                </c:pt>
                <c:pt idx="5022">
                  <c:v>4.5</c:v>
                </c:pt>
                <c:pt idx="5023">
                  <c:v>4.5</c:v>
                </c:pt>
                <c:pt idx="5024">
                  <c:v>4.5</c:v>
                </c:pt>
                <c:pt idx="5025">
                  <c:v>4.5</c:v>
                </c:pt>
                <c:pt idx="5026">
                  <c:v>4.5</c:v>
                </c:pt>
                <c:pt idx="5027">
                  <c:v>4.5</c:v>
                </c:pt>
                <c:pt idx="5028">
                  <c:v>4.5</c:v>
                </c:pt>
                <c:pt idx="5029">
                  <c:v>4.5</c:v>
                </c:pt>
                <c:pt idx="5030">
                  <c:v>4.5</c:v>
                </c:pt>
                <c:pt idx="5031">
                  <c:v>4.5</c:v>
                </c:pt>
                <c:pt idx="5032">
                  <c:v>4.5</c:v>
                </c:pt>
                <c:pt idx="5033">
                  <c:v>4.5</c:v>
                </c:pt>
                <c:pt idx="5034">
                  <c:v>4.5</c:v>
                </c:pt>
                <c:pt idx="5035">
                  <c:v>4.5</c:v>
                </c:pt>
                <c:pt idx="5036">
                  <c:v>4.5</c:v>
                </c:pt>
                <c:pt idx="5037">
                  <c:v>4.5</c:v>
                </c:pt>
                <c:pt idx="5038">
                  <c:v>4.5</c:v>
                </c:pt>
                <c:pt idx="5039">
                  <c:v>4.5</c:v>
                </c:pt>
                <c:pt idx="5040">
                  <c:v>4.5</c:v>
                </c:pt>
                <c:pt idx="5041">
                  <c:v>4.5</c:v>
                </c:pt>
                <c:pt idx="5042">
                  <c:v>4.5</c:v>
                </c:pt>
                <c:pt idx="5043">
                  <c:v>4.5</c:v>
                </c:pt>
                <c:pt idx="5044">
                  <c:v>4.5</c:v>
                </c:pt>
                <c:pt idx="5045">
                  <c:v>4.5</c:v>
                </c:pt>
                <c:pt idx="5046">
                  <c:v>4.5</c:v>
                </c:pt>
                <c:pt idx="5047">
                  <c:v>4.5</c:v>
                </c:pt>
                <c:pt idx="5048">
                  <c:v>4.5</c:v>
                </c:pt>
                <c:pt idx="5049">
                  <c:v>4.5</c:v>
                </c:pt>
                <c:pt idx="5050">
                  <c:v>4.5</c:v>
                </c:pt>
                <c:pt idx="5051">
                  <c:v>4.5</c:v>
                </c:pt>
                <c:pt idx="5052">
                  <c:v>4.5</c:v>
                </c:pt>
                <c:pt idx="5053">
                  <c:v>4.5</c:v>
                </c:pt>
                <c:pt idx="5054">
                  <c:v>4.5</c:v>
                </c:pt>
                <c:pt idx="5055">
                  <c:v>4.5</c:v>
                </c:pt>
                <c:pt idx="5056">
                  <c:v>4.5</c:v>
                </c:pt>
                <c:pt idx="5057">
                  <c:v>4.5</c:v>
                </c:pt>
                <c:pt idx="5058">
                  <c:v>4.5</c:v>
                </c:pt>
                <c:pt idx="5059">
                  <c:v>4.5</c:v>
                </c:pt>
                <c:pt idx="5060">
                  <c:v>4.5</c:v>
                </c:pt>
                <c:pt idx="5061">
                  <c:v>4.5</c:v>
                </c:pt>
                <c:pt idx="5062">
                  <c:v>4.5</c:v>
                </c:pt>
                <c:pt idx="5063">
                  <c:v>4.5</c:v>
                </c:pt>
                <c:pt idx="5064">
                  <c:v>4.5</c:v>
                </c:pt>
                <c:pt idx="5065">
                  <c:v>4.5</c:v>
                </c:pt>
                <c:pt idx="5066">
                  <c:v>4.5</c:v>
                </c:pt>
                <c:pt idx="5067">
                  <c:v>4.5</c:v>
                </c:pt>
                <c:pt idx="5068">
                  <c:v>4.5</c:v>
                </c:pt>
                <c:pt idx="5069">
                  <c:v>4.5</c:v>
                </c:pt>
                <c:pt idx="5070">
                  <c:v>4.5</c:v>
                </c:pt>
                <c:pt idx="5071">
                  <c:v>4.5</c:v>
                </c:pt>
                <c:pt idx="5072">
                  <c:v>4.5</c:v>
                </c:pt>
                <c:pt idx="5073">
                  <c:v>4.5</c:v>
                </c:pt>
                <c:pt idx="5074">
                  <c:v>4.5</c:v>
                </c:pt>
                <c:pt idx="5075">
                  <c:v>4.5</c:v>
                </c:pt>
                <c:pt idx="5076">
                  <c:v>4.5</c:v>
                </c:pt>
                <c:pt idx="5077">
                  <c:v>4.5</c:v>
                </c:pt>
                <c:pt idx="5078">
                  <c:v>4.5</c:v>
                </c:pt>
                <c:pt idx="5079">
                  <c:v>4.5</c:v>
                </c:pt>
                <c:pt idx="5080">
                  <c:v>4.5</c:v>
                </c:pt>
                <c:pt idx="5081">
                  <c:v>4.5</c:v>
                </c:pt>
                <c:pt idx="5082">
                  <c:v>4.5</c:v>
                </c:pt>
                <c:pt idx="5083">
                  <c:v>4.5</c:v>
                </c:pt>
                <c:pt idx="5084">
                  <c:v>4.5</c:v>
                </c:pt>
                <c:pt idx="5085">
                  <c:v>4.5</c:v>
                </c:pt>
                <c:pt idx="5086">
                  <c:v>4.5</c:v>
                </c:pt>
                <c:pt idx="5087">
                  <c:v>4.5</c:v>
                </c:pt>
                <c:pt idx="5088">
                  <c:v>4.5</c:v>
                </c:pt>
                <c:pt idx="5089">
                  <c:v>4.5</c:v>
                </c:pt>
                <c:pt idx="5090">
                  <c:v>4.5</c:v>
                </c:pt>
                <c:pt idx="5091">
                  <c:v>4.5</c:v>
                </c:pt>
                <c:pt idx="5092">
                  <c:v>4.5</c:v>
                </c:pt>
                <c:pt idx="5093">
                  <c:v>4.5</c:v>
                </c:pt>
                <c:pt idx="5094">
                  <c:v>4.5</c:v>
                </c:pt>
                <c:pt idx="5095">
                  <c:v>4.5</c:v>
                </c:pt>
                <c:pt idx="5096">
                  <c:v>4.5</c:v>
                </c:pt>
                <c:pt idx="5097">
                  <c:v>4.5</c:v>
                </c:pt>
                <c:pt idx="5098">
                  <c:v>4.5</c:v>
                </c:pt>
                <c:pt idx="5099">
                  <c:v>4.5</c:v>
                </c:pt>
                <c:pt idx="5100">
                  <c:v>4.5</c:v>
                </c:pt>
                <c:pt idx="5101">
                  <c:v>4.5</c:v>
                </c:pt>
                <c:pt idx="5102">
                  <c:v>4.5</c:v>
                </c:pt>
                <c:pt idx="5103">
                  <c:v>4.5</c:v>
                </c:pt>
                <c:pt idx="5104">
                  <c:v>4.5</c:v>
                </c:pt>
                <c:pt idx="5105">
                  <c:v>4.5</c:v>
                </c:pt>
                <c:pt idx="5106">
                  <c:v>4.5</c:v>
                </c:pt>
                <c:pt idx="5107">
                  <c:v>4.5</c:v>
                </c:pt>
                <c:pt idx="5108">
                  <c:v>4.5</c:v>
                </c:pt>
                <c:pt idx="5109">
                  <c:v>4.5</c:v>
                </c:pt>
                <c:pt idx="5110">
                  <c:v>4.5</c:v>
                </c:pt>
                <c:pt idx="5111">
                  <c:v>4.5</c:v>
                </c:pt>
                <c:pt idx="5112">
                  <c:v>4.5</c:v>
                </c:pt>
                <c:pt idx="5113">
                  <c:v>4.5</c:v>
                </c:pt>
                <c:pt idx="5114">
                  <c:v>4.5</c:v>
                </c:pt>
                <c:pt idx="5115">
                  <c:v>4.5</c:v>
                </c:pt>
                <c:pt idx="5116">
                  <c:v>4.5</c:v>
                </c:pt>
                <c:pt idx="5117">
                  <c:v>4.5</c:v>
                </c:pt>
                <c:pt idx="5118">
                  <c:v>4.5</c:v>
                </c:pt>
                <c:pt idx="5119">
                  <c:v>4.5</c:v>
                </c:pt>
                <c:pt idx="5120">
                  <c:v>4.5</c:v>
                </c:pt>
                <c:pt idx="5121">
                  <c:v>4.5</c:v>
                </c:pt>
                <c:pt idx="5122">
                  <c:v>4.5</c:v>
                </c:pt>
                <c:pt idx="5123">
                  <c:v>4.5</c:v>
                </c:pt>
                <c:pt idx="5124">
                  <c:v>4.5</c:v>
                </c:pt>
                <c:pt idx="5125">
                  <c:v>4.5</c:v>
                </c:pt>
                <c:pt idx="5126">
                  <c:v>4.5</c:v>
                </c:pt>
                <c:pt idx="5127">
                  <c:v>4.5</c:v>
                </c:pt>
                <c:pt idx="5128">
                  <c:v>4.5</c:v>
                </c:pt>
                <c:pt idx="5129">
                  <c:v>4.5</c:v>
                </c:pt>
                <c:pt idx="5130">
                  <c:v>4.5</c:v>
                </c:pt>
                <c:pt idx="5131">
                  <c:v>4.5</c:v>
                </c:pt>
                <c:pt idx="5132">
                  <c:v>4.5</c:v>
                </c:pt>
                <c:pt idx="5133">
                  <c:v>4.5</c:v>
                </c:pt>
                <c:pt idx="5134">
                  <c:v>4.5</c:v>
                </c:pt>
                <c:pt idx="5135">
                  <c:v>4.5</c:v>
                </c:pt>
                <c:pt idx="5136">
                  <c:v>4.5</c:v>
                </c:pt>
                <c:pt idx="5137">
                  <c:v>4.5</c:v>
                </c:pt>
                <c:pt idx="5138">
                  <c:v>4.5</c:v>
                </c:pt>
                <c:pt idx="5139">
                  <c:v>4.5</c:v>
                </c:pt>
                <c:pt idx="5140">
                  <c:v>4.5</c:v>
                </c:pt>
                <c:pt idx="5141">
                  <c:v>4.5</c:v>
                </c:pt>
                <c:pt idx="5142">
                  <c:v>4.5</c:v>
                </c:pt>
                <c:pt idx="5143">
                  <c:v>4.5</c:v>
                </c:pt>
                <c:pt idx="5144">
                  <c:v>4.5</c:v>
                </c:pt>
                <c:pt idx="5145">
                  <c:v>4.5</c:v>
                </c:pt>
                <c:pt idx="5146">
                  <c:v>4.5</c:v>
                </c:pt>
                <c:pt idx="5147">
                  <c:v>4.5</c:v>
                </c:pt>
                <c:pt idx="5148">
                  <c:v>4.5</c:v>
                </c:pt>
                <c:pt idx="5149">
                  <c:v>4.5</c:v>
                </c:pt>
                <c:pt idx="5150">
                  <c:v>4.5</c:v>
                </c:pt>
                <c:pt idx="5151">
                  <c:v>4.5</c:v>
                </c:pt>
                <c:pt idx="5152">
                  <c:v>4.5</c:v>
                </c:pt>
                <c:pt idx="5153">
                  <c:v>4.5</c:v>
                </c:pt>
                <c:pt idx="5154">
                  <c:v>4.5</c:v>
                </c:pt>
                <c:pt idx="5155">
                  <c:v>4.5</c:v>
                </c:pt>
                <c:pt idx="5156">
                  <c:v>4.5</c:v>
                </c:pt>
                <c:pt idx="5157">
                  <c:v>4.5</c:v>
                </c:pt>
                <c:pt idx="5158">
                  <c:v>4.5</c:v>
                </c:pt>
                <c:pt idx="5159">
                  <c:v>4.5</c:v>
                </c:pt>
                <c:pt idx="5160">
                  <c:v>4.5</c:v>
                </c:pt>
                <c:pt idx="5161">
                  <c:v>4.5</c:v>
                </c:pt>
                <c:pt idx="5162">
                  <c:v>4.5</c:v>
                </c:pt>
                <c:pt idx="5163">
                  <c:v>4.5</c:v>
                </c:pt>
                <c:pt idx="5164">
                  <c:v>4.5</c:v>
                </c:pt>
                <c:pt idx="5165">
                  <c:v>4.5</c:v>
                </c:pt>
                <c:pt idx="5166">
                  <c:v>4.5</c:v>
                </c:pt>
                <c:pt idx="5167">
                  <c:v>4.5</c:v>
                </c:pt>
                <c:pt idx="5168">
                  <c:v>4.5</c:v>
                </c:pt>
                <c:pt idx="5169">
                  <c:v>4.5</c:v>
                </c:pt>
                <c:pt idx="5170">
                  <c:v>4.5</c:v>
                </c:pt>
                <c:pt idx="5171">
                  <c:v>4.5</c:v>
                </c:pt>
                <c:pt idx="5172">
                  <c:v>4.5</c:v>
                </c:pt>
                <c:pt idx="5173">
                  <c:v>4.5</c:v>
                </c:pt>
                <c:pt idx="5174">
                  <c:v>4.5</c:v>
                </c:pt>
                <c:pt idx="5175">
                  <c:v>4.5</c:v>
                </c:pt>
                <c:pt idx="5176">
                  <c:v>4.5</c:v>
                </c:pt>
                <c:pt idx="5177">
                  <c:v>4.5</c:v>
                </c:pt>
                <c:pt idx="5178">
                  <c:v>4.5</c:v>
                </c:pt>
                <c:pt idx="5179">
                  <c:v>4.5</c:v>
                </c:pt>
                <c:pt idx="5180">
                  <c:v>4.5</c:v>
                </c:pt>
                <c:pt idx="5181">
                  <c:v>4.5</c:v>
                </c:pt>
                <c:pt idx="5182">
                  <c:v>4.5</c:v>
                </c:pt>
                <c:pt idx="5183">
                  <c:v>4.5</c:v>
                </c:pt>
                <c:pt idx="5184">
                  <c:v>4.5</c:v>
                </c:pt>
                <c:pt idx="5185">
                  <c:v>4.5</c:v>
                </c:pt>
                <c:pt idx="5186">
                  <c:v>4.5</c:v>
                </c:pt>
                <c:pt idx="5187">
                  <c:v>4.5</c:v>
                </c:pt>
                <c:pt idx="5188">
                  <c:v>4.5</c:v>
                </c:pt>
                <c:pt idx="5189">
                  <c:v>4.5</c:v>
                </c:pt>
                <c:pt idx="5190">
                  <c:v>4.5</c:v>
                </c:pt>
                <c:pt idx="5191">
                  <c:v>4.5</c:v>
                </c:pt>
                <c:pt idx="5192">
                  <c:v>4.5</c:v>
                </c:pt>
                <c:pt idx="5193">
                  <c:v>4.5</c:v>
                </c:pt>
                <c:pt idx="5194">
                  <c:v>4.5</c:v>
                </c:pt>
                <c:pt idx="5195">
                  <c:v>4.5</c:v>
                </c:pt>
                <c:pt idx="5196">
                  <c:v>4.5</c:v>
                </c:pt>
                <c:pt idx="5197">
                  <c:v>4.5</c:v>
                </c:pt>
                <c:pt idx="5198">
                  <c:v>4.5</c:v>
                </c:pt>
                <c:pt idx="5199">
                  <c:v>4.5</c:v>
                </c:pt>
                <c:pt idx="5200">
                  <c:v>4.5</c:v>
                </c:pt>
                <c:pt idx="5201">
                  <c:v>4.5</c:v>
                </c:pt>
                <c:pt idx="5202">
                  <c:v>4.5</c:v>
                </c:pt>
                <c:pt idx="5203">
                  <c:v>4.5</c:v>
                </c:pt>
                <c:pt idx="5204">
                  <c:v>4.5</c:v>
                </c:pt>
                <c:pt idx="5205">
                  <c:v>4.5</c:v>
                </c:pt>
                <c:pt idx="5206">
                  <c:v>4.5</c:v>
                </c:pt>
                <c:pt idx="5207">
                  <c:v>4.5</c:v>
                </c:pt>
                <c:pt idx="5208">
                  <c:v>4.5</c:v>
                </c:pt>
                <c:pt idx="5209">
                  <c:v>4.5</c:v>
                </c:pt>
                <c:pt idx="5210">
                  <c:v>4.5</c:v>
                </c:pt>
                <c:pt idx="5211">
                  <c:v>4.5</c:v>
                </c:pt>
                <c:pt idx="5212">
                  <c:v>4.5</c:v>
                </c:pt>
                <c:pt idx="5213">
                  <c:v>4.5</c:v>
                </c:pt>
                <c:pt idx="5214">
                  <c:v>4.5</c:v>
                </c:pt>
                <c:pt idx="5215">
                  <c:v>4.5</c:v>
                </c:pt>
                <c:pt idx="5216">
                  <c:v>4.5</c:v>
                </c:pt>
                <c:pt idx="5217">
                  <c:v>4.5</c:v>
                </c:pt>
                <c:pt idx="5218">
                  <c:v>4.5</c:v>
                </c:pt>
                <c:pt idx="5219">
                  <c:v>4.5</c:v>
                </c:pt>
                <c:pt idx="5220">
                  <c:v>4.5</c:v>
                </c:pt>
                <c:pt idx="5221">
                  <c:v>4.5</c:v>
                </c:pt>
                <c:pt idx="5222">
                  <c:v>4.5</c:v>
                </c:pt>
                <c:pt idx="5223">
                  <c:v>4.5</c:v>
                </c:pt>
                <c:pt idx="5224">
                  <c:v>4.5</c:v>
                </c:pt>
                <c:pt idx="5225">
                  <c:v>4.5</c:v>
                </c:pt>
                <c:pt idx="5226">
                  <c:v>4.5</c:v>
                </c:pt>
                <c:pt idx="5227">
                  <c:v>4.5</c:v>
                </c:pt>
                <c:pt idx="5228">
                  <c:v>4.5</c:v>
                </c:pt>
                <c:pt idx="5229">
                  <c:v>4.5</c:v>
                </c:pt>
                <c:pt idx="5230">
                  <c:v>4.5</c:v>
                </c:pt>
                <c:pt idx="5231">
                  <c:v>4.5</c:v>
                </c:pt>
                <c:pt idx="5232">
                  <c:v>4.5</c:v>
                </c:pt>
                <c:pt idx="5233">
                  <c:v>4.5</c:v>
                </c:pt>
                <c:pt idx="5234">
                  <c:v>4.5</c:v>
                </c:pt>
                <c:pt idx="5235">
                  <c:v>4.5</c:v>
                </c:pt>
                <c:pt idx="5236">
                  <c:v>4.5</c:v>
                </c:pt>
                <c:pt idx="5237">
                  <c:v>4.5</c:v>
                </c:pt>
                <c:pt idx="5238">
                  <c:v>4.5</c:v>
                </c:pt>
                <c:pt idx="5239">
                  <c:v>4.5</c:v>
                </c:pt>
                <c:pt idx="5240">
                  <c:v>4.5</c:v>
                </c:pt>
                <c:pt idx="5241">
                  <c:v>4.5</c:v>
                </c:pt>
                <c:pt idx="5242">
                  <c:v>4.5</c:v>
                </c:pt>
                <c:pt idx="5243">
                  <c:v>4.5</c:v>
                </c:pt>
                <c:pt idx="5244">
                  <c:v>4.5</c:v>
                </c:pt>
                <c:pt idx="5245">
                  <c:v>4.5</c:v>
                </c:pt>
                <c:pt idx="5246">
                  <c:v>4.5</c:v>
                </c:pt>
                <c:pt idx="5247">
                  <c:v>4.5</c:v>
                </c:pt>
                <c:pt idx="5248">
                  <c:v>4.5</c:v>
                </c:pt>
                <c:pt idx="5249">
                  <c:v>4.5</c:v>
                </c:pt>
                <c:pt idx="5250">
                  <c:v>4.5</c:v>
                </c:pt>
                <c:pt idx="5251">
                  <c:v>4.5</c:v>
                </c:pt>
                <c:pt idx="5252">
                  <c:v>4.5</c:v>
                </c:pt>
                <c:pt idx="5253">
                  <c:v>4.5</c:v>
                </c:pt>
                <c:pt idx="5255">
                  <c:v>5.5</c:v>
                </c:pt>
                <c:pt idx="5256">
                  <c:v>5.5</c:v>
                </c:pt>
                <c:pt idx="5257">
                  <c:v>5.5</c:v>
                </c:pt>
                <c:pt idx="5258">
                  <c:v>5.5</c:v>
                </c:pt>
                <c:pt idx="5259">
                  <c:v>5.5</c:v>
                </c:pt>
                <c:pt idx="5260">
                  <c:v>5.5</c:v>
                </c:pt>
                <c:pt idx="5261">
                  <c:v>5.5</c:v>
                </c:pt>
                <c:pt idx="5262">
                  <c:v>5.5</c:v>
                </c:pt>
                <c:pt idx="5263">
                  <c:v>5.5</c:v>
                </c:pt>
                <c:pt idx="5264">
                  <c:v>5.5</c:v>
                </c:pt>
                <c:pt idx="5265">
                  <c:v>5.5</c:v>
                </c:pt>
                <c:pt idx="5266">
                  <c:v>5.5</c:v>
                </c:pt>
                <c:pt idx="5267">
                  <c:v>5.5</c:v>
                </c:pt>
                <c:pt idx="5268">
                  <c:v>5.5</c:v>
                </c:pt>
                <c:pt idx="5269">
                  <c:v>5.5</c:v>
                </c:pt>
                <c:pt idx="5270">
                  <c:v>5.5</c:v>
                </c:pt>
                <c:pt idx="5271">
                  <c:v>5.5</c:v>
                </c:pt>
                <c:pt idx="5272">
                  <c:v>5.5</c:v>
                </c:pt>
                <c:pt idx="5273">
                  <c:v>5.5</c:v>
                </c:pt>
                <c:pt idx="5274">
                  <c:v>5.5</c:v>
                </c:pt>
                <c:pt idx="5275">
                  <c:v>5.5</c:v>
                </c:pt>
                <c:pt idx="5276">
                  <c:v>5.5</c:v>
                </c:pt>
                <c:pt idx="5277">
                  <c:v>5.5</c:v>
                </c:pt>
                <c:pt idx="5278">
                  <c:v>5.5</c:v>
                </c:pt>
                <c:pt idx="5279">
                  <c:v>5.5</c:v>
                </c:pt>
                <c:pt idx="5280">
                  <c:v>5.5</c:v>
                </c:pt>
                <c:pt idx="5281">
                  <c:v>5.5</c:v>
                </c:pt>
                <c:pt idx="5282">
                  <c:v>5.5</c:v>
                </c:pt>
                <c:pt idx="5283">
                  <c:v>5.5</c:v>
                </c:pt>
                <c:pt idx="5284">
                  <c:v>5.5</c:v>
                </c:pt>
                <c:pt idx="5285">
                  <c:v>5.5</c:v>
                </c:pt>
                <c:pt idx="5286">
                  <c:v>5.5</c:v>
                </c:pt>
                <c:pt idx="5287">
                  <c:v>5.5</c:v>
                </c:pt>
                <c:pt idx="5288">
                  <c:v>5.5</c:v>
                </c:pt>
                <c:pt idx="5289">
                  <c:v>5.5</c:v>
                </c:pt>
                <c:pt idx="5290">
                  <c:v>5.5</c:v>
                </c:pt>
                <c:pt idx="5291">
                  <c:v>5.5</c:v>
                </c:pt>
                <c:pt idx="5292">
                  <c:v>5.5</c:v>
                </c:pt>
                <c:pt idx="5293">
                  <c:v>5.5</c:v>
                </c:pt>
                <c:pt idx="5294">
                  <c:v>5.5</c:v>
                </c:pt>
                <c:pt idx="5295">
                  <c:v>5.5</c:v>
                </c:pt>
                <c:pt idx="5296">
                  <c:v>5.5</c:v>
                </c:pt>
                <c:pt idx="5297">
                  <c:v>5.5</c:v>
                </c:pt>
                <c:pt idx="5298">
                  <c:v>5.5</c:v>
                </c:pt>
                <c:pt idx="5299">
                  <c:v>5.5</c:v>
                </c:pt>
                <c:pt idx="5300">
                  <c:v>5.5</c:v>
                </c:pt>
                <c:pt idx="5301">
                  <c:v>5.5</c:v>
                </c:pt>
                <c:pt idx="5302">
                  <c:v>5.5</c:v>
                </c:pt>
                <c:pt idx="5303">
                  <c:v>5.5</c:v>
                </c:pt>
                <c:pt idx="5304">
                  <c:v>5.5</c:v>
                </c:pt>
                <c:pt idx="5305">
                  <c:v>5.5</c:v>
                </c:pt>
                <c:pt idx="5306">
                  <c:v>5.5</c:v>
                </c:pt>
                <c:pt idx="5307">
                  <c:v>5.5</c:v>
                </c:pt>
                <c:pt idx="5308">
                  <c:v>5.5</c:v>
                </c:pt>
                <c:pt idx="5309">
                  <c:v>5.5</c:v>
                </c:pt>
                <c:pt idx="5310">
                  <c:v>5.5</c:v>
                </c:pt>
                <c:pt idx="5311">
                  <c:v>5.5</c:v>
                </c:pt>
                <c:pt idx="5312">
                  <c:v>5.5</c:v>
                </c:pt>
                <c:pt idx="5313">
                  <c:v>5.5</c:v>
                </c:pt>
                <c:pt idx="5314">
                  <c:v>5.5</c:v>
                </c:pt>
                <c:pt idx="5315">
                  <c:v>5.5</c:v>
                </c:pt>
                <c:pt idx="5316">
                  <c:v>5.5</c:v>
                </c:pt>
                <c:pt idx="5317">
                  <c:v>5.5</c:v>
                </c:pt>
                <c:pt idx="5318">
                  <c:v>5.5</c:v>
                </c:pt>
                <c:pt idx="5319">
                  <c:v>5.5</c:v>
                </c:pt>
                <c:pt idx="5320">
                  <c:v>5.5</c:v>
                </c:pt>
                <c:pt idx="5321">
                  <c:v>5.5</c:v>
                </c:pt>
                <c:pt idx="5322">
                  <c:v>5.5</c:v>
                </c:pt>
                <c:pt idx="5323">
                  <c:v>5.5</c:v>
                </c:pt>
                <c:pt idx="5324">
                  <c:v>5.5</c:v>
                </c:pt>
                <c:pt idx="5325">
                  <c:v>5.5</c:v>
                </c:pt>
                <c:pt idx="5326">
                  <c:v>5.5</c:v>
                </c:pt>
                <c:pt idx="5327">
                  <c:v>5.5</c:v>
                </c:pt>
                <c:pt idx="5328">
                  <c:v>5.5</c:v>
                </c:pt>
                <c:pt idx="5329">
                  <c:v>5.5</c:v>
                </c:pt>
                <c:pt idx="5330">
                  <c:v>5.5</c:v>
                </c:pt>
                <c:pt idx="5331">
                  <c:v>5.5</c:v>
                </c:pt>
                <c:pt idx="5332">
                  <c:v>5.5</c:v>
                </c:pt>
                <c:pt idx="5333">
                  <c:v>5.5</c:v>
                </c:pt>
                <c:pt idx="5334">
                  <c:v>5.5</c:v>
                </c:pt>
                <c:pt idx="5335">
                  <c:v>5.5</c:v>
                </c:pt>
                <c:pt idx="5336">
                  <c:v>5.5</c:v>
                </c:pt>
                <c:pt idx="5337">
                  <c:v>5.5</c:v>
                </c:pt>
                <c:pt idx="5338">
                  <c:v>5.5</c:v>
                </c:pt>
                <c:pt idx="5339">
                  <c:v>5.5</c:v>
                </c:pt>
                <c:pt idx="5340">
                  <c:v>5.5</c:v>
                </c:pt>
                <c:pt idx="5341">
                  <c:v>5.5</c:v>
                </c:pt>
                <c:pt idx="5342">
                  <c:v>5.5</c:v>
                </c:pt>
                <c:pt idx="5343">
                  <c:v>5.5</c:v>
                </c:pt>
                <c:pt idx="5344">
                  <c:v>5.5</c:v>
                </c:pt>
                <c:pt idx="5345">
                  <c:v>5.5</c:v>
                </c:pt>
                <c:pt idx="5346">
                  <c:v>5.5</c:v>
                </c:pt>
                <c:pt idx="5347">
                  <c:v>5.5</c:v>
                </c:pt>
                <c:pt idx="5348">
                  <c:v>5.5</c:v>
                </c:pt>
                <c:pt idx="5349">
                  <c:v>5.5</c:v>
                </c:pt>
                <c:pt idx="5350">
                  <c:v>5.5</c:v>
                </c:pt>
                <c:pt idx="5351">
                  <c:v>5.5</c:v>
                </c:pt>
                <c:pt idx="5352">
                  <c:v>5.5</c:v>
                </c:pt>
                <c:pt idx="5353">
                  <c:v>5.5</c:v>
                </c:pt>
                <c:pt idx="5354">
                  <c:v>5.5</c:v>
                </c:pt>
                <c:pt idx="5355">
                  <c:v>5.5</c:v>
                </c:pt>
                <c:pt idx="5356">
                  <c:v>5.5</c:v>
                </c:pt>
                <c:pt idx="5357">
                  <c:v>5.5</c:v>
                </c:pt>
                <c:pt idx="5358">
                  <c:v>5.5</c:v>
                </c:pt>
                <c:pt idx="5359">
                  <c:v>5.5</c:v>
                </c:pt>
                <c:pt idx="5360">
                  <c:v>5.5</c:v>
                </c:pt>
                <c:pt idx="5361">
                  <c:v>5.5</c:v>
                </c:pt>
                <c:pt idx="5362">
                  <c:v>5.5</c:v>
                </c:pt>
                <c:pt idx="5363">
                  <c:v>5.5</c:v>
                </c:pt>
                <c:pt idx="5364">
                  <c:v>5.5</c:v>
                </c:pt>
                <c:pt idx="5365">
                  <c:v>5.5</c:v>
                </c:pt>
                <c:pt idx="5366">
                  <c:v>5.5</c:v>
                </c:pt>
                <c:pt idx="5367">
                  <c:v>5.5</c:v>
                </c:pt>
                <c:pt idx="5368">
                  <c:v>5.5</c:v>
                </c:pt>
                <c:pt idx="5369">
                  <c:v>5.5</c:v>
                </c:pt>
                <c:pt idx="5370">
                  <c:v>5.5</c:v>
                </c:pt>
                <c:pt idx="5371">
                  <c:v>5.5</c:v>
                </c:pt>
                <c:pt idx="5372">
                  <c:v>5.5</c:v>
                </c:pt>
                <c:pt idx="5373">
                  <c:v>5.5</c:v>
                </c:pt>
                <c:pt idx="5374">
                  <c:v>5.5</c:v>
                </c:pt>
                <c:pt idx="5375">
                  <c:v>5.5</c:v>
                </c:pt>
                <c:pt idx="5376">
                  <c:v>5.5</c:v>
                </c:pt>
                <c:pt idx="5377">
                  <c:v>5.5</c:v>
                </c:pt>
                <c:pt idx="5378">
                  <c:v>5.5</c:v>
                </c:pt>
                <c:pt idx="5379">
                  <c:v>5.5</c:v>
                </c:pt>
                <c:pt idx="5380">
                  <c:v>5.5</c:v>
                </c:pt>
                <c:pt idx="5381">
                  <c:v>5.5</c:v>
                </c:pt>
                <c:pt idx="5382">
                  <c:v>5.5</c:v>
                </c:pt>
                <c:pt idx="5383">
                  <c:v>5.5</c:v>
                </c:pt>
                <c:pt idx="5384">
                  <c:v>5.5</c:v>
                </c:pt>
                <c:pt idx="5385">
                  <c:v>5.5</c:v>
                </c:pt>
                <c:pt idx="5386">
                  <c:v>5.5</c:v>
                </c:pt>
                <c:pt idx="5387">
                  <c:v>5.5</c:v>
                </c:pt>
                <c:pt idx="5388">
                  <c:v>5.5</c:v>
                </c:pt>
                <c:pt idx="5389">
                  <c:v>5.5</c:v>
                </c:pt>
                <c:pt idx="5390">
                  <c:v>5.5</c:v>
                </c:pt>
                <c:pt idx="5391">
                  <c:v>5.5</c:v>
                </c:pt>
                <c:pt idx="5392">
                  <c:v>5.5</c:v>
                </c:pt>
                <c:pt idx="5393">
                  <c:v>5.5</c:v>
                </c:pt>
                <c:pt idx="5394">
                  <c:v>5.5</c:v>
                </c:pt>
                <c:pt idx="5395">
                  <c:v>5.5</c:v>
                </c:pt>
                <c:pt idx="5396">
                  <c:v>5.5</c:v>
                </c:pt>
                <c:pt idx="5397">
                  <c:v>5.5</c:v>
                </c:pt>
                <c:pt idx="5398">
                  <c:v>5.5</c:v>
                </c:pt>
                <c:pt idx="5399">
                  <c:v>5.5</c:v>
                </c:pt>
                <c:pt idx="5400">
                  <c:v>5.5</c:v>
                </c:pt>
                <c:pt idx="5401">
                  <c:v>5.5</c:v>
                </c:pt>
                <c:pt idx="5402">
                  <c:v>5.5</c:v>
                </c:pt>
                <c:pt idx="5403">
                  <c:v>5.5</c:v>
                </c:pt>
                <c:pt idx="5404">
                  <c:v>5.5</c:v>
                </c:pt>
                <c:pt idx="5405">
                  <c:v>5.5</c:v>
                </c:pt>
                <c:pt idx="5406">
                  <c:v>5.5</c:v>
                </c:pt>
                <c:pt idx="5407">
                  <c:v>5.5</c:v>
                </c:pt>
                <c:pt idx="5408">
                  <c:v>5.5</c:v>
                </c:pt>
                <c:pt idx="5409">
                  <c:v>5.5</c:v>
                </c:pt>
                <c:pt idx="5410">
                  <c:v>5.5</c:v>
                </c:pt>
                <c:pt idx="5411">
                  <c:v>5.5</c:v>
                </c:pt>
                <c:pt idx="5412">
                  <c:v>5.5</c:v>
                </c:pt>
                <c:pt idx="5413">
                  <c:v>5.5</c:v>
                </c:pt>
                <c:pt idx="5414">
                  <c:v>5.5</c:v>
                </c:pt>
                <c:pt idx="5415">
                  <c:v>5.5</c:v>
                </c:pt>
                <c:pt idx="5416">
                  <c:v>5.5</c:v>
                </c:pt>
                <c:pt idx="5417">
                  <c:v>5.5</c:v>
                </c:pt>
                <c:pt idx="5418">
                  <c:v>5.5</c:v>
                </c:pt>
                <c:pt idx="5419">
                  <c:v>5.5</c:v>
                </c:pt>
                <c:pt idx="5420">
                  <c:v>5.5</c:v>
                </c:pt>
                <c:pt idx="5421">
                  <c:v>5.5</c:v>
                </c:pt>
                <c:pt idx="5422">
                  <c:v>5.5</c:v>
                </c:pt>
                <c:pt idx="5423">
                  <c:v>5.5</c:v>
                </c:pt>
                <c:pt idx="5424">
                  <c:v>5.5</c:v>
                </c:pt>
                <c:pt idx="5425">
                  <c:v>5.5</c:v>
                </c:pt>
                <c:pt idx="5426">
                  <c:v>5.5</c:v>
                </c:pt>
                <c:pt idx="5427">
                  <c:v>5.5</c:v>
                </c:pt>
                <c:pt idx="5428">
                  <c:v>5.5</c:v>
                </c:pt>
                <c:pt idx="5429">
                  <c:v>5.5</c:v>
                </c:pt>
                <c:pt idx="5430">
                  <c:v>5.5</c:v>
                </c:pt>
                <c:pt idx="5431">
                  <c:v>5.5</c:v>
                </c:pt>
                <c:pt idx="5432">
                  <c:v>5.5</c:v>
                </c:pt>
                <c:pt idx="5433">
                  <c:v>5.5</c:v>
                </c:pt>
                <c:pt idx="5434">
                  <c:v>5.5</c:v>
                </c:pt>
                <c:pt idx="5435">
                  <c:v>5.5</c:v>
                </c:pt>
                <c:pt idx="5436">
                  <c:v>5.5</c:v>
                </c:pt>
                <c:pt idx="5437">
                  <c:v>5.5</c:v>
                </c:pt>
                <c:pt idx="5438">
                  <c:v>5.5</c:v>
                </c:pt>
                <c:pt idx="5439">
                  <c:v>5.5</c:v>
                </c:pt>
                <c:pt idx="5440">
                  <c:v>5.5</c:v>
                </c:pt>
                <c:pt idx="5441">
                  <c:v>5.5</c:v>
                </c:pt>
                <c:pt idx="5442">
                  <c:v>5.5</c:v>
                </c:pt>
                <c:pt idx="5443">
                  <c:v>5.5</c:v>
                </c:pt>
                <c:pt idx="5444">
                  <c:v>5.5</c:v>
                </c:pt>
                <c:pt idx="5445">
                  <c:v>5.5</c:v>
                </c:pt>
                <c:pt idx="5446">
                  <c:v>5.5</c:v>
                </c:pt>
                <c:pt idx="5447">
                  <c:v>5.5</c:v>
                </c:pt>
                <c:pt idx="5448">
                  <c:v>5.5</c:v>
                </c:pt>
                <c:pt idx="5449">
                  <c:v>5.5</c:v>
                </c:pt>
                <c:pt idx="5450">
                  <c:v>5.5</c:v>
                </c:pt>
                <c:pt idx="5451">
                  <c:v>5.5</c:v>
                </c:pt>
                <c:pt idx="5452">
                  <c:v>5.5</c:v>
                </c:pt>
                <c:pt idx="5453">
                  <c:v>5.5</c:v>
                </c:pt>
                <c:pt idx="5454">
                  <c:v>5.5</c:v>
                </c:pt>
                <c:pt idx="5455">
                  <c:v>5.5</c:v>
                </c:pt>
                <c:pt idx="5456">
                  <c:v>5.5</c:v>
                </c:pt>
                <c:pt idx="5457">
                  <c:v>5.5</c:v>
                </c:pt>
                <c:pt idx="5458">
                  <c:v>5.5</c:v>
                </c:pt>
                <c:pt idx="5459">
                  <c:v>5.5</c:v>
                </c:pt>
                <c:pt idx="5460">
                  <c:v>5.5</c:v>
                </c:pt>
                <c:pt idx="5461">
                  <c:v>5.5</c:v>
                </c:pt>
                <c:pt idx="5462">
                  <c:v>5.5</c:v>
                </c:pt>
                <c:pt idx="5463">
                  <c:v>5.5</c:v>
                </c:pt>
                <c:pt idx="5464">
                  <c:v>5.5</c:v>
                </c:pt>
                <c:pt idx="5465">
                  <c:v>5.5</c:v>
                </c:pt>
                <c:pt idx="5466">
                  <c:v>5.5</c:v>
                </c:pt>
                <c:pt idx="5467">
                  <c:v>5.5</c:v>
                </c:pt>
                <c:pt idx="5468">
                  <c:v>5.5</c:v>
                </c:pt>
                <c:pt idx="5469">
                  <c:v>5.5</c:v>
                </c:pt>
                <c:pt idx="5470">
                  <c:v>5.5</c:v>
                </c:pt>
                <c:pt idx="5471">
                  <c:v>5.5</c:v>
                </c:pt>
                <c:pt idx="5472">
                  <c:v>5.5</c:v>
                </c:pt>
                <c:pt idx="5473">
                  <c:v>5.5</c:v>
                </c:pt>
                <c:pt idx="5474">
                  <c:v>5.5</c:v>
                </c:pt>
                <c:pt idx="5475">
                  <c:v>5.5</c:v>
                </c:pt>
                <c:pt idx="5476">
                  <c:v>5.5</c:v>
                </c:pt>
                <c:pt idx="5477">
                  <c:v>5.5</c:v>
                </c:pt>
                <c:pt idx="5478">
                  <c:v>5.5</c:v>
                </c:pt>
                <c:pt idx="5479">
                  <c:v>5.5</c:v>
                </c:pt>
                <c:pt idx="5480">
                  <c:v>5.5</c:v>
                </c:pt>
                <c:pt idx="5481">
                  <c:v>5.5</c:v>
                </c:pt>
                <c:pt idx="5482">
                  <c:v>5.5</c:v>
                </c:pt>
                <c:pt idx="5483">
                  <c:v>5.5</c:v>
                </c:pt>
                <c:pt idx="5484">
                  <c:v>5.5</c:v>
                </c:pt>
                <c:pt idx="5485">
                  <c:v>5.5</c:v>
                </c:pt>
                <c:pt idx="5486">
                  <c:v>5.5</c:v>
                </c:pt>
                <c:pt idx="5487">
                  <c:v>5.5</c:v>
                </c:pt>
                <c:pt idx="5488">
                  <c:v>5.5</c:v>
                </c:pt>
                <c:pt idx="5489">
                  <c:v>5.5</c:v>
                </c:pt>
                <c:pt idx="5490">
                  <c:v>5.5</c:v>
                </c:pt>
                <c:pt idx="5491">
                  <c:v>5.5</c:v>
                </c:pt>
                <c:pt idx="5492">
                  <c:v>5.5</c:v>
                </c:pt>
                <c:pt idx="5493">
                  <c:v>5.5</c:v>
                </c:pt>
                <c:pt idx="5494">
                  <c:v>5.5</c:v>
                </c:pt>
                <c:pt idx="5495">
                  <c:v>5.5</c:v>
                </c:pt>
                <c:pt idx="5496">
                  <c:v>5.5</c:v>
                </c:pt>
                <c:pt idx="5497">
                  <c:v>5.5</c:v>
                </c:pt>
                <c:pt idx="5498">
                  <c:v>5.5</c:v>
                </c:pt>
                <c:pt idx="5499">
                  <c:v>5.5</c:v>
                </c:pt>
                <c:pt idx="5500">
                  <c:v>5.5</c:v>
                </c:pt>
                <c:pt idx="5501">
                  <c:v>5.5</c:v>
                </c:pt>
                <c:pt idx="5502">
                  <c:v>5.5</c:v>
                </c:pt>
                <c:pt idx="5503">
                  <c:v>5.5</c:v>
                </c:pt>
                <c:pt idx="5504">
                  <c:v>5.5</c:v>
                </c:pt>
                <c:pt idx="5505">
                  <c:v>5.5</c:v>
                </c:pt>
                <c:pt idx="5506">
                  <c:v>5.5</c:v>
                </c:pt>
                <c:pt idx="5507">
                  <c:v>5.5</c:v>
                </c:pt>
                <c:pt idx="5508">
                  <c:v>5.5</c:v>
                </c:pt>
                <c:pt idx="5509">
                  <c:v>5.5</c:v>
                </c:pt>
                <c:pt idx="5510">
                  <c:v>5.5</c:v>
                </c:pt>
                <c:pt idx="5511">
                  <c:v>5.5</c:v>
                </c:pt>
                <c:pt idx="5512">
                  <c:v>5.5</c:v>
                </c:pt>
                <c:pt idx="5513">
                  <c:v>5.5</c:v>
                </c:pt>
                <c:pt idx="5514">
                  <c:v>5.5</c:v>
                </c:pt>
                <c:pt idx="5515">
                  <c:v>5.5</c:v>
                </c:pt>
                <c:pt idx="5516">
                  <c:v>5.5</c:v>
                </c:pt>
                <c:pt idx="5517">
                  <c:v>5.5</c:v>
                </c:pt>
                <c:pt idx="5518">
                  <c:v>5.5</c:v>
                </c:pt>
                <c:pt idx="5519">
                  <c:v>5.5</c:v>
                </c:pt>
                <c:pt idx="5520">
                  <c:v>5.5</c:v>
                </c:pt>
                <c:pt idx="5521">
                  <c:v>5.5</c:v>
                </c:pt>
                <c:pt idx="5522">
                  <c:v>5.5</c:v>
                </c:pt>
                <c:pt idx="5523">
                  <c:v>5.5</c:v>
                </c:pt>
                <c:pt idx="5524">
                  <c:v>5.5</c:v>
                </c:pt>
                <c:pt idx="5525">
                  <c:v>5.5</c:v>
                </c:pt>
                <c:pt idx="5526">
                  <c:v>5.5</c:v>
                </c:pt>
                <c:pt idx="5527">
                  <c:v>5.5</c:v>
                </c:pt>
                <c:pt idx="5528">
                  <c:v>5.5</c:v>
                </c:pt>
                <c:pt idx="5529">
                  <c:v>5.5</c:v>
                </c:pt>
                <c:pt idx="5530">
                  <c:v>5.5</c:v>
                </c:pt>
                <c:pt idx="5531">
                  <c:v>5.5</c:v>
                </c:pt>
                <c:pt idx="5532">
                  <c:v>5.5</c:v>
                </c:pt>
                <c:pt idx="5533">
                  <c:v>5.5</c:v>
                </c:pt>
                <c:pt idx="5534">
                  <c:v>5.5</c:v>
                </c:pt>
                <c:pt idx="5535">
                  <c:v>5.5</c:v>
                </c:pt>
                <c:pt idx="5536">
                  <c:v>5.5</c:v>
                </c:pt>
                <c:pt idx="5537">
                  <c:v>5.5</c:v>
                </c:pt>
                <c:pt idx="5538">
                  <c:v>5.5</c:v>
                </c:pt>
                <c:pt idx="5539">
                  <c:v>5.5</c:v>
                </c:pt>
                <c:pt idx="5540">
                  <c:v>5.5</c:v>
                </c:pt>
                <c:pt idx="5541">
                  <c:v>5.5</c:v>
                </c:pt>
                <c:pt idx="5542">
                  <c:v>5.5</c:v>
                </c:pt>
                <c:pt idx="5543">
                  <c:v>5.5</c:v>
                </c:pt>
                <c:pt idx="5544">
                  <c:v>5.5</c:v>
                </c:pt>
                <c:pt idx="5545">
                  <c:v>5.5</c:v>
                </c:pt>
                <c:pt idx="5546">
                  <c:v>5.5</c:v>
                </c:pt>
                <c:pt idx="5547">
                  <c:v>5.5</c:v>
                </c:pt>
                <c:pt idx="5548">
                  <c:v>5.5</c:v>
                </c:pt>
                <c:pt idx="5549">
                  <c:v>5.5</c:v>
                </c:pt>
                <c:pt idx="5550">
                  <c:v>5.5</c:v>
                </c:pt>
                <c:pt idx="5551">
                  <c:v>5.5</c:v>
                </c:pt>
                <c:pt idx="5552">
                  <c:v>5.5</c:v>
                </c:pt>
                <c:pt idx="5553">
                  <c:v>5.5</c:v>
                </c:pt>
                <c:pt idx="5554">
                  <c:v>5.5</c:v>
                </c:pt>
                <c:pt idx="5555">
                  <c:v>5.5</c:v>
                </c:pt>
                <c:pt idx="5556">
                  <c:v>5.5</c:v>
                </c:pt>
                <c:pt idx="5557">
                  <c:v>5.5</c:v>
                </c:pt>
                <c:pt idx="5558">
                  <c:v>5.5</c:v>
                </c:pt>
                <c:pt idx="5559">
                  <c:v>5.5</c:v>
                </c:pt>
                <c:pt idx="5560">
                  <c:v>5.5</c:v>
                </c:pt>
                <c:pt idx="5561">
                  <c:v>5.5</c:v>
                </c:pt>
                <c:pt idx="5562">
                  <c:v>5.5</c:v>
                </c:pt>
                <c:pt idx="5563">
                  <c:v>5.5</c:v>
                </c:pt>
                <c:pt idx="5564">
                  <c:v>5.5</c:v>
                </c:pt>
                <c:pt idx="5565">
                  <c:v>5.5</c:v>
                </c:pt>
                <c:pt idx="5566">
                  <c:v>5.5</c:v>
                </c:pt>
                <c:pt idx="5567">
                  <c:v>5.5</c:v>
                </c:pt>
                <c:pt idx="5568">
                  <c:v>5.5</c:v>
                </c:pt>
                <c:pt idx="5569">
                  <c:v>5.5</c:v>
                </c:pt>
                <c:pt idx="5570">
                  <c:v>5.5</c:v>
                </c:pt>
                <c:pt idx="5571">
                  <c:v>5.5</c:v>
                </c:pt>
                <c:pt idx="5572">
                  <c:v>5.5</c:v>
                </c:pt>
                <c:pt idx="5573">
                  <c:v>5.5</c:v>
                </c:pt>
                <c:pt idx="5574">
                  <c:v>5.5</c:v>
                </c:pt>
                <c:pt idx="5575">
                  <c:v>5.5</c:v>
                </c:pt>
                <c:pt idx="5576">
                  <c:v>5.5</c:v>
                </c:pt>
                <c:pt idx="5577">
                  <c:v>5.5</c:v>
                </c:pt>
                <c:pt idx="5578">
                  <c:v>5.5</c:v>
                </c:pt>
                <c:pt idx="5579">
                  <c:v>5.5</c:v>
                </c:pt>
                <c:pt idx="5580">
                  <c:v>5.5</c:v>
                </c:pt>
                <c:pt idx="5581">
                  <c:v>5.5</c:v>
                </c:pt>
                <c:pt idx="5582">
                  <c:v>5.5</c:v>
                </c:pt>
                <c:pt idx="5583">
                  <c:v>5.5</c:v>
                </c:pt>
                <c:pt idx="5584">
                  <c:v>5.5</c:v>
                </c:pt>
                <c:pt idx="5585">
                  <c:v>5.5</c:v>
                </c:pt>
                <c:pt idx="5586">
                  <c:v>5.5</c:v>
                </c:pt>
                <c:pt idx="5587">
                  <c:v>5.5</c:v>
                </c:pt>
                <c:pt idx="5588">
                  <c:v>5.5</c:v>
                </c:pt>
                <c:pt idx="5589">
                  <c:v>5.5</c:v>
                </c:pt>
                <c:pt idx="5590">
                  <c:v>5.5</c:v>
                </c:pt>
                <c:pt idx="5591">
                  <c:v>5.5</c:v>
                </c:pt>
                <c:pt idx="5592">
                  <c:v>5.5</c:v>
                </c:pt>
                <c:pt idx="5593">
                  <c:v>5.5</c:v>
                </c:pt>
                <c:pt idx="5594">
                  <c:v>5.5</c:v>
                </c:pt>
                <c:pt idx="5595">
                  <c:v>5.5</c:v>
                </c:pt>
                <c:pt idx="5596">
                  <c:v>5.5</c:v>
                </c:pt>
                <c:pt idx="5597">
                  <c:v>5.5</c:v>
                </c:pt>
                <c:pt idx="5598">
                  <c:v>5.5</c:v>
                </c:pt>
                <c:pt idx="5599">
                  <c:v>5.5</c:v>
                </c:pt>
                <c:pt idx="5600">
                  <c:v>5.5</c:v>
                </c:pt>
                <c:pt idx="5601">
                  <c:v>5.5</c:v>
                </c:pt>
                <c:pt idx="5602">
                  <c:v>5.5</c:v>
                </c:pt>
                <c:pt idx="5603">
                  <c:v>5.5</c:v>
                </c:pt>
                <c:pt idx="5604">
                  <c:v>5.5</c:v>
                </c:pt>
                <c:pt idx="5605">
                  <c:v>5.5</c:v>
                </c:pt>
                <c:pt idx="5606">
                  <c:v>5.5</c:v>
                </c:pt>
                <c:pt idx="5607">
                  <c:v>5.5</c:v>
                </c:pt>
                <c:pt idx="5608">
                  <c:v>5.5</c:v>
                </c:pt>
                <c:pt idx="5609">
                  <c:v>5.5</c:v>
                </c:pt>
                <c:pt idx="5610">
                  <c:v>5.5</c:v>
                </c:pt>
                <c:pt idx="5611">
                  <c:v>5.5</c:v>
                </c:pt>
                <c:pt idx="5612">
                  <c:v>5.5</c:v>
                </c:pt>
                <c:pt idx="5613">
                  <c:v>5.5</c:v>
                </c:pt>
                <c:pt idx="5614">
                  <c:v>5.5</c:v>
                </c:pt>
                <c:pt idx="5615">
                  <c:v>5.5</c:v>
                </c:pt>
                <c:pt idx="5616">
                  <c:v>5.5</c:v>
                </c:pt>
                <c:pt idx="5617">
                  <c:v>5.5</c:v>
                </c:pt>
                <c:pt idx="5618">
                  <c:v>5.5</c:v>
                </c:pt>
                <c:pt idx="5619">
                  <c:v>5.5</c:v>
                </c:pt>
                <c:pt idx="5620">
                  <c:v>5.5</c:v>
                </c:pt>
                <c:pt idx="5621">
                  <c:v>5.5</c:v>
                </c:pt>
                <c:pt idx="5622">
                  <c:v>5.5</c:v>
                </c:pt>
                <c:pt idx="5623">
                  <c:v>5.5</c:v>
                </c:pt>
                <c:pt idx="5624">
                  <c:v>5.5</c:v>
                </c:pt>
                <c:pt idx="5625">
                  <c:v>5.5</c:v>
                </c:pt>
                <c:pt idx="5626">
                  <c:v>5.5</c:v>
                </c:pt>
                <c:pt idx="5627">
                  <c:v>5.5</c:v>
                </c:pt>
                <c:pt idx="5628">
                  <c:v>5.5</c:v>
                </c:pt>
                <c:pt idx="5629">
                  <c:v>5.5</c:v>
                </c:pt>
                <c:pt idx="5630">
                  <c:v>5.5</c:v>
                </c:pt>
                <c:pt idx="5631">
                  <c:v>5.5</c:v>
                </c:pt>
                <c:pt idx="5632">
                  <c:v>5.5</c:v>
                </c:pt>
                <c:pt idx="5633">
                  <c:v>5.5</c:v>
                </c:pt>
                <c:pt idx="5634">
                  <c:v>5.5</c:v>
                </c:pt>
                <c:pt idx="5635">
                  <c:v>5.5</c:v>
                </c:pt>
                <c:pt idx="5636">
                  <c:v>5.5</c:v>
                </c:pt>
                <c:pt idx="5637">
                  <c:v>5.5</c:v>
                </c:pt>
                <c:pt idx="5638">
                  <c:v>5.5</c:v>
                </c:pt>
                <c:pt idx="5639">
                  <c:v>5.5</c:v>
                </c:pt>
                <c:pt idx="5640">
                  <c:v>5.5</c:v>
                </c:pt>
                <c:pt idx="5641">
                  <c:v>5.5</c:v>
                </c:pt>
                <c:pt idx="5642">
                  <c:v>5.5</c:v>
                </c:pt>
                <c:pt idx="5643">
                  <c:v>5.5</c:v>
                </c:pt>
                <c:pt idx="5644">
                  <c:v>5.5</c:v>
                </c:pt>
                <c:pt idx="5645">
                  <c:v>5.5</c:v>
                </c:pt>
                <c:pt idx="5646">
                  <c:v>5.5</c:v>
                </c:pt>
                <c:pt idx="5647">
                  <c:v>5.5</c:v>
                </c:pt>
                <c:pt idx="5648">
                  <c:v>5.5</c:v>
                </c:pt>
                <c:pt idx="5649">
                  <c:v>5.5</c:v>
                </c:pt>
                <c:pt idx="5650">
                  <c:v>5.5</c:v>
                </c:pt>
                <c:pt idx="5651">
                  <c:v>5.5</c:v>
                </c:pt>
                <c:pt idx="5652">
                  <c:v>5.5</c:v>
                </c:pt>
                <c:pt idx="5653">
                  <c:v>5.5</c:v>
                </c:pt>
                <c:pt idx="5654">
                  <c:v>5.5</c:v>
                </c:pt>
                <c:pt idx="5655">
                  <c:v>5.5</c:v>
                </c:pt>
                <c:pt idx="5656">
                  <c:v>5.5</c:v>
                </c:pt>
                <c:pt idx="5657">
                  <c:v>5.5</c:v>
                </c:pt>
                <c:pt idx="5658">
                  <c:v>5.5</c:v>
                </c:pt>
                <c:pt idx="5659">
                  <c:v>5.5</c:v>
                </c:pt>
                <c:pt idx="5660">
                  <c:v>5.5</c:v>
                </c:pt>
                <c:pt idx="5661">
                  <c:v>5.5</c:v>
                </c:pt>
                <c:pt idx="5662">
                  <c:v>5.5</c:v>
                </c:pt>
                <c:pt idx="5663">
                  <c:v>5.5</c:v>
                </c:pt>
                <c:pt idx="5664">
                  <c:v>5.5</c:v>
                </c:pt>
                <c:pt idx="5665">
                  <c:v>5.5</c:v>
                </c:pt>
                <c:pt idx="5666">
                  <c:v>5.5</c:v>
                </c:pt>
                <c:pt idx="5667">
                  <c:v>5.5</c:v>
                </c:pt>
                <c:pt idx="5668">
                  <c:v>5.5</c:v>
                </c:pt>
                <c:pt idx="5669">
                  <c:v>5.5</c:v>
                </c:pt>
                <c:pt idx="5670">
                  <c:v>5.5</c:v>
                </c:pt>
                <c:pt idx="5671">
                  <c:v>5.5</c:v>
                </c:pt>
                <c:pt idx="5672">
                  <c:v>5.5</c:v>
                </c:pt>
                <c:pt idx="5673">
                  <c:v>5.5</c:v>
                </c:pt>
                <c:pt idx="5674">
                  <c:v>5.5</c:v>
                </c:pt>
                <c:pt idx="5675">
                  <c:v>5.5</c:v>
                </c:pt>
                <c:pt idx="5676">
                  <c:v>5.5</c:v>
                </c:pt>
                <c:pt idx="5677">
                  <c:v>5.5</c:v>
                </c:pt>
                <c:pt idx="5678">
                  <c:v>5.5</c:v>
                </c:pt>
                <c:pt idx="5679">
                  <c:v>5.5</c:v>
                </c:pt>
                <c:pt idx="5680">
                  <c:v>5.5</c:v>
                </c:pt>
                <c:pt idx="5681">
                  <c:v>5.5</c:v>
                </c:pt>
                <c:pt idx="5682">
                  <c:v>5.5</c:v>
                </c:pt>
                <c:pt idx="5683">
                  <c:v>5.5</c:v>
                </c:pt>
                <c:pt idx="5684">
                  <c:v>5.5</c:v>
                </c:pt>
                <c:pt idx="5685">
                  <c:v>5.5</c:v>
                </c:pt>
                <c:pt idx="5686">
                  <c:v>5.5</c:v>
                </c:pt>
                <c:pt idx="5687">
                  <c:v>5.5</c:v>
                </c:pt>
                <c:pt idx="5688">
                  <c:v>5.5</c:v>
                </c:pt>
                <c:pt idx="5689">
                  <c:v>5.5</c:v>
                </c:pt>
                <c:pt idx="5690">
                  <c:v>5.5</c:v>
                </c:pt>
                <c:pt idx="5691">
                  <c:v>5.5</c:v>
                </c:pt>
                <c:pt idx="5692">
                  <c:v>5.5</c:v>
                </c:pt>
                <c:pt idx="5693">
                  <c:v>5.5</c:v>
                </c:pt>
                <c:pt idx="5694">
                  <c:v>5.5</c:v>
                </c:pt>
                <c:pt idx="5695">
                  <c:v>5.5</c:v>
                </c:pt>
                <c:pt idx="5696">
                  <c:v>5.5</c:v>
                </c:pt>
                <c:pt idx="5697">
                  <c:v>5.5</c:v>
                </c:pt>
                <c:pt idx="5698">
                  <c:v>5.5</c:v>
                </c:pt>
                <c:pt idx="5699">
                  <c:v>5.5</c:v>
                </c:pt>
                <c:pt idx="5700">
                  <c:v>5.5</c:v>
                </c:pt>
                <c:pt idx="5701">
                  <c:v>5.5</c:v>
                </c:pt>
                <c:pt idx="5702">
                  <c:v>5.5</c:v>
                </c:pt>
                <c:pt idx="5703">
                  <c:v>5.5</c:v>
                </c:pt>
                <c:pt idx="5704">
                  <c:v>5.5</c:v>
                </c:pt>
                <c:pt idx="5705">
                  <c:v>5.5</c:v>
                </c:pt>
                <c:pt idx="5706">
                  <c:v>5.5</c:v>
                </c:pt>
                <c:pt idx="5707">
                  <c:v>5.5</c:v>
                </c:pt>
                <c:pt idx="5708">
                  <c:v>5.5</c:v>
                </c:pt>
                <c:pt idx="5709">
                  <c:v>5.5</c:v>
                </c:pt>
                <c:pt idx="5710">
                  <c:v>5.5</c:v>
                </c:pt>
                <c:pt idx="5711">
                  <c:v>5.5</c:v>
                </c:pt>
                <c:pt idx="5712">
                  <c:v>5.5</c:v>
                </c:pt>
                <c:pt idx="5713">
                  <c:v>5.5</c:v>
                </c:pt>
                <c:pt idx="5714">
                  <c:v>5.5</c:v>
                </c:pt>
                <c:pt idx="5715">
                  <c:v>5.5</c:v>
                </c:pt>
                <c:pt idx="5716">
                  <c:v>5.5</c:v>
                </c:pt>
                <c:pt idx="5717">
                  <c:v>5.5</c:v>
                </c:pt>
                <c:pt idx="5718">
                  <c:v>5.5</c:v>
                </c:pt>
                <c:pt idx="5719">
                  <c:v>5.5</c:v>
                </c:pt>
                <c:pt idx="5720">
                  <c:v>5.5</c:v>
                </c:pt>
                <c:pt idx="5721">
                  <c:v>5.5</c:v>
                </c:pt>
                <c:pt idx="5722">
                  <c:v>5.5</c:v>
                </c:pt>
                <c:pt idx="5723">
                  <c:v>5.5</c:v>
                </c:pt>
                <c:pt idx="5724">
                  <c:v>5.5</c:v>
                </c:pt>
                <c:pt idx="5725">
                  <c:v>5.5</c:v>
                </c:pt>
                <c:pt idx="5726">
                  <c:v>5.5</c:v>
                </c:pt>
                <c:pt idx="5727">
                  <c:v>5.5</c:v>
                </c:pt>
                <c:pt idx="5728">
                  <c:v>5.5</c:v>
                </c:pt>
                <c:pt idx="5729">
                  <c:v>5.5</c:v>
                </c:pt>
                <c:pt idx="5730">
                  <c:v>5.5</c:v>
                </c:pt>
                <c:pt idx="5731">
                  <c:v>5.5</c:v>
                </c:pt>
                <c:pt idx="5732">
                  <c:v>5.5</c:v>
                </c:pt>
                <c:pt idx="5733">
                  <c:v>5.5</c:v>
                </c:pt>
                <c:pt idx="5734">
                  <c:v>5.5</c:v>
                </c:pt>
                <c:pt idx="5735">
                  <c:v>5.5</c:v>
                </c:pt>
                <c:pt idx="5736">
                  <c:v>5.5</c:v>
                </c:pt>
                <c:pt idx="5737">
                  <c:v>5.5</c:v>
                </c:pt>
                <c:pt idx="5738">
                  <c:v>5.5</c:v>
                </c:pt>
                <c:pt idx="5739">
                  <c:v>5.5</c:v>
                </c:pt>
                <c:pt idx="5740">
                  <c:v>5.5</c:v>
                </c:pt>
                <c:pt idx="5741">
                  <c:v>5.5</c:v>
                </c:pt>
                <c:pt idx="5742">
                  <c:v>5.5</c:v>
                </c:pt>
                <c:pt idx="5743">
                  <c:v>5.5</c:v>
                </c:pt>
                <c:pt idx="5744">
                  <c:v>5.5</c:v>
                </c:pt>
                <c:pt idx="5745">
                  <c:v>5.5</c:v>
                </c:pt>
                <c:pt idx="5746">
                  <c:v>5.5</c:v>
                </c:pt>
                <c:pt idx="5747">
                  <c:v>5.5</c:v>
                </c:pt>
                <c:pt idx="5748">
                  <c:v>5.5</c:v>
                </c:pt>
                <c:pt idx="5749">
                  <c:v>5.5</c:v>
                </c:pt>
                <c:pt idx="5750">
                  <c:v>5.5</c:v>
                </c:pt>
                <c:pt idx="5751">
                  <c:v>5.5</c:v>
                </c:pt>
                <c:pt idx="5752">
                  <c:v>5.5</c:v>
                </c:pt>
                <c:pt idx="5753">
                  <c:v>5.5</c:v>
                </c:pt>
                <c:pt idx="5754">
                  <c:v>5.5</c:v>
                </c:pt>
                <c:pt idx="5755">
                  <c:v>5.5</c:v>
                </c:pt>
                <c:pt idx="5756">
                  <c:v>5.5</c:v>
                </c:pt>
                <c:pt idx="5757">
                  <c:v>5.5</c:v>
                </c:pt>
                <c:pt idx="5758">
                  <c:v>5.5</c:v>
                </c:pt>
                <c:pt idx="5759">
                  <c:v>5.5</c:v>
                </c:pt>
                <c:pt idx="5760">
                  <c:v>5.5</c:v>
                </c:pt>
                <c:pt idx="5761">
                  <c:v>5.5</c:v>
                </c:pt>
                <c:pt idx="5762">
                  <c:v>5.5</c:v>
                </c:pt>
                <c:pt idx="5763">
                  <c:v>5.5</c:v>
                </c:pt>
                <c:pt idx="5764">
                  <c:v>5.5</c:v>
                </c:pt>
                <c:pt idx="5765">
                  <c:v>5.5</c:v>
                </c:pt>
                <c:pt idx="5766">
                  <c:v>5.5</c:v>
                </c:pt>
                <c:pt idx="5767">
                  <c:v>5.5</c:v>
                </c:pt>
                <c:pt idx="5768">
                  <c:v>5.5</c:v>
                </c:pt>
                <c:pt idx="5769">
                  <c:v>5.5</c:v>
                </c:pt>
                <c:pt idx="5770">
                  <c:v>5.5</c:v>
                </c:pt>
                <c:pt idx="5771">
                  <c:v>5.5</c:v>
                </c:pt>
                <c:pt idx="5772">
                  <c:v>5.5</c:v>
                </c:pt>
                <c:pt idx="5773">
                  <c:v>5.5</c:v>
                </c:pt>
                <c:pt idx="5774">
                  <c:v>5.5</c:v>
                </c:pt>
                <c:pt idx="5775">
                  <c:v>5.5</c:v>
                </c:pt>
                <c:pt idx="5776">
                  <c:v>5.5</c:v>
                </c:pt>
                <c:pt idx="5777">
                  <c:v>5.5</c:v>
                </c:pt>
                <c:pt idx="5778">
                  <c:v>5.5</c:v>
                </c:pt>
                <c:pt idx="5779">
                  <c:v>5.5</c:v>
                </c:pt>
                <c:pt idx="5780">
                  <c:v>5.5</c:v>
                </c:pt>
                <c:pt idx="5781">
                  <c:v>5.5</c:v>
                </c:pt>
                <c:pt idx="5782">
                  <c:v>5.5</c:v>
                </c:pt>
                <c:pt idx="5783">
                  <c:v>5.5</c:v>
                </c:pt>
                <c:pt idx="5784">
                  <c:v>5.5</c:v>
                </c:pt>
                <c:pt idx="5785">
                  <c:v>5.5</c:v>
                </c:pt>
                <c:pt idx="5786">
                  <c:v>5.5</c:v>
                </c:pt>
                <c:pt idx="5787">
                  <c:v>5.5</c:v>
                </c:pt>
                <c:pt idx="5788">
                  <c:v>5.5</c:v>
                </c:pt>
                <c:pt idx="5789">
                  <c:v>5.5</c:v>
                </c:pt>
                <c:pt idx="5790">
                  <c:v>5.5</c:v>
                </c:pt>
                <c:pt idx="5791">
                  <c:v>5.5</c:v>
                </c:pt>
                <c:pt idx="5792">
                  <c:v>5.5</c:v>
                </c:pt>
                <c:pt idx="5793">
                  <c:v>5.5</c:v>
                </c:pt>
                <c:pt idx="5794">
                  <c:v>5.5</c:v>
                </c:pt>
                <c:pt idx="5795">
                  <c:v>5.5</c:v>
                </c:pt>
                <c:pt idx="5796">
                  <c:v>5.5</c:v>
                </c:pt>
                <c:pt idx="5797">
                  <c:v>5.5</c:v>
                </c:pt>
                <c:pt idx="5798">
                  <c:v>5.5</c:v>
                </c:pt>
                <c:pt idx="5799">
                  <c:v>5.5</c:v>
                </c:pt>
                <c:pt idx="5800">
                  <c:v>5.5</c:v>
                </c:pt>
                <c:pt idx="5801">
                  <c:v>5.5</c:v>
                </c:pt>
                <c:pt idx="5802">
                  <c:v>5.5</c:v>
                </c:pt>
                <c:pt idx="5803">
                  <c:v>5.5</c:v>
                </c:pt>
                <c:pt idx="5804">
                  <c:v>5.5</c:v>
                </c:pt>
                <c:pt idx="5805">
                  <c:v>5.5</c:v>
                </c:pt>
                <c:pt idx="5806">
                  <c:v>5.5</c:v>
                </c:pt>
                <c:pt idx="5807">
                  <c:v>5.5</c:v>
                </c:pt>
                <c:pt idx="5808">
                  <c:v>5.5</c:v>
                </c:pt>
                <c:pt idx="5809">
                  <c:v>5.5</c:v>
                </c:pt>
                <c:pt idx="5810">
                  <c:v>5.5</c:v>
                </c:pt>
                <c:pt idx="5811">
                  <c:v>5.5</c:v>
                </c:pt>
                <c:pt idx="5812">
                  <c:v>5.5</c:v>
                </c:pt>
                <c:pt idx="5813">
                  <c:v>5.5</c:v>
                </c:pt>
                <c:pt idx="5814">
                  <c:v>5.5</c:v>
                </c:pt>
                <c:pt idx="5815">
                  <c:v>5.5</c:v>
                </c:pt>
                <c:pt idx="5816">
                  <c:v>5.5</c:v>
                </c:pt>
                <c:pt idx="5817">
                  <c:v>5.5</c:v>
                </c:pt>
                <c:pt idx="5818">
                  <c:v>5.5</c:v>
                </c:pt>
                <c:pt idx="5819">
                  <c:v>5.5</c:v>
                </c:pt>
                <c:pt idx="5820">
                  <c:v>5.5</c:v>
                </c:pt>
                <c:pt idx="5821">
                  <c:v>5.5</c:v>
                </c:pt>
                <c:pt idx="5822">
                  <c:v>5.5</c:v>
                </c:pt>
                <c:pt idx="5823">
                  <c:v>5.5</c:v>
                </c:pt>
                <c:pt idx="5824">
                  <c:v>5.5</c:v>
                </c:pt>
                <c:pt idx="5825">
                  <c:v>5.5</c:v>
                </c:pt>
                <c:pt idx="5826">
                  <c:v>5.5</c:v>
                </c:pt>
                <c:pt idx="5827">
                  <c:v>5.5</c:v>
                </c:pt>
                <c:pt idx="5828">
                  <c:v>5.5</c:v>
                </c:pt>
                <c:pt idx="5829">
                  <c:v>5.5</c:v>
                </c:pt>
                <c:pt idx="5830">
                  <c:v>5.5</c:v>
                </c:pt>
                <c:pt idx="5831">
                  <c:v>5.5</c:v>
                </c:pt>
                <c:pt idx="5832">
                  <c:v>5.5</c:v>
                </c:pt>
                <c:pt idx="5833">
                  <c:v>5.5</c:v>
                </c:pt>
                <c:pt idx="5834">
                  <c:v>5.5</c:v>
                </c:pt>
                <c:pt idx="5835">
                  <c:v>5.5</c:v>
                </c:pt>
                <c:pt idx="5836">
                  <c:v>5.5</c:v>
                </c:pt>
                <c:pt idx="5837">
                  <c:v>5.5</c:v>
                </c:pt>
                <c:pt idx="5838">
                  <c:v>5.5</c:v>
                </c:pt>
                <c:pt idx="5839">
                  <c:v>5.5</c:v>
                </c:pt>
                <c:pt idx="5840">
                  <c:v>5.5</c:v>
                </c:pt>
                <c:pt idx="5841">
                  <c:v>5.5</c:v>
                </c:pt>
                <c:pt idx="5842">
                  <c:v>5.5</c:v>
                </c:pt>
                <c:pt idx="5843">
                  <c:v>5.5</c:v>
                </c:pt>
                <c:pt idx="5844">
                  <c:v>5.5</c:v>
                </c:pt>
                <c:pt idx="5845">
                  <c:v>5.5</c:v>
                </c:pt>
                <c:pt idx="5846">
                  <c:v>5.5</c:v>
                </c:pt>
                <c:pt idx="5847">
                  <c:v>5.5</c:v>
                </c:pt>
                <c:pt idx="5848">
                  <c:v>5.5</c:v>
                </c:pt>
                <c:pt idx="5849">
                  <c:v>5.5</c:v>
                </c:pt>
                <c:pt idx="5850">
                  <c:v>5.5</c:v>
                </c:pt>
                <c:pt idx="5851">
                  <c:v>5.5</c:v>
                </c:pt>
                <c:pt idx="5852">
                  <c:v>5.5</c:v>
                </c:pt>
                <c:pt idx="5853">
                  <c:v>5.5</c:v>
                </c:pt>
                <c:pt idx="5854">
                  <c:v>5.5</c:v>
                </c:pt>
                <c:pt idx="5855">
                  <c:v>5.5</c:v>
                </c:pt>
                <c:pt idx="5856">
                  <c:v>5.5</c:v>
                </c:pt>
                <c:pt idx="5857">
                  <c:v>5.5</c:v>
                </c:pt>
                <c:pt idx="5858">
                  <c:v>5.5</c:v>
                </c:pt>
                <c:pt idx="5859">
                  <c:v>5.5</c:v>
                </c:pt>
                <c:pt idx="5860">
                  <c:v>5.5</c:v>
                </c:pt>
                <c:pt idx="5861">
                  <c:v>5.5</c:v>
                </c:pt>
                <c:pt idx="5862">
                  <c:v>5.5</c:v>
                </c:pt>
                <c:pt idx="5863">
                  <c:v>5.5</c:v>
                </c:pt>
                <c:pt idx="5864">
                  <c:v>5.5</c:v>
                </c:pt>
                <c:pt idx="5865">
                  <c:v>5.5</c:v>
                </c:pt>
                <c:pt idx="5866">
                  <c:v>5.5</c:v>
                </c:pt>
                <c:pt idx="5867">
                  <c:v>5.5</c:v>
                </c:pt>
                <c:pt idx="5868">
                  <c:v>5.5</c:v>
                </c:pt>
                <c:pt idx="5869">
                  <c:v>5.5</c:v>
                </c:pt>
                <c:pt idx="5870">
                  <c:v>5.5</c:v>
                </c:pt>
                <c:pt idx="5871">
                  <c:v>5.5</c:v>
                </c:pt>
                <c:pt idx="5872">
                  <c:v>5.5</c:v>
                </c:pt>
                <c:pt idx="5873">
                  <c:v>5.5</c:v>
                </c:pt>
                <c:pt idx="5874">
                  <c:v>5.5</c:v>
                </c:pt>
                <c:pt idx="5875">
                  <c:v>5.5</c:v>
                </c:pt>
                <c:pt idx="5876">
                  <c:v>5.5</c:v>
                </c:pt>
                <c:pt idx="5877">
                  <c:v>5.5</c:v>
                </c:pt>
                <c:pt idx="5878">
                  <c:v>5.5</c:v>
                </c:pt>
                <c:pt idx="5879">
                  <c:v>5.5</c:v>
                </c:pt>
                <c:pt idx="5880">
                  <c:v>5.5</c:v>
                </c:pt>
                <c:pt idx="5881">
                  <c:v>5.5</c:v>
                </c:pt>
                <c:pt idx="5882">
                  <c:v>5.5</c:v>
                </c:pt>
                <c:pt idx="5883">
                  <c:v>5.5</c:v>
                </c:pt>
                <c:pt idx="5884">
                  <c:v>5.5</c:v>
                </c:pt>
                <c:pt idx="5885">
                  <c:v>5.5</c:v>
                </c:pt>
                <c:pt idx="5886">
                  <c:v>5.5</c:v>
                </c:pt>
                <c:pt idx="5887">
                  <c:v>5.5</c:v>
                </c:pt>
                <c:pt idx="5888">
                  <c:v>5.5</c:v>
                </c:pt>
                <c:pt idx="5889">
                  <c:v>5.5</c:v>
                </c:pt>
                <c:pt idx="5890">
                  <c:v>5.5</c:v>
                </c:pt>
                <c:pt idx="5891">
                  <c:v>5.5</c:v>
                </c:pt>
                <c:pt idx="5892">
                  <c:v>5.5</c:v>
                </c:pt>
                <c:pt idx="5893">
                  <c:v>5.5</c:v>
                </c:pt>
                <c:pt idx="5894">
                  <c:v>5.5</c:v>
                </c:pt>
                <c:pt idx="5895">
                  <c:v>5.5</c:v>
                </c:pt>
                <c:pt idx="5896">
                  <c:v>5.5</c:v>
                </c:pt>
                <c:pt idx="5897">
                  <c:v>5.5</c:v>
                </c:pt>
                <c:pt idx="5898">
                  <c:v>5.5</c:v>
                </c:pt>
                <c:pt idx="5899">
                  <c:v>5.5</c:v>
                </c:pt>
                <c:pt idx="5900">
                  <c:v>5.5</c:v>
                </c:pt>
                <c:pt idx="5901">
                  <c:v>5.5</c:v>
                </c:pt>
                <c:pt idx="5902">
                  <c:v>5.5</c:v>
                </c:pt>
                <c:pt idx="5903">
                  <c:v>5.5</c:v>
                </c:pt>
                <c:pt idx="5904">
                  <c:v>5.5</c:v>
                </c:pt>
                <c:pt idx="5905">
                  <c:v>5.5</c:v>
                </c:pt>
                <c:pt idx="5906">
                  <c:v>5.5</c:v>
                </c:pt>
                <c:pt idx="5907">
                  <c:v>5.5</c:v>
                </c:pt>
                <c:pt idx="5908">
                  <c:v>5.5</c:v>
                </c:pt>
                <c:pt idx="5909">
                  <c:v>5.5</c:v>
                </c:pt>
                <c:pt idx="5910">
                  <c:v>5.5</c:v>
                </c:pt>
                <c:pt idx="5911">
                  <c:v>5.5</c:v>
                </c:pt>
                <c:pt idx="5912">
                  <c:v>5.5</c:v>
                </c:pt>
                <c:pt idx="5913">
                  <c:v>5.5</c:v>
                </c:pt>
                <c:pt idx="5914">
                  <c:v>5.5</c:v>
                </c:pt>
                <c:pt idx="5915">
                  <c:v>5.5</c:v>
                </c:pt>
                <c:pt idx="5916">
                  <c:v>5.5</c:v>
                </c:pt>
                <c:pt idx="5917">
                  <c:v>5.5</c:v>
                </c:pt>
                <c:pt idx="5918">
                  <c:v>5.5</c:v>
                </c:pt>
                <c:pt idx="5919">
                  <c:v>5.5</c:v>
                </c:pt>
                <c:pt idx="5920">
                  <c:v>5.5</c:v>
                </c:pt>
                <c:pt idx="5921">
                  <c:v>5.5</c:v>
                </c:pt>
                <c:pt idx="5922">
                  <c:v>5.5</c:v>
                </c:pt>
                <c:pt idx="5923">
                  <c:v>5.5</c:v>
                </c:pt>
                <c:pt idx="5924">
                  <c:v>5.5</c:v>
                </c:pt>
                <c:pt idx="5925">
                  <c:v>5.5</c:v>
                </c:pt>
                <c:pt idx="5926">
                  <c:v>5.5</c:v>
                </c:pt>
                <c:pt idx="5927">
                  <c:v>5.5</c:v>
                </c:pt>
                <c:pt idx="5928">
                  <c:v>5.5</c:v>
                </c:pt>
                <c:pt idx="5929">
                  <c:v>5.5</c:v>
                </c:pt>
                <c:pt idx="5930">
                  <c:v>5.5</c:v>
                </c:pt>
                <c:pt idx="5931">
                  <c:v>5.5</c:v>
                </c:pt>
                <c:pt idx="5932">
                  <c:v>5.5</c:v>
                </c:pt>
                <c:pt idx="5933">
                  <c:v>5.5</c:v>
                </c:pt>
                <c:pt idx="5934">
                  <c:v>5.5</c:v>
                </c:pt>
                <c:pt idx="5935">
                  <c:v>5.5</c:v>
                </c:pt>
                <c:pt idx="5936">
                  <c:v>5.5</c:v>
                </c:pt>
                <c:pt idx="5937">
                  <c:v>5.5</c:v>
                </c:pt>
                <c:pt idx="5938">
                  <c:v>5.5</c:v>
                </c:pt>
                <c:pt idx="5939">
                  <c:v>5.5</c:v>
                </c:pt>
                <c:pt idx="5940">
                  <c:v>5.5</c:v>
                </c:pt>
                <c:pt idx="5941">
                  <c:v>5.5</c:v>
                </c:pt>
                <c:pt idx="5942">
                  <c:v>5.5</c:v>
                </c:pt>
                <c:pt idx="5943">
                  <c:v>5.5</c:v>
                </c:pt>
                <c:pt idx="5944">
                  <c:v>5.5</c:v>
                </c:pt>
                <c:pt idx="5945">
                  <c:v>5.5</c:v>
                </c:pt>
                <c:pt idx="5946">
                  <c:v>5.5</c:v>
                </c:pt>
                <c:pt idx="5947">
                  <c:v>5.5</c:v>
                </c:pt>
                <c:pt idx="5948">
                  <c:v>5.5</c:v>
                </c:pt>
                <c:pt idx="5949">
                  <c:v>5.5</c:v>
                </c:pt>
                <c:pt idx="5950">
                  <c:v>5.5</c:v>
                </c:pt>
                <c:pt idx="5951">
                  <c:v>5.5</c:v>
                </c:pt>
                <c:pt idx="5952">
                  <c:v>5.5</c:v>
                </c:pt>
                <c:pt idx="5953">
                  <c:v>5.5</c:v>
                </c:pt>
                <c:pt idx="5954">
                  <c:v>5.5</c:v>
                </c:pt>
                <c:pt idx="5955">
                  <c:v>5.5</c:v>
                </c:pt>
                <c:pt idx="5956">
                  <c:v>5.5</c:v>
                </c:pt>
                <c:pt idx="5957">
                  <c:v>5.5</c:v>
                </c:pt>
                <c:pt idx="5958">
                  <c:v>5.5</c:v>
                </c:pt>
                <c:pt idx="5959">
                  <c:v>5.5</c:v>
                </c:pt>
                <c:pt idx="5960">
                  <c:v>5.5</c:v>
                </c:pt>
                <c:pt idx="5961">
                  <c:v>5.5</c:v>
                </c:pt>
                <c:pt idx="5962">
                  <c:v>5.5</c:v>
                </c:pt>
                <c:pt idx="5963">
                  <c:v>5.5</c:v>
                </c:pt>
                <c:pt idx="5964">
                  <c:v>5.5</c:v>
                </c:pt>
                <c:pt idx="5965">
                  <c:v>5.5</c:v>
                </c:pt>
                <c:pt idx="5966">
                  <c:v>5.5</c:v>
                </c:pt>
                <c:pt idx="5967">
                  <c:v>5.5</c:v>
                </c:pt>
                <c:pt idx="5968">
                  <c:v>5.5</c:v>
                </c:pt>
                <c:pt idx="5969">
                  <c:v>5.5</c:v>
                </c:pt>
                <c:pt idx="5970">
                  <c:v>5.5</c:v>
                </c:pt>
                <c:pt idx="5971">
                  <c:v>5.5</c:v>
                </c:pt>
                <c:pt idx="5972">
                  <c:v>5.5</c:v>
                </c:pt>
                <c:pt idx="5973">
                  <c:v>5.5</c:v>
                </c:pt>
                <c:pt idx="5974">
                  <c:v>5.5</c:v>
                </c:pt>
                <c:pt idx="5975">
                  <c:v>5.5</c:v>
                </c:pt>
                <c:pt idx="5976">
                  <c:v>5.5</c:v>
                </c:pt>
                <c:pt idx="5977">
                  <c:v>5.5</c:v>
                </c:pt>
                <c:pt idx="5978">
                  <c:v>5.5</c:v>
                </c:pt>
                <c:pt idx="5979">
                  <c:v>5.5</c:v>
                </c:pt>
                <c:pt idx="5980">
                  <c:v>5.5</c:v>
                </c:pt>
                <c:pt idx="5981">
                  <c:v>5.5</c:v>
                </c:pt>
                <c:pt idx="5982">
                  <c:v>5.5</c:v>
                </c:pt>
                <c:pt idx="5983">
                  <c:v>5.5</c:v>
                </c:pt>
                <c:pt idx="5984">
                  <c:v>5.5</c:v>
                </c:pt>
                <c:pt idx="5985">
                  <c:v>5.5</c:v>
                </c:pt>
                <c:pt idx="5986">
                  <c:v>5.5</c:v>
                </c:pt>
                <c:pt idx="5987">
                  <c:v>5.5</c:v>
                </c:pt>
                <c:pt idx="5988">
                  <c:v>5.5</c:v>
                </c:pt>
                <c:pt idx="5989">
                  <c:v>5.5</c:v>
                </c:pt>
                <c:pt idx="5990">
                  <c:v>5.5</c:v>
                </c:pt>
                <c:pt idx="5991">
                  <c:v>5.5</c:v>
                </c:pt>
                <c:pt idx="5992">
                  <c:v>5.5</c:v>
                </c:pt>
                <c:pt idx="5993">
                  <c:v>5.5</c:v>
                </c:pt>
                <c:pt idx="5994">
                  <c:v>5.5</c:v>
                </c:pt>
                <c:pt idx="5995">
                  <c:v>5.5</c:v>
                </c:pt>
                <c:pt idx="5996">
                  <c:v>5.5</c:v>
                </c:pt>
                <c:pt idx="5997">
                  <c:v>5.5</c:v>
                </c:pt>
                <c:pt idx="5998">
                  <c:v>5.5</c:v>
                </c:pt>
                <c:pt idx="5999">
                  <c:v>5.5</c:v>
                </c:pt>
                <c:pt idx="6000">
                  <c:v>5.5</c:v>
                </c:pt>
                <c:pt idx="6001">
                  <c:v>5.5</c:v>
                </c:pt>
                <c:pt idx="6002">
                  <c:v>5.5</c:v>
                </c:pt>
                <c:pt idx="6003">
                  <c:v>5.5</c:v>
                </c:pt>
                <c:pt idx="6004">
                  <c:v>5.5</c:v>
                </c:pt>
                <c:pt idx="6005">
                  <c:v>5.5</c:v>
                </c:pt>
                <c:pt idx="6006">
                  <c:v>5.5</c:v>
                </c:pt>
                <c:pt idx="6007">
                  <c:v>5.5</c:v>
                </c:pt>
                <c:pt idx="6008">
                  <c:v>5.5</c:v>
                </c:pt>
                <c:pt idx="6009">
                  <c:v>5.5</c:v>
                </c:pt>
                <c:pt idx="6010">
                  <c:v>5.5</c:v>
                </c:pt>
                <c:pt idx="6011">
                  <c:v>5.5</c:v>
                </c:pt>
                <c:pt idx="6012">
                  <c:v>5.5</c:v>
                </c:pt>
                <c:pt idx="6013">
                  <c:v>5.5</c:v>
                </c:pt>
                <c:pt idx="6014">
                  <c:v>5.5</c:v>
                </c:pt>
                <c:pt idx="6015">
                  <c:v>5.5</c:v>
                </c:pt>
                <c:pt idx="6016">
                  <c:v>5.5</c:v>
                </c:pt>
                <c:pt idx="6017">
                  <c:v>5.5</c:v>
                </c:pt>
                <c:pt idx="6018">
                  <c:v>5.5</c:v>
                </c:pt>
                <c:pt idx="6019">
                  <c:v>5.5</c:v>
                </c:pt>
                <c:pt idx="6020">
                  <c:v>5.5</c:v>
                </c:pt>
                <c:pt idx="6021">
                  <c:v>5.5</c:v>
                </c:pt>
                <c:pt idx="6022">
                  <c:v>5.5</c:v>
                </c:pt>
                <c:pt idx="6023">
                  <c:v>5.5</c:v>
                </c:pt>
                <c:pt idx="6024">
                  <c:v>5.5</c:v>
                </c:pt>
                <c:pt idx="6025">
                  <c:v>5.5</c:v>
                </c:pt>
                <c:pt idx="6026">
                  <c:v>5.5</c:v>
                </c:pt>
                <c:pt idx="6027">
                  <c:v>5.5</c:v>
                </c:pt>
                <c:pt idx="6028">
                  <c:v>5.5</c:v>
                </c:pt>
                <c:pt idx="6029">
                  <c:v>5.5</c:v>
                </c:pt>
                <c:pt idx="6030">
                  <c:v>5.5</c:v>
                </c:pt>
                <c:pt idx="6031">
                  <c:v>5.5</c:v>
                </c:pt>
                <c:pt idx="6032">
                  <c:v>5.5</c:v>
                </c:pt>
                <c:pt idx="6033">
                  <c:v>5.5</c:v>
                </c:pt>
                <c:pt idx="6034">
                  <c:v>5.5</c:v>
                </c:pt>
                <c:pt idx="6035">
                  <c:v>5.5</c:v>
                </c:pt>
                <c:pt idx="6036">
                  <c:v>5.5</c:v>
                </c:pt>
                <c:pt idx="6037">
                  <c:v>5.5</c:v>
                </c:pt>
                <c:pt idx="6038">
                  <c:v>5.5</c:v>
                </c:pt>
                <c:pt idx="6039">
                  <c:v>5.5</c:v>
                </c:pt>
                <c:pt idx="6040">
                  <c:v>5.5</c:v>
                </c:pt>
                <c:pt idx="6041">
                  <c:v>5.5</c:v>
                </c:pt>
                <c:pt idx="6042">
                  <c:v>5.5</c:v>
                </c:pt>
                <c:pt idx="6043">
                  <c:v>5.5</c:v>
                </c:pt>
                <c:pt idx="6044">
                  <c:v>5.5</c:v>
                </c:pt>
                <c:pt idx="6045">
                  <c:v>5.5</c:v>
                </c:pt>
                <c:pt idx="6046">
                  <c:v>5.5</c:v>
                </c:pt>
                <c:pt idx="6047">
                  <c:v>5.5</c:v>
                </c:pt>
                <c:pt idx="6048">
                  <c:v>5.5</c:v>
                </c:pt>
                <c:pt idx="6049">
                  <c:v>5.5</c:v>
                </c:pt>
                <c:pt idx="6050">
                  <c:v>5.5</c:v>
                </c:pt>
                <c:pt idx="6051">
                  <c:v>5.5</c:v>
                </c:pt>
                <c:pt idx="6052">
                  <c:v>5.5</c:v>
                </c:pt>
                <c:pt idx="6053">
                  <c:v>5.5</c:v>
                </c:pt>
                <c:pt idx="6054">
                  <c:v>5.5</c:v>
                </c:pt>
                <c:pt idx="6055">
                  <c:v>5.5</c:v>
                </c:pt>
                <c:pt idx="6056">
                  <c:v>5.5</c:v>
                </c:pt>
                <c:pt idx="6057">
                  <c:v>5.5</c:v>
                </c:pt>
                <c:pt idx="6058">
                  <c:v>5.5</c:v>
                </c:pt>
                <c:pt idx="6059">
                  <c:v>5.5</c:v>
                </c:pt>
                <c:pt idx="6060">
                  <c:v>5.5</c:v>
                </c:pt>
                <c:pt idx="6061">
                  <c:v>5.5</c:v>
                </c:pt>
                <c:pt idx="6062">
                  <c:v>5.5</c:v>
                </c:pt>
                <c:pt idx="6063">
                  <c:v>5.5</c:v>
                </c:pt>
                <c:pt idx="6064">
                  <c:v>5.5</c:v>
                </c:pt>
                <c:pt idx="6065">
                  <c:v>5.5</c:v>
                </c:pt>
                <c:pt idx="6066">
                  <c:v>5.5</c:v>
                </c:pt>
                <c:pt idx="6067">
                  <c:v>5.5</c:v>
                </c:pt>
                <c:pt idx="6068">
                  <c:v>5.5</c:v>
                </c:pt>
                <c:pt idx="6069">
                  <c:v>5.5</c:v>
                </c:pt>
                <c:pt idx="6070">
                  <c:v>5.5</c:v>
                </c:pt>
                <c:pt idx="6071">
                  <c:v>5.5</c:v>
                </c:pt>
                <c:pt idx="6072">
                  <c:v>5.5</c:v>
                </c:pt>
                <c:pt idx="6073">
                  <c:v>5.5</c:v>
                </c:pt>
                <c:pt idx="6074">
                  <c:v>5.5</c:v>
                </c:pt>
                <c:pt idx="6075">
                  <c:v>5.5</c:v>
                </c:pt>
                <c:pt idx="6076">
                  <c:v>5.5</c:v>
                </c:pt>
                <c:pt idx="6077">
                  <c:v>5.5</c:v>
                </c:pt>
                <c:pt idx="6078">
                  <c:v>5.5</c:v>
                </c:pt>
                <c:pt idx="6079">
                  <c:v>5.5</c:v>
                </c:pt>
                <c:pt idx="6080">
                  <c:v>5.5</c:v>
                </c:pt>
                <c:pt idx="6081">
                  <c:v>5.5</c:v>
                </c:pt>
                <c:pt idx="6082">
                  <c:v>5.5</c:v>
                </c:pt>
                <c:pt idx="6083">
                  <c:v>5.5</c:v>
                </c:pt>
                <c:pt idx="6084">
                  <c:v>5.5</c:v>
                </c:pt>
                <c:pt idx="6085">
                  <c:v>5.5</c:v>
                </c:pt>
                <c:pt idx="6086">
                  <c:v>5.5</c:v>
                </c:pt>
                <c:pt idx="6087">
                  <c:v>5.5</c:v>
                </c:pt>
                <c:pt idx="6088">
                  <c:v>5.5</c:v>
                </c:pt>
                <c:pt idx="6089">
                  <c:v>5.5</c:v>
                </c:pt>
                <c:pt idx="6090">
                  <c:v>5.5</c:v>
                </c:pt>
                <c:pt idx="6091">
                  <c:v>5.5</c:v>
                </c:pt>
                <c:pt idx="6092">
                  <c:v>5.5</c:v>
                </c:pt>
                <c:pt idx="6093">
                  <c:v>5.5</c:v>
                </c:pt>
                <c:pt idx="6094">
                  <c:v>5.5</c:v>
                </c:pt>
                <c:pt idx="6095">
                  <c:v>5.5</c:v>
                </c:pt>
                <c:pt idx="6096">
                  <c:v>5.5</c:v>
                </c:pt>
                <c:pt idx="6097">
                  <c:v>5.5</c:v>
                </c:pt>
                <c:pt idx="6098">
                  <c:v>5.5</c:v>
                </c:pt>
                <c:pt idx="6099">
                  <c:v>5.5</c:v>
                </c:pt>
                <c:pt idx="6100">
                  <c:v>5.5</c:v>
                </c:pt>
                <c:pt idx="6101">
                  <c:v>5.5</c:v>
                </c:pt>
                <c:pt idx="6102">
                  <c:v>5.5</c:v>
                </c:pt>
                <c:pt idx="6103">
                  <c:v>5.5</c:v>
                </c:pt>
                <c:pt idx="6104">
                  <c:v>5.5</c:v>
                </c:pt>
                <c:pt idx="6105">
                  <c:v>5.5</c:v>
                </c:pt>
                <c:pt idx="6106">
                  <c:v>5.5</c:v>
                </c:pt>
                <c:pt idx="6107">
                  <c:v>5.5</c:v>
                </c:pt>
                <c:pt idx="6108">
                  <c:v>5.5</c:v>
                </c:pt>
                <c:pt idx="6109">
                  <c:v>5.5</c:v>
                </c:pt>
                <c:pt idx="6110">
                  <c:v>5.5</c:v>
                </c:pt>
                <c:pt idx="6111">
                  <c:v>5.5</c:v>
                </c:pt>
                <c:pt idx="6112">
                  <c:v>5.5</c:v>
                </c:pt>
                <c:pt idx="6113">
                  <c:v>5.5</c:v>
                </c:pt>
                <c:pt idx="6114">
                  <c:v>5.5</c:v>
                </c:pt>
                <c:pt idx="6115">
                  <c:v>5.5</c:v>
                </c:pt>
                <c:pt idx="6116">
                  <c:v>5.5</c:v>
                </c:pt>
                <c:pt idx="6117">
                  <c:v>5.5</c:v>
                </c:pt>
                <c:pt idx="6118">
                  <c:v>5.5</c:v>
                </c:pt>
                <c:pt idx="6119">
                  <c:v>5.5</c:v>
                </c:pt>
                <c:pt idx="6120">
                  <c:v>5.5</c:v>
                </c:pt>
                <c:pt idx="6121">
                  <c:v>5.5</c:v>
                </c:pt>
                <c:pt idx="6122">
                  <c:v>5.5</c:v>
                </c:pt>
                <c:pt idx="6123">
                  <c:v>5.5</c:v>
                </c:pt>
                <c:pt idx="6124">
                  <c:v>5.5</c:v>
                </c:pt>
                <c:pt idx="6125">
                  <c:v>5.5</c:v>
                </c:pt>
                <c:pt idx="6126">
                  <c:v>5.5</c:v>
                </c:pt>
                <c:pt idx="6127">
                  <c:v>5.5</c:v>
                </c:pt>
                <c:pt idx="6128">
                  <c:v>5.5</c:v>
                </c:pt>
                <c:pt idx="6129">
                  <c:v>5.5</c:v>
                </c:pt>
                <c:pt idx="6130">
                  <c:v>5.5</c:v>
                </c:pt>
                <c:pt idx="6131">
                  <c:v>5.5</c:v>
                </c:pt>
                <c:pt idx="6132">
                  <c:v>5.5</c:v>
                </c:pt>
                <c:pt idx="6133">
                  <c:v>5.5</c:v>
                </c:pt>
                <c:pt idx="6134">
                  <c:v>5.5</c:v>
                </c:pt>
                <c:pt idx="6135">
                  <c:v>5.5</c:v>
                </c:pt>
                <c:pt idx="6136">
                  <c:v>5.5</c:v>
                </c:pt>
                <c:pt idx="6137">
                  <c:v>5.5</c:v>
                </c:pt>
                <c:pt idx="6138">
                  <c:v>5.5</c:v>
                </c:pt>
                <c:pt idx="6139">
                  <c:v>5.5</c:v>
                </c:pt>
                <c:pt idx="6140">
                  <c:v>5.5</c:v>
                </c:pt>
                <c:pt idx="6141">
                  <c:v>5.5</c:v>
                </c:pt>
                <c:pt idx="6142">
                  <c:v>5.5</c:v>
                </c:pt>
                <c:pt idx="6143">
                  <c:v>5.5</c:v>
                </c:pt>
                <c:pt idx="6144">
                  <c:v>5.5</c:v>
                </c:pt>
                <c:pt idx="6145">
                  <c:v>5.5</c:v>
                </c:pt>
                <c:pt idx="6146">
                  <c:v>5.5</c:v>
                </c:pt>
                <c:pt idx="6147">
                  <c:v>5.5</c:v>
                </c:pt>
                <c:pt idx="6148">
                  <c:v>5.5</c:v>
                </c:pt>
                <c:pt idx="6149">
                  <c:v>5.5</c:v>
                </c:pt>
                <c:pt idx="6150">
                  <c:v>5.5</c:v>
                </c:pt>
                <c:pt idx="6151">
                  <c:v>5.5</c:v>
                </c:pt>
                <c:pt idx="6152">
                  <c:v>5.5</c:v>
                </c:pt>
                <c:pt idx="6153">
                  <c:v>5.5</c:v>
                </c:pt>
                <c:pt idx="6154">
                  <c:v>5.5</c:v>
                </c:pt>
                <c:pt idx="6155">
                  <c:v>5.5</c:v>
                </c:pt>
                <c:pt idx="6156">
                  <c:v>5.5</c:v>
                </c:pt>
                <c:pt idx="6157">
                  <c:v>5.5</c:v>
                </c:pt>
                <c:pt idx="6158">
                  <c:v>5.5</c:v>
                </c:pt>
                <c:pt idx="6159">
                  <c:v>5.5</c:v>
                </c:pt>
                <c:pt idx="6160">
                  <c:v>5.5</c:v>
                </c:pt>
                <c:pt idx="6161">
                  <c:v>5.5</c:v>
                </c:pt>
                <c:pt idx="6162">
                  <c:v>5.5</c:v>
                </c:pt>
                <c:pt idx="6163">
                  <c:v>5.5</c:v>
                </c:pt>
                <c:pt idx="6164">
                  <c:v>5.5</c:v>
                </c:pt>
                <c:pt idx="6165">
                  <c:v>5.5</c:v>
                </c:pt>
                <c:pt idx="6166">
                  <c:v>5.5</c:v>
                </c:pt>
                <c:pt idx="6167">
                  <c:v>5.5</c:v>
                </c:pt>
                <c:pt idx="6168">
                  <c:v>5.5</c:v>
                </c:pt>
                <c:pt idx="6169">
                  <c:v>5.5</c:v>
                </c:pt>
                <c:pt idx="6170">
                  <c:v>5.5</c:v>
                </c:pt>
                <c:pt idx="6171">
                  <c:v>5.5</c:v>
                </c:pt>
                <c:pt idx="6172">
                  <c:v>5.5</c:v>
                </c:pt>
                <c:pt idx="6173">
                  <c:v>5.5</c:v>
                </c:pt>
                <c:pt idx="6174">
                  <c:v>5.5</c:v>
                </c:pt>
                <c:pt idx="6175">
                  <c:v>5.5</c:v>
                </c:pt>
                <c:pt idx="6176">
                  <c:v>5.5</c:v>
                </c:pt>
                <c:pt idx="6177">
                  <c:v>5.5</c:v>
                </c:pt>
                <c:pt idx="6178">
                  <c:v>5.5</c:v>
                </c:pt>
                <c:pt idx="6179">
                  <c:v>5.5</c:v>
                </c:pt>
                <c:pt idx="6180">
                  <c:v>5.5</c:v>
                </c:pt>
                <c:pt idx="6181">
                  <c:v>5.5</c:v>
                </c:pt>
                <c:pt idx="6182">
                  <c:v>5.5</c:v>
                </c:pt>
                <c:pt idx="6183">
                  <c:v>5.5</c:v>
                </c:pt>
                <c:pt idx="6184">
                  <c:v>5.5</c:v>
                </c:pt>
                <c:pt idx="6185">
                  <c:v>5.5</c:v>
                </c:pt>
                <c:pt idx="6186">
                  <c:v>5.5</c:v>
                </c:pt>
                <c:pt idx="6187">
                  <c:v>5.5</c:v>
                </c:pt>
                <c:pt idx="6188">
                  <c:v>5.5</c:v>
                </c:pt>
                <c:pt idx="6189">
                  <c:v>5.5</c:v>
                </c:pt>
                <c:pt idx="6190">
                  <c:v>5.5</c:v>
                </c:pt>
                <c:pt idx="6191">
                  <c:v>5.5</c:v>
                </c:pt>
                <c:pt idx="6192">
                  <c:v>5.5</c:v>
                </c:pt>
                <c:pt idx="6193">
                  <c:v>5.5</c:v>
                </c:pt>
                <c:pt idx="6194">
                  <c:v>5.5</c:v>
                </c:pt>
                <c:pt idx="6195">
                  <c:v>5.5</c:v>
                </c:pt>
                <c:pt idx="6196">
                  <c:v>5.5</c:v>
                </c:pt>
                <c:pt idx="6197">
                  <c:v>5.5</c:v>
                </c:pt>
                <c:pt idx="6198">
                  <c:v>5.5</c:v>
                </c:pt>
                <c:pt idx="6199">
                  <c:v>5.5</c:v>
                </c:pt>
                <c:pt idx="6200">
                  <c:v>5.5</c:v>
                </c:pt>
                <c:pt idx="6201">
                  <c:v>5.5</c:v>
                </c:pt>
                <c:pt idx="6202">
                  <c:v>5.5</c:v>
                </c:pt>
                <c:pt idx="6203">
                  <c:v>5.5</c:v>
                </c:pt>
                <c:pt idx="6204">
                  <c:v>5.5</c:v>
                </c:pt>
                <c:pt idx="6205">
                  <c:v>5.5</c:v>
                </c:pt>
                <c:pt idx="6206">
                  <c:v>5.5</c:v>
                </c:pt>
                <c:pt idx="6207">
                  <c:v>5.5</c:v>
                </c:pt>
                <c:pt idx="6208">
                  <c:v>5.5</c:v>
                </c:pt>
                <c:pt idx="6209">
                  <c:v>5.5</c:v>
                </c:pt>
                <c:pt idx="6210">
                  <c:v>5.5</c:v>
                </c:pt>
                <c:pt idx="6211">
                  <c:v>5.5</c:v>
                </c:pt>
                <c:pt idx="6212">
                  <c:v>5.5</c:v>
                </c:pt>
                <c:pt idx="6213">
                  <c:v>5.5</c:v>
                </c:pt>
                <c:pt idx="6214">
                  <c:v>5.5</c:v>
                </c:pt>
                <c:pt idx="6215">
                  <c:v>5.5</c:v>
                </c:pt>
                <c:pt idx="6216">
                  <c:v>5.5</c:v>
                </c:pt>
                <c:pt idx="6217">
                  <c:v>5.5</c:v>
                </c:pt>
                <c:pt idx="6218">
                  <c:v>5.5</c:v>
                </c:pt>
                <c:pt idx="6219">
                  <c:v>5.5</c:v>
                </c:pt>
                <c:pt idx="6220">
                  <c:v>5.5</c:v>
                </c:pt>
                <c:pt idx="6221">
                  <c:v>5.5</c:v>
                </c:pt>
                <c:pt idx="6222">
                  <c:v>5.5</c:v>
                </c:pt>
                <c:pt idx="6223">
                  <c:v>5.5</c:v>
                </c:pt>
                <c:pt idx="6224">
                  <c:v>5.5</c:v>
                </c:pt>
                <c:pt idx="6225">
                  <c:v>5.5</c:v>
                </c:pt>
                <c:pt idx="6226">
                  <c:v>5.5</c:v>
                </c:pt>
                <c:pt idx="6227">
                  <c:v>5.5</c:v>
                </c:pt>
                <c:pt idx="6228">
                  <c:v>5.5</c:v>
                </c:pt>
                <c:pt idx="6229">
                  <c:v>5.5</c:v>
                </c:pt>
                <c:pt idx="6230">
                  <c:v>5.5</c:v>
                </c:pt>
                <c:pt idx="6231">
                  <c:v>5.5</c:v>
                </c:pt>
                <c:pt idx="6232">
                  <c:v>5.5</c:v>
                </c:pt>
                <c:pt idx="6233">
                  <c:v>5.5</c:v>
                </c:pt>
                <c:pt idx="6234">
                  <c:v>5.5</c:v>
                </c:pt>
                <c:pt idx="6235">
                  <c:v>5.5</c:v>
                </c:pt>
                <c:pt idx="6236">
                  <c:v>5.5</c:v>
                </c:pt>
                <c:pt idx="6237">
                  <c:v>5.5</c:v>
                </c:pt>
                <c:pt idx="6238">
                  <c:v>5.5</c:v>
                </c:pt>
                <c:pt idx="6239">
                  <c:v>5.5</c:v>
                </c:pt>
                <c:pt idx="6240">
                  <c:v>5.5</c:v>
                </c:pt>
                <c:pt idx="6241">
                  <c:v>5.5</c:v>
                </c:pt>
                <c:pt idx="6242">
                  <c:v>5.5</c:v>
                </c:pt>
                <c:pt idx="6243">
                  <c:v>5.5</c:v>
                </c:pt>
                <c:pt idx="6244">
                  <c:v>5.5</c:v>
                </c:pt>
                <c:pt idx="6245">
                  <c:v>5.5</c:v>
                </c:pt>
                <c:pt idx="6246">
                  <c:v>5.5</c:v>
                </c:pt>
                <c:pt idx="6247">
                  <c:v>5.5</c:v>
                </c:pt>
                <c:pt idx="6248">
                  <c:v>5.5</c:v>
                </c:pt>
                <c:pt idx="6249">
                  <c:v>5.5</c:v>
                </c:pt>
                <c:pt idx="6250">
                  <c:v>5.5</c:v>
                </c:pt>
                <c:pt idx="6251">
                  <c:v>5.5</c:v>
                </c:pt>
                <c:pt idx="6252">
                  <c:v>5.5</c:v>
                </c:pt>
                <c:pt idx="6253">
                  <c:v>5.5</c:v>
                </c:pt>
                <c:pt idx="6254">
                  <c:v>5.5</c:v>
                </c:pt>
                <c:pt idx="6255">
                  <c:v>5.5</c:v>
                </c:pt>
                <c:pt idx="6256">
                  <c:v>5.5</c:v>
                </c:pt>
                <c:pt idx="6257">
                  <c:v>5.5</c:v>
                </c:pt>
                <c:pt idx="6258">
                  <c:v>5.5</c:v>
                </c:pt>
                <c:pt idx="6259">
                  <c:v>5.5</c:v>
                </c:pt>
                <c:pt idx="6260">
                  <c:v>5.5</c:v>
                </c:pt>
                <c:pt idx="6261">
                  <c:v>5.5</c:v>
                </c:pt>
                <c:pt idx="6262">
                  <c:v>5.5</c:v>
                </c:pt>
                <c:pt idx="6263">
                  <c:v>5.5</c:v>
                </c:pt>
                <c:pt idx="6264">
                  <c:v>5.5</c:v>
                </c:pt>
                <c:pt idx="6265">
                  <c:v>5.5</c:v>
                </c:pt>
                <c:pt idx="6266">
                  <c:v>5.5</c:v>
                </c:pt>
                <c:pt idx="6267">
                  <c:v>5.5</c:v>
                </c:pt>
                <c:pt idx="6268">
                  <c:v>5.5</c:v>
                </c:pt>
                <c:pt idx="6269">
                  <c:v>5.5</c:v>
                </c:pt>
                <c:pt idx="6270">
                  <c:v>5.5</c:v>
                </c:pt>
                <c:pt idx="6271">
                  <c:v>5.5</c:v>
                </c:pt>
                <c:pt idx="6272">
                  <c:v>5.5</c:v>
                </c:pt>
                <c:pt idx="6273">
                  <c:v>5.5</c:v>
                </c:pt>
                <c:pt idx="6274">
                  <c:v>5.5</c:v>
                </c:pt>
                <c:pt idx="6275">
                  <c:v>5.5</c:v>
                </c:pt>
                <c:pt idx="6276">
                  <c:v>5.5</c:v>
                </c:pt>
                <c:pt idx="6277">
                  <c:v>5.5</c:v>
                </c:pt>
                <c:pt idx="6278">
                  <c:v>5.5</c:v>
                </c:pt>
                <c:pt idx="6279">
                  <c:v>5.5</c:v>
                </c:pt>
                <c:pt idx="6280">
                  <c:v>5.5</c:v>
                </c:pt>
                <c:pt idx="6281">
                  <c:v>5.5</c:v>
                </c:pt>
                <c:pt idx="6282">
                  <c:v>5.5</c:v>
                </c:pt>
                <c:pt idx="6283">
                  <c:v>5.5</c:v>
                </c:pt>
                <c:pt idx="6284">
                  <c:v>5.5</c:v>
                </c:pt>
                <c:pt idx="6285">
                  <c:v>5.5</c:v>
                </c:pt>
                <c:pt idx="6286">
                  <c:v>5.5</c:v>
                </c:pt>
                <c:pt idx="6287">
                  <c:v>5.5</c:v>
                </c:pt>
                <c:pt idx="6288">
                  <c:v>5.5</c:v>
                </c:pt>
                <c:pt idx="6289">
                  <c:v>5.5</c:v>
                </c:pt>
                <c:pt idx="6290">
                  <c:v>5.5</c:v>
                </c:pt>
                <c:pt idx="6291">
                  <c:v>5.5</c:v>
                </c:pt>
                <c:pt idx="6292">
                  <c:v>5.5</c:v>
                </c:pt>
                <c:pt idx="6293">
                  <c:v>5.5</c:v>
                </c:pt>
                <c:pt idx="6294">
                  <c:v>5.5</c:v>
                </c:pt>
                <c:pt idx="6295">
                  <c:v>5.5</c:v>
                </c:pt>
                <c:pt idx="6296">
                  <c:v>5.5</c:v>
                </c:pt>
                <c:pt idx="6297">
                  <c:v>5.5</c:v>
                </c:pt>
                <c:pt idx="6298">
                  <c:v>5.5</c:v>
                </c:pt>
                <c:pt idx="6299">
                  <c:v>5.5</c:v>
                </c:pt>
                <c:pt idx="6300">
                  <c:v>5.5</c:v>
                </c:pt>
                <c:pt idx="6301">
                  <c:v>5.5</c:v>
                </c:pt>
                <c:pt idx="6302">
                  <c:v>5.5</c:v>
                </c:pt>
                <c:pt idx="6303">
                  <c:v>5.5</c:v>
                </c:pt>
                <c:pt idx="6304">
                  <c:v>5.5</c:v>
                </c:pt>
              </c:numCache>
            </c:numRef>
          </c:xVal>
          <c:yVal>
            <c:numRef>
              <c:f>'Net Cost Cap Detailed'!$H$4:$H$6308</c:f>
              <c:numCache>
                <c:formatCode>General</c:formatCode>
                <c:ptCount val="6305"/>
                <c:pt idx="0" formatCode="_(* #,##0_);_(* \(#,##0\);_(* &quot;-&quot;??_);_(@_)">
                  <c:v>29.61861340912246</c:v>
                </c:pt>
                <c:pt idx="1051" formatCode="_(* #,##0_);_(* \(#,##0\);_(* &quot;-&quot;??_);_(@_)">
                  <c:v>16.846065289000002</c:v>
                </c:pt>
                <c:pt idx="2102" formatCode="_(* #,##0_);_(* \(#,##0\);_(* &quot;-&quot;??_);_(@_)">
                  <c:v>12.79575548950552</c:v>
                </c:pt>
                <c:pt idx="3153" formatCode="_(* #,##0_);_(* \(#,##0\);_(* &quot;-&quot;??_);_(@_)">
                  <c:v>7.8545859552969306</c:v>
                </c:pt>
                <c:pt idx="4204" formatCode="_(* #,##0_);_(* \(#,##0\);_(* &quot;-&quot;??_);_(@_)">
                  <c:v>22.896684467270912</c:v>
                </c:pt>
                <c:pt idx="5255" formatCode="_(* #,##0_);_(* \(#,##0\);_(* &quot;-&quot;??_);_(@_)">
                  <c:v>4.6618679133385017</c:v>
                </c:pt>
              </c:numCache>
            </c:numRef>
          </c:yVal>
          <c:smooth val="0"/>
          <c:extLst>
            <c:ext xmlns:c16="http://schemas.microsoft.com/office/drawing/2014/chart" uri="{C3380CC4-5D6E-409C-BE32-E72D297353CC}">
              <c16:uniqueId val="{00000003-2A80-41E3-9CEE-584FC112840F}"/>
            </c:ext>
          </c:extLst>
        </c:ser>
        <c:dLbls>
          <c:showLegendKey val="0"/>
          <c:showVal val="0"/>
          <c:showCatName val="0"/>
          <c:showSerName val="0"/>
          <c:showPercent val="0"/>
          <c:showBubbleSize val="0"/>
        </c:dLbls>
        <c:axId val="1441870208"/>
        <c:axId val="1441872288"/>
      </c:scatterChart>
      <c:valAx>
        <c:axId val="2063185712"/>
        <c:scaling>
          <c:orientation val="minMax"/>
          <c:max val="2"/>
        </c:scaling>
        <c:delete val="0"/>
        <c:axPos val="b"/>
        <c:numFmt formatCode="General" sourceLinked="1"/>
        <c:majorTickMark val="cross"/>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50"/>
          <c:min val="0"/>
        </c:scaling>
        <c:delete val="0"/>
        <c:axPos val="l"/>
        <c:majorGridlines>
          <c:spPr>
            <a:ln w="9525" cap="flat" cmpd="sng" algn="ctr">
              <a:solidFill>
                <a:schemeClr val="tx1">
                  <a:lumMod val="15000"/>
                  <a:lumOff val="85000"/>
                </a:schemeClr>
              </a:solidFill>
              <a:round/>
            </a:ln>
            <a:effectLst/>
          </c:spPr>
        </c:majorGridlines>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'[PCM_0327_default_eql.xlsb]CT Net-CONE'!$E$3</c:f>
              <c:strCache>
                <c:ptCount val="1"/>
                <c:pt idx="0">
                  <c:v>CT Net-CONE</c:v>
                </c:pt>
              </c:strCache>
            </c:strRef>
          </c:tx>
          <c:spPr>
            <a:ln w="25400" cap="rnd">
              <a:noFill/>
              <a:round/>
            </a:ln>
            <a:effectLst/>
          </c:spPr>
          <c:marker>
            <c:symbol val="dash"/>
            <c:size val="55"/>
            <c:spPr>
              <a:solidFill>
                <a:schemeClr val="tx2">
                  <a:alpha val="5000"/>
                </a:schemeClr>
              </a:solidFill>
              <a:ln w="6350">
                <a:noFill/>
              </a:ln>
              <a:effectLst/>
            </c:spPr>
          </c:marker>
          <c:xVal>
            <c:numRef>
              <c:f>'[PCM_0327_default_eql.xlsb]CT Net-CONE'!$D$4:$D$1053</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'[PCM_0327_default_eql.xlsb]CT Net-CONE'!$E$4:$E$1053</c:f>
              <c:numCache>
                <c:formatCode>_("$"* #,##0_);_("$"* \(#,##0\);_("$"* "-"??_);_(@_)</c:formatCode>
                <c:ptCount val="1050"/>
                <c:pt idx="0">
                  <c:v>81.802002525252533</c:v>
                </c:pt>
                <c:pt idx="1">
                  <c:v>77.929565656565671</c:v>
                </c:pt>
                <c:pt idx="2">
                  <c:v>86.397497474747482</c:v>
                </c:pt>
                <c:pt idx="3">
                  <c:v>73.683121212121222</c:v>
                </c:pt>
                <c:pt idx="4">
                  <c:v>89.482575757575759</c:v>
                </c:pt>
                <c:pt idx="5">
                  <c:v>74.646267676767678</c:v>
                </c:pt>
                <c:pt idx="6">
                  <c:v>71.089712121212131</c:v>
                </c:pt>
                <c:pt idx="7">
                  <c:v>79.065598484848493</c:v>
                </c:pt>
                <c:pt idx="8">
                  <c:v>64.155954545454534</c:v>
                </c:pt>
                <c:pt idx="9">
                  <c:v>86.317179292929296</c:v>
                </c:pt>
                <c:pt idx="10">
                  <c:v>77.645356060606062</c:v>
                </c:pt>
                <c:pt idx="11">
                  <c:v>70.446515151515143</c:v>
                </c:pt>
                <c:pt idx="12">
                  <c:v>81.538315656565658</c:v>
                </c:pt>
                <c:pt idx="13">
                  <c:v>66.548722222222239</c:v>
                </c:pt>
                <c:pt idx="14">
                  <c:v>86.764830808080816</c:v>
                </c:pt>
                <c:pt idx="15">
                  <c:v>35.319898989899002</c:v>
                </c:pt>
                <c:pt idx="16">
                  <c:v>34.541030303030311</c:v>
                </c:pt>
                <c:pt idx="17">
                  <c:v>40.89699494949496</c:v>
                </c:pt>
                <c:pt idx="18">
                  <c:v>20.016742424242423</c:v>
                </c:pt>
                <c:pt idx="19">
                  <c:v>43.250252525252542</c:v>
                </c:pt>
                <c:pt idx="20">
                  <c:v>85.544588383838388</c:v>
                </c:pt>
                <c:pt idx="21">
                  <c:v>81.869949494949509</c:v>
                </c:pt>
                <c:pt idx="22">
                  <c:v>90.148626262626266</c:v>
                </c:pt>
                <c:pt idx="23">
                  <c:v>76.191909090909093</c:v>
                </c:pt>
                <c:pt idx="24">
                  <c:v>91.249873737373747</c:v>
                </c:pt>
                <c:pt idx="25">
                  <c:v>82.154578282828282</c:v>
                </c:pt>
                <c:pt idx="26">
                  <c:v>76.93400505050505</c:v>
                </c:pt>
                <c:pt idx="27">
                  <c:v>85.356916666666677</c:v>
                </c:pt>
                <c:pt idx="28">
                  <c:v>71.626858585858599</c:v>
                </c:pt>
                <c:pt idx="29">
                  <c:v>88.366820707070715</c:v>
                </c:pt>
                <c:pt idx="30">
                  <c:v>87.885916666666674</c:v>
                </c:pt>
                <c:pt idx="31">
                  <c:v>81.156621212121223</c:v>
                </c:pt>
                <c:pt idx="32">
                  <c:v>88.101406565656575</c:v>
                </c:pt>
                <c:pt idx="33">
                  <c:v>78.333333333333343</c:v>
                </c:pt>
                <c:pt idx="34">
                  <c:v>92.143214646464656</c:v>
                </c:pt>
                <c:pt idx="35">
                  <c:v>77.120765151515158</c:v>
                </c:pt>
                <c:pt idx="36">
                  <c:v>70.357510101010092</c:v>
                </c:pt>
                <c:pt idx="37">
                  <c:v>83.637184343434342</c:v>
                </c:pt>
                <c:pt idx="38">
                  <c:v>66.803656565656581</c:v>
                </c:pt>
                <c:pt idx="39">
                  <c:v>85.915934343434344</c:v>
                </c:pt>
                <c:pt idx="40">
                  <c:v>77.901237373737388</c:v>
                </c:pt>
                <c:pt idx="41">
                  <c:v>73.184176767676774</c:v>
                </c:pt>
                <c:pt idx="42">
                  <c:v>83.786396464646458</c:v>
                </c:pt>
                <c:pt idx="43">
                  <c:v>71.005601010101017</c:v>
                </c:pt>
                <c:pt idx="44">
                  <c:v>86.548601010101009</c:v>
                </c:pt>
                <c:pt idx="45">
                  <c:v>82.611823232323246</c:v>
                </c:pt>
                <c:pt idx="46">
                  <c:v>78.264691919191932</c:v>
                </c:pt>
                <c:pt idx="47">
                  <c:v>85.843000000000004</c:v>
                </c:pt>
                <c:pt idx="48">
                  <c:v>72.186171717171717</c:v>
                </c:pt>
                <c:pt idx="49">
                  <c:v>90.070229797979806</c:v>
                </c:pt>
                <c:pt idx="50">
                  <c:v>83.123621212121222</c:v>
                </c:pt>
                <c:pt idx="51">
                  <c:v>78.51254545454546</c:v>
                </c:pt>
                <c:pt idx="52">
                  <c:v>86.915772727272739</c:v>
                </c:pt>
                <c:pt idx="53">
                  <c:v>73.349787878787879</c:v>
                </c:pt>
                <c:pt idx="54">
                  <c:v>91.208699494949514</c:v>
                </c:pt>
                <c:pt idx="55">
                  <c:v>79.425497474747488</c:v>
                </c:pt>
                <c:pt idx="56">
                  <c:v>75.569641414141415</c:v>
                </c:pt>
                <c:pt idx="57">
                  <c:v>86.448818181818183</c:v>
                </c:pt>
                <c:pt idx="58">
                  <c:v>68.042621212121219</c:v>
                </c:pt>
                <c:pt idx="59">
                  <c:v>89.664500000000004</c:v>
                </c:pt>
                <c:pt idx="60">
                  <c:v>79.767500000000013</c:v>
                </c:pt>
                <c:pt idx="61">
                  <c:v>73.396962121212113</c:v>
                </c:pt>
                <c:pt idx="62">
                  <c:v>84.477979797979799</c:v>
                </c:pt>
                <c:pt idx="63">
                  <c:v>66.923323232323241</c:v>
                </c:pt>
                <c:pt idx="64">
                  <c:v>87.972845959595958</c:v>
                </c:pt>
                <c:pt idx="65">
                  <c:v>62.856070707070707</c:v>
                </c:pt>
                <c:pt idx="66">
                  <c:v>49.38135353535354</c:v>
                </c:pt>
                <c:pt idx="67">
                  <c:v>71.077376262626274</c:v>
                </c:pt>
                <c:pt idx="68">
                  <c:v>42.62897474747475</c:v>
                </c:pt>
                <c:pt idx="69">
                  <c:v>78.387467171717176</c:v>
                </c:pt>
                <c:pt idx="70">
                  <c:v>76.835292929292933</c:v>
                </c:pt>
                <c:pt idx="71">
                  <c:v>71.311343434343428</c:v>
                </c:pt>
                <c:pt idx="72">
                  <c:v>81.39177525252525</c:v>
                </c:pt>
                <c:pt idx="73">
                  <c:v>60.618055555555557</c:v>
                </c:pt>
                <c:pt idx="74">
                  <c:v>84.545141414141426</c:v>
                </c:pt>
                <c:pt idx="75">
                  <c:v>79.898078282828294</c:v>
                </c:pt>
                <c:pt idx="76">
                  <c:v>74.580914141414155</c:v>
                </c:pt>
                <c:pt idx="77">
                  <c:v>82.606656565656579</c:v>
                </c:pt>
                <c:pt idx="78">
                  <c:v>72.909035353535359</c:v>
                </c:pt>
                <c:pt idx="79">
                  <c:v>85.790840909090917</c:v>
                </c:pt>
                <c:pt idx="80">
                  <c:v>84.59187121212122</c:v>
                </c:pt>
                <c:pt idx="81">
                  <c:v>79.512401515151524</c:v>
                </c:pt>
                <c:pt idx="82">
                  <c:v>86.692525252525257</c:v>
                </c:pt>
                <c:pt idx="83">
                  <c:v>78.305209595959596</c:v>
                </c:pt>
                <c:pt idx="84">
                  <c:v>91.164242424242431</c:v>
                </c:pt>
                <c:pt idx="85">
                  <c:v>71.605739898989896</c:v>
                </c:pt>
                <c:pt idx="86">
                  <c:v>64.934217171717179</c:v>
                </c:pt>
                <c:pt idx="87">
                  <c:v>74.775967171717184</c:v>
                </c:pt>
                <c:pt idx="88">
                  <c:v>55.953479797979817</c:v>
                </c:pt>
                <c:pt idx="89">
                  <c:v>82.935330808080806</c:v>
                </c:pt>
                <c:pt idx="90">
                  <c:v>85.113282828282834</c:v>
                </c:pt>
                <c:pt idx="91">
                  <c:v>76.915901515151518</c:v>
                </c:pt>
                <c:pt idx="92">
                  <c:v>86.773590909090927</c:v>
                </c:pt>
                <c:pt idx="93">
                  <c:v>75.603196969696967</c:v>
                </c:pt>
                <c:pt idx="94">
                  <c:v>89.607189393939407</c:v>
                </c:pt>
                <c:pt idx="95">
                  <c:v>76.530924242424248</c:v>
                </c:pt>
                <c:pt idx="96">
                  <c:v>71.790358585858598</c:v>
                </c:pt>
                <c:pt idx="97">
                  <c:v>78.796636363636367</c:v>
                </c:pt>
                <c:pt idx="98">
                  <c:v>63.498560606060614</c:v>
                </c:pt>
                <c:pt idx="99">
                  <c:v>85.021583333333339</c:v>
                </c:pt>
                <c:pt idx="100">
                  <c:v>78.365015151515166</c:v>
                </c:pt>
                <c:pt idx="101">
                  <c:v>72.110919191919194</c:v>
                </c:pt>
                <c:pt idx="102">
                  <c:v>83.482070707070719</c:v>
                </c:pt>
                <c:pt idx="103">
                  <c:v>59.451595959595956</c:v>
                </c:pt>
                <c:pt idx="104">
                  <c:v>87.908050505050511</c:v>
                </c:pt>
                <c:pt idx="105">
                  <c:v>76.315575757575772</c:v>
                </c:pt>
                <c:pt idx="106">
                  <c:v>71.441449494949495</c:v>
                </c:pt>
                <c:pt idx="107">
                  <c:v>81.762590909090918</c:v>
                </c:pt>
                <c:pt idx="108">
                  <c:v>65.548808080808087</c:v>
                </c:pt>
                <c:pt idx="109">
                  <c:v>84.680866161616166</c:v>
                </c:pt>
                <c:pt idx="110">
                  <c:v>65.375510101010093</c:v>
                </c:pt>
                <c:pt idx="111">
                  <c:v>62.06532828282829</c:v>
                </c:pt>
                <c:pt idx="112">
                  <c:v>78.449924242424245</c:v>
                </c:pt>
                <c:pt idx="113">
                  <c:v>44.118398989899006</c:v>
                </c:pt>
                <c:pt idx="114">
                  <c:v>85.29093686868687</c:v>
                </c:pt>
                <c:pt idx="115">
                  <c:v>82.591363636363639</c:v>
                </c:pt>
                <c:pt idx="116">
                  <c:v>78.841234848484845</c:v>
                </c:pt>
                <c:pt idx="117">
                  <c:v>86.138916666666674</c:v>
                </c:pt>
                <c:pt idx="118">
                  <c:v>73.740085858585871</c:v>
                </c:pt>
                <c:pt idx="119">
                  <c:v>89.917901515151527</c:v>
                </c:pt>
                <c:pt idx="120">
                  <c:v>78.198729797979809</c:v>
                </c:pt>
                <c:pt idx="121">
                  <c:v>75.203090909090918</c:v>
                </c:pt>
                <c:pt idx="122">
                  <c:v>83.083646464646478</c:v>
                </c:pt>
                <c:pt idx="123">
                  <c:v>69.194717171717187</c:v>
                </c:pt>
                <c:pt idx="124">
                  <c:v>87.674404040404056</c:v>
                </c:pt>
                <c:pt idx="125">
                  <c:v>74.201535353535363</c:v>
                </c:pt>
                <c:pt idx="126">
                  <c:v>68.254484848484864</c:v>
                </c:pt>
                <c:pt idx="127">
                  <c:v>79.74433333333333</c:v>
                </c:pt>
                <c:pt idx="128">
                  <c:v>62.622404040404049</c:v>
                </c:pt>
                <c:pt idx="129">
                  <c:v>83.347838383838393</c:v>
                </c:pt>
                <c:pt idx="130">
                  <c:v>42.986010101010116</c:v>
                </c:pt>
                <c:pt idx="131">
                  <c:v>43.418090909090914</c:v>
                </c:pt>
                <c:pt idx="132">
                  <c:v>78.321429292929295</c:v>
                </c:pt>
                <c:pt idx="133">
                  <c:v>21.623823232323232</c:v>
                </c:pt>
                <c:pt idx="134">
                  <c:v>76.247532828282843</c:v>
                </c:pt>
                <c:pt idx="135">
                  <c:v>81.83134848484849</c:v>
                </c:pt>
                <c:pt idx="136">
                  <c:v>76.936161616161627</c:v>
                </c:pt>
                <c:pt idx="137">
                  <c:v>86.048762626262629</c:v>
                </c:pt>
                <c:pt idx="138">
                  <c:v>59.916712121212129</c:v>
                </c:pt>
                <c:pt idx="139">
                  <c:v>90.414729797979803</c:v>
                </c:pt>
                <c:pt idx="140">
                  <c:v>83.667500000000018</c:v>
                </c:pt>
                <c:pt idx="141">
                  <c:v>79.18166161616162</c:v>
                </c:pt>
                <c:pt idx="142">
                  <c:v>88.049318181818194</c:v>
                </c:pt>
                <c:pt idx="143">
                  <c:v>72.846116161616152</c:v>
                </c:pt>
                <c:pt idx="144">
                  <c:v>90.727017676767687</c:v>
                </c:pt>
                <c:pt idx="145">
                  <c:v>87.538929292929296</c:v>
                </c:pt>
                <c:pt idx="146">
                  <c:v>82.974108585858602</c:v>
                </c:pt>
                <c:pt idx="147">
                  <c:v>90.233050505050514</c:v>
                </c:pt>
                <c:pt idx="148">
                  <c:v>79.119429292929297</c:v>
                </c:pt>
                <c:pt idx="149">
                  <c:v>93.244712121212132</c:v>
                </c:pt>
                <c:pt idx="150">
                  <c:v>83.664618686868693</c:v>
                </c:pt>
                <c:pt idx="151">
                  <c:v>78.58874242424244</c:v>
                </c:pt>
                <c:pt idx="152">
                  <c:v>88.589916666666667</c:v>
                </c:pt>
                <c:pt idx="153">
                  <c:v>73.8839393939394</c:v>
                </c:pt>
                <c:pt idx="154">
                  <c:v>89.599308080808086</c:v>
                </c:pt>
                <c:pt idx="155">
                  <c:v>86.982542929292933</c:v>
                </c:pt>
                <c:pt idx="156">
                  <c:v>84.77392676767677</c:v>
                </c:pt>
                <c:pt idx="157">
                  <c:v>90.411628787878783</c:v>
                </c:pt>
                <c:pt idx="158">
                  <c:v>76.998848484848494</c:v>
                </c:pt>
                <c:pt idx="159">
                  <c:v>92.538608585858583</c:v>
                </c:pt>
                <c:pt idx="160">
                  <c:v>83.652472222222229</c:v>
                </c:pt>
                <c:pt idx="161">
                  <c:v>79.167876262626265</c:v>
                </c:pt>
                <c:pt idx="162">
                  <c:v>88.347939393939399</c:v>
                </c:pt>
                <c:pt idx="163">
                  <c:v>76.359651515151512</c:v>
                </c:pt>
                <c:pt idx="164">
                  <c:v>90.190643939393937</c:v>
                </c:pt>
                <c:pt idx="165">
                  <c:v>87.523103535353542</c:v>
                </c:pt>
                <c:pt idx="166">
                  <c:v>84.103621212121212</c:v>
                </c:pt>
                <c:pt idx="167">
                  <c:v>89.430679292929298</c:v>
                </c:pt>
                <c:pt idx="168">
                  <c:v>80.675222222222231</c:v>
                </c:pt>
                <c:pt idx="169">
                  <c:v>93.230866161616163</c:v>
                </c:pt>
                <c:pt idx="170">
                  <c:v>88.006787878787875</c:v>
                </c:pt>
                <c:pt idx="171">
                  <c:v>83.907949494949506</c:v>
                </c:pt>
                <c:pt idx="172">
                  <c:v>89.984818181818184</c:v>
                </c:pt>
                <c:pt idx="173">
                  <c:v>77.720888888888894</c:v>
                </c:pt>
                <c:pt idx="174">
                  <c:v>92.332474747474748</c:v>
                </c:pt>
                <c:pt idx="175">
                  <c:v>80.048252525252522</c:v>
                </c:pt>
                <c:pt idx="176">
                  <c:v>74.989858585858599</c:v>
                </c:pt>
                <c:pt idx="177">
                  <c:v>81.965270202020207</c:v>
                </c:pt>
                <c:pt idx="178">
                  <c:v>70.417398989898999</c:v>
                </c:pt>
                <c:pt idx="179">
                  <c:v>88.206022727272739</c:v>
                </c:pt>
                <c:pt idx="180">
                  <c:v>84.271323232323226</c:v>
                </c:pt>
                <c:pt idx="181">
                  <c:v>81.243368686868692</c:v>
                </c:pt>
                <c:pt idx="182">
                  <c:v>87.211742424242431</c:v>
                </c:pt>
                <c:pt idx="183">
                  <c:v>75.130606060606056</c:v>
                </c:pt>
                <c:pt idx="184">
                  <c:v>90.088626262626263</c:v>
                </c:pt>
                <c:pt idx="185">
                  <c:v>82.877098484848489</c:v>
                </c:pt>
                <c:pt idx="186">
                  <c:v>74.200747474747487</c:v>
                </c:pt>
                <c:pt idx="187">
                  <c:v>86.273863636363643</c:v>
                </c:pt>
                <c:pt idx="188">
                  <c:v>74.549929292929292</c:v>
                </c:pt>
                <c:pt idx="189">
                  <c:v>89.398262626262635</c:v>
                </c:pt>
                <c:pt idx="190">
                  <c:v>88.650545454545465</c:v>
                </c:pt>
                <c:pt idx="191">
                  <c:v>83.602762626262631</c:v>
                </c:pt>
                <c:pt idx="192">
                  <c:v>90.862325757575775</c:v>
                </c:pt>
                <c:pt idx="193">
                  <c:v>78.508095959595963</c:v>
                </c:pt>
                <c:pt idx="194">
                  <c:v>93.045648989898993</c:v>
                </c:pt>
                <c:pt idx="195">
                  <c:v>82.757750000000001</c:v>
                </c:pt>
                <c:pt idx="196">
                  <c:v>78.272845959595969</c:v>
                </c:pt>
                <c:pt idx="197">
                  <c:v>84.43499494949495</c:v>
                </c:pt>
                <c:pt idx="198">
                  <c:v>71.211964646464651</c:v>
                </c:pt>
                <c:pt idx="199">
                  <c:v>89.936017676767676</c:v>
                </c:pt>
                <c:pt idx="200">
                  <c:v>82.261436868686872</c:v>
                </c:pt>
                <c:pt idx="201">
                  <c:v>78.603237373737372</c:v>
                </c:pt>
                <c:pt idx="202">
                  <c:v>87.089967171717177</c:v>
                </c:pt>
                <c:pt idx="203">
                  <c:v>76.970792929292941</c:v>
                </c:pt>
                <c:pt idx="204">
                  <c:v>89.335734848484847</c:v>
                </c:pt>
                <c:pt idx="205">
                  <c:v>75.92690656565658</c:v>
                </c:pt>
                <c:pt idx="206">
                  <c:v>70.168505050505061</c:v>
                </c:pt>
                <c:pt idx="207">
                  <c:v>80.473585858585864</c:v>
                </c:pt>
                <c:pt idx="208">
                  <c:v>65.027616161616166</c:v>
                </c:pt>
                <c:pt idx="209">
                  <c:v>84.727585858585854</c:v>
                </c:pt>
                <c:pt idx="210">
                  <c:v>82.271391414141419</c:v>
                </c:pt>
                <c:pt idx="211">
                  <c:v>78.350931818181834</c:v>
                </c:pt>
                <c:pt idx="212">
                  <c:v>87.022646464646471</c:v>
                </c:pt>
                <c:pt idx="213">
                  <c:v>75.208863636363645</c:v>
                </c:pt>
                <c:pt idx="214">
                  <c:v>91.098545454545459</c:v>
                </c:pt>
                <c:pt idx="215">
                  <c:v>77.319699494949504</c:v>
                </c:pt>
                <c:pt idx="216">
                  <c:v>74.320800505050514</c:v>
                </c:pt>
                <c:pt idx="217">
                  <c:v>81.302820707070708</c:v>
                </c:pt>
                <c:pt idx="218">
                  <c:v>69.019287878787878</c:v>
                </c:pt>
                <c:pt idx="219">
                  <c:v>85.915055555555568</c:v>
                </c:pt>
                <c:pt idx="220">
                  <c:v>78.850580808080821</c:v>
                </c:pt>
                <c:pt idx="221">
                  <c:v>73.562671717171725</c:v>
                </c:pt>
                <c:pt idx="222">
                  <c:v>82.795866161616161</c:v>
                </c:pt>
                <c:pt idx="223">
                  <c:v>67.133176767676787</c:v>
                </c:pt>
                <c:pt idx="224">
                  <c:v>88.683828282828287</c:v>
                </c:pt>
                <c:pt idx="225">
                  <c:v>36.625888888888909</c:v>
                </c:pt>
                <c:pt idx="226">
                  <c:v>25.834222222222238</c:v>
                </c:pt>
                <c:pt idx="227">
                  <c:v>41.945338383838383</c:v>
                </c:pt>
                <c:pt idx="228">
                  <c:v>10.6358888888889</c:v>
                </c:pt>
                <c:pt idx="229">
                  <c:v>44.186032828282833</c:v>
                </c:pt>
                <c:pt idx="230">
                  <c:v>85.660669191919197</c:v>
                </c:pt>
                <c:pt idx="231">
                  <c:v>81.842328282828291</c:v>
                </c:pt>
                <c:pt idx="232">
                  <c:v>89.886931818181822</c:v>
                </c:pt>
                <c:pt idx="233">
                  <c:v>78.023929292929296</c:v>
                </c:pt>
                <c:pt idx="234">
                  <c:v>92.981310606060617</c:v>
                </c:pt>
                <c:pt idx="235">
                  <c:v>84.309936868686876</c:v>
                </c:pt>
                <c:pt idx="236">
                  <c:v>75.707654040404051</c:v>
                </c:pt>
                <c:pt idx="237">
                  <c:v>87.790873737373744</c:v>
                </c:pt>
                <c:pt idx="238">
                  <c:v>74.958207070707076</c:v>
                </c:pt>
                <c:pt idx="239">
                  <c:v>90.532878787878786</c:v>
                </c:pt>
                <c:pt idx="240">
                  <c:v>86.86454545454545</c:v>
                </c:pt>
                <c:pt idx="241">
                  <c:v>84.14378787878789</c:v>
                </c:pt>
                <c:pt idx="242">
                  <c:v>90.232727272727274</c:v>
                </c:pt>
                <c:pt idx="243">
                  <c:v>80.264277777777778</c:v>
                </c:pt>
                <c:pt idx="244">
                  <c:v>91.857242424242429</c:v>
                </c:pt>
                <c:pt idx="245">
                  <c:v>77.160916666666679</c:v>
                </c:pt>
                <c:pt idx="246">
                  <c:v>74.381590909090917</c:v>
                </c:pt>
                <c:pt idx="247">
                  <c:v>84.070391414141426</c:v>
                </c:pt>
                <c:pt idx="248">
                  <c:v>71.31780303030304</c:v>
                </c:pt>
                <c:pt idx="249">
                  <c:v>86.585121212121223</c:v>
                </c:pt>
                <c:pt idx="250">
                  <c:v>80.374113636363646</c:v>
                </c:pt>
                <c:pt idx="251">
                  <c:v>76.658494949494951</c:v>
                </c:pt>
                <c:pt idx="252">
                  <c:v>85.373982323232326</c:v>
                </c:pt>
                <c:pt idx="253">
                  <c:v>72.804272727272732</c:v>
                </c:pt>
                <c:pt idx="254">
                  <c:v>89.299040404040412</c:v>
                </c:pt>
                <c:pt idx="255">
                  <c:v>83.896782828282838</c:v>
                </c:pt>
                <c:pt idx="256">
                  <c:v>80.228212121212124</c:v>
                </c:pt>
                <c:pt idx="257">
                  <c:v>88.5472095959596</c:v>
                </c:pt>
                <c:pt idx="258">
                  <c:v>75.169328282828289</c:v>
                </c:pt>
                <c:pt idx="259">
                  <c:v>90.17066414141415</c:v>
                </c:pt>
                <c:pt idx="260">
                  <c:v>84.500651515151517</c:v>
                </c:pt>
                <c:pt idx="261">
                  <c:v>78.896007575757579</c:v>
                </c:pt>
                <c:pt idx="262">
                  <c:v>87.038217171717179</c:v>
                </c:pt>
                <c:pt idx="263">
                  <c:v>74.182060606060617</c:v>
                </c:pt>
                <c:pt idx="264">
                  <c:v>91.339063131313139</c:v>
                </c:pt>
                <c:pt idx="265">
                  <c:v>81.023674242424249</c:v>
                </c:pt>
                <c:pt idx="266">
                  <c:v>77.282729797979812</c:v>
                </c:pt>
                <c:pt idx="267">
                  <c:v>83.409065656565659</c:v>
                </c:pt>
                <c:pt idx="268">
                  <c:v>72.06491414141415</c:v>
                </c:pt>
                <c:pt idx="269">
                  <c:v>88.601434343434349</c:v>
                </c:pt>
                <c:pt idx="270">
                  <c:v>79.415358585858598</c:v>
                </c:pt>
                <c:pt idx="271">
                  <c:v>76.620535353535359</c:v>
                </c:pt>
                <c:pt idx="272">
                  <c:v>85.892659090909092</c:v>
                </c:pt>
                <c:pt idx="273">
                  <c:v>70.576570707070715</c:v>
                </c:pt>
                <c:pt idx="274">
                  <c:v>89.69825757575758</c:v>
                </c:pt>
                <c:pt idx="275">
                  <c:v>70.798477272727268</c:v>
                </c:pt>
                <c:pt idx="276">
                  <c:v>49.423691919191931</c:v>
                </c:pt>
                <c:pt idx="277">
                  <c:v>73.756921717171721</c:v>
                </c:pt>
                <c:pt idx="278">
                  <c:v>36.026257575757583</c:v>
                </c:pt>
                <c:pt idx="279">
                  <c:v>78.114914141414147</c:v>
                </c:pt>
                <c:pt idx="280">
                  <c:v>77.25180808080809</c:v>
                </c:pt>
                <c:pt idx="281">
                  <c:v>72.781000000000006</c:v>
                </c:pt>
                <c:pt idx="282">
                  <c:v>82.82204545454546</c:v>
                </c:pt>
                <c:pt idx="283">
                  <c:v>66.313696969696977</c:v>
                </c:pt>
                <c:pt idx="284">
                  <c:v>87.693926767676771</c:v>
                </c:pt>
                <c:pt idx="285">
                  <c:v>81.623209595959608</c:v>
                </c:pt>
                <c:pt idx="286">
                  <c:v>76.581825757575757</c:v>
                </c:pt>
                <c:pt idx="287">
                  <c:v>84.965030303030318</c:v>
                </c:pt>
                <c:pt idx="288">
                  <c:v>72.083459595959596</c:v>
                </c:pt>
                <c:pt idx="289">
                  <c:v>89.106101010101014</c:v>
                </c:pt>
                <c:pt idx="290">
                  <c:v>83.878954545454548</c:v>
                </c:pt>
                <c:pt idx="291">
                  <c:v>80.7256792929293</c:v>
                </c:pt>
                <c:pt idx="292">
                  <c:v>88.4484494949495</c:v>
                </c:pt>
                <c:pt idx="293">
                  <c:v>76.971227272727276</c:v>
                </c:pt>
                <c:pt idx="294">
                  <c:v>89.895744949494954</c:v>
                </c:pt>
                <c:pt idx="295">
                  <c:v>73.96610353535354</c:v>
                </c:pt>
                <c:pt idx="296">
                  <c:v>71.054924242424249</c:v>
                </c:pt>
                <c:pt idx="297">
                  <c:v>78.500015151515157</c:v>
                </c:pt>
                <c:pt idx="298">
                  <c:v>59.668515151515145</c:v>
                </c:pt>
                <c:pt idx="299">
                  <c:v>83.782318181818198</c:v>
                </c:pt>
                <c:pt idx="300">
                  <c:v>82.67080555555556</c:v>
                </c:pt>
                <c:pt idx="301">
                  <c:v>81.130174242424246</c:v>
                </c:pt>
                <c:pt idx="302">
                  <c:v>89.360131313131319</c:v>
                </c:pt>
                <c:pt idx="303">
                  <c:v>76.442434343434343</c:v>
                </c:pt>
                <c:pt idx="304">
                  <c:v>90.594270202020212</c:v>
                </c:pt>
                <c:pt idx="305">
                  <c:v>78.934409090909099</c:v>
                </c:pt>
                <c:pt idx="306">
                  <c:v>74.644823232323233</c:v>
                </c:pt>
                <c:pt idx="307">
                  <c:v>83.01744444444445</c:v>
                </c:pt>
                <c:pt idx="308">
                  <c:v>68.303318181818184</c:v>
                </c:pt>
                <c:pt idx="309">
                  <c:v>85.703863636363636</c:v>
                </c:pt>
                <c:pt idx="310">
                  <c:v>61.881553030303039</c:v>
                </c:pt>
                <c:pt idx="311">
                  <c:v>67.96481313131315</c:v>
                </c:pt>
                <c:pt idx="312">
                  <c:v>83.920563131313131</c:v>
                </c:pt>
                <c:pt idx="313">
                  <c:v>60.945272727272723</c:v>
                </c:pt>
                <c:pt idx="314">
                  <c:v>87.976452020202032</c:v>
                </c:pt>
                <c:pt idx="315">
                  <c:v>78.446522727272736</c:v>
                </c:pt>
                <c:pt idx="316">
                  <c:v>72.777800505050507</c:v>
                </c:pt>
                <c:pt idx="317">
                  <c:v>81.209507575757584</c:v>
                </c:pt>
                <c:pt idx="318">
                  <c:v>67.131494949494964</c:v>
                </c:pt>
                <c:pt idx="319">
                  <c:v>86.594464646464658</c:v>
                </c:pt>
                <c:pt idx="320">
                  <c:v>79.461022727272734</c:v>
                </c:pt>
                <c:pt idx="321">
                  <c:v>62.612186868686869</c:v>
                </c:pt>
                <c:pt idx="322">
                  <c:v>78.955282828282833</c:v>
                </c:pt>
                <c:pt idx="323">
                  <c:v>44.806424242424235</c:v>
                </c:pt>
                <c:pt idx="324">
                  <c:v>85.937272727272727</c:v>
                </c:pt>
                <c:pt idx="325">
                  <c:v>84.063606060606062</c:v>
                </c:pt>
                <c:pt idx="326">
                  <c:v>80.968512626262637</c:v>
                </c:pt>
                <c:pt idx="327">
                  <c:v>87.213000000000008</c:v>
                </c:pt>
                <c:pt idx="328">
                  <c:v>74.809500000000014</c:v>
                </c:pt>
                <c:pt idx="329">
                  <c:v>89.241161616161619</c:v>
                </c:pt>
                <c:pt idx="330">
                  <c:v>80.170689393939398</c:v>
                </c:pt>
                <c:pt idx="331">
                  <c:v>75.090391414141422</c:v>
                </c:pt>
                <c:pt idx="332">
                  <c:v>84.946633838383846</c:v>
                </c:pt>
                <c:pt idx="333">
                  <c:v>70.023227272727269</c:v>
                </c:pt>
                <c:pt idx="334">
                  <c:v>87.002181818181825</c:v>
                </c:pt>
                <c:pt idx="335">
                  <c:v>75.254106060606063</c:v>
                </c:pt>
                <c:pt idx="336">
                  <c:v>70.919833333333344</c:v>
                </c:pt>
                <c:pt idx="337">
                  <c:v>81.592207070707076</c:v>
                </c:pt>
                <c:pt idx="338">
                  <c:v>65.170479797979795</c:v>
                </c:pt>
                <c:pt idx="339">
                  <c:v>84.825040404040408</c:v>
                </c:pt>
                <c:pt idx="340">
                  <c:v>62.059181818181813</c:v>
                </c:pt>
                <c:pt idx="341">
                  <c:v>51.954010101010105</c:v>
                </c:pt>
                <c:pt idx="342">
                  <c:v>75.549234848484858</c:v>
                </c:pt>
                <c:pt idx="343">
                  <c:v>28.177378787878794</c:v>
                </c:pt>
                <c:pt idx="344">
                  <c:v>84.160101010101016</c:v>
                </c:pt>
                <c:pt idx="345">
                  <c:v>83.497828282828294</c:v>
                </c:pt>
                <c:pt idx="346">
                  <c:v>67.054204545454553</c:v>
                </c:pt>
                <c:pt idx="347">
                  <c:v>86.202638888888899</c:v>
                </c:pt>
                <c:pt idx="348">
                  <c:v>70.368888888888904</c:v>
                </c:pt>
                <c:pt idx="349">
                  <c:v>92.057883838383844</c:v>
                </c:pt>
                <c:pt idx="350">
                  <c:v>84.951934343434345</c:v>
                </c:pt>
                <c:pt idx="351">
                  <c:v>80.965351010101017</c:v>
                </c:pt>
                <c:pt idx="352">
                  <c:v>88.316898989898988</c:v>
                </c:pt>
                <c:pt idx="353">
                  <c:v>76.086934343434365</c:v>
                </c:pt>
                <c:pt idx="354">
                  <c:v>92.340530303030306</c:v>
                </c:pt>
                <c:pt idx="355">
                  <c:v>89.21241666666667</c:v>
                </c:pt>
                <c:pt idx="356">
                  <c:v>83.905108585858585</c:v>
                </c:pt>
                <c:pt idx="357">
                  <c:v>90.342194444444445</c:v>
                </c:pt>
                <c:pt idx="358">
                  <c:v>81.515866161616174</c:v>
                </c:pt>
                <c:pt idx="359">
                  <c:v>92.792055555555564</c:v>
                </c:pt>
                <c:pt idx="360">
                  <c:v>85.361901515151516</c:v>
                </c:pt>
                <c:pt idx="361">
                  <c:v>80.516787878787881</c:v>
                </c:pt>
                <c:pt idx="362">
                  <c:v>88.93620707070707</c:v>
                </c:pt>
                <c:pt idx="363">
                  <c:v>74.703994949494955</c:v>
                </c:pt>
                <c:pt idx="364">
                  <c:v>90.231479797979802</c:v>
                </c:pt>
                <c:pt idx="365">
                  <c:v>86.900047979797989</c:v>
                </c:pt>
                <c:pt idx="366">
                  <c:v>84.32777272727273</c:v>
                </c:pt>
                <c:pt idx="367">
                  <c:v>89.905333333333346</c:v>
                </c:pt>
                <c:pt idx="368">
                  <c:v>80.104250000000008</c:v>
                </c:pt>
                <c:pt idx="369">
                  <c:v>92.845714646464657</c:v>
                </c:pt>
                <c:pt idx="370">
                  <c:v>84.72458838383838</c:v>
                </c:pt>
                <c:pt idx="371">
                  <c:v>80.787813131313129</c:v>
                </c:pt>
                <c:pt idx="372">
                  <c:v>88.066244949494958</c:v>
                </c:pt>
                <c:pt idx="373">
                  <c:v>75.563030303030303</c:v>
                </c:pt>
                <c:pt idx="374">
                  <c:v>91.526876262626274</c:v>
                </c:pt>
                <c:pt idx="375">
                  <c:v>88.462318181818176</c:v>
                </c:pt>
                <c:pt idx="376">
                  <c:v>84.632962121212131</c:v>
                </c:pt>
                <c:pt idx="377">
                  <c:v>90.332979797979803</c:v>
                </c:pt>
                <c:pt idx="378">
                  <c:v>82.002598484848491</c:v>
                </c:pt>
                <c:pt idx="379">
                  <c:v>94.511275252525252</c:v>
                </c:pt>
                <c:pt idx="380">
                  <c:v>88.323575757575767</c:v>
                </c:pt>
                <c:pt idx="381">
                  <c:v>84.209199494949502</c:v>
                </c:pt>
                <c:pt idx="382">
                  <c:v>92.268156565656568</c:v>
                </c:pt>
                <c:pt idx="383">
                  <c:v>80.408401515151525</c:v>
                </c:pt>
                <c:pt idx="384">
                  <c:v>92.010005050505058</c:v>
                </c:pt>
                <c:pt idx="385">
                  <c:v>83.747404040404049</c:v>
                </c:pt>
                <c:pt idx="386">
                  <c:v>77.793212121212122</c:v>
                </c:pt>
                <c:pt idx="387">
                  <c:v>86.523674242424249</c:v>
                </c:pt>
                <c:pt idx="388">
                  <c:v>73.291141414141407</c:v>
                </c:pt>
                <c:pt idx="389">
                  <c:v>90.780133838383847</c:v>
                </c:pt>
                <c:pt idx="390">
                  <c:v>86.616138888888898</c:v>
                </c:pt>
                <c:pt idx="391">
                  <c:v>83.193603535353546</c:v>
                </c:pt>
                <c:pt idx="392">
                  <c:v>88.558790404040408</c:v>
                </c:pt>
                <c:pt idx="393">
                  <c:v>77.100563131313137</c:v>
                </c:pt>
                <c:pt idx="394">
                  <c:v>90.417053030303038</c:v>
                </c:pt>
                <c:pt idx="395">
                  <c:v>84.856603535353543</c:v>
                </c:pt>
                <c:pt idx="396">
                  <c:v>78.597017676767678</c:v>
                </c:pt>
                <c:pt idx="397">
                  <c:v>86.613007575757578</c:v>
                </c:pt>
                <c:pt idx="398">
                  <c:v>60.34274747474749</c:v>
                </c:pt>
                <c:pt idx="399">
                  <c:v>90.260191919191925</c:v>
                </c:pt>
                <c:pt idx="400">
                  <c:v>88.899987373737375</c:v>
                </c:pt>
                <c:pt idx="401">
                  <c:v>84.736343434343439</c:v>
                </c:pt>
                <c:pt idx="402">
                  <c:v>93.016265151515157</c:v>
                </c:pt>
                <c:pt idx="403">
                  <c:v>78.77516919191919</c:v>
                </c:pt>
                <c:pt idx="404">
                  <c:v>94.650929292929305</c:v>
                </c:pt>
                <c:pt idx="405">
                  <c:v>82.129517676767691</c:v>
                </c:pt>
                <c:pt idx="406">
                  <c:v>77.290520202020204</c:v>
                </c:pt>
                <c:pt idx="407">
                  <c:v>86.26642171717171</c:v>
                </c:pt>
                <c:pt idx="408">
                  <c:v>75.392262626262635</c:v>
                </c:pt>
                <c:pt idx="409">
                  <c:v>89.253017676767683</c:v>
                </c:pt>
                <c:pt idx="410">
                  <c:v>83.847070707070714</c:v>
                </c:pt>
                <c:pt idx="411">
                  <c:v>81.9444898989899</c:v>
                </c:pt>
                <c:pt idx="412">
                  <c:v>88.642275252525252</c:v>
                </c:pt>
                <c:pt idx="413">
                  <c:v>75.519002525252532</c:v>
                </c:pt>
                <c:pt idx="414">
                  <c:v>91.761686868686866</c:v>
                </c:pt>
                <c:pt idx="415">
                  <c:v>78.056507575757578</c:v>
                </c:pt>
                <c:pt idx="416">
                  <c:v>74.248366161616161</c:v>
                </c:pt>
                <c:pt idx="417">
                  <c:v>82.588222222222228</c:v>
                </c:pt>
                <c:pt idx="418">
                  <c:v>66.874368686868692</c:v>
                </c:pt>
                <c:pt idx="419">
                  <c:v>86.726053030303035</c:v>
                </c:pt>
                <c:pt idx="420">
                  <c:v>82.039469696969704</c:v>
                </c:pt>
                <c:pt idx="421">
                  <c:v>78.909113636363642</c:v>
                </c:pt>
                <c:pt idx="422">
                  <c:v>87.397073232323237</c:v>
                </c:pt>
                <c:pt idx="423">
                  <c:v>75.945217171717175</c:v>
                </c:pt>
                <c:pt idx="424">
                  <c:v>90.50437373737374</c:v>
                </c:pt>
                <c:pt idx="425">
                  <c:v>79.178785353535361</c:v>
                </c:pt>
                <c:pt idx="426">
                  <c:v>73.826684343434351</c:v>
                </c:pt>
                <c:pt idx="427">
                  <c:v>82.621681818181827</c:v>
                </c:pt>
                <c:pt idx="428">
                  <c:v>68.765265151515152</c:v>
                </c:pt>
                <c:pt idx="429">
                  <c:v>87.742848484848494</c:v>
                </c:pt>
                <c:pt idx="430">
                  <c:v>78.384252525252535</c:v>
                </c:pt>
                <c:pt idx="431">
                  <c:v>72.99524494949496</c:v>
                </c:pt>
                <c:pt idx="432">
                  <c:v>84.233742424242422</c:v>
                </c:pt>
                <c:pt idx="433">
                  <c:v>69.902838383838386</c:v>
                </c:pt>
                <c:pt idx="434">
                  <c:v>85.293050505050502</c:v>
                </c:pt>
                <c:pt idx="435">
                  <c:v>29.142613636363635</c:v>
                </c:pt>
                <c:pt idx="436">
                  <c:v>21.512169191919199</c:v>
                </c:pt>
                <c:pt idx="437">
                  <c:v>42.374914141414152</c:v>
                </c:pt>
                <c:pt idx="438">
                  <c:v>13.957106060606066</c:v>
                </c:pt>
                <c:pt idx="439">
                  <c:v>43.857989898989906</c:v>
                </c:pt>
                <c:pt idx="440">
                  <c:v>86.710583333333346</c:v>
                </c:pt>
                <c:pt idx="441">
                  <c:v>81.527320707070714</c:v>
                </c:pt>
                <c:pt idx="442">
                  <c:v>89.280446969696982</c:v>
                </c:pt>
                <c:pt idx="443">
                  <c:v>79.472921717171715</c:v>
                </c:pt>
                <c:pt idx="444">
                  <c:v>91.805085858585869</c:v>
                </c:pt>
                <c:pt idx="445">
                  <c:v>82.398237373737373</c:v>
                </c:pt>
                <c:pt idx="446">
                  <c:v>78.16733080808082</c:v>
                </c:pt>
                <c:pt idx="447">
                  <c:v>87.127416666666676</c:v>
                </c:pt>
                <c:pt idx="448">
                  <c:v>72.345878787878789</c:v>
                </c:pt>
                <c:pt idx="449">
                  <c:v>91.507255050505051</c:v>
                </c:pt>
                <c:pt idx="450">
                  <c:v>86.744156565656567</c:v>
                </c:pt>
                <c:pt idx="451">
                  <c:v>82.995217171717186</c:v>
                </c:pt>
                <c:pt idx="452">
                  <c:v>89.2619090909091</c:v>
                </c:pt>
                <c:pt idx="453">
                  <c:v>78.783563131313144</c:v>
                </c:pt>
                <c:pt idx="454">
                  <c:v>93.233320707070703</c:v>
                </c:pt>
                <c:pt idx="455">
                  <c:v>78.37007070707071</c:v>
                </c:pt>
                <c:pt idx="456">
                  <c:v>71.918202020202017</c:v>
                </c:pt>
                <c:pt idx="457">
                  <c:v>84.516835858585864</c:v>
                </c:pt>
                <c:pt idx="458">
                  <c:v>68.746212121212125</c:v>
                </c:pt>
                <c:pt idx="459">
                  <c:v>86.358305555555575</c:v>
                </c:pt>
                <c:pt idx="460">
                  <c:v>81.89535101010101</c:v>
                </c:pt>
                <c:pt idx="461">
                  <c:v>75.719573232323242</c:v>
                </c:pt>
                <c:pt idx="462">
                  <c:v>83.829568181818189</c:v>
                </c:pt>
                <c:pt idx="463">
                  <c:v>70.318436868686888</c:v>
                </c:pt>
                <c:pt idx="464">
                  <c:v>87.523969696969701</c:v>
                </c:pt>
                <c:pt idx="465">
                  <c:v>84.947744949494947</c:v>
                </c:pt>
                <c:pt idx="466">
                  <c:v>79.569464646464652</c:v>
                </c:pt>
                <c:pt idx="467">
                  <c:v>88.280406565656577</c:v>
                </c:pt>
                <c:pt idx="468">
                  <c:v>75.008292929292935</c:v>
                </c:pt>
                <c:pt idx="469">
                  <c:v>89.623492424242428</c:v>
                </c:pt>
                <c:pt idx="470">
                  <c:v>85.342957070707072</c:v>
                </c:pt>
                <c:pt idx="471">
                  <c:v>77.183921717171728</c:v>
                </c:pt>
                <c:pt idx="472">
                  <c:v>87.740396464646466</c:v>
                </c:pt>
                <c:pt idx="473">
                  <c:v>75.188734848484856</c:v>
                </c:pt>
                <c:pt idx="474">
                  <c:v>91.67149242424243</c:v>
                </c:pt>
                <c:pt idx="475">
                  <c:v>82.716323232323234</c:v>
                </c:pt>
                <c:pt idx="476">
                  <c:v>79.165116161616169</c:v>
                </c:pt>
                <c:pt idx="477">
                  <c:v>85.744300505050504</c:v>
                </c:pt>
                <c:pt idx="478">
                  <c:v>69.948161616161627</c:v>
                </c:pt>
                <c:pt idx="479">
                  <c:v>89.39104040404041</c:v>
                </c:pt>
                <c:pt idx="480">
                  <c:v>81.59482070707071</c:v>
                </c:pt>
                <c:pt idx="481">
                  <c:v>75.889873737373748</c:v>
                </c:pt>
                <c:pt idx="482">
                  <c:v>85.577111111111122</c:v>
                </c:pt>
                <c:pt idx="483">
                  <c:v>70.126222222222225</c:v>
                </c:pt>
                <c:pt idx="484">
                  <c:v>89.627603535353529</c:v>
                </c:pt>
                <c:pt idx="485">
                  <c:v>69.336035353535351</c:v>
                </c:pt>
                <c:pt idx="486">
                  <c:v>44.345757575757588</c:v>
                </c:pt>
                <c:pt idx="487">
                  <c:v>72.953851010101005</c:v>
                </c:pt>
                <c:pt idx="488">
                  <c:v>39.975797979797989</c:v>
                </c:pt>
                <c:pt idx="489">
                  <c:v>81.5887398989899</c:v>
                </c:pt>
                <c:pt idx="490">
                  <c:v>79.882782828282842</c:v>
                </c:pt>
                <c:pt idx="491">
                  <c:v>65.229762626262627</c:v>
                </c:pt>
                <c:pt idx="492">
                  <c:v>81.826606060606053</c:v>
                </c:pt>
                <c:pt idx="493">
                  <c:v>58.65127272727274</c:v>
                </c:pt>
                <c:pt idx="494">
                  <c:v>86.754684343434349</c:v>
                </c:pt>
                <c:pt idx="495">
                  <c:v>80.191727272727292</c:v>
                </c:pt>
                <c:pt idx="496">
                  <c:v>77.820856060606062</c:v>
                </c:pt>
                <c:pt idx="497">
                  <c:v>83.836368686868681</c:v>
                </c:pt>
                <c:pt idx="498">
                  <c:v>74.794676767676776</c:v>
                </c:pt>
                <c:pt idx="499">
                  <c:v>89.024648989898992</c:v>
                </c:pt>
                <c:pt idx="500">
                  <c:v>85.055429292929304</c:v>
                </c:pt>
                <c:pt idx="501">
                  <c:v>81.38041414141415</c:v>
                </c:pt>
                <c:pt idx="502">
                  <c:v>87.740636363636369</c:v>
                </c:pt>
                <c:pt idx="503">
                  <c:v>75.961459595959596</c:v>
                </c:pt>
                <c:pt idx="504">
                  <c:v>92.512777777777785</c:v>
                </c:pt>
                <c:pt idx="505">
                  <c:v>70.654042929292928</c:v>
                </c:pt>
                <c:pt idx="506">
                  <c:v>68.733123737373745</c:v>
                </c:pt>
                <c:pt idx="507">
                  <c:v>78.497992424242426</c:v>
                </c:pt>
                <c:pt idx="508">
                  <c:v>62.94112626262627</c:v>
                </c:pt>
                <c:pt idx="509">
                  <c:v>84.609540404040416</c:v>
                </c:pt>
                <c:pt idx="510">
                  <c:v>85.024545454545461</c:v>
                </c:pt>
                <c:pt idx="511">
                  <c:v>80.297853535353539</c:v>
                </c:pt>
                <c:pt idx="512">
                  <c:v>87.863123737373741</c:v>
                </c:pt>
                <c:pt idx="513">
                  <c:v>75.567848484848497</c:v>
                </c:pt>
                <c:pt idx="514">
                  <c:v>90.73096212121213</c:v>
                </c:pt>
                <c:pt idx="515">
                  <c:v>77.692098484848501</c:v>
                </c:pt>
                <c:pt idx="516">
                  <c:v>73.031898989898991</c:v>
                </c:pt>
                <c:pt idx="517">
                  <c:v>83.970805555555557</c:v>
                </c:pt>
                <c:pt idx="518">
                  <c:v>66.870585858585855</c:v>
                </c:pt>
                <c:pt idx="519">
                  <c:v>85.167939393939406</c:v>
                </c:pt>
                <c:pt idx="520">
                  <c:v>79.882489898989903</c:v>
                </c:pt>
                <c:pt idx="521">
                  <c:v>74.81043939393939</c:v>
                </c:pt>
                <c:pt idx="522">
                  <c:v>84.37337373737374</c:v>
                </c:pt>
                <c:pt idx="523">
                  <c:v>57.006121212121215</c:v>
                </c:pt>
                <c:pt idx="524">
                  <c:v>86.584464646464653</c:v>
                </c:pt>
                <c:pt idx="525">
                  <c:v>76.101775252525258</c:v>
                </c:pt>
                <c:pt idx="526">
                  <c:v>71.531217171717174</c:v>
                </c:pt>
                <c:pt idx="527">
                  <c:v>84.052345959595968</c:v>
                </c:pt>
                <c:pt idx="528">
                  <c:v>68.242994949494971</c:v>
                </c:pt>
                <c:pt idx="529">
                  <c:v>83.544729797979798</c:v>
                </c:pt>
                <c:pt idx="530">
                  <c:v>63.829828282828288</c:v>
                </c:pt>
                <c:pt idx="531">
                  <c:v>54.059424242424257</c:v>
                </c:pt>
                <c:pt idx="532">
                  <c:v>82.737939393939399</c:v>
                </c:pt>
                <c:pt idx="533">
                  <c:v>51.423363636363646</c:v>
                </c:pt>
                <c:pt idx="534">
                  <c:v>85.317247474747475</c:v>
                </c:pt>
                <c:pt idx="535">
                  <c:v>83.992636363636365</c:v>
                </c:pt>
                <c:pt idx="536">
                  <c:v>82.256015151515157</c:v>
                </c:pt>
                <c:pt idx="537">
                  <c:v>86.914431818181825</c:v>
                </c:pt>
                <c:pt idx="538">
                  <c:v>75.035075757575768</c:v>
                </c:pt>
                <c:pt idx="539">
                  <c:v>89.322848484848492</c:v>
                </c:pt>
                <c:pt idx="540">
                  <c:v>78.268429292929298</c:v>
                </c:pt>
                <c:pt idx="541">
                  <c:v>75.851820707070715</c:v>
                </c:pt>
                <c:pt idx="542">
                  <c:v>85.703881313131319</c:v>
                </c:pt>
                <c:pt idx="543">
                  <c:v>70.620065656565657</c:v>
                </c:pt>
                <c:pt idx="544">
                  <c:v>87.731219696969703</c:v>
                </c:pt>
                <c:pt idx="545">
                  <c:v>76.160883838383839</c:v>
                </c:pt>
                <c:pt idx="546">
                  <c:v>71.796500000000009</c:v>
                </c:pt>
                <c:pt idx="547">
                  <c:v>81.25533333333334</c:v>
                </c:pt>
                <c:pt idx="548">
                  <c:v>64.026934343434348</c:v>
                </c:pt>
                <c:pt idx="549">
                  <c:v>85.109328282828287</c:v>
                </c:pt>
                <c:pt idx="550">
                  <c:v>61.726267676767684</c:v>
                </c:pt>
                <c:pt idx="551">
                  <c:v>33.289808080808086</c:v>
                </c:pt>
                <c:pt idx="552">
                  <c:v>68.186441919191935</c:v>
                </c:pt>
                <c:pt idx="553">
                  <c:v>21.887964646464653</c:v>
                </c:pt>
                <c:pt idx="554">
                  <c:v>80.381328282828292</c:v>
                </c:pt>
                <c:pt idx="555">
                  <c:v>80.690888888888892</c:v>
                </c:pt>
                <c:pt idx="556">
                  <c:v>77.556800505050518</c:v>
                </c:pt>
                <c:pt idx="557">
                  <c:v>85.506542929292934</c:v>
                </c:pt>
                <c:pt idx="558">
                  <c:v>69.856656565656579</c:v>
                </c:pt>
                <c:pt idx="559">
                  <c:v>88.579042929292939</c:v>
                </c:pt>
                <c:pt idx="560">
                  <c:v>85.852078282828288</c:v>
                </c:pt>
                <c:pt idx="561">
                  <c:v>80.507707070707085</c:v>
                </c:pt>
                <c:pt idx="562">
                  <c:v>87.84038636363637</c:v>
                </c:pt>
                <c:pt idx="563">
                  <c:v>76.076333333333338</c:v>
                </c:pt>
                <c:pt idx="564">
                  <c:v>92.687782828282835</c:v>
                </c:pt>
                <c:pt idx="565">
                  <c:v>87.97818434343435</c:v>
                </c:pt>
                <c:pt idx="566">
                  <c:v>84.784244949494962</c:v>
                </c:pt>
                <c:pt idx="567">
                  <c:v>91.755626262626265</c:v>
                </c:pt>
                <c:pt idx="568">
                  <c:v>81.154032828282837</c:v>
                </c:pt>
                <c:pt idx="569">
                  <c:v>91.985085858585862</c:v>
                </c:pt>
                <c:pt idx="570">
                  <c:v>84.537356060606058</c:v>
                </c:pt>
                <c:pt idx="571">
                  <c:v>81.44691414141414</c:v>
                </c:pt>
                <c:pt idx="572">
                  <c:v>88.726015151515156</c:v>
                </c:pt>
                <c:pt idx="573">
                  <c:v>75.530419191919208</c:v>
                </c:pt>
                <c:pt idx="574">
                  <c:v>89.929345959595963</c:v>
                </c:pt>
                <c:pt idx="575">
                  <c:v>88.080277777777781</c:v>
                </c:pt>
                <c:pt idx="576">
                  <c:v>84.503262626262639</c:v>
                </c:pt>
                <c:pt idx="577">
                  <c:v>90.675911616161628</c:v>
                </c:pt>
                <c:pt idx="578">
                  <c:v>80.409926767676779</c:v>
                </c:pt>
                <c:pt idx="579">
                  <c:v>93.418830808080813</c:v>
                </c:pt>
                <c:pt idx="580">
                  <c:v>84.614419191919197</c:v>
                </c:pt>
                <c:pt idx="581">
                  <c:v>81.300214646464653</c:v>
                </c:pt>
                <c:pt idx="582">
                  <c:v>89.420707070707081</c:v>
                </c:pt>
                <c:pt idx="583">
                  <c:v>77.672717171717181</c:v>
                </c:pt>
                <c:pt idx="584">
                  <c:v>89.801972222222219</c:v>
                </c:pt>
                <c:pt idx="585">
                  <c:v>89.406055555555554</c:v>
                </c:pt>
                <c:pt idx="586">
                  <c:v>86.50450505050506</c:v>
                </c:pt>
                <c:pt idx="587">
                  <c:v>91.550939393939402</c:v>
                </c:pt>
                <c:pt idx="588">
                  <c:v>83.098608585858585</c:v>
                </c:pt>
                <c:pt idx="589">
                  <c:v>93.759085858585863</c:v>
                </c:pt>
                <c:pt idx="590">
                  <c:v>89.101209595959602</c:v>
                </c:pt>
                <c:pt idx="591">
                  <c:v>85.013941919191922</c:v>
                </c:pt>
                <c:pt idx="592">
                  <c:v>91.193404040404047</c:v>
                </c:pt>
                <c:pt idx="593">
                  <c:v>79.797845959595961</c:v>
                </c:pt>
                <c:pt idx="594">
                  <c:v>92.390853535353543</c:v>
                </c:pt>
                <c:pt idx="595">
                  <c:v>81.81654040404041</c:v>
                </c:pt>
                <c:pt idx="596">
                  <c:v>79.362530303030297</c:v>
                </c:pt>
                <c:pt idx="597">
                  <c:v>86.011434343434345</c:v>
                </c:pt>
                <c:pt idx="598">
                  <c:v>74.477202020202029</c:v>
                </c:pt>
                <c:pt idx="599">
                  <c:v>89.389946969696979</c:v>
                </c:pt>
                <c:pt idx="600">
                  <c:v>85.824444444444453</c:v>
                </c:pt>
                <c:pt idx="601">
                  <c:v>83.232290404040413</c:v>
                </c:pt>
                <c:pt idx="602">
                  <c:v>88.662212121212121</c:v>
                </c:pt>
                <c:pt idx="603">
                  <c:v>76.853040404040414</c:v>
                </c:pt>
                <c:pt idx="604">
                  <c:v>90.181876262626275</c:v>
                </c:pt>
                <c:pt idx="605">
                  <c:v>83.892313131313131</c:v>
                </c:pt>
                <c:pt idx="606">
                  <c:v>75.260830808080811</c:v>
                </c:pt>
                <c:pt idx="607">
                  <c:v>87.074795454545452</c:v>
                </c:pt>
                <c:pt idx="608">
                  <c:v>63.903952020202027</c:v>
                </c:pt>
                <c:pt idx="609">
                  <c:v>88.863727272727274</c:v>
                </c:pt>
                <c:pt idx="610">
                  <c:v>88.564515151515167</c:v>
                </c:pt>
                <c:pt idx="611">
                  <c:v>82.553558080808088</c:v>
                </c:pt>
                <c:pt idx="612">
                  <c:v>92.734684343434353</c:v>
                </c:pt>
                <c:pt idx="613">
                  <c:v>80.331505050505058</c:v>
                </c:pt>
                <c:pt idx="614">
                  <c:v>93.667611111111114</c:v>
                </c:pt>
                <c:pt idx="615">
                  <c:v>81.906742424242424</c:v>
                </c:pt>
                <c:pt idx="616">
                  <c:v>77.974944444444446</c:v>
                </c:pt>
                <c:pt idx="617">
                  <c:v>86.939558080808084</c:v>
                </c:pt>
                <c:pt idx="618">
                  <c:v>76.617401515151528</c:v>
                </c:pt>
                <c:pt idx="619">
                  <c:v>89.257431818181828</c:v>
                </c:pt>
                <c:pt idx="620">
                  <c:v>84.094247474747476</c:v>
                </c:pt>
                <c:pt idx="621">
                  <c:v>80.847505050505049</c:v>
                </c:pt>
                <c:pt idx="622">
                  <c:v>88.348351010101013</c:v>
                </c:pt>
                <c:pt idx="623">
                  <c:v>76.560409090909104</c:v>
                </c:pt>
                <c:pt idx="624">
                  <c:v>91.751257575757577</c:v>
                </c:pt>
                <c:pt idx="625">
                  <c:v>79.154361111111115</c:v>
                </c:pt>
                <c:pt idx="626">
                  <c:v>73.123106060606062</c:v>
                </c:pt>
                <c:pt idx="627">
                  <c:v>83.653146464646468</c:v>
                </c:pt>
                <c:pt idx="628">
                  <c:v>69.050979797979807</c:v>
                </c:pt>
                <c:pt idx="629">
                  <c:v>86.583487373737384</c:v>
                </c:pt>
                <c:pt idx="630">
                  <c:v>84.21123484848485</c:v>
                </c:pt>
                <c:pt idx="631">
                  <c:v>78.106078282828292</c:v>
                </c:pt>
                <c:pt idx="632">
                  <c:v>87.82986363636364</c:v>
                </c:pt>
                <c:pt idx="633">
                  <c:v>76.865247474747491</c:v>
                </c:pt>
                <c:pt idx="634">
                  <c:v>89.611181818181819</c:v>
                </c:pt>
                <c:pt idx="635">
                  <c:v>79.085775252525252</c:v>
                </c:pt>
                <c:pt idx="636">
                  <c:v>74.207542929292941</c:v>
                </c:pt>
                <c:pt idx="637">
                  <c:v>81.131851010101016</c:v>
                </c:pt>
                <c:pt idx="638">
                  <c:v>67.574373737373747</c:v>
                </c:pt>
                <c:pt idx="639">
                  <c:v>85.647560606060608</c:v>
                </c:pt>
                <c:pt idx="640">
                  <c:v>79.377934343434347</c:v>
                </c:pt>
                <c:pt idx="641">
                  <c:v>71.847020202020218</c:v>
                </c:pt>
                <c:pt idx="642">
                  <c:v>84.547358585858589</c:v>
                </c:pt>
                <c:pt idx="643">
                  <c:v>69.557383838383842</c:v>
                </c:pt>
                <c:pt idx="644">
                  <c:v>87.876936868686869</c:v>
                </c:pt>
                <c:pt idx="645">
                  <c:v>38.345805555555557</c:v>
                </c:pt>
                <c:pt idx="646">
                  <c:v>29.602454545454563</c:v>
                </c:pt>
                <c:pt idx="647">
                  <c:v>44.370631313131319</c:v>
                </c:pt>
                <c:pt idx="648">
                  <c:v>10.464570707070692</c:v>
                </c:pt>
                <c:pt idx="649">
                  <c:v>43.305479797979807</c:v>
                </c:pt>
                <c:pt idx="650">
                  <c:v>86.012608585858587</c:v>
                </c:pt>
                <c:pt idx="651">
                  <c:v>83.706750000000014</c:v>
                </c:pt>
                <c:pt idx="652">
                  <c:v>89.438000000000002</c:v>
                </c:pt>
                <c:pt idx="653">
                  <c:v>79.154181818181826</c:v>
                </c:pt>
                <c:pt idx="654">
                  <c:v>91.880487373737381</c:v>
                </c:pt>
                <c:pt idx="655">
                  <c:v>82.132449494949498</c:v>
                </c:pt>
                <c:pt idx="656">
                  <c:v>79.971083333333354</c:v>
                </c:pt>
                <c:pt idx="657">
                  <c:v>86.172035353535364</c:v>
                </c:pt>
                <c:pt idx="658">
                  <c:v>73.969601010101016</c:v>
                </c:pt>
                <c:pt idx="659">
                  <c:v>88.638638888888892</c:v>
                </c:pt>
                <c:pt idx="660">
                  <c:v>87.534853535353534</c:v>
                </c:pt>
                <c:pt idx="661">
                  <c:v>83.586941919191929</c:v>
                </c:pt>
                <c:pt idx="662">
                  <c:v>89.652825757575769</c:v>
                </c:pt>
                <c:pt idx="663">
                  <c:v>79.612075757575766</c:v>
                </c:pt>
                <c:pt idx="664">
                  <c:v>91.804633838383836</c:v>
                </c:pt>
                <c:pt idx="665">
                  <c:v>79.320585858585872</c:v>
                </c:pt>
                <c:pt idx="666">
                  <c:v>74.925669191919198</c:v>
                </c:pt>
                <c:pt idx="667">
                  <c:v>84.080833333333345</c:v>
                </c:pt>
                <c:pt idx="668">
                  <c:v>67.358030303030318</c:v>
                </c:pt>
                <c:pt idx="669">
                  <c:v>87.447878787878793</c:v>
                </c:pt>
                <c:pt idx="670">
                  <c:v>79.222343434343429</c:v>
                </c:pt>
                <c:pt idx="671">
                  <c:v>77.26209848484848</c:v>
                </c:pt>
                <c:pt idx="672">
                  <c:v>86.320452020202026</c:v>
                </c:pt>
                <c:pt idx="673">
                  <c:v>68.765007575757579</c:v>
                </c:pt>
                <c:pt idx="674">
                  <c:v>88.431694444444446</c:v>
                </c:pt>
                <c:pt idx="675">
                  <c:v>84.345765151515167</c:v>
                </c:pt>
                <c:pt idx="676">
                  <c:v>80.147621212121209</c:v>
                </c:pt>
                <c:pt idx="677">
                  <c:v>88.283555555555566</c:v>
                </c:pt>
                <c:pt idx="678">
                  <c:v>75.888166666666677</c:v>
                </c:pt>
                <c:pt idx="679">
                  <c:v>90.310138888888901</c:v>
                </c:pt>
                <c:pt idx="680">
                  <c:v>84.179734848484856</c:v>
                </c:pt>
                <c:pt idx="681">
                  <c:v>78.840472222222218</c:v>
                </c:pt>
                <c:pt idx="682">
                  <c:v>88.91595707070708</c:v>
                </c:pt>
                <c:pt idx="683">
                  <c:v>75.127530303030312</c:v>
                </c:pt>
                <c:pt idx="684">
                  <c:v>91.689351010101021</c:v>
                </c:pt>
                <c:pt idx="685">
                  <c:v>83.047757575757572</c:v>
                </c:pt>
                <c:pt idx="686">
                  <c:v>77.487585858585874</c:v>
                </c:pt>
                <c:pt idx="687">
                  <c:v>85.719719696969705</c:v>
                </c:pt>
                <c:pt idx="688">
                  <c:v>71.234833333333341</c:v>
                </c:pt>
                <c:pt idx="689">
                  <c:v>88.921030303030307</c:v>
                </c:pt>
                <c:pt idx="690">
                  <c:v>82.494707070707079</c:v>
                </c:pt>
                <c:pt idx="691">
                  <c:v>77.175477272727278</c:v>
                </c:pt>
                <c:pt idx="692">
                  <c:v>85.939050505050517</c:v>
                </c:pt>
                <c:pt idx="693">
                  <c:v>69.920489898989899</c:v>
                </c:pt>
                <c:pt idx="694">
                  <c:v>88.932055555555564</c:v>
                </c:pt>
                <c:pt idx="695">
                  <c:v>66.035121212121226</c:v>
                </c:pt>
                <c:pt idx="696">
                  <c:v>59.53790909090911</c:v>
                </c:pt>
                <c:pt idx="697">
                  <c:v>74.025229797979804</c:v>
                </c:pt>
                <c:pt idx="698">
                  <c:v>41.257702020202018</c:v>
                </c:pt>
                <c:pt idx="699">
                  <c:v>80.617335858585861</c:v>
                </c:pt>
                <c:pt idx="700">
                  <c:v>80.2629292929293</c:v>
                </c:pt>
                <c:pt idx="701">
                  <c:v>73.874797979797989</c:v>
                </c:pt>
                <c:pt idx="702">
                  <c:v>84.809553030303036</c:v>
                </c:pt>
                <c:pt idx="703">
                  <c:v>61.394325757575764</c:v>
                </c:pt>
                <c:pt idx="704">
                  <c:v>87.070840909090919</c:v>
                </c:pt>
                <c:pt idx="705">
                  <c:v>80.559181818181827</c:v>
                </c:pt>
                <c:pt idx="706">
                  <c:v>77.014161616161616</c:v>
                </c:pt>
                <c:pt idx="707">
                  <c:v>84.790030303030306</c:v>
                </c:pt>
                <c:pt idx="708">
                  <c:v>74.49947474747475</c:v>
                </c:pt>
                <c:pt idx="709">
                  <c:v>87.997611111111112</c:v>
                </c:pt>
                <c:pt idx="710">
                  <c:v>85.162214646464648</c:v>
                </c:pt>
                <c:pt idx="711">
                  <c:v>81.404265151515148</c:v>
                </c:pt>
                <c:pt idx="712">
                  <c:v>88.894876262626269</c:v>
                </c:pt>
                <c:pt idx="713">
                  <c:v>75.396878787878791</c:v>
                </c:pt>
                <c:pt idx="714">
                  <c:v>91.182318181818189</c:v>
                </c:pt>
                <c:pt idx="715">
                  <c:v>74.07993434343436</c:v>
                </c:pt>
                <c:pt idx="716">
                  <c:v>67.492674242424243</c:v>
                </c:pt>
                <c:pt idx="717">
                  <c:v>79.685906565656566</c:v>
                </c:pt>
                <c:pt idx="718">
                  <c:v>63.708151515151521</c:v>
                </c:pt>
                <c:pt idx="719">
                  <c:v>86.035239898989914</c:v>
                </c:pt>
                <c:pt idx="720">
                  <c:v>83.675070707070716</c:v>
                </c:pt>
                <c:pt idx="721">
                  <c:v>79.420565656565657</c:v>
                </c:pt>
                <c:pt idx="722">
                  <c:v>88.752661616161618</c:v>
                </c:pt>
                <c:pt idx="723">
                  <c:v>76.187835858585856</c:v>
                </c:pt>
                <c:pt idx="724">
                  <c:v>91.59517424242425</c:v>
                </c:pt>
                <c:pt idx="725">
                  <c:v>78.339780303030309</c:v>
                </c:pt>
                <c:pt idx="726">
                  <c:v>74.662113636363642</c:v>
                </c:pt>
                <c:pt idx="727">
                  <c:v>81.91001767676768</c:v>
                </c:pt>
                <c:pt idx="728">
                  <c:v>67.75410101010101</c:v>
                </c:pt>
                <c:pt idx="729">
                  <c:v>86.031166666666678</c:v>
                </c:pt>
                <c:pt idx="730">
                  <c:v>78.990406565656571</c:v>
                </c:pt>
                <c:pt idx="731">
                  <c:v>74.099651515151521</c:v>
                </c:pt>
                <c:pt idx="732">
                  <c:v>83.719684343434352</c:v>
                </c:pt>
                <c:pt idx="733">
                  <c:v>66.93618686868686</c:v>
                </c:pt>
                <c:pt idx="734">
                  <c:v>87.580386363636364</c:v>
                </c:pt>
                <c:pt idx="735">
                  <c:v>77.974078282828287</c:v>
                </c:pt>
                <c:pt idx="736">
                  <c:v>73.333974747474755</c:v>
                </c:pt>
                <c:pt idx="737">
                  <c:v>82.651810606060607</c:v>
                </c:pt>
                <c:pt idx="738">
                  <c:v>67.765661616161623</c:v>
                </c:pt>
                <c:pt idx="739">
                  <c:v>85.458540404040406</c:v>
                </c:pt>
                <c:pt idx="740">
                  <c:v>67.338310606060617</c:v>
                </c:pt>
                <c:pt idx="741">
                  <c:v>57.139328282828288</c:v>
                </c:pt>
                <c:pt idx="742">
                  <c:v>79.863722222222236</c:v>
                </c:pt>
                <c:pt idx="743">
                  <c:v>31.974171717171728</c:v>
                </c:pt>
                <c:pt idx="744">
                  <c:v>85.047131313131317</c:v>
                </c:pt>
                <c:pt idx="745">
                  <c:v>82.338272727272738</c:v>
                </c:pt>
                <c:pt idx="746">
                  <c:v>78.039055555555564</c:v>
                </c:pt>
                <c:pt idx="747">
                  <c:v>86.136873737373747</c:v>
                </c:pt>
                <c:pt idx="748">
                  <c:v>73.808959595959607</c:v>
                </c:pt>
                <c:pt idx="749">
                  <c:v>90.377207070707072</c:v>
                </c:pt>
                <c:pt idx="750">
                  <c:v>78.412050505050516</c:v>
                </c:pt>
                <c:pt idx="751">
                  <c:v>75.65047222222222</c:v>
                </c:pt>
                <c:pt idx="752">
                  <c:v>85.697343434343438</c:v>
                </c:pt>
                <c:pt idx="753">
                  <c:v>70.328737373737368</c:v>
                </c:pt>
                <c:pt idx="754">
                  <c:v>88.354522727272737</c:v>
                </c:pt>
                <c:pt idx="755">
                  <c:v>74.956436868686879</c:v>
                </c:pt>
                <c:pt idx="756">
                  <c:v>69.63190909090909</c:v>
                </c:pt>
                <c:pt idx="757">
                  <c:v>79.181699494949498</c:v>
                </c:pt>
                <c:pt idx="758">
                  <c:v>65.025292929292931</c:v>
                </c:pt>
                <c:pt idx="759">
                  <c:v>83.222368686868691</c:v>
                </c:pt>
                <c:pt idx="760">
                  <c:v>48.191351010101009</c:v>
                </c:pt>
                <c:pt idx="761">
                  <c:v>39.063055555555557</c:v>
                </c:pt>
                <c:pt idx="762">
                  <c:v>78.1369696969697</c:v>
                </c:pt>
                <c:pt idx="763">
                  <c:v>30.285752525252533</c:v>
                </c:pt>
                <c:pt idx="764">
                  <c:v>86.611070707070724</c:v>
                </c:pt>
                <c:pt idx="765">
                  <c:v>83.608166666666676</c:v>
                </c:pt>
                <c:pt idx="766">
                  <c:v>76.860707070707079</c:v>
                </c:pt>
                <c:pt idx="767">
                  <c:v>87.443093434343439</c:v>
                </c:pt>
                <c:pt idx="768">
                  <c:v>69.511439393939384</c:v>
                </c:pt>
                <c:pt idx="769">
                  <c:v>90.527361111111119</c:v>
                </c:pt>
                <c:pt idx="770">
                  <c:v>83.913702020202038</c:v>
                </c:pt>
                <c:pt idx="771">
                  <c:v>80.457911616161624</c:v>
                </c:pt>
                <c:pt idx="772">
                  <c:v>88.139325757575762</c:v>
                </c:pt>
                <c:pt idx="773">
                  <c:v>75.890989898989901</c:v>
                </c:pt>
                <c:pt idx="774">
                  <c:v>91.286641414141414</c:v>
                </c:pt>
                <c:pt idx="775">
                  <c:v>88.651194444444457</c:v>
                </c:pt>
                <c:pt idx="776">
                  <c:v>83.902729797979802</c:v>
                </c:pt>
                <c:pt idx="777">
                  <c:v>91.417739898989907</c:v>
                </c:pt>
                <c:pt idx="778">
                  <c:v>80.250926767676773</c:v>
                </c:pt>
                <c:pt idx="779">
                  <c:v>93.653611111111118</c:v>
                </c:pt>
                <c:pt idx="780">
                  <c:v>86.193770202020204</c:v>
                </c:pt>
                <c:pt idx="781">
                  <c:v>80.787555555555571</c:v>
                </c:pt>
                <c:pt idx="782">
                  <c:v>87.602871212121215</c:v>
                </c:pt>
                <c:pt idx="783">
                  <c:v>73.266484848484851</c:v>
                </c:pt>
                <c:pt idx="784">
                  <c:v>90.452929292929298</c:v>
                </c:pt>
                <c:pt idx="785">
                  <c:v>88.361931818181816</c:v>
                </c:pt>
                <c:pt idx="786">
                  <c:v>85.408345959595962</c:v>
                </c:pt>
                <c:pt idx="787">
                  <c:v>90.816858585858597</c:v>
                </c:pt>
                <c:pt idx="788">
                  <c:v>79.232482323232318</c:v>
                </c:pt>
                <c:pt idx="789">
                  <c:v>92.253808080808085</c:v>
                </c:pt>
                <c:pt idx="790">
                  <c:v>83.981547979797995</c:v>
                </c:pt>
                <c:pt idx="791">
                  <c:v>81.651987373737384</c:v>
                </c:pt>
                <c:pt idx="792">
                  <c:v>88.249191919191929</c:v>
                </c:pt>
                <c:pt idx="793">
                  <c:v>76.727984848484866</c:v>
                </c:pt>
                <c:pt idx="794">
                  <c:v>90.568058080808086</c:v>
                </c:pt>
                <c:pt idx="795">
                  <c:v>88.218984848484851</c:v>
                </c:pt>
                <c:pt idx="796">
                  <c:v>85.201265151515159</c:v>
                </c:pt>
                <c:pt idx="797">
                  <c:v>92.924434343434342</c:v>
                </c:pt>
                <c:pt idx="798">
                  <c:v>83.503330808080818</c:v>
                </c:pt>
                <c:pt idx="799">
                  <c:v>94.187813131313135</c:v>
                </c:pt>
                <c:pt idx="800">
                  <c:v>87.186878787878797</c:v>
                </c:pt>
                <c:pt idx="801">
                  <c:v>84.986156565656572</c:v>
                </c:pt>
                <c:pt idx="802">
                  <c:v>91.06331818181819</c:v>
                </c:pt>
                <c:pt idx="803">
                  <c:v>80.194272727272732</c:v>
                </c:pt>
                <c:pt idx="804">
                  <c:v>92.857553030303038</c:v>
                </c:pt>
                <c:pt idx="805">
                  <c:v>81.442896464646466</c:v>
                </c:pt>
                <c:pt idx="806">
                  <c:v>79.064343434343442</c:v>
                </c:pt>
                <c:pt idx="807">
                  <c:v>85.831101010101023</c:v>
                </c:pt>
                <c:pt idx="808">
                  <c:v>73.286742424242433</c:v>
                </c:pt>
                <c:pt idx="809">
                  <c:v>89.844967171717173</c:v>
                </c:pt>
                <c:pt idx="810">
                  <c:v>86.038275252525267</c:v>
                </c:pt>
                <c:pt idx="811">
                  <c:v>82.542737373737381</c:v>
                </c:pt>
                <c:pt idx="812">
                  <c:v>87.71907323232324</c:v>
                </c:pt>
                <c:pt idx="813">
                  <c:v>76.992202020202029</c:v>
                </c:pt>
                <c:pt idx="814">
                  <c:v>92.227007575757582</c:v>
                </c:pt>
                <c:pt idx="815">
                  <c:v>82.873570707070712</c:v>
                </c:pt>
                <c:pt idx="816">
                  <c:v>81.41049242424242</c:v>
                </c:pt>
                <c:pt idx="817">
                  <c:v>88.25842424242424</c:v>
                </c:pt>
                <c:pt idx="818">
                  <c:v>63.973093434343447</c:v>
                </c:pt>
                <c:pt idx="819">
                  <c:v>89.23878030303031</c:v>
                </c:pt>
                <c:pt idx="820">
                  <c:v>87.533063131313142</c:v>
                </c:pt>
                <c:pt idx="821">
                  <c:v>85.105267676767681</c:v>
                </c:pt>
                <c:pt idx="822">
                  <c:v>91.228883838383837</c:v>
                </c:pt>
                <c:pt idx="823">
                  <c:v>80.112053030303045</c:v>
                </c:pt>
                <c:pt idx="824">
                  <c:v>93.69635858585859</c:v>
                </c:pt>
                <c:pt idx="825">
                  <c:v>84.061452020202026</c:v>
                </c:pt>
                <c:pt idx="826">
                  <c:v>77.924845959595956</c:v>
                </c:pt>
                <c:pt idx="827">
                  <c:v>86.976227272727272</c:v>
                </c:pt>
                <c:pt idx="828">
                  <c:v>75.864217171717186</c:v>
                </c:pt>
                <c:pt idx="829">
                  <c:v>89.161315656565662</c:v>
                </c:pt>
                <c:pt idx="830">
                  <c:v>86.23105303030303</c:v>
                </c:pt>
                <c:pt idx="831">
                  <c:v>80.87912121212122</c:v>
                </c:pt>
                <c:pt idx="832">
                  <c:v>89.309522727272736</c:v>
                </c:pt>
                <c:pt idx="833">
                  <c:v>75.383257575757568</c:v>
                </c:pt>
                <c:pt idx="834">
                  <c:v>90.818914141414155</c:v>
                </c:pt>
                <c:pt idx="835">
                  <c:v>80.152242424242431</c:v>
                </c:pt>
                <c:pt idx="836">
                  <c:v>72.272934343434343</c:v>
                </c:pt>
                <c:pt idx="837">
                  <c:v>80.737017676767692</c:v>
                </c:pt>
                <c:pt idx="838">
                  <c:v>67.625489898989912</c:v>
                </c:pt>
                <c:pt idx="839">
                  <c:v>86.13331313131313</c:v>
                </c:pt>
                <c:pt idx="840">
                  <c:v>82.513005050505058</c:v>
                </c:pt>
                <c:pt idx="841">
                  <c:v>78.293068181818185</c:v>
                </c:pt>
                <c:pt idx="842">
                  <c:v>87.540724747474755</c:v>
                </c:pt>
                <c:pt idx="843">
                  <c:v>73.213075757575766</c:v>
                </c:pt>
                <c:pt idx="844">
                  <c:v>90.296186868686874</c:v>
                </c:pt>
                <c:pt idx="845">
                  <c:v>78.417469696969704</c:v>
                </c:pt>
                <c:pt idx="846">
                  <c:v>75.510929292929291</c:v>
                </c:pt>
                <c:pt idx="847">
                  <c:v>82.139406565656572</c:v>
                </c:pt>
                <c:pt idx="848">
                  <c:v>69.121452020202028</c:v>
                </c:pt>
                <c:pt idx="849">
                  <c:v>85.570202020202032</c:v>
                </c:pt>
                <c:pt idx="850">
                  <c:v>78.544356060606063</c:v>
                </c:pt>
                <c:pt idx="851">
                  <c:v>73.522416666666686</c:v>
                </c:pt>
                <c:pt idx="852">
                  <c:v>84.202636363636373</c:v>
                </c:pt>
                <c:pt idx="853">
                  <c:v>67.673489898989899</c:v>
                </c:pt>
                <c:pt idx="854">
                  <c:v>89.023469696969698</c:v>
                </c:pt>
                <c:pt idx="855">
                  <c:v>38.826686868686878</c:v>
                </c:pt>
                <c:pt idx="856">
                  <c:v>18.420095959595955</c:v>
                </c:pt>
                <c:pt idx="857">
                  <c:v>42.122022727272736</c:v>
                </c:pt>
                <c:pt idx="858">
                  <c:v>15.464090909090913</c:v>
                </c:pt>
                <c:pt idx="859">
                  <c:v>50.445840909090911</c:v>
                </c:pt>
                <c:pt idx="860">
                  <c:v>85.603684343434338</c:v>
                </c:pt>
                <c:pt idx="861">
                  <c:v>83.179078282828286</c:v>
                </c:pt>
                <c:pt idx="862">
                  <c:v>90.133022727272731</c:v>
                </c:pt>
                <c:pt idx="863">
                  <c:v>78.778467171717182</c:v>
                </c:pt>
                <c:pt idx="864">
                  <c:v>92.164787878787877</c:v>
                </c:pt>
                <c:pt idx="865">
                  <c:v>83.168098484848485</c:v>
                </c:pt>
                <c:pt idx="866">
                  <c:v>79.524255050505047</c:v>
                </c:pt>
                <c:pt idx="867">
                  <c:v>87.141737373737385</c:v>
                </c:pt>
                <c:pt idx="868">
                  <c:v>68.556742424242429</c:v>
                </c:pt>
                <c:pt idx="869">
                  <c:v>89.737353535353549</c:v>
                </c:pt>
                <c:pt idx="870">
                  <c:v>87.265063131313127</c:v>
                </c:pt>
                <c:pt idx="871">
                  <c:v>83.795603535353536</c:v>
                </c:pt>
                <c:pt idx="872">
                  <c:v>88.434727272727272</c:v>
                </c:pt>
                <c:pt idx="873">
                  <c:v>81.359631313131317</c:v>
                </c:pt>
                <c:pt idx="874">
                  <c:v>92.049191919191927</c:v>
                </c:pt>
                <c:pt idx="875">
                  <c:v>76.713702020202021</c:v>
                </c:pt>
                <c:pt idx="876">
                  <c:v>72.9633888888889</c:v>
                </c:pt>
                <c:pt idx="877">
                  <c:v>82.694080808080813</c:v>
                </c:pt>
                <c:pt idx="878">
                  <c:v>68.852005050505056</c:v>
                </c:pt>
                <c:pt idx="879">
                  <c:v>86.296318181818179</c:v>
                </c:pt>
                <c:pt idx="880">
                  <c:v>80.125939393939404</c:v>
                </c:pt>
                <c:pt idx="881">
                  <c:v>76.585810606060619</c:v>
                </c:pt>
                <c:pt idx="882">
                  <c:v>84.449020202020222</c:v>
                </c:pt>
                <c:pt idx="883">
                  <c:v>71.72133585858586</c:v>
                </c:pt>
                <c:pt idx="884">
                  <c:v>87.952070707070718</c:v>
                </c:pt>
                <c:pt idx="885">
                  <c:v>85.754320707070718</c:v>
                </c:pt>
                <c:pt idx="886">
                  <c:v>80.361590909090921</c:v>
                </c:pt>
                <c:pt idx="887">
                  <c:v>86.896068181818194</c:v>
                </c:pt>
                <c:pt idx="888">
                  <c:v>76.476742424242431</c:v>
                </c:pt>
                <c:pt idx="889">
                  <c:v>89.922707070707077</c:v>
                </c:pt>
                <c:pt idx="890">
                  <c:v>85.060391414141421</c:v>
                </c:pt>
                <c:pt idx="891">
                  <c:v>80.083522727272737</c:v>
                </c:pt>
                <c:pt idx="892">
                  <c:v>87.703108585858587</c:v>
                </c:pt>
                <c:pt idx="893">
                  <c:v>73.966540404040416</c:v>
                </c:pt>
                <c:pt idx="894">
                  <c:v>91.966835858585867</c:v>
                </c:pt>
                <c:pt idx="895">
                  <c:v>81.874770202020201</c:v>
                </c:pt>
                <c:pt idx="896">
                  <c:v>77.317535353535362</c:v>
                </c:pt>
                <c:pt idx="897">
                  <c:v>83.799702020202034</c:v>
                </c:pt>
                <c:pt idx="898">
                  <c:v>71.39659595959597</c:v>
                </c:pt>
                <c:pt idx="899">
                  <c:v>89.216093434343449</c:v>
                </c:pt>
                <c:pt idx="900">
                  <c:v>79.607643939393938</c:v>
                </c:pt>
                <c:pt idx="901">
                  <c:v>76.00126262626263</c:v>
                </c:pt>
                <c:pt idx="902">
                  <c:v>86.688744949494961</c:v>
                </c:pt>
                <c:pt idx="903">
                  <c:v>70.784909090909096</c:v>
                </c:pt>
                <c:pt idx="904">
                  <c:v>88.751285353535366</c:v>
                </c:pt>
                <c:pt idx="905">
                  <c:v>64.350151515151524</c:v>
                </c:pt>
                <c:pt idx="906">
                  <c:v>51.335585858585873</c:v>
                </c:pt>
                <c:pt idx="907">
                  <c:v>73.421098484848486</c:v>
                </c:pt>
                <c:pt idx="908">
                  <c:v>41.814116161616163</c:v>
                </c:pt>
                <c:pt idx="909">
                  <c:v>80.82609595959596</c:v>
                </c:pt>
                <c:pt idx="910">
                  <c:v>78.899202020202026</c:v>
                </c:pt>
                <c:pt idx="911">
                  <c:v>72.599643939393957</c:v>
                </c:pt>
                <c:pt idx="912">
                  <c:v>83.535469696969699</c:v>
                </c:pt>
                <c:pt idx="913">
                  <c:v>59.036194444444448</c:v>
                </c:pt>
                <c:pt idx="914">
                  <c:v>87.196954545454545</c:v>
                </c:pt>
                <c:pt idx="915">
                  <c:v>80.165255050505053</c:v>
                </c:pt>
                <c:pt idx="916">
                  <c:v>78.590626262626273</c:v>
                </c:pt>
                <c:pt idx="917">
                  <c:v>83.570030303030308</c:v>
                </c:pt>
                <c:pt idx="918">
                  <c:v>75.080681818181816</c:v>
                </c:pt>
                <c:pt idx="919">
                  <c:v>87.811568181818188</c:v>
                </c:pt>
                <c:pt idx="920">
                  <c:v>84.969118686868697</c:v>
                </c:pt>
                <c:pt idx="921">
                  <c:v>80.655992424242427</c:v>
                </c:pt>
                <c:pt idx="922">
                  <c:v>88.108906565656568</c:v>
                </c:pt>
                <c:pt idx="923">
                  <c:v>76.510012626262636</c:v>
                </c:pt>
                <c:pt idx="924">
                  <c:v>89.864106060606076</c:v>
                </c:pt>
                <c:pt idx="925">
                  <c:v>74.125565656565669</c:v>
                </c:pt>
                <c:pt idx="926">
                  <c:v>68.885671717171718</c:v>
                </c:pt>
                <c:pt idx="927">
                  <c:v>78.918636363636381</c:v>
                </c:pt>
                <c:pt idx="928">
                  <c:v>58.926560606060612</c:v>
                </c:pt>
                <c:pt idx="929">
                  <c:v>81.948656565656577</c:v>
                </c:pt>
                <c:pt idx="930">
                  <c:v>84.702671717171725</c:v>
                </c:pt>
                <c:pt idx="931">
                  <c:v>81.619972222222231</c:v>
                </c:pt>
                <c:pt idx="932">
                  <c:v>88.11845707070708</c:v>
                </c:pt>
                <c:pt idx="933">
                  <c:v>76.598659090909095</c:v>
                </c:pt>
                <c:pt idx="934">
                  <c:v>91.91169444444445</c:v>
                </c:pt>
                <c:pt idx="935">
                  <c:v>77.682275252525258</c:v>
                </c:pt>
                <c:pt idx="936">
                  <c:v>72.481737373737374</c:v>
                </c:pt>
                <c:pt idx="937">
                  <c:v>80.95783333333334</c:v>
                </c:pt>
                <c:pt idx="938">
                  <c:v>70.537388888888898</c:v>
                </c:pt>
                <c:pt idx="939">
                  <c:v>86.598497474747475</c:v>
                </c:pt>
                <c:pt idx="940">
                  <c:v>79.840848484848493</c:v>
                </c:pt>
                <c:pt idx="941">
                  <c:v>75.740328282828287</c:v>
                </c:pt>
                <c:pt idx="942">
                  <c:v>82.630095959595963</c:v>
                </c:pt>
                <c:pt idx="943">
                  <c:v>61.554257575757575</c:v>
                </c:pt>
                <c:pt idx="944">
                  <c:v>87.20130808080809</c:v>
                </c:pt>
                <c:pt idx="945">
                  <c:v>76.064202020202032</c:v>
                </c:pt>
                <c:pt idx="946">
                  <c:v>74.656830808080812</c:v>
                </c:pt>
                <c:pt idx="947">
                  <c:v>81.500616161616165</c:v>
                </c:pt>
                <c:pt idx="948">
                  <c:v>68.540848484848496</c:v>
                </c:pt>
                <c:pt idx="949">
                  <c:v>85.162166666666664</c:v>
                </c:pt>
                <c:pt idx="950">
                  <c:v>71.899040404040406</c:v>
                </c:pt>
                <c:pt idx="951">
                  <c:v>60.552984848484847</c:v>
                </c:pt>
                <c:pt idx="952">
                  <c:v>81.487484848484854</c:v>
                </c:pt>
                <c:pt idx="953">
                  <c:v>55.937752525252542</c:v>
                </c:pt>
                <c:pt idx="954">
                  <c:v>85.755479797979802</c:v>
                </c:pt>
                <c:pt idx="955">
                  <c:v>84.736553030303043</c:v>
                </c:pt>
                <c:pt idx="956">
                  <c:v>79.50150505050506</c:v>
                </c:pt>
                <c:pt idx="957">
                  <c:v>86.389106060606068</c:v>
                </c:pt>
                <c:pt idx="958">
                  <c:v>76.351111111111123</c:v>
                </c:pt>
                <c:pt idx="959">
                  <c:v>90.8819595959596</c:v>
                </c:pt>
                <c:pt idx="960">
                  <c:v>81.184643939393951</c:v>
                </c:pt>
                <c:pt idx="961">
                  <c:v>75.313431818181826</c:v>
                </c:pt>
                <c:pt idx="962">
                  <c:v>85.382234848484856</c:v>
                </c:pt>
                <c:pt idx="963">
                  <c:v>68.944121212121217</c:v>
                </c:pt>
                <c:pt idx="964">
                  <c:v>88.43244191919193</c:v>
                </c:pt>
                <c:pt idx="965">
                  <c:v>75.306898989898997</c:v>
                </c:pt>
                <c:pt idx="966">
                  <c:v>67.296323232323232</c:v>
                </c:pt>
                <c:pt idx="967">
                  <c:v>80.047568181818193</c:v>
                </c:pt>
                <c:pt idx="968">
                  <c:v>64.166303030303027</c:v>
                </c:pt>
                <c:pt idx="969">
                  <c:v>85.915358585858598</c:v>
                </c:pt>
                <c:pt idx="970">
                  <c:v>56.064477272727274</c:v>
                </c:pt>
                <c:pt idx="971">
                  <c:v>38.507161616161625</c:v>
                </c:pt>
                <c:pt idx="972">
                  <c:v>56.692037878787893</c:v>
                </c:pt>
                <c:pt idx="973">
                  <c:v>23.876742424242423</c:v>
                </c:pt>
                <c:pt idx="974">
                  <c:v>81.66445202020202</c:v>
                </c:pt>
                <c:pt idx="975">
                  <c:v>81.948164141414139</c:v>
                </c:pt>
                <c:pt idx="976">
                  <c:v>75.76733333333334</c:v>
                </c:pt>
                <c:pt idx="977">
                  <c:v>85.614199494949503</c:v>
                </c:pt>
                <c:pt idx="978">
                  <c:v>74.20202525252526</c:v>
                </c:pt>
                <c:pt idx="979">
                  <c:v>89.522881313131322</c:v>
                </c:pt>
                <c:pt idx="980">
                  <c:v>84.55322979797981</c:v>
                </c:pt>
                <c:pt idx="981">
                  <c:v>79.175484848484857</c:v>
                </c:pt>
                <c:pt idx="982">
                  <c:v>88.071767676767692</c:v>
                </c:pt>
                <c:pt idx="983">
                  <c:v>75.894671717171718</c:v>
                </c:pt>
                <c:pt idx="984">
                  <c:v>89.911207070707079</c:v>
                </c:pt>
                <c:pt idx="985">
                  <c:v>88.187939393939402</c:v>
                </c:pt>
                <c:pt idx="986">
                  <c:v>83.358212121212119</c:v>
                </c:pt>
                <c:pt idx="987">
                  <c:v>90.092141414141423</c:v>
                </c:pt>
                <c:pt idx="988">
                  <c:v>80.471646464646469</c:v>
                </c:pt>
                <c:pt idx="989">
                  <c:v>93.660732323232338</c:v>
                </c:pt>
                <c:pt idx="990">
                  <c:v>84.314025252525255</c:v>
                </c:pt>
                <c:pt idx="991">
                  <c:v>80.120060606060605</c:v>
                </c:pt>
                <c:pt idx="992">
                  <c:v>88.407633838383845</c:v>
                </c:pt>
                <c:pt idx="993">
                  <c:v>75.425537878787878</c:v>
                </c:pt>
                <c:pt idx="994">
                  <c:v>92.557146464646465</c:v>
                </c:pt>
                <c:pt idx="995">
                  <c:v>87.430356060606059</c:v>
                </c:pt>
                <c:pt idx="996">
                  <c:v>86.545929292929301</c:v>
                </c:pt>
                <c:pt idx="997">
                  <c:v>90.113474747474754</c:v>
                </c:pt>
                <c:pt idx="998">
                  <c:v>80.905406565656577</c:v>
                </c:pt>
                <c:pt idx="999">
                  <c:v>93.772830808080812</c:v>
                </c:pt>
                <c:pt idx="1000">
                  <c:v>85.237792929292937</c:v>
                </c:pt>
                <c:pt idx="1001">
                  <c:v>81.046752525252529</c:v>
                </c:pt>
                <c:pt idx="1002">
                  <c:v>88.408661616161623</c:v>
                </c:pt>
                <c:pt idx="1003">
                  <c:v>76.578654040404047</c:v>
                </c:pt>
                <c:pt idx="1004">
                  <c:v>91.558502525252521</c:v>
                </c:pt>
                <c:pt idx="1005">
                  <c:v>89.16260353535354</c:v>
                </c:pt>
                <c:pt idx="1006">
                  <c:v>85.983489898989902</c:v>
                </c:pt>
                <c:pt idx="1007">
                  <c:v>90.739588383838395</c:v>
                </c:pt>
                <c:pt idx="1008">
                  <c:v>82.742717171717175</c:v>
                </c:pt>
                <c:pt idx="1009">
                  <c:v>94.645787878787885</c:v>
                </c:pt>
                <c:pt idx="1010">
                  <c:v>87.783777777777786</c:v>
                </c:pt>
                <c:pt idx="1011">
                  <c:v>84.018426767676772</c:v>
                </c:pt>
                <c:pt idx="1012">
                  <c:v>91.957861111111114</c:v>
                </c:pt>
                <c:pt idx="1013">
                  <c:v>81.385194444444451</c:v>
                </c:pt>
                <c:pt idx="1014">
                  <c:v>92.690083333333334</c:v>
                </c:pt>
                <c:pt idx="1015">
                  <c:v>81.460366161616165</c:v>
                </c:pt>
                <c:pt idx="1016">
                  <c:v>79.792952020202023</c:v>
                </c:pt>
                <c:pt idx="1017">
                  <c:v>85.594522727272732</c:v>
                </c:pt>
                <c:pt idx="1018">
                  <c:v>75.663590909090914</c:v>
                </c:pt>
                <c:pt idx="1019">
                  <c:v>89.112530303030297</c:v>
                </c:pt>
                <c:pt idx="1020">
                  <c:v>86.194005050505055</c:v>
                </c:pt>
                <c:pt idx="1021">
                  <c:v>81.470987373737387</c:v>
                </c:pt>
                <c:pt idx="1022">
                  <c:v>88.964714646464657</c:v>
                </c:pt>
                <c:pt idx="1023">
                  <c:v>76.938108585858586</c:v>
                </c:pt>
                <c:pt idx="1024">
                  <c:v>91.865989898989909</c:v>
                </c:pt>
                <c:pt idx="1025">
                  <c:v>83.512921717171722</c:v>
                </c:pt>
                <c:pt idx="1026">
                  <c:v>78.872075757575757</c:v>
                </c:pt>
                <c:pt idx="1027">
                  <c:v>87.711992424242425</c:v>
                </c:pt>
                <c:pt idx="1028">
                  <c:v>70.177595959595976</c:v>
                </c:pt>
                <c:pt idx="1029">
                  <c:v>90.936068181818186</c:v>
                </c:pt>
                <c:pt idx="1030">
                  <c:v>89.350343434343444</c:v>
                </c:pt>
                <c:pt idx="1031">
                  <c:v>85.433404040404042</c:v>
                </c:pt>
                <c:pt idx="1032">
                  <c:v>91.31183333333334</c:v>
                </c:pt>
                <c:pt idx="1033">
                  <c:v>78.751459595959602</c:v>
                </c:pt>
                <c:pt idx="1034">
                  <c:v>93.576202020202032</c:v>
                </c:pt>
                <c:pt idx="1035">
                  <c:v>85.201969696969698</c:v>
                </c:pt>
                <c:pt idx="1036">
                  <c:v>78.792987373737375</c:v>
                </c:pt>
                <c:pt idx="1037">
                  <c:v>86.931159090909105</c:v>
                </c:pt>
                <c:pt idx="1038">
                  <c:v>76.363333333333344</c:v>
                </c:pt>
                <c:pt idx="1039">
                  <c:v>88.672924242424244</c:v>
                </c:pt>
                <c:pt idx="1040">
                  <c:v>84.951376262626269</c:v>
                </c:pt>
                <c:pt idx="1041">
                  <c:v>81.319227272727275</c:v>
                </c:pt>
                <c:pt idx="1042">
                  <c:v>87.542777777777786</c:v>
                </c:pt>
                <c:pt idx="1043">
                  <c:v>78.23075</c:v>
                </c:pt>
                <c:pt idx="1044">
                  <c:v>91.728090909090909</c:v>
                </c:pt>
                <c:pt idx="1045">
                  <c:v>79.821598484848494</c:v>
                </c:pt>
                <c:pt idx="1046">
                  <c:v>72.55463383838385</c:v>
                </c:pt>
                <c:pt idx="1047">
                  <c:v>82.796944444444449</c:v>
                </c:pt>
                <c:pt idx="1048">
                  <c:v>68.784792929292934</c:v>
                </c:pt>
                <c:pt idx="1049">
                  <c:v>85.202997474747491</c:v>
                </c:pt>
              </c:numCache>
            </c:numRef>
          </c:yVal>
          <c:smooth val="0"/>
          <c:extLst>
            <c:ext xmlns:c16="http://schemas.microsoft.com/office/drawing/2014/chart" uri="{C3380CC4-5D6E-409C-BE32-E72D297353CC}">
              <c16:uniqueId val="{00000000-A898-4FD3-B8EC-2D49F56B21C8}"/>
            </c:ext>
          </c:extLst>
        </c:ser>
        <c:ser>
          <c:idx val="4"/>
          <c:order val="1"/>
          <c:tx>
            <c:strRef>
              <c:f>'[PCM_0327_default_eql.xlsb]CT Net-CONE'!$G$3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'[PCM_0327_default_eql.xlsb]CT Net-CONE'!$D$4:$D$1053</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'[PCM_0327_default_eql.xlsb]CT Net-CONE'!$G$4:$G$1053</c:f>
              <c:numCache>
                <c:formatCode>General</c:formatCode>
                <c:ptCount val="1050"/>
                <c:pt idx="0" formatCode="_(* #,##0_);_(* \(#,##0\);_(* &quot;-&quot;??_);_(@_)">
                  <c:v>67.280008585858582</c:v>
                </c:pt>
              </c:numCache>
            </c:numRef>
          </c:yVal>
          <c:smooth val="0"/>
          <c:extLst>
            <c:ext xmlns:c16="http://schemas.microsoft.com/office/drawing/2014/chart" uri="{C3380CC4-5D6E-409C-BE32-E72D297353CC}">
              <c16:uniqueId val="{00000001-A898-4FD3-B8EC-2D49F56B21C8}"/>
            </c:ext>
          </c:extLst>
        </c:ser>
        <c:ser>
          <c:idx val="1"/>
          <c:order val="2"/>
          <c:tx>
            <c:strRef>
              <c:f>'[PCM_0327_default_eql.xlsb]CT Net-CONE'!$F$3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'[PCM_0327_default_eql.xlsb]CT Net-CONE'!$D$4:$D$1053</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'[PCM_0327_default_eql.xlsb]CT Net-CONE'!$F$4:$F$1053</c:f>
              <c:numCache>
                <c:formatCode>General</c:formatCode>
                <c:ptCount val="1050"/>
                <c:pt idx="0" formatCode="_(* #,##0_);_(* \(#,##0\);_(* &quot;-&quot;??_);_(@_)">
                  <c:v>79.064754877344953</c:v>
                </c:pt>
              </c:numCache>
            </c:numRef>
          </c:yVal>
          <c:smooth val="0"/>
          <c:extLst>
            <c:ext xmlns:c16="http://schemas.microsoft.com/office/drawing/2014/chart" uri="{C3380CC4-5D6E-409C-BE32-E72D297353CC}">
              <c16:uniqueId val="{00000002-A898-4FD3-B8EC-2D49F56B21C8}"/>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'[PCM_0327_default_eql.xlsb]CT Net-CONE'!$H$3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'[PCM_0327_default_eql.xlsb]CT Net-CONE'!$D$4:$D$1053</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'[PCM_0327_default_eql.xlsb]CT Net-CONE'!$H$4:$H$1053</c:f>
              <c:numCache>
                <c:formatCode>General</c:formatCode>
                <c:ptCount val="1050"/>
                <c:pt idx="0" formatCode="_(* #,##0_);_(* \(#,##0\);_(* &quot;-&quot;??_);_(@_)">
                  <c:v>90.094274747474756</c:v>
                </c:pt>
              </c:numCache>
            </c:numRef>
          </c:yVal>
          <c:smooth val="0"/>
          <c:extLst>
            <c:ext xmlns:c16="http://schemas.microsoft.com/office/drawing/2014/chart" uri="{C3380CC4-5D6E-409C-BE32-E72D297353CC}">
              <c16:uniqueId val="{00000003-A898-4FD3-B8EC-2D49F56B21C8}"/>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'[PCM_0327_original_eql.xlsb]Price Calc - Summer'!$B$13</c:f>
              <c:strCache>
                <c:ptCount val="1"/>
                <c:pt idx="0">
                  <c:v>Demand Curve</c:v>
                </c:pt>
              </c:strCache>
            </c:strRef>
          </c:tx>
          <c:spPr>
            <a:ln w="19050" cap="rnd">
              <a:solidFill>
                <a:schemeClr val="accent1"/>
              </a:solidFill>
              <a:round/>
            </a:ln>
            <a:effectLst/>
          </c:spPr>
          <c:marker>
            <c:symbol val="none"/>
          </c:marker>
          <c:xVal>
            <c:numRef>
              <c:f>'[PCM_0327_original_eql.xlsb]Price Calc - Summer'!$C$16:$C$18</c:f>
              <c:numCache>
                <c:formatCode>#,##0_);\(#,##0\)</c:formatCode>
                <c:ptCount val="3"/>
                <c:pt idx="0">
                  <c:v>0</c:v>
                </c:pt>
                <c:pt idx="1">
                  <c:v>67809.037113937724</c:v>
                </c:pt>
                <c:pt idx="2">
                  <c:v>74728.326615359954</c:v>
                </c:pt>
              </c:numCache>
            </c:numRef>
          </c:xVal>
          <c:yVal>
            <c:numRef>
              <c:f>'[PCM_0327_original_eql.xlsb]Price Calc - Summer'!$E$16:$E$18</c:f>
              <c:numCache>
                <c:formatCode>_("$"* #,##0.00_);_("$"* \(#,##0.00\);_("$"* "-"??_);_(@_)</c:formatCode>
                <c:ptCount val="3"/>
                <c:pt idx="0">
                  <c:v>136.19448446073886</c:v>
                </c:pt>
                <c:pt idx="1">
                  <c:v>136.19448446073886</c:v>
                </c:pt>
                <c:pt idx="2">
                  <c:v>0</c:v>
                </c:pt>
              </c:numCache>
            </c:numRef>
          </c:yVal>
          <c:smooth val="0"/>
          <c:extLst>
            <c:ext xmlns:c16="http://schemas.microsoft.com/office/drawing/2014/chart" uri="{C3380CC4-5D6E-409C-BE32-E72D297353CC}">
              <c16:uniqueId val="{00000000-61C4-4C52-822D-2A7B380B40E3}"/>
            </c:ext>
          </c:extLst>
        </c:ser>
        <c:dLbls>
          <c:showLegendKey val="0"/>
          <c:showVal val="0"/>
          <c:showCatName val="0"/>
          <c:showSerName val="0"/>
          <c:showPercent val="0"/>
          <c:showBubbleSize val="0"/>
        </c:dLbls>
        <c:axId val="468445839"/>
        <c:axId val="468447503"/>
      </c:scatterChart>
      <c:valAx>
        <c:axId val="468445839"/>
        <c:scaling>
          <c:orientation val="minMax"/>
        </c:scaling>
        <c:delete val="0"/>
        <c:axPos val="b"/>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t>PC Quantity (MW)</a:t>
                </a: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0_);\(#,##0\)" sourceLinked="1"/>
        <c:majorTickMark val="none"/>
        <c:minorTickMark val="none"/>
        <c:tickLblPos val="nextTo"/>
        <c:spPr>
          <a:noFill/>
          <a:ln w="9525" cap="flat" cmpd="sng" algn="ctr">
            <a:solidFill>
              <a:srgbClr val="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468447503"/>
        <c:crosses val="autoZero"/>
        <c:crossBetween val="midCat"/>
      </c:valAx>
      <c:valAx>
        <c:axId val="468447503"/>
        <c:scaling>
          <c:orientation val="minMax"/>
          <c:max val="200"/>
        </c:scaling>
        <c:delete val="0"/>
        <c:axPos val="l"/>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t>PC Price ($/kW-</a:t>
                </a:r>
                <a:r>
                  <a:rPr lang="en-US" err="1"/>
                  <a:t>yr</a:t>
                </a:r>
                <a:r>
                  <a:rPr lang="en-US"/>
                  <a:t>)</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0"/>
        <c:majorTickMark val="none"/>
        <c:minorTickMark val="none"/>
        <c:tickLblPos val="nextTo"/>
        <c:spPr>
          <a:noFill/>
          <a:ln w="9525" cap="flat" cmpd="sng" algn="ctr">
            <a:solidFill>
              <a:srgbClr val="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468445839"/>
        <c:crosses val="autoZero"/>
        <c:crossBetween val="midCat"/>
      </c:valAx>
      <c:spPr>
        <a:noFill/>
        <a:ln>
          <a:solidFill>
            <a:srgbClr val="000000"/>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'[PCM_0327_original_eql.xlsb]Price Calc - Summer'!$B$13</c:f>
              <c:strCache>
                <c:ptCount val="1"/>
                <c:pt idx="0">
                  <c:v>Demand Curve</c:v>
                </c:pt>
              </c:strCache>
            </c:strRef>
          </c:tx>
          <c:spPr>
            <a:ln w="19050" cap="rnd">
              <a:solidFill>
                <a:srgbClr val="6EA1B6">
                  <a:lumMod val="40000"/>
                  <a:lumOff val="60000"/>
                </a:srgbClr>
              </a:solidFill>
              <a:round/>
            </a:ln>
            <a:effectLst/>
          </c:spPr>
          <c:marker>
            <c:symbol val="none"/>
          </c:marker>
          <c:xVal>
            <c:numRef>
              <c:f>'[PCM_0327_original_eql.xlsb]Price Calc - Summer'!$C$16:$C$18</c:f>
              <c:numCache>
                <c:formatCode>#,##0_);\(#,##0\)</c:formatCode>
                <c:ptCount val="3"/>
                <c:pt idx="0">
                  <c:v>0</c:v>
                </c:pt>
                <c:pt idx="1">
                  <c:v>67809.037113937724</c:v>
                </c:pt>
                <c:pt idx="2">
                  <c:v>74728.326615359954</c:v>
                </c:pt>
              </c:numCache>
            </c:numRef>
          </c:xVal>
          <c:yVal>
            <c:numRef>
              <c:f>'[PCM_0327_original_eql.xlsb]Price Calc - Summer'!$W$28:$W$30</c:f>
              <c:numCache>
                <c:formatCode>_("$"* #,##0.00_);_("$"* \(#,##0.00\);_("$"* "-"??_);_(@_)</c:formatCode>
                <c:ptCount val="3"/>
                <c:pt idx="0">
                  <c:v>72.903342157884325</c:v>
                </c:pt>
                <c:pt idx="1">
                  <c:v>72.903342157884325</c:v>
                </c:pt>
                <c:pt idx="2">
                  <c:v>0</c:v>
                </c:pt>
              </c:numCache>
            </c:numRef>
          </c:yVal>
          <c:smooth val="0"/>
          <c:extLst>
            <c:ext xmlns:c16="http://schemas.microsoft.com/office/drawing/2014/chart" uri="{C3380CC4-5D6E-409C-BE32-E72D297353CC}">
              <c16:uniqueId val="{00000000-0317-4305-B5FF-B71FA7177B0B}"/>
            </c:ext>
          </c:extLst>
        </c:ser>
        <c:ser>
          <c:idx val="1"/>
          <c:order val="1"/>
          <c:spPr>
            <a:ln w="19050" cap="rnd">
              <a:solidFill>
                <a:srgbClr val="6EA1B6"/>
              </a:solidFill>
              <a:round/>
            </a:ln>
            <a:effectLst/>
          </c:spPr>
          <c:marker>
            <c:symbol val="none"/>
          </c:marker>
          <c:xVal>
            <c:numRef>
              <c:f>'[PCM_0327_original_eql.xlsb]Price Calc - Summer'!$C$16:$C$18</c:f>
              <c:numCache>
                <c:formatCode>#,##0_);\(#,##0\)</c:formatCode>
                <c:ptCount val="3"/>
                <c:pt idx="0">
                  <c:v>0</c:v>
                </c:pt>
                <c:pt idx="1">
                  <c:v>67809.037113937724</c:v>
                </c:pt>
                <c:pt idx="2">
                  <c:v>74728.326615359954</c:v>
                </c:pt>
              </c:numCache>
            </c:numRef>
          </c:xVal>
          <c:yVal>
            <c:numRef>
              <c:f>'[PCM_0327_original_eql.xlsb]Price Calc - Summer'!$X$28:$X$30</c:f>
              <c:numCache>
                <c:formatCode>_("$"* #,##0.00_);_("$"* \(#,##0.00\);_("$"* "-"??_);_(@_)</c:formatCode>
                <c:ptCount val="3"/>
                <c:pt idx="0">
                  <c:v>131.76354790146999</c:v>
                </c:pt>
                <c:pt idx="1">
                  <c:v>131.76354790146999</c:v>
                </c:pt>
                <c:pt idx="2">
                  <c:v>0</c:v>
                </c:pt>
              </c:numCache>
            </c:numRef>
          </c:yVal>
          <c:smooth val="0"/>
          <c:extLst>
            <c:ext xmlns:c16="http://schemas.microsoft.com/office/drawing/2014/chart" uri="{C3380CC4-5D6E-409C-BE32-E72D297353CC}">
              <c16:uniqueId val="{00000001-0317-4305-B5FF-B71FA7177B0B}"/>
            </c:ext>
          </c:extLst>
        </c:ser>
        <c:ser>
          <c:idx val="2"/>
          <c:order val="2"/>
          <c:spPr>
            <a:ln w="19050" cap="rnd">
              <a:solidFill>
                <a:srgbClr val="034E6E"/>
              </a:solidFill>
              <a:round/>
            </a:ln>
            <a:effectLst/>
          </c:spPr>
          <c:marker>
            <c:symbol val="none"/>
          </c:marker>
          <c:xVal>
            <c:numRef>
              <c:f>'[PCM_0327_original_eql.xlsb]Price Calc - Summer'!$C$16:$C$18</c:f>
              <c:numCache>
                <c:formatCode>#,##0_);\(#,##0\)</c:formatCode>
                <c:ptCount val="3"/>
                <c:pt idx="0">
                  <c:v>0</c:v>
                </c:pt>
                <c:pt idx="1">
                  <c:v>67809.037113937724</c:v>
                </c:pt>
                <c:pt idx="2">
                  <c:v>74728.326615359954</c:v>
                </c:pt>
              </c:numCache>
            </c:numRef>
          </c:xVal>
          <c:yVal>
            <c:numRef>
              <c:f>'[PCM_0327_original_eql.xlsb]Price Calc - Summer'!$Y$28:$Y$30</c:f>
              <c:numCache>
                <c:formatCode>_("$"* #,##0.00_);_("$"* \(#,##0.00\);_("$"* "-"??_);_(@_)</c:formatCode>
                <c:ptCount val="3"/>
                <c:pt idx="0">
                  <c:v>152.73015202144882</c:v>
                </c:pt>
                <c:pt idx="1">
                  <c:v>152.73015202144882</c:v>
                </c:pt>
                <c:pt idx="2">
                  <c:v>0</c:v>
                </c:pt>
              </c:numCache>
            </c:numRef>
          </c:yVal>
          <c:smooth val="0"/>
          <c:extLst>
            <c:ext xmlns:c16="http://schemas.microsoft.com/office/drawing/2014/chart" uri="{C3380CC4-5D6E-409C-BE32-E72D297353CC}">
              <c16:uniqueId val="{00000002-0317-4305-B5FF-B71FA7177B0B}"/>
            </c:ext>
          </c:extLst>
        </c:ser>
        <c:dLbls>
          <c:showLegendKey val="0"/>
          <c:showVal val="0"/>
          <c:showCatName val="0"/>
          <c:showSerName val="0"/>
          <c:showPercent val="0"/>
          <c:showBubbleSize val="0"/>
        </c:dLbls>
        <c:axId val="468445839"/>
        <c:axId val="468447503"/>
      </c:scatterChart>
      <c:valAx>
        <c:axId val="468445839"/>
        <c:scaling>
          <c:orientation val="minMax"/>
        </c:scaling>
        <c:delete val="0"/>
        <c:axPos val="b"/>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t>PC Quantity (MW)</a:t>
                </a: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0_);\(#,##0\)" sourceLinked="1"/>
        <c:majorTickMark val="none"/>
        <c:minorTickMark val="none"/>
        <c:tickLblPos val="nextTo"/>
        <c:spPr>
          <a:noFill/>
          <a:ln w="9525" cap="flat" cmpd="sng" algn="ctr">
            <a:solidFill>
              <a:srgbClr val="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468447503"/>
        <c:crosses val="autoZero"/>
        <c:crossBetween val="midCat"/>
      </c:valAx>
      <c:valAx>
        <c:axId val="468447503"/>
        <c:scaling>
          <c:orientation val="minMax"/>
          <c:max val="200"/>
        </c:scaling>
        <c:delete val="0"/>
        <c:axPos val="l"/>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t>PC Price ($/kW-</a:t>
                </a:r>
                <a:r>
                  <a:rPr lang="en-US" err="1"/>
                  <a:t>yr</a:t>
                </a:r>
                <a:r>
                  <a:rPr lang="en-US"/>
                  <a:t>)</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0"/>
        <c:majorTickMark val="none"/>
        <c:minorTickMark val="none"/>
        <c:tickLblPos val="nextTo"/>
        <c:spPr>
          <a:noFill/>
          <a:ln w="9525" cap="flat" cmpd="sng" algn="ctr">
            <a:solidFill>
              <a:srgbClr val="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468445839"/>
        <c:crosses val="autoZero"/>
        <c:crossBetween val="midCat"/>
      </c:valAx>
      <c:spPr>
        <a:noFill/>
        <a:ln>
          <a:solidFill>
            <a:srgbClr val="000000"/>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'Annual PC Price Var'!$E$3</c:f>
              <c:strCache>
                <c:ptCount val="1"/>
                <c:pt idx="0">
                  <c:v>Seas PC Price</c:v>
                </c:pt>
              </c:strCache>
            </c:strRef>
          </c:tx>
          <c:spPr>
            <a:ln w="25400" cap="rnd">
              <a:noFill/>
              <a:round/>
            </a:ln>
            <a:effectLst/>
          </c:spPr>
          <c:marker>
            <c:symbol val="dash"/>
            <c:size val="55"/>
            <c:spPr>
              <a:solidFill>
                <a:schemeClr val="tx2">
                  <a:alpha val="5000"/>
                </a:schemeClr>
              </a:solidFill>
              <a:ln w="6350">
                <a:noFill/>
              </a:ln>
              <a:effectLst/>
            </c:spPr>
          </c:marker>
          <c:xVal>
            <c:numRef>
              <c:f>'Annual PC Price Var'!$D$4:$D$1053</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'Annual PC Price Var'!$E$4:$E$1053</c:f>
              <c:numCache>
                <c:formatCode>_("$"* #,##0_);_("$"* \(#,##0\);_("$"* "-"??_);_(@_)</c:formatCode>
                <c:ptCount val="1050"/>
                <c:pt idx="0">
                  <c:v>65.902852023264344</c:v>
                </c:pt>
                <c:pt idx="1">
                  <c:v>112.48510445976243</c:v>
                </c:pt>
                <c:pt idx="2">
                  <c:v>87.947481422875228</c:v>
                </c:pt>
                <c:pt idx="3">
                  <c:v>57.003656152166982</c:v>
                </c:pt>
                <c:pt idx="4">
                  <c:v>80.69456837262257</c:v>
                </c:pt>
                <c:pt idx="5">
                  <c:v>80.405836176037297</c:v>
                </c:pt>
                <c:pt idx="6">
                  <c:v>76.815316402425879</c:v>
                </c:pt>
                <c:pt idx="7">
                  <c:v>99.741372876044039</c:v>
                </c:pt>
                <c:pt idx="8">
                  <c:v>110.93607948543999</c:v>
                </c:pt>
                <c:pt idx="9">
                  <c:v>86.83461312122752</c:v>
                </c:pt>
                <c:pt idx="10">
                  <c:v>68.762312714403123</c:v>
                </c:pt>
                <c:pt idx="11">
                  <c:v>119.71498631032183</c:v>
                </c:pt>
                <c:pt idx="12">
                  <c:v>75.314845844502244</c:v>
                </c:pt>
                <c:pt idx="13">
                  <c:v>55.479611885352391</c:v>
                </c:pt>
                <c:pt idx="14">
                  <c:v>94.943959245847509</c:v>
                </c:pt>
                <c:pt idx="15">
                  <c:v>90.664841726072709</c:v>
                </c:pt>
                <c:pt idx="16">
                  <c:v>67.09674035906535</c:v>
                </c:pt>
                <c:pt idx="17">
                  <c:v>87.172988584448149</c:v>
                </c:pt>
                <c:pt idx="18">
                  <c:v>112.67312163455938</c:v>
                </c:pt>
                <c:pt idx="19">
                  <c:v>100.23401977109019</c:v>
                </c:pt>
                <c:pt idx="20">
                  <c:v>64.405736877063248</c:v>
                </c:pt>
                <c:pt idx="21">
                  <c:v>65.409437484533328</c:v>
                </c:pt>
                <c:pt idx="22">
                  <c:v>88.838621458566493</c:v>
                </c:pt>
                <c:pt idx="23">
                  <c:v>99.131176801911892</c:v>
                </c:pt>
                <c:pt idx="24">
                  <c:v>100.40987096174231</c:v>
                </c:pt>
                <c:pt idx="25">
                  <c:v>86.810571721949174</c:v>
                </c:pt>
                <c:pt idx="26">
                  <c:v>64.771105303366411</c:v>
                </c:pt>
                <c:pt idx="27">
                  <c:v>99.599329165121304</c:v>
                </c:pt>
                <c:pt idx="28">
                  <c:v>102.80735701091548</c:v>
                </c:pt>
                <c:pt idx="29">
                  <c:v>86.32289431934602</c:v>
                </c:pt>
                <c:pt idx="30">
                  <c:v>94.99845056467305</c:v>
                </c:pt>
                <c:pt idx="31">
                  <c:v>92.712949157761273</c:v>
                </c:pt>
                <c:pt idx="32">
                  <c:v>100.41410421355539</c:v>
                </c:pt>
                <c:pt idx="33">
                  <c:v>87.146657643076082</c:v>
                </c:pt>
                <c:pt idx="34">
                  <c:v>86.298070064494311</c:v>
                </c:pt>
                <c:pt idx="35">
                  <c:v>83.479700467320669</c:v>
                </c:pt>
                <c:pt idx="36">
                  <c:v>115.22152558777358</c:v>
                </c:pt>
                <c:pt idx="37">
                  <c:v>26.011187631511884</c:v>
                </c:pt>
                <c:pt idx="38">
                  <c:v>58.841072668086426</c:v>
                </c:pt>
                <c:pt idx="39">
                  <c:v>35.645013784542272</c:v>
                </c:pt>
                <c:pt idx="40">
                  <c:v>101.890498370022</c:v>
                </c:pt>
                <c:pt idx="41">
                  <c:v>103.29851138250044</c:v>
                </c:pt>
                <c:pt idx="42">
                  <c:v>85.348476601960613</c:v>
                </c:pt>
                <c:pt idx="43">
                  <c:v>72.897346145663818</c:v>
                </c:pt>
                <c:pt idx="44">
                  <c:v>63.470799129577848</c:v>
                </c:pt>
                <c:pt idx="45">
                  <c:v>83.528025201918155</c:v>
                </c:pt>
                <c:pt idx="46">
                  <c:v>106.31274510304758</c:v>
                </c:pt>
                <c:pt idx="47">
                  <c:v>104.01221270341161</c:v>
                </c:pt>
                <c:pt idx="48">
                  <c:v>54.067075344906876</c:v>
                </c:pt>
                <c:pt idx="49">
                  <c:v>97.201154417226149</c:v>
                </c:pt>
                <c:pt idx="50">
                  <c:v>91.619364075138648</c:v>
                </c:pt>
                <c:pt idx="51">
                  <c:v>82.857813866532254</c:v>
                </c:pt>
                <c:pt idx="52">
                  <c:v>80.334054968690936</c:v>
                </c:pt>
                <c:pt idx="53">
                  <c:v>101.54966099643332</c:v>
                </c:pt>
                <c:pt idx="54">
                  <c:v>36.941308823504521</c:v>
                </c:pt>
                <c:pt idx="55">
                  <c:v>92.447895905256132</c:v>
                </c:pt>
                <c:pt idx="56">
                  <c:v>65.515822886958787</c:v>
                </c:pt>
                <c:pt idx="57">
                  <c:v>120.03867662907368</c:v>
                </c:pt>
                <c:pt idx="58">
                  <c:v>119.14529022303853</c:v>
                </c:pt>
                <c:pt idx="59">
                  <c:v>92.983981016069393</c:v>
                </c:pt>
                <c:pt idx="60">
                  <c:v>74.341764184848813</c:v>
                </c:pt>
                <c:pt idx="61">
                  <c:v>82.193155615905752</c:v>
                </c:pt>
                <c:pt idx="62">
                  <c:v>70.84131906635649</c:v>
                </c:pt>
                <c:pt idx="63">
                  <c:v>107.38524394242451</c:v>
                </c:pt>
                <c:pt idx="64">
                  <c:v>95.632609276685216</c:v>
                </c:pt>
                <c:pt idx="65">
                  <c:v>119.0674824335329</c:v>
                </c:pt>
                <c:pt idx="66">
                  <c:v>98.160227080113856</c:v>
                </c:pt>
                <c:pt idx="67">
                  <c:v>90.334398666908626</c:v>
                </c:pt>
                <c:pt idx="68">
                  <c:v>79.711733116962137</c:v>
                </c:pt>
                <c:pt idx="69">
                  <c:v>72.077673667493187</c:v>
                </c:pt>
                <c:pt idx="70">
                  <c:v>85.743298802904945</c:v>
                </c:pt>
                <c:pt idx="71">
                  <c:v>120.03867662907368</c:v>
                </c:pt>
                <c:pt idx="72">
                  <c:v>72.104463559715015</c:v>
                </c:pt>
                <c:pt idx="73">
                  <c:v>77.346942845465136</c:v>
                </c:pt>
                <c:pt idx="74">
                  <c:v>69.973719585937118</c:v>
                </c:pt>
                <c:pt idx="75">
                  <c:v>78.463679714263918</c:v>
                </c:pt>
                <c:pt idx="76">
                  <c:v>93.081902616876874</c:v>
                </c:pt>
                <c:pt idx="77">
                  <c:v>35.473109736025378</c:v>
                </c:pt>
                <c:pt idx="78">
                  <c:v>47.49327268398109</c:v>
                </c:pt>
                <c:pt idx="79">
                  <c:v>120.03867662907368</c:v>
                </c:pt>
                <c:pt idx="80">
                  <c:v>81.920710355836079</c:v>
                </c:pt>
                <c:pt idx="81">
                  <c:v>99.374222512728608</c:v>
                </c:pt>
                <c:pt idx="82">
                  <c:v>112.00377877653868</c:v>
                </c:pt>
                <c:pt idx="83">
                  <c:v>117.92428817502923</c:v>
                </c:pt>
                <c:pt idx="84">
                  <c:v>27.200378202125325</c:v>
                </c:pt>
                <c:pt idx="85">
                  <c:v>102.36914882688566</c:v>
                </c:pt>
                <c:pt idx="86">
                  <c:v>105.55846218421418</c:v>
                </c:pt>
                <c:pt idx="87">
                  <c:v>78.532964148643316</c:v>
                </c:pt>
                <c:pt idx="88">
                  <c:v>94.884362512427089</c:v>
                </c:pt>
                <c:pt idx="89">
                  <c:v>72.844064828083319</c:v>
                </c:pt>
                <c:pt idx="90">
                  <c:v>87.978046266826226</c:v>
                </c:pt>
                <c:pt idx="91">
                  <c:v>104.27769480065589</c:v>
                </c:pt>
                <c:pt idx="92">
                  <c:v>114.81322268294306</c:v>
                </c:pt>
                <c:pt idx="93">
                  <c:v>87.749567352656655</c:v>
                </c:pt>
                <c:pt idx="94">
                  <c:v>72.747970123606933</c:v>
                </c:pt>
                <c:pt idx="95">
                  <c:v>120.03867662907366</c:v>
                </c:pt>
                <c:pt idx="96">
                  <c:v>100.96483892341347</c:v>
                </c:pt>
                <c:pt idx="97">
                  <c:v>99.893547119017313</c:v>
                </c:pt>
                <c:pt idx="98">
                  <c:v>109.46312301446605</c:v>
                </c:pt>
                <c:pt idx="99">
                  <c:v>82.6779969240349</c:v>
                </c:pt>
                <c:pt idx="100">
                  <c:v>73.601899324287174</c:v>
                </c:pt>
                <c:pt idx="101">
                  <c:v>84.027073640351574</c:v>
                </c:pt>
                <c:pt idx="102">
                  <c:v>120.03867662907365</c:v>
                </c:pt>
                <c:pt idx="103">
                  <c:v>111.99155072102364</c:v>
                </c:pt>
                <c:pt idx="104">
                  <c:v>75.265790319655267</c:v>
                </c:pt>
                <c:pt idx="105">
                  <c:v>74.896936142641351</c:v>
                </c:pt>
                <c:pt idx="106">
                  <c:v>92.001894402916051</c:v>
                </c:pt>
                <c:pt idx="107">
                  <c:v>111.57351248562642</c:v>
                </c:pt>
                <c:pt idx="108">
                  <c:v>116.5401461404678</c:v>
                </c:pt>
                <c:pt idx="109">
                  <c:v>100.98192010628372</c:v>
                </c:pt>
                <c:pt idx="110">
                  <c:v>94.332035719424709</c:v>
                </c:pt>
                <c:pt idx="111">
                  <c:v>90.516168438819307</c:v>
                </c:pt>
                <c:pt idx="112">
                  <c:v>70.252268870795547</c:v>
                </c:pt>
                <c:pt idx="113">
                  <c:v>82.286764488351139</c:v>
                </c:pt>
                <c:pt idx="114">
                  <c:v>112.78897150376079</c:v>
                </c:pt>
                <c:pt idx="115">
                  <c:v>86.030063655780069</c:v>
                </c:pt>
                <c:pt idx="116">
                  <c:v>74.666683375175012</c:v>
                </c:pt>
                <c:pt idx="117">
                  <c:v>104.04110895786621</c:v>
                </c:pt>
                <c:pt idx="118">
                  <c:v>98.534770747352397</c:v>
                </c:pt>
                <c:pt idx="119">
                  <c:v>114.17987638930099</c:v>
                </c:pt>
                <c:pt idx="120">
                  <c:v>117.37105157087331</c:v>
                </c:pt>
                <c:pt idx="121">
                  <c:v>85.778672147315746</c:v>
                </c:pt>
                <c:pt idx="122">
                  <c:v>28.251764203570175</c:v>
                </c:pt>
                <c:pt idx="123">
                  <c:v>112.20024684778447</c:v>
                </c:pt>
                <c:pt idx="124">
                  <c:v>118.15380903956789</c:v>
                </c:pt>
                <c:pt idx="125">
                  <c:v>82.125279604784652</c:v>
                </c:pt>
                <c:pt idx="126">
                  <c:v>118.46905661968184</c:v>
                </c:pt>
                <c:pt idx="127">
                  <c:v>64.432678082132114</c:v>
                </c:pt>
                <c:pt idx="128">
                  <c:v>112.68024847777382</c:v>
                </c:pt>
                <c:pt idx="129">
                  <c:v>85.0831644779622</c:v>
                </c:pt>
                <c:pt idx="130">
                  <c:v>111.14641205409779</c:v>
                </c:pt>
                <c:pt idx="131">
                  <c:v>120.03867662907366</c:v>
                </c:pt>
                <c:pt idx="132">
                  <c:v>117.1672546227929</c:v>
                </c:pt>
                <c:pt idx="133">
                  <c:v>115.59139970588893</c:v>
                </c:pt>
                <c:pt idx="134">
                  <c:v>66.912486292847959</c:v>
                </c:pt>
                <c:pt idx="135">
                  <c:v>117.52163677693585</c:v>
                </c:pt>
                <c:pt idx="136">
                  <c:v>90.29549229407246</c:v>
                </c:pt>
                <c:pt idx="137">
                  <c:v>85.581114917841177</c:v>
                </c:pt>
                <c:pt idx="138">
                  <c:v>89.591364084190147</c:v>
                </c:pt>
                <c:pt idx="139">
                  <c:v>81.947646560033888</c:v>
                </c:pt>
                <c:pt idx="140">
                  <c:v>62.367634438122309</c:v>
                </c:pt>
                <c:pt idx="141">
                  <c:v>47.201956289975676</c:v>
                </c:pt>
                <c:pt idx="142">
                  <c:v>63.438829791273513</c:v>
                </c:pt>
                <c:pt idx="143">
                  <c:v>103.59967860547324</c:v>
                </c:pt>
                <c:pt idx="144">
                  <c:v>85.29764858905709</c:v>
                </c:pt>
                <c:pt idx="145">
                  <c:v>94.876081575472938</c:v>
                </c:pt>
                <c:pt idx="146">
                  <c:v>55.931304144442045</c:v>
                </c:pt>
                <c:pt idx="147">
                  <c:v>107.17163610021643</c:v>
                </c:pt>
                <c:pt idx="148">
                  <c:v>94.693435315784598</c:v>
                </c:pt>
                <c:pt idx="149">
                  <c:v>92.26221035243961</c:v>
                </c:pt>
                <c:pt idx="150">
                  <c:v>82.768351482816058</c:v>
                </c:pt>
                <c:pt idx="151">
                  <c:v>98.752286491430155</c:v>
                </c:pt>
                <c:pt idx="152">
                  <c:v>59.525677477729857</c:v>
                </c:pt>
                <c:pt idx="153">
                  <c:v>118.36728299924233</c:v>
                </c:pt>
                <c:pt idx="154">
                  <c:v>107.2772150960844</c:v>
                </c:pt>
                <c:pt idx="155">
                  <c:v>63.179475796626889</c:v>
                </c:pt>
                <c:pt idx="156">
                  <c:v>91.077126172597886</c:v>
                </c:pt>
                <c:pt idx="157">
                  <c:v>106.615669833748</c:v>
                </c:pt>
                <c:pt idx="158">
                  <c:v>86.567967000129016</c:v>
                </c:pt>
                <c:pt idx="159">
                  <c:v>62.32091016504873</c:v>
                </c:pt>
                <c:pt idx="160">
                  <c:v>58.376661089455922</c:v>
                </c:pt>
                <c:pt idx="161">
                  <c:v>103.75981574175597</c:v>
                </c:pt>
                <c:pt idx="162">
                  <c:v>120.03867662907368</c:v>
                </c:pt>
                <c:pt idx="163">
                  <c:v>93.514837675391291</c:v>
                </c:pt>
                <c:pt idx="164">
                  <c:v>108.67420141423068</c:v>
                </c:pt>
                <c:pt idx="165">
                  <c:v>108.70362137817413</c:v>
                </c:pt>
                <c:pt idx="166">
                  <c:v>46.34812351570929</c:v>
                </c:pt>
                <c:pt idx="167">
                  <c:v>100.1921256889421</c:v>
                </c:pt>
                <c:pt idx="168">
                  <c:v>110.74852027718055</c:v>
                </c:pt>
                <c:pt idx="169">
                  <c:v>92.704166640229317</c:v>
                </c:pt>
                <c:pt idx="170">
                  <c:v>113.59543702519416</c:v>
                </c:pt>
                <c:pt idx="171">
                  <c:v>86.128597648463654</c:v>
                </c:pt>
                <c:pt idx="172">
                  <c:v>91.603912419119411</c:v>
                </c:pt>
                <c:pt idx="173">
                  <c:v>82.912115679821383</c:v>
                </c:pt>
                <c:pt idx="174">
                  <c:v>79.659704432456749</c:v>
                </c:pt>
                <c:pt idx="175">
                  <c:v>48.305767888140814</c:v>
                </c:pt>
                <c:pt idx="176">
                  <c:v>118.67641248152079</c:v>
                </c:pt>
                <c:pt idx="177">
                  <c:v>120.03867662907366</c:v>
                </c:pt>
                <c:pt idx="178">
                  <c:v>119.36804267133382</c:v>
                </c:pt>
                <c:pt idx="179">
                  <c:v>37.259415632549441</c:v>
                </c:pt>
                <c:pt idx="180">
                  <c:v>33.38223385197584</c:v>
                </c:pt>
                <c:pt idx="181">
                  <c:v>53.774757327558042</c:v>
                </c:pt>
                <c:pt idx="182">
                  <c:v>83.766366381525131</c:v>
                </c:pt>
                <c:pt idx="183">
                  <c:v>74.095456418985052</c:v>
                </c:pt>
                <c:pt idx="184">
                  <c:v>94.781878332837621</c:v>
                </c:pt>
                <c:pt idx="185">
                  <c:v>61.811325778971231</c:v>
                </c:pt>
                <c:pt idx="186">
                  <c:v>92.299427239582144</c:v>
                </c:pt>
                <c:pt idx="187">
                  <c:v>93.073949274721855</c:v>
                </c:pt>
                <c:pt idx="188">
                  <c:v>74.373394262264569</c:v>
                </c:pt>
                <c:pt idx="189">
                  <c:v>97.154484255100158</c:v>
                </c:pt>
                <c:pt idx="190">
                  <c:v>87.119390357839919</c:v>
                </c:pt>
                <c:pt idx="191">
                  <c:v>89.745201333508206</c:v>
                </c:pt>
                <c:pt idx="192">
                  <c:v>44.537813968003888</c:v>
                </c:pt>
                <c:pt idx="193">
                  <c:v>94.025886113191689</c:v>
                </c:pt>
                <c:pt idx="194">
                  <c:v>87.565521488668352</c:v>
                </c:pt>
                <c:pt idx="195">
                  <c:v>94.986971053647011</c:v>
                </c:pt>
                <c:pt idx="196">
                  <c:v>115.08802778084059</c:v>
                </c:pt>
                <c:pt idx="197">
                  <c:v>118.8528678091002</c:v>
                </c:pt>
                <c:pt idx="198">
                  <c:v>83.082705230543723</c:v>
                </c:pt>
                <c:pt idx="199">
                  <c:v>113.06823300927498</c:v>
                </c:pt>
                <c:pt idx="200">
                  <c:v>49.121220088301243</c:v>
                </c:pt>
                <c:pt idx="201">
                  <c:v>92.574032771507746</c:v>
                </c:pt>
                <c:pt idx="202">
                  <c:v>98.855842500541897</c:v>
                </c:pt>
                <c:pt idx="203">
                  <c:v>78.277173898188408</c:v>
                </c:pt>
                <c:pt idx="204">
                  <c:v>90.454720999936526</c:v>
                </c:pt>
                <c:pt idx="205">
                  <c:v>68.686523835553203</c:v>
                </c:pt>
                <c:pt idx="206">
                  <c:v>97.430621943281139</c:v>
                </c:pt>
                <c:pt idx="207">
                  <c:v>64.733548631187602</c:v>
                </c:pt>
                <c:pt idx="208">
                  <c:v>77.558961220939693</c:v>
                </c:pt>
                <c:pt idx="209">
                  <c:v>69.457077866518532</c:v>
                </c:pt>
                <c:pt idx="210">
                  <c:v>84.115927897428804</c:v>
                </c:pt>
                <c:pt idx="211">
                  <c:v>114.42027882096471</c:v>
                </c:pt>
                <c:pt idx="212">
                  <c:v>108.89184054717167</c:v>
                </c:pt>
                <c:pt idx="213">
                  <c:v>77.228346756559176</c:v>
                </c:pt>
                <c:pt idx="214">
                  <c:v>73.61702808238536</c:v>
                </c:pt>
                <c:pt idx="215">
                  <c:v>119.74339167627971</c:v>
                </c:pt>
                <c:pt idx="216">
                  <c:v>120.03867662907368</c:v>
                </c:pt>
                <c:pt idx="217">
                  <c:v>82.163122663080884</c:v>
                </c:pt>
                <c:pt idx="218">
                  <c:v>113.93930954506754</c:v>
                </c:pt>
                <c:pt idx="219">
                  <c:v>101.68011595626659</c:v>
                </c:pt>
                <c:pt idx="220">
                  <c:v>65.864402427655804</c:v>
                </c:pt>
                <c:pt idx="221">
                  <c:v>115.33972755230663</c:v>
                </c:pt>
                <c:pt idx="222">
                  <c:v>94.611670625920667</c:v>
                </c:pt>
                <c:pt idx="223">
                  <c:v>54.659565657785691</c:v>
                </c:pt>
                <c:pt idx="224">
                  <c:v>109.06579243461546</c:v>
                </c:pt>
                <c:pt idx="225">
                  <c:v>96.160189145531945</c:v>
                </c:pt>
                <c:pt idx="226">
                  <c:v>58.472355592166906</c:v>
                </c:pt>
                <c:pt idx="227">
                  <c:v>91.141509902313743</c:v>
                </c:pt>
                <c:pt idx="228">
                  <c:v>111.85879964373996</c:v>
                </c:pt>
                <c:pt idx="229">
                  <c:v>95.119166094054819</c:v>
                </c:pt>
                <c:pt idx="230">
                  <c:v>46.842038900225809</c:v>
                </c:pt>
                <c:pt idx="231">
                  <c:v>74.736846586598205</c:v>
                </c:pt>
                <c:pt idx="232">
                  <c:v>94.482787836021743</c:v>
                </c:pt>
                <c:pt idx="233">
                  <c:v>89.753542794431453</c:v>
                </c:pt>
                <c:pt idx="234">
                  <c:v>92.88944796627527</c:v>
                </c:pt>
                <c:pt idx="235">
                  <c:v>100.46924713365719</c:v>
                </c:pt>
                <c:pt idx="236">
                  <c:v>100.03272487157507</c:v>
                </c:pt>
                <c:pt idx="237">
                  <c:v>92.444073472925169</c:v>
                </c:pt>
                <c:pt idx="238">
                  <c:v>111.31189080850362</c:v>
                </c:pt>
                <c:pt idx="239">
                  <c:v>73.402826253235148</c:v>
                </c:pt>
                <c:pt idx="240">
                  <c:v>94.362092867898014</c:v>
                </c:pt>
                <c:pt idx="241">
                  <c:v>92.243895484698299</c:v>
                </c:pt>
                <c:pt idx="242">
                  <c:v>86.213289338544229</c:v>
                </c:pt>
                <c:pt idx="243">
                  <c:v>95.498088091599328</c:v>
                </c:pt>
                <c:pt idx="244">
                  <c:v>93.842839717542489</c:v>
                </c:pt>
                <c:pt idx="245">
                  <c:v>65.070759105166687</c:v>
                </c:pt>
                <c:pt idx="246">
                  <c:v>120.03867662907366</c:v>
                </c:pt>
                <c:pt idx="247">
                  <c:v>39.301935734827779</c:v>
                </c:pt>
                <c:pt idx="248">
                  <c:v>58.794500723989913</c:v>
                </c:pt>
                <c:pt idx="249">
                  <c:v>48.296838202587281</c:v>
                </c:pt>
                <c:pt idx="250">
                  <c:v>111.94585176838962</c:v>
                </c:pt>
                <c:pt idx="251">
                  <c:v>52.650316837385759</c:v>
                </c:pt>
                <c:pt idx="252">
                  <c:v>96.389734586005474</c:v>
                </c:pt>
                <c:pt idx="253">
                  <c:v>78.961910958115936</c:v>
                </c:pt>
                <c:pt idx="254">
                  <c:v>75.68491990683043</c:v>
                </c:pt>
                <c:pt idx="255">
                  <c:v>108.77057898054204</c:v>
                </c:pt>
                <c:pt idx="256">
                  <c:v>96.317740097007444</c:v>
                </c:pt>
                <c:pt idx="257">
                  <c:v>82.08607063270918</c:v>
                </c:pt>
                <c:pt idx="258">
                  <c:v>61.468586416261005</c:v>
                </c:pt>
                <c:pt idx="259">
                  <c:v>94.158416893024807</c:v>
                </c:pt>
                <c:pt idx="260">
                  <c:v>92.682645202703995</c:v>
                </c:pt>
                <c:pt idx="261">
                  <c:v>89.202930938635063</c:v>
                </c:pt>
                <c:pt idx="262">
                  <c:v>65.128893188481385</c:v>
                </c:pt>
                <c:pt idx="263">
                  <c:v>94.988870271372576</c:v>
                </c:pt>
                <c:pt idx="264">
                  <c:v>58.132835160415027</c:v>
                </c:pt>
                <c:pt idx="265">
                  <c:v>106.7522054656761</c:v>
                </c:pt>
                <c:pt idx="266">
                  <c:v>65.827011012115619</c:v>
                </c:pt>
                <c:pt idx="267">
                  <c:v>118.21705328874184</c:v>
                </c:pt>
                <c:pt idx="268">
                  <c:v>117.43168007608385</c:v>
                </c:pt>
                <c:pt idx="269">
                  <c:v>99.100116231976543</c:v>
                </c:pt>
                <c:pt idx="270">
                  <c:v>79.637689137761598</c:v>
                </c:pt>
                <c:pt idx="271">
                  <c:v>63.459535106874569</c:v>
                </c:pt>
                <c:pt idx="272">
                  <c:v>61.927993184752324</c:v>
                </c:pt>
                <c:pt idx="273">
                  <c:v>110.11276915677308</c:v>
                </c:pt>
                <c:pt idx="274">
                  <c:v>84.775760726696191</c:v>
                </c:pt>
                <c:pt idx="275">
                  <c:v>120.03867662907368</c:v>
                </c:pt>
                <c:pt idx="276">
                  <c:v>83.514575899015398</c:v>
                </c:pt>
                <c:pt idx="277">
                  <c:v>65.811873976448041</c:v>
                </c:pt>
                <c:pt idx="278">
                  <c:v>62.049264023677054</c:v>
                </c:pt>
                <c:pt idx="279">
                  <c:v>88.248228270002201</c:v>
                </c:pt>
                <c:pt idx="280">
                  <c:v>58.286887067673682</c:v>
                </c:pt>
                <c:pt idx="281">
                  <c:v>120.03867662907368</c:v>
                </c:pt>
                <c:pt idx="282">
                  <c:v>80.648031198275646</c:v>
                </c:pt>
                <c:pt idx="283">
                  <c:v>85.598902306625817</c:v>
                </c:pt>
                <c:pt idx="284">
                  <c:v>78.874241563612415</c:v>
                </c:pt>
                <c:pt idx="285">
                  <c:v>74.826570738089799</c:v>
                </c:pt>
                <c:pt idx="286">
                  <c:v>97.122965035019106</c:v>
                </c:pt>
                <c:pt idx="287">
                  <c:v>63.583893174061764</c:v>
                </c:pt>
                <c:pt idx="288">
                  <c:v>40.955864735266204</c:v>
                </c:pt>
                <c:pt idx="289">
                  <c:v>111.59624099730426</c:v>
                </c:pt>
                <c:pt idx="290">
                  <c:v>96.941583166207323</c:v>
                </c:pt>
                <c:pt idx="291">
                  <c:v>93.417447922014631</c:v>
                </c:pt>
                <c:pt idx="292">
                  <c:v>102.58889049906111</c:v>
                </c:pt>
                <c:pt idx="293">
                  <c:v>118.33631013438172</c:v>
                </c:pt>
                <c:pt idx="294">
                  <c:v>35.684958973615892</c:v>
                </c:pt>
                <c:pt idx="295">
                  <c:v>79.410008283852164</c:v>
                </c:pt>
                <c:pt idx="296">
                  <c:v>113.46025889478871</c:v>
                </c:pt>
                <c:pt idx="297">
                  <c:v>74.144110470811668</c:v>
                </c:pt>
                <c:pt idx="298">
                  <c:v>72.525236734571962</c:v>
                </c:pt>
                <c:pt idx="299">
                  <c:v>54.132054127519019</c:v>
                </c:pt>
                <c:pt idx="300">
                  <c:v>97.871635354397682</c:v>
                </c:pt>
                <c:pt idx="301">
                  <c:v>96.376934991036464</c:v>
                </c:pt>
                <c:pt idx="302">
                  <c:v>112.80196344727696</c:v>
                </c:pt>
                <c:pt idx="303">
                  <c:v>102.82988304947749</c:v>
                </c:pt>
                <c:pt idx="304">
                  <c:v>59.41343205921747</c:v>
                </c:pt>
                <c:pt idx="305">
                  <c:v>120.03867662907368</c:v>
                </c:pt>
                <c:pt idx="306">
                  <c:v>98.106382827498251</c:v>
                </c:pt>
                <c:pt idx="307">
                  <c:v>88.600853291298989</c:v>
                </c:pt>
                <c:pt idx="308">
                  <c:v>96.511300463356278</c:v>
                </c:pt>
                <c:pt idx="309">
                  <c:v>76.11721230636428</c:v>
                </c:pt>
                <c:pt idx="310">
                  <c:v>100.03223052422807</c:v>
                </c:pt>
                <c:pt idx="311">
                  <c:v>56.464704309529949</c:v>
                </c:pt>
                <c:pt idx="312">
                  <c:v>120.03867662907366</c:v>
                </c:pt>
                <c:pt idx="313">
                  <c:v>113.71711281584264</c:v>
                </c:pt>
                <c:pt idx="314">
                  <c:v>56.287222946187633</c:v>
                </c:pt>
                <c:pt idx="315">
                  <c:v>65.502214937074498</c:v>
                </c:pt>
                <c:pt idx="316">
                  <c:v>106.35632922853227</c:v>
                </c:pt>
                <c:pt idx="317">
                  <c:v>112.77209112534885</c:v>
                </c:pt>
                <c:pt idx="318">
                  <c:v>117.9179821977046</c:v>
                </c:pt>
                <c:pt idx="319">
                  <c:v>79.154949979104032</c:v>
                </c:pt>
                <c:pt idx="320">
                  <c:v>96.953879181419239</c:v>
                </c:pt>
                <c:pt idx="321">
                  <c:v>89.64101902565973</c:v>
                </c:pt>
                <c:pt idx="322">
                  <c:v>60.638077245473966</c:v>
                </c:pt>
                <c:pt idx="323">
                  <c:v>76.198900605718137</c:v>
                </c:pt>
                <c:pt idx="324">
                  <c:v>84.395686916311277</c:v>
                </c:pt>
                <c:pt idx="325">
                  <c:v>99.627203439962216</c:v>
                </c:pt>
                <c:pt idx="326">
                  <c:v>79.682315591568596</c:v>
                </c:pt>
                <c:pt idx="327">
                  <c:v>97.925245879619098</c:v>
                </c:pt>
                <c:pt idx="328">
                  <c:v>96.910581586743035</c:v>
                </c:pt>
                <c:pt idx="329">
                  <c:v>120.03867662907366</c:v>
                </c:pt>
                <c:pt idx="330">
                  <c:v>114.62417560099836</c:v>
                </c:pt>
                <c:pt idx="331">
                  <c:v>86.482126756239694</c:v>
                </c:pt>
                <c:pt idx="332">
                  <c:v>51.861990148129081</c:v>
                </c:pt>
                <c:pt idx="333">
                  <c:v>111.99226544713245</c:v>
                </c:pt>
                <c:pt idx="334">
                  <c:v>108.13905110302693</c:v>
                </c:pt>
                <c:pt idx="335">
                  <c:v>114.13785211200866</c:v>
                </c:pt>
                <c:pt idx="336">
                  <c:v>120.03867662907368</c:v>
                </c:pt>
                <c:pt idx="337">
                  <c:v>60.721316819639945</c:v>
                </c:pt>
                <c:pt idx="338">
                  <c:v>98.128158502876417</c:v>
                </c:pt>
                <c:pt idx="339">
                  <c:v>89.276477097295768</c:v>
                </c:pt>
                <c:pt idx="340">
                  <c:v>85.689214843283864</c:v>
                </c:pt>
                <c:pt idx="341">
                  <c:v>120.0360069636336</c:v>
                </c:pt>
                <c:pt idx="342">
                  <c:v>111.35012636073731</c:v>
                </c:pt>
                <c:pt idx="343">
                  <c:v>116.39357501797947</c:v>
                </c:pt>
                <c:pt idx="344">
                  <c:v>72.673038699981888</c:v>
                </c:pt>
                <c:pt idx="345">
                  <c:v>113.09424121167727</c:v>
                </c:pt>
                <c:pt idx="346">
                  <c:v>81.513929363152428</c:v>
                </c:pt>
                <c:pt idx="347">
                  <c:v>86.449853084820873</c:v>
                </c:pt>
                <c:pt idx="348">
                  <c:v>84.382780837119086</c:v>
                </c:pt>
                <c:pt idx="349">
                  <c:v>81.456559580493334</c:v>
                </c:pt>
                <c:pt idx="350">
                  <c:v>72.562081105057871</c:v>
                </c:pt>
                <c:pt idx="351">
                  <c:v>47.444265204550902</c:v>
                </c:pt>
                <c:pt idx="352">
                  <c:v>62.519375904792525</c:v>
                </c:pt>
                <c:pt idx="353">
                  <c:v>120.03867662907368</c:v>
                </c:pt>
                <c:pt idx="354">
                  <c:v>81.394308176260495</c:v>
                </c:pt>
                <c:pt idx="355">
                  <c:v>114.29696963556168</c:v>
                </c:pt>
                <c:pt idx="356">
                  <c:v>82.542418137517188</c:v>
                </c:pt>
                <c:pt idx="357">
                  <c:v>92.934147218618222</c:v>
                </c:pt>
                <c:pt idx="358">
                  <c:v>88.440627800892173</c:v>
                </c:pt>
                <c:pt idx="359">
                  <c:v>99.854014229520146</c:v>
                </c:pt>
                <c:pt idx="360">
                  <c:v>88.368755378727229</c:v>
                </c:pt>
                <c:pt idx="361">
                  <c:v>108.89626982619149</c:v>
                </c:pt>
                <c:pt idx="362">
                  <c:v>72.408350536058947</c:v>
                </c:pt>
                <c:pt idx="363">
                  <c:v>120.03867662907368</c:v>
                </c:pt>
                <c:pt idx="364">
                  <c:v>92.471336552868266</c:v>
                </c:pt>
                <c:pt idx="365">
                  <c:v>75.868761658319983</c:v>
                </c:pt>
                <c:pt idx="366">
                  <c:v>99.403592772884139</c:v>
                </c:pt>
                <c:pt idx="367">
                  <c:v>118.92946072282264</c:v>
                </c:pt>
                <c:pt idx="368">
                  <c:v>94.051330405557792</c:v>
                </c:pt>
                <c:pt idx="369">
                  <c:v>73.121031125661361</c:v>
                </c:pt>
                <c:pt idx="370">
                  <c:v>74.19118925034266</c:v>
                </c:pt>
                <c:pt idx="371">
                  <c:v>110.03115487047884</c:v>
                </c:pt>
                <c:pt idx="372">
                  <c:v>80.994858140580931</c:v>
                </c:pt>
                <c:pt idx="373">
                  <c:v>84.510318923406231</c:v>
                </c:pt>
                <c:pt idx="374">
                  <c:v>110.15355462084074</c:v>
                </c:pt>
                <c:pt idx="375">
                  <c:v>114.66190478305835</c:v>
                </c:pt>
                <c:pt idx="376">
                  <c:v>38.249609547843662</c:v>
                </c:pt>
                <c:pt idx="377">
                  <c:v>99.241647644659551</c:v>
                </c:pt>
                <c:pt idx="378">
                  <c:v>94.351001169464297</c:v>
                </c:pt>
                <c:pt idx="379">
                  <c:v>67.076046746633907</c:v>
                </c:pt>
                <c:pt idx="380">
                  <c:v>115.80517316776415</c:v>
                </c:pt>
                <c:pt idx="381">
                  <c:v>58.417658865027079</c:v>
                </c:pt>
                <c:pt idx="382">
                  <c:v>102.06382671985642</c:v>
                </c:pt>
                <c:pt idx="383">
                  <c:v>99.418704717091202</c:v>
                </c:pt>
                <c:pt idx="384">
                  <c:v>72.716310225399852</c:v>
                </c:pt>
                <c:pt idx="385">
                  <c:v>35.944579570838997</c:v>
                </c:pt>
                <c:pt idx="386">
                  <c:v>108.29410081406166</c:v>
                </c:pt>
                <c:pt idx="387">
                  <c:v>120.03867662907366</c:v>
                </c:pt>
                <c:pt idx="388">
                  <c:v>112.3656386380637</c:v>
                </c:pt>
                <c:pt idx="389">
                  <c:v>79.818054575957618</c:v>
                </c:pt>
                <c:pt idx="390">
                  <c:v>63.274323617758959</c:v>
                </c:pt>
                <c:pt idx="391">
                  <c:v>59.088571139911039</c:v>
                </c:pt>
                <c:pt idx="392">
                  <c:v>98.972068824139299</c:v>
                </c:pt>
                <c:pt idx="393">
                  <c:v>86.444138643383269</c:v>
                </c:pt>
                <c:pt idx="394">
                  <c:v>104.038846501309</c:v>
                </c:pt>
                <c:pt idx="395">
                  <c:v>55.074526904477025</c:v>
                </c:pt>
                <c:pt idx="396">
                  <c:v>90.711042353278543</c:v>
                </c:pt>
                <c:pt idx="397">
                  <c:v>87.094389305121069</c:v>
                </c:pt>
                <c:pt idx="398">
                  <c:v>83.013571598842859</c:v>
                </c:pt>
                <c:pt idx="399">
                  <c:v>98.172140377538454</c:v>
                </c:pt>
                <c:pt idx="400">
                  <c:v>72.1558267557119</c:v>
                </c:pt>
                <c:pt idx="401">
                  <c:v>92.468007372179045</c:v>
                </c:pt>
                <c:pt idx="402">
                  <c:v>62.12828895085849</c:v>
                </c:pt>
                <c:pt idx="403">
                  <c:v>65.711783916975335</c:v>
                </c:pt>
                <c:pt idx="404">
                  <c:v>84.524758635755532</c:v>
                </c:pt>
                <c:pt idx="405">
                  <c:v>78.172346412390709</c:v>
                </c:pt>
                <c:pt idx="406">
                  <c:v>115.64150145767535</c:v>
                </c:pt>
                <c:pt idx="407">
                  <c:v>116.77406041936244</c:v>
                </c:pt>
                <c:pt idx="408">
                  <c:v>81.252992078407559</c:v>
                </c:pt>
                <c:pt idx="409">
                  <c:v>114.89835808116192</c:v>
                </c:pt>
                <c:pt idx="410">
                  <c:v>78.322224329908323</c:v>
                </c:pt>
                <c:pt idx="411">
                  <c:v>85.021784813780883</c:v>
                </c:pt>
                <c:pt idx="412">
                  <c:v>82.537545229189519</c:v>
                </c:pt>
                <c:pt idx="413">
                  <c:v>74.928904902785121</c:v>
                </c:pt>
                <c:pt idx="414">
                  <c:v>83.499352884883905</c:v>
                </c:pt>
                <c:pt idx="415">
                  <c:v>76.934034293530914</c:v>
                </c:pt>
                <c:pt idx="416">
                  <c:v>91.856946223830377</c:v>
                </c:pt>
                <c:pt idx="417">
                  <c:v>82.96563160397713</c:v>
                </c:pt>
                <c:pt idx="418">
                  <c:v>81.886740020320161</c:v>
                </c:pt>
                <c:pt idx="419">
                  <c:v>77.318228824846983</c:v>
                </c:pt>
                <c:pt idx="420">
                  <c:v>69.116419894234596</c:v>
                </c:pt>
                <c:pt idx="421">
                  <c:v>114.63180822044242</c:v>
                </c:pt>
                <c:pt idx="422">
                  <c:v>88.875327355916681</c:v>
                </c:pt>
                <c:pt idx="423">
                  <c:v>70.052640433094624</c:v>
                </c:pt>
                <c:pt idx="424">
                  <c:v>75.881442680869426</c:v>
                </c:pt>
                <c:pt idx="425">
                  <c:v>101.96829639051134</c:v>
                </c:pt>
                <c:pt idx="426">
                  <c:v>91.116839193686815</c:v>
                </c:pt>
                <c:pt idx="427">
                  <c:v>89.722481980021669</c:v>
                </c:pt>
                <c:pt idx="428">
                  <c:v>112.84532449744107</c:v>
                </c:pt>
                <c:pt idx="429">
                  <c:v>90.302680283154629</c:v>
                </c:pt>
                <c:pt idx="430">
                  <c:v>70.6960304634447</c:v>
                </c:pt>
                <c:pt idx="431">
                  <c:v>120.03867662907368</c:v>
                </c:pt>
                <c:pt idx="432">
                  <c:v>84.673858548935584</c:v>
                </c:pt>
                <c:pt idx="433">
                  <c:v>57.048350999135508</c:v>
                </c:pt>
                <c:pt idx="434">
                  <c:v>105.36827245847334</c:v>
                </c:pt>
                <c:pt idx="435">
                  <c:v>82.558054626975959</c:v>
                </c:pt>
                <c:pt idx="436">
                  <c:v>75.64529265043565</c:v>
                </c:pt>
                <c:pt idx="437">
                  <c:v>86.445285453265569</c:v>
                </c:pt>
                <c:pt idx="438">
                  <c:v>109.14720613882852</c:v>
                </c:pt>
                <c:pt idx="439">
                  <c:v>94.557358167400693</c:v>
                </c:pt>
                <c:pt idx="440">
                  <c:v>47.863398345848601</c:v>
                </c:pt>
                <c:pt idx="441">
                  <c:v>78.29834642689174</c:v>
                </c:pt>
                <c:pt idx="442">
                  <c:v>101.70080561923061</c:v>
                </c:pt>
                <c:pt idx="443">
                  <c:v>94.013701176396168</c:v>
                </c:pt>
                <c:pt idx="444">
                  <c:v>89.711893132679236</c:v>
                </c:pt>
                <c:pt idx="445">
                  <c:v>101.85488566248145</c:v>
                </c:pt>
                <c:pt idx="446">
                  <c:v>74.580298912890342</c:v>
                </c:pt>
                <c:pt idx="447">
                  <c:v>97.830722214770603</c:v>
                </c:pt>
                <c:pt idx="448">
                  <c:v>104.89909984450871</c:v>
                </c:pt>
                <c:pt idx="449">
                  <c:v>51.562683653072646</c:v>
                </c:pt>
                <c:pt idx="450">
                  <c:v>105.88846158551706</c:v>
                </c:pt>
                <c:pt idx="451">
                  <c:v>116.55754297812126</c:v>
                </c:pt>
                <c:pt idx="452">
                  <c:v>107.06225645182526</c:v>
                </c:pt>
                <c:pt idx="453">
                  <c:v>84.425243104046004</c:v>
                </c:pt>
                <c:pt idx="454">
                  <c:v>82.507624276937108</c:v>
                </c:pt>
                <c:pt idx="455">
                  <c:v>79.355018290495252</c:v>
                </c:pt>
                <c:pt idx="456">
                  <c:v>116.96128580520484</c:v>
                </c:pt>
                <c:pt idx="457">
                  <c:v>56.046904167383957</c:v>
                </c:pt>
                <c:pt idx="458">
                  <c:v>57.761501559119353</c:v>
                </c:pt>
                <c:pt idx="459">
                  <c:v>34.659023901118616</c:v>
                </c:pt>
                <c:pt idx="460">
                  <c:v>94.068373687803629</c:v>
                </c:pt>
                <c:pt idx="461">
                  <c:v>92.24225090874846</c:v>
                </c:pt>
                <c:pt idx="462">
                  <c:v>76.55910291218467</c:v>
                </c:pt>
                <c:pt idx="463">
                  <c:v>73.012894917827794</c:v>
                </c:pt>
                <c:pt idx="464">
                  <c:v>92.964108367475959</c:v>
                </c:pt>
                <c:pt idx="465">
                  <c:v>78.617990323689256</c:v>
                </c:pt>
                <c:pt idx="466">
                  <c:v>108.27902891815644</c:v>
                </c:pt>
                <c:pt idx="467">
                  <c:v>83.603082508763706</c:v>
                </c:pt>
                <c:pt idx="468">
                  <c:v>58.796201622085462</c:v>
                </c:pt>
                <c:pt idx="469">
                  <c:v>112.63941133647764</c:v>
                </c:pt>
                <c:pt idx="470">
                  <c:v>67.295342685474694</c:v>
                </c:pt>
                <c:pt idx="471">
                  <c:v>88.880344076946997</c:v>
                </c:pt>
                <c:pt idx="472">
                  <c:v>77.870371921652691</c:v>
                </c:pt>
                <c:pt idx="473">
                  <c:v>94.702149001276752</c:v>
                </c:pt>
                <c:pt idx="474">
                  <c:v>59.32963096669026</c:v>
                </c:pt>
                <c:pt idx="475">
                  <c:v>103.53012817060974</c:v>
                </c:pt>
                <c:pt idx="476">
                  <c:v>56.607726911017771</c:v>
                </c:pt>
                <c:pt idx="477">
                  <c:v>117.16355470143077</c:v>
                </c:pt>
                <c:pt idx="478">
                  <c:v>118.9151012455396</c:v>
                </c:pt>
                <c:pt idx="479">
                  <c:v>99.295799939704239</c:v>
                </c:pt>
                <c:pt idx="480">
                  <c:v>65.719117010080836</c:v>
                </c:pt>
                <c:pt idx="481">
                  <c:v>92.775241336334616</c:v>
                </c:pt>
                <c:pt idx="482">
                  <c:v>86.837452982801494</c:v>
                </c:pt>
                <c:pt idx="483">
                  <c:v>113.18191387163392</c:v>
                </c:pt>
                <c:pt idx="484">
                  <c:v>98.405249376685873</c:v>
                </c:pt>
                <c:pt idx="485">
                  <c:v>118.29739931444628</c:v>
                </c:pt>
                <c:pt idx="486">
                  <c:v>102.91446578320144</c:v>
                </c:pt>
                <c:pt idx="487">
                  <c:v>104.49040799253321</c:v>
                </c:pt>
                <c:pt idx="488">
                  <c:v>90.507553089184256</c:v>
                </c:pt>
                <c:pt idx="489">
                  <c:v>77.320741236944883</c:v>
                </c:pt>
                <c:pt idx="490">
                  <c:v>59.298678476057333</c:v>
                </c:pt>
                <c:pt idx="491">
                  <c:v>117.31377345694337</c:v>
                </c:pt>
                <c:pt idx="492">
                  <c:v>43.646898583709181</c:v>
                </c:pt>
                <c:pt idx="493">
                  <c:v>83.691049246496434</c:v>
                </c:pt>
                <c:pt idx="494">
                  <c:v>90.204043108079119</c:v>
                </c:pt>
                <c:pt idx="495">
                  <c:v>76.770479164669766</c:v>
                </c:pt>
                <c:pt idx="496">
                  <c:v>103.92541411724881</c:v>
                </c:pt>
                <c:pt idx="497">
                  <c:v>62.680426279487456</c:v>
                </c:pt>
                <c:pt idx="498">
                  <c:v>72.898460590207094</c:v>
                </c:pt>
                <c:pt idx="499">
                  <c:v>114.06602843240358</c:v>
                </c:pt>
                <c:pt idx="500">
                  <c:v>93.343947744909769</c:v>
                </c:pt>
                <c:pt idx="501">
                  <c:v>103.25287177218027</c:v>
                </c:pt>
                <c:pt idx="502">
                  <c:v>111.96349557240821</c:v>
                </c:pt>
                <c:pt idx="503">
                  <c:v>117.70756360653563</c:v>
                </c:pt>
                <c:pt idx="504">
                  <c:v>66.127567569566509</c:v>
                </c:pt>
                <c:pt idx="505">
                  <c:v>98.134694262974492</c:v>
                </c:pt>
                <c:pt idx="506">
                  <c:v>117.39023038461923</c:v>
                </c:pt>
                <c:pt idx="507">
                  <c:v>66.428129772391017</c:v>
                </c:pt>
                <c:pt idx="508">
                  <c:v>82.198711222948077</c:v>
                </c:pt>
                <c:pt idx="509">
                  <c:v>48.923046549675973</c:v>
                </c:pt>
                <c:pt idx="510">
                  <c:v>99.231196137431596</c:v>
                </c:pt>
                <c:pt idx="511">
                  <c:v>96.990760924507128</c:v>
                </c:pt>
                <c:pt idx="512">
                  <c:v>113.41999466480279</c:v>
                </c:pt>
                <c:pt idx="513">
                  <c:v>92.927679410687261</c:v>
                </c:pt>
                <c:pt idx="514">
                  <c:v>77.286256702693962</c:v>
                </c:pt>
                <c:pt idx="515">
                  <c:v>120.03867662907368</c:v>
                </c:pt>
                <c:pt idx="516">
                  <c:v>85.151502101963516</c:v>
                </c:pt>
                <c:pt idx="517">
                  <c:v>86.473461441306682</c:v>
                </c:pt>
                <c:pt idx="518">
                  <c:v>99.605343796680685</c:v>
                </c:pt>
                <c:pt idx="519">
                  <c:v>78.417512245224458</c:v>
                </c:pt>
                <c:pt idx="520">
                  <c:v>59.970041348510371</c:v>
                </c:pt>
                <c:pt idx="521">
                  <c:v>84.68739687262584</c:v>
                </c:pt>
                <c:pt idx="522">
                  <c:v>119.15131368998803</c:v>
                </c:pt>
                <c:pt idx="523">
                  <c:v>112.23204513100441</c:v>
                </c:pt>
                <c:pt idx="524">
                  <c:v>74.742432521030722</c:v>
                </c:pt>
                <c:pt idx="525">
                  <c:v>89.819064926504979</c:v>
                </c:pt>
                <c:pt idx="526">
                  <c:v>116.81285531001672</c:v>
                </c:pt>
                <c:pt idx="527">
                  <c:v>117.60849185408902</c:v>
                </c:pt>
                <c:pt idx="528">
                  <c:v>118.37335684011749</c:v>
                </c:pt>
                <c:pt idx="529">
                  <c:v>110.82555116377915</c:v>
                </c:pt>
                <c:pt idx="530">
                  <c:v>81.41073843859138</c:v>
                </c:pt>
                <c:pt idx="531">
                  <c:v>103.59660846582231</c:v>
                </c:pt>
                <c:pt idx="532">
                  <c:v>75.513407748381695</c:v>
                </c:pt>
                <c:pt idx="533">
                  <c:v>79.664291810269845</c:v>
                </c:pt>
                <c:pt idx="534">
                  <c:v>100.88314314681412</c:v>
                </c:pt>
                <c:pt idx="535">
                  <c:v>104.47101620659136</c:v>
                </c:pt>
                <c:pt idx="536">
                  <c:v>73.453576296794466</c:v>
                </c:pt>
                <c:pt idx="537">
                  <c:v>84.545138689432605</c:v>
                </c:pt>
                <c:pt idx="538">
                  <c:v>90.04986672301844</c:v>
                </c:pt>
                <c:pt idx="539">
                  <c:v>111.49195014193654</c:v>
                </c:pt>
                <c:pt idx="540">
                  <c:v>119.81212579800014</c:v>
                </c:pt>
                <c:pt idx="541">
                  <c:v>100.92796691140886</c:v>
                </c:pt>
                <c:pt idx="542">
                  <c:v>38.95875530118105</c:v>
                </c:pt>
                <c:pt idx="543">
                  <c:v>114.01894682398273</c:v>
                </c:pt>
                <c:pt idx="544">
                  <c:v>112.53571496178861</c:v>
                </c:pt>
                <c:pt idx="545">
                  <c:v>112.20713865609835</c:v>
                </c:pt>
                <c:pt idx="546">
                  <c:v>119.35174445059496</c:v>
                </c:pt>
                <c:pt idx="547">
                  <c:v>76.579723829401246</c:v>
                </c:pt>
                <c:pt idx="548">
                  <c:v>97.654591030320631</c:v>
                </c:pt>
                <c:pt idx="549">
                  <c:v>83.314541627880629</c:v>
                </c:pt>
                <c:pt idx="550">
                  <c:v>105.69394718838431</c:v>
                </c:pt>
                <c:pt idx="551">
                  <c:v>120.03867662907368</c:v>
                </c:pt>
                <c:pt idx="552">
                  <c:v>115.09531175046536</c:v>
                </c:pt>
                <c:pt idx="553">
                  <c:v>119.2558081143613</c:v>
                </c:pt>
                <c:pt idx="554">
                  <c:v>89.406502349943253</c:v>
                </c:pt>
                <c:pt idx="555">
                  <c:v>117.55782745164466</c:v>
                </c:pt>
                <c:pt idx="556">
                  <c:v>105.44552228428863</c:v>
                </c:pt>
                <c:pt idx="557">
                  <c:v>97.418593332967589</c:v>
                </c:pt>
                <c:pt idx="558">
                  <c:v>95.547592827016359</c:v>
                </c:pt>
                <c:pt idx="559">
                  <c:v>89.120638198500586</c:v>
                </c:pt>
                <c:pt idx="560">
                  <c:v>56.031444807812321</c:v>
                </c:pt>
                <c:pt idx="561">
                  <c:v>43.979692618967121</c:v>
                </c:pt>
                <c:pt idx="562">
                  <c:v>73.508417790436354</c:v>
                </c:pt>
                <c:pt idx="563">
                  <c:v>120.03867662907368</c:v>
                </c:pt>
                <c:pt idx="564">
                  <c:v>96.601132737357773</c:v>
                </c:pt>
                <c:pt idx="565">
                  <c:v>89.316255718787744</c:v>
                </c:pt>
                <c:pt idx="566">
                  <c:v>68.298588808893697</c:v>
                </c:pt>
                <c:pt idx="567">
                  <c:v>97.864523954729947</c:v>
                </c:pt>
                <c:pt idx="568">
                  <c:v>101.97539404914576</c:v>
                </c:pt>
                <c:pt idx="569">
                  <c:v>86.781280358788706</c:v>
                </c:pt>
                <c:pt idx="570">
                  <c:v>90.135928914033414</c:v>
                </c:pt>
                <c:pt idx="571">
                  <c:v>108.41857196748191</c:v>
                </c:pt>
                <c:pt idx="572">
                  <c:v>87.343966494969138</c:v>
                </c:pt>
                <c:pt idx="573">
                  <c:v>120.03867662907368</c:v>
                </c:pt>
                <c:pt idx="574">
                  <c:v>86.613023311720582</c:v>
                </c:pt>
                <c:pt idx="575">
                  <c:v>55.406400638846065</c:v>
                </c:pt>
                <c:pt idx="576">
                  <c:v>90.928312250587538</c:v>
                </c:pt>
                <c:pt idx="577">
                  <c:v>98.764057804426372</c:v>
                </c:pt>
                <c:pt idx="578">
                  <c:v>104.35148186933496</c:v>
                </c:pt>
                <c:pt idx="579">
                  <c:v>62.846342840113579</c:v>
                </c:pt>
                <c:pt idx="580">
                  <c:v>54.535426522354825</c:v>
                </c:pt>
                <c:pt idx="581">
                  <c:v>112.29007672719536</c:v>
                </c:pt>
                <c:pt idx="582">
                  <c:v>117.79327192638473</c:v>
                </c:pt>
                <c:pt idx="583">
                  <c:v>96.468426558841728</c:v>
                </c:pt>
                <c:pt idx="584">
                  <c:v>119.2318149999532</c:v>
                </c:pt>
                <c:pt idx="585">
                  <c:v>116.25933777125925</c:v>
                </c:pt>
                <c:pt idx="586">
                  <c:v>76.61273785187683</c:v>
                </c:pt>
                <c:pt idx="587">
                  <c:v>104.88742766037196</c:v>
                </c:pt>
                <c:pt idx="588">
                  <c:v>98.556001337746324</c:v>
                </c:pt>
                <c:pt idx="589">
                  <c:v>83.969072798155409</c:v>
                </c:pt>
                <c:pt idx="590">
                  <c:v>112.78830013979702</c:v>
                </c:pt>
                <c:pt idx="591">
                  <c:v>66.719326989117448</c:v>
                </c:pt>
                <c:pt idx="592">
                  <c:v>104.07509404599152</c:v>
                </c:pt>
                <c:pt idx="593">
                  <c:v>86.865592458819265</c:v>
                </c:pt>
                <c:pt idx="594">
                  <c:v>69.697950184116209</c:v>
                </c:pt>
                <c:pt idx="595">
                  <c:v>45.656403265722027</c:v>
                </c:pt>
                <c:pt idx="596">
                  <c:v>102.81422268488041</c:v>
                </c:pt>
                <c:pt idx="597">
                  <c:v>120.03867662907365</c:v>
                </c:pt>
                <c:pt idx="598">
                  <c:v>112.59285815669017</c:v>
                </c:pt>
                <c:pt idx="599">
                  <c:v>51.921039637791296</c:v>
                </c:pt>
                <c:pt idx="600">
                  <c:v>79.203699689899395</c:v>
                </c:pt>
                <c:pt idx="601">
                  <c:v>57.557585115316186</c:v>
                </c:pt>
                <c:pt idx="602">
                  <c:v>90.365749750442689</c:v>
                </c:pt>
                <c:pt idx="603">
                  <c:v>72.067708635796095</c:v>
                </c:pt>
                <c:pt idx="604">
                  <c:v>118.09014113282895</c:v>
                </c:pt>
                <c:pt idx="605">
                  <c:v>54.65223016553503</c:v>
                </c:pt>
                <c:pt idx="606">
                  <c:v>94.902452679399516</c:v>
                </c:pt>
                <c:pt idx="607">
                  <c:v>82.465539510542953</c:v>
                </c:pt>
                <c:pt idx="608">
                  <c:v>72.576110071123267</c:v>
                </c:pt>
                <c:pt idx="609">
                  <c:v>82.703529152223837</c:v>
                </c:pt>
                <c:pt idx="610">
                  <c:v>86.24647876678587</c:v>
                </c:pt>
                <c:pt idx="611">
                  <c:v>86.238497142139096</c:v>
                </c:pt>
                <c:pt idx="612">
                  <c:v>55.487649459424375</c:v>
                </c:pt>
                <c:pt idx="613">
                  <c:v>69.439552572733675</c:v>
                </c:pt>
                <c:pt idx="614">
                  <c:v>87.585916385256439</c:v>
                </c:pt>
                <c:pt idx="615">
                  <c:v>65.514638211440285</c:v>
                </c:pt>
                <c:pt idx="616">
                  <c:v>115.70905400627787</c:v>
                </c:pt>
                <c:pt idx="617">
                  <c:v>113.43864270111526</c:v>
                </c:pt>
                <c:pt idx="618">
                  <c:v>82.424669386792544</c:v>
                </c:pt>
                <c:pt idx="619">
                  <c:v>115.03973558098316</c:v>
                </c:pt>
                <c:pt idx="620">
                  <c:v>76.888971103036809</c:v>
                </c:pt>
                <c:pt idx="621">
                  <c:v>86.900846674121851</c:v>
                </c:pt>
                <c:pt idx="622">
                  <c:v>104.76768851737172</c:v>
                </c:pt>
                <c:pt idx="623">
                  <c:v>59.14526151708057</c:v>
                </c:pt>
                <c:pt idx="624">
                  <c:v>103.15162482871861</c:v>
                </c:pt>
                <c:pt idx="625">
                  <c:v>88.067452241773083</c:v>
                </c:pt>
                <c:pt idx="626">
                  <c:v>77.05862352005002</c:v>
                </c:pt>
                <c:pt idx="627">
                  <c:v>87.440370830141319</c:v>
                </c:pt>
                <c:pt idx="628">
                  <c:v>47.081359154087536</c:v>
                </c:pt>
                <c:pt idx="629">
                  <c:v>60.297251153490542</c:v>
                </c:pt>
                <c:pt idx="630">
                  <c:v>46.246644315165334</c:v>
                </c:pt>
                <c:pt idx="631">
                  <c:v>119.50207575491163</c:v>
                </c:pt>
                <c:pt idx="632">
                  <c:v>87.848019599716778</c:v>
                </c:pt>
                <c:pt idx="633">
                  <c:v>61.363811724477159</c:v>
                </c:pt>
                <c:pt idx="634">
                  <c:v>83.538707950540555</c:v>
                </c:pt>
                <c:pt idx="635">
                  <c:v>89.047391545405787</c:v>
                </c:pt>
                <c:pt idx="636">
                  <c:v>86.806172669684884</c:v>
                </c:pt>
                <c:pt idx="637">
                  <c:v>110.07343565209378</c:v>
                </c:pt>
                <c:pt idx="638">
                  <c:v>118.24887027592392</c:v>
                </c:pt>
                <c:pt idx="639">
                  <c:v>85.390934481527779</c:v>
                </c:pt>
                <c:pt idx="640">
                  <c:v>67.246648312301872</c:v>
                </c:pt>
                <c:pt idx="641">
                  <c:v>120.03867662907366</c:v>
                </c:pt>
                <c:pt idx="642">
                  <c:v>86.416803422439045</c:v>
                </c:pt>
                <c:pt idx="643">
                  <c:v>33.756163932857852</c:v>
                </c:pt>
                <c:pt idx="644">
                  <c:v>94.489862774667387</c:v>
                </c:pt>
                <c:pt idx="645">
                  <c:v>75.725277407004512</c:v>
                </c:pt>
                <c:pt idx="646">
                  <c:v>67.142917937741842</c:v>
                </c:pt>
                <c:pt idx="647">
                  <c:v>83.374179770001916</c:v>
                </c:pt>
                <c:pt idx="648">
                  <c:v>108.93434949722426</c:v>
                </c:pt>
                <c:pt idx="649">
                  <c:v>105.80165099415223</c:v>
                </c:pt>
                <c:pt idx="650">
                  <c:v>51.039612177872563</c:v>
                </c:pt>
                <c:pt idx="651">
                  <c:v>71.909473388609683</c:v>
                </c:pt>
                <c:pt idx="652">
                  <c:v>101.78293900730009</c:v>
                </c:pt>
                <c:pt idx="653">
                  <c:v>88.925123845120581</c:v>
                </c:pt>
                <c:pt idx="654">
                  <c:v>85.303764964890746</c:v>
                </c:pt>
                <c:pt idx="655">
                  <c:v>96.543586199995588</c:v>
                </c:pt>
                <c:pt idx="656">
                  <c:v>66.055426909201415</c:v>
                </c:pt>
                <c:pt idx="657">
                  <c:v>91.75123275940912</c:v>
                </c:pt>
                <c:pt idx="658">
                  <c:v>102.28909896616938</c:v>
                </c:pt>
                <c:pt idx="659">
                  <c:v>54.419770578075337</c:v>
                </c:pt>
                <c:pt idx="660">
                  <c:v>91.992958378457303</c:v>
                </c:pt>
                <c:pt idx="661">
                  <c:v>89.036040383765609</c:v>
                </c:pt>
                <c:pt idx="662">
                  <c:v>108.2564600413743</c:v>
                </c:pt>
                <c:pt idx="663">
                  <c:v>80.290857389170426</c:v>
                </c:pt>
                <c:pt idx="664">
                  <c:v>94.998132454334055</c:v>
                </c:pt>
                <c:pt idx="665">
                  <c:v>81.76393954010895</c:v>
                </c:pt>
                <c:pt idx="666">
                  <c:v>110.46699323690559</c:v>
                </c:pt>
                <c:pt idx="667">
                  <c:v>59.890455297833284</c:v>
                </c:pt>
                <c:pt idx="668">
                  <c:v>76.399823584798398</c:v>
                </c:pt>
                <c:pt idx="669">
                  <c:v>41.794292227906205</c:v>
                </c:pt>
                <c:pt idx="670">
                  <c:v>97.240019589373787</c:v>
                </c:pt>
                <c:pt idx="671">
                  <c:v>78.420189432340237</c:v>
                </c:pt>
                <c:pt idx="672">
                  <c:v>93.733211553408523</c:v>
                </c:pt>
                <c:pt idx="673">
                  <c:v>63.715297018237564</c:v>
                </c:pt>
                <c:pt idx="674">
                  <c:v>94.522361414016032</c:v>
                </c:pt>
                <c:pt idx="675">
                  <c:v>99.853675702970094</c:v>
                </c:pt>
                <c:pt idx="676">
                  <c:v>110.09141514261545</c:v>
                </c:pt>
                <c:pt idx="677">
                  <c:v>110.89227075110887</c:v>
                </c:pt>
                <c:pt idx="678">
                  <c:v>72.433010390855713</c:v>
                </c:pt>
                <c:pt idx="679">
                  <c:v>101.36109646534594</c:v>
                </c:pt>
                <c:pt idx="680">
                  <c:v>77.272646553123607</c:v>
                </c:pt>
                <c:pt idx="681">
                  <c:v>112.72129284184547</c:v>
                </c:pt>
                <c:pt idx="682">
                  <c:v>76.974699585221856</c:v>
                </c:pt>
                <c:pt idx="683">
                  <c:v>101.70584579536386</c:v>
                </c:pt>
                <c:pt idx="684">
                  <c:v>54.040667939623098</c:v>
                </c:pt>
                <c:pt idx="685">
                  <c:v>95.396061160782324</c:v>
                </c:pt>
                <c:pt idx="686">
                  <c:v>67.204424458095389</c:v>
                </c:pt>
                <c:pt idx="687">
                  <c:v>120.03867662907368</c:v>
                </c:pt>
                <c:pt idx="688">
                  <c:v>113.95664712498025</c:v>
                </c:pt>
                <c:pt idx="689">
                  <c:v>100.5762507302004</c:v>
                </c:pt>
                <c:pt idx="690">
                  <c:v>101.32271467001459</c:v>
                </c:pt>
                <c:pt idx="691">
                  <c:v>62.950531904620547</c:v>
                </c:pt>
                <c:pt idx="692">
                  <c:v>79.756742857835889</c:v>
                </c:pt>
                <c:pt idx="693">
                  <c:v>116.4361904292455</c:v>
                </c:pt>
                <c:pt idx="694">
                  <c:v>93.862308795708614</c:v>
                </c:pt>
                <c:pt idx="695">
                  <c:v>120.03867662907368</c:v>
                </c:pt>
                <c:pt idx="696">
                  <c:v>86.836931101892802</c:v>
                </c:pt>
                <c:pt idx="697">
                  <c:v>87.611466907202896</c:v>
                </c:pt>
                <c:pt idx="698">
                  <c:v>69.314644539952681</c:v>
                </c:pt>
                <c:pt idx="699">
                  <c:v>87.011360805163378</c:v>
                </c:pt>
                <c:pt idx="700">
                  <c:v>73.194336765878404</c:v>
                </c:pt>
                <c:pt idx="701">
                  <c:v>120.03867662907368</c:v>
                </c:pt>
                <c:pt idx="702">
                  <c:v>95.537687197507992</c:v>
                </c:pt>
                <c:pt idx="703">
                  <c:v>88.844751618868244</c:v>
                </c:pt>
                <c:pt idx="704">
                  <c:v>90.25876068961739</c:v>
                </c:pt>
                <c:pt idx="705">
                  <c:v>73.544781160875175</c:v>
                </c:pt>
                <c:pt idx="706">
                  <c:v>100.29735009855609</c:v>
                </c:pt>
                <c:pt idx="707">
                  <c:v>50.668848860736404</c:v>
                </c:pt>
                <c:pt idx="708">
                  <c:v>52.198644653386609</c:v>
                </c:pt>
                <c:pt idx="709">
                  <c:v>117.46628291013863</c:v>
                </c:pt>
                <c:pt idx="710">
                  <c:v>91.262089505950172</c:v>
                </c:pt>
                <c:pt idx="711">
                  <c:v>87.269143099620038</c:v>
                </c:pt>
                <c:pt idx="712">
                  <c:v>106.06624619650776</c:v>
                </c:pt>
                <c:pt idx="713">
                  <c:v>120.03867662907368</c:v>
                </c:pt>
                <c:pt idx="714">
                  <c:v>60.339623241069461</c:v>
                </c:pt>
                <c:pt idx="715">
                  <c:v>113.46682931137202</c:v>
                </c:pt>
                <c:pt idx="716">
                  <c:v>91.773383418059936</c:v>
                </c:pt>
                <c:pt idx="717">
                  <c:v>64.525683277743767</c:v>
                </c:pt>
                <c:pt idx="718">
                  <c:v>83.098564476517225</c:v>
                </c:pt>
                <c:pt idx="719">
                  <c:v>47.433658809513034</c:v>
                </c:pt>
                <c:pt idx="720">
                  <c:v>97.759784938986215</c:v>
                </c:pt>
                <c:pt idx="721">
                  <c:v>101.96698140257971</c:v>
                </c:pt>
                <c:pt idx="722">
                  <c:v>115.03354578595706</c:v>
                </c:pt>
                <c:pt idx="723">
                  <c:v>98.122612928699724</c:v>
                </c:pt>
                <c:pt idx="724">
                  <c:v>77.888706994574875</c:v>
                </c:pt>
                <c:pt idx="725">
                  <c:v>120.03867662907368</c:v>
                </c:pt>
                <c:pt idx="726">
                  <c:v>99.840853732773994</c:v>
                </c:pt>
                <c:pt idx="727">
                  <c:v>95.194110379160847</c:v>
                </c:pt>
                <c:pt idx="728">
                  <c:v>109.23477315087544</c:v>
                </c:pt>
                <c:pt idx="729">
                  <c:v>81.753781724046959</c:v>
                </c:pt>
                <c:pt idx="730">
                  <c:v>73.393294836843054</c:v>
                </c:pt>
                <c:pt idx="731">
                  <c:v>56.76938913621531</c:v>
                </c:pt>
                <c:pt idx="732">
                  <c:v>119.92795209204235</c:v>
                </c:pt>
                <c:pt idx="733">
                  <c:v>120.03867662907368</c:v>
                </c:pt>
                <c:pt idx="734">
                  <c:v>69.518993439446007</c:v>
                </c:pt>
                <c:pt idx="735">
                  <c:v>79.318343428748946</c:v>
                </c:pt>
                <c:pt idx="736">
                  <c:v>113.46721607650734</c:v>
                </c:pt>
                <c:pt idx="737">
                  <c:v>111.4405996006565</c:v>
                </c:pt>
                <c:pt idx="738">
                  <c:v>118.61777152846854</c:v>
                </c:pt>
                <c:pt idx="739">
                  <c:v>84.734983358588039</c:v>
                </c:pt>
                <c:pt idx="740">
                  <c:v>93.470891957479594</c:v>
                </c:pt>
                <c:pt idx="741">
                  <c:v>90.434348244272357</c:v>
                </c:pt>
                <c:pt idx="742">
                  <c:v>66.137291259490752</c:v>
                </c:pt>
                <c:pt idx="743">
                  <c:v>89.917153461791685</c:v>
                </c:pt>
                <c:pt idx="744">
                  <c:v>101.58351381750512</c:v>
                </c:pt>
                <c:pt idx="745">
                  <c:v>110.04647383672514</c:v>
                </c:pt>
                <c:pt idx="746">
                  <c:v>81.912322287561437</c:v>
                </c:pt>
                <c:pt idx="747">
                  <c:v>99.26627356225714</c:v>
                </c:pt>
                <c:pt idx="748">
                  <c:v>111.15135542897653</c:v>
                </c:pt>
                <c:pt idx="749">
                  <c:v>120.03867662907366</c:v>
                </c:pt>
                <c:pt idx="750">
                  <c:v>117.05462607790504</c:v>
                </c:pt>
                <c:pt idx="751">
                  <c:v>101.3787454221946</c:v>
                </c:pt>
                <c:pt idx="752">
                  <c:v>45.055925808130254</c:v>
                </c:pt>
                <c:pt idx="753">
                  <c:v>113.81862253146842</c:v>
                </c:pt>
                <c:pt idx="754">
                  <c:v>118.84299632421846</c:v>
                </c:pt>
                <c:pt idx="755">
                  <c:v>106.25236400062606</c:v>
                </c:pt>
                <c:pt idx="756">
                  <c:v>118.12448907789934</c:v>
                </c:pt>
                <c:pt idx="757">
                  <c:v>81.125509198457451</c:v>
                </c:pt>
                <c:pt idx="758">
                  <c:v>120.03867662907366</c:v>
                </c:pt>
                <c:pt idx="759">
                  <c:v>56.931559985036643</c:v>
                </c:pt>
                <c:pt idx="760">
                  <c:v>63.721986902603966</c:v>
                </c:pt>
                <c:pt idx="761">
                  <c:v>114.3892752279296</c:v>
                </c:pt>
                <c:pt idx="762">
                  <c:v>116.16074931547182</c:v>
                </c:pt>
                <c:pt idx="763">
                  <c:v>118.68318444347668</c:v>
                </c:pt>
                <c:pt idx="764">
                  <c:v>93.272800792933438</c:v>
                </c:pt>
                <c:pt idx="765">
                  <c:v>106.73234434328877</c:v>
                </c:pt>
                <c:pt idx="766">
                  <c:v>109.24996516309913</c:v>
                </c:pt>
                <c:pt idx="767">
                  <c:v>99.688389523126062</c:v>
                </c:pt>
                <c:pt idx="768">
                  <c:v>99.598699227382767</c:v>
                </c:pt>
                <c:pt idx="769">
                  <c:v>74.928994968322684</c:v>
                </c:pt>
                <c:pt idx="770">
                  <c:v>40.486285459090794</c:v>
                </c:pt>
                <c:pt idx="771">
                  <c:v>71.182347088139124</c:v>
                </c:pt>
                <c:pt idx="772">
                  <c:v>57.813704861764144</c:v>
                </c:pt>
                <c:pt idx="773">
                  <c:v>113.40122176738711</c:v>
                </c:pt>
                <c:pt idx="774">
                  <c:v>82.997573804583581</c:v>
                </c:pt>
                <c:pt idx="775">
                  <c:v>105.97721960737724</c:v>
                </c:pt>
                <c:pt idx="776">
                  <c:v>62.355526875820914</c:v>
                </c:pt>
                <c:pt idx="777">
                  <c:v>101.61116655654254</c:v>
                </c:pt>
                <c:pt idx="778">
                  <c:v>90.173998883087734</c:v>
                </c:pt>
                <c:pt idx="779">
                  <c:v>99.465234423629255</c:v>
                </c:pt>
                <c:pt idx="780">
                  <c:v>79.82217930306166</c:v>
                </c:pt>
                <c:pt idx="781">
                  <c:v>112.42575794979108</c:v>
                </c:pt>
                <c:pt idx="782">
                  <c:v>74.188201999378535</c:v>
                </c:pt>
                <c:pt idx="783">
                  <c:v>120.03867662907368</c:v>
                </c:pt>
                <c:pt idx="784">
                  <c:v>86.9234302609119</c:v>
                </c:pt>
                <c:pt idx="785">
                  <c:v>74.50791403185309</c:v>
                </c:pt>
                <c:pt idx="786">
                  <c:v>105.55347699221318</c:v>
                </c:pt>
                <c:pt idx="787">
                  <c:v>115.10175730890839</c:v>
                </c:pt>
                <c:pt idx="788">
                  <c:v>98.155734315891749</c:v>
                </c:pt>
                <c:pt idx="789">
                  <c:v>63.333065115115033</c:v>
                </c:pt>
                <c:pt idx="790">
                  <c:v>76.597733011109128</c:v>
                </c:pt>
                <c:pt idx="791">
                  <c:v>107.56098365334783</c:v>
                </c:pt>
                <c:pt idx="792">
                  <c:v>77.601862195924511</c:v>
                </c:pt>
                <c:pt idx="793">
                  <c:v>99.538264085080471</c:v>
                </c:pt>
                <c:pt idx="794">
                  <c:v>117.69413302460049</c:v>
                </c:pt>
                <c:pt idx="795">
                  <c:v>114.09517831240424</c:v>
                </c:pt>
                <c:pt idx="796">
                  <c:v>22.748047460138491</c:v>
                </c:pt>
                <c:pt idx="797">
                  <c:v>107.81871875431246</c:v>
                </c:pt>
                <c:pt idx="798">
                  <c:v>90.5739198366377</c:v>
                </c:pt>
                <c:pt idx="799">
                  <c:v>83.482538993009058</c:v>
                </c:pt>
                <c:pt idx="800">
                  <c:v>120.03867662907366</c:v>
                </c:pt>
                <c:pt idx="801">
                  <c:v>58.699046423051641</c:v>
                </c:pt>
                <c:pt idx="802">
                  <c:v>108.95193647153647</c:v>
                </c:pt>
                <c:pt idx="803">
                  <c:v>103.05428284473015</c:v>
                </c:pt>
                <c:pt idx="804">
                  <c:v>66.80045494988444</c:v>
                </c:pt>
                <c:pt idx="805">
                  <c:v>36.563435755911023</c:v>
                </c:pt>
                <c:pt idx="806">
                  <c:v>100.55487105096938</c:v>
                </c:pt>
                <c:pt idx="807">
                  <c:v>120.03867662907368</c:v>
                </c:pt>
                <c:pt idx="808">
                  <c:v>115.00408853275651</c:v>
                </c:pt>
                <c:pt idx="809">
                  <c:v>65.358040940768589</c:v>
                </c:pt>
                <c:pt idx="810">
                  <c:v>60.94247329383407</c:v>
                </c:pt>
                <c:pt idx="811">
                  <c:v>50.119537870134678</c:v>
                </c:pt>
                <c:pt idx="812">
                  <c:v>80.388978612330462</c:v>
                </c:pt>
                <c:pt idx="813">
                  <c:v>79.251762946360799</c:v>
                </c:pt>
                <c:pt idx="814">
                  <c:v>115.04465641428473</c:v>
                </c:pt>
                <c:pt idx="815">
                  <c:v>81.698322619900935</c:v>
                </c:pt>
                <c:pt idx="816">
                  <c:v>91.351217099694566</c:v>
                </c:pt>
                <c:pt idx="817">
                  <c:v>91.922471091008532</c:v>
                </c:pt>
                <c:pt idx="818">
                  <c:v>83.482342376751575</c:v>
                </c:pt>
                <c:pt idx="819">
                  <c:v>68.574960268452827</c:v>
                </c:pt>
                <c:pt idx="820">
                  <c:v>81.796198865905808</c:v>
                </c:pt>
                <c:pt idx="821">
                  <c:v>102.28187457561982</c:v>
                </c:pt>
                <c:pt idx="822">
                  <c:v>51.149878149743543</c:v>
                </c:pt>
                <c:pt idx="823">
                  <c:v>103.11961016346089</c:v>
                </c:pt>
                <c:pt idx="824">
                  <c:v>87.591409076287476</c:v>
                </c:pt>
                <c:pt idx="825">
                  <c:v>71.947024006361573</c:v>
                </c:pt>
                <c:pt idx="826">
                  <c:v>94.570372258611656</c:v>
                </c:pt>
                <c:pt idx="827">
                  <c:v>112.19819825991706</c:v>
                </c:pt>
                <c:pt idx="828">
                  <c:v>81.898173237921341</c:v>
                </c:pt>
                <c:pt idx="829">
                  <c:v>111.34573632889982</c:v>
                </c:pt>
                <c:pt idx="830">
                  <c:v>65.295419356325354</c:v>
                </c:pt>
                <c:pt idx="831">
                  <c:v>80.995891608425353</c:v>
                </c:pt>
                <c:pt idx="832">
                  <c:v>94.117973163834833</c:v>
                </c:pt>
                <c:pt idx="833">
                  <c:v>54.128951170261566</c:v>
                </c:pt>
                <c:pt idx="834">
                  <c:v>83.884578790986211</c:v>
                </c:pt>
                <c:pt idx="835">
                  <c:v>82.846802963662</c:v>
                </c:pt>
                <c:pt idx="836">
                  <c:v>68.318679059631876</c:v>
                </c:pt>
                <c:pt idx="837">
                  <c:v>85.471060679372016</c:v>
                </c:pt>
                <c:pt idx="838">
                  <c:v>32.999457742349321</c:v>
                </c:pt>
                <c:pt idx="839">
                  <c:v>80.326182108291576</c:v>
                </c:pt>
                <c:pt idx="840">
                  <c:v>52.64505096389432</c:v>
                </c:pt>
                <c:pt idx="841">
                  <c:v>103.04882438963045</c:v>
                </c:pt>
                <c:pt idx="842">
                  <c:v>118.73785238780681</c:v>
                </c:pt>
                <c:pt idx="843">
                  <c:v>53.83126304276643</c:v>
                </c:pt>
                <c:pt idx="844">
                  <c:v>91.500529660156218</c:v>
                </c:pt>
                <c:pt idx="845">
                  <c:v>119.91299835671541</c:v>
                </c:pt>
                <c:pt idx="846">
                  <c:v>114.12622367224034</c:v>
                </c:pt>
                <c:pt idx="847">
                  <c:v>113.76338305659161</c:v>
                </c:pt>
                <c:pt idx="848">
                  <c:v>109.6157401483873</c:v>
                </c:pt>
                <c:pt idx="849">
                  <c:v>111.63061245980127</c:v>
                </c:pt>
                <c:pt idx="850">
                  <c:v>60.916028380749253</c:v>
                </c:pt>
                <c:pt idx="851">
                  <c:v>119.65195482932926</c:v>
                </c:pt>
                <c:pt idx="852">
                  <c:v>80.617212396746794</c:v>
                </c:pt>
                <c:pt idx="853">
                  <c:v>48.916013391774378</c:v>
                </c:pt>
                <c:pt idx="854">
                  <c:v>100.83067951848737</c:v>
                </c:pt>
                <c:pt idx="855">
                  <c:v>95.044020697429914</c:v>
                </c:pt>
                <c:pt idx="856">
                  <c:v>62.378206198919223</c:v>
                </c:pt>
                <c:pt idx="857">
                  <c:v>76.962485950112352</c:v>
                </c:pt>
                <c:pt idx="858">
                  <c:v>114.82184706043198</c:v>
                </c:pt>
                <c:pt idx="859">
                  <c:v>108.60047294408113</c:v>
                </c:pt>
                <c:pt idx="860">
                  <c:v>62.671384867519762</c:v>
                </c:pt>
                <c:pt idx="861">
                  <c:v>72.871899506462469</c:v>
                </c:pt>
                <c:pt idx="862">
                  <c:v>94.613048657346724</c:v>
                </c:pt>
                <c:pt idx="863">
                  <c:v>85.193791934534445</c:v>
                </c:pt>
                <c:pt idx="864">
                  <c:v>99.366118240437956</c:v>
                </c:pt>
                <c:pt idx="865">
                  <c:v>91.042184716830391</c:v>
                </c:pt>
                <c:pt idx="866">
                  <c:v>71.967634541100793</c:v>
                </c:pt>
                <c:pt idx="867">
                  <c:v>101.50790613993749</c:v>
                </c:pt>
                <c:pt idx="868">
                  <c:v>116.10949203542114</c:v>
                </c:pt>
                <c:pt idx="869">
                  <c:v>66.263738843439285</c:v>
                </c:pt>
                <c:pt idx="870">
                  <c:v>85.791498793273774</c:v>
                </c:pt>
                <c:pt idx="871">
                  <c:v>97.582359997321433</c:v>
                </c:pt>
                <c:pt idx="872">
                  <c:v>99.900929661287066</c:v>
                </c:pt>
                <c:pt idx="873">
                  <c:v>94.390623865720983</c:v>
                </c:pt>
                <c:pt idx="874">
                  <c:v>84.262455060496293</c:v>
                </c:pt>
                <c:pt idx="875">
                  <c:v>75.46414400939716</c:v>
                </c:pt>
                <c:pt idx="876">
                  <c:v>117.68006640446188</c:v>
                </c:pt>
                <c:pt idx="877">
                  <c:v>65.029252705611185</c:v>
                </c:pt>
                <c:pt idx="878">
                  <c:v>57.768346984774261</c:v>
                </c:pt>
                <c:pt idx="879">
                  <c:v>68.616546163601342</c:v>
                </c:pt>
                <c:pt idx="880">
                  <c:v>85.421661551577017</c:v>
                </c:pt>
                <c:pt idx="881">
                  <c:v>105.51155087068474</c:v>
                </c:pt>
                <c:pt idx="882">
                  <c:v>73.929351378960931</c:v>
                </c:pt>
                <c:pt idx="883">
                  <c:v>80.889517262676904</c:v>
                </c:pt>
                <c:pt idx="884">
                  <c:v>101.11516891204369</c:v>
                </c:pt>
                <c:pt idx="885">
                  <c:v>83.139873725977282</c:v>
                </c:pt>
                <c:pt idx="886">
                  <c:v>102.76955870096546</c:v>
                </c:pt>
                <c:pt idx="887">
                  <c:v>83.844288298641587</c:v>
                </c:pt>
                <c:pt idx="888">
                  <c:v>109.05623137606446</c:v>
                </c:pt>
                <c:pt idx="889">
                  <c:v>106.19793318781288</c:v>
                </c:pt>
                <c:pt idx="890">
                  <c:v>88.418283160416095</c:v>
                </c:pt>
                <c:pt idx="891">
                  <c:v>109.40363639174024</c:v>
                </c:pt>
                <c:pt idx="892">
                  <c:v>73.885633794834064</c:v>
                </c:pt>
                <c:pt idx="893">
                  <c:v>95.151914445024673</c:v>
                </c:pt>
                <c:pt idx="894">
                  <c:v>31.377112732134787</c:v>
                </c:pt>
                <c:pt idx="895">
                  <c:v>90.131092622343999</c:v>
                </c:pt>
                <c:pt idx="896">
                  <c:v>52.541391597799802</c:v>
                </c:pt>
                <c:pt idx="897">
                  <c:v>118.66215534104869</c:v>
                </c:pt>
                <c:pt idx="898">
                  <c:v>117.5124379737171</c:v>
                </c:pt>
                <c:pt idx="899">
                  <c:v>101.39946710096666</c:v>
                </c:pt>
                <c:pt idx="900">
                  <c:v>81.535502100448952</c:v>
                </c:pt>
                <c:pt idx="901">
                  <c:v>76.978243333716364</c:v>
                </c:pt>
                <c:pt idx="902">
                  <c:v>82.960084950450465</c:v>
                </c:pt>
                <c:pt idx="903">
                  <c:v>116.58263680285398</c:v>
                </c:pt>
                <c:pt idx="904">
                  <c:v>91.329209559813918</c:v>
                </c:pt>
                <c:pt idx="905">
                  <c:v>120.03867662907368</c:v>
                </c:pt>
                <c:pt idx="906">
                  <c:v>76.415503551303743</c:v>
                </c:pt>
                <c:pt idx="907">
                  <c:v>76.256480136788369</c:v>
                </c:pt>
                <c:pt idx="908">
                  <c:v>64.027533389948587</c:v>
                </c:pt>
                <c:pt idx="909">
                  <c:v>102.09692296746584</c:v>
                </c:pt>
                <c:pt idx="910">
                  <c:v>74.998992605805455</c:v>
                </c:pt>
                <c:pt idx="911">
                  <c:v>115.16047398511635</c:v>
                </c:pt>
                <c:pt idx="912">
                  <c:v>59.698686457387602</c:v>
                </c:pt>
                <c:pt idx="913">
                  <c:v>86.472773245800369</c:v>
                </c:pt>
                <c:pt idx="914">
                  <c:v>74.168866926017571</c:v>
                </c:pt>
                <c:pt idx="915">
                  <c:v>89.093968249347753</c:v>
                </c:pt>
                <c:pt idx="916">
                  <c:v>107.77396994145207</c:v>
                </c:pt>
                <c:pt idx="917">
                  <c:v>50.242105472442276</c:v>
                </c:pt>
                <c:pt idx="918">
                  <c:v>49.007583362467436</c:v>
                </c:pt>
                <c:pt idx="919">
                  <c:v>116.70581437227966</c:v>
                </c:pt>
                <c:pt idx="920">
                  <c:v>118.74387462496571</c:v>
                </c:pt>
                <c:pt idx="921">
                  <c:v>95.104296887281635</c:v>
                </c:pt>
                <c:pt idx="922">
                  <c:v>101.71429019121109</c:v>
                </c:pt>
                <c:pt idx="923">
                  <c:v>120.03867662907368</c:v>
                </c:pt>
                <c:pt idx="924">
                  <c:v>47.568084310647521</c:v>
                </c:pt>
                <c:pt idx="925">
                  <c:v>101.13334604345205</c:v>
                </c:pt>
                <c:pt idx="926">
                  <c:v>115.89109552012053</c:v>
                </c:pt>
                <c:pt idx="927">
                  <c:v>65.679190644708882</c:v>
                </c:pt>
                <c:pt idx="928">
                  <c:v>89.649305823037693</c:v>
                </c:pt>
                <c:pt idx="929">
                  <c:v>81.227071295734092</c:v>
                </c:pt>
                <c:pt idx="930">
                  <c:v>87.814017925560961</c:v>
                </c:pt>
                <c:pt idx="931">
                  <c:v>105.82721849057003</c:v>
                </c:pt>
                <c:pt idx="932">
                  <c:v>114.98154147882192</c:v>
                </c:pt>
                <c:pt idx="933">
                  <c:v>75.627596125402675</c:v>
                </c:pt>
                <c:pt idx="934">
                  <c:v>68.751776846005029</c:v>
                </c:pt>
                <c:pt idx="935">
                  <c:v>120.03867662907366</c:v>
                </c:pt>
                <c:pt idx="936">
                  <c:v>110.5604330470542</c:v>
                </c:pt>
                <c:pt idx="937">
                  <c:v>99.510279343200224</c:v>
                </c:pt>
                <c:pt idx="938">
                  <c:v>120.03867662907368</c:v>
                </c:pt>
                <c:pt idx="939">
                  <c:v>75.691364423401708</c:v>
                </c:pt>
                <c:pt idx="940">
                  <c:v>63.149279096081891</c:v>
                </c:pt>
                <c:pt idx="941">
                  <c:v>81.691773451569844</c:v>
                </c:pt>
                <c:pt idx="942">
                  <c:v>110.45708600499053</c:v>
                </c:pt>
                <c:pt idx="943">
                  <c:v>114.64363711275946</c:v>
                </c:pt>
                <c:pt idx="944">
                  <c:v>63.911234115270091</c:v>
                </c:pt>
                <c:pt idx="945">
                  <c:v>117.22114273278103</c:v>
                </c:pt>
                <c:pt idx="946">
                  <c:v>85.714182135126919</c:v>
                </c:pt>
                <c:pt idx="947">
                  <c:v>118.06271095608979</c:v>
                </c:pt>
                <c:pt idx="948">
                  <c:v>115.34246519443084</c:v>
                </c:pt>
                <c:pt idx="949">
                  <c:v>91.987546521956986</c:v>
                </c:pt>
                <c:pt idx="950">
                  <c:v>84.705630508365431</c:v>
                </c:pt>
                <c:pt idx="951">
                  <c:v>84.974348300259905</c:v>
                </c:pt>
                <c:pt idx="952">
                  <c:v>65.900660913907146</c:v>
                </c:pt>
                <c:pt idx="953">
                  <c:v>72.274750663885897</c:v>
                </c:pt>
                <c:pt idx="954">
                  <c:v>87.049110692962643</c:v>
                </c:pt>
                <c:pt idx="955">
                  <c:v>96.52321972438034</c:v>
                </c:pt>
                <c:pt idx="956">
                  <c:v>81.337896247413809</c:v>
                </c:pt>
                <c:pt idx="957">
                  <c:v>89.320916521711439</c:v>
                </c:pt>
                <c:pt idx="958">
                  <c:v>112.6907621176781</c:v>
                </c:pt>
                <c:pt idx="959">
                  <c:v>98.982498970282791</c:v>
                </c:pt>
                <c:pt idx="960">
                  <c:v>117.64493280611921</c:v>
                </c:pt>
                <c:pt idx="961">
                  <c:v>107.6657163452183</c:v>
                </c:pt>
                <c:pt idx="962">
                  <c:v>24.642318738454037</c:v>
                </c:pt>
                <c:pt idx="963">
                  <c:v>111.78515774825109</c:v>
                </c:pt>
                <c:pt idx="964">
                  <c:v>118.881126010043</c:v>
                </c:pt>
                <c:pt idx="965">
                  <c:v>94.217655436222344</c:v>
                </c:pt>
                <c:pt idx="966">
                  <c:v>119.99035408894392</c:v>
                </c:pt>
                <c:pt idx="967">
                  <c:v>66.264983538857592</c:v>
                </c:pt>
                <c:pt idx="968">
                  <c:v>87.506902824217804</c:v>
                </c:pt>
                <c:pt idx="969">
                  <c:v>82.421965269903424</c:v>
                </c:pt>
                <c:pt idx="970">
                  <c:v>89.165767561949565</c:v>
                </c:pt>
                <c:pt idx="971">
                  <c:v>117.54272626137107</c:v>
                </c:pt>
                <c:pt idx="972">
                  <c:v>108.9156349188705</c:v>
                </c:pt>
                <c:pt idx="973">
                  <c:v>117.23216817770886</c:v>
                </c:pt>
                <c:pt idx="974">
                  <c:v>71.251833729376017</c:v>
                </c:pt>
                <c:pt idx="975">
                  <c:v>118.29607469432973</c:v>
                </c:pt>
                <c:pt idx="976">
                  <c:v>106.07131811881924</c:v>
                </c:pt>
                <c:pt idx="977">
                  <c:v>82.175570117048494</c:v>
                </c:pt>
                <c:pt idx="978">
                  <c:v>84.326656389550209</c:v>
                </c:pt>
                <c:pt idx="979">
                  <c:v>64.329412890080988</c:v>
                </c:pt>
                <c:pt idx="980">
                  <c:v>78.294976607908268</c:v>
                </c:pt>
                <c:pt idx="981">
                  <c:v>69.367751358464005</c:v>
                </c:pt>
                <c:pt idx="982">
                  <c:v>59.290951684163694</c:v>
                </c:pt>
                <c:pt idx="983">
                  <c:v>102.08475958858055</c:v>
                </c:pt>
                <c:pt idx="984">
                  <c:v>83.871438324327286</c:v>
                </c:pt>
                <c:pt idx="985">
                  <c:v>111.86712037824654</c:v>
                </c:pt>
                <c:pt idx="986">
                  <c:v>88.966833552749847</c:v>
                </c:pt>
                <c:pt idx="987">
                  <c:v>67.6377924916506</c:v>
                </c:pt>
                <c:pt idx="988">
                  <c:v>103.31837587553646</c:v>
                </c:pt>
                <c:pt idx="989">
                  <c:v>78.581988537497651</c:v>
                </c:pt>
                <c:pt idx="990">
                  <c:v>80.290394149457583</c:v>
                </c:pt>
                <c:pt idx="991">
                  <c:v>102.80254669824485</c:v>
                </c:pt>
                <c:pt idx="992">
                  <c:v>70.287246044174509</c:v>
                </c:pt>
                <c:pt idx="993">
                  <c:v>119.16453714704066</c:v>
                </c:pt>
                <c:pt idx="994">
                  <c:v>105.50694558591688</c:v>
                </c:pt>
                <c:pt idx="995">
                  <c:v>61.451142804022318</c:v>
                </c:pt>
                <c:pt idx="996">
                  <c:v>97.153225271965056</c:v>
                </c:pt>
                <c:pt idx="997">
                  <c:v>113.26966436515298</c:v>
                </c:pt>
                <c:pt idx="998">
                  <c:v>95.109712392649541</c:v>
                </c:pt>
                <c:pt idx="999">
                  <c:v>52.518792640203714</c:v>
                </c:pt>
                <c:pt idx="1000">
                  <c:v>98.135712766285479</c:v>
                </c:pt>
                <c:pt idx="1001">
                  <c:v>114.70483791416757</c:v>
                </c:pt>
                <c:pt idx="1002">
                  <c:v>90.404878833777005</c:v>
                </c:pt>
                <c:pt idx="1003">
                  <c:v>89.924383551498266</c:v>
                </c:pt>
                <c:pt idx="1004">
                  <c:v>116.43457690894455</c:v>
                </c:pt>
                <c:pt idx="1005">
                  <c:v>110.2487926086218</c:v>
                </c:pt>
                <c:pt idx="1006">
                  <c:v>55.215847789530919</c:v>
                </c:pt>
                <c:pt idx="1007">
                  <c:v>116.12840723321992</c:v>
                </c:pt>
                <c:pt idx="1008">
                  <c:v>93.62100787200977</c:v>
                </c:pt>
                <c:pt idx="1009">
                  <c:v>58.239693239033684</c:v>
                </c:pt>
                <c:pt idx="1010">
                  <c:v>116.92822753722881</c:v>
                </c:pt>
                <c:pt idx="1011">
                  <c:v>58.155534254701379</c:v>
                </c:pt>
                <c:pt idx="1012">
                  <c:v>113.51618858675158</c:v>
                </c:pt>
                <c:pt idx="1013">
                  <c:v>103.63348204752999</c:v>
                </c:pt>
                <c:pt idx="1014">
                  <c:v>90.321308072094098</c:v>
                </c:pt>
                <c:pt idx="1015">
                  <c:v>76.504226621417942</c:v>
                </c:pt>
                <c:pt idx="1016">
                  <c:v>120.03867662907368</c:v>
                </c:pt>
                <c:pt idx="1017">
                  <c:v>114.52455700086071</c:v>
                </c:pt>
                <c:pt idx="1018">
                  <c:v>120.03867662907368</c:v>
                </c:pt>
                <c:pt idx="1019">
                  <c:v>52.054943218375463</c:v>
                </c:pt>
                <c:pt idx="1020">
                  <c:v>60.705135011094399</c:v>
                </c:pt>
                <c:pt idx="1021">
                  <c:v>58.354515505516922</c:v>
                </c:pt>
                <c:pt idx="1022">
                  <c:v>93.585506899866189</c:v>
                </c:pt>
                <c:pt idx="1023">
                  <c:v>72.236684830714438</c:v>
                </c:pt>
                <c:pt idx="1024">
                  <c:v>104.5244942418654</c:v>
                </c:pt>
                <c:pt idx="1025">
                  <c:v>65.414379360804105</c:v>
                </c:pt>
                <c:pt idx="1026">
                  <c:v>90.266916894408951</c:v>
                </c:pt>
                <c:pt idx="1027">
                  <c:v>78.064496314017148</c:v>
                </c:pt>
                <c:pt idx="1028">
                  <c:v>90.055091526739119</c:v>
                </c:pt>
                <c:pt idx="1029">
                  <c:v>82.989586998982418</c:v>
                </c:pt>
                <c:pt idx="1030">
                  <c:v>87.07166695629715</c:v>
                </c:pt>
                <c:pt idx="1031">
                  <c:v>85.25859432582115</c:v>
                </c:pt>
                <c:pt idx="1032">
                  <c:v>40.373561422473486</c:v>
                </c:pt>
                <c:pt idx="1033">
                  <c:v>81.24153467923</c:v>
                </c:pt>
                <c:pt idx="1034">
                  <c:v>70.528432613761396</c:v>
                </c:pt>
                <c:pt idx="1035">
                  <c:v>86.320331971637813</c:v>
                </c:pt>
                <c:pt idx="1036">
                  <c:v>115.09471271778739</c:v>
                </c:pt>
                <c:pt idx="1037">
                  <c:v>111.96734424194278</c:v>
                </c:pt>
                <c:pt idx="1038">
                  <c:v>91.032559791714561</c:v>
                </c:pt>
                <c:pt idx="1039">
                  <c:v>108.66478835887936</c:v>
                </c:pt>
                <c:pt idx="1040">
                  <c:v>54.567547101220704</c:v>
                </c:pt>
                <c:pt idx="1041">
                  <c:v>95.602672202888982</c:v>
                </c:pt>
                <c:pt idx="1042">
                  <c:v>73.017940592762457</c:v>
                </c:pt>
                <c:pt idx="1043">
                  <c:v>81.81732221386288</c:v>
                </c:pt>
                <c:pt idx="1044">
                  <c:v>92.528053810551697</c:v>
                </c:pt>
                <c:pt idx="1045">
                  <c:v>69.58340291225386</c:v>
                </c:pt>
                <c:pt idx="1046">
                  <c:v>101.97297574026001</c:v>
                </c:pt>
                <c:pt idx="1047">
                  <c:v>63.388409664096677</c:v>
                </c:pt>
                <c:pt idx="1048">
                  <c:v>42.306623048521914</c:v>
                </c:pt>
                <c:pt idx="1049">
                  <c:v>74.740591906917842</c:v>
                </c:pt>
              </c:numCache>
            </c:numRef>
          </c:yVal>
          <c:smooth val="0"/>
          <c:extLst>
            <c:ext xmlns:c16="http://schemas.microsoft.com/office/drawing/2014/chart" uri="{C3380CC4-5D6E-409C-BE32-E72D297353CC}">
              <c16:uniqueId val="{00000000-4025-4B28-BA8E-614F5047528A}"/>
            </c:ext>
          </c:extLst>
        </c:ser>
        <c:ser>
          <c:idx val="4"/>
          <c:order val="1"/>
          <c:tx>
            <c:strRef>
              <c:f>'Annual PC Price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'Annual PC Price Var'!$D$4:$D$1053</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'Annual PC Price Var'!$G$4:$G$1053</c:f>
              <c:numCache>
                <c:formatCode>General</c:formatCode>
                <c:ptCount val="1050"/>
                <c:pt idx="0" formatCode="_(* #,##0_);_(* \(#,##0\);_(* &quot;-&quot;??_);_(@_)">
                  <c:v>59.297905796867973</c:v>
                </c:pt>
              </c:numCache>
            </c:numRef>
          </c:yVal>
          <c:smooth val="0"/>
          <c:extLst>
            <c:ext xmlns:c16="http://schemas.microsoft.com/office/drawing/2014/chart" uri="{C3380CC4-5D6E-409C-BE32-E72D297353CC}">
              <c16:uniqueId val="{00000001-4025-4B28-BA8E-614F5047528A}"/>
            </c:ext>
          </c:extLst>
        </c:ser>
        <c:ser>
          <c:idx val="1"/>
          <c:order val="2"/>
          <c:tx>
            <c:strRef>
              <c:f>'Annual PC Price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'Annual PC Price Var'!$D$4:$D$1053</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'Annual PC Price Var'!$F$4:$F$1053</c:f>
              <c:numCache>
                <c:formatCode>General</c:formatCode>
                <c:ptCount val="1050"/>
                <c:pt idx="0" formatCode="_(* #,##0_);_(* \(#,##0\);_(* &quot;-&quot;??_);_(@_)">
                  <c:v>89.012713028635702</c:v>
                </c:pt>
              </c:numCache>
            </c:numRef>
          </c:yVal>
          <c:smooth val="0"/>
          <c:extLst>
            <c:ext xmlns:c16="http://schemas.microsoft.com/office/drawing/2014/chart" uri="{C3380CC4-5D6E-409C-BE32-E72D297353CC}">
              <c16:uniqueId val="{00000002-4025-4B28-BA8E-614F5047528A}"/>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'Annual PC Price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'Annual PC Price Var'!$D$4:$D$1053</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'Annual PC Price Var'!$H$4:$H$1053</c:f>
              <c:numCache>
                <c:formatCode>General</c:formatCode>
                <c:ptCount val="1050"/>
                <c:pt idx="0" formatCode="_(* #,##0_);_(* \(#,##0\);_(* &quot;-&quot;??_);_(@_)">
                  <c:v>116.97061983247487</c:v>
                </c:pt>
              </c:numCache>
            </c:numRef>
          </c:yVal>
          <c:smooth val="0"/>
          <c:extLst>
            <c:ext xmlns:c16="http://schemas.microsoft.com/office/drawing/2014/chart" uri="{C3380CC4-5D6E-409C-BE32-E72D297353CC}">
              <c16:uniqueId val="{00000003-4025-4B28-BA8E-614F5047528A}"/>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160"/>
        </c:scaling>
        <c:delete val="0"/>
        <c:axPos val="l"/>
        <c:majorGridlines>
          <c:spPr>
            <a:ln w="9525" cap="flat" cmpd="sng" algn="ctr">
              <a:solidFill>
                <a:schemeClr val="tx1">
                  <a:lumMod val="15000"/>
                  <a:lumOff val="85000"/>
                </a:schemeClr>
              </a:solidFill>
              <a:round/>
            </a:ln>
            <a:effectLst/>
          </c:spPr>
        </c:majorGridlines>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'Annual PC Price Var'!$D$3</c:f>
              <c:strCache>
                <c:ptCount val="1"/>
                <c:pt idx="0">
                  <c:v>Seas PC Price</c:v>
                </c:pt>
              </c:strCache>
            </c:strRef>
          </c:tx>
          <c:spPr>
            <a:ln w="25400" cap="rnd">
              <a:noFill/>
              <a:round/>
            </a:ln>
            <a:effectLst/>
          </c:spPr>
          <c:marker>
            <c:symbol val="dash"/>
            <c:size val="55"/>
            <c:spPr>
              <a:solidFill>
                <a:schemeClr val="tx2">
                  <a:alpha val="5000"/>
                </a:schemeClr>
              </a:solidFill>
              <a:ln w="6350">
                <a:noFill/>
              </a:ln>
              <a:effectLst/>
            </c:spPr>
          </c:marker>
          <c:xVal>
            <c:numRef>
              <c:f>'Annual PC Price Var'!$C$4:$C$1053</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'Annual PC Price Var'!$D$4:$D$1053</c:f>
              <c:numCache>
                <c:formatCode>_("$"* #,##0_);_("$"* \(#,##0\);_("$"* "-"??_);_(@_)</c:formatCode>
                <c:ptCount val="1050"/>
                <c:pt idx="0">
                  <c:v>68.015096178264898</c:v>
                </c:pt>
                <c:pt idx="1">
                  <c:v>110.5947326680113</c:v>
                </c:pt>
                <c:pt idx="2">
                  <c:v>95.865367546933385</c:v>
                </c:pt>
                <c:pt idx="3">
                  <c:v>52.991705539925867</c:v>
                </c:pt>
                <c:pt idx="4">
                  <c:v>91.100330226302958</c:v>
                </c:pt>
                <c:pt idx="5">
                  <c:v>75.723877118415942</c:v>
                </c:pt>
                <c:pt idx="6">
                  <c:v>68.895641902178937</c:v>
                </c:pt>
                <c:pt idx="7">
                  <c:v>99.494729561451422</c:v>
                </c:pt>
                <c:pt idx="8">
                  <c:v>89.793925154509537</c:v>
                </c:pt>
                <c:pt idx="9">
                  <c:v>94.564315889522248</c:v>
                </c:pt>
                <c:pt idx="10">
                  <c:v>67.360163472711747</c:v>
                </c:pt>
                <c:pt idx="11">
                  <c:v>106.40087661011835</c:v>
                </c:pt>
                <c:pt idx="12">
                  <c:v>77.478195807129069</c:v>
                </c:pt>
                <c:pt idx="13">
                  <c:v>46.581160800190403</c:v>
                </c:pt>
                <c:pt idx="14">
                  <c:v>103.93174856263428</c:v>
                </c:pt>
                <c:pt idx="15">
                  <c:v>40.401317901627522</c:v>
                </c:pt>
                <c:pt idx="16">
                  <c:v>29.23976523566899</c:v>
                </c:pt>
                <c:pt idx="17">
                  <c:v>44.97907342925955</c:v>
                </c:pt>
                <c:pt idx="18">
                  <c:v>28.454496088920578</c:v>
                </c:pt>
                <c:pt idx="19">
                  <c:v>54.694161242553747</c:v>
                </c:pt>
                <c:pt idx="20">
                  <c:v>69.511116758582773</c:v>
                </c:pt>
                <c:pt idx="21">
                  <c:v>67.561939481869004</c:v>
                </c:pt>
                <c:pt idx="22">
                  <c:v>101.04110693991073</c:v>
                </c:pt>
                <c:pt idx="23">
                  <c:v>95.291966381068079</c:v>
                </c:pt>
                <c:pt idx="24">
                  <c:v>115.59681084606258</c:v>
                </c:pt>
                <c:pt idx="25">
                  <c:v>89.979082123405774</c:v>
                </c:pt>
                <c:pt idx="26">
                  <c:v>62.869038930920418</c:v>
                </c:pt>
                <c:pt idx="27">
                  <c:v>107.25864435179531</c:v>
                </c:pt>
                <c:pt idx="28">
                  <c:v>92.904611198307563</c:v>
                </c:pt>
                <c:pt idx="29">
                  <c:v>96.239286588783258</c:v>
                </c:pt>
                <c:pt idx="30">
                  <c:v>105.33506809209976</c:v>
                </c:pt>
                <c:pt idx="31">
                  <c:v>94.929572546787412</c:v>
                </c:pt>
                <c:pt idx="32">
                  <c:v>111.61298725855528</c:v>
                </c:pt>
                <c:pt idx="33">
                  <c:v>86.12604694903203</c:v>
                </c:pt>
                <c:pt idx="34">
                  <c:v>100.32325503095139</c:v>
                </c:pt>
                <c:pt idx="35">
                  <c:v>81.224937040591342</c:v>
                </c:pt>
                <c:pt idx="36">
                  <c:v>102.27777095234428</c:v>
                </c:pt>
                <c:pt idx="37">
                  <c:v>27.447118491886531</c:v>
                </c:pt>
                <c:pt idx="38">
                  <c:v>49.592726724217265</c:v>
                </c:pt>
                <c:pt idx="39">
                  <c:v>38.637558530367258</c:v>
                </c:pt>
                <c:pt idx="40">
                  <c:v>100.14175864317585</c:v>
                </c:pt>
                <c:pt idx="41">
                  <c:v>95.378047232191932</c:v>
                </c:pt>
                <c:pt idx="42">
                  <c:v>90.220755117647784</c:v>
                </c:pt>
                <c:pt idx="43">
                  <c:v>65.304257692953712</c:v>
                </c:pt>
                <c:pt idx="44">
                  <c:v>69.30605678896184</c:v>
                </c:pt>
                <c:pt idx="45">
                  <c:v>87.058582653288838</c:v>
                </c:pt>
                <c:pt idx="46">
                  <c:v>104.97560439673555</c:v>
                </c:pt>
                <c:pt idx="47">
                  <c:v>112.64875433954688</c:v>
                </c:pt>
                <c:pt idx="48">
                  <c:v>49.240682029269607</c:v>
                </c:pt>
                <c:pt idx="49">
                  <c:v>110.45614073249078</c:v>
                </c:pt>
                <c:pt idx="50">
                  <c:v>96.083518722147403</c:v>
                </c:pt>
                <c:pt idx="51">
                  <c:v>82.074774840939625</c:v>
                </c:pt>
                <c:pt idx="52">
                  <c:v>88.091794349778567</c:v>
                </c:pt>
                <c:pt idx="53">
                  <c:v>93.97547113928745</c:v>
                </c:pt>
                <c:pt idx="54">
                  <c:v>42.509472243714633</c:v>
                </c:pt>
                <c:pt idx="55">
                  <c:v>92.639061427057413</c:v>
                </c:pt>
                <c:pt idx="56">
                  <c:v>62.464135415345801</c:v>
                </c:pt>
                <c:pt idx="57">
                  <c:v>130.92344696479353</c:v>
                </c:pt>
                <c:pt idx="58">
                  <c:v>102.28102853814499</c:v>
                </c:pt>
                <c:pt idx="59">
                  <c:v>105.18791304922647</c:v>
                </c:pt>
                <c:pt idx="60">
                  <c:v>74.816263640788875</c:v>
                </c:pt>
                <c:pt idx="61">
                  <c:v>76.111610394637665</c:v>
                </c:pt>
                <c:pt idx="62">
                  <c:v>75.50354281682705</c:v>
                </c:pt>
                <c:pt idx="63">
                  <c:v>90.669094452711462</c:v>
                </c:pt>
                <c:pt idx="64">
                  <c:v>106.14311253945635</c:v>
                </c:pt>
                <c:pt idx="65">
                  <c:v>94.422951407508577</c:v>
                </c:pt>
                <c:pt idx="66">
                  <c:v>61.155527369356648</c:v>
                </c:pt>
                <c:pt idx="67">
                  <c:v>81.006844907598733</c:v>
                </c:pt>
                <c:pt idx="68">
                  <c:v>42.871068818986139</c:v>
                </c:pt>
                <c:pt idx="69">
                  <c:v>71.282769485653503</c:v>
                </c:pt>
                <c:pt idx="70">
                  <c:v>83.118579205304371</c:v>
                </c:pt>
                <c:pt idx="71">
                  <c:v>107.99831722948926</c:v>
                </c:pt>
                <c:pt idx="72">
                  <c:v>74.042290080266781</c:v>
                </c:pt>
                <c:pt idx="73">
                  <c:v>59.153756014273426</c:v>
                </c:pt>
                <c:pt idx="74">
                  <c:v>74.638136311074305</c:v>
                </c:pt>
                <c:pt idx="75">
                  <c:v>79.093751788404958</c:v>
                </c:pt>
                <c:pt idx="76">
                  <c:v>87.585078899631938</c:v>
                </c:pt>
                <c:pt idx="77">
                  <c:v>36.970172650501084</c:v>
                </c:pt>
                <c:pt idx="78">
                  <c:v>43.686838876693052</c:v>
                </c:pt>
                <c:pt idx="79">
                  <c:v>129.92696541210449</c:v>
                </c:pt>
                <c:pt idx="80">
                  <c:v>87.42980563560306</c:v>
                </c:pt>
                <c:pt idx="81">
                  <c:v>99.688666357708925</c:v>
                </c:pt>
                <c:pt idx="82">
                  <c:v>122.50434716634807</c:v>
                </c:pt>
                <c:pt idx="83">
                  <c:v>116.5013857702866</c:v>
                </c:pt>
                <c:pt idx="84">
                  <c:v>31.285034733971841</c:v>
                </c:pt>
                <c:pt idx="85">
                  <c:v>92.481337152322837</c:v>
                </c:pt>
                <c:pt idx="86">
                  <c:v>86.477641241259974</c:v>
                </c:pt>
                <c:pt idx="87">
                  <c:v>74.088567929496975</c:v>
                </c:pt>
                <c:pt idx="88">
                  <c:v>66.982124249181098</c:v>
                </c:pt>
                <c:pt idx="89">
                  <c:v>76.220347597597595</c:v>
                </c:pt>
                <c:pt idx="90">
                  <c:v>94.473243603123592</c:v>
                </c:pt>
                <c:pt idx="91">
                  <c:v>101.19166181308093</c:v>
                </c:pt>
                <c:pt idx="92">
                  <c:v>125.69460827406068</c:v>
                </c:pt>
                <c:pt idx="93">
                  <c:v>83.699394442485641</c:v>
                </c:pt>
                <c:pt idx="94">
                  <c:v>82.243371735623299</c:v>
                </c:pt>
                <c:pt idx="95">
                  <c:v>115.9031738310911</c:v>
                </c:pt>
                <c:pt idx="96">
                  <c:v>91.447839785206739</c:v>
                </c:pt>
                <c:pt idx="97">
                  <c:v>99.307554019285107</c:v>
                </c:pt>
                <c:pt idx="98">
                  <c:v>87.693799437713864</c:v>
                </c:pt>
                <c:pt idx="99">
                  <c:v>88.686252979011101</c:v>
                </c:pt>
                <c:pt idx="100">
                  <c:v>72.769336487124406</c:v>
                </c:pt>
                <c:pt idx="101">
                  <c:v>76.446471011143984</c:v>
                </c:pt>
                <c:pt idx="102">
                  <c:v>126.43042075764373</c:v>
                </c:pt>
                <c:pt idx="103">
                  <c:v>84.001288425696742</c:v>
                </c:pt>
                <c:pt idx="104">
                  <c:v>83.476349132942559</c:v>
                </c:pt>
                <c:pt idx="105">
                  <c:v>72.113140393529221</c:v>
                </c:pt>
                <c:pt idx="106">
                  <c:v>82.924755360638471</c:v>
                </c:pt>
                <c:pt idx="107">
                  <c:v>115.09406310717206</c:v>
                </c:pt>
                <c:pt idx="108">
                  <c:v>96.37791548348207</c:v>
                </c:pt>
                <c:pt idx="109">
                  <c:v>107.8862474079373</c:v>
                </c:pt>
                <c:pt idx="110">
                  <c:v>77.805709764869732</c:v>
                </c:pt>
                <c:pt idx="111">
                  <c:v>70.878152750199177</c:v>
                </c:pt>
                <c:pt idx="112">
                  <c:v>69.53285389348288</c:v>
                </c:pt>
                <c:pt idx="113">
                  <c:v>45.802259365172354</c:v>
                </c:pt>
                <c:pt idx="114">
                  <c:v>121.36869795814036</c:v>
                </c:pt>
                <c:pt idx="115">
                  <c:v>89.644170392555807</c:v>
                </c:pt>
                <c:pt idx="116">
                  <c:v>74.270688533625787</c:v>
                </c:pt>
                <c:pt idx="117">
                  <c:v>113.06847889496296</c:v>
                </c:pt>
                <c:pt idx="118">
                  <c:v>91.67065214770443</c:v>
                </c:pt>
                <c:pt idx="119">
                  <c:v>129.53075678269118</c:v>
                </c:pt>
                <c:pt idx="120">
                  <c:v>115.79714872575471</c:v>
                </c:pt>
                <c:pt idx="121">
                  <c:v>81.386464250308265</c:v>
                </c:pt>
                <c:pt idx="122">
                  <c:v>29.614083285684405</c:v>
                </c:pt>
                <c:pt idx="123">
                  <c:v>97.949883195444841</c:v>
                </c:pt>
                <c:pt idx="124">
                  <c:v>130.69462319246384</c:v>
                </c:pt>
                <c:pt idx="125">
                  <c:v>76.882398639539616</c:v>
                </c:pt>
                <c:pt idx="126">
                  <c:v>102.01717539739407</c:v>
                </c:pt>
                <c:pt idx="127">
                  <c:v>64.825098590258278</c:v>
                </c:pt>
                <c:pt idx="128">
                  <c:v>89.025557795410634</c:v>
                </c:pt>
                <c:pt idx="129">
                  <c:v>89.469528079459224</c:v>
                </c:pt>
                <c:pt idx="130">
                  <c:v>60.278127893037201</c:v>
                </c:pt>
                <c:pt idx="131">
                  <c:v>65.755047229141809</c:v>
                </c:pt>
                <c:pt idx="132">
                  <c:v>115.77746328497629</c:v>
                </c:pt>
                <c:pt idx="133">
                  <c:v>31.535170010828768</c:v>
                </c:pt>
                <c:pt idx="134">
                  <c:v>64.368017685507596</c:v>
                </c:pt>
                <c:pt idx="135">
                  <c:v>121.33181964062813</c:v>
                </c:pt>
                <c:pt idx="136">
                  <c:v>87.646334302381447</c:v>
                </c:pt>
                <c:pt idx="137">
                  <c:v>92.909418326287863</c:v>
                </c:pt>
                <c:pt idx="138">
                  <c:v>67.725355653364531</c:v>
                </c:pt>
                <c:pt idx="139">
                  <c:v>93.478739146407705</c:v>
                </c:pt>
                <c:pt idx="140">
                  <c:v>65.834453649860791</c:v>
                </c:pt>
                <c:pt idx="141">
                  <c:v>47.154351991002066</c:v>
                </c:pt>
                <c:pt idx="142">
                  <c:v>70.472281557084941</c:v>
                </c:pt>
                <c:pt idx="143">
                  <c:v>95.214256758039198</c:v>
                </c:pt>
                <c:pt idx="144">
                  <c:v>97.636199441011655</c:v>
                </c:pt>
                <c:pt idx="145">
                  <c:v>104.7840406865365</c:v>
                </c:pt>
                <c:pt idx="146">
                  <c:v>58.551053372203882</c:v>
                </c:pt>
                <c:pt idx="147">
                  <c:v>122.00641667281201</c:v>
                </c:pt>
                <c:pt idx="148">
                  <c:v>94.523586082238182</c:v>
                </c:pt>
                <c:pt idx="149">
                  <c:v>108.53885577668876</c:v>
                </c:pt>
                <c:pt idx="150">
                  <c:v>87.366173133227036</c:v>
                </c:pt>
                <c:pt idx="151">
                  <c:v>97.91397248469292</c:v>
                </c:pt>
                <c:pt idx="152">
                  <c:v>66.531269683640346</c:v>
                </c:pt>
                <c:pt idx="153">
                  <c:v>110.33642132501828</c:v>
                </c:pt>
                <c:pt idx="154">
                  <c:v>121.26886648005943</c:v>
                </c:pt>
                <c:pt idx="155">
                  <c:v>69.333845732217455</c:v>
                </c:pt>
                <c:pt idx="156">
                  <c:v>97.411176892599457</c:v>
                </c:pt>
                <c:pt idx="157">
                  <c:v>121.61370078744579</c:v>
                </c:pt>
                <c:pt idx="158">
                  <c:v>84.096635358398231</c:v>
                </c:pt>
                <c:pt idx="159">
                  <c:v>72.760206678227718</c:v>
                </c:pt>
                <c:pt idx="160">
                  <c:v>61.61056668462092</c:v>
                </c:pt>
                <c:pt idx="161">
                  <c:v>103.63712535437315</c:v>
                </c:pt>
                <c:pt idx="162">
                  <c:v>133.79959380548172</c:v>
                </c:pt>
                <c:pt idx="163">
                  <c:v>90.091046885812148</c:v>
                </c:pt>
                <c:pt idx="164">
                  <c:v>123.65882533152387</c:v>
                </c:pt>
                <c:pt idx="165">
                  <c:v>120.03389344972737</c:v>
                </c:pt>
                <c:pt idx="166">
                  <c:v>49.179490214992384</c:v>
                </c:pt>
                <c:pt idx="167">
                  <c:v>113.04654451197985</c:v>
                </c:pt>
                <c:pt idx="168">
                  <c:v>112.72371004486446</c:v>
                </c:pt>
                <c:pt idx="169">
                  <c:v>109.04258657784682</c:v>
                </c:pt>
                <c:pt idx="170">
                  <c:v>126.12878970288166</c:v>
                </c:pt>
                <c:pt idx="171">
                  <c:v>91.177494881323355</c:v>
                </c:pt>
                <c:pt idx="172">
                  <c:v>103.99691055329123</c:v>
                </c:pt>
                <c:pt idx="173">
                  <c:v>81.300445934222282</c:v>
                </c:pt>
                <c:pt idx="174">
                  <c:v>92.796231170242621</c:v>
                </c:pt>
                <c:pt idx="175">
                  <c:v>48.785191863921554</c:v>
                </c:pt>
                <c:pt idx="176">
                  <c:v>112.28044249542789</c:v>
                </c:pt>
                <c:pt idx="177">
                  <c:v>124.13328408584459</c:v>
                </c:pt>
                <c:pt idx="178">
                  <c:v>106.04866936278563</c:v>
                </c:pt>
                <c:pt idx="179">
                  <c:v>41.464024327354906</c:v>
                </c:pt>
                <c:pt idx="180">
                  <c:v>35.492155857338659</c:v>
                </c:pt>
                <c:pt idx="181">
                  <c:v>55.119282226567556</c:v>
                </c:pt>
                <c:pt idx="182">
                  <c:v>92.168349825987818</c:v>
                </c:pt>
                <c:pt idx="183">
                  <c:v>70.233715056311155</c:v>
                </c:pt>
                <c:pt idx="184">
                  <c:v>107.72895500088742</c:v>
                </c:pt>
                <c:pt idx="185">
                  <c:v>64.630835230630865</c:v>
                </c:pt>
                <c:pt idx="186">
                  <c:v>86.406110825548907</c:v>
                </c:pt>
                <c:pt idx="187">
                  <c:v>101.30819118477298</c:v>
                </c:pt>
                <c:pt idx="188">
                  <c:v>69.952301813353643</c:v>
                </c:pt>
                <c:pt idx="189">
                  <c:v>109.57944612554179</c:v>
                </c:pt>
                <c:pt idx="190">
                  <c:v>97.439133059979753</c:v>
                </c:pt>
                <c:pt idx="191">
                  <c:v>94.660552836883127</c:v>
                </c:pt>
                <c:pt idx="192">
                  <c:v>51.056368040196858</c:v>
                </c:pt>
                <c:pt idx="193">
                  <c:v>93.132026084204028</c:v>
                </c:pt>
                <c:pt idx="194">
                  <c:v>102.79367179538059</c:v>
                </c:pt>
                <c:pt idx="195">
                  <c:v>99.176752927089964</c:v>
                </c:pt>
                <c:pt idx="196">
                  <c:v>113.65235629004036</c:v>
                </c:pt>
                <c:pt idx="197">
                  <c:v>126.61038184186984</c:v>
                </c:pt>
                <c:pt idx="198">
                  <c:v>74.645007859865117</c:v>
                </c:pt>
                <c:pt idx="199">
                  <c:v>128.29550189219913</c:v>
                </c:pt>
                <c:pt idx="200">
                  <c:v>50.980325969718557</c:v>
                </c:pt>
                <c:pt idx="201">
                  <c:v>91.805095784654696</c:v>
                </c:pt>
                <c:pt idx="202">
                  <c:v>108.61946018309787</c:v>
                </c:pt>
                <c:pt idx="203">
                  <c:v>76.014819688051972</c:v>
                </c:pt>
                <c:pt idx="204">
                  <c:v>101.95150098386671</c:v>
                </c:pt>
                <c:pt idx="205">
                  <c:v>65.796745897128773</c:v>
                </c:pt>
                <c:pt idx="206">
                  <c:v>86.253131262353577</c:v>
                </c:pt>
                <c:pt idx="207">
                  <c:v>65.723387625723163</c:v>
                </c:pt>
                <c:pt idx="208">
                  <c:v>63.630742183498725</c:v>
                </c:pt>
                <c:pt idx="209">
                  <c:v>74.246931872827787</c:v>
                </c:pt>
                <c:pt idx="210">
                  <c:v>87.31005342326462</c:v>
                </c:pt>
                <c:pt idx="211">
                  <c:v>113.10566020511894</c:v>
                </c:pt>
                <c:pt idx="212">
                  <c:v>119.55418869622574</c:v>
                </c:pt>
                <c:pt idx="213">
                  <c:v>73.279574041565184</c:v>
                </c:pt>
                <c:pt idx="214">
                  <c:v>84.611013126567627</c:v>
                </c:pt>
                <c:pt idx="215">
                  <c:v>116.80969344104862</c:v>
                </c:pt>
                <c:pt idx="216">
                  <c:v>112.55602549521555</c:v>
                </c:pt>
                <c:pt idx="217">
                  <c:v>84.27906740795018</c:v>
                </c:pt>
                <c:pt idx="218">
                  <c:v>99.215889186415993</c:v>
                </c:pt>
                <c:pt idx="219">
                  <c:v>110.21545036045384</c:v>
                </c:pt>
                <c:pt idx="220">
                  <c:v>65.522856751507646</c:v>
                </c:pt>
                <c:pt idx="221">
                  <c:v>107.04677472043781</c:v>
                </c:pt>
                <c:pt idx="222">
                  <c:v>98.830396234192733</c:v>
                </c:pt>
                <c:pt idx="223">
                  <c:v>46.295688423394949</c:v>
                </c:pt>
                <c:pt idx="224">
                  <c:v>122.03099799455015</c:v>
                </c:pt>
                <c:pt idx="225">
                  <c:v>44.43453646143189</c:v>
                </c:pt>
                <c:pt idx="226">
                  <c:v>19.058255833006015</c:v>
                </c:pt>
                <c:pt idx="227">
                  <c:v>48.232202354286088</c:v>
                </c:pt>
                <c:pt idx="228">
                  <c:v>15.010014708575211</c:v>
                </c:pt>
                <c:pt idx="229">
                  <c:v>53.026164721634686</c:v>
                </c:pt>
                <c:pt idx="230">
                  <c:v>50.623763055056408</c:v>
                </c:pt>
                <c:pt idx="231">
                  <c:v>77.170251717035967</c:v>
                </c:pt>
                <c:pt idx="232">
                  <c:v>107.1485818306783</c:v>
                </c:pt>
                <c:pt idx="233">
                  <c:v>88.352041596468979</c:v>
                </c:pt>
                <c:pt idx="234">
                  <c:v>108.96805945034912</c:v>
                </c:pt>
                <c:pt idx="235">
                  <c:v>106.86834492588305</c:v>
                </c:pt>
                <c:pt idx="236">
                  <c:v>95.547440868449911</c:v>
                </c:pt>
                <c:pt idx="237">
                  <c:v>102.39190354325969</c:v>
                </c:pt>
                <c:pt idx="238">
                  <c:v>105.26837565576707</c:v>
                </c:pt>
                <c:pt idx="239">
                  <c:v>83.840968009875056</c:v>
                </c:pt>
                <c:pt idx="240">
                  <c:v>103.41351204315536</c:v>
                </c:pt>
                <c:pt idx="241">
                  <c:v>97.925740704250771</c:v>
                </c:pt>
                <c:pt idx="242">
                  <c:v>98.146647797353083</c:v>
                </c:pt>
                <c:pt idx="243">
                  <c:v>96.70616266930972</c:v>
                </c:pt>
                <c:pt idx="244">
                  <c:v>108.75562195334192</c:v>
                </c:pt>
                <c:pt idx="245">
                  <c:v>63.346178917660986</c:v>
                </c:pt>
                <c:pt idx="246">
                  <c:v>112.64809024990788</c:v>
                </c:pt>
                <c:pt idx="247">
                  <c:v>41.686379903461415</c:v>
                </c:pt>
                <c:pt idx="248">
                  <c:v>52.901968719060299</c:v>
                </c:pt>
                <c:pt idx="249">
                  <c:v>52.759314115415179</c:v>
                </c:pt>
                <c:pt idx="250">
                  <c:v>113.51712233955655</c:v>
                </c:pt>
                <c:pt idx="251">
                  <c:v>50.921178817656838</c:v>
                </c:pt>
                <c:pt idx="252">
                  <c:v>103.82298134552147</c:v>
                </c:pt>
                <c:pt idx="253">
                  <c:v>72.528999986876059</c:v>
                </c:pt>
                <c:pt idx="254">
                  <c:v>85.269422022118292</c:v>
                </c:pt>
                <c:pt idx="255">
                  <c:v>115.13143536849722</c:v>
                </c:pt>
                <c:pt idx="256">
                  <c:v>97.492356925140371</c:v>
                </c:pt>
                <c:pt idx="257">
                  <c:v>91.702572349854847</c:v>
                </c:pt>
                <c:pt idx="258">
                  <c:v>58.294967798306132</c:v>
                </c:pt>
                <c:pt idx="259">
                  <c:v>107.11778605446284</c:v>
                </c:pt>
                <c:pt idx="260">
                  <c:v>98.808805517883798</c:v>
                </c:pt>
                <c:pt idx="261">
                  <c:v>88.791485650665464</c:v>
                </c:pt>
                <c:pt idx="262">
                  <c:v>71.518904907404462</c:v>
                </c:pt>
                <c:pt idx="263">
                  <c:v>88.901438217691123</c:v>
                </c:pt>
                <c:pt idx="264">
                  <c:v>66.99080991470197</c:v>
                </c:pt>
                <c:pt idx="265">
                  <c:v>109.12542830383862</c:v>
                </c:pt>
                <c:pt idx="266">
                  <c:v>64.183553960401099</c:v>
                </c:pt>
                <c:pt idx="267">
                  <c:v>124.40291522131311</c:v>
                </c:pt>
                <c:pt idx="268">
                  <c:v>106.76928130574292</c:v>
                </c:pt>
                <c:pt idx="269">
                  <c:v>110.77763471118949</c:v>
                </c:pt>
                <c:pt idx="270">
                  <c:v>79.792178472612576</c:v>
                </c:pt>
                <c:pt idx="271">
                  <c:v>61.34500975229254</c:v>
                </c:pt>
                <c:pt idx="272">
                  <c:v>67.108916365000155</c:v>
                </c:pt>
                <c:pt idx="273">
                  <c:v>98.047248010551044</c:v>
                </c:pt>
                <c:pt idx="274">
                  <c:v>95.938488929624597</c:v>
                </c:pt>
                <c:pt idx="275">
                  <c:v>107.22160093512454</c:v>
                </c:pt>
                <c:pt idx="276">
                  <c:v>52.075642315469331</c:v>
                </c:pt>
                <c:pt idx="277">
                  <c:v>61.241273310492495</c:v>
                </c:pt>
                <c:pt idx="278">
                  <c:v>28.202847294476609</c:v>
                </c:pt>
                <c:pt idx="279">
                  <c:v>86.971533204568843</c:v>
                </c:pt>
                <c:pt idx="280">
                  <c:v>56.808940014800335</c:v>
                </c:pt>
                <c:pt idx="281">
                  <c:v>110.22405619824553</c:v>
                </c:pt>
                <c:pt idx="282">
                  <c:v>84.270756638345929</c:v>
                </c:pt>
                <c:pt idx="283">
                  <c:v>71.615760372358977</c:v>
                </c:pt>
                <c:pt idx="284">
                  <c:v>87.265360094718346</c:v>
                </c:pt>
                <c:pt idx="285">
                  <c:v>77.056039203089298</c:v>
                </c:pt>
                <c:pt idx="286">
                  <c:v>93.839313049624522</c:v>
                </c:pt>
                <c:pt idx="287">
                  <c:v>68.159203070619725</c:v>
                </c:pt>
                <c:pt idx="288">
                  <c:v>37.24679371172428</c:v>
                </c:pt>
                <c:pt idx="289">
                  <c:v>125.45679205953732</c:v>
                </c:pt>
                <c:pt idx="290">
                  <c:v>102.58887996265068</c:v>
                </c:pt>
                <c:pt idx="291">
                  <c:v>95.143008123551311</c:v>
                </c:pt>
                <c:pt idx="292">
                  <c:v>114.47950122193532</c:v>
                </c:pt>
                <c:pt idx="293">
                  <c:v>114.91682172054028</c:v>
                </c:pt>
                <c:pt idx="294">
                  <c:v>40.472637668182571</c:v>
                </c:pt>
                <c:pt idx="295">
                  <c:v>74.104597701907053</c:v>
                </c:pt>
                <c:pt idx="296">
                  <c:v>101.7126858321603</c:v>
                </c:pt>
                <c:pt idx="297">
                  <c:v>73.431698089736457</c:v>
                </c:pt>
                <c:pt idx="298">
                  <c:v>54.597349168736166</c:v>
                </c:pt>
                <c:pt idx="299">
                  <c:v>57.219499098241982</c:v>
                </c:pt>
                <c:pt idx="300">
                  <c:v>102.08129857684462</c:v>
                </c:pt>
                <c:pt idx="301">
                  <c:v>98.649000830751618</c:v>
                </c:pt>
                <c:pt idx="302">
                  <c:v>127.17379430758893</c:v>
                </c:pt>
                <c:pt idx="303">
                  <c:v>99.172445416677832</c:v>
                </c:pt>
                <c:pt idx="304">
                  <c:v>67.908250616840917</c:v>
                </c:pt>
                <c:pt idx="305">
                  <c:v>119.54316021505156</c:v>
                </c:pt>
                <c:pt idx="306">
                  <c:v>92.391949093510576</c:v>
                </c:pt>
                <c:pt idx="307">
                  <c:v>92.799243574019471</c:v>
                </c:pt>
                <c:pt idx="308">
                  <c:v>83.168169214875647</c:v>
                </c:pt>
                <c:pt idx="309">
                  <c:v>82.303906055709575</c:v>
                </c:pt>
                <c:pt idx="310">
                  <c:v>78.097715278791085</c:v>
                </c:pt>
                <c:pt idx="311">
                  <c:v>48.417053574321081</c:v>
                </c:pt>
                <c:pt idx="312">
                  <c:v>127.0945008556391</c:v>
                </c:pt>
                <c:pt idx="313">
                  <c:v>87.438564912522168</c:v>
                </c:pt>
                <c:pt idx="314">
                  <c:v>62.476031798584877</c:v>
                </c:pt>
                <c:pt idx="315">
                  <c:v>64.828631627834497</c:v>
                </c:pt>
                <c:pt idx="316">
                  <c:v>97.656113746814285</c:v>
                </c:pt>
                <c:pt idx="317">
                  <c:v>115.543543453917</c:v>
                </c:pt>
                <c:pt idx="318">
                  <c:v>99.871949888274798</c:v>
                </c:pt>
                <c:pt idx="319">
                  <c:v>86.477949205978135</c:v>
                </c:pt>
                <c:pt idx="320">
                  <c:v>97.197817239450785</c:v>
                </c:pt>
                <c:pt idx="321">
                  <c:v>70.811342658008471</c:v>
                </c:pt>
                <c:pt idx="322">
                  <c:v>60.403734087943761</c:v>
                </c:pt>
                <c:pt idx="323">
                  <c:v>43.075087025337155</c:v>
                </c:pt>
                <c:pt idx="324">
                  <c:v>91.503770686459376</c:v>
                </c:pt>
                <c:pt idx="325">
                  <c:v>105.66304624913221</c:v>
                </c:pt>
                <c:pt idx="326">
                  <c:v>81.398289604879892</c:v>
                </c:pt>
                <c:pt idx="327">
                  <c:v>107.74895529517762</c:v>
                </c:pt>
                <c:pt idx="328">
                  <c:v>91.467145001865816</c:v>
                </c:pt>
                <c:pt idx="329">
                  <c:v>135.15234488639217</c:v>
                </c:pt>
                <c:pt idx="330">
                  <c:v>115.93885708660544</c:v>
                </c:pt>
                <c:pt idx="331">
                  <c:v>81.930933066671599</c:v>
                </c:pt>
                <c:pt idx="332">
                  <c:v>55.581789319216256</c:v>
                </c:pt>
                <c:pt idx="333">
                  <c:v>98.938956215931569</c:v>
                </c:pt>
                <c:pt idx="334">
                  <c:v>118.6997679160483</c:v>
                </c:pt>
                <c:pt idx="335">
                  <c:v>108.36700439071824</c:v>
                </c:pt>
                <c:pt idx="336">
                  <c:v>107.40539007300725</c:v>
                </c:pt>
                <c:pt idx="337">
                  <c:v>62.50676656440281</c:v>
                </c:pt>
                <c:pt idx="338">
                  <c:v>80.682944398898172</c:v>
                </c:pt>
                <c:pt idx="339">
                  <c:v>95.542871816185368</c:v>
                </c:pt>
                <c:pt idx="340">
                  <c:v>67.091790253421252</c:v>
                </c:pt>
                <c:pt idx="341">
                  <c:v>78.680622273241624</c:v>
                </c:pt>
                <c:pt idx="342">
                  <c:v>106.13483668095822</c:v>
                </c:pt>
                <c:pt idx="343">
                  <c:v>41.377740295319697</c:v>
                </c:pt>
                <c:pt idx="344">
                  <c:v>77.164356611850224</c:v>
                </c:pt>
                <c:pt idx="345">
                  <c:v>119.13869606375125</c:v>
                </c:pt>
                <c:pt idx="346">
                  <c:v>68.95964468974816</c:v>
                </c:pt>
                <c:pt idx="347">
                  <c:v>94.020377806193892</c:v>
                </c:pt>
                <c:pt idx="348">
                  <c:v>74.91550279775683</c:v>
                </c:pt>
                <c:pt idx="349">
                  <c:v>94.607207152990426</c:v>
                </c:pt>
                <c:pt idx="350">
                  <c:v>77.771445957371938</c:v>
                </c:pt>
                <c:pt idx="351">
                  <c:v>48.464094119122009</c:v>
                </c:pt>
                <c:pt idx="352">
                  <c:v>69.661948386577492</c:v>
                </c:pt>
                <c:pt idx="353">
                  <c:v>115.23076801669291</c:v>
                </c:pt>
                <c:pt idx="354">
                  <c:v>94.82515734783685</c:v>
                </c:pt>
                <c:pt idx="355">
                  <c:v>128.64626792105329</c:v>
                </c:pt>
                <c:pt idx="356">
                  <c:v>87.378133409466656</c:v>
                </c:pt>
                <c:pt idx="357">
                  <c:v>105.92613475559881</c:v>
                </c:pt>
                <c:pt idx="358">
                  <c:v>90.955954529493454</c:v>
                </c:pt>
                <c:pt idx="359">
                  <c:v>116.89972663518387</c:v>
                </c:pt>
                <c:pt idx="360">
                  <c:v>95.169982754022158</c:v>
                </c:pt>
                <c:pt idx="361">
                  <c:v>110.62075441163577</c:v>
                </c:pt>
                <c:pt idx="362">
                  <c:v>81.246456695624829</c:v>
                </c:pt>
                <c:pt idx="363">
                  <c:v>113.1363589061236</c:v>
                </c:pt>
                <c:pt idx="364">
                  <c:v>105.26945783689692</c:v>
                </c:pt>
                <c:pt idx="365">
                  <c:v>83.180242710746484</c:v>
                </c:pt>
                <c:pt idx="366">
                  <c:v>105.75718511132396</c:v>
                </c:pt>
                <c:pt idx="367">
                  <c:v>134.90003945599818</c:v>
                </c:pt>
                <c:pt idx="368">
                  <c:v>95.051215152118459</c:v>
                </c:pt>
                <c:pt idx="369">
                  <c:v>85.652756073670503</c:v>
                </c:pt>
                <c:pt idx="370">
                  <c:v>79.30470825434368</c:v>
                </c:pt>
                <c:pt idx="371">
                  <c:v>112.14984948039523</c:v>
                </c:pt>
                <c:pt idx="372">
                  <c:v>89.992040559334541</c:v>
                </c:pt>
                <c:pt idx="373">
                  <c:v>80.566830394985985</c:v>
                </c:pt>
                <c:pt idx="374">
                  <c:v>127.19918488350649</c:v>
                </c:pt>
                <c:pt idx="375">
                  <c:v>127.97190637142269</c:v>
                </c:pt>
                <c:pt idx="376">
                  <c:v>40.841691359004294</c:v>
                </c:pt>
                <c:pt idx="377">
                  <c:v>113.10387229372689</c:v>
                </c:pt>
                <c:pt idx="378">
                  <c:v>97.613817785717728</c:v>
                </c:pt>
                <c:pt idx="379">
                  <c:v>79.981262181738131</c:v>
                </c:pt>
                <c:pt idx="380">
                  <c:v>129.04517618185119</c:v>
                </c:pt>
                <c:pt idx="381">
                  <c:v>62.064156691788654</c:v>
                </c:pt>
                <c:pt idx="382">
                  <c:v>118.81215219668485</c:v>
                </c:pt>
                <c:pt idx="383">
                  <c:v>100.85715207699592</c:v>
                </c:pt>
                <c:pt idx="384">
                  <c:v>84.411974649782096</c:v>
                </c:pt>
                <c:pt idx="385">
                  <c:v>37.978860795612036</c:v>
                </c:pt>
                <c:pt idx="386">
                  <c:v>106.28786298180941</c:v>
                </c:pt>
                <c:pt idx="387">
                  <c:v>131.03681362135251</c:v>
                </c:pt>
                <c:pt idx="388">
                  <c:v>103.90158706276621</c:v>
                </c:pt>
                <c:pt idx="389">
                  <c:v>91.417455415145881</c:v>
                </c:pt>
                <c:pt idx="390">
                  <c:v>69.145433394155205</c:v>
                </c:pt>
                <c:pt idx="391">
                  <c:v>62.019833481551139</c:v>
                </c:pt>
                <c:pt idx="392">
                  <c:v>110.58125029385695</c:v>
                </c:pt>
                <c:pt idx="393">
                  <c:v>84.087273878323401</c:v>
                </c:pt>
                <c:pt idx="394">
                  <c:v>118.68150580157968</c:v>
                </c:pt>
                <c:pt idx="395">
                  <c:v>58.962188038700688</c:v>
                </c:pt>
                <c:pt idx="396">
                  <c:v>89.950461567893427</c:v>
                </c:pt>
                <c:pt idx="397">
                  <c:v>95.172279036682227</c:v>
                </c:pt>
                <c:pt idx="398">
                  <c:v>63.199166581842022</c:v>
                </c:pt>
                <c:pt idx="399">
                  <c:v>111.79482072599302</c:v>
                </c:pt>
                <c:pt idx="400">
                  <c:v>80.930137446843858</c:v>
                </c:pt>
                <c:pt idx="401">
                  <c:v>98.854942936965074</c:v>
                </c:pt>
                <c:pt idx="402">
                  <c:v>72.909725312220985</c:v>
                </c:pt>
                <c:pt idx="403">
                  <c:v>65.308509699641846</c:v>
                </c:pt>
                <c:pt idx="404">
                  <c:v>100.93597746304569</c:v>
                </c:pt>
                <c:pt idx="405">
                  <c:v>81.000852888738237</c:v>
                </c:pt>
                <c:pt idx="406">
                  <c:v>112.76572686652543</c:v>
                </c:pt>
                <c:pt idx="407">
                  <c:v>127.09408453188664</c:v>
                </c:pt>
                <c:pt idx="408">
                  <c:v>77.286441459826932</c:v>
                </c:pt>
                <c:pt idx="409">
                  <c:v>129.38201268075625</c:v>
                </c:pt>
                <c:pt idx="410">
                  <c:v>82.85335116006334</c:v>
                </c:pt>
                <c:pt idx="411">
                  <c:v>87.899649890457397</c:v>
                </c:pt>
                <c:pt idx="412">
                  <c:v>92.305932644834854</c:v>
                </c:pt>
                <c:pt idx="413">
                  <c:v>71.390890950146172</c:v>
                </c:pt>
                <c:pt idx="414">
                  <c:v>96.667763284045421</c:v>
                </c:pt>
                <c:pt idx="415">
                  <c:v>75.764331269519772</c:v>
                </c:pt>
                <c:pt idx="416">
                  <c:v>86.047067917337415</c:v>
                </c:pt>
                <c:pt idx="417">
                  <c:v>86.447713910736695</c:v>
                </c:pt>
                <c:pt idx="418">
                  <c:v>69.089245278378741</c:v>
                </c:pt>
                <c:pt idx="419">
                  <c:v>84.599666323926357</c:v>
                </c:pt>
                <c:pt idx="420">
                  <c:v>71.538734005059425</c:v>
                </c:pt>
                <c:pt idx="421">
                  <c:v>114.12202775106398</c:v>
                </c:pt>
                <c:pt idx="422">
                  <c:v>97.997562605124457</c:v>
                </c:pt>
                <c:pt idx="423">
                  <c:v>67.121570466813992</c:v>
                </c:pt>
                <c:pt idx="424">
                  <c:v>86.644763032062528</c:v>
                </c:pt>
                <c:pt idx="425">
                  <c:v>101.86175868268835</c:v>
                </c:pt>
                <c:pt idx="426">
                  <c:v>84.869018854865544</c:v>
                </c:pt>
                <c:pt idx="427">
                  <c:v>93.526026065173426</c:v>
                </c:pt>
                <c:pt idx="428">
                  <c:v>97.901616605942564</c:v>
                </c:pt>
                <c:pt idx="429">
                  <c:v>99.965361674184379</c:v>
                </c:pt>
                <c:pt idx="430">
                  <c:v>69.913496399473473</c:v>
                </c:pt>
                <c:pt idx="431">
                  <c:v>110.54852202522403</c:v>
                </c:pt>
                <c:pt idx="432">
                  <c:v>89.985517531943543</c:v>
                </c:pt>
                <c:pt idx="433">
                  <c:v>50.312404983623864</c:v>
                </c:pt>
                <c:pt idx="434">
                  <c:v>113.38632474179569</c:v>
                </c:pt>
                <c:pt idx="435">
                  <c:v>30.354642400547629</c:v>
                </c:pt>
                <c:pt idx="436">
                  <c:v>20.530677630788439</c:v>
                </c:pt>
                <c:pt idx="437">
                  <c:v>46.215463769460342</c:v>
                </c:pt>
                <c:pt idx="438">
                  <c:v>19.219636681519397</c:v>
                </c:pt>
                <c:pt idx="439">
                  <c:v>52.321625107566092</c:v>
                </c:pt>
                <c:pt idx="440">
                  <c:v>52.361588110457561</c:v>
                </c:pt>
                <c:pt idx="441">
                  <c:v>80.536533381236111</c:v>
                </c:pt>
                <c:pt idx="442">
                  <c:v>114.55602103611568</c:v>
                </c:pt>
                <c:pt idx="443">
                  <c:v>94.264355302870499</c:v>
                </c:pt>
                <c:pt idx="444">
                  <c:v>103.90918393285398</c:v>
                </c:pt>
                <c:pt idx="445">
                  <c:v>105.88561384625</c:v>
                </c:pt>
                <c:pt idx="446">
                  <c:v>73.550659877971484</c:v>
                </c:pt>
                <c:pt idx="447">
                  <c:v>107.53931567224076</c:v>
                </c:pt>
                <c:pt idx="448">
                  <c:v>95.746460762639003</c:v>
                </c:pt>
                <c:pt idx="449">
                  <c:v>59.528948618392192</c:v>
                </c:pt>
                <c:pt idx="450">
                  <c:v>115.88468345225014</c:v>
                </c:pt>
                <c:pt idx="451">
                  <c:v>122.04798711272073</c:v>
                </c:pt>
                <c:pt idx="452">
                  <c:v>120.57013160979868</c:v>
                </c:pt>
                <c:pt idx="453">
                  <c:v>83.91606488124917</c:v>
                </c:pt>
                <c:pt idx="454">
                  <c:v>97.051534521046548</c:v>
                </c:pt>
                <c:pt idx="455">
                  <c:v>78.462439393487372</c:v>
                </c:pt>
                <c:pt idx="456">
                  <c:v>106.12510352182575</c:v>
                </c:pt>
                <c:pt idx="457">
                  <c:v>59.762950405390754</c:v>
                </c:pt>
                <c:pt idx="458">
                  <c:v>50.098465048213313</c:v>
                </c:pt>
                <c:pt idx="459">
                  <c:v>37.762228121972093</c:v>
                </c:pt>
                <c:pt idx="460">
                  <c:v>97.194134308191622</c:v>
                </c:pt>
                <c:pt idx="461">
                  <c:v>88.12014867158797</c:v>
                </c:pt>
                <c:pt idx="462">
                  <c:v>80.971323216998115</c:v>
                </c:pt>
                <c:pt idx="463">
                  <c:v>64.774780192440673</c:v>
                </c:pt>
                <c:pt idx="464">
                  <c:v>102.65485334415308</c:v>
                </c:pt>
                <c:pt idx="465">
                  <c:v>84.257964627087759</c:v>
                </c:pt>
                <c:pt idx="466">
                  <c:v>108.69960347374489</c:v>
                </c:pt>
                <c:pt idx="467">
                  <c:v>93.115887428618052</c:v>
                </c:pt>
                <c:pt idx="468">
                  <c:v>55.641102116656526</c:v>
                </c:pt>
                <c:pt idx="469">
                  <c:v>127.3647967953232</c:v>
                </c:pt>
                <c:pt idx="470">
                  <c:v>72.45858810169166</c:v>
                </c:pt>
                <c:pt idx="471">
                  <c:v>86.550531666553269</c:v>
                </c:pt>
                <c:pt idx="472">
                  <c:v>86.200346777716931</c:v>
                </c:pt>
                <c:pt idx="473">
                  <c:v>89.835871039641589</c:v>
                </c:pt>
                <c:pt idx="474">
                  <c:v>68.61880022630703</c:v>
                </c:pt>
                <c:pt idx="475">
                  <c:v>108.04262937554626</c:v>
                </c:pt>
                <c:pt idx="476">
                  <c:v>56.538820093677344</c:v>
                </c:pt>
                <c:pt idx="477">
                  <c:v>126.74620738064303</c:v>
                </c:pt>
                <c:pt idx="478">
                  <c:v>104.94227776584012</c:v>
                </c:pt>
                <c:pt idx="479">
                  <c:v>111.98556420064428</c:v>
                </c:pt>
                <c:pt idx="480">
                  <c:v>67.653689159142019</c:v>
                </c:pt>
                <c:pt idx="481">
                  <c:v>88.828656688065522</c:v>
                </c:pt>
                <c:pt idx="482">
                  <c:v>93.756604361524893</c:v>
                </c:pt>
                <c:pt idx="483">
                  <c:v>100.1370166753324</c:v>
                </c:pt>
                <c:pt idx="484">
                  <c:v>111.27490243930866</c:v>
                </c:pt>
                <c:pt idx="485">
                  <c:v>103.48356306496373</c:v>
                </c:pt>
                <c:pt idx="486">
                  <c:v>57.579206299891965</c:v>
                </c:pt>
                <c:pt idx="487">
                  <c:v>96.174916595792027</c:v>
                </c:pt>
                <c:pt idx="488">
                  <c:v>45.647724892909039</c:v>
                </c:pt>
                <c:pt idx="489">
                  <c:v>79.590898224902702</c:v>
                </c:pt>
                <c:pt idx="490">
                  <c:v>59.76341033568378</c:v>
                </c:pt>
                <c:pt idx="491">
                  <c:v>96.545486192537439</c:v>
                </c:pt>
                <c:pt idx="492">
                  <c:v>45.059368331202315</c:v>
                </c:pt>
                <c:pt idx="493">
                  <c:v>61.928936921264523</c:v>
                </c:pt>
                <c:pt idx="494">
                  <c:v>98.731585053957275</c:v>
                </c:pt>
                <c:pt idx="495">
                  <c:v>77.671374520419079</c:v>
                </c:pt>
                <c:pt idx="496">
                  <c:v>102.03635571948419</c:v>
                </c:pt>
                <c:pt idx="497">
                  <c:v>66.298174710354274</c:v>
                </c:pt>
                <c:pt idx="498">
                  <c:v>68.790143994415217</c:v>
                </c:pt>
                <c:pt idx="499">
                  <c:v>128.11611540559716</c:v>
                </c:pt>
                <c:pt idx="500">
                  <c:v>100.16716372859317</c:v>
                </c:pt>
                <c:pt idx="501">
                  <c:v>106.01302005262825</c:v>
                </c:pt>
                <c:pt idx="502">
                  <c:v>123.94083006271171</c:v>
                </c:pt>
                <c:pt idx="503">
                  <c:v>112.80668658066493</c:v>
                </c:pt>
                <c:pt idx="504">
                  <c:v>77.182961912129485</c:v>
                </c:pt>
                <c:pt idx="505">
                  <c:v>87.477580615401436</c:v>
                </c:pt>
                <c:pt idx="506">
                  <c:v>101.79705367722708</c:v>
                </c:pt>
                <c:pt idx="507">
                  <c:v>65.788161034318804</c:v>
                </c:pt>
                <c:pt idx="508">
                  <c:v>65.273468339199297</c:v>
                </c:pt>
                <c:pt idx="509">
                  <c:v>52.22398418482716</c:v>
                </c:pt>
                <c:pt idx="510">
                  <c:v>106.44609080684637</c:v>
                </c:pt>
                <c:pt idx="511">
                  <c:v>98.258804137374739</c:v>
                </c:pt>
                <c:pt idx="512">
                  <c:v>125.72841290986599</c:v>
                </c:pt>
                <c:pt idx="513">
                  <c:v>88.597062151940676</c:v>
                </c:pt>
                <c:pt idx="514">
                  <c:v>88.469782756596985</c:v>
                </c:pt>
                <c:pt idx="515">
                  <c:v>117.6617280547611</c:v>
                </c:pt>
                <c:pt idx="516">
                  <c:v>78.458875321573586</c:v>
                </c:pt>
                <c:pt idx="517">
                  <c:v>91.611149959612121</c:v>
                </c:pt>
                <c:pt idx="518">
                  <c:v>84.033981053820213</c:v>
                </c:pt>
                <c:pt idx="519">
                  <c:v>84.260953967066499</c:v>
                </c:pt>
                <c:pt idx="520">
                  <c:v>60.439813137911976</c:v>
                </c:pt>
                <c:pt idx="521">
                  <c:v>79.931536390049502</c:v>
                </c:pt>
                <c:pt idx="522">
                  <c:v>126.83567414399045</c:v>
                </c:pt>
                <c:pt idx="523">
                  <c:v>80.71895675973596</c:v>
                </c:pt>
                <c:pt idx="524">
                  <c:v>81.647779022633586</c:v>
                </c:pt>
                <c:pt idx="525">
                  <c:v>86.238359979798048</c:v>
                </c:pt>
                <c:pt idx="526">
                  <c:v>105.42010059131005</c:v>
                </c:pt>
                <c:pt idx="527">
                  <c:v>124.71701039460621</c:v>
                </c:pt>
                <c:pt idx="528">
                  <c:v>101.91760590619008</c:v>
                </c:pt>
                <c:pt idx="529">
                  <c:v>116.81433207791132</c:v>
                </c:pt>
                <c:pt idx="530">
                  <c:v>65.560542957183799</c:v>
                </c:pt>
                <c:pt idx="531">
                  <c:v>70.656826128127875</c:v>
                </c:pt>
                <c:pt idx="532">
                  <c:v>78.825356111712182</c:v>
                </c:pt>
                <c:pt idx="533">
                  <c:v>51.684622908092734</c:v>
                </c:pt>
                <c:pt idx="534">
                  <c:v>108.59069482570926</c:v>
                </c:pt>
                <c:pt idx="535">
                  <c:v>110.70677609797281</c:v>
                </c:pt>
                <c:pt idx="536">
                  <c:v>76.228571893970013</c:v>
                </c:pt>
                <c:pt idx="537">
                  <c:v>92.708105825525237</c:v>
                </c:pt>
                <c:pt idx="538">
                  <c:v>85.248073106119705</c:v>
                </c:pt>
                <c:pt idx="539">
                  <c:v>125.64443206900913</c:v>
                </c:pt>
                <c:pt idx="540">
                  <c:v>118.31084705512536</c:v>
                </c:pt>
                <c:pt idx="541">
                  <c:v>96.586116903415686</c:v>
                </c:pt>
                <c:pt idx="542">
                  <c:v>42.12527364763374</c:v>
                </c:pt>
                <c:pt idx="543">
                  <c:v>101.58797740287167</c:v>
                </c:pt>
                <c:pt idx="544">
                  <c:v>124.56089302855858</c:v>
                </c:pt>
                <c:pt idx="545">
                  <c:v>107.81759362957483</c:v>
                </c:pt>
                <c:pt idx="546">
                  <c:v>108.11083358140341</c:v>
                </c:pt>
                <c:pt idx="547">
                  <c:v>78.505998847202591</c:v>
                </c:pt>
                <c:pt idx="548">
                  <c:v>78.884657647225552</c:v>
                </c:pt>
                <c:pt idx="549">
                  <c:v>89.461287418613068</c:v>
                </c:pt>
                <c:pt idx="550">
                  <c:v>82.310891684157014</c:v>
                </c:pt>
                <c:pt idx="551">
                  <c:v>50.416148125579454</c:v>
                </c:pt>
                <c:pt idx="552">
                  <c:v>99.013140104965771</c:v>
                </c:pt>
                <c:pt idx="553">
                  <c:v>32.932302028238922</c:v>
                </c:pt>
                <c:pt idx="554">
                  <c:v>90.669548963723372</c:v>
                </c:pt>
                <c:pt idx="555">
                  <c:v>119.67769680410177</c:v>
                </c:pt>
                <c:pt idx="556">
                  <c:v>103.17754696760375</c:v>
                </c:pt>
                <c:pt idx="557">
                  <c:v>105.094109328529</c:v>
                </c:pt>
                <c:pt idx="558">
                  <c:v>84.210203634091769</c:v>
                </c:pt>
                <c:pt idx="559">
                  <c:v>99.597042621569756</c:v>
                </c:pt>
                <c:pt idx="560">
                  <c:v>60.690372853703479</c:v>
                </c:pt>
                <c:pt idx="561">
                  <c:v>44.671117700337987</c:v>
                </c:pt>
                <c:pt idx="562">
                  <c:v>81.464516424718084</c:v>
                </c:pt>
                <c:pt idx="563">
                  <c:v>115.21471319011546</c:v>
                </c:pt>
                <c:pt idx="564">
                  <c:v>112.96447389853812</c:v>
                </c:pt>
                <c:pt idx="565">
                  <c:v>99.138575634847385</c:v>
                </c:pt>
                <c:pt idx="566">
                  <c:v>73.057374173559978</c:v>
                </c:pt>
                <c:pt idx="567">
                  <c:v>113.2909355472537</c:v>
                </c:pt>
                <c:pt idx="568">
                  <c:v>104.41013805623713</c:v>
                </c:pt>
                <c:pt idx="569">
                  <c:v>100.71186605631209</c:v>
                </c:pt>
                <c:pt idx="570">
                  <c:v>96.135495990366948</c:v>
                </c:pt>
                <c:pt idx="571">
                  <c:v>111.40777189431034</c:v>
                </c:pt>
                <c:pt idx="572">
                  <c:v>97.773476804333313</c:v>
                </c:pt>
                <c:pt idx="573">
                  <c:v>114.38794698736133</c:v>
                </c:pt>
                <c:pt idx="574">
                  <c:v>98.270192035436807</c:v>
                </c:pt>
                <c:pt idx="575">
                  <c:v>61.570940165325673</c:v>
                </c:pt>
                <c:pt idx="576">
                  <c:v>96.941509681215607</c:v>
                </c:pt>
                <c:pt idx="577">
                  <c:v>112.98688278540811</c:v>
                </c:pt>
                <c:pt idx="578">
                  <c:v>105.86330756797199</c:v>
                </c:pt>
                <c:pt idx="579">
                  <c:v>74.071580126963752</c:v>
                </c:pt>
                <c:pt idx="580">
                  <c:v>58.218399688120236</c:v>
                </c:pt>
                <c:pt idx="581">
                  <c:v>115.17818811896619</c:v>
                </c:pt>
                <c:pt idx="582">
                  <c:v>132.8910572002633</c:v>
                </c:pt>
                <c:pt idx="583">
                  <c:v>94.534616040586258</c:v>
                </c:pt>
                <c:pt idx="584">
                  <c:v>135.08751144005396</c:v>
                </c:pt>
                <c:pt idx="585">
                  <c:v>131.1390252673863</c:v>
                </c:pt>
                <c:pt idx="586">
                  <c:v>83.613591781066646</c:v>
                </c:pt>
                <c:pt idx="587">
                  <c:v>121.14999791491053</c:v>
                </c:pt>
                <c:pt idx="588">
                  <c:v>103.32704234965883</c:v>
                </c:pt>
                <c:pt idx="589">
                  <c:v>99.327588923457725</c:v>
                </c:pt>
                <c:pt idx="590">
                  <c:v>126.78994770659975</c:v>
                </c:pt>
                <c:pt idx="591">
                  <c:v>71.561425372516979</c:v>
                </c:pt>
                <c:pt idx="592">
                  <c:v>119.74224898365509</c:v>
                </c:pt>
                <c:pt idx="593">
                  <c:v>87.453284674873174</c:v>
                </c:pt>
                <c:pt idx="594">
                  <c:v>81.24303827166878</c:v>
                </c:pt>
                <c:pt idx="595">
                  <c:v>47.128105131093605</c:v>
                </c:pt>
                <c:pt idx="596">
                  <c:v>102.94514599646334</c:v>
                </c:pt>
                <c:pt idx="597">
                  <c:v>130.26104577791472</c:v>
                </c:pt>
                <c:pt idx="598">
                  <c:v>105.79651643175731</c:v>
                </c:pt>
                <c:pt idx="599">
                  <c:v>58.555707282918895</c:v>
                </c:pt>
                <c:pt idx="600">
                  <c:v>85.761751266921735</c:v>
                </c:pt>
                <c:pt idx="601">
                  <c:v>60.440991728935408</c:v>
                </c:pt>
                <c:pt idx="602">
                  <c:v>101.08334163313314</c:v>
                </c:pt>
                <c:pt idx="603">
                  <c:v>69.87775423923469</c:v>
                </c:pt>
                <c:pt idx="604">
                  <c:v>134.36002620122918</c:v>
                </c:pt>
                <c:pt idx="605">
                  <c:v>57.845187002054843</c:v>
                </c:pt>
                <c:pt idx="606">
                  <c:v>90.112204899429202</c:v>
                </c:pt>
                <c:pt idx="607">
                  <c:v>90.594563962553124</c:v>
                </c:pt>
                <c:pt idx="608">
                  <c:v>58.513836766997585</c:v>
                </c:pt>
                <c:pt idx="609">
                  <c:v>92.722629465104191</c:v>
                </c:pt>
                <c:pt idx="610">
                  <c:v>96.369208902045358</c:v>
                </c:pt>
                <c:pt idx="611">
                  <c:v>89.820226790322451</c:v>
                </c:pt>
                <c:pt idx="612">
                  <c:v>64.919579387372451</c:v>
                </c:pt>
                <c:pt idx="613">
                  <c:v>70.376876704238683</c:v>
                </c:pt>
                <c:pt idx="614">
                  <c:v>103.50489614064892</c:v>
                </c:pt>
                <c:pt idx="615">
                  <c:v>67.701013810583817</c:v>
                </c:pt>
                <c:pt idx="616">
                  <c:v>113.83074768996313</c:v>
                </c:pt>
                <c:pt idx="617">
                  <c:v>124.42728397319019</c:v>
                </c:pt>
                <c:pt idx="618">
                  <c:v>79.674950826435975</c:v>
                </c:pt>
                <c:pt idx="619">
                  <c:v>129.54761835040699</c:v>
                </c:pt>
                <c:pt idx="620">
                  <c:v>81.576958571452096</c:v>
                </c:pt>
                <c:pt idx="621">
                  <c:v>88.639602835873859</c:v>
                </c:pt>
                <c:pt idx="622">
                  <c:v>116.77852398064425</c:v>
                </c:pt>
                <c:pt idx="623">
                  <c:v>57.129624993809159</c:v>
                </c:pt>
                <c:pt idx="624">
                  <c:v>119.40575813240606</c:v>
                </c:pt>
                <c:pt idx="625">
                  <c:v>87.948300562041439</c:v>
                </c:pt>
                <c:pt idx="626">
                  <c:v>71.090742348827959</c:v>
                </c:pt>
                <c:pt idx="627">
                  <c:v>92.28506939048242</c:v>
                </c:pt>
                <c:pt idx="628">
                  <c:v>41.016255384974734</c:v>
                </c:pt>
                <c:pt idx="629">
                  <c:v>65.86728454913802</c:v>
                </c:pt>
                <c:pt idx="630">
                  <c:v>49.134600902492608</c:v>
                </c:pt>
                <c:pt idx="631">
                  <c:v>117.75990671039828</c:v>
                </c:pt>
                <c:pt idx="632">
                  <c:v>97.344485805407061</c:v>
                </c:pt>
                <c:pt idx="633">
                  <c:v>59.508572169287852</c:v>
                </c:pt>
                <c:pt idx="634">
                  <c:v>94.446774447728856</c:v>
                </c:pt>
                <c:pt idx="635">
                  <c:v>88.849860444229762</c:v>
                </c:pt>
                <c:pt idx="636">
                  <c:v>81.271042724909535</c:v>
                </c:pt>
                <c:pt idx="637">
                  <c:v>112.6707221830217</c:v>
                </c:pt>
                <c:pt idx="638">
                  <c:v>100.81292166766247</c:v>
                </c:pt>
                <c:pt idx="639">
                  <c:v>92.270725600061837</c:v>
                </c:pt>
                <c:pt idx="640">
                  <c:v>67.345348988421847</c:v>
                </c:pt>
                <c:pt idx="641">
                  <c:v>108.80957931910743</c:v>
                </c:pt>
                <c:pt idx="642">
                  <c:v>92.179726055254321</c:v>
                </c:pt>
                <c:pt idx="643">
                  <c:v>29.623304175850866</c:v>
                </c:pt>
                <c:pt idx="644">
                  <c:v>104.76043668569854</c:v>
                </c:pt>
                <c:pt idx="645">
                  <c:v>36.634975902232569</c:v>
                </c:pt>
                <c:pt idx="646">
                  <c:v>25.076395198358906</c:v>
                </c:pt>
                <c:pt idx="647">
                  <c:v>46.672853515979661</c:v>
                </c:pt>
                <c:pt idx="648">
                  <c:v>14.382137372667177</c:v>
                </c:pt>
                <c:pt idx="649">
                  <c:v>57.805940422406799</c:v>
                </c:pt>
                <c:pt idx="650">
                  <c:v>55.386848732074405</c:v>
                </c:pt>
                <c:pt idx="651">
                  <c:v>75.942302457506599</c:v>
                </c:pt>
                <c:pt idx="652">
                  <c:v>114.85085632100576</c:v>
                </c:pt>
                <c:pt idx="653">
                  <c:v>88.804610618393085</c:v>
                </c:pt>
                <c:pt idx="654">
                  <c:v>98.884600052709061</c:v>
                </c:pt>
                <c:pt idx="655">
                  <c:v>100.04038947906987</c:v>
                </c:pt>
                <c:pt idx="656">
                  <c:v>66.646700646815532</c:v>
                </c:pt>
                <c:pt idx="657">
                  <c:v>99.750580228469062</c:v>
                </c:pt>
                <c:pt idx="658">
                  <c:v>95.459641868825727</c:v>
                </c:pt>
                <c:pt idx="659">
                  <c:v>60.857899208735695</c:v>
                </c:pt>
                <c:pt idx="660">
                  <c:v>101.59510099296249</c:v>
                </c:pt>
                <c:pt idx="661">
                  <c:v>93.894779391038441</c:v>
                </c:pt>
                <c:pt idx="662">
                  <c:v>122.44892473219443</c:v>
                </c:pt>
                <c:pt idx="663">
                  <c:v>80.645885466695191</c:v>
                </c:pt>
                <c:pt idx="664">
                  <c:v>110.03145147331392</c:v>
                </c:pt>
                <c:pt idx="665">
                  <c:v>81.824788828474993</c:v>
                </c:pt>
                <c:pt idx="666">
                  <c:v>104.42400246938472</c:v>
                </c:pt>
                <c:pt idx="667">
                  <c:v>63.531892675917817</c:v>
                </c:pt>
                <c:pt idx="668">
                  <c:v>64.926038689225138</c:v>
                </c:pt>
                <c:pt idx="669">
                  <c:v>46.110881621693217</c:v>
                </c:pt>
                <c:pt idx="670">
                  <c:v>97.191860134530771</c:v>
                </c:pt>
                <c:pt idx="671">
                  <c:v>76.44191498279956</c:v>
                </c:pt>
                <c:pt idx="672">
                  <c:v>102.08087283231384</c:v>
                </c:pt>
                <c:pt idx="673">
                  <c:v>55.277498143559598</c:v>
                </c:pt>
                <c:pt idx="674">
                  <c:v>105.45803650412074</c:v>
                </c:pt>
                <c:pt idx="675">
                  <c:v>106.25870288688208</c:v>
                </c:pt>
                <c:pt idx="676">
                  <c:v>111.32206730452384</c:v>
                </c:pt>
                <c:pt idx="677">
                  <c:v>123.51459079953784</c:v>
                </c:pt>
                <c:pt idx="678">
                  <c:v>69.350207993368983</c:v>
                </c:pt>
                <c:pt idx="679">
                  <c:v>115.49015960946934</c:v>
                </c:pt>
                <c:pt idx="680">
                  <c:v>82.067369242435191</c:v>
                </c:pt>
                <c:pt idx="681">
                  <c:v>112.12239077175866</c:v>
                </c:pt>
                <c:pt idx="682">
                  <c:v>86.350504972487741</c:v>
                </c:pt>
                <c:pt idx="683">
                  <c:v>96.401146643878377</c:v>
                </c:pt>
                <c:pt idx="684">
                  <c:v>62.513926601428636</c:v>
                </c:pt>
                <c:pt idx="685">
                  <c:v>99.952929009283451</c:v>
                </c:pt>
                <c:pt idx="686">
                  <c:v>65.700272101227526</c:v>
                </c:pt>
                <c:pt idx="687">
                  <c:v>129.8192550415169</c:v>
                </c:pt>
                <c:pt idx="688">
                  <c:v>102.41633887098429</c:v>
                </c:pt>
                <c:pt idx="689">
                  <c:v>112.83325054025846</c:v>
                </c:pt>
                <c:pt idx="690">
                  <c:v>105.45570351535122</c:v>
                </c:pt>
                <c:pt idx="691">
                  <c:v>61.293708631395234</c:v>
                </c:pt>
                <c:pt idx="692">
                  <c:v>86.47590830618924</c:v>
                </c:pt>
                <c:pt idx="693">
                  <c:v>102.71399513782593</c:v>
                </c:pt>
                <c:pt idx="694">
                  <c:v>105.31415191804923</c:v>
                </c:pt>
                <c:pt idx="695">
                  <c:v>100.00767936058594</c:v>
                </c:pt>
                <c:pt idx="696">
                  <c:v>65.228173365545999</c:v>
                </c:pt>
                <c:pt idx="697">
                  <c:v>81.823468949931254</c:v>
                </c:pt>
                <c:pt idx="698">
                  <c:v>36.080056323603472</c:v>
                </c:pt>
                <c:pt idx="699">
                  <c:v>88.499654323598051</c:v>
                </c:pt>
                <c:pt idx="700">
                  <c:v>74.119018077381966</c:v>
                </c:pt>
                <c:pt idx="701">
                  <c:v>111.88057163489495</c:v>
                </c:pt>
                <c:pt idx="702">
                  <c:v>102.22489412815816</c:v>
                </c:pt>
                <c:pt idx="703">
                  <c:v>68.817229317770327</c:v>
                </c:pt>
                <c:pt idx="704">
                  <c:v>99.151497177936079</c:v>
                </c:pt>
                <c:pt idx="705">
                  <c:v>74.748774751129943</c:v>
                </c:pt>
                <c:pt idx="706">
                  <c:v>97.453450904809102</c:v>
                </c:pt>
                <c:pt idx="707">
                  <c:v>54.202959488182408</c:v>
                </c:pt>
                <c:pt idx="708">
                  <c:v>49.062492640033149</c:v>
                </c:pt>
                <c:pt idx="709">
                  <c:v>130.41311851954282</c:v>
                </c:pt>
                <c:pt idx="710">
                  <c:v>98.056079745673514</c:v>
                </c:pt>
                <c:pt idx="711">
                  <c:v>89.628276105212876</c:v>
                </c:pt>
                <c:pt idx="712">
                  <c:v>118.95730051531531</c:v>
                </c:pt>
                <c:pt idx="713">
                  <c:v>114.18570512479161</c:v>
                </c:pt>
                <c:pt idx="714">
                  <c:v>69.414531205414448</c:v>
                </c:pt>
                <c:pt idx="715">
                  <c:v>106.04902487054635</c:v>
                </c:pt>
                <c:pt idx="716">
                  <c:v>78.146683420905546</c:v>
                </c:pt>
                <c:pt idx="717">
                  <c:v>64.871105865766083</c:v>
                </c:pt>
                <c:pt idx="718">
                  <c:v>66.792192115032137</c:v>
                </c:pt>
                <c:pt idx="719">
                  <c:v>51.487306277333701</c:v>
                </c:pt>
                <c:pt idx="720">
                  <c:v>103.20327924091623</c:v>
                </c:pt>
                <c:pt idx="721">
                  <c:v>102.17148607751724</c:v>
                </c:pt>
                <c:pt idx="722">
                  <c:v>128.80806739233063</c:v>
                </c:pt>
                <c:pt idx="723">
                  <c:v>94.317420266940573</c:v>
                </c:pt>
                <c:pt idx="724">
                  <c:v>90.008652286156405</c:v>
                </c:pt>
                <c:pt idx="725">
                  <c:v>118.64261753313943</c:v>
                </c:pt>
                <c:pt idx="726">
                  <c:v>94.047171354532395</c:v>
                </c:pt>
                <c:pt idx="727">
                  <c:v>98.374892495653668</c:v>
                </c:pt>
                <c:pt idx="728">
                  <c:v>93.375656852502559</c:v>
                </c:pt>
                <c:pt idx="729">
                  <c:v>88.736201704249126</c:v>
                </c:pt>
                <c:pt idx="730">
                  <c:v>73.142180879159241</c:v>
                </c:pt>
                <c:pt idx="731">
                  <c:v>53.072257106153074</c:v>
                </c:pt>
                <c:pt idx="732">
                  <c:v>126.67332530982421</c:v>
                </c:pt>
                <c:pt idx="733">
                  <c:v>101.37230902447621</c:v>
                </c:pt>
                <c:pt idx="734">
                  <c:v>76.815259784732092</c:v>
                </c:pt>
                <c:pt idx="735">
                  <c:v>78.029901126334323</c:v>
                </c:pt>
                <c:pt idx="736">
                  <c:v>104.98150531034517</c:v>
                </c:pt>
                <c:pt idx="737">
                  <c:v>116.20718567433744</c:v>
                </c:pt>
                <c:pt idx="738">
                  <c:v>101.4136969954012</c:v>
                </c:pt>
                <c:pt idx="739">
                  <c:v>91.359852765102289</c:v>
                </c:pt>
                <c:pt idx="740">
                  <c:v>79.410105879914312</c:v>
                </c:pt>
                <c:pt idx="741">
                  <c:v>65.193712827968227</c:v>
                </c:pt>
                <c:pt idx="742">
                  <c:v>66.639713753986499</c:v>
                </c:pt>
                <c:pt idx="743">
                  <c:v>36.272628202879609</c:v>
                </c:pt>
                <c:pt idx="744">
                  <c:v>108.99838719473482</c:v>
                </c:pt>
                <c:pt idx="745">
                  <c:v>114.31811506779431</c:v>
                </c:pt>
                <c:pt idx="746">
                  <c:v>80.648893841239143</c:v>
                </c:pt>
                <c:pt idx="747">
                  <c:v>107.87678520855502</c:v>
                </c:pt>
                <c:pt idx="748">
                  <c:v>103.50492575283204</c:v>
                </c:pt>
                <c:pt idx="749">
                  <c:v>136.87284251661958</c:v>
                </c:pt>
                <c:pt idx="750">
                  <c:v>115.80000135525442</c:v>
                </c:pt>
                <c:pt idx="751">
                  <c:v>96.759970499553333</c:v>
                </c:pt>
                <c:pt idx="752">
                  <c:v>48.714298030243228</c:v>
                </c:pt>
                <c:pt idx="753">
                  <c:v>100.99114994487748</c:v>
                </c:pt>
                <c:pt idx="754">
                  <c:v>132.47671476194449</c:v>
                </c:pt>
                <c:pt idx="755">
                  <c:v>100.48117539867262</c:v>
                </c:pt>
                <c:pt idx="756">
                  <c:v>103.77324967391091</c:v>
                </c:pt>
                <c:pt idx="757">
                  <c:v>81.04373095663442</c:v>
                </c:pt>
                <c:pt idx="758">
                  <c:v>98.478332836121524</c:v>
                </c:pt>
                <c:pt idx="759">
                  <c:v>59.776478710553086</c:v>
                </c:pt>
                <c:pt idx="760">
                  <c:v>38.743208353542272</c:v>
                </c:pt>
                <c:pt idx="761">
                  <c:v>56.375277299198643</c:v>
                </c:pt>
                <c:pt idx="762">
                  <c:v>114.51256451147155</c:v>
                </c:pt>
                <c:pt idx="763">
                  <c:v>45.348688470163708</c:v>
                </c:pt>
                <c:pt idx="764">
                  <c:v>101.92145078861579</c:v>
                </c:pt>
                <c:pt idx="765">
                  <c:v>112.58535995190614</c:v>
                </c:pt>
                <c:pt idx="766">
                  <c:v>105.94070387040263</c:v>
                </c:pt>
                <c:pt idx="767">
                  <c:v>109.97836642364767</c:v>
                </c:pt>
                <c:pt idx="768">
                  <c:v>87.346824279384023</c:v>
                </c:pt>
                <c:pt idx="769">
                  <c:v>85.578947250169136</c:v>
                </c:pt>
                <c:pt idx="770">
                  <c:v>42.86254812029452</c:v>
                </c:pt>
                <c:pt idx="771">
                  <c:v>72.256717947003281</c:v>
                </c:pt>
                <c:pt idx="772">
                  <c:v>64.289151888389</c:v>
                </c:pt>
                <c:pt idx="773">
                  <c:v>108.57882130537755</c:v>
                </c:pt>
                <c:pt idx="774">
                  <c:v>95.589413663545699</c:v>
                </c:pt>
                <c:pt idx="775">
                  <c:v>118.5316375248776</c:v>
                </c:pt>
                <c:pt idx="776">
                  <c:v>66.006729616062941</c:v>
                </c:pt>
                <c:pt idx="777">
                  <c:v>117.19500151751924</c:v>
                </c:pt>
                <c:pt idx="778">
                  <c:v>91.299533287058011</c:v>
                </c:pt>
                <c:pt idx="779">
                  <c:v>117.52574413530991</c:v>
                </c:pt>
                <c:pt idx="780">
                  <c:v>86.803378703935238</c:v>
                </c:pt>
                <c:pt idx="781">
                  <c:v>114.59019626625253</c:v>
                </c:pt>
                <c:pt idx="782">
                  <c:v>81.995564071251522</c:v>
                </c:pt>
                <c:pt idx="783">
                  <c:v>110.95930453534986</c:v>
                </c:pt>
                <c:pt idx="784">
                  <c:v>99.196571951653908</c:v>
                </c:pt>
                <c:pt idx="785">
                  <c:v>83.062457947176441</c:v>
                </c:pt>
                <c:pt idx="786">
                  <c:v>113.73916263772159</c:v>
                </c:pt>
                <c:pt idx="787">
                  <c:v>131.88202321024085</c:v>
                </c:pt>
                <c:pt idx="788">
                  <c:v>98.119677106711237</c:v>
                </c:pt>
                <c:pt idx="789">
                  <c:v>73.714339864261049</c:v>
                </c:pt>
                <c:pt idx="790">
                  <c:v>81.159051609058608</c:v>
                </c:pt>
                <c:pt idx="791">
                  <c:v>110.80483120290282</c:v>
                </c:pt>
                <c:pt idx="792">
                  <c:v>86.401255227643745</c:v>
                </c:pt>
                <c:pt idx="793">
                  <c:v>96.356502156834921</c:v>
                </c:pt>
                <c:pt idx="794">
                  <c:v>134.48289250987466</c:v>
                </c:pt>
                <c:pt idx="795">
                  <c:v>126.98912153519083</c:v>
                </c:pt>
                <c:pt idx="796">
                  <c:v>24.452729341238836</c:v>
                </c:pt>
                <c:pt idx="797">
                  <c:v>126.4041301189993</c:v>
                </c:pt>
                <c:pt idx="798">
                  <c:v>95.421037455690964</c:v>
                </c:pt>
                <c:pt idx="799">
                  <c:v>99.203623173433655</c:v>
                </c:pt>
                <c:pt idx="800">
                  <c:v>132.0412116797622</c:v>
                </c:pt>
                <c:pt idx="801">
                  <c:v>62.938502670102224</c:v>
                </c:pt>
                <c:pt idx="802">
                  <c:v>125.17442246882594</c:v>
                </c:pt>
                <c:pt idx="803">
                  <c:v>104.26692605515093</c:v>
                </c:pt>
                <c:pt idx="804">
                  <c:v>78.258915787252164</c:v>
                </c:pt>
                <c:pt idx="805">
                  <c:v>37.569670012180076</c:v>
                </c:pt>
                <c:pt idx="806">
                  <c:v>100.30462388068202</c:v>
                </c:pt>
                <c:pt idx="807">
                  <c:v>129.98793780374911</c:v>
                </c:pt>
                <c:pt idx="808">
                  <c:v>106.33491045480693</c:v>
                </c:pt>
                <c:pt idx="809">
                  <c:v>74.084943143349108</c:v>
                </c:pt>
                <c:pt idx="810">
                  <c:v>66.15290846083775</c:v>
                </c:pt>
                <c:pt idx="811">
                  <c:v>52.194302320460402</c:v>
                </c:pt>
                <c:pt idx="812">
                  <c:v>88.966748161862597</c:v>
                </c:pt>
                <c:pt idx="813">
                  <c:v>76.982647755471092</c:v>
                </c:pt>
                <c:pt idx="814">
                  <c:v>133.86336580845952</c:v>
                </c:pt>
                <c:pt idx="815">
                  <c:v>85.421336640680678</c:v>
                </c:pt>
                <c:pt idx="816">
                  <c:v>93.827877275626349</c:v>
                </c:pt>
                <c:pt idx="817">
                  <c:v>102.35640676916711</c:v>
                </c:pt>
                <c:pt idx="818">
                  <c:v>67.379711838478912</c:v>
                </c:pt>
                <c:pt idx="819">
                  <c:v>77.206943892877717</c:v>
                </c:pt>
                <c:pt idx="820">
                  <c:v>90.332165196875451</c:v>
                </c:pt>
                <c:pt idx="821">
                  <c:v>109.82274446632664</c:v>
                </c:pt>
                <c:pt idx="822">
                  <c:v>58.872724761847223</c:v>
                </c:pt>
                <c:pt idx="823">
                  <c:v>104.22605397671342</c:v>
                </c:pt>
                <c:pt idx="824">
                  <c:v>103.54315576589939</c:v>
                </c:pt>
                <c:pt idx="825">
                  <c:v>76.303927700479022</c:v>
                </c:pt>
                <c:pt idx="826">
                  <c:v>92.975435764934289</c:v>
                </c:pt>
                <c:pt idx="827">
                  <c:v>123.11858624555822</c:v>
                </c:pt>
                <c:pt idx="828">
                  <c:v>78.387780365839518</c:v>
                </c:pt>
                <c:pt idx="829">
                  <c:v>125.25273891074323</c:v>
                </c:pt>
                <c:pt idx="830">
                  <c:v>71.036830600227489</c:v>
                </c:pt>
                <c:pt idx="831">
                  <c:v>82.648806380716948</c:v>
                </c:pt>
                <c:pt idx="832">
                  <c:v>106.04922670569067</c:v>
                </c:pt>
                <c:pt idx="833">
                  <c:v>51.480372950250043</c:v>
                </c:pt>
                <c:pt idx="834">
                  <c:v>96.115981402285271</c:v>
                </c:pt>
                <c:pt idx="835">
                  <c:v>83.777732638282743</c:v>
                </c:pt>
                <c:pt idx="836">
                  <c:v>62.294875185788669</c:v>
                </c:pt>
                <c:pt idx="837">
                  <c:v>87.062065853233207</c:v>
                </c:pt>
                <c:pt idx="838">
                  <c:v>28.154926587199899</c:v>
                </c:pt>
                <c:pt idx="839">
                  <c:v>87.290192203456428</c:v>
                </c:pt>
                <c:pt idx="840">
                  <c:v>54.804614343126914</c:v>
                </c:pt>
                <c:pt idx="841">
                  <c:v>101.78962767775204</c:v>
                </c:pt>
                <c:pt idx="842">
                  <c:v>131.14039845893922</c:v>
                </c:pt>
                <c:pt idx="843">
                  <c:v>49.723351502864944</c:v>
                </c:pt>
                <c:pt idx="844">
                  <c:v>104.23898895295758</c:v>
                </c:pt>
                <c:pt idx="845">
                  <c:v>118.63593535557241</c:v>
                </c:pt>
                <c:pt idx="846">
                  <c:v>108.72575539040331</c:v>
                </c:pt>
                <c:pt idx="847">
                  <c:v>117.89387182658459</c:v>
                </c:pt>
                <c:pt idx="848">
                  <c:v>95.592307437912027</c:v>
                </c:pt>
                <c:pt idx="849">
                  <c:v>120.51553590758913</c:v>
                </c:pt>
                <c:pt idx="850">
                  <c:v>60.364795734571075</c:v>
                </c:pt>
                <c:pt idx="851">
                  <c:v>110.98818353225039</c:v>
                </c:pt>
                <c:pt idx="852">
                  <c:v>85.642756648137691</c:v>
                </c:pt>
                <c:pt idx="853">
                  <c:v>41.764453241598467</c:v>
                </c:pt>
                <c:pt idx="854">
                  <c:v>113.24900172595565</c:v>
                </c:pt>
                <c:pt idx="855">
                  <c:v>46.557784410838281</c:v>
                </c:pt>
                <c:pt idx="856">
                  <c:v>14.496459331382624</c:v>
                </c:pt>
                <c:pt idx="857">
                  <c:v>40.900204263017422</c:v>
                </c:pt>
                <c:pt idx="858">
                  <c:v>22.401963971390508</c:v>
                </c:pt>
                <c:pt idx="859">
                  <c:v>69.118491951909519</c:v>
                </c:pt>
                <c:pt idx="860">
                  <c:v>67.686010966149922</c:v>
                </c:pt>
                <c:pt idx="861">
                  <c:v>76.47357009172427</c:v>
                </c:pt>
                <c:pt idx="862">
                  <c:v>107.59005862697985</c:v>
                </c:pt>
                <c:pt idx="863">
                  <c:v>84.67450114890643</c:v>
                </c:pt>
                <c:pt idx="864">
                  <c:v>115.54217105402692</c:v>
                </c:pt>
                <c:pt idx="865">
                  <c:v>95.529304185462991</c:v>
                </c:pt>
                <c:pt idx="866">
                  <c:v>72.206120102906922</c:v>
                </c:pt>
                <c:pt idx="867">
                  <c:v>111.59975863264162</c:v>
                </c:pt>
                <c:pt idx="868">
                  <c:v>100.42805918676362</c:v>
                </c:pt>
                <c:pt idx="869">
                  <c:v>75.021607524756476</c:v>
                </c:pt>
                <c:pt idx="870">
                  <c:v>94.454321750861311</c:v>
                </c:pt>
                <c:pt idx="871">
                  <c:v>103.16436800592281</c:v>
                </c:pt>
                <c:pt idx="872">
                  <c:v>111.4626956730619</c:v>
                </c:pt>
                <c:pt idx="873">
                  <c:v>96.889117435739493</c:v>
                </c:pt>
                <c:pt idx="874">
                  <c:v>97.856856434790473</c:v>
                </c:pt>
                <c:pt idx="875">
                  <c:v>73.038317952718145</c:v>
                </c:pt>
                <c:pt idx="876">
                  <c:v>108.32908465566075</c:v>
                </c:pt>
                <c:pt idx="877">
                  <c:v>67.845392441523032</c:v>
                </c:pt>
                <c:pt idx="878">
                  <c:v>50.181507528169142</c:v>
                </c:pt>
                <c:pt idx="879">
                  <c:v>74.706483186295472</c:v>
                </c:pt>
                <c:pt idx="880">
                  <c:v>86.353177042749152</c:v>
                </c:pt>
                <c:pt idx="881">
                  <c:v>101.94959187135515</c:v>
                </c:pt>
                <c:pt idx="882">
                  <c:v>78.767793992619261</c:v>
                </c:pt>
                <c:pt idx="883">
                  <c:v>73.194388212106162</c:v>
                </c:pt>
                <c:pt idx="884">
                  <c:v>112.20172967801139</c:v>
                </c:pt>
                <c:pt idx="885">
                  <c:v>89.950284883647285</c:v>
                </c:pt>
                <c:pt idx="886">
                  <c:v>104.19579413235016</c:v>
                </c:pt>
                <c:pt idx="887">
                  <c:v>91.920161846991363</c:v>
                </c:pt>
                <c:pt idx="888">
                  <c:v>105.22454050733209</c:v>
                </c:pt>
                <c:pt idx="889">
                  <c:v>120.48212222049511</c:v>
                </c:pt>
                <c:pt idx="890">
                  <c:v>94.886980389758563</c:v>
                </c:pt>
                <c:pt idx="891">
                  <c:v>110.53812603851162</c:v>
                </c:pt>
                <c:pt idx="892">
                  <c:v>81.75459313640863</c:v>
                </c:pt>
                <c:pt idx="893">
                  <c:v>88.79530602787024</c:v>
                </c:pt>
                <c:pt idx="894">
                  <c:v>36.40670663938505</c:v>
                </c:pt>
                <c:pt idx="895">
                  <c:v>93.102619748935723</c:v>
                </c:pt>
                <c:pt idx="896">
                  <c:v>51.252699445638697</c:v>
                </c:pt>
                <c:pt idx="897">
                  <c:v>125.45612762683167</c:v>
                </c:pt>
                <c:pt idx="898">
                  <c:v>105.85186494015969</c:v>
                </c:pt>
                <c:pt idx="899">
                  <c:v>114.13426507504012</c:v>
                </c:pt>
                <c:pt idx="900">
                  <c:v>81.891474755618418</c:v>
                </c:pt>
                <c:pt idx="901">
                  <c:v>73.811830375796291</c:v>
                </c:pt>
                <c:pt idx="902">
                  <c:v>90.733794819509683</c:v>
                </c:pt>
                <c:pt idx="903">
                  <c:v>104.11462132406321</c:v>
                </c:pt>
                <c:pt idx="904">
                  <c:v>102.26370472536728</c:v>
                </c:pt>
                <c:pt idx="905">
                  <c:v>97.455856844116951</c:v>
                </c:pt>
                <c:pt idx="906">
                  <c:v>49.492247209467671</c:v>
                </c:pt>
                <c:pt idx="907">
                  <c:v>70.637416112156757</c:v>
                </c:pt>
                <c:pt idx="908">
                  <c:v>33.777450344771012</c:v>
                </c:pt>
                <c:pt idx="909">
                  <c:v>104.11215285605965</c:v>
                </c:pt>
                <c:pt idx="910">
                  <c:v>74.656085119470319</c:v>
                </c:pt>
                <c:pt idx="911">
                  <c:v>105.4812107083609</c:v>
                </c:pt>
                <c:pt idx="912">
                  <c:v>62.917703997370971</c:v>
                </c:pt>
                <c:pt idx="913">
                  <c:v>64.407273268279368</c:v>
                </c:pt>
                <c:pt idx="914">
                  <c:v>81.594358599191921</c:v>
                </c:pt>
                <c:pt idx="915">
                  <c:v>90.109722660759701</c:v>
                </c:pt>
                <c:pt idx="916">
                  <c:v>106.86163183173886</c:v>
                </c:pt>
                <c:pt idx="917">
                  <c:v>52.973121143497991</c:v>
                </c:pt>
                <c:pt idx="918">
                  <c:v>46.422515158097923</c:v>
                </c:pt>
                <c:pt idx="919">
                  <c:v>129.29490102788216</c:v>
                </c:pt>
                <c:pt idx="920">
                  <c:v>127.29445942740612</c:v>
                </c:pt>
                <c:pt idx="921">
                  <c:v>96.777399933080034</c:v>
                </c:pt>
                <c:pt idx="922">
                  <c:v>113.06780361739453</c:v>
                </c:pt>
                <c:pt idx="923">
                  <c:v>115.87150398380962</c:v>
                </c:pt>
                <c:pt idx="924">
                  <c:v>53.931076797852278</c:v>
                </c:pt>
                <c:pt idx="925">
                  <c:v>94.580056331468427</c:v>
                </c:pt>
                <c:pt idx="926">
                  <c:v>100.72009748528725</c:v>
                </c:pt>
                <c:pt idx="927">
                  <c:v>65.394998835445335</c:v>
                </c:pt>
                <c:pt idx="928">
                  <c:v>66.649239113119634</c:v>
                </c:pt>
                <c:pt idx="929">
                  <c:v>83.980760768789608</c:v>
                </c:pt>
                <c:pt idx="930">
                  <c:v>93.8421889333694</c:v>
                </c:pt>
                <c:pt idx="931">
                  <c:v>108.97603330133062</c:v>
                </c:pt>
                <c:pt idx="932">
                  <c:v>127.82982145649201</c:v>
                </c:pt>
                <c:pt idx="933">
                  <c:v>73.086747416479398</c:v>
                </c:pt>
                <c:pt idx="934">
                  <c:v>79.724512239265849</c:v>
                </c:pt>
                <c:pt idx="935">
                  <c:v>117.6468511430445</c:v>
                </c:pt>
                <c:pt idx="936">
                  <c:v>101.10333869603051</c:v>
                </c:pt>
                <c:pt idx="937">
                  <c:v>101.63984488067723</c:v>
                </c:pt>
                <c:pt idx="938">
                  <c:v>106.82619250857215</c:v>
                </c:pt>
                <c:pt idx="939">
                  <c:v>82.69778212503455</c:v>
                </c:pt>
                <c:pt idx="940">
                  <c:v>63.610778721309956</c:v>
                </c:pt>
                <c:pt idx="941">
                  <c:v>78.062540127931726</c:v>
                </c:pt>
                <c:pt idx="942">
                  <c:v>115.15134378815935</c:v>
                </c:pt>
                <c:pt idx="943">
                  <c:v>89.031814554289156</c:v>
                </c:pt>
                <c:pt idx="944">
                  <c:v>70.313282828194218</c:v>
                </c:pt>
                <c:pt idx="945">
                  <c:v>112.49246562702137</c:v>
                </c:pt>
                <c:pt idx="946">
                  <c:v>80.734545959438535</c:v>
                </c:pt>
                <c:pt idx="947">
                  <c:v>121.39779957424187</c:v>
                </c:pt>
                <c:pt idx="948">
                  <c:v>99.741495850605219</c:v>
                </c:pt>
                <c:pt idx="949">
                  <c:v>98.835487598686697</c:v>
                </c:pt>
                <c:pt idx="950">
                  <c:v>76.837379516844408</c:v>
                </c:pt>
                <c:pt idx="951">
                  <c:v>64.917318110209365</c:v>
                </c:pt>
                <c:pt idx="952">
                  <c:v>67.751334656796615</c:v>
                </c:pt>
                <c:pt idx="953">
                  <c:v>51.006883234336009</c:v>
                </c:pt>
                <c:pt idx="954">
                  <c:v>94.181020364282475</c:v>
                </c:pt>
                <c:pt idx="955">
                  <c:v>103.19051151654409</c:v>
                </c:pt>
                <c:pt idx="956">
                  <c:v>81.584086932500611</c:v>
                </c:pt>
                <c:pt idx="957">
                  <c:v>97.352996214822298</c:v>
                </c:pt>
                <c:pt idx="958">
                  <c:v>108.55275476029433</c:v>
                </c:pt>
                <c:pt idx="959">
                  <c:v>113.49409556423701</c:v>
                </c:pt>
                <c:pt idx="960">
                  <c:v>120.49923446143556</c:v>
                </c:pt>
                <c:pt idx="961">
                  <c:v>102.30268764283373</c:v>
                </c:pt>
                <c:pt idx="962">
                  <c:v>26.54521580198076</c:v>
                </c:pt>
                <c:pt idx="963">
                  <c:v>97.234090395959939</c:v>
                </c:pt>
                <c:pt idx="964">
                  <c:v>132.63608640789241</c:v>
                </c:pt>
                <c:pt idx="965">
                  <c:v>89.516734027373815</c:v>
                </c:pt>
                <c:pt idx="966">
                  <c:v>101.87669404581499</c:v>
                </c:pt>
                <c:pt idx="967">
                  <c:v>66.922076594833868</c:v>
                </c:pt>
                <c:pt idx="968">
                  <c:v>70.841296753850344</c:v>
                </c:pt>
                <c:pt idx="969">
                  <c:v>89.341027762405147</c:v>
                </c:pt>
                <c:pt idx="970">
                  <c:v>63.070039247359873</c:v>
                </c:pt>
                <c:pt idx="971">
                  <c:v>57.105039814927977</c:v>
                </c:pt>
                <c:pt idx="972">
                  <c:v>77.902154279005671</c:v>
                </c:pt>
                <c:pt idx="973">
                  <c:v>35.314986383726968</c:v>
                </c:pt>
                <c:pt idx="974">
                  <c:v>73.41186706899623</c:v>
                </c:pt>
                <c:pt idx="975">
                  <c:v>122.30571032505387</c:v>
                </c:pt>
                <c:pt idx="976">
                  <c:v>101.39514008930198</c:v>
                </c:pt>
                <c:pt idx="977">
                  <c:v>88.761717622553789</c:v>
                </c:pt>
                <c:pt idx="978">
                  <c:v>78.9437606518878</c:v>
                </c:pt>
                <c:pt idx="979">
                  <c:v>72.657560283303681</c:v>
                </c:pt>
                <c:pt idx="980">
                  <c:v>83.522074332618672</c:v>
                </c:pt>
                <c:pt idx="981">
                  <c:v>69.292386575156272</c:v>
                </c:pt>
                <c:pt idx="982">
                  <c:v>65.881322092655111</c:v>
                </c:pt>
                <c:pt idx="983">
                  <c:v>97.748335016206681</c:v>
                </c:pt>
                <c:pt idx="984">
                  <c:v>95.140425752985081</c:v>
                </c:pt>
                <c:pt idx="985">
                  <c:v>124.46545335678026</c:v>
                </c:pt>
                <c:pt idx="986">
                  <c:v>93.565059153042924</c:v>
                </c:pt>
                <c:pt idx="987">
                  <c:v>76.880023316330806</c:v>
                </c:pt>
                <c:pt idx="988">
                  <c:v>104.89568643003395</c:v>
                </c:pt>
                <c:pt idx="989">
                  <c:v>92.857659983295463</c:v>
                </c:pt>
                <c:pt idx="990">
                  <c:v>85.408399777786087</c:v>
                </c:pt>
                <c:pt idx="991">
                  <c:v>103.91597436285798</c:v>
                </c:pt>
                <c:pt idx="992">
                  <c:v>78.39772605586893</c:v>
                </c:pt>
                <c:pt idx="993">
                  <c:v>113.39727488631293</c:v>
                </c:pt>
                <c:pt idx="994">
                  <c:v>123.20495624426171</c:v>
                </c:pt>
                <c:pt idx="995">
                  <c:v>67.784341661428243</c:v>
                </c:pt>
                <c:pt idx="996">
                  <c:v>106.08183898812429</c:v>
                </c:pt>
                <c:pt idx="997">
                  <c:v>128.77765765722913</c:v>
                </c:pt>
                <c:pt idx="998">
                  <c:v>97.082194443577706</c:v>
                </c:pt>
                <c:pt idx="999">
                  <c:v>62.133945431647831</c:v>
                </c:pt>
                <c:pt idx="1000">
                  <c:v>105.53498399319074</c:v>
                </c:pt>
                <c:pt idx="1001">
                  <c:v>117.28825495788568</c:v>
                </c:pt>
                <c:pt idx="1002">
                  <c:v>100.8379146938849</c:v>
                </c:pt>
                <c:pt idx="1003">
                  <c:v>86.880511615768</c:v>
                </c:pt>
                <c:pt idx="1004">
                  <c:v>134.49861801150908</c:v>
                </c:pt>
                <c:pt idx="1005">
                  <c:v>124.02057907972664</c:v>
                </c:pt>
                <c:pt idx="1006">
                  <c:v>59.898505212980893</c:v>
                </c:pt>
                <c:pt idx="1007">
                  <c:v>132.94513393158141</c:v>
                </c:pt>
                <c:pt idx="1008">
                  <c:v>97.732782205828002</c:v>
                </c:pt>
                <c:pt idx="1009">
                  <c:v>69.543659651473845</c:v>
                </c:pt>
                <c:pt idx="1010">
                  <c:v>129.50030902307677</c:v>
                </c:pt>
                <c:pt idx="1011">
                  <c:v>61.645696883141696</c:v>
                </c:pt>
                <c:pt idx="1012">
                  <c:v>131.69941129226916</c:v>
                </c:pt>
                <c:pt idx="1013">
                  <c:v>106.41005495663546</c:v>
                </c:pt>
                <c:pt idx="1014">
                  <c:v>105.62352634333892</c:v>
                </c:pt>
                <c:pt idx="1015">
                  <c:v>78.626502688916815</c:v>
                </c:pt>
                <c:pt idx="1016">
                  <c:v>120.84339082588389</c:v>
                </c:pt>
                <c:pt idx="1017">
                  <c:v>123.674956622225</c:v>
                </c:pt>
                <c:pt idx="1018">
                  <c:v>114.58963048769179</c:v>
                </c:pt>
                <c:pt idx="1019">
                  <c:v>58.524528567119695</c:v>
                </c:pt>
                <c:pt idx="1020">
                  <c:v>66.014549176535425</c:v>
                </c:pt>
                <c:pt idx="1021">
                  <c:v>59.981126625770294</c:v>
                </c:pt>
                <c:pt idx="1022">
                  <c:v>105.04213943886981</c:v>
                </c:pt>
                <c:pt idx="1023">
                  <c:v>70.119124310707335</c:v>
                </c:pt>
                <c:pt idx="1024">
                  <c:v>121.146258390285</c:v>
                </c:pt>
                <c:pt idx="1025">
                  <c:v>68.922984439043361</c:v>
                </c:pt>
                <c:pt idx="1026">
                  <c:v>89.823309305399675</c:v>
                </c:pt>
                <c:pt idx="1027">
                  <c:v>86.387262059024465</c:v>
                </c:pt>
                <c:pt idx="1028">
                  <c:v>79.73406946869946</c:v>
                </c:pt>
                <c:pt idx="1029">
                  <c:v>95.213153067458919</c:v>
                </c:pt>
                <c:pt idx="1030">
                  <c:v>98.154509382099519</c:v>
                </c:pt>
                <c:pt idx="1031">
                  <c:v>91.897363219072062</c:v>
                </c:pt>
                <c:pt idx="1032">
                  <c:v>46.511601659894964</c:v>
                </c:pt>
                <c:pt idx="1033">
                  <c:v>80.718652289254436</c:v>
                </c:pt>
                <c:pt idx="1034">
                  <c:v>83.265830564863251</c:v>
                </c:pt>
                <c:pt idx="1035">
                  <c:v>92.789729421238377</c:v>
                </c:pt>
                <c:pt idx="1036">
                  <c:v>114.41424825998475</c:v>
                </c:pt>
                <c:pt idx="1037">
                  <c:v>122.80159823959829</c:v>
                </c:pt>
                <c:pt idx="1038">
                  <c:v>87.703879434967973</c:v>
                </c:pt>
                <c:pt idx="1039">
                  <c:v>121.56737547899728</c:v>
                </c:pt>
                <c:pt idx="1040">
                  <c:v>58.484667152610236</c:v>
                </c:pt>
                <c:pt idx="1041">
                  <c:v>98.084514362050982</c:v>
                </c:pt>
                <c:pt idx="1042">
                  <c:v>80.646787870846651</c:v>
                </c:pt>
                <c:pt idx="1043">
                  <c:v>80.753234533588383</c:v>
                </c:pt>
                <c:pt idx="1044">
                  <c:v>107.08113206040318</c:v>
                </c:pt>
                <c:pt idx="1045">
                  <c:v>70.075024103693991</c:v>
                </c:pt>
                <c:pt idx="1046">
                  <c:v>93.344217445882919</c:v>
                </c:pt>
                <c:pt idx="1047">
                  <c:v>66.215755307594549</c:v>
                </c:pt>
                <c:pt idx="1048">
                  <c:v>36.714529468320727</c:v>
                </c:pt>
                <c:pt idx="1049">
                  <c:v>80.343098771050393</c:v>
                </c:pt>
              </c:numCache>
            </c:numRef>
          </c:yVal>
          <c:smooth val="0"/>
          <c:extLst>
            <c:ext xmlns:c16="http://schemas.microsoft.com/office/drawing/2014/chart" uri="{C3380CC4-5D6E-409C-BE32-E72D297353CC}">
              <c16:uniqueId val="{00000000-9F82-423E-B609-840605F83373}"/>
            </c:ext>
          </c:extLst>
        </c:ser>
        <c:ser>
          <c:idx val="4"/>
          <c:order val="1"/>
          <c:tx>
            <c:strRef>
              <c:f>'Annual PC Price Var'!$F$3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'Annual PC Price Var'!$C$4:$C$1053</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'Annual PC Price Var'!$F$4:$F$1053</c:f>
              <c:numCache>
                <c:formatCode>General</c:formatCode>
                <c:ptCount val="1050"/>
                <c:pt idx="0" formatCode="_(* #,##0_);_(* \(#,##0\);_(* &quot;-&quot;??_);_(@_)">
                  <c:v>54.175771219149397</c:v>
                </c:pt>
              </c:numCache>
            </c:numRef>
          </c:yVal>
          <c:smooth val="0"/>
          <c:extLst>
            <c:ext xmlns:c16="http://schemas.microsoft.com/office/drawing/2014/chart" uri="{C3380CC4-5D6E-409C-BE32-E72D297353CC}">
              <c16:uniqueId val="{00000001-9F82-423E-B609-840605F83373}"/>
            </c:ext>
          </c:extLst>
        </c:ser>
        <c:ser>
          <c:idx val="1"/>
          <c:order val="2"/>
          <c:tx>
            <c:strRef>
              <c:f>'Annual PC Price Var'!$E$3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'Annual PC Price Var'!$C$4:$C$1053</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'Annual PC Price Var'!$E$4:$E$1053</c:f>
              <c:numCache>
                <c:formatCode>General</c:formatCode>
                <c:ptCount val="1050"/>
                <c:pt idx="0" formatCode="_(* #,##0_);_(* \(#,##0\);_(* &quot;-&quot;??_);_(@_)">
                  <c:v>88.350105377279647</c:v>
                </c:pt>
              </c:numCache>
            </c:numRef>
          </c:yVal>
          <c:smooth val="0"/>
          <c:extLst>
            <c:ext xmlns:c16="http://schemas.microsoft.com/office/drawing/2014/chart" uri="{C3380CC4-5D6E-409C-BE32-E72D297353CC}">
              <c16:uniqueId val="{00000002-9F82-423E-B609-840605F83373}"/>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'Annual PC Price Var'!$G$3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'Annual PC Price Var'!$C$4:$C$1053</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'Annual PC Price Var'!$G$4:$G$1053</c:f>
              <c:numCache>
                <c:formatCode>General</c:formatCode>
                <c:ptCount val="1050"/>
                <c:pt idx="0" formatCode="_(* #,##0_);_(* \(#,##0\);_(* &quot;-&quot;??_);_(@_)">
                  <c:v>118.64650635998345</c:v>
                </c:pt>
              </c:numCache>
            </c:numRef>
          </c:yVal>
          <c:smooth val="0"/>
          <c:extLst>
            <c:ext xmlns:c16="http://schemas.microsoft.com/office/drawing/2014/chart" uri="{C3380CC4-5D6E-409C-BE32-E72D297353CC}">
              <c16:uniqueId val="{00000003-9F82-423E-B609-840605F83373}"/>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'Sys Cost Var'!$E$3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Var'!$E$4:$E$3155</c:f>
              <c:numCache>
                <c:formatCode>_("$"* #,##0_);_("$"* \(#,##0\);_("$"* "-"??_);_(@_)</c:formatCode>
                <c:ptCount val="3152"/>
                <c:pt idx="0">
                  <c:v>19.68504640969083</c:v>
                </c:pt>
                <c:pt idx="1">
                  <c:v>23.523234229377969</c:v>
                </c:pt>
                <c:pt idx="2">
                  <c:v>20.694195403412373</c:v>
                </c:pt>
                <c:pt idx="3">
                  <c:v>20.615820004704112</c:v>
                </c:pt>
                <c:pt idx="4">
                  <c:v>19.376286692627694</c:v>
                </c:pt>
                <c:pt idx="5">
                  <c:v>20.303410986407357</c:v>
                </c:pt>
                <c:pt idx="6">
                  <c:v>20.7850283351131</c:v>
                </c:pt>
                <c:pt idx="7">
                  <c:v>20.347569326666953</c:v>
                </c:pt>
                <c:pt idx="8">
                  <c:v>22.493095232428036</c:v>
                </c:pt>
                <c:pt idx="9">
                  <c:v>19.411168858511438</c:v>
                </c:pt>
                <c:pt idx="10">
                  <c:v>20.095556144585228</c:v>
                </c:pt>
                <c:pt idx="11">
                  <c:v>23.128184069032841</c:v>
                </c:pt>
                <c:pt idx="12">
                  <c:v>19.884144435985704</c:v>
                </c:pt>
                <c:pt idx="13">
                  <c:v>20.731250177939973</c:v>
                </c:pt>
                <c:pt idx="14">
                  <c:v>20.834481063005008</c:v>
                </c:pt>
                <c:pt idx="15">
                  <c:v>20.972158924146804</c:v>
                </c:pt>
                <c:pt idx="16">
                  <c:v>20.95731028898296</c:v>
                </c:pt>
                <c:pt idx="17">
                  <c:v>20.230626028951107</c:v>
                </c:pt>
                <c:pt idx="18">
                  <c:v>22.439178431708253</c:v>
                </c:pt>
                <c:pt idx="19">
                  <c:v>20.369195848509424</c:v>
                </c:pt>
                <c:pt idx="20">
                  <c:v>18.674225633076887</c:v>
                </c:pt>
                <c:pt idx="21">
                  <c:v>19.183735536911868</c:v>
                </c:pt>
                <c:pt idx="22">
                  <c:v>19.787056847139944</c:v>
                </c:pt>
                <c:pt idx="23">
                  <c:v>22.614424793725327</c:v>
                </c:pt>
                <c:pt idx="24">
                  <c:v>20.163780954594372</c:v>
                </c:pt>
                <c:pt idx="25">
                  <c:v>20.465009628590508</c:v>
                </c:pt>
                <c:pt idx="26">
                  <c:v>20.036804172964732</c:v>
                </c:pt>
                <c:pt idx="27">
                  <c:v>20.71628094096323</c:v>
                </c:pt>
                <c:pt idx="28">
                  <c:v>22.383246253017177</c:v>
                </c:pt>
                <c:pt idx="29">
                  <c:v>19.695317196848393</c:v>
                </c:pt>
                <c:pt idx="30">
                  <c:v>21.375036886790284</c:v>
                </c:pt>
                <c:pt idx="31">
                  <c:v>21.555130709235641</c:v>
                </c:pt>
                <c:pt idx="32">
                  <c:v>20.576736202821593</c:v>
                </c:pt>
                <c:pt idx="33">
                  <c:v>21.463408226319359</c:v>
                </c:pt>
                <c:pt idx="34">
                  <c:v>19.017286156078335</c:v>
                </c:pt>
                <c:pt idx="35">
                  <c:v>20.851453507616405</c:v>
                </c:pt>
                <c:pt idx="36">
                  <c:v>22.42776703480925</c:v>
                </c:pt>
                <c:pt idx="37">
                  <c:v>15.974343505875018</c:v>
                </c:pt>
                <c:pt idx="38">
                  <c:v>20.359233511014871</c:v>
                </c:pt>
                <c:pt idx="39">
                  <c:v>15.690423455916008</c:v>
                </c:pt>
                <c:pt idx="40">
                  <c:v>21.887258502281249</c:v>
                </c:pt>
                <c:pt idx="41">
                  <c:v>22.57086295070344</c:v>
                </c:pt>
                <c:pt idx="42">
                  <c:v>19.54129241431739</c:v>
                </c:pt>
                <c:pt idx="43">
                  <c:v>21.016525797741942</c:v>
                </c:pt>
                <c:pt idx="44">
                  <c:v>17.792739053432889</c:v>
                </c:pt>
                <c:pt idx="45">
                  <c:v>19.813304973270647</c:v>
                </c:pt>
                <c:pt idx="46">
                  <c:v>21.592419696727251</c:v>
                </c:pt>
                <c:pt idx="47">
                  <c:v>21.380273261129041</c:v>
                </c:pt>
                <c:pt idx="48">
                  <c:v>19.417678285969021</c:v>
                </c:pt>
                <c:pt idx="49">
                  <c:v>19.596265024051075</c:v>
                </c:pt>
                <c:pt idx="50">
                  <c:v>20.501405691383518</c:v>
                </c:pt>
                <c:pt idx="51">
                  <c:v>20.308694925148522</c:v>
                </c:pt>
                <c:pt idx="52">
                  <c:v>19.343512727551619</c:v>
                </c:pt>
                <c:pt idx="53">
                  <c:v>21.475948711489</c:v>
                </c:pt>
                <c:pt idx="54">
                  <c:v>15.109411864316904</c:v>
                </c:pt>
                <c:pt idx="55">
                  <c:v>21.115847031426149</c:v>
                </c:pt>
                <c:pt idx="56">
                  <c:v>19.613995249574415</c:v>
                </c:pt>
                <c:pt idx="57">
                  <c:v>21.403868430669732</c:v>
                </c:pt>
                <c:pt idx="58">
                  <c:v>22.763789392281438</c:v>
                </c:pt>
                <c:pt idx="59">
                  <c:v>19.47932674221196</c:v>
                </c:pt>
                <c:pt idx="60">
                  <c:v>20.052365080985251</c:v>
                </c:pt>
                <c:pt idx="61">
                  <c:v>21.08439330779823</c:v>
                </c:pt>
                <c:pt idx="62">
                  <c:v>19.449892994143454</c:v>
                </c:pt>
                <c:pt idx="63">
                  <c:v>22.582357247950192</c:v>
                </c:pt>
                <c:pt idx="64">
                  <c:v>20.05857995751558</c:v>
                </c:pt>
                <c:pt idx="65">
                  <c:v>23.18918415960389</c:v>
                </c:pt>
                <c:pt idx="66">
                  <c:v>22.776352373387247</c:v>
                </c:pt>
                <c:pt idx="67">
                  <c:v>21.175157970337175</c:v>
                </c:pt>
                <c:pt idx="68">
                  <c:v>22.260303824300806</c:v>
                </c:pt>
                <c:pt idx="69">
                  <c:v>19.070706358564202</c:v>
                </c:pt>
                <c:pt idx="70">
                  <c:v>21.0491247579698</c:v>
                </c:pt>
                <c:pt idx="71">
                  <c:v>23.054960394136231</c:v>
                </c:pt>
                <c:pt idx="72">
                  <c:v>19.306931923760096</c:v>
                </c:pt>
                <c:pt idx="73">
                  <c:v>21.540449045830599</c:v>
                </c:pt>
                <c:pt idx="74">
                  <c:v>18.607774869528171</c:v>
                </c:pt>
                <c:pt idx="75">
                  <c:v>20.430350975195434</c:v>
                </c:pt>
                <c:pt idx="76">
                  <c:v>21.723284602019415</c:v>
                </c:pt>
                <c:pt idx="77">
                  <c:v>16.478960727383601</c:v>
                </c:pt>
                <c:pt idx="78">
                  <c:v>19.302524215778892</c:v>
                </c:pt>
                <c:pt idx="79">
                  <c:v>21.534073448126556</c:v>
                </c:pt>
                <c:pt idx="80">
                  <c:v>20.304008124400699</c:v>
                </c:pt>
                <c:pt idx="81">
                  <c:v>21.530786956908329</c:v>
                </c:pt>
                <c:pt idx="82">
                  <c:v>21.537020257824253</c:v>
                </c:pt>
                <c:pt idx="83">
                  <c:v>23.352399104653728</c:v>
                </c:pt>
                <c:pt idx="84">
                  <c:v>14.634020632356766</c:v>
                </c:pt>
                <c:pt idx="85">
                  <c:v>22.55192361573306</c:v>
                </c:pt>
                <c:pt idx="86">
                  <c:v>22.454769510622334</c:v>
                </c:pt>
                <c:pt idx="87">
                  <c:v>20.518623874105394</c:v>
                </c:pt>
                <c:pt idx="88">
                  <c:v>22.867119278546813</c:v>
                </c:pt>
                <c:pt idx="89">
                  <c:v>19.202396765181788</c:v>
                </c:pt>
                <c:pt idx="90">
                  <c:v>20.160585683877546</c:v>
                </c:pt>
                <c:pt idx="91">
                  <c:v>22.418769760908894</c:v>
                </c:pt>
                <c:pt idx="92">
                  <c:v>20.699105450921632</c:v>
                </c:pt>
                <c:pt idx="93">
                  <c:v>21.721309973761677</c:v>
                </c:pt>
                <c:pt idx="94">
                  <c:v>18.19966638713036</c:v>
                </c:pt>
                <c:pt idx="95">
                  <c:v>22.152515259516488</c:v>
                </c:pt>
                <c:pt idx="96">
                  <c:v>22.23639419659473</c:v>
                </c:pt>
                <c:pt idx="97">
                  <c:v>20.712049334607265</c:v>
                </c:pt>
                <c:pt idx="98">
                  <c:v>23.456014183871563</c:v>
                </c:pt>
                <c:pt idx="99">
                  <c:v>19.469415551716285</c:v>
                </c:pt>
                <c:pt idx="100">
                  <c:v>19.55512030078167</c:v>
                </c:pt>
                <c:pt idx="101">
                  <c:v>20.85353743074818</c:v>
                </c:pt>
                <c:pt idx="102">
                  <c:v>21.481483774817633</c:v>
                </c:pt>
                <c:pt idx="103">
                  <c:v>22.216258582872229</c:v>
                </c:pt>
                <c:pt idx="104">
                  <c:v>18.67344354202902</c:v>
                </c:pt>
                <c:pt idx="105">
                  <c:v>19.553187664342147</c:v>
                </c:pt>
                <c:pt idx="106">
                  <c:v>21.154240611630829</c:v>
                </c:pt>
                <c:pt idx="107">
                  <c:v>20.266652044515869</c:v>
                </c:pt>
                <c:pt idx="108">
                  <c:v>23.078262809893491</c:v>
                </c:pt>
                <c:pt idx="109">
                  <c:v>19.838971556387385</c:v>
                </c:pt>
                <c:pt idx="110">
                  <c:v>21.053816096548651</c:v>
                </c:pt>
                <c:pt idx="111">
                  <c:v>21.93922019101781</c:v>
                </c:pt>
                <c:pt idx="112">
                  <c:v>19.452401930024219</c:v>
                </c:pt>
                <c:pt idx="113">
                  <c:v>21.838751965371426</c:v>
                </c:pt>
                <c:pt idx="114">
                  <c:v>21.267042911999063</c:v>
                </c:pt>
                <c:pt idx="115">
                  <c:v>20.784948587272112</c:v>
                </c:pt>
                <c:pt idx="116">
                  <c:v>20.506652262353615</c:v>
                </c:pt>
                <c:pt idx="117">
                  <c:v>21.489028210903903</c:v>
                </c:pt>
                <c:pt idx="118">
                  <c:v>21.274388641316428</c:v>
                </c:pt>
                <c:pt idx="119">
                  <c:v>20.732268096050309</c:v>
                </c:pt>
                <c:pt idx="120">
                  <c:v>22.12079723760019</c:v>
                </c:pt>
                <c:pt idx="121">
                  <c:v>20.75845411276206</c:v>
                </c:pt>
                <c:pt idx="122">
                  <c:v>15.74348944885535</c:v>
                </c:pt>
                <c:pt idx="123">
                  <c:v>22.614925453037799</c:v>
                </c:pt>
                <c:pt idx="124">
                  <c:v>21.479274243436588</c:v>
                </c:pt>
                <c:pt idx="125">
                  <c:v>19.958148548455174</c:v>
                </c:pt>
                <c:pt idx="126">
                  <c:v>22.539975084033387</c:v>
                </c:pt>
                <c:pt idx="127">
                  <c:v>18.225521311961309</c:v>
                </c:pt>
                <c:pt idx="128">
                  <c:v>22.730927799523581</c:v>
                </c:pt>
                <c:pt idx="129">
                  <c:v>19.135075650886336</c:v>
                </c:pt>
                <c:pt idx="130">
                  <c:v>22.202333343598156</c:v>
                </c:pt>
                <c:pt idx="131">
                  <c:v>22.47885145903097</c:v>
                </c:pt>
                <c:pt idx="132">
                  <c:v>22.650896254541749</c:v>
                </c:pt>
                <c:pt idx="133">
                  <c:v>22.837857551091609</c:v>
                </c:pt>
                <c:pt idx="134">
                  <c:v>18.946825756518333</c:v>
                </c:pt>
                <c:pt idx="135">
                  <c:v>22.355053369363041</c:v>
                </c:pt>
                <c:pt idx="136">
                  <c:v>21.057002759999932</c:v>
                </c:pt>
                <c:pt idx="137">
                  <c:v>19.371740084398844</c:v>
                </c:pt>
                <c:pt idx="138">
                  <c:v>21.247188155302474</c:v>
                </c:pt>
                <c:pt idx="139">
                  <c:v>18.314180032789128</c:v>
                </c:pt>
                <c:pt idx="140">
                  <c:v>19.22888712277469</c:v>
                </c:pt>
                <c:pt idx="141">
                  <c:v>18.643142650054191</c:v>
                </c:pt>
                <c:pt idx="142">
                  <c:v>18.788377681709623</c:v>
                </c:pt>
                <c:pt idx="143">
                  <c:v>23.12355491197582</c:v>
                </c:pt>
                <c:pt idx="144">
                  <c:v>19.021878913600684</c:v>
                </c:pt>
                <c:pt idx="145">
                  <c:v>21.000044677909969</c:v>
                </c:pt>
                <c:pt idx="146">
                  <c:v>18.432847691198329</c:v>
                </c:pt>
                <c:pt idx="147">
                  <c:v>20.387793996310162</c:v>
                </c:pt>
                <c:pt idx="148">
                  <c:v>21.160210035769047</c:v>
                </c:pt>
                <c:pt idx="149">
                  <c:v>19.117141812278103</c:v>
                </c:pt>
                <c:pt idx="150">
                  <c:v>20.038571318325882</c:v>
                </c:pt>
                <c:pt idx="151">
                  <c:v>21.434040777002373</c:v>
                </c:pt>
                <c:pt idx="152">
                  <c:v>17.494099977169444</c:v>
                </c:pt>
                <c:pt idx="153">
                  <c:v>23.473360706165813</c:v>
                </c:pt>
                <c:pt idx="154">
                  <c:v>20.781408684380033</c:v>
                </c:pt>
                <c:pt idx="155">
                  <c:v>19.184690126323122</c:v>
                </c:pt>
                <c:pt idx="156">
                  <c:v>21.960515460769159</c:v>
                </c:pt>
                <c:pt idx="157">
                  <c:v>21.931353115012197</c:v>
                </c:pt>
                <c:pt idx="158">
                  <c:v>22.221088613952425</c:v>
                </c:pt>
                <c:pt idx="159">
                  <c:v>18.084768916366709</c:v>
                </c:pt>
                <c:pt idx="160">
                  <c:v>18.128440206298485</c:v>
                </c:pt>
                <c:pt idx="161">
                  <c:v>21.86502225893377</c:v>
                </c:pt>
                <c:pt idx="162">
                  <c:v>22.527387121901409</c:v>
                </c:pt>
                <c:pt idx="163">
                  <c:v>21.540046820080867</c:v>
                </c:pt>
                <c:pt idx="164">
                  <c:v>20.845286193252882</c:v>
                </c:pt>
                <c:pt idx="165">
                  <c:v>21.09371321481472</c:v>
                </c:pt>
                <c:pt idx="166">
                  <c:v>18.371761624050055</c:v>
                </c:pt>
                <c:pt idx="167">
                  <c:v>20.290683776041245</c:v>
                </c:pt>
                <c:pt idx="168">
                  <c:v>22.729406325381706</c:v>
                </c:pt>
                <c:pt idx="169">
                  <c:v>20.027767871147571</c:v>
                </c:pt>
                <c:pt idx="170">
                  <c:v>21.995752437463675</c:v>
                </c:pt>
                <c:pt idx="171">
                  <c:v>20.508774499908881</c:v>
                </c:pt>
                <c:pt idx="172">
                  <c:v>19.621293918607037</c:v>
                </c:pt>
                <c:pt idx="173">
                  <c:v>21.662909734751899</c:v>
                </c:pt>
                <c:pt idx="174">
                  <c:v>19.328130604679096</c:v>
                </c:pt>
                <c:pt idx="175">
                  <c:v>18.681541753825307</c:v>
                </c:pt>
                <c:pt idx="176">
                  <c:v>23.22253646751356</c:v>
                </c:pt>
                <c:pt idx="177">
                  <c:v>21.680132055798797</c:v>
                </c:pt>
                <c:pt idx="178">
                  <c:v>23.27616166263439</c:v>
                </c:pt>
                <c:pt idx="179">
                  <c:v>16.249336764222139</c:v>
                </c:pt>
                <c:pt idx="180">
                  <c:v>16.158890997907349</c:v>
                </c:pt>
                <c:pt idx="181">
                  <c:v>18.357704348040183</c:v>
                </c:pt>
                <c:pt idx="182">
                  <c:v>19.099188838808626</c:v>
                </c:pt>
                <c:pt idx="183">
                  <c:v>20.318830778789756</c:v>
                </c:pt>
                <c:pt idx="184">
                  <c:v>19.864967670041633</c:v>
                </c:pt>
                <c:pt idx="185">
                  <c:v>19.192388895656705</c:v>
                </c:pt>
                <c:pt idx="186">
                  <c:v>21.369621882427083</c:v>
                </c:pt>
                <c:pt idx="187">
                  <c:v>20.611322979020908</c:v>
                </c:pt>
                <c:pt idx="188">
                  <c:v>21.028860784516699</c:v>
                </c:pt>
                <c:pt idx="189">
                  <c:v>20.590664441919607</c:v>
                </c:pt>
                <c:pt idx="190">
                  <c:v>20.846211617675792</c:v>
                </c:pt>
                <c:pt idx="191">
                  <c:v>21.541154388919608</c:v>
                </c:pt>
                <c:pt idx="192">
                  <c:v>16.970144033800242</c:v>
                </c:pt>
                <c:pt idx="193">
                  <c:v>22.459185011456555</c:v>
                </c:pt>
                <c:pt idx="194">
                  <c:v>19.566184033893975</c:v>
                </c:pt>
                <c:pt idx="195">
                  <c:v>21.026827639976133</c:v>
                </c:pt>
                <c:pt idx="196">
                  <c:v>22.694252384378576</c:v>
                </c:pt>
                <c:pt idx="197">
                  <c:v>21.431029863150449</c:v>
                </c:pt>
                <c:pt idx="198">
                  <c:v>21.399574468950401</c:v>
                </c:pt>
                <c:pt idx="199">
                  <c:v>20.940707185811348</c:v>
                </c:pt>
                <c:pt idx="200">
                  <c:v>17.510376909500867</c:v>
                </c:pt>
                <c:pt idx="201">
                  <c:v>20.81019501719846</c:v>
                </c:pt>
                <c:pt idx="202">
                  <c:v>20.647457760848905</c:v>
                </c:pt>
                <c:pt idx="203">
                  <c:v>20.618385397338013</c:v>
                </c:pt>
                <c:pt idx="204">
                  <c:v>19.279142291389224</c:v>
                </c:pt>
                <c:pt idx="205">
                  <c:v>19.477311974609478</c:v>
                </c:pt>
                <c:pt idx="206">
                  <c:v>22.151249714956414</c:v>
                </c:pt>
                <c:pt idx="207">
                  <c:v>18.283814580096521</c:v>
                </c:pt>
                <c:pt idx="208">
                  <c:v>21.562726274334768</c:v>
                </c:pt>
                <c:pt idx="209">
                  <c:v>18.217069073624007</c:v>
                </c:pt>
                <c:pt idx="210">
                  <c:v>21.349753483284044</c:v>
                </c:pt>
                <c:pt idx="211">
                  <c:v>23.730262412614263</c:v>
                </c:pt>
                <c:pt idx="212">
                  <c:v>22.46591326515837</c:v>
                </c:pt>
                <c:pt idx="213">
                  <c:v>22.172221717893123</c:v>
                </c:pt>
                <c:pt idx="214">
                  <c:v>19.187813716923412</c:v>
                </c:pt>
                <c:pt idx="215">
                  <c:v>23.350629118061448</c:v>
                </c:pt>
                <c:pt idx="216">
                  <c:v>23.963319412328495</c:v>
                </c:pt>
                <c:pt idx="217">
                  <c:v>20.013556935712224</c:v>
                </c:pt>
                <c:pt idx="218">
                  <c:v>23.287583387038826</c:v>
                </c:pt>
                <c:pt idx="219">
                  <c:v>20.74084947692041</c:v>
                </c:pt>
                <c:pt idx="220">
                  <c:v>19.920288044911903</c:v>
                </c:pt>
                <c:pt idx="221">
                  <c:v>23.706628663483649</c:v>
                </c:pt>
                <c:pt idx="222">
                  <c:v>21.304296462645585</c:v>
                </c:pt>
                <c:pt idx="223">
                  <c:v>20.78842159439073</c:v>
                </c:pt>
                <c:pt idx="224">
                  <c:v>21.60136029418689</c:v>
                </c:pt>
                <c:pt idx="225">
                  <c:v>21.495478355414246</c:v>
                </c:pt>
                <c:pt idx="226">
                  <c:v>21.025320913268121</c:v>
                </c:pt>
                <c:pt idx="227">
                  <c:v>20.485115900715034</c:v>
                </c:pt>
                <c:pt idx="228">
                  <c:v>22.653446548162673</c:v>
                </c:pt>
                <c:pt idx="229">
                  <c:v>20.296188880178583</c:v>
                </c:pt>
                <c:pt idx="230">
                  <c:v>18.156532555382164</c:v>
                </c:pt>
                <c:pt idx="231">
                  <c:v>19.955504947331523</c:v>
                </c:pt>
                <c:pt idx="232">
                  <c:v>20.327134472960385</c:v>
                </c:pt>
                <c:pt idx="233">
                  <c:v>22.355920504356842</c:v>
                </c:pt>
                <c:pt idx="234">
                  <c:v>19.72477573573223</c:v>
                </c:pt>
                <c:pt idx="235">
                  <c:v>21.433334517994354</c:v>
                </c:pt>
                <c:pt idx="236">
                  <c:v>22.586256967312742</c:v>
                </c:pt>
                <c:pt idx="237">
                  <c:v>20.560625911187426</c:v>
                </c:pt>
                <c:pt idx="238">
                  <c:v>22.997357204350742</c:v>
                </c:pt>
                <c:pt idx="239">
                  <c:v>18.9337397821485</c:v>
                </c:pt>
                <c:pt idx="240">
                  <c:v>21.598363070042115</c:v>
                </c:pt>
                <c:pt idx="241">
                  <c:v>21.721131314796025</c:v>
                </c:pt>
                <c:pt idx="242">
                  <c:v>19.618249267851215</c:v>
                </c:pt>
                <c:pt idx="243">
                  <c:v>21.804752918930241</c:v>
                </c:pt>
                <c:pt idx="244">
                  <c:v>20.046492709877423</c:v>
                </c:pt>
                <c:pt idx="245">
                  <c:v>19.791219376016691</c:v>
                </c:pt>
                <c:pt idx="246">
                  <c:v>22.48752717024249</c:v>
                </c:pt>
                <c:pt idx="247">
                  <c:v>17.079375321772634</c:v>
                </c:pt>
                <c:pt idx="248">
                  <c:v>20.67947690300317</c:v>
                </c:pt>
                <c:pt idx="249">
                  <c:v>17.316050322425536</c:v>
                </c:pt>
                <c:pt idx="250">
                  <c:v>22.824139975098788</c:v>
                </c:pt>
                <c:pt idx="251">
                  <c:v>19.456848898112494</c:v>
                </c:pt>
                <c:pt idx="252">
                  <c:v>20.50206993493271</c:v>
                </c:pt>
                <c:pt idx="253">
                  <c:v>21.370275384160511</c:v>
                </c:pt>
                <c:pt idx="254">
                  <c:v>18.814031719666787</c:v>
                </c:pt>
                <c:pt idx="255">
                  <c:v>21.572147057165466</c:v>
                </c:pt>
                <c:pt idx="256">
                  <c:v>21.428217182564527</c:v>
                </c:pt>
                <c:pt idx="257">
                  <c:v>19.946791095673099</c:v>
                </c:pt>
                <c:pt idx="258">
                  <c:v>19.975575188411668</c:v>
                </c:pt>
                <c:pt idx="259">
                  <c:v>19.991599574888991</c:v>
                </c:pt>
                <c:pt idx="260">
                  <c:v>20.789535371339461</c:v>
                </c:pt>
                <c:pt idx="261">
                  <c:v>21.164235803061743</c:v>
                </c:pt>
                <c:pt idx="262">
                  <c:v>18.422996122414652</c:v>
                </c:pt>
                <c:pt idx="263">
                  <c:v>21.066140074007734</c:v>
                </c:pt>
                <c:pt idx="264">
                  <c:v>17.012972579268393</c:v>
                </c:pt>
                <c:pt idx="265">
                  <c:v>22.680018728071193</c:v>
                </c:pt>
                <c:pt idx="266">
                  <c:v>19.663307780760672</c:v>
                </c:pt>
                <c:pt idx="267">
                  <c:v>21.486248175963986</c:v>
                </c:pt>
                <c:pt idx="268">
                  <c:v>23.082816695855058</c:v>
                </c:pt>
                <c:pt idx="269">
                  <c:v>19.898023979292454</c:v>
                </c:pt>
                <c:pt idx="270">
                  <c:v>20.520370399413395</c:v>
                </c:pt>
                <c:pt idx="271">
                  <c:v>19.952219262493983</c:v>
                </c:pt>
                <c:pt idx="272">
                  <c:v>18.630945228459954</c:v>
                </c:pt>
                <c:pt idx="273">
                  <c:v>23.365664861593729</c:v>
                </c:pt>
                <c:pt idx="274">
                  <c:v>19.798051963650259</c:v>
                </c:pt>
                <c:pt idx="275">
                  <c:v>23.404338744979487</c:v>
                </c:pt>
                <c:pt idx="276">
                  <c:v>22.470090393027785</c:v>
                </c:pt>
                <c:pt idx="277">
                  <c:v>19.858854222952885</c:v>
                </c:pt>
                <c:pt idx="278">
                  <c:v>22.163560447428026</c:v>
                </c:pt>
                <c:pt idx="279">
                  <c:v>19.602512978945512</c:v>
                </c:pt>
                <c:pt idx="280">
                  <c:v>19.301390235725954</c:v>
                </c:pt>
                <c:pt idx="281">
                  <c:v>23.18008641474178</c:v>
                </c:pt>
                <c:pt idx="282">
                  <c:v>20.110778316497921</c:v>
                </c:pt>
                <c:pt idx="283">
                  <c:v>22.022202091328325</c:v>
                </c:pt>
                <c:pt idx="284">
                  <c:v>19.757211792078785</c:v>
                </c:pt>
                <c:pt idx="285">
                  <c:v>20.210599820233227</c:v>
                </c:pt>
                <c:pt idx="286">
                  <c:v>22.311921503676665</c:v>
                </c:pt>
                <c:pt idx="287">
                  <c:v>18.539727622269883</c:v>
                </c:pt>
                <c:pt idx="288">
                  <c:v>19.310889273495754</c:v>
                </c:pt>
                <c:pt idx="289">
                  <c:v>21.816839950643168</c:v>
                </c:pt>
                <c:pt idx="290">
                  <c:v>21.822776654105272</c:v>
                </c:pt>
                <c:pt idx="291">
                  <c:v>21.563174225247202</c:v>
                </c:pt>
                <c:pt idx="292">
                  <c:v>20.708732411362707</c:v>
                </c:pt>
                <c:pt idx="293">
                  <c:v>24.024492539959212</c:v>
                </c:pt>
                <c:pt idx="294">
                  <c:v>15.532868290614788</c:v>
                </c:pt>
                <c:pt idx="295">
                  <c:v>21.311072119982601</c:v>
                </c:pt>
                <c:pt idx="296">
                  <c:v>23.491228669062366</c:v>
                </c:pt>
                <c:pt idx="297">
                  <c:v>20.408141482913525</c:v>
                </c:pt>
                <c:pt idx="298">
                  <c:v>22.243431893244878</c:v>
                </c:pt>
                <c:pt idx="299">
                  <c:v>17.931475530906969</c:v>
                </c:pt>
                <c:pt idx="300">
                  <c:v>20.697080734123148</c:v>
                </c:pt>
                <c:pt idx="301">
                  <c:v>21.876023630846316</c:v>
                </c:pt>
                <c:pt idx="302">
                  <c:v>20.994656242624423</c:v>
                </c:pt>
                <c:pt idx="303">
                  <c:v>22.940663234644795</c:v>
                </c:pt>
                <c:pt idx="304">
                  <c:v>17.458025030513383</c:v>
                </c:pt>
                <c:pt idx="305">
                  <c:v>22.35158402124501</c:v>
                </c:pt>
                <c:pt idx="306">
                  <c:v>22.185457756193056</c:v>
                </c:pt>
                <c:pt idx="307">
                  <c:v>20.38394041725152</c:v>
                </c:pt>
                <c:pt idx="308">
                  <c:v>23.241683216912687</c:v>
                </c:pt>
                <c:pt idx="309">
                  <c:v>19.15687905129127</c:v>
                </c:pt>
                <c:pt idx="310">
                  <c:v>21.468144887002722</c:v>
                </c:pt>
                <c:pt idx="311">
                  <c:v>19.531681029399834</c:v>
                </c:pt>
                <c:pt idx="312">
                  <c:v>21.665549886907829</c:v>
                </c:pt>
                <c:pt idx="313">
                  <c:v>22.290886953028085</c:v>
                </c:pt>
                <c:pt idx="314">
                  <c:v>17.335189045626763</c:v>
                </c:pt>
                <c:pt idx="315">
                  <c:v>19.33967881612913</c:v>
                </c:pt>
                <c:pt idx="316">
                  <c:v>22.439835905668147</c:v>
                </c:pt>
                <c:pt idx="317">
                  <c:v>20.646972796585388</c:v>
                </c:pt>
                <c:pt idx="318">
                  <c:v>23.453649631270814</c:v>
                </c:pt>
                <c:pt idx="319">
                  <c:v>18.380659922445908</c:v>
                </c:pt>
                <c:pt idx="320">
                  <c:v>21.250511523290609</c:v>
                </c:pt>
                <c:pt idx="321">
                  <c:v>22.334007064320353</c:v>
                </c:pt>
                <c:pt idx="322">
                  <c:v>18.615901904368052</c:v>
                </c:pt>
                <c:pt idx="323">
                  <c:v>22.173438076512632</c:v>
                </c:pt>
                <c:pt idx="324">
                  <c:v>19.590431372927352</c:v>
                </c:pt>
                <c:pt idx="325">
                  <c:v>21.460303809509789</c:v>
                </c:pt>
                <c:pt idx="326">
                  <c:v>20.509278272563193</c:v>
                </c:pt>
                <c:pt idx="327">
                  <c:v>21.550161610806747</c:v>
                </c:pt>
                <c:pt idx="328">
                  <c:v>21.85660407810262</c:v>
                </c:pt>
                <c:pt idx="329">
                  <c:v>21.475230782271005</c:v>
                </c:pt>
                <c:pt idx="330">
                  <c:v>22.410893946311514</c:v>
                </c:pt>
                <c:pt idx="331">
                  <c:v>20.917370576829477</c:v>
                </c:pt>
                <c:pt idx="332">
                  <c:v>17.721484291489453</c:v>
                </c:pt>
                <c:pt idx="333">
                  <c:v>22.989423532411148</c:v>
                </c:pt>
                <c:pt idx="334">
                  <c:v>21.132868976721173</c:v>
                </c:pt>
                <c:pt idx="335">
                  <c:v>22.219929850142513</c:v>
                </c:pt>
                <c:pt idx="336">
                  <c:v>22.952618619430282</c:v>
                </c:pt>
                <c:pt idx="337">
                  <c:v>18.132326099510056</c:v>
                </c:pt>
                <c:pt idx="338">
                  <c:v>22.058674513535834</c:v>
                </c:pt>
                <c:pt idx="339">
                  <c:v>19.556571077411601</c:v>
                </c:pt>
                <c:pt idx="340">
                  <c:v>21.247761533113245</c:v>
                </c:pt>
                <c:pt idx="341">
                  <c:v>23.105990574401289</c:v>
                </c:pt>
                <c:pt idx="342">
                  <c:v>22.300173603752832</c:v>
                </c:pt>
                <c:pt idx="343">
                  <c:v>23.034305675626616</c:v>
                </c:pt>
                <c:pt idx="344">
                  <c:v>19.191706082281478</c:v>
                </c:pt>
                <c:pt idx="345">
                  <c:v>22.672755484424869</c:v>
                </c:pt>
                <c:pt idx="346">
                  <c:v>20.660237115575363</c:v>
                </c:pt>
                <c:pt idx="347">
                  <c:v>20.02109187830731</c:v>
                </c:pt>
                <c:pt idx="348">
                  <c:v>21.287147408400919</c:v>
                </c:pt>
                <c:pt idx="349">
                  <c:v>18.65368043590161</c:v>
                </c:pt>
                <c:pt idx="350">
                  <c:v>20.334782849742567</c:v>
                </c:pt>
                <c:pt idx="351">
                  <c:v>18.825809399442882</c:v>
                </c:pt>
                <c:pt idx="352">
                  <c:v>18.85990008018949</c:v>
                </c:pt>
                <c:pt idx="353">
                  <c:v>24.073804298814345</c:v>
                </c:pt>
                <c:pt idx="354">
                  <c:v>19.030144750556278</c:v>
                </c:pt>
                <c:pt idx="355">
                  <c:v>22.752038345012309</c:v>
                </c:pt>
                <c:pt idx="356">
                  <c:v>20.193990759394268</c:v>
                </c:pt>
                <c:pt idx="357">
                  <c:v>19.043929942830175</c:v>
                </c:pt>
                <c:pt idx="358">
                  <c:v>21.094282751169043</c:v>
                </c:pt>
                <c:pt idx="359">
                  <c:v>20.001480010670285</c:v>
                </c:pt>
                <c:pt idx="360">
                  <c:v>20.688528890112806</c:v>
                </c:pt>
                <c:pt idx="361">
                  <c:v>22.536569690779416</c:v>
                </c:pt>
                <c:pt idx="362">
                  <c:v>18.451162996116189</c:v>
                </c:pt>
                <c:pt idx="363">
                  <c:v>23.872889688419349</c:v>
                </c:pt>
                <c:pt idx="364">
                  <c:v>19.92398785266893</c:v>
                </c:pt>
                <c:pt idx="365">
                  <c:v>20.052224114864782</c:v>
                </c:pt>
                <c:pt idx="366">
                  <c:v>22.453338535407294</c:v>
                </c:pt>
                <c:pt idx="367">
                  <c:v>22.714199286018186</c:v>
                </c:pt>
                <c:pt idx="368">
                  <c:v>22.692874504417798</c:v>
                </c:pt>
                <c:pt idx="369">
                  <c:v>19.435867664638124</c:v>
                </c:pt>
                <c:pt idx="370">
                  <c:v>19.322774339188634</c:v>
                </c:pt>
                <c:pt idx="371">
                  <c:v>22.027861719163003</c:v>
                </c:pt>
                <c:pt idx="372">
                  <c:v>19.839137693964084</c:v>
                </c:pt>
                <c:pt idx="373">
                  <c:v>21.262647003725622</c:v>
                </c:pt>
                <c:pt idx="374">
                  <c:v>21.141953705454256</c:v>
                </c:pt>
                <c:pt idx="375">
                  <c:v>22.036637929992686</c:v>
                </c:pt>
                <c:pt idx="376">
                  <c:v>17.85356186428179</c:v>
                </c:pt>
                <c:pt idx="377">
                  <c:v>20.35383285309544</c:v>
                </c:pt>
                <c:pt idx="378">
                  <c:v>22.117041054713955</c:v>
                </c:pt>
                <c:pt idx="379">
                  <c:v>17.88264550601609</c:v>
                </c:pt>
                <c:pt idx="380">
                  <c:v>21.953717887701369</c:v>
                </c:pt>
                <c:pt idx="381">
                  <c:v>19.205215245601192</c:v>
                </c:pt>
                <c:pt idx="382">
                  <c:v>20.714188385059437</c:v>
                </c:pt>
                <c:pt idx="383">
                  <c:v>22.720680610019443</c:v>
                </c:pt>
                <c:pt idx="384">
                  <c:v>19.030739510809774</c:v>
                </c:pt>
                <c:pt idx="385">
                  <c:v>17.021701481269911</c:v>
                </c:pt>
                <c:pt idx="386">
                  <c:v>22.71442175757166</c:v>
                </c:pt>
                <c:pt idx="387">
                  <c:v>21.921976129288129</c:v>
                </c:pt>
                <c:pt idx="388">
                  <c:v>23.339654394335163</c:v>
                </c:pt>
                <c:pt idx="389">
                  <c:v>19.737901137394843</c:v>
                </c:pt>
                <c:pt idx="390">
                  <c:v>18.639992934893215</c:v>
                </c:pt>
                <c:pt idx="391">
                  <c:v>18.681780400515361</c:v>
                </c:pt>
                <c:pt idx="392">
                  <c:v>20.390908302273953</c:v>
                </c:pt>
                <c:pt idx="393">
                  <c:v>21.756755229690658</c:v>
                </c:pt>
                <c:pt idx="394">
                  <c:v>21.13449674369614</c:v>
                </c:pt>
                <c:pt idx="395">
                  <c:v>18.634657076286391</c:v>
                </c:pt>
                <c:pt idx="396">
                  <c:v>21.28479507767592</c:v>
                </c:pt>
                <c:pt idx="397">
                  <c:v>20.586071025458967</c:v>
                </c:pt>
                <c:pt idx="398">
                  <c:v>22.070136607193962</c:v>
                </c:pt>
                <c:pt idx="399">
                  <c:v>20.499612121892504</c:v>
                </c:pt>
                <c:pt idx="400">
                  <c:v>19.951916627580331</c:v>
                </c:pt>
                <c:pt idx="401">
                  <c:v>21.996687165675368</c:v>
                </c:pt>
                <c:pt idx="402">
                  <c:v>18.574844478096384</c:v>
                </c:pt>
                <c:pt idx="403">
                  <c:v>20.759511285316556</c:v>
                </c:pt>
                <c:pt idx="404">
                  <c:v>19.273490774872506</c:v>
                </c:pt>
                <c:pt idx="405">
                  <c:v>20.083254219951975</c:v>
                </c:pt>
                <c:pt idx="406">
                  <c:v>22.840348530361638</c:v>
                </c:pt>
                <c:pt idx="407">
                  <c:v>21.575430791474709</c:v>
                </c:pt>
                <c:pt idx="408">
                  <c:v>21.635567516719206</c:v>
                </c:pt>
                <c:pt idx="409">
                  <c:v>21.318746763161862</c:v>
                </c:pt>
                <c:pt idx="410">
                  <c:v>19.410016926001799</c:v>
                </c:pt>
                <c:pt idx="411">
                  <c:v>20.387581139257453</c:v>
                </c:pt>
                <c:pt idx="412">
                  <c:v>19.60215323649382</c:v>
                </c:pt>
                <c:pt idx="413">
                  <c:v>20.510401239915304</c:v>
                </c:pt>
                <c:pt idx="414">
                  <c:v>18.814902174604672</c:v>
                </c:pt>
                <c:pt idx="415">
                  <c:v>20.013349011212707</c:v>
                </c:pt>
                <c:pt idx="416">
                  <c:v>21.995169479830412</c:v>
                </c:pt>
                <c:pt idx="417">
                  <c:v>19.702421598199429</c:v>
                </c:pt>
                <c:pt idx="418">
                  <c:v>22.17644364357697</c:v>
                </c:pt>
                <c:pt idx="419">
                  <c:v>18.850283278083658</c:v>
                </c:pt>
                <c:pt idx="420">
                  <c:v>20.250325623118684</c:v>
                </c:pt>
                <c:pt idx="421">
                  <c:v>23.799258368850683</c:v>
                </c:pt>
                <c:pt idx="422">
                  <c:v>21.252314110435137</c:v>
                </c:pt>
                <c:pt idx="423">
                  <c:v>21.639387532708277</c:v>
                </c:pt>
                <c:pt idx="424">
                  <c:v>19.0901885551317</c:v>
                </c:pt>
                <c:pt idx="425">
                  <c:v>22.123820163893757</c:v>
                </c:pt>
                <c:pt idx="426">
                  <c:v>22.045030778564389</c:v>
                </c:pt>
                <c:pt idx="427">
                  <c:v>20.230590720258412</c:v>
                </c:pt>
                <c:pt idx="428">
                  <c:v>22.863355486155832</c:v>
                </c:pt>
                <c:pt idx="429">
                  <c:v>19.770694172724987</c:v>
                </c:pt>
                <c:pt idx="430">
                  <c:v>20.341109737891514</c:v>
                </c:pt>
                <c:pt idx="431">
                  <c:v>23.391075729103132</c:v>
                </c:pt>
                <c:pt idx="432">
                  <c:v>20.602448676902441</c:v>
                </c:pt>
                <c:pt idx="433">
                  <c:v>20.80204630907738</c:v>
                </c:pt>
                <c:pt idx="434">
                  <c:v>21.669765077562431</c:v>
                </c:pt>
                <c:pt idx="435">
                  <c:v>21.292394954378473</c:v>
                </c:pt>
                <c:pt idx="436">
                  <c:v>21.673552878481811</c:v>
                </c:pt>
                <c:pt idx="437">
                  <c:v>20.456303669614307</c:v>
                </c:pt>
                <c:pt idx="438">
                  <c:v>22.829184026964125</c:v>
                </c:pt>
                <c:pt idx="439">
                  <c:v>20.226171125610065</c:v>
                </c:pt>
                <c:pt idx="440">
                  <c:v>17.690697193016604</c:v>
                </c:pt>
                <c:pt idx="441">
                  <c:v>20.355888687084249</c:v>
                </c:pt>
                <c:pt idx="442">
                  <c:v>20.738472360985021</c:v>
                </c:pt>
                <c:pt idx="443">
                  <c:v>22.325174346523372</c:v>
                </c:pt>
                <c:pt idx="444">
                  <c:v>19.450742757226109</c:v>
                </c:pt>
                <c:pt idx="445">
                  <c:v>21.673268543932707</c:v>
                </c:pt>
                <c:pt idx="446">
                  <c:v>20.631626000959912</c:v>
                </c:pt>
                <c:pt idx="447">
                  <c:v>21.143092485783278</c:v>
                </c:pt>
                <c:pt idx="448">
                  <c:v>22.737444579658447</c:v>
                </c:pt>
                <c:pt idx="449">
                  <c:v>17.218550903162779</c:v>
                </c:pt>
                <c:pt idx="450">
                  <c:v>22.579902924185987</c:v>
                </c:pt>
                <c:pt idx="451">
                  <c:v>23.810738537722123</c:v>
                </c:pt>
                <c:pt idx="452">
                  <c:v>21.535859228380787</c:v>
                </c:pt>
                <c:pt idx="453">
                  <c:v>21.8185575977216</c:v>
                </c:pt>
                <c:pt idx="454">
                  <c:v>18.805768404689253</c:v>
                </c:pt>
                <c:pt idx="455">
                  <c:v>20.968726002002011</c:v>
                </c:pt>
                <c:pt idx="456">
                  <c:v>22.833400304934084</c:v>
                </c:pt>
                <c:pt idx="457">
                  <c:v>18.492267188263451</c:v>
                </c:pt>
                <c:pt idx="458">
                  <c:v>20.702815530587564</c:v>
                </c:pt>
                <c:pt idx="459">
                  <c:v>15.826970516045384</c:v>
                </c:pt>
                <c:pt idx="460">
                  <c:v>21.577275111332369</c:v>
                </c:pt>
                <c:pt idx="461">
                  <c:v>22.058683166032928</c:v>
                </c:pt>
                <c:pt idx="462">
                  <c:v>19.215940777630042</c:v>
                </c:pt>
                <c:pt idx="463">
                  <c:v>21.241703170412212</c:v>
                </c:pt>
                <c:pt idx="464">
                  <c:v>20.227702376331486</c:v>
                </c:pt>
                <c:pt idx="465">
                  <c:v>19.753615841762024</c:v>
                </c:pt>
                <c:pt idx="466">
                  <c:v>21.661451757681125</c:v>
                </c:pt>
                <c:pt idx="467">
                  <c:v>20.045986786220467</c:v>
                </c:pt>
                <c:pt idx="468">
                  <c:v>19.530526270841943</c:v>
                </c:pt>
                <c:pt idx="469">
                  <c:v>21.209250309103659</c:v>
                </c:pt>
                <c:pt idx="470">
                  <c:v>19.269928767781145</c:v>
                </c:pt>
                <c:pt idx="471">
                  <c:v>21.134515166819469</c:v>
                </c:pt>
                <c:pt idx="472">
                  <c:v>19.324201783185352</c:v>
                </c:pt>
                <c:pt idx="473">
                  <c:v>21.75636603551489</c:v>
                </c:pt>
                <c:pt idx="474">
                  <c:v>17.196138589067175</c:v>
                </c:pt>
                <c:pt idx="475">
                  <c:v>22.327744232763784</c:v>
                </c:pt>
                <c:pt idx="476">
                  <c:v>18.801270081125672</c:v>
                </c:pt>
                <c:pt idx="477">
                  <c:v>21.632336395955434</c:v>
                </c:pt>
                <c:pt idx="478">
                  <c:v>23.065760638099164</c:v>
                </c:pt>
                <c:pt idx="479">
                  <c:v>20.085658310383607</c:v>
                </c:pt>
                <c:pt idx="480">
                  <c:v>19.664737574831712</c:v>
                </c:pt>
                <c:pt idx="481">
                  <c:v>22.036624650992884</c:v>
                </c:pt>
                <c:pt idx="482">
                  <c:v>21.130210060845755</c:v>
                </c:pt>
                <c:pt idx="483">
                  <c:v>23.246236338072819</c:v>
                </c:pt>
                <c:pt idx="484">
                  <c:v>20.370737616838021</c:v>
                </c:pt>
                <c:pt idx="485">
                  <c:v>23.359500980316842</c:v>
                </c:pt>
                <c:pt idx="486">
                  <c:v>23.123861980961497</c:v>
                </c:pt>
                <c:pt idx="487">
                  <c:v>22.248520128675814</c:v>
                </c:pt>
                <c:pt idx="488">
                  <c:v>23.409037054571208</c:v>
                </c:pt>
                <c:pt idx="489">
                  <c:v>19.803799946605199</c:v>
                </c:pt>
                <c:pt idx="490">
                  <c:v>19.459297671612369</c:v>
                </c:pt>
                <c:pt idx="491">
                  <c:v>23.060423510393722</c:v>
                </c:pt>
                <c:pt idx="492">
                  <c:v>17.612567940355277</c:v>
                </c:pt>
                <c:pt idx="493">
                  <c:v>22.117800342094448</c:v>
                </c:pt>
                <c:pt idx="494">
                  <c:v>20.32636690847135</c:v>
                </c:pt>
                <c:pt idx="495">
                  <c:v>20.496965473489563</c:v>
                </c:pt>
                <c:pt idx="496">
                  <c:v>22.73255083855782</c:v>
                </c:pt>
                <c:pt idx="497">
                  <c:v>19.141556733810649</c:v>
                </c:pt>
                <c:pt idx="498">
                  <c:v>21.43944865353447</c:v>
                </c:pt>
                <c:pt idx="499">
                  <c:v>21.365670007359444</c:v>
                </c:pt>
                <c:pt idx="500">
                  <c:v>21.476835181116495</c:v>
                </c:pt>
                <c:pt idx="501">
                  <c:v>22.065749225785545</c:v>
                </c:pt>
                <c:pt idx="502">
                  <c:v>21.053097379088289</c:v>
                </c:pt>
                <c:pt idx="503">
                  <c:v>23.796030871572185</c:v>
                </c:pt>
                <c:pt idx="504">
                  <c:v>18.002497310825937</c:v>
                </c:pt>
                <c:pt idx="505">
                  <c:v>22.485107003895425</c:v>
                </c:pt>
                <c:pt idx="506">
                  <c:v>23.596742287139698</c:v>
                </c:pt>
                <c:pt idx="507">
                  <c:v>19.767904742293045</c:v>
                </c:pt>
                <c:pt idx="508">
                  <c:v>22.306650544598376</c:v>
                </c:pt>
                <c:pt idx="509">
                  <c:v>17.684276096660295</c:v>
                </c:pt>
                <c:pt idx="510">
                  <c:v>20.807755682801591</c:v>
                </c:pt>
                <c:pt idx="511">
                  <c:v>22.217011785041677</c:v>
                </c:pt>
                <c:pt idx="512">
                  <c:v>21.198553124155971</c:v>
                </c:pt>
                <c:pt idx="513">
                  <c:v>22.432375991401564</c:v>
                </c:pt>
                <c:pt idx="514">
                  <c:v>18.631629362172632</c:v>
                </c:pt>
                <c:pt idx="515">
                  <c:v>22.454066378981</c:v>
                </c:pt>
                <c:pt idx="516">
                  <c:v>21.218337206747371</c:v>
                </c:pt>
                <c:pt idx="517">
                  <c:v>20.051086048914172</c:v>
                </c:pt>
                <c:pt idx="518">
                  <c:v>23.099039554868789</c:v>
                </c:pt>
                <c:pt idx="519">
                  <c:v>19.492472146001859</c:v>
                </c:pt>
                <c:pt idx="520">
                  <c:v>18.757348367541258</c:v>
                </c:pt>
                <c:pt idx="521">
                  <c:v>21.009455148978894</c:v>
                </c:pt>
                <c:pt idx="522">
                  <c:v>21.508501173437281</c:v>
                </c:pt>
                <c:pt idx="523">
                  <c:v>22.249198932164994</c:v>
                </c:pt>
                <c:pt idx="524">
                  <c:v>18.581413253633215</c:v>
                </c:pt>
                <c:pt idx="525">
                  <c:v>21.069760084603672</c:v>
                </c:pt>
                <c:pt idx="526">
                  <c:v>22.852905499311561</c:v>
                </c:pt>
                <c:pt idx="527">
                  <c:v>21.447903026611627</c:v>
                </c:pt>
                <c:pt idx="528">
                  <c:v>23.221564724623061</c:v>
                </c:pt>
                <c:pt idx="529">
                  <c:v>20.719936267485838</c:v>
                </c:pt>
                <c:pt idx="530">
                  <c:v>20.684890125421134</c:v>
                </c:pt>
                <c:pt idx="531">
                  <c:v>22.916145164227416</c:v>
                </c:pt>
                <c:pt idx="532">
                  <c:v>19.659781663353463</c:v>
                </c:pt>
                <c:pt idx="533">
                  <c:v>22.002244216090201</c:v>
                </c:pt>
                <c:pt idx="534">
                  <c:v>20.800400867293881</c:v>
                </c:pt>
                <c:pt idx="535">
                  <c:v>22.144355203607784</c:v>
                </c:pt>
                <c:pt idx="536">
                  <c:v>20.248109087863781</c:v>
                </c:pt>
                <c:pt idx="537">
                  <c:v>20.304779148268128</c:v>
                </c:pt>
                <c:pt idx="538">
                  <c:v>21.08118351199731</c:v>
                </c:pt>
                <c:pt idx="539">
                  <c:v>20.758788226923993</c:v>
                </c:pt>
                <c:pt idx="540">
                  <c:v>22.457376646357964</c:v>
                </c:pt>
                <c:pt idx="541">
                  <c:v>21.85153659516811</c:v>
                </c:pt>
                <c:pt idx="542">
                  <c:v>16.618038533621963</c:v>
                </c:pt>
                <c:pt idx="543">
                  <c:v>22.845955084546617</c:v>
                </c:pt>
                <c:pt idx="544">
                  <c:v>21.381921230825817</c:v>
                </c:pt>
                <c:pt idx="545">
                  <c:v>22.336276576286643</c:v>
                </c:pt>
                <c:pt idx="546">
                  <c:v>22.951969803257573</c:v>
                </c:pt>
                <c:pt idx="547">
                  <c:v>19.282433930347665</c:v>
                </c:pt>
                <c:pt idx="548">
                  <c:v>22.103222166223834</c:v>
                </c:pt>
                <c:pt idx="549">
                  <c:v>18.779857583005509</c:v>
                </c:pt>
                <c:pt idx="550">
                  <c:v>22.132472330981237</c:v>
                </c:pt>
                <c:pt idx="551">
                  <c:v>22.674057398461684</c:v>
                </c:pt>
                <c:pt idx="552">
                  <c:v>22.302732890034633</c:v>
                </c:pt>
                <c:pt idx="553">
                  <c:v>22.992820056125222</c:v>
                </c:pt>
                <c:pt idx="554">
                  <c:v>20.453944630247335</c:v>
                </c:pt>
                <c:pt idx="555">
                  <c:v>22.384517868489183</c:v>
                </c:pt>
                <c:pt idx="556">
                  <c:v>22.27024811843274</c:v>
                </c:pt>
                <c:pt idx="557">
                  <c:v>20.386760721049122</c:v>
                </c:pt>
                <c:pt idx="558">
                  <c:v>21.851230605598868</c:v>
                </c:pt>
                <c:pt idx="559">
                  <c:v>19.305460230770692</c:v>
                </c:pt>
                <c:pt idx="560">
                  <c:v>18.843168389943358</c:v>
                </c:pt>
                <c:pt idx="561">
                  <c:v>18.846059548926558</c:v>
                </c:pt>
                <c:pt idx="562">
                  <c:v>19.740258297100027</c:v>
                </c:pt>
                <c:pt idx="563">
                  <c:v>24.266914454415463</c:v>
                </c:pt>
                <c:pt idx="564">
                  <c:v>19.886441739486177</c:v>
                </c:pt>
                <c:pt idx="565">
                  <c:v>20.893667994048645</c:v>
                </c:pt>
                <c:pt idx="566">
                  <c:v>19.211594856534738</c:v>
                </c:pt>
                <c:pt idx="567">
                  <c:v>19.38709270373332</c:v>
                </c:pt>
                <c:pt idx="568">
                  <c:v>22.134158650326121</c:v>
                </c:pt>
                <c:pt idx="569">
                  <c:v>19.124413418693102</c:v>
                </c:pt>
                <c:pt idx="570">
                  <c:v>20.719326435476408</c:v>
                </c:pt>
                <c:pt idx="571">
                  <c:v>22.42120335878186</c:v>
                </c:pt>
                <c:pt idx="572">
                  <c:v>19.369840735712721</c:v>
                </c:pt>
                <c:pt idx="573">
                  <c:v>23.625699081693398</c:v>
                </c:pt>
                <c:pt idx="574">
                  <c:v>19.579211273741002</c:v>
                </c:pt>
                <c:pt idx="575">
                  <c:v>18.553712181255058</c:v>
                </c:pt>
                <c:pt idx="576">
                  <c:v>21.894765783359635</c:v>
                </c:pt>
                <c:pt idx="577">
                  <c:v>21.419076837948463</c:v>
                </c:pt>
                <c:pt idx="578">
                  <c:v>23.343818200640424</c:v>
                </c:pt>
                <c:pt idx="579">
                  <c:v>18.583957182120223</c:v>
                </c:pt>
                <c:pt idx="580">
                  <c:v>18.234482345741483</c:v>
                </c:pt>
                <c:pt idx="581">
                  <c:v>21.843265185587303</c:v>
                </c:pt>
                <c:pt idx="582">
                  <c:v>22.256808151061911</c:v>
                </c:pt>
                <c:pt idx="583">
                  <c:v>22.086685958452062</c:v>
                </c:pt>
                <c:pt idx="584">
                  <c:v>21.418008951093384</c:v>
                </c:pt>
                <c:pt idx="585">
                  <c:v>22.070859985759707</c:v>
                </c:pt>
                <c:pt idx="586">
                  <c:v>20.740307987238417</c:v>
                </c:pt>
                <c:pt idx="587">
                  <c:v>20.96132984798184</c:v>
                </c:pt>
                <c:pt idx="588">
                  <c:v>22.056228930535568</c:v>
                </c:pt>
                <c:pt idx="589">
                  <c:v>19.643274327698521</c:v>
                </c:pt>
                <c:pt idx="590">
                  <c:v>21.976004767849432</c:v>
                </c:pt>
                <c:pt idx="591">
                  <c:v>19.888398039179737</c:v>
                </c:pt>
                <c:pt idx="592">
                  <c:v>20.612198106448119</c:v>
                </c:pt>
                <c:pt idx="593">
                  <c:v>21.836337311950214</c:v>
                </c:pt>
                <c:pt idx="594">
                  <c:v>18.590752315576481</c:v>
                </c:pt>
                <c:pt idx="595">
                  <c:v>18.509594559391601</c:v>
                </c:pt>
                <c:pt idx="596">
                  <c:v>22.47489389497381</c:v>
                </c:pt>
                <c:pt idx="597">
                  <c:v>22.027394741536966</c:v>
                </c:pt>
                <c:pt idx="598">
                  <c:v>22.865077796323906</c:v>
                </c:pt>
                <c:pt idx="599">
                  <c:v>17.614025666595097</c:v>
                </c:pt>
                <c:pt idx="600">
                  <c:v>19.941862700086983</c:v>
                </c:pt>
                <c:pt idx="601">
                  <c:v>19.086133719334558</c:v>
                </c:pt>
                <c:pt idx="602">
                  <c:v>19.748971550331667</c:v>
                </c:pt>
                <c:pt idx="603">
                  <c:v>20.476666038360634</c:v>
                </c:pt>
                <c:pt idx="604">
                  <c:v>21.978136365942685</c:v>
                </c:pt>
                <c:pt idx="605">
                  <c:v>19.039993597789483</c:v>
                </c:pt>
                <c:pt idx="606">
                  <c:v>21.478219545868576</c:v>
                </c:pt>
                <c:pt idx="607">
                  <c:v>19.972907179564125</c:v>
                </c:pt>
                <c:pt idx="608">
                  <c:v>21.488815420181577</c:v>
                </c:pt>
                <c:pt idx="609">
                  <c:v>19.813057218298134</c:v>
                </c:pt>
                <c:pt idx="610">
                  <c:v>20.895222744674321</c:v>
                </c:pt>
                <c:pt idx="611">
                  <c:v>21.372209027344866</c:v>
                </c:pt>
                <c:pt idx="612">
                  <c:v>17.887857692550941</c:v>
                </c:pt>
                <c:pt idx="613">
                  <c:v>20.995857734004058</c:v>
                </c:pt>
                <c:pt idx="614">
                  <c:v>19.909757385815343</c:v>
                </c:pt>
                <c:pt idx="615">
                  <c:v>19.139868653546849</c:v>
                </c:pt>
                <c:pt idx="616">
                  <c:v>22.898939172352549</c:v>
                </c:pt>
                <c:pt idx="617">
                  <c:v>21.482206758743132</c:v>
                </c:pt>
                <c:pt idx="618">
                  <c:v>21.918406255327113</c:v>
                </c:pt>
                <c:pt idx="619">
                  <c:v>21.057551942423185</c:v>
                </c:pt>
                <c:pt idx="620">
                  <c:v>19.375901358351001</c:v>
                </c:pt>
                <c:pt idx="621">
                  <c:v>20.323207909210808</c:v>
                </c:pt>
                <c:pt idx="622">
                  <c:v>21.235837909153645</c:v>
                </c:pt>
                <c:pt idx="623">
                  <c:v>19.63548468562756</c:v>
                </c:pt>
                <c:pt idx="624">
                  <c:v>20.062669336964664</c:v>
                </c:pt>
                <c:pt idx="625">
                  <c:v>20.319154262241245</c:v>
                </c:pt>
                <c:pt idx="626">
                  <c:v>21.052717652709607</c:v>
                </c:pt>
                <c:pt idx="627">
                  <c:v>20.487057007161162</c:v>
                </c:pt>
                <c:pt idx="628">
                  <c:v>19.701746454977364</c:v>
                </c:pt>
                <c:pt idx="629">
                  <c:v>17.965373294769968</c:v>
                </c:pt>
                <c:pt idx="630">
                  <c:v>18.426323406290553</c:v>
                </c:pt>
                <c:pt idx="631">
                  <c:v>23.841147312272732</c:v>
                </c:pt>
                <c:pt idx="632">
                  <c:v>21.148652915343821</c:v>
                </c:pt>
                <c:pt idx="633">
                  <c:v>20.961164750063585</c:v>
                </c:pt>
                <c:pt idx="634">
                  <c:v>19.870412743527503</c:v>
                </c:pt>
                <c:pt idx="635">
                  <c:v>21.045247229640744</c:v>
                </c:pt>
                <c:pt idx="636">
                  <c:v>21.785864990508973</c:v>
                </c:pt>
                <c:pt idx="637">
                  <c:v>21.672134172933621</c:v>
                </c:pt>
                <c:pt idx="638">
                  <c:v>23.440733965471484</c:v>
                </c:pt>
                <c:pt idx="639">
                  <c:v>19.500121688294861</c:v>
                </c:pt>
                <c:pt idx="640">
                  <c:v>20.161183407480511</c:v>
                </c:pt>
                <c:pt idx="641">
                  <c:v>23.574826191516408</c:v>
                </c:pt>
                <c:pt idx="642">
                  <c:v>20.771349472640033</c:v>
                </c:pt>
                <c:pt idx="643">
                  <c:v>19.399601596221178</c:v>
                </c:pt>
                <c:pt idx="644">
                  <c:v>20.669232094571598</c:v>
                </c:pt>
                <c:pt idx="645">
                  <c:v>21.157850638562032</c:v>
                </c:pt>
                <c:pt idx="646">
                  <c:v>21.349813603914175</c:v>
                </c:pt>
                <c:pt idx="647">
                  <c:v>20.123324120342879</c:v>
                </c:pt>
                <c:pt idx="648">
                  <c:v>22.456304536431798</c:v>
                </c:pt>
                <c:pt idx="649">
                  <c:v>20.71064379482084</c:v>
                </c:pt>
                <c:pt idx="650">
                  <c:v>17.969260301314208</c:v>
                </c:pt>
                <c:pt idx="651">
                  <c:v>20.043896746934578</c:v>
                </c:pt>
                <c:pt idx="652">
                  <c:v>20.368900142955845</c:v>
                </c:pt>
                <c:pt idx="653">
                  <c:v>22.247653985168078</c:v>
                </c:pt>
                <c:pt idx="654">
                  <c:v>19.347861810842289</c:v>
                </c:pt>
                <c:pt idx="655">
                  <c:v>21.710282128372253</c:v>
                </c:pt>
                <c:pt idx="656">
                  <c:v>19.975356895874889</c:v>
                </c:pt>
                <c:pt idx="657">
                  <c:v>20.623500470452441</c:v>
                </c:pt>
                <c:pt idx="658">
                  <c:v>22.175126721545823</c:v>
                </c:pt>
                <c:pt idx="659">
                  <c:v>17.446945155936717</c:v>
                </c:pt>
                <c:pt idx="660">
                  <c:v>21.323568889235915</c:v>
                </c:pt>
                <c:pt idx="661">
                  <c:v>21.647876542536274</c:v>
                </c:pt>
                <c:pt idx="662">
                  <c:v>21.346232279120418</c:v>
                </c:pt>
                <c:pt idx="663">
                  <c:v>21.249667362166541</c:v>
                </c:pt>
                <c:pt idx="664">
                  <c:v>19.696931956337586</c:v>
                </c:pt>
                <c:pt idx="665">
                  <c:v>21.021127028386395</c:v>
                </c:pt>
                <c:pt idx="666">
                  <c:v>22.364287095811882</c:v>
                </c:pt>
                <c:pt idx="667">
                  <c:v>18.7593102816464</c:v>
                </c:pt>
                <c:pt idx="668">
                  <c:v>21.998303193203135</c:v>
                </c:pt>
                <c:pt idx="669">
                  <c:v>16.654477466287041</c:v>
                </c:pt>
                <c:pt idx="670">
                  <c:v>21.999303883243943</c:v>
                </c:pt>
                <c:pt idx="671">
                  <c:v>20.92250375014552</c:v>
                </c:pt>
                <c:pt idx="672">
                  <c:v>20.240370716272224</c:v>
                </c:pt>
                <c:pt idx="673">
                  <c:v>20.487433479007542</c:v>
                </c:pt>
                <c:pt idx="674">
                  <c:v>20.270592976625078</c:v>
                </c:pt>
                <c:pt idx="675">
                  <c:v>21.286694527442705</c:v>
                </c:pt>
                <c:pt idx="676">
                  <c:v>22.394521509439368</c:v>
                </c:pt>
                <c:pt idx="677">
                  <c:v>22.183048256564639</c:v>
                </c:pt>
                <c:pt idx="678">
                  <c:v>20.511954753198882</c:v>
                </c:pt>
                <c:pt idx="679">
                  <c:v>20.151588762416626</c:v>
                </c:pt>
                <c:pt idx="680">
                  <c:v>19.92079357862719</c:v>
                </c:pt>
                <c:pt idx="681">
                  <c:v>22.450580958369645</c:v>
                </c:pt>
                <c:pt idx="682">
                  <c:v>19.457424201728461</c:v>
                </c:pt>
                <c:pt idx="683">
                  <c:v>22.010656860225339</c:v>
                </c:pt>
                <c:pt idx="684">
                  <c:v>16.657036492557417</c:v>
                </c:pt>
                <c:pt idx="685">
                  <c:v>21.436514052629754</c:v>
                </c:pt>
                <c:pt idx="686">
                  <c:v>19.737829071563247</c:v>
                </c:pt>
                <c:pt idx="687">
                  <c:v>21.744425073679487</c:v>
                </c:pt>
                <c:pt idx="688">
                  <c:v>23.082921590655719</c:v>
                </c:pt>
                <c:pt idx="689">
                  <c:v>19.97393596356358</c:v>
                </c:pt>
                <c:pt idx="690">
                  <c:v>21.970827671826399</c:v>
                </c:pt>
                <c:pt idx="691">
                  <c:v>20.251145326947274</c:v>
                </c:pt>
                <c:pt idx="692">
                  <c:v>20.357442730455119</c:v>
                </c:pt>
                <c:pt idx="693">
                  <c:v>23.648065536755784</c:v>
                </c:pt>
                <c:pt idx="694">
                  <c:v>20.401462237995343</c:v>
                </c:pt>
                <c:pt idx="695">
                  <c:v>23.363186209017144</c:v>
                </c:pt>
                <c:pt idx="696">
                  <c:v>22.534959401965608</c:v>
                </c:pt>
                <c:pt idx="697">
                  <c:v>21.541108201707313</c:v>
                </c:pt>
                <c:pt idx="698">
                  <c:v>22.895217067864525</c:v>
                </c:pt>
                <c:pt idx="699">
                  <c:v>20.339763789505753</c:v>
                </c:pt>
                <c:pt idx="700">
                  <c:v>20.426676426676572</c:v>
                </c:pt>
                <c:pt idx="701">
                  <c:v>23.216941368171671</c:v>
                </c:pt>
                <c:pt idx="702">
                  <c:v>20.964021429500104</c:v>
                </c:pt>
                <c:pt idx="703">
                  <c:v>22.492533274738186</c:v>
                </c:pt>
                <c:pt idx="704">
                  <c:v>20.0745640826269</c:v>
                </c:pt>
                <c:pt idx="705">
                  <c:v>20.164097211960925</c:v>
                </c:pt>
                <c:pt idx="706">
                  <c:v>22.232808678485068</c:v>
                </c:pt>
                <c:pt idx="707">
                  <c:v>17.807835939273296</c:v>
                </c:pt>
                <c:pt idx="708">
                  <c:v>20.101444609822956</c:v>
                </c:pt>
                <c:pt idx="709">
                  <c:v>21.516087441117548</c:v>
                </c:pt>
                <c:pt idx="710">
                  <c:v>21.39413622241787</c:v>
                </c:pt>
                <c:pt idx="711">
                  <c:v>21.088527627943559</c:v>
                </c:pt>
                <c:pt idx="712">
                  <c:v>21.157486751530129</c:v>
                </c:pt>
                <c:pt idx="713">
                  <c:v>23.363214642366977</c:v>
                </c:pt>
                <c:pt idx="714">
                  <c:v>17.515236912342367</c:v>
                </c:pt>
                <c:pt idx="715">
                  <c:v>23.456426273588892</c:v>
                </c:pt>
                <c:pt idx="716">
                  <c:v>22.076553177928869</c:v>
                </c:pt>
                <c:pt idx="717">
                  <c:v>19.533060536503513</c:v>
                </c:pt>
                <c:pt idx="718">
                  <c:v>22.490659979133031</c:v>
                </c:pt>
                <c:pt idx="719">
                  <c:v>17.207556872413953</c:v>
                </c:pt>
                <c:pt idx="720">
                  <c:v>20.883853749844295</c:v>
                </c:pt>
                <c:pt idx="721">
                  <c:v>22.372447044783794</c:v>
                </c:pt>
                <c:pt idx="722">
                  <c:v>20.715852257962041</c:v>
                </c:pt>
                <c:pt idx="723">
                  <c:v>22.613169580535349</c:v>
                </c:pt>
                <c:pt idx="724">
                  <c:v>18.474148443396558</c:v>
                </c:pt>
                <c:pt idx="725">
                  <c:v>22.515751057303426</c:v>
                </c:pt>
                <c:pt idx="726">
                  <c:v>22.133954350256673</c:v>
                </c:pt>
                <c:pt idx="727">
                  <c:v>20.934580393397695</c:v>
                </c:pt>
                <c:pt idx="728">
                  <c:v>23.790639984973694</c:v>
                </c:pt>
                <c:pt idx="729">
                  <c:v>19.661530041602251</c:v>
                </c:pt>
                <c:pt idx="730">
                  <c:v>19.676140779680836</c:v>
                </c:pt>
                <c:pt idx="731">
                  <c:v>19.101778140282452</c:v>
                </c:pt>
                <c:pt idx="732">
                  <c:v>21.168793428820649</c:v>
                </c:pt>
                <c:pt idx="733">
                  <c:v>22.825771906880895</c:v>
                </c:pt>
                <c:pt idx="734">
                  <c:v>17.928359040865232</c:v>
                </c:pt>
                <c:pt idx="735">
                  <c:v>20.272319448336177</c:v>
                </c:pt>
                <c:pt idx="736">
                  <c:v>22.690212019925422</c:v>
                </c:pt>
                <c:pt idx="737">
                  <c:v>20.730244458074012</c:v>
                </c:pt>
                <c:pt idx="738">
                  <c:v>23.658971234562539</c:v>
                </c:pt>
                <c:pt idx="739">
                  <c:v>19.216566967809939</c:v>
                </c:pt>
                <c:pt idx="740">
                  <c:v>21.500575511928286</c:v>
                </c:pt>
                <c:pt idx="741">
                  <c:v>22.294109265508055</c:v>
                </c:pt>
                <c:pt idx="742">
                  <c:v>19.225695811163163</c:v>
                </c:pt>
                <c:pt idx="743">
                  <c:v>22.510384136035032</c:v>
                </c:pt>
                <c:pt idx="744">
                  <c:v>20.846944981126551</c:v>
                </c:pt>
                <c:pt idx="745">
                  <c:v>22.677730252497518</c:v>
                </c:pt>
                <c:pt idx="746">
                  <c:v>20.965937653923152</c:v>
                </c:pt>
                <c:pt idx="747">
                  <c:v>21.544334820622833</c:v>
                </c:pt>
                <c:pt idx="748">
                  <c:v>22.17700342435456</c:v>
                </c:pt>
                <c:pt idx="749">
                  <c:v>21.622714414339647</c:v>
                </c:pt>
                <c:pt idx="750">
                  <c:v>22.533138029974154</c:v>
                </c:pt>
                <c:pt idx="751">
                  <c:v>22.051729096175471</c:v>
                </c:pt>
                <c:pt idx="752">
                  <c:v>17.23157094873201</c:v>
                </c:pt>
                <c:pt idx="753">
                  <c:v>23.153961634602453</c:v>
                </c:pt>
                <c:pt idx="754">
                  <c:v>21.770146702339446</c:v>
                </c:pt>
                <c:pt idx="755">
                  <c:v>22.051399141400427</c:v>
                </c:pt>
                <c:pt idx="756">
                  <c:v>23.103573585477861</c:v>
                </c:pt>
                <c:pt idx="757">
                  <c:v>19.525780730990245</c:v>
                </c:pt>
                <c:pt idx="758">
                  <c:v>23.586935375299607</c:v>
                </c:pt>
                <c:pt idx="759">
                  <c:v>17.412812790361873</c:v>
                </c:pt>
                <c:pt idx="760">
                  <c:v>20.501386439290489</c:v>
                </c:pt>
                <c:pt idx="761">
                  <c:v>22.617932105784558</c:v>
                </c:pt>
                <c:pt idx="762">
                  <c:v>22.612736789468055</c:v>
                </c:pt>
                <c:pt idx="763">
                  <c:v>23.422912306229328</c:v>
                </c:pt>
                <c:pt idx="764">
                  <c:v>20.626714854349139</c:v>
                </c:pt>
                <c:pt idx="765">
                  <c:v>22.10332014723555</c:v>
                </c:pt>
                <c:pt idx="766">
                  <c:v>22.433088506584347</c:v>
                </c:pt>
                <c:pt idx="767">
                  <c:v>20.914564297713156</c:v>
                </c:pt>
                <c:pt idx="768">
                  <c:v>21.897839538683222</c:v>
                </c:pt>
                <c:pt idx="769">
                  <c:v>18.373924435637029</c:v>
                </c:pt>
                <c:pt idx="770">
                  <c:v>17.78846723320116</c:v>
                </c:pt>
                <c:pt idx="771">
                  <c:v>20.668714357558102</c:v>
                </c:pt>
                <c:pt idx="772">
                  <c:v>18.545028128826296</c:v>
                </c:pt>
                <c:pt idx="773">
                  <c:v>24.156940608753505</c:v>
                </c:pt>
                <c:pt idx="774">
                  <c:v>18.908630086372696</c:v>
                </c:pt>
                <c:pt idx="775">
                  <c:v>22.216578872990709</c:v>
                </c:pt>
                <c:pt idx="776">
                  <c:v>18.730829158620264</c:v>
                </c:pt>
                <c:pt idx="777">
                  <c:v>20.203708328424817</c:v>
                </c:pt>
                <c:pt idx="778">
                  <c:v>21.485077363759117</c:v>
                </c:pt>
                <c:pt idx="779">
                  <c:v>19.828076396735483</c:v>
                </c:pt>
                <c:pt idx="780">
                  <c:v>19.941283746732793</c:v>
                </c:pt>
                <c:pt idx="781">
                  <c:v>22.774855168046685</c:v>
                </c:pt>
                <c:pt idx="782">
                  <c:v>18.769337806044391</c:v>
                </c:pt>
                <c:pt idx="783">
                  <c:v>24.045300098576536</c:v>
                </c:pt>
                <c:pt idx="784">
                  <c:v>19.533956265036426</c:v>
                </c:pt>
                <c:pt idx="785">
                  <c:v>20.019906078051271</c:v>
                </c:pt>
                <c:pt idx="786">
                  <c:v>23.017409496564085</c:v>
                </c:pt>
                <c:pt idx="787">
                  <c:v>22.750766027162655</c:v>
                </c:pt>
                <c:pt idx="788">
                  <c:v>23.036303586679288</c:v>
                </c:pt>
                <c:pt idx="789">
                  <c:v>18.616654622672641</c:v>
                </c:pt>
                <c:pt idx="790">
                  <c:v>19.669967644239623</c:v>
                </c:pt>
                <c:pt idx="791">
                  <c:v>21.801789676928149</c:v>
                </c:pt>
                <c:pt idx="792">
                  <c:v>19.452226086133177</c:v>
                </c:pt>
                <c:pt idx="793">
                  <c:v>22.197641648504828</c:v>
                </c:pt>
                <c:pt idx="794">
                  <c:v>21.420193815551329</c:v>
                </c:pt>
                <c:pt idx="795">
                  <c:v>21.956874579727138</c:v>
                </c:pt>
                <c:pt idx="796">
                  <c:v>16.749918273307493</c:v>
                </c:pt>
                <c:pt idx="797">
                  <c:v>20.768547135995515</c:v>
                </c:pt>
                <c:pt idx="798">
                  <c:v>21.919715102422852</c:v>
                </c:pt>
                <c:pt idx="799">
                  <c:v>19.244766224770046</c:v>
                </c:pt>
                <c:pt idx="800">
                  <c:v>22.468004583349433</c:v>
                </c:pt>
                <c:pt idx="801">
                  <c:v>19.119989476475453</c:v>
                </c:pt>
                <c:pt idx="802">
                  <c:v>20.961152521390893</c:v>
                </c:pt>
                <c:pt idx="803">
                  <c:v>22.965898606405318</c:v>
                </c:pt>
                <c:pt idx="804">
                  <c:v>18.417446785738722</c:v>
                </c:pt>
                <c:pt idx="805">
                  <c:v>17.774639721473292</c:v>
                </c:pt>
                <c:pt idx="806">
                  <c:v>22.075227505008336</c:v>
                </c:pt>
                <c:pt idx="807">
                  <c:v>22.189657096835063</c:v>
                </c:pt>
                <c:pt idx="808">
                  <c:v>23.355962951361988</c:v>
                </c:pt>
                <c:pt idx="809">
                  <c:v>18.615672193553003</c:v>
                </c:pt>
                <c:pt idx="810">
                  <c:v>18.553411693594782</c:v>
                </c:pt>
                <c:pt idx="811">
                  <c:v>18.185458789255151</c:v>
                </c:pt>
                <c:pt idx="812">
                  <c:v>19.363647208769194</c:v>
                </c:pt>
                <c:pt idx="813">
                  <c:v>20.812592171788037</c:v>
                </c:pt>
                <c:pt idx="814">
                  <c:v>21.662395055290119</c:v>
                </c:pt>
                <c:pt idx="815">
                  <c:v>20.780808153482646</c:v>
                </c:pt>
                <c:pt idx="816">
                  <c:v>21.436304742716842</c:v>
                </c:pt>
                <c:pt idx="817">
                  <c:v>20.479664125870904</c:v>
                </c:pt>
                <c:pt idx="818">
                  <c:v>21.908058324189753</c:v>
                </c:pt>
                <c:pt idx="819">
                  <c:v>18.701469257645194</c:v>
                </c:pt>
                <c:pt idx="820">
                  <c:v>20.614091802174908</c:v>
                </c:pt>
                <c:pt idx="821">
                  <c:v>22.924437297606662</c:v>
                </c:pt>
                <c:pt idx="822">
                  <c:v>17.816078947566389</c:v>
                </c:pt>
                <c:pt idx="823">
                  <c:v>23.385110633274145</c:v>
                </c:pt>
                <c:pt idx="824">
                  <c:v>19.511977382033919</c:v>
                </c:pt>
                <c:pt idx="825">
                  <c:v>19.807660824629114</c:v>
                </c:pt>
                <c:pt idx="826">
                  <c:v>21.621579779889387</c:v>
                </c:pt>
                <c:pt idx="827">
                  <c:v>21.432733847028864</c:v>
                </c:pt>
                <c:pt idx="828">
                  <c:v>21.573555794348344</c:v>
                </c:pt>
                <c:pt idx="829">
                  <c:v>21.005499624041526</c:v>
                </c:pt>
                <c:pt idx="830">
                  <c:v>18.784840193404065</c:v>
                </c:pt>
                <c:pt idx="831">
                  <c:v>20.294234794017573</c:v>
                </c:pt>
                <c:pt idx="832">
                  <c:v>20.599881182199098</c:v>
                </c:pt>
                <c:pt idx="833">
                  <c:v>19.327449581725446</c:v>
                </c:pt>
                <c:pt idx="834">
                  <c:v>18.851539473133439</c:v>
                </c:pt>
                <c:pt idx="835">
                  <c:v>20.299041048125499</c:v>
                </c:pt>
                <c:pt idx="836">
                  <c:v>20.552507830754809</c:v>
                </c:pt>
                <c:pt idx="837">
                  <c:v>19.584051599367744</c:v>
                </c:pt>
                <c:pt idx="838">
                  <c:v>19.096846964194764</c:v>
                </c:pt>
                <c:pt idx="839">
                  <c:v>18.863188513699178</c:v>
                </c:pt>
                <c:pt idx="840">
                  <c:v>19.044688945657111</c:v>
                </c:pt>
                <c:pt idx="841">
                  <c:v>22.8743859232417</c:v>
                </c:pt>
                <c:pt idx="842">
                  <c:v>23.400789715902604</c:v>
                </c:pt>
                <c:pt idx="843">
                  <c:v>20.55678745257957</c:v>
                </c:pt>
                <c:pt idx="844">
                  <c:v>20.537786185987457</c:v>
                </c:pt>
                <c:pt idx="845">
                  <c:v>23.444565500302762</c:v>
                </c:pt>
                <c:pt idx="846">
                  <c:v>23.502597254965757</c:v>
                </c:pt>
                <c:pt idx="847">
                  <c:v>22.069309209538844</c:v>
                </c:pt>
                <c:pt idx="848">
                  <c:v>22.941809912071392</c:v>
                </c:pt>
                <c:pt idx="849">
                  <c:v>21.438643508702675</c:v>
                </c:pt>
                <c:pt idx="850">
                  <c:v>19.734022150956989</c:v>
                </c:pt>
                <c:pt idx="851">
                  <c:v>23.859632614286514</c:v>
                </c:pt>
                <c:pt idx="852">
                  <c:v>20.445859732318812</c:v>
                </c:pt>
                <c:pt idx="853">
                  <c:v>20.295951072471659</c:v>
                </c:pt>
                <c:pt idx="854">
                  <c:v>21.298866577507152</c:v>
                </c:pt>
                <c:pt idx="855">
                  <c:v>21.357320685540895</c:v>
                </c:pt>
                <c:pt idx="856">
                  <c:v>21.386265460982553</c:v>
                </c:pt>
                <c:pt idx="857">
                  <c:v>20.02553880503438</c:v>
                </c:pt>
                <c:pt idx="858">
                  <c:v>22.927770493774744</c:v>
                </c:pt>
                <c:pt idx="859">
                  <c:v>20.609859934708933</c:v>
                </c:pt>
                <c:pt idx="860">
                  <c:v>19.225103847300264</c:v>
                </c:pt>
                <c:pt idx="861">
                  <c:v>19.790069176289975</c:v>
                </c:pt>
                <c:pt idx="862">
                  <c:v>20.208731576842215</c:v>
                </c:pt>
                <c:pt idx="863">
                  <c:v>21.952432970867136</c:v>
                </c:pt>
                <c:pt idx="864">
                  <c:v>20.554803974496274</c:v>
                </c:pt>
                <c:pt idx="865">
                  <c:v>21.232047999372412</c:v>
                </c:pt>
                <c:pt idx="866">
                  <c:v>20.630964005629735</c:v>
                </c:pt>
                <c:pt idx="867">
                  <c:v>21.19253356484716</c:v>
                </c:pt>
                <c:pt idx="868">
                  <c:v>23.290719852171751</c:v>
                </c:pt>
                <c:pt idx="869">
                  <c:v>18.421746109877503</c:v>
                </c:pt>
                <c:pt idx="870">
                  <c:v>20.846448756749762</c:v>
                </c:pt>
                <c:pt idx="871">
                  <c:v>22.10577922195975</c:v>
                </c:pt>
                <c:pt idx="872">
                  <c:v>20.490648169894349</c:v>
                </c:pt>
                <c:pt idx="873">
                  <c:v>22.123125739610366</c:v>
                </c:pt>
                <c:pt idx="874">
                  <c:v>18.77583719226493</c:v>
                </c:pt>
                <c:pt idx="875">
                  <c:v>20.77255711661962</c:v>
                </c:pt>
                <c:pt idx="876">
                  <c:v>22.47463813409669</c:v>
                </c:pt>
                <c:pt idx="877">
                  <c:v>19.29455126369426</c:v>
                </c:pt>
                <c:pt idx="878">
                  <c:v>20.596628555134597</c:v>
                </c:pt>
                <c:pt idx="879">
                  <c:v>18.769231695266775</c:v>
                </c:pt>
                <c:pt idx="880">
                  <c:v>21.192373096522626</c:v>
                </c:pt>
                <c:pt idx="881">
                  <c:v>22.918306326879414</c:v>
                </c:pt>
                <c:pt idx="882">
                  <c:v>19.066543395223118</c:v>
                </c:pt>
                <c:pt idx="883">
                  <c:v>21.598852538580829</c:v>
                </c:pt>
                <c:pt idx="884">
                  <c:v>21.029295275450679</c:v>
                </c:pt>
                <c:pt idx="885">
                  <c:v>19.971716025778441</c:v>
                </c:pt>
                <c:pt idx="886">
                  <c:v>21.449938619603596</c:v>
                </c:pt>
                <c:pt idx="887">
                  <c:v>20.11421119266538</c:v>
                </c:pt>
                <c:pt idx="888">
                  <c:v>22.896433944484073</c:v>
                </c:pt>
                <c:pt idx="889">
                  <c:v>20.732330069968274</c:v>
                </c:pt>
                <c:pt idx="890">
                  <c:v>20.475369749531097</c:v>
                </c:pt>
                <c:pt idx="891">
                  <c:v>22.685207846134766</c:v>
                </c:pt>
                <c:pt idx="892">
                  <c:v>19.168300605544569</c:v>
                </c:pt>
                <c:pt idx="893">
                  <c:v>21.262345825173707</c:v>
                </c:pt>
                <c:pt idx="894">
                  <c:v>14.870283527053248</c:v>
                </c:pt>
                <c:pt idx="895">
                  <c:v>21.137009936771353</c:v>
                </c:pt>
                <c:pt idx="896">
                  <c:v>18.611972886390308</c:v>
                </c:pt>
                <c:pt idx="897">
                  <c:v>21.800806650578252</c:v>
                </c:pt>
                <c:pt idx="898">
                  <c:v>23.040197018104475</c:v>
                </c:pt>
                <c:pt idx="899">
                  <c:v>20.214209643763382</c:v>
                </c:pt>
                <c:pt idx="900">
                  <c:v>20.622552885094002</c:v>
                </c:pt>
                <c:pt idx="901">
                  <c:v>20.927897714211738</c:v>
                </c:pt>
                <c:pt idx="902">
                  <c:v>20.625361773021432</c:v>
                </c:pt>
                <c:pt idx="903">
                  <c:v>23.354045420350658</c:v>
                </c:pt>
                <c:pt idx="904">
                  <c:v>20.248574458022702</c:v>
                </c:pt>
                <c:pt idx="905">
                  <c:v>23.508150970277136</c:v>
                </c:pt>
                <c:pt idx="906">
                  <c:v>22.012689689785873</c:v>
                </c:pt>
                <c:pt idx="907">
                  <c:v>20.779709699459708</c:v>
                </c:pt>
                <c:pt idx="908">
                  <c:v>22.574608278431896</c:v>
                </c:pt>
                <c:pt idx="909">
                  <c:v>20.84404053091194</c:v>
                </c:pt>
                <c:pt idx="910">
                  <c:v>20.600148111627313</c:v>
                </c:pt>
                <c:pt idx="911">
                  <c:v>23.54303374898976</c:v>
                </c:pt>
                <c:pt idx="912">
                  <c:v>18.760366068824489</c:v>
                </c:pt>
                <c:pt idx="913">
                  <c:v>22.383076177649205</c:v>
                </c:pt>
                <c:pt idx="914">
                  <c:v>19.007787857253515</c:v>
                </c:pt>
                <c:pt idx="915">
                  <c:v>21.343098384285597</c:v>
                </c:pt>
                <c:pt idx="916">
                  <c:v>22.677493153783935</c:v>
                </c:pt>
                <c:pt idx="917">
                  <c:v>17.794091108302155</c:v>
                </c:pt>
                <c:pt idx="918">
                  <c:v>19.802888510085591</c:v>
                </c:pt>
                <c:pt idx="919">
                  <c:v>21.749709006193186</c:v>
                </c:pt>
                <c:pt idx="920">
                  <c:v>23.348414913603172</c:v>
                </c:pt>
                <c:pt idx="921">
                  <c:v>21.286202936979628</c:v>
                </c:pt>
                <c:pt idx="922">
                  <c:v>20.931965851103072</c:v>
                </c:pt>
                <c:pt idx="923">
                  <c:v>23.691742688418636</c:v>
                </c:pt>
                <c:pt idx="924">
                  <c:v>16.772547256108346</c:v>
                </c:pt>
                <c:pt idx="925">
                  <c:v>22.60690902686169</c:v>
                </c:pt>
                <c:pt idx="926">
                  <c:v>23.527078811008106</c:v>
                </c:pt>
                <c:pt idx="927">
                  <c:v>19.428057089456303</c:v>
                </c:pt>
                <c:pt idx="928">
                  <c:v>22.919057494610634</c:v>
                </c:pt>
                <c:pt idx="929">
                  <c:v>20.264558020389011</c:v>
                </c:pt>
                <c:pt idx="930">
                  <c:v>20.304792869526764</c:v>
                </c:pt>
                <c:pt idx="931">
                  <c:v>22.668351005703226</c:v>
                </c:pt>
                <c:pt idx="932">
                  <c:v>21.256663095755854</c:v>
                </c:pt>
                <c:pt idx="933">
                  <c:v>21.279738737634915</c:v>
                </c:pt>
                <c:pt idx="934">
                  <c:v>18.014887494318479</c:v>
                </c:pt>
                <c:pt idx="935">
                  <c:v>22.987065031565614</c:v>
                </c:pt>
                <c:pt idx="936">
                  <c:v>23.096937176178574</c:v>
                </c:pt>
                <c:pt idx="937">
                  <c:v>21.008876856358096</c:v>
                </c:pt>
                <c:pt idx="938">
                  <c:v>24.487090867087709</c:v>
                </c:pt>
                <c:pt idx="939">
                  <c:v>19.371465349304586</c:v>
                </c:pt>
                <c:pt idx="940">
                  <c:v>19.083274729843538</c:v>
                </c:pt>
                <c:pt idx="941">
                  <c:v>21.264335612404345</c:v>
                </c:pt>
                <c:pt idx="942">
                  <c:v>20.984687758596415</c:v>
                </c:pt>
                <c:pt idx="943">
                  <c:v>22.600092274111518</c:v>
                </c:pt>
                <c:pt idx="944">
                  <c:v>17.900863322478784</c:v>
                </c:pt>
                <c:pt idx="945">
                  <c:v>22.638446269302179</c:v>
                </c:pt>
                <c:pt idx="946">
                  <c:v>21.005688483208957</c:v>
                </c:pt>
                <c:pt idx="947">
                  <c:v>21.104589772733014</c:v>
                </c:pt>
                <c:pt idx="948">
                  <c:v>23.331645802550348</c:v>
                </c:pt>
                <c:pt idx="949">
                  <c:v>19.316079477625372</c:v>
                </c:pt>
                <c:pt idx="950">
                  <c:v>20.780129011416363</c:v>
                </c:pt>
                <c:pt idx="951">
                  <c:v>22.064027006201236</c:v>
                </c:pt>
                <c:pt idx="952">
                  <c:v>19.273833490064568</c:v>
                </c:pt>
                <c:pt idx="953">
                  <c:v>21.66206594005175</c:v>
                </c:pt>
                <c:pt idx="954">
                  <c:v>19.674441513681607</c:v>
                </c:pt>
                <c:pt idx="955">
                  <c:v>21.591884357322193</c:v>
                </c:pt>
                <c:pt idx="956">
                  <c:v>20.909726742393971</c:v>
                </c:pt>
                <c:pt idx="957">
                  <c:v>20.632414013543496</c:v>
                </c:pt>
                <c:pt idx="958">
                  <c:v>22.642134338831035</c:v>
                </c:pt>
                <c:pt idx="959">
                  <c:v>20.206719901349274</c:v>
                </c:pt>
                <c:pt idx="960">
                  <c:v>22.121790087451156</c:v>
                </c:pt>
                <c:pt idx="961">
                  <c:v>22.297700450035943</c:v>
                </c:pt>
                <c:pt idx="962">
                  <c:v>15.401129550387049</c:v>
                </c:pt>
                <c:pt idx="963">
                  <c:v>23.304691552183897</c:v>
                </c:pt>
                <c:pt idx="964">
                  <c:v>21.797726114464719</c:v>
                </c:pt>
                <c:pt idx="965">
                  <c:v>21.014084094827524</c:v>
                </c:pt>
                <c:pt idx="966">
                  <c:v>22.982453878365469</c:v>
                </c:pt>
                <c:pt idx="967">
                  <c:v>18.424945057546083</c:v>
                </c:pt>
                <c:pt idx="968">
                  <c:v>21.67951606640667</c:v>
                </c:pt>
                <c:pt idx="969">
                  <c:v>18.976393498370008</c:v>
                </c:pt>
                <c:pt idx="970">
                  <c:v>21.550741458353009</c:v>
                </c:pt>
                <c:pt idx="971">
                  <c:v>22.66978190576264</c:v>
                </c:pt>
                <c:pt idx="972">
                  <c:v>21.987303085669094</c:v>
                </c:pt>
                <c:pt idx="973">
                  <c:v>23.281276814129562</c:v>
                </c:pt>
                <c:pt idx="974">
                  <c:v>19.309891811222776</c:v>
                </c:pt>
                <c:pt idx="975">
                  <c:v>22.575575743230878</c:v>
                </c:pt>
                <c:pt idx="976">
                  <c:v>22.464027147534221</c:v>
                </c:pt>
                <c:pt idx="977">
                  <c:v>19.33284018874987</c:v>
                </c:pt>
                <c:pt idx="978">
                  <c:v>21.106195667055157</c:v>
                </c:pt>
                <c:pt idx="979">
                  <c:v>17.516520224844054</c:v>
                </c:pt>
                <c:pt idx="980">
                  <c:v>20.55576240777625</c:v>
                </c:pt>
                <c:pt idx="981">
                  <c:v>20.538626439131498</c:v>
                </c:pt>
                <c:pt idx="982">
                  <c:v>18.531855480788131</c:v>
                </c:pt>
                <c:pt idx="983">
                  <c:v>23.471285393264935</c:v>
                </c:pt>
                <c:pt idx="984">
                  <c:v>19.075945072857031</c:v>
                </c:pt>
                <c:pt idx="985">
                  <c:v>22.535418423359697</c:v>
                </c:pt>
                <c:pt idx="986">
                  <c:v>20.653334581555111</c:v>
                </c:pt>
                <c:pt idx="987">
                  <c:v>18.313721658047921</c:v>
                </c:pt>
                <c:pt idx="988">
                  <c:v>21.974601446860426</c:v>
                </c:pt>
                <c:pt idx="989">
                  <c:v>18.457840662110122</c:v>
                </c:pt>
                <c:pt idx="990">
                  <c:v>20.684442963213225</c:v>
                </c:pt>
                <c:pt idx="991">
                  <c:v>21.567970112081348</c:v>
                </c:pt>
                <c:pt idx="992">
                  <c:v>18.465207113426899</c:v>
                </c:pt>
                <c:pt idx="993">
                  <c:v>23.764371811862365</c:v>
                </c:pt>
                <c:pt idx="994">
                  <c:v>20.752148229239054</c:v>
                </c:pt>
                <c:pt idx="995">
                  <c:v>19.006889637519265</c:v>
                </c:pt>
                <c:pt idx="996">
                  <c:v>22.19329328677928</c:v>
                </c:pt>
                <c:pt idx="997">
                  <c:v>22.591375620072483</c:v>
                </c:pt>
                <c:pt idx="998">
                  <c:v>22.781453841335328</c:v>
                </c:pt>
                <c:pt idx="999">
                  <c:v>17.563814861455008</c:v>
                </c:pt>
                <c:pt idx="1000">
                  <c:v>20.891181945648579</c:v>
                </c:pt>
                <c:pt idx="1001">
                  <c:v>22.252991940602193</c:v>
                </c:pt>
                <c:pt idx="1002">
                  <c:v>20.514593051759462</c:v>
                </c:pt>
                <c:pt idx="1003">
                  <c:v>21.566414013025895</c:v>
                </c:pt>
                <c:pt idx="1004">
                  <c:v>21.739019231965486</c:v>
                </c:pt>
                <c:pt idx="1005">
                  <c:v>21.709744021752954</c:v>
                </c:pt>
                <c:pt idx="1006">
                  <c:v>19.230816190391199</c:v>
                </c:pt>
                <c:pt idx="1007">
                  <c:v>21.527928114009995</c:v>
                </c:pt>
                <c:pt idx="1008">
                  <c:v>22.028483272057464</c:v>
                </c:pt>
                <c:pt idx="1009">
                  <c:v>17.372643259619544</c:v>
                </c:pt>
                <c:pt idx="1010">
                  <c:v>22.253593492114057</c:v>
                </c:pt>
                <c:pt idx="1011">
                  <c:v>19.280581601323991</c:v>
                </c:pt>
                <c:pt idx="1012">
                  <c:v>21.264110953105785</c:v>
                </c:pt>
                <c:pt idx="1013">
                  <c:v>22.953556749275727</c:v>
                </c:pt>
                <c:pt idx="1014">
                  <c:v>20.386299204264159</c:v>
                </c:pt>
                <c:pt idx="1015">
                  <c:v>20.784564031621617</c:v>
                </c:pt>
                <c:pt idx="1016">
                  <c:v>23.828706365795096</c:v>
                </c:pt>
                <c:pt idx="1017">
                  <c:v>21.685401033608152</c:v>
                </c:pt>
                <c:pt idx="1018">
                  <c:v>23.686558214249917</c:v>
                </c:pt>
                <c:pt idx="1019">
                  <c:v>17.497077825399607</c:v>
                </c:pt>
                <c:pt idx="1020">
                  <c:v>18.531404990690717</c:v>
                </c:pt>
                <c:pt idx="1021">
                  <c:v>18.9981736406423</c:v>
                </c:pt>
                <c:pt idx="1022">
                  <c:v>20.066395854739525</c:v>
                </c:pt>
                <c:pt idx="1023">
                  <c:v>20.671500754666141</c:v>
                </c:pt>
                <c:pt idx="1024">
                  <c:v>21.236845781430176</c:v>
                </c:pt>
                <c:pt idx="1025">
                  <c:v>19.58021823760625</c:v>
                </c:pt>
                <c:pt idx="1026">
                  <c:v>21.269786903479318</c:v>
                </c:pt>
                <c:pt idx="1027">
                  <c:v>19.667892538793225</c:v>
                </c:pt>
                <c:pt idx="1028">
                  <c:v>22.077129849448582</c:v>
                </c:pt>
                <c:pt idx="1029">
                  <c:v>19.738364314484556</c:v>
                </c:pt>
                <c:pt idx="1030">
                  <c:v>21.11810134194786</c:v>
                </c:pt>
                <c:pt idx="1031">
                  <c:v>21.377499842990094</c:v>
                </c:pt>
                <c:pt idx="1032">
                  <c:v>16.987807019045555</c:v>
                </c:pt>
                <c:pt idx="1033">
                  <c:v>21.783985844825338</c:v>
                </c:pt>
                <c:pt idx="1034">
                  <c:v>18.651810915193792</c:v>
                </c:pt>
                <c:pt idx="1035">
                  <c:v>20.590537725538361</c:v>
                </c:pt>
                <c:pt idx="1036">
                  <c:v>23.156289471699782</c:v>
                </c:pt>
                <c:pt idx="1037">
                  <c:v>21.576869617937859</c:v>
                </c:pt>
                <c:pt idx="1038">
                  <c:v>22.024521380385483</c:v>
                </c:pt>
                <c:pt idx="1039">
                  <c:v>20.815663842046</c:v>
                </c:pt>
                <c:pt idx="1040">
                  <c:v>18.05512424966059</c:v>
                </c:pt>
                <c:pt idx="1041">
                  <c:v>20.938053881158808</c:v>
                </c:pt>
                <c:pt idx="1042">
                  <c:v>18.772824404771043</c:v>
                </c:pt>
                <c:pt idx="1043">
                  <c:v>21.231134244331255</c:v>
                </c:pt>
                <c:pt idx="1044">
                  <c:v>19.831109257897342</c:v>
                </c:pt>
                <c:pt idx="1045">
                  <c:v>19.363064727967</c:v>
                </c:pt>
                <c:pt idx="1046">
                  <c:v>22.409697810217033</c:v>
                </c:pt>
                <c:pt idx="1047">
                  <c:v>18.528768424519885</c:v>
                </c:pt>
                <c:pt idx="1048">
                  <c:v>19.651375884595197</c:v>
                </c:pt>
                <c:pt idx="1049">
                  <c:v>18.673005840821741</c:v>
                </c:pt>
                <c:pt idx="1051">
                  <c:v>15.016541254000002</c:v>
                </c:pt>
                <c:pt idx="1052">
                  <c:v>15.949786850000001</c:v>
                </c:pt>
                <c:pt idx="1053">
                  <c:v>14.15959119</c:v>
                </c:pt>
                <c:pt idx="1054">
                  <c:v>16.752478753999998</c:v>
                </c:pt>
                <c:pt idx="1055">
                  <c:v>13.357144494499998</c:v>
                </c:pt>
                <c:pt idx="1056">
                  <c:v>14.757855952999998</c:v>
                </c:pt>
                <c:pt idx="1057">
                  <c:v>15.707299935376524</c:v>
                </c:pt>
                <c:pt idx="1058">
                  <c:v>13.985950345999997</c:v>
                </c:pt>
                <c:pt idx="1059">
                  <c:v>16.679219026000002</c:v>
                </c:pt>
                <c:pt idx="1060">
                  <c:v>12.762515019500002</c:v>
                </c:pt>
                <c:pt idx="1061">
                  <c:v>15.476051775</c:v>
                </c:pt>
                <c:pt idx="1062">
                  <c:v>16.524433330000001</c:v>
                </c:pt>
                <c:pt idx="1063">
                  <c:v>14.412262632500005</c:v>
                </c:pt>
                <c:pt idx="1064">
                  <c:v>17.379755149000001</c:v>
                </c:pt>
                <c:pt idx="1065">
                  <c:v>13.436834737000003</c:v>
                </c:pt>
                <c:pt idx="1066">
                  <c:v>18.096070553000001</c:v>
                </c:pt>
                <c:pt idx="1067">
                  <c:v>18.832712614781251</c:v>
                </c:pt>
                <c:pt idx="1068">
                  <c:v>17.292810579125003</c:v>
                </c:pt>
                <c:pt idx="1069">
                  <c:v>20.480857304683589</c:v>
                </c:pt>
                <c:pt idx="1070">
                  <c:v>16.59269881598242</c:v>
                </c:pt>
                <c:pt idx="1071">
                  <c:v>13.736953086500002</c:v>
                </c:pt>
                <c:pt idx="1072">
                  <c:v>14.656673570499999</c:v>
                </c:pt>
                <c:pt idx="1073">
                  <c:v>13.00666847275</c:v>
                </c:pt>
                <c:pt idx="1074">
                  <c:v>15.821924124000001</c:v>
                </c:pt>
                <c:pt idx="1075">
                  <c:v>12.328231917749999</c:v>
                </c:pt>
                <c:pt idx="1076">
                  <c:v>14.428940713739687</c:v>
                </c:pt>
                <c:pt idx="1077">
                  <c:v>15.494505683</c:v>
                </c:pt>
                <c:pt idx="1078">
                  <c:v>13.6849040975</c:v>
                </c:pt>
                <c:pt idx="1079">
                  <c:v>16.452395835927689</c:v>
                </c:pt>
                <c:pt idx="1080">
                  <c:v>12.846306561500002</c:v>
                </c:pt>
                <c:pt idx="1081">
                  <c:v>13.60780796125</c:v>
                </c:pt>
                <c:pt idx="1082">
                  <c:v>14.801806907</c:v>
                </c:pt>
                <c:pt idx="1083">
                  <c:v>13.265964528500003</c:v>
                </c:pt>
                <c:pt idx="1084">
                  <c:v>15.548659289500002</c:v>
                </c:pt>
                <c:pt idx="1085">
                  <c:v>12.338893319749999</c:v>
                </c:pt>
                <c:pt idx="1086">
                  <c:v>14.971211397000001</c:v>
                </c:pt>
                <c:pt idx="1087">
                  <c:v>16.066955436000001</c:v>
                </c:pt>
                <c:pt idx="1088">
                  <c:v>13.902228720500002</c:v>
                </c:pt>
                <c:pt idx="1089">
                  <c:v>16.928610084363186</c:v>
                </c:pt>
                <c:pt idx="1090">
                  <c:v>12.923858547500002</c:v>
                </c:pt>
                <c:pt idx="1091">
                  <c:v>14.737589596999999</c:v>
                </c:pt>
                <c:pt idx="1092">
                  <c:v>15.830130313</c:v>
                </c:pt>
                <c:pt idx="1093">
                  <c:v>13.698174700499999</c:v>
                </c:pt>
                <c:pt idx="1094">
                  <c:v>16.502827403000001</c:v>
                </c:pt>
                <c:pt idx="1095">
                  <c:v>12.892066811499998</c:v>
                </c:pt>
                <c:pt idx="1096">
                  <c:v>13.909986345999998</c:v>
                </c:pt>
                <c:pt idx="1097">
                  <c:v>14.718734058999999</c:v>
                </c:pt>
                <c:pt idx="1098">
                  <c:v>13.11839565</c:v>
                </c:pt>
                <c:pt idx="1099">
                  <c:v>15.923356736281276</c:v>
                </c:pt>
                <c:pt idx="1100">
                  <c:v>12.410756459749999</c:v>
                </c:pt>
                <c:pt idx="1101">
                  <c:v>13.616560877500001</c:v>
                </c:pt>
                <c:pt idx="1102">
                  <c:v>14.6452758635</c:v>
                </c:pt>
                <c:pt idx="1103">
                  <c:v>12.942308672000003</c:v>
                </c:pt>
                <c:pt idx="1104">
                  <c:v>15.636327821000002</c:v>
                </c:pt>
                <c:pt idx="1105">
                  <c:v>12.103432735499998</c:v>
                </c:pt>
                <c:pt idx="1106">
                  <c:v>14.477486729000002</c:v>
                </c:pt>
                <c:pt idx="1107">
                  <c:v>15.241611406999999</c:v>
                </c:pt>
                <c:pt idx="1108">
                  <c:v>13.287046829500001</c:v>
                </c:pt>
                <c:pt idx="1109">
                  <c:v>16.467415169999999</c:v>
                </c:pt>
                <c:pt idx="1110">
                  <c:v>12.51016421225</c:v>
                </c:pt>
                <c:pt idx="1111">
                  <c:v>14.801495854499997</c:v>
                </c:pt>
                <c:pt idx="1112">
                  <c:v>15.709286619</c:v>
                </c:pt>
                <c:pt idx="1113">
                  <c:v>13.753339069500001</c:v>
                </c:pt>
                <c:pt idx="1114">
                  <c:v>16.798109152000002</c:v>
                </c:pt>
                <c:pt idx="1115">
                  <c:v>12.744796628000003</c:v>
                </c:pt>
                <c:pt idx="1116">
                  <c:v>16.896237798965856</c:v>
                </c:pt>
                <c:pt idx="1117">
                  <c:v>18.41618900671784</c:v>
                </c:pt>
                <c:pt idx="1118">
                  <c:v>15.572685152000004</c:v>
                </c:pt>
                <c:pt idx="1119">
                  <c:v>19.406808306193359</c:v>
                </c:pt>
                <c:pt idx="1120">
                  <c:v>14.201415706754858</c:v>
                </c:pt>
                <c:pt idx="1121">
                  <c:v>15.102518706629533</c:v>
                </c:pt>
                <c:pt idx="1122">
                  <c:v>16.187107345023637</c:v>
                </c:pt>
                <c:pt idx="1123">
                  <c:v>14.226031253999999</c:v>
                </c:pt>
                <c:pt idx="1124">
                  <c:v>17.493399928640624</c:v>
                </c:pt>
                <c:pt idx="1125">
                  <c:v>13.473384128500001</c:v>
                </c:pt>
                <c:pt idx="1126">
                  <c:v>14.687037469000002</c:v>
                </c:pt>
                <c:pt idx="1127">
                  <c:v>15.601259844000001</c:v>
                </c:pt>
                <c:pt idx="1128">
                  <c:v>13.884216257000002</c:v>
                </c:pt>
                <c:pt idx="1129">
                  <c:v>16.131561445117441</c:v>
                </c:pt>
                <c:pt idx="1130">
                  <c:v>13.022381214000001</c:v>
                </c:pt>
                <c:pt idx="1131">
                  <c:v>13.947245706000002</c:v>
                </c:pt>
                <c:pt idx="1132">
                  <c:v>14.983542367</c:v>
                </c:pt>
                <c:pt idx="1133">
                  <c:v>13.383831808749999</c:v>
                </c:pt>
                <c:pt idx="1134">
                  <c:v>15.611901046000002</c:v>
                </c:pt>
                <c:pt idx="1135">
                  <c:v>12.409068825249999</c:v>
                </c:pt>
                <c:pt idx="1136">
                  <c:v>15.942301731000001</c:v>
                </c:pt>
                <c:pt idx="1137">
                  <c:v>16.848693397000002</c:v>
                </c:pt>
                <c:pt idx="1138">
                  <c:v>15.167685058000002</c:v>
                </c:pt>
                <c:pt idx="1139">
                  <c:v>18.298031913999999</c:v>
                </c:pt>
                <c:pt idx="1140">
                  <c:v>13.615786930000001</c:v>
                </c:pt>
                <c:pt idx="1141">
                  <c:v>14.027473920999999</c:v>
                </c:pt>
                <c:pt idx="1142">
                  <c:v>15.206622721499999</c:v>
                </c:pt>
                <c:pt idx="1143">
                  <c:v>13.381687071500004</c:v>
                </c:pt>
                <c:pt idx="1144">
                  <c:v>15.793043581843227</c:v>
                </c:pt>
                <c:pt idx="1145">
                  <c:v>12.787419087000002</c:v>
                </c:pt>
                <c:pt idx="1146">
                  <c:v>14.999566349999998</c:v>
                </c:pt>
                <c:pt idx="1147">
                  <c:v>15.932483576000001</c:v>
                </c:pt>
                <c:pt idx="1148">
                  <c:v>14.2852400265</c:v>
                </c:pt>
                <c:pt idx="1149">
                  <c:v>17.232750005136836</c:v>
                </c:pt>
                <c:pt idx="1150">
                  <c:v>13.419486736500001</c:v>
                </c:pt>
                <c:pt idx="1151">
                  <c:v>14.473220403999999</c:v>
                </c:pt>
                <c:pt idx="1152">
                  <c:v>15.489943004934418</c:v>
                </c:pt>
                <c:pt idx="1153">
                  <c:v>13.419270282999998</c:v>
                </c:pt>
                <c:pt idx="1154">
                  <c:v>16.747923611729874</c:v>
                </c:pt>
                <c:pt idx="1155">
                  <c:v>12.696025606000001</c:v>
                </c:pt>
                <c:pt idx="1156">
                  <c:v>14.548004241999999</c:v>
                </c:pt>
                <c:pt idx="1157">
                  <c:v>15.404649224</c:v>
                </c:pt>
                <c:pt idx="1158">
                  <c:v>13.463437349999998</c:v>
                </c:pt>
                <c:pt idx="1159">
                  <c:v>16.510081591999999</c:v>
                </c:pt>
                <c:pt idx="1160">
                  <c:v>12.891058236500001</c:v>
                </c:pt>
                <c:pt idx="1161">
                  <c:v>16.067999918054689</c:v>
                </c:pt>
                <c:pt idx="1162">
                  <c:v>16.833247121500001</c:v>
                </c:pt>
                <c:pt idx="1163">
                  <c:v>14.486362257000001</c:v>
                </c:pt>
                <c:pt idx="1164">
                  <c:v>18.99210557411719</c:v>
                </c:pt>
                <c:pt idx="1165">
                  <c:v>13.239300980499998</c:v>
                </c:pt>
                <c:pt idx="1166">
                  <c:v>14.289673086499999</c:v>
                </c:pt>
                <c:pt idx="1167">
                  <c:v>15.198552186000001</c:v>
                </c:pt>
                <c:pt idx="1168">
                  <c:v>13.4241469875</c:v>
                </c:pt>
                <c:pt idx="1169">
                  <c:v>15.968339513926662</c:v>
                </c:pt>
                <c:pt idx="1170">
                  <c:v>12.569257416999998</c:v>
                </c:pt>
                <c:pt idx="1171">
                  <c:v>14.380863851000001</c:v>
                </c:pt>
                <c:pt idx="1172">
                  <c:v>15.162538526000001</c:v>
                </c:pt>
                <c:pt idx="1173">
                  <c:v>13.498031008999998</c:v>
                </c:pt>
                <c:pt idx="1174">
                  <c:v>16.185377772999999</c:v>
                </c:pt>
                <c:pt idx="1175">
                  <c:v>12.5174032335</c:v>
                </c:pt>
                <c:pt idx="1176">
                  <c:v>14.676432727000002</c:v>
                </c:pt>
                <c:pt idx="1177">
                  <c:v>15.676963063999999</c:v>
                </c:pt>
                <c:pt idx="1178">
                  <c:v>13.553980291</c:v>
                </c:pt>
                <c:pt idx="1179">
                  <c:v>16.801854123999998</c:v>
                </c:pt>
                <c:pt idx="1180">
                  <c:v>12.886177344</c:v>
                </c:pt>
                <c:pt idx="1181">
                  <c:v>18.020425069906253</c:v>
                </c:pt>
                <c:pt idx="1182">
                  <c:v>18.245590580554691</c:v>
                </c:pt>
                <c:pt idx="1183">
                  <c:v>14.561987506625</c:v>
                </c:pt>
                <c:pt idx="1184">
                  <c:v>20.731563208812503</c:v>
                </c:pt>
                <c:pt idx="1185">
                  <c:v>14.244251471773802</c:v>
                </c:pt>
                <c:pt idx="1186">
                  <c:v>14.138244945731412</c:v>
                </c:pt>
                <c:pt idx="1187">
                  <c:v>14.974161943992929</c:v>
                </c:pt>
                <c:pt idx="1188">
                  <c:v>13.184662284</c:v>
                </c:pt>
                <c:pt idx="1189">
                  <c:v>16.950783690749994</c:v>
                </c:pt>
                <c:pt idx="1190">
                  <c:v>12.192465261999999</c:v>
                </c:pt>
                <c:pt idx="1191">
                  <c:v>14.3862472445</c:v>
                </c:pt>
                <c:pt idx="1192">
                  <c:v>15.220386037999999</c:v>
                </c:pt>
                <c:pt idx="1193">
                  <c:v>13.654910694999998</c:v>
                </c:pt>
                <c:pt idx="1194">
                  <c:v>16.396528110000002</c:v>
                </c:pt>
                <c:pt idx="1195">
                  <c:v>12.815696660500002</c:v>
                </c:pt>
                <c:pt idx="1196">
                  <c:v>13.278440565250003</c:v>
                </c:pt>
                <c:pt idx="1197">
                  <c:v>14.385374893500002</c:v>
                </c:pt>
                <c:pt idx="1198">
                  <c:v>12.668255841000001</c:v>
                </c:pt>
                <c:pt idx="1199">
                  <c:v>15.009937049999998</c:v>
                </c:pt>
                <c:pt idx="1200">
                  <c:v>11.7640811985</c:v>
                </c:pt>
                <c:pt idx="1201">
                  <c:v>13.913029895499999</c:v>
                </c:pt>
                <c:pt idx="1202">
                  <c:v>14.919725956999999</c:v>
                </c:pt>
                <c:pt idx="1203">
                  <c:v>13.088824462</c:v>
                </c:pt>
                <c:pt idx="1204">
                  <c:v>15.887779716000001</c:v>
                </c:pt>
                <c:pt idx="1205">
                  <c:v>12.368113547</c:v>
                </c:pt>
                <c:pt idx="1206">
                  <c:v>14.461270619250001</c:v>
                </c:pt>
                <c:pt idx="1207">
                  <c:v>15.08629953</c:v>
                </c:pt>
                <c:pt idx="1208">
                  <c:v>13.56822615175</c:v>
                </c:pt>
                <c:pt idx="1209">
                  <c:v>16.2152272995</c:v>
                </c:pt>
                <c:pt idx="1210">
                  <c:v>12.798154771249999</c:v>
                </c:pt>
                <c:pt idx="1211">
                  <c:v>14.081950704000002</c:v>
                </c:pt>
                <c:pt idx="1212">
                  <c:v>15.173794752000003</c:v>
                </c:pt>
                <c:pt idx="1213">
                  <c:v>13.175388354500001</c:v>
                </c:pt>
                <c:pt idx="1214">
                  <c:v>15.751490771239679</c:v>
                </c:pt>
                <c:pt idx="1215">
                  <c:v>12.4115850335</c:v>
                </c:pt>
                <c:pt idx="1216">
                  <c:v>13.701667990000002</c:v>
                </c:pt>
                <c:pt idx="1217">
                  <c:v>14.677896187500002</c:v>
                </c:pt>
                <c:pt idx="1218">
                  <c:v>13.09905163625</c:v>
                </c:pt>
                <c:pt idx="1219">
                  <c:v>15.253384822500003</c:v>
                </c:pt>
                <c:pt idx="1220">
                  <c:v>12.268520538875</c:v>
                </c:pt>
                <c:pt idx="1221">
                  <c:v>13.960583531749998</c:v>
                </c:pt>
                <c:pt idx="1222">
                  <c:v>14.707286015999998</c:v>
                </c:pt>
                <c:pt idx="1223">
                  <c:v>13.294824895750001</c:v>
                </c:pt>
                <c:pt idx="1224">
                  <c:v>15.974612790000004</c:v>
                </c:pt>
                <c:pt idx="1225">
                  <c:v>12.563633975499997</c:v>
                </c:pt>
                <c:pt idx="1226">
                  <c:v>15.095564318500001</c:v>
                </c:pt>
                <c:pt idx="1227">
                  <c:v>15.966405725000001</c:v>
                </c:pt>
                <c:pt idx="1228">
                  <c:v>14.326821384500001</c:v>
                </c:pt>
                <c:pt idx="1229">
                  <c:v>16.822243574000002</c:v>
                </c:pt>
                <c:pt idx="1230">
                  <c:v>13.192620003500002</c:v>
                </c:pt>
                <c:pt idx="1231">
                  <c:v>13.5050362965</c:v>
                </c:pt>
                <c:pt idx="1232">
                  <c:v>14.317371236</c:v>
                </c:pt>
                <c:pt idx="1233">
                  <c:v>12.780464824499999</c:v>
                </c:pt>
                <c:pt idx="1234">
                  <c:v>15.221749485000002</c:v>
                </c:pt>
                <c:pt idx="1235">
                  <c:v>11.969337525</c:v>
                </c:pt>
                <c:pt idx="1236">
                  <c:v>14.470051814482353</c:v>
                </c:pt>
                <c:pt idx="1237">
                  <c:v>15.831214494117189</c:v>
                </c:pt>
                <c:pt idx="1238">
                  <c:v>13.83778860061202</c:v>
                </c:pt>
                <c:pt idx="1239">
                  <c:v>16.343890878245116</c:v>
                </c:pt>
                <c:pt idx="1240">
                  <c:v>13.126452388500001</c:v>
                </c:pt>
                <c:pt idx="1241">
                  <c:v>13.87621483775</c:v>
                </c:pt>
                <c:pt idx="1242">
                  <c:v>14.877293468499998</c:v>
                </c:pt>
                <c:pt idx="1243">
                  <c:v>13.24640898525</c:v>
                </c:pt>
                <c:pt idx="1244">
                  <c:v>15.838441695999999</c:v>
                </c:pt>
                <c:pt idx="1245">
                  <c:v>12.610961724249998</c:v>
                </c:pt>
                <c:pt idx="1246">
                  <c:v>13.883275919499999</c:v>
                </c:pt>
                <c:pt idx="1247">
                  <c:v>14.844140593999999</c:v>
                </c:pt>
                <c:pt idx="1248">
                  <c:v>13.142921565999998</c:v>
                </c:pt>
                <c:pt idx="1249">
                  <c:v>16.188727089999997</c:v>
                </c:pt>
                <c:pt idx="1250">
                  <c:v>12.347837066249999</c:v>
                </c:pt>
                <c:pt idx="1251">
                  <c:v>13.817230928999999</c:v>
                </c:pt>
                <c:pt idx="1252">
                  <c:v>14.730444001</c:v>
                </c:pt>
                <c:pt idx="1253">
                  <c:v>13.045204905499999</c:v>
                </c:pt>
                <c:pt idx="1254">
                  <c:v>15.178625156000001</c:v>
                </c:pt>
                <c:pt idx="1255">
                  <c:v>12.177061034249999</c:v>
                </c:pt>
                <c:pt idx="1256">
                  <c:v>14.979461923000001</c:v>
                </c:pt>
                <c:pt idx="1257">
                  <c:v>15.951584461000003</c:v>
                </c:pt>
                <c:pt idx="1258">
                  <c:v>13.924258782000001</c:v>
                </c:pt>
                <c:pt idx="1259">
                  <c:v>16.893964108000002</c:v>
                </c:pt>
                <c:pt idx="1260">
                  <c:v>13.1233225355</c:v>
                </c:pt>
                <c:pt idx="1261">
                  <c:v>15.060647525</c:v>
                </c:pt>
                <c:pt idx="1262">
                  <c:v>16.026733988</c:v>
                </c:pt>
                <c:pt idx="1263">
                  <c:v>14.338023861</c:v>
                </c:pt>
                <c:pt idx="1264">
                  <c:v>16.921982931000002</c:v>
                </c:pt>
                <c:pt idx="1265">
                  <c:v>13.472606198999999</c:v>
                </c:pt>
                <c:pt idx="1266">
                  <c:v>14.932728554000001</c:v>
                </c:pt>
                <c:pt idx="1267">
                  <c:v>15.895071352999999</c:v>
                </c:pt>
                <c:pt idx="1268">
                  <c:v>14.140937848999998</c:v>
                </c:pt>
                <c:pt idx="1269">
                  <c:v>16.662110744486938</c:v>
                </c:pt>
                <c:pt idx="1270">
                  <c:v>13.209632296500001</c:v>
                </c:pt>
                <c:pt idx="1271">
                  <c:v>15.425729980999998</c:v>
                </c:pt>
                <c:pt idx="1272">
                  <c:v>16.580877255000001</c:v>
                </c:pt>
                <c:pt idx="1273">
                  <c:v>14.325615412500003</c:v>
                </c:pt>
                <c:pt idx="1274">
                  <c:v>17.455246185999997</c:v>
                </c:pt>
                <c:pt idx="1275">
                  <c:v>13.168265177249999</c:v>
                </c:pt>
                <c:pt idx="1276">
                  <c:v>18.346635134664062</c:v>
                </c:pt>
                <c:pt idx="1277">
                  <c:v>19.636959276875</c:v>
                </c:pt>
                <c:pt idx="1278">
                  <c:v>17.329689399591796</c:v>
                </c:pt>
                <c:pt idx="1279">
                  <c:v>21.625707126598638</c:v>
                </c:pt>
                <c:pt idx="1280">
                  <c:v>16.69166169105182</c:v>
                </c:pt>
                <c:pt idx="1281">
                  <c:v>14.446692114000003</c:v>
                </c:pt>
                <c:pt idx="1282">
                  <c:v>14.932104201000001</c:v>
                </c:pt>
                <c:pt idx="1283">
                  <c:v>13.152489646499998</c:v>
                </c:pt>
                <c:pt idx="1284">
                  <c:v>16.025271638</c:v>
                </c:pt>
                <c:pt idx="1285">
                  <c:v>12.305324702124999</c:v>
                </c:pt>
                <c:pt idx="1286">
                  <c:v>14.350594592499998</c:v>
                </c:pt>
                <c:pt idx="1287">
                  <c:v>15.748474996497725</c:v>
                </c:pt>
                <c:pt idx="1288">
                  <c:v>13.574899989</c:v>
                </c:pt>
                <c:pt idx="1289">
                  <c:v>16.472259256425385</c:v>
                </c:pt>
                <c:pt idx="1290">
                  <c:v>12.8805145345</c:v>
                </c:pt>
                <c:pt idx="1291">
                  <c:v>14.051854278250001</c:v>
                </c:pt>
                <c:pt idx="1292">
                  <c:v>14.901438601249998</c:v>
                </c:pt>
                <c:pt idx="1293">
                  <c:v>13.479197584875001</c:v>
                </c:pt>
                <c:pt idx="1294">
                  <c:v>15.583843240999999</c:v>
                </c:pt>
                <c:pt idx="1295">
                  <c:v>12.782704758875001</c:v>
                </c:pt>
                <c:pt idx="1296">
                  <c:v>15.167594494500001</c:v>
                </c:pt>
                <c:pt idx="1297">
                  <c:v>15.804047135000001</c:v>
                </c:pt>
                <c:pt idx="1298">
                  <c:v>14.017432180500002</c:v>
                </c:pt>
                <c:pt idx="1299">
                  <c:v>16.916994506999306</c:v>
                </c:pt>
                <c:pt idx="1300">
                  <c:v>13.473697135500002</c:v>
                </c:pt>
                <c:pt idx="1301">
                  <c:v>14.881800583000002</c:v>
                </c:pt>
                <c:pt idx="1302">
                  <c:v>15.947094514000003</c:v>
                </c:pt>
                <c:pt idx="1303">
                  <c:v>13.79799261</c:v>
                </c:pt>
                <c:pt idx="1304">
                  <c:v>16.568434397999997</c:v>
                </c:pt>
                <c:pt idx="1305">
                  <c:v>12.930774949</c:v>
                </c:pt>
                <c:pt idx="1306">
                  <c:v>14.037925800999997</c:v>
                </c:pt>
                <c:pt idx="1307">
                  <c:v>14.803827820499997</c:v>
                </c:pt>
                <c:pt idx="1308">
                  <c:v>13.200409938</c:v>
                </c:pt>
                <c:pt idx="1309">
                  <c:v>15.840932597286852</c:v>
                </c:pt>
                <c:pt idx="1310">
                  <c:v>12.656036691000001</c:v>
                </c:pt>
                <c:pt idx="1311">
                  <c:v>13.746951655499997</c:v>
                </c:pt>
                <c:pt idx="1312">
                  <c:v>14.888005155499998</c:v>
                </c:pt>
                <c:pt idx="1313">
                  <c:v>13.190220810000001</c:v>
                </c:pt>
                <c:pt idx="1314">
                  <c:v>15.602260374</c:v>
                </c:pt>
                <c:pt idx="1315">
                  <c:v>12.29810700775</c:v>
                </c:pt>
                <c:pt idx="1316">
                  <c:v>14.736714207999999</c:v>
                </c:pt>
                <c:pt idx="1317">
                  <c:v>15.387641932499999</c:v>
                </c:pt>
                <c:pt idx="1318">
                  <c:v>13.796535194500002</c:v>
                </c:pt>
                <c:pt idx="1319">
                  <c:v>16.383505451000001</c:v>
                </c:pt>
                <c:pt idx="1320">
                  <c:v>12.682396932750001</c:v>
                </c:pt>
                <c:pt idx="1321">
                  <c:v>15.233081161499999</c:v>
                </c:pt>
                <c:pt idx="1322">
                  <c:v>15.7258872795</c:v>
                </c:pt>
                <c:pt idx="1323">
                  <c:v>13.652154057500001</c:v>
                </c:pt>
                <c:pt idx="1324">
                  <c:v>17.008787638606773</c:v>
                </c:pt>
                <c:pt idx="1325">
                  <c:v>12.948894802000002</c:v>
                </c:pt>
                <c:pt idx="1326">
                  <c:v>16.456044245836207</c:v>
                </c:pt>
                <c:pt idx="1327">
                  <c:v>18.731229402531884</c:v>
                </c:pt>
                <c:pt idx="1328">
                  <c:v>15.491047515386715</c:v>
                </c:pt>
                <c:pt idx="1329">
                  <c:v>20.181001408578126</c:v>
                </c:pt>
                <c:pt idx="1330">
                  <c:v>14.449852181290264</c:v>
                </c:pt>
                <c:pt idx="1331">
                  <c:v>15.251200744126406</c:v>
                </c:pt>
                <c:pt idx="1332">
                  <c:v>16.099002672056169</c:v>
                </c:pt>
                <c:pt idx="1333">
                  <c:v>14.331350942022155</c:v>
                </c:pt>
                <c:pt idx="1334">
                  <c:v>17.182603350703108</c:v>
                </c:pt>
                <c:pt idx="1335">
                  <c:v>13.546578388</c:v>
                </c:pt>
                <c:pt idx="1336">
                  <c:v>14.612104899000002</c:v>
                </c:pt>
                <c:pt idx="1337">
                  <c:v>15.782015718</c:v>
                </c:pt>
                <c:pt idx="1338">
                  <c:v>13.888518349</c:v>
                </c:pt>
                <c:pt idx="1339">
                  <c:v>16.641987931999999</c:v>
                </c:pt>
                <c:pt idx="1340">
                  <c:v>13.26873680225</c:v>
                </c:pt>
                <c:pt idx="1341">
                  <c:v>14.349367155999998</c:v>
                </c:pt>
                <c:pt idx="1342">
                  <c:v>14.9758013605</c:v>
                </c:pt>
                <c:pt idx="1343">
                  <c:v>13.431559990999999</c:v>
                </c:pt>
                <c:pt idx="1344">
                  <c:v>16.069556989000002</c:v>
                </c:pt>
                <c:pt idx="1345">
                  <c:v>12.616498190750001</c:v>
                </c:pt>
                <c:pt idx="1346">
                  <c:v>15.909252734500003</c:v>
                </c:pt>
                <c:pt idx="1347">
                  <c:v>16.625868020000002</c:v>
                </c:pt>
                <c:pt idx="1348">
                  <c:v>14.947928711000001</c:v>
                </c:pt>
                <c:pt idx="1349">
                  <c:v>18.374968346000003</c:v>
                </c:pt>
                <c:pt idx="1350">
                  <c:v>13.870412795500002</c:v>
                </c:pt>
                <c:pt idx="1351">
                  <c:v>14.394085888500001</c:v>
                </c:pt>
                <c:pt idx="1352">
                  <c:v>14.987335031000001</c:v>
                </c:pt>
                <c:pt idx="1353">
                  <c:v>13.4661064085</c:v>
                </c:pt>
                <c:pt idx="1354">
                  <c:v>15.995803121000002</c:v>
                </c:pt>
                <c:pt idx="1355">
                  <c:v>12.782825623500001</c:v>
                </c:pt>
                <c:pt idx="1356">
                  <c:v>14.9927569935</c:v>
                </c:pt>
                <c:pt idx="1357">
                  <c:v>16.163423851000005</c:v>
                </c:pt>
                <c:pt idx="1358">
                  <c:v>14.428489811500004</c:v>
                </c:pt>
                <c:pt idx="1359">
                  <c:v>17.261068898000001</c:v>
                </c:pt>
                <c:pt idx="1360">
                  <c:v>13.593667117499999</c:v>
                </c:pt>
                <c:pt idx="1361">
                  <c:v>16.0228631855</c:v>
                </c:pt>
                <c:pt idx="1362">
                  <c:v>16.035103041500125</c:v>
                </c:pt>
                <c:pt idx="1363">
                  <c:v>13.678910740499997</c:v>
                </c:pt>
                <c:pt idx="1364">
                  <c:v>16.939460834342466</c:v>
                </c:pt>
                <c:pt idx="1365">
                  <c:v>12.900409013000001</c:v>
                </c:pt>
                <c:pt idx="1366">
                  <c:v>14.6420988335</c:v>
                </c:pt>
                <c:pt idx="1367">
                  <c:v>15.522156643999999</c:v>
                </c:pt>
                <c:pt idx="1368">
                  <c:v>13.829567318</c:v>
                </c:pt>
                <c:pt idx="1369">
                  <c:v>16.657863100074742</c:v>
                </c:pt>
                <c:pt idx="1370">
                  <c:v>12.796206867000002</c:v>
                </c:pt>
                <c:pt idx="1371">
                  <c:v>15.243417035741214</c:v>
                </c:pt>
                <c:pt idx="1372">
                  <c:v>17.356369728250005</c:v>
                </c:pt>
                <c:pt idx="1373">
                  <c:v>14.655474294123993</c:v>
                </c:pt>
                <c:pt idx="1374">
                  <c:v>19.160388055453126</c:v>
                </c:pt>
                <c:pt idx="1375">
                  <c:v>13.487864265999999</c:v>
                </c:pt>
                <c:pt idx="1376">
                  <c:v>14.055397847499998</c:v>
                </c:pt>
                <c:pt idx="1377">
                  <c:v>15.038149389999999</c:v>
                </c:pt>
                <c:pt idx="1378">
                  <c:v>13.682514203249999</c:v>
                </c:pt>
                <c:pt idx="1379">
                  <c:v>16.013877478117735</c:v>
                </c:pt>
                <c:pt idx="1380">
                  <c:v>12.86725741025</c:v>
                </c:pt>
                <c:pt idx="1381">
                  <c:v>14.620502870000001</c:v>
                </c:pt>
                <c:pt idx="1382">
                  <c:v>15.375114130000002</c:v>
                </c:pt>
                <c:pt idx="1383">
                  <c:v>13.582510772999999</c:v>
                </c:pt>
                <c:pt idx="1384">
                  <c:v>16.408592873999996</c:v>
                </c:pt>
                <c:pt idx="1385">
                  <c:v>12.7368881835</c:v>
                </c:pt>
                <c:pt idx="1386">
                  <c:v>14.749884866000002</c:v>
                </c:pt>
                <c:pt idx="1387">
                  <c:v>15.624434150999997</c:v>
                </c:pt>
                <c:pt idx="1388">
                  <c:v>13.793919428000002</c:v>
                </c:pt>
                <c:pt idx="1389">
                  <c:v>16.921960364355023</c:v>
                </c:pt>
                <c:pt idx="1390">
                  <c:v>13.047273379999998</c:v>
                </c:pt>
                <c:pt idx="1391">
                  <c:v>16.563790042156253</c:v>
                </c:pt>
                <c:pt idx="1392">
                  <c:v>17.958760909062498</c:v>
                </c:pt>
                <c:pt idx="1393">
                  <c:v>14.903757107500001</c:v>
                </c:pt>
                <c:pt idx="1394">
                  <c:v>20.1481730839585</c:v>
                </c:pt>
                <c:pt idx="1395">
                  <c:v>13.582453633146486</c:v>
                </c:pt>
                <c:pt idx="1396">
                  <c:v>14.444802098999999</c:v>
                </c:pt>
                <c:pt idx="1397">
                  <c:v>16.055082545648439</c:v>
                </c:pt>
                <c:pt idx="1398">
                  <c:v>13.554173967500002</c:v>
                </c:pt>
                <c:pt idx="1399">
                  <c:v>16.575109535441403</c:v>
                </c:pt>
                <c:pt idx="1400">
                  <c:v>12.294228908500001</c:v>
                </c:pt>
                <c:pt idx="1401">
                  <c:v>14.662196911499999</c:v>
                </c:pt>
                <c:pt idx="1402">
                  <c:v>15.3568856865</c:v>
                </c:pt>
                <c:pt idx="1403">
                  <c:v>13.7833773475</c:v>
                </c:pt>
                <c:pt idx="1404">
                  <c:v>16.352203854999999</c:v>
                </c:pt>
                <c:pt idx="1405">
                  <c:v>12.865443537625</c:v>
                </c:pt>
                <c:pt idx="1406">
                  <c:v>13.376619554749997</c:v>
                </c:pt>
                <c:pt idx="1407">
                  <c:v>14.335814932999998</c:v>
                </c:pt>
                <c:pt idx="1408">
                  <c:v>12.884801356625003</c:v>
                </c:pt>
                <c:pt idx="1409">
                  <c:v>14.929245740000002</c:v>
                </c:pt>
                <c:pt idx="1410">
                  <c:v>12.16960987375</c:v>
                </c:pt>
                <c:pt idx="1411">
                  <c:v>14.045674071499997</c:v>
                </c:pt>
                <c:pt idx="1412">
                  <c:v>15.032419518999998</c:v>
                </c:pt>
                <c:pt idx="1413">
                  <c:v>12.998546973499998</c:v>
                </c:pt>
                <c:pt idx="1414">
                  <c:v>16.114336690999998</c:v>
                </c:pt>
                <c:pt idx="1415">
                  <c:v>12.877472089249999</c:v>
                </c:pt>
                <c:pt idx="1416">
                  <c:v>14.741434994250001</c:v>
                </c:pt>
                <c:pt idx="1417">
                  <c:v>15.249796846499999</c:v>
                </c:pt>
                <c:pt idx="1418">
                  <c:v>13.914991736499998</c:v>
                </c:pt>
                <c:pt idx="1419">
                  <c:v>16.275912103500001</c:v>
                </c:pt>
                <c:pt idx="1420">
                  <c:v>13.170934873749999</c:v>
                </c:pt>
                <c:pt idx="1421">
                  <c:v>14.231686081500001</c:v>
                </c:pt>
                <c:pt idx="1422">
                  <c:v>14.988901283395974</c:v>
                </c:pt>
                <c:pt idx="1423">
                  <c:v>13.384248319749997</c:v>
                </c:pt>
                <c:pt idx="1424">
                  <c:v>16.133727935588606</c:v>
                </c:pt>
                <c:pt idx="1425">
                  <c:v>12.545651337499999</c:v>
                </c:pt>
                <c:pt idx="1426">
                  <c:v>14.122316017500001</c:v>
                </c:pt>
                <c:pt idx="1427">
                  <c:v>14.774858176</c:v>
                </c:pt>
                <c:pt idx="1428">
                  <c:v>13.162751811124998</c:v>
                </c:pt>
                <c:pt idx="1429">
                  <c:v>15.5502261635</c:v>
                </c:pt>
                <c:pt idx="1430">
                  <c:v>12.074686974375002</c:v>
                </c:pt>
                <c:pt idx="1431">
                  <c:v>14.004896661499998</c:v>
                </c:pt>
                <c:pt idx="1432">
                  <c:v>15.120902936250001</c:v>
                </c:pt>
                <c:pt idx="1433">
                  <c:v>13.230193028750001</c:v>
                </c:pt>
                <c:pt idx="1434">
                  <c:v>15.718629361</c:v>
                </c:pt>
                <c:pt idx="1435">
                  <c:v>13.215309723749996</c:v>
                </c:pt>
                <c:pt idx="1436">
                  <c:v>14.558579185500001</c:v>
                </c:pt>
                <c:pt idx="1437">
                  <c:v>15.823245761000001</c:v>
                </c:pt>
                <c:pt idx="1438">
                  <c:v>14.181633135249998</c:v>
                </c:pt>
                <c:pt idx="1439">
                  <c:v>16.998755772999999</c:v>
                </c:pt>
                <c:pt idx="1440">
                  <c:v>13.0767578735</c:v>
                </c:pt>
                <c:pt idx="1441">
                  <c:v>13.57041290025</c:v>
                </c:pt>
                <c:pt idx="1442">
                  <c:v>14.2284916185</c:v>
                </c:pt>
                <c:pt idx="1443">
                  <c:v>12.950854829250002</c:v>
                </c:pt>
                <c:pt idx="1444">
                  <c:v>15.604239101999998</c:v>
                </c:pt>
                <c:pt idx="1445">
                  <c:v>12.487209164125002</c:v>
                </c:pt>
                <c:pt idx="1446">
                  <c:v>14.611471846394391</c:v>
                </c:pt>
                <c:pt idx="1447">
                  <c:v>15.610489249124024</c:v>
                </c:pt>
                <c:pt idx="1448">
                  <c:v>14.126542367490369</c:v>
                </c:pt>
                <c:pt idx="1449">
                  <c:v>17.927532492114256</c:v>
                </c:pt>
                <c:pt idx="1450">
                  <c:v>13.221206803500001</c:v>
                </c:pt>
                <c:pt idx="1451">
                  <c:v>14.1143053855</c:v>
                </c:pt>
                <c:pt idx="1452">
                  <c:v>15.021220526499999</c:v>
                </c:pt>
                <c:pt idx="1453">
                  <c:v>13.230392869749998</c:v>
                </c:pt>
                <c:pt idx="1454">
                  <c:v>16.111039791</c:v>
                </c:pt>
                <c:pt idx="1455">
                  <c:v>12.515993837812498</c:v>
                </c:pt>
                <c:pt idx="1456">
                  <c:v>14.375185364500004</c:v>
                </c:pt>
                <c:pt idx="1457">
                  <c:v>15.4043447265</c:v>
                </c:pt>
                <c:pt idx="1458">
                  <c:v>13.278642631499997</c:v>
                </c:pt>
                <c:pt idx="1459">
                  <c:v>16.189520612999999</c:v>
                </c:pt>
                <c:pt idx="1460">
                  <c:v>12.619011877249999</c:v>
                </c:pt>
                <c:pt idx="1461">
                  <c:v>13.7741531475</c:v>
                </c:pt>
                <c:pt idx="1462">
                  <c:v>14.478238465999999</c:v>
                </c:pt>
                <c:pt idx="1463">
                  <c:v>13.090992748500001</c:v>
                </c:pt>
                <c:pt idx="1464">
                  <c:v>15.534175669</c:v>
                </c:pt>
                <c:pt idx="1465">
                  <c:v>12.011403642499999</c:v>
                </c:pt>
                <c:pt idx="1466">
                  <c:v>15.150773732999999</c:v>
                </c:pt>
                <c:pt idx="1467">
                  <c:v>15.803880613</c:v>
                </c:pt>
                <c:pt idx="1468">
                  <c:v>14.292332177500002</c:v>
                </c:pt>
                <c:pt idx="1469">
                  <c:v>17.144058170000001</c:v>
                </c:pt>
                <c:pt idx="1470">
                  <c:v>13.244224903000001</c:v>
                </c:pt>
                <c:pt idx="1471">
                  <c:v>15.130754193000001</c:v>
                </c:pt>
                <c:pt idx="1472">
                  <c:v>16.053747334000001</c:v>
                </c:pt>
                <c:pt idx="1473">
                  <c:v>14.23864841875</c:v>
                </c:pt>
                <c:pt idx="1474">
                  <c:v>16.791587907</c:v>
                </c:pt>
                <c:pt idx="1475">
                  <c:v>13.410148106500001</c:v>
                </c:pt>
                <c:pt idx="1476">
                  <c:v>14.701338455500004</c:v>
                </c:pt>
                <c:pt idx="1477">
                  <c:v>15.766461058000003</c:v>
                </c:pt>
                <c:pt idx="1478">
                  <c:v>14.032432962</c:v>
                </c:pt>
                <c:pt idx="1479">
                  <c:v>16.59841886589685</c:v>
                </c:pt>
                <c:pt idx="1480">
                  <c:v>13.023034231000004</c:v>
                </c:pt>
                <c:pt idx="1481">
                  <c:v>15.538619341500002</c:v>
                </c:pt>
                <c:pt idx="1482">
                  <c:v>16.258760148</c:v>
                </c:pt>
                <c:pt idx="1483">
                  <c:v>14.196716551000002</c:v>
                </c:pt>
                <c:pt idx="1484">
                  <c:v>17.116337227999999</c:v>
                </c:pt>
                <c:pt idx="1485">
                  <c:v>13.704872525000003</c:v>
                </c:pt>
                <c:pt idx="1486">
                  <c:v>19.102182402265143</c:v>
                </c:pt>
                <c:pt idx="1487">
                  <c:v>20.253475651195316</c:v>
                </c:pt>
                <c:pt idx="1488">
                  <c:v>17.464693590723677</c:v>
                </c:pt>
                <c:pt idx="1489">
                  <c:v>21.506250419374997</c:v>
                </c:pt>
                <c:pt idx="1490">
                  <c:v>16.637906028437502</c:v>
                </c:pt>
                <c:pt idx="1491">
                  <c:v>13.920350675</c:v>
                </c:pt>
                <c:pt idx="1492">
                  <c:v>15.027053553500002</c:v>
                </c:pt>
                <c:pt idx="1493">
                  <c:v>13.335342496250005</c:v>
                </c:pt>
                <c:pt idx="1494">
                  <c:v>15.598732589499999</c:v>
                </c:pt>
                <c:pt idx="1495">
                  <c:v>12.479111760125001</c:v>
                </c:pt>
                <c:pt idx="1496">
                  <c:v>14.652021274499997</c:v>
                </c:pt>
                <c:pt idx="1497">
                  <c:v>15.6008096925</c:v>
                </c:pt>
                <c:pt idx="1498">
                  <c:v>13.846295052250001</c:v>
                </c:pt>
                <c:pt idx="1499">
                  <c:v>16.700195663489932</c:v>
                </c:pt>
                <c:pt idx="1500">
                  <c:v>12.833821231499998</c:v>
                </c:pt>
                <c:pt idx="1501">
                  <c:v>14.1678027515</c:v>
                </c:pt>
                <c:pt idx="1502">
                  <c:v>14.983175441</c:v>
                </c:pt>
                <c:pt idx="1503">
                  <c:v>13.498152805249997</c:v>
                </c:pt>
                <c:pt idx="1504">
                  <c:v>15.929929181500002</c:v>
                </c:pt>
                <c:pt idx="1505">
                  <c:v>12.432919617000001</c:v>
                </c:pt>
                <c:pt idx="1506">
                  <c:v>15.250818515000001</c:v>
                </c:pt>
                <c:pt idx="1507">
                  <c:v>16.363334708677858</c:v>
                </c:pt>
                <c:pt idx="1508">
                  <c:v>14.047517511000001</c:v>
                </c:pt>
                <c:pt idx="1509">
                  <c:v>17.065990279359674</c:v>
                </c:pt>
                <c:pt idx="1510">
                  <c:v>13.255531414999997</c:v>
                </c:pt>
                <c:pt idx="1511">
                  <c:v>14.659944808500001</c:v>
                </c:pt>
                <c:pt idx="1512">
                  <c:v>15.742386298</c:v>
                </c:pt>
                <c:pt idx="1513">
                  <c:v>13.807126783500001</c:v>
                </c:pt>
                <c:pt idx="1514">
                  <c:v>16.818732766</c:v>
                </c:pt>
                <c:pt idx="1515">
                  <c:v>13.261551784249999</c:v>
                </c:pt>
                <c:pt idx="1516">
                  <c:v>13.971160236250002</c:v>
                </c:pt>
                <c:pt idx="1517">
                  <c:v>14.773947465000001</c:v>
                </c:pt>
                <c:pt idx="1518">
                  <c:v>13.267967485749999</c:v>
                </c:pt>
                <c:pt idx="1519">
                  <c:v>15.765882534871237</c:v>
                </c:pt>
                <c:pt idx="1520">
                  <c:v>12.810710057874999</c:v>
                </c:pt>
                <c:pt idx="1521">
                  <c:v>13.948757241750002</c:v>
                </c:pt>
                <c:pt idx="1522">
                  <c:v>15.033681979000001</c:v>
                </c:pt>
                <c:pt idx="1523">
                  <c:v>13.041076754000001</c:v>
                </c:pt>
                <c:pt idx="1524">
                  <c:v>16.086744413999998</c:v>
                </c:pt>
                <c:pt idx="1525">
                  <c:v>12.300740181125002</c:v>
                </c:pt>
                <c:pt idx="1526">
                  <c:v>14.435221591999998</c:v>
                </c:pt>
                <c:pt idx="1527">
                  <c:v>15.066947763000002</c:v>
                </c:pt>
                <c:pt idx="1528">
                  <c:v>13.777919284499999</c:v>
                </c:pt>
                <c:pt idx="1529">
                  <c:v>16.619107671000002</c:v>
                </c:pt>
                <c:pt idx="1530">
                  <c:v>12.897108956249999</c:v>
                </c:pt>
                <c:pt idx="1531">
                  <c:v>14.817894634000002</c:v>
                </c:pt>
                <c:pt idx="1532">
                  <c:v>15.838704734</c:v>
                </c:pt>
                <c:pt idx="1533">
                  <c:v>14.152002519999998</c:v>
                </c:pt>
                <c:pt idx="1534">
                  <c:v>16.914321439436463</c:v>
                </c:pt>
                <c:pt idx="1535">
                  <c:v>12.694353605749999</c:v>
                </c:pt>
                <c:pt idx="1536">
                  <c:v>16.441104226393939</c:v>
                </c:pt>
                <c:pt idx="1537">
                  <c:v>19.163269876917969</c:v>
                </c:pt>
                <c:pt idx="1538">
                  <c:v>15.595374461</c:v>
                </c:pt>
                <c:pt idx="1539">
                  <c:v>20.158240501374998</c:v>
                </c:pt>
                <c:pt idx="1540">
                  <c:v>14.276624887000001</c:v>
                </c:pt>
                <c:pt idx="1541">
                  <c:v>15.083976833742785</c:v>
                </c:pt>
                <c:pt idx="1542">
                  <c:v>16.803615916148438</c:v>
                </c:pt>
                <c:pt idx="1543">
                  <c:v>14.446164777</c:v>
                </c:pt>
                <c:pt idx="1544">
                  <c:v>18.015014568444187</c:v>
                </c:pt>
                <c:pt idx="1545">
                  <c:v>13.534005127999999</c:v>
                </c:pt>
                <c:pt idx="1546">
                  <c:v>14.853925665999999</c:v>
                </c:pt>
                <c:pt idx="1547">
                  <c:v>15.619128189500001</c:v>
                </c:pt>
                <c:pt idx="1548">
                  <c:v>14.456469788499998</c:v>
                </c:pt>
                <c:pt idx="1549">
                  <c:v>16.469734080274542</c:v>
                </c:pt>
                <c:pt idx="1550">
                  <c:v>12.966735977500001</c:v>
                </c:pt>
                <c:pt idx="1551">
                  <c:v>14.142026539</c:v>
                </c:pt>
                <c:pt idx="1552">
                  <c:v>15.052988078999999</c:v>
                </c:pt>
                <c:pt idx="1553">
                  <c:v>13.386169712499997</c:v>
                </c:pt>
                <c:pt idx="1554">
                  <c:v>16.120093809499998</c:v>
                </c:pt>
                <c:pt idx="1555">
                  <c:v>12.376814896125003</c:v>
                </c:pt>
                <c:pt idx="1556">
                  <c:v>16.276367418999996</c:v>
                </c:pt>
                <c:pt idx="1557">
                  <c:v>16.845570559999999</c:v>
                </c:pt>
                <c:pt idx="1558">
                  <c:v>14.840544914999997</c:v>
                </c:pt>
                <c:pt idx="1559">
                  <c:v>17.762207123</c:v>
                </c:pt>
                <c:pt idx="1560">
                  <c:v>13.897396071999999</c:v>
                </c:pt>
                <c:pt idx="1561">
                  <c:v>13.999433316500001</c:v>
                </c:pt>
                <c:pt idx="1562">
                  <c:v>15.162785092999997</c:v>
                </c:pt>
                <c:pt idx="1563">
                  <c:v>13.472935141249996</c:v>
                </c:pt>
                <c:pt idx="1564">
                  <c:v>16.160675130500003</c:v>
                </c:pt>
                <c:pt idx="1565">
                  <c:v>12.679732498250001</c:v>
                </c:pt>
                <c:pt idx="1566">
                  <c:v>15.284757266000002</c:v>
                </c:pt>
                <c:pt idx="1567">
                  <c:v>16.031053739000001</c:v>
                </c:pt>
                <c:pt idx="1568">
                  <c:v>14.009900596500001</c:v>
                </c:pt>
                <c:pt idx="1569">
                  <c:v>17.249123456000003</c:v>
                </c:pt>
                <c:pt idx="1570">
                  <c:v>13.621694762999999</c:v>
                </c:pt>
                <c:pt idx="1571">
                  <c:v>14.445372781999998</c:v>
                </c:pt>
                <c:pt idx="1572">
                  <c:v>15.417361480315423</c:v>
                </c:pt>
                <c:pt idx="1573">
                  <c:v>13.537362901891044</c:v>
                </c:pt>
                <c:pt idx="1574">
                  <c:v>17.308294279774806</c:v>
                </c:pt>
                <c:pt idx="1575">
                  <c:v>12.794829433499997</c:v>
                </c:pt>
                <c:pt idx="1576">
                  <c:v>14.766644236999996</c:v>
                </c:pt>
                <c:pt idx="1577">
                  <c:v>15.649901074000001</c:v>
                </c:pt>
                <c:pt idx="1578">
                  <c:v>13.570661918999999</c:v>
                </c:pt>
                <c:pt idx="1579">
                  <c:v>16.375263955999998</c:v>
                </c:pt>
                <c:pt idx="1580">
                  <c:v>13.113059475499998</c:v>
                </c:pt>
                <c:pt idx="1581">
                  <c:v>16.542309832488282</c:v>
                </c:pt>
                <c:pt idx="1582">
                  <c:v>17.96655055269629</c:v>
                </c:pt>
                <c:pt idx="1583">
                  <c:v>14.211475400499998</c:v>
                </c:pt>
                <c:pt idx="1584">
                  <c:v>18.638946784539062</c:v>
                </c:pt>
                <c:pt idx="1585">
                  <c:v>13.69131934781886</c:v>
                </c:pt>
                <c:pt idx="1586">
                  <c:v>14.433501639500001</c:v>
                </c:pt>
                <c:pt idx="1587">
                  <c:v>15.086479876999999</c:v>
                </c:pt>
                <c:pt idx="1588">
                  <c:v>13.698397919249999</c:v>
                </c:pt>
                <c:pt idx="1589">
                  <c:v>16.039007428538788</c:v>
                </c:pt>
                <c:pt idx="1590">
                  <c:v>12.860199548500001</c:v>
                </c:pt>
                <c:pt idx="1591">
                  <c:v>14.694749329999999</c:v>
                </c:pt>
                <c:pt idx="1592">
                  <c:v>15.409397122</c:v>
                </c:pt>
                <c:pt idx="1593">
                  <c:v>13.454646322499999</c:v>
                </c:pt>
                <c:pt idx="1594">
                  <c:v>16.300593793000001</c:v>
                </c:pt>
                <c:pt idx="1595">
                  <c:v>12.701021886000003</c:v>
                </c:pt>
                <c:pt idx="1596">
                  <c:v>14.999711235999998</c:v>
                </c:pt>
                <c:pt idx="1597">
                  <c:v>15.707296825000002</c:v>
                </c:pt>
                <c:pt idx="1598">
                  <c:v>13.741193819999996</c:v>
                </c:pt>
                <c:pt idx="1599">
                  <c:v>16.954916025999999</c:v>
                </c:pt>
                <c:pt idx="1600">
                  <c:v>12.861061315000002</c:v>
                </c:pt>
                <c:pt idx="1601">
                  <c:v>16.460489626667755</c:v>
                </c:pt>
                <c:pt idx="1602">
                  <c:v>19.399338416085939</c:v>
                </c:pt>
                <c:pt idx="1603">
                  <c:v>15.518839683437498</c:v>
                </c:pt>
                <c:pt idx="1604">
                  <c:v>20.728350811237579</c:v>
                </c:pt>
                <c:pt idx="1605">
                  <c:v>14.01074048097656</c:v>
                </c:pt>
                <c:pt idx="1606">
                  <c:v>14.418377041007689</c:v>
                </c:pt>
                <c:pt idx="1607">
                  <c:v>15.40363047093115</c:v>
                </c:pt>
                <c:pt idx="1608">
                  <c:v>13.564798373499999</c:v>
                </c:pt>
                <c:pt idx="1609">
                  <c:v>16.520486972825477</c:v>
                </c:pt>
                <c:pt idx="1610">
                  <c:v>13.045458952500001</c:v>
                </c:pt>
                <c:pt idx="1611">
                  <c:v>14.332121506499996</c:v>
                </c:pt>
                <c:pt idx="1612">
                  <c:v>15.6807668305</c:v>
                </c:pt>
                <c:pt idx="1613">
                  <c:v>13.8009688695</c:v>
                </c:pt>
                <c:pt idx="1614">
                  <c:v>16.234739248499999</c:v>
                </c:pt>
                <c:pt idx="1615">
                  <c:v>12.802422841875002</c:v>
                </c:pt>
                <c:pt idx="1616">
                  <c:v>13.59278790125</c:v>
                </c:pt>
                <c:pt idx="1617">
                  <c:v>14.481285109999998</c:v>
                </c:pt>
                <c:pt idx="1618">
                  <c:v>12.633699607249998</c:v>
                </c:pt>
                <c:pt idx="1619">
                  <c:v>15.149755247</c:v>
                </c:pt>
                <c:pt idx="1620">
                  <c:v>12.1460478445</c:v>
                </c:pt>
                <c:pt idx="1621">
                  <c:v>14.149623753500002</c:v>
                </c:pt>
                <c:pt idx="1622">
                  <c:v>15.0131825365</c:v>
                </c:pt>
                <c:pt idx="1623">
                  <c:v>13.068414819249998</c:v>
                </c:pt>
                <c:pt idx="1624">
                  <c:v>15.943338797227629</c:v>
                </c:pt>
                <c:pt idx="1625">
                  <c:v>12.858004160249997</c:v>
                </c:pt>
                <c:pt idx="1626">
                  <c:v>14.496594274750001</c:v>
                </c:pt>
                <c:pt idx="1627">
                  <c:v>15.280856265999999</c:v>
                </c:pt>
                <c:pt idx="1628">
                  <c:v>13.849135446750001</c:v>
                </c:pt>
                <c:pt idx="1629">
                  <c:v>16.182331054499997</c:v>
                </c:pt>
                <c:pt idx="1630">
                  <c:v>13.212523514000001</c:v>
                </c:pt>
                <c:pt idx="1631">
                  <c:v>14.477956967000001</c:v>
                </c:pt>
                <c:pt idx="1632">
                  <c:v>15.146204894</c:v>
                </c:pt>
                <c:pt idx="1633">
                  <c:v>13.014180402999999</c:v>
                </c:pt>
                <c:pt idx="1634">
                  <c:v>15.973958200916847</c:v>
                </c:pt>
                <c:pt idx="1635">
                  <c:v>12.5104173</c:v>
                </c:pt>
                <c:pt idx="1636">
                  <c:v>13.820664472749998</c:v>
                </c:pt>
                <c:pt idx="1637">
                  <c:v>14.661312021500002</c:v>
                </c:pt>
                <c:pt idx="1638">
                  <c:v>13.250738842624999</c:v>
                </c:pt>
                <c:pt idx="1639">
                  <c:v>15.305694936749999</c:v>
                </c:pt>
                <c:pt idx="1640">
                  <c:v>12.428316575625001</c:v>
                </c:pt>
                <c:pt idx="1641">
                  <c:v>13.92075804525</c:v>
                </c:pt>
                <c:pt idx="1642">
                  <c:v>14.957233651999999</c:v>
                </c:pt>
                <c:pt idx="1643">
                  <c:v>13.268179828000001</c:v>
                </c:pt>
                <c:pt idx="1644">
                  <c:v>15.958653272500001</c:v>
                </c:pt>
                <c:pt idx="1645">
                  <c:v>13.010582097749998</c:v>
                </c:pt>
                <c:pt idx="1646">
                  <c:v>15.12284026</c:v>
                </c:pt>
                <c:pt idx="1647">
                  <c:v>15.827764759500001</c:v>
                </c:pt>
                <c:pt idx="1648">
                  <c:v>14.231964490999999</c:v>
                </c:pt>
                <c:pt idx="1649">
                  <c:v>16.631737553000001</c:v>
                </c:pt>
                <c:pt idx="1650">
                  <c:v>13.245660241</c:v>
                </c:pt>
                <c:pt idx="1651">
                  <c:v>13.734757151249999</c:v>
                </c:pt>
                <c:pt idx="1652">
                  <c:v>14.610852636499995</c:v>
                </c:pt>
                <c:pt idx="1653">
                  <c:v>12.963850763749999</c:v>
                </c:pt>
                <c:pt idx="1654">
                  <c:v>15.486317860000002</c:v>
                </c:pt>
                <c:pt idx="1655">
                  <c:v>12.391092397749999</c:v>
                </c:pt>
                <c:pt idx="1656">
                  <c:v>14.887235950444566</c:v>
                </c:pt>
                <c:pt idx="1657">
                  <c:v>15.954779761051759</c:v>
                </c:pt>
                <c:pt idx="1658">
                  <c:v>14.046389555000001</c:v>
                </c:pt>
                <c:pt idx="1659">
                  <c:v>17.559981826283614</c:v>
                </c:pt>
                <c:pt idx="1660">
                  <c:v>13.409352106</c:v>
                </c:pt>
                <c:pt idx="1661">
                  <c:v>14.100940375749998</c:v>
                </c:pt>
                <c:pt idx="1662">
                  <c:v>15.130118877000001</c:v>
                </c:pt>
                <c:pt idx="1663">
                  <c:v>13.15114980625</c:v>
                </c:pt>
                <c:pt idx="1664">
                  <c:v>15.9471589455</c:v>
                </c:pt>
                <c:pt idx="1665">
                  <c:v>12.813248757937499</c:v>
                </c:pt>
                <c:pt idx="1666">
                  <c:v>14.309850236500003</c:v>
                </c:pt>
                <c:pt idx="1667">
                  <c:v>15.481501029999999</c:v>
                </c:pt>
                <c:pt idx="1668">
                  <c:v>13.298083050250002</c:v>
                </c:pt>
                <c:pt idx="1669">
                  <c:v>16.192872359999999</c:v>
                </c:pt>
                <c:pt idx="1670">
                  <c:v>12.62644855175</c:v>
                </c:pt>
                <c:pt idx="1671">
                  <c:v>13.691611260500002</c:v>
                </c:pt>
                <c:pt idx="1672">
                  <c:v>14.629528253499997</c:v>
                </c:pt>
                <c:pt idx="1673">
                  <c:v>13.104221678</c:v>
                </c:pt>
                <c:pt idx="1674">
                  <c:v>15.621640259000001</c:v>
                </c:pt>
                <c:pt idx="1675">
                  <c:v>12.022686173249999</c:v>
                </c:pt>
                <c:pt idx="1676">
                  <c:v>14.736544043</c:v>
                </c:pt>
                <c:pt idx="1677">
                  <c:v>16.025028534</c:v>
                </c:pt>
                <c:pt idx="1678">
                  <c:v>14.235511029500001</c:v>
                </c:pt>
                <c:pt idx="1679">
                  <c:v>16.744519836999999</c:v>
                </c:pt>
                <c:pt idx="1680">
                  <c:v>13.464999145499998</c:v>
                </c:pt>
                <c:pt idx="1681">
                  <c:v>14.923765190500001</c:v>
                </c:pt>
                <c:pt idx="1682">
                  <c:v>16.044469500000002</c:v>
                </c:pt>
                <c:pt idx="1683">
                  <c:v>14.277149549000002</c:v>
                </c:pt>
                <c:pt idx="1684">
                  <c:v>16.5750735345</c:v>
                </c:pt>
                <c:pt idx="1685">
                  <c:v>13.475772693250001</c:v>
                </c:pt>
                <c:pt idx="1686">
                  <c:v>14.624057913499998</c:v>
                </c:pt>
                <c:pt idx="1687">
                  <c:v>15.816571487999999</c:v>
                </c:pt>
                <c:pt idx="1688">
                  <c:v>14.195172457499998</c:v>
                </c:pt>
                <c:pt idx="1689">
                  <c:v>16.678516518538768</c:v>
                </c:pt>
                <c:pt idx="1690">
                  <c:v>13.057607261499998</c:v>
                </c:pt>
                <c:pt idx="1691">
                  <c:v>15.402433705000002</c:v>
                </c:pt>
                <c:pt idx="1692">
                  <c:v>16.584179379000002</c:v>
                </c:pt>
                <c:pt idx="1693">
                  <c:v>14.2284672385</c:v>
                </c:pt>
                <c:pt idx="1694">
                  <c:v>17.246521987000001</c:v>
                </c:pt>
                <c:pt idx="1695">
                  <c:v>13.40635744525</c:v>
                </c:pt>
                <c:pt idx="1696">
                  <c:v>18.553515423996096</c:v>
                </c:pt>
                <c:pt idx="1697">
                  <c:v>19.567170953867191</c:v>
                </c:pt>
                <c:pt idx="1698">
                  <c:v>17.18165570755767</c:v>
                </c:pt>
                <c:pt idx="1699">
                  <c:v>21.452626682415431</c:v>
                </c:pt>
                <c:pt idx="1700">
                  <c:v>16.82772087219238</c:v>
                </c:pt>
                <c:pt idx="1701">
                  <c:v>13.994380881999998</c:v>
                </c:pt>
                <c:pt idx="1702">
                  <c:v>14.860529561</c:v>
                </c:pt>
                <c:pt idx="1703">
                  <c:v>13.169638185250001</c:v>
                </c:pt>
                <c:pt idx="1704">
                  <c:v>15.909987034500002</c:v>
                </c:pt>
                <c:pt idx="1705">
                  <c:v>12.694960409374998</c:v>
                </c:pt>
                <c:pt idx="1706">
                  <c:v>14.839721248499998</c:v>
                </c:pt>
                <c:pt idx="1707">
                  <c:v>15.300247712046362</c:v>
                </c:pt>
                <c:pt idx="1708">
                  <c:v>14.0299280255</c:v>
                </c:pt>
                <c:pt idx="1709">
                  <c:v>16.426287869496676</c:v>
                </c:pt>
                <c:pt idx="1710">
                  <c:v>13.006114438500001</c:v>
                </c:pt>
                <c:pt idx="1711">
                  <c:v>13.89595041325</c:v>
                </c:pt>
                <c:pt idx="1712">
                  <c:v>14.781529547000002</c:v>
                </c:pt>
                <c:pt idx="1713">
                  <c:v>13.333392054499999</c:v>
                </c:pt>
                <c:pt idx="1714">
                  <c:v>15.795462711500003</c:v>
                </c:pt>
                <c:pt idx="1715">
                  <c:v>12.708847517375</c:v>
                </c:pt>
                <c:pt idx="1716">
                  <c:v>15.197681797499998</c:v>
                </c:pt>
                <c:pt idx="1717">
                  <c:v>15.829368529552378</c:v>
                </c:pt>
                <c:pt idx="1718">
                  <c:v>14.066938683</c:v>
                </c:pt>
                <c:pt idx="1719">
                  <c:v>17.363396922556635</c:v>
                </c:pt>
                <c:pt idx="1720">
                  <c:v>13.288722494000002</c:v>
                </c:pt>
                <c:pt idx="1721">
                  <c:v>15.0222675175</c:v>
                </c:pt>
                <c:pt idx="1722">
                  <c:v>15.591539635</c:v>
                </c:pt>
                <c:pt idx="1723">
                  <c:v>13.856541688500002</c:v>
                </c:pt>
                <c:pt idx="1724">
                  <c:v>16.845773277000003</c:v>
                </c:pt>
                <c:pt idx="1725">
                  <c:v>13.034386463250001</c:v>
                </c:pt>
                <c:pt idx="1726">
                  <c:v>14.072293335500001</c:v>
                </c:pt>
                <c:pt idx="1727">
                  <c:v>14.85900631</c:v>
                </c:pt>
                <c:pt idx="1728">
                  <c:v>13.293946093749998</c:v>
                </c:pt>
                <c:pt idx="1729">
                  <c:v>15.579196316000001</c:v>
                </c:pt>
                <c:pt idx="1730">
                  <c:v>12.3458121915</c:v>
                </c:pt>
                <c:pt idx="1731">
                  <c:v>13.9516983</c:v>
                </c:pt>
                <c:pt idx="1732">
                  <c:v>14.950554137999999</c:v>
                </c:pt>
                <c:pt idx="1733">
                  <c:v>13.212862739499998</c:v>
                </c:pt>
                <c:pt idx="1734">
                  <c:v>16.040383263999999</c:v>
                </c:pt>
                <c:pt idx="1735">
                  <c:v>12.142604930500001</c:v>
                </c:pt>
                <c:pt idx="1736">
                  <c:v>14.220957537500002</c:v>
                </c:pt>
                <c:pt idx="1737">
                  <c:v>15.432286511500005</c:v>
                </c:pt>
                <c:pt idx="1738">
                  <c:v>13.746364882</c:v>
                </c:pt>
                <c:pt idx="1739">
                  <c:v>16.644758340999999</c:v>
                </c:pt>
                <c:pt idx="1740">
                  <c:v>12.840873790750003</c:v>
                </c:pt>
                <c:pt idx="1741">
                  <c:v>14.976812378500002</c:v>
                </c:pt>
                <c:pt idx="1742">
                  <c:v>15.922333787999998</c:v>
                </c:pt>
                <c:pt idx="1743">
                  <c:v>13.934928176</c:v>
                </c:pt>
                <c:pt idx="1744">
                  <c:v>17.039291589641383</c:v>
                </c:pt>
                <c:pt idx="1745">
                  <c:v>13.0125036325</c:v>
                </c:pt>
                <c:pt idx="1746">
                  <c:v>16.594427426912603</c:v>
                </c:pt>
                <c:pt idx="1747">
                  <c:v>17.909484868867189</c:v>
                </c:pt>
                <c:pt idx="1748">
                  <c:v>15.780195780550965</c:v>
                </c:pt>
                <c:pt idx="1749">
                  <c:v>20.288785436408201</c:v>
                </c:pt>
                <c:pt idx="1750">
                  <c:v>14.389230308999997</c:v>
                </c:pt>
                <c:pt idx="1751">
                  <c:v>15.113228971971468</c:v>
                </c:pt>
                <c:pt idx="1752">
                  <c:v>16.150140960526155</c:v>
                </c:pt>
                <c:pt idx="1753">
                  <c:v>14.026313682709258</c:v>
                </c:pt>
                <c:pt idx="1754">
                  <c:v>17.985912990634766</c:v>
                </c:pt>
                <c:pt idx="1755">
                  <c:v>13.298993061999997</c:v>
                </c:pt>
                <c:pt idx="1756">
                  <c:v>14.6880738845</c:v>
                </c:pt>
                <c:pt idx="1757">
                  <c:v>15.608625464000001</c:v>
                </c:pt>
                <c:pt idx="1758">
                  <c:v>13.895175647</c:v>
                </c:pt>
                <c:pt idx="1759">
                  <c:v>16.546589693999998</c:v>
                </c:pt>
                <c:pt idx="1760">
                  <c:v>13.078241218500001</c:v>
                </c:pt>
                <c:pt idx="1761">
                  <c:v>14.231809247999999</c:v>
                </c:pt>
                <c:pt idx="1762">
                  <c:v>14.915245124500002</c:v>
                </c:pt>
                <c:pt idx="1763">
                  <c:v>13.344756807</c:v>
                </c:pt>
                <c:pt idx="1764">
                  <c:v>15.840065848000002</c:v>
                </c:pt>
                <c:pt idx="1765">
                  <c:v>12.526907023375001</c:v>
                </c:pt>
                <c:pt idx="1766">
                  <c:v>15.956310362</c:v>
                </c:pt>
                <c:pt idx="1767">
                  <c:v>16.978932798999999</c:v>
                </c:pt>
                <c:pt idx="1768">
                  <c:v>14.925685400000004</c:v>
                </c:pt>
                <c:pt idx="1769">
                  <c:v>17.912049343774541</c:v>
                </c:pt>
                <c:pt idx="1770">
                  <c:v>13.500670423499999</c:v>
                </c:pt>
                <c:pt idx="1771">
                  <c:v>14.4792550355</c:v>
                </c:pt>
                <c:pt idx="1772">
                  <c:v>15.193723667999997</c:v>
                </c:pt>
                <c:pt idx="1773">
                  <c:v>13.2754915675</c:v>
                </c:pt>
                <c:pt idx="1774">
                  <c:v>16.063907173</c:v>
                </c:pt>
                <c:pt idx="1775">
                  <c:v>12.565655284</c:v>
                </c:pt>
                <c:pt idx="1776">
                  <c:v>15.115923728</c:v>
                </c:pt>
                <c:pt idx="1777">
                  <c:v>16.098537646</c:v>
                </c:pt>
                <c:pt idx="1778">
                  <c:v>14.524243099</c:v>
                </c:pt>
                <c:pt idx="1779">
                  <c:v>17.259468597999998</c:v>
                </c:pt>
                <c:pt idx="1780">
                  <c:v>13.599699212250002</c:v>
                </c:pt>
                <c:pt idx="1781">
                  <c:v>14.591492966000001</c:v>
                </c:pt>
                <c:pt idx="1782">
                  <c:v>15.395934493430738</c:v>
                </c:pt>
                <c:pt idx="1783">
                  <c:v>13.618331997500002</c:v>
                </c:pt>
                <c:pt idx="1784">
                  <c:v>16.433443275953124</c:v>
                </c:pt>
                <c:pt idx="1785">
                  <c:v>12.718144754750002</c:v>
                </c:pt>
                <c:pt idx="1786">
                  <c:v>14.581039983</c:v>
                </c:pt>
                <c:pt idx="1787">
                  <c:v>15.473757684000001</c:v>
                </c:pt>
                <c:pt idx="1788">
                  <c:v>13.658595838500002</c:v>
                </c:pt>
                <c:pt idx="1789">
                  <c:v>16.579581266000002</c:v>
                </c:pt>
                <c:pt idx="1790">
                  <c:v>13.175987516250002</c:v>
                </c:pt>
                <c:pt idx="1791">
                  <c:v>16.209995914749996</c:v>
                </c:pt>
                <c:pt idx="1792">
                  <c:v>17.586312156109372</c:v>
                </c:pt>
                <c:pt idx="1793">
                  <c:v>14.615601169355999</c:v>
                </c:pt>
                <c:pt idx="1794">
                  <c:v>20.011704219945315</c:v>
                </c:pt>
                <c:pt idx="1795">
                  <c:v>13.483317826999999</c:v>
                </c:pt>
                <c:pt idx="1796">
                  <c:v>14.674764723000001</c:v>
                </c:pt>
                <c:pt idx="1797">
                  <c:v>15.456459173999999</c:v>
                </c:pt>
                <c:pt idx="1798">
                  <c:v>13.7094216565</c:v>
                </c:pt>
                <c:pt idx="1799">
                  <c:v>16.055771457416832</c:v>
                </c:pt>
                <c:pt idx="1800">
                  <c:v>12.999422903000001</c:v>
                </c:pt>
                <c:pt idx="1801">
                  <c:v>14.865398128000001</c:v>
                </c:pt>
                <c:pt idx="1802">
                  <c:v>15.475131462000002</c:v>
                </c:pt>
                <c:pt idx="1803">
                  <c:v>13.565185592499999</c:v>
                </c:pt>
                <c:pt idx="1804">
                  <c:v>16.294190622999999</c:v>
                </c:pt>
                <c:pt idx="1805">
                  <c:v>12.676092759750004</c:v>
                </c:pt>
                <c:pt idx="1806">
                  <c:v>15.045725601000001</c:v>
                </c:pt>
                <c:pt idx="1807">
                  <c:v>16.098311659</c:v>
                </c:pt>
                <c:pt idx="1808">
                  <c:v>14.005301960499999</c:v>
                </c:pt>
                <c:pt idx="1809">
                  <c:v>17.087736347</c:v>
                </c:pt>
                <c:pt idx="1810">
                  <c:v>13.195362418500002</c:v>
                </c:pt>
                <c:pt idx="1811">
                  <c:v>17.702889392031249</c:v>
                </c:pt>
                <c:pt idx="1812">
                  <c:v>19.03638254653125</c:v>
                </c:pt>
                <c:pt idx="1813">
                  <c:v>14.688796680946705</c:v>
                </c:pt>
                <c:pt idx="1814">
                  <c:v>20.293404781979703</c:v>
                </c:pt>
                <c:pt idx="1815">
                  <c:v>13.353006793124953</c:v>
                </c:pt>
                <c:pt idx="1816">
                  <c:v>14.40520518365161</c:v>
                </c:pt>
                <c:pt idx="1817">
                  <c:v>15.188520673296692</c:v>
                </c:pt>
                <c:pt idx="1818">
                  <c:v>13.511086721500002</c:v>
                </c:pt>
                <c:pt idx="1819">
                  <c:v>16.469991822453128</c:v>
                </c:pt>
                <c:pt idx="1820">
                  <c:v>12.654835496</c:v>
                </c:pt>
                <c:pt idx="1821">
                  <c:v>14.5913147675</c:v>
                </c:pt>
                <c:pt idx="1822">
                  <c:v>15.506677880499996</c:v>
                </c:pt>
                <c:pt idx="1823">
                  <c:v>13.86814020125</c:v>
                </c:pt>
                <c:pt idx="1824">
                  <c:v>16.565496516</c:v>
                </c:pt>
                <c:pt idx="1825">
                  <c:v>12.83482661775</c:v>
                </c:pt>
                <c:pt idx="1826">
                  <c:v>13.531931796749998</c:v>
                </c:pt>
                <c:pt idx="1827">
                  <c:v>14.380641408999999</c:v>
                </c:pt>
                <c:pt idx="1828">
                  <c:v>12.793106603749999</c:v>
                </c:pt>
                <c:pt idx="1829">
                  <c:v>15.343637845000002</c:v>
                </c:pt>
                <c:pt idx="1830">
                  <c:v>11.796893547249999</c:v>
                </c:pt>
                <c:pt idx="1831">
                  <c:v>13.884099074500002</c:v>
                </c:pt>
                <c:pt idx="1832">
                  <c:v>14.993970264999998</c:v>
                </c:pt>
                <c:pt idx="1833">
                  <c:v>13.149963863749999</c:v>
                </c:pt>
                <c:pt idx="1834">
                  <c:v>16.249894405968604</c:v>
                </c:pt>
                <c:pt idx="1835">
                  <c:v>12.7240723965</c:v>
                </c:pt>
                <c:pt idx="1836">
                  <c:v>14.580230757750002</c:v>
                </c:pt>
                <c:pt idx="1837">
                  <c:v>15.2334440375</c:v>
                </c:pt>
                <c:pt idx="1838">
                  <c:v>13.72119273725</c:v>
                </c:pt>
                <c:pt idx="1839">
                  <c:v>16.375040617</c:v>
                </c:pt>
                <c:pt idx="1840">
                  <c:v>13.274532067874999</c:v>
                </c:pt>
                <c:pt idx="1841">
                  <c:v>14.479477020749998</c:v>
                </c:pt>
                <c:pt idx="1842">
                  <c:v>14.908323741</c:v>
                </c:pt>
                <c:pt idx="1843">
                  <c:v>13.407909768500001</c:v>
                </c:pt>
                <c:pt idx="1844">
                  <c:v>16.104897648797763</c:v>
                </c:pt>
                <c:pt idx="1845">
                  <c:v>12.587734427999999</c:v>
                </c:pt>
                <c:pt idx="1846">
                  <c:v>14.139885760250001</c:v>
                </c:pt>
                <c:pt idx="1847">
                  <c:v>14.879871079500003</c:v>
                </c:pt>
                <c:pt idx="1848">
                  <c:v>12.912441586124999</c:v>
                </c:pt>
                <c:pt idx="1849">
                  <c:v>15.485006861999999</c:v>
                </c:pt>
                <c:pt idx="1850">
                  <c:v>12.173979392249999</c:v>
                </c:pt>
                <c:pt idx="1851">
                  <c:v>14.06961721825</c:v>
                </c:pt>
                <c:pt idx="1852">
                  <c:v>14.885316061249997</c:v>
                </c:pt>
                <c:pt idx="1853">
                  <c:v>13.346865181124999</c:v>
                </c:pt>
                <c:pt idx="1854">
                  <c:v>15.855845321499995</c:v>
                </c:pt>
                <c:pt idx="1855">
                  <c:v>12.84844248275</c:v>
                </c:pt>
                <c:pt idx="1856">
                  <c:v>15.112163744</c:v>
                </c:pt>
                <c:pt idx="1857">
                  <c:v>15.703034082000002</c:v>
                </c:pt>
                <c:pt idx="1858">
                  <c:v>14.049492454500001</c:v>
                </c:pt>
                <c:pt idx="1859">
                  <c:v>17.022167823306432</c:v>
                </c:pt>
                <c:pt idx="1860">
                  <c:v>13.151893963999999</c:v>
                </c:pt>
                <c:pt idx="1861">
                  <c:v>13.712426525</c:v>
                </c:pt>
                <c:pt idx="1862">
                  <c:v>14.557359091499999</c:v>
                </c:pt>
                <c:pt idx="1863">
                  <c:v>13.408505677999999</c:v>
                </c:pt>
                <c:pt idx="1864">
                  <c:v>15.405370425499999</c:v>
                </c:pt>
                <c:pt idx="1865">
                  <c:v>11.900197727124999</c:v>
                </c:pt>
                <c:pt idx="1866">
                  <c:v>14.941396094828537</c:v>
                </c:pt>
                <c:pt idx="1867">
                  <c:v>15.341446840134546</c:v>
                </c:pt>
                <c:pt idx="1868">
                  <c:v>13.885155773000001</c:v>
                </c:pt>
                <c:pt idx="1869">
                  <c:v>17.336343848406251</c:v>
                </c:pt>
                <c:pt idx="1870">
                  <c:v>13.506796580499998</c:v>
                </c:pt>
                <c:pt idx="1871">
                  <c:v>14.163114924</c:v>
                </c:pt>
                <c:pt idx="1872">
                  <c:v>15.071398878750001</c:v>
                </c:pt>
                <c:pt idx="1873">
                  <c:v>13.425945814625003</c:v>
                </c:pt>
                <c:pt idx="1874">
                  <c:v>16.079279128</c:v>
                </c:pt>
                <c:pt idx="1875">
                  <c:v>12.731098669625004</c:v>
                </c:pt>
                <c:pt idx="1876">
                  <c:v>14.228602279499999</c:v>
                </c:pt>
                <c:pt idx="1877">
                  <c:v>15.214920732000001</c:v>
                </c:pt>
                <c:pt idx="1878">
                  <c:v>13.260373616999999</c:v>
                </c:pt>
                <c:pt idx="1879">
                  <c:v>15.863012145000003</c:v>
                </c:pt>
                <c:pt idx="1880">
                  <c:v>12.60938973425</c:v>
                </c:pt>
                <c:pt idx="1881">
                  <c:v>13.7356083495</c:v>
                </c:pt>
                <c:pt idx="1882">
                  <c:v>14.789905897499999</c:v>
                </c:pt>
                <c:pt idx="1883">
                  <c:v>12.95754606425</c:v>
                </c:pt>
                <c:pt idx="1884">
                  <c:v>15.788286094999998</c:v>
                </c:pt>
                <c:pt idx="1885">
                  <c:v>12.2893780035</c:v>
                </c:pt>
                <c:pt idx="1886">
                  <c:v>14.862861541499999</c:v>
                </c:pt>
                <c:pt idx="1887">
                  <c:v>16.047409550999998</c:v>
                </c:pt>
                <c:pt idx="1888">
                  <c:v>14.199837001500001</c:v>
                </c:pt>
                <c:pt idx="1889">
                  <c:v>16.955537583000002</c:v>
                </c:pt>
                <c:pt idx="1890">
                  <c:v>13.235221925999998</c:v>
                </c:pt>
                <c:pt idx="1891">
                  <c:v>15.067841498999998</c:v>
                </c:pt>
                <c:pt idx="1892">
                  <c:v>15.857523122499996</c:v>
                </c:pt>
                <c:pt idx="1893">
                  <c:v>14.156328961500002</c:v>
                </c:pt>
                <c:pt idx="1894">
                  <c:v>16.956359814999995</c:v>
                </c:pt>
                <c:pt idx="1895">
                  <c:v>13.5892093215</c:v>
                </c:pt>
                <c:pt idx="1896">
                  <c:v>14.855058502</c:v>
                </c:pt>
                <c:pt idx="1897">
                  <c:v>15.592381536</c:v>
                </c:pt>
                <c:pt idx="1898">
                  <c:v>13.956053518000001</c:v>
                </c:pt>
                <c:pt idx="1899">
                  <c:v>16.599079139810069</c:v>
                </c:pt>
                <c:pt idx="1900">
                  <c:v>13.0232717355</c:v>
                </c:pt>
                <c:pt idx="1901">
                  <c:v>15.542456141000001</c:v>
                </c:pt>
                <c:pt idx="1902">
                  <c:v>16.437558460999998</c:v>
                </c:pt>
                <c:pt idx="1903">
                  <c:v>14.344958868999997</c:v>
                </c:pt>
                <c:pt idx="1904">
                  <c:v>17.251449155000003</c:v>
                </c:pt>
                <c:pt idx="1905">
                  <c:v>13.35056426425</c:v>
                </c:pt>
                <c:pt idx="1906">
                  <c:v>18.051715782325132</c:v>
                </c:pt>
                <c:pt idx="1907">
                  <c:v>20.358433730312498</c:v>
                </c:pt>
                <c:pt idx="1908">
                  <c:v>17.419291616497457</c:v>
                </c:pt>
                <c:pt idx="1909">
                  <c:v>21.370069684394096</c:v>
                </c:pt>
                <c:pt idx="1910">
                  <c:v>15.897713170625002</c:v>
                </c:pt>
                <c:pt idx="1911">
                  <c:v>14.321632715499998</c:v>
                </c:pt>
                <c:pt idx="1912">
                  <c:v>14.7199045195</c:v>
                </c:pt>
                <c:pt idx="1913">
                  <c:v>13.226123839999998</c:v>
                </c:pt>
                <c:pt idx="1914">
                  <c:v>15.901351080500001</c:v>
                </c:pt>
                <c:pt idx="1915">
                  <c:v>12.658854395124999</c:v>
                </c:pt>
                <c:pt idx="1916">
                  <c:v>14.674107403500003</c:v>
                </c:pt>
                <c:pt idx="1917">
                  <c:v>15.432437169499996</c:v>
                </c:pt>
                <c:pt idx="1918">
                  <c:v>13.8340396135</c:v>
                </c:pt>
                <c:pt idx="1919">
                  <c:v>17.096313979902803</c:v>
                </c:pt>
                <c:pt idx="1920">
                  <c:v>12.986319980499999</c:v>
                </c:pt>
                <c:pt idx="1921">
                  <c:v>13.974810037999999</c:v>
                </c:pt>
                <c:pt idx="1922">
                  <c:v>14.859952312499997</c:v>
                </c:pt>
                <c:pt idx="1923">
                  <c:v>13.402420205249999</c:v>
                </c:pt>
                <c:pt idx="1924">
                  <c:v>15.638838410999998</c:v>
                </c:pt>
                <c:pt idx="1925">
                  <c:v>12.447005517999997</c:v>
                </c:pt>
                <c:pt idx="1926">
                  <c:v>15.474487146499998</c:v>
                </c:pt>
                <c:pt idx="1927">
                  <c:v>16.094678515999998</c:v>
                </c:pt>
                <c:pt idx="1928">
                  <c:v>14.304630810499999</c:v>
                </c:pt>
                <c:pt idx="1929">
                  <c:v>16.923088715836972</c:v>
                </c:pt>
                <c:pt idx="1930">
                  <c:v>13.38180485775</c:v>
                </c:pt>
                <c:pt idx="1931">
                  <c:v>14.933169079999999</c:v>
                </c:pt>
                <c:pt idx="1932">
                  <c:v>15.747719134999997</c:v>
                </c:pt>
                <c:pt idx="1933">
                  <c:v>13.7891660865</c:v>
                </c:pt>
                <c:pt idx="1934">
                  <c:v>16.597918798999999</c:v>
                </c:pt>
                <c:pt idx="1935">
                  <c:v>13.309998326000001</c:v>
                </c:pt>
                <c:pt idx="1936">
                  <c:v>13.930040525500001</c:v>
                </c:pt>
                <c:pt idx="1937">
                  <c:v>14.845700416</c:v>
                </c:pt>
                <c:pt idx="1938">
                  <c:v>13.398893020750002</c:v>
                </c:pt>
                <c:pt idx="1939">
                  <c:v>15.511903995999997</c:v>
                </c:pt>
                <c:pt idx="1940">
                  <c:v>12.769593831750001</c:v>
                </c:pt>
                <c:pt idx="1941">
                  <c:v>13.668220486499999</c:v>
                </c:pt>
                <c:pt idx="1942">
                  <c:v>14.988468340500003</c:v>
                </c:pt>
                <c:pt idx="1943">
                  <c:v>13.185945223749998</c:v>
                </c:pt>
                <c:pt idx="1944">
                  <c:v>15.743752380000002</c:v>
                </c:pt>
                <c:pt idx="1945">
                  <c:v>12.255550844500002</c:v>
                </c:pt>
                <c:pt idx="1946">
                  <c:v>14.390165859500001</c:v>
                </c:pt>
                <c:pt idx="1947">
                  <c:v>15.254483190499998</c:v>
                </c:pt>
                <c:pt idx="1948">
                  <c:v>13.920012001</c:v>
                </c:pt>
                <c:pt idx="1949">
                  <c:v>16.509863226999997</c:v>
                </c:pt>
                <c:pt idx="1950">
                  <c:v>12.802347243</c:v>
                </c:pt>
                <c:pt idx="1951">
                  <c:v>15.100752401499999</c:v>
                </c:pt>
                <c:pt idx="1952">
                  <c:v>15.819181187</c:v>
                </c:pt>
                <c:pt idx="1953">
                  <c:v>13.9484711355</c:v>
                </c:pt>
                <c:pt idx="1954">
                  <c:v>16.732667869870646</c:v>
                </c:pt>
                <c:pt idx="1955">
                  <c:v>12.985173902</c:v>
                </c:pt>
                <c:pt idx="1956">
                  <c:v>16.87276086319271</c:v>
                </c:pt>
                <c:pt idx="1957">
                  <c:v>18.510783767729006</c:v>
                </c:pt>
                <c:pt idx="1958">
                  <c:v>15.781527737665749</c:v>
                </c:pt>
                <c:pt idx="1959">
                  <c:v>20.143023654652346</c:v>
                </c:pt>
                <c:pt idx="1960">
                  <c:v>14.279692556999997</c:v>
                </c:pt>
                <c:pt idx="1961">
                  <c:v>15.237026932999999</c:v>
                </c:pt>
                <c:pt idx="1962">
                  <c:v>16.361976837412559</c:v>
                </c:pt>
                <c:pt idx="1963">
                  <c:v>14.308147471</c:v>
                </c:pt>
                <c:pt idx="1964">
                  <c:v>17.98674782324127</c:v>
                </c:pt>
                <c:pt idx="1965">
                  <c:v>13.356037600000001</c:v>
                </c:pt>
                <c:pt idx="1966">
                  <c:v>14.864168532500001</c:v>
                </c:pt>
                <c:pt idx="1967">
                  <c:v>15.417911007000001</c:v>
                </c:pt>
                <c:pt idx="1968">
                  <c:v>14.070002360999998</c:v>
                </c:pt>
                <c:pt idx="1969">
                  <c:v>16.464452120999997</c:v>
                </c:pt>
                <c:pt idx="1970">
                  <c:v>13.242996327249999</c:v>
                </c:pt>
                <c:pt idx="1971">
                  <c:v>14.229826645499999</c:v>
                </c:pt>
                <c:pt idx="1972">
                  <c:v>14.879352311</c:v>
                </c:pt>
                <c:pt idx="1973">
                  <c:v>13.346494526000001</c:v>
                </c:pt>
                <c:pt idx="1974">
                  <c:v>15.961576459307331</c:v>
                </c:pt>
                <c:pt idx="1975">
                  <c:v>12.796998786</c:v>
                </c:pt>
                <c:pt idx="1976">
                  <c:v>15.848046286000001</c:v>
                </c:pt>
                <c:pt idx="1977">
                  <c:v>16.837694660999997</c:v>
                </c:pt>
                <c:pt idx="1978">
                  <c:v>14.854654873499999</c:v>
                </c:pt>
                <c:pt idx="1979">
                  <c:v>18.146136784000007</c:v>
                </c:pt>
                <c:pt idx="1980">
                  <c:v>14.151777093500002</c:v>
                </c:pt>
                <c:pt idx="1981">
                  <c:v>14.436938447500001</c:v>
                </c:pt>
                <c:pt idx="1982">
                  <c:v>15.035924132999998</c:v>
                </c:pt>
                <c:pt idx="1983">
                  <c:v>13.576469706499998</c:v>
                </c:pt>
                <c:pt idx="1984">
                  <c:v>16.036317726500002</c:v>
                </c:pt>
                <c:pt idx="1985">
                  <c:v>12.765503312249999</c:v>
                </c:pt>
                <c:pt idx="1986">
                  <c:v>15.387523358000005</c:v>
                </c:pt>
                <c:pt idx="1987">
                  <c:v>16.135153781</c:v>
                </c:pt>
                <c:pt idx="1988">
                  <c:v>14.4355149075</c:v>
                </c:pt>
                <c:pt idx="1989">
                  <c:v>17.048250237999998</c:v>
                </c:pt>
                <c:pt idx="1990">
                  <c:v>13.551416169500001</c:v>
                </c:pt>
                <c:pt idx="1991">
                  <c:v>14.565205800493166</c:v>
                </c:pt>
                <c:pt idx="1992">
                  <c:v>15.743684946000002</c:v>
                </c:pt>
                <c:pt idx="1993">
                  <c:v>13.8190063885</c:v>
                </c:pt>
                <c:pt idx="1994">
                  <c:v>16.909196791425721</c:v>
                </c:pt>
                <c:pt idx="1995">
                  <c:v>12.892922582999997</c:v>
                </c:pt>
                <c:pt idx="1996">
                  <c:v>14.665407087</c:v>
                </c:pt>
                <c:pt idx="1997">
                  <c:v>15.327268171000002</c:v>
                </c:pt>
                <c:pt idx="1998">
                  <c:v>13.725799635000001</c:v>
                </c:pt>
                <c:pt idx="1999">
                  <c:v>16.463903232718565</c:v>
                </c:pt>
                <c:pt idx="2000">
                  <c:v>12.865318073000001</c:v>
                </c:pt>
                <c:pt idx="2001">
                  <c:v>15.767449327853665</c:v>
                </c:pt>
                <c:pt idx="2002">
                  <c:v>17.422620079749997</c:v>
                </c:pt>
                <c:pt idx="2003">
                  <c:v>14.550702639872153</c:v>
                </c:pt>
                <c:pt idx="2004">
                  <c:v>18.141916581539057</c:v>
                </c:pt>
                <c:pt idx="2005">
                  <c:v>13.437467460000001</c:v>
                </c:pt>
                <c:pt idx="2006">
                  <c:v>14.177376551999998</c:v>
                </c:pt>
                <c:pt idx="2007">
                  <c:v>15.287114689500001</c:v>
                </c:pt>
                <c:pt idx="2008">
                  <c:v>13.613904334750003</c:v>
                </c:pt>
                <c:pt idx="2009">
                  <c:v>15.843116191995158</c:v>
                </c:pt>
                <c:pt idx="2010">
                  <c:v>12.675500325249997</c:v>
                </c:pt>
                <c:pt idx="2011">
                  <c:v>14.273362818499999</c:v>
                </c:pt>
                <c:pt idx="2012">
                  <c:v>15.280579351000002</c:v>
                </c:pt>
                <c:pt idx="2013">
                  <c:v>13.381743515500002</c:v>
                </c:pt>
                <c:pt idx="2014">
                  <c:v>16.672403512999999</c:v>
                </c:pt>
                <c:pt idx="2015">
                  <c:v>12.637578552999999</c:v>
                </c:pt>
                <c:pt idx="2016">
                  <c:v>14.918872543000003</c:v>
                </c:pt>
                <c:pt idx="2017">
                  <c:v>16.117909029000003</c:v>
                </c:pt>
                <c:pt idx="2018">
                  <c:v>13.886419748</c:v>
                </c:pt>
                <c:pt idx="2019">
                  <c:v>17.0567568532324</c:v>
                </c:pt>
                <c:pt idx="2020">
                  <c:v>12.971492285750003</c:v>
                </c:pt>
                <c:pt idx="2021">
                  <c:v>17.12604526891614</c:v>
                </c:pt>
                <c:pt idx="2022">
                  <c:v>18.98536117375</c:v>
                </c:pt>
                <c:pt idx="2023">
                  <c:v>16.542186130249998</c:v>
                </c:pt>
                <c:pt idx="2024">
                  <c:v>20.840977620692247</c:v>
                </c:pt>
                <c:pt idx="2025">
                  <c:v>13.999829953747618</c:v>
                </c:pt>
                <c:pt idx="2026">
                  <c:v>14.434460819362306</c:v>
                </c:pt>
                <c:pt idx="2027">
                  <c:v>15.458149762143409</c:v>
                </c:pt>
                <c:pt idx="2028">
                  <c:v>13.588725247499999</c:v>
                </c:pt>
                <c:pt idx="2029">
                  <c:v>16.091228800196003</c:v>
                </c:pt>
                <c:pt idx="2030">
                  <c:v>12.699881054999999</c:v>
                </c:pt>
                <c:pt idx="2031">
                  <c:v>14.461958626000001</c:v>
                </c:pt>
                <c:pt idx="2032">
                  <c:v>15.642976004499999</c:v>
                </c:pt>
                <c:pt idx="2033">
                  <c:v>13.68862355375</c:v>
                </c:pt>
                <c:pt idx="2034">
                  <c:v>16.602707579999997</c:v>
                </c:pt>
                <c:pt idx="2035">
                  <c:v>13.057024855</c:v>
                </c:pt>
                <c:pt idx="2036">
                  <c:v>13.467862500749998</c:v>
                </c:pt>
                <c:pt idx="2037">
                  <c:v>14.488073358999998</c:v>
                </c:pt>
                <c:pt idx="2038">
                  <c:v>12.896950948375</c:v>
                </c:pt>
                <c:pt idx="2039">
                  <c:v>15.131753171999998</c:v>
                </c:pt>
                <c:pt idx="2040">
                  <c:v>11.978480487875</c:v>
                </c:pt>
                <c:pt idx="2041">
                  <c:v>14.321219601249997</c:v>
                </c:pt>
                <c:pt idx="2042">
                  <c:v>15.1455230295</c:v>
                </c:pt>
                <c:pt idx="2043">
                  <c:v>13.360531352500001</c:v>
                </c:pt>
                <c:pt idx="2044">
                  <c:v>15.981812610402057</c:v>
                </c:pt>
                <c:pt idx="2045">
                  <c:v>12.368228959250002</c:v>
                </c:pt>
                <c:pt idx="2046">
                  <c:v>14.463910372999997</c:v>
                </c:pt>
                <c:pt idx="2047">
                  <c:v>15.094022251750001</c:v>
                </c:pt>
                <c:pt idx="2048">
                  <c:v>13.889262911624998</c:v>
                </c:pt>
                <c:pt idx="2049">
                  <c:v>16.183939482000003</c:v>
                </c:pt>
                <c:pt idx="2050">
                  <c:v>13.019490480499998</c:v>
                </c:pt>
                <c:pt idx="2051">
                  <c:v>14.251222423</c:v>
                </c:pt>
                <c:pt idx="2052">
                  <c:v>14.972738967081229</c:v>
                </c:pt>
                <c:pt idx="2053">
                  <c:v>13.435356724000002</c:v>
                </c:pt>
                <c:pt idx="2054">
                  <c:v>16.004467866327701</c:v>
                </c:pt>
                <c:pt idx="2055">
                  <c:v>12.768048641249997</c:v>
                </c:pt>
                <c:pt idx="2056">
                  <c:v>13.875643492499998</c:v>
                </c:pt>
                <c:pt idx="2057">
                  <c:v>14.790471483499998</c:v>
                </c:pt>
                <c:pt idx="2058">
                  <c:v>12.950247959999999</c:v>
                </c:pt>
                <c:pt idx="2059">
                  <c:v>15.523546756</c:v>
                </c:pt>
                <c:pt idx="2060">
                  <c:v>12.2939744649375</c:v>
                </c:pt>
                <c:pt idx="2061">
                  <c:v>14.172225796749997</c:v>
                </c:pt>
                <c:pt idx="2062">
                  <c:v>15.036701542249997</c:v>
                </c:pt>
                <c:pt idx="2063">
                  <c:v>13.223534491124997</c:v>
                </c:pt>
                <c:pt idx="2064">
                  <c:v>15.726170886000002</c:v>
                </c:pt>
                <c:pt idx="2065">
                  <c:v>12.82596919525</c:v>
                </c:pt>
                <c:pt idx="2066">
                  <c:v>15.2094820675</c:v>
                </c:pt>
                <c:pt idx="2067">
                  <c:v>15.938941918000003</c:v>
                </c:pt>
                <c:pt idx="2068">
                  <c:v>14.321429793500002</c:v>
                </c:pt>
                <c:pt idx="2069">
                  <c:v>16.668885961000001</c:v>
                </c:pt>
                <c:pt idx="2070">
                  <c:v>13.262758862249999</c:v>
                </c:pt>
                <c:pt idx="2071">
                  <c:v>13.69302674325</c:v>
                </c:pt>
                <c:pt idx="2072">
                  <c:v>14.7640709465</c:v>
                </c:pt>
                <c:pt idx="2073">
                  <c:v>12.918958061</c:v>
                </c:pt>
                <c:pt idx="2074">
                  <c:v>15.532451655499999</c:v>
                </c:pt>
                <c:pt idx="2075">
                  <c:v>12.408495672500001</c:v>
                </c:pt>
                <c:pt idx="2076">
                  <c:v>14.703946159865941</c:v>
                </c:pt>
                <c:pt idx="2077">
                  <c:v>15.592514761792971</c:v>
                </c:pt>
                <c:pt idx="2078">
                  <c:v>13.897071830460314</c:v>
                </c:pt>
                <c:pt idx="2079">
                  <c:v>17.006692349675784</c:v>
                </c:pt>
                <c:pt idx="2080">
                  <c:v>13.149786336250001</c:v>
                </c:pt>
                <c:pt idx="2081">
                  <c:v>14.150939326999998</c:v>
                </c:pt>
                <c:pt idx="2082">
                  <c:v>14.94346157575</c:v>
                </c:pt>
                <c:pt idx="2083">
                  <c:v>13.536157655999999</c:v>
                </c:pt>
                <c:pt idx="2084">
                  <c:v>16.012034799000002</c:v>
                </c:pt>
                <c:pt idx="2085">
                  <c:v>12.8268618820625</c:v>
                </c:pt>
                <c:pt idx="2086">
                  <c:v>13.882952225000002</c:v>
                </c:pt>
                <c:pt idx="2087">
                  <c:v>15.317347237000002</c:v>
                </c:pt>
                <c:pt idx="2088">
                  <c:v>13.324418709500002</c:v>
                </c:pt>
                <c:pt idx="2089">
                  <c:v>15.872987941000002</c:v>
                </c:pt>
                <c:pt idx="2090">
                  <c:v>12.670365265749998</c:v>
                </c:pt>
                <c:pt idx="2091">
                  <c:v>13.824337488000001</c:v>
                </c:pt>
                <c:pt idx="2092">
                  <c:v>14.615257730999998</c:v>
                </c:pt>
                <c:pt idx="2093">
                  <c:v>12.968050119999999</c:v>
                </c:pt>
                <c:pt idx="2094">
                  <c:v>15.600590983</c:v>
                </c:pt>
                <c:pt idx="2095">
                  <c:v>12.354571989250001</c:v>
                </c:pt>
                <c:pt idx="2096">
                  <c:v>14.95480556</c:v>
                </c:pt>
                <c:pt idx="2097">
                  <c:v>15.821912890000002</c:v>
                </c:pt>
                <c:pt idx="2098">
                  <c:v>14.170787774500001</c:v>
                </c:pt>
                <c:pt idx="2099">
                  <c:v>17.013941655000004</c:v>
                </c:pt>
                <c:pt idx="2100">
                  <c:v>13.436348341000002</c:v>
                </c:pt>
                <c:pt idx="2102">
                  <c:v>4.6685051556908288</c:v>
                </c:pt>
                <c:pt idx="2103">
                  <c:v>7.5734473793779706</c:v>
                </c:pt>
                <c:pt idx="2104">
                  <c:v>6.5346042134123712</c:v>
                </c:pt>
                <c:pt idx="2105">
                  <c:v>3.8633412507041154</c:v>
                </c:pt>
                <c:pt idx="2106">
                  <c:v>6.0191421981276951</c:v>
                </c:pt>
                <c:pt idx="2107">
                  <c:v>5.545555033407358</c:v>
                </c:pt>
                <c:pt idx="2108">
                  <c:v>5.0777283997365767</c:v>
                </c:pt>
                <c:pt idx="2109">
                  <c:v>6.3616189806669547</c:v>
                </c:pt>
                <c:pt idx="2110">
                  <c:v>5.8138762064280343</c:v>
                </c:pt>
                <c:pt idx="2111">
                  <c:v>6.648653839011434</c:v>
                </c:pt>
                <c:pt idx="2112">
                  <c:v>4.6195043695852283</c:v>
                </c:pt>
                <c:pt idx="2113">
                  <c:v>6.6037507390328409</c:v>
                </c:pt>
                <c:pt idx="2114">
                  <c:v>5.4718818034857009</c:v>
                </c:pt>
                <c:pt idx="2115">
                  <c:v>3.3514950289399708</c:v>
                </c:pt>
                <c:pt idx="2116">
                  <c:v>7.397646326005006</c:v>
                </c:pt>
                <c:pt idx="2117">
                  <c:v>2.8760883711468019</c:v>
                </c:pt>
                <c:pt idx="2118">
                  <c:v>2.1245976742017083</c:v>
                </c:pt>
                <c:pt idx="2119">
                  <c:v>2.937815449826104</c:v>
                </c:pt>
                <c:pt idx="2120">
                  <c:v>1.9583211270246654</c:v>
                </c:pt>
                <c:pt idx="2121">
                  <c:v>3.7764970325270042</c:v>
                </c:pt>
                <c:pt idx="2122">
                  <c:v>4.9372725465768843</c:v>
                </c:pt>
                <c:pt idx="2123">
                  <c:v>4.5270619664118703</c:v>
                </c:pt>
                <c:pt idx="2124">
                  <c:v>6.7803883743899425</c:v>
                </c:pt>
                <c:pt idx="2125">
                  <c:v>6.7925006697253245</c:v>
                </c:pt>
                <c:pt idx="2126">
                  <c:v>7.835549036844375</c:v>
                </c:pt>
                <c:pt idx="2127">
                  <c:v>6.0360689148508211</c:v>
                </c:pt>
                <c:pt idx="2128">
                  <c:v>4.5422984899647334</c:v>
                </c:pt>
                <c:pt idx="2129">
                  <c:v>7.0313768434632298</c:v>
                </c:pt>
                <c:pt idx="2130">
                  <c:v>5.9308504170894869</c:v>
                </c:pt>
                <c:pt idx="2131">
                  <c:v>6.8490106353483888</c:v>
                </c:pt>
                <c:pt idx="2132">
                  <c:v>7.7672289255402855</c:v>
                </c:pt>
                <c:pt idx="2133">
                  <c:v>6.7533238022356423</c:v>
                </c:pt>
                <c:pt idx="2134">
                  <c:v>7.3107716743215887</c:v>
                </c:pt>
                <c:pt idx="2135">
                  <c:v>5.9147489368193593</c:v>
                </c:pt>
                <c:pt idx="2136">
                  <c:v>6.678392836328336</c:v>
                </c:pt>
                <c:pt idx="2137">
                  <c:v>5.8802421106164031</c:v>
                </c:pt>
                <c:pt idx="2138">
                  <c:v>6.3608115988092511</c:v>
                </c:pt>
                <c:pt idx="2139">
                  <c:v>2.0721147853750157</c:v>
                </c:pt>
                <c:pt idx="2140">
                  <c:v>3.430623426651684</c:v>
                </c:pt>
                <c:pt idx="2141">
                  <c:v>2.7665649084160062</c:v>
                </c:pt>
                <c:pt idx="2142">
                  <c:v>7.149668905281251</c:v>
                </c:pt>
                <c:pt idx="2143">
                  <c:v>6.7407326377034389</c:v>
                </c:pt>
                <c:pt idx="2144">
                  <c:v>5.8431177138173895</c:v>
                </c:pt>
                <c:pt idx="2145">
                  <c:v>4.513698394741942</c:v>
                </c:pt>
                <c:pt idx="2146">
                  <c:v>4.9006722419328916</c:v>
                </c:pt>
                <c:pt idx="2147">
                  <c:v>5.9033186272706484</c:v>
                </c:pt>
                <c:pt idx="2148">
                  <c:v>6.8736856377272533</c:v>
                </c:pt>
                <c:pt idx="2149">
                  <c:v>8.2618776111290391</c:v>
                </c:pt>
                <c:pt idx="2150">
                  <c:v>3.4943215496877462</c:v>
                </c:pt>
                <c:pt idx="2151">
                  <c:v>7.1855085643010765</c:v>
                </c:pt>
                <c:pt idx="2152">
                  <c:v>6.8848448138835181</c:v>
                </c:pt>
                <c:pt idx="2153">
                  <c:v>5.6634190616485212</c:v>
                </c:pt>
                <c:pt idx="2154">
                  <c:v>6.4012040555516148</c:v>
                </c:pt>
                <c:pt idx="2155">
                  <c:v>5.8396208904889972</c:v>
                </c:pt>
                <c:pt idx="2156">
                  <c:v>3.0059791288169055</c:v>
                </c:pt>
                <c:pt idx="2157">
                  <c:v>6.6383603024261468</c:v>
                </c:pt>
                <c:pt idx="2158">
                  <c:v>4.3723838425744175</c:v>
                </c:pt>
                <c:pt idx="2159">
                  <c:v>8.116821601169729</c:v>
                </c:pt>
                <c:pt idx="2160">
                  <c:v>6.2963742222814405</c:v>
                </c:pt>
                <c:pt idx="2161">
                  <c:v>6.9691625299619577</c:v>
                </c:pt>
                <c:pt idx="2162">
                  <c:v>5.2508692264852526</c:v>
                </c:pt>
                <c:pt idx="2163">
                  <c:v>5.3751066887982288</c:v>
                </c:pt>
                <c:pt idx="2164">
                  <c:v>5.6965539246434522</c:v>
                </c:pt>
                <c:pt idx="2165">
                  <c:v>5.7842480959501916</c:v>
                </c:pt>
                <c:pt idx="2166">
                  <c:v>7.3137833295155774</c:v>
                </c:pt>
                <c:pt idx="2167">
                  <c:v>6.2929463606380338</c:v>
                </c:pt>
                <c:pt idx="2168">
                  <c:v>4.360163366669406</c:v>
                </c:pt>
                <c:pt idx="2169">
                  <c:v>5.6024728183371701</c:v>
                </c:pt>
                <c:pt idx="2170">
                  <c:v>2.8534955181074486</c:v>
                </c:pt>
                <c:pt idx="2171">
                  <c:v>4.8692906518093446</c:v>
                </c:pt>
                <c:pt idx="2172">
                  <c:v>5.9466060513402672</c:v>
                </c:pt>
                <c:pt idx="2173">
                  <c:v>6.8678530491125915</c:v>
                </c:pt>
                <c:pt idx="2174">
                  <c:v>5.0809006697600996</c:v>
                </c:pt>
                <c:pt idx="2175">
                  <c:v>4.0470491171899763</c:v>
                </c:pt>
                <c:pt idx="2176">
                  <c:v>5.1343907410281719</c:v>
                </c:pt>
                <c:pt idx="2177">
                  <c:v>5.7433135061954328</c:v>
                </c:pt>
                <c:pt idx="2178">
                  <c:v>6.1220247580194149</c:v>
                </c:pt>
                <c:pt idx="2179">
                  <c:v>2.5947444703835987</c:v>
                </c:pt>
                <c:pt idx="2180">
                  <c:v>3.17096277066145</c:v>
                </c:pt>
                <c:pt idx="2181">
                  <c:v>8.5116922341265564</c:v>
                </c:pt>
                <c:pt idx="2182">
                  <c:v>6.3567624184006961</c:v>
                </c:pt>
                <c:pt idx="2183">
                  <c:v>6.5472445899083294</c:v>
                </c:pt>
                <c:pt idx="2184">
                  <c:v>8.1531884490742552</c:v>
                </c:pt>
                <c:pt idx="2185">
                  <c:v>7.7404980586537242</c:v>
                </c:pt>
                <c:pt idx="2186">
                  <c:v>2.2249518071067671</c:v>
                </c:pt>
                <c:pt idx="2187">
                  <c:v>6.609621884733059</c:v>
                </c:pt>
                <c:pt idx="2188">
                  <c:v>5.6060761136223318</c:v>
                </c:pt>
                <c:pt idx="2189">
                  <c:v>5.3509388161053932</c:v>
                </c:pt>
                <c:pt idx="2190">
                  <c:v>4.5690873645468129</c:v>
                </c:pt>
                <c:pt idx="2191">
                  <c:v>5.5866098351817879</c:v>
                </c:pt>
                <c:pt idx="2192">
                  <c:v>6.1331117628775464</c:v>
                </c:pt>
                <c:pt idx="2193">
                  <c:v>7.2121470394088973</c:v>
                </c:pt>
                <c:pt idx="2194">
                  <c:v>7.3174183794216274</c:v>
                </c:pt>
                <c:pt idx="2195">
                  <c:v>5.9282663919184504</c:v>
                </c:pt>
                <c:pt idx="2196">
                  <c:v>5.4122473001303595</c:v>
                </c:pt>
                <c:pt idx="2197">
                  <c:v>7.15294890951649</c:v>
                </c:pt>
                <c:pt idx="2198">
                  <c:v>6.3039106205947286</c:v>
                </c:pt>
                <c:pt idx="2199">
                  <c:v>6.4268093081072646</c:v>
                </c:pt>
                <c:pt idx="2200">
                  <c:v>6.223264178734726</c:v>
                </c:pt>
                <c:pt idx="2201">
                  <c:v>6.0499288152162833</c:v>
                </c:pt>
                <c:pt idx="2202">
                  <c:v>5.081899896781672</c:v>
                </c:pt>
                <c:pt idx="2203">
                  <c:v>5.3635944258137629</c:v>
                </c:pt>
                <c:pt idx="2204">
                  <c:v>8.0622134918176336</c:v>
                </c:pt>
                <c:pt idx="2205">
                  <c:v>5.4683349711423528</c:v>
                </c:pt>
                <c:pt idx="2206">
                  <c:v>5.9774179360290178</c:v>
                </c:pt>
                <c:pt idx="2207">
                  <c:v>5.0051834223421485</c:v>
                </c:pt>
                <c:pt idx="2208">
                  <c:v>5.7495913876308302</c:v>
                </c:pt>
                <c:pt idx="2209">
                  <c:v>6.8032146945158702</c:v>
                </c:pt>
                <c:pt idx="2210">
                  <c:v>6.5681812178934917</c:v>
                </c:pt>
                <c:pt idx="2211">
                  <c:v>6.9479133198873848</c:v>
                </c:pt>
                <c:pt idx="2212">
                  <c:v>4.9858161784939607</c:v>
                </c:pt>
                <c:pt idx="2213">
                  <c:v>5.1059730695178098</c:v>
                </c:pt>
                <c:pt idx="2214">
                  <c:v>4.9660396730242189</c:v>
                </c:pt>
                <c:pt idx="2215">
                  <c:v>2.8466463912542355</c:v>
                </c:pt>
                <c:pt idx="2216">
                  <c:v>8.0277419314990652</c:v>
                </c:pt>
                <c:pt idx="2217">
                  <c:v>6.4952755007721148</c:v>
                </c:pt>
                <c:pt idx="2218">
                  <c:v>5.3081000763536155</c:v>
                </c:pt>
                <c:pt idx="2219">
                  <c:v>8.0648812234039049</c:v>
                </c:pt>
                <c:pt idx="2220">
                  <c:v>5.3060491273897679</c:v>
                </c:pt>
                <c:pt idx="2221">
                  <c:v>8.163010679050311</c:v>
                </c:pt>
                <c:pt idx="2222">
                  <c:v>7.7399333866001898</c:v>
                </c:pt>
                <c:pt idx="2223">
                  <c:v>5.5959155867620591</c:v>
                </c:pt>
                <c:pt idx="2224">
                  <c:v>2.245458439855351</c:v>
                </c:pt>
                <c:pt idx="2225">
                  <c:v>6.4295476800377989</c:v>
                </c:pt>
                <c:pt idx="2226">
                  <c:v>8.9618710099365888</c:v>
                </c:pt>
                <c:pt idx="2227">
                  <c:v>5.2817158214551725</c:v>
                </c:pt>
                <c:pt idx="2228">
                  <c:v>6.8630120200333877</c:v>
                </c:pt>
                <c:pt idx="2229">
                  <c:v>4.6715410209613086</c:v>
                </c:pt>
                <c:pt idx="2230">
                  <c:v>5.9290736755235836</c:v>
                </c:pt>
                <c:pt idx="2231">
                  <c:v>6.2488983068863355</c:v>
                </c:pt>
                <c:pt idx="2232">
                  <c:v>4.1819082736919047</c:v>
                </c:pt>
                <c:pt idx="2233">
                  <c:v>4.2332608784762797</c:v>
                </c:pt>
                <c:pt idx="2234">
                  <c:v>8.0889087479167507</c:v>
                </c:pt>
                <c:pt idx="2235">
                  <c:v>2.1062943422791083</c:v>
                </c:pt>
                <c:pt idx="2236">
                  <c:v>4.7025742847445304</c:v>
                </c:pt>
                <c:pt idx="2237">
                  <c:v>8.2168084236316297</c:v>
                </c:pt>
                <c:pt idx="2238">
                  <c:v>6.0828408160070015</c:v>
                </c:pt>
                <c:pt idx="2239">
                  <c:v>6.1870778003988463</c:v>
                </c:pt>
                <c:pt idx="2240">
                  <c:v>4.2964044645524799</c:v>
                </c:pt>
                <c:pt idx="2241">
                  <c:v>6.1217147707891302</c:v>
                </c:pt>
                <c:pt idx="2242">
                  <c:v>4.8426398782746913</c:v>
                </c:pt>
                <c:pt idx="2243">
                  <c:v>3.4227566120541915</c:v>
                </c:pt>
                <c:pt idx="2244">
                  <c:v>5.1334669867096245</c:v>
                </c:pt>
                <c:pt idx="2245">
                  <c:v>6.7270268019758186</c:v>
                </c:pt>
                <c:pt idx="2246">
                  <c:v>6.2061822531006827</c:v>
                </c:pt>
                <c:pt idx="2247">
                  <c:v>7.721604112659965</c:v>
                </c:pt>
                <c:pt idx="2248">
                  <c:v>4.0474727976983287</c:v>
                </c:pt>
                <c:pt idx="2249">
                  <c:v>7.7195381553101621</c:v>
                </c:pt>
                <c:pt idx="2250">
                  <c:v>6.1502729857690506</c:v>
                </c:pt>
                <c:pt idx="2251">
                  <c:v>7.3530606137781023</c:v>
                </c:pt>
                <c:pt idx="2252">
                  <c:v>6.1255414228258838</c:v>
                </c:pt>
                <c:pt idx="2253">
                  <c:v>6.5143148200023751</c:v>
                </c:pt>
                <c:pt idx="2254">
                  <c:v>4.4052755151694436</c:v>
                </c:pt>
                <c:pt idx="2255">
                  <c:v>7.5855809901658136</c:v>
                </c:pt>
                <c:pt idx="2256">
                  <c:v>8.4132951373800342</c:v>
                </c:pt>
                <c:pt idx="2257">
                  <c:v>4.723419507073122</c:v>
                </c:pt>
                <c:pt idx="2258">
                  <c:v>6.8742159307691582</c:v>
                </c:pt>
                <c:pt idx="2259">
                  <c:v>8.3631269632621965</c:v>
                </c:pt>
                <c:pt idx="2260">
                  <c:v>6.0058613144524235</c:v>
                </c:pt>
                <c:pt idx="2261">
                  <c:v>5.2866141451167108</c:v>
                </c:pt>
                <c:pt idx="2262">
                  <c:v>4.0464895022984839</c:v>
                </c:pt>
                <c:pt idx="2263">
                  <c:v>6.6912275069337657</c:v>
                </c:pt>
                <c:pt idx="2264">
                  <c:v>9.3519987674014082</c:v>
                </c:pt>
                <c:pt idx="2265">
                  <c:v>5.7885560488411896</c:v>
                </c:pt>
                <c:pt idx="2266">
                  <c:v>8.4337011597528804</c:v>
                </c:pt>
                <c:pt idx="2267">
                  <c:v>7.3920452248147157</c:v>
                </c:pt>
                <c:pt idx="2268">
                  <c:v>3.6938654365500527</c:v>
                </c:pt>
                <c:pt idx="2269">
                  <c:v>7.1916321397912455</c:v>
                </c:pt>
                <c:pt idx="2270">
                  <c:v>7.4760215028817045</c:v>
                </c:pt>
                <c:pt idx="2271">
                  <c:v>7.7592473322725715</c:v>
                </c:pt>
                <c:pt idx="2272">
                  <c:v>8.035168905713677</c:v>
                </c:pt>
                <c:pt idx="2273">
                  <c:v>5.8014884839088854</c:v>
                </c:pt>
                <c:pt idx="2274">
                  <c:v>6.3264690228570366</c:v>
                </c:pt>
                <c:pt idx="2275">
                  <c:v>5.6882969447518974</c:v>
                </c:pt>
                <c:pt idx="2276">
                  <c:v>6.7644966291791011</c:v>
                </c:pt>
                <c:pt idx="2277">
                  <c:v>3.5859774353253058</c:v>
                </c:pt>
                <c:pt idx="2278">
                  <c:v>7.2561307425135588</c:v>
                </c:pt>
                <c:pt idx="2279">
                  <c:v>7.3533106712987975</c:v>
                </c:pt>
                <c:pt idx="2280">
                  <c:v>6.4539180886343894</c:v>
                </c:pt>
                <c:pt idx="2281">
                  <c:v>3.0567167607221366</c:v>
                </c:pt>
                <c:pt idx="2282">
                  <c:v>2.6538547014073508</c:v>
                </c:pt>
                <c:pt idx="2283">
                  <c:v>4.0403331120401829</c:v>
                </c:pt>
                <c:pt idx="2284">
                  <c:v>6.3187240143086267</c:v>
                </c:pt>
                <c:pt idx="2285">
                  <c:v>5.0970812937897545</c:v>
                </c:pt>
                <c:pt idx="2286">
                  <c:v>7.8956301450416335</c:v>
                </c:pt>
                <c:pt idx="2287">
                  <c:v>4.7223370811743504</c:v>
                </c:pt>
                <c:pt idx="2288">
                  <c:v>5.538407388309893</c:v>
                </c:pt>
                <c:pt idx="2289">
                  <c:v>6.7735343784088888</c:v>
                </c:pt>
                <c:pt idx="2290">
                  <c:v>4.6849699062715828</c:v>
                </c:pt>
                <c:pt idx="2291">
                  <c:v>7.4642120534196073</c:v>
                </c:pt>
                <c:pt idx="2292">
                  <c:v>6.9699967799257898</c:v>
                </c:pt>
                <c:pt idx="2293">
                  <c:v>6.6638609204196122</c:v>
                </c:pt>
                <c:pt idx="2294">
                  <c:v>3.7237350485502425</c:v>
                </c:pt>
                <c:pt idx="2295">
                  <c:v>6.6207433154565569</c:v>
                </c:pt>
                <c:pt idx="2296">
                  <c:v>6.955222309643978</c:v>
                </c:pt>
                <c:pt idx="2297">
                  <c:v>7.1435517204761361</c:v>
                </c:pt>
                <c:pt idx="2298">
                  <c:v>7.8501117903785778</c:v>
                </c:pt>
                <c:pt idx="2299">
                  <c:v>8.2881082971504494</c:v>
                </c:pt>
                <c:pt idx="2300">
                  <c:v>5.2108473789504055</c:v>
                </c:pt>
                <c:pt idx="2301">
                  <c:v>8.5928701195613488</c:v>
                </c:pt>
                <c:pt idx="2302">
                  <c:v>3.693145980500868</c:v>
                </c:pt>
                <c:pt idx="2303">
                  <c:v>6.0797510161984576</c:v>
                </c:pt>
                <c:pt idx="2304">
                  <c:v>7.6022528553489073</c:v>
                </c:pt>
                <c:pt idx="2305">
                  <c:v>5.4397602413380124</c:v>
                </c:pt>
                <c:pt idx="2306">
                  <c:v>7.1020812571392256</c:v>
                </c:pt>
                <c:pt idx="2307">
                  <c:v>4.4978500516094755</c:v>
                </c:pt>
                <c:pt idx="2308">
                  <c:v>6.1996652539564128</c:v>
                </c:pt>
                <c:pt idx="2309">
                  <c:v>4.3595557980965216</c:v>
                </c:pt>
                <c:pt idx="2310">
                  <c:v>4.6687621663347647</c:v>
                </c:pt>
                <c:pt idx="2311">
                  <c:v>5.0937465381240061</c:v>
                </c:pt>
                <c:pt idx="2312">
                  <c:v>6.2891059582840434</c:v>
                </c:pt>
                <c:pt idx="2313">
                  <c:v>7.7035284246142623</c:v>
                </c:pt>
                <c:pt idx="2314">
                  <c:v>8.1278894041583722</c:v>
                </c:pt>
                <c:pt idx="2315">
                  <c:v>5.2502387868931217</c:v>
                </c:pt>
                <c:pt idx="2316">
                  <c:v>5.7152075179234112</c:v>
                </c:pt>
                <c:pt idx="2317">
                  <c:v>8.4179005640614495</c:v>
                </c:pt>
                <c:pt idx="2318">
                  <c:v>8.0682480593284982</c:v>
                </c:pt>
                <c:pt idx="2319">
                  <c:v>5.8726190867122261</c:v>
                </c:pt>
                <c:pt idx="2320">
                  <c:v>6.6254726425518884</c:v>
                </c:pt>
                <c:pt idx="2321">
                  <c:v>7.53121718042041</c:v>
                </c:pt>
                <c:pt idx="2322">
                  <c:v>4.4945580639119038</c:v>
                </c:pt>
                <c:pt idx="2323">
                  <c:v>7.1257514084836489</c:v>
                </c:pt>
                <c:pt idx="2324">
                  <c:v>6.9786810501455827</c:v>
                </c:pt>
                <c:pt idx="2325">
                  <c:v>3.3331754083907343</c:v>
                </c:pt>
                <c:pt idx="2326">
                  <c:v>8.4330951169368902</c:v>
                </c:pt>
                <c:pt idx="2327">
                  <c:v>3.1488432207501842</c:v>
                </c:pt>
                <c:pt idx="2328">
                  <c:v>1.3883616363931208</c:v>
                </c:pt>
                <c:pt idx="2329">
                  <c:v>3.1554265011232383</c:v>
                </c:pt>
                <c:pt idx="2330">
                  <c:v>1.0277394215640341</c:v>
                </c:pt>
                <c:pt idx="2331">
                  <c:v>3.6045271891267627</c:v>
                </c:pt>
                <c:pt idx="2332">
                  <c:v>3.7098404413821626</c:v>
                </c:pt>
                <c:pt idx="2333">
                  <c:v>5.0234007463315207</c:v>
                </c:pt>
                <c:pt idx="2334">
                  <c:v>7.1746448264603861</c:v>
                </c:pt>
                <c:pt idx="2335">
                  <c:v>6.3306488663568414</c:v>
                </c:pt>
                <c:pt idx="2336">
                  <c:v>7.419451033607233</c:v>
                </c:pt>
                <c:pt idx="2337">
                  <c:v>7.0827399254943568</c:v>
                </c:pt>
                <c:pt idx="2338">
                  <c:v>6.8377819708150192</c:v>
                </c:pt>
                <c:pt idx="2339">
                  <c:v>6.9857259221874246</c:v>
                </c:pt>
                <c:pt idx="2340">
                  <c:v>6.5250979479253575</c:v>
                </c:pt>
                <c:pt idx="2341">
                  <c:v>6.0532252476484985</c:v>
                </c:pt>
                <c:pt idx="2342">
                  <c:v>7.5465087917921139</c:v>
                </c:pt>
                <c:pt idx="2343">
                  <c:v>6.8196927135460284</c:v>
                </c:pt>
                <c:pt idx="2344">
                  <c:v>6.1390516829762154</c:v>
                </c:pt>
                <c:pt idx="2345">
                  <c:v>6.2209096779302406</c:v>
                </c:pt>
                <c:pt idx="2346">
                  <c:v>7.2637879510024224</c:v>
                </c:pt>
                <c:pt idx="2347">
                  <c:v>4.6236248815166885</c:v>
                </c:pt>
                <c:pt idx="2348">
                  <c:v>6.6834800352424883</c:v>
                </c:pt>
                <c:pt idx="2349">
                  <c:v>3.0619431412726321</c:v>
                </c:pt>
                <c:pt idx="2350">
                  <c:v>3.762482396003866</c:v>
                </c:pt>
                <c:pt idx="2351">
                  <c:v>3.8423531869255352</c:v>
                </c:pt>
                <c:pt idx="2352">
                  <c:v>7.9423393920987841</c:v>
                </c:pt>
                <c:pt idx="2353">
                  <c:v>3.5097543841124907</c:v>
                </c:pt>
                <c:pt idx="2354">
                  <c:v>6.7040773249327108</c:v>
                </c:pt>
                <c:pt idx="2355">
                  <c:v>4.8018409861605136</c:v>
                </c:pt>
                <c:pt idx="2356">
                  <c:v>5.8832567706667875</c:v>
                </c:pt>
                <c:pt idx="2357">
                  <c:v>7.534221256165468</c:v>
                </c:pt>
                <c:pt idx="2358">
                  <c:v>6.6243893620645293</c:v>
                </c:pt>
                <c:pt idx="2359">
                  <c:v>6.7463811576731008</c:v>
                </c:pt>
                <c:pt idx="2360">
                  <c:v>4.1346425911248152</c:v>
                </c:pt>
                <c:pt idx="2361">
                  <c:v>7.3355628838889908</c:v>
                </c:pt>
                <c:pt idx="2362">
                  <c:v>7.0425837158394664</c:v>
                </c:pt>
                <c:pt idx="2363">
                  <c:v>6.2762306475617464</c:v>
                </c:pt>
                <c:pt idx="2364">
                  <c:v>5.2327753124146499</c:v>
                </c:pt>
                <c:pt idx="2365">
                  <c:v>5.463879700007733</c:v>
                </c:pt>
                <c:pt idx="2366">
                  <c:v>4.714865571518394</c:v>
                </c:pt>
                <c:pt idx="2367">
                  <c:v>7.9433045200711945</c:v>
                </c:pt>
                <c:pt idx="2368">
                  <c:v>4.2756658482606715</c:v>
                </c:pt>
                <c:pt idx="2369">
                  <c:v>7.6897129814639822</c:v>
                </c:pt>
                <c:pt idx="2370">
                  <c:v>6.6993112448550551</c:v>
                </c:pt>
                <c:pt idx="2371">
                  <c:v>7.2156270465424539</c:v>
                </c:pt>
                <c:pt idx="2372">
                  <c:v>5.287289237913396</c:v>
                </c:pt>
                <c:pt idx="2373">
                  <c:v>4.2263319829939832</c:v>
                </c:pt>
                <c:pt idx="2374">
                  <c:v>4.9787911709599522</c:v>
                </c:pt>
                <c:pt idx="2375">
                  <c:v>6.3568772229869577</c:v>
                </c:pt>
                <c:pt idx="2376">
                  <c:v>6.8491571616502585</c:v>
                </c:pt>
                <c:pt idx="2377">
                  <c:v>6.9482944991432811</c:v>
                </c:pt>
                <c:pt idx="2378">
                  <c:v>3.7388609904958998</c:v>
                </c:pt>
                <c:pt idx="2379">
                  <c:v>4.3678067075661708</c:v>
                </c:pt>
                <c:pt idx="2380">
                  <c:v>1.9825590388499004</c:v>
                </c:pt>
                <c:pt idx="2381">
                  <c:v>5.1526607976552468</c:v>
                </c:pt>
                <c:pt idx="2382">
                  <c:v>4.0501894915995491</c:v>
                </c:pt>
                <c:pt idx="2383">
                  <c:v>7.0810837426856095</c:v>
                </c:pt>
                <c:pt idx="2384">
                  <c:v>5.7794273744757669</c:v>
                </c:pt>
                <c:pt idx="2385">
                  <c:v>4.8395987406252186</c:v>
                </c:pt>
                <c:pt idx="2386">
                  <c:v>6.2106334040787861</c:v>
                </c:pt>
                <c:pt idx="2387">
                  <c:v>5.5984949212332245</c:v>
                </c:pt>
                <c:pt idx="2388">
                  <c:v>6.5299057856766654</c:v>
                </c:pt>
                <c:pt idx="2389">
                  <c:v>4.6512092732698829</c:v>
                </c:pt>
                <c:pt idx="2390">
                  <c:v>2.6689013414957561</c:v>
                </c:pt>
                <c:pt idx="2391">
                  <c:v>8.5481031483931673</c:v>
                </c:pt>
                <c:pt idx="2392">
                  <c:v>7.4734094981052737</c:v>
                </c:pt>
                <c:pt idx="2393">
                  <c:v>6.5873728647472021</c:v>
                </c:pt>
                <c:pt idx="2394">
                  <c:v>7.2771724203627084</c:v>
                </c:pt>
                <c:pt idx="2395">
                  <c:v>7.9549355509592079</c:v>
                </c:pt>
                <c:pt idx="2396">
                  <c:v>2.9163700998647877</c:v>
                </c:pt>
                <c:pt idx="2397">
                  <c:v>5.4018193854825993</c:v>
                </c:pt>
                <c:pt idx="2398">
                  <c:v>6.865360649062362</c:v>
                </c:pt>
                <c:pt idx="2399">
                  <c:v>5.4602127719135227</c:v>
                </c:pt>
                <c:pt idx="2400">
                  <c:v>3.8684635472448767</c:v>
                </c:pt>
                <c:pt idx="2401">
                  <c:v>4.0610627354069671</c:v>
                </c:pt>
                <c:pt idx="2402">
                  <c:v>6.3029948456231466</c:v>
                </c:pt>
                <c:pt idx="2403">
                  <c:v>6.8886885998463141</c:v>
                </c:pt>
                <c:pt idx="2404">
                  <c:v>7.5285498341244246</c:v>
                </c:pt>
                <c:pt idx="2405">
                  <c:v>6.9448601136447943</c:v>
                </c:pt>
                <c:pt idx="2406">
                  <c:v>4.675199407013384</c:v>
                </c:pt>
                <c:pt idx="2407">
                  <c:v>7.3588270277450096</c:v>
                </c:pt>
                <c:pt idx="2408">
                  <c:v>6.0220339051930525</c:v>
                </c:pt>
                <c:pt idx="2409">
                  <c:v>5.9554506057515155</c:v>
                </c:pt>
                <c:pt idx="2410">
                  <c:v>5.9806143189126857</c:v>
                </c:pt>
                <c:pt idx="2411">
                  <c:v>5.56321193379127</c:v>
                </c:pt>
                <c:pt idx="2412">
                  <c:v>5.4452817015027222</c:v>
                </c:pt>
                <c:pt idx="2413">
                  <c:v>3.4965779878997107</c:v>
                </c:pt>
                <c:pt idx="2414">
                  <c:v>7.9866391464078319</c:v>
                </c:pt>
                <c:pt idx="2415">
                  <c:v>5.3514261186856187</c:v>
                </c:pt>
                <c:pt idx="2416">
                  <c:v>4.4347800326267599</c:v>
                </c:pt>
                <c:pt idx="2417">
                  <c:v>4.6975799826291285</c:v>
                </c:pt>
                <c:pt idx="2418">
                  <c:v>6.9176792616681499</c:v>
                </c:pt>
                <c:pt idx="2419">
                  <c:v>6.817405478585389</c:v>
                </c:pt>
                <c:pt idx="2420">
                  <c:v>6.7957865311960717</c:v>
                </c:pt>
                <c:pt idx="2421">
                  <c:v>5.5844530554459038</c:v>
                </c:pt>
                <c:pt idx="2422">
                  <c:v>6.007094487549395</c:v>
                </c:pt>
                <c:pt idx="2423">
                  <c:v>4.9776373360703463</c:v>
                </c:pt>
                <c:pt idx="2424">
                  <c:v>3.9604276102440608</c:v>
                </c:pt>
                <c:pt idx="2425">
                  <c:v>3.0130500210595064</c:v>
                </c:pt>
                <c:pt idx="2426">
                  <c:v>6.1025671069273537</c:v>
                </c:pt>
                <c:pt idx="2427">
                  <c:v>7.4049059620097903</c:v>
                </c:pt>
                <c:pt idx="2428">
                  <c:v>5.4711288825631934</c:v>
                </c:pt>
                <c:pt idx="2429">
                  <c:v>7.8676474075567455</c:v>
                </c:pt>
                <c:pt idx="2430">
                  <c:v>5.8427265999848865</c:v>
                </c:pt>
                <c:pt idx="2431">
                  <c:v>8.6079733720210054</c:v>
                </c:pt>
                <c:pt idx="2432">
                  <c:v>7.7903910763115132</c:v>
                </c:pt>
                <c:pt idx="2433">
                  <c:v>5.5422564468294766</c:v>
                </c:pt>
                <c:pt idx="2434">
                  <c:v>4.1389735184894549</c:v>
                </c:pt>
                <c:pt idx="2435">
                  <c:v>6.5808306584111529</c:v>
                </c:pt>
                <c:pt idx="2436">
                  <c:v>8.3959807932211739</c:v>
                </c:pt>
                <c:pt idx="2437">
                  <c:v>7.4700449841425094</c:v>
                </c:pt>
                <c:pt idx="2438">
                  <c:v>7.3281844684302841</c:v>
                </c:pt>
                <c:pt idx="2439">
                  <c:v>4.3384066715100547</c:v>
                </c:pt>
                <c:pt idx="2440">
                  <c:v>5.1367141491808104</c:v>
                </c:pt>
                <c:pt idx="2441">
                  <c:v>6.5092976974116032</c:v>
                </c:pt>
                <c:pt idx="2442">
                  <c:v>4.6839714909569921</c:v>
                </c:pt>
                <c:pt idx="2443">
                  <c:v>5.1472296653387923</c:v>
                </c:pt>
                <c:pt idx="2444">
                  <c:v>7.3964164962528303</c:v>
                </c:pt>
                <c:pt idx="2445">
                  <c:v>2.8861325916681144</c:v>
                </c:pt>
                <c:pt idx="2446">
                  <c:v>5.6092524491349911</c:v>
                </c:pt>
                <c:pt idx="2447">
                  <c:v>8.2279533854248719</c:v>
                </c:pt>
                <c:pt idx="2448">
                  <c:v>4.6051545699269223</c:v>
                </c:pt>
                <c:pt idx="2449">
                  <c:v>6.4669179108073074</c:v>
                </c:pt>
                <c:pt idx="2450">
                  <c:v>4.7120378729595185</c:v>
                </c:pt>
                <c:pt idx="2451">
                  <c:v>6.3594515274016095</c:v>
                </c:pt>
                <c:pt idx="2452">
                  <c:v>5.6725859382425696</c:v>
                </c:pt>
                <c:pt idx="2453">
                  <c:v>3.4689237129428809</c:v>
                </c:pt>
                <c:pt idx="2454">
                  <c:v>5.0765227326894902</c:v>
                </c:pt>
                <c:pt idx="2455">
                  <c:v>7.7216004438143457</c:v>
                </c:pt>
                <c:pt idx="2456">
                  <c:v>6.1647012129312788</c:v>
                </c:pt>
                <c:pt idx="2457">
                  <c:v>9.3754187902623141</c:v>
                </c:pt>
                <c:pt idx="2458">
                  <c:v>5.8581758263942687</c:v>
                </c:pt>
                <c:pt idx="2459">
                  <c:v>6.1591285862051715</c:v>
                </c:pt>
                <c:pt idx="2460">
                  <c:v>6.1650370111690407</c:v>
                </c:pt>
                <c:pt idx="2461">
                  <c:v>7.8318701369202861</c:v>
                </c:pt>
                <c:pt idx="2462">
                  <c:v>6.6428548186128111</c:v>
                </c:pt>
                <c:pt idx="2463">
                  <c:v>7.5041501717794183</c:v>
                </c:pt>
                <c:pt idx="2464">
                  <c:v>5.4526160226161915</c:v>
                </c:pt>
                <c:pt idx="2465">
                  <c:v>7.7585529974193506</c:v>
                </c:pt>
                <c:pt idx="2466">
                  <c:v>7.046515763418931</c:v>
                </c:pt>
                <c:pt idx="2467">
                  <c:v>5.3107891206147801</c:v>
                </c:pt>
                <c:pt idx="2468">
                  <c:v>7.2035416889072952</c:v>
                </c:pt>
                <c:pt idx="2469">
                  <c:v>8.7992075495181883</c:v>
                </c:pt>
                <c:pt idx="2470">
                  <c:v>6.4169624009177966</c:v>
                </c:pt>
                <c:pt idx="2471">
                  <c:v>6.2649327908881265</c:v>
                </c:pt>
                <c:pt idx="2472">
                  <c:v>5.0910882576886314</c:v>
                </c:pt>
                <c:pt idx="2473">
                  <c:v>7.038960435767029</c:v>
                </c:pt>
                <c:pt idx="2474">
                  <c:v>6.454889374214086</c:v>
                </c:pt>
                <c:pt idx="2475">
                  <c:v>5.1289190681370149</c:v>
                </c:pt>
                <c:pt idx="2476">
                  <c:v>8.5963023679542587</c:v>
                </c:pt>
                <c:pt idx="2477">
                  <c:v>7.9143219124926834</c:v>
                </c:pt>
                <c:pt idx="2478">
                  <c:v>3.0787036882817893</c:v>
                </c:pt>
                <c:pt idx="2479">
                  <c:v>7.191081041970441</c:v>
                </c:pt>
                <c:pt idx="2480">
                  <c:v>6.5668148912139541</c:v>
                </c:pt>
                <c:pt idx="2481">
                  <c:v>5.8079585316410878</c:v>
                </c:pt>
                <c:pt idx="2482">
                  <c:v>7.9488212262013702</c:v>
                </c:pt>
                <c:pt idx="2483">
                  <c:v>4.0843123093511897</c:v>
                </c:pt>
                <c:pt idx="2484">
                  <c:v>7.4839953563094355</c:v>
                </c:pt>
                <c:pt idx="2485">
                  <c:v>7.0020512490194431</c:v>
                </c:pt>
                <c:pt idx="2486">
                  <c:v>5.8154297870597791</c:v>
                </c:pt>
                <c:pt idx="2487">
                  <c:v>2.4631222957699088</c:v>
                </c:pt>
                <c:pt idx="2488">
                  <c:v>6.8911759965716595</c:v>
                </c:pt>
                <c:pt idx="2489">
                  <c:v>7.7403429940381319</c:v>
                </c:pt>
                <c:pt idx="2490">
                  <c:v>6.3408986213351639</c:v>
                </c:pt>
                <c:pt idx="2491">
                  <c:v>6.6611432638948411</c:v>
                </c:pt>
                <c:pt idx="2492">
                  <c:v>5.0695800346432129</c:v>
                </c:pt>
                <c:pt idx="2493">
                  <c:v>4.4532887820153606</c:v>
                </c:pt>
                <c:pt idx="2494">
                  <c:v>7.4400534730239523</c:v>
                </c:pt>
                <c:pt idx="2495">
                  <c:v>6.152516127690661</c:v>
                </c:pt>
                <c:pt idx="2496">
                  <c:v>8.6472875795711364</c:v>
                </c:pt>
                <c:pt idx="2497">
                  <c:v>4.0231852298920012</c:v>
                </c:pt>
                <c:pt idx="2498">
                  <c:v>5.674305828551895</c:v>
                </c:pt>
                <c:pt idx="2499">
                  <c:v>6.4595286579685984</c:v>
                </c:pt>
                <c:pt idx="2500">
                  <c:v>4.1426041150797071</c:v>
                </c:pt>
                <c:pt idx="2501">
                  <c:v>7.2784053183925028</c:v>
                </c:pt>
                <c:pt idx="2502">
                  <c:v>5.8376112420803299</c:v>
                </c:pt>
                <c:pt idx="2503">
                  <c:v>6.9754666391753695</c:v>
                </c:pt>
                <c:pt idx="2504">
                  <c:v>5.344451608346386</c:v>
                </c:pt>
                <c:pt idx="2505">
                  <c:v>4.6484714943165564</c:v>
                </c:pt>
                <c:pt idx="2506">
                  <c:v>6.7574969370600071</c:v>
                </c:pt>
                <c:pt idx="2507">
                  <c:v>5.7080688554519714</c:v>
                </c:pt>
                <c:pt idx="2508">
                  <c:v>7.4360038038616372</c:v>
                </c:pt>
                <c:pt idx="2509">
                  <c:v>8.2967881599747102</c:v>
                </c:pt>
                <c:pt idx="2510">
                  <c:v>5.4460469037192087</c:v>
                </c:pt>
                <c:pt idx="2511">
                  <c:v>8.6997348859118642</c:v>
                </c:pt>
                <c:pt idx="2512">
                  <c:v>5.6358637785017995</c:v>
                </c:pt>
                <c:pt idx="2513">
                  <c:v>5.909342673257453</c:v>
                </c:pt>
                <c:pt idx="2514">
                  <c:v>6.5111604879938163</c:v>
                </c:pt>
                <c:pt idx="2515">
                  <c:v>4.976225570915302</c:v>
                </c:pt>
                <c:pt idx="2516">
                  <c:v>6.8034985321046735</c:v>
                </c:pt>
                <c:pt idx="2517">
                  <c:v>4.8625752782127085</c:v>
                </c:pt>
                <c:pt idx="2518">
                  <c:v>6.191288866830412</c:v>
                </c:pt>
                <c:pt idx="2519">
                  <c:v>5.4100894206994257</c:v>
                </c:pt>
                <c:pt idx="2520">
                  <c:v>5.0323854735769702</c:v>
                </c:pt>
                <c:pt idx="2521">
                  <c:v>5.6060583750836575</c:v>
                </c:pt>
                <c:pt idx="2522">
                  <c:v>5.1195714301186817</c:v>
                </c:pt>
                <c:pt idx="2523">
                  <c:v>7.7455110348506828</c:v>
                </c:pt>
                <c:pt idx="2524">
                  <c:v>7.013665691685139</c:v>
                </c:pt>
                <c:pt idx="2525">
                  <c:v>4.8477996257082774</c:v>
                </c:pt>
                <c:pt idx="2526">
                  <c:v>5.6800404486316989</c:v>
                </c:pt>
                <c:pt idx="2527">
                  <c:v>7.4224817083937529</c:v>
                </c:pt>
                <c:pt idx="2528">
                  <c:v>6.2785697205643878</c:v>
                </c:pt>
                <c:pt idx="2529">
                  <c:v>6.1981577582584126</c:v>
                </c:pt>
                <c:pt idx="2530">
                  <c:v>6.2649366202589825</c:v>
                </c:pt>
                <c:pt idx="2531">
                  <c:v>6.7476599417249847</c:v>
                </c:pt>
                <c:pt idx="2532">
                  <c:v>4.8024903963915122</c:v>
                </c:pt>
                <c:pt idx="2533">
                  <c:v>7.132315581103132</c:v>
                </c:pt>
                <c:pt idx="2534">
                  <c:v>6.4057321259024391</c:v>
                </c:pt>
                <c:pt idx="2535">
                  <c:v>3.6857090810773809</c:v>
                </c:pt>
                <c:pt idx="2536">
                  <c:v>7.9648925525624303</c:v>
                </c:pt>
                <c:pt idx="2537">
                  <c:v>2.1902125521133313</c:v>
                </c:pt>
                <c:pt idx="2538">
                  <c:v>1.4200772272864937</c:v>
                </c:pt>
                <c:pt idx="2539">
                  <c:v>2.9916100788906306</c:v>
                </c:pt>
                <c:pt idx="2540">
                  <c:v>1.3229336075891298</c:v>
                </c:pt>
                <c:pt idx="2541">
                  <c:v>3.5882650971725614</c:v>
                </c:pt>
                <c:pt idx="2542">
                  <c:v>3.7703465180166051</c:v>
                </c:pt>
                <c:pt idx="2543">
                  <c:v>5.3288351335842474</c:v>
                </c:pt>
                <c:pt idx="2544">
                  <c:v>7.4031298647350177</c:v>
                </c:pt>
                <c:pt idx="2545">
                  <c:v>6.7264417570233741</c:v>
                </c:pt>
                <c:pt idx="2546">
                  <c:v>6.9716309971011086</c:v>
                </c:pt>
                <c:pt idx="2547">
                  <c:v>7.0212472694327097</c:v>
                </c:pt>
                <c:pt idx="2548">
                  <c:v>5.0308163084599116</c:v>
                </c:pt>
                <c:pt idx="2549">
                  <c:v>7.2967974335332775</c:v>
                </c:pt>
                <c:pt idx="2550">
                  <c:v>6.0372489161685152</c:v>
                </c:pt>
                <c:pt idx="2551">
                  <c:v>4.3847296716627824</c:v>
                </c:pt>
                <c:pt idx="2552">
                  <c:v>8.4121001726859852</c:v>
                </c:pt>
                <c:pt idx="2553">
                  <c:v>8.8275630967221232</c:v>
                </c:pt>
                <c:pt idx="2554">
                  <c:v>8.0377064231307909</c:v>
                </c:pt>
                <c:pt idx="2555">
                  <c:v>5.8886284162216</c:v>
                </c:pt>
                <c:pt idx="2556">
                  <c:v>6.372848787689251</c:v>
                </c:pt>
                <c:pt idx="2557">
                  <c:v>5.7179074870020106</c:v>
                </c:pt>
                <c:pt idx="2558">
                  <c:v>6.4700655962562266</c:v>
                </c:pt>
                <c:pt idx="2559">
                  <c:v>4.4447496772634514</c:v>
                </c:pt>
                <c:pt idx="2560">
                  <c:v>3.6368252512278918</c:v>
                </c:pt>
                <c:pt idx="2561">
                  <c:v>2.5714391010453865</c:v>
                </c:pt>
                <c:pt idx="2562">
                  <c:v>6.9173303028323687</c:v>
                </c:pt>
                <c:pt idx="2563">
                  <c:v>6.3162968680329303</c:v>
                </c:pt>
                <c:pt idx="2564">
                  <c:v>5.4088139941300408</c:v>
                </c:pt>
                <c:pt idx="2565">
                  <c:v>4.4229704044122125</c:v>
                </c:pt>
                <c:pt idx="2566">
                  <c:v>6.9661505920814886</c:v>
                </c:pt>
                <c:pt idx="2567">
                  <c:v>5.7824556055120215</c:v>
                </c:pt>
                <c:pt idx="2568">
                  <c:v>6.8875042926811236</c:v>
                </c:pt>
                <c:pt idx="2569">
                  <c:v>6.7780193004704676</c:v>
                </c:pt>
                <c:pt idx="2570">
                  <c:v>3.764643735970707</c:v>
                </c:pt>
                <c:pt idx="2571">
                  <c:v>8.3985402512286598</c:v>
                </c:pt>
                <c:pt idx="2572">
                  <c:v>5.3211715260311445</c:v>
                </c:pt>
                <c:pt idx="2573">
                  <c:v>6.1008331878194682</c:v>
                </c:pt>
                <c:pt idx="2574">
                  <c:v>6.283125029185352</c:v>
                </c:pt>
                <c:pt idx="2575">
                  <c:v>5.6696216215148931</c:v>
                </c:pt>
                <c:pt idx="2576">
                  <c:v>4.8953984079421744</c:v>
                </c:pt>
                <c:pt idx="2577">
                  <c:v>7.8925226407637883</c:v>
                </c:pt>
                <c:pt idx="2578">
                  <c:v>3.7343223181256695</c:v>
                </c:pt>
                <c:pt idx="2579">
                  <c:v>7.8544171114554366</c:v>
                </c:pt>
                <c:pt idx="2580">
                  <c:v>6.4466529670991628</c:v>
                </c:pt>
                <c:pt idx="2581">
                  <c:v>7.188549354133607</c:v>
                </c:pt>
                <c:pt idx="2582">
                  <c:v>4.8468429408317091</c:v>
                </c:pt>
                <c:pt idx="2583">
                  <c:v>6.1979199169928858</c:v>
                </c:pt>
                <c:pt idx="2584">
                  <c:v>6.9782075408457578</c:v>
                </c:pt>
                <c:pt idx="2585">
                  <c:v>6.331914898636354</c:v>
                </c:pt>
                <c:pt idx="2586">
                  <c:v>7.6763840110880235</c:v>
                </c:pt>
                <c:pt idx="2587">
                  <c:v>6.9183967539229023</c:v>
                </c:pt>
                <c:pt idx="2588">
                  <c:v>3.960592104043529</c:v>
                </c:pt>
                <c:pt idx="2589">
                  <c:v>6.6531456676758118</c:v>
                </c:pt>
                <c:pt idx="2590">
                  <c:v>3.2507965531962117</c:v>
                </c:pt>
                <c:pt idx="2591">
                  <c:v>5.5271750596051987</c:v>
                </c:pt>
                <c:pt idx="2592">
                  <c:v>4.3753208378695856</c:v>
                </c:pt>
                <c:pt idx="2593">
                  <c:v>6.2568075942452852</c:v>
                </c:pt>
                <c:pt idx="2594">
                  <c:v>3.166403163355278</c:v>
                </c:pt>
                <c:pt idx="2595">
                  <c:v>4.102785773650262</c:v>
                </c:pt>
                <c:pt idx="2596">
                  <c:v>6.7923617804713503</c:v>
                </c:pt>
                <c:pt idx="2597">
                  <c:v>5.643039807489564</c:v>
                </c:pt>
                <c:pt idx="2598">
                  <c:v>7.1134226490578181</c:v>
                </c:pt>
                <c:pt idx="2599">
                  <c:v>4.6850869453106521</c:v>
                </c:pt>
                <c:pt idx="2600">
                  <c:v>4.9697145732599282</c:v>
                </c:pt>
                <c:pt idx="2601">
                  <c:v>8.3989340298594435</c:v>
                </c:pt>
                <c:pt idx="2602">
                  <c:v>7.3348086421164949</c:v>
                </c:pt>
                <c:pt idx="2603">
                  <c:v>7.0127611467855484</c:v>
                </c:pt>
                <c:pt idx="2604">
                  <c:v>7.6669276665882915</c:v>
                </c:pt>
                <c:pt idx="2605">
                  <c:v>7.675937062072185</c:v>
                </c:pt>
                <c:pt idx="2606">
                  <c:v>5.6256824147009352</c:v>
                </c:pt>
                <c:pt idx="2607">
                  <c:v>6.2087395848954294</c:v>
                </c:pt>
                <c:pt idx="2608">
                  <c:v>6.7511717271396998</c:v>
                </c:pt>
                <c:pt idx="2609">
                  <c:v>4.9273598272930466</c:v>
                </c:pt>
                <c:pt idx="2610">
                  <c:v>4.5444434215983751</c:v>
                </c:pt>
                <c:pt idx="2611">
                  <c:v>3.7868800246602943</c:v>
                </c:pt>
                <c:pt idx="2612">
                  <c:v>6.8083223663015895</c:v>
                </c:pt>
                <c:pt idx="2613">
                  <c:v>7.0542266920416798</c:v>
                </c:pt>
                <c:pt idx="2614">
                  <c:v>7.7256179829059741</c:v>
                </c:pt>
                <c:pt idx="2615">
                  <c:v>6.2717008609015608</c:v>
                </c:pt>
                <c:pt idx="2616">
                  <c:v>5.9518968639226317</c:v>
                </c:pt>
                <c:pt idx="2617">
                  <c:v>7.169309112980998</c:v>
                </c:pt>
                <c:pt idx="2618">
                  <c:v>5.1872834677473687</c:v>
                </c:pt>
                <c:pt idx="2619">
                  <c:v>6.0411854524141715</c:v>
                </c:pt>
                <c:pt idx="2620">
                  <c:v>5.8499160988687855</c:v>
                </c:pt>
                <c:pt idx="2621">
                  <c:v>5.870777383001859</c:v>
                </c:pt>
                <c:pt idx="2622">
                  <c:v>4.3119755855412611</c:v>
                </c:pt>
                <c:pt idx="2623">
                  <c:v>5.5920936686634706</c:v>
                </c:pt>
                <c:pt idx="2624">
                  <c:v>7.971138271546236</c:v>
                </c:pt>
                <c:pt idx="2625">
                  <c:v>4.9409046523901878</c:v>
                </c:pt>
                <c:pt idx="2626">
                  <c:v>5.7865838201332167</c:v>
                </c:pt>
                <c:pt idx="2627">
                  <c:v>6.303115847603677</c:v>
                </c:pt>
                <c:pt idx="2628">
                  <c:v>7.2030044253115584</c:v>
                </c:pt>
                <c:pt idx="2629">
                  <c:v>7.8772411076116269</c:v>
                </c:pt>
                <c:pt idx="2630">
                  <c:v>6.8463007686230624</c:v>
                </c:pt>
                <c:pt idx="2631">
                  <c:v>7.6068767919858402</c:v>
                </c:pt>
                <c:pt idx="2632">
                  <c:v>4.1425802929328528</c:v>
                </c:pt>
                <c:pt idx="2633">
                  <c:v>4.9495946115311273</c:v>
                </c:pt>
                <c:pt idx="2634">
                  <c:v>5.4483062628534649</c:v>
                </c:pt>
                <c:pt idx="2635">
                  <c:v>3.3632974315511404</c:v>
                </c:pt>
                <c:pt idx="2636">
                  <c:v>7.1090815194750192</c:v>
                </c:pt>
                <c:pt idx="2637">
                  <c:v>7.7108535641077829</c:v>
                </c:pt>
                <c:pt idx="2638">
                  <c:v>5.161629210863782</c:v>
                </c:pt>
                <c:pt idx="2639">
                  <c:v>6.6063812290181305</c:v>
                </c:pt>
                <c:pt idx="2640">
                  <c:v>5.0421760834585223</c:v>
                </c:pt>
                <c:pt idx="2641">
                  <c:v>7.8985886784239927</c:v>
                </c:pt>
                <c:pt idx="2642">
                  <c:v>7.7626273163579658</c:v>
                </c:pt>
                <c:pt idx="2643">
                  <c:v>6.4421394731681101</c:v>
                </c:pt>
                <c:pt idx="2644">
                  <c:v>3.1633922111219661</c:v>
                </c:pt>
                <c:pt idx="2645">
                  <c:v>6.5453612915466177</c:v>
                </c:pt>
                <c:pt idx="2646">
                  <c:v>8.680899344825816</c:v>
                </c:pt>
                <c:pt idx="2647">
                  <c:v>7.3365653402866462</c:v>
                </c:pt>
                <c:pt idx="2648">
                  <c:v>7.2446729782575696</c:v>
                </c:pt>
                <c:pt idx="2649">
                  <c:v>5.5412401103476681</c:v>
                </c:pt>
                <c:pt idx="2650">
                  <c:v>5.148306140223835</c:v>
                </c:pt>
                <c:pt idx="2651">
                  <c:v>5.9187962680055053</c:v>
                </c:pt>
                <c:pt idx="2652">
                  <c:v>5.6719827043134812</c:v>
                </c:pt>
                <c:pt idx="2653">
                  <c:v>3.2747189823757461</c:v>
                </c:pt>
                <c:pt idx="2654">
                  <c:v>6.7838932065971331</c:v>
                </c:pt>
                <c:pt idx="2655">
                  <c:v>2.2644692448876427</c:v>
                </c:pt>
                <c:pt idx="2656">
                  <c:v>6.4432041492707741</c:v>
                </c:pt>
                <c:pt idx="2657">
                  <c:v>7.9661408274814942</c:v>
                </c:pt>
                <c:pt idx="2658">
                  <c:v>6.8666176475015899</c:v>
                </c:pt>
                <c:pt idx="2659">
                  <c:v>6.8219623475491238</c:v>
                </c:pt>
                <c:pt idx="2660">
                  <c:v>5.3307436327733919</c:v>
                </c:pt>
                <c:pt idx="2661">
                  <c:v>6.2600012782706926</c:v>
                </c:pt>
                <c:pt idx="2662">
                  <c:v>4.5110468834433606</c:v>
                </c:pt>
                <c:pt idx="2663">
                  <c:v>3.1652927184265591</c:v>
                </c:pt>
                <c:pt idx="2664">
                  <c:v>5.939289427600027</c:v>
                </c:pt>
                <c:pt idx="2665">
                  <c:v>8.0321752059154665</c:v>
                </c:pt>
                <c:pt idx="2666">
                  <c:v>7.0840188976111751</c:v>
                </c:pt>
                <c:pt idx="2667">
                  <c:v>7.3008800927986455</c:v>
                </c:pt>
                <c:pt idx="2668">
                  <c:v>4.7303097465347381</c:v>
                </c:pt>
                <c:pt idx="2669">
                  <c:v>6.7533930964833209</c:v>
                </c:pt>
                <c:pt idx="2670">
                  <c:v>6.9844034033261213</c:v>
                </c:pt>
                <c:pt idx="2671">
                  <c:v>6.9783655741931021</c:v>
                </c:pt>
                <c:pt idx="2672">
                  <c:v>6.5697026819764046</c:v>
                </c:pt>
                <c:pt idx="2673">
                  <c:v>7.4080208222818573</c:v>
                </c:pt>
                <c:pt idx="2674">
                  <c:v>6.3014259164627235</c:v>
                </c:pt>
                <c:pt idx="2675">
                  <c:v>7.682360284465771</c:v>
                </c:pt>
                <c:pt idx="2676">
                  <c:v>6.7212071134910047</c:v>
                </c:pt>
                <c:pt idx="2677">
                  <c:v>4.0571179065050584</c:v>
                </c:pt>
                <c:pt idx="2678">
                  <c:v>6.6139095173596356</c:v>
                </c:pt>
                <c:pt idx="2679">
                  <c:v>7.569941391198463</c:v>
                </c:pt>
                <c:pt idx="2680">
                  <c:v>7.1614871461404261</c:v>
                </c:pt>
                <c:pt idx="2681">
                  <c:v>5.3714336681202202</c:v>
                </c:pt>
                <c:pt idx="2682">
                  <c:v>3.7565253787414843</c:v>
                </c:pt>
                <c:pt idx="2683">
                  <c:v>6.6970602915873014</c:v>
                </c:pt>
                <c:pt idx="2684">
                  <c:v>9.2426277480619135</c:v>
                </c:pt>
                <c:pt idx="2685">
                  <c:v>6.1127277575352146</c:v>
                </c:pt>
                <c:pt idx="2686">
                  <c:v>8.9075916510933855</c:v>
                </c:pt>
                <c:pt idx="2687">
                  <c:v>8.2501955130097091</c:v>
                </c:pt>
                <c:pt idx="2688">
                  <c:v>6.0789959657384127</c:v>
                </c:pt>
                <c:pt idx="2689">
                  <c:v>7.7105910053568421</c:v>
                </c:pt>
                <c:pt idx="2690">
                  <c:v>6.7505339937855684</c:v>
                </c:pt>
                <c:pt idx="2691">
                  <c:v>7.2149577520735217</c:v>
                </c:pt>
                <c:pt idx="2692">
                  <c:v>8.0552467225994295</c:v>
                </c:pt>
                <c:pt idx="2693">
                  <c:v>4.9311643871797388</c:v>
                </c:pt>
                <c:pt idx="2694">
                  <c:v>7.3440182784481189</c:v>
                </c:pt>
                <c:pt idx="2695">
                  <c:v>5.8776840394502123</c:v>
                </c:pt>
                <c:pt idx="2696">
                  <c:v>5.5801702178264847</c:v>
                </c:pt>
                <c:pt idx="2697">
                  <c:v>3.3867542993916007</c:v>
                </c:pt>
                <c:pt idx="2698">
                  <c:v>6.6471291354738087</c:v>
                </c:pt>
                <c:pt idx="2699">
                  <c:v>7.7954302505369668</c:v>
                </c:pt>
                <c:pt idx="2700">
                  <c:v>6.233340243323906</c:v>
                </c:pt>
                <c:pt idx="2701">
                  <c:v>4.3683654255950994</c:v>
                </c:pt>
                <c:pt idx="2702">
                  <c:v>6.2071055488369833</c:v>
                </c:pt>
                <c:pt idx="2703">
                  <c:v>4.4752810828345622</c:v>
                </c:pt>
                <c:pt idx="2704">
                  <c:v>6.7851207865816674</c:v>
                </c:pt>
                <c:pt idx="2705">
                  <c:v>4.9903481783606312</c:v>
                </c:pt>
                <c:pt idx="2706">
                  <c:v>9.5870439681926864</c:v>
                </c:pt>
                <c:pt idx="2707">
                  <c:v>4.1527576473449166</c:v>
                </c:pt>
                <c:pt idx="2708">
                  <c:v>5.5234397848168175</c:v>
                </c:pt>
                <c:pt idx="2709">
                  <c:v>5.9265176245641245</c:v>
                </c:pt>
                <c:pt idx="2710">
                  <c:v>3.9288335938979628</c:v>
                </c:pt>
                <c:pt idx="2711">
                  <c:v>6.4037051122981348</c:v>
                </c:pt>
                <c:pt idx="2712">
                  <c:v>6.7942823689243221</c:v>
                </c:pt>
                <c:pt idx="2713">
                  <c:v>6.2420901503448629</c:v>
                </c:pt>
                <c:pt idx="2714">
                  <c:v>4.7367078863009402</c:v>
                </c:pt>
                <c:pt idx="2715">
                  <c:v>5.0486987885040593</c:v>
                </c:pt>
                <c:pt idx="2716">
                  <c:v>7.0965086278778431</c:v>
                </c:pt>
                <c:pt idx="2717">
                  <c:v>4.830018417046845</c:v>
                </c:pt>
                <c:pt idx="2718">
                  <c:v>7.4174381423525491</c:v>
                </c:pt>
                <c:pt idx="2719">
                  <c:v>8.1841237084931322</c:v>
                </c:pt>
                <c:pt idx="2720">
                  <c:v>5.725533895327116</c:v>
                </c:pt>
                <c:pt idx="2721">
                  <c:v>8.4311033906731847</c:v>
                </c:pt>
                <c:pt idx="2722">
                  <c:v>5.6842900978510009</c:v>
                </c:pt>
                <c:pt idx="2723">
                  <c:v>5.6936796557108114</c:v>
                </c:pt>
                <c:pt idx="2724">
                  <c:v>8.1316162311536466</c:v>
                </c:pt>
                <c:pt idx="2725">
                  <c:v>4.0138444266275588</c:v>
                </c:pt>
                <c:pt idx="2726">
                  <c:v>8.0399831637146644</c:v>
                </c:pt>
                <c:pt idx="2727">
                  <c:v>5.5826102192412446</c:v>
                </c:pt>
                <c:pt idx="2728">
                  <c:v>5.0276891187096053</c:v>
                </c:pt>
                <c:pt idx="2729">
                  <c:v>6.251545977661161</c:v>
                </c:pt>
                <c:pt idx="2730">
                  <c:v>2.9572266179773665</c:v>
                </c:pt>
                <c:pt idx="2731">
                  <c:v>4.5003741492699678</c:v>
                </c:pt>
                <c:pt idx="2732">
                  <c:v>3.5025582157905517</c:v>
                </c:pt>
                <c:pt idx="2733">
                  <c:v>7.7966778122727316</c:v>
                </c:pt>
                <c:pt idx="2734">
                  <c:v>6.8715033663438181</c:v>
                </c:pt>
                <c:pt idx="2735">
                  <c:v>4.3860912155635861</c:v>
                </c:pt>
                <c:pt idx="2736">
                  <c:v>6.3946400502775003</c:v>
                </c:pt>
                <c:pt idx="2737">
                  <c:v>6.4211893161407447</c:v>
                </c:pt>
                <c:pt idx="2738">
                  <c:v>5.9692935025089744</c:v>
                </c:pt>
                <c:pt idx="2739">
                  <c:v>7.4769617154336228</c:v>
                </c:pt>
                <c:pt idx="2740">
                  <c:v>6.7622174469327163</c:v>
                </c:pt>
                <c:pt idx="2741">
                  <c:v>6.4425144267948626</c:v>
                </c:pt>
                <c:pt idx="2742">
                  <c:v>4.7587497024805101</c:v>
                </c:pt>
                <c:pt idx="2743">
                  <c:v>6.9906468125164043</c:v>
                </c:pt>
                <c:pt idx="2744">
                  <c:v>6.5428822341400306</c:v>
                </c:pt>
                <c:pt idx="2745">
                  <c:v>2.1530796092211779</c:v>
                </c:pt>
                <c:pt idx="2746">
                  <c:v>7.2628746493215965</c:v>
                </c:pt>
                <c:pt idx="2747">
                  <c:v>2.6043352145659342</c:v>
                </c:pt>
                <c:pt idx="2748">
                  <c:v>1.7826426500469856</c:v>
                </c:pt>
                <c:pt idx="2749">
                  <c:v>2.9416684127852091</c:v>
                </c:pt>
                <c:pt idx="2750">
                  <c:v>1.0036778540163682</c:v>
                </c:pt>
                <c:pt idx="2751">
                  <c:v>3.8829229226284587</c:v>
                </c:pt>
                <c:pt idx="2752">
                  <c:v>3.9748794193142087</c:v>
                </c:pt>
                <c:pt idx="2753">
                  <c:v>5.1833671859345776</c:v>
                </c:pt>
                <c:pt idx="2754">
                  <c:v>7.1992619577058417</c:v>
                </c:pt>
                <c:pt idx="2755">
                  <c:v>6.3376669506680754</c:v>
                </c:pt>
                <c:pt idx="2756">
                  <c:v>6.6529014014672905</c:v>
                </c:pt>
                <c:pt idx="2757">
                  <c:v>6.8705608798722544</c:v>
                </c:pt>
                <c:pt idx="2758">
                  <c:v>4.6751091838285275</c:v>
                </c:pt>
                <c:pt idx="2759">
                  <c:v>6.593572444952442</c:v>
                </c:pt>
                <c:pt idx="2760">
                  <c:v>5.7488388520491487</c:v>
                </c:pt>
                <c:pt idx="2761">
                  <c:v>4.4408307174367154</c:v>
                </c:pt>
                <c:pt idx="2762">
                  <c:v>7.4276184759859127</c:v>
                </c:pt>
                <c:pt idx="2763">
                  <c:v>6.866346995536273</c:v>
                </c:pt>
                <c:pt idx="2764">
                  <c:v>8.0128402246204189</c:v>
                </c:pt>
                <c:pt idx="2765">
                  <c:v>5.4542046506665374</c:v>
                </c:pt>
                <c:pt idx="2766">
                  <c:v>6.9880844389625851</c:v>
                </c:pt>
                <c:pt idx="2767">
                  <c:v>5.8234452308863975</c:v>
                </c:pt>
                <c:pt idx="2768">
                  <c:v>6.5349185662595035</c:v>
                </c:pt>
                <c:pt idx="2769">
                  <c:v>4.6923715986464005</c:v>
                </c:pt>
                <c:pt idx="2770">
                  <c:v>4.6349062706465007</c:v>
                </c:pt>
                <c:pt idx="2771">
                  <c:v>3.3657549722870375</c:v>
                </c:pt>
                <c:pt idx="2772">
                  <c:v>6.9770363657439445</c:v>
                </c:pt>
                <c:pt idx="2773">
                  <c:v>5.3309641151455187</c:v>
                </c:pt>
                <c:pt idx="2774">
                  <c:v>6.3838290277722205</c:v>
                </c:pt>
                <c:pt idx="2775">
                  <c:v>3.6416602020075413</c:v>
                </c:pt>
                <c:pt idx="2776">
                  <c:v>7.2362065133750759</c:v>
                </c:pt>
                <c:pt idx="2777">
                  <c:v>7.2144011919427022</c:v>
                </c:pt>
                <c:pt idx="2778">
                  <c:v>7.5355151994393683</c:v>
                </c:pt>
                <c:pt idx="2779">
                  <c:v>8.8891021628146394</c:v>
                </c:pt>
                <c:pt idx="2780">
                  <c:v>4.9327584371988813</c:v>
                </c:pt>
                <c:pt idx="2781">
                  <c:v>7.8057765709166258</c:v>
                </c:pt>
                <c:pt idx="2782">
                  <c:v>5.9690952786271883</c:v>
                </c:pt>
                <c:pt idx="2783">
                  <c:v>7.500026820369647</c:v>
                </c:pt>
                <c:pt idx="2784">
                  <c:v>6.2445614622284626</c:v>
                </c:pt>
                <c:pt idx="2785">
                  <c:v>5.9702735962253382</c:v>
                </c:pt>
                <c:pt idx="2786">
                  <c:v>4.5144315620574167</c:v>
                </c:pt>
                <c:pt idx="2787">
                  <c:v>7.2155565151297534</c:v>
                </c:pt>
                <c:pt idx="2788">
                  <c:v>4.3055425600632447</c:v>
                </c:pt>
                <c:pt idx="2789">
                  <c:v>7.9980601916794853</c:v>
                </c:pt>
                <c:pt idx="2790">
                  <c:v>6.4381632496557186</c:v>
                </c:pt>
                <c:pt idx="2791">
                  <c:v>7.1330621728135783</c:v>
                </c:pt>
                <c:pt idx="2792">
                  <c:v>6.9940152933263988</c:v>
                </c:pt>
                <c:pt idx="2793">
                  <c:v>4.3288115389472779</c:v>
                </c:pt>
                <c:pt idx="2794">
                  <c:v>6.4225145544551179</c:v>
                </c:pt>
                <c:pt idx="2795">
                  <c:v>6.6087739471144005</c:v>
                </c:pt>
                <c:pt idx="2796">
                  <c:v>7.3889586054953442</c:v>
                </c:pt>
                <c:pt idx="2797">
                  <c:v>6.768758782104543</c:v>
                </c:pt>
                <c:pt idx="2798">
                  <c:v>4.6254745330984202</c:v>
                </c:pt>
                <c:pt idx="2799">
                  <c:v>5.7609124211563474</c:v>
                </c:pt>
                <c:pt idx="2800">
                  <c:v>2.6064316314563238</c:v>
                </c:pt>
                <c:pt idx="2801">
                  <c:v>5.9505334805057553</c:v>
                </c:pt>
                <c:pt idx="2802">
                  <c:v>5.3134474547051029</c:v>
                </c:pt>
                <c:pt idx="2803">
                  <c:v>7.0668004076455153</c:v>
                </c:pt>
                <c:pt idx="2804">
                  <c:v>6.9377077467908448</c:v>
                </c:pt>
                <c:pt idx="2805">
                  <c:v>4.5066202841034206</c:v>
                </c:pt>
                <c:pt idx="2806">
                  <c:v>6.7755710206269013</c:v>
                </c:pt>
                <c:pt idx="2807">
                  <c:v>5.4760233274609265</c:v>
                </c:pt>
                <c:pt idx="2808">
                  <c:v>6.6241832144850665</c:v>
                </c:pt>
                <c:pt idx="2809">
                  <c:v>3.9126602922732965</c:v>
                </c:pt>
                <c:pt idx="2810">
                  <c:v>3.5548549158229568</c:v>
                </c:pt>
                <c:pt idx="2811">
                  <c:v>8.4378462226175479</c:v>
                </c:pt>
                <c:pt idx="2812">
                  <c:v>7.1623269744178719</c:v>
                </c:pt>
                <c:pt idx="2813">
                  <c:v>6.1732825034435574</c:v>
                </c:pt>
                <c:pt idx="2814">
                  <c:v>7.8127299445301297</c:v>
                </c:pt>
                <c:pt idx="2815">
                  <c:v>7.5231487943669739</c:v>
                </c:pt>
                <c:pt idx="2816">
                  <c:v>4.9883298889673648</c:v>
                </c:pt>
                <c:pt idx="2817">
                  <c:v>7.5001159115888925</c:v>
                </c:pt>
                <c:pt idx="2818">
                  <c:v>5.0976203789288705</c:v>
                </c:pt>
                <c:pt idx="2819">
                  <c:v>4.6073751365035065</c:v>
                </c:pt>
                <c:pt idx="2820">
                  <c:v>4.5786106353584914</c:v>
                </c:pt>
                <c:pt idx="2821">
                  <c:v>3.7068864489139535</c:v>
                </c:pt>
                <c:pt idx="2822">
                  <c:v>6.4045987143442957</c:v>
                </c:pt>
                <c:pt idx="2823">
                  <c:v>7.1787233767837959</c:v>
                </c:pt>
                <c:pt idx="2824">
                  <c:v>7.4403606904620405</c:v>
                </c:pt>
                <c:pt idx="2825">
                  <c:v>6.5492624075353501</c:v>
                </c:pt>
                <c:pt idx="2826">
                  <c:v>5.9084931593965564</c:v>
                </c:pt>
                <c:pt idx="2827">
                  <c:v>7.3998273293034265</c:v>
                </c:pt>
                <c:pt idx="2828">
                  <c:v>6.0354167042566713</c:v>
                </c:pt>
                <c:pt idx="2829">
                  <c:v>6.4103372943976975</c:v>
                </c:pt>
                <c:pt idx="2830">
                  <c:v>6.5311713869736945</c:v>
                </c:pt>
                <c:pt idx="2831">
                  <c:v>6.0618308293522487</c:v>
                </c:pt>
                <c:pt idx="2832">
                  <c:v>5.0846478136808342</c:v>
                </c:pt>
                <c:pt idx="2833">
                  <c:v>3.7058436468517146</c:v>
                </c:pt>
                <c:pt idx="2834">
                  <c:v>7.550461431320648</c:v>
                </c:pt>
                <c:pt idx="2835">
                  <c:v>6.3923286309277714</c:v>
                </c:pt>
                <c:pt idx="2836">
                  <c:v>5.2102142861152307</c:v>
                </c:pt>
                <c:pt idx="2837">
                  <c:v>5.6912794653361756</c:v>
                </c:pt>
                <c:pt idx="2838">
                  <c:v>7.2164543359254205</c:v>
                </c:pt>
                <c:pt idx="2839">
                  <c:v>7.0716486195740096</c:v>
                </c:pt>
                <c:pt idx="2840">
                  <c:v>7.0793899685625385</c:v>
                </c:pt>
                <c:pt idx="2841">
                  <c:v>6.0405794515599371</c:v>
                </c:pt>
                <c:pt idx="2842">
                  <c:v>5.2905795971782901</c:v>
                </c:pt>
                <c:pt idx="2843">
                  <c:v>4.707797109398685</c:v>
                </c:pt>
                <c:pt idx="2844">
                  <c:v>4.6100946418071649</c:v>
                </c:pt>
                <c:pt idx="2845">
                  <c:v>2.4986799160897175</c:v>
                </c:pt>
                <c:pt idx="2846">
                  <c:v>7.3636271541265517</c:v>
                </c:pt>
                <c:pt idx="2847">
                  <c:v>8.0029655294975175</c:v>
                </c:pt>
                <c:pt idx="2848">
                  <c:v>5.5094784799231524</c:v>
                </c:pt>
                <c:pt idx="2849">
                  <c:v>7.834913164122832</c:v>
                </c:pt>
                <c:pt idx="2850">
                  <c:v>6.1212319669377271</c:v>
                </c:pt>
                <c:pt idx="2851">
                  <c:v>8.623291511339648</c:v>
                </c:pt>
                <c:pt idx="2852">
                  <c:v>7.6677399019741541</c:v>
                </c:pt>
                <c:pt idx="2853">
                  <c:v>6.5765976341754682</c:v>
                </c:pt>
                <c:pt idx="2854">
                  <c:v>3.6663853562320114</c:v>
                </c:pt>
                <c:pt idx="2855">
                  <c:v>6.8597710116024553</c:v>
                </c:pt>
                <c:pt idx="2856">
                  <c:v>9.0940539425894436</c:v>
                </c:pt>
                <c:pt idx="2857">
                  <c:v>7.0056735404004264</c:v>
                </c:pt>
                <c:pt idx="2858">
                  <c:v>7.0052619264778597</c:v>
                </c:pt>
                <c:pt idx="2859">
                  <c:v>5.5204787704902474</c:v>
                </c:pt>
                <c:pt idx="2860">
                  <c:v>6.4991990282996062</c:v>
                </c:pt>
                <c:pt idx="2861">
                  <c:v>4.2174503718618697</c:v>
                </c:pt>
                <c:pt idx="2862">
                  <c:v>2.7984970472592385</c:v>
                </c:pt>
                <c:pt idx="2863">
                  <c:v>3.5815495592533071</c:v>
                </c:pt>
                <c:pt idx="2864">
                  <c:v>7.923940108521351</c:v>
                </c:pt>
                <c:pt idx="2865">
                  <c:v>3.1295075242496266</c:v>
                </c:pt>
                <c:pt idx="2866">
                  <c:v>7.2737080612241858</c:v>
                </c:pt>
                <c:pt idx="2867">
                  <c:v>7.6981149635839383</c:v>
                </c:pt>
                <c:pt idx="2868">
                  <c:v>7.244567833287654</c:v>
                </c:pt>
                <c:pt idx="2869">
                  <c:v>7.4034775762131524</c:v>
                </c:pt>
                <c:pt idx="2870">
                  <c:v>5.4278477162300938</c:v>
                </c:pt>
                <c:pt idx="2871">
                  <c:v>5.7190889396370306</c:v>
                </c:pt>
                <c:pt idx="2872">
                  <c:v>3.1971524657011616</c:v>
                </c:pt>
                <c:pt idx="2873">
                  <c:v>5.1620364770581064</c:v>
                </c:pt>
                <c:pt idx="2874">
                  <c:v>4.6768879275762938</c:v>
                </c:pt>
                <c:pt idx="2875">
                  <c:v>7.5914440927535045</c:v>
                </c:pt>
                <c:pt idx="2876">
                  <c:v>6.0738034686226943</c:v>
                </c:pt>
                <c:pt idx="2877">
                  <c:v>8.6846470762407098</c:v>
                </c:pt>
                <c:pt idx="2878">
                  <c:v>4.3501877496202637</c:v>
                </c:pt>
                <c:pt idx="2879">
                  <c:v>7.4106017246748159</c:v>
                </c:pt>
                <c:pt idx="2880">
                  <c:v>6.1414395187591158</c:v>
                </c:pt>
                <c:pt idx="2881">
                  <c:v>8.0311828494854858</c:v>
                </c:pt>
                <c:pt idx="2882">
                  <c:v>6.0571846722327916</c:v>
                </c:pt>
                <c:pt idx="2883">
                  <c:v>7.7808849030466849</c:v>
                </c:pt>
                <c:pt idx="2884">
                  <c:v>5.6193739422943896</c:v>
                </c:pt>
                <c:pt idx="2885">
                  <c:v>7.7954056926079316</c:v>
                </c:pt>
                <c:pt idx="2886">
                  <c:v>6.809883868536426</c:v>
                </c:pt>
                <c:pt idx="2887">
                  <c:v>5.4396753203012711</c:v>
                </c:pt>
                <c:pt idx="2888">
                  <c:v>7.783965459064083</c:v>
                </c:pt>
                <c:pt idx="2889">
                  <c:v>9.0295732899126548</c:v>
                </c:pt>
                <c:pt idx="2890">
                  <c:v>6.6612629696792869</c:v>
                </c:pt>
                <c:pt idx="2891">
                  <c:v>5.3421225547976423</c:v>
                </c:pt>
                <c:pt idx="2892">
                  <c:v>5.190490623489624</c:v>
                </c:pt>
                <c:pt idx="2893">
                  <c:v>6.8934659359281492</c:v>
                </c:pt>
                <c:pt idx="2894">
                  <c:v>6.0443163176331751</c:v>
                </c:pt>
                <c:pt idx="2895">
                  <c:v>6.0927439997070643</c:v>
                </c:pt>
                <c:pt idx="2896">
                  <c:v>8.8324593875513315</c:v>
                </c:pt>
                <c:pt idx="2897">
                  <c:v>7.8169888194771371</c:v>
                </c:pt>
                <c:pt idx="2898">
                  <c:v>1.8700471938074914</c:v>
                </c:pt>
                <c:pt idx="2899">
                  <c:v>7.8561055498705166</c:v>
                </c:pt>
                <c:pt idx="2900">
                  <c:v>6.4347082404228537</c:v>
                </c:pt>
                <c:pt idx="2901">
                  <c:v>7.0707868325200494</c:v>
                </c:pt>
                <c:pt idx="2902">
                  <c:v>8.3983873650994312</c:v>
                </c:pt>
                <c:pt idx="2903">
                  <c:v>4.2346734152254575</c:v>
                </c:pt>
                <c:pt idx="2904">
                  <c:v>7.6142873402658964</c:v>
                </c:pt>
                <c:pt idx="2905">
                  <c:v>7.1100532849053248</c:v>
                </c:pt>
                <c:pt idx="2906">
                  <c:v>5.5690043029887208</c:v>
                </c:pt>
                <c:pt idx="2907">
                  <c:v>2.6624759774732918</c:v>
                </c:pt>
                <c:pt idx="2908">
                  <c:v>6.3721934230083335</c:v>
                </c:pt>
                <c:pt idx="2909">
                  <c:v>8.140164642335062</c:v>
                </c:pt>
                <c:pt idx="2910">
                  <c:v>6.3337951280555576</c:v>
                </c:pt>
                <c:pt idx="2911">
                  <c:v>5.4637782295530037</c:v>
                </c:pt>
                <c:pt idx="2912">
                  <c:v>4.8409851685947842</c:v>
                </c:pt>
                <c:pt idx="2913">
                  <c:v>3.628099697755153</c:v>
                </c:pt>
                <c:pt idx="2914">
                  <c:v>5.9551415307691933</c:v>
                </c:pt>
                <c:pt idx="2915">
                  <c:v>5.4072217462880365</c:v>
                </c:pt>
                <c:pt idx="2916">
                  <c:v>9.7621973281651186</c:v>
                </c:pt>
                <c:pt idx="2917">
                  <c:v>5.8394120586541067</c:v>
                </c:pt>
                <c:pt idx="2918">
                  <c:v>6.0948579025822953</c:v>
                </c:pt>
                <c:pt idx="2919">
                  <c:v>6.5945083528709025</c:v>
                </c:pt>
                <c:pt idx="2920">
                  <c:v>4.5717144757835015</c:v>
                </c:pt>
                <c:pt idx="2921">
                  <c:v>5.1946726771451965</c:v>
                </c:pt>
                <c:pt idx="2922">
                  <c:v>6.4509768781749068</c:v>
                </c:pt>
                <c:pt idx="2923">
                  <c:v>7.853038418856662</c:v>
                </c:pt>
                <c:pt idx="2924">
                  <c:v>4.3901331329413882</c:v>
                </c:pt>
                <c:pt idx="2925">
                  <c:v>7.3058315052741456</c:v>
                </c:pt>
                <c:pt idx="2926">
                  <c:v>6.7808787124089145</c:v>
                </c:pt>
                <c:pt idx="2927">
                  <c:v>5.5790585451291141</c:v>
                </c:pt>
                <c:pt idx="2928">
                  <c:v>6.4066590478893852</c:v>
                </c:pt>
                <c:pt idx="2929">
                  <c:v>8.1723602300288665</c:v>
                </c:pt>
                <c:pt idx="2930">
                  <c:v>5.7105436493483408</c:v>
                </c:pt>
                <c:pt idx="2931">
                  <c:v>8.3961098897915285</c:v>
                </c:pt>
                <c:pt idx="2932">
                  <c:v>5.0492318439040673</c:v>
                </c:pt>
                <c:pt idx="2933">
                  <c:v>5.504328896517575</c:v>
                </c:pt>
                <c:pt idx="2934">
                  <c:v>7.6423351179490995</c:v>
                </c:pt>
                <c:pt idx="2935">
                  <c:v>3.5391634867254496</c:v>
                </c:pt>
                <c:pt idx="2936">
                  <c:v>6.5621614696334403</c:v>
                </c:pt>
                <c:pt idx="2937">
                  <c:v>5.4361795066254999</c:v>
                </c:pt>
                <c:pt idx="2938">
                  <c:v>4.5050982797548107</c:v>
                </c:pt>
                <c:pt idx="2939">
                  <c:v>5.3842145978677438</c:v>
                </c:pt>
                <c:pt idx="2940">
                  <c:v>2.1413093811947621</c:v>
                </c:pt>
                <c:pt idx="2941">
                  <c:v>5.6279665876991789</c:v>
                </c:pt>
                <c:pt idx="2942">
                  <c:v>3.9768474466571124</c:v>
                </c:pt>
                <c:pt idx="2943">
                  <c:v>7.0168628007417038</c:v>
                </c:pt>
                <c:pt idx="2944">
                  <c:v>9.244460754402601</c:v>
                </c:pt>
                <c:pt idx="2945">
                  <c:v>3.6004276375795752</c:v>
                </c:pt>
                <c:pt idx="2946">
                  <c:v>6.9485768644874586</c:v>
                </c:pt>
                <c:pt idx="2947">
                  <c:v>8.5895069983027614</c:v>
                </c:pt>
                <c:pt idx="2948">
                  <c:v>7.9102157189657571</c:v>
                </c:pt>
                <c:pt idx="2949">
                  <c:v>8.1132556915388427</c:v>
                </c:pt>
                <c:pt idx="2950">
                  <c:v>6.342730772261322</c:v>
                </c:pt>
                <c:pt idx="2951">
                  <c:v>8.4153717732026774</c:v>
                </c:pt>
                <c:pt idx="2952">
                  <c:v>4.1915660099569889</c:v>
                </c:pt>
                <c:pt idx="2953">
                  <c:v>7.4220741532865171</c:v>
                </c:pt>
                <c:pt idx="2954">
                  <c:v>6.100900863318814</c:v>
                </c:pt>
                <c:pt idx="2955">
                  <c:v>3.0445019174716554</c:v>
                </c:pt>
                <c:pt idx="2956">
                  <c:v>7.9483023132571509</c:v>
                </c:pt>
                <c:pt idx="2957">
                  <c:v>3.3056049032157611</c:v>
                </c:pt>
                <c:pt idx="2958">
                  <c:v>1.0278317306700566</c:v>
                </c:pt>
                <c:pt idx="2959">
                  <c:v>2.6062471885369232</c:v>
                </c:pt>
                <c:pt idx="2960">
                  <c:v>1.5577008093806488</c:v>
                </c:pt>
                <c:pt idx="2961">
                  <c:v>4.7121467640839318</c:v>
                </c:pt>
                <c:pt idx="2962">
                  <c:v>4.9034711318002664</c:v>
                </c:pt>
                <c:pt idx="2963">
                  <c:v>5.0701646567899763</c:v>
                </c:pt>
                <c:pt idx="2964">
                  <c:v>6.9826077368422181</c:v>
                </c:pt>
                <c:pt idx="2965">
                  <c:v>6.0510818903671355</c:v>
                </c:pt>
                <c:pt idx="2966">
                  <c:v>7.8959495793712735</c:v>
                </c:pt>
                <c:pt idx="2967">
                  <c:v>6.5579405958724095</c:v>
                </c:pt>
                <c:pt idx="2968">
                  <c:v>5.1985268361297381</c:v>
                </c:pt>
                <c:pt idx="2969">
                  <c:v>7.3584939513471594</c:v>
                </c:pt>
                <c:pt idx="2970">
                  <c:v>6.1944058722689483</c:v>
                </c:pt>
                <c:pt idx="2971">
                  <c:v>5.4354261293775039</c:v>
                </c:pt>
                <c:pt idx="2972">
                  <c:v>6.8716387187497627</c:v>
                </c:pt>
                <c:pt idx="2973">
                  <c:v>7.2458269094597538</c:v>
                </c:pt>
                <c:pt idx="2974">
                  <c:v>7.0882279646443482</c:v>
                </c:pt>
                <c:pt idx="2975">
                  <c:v>6.4842873286103675</c:v>
                </c:pt>
                <c:pt idx="2976">
                  <c:v>6.3288316742649329</c:v>
                </c:pt>
                <c:pt idx="2977">
                  <c:v>5.2980699701196219</c:v>
                </c:pt>
                <c:pt idx="2978">
                  <c:v>6.3799596180966907</c:v>
                </c:pt>
                <c:pt idx="2979">
                  <c:v>4.9899204531942605</c:v>
                </c:pt>
                <c:pt idx="2980">
                  <c:v>3.6735398392976237</c:v>
                </c:pt>
                <c:pt idx="2981">
                  <c:v>5.3874268375167764</c:v>
                </c:pt>
                <c:pt idx="2982">
                  <c:v>6.2592040165226273</c:v>
                </c:pt>
                <c:pt idx="2983">
                  <c:v>7.1705871918794157</c:v>
                </c:pt>
                <c:pt idx="2984">
                  <c:v>5.2773773087231186</c:v>
                </c:pt>
                <c:pt idx="2985">
                  <c:v>5.000933739580832</c:v>
                </c:pt>
                <c:pt idx="2986">
                  <c:v>7.7192969494506798</c:v>
                </c:pt>
                <c:pt idx="2987">
                  <c:v>6.0416755002784388</c:v>
                </c:pt>
                <c:pt idx="2988">
                  <c:v>6.6042382036035958</c:v>
                </c:pt>
                <c:pt idx="2989">
                  <c:v>6.7153181719153796</c:v>
                </c:pt>
                <c:pt idx="2990">
                  <c:v>7.3845299484840767</c:v>
                </c:pt>
                <c:pt idx="2991">
                  <c:v>7.9627362382182731</c:v>
                </c:pt>
                <c:pt idx="2992">
                  <c:v>6.807149263031099</c:v>
                </c:pt>
                <c:pt idx="2993">
                  <c:v>7.6967395056347625</c:v>
                </c:pt>
                <c:pt idx="2994">
                  <c:v>5.982355381794572</c:v>
                </c:pt>
                <c:pt idx="2995">
                  <c:v>5.5185934451737042</c:v>
                </c:pt>
                <c:pt idx="2996">
                  <c:v>2.6147326825532464</c:v>
                </c:pt>
                <c:pt idx="2997">
                  <c:v>6.7468440772713514</c:v>
                </c:pt>
                <c:pt idx="2998">
                  <c:v>3.3574896958903109</c:v>
                </c:pt>
                <c:pt idx="2999">
                  <c:v>7.8807946495782515</c:v>
                </c:pt>
                <c:pt idx="3000">
                  <c:v>6.5303337911044794</c:v>
                </c:pt>
                <c:pt idx="3001">
                  <c:v>7.4118624007633835</c:v>
                </c:pt>
                <c:pt idx="3002">
                  <c:v>5.5218004835940029</c:v>
                </c:pt>
                <c:pt idx="3003">
                  <c:v>5.1087165272117367</c:v>
                </c:pt>
                <c:pt idx="3004">
                  <c:v>6.6768906375214323</c:v>
                </c:pt>
                <c:pt idx="3005">
                  <c:v>6.6213775504800134</c:v>
                </c:pt>
                <c:pt idx="3006">
                  <c:v>7.2634005560227015</c:v>
                </c:pt>
                <c:pt idx="3007">
                  <c:v>6.6353901070844259</c:v>
                </c:pt>
                <c:pt idx="3008">
                  <c:v>3.5019059220568658</c:v>
                </c:pt>
                <c:pt idx="3009">
                  <c:v>4.9981819617939571</c:v>
                </c:pt>
                <c:pt idx="3010">
                  <c:v>2.4315846237795506</c:v>
                </c:pt>
                <c:pt idx="3011">
                  <c:v>6.5643479739119419</c:v>
                </c:pt>
                <c:pt idx="3012">
                  <c:v>5.3631211786273152</c:v>
                </c:pt>
                <c:pt idx="3013">
                  <c:v>7.1810569115772012</c:v>
                </c:pt>
                <c:pt idx="3014">
                  <c:v>4.4522185978244888</c:v>
                </c:pt>
                <c:pt idx="3015">
                  <c:v>4.3963283544079346</c:v>
                </c:pt>
                <c:pt idx="3016">
                  <c:v>5.6517502572535152</c:v>
                </c:pt>
                <c:pt idx="3017">
                  <c:v>6.4789298517855975</c:v>
                </c:pt>
                <c:pt idx="3018">
                  <c:v>7.2595821467839325</c:v>
                </c:pt>
                <c:pt idx="3019">
                  <c:v>3.7240887473021549</c:v>
                </c:pt>
                <c:pt idx="3020">
                  <c:v>3.3384363890855924</c:v>
                </c:pt>
                <c:pt idx="3021">
                  <c:v>8.5067126789431864</c:v>
                </c:pt>
                <c:pt idx="3022">
                  <c:v>9.1185882681031707</c:v>
                </c:pt>
                <c:pt idx="3023">
                  <c:v>6.4068506259796276</c:v>
                </c:pt>
                <c:pt idx="3024">
                  <c:v>7.5854713251030708</c:v>
                </c:pt>
                <c:pt idx="3025">
                  <c:v>7.7301662291113029</c:v>
                </c:pt>
                <c:pt idx="3026">
                  <c:v>3.9755484701083463</c:v>
                </c:pt>
                <c:pt idx="3027">
                  <c:v>6.7588627408616899</c:v>
                </c:pt>
                <c:pt idx="3028">
                  <c:v>6.6893841500081086</c:v>
                </c:pt>
                <c:pt idx="3029">
                  <c:v>4.5734022159563033</c:v>
                </c:pt>
                <c:pt idx="3030">
                  <c:v>4.7729207106106264</c:v>
                </c:pt>
                <c:pt idx="3031">
                  <c:v>6.112780926889009</c:v>
                </c:pt>
                <c:pt idx="3032">
                  <c:v>5.8678544220267623</c:v>
                </c:pt>
                <c:pt idx="3033">
                  <c:v>7.6324268727032285</c:v>
                </c:pt>
                <c:pt idx="3034">
                  <c:v>7.6801933892558587</c:v>
                </c:pt>
                <c:pt idx="3035">
                  <c:v>5.2434210111349131</c:v>
                </c:pt>
                <c:pt idx="3036">
                  <c:v>5.2493841820684786</c:v>
                </c:pt>
                <c:pt idx="3037">
                  <c:v>7.5995416735656098</c:v>
                </c:pt>
                <c:pt idx="3038">
                  <c:v>6.9617833951785757</c:v>
                </c:pt>
                <c:pt idx="3039">
                  <c:v>6.5733619488580954</c:v>
                </c:pt>
                <c:pt idx="3040">
                  <c:v>7.4388406290877089</c:v>
                </c:pt>
                <c:pt idx="3041">
                  <c:v>5.8200491798045837</c:v>
                </c:pt>
                <c:pt idx="3042">
                  <c:v>4.5180689293503704</c:v>
                </c:pt>
                <c:pt idx="3043">
                  <c:v>5.5206506664043431</c:v>
                </c:pt>
                <c:pt idx="3044">
                  <c:v>7.1656813700964168</c:v>
                </c:pt>
                <c:pt idx="3045">
                  <c:v>5.6908954826857983</c:v>
                </c:pt>
                <c:pt idx="3046">
                  <c:v>5.0079407394787863</c:v>
                </c:pt>
                <c:pt idx="3047">
                  <c:v>7.9730391823021778</c:v>
                </c:pt>
                <c:pt idx="3048">
                  <c:v>5.6784203122089565</c:v>
                </c:pt>
                <c:pt idx="3049">
                  <c:v>7.378790137733013</c:v>
                </c:pt>
                <c:pt idx="3050">
                  <c:v>6.8677425698317816</c:v>
                </c:pt>
                <c:pt idx="3051">
                  <c:v>6.4507614046253732</c:v>
                </c:pt>
                <c:pt idx="3052">
                  <c:v>5.0126796835627001</c:v>
                </c:pt>
                <c:pt idx="3053">
                  <c:v>4.641406926451241</c:v>
                </c:pt>
                <c:pt idx="3054">
                  <c:v>4.7231308501924154</c:v>
                </c:pt>
                <c:pt idx="3055">
                  <c:v>3.5201493585126937</c:v>
                </c:pt>
                <c:pt idx="3056">
                  <c:v>6.236974053681605</c:v>
                </c:pt>
                <c:pt idx="3057">
                  <c:v>7.4145078053221933</c:v>
                </c:pt>
                <c:pt idx="3058">
                  <c:v>5.6226120528939703</c:v>
                </c:pt>
                <c:pt idx="3059">
                  <c:v>7.0185096787934942</c:v>
                </c:pt>
                <c:pt idx="3060">
                  <c:v>6.799018146835877</c:v>
                </c:pt>
                <c:pt idx="3061">
                  <c:v>7.5312195760992768</c:v>
                </c:pt>
                <c:pt idx="3062">
                  <c:v>7.8484272689511583</c:v>
                </c:pt>
                <c:pt idx="3063">
                  <c:v>7.0171210990359416</c:v>
                </c:pt>
                <c:pt idx="3064">
                  <c:v>2.0193860348870465</c:v>
                </c:pt>
                <c:pt idx="3065">
                  <c:v>6.6322880391838996</c:v>
                </c:pt>
                <c:pt idx="3066">
                  <c:v>9.1601475614647203</c:v>
                </c:pt>
                <c:pt idx="3067">
                  <c:v>6.0952115518275223</c:v>
                </c:pt>
                <c:pt idx="3068">
                  <c:v>6.8645448493654637</c:v>
                </c:pt>
                <c:pt idx="3069">
                  <c:v>4.5385253095460838</c:v>
                </c:pt>
                <c:pt idx="3070">
                  <c:v>4.6227592131742679</c:v>
                </c:pt>
                <c:pt idx="3071">
                  <c:v>6.0049012126200063</c:v>
                </c:pt>
                <c:pt idx="3072">
                  <c:v>4.4246961894368697</c:v>
                </c:pt>
                <c:pt idx="3073">
                  <c:v>3.6844207320126392</c:v>
                </c:pt>
                <c:pt idx="3074">
                  <c:v>5.4451169554190963</c:v>
                </c:pt>
                <c:pt idx="3075">
                  <c:v>2.4402991934373155</c:v>
                </c:pt>
                <c:pt idx="3076">
                  <c:v>5.3100618574751604</c:v>
                </c:pt>
                <c:pt idx="3077">
                  <c:v>8.1411149238685727</c:v>
                </c:pt>
                <c:pt idx="3078">
                  <c:v>7.0058773853908116</c:v>
                </c:pt>
                <c:pt idx="3079">
                  <c:v>5.7441149412498715</c:v>
                </c:pt>
                <c:pt idx="3080">
                  <c:v>5.0149668668591536</c:v>
                </c:pt>
                <c:pt idx="3081">
                  <c:v>4.8166391698440547</c:v>
                </c:pt>
                <c:pt idx="3082">
                  <c:v>6.0938037817762485</c:v>
                </c:pt>
                <c:pt idx="3083">
                  <c:v>4.8956504346314969</c:v>
                </c:pt>
                <c:pt idx="3084">
                  <c:v>4.843231927038131</c:v>
                </c:pt>
                <c:pt idx="3085">
                  <c:v>6.8685778132649391</c:v>
                </c:pt>
                <c:pt idx="3086">
                  <c:v>6.0189202178570298</c:v>
                </c:pt>
                <c:pt idx="3087">
                  <c:v>9.0675559226096993</c:v>
                </c:pt>
                <c:pt idx="3088">
                  <c:v>6.165261222555114</c:v>
                </c:pt>
                <c:pt idx="3089">
                  <c:v>5.416770709672921</c:v>
                </c:pt>
                <c:pt idx="3090">
                  <c:v>6.8428482748604296</c:v>
                </c:pt>
                <c:pt idx="3091">
                  <c:v>6.4793601742351203</c:v>
                </c:pt>
                <c:pt idx="3092">
                  <c:v>6.3632233619632279</c:v>
                </c:pt>
                <c:pt idx="3093">
                  <c:v>6.4224470825813462</c:v>
                </c:pt>
                <c:pt idx="3094">
                  <c:v>5.1046757609269005</c:v>
                </c:pt>
                <c:pt idx="3095">
                  <c:v>7.7825592014603062</c:v>
                </c:pt>
                <c:pt idx="3096">
                  <c:v>8.3839192699890539</c:v>
                </c:pt>
                <c:pt idx="3097">
                  <c:v>4.5429792645192686</c:v>
                </c:pt>
                <c:pt idx="3098">
                  <c:v>7.099271035029278</c:v>
                </c:pt>
                <c:pt idx="3099">
                  <c:v>8.7021127084474852</c:v>
                </c:pt>
                <c:pt idx="3100">
                  <c:v>6.5975143593353236</c:v>
                </c:pt>
                <c:pt idx="3101">
                  <c:v>4.5443243809550093</c:v>
                </c:pt>
                <c:pt idx="3102">
                  <c:v>6.6399595226485806</c:v>
                </c:pt>
                <c:pt idx="3103">
                  <c:v>7.2802529735209633</c:v>
                </c:pt>
                <c:pt idx="3104">
                  <c:v>7.0792363277594594</c:v>
                </c:pt>
                <c:pt idx="3105">
                  <c:v>5.5619461466981939</c:v>
                </c:pt>
                <c:pt idx="3106">
                  <c:v>8.9709705907154902</c:v>
                </c:pt>
                <c:pt idx="3107">
                  <c:v>7.8341005292529564</c:v>
                </c:pt>
                <c:pt idx="3108">
                  <c:v>4.4403447068912021</c:v>
                </c:pt>
                <c:pt idx="3109">
                  <c:v>8.5776801540099967</c:v>
                </c:pt>
                <c:pt idx="3110">
                  <c:v>6.5049365160574641</c:v>
                </c:pt>
                <c:pt idx="3111">
                  <c:v>5.078668794682045</c:v>
                </c:pt>
                <c:pt idx="3112">
                  <c:v>8.0813676953640616</c:v>
                </c:pt>
                <c:pt idx="3113">
                  <c:v>4.2438800590739953</c:v>
                </c:pt>
                <c:pt idx="3114">
                  <c:v>8.0405764619807858</c:v>
                </c:pt>
                <c:pt idx="3115">
                  <c:v>7.2273858632757255</c:v>
                </c:pt>
                <c:pt idx="3116">
                  <c:v>7.5603300090141587</c:v>
                </c:pt>
                <c:pt idx="3117">
                  <c:v>5.5750819641216163</c:v>
                </c:pt>
                <c:pt idx="3118">
                  <c:v>7.8897644477950939</c:v>
                </c:pt>
                <c:pt idx="3119">
                  <c:v>7.3639712401081505</c:v>
                </c:pt>
                <c:pt idx="3120">
                  <c:v>7.0176722532499154</c:v>
                </c:pt>
                <c:pt idx="3121">
                  <c:v>4.2343189631496081</c:v>
                </c:pt>
                <c:pt idx="3122">
                  <c:v>4.8383782474407173</c:v>
                </c:pt>
                <c:pt idx="3123">
                  <c:v>4.234102694142301</c:v>
                </c:pt>
                <c:pt idx="3124">
                  <c:v>7.1474377937395275</c:v>
                </c:pt>
                <c:pt idx="3125">
                  <c:v>5.1390490991661411</c:v>
                </c:pt>
                <c:pt idx="3126">
                  <c:v>8.8283501089301755</c:v>
                </c:pt>
                <c:pt idx="3127">
                  <c:v>4.8762720777403086</c:v>
                </c:pt>
                <c:pt idx="3128">
                  <c:v>5.6772721416863474</c:v>
                </c:pt>
                <c:pt idx="3129">
                  <c:v>5.7708207083329093</c:v>
                </c:pt>
                <c:pt idx="3130">
                  <c:v>5.0704374997727983</c:v>
                </c:pt>
                <c:pt idx="3131">
                  <c:v>6.5885779782345546</c:v>
                </c:pt>
                <c:pt idx="3132">
                  <c:v>6.9671620149478626</c:v>
                </c:pt>
                <c:pt idx="3133">
                  <c:v>6.4340382672400951</c:v>
                </c:pt>
                <c:pt idx="3134">
                  <c:v>3.4516493630455556</c:v>
                </c:pt>
                <c:pt idx="3135">
                  <c:v>5.7719510458253369</c:v>
                </c:pt>
                <c:pt idx="3136">
                  <c:v>5.8249490331312916</c:v>
                </c:pt>
                <c:pt idx="3137">
                  <c:v>6.7075855005383609</c:v>
                </c:pt>
                <c:pt idx="3138">
                  <c:v>7.8389422346997808</c:v>
                </c:pt>
                <c:pt idx="3139">
                  <c:v>8.2524509084378579</c:v>
                </c:pt>
                <c:pt idx="3140">
                  <c:v>6.1515334393854806</c:v>
                </c:pt>
                <c:pt idx="3141">
                  <c:v>8.1452985762960033</c:v>
                </c:pt>
                <c:pt idx="3142">
                  <c:v>4.2307867616605899</c:v>
                </c:pt>
                <c:pt idx="3143">
                  <c:v>6.3227961501588101</c:v>
                </c:pt>
                <c:pt idx="3144">
                  <c:v>5.8047742847710424</c:v>
                </c:pt>
                <c:pt idx="3145">
                  <c:v>5.6305432613312547</c:v>
                </c:pt>
                <c:pt idx="3146">
                  <c:v>7.4765372686473413</c:v>
                </c:pt>
                <c:pt idx="3147">
                  <c:v>4.4082591679669978</c:v>
                </c:pt>
                <c:pt idx="3148">
                  <c:v>6.5877849202170289</c:v>
                </c:pt>
                <c:pt idx="3149">
                  <c:v>4.3579806500198837</c:v>
                </c:pt>
                <c:pt idx="3150">
                  <c:v>2.6374342295951916</c:v>
                </c:pt>
                <c:pt idx="3151">
                  <c:v>5.2366574998217379</c:v>
                </c:pt>
              </c:numCache>
            </c:numRef>
          </c:yVal>
          <c:smooth val="0"/>
          <c:extLst>
            <c:ext xmlns:c16="http://schemas.microsoft.com/office/drawing/2014/chart" uri="{C3380CC4-5D6E-409C-BE32-E72D297353CC}">
              <c16:uniqueId val="{00000000-39EB-4CBB-AD96-F4EFA84827C2}"/>
            </c:ext>
          </c:extLst>
        </c:ser>
        <c:ser>
          <c:idx val="4"/>
          <c:order val="1"/>
          <c:tx>
            <c:strRef>
              <c:f>'Sys Cost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Var'!$G$4:$G$3155</c:f>
              <c:numCache>
                <c:formatCode>General</c:formatCode>
                <c:ptCount val="3152"/>
                <c:pt idx="0" formatCode="_(* #,##0_);_(* \(#,##0\);_(* &quot;-&quot;??_);_(@_)">
                  <c:v>18.631560948801365</c:v>
                </c:pt>
                <c:pt idx="1051" formatCode="_(* #,##0_);_(* \(#,##0\);_(* &quot;-&quot;??_);_(@_)">
                  <c:v>12.860975138350002</c:v>
                </c:pt>
                <c:pt idx="2102" formatCode="_(* #,##0_);_(* \(#,##0\);_(* &quot;-&quot;??_);_(@_)">
                  <c:v>3.764427601974023</c:v>
                </c:pt>
              </c:numCache>
            </c:numRef>
          </c:yVal>
          <c:smooth val="0"/>
          <c:extLst>
            <c:ext xmlns:c16="http://schemas.microsoft.com/office/drawing/2014/chart" uri="{C3380CC4-5D6E-409C-BE32-E72D297353CC}">
              <c16:uniqueId val="{00000001-39EB-4CBB-AD96-F4EFA84827C2}"/>
            </c:ext>
          </c:extLst>
        </c:ser>
        <c:ser>
          <c:idx val="1"/>
          <c:order val="2"/>
          <c:tx>
            <c:strRef>
              <c:f>'Sys Cost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Var'!$F$4:$F$3155</c:f>
              <c:numCache>
                <c:formatCode>General</c:formatCode>
                <c:ptCount val="3152"/>
                <c:pt idx="0" formatCode="_(* #,##0_);_(* \(#,##0\);_(* &quot;-&quot;??_);_(@_)">
                  <c:v>20.813880402223703</c:v>
                </c:pt>
                <c:pt idx="1051" formatCode="_(* #,##0_);_(* \(#,##0\);_(* &quot;-&quot;??_);_(@_)">
                  <c:v>14.81876282540011</c:v>
                </c:pt>
                <c:pt idx="2102" formatCode="_(* #,##0_);_(* \(#,##0\);_(* &quot;-&quot;??_);_(@_)">
                  <c:v>5.9951175768235867</c:v>
                </c:pt>
              </c:numCache>
            </c:numRef>
          </c:yVal>
          <c:smooth val="0"/>
          <c:extLst>
            <c:ext xmlns:c16="http://schemas.microsoft.com/office/drawing/2014/chart" uri="{C3380CC4-5D6E-409C-BE32-E72D297353CC}">
              <c16:uniqueId val="{00000002-39EB-4CBB-AD96-F4EFA84827C2}"/>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'Sys Cost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Var'!$H$4:$H$3155</c:f>
              <c:numCache>
                <c:formatCode>General</c:formatCode>
                <c:ptCount val="3152"/>
                <c:pt idx="0" formatCode="_(* #,##0_);_(* \(#,##0\);_(* &quot;-&quot;??_);_(@_)">
                  <c:v>22.896684467270919</c:v>
                </c:pt>
                <c:pt idx="1051" formatCode="_(* #,##0_);_(* \(#,##0\);_(* &quot;-&quot;??_);_(@_)">
                  <c:v>16.846065289000002</c:v>
                </c:pt>
                <c:pt idx="2102" formatCode="_(* #,##0_);_(* \(#,##0\);_(* &quot;-&quot;??_);_(@_)">
                  <c:v>7.8545859552969448</c:v>
                </c:pt>
              </c:numCache>
            </c:numRef>
          </c:yVal>
          <c:smooth val="0"/>
          <c:extLst>
            <c:ext xmlns:c16="http://schemas.microsoft.com/office/drawing/2014/chart" uri="{C3380CC4-5D6E-409C-BE32-E72D297353CC}">
              <c16:uniqueId val="{00000003-39EB-4CBB-AD96-F4EFA84827C2}"/>
            </c:ext>
          </c:extLst>
        </c:ser>
        <c:dLbls>
          <c:showLegendKey val="0"/>
          <c:showVal val="0"/>
          <c:showCatName val="0"/>
          <c:showSerName val="0"/>
          <c:showPercent val="0"/>
          <c:showBubbleSize val="0"/>
        </c:dLbls>
        <c:axId val="1441870208"/>
        <c:axId val="1441872288"/>
      </c:scatterChart>
      <c:valAx>
        <c:axId val="2063185712"/>
        <c:scaling>
          <c:orientation val="minMax"/>
          <c:max val="1"/>
          <c:min val="0"/>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35"/>
        </c:scaling>
        <c:delete val="0"/>
        <c:axPos val="l"/>
        <c:majorGridlines>
          <c:spPr>
            <a:ln w="9525" cap="flat" cmpd="sng" algn="ctr">
              <a:solidFill>
                <a:schemeClr val="tx1">
                  <a:lumMod val="15000"/>
                  <a:lumOff val="85000"/>
                </a:schemeClr>
              </a:solidFill>
              <a:round/>
            </a:ln>
            <a:effectLst/>
          </c:spPr>
        </c:majorGridlines>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'Sys Cost Var'!$E$3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Var'!$E$4:$E$3155</c:f>
              <c:numCache>
                <c:formatCode>_("$"* #,##0_);_("$"* \(#,##0\);_("$"* "-"??_);_(@_)</c:formatCode>
                <c:ptCount val="3152"/>
                <c:pt idx="0">
                  <c:v>19.540063556151189</c:v>
                </c:pt>
                <c:pt idx="1">
                  <c:v>23.652685523729069</c:v>
                </c:pt>
                <c:pt idx="2">
                  <c:v>20.154477532907581</c:v>
                </c:pt>
                <c:pt idx="3">
                  <c:v>20.908309822462115</c:v>
                </c:pt>
                <c:pt idx="4">
                  <c:v>18.688761629638719</c:v>
                </c:pt>
                <c:pt idx="5">
                  <c:v>20.646289119517167</c:v>
                </c:pt>
                <c:pt idx="6">
                  <c:v>21.368722093038613</c:v>
                </c:pt>
                <c:pt idx="7">
                  <c:v>20.363339516690914</c:v>
                </c:pt>
                <c:pt idx="8">
                  <c:v>23.861983693487286</c:v>
                </c:pt>
                <c:pt idx="9">
                  <c:v>18.867706797781462</c:v>
                </c:pt>
                <c:pt idx="10">
                  <c:v>20.191714381366051</c:v>
                </c:pt>
                <c:pt idx="11">
                  <c:v>23.954521826516334</c:v>
                </c:pt>
                <c:pt idx="12">
                  <c:v>19.731358285356475</c:v>
                </c:pt>
                <c:pt idx="13">
                  <c:v>21.371490010199885</c:v>
                </c:pt>
                <c:pt idx="14">
                  <c:v>20.194748858575046</c:v>
                </c:pt>
                <c:pt idx="15">
                  <c:v>24.550317852435711</c:v>
                </c:pt>
                <c:pt idx="16">
                  <c:v>23.708045141031768</c:v>
                </c:pt>
                <c:pt idx="17">
                  <c:v>22.986528416013808</c:v>
                </c:pt>
                <c:pt idx="18">
                  <c:v>28.235349032642631</c:v>
                </c:pt>
                <c:pt idx="19">
                  <c:v>23.513610840669699</c:v>
                </c:pt>
                <c:pt idx="20">
                  <c:v>18.311597997321634</c:v>
                </c:pt>
                <c:pt idx="21">
                  <c:v>19.039504776227758</c:v>
                </c:pt>
                <c:pt idx="22">
                  <c:v>18.968206052625462</c:v>
                </c:pt>
                <c:pt idx="23">
                  <c:v>22.888087310568707</c:v>
                </c:pt>
                <c:pt idx="24">
                  <c:v>19.134357985982668</c:v>
                </c:pt>
                <c:pt idx="25">
                  <c:v>20.252456369663243</c:v>
                </c:pt>
                <c:pt idx="26">
                  <c:v>20.174228783843031</c:v>
                </c:pt>
                <c:pt idx="27">
                  <c:v>20.214171933658175</c:v>
                </c:pt>
                <c:pt idx="28">
                  <c:v>23.015418363480805</c:v>
                </c:pt>
                <c:pt idx="29">
                  <c:v>18.989602529533119</c:v>
                </c:pt>
                <c:pt idx="30">
                  <c:v>20.612832275301578</c:v>
                </c:pt>
                <c:pt idx="31">
                  <c:v>21.397439327171064</c:v>
                </c:pt>
                <c:pt idx="32">
                  <c:v>19.843197221737203</c:v>
                </c:pt>
                <c:pt idx="33">
                  <c:v>21.533499171293023</c:v>
                </c:pt>
                <c:pt idx="34">
                  <c:v>18.083647242754907</c:v>
                </c:pt>
                <c:pt idx="35">
                  <c:v>21.014686073062478</c:v>
                </c:pt>
                <c:pt idx="36">
                  <c:v>23.232759007654867</c:v>
                </c:pt>
                <c:pt idx="37">
                  <c:v>15.86593818939569</c:v>
                </c:pt>
                <c:pt idx="38">
                  <c:v>20.998996523628641</c:v>
                </c:pt>
                <c:pt idx="39">
                  <c:v>15.476148289586408</c:v>
                </c:pt>
                <c:pt idx="40">
                  <c:v>22.012110614106174</c:v>
                </c:pt>
                <c:pt idx="41">
                  <c:v>23.130632549191553</c:v>
                </c:pt>
                <c:pt idx="42">
                  <c:v>19.225740888900209</c:v>
                </c:pt>
                <c:pt idx="43">
                  <c:v>21.54134473560163</c:v>
                </c:pt>
                <c:pt idx="44">
                  <c:v>17.38012453515281</c:v>
                </c:pt>
                <c:pt idx="45">
                  <c:v>19.57390289558775</c:v>
                </c:pt>
                <c:pt idx="46">
                  <c:v>21.679974180661073</c:v>
                </c:pt>
                <c:pt idx="47">
                  <c:v>20.746852586399747</c:v>
                </c:pt>
                <c:pt idx="48">
                  <c:v>19.760179028750677</c:v>
                </c:pt>
                <c:pt idx="49">
                  <c:v>18.733987770324688</c:v>
                </c:pt>
                <c:pt idx="50">
                  <c:v>20.181527606373841</c:v>
                </c:pt>
                <c:pt idx="51">
                  <c:v>20.362727094620208</c:v>
                </c:pt>
                <c:pt idx="52">
                  <c:v>18.779795378453763</c:v>
                </c:pt>
                <c:pt idx="53">
                  <c:v>21.946607669428801</c:v>
                </c:pt>
                <c:pt idx="54">
                  <c:v>14.71566943131203</c:v>
                </c:pt>
                <c:pt idx="55">
                  <c:v>21.102148429653102</c:v>
                </c:pt>
                <c:pt idx="56">
                  <c:v>19.827608211712516</c:v>
                </c:pt>
                <c:pt idx="57">
                  <c:v>20.729048594857584</c:v>
                </c:pt>
                <c:pt idx="58">
                  <c:v>23.80194577443956</c:v>
                </c:pt>
                <c:pt idx="59">
                  <c:v>18.67076249392349</c:v>
                </c:pt>
                <c:pt idx="60">
                  <c:v>20.019063035815737</c:v>
                </c:pt>
                <c:pt idx="61">
                  <c:v>21.513880402179431</c:v>
                </c:pt>
                <c:pt idx="62">
                  <c:v>19.098139844390726</c:v>
                </c:pt>
                <c:pt idx="63">
                  <c:v>23.648766441084025</c:v>
                </c:pt>
                <c:pt idx="64">
                  <c:v>19.334354506528364</c:v>
                </c:pt>
                <c:pt idx="65">
                  <c:v>24.831652537451252</c:v>
                </c:pt>
                <c:pt idx="66">
                  <c:v>25.414650872539617</c:v>
                </c:pt>
                <c:pt idx="67">
                  <c:v>21.820256127878306</c:v>
                </c:pt>
                <c:pt idx="68">
                  <c:v>24.712416014510993</c:v>
                </c:pt>
                <c:pt idx="69">
                  <c:v>19.125005869226385</c:v>
                </c:pt>
                <c:pt idx="70">
                  <c:v>21.236906762804249</c:v>
                </c:pt>
                <c:pt idx="71">
                  <c:v>23.820633611424732</c:v>
                </c:pt>
                <c:pt idx="72">
                  <c:v>19.173955160676776</c:v>
                </c:pt>
                <c:pt idx="73">
                  <c:v>22.785149732060574</c:v>
                </c:pt>
                <c:pt idx="74">
                  <c:v>18.286907559202689</c:v>
                </c:pt>
                <c:pt idx="75">
                  <c:v>20.384598923086795</c:v>
                </c:pt>
                <c:pt idx="76">
                  <c:v>22.107501769032588</c:v>
                </c:pt>
                <c:pt idx="77">
                  <c:v>16.373889654119367</c:v>
                </c:pt>
                <c:pt idx="78">
                  <c:v>19.578810168304901</c:v>
                </c:pt>
                <c:pt idx="79">
                  <c:v>20.886278199647037</c:v>
                </c:pt>
                <c:pt idx="80">
                  <c:v>19.903458110830147</c:v>
                </c:pt>
                <c:pt idx="81">
                  <c:v>21.510135253579385</c:v>
                </c:pt>
                <c:pt idx="82">
                  <c:v>20.838162503917331</c:v>
                </c:pt>
                <c:pt idx="83">
                  <c:v>23.446938523466144</c:v>
                </c:pt>
                <c:pt idx="84">
                  <c:v>14.34352506445274</c:v>
                </c:pt>
                <c:pt idx="85">
                  <c:v>23.258603454592503</c:v>
                </c:pt>
                <c:pt idx="86">
                  <c:v>23.691719697759996</c:v>
                </c:pt>
                <c:pt idx="87">
                  <c:v>20.839613912215093</c:v>
                </c:pt>
                <c:pt idx="88">
                  <c:v>24.770429538115515</c:v>
                </c:pt>
                <c:pt idx="89">
                  <c:v>18.954930371744378</c:v>
                </c:pt>
                <c:pt idx="90">
                  <c:v>19.738923743775182</c:v>
                </c:pt>
                <c:pt idx="91">
                  <c:v>22.638717958972581</c:v>
                </c:pt>
                <c:pt idx="92">
                  <c:v>20.065636346627127</c:v>
                </c:pt>
                <c:pt idx="93">
                  <c:v>22.008175895609227</c:v>
                </c:pt>
                <c:pt idx="94">
                  <c:v>17.574795827305913</c:v>
                </c:pt>
                <c:pt idx="95">
                  <c:v>22.407737262947048</c:v>
                </c:pt>
                <c:pt idx="96">
                  <c:v>22.892443722580772</c:v>
                </c:pt>
                <c:pt idx="97">
                  <c:v>20.749972591755601</c:v>
                </c:pt>
                <c:pt idx="98">
                  <c:v>25.00089252737077</c:v>
                </c:pt>
                <c:pt idx="99">
                  <c:v>19.059549081827193</c:v>
                </c:pt>
                <c:pt idx="100">
                  <c:v>19.613262936134547</c:v>
                </c:pt>
                <c:pt idx="101">
                  <c:v>21.385403421009521</c:v>
                </c:pt>
                <c:pt idx="102">
                  <c:v>21.073895115056821</c:v>
                </c:pt>
                <c:pt idx="103">
                  <c:v>24.038375041197419</c:v>
                </c:pt>
                <c:pt idx="104">
                  <c:v>18.085517236852397</c:v>
                </c:pt>
                <c:pt idx="105">
                  <c:v>19.746403606105417</c:v>
                </c:pt>
                <c:pt idx="106">
                  <c:v>21.783604427476099</c:v>
                </c:pt>
                <c:pt idx="107">
                  <c:v>20.05855215582757</c:v>
                </c:pt>
                <c:pt idx="108">
                  <c:v>24.452324326452715</c:v>
                </c:pt>
                <c:pt idx="109">
                  <c:v>19.394330383146507</c:v>
                </c:pt>
                <c:pt idx="110">
                  <c:v>22.112828649281486</c:v>
                </c:pt>
                <c:pt idx="111">
                  <c:v>23.353918167110038</c:v>
                </c:pt>
                <c:pt idx="112">
                  <c:v>19.50378258130851</c:v>
                </c:pt>
                <c:pt idx="113">
                  <c:v>24.106292612603482</c:v>
                </c:pt>
                <c:pt idx="114">
                  <c:v>20.699550379102568</c:v>
                </c:pt>
                <c:pt idx="115">
                  <c:v>20.523084164390418</c:v>
                </c:pt>
                <c:pt idx="116">
                  <c:v>20.534953874876184</c:v>
                </c:pt>
                <c:pt idx="117">
                  <c:v>20.845129336399317</c:v>
                </c:pt>
                <c:pt idx="118">
                  <c:v>21.671695190933619</c:v>
                </c:pt>
                <c:pt idx="119">
                  <c:v>19.764857701048179</c:v>
                </c:pt>
                <c:pt idx="120">
                  <c:v>22.22599761008129</c:v>
                </c:pt>
                <c:pt idx="121">
                  <c:v>21.060450579343669</c:v>
                </c:pt>
                <c:pt idx="122">
                  <c:v>15.640192958087791</c:v>
                </c:pt>
                <c:pt idx="123">
                  <c:v>23.550336395568216</c:v>
                </c:pt>
                <c:pt idx="124">
                  <c:v>20.619337116319016</c:v>
                </c:pt>
                <c:pt idx="125">
                  <c:v>20.318327312829723</c:v>
                </c:pt>
                <c:pt idx="126">
                  <c:v>23.646744195615817</c:v>
                </c:pt>
                <c:pt idx="127">
                  <c:v>18.197242010563478</c:v>
                </c:pt>
                <c:pt idx="128">
                  <c:v>24.306322633328065</c:v>
                </c:pt>
                <c:pt idx="129">
                  <c:v>18.828715031006467</c:v>
                </c:pt>
                <c:pt idx="130">
                  <c:v>25.731416044692171</c:v>
                </c:pt>
                <c:pt idx="131">
                  <c:v>25.973591016887958</c:v>
                </c:pt>
                <c:pt idx="132">
                  <c:v>22.747995422128213</c:v>
                </c:pt>
                <c:pt idx="133">
                  <c:v>28.452133959914608</c:v>
                </c:pt>
                <c:pt idx="134">
                  <c:v>19.132718581425269</c:v>
                </c:pt>
                <c:pt idx="135">
                  <c:v>22.097020952617846</c:v>
                </c:pt>
                <c:pt idx="136">
                  <c:v>21.240859922859865</c:v>
                </c:pt>
                <c:pt idx="137">
                  <c:v>18.883729459106199</c:v>
                </c:pt>
                <c:pt idx="138">
                  <c:v>22.634337995090348</c:v>
                </c:pt>
                <c:pt idx="139">
                  <c:v>17.559034419423693</c:v>
                </c:pt>
                <c:pt idx="140">
                  <c:v>18.973875407255289</c:v>
                </c:pt>
                <c:pt idx="141">
                  <c:v>18.646598066621152</c:v>
                </c:pt>
                <c:pt idx="142">
                  <c:v>18.276034507277835</c:v>
                </c:pt>
                <c:pt idx="143">
                  <c:v>23.715997256580895</c:v>
                </c:pt>
                <c:pt idx="144">
                  <c:v>18.237586860399198</c:v>
                </c:pt>
                <c:pt idx="145">
                  <c:v>20.269920726602134</c:v>
                </c:pt>
                <c:pt idx="146">
                  <c:v>18.251751654056992</c:v>
                </c:pt>
                <c:pt idx="147">
                  <c:v>19.449174063205245</c:v>
                </c:pt>
                <c:pt idx="148">
                  <c:v>21.17126144839558</c:v>
                </c:pt>
                <c:pt idx="149">
                  <c:v>18.014466097327524</c:v>
                </c:pt>
                <c:pt idx="150">
                  <c:v>19.716202305648519</c:v>
                </c:pt>
                <c:pt idx="151">
                  <c:v>21.489814648895454</c:v>
                </c:pt>
                <c:pt idx="152">
                  <c:v>17.030234430025857</c:v>
                </c:pt>
                <c:pt idx="153">
                  <c:v>24.025478954329735</c:v>
                </c:pt>
                <c:pt idx="154">
                  <c:v>19.810707003317731</c:v>
                </c:pt>
                <c:pt idx="155">
                  <c:v>18.765419123820443</c:v>
                </c:pt>
                <c:pt idx="156">
                  <c:v>21.513527407090869</c:v>
                </c:pt>
                <c:pt idx="157">
                  <c:v>20.899969017229203</c:v>
                </c:pt>
                <c:pt idx="158">
                  <c:v>22.397581704775838</c:v>
                </c:pt>
                <c:pt idx="159">
                  <c:v>17.326270072957655</c:v>
                </c:pt>
                <c:pt idx="160">
                  <c:v>17.916042143004482</c:v>
                </c:pt>
                <c:pt idx="161">
                  <c:v>21.872943641277065</c:v>
                </c:pt>
                <c:pt idx="162">
                  <c:v>21.565559983179497</c:v>
                </c:pt>
                <c:pt idx="163">
                  <c:v>21.760033217953513</c:v>
                </c:pt>
                <c:pt idx="164">
                  <c:v>19.823314330177777</c:v>
                </c:pt>
                <c:pt idx="165">
                  <c:v>20.395961261967713</c:v>
                </c:pt>
                <c:pt idx="166">
                  <c:v>18.159098020930958</c:v>
                </c:pt>
                <c:pt idx="167">
                  <c:v>19.472929885861088</c:v>
                </c:pt>
                <c:pt idx="168">
                  <c:v>22.598408497421644</c:v>
                </c:pt>
                <c:pt idx="169">
                  <c:v>18.865159340910605</c:v>
                </c:pt>
                <c:pt idx="170">
                  <c:v>21.197301854077185</c:v>
                </c:pt>
                <c:pt idx="171">
                  <c:v>20.187520673062682</c:v>
                </c:pt>
                <c:pt idx="172">
                  <c:v>18.867387688325451</c:v>
                </c:pt>
                <c:pt idx="173">
                  <c:v>21.775672413781457</c:v>
                </c:pt>
                <c:pt idx="174">
                  <c:v>18.370527157682972</c:v>
                </c:pt>
                <c:pt idx="175">
                  <c:v>18.646301479196499</c:v>
                </c:pt>
                <c:pt idx="176">
                  <c:v>23.63587643494531</c:v>
                </c:pt>
                <c:pt idx="177">
                  <c:v>21.437578892653356</c:v>
                </c:pt>
                <c:pt idx="178">
                  <c:v>24.086753109390241</c:v>
                </c:pt>
                <c:pt idx="179">
                  <c:v>15.939374138109871</c:v>
                </c:pt>
                <c:pt idx="180">
                  <c:v>16.001125815762823</c:v>
                </c:pt>
                <c:pt idx="181">
                  <c:v>18.259148484284538</c:v>
                </c:pt>
                <c:pt idx="182">
                  <c:v>18.523179670166869</c:v>
                </c:pt>
                <c:pt idx="183">
                  <c:v>20.599089478551797</c:v>
                </c:pt>
                <c:pt idx="184">
                  <c:v>18.916055385228539</c:v>
                </c:pt>
                <c:pt idx="185">
                  <c:v>18.986377724877595</c:v>
                </c:pt>
                <c:pt idx="186">
                  <c:v>21.747368165152711</c:v>
                </c:pt>
                <c:pt idx="187">
                  <c:v>20.060775979754677</c:v>
                </c:pt>
                <c:pt idx="188">
                  <c:v>21.324958047066509</c:v>
                </c:pt>
                <c:pt idx="189">
                  <c:v>19.74431457033532</c:v>
                </c:pt>
                <c:pt idx="190">
                  <c:v>20.108021825292262</c:v>
                </c:pt>
                <c:pt idx="191">
                  <c:v>21.195126209157035</c:v>
                </c:pt>
                <c:pt idx="192">
                  <c:v>16.494721100359612</c:v>
                </c:pt>
                <c:pt idx="193">
                  <c:v>22.522729401723801</c:v>
                </c:pt>
                <c:pt idx="194">
                  <c:v>18.535817388769267</c:v>
                </c:pt>
                <c:pt idx="195">
                  <c:v>20.725043979722042</c:v>
                </c:pt>
                <c:pt idx="196">
                  <c:v>22.793416027482287</c:v>
                </c:pt>
                <c:pt idx="197">
                  <c:v>20.923211187581167</c:v>
                </c:pt>
                <c:pt idx="198">
                  <c:v>21.988596487822981</c:v>
                </c:pt>
                <c:pt idx="199">
                  <c:v>19.920827752341037</c:v>
                </c:pt>
                <c:pt idx="200">
                  <c:v>17.375698496158432</c:v>
                </c:pt>
                <c:pt idx="201">
                  <c:v>20.86111752195983</c:v>
                </c:pt>
                <c:pt idx="202">
                  <c:v>19.964104241317273</c:v>
                </c:pt>
                <c:pt idx="203">
                  <c:v>20.780283623692135</c:v>
                </c:pt>
                <c:pt idx="204">
                  <c:v>18.478260844295626</c:v>
                </c:pt>
                <c:pt idx="205">
                  <c:v>19.674856513815168</c:v>
                </c:pt>
                <c:pt idx="206">
                  <c:v>22.954660554502524</c:v>
                </c:pt>
                <c:pt idx="207">
                  <c:v>18.218156699641796</c:v>
                </c:pt>
                <c:pt idx="208">
                  <c:v>22.584677926240715</c:v>
                </c:pt>
                <c:pt idx="209">
                  <c:v>17.888458831458749</c:v>
                </c:pt>
                <c:pt idx="210">
                  <c:v>21.119674665456994</c:v>
                </c:pt>
                <c:pt idx="211">
                  <c:v>23.819799946424055</c:v>
                </c:pt>
                <c:pt idx="212">
                  <c:v>21.741033714812012</c:v>
                </c:pt>
                <c:pt idx="213">
                  <c:v>22.455138205059484</c:v>
                </c:pt>
                <c:pt idx="214">
                  <c:v>18.445204644479642</c:v>
                </c:pt>
                <c:pt idx="215">
                  <c:v>23.562046332691853</c:v>
                </c:pt>
                <c:pt idx="216">
                  <c:v>24.499691278905729</c:v>
                </c:pt>
                <c:pt idx="217">
                  <c:v>19.866116558435628</c:v>
                </c:pt>
                <c:pt idx="218">
                  <c:v>24.270788996452374</c:v>
                </c:pt>
                <c:pt idx="219">
                  <c:v>20.157614940426484</c:v>
                </c:pt>
                <c:pt idx="220">
                  <c:v>19.943716462856919</c:v>
                </c:pt>
                <c:pt idx="221">
                  <c:v>24.25866323413284</c:v>
                </c:pt>
                <c:pt idx="222">
                  <c:v>21.006400859875292</c:v>
                </c:pt>
                <c:pt idx="223">
                  <c:v>21.3906001312236</c:v>
                </c:pt>
                <c:pt idx="224">
                  <c:v>20.705384570850995</c:v>
                </c:pt>
                <c:pt idx="225">
                  <c:v>25.16100485268241</c:v>
                </c:pt>
                <c:pt idx="226">
                  <c:v>23.896571279412424</c:v>
                </c:pt>
                <c:pt idx="227">
                  <c:v>23.292310255792248</c:v>
                </c:pt>
                <c:pt idx="228">
                  <c:v>29.284706819452165</c:v>
                </c:pt>
                <c:pt idx="229">
                  <c:v>23.157519106781496</c:v>
                </c:pt>
                <c:pt idx="230">
                  <c:v>17.879398016954347</c:v>
                </c:pt>
                <c:pt idx="231">
                  <c:v>19.797102339119355</c:v>
                </c:pt>
                <c:pt idx="232">
                  <c:v>19.479035769233469</c:v>
                </c:pt>
                <c:pt idx="233">
                  <c:v>22.456341635660202</c:v>
                </c:pt>
                <c:pt idx="234">
                  <c:v>18.630010249440012</c:v>
                </c:pt>
                <c:pt idx="235">
                  <c:v>21.009231894794063</c:v>
                </c:pt>
                <c:pt idx="236">
                  <c:v>22.907243001180255</c:v>
                </c:pt>
                <c:pt idx="237">
                  <c:v>19.881931483336579</c:v>
                </c:pt>
                <c:pt idx="238">
                  <c:v>23.371966654489214</c:v>
                </c:pt>
                <c:pt idx="239">
                  <c:v>18.180117481265896</c:v>
                </c:pt>
                <c:pt idx="240">
                  <c:v>20.937843830005374</c:v>
                </c:pt>
                <c:pt idx="241">
                  <c:v>21.325439250946296</c:v>
                </c:pt>
                <c:pt idx="242">
                  <c:v>18.87182026620696</c:v>
                </c:pt>
                <c:pt idx="243">
                  <c:v>21.727039951889665</c:v>
                </c:pt>
                <c:pt idx="244">
                  <c:v>19.050467989731963</c:v>
                </c:pt>
                <c:pt idx="245">
                  <c:v>19.917096137667723</c:v>
                </c:pt>
                <c:pt idx="246">
                  <c:v>22.926015176602011</c:v>
                </c:pt>
                <c:pt idx="247">
                  <c:v>16.904233405280888</c:v>
                </c:pt>
                <c:pt idx="248">
                  <c:v>21.098564291870971</c:v>
                </c:pt>
                <c:pt idx="249">
                  <c:v>16.991057307775581</c:v>
                </c:pt>
                <c:pt idx="250">
                  <c:v>22.714204452634647</c:v>
                </c:pt>
                <c:pt idx="251">
                  <c:v>19.57603014816193</c:v>
                </c:pt>
                <c:pt idx="252">
                  <c:v>20.022088909486552</c:v>
                </c:pt>
                <c:pt idx="253">
                  <c:v>21.796171447357452</c:v>
                </c:pt>
                <c:pt idx="254">
                  <c:v>18.152738542980181</c:v>
                </c:pt>
                <c:pt idx="255">
                  <c:v>21.155891503222627</c:v>
                </c:pt>
                <c:pt idx="256">
                  <c:v>21.348404575030987</c:v>
                </c:pt>
                <c:pt idx="257">
                  <c:v>19.239323635111891</c:v>
                </c:pt>
                <c:pt idx="258">
                  <c:v>20.200668008621854</c:v>
                </c:pt>
                <c:pt idx="259">
                  <c:v>19.104125412839693</c:v>
                </c:pt>
                <c:pt idx="260">
                  <c:v>20.352894156518801</c:v>
                </c:pt>
                <c:pt idx="261">
                  <c:v>21.193318834021596</c:v>
                </c:pt>
                <c:pt idx="262">
                  <c:v>17.955462459642376</c:v>
                </c:pt>
                <c:pt idx="263">
                  <c:v>21.440273463636828</c:v>
                </c:pt>
                <c:pt idx="264">
                  <c:v>16.389541391385396</c:v>
                </c:pt>
                <c:pt idx="265">
                  <c:v>22.507270432916513</c:v>
                </c:pt>
                <c:pt idx="266">
                  <c:v>19.77278867976845</c:v>
                </c:pt>
                <c:pt idx="267">
                  <c:v>21.10388171196421</c:v>
                </c:pt>
                <c:pt idx="268">
                  <c:v>23.751836165741025</c:v>
                </c:pt>
                <c:pt idx="269">
                  <c:v>19.137395551047113</c:v>
                </c:pt>
                <c:pt idx="270">
                  <c:v>20.510133433671065</c:v>
                </c:pt>
                <c:pt idx="271">
                  <c:v>20.097898367787266</c:v>
                </c:pt>
                <c:pt idx="272">
                  <c:v>18.246574030347556</c:v>
                </c:pt>
                <c:pt idx="273">
                  <c:v>24.147930943652785</c:v>
                </c:pt>
                <c:pt idx="274">
                  <c:v>19.001132180280251</c:v>
                </c:pt>
                <c:pt idx="275">
                  <c:v>24.23492526637693</c:v>
                </c:pt>
                <c:pt idx="276">
                  <c:v>24.72730311536408</c:v>
                </c:pt>
                <c:pt idx="277">
                  <c:v>20.184835365525679</c:v>
                </c:pt>
                <c:pt idx="278">
                  <c:v>24.542842181591745</c:v>
                </c:pt>
                <c:pt idx="279">
                  <c:v>19.678151252433747</c:v>
                </c:pt>
                <c:pt idx="280">
                  <c:v>19.406760369742337</c:v>
                </c:pt>
                <c:pt idx="281">
                  <c:v>23.810603486699009</c:v>
                </c:pt>
                <c:pt idx="282">
                  <c:v>19.862325835307967</c:v>
                </c:pt>
                <c:pt idx="283">
                  <c:v>22.967144876871671</c:v>
                </c:pt>
                <c:pt idx="284">
                  <c:v>19.16001995112029</c:v>
                </c:pt>
                <c:pt idx="285">
                  <c:v>20.04861812473688</c:v>
                </c:pt>
                <c:pt idx="286">
                  <c:v>22.540417827879697</c:v>
                </c:pt>
                <c:pt idx="287">
                  <c:v>18.227506779592119</c:v>
                </c:pt>
                <c:pt idx="288">
                  <c:v>19.576660998897133</c:v>
                </c:pt>
                <c:pt idx="289">
                  <c:v>20.8724397453732</c:v>
                </c:pt>
                <c:pt idx="290">
                  <c:v>21.411381563989028</c:v>
                </c:pt>
                <c:pt idx="291">
                  <c:v>21.443702404119477</c:v>
                </c:pt>
                <c:pt idx="292">
                  <c:v>19.95287635425063</c:v>
                </c:pt>
                <c:pt idx="293">
                  <c:v>24.261201226660546</c:v>
                </c:pt>
                <c:pt idx="294">
                  <c:v>15.187878593944472</c:v>
                </c:pt>
                <c:pt idx="295">
                  <c:v>21.697807499678998</c:v>
                </c:pt>
                <c:pt idx="296">
                  <c:v>24.284161479422323</c:v>
                </c:pt>
                <c:pt idx="297">
                  <c:v>20.461114834793015</c:v>
                </c:pt>
                <c:pt idx="298">
                  <c:v>23.513701981142368</c:v>
                </c:pt>
                <c:pt idx="299">
                  <c:v>17.712349045778268</c:v>
                </c:pt>
                <c:pt idx="300">
                  <c:v>20.437155694347929</c:v>
                </c:pt>
                <c:pt idx="301">
                  <c:v>21.717364608288158</c:v>
                </c:pt>
                <c:pt idx="302">
                  <c:v>20.143859540138923</c:v>
                </c:pt>
                <c:pt idx="303">
                  <c:v>23.196786723658832</c:v>
                </c:pt>
                <c:pt idx="304">
                  <c:v>16.873192255076841</c:v>
                </c:pt>
                <c:pt idx="305">
                  <c:v>22.382086975773213</c:v>
                </c:pt>
                <c:pt idx="306">
                  <c:v>22.557920011104727</c:v>
                </c:pt>
                <c:pt idx="307">
                  <c:v>20.114506044842379</c:v>
                </c:pt>
                <c:pt idx="308">
                  <c:v>24.201186384496197</c:v>
                </c:pt>
                <c:pt idx="309">
                  <c:v>18.738698552375787</c:v>
                </c:pt>
                <c:pt idx="310">
                  <c:v>22.997506073446374</c:v>
                </c:pt>
                <c:pt idx="311">
                  <c:v>20.112865474501231</c:v>
                </c:pt>
                <c:pt idx="312">
                  <c:v>21.222160742620083</c:v>
                </c:pt>
                <c:pt idx="313">
                  <c:v>23.899189968426967</c:v>
                </c:pt>
                <c:pt idx="314">
                  <c:v>16.895884481392631</c:v>
                </c:pt>
                <c:pt idx="315">
                  <c:v>19.388487674046782</c:v>
                </c:pt>
                <c:pt idx="316">
                  <c:v>23.056134239697318</c:v>
                </c:pt>
                <c:pt idx="317">
                  <c:v>20.48344903988189</c:v>
                </c:pt>
                <c:pt idx="318">
                  <c:v>24.681591845747896</c:v>
                </c:pt>
                <c:pt idx="319">
                  <c:v>17.90776543566594</c:v>
                </c:pt>
                <c:pt idx="320">
                  <c:v>21.235435475233942</c:v>
                </c:pt>
                <c:pt idx="321">
                  <c:v>23.657626933617408</c:v>
                </c:pt>
                <c:pt idx="322">
                  <c:v>18.631266833794488</c:v>
                </c:pt>
                <c:pt idx="323">
                  <c:v>24.490408606304776</c:v>
                </c:pt>
                <c:pt idx="324">
                  <c:v>19.116379234052935</c:v>
                </c:pt>
                <c:pt idx="325">
                  <c:v>21.03730967873302</c:v>
                </c:pt>
                <c:pt idx="326">
                  <c:v>20.393940284117395</c:v>
                </c:pt>
                <c:pt idx="327">
                  <c:v>20.832850879540942</c:v>
                </c:pt>
                <c:pt idx="328">
                  <c:v>22.204319224663106</c:v>
                </c:pt>
                <c:pt idx="329">
                  <c:v>20.512627772889878</c:v>
                </c:pt>
                <c:pt idx="330">
                  <c:v>22.322555289445035</c:v>
                </c:pt>
                <c:pt idx="331">
                  <c:v>21.225238211465744</c:v>
                </c:pt>
                <c:pt idx="332">
                  <c:v>17.444484388251254</c:v>
                </c:pt>
                <c:pt idx="333">
                  <c:v>23.857651992340827</c:v>
                </c:pt>
                <c:pt idx="334">
                  <c:v>20.385878674368719</c:v>
                </c:pt>
                <c:pt idx="335">
                  <c:v>22.617730751967276</c:v>
                </c:pt>
                <c:pt idx="336">
                  <c:v>23.814577728395534</c:v>
                </c:pt>
                <c:pt idx="337">
                  <c:v>18.008403402655404</c:v>
                </c:pt>
                <c:pt idx="338">
                  <c:v>23.169331527741399</c:v>
                </c:pt>
                <c:pt idx="339">
                  <c:v>19.129644107985605</c:v>
                </c:pt>
                <c:pt idx="340">
                  <c:v>22.546129131519919</c:v>
                </c:pt>
                <c:pt idx="341">
                  <c:v>25.811430068266052</c:v>
                </c:pt>
                <c:pt idx="342">
                  <c:v>22.663621231568101</c:v>
                </c:pt>
                <c:pt idx="343">
                  <c:v>28.266723974427393</c:v>
                </c:pt>
                <c:pt idx="344">
                  <c:v>18.865221976106444</c:v>
                </c:pt>
                <c:pt idx="345">
                  <c:v>22.255313507919123</c:v>
                </c:pt>
                <c:pt idx="346">
                  <c:v>21.498617616171039</c:v>
                </c:pt>
                <c:pt idx="347">
                  <c:v>19.50037537985019</c:v>
                </c:pt>
                <c:pt idx="348">
                  <c:v>21.88262058830793</c:v>
                </c:pt>
                <c:pt idx="349">
                  <c:v>17.769700152496814</c:v>
                </c:pt>
                <c:pt idx="350">
                  <c:v>19.954816019440749</c:v>
                </c:pt>
                <c:pt idx="351">
                  <c:v>18.7528129106154</c:v>
                </c:pt>
                <c:pt idx="352">
                  <c:v>18.339394518495354</c:v>
                </c:pt>
                <c:pt idx="353">
                  <c:v>24.395981699122913</c:v>
                </c:pt>
                <c:pt idx="354">
                  <c:v>18.156988570335052</c:v>
                </c:pt>
                <c:pt idx="355">
                  <c:v>21.706297314612314</c:v>
                </c:pt>
                <c:pt idx="356">
                  <c:v>19.869785272230693</c:v>
                </c:pt>
                <c:pt idx="357">
                  <c:v>18.288504267993034</c:v>
                </c:pt>
                <c:pt idx="358">
                  <c:v>20.923792732596578</c:v>
                </c:pt>
                <c:pt idx="359">
                  <c:v>18.859477289234757</c:v>
                </c:pt>
                <c:pt idx="360">
                  <c:v>20.213803932357685</c:v>
                </c:pt>
                <c:pt idx="361">
                  <c:v>22.419586296777798</c:v>
                </c:pt>
                <c:pt idx="362">
                  <c:v>17.858019599896835</c:v>
                </c:pt>
                <c:pt idx="363">
                  <c:v>24.346229986589723</c:v>
                </c:pt>
                <c:pt idx="364">
                  <c:v>19.0673085724376</c:v>
                </c:pt>
                <c:pt idx="365">
                  <c:v>19.585409727657044</c:v>
                </c:pt>
                <c:pt idx="366">
                  <c:v>22.020570140181043</c:v>
                </c:pt>
                <c:pt idx="367">
                  <c:v>21.672476559132175</c:v>
                </c:pt>
                <c:pt idx="368">
                  <c:v>22.625371708018374</c:v>
                </c:pt>
                <c:pt idx="369">
                  <c:v>18.519254841512552</c:v>
                </c:pt>
                <c:pt idx="370">
                  <c:v>18.99450408727315</c:v>
                </c:pt>
                <c:pt idx="371">
                  <c:v>21.894884210911588</c:v>
                </c:pt>
                <c:pt idx="372">
                  <c:v>19.193793763192925</c:v>
                </c:pt>
                <c:pt idx="373">
                  <c:v>21.513691179216146</c:v>
                </c:pt>
                <c:pt idx="374">
                  <c:v>19.989985696190494</c:v>
                </c:pt>
                <c:pt idx="375">
                  <c:v>21.213491348739382</c:v>
                </c:pt>
                <c:pt idx="376">
                  <c:v>17.658167120166009</c:v>
                </c:pt>
                <c:pt idx="377">
                  <c:v>19.472480350728709</c:v>
                </c:pt>
                <c:pt idx="378">
                  <c:v>21.897540237832182</c:v>
                </c:pt>
                <c:pt idx="379">
                  <c:v>16.945514057419199</c:v>
                </c:pt>
                <c:pt idx="380">
                  <c:v>21.138170804832985</c:v>
                </c:pt>
                <c:pt idx="381">
                  <c:v>18.96524685234926</c:v>
                </c:pt>
                <c:pt idx="382">
                  <c:v>19.65920884149352</c:v>
                </c:pt>
                <c:pt idx="383">
                  <c:v>22.620815782135146</c:v>
                </c:pt>
                <c:pt idx="384">
                  <c:v>18.224985166651884</c:v>
                </c:pt>
                <c:pt idx="385">
                  <c:v>16.889767996809432</c:v>
                </c:pt>
                <c:pt idx="386">
                  <c:v>22.844496232729721</c:v>
                </c:pt>
                <c:pt idx="387">
                  <c:v>21.2723163103181</c:v>
                </c:pt>
                <c:pt idx="388">
                  <c:v>23.856197928288037</c:v>
                </c:pt>
                <c:pt idx="389">
                  <c:v>18.89270947881829</c:v>
                </c:pt>
                <c:pt idx="390">
                  <c:v>18.209537018391099</c:v>
                </c:pt>
                <c:pt idx="391">
                  <c:v>18.471303251990719</c:v>
                </c:pt>
                <c:pt idx="392">
                  <c:v>19.609827145358004</c:v>
                </c:pt>
                <c:pt idx="393">
                  <c:v>21.929202828584156</c:v>
                </c:pt>
                <c:pt idx="394">
                  <c:v>20.067613702029867</c:v>
                </c:pt>
                <c:pt idx="395">
                  <c:v>18.369389090577183</c:v>
                </c:pt>
                <c:pt idx="396">
                  <c:v>21.332774464422453</c:v>
                </c:pt>
                <c:pt idx="397">
                  <c:v>20.037808855580511</c:v>
                </c:pt>
                <c:pt idx="398">
                  <c:v>23.368939110467281</c:v>
                </c:pt>
                <c:pt idx="399">
                  <c:v>19.612707089485223</c:v>
                </c:pt>
                <c:pt idx="400">
                  <c:v>19.319012540821547</c:v>
                </c:pt>
                <c:pt idx="401">
                  <c:v>21.546008073309331</c:v>
                </c:pt>
                <c:pt idx="402">
                  <c:v>17.784540240149823</c:v>
                </c:pt>
                <c:pt idx="403">
                  <c:v>20.788215181826967</c:v>
                </c:pt>
                <c:pt idx="404">
                  <c:v>18.174786786996265</c:v>
                </c:pt>
                <c:pt idx="405">
                  <c:v>19.88393150729782</c:v>
                </c:pt>
                <c:pt idx="406">
                  <c:v>23.029983017657152</c:v>
                </c:pt>
                <c:pt idx="407">
                  <c:v>20.90173260809496</c:v>
                </c:pt>
                <c:pt idx="408">
                  <c:v>21.915073472831772</c:v>
                </c:pt>
                <c:pt idx="409">
                  <c:v>20.344855937189809</c:v>
                </c:pt>
                <c:pt idx="410">
                  <c:v>19.101799898925442</c:v>
                </c:pt>
                <c:pt idx="411">
                  <c:v>20.194107207032744</c:v>
                </c:pt>
                <c:pt idx="412">
                  <c:v>18.91310177089742</c:v>
                </c:pt>
                <c:pt idx="413">
                  <c:v>20.757014712125248</c:v>
                </c:pt>
                <c:pt idx="414">
                  <c:v>17.888106542046224</c:v>
                </c:pt>
                <c:pt idx="415">
                  <c:v>20.088420867746013</c:v>
                </c:pt>
                <c:pt idx="416">
                  <c:v>22.41320388526983</c:v>
                </c:pt>
                <c:pt idx="417">
                  <c:v>19.484505174530241</c:v>
                </c:pt>
                <c:pt idx="418">
                  <c:v>23.108599239980308</c:v>
                </c:pt>
                <c:pt idx="419">
                  <c:v>18.36777353013661</c:v>
                </c:pt>
                <c:pt idx="420">
                  <c:v>20.076976034409505</c:v>
                </c:pt>
                <c:pt idx="421">
                  <c:v>23.83385738824013</c:v>
                </c:pt>
                <c:pt idx="422">
                  <c:v>20.599437582713172</c:v>
                </c:pt>
                <c:pt idx="423">
                  <c:v>21.851081624289243</c:v>
                </c:pt>
                <c:pt idx="424">
                  <c:v>18.384593746894595</c:v>
                </c:pt>
                <c:pt idx="425">
                  <c:v>22.131583373539819</c:v>
                </c:pt>
                <c:pt idx="426">
                  <c:v>22.507241560875098</c:v>
                </c:pt>
                <c:pt idx="427">
                  <c:v>19.978522207651739</c:v>
                </c:pt>
                <c:pt idx="428">
                  <c:v>23.819635740329076</c:v>
                </c:pt>
                <c:pt idx="429">
                  <c:v>19.118463369375228</c:v>
                </c:pt>
                <c:pt idx="430">
                  <c:v>20.39486348388639</c:v>
                </c:pt>
                <c:pt idx="431">
                  <c:v>24.003356891330434</c:v>
                </c:pt>
                <c:pt idx="432">
                  <c:v>20.224331558475978</c:v>
                </c:pt>
                <c:pt idx="433">
                  <c:v>21.295497922195437</c:v>
                </c:pt>
                <c:pt idx="434">
                  <c:v>21.106532032811053</c:v>
                </c:pt>
                <c:pt idx="435">
                  <c:v>25.059086296438466</c:v>
                </c:pt>
                <c:pt idx="436">
                  <c:v>25.485750950438849</c:v>
                </c:pt>
                <c:pt idx="437">
                  <c:v>23.060452372342986</c:v>
                </c:pt>
                <c:pt idx="438">
                  <c:v>29.019113933301725</c:v>
                </c:pt>
                <c:pt idx="439">
                  <c:v>23.122736484207575</c:v>
                </c:pt>
                <c:pt idx="440">
                  <c:v>17.366800712249166</c:v>
                </c:pt>
                <c:pt idx="441">
                  <c:v>20.207795284288007</c:v>
                </c:pt>
                <c:pt idx="442">
                  <c:v>19.907710011615887</c:v>
                </c:pt>
                <c:pt idx="443">
                  <c:v>22.307288366425489</c:v>
                </c:pt>
                <c:pt idx="444">
                  <c:v>18.498196804393718</c:v>
                </c:pt>
                <c:pt idx="445">
                  <c:v>21.405992015742541</c:v>
                </c:pt>
                <c:pt idx="446">
                  <c:v>20.702052627414258</c:v>
                </c:pt>
                <c:pt idx="447">
                  <c:v>20.484341410598851</c:v>
                </c:pt>
                <c:pt idx="448">
                  <c:v>23.314560014912857</c:v>
                </c:pt>
                <c:pt idx="449">
                  <c:v>16.631778934625572</c:v>
                </c:pt>
                <c:pt idx="450">
                  <c:v>21.854274504740875</c:v>
                </c:pt>
                <c:pt idx="451">
                  <c:v>23.413622262609437</c:v>
                </c:pt>
                <c:pt idx="452">
                  <c:v>20.635368091226979</c:v>
                </c:pt>
                <c:pt idx="453">
                  <c:v>21.854288078600629</c:v>
                </c:pt>
                <c:pt idx="454">
                  <c:v>17.850748566776907</c:v>
                </c:pt>
                <c:pt idx="455">
                  <c:v>21.033772202418319</c:v>
                </c:pt>
                <c:pt idx="456">
                  <c:v>23.494043337164747</c:v>
                </c:pt>
                <c:pt idx="457">
                  <c:v>18.215893695906772</c:v>
                </c:pt>
                <c:pt idx="458">
                  <c:v>21.259102527746538</c:v>
                </c:pt>
                <c:pt idx="459">
                  <c:v>15.615656166525083</c:v>
                </c:pt>
                <c:pt idx="460">
                  <c:v>21.354813963725981</c:v>
                </c:pt>
                <c:pt idx="461">
                  <c:v>22.354148185586208</c:v>
                </c:pt>
                <c:pt idx="462">
                  <c:v>18.921208297269018</c:v>
                </c:pt>
                <c:pt idx="463">
                  <c:v>21.804220519144057</c:v>
                </c:pt>
                <c:pt idx="464">
                  <c:v>19.570089154376259</c:v>
                </c:pt>
                <c:pt idx="465">
                  <c:v>19.36655568466032</c:v>
                </c:pt>
                <c:pt idx="466">
                  <c:v>21.634803003091072</c:v>
                </c:pt>
                <c:pt idx="467">
                  <c:v>19.353538084619341</c:v>
                </c:pt>
                <c:pt idx="468">
                  <c:v>19.743998418905697</c:v>
                </c:pt>
                <c:pt idx="469">
                  <c:v>20.23824618863453</c:v>
                </c:pt>
                <c:pt idx="470">
                  <c:v>18.890753362760481</c:v>
                </c:pt>
                <c:pt idx="471">
                  <c:v>21.298740580586816</c:v>
                </c:pt>
                <c:pt idx="472">
                  <c:v>18.717031679269351</c:v>
                </c:pt>
                <c:pt idx="473">
                  <c:v>22.06348116033417</c:v>
                </c:pt>
                <c:pt idx="474">
                  <c:v>16.533431222359248</c:v>
                </c:pt>
                <c:pt idx="475">
                  <c:v>21.998105662022965</c:v>
                </c:pt>
                <c:pt idx="476">
                  <c:v>18.805821295060433</c:v>
                </c:pt>
                <c:pt idx="477">
                  <c:v>21.038502838863661</c:v>
                </c:pt>
                <c:pt idx="478">
                  <c:v>23.924117687916116</c:v>
                </c:pt>
                <c:pt idx="479">
                  <c:v>19.271080133872857</c:v>
                </c:pt>
                <c:pt idx="480">
                  <c:v>19.526141032932124</c:v>
                </c:pt>
                <c:pt idx="481">
                  <c:v>22.311993169527419</c:v>
                </c:pt>
                <c:pt idx="482">
                  <c:v>20.615224746946364</c:v>
                </c:pt>
                <c:pt idx="483">
                  <c:v>24.071097929228934</c:v>
                </c:pt>
                <c:pt idx="484">
                  <c:v>19.482914784982018</c:v>
                </c:pt>
                <c:pt idx="485">
                  <c:v>24.349880453018478</c:v>
                </c:pt>
                <c:pt idx="486">
                  <c:v>26.242252842571844</c:v>
                </c:pt>
                <c:pt idx="487">
                  <c:v>22.823765499496801</c:v>
                </c:pt>
                <c:pt idx="488">
                  <c:v>26.603723651100342</c:v>
                </c:pt>
                <c:pt idx="489">
                  <c:v>19.64614931864303</c:v>
                </c:pt>
                <c:pt idx="490">
                  <c:v>19.425274328934563</c:v>
                </c:pt>
                <c:pt idx="491">
                  <c:v>24.406350519516252</c:v>
                </c:pt>
                <c:pt idx="492">
                  <c:v>17.513311141109185</c:v>
                </c:pt>
                <c:pt idx="493">
                  <c:v>23.559538070711628</c:v>
                </c:pt>
                <c:pt idx="494">
                  <c:v>19.739704089649042</c:v>
                </c:pt>
                <c:pt idx="495">
                  <c:v>20.431512938546469</c:v>
                </c:pt>
                <c:pt idx="496">
                  <c:v>22.864245769225413</c:v>
                </c:pt>
                <c:pt idx="497">
                  <c:v>18.885901641963528</c:v>
                </c:pt>
                <c:pt idx="498">
                  <c:v>21.73625223137449</c:v>
                </c:pt>
                <c:pt idx="499">
                  <c:v>20.444585620527615</c:v>
                </c:pt>
                <c:pt idx="500">
                  <c:v>20.977200553348133</c:v>
                </c:pt>
                <c:pt idx="501">
                  <c:v>21.883165420410663</c:v>
                </c:pt>
                <c:pt idx="502">
                  <c:v>20.312184500505612</c:v>
                </c:pt>
                <c:pt idx="503">
                  <c:v>24.129511312668541</c:v>
                </c:pt>
                <c:pt idx="504">
                  <c:v>17.196695926689543</c:v>
                </c:pt>
                <c:pt idx="505">
                  <c:v>23.241497874549736</c:v>
                </c:pt>
                <c:pt idx="506">
                  <c:v>24.630880407256914</c:v>
                </c:pt>
                <c:pt idx="507">
                  <c:v>19.815836713655724</c:v>
                </c:pt>
                <c:pt idx="508">
                  <c:v>23.485013065221718</c:v>
                </c:pt>
                <c:pt idx="509">
                  <c:v>17.444917591400269</c:v>
                </c:pt>
                <c:pt idx="510">
                  <c:v>20.346288959355441</c:v>
                </c:pt>
                <c:pt idx="511">
                  <c:v>22.125976031478395</c:v>
                </c:pt>
                <c:pt idx="512">
                  <c:v>20.442239295527926</c:v>
                </c:pt>
                <c:pt idx="513">
                  <c:v>22.738936224102474</c:v>
                </c:pt>
                <c:pt idx="514">
                  <c:v>17.879245988168485</c:v>
                </c:pt>
                <c:pt idx="515">
                  <c:v>22.598897492348428</c:v>
                </c:pt>
                <c:pt idx="516">
                  <c:v>21.660818087481765</c:v>
                </c:pt>
                <c:pt idx="517">
                  <c:v>19.712287451259787</c:v>
                </c:pt>
                <c:pt idx="518">
                  <c:v>24.183019683484201</c:v>
                </c:pt>
                <c:pt idx="519">
                  <c:v>19.085337596909426</c:v>
                </c:pt>
                <c:pt idx="520">
                  <c:v>18.723833298888522</c:v>
                </c:pt>
                <c:pt idx="521">
                  <c:v>21.342180109548682</c:v>
                </c:pt>
                <c:pt idx="522">
                  <c:v>21.025568432939387</c:v>
                </c:pt>
                <c:pt idx="523">
                  <c:v>24.178153061344858</c:v>
                </c:pt>
                <c:pt idx="524">
                  <c:v>18.092013948264334</c:v>
                </c:pt>
                <c:pt idx="525">
                  <c:v>21.331471904036096</c:v>
                </c:pt>
                <c:pt idx="526">
                  <c:v>23.631334491458603</c:v>
                </c:pt>
                <c:pt idx="527">
                  <c:v>20.99892245624347</c:v>
                </c:pt>
                <c:pt idx="528">
                  <c:v>24.326977467254746</c:v>
                </c:pt>
                <c:pt idx="529">
                  <c:v>20.329950571915404</c:v>
                </c:pt>
                <c:pt idx="530">
                  <c:v>21.686417941981379</c:v>
                </c:pt>
                <c:pt idx="531">
                  <c:v>25.223616049885504</c:v>
                </c:pt>
                <c:pt idx="532">
                  <c:v>19.430864092913211</c:v>
                </c:pt>
                <c:pt idx="533">
                  <c:v>23.822978184134861</c:v>
                </c:pt>
                <c:pt idx="534">
                  <c:v>20.29581239137725</c:v>
                </c:pt>
                <c:pt idx="535">
                  <c:v>21.710027395698116</c:v>
                </c:pt>
                <c:pt idx="536">
                  <c:v>20.060207124354314</c:v>
                </c:pt>
                <c:pt idx="537">
                  <c:v>19.723085968575027</c:v>
                </c:pt>
                <c:pt idx="538">
                  <c:v>21.365195666766972</c:v>
                </c:pt>
                <c:pt idx="539">
                  <c:v>19.869097918487732</c:v>
                </c:pt>
                <c:pt idx="540">
                  <c:v>22.555878750509727</c:v>
                </c:pt>
                <c:pt idx="541">
                  <c:v>22.141131044347986</c:v>
                </c:pt>
                <c:pt idx="542">
                  <c:v>16.380249230285155</c:v>
                </c:pt>
                <c:pt idx="543">
                  <c:v>23.646888306621378</c:v>
                </c:pt>
                <c:pt idx="544">
                  <c:v>20.543862367701713</c:v>
                </c:pt>
                <c:pt idx="545">
                  <c:v>22.634967938402021</c:v>
                </c:pt>
                <c:pt idx="546">
                  <c:v>23.705240502661759</c:v>
                </c:pt>
                <c:pt idx="547">
                  <c:v>19.146470404643388</c:v>
                </c:pt>
                <c:pt idx="548">
                  <c:v>23.328217826595814</c:v>
                </c:pt>
                <c:pt idx="549">
                  <c:v>18.373186305446893</c:v>
                </c:pt>
                <c:pt idx="550">
                  <c:v>23.74378140175282</c:v>
                </c:pt>
                <c:pt idx="551">
                  <c:v>27.196303229767317</c:v>
                </c:pt>
                <c:pt idx="552">
                  <c:v>23.404604165479231</c:v>
                </c:pt>
                <c:pt idx="553">
                  <c:v>28.928540081870068</c:v>
                </c:pt>
                <c:pt idx="554">
                  <c:v>20.364189389644046</c:v>
                </c:pt>
                <c:pt idx="555">
                  <c:v>22.243412397307047</c:v>
                </c:pt>
                <c:pt idx="556">
                  <c:v>22.421185214645508</c:v>
                </c:pt>
                <c:pt idx="557">
                  <c:v>19.888520796335122</c:v>
                </c:pt>
                <c:pt idx="558">
                  <c:v>22.568919349293928</c:v>
                </c:pt>
                <c:pt idx="559">
                  <c:v>18.646983800609199</c:v>
                </c:pt>
                <c:pt idx="560">
                  <c:v>18.496875529092662</c:v>
                </c:pt>
                <c:pt idx="561">
                  <c:v>18.797066756982513</c:v>
                </c:pt>
                <c:pt idx="562">
                  <c:v>19.160207318129327</c:v>
                </c:pt>
                <c:pt idx="563">
                  <c:v>24.603216289969289</c:v>
                </c:pt>
                <c:pt idx="564">
                  <c:v>18.860294190496788</c:v>
                </c:pt>
                <c:pt idx="565">
                  <c:v>20.17032110832788</c:v>
                </c:pt>
                <c:pt idx="566">
                  <c:v>18.903473615567737</c:v>
                </c:pt>
                <c:pt idx="567">
                  <c:v>18.467507910393813</c:v>
                </c:pt>
                <c:pt idx="568">
                  <c:v>21.971289079938259</c:v>
                </c:pt>
                <c:pt idx="569">
                  <c:v>18.159157550972523</c:v>
                </c:pt>
                <c:pt idx="570">
                  <c:v>20.30932832285383</c:v>
                </c:pt>
                <c:pt idx="571">
                  <c:v>22.222437555253215</c:v>
                </c:pt>
                <c:pt idx="572">
                  <c:v>18.697666760648254</c:v>
                </c:pt>
                <c:pt idx="573">
                  <c:v>24.005205333191565</c:v>
                </c:pt>
                <c:pt idx="574">
                  <c:v>18.781917163226261</c:v>
                </c:pt>
                <c:pt idx="575">
                  <c:v>18.147509780721901</c:v>
                </c:pt>
                <c:pt idx="576">
                  <c:v>21.484510735269541</c:v>
                </c:pt>
                <c:pt idx="577">
                  <c:v>20.466170191892999</c:v>
                </c:pt>
                <c:pt idx="578">
                  <c:v>23.241545557203114</c:v>
                </c:pt>
                <c:pt idx="579">
                  <c:v>17.769938939335677</c:v>
                </c:pt>
                <c:pt idx="580">
                  <c:v>17.996839568878197</c:v>
                </c:pt>
                <c:pt idx="581">
                  <c:v>21.675335333282877</c:v>
                </c:pt>
                <c:pt idx="582">
                  <c:v>21.206750968535758</c:v>
                </c:pt>
                <c:pt idx="583">
                  <c:v>22.211728590747505</c:v>
                </c:pt>
                <c:pt idx="584">
                  <c:v>20.372493583118107</c:v>
                </c:pt>
                <c:pt idx="585">
                  <c:v>21.13475167806692</c:v>
                </c:pt>
                <c:pt idx="586">
                  <c:v>20.231321805856531</c:v>
                </c:pt>
                <c:pt idx="587">
                  <c:v>19.926298646275185</c:v>
                </c:pt>
                <c:pt idx="588">
                  <c:v>21.744528587583027</c:v>
                </c:pt>
                <c:pt idx="589">
                  <c:v>18.527662379602333</c:v>
                </c:pt>
                <c:pt idx="590">
                  <c:v>21.086449028505836</c:v>
                </c:pt>
                <c:pt idx="591">
                  <c:v>19.554738068278567</c:v>
                </c:pt>
                <c:pt idx="592">
                  <c:v>19.651301904730829</c:v>
                </c:pt>
                <c:pt idx="593">
                  <c:v>21.796838862335072</c:v>
                </c:pt>
                <c:pt idx="594">
                  <c:v>17.797779058065878</c:v>
                </c:pt>
                <c:pt idx="595">
                  <c:v>18.40383404544551</c:v>
                </c:pt>
                <c:pt idx="596">
                  <c:v>22.466440226269842</c:v>
                </c:pt>
                <c:pt idx="597">
                  <c:v>21.415640358489153</c:v>
                </c:pt>
                <c:pt idx="598">
                  <c:v>23.265506012774036</c:v>
                </c:pt>
                <c:pt idx="599">
                  <c:v>17.119067034958107</c:v>
                </c:pt>
                <c:pt idx="600">
                  <c:v>19.467216162067942</c:v>
                </c:pt>
                <c:pt idx="601">
                  <c:v>18.872635318614694</c:v>
                </c:pt>
                <c:pt idx="602">
                  <c:v>19.029563641071316</c:v>
                </c:pt>
                <c:pt idx="603">
                  <c:v>20.633062520367734</c:v>
                </c:pt>
                <c:pt idx="604">
                  <c:v>20.817224836537463</c:v>
                </c:pt>
                <c:pt idx="605">
                  <c:v>18.810768374262608</c:v>
                </c:pt>
                <c:pt idx="606">
                  <c:v>21.771838431307547</c:v>
                </c:pt>
                <c:pt idx="607">
                  <c:v>19.441122439088254</c:v>
                </c:pt>
                <c:pt idx="608">
                  <c:v>22.433008021733627</c:v>
                </c:pt>
                <c:pt idx="609">
                  <c:v>19.12110786068888</c:v>
                </c:pt>
                <c:pt idx="610">
                  <c:v>20.181543679888382</c:v>
                </c:pt>
                <c:pt idx="611">
                  <c:v>21.123295389993277</c:v>
                </c:pt>
                <c:pt idx="612">
                  <c:v>17.199678605527474</c:v>
                </c:pt>
                <c:pt idx="613">
                  <c:v>20.928615943393595</c:v>
                </c:pt>
                <c:pt idx="614">
                  <c:v>18.818319382460935</c:v>
                </c:pt>
                <c:pt idx="615">
                  <c:v>18.983885252175771</c:v>
                </c:pt>
                <c:pt idx="616">
                  <c:v>23.021333351398106</c:v>
                </c:pt>
                <c:pt idx="617">
                  <c:v>20.75943602320018</c:v>
                </c:pt>
                <c:pt idx="618">
                  <c:v>22.116004203698964</c:v>
                </c:pt>
                <c:pt idx="619">
                  <c:v>20.113362761901719</c:v>
                </c:pt>
                <c:pt idx="620">
                  <c:v>19.049241953388975</c:v>
                </c:pt>
                <c:pt idx="621">
                  <c:v>20.211520579082084</c:v>
                </c:pt>
                <c:pt idx="622">
                  <c:v>20.399489741068813</c:v>
                </c:pt>
                <c:pt idx="623">
                  <c:v>19.777100378464972</c:v>
                </c:pt>
                <c:pt idx="624">
                  <c:v>18.968224980625415</c:v>
                </c:pt>
                <c:pt idx="625">
                  <c:v>20.326717539537778</c:v>
                </c:pt>
                <c:pt idx="626">
                  <c:v>21.474778954012077</c:v>
                </c:pt>
                <c:pt idx="627">
                  <c:v>20.158868969833804</c:v>
                </c:pt>
                <c:pt idx="628">
                  <c:v>20.13903372409715</c:v>
                </c:pt>
                <c:pt idx="629">
                  <c:v>17.584801445240601</c:v>
                </c:pt>
                <c:pt idx="630">
                  <c:v>18.220455527321448</c:v>
                </c:pt>
                <c:pt idx="631">
                  <c:v>23.956493282849884</c:v>
                </c:pt>
                <c:pt idx="632">
                  <c:v>20.478301647258469</c:v>
                </c:pt>
                <c:pt idx="633">
                  <c:v>21.097905552592561</c:v>
                </c:pt>
                <c:pt idx="634">
                  <c:v>19.131868105006099</c:v>
                </c:pt>
                <c:pt idx="635">
                  <c:v>21.059522824336504</c:v>
                </c:pt>
                <c:pt idx="636">
                  <c:v>22.192415886216423</c:v>
                </c:pt>
                <c:pt idx="637">
                  <c:v>21.499775182243795</c:v>
                </c:pt>
                <c:pt idx="638">
                  <c:v>24.610283205114523</c:v>
                </c:pt>
                <c:pt idx="639">
                  <c:v>19.019761820674386</c:v>
                </c:pt>
                <c:pt idx="640">
                  <c:v>20.154209031073297</c:v>
                </c:pt>
                <c:pt idx="641">
                  <c:v>24.296257648273883</c:v>
                </c:pt>
                <c:pt idx="642">
                  <c:v>20.36229939487815</c:v>
                </c:pt>
                <c:pt idx="643">
                  <c:v>19.699985915868972</c:v>
                </c:pt>
                <c:pt idx="644">
                  <c:v>19.957189521513143</c:v>
                </c:pt>
                <c:pt idx="645">
                  <c:v>23.936731919351224</c:v>
                </c:pt>
                <c:pt idx="646">
                  <c:v>24.340258481705181</c:v>
                </c:pt>
                <c:pt idx="647">
                  <c:v>22.436513137419322</c:v>
                </c:pt>
                <c:pt idx="648">
                  <c:v>29.054764758208741</c:v>
                </c:pt>
                <c:pt idx="649">
                  <c:v>23.93459696304285</c:v>
                </c:pt>
                <c:pt idx="650">
                  <c:v>17.657277556208498</c:v>
                </c:pt>
                <c:pt idx="651">
                  <c:v>19.768639964011779</c:v>
                </c:pt>
                <c:pt idx="652">
                  <c:v>19.549756403007947</c:v>
                </c:pt>
                <c:pt idx="653">
                  <c:v>22.256254582466241</c:v>
                </c:pt>
                <c:pt idx="654">
                  <c:v>18.434150709814606</c:v>
                </c:pt>
                <c:pt idx="655">
                  <c:v>21.470129126780396</c:v>
                </c:pt>
                <c:pt idx="656">
                  <c:v>19.933880434864086</c:v>
                </c:pt>
                <c:pt idx="657">
                  <c:v>20.094738863965663</c:v>
                </c:pt>
                <c:pt idx="658">
                  <c:v>22.586415173199168</c:v>
                </c:pt>
                <c:pt idx="659">
                  <c:v>16.977151755941382</c:v>
                </c:pt>
                <c:pt idx="660">
                  <c:v>20.621556181974654</c:v>
                </c:pt>
                <c:pt idx="661">
                  <c:v>21.292566181288791</c:v>
                </c:pt>
                <c:pt idx="662">
                  <c:v>20.417502588681508</c:v>
                </c:pt>
                <c:pt idx="663">
                  <c:v>21.225656269965778</c:v>
                </c:pt>
                <c:pt idx="664">
                  <c:v>18.74216764762561</c:v>
                </c:pt>
                <c:pt idx="665">
                  <c:v>21.016796403117311</c:v>
                </c:pt>
                <c:pt idx="666">
                  <c:v>22.742461190163272</c:v>
                </c:pt>
                <c:pt idx="667">
                  <c:v>18.490359104348165</c:v>
                </c:pt>
                <c:pt idx="668">
                  <c:v>22.817387779821651</c:v>
                </c:pt>
                <c:pt idx="669">
                  <c:v>16.339398211575389</c:v>
                </c:pt>
                <c:pt idx="670">
                  <c:v>22.002761068519838</c:v>
                </c:pt>
                <c:pt idx="671">
                  <c:v>21.06046615078375</c:v>
                </c:pt>
                <c:pt idx="672">
                  <c:v>19.718333228663507</c:v>
                </c:pt>
                <c:pt idx="673">
                  <c:v>21.043312405992573</c:v>
                </c:pt>
                <c:pt idx="674">
                  <c:v>19.520220544723436</c:v>
                </c:pt>
                <c:pt idx="675">
                  <c:v>20.851827222510217</c:v>
                </c:pt>
                <c:pt idx="676">
                  <c:v>22.311217288669596</c:v>
                </c:pt>
                <c:pt idx="677">
                  <c:v>21.274644709130072</c:v>
                </c:pt>
                <c:pt idx="678">
                  <c:v>20.731229070845824</c:v>
                </c:pt>
                <c:pt idx="679">
                  <c:v>19.196630258312549</c:v>
                </c:pt>
                <c:pt idx="680">
                  <c:v>19.572053795309049</c:v>
                </c:pt>
                <c:pt idx="681">
                  <c:v>22.490642373021153</c:v>
                </c:pt>
                <c:pt idx="682">
                  <c:v>18.779399295940955</c:v>
                </c:pt>
                <c:pt idx="683">
                  <c:v>22.33918516494591</c:v>
                </c:pt>
                <c:pt idx="684">
                  <c:v>16.045141697015058</c:v>
                </c:pt>
                <c:pt idx="685">
                  <c:v>21.107555833808735</c:v>
                </c:pt>
                <c:pt idx="686">
                  <c:v>19.836400839718724</c:v>
                </c:pt>
                <c:pt idx="687">
                  <c:v>21.141851481440455</c:v>
                </c:pt>
                <c:pt idx="688">
                  <c:v>23.808376037764695</c:v>
                </c:pt>
                <c:pt idx="689">
                  <c:v>19.199076236677367</c:v>
                </c:pt>
                <c:pt idx="690">
                  <c:v>21.696720286186288</c:v>
                </c:pt>
                <c:pt idx="691">
                  <c:v>20.368156939774707</c:v>
                </c:pt>
                <c:pt idx="692">
                  <c:v>19.858414287376561</c:v>
                </c:pt>
                <c:pt idx="693">
                  <c:v>24.530972356001417</c:v>
                </c:pt>
                <c:pt idx="694">
                  <c:v>19.597988125100748</c:v>
                </c:pt>
                <c:pt idx="695">
                  <c:v>24.718931983164406</c:v>
                </c:pt>
                <c:pt idx="696">
                  <c:v>24.067284368989142</c:v>
                </c:pt>
                <c:pt idx="697">
                  <c:v>21.948621470865788</c:v>
                </c:pt>
                <c:pt idx="698">
                  <c:v>25.296091423729905</c:v>
                </c:pt>
                <c:pt idx="699">
                  <c:v>20.239694015471574</c:v>
                </c:pt>
                <c:pt idx="700">
                  <c:v>20.360387831812936</c:v>
                </c:pt>
                <c:pt idx="701">
                  <c:v>23.732238160599714</c:v>
                </c:pt>
                <c:pt idx="702">
                  <c:v>20.510180046509753</c:v>
                </c:pt>
                <c:pt idx="703">
                  <c:v>23.804071666173471</c:v>
                </c:pt>
                <c:pt idx="704">
                  <c:v>19.466874139869972</c:v>
                </c:pt>
                <c:pt idx="705">
                  <c:v>20.075893799820729</c:v>
                </c:pt>
                <c:pt idx="706">
                  <c:v>22.42611644878976</c:v>
                </c:pt>
                <c:pt idx="707">
                  <c:v>17.552724881665384</c:v>
                </c:pt>
                <c:pt idx="708">
                  <c:v>20.328676550181829</c:v>
                </c:pt>
                <c:pt idx="709">
                  <c:v>20.678415516837241</c:v>
                </c:pt>
                <c:pt idx="710">
                  <c:v>20.897881633369305</c:v>
                </c:pt>
                <c:pt idx="711">
                  <c:v>20.926038789157609</c:v>
                </c:pt>
                <c:pt idx="712">
                  <c:v>20.310844085154681</c:v>
                </c:pt>
                <c:pt idx="713">
                  <c:v>23.74883888025018</c:v>
                </c:pt>
                <c:pt idx="714">
                  <c:v>16.863087659843501</c:v>
                </c:pt>
                <c:pt idx="715">
                  <c:v>23.981036407285117</c:v>
                </c:pt>
                <c:pt idx="716">
                  <c:v>22.965442386814498</c:v>
                </c:pt>
                <c:pt idx="717">
                  <c:v>19.508527403879967</c:v>
                </c:pt>
                <c:pt idx="718">
                  <c:v>23.608463236583066</c:v>
                </c:pt>
                <c:pt idx="719">
                  <c:v>16.9157099696803</c:v>
                </c:pt>
                <c:pt idx="720">
                  <c:v>20.546040873508293</c:v>
                </c:pt>
                <c:pt idx="721">
                  <c:v>22.358078236547787</c:v>
                </c:pt>
                <c:pt idx="722">
                  <c:v>19.920192396240644</c:v>
                </c:pt>
                <c:pt idx="723">
                  <c:v>22.877396540757072</c:v>
                </c:pt>
                <c:pt idx="724">
                  <c:v>17.678551442122671</c:v>
                </c:pt>
                <c:pt idx="725">
                  <c:v>22.60282429006088</c:v>
                </c:pt>
                <c:pt idx="726">
                  <c:v>22.505760188764878</c:v>
                </c:pt>
                <c:pt idx="727">
                  <c:v>20.727313216687868</c:v>
                </c:pt>
                <c:pt idx="728">
                  <c:v>24.899907754347836</c:v>
                </c:pt>
                <c:pt idx="729">
                  <c:v>19.184540403928274</c:v>
                </c:pt>
                <c:pt idx="730">
                  <c:v>19.693597547042355</c:v>
                </c:pt>
                <c:pt idx="731">
                  <c:v>19.359935490134259</c:v>
                </c:pt>
                <c:pt idx="732">
                  <c:v>20.766730246251182</c:v>
                </c:pt>
                <c:pt idx="733">
                  <c:v>24.002834531009157</c:v>
                </c:pt>
                <c:pt idx="734">
                  <c:v>17.433468946708874</c:v>
                </c:pt>
                <c:pt idx="735">
                  <c:v>20.36629477205382</c:v>
                </c:pt>
                <c:pt idx="736">
                  <c:v>23.273521852174945</c:v>
                </c:pt>
                <c:pt idx="737">
                  <c:v>20.440179591323947</c:v>
                </c:pt>
                <c:pt idx="738">
                  <c:v>24.859936747863195</c:v>
                </c:pt>
                <c:pt idx="739">
                  <c:v>18.778540320490912</c:v>
                </c:pt>
                <c:pt idx="740">
                  <c:v>22.437354365425211</c:v>
                </c:pt>
                <c:pt idx="741">
                  <c:v>24.116797149013372</c:v>
                </c:pt>
                <c:pt idx="742">
                  <c:v>19.190938530266834</c:v>
                </c:pt>
                <c:pt idx="743">
                  <c:v>26.205746300664998</c:v>
                </c:pt>
                <c:pt idx="744">
                  <c:v>20.346016808240556</c:v>
                </c:pt>
                <c:pt idx="745">
                  <c:v>22.378689304294745</c:v>
                </c:pt>
                <c:pt idx="746">
                  <c:v>21.052247973933717</c:v>
                </c:pt>
                <c:pt idx="747">
                  <c:v>20.918967547052446</c:v>
                </c:pt>
                <c:pt idx="748">
                  <c:v>22.629209630253662</c:v>
                </c:pt>
                <c:pt idx="749">
                  <c:v>20.562124766828447</c:v>
                </c:pt>
                <c:pt idx="750">
                  <c:v>22.616213469829791</c:v>
                </c:pt>
                <c:pt idx="751">
                  <c:v>22.365658751922645</c:v>
                </c:pt>
                <c:pt idx="752">
                  <c:v>16.956230794297809</c:v>
                </c:pt>
                <c:pt idx="753">
                  <c:v>24.025260997463953</c:v>
                </c:pt>
                <c:pt idx="754">
                  <c:v>20.834240561146601</c:v>
                </c:pt>
                <c:pt idx="755">
                  <c:v>22.453773647122024</c:v>
                </c:pt>
                <c:pt idx="756">
                  <c:v>24.072360737373366</c:v>
                </c:pt>
                <c:pt idx="757">
                  <c:v>19.531351242645414</c:v>
                </c:pt>
                <c:pt idx="758">
                  <c:v>25.009836854167482</c:v>
                </c:pt>
                <c:pt idx="759">
                  <c:v>17.212093313476259</c:v>
                </c:pt>
                <c:pt idx="760">
                  <c:v>22.305652037942188</c:v>
                </c:pt>
                <c:pt idx="761">
                  <c:v>26.303590406131796</c:v>
                </c:pt>
                <c:pt idx="762">
                  <c:v>22.72678643747297</c:v>
                </c:pt>
                <c:pt idx="763">
                  <c:v>28.483717032402005</c:v>
                </c:pt>
                <c:pt idx="764">
                  <c:v>20.009496842776958</c:v>
                </c:pt>
                <c:pt idx="765">
                  <c:v>21.703115475348945</c:v>
                </c:pt>
                <c:pt idx="766">
                  <c:v>22.659386492506176</c:v>
                </c:pt>
                <c:pt idx="767">
                  <c:v>20.221867945511452</c:v>
                </c:pt>
                <c:pt idx="768">
                  <c:v>22.65918732670724</c:v>
                </c:pt>
                <c:pt idx="769">
                  <c:v>17.662207053501906</c:v>
                </c:pt>
                <c:pt idx="770">
                  <c:v>17.611219860854114</c:v>
                </c:pt>
                <c:pt idx="771">
                  <c:v>20.5919610573679</c:v>
                </c:pt>
                <c:pt idx="772">
                  <c:v>18.073954251898215</c:v>
                </c:pt>
                <c:pt idx="773">
                  <c:v>24.494105656781162</c:v>
                </c:pt>
                <c:pt idx="774">
                  <c:v>18.108537715465388</c:v>
                </c:pt>
                <c:pt idx="775">
                  <c:v>21.296734254812371</c:v>
                </c:pt>
                <c:pt idx="776">
                  <c:v>18.490195854647034</c:v>
                </c:pt>
                <c:pt idx="777">
                  <c:v>19.218294336842604</c:v>
                </c:pt>
                <c:pt idx="778">
                  <c:v>21.409366117278456</c:v>
                </c:pt>
                <c:pt idx="779">
                  <c:v>18.593902072491943</c:v>
                </c:pt>
                <c:pt idx="780">
                  <c:v>19.454132040933406</c:v>
                </c:pt>
                <c:pt idx="781">
                  <c:v>22.627885828880878</c:v>
                </c:pt>
                <c:pt idx="782">
                  <c:v>18.234278532025407</c:v>
                </c:pt>
                <c:pt idx="783">
                  <c:v>24.683168091721463</c:v>
                </c:pt>
                <c:pt idx="784">
                  <c:v>18.691400237427125</c:v>
                </c:pt>
                <c:pt idx="785">
                  <c:v>19.459677756344117</c:v>
                </c:pt>
                <c:pt idx="786">
                  <c:v>22.457205844227168</c:v>
                </c:pt>
                <c:pt idx="787">
                  <c:v>21.601870695622594</c:v>
                </c:pt>
                <c:pt idx="788">
                  <c:v>23.038751480510438</c:v>
                </c:pt>
                <c:pt idx="789">
                  <c:v>17.864317396468273</c:v>
                </c:pt>
                <c:pt idx="790">
                  <c:v>19.378250565934543</c:v>
                </c:pt>
                <c:pt idx="791">
                  <c:v>21.599981214774964</c:v>
                </c:pt>
                <c:pt idx="792">
                  <c:v>18.836652681015892</c:v>
                </c:pt>
                <c:pt idx="793">
                  <c:v>22.398828495919251</c:v>
                </c:pt>
                <c:pt idx="794">
                  <c:v>20.317555156064117</c:v>
                </c:pt>
                <c:pt idx="795">
                  <c:v>21.163170293934716</c:v>
                </c:pt>
                <c:pt idx="796">
                  <c:v>16.619551003314857</c:v>
                </c:pt>
                <c:pt idx="797">
                  <c:v>19.613450754007939</c:v>
                </c:pt>
                <c:pt idx="798">
                  <c:v>21.592850204311638</c:v>
                </c:pt>
                <c:pt idx="799">
                  <c:v>18.124238249480797</c:v>
                </c:pt>
                <c:pt idx="800">
                  <c:v>21.704591877297176</c:v>
                </c:pt>
                <c:pt idx="801">
                  <c:v>18.834747344826766</c:v>
                </c:pt>
                <c:pt idx="802">
                  <c:v>19.974348130201754</c:v>
                </c:pt>
                <c:pt idx="803">
                  <c:v>22.883207400594671</c:v>
                </c:pt>
                <c:pt idx="804">
                  <c:v>17.602048091966846</c:v>
                </c:pt>
                <c:pt idx="805">
                  <c:v>17.703330217446279</c:v>
                </c:pt>
                <c:pt idx="806">
                  <c:v>22.091125310223461</c:v>
                </c:pt>
                <c:pt idx="807">
                  <c:v>21.566609871070749</c:v>
                </c:pt>
                <c:pt idx="808">
                  <c:v>23.872338971612646</c:v>
                </c:pt>
                <c:pt idx="809">
                  <c:v>17.9720615455211</c:v>
                </c:pt>
                <c:pt idx="810">
                  <c:v>18.172118717182087</c:v>
                </c:pt>
                <c:pt idx="811">
                  <c:v>18.041238980952645</c:v>
                </c:pt>
                <c:pt idx="812">
                  <c:v>18.789479525435979</c:v>
                </c:pt>
                <c:pt idx="813">
                  <c:v>20.971973660509814</c:v>
                </c:pt>
                <c:pt idx="814">
                  <c:v>20.290010957088107</c:v>
                </c:pt>
                <c:pt idx="815">
                  <c:v>20.526302501587633</c:v>
                </c:pt>
                <c:pt idx="816">
                  <c:v>21.275426203378835</c:v>
                </c:pt>
                <c:pt idx="817">
                  <c:v>19.807437753777691</c:v>
                </c:pt>
                <c:pt idx="818">
                  <c:v>23.000622051777171</c:v>
                </c:pt>
                <c:pt idx="819">
                  <c:v>18.120688213577715</c:v>
                </c:pt>
                <c:pt idx="820">
                  <c:v>20.00450471529448</c:v>
                </c:pt>
                <c:pt idx="821">
                  <c:v>22.385216198634062</c:v>
                </c:pt>
                <c:pt idx="822">
                  <c:v>17.240187056549441</c:v>
                </c:pt>
                <c:pt idx="823">
                  <c:v>23.307553326235716</c:v>
                </c:pt>
                <c:pt idx="824">
                  <c:v>18.467322534948874</c:v>
                </c:pt>
                <c:pt idx="825">
                  <c:v>19.489100279746204</c:v>
                </c:pt>
                <c:pt idx="826">
                  <c:v>21.731482080792404</c:v>
                </c:pt>
                <c:pt idx="827">
                  <c:v>20.707860802334054</c:v>
                </c:pt>
                <c:pt idx="828">
                  <c:v>21.829287639654176</c:v>
                </c:pt>
                <c:pt idx="829">
                  <c:v>20.073266740910888</c:v>
                </c:pt>
                <c:pt idx="830">
                  <c:v>18.37674602258155</c:v>
                </c:pt>
                <c:pt idx="831">
                  <c:v>20.184152302291132</c:v>
                </c:pt>
                <c:pt idx="832">
                  <c:v>19.74006691691331</c:v>
                </c:pt>
                <c:pt idx="833">
                  <c:v>19.509533564237771</c:v>
                </c:pt>
                <c:pt idx="834">
                  <c:v>18.016460459587289</c:v>
                </c:pt>
                <c:pt idx="835">
                  <c:v>20.238634772377591</c:v>
                </c:pt>
                <c:pt idx="836">
                  <c:v>20.988142839071227</c:v>
                </c:pt>
                <c:pt idx="837">
                  <c:v>19.485658422058727</c:v>
                </c:pt>
                <c:pt idx="838">
                  <c:v>19.465295447904467</c:v>
                </c:pt>
                <c:pt idx="839">
                  <c:v>18.414189432099771</c:v>
                </c:pt>
                <c:pt idx="840">
                  <c:v>18.887982175369025</c:v>
                </c:pt>
                <c:pt idx="841">
                  <c:v>22.961188584455552</c:v>
                </c:pt>
                <c:pt idx="842">
                  <c:v>22.526498866121841</c:v>
                </c:pt>
                <c:pt idx="843">
                  <c:v>20.854238002350762</c:v>
                </c:pt>
                <c:pt idx="844">
                  <c:v>19.688639773303805</c:v>
                </c:pt>
                <c:pt idx="845">
                  <c:v>23.537027717191044</c:v>
                </c:pt>
                <c:pt idx="846">
                  <c:v>23.895502035800547</c:v>
                </c:pt>
                <c:pt idx="847">
                  <c:v>21.785055999403571</c:v>
                </c:pt>
                <c:pt idx="848">
                  <c:v>23.872291250679513</c:v>
                </c:pt>
                <c:pt idx="849">
                  <c:v>20.818226120799146</c:v>
                </c:pt>
                <c:pt idx="850">
                  <c:v>19.772298235472519</c:v>
                </c:pt>
                <c:pt idx="851">
                  <c:v>24.439001975668575</c:v>
                </c:pt>
                <c:pt idx="852">
                  <c:v>20.08785692552074</c:v>
                </c:pt>
                <c:pt idx="853">
                  <c:v>20.817278107789768</c:v>
                </c:pt>
                <c:pt idx="854">
                  <c:v>20.427295282183579</c:v>
                </c:pt>
                <c:pt idx="855">
                  <c:v>24.799845763476608</c:v>
                </c:pt>
                <c:pt idx="856">
                  <c:v>24.781189533498942</c:v>
                </c:pt>
                <c:pt idx="857">
                  <c:v>22.323503373984035</c:v>
                </c:pt>
                <c:pt idx="858">
                  <c:v>29.354105563080232</c:v>
                </c:pt>
                <c:pt idx="859">
                  <c:v>23.301540318900894</c:v>
                </c:pt>
                <c:pt idx="860">
                  <c:v>18.861822366231713</c:v>
                </c:pt>
                <c:pt idx="861">
                  <c:v>19.551279972583497</c:v>
                </c:pt>
                <c:pt idx="862">
                  <c:v>19.366522070021517</c:v>
                </c:pt>
                <c:pt idx="863">
                  <c:v>21.989542974777553</c:v>
                </c:pt>
                <c:pt idx="864">
                  <c:v>19.449360860140892</c:v>
                </c:pt>
                <c:pt idx="865">
                  <c:v>20.924014112045583</c:v>
                </c:pt>
                <c:pt idx="866">
                  <c:v>20.613794081649445</c:v>
                </c:pt>
                <c:pt idx="867">
                  <c:v>20.52711245251394</c:v>
                </c:pt>
                <c:pt idx="868">
                  <c:v>24.25795112707543</c:v>
                </c:pt>
                <c:pt idx="869">
                  <c:v>17.787225605203169</c:v>
                </c:pt>
                <c:pt idx="870">
                  <c:v>20.216220424730746</c:v>
                </c:pt>
                <c:pt idx="871">
                  <c:v>21.713722694891981</c:v>
                </c:pt>
                <c:pt idx="872">
                  <c:v>19.755402779762058</c:v>
                </c:pt>
                <c:pt idx="873">
                  <c:v>21.955914492099204</c:v>
                </c:pt>
                <c:pt idx="874">
                  <c:v>17.896627690295727</c:v>
                </c:pt>
                <c:pt idx="875">
                  <c:v>20.948522233887857</c:v>
                </c:pt>
                <c:pt idx="876">
                  <c:v>23.02535714124555</c:v>
                </c:pt>
                <c:pt idx="877">
                  <c:v>19.087428675680762</c:v>
                </c:pt>
                <c:pt idx="878">
                  <c:v>21.152023527725824</c:v>
                </c:pt>
                <c:pt idx="879">
                  <c:v>18.330058430035788</c:v>
                </c:pt>
                <c:pt idx="880">
                  <c:v>21.124853339827268</c:v>
                </c:pt>
                <c:pt idx="881">
                  <c:v>23.168835408063195</c:v>
                </c:pt>
                <c:pt idx="882">
                  <c:v>18.742371726009274</c:v>
                </c:pt>
                <c:pt idx="883">
                  <c:v>22.124614573614316</c:v>
                </c:pt>
                <c:pt idx="884">
                  <c:v>20.266557883199894</c:v>
                </c:pt>
                <c:pt idx="885">
                  <c:v>19.51428229678757</c:v>
                </c:pt>
                <c:pt idx="886">
                  <c:v>21.359539591488129</c:v>
                </c:pt>
                <c:pt idx="887">
                  <c:v>19.524220277684208</c:v>
                </c:pt>
                <c:pt idx="888">
                  <c:v>23.165337337523987</c:v>
                </c:pt>
                <c:pt idx="889">
                  <c:v>19.788279388026098</c:v>
                </c:pt>
                <c:pt idx="890">
                  <c:v>20.011308321960971</c:v>
                </c:pt>
                <c:pt idx="891">
                  <c:v>22.606213642089756</c:v>
                </c:pt>
                <c:pt idx="892">
                  <c:v>18.592493064216022</c:v>
                </c:pt>
                <c:pt idx="893">
                  <c:v>21.657406545313957</c:v>
                </c:pt>
                <c:pt idx="894">
                  <c:v>14.509057676565826</c:v>
                </c:pt>
                <c:pt idx="895">
                  <c:v>20.921673029511812</c:v>
                </c:pt>
                <c:pt idx="896">
                  <c:v>18.696393232418032</c:v>
                </c:pt>
                <c:pt idx="897">
                  <c:v>21.374028768525001</c:v>
                </c:pt>
                <c:pt idx="898">
                  <c:v>23.759574368212853</c:v>
                </c:pt>
                <c:pt idx="899">
                  <c:v>19.387213734837218</c:v>
                </c:pt>
                <c:pt idx="900">
                  <c:v>20.598550264731788</c:v>
                </c:pt>
                <c:pt idx="901">
                  <c:v>21.147053723861482</c:v>
                </c:pt>
                <c:pt idx="902">
                  <c:v>20.053312397738729</c:v>
                </c:pt>
                <c:pt idx="903">
                  <c:v>24.146973798136749</c:v>
                </c:pt>
                <c:pt idx="904">
                  <c:v>19.471939008734047</c:v>
                </c:pt>
                <c:pt idx="905">
                  <c:v>25.045727303230159</c:v>
                </c:pt>
                <c:pt idx="906">
                  <c:v>23.917689283469606</c:v>
                </c:pt>
                <c:pt idx="907">
                  <c:v>21.177304996624684</c:v>
                </c:pt>
                <c:pt idx="908">
                  <c:v>24.752263372286404</c:v>
                </c:pt>
                <c:pt idx="909">
                  <c:v>20.716978801101714</c:v>
                </c:pt>
                <c:pt idx="910">
                  <c:v>20.624781795530385</c:v>
                </c:pt>
                <c:pt idx="911">
                  <c:v>24.201988457470467</c:v>
                </c:pt>
                <c:pt idx="912">
                  <c:v>18.532580106405455</c:v>
                </c:pt>
                <c:pt idx="913">
                  <c:v>23.889228794936596</c:v>
                </c:pt>
                <c:pt idx="914">
                  <c:v>18.493450528122128</c:v>
                </c:pt>
                <c:pt idx="915">
                  <c:v>21.27006518227525</c:v>
                </c:pt>
                <c:pt idx="916">
                  <c:v>22.739472307008295</c:v>
                </c:pt>
                <c:pt idx="917">
                  <c:v>17.602096668296745</c:v>
                </c:pt>
                <c:pt idx="918">
                  <c:v>19.988791530039258</c:v>
                </c:pt>
                <c:pt idx="919">
                  <c:v>20.921433937198511</c:v>
                </c:pt>
                <c:pt idx="920">
                  <c:v>22.735903869401607</c:v>
                </c:pt>
                <c:pt idx="921">
                  <c:v>21.175440286777061</c:v>
                </c:pt>
                <c:pt idx="922">
                  <c:v>20.170283499645087</c:v>
                </c:pt>
                <c:pt idx="923">
                  <c:v>23.969748377011385</c:v>
                </c:pt>
                <c:pt idx="924">
                  <c:v>16.303497006237844</c:v>
                </c:pt>
                <c:pt idx="925">
                  <c:v>23.075219021403967</c:v>
                </c:pt>
                <c:pt idx="926">
                  <c:v>24.534669513636665</c:v>
                </c:pt>
                <c:pt idx="927">
                  <c:v>19.447932056554521</c:v>
                </c:pt>
                <c:pt idx="928">
                  <c:v>24.566150487808578</c:v>
                </c:pt>
                <c:pt idx="929">
                  <c:v>20.064122821477067</c:v>
                </c:pt>
                <c:pt idx="930">
                  <c:v>19.927857609310085</c:v>
                </c:pt>
                <c:pt idx="931">
                  <c:v>22.447815370015689</c:v>
                </c:pt>
                <c:pt idx="932">
                  <c:v>20.484720572301768</c:v>
                </c:pt>
                <c:pt idx="933">
                  <c:v>21.462025403513817</c:v>
                </c:pt>
                <c:pt idx="934">
                  <c:v>17.292398237381548</c:v>
                </c:pt>
                <c:pt idx="935">
                  <c:v>23.141567912691386</c:v>
                </c:pt>
                <c:pt idx="936">
                  <c:v>23.748134686258219</c:v>
                </c:pt>
                <c:pt idx="937">
                  <c:v>20.871151291270067</c:v>
                </c:pt>
                <c:pt idx="938">
                  <c:v>25.407142039733181</c:v>
                </c:pt>
                <c:pt idx="939">
                  <c:v>18.878372372081774</c:v>
                </c:pt>
                <c:pt idx="940">
                  <c:v>19.050495896451402</c:v>
                </c:pt>
                <c:pt idx="941">
                  <c:v>21.520998146493607</c:v>
                </c:pt>
                <c:pt idx="942">
                  <c:v>20.692571709953818</c:v>
                </c:pt>
                <c:pt idx="943">
                  <c:v>24.237194764171093</c:v>
                </c:pt>
                <c:pt idx="944">
                  <c:v>17.444888586611029</c:v>
                </c:pt>
                <c:pt idx="945">
                  <c:v>22.973596962591106</c:v>
                </c:pt>
                <c:pt idx="946">
                  <c:v>21.355928481110794</c:v>
                </c:pt>
                <c:pt idx="947">
                  <c:v>20.901876716232874</c:v>
                </c:pt>
                <c:pt idx="948">
                  <c:v>24.405857096250145</c:v>
                </c:pt>
                <c:pt idx="949">
                  <c:v>18.869130359730764</c:v>
                </c:pt>
                <c:pt idx="950">
                  <c:v>21.293434151940104</c:v>
                </c:pt>
                <c:pt idx="951">
                  <c:v>23.498048644157684</c:v>
                </c:pt>
                <c:pt idx="952">
                  <c:v>19.144817961544565</c:v>
                </c:pt>
                <c:pt idx="953">
                  <c:v>23.129829997406777</c:v>
                </c:pt>
                <c:pt idx="954">
                  <c:v>19.202143216199026</c:v>
                </c:pt>
                <c:pt idx="955">
                  <c:v>21.112822025845784</c:v>
                </c:pt>
                <c:pt idx="956">
                  <c:v>20.892759772911006</c:v>
                </c:pt>
                <c:pt idx="957">
                  <c:v>20.053353981918544</c:v>
                </c:pt>
                <c:pt idx="958">
                  <c:v>22.90131142905522</c:v>
                </c:pt>
                <c:pt idx="959">
                  <c:v>19.243762138608339</c:v>
                </c:pt>
                <c:pt idx="960">
                  <c:v>21.935882027159153</c:v>
                </c:pt>
                <c:pt idx="961">
                  <c:v>22.6655600119824</c:v>
                </c:pt>
                <c:pt idx="962">
                  <c:v>15.256369613810202</c:v>
                </c:pt>
                <c:pt idx="963">
                  <c:v>24.297212483525584</c:v>
                </c:pt>
                <c:pt idx="964">
                  <c:v>20.847777496718813</c:v>
                </c:pt>
                <c:pt idx="965">
                  <c:v>21.334170733228394</c:v>
                </c:pt>
                <c:pt idx="966">
                  <c:v>24.202968863827206</c:v>
                </c:pt>
                <c:pt idx="967">
                  <c:v>18.380382282195722</c:v>
                </c:pt>
                <c:pt idx="968">
                  <c:v>22.76703263562781</c:v>
                </c:pt>
                <c:pt idx="969">
                  <c:v>18.511340791992918</c:v>
                </c:pt>
                <c:pt idx="970">
                  <c:v>23.381494554625711</c:v>
                </c:pt>
                <c:pt idx="971">
                  <c:v>26.569225206386051</c:v>
                </c:pt>
                <c:pt idx="972">
                  <c:v>24.155048391837092</c:v>
                </c:pt>
                <c:pt idx="973">
                  <c:v>28.941832094780228</c:v>
                </c:pt>
                <c:pt idx="974">
                  <c:v>19.153651259040501</c:v>
                </c:pt>
                <c:pt idx="975">
                  <c:v>22.308679746422488</c:v>
                </c:pt>
                <c:pt idx="976">
                  <c:v>22.787126754460182</c:v>
                </c:pt>
                <c:pt idx="977">
                  <c:v>18.906625044372859</c:v>
                </c:pt>
                <c:pt idx="978">
                  <c:v>21.448148514870098</c:v>
                </c:pt>
                <c:pt idx="979">
                  <c:v>16.964427905888925</c:v>
                </c:pt>
                <c:pt idx="980">
                  <c:v>20.174391277604084</c:v>
                </c:pt>
                <c:pt idx="981">
                  <c:v>20.543951116955316</c:v>
                </c:pt>
                <c:pt idx="982">
                  <c:v>18.047367748005193</c:v>
                </c:pt>
                <c:pt idx="983">
                  <c:v>23.775997177887824</c:v>
                </c:pt>
                <c:pt idx="984">
                  <c:v>18.363029025526885</c:v>
                </c:pt>
                <c:pt idx="985">
                  <c:v>21.617604799308893</c:v>
                </c:pt>
                <c:pt idx="986">
                  <c:v>20.350344744935903</c:v>
                </c:pt>
                <c:pt idx="987">
                  <c:v>17.662537604458677</c:v>
                </c:pt>
                <c:pt idx="988">
                  <c:v>21.871705921085294</c:v>
                </c:pt>
                <c:pt idx="989">
                  <c:v>17.461722333875191</c:v>
                </c:pt>
                <c:pt idx="990">
                  <c:v>20.303133711833134</c:v>
                </c:pt>
                <c:pt idx="991">
                  <c:v>21.499155569369272</c:v>
                </c:pt>
                <c:pt idx="992">
                  <c:v>17.93711308815282</c:v>
                </c:pt>
                <c:pt idx="993">
                  <c:v>24.160184321637928</c:v>
                </c:pt>
                <c:pt idx="994">
                  <c:v>19.547824173437284</c:v>
                </c:pt>
                <c:pt idx="995">
                  <c:v>18.582431858892726</c:v>
                </c:pt>
                <c:pt idx="996">
                  <c:v>21.595767363937856</c:v>
                </c:pt>
                <c:pt idx="997">
                  <c:v>21.543427490213652</c:v>
                </c:pt>
                <c:pt idx="998">
                  <c:v>22.647407853509073</c:v>
                </c:pt>
                <c:pt idx="999">
                  <c:v>16.860586168134152</c:v>
                </c:pt>
                <c:pt idx="1000">
                  <c:v>20.425640950759917</c:v>
                </c:pt>
                <c:pt idx="1001">
                  <c:v>22.092635478472825</c:v>
                </c:pt>
                <c:pt idx="1002">
                  <c:v>19.782151026417065</c:v>
                </c:pt>
                <c:pt idx="1003">
                  <c:v>21.761277642039161</c:v>
                </c:pt>
                <c:pt idx="1004">
                  <c:v>20.534159406069616</c:v>
                </c:pt>
                <c:pt idx="1005">
                  <c:v>20.839811301855846</c:v>
                </c:pt>
                <c:pt idx="1006">
                  <c:v>18.883685439290339</c:v>
                </c:pt>
                <c:pt idx="1007">
                  <c:v>20.442905303546087</c:v>
                </c:pt>
                <c:pt idx="1008">
                  <c:v>21.754810197310523</c:v>
                </c:pt>
                <c:pt idx="1009">
                  <c:v>16.547131606038093</c:v>
                </c:pt>
                <c:pt idx="1010">
                  <c:v>21.469042366717812</c:v>
                </c:pt>
                <c:pt idx="1011">
                  <c:v>19.040308032678297</c:v>
                </c:pt>
                <c:pt idx="1012">
                  <c:v>20.153980003738955</c:v>
                </c:pt>
                <c:pt idx="1013">
                  <c:v>22.764971527702436</c:v>
                </c:pt>
                <c:pt idx="1014">
                  <c:v>19.290995686139638</c:v>
                </c:pt>
                <c:pt idx="1015">
                  <c:v>20.634082163267223</c:v>
                </c:pt>
                <c:pt idx="1016">
                  <c:v>23.776167245391093</c:v>
                </c:pt>
                <c:pt idx="1017">
                  <c:v>21.140559284821045</c:v>
                </c:pt>
                <c:pt idx="1018">
                  <c:v>24.020267466564516</c:v>
                </c:pt>
                <c:pt idx="1019">
                  <c:v>17.028995662303068</c:v>
                </c:pt>
                <c:pt idx="1020">
                  <c:v>18.142264197862968</c:v>
                </c:pt>
                <c:pt idx="1021">
                  <c:v>18.883350213440657</c:v>
                </c:pt>
                <c:pt idx="1022">
                  <c:v>19.286846153679654</c:v>
                </c:pt>
                <c:pt idx="1023">
                  <c:v>20.826697323216422</c:v>
                </c:pt>
                <c:pt idx="1024">
                  <c:v>20.025559892124665</c:v>
                </c:pt>
                <c:pt idx="1025">
                  <c:v>19.331985908230447</c:v>
                </c:pt>
                <c:pt idx="1026">
                  <c:v>21.297825071148694</c:v>
                </c:pt>
                <c:pt idx="1027">
                  <c:v>19.111917181233267</c:v>
                </c:pt>
                <c:pt idx="1028">
                  <c:v>22.733462802573595</c:v>
                </c:pt>
                <c:pt idx="1029">
                  <c:v>18.892515651567159</c:v>
                </c:pt>
                <c:pt idx="1030">
                  <c:v>20.331423692059012</c:v>
                </c:pt>
                <c:pt idx="1031">
                  <c:v>20.912697680987748</c:v>
                </c:pt>
                <c:pt idx="1032">
                  <c:v>16.532299964466699</c:v>
                </c:pt>
                <c:pt idx="1033">
                  <c:v>21.821375611280409</c:v>
                </c:pt>
                <c:pt idx="1034">
                  <c:v>17.760752801961111</c:v>
                </c:pt>
                <c:pt idx="1035">
                  <c:v>20.122877815321747</c:v>
                </c:pt>
                <c:pt idx="1036">
                  <c:v>23.202910602010061</c:v>
                </c:pt>
                <c:pt idx="1037">
                  <c:v>20.848791559289531</c:v>
                </c:pt>
                <c:pt idx="1038">
                  <c:v>22.257994388141491</c:v>
                </c:pt>
                <c:pt idx="1039">
                  <c:v>19.951160318087073</c:v>
                </c:pt>
                <c:pt idx="1040">
                  <c:v>17.771759387311118</c:v>
                </c:pt>
                <c:pt idx="1041">
                  <c:v>20.778067545381806</c:v>
                </c:pt>
                <c:pt idx="1042">
                  <c:v>18.223717147415822</c:v>
                </c:pt>
                <c:pt idx="1043">
                  <c:v>21.305328073869354</c:v>
                </c:pt>
                <c:pt idx="1044">
                  <c:v>18.814995309389783</c:v>
                </c:pt>
                <c:pt idx="1045">
                  <c:v>19.332137965514146</c:v>
                </c:pt>
                <c:pt idx="1046">
                  <c:v>23.018673977432222</c:v>
                </c:pt>
                <c:pt idx="1047">
                  <c:v>18.342687067476625</c:v>
                </c:pt>
                <c:pt idx="1048">
                  <c:v>20.053090934116618</c:v>
                </c:pt>
                <c:pt idx="1049">
                  <c:v>18.307841812589935</c:v>
                </c:pt>
                <c:pt idx="1051">
                  <c:v>15.016541254000002</c:v>
                </c:pt>
                <c:pt idx="1052">
                  <c:v>15.949786850000001</c:v>
                </c:pt>
                <c:pt idx="1053">
                  <c:v>14.15959119</c:v>
                </c:pt>
                <c:pt idx="1054">
                  <c:v>16.752478753999998</c:v>
                </c:pt>
                <c:pt idx="1055">
                  <c:v>13.357144494499998</c:v>
                </c:pt>
                <c:pt idx="1056">
                  <c:v>14.757855952999998</c:v>
                </c:pt>
                <c:pt idx="1057">
                  <c:v>15.707299935376524</c:v>
                </c:pt>
                <c:pt idx="1058">
                  <c:v>13.985950345999997</c:v>
                </c:pt>
                <c:pt idx="1059">
                  <c:v>16.679219026000002</c:v>
                </c:pt>
                <c:pt idx="1060">
                  <c:v>12.762515019500002</c:v>
                </c:pt>
                <c:pt idx="1061">
                  <c:v>15.476051775</c:v>
                </c:pt>
                <c:pt idx="1062">
                  <c:v>16.524433330000001</c:v>
                </c:pt>
                <c:pt idx="1063">
                  <c:v>14.412262632500005</c:v>
                </c:pt>
                <c:pt idx="1064">
                  <c:v>17.379755149000001</c:v>
                </c:pt>
                <c:pt idx="1065">
                  <c:v>13.436834737000003</c:v>
                </c:pt>
                <c:pt idx="1066">
                  <c:v>18.096070553000001</c:v>
                </c:pt>
                <c:pt idx="1067">
                  <c:v>18.832712614781251</c:v>
                </c:pt>
                <c:pt idx="1068">
                  <c:v>17.292810579125003</c:v>
                </c:pt>
                <c:pt idx="1069">
                  <c:v>20.480857304683589</c:v>
                </c:pt>
                <c:pt idx="1070">
                  <c:v>16.59269881598242</c:v>
                </c:pt>
                <c:pt idx="1071">
                  <c:v>13.736953086500002</c:v>
                </c:pt>
                <c:pt idx="1072">
                  <c:v>14.656673570499999</c:v>
                </c:pt>
                <c:pt idx="1073">
                  <c:v>13.00666847275</c:v>
                </c:pt>
                <c:pt idx="1074">
                  <c:v>15.821924124000001</c:v>
                </c:pt>
                <c:pt idx="1075">
                  <c:v>12.328231917749999</c:v>
                </c:pt>
                <c:pt idx="1076">
                  <c:v>14.428940713739687</c:v>
                </c:pt>
                <c:pt idx="1077">
                  <c:v>15.494505683</c:v>
                </c:pt>
                <c:pt idx="1078">
                  <c:v>13.6849040975</c:v>
                </c:pt>
                <c:pt idx="1079">
                  <c:v>16.452395835927689</c:v>
                </c:pt>
                <c:pt idx="1080">
                  <c:v>12.846306561500002</c:v>
                </c:pt>
                <c:pt idx="1081">
                  <c:v>13.60780796125</c:v>
                </c:pt>
                <c:pt idx="1082">
                  <c:v>14.801806907</c:v>
                </c:pt>
                <c:pt idx="1083">
                  <c:v>13.265964528500003</c:v>
                </c:pt>
                <c:pt idx="1084">
                  <c:v>15.548659289500002</c:v>
                </c:pt>
                <c:pt idx="1085">
                  <c:v>12.338893319749999</c:v>
                </c:pt>
                <c:pt idx="1086">
                  <c:v>14.971211397000001</c:v>
                </c:pt>
                <c:pt idx="1087">
                  <c:v>16.066955436000001</c:v>
                </c:pt>
                <c:pt idx="1088">
                  <c:v>13.902228720500002</c:v>
                </c:pt>
                <c:pt idx="1089">
                  <c:v>16.928610084363186</c:v>
                </c:pt>
                <c:pt idx="1090">
                  <c:v>12.923858547500002</c:v>
                </c:pt>
                <c:pt idx="1091">
                  <c:v>14.737589596999999</c:v>
                </c:pt>
                <c:pt idx="1092">
                  <c:v>15.830130313</c:v>
                </c:pt>
                <c:pt idx="1093">
                  <c:v>13.698174700499999</c:v>
                </c:pt>
                <c:pt idx="1094">
                  <c:v>16.502827403000001</c:v>
                </c:pt>
                <c:pt idx="1095">
                  <c:v>12.892066811499998</c:v>
                </c:pt>
                <c:pt idx="1096">
                  <c:v>13.909986345999998</c:v>
                </c:pt>
                <c:pt idx="1097">
                  <c:v>14.718734058999999</c:v>
                </c:pt>
                <c:pt idx="1098">
                  <c:v>13.11839565</c:v>
                </c:pt>
                <c:pt idx="1099">
                  <c:v>15.923356736281276</c:v>
                </c:pt>
                <c:pt idx="1100">
                  <c:v>12.410756459749999</c:v>
                </c:pt>
                <c:pt idx="1101">
                  <c:v>13.616560877500001</c:v>
                </c:pt>
                <c:pt idx="1102">
                  <c:v>14.6452758635</c:v>
                </c:pt>
                <c:pt idx="1103">
                  <c:v>12.942308672000003</c:v>
                </c:pt>
                <c:pt idx="1104">
                  <c:v>15.636327821000002</c:v>
                </c:pt>
                <c:pt idx="1105">
                  <c:v>12.103432735499998</c:v>
                </c:pt>
                <c:pt idx="1106">
                  <c:v>14.477486729000002</c:v>
                </c:pt>
                <c:pt idx="1107">
                  <c:v>15.241611406999999</c:v>
                </c:pt>
                <c:pt idx="1108">
                  <c:v>13.287046829500001</c:v>
                </c:pt>
                <c:pt idx="1109">
                  <c:v>16.467415169999999</c:v>
                </c:pt>
                <c:pt idx="1110">
                  <c:v>12.51016421225</c:v>
                </c:pt>
                <c:pt idx="1111">
                  <c:v>14.801495854499997</c:v>
                </c:pt>
                <c:pt idx="1112">
                  <c:v>15.709286619</c:v>
                </c:pt>
                <c:pt idx="1113">
                  <c:v>13.753339069500001</c:v>
                </c:pt>
                <c:pt idx="1114">
                  <c:v>16.798109152000002</c:v>
                </c:pt>
                <c:pt idx="1115">
                  <c:v>12.744796628000003</c:v>
                </c:pt>
                <c:pt idx="1116">
                  <c:v>16.896237798965856</c:v>
                </c:pt>
                <c:pt idx="1117">
                  <c:v>18.41618900671784</c:v>
                </c:pt>
                <c:pt idx="1118">
                  <c:v>15.572685152000004</c:v>
                </c:pt>
                <c:pt idx="1119">
                  <c:v>19.406808306193359</c:v>
                </c:pt>
                <c:pt idx="1120">
                  <c:v>14.201415706754858</c:v>
                </c:pt>
                <c:pt idx="1121">
                  <c:v>15.102518706629533</c:v>
                </c:pt>
                <c:pt idx="1122">
                  <c:v>16.187107345023637</c:v>
                </c:pt>
                <c:pt idx="1123">
                  <c:v>14.226031253999999</c:v>
                </c:pt>
                <c:pt idx="1124">
                  <c:v>17.493399928640624</c:v>
                </c:pt>
                <c:pt idx="1125">
                  <c:v>13.473384128500001</c:v>
                </c:pt>
                <c:pt idx="1126">
                  <c:v>14.687037469000002</c:v>
                </c:pt>
                <c:pt idx="1127">
                  <c:v>15.601259844000001</c:v>
                </c:pt>
                <c:pt idx="1128">
                  <c:v>13.884216257000002</c:v>
                </c:pt>
                <c:pt idx="1129">
                  <c:v>16.131561445117441</c:v>
                </c:pt>
                <c:pt idx="1130">
                  <c:v>13.022381214000001</c:v>
                </c:pt>
                <c:pt idx="1131">
                  <c:v>13.947245706000002</c:v>
                </c:pt>
                <c:pt idx="1132">
                  <c:v>14.983542367</c:v>
                </c:pt>
                <c:pt idx="1133">
                  <c:v>13.383831808749999</c:v>
                </c:pt>
                <c:pt idx="1134">
                  <c:v>15.611901046000002</c:v>
                </c:pt>
                <c:pt idx="1135">
                  <c:v>12.409068825249999</c:v>
                </c:pt>
                <c:pt idx="1136">
                  <c:v>15.942301731000001</c:v>
                </c:pt>
                <c:pt idx="1137">
                  <c:v>16.848693397000002</c:v>
                </c:pt>
                <c:pt idx="1138">
                  <c:v>15.167685058000002</c:v>
                </c:pt>
                <c:pt idx="1139">
                  <c:v>18.298031913999999</c:v>
                </c:pt>
                <c:pt idx="1140">
                  <c:v>13.615786930000001</c:v>
                </c:pt>
                <c:pt idx="1141">
                  <c:v>14.027473920999999</c:v>
                </c:pt>
                <c:pt idx="1142">
                  <c:v>15.206622721499999</c:v>
                </c:pt>
                <c:pt idx="1143">
                  <c:v>13.381687071500004</c:v>
                </c:pt>
                <c:pt idx="1144">
                  <c:v>15.793043581843227</c:v>
                </c:pt>
                <c:pt idx="1145">
                  <c:v>12.787419087000002</c:v>
                </c:pt>
                <c:pt idx="1146">
                  <c:v>14.999566349999998</c:v>
                </c:pt>
                <c:pt idx="1147">
                  <c:v>15.932483576000001</c:v>
                </c:pt>
                <c:pt idx="1148">
                  <c:v>14.2852400265</c:v>
                </c:pt>
                <c:pt idx="1149">
                  <c:v>17.232750005136836</c:v>
                </c:pt>
                <c:pt idx="1150">
                  <c:v>13.419486736500001</c:v>
                </c:pt>
                <c:pt idx="1151">
                  <c:v>14.473220403999999</c:v>
                </c:pt>
                <c:pt idx="1152">
                  <c:v>15.489943004934418</c:v>
                </c:pt>
                <c:pt idx="1153">
                  <c:v>13.419270282999998</c:v>
                </c:pt>
                <c:pt idx="1154">
                  <c:v>16.747923611729874</c:v>
                </c:pt>
                <c:pt idx="1155">
                  <c:v>12.696025606000001</c:v>
                </c:pt>
                <c:pt idx="1156">
                  <c:v>14.548004241999999</c:v>
                </c:pt>
                <c:pt idx="1157">
                  <c:v>15.404649224</c:v>
                </c:pt>
                <c:pt idx="1158">
                  <c:v>13.463437349999998</c:v>
                </c:pt>
                <c:pt idx="1159">
                  <c:v>16.510081591999999</c:v>
                </c:pt>
                <c:pt idx="1160">
                  <c:v>12.891058236500001</c:v>
                </c:pt>
                <c:pt idx="1161">
                  <c:v>16.067999918054689</c:v>
                </c:pt>
                <c:pt idx="1162">
                  <c:v>16.833247121500001</c:v>
                </c:pt>
                <c:pt idx="1163">
                  <c:v>14.486362257000001</c:v>
                </c:pt>
                <c:pt idx="1164">
                  <c:v>18.99210557411719</c:v>
                </c:pt>
                <c:pt idx="1165">
                  <c:v>13.239300980499998</c:v>
                </c:pt>
                <c:pt idx="1166">
                  <c:v>14.289673086499999</c:v>
                </c:pt>
                <c:pt idx="1167">
                  <c:v>15.198552186000001</c:v>
                </c:pt>
                <c:pt idx="1168">
                  <c:v>13.4241469875</c:v>
                </c:pt>
                <c:pt idx="1169">
                  <c:v>15.968339513926662</c:v>
                </c:pt>
                <c:pt idx="1170">
                  <c:v>12.569257416999998</c:v>
                </c:pt>
                <c:pt idx="1171">
                  <c:v>14.380863851000001</c:v>
                </c:pt>
                <c:pt idx="1172">
                  <c:v>15.162538526000001</c:v>
                </c:pt>
                <c:pt idx="1173">
                  <c:v>13.498031008999998</c:v>
                </c:pt>
                <c:pt idx="1174">
                  <c:v>16.185377772999999</c:v>
                </c:pt>
                <c:pt idx="1175">
                  <c:v>12.5174032335</c:v>
                </c:pt>
                <c:pt idx="1176">
                  <c:v>14.676432727000002</c:v>
                </c:pt>
                <c:pt idx="1177">
                  <c:v>15.676963063999999</c:v>
                </c:pt>
                <c:pt idx="1178">
                  <c:v>13.553980291</c:v>
                </c:pt>
                <c:pt idx="1179">
                  <c:v>16.801854123999998</c:v>
                </c:pt>
                <c:pt idx="1180">
                  <c:v>12.886177344</c:v>
                </c:pt>
                <c:pt idx="1181">
                  <c:v>18.020425069906253</c:v>
                </c:pt>
                <c:pt idx="1182">
                  <c:v>18.245590580554691</c:v>
                </c:pt>
                <c:pt idx="1183">
                  <c:v>14.561987506625</c:v>
                </c:pt>
                <c:pt idx="1184">
                  <c:v>20.731563208812503</c:v>
                </c:pt>
                <c:pt idx="1185">
                  <c:v>14.244251471773802</c:v>
                </c:pt>
                <c:pt idx="1186">
                  <c:v>14.138244945731412</c:v>
                </c:pt>
                <c:pt idx="1187">
                  <c:v>14.974161943992929</c:v>
                </c:pt>
                <c:pt idx="1188">
                  <c:v>13.184662284</c:v>
                </c:pt>
                <c:pt idx="1189">
                  <c:v>16.950783690749994</c:v>
                </c:pt>
                <c:pt idx="1190">
                  <c:v>12.192465261999999</c:v>
                </c:pt>
                <c:pt idx="1191">
                  <c:v>14.3862472445</c:v>
                </c:pt>
                <c:pt idx="1192">
                  <c:v>15.220386037999999</c:v>
                </c:pt>
                <c:pt idx="1193">
                  <c:v>13.654910694999998</c:v>
                </c:pt>
                <c:pt idx="1194">
                  <c:v>16.396528110000002</c:v>
                </c:pt>
                <c:pt idx="1195">
                  <c:v>12.815696660500002</c:v>
                </c:pt>
                <c:pt idx="1196">
                  <c:v>13.278440565250003</c:v>
                </c:pt>
                <c:pt idx="1197">
                  <c:v>14.385374893500002</c:v>
                </c:pt>
                <c:pt idx="1198">
                  <c:v>12.668255841000001</c:v>
                </c:pt>
                <c:pt idx="1199">
                  <c:v>15.009937049999998</c:v>
                </c:pt>
                <c:pt idx="1200">
                  <c:v>11.7640811985</c:v>
                </c:pt>
                <c:pt idx="1201">
                  <c:v>13.913029895499999</c:v>
                </c:pt>
                <c:pt idx="1202">
                  <c:v>14.919725956999999</c:v>
                </c:pt>
                <c:pt idx="1203">
                  <c:v>13.088824462</c:v>
                </c:pt>
                <c:pt idx="1204">
                  <c:v>15.887779716000001</c:v>
                </c:pt>
                <c:pt idx="1205">
                  <c:v>12.368113547</c:v>
                </c:pt>
                <c:pt idx="1206">
                  <c:v>14.461270619250001</c:v>
                </c:pt>
                <c:pt idx="1207">
                  <c:v>15.08629953</c:v>
                </c:pt>
                <c:pt idx="1208">
                  <c:v>13.56822615175</c:v>
                </c:pt>
                <c:pt idx="1209">
                  <c:v>16.2152272995</c:v>
                </c:pt>
                <c:pt idx="1210">
                  <c:v>12.798154771249999</c:v>
                </c:pt>
                <c:pt idx="1211">
                  <c:v>14.081950704000002</c:v>
                </c:pt>
                <c:pt idx="1212">
                  <c:v>15.173794752000003</c:v>
                </c:pt>
                <c:pt idx="1213">
                  <c:v>13.175388354500001</c:v>
                </c:pt>
                <c:pt idx="1214">
                  <c:v>15.751490771239679</c:v>
                </c:pt>
                <c:pt idx="1215">
                  <c:v>12.4115850335</c:v>
                </c:pt>
                <c:pt idx="1216">
                  <c:v>13.701667990000002</c:v>
                </c:pt>
                <c:pt idx="1217">
                  <c:v>14.677896187500002</c:v>
                </c:pt>
                <c:pt idx="1218">
                  <c:v>13.09905163625</c:v>
                </c:pt>
                <c:pt idx="1219">
                  <c:v>15.253384822500003</c:v>
                </c:pt>
                <c:pt idx="1220">
                  <c:v>12.268520538875</c:v>
                </c:pt>
                <c:pt idx="1221">
                  <c:v>13.960583531749998</c:v>
                </c:pt>
                <c:pt idx="1222">
                  <c:v>14.707286015999998</c:v>
                </c:pt>
                <c:pt idx="1223">
                  <c:v>13.294824895750001</c:v>
                </c:pt>
                <c:pt idx="1224">
                  <c:v>15.974612790000004</c:v>
                </c:pt>
                <c:pt idx="1225">
                  <c:v>12.563633975499997</c:v>
                </c:pt>
                <c:pt idx="1226">
                  <c:v>15.095564318500001</c:v>
                </c:pt>
                <c:pt idx="1227">
                  <c:v>15.966405725000001</c:v>
                </c:pt>
                <c:pt idx="1228">
                  <c:v>14.326821384500001</c:v>
                </c:pt>
                <c:pt idx="1229">
                  <c:v>16.822243574000002</c:v>
                </c:pt>
                <c:pt idx="1230">
                  <c:v>13.192620003500002</c:v>
                </c:pt>
                <c:pt idx="1231">
                  <c:v>13.5050362965</c:v>
                </c:pt>
                <c:pt idx="1232">
                  <c:v>14.317371236</c:v>
                </c:pt>
                <c:pt idx="1233">
                  <c:v>12.780464824499999</c:v>
                </c:pt>
                <c:pt idx="1234">
                  <c:v>15.221749485000002</c:v>
                </c:pt>
                <c:pt idx="1235">
                  <c:v>11.969337525</c:v>
                </c:pt>
                <c:pt idx="1236">
                  <c:v>14.470051814482353</c:v>
                </c:pt>
                <c:pt idx="1237">
                  <c:v>15.831214494117189</c:v>
                </c:pt>
                <c:pt idx="1238">
                  <c:v>13.83778860061202</c:v>
                </c:pt>
                <c:pt idx="1239">
                  <c:v>16.343890878245116</c:v>
                </c:pt>
                <c:pt idx="1240">
                  <c:v>13.126452388500001</c:v>
                </c:pt>
                <c:pt idx="1241">
                  <c:v>13.87621483775</c:v>
                </c:pt>
                <c:pt idx="1242">
                  <c:v>14.877293468499998</c:v>
                </c:pt>
                <c:pt idx="1243">
                  <c:v>13.24640898525</c:v>
                </c:pt>
                <c:pt idx="1244">
                  <c:v>15.838441695999999</c:v>
                </c:pt>
                <c:pt idx="1245">
                  <c:v>12.610961724249998</c:v>
                </c:pt>
                <c:pt idx="1246">
                  <c:v>13.883275919499999</c:v>
                </c:pt>
                <c:pt idx="1247">
                  <c:v>14.844140593999999</c:v>
                </c:pt>
                <c:pt idx="1248">
                  <c:v>13.142921565999998</c:v>
                </c:pt>
                <c:pt idx="1249">
                  <c:v>16.188727089999997</c:v>
                </c:pt>
                <c:pt idx="1250">
                  <c:v>12.347837066249999</c:v>
                </c:pt>
                <c:pt idx="1251">
                  <c:v>13.817230928999999</c:v>
                </c:pt>
                <c:pt idx="1252">
                  <c:v>14.730444001</c:v>
                </c:pt>
                <c:pt idx="1253">
                  <c:v>13.045204905499999</c:v>
                </c:pt>
                <c:pt idx="1254">
                  <c:v>15.178625156000001</c:v>
                </c:pt>
                <c:pt idx="1255">
                  <c:v>12.177061034249999</c:v>
                </c:pt>
                <c:pt idx="1256">
                  <c:v>14.979461923000001</c:v>
                </c:pt>
                <c:pt idx="1257">
                  <c:v>15.951584461000003</c:v>
                </c:pt>
                <c:pt idx="1258">
                  <c:v>13.924258782000001</c:v>
                </c:pt>
                <c:pt idx="1259">
                  <c:v>16.893964108000002</c:v>
                </c:pt>
                <c:pt idx="1260">
                  <c:v>13.1233225355</c:v>
                </c:pt>
                <c:pt idx="1261">
                  <c:v>15.060647525</c:v>
                </c:pt>
                <c:pt idx="1262">
                  <c:v>16.026733988</c:v>
                </c:pt>
                <c:pt idx="1263">
                  <c:v>14.338023861</c:v>
                </c:pt>
                <c:pt idx="1264">
                  <c:v>16.921982931000002</c:v>
                </c:pt>
                <c:pt idx="1265">
                  <c:v>13.472606198999999</c:v>
                </c:pt>
                <c:pt idx="1266">
                  <c:v>14.932728554000001</c:v>
                </c:pt>
                <c:pt idx="1267">
                  <c:v>15.895071352999999</c:v>
                </c:pt>
                <c:pt idx="1268">
                  <c:v>14.140937848999998</c:v>
                </c:pt>
                <c:pt idx="1269">
                  <c:v>16.662110744486938</c:v>
                </c:pt>
                <c:pt idx="1270">
                  <c:v>13.209632296500001</c:v>
                </c:pt>
                <c:pt idx="1271">
                  <c:v>15.425729980999998</c:v>
                </c:pt>
                <c:pt idx="1272">
                  <c:v>16.580877255000001</c:v>
                </c:pt>
                <c:pt idx="1273">
                  <c:v>14.325615412500003</c:v>
                </c:pt>
                <c:pt idx="1274">
                  <c:v>17.455246185999997</c:v>
                </c:pt>
                <c:pt idx="1275">
                  <c:v>13.168265177249999</c:v>
                </c:pt>
                <c:pt idx="1276">
                  <c:v>18.346635134664062</c:v>
                </c:pt>
                <c:pt idx="1277">
                  <c:v>19.636959276875</c:v>
                </c:pt>
                <c:pt idx="1278">
                  <c:v>17.329689399591796</c:v>
                </c:pt>
                <c:pt idx="1279">
                  <c:v>21.625707126598638</c:v>
                </c:pt>
                <c:pt idx="1280">
                  <c:v>16.69166169105182</c:v>
                </c:pt>
                <c:pt idx="1281">
                  <c:v>14.446692114000003</c:v>
                </c:pt>
                <c:pt idx="1282">
                  <c:v>14.932104201000001</c:v>
                </c:pt>
                <c:pt idx="1283">
                  <c:v>13.152489646499998</c:v>
                </c:pt>
                <c:pt idx="1284">
                  <c:v>16.025271638</c:v>
                </c:pt>
                <c:pt idx="1285">
                  <c:v>12.305324702124999</c:v>
                </c:pt>
                <c:pt idx="1286">
                  <c:v>14.350594592499998</c:v>
                </c:pt>
                <c:pt idx="1287">
                  <c:v>15.748474996497725</c:v>
                </c:pt>
                <c:pt idx="1288">
                  <c:v>13.574899989</c:v>
                </c:pt>
                <c:pt idx="1289">
                  <c:v>16.472259256425385</c:v>
                </c:pt>
                <c:pt idx="1290">
                  <c:v>12.8805145345</c:v>
                </c:pt>
                <c:pt idx="1291">
                  <c:v>14.051854278250001</c:v>
                </c:pt>
                <c:pt idx="1292">
                  <c:v>14.901438601249998</c:v>
                </c:pt>
                <c:pt idx="1293">
                  <c:v>13.479197584875001</c:v>
                </c:pt>
                <c:pt idx="1294">
                  <c:v>15.583843240999999</c:v>
                </c:pt>
                <c:pt idx="1295">
                  <c:v>12.782704758875001</c:v>
                </c:pt>
                <c:pt idx="1296">
                  <c:v>15.167594494500001</c:v>
                </c:pt>
                <c:pt idx="1297">
                  <c:v>15.804047135000001</c:v>
                </c:pt>
                <c:pt idx="1298">
                  <c:v>14.017432180500002</c:v>
                </c:pt>
                <c:pt idx="1299">
                  <c:v>16.916994506999306</c:v>
                </c:pt>
                <c:pt idx="1300">
                  <c:v>13.473697135500002</c:v>
                </c:pt>
                <c:pt idx="1301">
                  <c:v>14.881800583000002</c:v>
                </c:pt>
                <c:pt idx="1302">
                  <c:v>15.947094514000003</c:v>
                </c:pt>
                <c:pt idx="1303">
                  <c:v>13.79799261</c:v>
                </c:pt>
                <c:pt idx="1304">
                  <c:v>16.568434397999997</c:v>
                </c:pt>
                <c:pt idx="1305">
                  <c:v>12.930774949</c:v>
                </c:pt>
                <c:pt idx="1306">
                  <c:v>14.037925800999997</c:v>
                </c:pt>
                <c:pt idx="1307">
                  <c:v>14.803827820499997</c:v>
                </c:pt>
                <c:pt idx="1308">
                  <c:v>13.200409938</c:v>
                </c:pt>
                <c:pt idx="1309">
                  <c:v>15.840932597286852</c:v>
                </c:pt>
                <c:pt idx="1310">
                  <c:v>12.656036691000001</c:v>
                </c:pt>
                <c:pt idx="1311">
                  <c:v>13.746951655499997</c:v>
                </c:pt>
                <c:pt idx="1312">
                  <c:v>14.888005155499998</c:v>
                </c:pt>
                <c:pt idx="1313">
                  <c:v>13.190220810000001</c:v>
                </c:pt>
                <c:pt idx="1314">
                  <c:v>15.602260374</c:v>
                </c:pt>
                <c:pt idx="1315">
                  <c:v>12.29810700775</c:v>
                </c:pt>
                <c:pt idx="1316">
                  <c:v>14.736714207999999</c:v>
                </c:pt>
                <c:pt idx="1317">
                  <c:v>15.387641932499999</c:v>
                </c:pt>
                <c:pt idx="1318">
                  <c:v>13.796535194500002</c:v>
                </c:pt>
                <c:pt idx="1319">
                  <c:v>16.383505451000001</c:v>
                </c:pt>
                <c:pt idx="1320">
                  <c:v>12.682396932750001</c:v>
                </c:pt>
                <c:pt idx="1321">
                  <c:v>15.233081161499999</c:v>
                </c:pt>
                <c:pt idx="1322">
                  <c:v>15.7258872795</c:v>
                </c:pt>
                <c:pt idx="1323">
                  <c:v>13.652154057500001</c:v>
                </c:pt>
                <c:pt idx="1324">
                  <c:v>17.008787638606773</c:v>
                </c:pt>
                <c:pt idx="1325">
                  <c:v>12.948894802000002</c:v>
                </c:pt>
                <c:pt idx="1326">
                  <c:v>16.456044245836207</c:v>
                </c:pt>
                <c:pt idx="1327">
                  <c:v>18.731229402531884</c:v>
                </c:pt>
                <c:pt idx="1328">
                  <c:v>15.491047515386715</c:v>
                </c:pt>
                <c:pt idx="1329">
                  <c:v>20.181001408578126</c:v>
                </c:pt>
                <c:pt idx="1330">
                  <c:v>14.449852181290264</c:v>
                </c:pt>
                <c:pt idx="1331">
                  <c:v>15.251200744126406</c:v>
                </c:pt>
                <c:pt idx="1332">
                  <c:v>16.099002672056169</c:v>
                </c:pt>
                <c:pt idx="1333">
                  <c:v>14.331350942022155</c:v>
                </c:pt>
                <c:pt idx="1334">
                  <c:v>17.182603350703108</c:v>
                </c:pt>
                <c:pt idx="1335">
                  <c:v>13.546578388</c:v>
                </c:pt>
                <c:pt idx="1336">
                  <c:v>14.612104899000002</c:v>
                </c:pt>
                <c:pt idx="1337">
                  <c:v>15.782015718</c:v>
                </c:pt>
                <c:pt idx="1338">
                  <c:v>13.888518349</c:v>
                </c:pt>
                <c:pt idx="1339">
                  <c:v>16.641987931999999</c:v>
                </c:pt>
                <c:pt idx="1340">
                  <c:v>13.26873680225</c:v>
                </c:pt>
                <c:pt idx="1341">
                  <c:v>14.349367155999998</c:v>
                </c:pt>
                <c:pt idx="1342">
                  <c:v>14.9758013605</c:v>
                </c:pt>
                <c:pt idx="1343">
                  <c:v>13.431559990999999</c:v>
                </c:pt>
                <c:pt idx="1344">
                  <c:v>16.069556989000002</c:v>
                </c:pt>
                <c:pt idx="1345">
                  <c:v>12.616498190750001</c:v>
                </c:pt>
                <c:pt idx="1346">
                  <c:v>15.909252734500003</c:v>
                </c:pt>
                <c:pt idx="1347">
                  <c:v>16.625868020000002</c:v>
                </c:pt>
                <c:pt idx="1348">
                  <c:v>14.947928711000001</c:v>
                </c:pt>
                <c:pt idx="1349">
                  <c:v>18.374968346000003</c:v>
                </c:pt>
                <c:pt idx="1350">
                  <c:v>13.870412795500002</c:v>
                </c:pt>
                <c:pt idx="1351">
                  <c:v>14.394085888500001</c:v>
                </c:pt>
                <c:pt idx="1352">
                  <c:v>14.987335031000001</c:v>
                </c:pt>
                <c:pt idx="1353">
                  <c:v>13.4661064085</c:v>
                </c:pt>
                <c:pt idx="1354">
                  <c:v>15.995803121000002</c:v>
                </c:pt>
                <c:pt idx="1355">
                  <c:v>12.782825623500001</c:v>
                </c:pt>
                <c:pt idx="1356">
                  <c:v>14.9927569935</c:v>
                </c:pt>
                <c:pt idx="1357">
                  <c:v>16.163423851000005</c:v>
                </c:pt>
                <c:pt idx="1358">
                  <c:v>14.428489811500004</c:v>
                </c:pt>
                <c:pt idx="1359">
                  <c:v>17.261068898000001</c:v>
                </c:pt>
                <c:pt idx="1360">
                  <c:v>13.593667117499999</c:v>
                </c:pt>
                <c:pt idx="1361">
                  <c:v>16.0228631855</c:v>
                </c:pt>
                <c:pt idx="1362">
                  <c:v>16.035103041500125</c:v>
                </c:pt>
                <c:pt idx="1363">
                  <c:v>13.678910740499997</c:v>
                </c:pt>
                <c:pt idx="1364">
                  <c:v>16.939460834342466</c:v>
                </c:pt>
                <c:pt idx="1365">
                  <c:v>12.900409013000001</c:v>
                </c:pt>
                <c:pt idx="1366">
                  <c:v>14.6420988335</c:v>
                </c:pt>
                <c:pt idx="1367">
                  <c:v>15.522156643999999</c:v>
                </c:pt>
                <c:pt idx="1368">
                  <c:v>13.829567318</c:v>
                </c:pt>
                <c:pt idx="1369">
                  <c:v>16.657863100074742</c:v>
                </c:pt>
                <c:pt idx="1370">
                  <c:v>12.796206867000002</c:v>
                </c:pt>
                <c:pt idx="1371">
                  <c:v>15.243417035741214</c:v>
                </c:pt>
                <c:pt idx="1372">
                  <c:v>17.356369728250005</c:v>
                </c:pt>
                <c:pt idx="1373">
                  <c:v>14.655474294123993</c:v>
                </c:pt>
                <c:pt idx="1374">
                  <c:v>19.160388055453126</c:v>
                </c:pt>
                <c:pt idx="1375">
                  <c:v>13.487864265999999</c:v>
                </c:pt>
                <c:pt idx="1376">
                  <c:v>14.055397847499998</c:v>
                </c:pt>
                <c:pt idx="1377">
                  <c:v>15.038149389999999</c:v>
                </c:pt>
                <c:pt idx="1378">
                  <c:v>13.682514203249999</c:v>
                </c:pt>
                <c:pt idx="1379">
                  <c:v>16.013877478117735</c:v>
                </c:pt>
                <c:pt idx="1380">
                  <c:v>12.86725741025</c:v>
                </c:pt>
                <c:pt idx="1381">
                  <c:v>14.620502870000001</c:v>
                </c:pt>
                <c:pt idx="1382">
                  <c:v>15.375114130000002</c:v>
                </c:pt>
                <c:pt idx="1383">
                  <c:v>13.582510772999999</c:v>
                </c:pt>
                <c:pt idx="1384">
                  <c:v>16.408592873999996</c:v>
                </c:pt>
                <c:pt idx="1385">
                  <c:v>12.7368881835</c:v>
                </c:pt>
                <c:pt idx="1386">
                  <c:v>14.749884866000002</c:v>
                </c:pt>
                <c:pt idx="1387">
                  <c:v>15.624434150999997</c:v>
                </c:pt>
                <c:pt idx="1388">
                  <c:v>13.793919428000002</c:v>
                </c:pt>
                <c:pt idx="1389">
                  <c:v>16.921960364355023</c:v>
                </c:pt>
                <c:pt idx="1390">
                  <c:v>13.047273379999998</c:v>
                </c:pt>
                <c:pt idx="1391">
                  <c:v>16.563790042156253</c:v>
                </c:pt>
                <c:pt idx="1392">
                  <c:v>17.958760909062498</c:v>
                </c:pt>
                <c:pt idx="1393">
                  <c:v>14.903757107500001</c:v>
                </c:pt>
                <c:pt idx="1394">
                  <c:v>20.1481730839585</c:v>
                </c:pt>
                <c:pt idx="1395">
                  <c:v>13.582453633146486</c:v>
                </c:pt>
                <c:pt idx="1396">
                  <c:v>14.444802098999999</c:v>
                </c:pt>
                <c:pt idx="1397">
                  <c:v>16.055082545648439</c:v>
                </c:pt>
                <c:pt idx="1398">
                  <c:v>13.554173967500002</c:v>
                </c:pt>
                <c:pt idx="1399">
                  <c:v>16.575109535441403</c:v>
                </c:pt>
                <c:pt idx="1400">
                  <c:v>12.294228908500001</c:v>
                </c:pt>
                <c:pt idx="1401">
                  <c:v>14.662196911499999</c:v>
                </c:pt>
                <c:pt idx="1402">
                  <c:v>15.3568856865</c:v>
                </c:pt>
                <c:pt idx="1403">
                  <c:v>13.7833773475</c:v>
                </c:pt>
                <c:pt idx="1404">
                  <c:v>16.352203854999999</c:v>
                </c:pt>
                <c:pt idx="1405">
                  <c:v>12.865443537625</c:v>
                </c:pt>
                <c:pt idx="1406">
                  <c:v>13.376619554749997</c:v>
                </c:pt>
                <c:pt idx="1407">
                  <c:v>14.335814932999998</c:v>
                </c:pt>
                <c:pt idx="1408">
                  <c:v>12.884801356625003</c:v>
                </c:pt>
                <c:pt idx="1409">
                  <c:v>14.929245740000002</c:v>
                </c:pt>
                <c:pt idx="1410">
                  <c:v>12.16960987375</c:v>
                </c:pt>
                <c:pt idx="1411">
                  <c:v>14.045674071499997</c:v>
                </c:pt>
                <c:pt idx="1412">
                  <c:v>15.032419518999998</c:v>
                </c:pt>
                <c:pt idx="1413">
                  <c:v>12.998546973499998</c:v>
                </c:pt>
                <c:pt idx="1414">
                  <c:v>16.114336690999998</c:v>
                </c:pt>
                <c:pt idx="1415">
                  <c:v>12.877472089249999</c:v>
                </c:pt>
                <c:pt idx="1416">
                  <c:v>14.741434994250001</c:v>
                </c:pt>
                <c:pt idx="1417">
                  <c:v>15.249796846499999</c:v>
                </c:pt>
                <c:pt idx="1418">
                  <c:v>13.914991736499998</c:v>
                </c:pt>
                <c:pt idx="1419">
                  <c:v>16.275912103500001</c:v>
                </c:pt>
                <c:pt idx="1420">
                  <c:v>13.170934873749999</c:v>
                </c:pt>
                <c:pt idx="1421">
                  <c:v>14.231686081500001</c:v>
                </c:pt>
                <c:pt idx="1422">
                  <c:v>14.988901283395974</c:v>
                </c:pt>
                <c:pt idx="1423">
                  <c:v>13.384248319749997</c:v>
                </c:pt>
                <c:pt idx="1424">
                  <c:v>16.133727935588606</c:v>
                </c:pt>
                <c:pt idx="1425">
                  <c:v>12.545651337499999</c:v>
                </c:pt>
                <c:pt idx="1426">
                  <c:v>14.122316017500001</c:v>
                </c:pt>
                <c:pt idx="1427">
                  <c:v>14.774858176</c:v>
                </c:pt>
                <c:pt idx="1428">
                  <c:v>13.162751811124998</c:v>
                </c:pt>
                <c:pt idx="1429">
                  <c:v>15.5502261635</c:v>
                </c:pt>
                <c:pt idx="1430">
                  <c:v>12.074686974375002</c:v>
                </c:pt>
                <c:pt idx="1431">
                  <c:v>14.004896661499998</c:v>
                </c:pt>
                <c:pt idx="1432">
                  <c:v>15.120902936250001</c:v>
                </c:pt>
                <c:pt idx="1433">
                  <c:v>13.230193028750001</c:v>
                </c:pt>
                <c:pt idx="1434">
                  <c:v>15.718629361</c:v>
                </c:pt>
                <c:pt idx="1435">
                  <c:v>13.215309723749996</c:v>
                </c:pt>
                <c:pt idx="1436">
                  <c:v>14.558579185500001</c:v>
                </c:pt>
                <c:pt idx="1437">
                  <c:v>15.823245761000001</c:v>
                </c:pt>
                <c:pt idx="1438">
                  <c:v>14.181633135249998</c:v>
                </c:pt>
                <c:pt idx="1439">
                  <c:v>16.998755772999999</c:v>
                </c:pt>
                <c:pt idx="1440">
                  <c:v>13.0767578735</c:v>
                </c:pt>
                <c:pt idx="1441">
                  <c:v>13.57041290025</c:v>
                </c:pt>
                <c:pt idx="1442">
                  <c:v>14.2284916185</c:v>
                </c:pt>
                <c:pt idx="1443">
                  <c:v>12.950854829250002</c:v>
                </c:pt>
                <c:pt idx="1444">
                  <c:v>15.604239101999998</c:v>
                </c:pt>
                <c:pt idx="1445">
                  <c:v>12.487209164125002</c:v>
                </c:pt>
                <c:pt idx="1446">
                  <c:v>14.611471846394391</c:v>
                </c:pt>
                <c:pt idx="1447">
                  <c:v>15.610489249124024</c:v>
                </c:pt>
                <c:pt idx="1448">
                  <c:v>14.126542367490369</c:v>
                </c:pt>
                <c:pt idx="1449">
                  <c:v>17.927532492114256</c:v>
                </c:pt>
                <c:pt idx="1450">
                  <c:v>13.221206803500001</c:v>
                </c:pt>
                <c:pt idx="1451">
                  <c:v>14.1143053855</c:v>
                </c:pt>
                <c:pt idx="1452">
                  <c:v>15.021220526499999</c:v>
                </c:pt>
                <c:pt idx="1453">
                  <c:v>13.230392869749998</c:v>
                </c:pt>
                <c:pt idx="1454">
                  <c:v>16.111039791</c:v>
                </c:pt>
                <c:pt idx="1455">
                  <c:v>12.515993837812498</c:v>
                </c:pt>
                <c:pt idx="1456">
                  <c:v>14.375185364500004</c:v>
                </c:pt>
                <c:pt idx="1457">
                  <c:v>15.4043447265</c:v>
                </c:pt>
                <c:pt idx="1458">
                  <c:v>13.278642631499997</c:v>
                </c:pt>
                <c:pt idx="1459">
                  <c:v>16.189520612999999</c:v>
                </c:pt>
                <c:pt idx="1460">
                  <c:v>12.619011877249999</c:v>
                </c:pt>
                <c:pt idx="1461">
                  <c:v>13.7741531475</c:v>
                </c:pt>
                <c:pt idx="1462">
                  <c:v>14.478238465999999</c:v>
                </c:pt>
                <c:pt idx="1463">
                  <c:v>13.090992748500001</c:v>
                </c:pt>
                <c:pt idx="1464">
                  <c:v>15.534175669</c:v>
                </c:pt>
                <c:pt idx="1465">
                  <c:v>12.011403642499999</c:v>
                </c:pt>
                <c:pt idx="1466">
                  <c:v>15.150773732999999</c:v>
                </c:pt>
                <c:pt idx="1467">
                  <c:v>15.803880613</c:v>
                </c:pt>
                <c:pt idx="1468">
                  <c:v>14.292332177500002</c:v>
                </c:pt>
                <c:pt idx="1469">
                  <c:v>17.144058170000001</c:v>
                </c:pt>
                <c:pt idx="1470">
                  <c:v>13.244224903000001</c:v>
                </c:pt>
                <c:pt idx="1471">
                  <c:v>15.130754193000001</c:v>
                </c:pt>
                <c:pt idx="1472">
                  <c:v>16.053747334000001</c:v>
                </c:pt>
                <c:pt idx="1473">
                  <c:v>14.23864841875</c:v>
                </c:pt>
                <c:pt idx="1474">
                  <c:v>16.791587907</c:v>
                </c:pt>
                <c:pt idx="1475">
                  <c:v>13.410148106500001</c:v>
                </c:pt>
                <c:pt idx="1476">
                  <c:v>14.701338455500004</c:v>
                </c:pt>
                <c:pt idx="1477">
                  <c:v>15.766461058000003</c:v>
                </c:pt>
                <c:pt idx="1478">
                  <c:v>14.032432962</c:v>
                </c:pt>
                <c:pt idx="1479">
                  <c:v>16.59841886589685</c:v>
                </c:pt>
                <c:pt idx="1480">
                  <c:v>13.023034231000004</c:v>
                </c:pt>
                <c:pt idx="1481">
                  <c:v>15.538619341500002</c:v>
                </c:pt>
                <c:pt idx="1482">
                  <c:v>16.258760148</c:v>
                </c:pt>
                <c:pt idx="1483">
                  <c:v>14.196716551000002</c:v>
                </c:pt>
                <c:pt idx="1484">
                  <c:v>17.116337227999999</c:v>
                </c:pt>
                <c:pt idx="1485">
                  <c:v>13.704872525000003</c:v>
                </c:pt>
                <c:pt idx="1486">
                  <c:v>19.102182402265143</c:v>
                </c:pt>
                <c:pt idx="1487">
                  <c:v>20.253475651195316</c:v>
                </c:pt>
                <c:pt idx="1488">
                  <c:v>17.464693590723677</c:v>
                </c:pt>
                <c:pt idx="1489">
                  <c:v>21.506250419374997</c:v>
                </c:pt>
                <c:pt idx="1490">
                  <c:v>16.637906028437502</c:v>
                </c:pt>
                <c:pt idx="1491">
                  <c:v>13.920350675</c:v>
                </c:pt>
                <c:pt idx="1492">
                  <c:v>15.027053553500002</c:v>
                </c:pt>
                <c:pt idx="1493">
                  <c:v>13.335342496250005</c:v>
                </c:pt>
                <c:pt idx="1494">
                  <c:v>15.598732589499999</c:v>
                </c:pt>
                <c:pt idx="1495">
                  <c:v>12.479111760125001</c:v>
                </c:pt>
                <c:pt idx="1496">
                  <c:v>14.652021274499997</c:v>
                </c:pt>
                <c:pt idx="1497">
                  <c:v>15.6008096925</c:v>
                </c:pt>
                <c:pt idx="1498">
                  <c:v>13.846295052250001</c:v>
                </c:pt>
                <c:pt idx="1499">
                  <c:v>16.700195663489932</c:v>
                </c:pt>
                <c:pt idx="1500">
                  <c:v>12.833821231499998</c:v>
                </c:pt>
                <c:pt idx="1501">
                  <c:v>14.1678027515</c:v>
                </c:pt>
                <c:pt idx="1502">
                  <c:v>14.983175441</c:v>
                </c:pt>
                <c:pt idx="1503">
                  <c:v>13.498152805249997</c:v>
                </c:pt>
                <c:pt idx="1504">
                  <c:v>15.929929181500002</c:v>
                </c:pt>
                <c:pt idx="1505">
                  <c:v>12.432919617000001</c:v>
                </c:pt>
                <c:pt idx="1506">
                  <c:v>15.250818515000001</c:v>
                </c:pt>
                <c:pt idx="1507">
                  <c:v>16.363334708677858</c:v>
                </c:pt>
                <c:pt idx="1508">
                  <c:v>14.047517511000001</c:v>
                </c:pt>
                <c:pt idx="1509">
                  <c:v>17.065990279359674</c:v>
                </c:pt>
                <c:pt idx="1510">
                  <c:v>13.255531414999997</c:v>
                </c:pt>
                <c:pt idx="1511">
                  <c:v>14.659944808500001</c:v>
                </c:pt>
                <c:pt idx="1512">
                  <c:v>15.742386298</c:v>
                </c:pt>
                <c:pt idx="1513">
                  <c:v>13.807126783500001</c:v>
                </c:pt>
                <c:pt idx="1514">
                  <c:v>16.818732766</c:v>
                </c:pt>
                <c:pt idx="1515">
                  <c:v>13.261551784249999</c:v>
                </c:pt>
                <c:pt idx="1516">
                  <c:v>13.971160236250002</c:v>
                </c:pt>
                <c:pt idx="1517">
                  <c:v>14.773947465000001</c:v>
                </c:pt>
                <c:pt idx="1518">
                  <c:v>13.267967485749999</c:v>
                </c:pt>
                <c:pt idx="1519">
                  <c:v>15.765882534871237</c:v>
                </c:pt>
                <c:pt idx="1520">
                  <c:v>12.810710057874999</c:v>
                </c:pt>
                <c:pt idx="1521">
                  <c:v>13.948757241750002</c:v>
                </c:pt>
                <c:pt idx="1522">
                  <c:v>15.033681979000001</c:v>
                </c:pt>
                <c:pt idx="1523">
                  <c:v>13.041076754000001</c:v>
                </c:pt>
                <c:pt idx="1524">
                  <c:v>16.086744413999998</c:v>
                </c:pt>
                <c:pt idx="1525">
                  <c:v>12.300740181125002</c:v>
                </c:pt>
                <c:pt idx="1526">
                  <c:v>14.435221591999998</c:v>
                </c:pt>
                <c:pt idx="1527">
                  <c:v>15.066947763000002</c:v>
                </c:pt>
                <c:pt idx="1528">
                  <c:v>13.777919284499999</c:v>
                </c:pt>
                <c:pt idx="1529">
                  <c:v>16.619107671000002</c:v>
                </c:pt>
                <c:pt idx="1530">
                  <c:v>12.897108956249999</c:v>
                </c:pt>
                <c:pt idx="1531">
                  <c:v>14.817894634000002</c:v>
                </c:pt>
                <c:pt idx="1532">
                  <c:v>15.838704734</c:v>
                </c:pt>
                <c:pt idx="1533">
                  <c:v>14.152002519999998</c:v>
                </c:pt>
                <c:pt idx="1534">
                  <c:v>16.914321439436463</c:v>
                </c:pt>
                <c:pt idx="1535">
                  <c:v>12.694353605749999</c:v>
                </c:pt>
                <c:pt idx="1536">
                  <c:v>16.441104226393939</c:v>
                </c:pt>
                <c:pt idx="1537">
                  <c:v>19.163269876917969</c:v>
                </c:pt>
                <c:pt idx="1538">
                  <c:v>15.595374461</c:v>
                </c:pt>
                <c:pt idx="1539">
                  <c:v>20.158240501374998</c:v>
                </c:pt>
                <c:pt idx="1540">
                  <c:v>14.276624887000001</c:v>
                </c:pt>
                <c:pt idx="1541">
                  <c:v>15.083976833742785</c:v>
                </c:pt>
                <c:pt idx="1542">
                  <c:v>16.803615916148438</c:v>
                </c:pt>
                <c:pt idx="1543">
                  <c:v>14.446164777</c:v>
                </c:pt>
                <c:pt idx="1544">
                  <c:v>18.015014568444187</c:v>
                </c:pt>
                <c:pt idx="1545">
                  <c:v>13.534005127999999</c:v>
                </c:pt>
                <c:pt idx="1546">
                  <c:v>14.853925665999999</c:v>
                </c:pt>
                <c:pt idx="1547">
                  <c:v>15.619128189500001</c:v>
                </c:pt>
                <c:pt idx="1548">
                  <c:v>14.456469788499998</c:v>
                </c:pt>
                <c:pt idx="1549">
                  <c:v>16.469734080274542</c:v>
                </c:pt>
                <c:pt idx="1550">
                  <c:v>12.966735977500001</c:v>
                </c:pt>
                <c:pt idx="1551">
                  <c:v>14.142026539</c:v>
                </c:pt>
                <c:pt idx="1552">
                  <c:v>15.052988078999999</c:v>
                </c:pt>
                <c:pt idx="1553">
                  <c:v>13.386169712499997</c:v>
                </c:pt>
                <c:pt idx="1554">
                  <c:v>16.120093809499998</c:v>
                </c:pt>
                <c:pt idx="1555">
                  <c:v>12.376814896125003</c:v>
                </c:pt>
                <c:pt idx="1556">
                  <c:v>16.276367418999996</c:v>
                </c:pt>
                <c:pt idx="1557">
                  <c:v>16.845570559999999</c:v>
                </c:pt>
                <c:pt idx="1558">
                  <c:v>14.840544914999997</c:v>
                </c:pt>
                <c:pt idx="1559">
                  <c:v>17.762207123</c:v>
                </c:pt>
                <c:pt idx="1560">
                  <c:v>13.897396071999999</c:v>
                </c:pt>
                <c:pt idx="1561">
                  <c:v>13.999433316500001</c:v>
                </c:pt>
                <c:pt idx="1562">
                  <c:v>15.162785092999997</c:v>
                </c:pt>
                <c:pt idx="1563">
                  <c:v>13.472935141249996</c:v>
                </c:pt>
                <c:pt idx="1564">
                  <c:v>16.160675130500003</c:v>
                </c:pt>
                <c:pt idx="1565">
                  <c:v>12.679732498250001</c:v>
                </c:pt>
                <c:pt idx="1566">
                  <c:v>15.284757266000002</c:v>
                </c:pt>
                <c:pt idx="1567">
                  <c:v>16.031053739000001</c:v>
                </c:pt>
                <c:pt idx="1568">
                  <c:v>14.009900596500001</c:v>
                </c:pt>
                <c:pt idx="1569">
                  <c:v>17.249123456000003</c:v>
                </c:pt>
                <c:pt idx="1570">
                  <c:v>13.621694762999999</c:v>
                </c:pt>
                <c:pt idx="1571">
                  <c:v>14.445372781999998</c:v>
                </c:pt>
                <c:pt idx="1572">
                  <c:v>15.417361480315423</c:v>
                </c:pt>
                <c:pt idx="1573">
                  <c:v>13.537362901891044</c:v>
                </c:pt>
                <c:pt idx="1574">
                  <c:v>17.308294279774806</c:v>
                </c:pt>
                <c:pt idx="1575">
                  <c:v>12.794829433499997</c:v>
                </c:pt>
                <c:pt idx="1576">
                  <c:v>14.766644236999996</c:v>
                </c:pt>
                <c:pt idx="1577">
                  <c:v>15.649901074000001</c:v>
                </c:pt>
                <c:pt idx="1578">
                  <c:v>13.570661918999999</c:v>
                </c:pt>
                <c:pt idx="1579">
                  <c:v>16.375263955999998</c:v>
                </c:pt>
                <c:pt idx="1580">
                  <c:v>13.113059475499998</c:v>
                </c:pt>
                <c:pt idx="1581">
                  <c:v>16.542309832488282</c:v>
                </c:pt>
                <c:pt idx="1582">
                  <c:v>17.96655055269629</c:v>
                </c:pt>
                <c:pt idx="1583">
                  <c:v>14.211475400499998</c:v>
                </c:pt>
                <c:pt idx="1584">
                  <c:v>18.638946784539062</c:v>
                </c:pt>
                <c:pt idx="1585">
                  <c:v>13.69131934781886</c:v>
                </c:pt>
                <c:pt idx="1586">
                  <c:v>14.433501639500001</c:v>
                </c:pt>
                <c:pt idx="1587">
                  <c:v>15.086479876999999</c:v>
                </c:pt>
                <c:pt idx="1588">
                  <c:v>13.698397919249999</c:v>
                </c:pt>
                <c:pt idx="1589">
                  <c:v>16.039007428538788</c:v>
                </c:pt>
                <c:pt idx="1590">
                  <c:v>12.860199548500001</c:v>
                </c:pt>
                <c:pt idx="1591">
                  <c:v>14.694749329999999</c:v>
                </c:pt>
                <c:pt idx="1592">
                  <c:v>15.409397122</c:v>
                </c:pt>
                <c:pt idx="1593">
                  <c:v>13.454646322499999</c:v>
                </c:pt>
                <c:pt idx="1594">
                  <c:v>16.300593793000001</c:v>
                </c:pt>
                <c:pt idx="1595">
                  <c:v>12.701021886000003</c:v>
                </c:pt>
                <c:pt idx="1596">
                  <c:v>14.999711235999998</c:v>
                </c:pt>
                <c:pt idx="1597">
                  <c:v>15.707296825000002</c:v>
                </c:pt>
                <c:pt idx="1598">
                  <c:v>13.741193819999996</c:v>
                </c:pt>
                <c:pt idx="1599">
                  <c:v>16.954916025999999</c:v>
                </c:pt>
                <c:pt idx="1600">
                  <c:v>12.861061315000002</c:v>
                </c:pt>
                <c:pt idx="1601">
                  <c:v>16.460489626667755</c:v>
                </c:pt>
                <c:pt idx="1602">
                  <c:v>19.399338416085939</c:v>
                </c:pt>
                <c:pt idx="1603">
                  <c:v>15.518839683437498</c:v>
                </c:pt>
                <c:pt idx="1604">
                  <c:v>20.728350811237579</c:v>
                </c:pt>
                <c:pt idx="1605">
                  <c:v>14.01074048097656</c:v>
                </c:pt>
                <c:pt idx="1606">
                  <c:v>14.418377041007689</c:v>
                </c:pt>
                <c:pt idx="1607">
                  <c:v>15.40363047093115</c:v>
                </c:pt>
                <c:pt idx="1608">
                  <c:v>13.564798373499999</c:v>
                </c:pt>
                <c:pt idx="1609">
                  <c:v>16.520486972825477</c:v>
                </c:pt>
                <c:pt idx="1610">
                  <c:v>13.045458952500001</c:v>
                </c:pt>
                <c:pt idx="1611">
                  <c:v>14.332121506499996</c:v>
                </c:pt>
                <c:pt idx="1612">
                  <c:v>15.6807668305</c:v>
                </c:pt>
                <c:pt idx="1613">
                  <c:v>13.8009688695</c:v>
                </c:pt>
                <c:pt idx="1614">
                  <c:v>16.234739248499999</c:v>
                </c:pt>
                <c:pt idx="1615">
                  <c:v>12.802422841875002</c:v>
                </c:pt>
                <c:pt idx="1616">
                  <c:v>13.59278790125</c:v>
                </c:pt>
                <c:pt idx="1617">
                  <c:v>14.481285109999998</c:v>
                </c:pt>
                <c:pt idx="1618">
                  <c:v>12.633699607249998</c:v>
                </c:pt>
                <c:pt idx="1619">
                  <c:v>15.149755247</c:v>
                </c:pt>
                <c:pt idx="1620">
                  <c:v>12.1460478445</c:v>
                </c:pt>
                <c:pt idx="1621">
                  <c:v>14.149623753500002</c:v>
                </c:pt>
                <c:pt idx="1622">
                  <c:v>15.0131825365</c:v>
                </c:pt>
                <c:pt idx="1623">
                  <c:v>13.068414819249998</c:v>
                </c:pt>
                <c:pt idx="1624">
                  <c:v>15.943338797227629</c:v>
                </c:pt>
                <c:pt idx="1625">
                  <c:v>12.858004160249997</c:v>
                </c:pt>
                <c:pt idx="1626">
                  <c:v>14.496594274750001</c:v>
                </c:pt>
                <c:pt idx="1627">
                  <c:v>15.280856265999999</c:v>
                </c:pt>
                <c:pt idx="1628">
                  <c:v>13.849135446750001</c:v>
                </c:pt>
                <c:pt idx="1629">
                  <c:v>16.182331054499997</c:v>
                </c:pt>
                <c:pt idx="1630">
                  <c:v>13.212523514000001</c:v>
                </c:pt>
                <c:pt idx="1631">
                  <c:v>14.477956967000001</c:v>
                </c:pt>
                <c:pt idx="1632">
                  <c:v>15.146204894</c:v>
                </c:pt>
                <c:pt idx="1633">
                  <c:v>13.014180402999999</c:v>
                </c:pt>
                <c:pt idx="1634">
                  <c:v>15.973958200916847</c:v>
                </c:pt>
                <c:pt idx="1635">
                  <c:v>12.5104173</c:v>
                </c:pt>
                <c:pt idx="1636">
                  <c:v>13.820664472749998</c:v>
                </c:pt>
                <c:pt idx="1637">
                  <c:v>14.661312021500002</c:v>
                </c:pt>
                <c:pt idx="1638">
                  <c:v>13.250738842624999</c:v>
                </c:pt>
                <c:pt idx="1639">
                  <c:v>15.305694936749999</c:v>
                </c:pt>
                <c:pt idx="1640">
                  <c:v>12.428316575625001</c:v>
                </c:pt>
                <c:pt idx="1641">
                  <c:v>13.92075804525</c:v>
                </c:pt>
                <c:pt idx="1642">
                  <c:v>14.957233651999999</c:v>
                </c:pt>
                <c:pt idx="1643">
                  <c:v>13.268179828000001</c:v>
                </c:pt>
                <c:pt idx="1644">
                  <c:v>15.958653272500001</c:v>
                </c:pt>
                <c:pt idx="1645">
                  <c:v>13.010582097749998</c:v>
                </c:pt>
                <c:pt idx="1646">
                  <c:v>15.12284026</c:v>
                </c:pt>
                <c:pt idx="1647">
                  <c:v>15.827764759500001</c:v>
                </c:pt>
                <c:pt idx="1648">
                  <c:v>14.231964490999999</c:v>
                </c:pt>
                <c:pt idx="1649">
                  <c:v>16.631737553000001</c:v>
                </c:pt>
                <c:pt idx="1650">
                  <c:v>13.245660241</c:v>
                </c:pt>
                <c:pt idx="1651">
                  <c:v>13.734757151249999</c:v>
                </c:pt>
                <c:pt idx="1652">
                  <c:v>14.610852636499995</c:v>
                </c:pt>
                <c:pt idx="1653">
                  <c:v>12.963850763749999</c:v>
                </c:pt>
                <c:pt idx="1654">
                  <c:v>15.486317860000002</c:v>
                </c:pt>
                <c:pt idx="1655">
                  <c:v>12.391092397749999</c:v>
                </c:pt>
                <c:pt idx="1656">
                  <c:v>14.887235950444566</c:v>
                </c:pt>
                <c:pt idx="1657">
                  <c:v>15.954779761051759</c:v>
                </c:pt>
                <c:pt idx="1658">
                  <c:v>14.046389555000001</c:v>
                </c:pt>
                <c:pt idx="1659">
                  <c:v>17.559981826283614</c:v>
                </c:pt>
                <c:pt idx="1660">
                  <c:v>13.409352106</c:v>
                </c:pt>
                <c:pt idx="1661">
                  <c:v>14.100940375749998</c:v>
                </c:pt>
                <c:pt idx="1662">
                  <c:v>15.130118877000001</c:v>
                </c:pt>
                <c:pt idx="1663">
                  <c:v>13.15114980625</c:v>
                </c:pt>
                <c:pt idx="1664">
                  <c:v>15.9471589455</c:v>
                </c:pt>
                <c:pt idx="1665">
                  <c:v>12.813248757937499</c:v>
                </c:pt>
                <c:pt idx="1666">
                  <c:v>14.309850236500003</c:v>
                </c:pt>
                <c:pt idx="1667">
                  <c:v>15.481501029999999</c:v>
                </c:pt>
                <c:pt idx="1668">
                  <c:v>13.298083050250002</c:v>
                </c:pt>
                <c:pt idx="1669">
                  <c:v>16.192872359999999</c:v>
                </c:pt>
                <c:pt idx="1670">
                  <c:v>12.62644855175</c:v>
                </c:pt>
                <c:pt idx="1671">
                  <c:v>13.691611260500002</c:v>
                </c:pt>
                <c:pt idx="1672">
                  <c:v>14.629528253499997</c:v>
                </c:pt>
                <c:pt idx="1673">
                  <c:v>13.104221678</c:v>
                </c:pt>
                <c:pt idx="1674">
                  <c:v>15.621640259000001</c:v>
                </c:pt>
                <c:pt idx="1675">
                  <c:v>12.022686173249999</c:v>
                </c:pt>
                <c:pt idx="1676">
                  <c:v>14.736544043</c:v>
                </c:pt>
                <c:pt idx="1677">
                  <c:v>16.025028534</c:v>
                </c:pt>
                <c:pt idx="1678">
                  <c:v>14.235511029500001</c:v>
                </c:pt>
                <c:pt idx="1679">
                  <c:v>16.744519836999999</c:v>
                </c:pt>
                <c:pt idx="1680">
                  <c:v>13.464999145499998</c:v>
                </c:pt>
                <c:pt idx="1681">
                  <c:v>14.923765190500001</c:v>
                </c:pt>
                <c:pt idx="1682">
                  <c:v>16.044469500000002</c:v>
                </c:pt>
                <c:pt idx="1683">
                  <c:v>14.277149549000002</c:v>
                </c:pt>
                <c:pt idx="1684">
                  <c:v>16.5750735345</c:v>
                </c:pt>
                <c:pt idx="1685">
                  <c:v>13.475772693250001</c:v>
                </c:pt>
                <c:pt idx="1686">
                  <c:v>14.624057913499998</c:v>
                </c:pt>
                <c:pt idx="1687">
                  <c:v>15.816571487999999</c:v>
                </c:pt>
                <c:pt idx="1688">
                  <c:v>14.195172457499998</c:v>
                </c:pt>
                <c:pt idx="1689">
                  <c:v>16.678516518538768</c:v>
                </c:pt>
                <c:pt idx="1690">
                  <c:v>13.057607261499998</c:v>
                </c:pt>
                <c:pt idx="1691">
                  <c:v>15.402433705000002</c:v>
                </c:pt>
                <c:pt idx="1692">
                  <c:v>16.584179379000002</c:v>
                </c:pt>
                <c:pt idx="1693">
                  <c:v>14.2284672385</c:v>
                </c:pt>
                <c:pt idx="1694">
                  <c:v>17.246521987000001</c:v>
                </c:pt>
                <c:pt idx="1695">
                  <c:v>13.40635744525</c:v>
                </c:pt>
                <c:pt idx="1696">
                  <c:v>18.553515423996096</c:v>
                </c:pt>
                <c:pt idx="1697">
                  <c:v>19.567170953867191</c:v>
                </c:pt>
                <c:pt idx="1698">
                  <c:v>17.18165570755767</c:v>
                </c:pt>
                <c:pt idx="1699">
                  <c:v>21.452626682415431</c:v>
                </c:pt>
                <c:pt idx="1700">
                  <c:v>16.82772087219238</c:v>
                </c:pt>
                <c:pt idx="1701">
                  <c:v>13.994380881999998</c:v>
                </c:pt>
                <c:pt idx="1702">
                  <c:v>14.860529561</c:v>
                </c:pt>
                <c:pt idx="1703">
                  <c:v>13.169638185250001</c:v>
                </c:pt>
                <c:pt idx="1704">
                  <c:v>15.909987034500002</c:v>
                </c:pt>
                <c:pt idx="1705">
                  <c:v>12.694960409374998</c:v>
                </c:pt>
                <c:pt idx="1706">
                  <c:v>14.839721248499998</c:v>
                </c:pt>
                <c:pt idx="1707">
                  <c:v>15.300247712046362</c:v>
                </c:pt>
                <c:pt idx="1708">
                  <c:v>14.0299280255</c:v>
                </c:pt>
                <c:pt idx="1709">
                  <c:v>16.426287869496676</c:v>
                </c:pt>
                <c:pt idx="1710">
                  <c:v>13.006114438500001</c:v>
                </c:pt>
                <c:pt idx="1711">
                  <c:v>13.89595041325</c:v>
                </c:pt>
                <c:pt idx="1712">
                  <c:v>14.781529547000002</c:v>
                </c:pt>
                <c:pt idx="1713">
                  <c:v>13.333392054499999</c:v>
                </c:pt>
                <c:pt idx="1714">
                  <c:v>15.795462711500003</c:v>
                </c:pt>
                <c:pt idx="1715">
                  <c:v>12.708847517375</c:v>
                </c:pt>
                <c:pt idx="1716">
                  <c:v>15.197681797499998</c:v>
                </c:pt>
                <c:pt idx="1717">
                  <c:v>15.829368529552378</c:v>
                </c:pt>
                <c:pt idx="1718">
                  <c:v>14.066938683</c:v>
                </c:pt>
                <c:pt idx="1719">
                  <c:v>17.363396922556635</c:v>
                </c:pt>
                <c:pt idx="1720">
                  <c:v>13.288722494000002</c:v>
                </c:pt>
                <c:pt idx="1721">
                  <c:v>15.0222675175</c:v>
                </c:pt>
                <c:pt idx="1722">
                  <c:v>15.591539635</c:v>
                </c:pt>
                <c:pt idx="1723">
                  <c:v>13.856541688500002</c:v>
                </c:pt>
                <c:pt idx="1724">
                  <c:v>16.845773277000003</c:v>
                </c:pt>
                <c:pt idx="1725">
                  <c:v>13.034386463250001</c:v>
                </c:pt>
                <c:pt idx="1726">
                  <c:v>14.072293335500001</c:v>
                </c:pt>
                <c:pt idx="1727">
                  <c:v>14.85900631</c:v>
                </c:pt>
                <c:pt idx="1728">
                  <c:v>13.293946093749998</c:v>
                </c:pt>
                <c:pt idx="1729">
                  <c:v>15.579196316000001</c:v>
                </c:pt>
                <c:pt idx="1730">
                  <c:v>12.3458121915</c:v>
                </c:pt>
                <c:pt idx="1731">
                  <c:v>13.9516983</c:v>
                </c:pt>
                <c:pt idx="1732">
                  <c:v>14.950554137999999</c:v>
                </c:pt>
                <c:pt idx="1733">
                  <c:v>13.212862739499998</c:v>
                </c:pt>
                <c:pt idx="1734">
                  <c:v>16.040383263999999</c:v>
                </c:pt>
                <c:pt idx="1735">
                  <c:v>12.142604930500001</c:v>
                </c:pt>
                <c:pt idx="1736">
                  <c:v>14.220957537500002</c:v>
                </c:pt>
                <c:pt idx="1737">
                  <c:v>15.432286511500005</c:v>
                </c:pt>
                <c:pt idx="1738">
                  <c:v>13.746364882</c:v>
                </c:pt>
                <c:pt idx="1739">
                  <c:v>16.644758340999999</c:v>
                </c:pt>
                <c:pt idx="1740">
                  <c:v>12.840873790750003</c:v>
                </c:pt>
                <c:pt idx="1741">
                  <c:v>14.976812378500002</c:v>
                </c:pt>
                <c:pt idx="1742">
                  <c:v>15.922333787999998</c:v>
                </c:pt>
                <c:pt idx="1743">
                  <c:v>13.934928176</c:v>
                </c:pt>
                <c:pt idx="1744">
                  <c:v>17.039291589641383</c:v>
                </c:pt>
                <c:pt idx="1745">
                  <c:v>13.0125036325</c:v>
                </c:pt>
                <c:pt idx="1746">
                  <c:v>16.594427426912603</c:v>
                </c:pt>
                <c:pt idx="1747">
                  <c:v>17.909484868867189</c:v>
                </c:pt>
                <c:pt idx="1748">
                  <c:v>15.780195780550965</c:v>
                </c:pt>
                <c:pt idx="1749">
                  <c:v>20.288785436408201</c:v>
                </c:pt>
                <c:pt idx="1750">
                  <c:v>14.389230308999997</c:v>
                </c:pt>
                <c:pt idx="1751">
                  <c:v>15.113228971971468</c:v>
                </c:pt>
                <c:pt idx="1752">
                  <c:v>16.150140960526155</c:v>
                </c:pt>
                <c:pt idx="1753">
                  <c:v>14.026313682709258</c:v>
                </c:pt>
                <c:pt idx="1754">
                  <c:v>17.985912990634766</c:v>
                </c:pt>
                <c:pt idx="1755">
                  <c:v>13.298993061999997</c:v>
                </c:pt>
                <c:pt idx="1756">
                  <c:v>14.6880738845</c:v>
                </c:pt>
                <c:pt idx="1757">
                  <c:v>15.608625464000001</c:v>
                </c:pt>
                <c:pt idx="1758">
                  <c:v>13.895175647</c:v>
                </c:pt>
                <c:pt idx="1759">
                  <c:v>16.546589693999998</c:v>
                </c:pt>
                <c:pt idx="1760">
                  <c:v>13.078241218500001</c:v>
                </c:pt>
                <c:pt idx="1761">
                  <c:v>14.231809247999999</c:v>
                </c:pt>
                <c:pt idx="1762">
                  <c:v>14.915245124500002</c:v>
                </c:pt>
                <c:pt idx="1763">
                  <c:v>13.344756807</c:v>
                </c:pt>
                <c:pt idx="1764">
                  <c:v>15.840065848000002</c:v>
                </c:pt>
                <c:pt idx="1765">
                  <c:v>12.526907023375001</c:v>
                </c:pt>
                <c:pt idx="1766">
                  <c:v>15.956310362</c:v>
                </c:pt>
                <c:pt idx="1767">
                  <c:v>16.978932798999999</c:v>
                </c:pt>
                <c:pt idx="1768">
                  <c:v>14.925685400000004</c:v>
                </c:pt>
                <c:pt idx="1769">
                  <c:v>17.912049343774541</c:v>
                </c:pt>
                <c:pt idx="1770">
                  <c:v>13.500670423499999</c:v>
                </c:pt>
                <c:pt idx="1771">
                  <c:v>14.4792550355</c:v>
                </c:pt>
                <c:pt idx="1772">
                  <c:v>15.193723667999997</c:v>
                </c:pt>
                <c:pt idx="1773">
                  <c:v>13.2754915675</c:v>
                </c:pt>
                <c:pt idx="1774">
                  <c:v>16.063907173</c:v>
                </c:pt>
                <c:pt idx="1775">
                  <c:v>12.565655284</c:v>
                </c:pt>
                <c:pt idx="1776">
                  <c:v>15.115923728</c:v>
                </c:pt>
                <c:pt idx="1777">
                  <c:v>16.098537646</c:v>
                </c:pt>
                <c:pt idx="1778">
                  <c:v>14.524243099</c:v>
                </c:pt>
                <c:pt idx="1779">
                  <c:v>17.259468597999998</c:v>
                </c:pt>
                <c:pt idx="1780">
                  <c:v>13.599699212250002</c:v>
                </c:pt>
                <c:pt idx="1781">
                  <c:v>14.591492966000001</c:v>
                </c:pt>
                <c:pt idx="1782">
                  <c:v>15.395934493430738</c:v>
                </c:pt>
                <c:pt idx="1783">
                  <c:v>13.618331997500002</c:v>
                </c:pt>
                <c:pt idx="1784">
                  <c:v>16.433443275953124</c:v>
                </c:pt>
                <c:pt idx="1785">
                  <c:v>12.718144754750002</c:v>
                </c:pt>
                <c:pt idx="1786">
                  <c:v>14.581039983</c:v>
                </c:pt>
                <c:pt idx="1787">
                  <c:v>15.473757684000001</c:v>
                </c:pt>
                <c:pt idx="1788">
                  <c:v>13.658595838500002</c:v>
                </c:pt>
                <c:pt idx="1789">
                  <c:v>16.579581266000002</c:v>
                </c:pt>
                <c:pt idx="1790">
                  <c:v>13.175987516250002</c:v>
                </c:pt>
                <c:pt idx="1791">
                  <c:v>16.209995914749996</c:v>
                </c:pt>
                <c:pt idx="1792">
                  <c:v>17.586312156109372</c:v>
                </c:pt>
                <c:pt idx="1793">
                  <c:v>14.615601169355999</c:v>
                </c:pt>
                <c:pt idx="1794">
                  <c:v>20.011704219945315</c:v>
                </c:pt>
                <c:pt idx="1795">
                  <c:v>13.483317826999999</c:v>
                </c:pt>
                <c:pt idx="1796">
                  <c:v>14.674764723000001</c:v>
                </c:pt>
                <c:pt idx="1797">
                  <c:v>15.456459173999999</c:v>
                </c:pt>
                <c:pt idx="1798">
                  <c:v>13.7094216565</c:v>
                </c:pt>
                <c:pt idx="1799">
                  <c:v>16.055771457416832</c:v>
                </c:pt>
                <c:pt idx="1800">
                  <c:v>12.999422903000001</c:v>
                </c:pt>
                <c:pt idx="1801">
                  <c:v>14.865398128000001</c:v>
                </c:pt>
                <c:pt idx="1802">
                  <c:v>15.475131462000002</c:v>
                </c:pt>
                <c:pt idx="1803">
                  <c:v>13.565185592499999</c:v>
                </c:pt>
                <c:pt idx="1804">
                  <c:v>16.294190622999999</c:v>
                </c:pt>
                <c:pt idx="1805">
                  <c:v>12.676092759750004</c:v>
                </c:pt>
                <c:pt idx="1806">
                  <c:v>15.045725601000001</c:v>
                </c:pt>
                <c:pt idx="1807">
                  <c:v>16.098311659</c:v>
                </c:pt>
                <c:pt idx="1808">
                  <c:v>14.005301960499999</c:v>
                </c:pt>
                <c:pt idx="1809">
                  <c:v>17.087736347</c:v>
                </c:pt>
                <c:pt idx="1810">
                  <c:v>13.195362418500002</c:v>
                </c:pt>
                <c:pt idx="1811">
                  <c:v>17.702889392031249</c:v>
                </c:pt>
                <c:pt idx="1812">
                  <c:v>19.03638254653125</c:v>
                </c:pt>
                <c:pt idx="1813">
                  <c:v>14.688796680946705</c:v>
                </c:pt>
                <c:pt idx="1814">
                  <c:v>20.293404781979703</c:v>
                </c:pt>
                <c:pt idx="1815">
                  <c:v>13.353006793124953</c:v>
                </c:pt>
                <c:pt idx="1816">
                  <c:v>14.40520518365161</c:v>
                </c:pt>
                <c:pt idx="1817">
                  <c:v>15.188520673296692</c:v>
                </c:pt>
                <c:pt idx="1818">
                  <c:v>13.511086721500002</c:v>
                </c:pt>
                <c:pt idx="1819">
                  <c:v>16.469991822453128</c:v>
                </c:pt>
                <c:pt idx="1820">
                  <c:v>12.654835496</c:v>
                </c:pt>
                <c:pt idx="1821">
                  <c:v>14.5913147675</c:v>
                </c:pt>
                <c:pt idx="1822">
                  <c:v>15.506677880499996</c:v>
                </c:pt>
                <c:pt idx="1823">
                  <c:v>13.86814020125</c:v>
                </c:pt>
                <c:pt idx="1824">
                  <c:v>16.565496516</c:v>
                </c:pt>
                <c:pt idx="1825">
                  <c:v>12.83482661775</c:v>
                </c:pt>
                <c:pt idx="1826">
                  <c:v>13.531931796749998</c:v>
                </c:pt>
                <c:pt idx="1827">
                  <c:v>14.380641408999999</c:v>
                </c:pt>
                <c:pt idx="1828">
                  <c:v>12.793106603749999</c:v>
                </c:pt>
                <c:pt idx="1829">
                  <c:v>15.343637845000002</c:v>
                </c:pt>
                <c:pt idx="1830">
                  <c:v>11.796893547249999</c:v>
                </c:pt>
                <c:pt idx="1831">
                  <c:v>13.884099074500002</c:v>
                </c:pt>
                <c:pt idx="1832">
                  <c:v>14.993970264999998</c:v>
                </c:pt>
                <c:pt idx="1833">
                  <c:v>13.149963863749999</c:v>
                </c:pt>
                <c:pt idx="1834">
                  <c:v>16.249894405968604</c:v>
                </c:pt>
                <c:pt idx="1835">
                  <c:v>12.7240723965</c:v>
                </c:pt>
                <c:pt idx="1836">
                  <c:v>14.580230757750002</c:v>
                </c:pt>
                <c:pt idx="1837">
                  <c:v>15.2334440375</c:v>
                </c:pt>
                <c:pt idx="1838">
                  <c:v>13.72119273725</c:v>
                </c:pt>
                <c:pt idx="1839">
                  <c:v>16.375040617</c:v>
                </c:pt>
                <c:pt idx="1840">
                  <c:v>13.274532067874999</c:v>
                </c:pt>
                <c:pt idx="1841">
                  <c:v>14.479477020749998</c:v>
                </c:pt>
                <c:pt idx="1842">
                  <c:v>14.908323741</c:v>
                </c:pt>
                <c:pt idx="1843">
                  <c:v>13.407909768500001</c:v>
                </c:pt>
                <c:pt idx="1844">
                  <c:v>16.104897648797763</c:v>
                </c:pt>
                <c:pt idx="1845">
                  <c:v>12.587734427999999</c:v>
                </c:pt>
                <c:pt idx="1846">
                  <c:v>14.139885760250001</c:v>
                </c:pt>
                <c:pt idx="1847">
                  <c:v>14.879871079500003</c:v>
                </c:pt>
                <c:pt idx="1848">
                  <c:v>12.912441586124999</c:v>
                </c:pt>
                <c:pt idx="1849">
                  <c:v>15.485006861999999</c:v>
                </c:pt>
                <c:pt idx="1850">
                  <c:v>12.173979392249999</c:v>
                </c:pt>
                <c:pt idx="1851">
                  <c:v>14.06961721825</c:v>
                </c:pt>
                <c:pt idx="1852">
                  <c:v>14.885316061249997</c:v>
                </c:pt>
                <c:pt idx="1853">
                  <c:v>13.346865181124999</c:v>
                </c:pt>
                <c:pt idx="1854">
                  <c:v>15.855845321499995</c:v>
                </c:pt>
                <c:pt idx="1855">
                  <c:v>12.84844248275</c:v>
                </c:pt>
                <c:pt idx="1856">
                  <c:v>15.112163744</c:v>
                </c:pt>
                <c:pt idx="1857">
                  <c:v>15.703034082000002</c:v>
                </c:pt>
                <c:pt idx="1858">
                  <c:v>14.049492454500001</c:v>
                </c:pt>
                <c:pt idx="1859">
                  <c:v>17.022167823306432</c:v>
                </c:pt>
                <c:pt idx="1860">
                  <c:v>13.151893963999999</c:v>
                </c:pt>
                <c:pt idx="1861">
                  <c:v>13.712426525</c:v>
                </c:pt>
                <c:pt idx="1862">
                  <c:v>14.557359091499999</c:v>
                </c:pt>
                <c:pt idx="1863">
                  <c:v>13.408505677999999</c:v>
                </c:pt>
                <c:pt idx="1864">
                  <c:v>15.405370425499999</c:v>
                </c:pt>
                <c:pt idx="1865">
                  <c:v>11.900197727124999</c:v>
                </c:pt>
                <c:pt idx="1866">
                  <c:v>14.941396094828537</c:v>
                </c:pt>
                <c:pt idx="1867">
                  <c:v>15.341446840134546</c:v>
                </c:pt>
                <c:pt idx="1868">
                  <c:v>13.885155773000001</c:v>
                </c:pt>
                <c:pt idx="1869">
                  <c:v>17.336343848406251</c:v>
                </c:pt>
                <c:pt idx="1870">
                  <c:v>13.506796580499998</c:v>
                </c:pt>
                <c:pt idx="1871">
                  <c:v>14.163114924</c:v>
                </c:pt>
                <c:pt idx="1872">
                  <c:v>15.071398878750001</c:v>
                </c:pt>
                <c:pt idx="1873">
                  <c:v>13.425945814625003</c:v>
                </c:pt>
                <c:pt idx="1874">
                  <c:v>16.079279128</c:v>
                </c:pt>
                <c:pt idx="1875">
                  <c:v>12.731098669625004</c:v>
                </c:pt>
                <c:pt idx="1876">
                  <c:v>14.228602279499999</c:v>
                </c:pt>
                <c:pt idx="1877">
                  <c:v>15.214920732000001</c:v>
                </c:pt>
                <c:pt idx="1878">
                  <c:v>13.260373616999999</c:v>
                </c:pt>
                <c:pt idx="1879">
                  <c:v>15.863012145000003</c:v>
                </c:pt>
                <c:pt idx="1880">
                  <c:v>12.60938973425</c:v>
                </c:pt>
                <c:pt idx="1881">
                  <c:v>13.7356083495</c:v>
                </c:pt>
                <c:pt idx="1882">
                  <c:v>14.789905897499999</c:v>
                </c:pt>
                <c:pt idx="1883">
                  <c:v>12.95754606425</c:v>
                </c:pt>
                <c:pt idx="1884">
                  <c:v>15.788286094999998</c:v>
                </c:pt>
                <c:pt idx="1885">
                  <c:v>12.2893780035</c:v>
                </c:pt>
                <c:pt idx="1886">
                  <c:v>14.862861541499999</c:v>
                </c:pt>
                <c:pt idx="1887">
                  <c:v>16.047409550999998</c:v>
                </c:pt>
                <c:pt idx="1888">
                  <c:v>14.199837001500001</c:v>
                </c:pt>
                <c:pt idx="1889">
                  <c:v>16.955537583000002</c:v>
                </c:pt>
                <c:pt idx="1890">
                  <c:v>13.235221925999998</c:v>
                </c:pt>
                <c:pt idx="1891">
                  <c:v>15.067841498999998</c:v>
                </c:pt>
                <c:pt idx="1892">
                  <c:v>15.857523122499996</c:v>
                </c:pt>
                <c:pt idx="1893">
                  <c:v>14.156328961500002</c:v>
                </c:pt>
                <c:pt idx="1894">
                  <c:v>16.956359814999995</c:v>
                </c:pt>
                <c:pt idx="1895">
                  <c:v>13.5892093215</c:v>
                </c:pt>
                <c:pt idx="1896">
                  <c:v>14.855058502</c:v>
                </c:pt>
                <c:pt idx="1897">
                  <c:v>15.592381536</c:v>
                </c:pt>
                <c:pt idx="1898">
                  <c:v>13.956053518000001</c:v>
                </c:pt>
                <c:pt idx="1899">
                  <c:v>16.599079139810069</c:v>
                </c:pt>
                <c:pt idx="1900">
                  <c:v>13.0232717355</c:v>
                </c:pt>
                <c:pt idx="1901">
                  <c:v>15.542456141000001</c:v>
                </c:pt>
                <c:pt idx="1902">
                  <c:v>16.437558460999998</c:v>
                </c:pt>
                <c:pt idx="1903">
                  <c:v>14.344958868999997</c:v>
                </c:pt>
                <c:pt idx="1904">
                  <c:v>17.251449155000003</c:v>
                </c:pt>
                <c:pt idx="1905">
                  <c:v>13.35056426425</c:v>
                </c:pt>
                <c:pt idx="1906">
                  <c:v>18.051715782325132</c:v>
                </c:pt>
                <c:pt idx="1907">
                  <c:v>20.358433730312498</c:v>
                </c:pt>
                <c:pt idx="1908">
                  <c:v>17.419291616497457</c:v>
                </c:pt>
                <c:pt idx="1909">
                  <c:v>21.370069684394096</c:v>
                </c:pt>
                <c:pt idx="1910">
                  <c:v>15.897713170625002</c:v>
                </c:pt>
                <c:pt idx="1911">
                  <c:v>14.321632715499998</c:v>
                </c:pt>
                <c:pt idx="1912">
                  <c:v>14.7199045195</c:v>
                </c:pt>
                <c:pt idx="1913">
                  <c:v>13.226123839999998</c:v>
                </c:pt>
                <c:pt idx="1914">
                  <c:v>15.901351080500001</c:v>
                </c:pt>
                <c:pt idx="1915">
                  <c:v>12.658854395124999</c:v>
                </c:pt>
                <c:pt idx="1916">
                  <c:v>14.674107403500003</c:v>
                </c:pt>
                <c:pt idx="1917">
                  <c:v>15.432437169499996</c:v>
                </c:pt>
                <c:pt idx="1918">
                  <c:v>13.8340396135</c:v>
                </c:pt>
                <c:pt idx="1919">
                  <c:v>17.096313979902803</c:v>
                </c:pt>
                <c:pt idx="1920">
                  <c:v>12.986319980499999</c:v>
                </c:pt>
                <c:pt idx="1921">
                  <c:v>13.974810037999999</c:v>
                </c:pt>
                <c:pt idx="1922">
                  <c:v>14.859952312499997</c:v>
                </c:pt>
                <c:pt idx="1923">
                  <c:v>13.402420205249999</c:v>
                </c:pt>
                <c:pt idx="1924">
                  <c:v>15.638838410999998</c:v>
                </c:pt>
                <c:pt idx="1925">
                  <c:v>12.447005517999997</c:v>
                </c:pt>
                <c:pt idx="1926">
                  <c:v>15.474487146499998</c:v>
                </c:pt>
                <c:pt idx="1927">
                  <c:v>16.094678515999998</c:v>
                </c:pt>
                <c:pt idx="1928">
                  <c:v>14.304630810499999</c:v>
                </c:pt>
                <c:pt idx="1929">
                  <c:v>16.923088715836972</c:v>
                </c:pt>
                <c:pt idx="1930">
                  <c:v>13.38180485775</c:v>
                </c:pt>
                <c:pt idx="1931">
                  <c:v>14.933169079999999</c:v>
                </c:pt>
                <c:pt idx="1932">
                  <c:v>15.747719134999997</c:v>
                </c:pt>
                <c:pt idx="1933">
                  <c:v>13.7891660865</c:v>
                </c:pt>
                <c:pt idx="1934">
                  <c:v>16.597918798999999</c:v>
                </c:pt>
                <c:pt idx="1935">
                  <c:v>13.309998326000001</c:v>
                </c:pt>
                <c:pt idx="1936">
                  <c:v>13.930040525500001</c:v>
                </c:pt>
                <c:pt idx="1937">
                  <c:v>14.845700416</c:v>
                </c:pt>
                <c:pt idx="1938">
                  <c:v>13.398893020750002</c:v>
                </c:pt>
                <c:pt idx="1939">
                  <c:v>15.511903995999997</c:v>
                </c:pt>
                <c:pt idx="1940">
                  <c:v>12.769593831750001</c:v>
                </c:pt>
                <c:pt idx="1941">
                  <c:v>13.668220486499999</c:v>
                </c:pt>
                <c:pt idx="1942">
                  <c:v>14.988468340500003</c:v>
                </c:pt>
                <c:pt idx="1943">
                  <c:v>13.185945223749998</c:v>
                </c:pt>
                <c:pt idx="1944">
                  <c:v>15.743752380000002</c:v>
                </c:pt>
                <c:pt idx="1945">
                  <c:v>12.255550844500002</c:v>
                </c:pt>
                <c:pt idx="1946">
                  <c:v>14.390165859500001</c:v>
                </c:pt>
                <c:pt idx="1947">
                  <c:v>15.254483190499998</c:v>
                </c:pt>
                <c:pt idx="1948">
                  <c:v>13.920012001</c:v>
                </c:pt>
                <c:pt idx="1949">
                  <c:v>16.509863226999997</c:v>
                </c:pt>
                <c:pt idx="1950">
                  <c:v>12.802347243</c:v>
                </c:pt>
                <c:pt idx="1951">
                  <c:v>15.100752401499999</c:v>
                </c:pt>
                <c:pt idx="1952">
                  <c:v>15.819181187</c:v>
                </c:pt>
                <c:pt idx="1953">
                  <c:v>13.9484711355</c:v>
                </c:pt>
                <c:pt idx="1954">
                  <c:v>16.732667869870646</c:v>
                </c:pt>
                <c:pt idx="1955">
                  <c:v>12.985173902</c:v>
                </c:pt>
                <c:pt idx="1956">
                  <c:v>16.87276086319271</c:v>
                </c:pt>
                <c:pt idx="1957">
                  <c:v>18.510783767729006</c:v>
                </c:pt>
                <c:pt idx="1958">
                  <c:v>15.781527737665749</c:v>
                </c:pt>
                <c:pt idx="1959">
                  <c:v>20.143023654652346</c:v>
                </c:pt>
                <c:pt idx="1960">
                  <c:v>14.279692556999997</c:v>
                </c:pt>
                <c:pt idx="1961">
                  <c:v>15.237026932999999</c:v>
                </c:pt>
                <c:pt idx="1962">
                  <c:v>16.361976837412559</c:v>
                </c:pt>
                <c:pt idx="1963">
                  <c:v>14.308147471</c:v>
                </c:pt>
                <c:pt idx="1964">
                  <c:v>17.98674782324127</c:v>
                </c:pt>
                <c:pt idx="1965">
                  <c:v>13.356037600000001</c:v>
                </c:pt>
                <c:pt idx="1966">
                  <c:v>14.864168532500001</c:v>
                </c:pt>
                <c:pt idx="1967">
                  <c:v>15.417911007000001</c:v>
                </c:pt>
                <c:pt idx="1968">
                  <c:v>14.070002360999998</c:v>
                </c:pt>
                <c:pt idx="1969">
                  <c:v>16.464452120999997</c:v>
                </c:pt>
                <c:pt idx="1970">
                  <c:v>13.242996327249999</c:v>
                </c:pt>
                <c:pt idx="1971">
                  <c:v>14.229826645499999</c:v>
                </c:pt>
                <c:pt idx="1972">
                  <c:v>14.879352311</c:v>
                </c:pt>
                <c:pt idx="1973">
                  <c:v>13.346494526000001</c:v>
                </c:pt>
                <c:pt idx="1974">
                  <c:v>15.961576459307331</c:v>
                </c:pt>
                <c:pt idx="1975">
                  <c:v>12.796998786</c:v>
                </c:pt>
                <c:pt idx="1976">
                  <c:v>15.848046286000001</c:v>
                </c:pt>
                <c:pt idx="1977">
                  <c:v>16.837694660999997</c:v>
                </c:pt>
                <c:pt idx="1978">
                  <c:v>14.854654873499999</c:v>
                </c:pt>
                <c:pt idx="1979">
                  <c:v>18.146136784000007</c:v>
                </c:pt>
                <c:pt idx="1980">
                  <c:v>14.151777093500002</c:v>
                </c:pt>
                <c:pt idx="1981">
                  <c:v>14.436938447500001</c:v>
                </c:pt>
                <c:pt idx="1982">
                  <c:v>15.035924132999998</c:v>
                </c:pt>
                <c:pt idx="1983">
                  <c:v>13.576469706499998</c:v>
                </c:pt>
                <c:pt idx="1984">
                  <c:v>16.036317726500002</c:v>
                </c:pt>
                <c:pt idx="1985">
                  <c:v>12.765503312249999</c:v>
                </c:pt>
                <c:pt idx="1986">
                  <c:v>15.387523358000005</c:v>
                </c:pt>
                <c:pt idx="1987">
                  <c:v>16.135153781</c:v>
                </c:pt>
                <c:pt idx="1988">
                  <c:v>14.4355149075</c:v>
                </c:pt>
                <c:pt idx="1989">
                  <c:v>17.048250237999998</c:v>
                </c:pt>
                <c:pt idx="1990">
                  <c:v>13.551416169500001</c:v>
                </c:pt>
                <c:pt idx="1991">
                  <c:v>14.565205800493166</c:v>
                </c:pt>
                <c:pt idx="1992">
                  <c:v>15.743684946000002</c:v>
                </c:pt>
                <c:pt idx="1993">
                  <c:v>13.8190063885</c:v>
                </c:pt>
                <c:pt idx="1994">
                  <c:v>16.909196791425721</c:v>
                </c:pt>
                <c:pt idx="1995">
                  <c:v>12.892922582999997</c:v>
                </c:pt>
                <c:pt idx="1996">
                  <c:v>14.665407087</c:v>
                </c:pt>
                <c:pt idx="1997">
                  <c:v>15.327268171000002</c:v>
                </c:pt>
                <c:pt idx="1998">
                  <c:v>13.725799635000001</c:v>
                </c:pt>
                <c:pt idx="1999">
                  <c:v>16.463903232718565</c:v>
                </c:pt>
                <c:pt idx="2000">
                  <c:v>12.865318073000001</c:v>
                </c:pt>
                <c:pt idx="2001">
                  <c:v>15.767449327853665</c:v>
                </c:pt>
                <c:pt idx="2002">
                  <c:v>17.422620079749997</c:v>
                </c:pt>
                <c:pt idx="2003">
                  <c:v>14.550702639872153</c:v>
                </c:pt>
                <c:pt idx="2004">
                  <c:v>18.141916581539057</c:v>
                </c:pt>
                <c:pt idx="2005">
                  <c:v>13.437467460000001</c:v>
                </c:pt>
                <c:pt idx="2006">
                  <c:v>14.177376551999998</c:v>
                </c:pt>
                <c:pt idx="2007">
                  <c:v>15.287114689500001</c:v>
                </c:pt>
                <c:pt idx="2008">
                  <c:v>13.613904334750003</c:v>
                </c:pt>
                <c:pt idx="2009">
                  <c:v>15.843116191995158</c:v>
                </c:pt>
                <c:pt idx="2010">
                  <c:v>12.675500325249997</c:v>
                </c:pt>
                <c:pt idx="2011">
                  <c:v>14.273362818499999</c:v>
                </c:pt>
                <c:pt idx="2012">
                  <c:v>15.280579351000002</c:v>
                </c:pt>
                <c:pt idx="2013">
                  <c:v>13.381743515500002</c:v>
                </c:pt>
                <c:pt idx="2014">
                  <c:v>16.672403512999999</c:v>
                </c:pt>
                <c:pt idx="2015">
                  <c:v>12.637578552999999</c:v>
                </c:pt>
                <c:pt idx="2016">
                  <c:v>14.918872543000003</c:v>
                </c:pt>
                <c:pt idx="2017">
                  <c:v>16.117909029000003</c:v>
                </c:pt>
                <c:pt idx="2018">
                  <c:v>13.886419748</c:v>
                </c:pt>
                <c:pt idx="2019">
                  <c:v>17.0567568532324</c:v>
                </c:pt>
                <c:pt idx="2020">
                  <c:v>12.971492285750003</c:v>
                </c:pt>
                <c:pt idx="2021">
                  <c:v>17.12604526891614</c:v>
                </c:pt>
                <c:pt idx="2022">
                  <c:v>18.98536117375</c:v>
                </c:pt>
                <c:pt idx="2023">
                  <c:v>16.542186130249998</c:v>
                </c:pt>
                <c:pt idx="2024">
                  <c:v>20.840977620692247</c:v>
                </c:pt>
                <c:pt idx="2025">
                  <c:v>13.999829953747618</c:v>
                </c:pt>
                <c:pt idx="2026">
                  <c:v>14.434460819362306</c:v>
                </c:pt>
                <c:pt idx="2027">
                  <c:v>15.458149762143409</c:v>
                </c:pt>
                <c:pt idx="2028">
                  <c:v>13.588725247499999</c:v>
                </c:pt>
                <c:pt idx="2029">
                  <c:v>16.091228800196003</c:v>
                </c:pt>
                <c:pt idx="2030">
                  <c:v>12.699881054999999</c:v>
                </c:pt>
                <c:pt idx="2031">
                  <c:v>14.461958626000001</c:v>
                </c:pt>
                <c:pt idx="2032">
                  <c:v>15.642976004499999</c:v>
                </c:pt>
                <c:pt idx="2033">
                  <c:v>13.68862355375</c:v>
                </c:pt>
                <c:pt idx="2034">
                  <c:v>16.602707579999997</c:v>
                </c:pt>
                <c:pt idx="2035">
                  <c:v>13.057024855</c:v>
                </c:pt>
                <c:pt idx="2036">
                  <c:v>13.467862500749998</c:v>
                </c:pt>
                <c:pt idx="2037">
                  <c:v>14.488073358999998</c:v>
                </c:pt>
                <c:pt idx="2038">
                  <c:v>12.896950948375</c:v>
                </c:pt>
                <c:pt idx="2039">
                  <c:v>15.131753171999998</c:v>
                </c:pt>
                <c:pt idx="2040">
                  <c:v>11.978480487875</c:v>
                </c:pt>
                <c:pt idx="2041">
                  <c:v>14.321219601249997</c:v>
                </c:pt>
                <c:pt idx="2042">
                  <c:v>15.1455230295</c:v>
                </c:pt>
                <c:pt idx="2043">
                  <c:v>13.360531352500001</c:v>
                </c:pt>
                <c:pt idx="2044">
                  <c:v>15.981812610402057</c:v>
                </c:pt>
                <c:pt idx="2045">
                  <c:v>12.368228959250002</c:v>
                </c:pt>
                <c:pt idx="2046">
                  <c:v>14.463910372999997</c:v>
                </c:pt>
                <c:pt idx="2047">
                  <c:v>15.094022251750001</c:v>
                </c:pt>
                <c:pt idx="2048">
                  <c:v>13.889262911624998</c:v>
                </c:pt>
                <c:pt idx="2049">
                  <c:v>16.183939482000003</c:v>
                </c:pt>
                <c:pt idx="2050">
                  <c:v>13.019490480499998</c:v>
                </c:pt>
                <c:pt idx="2051">
                  <c:v>14.251222423</c:v>
                </c:pt>
                <c:pt idx="2052">
                  <c:v>14.972738967081229</c:v>
                </c:pt>
                <c:pt idx="2053">
                  <c:v>13.435356724000002</c:v>
                </c:pt>
                <c:pt idx="2054">
                  <c:v>16.004467866327701</c:v>
                </c:pt>
                <c:pt idx="2055">
                  <c:v>12.768048641249997</c:v>
                </c:pt>
                <c:pt idx="2056">
                  <c:v>13.875643492499998</c:v>
                </c:pt>
                <c:pt idx="2057">
                  <c:v>14.790471483499998</c:v>
                </c:pt>
                <c:pt idx="2058">
                  <c:v>12.950247959999999</c:v>
                </c:pt>
                <c:pt idx="2059">
                  <c:v>15.523546756</c:v>
                </c:pt>
                <c:pt idx="2060">
                  <c:v>12.2939744649375</c:v>
                </c:pt>
                <c:pt idx="2061">
                  <c:v>14.172225796749997</c:v>
                </c:pt>
                <c:pt idx="2062">
                  <c:v>15.036701542249997</c:v>
                </c:pt>
                <c:pt idx="2063">
                  <c:v>13.223534491124997</c:v>
                </c:pt>
                <c:pt idx="2064">
                  <c:v>15.726170886000002</c:v>
                </c:pt>
                <c:pt idx="2065">
                  <c:v>12.82596919525</c:v>
                </c:pt>
                <c:pt idx="2066">
                  <c:v>15.2094820675</c:v>
                </c:pt>
                <c:pt idx="2067">
                  <c:v>15.938941918000003</c:v>
                </c:pt>
                <c:pt idx="2068">
                  <c:v>14.321429793500002</c:v>
                </c:pt>
                <c:pt idx="2069">
                  <c:v>16.668885961000001</c:v>
                </c:pt>
                <c:pt idx="2070">
                  <c:v>13.262758862249999</c:v>
                </c:pt>
                <c:pt idx="2071">
                  <c:v>13.69302674325</c:v>
                </c:pt>
                <c:pt idx="2072">
                  <c:v>14.7640709465</c:v>
                </c:pt>
                <c:pt idx="2073">
                  <c:v>12.918958061</c:v>
                </c:pt>
                <c:pt idx="2074">
                  <c:v>15.532451655499999</c:v>
                </c:pt>
                <c:pt idx="2075">
                  <c:v>12.408495672500001</c:v>
                </c:pt>
                <c:pt idx="2076">
                  <c:v>14.703946159865941</c:v>
                </c:pt>
                <c:pt idx="2077">
                  <c:v>15.592514761792971</c:v>
                </c:pt>
                <c:pt idx="2078">
                  <c:v>13.897071830460314</c:v>
                </c:pt>
                <c:pt idx="2079">
                  <c:v>17.006692349675784</c:v>
                </c:pt>
                <c:pt idx="2080">
                  <c:v>13.149786336250001</c:v>
                </c:pt>
                <c:pt idx="2081">
                  <c:v>14.150939326999998</c:v>
                </c:pt>
                <c:pt idx="2082">
                  <c:v>14.94346157575</c:v>
                </c:pt>
                <c:pt idx="2083">
                  <c:v>13.536157655999999</c:v>
                </c:pt>
                <c:pt idx="2084">
                  <c:v>16.012034799000002</c:v>
                </c:pt>
                <c:pt idx="2085">
                  <c:v>12.8268618820625</c:v>
                </c:pt>
                <c:pt idx="2086">
                  <c:v>13.882952225000002</c:v>
                </c:pt>
                <c:pt idx="2087">
                  <c:v>15.317347237000002</c:v>
                </c:pt>
                <c:pt idx="2088">
                  <c:v>13.324418709500002</c:v>
                </c:pt>
                <c:pt idx="2089">
                  <c:v>15.872987941000002</c:v>
                </c:pt>
                <c:pt idx="2090">
                  <c:v>12.670365265749998</c:v>
                </c:pt>
                <c:pt idx="2091">
                  <c:v>13.824337488000001</c:v>
                </c:pt>
                <c:pt idx="2092">
                  <c:v>14.615257730999998</c:v>
                </c:pt>
                <c:pt idx="2093">
                  <c:v>12.968050119999999</c:v>
                </c:pt>
                <c:pt idx="2094">
                  <c:v>15.600590983</c:v>
                </c:pt>
                <c:pt idx="2095">
                  <c:v>12.354571989250001</c:v>
                </c:pt>
                <c:pt idx="2096">
                  <c:v>14.95480556</c:v>
                </c:pt>
                <c:pt idx="2097">
                  <c:v>15.821912890000002</c:v>
                </c:pt>
                <c:pt idx="2098">
                  <c:v>14.170787774500001</c:v>
                </c:pt>
                <c:pt idx="2099">
                  <c:v>17.013941655000004</c:v>
                </c:pt>
                <c:pt idx="2100">
                  <c:v>13.436348341000002</c:v>
                </c:pt>
                <c:pt idx="2102">
                  <c:v>4.5235223021511874</c:v>
                </c:pt>
                <c:pt idx="2103">
                  <c:v>7.7028986737290674</c:v>
                </c:pt>
                <c:pt idx="2104">
                  <c:v>5.9948863429075816</c:v>
                </c:pt>
                <c:pt idx="2105">
                  <c:v>4.1558310684621187</c:v>
                </c:pt>
                <c:pt idx="2106">
                  <c:v>5.3316171351387229</c:v>
                </c:pt>
                <c:pt idx="2107">
                  <c:v>5.8884331665171699</c:v>
                </c:pt>
                <c:pt idx="2108">
                  <c:v>5.6614221576620913</c:v>
                </c:pt>
                <c:pt idx="2109">
                  <c:v>6.3773891706909183</c:v>
                </c:pt>
                <c:pt idx="2110">
                  <c:v>7.1827646674872847</c:v>
                </c:pt>
                <c:pt idx="2111">
                  <c:v>6.1051917782814611</c:v>
                </c:pt>
                <c:pt idx="2112">
                  <c:v>4.7156626063660516</c:v>
                </c:pt>
                <c:pt idx="2113">
                  <c:v>7.4300884965163352</c:v>
                </c:pt>
                <c:pt idx="2114">
                  <c:v>5.3190956528564701</c:v>
                </c:pt>
                <c:pt idx="2115">
                  <c:v>3.9917348611998826</c:v>
                </c:pt>
                <c:pt idx="2116">
                  <c:v>6.7579141215750429</c:v>
                </c:pt>
                <c:pt idx="2117">
                  <c:v>6.4542472994357123</c:v>
                </c:pt>
                <c:pt idx="2118">
                  <c:v>4.8753325262505163</c:v>
                </c:pt>
                <c:pt idx="2119">
                  <c:v>5.693717836888804</c:v>
                </c:pt>
                <c:pt idx="2120">
                  <c:v>7.7544917279590413</c:v>
                </c:pt>
                <c:pt idx="2121">
                  <c:v>6.9209120246872802</c:v>
                </c:pt>
                <c:pt idx="2122">
                  <c:v>4.5746449108216307</c:v>
                </c:pt>
                <c:pt idx="2123">
                  <c:v>4.3828312057277579</c:v>
                </c:pt>
                <c:pt idx="2124">
                  <c:v>5.9615375798754604</c:v>
                </c:pt>
                <c:pt idx="2125">
                  <c:v>7.0661631865687067</c:v>
                </c:pt>
                <c:pt idx="2126">
                  <c:v>6.8061260682326692</c:v>
                </c:pt>
                <c:pt idx="2127">
                  <c:v>5.8235156559235577</c:v>
                </c:pt>
                <c:pt idx="2128">
                  <c:v>4.6797231008430309</c:v>
                </c:pt>
                <c:pt idx="2129">
                  <c:v>6.5292678361581755</c:v>
                </c:pt>
                <c:pt idx="2130">
                  <c:v>6.5630225275531142</c:v>
                </c:pt>
                <c:pt idx="2131">
                  <c:v>6.1432959680331178</c:v>
                </c:pt>
                <c:pt idx="2132">
                  <c:v>7.0050243140515764</c:v>
                </c:pt>
                <c:pt idx="2133">
                  <c:v>6.5956324201710652</c:v>
                </c:pt>
                <c:pt idx="2134">
                  <c:v>6.5772326932372005</c:v>
                </c:pt>
                <c:pt idx="2135">
                  <c:v>5.9848398817930208</c:v>
                </c:pt>
                <c:pt idx="2136">
                  <c:v>5.7447539230049056</c:v>
                </c:pt>
                <c:pt idx="2137">
                  <c:v>6.0434746760624787</c:v>
                </c:pt>
                <c:pt idx="2138">
                  <c:v>7.165803571654866</c:v>
                </c:pt>
                <c:pt idx="2139">
                  <c:v>1.963709468895688</c:v>
                </c:pt>
                <c:pt idx="2140">
                  <c:v>4.0703864392654534</c:v>
                </c:pt>
                <c:pt idx="2141">
                  <c:v>2.5522897420864061</c:v>
                </c:pt>
                <c:pt idx="2142">
                  <c:v>7.2745210171061734</c:v>
                </c:pt>
                <c:pt idx="2143">
                  <c:v>7.3005022361915524</c:v>
                </c:pt>
                <c:pt idx="2144">
                  <c:v>5.5275661884002094</c:v>
                </c:pt>
                <c:pt idx="2145">
                  <c:v>5.0385173326016286</c:v>
                </c:pt>
                <c:pt idx="2146">
                  <c:v>4.4880577236528119</c:v>
                </c:pt>
                <c:pt idx="2147">
                  <c:v>5.6639165495877517</c:v>
                </c:pt>
                <c:pt idx="2148">
                  <c:v>6.9612401216610751</c:v>
                </c:pt>
                <c:pt idx="2149">
                  <c:v>7.628456936399747</c:v>
                </c:pt>
                <c:pt idx="2150">
                  <c:v>3.8368222924694027</c:v>
                </c:pt>
                <c:pt idx="2151">
                  <c:v>6.3232313105746893</c:v>
                </c:pt>
                <c:pt idx="2152">
                  <c:v>6.5649667288738387</c:v>
                </c:pt>
                <c:pt idx="2153">
                  <c:v>5.7174512311202079</c:v>
                </c:pt>
                <c:pt idx="2154">
                  <c:v>5.8374867064537597</c:v>
                </c:pt>
                <c:pt idx="2155">
                  <c:v>6.3102798484287979</c:v>
                </c:pt>
                <c:pt idx="2156">
                  <c:v>2.6122366958120309</c:v>
                </c:pt>
                <c:pt idx="2157">
                  <c:v>6.6246617006530997</c:v>
                </c:pt>
                <c:pt idx="2158">
                  <c:v>4.5859968047125168</c:v>
                </c:pt>
                <c:pt idx="2159">
                  <c:v>7.4420017653575821</c:v>
                </c:pt>
                <c:pt idx="2160">
                  <c:v>7.3345306044395606</c:v>
                </c:pt>
                <c:pt idx="2161">
                  <c:v>6.1605982816734892</c:v>
                </c:pt>
                <c:pt idx="2162">
                  <c:v>5.2175671813157392</c:v>
                </c:pt>
                <c:pt idx="2163">
                  <c:v>5.8045937831794294</c:v>
                </c:pt>
                <c:pt idx="2164">
                  <c:v>5.3448007748907251</c:v>
                </c:pt>
                <c:pt idx="2165">
                  <c:v>6.8506572890840234</c:v>
                </c:pt>
                <c:pt idx="2166">
                  <c:v>6.5895578785283604</c:v>
                </c:pt>
                <c:pt idx="2167">
                  <c:v>7.9354147384853952</c:v>
                </c:pt>
                <c:pt idx="2168">
                  <c:v>6.9984618658217794</c:v>
                </c:pt>
                <c:pt idx="2169">
                  <c:v>6.2475709758783031</c:v>
                </c:pt>
                <c:pt idx="2170">
                  <c:v>5.3056077083176323</c:v>
                </c:pt>
                <c:pt idx="2171">
                  <c:v>4.9235901624715259</c:v>
                </c:pt>
                <c:pt idx="2172">
                  <c:v>6.1343880561747159</c:v>
                </c:pt>
                <c:pt idx="2173">
                  <c:v>7.633526266401093</c:v>
                </c:pt>
                <c:pt idx="2174">
                  <c:v>4.9479239066767766</c:v>
                </c:pt>
                <c:pt idx="2175">
                  <c:v>5.2917498034199522</c:v>
                </c:pt>
                <c:pt idx="2176">
                  <c:v>4.8135234307026868</c:v>
                </c:pt>
                <c:pt idx="2177">
                  <c:v>5.6975614540867925</c:v>
                </c:pt>
                <c:pt idx="2178">
                  <c:v>6.5062419250325867</c:v>
                </c:pt>
                <c:pt idx="2179">
                  <c:v>2.4896733971193639</c:v>
                </c:pt>
                <c:pt idx="2180">
                  <c:v>3.4472487231874611</c:v>
                </c:pt>
                <c:pt idx="2181">
                  <c:v>7.8638969856470373</c:v>
                </c:pt>
                <c:pt idx="2182">
                  <c:v>5.9562124048301461</c:v>
                </c:pt>
                <c:pt idx="2183">
                  <c:v>6.5265928865793841</c:v>
                </c:pt>
                <c:pt idx="2184">
                  <c:v>7.4543306951673314</c:v>
                </c:pt>
                <c:pt idx="2185">
                  <c:v>7.835037477466142</c:v>
                </c:pt>
                <c:pt idx="2186">
                  <c:v>1.9344562392027396</c:v>
                </c:pt>
                <c:pt idx="2187">
                  <c:v>7.3163017235925043</c:v>
                </c:pt>
                <c:pt idx="2188">
                  <c:v>6.8430263007599956</c:v>
                </c:pt>
                <c:pt idx="2189">
                  <c:v>5.6719288542150919</c:v>
                </c:pt>
                <c:pt idx="2190">
                  <c:v>6.4723976241155139</c:v>
                </c:pt>
                <c:pt idx="2191">
                  <c:v>5.3391434417443779</c:v>
                </c:pt>
                <c:pt idx="2192">
                  <c:v>5.7114498227751813</c:v>
                </c:pt>
                <c:pt idx="2193">
                  <c:v>7.4320952374725815</c:v>
                </c:pt>
                <c:pt idx="2194">
                  <c:v>6.683949275127123</c:v>
                </c:pt>
                <c:pt idx="2195">
                  <c:v>6.2151323137660004</c:v>
                </c:pt>
                <c:pt idx="2196">
                  <c:v>4.7873767403059126</c:v>
                </c:pt>
                <c:pt idx="2197">
                  <c:v>7.4081709129470505</c:v>
                </c:pt>
                <c:pt idx="2198">
                  <c:v>6.9599601465807703</c:v>
                </c:pt>
                <c:pt idx="2199">
                  <c:v>6.4647325652555985</c:v>
                </c:pt>
                <c:pt idx="2200">
                  <c:v>7.7681425222339335</c:v>
                </c:pt>
                <c:pt idx="2201">
                  <c:v>5.640062345327193</c:v>
                </c:pt>
                <c:pt idx="2202">
                  <c:v>5.1400425321345491</c:v>
                </c:pt>
                <c:pt idx="2203">
                  <c:v>5.8954604160751032</c:v>
                </c:pt>
                <c:pt idx="2204">
                  <c:v>7.6546248320568218</c:v>
                </c:pt>
                <c:pt idx="2205">
                  <c:v>7.2904514294675433</c:v>
                </c:pt>
                <c:pt idx="2206">
                  <c:v>5.3894916308523948</c:v>
                </c:pt>
                <c:pt idx="2207">
                  <c:v>5.1983993641054171</c:v>
                </c:pt>
                <c:pt idx="2208">
                  <c:v>6.3789552034760977</c:v>
                </c:pt>
                <c:pt idx="2209">
                  <c:v>6.5951148058275733</c:v>
                </c:pt>
                <c:pt idx="2210">
                  <c:v>7.9422427344527158</c:v>
                </c:pt>
                <c:pt idx="2211">
                  <c:v>6.5032721466465055</c:v>
                </c:pt>
                <c:pt idx="2212">
                  <c:v>6.0448287312267972</c:v>
                </c:pt>
                <c:pt idx="2213">
                  <c:v>6.5206710456100385</c:v>
                </c:pt>
                <c:pt idx="2214">
                  <c:v>5.0174203243085085</c:v>
                </c:pt>
                <c:pt idx="2215">
                  <c:v>5.1141870384862944</c:v>
                </c:pt>
                <c:pt idx="2216">
                  <c:v>7.4602493986025724</c:v>
                </c:pt>
                <c:pt idx="2217">
                  <c:v>6.2334110778904206</c:v>
                </c:pt>
                <c:pt idx="2218">
                  <c:v>5.336401688876184</c:v>
                </c:pt>
                <c:pt idx="2219">
                  <c:v>7.4209823488993152</c:v>
                </c:pt>
                <c:pt idx="2220">
                  <c:v>5.7033556770069564</c:v>
                </c:pt>
                <c:pt idx="2221">
                  <c:v>7.195600284048183</c:v>
                </c:pt>
                <c:pt idx="2222">
                  <c:v>7.8451337590812891</c:v>
                </c:pt>
                <c:pt idx="2223">
                  <c:v>5.8979120533436689</c:v>
                </c:pt>
                <c:pt idx="2224">
                  <c:v>2.1421619490877939</c:v>
                </c:pt>
                <c:pt idx="2225">
                  <c:v>7.3649586225682153</c:v>
                </c:pt>
                <c:pt idx="2226">
                  <c:v>8.1019338828190151</c:v>
                </c:pt>
                <c:pt idx="2227">
                  <c:v>5.6418945858297231</c:v>
                </c:pt>
                <c:pt idx="2228">
                  <c:v>7.9697811316158162</c:v>
                </c:pt>
                <c:pt idx="2229">
                  <c:v>4.6432617195634798</c:v>
                </c:pt>
                <c:pt idx="2230">
                  <c:v>7.5044685093280687</c:v>
                </c:pt>
                <c:pt idx="2231">
                  <c:v>5.9425376870064666</c:v>
                </c:pt>
                <c:pt idx="2232">
                  <c:v>7.7109909747859184</c:v>
                </c:pt>
                <c:pt idx="2233">
                  <c:v>7.7280004363332662</c:v>
                </c:pt>
                <c:pt idx="2234">
                  <c:v>8.1860079155032146</c:v>
                </c:pt>
                <c:pt idx="2235">
                  <c:v>7.7205707511021053</c:v>
                </c:pt>
                <c:pt idx="2236">
                  <c:v>4.888467109651466</c:v>
                </c:pt>
                <c:pt idx="2237">
                  <c:v>7.9587760068864348</c:v>
                </c:pt>
                <c:pt idx="2238">
                  <c:v>6.2666979788669375</c:v>
                </c:pt>
                <c:pt idx="2239">
                  <c:v>5.6990671751062001</c:v>
                </c:pt>
                <c:pt idx="2240">
                  <c:v>5.6835543043403538</c:v>
                </c:pt>
                <c:pt idx="2241">
                  <c:v>5.3665691574236947</c:v>
                </c:pt>
                <c:pt idx="2242">
                  <c:v>4.5876281627552888</c:v>
                </c:pt>
                <c:pt idx="2243">
                  <c:v>3.4262120286211548</c:v>
                </c:pt>
                <c:pt idx="2244">
                  <c:v>4.6211238122778386</c:v>
                </c:pt>
                <c:pt idx="2245">
                  <c:v>7.319469146580893</c:v>
                </c:pt>
                <c:pt idx="2246">
                  <c:v>5.4218901998991962</c:v>
                </c:pt>
                <c:pt idx="2247">
                  <c:v>6.99148016135213</c:v>
                </c:pt>
                <c:pt idx="2248">
                  <c:v>3.8663767605569892</c:v>
                </c:pt>
                <c:pt idx="2249">
                  <c:v>6.7809182222052442</c:v>
                </c:pt>
                <c:pt idx="2250">
                  <c:v>6.161324398395581</c:v>
                </c:pt>
                <c:pt idx="2251">
                  <c:v>6.2503848988275239</c:v>
                </c:pt>
                <c:pt idx="2252">
                  <c:v>5.8031724101485187</c:v>
                </c:pt>
                <c:pt idx="2253">
                  <c:v>6.5700886918954557</c:v>
                </c:pt>
                <c:pt idx="2254">
                  <c:v>3.9414099680258574</c:v>
                </c:pt>
                <c:pt idx="2255">
                  <c:v>8.1376992383297324</c:v>
                </c:pt>
                <c:pt idx="2256">
                  <c:v>7.4425934563177307</c:v>
                </c:pt>
                <c:pt idx="2257">
                  <c:v>4.3041485045704437</c:v>
                </c:pt>
                <c:pt idx="2258">
                  <c:v>6.4272278770908704</c:v>
                </c:pt>
                <c:pt idx="2259">
                  <c:v>7.3317428654792032</c:v>
                </c:pt>
                <c:pt idx="2260">
                  <c:v>6.182354405275837</c:v>
                </c:pt>
                <c:pt idx="2261">
                  <c:v>4.5281153017076559</c:v>
                </c:pt>
                <c:pt idx="2262">
                  <c:v>3.8340914390044798</c:v>
                </c:pt>
                <c:pt idx="2263">
                  <c:v>6.6991488892770628</c:v>
                </c:pt>
                <c:pt idx="2264">
                  <c:v>8.3901716286794947</c:v>
                </c:pt>
                <c:pt idx="2265">
                  <c:v>6.0085424467138324</c:v>
                </c:pt>
                <c:pt idx="2266">
                  <c:v>7.4117292966777768</c:v>
                </c:pt>
                <c:pt idx="2267">
                  <c:v>6.6942932719677097</c:v>
                </c:pt>
                <c:pt idx="2268">
                  <c:v>3.4812018334309558</c:v>
                </c:pt>
                <c:pt idx="2269">
                  <c:v>6.3738782496110877</c:v>
                </c:pt>
                <c:pt idx="2270">
                  <c:v>7.3450236749216433</c:v>
                </c:pt>
                <c:pt idx="2271">
                  <c:v>6.5966388020356046</c:v>
                </c:pt>
                <c:pt idx="2272">
                  <c:v>7.236718322327186</c:v>
                </c:pt>
                <c:pt idx="2273">
                  <c:v>5.4802346570626845</c:v>
                </c:pt>
                <c:pt idx="2274">
                  <c:v>5.5725627925754493</c:v>
                </c:pt>
                <c:pt idx="2275">
                  <c:v>5.8010596237814536</c:v>
                </c:pt>
                <c:pt idx="2276">
                  <c:v>5.8068931821829759</c:v>
                </c:pt>
                <c:pt idx="2277">
                  <c:v>3.5507371606964986</c:v>
                </c:pt>
                <c:pt idx="2278">
                  <c:v>7.6694707099453074</c:v>
                </c:pt>
                <c:pt idx="2279">
                  <c:v>7.1107575081533563</c:v>
                </c:pt>
                <c:pt idx="2280">
                  <c:v>7.26450953539024</c:v>
                </c:pt>
                <c:pt idx="2281">
                  <c:v>2.7467541346098687</c:v>
                </c:pt>
                <c:pt idx="2282">
                  <c:v>2.4960895192628239</c:v>
                </c:pt>
                <c:pt idx="2283">
                  <c:v>3.9417772482845366</c:v>
                </c:pt>
                <c:pt idx="2284">
                  <c:v>5.7427148456668711</c:v>
                </c:pt>
                <c:pt idx="2285">
                  <c:v>5.3773399935517929</c:v>
                </c:pt>
                <c:pt idx="2286">
                  <c:v>6.9467178602285387</c:v>
                </c:pt>
                <c:pt idx="2287">
                  <c:v>4.516325910395242</c:v>
                </c:pt>
                <c:pt idx="2288">
                  <c:v>5.9161536710355209</c:v>
                </c:pt>
                <c:pt idx="2289">
                  <c:v>6.2229873791426566</c:v>
                </c:pt>
                <c:pt idx="2290">
                  <c:v>4.9810671688213937</c:v>
                </c:pt>
                <c:pt idx="2291">
                  <c:v>6.6178621818353207</c:v>
                </c:pt>
                <c:pt idx="2292">
                  <c:v>6.2318069875422628</c:v>
                </c:pt>
                <c:pt idx="2293">
                  <c:v>6.3178327406570363</c:v>
                </c:pt>
                <c:pt idx="2294">
                  <c:v>3.2483121151096119</c:v>
                </c:pt>
                <c:pt idx="2295">
                  <c:v>6.6842877057238033</c:v>
                </c:pt>
                <c:pt idx="2296">
                  <c:v>5.9248556645192672</c:v>
                </c:pt>
                <c:pt idx="2297">
                  <c:v>6.8417680602220434</c:v>
                </c:pt>
                <c:pt idx="2298">
                  <c:v>7.9492754334822893</c:v>
                </c:pt>
                <c:pt idx="2299">
                  <c:v>7.7802896215811694</c:v>
                </c:pt>
                <c:pt idx="2300">
                  <c:v>5.7998693978229863</c:v>
                </c:pt>
                <c:pt idx="2301">
                  <c:v>7.5729906860910363</c:v>
                </c:pt>
                <c:pt idx="2302">
                  <c:v>3.5584675671584312</c:v>
                </c:pt>
                <c:pt idx="2303">
                  <c:v>6.1306735209598306</c:v>
                </c:pt>
                <c:pt idx="2304">
                  <c:v>6.9188993358172723</c:v>
                </c:pt>
                <c:pt idx="2305">
                  <c:v>5.6016584676921326</c:v>
                </c:pt>
                <c:pt idx="2306">
                  <c:v>6.3011998100456266</c:v>
                </c:pt>
                <c:pt idx="2307">
                  <c:v>4.6953945908151677</c:v>
                </c:pt>
                <c:pt idx="2308">
                  <c:v>7.0030760935025205</c:v>
                </c:pt>
                <c:pt idx="2309">
                  <c:v>4.2938979176417948</c:v>
                </c:pt>
                <c:pt idx="2310">
                  <c:v>5.6907138182407131</c:v>
                </c:pt>
                <c:pt idx="2311">
                  <c:v>4.7651362959587509</c:v>
                </c:pt>
                <c:pt idx="2312">
                  <c:v>6.0590271404569949</c:v>
                </c:pt>
                <c:pt idx="2313">
                  <c:v>7.7930659584240569</c:v>
                </c:pt>
                <c:pt idx="2314">
                  <c:v>7.403009853812013</c:v>
                </c:pt>
                <c:pt idx="2315">
                  <c:v>5.5331552740594807</c:v>
                </c:pt>
                <c:pt idx="2316">
                  <c:v>4.9725984454796412</c:v>
                </c:pt>
                <c:pt idx="2317">
                  <c:v>8.6293177786918527</c:v>
                </c:pt>
                <c:pt idx="2318">
                  <c:v>8.6046199259057303</c:v>
                </c:pt>
                <c:pt idx="2319">
                  <c:v>5.725178709435629</c:v>
                </c:pt>
                <c:pt idx="2320">
                  <c:v>7.6086782519654372</c:v>
                </c:pt>
                <c:pt idx="2321">
                  <c:v>6.9479826439264842</c:v>
                </c:pt>
                <c:pt idx="2322">
                  <c:v>4.5179864818569229</c:v>
                </c:pt>
                <c:pt idx="2323">
                  <c:v>7.6777859791328398</c:v>
                </c:pt>
                <c:pt idx="2324">
                  <c:v>6.6807854473752872</c:v>
                </c:pt>
                <c:pt idx="2325">
                  <c:v>3.9353539452236035</c:v>
                </c:pt>
                <c:pt idx="2326">
                  <c:v>7.537119393600995</c:v>
                </c:pt>
                <c:pt idx="2327">
                  <c:v>6.814369718018348</c:v>
                </c:pt>
                <c:pt idx="2328">
                  <c:v>4.2596120025374233</c:v>
                </c:pt>
                <c:pt idx="2329">
                  <c:v>5.9626208562004512</c:v>
                </c:pt>
                <c:pt idx="2330">
                  <c:v>7.6589996928535271</c:v>
                </c:pt>
                <c:pt idx="2331">
                  <c:v>6.4658574157296771</c:v>
                </c:pt>
                <c:pt idx="2332">
                  <c:v>3.4327059029543432</c:v>
                </c:pt>
                <c:pt idx="2333">
                  <c:v>4.8649981381193523</c:v>
                </c:pt>
                <c:pt idx="2334">
                  <c:v>6.3265461227334718</c:v>
                </c:pt>
                <c:pt idx="2335">
                  <c:v>6.4310699976602024</c:v>
                </c:pt>
                <c:pt idx="2336">
                  <c:v>6.3246855473150134</c:v>
                </c:pt>
                <c:pt idx="2337">
                  <c:v>6.6586373022940624</c:v>
                </c:pt>
                <c:pt idx="2338">
                  <c:v>7.1587680046825284</c:v>
                </c:pt>
                <c:pt idx="2339">
                  <c:v>6.3070314943365791</c:v>
                </c:pt>
                <c:pt idx="2340">
                  <c:v>6.8997073980638284</c:v>
                </c:pt>
                <c:pt idx="2341">
                  <c:v>5.2996029467658952</c:v>
                </c:pt>
                <c:pt idx="2342">
                  <c:v>6.8859895517553724</c:v>
                </c:pt>
                <c:pt idx="2343">
                  <c:v>6.4240006496962998</c:v>
                </c:pt>
                <c:pt idx="2344">
                  <c:v>5.3926226813319573</c:v>
                </c:pt>
                <c:pt idx="2345">
                  <c:v>6.1431967108896686</c:v>
                </c:pt>
                <c:pt idx="2346">
                  <c:v>6.2677632308569624</c:v>
                </c:pt>
                <c:pt idx="2347">
                  <c:v>4.7495016431677222</c:v>
                </c:pt>
                <c:pt idx="2348">
                  <c:v>7.1219680416020097</c:v>
                </c:pt>
                <c:pt idx="2349">
                  <c:v>2.8868012247808852</c:v>
                </c:pt>
                <c:pt idx="2350">
                  <c:v>4.181569784871666</c:v>
                </c:pt>
                <c:pt idx="2351">
                  <c:v>3.5173601722755796</c:v>
                </c:pt>
                <c:pt idx="2352">
                  <c:v>7.8324038696346463</c:v>
                </c:pt>
                <c:pt idx="2353">
                  <c:v>3.6289356341619263</c:v>
                </c:pt>
                <c:pt idx="2354">
                  <c:v>6.2240962994865514</c:v>
                </c:pt>
                <c:pt idx="2355">
                  <c:v>5.2277370493574535</c:v>
                </c:pt>
                <c:pt idx="2356">
                  <c:v>5.2219635939801812</c:v>
                </c:pt>
                <c:pt idx="2357">
                  <c:v>7.1179657022226319</c:v>
                </c:pt>
                <c:pt idx="2358">
                  <c:v>6.5445767545309899</c:v>
                </c:pt>
                <c:pt idx="2359">
                  <c:v>6.0389136971118909</c:v>
                </c:pt>
                <c:pt idx="2360">
                  <c:v>4.359735411335004</c:v>
                </c:pt>
                <c:pt idx="2361">
                  <c:v>6.4480887218396923</c:v>
                </c:pt>
                <c:pt idx="2362">
                  <c:v>6.6059425010188058</c:v>
                </c:pt>
                <c:pt idx="2363">
                  <c:v>6.3053136785215997</c:v>
                </c:pt>
                <c:pt idx="2364">
                  <c:v>4.7652416496423742</c:v>
                </c:pt>
                <c:pt idx="2365">
                  <c:v>5.8380130896368287</c:v>
                </c:pt>
                <c:pt idx="2366">
                  <c:v>4.0914343836353968</c:v>
                </c:pt>
                <c:pt idx="2367">
                  <c:v>7.7705562249165139</c:v>
                </c:pt>
                <c:pt idx="2368">
                  <c:v>4.3851467472684513</c:v>
                </c:pt>
                <c:pt idx="2369">
                  <c:v>7.3073465174642065</c:v>
                </c:pt>
                <c:pt idx="2370">
                  <c:v>7.3683307147410222</c:v>
                </c:pt>
                <c:pt idx="2371">
                  <c:v>6.4549986182971146</c:v>
                </c:pt>
                <c:pt idx="2372">
                  <c:v>5.2770522721710655</c:v>
                </c:pt>
                <c:pt idx="2373">
                  <c:v>4.3720110882872651</c:v>
                </c:pt>
                <c:pt idx="2374">
                  <c:v>4.5944199728475557</c:v>
                </c:pt>
                <c:pt idx="2375">
                  <c:v>7.1391433050460131</c:v>
                </c:pt>
                <c:pt idx="2376">
                  <c:v>6.0522373782802505</c:v>
                </c:pt>
                <c:pt idx="2377">
                  <c:v>7.7788810205407239</c:v>
                </c:pt>
                <c:pt idx="2378">
                  <c:v>5.9960737128321977</c:v>
                </c:pt>
                <c:pt idx="2379">
                  <c:v>4.693787850138964</c:v>
                </c:pt>
                <c:pt idx="2380">
                  <c:v>4.3618407730136193</c:v>
                </c:pt>
                <c:pt idx="2381">
                  <c:v>5.2282990711434811</c:v>
                </c:pt>
                <c:pt idx="2382">
                  <c:v>4.1555596256159317</c:v>
                </c:pt>
                <c:pt idx="2383">
                  <c:v>7.711600814642841</c:v>
                </c:pt>
                <c:pt idx="2384">
                  <c:v>5.5309748932858112</c:v>
                </c:pt>
                <c:pt idx="2385">
                  <c:v>5.7845415261685629</c:v>
                </c:pt>
                <c:pt idx="2386">
                  <c:v>5.6134415631202881</c:v>
                </c:pt>
                <c:pt idx="2387">
                  <c:v>5.4365132257368787</c:v>
                </c:pt>
                <c:pt idx="2388">
                  <c:v>6.7584021098796967</c:v>
                </c:pt>
                <c:pt idx="2389">
                  <c:v>4.3389884305921171</c:v>
                </c:pt>
                <c:pt idx="2390">
                  <c:v>2.9346730668971319</c:v>
                </c:pt>
                <c:pt idx="2391">
                  <c:v>7.6037029431231993</c:v>
                </c:pt>
                <c:pt idx="2392">
                  <c:v>7.0620144079890306</c:v>
                </c:pt>
                <c:pt idx="2393">
                  <c:v>6.4679010436194782</c:v>
                </c:pt>
                <c:pt idx="2394">
                  <c:v>6.521316363250631</c:v>
                </c:pt>
                <c:pt idx="2395">
                  <c:v>8.1916442376605421</c:v>
                </c:pt>
                <c:pt idx="2396">
                  <c:v>2.5713804031944711</c:v>
                </c:pt>
                <c:pt idx="2397">
                  <c:v>5.7885547651789953</c:v>
                </c:pt>
                <c:pt idx="2398">
                  <c:v>7.6582934594223202</c:v>
                </c:pt>
                <c:pt idx="2399">
                  <c:v>5.5131861237930133</c:v>
                </c:pt>
                <c:pt idx="2400">
                  <c:v>5.1387336351423674</c:v>
                </c:pt>
                <c:pt idx="2401">
                  <c:v>3.8419362502782657</c:v>
                </c:pt>
                <c:pt idx="2402">
                  <c:v>6.0430698058479262</c:v>
                </c:pt>
                <c:pt idx="2403">
                  <c:v>6.7300295772881551</c:v>
                </c:pt>
                <c:pt idx="2404">
                  <c:v>6.6777531316389238</c:v>
                </c:pt>
                <c:pt idx="2405">
                  <c:v>7.2009836026588321</c:v>
                </c:pt>
                <c:pt idx="2406">
                  <c:v>4.090366631576841</c:v>
                </c:pt>
                <c:pt idx="2407">
                  <c:v>7.3893299822732104</c:v>
                </c:pt>
                <c:pt idx="2408">
                  <c:v>6.3944961601047208</c:v>
                </c:pt>
                <c:pt idx="2409">
                  <c:v>5.6860162333423743</c:v>
                </c:pt>
                <c:pt idx="2410">
                  <c:v>6.9401174864961943</c:v>
                </c:pt>
                <c:pt idx="2411">
                  <c:v>5.1450314348757891</c:v>
                </c:pt>
                <c:pt idx="2412">
                  <c:v>6.9746428879463735</c:v>
                </c:pt>
                <c:pt idx="2413">
                  <c:v>4.0777624330011042</c:v>
                </c:pt>
                <c:pt idx="2414">
                  <c:v>7.5432500021200841</c:v>
                </c:pt>
                <c:pt idx="2415">
                  <c:v>6.959729134084502</c:v>
                </c:pt>
                <c:pt idx="2416">
                  <c:v>3.9954754683926295</c:v>
                </c:pt>
                <c:pt idx="2417">
                  <c:v>4.7463888405467829</c:v>
                </c:pt>
                <c:pt idx="2418">
                  <c:v>7.5339775956973192</c:v>
                </c:pt>
                <c:pt idx="2419">
                  <c:v>6.6538817218818878</c:v>
                </c:pt>
                <c:pt idx="2420">
                  <c:v>8.0237287456731519</c:v>
                </c:pt>
                <c:pt idx="2421">
                  <c:v>5.1115585686659379</c:v>
                </c:pt>
                <c:pt idx="2422">
                  <c:v>5.9920184394927301</c:v>
                </c:pt>
                <c:pt idx="2423">
                  <c:v>6.3012572053674027</c:v>
                </c:pt>
                <c:pt idx="2424">
                  <c:v>3.9757925396704956</c:v>
                </c:pt>
                <c:pt idx="2425">
                  <c:v>5.3300205508516507</c:v>
                </c:pt>
                <c:pt idx="2426">
                  <c:v>5.6285149680529383</c:v>
                </c:pt>
                <c:pt idx="2427">
                  <c:v>6.9819118312330231</c:v>
                </c:pt>
                <c:pt idx="2428">
                  <c:v>5.3557908941173951</c:v>
                </c:pt>
                <c:pt idx="2429">
                  <c:v>7.1503366762909444</c:v>
                </c:pt>
                <c:pt idx="2430">
                  <c:v>6.190441746545372</c:v>
                </c:pt>
                <c:pt idx="2431">
                  <c:v>7.645370362639877</c:v>
                </c:pt>
                <c:pt idx="2432">
                  <c:v>7.7020524194450353</c:v>
                </c:pt>
                <c:pt idx="2433">
                  <c:v>5.8501240814657436</c:v>
                </c:pt>
                <c:pt idx="2434">
                  <c:v>3.8619736152512565</c:v>
                </c:pt>
                <c:pt idx="2435">
                  <c:v>7.4490591183408297</c:v>
                </c:pt>
                <c:pt idx="2436">
                  <c:v>7.6489904908687176</c:v>
                </c:pt>
                <c:pt idx="2437">
                  <c:v>7.8678458859672746</c:v>
                </c:pt>
                <c:pt idx="2438">
                  <c:v>8.1901435773955384</c:v>
                </c:pt>
                <c:pt idx="2439">
                  <c:v>4.2144839746553995</c:v>
                </c:pt>
                <c:pt idx="2440">
                  <c:v>6.2473711633863758</c:v>
                </c:pt>
                <c:pt idx="2441">
                  <c:v>6.0823707279856087</c:v>
                </c:pt>
                <c:pt idx="2442">
                  <c:v>5.9823390893636681</c:v>
                </c:pt>
                <c:pt idx="2443">
                  <c:v>7.852669159203554</c:v>
                </c:pt>
                <c:pt idx="2444">
                  <c:v>7.7598641240680983</c:v>
                </c:pt>
                <c:pt idx="2445">
                  <c:v>8.1185508904688906</c:v>
                </c:pt>
                <c:pt idx="2446">
                  <c:v>5.282768342959959</c:v>
                </c:pt>
                <c:pt idx="2447">
                  <c:v>7.8105114089191234</c:v>
                </c:pt>
                <c:pt idx="2448">
                  <c:v>5.4435350705226</c:v>
                </c:pt>
                <c:pt idx="2449">
                  <c:v>5.9462014123501881</c:v>
                </c:pt>
                <c:pt idx="2450">
                  <c:v>5.3075110528665288</c:v>
                </c:pt>
                <c:pt idx="2451">
                  <c:v>5.4754712439968127</c:v>
                </c:pt>
                <c:pt idx="2452">
                  <c:v>5.2926191079407516</c:v>
                </c:pt>
                <c:pt idx="2453">
                  <c:v>3.3959272241153995</c:v>
                </c:pt>
                <c:pt idx="2454">
                  <c:v>4.5560171709953519</c:v>
                </c:pt>
                <c:pt idx="2455">
                  <c:v>8.043777844122916</c:v>
                </c:pt>
                <c:pt idx="2456">
                  <c:v>5.2915450327100544</c:v>
                </c:pt>
                <c:pt idx="2457">
                  <c:v>8.3296777598623155</c:v>
                </c:pt>
                <c:pt idx="2458">
                  <c:v>5.5339703392306943</c:v>
                </c:pt>
                <c:pt idx="2459">
                  <c:v>5.403702911368029</c:v>
                </c:pt>
                <c:pt idx="2460">
                  <c:v>5.9945469925965762</c:v>
                </c:pt>
                <c:pt idx="2461">
                  <c:v>6.6898674154847573</c:v>
                </c:pt>
                <c:pt idx="2462">
                  <c:v>6.168129860857686</c:v>
                </c:pt>
                <c:pt idx="2463">
                  <c:v>7.3871667777777992</c:v>
                </c:pt>
                <c:pt idx="2464">
                  <c:v>4.8594726263968351</c:v>
                </c:pt>
                <c:pt idx="2465">
                  <c:v>8.2318932955897246</c:v>
                </c:pt>
                <c:pt idx="2466">
                  <c:v>6.1898364831876007</c:v>
                </c:pt>
                <c:pt idx="2467">
                  <c:v>4.8439747334070447</c:v>
                </c:pt>
                <c:pt idx="2468">
                  <c:v>6.7707732936810441</c:v>
                </c:pt>
                <c:pt idx="2469">
                  <c:v>7.7574848226321764</c:v>
                </c:pt>
                <c:pt idx="2470">
                  <c:v>6.3494596045183735</c:v>
                </c:pt>
                <c:pt idx="2471">
                  <c:v>5.3483199677625528</c:v>
                </c:pt>
                <c:pt idx="2472">
                  <c:v>4.7628180057731493</c:v>
                </c:pt>
                <c:pt idx="2473">
                  <c:v>6.9059829275156135</c:v>
                </c:pt>
                <c:pt idx="2474">
                  <c:v>5.8095454434429277</c:v>
                </c:pt>
                <c:pt idx="2475">
                  <c:v>5.3799632436275395</c:v>
                </c:pt>
                <c:pt idx="2476">
                  <c:v>7.4443343586904946</c:v>
                </c:pt>
                <c:pt idx="2477">
                  <c:v>7.0911753312393806</c:v>
                </c:pt>
                <c:pt idx="2478">
                  <c:v>2.8833089441660076</c:v>
                </c:pt>
                <c:pt idx="2479">
                  <c:v>6.3097285396037091</c:v>
                </c:pt>
                <c:pt idx="2480">
                  <c:v>6.3473140743321839</c:v>
                </c:pt>
                <c:pt idx="2481">
                  <c:v>4.8708270830441975</c:v>
                </c:pt>
                <c:pt idx="2482">
                  <c:v>7.1332741433329874</c:v>
                </c:pt>
                <c:pt idx="2483">
                  <c:v>3.8443439160992585</c:v>
                </c:pt>
                <c:pt idx="2484">
                  <c:v>6.4290158127435175</c:v>
                </c:pt>
                <c:pt idx="2485">
                  <c:v>6.9021864211351449</c:v>
                </c:pt>
                <c:pt idx="2486">
                  <c:v>5.0096754429018855</c:v>
                </c:pt>
                <c:pt idx="2487">
                  <c:v>2.3311888113094303</c:v>
                </c:pt>
                <c:pt idx="2488">
                  <c:v>7.0212504717297204</c:v>
                </c:pt>
                <c:pt idx="2489">
                  <c:v>7.0906831750681025</c:v>
                </c:pt>
                <c:pt idx="2490">
                  <c:v>6.8574421552880382</c:v>
                </c:pt>
                <c:pt idx="2491">
                  <c:v>5.8159516053182889</c:v>
                </c:pt>
                <c:pt idx="2492">
                  <c:v>4.6391241181410994</c:v>
                </c:pt>
                <c:pt idx="2493">
                  <c:v>4.2428116334907182</c:v>
                </c:pt>
                <c:pt idx="2494">
                  <c:v>6.6589723161080041</c:v>
                </c:pt>
                <c:pt idx="2495">
                  <c:v>6.3249637265841594</c:v>
                </c:pt>
                <c:pt idx="2496">
                  <c:v>7.5804045379048661</c:v>
                </c:pt>
                <c:pt idx="2497">
                  <c:v>3.7579172441827908</c:v>
                </c:pt>
                <c:pt idx="2498">
                  <c:v>5.7222852152984292</c:v>
                </c:pt>
                <c:pt idx="2499">
                  <c:v>5.9112664880901411</c:v>
                </c:pt>
                <c:pt idx="2500">
                  <c:v>5.4414066183530228</c:v>
                </c:pt>
                <c:pt idx="2501">
                  <c:v>6.3915002859852228</c:v>
                </c:pt>
                <c:pt idx="2502">
                  <c:v>5.2047071553215449</c:v>
                </c:pt>
                <c:pt idx="2503">
                  <c:v>6.5247875468093337</c:v>
                </c:pt>
                <c:pt idx="2504">
                  <c:v>4.554147370399825</c:v>
                </c:pt>
                <c:pt idx="2505">
                  <c:v>4.6771753908269664</c:v>
                </c:pt>
                <c:pt idx="2506">
                  <c:v>5.6587929491837654</c:v>
                </c:pt>
                <c:pt idx="2507">
                  <c:v>5.5087461427978166</c:v>
                </c:pt>
                <c:pt idx="2508">
                  <c:v>7.6256382911571503</c:v>
                </c:pt>
                <c:pt idx="2509">
                  <c:v>7.6230899765949616</c:v>
                </c:pt>
                <c:pt idx="2510">
                  <c:v>5.7255528598317706</c:v>
                </c:pt>
                <c:pt idx="2511">
                  <c:v>7.725844059939809</c:v>
                </c:pt>
                <c:pt idx="2512">
                  <c:v>5.3276467514254433</c:v>
                </c:pt>
                <c:pt idx="2513">
                  <c:v>5.7158687410327458</c:v>
                </c:pt>
                <c:pt idx="2514">
                  <c:v>5.8221090223974166</c:v>
                </c:pt>
                <c:pt idx="2515">
                  <c:v>5.2228390431252478</c:v>
                </c:pt>
                <c:pt idx="2516">
                  <c:v>5.8767028995462258</c:v>
                </c:pt>
                <c:pt idx="2517">
                  <c:v>4.9376471347460145</c:v>
                </c:pt>
                <c:pt idx="2518">
                  <c:v>6.6093232722698305</c:v>
                </c:pt>
                <c:pt idx="2519">
                  <c:v>5.192172997030239</c:v>
                </c:pt>
                <c:pt idx="2520">
                  <c:v>5.9645410699803074</c:v>
                </c:pt>
                <c:pt idx="2521">
                  <c:v>5.1235486271366089</c:v>
                </c:pt>
                <c:pt idx="2522">
                  <c:v>4.9462218414095052</c:v>
                </c:pt>
                <c:pt idx="2523">
                  <c:v>7.7801100542401294</c:v>
                </c:pt>
                <c:pt idx="2524">
                  <c:v>6.3607891639631742</c:v>
                </c:pt>
                <c:pt idx="2525">
                  <c:v>5.0594937172892447</c:v>
                </c:pt>
                <c:pt idx="2526">
                  <c:v>4.9744456403945945</c:v>
                </c:pt>
                <c:pt idx="2527">
                  <c:v>7.4302449180398149</c:v>
                </c:pt>
                <c:pt idx="2528">
                  <c:v>6.7407805028750953</c:v>
                </c:pt>
                <c:pt idx="2529">
                  <c:v>5.9460892456517387</c:v>
                </c:pt>
                <c:pt idx="2530">
                  <c:v>7.2212168744322245</c:v>
                </c:pt>
                <c:pt idx="2531">
                  <c:v>6.0954291383752235</c:v>
                </c:pt>
                <c:pt idx="2532">
                  <c:v>4.8562441423863882</c:v>
                </c:pt>
                <c:pt idx="2533">
                  <c:v>7.7445967433304315</c:v>
                </c:pt>
                <c:pt idx="2534">
                  <c:v>6.0276150074759771</c:v>
                </c:pt>
                <c:pt idx="2535">
                  <c:v>4.1791606941954385</c:v>
                </c:pt>
                <c:pt idx="2536">
                  <c:v>7.4016595078110505</c:v>
                </c:pt>
                <c:pt idx="2537">
                  <c:v>5.9569038941733243</c:v>
                </c:pt>
                <c:pt idx="2538">
                  <c:v>5.2322752992435317</c:v>
                </c:pt>
                <c:pt idx="2539">
                  <c:v>5.5957587816193106</c:v>
                </c:pt>
                <c:pt idx="2540">
                  <c:v>7.5128635139267264</c:v>
                </c:pt>
                <c:pt idx="2541">
                  <c:v>6.4848304557700738</c:v>
                </c:pt>
                <c:pt idx="2542">
                  <c:v>3.4464500372491678</c:v>
                </c:pt>
                <c:pt idx="2543">
                  <c:v>5.1807417307880064</c:v>
                </c:pt>
                <c:pt idx="2544">
                  <c:v>6.5723675153658805</c:v>
                </c:pt>
                <c:pt idx="2545">
                  <c:v>6.708555776925488</c:v>
                </c:pt>
                <c:pt idx="2546">
                  <c:v>6.0190850442687163</c:v>
                </c:pt>
                <c:pt idx="2547">
                  <c:v>6.7539707412425436</c:v>
                </c:pt>
                <c:pt idx="2548">
                  <c:v>5.1012429349142572</c:v>
                </c:pt>
                <c:pt idx="2549">
                  <c:v>6.6380463583488512</c:v>
                </c:pt>
                <c:pt idx="2550">
                  <c:v>6.6143643514229238</c:v>
                </c:pt>
                <c:pt idx="2551">
                  <c:v>3.797957703125574</c:v>
                </c:pt>
                <c:pt idx="2552">
                  <c:v>7.6864717532408759</c:v>
                </c:pt>
                <c:pt idx="2553">
                  <c:v>8.4304468216094381</c:v>
                </c:pt>
                <c:pt idx="2554">
                  <c:v>7.1372152859769837</c:v>
                </c:pt>
                <c:pt idx="2555">
                  <c:v>5.9243588971006256</c:v>
                </c:pt>
                <c:pt idx="2556">
                  <c:v>5.417828949776907</c:v>
                </c:pt>
                <c:pt idx="2557">
                  <c:v>5.7829536874183187</c:v>
                </c:pt>
                <c:pt idx="2558">
                  <c:v>7.1307086284868904</c:v>
                </c:pt>
                <c:pt idx="2559">
                  <c:v>4.1683761849067729</c:v>
                </c:pt>
                <c:pt idx="2560">
                  <c:v>4.193112248386865</c:v>
                </c:pt>
                <c:pt idx="2561">
                  <c:v>2.3601247515250869</c:v>
                </c:pt>
                <c:pt idx="2562">
                  <c:v>6.6948691552259785</c:v>
                </c:pt>
                <c:pt idx="2563">
                  <c:v>6.6117618875862085</c:v>
                </c:pt>
                <c:pt idx="2564">
                  <c:v>5.1140815137690181</c:v>
                </c:pt>
                <c:pt idx="2565">
                  <c:v>4.9854877531440573</c:v>
                </c:pt>
                <c:pt idx="2566">
                  <c:v>6.3085373701262588</c:v>
                </c:pt>
                <c:pt idx="2567">
                  <c:v>5.3953954484103175</c:v>
                </c:pt>
                <c:pt idx="2568">
                  <c:v>6.8608555380910694</c:v>
                </c:pt>
                <c:pt idx="2569">
                  <c:v>6.0855705988693414</c:v>
                </c:pt>
                <c:pt idx="2570">
                  <c:v>3.978115884034461</c:v>
                </c:pt>
                <c:pt idx="2571">
                  <c:v>7.427536130759532</c:v>
                </c:pt>
                <c:pt idx="2572">
                  <c:v>4.9419961210104786</c:v>
                </c:pt>
                <c:pt idx="2573">
                  <c:v>6.2650586015868166</c:v>
                </c:pt>
                <c:pt idx="2574">
                  <c:v>5.6759549252693491</c:v>
                </c:pt>
                <c:pt idx="2575">
                  <c:v>5.9767367463341721</c:v>
                </c:pt>
                <c:pt idx="2576">
                  <c:v>4.2326910412342462</c:v>
                </c:pt>
                <c:pt idx="2577">
                  <c:v>7.5628840700229674</c:v>
                </c:pt>
                <c:pt idx="2578">
                  <c:v>3.7388735320604316</c:v>
                </c:pt>
                <c:pt idx="2579">
                  <c:v>7.2605835543636612</c:v>
                </c:pt>
                <c:pt idx="2580">
                  <c:v>7.3050100169161141</c:v>
                </c:pt>
                <c:pt idx="2581">
                  <c:v>6.3739711776228596</c:v>
                </c:pt>
                <c:pt idx="2582">
                  <c:v>4.7082463989321202</c:v>
                </c:pt>
                <c:pt idx="2583">
                  <c:v>6.4732884355274205</c:v>
                </c:pt>
                <c:pt idx="2584">
                  <c:v>6.4632222269463666</c:v>
                </c:pt>
                <c:pt idx="2585">
                  <c:v>7.1567764897924713</c:v>
                </c:pt>
                <c:pt idx="2586">
                  <c:v>6.78856117923202</c:v>
                </c:pt>
                <c:pt idx="2587">
                  <c:v>7.9087762266245401</c:v>
                </c:pt>
                <c:pt idx="2588">
                  <c:v>7.0789829656538767</c:v>
                </c:pt>
                <c:pt idx="2589">
                  <c:v>7.2283910384968006</c:v>
                </c:pt>
                <c:pt idx="2590">
                  <c:v>6.4454831497253435</c:v>
                </c:pt>
                <c:pt idx="2591">
                  <c:v>5.3695244316430299</c:v>
                </c:pt>
                <c:pt idx="2592">
                  <c:v>4.3412974951917773</c:v>
                </c:pt>
                <c:pt idx="2593">
                  <c:v>7.6027346033678151</c:v>
                </c:pt>
                <c:pt idx="2594">
                  <c:v>3.0671463641091865</c:v>
                </c:pt>
                <c:pt idx="2595">
                  <c:v>5.5445235022674408</c:v>
                </c:pt>
                <c:pt idx="2596">
                  <c:v>6.205698961649043</c:v>
                </c:pt>
                <c:pt idx="2597">
                  <c:v>5.577587272546471</c:v>
                </c:pt>
                <c:pt idx="2598">
                  <c:v>7.245117579725413</c:v>
                </c:pt>
                <c:pt idx="2599">
                  <c:v>4.4294318534635284</c:v>
                </c:pt>
                <c:pt idx="2600">
                  <c:v>5.2665181510999473</c:v>
                </c:pt>
                <c:pt idx="2601">
                  <c:v>7.4778496430276142</c:v>
                </c:pt>
                <c:pt idx="2602">
                  <c:v>6.8351740143481319</c:v>
                </c:pt>
                <c:pt idx="2603">
                  <c:v>6.830177341410665</c:v>
                </c:pt>
                <c:pt idx="2604">
                  <c:v>6.926014788005614</c:v>
                </c:pt>
                <c:pt idx="2605">
                  <c:v>8.0094175031685442</c:v>
                </c:pt>
                <c:pt idx="2606">
                  <c:v>4.8198810305645399</c:v>
                </c:pt>
                <c:pt idx="2607">
                  <c:v>6.9651304555497386</c:v>
                </c:pt>
                <c:pt idx="2608">
                  <c:v>7.785309847256916</c:v>
                </c:pt>
                <c:pt idx="2609">
                  <c:v>4.9752917986557277</c:v>
                </c:pt>
                <c:pt idx="2610">
                  <c:v>5.7228059422217186</c:v>
                </c:pt>
                <c:pt idx="2611">
                  <c:v>3.5475215194002692</c:v>
                </c:pt>
                <c:pt idx="2612">
                  <c:v>6.3468556428554415</c:v>
                </c:pt>
                <c:pt idx="2613">
                  <c:v>6.9631909384783963</c:v>
                </c:pt>
                <c:pt idx="2614">
                  <c:v>6.969304154277931</c:v>
                </c:pt>
                <c:pt idx="2615">
                  <c:v>6.578261093602471</c:v>
                </c:pt>
                <c:pt idx="2616">
                  <c:v>5.1995134899184823</c:v>
                </c:pt>
                <c:pt idx="2617">
                  <c:v>7.3141402263484263</c:v>
                </c:pt>
                <c:pt idx="2618">
                  <c:v>5.629764348481765</c:v>
                </c:pt>
                <c:pt idx="2619">
                  <c:v>5.7023868547597854</c:v>
                </c:pt>
                <c:pt idx="2620">
                  <c:v>6.9338962274841984</c:v>
                </c:pt>
                <c:pt idx="2621">
                  <c:v>5.4636428339094287</c:v>
                </c:pt>
                <c:pt idx="2622">
                  <c:v>4.2784605168885239</c:v>
                </c:pt>
                <c:pt idx="2623">
                  <c:v>5.9248186292332594</c:v>
                </c:pt>
                <c:pt idx="2624">
                  <c:v>7.4882055310483437</c:v>
                </c:pt>
                <c:pt idx="2625">
                  <c:v>6.8698587815700511</c:v>
                </c:pt>
                <c:pt idx="2626">
                  <c:v>5.2971845147643366</c:v>
                </c:pt>
                <c:pt idx="2627">
                  <c:v>6.5648276670361003</c:v>
                </c:pt>
                <c:pt idx="2628">
                  <c:v>7.981433417458601</c:v>
                </c:pt>
                <c:pt idx="2629">
                  <c:v>7.4282605372434718</c:v>
                </c:pt>
                <c:pt idx="2630">
                  <c:v>7.9517135112547486</c:v>
                </c:pt>
                <c:pt idx="2631">
                  <c:v>7.2168910964154049</c:v>
                </c:pt>
                <c:pt idx="2632">
                  <c:v>5.1441081094930974</c:v>
                </c:pt>
                <c:pt idx="2633">
                  <c:v>7.2570654971892132</c:v>
                </c:pt>
                <c:pt idx="2634">
                  <c:v>5.2193886924132151</c:v>
                </c:pt>
                <c:pt idx="2635">
                  <c:v>5.1840313995957992</c:v>
                </c:pt>
                <c:pt idx="2636">
                  <c:v>6.6044930435583895</c:v>
                </c:pt>
                <c:pt idx="2637">
                  <c:v>7.2765257561981151</c:v>
                </c:pt>
                <c:pt idx="2638">
                  <c:v>4.9737272473543133</c:v>
                </c:pt>
                <c:pt idx="2639">
                  <c:v>6.0246880493250305</c:v>
                </c:pt>
                <c:pt idx="2640">
                  <c:v>5.326188238228184</c:v>
                </c:pt>
                <c:pt idx="2641">
                  <c:v>7.0088983699877296</c:v>
                </c:pt>
                <c:pt idx="2642">
                  <c:v>7.8611294205097302</c:v>
                </c:pt>
                <c:pt idx="2643">
                  <c:v>6.7317339223479884</c:v>
                </c:pt>
                <c:pt idx="2644">
                  <c:v>2.9256029077851569</c:v>
                </c:pt>
                <c:pt idx="2645">
                  <c:v>7.3462945136213769</c:v>
                </c:pt>
                <c:pt idx="2646">
                  <c:v>7.8428404817017112</c:v>
                </c:pt>
                <c:pt idx="2647">
                  <c:v>7.6352567024020228</c:v>
                </c:pt>
                <c:pt idx="2648">
                  <c:v>7.997943677661759</c:v>
                </c:pt>
                <c:pt idx="2649">
                  <c:v>5.4052765846433903</c:v>
                </c:pt>
                <c:pt idx="2650">
                  <c:v>6.3733018005958142</c:v>
                </c:pt>
                <c:pt idx="2651">
                  <c:v>5.5121249904468916</c:v>
                </c:pt>
                <c:pt idx="2652">
                  <c:v>7.283291775085063</c:v>
                </c:pt>
                <c:pt idx="2653">
                  <c:v>7.7969648136813792</c:v>
                </c:pt>
                <c:pt idx="2654">
                  <c:v>7.8857644820417336</c:v>
                </c:pt>
                <c:pt idx="2655">
                  <c:v>8.2001892706324888</c:v>
                </c:pt>
                <c:pt idx="2656">
                  <c:v>6.3534489086674864</c:v>
                </c:pt>
                <c:pt idx="2657">
                  <c:v>7.8250353562993586</c:v>
                </c:pt>
                <c:pt idx="2658">
                  <c:v>7.0175547437143582</c:v>
                </c:pt>
                <c:pt idx="2659">
                  <c:v>6.3237224228351234</c:v>
                </c:pt>
                <c:pt idx="2660">
                  <c:v>6.0484323764684529</c:v>
                </c:pt>
                <c:pt idx="2661">
                  <c:v>5.6015248481091966</c:v>
                </c:pt>
                <c:pt idx="2662">
                  <c:v>4.1647540225926676</c:v>
                </c:pt>
                <c:pt idx="2663">
                  <c:v>3.1162999264825126</c:v>
                </c:pt>
                <c:pt idx="2664">
                  <c:v>5.359238448629327</c:v>
                </c:pt>
                <c:pt idx="2665">
                  <c:v>8.3684770414692888</c:v>
                </c:pt>
                <c:pt idx="2666">
                  <c:v>6.0578713486217879</c:v>
                </c:pt>
                <c:pt idx="2667">
                  <c:v>6.5775332070778791</c:v>
                </c:pt>
                <c:pt idx="2668">
                  <c:v>4.4221885055677381</c:v>
                </c:pt>
                <c:pt idx="2669">
                  <c:v>5.833808303143817</c:v>
                </c:pt>
                <c:pt idx="2670">
                  <c:v>6.8215338329382584</c:v>
                </c:pt>
                <c:pt idx="2671">
                  <c:v>6.013109706472525</c:v>
                </c:pt>
                <c:pt idx="2672">
                  <c:v>6.1597045693538259</c:v>
                </c:pt>
                <c:pt idx="2673">
                  <c:v>7.2092550187532156</c:v>
                </c:pt>
                <c:pt idx="2674">
                  <c:v>5.6292519413982536</c:v>
                </c:pt>
                <c:pt idx="2675">
                  <c:v>8.0618665359639365</c:v>
                </c:pt>
                <c:pt idx="2676">
                  <c:v>5.9239130029762634</c:v>
                </c:pt>
                <c:pt idx="2677">
                  <c:v>3.6509155059719003</c:v>
                </c:pt>
                <c:pt idx="2678">
                  <c:v>6.2036544692695417</c:v>
                </c:pt>
                <c:pt idx="2679">
                  <c:v>6.6170347451429983</c:v>
                </c:pt>
                <c:pt idx="2680">
                  <c:v>7.0592145027031163</c:v>
                </c:pt>
                <c:pt idx="2681">
                  <c:v>4.5574154253356776</c:v>
                </c:pt>
                <c:pt idx="2682">
                  <c:v>3.5188826018781976</c:v>
                </c:pt>
                <c:pt idx="2683">
                  <c:v>6.5291304392828762</c:v>
                </c:pt>
                <c:pt idx="2684">
                  <c:v>8.1925705655357586</c:v>
                </c:pt>
                <c:pt idx="2685">
                  <c:v>6.237770389830656</c:v>
                </c:pt>
                <c:pt idx="2686">
                  <c:v>7.8620762831181068</c:v>
                </c:pt>
                <c:pt idx="2687">
                  <c:v>7.3140872053169232</c:v>
                </c:pt>
                <c:pt idx="2688">
                  <c:v>5.5700097843565279</c:v>
                </c:pt>
                <c:pt idx="2689">
                  <c:v>6.6755598036501862</c:v>
                </c:pt>
                <c:pt idx="2690">
                  <c:v>6.4388336508330264</c:v>
                </c:pt>
                <c:pt idx="2691">
                  <c:v>6.0993458039773314</c:v>
                </c:pt>
                <c:pt idx="2692">
                  <c:v>7.1656909832558355</c:v>
                </c:pt>
                <c:pt idx="2693">
                  <c:v>4.5975044162785679</c:v>
                </c:pt>
                <c:pt idx="2694">
                  <c:v>6.383122076730829</c:v>
                </c:pt>
                <c:pt idx="2695">
                  <c:v>5.8381855898350699</c:v>
                </c:pt>
                <c:pt idx="2696">
                  <c:v>4.787196960315879</c:v>
                </c:pt>
                <c:pt idx="2697">
                  <c:v>3.28099378544551</c:v>
                </c:pt>
                <c:pt idx="2698">
                  <c:v>6.6386754667698424</c:v>
                </c:pt>
                <c:pt idx="2699">
                  <c:v>7.1836758674891525</c:v>
                </c:pt>
                <c:pt idx="2700">
                  <c:v>6.6337684597740356</c:v>
                </c:pt>
                <c:pt idx="2701">
                  <c:v>3.8734067939581056</c:v>
                </c:pt>
                <c:pt idx="2702">
                  <c:v>5.7324590108179416</c:v>
                </c:pt>
                <c:pt idx="2703">
                  <c:v>4.2617826821147</c:v>
                </c:pt>
                <c:pt idx="2704">
                  <c:v>6.0657128773213174</c:v>
                </c:pt>
                <c:pt idx="2705">
                  <c:v>5.1467446603677312</c:v>
                </c:pt>
                <c:pt idx="2706">
                  <c:v>8.4261324387874623</c:v>
                </c:pt>
                <c:pt idx="2707">
                  <c:v>3.9235324238180418</c:v>
                </c:pt>
                <c:pt idx="2708">
                  <c:v>5.8170586702557872</c:v>
                </c:pt>
                <c:pt idx="2709">
                  <c:v>5.3947328840882536</c:v>
                </c:pt>
                <c:pt idx="2710">
                  <c:v>4.8730261954500129</c:v>
                </c:pt>
                <c:pt idx="2711">
                  <c:v>5.7117557546888804</c:v>
                </c:pt>
                <c:pt idx="2712">
                  <c:v>6.0806033041383847</c:v>
                </c:pt>
                <c:pt idx="2713">
                  <c:v>5.9931765129932764</c:v>
                </c:pt>
                <c:pt idx="2714">
                  <c:v>4.0485287992774728</c:v>
                </c:pt>
                <c:pt idx="2715">
                  <c:v>4.9814569978935932</c:v>
                </c:pt>
                <c:pt idx="2716">
                  <c:v>6.0050706245234338</c:v>
                </c:pt>
                <c:pt idx="2717">
                  <c:v>4.6740350156757682</c:v>
                </c:pt>
                <c:pt idx="2718">
                  <c:v>7.5398323213981051</c:v>
                </c:pt>
                <c:pt idx="2719">
                  <c:v>7.4613529729501789</c:v>
                </c:pt>
                <c:pt idx="2720">
                  <c:v>5.9231318436989655</c:v>
                </c:pt>
                <c:pt idx="2721">
                  <c:v>7.486914210151717</c:v>
                </c:pt>
                <c:pt idx="2722">
                  <c:v>5.3576306928889723</c:v>
                </c:pt>
                <c:pt idx="2723">
                  <c:v>5.581992325582088</c:v>
                </c:pt>
                <c:pt idx="2724">
                  <c:v>7.2952680630688134</c:v>
                </c:pt>
                <c:pt idx="2725">
                  <c:v>4.1554601194649727</c:v>
                </c:pt>
                <c:pt idx="2726">
                  <c:v>6.9455388073754163</c:v>
                </c:pt>
                <c:pt idx="2727">
                  <c:v>5.5901734965377781</c:v>
                </c:pt>
                <c:pt idx="2728">
                  <c:v>5.4497504200120774</c:v>
                </c:pt>
                <c:pt idx="2729">
                  <c:v>5.9233579403338048</c:v>
                </c:pt>
                <c:pt idx="2730">
                  <c:v>3.3945138870971499</c:v>
                </c:pt>
                <c:pt idx="2731">
                  <c:v>4.119802299740603</c:v>
                </c:pt>
                <c:pt idx="2732">
                  <c:v>3.296690336821448</c:v>
                </c:pt>
                <c:pt idx="2733">
                  <c:v>7.9120237828498814</c:v>
                </c:pt>
                <c:pt idx="2734">
                  <c:v>6.2011520982584676</c:v>
                </c:pt>
                <c:pt idx="2735">
                  <c:v>4.5228320180925623</c:v>
                </c:pt>
                <c:pt idx="2736">
                  <c:v>5.6560954117560973</c:v>
                </c:pt>
                <c:pt idx="2737">
                  <c:v>6.4354649108365081</c:v>
                </c:pt>
                <c:pt idx="2738">
                  <c:v>6.3758443982164223</c:v>
                </c:pt>
                <c:pt idx="2739">
                  <c:v>7.3046027247437966</c:v>
                </c:pt>
                <c:pt idx="2740">
                  <c:v>7.9317666865757559</c:v>
                </c:pt>
                <c:pt idx="2741">
                  <c:v>5.9621545591743894</c:v>
                </c:pt>
                <c:pt idx="2742">
                  <c:v>4.7517753260732949</c:v>
                </c:pt>
                <c:pt idx="2743">
                  <c:v>7.7120782692738805</c:v>
                </c:pt>
                <c:pt idx="2744">
                  <c:v>6.1338321563781513</c:v>
                </c:pt>
                <c:pt idx="2745">
                  <c:v>2.4534639288689695</c:v>
                </c:pt>
                <c:pt idx="2746">
                  <c:v>6.550832076263144</c:v>
                </c:pt>
                <c:pt idx="2747">
                  <c:v>5.3832164953551276</c:v>
                </c:pt>
                <c:pt idx="2748">
                  <c:v>4.7730875278379914</c:v>
                </c:pt>
                <c:pt idx="2749">
                  <c:v>5.2548574298616515</c:v>
                </c:pt>
                <c:pt idx="2750">
                  <c:v>7.6021380757933095</c:v>
                </c:pt>
                <c:pt idx="2751">
                  <c:v>7.1068760908504709</c:v>
                </c:pt>
                <c:pt idx="2752">
                  <c:v>3.6628966742084996</c:v>
                </c:pt>
                <c:pt idx="2753">
                  <c:v>4.9081104030117784</c:v>
                </c:pt>
                <c:pt idx="2754">
                  <c:v>6.3801182177579481</c:v>
                </c:pt>
                <c:pt idx="2755">
                  <c:v>6.3462675479662405</c:v>
                </c:pt>
                <c:pt idx="2756">
                  <c:v>5.739190300439609</c:v>
                </c:pt>
                <c:pt idx="2757">
                  <c:v>6.6304078782803986</c:v>
                </c:pt>
                <c:pt idx="2758">
                  <c:v>4.6336327228177225</c:v>
                </c:pt>
                <c:pt idx="2759">
                  <c:v>6.0648108384656618</c:v>
                </c:pt>
                <c:pt idx="2760">
                  <c:v>6.1601273037024926</c:v>
                </c:pt>
                <c:pt idx="2761">
                  <c:v>3.9710373174413807</c:v>
                </c:pt>
                <c:pt idx="2762">
                  <c:v>6.7256057687246553</c:v>
                </c:pt>
                <c:pt idx="2763">
                  <c:v>6.5110366342887875</c:v>
                </c:pt>
                <c:pt idx="2764">
                  <c:v>7.0841105341815069</c:v>
                </c:pt>
                <c:pt idx="2765">
                  <c:v>5.4301935584657768</c:v>
                </c:pt>
                <c:pt idx="2766">
                  <c:v>6.033320130250611</c:v>
                </c:pt>
                <c:pt idx="2767">
                  <c:v>5.8191146056173118</c:v>
                </c:pt>
                <c:pt idx="2768">
                  <c:v>6.9130926606108956</c:v>
                </c:pt>
                <c:pt idx="2769">
                  <c:v>4.4234204213481645</c:v>
                </c:pt>
                <c:pt idx="2770">
                  <c:v>5.4539908572650155</c:v>
                </c:pt>
                <c:pt idx="2771">
                  <c:v>3.0506757175753889</c:v>
                </c:pt>
                <c:pt idx="2772">
                  <c:v>6.9804935510198405</c:v>
                </c:pt>
                <c:pt idx="2773">
                  <c:v>5.4689265157837497</c:v>
                </c:pt>
                <c:pt idx="2774">
                  <c:v>5.8617915401635061</c:v>
                </c:pt>
                <c:pt idx="2775">
                  <c:v>4.1975391289925694</c:v>
                </c:pt>
                <c:pt idx="2776">
                  <c:v>6.4858340814734357</c:v>
                </c:pt>
                <c:pt idx="2777">
                  <c:v>6.7795338870102171</c:v>
                </c:pt>
                <c:pt idx="2778">
                  <c:v>7.4522109786695943</c:v>
                </c:pt>
                <c:pt idx="2779">
                  <c:v>7.9806986153800743</c:v>
                </c:pt>
                <c:pt idx="2780">
                  <c:v>5.1520327548458242</c:v>
                </c:pt>
                <c:pt idx="2781">
                  <c:v>6.8508180668125496</c:v>
                </c:pt>
                <c:pt idx="2782">
                  <c:v>5.6203554953090489</c:v>
                </c:pt>
                <c:pt idx="2783">
                  <c:v>7.5400882350211536</c:v>
                </c:pt>
                <c:pt idx="2784">
                  <c:v>5.5665365564409566</c:v>
                </c:pt>
                <c:pt idx="2785">
                  <c:v>6.2988019009459109</c:v>
                </c:pt>
                <c:pt idx="2786">
                  <c:v>3.9025367665150559</c:v>
                </c:pt>
                <c:pt idx="2787">
                  <c:v>6.8865982963087342</c:v>
                </c:pt>
                <c:pt idx="2788">
                  <c:v>4.4041143282187196</c:v>
                </c:pt>
                <c:pt idx="2789">
                  <c:v>7.3954865994404546</c:v>
                </c:pt>
                <c:pt idx="2790">
                  <c:v>7.1636176967646952</c:v>
                </c:pt>
                <c:pt idx="2791">
                  <c:v>6.3582024459273638</c:v>
                </c:pt>
                <c:pt idx="2792">
                  <c:v>6.7199079076862862</c:v>
                </c:pt>
                <c:pt idx="2793">
                  <c:v>4.4458231517747073</c:v>
                </c:pt>
                <c:pt idx="2794">
                  <c:v>5.9234861113765636</c:v>
                </c:pt>
                <c:pt idx="2795">
                  <c:v>7.4916807663600338</c:v>
                </c:pt>
                <c:pt idx="2796">
                  <c:v>6.5854844926007479</c:v>
                </c:pt>
                <c:pt idx="2797">
                  <c:v>8.1245045562518037</c:v>
                </c:pt>
                <c:pt idx="2798">
                  <c:v>6.1577995001219534</c:v>
                </c:pt>
                <c:pt idx="2799">
                  <c:v>6.1684256903148249</c:v>
                </c:pt>
                <c:pt idx="2800">
                  <c:v>5.0073059873217058</c:v>
                </c:pt>
                <c:pt idx="2801">
                  <c:v>5.8504637064715777</c:v>
                </c:pt>
                <c:pt idx="2802">
                  <c:v>5.2471588598414689</c:v>
                </c:pt>
                <c:pt idx="2803">
                  <c:v>7.5820972000735569</c:v>
                </c:pt>
                <c:pt idx="2804">
                  <c:v>6.4838663638004963</c:v>
                </c:pt>
                <c:pt idx="2805">
                  <c:v>5.8181586755387036</c:v>
                </c:pt>
                <c:pt idx="2806">
                  <c:v>6.167881077869974</c:v>
                </c:pt>
                <c:pt idx="2807">
                  <c:v>5.3878199153207307</c:v>
                </c:pt>
                <c:pt idx="2808">
                  <c:v>6.8174909847897576</c:v>
                </c:pt>
                <c:pt idx="2809">
                  <c:v>3.657549234665384</c:v>
                </c:pt>
                <c:pt idx="2810">
                  <c:v>3.7820868561818295</c:v>
                </c:pt>
                <c:pt idx="2811">
                  <c:v>7.6001742983372385</c:v>
                </c:pt>
                <c:pt idx="2812">
                  <c:v>6.6660723853693069</c:v>
                </c:pt>
                <c:pt idx="2813">
                  <c:v>6.0107936646576068</c:v>
                </c:pt>
                <c:pt idx="2814">
                  <c:v>6.9660872781546814</c:v>
                </c:pt>
                <c:pt idx="2815">
                  <c:v>7.9087730322501768</c:v>
                </c:pt>
                <c:pt idx="2816">
                  <c:v>4.3361806364685007</c:v>
                </c:pt>
                <c:pt idx="2817">
                  <c:v>8.0247260452851172</c:v>
                </c:pt>
                <c:pt idx="2818">
                  <c:v>5.9865095878144983</c:v>
                </c:pt>
                <c:pt idx="2819">
                  <c:v>4.5828420038799642</c:v>
                </c:pt>
                <c:pt idx="2820">
                  <c:v>5.6964138928085255</c:v>
                </c:pt>
                <c:pt idx="2821">
                  <c:v>3.4150395461803003</c:v>
                </c:pt>
                <c:pt idx="2822">
                  <c:v>6.0667858380082933</c:v>
                </c:pt>
                <c:pt idx="2823">
                  <c:v>7.1643545685477905</c:v>
                </c:pt>
                <c:pt idx="2824">
                  <c:v>6.6447008287406444</c:v>
                </c:pt>
                <c:pt idx="2825">
                  <c:v>6.8134893677570716</c:v>
                </c:pt>
                <c:pt idx="2826">
                  <c:v>5.1128961581226706</c:v>
                </c:pt>
                <c:pt idx="2827">
                  <c:v>7.4869005620608808</c:v>
                </c:pt>
                <c:pt idx="2828">
                  <c:v>6.4072225427648783</c:v>
                </c:pt>
                <c:pt idx="2829">
                  <c:v>6.2030701176878686</c:v>
                </c:pt>
                <c:pt idx="2830">
                  <c:v>7.6404391563478402</c:v>
                </c:pt>
                <c:pt idx="2831">
                  <c:v>5.5848411916782741</c:v>
                </c:pt>
                <c:pt idx="2832">
                  <c:v>5.1021045810423544</c:v>
                </c:pt>
                <c:pt idx="2833">
                  <c:v>3.9640009967035201</c:v>
                </c:pt>
                <c:pt idx="2834">
                  <c:v>7.1483982487511808</c:v>
                </c:pt>
                <c:pt idx="2835">
                  <c:v>7.5693912550560345</c:v>
                </c:pt>
                <c:pt idx="2836">
                  <c:v>4.7153241919588726</c:v>
                </c:pt>
                <c:pt idx="2837">
                  <c:v>5.785254789053818</c:v>
                </c:pt>
                <c:pt idx="2838">
                  <c:v>7.7997641681749457</c:v>
                </c:pt>
                <c:pt idx="2839">
                  <c:v>6.7815837528239467</c:v>
                </c:pt>
                <c:pt idx="2840">
                  <c:v>8.2803554818631948</c:v>
                </c:pt>
                <c:pt idx="2841">
                  <c:v>5.6025528042409087</c:v>
                </c:pt>
                <c:pt idx="2842">
                  <c:v>6.2273584506752142</c:v>
                </c:pt>
                <c:pt idx="2843">
                  <c:v>6.5304849929039994</c:v>
                </c:pt>
                <c:pt idx="2844">
                  <c:v>4.5753373609108365</c:v>
                </c:pt>
                <c:pt idx="2845">
                  <c:v>6.194042080719683</c:v>
                </c:pt>
                <c:pt idx="2846">
                  <c:v>6.8626989812405581</c:v>
                </c:pt>
                <c:pt idx="2847">
                  <c:v>7.7039245812947454</c:v>
                </c:pt>
                <c:pt idx="2848">
                  <c:v>5.5957887999337181</c:v>
                </c:pt>
                <c:pt idx="2849">
                  <c:v>7.2095458905524463</c:v>
                </c:pt>
                <c:pt idx="2850">
                  <c:v>6.5734381728368323</c:v>
                </c:pt>
                <c:pt idx="2851">
                  <c:v>7.5627018638284449</c:v>
                </c:pt>
                <c:pt idx="2852">
                  <c:v>7.7508153418297914</c:v>
                </c:pt>
                <c:pt idx="2853">
                  <c:v>6.890527289922642</c:v>
                </c:pt>
                <c:pt idx="2854">
                  <c:v>3.3910452017978088</c:v>
                </c:pt>
                <c:pt idx="2855">
                  <c:v>7.7310703744639531</c:v>
                </c:pt>
                <c:pt idx="2856">
                  <c:v>8.1581478013965985</c:v>
                </c:pt>
                <c:pt idx="2857">
                  <c:v>7.4080480461220235</c:v>
                </c:pt>
                <c:pt idx="2858">
                  <c:v>7.9740490783733637</c:v>
                </c:pt>
                <c:pt idx="2859">
                  <c:v>5.5260492821454132</c:v>
                </c:pt>
                <c:pt idx="2860">
                  <c:v>7.9221005071674817</c:v>
                </c:pt>
                <c:pt idx="2861">
                  <c:v>4.0167308949762583</c:v>
                </c:pt>
                <c:pt idx="2862">
                  <c:v>4.602762645910941</c:v>
                </c:pt>
                <c:pt idx="2863">
                  <c:v>7.2672078596005445</c:v>
                </c:pt>
                <c:pt idx="2864">
                  <c:v>8.0379897565262652</c:v>
                </c:pt>
                <c:pt idx="2865">
                  <c:v>8.1903122504223038</c:v>
                </c:pt>
                <c:pt idx="2866">
                  <c:v>6.6564900496520059</c:v>
                </c:pt>
                <c:pt idx="2867">
                  <c:v>7.2979102916973355</c:v>
                </c:pt>
                <c:pt idx="2868">
                  <c:v>7.4708658192094832</c:v>
                </c:pt>
                <c:pt idx="2869">
                  <c:v>6.7107812240114502</c:v>
                </c:pt>
                <c:pt idx="2870">
                  <c:v>6.1891955042541102</c:v>
                </c:pt>
                <c:pt idx="2871">
                  <c:v>5.007371557501906</c:v>
                </c:pt>
                <c:pt idx="2872">
                  <c:v>3.0199050933541143</c:v>
                </c:pt>
                <c:pt idx="2873">
                  <c:v>5.0852831768679048</c:v>
                </c:pt>
                <c:pt idx="2874">
                  <c:v>4.2058140506482147</c:v>
                </c:pt>
                <c:pt idx="2875">
                  <c:v>7.9286091407811634</c:v>
                </c:pt>
                <c:pt idx="2876">
                  <c:v>5.2737110977153874</c:v>
                </c:pt>
                <c:pt idx="2877">
                  <c:v>7.7648024580623751</c:v>
                </c:pt>
                <c:pt idx="2878">
                  <c:v>4.1095544456470359</c:v>
                </c:pt>
                <c:pt idx="2879">
                  <c:v>6.4251877330926064</c:v>
                </c:pt>
                <c:pt idx="2880">
                  <c:v>6.065728272278454</c:v>
                </c:pt>
                <c:pt idx="2881">
                  <c:v>6.7970085252419441</c:v>
                </c:pt>
                <c:pt idx="2882">
                  <c:v>5.5700329664334038</c:v>
                </c:pt>
                <c:pt idx="2883">
                  <c:v>7.6339155638808798</c:v>
                </c:pt>
                <c:pt idx="2884">
                  <c:v>5.0843146682754092</c:v>
                </c:pt>
                <c:pt idx="2885">
                  <c:v>8.4332736857528587</c:v>
                </c:pt>
                <c:pt idx="2886">
                  <c:v>5.9673278409271235</c:v>
                </c:pt>
                <c:pt idx="2887">
                  <c:v>4.8794469985941165</c:v>
                </c:pt>
                <c:pt idx="2888">
                  <c:v>7.2237618067271665</c:v>
                </c:pt>
                <c:pt idx="2889">
                  <c:v>7.880677958372595</c:v>
                </c:pt>
                <c:pt idx="2890">
                  <c:v>6.6637108635104392</c:v>
                </c:pt>
                <c:pt idx="2891">
                  <c:v>4.5897853285932753</c:v>
                </c:pt>
                <c:pt idx="2892">
                  <c:v>4.8987735451845458</c:v>
                </c:pt>
                <c:pt idx="2893">
                  <c:v>6.6916574737749643</c:v>
                </c:pt>
                <c:pt idx="2894">
                  <c:v>5.4287429125158919</c:v>
                </c:pt>
                <c:pt idx="2895">
                  <c:v>6.2939308471214863</c:v>
                </c:pt>
                <c:pt idx="2896">
                  <c:v>7.7298207280641185</c:v>
                </c:pt>
                <c:pt idx="2897">
                  <c:v>7.0232845336847145</c:v>
                </c:pt>
                <c:pt idx="2898">
                  <c:v>1.7396799238148535</c:v>
                </c:pt>
                <c:pt idx="2899">
                  <c:v>6.7010091678829395</c:v>
                </c:pt>
                <c:pt idx="2900">
                  <c:v>6.1078433423116394</c:v>
                </c:pt>
                <c:pt idx="2901">
                  <c:v>5.9502588572307982</c:v>
                </c:pt>
                <c:pt idx="2902">
                  <c:v>7.6349746590471774</c:v>
                </c:pt>
                <c:pt idx="2903">
                  <c:v>3.9494312835767698</c:v>
                </c:pt>
                <c:pt idx="2904">
                  <c:v>6.6274829490767555</c:v>
                </c:pt>
                <c:pt idx="2905">
                  <c:v>7.027362079094674</c:v>
                </c:pt>
                <c:pt idx="2906">
                  <c:v>4.7536056092168453</c:v>
                </c:pt>
                <c:pt idx="2907">
                  <c:v>2.5911664734462807</c:v>
                </c:pt>
                <c:pt idx="2908">
                  <c:v>6.3880912282234608</c:v>
                </c:pt>
                <c:pt idx="2909">
                  <c:v>7.5171174165707484</c:v>
                </c:pt>
                <c:pt idx="2910">
                  <c:v>6.850171148306214</c:v>
                </c:pt>
                <c:pt idx="2911">
                  <c:v>4.8201675815211003</c:v>
                </c:pt>
                <c:pt idx="2912">
                  <c:v>4.4596921921820858</c:v>
                </c:pt>
                <c:pt idx="2913">
                  <c:v>3.4838798894526457</c:v>
                </c:pt>
                <c:pt idx="2914">
                  <c:v>5.3809738474359783</c:v>
                </c:pt>
                <c:pt idx="2915">
                  <c:v>5.5666032350098158</c:v>
                </c:pt>
                <c:pt idx="2916">
                  <c:v>8.3898132299631065</c:v>
                </c:pt>
                <c:pt idx="2917">
                  <c:v>5.5849064067590968</c:v>
                </c:pt>
                <c:pt idx="2918">
                  <c:v>5.933979363244287</c:v>
                </c:pt>
                <c:pt idx="2919">
                  <c:v>5.9222819807776883</c:v>
                </c:pt>
                <c:pt idx="2920">
                  <c:v>5.6642782033709196</c:v>
                </c:pt>
                <c:pt idx="2921">
                  <c:v>4.613891633077718</c:v>
                </c:pt>
                <c:pt idx="2922">
                  <c:v>5.8413897912944801</c:v>
                </c:pt>
                <c:pt idx="2923">
                  <c:v>7.313817319884059</c:v>
                </c:pt>
                <c:pt idx="2924">
                  <c:v>3.81424124192444</c:v>
                </c:pt>
                <c:pt idx="2925">
                  <c:v>7.2282741982357175</c:v>
                </c:pt>
                <c:pt idx="2926">
                  <c:v>5.7362238653238693</c:v>
                </c:pt>
                <c:pt idx="2927">
                  <c:v>5.2604980002462067</c:v>
                </c:pt>
                <c:pt idx="2928">
                  <c:v>6.5165613487924041</c:v>
                </c:pt>
                <c:pt idx="2929">
                  <c:v>7.4474871853340527</c:v>
                </c:pt>
                <c:pt idx="2930">
                  <c:v>5.9662754946541741</c:v>
                </c:pt>
                <c:pt idx="2931">
                  <c:v>7.463877006660887</c:v>
                </c:pt>
                <c:pt idx="2932">
                  <c:v>4.6411376730815492</c:v>
                </c:pt>
                <c:pt idx="2933">
                  <c:v>5.3942464047911338</c:v>
                </c:pt>
                <c:pt idx="2934">
                  <c:v>6.7825208526633114</c:v>
                </c:pt>
                <c:pt idx="2935">
                  <c:v>3.7212474692377713</c:v>
                </c:pt>
                <c:pt idx="2936">
                  <c:v>5.7270824560872891</c:v>
                </c:pt>
                <c:pt idx="2937">
                  <c:v>5.3757732308775905</c:v>
                </c:pt>
                <c:pt idx="2938">
                  <c:v>4.940733288071228</c:v>
                </c:pt>
                <c:pt idx="2939">
                  <c:v>5.2858214205587268</c:v>
                </c:pt>
                <c:pt idx="2940">
                  <c:v>2.5097578649044632</c:v>
                </c:pt>
                <c:pt idx="2941">
                  <c:v>5.1789675060997729</c:v>
                </c:pt>
                <c:pt idx="2942">
                  <c:v>3.8201406763690287</c:v>
                </c:pt>
                <c:pt idx="2943">
                  <c:v>7.103665461955555</c:v>
                </c:pt>
                <c:pt idx="2944">
                  <c:v>8.3701699046218376</c:v>
                </c:pt>
                <c:pt idx="2945">
                  <c:v>3.8978781873507677</c:v>
                </c:pt>
                <c:pt idx="2946">
                  <c:v>6.0994304518038041</c:v>
                </c:pt>
                <c:pt idx="2947">
                  <c:v>8.6819692151910441</c:v>
                </c:pt>
                <c:pt idx="2948">
                  <c:v>8.3031204998005474</c:v>
                </c:pt>
                <c:pt idx="2949">
                  <c:v>7.8290024814035712</c:v>
                </c:pt>
                <c:pt idx="2950">
                  <c:v>7.2732121108694434</c:v>
                </c:pt>
                <c:pt idx="2951">
                  <c:v>7.7949543852991452</c:v>
                </c:pt>
                <c:pt idx="2952">
                  <c:v>4.2298420944725184</c:v>
                </c:pt>
                <c:pt idx="2953">
                  <c:v>8.0014435146685763</c:v>
                </c:pt>
                <c:pt idx="2954">
                  <c:v>5.7428980565207404</c:v>
                </c:pt>
                <c:pt idx="2955">
                  <c:v>3.5658289527897669</c:v>
                </c:pt>
                <c:pt idx="2956">
                  <c:v>7.0767310179335778</c:v>
                </c:pt>
                <c:pt idx="2957">
                  <c:v>6.7481299811514743</c:v>
                </c:pt>
                <c:pt idx="2958">
                  <c:v>4.422755803186444</c:v>
                </c:pt>
                <c:pt idx="2959">
                  <c:v>4.9042117574865776</c:v>
                </c:pt>
                <c:pt idx="2960">
                  <c:v>7.9840358786861341</c:v>
                </c:pt>
                <c:pt idx="2961">
                  <c:v>7.4038271482758917</c:v>
                </c:pt>
                <c:pt idx="2962">
                  <c:v>4.5401896507317145</c:v>
                </c:pt>
                <c:pt idx="2963">
                  <c:v>4.8313754530834983</c:v>
                </c:pt>
                <c:pt idx="2964">
                  <c:v>6.1403982300215185</c:v>
                </c:pt>
                <c:pt idx="2965">
                  <c:v>6.0881918942775508</c:v>
                </c:pt>
                <c:pt idx="2966">
                  <c:v>6.7905064650158939</c:v>
                </c:pt>
                <c:pt idx="2967">
                  <c:v>6.2499067085455824</c:v>
                </c:pt>
                <c:pt idx="2968">
                  <c:v>5.1813569121494485</c:v>
                </c:pt>
                <c:pt idx="2969">
                  <c:v>6.69307283901394</c:v>
                </c:pt>
                <c:pt idx="2970">
                  <c:v>7.1616371471726259</c:v>
                </c:pt>
                <c:pt idx="2971">
                  <c:v>4.8009056247031685</c:v>
                </c:pt>
                <c:pt idx="2972">
                  <c:v>6.2414103867307471</c:v>
                </c:pt>
                <c:pt idx="2973">
                  <c:v>6.8537703823919829</c:v>
                </c:pt>
                <c:pt idx="2974">
                  <c:v>6.3529825745120592</c:v>
                </c:pt>
                <c:pt idx="2975">
                  <c:v>6.3170760810992048</c:v>
                </c:pt>
                <c:pt idx="2976">
                  <c:v>5.4496221722957303</c:v>
                </c:pt>
                <c:pt idx="2977">
                  <c:v>5.4740350873878585</c:v>
                </c:pt>
                <c:pt idx="2978">
                  <c:v>6.9306786252455526</c:v>
                </c:pt>
                <c:pt idx="2979">
                  <c:v>4.782797865180763</c:v>
                </c:pt>
                <c:pt idx="2980">
                  <c:v>4.2289348118888519</c:v>
                </c:pt>
                <c:pt idx="2981">
                  <c:v>4.9482535722857888</c:v>
                </c:pt>
                <c:pt idx="2982">
                  <c:v>6.1916842598272686</c:v>
                </c:pt>
                <c:pt idx="2983">
                  <c:v>7.4211162730632001</c:v>
                </c:pt>
                <c:pt idx="2984">
                  <c:v>4.9532056395092763</c:v>
                </c:pt>
                <c:pt idx="2985">
                  <c:v>5.5266957746143159</c:v>
                </c:pt>
                <c:pt idx="2986">
                  <c:v>6.9565595571998946</c:v>
                </c:pt>
                <c:pt idx="2987">
                  <c:v>5.5842417712875703</c:v>
                </c:pt>
                <c:pt idx="2988">
                  <c:v>6.5138391754881297</c:v>
                </c:pt>
                <c:pt idx="2989">
                  <c:v>6.1253272569342068</c:v>
                </c:pt>
                <c:pt idx="2990">
                  <c:v>7.6534333415239875</c:v>
                </c:pt>
                <c:pt idx="2991">
                  <c:v>7.0186855562760968</c:v>
                </c:pt>
                <c:pt idx="2992">
                  <c:v>6.3430878354609721</c:v>
                </c:pt>
                <c:pt idx="2993">
                  <c:v>7.6177453015897534</c:v>
                </c:pt>
                <c:pt idx="2994">
                  <c:v>5.4065478404660228</c:v>
                </c:pt>
                <c:pt idx="2995">
                  <c:v>5.9136541653139556</c:v>
                </c:pt>
                <c:pt idx="2996">
                  <c:v>2.253506832065824</c:v>
                </c:pt>
                <c:pt idx="2997">
                  <c:v>6.5315071700118112</c:v>
                </c:pt>
                <c:pt idx="2998">
                  <c:v>3.4419100419180326</c:v>
                </c:pt>
                <c:pt idx="2999">
                  <c:v>7.4540167675250029</c:v>
                </c:pt>
                <c:pt idx="3000">
                  <c:v>7.2497111412128543</c:v>
                </c:pt>
                <c:pt idx="3001">
                  <c:v>6.5848664918372188</c:v>
                </c:pt>
                <c:pt idx="3002">
                  <c:v>5.4977978632317877</c:v>
                </c:pt>
                <c:pt idx="3003">
                  <c:v>5.3278725368614843</c:v>
                </c:pt>
                <c:pt idx="3004">
                  <c:v>6.104841262238728</c:v>
                </c:pt>
                <c:pt idx="3005">
                  <c:v>7.4143059282661019</c:v>
                </c:pt>
                <c:pt idx="3006">
                  <c:v>6.4867651067340484</c:v>
                </c:pt>
                <c:pt idx="3007">
                  <c:v>8.1729664400374507</c:v>
                </c:pt>
                <c:pt idx="3008">
                  <c:v>5.4069055157406005</c:v>
                </c:pt>
                <c:pt idx="3009">
                  <c:v>5.3957772589589341</c:v>
                </c:pt>
                <c:pt idx="3010">
                  <c:v>4.6092397176340585</c:v>
                </c:pt>
                <c:pt idx="3011">
                  <c:v>6.4372862441017178</c:v>
                </c:pt>
                <c:pt idx="3012">
                  <c:v>5.3877548625303859</c:v>
                </c:pt>
                <c:pt idx="3013">
                  <c:v>7.8400116200579086</c:v>
                </c:pt>
                <c:pt idx="3014">
                  <c:v>4.2244326354054547</c:v>
                </c:pt>
                <c:pt idx="3015">
                  <c:v>5.9024809716953257</c:v>
                </c:pt>
                <c:pt idx="3016">
                  <c:v>5.1374129281221288</c:v>
                </c:pt>
                <c:pt idx="3017">
                  <c:v>6.405896649775249</c:v>
                </c:pt>
                <c:pt idx="3018">
                  <c:v>7.3215613000082946</c:v>
                </c:pt>
                <c:pt idx="3019">
                  <c:v>3.5320943072967483</c:v>
                </c:pt>
                <c:pt idx="3020">
                  <c:v>3.5243394090392606</c:v>
                </c:pt>
                <c:pt idx="3021">
                  <c:v>7.6784376099485119</c:v>
                </c:pt>
                <c:pt idx="3022">
                  <c:v>8.5060772239016078</c:v>
                </c:pt>
                <c:pt idx="3023">
                  <c:v>6.29608797577706</c:v>
                </c:pt>
                <c:pt idx="3024">
                  <c:v>6.8237889736450859</c:v>
                </c:pt>
                <c:pt idx="3025">
                  <c:v>8.0081719177040522</c:v>
                </c:pt>
                <c:pt idx="3026">
                  <c:v>3.506498220237845</c:v>
                </c:pt>
                <c:pt idx="3027">
                  <c:v>7.2271727354039674</c:v>
                </c:pt>
                <c:pt idx="3028">
                  <c:v>7.6969748526366697</c:v>
                </c:pt>
                <c:pt idx="3029">
                  <c:v>4.5932771830545205</c:v>
                </c:pt>
                <c:pt idx="3030">
                  <c:v>6.4200137038085723</c:v>
                </c:pt>
                <c:pt idx="3031">
                  <c:v>5.9123457279770646</c:v>
                </c:pt>
                <c:pt idx="3032">
                  <c:v>5.4909191618100834</c:v>
                </c:pt>
                <c:pt idx="3033">
                  <c:v>7.4118912370156913</c:v>
                </c:pt>
                <c:pt idx="3034">
                  <c:v>6.9082508658017714</c:v>
                </c:pt>
                <c:pt idx="3035">
                  <c:v>5.425707677013814</c:v>
                </c:pt>
                <c:pt idx="3036">
                  <c:v>4.5268949251315496</c:v>
                </c:pt>
                <c:pt idx="3037">
                  <c:v>7.7540445546913812</c:v>
                </c:pt>
                <c:pt idx="3038">
                  <c:v>7.6129809052582189</c:v>
                </c:pt>
                <c:pt idx="3039">
                  <c:v>6.4356363837700652</c:v>
                </c:pt>
                <c:pt idx="3040">
                  <c:v>8.3588918017331828</c:v>
                </c:pt>
                <c:pt idx="3041">
                  <c:v>5.3269562025817736</c:v>
                </c:pt>
                <c:pt idx="3042">
                  <c:v>4.4852900959582351</c:v>
                </c:pt>
                <c:pt idx="3043">
                  <c:v>5.7773132004936061</c:v>
                </c:pt>
                <c:pt idx="3044">
                  <c:v>6.8735653214538157</c:v>
                </c:pt>
                <c:pt idx="3045">
                  <c:v>7.3279979727453721</c:v>
                </c:pt>
                <c:pt idx="3046">
                  <c:v>4.5519660036110334</c:v>
                </c:pt>
                <c:pt idx="3047">
                  <c:v>8.3081898755911059</c:v>
                </c:pt>
                <c:pt idx="3048">
                  <c:v>6.0286603101107925</c:v>
                </c:pt>
                <c:pt idx="3049">
                  <c:v>7.1760770812328722</c:v>
                </c:pt>
                <c:pt idx="3050">
                  <c:v>7.9419538635315803</c:v>
                </c:pt>
                <c:pt idx="3051">
                  <c:v>6.0038122867307626</c:v>
                </c:pt>
                <c:pt idx="3052">
                  <c:v>5.5259848240864375</c:v>
                </c:pt>
                <c:pt idx="3053">
                  <c:v>6.0754285644076891</c:v>
                </c:pt>
                <c:pt idx="3054">
                  <c:v>4.5941153216724109</c:v>
                </c:pt>
                <c:pt idx="3055">
                  <c:v>4.9879134158677187</c:v>
                </c:pt>
                <c:pt idx="3056">
                  <c:v>5.7646757561990265</c:v>
                </c:pt>
                <c:pt idx="3057">
                  <c:v>6.9354454738457845</c:v>
                </c:pt>
                <c:pt idx="3058">
                  <c:v>5.6056450834110052</c:v>
                </c:pt>
                <c:pt idx="3059">
                  <c:v>6.4394496471685398</c:v>
                </c:pt>
                <c:pt idx="3060">
                  <c:v>7.0581952370600609</c:v>
                </c:pt>
                <c:pt idx="3061">
                  <c:v>6.5682618133583404</c:v>
                </c:pt>
                <c:pt idx="3062">
                  <c:v>7.6625192086591518</c:v>
                </c:pt>
                <c:pt idx="3063">
                  <c:v>7.3849806609823991</c:v>
                </c:pt>
                <c:pt idx="3064">
                  <c:v>1.8746260983102003</c:v>
                </c:pt>
                <c:pt idx="3065">
                  <c:v>7.6248089705255868</c:v>
                </c:pt>
                <c:pt idx="3066">
                  <c:v>8.2101989437188152</c:v>
                </c:pt>
                <c:pt idx="3067">
                  <c:v>6.4152981902283921</c:v>
                </c:pt>
                <c:pt idx="3068">
                  <c:v>8.0850598348272023</c:v>
                </c:pt>
                <c:pt idx="3069">
                  <c:v>4.493962534195723</c:v>
                </c:pt>
                <c:pt idx="3070">
                  <c:v>5.7102757823954109</c:v>
                </c:pt>
                <c:pt idx="3071">
                  <c:v>5.5398485062429161</c:v>
                </c:pt>
                <c:pt idx="3072">
                  <c:v>6.2554492857095685</c:v>
                </c:pt>
                <c:pt idx="3073">
                  <c:v>7.5838640326360514</c:v>
                </c:pt>
                <c:pt idx="3074">
                  <c:v>7.6128622615870949</c:v>
                </c:pt>
                <c:pt idx="3075">
                  <c:v>8.1008544740879813</c:v>
                </c:pt>
                <c:pt idx="3076">
                  <c:v>5.1538213052928814</c:v>
                </c:pt>
                <c:pt idx="3077">
                  <c:v>7.8742189270601814</c:v>
                </c:pt>
                <c:pt idx="3078">
                  <c:v>7.3289769923167736</c:v>
                </c:pt>
                <c:pt idx="3079">
                  <c:v>5.3178997968728581</c:v>
                </c:pt>
                <c:pt idx="3080">
                  <c:v>5.3569197146740954</c:v>
                </c:pt>
                <c:pt idx="3081">
                  <c:v>4.2645468508889284</c:v>
                </c:pt>
                <c:pt idx="3082">
                  <c:v>5.7124326516040833</c:v>
                </c:pt>
                <c:pt idx="3083">
                  <c:v>4.9009751124553178</c:v>
                </c:pt>
                <c:pt idx="3084">
                  <c:v>4.3587441942551921</c:v>
                </c:pt>
                <c:pt idx="3085">
                  <c:v>7.1732895978878259</c:v>
                </c:pt>
                <c:pt idx="3086">
                  <c:v>5.3060041705268857</c:v>
                </c:pt>
                <c:pt idx="3087">
                  <c:v>8.1497422985588948</c:v>
                </c:pt>
                <c:pt idx="3088">
                  <c:v>5.8622713859359035</c:v>
                </c:pt>
                <c:pt idx="3089">
                  <c:v>4.7655866560836762</c:v>
                </c:pt>
                <c:pt idx="3090">
                  <c:v>6.739952749085294</c:v>
                </c:pt>
                <c:pt idx="3091">
                  <c:v>5.4832418460001913</c:v>
                </c:pt>
                <c:pt idx="3092">
                  <c:v>5.9819141105831353</c:v>
                </c:pt>
                <c:pt idx="3093">
                  <c:v>6.3536325398692721</c:v>
                </c:pt>
                <c:pt idx="3094">
                  <c:v>4.5765817356528187</c:v>
                </c:pt>
                <c:pt idx="3095">
                  <c:v>8.1783717112358723</c:v>
                </c:pt>
                <c:pt idx="3096">
                  <c:v>7.1795952141872839</c:v>
                </c:pt>
                <c:pt idx="3097">
                  <c:v>4.1185214858927282</c:v>
                </c:pt>
                <c:pt idx="3098">
                  <c:v>6.5017451121878542</c:v>
                </c:pt>
                <c:pt idx="3099">
                  <c:v>7.6541645785886558</c:v>
                </c:pt>
                <c:pt idx="3100">
                  <c:v>6.4634683715090713</c:v>
                </c:pt>
                <c:pt idx="3101">
                  <c:v>3.8410956876341524</c:v>
                </c:pt>
                <c:pt idx="3102">
                  <c:v>6.1744185277599168</c:v>
                </c:pt>
                <c:pt idx="3103">
                  <c:v>7.1198965113915964</c:v>
                </c:pt>
                <c:pt idx="3104">
                  <c:v>6.3467943024170639</c:v>
                </c:pt>
                <c:pt idx="3105">
                  <c:v>5.7568097757114591</c:v>
                </c:pt>
                <c:pt idx="3106">
                  <c:v>7.7661107648196186</c:v>
                </c:pt>
                <c:pt idx="3107">
                  <c:v>6.9641678093558461</c:v>
                </c:pt>
                <c:pt idx="3108">
                  <c:v>4.0932139557903415</c:v>
                </c:pt>
                <c:pt idx="3109">
                  <c:v>7.4926573435460888</c:v>
                </c:pt>
                <c:pt idx="3110">
                  <c:v>6.2312634413105226</c:v>
                </c:pt>
                <c:pt idx="3111">
                  <c:v>4.2531571411005942</c:v>
                </c:pt>
                <c:pt idx="3112">
                  <c:v>7.2968165699678149</c:v>
                </c:pt>
                <c:pt idx="3113">
                  <c:v>4.003606490428302</c:v>
                </c:pt>
                <c:pt idx="3114">
                  <c:v>6.9304455126139572</c:v>
                </c:pt>
                <c:pt idx="3115">
                  <c:v>7.0388006417024336</c:v>
                </c:pt>
                <c:pt idx="3116">
                  <c:v>6.46502649088964</c:v>
                </c:pt>
                <c:pt idx="3117">
                  <c:v>5.4246000957672225</c:v>
                </c:pt>
                <c:pt idx="3118">
                  <c:v>7.8372253273910903</c:v>
                </c:pt>
                <c:pt idx="3119">
                  <c:v>6.819129491321041</c:v>
                </c:pt>
                <c:pt idx="3120">
                  <c:v>7.3513815055645155</c:v>
                </c:pt>
                <c:pt idx="3121">
                  <c:v>3.7662368000530688</c:v>
                </c:pt>
                <c:pt idx="3122">
                  <c:v>4.4492374546129678</c:v>
                </c:pt>
                <c:pt idx="3123">
                  <c:v>4.1192792669406586</c:v>
                </c:pt>
                <c:pt idx="3124">
                  <c:v>6.3678880926796557</c:v>
                </c:pt>
                <c:pt idx="3125">
                  <c:v>5.2942456677164218</c:v>
                </c:pt>
                <c:pt idx="3126">
                  <c:v>7.6170642196246652</c:v>
                </c:pt>
                <c:pt idx="3127">
                  <c:v>4.6280397483645057</c:v>
                </c:pt>
                <c:pt idx="3128">
                  <c:v>5.705310309355724</c:v>
                </c:pt>
                <c:pt idx="3129">
                  <c:v>5.2148453507729506</c:v>
                </c:pt>
                <c:pt idx="3130">
                  <c:v>5.7267704528978109</c:v>
                </c:pt>
                <c:pt idx="3131">
                  <c:v>5.7427293153171597</c:v>
                </c:pt>
                <c:pt idx="3132">
                  <c:v>6.180484365059014</c:v>
                </c:pt>
                <c:pt idx="3133">
                  <c:v>5.9692361052377496</c:v>
                </c:pt>
                <c:pt idx="3134">
                  <c:v>2.9961423084666987</c:v>
                </c:pt>
                <c:pt idx="3135">
                  <c:v>5.8093408122804062</c:v>
                </c:pt>
                <c:pt idx="3136">
                  <c:v>4.9338909198986096</c:v>
                </c:pt>
                <c:pt idx="3137">
                  <c:v>6.2399255903217439</c:v>
                </c:pt>
                <c:pt idx="3138">
                  <c:v>7.8855633650100581</c:v>
                </c:pt>
                <c:pt idx="3139">
                  <c:v>7.524372849789529</c:v>
                </c:pt>
                <c:pt idx="3140">
                  <c:v>6.3850064471414889</c:v>
                </c:pt>
                <c:pt idx="3141">
                  <c:v>7.2807950523370755</c:v>
                </c:pt>
                <c:pt idx="3142">
                  <c:v>3.9474218993111165</c:v>
                </c:pt>
                <c:pt idx="3143">
                  <c:v>6.1628098143818075</c:v>
                </c:pt>
                <c:pt idx="3144">
                  <c:v>5.2556670274158241</c:v>
                </c:pt>
                <c:pt idx="3145">
                  <c:v>5.7047370908693535</c:v>
                </c:pt>
                <c:pt idx="3146">
                  <c:v>6.4604233201397818</c:v>
                </c:pt>
                <c:pt idx="3147">
                  <c:v>4.3773324055141458</c:v>
                </c:pt>
                <c:pt idx="3148">
                  <c:v>7.1967610874322183</c:v>
                </c:pt>
                <c:pt idx="3149">
                  <c:v>4.1718992929766223</c:v>
                </c:pt>
                <c:pt idx="3150">
                  <c:v>3.0391492791166135</c:v>
                </c:pt>
                <c:pt idx="3151">
                  <c:v>4.8714934715899343</c:v>
                </c:pt>
              </c:numCache>
            </c:numRef>
          </c:yVal>
          <c:smooth val="0"/>
          <c:extLst>
            <c:ext xmlns:c16="http://schemas.microsoft.com/office/drawing/2014/chart" uri="{C3380CC4-5D6E-409C-BE32-E72D297353CC}">
              <c16:uniqueId val="{00000000-E2C5-4A7E-B583-A4CB042EDA78}"/>
            </c:ext>
          </c:extLst>
        </c:ser>
        <c:ser>
          <c:idx val="4"/>
          <c:order val="1"/>
          <c:tx>
            <c:strRef>
              <c:f>'Sys Cost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Var'!$G$4:$G$3155</c:f>
              <c:numCache>
                <c:formatCode>General</c:formatCode>
                <c:ptCount val="3152"/>
                <c:pt idx="0" formatCode="_(* #,##0_);_(* \(#,##0\);_(* &quot;-&quot;??_);_(@_)">
                  <c:v>18.159151597968368</c:v>
                </c:pt>
                <c:pt idx="1051" formatCode="_(* #,##0_);_(* \(#,##0\);_(* &quot;-&quot;??_);_(@_)">
                  <c:v>12.860975138350002</c:v>
                </c:pt>
                <c:pt idx="2102" formatCode="_(* #,##0_);_(* \(#,##0\);_(* &quot;-&quot;??_);_(@_)">
                  <c:v>4.1970964409319986</c:v>
                </c:pt>
              </c:numCache>
            </c:numRef>
          </c:yVal>
          <c:smooth val="0"/>
          <c:extLst>
            <c:ext xmlns:c16="http://schemas.microsoft.com/office/drawing/2014/chart" uri="{C3380CC4-5D6E-409C-BE32-E72D297353CC}">
              <c16:uniqueId val="{00000001-E2C5-4A7E-B583-A4CB042EDA78}"/>
            </c:ext>
          </c:extLst>
        </c:ser>
        <c:ser>
          <c:idx val="1"/>
          <c:order val="2"/>
          <c:tx>
            <c:strRef>
              <c:f>'Sys Cost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Var'!$F$4:$F$3155</c:f>
              <c:numCache>
                <c:formatCode>General</c:formatCode>
                <c:ptCount val="3152"/>
                <c:pt idx="0" formatCode="_(* #,##0_);_(* \(#,##0\);_(* &quot;-&quot;??_);_(@_)">
                  <c:v>20.859057016622199</c:v>
                </c:pt>
                <c:pt idx="1051" formatCode="_(* #,##0_);_(* \(#,##0\);_(* &quot;-&quot;??_);_(@_)">
                  <c:v>14.81876282540011</c:v>
                </c:pt>
                <c:pt idx="2102" formatCode="_(* #,##0_);_(* \(#,##0\);_(* &quot;-&quot;??_);_(@_)">
                  <c:v>6.0402941912220589</c:v>
                </c:pt>
              </c:numCache>
            </c:numRef>
          </c:yVal>
          <c:smooth val="0"/>
          <c:extLst>
            <c:ext xmlns:c16="http://schemas.microsoft.com/office/drawing/2014/chart" uri="{C3380CC4-5D6E-409C-BE32-E72D297353CC}">
              <c16:uniqueId val="{00000002-E2C5-4A7E-B583-A4CB042EDA78}"/>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'Sys Cost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Var'!$H$4:$H$3155</c:f>
              <c:numCache>
                <c:formatCode>General</c:formatCode>
                <c:ptCount val="3152"/>
                <c:pt idx="0" formatCode="_(* #,##0_);_(* \(#,##0\);_(* &quot;-&quot;??_);_(@_)">
                  <c:v>23.889856119022991</c:v>
                </c:pt>
                <c:pt idx="1051" formatCode="_(* #,##0_);_(* \(#,##0\);_(* &quot;-&quot;??_);_(@_)">
                  <c:v>16.846065289000002</c:v>
                </c:pt>
                <c:pt idx="2102" formatCode="_(* #,##0_);_(* \(#,##0\);_(* &quot;-&quot;??_);_(@_)">
                  <c:v>7.7030012644856356</c:v>
                </c:pt>
              </c:numCache>
            </c:numRef>
          </c:yVal>
          <c:smooth val="0"/>
          <c:extLst>
            <c:ext xmlns:c16="http://schemas.microsoft.com/office/drawing/2014/chart" uri="{C3380CC4-5D6E-409C-BE32-E72D297353CC}">
              <c16:uniqueId val="{00000003-E2C5-4A7E-B583-A4CB042EDA78}"/>
            </c:ext>
          </c:extLst>
        </c:ser>
        <c:dLbls>
          <c:showLegendKey val="0"/>
          <c:showVal val="0"/>
          <c:showCatName val="0"/>
          <c:showSerName val="0"/>
          <c:showPercent val="0"/>
          <c:showBubbleSize val="0"/>
        </c:dLbls>
        <c:axId val="1441870208"/>
        <c:axId val="1441872288"/>
      </c:scatterChart>
      <c:valAx>
        <c:axId val="2063185712"/>
        <c:scaling>
          <c:orientation val="minMax"/>
          <c:max val="1"/>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'Net Cost Cap Detailed'!$E$3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'Net Cost Cap Detailed'!$D$4:$D$6308</c:f>
              <c:numCache>
                <c:formatCode>General</c:formatCode>
                <c:ptCount val="6305"/>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6.5</c:v>
                </c:pt>
                <c:pt idx="3154">
                  <c:v>6.5</c:v>
                </c:pt>
                <c:pt idx="3155">
                  <c:v>6.5</c:v>
                </c:pt>
                <c:pt idx="3156">
                  <c:v>6.5</c:v>
                </c:pt>
                <c:pt idx="3157">
                  <c:v>6.5</c:v>
                </c:pt>
                <c:pt idx="3158">
                  <c:v>6.5</c:v>
                </c:pt>
                <c:pt idx="3159">
                  <c:v>6.5</c:v>
                </c:pt>
                <c:pt idx="3160">
                  <c:v>6.5</c:v>
                </c:pt>
                <c:pt idx="3161">
                  <c:v>6.5</c:v>
                </c:pt>
                <c:pt idx="3162">
                  <c:v>6.5</c:v>
                </c:pt>
                <c:pt idx="3163">
                  <c:v>6.5</c:v>
                </c:pt>
                <c:pt idx="3164">
                  <c:v>6.5</c:v>
                </c:pt>
                <c:pt idx="3165">
                  <c:v>6.5</c:v>
                </c:pt>
                <c:pt idx="3166">
                  <c:v>6.5</c:v>
                </c:pt>
                <c:pt idx="3167">
                  <c:v>6.5</c:v>
                </c:pt>
                <c:pt idx="3168">
                  <c:v>6.5</c:v>
                </c:pt>
                <c:pt idx="3169">
                  <c:v>6.5</c:v>
                </c:pt>
                <c:pt idx="3170">
                  <c:v>6.5</c:v>
                </c:pt>
                <c:pt idx="3171">
                  <c:v>6.5</c:v>
                </c:pt>
                <c:pt idx="3172">
                  <c:v>6.5</c:v>
                </c:pt>
                <c:pt idx="3173">
                  <c:v>6.5</c:v>
                </c:pt>
                <c:pt idx="3174">
                  <c:v>6.5</c:v>
                </c:pt>
                <c:pt idx="3175">
                  <c:v>6.5</c:v>
                </c:pt>
                <c:pt idx="3176">
                  <c:v>6.5</c:v>
                </c:pt>
                <c:pt idx="3177">
                  <c:v>6.5</c:v>
                </c:pt>
                <c:pt idx="3178">
                  <c:v>6.5</c:v>
                </c:pt>
                <c:pt idx="3179">
                  <c:v>6.5</c:v>
                </c:pt>
                <c:pt idx="3180">
                  <c:v>6.5</c:v>
                </c:pt>
                <c:pt idx="3181">
                  <c:v>6.5</c:v>
                </c:pt>
                <c:pt idx="3182">
                  <c:v>6.5</c:v>
                </c:pt>
                <c:pt idx="3183">
                  <c:v>6.5</c:v>
                </c:pt>
                <c:pt idx="3184">
                  <c:v>6.5</c:v>
                </c:pt>
                <c:pt idx="3185">
                  <c:v>6.5</c:v>
                </c:pt>
                <c:pt idx="3186">
                  <c:v>6.5</c:v>
                </c:pt>
                <c:pt idx="3187">
                  <c:v>6.5</c:v>
                </c:pt>
                <c:pt idx="3188">
                  <c:v>6.5</c:v>
                </c:pt>
                <c:pt idx="3189">
                  <c:v>6.5</c:v>
                </c:pt>
                <c:pt idx="3190">
                  <c:v>6.5</c:v>
                </c:pt>
                <c:pt idx="3191">
                  <c:v>6.5</c:v>
                </c:pt>
                <c:pt idx="3192">
                  <c:v>6.5</c:v>
                </c:pt>
                <c:pt idx="3193">
                  <c:v>6.5</c:v>
                </c:pt>
                <c:pt idx="3194">
                  <c:v>6.5</c:v>
                </c:pt>
                <c:pt idx="3195">
                  <c:v>6.5</c:v>
                </c:pt>
                <c:pt idx="3196">
                  <c:v>6.5</c:v>
                </c:pt>
                <c:pt idx="3197">
                  <c:v>6.5</c:v>
                </c:pt>
                <c:pt idx="3198">
                  <c:v>6.5</c:v>
                </c:pt>
                <c:pt idx="3199">
                  <c:v>6.5</c:v>
                </c:pt>
                <c:pt idx="3200">
                  <c:v>6.5</c:v>
                </c:pt>
                <c:pt idx="3201">
                  <c:v>6.5</c:v>
                </c:pt>
                <c:pt idx="3202">
                  <c:v>6.5</c:v>
                </c:pt>
                <c:pt idx="3203">
                  <c:v>6.5</c:v>
                </c:pt>
                <c:pt idx="3204">
                  <c:v>6.5</c:v>
                </c:pt>
                <c:pt idx="3205">
                  <c:v>6.5</c:v>
                </c:pt>
                <c:pt idx="3206">
                  <c:v>6.5</c:v>
                </c:pt>
                <c:pt idx="3207">
                  <c:v>6.5</c:v>
                </c:pt>
                <c:pt idx="3208">
                  <c:v>6.5</c:v>
                </c:pt>
                <c:pt idx="3209">
                  <c:v>6.5</c:v>
                </c:pt>
                <c:pt idx="3210">
                  <c:v>6.5</c:v>
                </c:pt>
                <c:pt idx="3211">
                  <c:v>6.5</c:v>
                </c:pt>
                <c:pt idx="3212">
                  <c:v>6.5</c:v>
                </c:pt>
                <c:pt idx="3213">
                  <c:v>6.5</c:v>
                </c:pt>
                <c:pt idx="3214">
                  <c:v>6.5</c:v>
                </c:pt>
                <c:pt idx="3215">
                  <c:v>6.5</c:v>
                </c:pt>
                <c:pt idx="3216">
                  <c:v>6.5</c:v>
                </c:pt>
                <c:pt idx="3217">
                  <c:v>6.5</c:v>
                </c:pt>
                <c:pt idx="3218">
                  <c:v>6.5</c:v>
                </c:pt>
                <c:pt idx="3219">
                  <c:v>6.5</c:v>
                </c:pt>
                <c:pt idx="3220">
                  <c:v>6.5</c:v>
                </c:pt>
                <c:pt idx="3221">
                  <c:v>6.5</c:v>
                </c:pt>
                <c:pt idx="3222">
                  <c:v>6.5</c:v>
                </c:pt>
                <c:pt idx="3223">
                  <c:v>6.5</c:v>
                </c:pt>
                <c:pt idx="3224">
                  <c:v>6.5</c:v>
                </c:pt>
                <c:pt idx="3225">
                  <c:v>6.5</c:v>
                </c:pt>
                <c:pt idx="3226">
                  <c:v>6.5</c:v>
                </c:pt>
                <c:pt idx="3227">
                  <c:v>6.5</c:v>
                </c:pt>
                <c:pt idx="3228">
                  <c:v>6.5</c:v>
                </c:pt>
                <c:pt idx="3229">
                  <c:v>6.5</c:v>
                </c:pt>
                <c:pt idx="3230">
                  <c:v>6.5</c:v>
                </c:pt>
                <c:pt idx="3231">
                  <c:v>6.5</c:v>
                </c:pt>
                <c:pt idx="3232">
                  <c:v>6.5</c:v>
                </c:pt>
                <c:pt idx="3233">
                  <c:v>6.5</c:v>
                </c:pt>
                <c:pt idx="3234">
                  <c:v>6.5</c:v>
                </c:pt>
                <c:pt idx="3235">
                  <c:v>6.5</c:v>
                </c:pt>
                <c:pt idx="3236">
                  <c:v>6.5</c:v>
                </c:pt>
                <c:pt idx="3237">
                  <c:v>6.5</c:v>
                </c:pt>
                <c:pt idx="3238">
                  <c:v>6.5</c:v>
                </c:pt>
                <c:pt idx="3239">
                  <c:v>6.5</c:v>
                </c:pt>
                <c:pt idx="3240">
                  <c:v>6.5</c:v>
                </c:pt>
                <c:pt idx="3241">
                  <c:v>6.5</c:v>
                </c:pt>
                <c:pt idx="3242">
                  <c:v>6.5</c:v>
                </c:pt>
                <c:pt idx="3243">
                  <c:v>6.5</c:v>
                </c:pt>
                <c:pt idx="3244">
                  <c:v>6.5</c:v>
                </c:pt>
                <c:pt idx="3245">
                  <c:v>6.5</c:v>
                </c:pt>
                <c:pt idx="3246">
                  <c:v>6.5</c:v>
                </c:pt>
                <c:pt idx="3247">
                  <c:v>6.5</c:v>
                </c:pt>
                <c:pt idx="3248">
                  <c:v>6.5</c:v>
                </c:pt>
                <c:pt idx="3249">
                  <c:v>6.5</c:v>
                </c:pt>
                <c:pt idx="3250">
                  <c:v>6.5</c:v>
                </c:pt>
                <c:pt idx="3251">
                  <c:v>6.5</c:v>
                </c:pt>
                <c:pt idx="3252">
                  <c:v>6.5</c:v>
                </c:pt>
                <c:pt idx="3253">
                  <c:v>6.5</c:v>
                </c:pt>
                <c:pt idx="3254">
                  <c:v>6.5</c:v>
                </c:pt>
                <c:pt idx="3255">
                  <c:v>6.5</c:v>
                </c:pt>
                <c:pt idx="3256">
                  <c:v>6.5</c:v>
                </c:pt>
                <c:pt idx="3257">
                  <c:v>6.5</c:v>
                </c:pt>
                <c:pt idx="3258">
                  <c:v>6.5</c:v>
                </c:pt>
                <c:pt idx="3259">
                  <c:v>6.5</c:v>
                </c:pt>
                <c:pt idx="3260">
                  <c:v>6.5</c:v>
                </c:pt>
                <c:pt idx="3261">
                  <c:v>6.5</c:v>
                </c:pt>
                <c:pt idx="3262">
                  <c:v>6.5</c:v>
                </c:pt>
                <c:pt idx="3263">
                  <c:v>6.5</c:v>
                </c:pt>
                <c:pt idx="3264">
                  <c:v>6.5</c:v>
                </c:pt>
                <c:pt idx="3265">
                  <c:v>6.5</c:v>
                </c:pt>
                <c:pt idx="3266">
                  <c:v>6.5</c:v>
                </c:pt>
                <c:pt idx="3267">
                  <c:v>6.5</c:v>
                </c:pt>
                <c:pt idx="3268">
                  <c:v>6.5</c:v>
                </c:pt>
                <c:pt idx="3269">
                  <c:v>6.5</c:v>
                </c:pt>
                <c:pt idx="3270">
                  <c:v>6.5</c:v>
                </c:pt>
                <c:pt idx="3271">
                  <c:v>6.5</c:v>
                </c:pt>
                <c:pt idx="3272">
                  <c:v>6.5</c:v>
                </c:pt>
                <c:pt idx="3273">
                  <c:v>6.5</c:v>
                </c:pt>
                <c:pt idx="3274">
                  <c:v>6.5</c:v>
                </c:pt>
                <c:pt idx="3275">
                  <c:v>6.5</c:v>
                </c:pt>
                <c:pt idx="3276">
                  <c:v>6.5</c:v>
                </c:pt>
                <c:pt idx="3277">
                  <c:v>6.5</c:v>
                </c:pt>
                <c:pt idx="3278">
                  <c:v>6.5</c:v>
                </c:pt>
                <c:pt idx="3279">
                  <c:v>6.5</c:v>
                </c:pt>
                <c:pt idx="3280">
                  <c:v>6.5</c:v>
                </c:pt>
                <c:pt idx="3281">
                  <c:v>6.5</c:v>
                </c:pt>
                <c:pt idx="3282">
                  <c:v>6.5</c:v>
                </c:pt>
                <c:pt idx="3283">
                  <c:v>6.5</c:v>
                </c:pt>
                <c:pt idx="3284">
                  <c:v>6.5</c:v>
                </c:pt>
                <c:pt idx="3285">
                  <c:v>6.5</c:v>
                </c:pt>
                <c:pt idx="3286">
                  <c:v>6.5</c:v>
                </c:pt>
                <c:pt idx="3287">
                  <c:v>6.5</c:v>
                </c:pt>
                <c:pt idx="3288">
                  <c:v>6.5</c:v>
                </c:pt>
                <c:pt idx="3289">
                  <c:v>6.5</c:v>
                </c:pt>
                <c:pt idx="3290">
                  <c:v>6.5</c:v>
                </c:pt>
                <c:pt idx="3291">
                  <c:v>6.5</c:v>
                </c:pt>
                <c:pt idx="3292">
                  <c:v>6.5</c:v>
                </c:pt>
                <c:pt idx="3293">
                  <c:v>6.5</c:v>
                </c:pt>
                <c:pt idx="3294">
                  <c:v>6.5</c:v>
                </c:pt>
                <c:pt idx="3295">
                  <c:v>6.5</c:v>
                </c:pt>
                <c:pt idx="3296">
                  <c:v>6.5</c:v>
                </c:pt>
                <c:pt idx="3297">
                  <c:v>6.5</c:v>
                </c:pt>
                <c:pt idx="3298">
                  <c:v>6.5</c:v>
                </c:pt>
                <c:pt idx="3299">
                  <c:v>6.5</c:v>
                </c:pt>
                <c:pt idx="3300">
                  <c:v>6.5</c:v>
                </c:pt>
                <c:pt idx="3301">
                  <c:v>6.5</c:v>
                </c:pt>
                <c:pt idx="3302">
                  <c:v>6.5</c:v>
                </c:pt>
                <c:pt idx="3303">
                  <c:v>6.5</c:v>
                </c:pt>
                <c:pt idx="3304">
                  <c:v>6.5</c:v>
                </c:pt>
                <c:pt idx="3305">
                  <c:v>6.5</c:v>
                </c:pt>
                <c:pt idx="3306">
                  <c:v>6.5</c:v>
                </c:pt>
                <c:pt idx="3307">
                  <c:v>6.5</c:v>
                </c:pt>
                <c:pt idx="3308">
                  <c:v>6.5</c:v>
                </c:pt>
                <c:pt idx="3309">
                  <c:v>6.5</c:v>
                </c:pt>
                <c:pt idx="3310">
                  <c:v>6.5</c:v>
                </c:pt>
                <c:pt idx="3311">
                  <c:v>6.5</c:v>
                </c:pt>
                <c:pt idx="3312">
                  <c:v>6.5</c:v>
                </c:pt>
                <c:pt idx="3313">
                  <c:v>6.5</c:v>
                </c:pt>
                <c:pt idx="3314">
                  <c:v>6.5</c:v>
                </c:pt>
                <c:pt idx="3315">
                  <c:v>6.5</c:v>
                </c:pt>
                <c:pt idx="3316">
                  <c:v>6.5</c:v>
                </c:pt>
                <c:pt idx="3317">
                  <c:v>6.5</c:v>
                </c:pt>
                <c:pt idx="3318">
                  <c:v>6.5</c:v>
                </c:pt>
                <c:pt idx="3319">
                  <c:v>6.5</c:v>
                </c:pt>
                <c:pt idx="3320">
                  <c:v>6.5</c:v>
                </c:pt>
                <c:pt idx="3321">
                  <c:v>6.5</c:v>
                </c:pt>
                <c:pt idx="3322">
                  <c:v>6.5</c:v>
                </c:pt>
                <c:pt idx="3323">
                  <c:v>6.5</c:v>
                </c:pt>
                <c:pt idx="3324">
                  <c:v>6.5</c:v>
                </c:pt>
                <c:pt idx="3325">
                  <c:v>6.5</c:v>
                </c:pt>
                <c:pt idx="3326">
                  <c:v>6.5</c:v>
                </c:pt>
                <c:pt idx="3327">
                  <c:v>6.5</c:v>
                </c:pt>
                <c:pt idx="3328">
                  <c:v>6.5</c:v>
                </c:pt>
                <c:pt idx="3329">
                  <c:v>6.5</c:v>
                </c:pt>
                <c:pt idx="3330">
                  <c:v>6.5</c:v>
                </c:pt>
                <c:pt idx="3331">
                  <c:v>6.5</c:v>
                </c:pt>
                <c:pt idx="3332">
                  <c:v>6.5</c:v>
                </c:pt>
                <c:pt idx="3333">
                  <c:v>6.5</c:v>
                </c:pt>
                <c:pt idx="3334">
                  <c:v>6.5</c:v>
                </c:pt>
                <c:pt idx="3335">
                  <c:v>6.5</c:v>
                </c:pt>
                <c:pt idx="3336">
                  <c:v>6.5</c:v>
                </c:pt>
                <c:pt idx="3337">
                  <c:v>6.5</c:v>
                </c:pt>
                <c:pt idx="3338">
                  <c:v>6.5</c:v>
                </c:pt>
                <c:pt idx="3339">
                  <c:v>6.5</c:v>
                </c:pt>
                <c:pt idx="3340">
                  <c:v>6.5</c:v>
                </c:pt>
                <c:pt idx="3341">
                  <c:v>6.5</c:v>
                </c:pt>
                <c:pt idx="3342">
                  <c:v>6.5</c:v>
                </c:pt>
                <c:pt idx="3343">
                  <c:v>6.5</c:v>
                </c:pt>
                <c:pt idx="3344">
                  <c:v>6.5</c:v>
                </c:pt>
                <c:pt idx="3345">
                  <c:v>6.5</c:v>
                </c:pt>
                <c:pt idx="3346">
                  <c:v>6.5</c:v>
                </c:pt>
                <c:pt idx="3347">
                  <c:v>6.5</c:v>
                </c:pt>
                <c:pt idx="3348">
                  <c:v>6.5</c:v>
                </c:pt>
                <c:pt idx="3349">
                  <c:v>6.5</c:v>
                </c:pt>
                <c:pt idx="3350">
                  <c:v>6.5</c:v>
                </c:pt>
                <c:pt idx="3351">
                  <c:v>6.5</c:v>
                </c:pt>
                <c:pt idx="3352">
                  <c:v>6.5</c:v>
                </c:pt>
                <c:pt idx="3353">
                  <c:v>6.5</c:v>
                </c:pt>
                <c:pt idx="3354">
                  <c:v>6.5</c:v>
                </c:pt>
                <c:pt idx="3355">
                  <c:v>6.5</c:v>
                </c:pt>
                <c:pt idx="3356">
                  <c:v>6.5</c:v>
                </c:pt>
                <c:pt idx="3357">
                  <c:v>6.5</c:v>
                </c:pt>
                <c:pt idx="3358">
                  <c:v>6.5</c:v>
                </c:pt>
                <c:pt idx="3359">
                  <c:v>6.5</c:v>
                </c:pt>
                <c:pt idx="3360">
                  <c:v>6.5</c:v>
                </c:pt>
                <c:pt idx="3361">
                  <c:v>6.5</c:v>
                </c:pt>
                <c:pt idx="3362">
                  <c:v>6.5</c:v>
                </c:pt>
                <c:pt idx="3363">
                  <c:v>6.5</c:v>
                </c:pt>
                <c:pt idx="3364">
                  <c:v>6.5</c:v>
                </c:pt>
                <c:pt idx="3365">
                  <c:v>6.5</c:v>
                </c:pt>
                <c:pt idx="3366">
                  <c:v>6.5</c:v>
                </c:pt>
                <c:pt idx="3367">
                  <c:v>6.5</c:v>
                </c:pt>
                <c:pt idx="3368">
                  <c:v>6.5</c:v>
                </c:pt>
                <c:pt idx="3369">
                  <c:v>6.5</c:v>
                </c:pt>
                <c:pt idx="3370">
                  <c:v>6.5</c:v>
                </c:pt>
                <c:pt idx="3371">
                  <c:v>6.5</c:v>
                </c:pt>
                <c:pt idx="3372">
                  <c:v>6.5</c:v>
                </c:pt>
                <c:pt idx="3373">
                  <c:v>6.5</c:v>
                </c:pt>
                <c:pt idx="3374">
                  <c:v>6.5</c:v>
                </c:pt>
                <c:pt idx="3375">
                  <c:v>6.5</c:v>
                </c:pt>
                <c:pt idx="3376">
                  <c:v>6.5</c:v>
                </c:pt>
                <c:pt idx="3377">
                  <c:v>6.5</c:v>
                </c:pt>
                <c:pt idx="3378">
                  <c:v>6.5</c:v>
                </c:pt>
                <c:pt idx="3379">
                  <c:v>6.5</c:v>
                </c:pt>
                <c:pt idx="3380">
                  <c:v>6.5</c:v>
                </c:pt>
                <c:pt idx="3381">
                  <c:v>6.5</c:v>
                </c:pt>
                <c:pt idx="3382">
                  <c:v>6.5</c:v>
                </c:pt>
                <c:pt idx="3383">
                  <c:v>6.5</c:v>
                </c:pt>
                <c:pt idx="3384">
                  <c:v>6.5</c:v>
                </c:pt>
                <c:pt idx="3385">
                  <c:v>6.5</c:v>
                </c:pt>
                <c:pt idx="3386">
                  <c:v>6.5</c:v>
                </c:pt>
                <c:pt idx="3387">
                  <c:v>6.5</c:v>
                </c:pt>
                <c:pt idx="3388">
                  <c:v>6.5</c:v>
                </c:pt>
                <c:pt idx="3389">
                  <c:v>6.5</c:v>
                </c:pt>
                <c:pt idx="3390">
                  <c:v>6.5</c:v>
                </c:pt>
                <c:pt idx="3391">
                  <c:v>6.5</c:v>
                </c:pt>
                <c:pt idx="3392">
                  <c:v>6.5</c:v>
                </c:pt>
                <c:pt idx="3393">
                  <c:v>6.5</c:v>
                </c:pt>
                <c:pt idx="3394">
                  <c:v>6.5</c:v>
                </c:pt>
                <c:pt idx="3395">
                  <c:v>6.5</c:v>
                </c:pt>
                <c:pt idx="3396">
                  <c:v>6.5</c:v>
                </c:pt>
                <c:pt idx="3397">
                  <c:v>6.5</c:v>
                </c:pt>
                <c:pt idx="3398">
                  <c:v>6.5</c:v>
                </c:pt>
                <c:pt idx="3399">
                  <c:v>6.5</c:v>
                </c:pt>
                <c:pt idx="3400">
                  <c:v>6.5</c:v>
                </c:pt>
                <c:pt idx="3401">
                  <c:v>6.5</c:v>
                </c:pt>
                <c:pt idx="3402">
                  <c:v>6.5</c:v>
                </c:pt>
                <c:pt idx="3403">
                  <c:v>6.5</c:v>
                </c:pt>
                <c:pt idx="3404">
                  <c:v>6.5</c:v>
                </c:pt>
                <c:pt idx="3405">
                  <c:v>6.5</c:v>
                </c:pt>
                <c:pt idx="3406">
                  <c:v>6.5</c:v>
                </c:pt>
                <c:pt idx="3407">
                  <c:v>6.5</c:v>
                </c:pt>
                <c:pt idx="3408">
                  <c:v>6.5</c:v>
                </c:pt>
                <c:pt idx="3409">
                  <c:v>6.5</c:v>
                </c:pt>
                <c:pt idx="3410">
                  <c:v>6.5</c:v>
                </c:pt>
                <c:pt idx="3411">
                  <c:v>6.5</c:v>
                </c:pt>
                <c:pt idx="3412">
                  <c:v>6.5</c:v>
                </c:pt>
                <c:pt idx="3413">
                  <c:v>6.5</c:v>
                </c:pt>
                <c:pt idx="3414">
                  <c:v>6.5</c:v>
                </c:pt>
                <c:pt idx="3415">
                  <c:v>6.5</c:v>
                </c:pt>
                <c:pt idx="3416">
                  <c:v>6.5</c:v>
                </c:pt>
                <c:pt idx="3417">
                  <c:v>6.5</c:v>
                </c:pt>
                <c:pt idx="3418">
                  <c:v>6.5</c:v>
                </c:pt>
                <c:pt idx="3419">
                  <c:v>6.5</c:v>
                </c:pt>
                <c:pt idx="3420">
                  <c:v>6.5</c:v>
                </c:pt>
                <c:pt idx="3421">
                  <c:v>6.5</c:v>
                </c:pt>
                <c:pt idx="3422">
                  <c:v>6.5</c:v>
                </c:pt>
                <c:pt idx="3423">
                  <c:v>6.5</c:v>
                </c:pt>
                <c:pt idx="3424">
                  <c:v>6.5</c:v>
                </c:pt>
                <c:pt idx="3425">
                  <c:v>6.5</c:v>
                </c:pt>
                <c:pt idx="3426">
                  <c:v>6.5</c:v>
                </c:pt>
                <c:pt idx="3427">
                  <c:v>6.5</c:v>
                </c:pt>
                <c:pt idx="3428">
                  <c:v>6.5</c:v>
                </c:pt>
                <c:pt idx="3429">
                  <c:v>6.5</c:v>
                </c:pt>
                <c:pt idx="3430">
                  <c:v>6.5</c:v>
                </c:pt>
                <c:pt idx="3431">
                  <c:v>6.5</c:v>
                </c:pt>
                <c:pt idx="3432">
                  <c:v>6.5</c:v>
                </c:pt>
                <c:pt idx="3433">
                  <c:v>6.5</c:v>
                </c:pt>
                <c:pt idx="3434">
                  <c:v>6.5</c:v>
                </c:pt>
                <c:pt idx="3435">
                  <c:v>6.5</c:v>
                </c:pt>
                <c:pt idx="3436">
                  <c:v>6.5</c:v>
                </c:pt>
                <c:pt idx="3437">
                  <c:v>6.5</c:v>
                </c:pt>
                <c:pt idx="3438">
                  <c:v>6.5</c:v>
                </c:pt>
                <c:pt idx="3439">
                  <c:v>6.5</c:v>
                </c:pt>
                <c:pt idx="3440">
                  <c:v>6.5</c:v>
                </c:pt>
                <c:pt idx="3441">
                  <c:v>6.5</c:v>
                </c:pt>
                <c:pt idx="3442">
                  <c:v>6.5</c:v>
                </c:pt>
                <c:pt idx="3443">
                  <c:v>6.5</c:v>
                </c:pt>
                <c:pt idx="3444">
                  <c:v>6.5</c:v>
                </c:pt>
                <c:pt idx="3445">
                  <c:v>6.5</c:v>
                </c:pt>
                <c:pt idx="3446">
                  <c:v>6.5</c:v>
                </c:pt>
                <c:pt idx="3447">
                  <c:v>6.5</c:v>
                </c:pt>
                <c:pt idx="3448">
                  <c:v>6.5</c:v>
                </c:pt>
                <c:pt idx="3449">
                  <c:v>6.5</c:v>
                </c:pt>
                <c:pt idx="3450">
                  <c:v>6.5</c:v>
                </c:pt>
                <c:pt idx="3451">
                  <c:v>6.5</c:v>
                </c:pt>
                <c:pt idx="3452">
                  <c:v>6.5</c:v>
                </c:pt>
                <c:pt idx="3453">
                  <c:v>6.5</c:v>
                </c:pt>
                <c:pt idx="3454">
                  <c:v>6.5</c:v>
                </c:pt>
                <c:pt idx="3455">
                  <c:v>6.5</c:v>
                </c:pt>
                <c:pt idx="3456">
                  <c:v>6.5</c:v>
                </c:pt>
                <c:pt idx="3457">
                  <c:v>6.5</c:v>
                </c:pt>
                <c:pt idx="3458">
                  <c:v>6.5</c:v>
                </c:pt>
                <c:pt idx="3459">
                  <c:v>6.5</c:v>
                </c:pt>
                <c:pt idx="3460">
                  <c:v>6.5</c:v>
                </c:pt>
                <c:pt idx="3461">
                  <c:v>6.5</c:v>
                </c:pt>
                <c:pt idx="3462">
                  <c:v>6.5</c:v>
                </c:pt>
                <c:pt idx="3463">
                  <c:v>6.5</c:v>
                </c:pt>
                <c:pt idx="3464">
                  <c:v>6.5</c:v>
                </c:pt>
                <c:pt idx="3465">
                  <c:v>6.5</c:v>
                </c:pt>
                <c:pt idx="3466">
                  <c:v>6.5</c:v>
                </c:pt>
                <c:pt idx="3467">
                  <c:v>6.5</c:v>
                </c:pt>
                <c:pt idx="3468">
                  <c:v>6.5</c:v>
                </c:pt>
                <c:pt idx="3469">
                  <c:v>6.5</c:v>
                </c:pt>
                <c:pt idx="3470">
                  <c:v>6.5</c:v>
                </c:pt>
                <c:pt idx="3471">
                  <c:v>6.5</c:v>
                </c:pt>
                <c:pt idx="3472">
                  <c:v>6.5</c:v>
                </c:pt>
                <c:pt idx="3473">
                  <c:v>6.5</c:v>
                </c:pt>
                <c:pt idx="3474">
                  <c:v>6.5</c:v>
                </c:pt>
                <c:pt idx="3475">
                  <c:v>6.5</c:v>
                </c:pt>
                <c:pt idx="3476">
                  <c:v>6.5</c:v>
                </c:pt>
                <c:pt idx="3477">
                  <c:v>6.5</c:v>
                </c:pt>
                <c:pt idx="3478">
                  <c:v>6.5</c:v>
                </c:pt>
                <c:pt idx="3479">
                  <c:v>6.5</c:v>
                </c:pt>
                <c:pt idx="3480">
                  <c:v>6.5</c:v>
                </c:pt>
                <c:pt idx="3481">
                  <c:v>6.5</c:v>
                </c:pt>
                <c:pt idx="3482">
                  <c:v>6.5</c:v>
                </c:pt>
                <c:pt idx="3483">
                  <c:v>6.5</c:v>
                </c:pt>
                <c:pt idx="3484">
                  <c:v>6.5</c:v>
                </c:pt>
                <c:pt idx="3485">
                  <c:v>6.5</c:v>
                </c:pt>
                <c:pt idx="3486">
                  <c:v>6.5</c:v>
                </c:pt>
                <c:pt idx="3487">
                  <c:v>6.5</c:v>
                </c:pt>
                <c:pt idx="3488">
                  <c:v>6.5</c:v>
                </c:pt>
                <c:pt idx="3489">
                  <c:v>6.5</c:v>
                </c:pt>
                <c:pt idx="3490">
                  <c:v>6.5</c:v>
                </c:pt>
                <c:pt idx="3491">
                  <c:v>6.5</c:v>
                </c:pt>
                <c:pt idx="3492">
                  <c:v>6.5</c:v>
                </c:pt>
                <c:pt idx="3493">
                  <c:v>6.5</c:v>
                </c:pt>
                <c:pt idx="3494">
                  <c:v>6.5</c:v>
                </c:pt>
                <c:pt idx="3495">
                  <c:v>6.5</c:v>
                </c:pt>
                <c:pt idx="3496">
                  <c:v>6.5</c:v>
                </c:pt>
                <c:pt idx="3497">
                  <c:v>6.5</c:v>
                </c:pt>
                <c:pt idx="3498">
                  <c:v>6.5</c:v>
                </c:pt>
                <c:pt idx="3499">
                  <c:v>6.5</c:v>
                </c:pt>
                <c:pt idx="3500">
                  <c:v>6.5</c:v>
                </c:pt>
                <c:pt idx="3501">
                  <c:v>6.5</c:v>
                </c:pt>
                <c:pt idx="3502">
                  <c:v>6.5</c:v>
                </c:pt>
                <c:pt idx="3503">
                  <c:v>6.5</c:v>
                </c:pt>
                <c:pt idx="3504">
                  <c:v>6.5</c:v>
                </c:pt>
                <c:pt idx="3505">
                  <c:v>6.5</c:v>
                </c:pt>
                <c:pt idx="3506">
                  <c:v>6.5</c:v>
                </c:pt>
                <c:pt idx="3507">
                  <c:v>6.5</c:v>
                </c:pt>
                <c:pt idx="3508">
                  <c:v>6.5</c:v>
                </c:pt>
                <c:pt idx="3509">
                  <c:v>6.5</c:v>
                </c:pt>
                <c:pt idx="3510">
                  <c:v>6.5</c:v>
                </c:pt>
                <c:pt idx="3511">
                  <c:v>6.5</c:v>
                </c:pt>
                <c:pt idx="3512">
                  <c:v>6.5</c:v>
                </c:pt>
                <c:pt idx="3513">
                  <c:v>6.5</c:v>
                </c:pt>
                <c:pt idx="3514">
                  <c:v>6.5</c:v>
                </c:pt>
                <c:pt idx="3515">
                  <c:v>6.5</c:v>
                </c:pt>
                <c:pt idx="3516">
                  <c:v>6.5</c:v>
                </c:pt>
                <c:pt idx="3517">
                  <c:v>6.5</c:v>
                </c:pt>
                <c:pt idx="3518">
                  <c:v>6.5</c:v>
                </c:pt>
                <c:pt idx="3519">
                  <c:v>6.5</c:v>
                </c:pt>
                <c:pt idx="3520">
                  <c:v>6.5</c:v>
                </c:pt>
                <c:pt idx="3521">
                  <c:v>6.5</c:v>
                </c:pt>
                <c:pt idx="3522">
                  <c:v>6.5</c:v>
                </c:pt>
                <c:pt idx="3523">
                  <c:v>6.5</c:v>
                </c:pt>
                <c:pt idx="3524">
                  <c:v>6.5</c:v>
                </c:pt>
                <c:pt idx="3525">
                  <c:v>6.5</c:v>
                </c:pt>
                <c:pt idx="3526">
                  <c:v>6.5</c:v>
                </c:pt>
                <c:pt idx="3527">
                  <c:v>6.5</c:v>
                </c:pt>
                <c:pt idx="3528">
                  <c:v>6.5</c:v>
                </c:pt>
                <c:pt idx="3529">
                  <c:v>6.5</c:v>
                </c:pt>
                <c:pt idx="3530">
                  <c:v>6.5</c:v>
                </c:pt>
                <c:pt idx="3531">
                  <c:v>6.5</c:v>
                </c:pt>
                <c:pt idx="3532">
                  <c:v>6.5</c:v>
                </c:pt>
                <c:pt idx="3533">
                  <c:v>6.5</c:v>
                </c:pt>
                <c:pt idx="3534">
                  <c:v>6.5</c:v>
                </c:pt>
                <c:pt idx="3535">
                  <c:v>6.5</c:v>
                </c:pt>
                <c:pt idx="3536">
                  <c:v>6.5</c:v>
                </c:pt>
                <c:pt idx="3537">
                  <c:v>6.5</c:v>
                </c:pt>
                <c:pt idx="3538">
                  <c:v>6.5</c:v>
                </c:pt>
                <c:pt idx="3539">
                  <c:v>6.5</c:v>
                </c:pt>
                <c:pt idx="3540">
                  <c:v>6.5</c:v>
                </c:pt>
                <c:pt idx="3541">
                  <c:v>6.5</c:v>
                </c:pt>
                <c:pt idx="3542">
                  <c:v>6.5</c:v>
                </c:pt>
                <c:pt idx="3543">
                  <c:v>6.5</c:v>
                </c:pt>
                <c:pt idx="3544">
                  <c:v>6.5</c:v>
                </c:pt>
                <c:pt idx="3545">
                  <c:v>6.5</c:v>
                </c:pt>
                <c:pt idx="3546">
                  <c:v>6.5</c:v>
                </c:pt>
                <c:pt idx="3547">
                  <c:v>6.5</c:v>
                </c:pt>
                <c:pt idx="3548">
                  <c:v>6.5</c:v>
                </c:pt>
                <c:pt idx="3549">
                  <c:v>6.5</c:v>
                </c:pt>
                <c:pt idx="3550">
                  <c:v>6.5</c:v>
                </c:pt>
                <c:pt idx="3551">
                  <c:v>6.5</c:v>
                </c:pt>
                <c:pt idx="3552">
                  <c:v>6.5</c:v>
                </c:pt>
                <c:pt idx="3553">
                  <c:v>6.5</c:v>
                </c:pt>
                <c:pt idx="3554">
                  <c:v>6.5</c:v>
                </c:pt>
                <c:pt idx="3555">
                  <c:v>6.5</c:v>
                </c:pt>
                <c:pt idx="3556">
                  <c:v>6.5</c:v>
                </c:pt>
                <c:pt idx="3557">
                  <c:v>6.5</c:v>
                </c:pt>
                <c:pt idx="3558">
                  <c:v>6.5</c:v>
                </c:pt>
                <c:pt idx="3559">
                  <c:v>6.5</c:v>
                </c:pt>
                <c:pt idx="3560">
                  <c:v>6.5</c:v>
                </c:pt>
                <c:pt idx="3561">
                  <c:v>6.5</c:v>
                </c:pt>
                <c:pt idx="3562">
                  <c:v>6.5</c:v>
                </c:pt>
                <c:pt idx="3563">
                  <c:v>6.5</c:v>
                </c:pt>
                <c:pt idx="3564">
                  <c:v>6.5</c:v>
                </c:pt>
                <c:pt idx="3565">
                  <c:v>6.5</c:v>
                </c:pt>
                <c:pt idx="3566">
                  <c:v>6.5</c:v>
                </c:pt>
                <c:pt idx="3567">
                  <c:v>6.5</c:v>
                </c:pt>
                <c:pt idx="3568">
                  <c:v>6.5</c:v>
                </c:pt>
                <c:pt idx="3569">
                  <c:v>6.5</c:v>
                </c:pt>
                <c:pt idx="3570">
                  <c:v>6.5</c:v>
                </c:pt>
                <c:pt idx="3571">
                  <c:v>6.5</c:v>
                </c:pt>
                <c:pt idx="3572">
                  <c:v>6.5</c:v>
                </c:pt>
                <c:pt idx="3573">
                  <c:v>6.5</c:v>
                </c:pt>
                <c:pt idx="3574">
                  <c:v>6.5</c:v>
                </c:pt>
                <c:pt idx="3575">
                  <c:v>6.5</c:v>
                </c:pt>
                <c:pt idx="3576">
                  <c:v>6.5</c:v>
                </c:pt>
                <c:pt idx="3577">
                  <c:v>6.5</c:v>
                </c:pt>
                <c:pt idx="3578">
                  <c:v>6.5</c:v>
                </c:pt>
                <c:pt idx="3579">
                  <c:v>6.5</c:v>
                </c:pt>
                <c:pt idx="3580">
                  <c:v>6.5</c:v>
                </c:pt>
                <c:pt idx="3581">
                  <c:v>6.5</c:v>
                </c:pt>
                <c:pt idx="3582">
                  <c:v>6.5</c:v>
                </c:pt>
                <c:pt idx="3583">
                  <c:v>6.5</c:v>
                </c:pt>
                <c:pt idx="3584">
                  <c:v>6.5</c:v>
                </c:pt>
                <c:pt idx="3585">
                  <c:v>6.5</c:v>
                </c:pt>
                <c:pt idx="3586">
                  <c:v>6.5</c:v>
                </c:pt>
                <c:pt idx="3587">
                  <c:v>6.5</c:v>
                </c:pt>
                <c:pt idx="3588">
                  <c:v>6.5</c:v>
                </c:pt>
                <c:pt idx="3589">
                  <c:v>6.5</c:v>
                </c:pt>
                <c:pt idx="3590">
                  <c:v>6.5</c:v>
                </c:pt>
                <c:pt idx="3591">
                  <c:v>6.5</c:v>
                </c:pt>
                <c:pt idx="3592">
                  <c:v>6.5</c:v>
                </c:pt>
                <c:pt idx="3593">
                  <c:v>6.5</c:v>
                </c:pt>
                <c:pt idx="3594">
                  <c:v>6.5</c:v>
                </c:pt>
                <c:pt idx="3595">
                  <c:v>6.5</c:v>
                </c:pt>
                <c:pt idx="3596">
                  <c:v>6.5</c:v>
                </c:pt>
                <c:pt idx="3597">
                  <c:v>6.5</c:v>
                </c:pt>
                <c:pt idx="3598">
                  <c:v>6.5</c:v>
                </c:pt>
                <c:pt idx="3599">
                  <c:v>6.5</c:v>
                </c:pt>
                <c:pt idx="3600">
                  <c:v>6.5</c:v>
                </c:pt>
                <c:pt idx="3601">
                  <c:v>6.5</c:v>
                </c:pt>
                <c:pt idx="3602">
                  <c:v>6.5</c:v>
                </c:pt>
                <c:pt idx="3603">
                  <c:v>6.5</c:v>
                </c:pt>
                <c:pt idx="3604">
                  <c:v>6.5</c:v>
                </c:pt>
                <c:pt idx="3605">
                  <c:v>6.5</c:v>
                </c:pt>
                <c:pt idx="3606">
                  <c:v>6.5</c:v>
                </c:pt>
                <c:pt idx="3607">
                  <c:v>6.5</c:v>
                </c:pt>
                <c:pt idx="3608">
                  <c:v>6.5</c:v>
                </c:pt>
                <c:pt idx="3609">
                  <c:v>6.5</c:v>
                </c:pt>
                <c:pt idx="3610">
                  <c:v>6.5</c:v>
                </c:pt>
                <c:pt idx="3611">
                  <c:v>6.5</c:v>
                </c:pt>
                <c:pt idx="3612">
                  <c:v>6.5</c:v>
                </c:pt>
                <c:pt idx="3613">
                  <c:v>6.5</c:v>
                </c:pt>
                <c:pt idx="3614">
                  <c:v>6.5</c:v>
                </c:pt>
                <c:pt idx="3615">
                  <c:v>6.5</c:v>
                </c:pt>
                <c:pt idx="3616">
                  <c:v>6.5</c:v>
                </c:pt>
                <c:pt idx="3617">
                  <c:v>6.5</c:v>
                </c:pt>
                <c:pt idx="3618">
                  <c:v>6.5</c:v>
                </c:pt>
                <c:pt idx="3619">
                  <c:v>6.5</c:v>
                </c:pt>
                <c:pt idx="3620">
                  <c:v>6.5</c:v>
                </c:pt>
                <c:pt idx="3621">
                  <c:v>6.5</c:v>
                </c:pt>
                <c:pt idx="3622">
                  <c:v>6.5</c:v>
                </c:pt>
                <c:pt idx="3623">
                  <c:v>6.5</c:v>
                </c:pt>
                <c:pt idx="3624">
                  <c:v>6.5</c:v>
                </c:pt>
                <c:pt idx="3625">
                  <c:v>6.5</c:v>
                </c:pt>
                <c:pt idx="3626">
                  <c:v>6.5</c:v>
                </c:pt>
                <c:pt idx="3627">
                  <c:v>6.5</c:v>
                </c:pt>
                <c:pt idx="3628">
                  <c:v>6.5</c:v>
                </c:pt>
                <c:pt idx="3629">
                  <c:v>6.5</c:v>
                </c:pt>
                <c:pt idx="3630">
                  <c:v>6.5</c:v>
                </c:pt>
                <c:pt idx="3631">
                  <c:v>6.5</c:v>
                </c:pt>
                <c:pt idx="3632">
                  <c:v>6.5</c:v>
                </c:pt>
                <c:pt idx="3633">
                  <c:v>6.5</c:v>
                </c:pt>
                <c:pt idx="3634">
                  <c:v>6.5</c:v>
                </c:pt>
                <c:pt idx="3635">
                  <c:v>6.5</c:v>
                </c:pt>
                <c:pt idx="3636">
                  <c:v>6.5</c:v>
                </c:pt>
                <c:pt idx="3637">
                  <c:v>6.5</c:v>
                </c:pt>
                <c:pt idx="3638">
                  <c:v>6.5</c:v>
                </c:pt>
                <c:pt idx="3639">
                  <c:v>6.5</c:v>
                </c:pt>
                <c:pt idx="3640">
                  <c:v>6.5</c:v>
                </c:pt>
                <c:pt idx="3641">
                  <c:v>6.5</c:v>
                </c:pt>
                <c:pt idx="3642">
                  <c:v>6.5</c:v>
                </c:pt>
                <c:pt idx="3643">
                  <c:v>6.5</c:v>
                </c:pt>
                <c:pt idx="3644">
                  <c:v>6.5</c:v>
                </c:pt>
                <c:pt idx="3645">
                  <c:v>6.5</c:v>
                </c:pt>
                <c:pt idx="3646">
                  <c:v>6.5</c:v>
                </c:pt>
                <c:pt idx="3647">
                  <c:v>6.5</c:v>
                </c:pt>
                <c:pt idx="3648">
                  <c:v>6.5</c:v>
                </c:pt>
                <c:pt idx="3649">
                  <c:v>6.5</c:v>
                </c:pt>
                <c:pt idx="3650">
                  <c:v>6.5</c:v>
                </c:pt>
                <c:pt idx="3651">
                  <c:v>6.5</c:v>
                </c:pt>
                <c:pt idx="3652">
                  <c:v>6.5</c:v>
                </c:pt>
                <c:pt idx="3653">
                  <c:v>6.5</c:v>
                </c:pt>
                <c:pt idx="3654">
                  <c:v>6.5</c:v>
                </c:pt>
                <c:pt idx="3655">
                  <c:v>6.5</c:v>
                </c:pt>
                <c:pt idx="3656">
                  <c:v>6.5</c:v>
                </c:pt>
                <c:pt idx="3657">
                  <c:v>6.5</c:v>
                </c:pt>
                <c:pt idx="3658">
                  <c:v>6.5</c:v>
                </c:pt>
                <c:pt idx="3659">
                  <c:v>6.5</c:v>
                </c:pt>
                <c:pt idx="3660">
                  <c:v>6.5</c:v>
                </c:pt>
                <c:pt idx="3661">
                  <c:v>6.5</c:v>
                </c:pt>
                <c:pt idx="3662">
                  <c:v>6.5</c:v>
                </c:pt>
                <c:pt idx="3663">
                  <c:v>6.5</c:v>
                </c:pt>
                <c:pt idx="3664">
                  <c:v>6.5</c:v>
                </c:pt>
                <c:pt idx="3665">
                  <c:v>6.5</c:v>
                </c:pt>
                <c:pt idx="3666">
                  <c:v>6.5</c:v>
                </c:pt>
                <c:pt idx="3667">
                  <c:v>6.5</c:v>
                </c:pt>
                <c:pt idx="3668">
                  <c:v>6.5</c:v>
                </c:pt>
                <c:pt idx="3669">
                  <c:v>6.5</c:v>
                </c:pt>
                <c:pt idx="3670">
                  <c:v>6.5</c:v>
                </c:pt>
                <c:pt idx="3671">
                  <c:v>6.5</c:v>
                </c:pt>
                <c:pt idx="3672">
                  <c:v>6.5</c:v>
                </c:pt>
                <c:pt idx="3673">
                  <c:v>6.5</c:v>
                </c:pt>
                <c:pt idx="3674">
                  <c:v>6.5</c:v>
                </c:pt>
                <c:pt idx="3675">
                  <c:v>6.5</c:v>
                </c:pt>
                <c:pt idx="3676">
                  <c:v>6.5</c:v>
                </c:pt>
                <c:pt idx="3677">
                  <c:v>6.5</c:v>
                </c:pt>
                <c:pt idx="3678">
                  <c:v>6.5</c:v>
                </c:pt>
                <c:pt idx="3679">
                  <c:v>6.5</c:v>
                </c:pt>
                <c:pt idx="3680">
                  <c:v>6.5</c:v>
                </c:pt>
                <c:pt idx="3681">
                  <c:v>6.5</c:v>
                </c:pt>
                <c:pt idx="3682">
                  <c:v>6.5</c:v>
                </c:pt>
                <c:pt idx="3683">
                  <c:v>6.5</c:v>
                </c:pt>
                <c:pt idx="3684">
                  <c:v>6.5</c:v>
                </c:pt>
                <c:pt idx="3685">
                  <c:v>6.5</c:v>
                </c:pt>
                <c:pt idx="3686">
                  <c:v>6.5</c:v>
                </c:pt>
                <c:pt idx="3687">
                  <c:v>6.5</c:v>
                </c:pt>
                <c:pt idx="3688">
                  <c:v>6.5</c:v>
                </c:pt>
                <c:pt idx="3689">
                  <c:v>6.5</c:v>
                </c:pt>
                <c:pt idx="3690">
                  <c:v>6.5</c:v>
                </c:pt>
                <c:pt idx="3691">
                  <c:v>6.5</c:v>
                </c:pt>
                <c:pt idx="3692">
                  <c:v>6.5</c:v>
                </c:pt>
                <c:pt idx="3693">
                  <c:v>6.5</c:v>
                </c:pt>
                <c:pt idx="3694">
                  <c:v>6.5</c:v>
                </c:pt>
                <c:pt idx="3695">
                  <c:v>6.5</c:v>
                </c:pt>
                <c:pt idx="3696">
                  <c:v>6.5</c:v>
                </c:pt>
                <c:pt idx="3697">
                  <c:v>6.5</c:v>
                </c:pt>
                <c:pt idx="3698">
                  <c:v>6.5</c:v>
                </c:pt>
                <c:pt idx="3699">
                  <c:v>6.5</c:v>
                </c:pt>
                <c:pt idx="3700">
                  <c:v>6.5</c:v>
                </c:pt>
                <c:pt idx="3701">
                  <c:v>6.5</c:v>
                </c:pt>
                <c:pt idx="3702">
                  <c:v>6.5</c:v>
                </c:pt>
                <c:pt idx="3703">
                  <c:v>6.5</c:v>
                </c:pt>
                <c:pt idx="3704">
                  <c:v>6.5</c:v>
                </c:pt>
                <c:pt idx="3705">
                  <c:v>6.5</c:v>
                </c:pt>
                <c:pt idx="3706">
                  <c:v>6.5</c:v>
                </c:pt>
                <c:pt idx="3707">
                  <c:v>6.5</c:v>
                </c:pt>
                <c:pt idx="3708">
                  <c:v>6.5</c:v>
                </c:pt>
                <c:pt idx="3709">
                  <c:v>6.5</c:v>
                </c:pt>
                <c:pt idx="3710">
                  <c:v>6.5</c:v>
                </c:pt>
                <c:pt idx="3711">
                  <c:v>6.5</c:v>
                </c:pt>
                <c:pt idx="3712">
                  <c:v>6.5</c:v>
                </c:pt>
                <c:pt idx="3713">
                  <c:v>6.5</c:v>
                </c:pt>
                <c:pt idx="3714">
                  <c:v>6.5</c:v>
                </c:pt>
                <c:pt idx="3715">
                  <c:v>6.5</c:v>
                </c:pt>
                <c:pt idx="3716">
                  <c:v>6.5</c:v>
                </c:pt>
                <c:pt idx="3717">
                  <c:v>6.5</c:v>
                </c:pt>
                <c:pt idx="3718">
                  <c:v>6.5</c:v>
                </c:pt>
                <c:pt idx="3719">
                  <c:v>6.5</c:v>
                </c:pt>
                <c:pt idx="3720">
                  <c:v>6.5</c:v>
                </c:pt>
                <c:pt idx="3721">
                  <c:v>6.5</c:v>
                </c:pt>
                <c:pt idx="3722">
                  <c:v>6.5</c:v>
                </c:pt>
                <c:pt idx="3723">
                  <c:v>6.5</c:v>
                </c:pt>
                <c:pt idx="3724">
                  <c:v>6.5</c:v>
                </c:pt>
                <c:pt idx="3725">
                  <c:v>6.5</c:v>
                </c:pt>
                <c:pt idx="3726">
                  <c:v>6.5</c:v>
                </c:pt>
                <c:pt idx="3727">
                  <c:v>6.5</c:v>
                </c:pt>
                <c:pt idx="3728">
                  <c:v>6.5</c:v>
                </c:pt>
                <c:pt idx="3729">
                  <c:v>6.5</c:v>
                </c:pt>
                <c:pt idx="3730">
                  <c:v>6.5</c:v>
                </c:pt>
                <c:pt idx="3731">
                  <c:v>6.5</c:v>
                </c:pt>
                <c:pt idx="3732">
                  <c:v>6.5</c:v>
                </c:pt>
                <c:pt idx="3733">
                  <c:v>6.5</c:v>
                </c:pt>
                <c:pt idx="3734">
                  <c:v>6.5</c:v>
                </c:pt>
                <c:pt idx="3735">
                  <c:v>6.5</c:v>
                </c:pt>
                <c:pt idx="3736">
                  <c:v>6.5</c:v>
                </c:pt>
                <c:pt idx="3737">
                  <c:v>6.5</c:v>
                </c:pt>
                <c:pt idx="3738">
                  <c:v>6.5</c:v>
                </c:pt>
                <c:pt idx="3739">
                  <c:v>6.5</c:v>
                </c:pt>
                <c:pt idx="3740">
                  <c:v>6.5</c:v>
                </c:pt>
                <c:pt idx="3741">
                  <c:v>6.5</c:v>
                </c:pt>
                <c:pt idx="3742">
                  <c:v>6.5</c:v>
                </c:pt>
                <c:pt idx="3743">
                  <c:v>6.5</c:v>
                </c:pt>
                <c:pt idx="3744">
                  <c:v>6.5</c:v>
                </c:pt>
                <c:pt idx="3745">
                  <c:v>6.5</c:v>
                </c:pt>
                <c:pt idx="3746">
                  <c:v>6.5</c:v>
                </c:pt>
                <c:pt idx="3747">
                  <c:v>6.5</c:v>
                </c:pt>
                <c:pt idx="3748">
                  <c:v>6.5</c:v>
                </c:pt>
                <c:pt idx="3749">
                  <c:v>6.5</c:v>
                </c:pt>
                <c:pt idx="3750">
                  <c:v>6.5</c:v>
                </c:pt>
                <c:pt idx="3751">
                  <c:v>6.5</c:v>
                </c:pt>
                <c:pt idx="3752">
                  <c:v>6.5</c:v>
                </c:pt>
                <c:pt idx="3753">
                  <c:v>6.5</c:v>
                </c:pt>
                <c:pt idx="3754">
                  <c:v>6.5</c:v>
                </c:pt>
                <c:pt idx="3755">
                  <c:v>6.5</c:v>
                </c:pt>
                <c:pt idx="3756">
                  <c:v>6.5</c:v>
                </c:pt>
                <c:pt idx="3757">
                  <c:v>6.5</c:v>
                </c:pt>
                <c:pt idx="3758">
                  <c:v>6.5</c:v>
                </c:pt>
                <c:pt idx="3759">
                  <c:v>6.5</c:v>
                </c:pt>
                <c:pt idx="3760">
                  <c:v>6.5</c:v>
                </c:pt>
                <c:pt idx="3761">
                  <c:v>6.5</c:v>
                </c:pt>
                <c:pt idx="3762">
                  <c:v>6.5</c:v>
                </c:pt>
                <c:pt idx="3763">
                  <c:v>6.5</c:v>
                </c:pt>
                <c:pt idx="3764">
                  <c:v>6.5</c:v>
                </c:pt>
                <c:pt idx="3765">
                  <c:v>6.5</c:v>
                </c:pt>
                <c:pt idx="3766">
                  <c:v>6.5</c:v>
                </c:pt>
                <c:pt idx="3767">
                  <c:v>6.5</c:v>
                </c:pt>
                <c:pt idx="3768">
                  <c:v>6.5</c:v>
                </c:pt>
                <c:pt idx="3769">
                  <c:v>6.5</c:v>
                </c:pt>
                <c:pt idx="3770">
                  <c:v>6.5</c:v>
                </c:pt>
                <c:pt idx="3771">
                  <c:v>6.5</c:v>
                </c:pt>
                <c:pt idx="3772">
                  <c:v>6.5</c:v>
                </c:pt>
                <c:pt idx="3773">
                  <c:v>6.5</c:v>
                </c:pt>
                <c:pt idx="3774">
                  <c:v>6.5</c:v>
                </c:pt>
                <c:pt idx="3775">
                  <c:v>6.5</c:v>
                </c:pt>
                <c:pt idx="3776">
                  <c:v>6.5</c:v>
                </c:pt>
                <c:pt idx="3777">
                  <c:v>6.5</c:v>
                </c:pt>
                <c:pt idx="3778">
                  <c:v>6.5</c:v>
                </c:pt>
                <c:pt idx="3779">
                  <c:v>6.5</c:v>
                </c:pt>
                <c:pt idx="3780">
                  <c:v>6.5</c:v>
                </c:pt>
                <c:pt idx="3781">
                  <c:v>6.5</c:v>
                </c:pt>
                <c:pt idx="3782">
                  <c:v>6.5</c:v>
                </c:pt>
                <c:pt idx="3783">
                  <c:v>6.5</c:v>
                </c:pt>
                <c:pt idx="3784">
                  <c:v>6.5</c:v>
                </c:pt>
                <c:pt idx="3785">
                  <c:v>6.5</c:v>
                </c:pt>
                <c:pt idx="3786">
                  <c:v>6.5</c:v>
                </c:pt>
                <c:pt idx="3787">
                  <c:v>6.5</c:v>
                </c:pt>
                <c:pt idx="3788">
                  <c:v>6.5</c:v>
                </c:pt>
                <c:pt idx="3789">
                  <c:v>6.5</c:v>
                </c:pt>
                <c:pt idx="3790">
                  <c:v>6.5</c:v>
                </c:pt>
                <c:pt idx="3791">
                  <c:v>6.5</c:v>
                </c:pt>
                <c:pt idx="3792">
                  <c:v>6.5</c:v>
                </c:pt>
                <c:pt idx="3793">
                  <c:v>6.5</c:v>
                </c:pt>
                <c:pt idx="3794">
                  <c:v>6.5</c:v>
                </c:pt>
                <c:pt idx="3795">
                  <c:v>6.5</c:v>
                </c:pt>
                <c:pt idx="3796">
                  <c:v>6.5</c:v>
                </c:pt>
                <c:pt idx="3797">
                  <c:v>6.5</c:v>
                </c:pt>
                <c:pt idx="3798">
                  <c:v>6.5</c:v>
                </c:pt>
                <c:pt idx="3799">
                  <c:v>6.5</c:v>
                </c:pt>
                <c:pt idx="3800">
                  <c:v>6.5</c:v>
                </c:pt>
                <c:pt idx="3801">
                  <c:v>6.5</c:v>
                </c:pt>
                <c:pt idx="3802">
                  <c:v>6.5</c:v>
                </c:pt>
                <c:pt idx="3803">
                  <c:v>6.5</c:v>
                </c:pt>
                <c:pt idx="3804">
                  <c:v>6.5</c:v>
                </c:pt>
                <c:pt idx="3805">
                  <c:v>6.5</c:v>
                </c:pt>
                <c:pt idx="3806">
                  <c:v>6.5</c:v>
                </c:pt>
                <c:pt idx="3807">
                  <c:v>6.5</c:v>
                </c:pt>
                <c:pt idx="3808">
                  <c:v>6.5</c:v>
                </c:pt>
                <c:pt idx="3809">
                  <c:v>6.5</c:v>
                </c:pt>
                <c:pt idx="3810">
                  <c:v>6.5</c:v>
                </c:pt>
                <c:pt idx="3811">
                  <c:v>6.5</c:v>
                </c:pt>
                <c:pt idx="3812">
                  <c:v>6.5</c:v>
                </c:pt>
                <c:pt idx="3813">
                  <c:v>6.5</c:v>
                </c:pt>
                <c:pt idx="3814">
                  <c:v>6.5</c:v>
                </c:pt>
                <c:pt idx="3815">
                  <c:v>6.5</c:v>
                </c:pt>
                <c:pt idx="3816">
                  <c:v>6.5</c:v>
                </c:pt>
                <c:pt idx="3817">
                  <c:v>6.5</c:v>
                </c:pt>
                <c:pt idx="3818">
                  <c:v>6.5</c:v>
                </c:pt>
                <c:pt idx="3819">
                  <c:v>6.5</c:v>
                </c:pt>
                <c:pt idx="3820">
                  <c:v>6.5</c:v>
                </c:pt>
                <c:pt idx="3821">
                  <c:v>6.5</c:v>
                </c:pt>
                <c:pt idx="3822">
                  <c:v>6.5</c:v>
                </c:pt>
                <c:pt idx="3823">
                  <c:v>6.5</c:v>
                </c:pt>
                <c:pt idx="3824">
                  <c:v>6.5</c:v>
                </c:pt>
                <c:pt idx="3825">
                  <c:v>6.5</c:v>
                </c:pt>
                <c:pt idx="3826">
                  <c:v>6.5</c:v>
                </c:pt>
                <c:pt idx="3827">
                  <c:v>6.5</c:v>
                </c:pt>
                <c:pt idx="3828">
                  <c:v>6.5</c:v>
                </c:pt>
                <c:pt idx="3829">
                  <c:v>6.5</c:v>
                </c:pt>
                <c:pt idx="3830">
                  <c:v>6.5</c:v>
                </c:pt>
                <c:pt idx="3831">
                  <c:v>6.5</c:v>
                </c:pt>
                <c:pt idx="3832">
                  <c:v>6.5</c:v>
                </c:pt>
                <c:pt idx="3833">
                  <c:v>6.5</c:v>
                </c:pt>
                <c:pt idx="3834">
                  <c:v>6.5</c:v>
                </c:pt>
                <c:pt idx="3835">
                  <c:v>6.5</c:v>
                </c:pt>
                <c:pt idx="3836">
                  <c:v>6.5</c:v>
                </c:pt>
                <c:pt idx="3837">
                  <c:v>6.5</c:v>
                </c:pt>
                <c:pt idx="3838">
                  <c:v>6.5</c:v>
                </c:pt>
                <c:pt idx="3839">
                  <c:v>6.5</c:v>
                </c:pt>
                <c:pt idx="3840">
                  <c:v>6.5</c:v>
                </c:pt>
                <c:pt idx="3841">
                  <c:v>6.5</c:v>
                </c:pt>
                <c:pt idx="3842">
                  <c:v>6.5</c:v>
                </c:pt>
                <c:pt idx="3843">
                  <c:v>6.5</c:v>
                </c:pt>
                <c:pt idx="3844">
                  <c:v>6.5</c:v>
                </c:pt>
                <c:pt idx="3845">
                  <c:v>6.5</c:v>
                </c:pt>
                <c:pt idx="3846">
                  <c:v>6.5</c:v>
                </c:pt>
                <c:pt idx="3847">
                  <c:v>6.5</c:v>
                </c:pt>
                <c:pt idx="3848">
                  <c:v>6.5</c:v>
                </c:pt>
                <c:pt idx="3849">
                  <c:v>6.5</c:v>
                </c:pt>
                <c:pt idx="3850">
                  <c:v>6.5</c:v>
                </c:pt>
                <c:pt idx="3851">
                  <c:v>6.5</c:v>
                </c:pt>
                <c:pt idx="3852">
                  <c:v>6.5</c:v>
                </c:pt>
                <c:pt idx="3853">
                  <c:v>6.5</c:v>
                </c:pt>
                <c:pt idx="3854">
                  <c:v>6.5</c:v>
                </c:pt>
                <c:pt idx="3855">
                  <c:v>6.5</c:v>
                </c:pt>
                <c:pt idx="3856">
                  <c:v>6.5</c:v>
                </c:pt>
                <c:pt idx="3857">
                  <c:v>6.5</c:v>
                </c:pt>
                <c:pt idx="3858">
                  <c:v>6.5</c:v>
                </c:pt>
                <c:pt idx="3859">
                  <c:v>6.5</c:v>
                </c:pt>
                <c:pt idx="3860">
                  <c:v>6.5</c:v>
                </c:pt>
                <c:pt idx="3861">
                  <c:v>6.5</c:v>
                </c:pt>
                <c:pt idx="3862">
                  <c:v>6.5</c:v>
                </c:pt>
                <c:pt idx="3863">
                  <c:v>6.5</c:v>
                </c:pt>
                <c:pt idx="3864">
                  <c:v>6.5</c:v>
                </c:pt>
                <c:pt idx="3865">
                  <c:v>6.5</c:v>
                </c:pt>
                <c:pt idx="3866">
                  <c:v>6.5</c:v>
                </c:pt>
                <c:pt idx="3867">
                  <c:v>6.5</c:v>
                </c:pt>
                <c:pt idx="3868">
                  <c:v>6.5</c:v>
                </c:pt>
                <c:pt idx="3869">
                  <c:v>6.5</c:v>
                </c:pt>
                <c:pt idx="3870">
                  <c:v>6.5</c:v>
                </c:pt>
                <c:pt idx="3871">
                  <c:v>6.5</c:v>
                </c:pt>
                <c:pt idx="3872">
                  <c:v>6.5</c:v>
                </c:pt>
                <c:pt idx="3873">
                  <c:v>6.5</c:v>
                </c:pt>
                <c:pt idx="3874">
                  <c:v>6.5</c:v>
                </c:pt>
                <c:pt idx="3875">
                  <c:v>6.5</c:v>
                </c:pt>
                <c:pt idx="3876">
                  <c:v>6.5</c:v>
                </c:pt>
                <c:pt idx="3877">
                  <c:v>6.5</c:v>
                </c:pt>
                <c:pt idx="3878">
                  <c:v>6.5</c:v>
                </c:pt>
                <c:pt idx="3879">
                  <c:v>6.5</c:v>
                </c:pt>
                <c:pt idx="3880">
                  <c:v>6.5</c:v>
                </c:pt>
                <c:pt idx="3881">
                  <c:v>6.5</c:v>
                </c:pt>
                <c:pt idx="3882">
                  <c:v>6.5</c:v>
                </c:pt>
                <c:pt idx="3883">
                  <c:v>6.5</c:v>
                </c:pt>
                <c:pt idx="3884">
                  <c:v>6.5</c:v>
                </c:pt>
                <c:pt idx="3885">
                  <c:v>6.5</c:v>
                </c:pt>
                <c:pt idx="3886">
                  <c:v>6.5</c:v>
                </c:pt>
                <c:pt idx="3887">
                  <c:v>6.5</c:v>
                </c:pt>
                <c:pt idx="3888">
                  <c:v>6.5</c:v>
                </c:pt>
                <c:pt idx="3889">
                  <c:v>6.5</c:v>
                </c:pt>
                <c:pt idx="3890">
                  <c:v>6.5</c:v>
                </c:pt>
                <c:pt idx="3891">
                  <c:v>6.5</c:v>
                </c:pt>
                <c:pt idx="3892">
                  <c:v>6.5</c:v>
                </c:pt>
                <c:pt idx="3893">
                  <c:v>6.5</c:v>
                </c:pt>
                <c:pt idx="3894">
                  <c:v>6.5</c:v>
                </c:pt>
                <c:pt idx="3895">
                  <c:v>6.5</c:v>
                </c:pt>
                <c:pt idx="3896">
                  <c:v>6.5</c:v>
                </c:pt>
                <c:pt idx="3897">
                  <c:v>6.5</c:v>
                </c:pt>
                <c:pt idx="3898">
                  <c:v>6.5</c:v>
                </c:pt>
                <c:pt idx="3899">
                  <c:v>6.5</c:v>
                </c:pt>
                <c:pt idx="3900">
                  <c:v>6.5</c:v>
                </c:pt>
                <c:pt idx="3901">
                  <c:v>6.5</c:v>
                </c:pt>
                <c:pt idx="3902">
                  <c:v>6.5</c:v>
                </c:pt>
                <c:pt idx="3903">
                  <c:v>6.5</c:v>
                </c:pt>
                <c:pt idx="3904">
                  <c:v>6.5</c:v>
                </c:pt>
                <c:pt idx="3905">
                  <c:v>6.5</c:v>
                </c:pt>
                <c:pt idx="3906">
                  <c:v>6.5</c:v>
                </c:pt>
                <c:pt idx="3907">
                  <c:v>6.5</c:v>
                </c:pt>
                <c:pt idx="3908">
                  <c:v>6.5</c:v>
                </c:pt>
                <c:pt idx="3909">
                  <c:v>6.5</c:v>
                </c:pt>
                <c:pt idx="3910">
                  <c:v>6.5</c:v>
                </c:pt>
                <c:pt idx="3911">
                  <c:v>6.5</c:v>
                </c:pt>
                <c:pt idx="3912">
                  <c:v>6.5</c:v>
                </c:pt>
                <c:pt idx="3913">
                  <c:v>6.5</c:v>
                </c:pt>
                <c:pt idx="3914">
                  <c:v>6.5</c:v>
                </c:pt>
                <c:pt idx="3915">
                  <c:v>6.5</c:v>
                </c:pt>
                <c:pt idx="3916">
                  <c:v>6.5</c:v>
                </c:pt>
                <c:pt idx="3917">
                  <c:v>6.5</c:v>
                </c:pt>
                <c:pt idx="3918">
                  <c:v>6.5</c:v>
                </c:pt>
                <c:pt idx="3919">
                  <c:v>6.5</c:v>
                </c:pt>
                <c:pt idx="3920">
                  <c:v>6.5</c:v>
                </c:pt>
                <c:pt idx="3921">
                  <c:v>6.5</c:v>
                </c:pt>
                <c:pt idx="3922">
                  <c:v>6.5</c:v>
                </c:pt>
                <c:pt idx="3923">
                  <c:v>6.5</c:v>
                </c:pt>
                <c:pt idx="3924">
                  <c:v>6.5</c:v>
                </c:pt>
                <c:pt idx="3925">
                  <c:v>6.5</c:v>
                </c:pt>
                <c:pt idx="3926">
                  <c:v>6.5</c:v>
                </c:pt>
                <c:pt idx="3927">
                  <c:v>6.5</c:v>
                </c:pt>
                <c:pt idx="3928">
                  <c:v>6.5</c:v>
                </c:pt>
                <c:pt idx="3929">
                  <c:v>6.5</c:v>
                </c:pt>
                <c:pt idx="3930">
                  <c:v>6.5</c:v>
                </c:pt>
                <c:pt idx="3931">
                  <c:v>6.5</c:v>
                </c:pt>
                <c:pt idx="3932">
                  <c:v>6.5</c:v>
                </c:pt>
                <c:pt idx="3933">
                  <c:v>6.5</c:v>
                </c:pt>
                <c:pt idx="3934">
                  <c:v>6.5</c:v>
                </c:pt>
                <c:pt idx="3935">
                  <c:v>6.5</c:v>
                </c:pt>
                <c:pt idx="3936">
                  <c:v>6.5</c:v>
                </c:pt>
                <c:pt idx="3937">
                  <c:v>6.5</c:v>
                </c:pt>
                <c:pt idx="3938">
                  <c:v>6.5</c:v>
                </c:pt>
                <c:pt idx="3939">
                  <c:v>6.5</c:v>
                </c:pt>
                <c:pt idx="3940">
                  <c:v>6.5</c:v>
                </c:pt>
                <c:pt idx="3941">
                  <c:v>6.5</c:v>
                </c:pt>
                <c:pt idx="3942">
                  <c:v>6.5</c:v>
                </c:pt>
                <c:pt idx="3943">
                  <c:v>6.5</c:v>
                </c:pt>
                <c:pt idx="3944">
                  <c:v>6.5</c:v>
                </c:pt>
                <c:pt idx="3945">
                  <c:v>6.5</c:v>
                </c:pt>
                <c:pt idx="3946">
                  <c:v>6.5</c:v>
                </c:pt>
                <c:pt idx="3947">
                  <c:v>6.5</c:v>
                </c:pt>
                <c:pt idx="3948">
                  <c:v>6.5</c:v>
                </c:pt>
                <c:pt idx="3949">
                  <c:v>6.5</c:v>
                </c:pt>
                <c:pt idx="3950">
                  <c:v>6.5</c:v>
                </c:pt>
                <c:pt idx="3951">
                  <c:v>6.5</c:v>
                </c:pt>
                <c:pt idx="3952">
                  <c:v>6.5</c:v>
                </c:pt>
                <c:pt idx="3953">
                  <c:v>6.5</c:v>
                </c:pt>
                <c:pt idx="3954">
                  <c:v>6.5</c:v>
                </c:pt>
                <c:pt idx="3955">
                  <c:v>6.5</c:v>
                </c:pt>
                <c:pt idx="3956">
                  <c:v>6.5</c:v>
                </c:pt>
                <c:pt idx="3957">
                  <c:v>6.5</c:v>
                </c:pt>
                <c:pt idx="3958">
                  <c:v>6.5</c:v>
                </c:pt>
                <c:pt idx="3959">
                  <c:v>6.5</c:v>
                </c:pt>
                <c:pt idx="3960">
                  <c:v>6.5</c:v>
                </c:pt>
                <c:pt idx="3961">
                  <c:v>6.5</c:v>
                </c:pt>
                <c:pt idx="3962">
                  <c:v>6.5</c:v>
                </c:pt>
                <c:pt idx="3963">
                  <c:v>6.5</c:v>
                </c:pt>
                <c:pt idx="3964">
                  <c:v>6.5</c:v>
                </c:pt>
                <c:pt idx="3965">
                  <c:v>6.5</c:v>
                </c:pt>
                <c:pt idx="3966">
                  <c:v>6.5</c:v>
                </c:pt>
                <c:pt idx="3967">
                  <c:v>6.5</c:v>
                </c:pt>
                <c:pt idx="3968">
                  <c:v>6.5</c:v>
                </c:pt>
                <c:pt idx="3969">
                  <c:v>6.5</c:v>
                </c:pt>
                <c:pt idx="3970">
                  <c:v>6.5</c:v>
                </c:pt>
                <c:pt idx="3971">
                  <c:v>6.5</c:v>
                </c:pt>
                <c:pt idx="3972">
                  <c:v>6.5</c:v>
                </c:pt>
                <c:pt idx="3973">
                  <c:v>6.5</c:v>
                </c:pt>
                <c:pt idx="3974">
                  <c:v>6.5</c:v>
                </c:pt>
                <c:pt idx="3975">
                  <c:v>6.5</c:v>
                </c:pt>
                <c:pt idx="3976">
                  <c:v>6.5</c:v>
                </c:pt>
                <c:pt idx="3977">
                  <c:v>6.5</c:v>
                </c:pt>
                <c:pt idx="3978">
                  <c:v>6.5</c:v>
                </c:pt>
                <c:pt idx="3979">
                  <c:v>6.5</c:v>
                </c:pt>
                <c:pt idx="3980">
                  <c:v>6.5</c:v>
                </c:pt>
                <c:pt idx="3981">
                  <c:v>6.5</c:v>
                </c:pt>
                <c:pt idx="3982">
                  <c:v>6.5</c:v>
                </c:pt>
                <c:pt idx="3983">
                  <c:v>6.5</c:v>
                </c:pt>
                <c:pt idx="3984">
                  <c:v>6.5</c:v>
                </c:pt>
                <c:pt idx="3985">
                  <c:v>6.5</c:v>
                </c:pt>
                <c:pt idx="3986">
                  <c:v>6.5</c:v>
                </c:pt>
                <c:pt idx="3987">
                  <c:v>6.5</c:v>
                </c:pt>
                <c:pt idx="3988">
                  <c:v>6.5</c:v>
                </c:pt>
                <c:pt idx="3989">
                  <c:v>6.5</c:v>
                </c:pt>
                <c:pt idx="3990">
                  <c:v>6.5</c:v>
                </c:pt>
                <c:pt idx="3991">
                  <c:v>6.5</c:v>
                </c:pt>
                <c:pt idx="3992">
                  <c:v>6.5</c:v>
                </c:pt>
                <c:pt idx="3993">
                  <c:v>6.5</c:v>
                </c:pt>
                <c:pt idx="3994">
                  <c:v>6.5</c:v>
                </c:pt>
                <c:pt idx="3995">
                  <c:v>6.5</c:v>
                </c:pt>
                <c:pt idx="3996">
                  <c:v>6.5</c:v>
                </c:pt>
                <c:pt idx="3997">
                  <c:v>6.5</c:v>
                </c:pt>
                <c:pt idx="3998">
                  <c:v>6.5</c:v>
                </c:pt>
                <c:pt idx="3999">
                  <c:v>6.5</c:v>
                </c:pt>
                <c:pt idx="4000">
                  <c:v>6.5</c:v>
                </c:pt>
                <c:pt idx="4001">
                  <c:v>6.5</c:v>
                </c:pt>
                <c:pt idx="4002">
                  <c:v>6.5</c:v>
                </c:pt>
                <c:pt idx="4003">
                  <c:v>6.5</c:v>
                </c:pt>
                <c:pt idx="4004">
                  <c:v>6.5</c:v>
                </c:pt>
                <c:pt idx="4005">
                  <c:v>6.5</c:v>
                </c:pt>
                <c:pt idx="4006">
                  <c:v>6.5</c:v>
                </c:pt>
                <c:pt idx="4007">
                  <c:v>6.5</c:v>
                </c:pt>
                <c:pt idx="4008">
                  <c:v>6.5</c:v>
                </c:pt>
                <c:pt idx="4009">
                  <c:v>6.5</c:v>
                </c:pt>
                <c:pt idx="4010">
                  <c:v>6.5</c:v>
                </c:pt>
                <c:pt idx="4011">
                  <c:v>6.5</c:v>
                </c:pt>
                <c:pt idx="4012">
                  <c:v>6.5</c:v>
                </c:pt>
                <c:pt idx="4013">
                  <c:v>6.5</c:v>
                </c:pt>
                <c:pt idx="4014">
                  <c:v>6.5</c:v>
                </c:pt>
                <c:pt idx="4015">
                  <c:v>6.5</c:v>
                </c:pt>
                <c:pt idx="4016">
                  <c:v>6.5</c:v>
                </c:pt>
                <c:pt idx="4017">
                  <c:v>6.5</c:v>
                </c:pt>
                <c:pt idx="4018">
                  <c:v>6.5</c:v>
                </c:pt>
                <c:pt idx="4019">
                  <c:v>6.5</c:v>
                </c:pt>
                <c:pt idx="4020">
                  <c:v>6.5</c:v>
                </c:pt>
                <c:pt idx="4021">
                  <c:v>6.5</c:v>
                </c:pt>
                <c:pt idx="4022">
                  <c:v>6.5</c:v>
                </c:pt>
                <c:pt idx="4023">
                  <c:v>6.5</c:v>
                </c:pt>
                <c:pt idx="4024">
                  <c:v>6.5</c:v>
                </c:pt>
                <c:pt idx="4025">
                  <c:v>6.5</c:v>
                </c:pt>
                <c:pt idx="4026">
                  <c:v>6.5</c:v>
                </c:pt>
                <c:pt idx="4027">
                  <c:v>6.5</c:v>
                </c:pt>
                <c:pt idx="4028">
                  <c:v>6.5</c:v>
                </c:pt>
                <c:pt idx="4029">
                  <c:v>6.5</c:v>
                </c:pt>
                <c:pt idx="4030">
                  <c:v>6.5</c:v>
                </c:pt>
                <c:pt idx="4031">
                  <c:v>6.5</c:v>
                </c:pt>
                <c:pt idx="4032">
                  <c:v>6.5</c:v>
                </c:pt>
                <c:pt idx="4033">
                  <c:v>6.5</c:v>
                </c:pt>
                <c:pt idx="4034">
                  <c:v>6.5</c:v>
                </c:pt>
                <c:pt idx="4035">
                  <c:v>6.5</c:v>
                </c:pt>
                <c:pt idx="4036">
                  <c:v>6.5</c:v>
                </c:pt>
                <c:pt idx="4037">
                  <c:v>6.5</c:v>
                </c:pt>
                <c:pt idx="4038">
                  <c:v>6.5</c:v>
                </c:pt>
                <c:pt idx="4039">
                  <c:v>6.5</c:v>
                </c:pt>
                <c:pt idx="4040">
                  <c:v>6.5</c:v>
                </c:pt>
                <c:pt idx="4041">
                  <c:v>6.5</c:v>
                </c:pt>
                <c:pt idx="4042">
                  <c:v>6.5</c:v>
                </c:pt>
                <c:pt idx="4043">
                  <c:v>6.5</c:v>
                </c:pt>
                <c:pt idx="4044">
                  <c:v>6.5</c:v>
                </c:pt>
                <c:pt idx="4045">
                  <c:v>6.5</c:v>
                </c:pt>
                <c:pt idx="4046">
                  <c:v>6.5</c:v>
                </c:pt>
                <c:pt idx="4047">
                  <c:v>6.5</c:v>
                </c:pt>
                <c:pt idx="4048">
                  <c:v>6.5</c:v>
                </c:pt>
                <c:pt idx="4049">
                  <c:v>6.5</c:v>
                </c:pt>
                <c:pt idx="4050">
                  <c:v>6.5</c:v>
                </c:pt>
                <c:pt idx="4051">
                  <c:v>6.5</c:v>
                </c:pt>
                <c:pt idx="4052">
                  <c:v>6.5</c:v>
                </c:pt>
                <c:pt idx="4053">
                  <c:v>6.5</c:v>
                </c:pt>
                <c:pt idx="4054">
                  <c:v>6.5</c:v>
                </c:pt>
                <c:pt idx="4055">
                  <c:v>6.5</c:v>
                </c:pt>
                <c:pt idx="4056">
                  <c:v>6.5</c:v>
                </c:pt>
                <c:pt idx="4057">
                  <c:v>6.5</c:v>
                </c:pt>
                <c:pt idx="4058">
                  <c:v>6.5</c:v>
                </c:pt>
                <c:pt idx="4059">
                  <c:v>6.5</c:v>
                </c:pt>
                <c:pt idx="4060">
                  <c:v>6.5</c:v>
                </c:pt>
                <c:pt idx="4061">
                  <c:v>6.5</c:v>
                </c:pt>
                <c:pt idx="4062">
                  <c:v>6.5</c:v>
                </c:pt>
                <c:pt idx="4063">
                  <c:v>6.5</c:v>
                </c:pt>
                <c:pt idx="4064">
                  <c:v>6.5</c:v>
                </c:pt>
                <c:pt idx="4065">
                  <c:v>6.5</c:v>
                </c:pt>
                <c:pt idx="4066">
                  <c:v>6.5</c:v>
                </c:pt>
                <c:pt idx="4067">
                  <c:v>6.5</c:v>
                </c:pt>
                <c:pt idx="4068">
                  <c:v>6.5</c:v>
                </c:pt>
                <c:pt idx="4069">
                  <c:v>6.5</c:v>
                </c:pt>
                <c:pt idx="4070">
                  <c:v>6.5</c:v>
                </c:pt>
                <c:pt idx="4071">
                  <c:v>6.5</c:v>
                </c:pt>
                <c:pt idx="4072">
                  <c:v>6.5</c:v>
                </c:pt>
                <c:pt idx="4073">
                  <c:v>6.5</c:v>
                </c:pt>
                <c:pt idx="4074">
                  <c:v>6.5</c:v>
                </c:pt>
                <c:pt idx="4075">
                  <c:v>6.5</c:v>
                </c:pt>
                <c:pt idx="4076">
                  <c:v>6.5</c:v>
                </c:pt>
                <c:pt idx="4077">
                  <c:v>6.5</c:v>
                </c:pt>
                <c:pt idx="4078">
                  <c:v>6.5</c:v>
                </c:pt>
                <c:pt idx="4079">
                  <c:v>6.5</c:v>
                </c:pt>
                <c:pt idx="4080">
                  <c:v>6.5</c:v>
                </c:pt>
                <c:pt idx="4081">
                  <c:v>6.5</c:v>
                </c:pt>
                <c:pt idx="4082">
                  <c:v>6.5</c:v>
                </c:pt>
                <c:pt idx="4083">
                  <c:v>6.5</c:v>
                </c:pt>
                <c:pt idx="4084">
                  <c:v>6.5</c:v>
                </c:pt>
                <c:pt idx="4085">
                  <c:v>6.5</c:v>
                </c:pt>
                <c:pt idx="4086">
                  <c:v>6.5</c:v>
                </c:pt>
                <c:pt idx="4087">
                  <c:v>6.5</c:v>
                </c:pt>
                <c:pt idx="4088">
                  <c:v>6.5</c:v>
                </c:pt>
                <c:pt idx="4089">
                  <c:v>6.5</c:v>
                </c:pt>
                <c:pt idx="4090">
                  <c:v>6.5</c:v>
                </c:pt>
                <c:pt idx="4091">
                  <c:v>6.5</c:v>
                </c:pt>
                <c:pt idx="4092">
                  <c:v>6.5</c:v>
                </c:pt>
                <c:pt idx="4093">
                  <c:v>6.5</c:v>
                </c:pt>
                <c:pt idx="4094">
                  <c:v>6.5</c:v>
                </c:pt>
                <c:pt idx="4095">
                  <c:v>6.5</c:v>
                </c:pt>
                <c:pt idx="4096">
                  <c:v>6.5</c:v>
                </c:pt>
                <c:pt idx="4097">
                  <c:v>6.5</c:v>
                </c:pt>
                <c:pt idx="4098">
                  <c:v>6.5</c:v>
                </c:pt>
                <c:pt idx="4099">
                  <c:v>6.5</c:v>
                </c:pt>
                <c:pt idx="4100">
                  <c:v>6.5</c:v>
                </c:pt>
                <c:pt idx="4101">
                  <c:v>6.5</c:v>
                </c:pt>
                <c:pt idx="4102">
                  <c:v>6.5</c:v>
                </c:pt>
                <c:pt idx="4103">
                  <c:v>6.5</c:v>
                </c:pt>
                <c:pt idx="4104">
                  <c:v>6.5</c:v>
                </c:pt>
                <c:pt idx="4105">
                  <c:v>6.5</c:v>
                </c:pt>
                <c:pt idx="4106">
                  <c:v>6.5</c:v>
                </c:pt>
                <c:pt idx="4107">
                  <c:v>6.5</c:v>
                </c:pt>
                <c:pt idx="4108">
                  <c:v>6.5</c:v>
                </c:pt>
                <c:pt idx="4109">
                  <c:v>6.5</c:v>
                </c:pt>
                <c:pt idx="4110">
                  <c:v>6.5</c:v>
                </c:pt>
                <c:pt idx="4111">
                  <c:v>6.5</c:v>
                </c:pt>
                <c:pt idx="4112">
                  <c:v>6.5</c:v>
                </c:pt>
                <c:pt idx="4113">
                  <c:v>6.5</c:v>
                </c:pt>
                <c:pt idx="4114">
                  <c:v>6.5</c:v>
                </c:pt>
                <c:pt idx="4115">
                  <c:v>6.5</c:v>
                </c:pt>
                <c:pt idx="4116">
                  <c:v>6.5</c:v>
                </c:pt>
                <c:pt idx="4117">
                  <c:v>6.5</c:v>
                </c:pt>
                <c:pt idx="4118">
                  <c:v>6.5</c:v>
                </c:pt>
                <c:pt idx="4119">
                  <c:v>6.5</c:v>
                </c:pt>
                <c:pt idx="4120">
                  <c:v>6.5</c:v>
                </c:pt>
                <c:pt idx="4121">
                  <c:v>6.5</c:v>
                </c:pt>
                <c:pt idx="4122">
                  <c:v>6.5</c:v>
                </c:pt>
                <c:pt idx="4123">
                  <c:v>6.5</c:v>
                </c:pt>
                <c:pt idx="4124">
                  <c:v>6.5</c:v>
                </c:pt>
                <c:pt idx="4125">
                  <c:v>6.5</c:v>
                </c:pt>
                <c:pt idx="4126">
                  <c:v>6.5</c:v>
                </c:pt>
                <c:pt idx="4127">
                  <c:v>6.5</c:v>
                </c:pt>
                <c:pt idx="4128">
                  <c:v>6.5</c:v>
                </c:pt>
                <c:pt idx="4129">
                  <c:v>6.5</c:v>
                </c:pt>
                <c:pt idx="4130">
                  <c:v>6.5</c:v>
                </c:pt>
                <c:pt idx="4131">
                  <c:v>6.5</c:v>
                </c:pt>
                <c:pt idx="4132">
                  <c:v>6.5</c:v>
                </c:pt>
                <c:pt idx="4133">
                  <c:v>6.5</c:v>
                </c:pt>
                <c:pt idx="4134">
                  <c:v>6.5</c:v>
                </c:pt>
                <c:pt idx="4135">
                  <c:v>6.5</c:v>
                </c:pt>
                <c:pt idx="4136">
                  <c:v>6.5</c:v>
                </c:pt>
                <c:pt idx="4137">
                  <c:v>6.5</c:v>
                </c:pt>
                <c:pt idx="4138">
                  <c:v>6.5</c:v>
                </c:pt>
                <c:pt idx="4139">
                  <c:v>6.5</c:v>
                </c:pt>
                <c:pt idx="4140">
                  <c:v>6.5</c:v>
                </c:pt>
                <c:pt idx="4141">
                  <c:v>6.5</c:v>
                </c:pt>
                <c:pt idx="4142">
                  <c:v>6.5</c:v>
                </c:pt>
                <c:pt idx="4143">
                  <c:v>6.5</c:v>
                </c:pt>
                <c:pt idx="4144">
                  <c:v>6.5</c:v>
                </c:pt>
                <c:pt idx="4145">
                  <c:v>6.5</c:v>
                </c:pt>
                <c:pt idx="4146">
                  <c:v>6.5</c:v>
                </c:pt>
                <c:pt idx="4147">
                  <c:v>6.5</c:v>
                </c:pt>
                <c:pt idx="4148">
                  <c:v>6.5</c:v>
                </c:pt>
                <c:pt idx="4149">
                  <c:v>6.5</c:v>
                </c:pt>
                <c:pt idx="4150">
                  <c:v>6.5</c:v>
                </c:pt>
                <c:pt idx="4151">
                  <c:v>6.5</c:v>
                </c:pt>
                <c:pt idx="4152">
                  <c:v>6.5</c:v>
                </c:pt>
                <c:pt idx="4153">
                  <c:v>6.5</c:v>
                </c:pt>
                <c:pt idx="4154">
                  <c:v>6.5</c:v>
                </c:pt>
                <c:pt idx="4155">
                  <c:v>6.5</c:v>
                </c:pt>
                <c:pt idx="4156">
                  <c:v>6.5</c:v>
                </c:pt>
                <c:pt idx="4157">
                  <c:v>6.5</c:v>
                </c:pt>
                <c:pt idx="4158">
                  <c:v>6.5</c:v>
                </c:pt>
                <c:pt idx="4159">
                  <c:v>6.5</c:v>
                </c:pt>
                <c:pt idx="4160">
                  <c:v>6.5</c:v>
                </c:pt>
                <c:pt idx="4161">
                  <c:v>6.5</c:v>
                </c:pt>
                <c:pt idx="4162">
                  <c:v>6.5</c:v>
                </c:pt>
                <c:pt idx="4163">
                  <c:v>6.5</c:v>
                </c:pt>
                <c:pt idx="4164">
                  <c:v>6.5</c:v>
                </c:pt>
                <c:pt idx="4165">
                  <c:v>6.5</c:v>
                </c:pt>
                <c:pt idx="4166">
                  <c:v>6.5</c:v>
                </c:pt>
                <c:pt idx="4167">
                  <c:v>6.5</c:v>
                </c:pt>
                <c:pt idx="4168">
                  <c:v>6.5</c:v>
                </c:pt>
                <c:pt idx="4169">
                  <c:v>6.5</c:v>
                </c:pt>
                <c:pt idx="4170">
                  <c:v>6.5</c:v>
                </c:pt>
                <c:pt idx="4171">
                  <c:v>6.5</c:v>
                </c:pt>
                <c:pt idx="4172">
                  <c:v>6.5</c:v>
                </c:pt>
                <c:pt idx="4173">
                  <c:v>6.5</c:v>
                </c:pt>
                <c:pt idx="4174">
                  <c:v>6.5</c:v>
                </c:pt>
                <c:pt idx="4175">
                  <c:v>6.5</c:v>
                </c:pt>
                <c:pt idx="4176">
                  <c:v>6.5</c:v>
                </c:pt>
                <c:pt idx="4177">
                  <c:v>6.5</c:v>
                </c:pt>
                <c:pt idx="4178">
                  <c:v>6.5</c:v>
                </c:pt>
                <c:pt idx="4179">
                  <c:v>6.5</c:v>
                </c:pt>
                <c:pt idx="4180">
                  <c:v>6.5</c:v>
                </c:pt>
                <c:pt idx="4181">
                  <c:v>6.5</c:v>
                </c:pt>
                <c:pt idx="4182">
                  <c:v>6.5</c:v>
                </c:pt>
                <c:pt idx="4183">
                  <c:v>6.5</c:v>
                </c:pt>
                <c:pt idx="4184">
                  <c:v>6.5</c:v>
                </c:pt>
                <c:pt idx="4185">
                  <c:v>6.5</c:v>
                </c:pt>
                <c:pt idx="4186">
                  <c:v>6.5</c:v>
                </c:pt>
                <c:pt idx="4187">
                  <c:v>6.5</c:v>
                </c:pt>
                <c:pt idx="4188">
                  <c:v>6.5</c:v>
                </c:pt>
                <c:pt idx="4189">
                  <c:v>6.5</c:v>
                </c:pt>
                <c:pt idx="4190">
                  <c:v>6.5</c:v>
                </c:pt>
                <c:pt idx="4191">
                  <c:v>6.5</c:v>
                </c:pt>
                <c:pt idx="4192">
                  <c:v>6.5</c:v>
                </c:pt>
                <c:pt idx="4193">
                  <c:v>6.5</c:v>
                </c:pt>
                <c:pt idx="4194">
                  <c:v>6.5</c:v>
                </c:pt>
                <c:pt idx="4195">
                  <c:v>6.5</c:v>
                </c:pt>
                <c:pt idx="4196">
                  <c:v>6.5</c:v>
                </c:pt>
                <c:pt idx="4197">
                  <c:v>6.5</c:v>
                </c:pt>
                <c:pt idx="4198">
                  <c:v>6.5</c:v>
                </c:pt>
                <c:pt idx="4199">
                  <c:v>6.5</c:v>
                </c:pt>
                <c:pt idx="4200">
                  <c:v>6.5</c:v>
                </c:pt>
                <c:pt idx="4201">
                  <c:v>6.5</c:v>
                </c:pt>
                <c:pt idx="4202">
                  <c:v>6.5</c:v>
                </c:pt>
                <c:pt idx="4204">
                  <c:v>3.5</c:v>
                </c:pt>
                <c:pt idx="4205">
                  <c:v>3.5</c:v>
                </c:pt>
                <c:pt idx="4206">
                  <c:v>3.5</c:v>
                </c:pt>
                <c:pt idx="4207">
                  <c:v>3.5</c:v>
                </c:pt>
                <c:pt idx="4208">
                  <c:v>3.5</c:v>
                </c:pt>
                <c:pt idx="4209">
                  <c:v>3.5</c:v>
                </c:pt>
                <c:pt idx="4210">
                  <c:v>3.5</c:v>
                </c:pt>
                <c:pt idx="4211">
                  <c:v>3.5</c:v>
                </c:pt>
                <c:pt idx="4212">
                  <c:v>3.5</c:v>
                </c:pt>
                <c:pt idx="4213">
                  <c:v>3.5</c:v>
                </c:pt>
                <c:pt idx="4214">
                  <c:v>3.5</c:v>
                </c:pt>
                <c:pt idx="4215">
                  <c:v>3.5</c:v>
                </c:pt>
                <c:pt idx="4216">
                  <c:v>3.5</c:v>
                </c:pt>
                <c:pt idx="4217">
                  <c:v>3.5</c:v>
                </c:pt>
                <c:pt idx="4218">
                  <c:v>3.5</c:v>
                </c:pt>
                <c:pt idx="4219">
                  <c:v>3.5</c:v>
                </c:pt>
                <c:pt idx="4220">
                  <c:v>3.5</c:v>
                </c:pt>
                <c:pt idx="4221">
                  <c:v>3.5</c:v>
                </c:pt>
                <c:pt idx="4222">
                  <c:v>3.5</c:v>
                </c:pt>
                <c:pt idx="4223">
                  <c:v>3.5</c:v>
                </c:pt>
                <c:pt idx="4224">
                  <c:v>3.5</c:v>
                </c:pt>
                <c:pt idx="4225">
                  <c:v>3.5</c:v>
                </c:pt>
                <c:pt idx="4226">
                  <c:v>3.5</c:v>
                </c:pt>
                <c:pt idx="4227">
                  <c:v>3.5</c:v>
                </c:pt>
                <c:pt idx="4228">
                  <c:v>3.5</c:v>
                </c:pt>
                <c:pt idx="4229">
                  <c:v>3.5</c:v>
                </c:pt>
                <c:pt idx="4230">
                  <c:v>3.5</c:v>
                </c:pt>
                <c:pt idx="4231">
                  <c:v>3.5</c:v>
                </c:pt>
                <c:pt idx="4232">
                  <c:v>3.5</c:v>
                </c:pt>
                <c:pt idx="4233">
                  <c:v>3.5</c:v>
                </c:pt>
                <c:pt idx="4234">
                  <c:v>3.5</c:v>
                </c:pt>
                <c:pt idx="4235">
                  <c:v>3.5</c:v>
                </c:pt>
                <c:pt idx="4236">
                  <c:v>3.5</c:v>
                </c:pt>
                <c:pt idx="4237">
                  <c:v>3.5</c:v>
                </c:pt>
                <c:pt idx="4238">
                  <c:v>3.5</c:v>
                </c:pt>
                <c:pt idx="4239">
                  <c:v>3.5</c:v>
                </c:pt>
                <c:pt idx="4240">
                  <c:v>3.5</c:v>
                </c:pt>
                <c:pt idx="4241">
                  <c:v>3.5</c:v>
                </c:pt>
                <c:pt idx="4242">
                  <c:v>3.5</c:v>
                </c:pt>
                <c:pt idx="4243">
                  <c:v>3.5</c:v>
                </c:pt>
                <c:pt idx="4244">
                  <c:v>3.5</c:v>
                </c:pt>
                <c:pt idx="4245">
                  <c:v>3.5</c:v>
                </c:pt>
                <c:pt idx="4246">
                  <c:v>3.5</c:v>
                </c:pt>
                <c:pt idx="4247">
                  <c:v>3.5</c:v>
                </c:pt>
                <c:pt idx="4248">
                  <c:v>3.5</c:v>
                </c:pt>
                <c:pt idx="4249">
                  <c:v>3.5</c:v>
                </c:pt>
                <c:pt idx="4250">
                  <c:v>3.5</c:v>
                </c:pt>
                <c:pt idx="4251">
                  <c:v>3.5</c:v>
                </c:pt>
                <c:pt idx="4252">
                  <c:v>3.5</c:v>
                </c:pt>
                <c:pt idx="4253">
                  <c:v>3.5</c:v>
                </c:pt>
                <c:pt idx="4254">
                  <c:v>3.5</c:v>
                </c:pt>
                <c:pt idx="4255">
                  <c:v>3.5</c:v>
                </c:pt>
                <c:pt idx="4256">
                  <c:v>3.5</c:v>
                </c:pt>
                <c:pt idx="4257">
                  <c:v>3.5</c:v>
                </c:pt>
                <c:pt idx="4258">
                  <c:v>3.5</c:v>
                </c:pt>
                <c:pt idx="4259">
                  <c:v>3.5</c:v>
                </c:pt>
                <c:pt idx="4260">
                  <c:v>3.5</c:v>
                </c:pt>
                <c:pt idx="4261">
                  <c:v>3.5</c:v>
                </c:pt>
                <c:pt idx="4262">
                  <c:v>3.5</c:v>
                </c:pt>
                <c:pt idx="4263">
                  <c:v>3.5</c:v>
                </c:pt>
                <c:pt idx="4264">
                  <c:v>3.5</c:v>
                </c:pt>
                <c:pt idx="4265">
                  <c:v>3.5</c:v>
                </c:pt>
                <c:pt idx="4266">
                  <c:v>3.5</c:v>
                </c:pt>
                <c:pt idx="4267">
                  <c:v>3.5</c:v>
                </c:pt>
                <c:pt idx="4268">
                  <c:v>3.5</c:v>
                </c:pt>
                <c:pt idx="4269">
                  <c:v>3.5</c:v>
                </c:pt>
                <c:pt idx="4270">
                  <c:v>3.5</c:v>
                </c:pt>
                <c:pt idx="4271">
                  <c:v>3.5</c:v>
                </c:pt>
                <c:pt idx="4272">
                  <c:v>3.5</c:v>
                </c:pt>
                <c:pt idx="4273">
                  <c:v>3.5</c:v>
                </c:pt>
                <c:pt idx="4274">
                  <c:v>3.5</c:v>
                </c:pt>
                <c:pt idx="4275">
                  <c:v>3.5</c:v>
                </c:pt>
                <c:pt idx="4276">
                  <c:v>3.5</c:v>
                </c:pt>
                <c:pt idx="4277">
                  <c:v>3.5</c:v>
                </c:pt>
                <c:pt idx="4278">
                  <c:v>3.5</c:v>
                </c:pt>
                <c:pt idx="4279">
                  <c:v>3.5</c:v>
                </c:pt>
                <c:pt idx="4280">
                  <c:v>3.5</c:v>
                </c:pt>
                <c:pt idx="4281">
                  <c:v>3.5</c:v>
                </c:pt>
                <c:pt idx="4282">
                  <c:v>3.5</c:v>
                </c:pt>
                <c:pt idx="4283">
                  <c:v>3.5</c:v>
                </c:pt>
                <c:pt idx="4284">
                  <c:v>3.5</c:v>
                </c:pt>
                <c:pt idx="4285">
                  <c:v>3.5</c:v>
                </c:pt>
                <c:pt idx="4286">
                  <c:v>3.5</c:v>
                </c:pt>
                <c:pt idx="4287">
                  <c:v>3.5</c:v>
                </c:pt>
                <c:pt idx="4288">
                  <c:v>3.5</c:v>
                </c:pt>
                <c:pt idx="4289">
                  <c:v>3.5</c:v>
                </c:pt>
                <c:pt idx="4290">
                  <c:v>3.5</c:v>
                </c:pt>
                <c:pt idx="4291">
                  <c:v>3.5</c:v>
                </c:pt>
                <c:pt idx="4292">
                  <c:v>3.5</c:v>
                </c:pt>
                <c:pt idx="4293">
                  <c:v>3.5</c:v>
                </c:pt>
                <c:pt idx="4294">
                  <c:v>3.5</c:v>
                </c:pt>
                <c:pt idx="4295">
                  <c:v>3.5</c:v>
                </c:pt>
                <c:pt idx="4296">
                  <c:v>3.5</c:v>
                </c:pt>
                <c:pt idx="4297">
                  <c:v>3.5</c:v>
                </c:pt>
                <c:pt idx="4298">
                  <c:v>3.5</c:v>
                </c:pt>
                <c:pt idx="4299">
                  <c:v>3.5</c:v>
                </c:pt>
                <c:pt idx="4300">
                  <c:v>3.5</c:v>
                </c:pt>
                <c:pt idx="4301">
                  <c:v>3.5</c:v>
                </c:pt>
                <c:pt idx="4302">
                  <c:v>3.5</c:v>
                </c:pt>
                <c:pt idx="4303">
                  <c:v>3.5</c:v>
                </c:pt>
                <c:pt idx="4304">
                  <c:v>3.5</c:v>
                </c:pt>
                <c:pt idx="4305">
                  <c:v>3.5</c:v>
                </c:pt>
                <c:pt idx="4306">
                  <c:v>3.5</c:v>
                </c:pt>
                <c:pt idx="4307">
                  <c:v>3.5</c:v>
                </c:pt>
                <c:pt idx="4308">
                  <c:v>3.5</c:v>
                </c:pt>
                <c:pt idx="4309">
                  <c:v>3.5</c:v>
                </c:pt>
                <c:pt idx="4310">
                  <c:v>3.5</c:v>
                </c:pt>
                <c:pt idx="4311">
                  <c:v>3.5</c:v>
                </c:pt>
                <c:pt idx="4312">
                  <c:v>3.5</c:v>
                </c:pt>
                <c:pt idx="4313">
                  <c:v>3.5</c:v>
                </c:pt>
                <c:pt idx="4314">
                  <c:v>3.5</c:v>
                </c:pt>
                <c:pt idx="4315">
                  <c:v>3.5</c:v>
                </c:pt>
                <c:pt idx="4316">
                  <c:v>3.5</c:v>
                </c:pt>
                <c:pt idx="4317">
                  <c:v>3.5</c:v>
                </c:pt>
                <c:pt idx="4318">
                  <c:v>3.5</c:v>
                </c:pt>
                <c:pt idx="4319">
                  <c:v>3.5</c:v>
                </c:pt>
                <c:pt idx="4320">
                  <c:v>3.5</c:v>
                </c:pt>
                <c:pt idx="4321">
                  <c:v>3.5</c:v>
                </c:pt>
                <c:pt idx="4322">
                  <c:v>3.5</c:v>
                </c:pt>
                <c:pt idx="4323">
                  <c:v>3.5</c:v>
                </c:pt>
                <c:pt idx="4324">
                  <c:v>3.5</c:v>
                </c:pt>
                <c:pt idx="4325">
                  <c:v>3.5</c:v>
                </c:pt>
                <c:pt idx="4326">
                  <c:v>3.5</c:v>
                </c:pt>
                <c:pt idx="4327">
                  <c:v>3.5</c:v>
                </c:pt>
                <c:pt idx="4328">
                  <c:v>3.5</c:v>
                </c:pt>
                <c:pt idx="4329">
                  <c:v>3.5</c:v>
                </c:pt>
                <c:pt idx="4330">
                  <c:v>3.5</c:v>
                </c:pt>
                <c:pt idx="4331">
                  <c:v>3.5</c:v>
                </c:pt>
                <c:pt idx="4332">
                  <c:v>3.5</c:v>
                </c:pt>
                <c:pt idx="4333">
                  <c:v>3.5</c:v>
                </c:pt>
                <c:pt idx="4334">
                  <c:v>3.5</c:v>
                </c:pt>
                <c:pt idx="4335">
                  <c:v>3.5</c:v>
                </c:pt>
                <c:pt idx="4336">
                  <c:v>3.5</c:v>
                </c:pt>
                <c:pt idx="4337">
                  <c:v>3.5</c:v>
                </c:pt>
                <c:pt idx="4338">
                  <c:v>3.5</c:v>
                </c:pt>
                <c:pt idx="4339">
                  <c:v>3.5</c:v>
                </c:pt>
                <c:pt idx="4340">
                  <c:v>3.5</c:v>
                </c:pt>
                <c:pt idx="4341">
                  <c:v>3.5</c:v>
                </c:pt>
                <c:pt idx="4342">
                  <c:v>3.5</c:v>
                </c:pt>
                <c:pt idx="4343">
                  <c:v>3.5</c:v>
                </c:pt>
                <c:pt idx="4344">
                  <c:v>3.5</c:v>
                </c:pt>
                <c:pt idx="4345">
                  <c:v>3.5</c:v>
                </c:pt>
                <c:pt idx="4346">
                  <c:v>3.5</c:v>
                </c:pt>
                <c:pt idx="4347">
                  <c:v>3.5</c:v>
                </c:pt>
                <c:pt idx="4348">
                  <c:v>3.5</c:v>
                </c:pt>
                <c:pt idx="4349">
                  <c:v>3.5</c:v>
                </c:pt>
                <c:pt idx="4350">
                  <c:v>3.5</c:v>
                </c:pt>
                <c:pt idx="4351">
                  <c:v>3.5</c:v>
                </c:pt>
                <c:pt idx="4352">
                  <c:v>3.5</c:v>
                </c:pt>
                <c:pt idx="4353">
                  <c:v>3.5</c:v>
                </c:pt>
                <c:pt idx="4354">
                  <c:v>3.5</c:v>
                </c:pt>
                <c:pt idx="4355">
                  <c:v>3.5</c:v>
                </c:pt>
                <c:pt idx="4356">
                  <c:v>3.5</c:v>
                </c:pt>
                <c:pt idx="4357">
                  <c:v>3.5</c:v>
                </c:pt>
                <c:pt idx="4358">
                  <c:v>3.5</c:v>
                </c:pt>
                <c:pt idx="4359">
                  <c:v>3.5</c:v>
                </c:pt>
                <c:pt idx="4360">
                  <c:v>3.5</c:v>
                </c:pt>
                <c:pt idx="4361">
                  <c:v>3.5</c:v>
                </c:pt>
                <c:pt idx="4362">
                  <c:v>3.5</c:v>
                </c:pt>
                <c:pt idx="4363">
                  <c:v>3.5</c:v>
                </c:pt>
                <c:pt idx="4364">
                  <c:v>3.5</c:v>
                </c:pt>
                <c:pt idx="4365">
                  <c:v>3.5</c:v>
                </c:pt>
                <c:pt idx="4366">
                  <c:v>3.5</c:v>
                </c:pt>
                <c:pt idx="4367">
                  <c:v>3.5</c:v>
                </c:pt>
                <c:pt idx="4368">
                  <c:v>3.5</c:v>
                </c:pt>
                <c:pt idx="4369">
                  <c:v>3.5</c:v>
                </c:pt>
                <c:pt idx="4370">
                  <c:v>3.5</c:v>
                </c:pt>
                <c:pt idx="4371">
                  <c:v>3.5</c:v>
                </c:pt>
                <c:pt idx="4372">
                  <c:v>3.5</c:v>
                </c:pt>
                <c:pt idx="4373">
                  <c:v>3.5</c:v>
                </c:pt>
                <c:pt idx="4374">
                  <c:v>3.5</c:v>
                </c:pt>
                <c:pt idx="4375">
                  <c:v>3.5</c:v>
                </c:pt>
                <c:pt idx="4376">
                  <c:v>3.5</c:v>
                </c:pt>
                <c:pt idx="4377">
                  <c:v>3.5</c:v>
                </c:pt>
                <c:pt idx="4378">
                  <c:v>3.5</c:v>
                </c:pt>
                <c:pt idx="4379">
                  <c:v>3.5</c:v>
                </c:pt>
                <c:pt idx="4380">
                  <c:v>3.5</c:v>
                </c:pt>
                <c:pt idx="4381">
                  <c:v>3.5</c:v>
                </c:pt>
                <c:pt idx="4382">
                  <c:v>3.5</c:v>
                </c:pt>
                <c:pt idx="4383">
                  <c:v>3.5</c:v>
                </c:pt>
                <c:pt idx="4384">
                  <c:v>3.5</c:v>
                </c:pt>
                <c:pt idx="4385">
                  <c:v>3.5</c:v>
                </c:pt>
                <c:pt idx="4386">
                  <c:v>3.5</c:v>
                </c:pt>
                <c:pt idx="4387">
                  <c:v>3.5</c:v>
                </c:pt>
                <c:pt idx="4388">
                  <c:v>3.5</c:v>
                </c:pt>
                <c:pt idx="4389">
                  <c:v>3.5</c:v>
                </c:pt>
                <c:pt idx="4390">
                  <c:v>3.5</c:v>
                </c:pt>
                <c:pt idx="4391">
                  <c:v>3.5</c:v>
                </c:pt>
                <c:pt idx="4392">
                  <c:v>3.5</c:v>
                </c:pt>
                <c:pt idx="4393">
                  <c:v>3.5</c:v>
                </c:pt>
                <c:pt idx="4394">
                  <c:v>3.5</c:v>
                </c:pt>
                <c:pt idx="4395">
                  <c:v>3.5</c:v>
                </c:pt>
                <c:pt idx="4396">
                  <c:v>3.5</c:v>
                </c:pt>
                <c:pt idx="4397">
                  <c:v>3.5</c:v>
                </c:pt>
                <c:pt idx="4398">
                  <c:v>3.5</c:v>
                </c:pt>
                <c:pt idx="4399">
                  <c:v>3.5</c:v>
                </c:pt>
                <c:pt idx="4400">
                  <c:v>3.5</c:v>
                </c:pt>
                <c:pt idx="4401">
                  <c:v>3.5</c:v>
                </c:pt>
                <c:pt idx="4402">
                  <c:v>3.5</c:v>
                </c:pt>
                <c:pt idx="4403">
                  <c:v>3.5</c:v>
                </c:pt>
                <c:pt idx="4404">
                  <c:v>3.5</c:v>
                </c:pt>
                <c:pt idx="4405">
                  <c:v>3.5</c:v>
                </c:pt>
                <c:pt idx="4406">
                  <c:v>3.5</c:v>
                </c:pt>
                <c:pt idx="4407">
                  <c:v>3.5</c:v>
                </c:pt>
                <c:pt idx="4408">
                  <c:v>3.5</c:v>
                </c:pt>
                <c:pt idx="4409">
                  <c:v>3.5</c:v>
                </c:pt>
                <c:pt idx="4410">
                  <c:v>3.5</c:v>
                </c:pt>
                <c:pt idx="4411">
                  <c:v>3.5</c:v>
                </c:pt>
                <c:pt idx="4412">
                  <c:v>3.5</c:v>
                </c:pt>
                <c:pt idx="4413">
                  <c:v>3.5</c:v>
                </c:pt>
                <c:pt idx="4414">
                  <c:v>3.5</c:v>
                </c:pt>
                <c:pt idx="4415">
                  <c:v>3.5</c:v>
                </c:pt>
                <c:pt idx="4416">
                  <c:v>3.5</c:v>
                </c:pt>
                <c:pt idx="4417">
                  <c:v>3.5</c:v>
                </c:pt>
                <c:pt idx="4418">
                  <c:v>3.5</c:v>
                </c:pt>
                <c:pt idx="4419">
                  <c:v>3.5</c:v>
                </c:pt>
                <c:pt idx="4420">
                  <c:v>3.5</c:v>
                </c:pt>
                <c:pt idx="4421">
                  <c:v>3.5</c:v>
                </c:pt>
                <c:pt idx="4422">
                  <c:v>3.5</c:v>
                </c:pt>
                <c:pt idx="4423">
                  <c:v>3.5</c:v>
                </c:pt>
                <c:pt idx="4424">
                  <c:v>3.5</c:v>
                </c:pt>
                <c:pt idx="4425">
                  <c:v>3.5</c:v>
                </c:pt>
                <c:pt idx="4426">
                  <c:v>3.5</c:v>
                </c:pt>
                <c:pt idx="4427">
                  <c:v>3.5</c:v>
                </c:pt>
                <c:pt idx="4428">
                  <c:v>3.5</c:v>
                </c:pt>
                <c:pt idx="4429">
                  <c:v>3.5</c:v>
                </c:pt>
                <c:pt idx="4430">
                  <c:v>3.5</c:v>
                </c:pt>
                <c:pt idx="4431">
                  <c:v>3.5</c:v>
                </c:pt>
                <c:pt idx="4432">
                  <c:v>3.5</c:v>
                </c:pt>
                <c:pt idx="4433">
                  <c:v>3.5</c:v>
                </c:pt>
                <c:pt idx="4434">
                  <c:v>3.5</c:v>
                </c:pt>
                <c:pt idx="4435">
                  <c:v>3.5</c:v>
                </c:pt>
                <c:pt idx="4436">
                  <c:v>3.5</c:v>
                </c:pt>
                <c:pt idx="4437">
                  <c:v>3.5</c:v>
                </c:pt>
                <c:pt idx="4438">
                  <c:v>3.5</c:v>
                </c:pt>
                <c:pt idx="4439">
                  <c:v>3.5</c:v>
                </c:pt>
                <c:pt idx="4440">
                  <c:v>3.5</c:v>
                </c:pt>
                <c:pt idx="4441">
                  <c:v>3.5</c:v>
                </c:pt>
                <c:pt idx="4442">
                  <c:v>3.5</c:v>
                </c:pt>
                <c:pt idx="4443">
                  <c:v>3.5</c:v>
                </c:pt>
                <c:pt idx="4444">
                  <c:v>3.5</c:v>
                </c:pt>
                <c:pt idx="4445">
                  <c:v>3.5</c:v>
                </c:pt>
                <c:pt idx="4446">
                  <c:v>3.5</c:v>
                </c:pt>
                <c:pt idx="4447">
                  <c:v>3.5</c:v>
                </c:pt>
                <c:pt idx="4448">
                  <c:v>3.5</c:v>
                </c:pt>
                <c:pt idx="4449">
                  <c:v>3.5</c:v>
                </c:pt>
                <c:pt idx="4450">
                  <c:v>3.5</c:v>
                </c:pt>
                <c:pt idx="4451">
                  <c:v>3.5</c:v>
                </c:pt>
                <c:pt idx="4452">
                  <c:v>3.5</c:v>
                </c:pt>
                <c:pt idx="4453">
                  <c:v>3.5</c:v>
                </c:pt>
                <c:pt idx="4454">
                  <c:v>3.5</c:v>
                </c:pt>
                <c:pt idx="4455">
                  <c:v>3.5</c:v>
                </c:pt>
                <c:pt idx="4456">
                  <c:v>3.5</c:v>
                </c:pt>
                <c:pt idx="4457">
                  <c:v>3.5</c:v>
                </c:pt>
                <c:pt idx="4458">
                  <c:v>3.5</c:v>
                </c:pt>
                <c:pt idx="4459">
                  <c:v>3.5</c:v>
                </c:pt>
                <c:pt idx="4460">
                  <c:v>3.5</c:v>
                </c:pt>
                <c:pt idx="4461">
                  <c:v>3.5</c:v>
                </c:pt>
                <c:pt idx="4462">
                  <c:v>3.5</c:v>
                </c:pt>
                <c:pt idx="4463">
                  <c:v>3.5</c:v>
                </c:pt>
                <c:pt idx="4464">
                  <c:v>3.5</c:v>
                </c:pt>
                <c:pt idx="4465">
                  <c:v>3.5</c:v>
                </c:pt>
                <c:pt idx="4466">
                  <c:v>3.5</c:v>
                </c:pt>
                <c:pt idx="4467">
                  <c:v>3.5</c:v>
                </c:pt>
                <c:pt idx="4468">
                  <c:v>3.5</c:v>
                </c:pt>
                <c:pt idx="4469">
                  <c:v>3.5</c:v>
                </c:pt>
                <c:pt idx="4470">
                  <c:v>3.5</c:v>
                </c:pt>
                <c:pt idx="4471">
                  <c:v>3.5</c:v>
                </c:pt>
                <c:pt idx="4472">
                  <c:v>3.5</c:v>
                </c:pt>
                <c:pt idx="4473">
                  <c:v>3.5</c:v>
                </c:pt>
                <c:pt idx="4474">
                  <c:v>3.5</c:v>
                </c:pt>
                <c:pt idx="4475">
                  <c:v>3.5</c:v>
                </c:pt>
                <c:pt idx="4476">
                  <c:v>3.5</c:v>
                </c:pt>
                <c:pt idx="4477">
                  <c:v>3.5</c:v>
                </c:pt>
                <c:pt idx="4478">
                  <c:v>3.5</c:v>
                </c:pt>
                <c:pt idx="4479">
                  <c:v>3.5</c:v>
                </c:pt>
                <c:pt idx="4480">
                  <c:v>3.5</c:v>
                </c:pt>
                <c:pt idx="4481">
                  <c:v>3.5</c:v>
                </c:pt>
                <c:pt idx="4482">
                  <c:v>3.5</c:v>
                </c:pt>
                <c:pt idx="4483">
                  <c:v>3.5</c:v>
                </c:pt>
                <c:pt idx="4484">
                  <c:v>3.5</c:v>
                </c:pt>
                <c:pt idx="4485">
                  <c:v>3.5</c:v>
                </c:pt>
                <c:pt idx="4486">
                  <c:v>3.5</c:v>
                </c:pt>
                <c:pt idx="4487">
                  <c:v>3.5</c:v>
                </c:pt>
                <c:pt idx="4488">
                  <c:v>3.5</c:v>
                </c:pt>
                <c:pt idx="4489">
                  <c:v>3.5</c:v>
                </c:pt>
                <c:pt idx="4490">
                  <c:v>3.5</c:v>
                </c:pt>
                <c:pt idx="4491">
                  <c:v>3.5</c:v>
                </c:pt>
                <c:pt idx="4492">
                  <c:v>3.5</c:v>
                </c:pt>
                <c:pt idx="4493">
                  <c:v>3.5</c:v>
                </c:pt>
                <c:pt idx="4494">
                  <c:v>3.5</c:v>
                </c:pt>
                <c:pt idx="4495">
                  <c:v>3.5</c:v>
                </c:pt>
                <c:pt idx="4496">
                  <c:v>3.5</c:v>
                </c:pt>
                <c:pt idx="4497">
                  <c:v>3.5</c:v>
                </c:pt>
                <c:pt idx="4498">
                  <c:v>3.5</c:v>
                </c:pt>
                <c:pt idx="4499">
                  <c:v>3.5</c:v>
                </c:pt>
                <c:pt idx="4500">
                  <c:v>3.5</c:v>
                </c:pt>
                <c:pt idx="4501">
                  <c:v>3.5</c:v>
                </c:pt>
                <c:pt idx="4502">
                  <c:v>3.5</c:v>
                </c:pt>
                <c:pt idx="4503">
                  <c:v>3.5</c:v>
                </c:pt>
                <c:pt idx="4504">
                  <c:v>3.5</c:v>
                </c:pt>
                <c:pt idx="4505">
                  <c:v>3.5</c:v>
                </c:pt>
                <c:pt idx="4506">
                  <c:v>3.5</c:v>
                </c:pt>
                <c:pt idx="4507">
                  <c:v>3.5</c:v>
                </c:pt>
                <c:pt idx="4508">
                  <c:v>3.5</c:v>
                </c:pt>
                <c:pt idx="4509">
                  <c:v>3.5</c:v>
                </c:pt>
                <c:pt idx="4510">
                  <c:v>3.5</c:v>
                </c:pt>
                <c:pt idx="4511">
                  <c:v>3.5</c:v>
                </c:pt>
                <c:pt idx="4512">
                  <c:v>3.5</c:v>
                </c:pt>
                <c:pt idx="4513">
                  <c:v>3.5</c:v>
                </c:pt>
                <c:pt idx="4514">
                  <c:v>3.5</c:v>
                </c:pt>
                <c:pt idx="4515">
                  <c:v>3.5</c:v>
                </c:pt>
                <c:pt idx="4516">
                  <c:v>3.5</c:v>
                </c:pt>
                <c:pt idx="4517">
                  <c:v>3.5</c:v>
                </c:pt>
                <c:pt idx="4518">
                  <c:v>3.5</c:v>
                </c:pt>
                <c:pt idx="4519">
                  <c:v>3.5</c:v>
                </c:pt>
                <c:pt idx="4520">
                  <c:v>3.5</c:v>
                </c:pt>
                <c:pt idx="4521">
                  <c:v>3.5</c:v>
                </c:pt>
                <c:pt idx="4522">
                  <c:v>3.5</c:v>
                </c:pt>
                <c:pt idx="4523">
                  <c:v>3.5</c:v>
                </c:pt>
                <c:pt idx="4524">
                  <c:v>3.5</c:v>
                </c:pt>
                <c:pt idx="4525">
                  <c:v>3.5</c:v>
                </c:pt>
                <c:pt idx="4526">
                  <c:v>3.5</c:v>
                </c:pt>
                <c:pt idx="4527">
                  <c:v>3.5</c:v>
                </c:pt>
                <c:pt idx="4528">
                  <c:v>3.5</c:v>
                </c:pt>
                <c:pt idx="4529">
                  <c:v>3.5</c:v>
                </c:pt>
                <c:pt idx="4530">
                  <c:v>3.5</c:v>
                </c:pt>
                <c:pt idx="4531">
                  <c:v>3.5</c:v>
                </c:pt>
                <c:pt idx="4532">
                  <c:v>3.5</c:v>
                </c:pt>
                <c:pt idx="4533">
                  <c:v>3.5</c:v>
                </c:pt>
                <c:pt idx="4534">
                  <c:v>3.5</c:v>
                </c:pt>
                <c:pt idx="4535">
                  <c:v>3.5</c:v>
                </c:pt>
                <c:pt idx="4536">
                  <c:v>3.5</c:v>
                </c:pt>
                <c:pt idx="4537">
                  <c:v>3.5</c:v>
                </c:pt>
                <c:pt idx="4538">
                  <c:v>3.5</c:v>
                </c:pt>
                <c:pt idx="4539">
                  <c:v>3.5</c:v>
                </c:pt>
                <c:pt idx="4540">
                  <c:v>3.5</c:v>
                </c:pt>
                <c:pt idx="4541">
                  <c:v>3.5</c:v>
                </c:pt>
                <c:pt idx="4542">
                  <c:v>3.5</c:v>
                </c:pt>
                <c:pt idx="4543">
                  <c:v>3.5</c:v>
                </c:pt>
                <c:pt idx="4544">
                  <c:v>3.5</c:v>
                </c:pt>
                <c:pt idx="4545">
                  <c:v>3.5</c:v>
                </c:pt>
                <c:pt idx="4546">
                  <c:v>3.5</c:v>
                </c:pt>
                <c:pt idx="4547">
                  <c:v>3.5</c:v>
                </c:pt>
                <c:pt idx="4548">
                  <c:v>3.5</c:v>
                </c:pt>
                <c:pt idx="4549">
                  <c:v>3.5</c:v>
                </c:pt>
                <c:pt idx="4550">
                  <c:v>3.5</c:v>
                </c:pt>
                <c:pt idx="4551">
                  <c:v>3.5</c:v>
                </c:pt>
                <c:pt idx="4552">
                  <c:v>3.5</c:v>
                </c:pt>
                <c:pt idx="4553">
                  <c:v>3.5</c:v>
                </c:pt>
                <c:pt idx="4554">
                  <c:v>3.5</c:v>
                </c:pt>
                <c:pt idx="4555">
                  <c:v>3.5</c:v>
                </c:pt>
                <c:pt idx="4556">
                  <c:v>3.5</c:v>
                </c:pt>
                <c:pt idx="4557">
                  <c:v>3.5</c:v>
                </c:pt>
                <c:pt idx="4558">
                  <c:v>3.5</c:v>
                </c:pt>
                <c:pt idx="4559">
                  <c:v>3.5</c:v>
                </c:pt>
                <c:pt idx="4560">
                  <c:v>3.5</c:v>
                </c:pt>
                <c:pt idx="4561">
                  <c:v>3.5</c:v>
                </c:pt>
                <c:pt idx="4562">
                  <c:v>3.5</c:v>
                </c:pt>
                <c:pt idx="4563">
                  <c:v>3.5</c:v>
                </c:pt>
                <c:pt idx="4564">
                  <c:v>3.5</c:v>
                </c:pt>
                <c:pt idx="4565">
                  <c:v>3.5</c:v>
                </c:pt>
                <c:pt idx="4566">
                  <c:v>3.5</c:v>
                </c:pt>
                <c:pt idx="4567">
                  <c:v>3.5</c:v>
                </c:pt>
                <c:pt idx="4568">
                  <c:v>3.5</c:v>
                </c:pt>
                <c:pt idx="4569">
                  <c:v>3.5</c:v>
                </c:pt>
                <c:pt idx="4570">
                  <c:v>3.5</c:v>
                </c:pt>
                <c:pt idx="4571">
                  <c:v>3.5</c:v>
                </c:pt>
                <c:pt idx="4572">
                  <c:v>3.5</c:v>
                </c:pt>
                <c:pt idx="4573">
                  <c:v>3.5</c:v>
                </c:pt>
                <c:pt idx="4574">
                  <c:v>3.5</c:v>
                </c:pt>
                <c:pt idx="4575">
                  <c:v>3.5</c:v>
                </c:pt>
                <c:pt idx="4576">
                  <c:v>3.5</c:v>
                </c:pt>
                <c:pt idx="4577">
                  <c:v>3.5</c:v>
                </c:pt>
                <c:pt idx="4578">
                  <c:v>3.5</c:v>
                </c:pt>
                <c:pt idx="4579">
                  <c:v>3.5</c:v>
                </c:pt>
                <c:pt idx="4580">
                  <c:v>3.5</c:v>
                </c:pt>
                <c:pt idx="4581">
                  <c:v>3.5</c:v>
                </c:pt>
                <c:pt idx="4582">
                  <c:v>3.5</c:v>
                </c:pt>
                <c:pt idx="4583">
                  <c:v>3.5</c:v>
                </c:pt>
                <c:pt idx="4584">
                  <c:v>3.5</c:v>
                </c:pt>
                <c:pt idx="4585">
                  <c:v>3.5</c:v>
                </c:pt>
                <c:pt idx="4586">
                  <c:v>3.5</c:v>
                </c:pt>
                <c:pt idx="4587">
                  <c:v>3.5</c:v>
                </c:pt>
                <c:pt idx="4588">
                  <c:v>3.5</c:v>
                </c:pt>
                <c:pt idx="4589">
                  <c:v>3.5</c:v>
                </c:pt>
                <c:pt idx="4590">
                  <c:v>3.5</c:v>
                </c:pt>
                <c:pt idx="4591">
                  <c:v>3.5</c:v>
                </c:pt>
                <c:pt idx="4592">
                  <c:v>3.5</c:v>
                </c:pt>
                <c:pt idx="4593">
                  <c:v>3.5</c:v>
                </c:pt>
                <c:pt idx="4594">
                  <c:v>3.5</c:v>
                </c:pt>
                <c:pt idx="4595">
                  <c:v>3.5</c:v>
                </c:pt>
                <c:pt idx="4596">
                  <c:v>3.5</c:v>
                </c:pt>
                <c:pt idx="4597">
                  <c:v>3.5</c:v>
                </c:pt>
                <c:pt idx="4598">
                  <c:v>3.5</c:v>
                </c:pt>
                <c:pt idx="4599">
                  <c:v>3.5</c:v>
                </c:pt>
                <c:pt idx="4600">
                  <c:v>3.5</c:v>
                </c:pt>
                <c:pt idx="4601">
                  <c:v>3.5</c:v>
                </c:pt>
                <c:pt idx="4602">
                  <c:v>3.5</c:v>
                </c:pt>
                <c:pt idx="4603">
                  <c:v>3.5</c:v>
                </c:pt>
                <c:pt idx="4604">
                  <c:v>3.5</c:v>
                </c:pt>
                <c:pt idx="4605">
                  <c:v>3.5</c:v>
                </c:pt>
                <c:pt idx="4606">
                  <c:v>3.5</c:v>
                </c:pt>
                <c:pt idx="4607">
                  <c:v>3.5</c:v>
                </c:pt>
                <c:pt idx="4608">
                  <c:v>3.5</c:v>
                </c:pt>
                <c:pt idx="4609">
                  <c:v>3.5</c:v>
                </c:pt>
                <c:pt idx="4610">
                  <c:v>3.5</c:v>
                </c:pt>
                <c:pt idx="4611">
                  <c:v>3.5</c:v>
                </c:pt>
                <c:pt idx="4612">
                  <c:v>3.5</c:v>
                </c:pt>
                <c:pt idx="4613">
                  <c:v>3.5</c:v>
                </c:pt>
                <c:pt idx="4614">
                  <c:v>3.5</c:v>
                </c:pt>
                <c:pt idx="4615">
                  <c:v>3.5</c:v>
                </c:pt>
                <c:pt idx="4616">
                  <c:v>3.5</c:v>
                </c:pt>
                <c:pt idx="4617">
                  <c:v>3.5</c:v>
                </c:pt>
                <c:pt idx="4618">
                  <c:v>3.5</c:v>
                </c:pt>
                <c:pt idx="4619">
                  <c:v>3.5</c:v>
                </c:pt>
                <c:pt idx="4620">
                  <c:v>3.5</c:v>
                </c:pt>
                <c:pt idx="4621">
                  <c:v>3.5</c:v>
                </c:pt>
                <c:pt idx="4622">
                  <c:v>3.5</c:v>
                </c:pt>
                <c:pt idx="4623">
                  <c:v>3.5</c:v>
                </c:pt>
                <c:pt idx="4624">
                  <c:v>3.5</c:v>
                </c:pt>
                <c:pt idx="4625">
                  <c:v>3.5</c:v>
                </c:pt>
                <c:pt idx="4626">
                  <c:v>3.5</c:v>
                </c:pt>
                <c:pt idx="4627">
                  <c:v>3.5</c:v>
                </c:pt>
                <c:pt idx="4628">
                  <c:v>3.5</c:v>
                </c:pt>
                <c:pt idx="4629">
                  <c:v>3.5</c:v>
                </c:pt>
                <c:pt idx="4630">
                  <c:v>3.5</c:v>
                </c:pt>
                <c:pt idx="4631">
                  <c:v>3.5</c:v>
                </c:pt>
                <c:pt idx="4632">
                  <c:v>3.5</c:v>
                </c:pt>
                <c:pt idx="4633">
                  <c:v>3.5</c:v>
                </c:pt>
                <c:pt idx="4634">
                  <c:v>3.5</c:v>
                </c:pt>
                <c:pt idx="4635">
                  <c:v>3.5</c:v>
                </c:pt>
                <c:pt idx="4636">
                  <c:v>3.5</c:v>
                </c:pt>
                <c:pt idx="4637">
                  <c:v>3.5</c:v>
                </c:pt>
                <c:pt idx="4638">
                  <c:v>3.5</c:v>
                </c:pt>
                <c:pt idx="4639">
                  <c:v>3.5</c:v>
                </c:pt>
                <c:pt idx="4640">
                  <c:v>3.5</c:v>
                </c:pt>
                <c:pt idx="4641">
                  <c:v>3.5</c:v>
                </c:pt>
                <c:pt idx="4642">
                  <c:v>3.5</c:v>
                </c:pt>
                <c:pt idx="4643">
                  <c:v>3.5</c:v>
                </c:pt>
                <c:pt idx="4644">
                  <c:v>3.5</c:v>
                </c:pt>
                <c:pt idx="4645">
                  <c:v>3.5</c:v>
                </c:pt>
                <c:pt idx="4646">
                  <c:v>3.5</c:v>
                </c:pt>
                <c:pt idx="4647">
                  <c:v>3.5</c:v>
                </c:pt>
                <c:pt idx="4648">
                  <c:v>3.5</c:v>
                </c:pt>
                <c:pt idx="4649">
                  <c:v>3.5</c:v>
                </c:pt>
                <c:pt idx="4650">
                  <c:v>3.5</c:v>
                </c:pt>
                <c:pt idx="4651">
                  <c:v>3.5</c:v>
                </c:pt>
                <c:pt idx="4652">
                  <c:v>3.5</c:v>
                </c:pt>
                <c:pt idx="4653">
                  <c:v>3.5</c:v>
                </c:pt>
                <c:pt idx="4654">
                  <c:v>3.5</c:v>
                </c:pt>
                <c:pt idx="4655">
                  <c:v>3.5</c:v>
                </c:pt>
                <c:pt idx="4656">
                  <c:v>3.5</c:v>
                </c:pt>
                <c:pt idx="4657">
                  <c:v>3.5</c:v>
                </c:pt>
                <c:pt idx="4658">
                  <c:v>3.5</c:v>
                </c:pt>
                <c:pt idx="4659">
                  <c:v>3.5</c:v>
                </c:pt>
                <c:pt idx="4660">
                  <c:v>3.5</c:v>
                </c:pt>
                <c:pt idx="4661">
                  <c:v>3.5</c:v>
                </c:pt>
                <c:pt idx="4662">
                  <c:v>3.5</c:v>
                </c:pt>
                <c:pt idx="4663">
                  <c:v>3.5</c:v>
                </c:pt>
                <c:pt idx="4664">
                  <c:v>3.5</c:v>
                </c:pt>
                <c:pt idx="4665">
                  <c:v>3.5</c:v>
                </c:pt>
                <c:pt idx="4666">
                  <c:v>3.5</c:v>
                </c:pt>
                <c:pt idx="4667">
                  <c:v>3.5</c:v>
                </c:pt>
                <c:pt idx="4668">
                  <c:v>3.5</c:v>
                </c:pt>
                <c:pt idx="4669">
                  <c:v>3.5</c:v>
                </c:pt>
                <c:pt idx="4670">
                  <c:v>3.5</c:v>
                </c:pt>
                <c:pt idx="4671">
                  <c:v>3.5</c:v>
                </c:pt>
                <c:pt idx="4672">
                  <c:v>3.5</c:v>
                </c:pt>
                <c:pt idx="4673">
                  <c:v>3.5</c:v>
                </c:pt>
                <c:pt idx="4674">
                  <c:v>3.5</c:v>
                </c:pt>
                <c:pt idx="4675">
                  <c:v>3.5</c:v>
                </c:pt>
                <c:pt idx="4676">
                  <c:v>3.5</c:v>
                </c:pt>
                <c:pt idx="4677">
                  <c:v>3.5</c:v>
                </c:pt>
                <c:pt idx="4678">
                  <c:v>3.5</c:v>
                </c:pt>
                <c:pt idx="4679">
                  <c:v>3.5</c:v>
                </c:pt>
                <c:pt idx="4680">
                  <c:v>3.5</c:v>
                </c:pt>
                <c:pt idx="4681">
                  <c:v>3.5</c:v>
                </c:pt>
                <c:pt idx="4682">
                  <c:v>3.5</c:v>
                </c:pt>
                <c:pt idx="4683">
                  <c:v>3.5</c:v>
                </c:pt>
                <c:pt idx="4684">
                  <c:v>3.5</c:v>
                </c:pt>
                <c:pt idx="4685">
                  <c:v>3.5</c:v>
                </c:pt>
                <c:pt idx="4686">
                  <c:v>3.5</c:v>
                </c:pt>
                <c:pt idx="4687">
                  <c:v>3.5</c:v>
                </c:pt>
                <c:pt idx="4688">
                  <c:v>3.5</c:v>
                </c:pt>
                <c:pt idx="4689">
                  <c:v>3.5</c:v>
                </c:pt>
                <c:pt idx="4690">
                  <c:v>3.5</c:v>
                </c:pt>
                <c:pt idx="4691">
                  <c:v>3.5</c:v>
                </c:pt>
                <c:pt idx="4692">
                  <c:v>3.5</c:v>
                </c:pt>
                <c:pt idx="4693">
                  <c:v>3.5</c:v>
                </c:pt>
                <c:pt idx="4694">
                  <c:v>3.5</c:v>
                </c:pt>
                <c:pt idx="4695">
                  <c:v>3.5</c:v>
                </c:pt>
                <c:pt idx="4696">
                  <c:v>3.5</c:v>
                </c:pt>
                <c:pt idx="4697">
                  <c:v>3.5</c:v>
                </c:pt>
                <c:pt idx="4698">
                  <c:v>3.5</c:v>
                </c:pt>
                <c:pt idx="4699">
                  <c:v>3.5</c:v>
                </c:pt>
                <c:pt idx="4700">
                  <c:v>3.5</c:v>
                </c:pt>
                <c:pt idx="4701">
                  <c:v>3.5</c:v>
                </c:pt>
                <c:pt idx="4702">
                  <c:v>3.5</c:v>
                </c:pt>
                <c:pt idx="4703">
                  <c:v>3.5</c:v>
                </c:pt>
                <c:pt idx="4704">
                  <c:v>3.5</c:v>
                </c:pt>
                <c:pt idx="4705">
                  <c:v>3.5</c:v>
                </c:pt>
                <c:pt idx="4706">
                  <c:v>3.5</c:v>
                </c:pt>
                <c:pt idx="4707">
                  <c:v>3.5</c:v>
                </c:pt>
                <c:pt idx="4708">
                  <c:v>3.5</c:v>
                </c:pt>
                <c:pt idx="4709">
                  <c:v>3.5</c:v>
                </c:pt>
                <c:pt idx="4710">
                  <c:v>3.5</c:v>
                </c:pt>
                <c:pt idx="4711">
                  <c:v>3.5</c:v>
                </c:pt>
                <c:pt idx="4712">
                  <c:v>3.5</c:v>
                </c:pt>
                <c:pt idx="4713">
                  <c:v>3.5</c:v>
                </c:pt>
                <c:pt idx="4714">
                  <c:v>3.5</c:v>
                </c:pt>
                <c:pt idx="4715">
                  <c:v>3.5</c:v>
                </c:pt>
                <c:pt idx="4716">
                  <c:v>3.5</c:v>
                </c:pt>
                <c:pt idx="4717">
                  <c:v>3.5</c:v>
                </c:pt>
                <c:pt idx="4718">
                  <c:v>3.5</c:v>
                </c:pt>
                <c:pt idx="4719">
                  <c:v>3.5</c:v>
                </c:pt>
                <c:pt idx="4720">
                  <c:v>3.5</c:v>
                </c:pt>
                <c:pt idx="4721">
                  <c:v>3.5</c:v>
                </c:pt>
                <c:pt idx="4722">
                  <c:v>3.5</c:v>
                </c:pt>
                <c:pt idx="4723">
                  <c:v>3.5</c:v>
                </c:pt>
                <c:pt idx="4724">
                  <c:v>3.5</c:v>
                </c:pt>
                <c:pt idx="4725">
                  <c:v>3.5</c:v>
                </c:pt>
                <c:pt idx="4726">
                  <c:v>3.5</c:v>
                </c:pt>
                <c:pt idx="4727">
                  <c:v>3.5</c:v>
                </c:pt>
                <c:pt idx="4728">
                  <c:v>3.5</c:v>
                </c:pt>
                <c:pt idx="4729">
                  <c:v>3.5</c:v>
                </c:pt>
                <c:pt idx="4730">
                  <c:v>3.5</c:v>
                </c:pt>
                <c:pt idx="4731">
                  <c:v>3.5</c:v>
                </c:pt>
                <c:pt idx="4732">
                  <c:v>3.5</c:v>
                </c:pt>
                <c:pt idx="4733">
                  <c:v>3.5</c:v>
                </c:pt>
                <c:pt idx="4734">
                  <c:v>3.5</c:v>
                </c:pt>
                <c:pt idx="4735">
                  <c:v>3.5</c:v>
                </c:pt>
                <c:pt idx="4736">
                  <c:v>3.5</c:v>
                </c:pt>
                <c:pt idx="4737">
                  <c:v>3.5</c:v>
                </c:pt>
                <c:pt idx="4738">
                  <c:v>3.5</c:v>
                </c:pt>
                <c:pt idx="4739">
                  <c:v>3.5</c:v>
                </c:pt>
                <c:pt idx="4740">
                  <c:v>3.5</c:v>
                </c:pt>
                <c:pt idx="4741">
                  <c:v>3.5</c:v>
                </c:pt>
                <c:pt idx="4742">
                  <c:v>3.5</c:v>
                </c:pt>
                <c:pt idx="4743">
                  <c:v>3.5</c:v>
                </c:pt>
                <c:pt idx="4744">
                  <c:v>3.5</c:v>
                </c:pt>
                <c:pt idx="4745">
                  <c:v>3.5</c:v>
                </c:pt>
                <c:pt idx="4746">
                  <c:v>3.5</c:v>
                </c:pt>
                <c:pt idx="4747">
                  <c:v>3.5</c:v>
                </c:pt>
                <c:pt idx="4748">
                  <c:v>3.5</c:v>
                </c:pt>
                <c:pt idx="4749">
                  <c:v>3.5</c:v>
                </c:pt>
                <c:pt idx="4750">
                  <c:v>3.5</c:v>
                </c:pt>
                <c:pt idx="4751">
                  <c:v>3.5</c:v>
                </c:pt>
                <c:pt idx="4752">
                  <c:v>3.5</c:v>
                </c:pt>
                <c:pt idx="4753">
                  <c:v>3.5</c:v>
                </c:pt>
                <c:pt idx="4754">
                  <c:v>3.5</c:v>
                </c:pt>
                <c:pt idx="4755">
                  <c:v>3.5</c:v>
                </c:pt>
                <c:pt idx="4756">
                  <c:v>3.5</c:v>
                </c:pt>
                <c:pt idx="4757">
                  <c:v>3.5</c:v>
                </c:pt>
                <c:pt idx="4758">
                  <c:v>3.5</c:v>
                </c:pt>
                <c:pt idx="4759">
                  <c:v>3.5</c:v>
                </c:pt>
                <c:pt idx="4760">
                  <c:v>3.5</c:v>
                </c:pt>
                <c:pt idx="4761">
                  <c:v>3.5</c:v>
                </c:pt>
                <c:pt idx="4762">
                  <c:v>3.5</c:v>
                </c:pt>
                <c:pt idx="4763">
                  <c:v>3.5</c:v>
                </c:pt>
                <c:pt idx="4764">
                  <c:v>3.5</c:v>
                </c:pt>
                <c:pt idx="4765">
                  <c:v>3.5</c:v>
                </c:pt>
                <c:pt idx="4766">
                  <c:v>3.5</c:v>
                </c:pt>
                <c:pt idx="4767">
                  <c:v>3.5</c:v>
                </c:pt>
                <c:pt idx="4768">
                  <c:v>3.5</c:v>
                </c:pt>
                <c:pt idx="4769">
                  <c:v>3.5</c:v>
                </c:pt>
                <c:pt idx="4770">
                  <c:v>3.5</c:v>
                </c:pt>
                <c:pt idx="4771">
                  <c:v>3.5</c:v>
                </c:pt>
                <c:pt idx="4772">
                  <c:v>3.5</c:v>
                </c:pt>
                <c:pt idx="4773">
                  <c:v>3.5</c:v>
                </c:pt>
                <c:pt idx="4774">
                  <c:v>3.5</c:v>
                </c:pt>
                <c:pt idx="4775">
                  <c:v>3.5</c:v>
                </c:pt>
                <c:pt idx="4776">
                  <c:v>3.5</c:v>
                </c:pt>
                <c:pt idx="4777">
                  <c:v>3.5</c:v>
                </c:pt>
                <c:pt idx="4778">
                  <c:v>3.5</c:v>
                </c:pt>
                <c:pt idx="4779">
                  <c:v>3.5</c:v>
                </c:pt>
                <c:pt idx="4780">
                  <c:v>3.5</c:v>
                </c:pt>
                <c:pt idx="4781">
                  <c:v>3.5</c:v>
                </c:pt>
                <c:pt idx="4782">
                  <c:v>3.5</c:v>
                </c:pt>
                <c:pt idx="4783">
                  <c:v>3.5</c:v>
                </c:pt>
                <c:pt idx="4784">
                  <c:v>3.5</c:v>
                </c:pt>
                <c:pt idx="4785">
                  <c:v>3.5</c:v>
                </c:pt>
                <c:pt idx="4786">
                  <c:v>3.5</c:v>
                </c:pt>
                <c:pt idx="4787">
                  <c:v>3.5</c:v>
                </c:pt>
                <c:pt idx="4788">
                  <c:v>3.5</c:v>
                </c:pt>
                <c:pt idx="4789">
                  <c:v>3.5</c:v>
                </c:pt>
                <c:pt idx="4790">
                  <c:v>3.5</c:v>
                </c:pt>
                <c:pt idx="4791">
                  <c:v>3.5</c:v>
                </c:pt>
                <c:pt idx="4792">
                  <c:v>3.5</c:v>
                </c:pt>
                <c:pt idx="4793">
                  <c:v>3.5</c:v>
                </c:pt>
                <c:pt idx="4794">
                  <c:v>3.5</c:v>
                </c:pt>
                <c:pt idx="4795">
                  <c:v>3.5</c:v>
                </c:pt>
                <c:pt idx="4796">
                  <c:v>3.5</c:v>
                </c:pt>
                <c:pt idx="4797">
                  <c:v>3.5</c:v>
                </c:pt>
                <c:pt idx="4798">
                  <c:v>3.5</c:v>
                </c:pt>
                <c:pt idx="4799">
                  <c:v>3.5</c:v>
                </c:pt>
                <c:pt idx="4800">
                  <c:v>3.5</c:v>
                </c:pt>
                <c:pt idx="4801">
                  <c:v>3.5</c:v>
                </c:pt>
                <c:pt idx="4802">
                  <c:v>3.5</c:v>
                </c:pt>
                <c:pt idx="4803">
                  <c:v>3.5</c:v>
                </c:pt>
                <c:pt idx="4804">
                  <c:v>3.5</c:v>
                </c:pt>
                <c:pt idx="4805">
                  <c:v>3.5</c:v>
                </c:pt>
                <c:pt idx="4806">
                  <c:v>3.5</c:v>
                </c:pt>
                <c:pt idx="4807">
                  <c:v>3.5</c:v>
                </c:pt>
                <c:pt idx="4808">
                  <c:v>3.5</c:v>
                </c:pt>
                <c:pt idx="4809">
                  <c:v>3.5</c:v>
                </c:pt>
                <c:pt idx="4810">
                  <c:v>3.5</c:v>
                </c:pt>
                <c:pt idx="4811">
                  <c:v>3.5</c:v>
                </c:pt>
                <c:pt idx="4812">
                  <c:v>3.5</c:v>
                </c:pt>
                <c:pt idx="4813">
                  <c:v>3.5</c:v>
                </c:pt>
                <c:pt idx="4814">
                  <c:v>3.5</c:v>
                </c:pt>
                <c:pt idx="4815">
                  <c:v>3.5</c:v>
                </c:pt>
                <c:pt idx="4816">
                  <c:v>3.5</c:v>
                </c:pt>
                <c:pt idx="4817">
                  <c:v>3.5</c:v>
                </c:pt>
                <c:pt idx="4818">
                  <c:v>3.5</c:v>
                </c:pt>
                <c:pt idx="4819">
                  <c:v>3.5</c:v>
                </c:pt>
                <c:pt idx="4820">
                  <c:v>3.5</c:v>
                </c:pt>
                <c:pt idx="4821">
                  <c:v>3.5</c:v>
                </c:pt>
                <c:pt idx="4822">
                  <c:v>3.5</c:v>
                </c:pt>
                <c:pt idx="4823">
                  <c:v>3.5</c:v>
                </c:pt>
                <c:pt idx="4824">
                  <c:v>3.5</c:v>
                </c:pt>
                <c:pt idx="4825">
                  <c:v>3.5</c:v>
                </c:pt>
                <c:pt idx="4826">
                  <c:v>3.5</c:v>
                </c:pt>
                <c:pt idx="4827">
                  <c:v>3.5</c:v>
                </c:pt>
                <c:pt idx="4828">
                  <c:v>3.5</c:v>
                </c:pt>
                <c:pt idx="4829">
                  <c:v>3.5</c:v>
                </c:pt>
                <c:pt idx="4830">
                  <c:v>3.5</c:v>
                </c:pt>
                <c:pt idx="4831">
                  <c:v>3.5</c:v>
                </c:pt>
                <c:pt idx="4832">
                  <c:v>3.5</c:v>
                </c:pt>
                <c:pt idx="4833">
                  <c:v>3.5</c:v>
                </c:pt>
                <c:pt idx="4834">
                  <c:v>3.5</c:v>
                </c:pt>
                <c:pt idx="4835">
                  <c:v>3.5</c:v>
                </c:pt>
                <c:pt idx="4836">
                  <c:v>3.5</c:v>
                </c:pt>
                <c:pt idx="4837">
                  <c:v>3.5</c:v>
                </c:pt>
                <c:pt idx="4838">
                  <c:v>3.5</c:v>
                </c:pt>
                <c:pt idx="4839">
                  <c:v>3.5</c:v>
                </c:pt>
                <c:pt idx="4840">
                  <c:v>3.5</c:v>
                </c:pt>
                <c:pt idx="4841">
                  <c:v>3.5</c:v>
                </c:pt>
                <c:pt idx="4842">
                  <c:v>3.5</c:v>
                </c:pt>
                <c:pt idx="4843">
                  <c:v>3.5</c:v>
                </c:pt>
                <c:pt idx="4844">
                  <c:v>3.5</c:v>
                </c:pt>
                <c:pt idx="4845">
                  <c:v>3.5</c:v>
                </c:pt>
                <c:pt idx="4846">
                  <c:v>3.5</c:v>
                </c:pt>
                <c:pt idx="4847">
                  <c:v>3.5</c:v>
                </c:pt>
                <c:pt idx="4848">
                  <c:v>3.5</c:v>
                </c:pt>
                <c:pt idx="4849">
                  <c:v>3.5</c:v>
                </c:pt>
                <c:pt idx="4850">
                  <c:v>3.5</c:v>
                </c:pt>
                <c:pt idx="4851">
                  <c:v>3.5</c:v>
                </c:pt>
                <c:pt idx="4852">
                  <c:v>3.5</c:v>
                </c:pt>
                <c:pt idx="4853">
                  <c:v>3.5</c:v>
                </c:pt>
                <c:pt idx="4854">
                  <c:v>3.5</c:v>
                </c:pt>
                <c:pt idx="4855">
                  <c:v>3.5</c:v>
                </c:pt>
                <c:pt idx="4856">
                  <c:v>3.5</c:v>
                </c:pt>
                <c:pt idx="4857">
                  <c:v>3.5</c:v>
                </c:pt>
                <c:pt idx="4858">
                  <c:v>3.5</c:v>
                </c:pt>
                <c:pt idx="4859">
                  <c:v>3.5</c:v>
                </c:pt>
                <c:pt idx="4860">
                  <c:v>3.5</c:v>
                </c:pt>
                <c:pt idx="4861">
                  <c:v>3.5</c:v>
                </c:pt>
                <c:pt idx="4862">
                  <c:v>3.5</c:v>
                </c:pt>
                <c:pt idx="4863">
                  <c:v>3.5</c:v>
                </c:pt>
                <c:pt idx="4864">
                  <c:v>3.5</c:v>
                </c:pt>
                <c:pt idx="4865">
                  <c:v>3.5</c:v>
                </c:pt>
                <c:pt idx="4866">
                  <c:v>3.5</c:v>
                </c:pt>
                <c:pt idx="4867">
                  <c:v>3.5</c:v>
                </c:pt>
                <c:pt idx="4868">
                  <c:v>3.5</c:v>
                </c:pt>
                <c:pt idx="4869">
                  <c:v>3.5</c:v>
                </c:pt>
                <c:pt idx="4870">
                  <c:v>3.5</c:v>
                </c:pt>
                <c:pt idx="4871">
                  <c:v>3.5</c:v>
                </c:pt>
                <c:pt idx="4872">
                  <c:v>3.5</c:v>
                </c:pt>
                <c:pt idx="4873">
                  <c:v>3.5</c:v>
                </c:pt>
                <c:pt idx="4874">
                  <c:v>3.5</c:v>
                </c:pt>
                <c:pt idx="4875">
                  <c:v>3.5</c:v>
                </c:pt>
                <c:pt idx="4876">
                  <c:v>3.5</c:v>
                </c:pt>
                <c:pt idx="4877">
                  <c:v>3.5</c:v>
                </c:pt>
                <c:pt idx="4878">
                  <c:v>3.5</c:v>
                </c:pt>
                <c:pt idx="4879">
                  <c:v>3.5</c:v>
                </c:pt>
                <c:pt idx="4880">
                  <c:v>3.5</c:v>
                </c:pt>
                <c:pt idx="4881">
                  <c:v>3.5</c:v>
                </c:pt>
                <c:pt idx="4882">
                  <c:v>3.5</c:v>
                </c:pt>
                <c:pt idx="4883">
                  <c:v>3.5</c:v>
                </c:pt>
                <c:pt idx="4884">
                  <c:v>3.5</c:v>
                </c:pt>
                <c:pt idx="4885">
                  <c:v>3.5</c:v>
                </c:pt>
                <c:pt idx="4886">
                  <c:v>3.5</c:v>
                </c:pt>
                <c:pt idx="4887">
                  <c:v>3.5</c:v>
                </c:pt>
                <c:pt idx="4888">
                  <c:v>3.5</c:v>
                </c:pt>
                <c:pt idx="4889">
                  <c:v>3.5</c:v>
                </c:pt>
                <c:pt idx="4890">
                  <c:v>3.5</c:v>
                </c:pt>
                <c:pt idx="4891">
                  <c:v>3.5</c:v>
                </c:pt>
                <c:pt idx="4892">
                  <c:v>3.5</c:v>
                </c:pt>
                <c:pt idx="4893">
                  <c:v>3.5</c:v>
                </c:pt>
                <c:pt idx="4894">
                  <c:v>3.5</c:v>
                </c:pt>
                <c:pt idx="4895">
                  <c:v>3.5</c:v>
                </c:pt>
                <c:pt idx="4896">
                  <c:v>3.5</c:v>
                </c:pt>
                <c:pt idx="4897">
                  <c:v>3.5</c:v>
                </c:pt>
                <c:pt idx="4898">
                  <c:v>3.5</c:v>
                </c:pt>
                <c:pt idx="4899">
                  <c:v>3.5</c:v>
                </c:pt>
                <c:pt idx="4900">
                  <c:v>3.5</c:v>
                </c:pt>
                <c:pt idx="4901">
                  <c:v>3.5</c:v>
                </c:pt>
                <c:pt idx="4902">
                  <c:v>3.5</c:v>
                </c:pt>
                <c:pt idx="4903">
                  <c:v>3.5</c:v>
                </c:pt>
                <c:pt idx="4904">
                  <c:v>3.5</c:v>
                </c:pt>
                <c:pt idx="4905">
                  <c:v>3.5</c:v>
                </c:pt>
                <c:pt idx="4906">
                  <c:v>3.5</c:v>
                </c:pt>
                <c:pt idx="4907">
                  <c:v>3.5</c:v>
                </c:pt>
                <c:pt idx="4908">
                  <c:v>3.5</c:v>
                </c:pt>
                <c:pt idx="4909">
                  <c:v>3.5</c:v>
                </c:pt>
                <c:pt idx="4910">
                  <c:v>3.5</c:v>
                </c:pt>
                <c:pt idx="4911">
                  <c:v>3.5</c:v>
                </c:pt>
                <c:pt idx="4912">
                  <c:v>3.5</c:v>
                </c:pt>
                <c:pt idx="4913">
                  <c:v>3.5</c:v>
                </c:pt>
                <c:pt idx="4914">
                  <c:v>3.5</c:v>
                </c:pt>
                <c:pt idx="4915">
                  <c:v>3.5</c:v>
                </c:pt>
                <c:pt idx="4916">
                  <c:v>3.5</c:v>
                </c:pt>
                <c:pt idx="4917">
                  <c:v>3.5</c:v>
                </c:pt>
                <c:pt idx="4918">
                  <c:v>3.5</c:v>
                </c:pt>
                <c:pt idx="4919">
                  <c:v>3.5</c:v>
                </c:pt>
                <c:pt idx="4920">
                  <c:v>3.5</c:v>
                </c:pt>
                <c:pt idx="4921">
                  <c:v>3.5</c:v>
                </c:pt>
                <c:pt idx="4922">
                  <c:v>3.5</c:v>
                </c:pt>
                <c:pt idx="4923">
                  <c:v>3.5</c:v>
                </c:pt>
                <c:pt idx="4924">
                  <c:v>3.5</c:v>
                </c:pt>
                <c:pt idx="4925">
                  <c:v>3.5</c:v>
                </c:pt>
                <c:pt idx="4926">
                  <c:v>3.5</c:v>
                </c:pt>
                <c:pt idx="4927">
                  <c:v>3.5</c:v>
                </c:pt>
                <c:pt idx="4928">
                  <c:v>3.5</c:v>
                </c:pt>
                <c:pt idx="4929">
                  <c:v>3.5</c:v>
                </c:pt>
                <c:pt idx="4930">
                  <c:v>3.5</c:v>
                </c:pt>
                <c:pt idx="4931">
                  <c:v>3.5</c:v>
                </c:pt>
                <c:pt idx="4932">
                  <c:v>3.5</c:v>
                </c:pt>
                <c:pt idx="4933">
                  <c:v>3.5</c:v>
                </c:pt>
                <c:pt idx="4934">
                  <c:v>3.5</c:v>
                </c:pt>
                <c:pt idx="4935">
                  <c:v>3.5</c:v>
                </c:pt>
                <c:pt idx="4936">
                  <c:v>3.5</c:v>
                </c:pt>
                <c:pt idx="4937">
                  <c:v>3.5</c:v>
                </c:pt>
                <c:pt idx="4938">
                  <c:v>3.5</c:v>
                </c:pt>
                <c:pt idx="4939">
                  <c:v>3.5</c:v>
                </c:pt>
                <c:pt idx="4940">
                  <c:v>3.5</c:v>
                </c:pt>
                <c:pt idx="4941">
                  <c:v>3.5</c:v>
                </c:pt>
                <c:pt idx="4942">
                  <c:v>3.5</c:v>
                </c:pt>
                <c:pt idx="4943">
                  <c:v>3.5</c:v>
                </c:pt>
                <c:pt idx="4944">
                  <c:v>3.5</c:v>
                </c:pt>
                <c:pt idx="4945">
                  <c:v>3.5</c:v>
                </c:pt>
                <c:pt idx="4946">
                  <c:v>3.5</c:v>
                </c:pt>
                <c:pt idx="4947">
                  <c:v>3.5</c:v>
                </c:pt>
                <c:pt idx="4948">
                  <c:v>3.5</c:v>
                </c:pt>
                <c:pt idx="4949">
                  <c:v>3.5</c:v>
                </c:pt>
                <c:pt idx="4950">
                  <c:v>3.5</c:v>
                </c:pt>
                <c:pt idx="4951">
                  <c:v>3.5</c:v>
                </c:pt>
                <c:pt idx="4952">
                  <c:v>3.5</c:v>
                </c:pt>
                <c:pt idx="4953">
                  <c:v>3.5</c:v>
                </c:pt>
                <c:pt idx="4954">
                  <c:v>3.5</c:v>
                </c:pt>
                <c:pt idx="4955">
                  <c:v>3.5</c:v>
                </c:pt>
                <c:pt idx="4956">
                  <c:v>3.5</c:v>
                </c:pt>
                <c:pt idx="4957">
                  <c:v>3.5</c:v>
                </c:pt>
                <c:pt idx="4958">
                  <c:v>3.5</c:v>
                </c:pt>
                <c:pt idx="4959">
                  <c:v>3.5</c:v>
                </c:pt>
                <c:pt idx="4960">
                  <c:v>3.5</c:v>
                </c:pt>
                <c:pt idx="4961">
                  <c:v>3.5</c:v>
                </c:pt>
                <c:pt idx="4962">
                  <c:v>3.5</c:v>
                </c:pt>
                <c:pt idx="4963">
                  <c:v>3.5</c:v>
                </c:pt>
                <c:pt idx="4964">
                  <c:v>3.5</c:v>
                </c:pt>
                <c:pt idx="4965">
                  <c:v>3.5</c:v>
                </c:pt>
                <c:pt idx="4966">
                  <c:v>3.5</c:v>
                </c:pt>
                <c:pt idx="4967">
                  <c:v>3.5</c:v>
                </c:pt>
                <c:pt idx="4968">
                  <c:v>3.5</c:v>
                </c:pt>
                <c:pt idx="4969">
                  <c:v>3.5</c:v>
                </c:pt>
                <c:pt idx="4970">
                  <c:v>3.5</c:v>
                </c:pt>
                <c:pt idx="4971">
                  <c:v>3.5</c:v>
                </c:pt>
                <c:pt idx="4972">
                  <c:v>3.5</c:v>
                </c:pt>
                <c:pt idx="4973">
                  <c:v>3.5</c:v>
                </c:pt>
                <c:pt idx="4974">
                  <c:v>3.5</c:v>
                </c:pt>
                <c:pt idx="4975">
                  <c:v>3.5</c:v>
                </c:pt>
                <c:pt idx="4976">
                  <c:v>3.5</c:v>
                </c:pt>
                <c:pt idx="4977">
                  <c:v>3.5</c:v>
                </c:pt>
                <c:pt idx="4978">
                  <c:v>3.5</c:v>
                </c:pt>
                <c:pt idx="4979">
                  <c:v>3.5</c:v>
                </c:pt>
                <c:pt idx="4980">
                  <c:v>3.5</c:v>
                </c:pt>
                <c:pt idx="4981">
                  <c:v>3.5</c:v>
                </c:pt>
                <c:pt idx="4982">
                  <c:v>3.5</c:v>
                </c:pt>
                <c:pt idx="4983">
                  <c:v>3.5</c:v>
                </c:pt>
                <c:pt idx="4984">
                  <c:v>3.5</c:v>
                </c:pt>
                <c:pt idx="4985">
                  <c:v>3.5</c:v>
                </c:pt>
                <c:pt idx="4986">
                  <c:v>3.5</c:v>
                </c:pt>
                <c:pt idx="4987">
                  <c:v>3.5</c:v>
                </c:pt>
                <c:pt idx="4988">
                  <c:v>3.5</c:v>
                </c:pt>
                <c:pt idx="4989">
                  <c:v>3.5</c:v>
                </c:pt>
                <c:pt idx="4990">
                  <c:v>3.5</c:v>
                </c:pt>
                <c:pt idx="4991">
                  <c:v>3.5</c:v>
                </c:pt>
                <c:pt idx="4992">
                  <c:v>3.5</c:v>
                </c:pt>
                <c:pt idx="4993">
                  <c:v>3.5</c:v>
                </c:pt>
                <c:pt idx="4994">
                  <c:v>3.5</c:v>
                </c:pt>
                <c:pt idx="4995">
                  <c:v>3.5</c:v>
                </c:pt>
                <c:pt idx="4996">
                  <c:v>3.5</c:v>
                </c:pt>
                <c:pt idx="4997">
                  <c:v>3.5</c:v>
                </c:pt>
                <c:pt idx="4998">
                  <c:v>3.5</c:v>
                </c:pt>
                <c:pt idx="4999">
                  <c:v>3.5</c:v>
                </c:pt>
                <c:pt idx="5000">
                  <c:v>3.5</c:v>
                </c:pt>
                <c:pt idx="5001">
                  <c:v>3.5</c:v>
                </c:pt>
                <c:pt idx="5002">
                  <c:v>3.5</c:v>
                </c:pt>
                <c:pt idx="5003">
                  <c:v>3.5</c:v>
                </c:pt>
                <c:pt idx="5004">
                  <c:v>3.5</c:v>
                </c:pt>
                <c:pt idx="5005">
                  <c:v>3.5</c:v>
                </c:pt>
                <c:pt idx="5006">
                  <c:v>3.5</c:v>
                </c:pt>
                <c:pt idx="5007">
                  <c:v>3.5</c:v>
                </c:pt>
                <c:pt idx="5008">
                  <c:v>3.5</c:v>
                </c:pt>
                <c:pt idx="5009">
                  <c:v>3.5</c:v>
                </c:pt>
                <c:pt idx="5010">
                  <c:v>3.5</c:v>
                </c:pt>
                <c:pt idx="5011">
                  <c:v>3.5</c:v>
                </c:pt>
                <c:pt idx="5012">
                  <c:v>3.5</c:v>
                </c:pt>
                <c:pt idx="5013">
                  <c:v>3.5</c:v>
                </c:pt>
                <c:pt idx="5014">
                  <c:v>3.5</c:v>
                </c:pt>
                <c:pt idx="5015">
                  <c:v>3.5</c:v>
                </c:pt>
                <c:pt idx="5016">
                  <c:v>3.5</c:v>
                </c:pt>
                <c:pt idx="5017">
                  <c:v>3.5</c:v>
                </c:pt>
                <c:pt idx="5018">
                  <c:v>3.5</c:v>
                </c:pt>
                <c:pt idx="5019">
                  <c:v>3.5</c:v>
                </c:pt>
                <c:pt idx="5020">
                  <c:v>3.5</c:v>
                </c:pt>
                <c:pt idx="5021">
                  <c:v>3.5</c:v>
                </c:pt>
                <c:pt idx="5022">
                  <c:v>3.5</c:v>
                </c:pt>
                <c:pt idx="5023">
                  <c:v>3.5</c:v>
                </c:pt>
                <c:pt idx="5024">
                  <c:v>3.5</c:v>
                </c:pt>
                <c:pt idx="5025">
                  <c:v>3.5</c:v>
                </c:pt>
                <c:pt idx="5026">
                  <c:v>3.5</c:v>
                </c:pt>
                <c:pt idx="5027">
                  <c:v>3.5</c:v>
                </c:pt>
                <c:pt idx="5028">
                  <c:v>3.5</c:v>
                </c:pt>
                <c:pt idx="5029">
                  <c:v>3.5</c:v>
                </c:pt>
                <c:pt idx="5030">
                  <c:v>3.5</c:v>
                </c:pt>
                <c:pt idx="5031">
                  <c:v>3.5</c:v>
                </c:pt>
                <c:pt idx="5032">
                  <c:v>3.5</c:v>
                </c:pt>
                <c:pt idx="5033">
                  <c:v>3.5</c:v>
                </c:pt>
                <c:pt idx="5034">
                  <c:v>3.5</c:v>
                </c:pt>
                <c:pt idx="5035">
                  <c:v>3.5</c:v>
                </c:pt>
                <c:pt idx="5036">
                  <c:v>3.5</c:v>
                </c:pt>
                <c:pt idx="5037">
                  <c:v>3.5</c:v>
                </c:pt>
                <c:pt idx="5038">
                  <c:v>3.5</c:v>
                </c:pt>
                <c:pt idx="5039">
                  <c:v>3.5</c:v>
                </c:pt>
                <c:pt idx="5040">
                  <c:v>3.5</c:v>
                </c:pt>
                <c:pt idx="5041">
                  <c:v>3.5</c:v>
                </c:pt>
                <c:pt idx="5042">
                  <c:v>3.5</c:v>
                </c:pt>
                <c:pt idx="5043">
                  <c:v>3.5</c:v>
                </c:pt>
                <c:pt idx="5044">
                  <c:v>3.5</c:v>
                </c:pt>
                <c:pt idx="5045">
                  <c:v>3.5</c:v>
                </c:pt>
                <c:pt idx="5046">
                  <c:v>3.5</c:v>
                </c:pt>
                <c:pt idx="5047">
                  <c:v>3.5</c:v>
                </c:pt>
                <c:pt idx="5048">
                  <c:v>3.5</c:v>
                </c:pt>
                <c:pt idx="5049">
                  <c:v>3.5</c:v>
                </c:pt>
                <c:pt idx="5050">
                  <c:v>3.5</c:v>
                </c:pt>
                <c:pt idx="5051">
                  <c:v>3.5</c:v>
                </c:pt>
                <c:pt idx="5052">
                  <c:v>3.5</c:v>
                </c:pt>
                <c:pt idx="5053">
                  <c:v>3.5</c:v>
                </c:pt>
                <c:pt idx="5054">
                  <c:v>3.5</c:v>
                </c:pt>
                <c:pt idx="5055">
                  <c:v>3.5</c:v>
                </c:pt>
                <c:pt idx="5056">
                  <c:v>3.5</c:v>
                </c:pt>
                <c:pt idx="5057">
                  <c:v>3.5</c:v>
                </c:pt>
                <c:pt idx="5058">
                  <c:v>3.5</c:v>
                </c:pt>
                <c:pt idx="5059">
                  <c:v>3.5</c:v>
                </c:pt>
                <c:pt idx="5060">
                  <c:v>3.5</c:v>
                </c:pt>
                <c:pt idx="5061">
                  <c:v>3.5</c:v>
                </c:pt>
                <c:pt idx="5062">
                  <c:v>3.5</c:v>
                </c:pt>
                <c:pt idx="5063">
                  <c:v>3.5</c:v>
                </c:pt>
                <c:pt idx="5064">
                  <c:v>3.5</c:v>
                </c:pt>
                <c:pt idx="5065">
                  <c:v>3.5</c:v>
                </c:pt>
                <c:pt idx="5066">
                  <c:v>3.5</c:v>
                </c:pt>
                <c:pt idx="5067">
                  <c:v>3.5</c:v>
                </c:pt>
                <c:pt idx="5068">
                  <c:v>3.5</c:v>
                </c:pt>
                <c:pt idx="5069">
                  <c:v>3.5</c:v>
                </c:pt>
                <c:pt idx="5070">
                  <c:v>3.5</c:v>
                </c:pt>
                <c:pt idx="5071">
                  <c:v>3.5</c:v>
                </c:pt>
                <c:pt idx="5072">
                  <c:v>3.5</c:v>
                </c:pt>
                <c:pt idx="5073">
                  <c:v>3.5</c:v>
                </c:pt>
                <c:pt idx="5074">
                  <c:v>3.5</c:v>
                </c:pt>
                <c:pt idx="5075">
                  <c:v>3.5</c:v>
                </c:pt>
                <c:pt idx="5076">
                  <c:v>3.5</c:v>
                </c:pt>
                <c:pt idx="5077">
                  <c:v>3.5</c:v>
                </c:pt>
                <c:pt idx="5078">
                  <c:v>3.5</c:v>
                </c:pt>
                <c:pt idx="5079">
                  <c:v>3.5</c:v>
                </c:pt>
                <c:pt idx="5080">
                  <c:v>3.5</c:v>
                </c:pt>
                <c:pt idx="5081">
                  <c:v>3.5</c:v>
                </c:pt>
                <c:pt idx="5082">
                  <c:v>3.5</c:v>
                </c:pt>
                <c:pt idx="5083">
                  <c:v>3.5</c:v>
                </c:pt>
                <c:pt idx="5084">
                  <c:v>3.5</c:v>
                </c:pt>
                <c:pt idx="5085">
                  <c:v>3.5</c:v>
                </c:pt>
                <c:pt idx="5086">
                  <c:v>3.5</c:v>
                </c:pt>
                <c:pt idx="5087">
                  <c:v>3.5</c:v>
                </c:pt>
                <c:pt idx="5088">
                  <c:v>3.5</c:v>
                </c:pt>
                <c:pt idx="5089">
                  <c:v>3.5</c:v>
                </c:pt>
                <c:pt idx="5090">
                  <c:v>3.5</c:v>
                </c:pt>
                <c:pt idx="5091">
                  <c:v>3.5</c:v>
                </c:pt>
                <c:pt idx="5092">
                  <c:v>3.5</c:v>
                </c:pt>
                <c:pt idx="5093">
                  <c:v>3.5</c:v>
                </c:pt>
                <c:pt idx="5094">
                  <c:v>3.5</c:v>
                </c:pt>
                <c:pt idx="5095">
                  <c:v>3.5</c:v>
                </c:pt>
                <c:pt idx="5096">
                  <c:v>3.5</c:v>
                </c:pt>
                <c:pt idx="5097">
                  <c:v>3.5</c:v>
                </c:pt>
                <c:pt idx="5098">
                  <c:v>3.5</c:v>
                </c:pt>
                <c:pt idx="5099">
                  <c:v>3.5</c:v>
                </c:pt>
                <c:pt idx="5100">
                  <c:v>3.5</c:v>
                </c:pt>
                <c:pt idx="5101">
                  <c:v>3.5</c:v>
                </c:pt>
                <c:pt idx="5102">
                  <c:v>3.5</c:v>
                </c:pt>
                <c:pt idx="5103">
                  <c:v>3.5</c:v>
                </c:pt>
                <c:pt idx="5104">
                  <c:v>3.5</c:v>
                </c:pt>
                <c:pt idx="5105">
                  <c:v>3.5</c:v>
                </c:pt>
                <c:pt idx="5106">
                  <c:v>3.5</c:v>
                </c:pt>
                <c:pt idx="5107">
                  <c:v>3.5</c:v>
                </c:pt>
                <c:pt idx="5108">
                  <c:v>3.5</c:v>
                </c:pt>
                <c:pt idx="5109">
                  <c:v>3.5</c:v>
                </c:pt>
                <c:pt idx="5110">
                  <c:v>3.5</c:v>
                </c:pt>
                <c:pt idx="5111">
                  <c:v>3.5</c:v>
                </c:pt>
                <c:pt idx="5112">
                  <c:v>3.5</c:v>
                </c:pt>
                <c:pt idx="5113">
                  <c:v>3.5</c:v>
                </c:pt>
                <c:pt idx="5114">
                  <c:v>3.5</c:v>
                </c:pt>
                <c:pt idx="5115">
                  <c:v>3.5</c:v>
                </c:pt>
                <c:pt idx="5116">
                  <c:v>3.5</c:v>
                </c:pt>
                <c:pt idx="5117">
                  <c:v>3.5</c:v>
                </c:pt>
                <c:pt idx="5118">
                  <c:v>3.5</c:v>
                </c:pt>
                <c:pt idx="5119">
                  <c:v>3.5</c:v>
                </c:pt>
                <c:pt idx="5120">
                  <c:v>3.5</c:v>
                </c:pt>
                <c:pt idx="5121">
                  <c:v>3.5</c:v>
                </c:pt>
                <c:pt idx="5122">
                  <c:v>3.5</c:v>
                </c:pt>
                <c:pt idx="5123">
                  <c:v>3.5</c:v>
                </c:pt>
                <c:pt idx="5124">
                  <c:v>3.5</c:v>
                </c:pt>
                <c:pt idx="5125">
                  <c:v>3.5</c:v>
                </c:pt>
                <c:pt idx="5126">
                  <c:v>3.5</c:v>
                </c:pt>
                <c:pt idx="5127">
                  <c:v>3.5</c:v>
                </c:pt>
                <c:pt idx="5128">
                  <c:v>3.5</c:v>
                </c:pt>
                <c:pt idx="5129">
                  <c:v>3.5</c:v>
                </c:pt>
                <c:pt idx="5130">
                  <c:v>3.5</c:v>
                </c:pt>
                <c:pt idx="5131">
                  <c:v>3.5</c:v>
                </c:pt>
                <c:pt idx="5132">
                  <c:v>3.5</c:v>
                </c:pt>
                <c:pt idx="5133">
                  <c:v>3.5</c:v>
                </c:pt>
                <c:pt idx="5134">
                  <c:v>3.5</c:v>
                </c:pt>
                <c:pt idx="5135">
                  <c:v>3.5</c:v>
                </c:pt>
                <c:pt idx="5136">
                  <c:v>3.5</c:v>
                </c:pt>
                <c:pt idx="5137">
                  <c:v>3.5</c:v>
                </c:pt>
                <c:pt idx="5138">
                  <c:v>3.5</c:v>
                </c:pt>
                <c:pt idx="5139">
                  <c:v>3.5</c:v>
                </c:pt>
                <c:pt idx="5140">
                  <c:v>3.5</c:v>
                </c:pt>
                <c:pt idx="5141">
                  <c:v>3.5</c:v>
                </c:pt>
                <c:pt idx="5142">
                  <c:v>3.5</c:v>
                </c:pt>
                <c:pt idx="5143">
                  <c:v>3.5</c:v>
                </c:pt>
                <c:pt idx="5144">
                  <c:v>3.5</c:v>
                </c:pt>
                <c:pt idx="5145">
                  <c:v>3.5</c:v>
                </c:pt>
                <c:pt idx="5146">
                  <c:v>3.5</c:v>
                </c:pt>
                <c:pt idx="5147">
                  <c:v>3.5</c:v>
                </c:pt>
                <c:pt idx="5148">
                  <c:v>3.5</c:v>
                </c:pt>
                <c:pt idx="5149">
                  <c:v>3.5</c:v>
                </c:pt>
                <c:pt idx="5150">
                  <c:v>3.5</c:v>
                </c:pt>
                <c:pt idx="5151">
                  <c:v>3.5</c:v>
                </c:pt>
                <c:pt idx="5152">
                  <c:v>3.5</c:v>
                </c:pt>
                <c:pt idx="5153">
                  <c:v>3.5</c:v>
                </c:pt>
                <c:pt idx="5154">
                  <c:v>3.5</c:v>
                </c:pt>
                <c:pt idx="5155">
                  <c:v>3.5</c:v>
                </c:pt>
                <c:pt idx="5156">
                  <c:v>3.5</c:v>
                </c:pt>
                <c:pt idx="5157">
                  <c:v>3.5</c:v>
                </c:pt>
                <c:pt idx="5158">
                  <c:v>3.5</c:v>
                </c:pt>
                <c:pt idx="5159">
                  <c:v>3.5</c:v>
                </c:pt>
                <c:pt idx="5160">
                  <c:v>3.5</c:v>
                </c:pt>
                <c:pt idx="5161">
                  <c:v>3.5</c:v>
                </c:pt>
                <c:pt idx="5162">
                  <c:v>3.5</c:v>
                </c:pt>
                <c:pt idx="5163">
                  <c:v>3.5</c:v>
                </c:pt>
                <c:pt idx="5164">
                  <c:v>3.5</c:v>
                </c:pt>
                <c:pt idx="5165">
                  <c:v>3.5</c:v>
                </c:pt>
                <c:pt idx="5166">
                  <c:v>3.5</c:v>
                </c:pt>
                <c:pt idx="5167">
                  <c:v>3.5</c:v>
                </c:pt>
                <c:pt idx="5168">
                  <c:v>3.5</c:v>
                </c:pt>
                <c:pt idx="5169">
                  <c:v>3.5</c:v>
                </c:pt>
                <c:pt idx="5170">
                  <c:v>3.5</c:v>
                </c:pt>
                <c:pt idx="5171">
                  <c:v>3.5</c:v>
                </c:pt>
                <c:pt idx="5172">
                  <c:v>3.5</c:v>
                </c:pt>
                <c:pt idx="5173">
                  <c:v>3.5</c:v>
                </c:pt>
                <c:pt idx="5174">
                  <c:v>3.5</c:v>
                </c:pt>
                <c:pt idx="5175">
                  <c:v>3.5</c:v>
                </c:pt>
                <c:pt idx="5176">
                  <c:v>3.5</c:v>
                </c:pt>
                <c:pt idx="5177">
                  <c:v>3.5</c:v>
                </c:pt>
                <c:pt idx="5178">
                  <c:v>3.5</c:v>
                </c:pt>
                <c:pt idx="5179">
                  <c:v>3.5</c:v>
                </c:pt>
                <c:pt idx="5180">
                  <c:v>3.5</c:v>
                </c:pt>
                <c:pt idx="5181">
                  <c:v>3.5</c:v>
                </c:pt>
                <c:pt idx="5182">
                  <c:v>3.5</c:v>
                </c:pt>
                <c:pt idx="5183">
                  <c:v>3.5</c:v>
                </c:pt>
                <c:pt idx="5184">
                  <c:v>3.5</c:v>
                </c:pt>
                <c:pt idx="5185">
                  <c:v>3.5</c:v>
                </c:pt>
                <c:pt idx="5186">
                  <c:v>3.5</c:v>
                </c:pt>
                <c:pt idx="5187">
                  <c:v>3.5</c:v>
                </c:pt>
                <c:pt idx="5188">
                  <c:v>3.5</c:v>
                </c:pt>
                <c:pt idx="5189">
                  <c:v>3.5</c:v>
                </c:pt>
                <c:pt idx="5190">
                  <c:v>3.5</c:v>
                </c:pt>
                <c:pt idx="5191">
                  <c:v>3.5</c:v>
                </c:pt>
                <c:pt idx="5192">
                  <c:v>3.5</c:v>
                </c:pt>
                <c:pt idx="5193">
                  <c:v>3.5</c:v>
                </c:pt>
                <c:pt idx="5194">
                  <c:v>3.5</c:v>
                </c:pt>
                <c:pt idx="5195">
                  <c:v>3.5</c:v>
                </c:pt>
                <c:pt idx="5196">
                  <c:v>3.5</c:v>
                </c:pt>
                <c:pt idx="5197">
                  <c:v>3.5</c:v>
                </c:pt>
                <c:pt idx="5198">
                  <c:v>3.5</c:v>
                </c:pt>
                <c:pt idx="5199">
                  <c:v>3.5</c:v>
                </c:pt>
                <c:pt idx="5200">
                  <c:v>3.5</c:v>
                </c:pt>
                <c:pt idx="5201">
                  <c:v>3.5</c:v>
                </c:pt>
                <c:pt idx="5202">
                  <c:v>3.5</c:v>
                </c:pt>
                <c:pt idx="5203">
                  <c:v>3.5</c:v>
                </c:pt>
                <c:pt idx="5204">
                  <c:v>3.5</c:v>
                </c:pt>
                <c:pt idx="5205">
                  <c:v>3.5</c:v>
                </c:pt>
                <c:pt idx="5206">
                  <c:v>3.5</c:v>
                </c:pt>
                <c:pt idx="5207">
                  <c:v>3.5</c:v>
                </c:pt>
                <c:pt idx="5208">
                  <c:v>3.5</c:v>
                </c:pt>
                <c:pt idx="5209">
                  <c:v>3.5</c:v>
                </c:pt>
                <c:pt idx="5210">
                  <c:v>3.5</c:v>
                </c:pt>
                <c:pt idx="5211">
                  <c:v>3.5</c:v>
                </c:pt>
                <c:pt idx="5212">
                  <c:v>3.5</c:v>
                </c:pt>
                <c:pt idx="5213">
                  <c:v>3.5</c:v>
                </c:pt>
                <c:pt idx="5214">
                  <c:v>3.5</c:v>
                </c:pt>
                <c:pt idx="5215">
                  <c:v>3.5</c:v>
                </c:pt>
                <c:pt idx="5216">
                  <c:v>3.5</c:v>
                </c:pt>
                <c:pt idx="5217">
                  <c:v>3.5</c:v>
                </c:pt>
                <c:pt idx="5218">
                  <c:v>3.5</c:v>
                </c:pt>
                <c:pt idx="5219">
                  <c:v>3.5</c:v>
                </c:pt>
                <c:pt idx="5220">
                  <c:v>3.5</c:v>
                </c:pt>
                <c:pt idx="5221">
                  <c:v>3.5</c:v>
                </c:pt>
                <c:pt idx="5222">
                  <c:v>3.5</c:v>
                </c:pt>
                <c:pt idx="5223">
                  <c:v>3.5</c:v>
                </c:pt>
                <c:pt idx="5224">
                  <c:v>3.5</c:v>
                </c:pt>
                <c:pt idx="5225">
                  <c:v>3.5</c:v>
                </c:pt>
                <c:pt idx="5226">
                  <c:v>3.5</c:v>
                </c:pt>
                <c:pt idx="5227">
                  <c:v>3.5</c:v>
                </c:pt>
                <c:pt idx="5228">
                  <c:v>3.5</c:v>
                </c:pt>
                <c:pt idx="5229">
                  <c:v>3.5</c:v>
                </c:pt>
                <c:pt idx="5230">
                  <c:v>3.5</c:v>
                </c:pt>
                <c:pt idx="5231">
                  <c:v>3.5</c:v>
                </c:pt>
                <c:pt idx="5232">
                  <c:v>3.5</c:v>
                </c:pt>
                <c:pt idx="5233">
                  <c:v>3.5</c:v>
                </c:pt>
                <c:pt idx="5234">
                  <c:v>3.5</c:v>
                </c:pt>
                <c:pt idx="5235">
                  <c:v>3.5</c:v>
                </c:pt>
                <c:pt idx="5236">
                  <c:v>3.5</c:v>
                </c:pt>
                <c:pt idx="5237">
                  <c:v>3.5</c:v>
                </c:pt>
                <c:pt idx="5238">
                  <c:v>3.5</c:v>
                </c:pt>
                <c:pt idx="5239">
                  <c:v>3.5</c:v>
                </c:pt>
                <c:pt idx="5240">
                  <c:v>3.5</c:v>
                </c:pt>
                <c:pt idx="5241">
                  <c:v>3.5</c:v>
                </c:pt>
                <c:pt idx="5242">
                  <c:v>3.5</c:v>
                </c:pt>
                <c:pt idx="5243">
                  <c:v>3.5</c:v>
                </c:pt>
                <c:pt idx="5244">
                  <c:v>3.5</c:v>
                </c:pt>
                <c:pt idx="5245">
                  <c:v>3.5</c:v>
                </c:pt>
                <c:pt idx="5246">
                  <c:v>3.5</c:v>
                </c:pt>
                <c:pt idx="5247">
                  <c:v>3.5</c:v>
                </c:pt>
                <c:pt idx="5248">
                  <c:v>3.5</c:v>
                </c:pt>
                <c:pt idx="5249">
                  <c:v>3.5</c:v>
                </c:pt>
                <c:pt idx="5250">
                  <c:v>3.5</c:v>
                </c:pt>
                <c:pt idx="5251">
                  <c:v>3.5</c:v>
                </c:pt>
                <c:pt idx="5252">
                  <c:v>3.5</c:v>
                </c:pt>
                <c:pt idx="5253">
                  <c:v>3.5</c:v>
                </c:pt>
                <c:pt idx="5255">
                  <c:v>4.5</c:v>
                </c:pt>
                <c:pt idx="5256">
                  <c:v>4.5</c:v>
                </c:pt>
                <c:pt idx="5257">
                  <c:v>4.5</c:v>
                </c:pt>
                <c:pt idx="5258">
                  <c:v>4.5</c:v>
                </c:pt>
                <c:pt idx="5259">
                  <c:v>4.5</c:v>
                </c:pt>
                <c:pt idx="5260">
                  <c:v>4.5</c:v>
                </c:pt>
                <c:pt idx="5261">
                  <c:v>4.5</c:v>
                </c:pt>
                <c:pt idx="5262">
                  <c:v>4.5</c:v>
                </c:pt>
                <c:pt idx="5263">
                  <c:v>4.5</c:v>
                </c:pt>
                <c:pt idx="5264">
                  <c:v>4.5</c:v>
                </c:pt>
                <c:pt idx="5265">
                  <c:v>4.5</c:v>
                </c:pt>
                <c:pt idx="5266">
                  <c:v>4.5</c:v>
                </c:pt>
                <c:pt idx="5267">
                  <c:v>4.5</c:v>
                </c:pt>
                <c:pt idx="5268">
                  <c:v>4.5</c:v>
                </c:pt>
                <c:pt idx="5269">
                  <c:v>4.5</c:v>
                </c:pt>
                <c:pt idx="5270">
                  <c:v>4.5</c:v>
                </c:pt>
                <c:pt idx="5271">
                  <c:v>4.5</c:v>
                </c:pt>
                <c:pt idx="5272">
                  <c:v>4.5</c:v>
                </c:pt>
                <c:pt idx="5273">
                  <c:v>4.5</c:v>
                </c:pt>
                <c:pt idx="5274">
                  <c:v>4.5</c:v>
                </c:pt>
                <c:pt idx="5275">
                  <c:v>4.5</c:v>
                </c:pt>
                <c:pt idx="5276">
                  <c:v>4.5</c:v>
                </c:pt>
                <c:pt idx="5277">
                  <c:v>4.5</c:v>
                </c:pt>
                <c:pt idx="5278">
                  <c:v>4.5</c:v>
                </c:pt>
                <c:pt idx="5279">
                  <c:v>4.5</c:v>
                </c:pt>
                <c:pt idx="5280">
                  <c:v>4.5</c:v>
                </c:pt>
                <c:pt idx="5281">
                  <c:v>4.5</c:v>
                </c:pt>
                <c:pt idx="5282">
                  <c:v>4.5</c:v>
                </c:pt>
                <c:pt idx="5283">
                  <c:v>4.5</c:v>
                </c:pt>
                <c:pt idx="5284">
                  <c:v>4.5</c:v>
                </c:pt>
                <c:pt idx="5285">
                  <c:v>4.5</c:v>
                </c:pt>
                <c:pt idx="5286">
                  <c:v>4.5</c:v>
                </c:pt>
                <c:pt idx="5287">
                  <c:v>4.5</c:v>
                </c:pt>
                <c:pt idx="5288">
                  <c:v>4.5</c:v>
                </c:pt>
                <c:pt idx="5289">
                  <c:v>4.5</c:v>
                </c:pt>
                <c:pt idx="5290">
                  <c:v>4.5</c:v>
                </c:pt>
                <c:pt idx="5291">
                  <c:v>4.5</c:v>
                </c:pt>
                <c:pt idx="5292">
                  <c:v>4.5</c:v>
                </c:pt>
                <c:pt idx="5293">
                  <c:v>4.5</c:v>
                </c:pt>
                <c:pt idx="5294">
                  <c:v>4.5</c:v>
                </c:pt>
                <c:pt idx="5295">
                  <c:v>4.5</c:v>
                </c:pt>
                <c:pt idx="5296">
                  <c:v>4.5</c:v>
                </c:pt>
                <c:pt idx="5297">
                  <c:v>4.5</c:v>
                </c:pt>
                <c:pt idx="5298">
                  <c:v>4.5</c:v>
                </c:pt>
                <c:pt idx="5299">
                  <c:v>4.5</c:v>
                </c:pt>
                <c:pt idx="5300">
                  <c:v>4.5</c:v>
                </c:pt>
                <c:pt idx="5301">
                  <c:v>4.5</c:v>
                </c:pt>
                <c:pt idx="5302">
                  <c:v>4.5</c:v>
                </c:pt>
                <c:pt idx="5303">
                  <c:v>4.5</c:v>
                </c:pt>
                <c:pt idx="5304">
                  <c:v>4.5</c:v>
                </c:pt>
                <c:pt idx="5305">
                  <c:v>4.5</c:v>
                </c:pt>
                <c:pt idx="5306">
                  <c:v>4.5</c:v>
                </c:pt>
                <c:pt idx="5307">
                  <c:v>4.5</c:v>
                </c:pt>
                <c:pt idx="5308">
                  <c:v>4.5</c:v>
                </c:pt>
                <c:pt idx="5309">
                  <c:v>4.5</c:v>
                </c:pt>
                <c:pt idx="5310">
                  <c:v>4.5</c:v>
                </c:pt>
                <c:pt idx="5311">
                  <c:v>4.5</c:v>
                </c:pt>
                <c:pt idx="5312">
                  <c:v>4.5</c:v>
                </c:pt>
                <c:pt idx="5313">
                  <c:v>4.5</c:v>
                </c:pt>
                <c:pt idx="5314">
                  <c:v>4.5</c:v>
                </c:pt>
                <c:pt idx="5315">
                  <c:v>4.5</c:v>
                </c:pt>
                <c:pt idx="5316">
                  <c:v>4.5</c:v>
                </c:pt>
                <c:pt idx="5317">
                  <c:v>4.5</c:v>
                </c:pt>
                <c:pt idx="5318">
                  <c:v>4.5</c:v>
                </c:pt>
                <c:pt idx="5319">
                  <c:v>4.5</c:v>
                </c:pt>
                <c:pt idx="5320">
                  <c:v>4.5</c:v>
                </c:pt>
                <c:pt idx="5321">
                  <c:v>4.5</c:v>
                </c:pt>
                <c:pt idx="5322">
                  <c:v>4.5</c:v>
                </c:pt>
                <c:pt idx="5323">
                  <c:v>4.5</c:v>
                </c:pt>
                <c:pt idx="5324">
                  <c:v>4.5</c:v>
                </c:pt>
                <c:pt idx="5325">
                  <c:v>4.5</c:v>
                </c:pt>
                <c:pt idx="5326">
                  <c:v>4.5</c:v>
                </c:pt>
                <c:pt idx="5327">
                  <c:v>4.5</c:v>
                </c:pt>
                <c:pt idx="5328">
                  <c:v>4.5</c:v>
                </c:pt>
                <c:pt idx="5329">
                  <c:v>4.5</c:v>
                </c:pt>
                <c:pt idx="5330">
                  <c:v>4.5</c:v>
                </c:pt>
                <c:pt idx="5331">
                  <c:v>4.5</c:v>
                </c:pt>
                <c:pt idx="5332">
                  <c:v>4.5</c:v>
                </c:pt>
                <c:pt idx="5333">
                  <c:v>4.5</c:v>
                </c:pt>
                <c:pt idx="5334">
                  <c:v>4.5</c:v>
                </c:pt>
                <c:pt idx="5335">
                  <c:v>4.5</c:v>
                </c:pt>
                <c:pt idx="5336">
                  <c:v>4.5</c:v>
                </c:pt>
                <c:pt idx="5337">
                  <c:v>4.5</c:v>
                </c:pt>
                <c:pt idx="5338">
                  <c:v>4.5</c:v>
                </c:pt>
                <c:pt idx="5339">
                  <c:v>4.5</c:v>
                </c:pt>
                <c:pt idx="5340">
                  <c:v>4.5</c:v>
                </c:pt>
                <c:pt idx="5341">
                  <c:v>4.5</c:v>
                </c:pt>
                <c:pt idx="5342">
                  <c:v>4.5</c:v>
                </c:pt>
                <c:pt idx="5343">
                  <c:v>4.5</c:v>
                </c:pt>
                <c:pt idx="5344">
                  <c:v>4.5</c:v>
                </c:pt>
                <c:pt idx="5345">
                  <c:v>4.5</c:v>
                </c:pt>
                <c:pt idx="5346">
                  <c:v>4.5</c:v>
                </c:pt>
                <c:pt idx="5347">
                  <c:v>4.5</c:v>
                </c:pt>
                <c:pt idx="5348">
                  <c:v>4.5</c:v>
                </c:pt>
                <c:pt idx="5349">
                  <c:v>4.5</c:v>
                </c:pt>
                <c:pt idx="5350">
                  <c:v>4.5</c:v>
                </c:pt>
                <c:pt idx="5351">
                  <c:v>4.5</c:v>
                </c:pt>
                <c:pt idx="5352">
                  <c:v>4.5</c:v>
                </c:pt>
                <c:pt idx="5353">
                  <c:v>4.5</c:v>
                </c:pt>
                <c:pt idx="5354">
                  <c:v>4.5</c:v>
                </c:pt>
                <c:pt idx="5355">
                  <c:v>4.5</c:v>
                </c:pt>
                <c:pt idx="5356">
                  <c:v>4.5</c:v>
                </c:pt>
                <c:pt idx="5357">
                  <c:v>4.5</c:v>
                </c:pt>
                <c:pt idx="5358">
                  <c:v>4.5</c:v>
                </c:pt>
                <c:pt idx="5359">
                  <c:v>4.5</c:v>
                </c:pt>
                <c:pt idx="5360">
                  <c:v>4.5</c:v>
                </c:pt>
                <c:pt idx="5361">
                  <c:v>4.5</c:v>
                </c:pt>
                <c:pt idx="5362">
                  <c:v>4.5</c:v>
                </c:pt>
                <c:pt idx="5363">
                  <c:v>4.5</c:v>
                </c:pt>
                <c:pt idx="5364">
                  <c:v>4.5</c:v>
                </c:pt>
                <c:pt idx="5365">
                  <c:v>4.5</c:v>
                </c:pt>
                <c:pt idx="5366">
                  <c:v>4.5</c:v>
                </c:pt>
                <c:pt idx="5367">
                  <c:v>4.5</c:v>
                </c:pt>
                <c:pt idx="5368">
                  <c:v>4.5</c:v>
                </c:pt>
                <c:pt idx="5369">
                  <c:v>4.5</c:v>
                </c:pt>
                <c:pt idx="5370">
                  <c:v>4.5</c:v>
                </c:pt>
                <c:pt idx="5371">
                  <c:v>4.5</c:v>
                </c:pt>
                <c:pt idx="5372">
                  <c:v>4.5</c:v>
                </c:pt>
                <c:pt idx="5373">
                  <c:v>4.5</c:v>
                </c:pt>
                <c:pt idx="5374">
                  <c:v>4.5</c:v>
                </c:pt>
                <c:pt idx="5375">
                  <c:v>4.5</c:v>
                </c:pt>
                <c:pt idx="5376">
                  <c:v>4.5</c:v>
                </c:pt>
                <c:pt idx="5377">
                  <c:v>4.5</c:v>
                </c:pt>
                <c:pt idx="5378">
                  <c:v>4.5</c:v>
                </c:pt>
                <c:pt idx="5379">
                  <c:v>4.5</c:v>
                </c:pt>
                <c:pt idx="5380">
                  <c:v>4.5</c:v>
                </c:pt>
                <c:pt idx="5381">
                  <c:v>4.5</c:v>
                </c:pt>
                <c:pt idx="5382">
                  <c:v>4.5</c:v>
                </c:pt>
                <c:pt idx="5383">
                  <c:v>4.5</c:v>
                </c:pt>
                <c:pt idx="5384">
                  <c:v>4.5</c:v>
                </c:pt>
                <c:pt idx="5385">
                  <c:v>4.5</c:v>
                </c:pt>
                <c:pt idx="5386">
                  <c:v>4.5</c:v>
                </c:pt>
                <c:pt idx="5387">
                  <c:v>4.5</c:v>
                </c:pt>
                <c:pt idx="5388">
                  <c:v>4.5</c:v>
                </c:pt>
                <c:pt idx="5389">
                  <c:v>4.5</c:v>
                </c:pt>
                <c:pt idx="5390">
                  <c:v>4.5</c:v>
                </c:pt>
                <c:pt idx="5391">
                  <c:v>4.5</c:v>
                </c:pt>
                <c:pt idx="5392">
                  <c:v>4.5</c:v>
                </c:pt>
                <c:pt idx="5393">
                  <c:v>4.5</c:v>
                </c:pt>
                <c:pt idx="5394">
                  <c:v>4.5</c:v>
                </c:pt>
                <c:pt idx="5395">
                  <c:v>4.5</c:v>
                </c:pt>
                <c:pt idx="5396">
                  <c:v>4.5</c:v>
                </c:pt>
                <c:pt idx="5397">
                  <c:v>4.5</c:v>
                </c:pt>
                <c:pt idx="5398">
                  <c:v>4.5</c:v>
                </c:pt>
                <c:pt idx="5399">
                  <c:v>4.5</c:v>
                </c:pt>
                <c:pt idx="5400">
                  <c:v>4.5</c:v>
                </c:pt>
                <c:pt idx="5401">
                  <c:v>4.5</c:v>
                </c:pt>
                <c:pt idx="5402">
                  <c:v>4.5</c:v>
                </c:pt>
                <c:pt idx="5403">
                  <c:v>4.5</c:v>
                </c:pt>
                <c:pt idx="5404">
                  <c:v>4.5</c:v>
                </c:pt>
                <c:pt idx="5405">
                  <c:v>4.5</c:v>
                </c:pt>
                <c:pt idx="5406">
                  <c:v>4.5</c:v>
                </c:pt>
                <c:pt idx="5407">
                  <c:v>4.5</c:v>
                </c:pt>
                <c:pt idx="5408">
                  <c:v>4.5</c:v>
                </c:pt>
                <c:pt idx="5409">
                  <c:v>4.5</c:v>
                </c:pt>
                <c:pt idx="5410">
                  <c:v>4.5</c:v>
                </c:pt>
                <c:pt idx="5411">
                  <c:v>4.5</c:v>
                </c:pt>
                <c:pt idx="5412">
                  <c:v>4.5</c:v>
                </c:pt>
                <c:pt idx="5413">
                  <c:v>4.5</c:v>
                </c:pt>
                <c:pt idx="5414">
                  <c:v>4.5</c:v>
                </c:pt>
                <c:pt idx="5415">
                  <c:v>4.5</c:v>
                </c:pt>
                <c:pt idx="5416">
                  <c:v>4.5</c:v>
                </c:pt>
                <c:pt idx="5417">
                  <c:v>4.5</c:v>
                </c:pt>
                <c:pt idx="5418">
                  <c:v>4.5</c:v>
                </c:pt>
                <c:pt idx="5419">
                  <c:v>4.5</c:v>
                </c:pt>
                <c:pt idx="5420">
                  <c:v>4.5</c:v>
                </c:pt>
                <c:pt idx="5421">
                  <c:v>4.5</c:v>
                </c:pt>
                <c:pt idx="5422">
                  <c:v>4.5</c:v>
                </c:pt>
                <c:pt idx="5423">
                  <c:v>4.5</c:v>
                </c:pt>
                <c:pt idx="5424">
                  <c:v>4.5</c:v>
                </c:pt>
                <c:pt idx="5425">
                  <c:v>4.5</c:v>
                </c:pt>
                <c:pt idx="5426">
                  <c:v>4.5</c:v>
                </c:pt>
                <c:pt idx="5427">
                  <c:v>4.5</c:v>
                </c:pt>
                <c:pt idx="5428">
                  <c:v>4.5</c:v>
                </c:pt>
                <c:pt idx="5429">
                  <c:v>4.5</c:v>
                </c:pt>
                <c:pt idx="5430">
                  <c:v>4.5</c:v>
                </c:pt>
                <c:pt idx="5431">
                  <c:v>4.5</c:v>
                </c:pt>
                <c:pt idx="5432">
                  <c:v>4.5</c:v>
                </c:pt>
                <c:pt idx="5433">
                  <c:v>4.5</c:v>
                </c:pt>
                <c:pt idx="5434">
                  <c:v>4.5</c:v>
                </c:pt>
                <c:pt idx="5435">
                  <c:v>4.5</c:v>
                </c:pt>
                <c:pt idx="5436">
                  <c:v>4.5</c:v>
                </c:pt>
                <c:pt idx="5437">
                  <c:v>4.5</c:v>
                </c:pt>
                <c:pt idx="5438">
                  <c:v>4.5</c:v>
                </c:pt>
                <c:pt idx="5439">
                  <c:v>4.5</c:v>
                </c:pt>
                <c:pt idx="5440">
                  <c:v>4.5</c:v>
                </c:pt>
                <c:pt idx="5441">
                  <c:v>4.5</c:v>
                </c:pt>
                <c:pt idx="5442">
                  <c:v>4.5</c:v>
                </c:pt>
                <c:pt idx="5443">
                  <c:v>4.5</c:v>
                </c:pt>
                <c:pt idx="5444">
                  <c:v>4.5</c:v>
                </c:pt>
                <c:pt idx="5445">
                  <c:v>4.5</c:v>
                </c:pt>
                <c:pt idx="5446">
                  <c:v>4.5</c:v>
                </c:pt>
                <c:pt idx="5447">
                  <c:v>4.5</c:v>
                </c:pt>
                <c:pt idx="5448">
                  <c:v>4.5</c:v>
                </c:pt>
                <c:pt idx="5449">
                  <c:v>4.5</c:v>
                </c:pt>
                <c:pt idx="5450">
                  <c:v>4.5</c:v>
                </c:pt>
                <c:pt idx="5451">
                  <c:v>4.5</c:v>
                </c:pt>
                <c:pt idx="5452">
                  <c:v>4.5</c:v>
                </c:pt>
                <c:pt idx="5453">
                  <c:v>4.5</c:v>
                </c:pt>
                <c:pt idx="5454">
                  <c:v>4.5</c:v>
                </c:pt>
                <c:pt idx="5455">
                  <c:v>4.5</c:v>
                </c:pt>
                <c:pt idx="5456">
                  <c:v>4.5</c:v>
                </c:pt>
                <c:pt idx="5457">
                  <c:v>4.5</c:v>
                </c:pt>
                <c:pt idx="5458">
                  <c:v>4.5</c:v>
                </c:pt>
                <c:pt idx="5459">
                  <c:v>4.5</c:v>
                </c:pt>
                <c:pt idx="5460">
                  <c:v>4.5</c:v>
                </c:pt>
                <c:pt idx="5461">
                  <c:v>4.5</c:v>
                </c:pt>
                <c:pt idx="5462">
                  <c:v>4.5</c:v>
                </c:pt>
                <c:pt idx="5463">
                  <c:v>4.5</c:v>
                </c:pt>
                <c:pt idx="5464">
                  <c:v>4.5</c:v>
                </c:pt>
                <c:pt idx="5465">
                  <c:v>4.5</c:v>
                </c:pt>
                <c:pt idx="5466">
                  <c:v>4.5</c:v>
                </c:pt>
                <c:pt idx="5467">
                  <c:v>4.5</c:v>
                </c:pt>
                <c:pt idx="5468">
                  <c:v>4.5</c:v>
                </c:pt>
                <c:pt idx="5469">
                  <c:v>4.5</c:v>
                </c:pt>
                <c:pt idx="5470">
                  <c:v>4.5</c:v>
                </c:pt>
                <c:pt idx="5471">
                  <c:v>4.5</c:v>
                </c:pt>
                <c:pt idx="5472">
                  <c:v>4.5</c:v>
                </c:pt>
                <c:pt idx="5473">
                  <c:v>4.5</c:v>
                </c:pt>
                <c:pt idx="5474">
                  <c:v>4.5</c:v>
                </c:pt>
                <c:pt idx="5475">
                  <c:v>4.5</c:v>
                </c:pt>
                <c:pt idx="5476">
                  <c:v>4.5</c:v>
                </c:pt>
                <c:pt idx="5477">
                  <c:v>4.5</c:v>
                </c:pt>
                <c:pt idx="5478">
                  <c:v>4.5</c:v>
                </c:pt>
                <c:pt idx="5479">
                  <c:v>4.5</c:v>
                </c:pt>
                <c:pt idx="5480">
                  <c:v>4.5</c:v>
                </c:pt>
                <c:pt idx="5481">
                  <c:v>4.5</c:v>
                </c:pt>
                <c:pt idx="5482">
                  <c:v>4.5</c:v>
                </c:pt>
                <c:pt idx="5483">
                  <c:v>4.5</c:v>
                </c:pt>
                <c:pt idx="5484">
                  <c:v>4.5</c:v>
                </c:pt>
                <c:pt idx="5485">
                  <c:v>4.5</c:v>
                </c:pt>
                <c:pt idx="5486">
                  <c:v>4.5</c:v>
                </c:pt>
                <c:pt idx="5487">
                  <c:v>4.5</c:v>
                </c:pt>
                <c:pt idx="5488">
                  <c:v>4.5</c:v>
                </c:pt>
                <c:pt idx="5489">
                  <c:v>4.5</c:v>
                </c:pt>
                <c:pt idx="5490">
                  <c:v>4.5</c:v>
                </c:pt>
                <c:pt idx="5491">
                  <c:v>4.5</c:v>
                </c:pt>
                <c:pt idx="5492">
                  <c:v>4.5</c:v>
                </c:pt>
                <c:pt idx="5493">
                  <c:v>4.5</c:v>
                </c:pt>
                <c:pt idx="5494">
                  <c:v>4.5</c:v>
                </c:pt>
                <c:pt idx="5495">
                  <c:v>4.5</c:v>
                </c:pt>
                <c:pt idx="5496">
                  <c:v>4.5</c:v>
                </c:pt>
                <c:pt idx="5497">
                  <c:v>4.5</c:v>
                </c:pt>
                <c:pt idx="5498">
                  <c:v>4.5</c:v>
                </c:pt>
                <c:pt idx="5499">
                  <c:v>4.5</c:v>
                </c:pt>
                <c:pt idx="5500">
                  <c:v>4.5</c:v>
                </c:pt>
                <c:pt idx="5501">
                  <c:v>4.5</c:v>
                </c:pt>
                <c:pt idx="5502">
                  <c:v>4.5</c:v>
                </c:pt>
                <c:pt idx="5503">
                  <c:v>4.5</c:v>
                </c:pt>
                <c:pt idx="5504">
                  <c:v>4.5</c:v>
                </c:pt>
                <c:pt idx="5505">
                  <c:v>4.5</c:v>
                </c:pt>
                <c:pt idx="5506">
                  <c:v>4.5</c:v>
                </c:pt>
                <c:pt idx="5507">
                  <c:v>4.5</c:v>
                </c:pt>
                <c:pt idx="5508">
                  <c:v>4.5</c:v>
                </c:pt>
                <c:pt idx="5509">
                  <c:v>4.5</c:v>
                </c:pt>
                <c:pt idx="5510">
                  <c:v>4.5</c:v>
                </c:pt>
                <c:pt idx="5511">
                  <c:v>4.5</c:v>
                </c:pt>
                <c:pt idx="5512">
                  <c:v>4.5</c:v>
                </c:pt>
                <c:pt idx="5513">
                  <c:v>4.5</c:v>
                </c:pt>
                <c:pt idx="5514">
                  <c:v>4.5</c:v>
                </c:pt>
                <c:pt idx="5515">
                  <c:v>4.5</c:v>
                </c:pt>
                <c:pt idx="5516">
                  <c:v>4.5</c:v>
                </c:pt>
                <c:pt idx="5517">
                  <c:v>4.5</c:v>
                </c:pt>
                <c:pt idx="5518">
                  <c:v>4.5</c:v>
                </c:pt>
                <c:pt idx="5519">
                  <c:v>4.5</c:v>
                </c:pt>
                <c:pt idx="5520">
                  <c:v>4.5</c:v>
                </c:pt>
                <c:pt idx="5521">
                  <c:v>4.5</c:v>
                </c:pt>
                <c:pt idx="5522">
                  <c:v>4.5</c:v>
                </c:pt>
                <c:pt idx="5523">
                  <c:v>4.5</c:v>
                </c:pt>
                <c:pt idx="5524">
                  <c:v>4.5</c:v>
                </c:pt>
                <c:pt idx="5525">
                  <c:v>4.5</c:v>
                </c:pt>
                <c:pt idx="5526">
                  <c:v>4.5</c:v>
                </c:pt>
                <c:pt idx="5527">
                  <c:v>4.5</c:v>
                </c:pt>
                <c:pt idx="5528">
                  <c:v>4.5</c:v>
                </c:pt>
                <c:pt idx="5529">
                  <c:v>4.5</c:v>
                </c:pt>
                <c:pt idx="5530">
                  <c:v>4.5</c:v>
                </c:pt>
                <c:pt idx="5531">
                  <c:v>4.5</c:v>
                </c:pt>
                <c:pt idx="5532">
                  <c:v>4.5</c:v>
                </c:pt>
                <c:pt idx="5533">
                  <c:v>4.5</c:v>
                </c:pt>
                <c:pt idx="5534">
                  <c:v>4.5</c:v>
                </c:pt>
                <c:pt idx="5535">
                  <c:v>4.5</c:v>
                </c:pt>
                <c:pt idx="5536">
                  <c:v>4.5</c:v>
                </c:pt>
                <c:pt idx="5537">
                  <c:v>4.5</c:v>
                </c:pt>
                <c:pt idx="5538">
                  <c:v>4.5</c:v>
                </c:pt>
                <c:pt idx="5539">
                  <c:v>4.5</c:v>
                </c:pt>
                <c:pt idx="5540">
                  <c:v>4.5</c:v>
                </c:pt>
                <c:pt idx="5541">
                  <c:v>4.5</c:v>
                </c:pt>
                <c:pt idx="5542">
                  <c:v>4.5</c:v>
                </c:pt>
                <c:pt idx="5543">
                  <c:v>4.5</c:v>
                </c:pt>
                <c:pt idx="5544">
                  <c:v>4.5</c:v>
                </c:pt>
                <c:pt idx="5545">
                  <c:v>4.5</c:v>
                </c:pt>
                <c:pt idx="5546">
                  <c:v>4.5</c:v>
                </c:pt>
                <c:pt idx="5547">
                  <c:v>4.5</c:v>
                </c:pt>
                <c:pt idx="5548">
                  <c:v>4.5</c:v>
                </c:pt>
                <c:pt idx="5549">
                  <c:v>4.5</c:v>
                </c:pt>
                <c:pt idx="5550">
                  <c:v>4.5</c:v>
                </c:pt>
                <c:pt idx="5551">
                  <c:v>4.5</c:v>
                </c:pt>
                <c:pt idx="5552">
                  <c:v>4.5</c:v>
                </c:pt>
                <c:pt idx="5553">
                  <c:v>4.5</c:v>
                </c:pt>
                <c:pt idx="5554">
                  <c:v>4.5</c:v>
                </c:pt>
                <c:pt idx="5555">
                  <c:v>4.5</c:v>
                </c:pt>
                <c:pt idx="5556">
                  <c:v>4.5</c:v>
                </c:pt>
                <c:pt idx="5557">
                  <c:v>4.5</c:v>
                </c:pt>
                <c:pt idx="5558">
                  <c:v>4.5</c:v>
                </c:pt>
                <c:pt idx="5559">
                  <c:v>4.5</c:v>
                </c:pt>
                <c:pt idx="5560">
                  <c:v>4.5</c:v>
                </c:pt>
                <c:pt idx="5561">
                  <c:v>4.5</c:v>
                </c:pt>
                <c:pt idx="5562">
                  <c:v>4.5</c:v>
                </c:pt>
                <c:pt idx="5563">
                  <c:v>4.5</c:v>
                </c:pt>
                <c:pt idx="5564">
                  <c:v>4.5</c:v>
                </c:pt>
                <c:pt idx="5565">
                  <c:v>4.5</c:v>
                </c:pt>
                <c:pt idx="5566">
                  <c:v>4.5</c:v>
                </c:pt>
                <c:pt idx="5567">
                  <c:v>4.5</c:v>
                </c:pt>
                <c:pt idx="5568">
                  <c:v>4.5</c:v>
                </c:pt>
                <c:pt idx="5569">
                  <c:v>4.5</c:v>
                </c:pt>
                <c:pt idx="5570">
                  <c:v>4.5</c:v>
                </c:pt>
                <c:pt idx="5571">
                  <c:v>4.5</c:v>
                </c:pt>
                <c:pt idx="5572">
                  <c:v>4.5</c:v>
                </c:pt>
                <c:pt idx="5573">
                  <c:v>4.5</c:v>
                </c:pt>
                <c:pt idx="5574">
                  <c:v>4.5</c:v>
                </c:pt>
                <c:pt idx="5575">
                  <c:v>4.5</c:v>
                </c:pt>
                <c:pt idx="5576">
                  <c:v>4.5</c:v>
                </c:pt>
                <c:pt idx="5577">
                  <c:v>4.5</c:v>
                </c:pt>
                <c:pt idx="5578">
                  <c:v>4.5</c:v>
                </c:pt>
                <c:pt idx="5579">
                  <c:v>4.5</c:v>
                </c:pt>
                <c:pt idx="5580">
                  <c:v>4.5</c:v>
                </c:pt>
                <c:pt idx="5581">
                  <c:v>4.5</c:v>
                </c:pt>
                <c:pt idx="5582">
                  <c:v>4.5</c:v>
                </c:pt>
                <c:pt idx="5583">
                  <c:v>4.5</c:v>
                </c:pt>
                <c:pt idx="5584">
                  <c:v>4.5</c:v>
                </c:pt>
                <c:pt idx="5585">
                  <c:v>4.5</c:v>
                </c:pt>
                <c:pt idx="5586">
                  <c:v>4.5</c:v>
                </c:pt>
                <c:pt idx="5587">
                  <c:v>4.5</c:v>
                </c:pt>
                <c:pt idx="5588">
                  <c:v>4.5</c:v>
                </c:pt>
                <c:pt idx="5589">
                  <c:v>4.5</c:v>
                </c:pt>
                <c:pt idx="5590">
                  <c:v>4.5</c:v>
                </c:pt>
                <c:pt idx="5591">
                  <c:v>4.5</c:v>
                </c:pt>
                <c:pt idx="5592">
                  <c:v>4.5</c:v>
                </c:pt>
                <c:pt idx="5593">
                  <c:v>4.5</c:v>
                </c:pt>
                <c:pt idx="5594">
                  <c:v>4.5</c:v>
                </c:pt>
                <c:pt idx="5595">
                  <c:v>4.5</c:v>
                </c:pt>
                <c:pt idx="5596">
                  <c:v>4.5</c:v>
                </c:pt>
                <c:pt idx="5597">
                  <c:v>4.5</c:v>
                </c:pt>
                <c:pt idx="5598">
                  <c:v>4.5</c:v>
                </c:pt>
                <c:pt idx="5599">
                  <c:v>4.5</c:v>
                </c:pt>
                <c:pt idx="5600">
                  <c:v>4.5</c:v>
                </c:pt>
                <c:pt idx="5601">
                  <c:v>4.5</c:v>
                </c:pt>
                <c:pt idx="5602">
                  <c:v>4.5</c:v>
                </c:pt>
                <c:pt idx="5603">
                  <c:v>4.5</c:v>
                </c:pt>
                <c:pt idx="5604">
                  <c:v>4.5</c:v>
                </c:pt>
                <c:pt idx="5605">
                  <c:v>4.5</c:v>
                </c:pt>
                <c:pt idx="5606">
                  <c:v>4.5</c:v>
                </c:pt>
                <c:pt idx="5607">
                  <c:v>4.5</c:v>
                </c:pt>
                <c:pt idx="5608">
                  <c:v>4.5</c:v>
                </c:pt>
                <c:pt idx="5609">
                  <c:v>4.5</c:v>
                </c:pt>
                <c:pt idx="5610">
                  <c:v>4.5</c:v>
                </c:pt>
                <c:pt idx="5611">
                  <c:v>4.5</c:v>
                </c:pt>
                <c:pt idx="5612">
                  <c:v>4.5</c:v>
                </c:pt>
                <c:pt idx="5613">
                  <c:v>4.5</c:v>
                </c:pt>
                <c:pt idx="5614">
                  <c:v>4.5</c:v>
                </c:pt>
                <c:pt idx="5615">
                  <c:v>4.5</c:v>
                </c:pt>
                <c:pt idx="5616">
                  <c:v>4.5</c:v>
                </c:pt>
                <c:pt idx="5617">
                  <c:v>4.5</c:v>
                </c:pt>
                <c:pt idx="5618">
                  <c:v>4.5</c:v>
                </c:pt>
                <c:pt idx="5619">
                  <c:v>4.5</c:v>
                </c:pt>
                <c:pt idx="5620">
                  <c:v>4.5</c:v>
                </c:pt>
                <c:pt idx="5621">
                  <c:v>4.5</c:v>
                </c:pt>
                <c:pt idx="5622">
                  <c:v>4.5</c:v>
                </c:pt>
                <c:pt idx="5623">
                  <c:v>4.5</c:v>
                </c:pt>
                <c:pt idx="5624">
                  <c:v>4.5</c:v>
                </c:pt>
                <c:pt idx="5625">
                  <c:v>4.5</c:v>
                </c:pt>
                <c:pt idx="5626">
                  <c:v>4.5</c:v>
                </c:pt>
                <c:pt idx="5627">
                  <c:v>4.5</c:v>
                </c:pt>
                <c:pt idx="5628">
                  <c:v>4.5</c:v>
                </c:pt>
                <c:pt idx="5629">
                  <c:v>4.5</c:v>
                </c:pt>
                <c:pt idx="5630">
                  <c:v>4.5</c:v>
                </c:pt>
                <c:pt idx="5631">
                  <c:v>4.5</c:v>
                </c:pt>
                <c:pt idx="5632">
                  <c:v>4.5</c:v>
                </c:pt>
                <c:pt idx="5633">
                  <c:v>4.5</c:v>
                </c:pt>
                <c:pt idx="5634">
                  <c:v>4.5</c:v>
                </c:pt>
                <c:pt idx="5635">
                  <c:v>4.5</c:v>
                </c:pt>
                <c:pt idx="5636">
                  <c:v>4.5</c:v>
                </c:pt>
                <c:pt idx="5637">
                  <c:v>4.5</c:v>
                </c:pt>
                <c:pt idx="5638">
                  <c:v>4.5</c:v>
                </c:pt>
                <c:pt idx="5639">
                  <c:v>4.5</c:v>
                </c:pt>
                <c:pt idx="5640">
                  <c:v>4.5</c:v>
                </c:pt>
                <c:pt idx="5641">
                  <c:v>4.5</c:v>
                </c:pt>
                <c:pt idx="5642">
                  <c:v>4.5</c:v>
                </c:pt>
                <c:pt idx="5643">
                  <c:v>4.5</c:v>
                </c:pt>
                <c:pt idx="5644">
                  <c:v>4.5</c:v>
                </c:pt>
                <c:pt idx="5645">
                  <c:v>4.5</c:v>
                </c:pt>
                <c:pt idx="5646">
                  <c:v>4.5</c:v>
                </c:pt>
                <c:pt idx="5647">
                  <c:v>4.5</c:v>
                </c:pt>
                <c:pt idx="5648">
                  <c:v>4.5</c:v>
                </c:pt>
                <c:pt idx="5649">
                  <c:v>4.5</c:v>
                </c:pt>
                <c:pt idx="5650">
                  <c:v>4.5</c:v>
                </c:pt>
                <c:pt idx="5651">
                  <c:v>4.5</c:v>
                </c:pt>
                <c:pt idx="5652">
                  <c:v>4.5</c:v>
                </c:pt>
                <c:pt idx="5653">
                  <c:v>4.5</c:v>
                </c:pt>
                <c:pt idx="5654">
                  <c:v>4.5</c:v>
                </c:pt>
                <c:pt idx="5655">
                  <c:v>4.5</c:v>
                </c:pt>
                <c:pt idx="5656">
                  <c:v>4.5</c:v>
                </c:pt>
                <c:pt idx="5657">
                  <c:v>4.5</c:v>
                </c:pt>
                <c:pt idx="5658">
                  <c:v>4.5</c:v>
                </c:pt>
                <c:pt idx="5659">
                  <c:v>4.5</c:v>
                </c:pt>
                <c:pt idx="5660">
                  <c:v>4.5</c:v>
                </c:pt>
                <c:pt idx="5661">
                  <c:v>4.5</c:v>
                </c:pt>
                <c:pt idx="5662">
                  <c:v>4.5</c:v>
                </c:pt>
                <c:pt idx="5663">
                  <c:v>4.5</c:v>
                </c:pt>
                <c:pt idx="5664">
                  <c:v>4.5</c:v>
                </c:pt>
                <c:pt idx="5665">
                  <c:v>4.5</c:v>
                </c:pt>
                <c:pt idx="5666">
                  <c:v>4.5</c:v>
                </c:pt>
                <c:pt idx="5667">
                  <c:v>4.5</c:v>
                </c:pt>
                <c:pt idx="5668">
                  <c:v>4.5</c:v>
                </c:pt>
                <c:pt idx="5669">
                  <c:v>4.5</c:v>
                </c:pt>
                <c:pt idx="5670">
                  <c:v>4.5</c:v>
                </c:pt>
                <c:pt idx="5671">
                  <c:v>4.5</c:v>
                </c:pt>
                <c:pt idx="5672">
                  <c:v>4.5</c:v>
                </c:pt>
                <c:pt idx="5673">
                  <c:v>4.5</c:v>
                </c:pt>
                <c:pt idx="5674">
                  <c:v>4.5</c:v>
                </c:pt>
                <c:pt idx="5675">
                  <c:v>4.5</c:v>
                </c:pt>
                <c:pt idx="5676">
                  <c:v>4.5</c:v>
                </c:pt>
                <c:pt idx="5677">
                  <c:v>4.5</c:v>
                </c:pt>
                <c:pt idx="5678">
                  <c:v>4.5</c:v>
                </c:pt>
                <c:pt idx="5679">
                  <c:v>4.5</c:v>
                </c:pt>
                <c:pt idx="5680">
                  <c:v>4.5</c:v>
                </c:pt>
                <c:pt idx="5681">
                  <c:v>4.5</c:v>
                </c:pt>
                <c:pt idx="5682">
                  <c:v>4.5</c:v>
                </c:pt>
                <c:pt idx="5683">
                  <c:v>4.5</c:v>
                </c:pt>
                <c:pt idx="5684">
                  <c:v>4.5</c:v>
                </c:pt>
                <c:pt idx="5685">
                  <c:v>4.5</c:v>
                </c:pt>
                <c:pt idx="5686">
                  <c:v>4.5</c:v>
                </c:pt>
                <c:pt idx="5687">
                  <c:v>4.5</c:v>
                </c:pt>
                <c:pt idx="5688">
                  <c:v>4.5</c:v>
                </c:pt>
                <c:pt idx="5689">
                  <c:v>4.5</c:v>
                </c:pt>
                <c:pt idx="5690">
                  <c:v>4.5</c:v>
                </c:pt>
                <c:pt idx="5691">
                  <c:v>4.5</c:v>
                </c:pt>
                <c:pt idx="5692">
                  <c:v>4.5</c:v>
                </c:pt>
                <c:pt idx="5693">
                  <c:v>4.5</c:v>
                </c:pt>
                <c:pt idx="5694">
                  <c:v>4.5</c:v>
                </c:pt>
                <c:pt idx="5695">
                  <c:v>4.5</c:v>
                </c:pt>
                <c:pt idx="5696">
                  <c:v>4.5</c:v>
                </c:pt>
                <c:pt idx="5697">
                  <c:v>4.5</c:v>
                </c:pt>
                <c:pt idx="5698">
                  <c:v>4.5</c:v>
                </c:pt>
                <c:pt idx="5699">
                  <c:v>4.5</c:v>
                </c:pt>
                <c:pt idx="5700">
                  <c:v>4.5</c:v>
                </c:pt>
                <c:pt idx="5701">
                  <c:v>4.5</c:v>
                </c:pt>
                <c:pt idx="5702">
                  <c:v>4.5</c:v>
                </c:pt>
                <c:pt idx="5703">
                  <c:v>4.5</c:v>
                </c:pt>
                <c:pt idx="5704">
                  <c:v>4.5</c:v>
                </c:pt>
                <c:pt idx="5705">
                  <c:v>4.5</c:v>
                </c:pt>
                <c:pt idx="5706">
                  <c:v>4.5</c:v>
                </c:pt>
                <c:pt idx="5707">
                  <c:v>4.5</c:v>
                </c:pt>
                <c:pt idx="5708">
                  <c:v>4.5</c:v>
                </c:pt>
                <c:pt idx="5709">
                  <c:v>4.5</c:v>
                </c:pt>
                <c:pt idx="5710">
                  <c:v>4.5</c:v>
                </c:pt>
                <c:pt idx="5711">
                  <c:v>4.5</c:v>
                </c:pt>
                <c:pt idx="5712">
                  <c:v>4.5</c:v>
                </c:pt>
                <c:pt idx="5713">
                  <c:v>4.5</c:v>
                </c:pt>
                <c:pt idx="5714">
                  <c:v>4.5</c:v>
                </c:pt>
                <c:pt idx="5715">
                  <c:v>4.5</c:v>
                </c:pt>
                <c:pt idx="5716">
                  <c:v>4.5</c:v>
                </c:pt>
                <c:pt idx="5717">
                  <c:v>4.5</c:v>
                </c:pt>
                <c:pt idx="5718">
                  <c:v>4.5</c:v>
                </c:pt>
                <c:pt idx="5719">
                  <c:v>4.5</c:v>
                </c:pt>
                <c:pt idx="5720">
                  <c:v>4.5</c:v>
                </c:pt>
                <c:pt idx="5721">
                  <c:v>4.5</c:v>
                </c:pt>
                <c:pt idx="5722">
                  <c:v>4.5</c:v>
                </c:pt>
                <c:pt idx="5723">
                  <c:v>4.5</c:v>
                </c:pt>
                <c:pt idx="5724">
                  <c:v>4.5</c:v>
                </c:pt>
                <c:pt idx="5725">
                  <c:v>4.5</c:v>
                </c:pt>
                <c:pt idx="5726">
                  <c:v>4.5</c:v>
                </c:pt>
                <c:pt idx="5727">
                  <c:v>4.5</c:v>
                </c:pt>
                <c:pt idx="5728">
                  <c:v>4.5</c:v>
                </c:pt>
                <c:pt idx="5729">
                  <c:v>4.5</c:v>
                </c:pt>
                <c:pt idx="5730">
                  <c:v>4.5</c:v>
                </c:pt>
                <c:pt idx="5731">
                  <c:v>4.5</c:v>
                </c:pt>
                <c:pt idx="5732">
                  <c:v>4.5</c:v>
                </c:pt>
                <c:pt idx="5733">
                  <c:v>4.5</c:v>
                </c:pt>
                <c:pt idx="5734">
                  <c:v>4.5</c:v>
                </c:pt>
                <c:pt idx="5735">
                  <c:v>4.5</c:v>
                </c:pt>
                <c:pt idx="5736">
                  <c:v>4.5</c:v>
                </c:pt>
                <c:pt idx="5737">
                  <c:v>4.5</c:v>
                </c:pt>
                <c:pt idx="5738">
                  <c:v>4.5</c:v>
                </c:pt>
                <c:pt idx="5739">
                  <c:v>4.5</c:v>
                </c:pt>
                <c:pt idx="5740">
                  <c:v>4.5</c:v>
                </c:pt>
                <c:pt idx="5741">
                  <c:v>4.5</c:v>
                </c:pt>
                <c:pt idx="5742">
                  <c:v>4.5</c:v>
                </c:pt>
                <c:pt idx="5743">
                  <c:v>4.5</c:v>
                </c:pt>
                <c:pt idx="5744">
                  <c:v>4.5</c:v>
                </c:pt>
                <c:pt idx="5745">
                  <c:v>4.5</c:v>
                </c:pt>
                <c:pt idx="5746">
                  <c:v>4.5</c:v>
                </c:pt>
                <c:pt idx="5747">
                  <c:v>4.5</c:v>
                </c:pt>
                <c:pt idx="5748">
                  <c:v>4.5</c:v>
                </c:pt>
                <c:pt idx="5749">
                  <c:v>4.5</c:v>
                </c:pt>
                <c:pt idx="5750">
                  <c:v>4.5</c:v>
                </c:pt>
                <c:pt idx="5751">
                  <c:v>4.5</c:v>
                </c:pt>
                <c:pt idx="5752">
                  <c:v>4.5</c:v>
                </c:pt>
                <c:pt idx="5753">
                  <c:v>4.5</c:v>
                </c:pt>
                <c:pt idx="5754">
                  <c:v>4.5</c:v>
                </c:pt>
                <c:pt idx="5755">
                  <c:v>4.5</c:v>
                </c:pt>
                <c:pt idx="5756">
                  <c:v>4.5</c:v>
                </c:pt>
                <c:pt idx="5757">
                  <c:v>4.5</c:v>
                </c:pt>
                <c:pt idx="5758">
                  <c:v>4.5</c:v>
                </c:pt>
                <c:pt idx="5759">
                  <c:v>4.5</c:v>
                </c:pt>
                <c:pt idx="5760">
                  <c:v>4.5</c:v>
                </c:pt>
                <c:pt idx="5761">
                  <c:v>4.5</c:v>
                </c:pt>
                <c:pt idx="5762">
                  <c:v>4.5</c:v>
                </c:pt>
                <c:pt idx="5763">
                  <c:v>4.5</c:v>
                </c:pt>
                <c:pt idx="5764">
                  <c:v>4.5</c:v>
                </c:pt>
                <c:pt idx="5765">
                  <c:v>4.5</c:v>
                </c:pt>
                <c:pt idx="5766">
                  <c:v>4.5</c:v>
                </c:pt>
                <c:pt idx="5767">
                  <c:v>4.5</c:v>
                </c:pt>
                <c:pt idx="5768">
                  <c:v>4.5</c:v>
                </c:pt>
                <c:pt idx="5769">
                  <c:v>4.5</c:v>
                </c:pt>
                <c:pt idx="5770">
                  <c:v>4.5</c:v>
                </c:pt>
                <c:pt idx="5771">
                  <c:v>4.5</c:v>
                </c:pt>
                <c:pt idx="5772">
                  <c:v>4.5</c:v>
                </c:pt>
                <c:pt idx="5773">
                  <c:v>4.5</c:v>
                </c:pt>
                <c:pt idx="5774">
                  <c:v>4.5</c:v>
                </c:pt>
                <c:pt idx="5775">
                  <c:v>4.5</c:v>
                </c:pt>
                <c:pt idx="5776">
                  <c:v>4.5</c:v>
                </c:pt>
                <c:pt idx="5777">
                  <c:v>4.5</c:v>
                </c:pt>
                <c:pt idx="5778">
                  <c:v>4.5</c:v>
                </c:pt>
                <c:pt idx="5779">
                  <c:v>4.5</c:v>
                </c:pt>
                <c:pt idx="5780">
                  <c:v>4.5</c:v>
                </c:pt>
                <c:pt idx="5781">
                  <c:v>4.5</c:v>
                </c:pt>
                <c:pt idx="5782">
                  <c:v>4.5</c:v>
                </c:pt>
                <c:pt idx="5783">
                  <c:v>4.5</c:v>
                </c:pt>
                <c:pt idx="5784">
                  <c:v>4.5</c:v>
                </c:pt>
                <c:pt idx="5785">
                  <c:v>4.5</c:v>
                </c:pt>
                <c:pt idx="5786">
                  <c:v>4.5</c:v>
                </c:pt>
                <c:pt idx="5787">
                  <c:v>4.5</c:v>
                </c:pt>
                <c:pt idx="5788">
                  <c:v>4.5</c:v>
                </c:pt>
                <c:pt idx="5789">
                  <c:v>4.5</c:v>
                </c:pt>
                <c:pt idx="5790">
                  <c:v>4.5</c:v>
                </c:pt>
                <c:pt idx="5791">
                  <c:v>4.5</c:v>
                </c:pt>
                <c:pt idx="5792">
                  <c:v>4.5</c:v>
                </c:pt>
                <c:pt idx="5793">
                  <c:v>4.5</c:v>
                </c:pt>
                <c:pt idx="5794">
                  <c:v>4.5</c:v>
                </c:pt>
                <c:pt idx="5795">
                  <c:v>4.5</c:v>
                </c:pt>
                <c:pt idx="5796">
                  <c:v>4.5</c:v>
                </c:pt>
                <c:pt idx="5797">
                  <c:v>4.5</c:v>
                </c:pt>
                <c:pt idx="5798">
                  <c:v>4.5</c:v>
                </c:pt>
                <c:pt idx="5799">
                  <c:v>4.5</c:v>
                </c:pt>
                <c:pt idx="5800">
                  <c:v>4.5</c:v>
                </c:pt>
                <c:pt idx="5801">
                  <c:v>4.5</c:v>
                </c:pt>
                <c:pt idx="5802">
                  <c:v>4.5</c:v>
                </c:pt>
                <c:pt idx="5803">
                  <c:v>4.5</c:v>
                </c:pt>
                <c:pt idx="5804">
                  <c:v>4.5</c:v>
                </c:pt>
                <c:pt idx="5805">
                  <c:v>4.5</c:v>
                </c:pt>
                <c:pt idx="5806">
                  <c:v>4.5</c:v>
                </c:pt>
                <c:pt idx="5807">
                  <c:v>4.5</c:v>
                </c:pt>
                <c:pt idx="5808">
                  <c:v>4.5</c:v>
                </c:pt>
                <c:pt idx="5809">
                  <c:v>4.5</c:v>
                </c:pt>
                <c:pt idx="5810">
                  <c:v>4.5</c:v>
                </c:pt>
                <c:pt idx="5811">
                  <c:v>4.5</c:v>
                </c:pt>
                <c:pt idx="5812">
                  <c:v>4.5</c:v>
                </c:pt>
                <c:pt idx="5813">
                  <c:v>4.5</c:v>
                </c:pt>
                <c:pt idx="5814">
                  <c:v>4.5</c:v>
                </c:pt>
                <c:pt idx="5815">
                  <c:v>4.5</c:v>
                </c:pt>
                <c:pt idx="5816">
                  <c:v>4.5</c:v>
                </c:pt>
                <c:pt idx="5817">
                  <c:v>4.5</c:v>
                </c:pt>
                <c:pt idx="5818">
                  <c:v>4.5</c:v>
                </c:pt>
                <c:pt idx="5819">
                  <c:v>4.5</c:v>
                </c:pt>
                <c:pt idx="5820">
                  <c:v>4.5</c:v>
                </c:pt>
                <c:pt idx="5821">
                  <c:v>4.5</c:v>
                </c:pt>
                <c:pt idx="5822">
                  <c:v>4.5</c:v>
                </c:pt>
                <c:pt idx="5823">
                  <c:v>4.5</c:v>
                </c:pt>
                <c:pt idx="5824">
                  <c:v>4.5</c:v>
                </c:pt>
                <c:pt idx="5825">
                  <c:v>4.5</c:v>
                </c:pt>
                <c:pt idx="5826">
                  <c:v>4.5</c:v>
                </c:pt>
                <c:pt idx="5827">
                  <c:v>4.5</c:v>
                </c:pt>
                <c:pt idx="5828">
                  <c:v>4.5</c:v>
                </c:pt>
                <c:pt idx="5829">
                  <c:v>4.5</c:v>
                </c:pt>
                <c:pt idx="5830">
                  <c:v>4.5</c:v>
                </c:pt>
                <c:pt idx="5831">
                  <c:v>4.5</c:v>
                </c:pt>
                <c:pt idx="5832">
                  <c:v>4.5</c:v>
                </c:pt>
                <c:pt idx="5833">
                  <c:v>4.5</c:v>
                </c:pt>
                <c:pt idx="5834">
                  <c:v>4.5</c:v>
                </c:pt>
                <c:pt idx="5835">
                  <c:v>4.5</c:v>
                </c:pt>
                <c:pt idx="5836">
                  <c:v>4.5</c:v>
                </c:pt>
                <c:pt idx="5837">
                  <c:v>4.5</c:v>
                </c:pt>
                <c:pt idx="5838">
                  <c:v>4.5</c:v>
                </c:pt>
                <c:pt idx="5839">
                  <c:v>4.5</c:v>
                </c:pt>
                <c:pt idx="5840">
                  <c:v>4.5</c:v>
                </c:pt>
                <c:pt idx="5841">
                  <c:v>4.5</c:v>
                </c:pt>
                <c:pt idx="5842">
                  <c:v>4.5</c:v>
                </c:pt>
                <c:pt idx="5843">
                  <c:v>4.5</c:v>
                </c:pt>
                <c:pt idx="5844">
                  <c:v>4.5</c:v>
                </c:pt>
                <c:pt idx="5845">
                  <c:v>4.5</c:v>
                </c:pt>
                <c:pt idx="5846">
                  <c:v>4.5</c:v>
                </c:pt>
                <c:pt idx="5847">
                  <c:v>4.5</c:v>
                </c:pt>
                <c:pt idx="5848">
                  <c:v>4.5</c:v>
                </c:pt>
                <c:pt idx="5849">
                  <c:v>4.5</c:v>
                </c:pt>
                <c:pt idx="5850">
                  <c:v>4.5</c:v>
                </c:pt>
                <c:pt idx="5851">
                  <c:v>4.5</c:v>
                </c:pt>
                <c:pt idx="5852">
                  <c:v>4.5</c:v>
                </c:pt>
                <c:pt idx="5853">
                  <c:v>4.5</c:v>
                </c:pt>
                <c:pt idx="5854">
                  <c:v>4.5</c:v>
                </c:pt>
                <c:pt idx="5855">
                  <c:v>4.5</c:v>
                </c:pt>
                <c:pt idx="5856">
                  <c:v>4.5</c:v>
                </c:pt>
                <c:pt idx="5857">
                  <c:v>4.5</c:v>
                </c:pt>
                <c:pt idx="5858">
                  <c:v>4.5</c:v>
                </c:pt>
                <c:pt idx="5859">
                  <c:v>4.5</c:v>
                </c:pt>
                <c:pt idx="5860">
                  <c:v>4.5</c:v>
                </c:pt>
                <c:pt idx="5861">
                  <c:v>4.5</c:v>
                </c:pt>
                <c:pt idx="5862">
                  <c:v>4.5</c:v>
                </c:pt>
                <c:pt idx="5863">
                  <c:v>4.5</c:v>
                </c:pt>
                <c:pt idx="5864">
                  <c:v>4.5</c:v>
                </c:pt>
                <c:pt idx="5865">
                  <c:v>4.5</c:v>
                </c:pt>
                <c:pt idx="5866">
                  <c:v>4.5</c:v>
                </c:pt>
                <c:pt idx="5867">
                  <c:v>4.5</c:v>
                </c:pt>
                <c:pt idx="5868">
                  <c:v>4.5</c:v>
                </c:pt>
                <c:pt idx="5869">
                  <c:v>4.5</c:v>
                </c:pt>
                <c:pt idx="5870">
                  <c:v>4.5</c:v>
                </c:pt>
                <c:pt idx="5871">
                  <c:v>4.5</c:v>
                </c:pt>
                <c:pt idx="5872">
                  <c:v>4.5</c:v>
                </c:pt>
                <c:pt idx="5873">
                  <c:v>4.5</c:v>
                </c:pt>
                <c:pt idx="5874">
                  <c:v>4.5</c:v>
                </c:pt>
                <c:pt idx="5875">
                  <c:v>4.5</c:v>
                </c:pt>
                <c:pt idx="5876">
                  <c:v>4.5</c:v>
                </c:pt>
                <c:pt idx="5877">
                  <c:v>4.5</c:v>
                </c:pt>
                <c:pt idx="5878">
                  <c:v>4.5</c:v>
                </c:pt>
                <c:pt idx="5879">
                  <c:v>4.5</c:v>
                </c:pt>
                <c:pt idx="5880">
                  <c:v>4.5</c:v>
                </c:pt>
                <c:pt idx="5881">
                  <c:v>4.5</c:v>
                </c:pt>
                <c:pt idx="5882">
                  <c:v>4.5</c:v>
                </c:pt>
                <c:pt idx="5883">
                  <c:v>4.5</c:v>
                </c:pt>
                <c:pt idx="5884">
                  <c:v>4.5</c:v>
                </c:pt>
                <c:pt idx="5885">
                  <c:v>4.5</c:v>
                </c:pt>
                <c:pt idx="5886">
                  <c:v>4.5</c:v>
                </c:pt>
                <c:pt idx="5887">
                  <c:v>4.5</c:v>
                </c:pt>
                <c:pt idx="5888">
                  <c:v>4.5</c:v>
                </c:pt>
                <c:pt idx="5889">
                  <c:v>4.5</c:v>
                </c:pt>
                <c:pt idx="5890">
                  <c:v>4.5</c:v>
                </c:pt>
                <c:pt idx="5891">
                  <c:v>4.5</c:v>
                </c:pt>
                <c:pt idx="5892">
                  <c:v>4.5</c:v>
                </c:pt>
                <c:pt idx="5893">
                  <c:v>4.5</c:v>
                </c:pt>
                <c:pt idx="5894">
                  <c:v>4.5</c:v>
                </c:pt>
                <c:pt idx="5895">
                  <c:v>4.5</c:v>
                </c:pt>
                <c:pt idx="5896">
                  <c:v>4.5</c:v>
                </c:pt>
                <c:pt idx="5897">
                  <c:v>4.5</c:v>
                </c:pt>
                <c:pt idx="5898">
                  <c:v>4.5</c:v>
                </c:pt>
                <c:pt idx="5899">
                  <c:v>4.5</c:v>
                </c:pt>
                <c:pt idx="5900">
                  <c:v>4.5</c:v>
                </c:pt>
                <c:pt idx="5901">
                  <c:v>4.5</c:v>
                </c:pt>
                <c:pt idx="5902">
                  <c:v>4.5</c:v>
                </c:pt>
                <c:pt idx="5903">
                  <c:v>4.5</c:v>
                </c:pt>
                <c:pt idx="5904">
                  <c:v>4.5</c:v>
                </c:pt>
                <c:pt idx="5905">
                  <c:v>4.5</c:v>
                </c:pt>
                <c:pt idx="5906">
                  <c:v>4.5</c:v>
                </c:pt>
                <c:pt idx="5907">
                  <c:v>4.5</c:v>
                </c:pt>
                <c:pt idx="5908">
                  <c:v>4.5</c:v>
                </c:pt>
                <c:pt idx="5909">
                  <c:v>4.5</c:v>
                </c:pt>
                <c:pt idx="5910">
                  <c:v>4.5</c:v>
                </c:pt>
                <c:pt idx="5911">
                  <c:v>4.5</c:v>
                </c:pt>
                <c:pt idx="5912">
                  <c:v>4.5</c:v>
                </c:pt>
                <c:pt idx="5913">
                  <c:v>4.5</c:v>
                </c:pt>
                <c:pt idx="5914">
                  <c:v>4.5</c:v>
                </c:pt>
                <c:pt idx="5915">
                  <c:v>4.5</c:v>
                </c:pt>
                <c:pt idx="5916">
                  <c:v>4.5</c:v>
                </c:pt>
                <c:pt idx="5917">
                  <c:v>4.5</c:v>
                </c:pt>
                <c:pt idx="5918">
                  <c:v>4.5</c:v>
                </c:pt>
                <c:pt idx="5919">
                  <c:v>4.5</c:v>
                </c:pt>
                <c:pt idx="5920">
                  <c:v>4.5</c:v>
                </c:pt>
                <c:pt idx="5921">
                  <c:v>4.5</c:v>
                </c:pt>
                <c:pt idx="5922">
                  <c:v>4.5</c:v>
                </c:pt>
                <c:pt idx="5923">
                  <c:v>4.5</c:v>
                </c:pt>
                <c:pt idx="5924">
                  <c:v>4.5</c:v>
                </c:pt>
                <c:pt idx="5925">
                  <c:v>4.5</c:v>
                </c:pt>
                <c:pt idx="5926">
                  <c:v>4.5</c:v>
                </c:pt>
                <c:pt idx="5927">
                  <c:v>4.5</c:v>
                </c:pt>
                <c:pt idx="5928">
                  <c:v>4.5</c:v>
                </c:pt>
                <c:pt idx="5929">
                  <c:v>4.5</c:v>
                </c:pt>
                <c:pt idx="5930">
                  <c:v>4.5</c:v>
                </c:pt>
                <c:pt idx="5931">
                  <c:v>4.5</c:v>
                </c:pt>
                <c:pt idx="5932">
                  <c:v>4.5</c:v>
                </c:pt>
                <c:pt idx="5933">
                  <c:v>4.5</c:v>
                </c:pt>
                <c:pt idx="5934">
                  <c:v>4.5</c:v>
                </c:pt>
                <c:pt idx="5935">
                  <c:v>4.5</c:v>
                </c:pt>
                <c:pt idx="5936">
                  <c:v>4.5</c:v>
                </c:pt>
                <c:pt idx="5937">
                  <c:v>4.5</c:v>
                </c:pt>
                <c:pt idx="5938">
                  <c:v>4.5</c:v>
                </c:pt>
                <c:pt idx="5939">
                  <c:v>4.5</c:v>
                </c:pt>
                <c:pt idx="5940">
                  <c:v>4.5</c:v>
                </c:pt>
                <c:pt idx="5941">
                  <c:v>4.5</c:v>
                </c:pt>
                <c:pt idx="5942">
                  <c:v>4.5</c:v>
                </c:pt>
                <c:pt idx="5943">
                  <c:v>4.5</c:v>
                </c:pt>
                <c:pt idx="5944">
                  <c:v>4.5</c:v>
                </c:pt>
                <c:pt idx="5945">
                  <c:v>4.5</c:v>
                </c:pt>
                <c:pt idx="5946">
                  <c:v>4.5</c:v>
                </c:pt>
                <c:pt idx="5947">
                  <c:v>4.5</c:v>
                </c:pt>
                <c:pt idx="5948">
                  <c:v>4.5</c:v>
                </c:pt>
                <c:pt idx="5949">
                  <c:v>4.5</c:v>
                </c:pt>
                <c:pt idx="5950">
                  <c:v>4.5</c:v>
                </c:pt>
                <c:pt idx="5951">
                  <c:v>4.5</c:v>
                </c:pt>
                <c:pt idx="5952">
                  <c:v>4.5</c:v>
                </c:pt>
                <c:pt idx="5953">
                  <c:v>4.5</c:v>
                </c:pt>
                <c:pt idx="5954">
                  <c:v>4.5</c:v>
                </c:pt>
                <c:pt idx="5955">
                  <c:v>4.5</c:v>
                </c:pt>
                <c:pt idx="5956">
                  <c:v>4.5</c:v>
                </c:pt>
                <c:pt idx="5957">
                  <c:v>4.5</c:v>
                </c:pt>
                <c:pt idx="5958">
                  <c:v>4.5</c:v>
                </c:pt>
                <c:pt idx="5959">
                  <c:v>4.5</c:v>
                </c:pt>
                <c:pt idx="5960">
                  <c:v>4.5</c:v>
                </c:pt>
                <c:pt idx="5961">
                  <c:v>4.5</c:v>
                </c:pt>
                <c:pt idx="5962">
                  <c:v>4.5</c:v>
                </c:pt>
                <c:pt idx="5963">
                  <c:v>4.5</c:v>
                </c:pt>
                <c:pt idx="5964">
                  <c:v>4.5</c:v>
                </c:pt>
                <c:pt idx="5965">
                  <c:v>4.5</c:v>
                </c:pt>
                <c:pt idx="5966">
                  <c:v>4.5</c:v>
                </c:pt>
                <c:pt idx="5967">
                  <c:v>4.5</c:v>
                </c:pt>
                <c:pt idx="5968">
                  <c:v>4.5</c:v>
                </c:pt>
                <c:pt idx="5969">
                  <c:v>4.5</c:v>
                </c:pt>
                <c:pt idx="5970">
                  <c:v>4.5</c:v>
                </c:pt>
                <c:pt idx="5971">
                  <c:v>4.5</c:v>
                </c:pt>
                <c:pt idx="5972">
                  <c:v>4.5</c:v>
                </c:pt>
                <c:pt idx="5973">
                  <c:v>4.5</c:v>
                </c:pt>
                <c:pt idx="5974">
                  <c:v>4.5</c:v>
                </c:pt>
                <c:pt idx="5975">
                  <c:v>4.5</c:v>
                </c:pt>
                <c:pt idx="5976">
                  <c:v>4.5</c:v>
                </c:pt>
                <c:pt idx="5977">
                  <c:v>4.5</c:v>
                </c:pt>
                <c:pt idx="5978">
                  <c:v>4.5</c:v>
                </c:pt>
                <c:pt idx="5979">
                  <c:v>4.5</c:v>
                </c:pt>
                <c:pt idx="5980">
                  <c:v>4.5</c:v>
                </c:pt>
                <c:pt idx="5981">
                  <c:v>4.5</c:v>
                </c:pt>
                <c:pt idx="5982">
                  <c:v>4.5</c:v>
                </c:pt>
                <c:pt idx="5983">
                  <c:v>4.5</c:v>
                </c:pt>
                <c:pt idx="5984">
                  <c:v>4.5</c:v>
                </c:pt>
                <c:pt idx="5985">
                  <c:v>4.5</c:v>
                </c:pt>
                <c:pt idx="5986">
                  <c:v>4.5</c:v>
                </c:pt>
                <c:pt idx="5987">
                  <c:v>4.5</c:v>
                </c:pt>
                <c:pt idx="5988">
                  <c:v>4.5</c:v>
                </c:pt>
                <c:pt idx="5989">
                  <c:v>4.5</c:v>
                </c:pt>
                <c:pt idx="5990">
                  <c:v>4.5</c:v>
                </c:pt>
                <c:pt idx="5991">
                  <c:v>4.5</c:v>
                </c:pt>
                <c:pt idx="5992">
                  <c:v>4.5</c:v>
                </c:pt>
                <c:pt idx="5993">
                  <c:v>4.5</c:v>
                </c:pt>
                <c:pt idx="5994">
                  <c:v>4.5</c:v>
                </c:pt>
                <c:pt idx="5995">
                  <c:v>4.5</c:v>
                </c:pt>
                <c:pt idx="5996">
                  <c:v>4.5</c:v>
                </c:pt>
                <c:pt idx="5997">
                  <c:v>4.5</c:v>
                </c:pt>
                <c:pt idx="5998">
                  <c:v>4.5</c:v>
                </c:pt>
                <c:pt idx="5999">
                  <c:v>4.5</c:v>
                </c:pt>
                <c:pt idx="6000">
                  <c:v>4.5</c:v>
                </c:pt>
                <c:pt idx="6001">
                  <c:v>4.5</c:v>
                </c:pt>
                <c:pt idx="6002">
                  <c:v>4.5</c:v>
                </c:pt>
                <c:pt idx="6003">
                  <c:v>4.5</c:v>
                </c:pt>
                <c:pt idx="6004">
                  <c:v>4.5</c:v>
                </c:pt>
                <c:pt idx="6005">
                  <c:v>4.5</c:v>
                </c:pt>
                <c:pt idx="6006">
                  <c:v>4.5</c:v>
                </c:pt>
                <c:pt idx="6007">
                  <c:v>4.5</c:v>
                </c:pt>
                <c:pt idx="6008">
                  <c:v>4.5</c:v>
                </c:pt>
                <c:pt idx="6009">
                  <c:v>4.5</c:v>
                </c:pt>
                <c:pt idx="6010">
                  <c:v>4.5</c:v>
                </c:pt>
                <c:pt idx="6011">
                  <c:v>4.5</c:v>
                </c:pt>
                <c:pt idx="6012">
                  <c:v>4.5</c:v>
                </c:pt>
                <c:pt idx="6013">
                  <c:v>4.5</c:v>
                </c:pt>
                <c:pt idx="6014">
                  <c:v>4.5</c:v>
                </c:pt>
                <c:pt idx="6015">
                  <c:v>4.5</c:v>
                </c:pt>
                <c:pt idx="6016">
                  <c:v>4.5</c:v>
                </c:pt>
                <c:pt idx="6017">
                  <c:v>4.5</c:v>
                </c:pt>
                <c:pt idx="6018">
                  <c:v>4.5</c:v>
                </c:pt>
                <c:pt idx="6019">
                  <c:v>4.5</c:v>
                </c:pt>
                <c:pt idx="6020">
                  <c:v>4.5</c:v>
                </c:pt>
                <c:pt idx="6021">
                  <c:v>4.5</c:v>
                </c:pt>
                <c:pt idx="6022">
                  <c:v>4.5</c:v>
                </c:pt>
                <c:pt idx="6023">
                  <c:v>4.5</c:v>
                </c:pt>
                <c:pt idx="6024">
                  <c:v>4.5</c:v>
                </c:pt>
                <c:pt idx="6025">
                  <c:v>4.5</c:v>
                </c:pt>
                <c:pt idx="6026">
                  <c:v>4.5</c:v>
                </c:pt>
                <c:pt idx="6027">
                  <c:v>4.5</c:v>
                </c:pt>
                <c:pt idx="6028">
                  <c:v>4.5</c:v>
                </c:pt>
                <c:pt idx="6029">
                  <c:v>4.5</c:v>
                </c:pt>
                <c:pt idx="6030">
                  <c:v>4.5</c:v>
                </c:pt>
                <c:pt idx="6031">
                  <c:v>4.5</c:v>
                </c:pt>
                <c:pt idx="6032">
                  <c:v>4.5</c:v>
                </c:pt>
                <c:pt idx="6033">
                  <c:v>4.5</c:v>
                </c:pt>
                <c:pt idx="6034">
                  <c:v>4.5</c:v>
                </c:pt>
                <c:pt idx="6035">
                  <c:v>4.5</c:v>
                </c:pt>
                <c:pt idx="6036">
                  <c:v>4.5</c:v>
                </c:pt>
                <c:pt idx="6037">
                  <c:v>4.5</c:v>
                </c:pt>
                <c:pt idx="6038">
                  <c:v>4.5</c:v>
                </c:pt>
                <c:pt idx="6039">
                  <c:v>4.5</c:v>
                </c:pt>
                <c:pt idx="6040">
                  <c:v>4.5</c:v>
                </c:pt>
                <c:pt idx="6041">
                  <c:v>4.5</c:v>
                </c:pt>
                <c:pt idx="6042">
                  <c:v>4.5</c:v>
                </c:pt>
                <c:pt idx="6043">
                  <c:v>4.5</c:v>
                </c:pt>
                <c:pt idx="6044">
                  <c:v>4.5</c:v>
                </c:pt>
                <c:pt idx="6045">
                  <c:v>4.5</c:v>
                </c:pt>
                <c:pt idx="6046">
                  <c:v>4.5</c:v>
                </c:pt>
                <c:pt idx="6047">
                  <c:v>4.5</c:v>
                </c:pt>
                <c:pt idx="6048">
                  <c:v>4.5</c:v>
                </c:pt>
                <c:pt idx="6049">
                  <c:v>4.5</c:v>
                </c:pt>
                <c:pt idx="6050">
                  <c:v>4.5</c:v>
                </c:pt>
                <c:pt idx="6051">
                  <c:v>4.5</c:v>
                </c:pt>
                <c:pt idx="6052">
                  <c:v>4.5</c:v>
                </c:pt>
                <c:pt idx="6053">
                  <c:v>4.5</c:v>
                </c:pt>
                <c:pt idx="6054">
                  <c:v>4.5</c:v>
                </c:pt>
                <c:pt idx="6055">
                  <c:v>4.5</c:v>
                </c:pt>
                <c:pt idx="6056">
                  <c:v>4.5</c:v>
                </c:pt>
                <c:pt idx="6057">
                  <c:v>4.5</c:v>
                </c:pt>
                <c:pt idx="6058">
                  <c:v>4.5</c:v>
                </c:pt>
                <c:pt idx="6059">
                  <c:v>4.5</c:v>
                </c:pt>
                <c:pt idx="6060">
                  <c:v>4.5</c:v>
                </c:pt>
                <c:pt idx="6061">
                  <c:v>4.5</c:v>
                </c:pt>
                <c:pt idx="6062">
                  <c:v>4.5</c:v>
                </c:pt>
                <c:pt idx="6063">
                  <c:v>4.5</c:v>
                </c:pt>
                <c:pt idx="6064">
                  <c:v>4.5</c:v>
                </c:pt>
                <c:pt idx="6065">
                  <c:v>4.5</c:v>
                </c:pt>
                <c:pt idx="6066">
                  <c:v>4.5</c:v>
                </c:pt>
                <c:pt idx="6067">
                  <c:v>4.5</c:v>
                </c:pt>
                <c:pt idx="6068">
                  <c:v>4.5</c:v>
                </c:pt>
                <c:pt idx="6069">
                  <c:v>4.5</c:v>
                </c:pt>
                <c:pt idx="6070">
                  <c:v>4.5</c:v>
                </c:pt>
                <c:pt idx="6071">
                  <c:v>4.5</c:v>
                </c:pt>
                <c:pt idx="6072">
                  <c:v>4.5</c:v>
                </c:pt>
                <c:pt idx="6073">
                  <c:v>4.5</c:v>
                </c:pt>
                <c:pt idx="6074">
                  <c:v>4.5</c:v>
                </c:pt>
                <c:pt idx="6075">
                  <c:v>4.5</c:v>
                </c:pt>
                <c:pt idx="6076">
                  <c:v>4.5</c:v>
                </c:pt>
                <c:pt idx="6077">
                  <c:v>4.5</c:v>
                </c:pt>
                <c:pt idx="6078">
                  <c:v>4.5</c:v>
                </c:pt>
                <c:pt idx="6079">
                  <c:v>4.5</c:v>
                </c:pt>
                <c:pt idx="6080">
                  <c:v>4.5</c:v>
                </c:pt>
                <c:pt idx="6081">
                  <c:v>4.5</c:v>
                </c:pt>
                <c:pt idx="6082">
                  <c:v>4.5</c:v>
                </c:pt>
                <c:pt idx="6083">
                  <c:v>4.5</c:v>
                </c:pt>
                <c:pt idx="6084">
                  <c:v>4.5</c:v>
                </c:pt>
                <c:pt idx="6085">
                  <c:v>4.5</c:v>
                </c:pt>
                <c:pt idx="6086">
                  <c:v>4.5</c:v>
                </c:pt>
                <c:pt idx="6087">
                  <c:v>4.5</c:v>
                </c:pt>
                <c:pt idx="6088">
                  <c:v>4.5</c:v>
                </c:pt>
                <c:pt idx="6089">
                  <c:v>4.5</c:v>
                </c:pt>
                <c:pt idx="6090">
                  <c:v>4.5</c:v>
                </c:pt>
                <c:pt idx="6091">
                  <c:v>4.5</c:v>
                </c:pt>
                <c:pt idx="6092">
                  <c:v>4.5</c:v>
                </c:pt>
                <c:pt idx="6093">
                  <c:v>4.5</c:v>
                </c:pt>
                <c:pt idx="6094">
                  <c:v>4.5</c:v>
                </c:pt>
                <c:pt idx="6095">
                  <c:v>4.5</c:v>
                </c:pt>
                <c:pt idx="6096">
                  <c:v>4.5</c:v>
                </c:pt>
                <c:pt idx="6097">
                  <c:v>4.5</c:v>
                </c:pt>
                <c:pt idx="6098">
                  <c:v>4.5</c:v>
                </c:pt>
                <c:pt idx="6099">
                  <c:v>4.5</c:v>
                </c:pt>
                <c:pt idx="6100">
                  <c:v>4.5</c:v>
                </c:pt>
                <c:pt idx="6101">
                  <c:v>4.5</c:v>
                </c:pt>
                <c:pt idx="6102">
                  <c:v>4.5</c:v>
                </c:pt>
                <c:pt idx="6103">
                  <c:v>4.5</c:v>
                </c:pt>
                <c:pt idx="6104">
                  <c:v>4.5</c:v>
                </c:pt>
                <c:pt idx="6105">
                  <c:v>4.5</c:v>
                </c:pt>
                <c:pt idx="6106">
                  <c:v>4.5</c:v>
                </c:pt>
                <c:pt idx="6107">
                  <c:v>4.5</c:v>
                </c:pt>
                <c:pt idx="6108">
                  <c:v>4.5</c:v>
                </c:pt>
                <c:pt idx="6109">
                  <c:v>4.5</c:v>
                </c:pt>
                <c:pt idx="6110">
                  <c:v>4.5</c:v>
                </c:pt>
                <c:pt idx="6111">
                  <c:v>4.5</c:v>
                </c:pt>
                <c:pt idx="6112">
                  <c:v>4.5</c:v>
                </c:pt>
                <c:pt idx="6113">
                  <c:v>4.5</c:v>
                </c:pt>
                <c:pt idx="6114">
                  <c:v>4.5</c:v>
                </c:pt>
                <c:pt idx="6115">
                  <c:v>4.5</c:v>
                </c:pt>
                <c:pt idx="6116">
                  <c:v>4.5</c:v>
                </c:pt>
                <c:pt idx="6117">
                  <c:v>4.5</c:v>
                </c:pt>
                <c:pt idx="6118">
                  <c:v>4.5</c:v>
                </c:pt>
                <c:pt idx="6119">
                  <c:v>4.5</c:v>
                </c:pt>
                <c:pt idx="6120">
                  <c:v>4.5</c:v>
                </c:pt>
                <c:pt idx="6121">
                  <c:v>4.5</c:v>
                </c:pt>
                <c:pt idx="6122">
                  <c:v>4.5</c:v>
                </c:pt>
                <c:pt idx="6123">
                  <c:v>4.5</c:v>
                </c:pt>
                <c:pt idx="6124">
                  <c:v>4.5</c:v>
                </c:pt>
                <c:pt idx="6125">
                  <c:v>4.5</c:v>
                </c:pt>
                <c:pt idx="6126">
                  <c:v>4.5</c:v>
                </c:pt>
                <c:pt idx="6127">
                  <c:v>4.5</c:v>
                </c:pt>
                <c:pt idx="6128">
                  <c:v>4.5</c:v>
                </c:pt>
                <c:pt idx="6129">
                  <c:v>4.5</c:v>
                </c:pt>
                <c:pt idx="6130">
                  <c:v>4.5</c:v>
                </c:pt>
                <c:pt idx="6131">
                  <c:v>4.5</c:v>
                </c:pt>
                <c:pt idx="6132">
                  <c:v>4.5</c:v>
                </c:pt>
                <c:pt idx="6133">
                  <c:v>4.5</c:v>
                </c:pt>
                <c:pt idx="6134">
                  <c:v>4.5</c:v>
                </c:pt>
                <c:pt idx="6135">
                  <c:v>4.5</c:v>
                </c:pt>
                <c:pt idx="6136">
                  <c:v>4.5</c:v>
                </c:pt>
                <c:pt idx="6137">
                  <c:v>4.5</c:v>
                </c:pt>
                <c:pt idx="6138">
                  <c:v>4.5</c:v>
                </c:pt>
                <c:pt idx="6139">
                  <c:v>4.5</c:v>
                </c:pt>
                <c:pt idx="6140">
                  <c:v>4.5</c:v>
                </c:pt>
                <c:pt idx="6141">
                  <c:v>4.5</c:v>
                </c:pt>
                <c:pt idx="6142">
                  <c:v>4.5</c:v>
                </c:pt>
                <c:pt idx="6143">
                  <c:v>4.5</c:v>
                </c:pt>
                <c:pt idx="6144">
                  <c:v>4.5</c:v>
                </c:pt>
                <c:pt idx="6145">
                  <c:v>4.5</c:v>
                </c:pt>
                <c:pt idx="6146">
                  <c:v>4.5</c:v>
                </c:pt>
                <c:pt idx="6147">
                  <c:v>4.5</c:v>
                </c:pt>
                <c:pt idx="6148">
                  <c:v>4.5</c:v>
                </c:pt>
                <c:pt idx="6149">
                  <c:v>4.5</c:v>
                </c:pt>
                <c:pt idx="6150">
                  <c:v>4.5</c:v>
                </c:pt>
                <c:pt idx="6151">
                  <c:v>4.5</c:v>
                </c:pt>
                <c:pt idx="6152">
                  <c:v>4.5</c:v>
                </c:pt>
                <c:pt idx="6153">
                  <c:v>4.5</c:v>
                </c:pt>
                <c:pt idx="6154">
                  <c:v>4.5</c:v>
                </c:pt>
                <c:pt idx="6155">
                  <c:v>4.5</c:v>
                </c:pt>
                <c:pt idx="6156">
                  <c:v>4.5</c:v>
                </c:pt>
                <c:pt idx="6157">
                  <c:v>4.5</c:v>
                </c:pt>
                <c:pt idx="6158">
                  <c:v>4.5</c:v>
                </c:pt>
                <c:pt idx="6159">
                  <c:v>4.5</c:v>
                </c:pt>
                <c:pt idx="6160">
                  <c:v>4.5</c:v>
                </c:pt>
                <c:pt idx="6161">
                  <c:v>4.5</c:v>
                </c:pt>
                <c:pt idx="6162">
                  <c:v>4.5</c:v>
                </c:pt>
                <c:pt idx="6163">
                  <c:v>4.5</c:v>
                </c:pt>
                <c:pt idx="6164">
                  <c:v>4.5</c:v>
                </c:pt>
                <c:pt idx="6165">
                  <c:v>4.5</c:v>
                </c:pt>
                <c:pt idx="6166">
                  <c:v>4.5</c:v>
                </c:pt>
                <c:pt idx="6167">
                  <c:v>4.5</c:v>
                </c:pt>
                <c:pt idx="6168">
                  <c:v>4.5</c:v>
                </c:pt>
                <c:pt idx="6169">
                  <c:v>4.5</c:v>
                </c:pt>
                <c:pt idx="6170">
                  <c:v>4.5</c:v>
                </c:pt>
                <c:pt idx="6171">
                  <c:v>4.5</c:v>
                </c:pt>
                <c:pt idx="6172">
                  <c:v>4.5</c:v>
                </c:pt>
                <c:pt idx="6173">
                  <c:v>4.5</c:v>
                </c:pt>
                <c:pt idx="6174">
                  <c:v>4.5</c:v>
                </c:pt>
                <c:pt idx="6175">
                  <c:v>4.5</c:v>
                </c:pt>
                <c:pt idx="6176">
                  <c:v>4.5</c:v>
                </c:pt>
                <c:pt idx="6177">
                  <c:v>4.5</c:v>
                </c:pt>
                <c:pt idx="6178">
                  <c:v>4.5</c:v>
                </c:pt>
                <c:pt idx="6179">
                  <c:v>4.5</c:v>
                </c:pt>
                <c:pt idx="6180">
                  <c:v>4.5</c:v>
                </c:pt>
                <c:pt idx="6181">
                  <c:v>4.5</c:v>
                </c:pt>
                <c:pt idx="6182">
                  <c:v>4.5</c:v>
                </c:pt>
                <c:pt idx="6183">
                  <c:v>4.5</c:v>
                </c:pt>
                <c:pt idx="6184">
                  <c:v>4.5</c:v>
                </c:pt>
                <c:pt idx="6185">
                  <c:v>4.5</c:v>
                </c:pt>
                <c:pt idx="6186">
                  <c:v>4.5</c:v>
                </c:pt>
                <c:pt idx="6187">
                  <c:v>4.5</c:v>
                </c:pt>
                <c:pt idx="6188">
                  <c:v>4.5</c:v>
                </c:pt>
                <c:pt idx="6189">
                  <c:v>4.5</c:v>
                </c:pt>
                <c:pt idx="6190">
                  <c:v>4.5</c:v>
                </c:pt>
                <c:pt idx="6191">
                  <c:v>4.5</c:v>
                </c:pt>
                <c:pt idx="6192">
                  <c:v>4.5</c:v>
                </c:pt>
                <c:pt idx="6193">
                  <c:v>4.5</c:v>
                </c:pt>
                <c:pt idx="6194">
                  <c:v>4.5</c:v>
                </c:pt>
                <c:pt idx="6195">
                  <c:v>4.5</c:v>
                </c:pt>
                <c:pt idx="6196">
                  <c:v>4.5</c:v>
                </c:pt>
                <c:pt idx="6197">
                  <c:v>4.5</c:v>
                </c:pt>
                <c:pt idx="6198">
                  <c:v>4.5</c:v>
                </c:pt>
                <c:pt idx="6199">
                  <c:v>4.5</c:v>
                </c:pt>
                <c:pt idx="6200">
                  <c:v>4.5</c:v>
                </c:pt>
                <c:pt idx="6201">
                  <c:v>4.5</c:v>
                </c:pt>
                <c:pt idx="6202">
                  <c:v>4.5</c:v>
                </c:pt>
                <c:pt idx="6203">
                  <c:v>4.5</c:v>
                </c:pt>
                <c:pt idx="6204">
                  <c:v>4.5</c:v>
                </c:pt>
                <c:pt idx="6205">
                  <c:v>4.5</c:v>
                </c:pt>
                <c:pt idx="6206">
                  <c:v>4.5</c:v>
                </c:pt>
                <c:pt idx="6207">
                  <c:v>4.5</c:v>
                </c:pt>
                <c:pt idx="6208">
                  <c:v>4.5</c:v>
                </c:pt>
                <c:pt idx="6209">
                  <c:v>4.5</c:v>
                </c:pt>
                <c:pt idx="6210">
                  <c:v>4.5</c:v>
                </c:pt>
                <c:pt idx="6211">
                  <c:v>4.5</c:v>
                </c:pt>
                <c:pt idx="6212">
                  <c:v>4.5</c:v>
                </c:pt>
                <c:pt idx="6213">
                  <c:v>4.5</c:v>
                </c:pt>
                <c:pt idx="6214">
                  <c:v>4.5</c:v>
                </c:pt>
                <c:pt idx="6215">
                  <c:v>4.5</c:v>
                </c:pt>
                <c:pt idx="6216">
                  <c:v>4.5</c:v>
                </c:pt>
                <c:pt idx="6217">
                  <c:v>4.5</c:v>
                </c:pt>
                <c:pt idx="6218">
                  <c:v>4.5</c:v>
                </c:pt>
                <c:pt idx="6219">
                  <c:v>4.5</c:v>
                </c:pt>
                <c:pt idx="6220">
                  <c:v>4.5</c:v>
                </c:pt>
                <c:pt idx="6221">
                  <c:v>4.5</c:v>
                </c:pt>
                <c:pt idx="6222">
                  <c:v>4.5</c:v>
                </c:pt>
                <c:pt idx="6223">
                  <c:v>4.5</c:v>
                </c:pt>
                <c:pt idx="6224">
                  <c:v>4.5</c:v>
                </c:pt>
                <c:pt idx="6225">
                  <c:v>4.5</c:v>
                </c:pt>
                <c:pt idx="6226">
                  <c:v>4.5</c:v>
                </c:pt>
                <c:pt idx="6227">
                  <c:v>4.5</c:v>
                </c:pt>
                <c:pt idx="6228">
                  <c:v>4.5</c:v>
                </c:pt>
                <c:pt idx="6229">
                  <c:v>4.5</c:v>
                </c:pt>
                <c:pt idx="6230">
                  <c:v>4.5</c:v>
                </c:pt>
                <c:pt idx="6231">
                  <c:v>4.5</c:v>
                </c:pt>
                <c:pt idx="6232">
                  <c:v>4.5</c:v>
                </c:pt>
                <c:pt idx="6233">
                  <c:v>4.5</c:v>
                </c:pt>
                <c:pt idx="6234">
                  <c:v>4.5</c:v>
                </c:pt>
                <c:pt idx="6235">
                  <c:v>4.5</c:v>
                </c:pt>
                <c:pt idx="6236">
                  <c:v>4.5</c:v>
                </c:pt>
                <c:pt idx="6237">
                  <c:v>4.5</c:v>
                </c:pt>
                <c:pt idx="6238">
                  <c:v>4.5</c:v>
                </c:pt>
                <c:pt idx="6239">
                  <c:v>4.5</c:v>
                </c:pt>
                <c:pt idx="6240">
                  <c:v>4.5</c:v>
                </c:pt>
                <c:pt idx="6241">
                  <c:v>4.5</c:v>
                </c:pt>
                <c:pt idx="6242">
                  <c:v>4.5</c:v>
                </c:pt>
                <c:pt idx="6243">
                  <c:v>4.5</c:v>
                </c:pt>
                <c:pt idx="6244">
                  <c:v>4.5</c:v>
                </c:pt>
                <c:pt idx="6245">
                  <c:v>4.5</c:v>
                </c:pt>
                <c:pt idx="6246">
                  <c:v>4.5</c:v>
                </c:pt>
                <c:pt idx="6247">
                  <c:v>4.5</c:v>
                </c:pt>
                <c:pt idx="6248">
                  <c:v>4.5</c:v>
                </c:pt>
                <c:pt idx="6249">
                  <c:v>4.5</c:v>
                </c:pt>
                <c:pt idx="6250">
                  <c:v>4.5</c:v>
                </c:pt>
                <c:pt idx="6251">
                  <c:v>4.5</c:v>
                </c:pt>
                <c:pt idx="6252">
                  <c:v>4.5</c:v>
                </c:pt>
                <c:pt idx="6253">
                  <c:v>4.5</c:v>
                </c:pt>
                <c:pt idx="6254">
                  <c:v>4.5</c:v>
                </c:pt>
                <c:pt idx="6255">
                  <c:v>4.5</c:v>
                </c:pt>
                <c:pt idx="6256">
                  <c:v>4.5</c:v>
                </c:pt>
                <c:pt idx="6257">
                  <c:v>4.5</c:v>
                </c:pt>
                <c:pt idx="6258">
                  <c:v>4.5</c:v>
                </c:pt>
                <c:pt idx="6259">
                  <c:v>4.5</c:v>
                </c:pt>
                <c:pt idx="6260">
                  <c:v>4.5</c:v>
                </c:pt>
                <c:pt idx="6261">
                  <c:v>4.5</c:v>
                </c:pt>
                <c:pt idx="6262">
                  <c:v>4.5</c:v>
                </c:pt>
                <c:pt idx="6263">
                  <c:v>4.5</c:v>
                </c:pt>
                <c:pt idx="6264">
                  <c:v>4.5</c:v>
                </c:pt>
                <c:pt idx="6265">
                  <c:v>4.5</c:v>
                </c:pt>
                <c:pt idx="6266">
                  <c:v>4.5</c:v>
                </c:pt>
                <c:pt idx="6267">
                  <c:v>4.5</c:v>
                </c:pt>
                <c:pt idx="6268">
                  <c:v>4.5</c:v>
                </c:pt>
                <c:pt idx="6269">
                  <c:v>4.5</c:v>
                </c:pt>
                <c:pt idx="6270">
                  <c:v>4.5</c:v>
                </c:pt>
                <c:pt idx="6271">
                  <c:v>4.5</c:v>
                </c:pt>
                <c:pt idx="6272">
                  <c:v>4.5</c:v>
                </c:pt>
                <c:pt idx="6273">
                  <c:v>4.5</c:v>
                </c:pt>
                <c:pt idx="6274">
                  <c:v>4.5</c:v>
                </c:pt>
                <c:pt idx="6275">
                  <c:v>4.5</c:v>
                </c:pt>
                <c:pt idx="6276">
                  <c:v>4.5</c:v>
                </c:pt>
                <c:pt idx="6277">
                  <c:v>4.5</c:v>
                </c:pt>
                <c:pt idx="6278">
                  <c:v>4.5</c:v>
                </c:pt>
                <c:pt idx="6279">
                  <c:v>4.5</c:v>
                </c:pt>
                <c:pt idx="6280">
                  <c:v>4.5</c:v>
                </c:pt>
                <c:pt idx="6281">
                  <c:v>4.5</c:v>
                </c:pt>
                <c:pt idx="6282">
                  <c:v>4.5</c:v>
                </c:pt>
                <c:pt idx="6283">
                  <c:v>4.5</c:v>
                </c:pt>
                <c:pt idx="6284">
                  <c:v>4.5</c:v>
                </c:pt>
                <c:pt idx="6285">
                  <c:v>4.5</c:v>
                </c:pt>
                <c:pt idx="6286">
                  <c:v>4.5</c:v>
                </c:pt>
                <c:pt idx="6287">
                  <c:v>4.5</c:v>
                </c:pt>
                <c:pt idx="6288">
                  <c:v>4.5</c:v>
                </c:pt>
                <c:pt idx="6289">
                  <c:v>4.5</c:v>
                </c:pt>
                <c:pt idx="6290">
                  <c:v>4.5</c:v>
                </c:pt>
                <c:pt idx="6291">
                  <c:v>4.5</c:v>
                </c:pt>
                <c:pt idx="6292">
                  <c:v>4.5</c:v>
                </c:pt>
                <c:pt idx="6293">
                  <c:v>4.5</c:v>
                </c:pt>
                <c:pt idx="6294">
                  <c:v>4.5</c:v>
                </c:pt>
                <c:pt idx="6295">
                  <c:v>4.5</c:v>
                </c:pt>
                <c:pt idx="6296">
                  <c:v>4.5</c:v>
                </c:pt>
                <c:pt idx="6297">
                  <c:v>4.5</c:v>
                </c:pt>
                <c:pt idx="6298">
                  <c:v>4.5</c:v>
                </c:pt>
                <c:pt idx="6299">
                  <c:v>4.5</c:v>
                </c:pt>
                <c:pt idx="6300">
                  <c:v>4.5</c:v>
                </c:pt>
                <c:pt idx="6301">
                  <c:v>4.5</c:v>
                </c:pt>
                <c:pt idx="6302">
                  <c:v>4.5</c:v>
                </c:pt>
                <c:pt idx="6303">
                  <c:v>4.5</c:v>
                </c:pt>
                <c:pt idx="6304">
                  <c:v>4.5</c:v>
                </c:pt>
              </c:numCache>
            </c:numRef>
          </c:xVal>
          <c:yVal>
            <c:numRef>
              <c:f>'Net Cost Cap Detailed'!$E$4:$E$6308</c:f>
              <c:numCache>
                <c:formatCode>_("$"* #,##0_);_("$"* \(#,##0\);_("$"* "-"??_);_(@_)</c:formatCode>
                <c:ptCount val="6305"/>
                <c:pt idx="0">
                  <c:v>19.971701012240075</c:v>
                </c:pt>
                <c:pt idx="1">
                  <c:v>23.901776455402342</c:v>
                </c:pt>
                <c:pt idx="2">
                  <c:v>17.516119846846603</c:v>
                </c:pt>
                <c:pt idx="3">
                  <c:v>27.208380329089842</c:v>
                </c:pt>
                <c:pt idx="4">
                  <c:v>15.692913029433161</c:v>
                </c:pt>
                <c:pt idx="5">
                  <c:v>19.136299060093751</c:v>
                </c:pt>
                <c:pt idx="6">
                  <c:v>23.134575078296873</c:v>
                </c:pt>
                <c:pt idx="7">
                  <c:v>18.189999880109376</c:v>
                </c:pt>
                <c:pt idx="8">
                  <c:v>27.563494966437499</c:v>
                </c:pt>
                <c:pt idx="9">
                  <c:v>16.303740485625223</c:v>
                </c:pt>
                <c:pt idx="10">
                  <c:v>21.264100816414061</c:v>
                </c:pt>
                <c:pt idx="11">
                  <c:v>28.099070425773441</c:v>
                </c:pt>
                <c:pt idx="12">
                  <c:v>18.679527073604152</c:v>
                </c:pt>
                <c:pt idx="13">
                  <c:v>35.792344426374989</c:v>
                </c:pt>
                <c:pt idx="14">
                  <c:v>16.772295051084413</c:v>
                </c:pt>
                <c:pt idx="15">
                  <c:v>23.947982187836363</c:v>
                </c:pt>
                <c:pt idx="16">
                  <c:v>27.661708039982177</c:v>
                </c:pt>
                <c:pt idx="17">
                  <c:v>22.772985369892911</c:v>
                </c:pt>
                <c:pt idx="18">
                  <c:v>38.289156538982425</c:v>
                </c:pt>
                <c:pt idx="19">
                  <c:v>20.74693339144336</c:v>
                </c:pt>
                <c:pt idx="20">
                  <c:v>17.196669972945987</c:v>
                </c:pt>
                <c:pt idx="21">
                  <c:v>18.391022526798899</c:v>
                </c:pt>
                <c:pt idx="22">
                  <c:v>16.367967514</c:v>
                </c:pt>
                <c:pt idx="23">
                  <c:v>21.788779679990235</c:v>
                </c:pt>
                <c:pt idx="24">
                  <c:v>14.755291618000003</c:v>
                </c:pt>
                <c:pt idx="25">
                  <c:v>19.755356061544916</c:v>
                </c:pt>
                <c:pt idx="26">
                  <c:v>21.973788251708985</c:v>
                </c:pt>
                <c:pt idx="27">
                  <c:v>17.706014147060625</c:v>
                </c:pt>
                <c:pt idx="28">
                  <c:v>24.100615560296877</c:v>
                </c:pt>
                <c:pt idx="29">
                  <c:v>15.471330853479897</c:v>
                </c:pt>
                <c:pt idx="30">
                  <c:v>16.809692976720061</c:v>
                </c:pt>
                <c:pt idx="31">
                  <c:v>18.473746199121095</c:v>
                </c:pt>
                <c:pt idx="32">
                  <c:v>15.816286412</c:v>
                </c:pt>
                <c:pt idx="33">
                  <c:v>22.16077802611014</c:v>
                </c:pt>
                <c:pt idx="34">
                  <c:v>14.988906502000003</c:v>
                </c:pt>
                <c:pt idx="35">
                  <c:v>20.89117867163182</c:v>
                </c:pt>
                <c:pt idx="36">
                  <c:v>25.930046637620528</c:v>
                </c:pt>
                <c:pt idx="37">
                  <c:v>18.542065964757814</c:v>
                </c:pt>
                <c:pt idx="38">
                  <c:v>31.573598967453123</c:v>
                </c:pt>
                <c:pt idx="39">
                  <c:v>16.301134747413112</c:v>
                </c:pt>
                <c:pt idx="40">
                  <c:v>22.270529893037338</c:v>
                </c:pt>
                <c:pt idx="41">
                  <c:v>23.521794144979427</c:v>
                </c:pt>
                <c:pt idx="42">
                  <c:v>17.570321642396877</c:v>
                </c:pt>
                <c:pt idx="43">
                  <c:v>28.280914715269528</c:v>
                </c:pt>
                <c:pt idx="44">
                  <c:v>15.504512134836123</c:v>
                </c:pt>
                <c:pt idx="45">
                  <c:v>19.697631674920405</c:v>
                </c:pt>
                <c:pt idx="46">
                  <c:v>20.061087236062836</c:v>
                </c:pt>
                <c:pt idx="47">
                  <c:v>17.923530228433311</c:v>
                </c:pt>
                <c:pt idx="48">
                  <c:v>23.17401897844859</c:v>
                </c:pt>
                <c:pt idx="49">
                  <c:v>15.245399433880898</c:v>
                </c:pt>
                <c:pt idx="50">
                  <c:v>17.696086857785335</c:v>
                </c:pt>
                <c:pt idx="51">
                  <c:v>18.963660605526677</c:v>
                </c:pt>
                <c:pt idx="52">
                  <c:v>15.964205715920034</c:v>
                </c:pt>
                <c:pt idx="53">
                  <c:v>21.99108023504834</c:v>
                </c:pt>
                <c:pt idx="54">
                  <c:v>14.891588654005256</c:v>
                </c:pt>
                <c:pt idx="55">
                  <c:v>19.237326669713418</c:v>
                </c:pt>
                <c:pt idx="56">
                  <c:v>21.019828720679687</c:v>
                </c:pt>
                <c:pt idx="57">
                  <c:v>16.675395813068523</c:v>
                </c:pt>
                <c:pt idx="58">
                  <c:v>26.194661681187497</c:v>
                </c:pt>
                <c:pt idx="59">
                  <c:v>15.476441498868654</c:v>
                </c:pt>
                <c:pt idx="60">
                  <c:v>23.826404532161444</c:v>
                </c:pt>
                <c:pt idx="61">
                  <c:v>26.147305728674802</c:v>
                </c:pt>
                <c:pt idx="62">
                  <c:v>17.951282178424076</c:v>
                </c:pt>
                <c:pt idx="63">
                  <c:v>28.937630530729006</c:v>
                </c:pt>
                <c:pt idx="64">
                  <c:v>16.393315669778985</c:v>
                </c:pt>
                <c:pt idx="65">
                  <c:v>30.911749507281257</c:v>
                </c:pt>
                <c:pt idx="66">
                  <c:v>37.265773749937502</c:v>
                </c:pt>
                <c:pt idx="67">
                  <c:v>25.438776762804682</c:v>
                </c:pt>
                <c:pt idx="68">
                  <c:v>44.259008228093755</c:v>
                </c:pt>
                <c:pt idx="69">
                  <c:v>20.415768515894534</c:v>
                </c:pt>
                <c:pt idx="70">
                  <c:v>21.424742949699702</c:v>
                </c:pt>
                <c:pt idx="71">
                  <c:v>24.139289569720699</c:v>
                </c:pt>
                <c:pt idx="72">
                  <c:v>18.726871980355686</c:v>
                </c:pt>
                <c:pt idx="73">
                  <c:v>31.898548921749999</c:v>
                </c:pt>
                <c:pt idx="74">
                  <c:v>17.972415810835937</c:v>
                </c:pt>
                <c:pt idx="75">
                  <c:v>22.25947237845703</c:v>
                </c:pt>
                <c:pt idx="76">
                  <c:v>26.148196398875005</c:v>
                </c:pt>
                <c:pt idx="77">
                  <c:v>19.002532980640318</c:v>
                </c:pt>
                <c:pt idx="78">
                  <c:v>29.307852648265623</c:v>
                </c:pt>
                <c:pt idx="79">
                  <c:v>16.214904475424866</c:v>
                </c:pt>
                <c:pt idx="80">
                  <c:v>17.783810053570804</c:v>
                </c:pt>
                <c:pt idx="81">
                  <c:v>21.781065307266751</c:v>
                </c:pt>
                <c:pt idx="82">
                  <c:v>16.712492366861035</c:v>
                </c:pt>
                <c:pt idx="83">
                  <c:v>23.866541630154298</c:v>
                </c:pt>
                <c:pt idx="84">
                  <c:v>15.471888811765247</c:v>
                </c:pt>
                <c:pt idx="85">
                  <c:v>24.041203375181638</c:v>
                </c:pt>
                <c:pt idx="86">
                  <c:v>28.1055218213125</c:v>
                </c:pt>
                <c:pt idx="87">
                  <c:v>18.621053553049805</c:v>
                </c:pt>
                <c:pt idx="88">
                  <c:v>33.240631942609376</c:v>
                </c:pt>
                <c:pt idx="89">
                  <c:v>16.972494918735702</c:v>
                </c:pt>
                <c:pt idx="90">
                  <c:v>18.267338995656345</c:v>
                </c:pt>
                <c:pt idx="91">
                  <c:v>20.550460765619142</c:v>
                </c:pt>
                <c:pt idx="92">
                  <c:v>16.365338240999268</c:v>
                </c:pt>
                <c:pt idx="93">
                  <c:v>22.970477560915633</c:v>
                </c:pt>
                <c:pt idx="94">
                  <c:v>15.685415213620745</c:v>
                </c:pt>
                <c:pt idx="95">
                  <c:v>21.763241784537602</c:v>
                </c:pt>
                <c:pt idx="96">
                  <c:v>25.136711277757815</c:v>
                </c:pt>
                <c:pt idx="97">
                  <c:v>18.479793537208433</c:v>
                </c:pt>
                <c:pt idx="98">
                  <c:v>28.126152987375001</c:v>
                </c:pt>
                <c:pt idx="99">
                  <c:v>16.018319814911024</c:v>
                </c:pt>
                <c:pt idx="100">
                  <c:v>27.133669633917425</c:v>
                </c:pt>
                <c:pt idx="101">
                  <c:v>31.944660241180667</c:v>
                </c:pt>
                <c:pt idx="102">
                  <c:v>21.816781197648439</c:v>
                </c:pt>
                <c:pt idx="103">
                  <c:v>35.187556252833716</c:v>
                </c:pt>
                <c:pt idx="104">
                  <c:v>21.163904377134276</c:v>
                </c:pt>
                <c:pt idx="105">
                  <c:v>22.30358974457031</c:v>
                </c:pt>
                <c:pt idx="106">
                  <c:v>26.366740201837395</c:v>
                </c:pt>
                <c:pt idx="107">
                  <c:v>20.314479026472092</c:v>
                </c:pt>
                <c:pt idx="108">
                  <c:v>33.221376941242191</c:v>
                </c:pt>
                <c:pt idx="109">
                  <c:v>15.571939680160549</c:v>
                </c:pt>
                <c:pt idx="110">
                  <c:v>24.554694041906249</c:v>
                </c:pt>
                <c:pt idx="111">
                  <c:v>31.356766826031254</c:v>
                </c:pt>
                <c:pt idx="112">
                  <c:v>20.589323565102259</c:v>
                </c:pt>
                <c:pt idx="113">
                  <c:v>34.655591976593747</c:v>
                </c:pt>
                <c:pt idx="114">
                  <c:v>18.935647930044436</c:v>
                </c:pt>
                <c:pt idx="115">
                  <c:v>20.952671918397062</c:v>
                </c:pt>
                <c:pt idx="116">
                  <c:v>24.109029245506836</c:v>
                </c:pt>
                <c:pt idx="117">
                  <c:v>17.169644990282229</c:v>
                </c:pt>
                <c:pt idx="118">
                  <c:v>29.345161306257811</c:v>
                </c:pt>
                <c:pt idx="119">
                  <c:v>15.567901510137723</c:v>
                </c:pt>
                <c:pt idx="120">
                  <c:v>17.981518680534609</c:v>
                </c:pt>
                <c:pt idx="121">
                  <c:v>20.697063755855087</c:v>
                </c:pt>
                <c:pt idx="122">
                  <c:v>16.499955635151014</c:v>
                </c:pt>
                <c:pt idx="123">
                  <c:v>24.89084524809137</c:v>
                </c:pt>
                <c:pt idx="124">
                  <c:v>15.535118240000001</c:v>
                </c:pt>
                <c:pt idx="125">
                  <c:v>19.541836951198551</c:v>
                </c:pt>
                <c:pt idx="126">
                  <c:v>23.351730981146243</c:v>
                </c:pt>
                <c:pt idx="127">
                  <c:v>17.52342648594335</c:v>
                </c:pt>
                <c:pt idx="128">
                  <c:v>26.68053213144599</c:v>
                </c:pt>
                <c:pt idx="129">
                  <c:v>16.408372341396888</c:v>
                </c:pt>
                <c:pt idx="130">
                  <c:v>25.746653198014158</c:v>
                </c:pt>
                <c:pt idx="131">
                  <c:v>31.308347188268712</c:v>
                </c:pt>
                <c:pt idx="132">
                  <c:v>22.132097742295588</c:v>
                </c:pt>
                <c:pt idx="133">
                  <c:v>41.809405665875005</c:v>
                </c:pt>
                <c:pt idx="134">
                  <c:v>20.517054277960941</c:v>
                </c:pt>
                <c:pt idx="135">
                  <c:v>21.60179807644765</c:v>
                </c:pt>
                <c:pt idx="136">
                  <c:v>28.37530065983233</c:v>
                </c:pt>
                <c:pt idx="137">
                  <c:v>17.064656058156739</c:v>
                </c:pt>
                <c:pt idx="138">
                  <c:v>33.973519670761725</c:v>
                </c:pt>
                <c:pt idx="139">
                  <c:v>15.506537774157344</c:v>
                </c:pt>
                <c:pt idx="140">
                  <c:v>17.582091080070647</c:v>
                </c:pt>
                <c:pt idx="141">
                  <c:v>19.642624041102327</c:v>
                </c:pt>
                <c:pt idx="142">
                  <c:v>16.659621289642487</c:v>
                </c:pt>
                <c:pt idx="143">
                  <c:v>22.234806933433713</c:v>
                </c:pt>
                <c:pt idx="144">
                  <c:v>15.377259175999999</c:v>
                </c:pt>
                <c:pt idx="145">
                  <c:v>17.123060389945309</c:v>
                </c:pt>
                <c:pt idx="146">
                  <c:v>18.201808919328123</c:v>
                </c:pt>
                <c:pt idx="147">
                  <c:v>15.247537406000001</c:v>
                </c:pt>
                <c:pt idx="148">
                  <c:v>19.318998504048487</c:v>
                </c:pt>
                <c:pt idx="149">
                  <c:v>14.493052314</c:v>
                </c:pt>
                <c:pt idx="150">
                  <c:v>19.960585402208981</c:v>
                </c:pt>
                <c:pt idx="151">
                  <c:v>21.048321306470228</c:v>
                </c:pt>
                <c:pt idx="152">
                  <c:v>17.597768606682681</c:v>
                </c:pt>
                <c:pt idx="153">
                  <c:v>24.38523752217969</c:v>
                </c:pt>
                <c:pt idx="154">
                  <c:v>15.205165416843752</c:v>
                </c:pt>
                <c:pt idx="155">
                  <c:v>17.566510988000001</c:v>
                </c:pt>
                <c:pt idx="156">
                  <c:v>18.950415474941067</c:v>
                </c:pt>
                <c:pt idx="157">
                  <c:v>16.657258651999999</c:v>
                </c:pt>
                <c:pt idx="158">
                  <c:v>19.869341218838237</c:v>
                </c:pt>
                <c:pt idx="159">
                  <c:v>15.806190854</c:v>
                </c:pt>
                <c:pt idx="160">
                  <c:v>18.417501947572909</c:v>
                </c:pt>
                <c:pt idx="161">
                  <c:v>20.806449742527082</c:v>
                </c:pt>
                <c:pt idx="162">
                  <c:v>16.543437589901373</c:v>
                </c:pt>
                <c:pt idx="163">
                  <c:v>25.097513655812506</c:v>
                </c:pt>
                <c:pt idx="164">
                  <c:v>15.046872451914307</c:v>
                </c:pt>
                <c:pt idx="165">
                  <c:v>16.4770666205</c:v>
                </c:pt>
                <c:pt idx="166">
                  <c:v>17.356332218118318</c:v>
                </c:pt>
                <c:pt idx="167">
                  <c:v>15.257075664</c:v>
                </c:pt>
                <c:pt idx="168">
                  <c:v>19.586712531397076</c:v>
                </c:pt>
                <c:pt idx="169">
                  <c:v>14.101854106000003</c:v>
                </c:pt>
                <c:pt idx="170">
                  <c:v>17.367484304973939</c:v>
                </c:pt>
                <c:pt idx="171">
                  <c:v>19.141936485422303</c:v>
                </c:pt>
                <c:pt idx="172">
                  <c:v>15.924398988365047</c:v>
                </c:pt>
                <c:pt idx="173">
                  <c:v>24.174417140422655</c:v>
                </c:pt>
                <c:pt idx="174">
                  <c:v>14.533577080000001</c:v>
                </c:pt>
                <c:pt idx="175">
                  <c:v>22.650598273787455</c:v>
                </c:pt>
                <c:pt idx="176">
                  <c:v>27.700302594227537</c:v>
                </c:pt>
                <c:pt idx="177">
                  <c:v>19.038072495318705</c:v>
                </c:pt>
                <c:pt idx="178">
                  <c:v>30.777854606277344</c:v>
                </c:pt>
                <c:pt idx="179">
                  <c:v>15.754341252379856</c:v>
                </c:pt>
                <c:pt idx="180">
                  <c:v>16.227453168288228</c:v>
                </c:pt>
                <c:pt idx="181">
                  <c:v>19.711171831767221</c:v>
                </c:pt>
                <c:pt idx="182">
                  <c:v>15.311028179620905</c:v>
                </c:pt>
                <c:pt idx="183">
                  <c:v>21.625638441335937</c:v>
                </c:pt>
                <c:pt idx="184">
                  <c:v>14.066206750549277</c:v>
                </c:pt>
                <c:pt idx="185">
                  <c:v>20.791169212992191</c:v>
                </c:pt>
                <c:pt idx="186">
                  <c:v>23.726161494093752</c:v>
                </c:pt>
                <c:pt idx="187">
                  <c:v>18.764412713674318</c:v>
                </c:pt>
                <c:pt idx="188">
                  <c:v>28.575613770531248</c:v>
                </c:pt>
                <c:pt idx="189">
                  <c:v>17.253916407257943</c:v>
                </c:pt>
                <c:pt idx="190">
                  <c:v>17.004862466448525</c:v>
                </c:pt>
                <c:pt idx="191">
                  <c:v>18.666935899907255</c:v>
                </c:pt>
                <c:pt idx="192">
                  <c:v>15.91077040420987</c:v>
                </c:pt>
                <c:pt idx="193">
                  <c:v>20.543978938610046</c:v>
                </c:pt>
                <c:pt idx="194">
                  <c:v>15.132643823999999</c:v>
                </c:pt>
                <c:pt idx="195">
                  <c:v>18.294886544473847</c:v>
                </c:pt>
                <c:pt idx="196">
                  <c:v>21.820674155762443</c:v>
                </c:pt>
                <c:pt idx="197">
                  <c:v>16.029082827634582</c:v>
                </c:pt>
                <c:pt idx="198">
                  <c:v>25.402950068699845</c:v>
                </c:pt>
                <c:pt idx="199">
                  <c:v>14.937297326448322</c:v>
                </c:pt>
                <c:pt idx="200">
                  <c:v>17.604652497662308</c:v>
                </c:pt>
                <c:pt idx="201">
                  <c:v>19.624921903225101</c:v>
                </c:pt>
                <c:pt idx="202">
                  <c:v>15.759364809915557</c:v>
                </c:pt>
                <c:pt idx="203">
                  <c:v>23.43362382846777</c:v>
                </c:pt>
                <c:pt idx="204">
                  <c:v>15.382193153042225</c:v>
                </c:pt>
                <c:pt idx="205">
                  <c:v>21.198534021373124</c:v>
                </c:pt>
                <c:pt idx="206">
                  <c:v>25.471009245536312</c:v>
                </c:pt>
                <c:pt idx="207">
                  <c:v>18.432507708328124</c:v>
                </c:pt>
                <c:pt idx="208">
                  <c:v>31.365062281789061</c:v>
                </c:pt>
                <c:pt idx="209">
                  <c:v>16.310868423551348</c:v>
                </c:pt>
                <c:pt idx="210">
                  <c:v>19.837091944995116</c:v>
                </c:pt>
                <c:pt idx="211">
                  <c:v>22.433245296312503</c:v>
                </c:pt>
                <c:pt idx="212">
                  <c:v>17.190772993615578</c:v>
                </c:pt>
                <c:pt idx="213">
                  <c:v>25.4183385587666</c:v>
                </c:pt>
                <c:pt idx="214">
                  <c:v>15.59519475557957</c:v>
                </c:pt>
                <c:pt idx="215">
                  <c:v>19.742333187179689</c:v>
                </c:pt>
                <c:pt idx="216">
                  <c:v>21.22826550068066</c:v>
                </c:pt>
                <c:pt idx="217">
                  <c:v>18.371588401410158</c:v>
                </c:pt>
                <c:pt idx="218">
                  <c:v>27.440553925557616</c:v>
                </c:pt>
                <c:pt idx="219">
                  <c:v>16.005614049587646</c:v>
                </c:pt>
                <c:pt idx="220">
                  <c:v>23.809032941892241</c:v>
                </c:pt>
                <c:pt idx="221">
                  <c:v>27.732235238788089</c:v>
                </c:pt>
                <c:pt idx="222">
                  <c:v>17.759976024003372</c:v>
                </c:pt>
                <c:pt idx="223">
                  <c:v>32.399679708843742</c:v>
                </c:pt>
                <c:pt idx="224">
                  <c:v>16.999974525683591</c:v>
                </c:pt>
                <c:pt idx="225">
                  <c:v>25.708359404183589</c:v>
                </c:pt>
                <c:pt idx="226">
                  <c:v>29.312763183181648</c:v>
                </c:pt>
                <c:pt idx="227">
                  <c:v>22.523285332821288</c:v>
                </c:pt>
                <c:pt idx="228">
                  <c:v>33.666028285224613</c:v>
                </c:pt>
                <c:pt idx="229">
                  <c:v>19.258546490990316</c:v>
                </c:pt>
                <c:pt idx="230">
                  <c:v>17.000325920481604</c:v>
                </c:pt>
                <c:pt idx="231">
                  <c:v>19.66472557909961</c:v>
                </c:pt>
                <c:pt idx="232">
                  <c:v>15.966212433999999</c:v>
                </c:pt>
                <c:pt idx="233">
                  <c:v>20.901285109248047</c:v>
                </c:pt>
                <c:pt idx="234">
                  <c:v>15.231092724</c:v>
                </c:pt>
                <c:pt idx="235">
                  <c:v>19.021536841351246</c:v>
                </c:pt>
                <c:pt idx="236">
                  <c:v>20.616962922104612</c:v>
                </c:pt>
                <c:pt idx="237">
                  <c:v>17.594684216502881</c:v>
                </c:pt>
                <c:pt idx="238">
                  <c:v>24.882589843107279</c:v>
                </c:pt>
                <c:pt idx="239">
                  <c:v>16.323654924862243</c:v>
                </c:pt>
                <c:pt idx="240">
                  <c:v>17.816572629741536</c:v>
                </c:pt>
                <c:pt idx="241">
                  <c:v>19.122592134138667</c:v>
                </c:pt>
                <c:pt idx="242">
                  <c:v>15.686834034</c:v>
                </c:pt>
                <c:pt idx="243">
                  <c:v>21.92563317055664</c:v>
                </c:pt>
                <c:pt idx="244">
                  <c:v>14.708065844</c:v>
                </c:pt>
                <c:pt idx="245">
                  <c:v>20.581806162216353</c:v>
                </c:pt>
                <c:pt idx="246">
                  <c:v>25.010979239593752</c:v>
                </c:pt>
                <c:pt idx="247">
                  <c:v>19.045015526548823</c:v>
                </c:pt>
                <c:pt idx="248">
                  <c:v>31.367123557718749</c:v>
                </c:pt>
                <c:pt idx="249">
                  <c:v>16.517410025407813</c:v>
                </c:pt>
                <c:pt idx="250">
                  <c:v>19.204440515155309</c:v>
                </c:pt>
                <c:pt idx="251">
                  <c:v>24.306693341089115</c:v>
                </c:pt>
                <c:pt idx="252">
                  <c:v>17.618913386242209</c:v>
                </c:pt>
                <c:pt idx="253">
                  <c:v>27.530779191015629</c:v>
                </c:pt>
                <c:pt idx="254">
                  <c:v>15.75338940971522</c:v>
                </c:pt>
                <c:pt idx="255">
                  <c:v>19.451185475388041</c:v>
                </c:pt>
                <c:pt idx="256">
                  <c:v>20.535103523367855</c:v>
                </c:pt>
                <c:pt idx="257">
                  <c:v>17.083905752515367</c:v>
                </c:pt>
                <c:pt idx="258">
                  <c:v>24.916264911199399</c:v>
                </c:pt>
                <c:pt idx="259">
                  <c:v>15.333723236272016</c:v>
                </c:pt>
                <c:pt idx="260">
                  <c:v>16.516125153323561</c:v>
                </c:pt>
                <c:pt idx="261">
                  <c:v>18.527657016377951</c:v>
                </c:pt>
                <c:pt idx="262">
                  <c:v>15.930083438262121</c:v>
                </c:pt>
                <c:pt idx="263">
                  <c:v>23.404428918390625</c:v>
                </c:pt>
                <c:pt idx="264">
                  <c:v>14.381675923078937</c:v>
                </c:pt>
                <c:pt idx="265">
                  <c:v>18.335734668556871</c:v>
                </c:pt>
                <c:pt idx="266">
                  <c:v>22.47416857803784</c:v>
                </c:pt>
                <c:pt idx="267">
                  <c:v>17.340226654041366</c:v>
                </c:pt>
                <c:pt idx="268">
                  <c:v>28.070448297970454</c:v>
                </c:pt>
                <c:pt idx="269">
                  <c:v>15.362853455999996</c:v>
                </c:pt>
                <c:pt idx="270">
                  <c:v>20.288225362981443</c:v>
                </c:pt>
                <c:pt idx="271">
                  <c:v>24.644918022994432</c:v>
                </c:pt>
                <c:pt idx="272">
                  <c:v>17.658033018766407</c:v>
                </c:pt>
                <c:pt idx="273">
                  <c:v>30.751619530667096</c:v>
                </c:pt>
                <c:pt idx="274">
                  <c:v>16.162646525565311</c:v>
                </c:pt>
                <c:pt idx="275">
                  <c:v>27.731071027499993</c:v>
                </c:pt>
                <c:pt idx="276">
                  <c:v>37.481379623406241</c:v>
                </c:pt>
                <c:pt idx="277">
                  <c:v>22.356696551375123</c:v>
                </c:pt>
                <c:pt idx="278">
                  <c:v>47.700562815218753</c:v>
                </c:pt>
                <c:pt idx="279">
                  <c:v>20.970333965023439</c:v>
                </c:pt>
                <c:pt idx="280">
                  <c:v>21.823339974753903</c:v>
                </c:pt>
                <c:pt idx="281">
                  <c:v>26.681604738999997</c:v>
                </c:pt>
                <c:pt idx="282">
                  <c:v>19.347412156033169</c:v>
                </c:pt>
                <c:pt idx="283">
                  <c:v>30.651270174765628</c:v>
                </c:pt>
                <c:pt idx="284">
                  <c:v>17.499278560787445</c:v>
                </c:pt>
                <c:pt idx="285">
                  <c:v>23.620763073757811</c:v>
                </c:pt>
                <c:pt idx="286">
                  <c:v>27.74755899784375</c:v>
                </c:pt>
                <c:pt idx="287">
                  <c:v>18.672900974248044</c:v>
                </c:pt>
                <c:pt idx="288">
                  <c:v>31.7002320433125</c:v>
                </c:pt>
                <c:pt idx="289">
                  <c:v>16.270080430124754</c:v>
                </c:pt>
                <c:pt idx="290">
                  <c:v>18.837904962179049</c:v>
                </c:pt>
                <c:pt idx="291">
                  <c:v>21.671639303976562</c:v>
                </c:pt>
                <c:pt idx="292">
                  <c:v>16.232724840101561</c:v>
                </c:pt>
                <c:pt idx="293">
                  <c:v>24.845643113293381</c:v>
                </c:pt>
                <c:pt idx="294">
                  <c:v>15.891458131659974</c:v>
                </c:pt>
                <c:pt idx="295">
                  <c:v>22.976552572394294</c:v>
                </c:pt>
                <c:pt idx="296">
                  <c:v>28.962515403625002</c:v>
                </c:pt>
                <c:pt idx="297">
                  <c:v>17.764587616906255</c:v>
                </c:pt>
                <c:pt idx="298">
                  <c:v>34.415996684156248</c:v>
                </c:pt>
                <c:pt idx="299">
                  <c:v>17.490834793555724</c:v>
                </c:pt>
                <c:pt idx="300">
                  <c:v>18.457869307599609</c:v>
                </c:pt>
                <c:pt idx="301">
                  <c:v>20.318125531332104</c:v>
                </c:pt>
                <c:pt idx="302">
                  <c:v>16.29378825445788</c:v>
                </c:pt>
                <c:pt idx="303">
                  <c:v>23.207165598350581</c:v>
                </c:pt>
                <c:pt idx="304">
                  <c:v>15.606773866811814</c:v>
                </c:pt>
                <c:pt idx="305">
                  <c:v>20.870535553486327</c:v>
                </c:pt>
                <c:pt idx="306">
                  <c:v>24.964209081234372</c:v>
                </c:pt>
                <c:pt idx="307">
                  <c:v>19.104769481629194</c:v>
                </c:pt>
                <c:pt idx="308">
                  <c:v>33.650150359164059</c:v>
                </c:pt>
                <c:pt idx="309">
                  <c:v>16.605302541273439</c:v>
                </c:pt>
                <c:pt idx="310">
                  <c:v>28.566781834184368</c:v>
                </c:pt>
                <c:pt idx="311">
                  <c:v>32.970108604519531</c:v>
                </c:pt>
                <c:pt idx="312">
                  <c:v>21.059921652213259</c:v>
                </c:pt>
                <c:pt idx="313">
                  <c:v>38.803178352771972</c:v>
                </c:pt>
                <c:pt idx="314">
                  <c:v>20.243734145828125</c:v>
                </c:pt>
                <c:pt idx="315">
                  <c:v>20.050340538627303</c:v>
                </c:pt>
                <c:pt idx="316">
                  <c:v>24.309998332129968</c:v>
                </c:pt>
                <c:pt idx="317">
                  <c:v>17.870332562798286</c:v>
                </c:pt>
                <c:pt idx="318">
                  <c:v>33.852917569124997</c:v>
                </c:pt>
                <c:pt idx="319">
                  <c:v>16.080315256325399</c:v>
                </c:pt>
                <c:pt idx="320">
                  <c:v>23.868910062089842</c:v>
                </c:pt>
                <c:pt idx="321">
                  <c:v>32.561356428273427</c:v>
                </c:pt>
                <c:pt idx="322">
                  <c:v>21.411474295975687</c:v>
                </c:pt>
                <c:pt idx="323">
                  <c:v>34.587769074812492</c:v>
                </c:pt>
                <c:pt idx="324">
                  <c:v>18.508314917999996</c:v>
                </c:pt>
                <c:pt idx="325">
                  <c:v>21.591334230593752</c:v>
                </c:pt>
                <c:pt idx="326">
                  <c:v>25.732343101645508</c:v>
                </c:pt>
                <c:pt idx="327">
                  <c:v>17.327696659412979</c:v>
                </c:pt>
                <c:pt idx="328">
                  <c:v>29.755860019578119</c:v>
                </c:pt>
                <c:pt idx="329">
                  <c:v>15.395013481648567</c:v>
                </c:pt>
                <c:pt idx="330">
                  <c:v>17.427369216039857</c:v>
                </c:pt>
                <c:pt idx="331">
                  <c:v>20.217460113609253</c:v>
                </c:pt>
                <c:pt idx="332">
                  <c:v>16.457793313223387</c:v>
                </c:pt>
                <c:pt idx="333">
                  <c:v>25.29316100086719</c:v>
                </c:pt>
                <c:pt idx="334">
                  <c:v>15.334128475999998</c:v>
                </c:pt>
                <c:pt idx="335">
                  <c:v>19.18128619126691</c:v>
                </c:pt>
                <c:pt idx="336">
                  <c:v>22.106701042756839</c:v>
                </c:pt>
                <c:pt idx="337">
                  <c:v>18.206050543848558</c:v>
                </c:pt>
                <c:pt idx="338">
                  <c:v>30.21893023907813</c:v>
                </c:pt>
                <c:pt idx="339">
                  <c:v>16.265096856676809</c:v>
                </c:pt>
                <c:pt idx="340">
                  <c:v>26.573949676592296</c:v>
                </c:pt>
                <c:pt idx="341">
                  <c:v>30.495643456984382</c:v>
                </c:pt>
                <c:pt idx="342">
                  <c:v>25.171564004786202</c:v>
                </c:pt>
                <c:pt idx="343">
                  <c:v>36.608942101140634</c:v>
                </c:pt>
                <c:pt idx="344">
                  <c:v>21.840448572847716</c:v>
                </c:pt>
                <c:pt idx="345">
                  <c:v>21.165609323828125</c:v>
                </c:pt>
                <c:pt idx="346">
                  <c:v>27.55228838813672</c:v>
                </c:pt>
                <c:pt idx="347">
                  <c:v>16.955952109554687</c:v>
                </c:pt>
                <c:pt idx="348">
                  <c:v>28.854305420085932</c:v>
                </c:pt>
                <c:pt idx="349">
                  <c:v>16.317163929158021</c:v>
                </c:pt>
                <c:pt idx="350">
                  <c:v>18.652176206533021</c:v>
                </c:pt>
                <c:pt idx="351">
                  <c:v>20.061660861105697</c:v>
                </c:pt>
                <c:pt idx="352">
                  <c:v>16.454137251120454</c:v>
                </c:pt>
                <c:pt idx="353">
                  <c:v>23.091379321682748</c:v>
                </c:pt>
                <c:pt idx="354">
                  <c:v>15.214287066000001</c:v>
                </c:pt>
                <c:pt idx="355">
                  <c:v>16.28721704925</c:v>
                </c:pt>
                <c:pt idx="356">
                  <c:v>18.039182515574105</c:v>
                </c:pt>
                <c:pt idx="357">
                  <c:v>15.507014703812514</c:v>
                </c:pt>
                <c:pt idx="358">
                  <c:v>19.376804473403876</c:v>
                </c:pt>
                <c:pt idx="359">
                  <c:v>14.323005836000002</c:v>
                </c:pt>
                <c:pt idx="360">
                  <c:v>20.905772056060403</c:v>
                </c:pt>
                <c:pt idx="361">
                  <c:v>23.061150958195309</c:v>
                </c:pt>
                <c:pt idx="362">
                  <c:v>16.889188523718747</c:v>
                </c:pt>
                <c:pt idx="363">
                  <c:v>23.910690656639041</c:v>
                </c:pt>
                <c:pt idx="364">
                  <c:v>15.586947187343746</c:v>
                </c:pt>
                <c:pt idx="365">
                  <c:v>17.376792307076919</c:v>
                </c:pt>
                <c:pt idx="366">
                  <c:v>19.532266127965013</c:v>
                </c:pt>
                <c:pt idx="367">
                  <c:v>16.625933829999997</c:v>
                </c:pt>
                <c:pt idx="368">
                  <c:v>19.224360715631441</c:v>
                </c:pt>
                <c:pt idx="369">
                  <c:v>15.313988086</c:v>
                </c:pt>
                <c:pt idx="370">
                  <c:v>17.984364174162661</c:v>
                </c:pt>
                <c:pt idx="371">
                  <c:v>21.726199569140626</c:v>
                </c:pt>
                <c:pt idx="372">
                  <c:v>16.937673562104489</c:v>
                </c:pt>
                <c:pt idx="373">
                  <c:v>26.713354279888794</c:v>
                </c:pt>
                <c:pt idx="374">
                  <c:v>15.733037336593751</c:v>
                </c:pt>
                <c:pt idx="375">
                  <c:v>16.47245221402331</c:v>
                </c:pt>
                <c:pt idx="376">
                  <c:v>18.129507035750255</c:v>
                </c:pt>
                <c:pt idx="377">
                  <c:v>15.208469409999999</c:v>
                </c:pt>
                <c:pt idx="378">
                  <c:v>20.473508127534743</c:v>
                </c:pt>
                <c:pt idx="379">
                  <c:v>14.071566095999998</c:v>
                </c:pt>
                <c:pt idx="380">
                  <c:v>17.296621680666533</c:v>
                </c:pt>
                <c:pt idx="381">
                  <c:v>19.747450548752077</c:v>
                </c:pt>
                <c:pt idx="382">
                  <c:v>15.631022996000002</c:v>
                </c:pt>
                <c:pt idx="383">
                  <c:v>24.172152463690971</c:v>
                </c:pt>
                <c:pt idx="384">
                  <c:v>14.965599209999999</c:v>
                </c:pt>
                <c:pt idx="385">
                  <c:v>21.239084864914062</c:v>
                </c:pt>
                <c:pt idx="386">
                  <c:v>22.480839092624027</c:v>
                </c:pt>
                <c:pt idx="387">
                  <c:v>17.495866532015665</c:v>
                </c:pt>
                <c:pt idx="388">
                  <c:v>29.850776169023433</c:v>
                </c:pt>
                <c:pt idx="389">
                  <c:v>16.690844900929687</c:v>
                </c:pt>
                <c:pt idx="390">
                  <c:v>17.490442429491278</c:v>
                </c:pt>
                <c:pt idx="391">
                  <c:v>17.905182672691346</c:v>
                </c:pt>
                <c:pt idx="392">
                  <c:v>15.151154043618673</c:v>
                </c:pt>
                <c:pt idx="393">
                  <c:v>23.500075353472727</c:v>
                </c:pt>
                <c:pt idx="394">
                  <c:v>14.570244285126609</c:v>
                </c:pt>
                <c:pt idx="395">
                  <c:v>20.084336761367187</c:v>
                </c:pt>
                <c:pt idx="396">
                  <c:v>23.900104092625</c:v>
                </c:pt>
                <c:pt idx="397">
                  <c:v>18.747754459921875</c:v>
                </c:pt>
                <c:pt idx="398">
                  <c:v>26.597752039917967</c:v>
                </c:pt>
                <c:pt idx="399">
                  <c:v>17.087623535469071</c:v>
                </c:pt>
                <c:pt idx="400">
                  <c:v>17.028542322014388</c:v>
                </c:pt>
                <c:pt idx="401">
                  <c:v>19.201505930876252</c:v>
                </c:pt>
                <c:pt idx="402">
                  <c:v>16.155215369255647</c:v>
                </c:pt>
                <c:pt idx="403">
                  <c:v>20.366289954431029</c:v>
                </c:pt>
                <c:pt idx="404">
                  <c:v>15.008810477999999</c:v>
                </c:pt>
                <c:pt idx="405">
                  <c:v>16.968260638670415</c:v>
                </c:pt>
                <c:pt idx="406">
                  <c:v>21.293671233585936</c:v>
                </c:pt>
                <c:pt idx="407">
                  <c:v>16.093369312751467</c:v>
                </c:pt>
                <c:pt idx="408">
                  <c:v>25.608634841683749</c:v>
                </c:pt>
                <c:pt idx="409">
                  <c:v>15.121038494185258</c:v>
                </c:pt>
                <c:pt idx="410">
                  <c:v>16.928424520806225</c:v>
                </c:pt>
                <c:pt idx="411">
                  <c:v>19.241035790779598</c:v>
                </c:pt>
                <c:pt idx="412">
                  <c:v>15.358130183123924</c:v>
                </c:pt>
                <c:pt idx="413">
                  <c:v>22.444164023843832</c:v>
                </c:pt>
                <c:pt idx="414">
                  <c:v>14.488307298000001</c:v>
                </c:pt>
                <c:pt idx="415">
                  <c:v>19.733681429553712</c:v>
                </c:pt>
                <c:pt idx="416">
                  <c:v>25.51127099626807</c:v>
                </c:pt>
                <c:pt idx="417">
                  <c:v>18.056326338001956</c:v>
                </c:pt>
                <c:pt idx="418">
                  <c:v>29.69042930875586</c:v>
                </c:pt>
                <c:pt idx="419">
                  <c:v>15.931343318022476</c:v>
                </c:pt>
                <c:pt idx="420">
                  <c:v>19.533236347767708</c:v>
                </c:pt>
                <c:pt idx="421">
                  <c:v>23.655504083965454</c:v>
                </c:pt>
                <c:pt idx="422">
                  <c:v>18.344911740282054</c:v>
                </c:pt>
                <c:pt idx="423">
                  <c:v>27.041417926806844</c:v>
                </c:pt>
                <c:pt idx="424">
                  <c:v>16.307025918716104</c:v>
                </c:pt>
                <c:pt idx="425">
                  <c:v>19.720175451976655</c:v>
                </c:pt>
                <c:pt idx="426">
                  <c:v>23.686328563907228</c:v>
                </c:pt>
                <c:pt idx="427">
                  <c:v>18.727110509791423</c:v>
                </c:pt>
                <c:pt idx="428">
                  <c:v>26.955478656687497</c:v>
                </c:pt>
                <c:pt idx="429">
                  <c:v>16.349962057419571</c:v>
                </c:pt>
                <c:pt idx="430">
                  <c:v>21.991644036065317</c:v>
                </c:pt>
                <c:pt idx="431">
                  <c:v>29.500740288058342</c:v>
                </c:pt>
                <c:pt idx="432">
                  <c:v>19.305897770778319</c:v>
                </c:pt>
                <c:pt idx="433">
                  <c:v>31.725080550433589</c:v>
                </c:pt>
                <c:pt idx="434">
                  <c:v>16.856819884126818</c:v>
                </c:pt>
                <c:pt idx="435">
                  <c:v>25.64940877539453</c:v>
                </c:pt>
                <c:pt idx="436">
                  <c:v>30.827248442460938</c:v>
                </c:pt>
                <c:pt idx="437">
                  <c:v>21.600210957664853</c:v>
                </c:pt>
                <c:pt idx="438">
                  <c:v>36.010706049218747</c:v>
                </c:pt>
                <c:pt idx="439">
                  <c:v>20.19790125712883</c:v>
                </c:pt>
                <c:pt idx="440">
                  <c:v>17.574214992905087</c:v>
                </c:pt>
                <c:pt idx="441">
                  <c:v>18.851732108119144</c:v>
                </c:pt>
                <c:pt idx="442">
                  <c:v>16.255151803878206</c:v>
                </c:pt>
                <c:pt idx="443">
                  <c:v>20.284777653925115</c:v>
                </c:pt>
                <c:pt idx="444">
                  <c:v>15.072446697999998</c:v>
                </c:pt>
                <c:pt idx="445">
                  <c:v>19.151109452291017</c:v>
                </c:pt>
                <c:pt idx="446">
                  <c:v>20.716227838137939</c:v>
                </c:pt>
                <c:pt idx="447">
                  <c:v>17.019254402318435</c:v>
                </c:pt>
                <c:pt idx="448">
                  <c:v>26.88336184271655</c:v>
                </c:pt>
                <c:pt idx="449">
                  <c:v>16.814507966265626</c:v>
                </c:pt>
                <c:pt idx="450">
                  <c:v>17.602535671087715</c:v>
                </c:pt>
                <c:pt idx="451">
                  <c:v>18.233691775248555</c:v>
                </c:pt>
                <c:pt idx="452">
                  <c:v>15.757918431537332</c:v>
                </c:pt>
                <c:pt idx="453">
                  <c:v>22.669979287369628</c:v>
                </c:pt>
                <c:pt idx="454">
                  <c:v>14.796192132</c:v>
                </c:pt>
                <c:pt idx="455">
                  <c:v>22.789593426766693</c:v>
                </c:pt>
                <c:pt idx="456">
                  <c:v>24.191154444927736</c:v>
                </c:pt>
                <c:pt idx="457">
                  <c:v>18.035102514015627</c:v>
                </c:pt>
                <c:pt idx="458">
                  <c:v>31.280981150375002</c:v>
                </c:pt>
                <c:pt idx="459">
                  <c:v>16.480061996450317</c:v>
                </c:pt>
                <c:pt idx="460">
                  <c:v>19.068949853541014</c:v>
                </c:pt>
                <c:pt idx="461">
                  <c:v>21.55808191921875</c:v>
                </c:pt>
                <c:pt idx="462">
                  <c:v>16.760343742186361</c:v>
                </c:pt>
                <c:pt idx="463">
                  <c:v>27.723001401585929</c:v>
                </c:pt>
                <c:pt idx="464">
                  <c:v>15.456969796100857</c:v>
                </c:pt>
                <c:pt idx="465">
                  <c:v>20.11948109343642</c:v>
                </c:pt>
                <c:pt idx="466">
                  <c:v>21.570615682321566</c:v>
                </c:pt>
                <c:pt idx="467">
                  <c:v>16.764401597972824</c:v>
                </c:pt>
                <c:pt idx="468">
                  <c:v>25.243761292137819</c:v>
                </c:pt>
                <c:pt idx="469">
                  <c:v>15.341995905510739</c:v>
                </c:pt>
                <c:pt idx="470">
                  <c:v>17.040363676086915</c:v>
                </c:pt>
                <c:pt idx="471">
                  <c:v>20.449034193012356</c:v>
                </c:pt>
                <c:pt idx="472">
                  <c:v>16.508443460808436</c:v>
                </c:pt>
                <c:pt idx="473">
                  <c:v>23.688217739119139</c:v>
                </c:pt>
                <c:pt idx="474">
                  <c:v>14.843214216820824</c:v>
                </c:pt>
                <c:pt idx="475">
                  <c:v>18.416073887558596</c:v>
                </c:pt>
                <c:pt idx="476">
                  <c:v>20.890324980912109</c:v>
                </c:pt>
                <c:pt idx="477">
                  <c:v>16.625494724242671</c:v>
                </c:pt>
                <c:pt idx="478">
                  <c:v>27.724729314530578</c:v>
                </c:pt>
                <c:pt idx="479">
                  <c:v>15.653090129103989</c:v>
                </c:pt>
                <c:pt idx="480">
                  <c:v>19.689992096361813</c:v>
                </c:pt>
                <c:pt idx="481">
                  <c:v>27.122596229941347</c:v>
                </c:pt>
                <c:pt idx="482">
                  <c:v>17.879586290585696</c:v>
                </c:pt>
                <c:pt idx="483">
                  <c:v>29.845519505732412</c:v>
                </c:pt>
                <c:pt idx="484">
                  <c:v>16.010227159471608</c:v>
                </c:pt>
                <c:pt idx="485">
                  <c:v>29.233010410523434</c:v>
                </c:pt>
                <c:pt idx="486">
                  <c:v>37.353381081249999</c:v>
                </c:pt>
                <c:pt idx="487">
                  <c:v>23.964136378328128</c:v>
                </c:pt>
                <c:pt idx="488">
                  <c:v>47.587559415999998</c:v>
                </c:pt>
                <c:pt idx="489">
                  <c:v>20.633534200992187</c:v>
                </c:pt>
                <c:pt idx="490">
                  <c:v>20.918304184805347</c:v>
                </c:pt>
                <c:pt idx="491">
                  <c:v>26.896774629070315</c:v>
                </c:pt>
                <c:pt idx="492">
                  <c:v>19.027588661065415</c:v>
                </c:pt>
                <c:pt idx="493">
                  <c:v>31.957821248249999</c:v>
                </c:pt>
                <c:pt idx="494">
                  <c:v>17.513006632947263</c:v>
                </c:pt>
                <c:pt idx="495">
                  <c:v>22.653957286531245</c:v>
                </c:pt>
                <c:pt idx="496">
                  <c:v>27.016650682906246</c:v>
                </c:pt>
                <c:pt idx="497">
                  <c:v>19.463038671581547</c:v>
                </c:pt>
                <c:pt idx="498">
                  <c:v>34.986998903749999</c:v>
                </c:pt>
                <c:pt idx="499">
                  <c:v>15.736186644143858</c:v>
                </c:pt>
                <c:pt idx="500">
                  <c:v>18.49920539198714</c:v>
                </c:pt>
                <c:pt idx="501">
                  <c:v>20.878528271990113</c:v>
                </c:pt>
                <c:pt idx="502">
                  <c:v>16.83045858556298</c:v>
                </c:pt>
                <c:pt idx="503">
                  <c:v>23.961848683188478</c:v>
                </c:pt>
                <c:pt idx="504">
                  <c:v>16.459300388079249</c:v>
                </c:pt>
                <c:pt idx="505">
                  <c:v>21.667717996273439</c:v>
                </c:pt>
                <c:pt idx="506">
                  <c:v>27.047504840406251</c:v>
                </c:pt>
                <c:pt idx="507">
                  <c:v>19.4801477861499</c:v>
                </c:pt>
                <c:pt idx="508">
                  <c:v>33.887428675234368</c:v>
                </c:pt>
                <c:pt idx="509">
                  <c:v>16.665509845433565</c:v>
                </c:pt>
                <c:pt idx="510">
                  <c:v>18.45037027872716</c:v>
                </c:pt>
                <c:pt idx="511">
                  <c:v>21.122169129753463</c:v>
                </c:pt>
                <c:pt idx="512">
                  <c:v>16.385715576485474</c:v>
                </c:pt>
                <c:pt idx="513">
                  <c:v>25.517735653026367</c:v>
                </c:pt>
                <c:pt idx="514">
                  <c:v>16.260418290517663</c:v>
                </c:pt>
                <c:pt idx="515">
                  <c:v>21.382659132230465</c:v>
                </c:pt>
                <c:pt idx="516">
                  <c:v>24.523426209560547</c:v>
                </c:pt>
                <c:pt idx="517">
                  <c:v>18.827954767272828</c:v>
                </c:pt>
                <c:pt idx="518">
                  <c:v>30.262032078632807</c:v>
                </c:pt>
                <c:pt idx="519">
                  <c:v>16.87939858864776</c:v>
                </c:pt>
                <c:pt idx="520">
                  <c:v>27.541639028599914</c:v>
                </c:pt>
                <c:pt idx="521">
                  <c:v>34.241242029372437</c:v>
                </c:pt>
                <c:pt idx="522">
                  <c:v>22.691470650573788</c:v>
                </c:pt>
                <c:pt idx="523">
                  <c:v>39.485483734742182</c:v>
                </c:pt>
                <c:pt idx="524">
                  <c:v>20.705516799179687</c:v>
                </c:pt>
                <c:pt idx="525">
                  <c:v>20.427987898686805</c:v>
                </c:pt>
                <c:pt idx="526">
                  <c:v>28.404195613378906</c:v>
                </c:pt>
                <c:pt idx="527">
                  <c:v>17.399957941480551</c:v>
                </c:pt>
                <c:pt idx="528">
                  <c:v>33.919781287937496</c:v>
                </c:pt>
                <c:pt idx="529">
                  <c:v>16.786517442106202</c:v>
                </c:pt>
                <c:pt idx="530">
                  <c:v>23.897251611258056</c:v>
                </c:pt>
                <c:pt idx="531">
                  <c:v>30.391272473109382</c:v>
                </c:pt>
                <c:pt idx="532">
                  <c:v>21.294606039236498</c:v>
                </c:pt>
                <c:pt idx="533">
                  <c:v>38.161773739130886</c:v>
                </c:pt>
                <c:pt idx="534">
                  <c:v>19.10509004420426</c:v>
                </c:pt>
                <c:pt idx="535">
                  <c:v>21.414395747411739</c:v>
                </c:pt>
                <c:pt idx="536">
                  <c:v>26.555683299559082</c:v>
                </c:pt>
                <c:pt idx="537">
                  <c:v>17.518255330219347</c:v>
                </c:pt>
                <c:pt idx="538">
                  <c:v>30.443557801492183</c:v>
                </c:pt>
                <c:pt idx="539">
                  <c:v>15.004004337649652</c:v>
                </c:pt>
                <c:pt idx="540">
                  <c:v>18.62224433077283</c:v>
                </c:pt>
                <c:pt idx="541">
                  <c:v>21.449899190858154</c:v>
                </c:pt>
                <c:pt idx="542">
                  <c:v>16.676744790076167</c:v>
                </c:pt>
                <c:pt idx="543">
                  <c:v>25.656233844570316</c:v>
                </c:pt>
                <c:pt idx="544">
                  <c:v>15.145615496284851</c:v>
                </c:pt>
                <c:pt idx="545">
                  <c:v>19.443933564419943</c:v>
                </c:pt>
                <c:pt idx="546">
                  <c:v>23.092648358078861</c:v>
                </c:pt>
                <c:pt idx="547">
                  <c:v>18.650933097854537</c:v>
                </c:pt>
                <c:pt idx="548">
                  <c:v>32.433693393330358</c:v>
                </c:pt>
                <c:pt idx="549">
                  <c:v>16.245172750631323</c:v>
                </c:pt>
                <c:pt idx="550">
                  <c:v>26.278912786142584</c:v>
                </c:pt>
                <c:pt idx="551">
                  <c:v>30.716234142839607</c:v>
                </c:pt>
                <c:pt idx="552">
                  <c:v>22.282909855241503</c:v>
                </c:pt>
                <c:pt idx="553">
                  <c:v>43.082885656796876</c:v>
                </c:pt>
                <c:pt idx="554">
                  <c:v>21.731812606476911</c:v>
                </c:pt>
                <c:pt idx="555">
                  <c:v>21.834040849492798</c:v>
                </c:pt>
                <c:pt idx="556">
                  <c:v>28.608009545960936</c:v>
                </c:pt>
                <c:pt idx="557">
                  <c:v>18.178423816696231</c:v>
                </c:pt>
                <c:pt idx="558">
                  <c:v>31.063499985968743</c:v>
                </c:pt>
                <c:pt idx="559">
                  <c:v>15.989824727854314</c:v>
                </c:pt>
                <c:pt idx="560">
                  <c:v>17.766750351270264</c:v>
                </c:pt>
                <c:pt idx="561">
                  <c:v>20.90145947040239</c:v>
                </c:pt>
                <c:pt idx="562">
                  <c:v>16.653491360000004</c:v>
                </c:pt>
                <c:pt idx="563">
                  <c:v>24.636049251618687</c:v>
                </c:pt>
                <c:pt idx="564">
                  <c:v>15.669488734</c:v>
                </c:pt>
                <c:pt idx="565">
                  <c:v>16.601422561032315</c:v>
                </c:pt>
                <c:pt idx="566">
                  <c:v>17.643920332291469</c:v>
                </c:pt>
                <c:pt idx="567">
                  <c:v>15.084061633475098</c:v>
                </c:pt>
                <c:pt idx="568">
                  <c:v>19.863187691527529</c:v>
                </c:pt>
                <c:pt idx="569">
                  <c:v>13.931425201422805</c:v>
                </c:pt>
                <c:pt idx="570">
                  <c:v>21.417381697137976</c:v>
                </c:pt>
                <c:pt idx="571">
                  <c:v>21.373205332818358</c:v>
                </c:pt>
                <c:pt idx="572">
                  <c:v>17.152373096075955</c:v>
                </c:pt>
                <c:pt idx="573">
                  <c:v>26.97481857872523</c:v>
                </c:pt>
                <c:pt idx="574">
                  <c:v>15.10789601757598</c:v>
                </c:pt>
                <c:pt idx="575">
                  <c:v>17.561227579153897</c:v>
                </c:pt>
                <c:pt idx="576">
                  <c:v>19.021308493425469</c:v>
                </c:pt>
                <c:pt idx="577">
                  <c:v>16.470943845999997</c:v>
                </c:pt>
                <c:pt idx="578">
                  <c:v>19.885299058882829</c:v>
                </c:pt>
                <c:pt idx="579">
                  <c:v>15.694449895999998</c:v>
                </c:pt>
                <c:pt idx="580">
                  <c:v>18.137865055789366</c:v>
                </c:pt>
                <c:pt idx="581">
                  <c:v>21.928815575852543</c:v>
                </c:pt>
                <c:pt idx="582">
                  <c:v>17.300707729666279</c:v>
                </c:pt>
                <c:pt idx="583">
                  <c:v>25.49513784613675</c:v>
                </c:pt>
                <c:pt idx="584">
                  <c:v>15.894481919875973</c:v>
                </c:pt>
                <c:pt idx="585">
                  <c:v>16.335742754492369</c:v>
                </c:pt>
                <c:pt idx="586">
                  <c:v>18.715412232105471</c:v>
                </c:pt>
                <c:pt idx="587">
                  <c:v>15.36938241865948</c:v>
                </c:pt>
                <c:pt idx="588">
                  <c:v>20.357889382538815</c:v>
                </c:pt>
                <c:pt idx="589">
                  <c:v>14.077632254000003</c:v>
                </c:pt>
                <c:pt idx="590">
                  <c:v>17.483797149243657</c:v>
                </c:pt>
                <c:pt idx="591">
                  <c:v>19.38615724668643</c:v>
                </c:pt>
                <c:pt idx="592">
                  <c:v>16.068919094040218</c:v>
                </c:pt>
                <c:pt idx="593">
                  <c:v>23.767980756244917</c:v>
                </c:pt>
                <c:pt idx="594">
                  <c:v>15.063329466000001</c:v>
                </c:pt>
                <c:pt idx="595">
                  <c:v>19.725295776730469</c:v>
                </c:pt>
                <c:pt idx="596">
                  <c:v>24.635073363800775</c:v>
                </c:pt>
                <c:pt idx="597">
                  <c:v>17.07852740140693</c:v>
                </c:pt>
                <c:pt idx="598">
                  <c:v>30.256784110567381</c:v>
                </c:pt>
                <c:pt idx="599">
                  <c:v>15.932168705714286</c:v>
                </c:pt>
                <c:pt idx="600">
                  <c:v>17.278995215672822</c:v>
                </c:pt>
                <c:pt idx="601">
                  <c:v>19.086040746301357</c:v>
                </c:pt>
                <c:pt idx="602">
                  <c:v>15.175980931999998</c:v>
                </c:pt>
                <c:pt idx="603">
                  <c:v>21.270571960145958</c:v>
                </c:pt>
                <c:pt idx="604">
                  <c:v>14.185776782145432</c:v>
                </c:pt>
                <c:pt idx="605">
                  <c:v>21.399321100542974</c:v>
                </c:pt>
                <c:pt idx="606">
                  <c:v>22.340367755468751</c:v>
                </c:pt>
                <c:pt idx="607">
                  <c:v>18.925369330925779</c:v>
                </c:pt>
                <c:pt idx="608">
                  <c:v>27.034889759781258</c:v>
                </c:pt>
                <c:pt idx="609">
                  <c:v>16.924322873425687</c:v>
                </c:pt>
                <c:pt idx="610">
                  <c:v>17.325447233999999</c:v>
                </c:pt>
                <c:pt idx="611">
                  <c:v>18.675569123276855</c:v>
                </c:pt>
                <c:pt idx="612">
                  <c:v>16.483825897999999</c:v>
                </c:pt>
                <c:pt idx="613">
                  <c:v>19.727254057749477</c:v>
                </c:pt>
                <c:pt idx="614">
                  <c:v>15.301576563999999</c:v>
                </c:pt>
                <c:pt idx="615">
                  <c:v>17.241207518638046</c:v>
                </c:pt>
                <c:pt idx="616">
                  <c:v>22.764001838774576</c:v>
                </c:pt>
                <c:pt idx="617">
                  <c:v>15.847723109960489</c:v>
                </c:pt>
                <c:pt idx="618">
                  <c:v>22.940461856920169</c:v>
                </c:pt>
                <c:pt idx="619">
                  <c:v>14.767072769999999</c:v>
                </c:pt>
                <c:pt idx="620">
                  <c:v>16.914564506833386</c:v>
                </c:pt>
                <c:pt idx="621">
                  <c:v>19.940447980058597</c:v>
                </c:pt>
                <c:pt idx="622">
                  <c:v>16.118778688149508</c:v>
                </c:pt>
                <c:pt idx="623">
                  <c:v>22.716079090595844</c:v>
                </c:pt>
                <c:pt idx="624">
                  <c:v>14.864986546921017</c:v>
                </c:pt>
                <c:pt idx="625">
                  <c:v>20.563313570717611</c:v>
                </c:pt>
                <c:pt idx="626">
                  <c:v>24.32272099769483</c:v>
                </c:pt>
                <c:pt idx="627">
                  <c:v>18.296853477628904</c:v>
                </c:pt>
                <c:pt idx="628">
                  <c:v>30.438104154500003</c:v>
                </c:pt>
                <c:pt idx="629">
                  <c:v>15.959037230000002</c:v>
                </c:pt>
                <c:pt idx="630">
                  <c:v>19.848563824000177</c:v>
                </c:pt>
                <c:pt idx="631">
                  <c:v>21.771318868023439</c:v>
                </c:pt>
                <c:pt idx="632">
                  <c:v>17.31117596210802</c:v>
                </c:pt>
                <c:pt idx="633">
                  <c:v>30.461415164290035</c:v>
                </c:pt>
                <c:pt idx="634">
                  <c:v>15.845047064000001</c:v>
                </c:pt>
                <c:pt idx="635">
                  <c:v>20.65758862099219</c:v>
                </c:pt>
                <c:pt idx="636">
                  <c:v>23.048484617109377</c:v>
                </c:pt>
                <c:pt idx="637">
                  <c:v>18.0909161281275</c:v>
                </c:pt>
                <c:pt idx="638">
                  <c:v>27.55805570954297</c:v>
                </c:pt>
                <c:pt idx="639">
                  <c:v>16.399031065099731</c:v>
                </c:pt>
                <c:pt idx="640">
                  <c:v>21.770495805876834</c:v>
                </c:pt>
                <c:pt idx="641">
                  <c:v>27.273701880630124</c:v>
                </c:pt>
                <c:pt idx="642">
                  <c:v>18.472443284001649</c:v>
                </c:pt>
                <c:pt idx="643">
                  <c:v>32.336747494799781</c:v>
                </c:pt>
                <c:pt idx="644">
                  <c:v>16.31865305444969</c:v>
                </c:pt>
                <c:pt idx="645">
                  <c:v>24.515167914220704</c:v>
                </c:pt>
                <c:pt idx="646">
                  <c:v>29.054185372041808</c:v>
                </c:pt>
                <c:pt idx="647">
                  <c:v>22.828708506237735</c:v>
                </c:pt>
                <c:pt idx="648">
                  <c:v>36.41776193527344</c:v>
                </c:pt>
                <c:pt idx="649">
                  <c:v>21.54118398733203</c:v>
                </c:pt>
                <c:pt idx="650">
                  <c:v>17.128736530952814</c:v>
                </c:pt>
                <c:pt idx="651">
                  <c:v>18.345488929193344</c:v>
                </c:pt>
                <c:pt idx="652">
                  <c:v>16.169129576</c:v>
                </c:pt>
                <c:pt idx="653">
                  <c:v>22.680920335422005</c:v>
                </c:pt>
                <c:pt idx="654">
                  <c:v>15.29265129</c:v>
                </c:pt>
                <c:pt idx="655">
                  <c:v>19.093288825116694</c:v>
                </c:pt>
                <c:pt idx="656">
                  <c:v>22.285971007054691</c:v>
                </c:pt>
                <c:pt idx="657">
                  <c:v>17.828821802590721</c:v>
                </c:pt>
                <c:pt idx="658">
                  <c:v>25.011176015792483</c:v>
                </c:pt>
                <c:pt idx="659">
                  <c:v>15.79451434474357</c:v>
                </c:pt>
                <c:pt idx="660">
                  <c:v>16.710773767707199</c:v>
                </c:pt>
                <c:pt idx="661">
                  <c:v>19.802208149339084</c:v>
                </c:pt>
                <c:pt idx="662">
                  <c:v>15.640976719130503</c:v>
                </c:pt>
                <c:pt idx="663">
                  <c:v>22.924742733054003</c:v>
                </c:pt>
                <c:pt idx="664">
                  <c:v>14.842429775223202</c:v>
                </c:pt>
                <c:pt idx="665">
                  <c:v>22.54738179050586</c:v>
                </c:pt>
                <c:pt idx="666">
                  <c:v>23.725157362541015</c:v>
                </c:pt>
                <c:pt idx="667">
                  <c:v>19.003641947487548</c:v>
                </c:pt>
                <c:pt idx="668">
                  <c:v>28.113210892295896</c:v>
                </c:pt>
                <c:pt idx="669">
                  <c:v>16.646406026884897</c:v>
                </c:pt>
                <c:pt idx="670">
                  <c:v>19.392747648557357</c:v>
                </c:pt>
                <c:pt idx="671">
                  <c:v>23.734416078130366</c:v>
                </c:pt>
                <c:pt idx="672">
                  <c:v>16.638155521871401</c:v>
                </c:pt>
                <c:pt idx="673">
                  <c:v>29.259999002484378</c:v>
                </c:pt>
                <c:pt idx="674">
                  <c:v>15.637760932068193</c:v>
                </c:pt>
                <c:pt idx="675">
                  <c:v>18.478324135350586</c:v>
                </c:pt>
                <c:pt idx="676">
                  <c:v>20.466220923251949</c:v>
                </c:pt>
                <c:pt idx="677">
                  <c:v>16.246806041101074</c:v>
                </c:pt>
                <c:pt idx="678">
                  <c:v>24.026896898607056</c:v>
                </c:pt>
                <c:pt idx="679">
                  <c:v>14.983798500206625</c:v>
                </c:pt>
                <c:pt idx="680">
                  <c:v>17.005464970575375</c:v>
                </c:pt>
                <c:pt idx="681">
                  <c:v>19.312428723363016</c:v>
                </c:pt>
                <c:pt idx="682">
                  <c:v>15.983434427679796</c:v>
                </c:pt>
                <c:pt idx="683">
                  <c:v>22.415072763191404</c:v>
                </c:pt>
                <c:pt idx="684">
                  <c:v>14.526745990983828</c:v>
                </c:pt>
                <c:pt idx="685">
                  <c:v>18.09120143210793</c:v>
                </c:pt>
                <c:pt idx="686">
                  <c:v>24.487684132235113</c:v>
                </c:pt>
                <c:pt idx="687">
                  <c:v>16.879273284825565</c:v>
                </c:pt>
                <c:pt idx="688">
                  <c:v>29.992552872296873</c:v>
                </c:pt>
                <c:pt idx="689">
                  <c:v>15.531742790170657</c:v>
                </c:pt>
                <c:pt idx="690">
                  <c:v>21.31845650091406</c:v>
                </c:pt>
                <c:pt idx="691">
                  <c:v>24.609752372173318</c:v>
                </c:pt>
                <c:pt idx="692">
                  <c:v>18.061349298711736</c:v>
                </c:pt>
                <c:pt idx="693">
                  <c:v>32.128847940335945</c:v>
                </c:pt>
                <c:pt idx="694">
                  <c:v>15.865140951444788</c:v>
                </c:pt>
                <c:pt idx="695">
                  <c:v>29.957859816390624</c:v>
                </c:pt>
                <c:pt idx="696">
                  <c:v>36.854616393156242</c:v>
                </c:pt>
                <c:pt idx="697">
                  <c:v>24.862620360406247</c:v>
                </c:pt>
                <c:pt idx="698">
                  <c:v>46.278464435999993</c:v>
                </c:pt>
                <c:pt idx="699">
                  <c:v>20.713649039374996</c:v>
                </c:pt>
                <c:pt idx="700">
                  <c:v>20.575390124976725</c:v>
                </c:pt>
                <c:pt idx="701">
                  <c:v>26.170844670333988</c:v>
                </c:pt>
                <c:pt idx="702">
                  <c:v>19.480682606869344</c:v>
                </c:pt>
                <c:pt idx="703">
                  <c:v>34.211994740718758</c:v>
                </c:pt>
                <c:pt idx="704">
                  <c:v>17.308908028101779</c:v>
                </c:pt>
                <c:pt idx="705">
                  <c:v>19.465252892666992</c:v>
                </c:pt>
                <c:pt idx="706">
                  <c:v>27.904222461705082</c:v>
                </c:pt>
                <c:pt idx="707">
                  <c:v>16.501341739831361</c:v>
                </c:pt>
                <c:pt idx="708">
                  <c:v>30.065789200515628</c:v>
                </c:pt>
                <c:pt idx="709">
                  <c:v>15.90602979873581</c:v>
                </c:pt>
                <c:pt idx="710">
                  <c:v>18.371485126838138</c:v>
                </c:pt>
                <c:pt idx="711">
                  <c:v>20.72518938595201</c:v>
                </c:pt>
                <c:pt idx="712">
                  <c:v>16.459694665697786</c:v>
                </c:pt>
                <c:pt idx="713">
                  <c:v>24.60131339032997</c:v>
                </c:pt>
                <c:pt idx="714">
                  <c:v>15.981959408863277</c:v>
                </c:pt>
                <c:pt idx="715">
                  <c:v>22.106596146554683</c:v>
                </c:pt>
                <c:pt idx="716">
                  <c:v>25.730438043749999</c:v>
                </c:pt>
                <c:pt idx="717">
                  <c:v>18.620349485132813</c:v>
                </c:pt>
                <c:pt idx="718">
                  <c:v>31.930184831296881</c:v>
                </c:pt>
                <c:pt idx="719">
                  <c:v>16.906116343181147</c:v>
                </c:pt>
                <c:pt idx="720">
                  <c:v>18.407154308048582</c:v>
                </c:pt>
                <c:pt idx="721">
                  <c:v>19.825785746957639</c:v>
                </c:pt>
                <c:pt idx="722">
                  <c:v>16.597013053809285</c:v>
                </c:pt>
                <c:pt idx="723">
                  <c:v>23.870353189279886</c:v>
                </c:pt>
                <c:pt idx="724">
                  <c:v>15.583397327999997</c:v>
                </c:pt>
                <c:pt idx="725">
                  <c:v>21.074647802148561</c:v>
                </c:pt>
                <c:pt idx="726">
                  <c:v>25.179494635748043</c:v>
                </c:pt>
                <c:pt idx="727">
                  <c:v>18.135100322408391</c:v>
                </c:pt>
                <c:pt idx="728">
                  <c:v>32.058208761421874</c:v>
                </c:pt>
                <c:pt idx="729">
                  <c:v>17.009667623423216</c:v>
                </c:pt>
                <c:pt idx="730">
                  <c:v>29.610633864718746</c:v>
                </c:pt>
                <c:pt idx="731">
                  <c:v>29.479366111708995</c:v>
                </c:pt>
                <c:pt idx="732">
                  <c:v>23.351407713265623</c:v>
                </c:pt>
                <c:pt idx="733">
                  <c:v>40.886406092242183</c:v>
                </c:pt>
                <c:pt idx="734">
                  <c:v>20.264808398300783</c:v>
                </c:pt>
                <c:pt idx="735">
                  <c:v>20.65727744309082</c:v>
                </c:pt>
                <c:pt idx="736">
                  <c:v>25.61374444417719</c:v>
                </c:pt>
                <c:pt idx="737">
                  <c:v>18.787327174000442</c:v>
                </c:pt>
                <c:pt idx="738">
                  <c:v>32.289809068659295</c:v>
                </c:pt>
                <c:pt idx="739">
                  <c:v>16.215198988584682</c:v>
                </c:pt>
                <c:pt idx="740">
                  <c:v>24.971267147289065</c:v>
                </c:pt>
                <c:pt idx="741">
                  <c:v>30.235496702466204</c:v>
                </c:pt>
                <c:pt idx="742">
                  <c:v>21.887968268636889</c:v>
                </c:pt>
                <c:pt idx="743">
                  <c:v>39.111857715890629</c:v>
                </c:pt>
                <c:pt idx="744">
                  <c:v>19.72004632575818</c:v>
                </c:pt>
                <c:pt idx="745">
                  <c:v>20.851444996310299</c:v>
                </c:pt>
                <c:pt idx="746">
                  <c:v>25.328345870750002</c:v>
                </c:pt>
                <c:pt idx="747">
                  <c:v>17.370076031256858</c:v>
                </c:pt>
                <c:pt idx="748">
                  <c:v>28.007942212028563</c:v>
                </c:pt>
                <c:pt idx="749">
                  <c:v>16.489573773132665</c:v>
                </c:pt>
                <c:pt idx="750">
                  <c:v>18.041525453494323</c:v>
                </c:pt>
                <c:pt idx="751">
                  <c:v>20.640492285382358</c:v>
                </c:pt>
                <c:pt idx="752">
                  <c:v>16.480968092630757</c:v>
                </c:pt>
                <c:pt idx="753">
                  <c:v>23.324607379794251</c:v>
                </c:pt>
                <c:pt idx="754">
                  <c:v>15.610446151999998</c:v>
                </c:pt>
                <c:pt idx="755">
                  <c:v>21.438947023273435</c:v>
                </c:pt>
                <c:pt idx="756">
                  <c:v>23.925224656081923</c:v>
                </c:pt>
                <c:pt idx="757">
                  <c:v>18.117060039578124</c:v>
                </c:pt>
                <c:pt idx="758">
                  <c:v>30.054090649007811</c:v>
                </c:pt>
                <c:pt idx="759">
                  <c:v>16.102081504000001</c:v>
                </c:pt>
                <c:pt idx="760">
                  <c:v>28.285862245562502</c:v>
                </c:pt>
                <c:pt idx="761">
                  <c:v>29.211764340066409</c:v>
                </c:pt>
                <c:pt idx="762">
                  <c:v>22.81402215303218</c:v>
                </c:pt>
                <c:pt idx="763">
                  <c:v>35.209866869742179</c:v>
                </c:pt>
                <c:pt idx="764">
                  <c:v>20.773972293051653</c:v>
                </c:pt>
                <c:pt idx="765">
                  <c:v>20.138723300220217</c:v>
                </c:pt>
                <c:pt idx="766">
                  <c:v>27.285304956906252</c:v>
                </c:pt>
                <c:pt idx="767">
                  <c:v>19.5467759655</c:v>
                </c:pt>
                <c:pt idx="768">
                  <c:v>32.048645259447262</c:v>
                </c:pt>
                <c:pt idx="769">
                  <c:v>16.380210144705078</c:v>
                </c:pt>
                <c:pt idx="770">
                  <c:v>17.705625278926405</c:v>
                </c:pt>
                <c:pt idx="771">
                  <c:v>20.884118155212651</c:v>
                </c:pt>
                <c:pt idx="772">
                  <c:v>16.656659085999998</c:v>
                </c:pt>
                <c:pt idx="773">
                  <c:v>23.249194242577616</c:v>
                </c:pt>
                <c:pt idx="774">
                  <c:v>15.304878936</c:v>
                </c:pt>
                <c:pt idx="775">
                  <c:v>16.049608993672575</c:v>
                </c:pt>
                <c:pt idx="776">
                  <c:v>18.663976998777322</c:v>
                </c:pt>
                <c:pt idx="777">
                  <c:v>15.362282211523437</c:v>
                </c:pt>
                <c:pt idx="778">
                  <c:v>19.659929461011718</c:v>
                </c:pt>
                <c:pt idx="779">
                  <c:v>14.441943157999999</c:v>
                </c:pt>
                <c:pt idx="780">
                  <c:v>18.956874887696106</c:v>
                </c:pt>
                <c:pt idx="781">
                  <c:v>20.754685609940186</c:v>
                </c:pt>
                <c:pt idx="782">
                  <c:v>18.49227942629863</c:v>
                </c:pt>
                <c:pt idx="783">
                  <c:v>25.147929943725096</c:v>
                </c:pt>
                <c:pt idx="784">
                  <c:v>15.060462566381354</c:v>
                </c:pt>
                <c:pt idx="785">
                  <c:v>17.575533913999998</c:v>
                </c:pt>
                <c:pt idx="786">
                  <c:v>19.671247926323826</c:v>
                </c:pt>
                <c:pt idx="787">
                  <c:v>16.293431666</c:v>
                </c:pt>
                <c:pt idx="788">
                  <c:v>20.087834413330945</c:v>
                </c:pt>
                <c:pt idx="789">
                  <c:v>15.761360892000004</c:v>
                </c:pt>
                <c:pt idx="790">
                  <c:v>17.945126227553985</c:v>
                </c:pt>
                <c:pt idx="791">
                  <c:v>21.388488317132815</c:v>
                </c:pt>
                <c:pt idx="792">
                  <c:v>17.301935329984374</c:v>
                </c:pt>
                <c:pt idx="793">
                  <c:v>28.935296886687503</c:v>
                </c:pt>
                <c:pt idx="794">
                  <c:v>15.319239445948975</c:v>
                </c:pt>
                <c:pt idx="795">
                  <c:v>16.436094742000002</c:v>
                </c:pt>
                <c:pt idx="796">
                  <c:v>17.595654292948353</c:v>
                </c:pt>
                <c:pt idx="797">
                  <c:v>15.552646898000001</c:v>
                </c:pt>
                <c:pt idx="798">
                  <c:v>18.734572187330407</c:v>
                </c:pt>
                <c:pt idx="799">
                  <c:v>13.837597428</c:v>
                </c:pt>
                <c:pt idx="800">
                  <c:v>18.52578449486764</c:v>
                </c:pt>
                <c:pt idx="801">
                  <c:v>19.750704462189908</c:v>
                </c:pt>
                <c:pt idx="802">
                  <c:v>15.825995714000001</c:v>
                </c:pt>
                <c:pt idx="803">
                  <c:v>24.875967374523437</c:v>
                </c:pt>
                <c:pt idx="804">
                  <c:v>14.769163664625003</c:v>
                </c:pt>
                <c:pt idx="805">
                  <c:v>19.62159380496875</c:v>
                </c:pt>
                <c:pt idx="806">
                  <c:v>25.540477375565715</c:v>
                </c:pt>
                <c:pt idx="807">
                  <c:v>18.409417531195313</c:v>
                </c:pt>
                <c:pt idx="808">
                  <c:v>31.495092720632819</c:v>
                </c:pt>
                <c:pt idx="809">
                  <c:v>15.976501340918624</c:v>
                </c:pt>
                <c:pt idx="810">
                  <c:v>17.013356903915884</c:v>
                </c:pt>
                <c:pt idx="811">
                  <c:v>20.308474578834502</c:v>
                </c:pt>
                <c:pt idx="812">
                  <c:v>15.185485624586441</c:v>
                </c:pt>
                <c:pt idx="813">
                  <c:v>21.546877860701908</c:v>
                </c:pt>
                <c:pt idx="814">
                  <c:v>14.408630348000001</c:v>
                </c:pt>
                <c:pt idx="815">
                  <c:v>20.534712519007812</c:v>
                </c:pt>
                <c:pt idx="816">
                  <c:v>23.646719779906249</c:v>
                </c:pt>
                <c:pt idx="817">
                  <c:v>19.430623639940187</c:v>
                </c:pt>
                <c:pt idx="818">
                  <c:v>27.641655482812499</c:v>
                </c:pt>
                <c:pt idx="819">
                  <c:v>17.00099812658496</c:v>
                </c:pt>
                <c:pt idx="820">
                  <c:v>17.358761137086319</c:v>
                </c:pt>
                <c:pt idx="821">
                  <c:v>19.267489063434084</c:v>
                </c:pt>
                <c:pt idx="822">
                  <c:v>16.743870466504539</c:v>
                </c:pt>
                <c:pt idx="823">
                  <c:v>21.618287950856327</c:v>
                </c:pt>
                <c:pt idx="824">
                  <c:v>15.281961731999997</c:v>
                </c:pt>
                <c:pt idx="825">
                  <c:v>17.268120854182357</c:v>
                </c:pt>
                <c:pt idx="826">
                  <c:v>21.342477825238717</c:v>
                </c:pt>
                <c:pt idx="827">
                  <c:v>16.011232717820615</c:v>
                </c:pt>
                <c:pt idx="828">
                  <c:v>24.016197014828123</c:v>
                </c:pt>
                <c:pt idx="829">
                  <c:v>15.061308668000002</c:v>
                </c:pt>
                <c:pt idx="830">
                  <c:v>17.132942155423596</c:v>
                </c:pt>
                <c:pt idx="831">
                  <c:v>20.166589104297849</c:v>
                </c:pt>
                <c:pt idx="832">
                  <c:v>15.897128406875005</c:v>
                </c:pt>
                <c:pt idx="833">
                  <c:v>23.449665848951561</c:v>
                </c:pt>
                <c:pt idx="834">
                  <c:v>14.537653621604173</c:v>
                </c:pt>
                <c:pt idx="835">
                  <c:v>21.725306500963072</c:v>
                </c:pt>
                <c:pt idx="836">
                  <c:v>25.524837727785158</c:v>
                </c:pt>
                <c:pt idx="837">
                  <c:v>18.118274141829122</c:v>
                </c:pt>
                <c:pt idx="838">
                  <c:v>32.05824819195508</c:v>
                </c:pt>
                <c:pt idx="839">
                  <c:v>15.964921819103342</c:v>
                </c:pt>
                <c:pt idx="840">
                  <c:v>21.25834857991601</c:v>
                </c:pt>
                <c:pt idx="841">
                  <c:v>24.236524408198484</c:v>
                </c:pt>
                <c:pt idx="842">
                  <c:v>17.267231136119072</c:v>
                </c:pt>
                <c:pt idx="843">
                  <c:v>28.284330201013674</c:v>
                </c:pt>
                <c:pt idx="844">
                  <c:v>15.932562178</c:v>
                </c:pt>
                <c:pt idx="845">
                  <c:v>19.740732791757811</c:v>
                </c:pt>
                <c:pt idx="846">
                  <c:v>22.716482191688719</c:v>
                </c:pt>
                <c:pt idx="847">
                  <c:v>18.041484354359376</c:v>
                </c:pt>
                <c:pt idx="848">
                  <c:v>27.367183051515624</c:v>
                </c:pt>
                <c:pt idx="849">
                  <c:v>16.354774504097293</c:v>
                </c:pt>
                <c:pt idx="850">
                  <c:v>22.835519625264947</c:v>
                </c:pt>
                <c:pt idx="851">
                  <c:v>27.371721328718749</c:v>
                </c:pt>
                <c:pt idx="852">
                  <c:v>17.812603645408107</c:v>
                </c:pt>
                <c:pt idx="853">
                  <c:v>30.377468587515626</c:v>
                </c:pt>
                <c:pt idx="854">
                  <c:v>16.836653509076346</c:v>
                </c:pt>
                <c:pt idx="855">
                  <c:v>23.819565824534795</c:v>
                </c:pt>
                <c:pt idx="856">
                  <c:v>31.669829144980461</c:v>
                </c:pt>
                <c:pt idx="857">
                  <c:v>21.844351508501948</c:v>
                </c:pt>
                <c:pt idx="858">
                  <c:v>37.409024521875004</c:v>
                </c:pt>
                <c:pt idx="859">
                  <c:v>20.105130290183109</c:v>
                </c:pt>
                <c:pt idx="860">
                  <c:v>17.226991708702187</c:v>
                </c:pt>
                <c:pt idx="861">
                  <c:v>18.8448014233457</c:v>
                </c:pt>
                <c:pt idx="862">
                  <c:v>16.096795526538124</c:v>
                </c:pt>
                <c:pt idx="863">
                  <c:v>23.89952639901562</c:v>
                </c:pt>
                <c:pt idx="864">
                  <c:v>15.143001579999998</c:v>
                </c:pt>
                <c:pt idx="865">
                  <c:v>19.520676198445315</c:v>
                </c:pt>
                <c:pt idx="866">
                  <c:v>21.282480681694334</c:v>
                </c:pt>
                <c:pt idx="867">
                  <c:v>17.258200337245849</c:v>
                </c:pt>
                <c:pt idx="868">
                  <c:v>23.841311405898438</c:v>
                </c:pt>
                <c:pt idx="869">
                  <c:v>15.436495434293674</c:v>
                </c:pt>
                <c:pt idx="870">
                  <c:v>16.659622094081151</c:v>
                </c:pt>
                <c:pt idx="871">
                  <c:v>18.59649461731405</c:v>
                </c:pt>
                <c:pt idx="872">
                  <c:v>15.789639208000001</c:v>
                </c:pt>
                <c:pt idx="873">
                  <c:v>20.716679945548584</c:v>
                </c:pt>
                <c:pt idx="874">
                  <c:v>14.704063961999999</c:v>
                </c:pt>
                <c:pt idx="875">
                  <c:v>23.235227556718755</c:v>
                </c:pt>
                <c:pt idx="876">
                  <c:v>24.2897478346875</c:v>
                </c:pt>
                <c:pt idx="877">
                  <c:v>18.938455106412107</c:v>
                </c:pt>
                <c:pt idx="878">
                  <c:v>30.657712838073248</c:v>
                </c:pt>
                <c:pt idx="879">
                  <c:v>16.665539870714664</c:v>
                </c:pt>
                <c:pt idx="880">
                  <c:v>18.948890317366928</c:v>
                </c:pt>
                <c:pt idx="881">
                  <c:v>21.740890347363766</c:v>
                </c:pt>
                <c:pt idx="882">
                  <c:v>17.106554016024464</c:v>
                </c:pt>
                <c:pt idx="883">
                  <c:v>27.133445278687503</c:v>
                </c:pt>
                <c:pt idx="884">
                  <c:v>15.749670779111604</c:v>
                </c:pt>
                <c:pt idx="885">
                  <c:v>18.256148603249088</c:v>
                </c:pt>
                <c:pt idx="886">
                  <c:v>21.251670625285644</c:v>
                </c:pt>
                <c:pt idx="887">
                  <c:v>17.344779165462061</c:v>
                </c:pt>
                <c:pt idx="888">
                  <c:v>25.920913176263667</c:v>
                </c:pt>
                <c:pt idx="889">
                  <c:v>14.764938569471044</c:v>
                </c:pt>
                <c:pt idx="890">
                  <c:v>16.667278336829554</c:v>
                </c:pt>
                <c:pt idx="891">
                  <c:v>19.555474821796874</c:v>
                </c:pt>
                <c:pt idx="892">
                  <c:v>16.288439383138517</c:v>
                </c:pt>
                <c:pt idx="893">
                  <c:v>22.443164564501956</c:v>
                </c:pt>
                <c:pt idx="894">
                  <c:v>14.580520251999999</c:v>
                </c:pt>
                <c:pt idx="895">
                  <c:v>18.455179140280791</c:v>
                </c:pt>
                <c:pt idx="896">
                  <c:v>21.273097559698975</c:v>
                </c:pt>
                <c:pt idx="897">
                  <c:v>16.668090711031123</c:v>
                </c:pt>
                <c:pt idx="898">
                  <c:v>31.338711252242188</c:v>
                </c:pt>
                <c:pt idx="899">
                  <c:v>15.656781101999998</c:v>
                </c:pt>
                <c:pt idx="900">
                  <c:v>20.688940967703612</c:v>
                </c:pt>
                <c:pt idx="901">
                  <c:v>27.435638220646034</c:v>
                </c:pt>
                <c:pt idx="902">
                  <c:v>17.926453568473143</c:v>
                </c:pt>
                <c:pt idx="903">
                  <c:v>33.612390480431642</c:v>
                </c:pt>
                <c:pt idx="904">
                  <c:v>15.82498170233049</c:v>
                </c:pt>
                <c:pt idx="905">
                  <c:v>28.020516748578125</c:v>
                </c:pt>
                <c:pt idx="906">
                  <c:v>36.088226535437499</c:v>
                </c:pt>
                <c:pt idx="907">
                  <c:v>24.324586399499996</c:v>
                </c:pt>
                <c:pt idx="908">
                  <c:v>47.26411320578125</c:v>
                </c:pt>
                <c:pt idx="909">
                  <c:v>19.256626748533201</c:v>
                </c:pt>
                <c:pt idx="910">
                  <c:v>22.255921090312498</c:v>
                </c:pt>
                <c:pt idx="911">
                  <c:v>25.4429752648125</c:v>
                </c:pt>
                <c:pt idx="912">
                  <c:v>18.646551428207918</c:v>
                </c:pt>
                <c:pt idx="913">
                  <c:v>30.828482838921872</c:v>
                </c:pt>
                <c:pt idx="914">
                  <c:v>17.719521903374567</c:v>
                </c:pt>
                <c:pt idx="915">
                  <c:v>22.579955886136723</c:v>
                </c:pt>
                <c:pt idx="916">
                  <c:v>27.642748440562496</c:v>
                </c:pt>
                <c:pt idx="917">
                  <c:v>18.882165142540011</c:v>
                </c:pt>
                <c:pt idx="918">
                  <c:v>32.335127678281246</c:v>
                </c:pt>
                <c:pt idx="919">
                  <c:v>15.712098879154366</c:v>
                </c:pt>
                <c:pt idx="920">
                  <c:v>19.101053799591313</c:v>
                </c:pt>
                <c:pt idx="921">
                  <c:v>21.922388255053225</c:v>
                </c:pt>
                <c:pt idx="922">
                  <c:v>16.552659887905616</c:v>
                </c:pt>
                <c:pt idx="923">
                  <c:v>25.073795186825194</c:v>
                </c:pt>
                <c:pt idx="924">
                  <c:v>15.072902769071842</c:v>
                </c:pt>
                <c:pt idx="925">
                  <c:v>23.182848231587897</c:v>
                </c:pt>
                <c:pt idx="926">
                  <c:v>27.104960093765623</c:v>
                </c:pt>
                <c:pt idx="927">
                  <c:v>19.148383951176264</c:v>
                </c:pt>
                <c:pt idx="928">
                  <c:v>33.563498075249996</c:v>
                </c:pt>
                <c:pt idx="929">
                  <c:v>17.051298084293169</c:v>
                </c:pt>
                <c:pt idx="930">
                  <c:v>17.70702980950659</c:v>
                </c:pt>
                <c:pt idx="931">
                  <c:v>20.681657035034178</c:v>
                </c:pt>
                <c:pt idx="932">
                  <c:v>16.9473546953392</c:v>
                </c:pt>
                <c:pt idx="933">
                  <c:v>24.550865585053899</c:v>
                </c:pt>
                <c:pt idx="934">
                  <c:v>15.570074971999999</c:v>
                </c:pt>
                <c:pt idx="935">
                  <c:v>21.987372287652583</c:v>
                </c:pt>
                <c:pt idx="936">
                  <c:v>27.595516056312501</c:v>
                </c:pt>
                <c:pt idx="937">
                  <c:v>18.834077586773436</c:v>
                </c:pt>
                <c:pt idx="938">
                  <c:v>32.498795181062505</c:v>
                </c:pt>
                <c:pt idx="939">
                  <c:v>16.675186197381546</c:v>
                </c:pt>
                <c:pt idx="940">
                  <c:v>27.146996512199216</c:v>
                </c:pt>
                <c:pt idx="941">
                  <c:v>32.010111043265631</c:v>
                </c:pt>
                <c:pt idx="942">
                  <c:v>24.393097554984372</c:v>
                </c:pt>
                <c:pt idx="943">
                  <c:v>39.260267174737223</c:v>
                </c:pt>
                <c:pt idx="944">
                  <c:v>21.6410219289126</c:v>
                </c:pt>
                <c:pt idx="945">
                  <c:v>21.934414248097656</c:v>
                </c:pt>
                <c:pt idx="946">
                  <c:v>26.80015307974806</c:v>
                </c:pt>
                <c:pt idx="947">
                  <c:v>18.030709587785154</c:v>
                </c:pt>
                <c:pt idx="948">
                  <c:v>30.453489302144536</c:v>
                </c:pt>
                <c:pt idx="949">
                  <c:v>16.080105195362037</c:v>
                </c:pt>
                <c:pt idx="950">
                  <c:v>26.590367954299623</c:v>
                </c:pt>
                <c:pt idx="951">
                  <c:v>29.820696055689456</c:v>
                </c:pt>
                <c:pt idx="952">
                  <c:v>20.660482897026768</c:v>
                </c:pt>
                <c:pt idx="953">
                  <c:v>37.433322891779298</c:v>
                </c:pt>
                <c:pt idx="954">
                  <c:v>19.264609971251769</c:v>
                </c:pt>
                <c:pt idx="955">
                  <c:v>20.947410956857286</c:v>
                </c:pt>
                <c:pt idx="956">
                  <c:v>26.855365761018554</c:v>
                </c:pt>
                <c:pt idx="957">
                  <c:v>16.826861527913454</c:v>
                </c:pt>
                <c:pt idx="958">
                  <c:v>28.298380474539066</c:v>
                </c:pt>
                <c:pt idx="959">
                  <c:v>15.699713318125001</c:v>
                </c:pt>
                <c:pt idx="960">
                  <c:v>18.444508054547551</c:v>
                </c:pt>
                <c:pt idx="961">
                  <c:v>22.14071556151217</c:v>
                </c:pt>
                <c:pt idx="962">
                  <c:v>16.394904155763712</c:v>
                </c:pt>
                <c:pt idx="963">
                  <c:v>24.325563261477782</c:v>
                </c:pt>
                <c:pt idx="964">
                  <c:v>15.403712324000002</c:v>
                </c:pt>
                <c:pt idx="965">
                  <c:v>20.846311142246876</c:v>
                </c:pt>
                <c:pt idx="966">
                  <c:v>25.162970926655621</c:v>
                </c:pt>
                <c:pt idx="967">
                  <c:v>18.07531126910655</c:v>
                </c:pt>
                <c:pt idx="968">
                  <c:v>29.03751653185229</c:v>
                </c:pt>
                <c:pt idx="969">
                  <c:v>16.297964520882083</c:v>
                </c:pt>
                <c:pt idx="970">
                  <c:v>25.538609297182123</c:v>
                </c:pt>
                <c:pt idx="971">
                  <c:v>29.263332140160156</c:v>
                </c:pt>
                <c:pt idx="972">
                  <c:v>23.947307507128901</c:v>
                </c:pt>
                <c:pt idx="973">
                  <c:v>41.443905277796866</c:v>
                </c:pt>
                <c:pt idx="974">
                  <c:v>20.753201723230468</c:v>
                </c:pt>
                <c:pt idx="975">
                  <c:v>21.313347871185549</c:v>
                </c:pt>
                <c:pt idx="976">
                  <c:v>26.062205871976559</c:v>
                </c:pt>
                <c:pt idx="977">
                  <c:v>17.746078304820315</c:v>
                </c:pt>
                <c:pt idx="978">
                  <c:v>32.172961859593748</c:v>
                </c:pt>
                <c:pt idx="979">
                  <c:v>16.208772913732236</c:v>
                </c:pt>
                <c:pt idx="980">
                  <c:v>17.729518270917971</c:v>
                </c:pt>
                <c:pt idx="981">
                  <c:v>19.489192191959383</c:v>
                </c:pt>
                <c:pt idx="982">
                  <c:v>16.536753342000001</c:v>
                </c:pt>
                <c:pt idx="983">
                  <c:v>23.530160973712345</c:v>
                </c:pt>
                <c:pt idx="984">
                  <c:v>15.523174539999998</c:v>
                </c:pt>
                <c:pt idx="985">
                  <c:v>16.349537690887693</c:v>
                </c:pt>
                <c:pt idx="986">
                  <c:v>17.647508351646955</c:v>
                </c:pt>
                <c:pt idx="987">
                  <c:v>15.296680597999998</c:v>
                </c:pt>
                <c:pt idx="988">
                  <c:v>19.738711422203124</c:v>
                </c:pt>
                <c:pt idx="989">
                  <c:v>14.024122249999998</c:v>
                </c:pt>
                <c:pt idx="990">
                  <c:v>20.61037580940738</c:v>
                </c:pt>
                <c:pt idx="991">
                  <c:v>20.47062131405897</c:v>
                </c:pt>
                <c:pt idx="992">
                  <c:v>16.779758560515624</c:v>
                </c:pt>
                <c:pt idx="993">
                  <c:v>25.820564344312668</c:v>
                </c:pt>
                <c:pt idx="994">
                  <c:v>15.243683012463705</c:v>
                </c:pt>
                <c:pt idx="995">
                  <c:v>17.734446020000004</c:v>
                </c:pt>
                <c:pt idx="996">
                  <c:v>18.329895172000001</c:v>
                </c:pt>
                <c:pt idx="997">
                  <c:v>16.716902743999999</c:v>
                </c:pt>
                <c:pt idx="998">
                  <c:v>20.030921690492189</c:v>
                </c:pt>
                <c:pt idx="999">
                  <c:v>15.424855956</c:v>
                </c:pt>
                <c:pt idx="1000">
                  <c:v>18.782930073154844</c:v>
                </c:pt>
                <c:pt idx="1001">
                  <c:v>20.694103473351564</c:v>
                </c:pt>
                <c:pt idx="1002">
                  <c:v>17.202947283995048</c:v>
                </c:pt>
                <c:pt idx="1003">
                  <c:v>28.60460398275</c:v>
                </c:pt>
                <c:pt idx="1004">
                  <c:v>15.232477602259276</c:v>
                </c:pt>
                <c:pt idx="1005">
                  <c:v>16.362076246762193</c:v>
                </c:pt>
                <c:pt idx="1006">
                  <c:v>18.119353034589462</c:v>
                </c:pt>
                <c:pt idx="1007">
                  <c:v>15.215983926000002</c:v>
                </c:pt>
                <c:pt idx="1008">
                  <c:v>19.574010921296871</c:v>
                </c:pt>
                <c:pt idx="1009">
                  <c:v>14.006682746000001</c:v>
                </c:pt>
                <c:pt idx="1010">
                  <c:v>17.642608970503666</c:v>
                </c:pt>
                <c:pt idx="1011">
                  <c:v>20.900506049813291</c:v>
                </c:pt>
                <c:pt idx="1012">
                  <c:v>15.722739525770224</c:v>
                </c:pt>
                <c:pt idx="1013">
                  <c:v>24.81224308785205</c:v>
                </c:pt>
                <c:pt idx="1014">
                  <c:v>15.112978488000003</c:v>
                </c:pt>
                <c:pt idx="1015">
                  <c:v>20.633427196596681</c:v>
                </c:pt>
                <c:pt idx="1016">
                  <c:v>23.215086359392796</c:v>
                </c:pt>
                <c:pt idx="1017">
                  <c:v>17.835758244634274</c:v>
                </c:pt>
                <c:pt idx="1018">
                  <c:v>31.151199710363283</c:v>
                </c:pt>
                <c:pt idx="1019">
                  <c:v>15.961052117719852</c:v>
                </c:pt>
                <c:pt idx="1020">
                  <c:v>17.23046690154489</c:v>
                </c:pt>
                <c:pt idx="1021">
                  <c:v>20.031548489131367</c:v>
                </c:pt>
                <c:pt idx="1022">
                  <c:v>15.731374782488524</c:v>
                </c:pt>
                <c:pt idx="1023">
                  <c:v>23.467090424828612</c:v>
                </c:pt>
                <c:pt idx="1024">
                  <c:v>14.337513018000001</c:v>
                </c:pt>
                <c:pt idx="1025">
                  <c:v>21.264351502437503</c:v>
                </c:pt>
                <c:pt idx="1026">
                  <c:v>23.295594323210935</c:v>
                </c:pt>
                <c:pt idx="1027">
                  <c:v>18.725976018597905</c:v>
                </c:pt>
                <c:pt idx="1028">
                  <c:v>29.999585234859374</c:v>
                </c:pt>
                <c:pt idx="1029">
                  <c:v>17.469485839697168</c:v>
                </c:pt>
                <c:pt idx="1030">
                  <c:v>17.135254403870693</c:v>
                </c:pt>
                <c:pt idx="1031">
                  <c:v>19.106723365010737</c:v>
                </c:pt>
                <c:pt idx="1032">
                  <c:v>16.02491991847975</c:v>
                </c:pt>
                <c:pt idx="1033">
                  <c:v>20.262961644366808</c:v>
                </c:pt>
                <c:pt idx="1034">
                  <c:v>15.283065502000001</c:v>
                </c:pt>
                <c:pt idx="1035">
                  <c:v>17.099222282847659</c:v>
                </c:pt>
                <c:pt idx="1036">
                  <c:v>19.702184672311553</c:v>
                </c:pt>
                <c:pt idx="1037">
                  <c:v>15.847143445924466</c:v>
                </c:pt>
                <c:pt idx="1038">
                  <c:v>25.290428610945309</c:v>
                </c:pt>
                <c:pt idx="1039">
                  <c:v>14.87913693</c:v>
                </c:pt>
                <c:pt idx="1040">
                  <c:v>17.030198497318779</c:v>
                </c:pt>
                <c:pt idx="1041">
                  <c:v>18.97373895478125</c:v>
                </c:pt>
                <c:pt idx="1042">
                  <c:v>15.485643373763274</c:v>
                </c:pt>
                <c:pt idx="1043">
                  <c:v>23.079812017786438</c:v>
                </c:pt>
                <c:pt idx="1044">
                  <c:v>14.991210232</c:v>
                </c:pt>
                <c:pt idx="1045">
                  <c:v>21.197842539875005</c:v>
                </c:pt>
                <c:pt idx="1046">
                  <c:v>26.082921729545657</c:v>
                </c:pt>
                <c:pt idx="1047">
                  <c:v>18.183718221451212</c:v>
                </c:pt>
                <c:pt idx="1048">
                  <c:v>31.280201724207036</c:v>
                </c:pt>
                <c:pt idx="1049">
                  <c:v>17.094661362609376</c:v>
                </c:pt>
                <c:pt idx="1051" formatCode="_(&quot;$&quot;* #,##0.0_);_(&quot;$&quot;* \(#,##0.0\);_(&quot;$&quot;* &quot;-&quot;??_);_(@_)">
                  <c:v>15.016541254000002</c:v>
                </c:pt>
                <c:pt idx="1052" formatCode="_(&quot;$&quot;* #,##0.0_);_(&quot;$&quot;* \(#,##0.0\);_(&quot;$&quot;* &quot;-&quot;??_);_(@_)">
                  <c:v>15.949786850000001</c:v>
                </c:pt>
                <c:pt idx="1053" formatCode="_(&quot;$&quot;* #,##0.0_);_(&quot;$&quot;* \(#,##0.0\);_(&quot;$&quot;* &quot;-&quot;??_);_(@_)">
                  <c:v>14.15959119</c:v>
                </c:pt>
                <c:pt idx="1054" formatCode="_(&quot;$&quot;* #,##0.0_);_(&quot;$&quot;* \(#,##0.0\);_(&quot;$&quot;* &quot;-&quot;??_);_(@_)">
                  <c:v>16.752478753999998</c:v>
                </c:pt>
                <c:pt idx="1055" formatCode="_(&quot;$&quot;* #,##0.0_);_(&quot;$&quot;* \(#,##0.0\);_(&quot;$&quot;* &quot;-&quot;??_);_(@_)">
                  <c:v>13.357144494499998</c:v>
                </c:pt>
                <c:pt idx="1056" formatCode="_(&quot;$&quot;* #,##0.0_);_(&quot;$&quot;* \(#,##0.0\);_(&quot;$&quot;* &quot;-&quot;??_);_(@_)">
                  <c:v>14.757855952999998</c:v>
                </c:pt>
                <c:pt idx="1057" formatCode="_(&quot;$&quot;* #,##0.0_);_(&quot;$&quot;* \(#,##0.0\);_(&quot;$&quot;* &quot;-&quot;??_);_(@_)">
                  <c:v>15.707299935376524</c:v>
                </c:pt>
                <c:pt idx="1058" formatCode="_(&quot;$&quot;* #,##0.0_);_(&quot;$&quot;* \(#,##0.0\);_(&quot;$&quot;* &quot;-&quot;??_);_(@_)">
                  <c:v>13.985950345999997</c:v>
                </c:pt>
                <c:pt idx="1059" formatCode="_(&quot;$&quot;* #,##0.0_);_(&quot;$&quot;* \(#,##0.0\);_(&quot;$&quot;* &quot;-&quot;??_);_(@_)">
                  <c:v>16.679219026000002</c:v>
                </c:pt>
                <c:pt idx="1060" formatCode="_(&quot;$&quot;* #,##0.0_);_(&quot;$&quot;* \(#,##0.0\);_(&quot;$&quot;* &quot;-&quot;??_);_(@_)">
                  <c:v>12.762515019500002</c:v>
                </c:pt>
                <c:pt idx="1061" formatCode="_(&quot;$&quot;* #,##0.0_);_(&quot;$&quot;* \(#,##0.0\);_(&quot;$&quot;* &quot;-&quot;??_);_(@_)">
                  <c:v>15.476051775</c:v>
                </c:pt>
                <c:pt idx="1062" formatCode="_(&quot;$&quot;* #,##0.0_);_(&quot;$&quot;* \(#,##0.0\);_(&quot;$&quot;* &quot;-&quot;??_);_(@_)">
                  <c:v>16.524433330000001</c:v>
                </c:pt>
                <c:pt idx="1063" formatCode="_(&quot;$&quot;* #,##0.0_);_(&quot;$&quot;* \(#,##0.0\);_(&quot;$&quot;* &quot;-&quot;??_);_(@_)">
                  <c:v>14.412262632500005</c:v>
                </c:pt>
                <c:pt idx="1064" formatCode="_(&quot;$&quot;* #,##0.0_);_(&quot;$&quot;* \(#,##0.0\);_(&quot;$&quot;* &quot;-&quot;??_);_(@_)">
                  <c:v>17.379755149000001</c:v>
                </c:pt>
                <c:pt idx="1065" formatCode="_(&quot;$&quot;* #,##0.0_);_(&quot;$&quot;* \(#,##0.0\);_(&quot;$&quot;* &quot;-&quot;??_);_(@_)">
                  <c:v>13.436834737000003</c:v>
                </c:pt>
                <c:pt idx="1066" formatCode="_(&quot;$&quot;* #,##0.0_);_(&quot;$&quot;* \(#,##0.0\);_(&quot;$&quot;* &quot;-&quot;??_);_(@_)">
                  <c:v>18.096070553000001</c:v>
                </c:pt>
                <c:pt idx="1067" formatCode="_(&quot;$&quot;* #,##0.0_);_(&quot;$&quot;* \(#,##0.0\);_(&quot;$&quot;* &quot;-&quot;??_);_(@_)">
                  <c:v>18.832712614781251</c:v>
                </c:pt>
                <c:pt idx="1068" formatCode="_(&quot;$&quot;* #,##0.0_);_(&quot;$&quot;* \(#,##0.0\);_(&quot;$&quot;* &quot;-&quot;??_);_(@_)">
                  <c:v>17.292810579125003</c:v>
                </c:pt>
                <c:pt idx="1069" formatCode="_(&quot;$&quot;* #,##0.0_);_(&quot;$&quot;* \(#,##0.0\);_(&quot;$&quot;* &quot;-&quot;??_);_(@_)">
                  <c:v>20.480857304683589</c:v>
                </c:pt>
                <c:pt idx="1070" formatCode="_(&quot;$&quot;* #,##0.0_);_(&quot;$&quot;* \(#,##0.0\);_(&quot;$&quot;* &quot;-&quot;??_);_(@_)">
                  <c:v>16.59269881598242</c:v>
                </c:pt>
                <c:pt idx="1071" formatCode="_(&quot;$&quot;* #,##0.0_);_(&quot;$&quot;* \(#,##0.0\);_(&quot;$&quot;* &quot;-&quot;??_);_(@_)">
                  <c:v>13.736953086500002</c:v>
                </c:pt>
                <c:pt idx="1072" formatCode="_(&quot;$&quot;* #,##0.0_);_(&quot;$&quot;* \(#,##0.0\);_(&quot;$&quot;* &quot;-&quot;??_);_(@_)">
                  <c:v>14.656673570499999</c:v>
                </c:pt>
                <c:pt idx="1073" formatCode="_(&quot;$&quot;* #,##0.0_);_(&quot;$&quot;* \(#,##0.0\);_(&quot;$&quot;* &quot;-&quot;??_);_(@_)">
                  <c:v>13.00666847275</c:v>
                </c:pt>
                <c:pt idx="1074" formatCode="_(&quot;$&quot;* #,##0.0_);_(&quot;$&quot;* \(#,##0.0\);_(&quot;$&quot;* &quot;-&quot;??_);_(@_)">
                  <c:v>15.821924124000001</c:v>
                </c:pt>
                <c:pt idx="1075" formatCode="_(&quot;$&quot;* #,##0.0_);_(&quot;$&quot;* \(#,##0.0\);_(&quot;$&quot;* &quot;-&quot;??_);_(@_)">
                  <c:v>12.328231917749999</c:v>
                </c:pt>
                <c:pt idx="1076" formatCode="_(&quot;$&quot;* #,##0.0_);_(&quot;$&quot;* \(#,##0.0\);_(&quot;$&quot;* &quot;-&quot;??_);_(@_)">
                  <c:v>14.428940713739687</c:v>
                </c:pt>
                <c:pt idx="1077" formatCode="_(&quot;$&quot;* #,##0.0_);_(&quot;$&quot;* \(#,##0.0\);_(&quot;$&quot;* &quot;-&quot;??_);_(@_)">
                  <c:v>15.494505683</c:v>
                </c:pt>
                <c:pt idx="1078" formatCode="_(&quot;$&quot;* #,##0.0_);_(&quot;$&quot;* \(#,##0.0\);_(&quot;$&quot;* &quot;-&quot;??_);_(@_)">
                  <c:v>13.6849040975</c:v>
                </c:pt>
                <c:pt idx="1079" formatCode="_(&quot;$&quot;* #,##0.0_);_(&quot;$&quot;* \(#,##0.0\);_(&quot;$&quot;* &quot;-&quot;??_);_(@_)">
                  <c:v>16.452395835927689</c:v>
                </c:pt>
                <c:pt idx="1080" formatCode="_(&quot;$&quot;* #,##0.0_);_(&quot;$&quot;* \(#,##0.0\);_(&quot;$&quot;* &quot;-&quot;??_);_(@_)">
                  <c:v>12.846306561500002</c:v>
                </c:pt>
                <c:pt idx="1081" formatCode="_(&quot;$&quot;* #,##0.0_);_(&quot;$&quot;* \(#,##0.0\);_(&quot;$&quot;* &quot;-&quot;??_);_(@_)">
                  <c:v>13.60780796125</c:v>
                </c:pt>
                <c:pt idx="1082" formatCode="_(&quot;$&quot;* #,##0.0_);_(&quot;$&quot;* \(#,##0.0\);_(&quot;$&quot;* &quot;-&quot;??_);_(@_)">
                  <c:v>14.801806907</c:v>
                </c:pt>
                <c:pt idx="1083" formatCode="_(&quot;$&quot;* #,##0.0_);_(&quot;$&quot;* \(#,##0.0\);_(&quot;$&quot;* &quot;-&quot;??_);_(@_)">
                  <c:v>13.265964528500003</c:v>
                </c:pt>
                <c:pt idx="1084" formatCode="_(&quot;$&quot;* #,##0.0_);_(&quot;$&quot;* \(#,##0.0\);_(&quot;$&quot;* &quot;-&quot;??_);_(@_)">
                  <c:v>15.548659289500002</c:v>
                </c:pt>
                <c:pt idx="1085" formatCode="_(&quot;$&quot;* #,##0.0_);_(&quot;$&quot;* \(#,##0.0\);_(&quot;$&quot;* &quot;-&quot;??_);_(@_)">
                  <c:v>12.338893319749999</c:v>
                </c:pt>
                <c:pt idx="1086" formatCode="_(&quot;$&quot;* #,##0.0_);_(&quot;$&quot;* \(#,##0.0\);_(&quot;$&quot;* &quot;-&quot;??_);_(@_)">
                  <c:v>14.971211397000001</c:v>
                </c:pt>
                <c:pt idx="1087" formatCode="_(&quot;$&quot;* #,##0.0_);_(&quot;$&quot;* \(#,##0.0\);_(&quot;$&quot;* &quot;-&quot;??_);_(@_)">
                  <c:v>16.066955436000001</c:v>
                </c:pt>
                <c:pt idx="1088" formatCode="_(&quot;$&quot;* #,##0.0_);_(&quot;$&quot;* \(#,##0.0\);_(&quot;$&quot;* &quot;-&quot;??_);_(@_)">
                  <c:v>13.902228720500002</c:v>
                </c:pt>
                <c:pt idx="1089" formatCode="_(&quot;$&quot;* #,##0.0_);_(&quot;$&quot;* \(#,##0.0\);_(&quot;$&quot;* &quot;-&quot;??_);_(@_)">
                  <c:v>16.928610084363186</c:v>
                </c:pt>
                <c:pt idx="1090" formatCode="_(&quot;$&quot;* #,##0.0_);_(&quot;$&quot;* \(#,##0.0\);_(&quot;$&quot;* &quot;-&quot;??_);_(@_)">
                  <c:v>12.923858547500002</c:v>
                </c:pt>
                <c:pt idx="1091" formatCode="_(&quot;$&quot;* #,##0.0_);_(&quot;$&quot;* \(#,##0.0\);_(&quot;$&quot;* &quot;-&quot;??_);_(@_)">
                  <c:v>14.737589596999999</c:v>
                </c:pt>
                <c:pt idx="1092" formatCode="_(&quot;$&quot;* #,##0.0_);_(&quot;$&quot;* \(#,##0.0\);_(&quot;$&quot;* &quot;-&quot;??_);_(@_)">
                  <c:v>15.830130313</c:v>
                </c:pt>
                <c:pt idx="1093" formatCode="_(&quot;$&quot;* #,##0.0_);_(&quot;$&quot;* \(#,##0.0\);_(&quot;$&quot;* &quot;-&quot;??_);_(@_)">
                  <c:v>13.698174700499999</c:v>
                </c:pt>
                <c:pt idx="1094" formatCode="_(&quot;$&quot;* #,##0.0_);_(&quot;$&quot;* \(#,##0.0\);_(&quot;$&quot;* &quot;-&quot;??_);_(@_)">
                  <c:v>16.502827403000001</c:v>
                </c:pt>
                <c:pt idx="1095" formatCode="_(&quot;$&quot;* #,##0.0_);_(&quot;$&quot;* \(#,##0.0\);_(&quot;$&quot;* &quot;-&quot;??_);_(@_)">
                  <c:v>12.892066811499998</c:v>
                </c:pt>
                <c:pt idx="1096" formatCode="_(&quot;$&quot;* #,##0.0_);_(&quot;$&quot;* \(#,##0.0\);_(&quot;$&quot;* &quot;-&quot;??_);_(@_)">
                  <c:v>13.909986345999998</c:v>
                </c:pt>
                <c:pt idx="1097" formatCode="_(&quot;$&quot;* #,##0.0_);_(&quot;$&quot;* \(#,##0.0\);_(&quot;$&quot;* &quot;-&quot;??_);_(@_)">
                  <c:v>14.718734058999999</c:v>
                </c:pt>
                <c:pt idx="1098" formatCode="_(&quot;$&quot;* #,##0.0_);_(&quot;$&quot;* \(#,##0.0\);_(&quot;$&quot;* &quot;-&quot;??_);_(@_)">
                  <c:v>13.11839565</c:v>
                </c:pt>
                <c:pt idx="1099" formatCode="_(&quot;$&quot;* #,##0.0_);_(&quot;$&quot;* \(#,##0.0\);_(&quot;$&quot;* &quot;-&quot;??_);_(@_)">
                  <c:v>15.923356736281276</c:v>
                </c:pt>
                <c:pt idx="1100" formatCode="_(&quot;$&quot;* #,##0.0_);_(&quot;$&quot;* \(#,##0.0\);_(&quot;$&quot;* &quot;-&quot;??_);_(@_)">
                  <c:v>12.410756459749999</c:v>
                </c:pt>
                <c:pt idx="1101" formatCode="_(&quot;$&quot;* #,##0.0_);_(&quot;$&quot;* \(#,##0.0\);_(&quot;$&quot;* &quot;-&quot;??_);_(@_)">
                  <c:v>13.616560877500001</c:v>
                </c:pt>
                <c:pt idx="1102" formatCode="_(&quot;$&quot;* #,##0.0_);_(&quot;$&quot;* \(#,##0.0\);_(&quot;$&quot;* &quot;-&quot;??_);_(@_)">
                  <c:v>14.6452758635</c:v>
                </c:pt>
                <c:pt idx="1103" formatCode="_(&quot;$&quot;* #,##0.0_);_(&quot;$&quot;* \(#,##0.0\);_(&quot;$&quot;* &quot;-&quot;??_);_(@_)">
                  <c:v>12.942308672000003</c:v>
                </c:pt>
                <c:pt idx="1104" formatCode="_(&quot;$&quot;* #,##0.0_);_(&quot;$&quot;* \(#,##0.0\);_(&quot;$&quot;* &quot;-&quot;??_);_(@_)">
                  <c:v>15.636327821000002</c:v>
                </c:pt>
                <c:pt idx="1105" formatCode="_(&quot;$&quot;* #,##0.0_);_(&quot;$&quot;* \(#,##0.0\);_(&quot;$&quot;* &quot;-&quot;??_);_(@_)">
                  <c:v>12.103432735499998</c:v>
                </c:pt>
                <c:pt idx="1106" formatCode="_(&quot;$&quot;* #,##0.0_);_(&quot;$&quot;* \(#,##0.0\);_(&quot;$&quot;* &quot;-&quot;??_);_(@_)">
                  <c:v>14.477486729000002</c:v>
                </c:pt>
                <c:pt idx="1107" formatCode="_(&quot;$&quot;* #,##0.0_);_(&quot;$&quot;* \(#,##0.0\);_(&quot;$&quot;* &quot;-&quot;??_);_(@_)">
                  <c:v>15.241611406999999</c:v>
                </c:pt>
                <c:pt idx="1108" formatCode="_(&quot;$&quot;* #,##0.0_);_(&quot;$&quot;* \(#,##0.0\);_(&quot;$&quot;* &quot;-&quot;??_);_(@_)">
                  <c:v>13.287046829500001</c:v>
                </c:pt>
                <c:pt idx="1109" formatCode="_(&quot;$&quot;* #,##0.0_);_(&quot;$&quot;* \(#,##0.0\);_(&quot;$&quot;* &quot;-&quot;??_);_(@_)">
                  <c:v>16.467415169999999</c:v>
                </c:pt>
                <c:pt idx="1110" formatCode="_(&quot;$&quot;* #,##0.0_);_(&quot;$&quot;* \(#,##0.0\);_(&quot;$&quot;* &quot;-&quot;??_);_(@_)">
                  <c:v>12.51016421225</c:v>
                </c:pt>
                <c:pt idx="1111" formatCode="_(&quot;$&quot;* #,##0.0_);_(&quot;$&quot;* \(#,##0.0\);_(&quot;$&quot;* &quot;-&quot;??_);_(@_)">
                  <c:v>14.801495854499997</c:v>
                </c:pt>
                <c:pt idx="1112" formatCode="_(&quot;$&quot;* #,##0.0_);_(&quot;$&quot;* \(#,##0.0\);_(&quot;$&quot;* &quot;-&quot;??_);_(@_)">
                  <c:v>15.709286619</c:v>
                </c:pt>
                <c:pt idx="1113" formatCode="_(&quot;$&quot;* #,##0.0_);_(&quot;$&quot;* \(#,##0.0\);_(&quot;$&quot;* &quot;-&quot;??_);_(@_)">
                  <c:v>13.753339069500001</c:v>
                </c:pt>
                <c:pt idx="1114" formatCode="_(&quot;$&quot;* #,##0.0_);_(&quot;$&quot;* \(#,##0.0\);_(&quot;$&quot;* &quot;-&quot;??_);_(@_)">
                  <c:v>16.798109152000002</c:v>
                </c:pt>
                <c:pt idx="1115" formatCode="_(&quot;$&quot;* #,##0.0_);_(&quot;$&quot;* \(#,##0.0\);_(&quot;$&quot;* &quot;-&quot;??_);_(@_)">
                  <c:v>12.744796628000003</c:v>
                </c:pt>
                <c:pt idx="1116" formatCode="_(&quot;$&quot;* #,##0.0_);_(&quot;$&quot;* \(#,##0.0\);_(&quot;$&quot;* &quot;-&quot;??_);_(@_)">
                  <c:v>16.896237798965856</c:v>
                </c:pt>
                <c:pt idx="1117" formatCode="_(&quot;$&quot;* #,##0.0_);_(&quot;$&quot;* \(#,##0.0\);_(&quot;$&quot;* &quot;-&quot;??_);_(@_)">
                  <c:v>18.41618900671784</c:v>
                </c:pt>
                <c:pt idx="1118" formatCode="_(&quot;$&quot;* #,##0.0_);_(&quot;$&quot;* \(#,##0.0\);_(&quot;$&quot;* &quot;-&quot;??_);_(@_)">
                  <c:v>15.572685152000004</c:v>
                </c:pt>
                <c:pt idx="1119" formatCode="_(&quot;$&quot;* #,##0.0_);_(&quot;$&quot;* \(#,##0.0\);_(&quot;$&quot;* &quot;-&quot;??_);_(@_)">
                  <c:v>19.406808306193359</c:v>
                </c:pt>
                <c:pt idx="1120" formatCode="_(&quot;$&quot;* #,##0.0_);_(&quot;$&quot;* \(#,##0.0\);_(&quot;$&quot;* &quot;-&quot;??_);_(@_)">
                  <c:v>14.201415706754858</c:v>
                </c:pt>
                <c:pt idx="1121" formatCode="_(&quot;$&quot;* #,##0.0_);_(&quot;$&quot;* \(#,##0.0\);_(&quot;$&quot;* &quot;-&quot;??_);_(@_)">
                  <c:v>15.102518706629533</c:v>
                </c:pt>
                <c:pt idx="1122" formatCode="_(&quot;$&quot;* #,##0.0_);_(&quot;$&quot;* \(#,##0.0\);_(&quot;$&quot;* &quot;-&quot;??_);_(@_)">
                  <c:v>16.187107345023637</c:v>
                </c:pt>
                <c:pt idx="1123" formatCode="_(&quot;$&quot;* #,##0.0_);_(&quot;$&quot;* \(#,##0.0\);_(&quot;$&quot;* &quot;-&quot;??_);_(@_)">
                  <c:v>14.226031253999999</c:v>
                </c:pt>
                <c:pt idx="1124" formatCode="_(&quot;$&quot;* #,##0.0_);_(&quot;$&quot;* \(#,##0.0\);_(&quot;$&quot;* &quot;-&quot;??_);_(@_)">
                  <c:v>17.493399928640624</c:v>
                </c:pt>
                <c:pt idx="1125" formatCode="_(&quot;$&quot;* #,##0.0_);_(&quot;$&quot;* \(#,##0.0\);_(&quot;$&quot;* &quot;-&quot;??_);_(@_)">
                  <c:v>13.473384128500001</c:v>
                </c:pt>
                <c:pt idx="1126" formatCode="_(&quot;$&quot;* #,##0.0_);_(&quot;$&quot;* \(#,##0.0\);_(&quot;$&quot;* &quot;-&quot;??_);_(@_)">
                  <c:v>14.687037469000002</c:v>
                </c:pt>
                <c:pt idx="1127" formatCode="_(&quot;$&quot;* #,##0.0_);_(&quot;$&quot;* \(#,##0.0\);_(&quot;$&quot;* &quot;-&quot;??_);_(@_)">
                  <c:v>15.601259844000001</c:v>
                </c:pt>
                <c:pt idx="1128" formatCode="_(&quot;$&quot;* #,##0.0_);_(&quot;$&quot;* \(#,##0.0\);_(&quot;$&quot;* &quot;-&quot;??_);_(@_)">
                  <c:v>13.884216257000002</c:v>
                </c:pt>
                <c:pt idx="1129" formatCode="_(&quot;$&quot;* #,##0.0_);_(&quot;$&quot;* \(#,##0.0\);_(&quot;$&quot;* &quot;-&quot;??_);_(@_)">
                  <c:v>16.131561445117441</c:v>
                </c:pt>
                <c:pt idx="1130" formatCode="_(&quot;$&quot;* #,##0.0_);_(&quot;$&quot;* \(#,##0.0\);_(&quot;$&quot;* &quot;-&quot;??_);_(@_)">
                  <c:v>13.022381214000001</c:v>
                </c:pt>
                <c:pt idx="1131" formatCode="_(&quot;$&quot;* #,##0.0_);_(&quot;$&quot;* \(#,##0.0\);_(&quot;$&quot;* &quot;-&quot;??_);_(@_)">
                  <c:v>13.947245706000002</c:v>
                </c:pt>
                <c:pt idx="1132" formatCode="_(&quot;$&quot;* #,##0.0_);_(&quot;$&quot;* \(#,##0.0\);_(&quot;$&quot;* &quot;-&quot;??_);_(@_)">
                  <c:v>14.983542367</c:v>
                </c:pt>
                <c:pt idx="1133" formatCode="_(&quot;$&quot;* #,##0.0_);_(&quot;$&quot;* \(#,##0.0\);_(&quot;$&quot;* &quot;-&quot;??_);_(@_)">
                  <c:v>13.383831808749999</c:v>
                </c:pt>
                <c:pt idx="1134" formatCode="_(&quot;$&quot;* #,##0.0_);_(&quot;$&quot;* \(#,##0.0\);_(&quot;$&quot;* &quot;-&quot;??_);_(@_)">
                  <c:v>15.611901046000002</c:v>
                </c:pt>
                <c:pt idx="1135" formatCode="_(&quot;$&quot;* #,##0.0_);_(&quot;$&quot;* \(#,##0.0\);_(&quot;$&quot;* &quot;-&quot;??_);_(@_)">
                  <c:v>12.409068825249999</c:v>
                </c:pt>
                <c:pt idx="1136" formatCode="_(&quot;$&quot;* #,##0.0_);_(&quot;$&quot;* \(#,##0.0\);_(&quot;$&quot;* &quot;-&quot;??_);_(@_)">
                  <c:v>15.942301731000001</c:v>
                </c:pt>
                <c:pt idx="1137" formatCode="_(&quot;$&quot;* #,##0.0_);_(&quot;$&quot;* \(#,##0.0\);_(&quot;$&quot;* &quot;-&quot;??_);_(@_)">
                  <c:v>16.848693397000002</c:v>
                </c:pt>
                <c:pt idx="1138" formatCode="_(&quot;$&quot;* #,##0.0_);_(&quot;$&quot;* \(#,##0.0\);_(&quot;$&quot;* &quot;-&quot;??_);_(@_)">
                  <c:v>15.167685058000002</c:v>
                </c:pt>
                <c:pt idx="1139" formatCode="_(&quot;$&quot;* #,##0.0_);_(&quot;$&quot;* \(#,##0.0\);_(&quot;$&quot;* &quot;-&quot;??_);_(@_)">
                  <c:v>18.298031913999999</c:v>
                </c:pt>
                <c:pt idx="1140" formatCode="_(&quot;$&quot;* #,##0.0_);_(&quot;$&quot;* \(#,##0.0\);_(&quot;$&quot;* &quot;-&quot;??_);_(@_)">
                  <c:v>13.615786930000001</c:v>
                </c:pt>
                <c:pt idx="1141" formatCode="_(&quot;$&quot;* #,##0.0_);_(&quot;$&quot;* \(#,##0.0\);_(&quot;$&quot;* &quot;-&quot;??_);_(@_)">
                  <c:v>14.027473920999999</c:v>
                </c:pt>
                <c:pt idx="1142" formatCode="_(&quot;$&quot;* #,##0.0_);_(&quot;$&quot;* \(#,##0.0\);_(&quot;$&quot;* &quot;-&quot;??_);_(@_)">
                  <c:v>15.206622721499999</c:v>
                </c:pt>
                <c:pt idx="1143" formatCode="_(&quot;$&quot;* #,##0.0_);_(&quot;$&quot;* \(#,##0.0\);_(&quot;$&quot;* &quot;-&quot;??_);_(@_)">
                  <c:v>13.381687071500004</c:v>
                </c:pt>
                <c:pt idx="1144" formatCode="_(&quot;$&quot;* #,##0.0_);_(&quot;$&quot;* \(#,##0.0\);_(&quot;$&quot;* &quot;-&quot;??_);_(@_)">
                  <c:v>15.793043581843227</c:v>
                </c:pt>
                <c:pt idx="1145" formatCode="_(&quot;$&quot;* #,##0.0_);_(&quot;$&quot;* \(#,##0.0\);_(&quot;$&quot;* &quot;-&quot;??_);_(@_)">
                  <c:v>12.787419087000002</c:v>
                </c:pt>
                <c:pt idx="1146" formatCode="_(&quot;$&quot;* #,##0.0_);_(&quot;$&quot;* \(#,##0.0\);_(&quot;$&quot;* &quot;-&quot;??_);_(@_)">
                  <c:v>14.999566349999998</c:v>
                </c:pt>
                <c:pt idx="1147" formatCode="_(&quot;$&quot;* #,##0.0_);_(&quot;$&quot;* \(#,##0.0\);_(&quot;$&quot;* &quot;-&quot;??_);_(@_)">
                  <c:v>15.932483576000001</c:v>
                </c:pt>
                <c:pt idx="1148" formatCode="_(&quot;$&quot;* #,##0.0_);_(&quot;$&quot;* \(#,##0.0\);_(&quot;$&quot;* &quot;-&quot;??_);_(@_)">
                  <c:v>14.2852400265</c:v>
                </c:pt>
                <c:pt idx="1149" formatCode="_(&quot;$&quot;* #,##0.0_);_(&quot;$&quot;* \(#,##0.0\);_(&quot;$&quot;* &quot;-&quot;??_);_(@_)">
                  <c:v>17.232750005136836</c:v>
                </c:pt>
                <c:pt idx="1150" formatCode="_(&quot;$&quot;* #,##0.0_);_(&quot;$&quot;* \(#,##0.0\);_(&quot;$&quot;* &quot;-&quot;??_);_(@_)">
                  <c:v>13.419486736500001</c:v>
                </c:pt>
                <c:pt idx="1151" formatCode="_(&quot;$&quot;* #,##0.0_);_(&quot;$&quot;* \(#,##0.0\);_(&quot;$&quot;* &quot;-&quot;??_);_(@_)">
                  <c:v>14.473220403999999</c:v>
                </c:pt>
                <c:pt idx="1152" formatCode="_(&quot;$&quot;* #,##0.0_);_(&quot;$&quot;* \(#,##0.0\);_(&quot;$&quot;* &quot;-&quot;??_);_(@_)">
                  <c:v>15.489943004934418</c:v>
                </c:pt>
                <c:pt idx="1153" formatCode="_(&quot;$&quot;* #,##0.0_);_(&quot;$&quot;* \(#,##0.0\);_(&quot;$&quot;* &quot;-&quot;??_);_(@_)">
                  <c:v>13.419270282999998</c:v>
                </c:pt>
                <c:pt idx="1154" formatCode="_(&quot;$&quot;* #,##0.0_);_(&quot;$&quot;* \(#,##0.0\);_(&quot;$&quot;* &quot;-&quot;??_);_(@_)">
                  <c:v>16.747923611729874</c:v>
                </c:pt>
                <c:pt idx="1155" formatCode="_(&quot;$&quot;* #,##0.0_);_(&quot;$&quot;* \(#,##0.0\);_(&quot;$&quot;* &quot;-&quot;??_);_(@_)">
                  <c:v>12.696025606000001</c:v>
                </c:pt>
                <c:pt idx="1156" formatCode="_(&quot;$&quot;* #,##0.0_);_(&quot;$&quot;* \(#,##0.0\);_(&quot;$&quot;* &quot;-&quot;??_);_(@_)">
                  <c:v>14.548004241999999</c:v>
                </c:pt>
                <c:pt idx="1157" formatCode="_(&quot;$&quot;* #,##0.0_);_(&quot;$&quot;* \(#,##0.0\);_(&quot;$&quot;* &quot;-&quot;??_);_(@_)">
                  <c:v>15.404649224</c:v>
                </c:pt>
                <c:pt idx="1158" formatCode="_(&quot;$&quot;* #,##0.0_);_(&quot;$&quot;* \(#,##0.0\);_(&quot;$&quot;* &quot;-&quot;??_);_(@_)">
                  <c:v>13.463437349999998</c:v>
                </c:pt>
                <c:pt idx="1159" formatCode="_(&quot;$&quot;* #,##0.0_);_(&quot;$&quot;* \(#,##0.0\);_(&quot;$&quot;* &quot;-&quot;??_);_(@_)">
                  <c:v>16.510081591999999</c:v>
                </c:pt>
                <c:pt idx="1160" formatCode="_(&quot;$&quot;* #,##0.0_);_(&quot;$&quot;* \(#,##0.0\);_(&quot;$&quot;* &quot;-&quot;??_);_(@_)">
                  <c:v>12.891058236500001</c:v>
                </c:pt>
                <c:pt idx="1161" formatCode="_(&quot;$&quot;* #,##0.0_);_(&quot;$&quot;* \(#,##0.0\);_(&quot;$&quot;* &quot;-&quot;??_);_(@_)">
                  <c:v>16.067999918054689</c:v>
                </c:pt>
                <c:pt idx="1162" formatCode="_(&quot;$&quot;* #,##0.0_);_(&quot;$&quot;* \(#,##0.0\);_(&quot;$&quot;* &quot;-&quot;??_);_(@_)">
                  <c:v>16.833247121500001</c:v>
                </c:pt>
                <c:pt idx="1163" formatCode="_(&quot;$&quot;* #,##0.0_);_(&quot;$&quot;* \(#,##0.0\);_(&quot;$&quot;* &quot;-&quot;??_);_(@_)">
                  <c:v>14.486362257000001</c:v>
                </c:pt>
                <c:pt idx="1164" formatCode="_(&quot;$&quot;* #,##0.0_);_(&quot;$&quot;* \(#,##0.0\);_(&quot;$&quot;* &quot;-&quot;??_);_(@_)">
                  <c:v>18.99210557411719</c:v>
                </c:pt>
                <c:pt idx="1165" formatCode="_(&quot;$&quot;* #,##0.0_);_(&quot;$&quot;* \(#,##0.0\);_(&quot;$&quot;* &quot;-&quot;??_);_(@_)">
                  <c:v>13.239300980499998</c:v>
                </c:pt>
                <c:pt idx="1166" formatCode="_(&quot;$&quot;* #,##0.0_);_(&quot;$&quot;* \(#,##0.0\);_(&quot;$&quot;* &quot;-&quot;??_);_(@_)">
                  <c:v>14.289673086499999</c:v>
                </c:pt>
                <c:pt idx="1167" formatCode="_(&quot;$&quot;* #,##0.0_);_(&quot;$&quot;* \(#,##0.0\);_(&quot;$&quot;* &quot;-&quot;??_);_(@_)">
                  <c:v>15.198552186000001</c:v>
                </c:pt>
                <c:pt idx="1168" formatCode="_(&quot;$&quot;* #,##0.0_);_(&quot;$&quot;* \(#,##0.0\);_(&quot;$&quot;* &quot;-&quot;??_);_(@_)">
                  <c:v>13.4241469875</c:v>
                </c:pt>
                <c:pt idx="1169" formatCode="_(&quot;$&quot;* #,##0.0_);_(&quot;$&quot;* \(#,##0.0\);_(&quot;$&quot;* &quot;-&quot;??_);_(@_)">
                  <c:v>15.968339513926662</c:v>
                </c:pt>
                <c:pt idx="1170" formatCode="_(&quot;$&quot;* #,##0.0_);_(&quot;$&quot;* \(#,##0.0\);_(&quot;$&quot;* &quot;-&quot;??_);_(@_)">
                  <c:v>12.569257416999998</c:v>
                </c:pt>
                <c:pt idx="1171" formatCode="_(&quot;$&quot;* #,##0.0_);_(&quot;$&quot;* \(#,##0.0\);_(&quot;$&quot;* &quot;-&quot;??_);_(@_)">
                  <c:v>14.380863851000001</c:v>
                </c:pt>
                <c:pt idx="1172" formatCode="_(&quot;$&quot;* #,##0.0_);_(&quot;$&quot;* \(#,##0.0\);_(&quot;$&quot;* &quot;-&quot;??_);_(@_)">
                  <c:v>15.162538526000001</c:v>
                </c:pt>
                <c:pt idx="1173" formatCode="_(&quot;$&quot;* #,##0.0_);_(&quot;$&quot;* \(#,##0.0\);_(&quot;$&quot;* &quot;-&quot;??_);_(@_)">
                  <c:v>13.498031008999998</c:v>
                </c:pt>
                <c:pt idx="1174" formatCode="_(&quot;$&quot;* #,##0.0_);_(&quot;$&quot;* \(#,##0.0\);_(&quot;$&quot;* &quot;-&quot;??_);_(@_)">
                  <c:v>16.185377772999999</c:v>
                </c:pt>
                <c:pt idx="1175" formatCode="_(&quot;$&quot;* #,##0.0_);_(&quot;$&quot;* \(#,##0.0\);_(&quot;$&quot;* &quot;-&quot;??_);_(@_)">
                  <c:v>12.5174032335</c:v>
                </c:pt>
                <c:pt idx="1176" formatCode="_(&quot;$&quot;* #,##0.0_);_(&quot;$&quot;* \(#,##0.0\);_(&quot;$&quot;* &quot;-&quot;??_);_(@_)">
                  <c:v>14.676432727000002</c:v>
                </c:pt>
                <c:pt idx="1177" formatCode="_(&quot;$&quot;* #,##0.0_);_(&quot;$&quot;* \(#,##0.0\);_(&quot;$&quot;* &quot;-&quot;??_);_(@_)">
                  <c:v>15.676963063999999</c:v>
                </c:pt>
                <c:pt idx="1178" formatCode="_(&quot;$&quot;* #,##0.0_);_(&quot;$&quot;* \(#,##0.0\);_(&quot;$&quot;* &quot;-&quot;??_);_(@_)">
                  <c:v>13.553980291</c:v>
                </c:pt>
                <c:pt idx="1179" formatCode="_(&quot;$&quot;* #,##0.0_);_(&quot;$&quot;* \(#,##0.0\);_(&quot;$&quot;* &quot;-&quot;??_);_(@_)">
                  <c:v>16.801854123999998</c:v>
                </c:pt>
                <c:pt idx="1180" formatCode="_(&quot;$&quot;* #,##0.0_);_(&quot;$&quot;* \(#,##0.0\);_(&quot;$&quot;* &quot;-&quot;??_);_(@_)">
                  <c:v>12.886177344</c:v>
                </c:pt>
                <c:pt idx="1181" formatCode="_(&quot;$&quot;* #,##0.0_);_(&quot;$&quot;* \(#,##0.0\);_(&quot;$&quot;* &quot;-&quot;??_);_(@_)">
                  <c:v>18.020425069906253</c:v>
                </c:pt>
                <c:pt idx="1182" formatCode="_(&quot;$&quot;* #,##0.0_);_(&quot;$&quot;* \(#,##0.0\);_(&quot;$&quot;* &quot;-&quot;??_);_(@_)">
                  <c:v>18.245590580554691</c:v>
                </c:pt>
                <c:pt idx="1183" formatCode="_(&quot;$&quot;* #,##0.0_);_(&quot;$&quot;* \(#,##0.0\);_(&quot;$&quot;* &quot;-&quot;??_);_(@_)">
                  <c:v>14.561987506625</c:v>
                </c:pt>
                <c:pt idx="1184" formatCode="_(&quot;$&quot;* #,##0.0_);_(&quot;$&quot;* \(#,##0.0\);_(&quot;$&quot;* &quot;-&quot;??_);_(@_)">
                  <c:v>20.731563208812503</c:v>
                </c:pt>
                <c:pt idx="1185" formatCode="_(&quot;$&quot;* #,##0.0_);_(&quot;$&quot;* \(#,##0.0\);_(&quot;$&quot;* &quot;-&quot;??_);_(@_)">
                  <c:v>14.244251471773802</c:v>
                </c:pt>
                <c:pt idx="1186" formatCode="_(&quot;$&quot;* #,##0.0_);_(&quot;$&quot;* \(#,##0.0\);_(&quot;$&quot;* &quot;-&quot;??_);_(@_)">
                  <c:v>14.138244945731412</c:v>
                </c:pt>
                <c:pt idx="1187" formatCode="_(&quot;$&quot;* #,##0.0_);_(&quot;$&quot;* \(#,##0.0\);_(&quot;$&quot;* &quot;-&quot;??_);_(@_)">
                  <c:v>14.974161943992929</c:v>
                </c:pt>
                <c:pt idx="1188" formatCode="_(&quot;$&quot;* #,##0.0_);_(&quot;$&quot;* \(#,##0.0\);_(&quot;$&quot;* &quot;-&quot;??_);_(@_)">
                  <c:v>13.184662284</c:v>
                </c:pt>
                <c:pt idx="1189" formatCode="_(&quot;$&quot;* #,##0.0_);_(&quot;$&quot;* \(#,##0.0\);_(&quot;$&quot;* &quot;-&quot;??_);_(@_)">
                  <c:v>16.950783690749994</c:v>
                </c:pt>
                <c:pt idx="1190" formatCode="_(&quot;$&quot;* #,##0.0_);_(&quot;$&quot;* \(#,##0.0\);_(&quot;$&quot;* &quot;-&quot;??_);_(@_)">
                  <c:v>12.192465261999999</c:v>
                </c:pt>
                <c:pt idx="1191" formatCode="_(&quot;$&quot;* #,##0.0_);_(&quot;$&quot;* \(#,##0.0\);_(&quot;$&quot;* &quot;-&quot;??_);_(@_)">
                  <c:v>14.3862472445</c:v>
                </c:pt>
                <c:pt idx="1192" formatCode="_(&quot;$&quot;* #,##0.0_);_(&quot;$&quot;* \(#,##0.0\);_(&quot;$&quot;* &quot;-&quot;??_);_(@_)">
                  <c:v>15.220386037999999</c:v>
                </c:pt>
                <c:pt idx="1193" formatCode="_(&quot;$&quot;* #,##0.0_);_(&quot;$&quot;* \(#,##0.0\);_(&quot;$&quot;* &quot;-&quot;??_);_(@_)">
                  <c:v>13.654910694999998</c:v>
                </c:pt>
                <c:pt idx="1194" formatCode="_(&quot;$&quot;* #,##0.0_);_(&quot;$&quot;* \(#,##0.0\);_(&quot;$&quot;* &quot;-&quot;??_);_(@_)">
                  <c:v>16.396528110000002</c:v>
                </c:pt>
                <c:pt idx="1195" formatCode="_(&quot;$&quot;* #,##0.0_);_(&quot;$&quot;* \(#,##0.0\);_(&quot;$&quot;* &quot;-&quot;??_);_(@_)">
                  <c:v>12.815696660500002</c:v>
                </c:pt>
                <c:pt idx="1196" formatCode="_(&quot;$&quot;* #,##0.0_);_(&quot;$&quot;* \(#,##0.0\);_(&quot;$&quot;* &quot;-&quot;??_);_(@_)">
                  <c:v>13.278440565250003</c:v>
                </c:pt>
                <c:pt idx="1197" formatCode="_(&quot;$&quot;* #,##0.0_);_(&quot;$&quot;* \(#,##0.0\);_(&quot;$&quot;* &quot;-&quot;??_);_(@_)">
                  <c:v>14.385374893500002</c:v>
                </c:pt>
                <c:pt idx="1198" formatCode="_(&quot;$&quot;* #,##0.0_);_(&quot;$&quot;* \(#,##0.0\);_(&quot;$&quot;* &quot;-&quot;??_);_(@_)">
                  <c:v>12.668255841000001</c:v>
                </c:pt>
                <c:pt idx="1199" formatCode="_(&quot;$&quot;* #,##0.0_);_(&quot;$&quot;* \(#,##0.0\);_(&quot;$&quot;* &quot;-&quot;??_);_(@_)">
                  <c:v>15.009937049999998</c:v>
                </c:pt>
                <c:pt idx="1200" formatCode="_(&quot;$&quot;* #,##0.0_);_(&quot;$&quot;* \(#,##0.0\);_(&quot;$&quot;* &quot;-&quot;??_);_(@_)">
                  <c:v>11.7640811985</c:v>
                </c:pt>
                <c:pt idx="1201" formatCode="_(&quot;$&quot;* #,##0.0_);_(&quot;$&quot;* \(#,##0.0\);_(&quot;$&quot;* &quot;-&quot;??_);_(@_)">
                  <c:v>13.913029895499999</c:v>
                </c:pt>
                <c:pt idx="1202" formatCode="_(&quot;$&quot;* #,##0.0_);_(&quot;$&quot;* \(#,##0.0\);_(&quot;$&quot;* &quot;-&quot;??_);_(@_)">
                  <c:v>14.919725956999999</c:v>
                </c:pt>
                <c:pt idx="1203" formatCode="_(&quot;$&quot;* #,##0.0_);_(&quot;$&quot;* \(#,##0.0\);_(&quot;$&quot;* &quot;-&quot;??_);_(@_)">
                  <c:v>13.088824462</c:v>
                </c:pt>
                <c:pt idx="1204" formatCode="_(&quot;$&quot;* #,##0.0_);_(&quot;$&quot;* \(#,##0.0\);_(&quot;$&quot;* &quot;-&quot;??_);_(@_)">
                  <c:v>15.887779716000001</c:v>
                </c:pt>
                <c:pt idx="1205" formatCode="_(&quot;$&quot;* #,##0.0_);_(&quot;$&quot;* \(#,##0.0\);_(&quot;$&quot;* &quot;-&quot;??_);_(@_)">
                  <c:v>12.368113547</c:v>
                </c:pt>
                <c:pt idx="1206" formatCode="_(&quot;$&quot;* #,##0.0_);_(&quot;$&quot;* \(#,##0.0\);_(&quot;$&quot;* &quot;-&quot;??_);_(@_)">
                  <c:v>14.461270619250001</c:v>
                </c:pt>
                <c:pt idx="1207" formatCode="_(&quot;$&quot;* #,##0.0_);_(&quot;$&quot;* \(#,##0.0\);_(&quot;$&quot;* &quot;-&quot;??_);_(@_)">
                  <c:v>15.08629953</c:v>
                </c:pt>
                <c:pt idx="1208" formatCode="_(&quot;$&quot;* #,##0.0_);_(&quot;$&quot;* \(#,##0.0\);_(&quot;$&quot;* &quot;-&quot;??_);_(@_)">
                  <c:v>13.56822615175</c:v>
                </c:pt>
                <c:pt idx="1209" formatCode="_(&quot;$&quot;* #,##0.0_);_(&quot;$&quot;* \(#,##0.0\);_(&quot;$&quot;* &quot;-&quot;??_);_(@_)">
                  <c:v>16.2152272995</c:v>
                </c:pt>
                <c:pt idx="1210" formatCode="_(&quot;$&quot;* #,##0.0_);_(&quot;$&quot;* \(#,##0.0\);_(&quot;$&quot;* &quot;-&quot;??_);_(@_)">
                  <c:v>12.798154771249999</c:v>
                </c:pt>
                <c:pt idx="1211" formatCode="_(&quot;$&quot;* #,##0.0_);_(&quot;$&quot;* \(#,##0.0\);_(&quot;$&quot;* &quot;-&quot;??_);_(@_)">
                  <c:v>14.081950704000002</c:v>
                </c:pt>
                <c:pt idx="1212" formatCode="_(&quot;$&quot;* #,##0.0_);_(&quot;$&quot;* \(#,##0.0\);_(&quot;$&quot;* &quot;-&quot;??_);_(@_)">
                  <c:v>15.173794752000003</c:v>
                </c:pt>
                <c:pt idx="1213" formatCode="_(&quot;$&quot;* #,##0.0_);_(&quot;$&quot;* \(#,##0.0\);_(&quot;$&quot;* &quot;-&quot;??_);_(@_)">
                  <c:v>13.175388354500001</c:v>
                </c:pt>
                <c:pt idx="1214" formatCode="_(&quot;$&quot;* #,##0.0_);_(&quot;$&quot;* \(#,##0.0\);_(&quot;$&quot;* &quot;-&quot;??_);_(@_)">
                  <c:v>15.751490771239679</c:v>
                </c:pt>
                <c:pt idx="1215" formatCode="_(&quot;$&quot;* #,##0.0_);_(&quot;$&quot;* \(#,##0.0\);_(&quot;$&quot;* &quot;-&quot;??_);_(@_)">
                  <c:v>12.4115850335</c:v>
                </c:pt>
                <c:pt idx="1216" formatCode="_(&quot;$&quot;* #,##0.0_);_(&quot;$&quot;* \(#,##0.0\);_(&quot;$&quot;* &quot;-&quot;??_);_(@_)">
                  <c:v>13.701667990000002</c:v>
                </c:pt>
                <c:pt idx="1217" formatCode="_(&quot;$&quot;* #,##0.0_);_(&quot;$&quot;* \(#,##0.0\);_(&quot;$&quot;* &quot;-&quot;??_);_(@_)">
                  <c:v>14.677896187500002</c:v>
                </c:pt>
                <c:pt idx="1218" formatCode="_(&quot;$&quot;* #,##0.0_);_(&quot;$&quot;* \(#,##0.0\);_(&quot;$&quot;* &quot;-&quot;??_);_(@_)">
                  <c:v>13.09905163625</c:v>
                </c:pt>
                <c:pt idx="1219" formatCode="_(&quot;$&quot;* #,##0.0_);_(&quot;$&quot;* \(#,##0.0\);_(&quot;$&quot;* &quot;-&quot;??_);_(@_)">
                  <c:v>15.253384822500003</c:v>
                </c:pt>
                <c:pt idx="1220" formatCode="_(&quot;$&quot;* #,##0.0_);_(&quot;$&quot;* \(#,##0.0\);_(&quot;$&quot;* &quot;-&quot;??_);_(@_)">
                  <c:v>12.268520538875</c:v>
                </c:pt>
                <c:pt idx="1221" formatCode="_(&quot;$&quot;* #,##0.0_);_(&quot;$&quot;* \(#,##0.0\);_(&quot;$&quot;* &quot;-&quot;??_);_(@_)">
                  <c:v>13.960583531749998</c:v>
                </c:pt>
                <c:pt idx="1222" formatCode="_(&quot;$&quot;* #,##0.0_);_(&quot;$&quot;* \(#,##0.0\);_(&quot;$&quot;* &quot;-&quot;??_);_(@_)">
                  <c:v>14.707286015999998</c:v>
                </c:pt>
                <c:pt idx="1223" formatCode="_(&quot;$&quot;* #,##0.0_);_(&quot;$&quot;* \(#,##0.0\);_(&quot;$&quot;* &quot;-&quot;??_);_(@_)">
                  <c:v>13.294824895750001</c:v>
                </c:pt>
                <c:pt idx="1224" formatCode="_(&quot;$&quot;* #,##0.0_);_(&quot;$&quot;* \(#,##0.0\);_(&quot;$&quot;* &quot;-&quot;??_);_(@_)">
                  <c:v>15.974612790000004</c:v>
                </c:pt>
                <c:pt idx="1225" formatCode="_(&quot;$&quot;* #,##0.0_);_(&quot;$&quot;* \(#,##0.0\);_(&quot;$&quot;* &quot;-&quot;??_);_(@_)">
                  <c:v>12.563633975499997</c:v>
                </c:pt>
                <c:pt idx="1226" formatCode="_(&quot;$&quot;* #,##0.0_);_(&quot;$&quot;* \(#,##0.0\);_(&quot;$&quot;* &quot;-&quot;??_);_(@_)">
                  <c:v>15.095564318500001</c:v>
                </c:pt>
                <c:pt idx="1227" formatCode="_(&quot;$&quot;* #,##0.0_);_(&quot;$&quot;* \(#,##0.0\);_(&quot;$&quot;* &quot;-&quot;??_);_(@_)">
                  <c:v>15.966405725000001</c:v>
                </c:pt>
                <c:pt idx="1228" formatCode="_(&quot;$&quot;* #,##0.0_);_(&quot;$&quot;* \(#,##0.0\);_(&quot;$&quot;* &quot;-&quot;??_);_(@_)">
                  <c:v>14.326821384500001</c:v>
                </c:pt>
                <c:pt idx="1229" formatCode="_(&quot;$&quot;* #,##0.0_);_(&quot;$&quot;* \(#,##0.0\);_(&quot;$&quot;* &quot;-&quot;??_);_(@_)">
                  <c:v>16.822243574000002</c:v>
                </c:pt>
                <c:pt idx="1230" formatCode="_(&quot;$&quot;* #,##0.0_);_(&quot;$&quot;* \(#,##0.0\);_(&quot;$&quot;* &quot;-&quot;??_);_(@_)">
                  <c:v>13.192620003500002</c:v>
                </c:pt>
                <c:pt idx="1231" formatCode="_(&quot;$&quot;* #,##0.0_);_(&quot;$&quot;* \(#,##0.0\);_(&quot;$&quot;* &quot;-&quot;??_);_(@_)">
                  <c:v>13.5050362965</c:v>
                </c:pt>
                <c:pt idx="1232" formatCode="_(&quot;$&quot;* #,##0.0_);_(&quot;$&quot;* \(#,##0.0\);_(&quot;$&quot;* &quot;-&quot;??_);_(@_)">
                  <c:v>14.317371236</c:v>
                </c:pt>
                <c:pt idx="1233" formatCode="_(&quot;$&quot;* #,##0.0_);_(&quot;$&quot;* \(#,##0.0\);_(&quot;$&quot;* &quot;-&quot;??_);_(@_)">
                  <c:v>12.780464824499999</c:v>
                </c:pt>
                <c:pt idx="1234" formatCode="_(&quot;$&quot;* #,##0.0_);_(&quot;$&quot;* \(#,##0.0\);_(&quot;$&quot;* &quot;-&quot;??_);_(@_)">
                  <c:v>15.221749485000002</c:v>
                </c:pt>
                <c:pt idx="1235" formatCode="_(&quot;$&quot;* #,##0.0_);_(&quot;$&quot;* \(#,##0.0\);_(&quot;$&quot;* &quot;-&quot;??_);_(@_)">
                  <c:v>11.969337525</c:v>
                </c:pt>
                <c:pt idx="1236" formatCode="_(&quot;$&quot;* #,##0.0_);_(&quot;$&quot;* \(#,##0.0\);_(&quot;$&quot;* &quot;-&quot;??_);_(@_)">
                  <c:v>14.470051814482353</c:v>
                </c:pt>
                <c:pt idx="1237" formatCode="_(&quot;$&quot;* #,##0.0_);_(&quot;$&quot;* \(#,##0.0\);_(&quot;$&quot;* &quot;-&quot;??_);_(@_)">
                  <c:v>15.831214494117189</c:v>
                </c:pt>
                <c:pt idx="1238" formatCode="_(&quot;$&quot;* #,##0.0_);_(&quot;$&quot;* \(#,##0.0\);_(&quot;$&quot;* &quot;-&quot;??_);_(@_)">
                  <c:v>13.83778860061202</c:v>
                </c:pt>
                <c:pt idx="1239" formatCode="_(&quot;$&quot;* #,##0.0_);_(&quot;$&quot;* \(#,##0.0\);_(&quot;$&quot;* &quot;-&quot;??_);_(@_)">
                  <c:v>16.343890878245116</c:v>
                </c:pt>
                <c:pt idx="1240" formatCode="_(&quot;$&quot;* #,##0.0_);_(&quot;$&quot;* \(#,##0.0\);_(&quot;$&quot;* &quot;-&quot;??_);_(@_)">
                  <c:v>13.126452388500001</c:v>
                </c:pt>
                <c:pt idx="1241" formatCode="_(&quot;$&quot;* #,##0.0_);_(&quot;$&quot;* \(#,##0.0\);_(&quot;$&quot;* &quot;-&quot;??_);_(@_)">
                  <c:v>13.87621483775</c:v>
                </c:pt>
                <c:pt idx="1242" formatCode="_(&quot;$&quot;* #,##0.0_);_(&quot;$&quot;* \(#,##0.0\);_(&quot;$&quot;* &quot;-&quot;??_);_(@_)">
                  <c:v>14.877293468499998</c:v>
                </c:pt>
                <c:pt idx="1243" formatCode="_(&quot;$&quot;* #,##0.0_);_(&quot;$&quot;* \(#,##0.0\);_(&quot;$&quot;* &quot;-&quot;??_);_(@_)">
                  <c:v>13.24640898525</c:v>
                </c:pt>
                <c:pt idx="1244" formatCode="_(&quot;$&quot;* #,##0.0_);_(&quot;$&quot;* \(#,##0.0\);_(&quot;$&quot;* &quot;-&quot;??_);_(@_)">
                  <c:v>15.838441695999999</c:v>
                </c:pt>
                <c:pt idx="1245" formatCode="_(&quot;$&quot;* #,##0.0_);_(&quot;$&quot;* \(#,##0.0\);_(&quot;$&quot;* &quot;-&quot;??_);_(@_)">
                  <c:v>12.610961724249998</c:v>
                </c:pt>
                <c:pt idx="1246" formatCode="_(&quot;$&quot;* #,##0.0_);_(&quot;$&quot;* \(#,##0.0\);_(&quot;$&quot;* &quot;-&quot;??_);_(@_)">
                  <c:v>13.883275919499999</c:v>
                </c:pt>
                <c:pt idx="1247" formatCode="_(&quot;$&quot;* #,##0.0_);_(&quot;$&quot;* \(#,##0.0\);_(&quot;$&quot;* &quot;-&quot;??_);_(@_)">
                  <c:v>14.844140593999999</c:v>
                </c:pt>
                <c:pt idx="1248" formatCode="_(&quot;$&quot;* #,##0.0_);_(&quot;$&quot;* \(#,##0.0\);_(&quot;$&quot;* &quot;-&quot;??_);_(@_)">
                  <c:v>13.142921565999998</c:v>
                </c:pt>
                <c:pt idx="1249" formatCode="_(&quot;$&quot;* #,##0.0_);_(&quot;$&quot;* \(#,##0.0\);_(&quot;$&quot;* &quot;-&quot;??_);_(@_)">
                  <c:v>16.188727089999997</c:v>
                </c:pt>
                <c:pt idx="1250" formatCode="_(&quot;$&quot;* #,##0.0_);_(&quot;$&quot;* \(#,##0.0\);_(&quot;$&quot;* &quot;-&quot;??_);_(@_)">
                  <c:v>12.347837066249999</c:v>
                </c:pt>
                <c:pt idx="1251" formatCode="_(&quot;$&quot;* #,##0.0_);_(&quot;$&quot;* \(#,##0.0\);_(&quot;$&quot;* &quot;-&quot;??_);_(@_)">
                  <c:v>13.817230928999999</c:v>
                </c:pt>
                <c:pt idx="1252" formatCode="_(&quot;$&quot;* #,##0.0_);_(&quot;$&quot;* \(#,##0.0\);_(&quot;$&quot;* &quot;-&quot;??_);_(@_)">
                  <c:v>14.730444001</c:v>
                </c:pt>
                <c:pt idx="1253" formatCode="_(&quot;$&quot;* #,##0.0_);_(&quot;$&quot;* \(#,##0.0\);_(&quot;$&quot;* &quot;-&quot;??_);_(@_)">
                  <c:v>13.045204905499999</c:v>
                </c:pt>
                <c:pt idx="1254" formatCode="_(&quot;$&quot;* #,##0.0_);_(&quot;$&quot;* \(#,##0.0\);_(&quot;$&quot;* &quot;-&quot;??_);_(@_)">
                  <c:v>15.178625156000001</c:v>
                </c:pt>
                <c:pt idx="1255" formatCode="_(&quot;$&quot;* #,##0.0_);_(&quot;$&quot;* \(#,##0.0\);_(&quot;$&quot;* &quot;-&quot;??_);_(@_)">
                  <c:v>12.177061034249999</c:v>
                </c:pt>
                <c:pt idx="1256" formatCode="_(&quot;$&quot;* #,##0.0_);_(&quot;$&quot;* \(#,##0.0\);_(&quot;$&quot;* &quot;-&quot;??_);_(@_)">
                  <c:v>14.979461923000001</c:v>
                </c:pt>
                <c:pt idx="1257" formatCode="_(&quot;$&quot;* #,##0.0_);_(&quot;$&quot;* \(#,##0.0\);_(&quot;$&quot;* &quot;-&quot;??_);_(@_)">
                  <c:v>15.951584461000003</c:v>
                </c:pt>
                <c:pt idx="1258" formatCode="_(&quot;$&quot;* #,##0.0_);_(&quot;$&quot;* \(#,##0.0\);_(&quot;$&quot;* &quot;-&quot;??_);_(@_)">
                  <c:v>13.924258782000001</c:v>
                </c:pt>
                <c:pt idx="1259" formatCode="_(&quot;$&quot;* #,##0.0_);_(&quot;$&quot;* \(#,##0.0\);_(&quot;$&quot;* &quot;-&quot;??_);_(@_)">
                  <c:v>16.893964108000002</c:v>
                </c:pt>
                <c:pt idx="1260" formatCode="_(&quot;$&quot;* #,##0.0_);_(&quot;$&quot;* \(#,##0.0\);_(&quot;$&quot;* &quot;-&quot;??_);_(@_)">
                  <c:v>13.1233225355</c:v>
                </c:pt>
                <c:pt idx="1261" formatCode="_(&quot;$&quot;* #,##0.0_);_(&quot;$&quot;* \(#,##0.0\);_(&quot;$&quot;* &quot;-&quot;??_);_(@_)">
                  <c:v>15.060647525</c:v>
                </c:pt>
                <c:pt idx="1262" formatCode="_(&quot;$&quot;* #,##0.0_);_(&quot;$&quot;* \(#,##0.0\);_(&quot;$&quot;* &quot;-&quot;??_);_(@_)">
                  <c:v>16.026733988</c:v>
                </c:pt>
                <c:pt idx="1263" formatCode="_(&quot;$&quot;* #,##0.0_);_(&quot;$&quot;* \(#,##0.0\);_(&quot;$&quot;* &quot;-&quot;??_);_(@_)">
                  <c:v>14.338023861</c:v>
                </c:pt>
                <c:pt idx="1264" formatCode="_(&quot;$&quot;* #,##0.0_);_(&quot;$&quot;* \(#,##0.0\);_(&quot;$&quot;* &quot;-&quot;??_);_(@_)">
                  <c:v>16.921982931000002</c:v>
                </c:pt>
                <c:pt idx="1265" formatCode="_(&quot;$&quot;* #,##0.0_);_(&quot;$&quot;* \(#,##0.0\);_(&quot;$&quot;* &quot;-&quot;??_);_(@_)">
                  <c:v>13.472606198999999</c:v>
                </c:pt>
                <c:pt idx="1266" formatCode="_(&quot;$&quot;* #,##0.0_);_(&quot;$&quot;* \(#,##0.0\);_(&quot;$&quot;* &quot;-&quot;??_);_(@_)">
                  <c:v>14.932728554000001</c:v>
                </c:pt>
                <c:pt idx="1267" formatCode="_(&quot;$&quot;* #,##0.0_);_(&quot;$&quot;* \(#,##0.0\);_(&quot;$&quot;* &quot;-&quot;??_);_(@_)">
                  <c:v>15.895071352999999</c:v>
                </c:pt>
                <c:pt idx="1268" formatCode="_(&quot;$&quot;* #,##0.0_);_(&quot;$&quot;* \(#,##0.0\);_(&quot;$&quot;* &quot;-&quot;??_);_(@_)">
                  <c:v>14.140937848999998</c:v>
                </c:pt>
                <c:pt idx="1269" formatCode="_(&quot;$&quot;* #,##0.0_);_(&quot;$&quot;* \(#,##0.0\);_(&quot;$&quot;* &quot;-&quot;??_);_(@_)">
                  <c:v>16.662110744486938</c:v>
                </c:pt>
                <c:pt idx="1270" formatCode="_(&quot;$&quot;* #,##0.0_);_(&quot;$&quot;* \(#,##0.0\);_(&quot;$&quot;* &quot;-&quot;??_);_(@_)">
                  <c:v>13.209632296500001</c:v>
                </c:pt>
                <c:pt idx="1271" formatCode="_(&quot;$&quot;* #,##0.0_);_(&quot;$&quot;* \(#,##0.0\);_(&quot;$&quot;* &quot;-&quot;??_);_(@_)">
                  <c:v>15.425729980999998</c:v>
                </c:pt>
                <c:pt idx="1272" formatCode="_(&quot;$&quot;* #,##0.0_);_(&quot;$&quot;* \(#,##0.0\);_(&quot;$&quot;* &quot;-&quot;??_);_(@_)">
                  <c:v>16.580877255000001</c:v>
                </c:pt>
                <c:pt idx="1273" formatCode="_(&quot;$&quot;* #,##0.0_);_(&quot;$&quot;* \(#,##0.0\);_(&quot;$&quot;* &quot;-&quot;??_);_(@_)">
                  <c:v>14.325615412500003</c:v>
                </c:pt>
                <c:pt idx="1274" formatCode="_(&quot;$&quot;* #,##0.0_);_(&quot;$&quot;* \(#,##0.0\);_(&quot;$&quot;* &quot;-&quot;??_);_(@_)">
                  <c:v>17.455246185999997</c:v>
                </c:pt>
                <c:pt idx="1275" formatCode="_(&quot;$&quot;* #,##0.0_);_(&quot;$&quot;* \(#,##0.0\);_(&quot;$&quot;* &quot;-&quot;??_);_(@_)">
                  <c:v>13.168265177249999</c:v>
                </c:pt>
                <c:pt idx="1276" formatCode="_(&quot;$&quot;* #,##0.0_);_(&quot;$&quot;* \(#,##0.0\);_(&quot;$&quot;* &quot;-&quot;??_);_(@_)">
                  <c:v>18.346635134664062</c:v>
                </c:pt>
                <c:pt idx="1277" formatCode="_(&quot;$&quot;* #,##0.0_);_(&quot;$&quot;* \(#,##0.0\);_(&quot;$&quot;* &quot;-&quot;??_);_(@_)">
                  <c:v>19.636959276875</c:v>
                </c:pt>
                <c:pt idx="1278" formatCode="_(&quot;$&quot;* #,##0.0_);_(&quot;$&quot;* \(#,##0.0\);_(&quot;$&quot;* &quot;-&quot;??_);_(@_)">
                  <c:v>17.329689399591796</c:v>
                </c:pt>
                <c:pt idx="1279" formatCode="_(&quot;$&quot;* #,##0.0_);_(&quot;$&quot;* \(#,##0.0\);_(&quot;$&quot;* &quot;-&quot;??_);_(@_)">
                  <c:v>21.625707126598638</c:v>
                </c:pt>
                <c:pt idx="1280" formatCode="_(&quot;$&quot;* #,##0.0_);_(&quot;$&quot;* \(#,##0.0\);_(&quot;$&quot;* &quot;-&quot;??_);_(@_)">
                  <c:v>16.69166169105182</c:v>
                </c:pt>
                <c:pt idx="1281" formatCode="_(&quot;$&quot;* #,##0.0_);_(&quot;$&quot;* \(#,##0.0\);_(&quot;$&quot;* &quot;-&quot;??_);_(@_)">
                  <c:v>14.446692114000003</c:v>
                </c:pt>
                <c:pt idx="1282" formatCode="_(&quot;$&quot;* #,##0.0_);_(&quot;$&quot;* \(#,##0.0\);_(&quot;$&quot;* &quot;-&quot;??_);_(@_)">
                  <c:v>14.932104201000001</c:v>
                </c:pt>
                <c:pt idx="1283" formatCode="_(&quot;$&quot;* #,##0.0_);_(&quot;$&quot;* \(#,##0.0\);_(&quot;$&quot;* &quot;-&quot;??_);_(@_)">
                  <c:v>13.152489646499998</c:v>
                </c:pt>
                <c:pt idx="1284" formatCode="_(&quot;$&quot;* #,##0.0_);_(&quot;$&quot;* \(#,##0.0\);_(&quot;$&quot;* &quot;-&quot;??_);_(@_)">
                  <c:v>16.025271638</c:v>
                </c:pt>
                <c:pt idx="1285" formatCode="_(&quot;$&quot;* #,##0.0_);_(&quot;$&quot;* \(#,##0.0\);_(&quot;$&quot;* &quot;-&quot;??_);_(@_)">
                  <c:v>12.305324702124999</c:v>
                </c:pt>
                <c:pt idx="1286" formatCode="_(&quot;$&quot;* #,##0.0_);_(&quot;$&quot;* \(#,##0.0\);_(&quot;$&quot;* &quot;-&quot;??_);_(@_)">
                  <c:v>14.350594592499998</c:v>
                </c:pt>
                <c:pt idx="1287" formatCode="_(&quot;$&quot;* #,##0.0_);_(&quot;$&quot;* \(#,##0.0\);_(&quot;$&quot;* &quot;-&quot;??_);_(@_)">
                  <c:v>15.748474996497725</c:v>
                </c:pt>
                <c:pt idx="1288" formatCode="_(&quot;$&quot;* #,##0.0_);_(&quot;$&quot;* \(#,##0.0\);_(&quot;$&quot;* &quot;-&quot;??_);_(@_)">
                  <c:v>13.574899989</c:v>
                </c:pt>
                <c:pt idx="1289" formatCode="_(&quot;$&quot;* #,##0.0_);_(&quot;$&quot;* \(#,##0.0\);_(&quot;$&quot;* &quot;-&quot;??_);_(@_)">
                  <c:v>16.472259256425385</c:v>
                </c:pt>
                <c:pt idx="1290" formatCode="_(&quot;$&quot;* #,##0.0_);_(&quot;$&quot;* \(#,##0.0\);_(&quot;$&quot;* &quot;-&quot;??_);_(@_)">
                  <c:v>12.8805145345</c:v>
                </c:pt>
                <c:pt idx="1291" formatCode="_(&quot;$&quot;* #,##0.0_);_(&quot;$&quot;* \(#,##0.0\);_(&quot;$&quot;* &quot;-&quot;??_);_(@_)">
                  <c:v>14.051854278250001</c:v>
                </c:pt>
                <c:pt idx="1292" formatCode="_(&quot;$&quot;* #,##0.0_);_(&quot;$&quot;* \(#,##0.0\);_(&quot;$&quot;* &quot;-&quot;??_);_(@_)">
                  <c:v>14.901438601249998</c:v>
                </c:pt>
                <c:pt idx="1293" formatCode="_(&quot;$&quot;* #,##0.0_);_(&quot;$&quot;* \(#,##0.0\);_(&quot;$&quot;* &quot;-&quot;??_);_(@_)">
                  <c:v>13.479197584875001</c:v>
                </c:pt>
                <c:pt idx="1294" formatCode="_(&quot;$&quot;* #,##0.0_);_(&quot;$&quot;* \(#,##0.0\);_(&quot;$&quot;* &quot;-&quot;??_);_(@_)">
                  <c:v>15.583843240999999</c:v>
                </c:pt>
                <c:pt idx="1295" formatCode="_(&quot;$&quot;* #,##0.0_);_(&quot;$&quot;* \(#,##0.0\);_(&quot;$&quot;* &quot;-&quot;??_);_(@_)">
                  <c:v>12.782704758875001</c:v>
                </c:pt>
                <c:pt idx="1296" formatCode="_(&quot;$&quot;* #,##0.0_);_(&quot;$&quot;* \(#,##0.0\);_(&quot;$&quot;* &quot;-&quot;??_);_(@_)">
                  <c:v>15.167594494500001</c:v>
                </c:pt>
                <c:pt idx="1297" formatCode="_(&quot;$&quot;* #,##0.0_);_(&quot;$&quot;* \(#,##0.0\);_(&quot;$&quot;* &quot;-&quot;??_);_(@_)">
                  <c:v>15.804047135000001</c:v>
                </c:pt>
                <c:pt idx="1298" formatCode="_(&quot;$&quot;* #,##0.0_);_(&quot;$&quot;* \(#,##0.0\);_(&quot;$&quot;* &quot;-&quot;??_);_(@_)">
                  <c:v>14.017432180500002</c:v>
                </c:pt>
                <c:pt idx="1299" formatCode="_(&quot;$&quot;* #,##0.0_);_(&quot;$&quot;* \(#,##0.0\);_(&quot;$&quot;* &quot;-&quot;??_);_(@_)">
                  <c:v>16.916994506999306</c:v>
                </c:pt>
                <c:pt idx="1300" formatCode="_(&quot;$&quot;* #,##0.0_);_(&quot;$&quot;* \(#,##0.0\);_(&quot;$&quot;* &quot;-&quot;??_);_(@_)">
                  <c:v>13.473697135500002</c:v>
                </c:pt>
                <c:pt idx="1301" formatCode="_(&quot;$&quot;* #,##0.0_);_(&quot;$&quot;* \(#,##0.0\);_(&quot;$&quot;* &quot;-&quot;??_);_(@_)">
                  <c:v>14.881800583000002</c:v>
                </c:pt>
                <c:pt idx="1302" formatCode="_(&quot;$&quot;* #,##0.0_);_(&quot;$&quot;* \(#,##0.0\);_(&quot;$&quot;* &quot;-&quot;??_);_(@_)">
                  <c:v>15.947094514000003</c:v>
                </c:pt>
                <c:pt idx="1303" formatCode="_(&quot;$&quot;* #,##0.0_);_(&quot;$&quot;* \(#,##0.0\);_(&quot;$&quot;* &quot;-&quot;??_);_(@_)">
                  <c:v>13.79799261</c:v>
                </c:pt>
                <c:pt idx="1304" formatCode="_(&quot;$&quot;* #,##0.0_);_(&quot;$&quot;* \(#,##0.0\);_(&quot;$&quot;* &quot;-&quot;??_);_(@_)">
                  <c:v>16.568434397999997</c:v>
                </c:pt>
                <c:pt idx="1305" formatCode="_(&quot;$&quot;* #,##0.0_);_(&quot;$&quot;* \(#,##0.0\);_(&quot;$&quot;* &quot;-&quot;??_);_(@_)">
                  <c:v>12.930774949</c:v>
                </c:pt>
                <c:pt idx="1306" formatCode="_(&quot;$&quot;* #,##0.0_);_(&quot;$&quot;* \(#,##0.0\);_(&quot;$&quot;* &quot;-&quot;??_);_(@_)">
                  <c:v>14.037925800999997</c:v>
                </c:pt>
                <c:pt idx="1307" formatCode="_(&quot;$&quot;* #,##0.0_);_(&quot;$&quot;* \(#,##0.0\);_(&quot;$&quot;* &quot;-&quot;??_);_(@_)">
                  <c:v>14.803827820499997</c:v>
                </c:pt>
                <c:pt idx="1308" formatCode="_(&quot;$&quot;* #,##0.0_);_(&quot;$&quot;* \(#,##0.0\);_(&quot;$&quot;* &quot;-&quot;??_);_(@_)">
                  <c:v>13.200409938</c:v>
                </c:pt>
                <c:pt idx="1309" formatCode="_(&quot;$&quot;* #,##0.0_);_(&quot;$&quot;* \(#,##0.0\);_(&quot;$&quot;* &quot;-&quot;??_);_(@_)">
                  <c:v>15.840932597286852</c:v>
                </c:pt>
                <c:pt idx="1310" formatCode="_(&quot;$&quot;* #,##0.0_);_(&quot;$&quot;* \(#,##0.0\);_(&quot;$&quot;* &quot;-&quot;??_);_(@_)">
                  <c:v>12.656036691000001</c:v>
                </c:pt>
                <c:pt idx="1311" formatCode="_(&quot;$&quot;* #,##0.0_);_(&quot;$&quot;* \(#,##0.0\);_(&quot;$&quot;* &quot;-&quot;??_);_(@_)">
                  <c:v>13.746951655499997</c:v>
                </c:pt>
                <c:pt idx="1312" formatCode="_(&quot;$&quot;* #,##0.0_);_(&quot;$&quot;* \(#,##0.0\);_(&quot;$&quot;* &quot;-&quot;??_);_(@_)">
                  <c:v>14.888005155499998</c:v>
                </c:pt>
                <c:pt idx="1313" formatCode="_(&quot;$&quot;* #,##0.0_);_(&quot;$&quot;* \(#,##0.0\);_(&quot;$&quot;* &quot;-&quot;??_);_(@_)">
                  <c:v>13.190220810000001</c:v>
                </c:pt>
                <c:pt idx="1314" formatCode="_(&quot;$&quot;* #,##0.0_);_(&quot;$&quot;* \(#,##0.0\);_(&quot;$&quot;* &quot;-&quot;??_);_(@_)">
                  <c:v>15.602260374</c:v>
                </c:pt>
                <c:pt idx="1315" formatCode="_(&quot;$&quot;* #,##0.0_);_(&quot;$&quot;* \(#,##0.0\);_(&quot;$&quot;* &quot;-&quot;??_);_(@_)">
                  <c:v>12.29810700775</c:v>
                </c:pt>
                <c:pt idx="1316" formatCode="_(&quot;$&quot;* #,##0.0_);_(&quot;$&quot;* \(#,##0.0\);_(&quot;$&quot;* &quot;-&quot;??_);_(@_)">
                  <c:v>14.736714207999999</c:v>
                </c:pt>
                <c:pt idx="1317" formatCode="_(&quot;$&quot;* #,##0.0_);_(&quot;$&quot;* \(#,##0.0\);_(&quot;$&quot;* &quot;-&quot;??_);_(@_)">
                  <c:v>15.387641932499999</c:v>
                </c:pt>
                <c:pt idx="1318" formatCode="_(&quot;$&quot;* #,##0.0_);_(&quot;$&quot;* \(#,##0.0\);_(&quot;$&quot;* &quot;-&quot;??_);_(@_)">
                  <c:v>13.796535194500002</c:v>
                </c:pt>
                <c:pt idx="1319" formatCode="_(&quot;$&quot;* #,##0.0_);_(&quot;$&quot;* \(#,##0.0\);_(&quot;$&quot;* &quot;-&quot;??_);_(@_)">
                  <c:v>16.383505451000001</c:v>
                </c:pt>
                <c:pt idx="1320" formatCode="_(&quot;$&quot;* #,##0.0_);_(&quot;$&quot;* \(#,##0.0\);_(&quot;$&quot;* &quot;-&quot;??_);_(@_)">
                  <c:v>12.682396932750001</c:v>
                </c:pt>
                <c:pt idx="1321" formatCode="_(&quot;$&quot;* #,##0.0_);_(&quot;$&quot;* \(#,##0.0\);_(&quot;$&quot;* &quot;-&quot;??_);_(@_)">
                  <c:v>15.233081161499999</c:v>
                </c:pt>
                <c:pt idx="1322" formatCode="_(&quot;$&quot;* #,##0.0_);_(&quot;$&quot;* \(#,##0.0\);_(&quot;$&quot;* &quot;-&quot;??_);_(@_)">
                  <c:v>15.7258872795</c:v>
                </c:pt>
                <c:pt idx="1323" formatCode="_(&quot;$&quot;* #,##0.0_);_(&quot;$&quot;* \(#,##0.0\);_(&quot;$&quot;* &quot;-&quot;??_);_(@_)">
                  <c:v>13.652154057500001</c:v>
                </c:pt>
                <c:pt idx="1324" formatCode="_(&quot;$&quot;* #,##0.0_);_(&quot;$&quot;* \(#,##0.0\);_(&quot;$&quot;* &quot;-&quot;??_);_(@_)">
                  <c:v>17.008787638606773</c:v>
                </c:pt>
                <c:pt idx="1325" formatCode="_(&quot;$&quot;* #,##0.0_);_(&quot;$&quot;* \(#,##0.0\);_(&quot;$&quot;* &quot;-&quot;??_);_(@_)">
                  <c:v>12.948894802000002</c:v>
                </c:pt>
                <c:pt idx="1326" formatCode="_(&quot;$&quot;* #,##0.0_);_(&quot;$&quot;* \(#,##0.0\);_(&quot;$&quot;* &quot;-&quot;??_);_(@_)">
                  <c:v>16.456044245836207</c:v>
                </c:pt>
                <c:pt idx="1327" formatCode="_(&quot;$&quot;* #,##0.0_);_(&quot;$&quot;* \(#,##0.0\);_(&quot;$&quot;* &quot;-&quot;??_);_(@_)">
                  <c:v>18.731229402531884</c:v>
                </c:pt>
                <c:pt idx="1328" formatCode="_(&quot;$&quot;* #,##0.0_);_(&quot;$&quot;* \(#,##0.0\);_(&quot;$&quot;* &quot;-&quot;??_);_(@_)">
                  <c:v>15.491047515386715</c:v>
                </c:pt>
                <c:pt idx="1329" formatCode="_(&quot;$&quot;* #,##0.0_);_(&quot;$&quot;* \(#,##0.0\);_(&quot;$&quot;* &quot;-&quot;??_);_(@_)">
                  <c:v>20.181001408578126</c:v>
                </c:pt>
                <c:pt idx="1330" formatCode="_(&quot;$&quot;* #,##0.0_);_(&quot;$&quot;* \(#,##0.0\);_(&quot;$&quot;* &quot;-&quot;??_);_(@_)">
                  <c:v>14.449852181290264</c:v>
                </c:pt>
                <c:pt idx="1331" formatCode="_(&quot;$&quot;* #,##0.0_);_(&quot;$&quot;* \(#,##0.0\);_(&quot;$&quot;* &quot;-&quot;??_);_(@_)">
                  <c:v>15.251200744126406</c:v>
                </c:pt>
                <c:pt idx="1332" formatCode="_(&quot;$&quot;* #,##0.0_);_(&quot;$&quot;* \(#,##0.0\);_(&quot;$&quot;* &quot;-&quot;??_);_(@_)">
                  <c:v>16.099002672056169</c:v>
                </c:pt>
                <c:pt idx="1333" formatCode="_(&quot;$&quot;* #,##0.0_);_(&quot;$&quot;* \(#,##0.0\);_(&quot;$&quot;* &quot;-&quot;??_);_(@_)">
                  <c:v>14.331350942022155</c:v>
                </c:pt>
                <c:pt idx="1334" formatCode="_(&quot;$&quot;* #,##0.0_);_(&quot;$&quot;* \(#,##0.0\);_(&quot;$&quot;* &quot;-&quot;??_);_(@_)">
                  <c:v>17.182603350703108</c:v>
                </c:pt>
                <c:pt idx="1335" formatCode="_(&quot;$&quot;* #,##0.0_);_(&quot;$&quot;* \(#,##0.0\);_(&quot;$&quot;* &quot;-&quot;??_);_(@_)">
                  <c:v>13.546578388</c:v>
                </c:pt>
                <c:pt idx="1336" formatCode="_(&quot;$&quot;* #,##0.0_);_(&quot;$&quot;* \(#,##0.0\);_(&quot;$&quot;* &quot;-&quot;??_);_(@_)">
                  <c:v>14.612104899000002</c:v>
                </c:pt>
                <c:pt idx="1337" formatCode="_(&quot;$&quot;* #,##0.0_);_(&quot;$&quot;* \(#,##0.0\);_(&quot;$&quot;* &quot;-&quot;??_);_(@_)">
                  <c:v>15.782015718</c:v>
                </c:pt>
                <c:pt idx="1338" formatCode="_(&quot;$&quot;* #,##0.0_);_(&quot;$&quot;* \(#,##0.0\);_(&quot;$&quot;* &quot;-&quot;??_);_(@_)">
                  <c:v>13.888518349</c:v>
                </c:pt>
                <c:pt idx="1339" formatCode="_(&quot;$&quot;* #,##0.0_);_(&quot;$&quot;* \(#,##0.0\);_(&quot;$&quot;* &quot;-&quot;??_);_(@_)">
                  <c:v>16.641987931999999</c:v>
                </c:pt>
                <c:pt idx="1340" formatCode="_(&quot;$&quot;* #,##0.0_);_(&quot;$&quot;* \(#,##0.0\);_(&quot;$&quot;* &quot;-&quot;??_);_(@_)">
                  <c:v>13.26873680225</c:v>
                </c:pt>
                <c:pt idx="1341" formatCode="_(&quot;$&quot;* #,##0.0_);_(&quot;$&quot;* \(#,##0.0\);_(&quot;$&quot;* &quot;-&quot;??_);_(@_)">
                  <c:v>14.349367155999998</c:v>
                </c:pt>
                <c:pt idx="1342" formatCode="_(&quot;$&quot;* #,##0.0_);_(&quot;$&quot;* \(#,##0.0\);_(&quot;$&quot;* &quot;-&quot;??_);_(@_)">
                  <c:v>14.9758013605</c:v>
                </c:pt>
                <c:pt idx="1343" formatCode="_(&quot;$&quot;* #,##0.0_);_(&quot;$&quot;* \(#,##0.0\);_(&quot;$&quot;* &quot;-&quot;??_);_(@_)">
                  <c:v>13.431559990999999</c:v>
                </c:pt>
                <c:pt idx="1344" formatCode="_(&quot;$&quot;* #,##0.0_);_(&quot;$&quot;* \(#,##0.0\);_(&quot;$&quot;* &quot;-&quot;??_);_(@_)">
                  <c:v>16.069556989000002</c:v>
                </c:pt>
                <c:pt idx="1345" formatCode="_(&quot;$&quot;* #,##0.0_);_(&quot;$&quot;* \(#,##0.0\);_(&quot;$&quot;* &quot;-&quot;??_);_(@_)">
                  <c:v>12.616498190750001</c:v>
                </c:pt>
                <c:pt idx="1346" formatCode="_(&quot;$&quot;* #,##0.0_);_(&quot;$&quot;* \(#,##0.0\);_(&quot;$&quot;* &quot;-&quot;??_);_(@_)">
                  <c:v>15.909252734500003</c:v>
                </c:pt>
                <c:pt idx="1347" formatCode="_(&quot;$&quot;* #,##0.0_);_(&quot;$&quot;* \(#,##0.0\);_(&quot;$&quot;* &quot;-&quot;??_);_(@_)">
                  <c:v>16.625868020000002</c:v>
                </c:pt>
                <c:pt idx="1348" formatCode="_(&quot;$&quot;* #,##0.0_);_(&quot;$&quot;* \(#,##0.0\);_(&quot;$&quot;* &quot;-&quot;??_);_(@_)">
                  <c:v>14.947928711000001</c:v>
                </c:pt>
                <c:pt idx="1349" formatCode="_(&quot;$&quot;* #,##0.0_);_(&quot;$&quot;* \(#,##0.0\);_(&quot;$&quot;* &quot;-&quot;??_);_(@_)">
                  <c:v>18.374968346000003</c:v>
                </c:pt>
                <c:pt idx="1350" formatCode="_(&quot;$&quot;* #,##0.0_);_(&quot;$&quot;* \(#,##0.0\);_(&quot;$&quot;* &quot;-&quot;??_);_(@_)">
                  <c:v>13.870412795500002</c:v>
                </c:pt>
                <c:pt idx="1351" formatCode="_(&quot;$&quot;* #,##0.0_);_(&quot;$&quot;* \(#,##0.0\);_(&quot;$&quot;* &quot;-&quot;??_);_(@_)">
                  <c:v>14.394085888500001</c:v>
                </c:pt>
                <c:pt idx="1352" formatCode="_(&quot;$&quot;* #,##0.0_);_(&quot;$&quot;* \(#,##0.0\);_(&quot;$&quot;* &quot;-&quot;??_);_(@_)">
                  <c:v>14.987335031000001</c:v>
                </c:pt>
                <c:pt idx="1353" formatCode="_(&quot;$&quot;* #,##0.0_);_(&quot;$&quot;* \(#,##0.0\);_(&quot;$&quot;* &quot;-&quot;??_);_(@_)">
                  <c:v>13.4661064085</c:v>
                </c:pt>
                <c:pt idx="1354" formatCode="_(&quot;$&quot;* #,##0.0_);_(&quot;$&quot;* \(#,##0.0\);_(&quot;$&quot;* &quot;-&quot;??_);_(@_)">
                  <c:v>15.995803121000002</c:v>
                </c:pt>
                <c:pt idx="1355" formatCode="_(&quot;$&quot;* #,##0.0_);_(&quot;$&quot;* \(#,##0.0\);_(&quot;$&quot;* &quot;-&quot;??_);_(@_)">
                  <c:v>12.782825623500001</c:v>
                </c:pt>
                <c:pt idx="1356" formatCode="_(&quot;$&quot;* #,##0.0_);_(&quot;$&quot;* \(#,##0.0\);_(&quot;$&quot;* &quot;-&quot;??_);_(@_)">
                  <c:v>14.9927569935</c:v>
                </c:pt>
                <c:pt idx="1357" formatCode="_(&quot;$&quot;* #,##0.0_);_(&quot;$&quot;* \(#,##0.0\);_(&quot;$&quot;* &quot;-&quot;??_);_(@_)">
                  <c:v>16.163423851000005</c:v>
                </c:pt>
                <c:pt idx="1358" formatCode="_(&quot;$&quot;* #,##0.0_);_(&quot;$&quot;* \(#,##0.0\);_(&quot;$&quot;* &quot;-&quot;??_);_(@_)">
                  <c:v>14.428489811500004</c:v>
                </c:pt>
                <c:pt idx="1359" formatCode="_(&quot;$&quot;* #,##0.0_);_(&quot;$&quot;* \(#,##0.0\);_(&quot;$&quot;* &quot;-&quot;??_);_(@_)">
                  <c:v>17.261068898000001</c:v>
                </c:pt>
                <c:pt idx="1360" formatCode="_(&quot;$&quot;* #,##0.0_);_(&quot;$&quot;* \(#,##0.0\);_(&quot;$&quot;* &quot;-&quot;??_);_(@_)">
                  <c:v>13.593667117499999</c:v>
                </c:pt>
                <c:pt idx="1361" formatCode="_(&quot;$&quot;* #,##0.0_);_(&quot;$&quot;* \(#,##0.0\);_(&quot;$&quot;* &quot;-&quot;??_);_(@_)">
                  <c:v>16.0228631855</c:v>
                </c:pt>
                <c:pt idx="1362" formatCode="_(&quot;$&quot;* #,##0.0_);_(&quot;$&quot;* \(#,##0.0\);_(&quot;$&quot;* &quot;-&quot;??_);_(@_)">
                  <c:v>16.035103041500125</c:v>
                </c:pt>
                <c:pt idx="1363" formatCode="_(&quot;$&quot;* #,##0.0_);_(&quot;$&quot;* \(#,##0.0\);_(&quot;$&quot;* &quot;-&quot;??_);_(@_)">
                  <c:v>13.678910740499997</c:v>
                </c:pt>
                <c:pt idx="1364" formatCode="_(&quot;$&quot;* #,##0.0_);_(&quot;$&quot;* \(#,##0.0\);_(&quot;$&quot;* &quot;-&quot;??_);_(@_)">
                  <c:v>16.939460834342466</c:v>
                </c:pt>
                <c:pt idx="1365" formatCode="_(&quot;$&quot;* #,##0.0_);_(&quot;$&quot;* \(#,##0.0\);_(&quot;$&quot;* &quot;-&quot;??_);_(@_)">
                  <c:v>12.900409013000001</c:v>
                </c:pt>
                <c:pt idx="1366" formatCode="_(&quot;$&quot;* #,##0.0_);_(&quot;$&quot;* \(#,##0.0\);_(&quot;$&quot;* &quot;-&quot;??_);_(@_)">
                  <c:v>14.6420988335</c:v>
                </c:pt>
                <c:pt idx="1367" formatCode="_(&quot;$&quot;* #,##0.0_);_(&quot;$&quot;* \(#,##0.0\);_(&quot;$&quot;* &quot;-&quot;??_);_(@_)">
                  <c:v>15.522156643999999</c:v>
                </c:pt>
                <c:pt idx="1368" formatCode="_(&quot;$&quot;* #,##0.0_);_(&quot;$&quot;* \(#,##0.0\);_(&quot;$&quot;* &quot;-&quot;??_);_(@_)">
                  <c:v>13.829567318</c:v>
                </c:pt>
                <c:pt idx="1369" formatCode="_(&quot;$&quot;* #,##0.0_);_(&quot;$&quot;* \(#,##0.0\);_(&quot;$&quot;* &quot;-&quot;??_);_(@_)">
                  <c:v>16.657863100074742</c:v>
                </c:pt>
                <c:pt idx="1370" formatCode="_(&quot;$&quot;* #,##0.0_);_(&quot;$&quot;* \(#,##0.0\);_(&quot;$&quot;* &quot;-&quot;??_);_(@_)">
                  <c:v>12.796206867000002</c:v>
                </c:pt>
                <c:pt idx="1371" formatCode="_(&quot;$&quot;* #,##0.0_);_(&quot;$&quot;* \(#,##0.0\);_(&quot;$&quot;* &quot;-&quot;??_);_(@_)">
                  <c:v>15.243417035741214</c:v>
                </c:pt>
                <c:pt idx="1372" formatCode="_(&quot;$&quot;* #,##0.0_);_(&quot;$&quot;* \(#,##0.0\);_(&quot;$&quot;* &quot;-&quot;??_);_(@_)">
                  <c:v>17.356369728250005</c:v>
                </c:pt>
                <c:pt idx="1373" formatCode="_(&quot;$&quot;* #,##0.0_);_(&quot;$&quot;* \(#,##0.0\);_(&quot;$&quot;* &quot;-&quot;??_);_(@_)">
                  <c:v>14.655474294123993</c:v>
                </c:pt>
                <c:pt idx="1374" formatCode="_(&quot;$&quot;* #,##0.0_);_(&quot;$&quot;* \(#,##0.0\);_(&quot;$&quot;* &quot;-&quot;??_);_(@_)">
                  <c:v>19.160388055453126</c:v>
                </c:pt>
                <c:pt idx="1375" formatCode="_(&quot;$&quot;* #,##0.0_);_(&quot;$&quot;* \(#,##0.0\);_(&quot;$&quot;* &quot;-&quot;??_);_(@_)">
                  <c:v>13.487864265999999</c:v>
                </c:pt>
                <c:pt idx="1376" formatCode="_(&quot;$&quot;* #,##0.0_);_(&quot;$&quot;* \(#,##0.0\);_(&quot;$&quot;* &quot;-&quot;??_);_(@_)">
                  <c:v>14.055397847499998</c:v>
                </c:pt>
                <c:pt idx="1377" formatCode="_(&quot;$&quot;* #,##0.0_);_(&quot;$&quot;* \(#,##0.0\);_(&quot;$&quot;* &quot;-&quot;??_);_(@_)">
                  <c:v>15.038149389999999</c:v>
                </c:pt>
                <c:pt idx="1378" formatCode="_(&quot;$&quot;* #,##0.0_);_(&quot;$&quot;* \(#,##0.0\);_(&quot;$&quot;* &quot;-&quot;??_);_(@_)">
                  <c:v>13.682514203249999</c:v>
                </c:pt>
                <c:pt idx="1379" formatCode="_(&quot;$&quot;* #,##0.0_);_(&quot;$&quot;* \(#,##0.0\);_(&quot;$&quot;* &quot;-&quot;??_);_(@_)">
                  <c:v>16.013877478117735</c:v>
                </c:pt>
                <c:pt idx="1380" formatCode="_(&quot;$&quot;* #,##0.0_);_(&quot;$&quot;* \(#,##0.0\);_(&quot;$&quot;* &quot;-&quot;??_);_(@_)">
                  <c:v>12.86725741025</c:v>
                </c:pt>
                <c:pt idx="1381" formatCode="_(&quot;$&quot;* #,##0.0_);_(&quot;$&quot;* \(#,##0.0\);_(&quot;$&quot;* &quot;-&quot;??_);_(@_)">
                  <c:v>14.620502870000001</c:v>
                </c:pt>
                <c:pt idx="1382" formatCode="_(&quot;$&quot;* #,##0.0_);_(&quot;$&quot;* \(#,##0.0\);_(&quot;$&quot;* &quot;-&quot;??_);_(@_)">
                  <c:v>15.375114130000002</c:v>
                </c:pt>
                <c:pt idx="1383" formatCode="_(&quot;$&quot;* #,##0.0_);_(&quot;$&quot;* \(#,##0.0\);_(&quot;$&quot;* &quot;-&quot;??_);_(@_)">
                  <c:v>13.582510772999999</c:v>
                </c:pt>
                <c:pt idx="1384" formatCode="_(&quot;$&quot;* #,##0.0_);_(&quot;$&quot;* \(#,##0.0\);_(&quot;$&quot;* &quot;-&quot;??_);_(@_)">
                  <c:v>16.408592873999996</c:v>
                </c:pt>
                <c:pt idx="1385" formatCode="_(&quot;$&quot;* #,##0.0_);_(&quot;$&quot;* \(#,##0.0\);_(&quot;$&quot;* &quot;-&quot;??_);_(@_)">
                  <c:v>12.7368881835</c:v>
                </c:pt>
                <c:pt idx="1386" formatCode="_(&quot;$&quot;* #,##0.0_);_(&quot;$&quot;* \(#,##0.0\);_(&quot;$&quot;* &quot;-&quot;??_);_(@_)">
                  <c:v>14.749884866000002</c:v>
                </c:pt>
                <c:pt idx="1387" formatCode="_(&quot;$&quot;* #,##0.0_);_(&quot;$&quot;* \(#,##0.0\);_(&quot;$&quot;* &quot;-&quot;??_);_(@_)">
                  <c:v>15.624434150999997</c:v>
                </c:pt>
                <c:pt idx="1388" formatCode="_(&quot;$&quot;* #,##0.0_);_(&quot;$&quot;* \(#,##0.0\);_(&quot;$&quot;* &quot;-&quot;??_);_(@_)">
                  <c:v>13.793919428000002</c:v>
                </c:pt>
                <c:pt idx="1389" formatCode="_(&quot;$&quot;* #,##0.0_);_(&quot;$&quot;* \(#,##0.0\);_(&quot;$&quot;* &quot;-&quot;??_);_(@_)">
                  <c:v>16.921960364355023</c:v>
                </c:pt>
                <c:pt idx="1390" formatCode="_(&quot;$&quot;* #,##0.0_);_(&quot;$&quot;* \(#,##0.0\);_(&quot;$&quot;* &quot;-&quot;??_);_(@_)">
                  <c:v>13.047273379999998</c:v>
                </c:pt>
                <c:pt idx="1391" formatCode="_(&quot;$&quot;* #,##0.0_);_(&quot;$&quot;* \(#,##0.0\);_(&quot;$&quot;* &quot;-&quot;??_);_(@_)">
                  <c:v>16.563790042156253</c:v>
                </c:pt>
                <c:pt idx="1392" formatCode="_(&quot;$&quot;* #,##0.0_);_(&quot;$&quot;* \(#,##0.0\);_(&quot;$&quot;* &quot;-&quot;??_);_(@_)">
                  <c:v>17.958760909062498</c:v>
                </c:pt>
                <c:pt idx="1393" formatCode="_(&quot;$&quot;* #,##0.0_);_(&quot;$&quot;* \(#,##0.0\);_(&quot;$&quot;* &quot;-&quot;??_);_(@_)">
                  <c:v>14.903757107500001</c:v>
                </c:pt>
                <c:pt idx="1394" formatCode="_(&quot;$&quot;* #,##0.0_);_(&quot;$&quot;* \(#,##0.0\);_(&quot;$&quot;* &quot;-&quot;??_);_(@_)">
                  <c:v>20.1481730839585</c:v>
                </c:pt>
                <c:pt idx="1395" formatCode="_(&quot;$&quot;* #,##0.0_);_(&quot;$&quot;* \(#,##0.0\);_(&quot;$&quot;* &quot;-&quot;??_);_(@_)">
                  <c:v>13.582453633146486</c:v>
                </c:pt>
                <c:pt idx="1396" formatCode="_(&quot;$&quot;* #,##0.0_);_(&quot;$&quot;* \(#,##0.0\);_(&quot;$&quot;* &quot;-&quot;??_);_(@_)">
                  <c:v>14.444802098999999</c:v>
                </c:pt>
                <c:pt idx="1397" formatCode="_(&quot;$&quot;* #,##0.0_);_(&quot;$&quot;* \(#,##0.0\);_(&quot;$&quot;* &quot;-&quot;??_);_(@_)">
                  <c:v>16.055082545648439</c:v>
                </c:pt>
                <c:pt idx="1398" formatCode="_(&quot;$&quot;* #,##0.0_);_(&quot;$&quot;* \(#,##0.0\);_(&quot;$&quot;* &quot;-&quot;??_);_(@_)">
                  <c:v>13.554173967500002</c:v>
                </c:pt>
                <c:pt idx="1399" formatCode="_(&quot;$&quot;* #,##0.0_);_(&quot;$&quot;* \(#,##0.0\);_(&quot;$&quot;* &quot;-&quot;??_);_(@_)">
                  <c:v>16.575109535441403</c:v>
                </c:pt>
                <c:pt idx="1400" formatCode="_(&quot;$&quot;* #,##0.0_);_(&quot;$&quot;* \(#,##0.0\);_(&quot;$&quot;* &quot;-&quot;??_);_(@_)">
                  <c:v>12.294228908500001</c:v>
                </c:pt>
                <c:pt idx="1401" formatCode="_(&quot;$&quot;* #,##0.0_);_(&quot;$&quot;* \(#,##0.0\);_(&quot;$&quot;* &quot;-&quot;??_);_(@_)">
                  <c:v>14.662196911499999</c:v>
                </c:pt>
                <c:pt idx="1402" formatCode="_(&quot;$&quot;* #,##0.0_);_(&quot;$&quot;* \(#,##0.0\);_(&quot;$&quot;* &quot;-&quot;??_);_(@_)">
                  <c:v>15.3568856865</c:v>
                </c:pt>
                <c:pt idx="1403" formatCode="_(&quot;$&quot;* #,##0.0_);_(&quot;$&quot;* \(#,##0.0\);_(&quot;$&quot;* &quot;-&quot;??_);_(@_)">
                  <c:v>13.7833773475</c:v>
                </c:pt>
                <c:pt idx="1404" formatCode="_(&quot;$&quot;* #,##0.0_);_(&quot;$&quot;* \(#,##0.0\);_(&quot;$&quot;* &quot;-&quot;??_);_(@_)">
                  <c:v>16.352203854999999</c:v>
                </c:pt>
                <c:pt idx="1405" formatCode="_(&quot;$&quot;* #,##0.0_);_(&quot;$&quot;* \(#,##0.0\);_(&quot;$&quot;* &quot;-&quot;??_);_(@_)">
                  <c:v>12.865443537625</c:v>
                </c:pt>
                <c:pt idx="1406" formatCode="_(&quot;$&quot;* #,##0.0_);_(&quot;$&quot;* \(#,##0.0\);_(&quot;$&quot;* &quot;-&quot;??_);_(@_)">
                  <c:v>13.376619554749997</c:v>
                </c:pt>
                <c:pt idx="1407" formatCode="_(&quot;$&quot;* #,##0.0_);_(&quot;$&quot;* \(#,##0.0\);_(&quot;$&quot;* &quot;-&quot;??_);_(@_)">
                  <c:v>14.335814932999998</c:v>
                </c:pt>
                <c:pt idx="1408" formatCode="_(&quot;$&quot;* #,##0.0_);_(&quot;$&quot;* \(#,##0.0\);_(&quot;$&quot;* &quot;-&quot;??_);_(@_)">
                  <c:v>12.884801356625003</c:v>
                </c:pt>
                <c:pt idx="1409" formatCode="_(&quot;$&quot;* #,##0.0_);_(&quot;$&quot;* \(#,##0.0\);_(&quot;$&quot;* &quot;-&quot;??_);_(@_)">
                  <c:v>14.929245740000002</c:v>
                </c:pt>
                <c:pt idx="1410" formatCode="_(&quot;$&quot;* #,##0.0_);_(&quot;$&quot;* \(#,##0.0\);_(&quot;$&quot;* &quot;-&quot;??_);_(@_)">
                  <c:v>12.16960987375</c:v>
                </c:pt>
                <c:pt idx="1411" formatCode="_(&quot;$&quot;* #,##0.0_);_(&quot;$&quot;* \(#,##0.0\);_(&quot;$&quot;* &quot;-&quot;??_);_(@_)">
                  <c:v>14.045674071499997</c:v>
                </c:pt>
                <c:pt idx="1412" formatCode="_(&quot;$&quot;* #,##0.0_);_(&quot;$&quot;* \(#,##0.0\);_(&quot;$&quot;* &quot;-&quot;??_);_(@_)">
                  <c:v>15.032419518999998</c:v>
                </c:pt>
                <c:pt idx="1413" formatCode="_(&quot;$&quot;* #,##0.0_);_(&quot;$&quot;* \(#,##0.0\);_(&quot;$&quot;* &quot;-&quot;??_);_(@_)">
                  <c:v>12.998546973499998</c:v>
                </c:pt>
                <c:pt idx="1414" formatCode="_(&quot;$&quot;* #,##0.0_);_(&quot;$&quot;* \(#,##0.0\);_(&quot;$&quot;* &quot;-&quot;??_);_(@_)">
                  <c:v>16.114336690999998</c:v>
                </c:pt>
                <c:pt idx="1415" formatCode="_(&quot;$&quot;* #,##0.0_);_(&quot;$&quot;* \(#,##0.0\);_(&quot;$&quot;* &quot;-&quot;??_);_(@_)">
                  <c:v>12.877472089249999</c:v>
                </c:pt>
                <c:pt idx="1416" formatCode="_(&quot;$&quot;* #,##0.0_);_(&quot;$&quot;* \(#,##0.0\);_(&quot;$&quot;* &quot;-&quot;??_);_(@_)">
                  <c:v>14.741434994250001</c:v>
                </c:pt>
                <c:pt idx="1417" formatCode="_(&quot;$&quot;* #,##0.0_);_(&quot;$&quot;* \(#,##0.0\);_(&quot;$&quot;* &quot;-&quot;??_);_(@_)">
                  <c:v>15.249796846499999</c:v>
                </c:pt>
                <c:pt idx="1418" formatCode="_(&quot;$&quot;* #,##0.0_);_(&quot;$&quot;* \(#,##0.0\);_(&quot;$&quot;* &quot;-&quot;??_);_(@_)">
                  <c:v>13.914991736499998</c:v>
                </c:pt>
                <c:pt idx="1419" formatCode="_(&quot;$&quot;* #,##0.0_);_(&quot;$&quot;* \(#,##0.0\);_(&quot;$&quot;* &quot;-&quot;??_);_(@_)">
                  <c:v>16.275912103500001</c:v>
                </c:pt>
                <c:pt idx="1420" formatCode="_(&quot;$&quot;* #,##0.0_);_(&quot;$&quot;* \(#,##0.0\);_(&quot;$&quot;* &quot;-&quot;??_);_(@_)">
                  <c:v>13.170934873749999</c:v>
                </c:pt>
                <c:pt idx="1421" formatCode="_(&quot;$&quot;* #,##0.0_);_(&quot;$&quot;* \(#,##0.0\);_(&quot;$&quot;* &quot;-&quot;??_);_(@_)">
                  <c:v>14.231686081500001</c:v>
                </c:pt>
                <c:pt idx="1422" formatCode="_(&quot;$&quot;* #,##0.0_);_(&quot;$&quot;* \(#,##0.0\);_(&quot;$&quot;* &quot;-&quot;??_);_(@_)">
                  <c:v>14.988901283395974</c:v>
                </c:pt>
                <c:pt idx="1423" formatCode="_(&quot;$&quot;* #,##0.0_);_(&quot;$&quot;* \(#,##0.0\);_(&quot;$&quot;* &quot;-&quot;??_);_(@_)">
                  <c:v>13.384248319749997</c:v>
                </c:pt>
                <c:pt idx="1424" formatCode="_(&quot;$&quot;* #,##0.0_);_(&quot;$&quot;* \(#,##0.0\);_(&quot;$&quot;* &quot;-&quot;??_);_(@_)">
                  <c:v>16.133727935588606</c:v>
                </c:pt>
                <c:pt idx="1425" formatCode="_(&quot;$&quot;* #,##0.0_);_(&quot;$&quot;* \(#,##0.0\);_(&quot;$&quot;* &quot;-&quot;??_);_(@_)">
                  <c:v>12.545651337499999</c:v>
                </c:pt>
                <c:pt idx="1426" formatCode="_(&quot;$&quot;* #,##0.0_);_(&quot;$&quot;* \(#,##0.0\);_(&quot;$&quot;* &quot;-&quot;??_);_(@_)">
                  <c:v>14.122316017500001</c:v>
                </c:pt>
                <c:pt idx="1427" formatCode="_(&quot;$&quot;* #,##0.0_);_(&quot;$&quot;* \(#,##0.0\);_(&quot;$&quot;* &quot;-&quot;??_);_(@_)">
                  <c:v>14.774858176</c:v>
                </c:pt>
                <c:pt idx="1428" formatCode="_(&quot;$&quot;* #,##0.0_);_(&quot;$&quot;* \(#,##0.0\);_(&quot;$&quot;* &quot;-&quot;??_);_(@_)">
                  <c:v>13.162751811124998</c:v>
                </c:pt>
                <c:pt idx="1429" formatCode="_(&quot;$&quot;* #,##0.0_);_(&quot;$&quot;* \(#,##0.0\);_(&quot;$&quot;* &quot;-&quot;??_);_(@_)">
                  <c:v>15.5502261635</c:v>
                </c:pt>
                <c:pt idx="1430" formatCode="_(&quot;$&quot;* #,##0.0_);_(&quot;$&quot;* \(#,##0.0\);_(&quot;$&quot;* &quot;-&quot;??_);_(@_)">
                  <c:v>12.074686974375002</c:v>
                </c:pt>
                <c:pt idx="1431" formatCode="_(&quot;$&quot;* #,##0.0_);_(&quot;$&quot;* \(#,##0.0\);_(&quot;$&quot;* &quot;-&quot;??_);_(@_)">
                  <c:v>14.004896661499998</c:v>
                </c:pt>
                <c:pt idx="1432" formatCode="_(&quot;$&quot;* #,##0.0_);_(&quot;$&quot;* \(#,##0.0\);_(&quot;$&quot;* &quot;-&quot;??_);_(@_)">
                  <c:v>15.120902936250001</c:v>
                </c:pt>
                <c:pt idx="1433" formatCode="_(&quot;$&quot;* #,##0.0_);_(&quot;$&quot;* \(#,##0.0\);_(&quot;$&quot;* &quot;-&quot;??_);_(@_)">
                  <c:v>13.230193028750001</c:v>
                </c:pt>
                <c:pt idx="1434" formatCode="_(&quot;$&quot;* #,##0.0_);_(&quot;$&quot;* \(#,##0.0\);_(&quot;$&quot;* &quot;-&quot;??_);_(@_)">
                  <c:v>15.718629361</c:v>
                </c:pt>
                <c:pt idx="1435" formatCode="_(&quot;$&quot;* #,##0.0_);_(&quot;$&quot;* \(#,##0.0\);_(&quot;$&quot;* &quot;-&quot;??_);_(@_)">
                  <c:v>13.215309723749996</c:v>
                </c:pt>
                <c:pt idx="1436" formatCode="_(&quot;$&quot;* #,##0.0_);_(&quot;$&quot;* \(#,##0.0\);_(&quot;$&quot;* &quot;-&quot;??_);_(@_)">
                  <c:v>14.558579185500001</c:v>
                </c:pt>
                <c:pt idx="1437" formatCode="_(&quot;$&quot;* #,##0.0_);_(&quot;$&quot;* \(#,##0.0\);_(&quot;$&quot;* &quot;-&quot;??_);_(@_)">
                  <c:v>15.823245761000001</c:v>
                </c:pt>
                <c:pt idx="1438" formatCode="_(&quot;$&quot;* #,##0.0_);_(&quot;$&quot;* \(#,##0.0\);_(&quot;$&quot;* &quot;-&quot;??_);_(@_)">
                  <c:v>14.181633135249998</c:v>
                </c:pt>
                <c:pt idx="1439" formatCode="_(&quot;$&quot;* #,##0.0_);_(&quot;$&quot;* \(#,##0.0\);_(&quot;$&quot;* &quot;-&quot;??_);_(@_)">
                  <c:v>16.998755772999999</c:v>
                </c:pt>
                <c:pt idx="1440" formatCode="_(&quot;$&quot;* #,##0.0_);_(&quot;$&quot;* \(#,##0.0\);_(&quot;$&quot;* &quot;-&quot;??_);_(@_)">
                  <c:v>13.0767578735</c:v>
                </c:pt>
                <c:pt idx="1441" formatCode="_(&quot;$&quot;* #,##0.0_);_(&quot;$&quot;* \(#,##0.0\);_(&quot;$&quot;* &quot;-&quot;??_);_(@_)">
                  <c:v>13.57041290025</c:v>
                </c:pt>
                <c:pt idx="1442" formatCode="_(&quot;$&quot;* #,##0.0_);_(&quot;$&quot;* \(#,##0.0\);_(&quot;$&quot;* &quot;-&quot;??_);_(@_)">
                  <c:v>14.2284916185</c:v>
                </c:pt>
                <c:pt idx="1443" formatCode="_(&quot;$&quot;* #,##0.0_);_(&quot;$&quot;* \(#,##0.0\);_(&quot;$&quot;* &quot;-&quot;??_);_(@_)">
                  <c:v>12.950854829250002</c:v>
                </c:pt>
                <c:pt idx="1444" formatCode="_(&quot;$&quot;* #,##0.0_);_(&quot;$&quot;* \(#,##0.0\);_(&quot;$&quot;* &quot;-&quot;??_);_(@_)">
                  <c:v>15.604239101999998</c:v>
                </c:pt>
                <c:pt idx="1445" formatCode="_(&quot;$&quot;* #,##0.0_);_(&quot;$&quot;* \(#,##0.0\);_(&quot;$&quot;* &quot;-&quot;??_);_(@_)">
                  <c:v>12.487209164125002</c:v>
                </c:pt>
                <c:pt idx="1446" formatCode="_(&quot;$&quot;* #,##0.0_);_(&quot;$&quot;* \(#,##0.0\);_(&quot;$&quot;* &quot;-&quot;??_);_(@_)">
                  <c:v>14.611471846394391</c:v>
                </c:pt>
                <c:pt idx="1447" formatCode="_(&quot;$&quot;* #,##0.0_);_(&quot;$&quot;* \(#,##0.0\);_(&quot;$&quot;* &quot;-&quot;??_);_(@_)">
                  <c:v>15.610489249124024</c:v>
                </c:pt>
                <c:pt idx="1448" formatCode="_(&quot;$&quot;* #,##0.0_);_(&quot;$&quot;* \(#,##0.0\);_(&quot;$&quot;* &quot;-&quot;??_);_(@_)">
                  <c:v>14.126542367490369</c:v>
                </c:pt>
                <c:pt idx="1449" formatCode="_(&quot;$&quot;* #,##0.0_);_(&quot;$&quot;* \(#,##0.0\);_(&quot;$&quot;* &quot;-&quot;??_);_(@_)">
                  <c:v>17.927532492114256</c:v>
                </c:pt>
                <c:pt idx="1450" formatCode="_(&quot;$&quot;* #,##0.0_);_(&quot;$&quot;* \(#,##0.0\);_(&quot;$&quot;* &quot;-&quot;??_);_(@_)">
                  <c:v>13.221206803500001</c:v>
                </c:pt>
                <c:pt idx="1451" formatCode="_(&quot;$&quot;* #,##0.0_);_(&quot;$&quot;* \(#,##0.0\);_(&quot;$&quot;* &quot;-&quot;??_);_(@_)">
                  <c:v>14.1143053855</c:v>
                </c:pt>
                <c:pt idx="1452" formatCode="_(&quot;$&quot;* #,##0.0_);_(&quot;$&quot;* \(#,##0.0\);_(&quot;$&quot;* &quot;-&quot;??_);_(@_)">
                  <c:v>15.021220526499999</c:v>
                </c:pt>
                <c:pt idx="1453" formatCode="_(&quot;$&quot;* #,##0.0_);_(&quot;$&quot;* \(#,##0.0\);_(&quot;$&quot;* &quot;-&quot;??_);_(@_)">
                  <c:v>13.230392869749998</c:v>
                </c:pt>
                <c:pt idx="1454" formatCode="_(&quot;$&quot;* #,##0.0_);_(&quot;$&quot;* \(#,##0.0\);_(&quot;$&quot;* &quot;-&quot;??_);_(@_)">
                  <c:v>16.111039791</c:v>
                </c:pt>
                <c:pt idx="1455" formatCode="_(&quot;$&quot;* #,##0.0_);_(&quot;$&quot;* \(#,##0.0\);_(&quot;$&quot;* &quot;-&quot;??_);_(@_)">
                  <c:v>12.515993837812498</c:v>
                </c:pt>
                <c:pt idx="1456" formatCode="_(&quot;$&quot;* #,##0.0_);_(&quot;$&quot;* \(#,##0.0\);_(&quot;$&quot;* &quot;-&quot;??_);_(@_)">
                  <c:v>14.375185364500004</c:v>
                </c:pt>
                <c:pt idx="1457" formatCode="_(&quot;$&quot;* #,##0.0_);_(&quot;$&quot;* \(#,##0.0\);_(&quot;$&quot;* &quot;-&quot;??_);_(@_)">
                  <c:v>15.4043447265</c:v>
                </c:pt>
                <c:pt idx="1458" formatCode="_(&quot;$&quot;* #,##0.0_);_(&quot;$&quot;* \(#,##0.0\);_(&quot;$&quot;* &quot;-&quot;??_);_(@_)">
                  <c:v>13.278642631499997</c:v>
                </c:pt>
                <c:pt idx="1459" formatCode="_(&quot;$&quot;* #,##0.0_);_(&quot;$&quot;* \(#,##0.0\);_(&quot;$&quot;* &quot;-&quot;??_);_(@_)">
                  <c:v>16.189520612999999</c:v>
                </c:pt>
                <c:pt idx="1460" formatCode="_(&quot;$&quot;* #,##0.0_);_(&quot;$&quot;* \(#,##0.0\);_(&quot;$&quot;* &quot;-&quot;??_);_(@_)">
                  <c:v>12.619011877249999</c:v>
                </c:pt>
                <c:pt idx="1461" formatCode="_(&quot;$&quot;* #,##0.0_);_(&quot;$&quot;* \(#,##0.0\);_(&quot;$&quot;* &quot;-&quot;??_);_(@_)">
                  <c:v>13.7741531475</c:v>
                </c:pt>
                <c:pt idx="1462" formatCode="_(&quot;$&quot;* #,##0.0_);_(&quot;$&quot;* \(#,##0.0\);_(&quot;$&quot;* &quot;-&quot;??_);_(@_)">
                  <c:v>14.478238465999999</c:v>
                </c:pt>
                <c:pt idx="1463" formatCode="_(&quot;$&quot;* #,##0.0_);_(&quot;$&quot;* \(#,##0.0\);_(&quot;$&quot;* &quot;-&quot;??_);_(@_)">
                  <c:v>13.090992748500001</c:v>
                </c:pt>
                <c:pt idx="1464" formatCode="_(&quot;$&quot;* #,##0.0_);_(&quot;$&quot;* \(#,##0.0\);_(&quot;$&quot;* &quot;-&quot;??_);_(@_)">
                  <c:v>15.534175669</c:v>
                </c:pt>
                <c:pt idx="1465" formatCode="_(&quot;$&quot;* #,##0.0_);_(&quot;$&quot;* \(#,##0.0\);_(&quot;$&quot;* &quot;-&quot;??_);_(@_)">
                  <c:v>12.011403642499999</c:v>
                </c:pt>
                <c:pt idx="1466" formatCode="_(&quot;$&quot;* #,##0.0_);_(&quot;$&quot;* \(#,##0.0\);_(&quot;$&quot;* &quot;-&quot;??_);_(@_)">
                  <c:v>15.150773732999999</c:v>
                </c:pt>
                <c:pt idx="1467" formatCode="_(&quot;$&quot;* #,##0.0_);_(&quot;$&quot;* \(#,##0.0\);_(&quot;$&quot;* &quot;-&quot;??_);_(@_)">
                  <c:v>15.803880613</c:v>
                </c:pt>
                <c:pt idx="1468" formatCode="_(&quot;$&quot;* #,##0.0_);_(&quot;$&quot;* \(#,##0.0\);_(&quot;$&quot;* &quot;-&quot;??_);_(@_)">
                  <c:v>14.292332177500002</c:v>
                </c:pt>
                <c:pt idx="1469" formatCode="_(&quot;$&quot;* #,##0.0_);_(&quot;$&quot;* \(#,##0.0\);_(&quot;$&quot;* &quot;-&quot;??_);_(@_)">
                  <c:v>17.144058170000001</c:v>
                </c:pt>
                <c:pt idx="1470" formatCode="_(&quot;$&quot;* #,##0.0_);_(&quot;$&quot;* \(#,##0.0\);_(&quot;$&quot;* &quot;-&quot;??_);_(@_)">
                  <c:v>13.244224903000001</c:v>
                </c:pt>
                <c:pt idx="1471" formatCode="_(&quot;$&quot;* #,##0.0_);_(&quot;$&quot;* \(#,##0.0\);_(&quot;$&quot;* &quot;-&quot;??_);_(@_)">
                  <c:v>15.130754193000001</c:v>
                </c:pt>
                <c:pt idx="1472" formatCode="_(&quot;$&quot;* #,##0.0_);_(&quot;$&quot;* \(#,##0.0\);_(&quot;$&quot;* &quot;-&quot;??_);_(@_)">
                  <c:v>16.053747334000001</c:v>
                </c:pt>
                <c:pt idx="1473" formatCode="_(&quot;$&quot;* #,##0.0_);_(&quot;$&quot;* \(#,##0.0\);_(&quot;$&quot;* &quot;-&quot;??_);_(@_)">
                  <c:v>14.23864841875</c:v>
                </c:pt>
                <c:pt idx="1474" formatCode="_(&quot;$&quot;* #,##0.0_);_(&quot;$&quot;* \(#,##0.0\);_(&quot;$&quot;* &quot;-&quot;??_);_(@_)">
                  <c:v>16.791587907</c:v>
                </c:pt>
                <c:pt idx="1475" formatCode="_(&quot;$&quot;* #,##0.0_);_(&quot;$&quot;* \(#,##0.0\);_(&quot;$&quot;* &quot;-&quot;??_);_(@_)">
                  <c:v>13.410148106500001</c:v>
                </c:pt>
                <c:pt idx="1476" formatCode="_(&quot;$&quot;* #,##0.0_);_(&quot;$&quot;* \(#,##0.0\);_(&quot;$&quot;* &quot;-&quot;??_);_(@_)">
                  <c:v>14.701338455500004</c:v>
                </c:pt>
                <c:pt idx="1477" formatCode="_(&quot;$&quot;* #,##0.0_);_(&quot;$&quot;* \(#,##0.0\);_(&quot;$&quot;* &quot;-&quot;??_);_(@_)">
                  <c:v>15.766461058000003</c:v>
                </c:pt>
                <c:pt idx="1478" formatCode="_(&quot;$&quot;* #,##0.0_);_(&quot;$&quot;* \(#,##0.0\);_(&quot;$&quot;* &quot;-&quot;??_);_(@_)">
                  <c:v>14.032432962</c:v>
                </c:pt>
                <c:pt idx="1479" formatCode="_(&quot;$&quot;* #,##0.0_);_(&quot;$&quot;* \(#,##0.0\);_(&quot;$&quot;* &quot;-&quot;??_);_(@_)">
                  <c:v>16.59841886589685</c:v>
                </c:pt>
                <c:pt idx="1480" formatCode="_(&quot;$&quot;* #,##0.0_);_(&quot;$&quot;* \(#,##0.0\);_(&quot;$&quot;* &quot;-&quot;??_);_(@_)">
                  <c:v>13.023034231000004</c:v>
                </c:pt>
                <c:pt idx="1481" formatCode="_(&quot;$&quot;* #,##0.0_);_(&quot;$&quot;* \(#,##0.0\);_(&quot;$&quot;* &quot;-&quot;??_);_(@_)">
                  <c:v>15.538619341500002</c:v>
                </c:pt>
                <c:pt idx="1482" formatCode="_(&quot;$&quot;* #,##0.0_);_(&quot;$&quot;* \(#,##0.0\);_(&quot;$&quot;* &quot;-&quot;??_);_(@_)">
                  <c:v>16.258760148</c:v>
                </c:pt>
                <c:pt idx="1483" formatCode="_(&quot;$&quot;* #,##0.0_);_(&quot;$&quot;* \(#,##0.0\);_(&quot;$&quot;* &quot;-&quot;??_);_(@_)">
                  <c:v>14.196716551000002</c:v>
                </c:pt>
                <c:pt idx="1484" formatCode="_(&quot;$&quot;* #,##0.0_);_(&quot;$&quot;* \(#,##0.0\);_(&quot;$&quot;* &quot;-&quot;??_);_(@_)">
                  <c:v>17.116337227999999</c:v>
                </c:pt>
                <c:pt idx="1485" formatCode="_(&quot;$&quot;* #,##0.0_);_(&quot;$&quot;* \(#,##0.0\);_(&quot;$&quot;* &quot;-&quot;??_);_(@_)">
                  <c:v>13.704872525000003</c:v>
                </c:pt>
                <c:pt idx="1486" formatCode="_(&quot;$&quot;* #,##0.0_);_(&quot;$&quot;* \(#,##0.0\);_(&quot;$&quot;* &quot;-&quot;??_);_(@_)">
                  <c:v>19.102182402265143</c:v>
                </c:pt>
                <c:pt idx="1487" formatCode="_(&quot;$&quot;* #,##0.0_);_(&quot;$&quot;* \(#,##0.0\);_(&quot;$&quot;* &quot;-&quot;??_);_(@_)">
                  <c:v>20.253475651195316</c:v>
                </c:pt>
                <c:pt idx="1488" formatCode="_(&quot;$&quot;* #,##0.0_);_(&quot;$&quot;* \(#,##0.0\);_(&quot;$&quot;* &quot;-&quot;??_);_(@_)">
                  <c:v>17.464693590723677</c:v>
                </c:pt>
                <c:pt idx="1489" formatCode="_(&quot;$&quot;* #,##0.0_);_(&quot;$&quot;* \(#,##0.0\);_(&quot;$&quot;* &quot;-&quot;??_);_(@_)">
                  <c:v>21.506250419374997</c:v>
                </c:pt>
                <c:pt idx="1490" formatCode="_(&quot;$&quot;* #,##0.0_);_(&quot;$&quot;* \(#,##0.0\);_(&quot;$&quot;* &quot;-&quot;??_);_(@_)">
                  <c:v>16.637906028437502</c:v>
                </c:pt>
                <c:pt idx="1491" formatCode="_(&quot;$&quot;* #,##0.0_);_(&quot;$&quot;* \(#,##0.0\);_(&quot;$&quot;* &quot;-&quot;??_);_(@_)">
                  <c:v>13.920350675</c:v>
                </c:pt>
                <c:pt idx="1492" formatCode="_(&quot;$&quot;* #,##0.0_);_(&quot;$&quot;* \(#,##0.0\);_(&quot;$&quot;* &quot;-&quot;??_);_(@_)">
                  <c:v>15.027053553500002</c:v>
                </c:pt>
                <c:pt idx="1493" formatCode="_(&quot;$&quot;* #,##0.0_);_(&quot;$&quot;* \(#,##0.0\);_(&quot;$&quot;* &quot;-&quot;??_);_(@_)">
                  <c:v>13.335342496250005</c:v>
                </c:pt>
                <c:pt idx="1494" formatCode="_(&quot;$&quot;* #,##0.0_);_(&quot;$&quot;* \(#,##0.0\);_(&quot;$&quot;* &quot;-&quot;??_);_(@_)">
                  <c:v>15.598732589499999</c:v>
                </c:pt>
                <c:pt idx="1495" formatCode="_(&quot;$&quot;* #,##0.0_);_(&quot;$&quot;* \(#,##0.0\);_(&quot;$&quot;* &quot;-&quot;??_);_(@_)">
                  <c:v>12.479111760125001</c:v>
                </c:pt>
                <c:pt idx="1496" formatCode="_(&quot;$&quot;* #,##0.0_);_(&quot;$&quot;* \(#,##0.0\);_(&quot;$&quot;* &quot;-&quot;??_);_(@_)">
                  <c:v>14.652021274499997</c:v>
                </c:pt>
                <c:pt idx="1497" formatCode="_(&quot;$&quot;* #,##0.0_);_(&quot;$&quot;* \(#,##0.0\);_(&quot;$&quot;* &quot;-&quot;??_);_(@_)">
                  <c:v>15.6008096925</c:v>
                </c:pt>
                <c:pt idx="1498" formatCode="_(&quot;$&quot;* #,##0.0_);_(&quot;$&quot;* \(#,##0.0\);_(&quot;$&quot;* &quot;-&quot;??_);_(@_)">
                  <c:v>13.846295052250001</c:v>
                </c:pt>
                <c:pt idx="1499" formatCode="_(&quot;$&quot;* #,##0.0_);_(&quot;$&quot;* \(#,##0.0\);_(&quot;$&quot;* &quot;-&quot;??_);_(@_)">
                  <c:v>16.700195663489932</c:v>
                </c:pt>
                <c:pt idx="1500" formatCode="_(&quot;$&quot;* #,##0.0_);_(&quot;$&quot;* \(#,##0.0\);_(&quot;$&quot;* &quot;-&quot;??_);_(@_)">
                  <c:v>12.833821231499998</c:v>
                </c:pt>
                <c:pt idx="1501" formatCode="_(&quot;$&quot;* #,##0.0_);_(&quot;$&quot;* \(#,##0.0\);_(&quot;$&quot;* &quot;-&quot;??_);_(@_)">
                  <c:v>14.1678027515</c:v>
                </c:pt>
                <c:pt idx="1502" formatCode="_(&quot;$&quot;* #,##0.0_);_(&quot;$&quot;* \(#,##0.0\);_(&quot;$&quot;* &quot;-&quot;??_);_(@_)">
                  <c:v>14.983175441</c:v>
                </c:pt>
                <c:pt idx="1503" formatCode="_(&quot;$&quot;* #,##0.0_);_(&quot;$&quot;* \(#,##0.0\);_(&quot;$&quot;* &quot;-&quot;??_);_(@_)">
                  <c:v>13.498152805249997</c:v>
                </c:pt>
                <c:pt idx="1504" formatCode="_(&quot;$&quot;* #,##0.0_);_(&quot;$&quot;* \(#,##0.0\);_(&quot;$&quot;* &quot;-&quot;??_);_(@_)">
                  <c:v>15.929929181500002</c:v>
                </c:pt>
                <c:pt idx="1505" formatCode="_(&quot;$&quot;* #,##0.0_);_(&quot;$&quot;* \(#,##0.0\);_(&quot;$&quot;* &quot;-&quot;??_);_(@_)">
                  <c:v>12.432919617000001</c:v>
                </c:pt>
                <c:pt idx="1506" formatCode="_(&quot;$&quot;* #,##0.0_);_(&quot;$&quot;* \(#,##0.0\);_(&quot;$&quot;* &quot;-&quot;??_);_(@_)">
                  <c:v>15.250818515000001</c:v>
                </c:pt>
                <c:pt idx="1507" formatCode="_(&quot;$&quot;* #,##0.0_);_(&quot;$&quot;* \(#,##0.0\);_(&quot;$&quot;* &quot;-&quot;??_);_(@_)">
                  <c:v>16.363334708677858</c:v>
                </c:pt>
                <c:pt idx="1508" formatCode="_(&quot;$&quot;* #,##0.0_);_(&quot;$&quot;* \(#,##0.0\);_(&quot;$&quot;* &quot;-&quot;??_);_(@_)">
                  <c:v>14.047517511000001</c:v>
                </c:pt>
                <c:pt idx="1509" formatCode="_(&quot;$&quot;* #,##0.0_);_(&quot;$&quot;* \(#,##0.0\);_(&quot;$&quot;* &quot;-&quot;??_);_(@_)">
                  <c:v>17.065990279359674</c:v>
                </c:pt>
                <c:pt idx="1510" formatCode="_(&quot;$&quot;* #,##0.0_);_(&quot;$&quot;* \(#,##0.0\);_(&quot;$&quot;* &quot;-&quot;??_);_(@_)">
                  <c:v>13.255531414999997</c:v>
                </c:pt>
                <c:pt idx="1511" formatCode="_(&quot;$&quot;* #,##0.0_);_(&quot;$&quot;* \(#,##0.0\);_(&quot;$&quot;* &quot;-&quot;??_);_(@_)">
                  <c:v>14.659944808500001</c:v>
                </c:pt>
                <c:pt idx="1512" formatCode="_(&quot;$&quot;* #,##0.0_);_(&quot;$&quot;* \(#,##0.0\);_(&quot;$&quot;* &quot;-&quot;??_);_(@_)">
                  <c:v>15.742386298</c:v>
                </c:pt>
                <c:pt idx="1513" formatCode="_(&quot;$&quot;* #,##0.0_);_(&quot;$&quot;* \(#,##0.0\);_(&quot;$&quot;* &quot;-&quot;??_);_(@_)">
                  <c:v>13.807126783500001</c:v>
                </c:pt>
                <c:pt idx="1514" formatCode="_(&quot;$&quot;* #,##0.0_);_(&quot;$&quot;* \(#,##0.0\);_(&quot;$&quot;* &quot;-&quot;??_);_(@_)">
                  <c:v>16.818732766</c:v>
                </c:pt>
                <c:pt idx="1515" formatCode="_(&quot;$&quot;* #,##0.0_);_(&quot;$&quot;* \(#,##0.0\);_(&quot;$&quot;* &quot;-&quot;??_);_(@_)">
                  <c:v>13.261551784249999</c:v>
                </c:pt>
                <c:pt idx="1516" formatCode="_(&quot;$&quot;* #,##0.0_);_(&quot;$&quot;* \(#,##0.0\);_(&quot;$&quot;* &quot;-&quot;??_);_(@_)">
                  <c:v>13.971160236250002</c:v>
                </c:pt>
                <c:pt idx="1517" formatCode="_(&quot;$&quot;* #,##0.0_);_(&quot;$&quot;* \(#,##0.0\);_(&quot;$&quot;* &quot;-&quot;??_);_(@_)">
                  <c:v>14.773947465000001</c:v>
                </c:pt>
                <c:pt idx="1518" formatCode="_(&quot;$&quot;* #,##0.0_);_(&quot;$&quot;* \(#,##0.0\);_(&quot;$&quot;* &quot;-&quot;??_);_(@_)">
                  <c:v>13.267967485749999</c:v>
                </c:pt>
                <c:pt idx="1519" formatCode="_(&quot;$&quot;* #,##0.0_);_(&quot;$&quot;* \(#,##0.0\);_(&quot;$&quot;* &quot;-&quot;??_);_(@_)">
                  <c:v>15.765882534871237</c:v>
                </c:pt>
                <c:pt idx="1520" formatCode="_(&quot;$&quot;* #,##0.0_);_(&quot;$&quot;* \(#,##0.0\);_(&quot;$&quot;* &quot;-&quot;??_);_(@_)">
                  <c:v>12.810710057874999</c:v>
                </c:pt>
                <c:pt idx="1521" formatCode="_(&quot;$&quot;* #,##0.0_);_(&quot;$&quot;* \(#,##0.0\);_(&quot;$&quot;* &quot;-&quot;??_);_(@_)">
                  <c:v>13.948757241750002</c:v>
                </c:pt>
                <c:pt idx="1522" formatCode="_(&quot;$&quot;* #,##0.0_);_(&quot;$&quot;* \(#,##0.0\);_(&quot;$&quot;* &quot;-&quot;??_);_(@_)">
                  <c:v>15.033681979000001</c:v>
                </c:pt>
                <c:pt idx="1523" formatCode="_(&quot;$&quot;* #,##0.0_);_(&quot;$&quot;* \(#,##0.0\);_(&quot;$&quot;* &quot;-&quot;??_);_(@_)">
                  <c:v>13.041076754000001</c:v>
                </c:pt>
                <c:pt idx="1524" formatCode="_(&quot;$&quot;* #,##0.0_);_(&quot;$&quot;* \(#,##0.0\);_(&quot;$&quot;* &quot;-&quot;??_);_(@_)">
                  <c:v>16.086744413999998</c:v>
                </c:pt>
                <c:pt idx="1525" formatCode="_(&quot;$&quot;* #,##0.0_);_(&quot;$&quot;* \(#,##0.0\);_(&quot;$&quot;* &quot;-&quot;??_);_(@_)">
                  <c:v>12.300740181125002</c:v>
                </c:pt>
                <c:pt idx="1526" formatCode="_(&quot;$&quot;* #,##0.0_);_(&quot;$&quot;* \(#,##0.0\);_(&quot;$&quot;* &quot;-&quot;??_);_(@_)">
                  <c:v>14.435221591999998</c:v>
                </c:pt>
                <c:pt idx="1527" formatCode="_(&quot;$&quot;* #,##0.0_);_(&quot;$&quot;* \(#,##0.0\);_(&quot;$&quot;* &quot;-&quot;??_);_(@_)">
                  <c:v>15.066947763000002</c:v>
                </c:pt>
                <c:pt idx="1528" formatCode="_(&quot;$&quot;* #,##0.0_);_(&quot;$&quot;* \(#,##0.0\);_(&quot;$&quot;* &quot;-&quot;??_);_(@_)">
                  <c:v>13.777919284499999</c:v>
                </c:pt>
                <c:pt idx="1529" formatCode="_(&quot;$&quot;* #,##0.0_);_(&quot;$&quot;* \(#,##0.0\);_(&quot;$&quot;* &quot;-&quot;??_);_(@_)">
                  <c:v>16.619107671000002</c:v>
                </c:pt>
                <c:pt idx="1530" formatCode="_(&quot;$&quot;* #,##0.0_);_(&quot;$&quot;* \(#,##0.0\);_(&quot;$&quot;* &quot;-&quot;??_);_(@_)">
                  <c:v>12.897108956249999</c:v>
                </c:pt>
                <c:pt idx="1531" formatCode="_(&quot;$&quot;* #,##0.0_);_(&quot;$&quot;* \(#,##0.0\);_(&quot;$&quot;* &quot;-&quot;??_);_(@_)">
                  <c:v>14.817894634000002</c:v>
                </c:pt>
                <c:pt idx="1532" formatCode="_(&quot;$&quot;* #,##0.0_);_(&quot;$&quot;* \(#,##0.0\);_(&quot;$&quot;* &quot;-&quot;??_);_(@_)">
                  <c:v>15.838704734</c:v>
                </c:pt>
                <c:pt idx="1533" formatCode="_(&quot;$&quot;* #,##0.0_);_(&quot;$&quot;* \(#,##0.0\);_(&quot;$&quot;* &quot;-&quot;??_);_(@_)">
                  <c:v>14.152002519999998</c:v>
                </c:pt>
                <c:pt idx="1534" formatCode="_(&quot;$&quot;* #,##0.0_);_(&quot;$&quot;* \(#,##0.0\);_(&quot;$&quot;* &quot;-&quot;??_);_(@_)">
                  <c:v>16.914321439436463</c:v>
                </c:pt>
                <c:pt idx="1535" formatCode="_(&quot;$&quot;* #,##0.0_);_(&quot;$&quot;* \(#,##0.0\);_(&quot;$&quot;* &quot;-&quot;??_);_(@_)">
                  <c:v>12.694353605749999</c:v>
                </c:pt>
                <c:pt idx="1536" formatCode="_(&quot;$&quot;* #,##0.0_);_(&quot;$&quot;* \(#,##0.0\);_(&quot;$&quot;* &quot;-&quot;??_);_(@_)">
                  <c:v>16.441104226393939</c:v>
                </c:pt>
                <c:pt idx="1537" formatCode="_(&quot;$&quot;* #,##0.0_);_(&quot;$&quot;* \(#,##0.0\);_(&quot;$&quot;* &quot;-&quot;??_);_(@_)">
                  <c:v>19.163269876917969</c:v>
                </c:pt>
                <c:pt idx="1538" formatCode="_(&quot;$&quot;* #,##0.0_);_(&quot;$&quot;* \(#,##0.0\);_(&quot;$&quot;* &quot;-&quot;??_);_(@_)">
                  <c:v>15.595374461</c:v>
                </c:pt>
                <c:pt idx="1539" formatCode="_(&quot;$&quot;* #,##0.0_);_(&quot;$&quot;* \(#,##0.0\);_(&quot;$&quot;* &quot;-&quot;??_);_(@_)">
                  <c:v>20.158240501374998</c:v>
                </c:pt>
                <c:pt idx="1540" formatCode="_(&quot;$&quot;* #,##0.0_);_(&quot;$&quot;* \(#,##0.0\);_(&quot;$&quot;* &quot;-&quot;??_);_(@_)">
                  <c:v>14.276624887000001</c:v>
                </c:pt>
                <c:pt idx="1541" formatCode="_(&quot;$&quot;* #,##0.0_);_(&quot;$&quot;* \(#,##0.0\);_(&quot;$&quot;* &quot;-&quot;??_);_(@_)">
                  <c:v>15.083976833742785</c:v>
                </c:pt>
                <c:pt idx="1542" formatCode="_(&quot;$&quot;* #,##0.0_);_(&quot;$&quot;* \(#,##0.0\);_(&quot;$&quot;* &quot;-&quot;??_);_(@_)">
                  <c:v>16.803615916148438</c:v>
                </c:pt>
                <c:pt idx="1543" formatCode="_(&quot;$&quot;* #,##0.0_);_(&quot;$&quot;* \(#,##0.0\);_(&quot;$&quot;* &quot;-&quot;??_);_(@_)">
                  <c:v>14.446164777</c:v>
                </c:pt>
                <c:pt idx="1544" formatCode="_(&quot;$&quot;* #,##0.0_);_(&quot;$&quot;* \(#,##0.0\);_(&quot;$&quot;* &quot;-&quot;??_);_(@_)">
                  <c:v>18.015014568444187</c:v>
                </c:pt>
                <c:pt idx="1545" formatCode="_(&quot;$&quot;* #,##0.0_);_(&quot;$&quot;* \(#,##0.0\);_(&quot;$&quot;* &quot;-&quot;??_);_(@_)">
                  <c:v>13.534005127999999</c:v>
                </c:pt>
                <c:pt idx="1546" formatCode="_(&quot;$&quot;* #,##0.0_);_(&quot;$&quot;* \(#,##0.0\);_(&quot;$&quot;* &quot;-&quot;??_);_(@_)">
                  <c:v>14.853925665999999</c:v>
                </c:pt>
                <c:pt idx="1547" formatCode="_(&quot;$&quot;* #,##0.0_);_(&quot;$&quot;* \(#,##0.0\);_(&quot;$&quot;* &quot;-&quot;??_);_(@_)">
                  <c:v>15.619128189500001</c:v>
                </c:pt>
                <c:pt idx="1548" formatCode="_(&quot;$&quot;* #,##0.0_);_(&quot;$&quot;* \(#,##0.0\);_(&quot;$&quot;* &quot;-&quot;??_);_(@_)">
                  <c:v>14.456469788499998</c:v>
                </c:pt>
                <c:pt idx="1549" formatCode="_(&quot;$&quot;* #,##0.0_);_(&quot;$&quot;* \(#,##0.0\);_(&quot;$&quot;* &quot;-&quot;??_);_(@_)">
                  <c:v>16.469734080274542</c:v>
                </c:pt>
                <c:pt idx="1550" formatCode="_(&quot;$&quot;* #,##0.0_);_(&quot;$&quot;* \(#,##0.0\);_(&quot;$&quot;* &quot;-&quot;??_);_(@_)">
                  <c:v>12.966735977500001</c:v>
                </c:pt>
                <c:pt idx="1551" formatCode="_(&quot;$&quot;* #,##0.0_);_(&quot;$&quot;* \(#,##0.0\);_(&quot;$&quot;* &quot;-&quot;??_);_(@_)">
                  <c:v>14.142026539</c:v>
                </c:pt>
                <c:pt idx="1552" formatCode="_(&quot;$&quot;* #,##0.0_);_(&quot;$&quot;* \(#,##0.0\);_(&quot;$&quot;* &quot;-&quot;??_);_(@_)">
                  <c:v>15.052988078999999</c:v>
                </c:pt>
                <c:pt idx="1553" formatCode="_(&quot;$&quot;* #,##0.0_);_(&quot;$&quot;* \(#,##0.0\);_(&quot;$&quot;* &quot;-&quot;??_);_(@_)">
                  <c:v>13.386169712499997</c:v>
                </c:pt>
                <c:pt idx="1554" formatCode="_(&quot;$&quot;* #,##0.0_);_(&quot;$&quot;* \(#,##0.0\);_(&quot;$&quot;* &quot;-&quot;??_);_(@_)">
                  <c:v>16.120093809499998</c:v>
                </c:pt>
                <c:pt idx="1555" formatCode="_(&quot;$&quot;* #,##0.0_);_(&quot;$&quot;* \(#,##0.0\);_(&quot;$&quot;* &quot;-&quot;??_);_(@_)">
                  <c:v>12.376814896125003</c:v>
                </c:pt>
                <c:pt idx="1556" formatCode="_(&quot;$&quot;* #,##0.0_);_(&quot;$&quot;* \(#,##0.0\);_(&quot;$&quot;* &quot;-&quot;??_);_(@_)">
                  <c:v>16.276367418999996</c:v>
                </c:pt>
                <c:pt idx="1557" formatCode="_(&quot;$&quot;* #,##0.0_);_(&quot;$&quot;* \(#,##0.0\);_(&quot;$&quot;* &quot;-&quot;??_);_(@_)">
                  <c:v>16.845570559999999</c:v>
                </c:pt>
                <c:pt idx="1558" formatCode="_(&quot;$&quot;* #,##0.0_);_(&quot;$&quot;* \(#,##0.0\);_(&quot;$&quot;* &quot;-&quot;??_);_(@_)">
                  <c:v>14.840544914999997</c:v>
                </c:pt>
                <c:pt idx="1559" formatCode="_(&quot;$&quot;* #,##0.0_);_(&quot;$&quot;* \(#,##0.0\);_(&quot;$&quot;* &quot;-&quot;??_);_(@_)">
                  <c:v>17.762207123</c:v>
                </c:pt>
                <c:pt idx="1560" formatCode="_(&quot;$&quot;* #,##0.0_);_(&quot;$&quot;* \(#,##0.0\);_(&quot;$&quot;* &quot;-&quot;??_);_(@_)">
                  <c:v>13.897396071999999</c:v>
                </c:pt>
                <c:pt idx="1561" formatCode="_(&quot;$&quot;* #,##0.0_);_(&quot;$&quot;* \(#,##0.0\);_(&quot;$&quot;* &quot;-&quot;??_);_(@_)">
                  <c:v>13.999433316500001</c:v>
                </c:pt>
                <c:pt idx="1562" formatCode="_(&quot;$&quot;* #,##0.0_);_(&quot;$&quot;* \(#,##0.0\);_(&quot;$&quot;* &quot;-&quot;??_);_(@_)">
                  <c:v>15.162785092999997</c:v>
                </c:pt>
                <c:pt idx="1563" formatCode="_(&quot;$&quot;* #,##0.0_);_(&quot;$&quot;* \(#,##0.0\);_(&quot;$&quot;* &quot;-&quot;??_);_(@_)">
                  <c:v>13.472935141249996</c:v>
                </c:pt>
                <c:pt idx="1564" formatCode="_(&quot;$&quot;* #,##0.0_);_(&quot;$&quot;* \(#,##0.0\);_(&quot;$&quot;* &quot;-&quot;??_);_(@_)">
                  <c:v>16.160675130500003</c:v>
                </c:pt>
                <c:pt idx="1565" formatCode="_(&quot;$&quot;* #,##0.0_);_(&quot;$&quot;* \(#,##0.0\);_(&quot;$&quot;* &quot;-&quot;??_);_(@_)">
                  <c:v>12.679732498250001</c:v>
                </c:pt>
                <c:pt idx="1566" formatCode="_(&quot;$&quot;* #,##0.0_);_(&quot;$&quot;* \(#,##0.0\);_(&quot;$&quot;* &quot;-&quot;??_);_(@_)">
                  <c:v>15.284757266000002</c:v>
                </c:pt>
                <c:pt idx="1567" formatCode="_(&quot;$&quot;* #,##0.0_);_(&quot;$&quot;* \(#,##0.0\);_(&quot;$&quot;* &quot;-&quot;??_);_(@_)">
                  <c:v>16.031053739000001</c:v>
                </c:pt>
                <c:pt idx="1568" formatCode="_(&quot;$&quot;* #,##0.0_);_(&quot;$&quot;* \(#,##0.0\);_(&quot;$&quot;* &quot;-&quot;??_);_(@_)">
                  <c:v>14.009900596500001</c:v>
                </c:pt>
                <c:pt idx="1569" formatCode="_(&quot;$&quot;* #,##0.0_);_(&quot;$&quot;* \(#,##0.0\);_(&quot;$&quot;* &quot;-&quot;??_);_(@_)">
                  <c:v>17.249123456000003</c:v>
                </c:pt>
                <c:pt idx="1570" formatCode="_(&quot;$&quot;* #,##0.0_);_(&quot;$&quot;* \(#,##0.0\);_(&quot;$&quot;* &quot;-&quot;??_);_(@_)">
                  <c:v>13.621694762999999</c:v>
                </c:pt>
                <c:pt idx="1571" formatCode="_(&quot;$&quot;* #,##0.0_);_(&quot;$&quot;* \(#,##0.0\);_(&quot;$&quot;* &quot;-&quot;??_);_(@_)">
                  <c:v>14.445372781999998</c:v>
                </c:pt>
                <c:pt idx="1572" formatCode="_(&quot;$&quot;* #,##0.0_);_(&quot;$&quot;* \(#,##0.0\);_(&quot;$&quot;* &quot;-&quot;??_);_(@_)">
                  <c:v>15.417361480315423</c:v>
                </c:pt>
                <c:pt idx="1573" formatCode="_(&quot;$&quot;* #,##0.0_);_(&quot;$&quot;* \(#,##0.0\);_(&quot;$&quot;* &quot;-&quot;??_);_(@_)">
                  <c:v>13.537362901891044</c:v>
                </c:pt>
                <c:pt idx="1574" formatCode="_(&quot;$&quot;* #,##0.0_);_(&quot;$&quot;* \(#,##0.0\);_(&quot;$&quot;* &quot;-&quot;??_);_(@_)">
                  <c:v>17.308294279774806</c:v>
                </c:pt>
                <c:pt idx="1575" formatCode="_(&quot;$&quot;* #,##0.0_);_(&quot;$&quot;* \(#,##0.0\);_(&quot;$&quot;* &quot;-&quot;??_);_(@_)">
                  <c:v>12.794829433499997</c:v>
                </c:pt>
                <c:pt idx="1576" formatCode="_(&quot;$&quot;* #,##0.0_);_(&quot;$&quot;* \(#,##0.0\);_(&quot;$&quot;* &quot;-&quot;??_);_(@_)">
                  <c:v>14.766644236999996</c:v>
                </c:pt>
                <c:pt idx="1577" formatCode="_(&quot;$&quot;* #,##0.0_);_(&quot;$&quot;* \(#,##0.0\);_(&quot;$&quot;* &quot;-&quot;??_);_(@_)">
                  <c:v>15.649901074000001</c:v>
                </c:pt>
                <c:pt idx="1578" formatCode="_(&quot;$&quot;* #,##0.0_);_(&quot;$&quot;* \(#,##0.0\);_(&quot;$&quot;* &quot;-&quot;??_);_(@_)">
                  <c:v>13.570661918999999</c:v>
                </c:pt>
                <c:pt idx="1579" formatCode="_(&quot;$&quot;* #,##0.0_);_(&quot;$&quot;* \(#,##0.0\);_(&quot;$&quot;* &quot;-&quot;??_);_(@_)">
                  <c:v>16.375263955999998</c:v>
                </c:pt>
                <c:pt idx="1580" formatCode="_(&quot;$&quot;* #,##0.0_);_(&quot;$&quot;* \(#,##0.0\);_(&quot;$&quot;* &quot;-&quot;??_);_(@_)">
                  <c:v>13.113059475499998</c:v>
                </c:pt>
                <c:pt idx="1581" formatCode="_(&quot;$&quot;* #,##0.0_);_(&quot;$&quot;* \(#,##0.0\);_(&quot;$&quot;* &quot;-&quot;??_);_(@_)">
                  <c:v>16.542309832488282</c:v>
                </c:pt>
                <c:pt idx="1582" formatCode="_(&quot;$&quot;* #,##0.0_);_(&quot;$&quot;* \(#,##0.0\);_(&quot;$&quot;* &quot;-&quot;??_);_(@_)">
                  <c:v>17.96655055269629</c:v>
                </c:pt>
                <c:pt idx="1583" formatCode="_(&quot;$&quot;* #,##0.0_);_(&quot;$&quot;* \(#,##0.0\);_(&quot;$&quot;* &quot;-&quot;??_);_(@_)">
                  <c:v>14.211475400499998</c:v>
                </c:pt>
                <c:pt idx="1584" formatCode="_(&quot;$&quot;* #,##0.0_);_(&quot;$&quot;* \(#,##0.0\);_(&quot;$&quot;* &quot;-&quot;??_);_(@_)">
                  <c:v>18.638946784539062</c:v>
                </c:pt>
                <c:pt idx="1585" formatCode="_(&quot;$&quot;* #,##0.0_);_(&quot;$&quot;* \(#,##0.0\);_(&quot;$&quot;* &quot;-&quot;??_);_(@_)">
                  <c:v>13.69131934781886</c:v>
                </c:pt>
                <c:pt idx="1586" formatCode="_(&quot;$&quot;* #,##0.0_);_(&quot;$&quot;* \(#,##0.0\);_(&quot;$&quot;* &quot;-&quot;??_);_(@_)">
                  <c:v>14.433501639500001</c:v>
                </c:pt>
                <c:pt idx="1587" formatCode="_(&quot;$&quot;* #,##0.0_);_(&quot;$&quot;* \(#,##0.0\);_(&quot;$&quot;* &quot;-&quot;??_);_(@_)">
                  <c:v>15.086479876999999</c:v>
                </c:pt>
                <c:pt idx="1588" formatCode="_(&quot;$&quot;* #,##0.0_);_(&quot;$&quot;* \(#,##0.0\);_(&quot;$&quot;* &quot;-&quot;??_);_(@_)">
                  <c:v>13.698397919249999</c:v>
                </c:pt>
                <c:pt idx="1589" formatCode="_(&quot;$&quot;* #,##0.0_);_(&quot;$&quot;* \(#,##0.0\);_(&quot;$&quot;* &quot;-&quot;??_);_(@_)">
                  <c:v>16.039007428538788</c:v>
                </c:pt>
                <c:pt idx="1590" formatCode="_(&quot;$&quot;* #,##0.0_);_(&quot;$&quot;* \(#,##0.0\);_(&quot;$&quot;* &quot;-&quot;??_);_(@_)">
                  <c:v>12.860199548500001</c:v>
                </c:pt>
                <c:pt idx="1591" formatCode="_(&quot;$&quot;* #,##0.0_);_(&quot;$&quot;* \(#,##0.0\);_(&quot;$&quot;* &quot;-&quot;??_);_(@_)">
                  <c:v>14.694749329999999</c:v>
                </c:pt>
                <c:pt idx="1592" formatCode="_(&quot;$&quot;* #,##0.0_);_(&quot;$&quot;* \(#,##0.0\);_(&quot;$&quot;* &quot;-&quot;??_);_(@_)">
                  <c:v>15.409397122</c:v>
                </c:pt>
                <c:pt idx="1593" formatCode="_(&quot;$&quot;* #,##0.0_);_(&quot;$&quot;* \(#,##0.0\);_(&quot;$&quot;* &quot;-&quot;??_);_(@_)">
                  <c:v>13.454646322499999</c:v>
                </c:pt>
                <c:pt idx="1594" formatCode="_(&quot;$&quot;* #,##0.0_);_(&quot;$&quot;* \(#,##0.0\);_(&quot;$&quot;* &quot;-&quot;??_);_(@_)">
                  <c:v>16.300593793000001</c:v>
                </c:pt>
                <c:pt idx="1595" formatCode="_(&quot;$&quot;* #,##0.0_);_(&quot;$&quot;* \(#,##0.0\);_(&quot;$&quot;* &quot;-&quot;??_);_(@_)">
                  <c:v>12.701021886000003</c:v>
                </c:pt>
                <c:pt idx="1596" formatCode="_(&quot;$&quot;* #,##0.0_);_(&quot;$&quot;* \(#,##0.0\);_(&quot;$&quot;* &quot;-&quot;??_);_(@_)">
                  <c:v>14.999711235999998</c:v>
                </c:pt>
                <c:pt idx="1597" formatCode="_(&quot;$&quot;* #,##0.0_);_(&quot;$&quot;* \(#,##0.0\);_(&quot;$&quot;* &quot;-&quot;??_);_(@_)">
                  <c:v>15.707296825000002</c:v>
                </c:pt>
                <c:pt idx="1598" formatCode="_(&quot;$&quot;* #,##0.0_);_(&quot;$&quot;* \(#,##0.0\);_(&quot;$&quot;* &quot;-&quot;??_);_(@_)">
                  <c:v>13.741193819999996</c:v>
                </c:pt>
                <c:pt idx="1599" formatCode="_(&quot;$&quot;* #,##0.0_);_(&quot;$&quot;* \(#,##0.0\);_(&quot;$&quot;* &quot;-&quot;??_);_(@_)">
                  <c:v>16.954916025999999</c:v>
                </c:pt>
                <c:pt idx="1600" formatCode="_(&quot;$&quot;* #,##0.0_);_(&quot;$&quot;* \(#,##0.0\);_(&quot;$&quot;* &quot;-&quot;??_);_(@_)">
                  <c:v>12.861061315000002</c:v>
                </c:pt>
                <c:pt idx="1601" formatCode="_(&quot;$&quot;* #,##0.0_);_(&quot;$&quot;* \(#,##0.0\);_(&quot;$&quot;* &quot;-&quot;??_);_(@_)">
                  <c:v>16.460489626667755</c:v>
                </c:pt>
                <c:pt idx="1602" formatCode="_(&quot;$&quot;* #,##0.0_);_(&quot;$&quot;* \(#,##0.0\);_(&quot;$&quot;* &quot;-&quot;??_);_(@_)">
                  <c:v>19.399338416085939</c:v>
                </c:pt>
                <c:pt idx="1603" formatCode="_(&quot;$&quot;* #,##0.0_);_(&quot;$&quot;* \(#,##0.0\);_(&quot;$&quot;* &quot;-&quot;??_);_(@_)">
                  <c:v>15.518839683437498</c:v>
                </c:pt>
                <c:pt idx="1604" formatCode="_(&quot;$&quot;* #,##0.0_);_(&quot;$&quot;* \(#,##0.0\);_(&quot;$&quot;* &quot;-&quot;??_);_(@_)">
                  <c:v>20.728350811237579</c:v>
                </c:pt>
                <c:pt idx="1605" formatCode="_(&quot;$&quot;* #,##0.0_);_(&quot;$&quot;* \(#,##0.0\);_(&quot;$&quot;* &quot;-&quot;??_);_(@_)">
                  <c:v>14.01074048097656</c:v>
                </c:pt>
                <c:pt idx="1606" formatCode="_(&quot;$&quot;* #,##0.0_);_(&quot;$&quot;* \(#,##0.0\);_(&quot;$&quot;* &quot;-&quot;??_);_(@_)">
                  <c:v>14.418377041007689</c:v>
                </c:pt>
                <c:pt idx="1607" formatCode="_(&quot;$&quot;* #,##0.0_);_(&quot;$&quot;* \(#,##0.0\);_(&quot;$&quot;* &quot;-&quot;??_);_(@_)">
                  <c:v>15.40363047093115</c:v>
                </c:pt>
                <c:pt idx="1608" formatCode="_(&quot;$&quot;* #,##0.0_);_(&quot;$&quot;* \(#,##0.0\);_(&quot;$&quot;* &quot;-&quot;??_);_(@_)">
                  <c:v>13.564798373499999</c:v>
                </c:pt>
                <c:pt idx="1609" formatCode="_(&quot;$&quot;* #,##0.0_);_(&quot;$&quot;* \(#,##0.0\);_(&quot;$&quot;* &quot;-&quot;??_);_(@_)">
                  <c:v>16.520486972825477</c:v>
                </c:pt>
                <c:pt idx="1610" formatCode="_(&quot;$&quot;* #,##0.0_);_(&quot;$&quot;* \(#,##0.0\);_(&quot;$&quot;* &quot;-&quot;??_);_(@_)">
                  <c:v>13.045458952500001</c:v>
                </c:pt>
                <c:pt idx="1611" formatCode="_(&quot;$&quot;* #,##0.0_);_(&quot;$&quot;* \(#,##0.0\);_(&quot;$&quot;* &quot;-&quot;??_);_(@_)">
                  <c:v>14.332121506499996</c:v>
                </c:pt>
                <c:pt idx="1612" formatCode="_(&quot;$&quot;* #,##0.0_);_(&quot;$&quot;* \(#,##0.0\);_(&quot;$&quot;* &quot;-&quot;??_);_(@_)">
                  <c:v>15.6807668305</c:v>
                </c:pt>
                <c:pt idx="1613" formatCode="_(&quot;$&quot;* #,##0.0_);_(&quot;$&quot;* \(#,##0.0\);_(&quot;$&quot;* &quot;-&quot;??_);_(@_)">
                  <c:v>13.8009688695</c:v>
                </c:pt>
                <c:pt idx="1614" formatCode="_(&quot;$&quot;* #,##0.0_);_(&quot;$&quot;* \(#,##0.0\);_(&quot;$&quot;* &quot;-&quot;??_);_(@_)">
                  <c:v>16.234739248499999</c:v>
                </c:pt>
                <c:pt idx="1615" formatCode="_(&quot;$&quot;* #,##0.0_);_(&quot;$&quot;* \(#,##0.0\);_(&quot;$&quot;* &quot;-&quot;??_);_(@_)">
                  <c:v>12.802422841875002</c:v>
                </c:pt>
                <c:pt idx="1616" formatCode="_(&quot;$&quot;* #,##0.0_);_(&quot;$&quot;* \(#,##0.0\);_(&quot;$&quot;* &quot;-&quot;??_);_(@_)">
                  <c:v>13.59278790125</c:v>
                </c:pt>
                <c:pt idx="1617" formatCode="_(&quot;$&quot;* #,##0.0_);_(&quot;$&quot;* \(#,##0.0\);_(&quot;$&quot;* &quot;-&quot;??_);_(@_)">
                  <c:v>14.481285109999998</c:v>
                </c:pt>
                <c:pt idx="1618" formatCode="_(&quot;$&quot;* #,##0.0_);_(&quot;$&quot;* \(#,##0.0\);_(&quot;$&quot;* &quot;-&quot;??_);_(@_)">
                  <c:v>12.633699607249998</c:v>
                </c:pt>
                <c:pt idx="1619" formatCode="_(&quot;$&quot;* #,##0.0_);_(&quot;$&quot;* \(#,##0.0\);_(&quot;$&quot;* &quot;-&quot;??_);_(@_)">
                  <c:v>15.149755247</c:v>
                </c:pt>
                <c:pt idx="1620" formatCode="_(&quot;$&quot;* #,##0.0_);_(&quot;$&quot;* \(#,##0.0\);_(&quot;$&quot;* &quot;-&quot;??_);_(@_)">
                  <c:v>12.1460478445</c:v>
                </c:pt>
                <c:pt idx="1621" formatCode="_(&quot;$&quot;* #,##0.0_);_(&quot;$&quot;* \(#,##0.0\);_(&quot;$&quot;* &quot;-&quot;??_);_(@_)">
                  <c:v>14.149623753500002</c:v>
                </c:pt>
                <c:pt idx="1622" formatCode="_(&quot;$&quot;* #,##0.0_);_(&quot;$&quot;* \(#,##0.0\);_(&quot;$&quot;* &quot;-&quot;??_);_(@_)">
                  <c:v>15.0131825365</c:v>
                </c:pt>
                <c:pt idx="1623" formatCode="_(&quot;$&quot;* #,##0.0_);_(&quot;$&quot;* \(#,##0.0\);_(&quot;$&quot;* &quot;-&quot;??_);_(@_)">
                  <c:v>13.068414819249998</c:v>
                </c:pt>
                <c:pt idx="1624" formatCode="_(&quot;$&quot;* #,##0.0_);_(&quot;$&quot;* \(#,##0.0\);_(&quot;$&quot;* &quot;-&quot;??_);_(@_)">
                  <c:v>15.943338797227629</c:v>
                </c:pt>
                <c:pt idx="1625" formatCode="_(&quot;$&quot;* #,##0.0_);_(&quot;$&quot;* \(#,##0.0\);_(&quot;$&quot;* &quot;-&quot;??_);_(@_)">
                  <c:v>12.858004160249997</c:v>
                </c:pt>
                <c:pt idx="1626" formatCode="_(&quot;$&quot;* #,##0.0_);_(&quot;$&quot;* \(#,##0.0\);_(&quot;$&quot;* &quot;-&quot;??_);_(@_)">
                  <c:v>14.496594274750001</c:v>
                </c:pt>
                <c:pt idx="1627" formatCode="_(&quot;$&quot;* #,##0.0_);_(&quot;$&quot;* \(#,##0.0\);_(&quot;$&quot;* &quot;-&quot;??_);_(@_)">
                  <c:v>15.280856265999999</c:v>
                </c:pt>
                <c:pt idx="1628" formatCode="_(&quot;$&quot;* #,##0.0_);_(&quot;$&quot;* \(#,##0.0\);_(&quot;$&quot;* &quot;-&quot;??_);_(@_)">
                  <c:v>13.849135446750001</c:v>
                </c:pt>
                <c:pt idx="1629" formatCode="_(&quot;$&quot;* #,##0.0_);_(&quot;$&quot;* \(#,##0.0\);_(&quot;$&quot;* &quot;-&quot;??_);_(@_)">
                  <c:v>16.182331054499997</c:v>
                </c:pt>
                <c:pt idx="1630" formatCode="_(&quot;$&quot;* #,##0.0_);_(&quot;$&quot;* \(#,##0.0\);_(&quot;$&quot;* &quot;-&quot;??_);_(@_)">
                  <c:v>13.212523514000001</c:v>
                </c:pt>
                <c:pt idx="1631" formatCode="_(&quot;$&quot;* #,##0.0_);_(&quot;$&quot;* \(#,##0.0\);_(&quot;$&quot;* &quot;-&quot;??_);_(@_)">
                  <c:v>14.477956967000001</c:v>
                </c:pt>
                <c:pt idx="1632" formatCode="_(&quot;$&quot;* #,##0.0_);_(&quot;$&quot;* \(#,##0.0\);_(&quot;$&quot;* &quot;-&quot;??_);_(@_)">
                  <c:v>15.146204894</c:v>
                </c:pt>
                <c:pt idx="1633" formatCode="_(&quot;$&quot;* #,##0.0_);_(&quot;$&quot;* \(#,##0.0\);_(&quot;$&quot;* &quot;-&quot;??_);_(@_)">
                  <c:v>13.014180402999999</c:v>
                </c:pt>
                <c:pt idx="1634" formatCode="_(&quot;$&quot;* #,##0.0_);_(&quot;$&quot;* \(#,##0.0\);_(&quot;$&quot;* &quot;-&quot;??_);_(@_)">
                  <c:v>15.973958200916847</c:v>
                </c:pt>
                <c:pt idx="1635" formatCode="_(&quot;$&quot;* #,##0.0_);_(&quot;$&quot;* \(#,##0.0\);_(&quot;$&quot;* &quot;-&quot;??_);_(@_)">
                  <c:v>12.5104173</c:v>
                </c:pt>
                <c:pt idx="1636" formatCode="_(&quot;$&quot;* #,##0.0_);_(&quot;$&quot;* \(#,##0.0\);_(&quot;$&quot;* &quot;-&quot;??_);_(@_)">
                  <c:v>13.820664472749998</c:v>
                </c:pt>
                <c:pt idx="1637" formatCode="_(&quot;$&quot;* #,##0.0_);_(&quot;$&quot;* \(#,##0.0\);_(&quot;$&quot;* &quot;-&quot;??_);_(@_)">
                  <c:v>14.661312021500002</c:v>
                </c:pt>
                <c:pt idx="1638" formatCode="_(&quot;$&quot;* #,##0.0_);_(&quot;$&quot;* \(#,##0.0\);_(&quot;$&quot;* &quot;-&quot;??_);_(@_)">
                  <c:v>13.250738842624999</c:v>
                </c:pt>
                <c:pt idx="1639" formatCode="_(&quot;$&quot;* #,##0.0_);_(&quot;$&quot;* \(#,##0.0\);_(&quot;$&quot;* &quot;-&quot;??_);_(@_)">
                  <c:v>15.305694936749999</c:v>
                </c:pt>
                <c:pt idx="1640" formatCode="_(&quot;$&quot;* #,##0.0_);_(&quot;$&quot;* \(#,##0.0\);_(&quot;$&quot;* &quot;-&quot;??_);_(@_)">
                  <c:v>12.428316575625001</c:v>
                </c:pt>
                <c:pt idx="1641" formatCode="_(&quot;$&quot;* #,##0.0_);_(&quot;$&quot;* \(#,##0.0\);_(&quot;$&quot;* &quot;-&quot;??_);_(@_)">
                  <c:v>13.92075804525</c:v>
                </c:pt>
                <c:pt idx="1642" formatCode="_(&quot;$&quot;* #,##0.0_);_(&quot;$&quot;* \(#,##0.0\);_(&quot;$&quot;* &quot;-&quot;??_);_(@_)">
                  <c:v>14.957233651999999</c:v>
                </c:pt>
                <c:pt idx="1643" formatCode="_(&quot;$&quot;* #,##0.0_);_(&quot;$&quot;* \(#,##0.0\);_(&quot;$&quot;* &quot;-&quot;??_);_(@_)">
                  <c:v>13.268179828000001</c:v>
                </c:pt>
                <c:pt idx="1644" formatCode="_(&quot;$&quot;* #,##0.0_);_(&quot;$&quot;* \(#,##0.0\);_(&quot;$&quot;* &quot;-&quot;??_);_(@_)">
                  <c:v>15.958653272500001</c:v>
                </c:pt>
                <c:pt idx="1645" formatCode="_(&quot;$&quot;* #,##0.0_);_(&quot;$&quot;* \(#,##0.0\);_(&quot;$&quot;* &quot;-&quot;??_);_(@_)">
                  <c:v>13.010582097749998</c:v>
                </c:pt>
                <c:pt idx="1646" formatCode="_(&quot;$&quot;* #,##0.0_);_(&quot;$&quot;* \(#,##0.0\);_(&quot;$&quot;* &quot;-&quot;??_);_(@_)">
                  <c:v>15.12284026</c:v>
                </c:pt>
                <c:pt idx="1647" formatCode="_(&quot;$&quot;* #,##0.0_);_(&quot;$&quot;* \(#,##0.0\);_(&quot;$&quot;* &quot;-&quot;??_);_(@_)">
                  <c:v>15.827764759500001</c:v>
                </c:pt>
                <c:pt idx="1648" formatCode="_(&quot;$&quot;* #,##0.0_);_(&quot;$&quot;* \(#,##0.0\);_(&quot;$&quot;* &quot;-&quot;??_);_(@_)">
                  <c:v>14.231964490999999</c:v>
                </c:pt>
                <c:pt idx="1649" formatCode="_(&quot;$&quot;* #,##0.0_);_(&quot;$&quot;* \(#,##0.0\);_(&quot;$&quot;* &quot;-&quot;??_);_(@_)">
                  <c:v>16.631737553000001</c:v>
                </c:pt>
                <c:pt idx="1650" formatCode="_(&quot;$&quot;* #,##0.0_);_(&quot;$&quot;* \(#,##0.0\);_(&quot;$&quot;* &quot;-&quot;??_);_(@_)">
                  <c:v>13.245660241</c:v>
                </c:pt>
                <c:pt idx="1651" formatCode="_(&quot;$&quot;* #,##0.0_);_(&quot;$&quot;* \(#,##0.0\);_(&quot;$&quot;* &quot;-&quot;??_);_(@_)">
                  <c:v>13.734757151249999</c:v>
                </c:pt>
                <c:pt idx="1652" formatCode="_(&quot;$&quot;* #,##0.0_);_(&quot;$&quot;* \(#,##0.0\);_(&quot;$&quot;* &quot;-&quot;??_);_(@_)">
                  <c:v>14.610852636499995</c:v>
                </c:pt>
                <c:pt idx="1653" formatCode="_(&quot;$&quot;* #,##0.0_);_(&quot;$&quot;* \(#,##0.0\);_(&quot;$&quot;* &quot;-&quot;??_);_(@_)">
                  <c:v>12.963850763749999</c:v>
                </c:pt>
                <c:pt idx="1654" formatCode="_(&quot;$&quot;* #,##0.0_);_(&quot;$&quot;* \(#,##0.0\);_(&quot;$&quot;* &quot;-&quot;??_);_(@_)">
                  <c:v>15.486317860000002</c:v>
                </c:pt>
                <c:pt idx="1655" formatCode="_(&quot;$&quot;* #,##0.0_);_(&quot;$&quot;* \(#,##0.0\);_(&quot;$&quot;* &quot;-&quot;??_);_(@_)">
                  <c:v>12.391092397749999</c:v>
                </c:pt>
                <c:pt idx="1656" formatCode="_(&quot;$&quot;* #,##0.0_);_(&quot;$&quot;* \(#,##0.0\);_(&quot;$&quot;* &quot;-&quot;??_);_(@_)">
                  <c:v>14.887235950444566</c:v>
                </c:pt>
                <c:pt idx="1657" formatCode="_(&quot;$&quot;* #,##0.0_);_(&quot;$&quot;* \(#,##0.0\);_(&quot;$&quot;* &quot;-&quot;??_);_(@_)">
                  <c:v>15.954779761051759</c:v>
                </c:pt>
                <c:pt idx="1658" formatCode="_(&quot;$&quot;* #,##0.0_);_(&quot;$&quot;* \(#,##0.0\);_(&quot;$&quot;* &quot;-&quot;??_);_(@_)">
                  <c:v>14.046389555000001</c:v>
                </c:pt>
                <c:pt idx="1659" formatCode="_(&quot;$&quot;* #,##0.0_);_(&quot;$&quot;* \(#,##0.0\);_(&quot;$&quot;* &quot;-&quot;??_);_(@_)">
                  <c:v>17.559981826283614</c:v>
                </c:pt>
                <c:pt idx="1660" formatCode="_(&quot;$&quot;* #,##0.0_);_(&quot;$&quot;* \(#,##0.0\);_(&quot;$&quot;* &quot;-&quot;??_);_(@_)">
                  <c:v>13.409352106</c:v>
                </c:pt>
                <c:pt idx="1661" formatCode="_(&quot;$&quot;* #,##0.0_);_(&quot;$&quot;* \(#,##0.0\);_(&quot;$&quot;* &quot;-&quot;??_);_(@_)">
                  <c:v>14.100940375749998</c:v>
                </c:pt>
                <c:pt idx="1662" formatCode="_(&quot;$&quot;* #,##0.0_);_(&quot;$&quot;* \(#,##0.0\);_(&quot;$&quot;* &quot;-&quot;??_);_(@_)">
                  <c:v>15.130118877000001</c:v>
                </c:pt>
                <c:pt idx="1663" formatCode="_(&quot;$&quot;* #,##0.0_);_(&quot;$&quot;* \(#,##0.0\);_(&quot;$&quot;* &quot;-&quot;??_);_(@_)">
                  <c:v>13.15114980625</c:v>
                </c:pt>
                <c:pt idx="1664" formatCode="_(&quot;$&quot;* #,##0.0_);_(&quot;$&quot;* \(#,##0.0\);_(&quot;$&quot;* &quot;-&quot;??_);_(@_)">
                  <c:v>15.9471589455</c:v>
                </c:pt>
                <c:pt idx="1665" formatCode="_(&quot;$&quot;* #,##0.0_);_(&quot;$&quot;* \(#,##0.0\);_(&quot;$&quot;* &quot;-&quot;??_);_(@_)">
                  <c:v>12.813248757937499</c:v>
                </c:pt>
                <c:pt idx="1666" formatCode="_(&quot;$&quot;* #,##0.0_);_(&quot;$&quot;* \(#,##0.0\);_(&quot;$&quot;* &quot;-&quot;??_);_(@_)">
                  <c:v>14.309850236500003</c:v>
                </c:pt>
                <c:pt idx="1667" formatCode="_(&quot;$&quot;* #,##0.0_);_(&quot;$&quot;* \(#,##0.0\);_(&quot;$&quot;* &quot;-&quot;??_);_(@_)">
                  <c:v>15.481501029999999</c:v>
                </c:pt>
                <c:pt idx="1668" formatCode="_(&quot;$&quot;* #,##0.0_);_(&quot;$&quot;* \(#,##0.0\);_(&quot;$&quot;* &quot;-&quot;??_);_(@_)">
                  <c:v>13.298083050250002</c:v>
                </c:pt>
                <c:pt idx="1669" formatCode="_(&quot;$&quot;* #,##0.0_);_(&quot;$&quot;* \(#,##0.0\);_(&quot;$&quot;* &quot;-&quot;??_);_(@_)">
                  <c:v>16.192872359999999</c:v>
                </c:pt>
                <c:pt idx="1670" formatCode="_(&quot;$&quot;* #,##0.0_);_(&quot;$&quot;* \(#,##0.0\);_(&quot;$&quot;* &quot;-&quot;??_);_(@_)">
                  <c:v>12.62644855175</c:v>
                </c:pt>
                <c:pt idx="1671" formatCode="_(&quot;$&quot;* #,##0.0_);_(&quot;$&quot;* \(#,##0.0\);_(&quot;$&quot;* &quot;-&quot;??_);_(@_)">
                  <c:v>13.691611260500002</c:v>
                </c:pt>
                <c:pt idx="1672" formatCode="_(&quot;$&quot;* #,##0.0_);_(&quot;$&quot;* \(#,##0.0\);_(&quot;$&quot;* &quot;-&quot;??_);_(@_)">
                  <c:v>14.629528253499997</c:v>
                </c:pt>
                <c:pt idx="1673" formatCode="_(&quot;$&quot;* #,##0.0_);_(&quot;$&quot;* \(#,##0.0\);_(&quot;$&quot;* &quot;-&quot;??_);_(@_)">
                  <c:v>13.104221678</c:v>
                </c:pt>
                <c:pt idx="1674" formatCode="_(&quot;$&quot;* #,##0.0_);_(&quot;$&quot;* \(#,##0.0\);_(&quot;$&quot;* &quot;-&quot;??_);_(@_)">
                  <c:v>15.621640259000001</c:v>
                </c:pt>
                <c:pt idx="1675" formatCode="_(&quot;$&quot;* #,##0.0_);_(&quot;$&quot;* \(#,##0.0\);_(&quot;$&quot;* &quot;-&quot;??_);_(@_)">
                  <c:v>12.022686173249999</c:v>
                </c:pt>
                <c:pt idx="1676" formatCode="_(&quot;$&quot;* #,##0.0_);_(&quot;$&quot;* \(#,##0.0\);_(&quot;$&quot;* &quot;-&quot;??_);_(@_)">
                  <c:v>14.736544043</c:v>
                </c:pt>
                <c:pt idx="1677" formatCode="_(&quot;$&quot;* #,##0.0_);_(&quot;$&quot;* \(#,##0.0\);_(&quot;$&quot;* &quot;-&quot;??_);_(@_)">
                  <c:v>16.025028534</c:v>
                </c:pt>
                <c:pt idx="1678" formatCode="_(&quot;$&quot;* #,##0.0_);_(&quot;$&quot;* \(#,##0.0\);_(&quot;$&quot;* &quot;-&quot;??_);_(@_)">
                  <c:v>14.235511029500001</c:v>
                </c:pt>
                <c:pt idx="1679" formatCode="_(&quot;$&quot;* #,##0.0_);_(&quot;$&quot;* \(#,##0.0\);_(&quot;$&quot;* &quot;-&quot;??_);_(@_)">
                  <c:v>16.744519836999999</c:v>
                </c:pt>
                <c:pt idx="1680" formatCode="_(&quot;$&quot;* #,##0.0_);_(&quot;$&quot;* \(#,##0.0\);_(&quot;$&quot;* &quot;-&quot;??_);_(@_)">
                  <c:v>13.464999145499998</c:v>
                </c:pt>
                <c:pt idx="1681" formatCode="_(&quot;$&quot;* #,##0.0_);_(&quot;$&quot;* \(#,##0.0\);_(&quot;$&quot;* &quot;-&quot;??_);_(@_)">
                  <c:v>14.923765190500001</c:v>
                </c:pt>
                <c:pt idx="1682" formatCode="_(&quot;$&quot;* #,##0.0_);_(&quot;$&quot;* \(#,##0.0\);_(&quot;$&quot;* &quot;-&quot;??_);_(@_)">
                  <c:v>16.044469500000002</c:v>
                </c:pt>
                <c:pt idx="1683" formatCode="_(&quot;$&quot;* #,##0.0_);_(&quot;$&quot;* \(#,##0.0\);_(&quot;$&quot;* &quot;-&quot;??_);_(@_)">
                  <c:v>14.277149549000002</c:v>
                </c:pt>
                <c:pt idx="1684" formatCode="_(&quot;$&quot;* #,##0.0_);_(&quot;$&quot;* \(#,##0.0\);_(&quot;$&quot;* &quot;-&quot;??_);_(@_)">
                  <c:v>16.5750735345</c:v>
                </c:pt>
                <c:pt idx="1685" formatCode="_(&quot;$&quot;* #,##0.0_);_(&quot;$&quot;* \(#,##0.0\);_(&quot;$&quot;* &quot;-&quot;??_);_(@_)">
                  <c:v>13.475772693250001</c:v>
                </c:pt>
                <c:pt idx="1686" formatCode="_(&quot;$&quot;* #,##0.0_);_(&quot;$&quot;* \(#,##0.0\);_(&quot;$&quot;* &quot;-&quot;??_);_(@_)">
                  <c:v>14.624057913499998</c:v>
                </c:pt>
                <c:pt idx="1687" formatCode="_(&quot;$&quot;* #,##0.0_);_(&quot;$&quot;* \(#,##0.0\);_(&quot;$&quot;* &quot;-&quot;??_);_(@_)">
                  <c:v>15.816571487999999</c:v>
                </c:pt>
                <c:pt idx="1688" formatCode="_(&quot;$&quot;* #,##0.0_);_(&quot;$&quot;* \(#,##0.0\);_(&quot;$&quot;* &quot;-&quot;??_);_(@_)">
                  <c:v>14.195172457499998</c:v>
                </c:pt>
                <c:pt idx="1689" formatCode="_(&quot;$&quot;* #,##0.0_);_(&quot;$&quot;* \(#,##0.0\);_(&quot;$&quot;* &quot;-&quot;??_);_(@_)">
                  <c:v>16.678516518538768</c:v>
                </c:pt>
                <c:pt idx="1690" formatCode="_(&quot;$&quot;* #,##0.0_);_(&quot;$&quot;* \(#,##0.0\);_(&quot;$&quot;* &quot;-&quot;??_);_(@_)">
                  <c:v>13.057607261499998</c:v>
                </c:pt>
                <c:pt idx="1691" formatCode="_(&quot;$&quot;* #,##0.0_);_(&quot;$&quot;* \(#,##0.0\);_(&quot;$&quot;* &quot;-&quot;??_);_(@_)">
                  <c:v>15.402433705000002</c:v>
                </c:pt>
                <c:pt idx="1692" formatCode="_(&quot;$&quot;* #,##0.0_);_(&quot;$&quot;* \(#,##0.0\);_(&quot;$&quot;* &quot;-&quot;??_);_(@_)">
                  <c:v>16.584179379000002</c:v>
                </c:pt>
                <c:pt idx="1693" formatCode="_(&quot;$&quot;* #,##0.0_);_(&quot;$&quot;* \(#,##0.0\);_(&quot;$&quot;* &quot;-&quot;??_);_(@_)">
                  <c:v>14.2284672385</c:v>
                </c:pt>
                <c:pt idx="1694" formatCode="_(&quot;$&quot;* #,##0.0_);_(&quot;$&quot;* \(#,##0.0\);_(&quot;$&quot;* &quot;-&quot;??_);_(@_)">
                  <c:v>17.246521987000001</c:v>
                </c:pt>
                <c:pt idx="1695" formatCode="_(&quot;$&quot;* #,##0.0_);_(&quot;$&quot;* \(#,##0.0\);_(&quot;$&quot;* &quot;-&quot;??_);_(@_)">
                  <c:v>13.40635744525</c:v>
                </c:pt>
                <c:pt idx="1696" formatCode="_(&quot;$&quot;* #,##0.0_);_(&quot;$&quot;* \(#,##0.0\);_(&quot;$&quot;* &quot;-&quot;??_);_(@_)">
                  <c:v>18.553515423996096</c:v>
                </c:pt>
                <c:pt idx="1697" formatCode="_(&quot;$&quot;* #,##0.0_);_(&quot;$&quot;* \(#,##0.0\);_(&quot;$&quot;* &quot;-&quot;??_);_(@_)">
                  <c:v>19.567170953867191</c:v>
                </c:pt>
                <c:pt idx="1698" formatCode="_(&quot;$&quot;* #,##0.0_);_(&quot;$&quot;* \(#,##0.0\);_(&quot;$&quot;* &quot;-&quot;??_);_(@_)">
                  <c:v>17.18165570755767</c:v>
                </c:pt>
                <c:pt idx="1699" formatCode="_(&quot;$&quot;* #,##0.0_);_(&quot;$&quot;* \(#,##0.0\);_(&quot;$&quot;* &quot;-&quot;??_);_(@_)">
                  <c:v>21.452626682415431</c:v>
                </c:pt>
                <c:pt idx="1700" formatCode="_(&quot;$&quot;* #,##0.0_);_(&quot;$&quot;* \(#,##0.0\);_(&quot;$&quot;* &quot;-&quot;??_);_(@_)">
                  <c:v>16.82772087219238</c:v>
                </c:pt>
                <c:pt idx="1701" formatCode="_(&quot;$&quot;* #,##0.0_);_(&quot;$&quot;* \(#,##0.0\);_(&quot;$&quot;* &quot;-&quot;??_);_(@_)">
                  <c:v>13.994380881999998</c:v>
                </c:pt>
                <c:pt idx="1702" formatCode="_(&quot;$&quot;* #,##0.0_);_(&quot;$&quot;* \(#,##0.0\);_(&quot;$&quot;* &quot;-&quot;??_);_(@_)">
                  <c:v>14.860529561</c:v>
                </c:pt>
                <c:pt idx="1703" formatCode="_(&quot;$&quot;* #,##0.0_);_(&quot;$&quot;* \(#,##0.0\);_(&quot;$&quot;* &quot;-&quot;??_);_(@_)">
                  <c:v>13.169638185250001</c:v>
                </c:pt>
                <c:pt idx="1704" formatCode="_(&quot;$&quot;* #,##0.0_);_(&quot;$&quot;* \(#,##0.0\);_(&quot;$&quot;* &quot;-&quot;??_);_(@_)">
                  <c:v>15.909987034500002</c:v>
                </c:pt>
                <c:pt idx="1705" formatCode="_(&quot;$&quot;* #,##0.0_);_(&quot;$&quot;* \(#,##0.0\);_(&quot;$&quot;* &quot;-&quot;??_);_(@_)">
                  <c:v>12.694960409374998</c:v>
                </c:pt>
                <c:pt idx="1706" formatCode="_(&quot;$&quot;* #,##0.0_);_(&quot;$&quot;* \(#,##0.0\);_(&quot;$&quot;* &quot;-&quot;??_);_(@_)">
                  <c:v>14.839721248499998</c:v>
                </c:pt>
                <c:pt idx="1707" formatCode="_(&quot;$&quot;* #,##0.0_);_(&quot;$&quot;* \(#,##0.0\);_(&quot;$&quot;* &quot;-&quot;??_);_(@_)">
                  <c:v>15.300247712046362</c:v>
                </c:pt>
                <c:pt idx="1708" formatCode="_(&quot;$&quot;* #,##0.0_);_(&quot;$&quot;* \(#,##0.0\);_(&quot;$&quot;* &quot;-&quot;??_);_(@_)">
                  <c:v>14.0299280255</c:v>
                </c:pt>
                <c:pt idx="1709" formatCode="_(&quot;$&quot;* #,##0.0_);_(&quot;$&quot;* \(#,##0.0\);_(&quot;$&quot;* &quot;-&quot;??_);_(@_)">
                  <c:v>16.426287869496676</c:v>
                </c:pt>
                <c:pt idx="1710" formatCode="_(&quot;$&quot;* #,##0.0_);_(&quot;$&quot;* \(#,##0.0\);_(&quot;$&quot;* &quot;-&quot;??_);_(@_)">
                  <c:v>13.006114438500001</c:v>
                </c:pt>
                <c:pt idx="1711" formatCode="_(&quot;$&quot;* #,##0.0_);_(&quot;$&quot;* \(#,##0.0\);_(&quot;$&quot;* &quot;-&quot;??_);_(@_)">
                  <c:v>13.89595041325</c:v>
                </c:pt>
                <c:pt idx="1712" formatCode="_(&quot;$&quot;* #,##0.0_);_(&quot;$&quot;* \(#,##0.0\);_(&quot;$&quot;* &quot;-&quot;??_);_(@_)">
                  <c:v>14.781529547000002</c:v>
                </c:pt>
                <c:pt idx="1713" formatCode="_(&quot;$&quot;* #,##0.0_);_(&quot;$&quot;* \(#,##0.0\);_(&quot;$&quot;* &quot;-&quot;??_);_(@_)">
                  <c:v>13.333392054499999</c:v>
                </c:pt>
                <c:pt idx="1714" formatCode="_(&quot;$&quot;* #,##0.0_);_(&quot;$&quot;* \(#,##0.0\);_(&quot;$&quot;* &quot;-&quot;??_);_(@_)">
                  <c:v>15.795462711500003</c:v>
                </c:pt>
                <c:pt idx="1715" formatCode="_(&quot;$&quot;* #,##0.0_);_(&quot;$&quot;* \(#,##0.0\);_(&quot;$&quot;* &quot;-&quot;??_);_(@_)">
                  <c:v>12.708847517375</c:v>
                </c:pt>
                <c:pt idx="1716" formatCode="_(&quot;$&quot;* #,##0.0_);_(&quot;$&quot;* \(#,##0.0\);_(&quot;$&quot;* &quot;-&quot;??_);_(@_)">
                  <c:v>15.197681797499998</c:v>
                </c:pt>
                <c:pt idx="1717" formatCode="_(&quot;$&quot;* #,##0.0_);_(&quot;$&quot;* \(#,##0.0\);_(&quot;$&quot;* &quot;-&quot;??_);_(@_)">
                  <c:v>15.829368529552378</c:v>
                </c:pt>
                <c:pt idx="1718" formatCode="_(&quot;$&quot;* #,##0.0_);_(&quot;$&quot;* \(#,##0.0\);_(&quot;$&quot;* &quot;-&quot;??_);_(@_)">
                  <c:v>14.066938683</c:v>
                </c:pt>
                <c:pt idx="1719" formatCode="_(&quot;$&quot;* #,##0.0_);_(&quot;$&quot;* \(#,##0.0\);_(&quot;$&quot;* &quot;-&quot;??_);_(@_)">
                  <c:v>17.363396922556635</c:v>
                </c:pt>
                <c:pt idx="1720" formatCode="_(&quot;$&quot;* #,##0.0_);_(&quot;$&quot;* \(#,##0.0\);_(&quot;$&quot;* &quot;-&quot;??_);_(@_)">
                  <c:v>13.288722494000002</c:v>
                </c:pt>
                <c:pt idx="1721" formatCode="_(&quot;$&quot;* #,##0.0_);_(&quot;$&quot;* \(#,##0.0\);_(&quot;$&quot;* &quot;-&quot;??_);_(@_)">
                  <c:v>15.0222675175</c:v>
                </c:pt>
                <c:pt idx="1722" formatCode="_(&quot;$&quot;* #,##0.0_);_(&quot;$&quot;* \(#,##0.0\);_(&quot;$&quot;* &quot;-&quot;??_);_(@_)">
                  <c:v>15.591539635</c:v>
                </c:pt>
                <c:pt idx="1723" formatCode="_(&quot;$&quot;* #,##0.0_);_(&quot;$&quot;* \(#,##0.0\);_(&quot;$&quot;* &quot;-&quot;??_);_(@_)">
                  <c:v>13.856541688500002</c:v>
                </c:pt>
                <c:pt idx="1724" formatCode="_(&quot;$&quot;* #,##0.0_);_(&quot;$&quot;* \(#,##0.0\);_(&quot;$&quot;* &quot;-&quot;??_);_(@_)">
                  <c:v>16.845773277000003</c:v>
                </c:pt>
                <c:pt idx="1725" formatCode="_(&quot;$&quot;* #,##0.0_);_(&quot;$&quot;* \(#,##0.0\);_(&quot;$&quot;* &quot;-&quot;??_);_(@_)">
                  <c:v>13.034386463250001</c:v>
                </c:pt>
                <c:pt idx="1726" formatCode="_(&quot;$&quot;* #,##0.0_);_(&quot;$&quot;* \(#,##0.0\);_(&quot;$&quot;* &quot;-&quot;??_);_(@_)">
                  <c:v>14.072293335500001</c:v>
                </c:pt>
                <c:pt idx="1727" formatCode="_(&quot;$&quot;* #,##0.0_);_(&quot;$&quot;* \(#,##0.0\);_(&quot;$&quot;* &quot;-&quot;??_);_(@_)">
                  <c:v>14.85900631</c:v>
                </c:pt>
                <c:pt idx="1728" formatCode="_(&quot;$&quot;* #,##0.0_);_(&quot;$&quot;* \(#,##0.0\);_(&quot;$&quot;* &quot;-&quot;??_);_(@_)">
                  <c:v>13.293946093749998</c:v>
                </c:pt>
                <c:pt idx="1729" formatCode="_(&quot;$&quot;* #,##0.0_);_(&quot;$&quot;* \(#,##0.0\);_(&quot;$&quot;* &quot;-&quot;??_);_(@_)">
                  <c:v>15.579196316000001</c:v>
                </c:pt>
                <c:pt idx="1730" formatCode="_(&quot;$&quot;* #,##0.0_);_(&quot;$&quot;* \(#,##0.0\);_(&quot;$&quot;* &quot;-&quot;??_);_(@_)">
                  <c:v>12.3458121915</c:v>
                </c:pt>
                <c:pt idx="1731" formatCode="_(&quot;$&quot;* #,##0.0_);_(&quot;$&quot;* \(#,##0.0\);_(&quot;$&quot;* &quot;-&quot;??_);_(@_)">
                  <c:v>13.9516983</c:v>
                </c:pt>
                <c:pt idx="1732" formatCode="_(&quot;$&quot;* #,##0.0_);_(&quot;$&quot;* \(#,##0.0\);_(&quot;$&quot;* &quot;-&quot;??_);_(@_)">
                  <c:v>14.950554137999999</c:v>
                </c:pt>
                <c:pt idx="1733" formatCode="_(&quot;$&quot;* #,##0.0_);_(&quot;$&quot;* \(#,##0.0\);_(&quot;$&quot;* &quot;-&quot;??_);_(@_)">
                  <c:v>13.212862739499998</c:v>
                </c:pt>
                <c:pt idx="1734" formatCode="_(&quot;$&quot;* #,##0.0_);_(&quot;$&quot;* \(#,##0.0\);_(&quot;$&quot;* &quot;-&quot;??_);_(@_)">
                  <c:v>16.040383263999999</c:v>
                </c:pt>
                <c:pt idx="1735" formatCode="_(&quot;$&quot;* #,##0.0_);_(&quot;$&quot;* \(#,##0.0\);_(&quot;$&quot;* &quot;-&quot;??_);_(@_)">
                  <c:v>12.142604930500001</c:v>
                </c:pt>
                <c:pt idx="1736" formatCode="_(&quot;$&quot;* #,##0.0_);_(&quot;$&quot;* \(#,##0.0\);_(&quot;$&quot;* &quot;-&quot;??_);_(@_)">
                  <c:v>14.220957537500002</c:v>
                </c:pt>
                <c:pt idx="1737" formatCode="_(&quot;$&quot;* #,##0.0_);_(&quot;$&quot;* \(#,##0.0\);_(&quot;$&quot;* &quot;-&quot;??_);_(@_)">
                  <c:v>15.432286511500005</c:v>
                </c:pt>
                <c:pt idx="1738" formatCode="_(&quot;$&quot;* #,##0.0_);_(&quot;$&quot;* \(#,##0.0\);_(&quot;$&quot;* &quot;-&quot;??_);_(@_)">
                  <c:v>13.746364882</c:v>
                </c:pt>
                <c:pt idx="1739" formatCode="_(&quot;$&quot;* #,##0.0_);_(&quot;$&quot;* \(#,##0.0\);_(&quot;$&quot;* &quot;-&quot;??_);_(@_)">
                  <c:v>16.644758340999999</c:v>
                </c:pt>
                <c:pt idx="1740" formatCode="_(&quot;$&quot;* #,##0.0_);_(&quot;$&quot;* \(#,##0.0\);_(&quot;$&quot;* &quot;-&quot;??_);_(@_)">
                  <c:v>12.840873790750003</c:v>
                </c:pt>
                <c:pt idx="1741" formatCode="_(&quot;$&quot;* #,##0.0_);_(&quot;$&quot;* \(#,##0.0\);_(&quot;$&quot;* &quot;-&quot;??_);_(@_)">
                  <c:v>14.976812378500002</c:v>
                </c:pt>
                <c:pt idx="1742" formatCode="_(&quot;$&quot;* #,##0.0_);_(&quot;$&quot;* \(#,##0.0\);_(&quot;$&quot;* &quot;-&quot;??_);_(@_)">
                  <c:v>15.922333787999998</c:v>
                </c:pt>
                <c:pt idx="1743" formatCode="_(&quot;$&quot;* #,##0.0_);_(&quot;$&quot;* \(#,##0.0\);_(&quot;$&quot;* &quot;-&quot;??_);_(@_)">
                  <c:v>13.934928176</c:v>
                </c:pt>
                <c:pt idx="1744" formatCode="_(&quot;$&quot;* #,##0.0_);_(&quot;$&quot;* \(#,##0.0\);_(&quot;$&quot;* &quot;-&quot;??_);_(@_)">
                  <c:v>17.039291589641383</c:v>
                </c:pt>
                <c:pt idx="1745" formatCode="_(&quot;$&quot;* #,##0.0_);_(&quot;$&quot;* \(#,##0.0\);_(&quot;$&quot;* &quot;-&quot;??_);_(@_)">
                  <c:v>13.0125036325</c:v>
                </c:pt>
                <c:pt idx="1746" formatCode="_(&quot;$&quot;* #,##0.0_);_(&quot;$&quot;* \(#,##0.0\);_(&quot;$&quot;* &quot;-&quot;??_);_(@_)">
                  <c:v>16.594427426912603</c:v>
                </c:pt>
                <c:pt idx="1747" formatCode="_(&quot;$&quot;* #,##0.0_);_(&quot;$&quot;* \(#,##0.0\);_(&quot;$&quot;* &quot;-&quot;??_);_(@_)">
                  <c:v>17.909484868867189</c:v>
                </c:pt>
                <c:pt idx="1748" formatCode="_(&quot;$&quot;* #,##0.0_);_(&quot;$&quot;* \(#,##0.0\);_(&quot;$&quot;* &quot;-&quot;??_);_(@_)">
                  <c:v>15.780195780550965</c:v>
                </c:pt>
                <c:pt idx="1749" formatCode="_(&quot;$&quot;* #,##0.0_);_(&quot;$&quot;* \(#,##0.0\);_(&quot;$&quot;* &quot;-&quot;??_);_(@_)">
                  <c:v>20.288785436408201</c:v>
                </c:pt>
                <c:pt idx="1750" formatCode="_(&quot;$&quot;* #,##0.0_);_(&quot;$&quot;* \(#,##0.0\);_(&quot;$&quot;* &quot;-&quot;??_);_(@_)">
                  <c:v>14.389230308999997</c:v>
                </c:pt>
                <c:pt idx="1751" formatCode="_(&quot;$&quot;* #,##0.0_);_(&quot;$&quot;* \(#,##0.0\);_(&quot;$&quot;* &quot;-&quot;??_);_(@_)">
                  <c:v>15.113228971971468</c:v>
                </c:pt>
                <c:pt idx="1752" formatCode="_(&quot;$&quot;* #,##0.0_);_(&quot;$&quot;* \(#,##0.0\);_(&quot;$&quot;* &quot;-&quot;??_);_(@_)">
                  <c:v>16.150140960526155</c:v>
                </c:pt>
                <c:pt idx="1753" formatCode="_(&quot;$&quot;* #,##0.0_);_(&quot;$&quot;* \(#,##0.0\);_(&quot;$&quot;* &quot;-&quot;??_);_(@_)">
                  <c:v>14.026313682709258</c:v>
                </c:pt>
                <c:pt idx="1754" formatCode="_(&quot;$&quot;* #,##0.0_);_(&quot;$&quot;* \(#,##0.0\);_(&quot;$&quot;* &quot;-&quot;??_);_(@_)">
                  <c:v>17.985912990634766</c:v>
                </c:pt>
                <c:pt idx="1755" formatCode="_(&quot;$&quot;* #,##0.0_);_(&quot;$&quot;* \(#,##0.0\);_(&quot;$&quot;* &quot;-&quot;??_);_(@_)">
                  <c:v>13.298993061999997</c:v>
                </c:pt>
                <c:pt idx="1756" formatCode="_(&quot;$&quot;* #,##0.0_);_(&quot;$&quot;* \(#,##0.0\);_(&quot;$&quot;* &quot;-&quot;??_);_(@_)">
                  <c:v>14.6880738845</c:v>
                </c:pt>
                <c:pt idx="1757" formatCode="_(&quot;$&quot;* #,##0.0_);_(&quot;$&quot;* \(#,##0.0\);_(&quot;$&quot;* &quot;-&quot;??_);_(@_)">
                  <c:v>15.608625464000001</c:v>
                </c:pt>
                <c:pt idx="1758" formatCode="_(&quot;$&quot;* #,##0.0_);_(&quot;$&quot;* \(#,##0.0\);_(&quot;$&quot;* &quot;-&quot;??_);_(@_)">
                  <c:v>13.895175647</c:v>
                </c:pt>
                <c:pt idx="1759" formatCode="_(&quot;$&quot;* #,##0.0_);_(&quot;$&quot;* \(#,##0.0\);_(&quot;$&quot;* &quot;-&quot;??_);_(@_)">
                  <c:v>16.546589693999998</c:v>
                </c:pt>
                <c:pt idx="1760" formatCode="_(&quot;$&quot;* #,##0.0_);_(&quot;$&quot;* \(#,##0.0\);_(&quot;$&quot;* &quot;-&quot;??_);_(@_)">
                  <c:v>13.078241218500001</c:v>
                </c:pt>
                <c:pt idx="1761" formatCode="_(&quot;$&quot;* #,##0.0_);_(&quot;$&quot;* \(#,##0.0\);_(&quot;$&quot;* &quot;-&quot;??_);_(@_)">
                  <c:v>14.231809247999999</c:v>
                </c:pt>
                <c:pt idx="1762" formatCode="_(&quot;$&quot;* #,##0.0_);_(&quot;$&quot;* \(#,##0.0\);_(&quot;$&quot;* &quot;-&quot;??_);_(@_)">
                  <c:v>14.915245124500002</c:v>
                </c:pt>
                <c:pt idx="1763" formatCode="_(&quot;$&quot;* #,##0.0_);_(&quot;$&quot;* \(#,##0.0\);_(&quot;$&quot;* &quot;-&quot;??_);_(@_)">
                  <c:v>13.344756807</c:v>
                </c:pt>
                <c:pt idx="1764" formatCode="_(&quot;$&quot;* #,##0.0_);_(&quot;$&quot;* \(#,##0.0\);_(&quot;$&quot;* &quot;-&quot;??_);_(@_)">
                  <c:v>15.840065848000002</c:v>
                </c:pt>
                <c:pt idx="1765" formatCode="_(&quot;$&quot;* #,##0.0_);_(&quot;$&quot;* \(#,##0.0\);_(&quot;$&quot;* &quot;-&quot;??_);_(@_)">
                  <c:v>12.526907023375001</c:v>
                </c:pt>
                <c:pt idx="1766" formatCode="_(&quot;$&quot;* #,##0.0_);_(&quot;$&quot;* \(#,##0.0\);_(&quot;$&quot;* &quot;-&quot;??_);_(@_)">
                  <c:v>15.956310362</c:v>
                </c:pt>
                <c:pt idx="1767" formatCode="_(&quot;$&quot;* #,##0.0_);_(&quot;$&quot;* \(#,##0.0\);_(&quot;$&quot;* &quot;-&quot;??_);_(@_)">
                  <c:v>16.978932798999999</c:v>
                </c:pt>
                <c:pt idx="1768" formatCode="_(&quot;$&quot;* #,##0.0_);_(&quot;$&quot;* \(#,##0.0\);_(&quot;$&quot;* &quot;-&quot;??_);_(@_)">
                  <c:v>14.925685400000004</c:v>
                </c:pt>
                <c:pt idx="1769" formatCode="_(&quot;$&quot;* #,##0.0_);_(&quot;$&quot;* \(#,##0.0\);_(&quot;$&quot;* &quot;-&quot;??_);_(@_)">
                  <c:v>17.912049343774541</c:v>
                </c:pt>
                <c:pt idx="1770" formatCode="_(&quot;$&quot;* #,##0.0_);_(&quot;$&quot;* \(#,##0.0\);_(&quot;$&quot;* &quot;-&quot;??_);_(@_)">
                  <c:v>13.500670423499999</c:v>
                </c:pt>
                <c:pt idx="1771" formatCode="_(&quot;$&quot;* #,##0.0_);_(&quot;$&quot;* \(#,##0.0\);_(&quot;$&quot;* &quot;-&quot;??_);_(@_)">
                  <c:v>14.4792550355</c:v>
                </c:pt>
                <c:pt idx="1772" formatCode="_(&quot;$&quot;* #,##0.0_);_(&quot;$&quot;* \(#,##0.0\);_(&quot;$&quot;* &quot;-&quot;??_);_(@_)">
                  <c:v>15.193723667999997</c:v>
                </c:pt>
                <c:pt idx="1773" formatCode="_(&quot;$&quot;* #,##0.0_);_(&quot;$&quot;* \(#,##0.0\);_(&quot;$&quot;* &quot;-&quot;??_);_(@_)">
                  <c:v>13.2754915675</c:v>
                </c:pt>
                <c:pt idx="1774" formatCode="_(&quot;$&quot;* #,##0.0_);_(&quot;$&quot;* \(#,##0.0\);_(&quot;$&quot;* &quot;-&quot;??_);_(@_)">
                  <c:v>16.063907173</c:v>
                </c:pt>
                <c:pt idx="1775" formatCode="_(&quot;$&quot;* #,##0.0_);_(&quot;$&quot;* \(#,##0.0\);_(&quot;$&quot;* &quot;-&quot;??_);_(@_)">
                  <c:v>12.565655284</c:v>
                </c:pt>
                <c:pt idx="1776" formatCode="_(&quot;$&quot;* #,##0.0_);_(&quot;$&quot;* \(#,##0.0\);_(&quot;$&quot;* &quot;-&quot;??_);_(@_)">
                  <c:v>15.115923728</c:v>
                </c:pt>
                <c:pt idx="1777" formatCode="_(&quot;$&quot;* #,##0.0_);_(&quot;$&quot;* \(#,##0.0\);_(&quot;$&quot;* &quot;-&quot;??_);_(@_)">
                  <c:v>16.098537646</c:v>
                </c:pt>
                <c:pt idx="1778" formatCode="_(&quot;$&quot;* #,##0.0_);_(&quot;$&quot;* \(#,##0.0\);_(&quot;$&quot;* &quot;-&quot;??_);_(@_)">
                  <c:v>14.524243099</c:v>
                </c:pt>
                <c:pt idx="1779" formatCode="_(&quot;$&quot;* #,##0.0_);_(&quot;$&quot;* \(#,##0.0\);_(&quot;$&quot;* &quot;-&quot;??_);_(@_)">
                  <c:v>17.259468597999998</c:v>
                </c:pt>
                <c:pt idx="1780" formatCode="_(&quot;$&quot;* #,##0.0_);_(&quot;$&quot;* \(#,##0.0\);_(&quot;$&quot;* &quot;-&quot;??_);_(@_)">
                  <c:v>13.599699212250002</c:v>
                </c:pt>
                <c:pt idx="1781" formatCode="_(&quot;$&quot;* #,##0.0_);_(&quot;$&quot;* \(#,##0.0\);_(&quot;$&quot;* &quot;-&quot;??_);_(@_)">
                  <c:v>14.591492966000001</c:v>
                </c:pt>
                <c:pt idx="1782" formatCode="_(&quot;$&quot;* #,##0.0_);_(&quot;$&quot;* \(#,##0.0\);_(&quot;$&quot;* &quot;-&quot;??_);_(@_)">
                  <c:v>15.395934493430738</c:v>
                </c:pt>
                <c:pt idx="1783" formatCode="_(&quot;$&quot;* #,##0.0_);_(&quot;$&quot;* \(#,##0.0\);_(&quot;$&quot;* &quot;-&quot;??_);_(@_)">
                  <c:v>13.618331997500002</c:v>
                </c:pt>
                <c:pt idx="1784" formatCode="_(&quot;$&quot;* #,##0.0_);_(&quot;$&quot;* \(#,##0.0\);_(&quot;$&quot;* &quot;-&quot;??_);_(@_)">
                  <c:v>16.433443275953124</c:v>
                </c:pt>
                <c:pt idx="1785" formatCode="_(&quot;$&quot;* #,##0.0_);_(&quot;$&quot;* \(#,##0.0\);_(&quot;$&quot;* &quot;-&quot;??_);_(@_)">
                  <c:v>12.718144754750002</c:v>
                </c:pt>
                <c:pt idx="1786" formatCode="_(&quot;$&quot;* #,##0.0_);_(&quot;$&quot;* \(#,##0.0\);_(&quot;$&quot;* &quot;-&quot;??_);_(@_)">
                  <c:v>14.581039983</c:v>
                </c:pt>
                <c:pt idx="1787" formatCode="_(&quot;$&quot;* #,##0.0_);_(&quot;$&quot;* \(#,##0.0\);_(&quot;$&quot;* &quot;-&quot;??_);_(@_)">
                  <c:v>15.473757684000001</c:v>
                </c:pt>
                <c:pt idx="1788" formatCode="_(&quot;$&quot;* #,##0.0_);_(&quot;$&quot;* \(#,##0.0\);_(&quot;$&quot;* &quot;-&quot;??_);_(@_)">
                  <c:v>13.658595838500002</c:v>
                </c:pt>
                <c:pt idx="1789" formatCode="_(&quot;$&quot;* #,##0.0_);_(&quot;$&quot;* \(#,##0.0\);_(&quot;$&quot;* &quot;-&quot;??_);_(@_)">
                  <c:v>16.579581266000002</c:v>
                </c:pt>
                <c:pt idx="1790" formatCode="_(&quot;$&quot;* #,##0.0_);_(&quot;$&quot;* \(#,##0.0\);_(&quot;$&quot;* &quot;-&quot;??_);_(@_)">
                  <c:v>13.175987516250002</c:v>
                </c:pt>
                <c:pt idx="1791" formatCode="_(&quot;$&quot;* #,##0.0_);_(&quot;$&quot;* \(#,##0.0\);_(&quot;$&quot;* &quot;-&quot;??_);_(@_)">
                  <c:v>16.209995914749996</c:v>
                </c:pt>
                <c:pt idx="1792" formatCode="_(&quot;$&quot;* #,##0.0_);_(&quot;$&quot;* \(#,##0.0\);_(&quot;$&quot;* &quot;-&quot;??_);_(@_)">
                  <c:v>17.586312156109372</c:v>
                </c:pt>
                <c:pt idx="1793" formatCode="_(&quot;$&quot;* #,##0.0_);_(&quot;$&quot;* \(#,##0.0\);_(&quot;$&quot;* &quot;-&quot;??_);_(@_)">
                  <c:v>14.615601169355999</c:v>
                </c:pt>
                <c:pt idx="1794" formatCode="_(&quot;$&quot;* #,##0.0_);_(&quot;$&quot;* \(#,##0.0\);_(&quot;$&quot;* &quot;-&quot;??_);_(@_)">
                  <c:v>20.011704219945315</c:v>
                </c:pt>
                <c:pt idx="1795" formatCode="_(&quot;$&quot;* #,##0.0_);_(&quot;$&quot;* \(#,##0.0\);_(&quot;$&quot;* &quot;-&quot;??_);_(@_)">
                  <c:v>13.483317826999999</c:v>
                </c:pt>
                <c:pt idx="1796" formatCode="_(&quot;$&quot;* #,##0.0_);_(&quot;$&quot;* \(#,##0.0\);_(&quot;$&quot;* &quot;-&quot;??_);_(@_)">
                  <c:v>14.674764723000001</c:v>
                </c:pt>
                <c:pt idx="1797" formatCode="_(&quot;$&quot;* #,##0.0_);_(&quot;$&quot;* \(#,##0.0\);_(&quot;$&quot;* &quot;-&quot;??_);_(@_)">
                  <c:v>15.456459173999999</c:v>
                </c:pt>
                <c:pt idx="1798" formatCode="_(&quot;$&quot;* #,##0.0_);_(&quot;$&quot;* \(#,##0.0\);_(&quot;$&quot;* &quot;-&quot;??_);_(@_)">
                  <c:v>13.7094216565</c:v>
                </c:pt>
                <c:pt idx="1799" formatCode="_(&quot;$&quot;* #,##0.0_);_(&quot;$&quot;* \(#,##0.0\);_(&quot;$&quot;* &quot;-&quot;??_);_(@_)">
                  <c:v>16.055771457416832</c:v>
                </c:pt>
                <c:pt idx="1800" formatCode="_(&quot;$&quot;* #,##0.0_);_(&quot;$&quot;* \(#,##0.0\);_(&quot;$&quot;* &quot;-&quot;??_);_(@_)">
                  <c:v>12.999422903000001</c:v>
                </c:pt>
                <c:pt idx="1801" formatCode="_(&quot;$&quot;* #,##0.0_);_(&quot;$&quot;* \(#,##0.0\);_(&quot;$&quot;* &quot;-&quot;??_);_(@_)">
                  <c:v>14.865398128000001</c:v>
                </c:pt>
                <c:pt idx="1802" formatCode="_(&quot;$&quot;* #,##0.0_);_(&quot;$&quot;* \(#,##0.0\);_(&quot;$&quot;* &quot;-&quot;??_);_(@_)">
                  <c:v>15.475131462000002</c:v>
                </c:pt>
                <c:pt idx="1803" formatCode="_(&quot;$&quot;* #,##0.0_);_(&quot;$&quot;* \(#,##0.0\);_(&quot;$&quot;* &quot;-&quot;??_);_(@_)">
                  <c:v>13.565185592499999</c:v>
                </c:pt>
                <c:pt idx="1804" formatCode="_(&quot;$&quot;* #,##0.0_);_(&quot;$&quot;* \(#,##0.0\);_(&quot;$&quot;* &quot;-&quot;??_);_(@_)">
                  <c:v>16.294190622999999</c:v>
                </c:pt>
                <c:pt idx="1805" formatCode="_(&quot;$&quot;* #,##0.0_);_(&quot;$&quot;* \(#,##0.0\);_(&quot;$&quot;* &quot;-&quot;??_);_(@_)">
                  <c:v>12.676092759750004</c:v>
                </c:pt>
                <c:pt idx="1806" formatCode="_(&quot;$&quot;* #,##0.0_);_(&quot;$&quot;* \(#,##0.0\);_(&quot;$&quot;* &quot;-&quot;??_);_(@_)">
                  <c:v>15.045725601000001</c:v>
                </c:pt>
                <c:pt idx="1807" formatCode="_(&quot;$&quot;* #,##0.0_);_(&quot;$&quot;* \(#,##0.0\);_(&quot;$&quot;* &quot;-&quot;??_);_(@_)">
                  <c:v>16.098311659</c:v>
                </c:pt>
                <c:pt idx="1808" formatCode="_(&quot;$&quot;* #,##0.0_);_(&quot;$&quot;* \(#,##0.0\);_(&quot;$&quot;* &quot;-&quot;??_);_(@_)">
                  <c:v>14.005301960499999</c:v>
                </c:pt>
                <c:pt idx="1809" formatCode="_(&quot;$&quot;* #,##0.0_);_(&quot;$&quot;* \(#,##0.0\);_(&quot;$&quot;* &quot;-&quot;??_);_(@_)">
                  <c:v>17.087736347</c:v>
                </c:pt>
                <c:pt idx="1810" formatCode="_(&quot;$&quot;* #,##0.0_);_(&quot;$&quot;* \(#,##0.0\);_(&quot;$&quot;* &quot;-&quot;??_);_(@_)">
                  <c:v>13.195362418500002</c:v>
                </c:pt>
                <c:pt idx="1811" formatCode="_(&quot;$&quot;* #,##0.0_);_(&quot;$&quot;* \(#,##0.0\);_(&quot;$&quot;* &quot;-&quot;??_);_(@_)">
                  <c:v>17.702889392031249</c:v>
                </c:pt>
                <c:pt idx="1812" formatCode="_(&quot;$&quot;* #,##0.0_);_(&quot;$&quot;* \(#,##0.0\);_(&quot;$&quot;* &quot;-&quot;??_);_(@_)">
                  <c:v>19.03638254653125</c:v>
                </c:pt>
                <c:pt idx="1813" formatCode="_(&quot;$&quot;* #,##0.0_);_(&quot;$&quot;* \(#,##0.0\);_(&quot;$&quot;* &quot;-&quot;??_);_(@_)">
                  <c:v>14.688796680946705</c:v>
                </c:pt>
                <c:pt idx="1814" formatCode="_(&quot;$&quot;* #,##0.0_);_(&quot;$&quot;* \(#,##0.0\);_(&quot;$&quot;* &quot;-&quot;??_);_(@_)">
                  <c:v>20.293404781979703</c:v>
                </c:pt>
                <c:pt idx="1815" formatCode="_(&quot;$&quot;* #,##0.0_);_(&quot;$&quot;* \(#,##0.0\);_(&quot;$&quot;* &quot;-&quot;??_);_(@_)">
                  <c:v>13.353006793124953</c:v>
                </c:pt>
                <c:pt idx="1816" formatCode="_(&quot;$&quot;* #,##0.0_);_(&quot;$&quot;* \(#,##0.0\);_(&quot;$&quot;* &quot;-&quot;??_);_(@_)">
                  <c:v>14.40520518365161</c:v>
                </c:pt>
                <c:pt idx="1817" formatCode="_(&quot;$&quot;* #,##0.0_);_(&quot;$&quot;* \(#,##0.0\);_(&quot;$&quot;* &quot;-&quot;??_);_(@_)">
                  <c:v>15.188520673296692</c:v>
                </c:pt>
                <c:pt idx="1818" formatCode="_(&quot;$&quot;* #,##0.0_);_(&quot;$&quot;* \(#,##0.0\);_(&quot;$&quot;* &quot;-&quot;??_);_(@_)">
                  <c:v>13.511086721500002</c:v>
                </c:pt>
                <c:pt idx="1819" formatCode="_(&quot;$&quot;* #,##0.0_);_(&quot;$&quot;* \(#,##0.0\);_(&quot;$&quot;* &quot;-&quot;??_);_(@_)">
                  <c:v>16.469991822453128</c:v>
                </c:pt>
                <c:pt idx="1820" formatCode="_(&quot;$&quot;* #,##0.0_);_(&quot;$&quot;* \(#,##0.0\);_(&quot;$&quot;* &quot;-&quot;??_);_(@_)">
                  <c:v>12.654835496</c:v>
                </c:pt>
                <c:pt idx="1821" formatCode="_(&quot;$&quot;* #,##0.0_);_(&quot;$&quot;* \(#,##0.0\);_(&quot;$&quot;* &quot;-&quot;??_);_(@_)">
                  <c:v>14.5913147675</c:v>
                </c:pt>
                <c:pt idx="1822" formatCode="_(&quot;$&quot;* #,##0.0_);_(&quot;$&quot;* \(#,##0.0\);_(&quot;$&quot;* &quot;-&quot;??_);_(@_)">
                  <c:v>15.506677880499996</c:v>
                </c:pt>
                <c:pt idx="1823" formatCode="_(&quot;$&quot;* #,##0.0_);_(&quot;$&quot;* \(#,##0.0\);_(&quot;$&quot;* &quot;-&quot;??_);_(@_)">
                  <c:v>13.86814020125</c:v>
                </c:pt>
                <c:pt idx="1824" formatCode="_(&quot;$&quot;* #,##0.0_);_(&quot;$&quot;* \(#,##0.0\);_(&quot;$&quot;* &quot;-&quot;??_);_(@_)">
                  <c:v>16.565496516</c:v>
                </c:pt>
                <c:pt idx="1825" formatCode="_(&quot;$&quot;* #,##0.0_);_(&quot;$&quot;* \(#,##0.0\);_(&quot;$&quot;* &quot;-&quot;??_);_(@_)">
                  <c:v>12.83482661775</c:v>
                </c:pt>
                <c:pt idx="1826" formatCode="_(&quot;$&quot;* #,##0.0_);_(&quot;$&quot;* \(#,##0.0\);_(&quot;$&quot;* &quot;-&quot;??_);_(@_)">
                  <c:v>13.531931796749998</c:v>
                </c:pt>
                <c:pt idx="1827" formatCode="_(&quot;$&quot;* #,##0.0_);_(&quot;$&quot;* \(#,##0.0\);_(&quot;$&quot;* &quot;-&quot;??_);_(@_)">
                  <c:v>14.380641408999999</c:v>
                </c:pt>
                <c:pt idx="1828" formatCode="_(&quot;$&quot;* #,##0.0_);_(&quot;$&quot;* \(#,##0.0\);_(&quot;$&quot;* &quot;-&quot;??_);_(@_)">
                  <c:v>12.793106603749999</c:v>
                </c:pt>
                <c:pt idx="1829" formatCode="_(&quot;$&quot;* #,##0.0_);_(&quot;$&quot;* \(#,##0.0\);_(&quot;$&quot;* &quot;-&quot;??_);_(@_)">
                  <c:v>15.343637845000002</c:v>
                </c:pt>
                <c:pt idx="1830" formatCode="_(&quot;$&quot;* #,##0.0_);_(&quot;$&quot;* \(#,##0.0\);_(&quot;$&quot;* &quot;-&quot;??_);_(@_)">
                  <c:v>11.796893547249999</c:v>
                </c:pt>
                <c:pt idx="1831" formatCode="_(&quot;$&quot;* #,##0.0_);_(&quot;$&quot;* \(#,##0.0\);_(&quot;$&quot;* &quot;-&quot;??_);_(@_)">
                  <c:v>13.884099074500002</c:v>
                </c:pt>
                <c:pt idx="1832" formatCode="_(&quot;$&quot;* #,##0.0_);_(&quot;$&quot;* \(#,##0.0\);_(&quot;$&quot;* &quot;-&quot;??_);_(@_)">
                  <c:v>14.993970264999998</c:v>
                </c:pt>
                <c:pt idx="1833" formatCode="_(&quot;$&quot;* #,##0.0_);_(&quot;$&quot;* \(#,##0.0\);_(&quot;$&quot;* &quot;-&quot;??_);_(@_)">
                  <c:v>13.149963863749999</c:v>
                </c:pt>
                <c:pt idx="1834" formatCode="_(&quot;$&quot;* #,##0.0_);_(&quot;$&quot;* \(#,##0.0\);_(&quot;$&quot;* &quot;-&quot;??_);_(@_)">
                  <c:v>16.249894405968604</c:v>
                </c:pt>
                <c:pt idx="1835" formatCode="_(&quot;$&quot;* #,##0.0_);_(&quot;$&quot;* \(#,##0.0\);_(&quot;$&quot;* &quot;-&quot;??_);_(@_)">
                  <c:v>12.7240723965</c:v>
                </c:pt>
                <c:pt idx="1836" formatCode="_(&quot;$&quot;* #,##0.0_);_(&quot;$&quot;* \(#,##0.0\);_(&quot;$&quot;* &quot;-&quot;??_);_(@_)">
                  <c:v>14.580230757750002</c:v>
                </c:pt>
                <c:pt idx="1837" formatCode="_(&quot;$&quot;* #,##0.0_);_(&quot;$&quot;* \(#,##0.0\);_(&quot;$&quot;* &quot;-&quot;??_);_(@_)">
                  <c:v>15.2334440375</c:v>
                </c:pt>
                <c:pt idx="1838" formatCode="_(&quot;$&quot;* #,##0.0_);_(&quot;$&quot;* \(#,##0.0\);_(&quot;$&quot;* &quot;-&quot;??_);_(@_)">
                  <c:v>13.72119273725</c:v>
                </c:pt>
                <c:pt idx="1839" formatCode="_(&quot;$&quot;* #,##0.0_);_(&quot;$&quot;* \(#,##0.0\);_(&quot;$&quot;* &quot;-&quot;??_);_(@_)">
                  <c:v>16.375040617</c:v>
                </c:pt>
                <c:pt idx="1840" formatCode="_(&quot;$&quot;* #,##0.0_);_(&quot;$&quot;* \(#,##0.0\);_(&quot;$&quot;* &quot;-&quot;??_);_(@_)">
                  <c:v>13.274532067874999</c:v>
                </c:pt>
                <c:pt idx="1841" formatCode="_(&quot;$&quot;* #,##0.0_);_(&quot;$&quot;* \(#,##0.0\);_(&quot;$&quot;* &quot;-&quot;??_);_(@_)">
                  <c:v>14.479477020749998</c:v>
                </c:pt>
                <c:pt idx="1842" formatCode="_(&quot;$&quot;* #,##0.0_);_(&quot;$&quot;* \(#,##0.0\);_(&quot;$&quot;* &quot;-&quot;??_);_(@_)">
                  <c:v>14.908323741</c:v>
                </c:pt>
                <c:pt idx="1843" formatCode="_(&quot;$&quot;* #,##0.0_);_(&quot;$&quot;* \(#,##0.0\);_(&quot;$&quot;* &quot;-&quot;??_);_(@_)">
                  <c:v>13.407909768500001</c:v>
                </c:pt>
                <c:pt idx="1844" formatCode="_(&quot;$&quot;* #,##0.0_);_(&quot;$&quot;* \(#,##0.0\);_(&quot;$&quot;* &quot;-&quot;??_);_(@_)">
                  <c:v>16.104897648797763</c:v>
                </c:pt>
                <c:pt idx="1845" formatCode="_(&quot;$&quot;* #,##0.0_);_(&quot;$&quot;* \(#,##0.0\);_(&quot;$&quot;* &quot;-&quot;??_);_(@_)">
                  <c:v>12.587734427999999</c:v>
                </c:pt>
                <c:pt idx="1846" formatCode="_(&quot;$&quot;* #,##0.0_);_(&quot;$&quot;* \(#,##0.0\);_(&quot;$&quot;* &quot;-&quot;??_);_(@_)">
                  <c:v>14.139885760250001</c:v>
                </c:pt>
                <c:pt idx="1847" formatCode="_(&quot;$&quot;* #,##0.0_);_(&quot;$&quot;* \(#,##0.0\);_(&quot;$&quot;* &quot;-&quot;??_);_(@_)">
                  <c:v>14.879871079500003</c:v>
                </c:pt>
                <c:pt idx="1848" formatCode="_(&quot;$&quot;* #,##0.0_);_(&quot;$&quot;* \(#,##0.0\);_(&quot;$&quot;* &quot;-&quot;??_);_(@_)">
                  <c:v>12.912441586124999</c:v>
                </c:pt>
                <c:pt idx="1849" formatCode="_(&quot;$&quot;* #,##0.0_);_(&quot;$&quot;* \(#,##0.0\);_(&quot;$&quot;* &quot;-&quot;??_);_(@_)">
                  <c:v>15.485006861999999</c:v>
                </c:pt>
                <c:pt idx="1850" formatCode="_(&quot;$&quot;* #,##0.0_);_(&quot;$&quot;* \(#,##0.0\);_(&quot;$&quot;* &quot;-&quot;??_);_(@_)">
                  <c:v>12.173979392249999</c:v>
                </c:pt>
                <c:pt idx="1851" formatCode="_(&quot;$&quot;* #,##0.0_);_(&quot;$&quot;* \(#,##0.0\);_(&quot;$&quot;* &quot;-&quot;??_);_(@_)">
                  <c:v>14.06961721825</c:v>
                </c:pt>
                <c:pt idx="1852" formatCode="_(&quot;$&quot;* #,##0.0_);_(&quot;$&quot;* \(#,##0.0\);_(&quot;$&quot;* &quot;-&quot;??_);_(@_)">
                  <c:v>14.885316061249997</c:v>
                </c:pt>
                <c:pt idx="1853" formatCode="_(&quot;$&quot;* #,##0.0_);_(&quot;$&quot;* \(#,##0.0\);_(&quot;$&quot;* &quot;-&quot;??_);_(@_)">
                  <c:v>13.346865181124999</c:v>
                </c:pt>
                <c:pt idx="1854" formatCode="_(&quot;$&quot;* #,##0.0_);_(&quot;$&quot;* \(#,##0.0\);_(&quot;$&quot;* &quot;-&quot;??_);_(@_)">
                  <c:v>15.855845321499995</c:v>
                </c:pt>
                <c:pt idx="1855" formatCode="_(&quot;$&quot;* #,##0.0_);_(&quot;$&quot;* \(#,##0.0\);_(&quot;$&quot;* &quot;-&quot;??_);_(@_)">
                  <c:v>12.84844248275</c:v>
                </c:pt>
                <c:pt idx="1856" formatCode="_(&quot;$&quot;* #,##0.0_);_(&quot;$&quot;* \(#,##0.0\);_(&quot;$&quot;* &quot;-&quot;??_);_(@_)">
                  <c:v>15.112163744</c:v>
                </c:pt>
                <c:pt idx="1857" formatCode="_(&quot;$&quot;* #,##0.0_);_(&quot;$&quot;* \(#,##0.0\);_(&quot;$&quot;* &quot;-&quot;??_);_(@_)">
                  <c:v>15.703034082000002</c:v>
                </c:pt>
                <c:pt idx="1858" formatCode="_(&quot;$&quot;* #,##0.0_);_(&quot;$&quot;* \(#,##0.0\);_(&quot;$&quot;* &quot;-&quot;??_);_(@_)">
                  <c:v>14.049492454500001</c:v>
                </c:pt>
                <c:pt idx="1859" formatCode="_(&quot;$&quot;* #,##0.0_);_(&quot;$&quot;* \(#,##0.0\);_(&quot;$&quot;* &quot;-&quot;??_);_(@_)">
                  <c:v>17.022167823306432</c:v>
                </c:pt>
                <c:pt idx="1860" formatCode="_(&quot;$&quot;* #,##0.0_);_(&quot;$&quot;* \(#,##0.0\);_(&quot;$&quot;* &quot;-&quot;??_);_(@_)">
                  <c:v>13.151893963999999</c:v>
                </c:pt>
                <c:pt idx="1861" formatCode="_(&quot;$&quot;* #,##0.0_);_(&quot;$&quot;* \(#,##0.0\);_(&quot;$&quot;* &quot;-&quot;??_);_(@_)">
                  <c:v>13.712426525</c:v>
                </c:pt>
                <c:pt idx="1862" formatCode="_(&quot;$&quot;* #,##0.0_);_(&quot;$&quot;* \(#,##0.0\);_(&quot;$&quot;* &quot;-&quot;??_);_(@_)">
                  <c:v>14.557359091499999</c:v>
                </c:pt>
                <c:pt idx="1863" formatCode="_(&quot;$&quot;* #,##0.0_);_(&quot;$&quot;* \(#,##0.0\);_(&quot;$&quot;* &quot;-&quot;??_);_(@_)">
                  <c:v>13.408505677999999</c:v>
                </c:pt>
                <c:pt idx="1864" formatCode="_(&quot;$&quot;* #,##0.0_);_(&quot;$&quot;* \(#,##0.0\);_(&quot;$&quot;* &quot;-&quot;??_);_(@_)">
                  <c:v>15.405370425499999</c:v>
                </c:pt>
                <c:pt idx="1865" formatCode="_(&quot;$&quot;* #,##0.0_);_(&quot;$&quot;* \(#,##0.0\);_(&quot;$&quot;* &quot;-&quot;??_);_(@_)">
                  <c:v>11.900197727124999</c:v>
                </c:pt>
                <c:pt idx="1866" formatCode="_(&quot;$&quot;* #,##0.0_);_(&quot;$&quot;* \(#,##0.0\);_(&quot;$&quot;* &quot;-&quot;??_);_(@_)">
                  <c:v>14.941396094828537</c:v>
                </c:pt>
                <c:pt idx="1867" formatCode="_(&quot;$&quot;* #,##0.0_);_(&quot;$&quot;* \(#,##0.0\);_(&quot;$&quot;* &quot;-&quot;??_);_(@_)">
                  <c:v>15.341446840134546</c:v>
                </c:pt>
                <c:pt idx="1868" formatCode="_(&quot;$&quot;* #,##0.0_);_(&quot;$&quot;* \(#,##0.0\);_(&quot;$&quot;* &quot;-&quot;??_);_(@_)">
                  <c:v>13.885155773000001</c:v>
                </c:pt>
                <c:pt idx="1869" formatCode="_(&quot;$&quot;* #,##0.0_);_(&quot;$&quot;* \(#,##0.0\);_(&quot;$&quot;* &quot;-&quot;??_);_(@_)">
                  <c:v>17.336343848406251</c:v>
                </c:pt>
                <c:pt idx="1870" formatCode="_(&quot;$&quot;* #,##0.0_);_(&quot;$&quot;* \(#,##0.0\);_(&quot;$&quot;* &quot;-&quot;??_);_(@_)">
                  <c:v>13.506796580499998</c:v>
                </c:pt>
                <c:pt idx="1871" formatCode="_(&quot;$&quot;* #,##0.0_);_(&quot;$&quot;* \(#,##0.0\);_(&quot;$&quot;* &quot;-&quot;??_);_(@_)">
                  <c:v>14.163114924</c:v>
                </c:pt>
                <c:pt idx="1872" formatCode="_(&quot;$&quot;* #,##0.0_);_(&quot;$&quot;* \(#,##0.0\);_(&quot;$&quot;* &quot;-&quot;??_);_(@_)">
                  <c:v>15.071398878750001</c:v>
                </c:pt>
                <c:pt idx="1873" formatCode="_(&quot;$&quot;* #,##0.0_);_(&quot;$&quot;* \(#,##0.0\);_(&quot;$&quot;* &quot;-&quot;??_);_(@_)">
                  <c:v>13.425945814625003</c:v>
                </c:pt>
                <c:pt idx="1874" formatCode="_(&quot;$&quot;* #,##0.0_);_(&quot;$&quot;* \(#,##0.0\);_(&quot;$&quot;* &quot;-&quot;??_);_(@_)">
                  <c:v>16.079279128</c:v>
                </c:pt>
                <c:pt idx="1875" formatCode="_(&quot;$&quot;* #,##0.0_);_(&quot;$&quot;* \(#,##0.0\);_(&quot;$&quot;* &quot;-&quot;??_);_(@_)">
                  <c:v>12.731098669625004</c:v>
                </c:pt>
                <c:pt idx="1876" formatCode="_(&quot;$&quot;* #,##0.0_);_(&quot;$&quot;* \(#,##0.0\);_(&quot;$&quot;* &quot;-&quot;??_);_(@_)">
                  <c:v>14.228602279499999</c:v>
                </c:pt>
                <c:pt idx="1877" formatCode="_(&quot;$&quot;* #,##0.0_);_(&quot;$&quot;* \(#,##0.0\);_(&quot;$&quot;* &quot;-&quot;??_);_(@_)">
                  <c:v>15.214920732000001</c:v>
                </c:pt>
                <c:pt idx="1878" formatCode="_(&quot;$&quot;* #,##0.0_);_(&quot;$&quot;* \(#,##0.0\);_(&quot;$&quot;* &quot;-&quot;??_);_(@_)">
                  <c:v>13.260373616999999</c:v>
                </c:pt>
                <c:pt idx="1879" formatCode="_(&quot;$&quot;* #,##0.0_);_(&quot;$&quot;* \(#,##0.0\);_(&quot;$&quot;* &quot;-&quot;??_);_(@_)">
                  <c:v>15.863012145000003</c:v>
                </c:pt>
                <c:pt idx="1880" formatCode="_(&quot;$&quot;* #,##0.0_);_(&quot;$&quot;* \(#,##0.0\);_(&quot;$&quot;* &quot;-&quot;??_);_(@_)">
                  <c:v>12.60938973425</c:v>
                </c:pt>
                <c:pt idx="1881" formatCode="_(&quot;$&quot;* #,##0.0_);_(&quot;$&quot;* \(#,##0.0\);_(&quot;$&quot;* &quot;-&quot;??_);_(@_)">
                  <c:v>13.7356083495</c:v>
                </c:pt>
                <c:pt idx="1882" formatCode="_(&quot;$&quot;* #,##0.0_);_(&quot;$&quot;* \(#,##0.0\);_(&quot;$&quot;* &quot;-&quot;??_);_(@_)">
                  <c:v>14.789905897499999</c:v>
                </c:pt>
                <c:pt idx="1883" formatCode="_(&quot;$&quot;* #,##0.0_);_(&quot;$&quot;* \(#,##0.0\);_(&quot;$&quot;* &quot;-&quot;??_);_(@_)">
                  <c:v>12.95754606425</c:v>
                </c:pt>
                <c:pt idx="1884" formatCode="_(&quot;$&quot;* #,##0.0_);_(&quot;$&quot;* \(#,##0.0\);_(&quot;$&quot;* &quot;-&quot;??_);_(@_)">
                  <c:v>15.788286094999998</c:v>
                </c:pt>
                <c:pt idx="1885" formatCode="_(&quot;$&quot;* #,##0.0_);_(&quot;$&quot;* \(#,##0.0\);_(&quot;$&quot;* &quot;-&quot;??_);_(@_)">
                  <c:v>12.2893780035</c:v>
                </c:pt>
                <c:pt idx="1886" formatCode="_(&quot;$&quot;* #,##0.0_);_(&quot;$&quot;* \(#,##0.0\);_(&quot;$&quot;* &quot;-&quot;??_);_(@_)">
                  <c:v>14.862861541499999</c:v>
                </c:pt>
                <c:pt idx="1887" formatCode="_(&quot;$&quot;* #,##0.0_);_(&quot;$&quot;* \(#,##0.0\);_(&quot;$&quot;* &quot;-&quot;??_);_(@_)">
                  <c:v>16.047409550999998</c:v>
                </c:pt>
                <c:pt idx="1888" formatCode="_(&quot;$&quot;* #,##0.0_);_(&quot;$&quot;* \(#,##0.0\);_(&quot;$&quot;* &quot;-&quot;??_);_(@_)">
                  <c:v>14.199837001500001</c:v>
                </c:pt>
                <c:pt idx="1889" formatCode="_(&quot;$&quot;* #,##0.0_);_(&quot;$&quot;* \(#,##0.0\);_(&quot;$&quot;* &quot;-&quot;??_);_(@_)">
                  <c:v>16.955537583000002</c:v>
                </c:pt>
                <c:pt idx="1890" formatCode="_(&quot;$&quot;* #,##0.0_);_(&quot;$&quot;* \(#,##0.0\);_(&quot;$&quot;* &quot;-&quot;??_);_(@_)">
                  <c:v>13.235221925999998</c:v>
                </c:pt>
                <c:pt idx="1891" formatCode="_(&quot;$&quot;* #,##0.0_);_(&quot;$&quot;* \(#,##0.0\);_(&quot;$&quot;* &quot;-&quot;??_);_(@_)">
                  <c:v>15.067841498999998</c:v>
                </c:pt>
                <c:pt idx="1892" formatCode="_(&quot;$&quot;* #,##0.0_);_(&quot;$&quot;* \(#,##0.0\);_(&quot;$&quot;* &quot;-&quot;??_);_(@_)">
                  <c:v>15.857523122499996</c:v>
                </c:pt>
                <c:pt idx="1893" formatCode="_(&quot;$&quot;* #,##0.0_);_(&quot;$&quot;* \(#,##0.0\);_(&quot;$&quot;* &quot;-&quot;??_);_(@_)">
                  <c:v>14.156328961500002</c:v>
                </c:pt>
                <c:pt idx="1894" formatCode="_(&quot;$&quot;* #,##0.0_);_(&quot;$&quot;* \(#,##0.0\);_(&quot;$&quot;* &quot;-&quot;??_);_(@_)">
                  <c:v>16.956359814999995</c:v>
                </c:pt>
                <c:pt idx="1895" formatCode="_(&quot;$&quot;* #,##0.0_);_(&quot;$&quot;* \(#,##0.0\);_(&quot;$&quot;* &quot;-&quot;??_);_(@_)">
                  <c:v>13.5892093215</c:v>
                </c:pt>
                <c:pt idx="1896" formatCode="_(&quot;$&quot;* #,##0.0_);_(&quot;$&quot;* \(#,##0.0\);_(&quot;$&quot;* &quot;-&quot;??_);_(@_)">
                  <c:v>14.855058502</c:v>
                </c:pt>
                <c:pt idx="1897" formatCode="_(&quot;$&quot;* #,##0.0_);_(&quot;$&quot;* \(#,##0.0\);_(&quot;$&quot;* &quot;-&quot;??_);_(@_)">
                  <c:v>15.592381536</c:v>
                </c:pt>
                <c:pt idx="1898" formatCode="_(&quot;$&quot;* #,##0.0_);_(&quot;$&quot;* \(#,##0.0\);_(&quot;$&quot;* &quot;-&quot;??_);_(@_)">
                  <c:v>13.956053518000001</c:v>
                </c:pt>
                <c:pt idx="1899" formatCode="_(&quot;$&quot;* #,##0.0_);_(&quot;$&quot;* \(#,##0.0\);_(&quot;$&quot;* &quot;-&quot;??_);_(@_)">
                  <c:v>16.599079139810069</c:v>
                </c:pt>
                <c:pt idx="1900" formatCode="_(&quot;$&quot;* #,##0.0_);_(&quot;$&quot;* \(#,##0.0\);_(&quot;$&quot;* &quot;-&quot;??_);_(@_)">
                  <c:v>13.0232717355</c:v>
                </c:pt>
                <c:pt idx="1901" formatCode="_(&quot;$&quot;* #,##0.0_);_(&quot;$&quot;* \(#,##0.0\);_(&quot;$&quot;* &quot;-&quot;??_);_(@_)">
                  <c:v>15.542456141000001</c:v>
                </c:pt>
                <c:pt idx="1902" formatCode="_(&quot;$&quot;* #,##0.0_);_(&quot;$&quot;* \(#,##0.0\);_(&quot;$&quot;* &quot;-&quot;??_);_(@_)">
                  <c:v>16.437558460999998</c:v>
                </c:pt>
                <c:pt idx="1903" formatCode="_(&quot;$&quot;* #,##0.0_);_(&quot;$&quot;* \(#,##0.0\);_(&quot;$&quot;* &quot;-&quot;??_);_(@_)">
                  <c:v>14.344958868999997</c:v>
                </c:pt>
                <c:pt idx="1904" formatCode="_(&quot;$&quot;* #,##0.0_);_(&quot;$&quot;* \(#,##0.0\);_(&quot;$&quot;* &quot;-&quot;??_);_(@_)">
                  <c:v>17.251449155000003</c:v>
                </c:pt>
                <c:pt idx="1905" formatCode="_(&quot;$&quot;* #,##0.0_);_(&quot;$&quot;* \(#,##0.0\);_(&quot;$&quot;* &quot;-&quot;??_);_(@_)">
                  <c:v>13.35056426425</c:v>
                </c:pt>
                <c:pt idx="1906" formatCode="_(&quot;$&quot;* #,##0.0_);_(&quot;$&quot;* \(#,##0.0\);_(&quot;$&quot;* &quot;-&quot;??_);_(@_)">
                  <c:v>18.051715782325132</c:v>
                </c:pt>
                <c:pt idx="1907" formatCode="_(&quot;$&quot;* #,##0.0_);_(&quot;$&quot;* \(#,##0.0\);_(&quot;$&quot;* &quot;-&quot;??_);_(@_)">
                  <c:v>20.358433730312498</c:v>
                </c:pt>
                <c:pt idx="1908" formatCode="_(&quot;$&quot;* #,##0.0_);_(&quot;$&quot;* \(#,##0.0\);_(&quot;$&quot;* &quot;-&quot;??_);_(@_)">
                  <c:v>17.419291616497457</c:v>
                </c:pt>
                <c:pt idx="1909" formatCode="_(&quot;$&quot;* #,##0.0_);_(&quot;$&quot;* \(#,##0.0\);_(&quot;$&quot;* &quot;-&quot;??_);_(@_)">
                  <c:v>21.370069684394096</c:v>
                </c:pt>
                <c:pt idx="1910" formatCode="_(&quot;$&quot;* #,##0.0_);_(&quot;$&quot;* \(#,##0.0\);_(&quot;$&quot;* &quot;-&quot;??_);_(@_)">
                  <c:v>15.897713170625002</c:v>
                </c:pt>
                <c:pt idx="1911" formatCode="_(&quot;$&quot;* #,##0.0_);_(&quot;$&quot;* \(#,##0.0\);_(&quot;$&quot;* &quot;-&quot;??_);_(@_)">
                  <c:v>14.321632715499998</c:v>
                </c:pt>
                <c:pt idx="1912" formatCode="_(&quot;$&quot;* #,##0.0_);_(&quot;$&quot;* \(#,##0.0\);_(&quot;$&quot;* &quot;-&quot;??_);_(@_)">
                  <c:v>14.7199045195</c:v>
                </c:pt>
                <c:pt idx="1913" formatCode="_(&quot;$&quot;* #,##0.0_);_(&quot;$&quot;* \(#,##0.0\);_(&quot;$&quot;* &quot;-&quot;??_);_(@_)">
                  <c:v>13.226123839999998</c:v>
                </c:pt>
                <c:pt idx="1914" formatCode="_(&quot;$&quot;* #,##0.0_);_(&quot;$&quot;* \(#,##0.0\);_(&quot;$&quot;* &quot;-&quot;??_);_(@_)">
                  <c:v>15.901351080500001</c:v>
                </c:pt>
                <c:pt idx="1915" formatCode="_(&quot;$&quot;* #,##0.0_);_(&quot;$&quot;* \(#,##0.0\);_(&quot;$&quot;* &quot;-&quot;??_);_(@_)">
                  <c:v>12.658854395124999</c:v>
                </c:pt>
                <c:pt idx="1916" formatCode="_(&quot;$&quot;* #,##0.0_);_(&quot;$&quot;* \(#,##0.0\);_(&quot;$&quot;* &quot;-&quot;??_);_(@_)">
                  <c:v>14.674107403500003</c:v>
                </c:pt>
                <c:pt idx="1917" formatCode="_(&quot;$&quot;* #,##0.0_);_(&quot;$&quot;* \(#,##0.0\);_(&quot;$&quot;* &quot;-&quot;??_);_(@_)">
                  <c:v>15.432437169499996</c:v>
                </c:pt>
                <c:pt idx="1918" formatCode="_(&quot;$&quot;* #,##0.0_);_(&quot;$&quot;* \(#,##0.0\);_(&quot;$&quot;* &quot;-&quot;??_);_(@_)">
                  <c:v>13.8340396135</c:v>
                </c:pt>
                <c:pt idx="1919" formatCode="_(&quot;$&quot;* #,##0.0_);_(&quot;$&quot;* \(#,##0.0\);_(&quot;$&quot;* &quot;-&quot;??_);_(@_)">
                  <c:v>17.096313979902803</c:v>
                </c:pt>
                <c:pt idx="1920" formatCode="_(&quot;$&quot;* #,##0.0_);_(&quot;$&quot;* \(#,##0.0\);_(&quot;$&quot;* &quot;-&quot;??_);_(@_)">
                  <c:v>12.986319980499999</c:v>
                </c:pt>
                <c:pt idx="1921" formatCode="_(&quot;$&quot;* #,##0.0_);_(&quot;$&quot;* \(#,##0.0\);_(&quot;$&quot;* &quot;-&quot;??_);_(@_)">
                  <c:v>13.974810037999999</c:v>
                </c:pt>
                <c:pt idx="1922" formatCode="_(&quot;$&quot;* #,##0.0_);_(&quot;$&quot;* \(#,##0.0\);_(&quot;$&quot;* &quot;-&quot;??_);_(@_)">
                  <c:v>14.859952312499997</c:v>
                </c:pt>
                <c:pt idx="1923" formatCode="_(&quot;$&quot;* #,##0.0_);_(&quot;$&quot;* \(#,##0.0\);_(&quot;$&quot;* &quot;-&quot;??_);_(@_)">
                  <c:v>13.402420205249999</c:v>
                </c:pt>
                <c:pt idx="1924" formatCode="_(&quot;$&quot;* #,##0.0_);_(&quot;$&quot;* \(#,##0.0\);_(&quot;$&quot;* &quot;-&quot;??_);_(@_)">
                  <c:v>15.638838410999998</c:v>
                </c:pt>
                <c:pt idx="1925" formatCode="_(&quot;$&quot;* #,##0.0_);_(&quot;$&quot;* \(#,##0.0\);_(&quot;$&quot;* &quot;-&quot;??_);_(@_)">
                  <c:v>12.447005517999997</c:v>
                </c:pt>
                <c:pt idx="1926" formatCode="_(&quot;$&quot;* #,##0.0_);_(&quot;$&quot;* \(#,##0.0\);_(&quot;$&quot;* &quot;-&quot;??_);_(@_)">
                  <c:v>15.474487146499998</c:v>
                </c:pt>
                <c:pt idx="1927" formatCode="_(&quot;$&quot;* #,##0.0_);_(&quot;$&quot;* \(#,##0.0\);_(&quot;$&quot;* &quot;-&quot;??_);_(@_)">
                  <c:v>16.094678515999998</c:v>
                </c:pt>
                <c:pt idx="1928" formatCode="_(&quot;$&quot;* #,##0.0_);_(&quot;$&quot;* \(#,##0.0\);_(&quot;$&quot;* &quot;-&quot;??_);_(@_)">
                  <c:v>14.304630810499999</c:v>
                </c:pt>
                <c:pt idx="1929" formatCode="_(&quot;$&quot;* #,##0.0_);_(&quot;$&quot;* \(#,##0.0\);_(&quot;$&quot;* &quot;-&quot;??_);_(@_)">
                  <c:v>16.923088715836972</c:v>
                </c:pt>
                <c:pt idx="1930" formatCode="_(&quot;$&quot;* #,##0.0_);_(&quot;$&quot;* \(#,##0.0\);_(&quot;$&quot;* &quot;-&quot;??_);_(@_)">
                  <c:v>13.38180485775</c:v>
                </c:pt>
                <c:pt idx="1931" formatCode="_(&quot;$&quot;* #,##0.0_);_(&quot;$&quot;* \(#,##0.0\);_(&quot;$&quot;* &quot;-&quot;??_);_(@_)">
                  <c:v>14.933169079999999</c:v>
                </c:pt>
                <c:pt idx="1932" formatCode="_(&quot;$&quot;* #,##0.0_);_(&quot;$&quot;* \(#,##0.0\);_(&quot;$&quot;* &quot;-&quot;??_);_(@_)">
                  <c:v>15.747719134999997</c:v>
                </c:pt>
                <c:pt idx="1933" formatCode="_(&quot;$&quot;* #,##0.0_);_(&quot;$&quot;* \(#,##0.0\);_(&quot;$&quot;* &quot;-&quot;??_);_(@_)">
                  <c:v>13.7891660865</c:v>
                </c:pt>
                <c:pt idx="1934" formatCode="_(&quot;$&quot;* #,##0.0_);_(&quot;$&quot;* \(#,##0.0\);_(&quot;$&quot;* &quot;-&quot;??_);_(@_)">
                  <c:v>16.597918798999999</c:v>
                </c:pt>
                <c:pt idx="1935" formatCode="_(&quot;$&quot;* #,##0.0_);_(&quot;$&quot;* \(#,##0.0\);_(&quot;$&quot;* &quot;-&quot;??_);_(@_)">
                  <c:v>13.309998326000001</c:v>
                </c:pt>
                <c:pt idx="1936" formatCode="_(&quot;$&quot;* #,##0.0_);_(&quot;$&quot;* \(#,##0.0\);_(&quot;$&quot;* &quot;-&quot;??_);_(@_)">
                  <c:v>13.930040525500001</c:v>
                </c:pt>
                <c:pt idx="1937" formatCode="_(&quot;$&quot;* #,##0.0_);_(&quot;$&quot;* \(#,##0.0\);_(&quot;$&quot;* &quot;-&quot;??_);_(@_)">
                  <c:v>14.845700416</c:v>
                </c:pt>
                <c:pt idx="1938" formatCode="_(&quot;$&quot;* #,##0.0_);_(&quot;$&quot;* \(#,##0.0\);_(&quot;$&quot;* &quot;-&quot;??_);_(@_)">
                  <c:v>13.398893020750002</c:v>
                </c:pt>
                <c:pt idx="1939" formatCode="_(&quot;$&quot;* #,##0.0_);_(&quot;$&quot;* \(#,##0.0\);_(&quot;$&quot;* &quot;-&quot;??_);_(@_)">
                  <c:v>15.511903995999997</c:v>
                </c:pt>
                <c:pt idx="1940" formatCode="_(&quot;$&quot;* #,##0.0_);_(&quot;$&quot;* \(#,##0.0\);_(&quot;$&quot;* &quot;-&quot;??_);_(@_)">
                  <c:v>12.769593831750001</c:v>
                </c:pt>
                <c:pt idx="1941" formatCode="_(&quot;$&quot;* #,##0.0_);_(&quot;$&quot;* \(#,##0.0\);_(&quot;$&quot;* &quot;-&quot;??_);_(@_)">
                  <c:v>13.668220486499999</c:v>
                </c:pt>
                <c:pt idx="1942" formatCode="_(&quot;$&quot;* #,##0.0_);_(&quot;$&quot;* \(#,##0.0\);_(&quot;$&quot;* &quot;-&quot;??_);_(@_)">
                  <c:v>14.988468340500003</c:v>
                </c:pt>
                <c:pt idx="1943" formatCode="_(&quot;$&quot;* #,##0.0_);_(&quot;$&quot;* \(#,##0.0\);_(&quot;$&quot;* &quot;-&quot;??_);_(@_)">
                  <c:v>13.185945223749998</c:v>
                </c:pt>
                <c:pt idx="1944" formatCode="_(&quot;$&quot;* #,##0.0_);_(&quot;$&quot;* \(#,##0.0\);_(&quot;$&quot;* &quot;-&quot;??_);_(@_)">
                  <c:v>15.743752380000002</c:v>
                </c:pt>
                <c:pt idx="1945" formatCode="_(&quot;$&quot;* #,##0.0_);_(&quot;$&quot;* \(#,##0.0\);_(&quot;$&quot;* &quot;-&quot;??_);_(@_)">
                  <c:v>12.255550844500002</c:v>
                </c:pt>
                <c:pt idx="1946" formatCode="_(&quot;$&quot;* #,##0.0_);_(&quot;$&quot;* \(#,##0.0\);_(&quot;$&quot;* &quot;-&quot;??_);_(@_)">
                  <c:v>14.390165859500001</c:v>
                </c:pt>
                <c:pt idx="1947" formatCode="_(&quot;$&quot;* #,##0.0_);_(&quot;$&quot;* \(#,##0.0\);_(&quot;$&quot;* &quot;-&quot;??_);_(@_)">
                  <c:v>15.254483190499998</c:v>
                </c:pt>
                <c:pt idx="1948" formatCode="_(&quot;$&quot;* #,##0.0_);_(&quot;$&quot;* \(#,##0.0\);_(&quot;$&quot;* &quot;-&quot;??_);_(@_)">
                  <c:v>13.920012001</c:v>
                </c:pt>
                <c:pt idx="1949" formatCode="_(&quot;$&quot;* #,##0.0_);_(&quot;$&quot;* \(#,##0.0\);_(&quot;$&quot;* &quot;-&quot;??_);_(@_)">
                  <c:v>16.509863226999997</c:v>
                </c:pt>
                <c:pt idx="1950" formatCode="_(&quot;$&quot;* #,##0.0_);_(&quot;$&quot;* \(#,##0.0\);_(&quot;$&quot;* &quot;-&quot;??_);_(@_)">
                  <c:v>12.802347243</c:v>
                </c:pt>
                <c:pt idx="1951" formatCode="_(&quot;$&quot;* #,##0.0_);_(&quot;$&quot;* \(#,##0.0\);_(&quot;$&quot;* &quot;-&quot;??_);_(@_)">
                  <c:v>15.100752401499999</c:v>
                </c:pt>
                <c:pt idx="1952" formatCode="_(&quot;$&quot;* #,##0.0_);_(&quot;$&quot;* \(#,##0.0\);_(&quot;$&quot;* &quot;-&quot;??_);_(@_)">
                  <c:v>15.819181187</c:v>
                </c:pt>
                <c:pt idx="1953" formatCode="_(&quot;$&quot;* #,##0.0_);_(&quot;$&quot;* \(#,##0.0\);_(&quot;$&quot;* &quot;-&quot;??_);_(@_)">
                  <c:v>13.9484711355</c:v>
                </c:pt>
                <c:pt idx="1954" formatCode="_(&quot;$&quot;* #,##0.0_);_(&quot;$&quot;* \(#,##0.0\);_(&quot;$&quot;* &quot;-&quot;??_);_(@_)">
                  <c:v>16.732667869870646</c:v>
                </c:pt>
                <c:pt idx="1955" formatCode="_(&quot;$&quot;* #,##0.0_);_(&quot;$&quot;* \(#,##0.0\);_(&quot;$&quot;* &quot;-&quot;??_);_(@_)">
                  <c:v>12.985173902</c:v>
                </c:pt>
                <c:pt idx="1956" formatCode="_(&quot;$&quot;* #,##0.0_);_(&quot;$&quot;* \(#,##0.0\);_(&quot;$&quot;* &quot;-&quot;??_);_(@_)">
                  <c:v>16.87276086319271</c:v>
                </c:pt>
                <c:pt idx="1957" formatCode="_(&quot;$&quot;* #,##0.0_);_(&quot;$&quot;* \(#,##0.0\);_(&quot;$&quot;* &quot;-&quot;??_);_(@_)">
                  <c:v>18.510783767729006</c:v>
                </c:pt>
                <c:pt idx="1958" formatCode="_(&quot;$&quot;* #,##0.0_);_(&quot;$&quot;* \(#,##0.0\);_(&quot;$&quot;* &quot;-&quot;??_);_(@_)">
                  <c:v>15.781527737665749</c:v>
                </c:pt>
                <c:pt idx="1959" formatCode="_(&quot;$&quot;* #,##0.0_);_(&quot;$&quot;* \(#,##0.0\);_(&quot;$&quot;* &quot;-&quot;??_);_(@_)">
                  <c:v>20.143023654652346</c:v>
                </c:pt>
                <c:pt idx="1960" formatCode="_(&quot;$&quot;* #,##0.0_);_(&quot;$&quot;* \(#,##0.0\);_(&quot;$&quot;* &quot;-&quot;??_);_(@_)">
                  <c:v>14.279692556999997</c:v>
                </c:pt>
                <c:pt idx="1961" formatCode="_(&quot;$&quot;* #,##0.0_);_(&quot;$&quot;* \(#,##0.0\);_(&quot;$&quot;* &quot;-&quot;??_);_(@_)">
                  <c:v>15.237026932999999</c:v>
                </c:pt>
                <c:pt idx="1962" formatCode="_(&quot;$&quot;* #,##0.0_);_(&quot;$&quot;* \(#,##0.0\);_(&quot;$&quot;* &quot;-&quot;??_);_(@_)">
                  <c:v>16.361976837412559</c:v>
                </c:pt>
                <c:pt idx="1963" formatCode="_(&quot;$&quot;* #,##0.0_);_(&quot;$&quot;* \(#,##0.0\);_(&quot;$&quot;* &quot;-&quot;??_);_(@_)">
                  <c:v>14.308147471</c:v>
                </c:pt>
                <c:pt idx="1964" formatCode="_(&quot;$&quot;* #,##0.0_);_(&quot;$&quot;* \(#,##0.0\);_(&quot;$&quot;* &quot;-&quot;??_);_(@_)">
                  <c:v>17.98674782324127</c:v>
                </c:pt>
                <c:pt idx="1965" formatCode="_(&quot;$&quot;* #,##0.0_);_(&quot;$&quot;* \(#,##0.0\);_(&quot;$&quot;* &quot;-&quot;??_);_(@_)">
                  <c:v>13.356037600000001</c:v>
                </c:pt>
                <c:pt idx="1966" formatCode="_(&quot;$&quot;* #,##0.0_);_(&quot;$&quot;* \(#,##0.0\);_(&quot;$&quot;* &quot;-&quot;??_);_(@_)">
                  <c:v>14.864168532500001</c:v>
                </c:pt>
                <c:pt idx="1967" formatCode="_(&quot;$&quot;* #,##0.0_);_(&quot;$&quot;* \(#,##0.0\);_(&quot;$&quot;* &quot;-&quot;??_);_(@_)">
                  <c:v>15.417911007000001</c:v>
                </c:pt>
                <c:pt idx="1968" formatCode="_(&quot;$&quot;* #,##0.0_);_(&quot;$&quot;* \(#,##0.0\);_(&quot;$&quot;* &quot;-&quot;??_);_(@_)">
                  <c:v>14.070002360999998</c:v>
                </c:pt>
                <c:pt idx="1969" formatCode="_(&quot;$&quot;* #,##0.0_);_(&quot;$&quot;* \(#,##0.0\);_(&quot;$&quot;* &quot;-&quot;??_);_(@_)">
                  <c:v>16.464452120999997</c:v>
                </c:pt>
                <c:pt idx="1970" formatCode="_(&quot;$&quot;* #,##0.0_);_(&quot;$&quot;* \(#,##0.0\);_(&quot;$&quot;* &quot;-&quot;??_);_(@_)">
                  <c:v>13.242996327249999</c:v>
                </c:pt>
                <c:pt idx="1971" formatCode="_(&quot;$&quot;* #,##0.0_);_(&quot;$&quot;* \(#,##0.0\);_(&quot;$&quot;* &quot;-&quot;??_);_(@_)">
                  <c:v>14.229826645499999</c:v>
                </c:pt>
                <c:pt idx="1972" formatCode="_(&quot;$&quot;* #,##0.0_);_(&quot;$&quot;* \(#,##0.0\);_(&quot;$&quot;* &quot;-&quot;??_);_(@_)">
                  <c:v>14.879352311</c:v>
                </c:pt>
                <c:pt idx="1973" formatCode="_(&quot;$&quot;* #,##0.0_);_(&quot;$&quot;* \(#,##0.0\);_(&quot;$&quot;* &quot;-&quot;??_);_(@_)">
                  <c:v>13.346494526000001</c:v>
                </c:pt>
                <c:pt idx="1974" formatCode="_(&quot;$&quot;* #,##0.0_);_(&quot;$&quot;* \(#,##0.0\);_(&quot;$&quot;* &quot;-&quot;??_);_(@_)">
                  <c:v>15.961576459307331</c:v>
                </c:pt>
                <c:pt idx="1975" formatCode="_(&quot;$&quot;* #,##0.0_);_(&quot;$&quot;* \(#,##0.0\);_(&quot;$&quot;* &quot;-&quot;??_);_(@_)">
                  <c:v>12.796998786</c:v>
                </c:pt>
                <c:pt idx="1976" formatCode="_(&quot;$&quot;* #,##0.0_);_(&quot;$&quot;* \(#,##0.0\);_(&quot;$&quot;* &quot;-&quot;??_);_(@_)">
                  <c:v>15.848046286000001</c:v>
                </c:pt>
                <c:pt idx="1977" formatCode="_(&quot;$&quot;* #,##0.0_);_(&quot;$&quot;* \(#,##0.0\);_(&quot;$&quot;* &quot;-&quot;??_);_(@_)">
                  <c:v>16.837694660999997</c:v>
                </c:pt>
                <c:pt idx="1978" formatCode="_(&quot;$&quot;* #,##0.0_);_(&quot;$&quot;* \(#,##0.0\);_(&quot;$&quot;* &quot;-&quot;??_);_(@_)">
                  <c:v>14.854654873499999</c:v>
                </c:pt>
                <c:pt idx="1979" formatCode="_(&quot;$&quot;* #,##0.0_);_(&quot;$&quot;* \(#,##0.0\);_(&quot;$&quot;* &quot;-&quot;??_);_(@_)">
                  <c:v>18.146136784000007</c:v>
                </c:pt>
                <c:pt idx="1980" formatCode="_(&quot;$&quot;* #,##0.0_);_(&quot;$&quot;* \(#,##0.0\);_(&quot;$&quot;* &quot;-&quot;??_);_(@_)">
                  <c:v>14.151777093500002</c:v>
                </c:pt>
                <c:pt idx="1981" formatCode="_(&quot;$&quot;* #,##0.0_);_(&quot;$&quot;* \(#,##0.0\);_(&quot;$&quot;* &quot;-&quot;??_);_(@_)">
                  <c:v>14.436938447500001</c:v>
                </c:pt>
                <c:pt idx="1982" formatCode="_(&quot;$&quot;* #,##0.0_);_(&quot;$&quot;* \(#,##0.0\);_(&quot;$&quot;* &quot;-&quot;??_);_(@_)">
                  <c:v>15.035924132999998</c:v>
                </c:pt>
                <c:pt idx="1983" formatCode="_(&quot;$&quot;* #,##0.0_);_(&quot;$&quot;* \(#,##0.0\);_(&quot;$&quot;* &quot;-&quot;??_);_(@_)">
                  <c:v>13.576469706499998</c:v>
                </c:pt>
                <c:pt idx="1984" formatCode="_(&quot;$&quot;* #,##0.0_);_(&quot;$&quot;* \(#,##0.0\);_(&quot;$&quot;* &quot;-&quot;??_);_(@_)">
                  <c:v>16.036317726500002</c:v>
                </c:pt>
                <c:pt idx="1985" formatCode="_(&quot;$&quot;* #,##0.0_);_(&quot;$&quot;* \(#,##0.0\);_(&quot;$&quot;* &quot;-&quot;??_);_(@_)">
                  <c:v>12.765503312249999</c:v>
                </c:pt>
                <c:pt idx="1986" formatCode="_(&quot;$&quot;* #,##0.0_);_(&quot;$&quot;* \(#,##0.0\);_(&quot;$&quot;* &quot;-&quot;??_);_(@_)">
                  <c:v>15.387523358000005</c:v>
                </c:pt>
                <c:pt idx="1987" formatCode="_(&quot;$&quot;* #,##0.0_);_(&quot;$&quot;* \(#,##0.0\);_(&quot;$&quot;* &quot;-&quot;??_);_(@_)">
                  <c:v>16.135153781</c:v>
                </c:pt>
                <c:pt idx="1988" formatCode="_(&quot;$&quot;* #,##0.0_);_(&quot;$&quot;* \(#,##0.0\);_(&quot;$&quot;* &quot;-&quot;??_);_(@_)">
                  <c:v>14.4355149075</c:v>
                </c:pt>
                <c:pt idx="1989" formatCode="_(&quot;$&quot;* #,##0.0_);_(&quot;$&quot;* \(#,##0.0\);_(&quot;$&quot;* &quot;-&quot;??_);_(@_)">
                  <c:v>17.048250237999998</c:v>
                </c:pt>
                <c:pt idx="1990" formatCode="_(&quot;$&quot;* #,##0.0_);_(&quot;$&quot;* \(#,##0.0\);_(&quot;$&quot;* &quot;-&quot;??_);_(@_)">
                  <c:v>13.551416169500001</c:v>
                </c:pt>
                <c:pt idx="1991" formatCode="_(&quot;$&quot;* #,##0.0_);_(&quot;$&quot;* \(#,##0.0\);_(&quot;$&quot;* &quot;-&quot;??_);_(@_)">
                  <c:v>14.565205800493166</c:v>
                </c:pt>
                <c:pt idx="1992" formatCode="_(&quot;$&quot;* #,##0.0_);_(&quot;$&quot;* \(#,##0.0\);_(&quot;$&quot;* &quot;-&quot;??_);_(@_)">
                  <c:v>15.743684946000002</c:v>
                </c:pt>
                <c:pt idx="1993" formatCode="_(&quot;$&quot;* #,##0.0_);_(&quot;$&quot;* \(#,##0.0\);_(&quot;$&quot;* &quot;-&quot;??_);_(@_)">
                  <c:v>13.8190063885</c:v>
                </c:pt>
                <c:pt idx="1994" formatCode="_(&quot;$&quot;* #,##0.0_);_(&quot;$&quot;* \(#,##0.0\);_(&quot;$&quot;* &quot;-&quot;??_);_(@_)">
                  <c:v>16.909196791425721</c:v>
                </c:pt>
                <c:pt idx="1995" formatCode="_(&quot;$&quot;* #,##0.0_);_(&quot;$&quot;* \(#,##0.0\);_(&quot;$&quot;* &quot;-&quot;??_);_(@_)">
                  <c:v>12.892922582999997</c:v>
                </c:pt>
                <c:pt idx="1996" formatCode="_(&quot;$&quot;* #,##0.0_);_(&quot;$&quot;* \(#,##0.0\);_(&quot;$&quot;* &quot;-&quot;??_);_(@_)">
                  <c:v>14.665407087</c:v>
                </c:pt>
                <c:pt idx="1997" formatCode="_(&quot;$&quot;* #,##0.0_);_(&quot;$&quot;* \(#,##0.0\);_(&quot;$&quot;* &quot;-&quot;??_);_(@_)">
                  <c:v>15.327268171000002</c:v>
                </c:pt>
                <c:pt idx="1998" formatCode="_(&quot;$&quot;* #,##0.0_);_(&quot;$&quot;* \(#,##0.0\);_(&quot;$&quot;* &quot;-&quot;??_);_(@_)">
                  <c:v>13.725799635000001</c:v>
                </c:pt>
                <c:pt idx="1999" formatCode="_(&quot;$&quot;* #,##0.0_);_(&quot;$&quot;* \(#,##0.0\);_(&quot;$&quot;* &quot;-&quot;??_);_(@_)">
                  <c:v>16.463903232718565</c:v>
                </c:pt>
                <c:pt idx="2000" formatCode="_(&quot;$&quot;* #,##0.0_);_(&quot;$&quot;* \(#,##0.0\);_(&quot;$&quot;* &quot;-&quot;??_);_(@_)">
                  <c:v>12.865318073000001</c:v>
                </c:pt>
                <c:pt idx="2001" formatCode="_(&quot;$&quot;* #,##0.0_);_(&quot;$&quot;* \(#,##0.0\);_(&quot;$&quot;* &quot;-&quot;??_);_(@_)">
                  <c:v>15.767449327853665</c:v>
                </c:pt>
                <c:pt idx="2002" formatCode="_(&quot;$&quot;* #,##0.0_);_(&quot;$&quot;* \(#,##0.0\);_(&quot;$&quot;* &quot;-&quot;??_);_(@_)">
                  <c:v>17.422620079749997</c:v>
                </c:pt>
                <c:pt idx="2003" formatCode="_(&quot;$&quot;* #,##0.0_);_(&quot;$&quot;* \(#,##0.0\);_(&quot;$&quot;* &quot;-&quot;??_);_(@_)">
                  <c:v>14.550702639872153</c:v>
                </c:pt>
                <c:pt idx="2004" formatCode="_(&quot;$&quot;* #,##0.0_);_(&quot;$&quot;* \(#,##0.0\);_(&quot;$&quot;* &quot;-&quot;??_);_(@_)">
                  <c:v>18.141916581539057</c:v>
                </c:pt>
                <c:pt idx="2005" formatCode="_(&quot;$&quot;* #,##0.0_);_(&quot;$&quot;* \(#,##0.0\);_(&quot;$&quot;* &quot;-&quot;??_);_(@_)">
                  <c:v>13.437467460000001</c:v>
                </c:pt>
                <c:pt idx="2006" formatCode="_(&quot;$&quot;* #,##0.0_);_(&quot;$&quot;* \(#,##0.0\);_(&quot;$&quot;* &quot;-&quot;??_);_(@_)">
                  <c:v>14.177376551999998</c:v>
                </c:pt>
                <c:pt idx="2007" formatCode="_(&quot;$&quot;* #,##0.0_);_(&quot;$&quot;* \(#,##0.0\);_(&quot;$&quot;* &quot;-&quot;??_);_(@_)">
                  <c:v>15.287114689500001</c:v>
                </c:pt>
                <c:pt idx="2008" formatCode="_(&quot;$&quot;* #,##0.0_);_(&quot;$&quot;* \(#,##0.0\);_(&quot;$&quot;* &quot;-&quot;??_);_(@_)">
                  <c:v>13.613904334750003</c:v>
                </c:pt>
                <c:pt idx="2009" formatCode="_(&quot;$&quot;* #,##0.0_);_(&quot;$&quot;* \(#,##0.0\);_(&quot;$&quot;* &quot;-&quot;??_);_(@_)">
                  <c:v>15.843116191995158</c:v>
                </c:pt>
                <c:pt idx="2010" formatCode="_(&quot;$&quot;* #,##0.0_);_(&quot;$&quot;* \(#,##0.0\);_(&quot;$&quot;* &quot;-&quot;??_);_(@_)">
                  <c:v>12.675500325249997</c:v>
                </c:pt>
                <c:pt idx="2011" formatCode="_(&quot;$&quot;* #,##0.0_);_(&quot;$&quot;* \(#,##0.0\);_(&quot;$&quot;* &quot;-&quot;??_);_(@_)">
                  <c:v>14.273362818499999</c:v>
                </c:pt>
                <c:pt idx="2012" formatCode="_(&quot;$&quot;* #,##0.0_);_(&quot;$&quot;* \(#,##0.0\);_(&quot;$&quot;* &quot;-&quot;??_);_(@_)">
                  <c:v>15.280579351000002</c:v>
                </c:pt>
                <c:pt idx="2013" formatCode="_(&quot;$&quot;* #,##0.0_);_(&quot;$&quot;* \(#,##0.0\);_(&quot;$&quot;* &quot;-&quot;??_);_(@_)">
                  <c:v>13.381743515500002</c:v>
                </c:pt>
                <c:pt idx="2014" formatCode="_(&quot;$&quot;* #,##0.0_);_(&quot;$&quot;* \(#,##0.0\);_(&quot;$&quot;* &quot;-&quot;??_);_(@_)">
                  <c:v>16.672403512999999</c:v>
                </c:pt>
                <c:pt idx="2015" formatCode="_(&quot;$&quot;* #,##0.0_);_(&quot;$&quot;* \(#,##0.0\);_(&quot;$&quot;* &quot;-&quot;??_);_(@_)">
                  <c:v>12.637578552999999</c:v>
                </c:pt>
                <c:pt idx="2016" formatCode="_(&quot;$&quot;* #,##0.0_);_(&quot;$&quot;* \(#,##0.0\);_(&quot;$&quot;* &quot;-&quot;??_);_(@_)">
                  <c:v>14.918872543000003</c:v>
                </c:pt>
                <c:pt idx="2017" formatCode="_(&quot;$&quot;* #,##0.0_);_(&quot;$&quot;* \(#,##0.0\);_(&quot;$&quot;* &quot;-&quot;??_);_(@_)">
                  <c:v>16.117909029000003</c:v>
                </c:pt>
                <c:pt idx="2018" formatCode="_(&quot;$&quot;* #,##0.0_);_(&quot;$&quot;* \(#,##0.0\);_(&quot;$&quot;* &quot;-&quot;??_);_(@_)">
                  <c:v>13.886419748</c:v>
                </c:pt>
                <c:pt idx="2019" formatCode="_(&quot;$&quot;* #,##0.0_);_(&quot;$&quot;* \(#,##0.0\);_(&quot;$&quot;* &quot;-&quot;??_);_(@_)">
                  <c:v>17.0567568532324</c:v>
                </c:pt>
                <c:pt idx="2020" formatCode="_(&quot;$&quot;* #,##0.0_);_(&quot;$&quot;* \(#,##0.0\);_(&quot;$&quot;* &quot;-&quot;??_);_(@_)">
                  <c:v>12.971492285750003</c:v>
                </c:pt>
                <c:pt idx="2021" formatCode="_(&quot;$&quot;* #,##0.0_);_(&quot;$&quot;* \(#,##0.0\);_(&quot;$&quot;* &quot;-&quot;??_);_(@_)">
                  <c:v>17.12604526891614</c:v>
                </c:pt>
                <c:pt idx="2022" formatCode="_(&quot;$&quot;* #,##0.0_);_(&quot;$&quot;* \(#,##0.0\);_(&quot;$&quot;* &quot;-&quot;??_);_(@_)">
                  <c:v>18.98536117375</c:v>
                </c:pt>
                <c:pt idx="2023" formatCode="_(&quot;$&quot;* #,##0.0_);_(&quot;$&quot;* \(#,##0.0\);_(&quot;$&quot;* &quot;-&quot;??_);_(@_)">
                  <c:v>16.542186130249998</c:v>
                </c:pt>
                <c:pt idx="2024" formatCode="_(&quot;$&quot;* #,##0.0_);_(&quot;$&quot;* \(#,##0.0\);_(&quot;$&quot;* &quot;-&quot;??_);_(@_)">
                  <c:v>20.840977620692247</c:v>
                </c:pt>
                <c:pt idx="2025" formatCode="_(&quot;$&quot;* #,##0.0_);_(&quot;$&quot;* \(#,##0.0\);_(&quot;$&quot;* &quot;-&quot;??_);_(@_)">
                  <c:v>13.999829953747618</c:v>
                </c:pt>
                <c:pt idx="2026" formatCode="_(&quot;$&quot;* #,##0.0_);_(&quot;$&quot;* \(#,##0.0\);_(&quot;$&quot;* &quot;-&quot;??_);_(@_)">
                  <c:v>14.434460819362306</c:v>
                </c:pt>
                <c:pt idx="2027" formatCode="_(&quot;$&quot;* #,##0.0_);_(&quot;$&quot;* \(#,##0.0\);_(&quot;$&quot;* &quot;-&quot;??_);_(@_)">
                  <c:v>15.458149762143409</c:v>
                </c:pt>
                <c:pt idx="2028" formatCode="_(&quot;$&quot;* #,##0.0_);_(&quot;$&quot;* \(#,##0.0\);_(&quot;$&quot;* &quot;-&quot;??_);_(@_)">
                  <c:v>13.588725247499999</c:v>
                </c:pt>
                <c:pt idx="2029" formatCode="_(&quot;$&quot;* #,##0.0_);_(&quot;$&quot;* \(#,##0.0\);_(&quot;$&quot;* &quot;-&quot;??_);_(@_)">
                  <c:v>16.091228800196003</c:v>
                </c:pt>
                <c:pt idx="2030" formatCode="_(&quot;$&quot;* #,##0.0_);_(&quot;$&quot;* \(#,##0.0\);_(&quot;$&quot;* &quot;-&quot;??_);_(@_)">
                  <c:v>12.699881054999999</c:v>
                </c:pt>
                <c:pt idx="2031" formatCode="_(&quot;$&quot;* #,##0.0_);_(&quot;$&quot;* \(#,##0.0\);_(&quot;$&quot;* &quot;-&quot;??_);_(@_)">
                  <c:v>14.461958626000001</c:v>
                </c:pt>
                <c:pt idx="2032" formatCode="_(&quot;$&quot;* #,##0.0_);_(&quot;$&quot;* \(#,##0.0\);_(&quot;$&quot;* &quot;-&quot;??_);_(@_)">
                  <c:v>15.642976004499999</c:v>
                </c:pt>
                <c:pt idx="2033" formatCode="_(&quot;$&quot;* #,##0.0_);_(&quot;$&quot;* \(#,##0.0\);_(&quot;$&quot;* &quot;-&quot;??_);_(@_)">
                  <c:v>13.68862355375</c:v>
                </c:pt>
                <c:pt idx="2034" formatCode="_(&quot;$&quot;* #,##0.0_);_(&quot;$&quot;* \(#,##0.0\);_(&quot;$&quot;* &quot;-&quot;??_);_(@_)">
                  <c:v>16.602707579999997</c:v>
                </c:pt>
                <c:pt idx="2035" formatCode="_(&quot;$&quot;* #,##0.0_);_(&quot;$&quot;* \(#,##0.0\);_(&quot;$&quot;* &quot;-&quot;??_);_(@_)">
                  <c:v>13.057024855</c:v>
                </c:pt>
                <c:pt idx="2036" formatCode="_(&quot;$&quot;* #,##0.0_);_(&quot;$&quot;* \(#,##0.0\);_(&quot;$&quot;* &quot;-&quot;??_);_(@_)">
                  <c:v>13.467862500749998</c:v>
                </c:pt>
                <c:pt idx="2037" formatCode="_(&quot;$&quot;* #,##0.0_);_(&quot;$&quot;* \(#,##0.0\);_(&quot;$&quot;* &quot;-&quot;??_);_(@_)">
                  <c:v>14.488073358999998</c:v>
                </c:pt>
                <c:pt idx="2038" formatCode="_(&quot;$&quot;* #,##0.0_);_(&quot;$&quot;* \(#,##0.0\);_(&quot;$&quot;* &quot;-&quot;??_);_(@_)">
                  <c:v>12.896950948375</c:v>
                </c:pt>
                <c:pt idx="2039" formatCode="_(&quot;$&quot;* #,##0.0_);_(&quot;$&quot;* \(#,##0.0\);_(&quot;$&quot;* &quot;-&quot;??_);_(@_)">
                  <c:v>15.131753171999998</c:v>
                </c:pt>
                <c:pt idx="2040" formatCode="_(&quot;$&quot;* #,##0.0_);_(&quot;$&quot;* \(#,##0.0\);_(&quot;$&quot;* &quot;-&quot;??_);_(@_)">
                  <c:v>11.978480487875</c:v>
                </c:pt>
                <c:pt idx="2041" formatCode="_(&quot;$&quot;* #,##0.0_);_(&quot;$&quot;* \(#,##0.0\);_(&quot;$&quot;* &quot;-&quot;??_);_(@_)">
                  <c:v>14.321219601249997</c:v>
                </c:pt>
                <c:pt idx="2042" formatCode="_(&quot;$&quot;* #,##0.0_);_(&quot;$&quot;* \(#,##0.0\);_(&quot;$&quot;* &quot;-&quot;??_);_(@_)">
                  <c:v>15.1455230295</c:v>
                </c:pt>
                <c:pt idx="2043" formatCode="_(&quot;$&quot;* #,##0.0_);_(&quot;$&quot;* \(#,##0.0\);_(&quot;$&quot;* &quot;-&quot;??_);_(@_)">
                  <c:v>13.360531352500001</c:v>
                </c:pt>
                <c:pt idx="2044" formatCode="_(&quot;$&quot;* #,##0.0_);_(&quot;$&quot;* \(#,##0.0\);_(&quot;$&quot;* &quot;-&quot;??_);_(@_)">
                  <c:v>15.981812610402057</c:v>
                </c:pt>
                <c:pt idx="2045" formatCode="_(&quot;$&quot;* #,##0.0_);_(&quot;$&quot;* \(#,##0.0\);_(&quot;$&quot;* &quot;-&quot;??_);_(@_)">
                  <c:v>12.368228959250002</c:v>
                </c:pt>
                <c:pt idx="2046" formatCode="_(&quot;$&quot;* #,##0.0_);_(&quot;$&quot;* \(#,##0.0\);_(&quot;$&quot;* &quot;-&quot;??_);_(@_)">
                  <c:v>14.463910372999997</c:v>
                </c:pt>
                <c:pt idx="2047" formatCode="_(&quot;$&quot;* #,##0.0_);_(&quot;$&quot;* \(#,##0.0\);_(&quot;$&quot;* &quot;-&quot;??_);_(@_)">
                  <c:v>15.094022251750001</c:v>
                </c:pt>
                <c:pt idx="2048" formatCode="_(&quot;$&quot;* #,##0.0_);_(&quot;$&quot;* \(#,##0.0\);_(&quot;$&quot;* &quot;-&quot;??_);_(@_)">
                  <c:v>13.889262911624998</c:v>
                </c:pt>
                <c:pt idx="2049" formatCode="_(&quot;$&quot;* #,##0.0_);_(&quot;$&quot;* \(#,##0.0\);_(&quot;$&quot;* &quot;-&quot;??_);_(@_)">
                  <c:v>16.183939482000003</c:v>
                </c:pt>
                <c:pt idx="2050" formatCode="_(&quot;$&quot;* #,##0.0_);_(&quot;$&quot;* \(#,##0.0\);_(&quot;$&quot;* &quot;-&quot;??_);_(@_)">
                  <c:v>13.019490480499998</c:v>
                </c:pt>
                <c:pt idx="2051" formatCode="_(&quot;$&quot;* #,##0.0_);_(&quot;$&quot;* \(#,##0.0\);_(&quot;$&quot;* &quot;-&quot;??_);_(@_)">
                  <c:v>14.251222423</c:v>
                </c:pt>
                <c:pt idx="2052" formatCode="_(&quot;$&quot;* #,##0.0_);_(&quot;$&quot;* \(#,##0.0\);_(&quot;$&quot;* &quot;-&quot;??_);_(@_)">
                  <c:v>14.972738967081229</c:v>
                </c:pt>
                <c:pt idx="2053" formatCode="_(&quot;$&quot;* #,##0.0_);_(&quot;$&quot;* \(#,##0.0\);_(&quot;$&quot;* &quot;-&quot;??_);_(@_)">
                  <c:v>13.435356724000002</c:v>
                </c:pt>
                <c:pt idx="2054" formatCode="_(&quot;$&quot;* #,##0.0_);_(&quot;$&quot;* \(#,##0.0\);_(&quot;$&quot;* &quot;-&quot;??_);_(@_)">
                  <c:v>16.004467866327701</c:v>
                </c:pt>
                <c:pt idx="2055" formatCode="_(&quot;$&quot;* #,##0.0_);_(&quot;$&quot;* \(#,##0.0\);_(&quot;$&quot;* &quot;-&quot;??_);_(@_)">
                  <c:v>12.768048641249997</c:v>
                </c:pt>
                <c:pt idx="2056" formatCode="_(&quot;$&quot;* #,##0.0_);_(&quot;$&quot;* \(#,##0.0\);_(&quot;$&quot;* &quot;-&quot;??_);_(@_)">
                  <c:v>13.875643492499998</c:v>
                </c:pt>
                <c:pt idx="2057" formatCode="_(&quot;$&quot;* #,##0.0_);_(&quot;$&quot;* \(#,##0.0\);_(&quot;$&quot;* &quot;-&quot;??_);_(@_)">
                  <c:v>14.790471483499998</c:v>
                </c:pt>
                <c:pt idx="2058" formatCode="_(&quot;$&quot;* #,##0.0_);_(&quot;$&quot;* \(#,##0.0\);_(&quot;$&quot;* &quot;-&quot;??_);_(@_)">
                  <c:v>12.950247959999999</c:v>
                </c:pt>
                <c:pt idx="2059" formatCode="_(&quot;$&quot;* #,##0.0_);_(&quot;$&quot;* \(#,##0.0\);_(&quot;$&quot;* &quot;-&quot;??_);_(@_)">
                  <c:v>15.523546756</c:v>
                </c:pt>
                <c:pt idx="2060" formatCode="_(&quot;$&quot;* #,##0.0_);_(&quot;$&quot;* \(#,##0.0\);_(&quot;$&quot;* &quot;-&quot;??_);_(@_)">
                  <c:v>12.2939744649375</c:v>
                </c:pt>
                <c:pt idx="2061" formatCode="_(&quot;$&quot;* #,##0.0_);_(&quot;$&quot;* \(#,##0.0\);_(&quot;$&quot;* &quot;-&quot;??_);_(@_)">
                  <c:v>14.172225796749997</c:v>
                </c:pt>
                <c:pt idx="2062" formatCode="_(&quot;$&quot;* #,##0.0_);_(&quot;$&quot;* \(#,##0.0\);_(&quot;$&quot;* &quot;-&quot;??_);_(@_)">
                  <c:v>15.036701542249997</c:v>
                </c:pt>
                <c:pt idx="2063" formatCode="_(&quot;$&quot;* #,##0.0_);_(&quot;$&quot;* \(#,##0.0\);_(&quot;$&quot;* &quot;-&quot;??_);_(@_)">
                  <c:v>13.223534491124997</c:v>
                </c:pt>
                <c:pt idx="2064" formatCode="_(&quot;$&quot;* #,##0.0_);_(&quot;$&quot;* \(#,##0.0\);_(&quot;$&quot;* &quot;-&quot;??_);_(@_)">
                  <c:v>15.726170886000002</c:v>
                </c:pt>
                <c:pt idx="2065" formatCode="_(&quot;$&quot;* #,##0.0_);_(&quot;$&quot;* \(#,##0.0\);_(&quot;$&quot;* &quot;-&quot;??_);_(@_)">
                  <c:v>12.82596919525</c:v>
                </c:pt>
                <c:pt idx="2066" formatCode="_(&quot;$&quot;* #,##0.0_);_(&quot;$&quot;* \(#,##0.0\);_(&quot;$&quot;* &quot;-&quot;??_);_(@_)">
                  <c:v>15.2094820675</c:v>
                </c:pt>
                <c:pt idx="2067" formatCode="_(&quot;$&quot;* #,##0.0_);_(&quot;$&quot;* \(#,##0.0\);_(&quot;$&quot;* &quot;-&quot;??_);_(@_)">
                  <c:v>15.938941918000003</c:v>
                </c:pt>
                <c:pt idx="2068" formatCode="_(&quot;$&quot;* #,##0.0_);_(&quot;$&quot;* \(#,##0.0\);_(&quot;$&quot;* &quot;-&quot;??_);_(@_)">
                  <c:v>14.321429793500002</c:v>
                </c:pt>
                <c:pt idx="2069" formatCode="_(&quot;$&quot;* #,##0.0_);_(&quot;$&quot;* \(#,##0.0\);_(&quot;$&quot;* &quot;-&quot;??_);_(@_)">
                  <c:v>16.668885961000001</c:v>
                </c:pt>
                <c:pt idx="2070" formatCode="_(&quot;$&quot;* #,##0.0_);_(&quot;$&quot;* \(#,##0.0\);_(&quot;$&quot;* &quot;-&quot;??_);_(@_)">
                  <c:v>13.262758862249999</c:v>
                </c:pt>
                <c:pt idx="2071" formatCode="_(&quot;$&quot;* #,##0.0_);_(&quot;$&quot;* \(#,##0.0\);_(&quot;$&quot;* &quot;-&quot;??_);_(@_)">
                  <c:v>13.69302674325</c:v>
                </c:pt>
                <c:pt idx="2072" formatCode="_(&quot;$&quot;* #,##0.0_);_(&quot;$&quot;* \(#,##0.0\);_(&quot;$&quot;* &quot;-&quot;??_);_(@_)">
                  <c:v>14.7640709465</c:v>
                </c:pt>
                <c:pt idx="2073" formatCode="_(&quot;$&quot;* #,##0.0_);_(&quot;$&quot;* \(#,##0.0\);_(&quot;$&quot;* &quot;-&quot;??_);_(@_)">
                  <c:v>12.918958061</c:v>
                </c:pt>
                <c:pt idx="2074" formatCode="_(&quot;$&quot;* #,##0.0_);_(&quot;$&quot;* \(#,##0.0\);_(&quot;$&quot;* &quot;-&quot;??_);_(@_)">
                  <c:v>15.532451655499999</c:v>
                </c:pt>
                <c:pt idx="2075" formatCode="_(&quot;$&quot;* #,##0.0_);_(&quot;$&quot;* \(#,##0.0\);_(&quot;$&quot;* &quot;-&quot;??_);_(@_)">
                  <c:v>12.408495672500001</c:v>
                </c:pt>
                <c:pt idx="2076" formatCode="_(&quot;$&quot;* #,##0.0_);_(&quot;$&quot;* \(#,##0.0\);_(&quot;$&quot;* &quot;-&quot;??_);_(@_)">
                  <c:v>14.703946159865941</c:v>
                </c:pt>
                <c:pt idx="2077" formatCode="_(&quot;$&quot;* #,##0.0_);_(&quot;$&quot;* \(#,##0.0\);_(&quot;$&quot;* &quot;-&quot;??_);_(@_)">
                  <c:v>15.592514761792971</c:v>
                </c:pt>
                <c:pt idx="2078" formatCode="_(&quot;$&quot;* #,##0.0_);_(&quot;$&quot;* \(#,##0.0\);_(&quot;$&quot;* &quot;-&quot;??_);_(@_)">
                  <c:v>13.897071830460314</c:v>
                </c:pt>
                <c:pt idx="2079" formatCode="_(&quot;$&quot;* #,##0.0_);_(&quot;$&quot;* \(#,##0.0\);_(&quot;$&quot;* &quot;-&quot;??_);_(@_)">
                  <c:v>17.006692349675784</c:v>
                </c:pt>
                <c:pt idx="2080" formatCode="_(&quot;$&quot;* #,##0.0_);_(&quot;$&quot;* \(#,##0.0\);_(&quot;$&quot;* &quot;-&quot;??_);_(@_)">
                  <c:v>13.149786336250001</c:v>
                </c:pt>
                <c:pt idx="2081" formatCode="_(&quot;$&quot;* #,##0.0_);_(&quot;$&quot;* \(#,##0.0\);_(&quot;$&quot;* &quot;-&quot;??_);_(@_)">
                  <c:v>14.150939326999998</c:v>
                </c:pt>
                <c:pt idx="2082" formatCode="_(&quot;$&quot;* #,##0.0_);_(&quot;$&quot;* \(#,##0.0\);_(&quot;$&quot;* &quot;-&quot;??_);_(@_)">
                  <c:v>14.94346157575</c:v>
                </c:pt>
                <c:pt idx="2083" formatCode="_(&quot;$&quot;* #,##0.0_);_(&quot;$&quot;* \(#,##0.0\);_(&quot;$&quot;* &quot;-&quot;??_);_(@_)">
                  <c:v>13.536157655999999</c:v>
                </c:pt>
                <c:pt idx="2084" formatCode="_(&quot;$&quot;* #,##0.0_);_(&quot;$&quot;* \(#,##0.0\);_(&quot;$&quot;* &quot;-&quot;??_);_(@_)">
                  <c:v>16.012034799000002</c:v>
                </c:pt>
                <c:pt idx="2085" formatCode="_(&quot;$&quot;* #,##0.0_);_(&quot;$&quot;* \(#,##0.0\);_(&quot;$&quot;* &quot;-&quot;??_);_(@_)">
                  <c:v>12.8268618820625</c:v>
                </c:pt>
                <c:pt idx="2086" formatCode="_(&quot;$&quot;* #,##0.0_);_(&quot;$&quot;* \(#,##0.0\);_(&quot;$&quot;* &quot;-&quot;??_);_(@_)">
                  <c:v>13.882952225000002</c:v>
                </c:pt>
                <c:pt idx="2087" formatCode="_(&quot;$&quot;* #,##0.0_);_(&quot;$&quot;* \(#,##0.0\);_(&quot;$&quot;* &quot;-&quot;??_);_(@_)">
                  <c:v>15.317347237000002</c:v>
                </c:pt>
                <c:pt idx="2088" formatCode="_(&quot;$&quot;* #,##0.0_);_(&quot;$&quot;* \(#,##0.0\);_(&quot;$&quot;* &quot;-&quot;??_);_(@_)">
                  <c:v>13.324418709500002</c:v>
                </c:pt>
                <c:pt idx="2089" formatCode="_(&quot;$&quot;* #,##0.0_);_(&quot;$&quot;* \(#,##0.0\);_(&quot;$&quot;* &quot;-&quot;??_);_(@_)">
                  <c:v>15.872987941000002</c:v>
                </c:pt>
                <c:pt idx="2090" formatCode="_(&quot;$&quot;* #,##0.0_);_(&quot;$&quot;* \(#,##0.0\);_(&quot;$&quot;* &quot;-&quot;??_);_(@_)">
                  <c:v>12.670365265749998</c:v>
                </c:pt>
                <c:pt idx="2091" formatCode="_(&quot;$&quot;* #,##0.0_);_(&quot;$&quot;* \(#,##0.0\);_(&quot;$&quot;* &quot;-&quot;??_);_(@_)">
                  <c:v>13.824337488000001</c:v>
                </c:pt>
                <c:pt idx="2092" formatCode="_(&quot;$&quot;* #,##0.0_);_(&quot;$&quot;* \(#,##0.0\);_(&quot;$&quot;* &quot;-&quot;??_);_(@_)">
                  <c:v>14.615257730999998</c:v>
                </c:pt>
                <c:pt idx="2093" formatCode="_(&quot;$&quot;* #,##0.0_);_(&quot;$&quot;* \(#,##0.0\);_(&quot;$&quot;* &quot;-&quot;??_);_(@_)">
                  <c:v>12.968050119999999</c:v>
                </c:pt>
                <c:pt idx="2094" formatCode="_(&quot;$&quot;* #,##0.0_);_(&quot;$&quot;* \(#,##0.0\);_(&quot;$&quot;* &quot;-&quot;??_);_(@_)">
                  <c:v>15.600590983</c:v>
                </c:pt>
                <c:pt idx="2095" formatCode="_(&quot;$&quot;* #,##0.0_);_(&quot;$&quot;* \(#,##0.0\);_(&quot;$&quot;* &quot;-&quot;??_);_(@_)">
                  <c:v>12.354571989250001</c:v>
                </c:pt>
                <c:pt idx="2096" formatCode="_(&quot;$&quot;* #,##0.0_);_(&quot;$&quot;* \(#,##0.0\);_(&quot;$&quot;* &quot;-&quot;??_);_(@_)">
                  <c:v>14.95480556</c:v>
                </c:pt>
                <c:pt idx="2097" formatCode="_(&quot;$&quot;* #,##0.0_);_(&quot;$&quot;* \(#,##0.0\);_(&quot;$&quot;* &quot;-&quot;??_);_(@_)">
                  <c:v>15.821912890000002</c:v>
                </c:pt>
                <c:pt idx="2098" formatCode="_(&quot;$&quot;* #,##0.0_);_(&quot;$&quot;* \(#,##0.0\);_(&quot;$&quot;* &quot;-&quot;??_);_(@_)">
                  <c:v>14.170787774500001</c:v>
                </c:pt>
                <c:pt idx="2099" formatCode="_(&quot;$&quot;* #,##0.0_);_(&quot;$&quot;* \(#,##0.0\);_(&quot;$&quot;* &quot;-&quot;??_);_(@_)">
                  <c:v>17.013941655000004</c:v>
                </c:pt>
                <c:pt idx="2100" formatCode="_(&quot;$&quot;* #,##0.0_);_(&quot;$&quot;* \(#,##0.0\);_(&quot;$&quot;* &quot;-&quot;??_);_(@_)">
                  <c:v>13.436348341000002</c:v>
                </c:pt>
                <c:pt idx="2102">
                  <c:v>4.9551597582400735</c:v>
                </c:pt>
                <c:pt idx="2103">
                  <c:v>7.9519896054023409</c:v>
                </c:pt>
                <c:pt idx="2104">
                  <c:v>3.3565286568466028</c:v>
                </c:pt>
                <c:pt idx="2105">
                  <c:v>10.455901575089843</c:v>
                </c:pt>
                <c:pt idx="2106">
                  <c:v>2.3357685349331625</c:v>
                </c:pt>
                <c:pt idx="2107">
                  <c:v>4.3784431070937533</c:v>
                </c:pt>
                <c:pt idx="2108">
                  <c:v>7.4272751429203492</c:v>
                </c:pt>
                <c:pt idx="2109">
                  <c:v>4.2040495341093784</c:v>
                </c:pt>
                <c:pt idx="2110">
                  <c:v>10.884275940437497</c:v>
                </c:pt>
                <c:pt idx="2111">
                  <c:v>3.5412254661252209</c:v>
                </c:pt>
                <c:pt idx="2112">
                  <c:v>5.7880490414140606</c:v>
                </c:pt>
                <c:pt idx="2113">
                  <c:v>11.57463709577344</c:v>
                </c:pt>
                <c:pt idx="2114">
                  <c:v>4.2672644411041478</c:v>
                </c:pt>
                <c:pt idx="2115">
                  <c:v>18.412589277374988</c:v>
                </c:pt>
                <c:pt idx="2116">
                  <c:v>3.3354603140844095</c:v>
                </c:pt>
                <c:pt idx="2117">
                  <c:v>5.8519116348363625</c:v>
                </c:pt>
                <c:pt idx="2118">
                  <c:v>8.828995425200926</c:v>
                </c:pt>
                <c:pt idx="2119">
                  <c:v>5.4801747907679079</c:v>
                </c:pt>
                <c:pt idx="2120">
                  <c:v>17.808299234298836</c:v>
                </c:pt>
                <c:pt idx="2121">
                  <c:v>4.15423457546094</c:v>
                </c:pt>
                <c:pt idx="2122">
                  <c:v>3.4597168864459853</c:v>
                </c:pt>
                <c:pt idx="2123">
                  <c:v>3.7343489562989003</c:v>
                </c:pt>
                <c:pt idx="2124">
                  <c:v>3.3612990412499997</c:v>
                </c:pt>
                <c:pt idx="2125">
                  <c:v>5.9668555559902341</c:v>
                </c:pt>
                <c:pt idx="2126">
                  <c:v>2.4270597002500036</c:v>
                </c:pt>
                <c:pt idx="2127">
                  <c:v>5.326415347805229</c:v>
                </c:pt>
                <c:pt idx="2128">
                  <c:v>6.4792825687089852</c:v>
                </c:pt>
                <c:pt idx="2129">
                  <c:v>4.0211100495606242</c:v>
                </c:pt>
                <c:pt idx="2130">
                  <c:v>7.6482197243691878</c:v>
                </c:pt>
                <c:pt idx="2131">
                  <c:v>2.6250242919798943</c:v>
                </c:pt>
                <c:pt idx="2132">
                  <c:v>3.2018850154700615</c:v>
                </c:pt>
                <c:pt idx="2133">
                  <c:v>3.6719392921210954</c:v>
                </c:pt>
                <c:pt idx="2134">
                  <c:v>2.550321883499997</c:v>
                </c:pt>
                <c:pt idx="2135">
                  <c:v>6.6121187366101388</c:v>
                </c:pt>
                <c:pt idx="2136">
                  <c:v>2.650013182250003</c:v>
                </c:pt>
                <c:pt idx="2137">
                  <c:v>5.9199672746318193</c:v>
                </c:pt>
                <c:pt idx="2138">
                  <c:v>9.8630912016205272</c:v>
                </c:pt>
                <c:pt idx="2139">
                  <c:v>4.6398372442578122</c:v>
                </c:pt>
                <c:pt idx="2140">
                  <c:v>14.644988883089937</c:v>
                </c:pt>
                <c:pt idx="2141">
                  <c:v>3.3772761999131102</c:v>
                </c:pt>
                <c:pt idx="2142">
                  <c:v>7.5329402960373386</c:v>
                </c:pt>
                <c:pt idx="2143">
                  <c:v>7.6916638319794277</c:v>
                </c:pt>
                <c:pt idx="2144">
                  <c:v>3.8721469418968777</c:v>
                </c:pt>
                <c:pt idx="2145">
                  <c:v>11.778087312269527</c:v>
                </c:pt>
                <c:pt idx="2146">
                  <c:v>2.6124453233361251</c:v>
                </c:pt>
                <c:pt idx="2147">
                  <c:v>5.7876453289204068</c:v>
                </c:pt>
                <c:pt idx="2148">
                  <c:v>5.3423531770628365</c:v>
                </c:pt>
                <c:pt idx="2149">
                  <c:v>4.8051345784333108</c:v>
                </c:pt>
                <c:pt idx="2150">
                  <c:v>7.2506622421673139</c:v>
                </c:pt>
                <c:pt idx="2151">
                  <c:v>2.8346429741308992</c:v>
                </c:pt>
                <c:pt idx="2152">
                  <c:v>4.0795259802853341</c:v>
                </c:pt>
                <c:pt idx="2153">
                  <c:v>4.3183847420266765</c:v>
                </c:pt>
                <c:pt idx="2154">
                  <c:v>3.0218970439200312</c:v>
                </c:pt>
                <c:pt idx="2155">
                  <c:v>6.3547524140483382</c:v>
                </c:pt>
                <c:pt idx="2156">
                  <c:v>2.7881559185052573</c:v>
                </c:pt>
                <c:pt idx="2157">
                  <c:v>4.759839940713416</c:v>
                </c:pt>
                <c:pt idx="2158">
                  <c:v>5.7782173136796882</c:v>
                </c:pt>
                <c:pt idx="2159">
                  <c:v>3.3883489835685214</c:v>
                </c:pt>
                <c:pt idx="2160">
                  <c:v>9.7272465111874986</c:v>
                </c:pt>
                <c:pt idx="2161">
                  <c:v>2.966277286618654</c:v>
                </c:pt>
                <c:pt idx="2162">
                  <c:v>9.0249086776614469</c:v>
                </c:pt>
                <c:pt idx="2163">
                  <c:v>10.438019109674801</c:v>
                </c:pt>
                <c:pt idx="2164">
                  <c:v>4.1979431089240755</c:v>
                </c:pt>
                <c:pt idx="2165">
                  <c:v>12.139521378729004</c:v>
                </c:pt>
                <c:pt idx="2166">
                  <c:v>3.6485190417789823</c:v>
                </c:pt>
                <c:pt idx="2167">
                  <c:v>14.015511708315401</c:v>
                </c:pt>
                <c:pt idx="2168">
                  <c:v>18.849584743219662</c:v>
                </c:pt>
                <c:pt idx="2169">
                  <c:v>9.8660916108046788</c:v>
                </c:pt>
                <c:pt idx="2170">
                  <c:v>24.852199921900397</c:v>
                </c:pt>
                <c:pt idx="2171">
                  <c:v>6.214352809139676</c:v>
                </c:pt>
                <c:pt idx="2172">
                  <c:v>6.3222242430701687</c:v>
                </c:pt>
                <c:pt idx="2173">
                  <c:v>7.9521822246970615</c:v>
                </c:pt>
                <c:pt idx="2174">
                  <c:v>4.5008407263556869</c:v>
                </c:pt>
                <c:pt idx="2175">
                  <c:v>14.405148993109375</c:v>
                </c:pt>
                <c:pt idx="2176">
                  <c:v>4.4990316823359358</c:v>
                </c:pt>
                <c:pt idx="2177">
                  <c:v>7.5724349094570282</c:v>
                </c:pt>
                <c:pt idx="2178">
                  <c:v>10.546936554875003</c:v>
                </c:pt>
                <c:pt idx="2179">
                  <c:v>5.1183167236403158</c:v>
                </c:pt>
                <c:pt idx="2180">
                  <c:v>13.176291203148182</c:v>
                </c:pt>
                <c:pt idx="2181">
                  <c:v>3.1925232614248653</c:v>
                </c:pt>
                <c:pt idx="2182">
                  <c:v>3.8365643475708016</c:v>
                </c:pt>
                <c:pt idx="2183">
                  <c:v>6.7975229402667505</c:v>
                </c:pt>
                <c:pt idx="2184">
                  <c:v>3.3286605581110358</c:v>
                </c:pt>
                <c:pt idx="2185">
                  <c:v>8.2546405841542967</c:v>
                </c:pt>
                <c:pt idx="2186">
                  <c:v>3.0628199865152475</c:v>
                </c:pt>
                <c:pt idx="2187">
                  <c:v>8.0989016441816375</c:v>
                </c:pt>
                <c:pt idx="2188">
                  <c:v>11.256828424312499</c:v>
                </c:pt>
                <c:pt idx="2189">
                  <c:v>3.4533684950498031</c:v>
                </c:pt>
                <c:pt idx="2190">
                  <c:v>14.942600028609377</c:v>
                </c:pt>
                <c:pt idx="2191">
                  <c:v>3.3567079887357014</c:v>
                </c:pt>
                <c:pt idx="2192">
                  <c:v>4.2398650746563469</c:v>
                </c:pt>
                <c:pt idx="2193">
                  <c:v>5.3438380441191438</c:v>
                </c:pt>
                <c:pt idx="2194">
                  <c:v>2.9836511694992645</c:v>
                </c:pt>
                <c:pt idx="2195">
                  <c:v>7.177433979072406</c:v>
                </c:pt>
                <c:pt idx="2196">
                  <c:v>2.8979961266207432</c:v>
                </c:pt>
                <c:pt idx="2197">
                  <c:v>6.7636754345376033</c:v>
                </c:pt>
                <c:pt idx="2198">
                  <c:v>9.204227701757814</c:v>
                </c:pt>
                <c:pt idx="2199">
                  <c:v>4.1945535107084329</c:v>
                </c:pt>
                <c:pt idx="2200">
                  <c:v>10.893402982238165</c:v>
                </c:pt>
                <c:pt idx="2201">
                  <c:v>2.5988330784110225</c:v>
                </c:pt>
                <c:pt idx="2202">
                  <c:v>12.660449229917425</c:v>
                </c:pt>
                <c:pt idx="2203">
                  <c:v>16.45471723624625</c:v>
                </c:pt>
                <c:pt idx="2204">
                  <c:v>8.397510914648441</c:v>
                </c:pt>
                <c:pt idx="2205">
                  <c:v>18.439632641103842</c:v>
                </c:pt>
                <c:pt idx="2206">
                  <c:v>8.4678787711342753</c:v>
                </c:pt>
                <c:pt idx="2207">
                  <c:v>7.7555855025703107</c:v>
                </c:pt>
                <c:pt idx="2208">
                  <c:v>10.962090977837395</c:v>
                </c:pt>
                <c:pt idx="2209">
                  <c:v>6.8510416764720947</c:v>
                </c:pt>
                <c:pt idx="2210">
                  <c:v>16.711295349242192</c:v>
                </c:pt>
                <c:pt idx="2211">
                  <c:v>2.6808814436605477</c:v>
                </c:pt>
                <c:pt idx="2212">
                  <c:v>8.4866941238515601</c:v>
                </c:pt>
                <c:pt idx="2213">
                  <c:v>14.523519704531253</c:v>
                </c:pt>
                <c:pt idx="2214">
                  <c:v>6.1029613081022571</c:v>
                </c:pt>
                <c:pt idx="2215">
                  <c:v>15.663486402476558</c:v>
                </c:pt>
                <c:pt idx="2216">
                  <c:v>5.6963469495444379</c:v>
                </c:pt>
                <c:pt idx="2217">
                  <c:v>6.6629988318970632</c:v>
                </c:pt>
                <c:pt idx="2218">
                  <c:v>8.9104770595068352</c:v>
                </c:pt>
                <c:pt idx="2219">
                  <c:v>3.7454980027822291</c:v>
                </c:pt>
                <c:pt idx="2220">
                  <c:v>13.37682179233115</c:v>
                </c:pt>
                <c:pt idx="2221">
                  <c:v>2.9986440931377256</c:v>
                </c:pt>
                <c:pt idx="2222">
                  <c:v>3.6006548295346086</c:v>
                </c:pt>
                <c:pt idx="2223">
                  <c:v>5.5345252298550864</c:v>
                </c:pt>
                <c:pt idx="2224">
                  <c:v>3.0019246261510162</c:v>
                </c:pt>
                <c:pt idx="2225">
                  <c:v>8.7054674750913712</c:v>
                </c:pt>
                <c:pt idx="2226">
                  <c:v>3.0177150065000014</c:v>
                </c:pt>
                <c:pt idx="2227">
                  <c:v>4.8654042241985493</c:v>
                </c:pt>
                <c:pt idx="2228">
                  <c:v>7.6747679171462444</c:v>
                </c:pt>
                <c:pt idx="2229">
                  <c:v>3.9694461949433499</c:v>
                </c:pt>
                <c:pt idx="2230">
                  <c:v>9.8786780074459912</c:v>
                </c:pt>
                <c:pt idx="2231">
                  <c:v>3.5221949973968876</c:v>
                </c:pt>
                <c:pt idx="2232">
                  <c:v>7.7262281281079055</c:v>
                </c:pt>
                <c:pt idx="2233">
                  <c:v>13.062756607714022</c:v>
                </c:pt>
                <c:pt idx="2234">
                  <c:v>7.5701102356705885</c:v>
                </c:pt>
                <c:pt idx="2235">
                  <c:v>21.077842457062502</c:v>
                </c:pt>
                <c:pt idx="2236">
                  <c:v>6.2728028061871388</c:v>
                </c:pt>
                <c:pt idx="2237">
                  <c:v>7.4635531307162388</c:v>
                </c:pt>
                <c:pt idx="2238">
                  <c:v>13.401138715839402</c:v>
                </c:pt>
                <c:pt idx="2239">
                  <c:v>3.8799937741567394</c:v>
                </c:pt>
                <c:pt idx="2240">
                  <c:v>17.022735980011731</c:v>
                </c:pt>
                <c:pt idx="2241">
                  <c:v>3.3140725121573453</c:v>
                </c:pt>
                <c:pt idx="2242">
                  <c:v>3.1958438355706473</c:v>
                </c:pt>
                <c:pt idx="2243">
                  <c:v>4.4222380031023274</c:v>
                </c:pt>
                <c:pt idx="2244">
                  <c:v>3.0047105946424892</c:v>
                </c:pt>
                <c:pt idx="2245">
                  <c:v>5.8382788234337113</c:v>
                </c:pt>
                <c:pt idx="2246">
                  <c:v>2.5615625154999968</c:v>
                </c:pt>
                <c:pt idx="2247">
                  <c:v>3.8446198246953056</c:v>
                </c:pt>
                <c:pt idx="2248">
                  <c:v>3.8164340258281211</c:v>
                </c:pt>
                <c:pt idx="2249">
                  <c:v>2.5792815650000005</c:v>
                </c:pt>
                <c:pt idx="2250">
                  <c:v>4.3090614540484893</c:v>
                </c:pt>
                <c:pt idx="2251">
                  <c:v>2.7289711155000003</c:v>
                </c:pt>
                <c:pt idx="2252">
                  <c:v>6.0475555067089815</c:v>
                </c:pt>
                <c:pt idx="2253">
                  <c:v>6.1285953494702294</c:v>
                </c:pt>
                <c:pt idx="2254">
                  <c:v>4.5089441446826815</c:v>
                </c:pt>
                <c:pt idx="2255">
                  <c:v>8.497457806179689</c:v>
                </c:pt>
                <c:pt idx="2256">
                  <c:v>2.8370518698437515</c:v>
                </c:pt>
                <c:pt idx="2257">
                  <c:v>3.1052403687499996</c:v>
                </c:pt>
                <c:pt idx="2258">
                  <c:v>3.8641159449410676</c:v>
                </c:pt>
                <c:pt idx="2259">
                  <c:v>3.0890325002499992</c:v>
                </c:pt>
                <c:pt idx="2260">
                  <c:v>3.6541139193382364</c:v>
                </c:pt>
                <c:pt idx="2261">
                  <c:v>3.0080360827500012</c:v>
                </c:pt>
                <c:pt idx="2262">
                  <c:v>4.3355512435729064</c:v>
                </c:pt>
                <c:pt idx="2263">
                  <c:v>5.6326549905270795</c:v>
                </c:pt>
                <c:pt idx="2264">
                  <c:v>3.3680492354013722</c:v>
                </c:pt>
                <c:pt idx="2265">
                  <c:v>9.346022884572827</c:v>
                </c:pt>
                <c:pt idx="2266">
                  <c:v>2.6352874184143076</c:v>
                </c:pt>
                <c:pt idx="2267">
                  <c:v>2.775398630499998</c:v>
                </c:pt>
                <c:pt idx="2268">
                  <c:v>2.6784360306183164</c:v>
                </c:pt>
                <c:pt idx="2269">
                  <c:v>2.1580240277500007</c:v>
                </c:pt>
                <c:pt idx="2270">
                  <c:v>4.3333277088970732</c:v>
                </c:pt>
                <c:pt idx="2271">
                  <c:v>1.8333335671250026</c:v>
                </c:pt>
                <c:pt idx="2272">
                  <c:v>3.4069007732239402</c:v>
                </c:pt>
                <c:pt idx="2273">
                  <c:v>4.434650469422305</c:v>
                </c:pt>
                <c:pt idx="2274">
                  <c:v>2.6295740926150462</c:v>
                </c:pt>
                <c:pt idx="2275">
                  <c:v>8.1998043504226512</c:v>
                </c:pt>
                <c:pt idx="2276">
                  <c:v>1.969943104500004</c:v>
                </c:pt>
                <c:pt idx="2277">
                  <c:v>7.5550339552874544</c:v>
                </c:pt>
                <c:pt idx="2278">
                  <c:v>11.733896869227536</c:v>
                </c:pt>
                <c:pt idx="2279">
                  <c:v>4.7112511108187043</c:v>
                </c:pt>
                <c:pt idx="2280">
                  <c:v>13.955611032277343</c:v>
                </c:pt>
                <c:pt idx="2281">
                  <c:v>2.561721248879854</c:v>
                </c:pt>
                <c:pt idx="2282">
                  <c:v>2.7224168717882282</c:v>
                </c:pt>
                <c:pt idx="2283">
                  <c:v>5.393800595767221</c:v>
                </c:pt>
                <c:pt idx="2284">
                  <c:v>2.5305633551209059</c:v>
                </c:pt>
                <c:pt idx="2285">
                  <c:v>6.4038889563359351</c:v>
                </c:pt>
                <c:pt idx="2286">
                  <c:v>2.0968692255492769</c:v>
                </c:pt>
                <c:pt idx="2287">
                  <c:v>6.3211173985098377</c:v>
                </c:pt>
                <c:pt idx="2288">
                  <c:v>7.8949469999765629</c:v>
                </c:pt>
                <c:pt idx="2289">
                  <c:v>4.9266241130622976</c:v>
                </c:pt>
                <c:pt idx="2290">
                  <c:v>12.231722892286133</c:v>
                </c:pt>
                <c:pt idx="2291">
                  <c:v>4.1274640187579426</c:v>
                </c:pt>
                <c:pt idx="2292">
                  <c:v>3.1286476286985252</c:v>
                </c:pt>
                <c:pt idx="2293">
                  <c:v>3.7896424314072572</c:v>
                </c:pt>
                <c:pt idx="2294">
                  <c:v>2.6643614189598708</c:v>
                </c:pt>
                <c:pt idx="2295">
                  <c:v>4.7055372426100472</c:v>
                </c:pt>
                <c:pt idx="2296">
                  <c:v>2.5216820997500005</c:v>
                </c:pt>
                <c:pt idx="2297">
                  <c:v>4.4116106249738483</c:v>
                </c:pt>
                <c:pt idx="2298">
                  <c:v>6.9765335617624444</c:v>
                </c:pt>
                <c:pt idx="2299">
                  <c:v>2.8861612616345838</c:v>
                </c:pt>
                <c:pt idx="2300">
                  <c:v>9.2142229786998477</c:v>
                </c:pt>
                <c:pt idx="2301">
                  <c:v>2.5894602601983223</c:v>
                </c:pt>
                <c:pt idx="2302">
                  <c:v>3.7874215686623085</c:v>
                </c:pt>
                <c:pt idx="2303">
                  <c:v>4.8944779022251002</c:v>
                </c:pt>
                <c:pt idx="2304">
                  <c:v>2.714159904415558</c:v>
                </c:pt>
                <c:pt idx="2305">
                  <c:v>8.2549986724677691</c:v>
                </c:pt>
                <c:pt idx="2306">
                  <c:v>3.2051321187922266</c:v>
                </c:pt>
                <c:pt idx="2307">
                  <c:v>6.2190720983731236</c:v>
                </c:pt>
                <c:pt idx="2308">
                  <c:v>9.5194247845363087</c:v>
                </c:pt>
                <c:pt idx="2309">
                  <c:v>4.5082489263281236</c:v>
                </c:pt>
                <c:pt idx="2310">
                  <c:v>14.471098173789059</c:v>
                </c:pt>
                <c:pt idx="2311">
                  <c:v>3.1875458880513481</c:v>
                </c:pt>
                <c:pt idx="2312">
                  <c:v>4.7764444199951157</c:v>
                </c:pt>
                <c:pt idx="2313">
                  <c:v>6.4065113083125027</c:v>
                </c:pt>
                <c:pt idx="2314">
                  <c:v>2.8527491326155783</c:v>
                </c:pt>
                <c:pt idx="2315">
                  <c:v>8.4963556277665973</c:v>
                </c:pt>
                <c:pt idx="2316">
                  <c:v>2.1225885565795704</c:v>
                </c:pt>
                <c:pt idx="2317">
                  <c:v>4.8096046331796884</c:v>
                </c:pt>
                <c:pt idx="2318">
                  <c:v>5.3331941476806612</c:v>
                </c:pt>
                <c:pt idx="2319">
                  <c:v>4.2306505524101592</c:v>
                </c:pt>
                <c:pt idx="2320">
                  <c:v>10.778443181070678</c:v>
                </c:pt>
                <c:pt idx="2321">
                  <c:v>2.795981753087645</c:v>
                </c:pt>
                <c:pt idx="2322">
                  <c:v>8.3833029608922427</c:v>
                </c:pt>
                <c:pt idx="2323">
                  <c:v>11.151357983788088</c:v>
                </c:pt>
                <c:pt idx="2324">
                  <c:v>3.4343606115033687</c:v>
                </c:pt>
                <c:pt idx="2325">
                  <c:v>14.944433522843745</c:v>
                </c:pt>
                <c:pt idx="2326">
                  <c:v>3.8317093484335913</c:v>
                </c:pt>
                <c:pt idx="2327">
                  <c:v>7.3617242695195273</c:v>
                </c:pt>
                <c:pt idx="2328">
                  <c:v>9.6758039063066477</c:v>
                </c:pt>
                <c:pt idx="2329">
                  <c:v>5.1935959332294921</c:v>
                </c:pt>
                <c:pt idx="2330">
                  <c:v>12.040321158625975</c:v>
                </c:pt>
                <c:pt idx="2331">
                  <c:v>2.5668847999384958</c:v>
                </c:pt>
                <c:pt idx="2332">
                  <c:v>2.5536338064816011</c:v>
                </c:pt>
                <c:pt idx="2333">
                  <c:v>4.7326213780996085</c:v>
                </c:pt>
                <c:pt idx="2334">
                  <c:v>2.8137227875000015</c:v>
                </c:pt>
                <c:pt idx="2335">
                  <c:v>4.8760134712480472</c:v>
                </c:pt>
                <c:pt idx="2336">
                  <c:v>2.9257680218750011</c:v>
                </c:pt>
                <c:pt idx="2337">
                  <c:v>4.6709422488512473</c:v>
                </c:pt>
                <c:pt idx="2338">
                  <c:v>4.8684879256068871</c:v>
                </c:pt>
                <c:pt idx="2339">
                  <c:v>4.0197842275028801</c:v>
                </c:pt>
                <c:pt idx="2340">
                  <c:v>8.4103305866818943</c:v>
                </c:pt>
                <c:pt idx="2341">
                  <c:v>3.4431403903622435</c:v>
                </c:pt>
                <c:pt idx="2342">
                  <c:v>3.7647183514915348</c:v>
                </c:pt>
                <c:pt idx="2343">
                  <c:v>4.2211535328886693</c:v>
                </c:pt>
                <c:pt idx="2344">
                  <c:v>2.2076364491249993</c:v>
                </c:pt>
                <c:pt idx="2345">
                  <c:v>6.3417899295566418</c:v>
                </c:pt>
                <c:pt idx="2346">
                  <c:v>1.9253610851249991</c:v>
                </c:pt>
                <c:pt idx="2347">
                  <c:v>5.4142116677163514</c:v>
                </c:pt>
                <c:pt idx="2348">
                  <c:v>9.2069321045937507</c:v>
                </c:pt>
                <c:pt idx="2349">
                  <c:v>5.0275833460488215</c:v>
                </c:pt>
                <c:pt idx="2350">
                  <c:v>14.450129050719443</c:v>
                </c:pt>
                <c:pt idx="2351">
                  <c:v>3.0437128899078107</c:v>
                </c:pt>
                <c:pt idx="2352">
                  <c:v>4.3226399321553064</c:v>
                </c:pt>
                <c:pt idx="2353">
                  <c:v>8.3595988270891119</c:v>
                </c:pt>
                <c:pt idx="2354">
                  <c:v>3.8209207762422093</c:v>
                </c:pt>
                <c:pt idx="2355">
                  <c:v>10.962344793015632</c:v>
                </c:pt>
                <c:pt idx="2356">
                  <c:v>2.8226144607152204</c:v>
                </c:pt>
                <c:pt idx="2357">
                  <c:v>5.4132596743880441</c:v>
                </c:pt>
                <c:pt idx="2358">
                  <c:v>5.7312757028678583</c:v>
                </c:pt>
                <c:pt idx="2359">
                  <c:v>3.8834958145153671</c:v>
                </c:pt>
                <c:pt idx="2360">
                  <c:v>9.075332313912547</c:v>
                </c:pt>
                <c:pt idx="2361">
                  <c:v>2.6776865452720156</c:v>
                </c:pt>
                <c:pt idx="2362">
                  <c:v>2.769173497823564</c:v>
                </c:pt>
                <c:pt idx="2363">
                  <c:v>3.6396518608779527</c:v>
                </c:pt>
                <c:pt idx="2364">
                  <c:v>2.7398626282621201</c:v>
                </c:pt>
                <c:pt idx="2365">
                  <c:v>7.802168544390625</c:v>
                </c:pt>
                <c:pt idx="2366">
                  <c:v>2.0835689153289376</c:v>
                </c:pt>
                <c:pt idx="2367">
                  <c:v>3.5990204605568721</c:v>
                </c:pt>
                <c:pt idx="2368">
                  <c:v>7.0865266455378411</c:v>
                </c:pt>
                <c:pt idx="2369">
                  <c:v>3.543691459541364</c:v>
                </c:pt>
                <c:pt idx="2370">
                  <c:v>11.686942846970453</c:v>
                </c:pt>
                <c:pt idx="2371">
                  <c:v>2.6804565232499957</c:v>
                </c:pt>
                <c:pt idx="2372">
                  <c:v>5.0551442014814434</c:v>
                </c:pt>
                <c:pt idx="2373">
                  <c:v>8.9190307434944316</c:v>
                </c:pt>
                <c:pt idx="2374">
                  <c:v>4.0058789612664061</c:v>
                </c:pt>
                <c:pt idx="2375">
                  <c:v>13.742831892060323</c:v>
                </c:pt>
                <c:pt idx="2376">
                  <c:v>3.2137517235653092</c:v>
                </c:pt>
                <c:pt idx="2377">
                  <c:v>11.275026781663787</c:v>
                </c:pt>
                <c:pt idx="2378">
                  <c:v>18.750150220874357</c:v>
                </c:pt>
                <c:pt idx="2379">
                  <c:v>6.8656490359884081</c:v>
                </c:pt>
                <c:pt idx="2380">
                  <c:v>27.519561406640626</c:v>
                </c:pt>
                <c:pt idx="2381">
                  <c:v>6.5204817837331746</c:v>
                </c:pt>
                <c:pt idx="2382">
                  <c:v>6.5721392306274975</c:v>
                </c:pt>
                <c:pt idx="2383">
                  <c:v>10.582602066943828</c:v>
                </c:pt>
                <c:pt idx="2384">
                  <c:v>5.0160612140110139</c:v>
                </c:pt>
                <c:pt idx="2385">
                  <c:v>13.46866682406252</c:v>
                </c:pt>
                <c:pt idx="2386">
                  <c:v>3.9527001727874449</c:v>
                </c:pt>
                <c:pt idx="2387">
                  <c:v>9.0086581747578087</c:v>
                </c:pt>
                <c:pt idx="2388">
                  <c:v>11.96554327984375</c:v>
                </c:pt>
                <c:pt idx="2389">
                  <c:v>4.7843826252480444</c:v>
                </c:pt>
                <c:pt idx="2390">
                  <c:v>15.058244111312501</c:v>
                </c:pt>
                <c:pt idx="2391">
                  <c:v>3.0013436278747534</c:v>
                </c:pt>
                <c:pt idx="2392">
                  <c:v>4.4885378061790515</c:v>
                </c:pt>
                <c:pt idx="2393">
                  <c:v>6.6958379434765618</c:v>
                </c:pt>
                <c:pt idx="2394">
                  <c:v>2.8011648491015624</c:v>
                </c:pt>
                <c:pt idx="2395">
                  <c:v>8.7760861242933785</c:v>
                </c:pt>
                <c:pt idx="2396">
                  <c:v>3.274959940909973</c:v>
                </c:pt>
                <c:pt idx="2397">
                  <c:v>7.0672998378942911</c:v>
                </c:pt>
                <c:pt idx="2398">
                  <c:v>12.336647383624999</c:v>
                </c:pt>
                <c:pt idx="2399">
                  <c:v>2.8166589059062535</c:v>
                </c:pt>
                <c:pt idx="2400">
                  <c:v>16.041028338156245</c:v>
                </c:pt>
                <c:pt idx="2401">
                  <c:v>3.620421998055722</c:v>
                </c:pt>
                <c:pt idx="2402">
                  <c:v>4.0637834190996074</c:v>
                </c:pt>
                <c:pt idx="2403">
                  <c:v>5.3307905003321032</c:v>
                </c:pt>
                <c:pt idx="2404">
                  <c:v>2.8276818459578799</c:v>
                </c:pt>
                <c:pt idx="2405">
                  <c:v>7.2113624773505798</c:v>
                </c:pt>
                <c:pt idx="2406">
                  <c:v>2.823948243311813</c:v>
                </c:pt>
                <c:pt idx="2407">
                  <c:v>5.8777785599863268</c:v>
                </c:pt>
                <c:pt idx="2408">
                  <c:v>8.8007852302343679</c:v>
                </c:pt>
                <c:pt idx="2409">
                  <c:v>4.6762796701291904</c:v>
                </c:pt>
                <c:pt idx="2410">
                  <c:v>16.389081461164057</c:v>
                </c:pt>
                <c:pt idx="2411">
                  <c:v>3.0116354237734395</c:v>
                </c:pt>
                <c:pt idx="2412">
                  <c:v>12.543918648684368</c:v>
                </c:pt>
                <c:pt idx="2413">
                  <c:v>16.935005563019406</c:v>
                </c:pt>
                <c:pt idx="2414">
                  <c:v>7.3810109117132612</c:v>
                </c:pt>
                <c:pt idx="2415">
                  <c:v>21.863717518429507</c:v>
                </c:pt>
                <c:pt idx="2416">
                  <c:v>7.3433251328281237</c:v>
                </c:pt>
                <c:pt idx="2417">
                  <c:v>5.4082417051273026</c:v>
                </c:pt>
                <c:pt idx="2418">
                  <c:v>8.7878416881299692</c:v>
                </c:pt>
                <c:pt idx="2419">
                  <c:v>4.0407652447982851</c:v>
                </c:pt>
                <c:pt idx="2420">
                  <c:v>17.195054469050255</c:v>
                </c:pt>
                <c:pt idx="2421">
                  <c:v>3.2841083893253966</c:v>
                </c:pt>
                <c:pt idx="2422">
                  <c:v>8.6254930263486287</c:v>
                </c:pt>
                <c:pt idx="2423">
                  <c:v>15.204986700023422</c:v>
                </c:pt>
                <c:pt idx="2424">
                  <c:v>6.7560000018516941</c:v>
                </c:pt>
                <c:pt idx="2425">
                  <c:v>15.427381019359366</c:v>
                </c:pt>
                <c:pt idx="2426">
                  <c:v>5.0204506519999974</c:v>
                </c:pt>
                <c:pt idx="2427">
                  <c:v>7.5359363830937536</c:v>
                </c:pt>
                <c:pt idx="2428">
                  <c:v>10.694193711645509</c:v>
                </c:pt>
                <c:pt idx="2429">
                  <c:v>3.6451824561629795</c:v>
                </c:pt>
                <c:pt idx="2430">
                  <c:v>13.741982541460384</c:v>
                </c:pt>
                <c:pt idx="2431">
                  <c:v>2.5277560713985672</c:v>
                </c:pt>
                <c:pt idx="2432">
                  <c:v>2.8068663460398557</c:v>
                </c:pt>
                <c:pt idx="2433">
                  <c:v>4.8423459836092508</c:v>
                </c:pt>
                <c:pt idx="2434">
                  <c:v>2.8752825402233881</c:v>
                </c:pt>
                <c:pt idx="2435">
                  <c:v>8.8845681268671939</c:v>
                </c:pt>
                <c:pt idx="2436">
                  <c:v>2.5972402924999987</c:v>
                </c:pt>
                <c:pt idx="2437">
                  <c:v>4.4314013252669078</c:v>
                </c:pt>
                <c:pt idx="2438">
                  <c:v>6.4822668917568418</c:v>
                </c:pt>
                <c:pt idx="2439">
                  <c:v>4.4121311158485561</c:v>
                </c:pt>
                <c:pt idx="2440">
                  <c:v>13.296969874723107</c:v>
                </c:pt>
                <c:pt idx="2441">
                  <c:v>3.217823476676811</c:v>
                </c:pt>
                <c:pt idx="2442">
                  <c:v>10.010159634436043</c:v>
                </c:pt>
                <c:pt idx="2443">
                  <c:v>12.536882547921884</c:v>
                </c:pt>
                <c:pt idx="2444">
                  <c:v>10.267806897286201</c:v>
                </c:pt>
                <c:pt idx="2445">
                  <c:v>16.460769017182134</c:v>
                </c:pt>
                <c:pt idx="2446">
                  <c:v>8.2579949397012307</c:v>
                </c:pt>
                <c:pt idx="2447">
                  <c:v>6.7208072248281265</c:v>
                </c:pt>
                <c:pt idx="2448">
                  <c:v>11.497205842488281</c:v>
                </c:pt>
                <c:pt idx="2449">
                  <c:v>3.4017781420546847</c:v>
                </c:pt>
                <c:pt idx="2450">
                  <c:v>12.27919588464453</c:v>
                </c:pt>
                <c:pt idx="2451">
                  <c:v>4.0229350206580197</c:v>
                </c:pt>
                <c:pt idx="2452">
                  <c:v>3.989979295033022</c:v>
                </c:pt>
                <c:pt idx="2453">
                  <c:v>4.7047751746056967</c:v>
                </c:pt>
                <c:pt idx="2454">
                  <c:v>2.6707599036204535</c:v>
                </c:pt>
                <c:pt idx="2455">
                  <c:v>6.7391754666827488</c:v>
                </c:pt>
                <c:pt idx="2456">
                  <c:v>2.3488435283750011</c:v>
                </c:pt>
                <c:pt idx="2457">
                  <c:v>2.9105974945000028</c:v>
                </c:pt>
                <c:pt idx="2458">
                  <c:v>3.7033675825741064</c:v>
                </c:pt>
                <c:pt idx="2459">
                  <c:v>2.6222133471875111</c:v>
                </c:pt>
                <c:pt idx="2460">
                  <c:v>4.4475587334038735</c:v>
                </c:pt>
                <c:pt idx="2461">
                  <c:v>2.1533959622500021</c:v>
                </c:pt>
                <c:pt idx="2462">
                  <c:v>6.8600979845604062</c:v>
                </c:pt>
                <c:pt idx="2463">
                  <c:v>8.0287314391953117</c:v>
                </c:pt>
                <c:pt idx="2464">
                  <c:v>3.8906415502187492</c:v>
                </c:pt>
                <c:pt idx="2465">
                  <c:v>7.7963539656390424</c:v>
                </c:pt>
                <c:pt idx="2466">
                  <c:v>2.7094750980937476</c:v>
                </c:pt>
                <c:pt idx="2467">
                  <c:v>2.6353573128269172</c:v>
                </c:pt>
                <c:pt idx="2468">
                  <c:v>4.2824692814650138</c:v>
                </c:pt>
                <c:pt idx="2469">
                  <c:v>2.7109420934999999</c:v>
                </c:pt>
                <c:pt idx="2470">
                  <c:v>2.9484486121314397</c:v>
                </c:pt>
                <c:pt idx="2471">
                  <c:v>2.1430532122500008</c:v>
                </c:pt>
                <c:pt idx="2472">
                  <c:v>3.7526780926626593</c:v>
                </c:pt>
                <c:pt idx="2473">
                  <c:v>6.7372982857446519</c:v>
                </c:pt>
                <c:pt idx="2474">
                  <c:v>3.5534252423544928</c:v>
                </c:pt>
                <c:pt idx="2475">
                  <c:v>10.579626344300188</c:v>
                </c:pt>
                <c:pt idx="2476">
                  <c:v>3.1873859990937525</c:v>
                </c:pt>
                <c:pt idx="2477">
                  <c:v>2.3501361965233087</c:v>
                </c:pt>
                <c:pt idx="2478">
                  <c:v>3.3546488597502542</c:v>
                </c:pt>
                <c:pt idx="2479">
                  <c:v>2.0457175988750009</c:v>
                </c:pt>
                <c:pt idx="2480">
                  <c:v>4.9232819640347429</c:v>
                </c:pt>
                <c:pt idx="2481">
                  <c:v>1.9968791216249961</c:v>
                </c:pt>
                <c:pt idx="2482">
                  <c:v>3.2917250191665346</c:v>
                </c:pt>
                <c:pt idx="2483">
                  <c:v>4.6265476125020761</c:v>
                </c:pt>
                <c:pt idx="2484">
                  <c:v>2.4008299672500009</c:v>
                </c:pt>
                <c:pt idx="2485">
                  <c:v>8.453523102690971</c:v>
                </c:pt>
                <c:pt idx="2486">
                  <c:v>1.7502894862500025</c:v>
                </c:pt>
                <c:pt idx="2487">
                  <c:v>6.6805056794140611</c:v>
                </c:pt>
                <c:pt idx="2488">
                  <c:v>6.6575933316240263</c:v>
                </c:pt>
                <c:pt idx="2489">
                  <c:v>3.3142333967656672</c:v>
                </c:pt>
                <c:pt idx="2490">
                  <c:v>12.852020396023434</c:v>
                </c:pt>
                <c:pt idx="2491">
                  <c:v>3.6140870274296866</c:v>
                </c:pt>
                <c:pt idx="2492">
                  <c:v>3.9200295292412779</c:v>
                </c:pt>
                <c:pt idx="2493">
                  <c:v>3.6766910541913465</c:v>
                </c:pt>
                <c:pt idx="2494">
                  <c:v>2.2002992143686715</c:v>
                </c:pt>
                <c:pt idx="2495">
                  <c:v>7.8958362514727298</c:v>
                </c:pt>
                <c:pt idx="2496">
                  <c:v>2.0830351210016076</c:v>
                </c:pt>
                <c:pt idx="2497">
                  <c:v>5.4728649149727957</c:v>
                </c:pt>
                <c:pt idx="2498">
                  <c:v>8.289614843500976</c:v>
                </c:pt>
                <c:pt idx="2499">
                  <c:v>4.6212120924315059</c:v>
                </c:pt>
                <c:pt idx="2500">
                  <c:v>8.6702195478037112</c:v>
                </c:pt>
                <c:pt idx="2501">
                  <c:v>3.8664167319690694</c:v>
                </c:pt>
                <c:pt idx="2502">
                  <c:v>2.9142369365143885</c:v>
                </c:pt>
                <c:pt idx="2503">
                  <c:v>4.180285404376253</c:v>
                </c:pt>
                <c:pt idx="2504">
                  <c:v>2.9248224995056482</c:v>
                </c:pt>
                <c:pt idx="2505">
                  <c:v>4.2552501634310289</c:v>
                </c:pt>
                <c:pt idx="2506">
                  <c:v>2.4928166401875007</c:v>
                </c:pt>
                <c:pt idx="2507">
                  <c:v>2.5930752741704115</c:v>
                </c:pt>
                <c:pt idx="2508">
                  <c:v>5.8893265070859364</c:v>
                </c:pt>
                <c:pt idx="2509">
                  <c:v>2.8147266812514697</c:v>
                </c:pt>
                <c:pt idx="2510">
                  <c:v>9.4191142286837497</c:v>
                </c:pt>
                <c:pt idx="2511">
                  <c:v>2.5020266169352592</c:v>
                </c:pt>
                <c:pt idx="2512">
                  <c:v>3.1542713733062246</c:v>
                </c:pt>
                <c:pt idx="2513">
                  <c:v>4.7627973247795996</c:v>
                </c:pt>
                <c:pt idx="2514">
                  <c:v>2.2671374346239226</c:v>
                </c:pt>
                <c:pt idx="2515">
                  <c:v>6.9099883548438328</c:v>
                </c:pt>
                <c:pt idx="2516">
                  <c:v>2.476903655500001</c:v>
                </c:pt>
                <c:pt idx="2517">
                  <c:v>4.582907696553713</c:v>
                </c:pt>
                <c:pt idx="2518">
                  <c:v>9.7073903832680699</c:v>
                </c:pt>
                <c:pt idx="2519">
                  <c:v>3.7639941605019533</c:v>
                </c:pt>
                <c:pt idx="2520">
                  <c:v>12.546371138755859</c:v>
                </c:pt>
                <c:pt idx="2521">
                  <c:v>2.6871184150224749</c:v>
                </c:pt>
                <c:pt idx="2522">
                  <c:v>4.4024821547677071</c:v>
                </c:pt>
                <c:pt idx="2523">
                  <c:v>7.6017567499654533</c:v>
                </c:pt>
                <c:pt idx="2524">
                  <c:v>4.1062633215320545</c:v>
                </c:pt>
                <c:pt idx="2525">
                  <c:v>10.249830019806843</c:v>
                </c:pt>
                <c:pt idx="2526">
                  <c:v>2.8968778122161023</c:v>
                </c:pt>
                <c:pt idx="2527">
                  <c:v>5.0188369964766508</c:v>
                </c:pt>
                <c:pt idx="2528">
                  <c:v>7.9198675059072254</c:v>
                </c:pt>
                <c:pt idx="2529">
                  <c:v>4.6946775477914233</c:v>
                </c:pt>
                <c:pt idx="2530">
                  <c:v>10.357059790790647</c:v>
                </c:pt>
                <c:pt idx="2531">
                  <c:v>3.326927826419567</c:v>
                </c:pt>
                <c:pt idx="2532">
                  <c:v>6.4530246945653147</c:v>
                </c:pt>
                <c:pt idx="2533">
                  <c:v>13.241980140058342</c:v>
                </c:pt>
                <c:pt idx="2534">
                  <c:v>5.1091812197783177</c:v>
                </c:pt>
                <c:pt idx="2535">
                  <c:v>14.60874332243359</c:v>
                </c:pt>
                <c:pt idx="2536">
                  <c:v>3.1519473591268152</c:v>
                </c:pt>
                <c:pt idx="2537">
                  <c:v>6.5472263731293872</c:v>
                </c:pt>
                <c:pt idx="2538">
                  <c:v>10.573772791265622</c:v>
                </c:pt>
                <c:pt idx="2539">
                  <c:v>4.1355173669411762</c:v>
                </c:pt>
                <c:pt idx="2540">
                  <c:v>14.504455629843751</c:v>
                </c:pt>
                <c:pt idx="2541">
                  <c:v>3.5599952286913279</c:v>
                </c:pt>
                <c:pt idx="2542">
                  <c:v>3.6538643179050876</c:v>
                </c:pt>
                <c:pt idx="2543">
                  <c:v>3.8246785546191422</c:v>
                </c:pt>
                <c:pt idx="2544">
                  <c:v>2.919809307628201</c:v>
                </c:pt>
                <c:pt idx="2545">
                  <c:v>4.6860450644251159</c:v>
                </c:pt>
                <c:pt idx="2546">
                  <c:v>2.5933349378749977</c:v>
                </c:pt>
                <c:pt idx="2547">
                  <c:v>4.4990881777910197</c:v>
                </c:pt>
                <c:pt idx="2548">
                  <c:v>5.1154181456379391</c:v>
                </c:pt>
                <c:pt idx="2549">
                  <c:v>3.1729593500684334</c:v>
                </c:pt>
                <c:pt idx="2550">
                  <c:v>10.183166179226617</c:v>
                </c:pt>
                <c:pt idx="2551">
                  <c:v>3.9806867347656283</c:v>
                </c:pt>
                <c:pt idx="2552">
                  <c:v>3.4347329195877148</c:v>
                </c:pt>
                <c:pt idx="2553">
                  <c:v>3.2505163342485552</c:v>
                </c:pt>
                <c:pt idx="2554">
                  <c:v>2.2597656262873347</c:v>
                </c:pt>
                <c:pt idx="2555">
                  <c:v>6.7400501058696261</c:v>
                </c:pt>
                <c:pt idx="2556">
                  <c:v>2.3632725149999985</c:v>
                </c:pt>
                <c:pt idx="2557">
                  <c:v>7.5387749117666925</c:v>
                </c:pt>
                <c:pt idx="2558">
                  <c:v>7.8278197362498787</c:v>
                </c:pt>
                <c:pt idx="2559">
                  <c:v>3.9875850030156261</c:v>
                </c:pt>
                <c:pt idx="2560">
                  <c:v>14.214990871015328</c:v>
                </c:pt>
                <c:pt idx="2561">
                  <c:v>3.2245305814503205</c:v>
                </c:pt>
                <c:pt idx="2562">
                  <c:v>4.4090050450410132</c:v>
                </c:pt>
                <c:pt idx="2563">
                  <c:v>5.8156956212187509</c:v>
                </c:pt>
                <c:pt idx="2564">
                  <c:v>2.9532169586863599</c:v>
                </c:pt>
                <c:pt idx="2565">
                  <c:v>10.904268635585929</c:v>
                </c:pt>
                <c:pt idx="2566">
                  <c:v>2.1954180118508582</c:v>
                </c:pt>
                <c:pt idx="2567">
                  <c:v>6.1483208571864179</c:v>
                </c:pt>
                <c:pt idx="2568">
                  <c:v>6.7966682173215656</c:v>
                </c:pt>
                <c:pt idx="2569">
                  <c:v>3.4964341122228255</c:v>
                </c:pt>
                <c:pt idx="2570">
                  <c:v>9.4778787572665824</c:v>
                </c:pt>
                <c:pt idx="2571">
                  <c:v>2.5312858476357398</c:v>
                </c:pt>
                <c:pt idx="2572">
                  <c:v>3.0916064343369136</c:v>
                </c:pt>
                <c:pt idx="2573">
                  <c:v>5.4153522140123549</c:v>
                </c:pt>
                <c:pt idx="2574">
                  <c:v>3.4673667068084359</c:v>
                </c:pt>
                <c:pt idx="2575">
                  <c:v>7.6014733251191409</c:v>
                </c:pt>
                <c:pt idx="2576">
                  <c:v>2.5424740356958218</c:v>
                </c:pt>
                <c:pt idx="2577">
                  <c:v>3.9808522955585985</c:v>
                </c:pt>
                <c:pt idx="2578">
                  <c:v>5.8233772179121068</c:v>
                </c:pt>
                <c:pt idx="2579">
                  <c:v>2.8475754397426716</c:v>
                </c:pt>
                <c:pt idx="2580">
                  <c:v>11.105621643530576</c:v>
                </c:pt>
                <c:pt idx="2581">
                  <c:v>2.7559811728539891</c:v>
                </c:pt>
                <c:pt idx="2582">
                  <c:v>4.8720974623618112</c:v>
                </c:pt>
                <c:pt idx="2583">
                  <c:v>11.283891495941347</c:v>
                </c:pt>
                <c:pt idx="2584">
                  <c:v>3.7275837705856976</c:v>
                </c:pt>
                <c:pt idx="2585">
                  <c:v>12.931198066295948</c:v>
                </c:pt>
                <c:pt idx="2586">
                  <c:v>3.3158735537216089</c:v>
                </c:pt>
                <c:pt idx="2587">
                  <c:v>12.791906184129495</c:v>
                </c:pt>
                <c:pt idx="2588">
                  <c:v>18.19011120433203</c:v>
                </c:pt>
                <c:pt idx="2589">
                  <c:v>8.3687619173281274</c:v>
                </c:pt>
                <c:pt idx="2590">
                  <c:v>27.429318914625</c:v>
                </c:pt>
                <c:pt idx="2591">
                  <c:v>6.3569093139921868</c:v>
                </c:pt>
                <c:pt idx="2592">
                  <c:v>5.8343273510625622</c:v>
                </c:pt>
                <c:pt idx="2593">
                  <c:v>10.093158712921877</c:v>
                </c:pt>
                <c:pt idx="2594">
                  <c:v>4.5814238840654156</c:v>
                </c:pt>
                <c:pt idx="2595">
                  <c:v>13.942806679805813</c:v>
                </c:pt>
                <c:pt idx="2596">
                  <c:v>3.9790015049472647</c:v>
                </c:pt>
                <c:pt idx="2597">
                  <c:v>7.8000316205312465</c:v>
                </c:pt>
                <c:pt idx="2598">
                  <c:v>11.397522493406244</c:v>
                </c:pt>
                <c:pt idx="2599">
                  <c:v>5.0065688830815489</c:v>
                </c:pt>
                <c:pt idx="2600">
                  <c:v>18.517264823475458</c:v>
                </c:pt>
                <c:pt idx="2601">
                  <c:v>2.7694506666438574</c:v>
                </c:pt>
                <c:pt idx="2602">
                  <c:v>4.3571788529871398</c:v>
                </c:pt>
                <c:pt idx="2603">
                  <c:v>5.8255401929901147</c:v>
                </c:pt>
                <c:pt idx="2604">
                  <c:v>3.4442888730629821</c:v>
                </c:pt>
                <c:pt idx="2605">
                  <c:v>7.8417548736884797</c:v>
                </c:pt>
                <c:pt idx="2606">
                  <c:v>4.0824854919542464</c:v>
                </c:pt>
                <c:pt idx="2607">
                  <c:v>5.3913505772734425</c:v>
                </c:pt>
                <c:pt idx="2608">
                  <c:v>10.201934280406252</c:v>
                </c:pt>
                <c:pt idx="2609">
                  <c:v>4.6396028711499024</c:v>
                </c:pt>
                <c:pt idx="2610">
                  <c:v>16.125221552234368</c:v>
                </c:pt>
                <c:pt idx="2611">
                  <c:v>2.7681137734335657</c:v>
                </c:pt>
                <c:pt idx="2612">
                  <c:v>4.4509369622271588</c:v>
                </c:pt>
                <c:pt idx="2613">
                  <c:v>5.9593840367534661</c:v>
                </c:pt>
                <c:pt idx="2614">
                  <c:v>2.9127804352354776</c:v>
                </c:pt>
                <c:pt idx="2615">
                  <c:v>9.3570605225263641</c:v>
                </c:pt>
                <c:pt idx="2616">
                  <c:v>3.580685792267662</c:v>
                </c:pt>
                <c:pt idx="2617">
                  <c:v>6.0979018662304636</c:v>
                </c:pt>
                <c:pt idx="2618">
                  <c:v>8.4923724705605466</c:v>
                </c:pt>
                <c:pt idx="2619">
                  <c:v>4.818054170772827</c:v>
                </c:pt>
                <c:pt idx="2620">
                  <c:v>13.012908622632803</c:v>
                </c:pt>
                <c:pt idx="2621">
                  <c:v>3.2577038256477611</c:v>
                </c:pt>
                <c:pt idx="2622">
                  <c:v>13.096266246599916</c:v>
                </c:pt>
                <c:pt idx="2623">
                  <c:v>18.823880549057016</c:v>
                </c:pt>
                <c:pt idx="2624">
                  <c:v>9.154107748682744</c:v>
                </c:pt>
                <c:pt idx="2625">
                  <c:v>22.177189454967376</c:v>
                </c:pt>
                <c:pt idx="2626">
                  <c:v>7.9106873656796903</c:v>
                </c:pt>
                <c:pt idx="2627">
                  <c:v>5.6613436616868089</c:v>
                </c:pt>
                <c:pt idx="2628">
                  <c:v>12.754294539378906</c:v>
                </c:pt>
                <c:pt idx="2629">
                  <c:v>3.8292960224805519</c:v>
                </c:pt>
                <c:pt idx="2630">
                  <c:v>17.544517331937499</c:v>
                </c:pt>
                <c:pt idx="2631">
                  <c:v>3.6734579666062039</c:v>
                </c:pt>
                <c:pt idx="2632">
                  <c:v>7.3549417787697742</c:v>
                </c:pt>
                <c:pt idx="2633">
                  <c:v>12.424721920413091</c:v>
                </c:pt>
                <c:pt idx="2634">
                  <c:v>7.0831306387365007</c:v>
                </c:pt>
                <c:pt idx="2635">
                  <c:v>19.522826954591824</c:v>
                </c:pt>
                <c:pt idx="2636">
                  <c:v>5.4137706963854004</c:v>
                </c:pt>
                <c:pt idx="2637">
                  <c:v>6.9808941079117375</c:v>
                </c:pt>
                <c:pt idx="2638">
                  <c:v>11.469203422559083</c:v>
                </c:pt>
                <c:pt idx="2639">
                  <c:v>3.8198574109693482</c:v>
                </c:pt>
                <c:pt idx="2640">
                  <c:v>14.404550372953395</c:v>
                </c:pt>
                <c:pt idx="2641">
                  <c:v>2.1438047891496517</c:v>
                </c:pt>
                <c:pt idx="2642">
                  <c:v>3.9274950007728311</c:v>
                </c:pt>
                <c:pt idx="2643">
                  <c:v>6.0405020688581548</c:v>
                </c:pt>
                <c:pt idx="2644">
                  <c:v>3.2220984675761688</c:v>
                </c:pt>
                <c:pt idx="2645">
                  <c:v>9.3556400515703153</c:v>
                </c:pt>
                <c:pt idx="2646">
                  <c:v>2.4445936102848478</c:v>
                </c:pt>
                <c:pt idx="2647">
                  <c:v>4.4442223284199454</c:v>
                </c:pt>
                <c:pt idx="2648">
                  <c:v>7.3853515330788593</c:v>
                </c:pt>
                <c:pt idx="2649">
                  <c:v>4.9097392778545412</c:v>
                </c:pt>
                <c:pt idx="2650">
                  <c:v>15.478777367330359</c:v>
                </c:pt>
                <c:pt idx="2651">
                  <c:v>3.3841114356313202</c:v>
                </c:pt>
                <c:pt idx="2652">
                  <c:v>9.818423159474829</c:v>
                </c:pt>
                <c:pt idx="2653">
                  <c:v>11.316895726753668</c:v>
                </c:pt>
                <c:pt idx="2654">
                  <c:v>6.7640701718040042</c:v>
                </c:pt>
                <c:pt idx="2655">
                  <c:v>22.354534845559296</c:v>
                </c:pt>
                <c:pt idx="2656">
                  <c:v>7.7210721255003509</c:v>
                </c:pt>
                <c:pt idx="2657">
                  <c:v>7.4156638084851085</c:v>
                </c:pt>
                <c:pt idx="2658">
                  <c:v>13.204379075029786</c:v>
                </c:pt>
                <c:pt idx="2659">
                  <c:v>4.6136254431962325</c:v>
                </c:pt>
                <c:pt idx="2660">
                  <c:v>14.543013013143266</c:v>
                </c:pt>
                <c:pt idx="2661">
                  <c:v>2.9443657753543135</c:v>
                </c:pt>
                <c:pt idx="2662">
                  <c:v>3.434628844770268</c:v>
                </c:pt>
                <c:pt idx="2663">
                  <c:v>5.2206926399023903</c:v>
                </c:pt>
                <c:pt idx="2664">
                  <c:v>2.8525224905000037</c:v>
                </c:pt>
                <c:pt idx="2665">
                  <c:v>8.401310003118688</c:v>
                </c:pt>
                <c:pt idx="2666">
                  <c:v>2.8670658921249981</c:v>
                </c:pt>
                <c:pt idx="2667">
                  <c:v>3.0086346597823148</c:v>
                </c:pt>
                <c:pt idx="2668">
                  <c:v>3.1626352222914704</c:v>
                </c:pt>
                <c:pt idx="2669">
                  <c:v>2.4503620262251005</c:v>
                </c:pt>
                <c:pt idx="2670">
                  <c:v>4.7134324445275286</c:v>
                </c:pt>
                <c:pt idx="2671">
                  <c:v>1.7853773569228046</c:v>
                </c:pt>
                <c:pt idx="2672">
                  <c:v>7.2677579436379744</c:v>
                </c:pt>
                <c:pt idx="2673">
                  <c:v>6.3600227963183578</c:v>
                </c:pt>
                <c:pt idx="2674">
                  <c:v>4.0839582768259568</c:v>
                </c:pt>
                <c:pt idx="2675">
                  <c:v>11.031479781497602</c:v>
                </c:pt>
                <c:pt idx="2676">
                  <c:v>2.2498918573259825</c:v>
                </c:pt>
                <c:pt idx="2677">
                  <c:v>3.0646333044038965</c:v>
                </c:pt>
                <c:pt idx="2678">
                  <c:v>3.7404522274254699</c:v>
                </c:pt>
                <c:pt idx="2679">
                  <c:v>2.6218083992499963</c:v>
                </c:pt>
                <c:pt idx="2680">
                  <c:v>3.7029680043828321</c:v>
                </c:pt>
                <c:pt idx="2681">
                  <c:v>2.4819263819999975</c:v>
                </c:pt>
                <c:pt idx="2682">
                  <c:v>3.6599080887893649</c:v>
                </c:pt>
                <c:pt idx="2683">
                  <c:v>6.7826106818525425</c:v>
                </c:pt>
                <c:pt idx="2684">
                  <c:v>4.2865273266662793</c:v>
                </c:pt>
                <c:pt idx="2685">
                  <c:v>9.5211796452199025</c:v>
                </c:pt>
                <c:pt idx="2686">
                  <c:v>3.3840646198759732</c:v>
                </c:pt>
                <c:pt idx="2687">
                  <c:v>2.5150782817423707</c:v>
                </c:pt>
                <c:pt idx="2688">
                  <c:v>4.0541002106054691</c:v>
                </c:pt>
                <c:pt idx="2689">
                  <c:v>2.1186435760344811</c:v>
                </c:pt>
                <c:pt idx="2690">
                  <c:v>5.0521944457888157</c:v>
                </c:pt>
                <c:pt idx="2691">
                  <c:v>1.649315678375002</c:v>
                </c:pt>
                <c:pt idx="2692">
                  <c:v>3.5630391039936562</c:v>
                </c:pt>
                <c:pt idx="2693">
                  <c:v>4.4289235946864309</c:v>
                </c:pt>
                <c:pt idx="2694">
                  <c:v>2.8007392660402175</c:v>
                </c:pt>
                <c:pt idx="2695">
                  <c:v>7.8093274837449158</c:v>
                </c:pt>
                <c:pt idx="2696">
                  <c:v>2.052747368250003</c:v>
                </c:pt>
                <c:pt idx="2697">
                  <c:v>4.602455516730469</c:v>
                </c:pt>
                <c:pt idx="2698">
                  <c:v>8.8073086043007738</c:v>
                </c:pt>
                <c:pt idx="2699">
                  <c:v>2.8465629104069308</c:v>
                </c:pt>
                <c:pt idx="2700">
                  <c:v>13.62504655756738</c:v>
                </c:pt>
                <c:pt idx="2701">
                  <c:v>2.6865084647142865</c:v>
                </c:pt>
                <c:pt idx="2702">
                  <c:v>3.5442380644228226</c:v>
                </c:pt>
                <c:pt idx="2703">
                  <c:v>4.4751881098013619</c:v>
                </c:pt>
                <c:pt idx="2704">
                  <c:v>2.212130168249999</c:v>
                </c:pt>
                <c:pt idx="2705">
                  <c:v>5.7842541001459562</c:v>
                </c:pt>
                <c:pt idx="2706">
                  <c:v>1.794684384395433</c:v>
                </c:pt>
                <c:pt idx="2707">
                  <c:v>6.5120851500984074</c:v>
                </c:pt>
                <c:pt idx="2708">
                  <c:v>6.3855879944169924</c:v>
                </c:pt>
                <c:pt idx="2709">
                  <c:v>4.878979775925778</c:v>
                </c:pt>
                <c:pt idx="2710">
                  <c:v>9.4749079334976436</c:v>
                </c:pt>
                <c:pt idx="2711">
                  <c:v>3.5149707674256874</c:v>
                </c:pt>
                <c:pt idx="2712">
                  <c:v>3.2245068582500007</c:v>
                </c:pt>
                <c:pt idx="2713">
                  <c:v>3.5454502462768538</c:v>
                </c:pt>
                <c:pt idx="2714">
                  <c:v>3.3326760917499989</c:v>
                </c:pt>
                <c:pt idx="2715">
                  <c:v>3.7800951122494766</c:v>
                </c:pt>
                <c:pt idx="2716">
                  <c:v>2.4883278060625003</c:v>
                </c:pt>
                <c:pt idx="2717">
                  <c:v>2.9313572821380429</c:v>
                </c:pt>
                <c:pt idx="2718">
                  <c:v>7.2825008087745768</c:v>
                </c:pt>
                <c:pt idx="2719">
                  <c:v>2.5496400597104873</c:v>
                </c:pt>
                <c:pt idx="2720">
                  <c:v>6.7475894969201704</c:v>
                </c:pt>
                <c:pt idx="2721">
                  <c:v>2.1406242182499984</c:v>
                </c:pt>
                <c:pt idx="2722">
                  <c:v>3.2229532463333843</c:v>
                </c:pt>
                <c:pt idx="2723">
                  <c:v>5.3109197265586001</c:v>
                </c:pt>
                <c:pt idx="2724">
                  <c:v>3.0145570101495078</c:v>
                </c:pt>
                <c:pt idx="2725">
                  <c:v>7.0944388315958431</c:v>
                </c:pt>
                <c:pt idx="2726">
                  <c:v>2.8423003736710175</c:v>
                </c:pt>
                <c:pt idx="2727">
                  <c:v>5.8267695277176106</c:v>
                </c:pt>
                <c:pt idx="2728">
                  <c:v>8.2976924636948297</c:v>
                </c:pt>
                <c:pt idx="2729">
                  <c:v>4.0613424481289027</c:v>
                </c:pt>
                <c:pt idx="2730">
                  <c:v>13.693584317500004</c:v>
                </c:pt>
                <c:pt idx="2731">
                  <c:v>2.4940380845000032</c:v>
                </c:pt>
                <c:pt idx="2732">
                  <c:v>4.9247986335001759</c:v>
                </c:pt>
                <c:pt idx="2733">
                  <c:v>5.7268493680234371</c:v>
                </c:pt>
                <c:pt idx="2734">
                  <c:v>3.0340264131080179</c:v>
                </c:pt>
                <c:pt idx="2735">
                  <c:v>13.886341629790035</c:v>
                </c:pt>
                <c:pt idx="2736">
                  <c:v>2.3692743707500004</c:v>
                </c:pt>
                <c:pt idx="2737">
                  <c:v>6.0335307074921918</c:v>
                </c:pt>
                <c:pt idx="2738">
                  <c:v>7.2319131291093779</c:v>
                </c:pt>
                <c:pt idx="2739">
                  <c:v>3.8957436706275015</c:v>
                </c:pt>
                <c:pt idx="2740">
                  <c:v>10.879539191004202</c:v>
                </c:pt>
                <c:pt idx="2741">
                  <c:v>3.3414238035997332</c:v>
                </c:pt>
                <c:pt idx="2742">
                  <c:v>6.3680621008768323</c:v>
                </c:pt>
                <c:pt idx="2743">
                  <c:v>10.689522501630123</c:v>
                </c:pt>
                <c:pt idx="2744">
                  <c:v>4.2439760455016486</c:v>
                </c:pt>
                <c:pt idx="2745">
                  <c:v>15.090225507799779</c:v>
                </c:pt>
                <c:pt idx="2746">
                  <c:v>2.9122956091996901</c:v>
                </c:pt>
                <c:pt idx="2747">
                  <c:v>5.9616524902246084</c:v>
                </c:pt>
                <c:pt idx="2748">
                  <c:v>9.487014418174617</c:v>
                </c:pt>
                <c:pt idx="2749">
                  <c:v>5.6470527986800647</c:v>
                </c:pt>
                <c:pt idx="2750">
                  <c:v>14.965135252858008</c:v>
                </c:pt>
                <c:pt idx="2751">
                  <c:v>4.7134631151396498</c:v>
                </c:pt>
                <c:pt idx="2752">
                  <c:v>3.1343556489528162</c:v>
                </c:pt>
                <c:pt idx="2753">
                  <c:v>3.4849593681933442</c:v>
                </c:pt>
                <c:pt idx="2754">
                  <c:v>2.9994913907499985</c:v>
                </c:pt>
                <c:pt idx="2755">
                  <c:v>6.7709333009220032</c:v>
                </c:pt>
                <c:pt idx="2756">
                  <c:v>2.5976908806250023</c:v>
                </c:pt>
                <c:pt idx="2757">
                  <c:v>4.253567576616696</c:v>
                </c:pt>
                <c:pt idx="2758">
                  <c:v>6.985723295008329</c:v>
                </c:pt>
                <c:pt idx="2759">
                  <c:v>3.7988937770907203</c:v>
                </c:pt>
                <c:pt idx="2760">
                  <c:v>8.5848881462958069</c:v>
                </c:pt>
                <c:pt idx="2761">
                  <c:v>2.7883999062435691</c:v>
                </c:pt>
                <c:pt idx="2762">
                  <c:v>2.8148233544571983</c:v>
                </c:pt>
                <c:pt idx="2763">
                  <c:v>5.0206786023390819</c:v>
                </c:pt>
                <c:pt idx="2764">
                  <c:v>2.3075846646305038</c:v>
                </c:pt>
                <c:pt idx="2765">
                  <c:v>7.1292800215540009</c:v>
                </c:pt>
                <c:pt idx="2766">
                  <c:v>2.133582257848202</c:v>
                </c:pt>
                <c:pt idx="2767">
                  <c:v>7.3496999930058617</c:v>
                </c:pt>
                <c:pt idx="2768">
                  <c:v>7.8957888329886377</c:v>
                </c:pt>
                <c:pt idx="2769">
                  <c:v>4.9367032644875479</c:v>
                </c:pt>
                <c:pt idx="2770">
                  <c:v>10.749813969739261</c:v>
                </c:pt>
                <c:pt idx="2771">
                  <c:v>3.3576835328848951</c:v>
                </c:pt>
                <c:pt idx="2772">
                  <c:v>4.3704801310573576</c:v>
                </c:pt>
                <c:pt idx="2773">
                  <c:v>8.1428764431303655</c:v>
                </c:pt>
                <c:pt idx="2774">
                  <c:v>2.7816138333713987</c:v>
                </c:pt>
                <c:pt idx="2775">
                  <c:v>12.414225725484375</c:v>
                </c:pt>
                <c:pt idx="2776">
                  <c:v>2.6033744688181919</c:v>
                </c:pt>
                <c:pt idx="2777">
                  <c:v>4.4060307998505852</c:v>
                </c:pt>
                <c:pt idx="2778">
                  <c:v>5.6072146132519496</c:v>
                </c:pt>
                <c:pt idx="2779">
                  <c:v>2.9528599473510759</c:v>
                </c:pt>
                <c:pt idx="2780">
                  <c:v>8.4477005826070553</c:v>
                </c:pt>
                <c:pt idx="2781">
                  <c:v>2.6379863087066244</c:v>
                </c:pt>
                <c:pt idx="2782">
                  <c:v>3.0537666705753743</c:v>
                </c:pt>
                <c:pt idx="2783">
                  <c:v>4.361874585363017</c:v>
                </c:pt>
                <c:pt idx="2784">
                  <c:v>2.7705716881797979</c:v>
                </c:pt>
                <c:pt idx="2785">
                  <c:v>6.3746894991914047</c:v>
                </c:pt>
                <c:pt idx="2786">
                  <c:v>2.3841410604838273</c:v>
                </c:pt>
                <c:pt idx="2787">
                  <c:v>3.8702438946079276</c:v>
                </c:pt>
                <c:pt idx="2788">
                  <c:v>9.0553976207351088</c:v>
                </c:pt>
                <c:pt idx="2789">
                  <c:v>3.1329084028255654</c:v>
                </c:pt>
                <c:pt idx="2790">
                  <c:v>13.347794531296874</c:v>
                </c:pt>
                <c:pt idx="2791">
                  <c:v>2.6908689994206547</c:v>
                </c:pt>
                <c:pt idx="2792">
                  <c:v>6.3416441224140581</c:v>
                </c:pt>
                <c:pt idx="2793">
                  <c:v>8.6874185841733205</c:v>
                </c:pt>
                <c:pt idx="2794">
                  <c:v>4.1264211227117364</c:v>
                </c:pt>
                <c:pt idx="2795">
                  <c:v>15.089556350694561</c:v>
                </c:pt>
                <c:pt idx="2796">
                  <c:v>2.8526373189447884</c:v>
                </c:pt>
                <c:pt idx="2797">
                  <c:v>13.363432389478021</c:v>
                </c:pt>
                <c:pt idx="2798">
                  <c:v>18.945131524289053</c:v>
                </c:pt>
                <c:pt idx="2799">
                  <c:v>9.0824245798552816</c:v>
                </c:pt>
                <c:pt idx="2800">
                  <c:v>25.989678999591792</c:v>
                </c:pt>
                <c:pt idx="2801">
                  <c:v>6.3244187303749992</c:v>
                </c:pt>
                <c:pt idx="2802">
                  <c:v>5.4621611530052565</c:v>
                </c:pt>
                <c:pt idx="2803">
                  <c:v>10.020703709807833</c:v>
                </c:pt>
                <c:pt idx="2804">
                  <c:v>5.4543689241600859</c:v>
                </c:pt>
                <c:pt idx="2805">
                  <c:v>16.226081750083992</c:v>
                </c:pt>
                <c:pt idx="2806">
                  <c:v>4.0099149661017819</c:v>
                </c:pt>
                <c:pt idx="2807">
                  <c:v>4.7771790081669927</c:v>
                </c:pt>
                <c:pt idx="2808">
                  <c:v>12.295596997705081</c:v>
                </c:pt>
                <c:pt idx="2809">
                  <c:v>2.6061660928313604</c:v>
                </c:pt>
                <c:pt idx="2810">
                  <c:v>13.51919950651563</c:v>
                </c:pt>
                <c:pt idx="2811">
                  <c:v>2.8277885802358096</c:v>
                </c:pt>
                <c:pt idx="2812">
                  <c:v>4.1396758788381387</c:v>
                </c:pt>
                <c:pt idx="2813">
                  <c:v>5.8099442614520083</c:v>
                </c:pt>
                <c:pt idx="2814">
                  <c:v>3.1149378586977861</c:v>
                </c:pt>
                <c:pt idx="2815">
                  <c:v>8.7612475423299685</c:v>
                </c:pt>
                <c:pt idx="2816">
                  <c:v>3.4550523854882762</c:v>
                </c:pt>
                <c:pt idx="2817">
                  <c:v>6.1502857845546828</c:v>
                </c:pt>
                <c:pt idx="2818">
                  <c:v>8.7515052447499997</c:v>
                </c:pt>
                <c:pt idx="2819">
                  <c:v>3.6946640851328088</c:v>
                </c:pt>
                <c:pt idx="2820">
                  <c:v>14.01813548752234</c:v>
                </c:pt>
                <c:pt idx="2821">
                  <c:v>3.4054459196811475</c:v>
                </c:pt>
                <c:pt idx="2822">
                  <c:v>3.9278992725485828</c:v>
                </c:pt>
                <c:pt idx="2823">
                  <c:v>4.6320620789576417</c:v>
                </c:pt>
                <c:pt idx="2824">
                  <c:v>3.321521486309285</c:v>
                </c:pt>
                <c:pt idx="2825">
                  <c:v>7.8064460162798852</c:v>
                </c:pt>
                <c:pt idx="2826">
                  <c:v>3.0177420439999967</c:v>
                </c:pt>
                <c:pt idx="2827">
                  <c:v>5.9587240741485612</c:v>
                </c:pt>
                <c:pt idx="2828">
                  <c:v>9.0809569897480422</c:v>
                </c:pt>
                <c:pt idx="2829">
                  <c:v>3.6108572234083915</c:v>
                </c:pt>
                <c:pt idx="2830">
                  <c:v>14.798740163421876</c:v>
                </c:pt>
                <c:pt idx="2831">
                  <c:v>3.4099684111732138</c:v>
                </c:pt>
                <c:pt idx="2832">
                  <c:v>15.019140898718746</c:v>
                </c:pt>
                <c:pt idx="2833">
                  <c:v>14.083431618278256</c:v>
                </c:pt>
                <c:pt idx="2834">
                  <c:v>9.7330757157656205</c:v>
                </c:pt>
                <c:pt idx="2835">
                  <c:v>24.452962816289059</c:v>
                </c:pt>
                <c:pt idx="2836">
                  <c:v>7.5466636435507812</c:v>
                </c:pt>
                <c:pt idx="2837">
                  <c:v>6.0762374600908196</c:v>
                </c:pt>
                <c:pt idx="2838">
                  <c:v>10.139986760177189</c:v>
                </c:pt>
                <c:pt idx="2839">
                  <c:v>5.12873133550044</c:v>
                </c:pt>
                <c:pt idx="2840">
                  <c:v>15.710227802659293</c:v>
                </c:pt>
                <c:pt idx="2841">
                  <c:v>3.0392114723346797</c:v>
                </c:pt>
                <c:pt idx="2842">
                  <c:v>8.7612712325390696</c:v>
                </c:pt>
                <c:pt idx="2843">
                  <c:v>12.649184546356832</c:v>
                </c:pt>
                <c:pt idx="2844">
                  <c:v>7.2723670992808902</c:v>
                </c:pt>
                <c:pt idx="2845">
                  <c:v>19.100153495945314</c:v>
                </c:pt>
                <c:pt idx="2846">
                  <c:v>6.2367284987581808</c:v>
                </c:pt>
                <c:pt idx="2847">
                  <c:v>6.1766802733102981</c:v>
                </c:pt>
                <c:pt idx="2848">
                  <c:v>9.8718866967500034</c:v>
                </c:pt>
                <c:pt idx="2849">
                  <c:v>3.6606543747568576</c:v>
                </c:pt>
                <c:pt idx="2850">
                  <c:v>11.952170754611732</c:v>
                </c:pt>
                <c:pt idx="2851">
                  <c:v>3.4901508701326645</c:v>
                </c:pt>
                <c:pt idx="2852">
                  <c:v>3.1761273254943223</c:v>
                </c:pt>
                <c:pt idx="2853">
                  <c:v>5.1653608233823558</c:v>
                </c:pt>
                <c:pt idx="2854">
                  <c:v>2.9157825001307582</c:v>
                </c:pt>
                <c:pt idx="2855">
                  <c:v>7.0304167567942528</c:v>
                </c:pt>
                <c:pt idx="2856">
                  <c:v>2.934353392249994</c:v>
                </c:pt>
                <c:pt idx="2857">
                  <c:v>6.3932214222734345</c:v>
                </c:pt>
                <c:pt idx="2858">
                  <c:v>7.8269129970819229</c:v>
                </c:pt>
                <c:pt idx="2859">
                  <c:v>4.1117580790781254</c:v>
                </c:pt>
                <c:pt idx="2860">
                  <c:v>12.966354302007812</c:v>
                </c:pt>
                <c:pt idx="2861">
                  <c:v>2.9067190854999989</c:v>
                </c:pt>
                <c:pt idx="2862">
                  <c:v>10.582972853531253</c:v>
                </c:pt>
                <c:pt idx="2863">
                  <c:v>10.175381793535159</c:v>
                </c:pt>
                <c:pt idx="2864">
                  <c:v>8.1252254720854751</c:v>
                </c:pt>
                <c:pt idx="2865">
                  <c:v>14.916462087762476</c:v>
                </c:pt>
                <c:pt idx="2866">
                  <c:v>7.4209654999266998</c:v>
                </c:pt>
                <c:pt idx="2867">
                  <c:v>5.7335181165686073</c:v>
                </c:pt>
                <c:pt idx="2868">
                  <c:v>12.09678428360956</c:v>
                </c:pt>
                <c:pt idx="2869">
                  <c:v>6.0356892439999985</c:v>
                </c:pt>
                <c:pt idx="2870">
                  <c:v>15.578653436994134</c:v>
                </c:pt>
                <c:pt idx="2871">
                  <c:v>3.7253746487050776</c:v>
                </c:pt>
                <c:pt idx="2872">
                  <c:v>3.1143105114264049</c:v>
                </c:pt>
                <c:pt idx="2873">
                  <c:v>5.3774402747126544</c:v>
                </c:pt>
                <c:pt idx="2874">
                  <c:v>2.7885188847499975</c:v>
                </c:pt>
                <c:pt idx="2875">
                  <c:v>6.6836977265776163</c:v>
                </c:pt>
                <c:pt idx="2876">
                  <c:v>2.4700523182499996</c:v>
                </c:pt>
                <c:pt idx="2877">
                  <c:v>2.5176771969225769</c:v>
                </c:pt>
                <c:pt idx="2878">
                  <c:v>4.2833355897773231</c:v>
                </c:pt>
                <c:pt idx="2879">
                  <c:v>2.5691756077734382</c:v>
                </c:pt>
                <c:pt idx="2880">
                  <c:v>4.316291616011716</c:v>
                </c:pt>
                <c:pt idx="2881">
                  <c:v>2.6450496107500001</c:v>
                </c:pt>
                <c:pt idx="2882">
                  <c:v>5.0727758131961043</c:v>
                </c:pt>
                <c:pt idx="2883">
                  <c:v>5.7607153449401878</c:v>
                </c:pt>
                <c:pt idx="2884">
                  <c:v>5.3423155625486309</c:v>
                </c:pt>
                <c:pt idx="2885">
                  <c:v>8.8980355377564919</c:v>
                </c:pt>
                <c:pt idx="2886">
                  <c:v>2.3363901698813532</c:v>
                </c:pt>
                <c:pt idx="2887">
                  <c:v>2.9953031562499959</c:v>
                </c:pt>
                <c:pt idx="2888">
                  <c:v>4.4378038888238258</c:v>
                </c:pt>
                <c:pt idx="2889">
                  <c:v>2.57223892875</c:v>
                </c:pt>
                <c:pt idx="2890">
                  <c:v>3.7127937963309456</c:v>
                </c:pt>
                <c:pt idx="2891">
                  <c:v>2.4868288241250056</c:v>
                </c:pt>
                <c:pt idx="2892">
                  <c:v>3.4656492068039864</c:v>
                </c:pt>
                <c:pt idx="2893">
                  <c:v>6.4801645761328146</c:v>
                </c:pt>
                <c:pt idx="2894">
                  <c:v>3.8940255614843728</c:v>
                </c:pt>
                <c:pt idx="2895">
                  <c:v>12.83039923788974</c:v>
                </c:pt>
                <c:pt idx="2896">
                  <c:v>2.7315050179489759</c:v>
                </c:pt>
                <c:pt idx="2897">
                  <c:v>2.2962089817500004</c:v>
                </c:pt>
                <c:pt idx="2898">
                  <c:v>2.7157832134483506</c:v>
                </c:pt>
                <c:pt idx="2899">
                  <c:v>2.6402053118750022</c:v>
                </c:pt>
                <c:pt idx="2900">
                  <c:v>3.2495653253304084</c:v>
                </c:pt>
                <c:pt idx="2901">
                  <c:v>1.6636180357500017</c:v>
                </c:pt>
                <c:pt idx="2902">
                  <c:v>4.4561672766176397</c:v>
                </c:pt>
                <c:pt idx="2903">
                  <c:v>4.8653884009399118</c:v>
                </c:pt>
                <c:pt idx="2904">
                  <c:v>2.4791305328750024</c:v>
                </c:pt>
                <c:pt idx="2905">
                  <c:v>9.0201220530234423</c:v>
                </c:pt>
                <c:pt idx="2906">
                  <c:v>1.9207211818750025</c:v>
                </c:pt>
                <c:pt idx="2907">
                  <c:v>4.5094300609687501</c:v>
                </c:pt>
                <c:pt idx="2908">
                  <c:v>9.8374432935657126</c:v>
                </c:pt>
                <c:pt idx="2909">
                  <c:v>4.3599250766953119</c:v>
                </c:pt>
                <c:pt idx="2910">
                  <c:v>14.472924897326386</c:v>
                </c:pt>
                <c:pt idx="2911">
                  <c:v>2.8246073769186246</c:v>
                </c:pt>
                <c:pt idx="2912">
                  <c:v>3.3009303789158846</c:v>
                </c:pt>
                <c:pt idx="2913">
                  <c:v>5.7511154873345038</c:v>
                </c:pt>
                <c:pt idx="2914">
                  <c:v>1.776979946586442</c:v>
                </c:pt>
                <c:pt idx="2915">
                  <c:v>6.141507435201909</c:v>
                </c:pt>
                <c:pt idx="2916">
                  <c:v>2.5084326208750021</c:v>
                </c:pt>
                <c:pt idx="2917">
                  <c:v>5.5933164241792745</c:v>
                </c:pt>
                <c:pt idx="2918">
                  <c:v>8.3052729397717027</c:v>
                </c:pt>
                <c:pt idx="2919">
                  <c:v>5.5454678669401858</c:v>
                </c:pt>
                <c:pt idx="2920">
                  <c:v>10.305311634406248</c:v>
                </c:pt>
                <c:pt idx="2921">
                  <c:v>3.4942015460849625</c:v>
                </c:pt>
                <c:pt idx="2922">
                  <c:v>3.1956462130863184</c:v>
                </c:pt>
                <c:pt idx="2923">
                  <c:v>4.196090184684083</c:v>
                </c:pt>
                <c:pt idx="2924">
                  <c:v>3.3179246518795367</c:v>
                </c:pt>
                <c:pt idx="2925">
                  <c:v>5.5390088228563279</c:v>
                </c:pt>
                <c:pt idx="2926">
                  <c:v>2.5508630623749937</c:v>
                </c:pt>
                <c:pt idx="2927">
                  <c:v>3.0395185746823579</c:v>
                </c:pt>
                <c:pt idx="2928">
                  <c:v>6.1275570932387158</c:v>
                </c:pt>
                <c:pt idx="2929">
                  <c:v>2.750859100820616</c:v>
                </c:pt>
                <c:pt idx="2930">
                  <c:v>8.1531848698281202</c:v>
                </c:pt>
                <c:pt idx="2931">
                  <c:v>2.4519189337500027</c:v>
                </c:pt>
                <c:pt idx="2932">
                  <c:v>3.397333805923596</c:v>
                </c:pt>
                <c:pt idx="2933">
                  <c:v>5.3766832067978498</c:v>
                </c:pt>
                <c:pt idx="2934">
                  <c:v>2.9395823426250054</c:v>
                </c:pt>
                <c:pt idx="2935">
                  <c:v>7.6613797539515627</c:v>
                </c:pt>
                <c:pt idx="2936">
                  <c:v>2.2482756181041736</c:v>
                </c:pt>
                <c:pt idx="2937">
                  <c:v>6.8624449594630725</c:v>
                </c:pt>
                <c:pt idx="2938">
                  <c:v>9.4774281767851605</c:v>
                </c:pt>
                <c:pt idx="2939">
                  <c:v>3.9184371403291216</c:v>
                </c:pt>
                <c:pt idx="2940">
                  <c:v>15.102710608955078</c:v>
                </c:pt>
                <c:pt idx="2941">
                  <c:v>2.7296998931033443</c:v>
                </c:pt>
                <c:pt idx="2942">
                  <c:v>6.1905070809160119</c:v>
                </c:pt>
                <c:pt idx="2943">
                  <c:v>8.3790012856984877</c:v>
                </c:pt>
                <c:pt idx="2944">
                  <c:v>3.1109021746190706</c:v>
                </c:pt>
                <c:pt idx="2945">
                  <c:v>11.327970386013678</c:v>
                </c:pt>
                <c:pt idx="2946">
                  <c:v>2.3433528564999992</c:v>
                </c:pt>
                <c:pt idx="2947">
                  <c:v>4.8856742897578105</c:v>
                </c:pt>
                <c:pt idx="2948">
                  <c:v>7.1241006556887196</c:v>
                </c:pt>
                <c:pt idx="2949">
                  <c:v>4.0854308363593752</c:v>
                </c:pt>
                <c:pt idx="2950">
                  <c:v>10.768103911705555</c:v>
                </c:pt>
                <c:pt idx="2951">
                  <c:v>3.3315027685972929</c:v>
                </c:pt>
                <c:pt idx="2952">
                  <c:v>7.2930634842649464</c:v>
                </c:pt>
                <c:pt idx="2953">
                  <c:v>10.934162867718751</c:v>
                </c:pt>
                <c:pt idx="2954">
                  <c:v>3.4676447764081093</c:v>
                </c:pt>
                <c:pt idx="2955">
                  <c:v>13.126019432515623</c:v>
                </c:pt>
                <c:pt idx="2956">
                  <c:v>3.4860892448263456</c:v>
                </c:pt>
                <c:pt idx="2957">
                  <c:v>5.7678500422096626</c:v>
                </c:pt>
                <c:pt idx="2958">
                  <c:v>11.311395414667963</c:v>
                </c:pt>
                <c:pt idx="2959">
                  <c:v>4.4250598920044908</c:v>
                </c:pt>
                <c:pt idx="2960">
                  <c:v>16.038954837480908</c:v>
                </c:pt>
                <c:pt idx="2961">
                  <c:v>4.2074171195581069</c:v>
                </c:pt>
                <c:pt idx="2962">
                  <c:v>2.9053589932021886</c:v>
                </c:pt>
                <c:pt idx="2963">
                  <c:v>4.1248969038457002</c:v>
                </c:pt>
                <c:pt idx="2964">
                  <c:v>2.8706716865381257</c:v>
                </c:pt>
                <c:pt idx="2965">
                  <c:v>7.998175318515619</c:v>
                </c:pt>
                <c:pt idx="2966">
                  <c:v>2.484147184874999</c:v>
                </c:pt>
                <c:pt idx="2967">
                  <c:v>4.8465687949453127</c:v>
                </c:pt>
                <c:pt idx="2968">
                  <c:v>5.8500435121943379</c:v>
                </c:pt>
                <c:pt idx="2969">
                  <c:v>3.4241607237458496</c:v>
                </c:pt>
                <c:pt idx="2970">
                  <c:v>6.7449974259956349</c:v>
                </c:pt>
                <c:pt idx="2971">
                  <c:v>2.4501754537936744</c:v>
                </c:pt>
                <c:pt idx="2972">
                  <c:v>2.6848120560811513</c:v>
                </c:pt>
                <c:pt idx="2973">
                  <c:v>3.7365423048140531</c:v>
                </c:pt>
                <c:pt idx="2974">
                  <c:v>2.3872190027500011</c:v>
                </c:pt>
                <c:pt idx="2975">
                  <c:v>5.0778415345485861</c:v>
                </c:pt>
                <c:pt idx="2976">
                  <c:v>2.2570584440000019</c:v>
                </c:pt>
                <c:pt idx="2977">
                  <c:v>7.7607404102187569</c:v>
                </c:pt>
                <c:pt idx="2978">
                  <c:v>8.1950693186875014</c:v>
                </c:pt>
                <c:pt idx="2979">
                  <c:v>4.6338242959121079</c:v>
                </c:pt>
                <c:pt idx="2980">
                  <c:v>13.734624122236276</c:v>
                </c:pt>
                <c:pt idx="2981">
                  <c:v>3.2837350129646641</c:v>
                </c:pt>
                <c:pt idx="2982">
                  <c:v>4.0157212373669289</c:v>
                </c:pt>
                <c:pt idx="2983">
                  <c:v>5.9931712123637695</c:v>
                </c:pt>
                <c:pt idx="2984">
                  <c:v>3.3173879295244646</c:v>
                </c:pt>
                <c:pt idx="2985">
                  <c:v>10.535526479687505</c:v>
                </c:pt>
                <c:pt idx="2986">
                  <c:v>2.4396724531116032</c:v>
                </c:pt>
                <c:pt idx="2987">
                  <c:v>4.3261080777490868</c:v>
                </c:pt>
                <c:pt idx="2988">
                  <c:v>6.4059702092856448</c:v>
                </c:pt>
                <c:pt idx="2989">
                  <c:v>3.945886144712059</c:v>
                </c:pt>
                <c:pt idx="2990">
                  <c:v>10.40900918026367</c:v>
                </c:pt>
                <c:pt idx="2991">
                  <c:v>1.9953447377210427</c:v>
                </c:pt>
                <c:pt idx="2992">
                  <c:v>2.9990578503295549</c:v>
                </c:pt>
                <c:pt idx="2993">
                  <c:v>4.5670064812968718</c:v>
                </c:pt>
                <c:pt idx="2994">
                  <c:v>3.1024941593885185</c:v>
                </c:pt>
                <c:pt idx="2995">
                  <c:v>6.6994121845019539</c:v>
                </c:pt>
                <c:pt idx="2996">
                  <c:v>2.3249694074999976</c:v>
                </c:pt>
                <c:pt idx="2997">
                  <c:v>4.0650132807807893</c:v>
                </c:pt>
                <c:pt idx="2998">
                  <c:v>6.0186143691989766</c:v>
                </c:pt>
                <c:pt idx="2999">
                  <c:v>2.7480787100311233</c:v>
                </c:pt>
                <c:pt idx="3000">
                  <c:v>14.828848025242191</c:v>
                </c:pt>
                <c:pt idx="3001">
                  <c:v>2.8544338589999985</c:v>
                </c:pt>
                <c:pt idx="3002">
                  <c:v>5.5881885662036126</c:v>
                </c:pt>
                <c:pt idx="3003">
                  <c:v>11.616457033646034</c:v>
                </c:pt>
                <c:pt idx="3004">
                  <c:v>3.9779824329731426</c:v>
                </c:pt>
                <c:pt idx="3005">
                  <c:v>16.879722610560997</c:v>
                </c:pt>
                <c:pt idx="3006">
                  <c:v>2.8398078003304903</c:v>
                </c:pt>
                <c:pt idx="3007">
                  <c:v>11.147755885385415</c:v>
                </c:pt>
                <c:pt idx="3008">
                  <c:v>17.577442767708494</c:v>
                </c:pt>
                <c:pt idx="3009">
                  <c:v>8.5430586618342463</c:v>
                </c:pt>
                <c:pt idx="3010">
                  <c:v>27.121089551128904</c:v>
                </c:pt>
                <c:pt idx="3011">
                  <c:v>4.9769341915332035</c:v>
                </c:pt>
                <c:pt idx="3012">
                  <c:v>7.0188941573124985</c:v>
                </c:pt>
                <c:pt idx="3013">
                  <c:v>9.0809984273999405</c:v>
                </c:pt>
                <c:pt idx="3014">
                  <c:v>4.3384039572079178</c:v>
                </c:pt>
                <c:pt idx="3015">
                  <c:v>12.841735015680602</c:v>
                </c:pt>
                <c:pt idx="3016">
                  <c:v>4.3634843033745661</c:v>
                </c:pt>
                <c:pt idx="3017">
                  <c:v>7.7157873536367223</c:v>
                </c:pt>
                <c:pt idx="3018">
                  <c:v>12.224837433562495</c:v>
                </c:pt>
                <c:pt idx="3019">
                  <c:v>4.8121627815400121</c:v>
                </c:pt>
                <c:pt idx="3020">
                  <c:v>15.870675557281249</c:v>
                </c:pt>
                <c:pt idx="3021">
                  <c:v>2.469102551904367</c:v>
                </c:pt>
                <c:pt idx="3022">
                  <c:v>4.8712271540913132</c:v>
                </c:pt>
                <c:pt idx="3023">
                  <c:v>7.0430359440532246</c:v>
                </c:pt>
                <c:pt idx="3024">
                  <c:v>3.2061653619056152</c:v>
                </c:pt>
                <c:pt idx="3025">
                  <c:v>9.1122187275178632</c:v>
                </c:pt>
                <c:pt idx="3026">
                  <c:v>2.2759039830718422</c:v>
                </c:pt>
                <c:pt idx="3027">
                  <c:v>7.3348019455878966</c:v>
                </c:pt>
                <c:pt idx="3028">
                  <c:v>10.267265432765626</c:v>
                </c:pt>
                <c:pt idx="3029">
                  <c:v>4.2937290776762644</c:v>
                </c:pt>
                <c:pt idx="3030">
                  <c:v>15.417361291249989</c:v>
                </c:pt>
                <c:pt idx="3031">
                  <c:v>2.8995209907931674</c:v>
                </c:pt>
                <c:pt idx="3032">
                  <c:v>3.270091362006589</c:v>
                </c:pt>
                <c:pt idx="3033">
                  <c:v>5.6457329020341795</c:v>
                </c:pt>
                <c:pt idx="3034">
                  <c:v>3.3708849888392027</c:v>
                </c:pt>
                <c:pt idx="3035">
                  <c:v>8.5145478585538967</c:v>
                </c:pt>
                <c:pt idx="3036">
                  <c:v>2.8045716597499997</c:v>
                </c:pt>
                <c:pt idx="3037">
                  <c:v>6.5998489296525786</c:v>
                </c:pt>
                <c:pt idx="3038">
                  <c:v>11.460362275312502</c:v>
                </c:pt>
                <c:pt idx="3039">
                  <c:v>4.3985626792734358</c:v>
                </c:pt>
                <c:pt idx="3040">
                  <c:v>15.450544943062507</c:v>
                </c:pt>
                <c:pt idx="3041">
                  <c:v>3.1237700278815446</c:v>
                </c:pt>
                <c:pt idx="3042">
                  <c:v>12.58179071170605</c:v>
                </c:pt>
                <c:pt idx="3043">
                  <c:v>16.266426097265629</c:v>
                </c:pt>
                <c:pt idx="3044">
                  <c:v>10.574091166484372</c:v>
                </c:pt>
                <c:pt idx="3045">
                  <c:v>22.351070383311502</c:v>
                </c:pt>
                <c:pt idx="3046">
                  <c:v>8.7480993459126033</c:v>
                </c:pt>
                <c:pt idx="3047">
                  <c:v>7.2690071610976563</c:v>
                </c:pt>
                <c:pt idx="3048">
                  <c:v>11.472884908748059</c:v>
                </c:pt>
                <c:pt idx="3049">
                  <c:v>4.3049099527851524</c:v>
                </c:pt>
                <c:pt idx="3050">
                  <c:v>13.989586069425972</c:v>
                </c:pt>
                <c:pt idx="3051">
                  <c:v>3.2147871223620363</c:v>
                </c:pt>
                <c:pt idx="3052">
                  <c:v>10.822918626445958</c:v>
                </c:pt>
                <c:pt idx="3053">
                  <c:v>12.398075975939459</c:v>
                </c:pt>
                <c:pt idx="3054">
                  <c:v>6.1097802571546147</c:v>
                </c:pt>
                <c:pt idx="3055">
                  <c:v>19.291406310240241</c:v>
                </c:pt>
                <c:pt idx="3056">
                  <c:v>5.8271425112517683</c:v>
                </c:pt>
                <c:pt idx="3057">
                  <c:v>6.770034404857288</c:v>
                </c:pt>
                <c:pt idx="3058">
                  <c:v>11.568251071518553</c:v>
                </c:pt>
                <c:pt idx="3059">
                  <c:v>3.2129571931634509</c:v>
                </c:pt>
                <c:pt idx="3060">
                  <c:v>12.455264282543908</c:v>
                </c:pt>
                <c:pt idx="3061">
                  <c:v>3.0242129928750039</c:v>
                </c:pt>
                <c:pt idx="3062">
                  <c:v>4.1711452360475523</c:v>
                </c:pt>
                <c:pt idx="3063">
                  <c:v>6.8601362105121684</c:v>
                </c:pt>
                <c:pt idx="3064">
                  <c:v>3.0131606402637097</c:v>
                </c:pt>
                <c:pt idx="3065">
                  <c:v>7.6531597484777834</c:v>
                </c:pt>
                <c:pt idx="3066">
                  <c:v>2.7661337710000033</c:v>
                </c:pt>
                <c:pt idx="3067">
                  <c:v>5.927438599246873</c:v>
                </c:pt>
                <c:pt idx="3068">
                  <c:v>9.0450618976556179</c:v>
                </c:pt>
                <c:pt idx="3069">
                  <c:v>4.1888915211065498</c:v>
                </c:pt>
                <c:pt idx="3070">
                  <c:v>11.98075967861989</c:v>
                </c:pt>
                <c:pt idx="3071">
                  <c:v>3.3264722351320799</c:v>
                </c:pt>
                <c:pt idx="3072">
                  <c:v>8.412564028265983</c:v>
                </c:pt>
                <c:pt idx="3073">
                  <c:v>10.277970966410155</c:v>
                </c:pt>
                <c:pt idx="3074">
                  <c:v>7.4051213768789026</c:v>
                </c:pt>
                <c:pt idx="3075">
                  <c:v>20.602927657104619</c:v>
                </c:pt>
                <c:pt idx="3076">
                  <c:v>6.7533717694828503</c:v>
                </c:pt>
                <c:pt idx="3077">
                  <c:v>6.8788870518232432</c:v>
                </c:pt>
                <c:pt idx="3078">
                  <c:v>10.604056109833151</c:v>
                </c:pt>
                <c:pt idx="3079">
                  <c:v>4.1573530573203161</c:v>
                </c:pt>
                <c:pt idx="3080">
                  <c:v>16.081733059397745</c:v>
                </c:pt>
                <c:pt idx="3081">
                  <c:v>3.5088918587322375</c:v>
                </c:pt>
                <c:pt idx="3082">
                  <c:v>3.26755964491797</c:v>
                </c:pt>
                <c:pt idx="3083">
                  <c:v>3.8462161874593832</c:v>
                </c:pt>
                <c:pt idx="3084">
                  <c:v>2.8481297882500005</c:v>
                </c:pt>
                <c:pt idx="3085">
                  <c:v>6.9274533937123479</c:v>
                </c:pt>
                <c:pt idx="3086">
                  <c:v>2.4661496849999978</c:v>
                </c:pt>
                <c:pt idx="3087">
                  <c:v>2.8816751901376954</c:v>
                </c:pt>
                <c:pt idx="3088">
                  <c:v>3.1594349926469576</c:v>
                </c:pt>
                <c:pt idx="3089">
                  <c:v>2.399729649624998</c:v>
                </c:pt>
                <c:pt idx="3090">
                  <c:v>4.6069582502031263</c:v>
                </c:pt>
                <c:pt idx="3091">
                  <c:v>2.0456417621249976</c:v>
                </c:pt>
                <c:pt idx="3092">
                  <c:v>6.2891562081573831</c:v>
                </c:pt>
                <c:pt idx="3093">
                  <c:v>5.3250982845589707</c:v>
                </c:pt>
                <c:pt idx="3094">
                  <c:v>3.4192272080156236</c:v>
                </c:pt>
                <c:pt idx="3095">
                  <c:v>9.8387517339106108</c:v>
                </c:pt>
                <c:pt idx="3096">
                  <c:v>2.8754540532137032</c:v>
                </c:pt>
                <c:pt idx="3097">
                  <c:v>3.2705356470000062</c:v>
                </c:pt>
                <c:pt idx="3098">
                  <c:v>3.2358729202499994</c:v>
                </c:pt>
                <c:pt idx="3099">
                  <c:v>2.8276398323750005</c:v>
                </c:pt>
                <c:pt idx="3100">
                  <c:v>3.8469822084921859</c:v>
                </c:pt>
                <c:pt idx="3101">
                  <c:v>2.4053654755000018</c:v>
                </c:pt>
                <c:pt idx="3102">
                  <c:v>4.5317076501548446</c:v>
                </c:pt>
                <c:pt idx="3103">
                  <c:v>5.7213645062703353</c:v>
                </c:pt>
                <c:pt idx="3104">
                  <c:v>3.7675905599950461</c:v>
                </c:pt>
                <c:pt idx="3105">
                  <c:v>12.600136116422298</c:v>
                </c:pt>
                <c:pt idx="3106">
                  <c:v>2.4644289610092791</c:v>
                </c:pt>
                <c:pt idx="3107">
                  <c:v>2.4864327542621947</c:v>
                </c:pt>
                <c:pt idx="3108">
                  <c:v>3.3288815510894647</c:v>
                </c:pt>
                <c:pt idx="3109">
                  <c:v>2.2657359660000029</c:v>
                </c:pt>
                <c:pt idx="3110">
                  <c:v>4.0504641652968711</c:v>
                </c:pt>
                <c:pt idx="3111">
                  <c:v>1.7127082810625005</c:v>
                </c:pt>
                <c:pt idx="3112">
                  <c:v>3.4703831737536692</c:v>
                </c:pt>
                <c:pt idx="3113">
                  <c:v>5.8638045075632945</c:v>
                </c:pt>
                <c:pt idx="3114">
                  <c:v>2.499205034645227</c:v>
                </c:pt>
                <c:pt idx="3115">
                  <c:v>9.0860722018520477</c:v>
                </c:pt>
                <c:pt idx="3116">
                  <c:v>2.2870092927500032</c:v>
                </c:pt>
                <c:pt idx="3117">
                  <c:v>5.4239451290966816</c:v>
                </c:pt>
                <c:pt idx="3118">
                  <c:v>7.2761444413927929</c:v>
                </c:pt>
                <c:pt idx="3119">
                  <c:v>3.5143284511342721</c:v>
                </c:pt>
                <c:pt idx="3120">
                  <c:v>14.482313749363282</c:v>
                </c:pt>
                <c:pt idx="3121">
                  <c:v>2.6982932554698529</c:v>
                </c:pt>
                <c:pt idx="3122">
                  <c:v>3.5374401582948902</c:v>
                </c:pt>
                <c:pt idx="3123">
                  <c:v>5.2674775426313669</c:v>
                </c:pt>
                <c:pt idx="3124">
                  <c:v>2.8124167214885247</c:v>
                </c:pt>
                <c:pt idx="3125">
                  <c:v>7.9346387693286129</c:v>
                </c:pt>
                <c:pt idx="3126">
                  <c:v>1.9290173455000001</c:v>
                </c:pt>
                <c:pt idx="3127">
                  <c:v>6.5604053425715616</c:v>
                </c:pt>
                <c:pt idx="3128">
                  <c:v>7.7030795614179635</c:v>
                </c:pt>
                <c:pt idx="3129">
                  <c:v>4.8289041881375905</c:v>
                </c:pt>
                <c:pt idx="3130">
                  <c:v>12.99289288518359</c:v>
                </c:pt>
                <c:pt idx="3131">
                  <c:v>4.3196995034471666</c:v>
                </c:pt>
                <c:pt idx="3132">
                  <c:v>2.9843150768706952</c:v>
                </c:pt>
                <c:pt idx="3133">
                  <c:v>4.1632617892607371</c:v>
                </c:pt>
                <c:pt idx="3134">
                  <c:v>2.4887622624797512</c:v>
                </c:pt>
                <c:pt idx="3135">
                  <c:v>4.2509268453668057</c:v>
                </c:pt>
                <c:pt idx="3136">
                  <c:v>2.4562036199375008</c:v>
                </c:pt>
                <c:pt idx="3137">
                  <c:v>3.2162700578476571</c:v>
                </c:pt>
                <c:pt idx="3138">
                  <c:v>4.3848374353115513</c:v>
                </c:pt>
                <c:pt idx="3139">
                  <c:v>2.5227247364244647</c:v>
                </c:pt>
                <c:pt idx="3140">
                  <c:v>9.4174406699453073</c:v>
                </c:pt>
                <c:pt idx="3141">
                  <c:v>2.2087716642500013</c:v>
                </c:pt>
                <c:pt idx="3142">
                  <c:v>3.2058610093187774</c:v>
                </c:pt>
                <c:pt idx="3143">
                  <c:v>4.3584812237812525</c:v>
                </c:pt>
                <c:pt idx="3144">
                  <c:v>2.517593253763275</c:v>
                </c:pt>
                <c:pt idx="3145">
                  <c:v>7.4792210347864376</c:v>
                </c:pt>
                <c:pt idx="3146">
                  <c:v>2.6366382427499993</c:v>
                </c:pt>
                <c:pt idx="3147">
                  <c:v>6.2430369798750043</c:v>
                </c:pt>
                <c:pt idx="3148">
                  <c:v>10.261008839545655</c:v>
                </c:pt>
                <c:pt idx="3149">
                  <c:v>4.012930446951211</c:v>
                </c:pt>
                <c:pt idx="3150">
                  <c:v>14.266260069207032</c:v>
                </c:pt>
                <c:pt idx="3151">
                  <c:v>3.6583130216093735</c:v>
                </c:pt>
                <c:pt idx="3153">
                  <c:v>4.6685051556908199</c:v>
                </c:pt>
                <c:pt idx="3154">
                  <c:v>7.5734473793779555</c:v>
                </c:pt>
                <c:pt idx="3155">
                  <c:v>4.3565286568466028</c:v>
                </c:pt>
                <c:pt idx="3156">
                  <c:v>3.8633412507041092</c:v>
                </c:pt>
                <c:pt idx="3157">
                  <c:v>3.3357685349331625</c:v>
                </c:pt>
                <c:pt idx="3158">
                  <c:v>5.3784431070937533</c:v>
                </c:pt>
                <c:pt idx="3159">
                  <c:v>5.0777283997365679</c:v>
                </c:pt>
                <c:pt idx="3160">
                  <c:v>5.2040495341093784</c:v>
                </c:pt>
                <c:pt idx="3161">
                  <c:v>5.8138762064280245</c:v>
                </c:pt>
                <c:pt idx="3162">
                  <c:v>4.5412254661252209</c:v>
                </c:pt>
                <c:pt idx="3163">
                  <c:v>4.6195043695852229</c:v>
                </c:pt>
                <c:pt idx="3164">
                  <c:v>6.6037507390328303</c:v>
                </c:pt>
                <c:pt idx="3165">
                  <c:v>5.2672644411041478</c:v>
                </c:pt>
                <c:pt idx="3166">
                  <c:v>3.3514950289399641</c:v>
                </c:pt>
                <c:pt idx="3167">
                  <c:v>4.3354603140844095</c:v>
                </c:pt>
                <c:pt idx="3168">
                  <c:v>2.8760883711467971</c:v>
                </c:pt>
                <c:pt idx="3169">
                  <c:v>2.1245976742017052</c:v>
                </c:pt>
                <c:pt idx="3170">
                  <c:v>2.9378154498260987</c:v>
                </c:pt>
                <c:pt idx="3171">
                  <c:v>1.9583211270246614</c:v>
                </c:pt>
                <c:pt idx="3172">
                  <c:v>3.776497032526998</c:v>
                </c:pt>
                <c:pt idx="3173">
                  <c:v>4.4597168864459853</c:v>
                </c:pt>
                <c:pt idx="3174">
                  <c:v>4.5270619664118623</c:v>
                </c:pt>
                <c:pt idx="3175">
                  <c:v>4.3612990412499997</c:v>
                </c:pt>
                <c:pt idx="3176">
                  <c:v>6.7925006697253121</c:v>
                </c:pt>
                <c:pt idx="3177">
                  <c:v>3.4270597002500036</c:v>
                </c:pt>
                <c:pt idx="3178">
                  <c:v>6.0360689148508122</c:v>
                </c:pt>
                <c:pt idx="3179">
                  <c:v>4.5422984899647263</c:v>
                </c:pt>
                <c:pt idx="3180">
                  <c:v>5.0211100495606242</c:v>
                </c:pt>
                <c:pt idx="3181">
                  <c:v>5.9308504170894754</c:v>
                </c:pt>
                <c:pt idx="3182">
                  <c:v>3.6250242919798961</c:v>
                </c:pt>
                <c:pt idx="3183">
                  <c:v>4.2018850154700615</c:v>
                </c:pt>
                <c:pt idx="3184">
                  <c:v>4.6719392921210954</c:v>
                </c:pt>
                <c:pt idx="3185">
                  <c:v>3.550321883499997</c:v>
                </c:pt>
                <c:pt idx="3186">
                  <c:v>5.9147489368193504</c:v>
                </c:pt>
                <c:pt idx="3187">
                  <c:v>3.650013182250003</c:v>
                </c:pt>
                <c:pt idx="3188">
                  <c:v>5.8802421106163933</c:v>
                </c:pt>
                <c:pt idx="3189">
                  <c:v>6.3608115988092395</c:v>
                </c:pt>
                <c:pt idx="3190">
                  <c:v>2.0721147853750117</c:v>
                </c:pt>
                <c:pt idx="3191">
                  <c:v>3.4306234266516786</c:v>
                </c:pt>
                <c:pt idx="3192">
                  <c:v>2.7665649084160009</c:v>
                </c:pt>
                <c:pt idx="3193">
                  <c:v>7.1496689052812403</c:v>
                </c:pt>
                <c:pt idx="3194">
                  <c:v>6.7407326377034273</c:v>
                </c:pt>
                <c:pt idx="3195">
                  <c:v>4.8721469418968777</c:v>
                </c:pt>
                <c:pt idx="3196">
                  <c:v>4.513698394741934</c:v>
                </c:pt>
                <c:pt idx="3197">
                  <c:v>3.6124453233361251</c:v>
                </c:pt>
                <c:pt idx="3198">
                  <c:v>5.9033186272706377</c:v>
                </c:pt>
                <c:pt idx="3199">
                  <c:v>6.3423531770628365</c:v>
                </c:pt>
                <c:pt idx="3200">
                  <c:v>5.8051345784333108</c:v>
                </c:pt>
                <c:pt idx="3201">
                  <c:v>3.4943215496877396</c:v>
                </c:pt>
                <c:pt idx="3202">
                  <c:v>3.8346429741308992</c:v>
                </c:pt>
                <c:pt idx="3203">
                  <c:v>5.0795259802853341</c:v>
                </c:pt>
                <c:pt idx="3204">
                  <c:v>5.3183847420266765</c:v>
                </c:pt>
                <c:pt idx="3205">
                  <c:v>4.0218970439200312</c:v>
                </c:pt>
                <c:pt idx="3206">
                  <c:v>5.8396208904889857</c:v>
                </c:pt>
                <c:pt idx="3207">
                  <c:v>3.0059791288169002</c:v>
                </c:pt>
                <c:pt idx="3208">
                  <c:v>5.759839940713416</c:v>
                </c:pt>
                <c:pt idx="3209">
                  <c:v>4.3723838425744095</c:v>
                </c:pt>
                <c:pt idx="3210">
                  <c:v>4.3883489835685214</c:v>
                </c:pt>
                <c:pt idx="3211">
                  <c:v>6.2963742222814298</c:v>
                </c:pt>
                <c:pt idx="3212">
                  <c:v>3.9662772866186522</c:v>
                </c:pt>
                <c:pt idx="3213">
                  <c:v>5.2508692264852428</c:v>
                </c:pt>
                <c:pt idx="3214">
                  <c:v>5.3751066887982173</c:v>
                </c:pt>
                <c:pt idx="3215">
                  <c:v>5.1979431089240755</c:v>
                </c:pt>
                <c:pt idx="3216">
                  <c:v>5.7842480959501792</c:v>
                </c:pt>
                <c:pt idx="3217">
                  <c:v>4.6485190417789823</c:v>
                </c:pt>
                <c:pt idx="3218">
                  <c:v>6.2929463606380232</c:v>
                </c:pt>
                <c:pt idx="3219">
                  <c:v>4.3601633666693989</c:v>
                </c:pt>
                <c:pt idx="3220">
                  <c:v>5.6024728183371604</c:v>
                </c:pt>
                <c:pt idx="3221">
                  <c:v>2.8534955181074433</c:v>
                </c:pt>
                <c:pt idx="3222">
                  <c:v>4.8692906518093348</c:v>
                </c:pt>
                <c:pt idx="3223">
                  <c:v>5.9466060513402565</c:v>
                </c:pt>
                <c:pt idx="3224">
                  <c:v>6.8678530491125791</c:v>
                </c:pt>
                <c:pt idx="3225">
                  <c:v>5.0809006697600898</c:v>
                </c:pt>
                <c:pt idx="3226">
                  <c:v>4.0470491171899692</c:v>
                </c:pt>
                <c:pt idx="3227">
                  <c:v>5.134390741028164</c:v>
                </c:pt>
                <c:pt idx="3228">
                  <c:v>5.7433135061954221</c:v>
                </c:pt>
                <c:pt idx="3229">
                  <c:v>6.1220247580194025</c:v>
                </c:pt>
                <c:pt idx="3230">
                  <c:v>2.5947444703835951</c:v>
                </c:pt>
                <c:pt idx="3231">
                  <c:v>3.1709627706614443</c:v>
                </c:pt>
                <c:pt idx="3232">
                  <c:v>4.1925232614248653</c:v>
                </c:pt>
                <c:pt idx="3233">
                  <c:v>4.8365643475708016</c:v>
                </c:pt>
                <c:pt idx="3234">
                  <c:v>6.5472445899083169</c:v>
                </c:pt>
                <c:pt idx="3235">
                  <c:v>4.3286605581110358</c:v>
                </c:pt>
                <c:pt idx="3236">
                  <c:v>7.7404980586537118</c:v>
                </c:pt>
                <c:pt idx="3237">
                  <c:v>2.2249518071067627</c:v>
                </c:pt>
                <c:pt idx="3238">
                  <c:v>6.6096218847330483</c:v>
                </c:pt>
                <c:pt idx="3239">
                  <c:v>5.6060761136223229</c:v>
                </c:pt>
                <c:pt idx="3240">
                  <c:v>4.4533684950498031</c:v>
                </c:pt>
                <c:pt idx="3241">
                  <c:v>4.5690873645468031</c:v>
                </c:pt>
                <c:pt idx="3242">
                  <c:v>4.3567079887357014</c:v>
                </c:pt>
                <c:pt idx="3243">
                  <c:v>5.2398650746563469</c:v>
                </c:pt>
                <c:pt idx="3244">
                  <c:v>6.3438380441191438</c:v>
                </c:pt>
                <c:pt idx="3245">
                  <c:v>3.9836511694992645</c:v>
                </c:pt>
                <c:pt idx="3246">
                  <c:v>5.9282663919184397</c:v>
                </c:pt>
                <c:pt idx="3247">
                  <c:v>3.8979961266207415</c:v>
                </c:pt>
                <c:pt idx="3248">
                  <c:v>7.1529489095164767</c:v>
                </c:pt>
                <c:pt idx="3249">
                  <c:v>6.3039106205947171</c:v>
                </c:pt>
                <c:pt idx="3250">
                  <c:v>5.1945535107084329</c:v>
                </c:pt>
                <c:pt idx="3251">
                  <c:v>6.2232641787347127</c:v>
                </c:pt>
                <c:pt idx="3252">
                  <c:v>3.5988330784110225</c:v>
                </c:pt>
                <c:pt idx="3253">
                  <c:v>5.081899896781664</c:v>
                </c:pt>
                <c:pt idx="3254">
                  <c:v>5.3635944258137522</c:v>
                </c:pt>
                <c:pt idx="3255">
                  <c:v>8.0622134918176194</c:v>
                </c:pt>
                <c:pt idx="3256">
                  <c:v>5.4683349711423412</c:v>
                </c:pt>
                <c:pt idx="3257">
                  <c:v>5.9774179360290072</c:v>
                </c:pt>
                <c:pt idx="3258">
                  <c:v>5.0051834223421405</c:v>
                </c:pt>
                <c:pt idx="3259">
                  <c:v>5.7495913876308187</c:v>
                </c:pt>
                <c:pt idx="3260">
                  <c:v>6.8032146945158587</c:v>
                </c:pt>
                <c:pt idx="3261">
                  <c:v>6.5681812178934811</c:v>
                </c:pt>
                <c:pt idx="3262">
                  <c:v>3.6808814436605459</c:v>
                </c:pt>
                <c:pt idx="3263">
                  <c:v>4.9858161784939545</c:v>
                </c:pt>
                <c:pt idx="3264">
                  <c:v>5.1059730695178018</c:v>
                </c:pt>
                <c:pt idx="3265">
                  <c:v>4.96603967302421</c:v>
                </c:pt>
                <c:pt idx="3266">
                  <c:v>2.8466463912542297</c:v>
                </c:pt>
                <c:pt idx="3267">
                  <c:v>6.6963469495444379</c:v>
                </c:pt>
                <c:pt idx="3268">
                  <c:v>6.4952755007721024</c:v>
                </c:pt>
                <c:pt idx="3269">
                  <c:v>5.3081000763536066</c:v>
                </c:pt>
                <c:pt idx="3270">
                  <c:v>4.7454980027822291</c:v>
                </c:pt>
                <c:pt idx="3271">
                  <c:v>5.3060491273897572</c:v>
                </c:pt>
                <c:pt idx="3272">
                  <c:v>3.9986440931377256</c:v>
                </c:pt>
                <c:pt idx="3273">
                  <c:v>4.6006548295346086</c:v>
                </c:pt>
                <c:pt idx="3274">
                  <c:v>5.5959155867620494</c:v>
                </c:pt>
                <c:pt idx="3275">
                  <c:v>2.2454584398553488</c:v>
                </c:pt>
                <c:pt idx="3276">
                  <c:v>6.42954768003779</c:v>
                </c:pt>
                <c:pt idx="3277">
                  <c:v>4.0177150065000031</c:v>
                </c:pt>
                <c:pt idx="3278">
                  <c:v>5.2817158214551645</c:v>
                </c:pt>
                <c:pt idx="3279">
                  <c:v>6.8630120200333753</c:v>
                </c:pt>
                <c:pt idx="3280">
                  <c:v>4.6715410209612998</c:v>
                </c:pt>
                <c:pt idx="3281">
                  <c:v>5.9290736755235747</c:v>
                </c:pt>
                <c:pt idx="3282">
                  <c:v>4.5221949973968876</c:v>
                </c:pt>
                <c:pt idx="3283">
                  <c:v>4.1819082736918958</c:v>
                </c:pt>
                <c:pt idx="3284">
                  <c:v>4.2332608784762726</c:v>
                </c:pt>
                <c:pt idx="3285">
                  <c:v>8.0889087479167365</c:v>
                </c:pt>
                <c:pt idx="3286">
                  <c:v>2.1062943422791047</c:v>
                </c:pt>
                <c:pt idx="3287">
                  <c:v>4.7025742847445224</c:v>
                </c:pt>
                <c:pt idx="3288">
                  <c:v>8.2168084236316137</c:v>
                </c:pt>
                <c:pt idx="3289">
                  <c:v>6.0828408160069891</c:v>
                </c:pt>
                <c:pt idx="3290">
                  <c:v>4.8799937741567394</c:v>
                </c:pt>
                <c:pt idx="3291">
                  <c:v>4.2964044645524737</c:v>
                </c:pt>
                <c:pt idx="3292">
                  <c:v>4.3140725121573453</c:v>
                </c:pt>
                <c:pt idx="3293">
                  <c:v>4.1958438355706473</c:v>
                </c:pt>
                <c:pt idx="3294">
                  <c:v>3.4227566120541852</c:v>
                </c:pt>
                <c:pt idx="3295">
                  <c:v>4.0047105946424892</c:v>
                </c:pt>
                <c:pt idx="3296">
                  <c:v>6.7270268019758053</c:v>
                </c:pt>
                <c:pt idx="3297">
                  <c:v>3.5615625154999968</c:v>
                </c:pt>
                <c:pt idx="3298">
                  <c:v>4.8446198246953056</c:v>
                </c:pt>
                <c:pt idx="3299">
                  <c:v>4.0474727976983225</c:v>
                </c:pt>
                <c:pt idx="3300">
                  <c:v>3.5792815649999987</c:v>
                </c:pt>
                <c:pt idx="3301">
                  <c:v>5.3090614540484893</c:v>
                </c:pt>
                <c:pt idx="3302">
                  <c:v>3.7289711155000003</c:v>
                </c:pt>
                <c:pt idx="3303">
                  <c:v>6.125541422825874</c:v>
                </c:pt>
                <c:pt idx="3304">
                  <c:v>6.5143148200023635</c:v>
                </c:pt>
                <c:pt idx="3305">
                  <c:v>4.4052755151694365</c:v>
                </c:pt>
                <c:pt idx="3306">
                  <c:v>7.5855809901658011</c:v>
                </c:pt>
                <c:pt idx="3307">
                  <c:v>3.8370518698437515</c:v>
                </c:pt>
                <c:pt idx="3308">
                  <c:v>4.1052403687499996</c:v>
                </c:pt>
                <c:pt idx="3309">
                  <c:v>4.8641159449410676</c:v>
                </c:pt>
                <c:pt idx="3310">
                  <c:v>4.0890325002499992</c:v>
                </c:pt>
                <c:pt idx="3311">
                  <c:v>4.6541139193382364</c:v>
                </c:pt>
                <c:pt idx="3312">
                  <c:v>4.0080360827500012</c:v>
                </c:pt>
                <c:pt idx="3313">
                  <c:v>4.0464895022984759</c:v>
                </c:pt>
                <c:pt idx="3314">
                  <c:v>6.6326549905270795</c:v>
                </c:pt>
                <c:pt idx="3315">
                  <c:v>4.3680492354013722</c:v>
                </c:pt>
                <c:pt idx="3316">
                  <c:v>5.7885560488411816</c:v>
                </c:pt>
                <c:pt idx="3317">
                  <c:v>3.6352874184143076</c:v>
                </c:pt>
                <c:pt idx="3318">
                  <c:v>3.775398630499998</c:v>
                </c:pt>
                <c:pt idx="3319">
                  <c:v>3.6784360306183164</c:v>
                </c:pt>
                <c:pt idx="3320">
                  <c:v>3.1580240277499989</c:v>
                </c:pt>
                <c:pt idx="3321">
                  <c:v>5.3333277088970732</c:v>
                </c:pt>
                <c:pt idx="3322">
                  <c:v>2.8333335671250026</c:v>
                </c:pt>
                <c:pt idx="3323">
                  <c:v>4.4069007732239402</c:v>
                </c:pt>
                <c:pt idx="3324">
                  <c:v>5.434650469422305</c:v>
                </c:pt>
                <c:pt idx="3325">
                  <c:v>3.6295740926150479</c:v>
                </c:pt>
                <c:pt idx="3326">
                  <c:v>5.6882969447518876</c:v>
                </c:pt>
                <c:pt idx="3327">
                  <c:v>2.969943104500004</c:v>
                </c:pt>
                <c:pt idx="3328">
                  <c:v>3.5859774353253004</c:v>
                </c:pt>
                <c:pt idx="3329">
                  <c:v>7.2561307425135446</c:v>
                </c:pt>
                <c:pt idx="3330">
                  <c:v>5.7112511108187043</c:v>
                </c:pt>
                <c:pt idx="3331">
                  <c:v>6.4539180886343788</c:v>
                </c:pt>
                <c:pt idx="3332">
                  <c:v>3.0567167607221313</c:v>
                </c:pt>
                <c:pt idx="3333">
                  <c:v>2.6538547014073464</c:v>
                </c:pt>
                <c:pt idx="3334">
                  <c:v>4.040333112040174</c:v>
                </c:pt>
                <c:pt idx="3335">
                  <c:v>3.5305633551209059</c:v>
                </c:pt>
                <c:pt idx="3336">
                  <c:v>5.0970812937897456</c:v>
                </c:pt>
                <c:pt idx="3337">
                  <c:v>3.0968692255492769</c:v>
                </c:pt>
                <c:pt idx="3338">
                  <c:v>4.7223370811743406</c:v>
                </c:pt>
                <c:pt idx="3339">
                  <c:v>5.5384073883098832</c:v>
                </c:pt>
                <c:pt idx="3340">
                  <c:v>5.9266241130622976</c:v>
                </c:pt>
                <c:pt idx="3341">
                  <c:v>4.6849699062715757</c:v>
                </c:pt>
                <c:pt idx="3342">
                  <c:v>5.1274640187579426</c:v>
                </c:pt>
                <c:pt idx="3343">
                  <c:v>4.1286476286985252</c:v>
                </c:pt>
                <c:pt idx="3344">
                  <c:v>4.7896424314072572</c:v>
                </c:pt>
                <c:pt idx="3345">
                  <c:v>3.6643614189598708</c:v>
                </c:pt>
                <c:pt idx="3346">
                  <c:v>5.7055372426100472</c:v>
                </c:pt>
                <c:pt idx="3347">
                  <c:v>3.5216820997500005</c:v>
                </c:pt>
                <c:pt idx="3348">
                  <c:v>5.4116106249738483</c:v>
                </c:pt>
                <c:pt idx="3349">
                  <c:v>7.8501117903785635</c:v>
                </c:pt>
                <c:pt idx="3350">
                  <c:v>3.8861612616345838</c:v>
                </c:pt>
                <c:pt idx="3351">
                  <c:v>5.2108473789503966</c:v>
                </c:pt>
                <c:pt idx="3352">
                  <c:v>3.5894602601983223</c:v>
                </c:pt>
                <c:pt idx="3353">
                  <c:v>3.6931459805008608</c:v>
                </c:pt>
                <c:pt idx="3354">
                  <c:v>5.8944779022251002</c:v>
                </c:pt>
                <c:pt idx="3355">
                  <c:v>3.714159904415558</c:v>
                </c:pt>
                <c:pt idx="3356">
                  <c:v>5.4397602413380035</c:v>
                </c:pt>
                <c:pt idx="3357">
                  <c:v>4.2051321187922248</c:v>
                </c:pt>
                <c:pt idx="3358">
                  <c:v>4.4978500516094675</c:v>
                </c:pt>
                <c:pt idx="3359">
                  <c:v>6.199665253956403</c:v>
                </c:pt>
                <c:pt idx="3360">
                  <c:v>4.3595557980965154</c:v>
                </c:pt>
                <c:pt idx="3361">
                  <c:v>4.6687621663347558</c:v>
                </c:pt>
                <c:pt idx="3362">
                  <c:v>4.1875458880513481</c:v>
                </c:pt>
                <c:pt idx="3363">
                  <c:v>5.7764444199951157</c:v>
                </c:pt>
                <c:pt idx="3364">
                  <c:v>7.4065113083125027</c:v>
                </c:pt>
                <c:pt idx="3365">
                  <c:v>3.8527491326155783</c:v>
                </c:pt>
                <c:pt idx="3366">
                  <c:v>5.2502387868931137</c:v>
                </c:pt>
                <c:pt idx="3367">
                  <c:v>3.1225885565795704</c:v>
                </c:pt>
                <c:pt idx="3368">
                  <c:v>5.8096046331796884</c:v>
                </c:pt>
                <c:pt idx="3369">
                  <c:v>6.3331941476806612</c:v>
                </c:pt>
                <c:pt idx="3370">
                  <c:v>5.2306505524101592</c:v>
                </c:pt>
                <c:pt idx="3371">
                  <c:v>6.6254726425518768</c:v>
                </c:pt>
                <c:pt idx="3372">
                  <c:v>3.795981753087645</c:v>
                </c:pt>
                <c:pt idx="3373">
                  <c:v>4.4945580639118941</c:v>
                </c:pt>
                <c:pt idx="3374">
                  <c:v>7.1257514084836355</c:v>
                </c:pt>
                <c:pt idx="3375">
                  <c:v>4.4343606115033687</c:v>
                </c:pt>
                <c:pt idx="3376">
                  <c:v>3.333175408390729</c:v>
                </c:pt>
                <c:pt idx="3377">
                  <c:v>4.8317093484335913</c:v>
                </c:pt>
                <c:pt idx="3378">
                  <c:v>3.1488432207501784</c:v>
                </c:pt>
                <c:pt idx="3379">
                  <c:v>1.3883616363931184</c:v>
                </c:pt>
                <c:pt idx="3380">
                  <c:v>3.1554265011232316</c:v>
                </c:pt>
                <c:pt idx="3381">
                  <c:v>1.0277394215640321</c:v>
                </c:pt>
                <c:pt idx="3382">
                  <c:v>3.5668847999384958</c:v>
                </c:pt>
                <c:pt idx="3383">
                  <c:v>3.5536338064816011</c:v>
                </c:pt>
                <c:pt idx="3384">
                  <c:v>5.0234007463315118</c:v>
                </c:pt>
                <c:pt idx="3385">
                  <c:v>3.8137227875000015</c:v>
                </c:pt>
                <c:pt idx="3386">
                  <c:v>5.8760134712480472</c:v>
                </c:pt>
                <c:pt idx="3387">
                  <c:v>3.9257680218750011</c:v>
                </c:pt>
                <c:pt idx="3388">
                  <c:v>5.6709422488512473</c:v>
                </c:pt>
                <c:pt idx="3389">
                  <c:v>5.8684879256068871</c:v>
                </c:pt>
                <c:pt idx="3390">
                  <c:v>5.0197842275028801</c:v>
                </c:pt>
                <c:pt idx="3391">
                  <c:v>6.5250979479253459</c:v>
                </c:pt>
                <c:pt idx="3392">
                  <c:v>4.4431403903622435</c:v>
                </c:pt>
                <c:pt idx="3393">
                  <c:v>4.7647183514915348</c:v>
                </c:pt>
                <c:pt idx="3394">
                  <c:v>5.2211535328886693</c:v>
                </c:pt>
                <c:pt idx="3395">
                  <c:v>3.2076364491249993</c:v>
                </c:pt>
                <c:pt idx="3396">
                  <c:v>6.2209096779302291</c:v>
                </c:pt>
                <c:pt idx="3397">
                  <c:v>2.9253610851249991</c:v>
                </c:pt>
                <c:pt idx="3398">
                  <c:v>4.6236248815166796</c:v>
                </c:pt>
                <c:pt idx="3399">
                  <c:v>6.6834800352424768</c:v>
                </c:pt>
                <c:pt idx="3400">
                  <c:v>3.0619431412726268</c:v>
                </c:pt>
                <c:pt idx="3401">
                  <c:v>3.7624823960038598</c:v>
                </c:pt>
                <c:pt idx="3402">
                  <c:v>3.842353186925529</c:v>
                </c:pt>
                <c:pt idx="3403">
                  <c:v>5.3226399321553064</c:v>
                </c:pt>
                <c:pt idx="3404">
                  <c:v>3.5097543841124854</c:v>
                </c:pt>
                <c:pt idx="3405">
                  <c:v>4.8209207762422093</c:v>
                </c:pt>
                <c:pt idx="3406">
                  <c:v>4.8018409861605065</c:v>
                </c:pt>
                <c:pt idx="3407">
                  <c:v>3.8226144607152186</c:v>
                </c:pt>
                <c:pt idx="3408">
                  <c:v>6.4132596743880441</c:v>
                </c:pt>
                <c:pt idx="3409">
                  <c:v>6.6243893620645196</c:v>
                </c:pt>
                <c:pt idx="3410">
                  <c:v>4.8834958145153671</c:v>
                </c:pt>
                <c:pt idx="3411">
                  <c:v>4.1346425911248081</c:v>
                </c:pt>
                <c:pt idx="3412">
                  <c:v>3.6776865452720138</c:v>
                </c:pt>
                <c:pt idx="3413">
                  <c:v>3.769173497823564</c:v>
                </c:pt>
                <c:pt idx="3414">
                  <c:v>4.6396518608779527</c:v>
                </c:pt>
                <c:pt idx="3415">
                  <c:v>3.7398626282621219</c:v>
                </c:pt>
                <c:pt idx="3416">
                  <c:v>5.4638797000077224</c:v>
                </c:pt>
                <c:pt idx="3417">
                  <c:v>3.0835689153289376</c:v>
                </c:pt>
                <c:pt idx="3418">
                  <c:v>4.5990204605568721</c:v>
                </c:pt>
                <c:pt idx="3419">
                  <c:v>4.2756658482606644</c:v>
                </c:pt>
                <c:pt idx="3420">
                  <c:v>4.543691459541364</c:v>
                </c:pt>
                <c:pt idx="3421">
                  <c:v>6.6993112448550436</c:v>
                </c:pt>
                <c:pt idx="3422">
                  <c:v>3.6804565232499957</c:v>
                </c:pt>
                <c:pt idx="3423">
                  <c:v>5.2872892379133871</c:v>
                </c:pt>
                <c:pt idx="3424">
                  <c:v>4.2263319829939761</c:v>
                </c:pt>
                <c:pt idx="3425">
                  <c:v>4.9787911709599415</c:v>
                </c:pt>
                <c:pt idx="3426">
                  <c:v>6.3568772229869452</c:v>
                </c:pt>
                <c:pt idx="3427">
                  <c:v>4.2137517235653092</c:v>
                </c:pt>
                <c:pt idx="3428">
                  <c:v>6.9482944991432687</c:v>
                </c:pt>
                <c:pt idx="3429">
                  <c:v>3.7388609904958932</c:v>
                </c:pt>
                <c:pt idx="3430">
                  <c:v>4.367806707566162</c:v>
                </c:pt>
                <c:pt idx="3431">
                  <c:v>1.9825590388498977</c:v>
                </c:pt>
                <c:pt idx="3432">
                  <c:v>5.152660797655237</c:v>
                </c:pt>
                <c:pt idx="3433">
                  <c:v>4.050189491599542</c:v>
                </c:pt>
                <c:pt idx="3434">
                  <c:v>7.081083742685597</c:v>
                </c:pt>
                <c:pt idx="3435">
                  <c:v>5.7794273744757589</c:v>
                </c:pt>
                <c:pt idx="3436">
                  <c:v>4.8395987406252114</c:v>
                </c:pt>
                <c:pt idx="3437">
                  <c:v>4.9527001727874449</c:v>
                </c:pt>
                <c:pt idx="3438">
                  <c:v>5.5984949212332138</c:v>
                </c:pt>
                <c:pt idx="3439">
                  <c:v>6.5299057856766538</c:v>
                </c:pt>
                <c:pt idx="3440">
                  <c:v>4.6512092732698758</c:v>
                </c:pt>
                <c:pt idx="3441">
                  <c:v>2.6689013414957508</c:v>
                </c:pt>
                <c:pt idx="3442">
                  <c:v>4.0013436278747534</c:v>
                </c:pt>
                <c:pt idx="3443">
                  <c:v>5.4885378061790515</c:v>
                </c:pt>
                <c:pt idx="3444">
                  <c:v>6.5873728647471914</c:v>
                </c:pt>
                <c:pt idx="3445">
                  <c:v>3.8011648491015624</c:v>
                </c:pt>
                <c:pt idx="3446">
                  <c:v>7.9549355509591946</c:v>
                </c:pt>
                <c:pt idx="3447">
                  <c:v>2.9163700998647828</c:v>
                </c:pt>
                <c:pt idx="3448">
                  <c:v>5.4018193854825913</c:v>
                </c:pt>
                <c:pt idx="3449">
                  <c:v>6.8653606490623513</c:v>
                </c:pt>
                <c:pt idx="3450">
                  <c:v>3.8166589059062535</c:v>
                </c:pt>
                <c:pt idx="3451">
                  <c:v>3.8684635472448696</c:v>
                </c:pt>
                <c:pt idx="3452">
                  <c:v>4.0610627354069599</c:v>
                </c:pt>
                <c:pt idx="3453">
                  <c:v>5.0637834190996074</c:v>
                </c:pt>
                <c:pt idx="3454">
                  <c:v>6.3307905003321032</c:v>
                </c:pt>
                <c:pt idx="3455">
                  <c:v>3.8276818459578799</c:v>
                </c:pt>
                <c:pt idx="3456">
                  <c:v>6.9448601136447801</c:v>
                </c:pt>
                <c:pt idx="3457">
                  <c:v>3.823948243311813</c:v>
                </c:pt>
                <c:pt idx="3458">
                  <c:v>6.8777785599863268</c:v>
                </c:pt>
                <c:pt idx="3459">
                  <c:v>6.0220339051930436</c:v>
                </c:pt>
                <c:pt idx="3460">
                  <c:v>5.6762796701291904</c:v>
                </c:pt>
                <c:pt idx="3461">
                  <c:v>5.9806143189126741</c:v>
                </c:pt>
                <c:pt idx="3462">
                  <c:v>4.0116354237734395</c:v>
                </c:pt>
                <c:pt idx="3463">
                  <c:v>5.4452817015027142</c:v>
                </c:pt>
                <c:pt idx="3464">
                  <c:v>3.4965779878997036</c:v>
                </c:pt>
                <c:pt idx="3465">
                  <c:v>7.9866391464078177</c:v>
                </c:pt>
                <c:pt idx="3466">
                  <c:v>5.3514261186856089</c:v>
                </c:pt>
                <c:pt idx="3467">
                  <c:v>4.4347800326267519</c:v>
                </c:pt>
                <c:pt idx="3468">
                  <c:v>4.6975799826291187</c:v>
                </c:pt>
                <c:pt idx="3469">
                  <c:v>6.9176792616681375</c:v>
                </c:pt>
                <c:pt idx="3470">
                  <c:v>5.0407652447982851</c:v>
                </c:pt>
                <c:pt idx="3471">
                  <c:v>6.7957865311960584</c:v>
                </c:pt>
                <c:pt idx="3472">
                  <c:v>4.2841083893253966</c:v>
                </c:pt>
                <c:pt idx="3473">
                  <c:v>6.0070944875493844</c:v>
                </c:pt>
                <c:pt idx="3474">
                  <c:v>4.9776373360703374</c:v>
                </c:pt>
                <c:pt idx="3475">
                  <c:v>3.9604276102440532</c:v>
                </c:pt>
                <c:pt idx="3476">
                  <c:v>3.0130500210595015</c:v>
                </c:pt>
                <c:pt idx="3477">
                  <c:v>6.0204506519999974</c:v>
                </c:pt>
                <c:pt idx="3478">
                  <c:v>7.4049059620097726</c:v>
                </c:pt>
                <c:pt idx="3479">
                  <c:v>5.4711288825631845</c:v>
                </c:pt>
                <c:pt idx="3480">
                  <c:v>4.6451824561629795</c:v>
                </c:pt>
                <c:pt idx="3481">
                  <c:v>5.8427265999848759</c:v>
                </c:pt>
                <c:pt idx="3482">
                  <c:v>3.5277560713985689</c:v>
                </c:pt>
                <c:pt idx="3483">
                  <c:v>3.8068663460398557</c:v>
                </c:pt>
                <c:pt idx="3484">
                  <c:v>5.5422564468294686</c:v>
                </c:pt>
                <c:pt idx="3485">
                  <c:v>3.8752825402233881</c:v>
                </c:pt>
                <c:pt idx="3486">
                  <c:v>6.5808306584111405</c:v>
                </c:pt>
                <c:pt idx="3487">
                  <c:v>3.5972402924999969</c:v>
                </c:pt>
                <c:pt idx="3488">
                  <c:v>5.4314013252669078</c:v>
                </c:pt>
                <c:pt idx="3489">
                  <c:v>7.328184468430269</c:v>
                </c:pt>
                <c:pt idx="3490">
                  <c:v>4.3384066715100476</c:v>
                </c:pt>
                <c:pt idx="3491">
                  <c:v>5.1367141491808015</c:v>
                </c:pt>
                <c:pt idx="3492">
                  <c:v>4.217823476676811</c:v>
                </c:pt>
                <c:pt idx="3493">
                  <c:v>4.6839714909569832</c:v>
                </c:pt>
                <c:pt idx="3494">
                  <c:v>5.1472296653387835</c:v>
                </c:pt>
                <c:pt idx="3495">
                  <c:v>7.3964164962528187</c:v>
                </c:pt>
                <c:pt idx="3496">
                  <c:v>2.88613259166811</c:v>
                </c:pt>
                <c:pt idx="3497">
                  <c:v>5.6092524491349813</c:v>
                </c:pt>
                <c:pt idx="3498">
                  <c:v>7.7208072248281265</c:v>
                </c:pt>
                <c:pt idx="3499">
                  <c:v>4.6051545699269134</c:v>
                </c:pt>
                <c:pt idx="3500">
                  <c:v>4.4017781420546847</c:v>
                </c:pt>
                <c:pt idx="3501">
                  <c:v>4.7120378729595096</c:v>
                </c:pt>
                <c:pt idx="3502">
                  <c:v>5.0229350206580197</c:v>
                </c:pt>
                <c:pt idx="3503">
                  <c:v>4.989979295033022</c:v>
                </c:pt>
                <c:pt idx="3504">
                  <c:v>3.4689237129428747</c:v>
                </c:pt>
                <c:pt idx="3505">
                  <c:v>3.6707599036204535</c:v>
                </c:pt>
                <c:pt idx="3506">
                  <c:v>7.7216004438143333</c:v>
                </c:pt>
                <c:pt idx="3507">
                  <c:v>3.3488435283750011</c:v>
                </c:pt>
                <c:pt idx="3508">
                  <c:v>3.9105974945000028</c:v>
                </c:pt>
                <c:pt idx="3509">
                  <c:v>4.7033675825741064</c:v>
                </c:pt>
                <c:pt idx="3510">
                  <c:v>3.6222133471875129</c:v>
                </c:pt>
                <c:pt idx="3511">
                  <c:v>5.4475587334038735</c:v>
                </c:pt>
                <c:pt idx="3512">
                  <c:v>3.1533959622500021</c:v>
                </c:pt>
                <c:pt idx="3513">
                  <c:v>6.6428548186127978</c:v>
                </c:pt>
                <c:pt idx="3514">
                  <c:v>7.5041501717794041</c:v>
                </c:pt>
                <c:pt idx="3515">
                  <c:v>4.8906415502187492</c:v>
                </c:pt>
                <c:pt idx="3516">
                  <c:v>7.7585529974193355</c:v>
                </c:pt>
                <c:pt idx="3517">
                  <c:v>3.7094750980937476</c:v>
                </c:pt>
                <c:pt idx="3518">
                  <c:v>3.6353573128269172</c:v>
                </c:pt>
                <c:pt idx="3519">
                  <c:v>5.2824692814650138</c:v>
                </c:pt>
                <c:pt idx="3520">
                  <c:v>3.7109420934999999</c:v>
                </c:pt>
                <c:pt idx="3521">
                  <c:v>3.9484486121314397</c:v>
                </c:pt>
                <c:pt idx="3522">
                  <c:v>3.1430532122500026</c:v>
                </c:pt>
                <c:pt idx="3523">
                  <c:v>4.7526780926626593</c:v>
                </c:pt>
                <c:pt idx="3524">
                  <c:v>7.0389604357670157</c:v>
                </c:pt>
                <c:pt idx="3525">
                  <c:v>4.5534252423544928</c:v>
                </c:pt>
                <c:pt idx="3526">
                  <c:v>5.1289190681370052</c:v>
                </c:pt>
                <c:pt idx="3527">
                  <c:v>4.1873859990937543</c:v>
                </c:pt>
                <c:pt idx="3528">
                  <c:v>3.3501361965233087</c:v>
                </c:pt>
                <c:pt idx="3529">
                  <c:v>3.0787036882817853</c:v>
                </c:pt>
                <c:pt idx="3530">
                  <c:v>3.0457175988750009</c:v>
                </c:pt>
                <c:pt idx="3531">
                  <c:v>5.9232819640347429</c:v>
                </c:pt>
                <c:pt idx="3532">
                  <c:v>2.9968791216249961</c:v>
                </c:pt>
                <c:pt idx="3533">
                  <c:v>4.2917250191665346</c:v>
                </c:pt>
                <c:pt idx="3534">
                  <c:v>4.0843123093511826</c:v>
                </c:pt>
                <c:pt idx="3535">
                  <c:v>3.4008299672500009</c:v>
                </c:pt>
                <c:pt idx="3536">
                  <c:v>7.0020512490194298</c:v>
                </c:pt>
                <c:pt idx="3537">
                  <c:v>2.7502894862500025</c:v>
                </c:pt>
                <c:pt idx="3538">
                  <c:v>2.4631222957699035</c:v>
                </c:pt>
                <c:pt idx="3539">
                  <c:v>6.891175996571647</c:v>
                </c:pt>
                <c:pt idx="3540">
                  <c:v>4.3142333967656672</c:v>
                </c:pt>
                <c:pt idx="3541">
                  <c:v>6.3408986213351524</c:v>
                </c:pt>
                <c:pt idx="3542">
                  <c:v>4.6140870274296866</c:v>
                </c:pt>
                <c:pt idx="3543">
                  <c:v>4.9200295292412779</c:v>
                </c:pt>
                <c:pt idx="3544">
                  <c:v>4.4532887820153517</c:v>
                </c:pt>
                <c:pt idx="3545">
                  <c:v>3.2002992143686733</c:v>
                </c:pt>
                <c:pt idx="3546">
                  <c:v>6.1525161276906504</c:v>
                </c:pt>
                <c:pt idx="3547">
                  <c:v>3.0830351210016076</c:v>
                </c:pt>
                <c:pt idx="3548">
                  <c:v>4.023185229891995</c:v>
                </c:pt>
                <c:pt idx="3549">
                  <c:v>5.6743058285518853</c:v>
                </c:pt>
                <c:pt idx="3550">
                  <c:v>5.6212120924315059</c:v>
                </c:pt>
                <c:pt idx="3551">
                  <c:v>4.1426041150796982</c:v>
                </c:pt>
                <c:pt idx="3552">
                  <c:v>4.8664167319690694</c:v>
                </c:pt>
                <c:pt idx="3553">
                  <c:v>3.9142369365143885</c:v>
                </c:pt>
                <c:pt idx="3554">
                  <c:v>5.180285404376253</c:v>
                </c:pt>
                <c:pt idx="3555">
                  <c:v>3.9248224995056482</c:v>
                </c:pt>
                <c:pt idx="3556">
                  <c:v>4.6484714943165502</c:v>
                </c:pt>
                <c:pt idx="3557">
                  <c:v>3.4928166401875025</c:v>
                </c:pt>
                <c:pt idx="3558">
                  <c:v>3.5930752741704115</c:v>
                </c:pt>
                <c:pt idx="3559">
                  <c:v>6.8893265070859364</c:v>
                </c:pt>
                <c:pt idx="3560">
                  <c:v>3.8147266812514697</c:v>
                </c:pt>
                <c:pt idx="3561">
                  <c:v>5.4460469037191981</c:v>
                </c:pt>
                <c:pt idx="3562">
                  <c:v>3.5020266169352574</c:v>
                </c:pt>
                <c:pt idx="3563">
                  <c:v>4.1542713733062246</c:v>
                </c:pt>
                <c:pt idx="3564">
                  <c:v>5.7627973247795996</c:v>
                </c:pt>
                <c:pt idx="3565">
                  <c:v>3.2671374346239244</c:v>
                </c:pt>
                <c:pt idx="3566">
                  <c:v>4.9762255709152949</c:v>
                </c:pt>
                <c:pt idx="3567">
                  <c:v>3.476903655500001</c:v>
                </c:pt>
                <c:pt idx="3568">
                  <c:v>4.8625752782127005</c:v>
                </c:pt>
                <c:pt idx="3569">
                  <c:v>6.1912888668304005</c:v>
                </c:pt>
                <c:pt idx="3570">
                  <c:v>4.7639941605019533</c:v>
                </c:pt>
                <c:pt idx="3571">
                  <c:v>5.0323854735769604</c:v>
                </c:pt>
                <c:pt idx="3572">
                  <c:v>3.6871184150224767</c:v>
                </c:pt>
                <c:pt idx="3573">
                  <c:v>5.119571430118671</c:v>
                </c:pt>
                <c:pt idx="3574">
                  <c:v>7.7455110348506668</c:v>
                </c:pt>
                <c:pt idx="3575">
                  <c:v>5.1062633215320545</c:v>
                </c:pt>
                <c:pt idx="3576">
                  <c:v>4.8477996257082694</c:v>
                </c:pt>
                <c:pt idx="3577">
                  <c:v>3.8968778122161023</c:v>
                </c:pt>
                <c:pt idx="3578">
                  <c:v>6.0188369964766508</c:v>
                </c:pt>
                <c:pt idx="3579">
                  <c:v>6.2785697205643789</c:v>
                </c:pt>
                <c:pt idx="3580">
                  <c:v>5.6946775477914233</c:v>
                </c:pt>
                <c:pt idx="3581">
                  <c:v>6.2649366202589718</c:v>
                </c:pt>
                <c:pt idx="3582">
                  <c:v>4.326927826419567</c:v>
                </c:pt>
                <c:pt idx="3583">
                  <c:v>4.8024903963915042</c:v>
                </c:pt>
                <c:pt idx="3584">
                  <c:v>7.1323155811031187</c:v>
                </c:pt>
                <c:pt idx="3585">
                  <c:v>6.1091812197783177</c:v>
                </c:pt>
                <c:pt idx="3586">
                  <c:v>3.6857090810773738</c:v>
                </c:pt>
                <c:pt idx="3587">
                  <c:v>4.1519473591268152</c:v>
                </c:pt>
                <c:pt idx="3588">
                  <c:v>2.1902125521133273</c:v>
                </c:pt>
                <c:pt idx="3589">
                  <c:v>1.4200772272864912</c:v>
                </c:pt>
                <c:pt idx="3590">
                  <c:v>2.9916100788906244</c:v>
                </c:pt>
                <c:pt idx="3591">
                  <c:v>1.3229336075891274</c:v>
                </c:pt>
                <c:pt idx="3592">
                  <c:v>3.5882650971725538</c:v>
                </c:pt>
                <c:pt idx="3593">
                  <c:v>3.7703465180165985</c:v>
                </c:pt>
                <c:pt idx="3594">
                  <c:v>4.8246785546191422</c:v>
                </c:pt>
                <c:pt idx="3595">
                  <c:v>3.919809307628201</c:v>
                </c:pt>
                <c:pt idx="3596">
                  <c:v>5.6860450644251159</c:v>
                </c:pt>
                <c:pt idx="3597">
                  <c:v>3.5933349378749995</c:v>
                </c:pt>
                <c:pt idx="3598">
                  <c:v>5.4990881777910197</c:v>
                </c:pt>
                <c:pt idx="3599">
                  <c:v>5.0308163084599</c:v>
                </c:pt>
                <c:pt idx="3600">
                  <c:v>4.1729593500684334</c:v>
                </c:pt>
                <c:pt idx="3601">
                  <c:v>6.0372489161685055</c:v>
                </c:pt>
                <c:pt idx="3602">
                  <c:v>4.3847296716627744</c:v>
                </c:pt>
                <c:pt idx="3603">
                  <c:v>4.4347329195877148</c:v>
                </c:pt>
                <c:pt idx="3604">
                  <c:v>4.2505163342485552</c:v>
                </c:pt>
                <c:pt idx="3605">
                  <c:v>3.2597656262873365</c:v>
                </c:pt>
                <c:pt idx="3606">
                  <c:v>5.8886284162215903</c:v>
                </c:pt>
                <c:pt idx="3607">
                  <c:v>3.3632725149999985</c:v>
                </c:pt>
                <c:pt idx="3608">
                  <c:v>5.7179074870019999</c:v>
                </c:pt>
                <c:pt idx="3609">
                  <c:v>6.4700655962562141</c:v>
                </c:pt>
                <c:pt idx="3610">
                  <c:v>4.4447496772634416</c:v>
                </c:pt>
                <c:pt idx="3611">
                  <c:v>3.6368252512278847</c:v>
                </c:pt>
                <c:pt idx="3612">
                  <c:v>2.5714391010453821</c:v>
                </c:pt>
                <c:pt idx="3613">
                  <c:v>5.4090050450410132</c:v>
                </c:pt>
                <c:pt idx="3614">
                  <c:v>6.3162968680329197</c:v>
                </c:pt>
                <c:pt idx="3615">
                  <c:v>3.9532169586863599</c:v>
                </c:pt>
                <c:pt idx="3616">
                  <c:v>4.4229704044122053</c:v>
                </c:pt>
                <c:pt idx="3617">
                  <c:v>3.1954180118508582</c:v>
                </c:pt>
                <c:pt idx="3618">
                  <c:v>5.7824556055120118</c:v>
                </c:pt>
                <c:pt idx="3619">
                  <c:v>6.8875042926811112</c:v>
                </c:pt>
                <c:pt idx="3620">
                  <c:v>4.4964341122228255</c:v>
                </c:pt>
                <c:pt idx="3621">
                  <c:v>3.7646437359706999</c:v>
                </c:pt>
                <c:pt idx="3622">
                  <c:v>3.5312858476357398</c:v>
                </c:pt>
                <c:pt idx="3623">
                  <c:v>4.0916064343369136</c:v>
                </c:pt>
                <c:pt idx="3624">
                  <c:v>6.1008331878194575</c:v>
                </c:pt>
                <c:pt idx="3625">
                  <c:v>4.4673667068084359</c:v>
                </c:pt>
                <c:pt idx="3626">
                  <c:v>5.6696216215148842</c:v>
                </c:pt>
                <c:pt idx="3627">
                  <c:v>3.5424740356958218</c:v>
                </c:pt>
                <c:pt idx="3628">
                  <c:v>4.9808522955585985</c:v>
                </c:pt>
                <c:pt idx="3629">
                  <c:v>3.7343223181256633</c:v>
                </c:pt>
                <c:pt idx="3630">
                  <c:v>3.8475754397426716</c:v>
                </c:pt>
                <c:pt idx="3631">
                  <c:v>6.4466529670991513</c:v>
                </c:pt>
                <c:pt idx="3632">
                  <c:v>3.7559811728539874</c:v>
                </c:pt>
                <c:pt idx="3633">
                  <c:v>4.846842940831702</c:v>
                </c:pt>
                <c:pt idx="3634">
                  <c:v>6.1979199169928734</c:v>
                </c:pt>
                <c:pt idx="3635">
                  <c:v>4.7275837705856976</c:v>
                </c:pt>
                <c:pt idx="3636">
                  <c:v>6.3319148986363443</c:v>
                </c:pt>
                <c:pt idx="3637">
                  <c:v>4.3158735537216089</c:v>
                </c:pt>
                <c:pt idx="3638">
                  <c:v>6.918396753922889</c:v>
                </c:pt>
                <c:pt idx="3639">
                  <c:v>3.9605921040435228</c:v>
                </c:pt>
                <c:pt idx="3640">
                  <c:v>6.6531456676758012</c:v>
                </c:pt>
                <c:pt idx="3641">
                  <c:v>3.2507965531962055</c:v>
                </c:pt>
                <c:pt idx="3642">
                  <c:v>5.5271750596051881</c:v>
                </c:pt>
                <c:pt idx="3643">
                  <c:v>4.3753208378695785</c:v>
                </c:pt>
                <c:pt idx="3644">
                  <c:v>6.2568075942452746</c:v>
                </c:pt>
                <c:pt idx="3645">
                  <c:v>3.1664031633552723</c:v>
                </c:pt>
                <c:pt idx="3646">
                  <c:v>4.102785773650254</c:v>
                </c:pt>
                <c:pt idx="3647">
                  <c:v>4.9790015049472647</c:v>
                </c:pt>
                <c:pt idx="3648">
                  <c:v>5.6430398074895542</c:v>
                </c:pt>
                <c:pt idx="3649">
                  <c:v>7.1134226490578065</c:v>
                </c:pt>
                <c:pt idx="3650">
                  <c:v>4.6850869453106432</c:v>
                </c:pt>
                <c:pt idx="3651">
                  <c:v>4.9697145732599202</c:v>
                </c:pt>
                <c:pt idx="3652">
                  <c:v>3.7694506666438556</c:v>
                </c:pt>
                <c:pt idx="3653">
                  <c:v>5.3571788529871398</c:v>
                </c:pt>
                <c:pt idx="3654">
                  <c:v>6.8255401929901147</c:v>
                </c:pt>
                <c:pt idx="3655">
                  <c:v>4.4442888730629821</c:v>
                </c:pt>
                <c:pt idx="3656">
                  <c:v>7.6759370620721725</c:v>
                </c:pt>
                <c:pt idx="3657">
                  <c:v>5.0824854919542464</c:v>
                </c:pt>
                <c:pt idx="3658">
                  <c:v>6.2087395848954179</c:v>
                </c:pt>
                <c:pt idx="3659">
                  <c:v>6.7511717271396856</c:v>
                </c:pt>
                <c:pt idx="3660">
                  <c:v>4.9273598272930368</c:v>
                </c:pt>
                <c:pt idx="3661">
                  <c:v>4.544443421598368</c:v>
                </c:pt>
                <c:pt idx="3662">
                  <c:v>3.7681137734335657</c:v>
                </c:pt>
                <c:pt idx="3663">
                  <c:v>5.4509369622271588</c:v>
                </c:pt>
                <c:pt idx="3664">
                  <c:v>6.9593840367534661</c:v>
                </c:pt>
                <c:pt idx="3665">
                  <c:v>3.9127804352354776</c:v>
                </c:pt>
                <c:pt idx="3666">
                  <c:v>6.2717008609015483</c:v>
                </c:pt>
                <c:pt idx="3667">
                  <c:v>4.580685792267662</c:v>
                </c:pt>
                <c:pt idx="3668">
                  <c:v>7.0979018662304636</c:v>
                </c:pt>
                <c:pt idx="3669">
                  <c:v>5.1872834677473589</c:v>
                </c:pt>
                <c:pt idx="3670">
                  <c:v>5.818054170772827</c:v>
                </c:pt>
                <c:pt idx="3671">
                  <c:v>5.8499160988687757</c:v>
                </c:pt>
                <c:pt idx="3672">
                  <c:v>4.2577038256477611</c:v>
                </c:pt>
                <c:pt idx="3673">
                  <c:v>4.3119755855412532</c:v>
                </c:pt>
                <c:pt idx="3674">
                  <c:v>5.592093668663459</c:v>
                </c:pt>
                <c:pt idx="3675">
                  <c:v>7.9711382715462236</c:v>
                </c:pt>
                <c:pt idx="3676">
                  <c:v>4.940904652390179</c:v>
                </c:pt>
                <c:pt idx="3677">
                  <c:v>5.786583820133206</c:v>
                </c:pt>
                <c:pt idx="3678">
                  <c:v>6.3031158476036646</c:v>
                </c:pt>
                <c:pt idx="3679">
                  <c:v>7.2030044253115459</c:v>
                </c:pt>
                <c:pt idx="3680">
                  <c:v>4.8292960224805519</c:v>
                </c:pt>
                <c:pt idx="3681">
                  <c:v>6.8463007686230508</c:v>
                </c:pt>
                <c:pt idx="3682">
                  <c:v>4.6734579666062039</c:v>
                </c:pt>
                <c:pt idx="3683">
                  <c:v>4.1425802929328457</c:v>
                </c:pt>
                <c:pt idx="3684">
                  <c:v>4.9495946115311193</c:v>
                </c:pt>
                <c:pt idx="3685">
                  <c:v>5.448306262853456</c:v>
                </c:pt>
                <c:pt idx="3686">
                  <c:v>3.3632974315511346</c:v>
                </c:pt>
                <c:pt idx="3687">
                  <c:v>6.4137706963854004</c:v>
                </c:pt>
                <c:pt idx="3688">
                  <c:v>7.7108535641077678</c:v>
                </c:pt>
                <c:pt idx="3689">
                  <c:v>5.1616292108637731</c:v>
                </c:pt>
                <c:pt idx="3690">
                  <c:v>4.8198574109693482</c:v>
                </c:pt>
                <c:pt idx="3691">
                  <c:v>5.0421760834585152</c:v>
                </c:pt>
                <c:pt idx="3692">
                  <c:v>3.1438047891496534</c:v>
                </c:pt>
                <c:pt idx="3693">
                  <c:v>4.9274950007728311</c:v>
                </c:pt>
                <c:pt idx="3694">
                  <c:v>6.4421394731680985</c:v>
                </c:pt>
                <c:pt idx="3695">
                  <c:v>3.1633922111219603</c:v>
                </c:pt>
                <c:pt idx="3696">
                  <c:v>6.5453612915466053</c:v>
                </c:pt>
                <c:pt idx="3697">
                  <c:v>3.4445936102848478</c:v>
                </c:pt>
                <c:pt idx="3698">
                  <c:v>5.4442223284199454</c:v>
                </c:pt>
                <c:pt idx="3699">
                  <c:v>7.2446729782575572</c:v>
                </c:pt>
                <c:pt idx="3700">
                  <c:v>5.5412401103476583</c:v>
                </c:pt>
                <c:pt idx="3701">
                  <c:v>5.148306140223827</c:v>
                </c:pt>
                <c:pt idx="3702">
                  <c:v>4.3841114356313202</c:v>
                </c:pt>
                <c:pt idx="3703">
                  <c:v>5.6719827043134714</c:v>
                </c:pt>
                <c:pt idx="3704">
                  <c:v>3.2747189823757408</c:v>
                </c:pt>
                <c:pt idx="3705">
                  <c:v>6.7838932065971216</c:v>
                </c:pt>
                <c:pt idx="3706">
                  <c:v>2.2644692448876387</c:v>
                </c:pt>
                <c:pt idx="3707">
                  <c:v>6.4432041492707635</c:v>
                </c:pt>
                <c:pt idx="3708">
                  <c:v>7.96614082748148</c:v>
                </c:pt>
                <c:pt idx="3709">
                  <c:v>6.8666176475015783</c:v>
                </c:pt>
                <c:pt idx="3710">
                  <c:v>5.6136254431962325</c:v>
                </c:pt>
                <c:pt idx="3711">
                  <c:v>5.3307436327733821</c:v>
                </c:pt>
                <c:pt idx="3712">
                  <c:v>3.9443657753543118</c:v>
                </c:pt>
                <c:pt idx="3713">
                  <c:v>4.434628844770268</c:v>
                </c:pt>
                <c:pt idx="3714">
                  <c:v>3.1652927184265534</c:v>
                </c:pt>
                <c:pt idx="3715">
                  <c:v>3.8525224905000037</c:v>
                </c:pt>
                <c:pt idx="3716">
                  <c:v>8.0321752059154523</c:v>
                </c:pt>
                <c:pt idx="3717">
                  <c:v>3.8670658921249963</c:v>
                </c:pt>
                <c:pt idx="3718">
                  <c:v>4.0086346597823148</c:v>
                </c:pt>
                <c:pt idx="3719">
                  <c:v>4.1626352222914704</c:v>
                </c:pt>
                <c:pt idx="3720">
                  <c:v>3.4503620262251005</c:v>
                </c:pt>
                <c:pt idx="3721">
                  <c:v>5.7134324445275286</c:v>
                </c:pt>
                <c:pt idx="3722">
                  <c:v>2.7853773569228046</c:v>
                </c:pt>
                <c:pt idx="3723">
                  <c:v>6.5697026819763922</c:v>
                </c:pt>
                <c:pt idx="3724">
                  <c:v>7.3600227963183578</c:v>
                </c:pt>
                <c:pt idx="3725">
                  <c:v>5.0839582768259568</c:v>
                </c:pt>
                <c:pt idx="3726">
                  <c:v>7.6823602844657568</c:v>
                </c:pt>
                <c:pt idx="3727">
                  <c:v>3.2498918573259843</c:v>
                </c:pt>
                <c:pt idx="3728">
                  <c:v>4.0571179065050513</c:v>
                </c:pt>
                <c:pt idx="3729">
                  <c:v>4.7404522274254699</c:v>
                </c:pt>
                <c:pt idx="3730">
                  <c:v>3.6218083992499963</c:v>
                </c:pt>
                <c:pt idx="3731">
                  <c:v>4.7029680043828321</c:v>
                </c:pt>
                <c:pt idx="3732">
                  <c:v>3.4819263819999975</c:v>
                </c:pt>
                <c:pt idx="3733">
                  <c:v>3.7565253787414785</c:v>
                </c:pt>
                <c:pt idx="3734">
                  <c:v>6.6970602915872899</c:v>
                </c:pt>
                <c:pt idx="3735">
                  <c:v>5.2865273266662793</c:v>
                </c:pt>
                <c:pt idx="3736">
                  <c:v>6.1127277575352039</c:v>
                </c:pt>
                <c:pt idx="3737">
                  <c:v>4.3840646198759714</c:v>
                </c:pt>
                <c:pt idx="3738">
                  <c:v>3.5150782817423707</c:v>
                </c:pt>
                <c:pt idx="3739">
                  <c:v>5.0541002106054691</c:v>
                </c:pt>
                <c:pt idx="3740">
                  <c:v>3.1186435760344811</c:v>
                </c:pt>
                <c:pt idx="3741">
                  <c:v>6.0521944457888157</c:v>
                </c:pt>
                <c:pt idx="3742">
                  <c:v>2.649315678375002</c:v>
                </c:pt>
                <c:pt idx="3743">
                  <c:v>4.5630391039936562</c:v>
                </c:pt>
                <c:pt idx="3744">
                  <c:v>4.9311643871797308</c:v>
                </c:pt>
                <c:pt idx="3745">
                  <c:v>3.8007392660402175</c:v>
                </c:pt>
                <c:pt idx="3746">
                  <c:v>5.8776840394502017</c:v>
                </c:pt>
                <c:pt idx="3747">
                  <c:v>3.0527473682500013</c:v>
                </c:pt>
                <c:pt idx="3748">
                  <c:v>3.386754299391594</c:v>
                </c:pt>
                <c:pt idx="3749">
                  <c:v>6.6471291354737962</c:v>
                </c:pt>
                <c:pt idx="3750">
                  <c:v>3.8465629104069308</c:v>
                </c:pt>
                <c:pt idx="3751">
                  <c:v>6.2333402433238954</c:v>
                </c:pt>
                <c:pt idx="3752">
                  <c:v>3.6865084647142865</c:v>
                </c:pt>
                <c:pt idx="3753">
                  <c:v>4.5442380644228226</c:v>
                </c:pt>
                <c:pt idx="3754">
                  <c:v>4.4752810828345551</c:v>
                </c:pt>
                <c:pt idx="3755">
                  <c:v>3.212130168249999</c:v>
                </c:pt>
                <c:pt idx="3756">
                  <c:v>4.9903481783606223</c:v>
                </c:pt>
                <c:pt idx="3757">
                  <c:v>2.794684384395433</c:v>
                </c:pt>
                <c:pt idx="3758">
                  <c:v>4.1527576473449095</c:v>
                </c:pt>
                <c:pt idx="3759">
                  <c:v>5.5234397848168069</c:v>
                </c:pt>
                <c:pt idx="3760">
                  <c:v>5.878979775925778</c:v>
                </c:pt>
                <c:pt idx="3761">
                  <c:v>3.9288335938979562</c:v>
                </c:pt>
                <c:pt idx="3762">
                  <c:v>4.5149707674256874</c:v>
                </c:pt>
                <c:pt idx="3763">
                  <c:v>4.2245068582500007</c:v>
                </c:pt>
                <c:pt idx="3764">
                  <c:v>4.5454502462768538</c:v>
                </c:pt>
                <c:pt idx="3765">
                  <c:v>4.3326760917499989</c:v>
                </c:pt>
                <c:pt idx="3766">
                  <c:v>4.7800951122494766</c:v>
                </c:pt>
                <c:pt idx="3767">
                  <c:v>3.488327806062502</c:v>
                </c:pt>
                <c:pt idx="3768">
                  <c:v>3.9313572821380429</c:v>
                </c:pt>
                <c:pt idx="3769">
                  <c:v>7.4174381423525357</c:v>
                </c:pt>
                <c:pt idx="3770">
                  <c:v>3.5496400597104891</c:v>
                </c:pt>
                <c:pt idx="3771">
                  <c:v>5.7255338953271053</c:v>
                </c:pt>
                <c:pt idx="3772">
                  <c:v>3.1406242182499984</c:v>
                </c:pt>
                <c:pt idx="3773">
                  <c:v>4.2229532463333843</c:v>
                </c:pt>
                <c:pt idx="3774">
                  <c:v>5.6936796557107998</c:v>
                </c:pt>
                <c:pt idx="3775">
                  <c:v>4.0145570101495078</c:v>
                </c:pt>
                <c:pt idx="3776">
                  <c:v>4.0138444266275526</c:v>
                </c:pt>
                <c:pt idx="3777">
                  <c:v>3.8423003736710175</c:v>
                </c:pt>
                <c:pt idx="3778">
                  <c:v>5.5826102192412339</c:v>
                </c:pt>
                <c:pt idx="3779">
                  <c:v>5.0276891187095964</c:v>
                </c:pt>
                <c:pt idx="3780">
                  <c:v>5.0613424481289027</c:v>
                </c:pt>
                <c:pt idx="3781">
                  <c:v>2.9572266179773616</c:v>
                </c:pt>
                <c:pt idx="3782">
                  <c:v>3.4940380845000014</c:v>
                </c:pt>
                <c:pt idx="3783">
                  <c:v>3.502558215790545</c:v>
                </c:pt>
                <c:pt idx="3784">
                  <c:v>6.7268493680234371</c:v>
                </c:pt>
                <c:pt idx="3785">
                  <c:v>4.0340264131080179</c:v>
                </c:pt>
                <c:pt idx="3786">
                  <c:v>4.3860912155635781</c:v>
                </c:pt>
                <c:pt idx="3787">
                  <c:v>3.3692743707499986</c:v>
                </c:pt>
                <c:pt idx="3788">
                  <c:v>6.4211893161407314</c:v>
                </c:pt>
                <c:pt idx="3789">
                  <c:v>5.9692935025089637</c:v>
                </c:pt>
                <c:pt idx="3790">
                  <c:v>4.8957436706275015</c:v>
                </c:pt>
                <c:pt idx="3791">
                  <c:v>6.7622174469327048</c:v>
                </c:pt>
                <c:pt idx="3792">
                  <c:v>4.3414238035997332</c:v>
                </c:pt>
                <c:pt idx="3793">
                  <c:v>4.7587497024805021</c:v>
                </c:pt>
                <c:pt idx="3794">
                  <c:v>6.9906468125163919</c:v>
                </c:pt>
                <c:pt idx="3795">
                  <c:v>5.2439760455016486</c:v>
                </c:pt>
                <c:pt idx="3796">
                  <c:v>2.1530796092211735</c:v>
                </c:pt>
                <c:pt idx="3797">
                  <c:v>3.9122956091996901</c:v>
                </c:pt>
                <c:pt idx="3798">
                  <c:v>2.6043352145659289</c:v>
                </c:pt>
                <c:pt idx="3799">
                  <c:v>1.7826426500469825</c:v>
                </c:pt>
                <c:pt idx="3800">
                  <c:v>2.9416684127852037</c:v>
                </c:pt>
                <c:pt idx="3801">
                  <c:v>1.0036778540163664</c:v>
                </c:pt>
                <c:pt idx="3802">
                  <c:v>3.8829229226284516</c:v>
                </c:pt>
                <c:pt idx="3803">
                  <c:v>3.9748794193142021</c:v>
                </c:pt>
                <c:pt idx="3804">
                  <c:v>4.4849593681933442</c:v>
                </c:pt>
                <c:pt idx="3805">
                  <c:v>3.9994913907499985</c:v>
                </c:pt>
                <c:pt idx="3806">
                  <c:v>6.3376669506680656</c:v>
                </c:pt>
                <c:pt idx="3807">
                  <c:v>3.5976908806250041</c:v>
                </c:pt>
                <c:pt idx="3808">
                  <c:v>5.253567576616696</c:v>
                </c:pt>
                <c:pt idx="3809">
                  <c:v>4.6751091838285195</c:v>
                </c:pt>
                <c:pt idx="3810">
                  <c:v>4.7988937770907203</c:v>
                </c:pt>
                <c:pt idx="3811">
                  <c:v>5.7488388520491398</c:v>
                </c:pt>
                <c:pt idx="3812">
                  <c:v>3.7883999062435674</c:v>
                </c:pt>
                <c:pt idx="3813">
                  <c:v>3.8148233544571983</c:v>
                </c:pt>
                <c:pt idx="3814">
                  <c:v>6.0206786023390819</c:v>
                </c:pt>
                <c:pt idx="3815">
                  <c:v>3.3075846646305038</c:v>
                </c:pt>
                <c:pt idx="3816">
                  <c:v>5.4542046506665294</c:v>
                </c:pt>
                <c:pt idx="3817">
                  <c:v>3.133582257848202</c:v>
                </c:pt>
                <c:pt idx="3818">
                  <c:v>5.8234452308863869</c:v>
                </c:pt>
                <c:pt idx="3819">
                  <c:v>6.5349185662594937</c:v>
                </c:pt>
                <c:pt idx="3820">
                  <c:v>4.6923715986463925</c:v>
                </c:pt>
                <c:pt idx="3821">
                  <c:v>4.6349062706464936</c:v>
                </c:pt>
                <c:pt idx="3822">
                  <c:v>3.3657549722870312</c:v>
                </c:pt>
                <c:pt idx="3823">
                  <c:v>5.3704801310573576</c:v>
                </c:pt>
                <c:pt idx="3824">
                  <c:v>5.3309641151455081</c:v>
                </c:pt>
                <c:pt idx="3825">
                  <c:v>3.7816138333713987</c:v>
                </c:pt>
                <c:pt idx="3826">
                  <c:v>3.641660202007535</c:v>
                </c:pt>
                <c:pt idx="3827">
                  <c:v>3.6033744688181919</c:v>
                </c:pt>
                <c:pt idx="3828">
                  <c:v>5.4060307998505852</c:v>
                </c:pt>
                <c:pt idx="3829">
                  <c:v>6.6072146132519496</c:v>
                </c:pt>
                <c:pt idx="3830">
                  <c:v>3.9528599473510759</c:v>
                </c:pt>
                <c:pt idx="3831">
                  <c:v>4.9327584371988715</c:v>
                </c:pt>
                <c:pt idx="3832">
                  <c:v>3.6379863087066244</c:v>
                </c:pt>
                <c:pt idx="3833">
                  <c:v>4.0537666705753743</c:v>
                </c:pt>
                <c:pt idx="3834">
                  <c:v>5.361874585363017</c:v>
                </c:pt>
                <c:pt idx="3835">
                  <c:v>3.7705716881797979</c:v>
                </c:pt>
                <c:pt idx="3836">
                  <c:v>5.9702735962253275</c:v>
                </c:pt>
                <c:pt idx="3837">
                  <c:v>3.3841410604838273</c:v>
                </c:pt>
                <c:pt idx="3838">
                  <c:v>4.8702438946079276</c:v>
                </c:pt>
                <c:pt idx="3839">
                  <c:v>4.3055425600632367</c:v>
                </c:pt>
                <c:pt idx="3840">
                  <c:v>4.1329084028255654</c:v>
                </c:pt>
                <c:pt idx="3841">
                  <c:v>6.4381632496557089</c:v>
                </c:pt>
                <c:pt idx="3842">
                  <c:v>3.6908689994206547</c:v>
                </c:pt>
                <c:pt idx="3843">
                  <c:v>6.9940152933263882</c:v>
                </c:pt>
                <c:pt idx="3844">
                  <c:v>4.3288115389472699</c:v>
                </c:pt>
                <c:pt idx="3845">
                  <c:v>5.1264211227117364</c:v>
                </c:pt>
                <c:pt idx="3846">
                  <c:v>6.6087739471143889</c:v>
                </c:pt>
                <c:pt idx="3847">
                  <c:v>3.8526373189447867</c:v>
                </c:pt>
                <c:pt idx="3848">
                  <c:v>6.7687587821045314</c:v>
                </c:pt>
                <c:pt idx="3849">
                  <c:v>4.6254745330984113</c:v>
                </c:pt>
                <c:pt idx="3850">
                  <c:v>5.7609124211563358</c:v>
                </c:pt>
                <c:pt idx="3851">
                  <c:v>2.6064316314563194</c:v>
                </c:pt>
                <c:pt idx="3852">
                  <c:v>5.9505334805057446</c:v>
                </c:pt>
                <c:pt idx="3853">
                  <c:v>5.3134474547050932</c:v>
                </c:pt>
                <c:pt idx="3854">
                  <c:v>7.0668004076455029</c:v>
                </c:pt>
                <c:pt idx="3855">
                  <c:v>6.4543689241600859</c:v>
                </c:pt>
                <c:pt idx="3856">
                  <c:v>4.5066202841034135</c:v>
                </c:pt>
                <c:pt idx="3857">
                  <c:v>5.0099149661017819</c:v>
                </c:pt>
                <c:pt idx="3858">
                  <c:v>5.4760233274609176</c:v>
                </c:pt>
                <c:pt idx="3859">
                  <c:v>6.624183214485055</c:v>
                </c:pt>
                <c:pt idx="3860">
                  <c:v>3.6061660928313604</c:v>
                </c:pt>
                <c:pt idx="3861">
                  <c:v>3.5548549158229505</c:v>
                </c:pt>
                <c:pt idx="3862">
                  <c:v>3.8277885802358078</c:v>
                </c:pt>
                <c:pt idx="3863">
                  <c:v>5.1396758788381387</c:v>
                </c:pt>
                <c:pt idx="3864">
                  <c:v>6.1732825034435459</c:v>
                </c:pt>
                <c:pt idx="3865">
                  <c:v>4.1149378586977861</c:v>
                </c:pt>
                <c:pt idx="3866">
                  <c:v>7.5231487943669597</c:v>
                </c:pt>
                <c:pt idx="3867">
                  <c:v>4.4550523854882744</c:v>
                </c:pt>
                <c:pt idx="3868">
                  <c:v>7.1502857845546828</c:v>
                </c:pt>
                <c:pt idx="3869">
                  <c:v>5.0976203789288626</c:v>
                </c:pt>
                <c:pt idx="3870">
                  <c:v>4.6073751365034976</c:v>
                </c:pt>
                <c:pt idx="3871">
                  <c:v>4.5786106353584852</c:v>
                </c:pt>
                <c:pt idx="3872">
                  <c:v>3.7068864489139455</c:v>
                </c:pt>
                <c:pt idx="3873">
                  <c:v>4.9278992725485828</c:v>
                </c:pt>
                <c:pt idx="3874">
                  <c:v>5.6320620789576417</c:v>
                </c:pt>
                <c:pt idx="3875">
                  <c:v>4.321521486309285</c:v>
                </c:pt>
                <c:pt idx="3876">
                  <c:v>6.549262407535335</c:v>
                </c:pt>
                <c:pt idx="3877">
                  <c:v>4.0177420439999967</c:v>
                </c:pt>
                <c:pt idx="3878">
                  <c:v>6.9587240741485612</c:v>
                </c:pt>
                <c:pt idx="3879">
                  <c:v>6.0354167042566624</c:v>
                </c:pt>
                <c:pt idx="3880">
                  <c:v>4.6108572234083915</c:v>
                </c:pt>
                <c:pt idx="3881">
                  <c:v>6.5311713869736838</c:v>
                </c:pt>
                <c:pt idx="3882">
                  <c:v>4.4099684111732138</c:v>
                </c:pt>
                <c:pt idx="3883">
                  <c:v>5.0846478136808262</c:v>
                </c:pt>
                <c:pt idx="3884">
                  <c:v>3.7058436468517089</c:v>
                </c:pt>
                <c:pt idx="3885">
                  <c:v>7.5504614313206329</c:v>
                </c:pt>
                <c:pt idx="3886">
                  <c:v>6.3923286309277616</c:v>
                </c:pt>
                <c:pt idx="3887">
                  <c:v>5.2102142861152236</c:v>
                </c:pt>
                <c:pt idx="3888">
                  <c:v>5.6912794653361658</c:v>
                </c:pt>
                <c:pt idx="3889">
                  <c:v>7.2164543359254099</c:v>
                </c:pt>
                <c:pt idx="3890">
                  <c:v>6.12873133550044</c:v>
                </c:pt>
                <c:pt idx="3891">
                  <c:v>7.0793899685625252</c:v>
                </c:pt>
                <c:pt idx="3892">
                  <c:v>4.0392114723346797</c:v>
                </c:pt>
                <c:pt idx="3893">
                  <c:v>5.290579597178283</c:v>
                </c:pt>
                <c:pt idx="3894">
                  <c:v>4.7077971093986761</c:v>
                </c:pt>
                <c:pt idx="3895">
                  <c:v>4.6100946418071578</c:v>
                </c:pt>
                <c:pt idx="3896">
                  <c:v>2.4986799160897131</c:v>
                </c:pt>
                <c:pt idx="3897">
                  <c:v>7.2367284987581808</c:v>
                </c:pt>
                <c:pt idx="3898">
                  <c:v>7.1766802733102981</c:v>
                </c:pt>
                <c:pt idx="3899">
                  <c:v>5.5094784799231427</c:v>
                </c:pt>
                <c:pt idx="3900">
                  <c:v>4.6606543747568576</c:v>
                </c:pt>
                <c:pt idx="3901">
                  <c:v>6.1212319669377164</c:v>
                </c:pt>
                <c:pt idx="3902">
                  <c:v>4.4901508701326645</c:v>
                </c:pt>
                <c:pt idx="3903">
                  <c:v>4.1761273254943223</c:v>
                </c:pt>
                <c:pt idx="3904">
                  <c:v>6.1653608233823558</c:v>
                </c:pt>
                <c:pt idx="3905">
                  <c:v>3.6663853562320043</c:v>
                </c:pt>
                <c:pt idx="3906">
                  <c:v>6.8597710116024428</c:v>
                </c:pt>
                <c:pt idx="3907">
                  <c:v>3.934353392249994</c:v>
                </c:pt>
                <c:pt idx="3908">
                  <c:v>7.005673540400414</c:v>
                </c:pt>
                <c:pt idx="3909">
                  <c:v>7.0052619264778482</c:v>
                </c:pt>
                <c:pt idx="3910">
                  <c:v>5.1117580790781254</c:v>
                </c:pt>
                <c:pt idx="3911">
                  <c:v>6.4991990282995964</c:v>
                </c:pt>
                <c:pt idx="3912">
                  <c:v>3.9067190854999989</c:v>
                </c:pt>
                <c:pt idx="3913">
                  <c:v>2.7984970472592336</c:v>
                </c:pt>
                <c:pt idx="3914">
                  <c:v>3.5815495592533013</c:v>
                </c:pt>
                <c:pt idx="3915">
                  <c:v>7.9239401085213386</c:v>
                </c:pt>
                <c:pt idx="3916">
                  <c:v>3.1295075242496218</c:v>
                </c:pt>
                <c:pt idx="3917">
                  <c:v>7.2737080612241733</c:v>
                </c:pt>
                <c:pt idx="3918">
                  <c:v>6.7335181165686073</c:v>
                </c:pt>
                <c:pt idx="3919">
                  <c:v>7.2445678332876415</c:v>
                </c:pt>
                <c:pt idx="3920">
                  <c:v>7.0356892439999985</c:v>
                </c:pt>
                <c:pt idx="3921">
                  <c:v>5.4278477162300849</c:v>
                </c:pt>
                <c:pt idx="3922">
                  <c:v>4.7253746487050776</c:v>
                </c:pt>
                <c:pt idx="3923">
                  <c:v>3.1971524657011563</c:v>
                </c:pt>
                <c:pt idx="3924">
                  <c:v>5.1620364770580975</c:v>
                </c:pt>
                <c:pt idx="3925">
                  <c:v>3.7885188847499975</c:v>
                </c:pt>
                <c:pt idx="3926">
                  <c:v>7.5914440927534921</c:v>
                </c:pt>
                <c:pt idx="3927">
                  <c:v>3.4700523182500014</c:v>
                </c:pt>
                <c:pt idx="3928">
                  <c:v>3.5176771969225769</c:v>
                </c:pt>
                <c:pt idx="3929">
                  <c:v>4.3501877496202566</c:v>
                </c:pt>
                <c:pt idx="3930">
                  <c:v>3.5691756077734365</c:v>
                </c:pt>
                <c:pt idx="3931">
                  <c:v>5.316291616011716</c:v>
                </c:pt>
                <c:pt idx="3932">
                  <c:v>3.6450496107500001</c:v>
                </c:pt>
                <c:pt idx="3933">
                  <c:v>6.05718467223278</c:v>
                </c:pt>
                <c:pt idx="3934">
                  <c:v>6.7607153449401878</c:v>
                </c:pt>
                <c:pt idx="3935">
                  <c:v>5.6193739422943807</c:v>
                </c:pt>
                <c:pt idx="3936">
                  <c:v>7.7954056926079183</c:v>
                </c:pt>
                <c:pt idx="3937">
                  <c:v>3.3363901698813532</c:v>
                </c:pt>
                <c:pt idx="3938">
                  <c:v>3.9953031562499959</c:v>
                </c:pt>
                <c:pt idx="3939">
                  <c:v>5.4378038888238258</c:v>
                </c:pt>
                <c:pt idx="3940">
                  <c:v>3.57223892875</c:v>
                </c:pt>
                <c:pt idx="3941">
                  <c:v>4.7127937963309456</c:v>
                </c:pt>
                <c:pt idx="3942">
                  <c:v>3.4868288241250074</c:v>
                </c:pt>
                <c:pt idx="3943">
                  <c:v>4.4656492068039864</c:v>
                </c:pt>
                <c:pt idx="3944">
                  <c:v>6.8934659359281367</c:v>
                </c:pt>
                <c:pt idx="3945">
                  <c:v>4.8940255614843728</c:v>
                </c:pt>
                <c:pt idx="3946">
                  <c:v>6.0927439997070527</c:v>
                </c:pt>
                <c:pt idx="3947">
                  <c:v>3.7315050179489742</c:v>
                </c:pt>
                <c:pt idx="3948">
                  <c:v>3.2962089817500004</c:v>
                </c:pt>
                <c:pt idx="3949">
                  <c:v>1.8700471938074879</c:v>
                </c:pt>
                <c:pt idx="3950">
                  <c:v>3.6402053118750004</c:v>
                </c:pt>
                <c:pt idx="3951">
                  <c:v>4.2495653253304084</c:v>
                </c:pt>
                <c:pt idx="3952">
                  <c:v>2.6636180357500017</c:v>
                </c:pt>
                <c:pt idx="3953">
                  <c:v>5.4561672766176397</c:v>
                </c:pt>
                <c:pt idx="3954">
                  <c:v>4.2346734152254504</c:v>
                </c:pt>
                <c:pt idx="3955">
                  <c:v>3.4791305328750024</c:v>
                </c:pt>
                <c:pt idx="3956">
                  <c:v>7.1100532849053106</c:v>
                </c:pt>
                <c:pt idx="3957">
                  <c:v>2.9207211818750025</c:v>
                </c:pt>
                <c:pt idx="3958">
                  <c:v>2.6624759774732882</c:v>
                </c:pt>
                <c:pt idx="3959">
                  <c:v>6.3721934230083237</c:v>
                </c:pt>
                <c:pt idx="3960">
                  <c:v>5.3599250766953119</c:v>
                </c:pt>
                <c:pt idx="3961">
                  <c:v>6.3337951280555451</c:v>
                </c:pt>
                <c:pt idx="3962">
                  <c:v>3.8246073769186246</c:v>
                </c:pt>
                <c:pt idx="3963">
                  <c:v>4.3009303789158846</c:v>
                </c:pt>
                <c:pt idx="3964">
                  <c:v>3.6280996977551458</c:v>
                </c:pt>
                <c:pt idx="3965">
                  <c:v>2.776979946586442</c:v>
                </c:pt>
                <c:pt idx="3966">
                  <c:v>5.407221746288025</c:v>
                </c:pt>
                <c:pt idx="3967">
                  <c:v>3.5084326208750021</c:v>
                </c:pt>
                <c:pt idx="3968">
                  <c:v>5.8394120586540961</c:v>
                </c:pt>
                <c:pt idx="3969">
                  <c:v>6.0948579025822855</c:v>
                </c:pt>
                <c:pt idx="3970">
                  <c:v>6.5454678669401858</c:v>
                </c:pt>
                <c:pt idx="3971">
                  <c:v>4.5717144757834927</c:v>
                </c:pt>
                <c:pt idx="3972">
                  <c:v>4.4942015460849625</c:v>
                </c:pt>
                <c:pt idx="3973">
                  <c:v>4.1956462130863184</c:v>
                </c:pt>
                <c:pt idx="3974">
                  <c:v>5.196090184684083</c:v>
                </c:pt>
                <c:pt idx="3975">
                  <c:v>4.3179246518795367</c:v>
                </c:pt>
                <c:pt idx="3976">
                  <c:v>6.5390088228563279</c:v>
                </c:pt>
                <c:pt idx="3977">
                  <c:v>3.5508630623749955</c:v>
                </c:pt>
                <c:pt idx="3978">
                  <c:v>4.0395185746823579</c:v>
                </c:pt>
                <c:pt idx="3979">
                  <c:v>6.4066590478893737</c:v>
                </c:pt>
                <c:pt idx="3980">
                  <c:v>3.750859100820616</c:v>
                </c:pt>
                <c:pt idx="3981">
                  <c:v>5.7105436493483319</c:v>
                </c:pt>
                <c:pt idx="3982">
                  <c:v>3.4519189337500027</c:v>
                </c:pt>
                <c:pt idx="3983">
                  <c:v>4.397333805923596</c:v>
                </c:pt>
                <c:pt idx="3984">
                  <c:v>5.5043288965175643</c:v>
                </c:pt>
                <c:pt idx="3985">
                  <c:v>3.9395823426250054</c:v>
                </c:pt>
                <c:pt idx="3986">
                  <c:v>3.5391634867254438</c:v>
                </c:pt>
                <c:pt idx="3987">
                  <c:v>3.2482756181041736</c:v>
                </c:pt>
                <c:pt idx="3988">
                  <c:v>5.436179506625491</c:v>
                </c:pt>
                <c:pt idx="3989">
                  <c:v>4.5050982797548009</c:v>
                </c:pt>
                <c:pt idx="3990">
                  <c:v>4.9184371403291216</c:v>
                </c:pt>
                <c:pt idx="3991">
                  <c:v>2.1413093811947581</c:v>
                </c:pt>
                <c:pt idx="3992">
                  <c:v>3.7296998931033443</c:v>
                </c:pt>
                <c:pt idx="3993">
                  <c:v>3.9768474466571058</c:v>
                </c:pt>
                <c:pt idx="3994">
                  <c:v>7.0168628007416931</c:v>
                </c:pt>
                <c:pt idx="3995">
                  <c:v>4.1109021746190706</c:v>
                </c:pt>
                <c:pt idx="3996">
                  <c:v>3.6004276375795699</c:v>
                </c:pt>
                <c:pt idx="3997">
                  <c:v>3.3433528564999975</c:v>
                </c:pt>
                <c:pt idx="3998">
                  <c:v>5.8856742897578105</c:v>
                </c:pt>
                <c:pt idx="3999">
                  <c:v>7.9102157189657456</c:v>
                </c:pt>
                <c:pt idx="4000">
                  <c:v>5.0854308363593752</c:v>
                </c:pt>
                <c:pt idx="4001">
                  <c:v>6.3427307722613104</c:v>
                </c:pt>
                <c:pt idx="4002">
                  <c:v>4.3315027685972929</c:v>
                </c:pt>
                <c:pt idx="4003">
                  <c:v>4.1915660099569827</c:v>
                </c:pt>
                <c:pt idx="4004">
                  <c:v>7.4220741532865055</c:v>
                </c:pt>
                <c:pt idx="4005">
                  <c:v>4.4676447764081093</c:v>
                </c:pt>
                <c:pt idx="4006">
                  <c:v>3.0445019174716501</c:v>
                </c:pt>
                <c:pt idx="4007">
                  <c:v>4.4860892448263456</c:v>
                </c:pt>
                <c:pt idx="4008">
                  <c:v>3.3056049032157544</c:v>
                </c:pt>
                <c:pt idx="4009">
                  <c:v>1.0278317306700548</c:v>
                </c:pt>
                <c:pt idx="4010">
                  <c:v>2.6062471885369178</c:v>
                </c:pt>
                <c:pt idx="4011">
                  <c:v>1.5577008093806457</c:v>
                </c:pt>
                <c:pt idx="4012">
                  <c:v>4.7121467640839239</c:v>
                </c:pt>
                <c:pt idx="4013">
                  <c:v>3.9053589932021886</c:v>
                </c:pt>
                <c:pt idx="4014">
                  <c:v>5.0701646567899683</c:v>
                </c:pt>
                <c:pt idx="4015">
                  <c:v>3.8706716865381257</c:v>
                </c:pt>
                <c:pt idx="4016">
                  <c:v>6.0510818903671266</c:v>
                </c:pt>
                <c:pt idx="4017">
                  <c:v>3.4841471848749972</c:v>
                </c:pt>
                <c:pt idx="4018">
                  <c:v>5.8465687949453127</c:v>
                </c:pt>
                <c:pt idx="4019">
                  <c:v>5.1985268361297301</c:v>
                </c:pt>
                <c:pt idx="4020">
                  <c:v>4.4241607237458496</c:v>
                </c:pt>
                <c:pt idx="4021">
                  <c:v>6.1944058722689386</c:v>
                </c:pt>
                <c:pt idx="4022">
                  <c:v>3.4501754537936762</c:v>
                </c:pt>
                <c:pt idx="4023">
                  <c:v>3.6848120560811513</c:v>
                </c:pt>
                <c:pt idx="4024">
                  <c:v>4.7365423048140531</c:v>
                </c:pt>
                <c:pt idx="4025">
                  <c:v>3.3872190027500011</c:v>
                </c:pt>
                <c:pt idx="4026">
                  <c:v>6.0778415345485861</c:v>
                </c:pt>
                <c:pt idx="4027">
                  <c:v>3.2570584440000019</c:v>
                </c:pt>
                <c:pt idx="4028">
                  <c:v>5.2980699701196112</c:v>
                </c:pt>
                <c:pt idx="4029">
                  <c:v>6.37995961809668</c:v>
                </c:pt>
                <c:pt idx="4030">
                  <c:v>4.9899204531942516</c:v>
                </c:pt>
                <c:pt idx="4031">
                  <c:v>3.6735398392976171</c:v>
                </c:pt>
                <c:pt idx="4032">
                  <c:v>4.2837350129646641</c:v>
                </c:pt>
                <c:pt idx="4033">
                  <c:v>5.0157212373669289</c:v>
                </c:pt>
                <c:pt idx="4034">
                  <c:v>6.9931712123637695</c:v>
                </c:pt>
                <c:pt idx="4035">
                  <c:v>4.3173879295244646</c:v>
                </c:pt>
                <c:pt idx="4036">
                  <c:v>5.0009337395808222</c:v>
                </c:pt>
                <c:pt idx="4037">
                  <c:v>3.4396724531116032</c:v>
                </c:pt>
                <c:pt idx="4038">
                  <c:v>5.3261080777490868</c:v>
                </c:pt>
                <c:pt idx="4039">
                  <c:v>6.6042382036035852</c:v>
                </c:pt>
                <c:pt idx="4040">
                  <c:v>4.945886144712059</c:v>
                </c:pt>
                <c:pt idx="4041">
                  <c:v>7.3845299484840643</c:v>
                </c:pt>
                <c:pt idx="4042">
                  <c:v>2.9953447377210427</c:v>
                </c:pt>
                <c:pt idx="4043">
                  <c:v>3.9990578503295549</c:v>
                </c:pt>
                <c:pt idx="4044">
                  <c:v>5.5670064812968718</c:v>
                </c:pt>
                <c:pt idx="4045">
                  <c:v>4.1024941593885185</c:v>
                </c:pt>
                <c:pt idx="4046">
                  <c:v>5.5185934451736935</c:v>
                </c:pt>
                <c:pt idx="4047">
                  <c:v>2.6147326825532429</c:v>
                </c:pt>
                <c:pt idx="4048">
                  <c:v>5.0650132807807893</c:v>
                </c:pt>
                <c:pt idx="4049">
                  <c:v>3.3574896958903055</c:v>
                </c:pt>
                <c:pt idx="4050">
                  <c:v>3.7480787100311233</c:v>
                </c:pt>
                <c:pt idx="4051">
                  <c:v>6.5303337911044679</c:v>
                </c:pt>
                <c:pt idx="4052">
                  <c:v>3.8544338589999967</c:v>
                </c:pt>
                <c:pt idx="4053">
                  <c:v>5.5218004835939931</c:v>
                </c:pt>
                <c:pt idx="4054">
                  <c:v>5.1087165272117279</c:v>
                </c:pt>
                <c:pt idx="4055">
                  <c:v>4.9779824329731426</c:v>
                </c:pt>
                <c:pt idx="4056">
                  <c:v>6.6213775504800001</c:v>
                </c:pt>
                <c:pt idx="4057">
                  <c:v>3.8398078003304903</c:v>
                </c:pt>
                <c:pt idx="4058">
                  <c:v>6.6353901070844143</c:v>
                </c:pt>
                <c:pt idx="4059">
                  <c:v>3.5019059220568596</c:v>
                </c:pt>
                <c:pt idx="4060">
                  <c:v>4.9981819617939482</c:v>
                </c:pt>
                <c:pt idx="4061">
                  <c:v>2.4315846237795467</c:v>
                </c:pt>
                <c:pt idx="4062">
                  <c:v>5.9769341915332035</c:v>
                </c:pt>
                <c:pt idx="4063">
                  <c:v>5.3631211786273028</c:v>
                </c:pt>
                <c:pt idx="4064">
                  <c:v>7.1810569115771878</c:v>
                </c:pt>
                <c:pt idx="4065">
                  <c:v>4.4522185978244808</c:v>
                </c:pt>
                <c:pt idx="4066">
                  <c:v>4.3963283544079275</c:v>
                </c:pt>
                <c:pt idx="4067">
                  <c:v>5.3634843033745661</c:v>
                </c:pt>
                <c:pt idx="4068">
                  <c:v>6.478929851785586</c:v>
                </c:pt>
                <c:pt idx="4069">
                  <c:v>7.2595821467839201</c:v>
                </c:pt>
                <c:pt idx="4070">
                  <c:v>3.7240887473021487</c:v>
                </c:pt>
                <c:pt idx="4071">
                  <c:v>3.3384363890855862</c:v>
                </c:pt>
                <c:pt idx="4072">
                  <c:v>3.4691025519043688</c:v>
                </c:pt>
                <c:pt idx="4073">
                  <c:v>5.8712271540913132</c:v>
                </c:pt>
                <c:pt idx="4074">
                  <c:v>6.4068506259796187</c:v>
                </c:pt>
                <c:pt idx="4075">
                  <c:v>4.2061653619056152</c:v>
                </c:pt>
                <c:pt idx="4076">
                  <c:v>7.7301662291112869</c:v>
                </c:pt>
                <c:pt idx="4077">
                  <c:v>3.2759039830718422</c:v>
                </c:pt>
                <c:pt idx="4078">
                  <c:v>6.7588627408616748</c:v>
                </c:pt>
                <c:pt idx="4079">
                  <c:v>6.6893841500080971</c:v>
                </c:pt>
                <c:pt idx="4080">
                  <c:v>4.5734022159562953</c:v>
                </c:pt>
                <c:pt idx="4081">
                  <c:v>4.7729207106106184</c:v>
                </c:pt>
                <c:pt idx="4082">
                  <c:v>3.8995209907931674</c:v>
                </c:pt>
                <c:pt idx="4083">
                  <c:v>4.270091362006589</c:v>
                </c:pt>
                <c:pt idx="4084">
                  <c:v>6.6457329020341795</c:v>
                </c:pt>
                <c:pt idx="4085">
                  <c:v>4.3708849888392027</c:v>
                </c:pt>
                <c:pt idx="4086">
                  <c:v>5.2434210111349042</c:v>
                </c:pt>
                <c:pt idx="4087">
                  <c:v>3.8045716597500014</c:v>
                </c:pt>
                <c:pt idx="4088">
                  <c:v>7.5995416735655974</c:v>
                </c:pt>
                <c:pt idx="4089">
                  <c:v>6.9617833951785633</c:v>
                </c:pt>
                <c:pt idx="4090">
                  <c:v>5.3985626792734358</c:v>
                </c:pt>
                <c:pt idx="4091">
                  <c:v>7.4388406290876947</c:v>
                </c:pt>
                <c:pt idx="4092">
                  <c:v>4.1237700278815446</c:v>
                </c:pt>
                <c:pt idx="4093">
                  <c:v>4.5180689293503633</c:v>
                </c:pt>
                <c:pt idx="4094">
                  <c:v>5.5206506664043333</c:v>
                </c:pt>
                <c:pt idx="4095">
                  <c:v>7.1656813700964053</c:v>
                </c:pt>
                <c:pt idx="4096">
                  <c:v>5.6908954826857885</c:v>
                </c:pt>
                <c:pt idx="4097">
                  <c:v>5.0079407394787774</c:v>
                </c:pt>
                <c:pt idx="4098">
                  <c:v>7.9730391823021627</c:v>
                </c:pt>
                <c:pt idx="4099">
                  <c:v>5.6784203122089449</c:v>
                </c:pt>
                <c:pt idx="4100">
                  <c:v>5.3049099527851524</c:v>
                </c:pt>
                <c:pt idx="4101">
                  <c:v>6.8677425698317665</c:v>
                </c:pt>
                <c:pt idx="4102">
                  <c:v>4.2147871223620363</c:v>
                </c:pt>
                <c:pt idx="4103">
                  <c:v>5.0126796835626912</c:v>
                </c:pt>
                <c:pt idx="4104">
                  <c:v>4.6414069264512321</c:v>
                </c:pt>
                <c:pt idx="4105">
                  <c:v>4.7231308501924065</c:v>
                </c:pt>
                <c:pt idx="4106">
                  <c:v>3.5201493585126875</c:v>
                </c:pt>
                <c:pt idx="4107">
                  <c:v>6.2369740536815943</c:v>
                </c:pt>
                <c:pt idx="4108">
                  <c:v>7.4145078053221782</c:v>
                </c:pt>
                <c:pt idx="4109">
                  <c:v>5.6226120528939587</c:v>
                </c:pt>
                <c:pt idx="4110">
                  <c:v>4.2129571931634509</c:v>
                </c:pt>
                <c:pt idx="4111">
                  <c:v>6.7990181468358655</c:v>
                </c:pt>
                <c:pt idx="4112">
                  <c:v>4.0242129928750021</c:v>
                </c:pt>
                <c:pt idx="4113">
                  <c:v>5.1711452360475523</c:v>
                </c:pt>
                <c:pt idx="4114">
                  <c:v>7.017121099035931</c:v>
                </c:pt>
                <c:pt idx="4115">
                  <c:v>2.0193860348870425</c:v>
                </c:pt>
                <c:pt idx="4116">
                  <c:v>6.6322880391838881</c:v>
                </c:pt>
                <c:pt idx="4117">
                  <c:v>3.7661337710000051</c:v>
                </c:pt>
                <c:pt idx="4118">
                  <c:v>6.0952115518275116</c:v>
                </c:pt>
                <c:pt idx="4119">
                  <c:v>6.8645448493654539</c:v>
                </c:pt>
                <c:pt idx="4120">
                  <c:v>4.5385253095460758</c:v>
                </c:pt>
                <c:pt idx="4121">
                  <c:v>4.6227592131742599</c:v>
                </c:pt>
                <c:pt idx="4122">
                  <c:v>4.3264722351320799</c:v>
                </c:pt>
                <c:pt idx="4123">
                  <c:v>4.4246961894368608</c:v>
                </c:pt>
                <c:pt idx="4124">
                  <c:v>3.6844207320126321</c:v>
                </c:pt>
                <c:pt idx="4125">
                  <c:v>5.4451169554190848</c:v>
                </c:pt>
                <c:pt idx="4126">
                  <c:v>2.4402991934373119</c:v>
                </c:pt>
                <c:pt idx="4127">
                  <c:v>5.3100618574751515</c:v>
                </c:pt>
                <c:pt idx="4128">
                  <c:v>7.8788870518232432</c:v>
                </c:pt>
                <c:pt idx="4129">
                  <c:v>7.0058773853907983</c:v>
                </c:pt>
                <c:pt idx="4130">
                  <c:v>5.1573530573203161</c:v>
                </c:pt>
                <c:pt idx="4131">
                  <c:v>5.0149668668591421</c:v>
                </c:pt>
                <c:pt idx="4132">
                  <c:v>4.5088918587322375</c:v>
                </c:pt>
                <c:pt idx="4133">
                  <c:v>4.26755964491797</c:v>
                </c:pt>
                <c:pt idx="4134">
                  <c:v>4.8462161874593832</c:v>
                </c:pt>
                <c:pt idx="4135">
                  <c:v>3.8481297882500005</c:v>
                </c:pt>
                <c:pt idx="4136">
                  <c:v>6.8685778132649293</c:v>
                </c:pt>
                <c:pt idx="4137">
                  <c:v>3.4661496849999995</c:v>
                </c:pt>
                <c:pt idx="4138">
                  <c:v>3.8816751901376954</c:v>
                </c:pt>
                <c:pt idx="4139">
                  <c:v>4.1594349926469576</c:v>
                </c:pt>
                <c:pt idx="4140">
                  <c:v>3.399729649624998</c:v>
                </c:pt>
                <c:pt idx="4141">
                  <c:v>5.6069582502031263</c:v>
                </c:pt>
                <c:pt idx="4142">
                  <c:v>3.0456417621249976</c:v>
                </c:pt>
                <c:pt idx="4143">
                  <c:v>6.3632233619632173</c:v>
                </c:pt>
                <c:pt idx="4144">
                  <c:v>6.3250982845589707</c:v>
                </c:pt>
                <c:pt idx="4145">
                  <c:v>4.4192272080156236</c:v>
                </c:pt>
                <c:pt idx="4146">
                  <c:v>7.7825592014602911</c:v>
                </c:pt>
                <c:pt idx="4147">
                  <c:v>3.8754540532137032</c:v>
                </c:pt>
                <c:pt idx="4148">
                  <c:v>4.2705356470000062</c:v>
                </c:pt>
                <c:pt idx="4149">
                  <c:v>4.2358729202499994</c:v>
                </c:pt>
                <c:pt idx="4150">
                  <c:v>3.8276398323750005</c:v>
                </c:pt>
                <c:pt idx="4151">
                  <c:v>4.8469822084921859</c:v>
                </c:pt>
                <c:pt idx="4152">
                  <c:v>3.4053654755000036</c:v>
                </c:pt>
                <c:pt idx="4153">
                  <c:v>5.5317076501548446</c:v>
                </c:pt>
                <c:pt idx="4154">
                  <c:v>6.7213645062703353</c:v>
                </c:pt>
                <c:pt idx="4155">
                  <c:v>4.7675905599950461</c:v>
                </c:pt>
                <c:pt idx="4156">
                  <c:v>5.5619461466981832</c:v>
                </c:pt>
                <c:pt idx="4157">
                  <c:v>3.4644289610092791</c:v>
                </c:pt>
                <c:pt idx="4158">
                  <c:v>3.4864327542621947</c:v>
                </c:pt>
                <c:pt idx="4159">
                  <c:v>4.3288815510894647</c:v>
                </c:pt>
                <c:pt idx="4160">
                  <c:v>3.2657359660000012</c:v>
                </c:pt>
                <c:pt idx="4161">
                  <c:v>5.0504641652968711</c:v>
                </c:pt>
                <c:pt idx="4162">
                  <c:v>2.7127082810625005</c:v>
                </c:pt>
                <c:pt idx="4163">
                  <c:v>4.4703831737536692</c:v>
                </c:pt>
                <c:pt idx="4164">
                  <c:v>4.2438800590739874</c:v>
                </c:pt>
                <c:pt idx="4165">
                  <c:v>3.4992050346452253</c:v>
                </c:pt>
                <c:pt idx="4166">
                  <c:v>7.2273858632757113</c:v>
                </c:pt>
                <c:pt idx="4167">
                  <c:v>3.2870092927500032</c:v>
                </c:pt>
                <c:pt idx="4168">
                  <c:v>5.5750819641216065</c:v>
                </c:pt>
                <c:pt idx="4169">
                  <c:v>7.8897644477950806</c:v>
                </c:pt>
                <c:pt idx="4170">
                  <c:v>4.5143284511342721</c:v>
                </c:pt>
                <c:pt idx="4171">
                  <c:v>7.0176722532499003</c:v>
                </c:pt>
                <c:pt idx="4172">
                  <c:v>3.6982932554698529</c:v>
                </c:pt>
                <c:pt idx="4173">
                  <c:v>4.5374401582948902</c:v>
                </c:pt>
                <c:pt idx="4174">
                  <c:v>4.2341026941422939</c:v>
                </c:pt>
                <c:pt idx="4175">
                  <c:v>3.812416721488523</c:v>
                </c:pt>
                <c:pt idx="4176">
                  <c:v>5.1390490991661331</c:v>
                </c:pt>
                <c:pt idx="4177">
                  <c:v>2.9290173455000001</c:v>
                </c:pt>
                <c:pt idx="4178">
                  <c:v>4.8762720777402997</c:v>
                </c:pt>
                <c:pt idx="4179">
                  <c:v>5.6772721416863385</c:v>
                </c:pt>
                <c:pt idx="4180">
                  <c:v>5.7708207083329004</c:v>
                </c:pt>
                <c:pt idx="4181">
                  <c:v>5.0704374997727903</c:v>
                </c:pt>
                <c:pt idx="4182">
                  <c:v>5.3196995034471666</c:v>
                </c:pt>
                <c:pt idx="4183">
                  <c:v>3.9843150768706952</c:v>
                </c:pt>
                <c:pt idx="4184">
                  <c:v>5.1632617892607371</c:v>
                </c:pt>
                <c:pt idx="4185">
                  <c:v>3.4516493630455489</c:v>
                </c:pt>
                <c:pt idx="4186">
                  <c:v>5.2509268453668057</c:v>
                </c:pt>
                <c:pt idx="4187">
                  <c:v>3.456203619937499</c:v>
                </c:pt>
                <c:pt idx="4188">
                  <c:v>4.2162700578476571</c:v>
                </c:pt>
                <c:pt idx="4189">
                  <c:v>5.3848374353115513</c:v>
                </c:pt>
                <c:pt idx="4190">
                  <c:v>3.5227247364244647</c:v>
                </c:pt>
                <c:pt idx="4191">
                  <c:v>6.1515334393854708</c:v>
                </c:pt>
                <c:pt idx="4192">
                  <c:v>3.2087716642500013</c:v>
                </c:pt>
                <c:pt idx="4193">
                  <c:v>4.2058610093187774</c:v>
                </c:pt>
                <c:pt idx="4194">
                  <c:v>5.3584812237812525</c:v>
                </c:pt>
                <c:pt idx="4195">
                  <c:v>3.517593253763275</c:v>
                </c:pt>
                <c:pt idx="4196">
                  <c:v>5.6305432613312458</c:v>
                </c:pt>
                <c:pt idx="4197">
                  <c:v>3.6366382427499993</c:v>
                </c:pt>
                <c:pt idx="4198">
                  <c:v>4.4082591679669916</c:v>
                </c:pt>
                <c:pt idx="4199">
                  <c:v>6.5877849202170182</c:v>
                </c:pt>
                <c:pt idx="4200">
                  <c:v>4.3579806500198757</c:v>
                </c:pt>
                <c:pt idx="4201">
                  <c:v>2.6374342295951867</c:v>
                </c:pt>
                <c:pt idx="4202">
                  <c:v>4.6583130216093735</c:v>
                </c:pt>
                <c:pt idx="4204">
                  <c:v>19.68504640969082</c:v>
                </c:pt>
                <c:pt idx="4205">
                  <c:v>23.523234229377955</c:v>
                </c:pt>
                <c:pt idx="4206">
                  <c:v>18.516119846846603</c:v>
                </c:pt>
                <c:pt idx="4207">
                  <c:v>20.615820004704108</c:v>
                </c:pt>
                <c:pt idx="4208">
                  <c:v>16.692913029433161</c:v>
                </c:pt>
                <c:pt idx="4209">
                  <c:v>20.136299060093751</c:v>
                </c:pt>
                <c:pt idx="4210">
                  <c:v>20.78502833511309</c:v>
                </c:pt>
                <c:pt idx="4211">
                  <c:v>19.189999880109376</c:v>
                </c:pt>
                <c:pt idx="4212">
                  <c:v>22.493095232428026</c:v>
                </c:pt>
                <c:pt idx="4213">
                  <c:v>17.303740485625223</c:v>
                </c:pt>
                <c:pt idx="4214">
                  <c:v>20.095556144585224</c:v>
                </c:pt>
                <c:pt idx="4215">
                  <c:v>23.12818406903283</c:v>
                </c:pt>
                <c:pt idx="4216">
                  <c:v>19.679527073604152</c:v>
                </c:pt>
                <c:pt idx="4217">
                  <c:v>20.731250177939966</c:v>
                </c:pt>
                <c:pt idx="4218">
                  <c:v>17.772295051084413</c:v>
                </c:pt>
                <c:pt idx="4219">
                  <c:v>20.972158924146797</c:v>
                </c:pt>
                <c:pt idx="4220">
                  <c:v>20.957310288982956</c:v>
                </c:pt>
                <c:pt idx="4221">
                  <c:v>20.2306260289511</c:v>
                </c:pt>
                <c:pt idx="4222">
                  <c:v>22.43917843170825</c:v>
                </c:pt>
                <c:pt idx="4223">
                  <c:v>20.369195848509417</c:v>
                </c:pt>
                <c:pt idx="4224">
                  <c:v>18.196669972945987</c:v>
                </c:pt>
                <c:pt idx="4225">
                  <c:v>19.183735536911861</c:v>
                </c:pt>
                <c:pt idx="4226">
                  <c:v>17.367967514</c:v>
                </c:pt>
                <c:pt idx="4227">
                  <c:v>22.614424793725313</c:v>
                </c:pt>
                <c:pt idx="4228">
                  <c:v>15.755291618000003</c:v>
                </c:pt>
                <c:pt idx="4229">
                  <c:v>20.465009628590501</c:v>
                </c:pt>
                <c:pt idx="4230">
                  <c:v>20.036804172964725</c:v>
                </c:pt>
                <c:pt idx="4231">
                  <c:v>18.706014147060625</c:v>
                </c:pt>
                <c:pt idx="4232">
                  <c:v>22.383246253017163</c:v>
                </c:pt>
                <c:pt idx="4233">
                  <c:v>16.471330853479898</c:v>
                </c:pt>
                <c:pt idx="4234">
                  <c:v>17.809692976720061</c:v>
                </c:pt>
                <c:pt idx="4235">
                  <c:v>19.473746199121095</c:v>
                </c:pt>
                <c:pt idx="4236">
                  <c:v>16.816286412</c:v>
                </c:pt>
                <c:pt idx="4237">
                  <c:v>21.463408226319352</c:v>
                </c:pt>
                <c:pt idx="4238">
                  <c:v>15.988906502000003</c:v>
                </c:pt>
                <c:pt idx="4239">
                  <c:v>20.851453507616394</c:v>
                </c:pt>
                <c:pt idx="4240">
                  <c:v>22.427767034809239</c:v>
                </c:pt>
                <c:pt idx="4241">
                  <c:v>15.974343505875014</c:v>
                </c:pt>
                <c:pt idx="4242">
                  <c:v>20.359233511014864</c:v>
                </c:pt>
                <c:pt idx="4243">
                  <c:v>15.690423455916003</c:v>
                </c:pt>
                <c:pt idx="4244">
                  <c:v>21.887258502281242</c:v>
                </c:pt>
                <c:pt idx="4245">
                  <c:v>22.570862950703429</c:v>
                </c:pt>
                <c:pt idx="4246">
                  <c:v>18.570321642396877</c:v>
                </c:pt>
                <c:pt idx="4247">
                  <c:v>21.016525797741934</c:v>
                </c:pt>
                <c:pt idx="4248">
                  <c:v>16.504512134836123</c:v>
                </c:pt>
                <c:pt idx="4249">
                  <c:v>19.813304973270636</c:v>
                </c:pt>
                <c:pt idx="4250">
                  <c:v>21.061087236062836</c:v>
                </c:pt>
                <c:pt idx="4251">
                  <c:v>18.923530228433311</c:v>
                </c:pt>
                <c:pt idx="4252">
                  <c:v>19.417678285969014</c:v>
                </c:pt>
                <c:pt idx="4253">
                  <c:v>16.245399433880898</c:v>
                </c:pt>
                <c:pt idx="4254">
                  <c:v>18.696086857785335</c:v>
                </c:pt>
                <c:pt idx="4255">
                  <c:v>19.963660605526677</c:v>
                </c:pt>
                <c:pt idx="4256">
                  <c:v>16.964205715920034</c:v>
                </c:pt>
                <c:pt idx="4257">
                  <c:v>21.475948711488989</c:v>
                </c:pt>
                <c:pt idx="4258">
                  <c:v>15.109411864316899</c:v>
                </c:pt>
                <c:pt idx="4259">
                  <c:v>20.237326669713418</c:v>
                </c:pt>
                <c:pt idx="4260">
                  <c:v>19.613995249574408</c:v>
                </c:pt>
                <c:pt idx="4261">
                  <c:v>17.675395813068523</c:v>
                </c:pt>
                <c:pt idx="4262">
                  <c:v>22.763789392281428</c:v>
                </c:pt>
                <c:pt idx="4263">
                  <c:v>16.476441498868653</c:v>
                </c:pt>
                <c:pt idx="4264">
                  <c:v>20.05236508098524</c:v>
                </c:pt>
                <c:pt idx="4265">
                  <c:v>21.084393307798216</c:v>
                </c:pt>
                <c:pt idx="4266">
                  <c:v>18.951282178424076</c:v>
                </c:pt>
                <c:pt idx="4267">
                  <c:v>22.582357247950181</c:v>
                </c:pt>
                <c:pt idx="4268">
                  <c:v>17.393315669778985</c:v>
                </c:pt>
                <c:pt idx="4269">
                  <c:v>23.189184159603879</c:v>
                </c:pt>
                <c:pt idx="4270">
                  <c:v>22.77635237338724</c:v>
                </c:pt>
                <c:pt idx="4271">
                  <c:v>21.175157970337164</c:v>
                </c:pt>
                <c:pt idx="4272">
                  <c:v>22.260303824300802</c:v>
                </c:pt>
                <c:pt idx="4273">
                  <c:v>19.070706358564195</c:v>
                </c:pt>
                <c:pt idx="4274">
                  <c:v>21.049124757969789</c:v>
                </c:pt>
                <c:pt idx="4275">
                  <c:v>23.054960394136216</c:v>
                </c:pt>
                <c:pt idx="4276">
                  <c:v>19.306931923760089</c:v>
                </c:pt>
                <c:pt idx="4277">
                  <c:v>21.540449045830592</c:v>
                </c:pt>
                <c:pt idx="4278">
                  <c:v>18.607774869528164</c:v>
                </c:pt>
                <c:pt idx="4279">
                  <c:v>20.430350975195424</c:v>
                </c:pt>
                <c:pt idx="4280">
                  <c:v>21.723284602019405</c:v>
                </c:pt>
                <c:pt idx="4281">
                  <c:v>16.478960727383598</c:v>
                </c:pt>
                <c:pt idx="4282">
                  <c:v>19.302524215778885</c:v>
                </c:pt>
                <c:pt idx="4283">
                  <c:v>17.214904475424866</c:v>
                </c:pt>
                <c:pt idx="4284">
                  <c:v>18.783810053570804</c:v>
                </c:pt>
                <c:pt idx="4285">
                  <c:v>21.530786956908315</c:v>
                </c:pt>
                <c:pt idx="4286">
                  <c:v>17.712492366861035</c:v>
                </c:pt>
                <c:pt idx="4287">
                  <c:v>23.352399104653713</c:v>
                </c:pt>
                <c:pt idx="4288">
                  <c:v>14.634020632356762</c:v>
                </c:pt>
                <c:pt idx="4289">
                  <c:v>22.551923615733049</c:v>
                </c:pt>
                <c:pt idx="4290">
                  <c:v>22.454769510622324</c:v>
                </c:pt>
                <c:pt idx="4291">
                  <c:v>19.621053553049805</c:v>
                </c:pt>
                <c:pt idx="4292">
                  <c:v>22.867119278546802</c:v>
                </c:pt>
                <c:pt idx="4293">
                  <c:v>17.972494918735702</c:v>
                </c:pt>
                <c:pt idx="4294">
                  <c:v>19.267338995656345</c:v>
                </c:pt>
                <c:pt idx="4295">
                  <c:v>21.550460765619142</c:v>
                </c:pt>
                <c:pt idx="4296">
                  <c:v>17.365338240999268</c:v>
                </c:pt>
                <c:pt idx="4297">
                  <c:v>21.721309973761667</c:v>
                </c:pt>
                <c:pt idx="4298">
                  <c:v>16.685415213620743</c:v>
                </c:pt>
                <c:pt idx="4299">
                  <c:v>22.152515259516477</c:v>
                </c:pt>
                <c:pt idx="4300">
                  <c:v>22.236394196594716</c:v>
                </c:pt>
                <c:pt idx="4301">
                  <c:v>19.479793537208433</c:v>
                </c:pt>
                <c:pt idx="4302">
                  <c:v>23.456014183871549</c:v>
                </c:pt>
                <c:pt idx="4303">
                  <c:v>17.018319814911024</c:v>
                </c:pt>
                <c:pt idx="4304">
                  <c:v>19.555120300781663</c:v>
                </c:pt>
                <c:pt idx="4305">
                  <c:v>20.853537430748169</c:v>
                </c:pt>
                <c:pt idx="4306">
                  <c:v>21.481483774817619</c:v>
                </c:pt>
                <c:pt idx="4307">
                  <c:v>22.216258582872214</c:v>
                </c:pt>
                <c:pt idx="4308">
                  <c:v>18.673443542029009</c:v>
                </c:pt>
                <c:pt idx="4309">
                  <c:v>19.55318766434214</c:v>
                </c:pt>
                <c:pt idx="4310">
                  <c:v>21.154240611630819</c:v>
                </c:pt>
                <c:pt idx="4311">
                  <c:v>20.266652044515858</c:v>
                </c:pt>
                <c:pt idx="4312">
                  <c:v>23.078262809893481</c:v>
                </c:pt>
                <c:pt idx="4313">
                  <c:v>16.571939680160547</c:v>
                </c:pt>
                <c:pt idx="4314">
                  <c:v>21.053816096548644</c:v>
                </c:pt>
                <c:pt idx="4315">
                  <c:v>21.939220191017803</c:v>
                </c:pt>
                <c:pt idx="4316">
                  <c:v>19.452401930024212</c:v>
                </c:pt>
                <c:pt idx="4317">
                  <c:v>21.838751965371419</c:v>
                </c:pt>
                <c:pt idx="4318">
                  <c:v>19.935647930044436</c:v>
                </c:pt>
                <c:pt idx="4319">
                  <c:v>20.784948587272101</c:v>
                </c:pt>
                <c:pt idx="4320">
                  <c:v>20.506652262353608</c:v>
                </c:pt>
                <c:pt idx="4321">
                  <c:v>18.169644990282229</c:v>
                </c:pt>
                <c:pt idx="4322">
                  <c:v>21.27438864131642</c:v>
                </c:pt>
                <c:pt idx="4323">
                  <c:v>16.567901510137723</c:v>
                </c:pt>
                <c:pt idx="4324">
                  <c:v>18.981518680534609</c:v>
                </c:pt>
                <c:pt idx="4325">
                  <c:v>20.758454112762049</c:v>
                </c:pt>
                <c:pt idx="4326">
                  <c:v>15.743489448855346</c:v>
                </c:pt>
                <c:pt idx="4327">
                  <c:v>22.614925453037788</c:v>
                </c:pt>
                <c:pt idx="4328">
                  <c:v>16.535118240000003</c:v>
                </c:pt>
                <c:pt idx="4329">
                  <c:v>19.958148548455167</c:v>
                </c:pt>
                <c:pt idx="4330">
                  <c:v>22.539975084033372</c:v>
                </c:pt>
                <c:pt idx="4331">
                  <c:v>18.225521311961302</c:v>
                </c:pt>
                <c:pt idx="4332">
                  <c:v>22.730927799523574</c:v>
                </c:pt>
                <c:pt idx="4333">
                  <c:v>17.408372341396888</c:v>
                </c:pt>
                <c:pt idx="4334">
                  <c:v>22.202333343598148</c:v>
                </c:pt>
                <c:pt idx="4335">
                  <c:v>22.478851459030963</c:v>
                </c:pt>
                <c:pt idx="4336">
                  <c:v>22.650896254541735</c:v>
                </c:pt>
                <c:pt idx="4337">
                  <c:v>22.837857551091609</c:v>
                </c:pt>
                <c:pt idx="4338">
                  <c:v>18.946825756518326</c:v>
                </c:pt>
                <c:pt idx="4339">
                  <c:v>22.355053369363027</c:v>
                </c:pt>
                <c:pt idx="4340">
                  <c:v>21.057002759999918</c:v>
                </c:pt>
                <c:pt idx="4341">
                  <c:v>18.064656058156739</c:v>
                </c:pt>
                <c:pt idx="4342">
                  <c:v>21.247188155302467</c:v>
                </c:pt>
                <c:pt idx="4343">
                  <c:v>16.506537774157344</c:v>
                </c:pt>
                <c:pt idx="4344">
                  <c:v>18.582091080070647</c:v>
                </c:pt>
                <c:pt idx="4345">
                  <c:v>18.643142650054184</c:v>
                </c:pt>
                <c:pt idx="4346">
                  <c:v>17.659621289642487</c:v>
                </c:pt>
                <c:pt idx="4347">
                  <c:v>23.123554911975809</c:v>
                </c:pt>
                <c:pt idx="4348">
                  <c:v>16.377259175999999</c:v>
                </c:pt>
                <c:pt idx="4349">
                  <c:v>18.123060389945309</c:v>
                </c:pt>
                <c:pt idx="4350">
                  <c:v>18.432847691198326</c:v>
                </c:pt>
                <c:pt idx="4351">
                  <c:v>16.247537405999999</c:v>
                </c:pt>
                <c:pt idx="4352">
                  <c:v>20.318998504048487</c:v>
                </c:pt>
                <c:pt idx="4353">
                  <c:v>15.493052314</c:v>
                </c:pt>
                <c:pt idx="4354">
                  <c:v>20.038571318325872</c:v>
                </c:pt>
                <c:pt idx="4355">
                  <c:v>21.434040777002362</c:v>
                </c:pt>
                <c:pt idx="4356">
                  <c:v>17.494099977169437</c:v>
                </c:pt>
                <c:pt idx="4357">
                  <c:v>23.473360706165803</c:v>
                </c:pt>
                <c:pt idx="4358">
                  <c:v>16.205165416843752</c:v>
                </c:pt>
                <c:pt idx="4359">
                  <c:v>18.566510988000001</c:v>
                </c:pt>
                <c:pt idx="4360">
                  <c:v>19.950415474941067</c:v>
                </c:pt>
                <c:pt idx="4361">
                  <c:v>17.657258651999999</c:v>
                </c:pt>
                <c:pt idx="4362">
                  <c:v>20.869341218838237</c:v>
                </c:pt>
                <c:pt idx="4363">
                  <c:v>16.806190854</c:v>
                </c:pt>
                <c:pt idx="4364">
                  <c:v>18.128440206298478</c:v>
                </c:pt>
                <c:pt idx="4365">
                  <c:v>21.806449742527082</c:v>
                </c:pt>
                <c:pt idx="4366">
                  <c:v>17.543437589901373</c:v>
                </c:pt>
                <c:pt idx="4367">
                  <c:v>21.54004682008086</c:v>
                </c:pt>
                <c:pt idx="4368">
                  <c:v>16.046872451914307</c:v>
                </c:pt>
                <c:pt idx="4369">
                  <c:v>17.4770666205</c:v>
                </c:pt>
                <c:pt idx="4370">
                  <c:v>18.356332218118318</c:v>
                </c:pt>
                <c:pt idx="4371">
                  <c:v>16.257075663999998</c:v>
                </c:pt>
                <c:pt idx="4372">
                  <c:v>20.586712531397076</c:v>
                </c:pt>
                <c:pt idx="4373">
                  <c:v>15.101854106000003</c:v>
                </c:pt>
                <c:pt idx="4374">
                  <c:v>18.367484304973939</c:v>
                </c:pt>
                <c:pt idx="4375">
                  <c:v>20.141936485422303</c:v>
                </c:pt>
                <c:pt idx="4376">
                  <c:v>16.924398988365049</c:v>
                </c:pt>
                <c:pt idx="4377">
                  <c:v>21.662909734751892</c:v>
                </c:pt>
                <c:pt idx="4378">
                  <c:v>15.533577080000001</c:v>
                </c:pt>
                <c:pt idx="4379">
                  <c:v>18.6815417538253</c:v>
                </c:pt>
                <c:pt idx="4380">
                  <c:v>23.222536467513546</c:v>
                </c:pt>
                <c:pt idx="4381">
                  <c:v>20.038072495318705</c:v>
                </c:pt>
                <c:pt idx="4382">
                  <c:v>23.276161662634379</c:v>
                </c:pt>
                <c:pt idx="4383">
                  <c:v>16.249336764222132</c:v>
                </c:pt>
                <c:pt idx="4384">
                  <c:v>16.158890997907346</c:v>
                </c:pt>
                <c:pt idx="4385">
                  <c:v>18.357704348040173</c:v>
                </c:pt>
                <c:pt idx="4386">
                  <c:v>16.311028179620905</c:v>
                </c:pt>
                <c:pt idx="4387">
                  <c:v>20.318830778789746</c:v>
                </c:pt>
                <c:pt idx="4388">
                  <c:v>15.066206750549277</c:v>
                </c:pt>
                <c:pt idx="4389">
                  <c:v>19.192388895656695</c:v>
                </c:pt>
                <c:pt idx="4390">
                  <c:v>21.369621882427072</c:v>
                </c:pt>
                <c:pt idx="4391">
                  <c:v>19.764412713674318</c:v>
                </c:pt>
                <c:pt idx="4392">
                  <c:v>21.028860784516691</c:v>
                </c:pt>
                <c:pt idx="4393">
                  <c:v>18.253916407257943</c:v>
                </c:pt>
                <c:pt idx="4394">
                  <c:v>18.004862466448525</c:v>
                </c:pt>
                <c:pt idx="4395">
                  <c:v>19.666935899907255</c:v>
                </c:pt>
                <c:pt idx="4396">
                  <c:v>16.91077040420987</c:v>
                </c:pt>
                <c:pt idx="4397">
                  <c:v>21.543978938610046</c:v>
                </c:pt>
                <c:pt idx="4398">
                  <c:v>16.132643823999999</c:v>
                </c:pt>
                <c:pt idx="4399">
                  <c:v>19.294886544473847</c:v>
                </c:pt>
                <c:pt idx="4400">
                  <c:v>22.694252384378562</c:v>
                </c:pt>
                <c:pt idx="4401">
                  <c:v>17.029082827634582</c:v>
                </c:pt>
                <c:pt idx="4402">
                  <c:v>21.399574468950394</c:v>
                </c:pt>
                <c:pt idx="4403">
                  <c:v>15.937297326448322</c:v>
                </c:pt>
                <c:pt idx="4404">
                  <c:v>17.510376909500859</c:v>
                </c:pt>
                <c:pt idx="4405">
                  <c:v>20.624921903225101</c:v>
                </c:pt>
                <c:pt idx="4406">
                  <c:v>16.759364809915557</c:v>
                </c:pt>
                <c:pt idx="4407">
                  <c:v>20.618385397338002</c:v>
                </c:pt>
                <c:pt idx="4408">
                  <c:v>16.382193153042223</c:v>
                </c:pt>
                <c:pt idx="4409">
                  <c:v>19.477311974609467</c:v>
                </c:pt>
                <c:pt idx="4410">
                  <c:v>22.151249714956407</c:v>
                </c:pt>
                <c:pt idx="4411">
                  <c:v>18.283814580096518</c:v>
                </c:pt>
                <c:pt idx="4412">
                  <c:v>21.562726274334757</c:v>
                </c:pt>
                <c:pt idx="4413">
                  <c:v>17.310868423551348</c:v>
                </c:pt>
                <c:pt idx="4414">
                  <c:v>20.837091944995116</c:v>
                </c:pt>
                <c:pt idx="4415">
                  <c:v>23.433245296312503</c:v>
                </c:pt>
                <c:pt idx="4416">
                  <c:v>18.190772993615578</c:v>
                </c:pt>
                <c:pt idx="4417">
                  <c:v>22.172221717893116</c:v>
                </c:pt>
                <c:pt idx="4418">
                  <c:v>16.59519475557957</c:v>
                </c:pt>
                <c:pt idx="4419">
                  <c:v>20.742333187179689</c:v>
                </c:pt>
                <c:pt idx="4420">
                  <c:v>22.22826550068066</c:v>
                </c:pt>
                <c:pt idx="4421">
                  <c:v>19.371588401410158</c:v>
                </c:pt>
                <c:pt idx="4422">
                  <c:v>23.287583387038815</c:v>
                </c:pt>
                <c:pt idx="4423">
                  <c:v>17.005614049587646</c:v>
                </c:pt>
                <c:pt idx="4424">
                  <c:v>19.920288044911892</c:v>
                </c:pt>
                <c:pt idx="4425">
                  <c:v>23.706628663483635</c:v>
                </c:pt>
                <c:pt idx="4426">
                  <c:v>18.759976024003372</c:v>
                </c:pt>
                <c:pt idx="4427">
                  <c:v>20.788421594390726</c:v>
                </c:pt>
                <c:pt idx="4428">
                  <c:v>17.999974525683591</c:v>
                </c:pt>
                <c:pt idx="4429">
                  <c:v>21.495478355414242</c:v>
                </c:pt>
                <c:pt idx="4430">
                  <c:v>21.025320913268118</c:v>
                </c:pt>
                <c:pt idx="4431">
                  <c:v>20.485115900715027</c:v>
                </c:pt>
                <c:pt idx="4432">
                  <c:v>22.65344654816267</c:v>
                </c:pt>
                <c:pt idx="4433">
                  <c:v>20.258546490990316</c:v>
                </c:pt>
                <c:pt idx="4434">
                  <c:v>18.000325920481604</c:v>
                </c:pt>
                <c:pt idx="4435">
                  <c:v>19.955504947331512</c:v>
                </c:pt>
                <c:pt idx="4436">
                  <c:v>16.966212433999999</c:v>
                </c:pt>
                <c:pt idx="4437">
                  <c:v>21.901285109248047</c:v>
                </c:pt>
                <c:pt idx="4438">
                  <c:v>16.231092724</c:v>
                </c:pt>
                <c:pt idx="4439">
                  <c:v>20.021536841351246</c:v>
                </c:pt>
                <c:pt idx="4440">
                  <c:v>21.616962922104612</c:v>
                </c:pt>
                <c:pt idx="4441">
                  <c:v>18.594684216502881</c:v>
                </c:pt>
                <c:pt idx="4442">
                  <c:v>22.997357204350731</c:v>
                </c:pt>
                <c:pt idx="4443">
                  <c:v>17.323654924862243</c:v>
                </c:pt>
                <c:pt idx="4444">
                  <c:v>18.816572629741536</c:v>
                </c:pt>
                <c:pt idx="4445">
                  <c:v>20.122592134138667</c:v>
                </c:pt>
                <c:pt idx="4446">
                  <c:v>16.686834034</c:v>
                </c:pt>
                <c:pt idx="4447">
                  <c:v>21.804752918930227</c:v>
                </c:pt>
                <c:pt idx="4448">
                  <c:v>15.708065844</c:v>
                </c:pt>
                <c:pt idx="4449">
                  <c:v>19.791219376016681</c:v>
                </c:pt>
                <c:pt idx="4450">
                  <c:v>22.48752717024248</c:v>
                </c:pt>
                <c:pt idx="4451">
                  <c:v>17.079375321772631</c:v>
                </c:pt>
                <c:pt idx="4452">
                  <c:v>20.679476903003167</c:v>
                </c:pt>
                <c:pt idx="4453">
                  <c:v>17.316050322425532</c:v>
                </c:pt>
                <c:pt idx="4454">
                  <c:v>20.204440515155309</c:v>
                </c:pt>
                <c:pt idx="4455">
                  <c:v>19.45684889811249</c:v>
                </c:pt>
                <c:pt idx="4456">
                  <c:v>18.618913386242209</c:v>
                </c:pt>
                <c:pt idx="4457">
                  <c:v>21.370275384160504</c:v>
                </c:pt>
                <c:pt idx="4458">
                  <c:v>16.753389409715219</c:v>
                </c:pt>
                <c:pt idx="4459">
                  <c:v>20.451185475388041</c:v>
                </c:pt>
                <c:pt idx="4460">
                  <c:v>21.428217182564516</c:v>
                </c:pt>
                <c:pt idx="4461">
                  <c:v>18.083905752515367</c:v>
                </c:pt>
                <c:pt idx="4462">
                  <c:v>19.975575188411661</c:v>
                </c:pt>
                <c:pt idx="4463">
                  <c:v>16.333723236272014</c:v>
                </c:pt>
                <c:pt idx="4464">
                  <c:v>17.516125153323561</c:v>
                </c:pt>
                <c:pt idx="4465">
                  <c:v>19.527657016377951</c:v>
                </c:pt>
                <c:pt idx="4466">
                  <c:v>16.930083438262123</c:v>
                </c:pt>
                <c:pt idx="4467">
                  <c:v>21.066140074007723</c:v>
                </c:pt>
                <c:pt idx="4468">
                  <c:v>15.381675923078937</c:v>
                </c:pt>
                <c:pt idx="4469">
                  <c:v>19.335734668556871</c:v>
                </c:pt>
                <c:pt idx="4470">
                  <c:v>19.663307780760665</c:v>
                </c:pt>
                <c:pt idx="4471">
                  <c:v>18.340226654041366</c:v>
                </c:pt>
                <c:pt idx="4472">
                  <c:v>23.082816695855044</c:v>
                </c:pt>
                <c:pt idx="4473">
                  <c:v>16.362853455999996</c:v>
                </c:pt>
                <c:pt idx="4474">
                  <c:v>20.520370399413387</c:v>
                </c:pt>
                <c:pt idx="4475">
                  <c:v>19.952219262493976</c:v>
                </c:pt>
                <c:pt idx="4476">
                  <c:v>18.630945228459943</c:v>
                </c:pt>
                <c:pt idx="4477">
                  <c:v>23.365664861593718</c:v>
                </c:pt>
                <c:pt idx="4478">
                  <c:v>17.162646525565311</c:v>
                </c:pt>
                <c:pt idx="4479">
                  <c:v>23.404338744979476</c:v>
                </c:pt>
                <c:pt idx="4480">
                  <c:v>22.470090393027778</c:v>
                </c:pt>
                <c:pt idx="4481">
                  <c:v>19.858854222952878</c:v>
                </c:pt>
                <c:pt idx="4482">
                  <c:v>22.163560447428026</c:v>
                </c:pt>
                <c:pt idx="4483">
                  <c:v>19.602512978945501</c:v>
                </c:pt>
                <c:pt idx="4484">
                  <c:v>19.301390235725947</c:v>
                </c:pt>
                <c:pt idx="4485">
                  <c:v>23.180086414741766</c:v>
                </c:pt>
                <c:pt idx="4486">
                  <c:v>20.110778316497914</c:v>
                </c:pt>
                <c:pt idx="4487">
                  <c:v>22.022202091328317</c:v>
                </c:pt>
                <c:pt idx="4488">
                  <c:v>18.499278560787445</c:v>
                </c:pt>
                <c:pt idx="4489">
                  <c:v>20.210599820233217</c:v>
                </c:pt>
                <c:pt idx="4490">
                  <c:v>22.311921503676654</c:v>
                </c:pt>
                <c:pt idx="4491">
                  <c:v>18.539727622269876</c:v>
                </c:pt>
                <c:pt idx="4492">
                  <c:v>19.31088927349575</c:v>
                </c:pt>
                <c:pt idx="4493">
                  <c:v>17.270080430124754</c:v>
                </c:pt>
                <c:pt idx="4494">
                  <c:v>19.837904962179049</c:v>
                </c:pt>
                <c:pt idx="4495">
                  <c:v>21.563174225247192</c:v>
                </c:pt>
                <c:pt idx="4496">
                  <c:v>17.232724840101561</c:v>
                </c:pt>
                <c:pt idx="4497">
                  <c:v>24.024492539959198</c:v>
                </c:pt>
                <c:pt idx="4498">
                  <c:v>15.532868290614783</c:v>
                </c:pt>
                <c:pt idx="4499">
                  <c:v>21.311072119982594</c:v>
                </c:pt>
                <c:pt idx="4500">
                  <c:v>23.491228669062352</c:v>
                </c:pt>
                <c:pt idx="4501">
                  <c:v>18.764587616906255</c:v>
                </c:pt>
                <c:pt idx="4502">
                  <c:v>22.243431893244871</c:v>
                </c:pt>
                <c:pt idx="4503">
                  <c:v>17.931475530906962</c:v>
                </c:pt>
                <c:pt idx="4504">
                  <c:v>19.457869307599609</c:v>
                </c:pt>
                <c:pt idx="4505">
                  <c:v>21.318125531332104</c:v>
                </c:pt>
                <c:pt idx="4506">
                  <c:v>17.29378825445788</c:v>
                </c:pt>
                <c:pt idx="4507">
                  <c:v>22.940663234644781</c:v>
                </c:pt>
                <c:pt idx="4508">
                  <c:v>16.606773866811814</c:v>
                </c:pt>
                <c:pt idx="4509">
                  <c:v>21.870535553486327</c:v>
                </c:pt>
                <c:pt idx="4510">
                  <c:v>22.185457756193049</c:v>
                </c:pt>
                <c:pt idx="4511">
                  <c:v>20.104769481629194</c:v>
                </c:pt>
                <c:pt idx="4512">
                  <c:v>23.241683216912676</c:v>
                </c:pt>
                <c:pt idx="4513">
                  <c:v>17.605302541273439</c:v>
                </c:pt>
                <c:pt idx="4514">
                  <c:v>21.468144887002715</c:v>
                </c:pt>
                <c:pt idx="4515">
                  <c:v>19.531681029399827</c:v>
                </c:pt>
                <c:pt idx="4516">
                  <c:v>21.665549886907815</c:v>
                </c:pt>
                <c:pt idx="4517">
                  <c:v>22.290886953028075</c:v>
                </c:pt>
                <c:pt idx="4518">
                  <c:v>17.335189045626752</c:v>
                </c:pt>
                <c:pt idx="4519">
                  <c:v>19.339678816129119</c:v>
                </c:pt>
                <c:pt idx="4520">
                  <c:v>22.439835905668136</c:v>
                </c:pt>
                <c:pt idx="4521">
                  <c:v>18.870332562798286</c:v>
                </c:pt>
                <c:pt idx="4522">
                  <c:v>23.4536496312708</c:v>
                </c:pt>
                <c:pt idx="4523">
                  <c:v>17.080315256325399</c:v>
                </c:pt>
                <c:pt idx="4524">
                  <c:v>21.250511523290598</c:v>
                </c:pt>
                <c:pt idx="4525">
                  <c:v>22.334007064320343</c:v>
                </c:pt>
                <c:pt idx="4526">
                  <c:v>18.615901904368044</c:v>
                </c:pt>
                <c:pt idx="4527">
                  <c:v>22.173438076512628</c:v>
                </c:pt>
                <c:pt idx="4528">
                  <c:v>19.508314917999996</c:v>
                </c:pt>
                <c:pt idx="4529">
                  <c:v>21.460303809509771</c:v>
                </c:pt>
                <c:pt idx="4530">
                  <c:v>20.509278272563183</c:v>
                </c:pt>
                <c:pt idx="4531">
                  <c:v>18.327696659412979</c:v>
                </c:pt>
                <c:pt idx="4532">
                  <c:v>21.85660407810261</c:v>
                </c:pt>
                <c:pt idx="4533">
                  <c:v>16.395013481648569</c:v>
                </c:pt>
                <c:pt idx="4534">
                  <c:v>18.427369216039857</c:v>
                </c:pt>
                <c:pt idx="4535">
                  <c:v>20.91737057682947</c:v>
                </c:pt>
                <c:pt idx="4536">
                  <c:v>17.457793313223387</c:v>
                </c:pt>
                <c:pt idx="4537">
                  <c:v>22.989423532411138</c:v>
                </c:pt>
                <c:pt idx="4538">
                  <c:v>16.334128475999997</c:v>
                </c:pt>
                <c:pt idx="4539">
                  <c:v>20.18128619126691</c:v>
                </c:pt>
                <c:pt idx="4540">
                  <c:v>22.952618619430268</c:v>
                </c:pt>
                <c:pt idx="4541">
                  <c:v>18.132326099510049</c:v>
                </c:pt>
                <c:pt idx="4542">
                  <c:v>22.058674513535824</c:v>
                </c:pt>
                <c:pt idx="4543">
                  <c:v>17.265096856676809</c:v>
                </c:pt>
                <c:pt idx="4544">
                  <c:v>21.247761533113234</c:v>
                </c:pt>
                <c:pt idx="4545">
                  <c:v>23.105990574401282</c:v>
                </c:pt>
                <c:pt idx="4546">
                  <c:v>22.300173603752818</c:v>
                </c:pt>
                <c:pt idx="4547">
                  <c:v>23.034305675626612</c:v>
                </c:pt>
                <c:pt idx="4548">
                  <c:v>19.191706082281467</c:v>
                </c:pt>
                <c:pt idx="4549">
                  <c:v>22.165609323828125</c:v>
                </c:pt>
                <c:pt idx="4550">
                  <c:v>20.660237115575352</c:v>
                </c:pt>
                <c:pt idx="4551">
                  <c:v>17.955952109554687</c:v>
                </c:pt>
                <c:pt idx="4552">
                  <c:v>21.287147408400912</c:v>
                </c:pt>
                <c:pt idx="4553">
                  <c:v>17.317163929158021</c:v>
                </c:pt>
                <c:pt idx="4554">
                  <c:v>19.652176206533021</c:v>
                </c:pt>
                <c:pt idx="4555">
                  <c:v>18.825809399442875</c:v>
                </c:pt>
                <c:pt idx="4556">
                  <c:v>17.454137251120454</c:v>
                </c:pt>
                <c:pt idx="4557">
                  <c:v>24.073804298814331</c:v>
                </c:pt>
                <c:pt idx="4558">
                  <c:v>16.214287066000001</c:v>
                </c:pt>
                <c:pt idx="4559">
                  <c:v>17.28721704925</c:v>
                </c:pt>
                <c:pt idx="4560">
                  <c:v>19.039182515574105</c:v>
                </c:pt>
                <c:pt idx="4561">
                  <c:v>16.507014703812516</c:v>
                </c:pt>
                <c:pt idx="4562">
                  <c:v>20.376804473403876</c:v>
                </c:pt>
                <c:pt idx="4563">
                  <c:v>15.323005836000002</c:v>
                </c:pt>
                <c:pt idx="4564">
                  <c:v>20.688528890112796</c:v>
                </c:pt>
                <c:pt idx="4565">
                  <c:v>22.536569690779402</c:v>
                </c:pt>
                <c:pt idx="4566">
                  <c:v>17.889188523718747</c:v>
                </c:pt>
                <c:pt idx="4567">
                  <c:v>23.872889688419335</c:v>
                </c:pt>
                <c:pt idx="4568">
                  <c:v>16.586947187343746</c:v>
                </c:pt>
                <c:pt idx="4569">
                  <c:v>18.376792307076919</c:v>
                </c:pt>
                <c:pt idx="4570">
                  <c:v>20.532266127965013</c:v>
                </c:pt>
                <c:pt idx="4571">
                  <c:v>17.625933829999997</c:v>
                </c:pt>
                <c:pt idx="4572">
                  <c:v>20.224360715631441</c:v>
                </c:pt>
                <c:pt idx="4573">
                  <c:v>16.313988086000002</c:v>
                </c:pt>
                <c:pt idx="4574">
                  <c:v>18.984364174162661</c:v>
                </c:pt>
                <c:pt idx="4575">
                  <c:v>22.027861719162988</c:v>
                </c:pt>
                <c:pt idx="4576">
                  <c:v>17.937673562104489</c:v>
                </c:pt>
                <c:pt idx="4577">
                  <c:v>21.262647003725611</c:v>
                </c:pt>
                <c:pt idx="4578">
                  <c:v>16.733037336593753</c:v>
                </c:pt>
                <c:pt idx="4579">
                  <c:v>17.47245221402331</c:v>
                </c:pt>
                <c:pt idx="4580">
                  <c:v>17.853561864281787</c:v>
                </c:pt>
                <c:pt idx="4581">
                  <c:v>16.208469409999999</c:v>
                </c:pt>
                <c:pt idx="4582">
                  <c:v>21.473508127534743</c:v>
                </c:pt>
                <c:pt idx="4583">
                  <c:v>15.071566095999998</c:v>
                </c:pt>
                <c:pt idx="4584">
                  <c:v>18.296621680666533</c:v>
                </c:pt>
                <c:pt idx="4585">
                  <c:v>19.205215245601185</c:v>
                </c:pt>
                <c:pt idx="4586">
                  <c:v>16.631022996000002</c:v>
                </c:pt>
                <c:pt idx="4587">
                  <c:v>22.720680610019429</c:v>
                </c:pt>
                <c:pt idx="4588">
                  <c:v>15.965599209999999</c:v>
                </c:pt>
                <c:pt idx="4589">
                  <c:v>17.021701481269904</c:v>
                </c:pt>
                <c:pt idx="4590">
                  <c:v>22.71442175757165</c:v>
                </c:pt>
                <c:pt idx="4591">
                  <c:v>18.495866532015665</c:v>
                </c:pt>
                <c:pt idx="4592">
                  <c:v>23.339654394335152</c:v>
                </c:pt>
                <c:pt idx="4593">
                  <c:v>17.690844900929687</c:v>
                </c:pt>
                <c:pt idx="4594">
                  <c:v>18.490442429491278</c:v>
                </c:pt>
                <c:pt idx="4595">
                  <c:v>18.68178040051535</c:v>
                </c:pt>
                <c:pt idx="4596">
                  <c:v>16.151154043618675</c:v>
                </c:pt>
                <c:pt idx="4597">
                  <c:v>21.756755229690647</c:v>
                </c:pt>
                <c:pt idx="4598">
                  <c:v>15.570244285126609</c:v>
                </c:pt>
                <c:pt idx="4599">
                  <c:v>18.634657076286388</c:v>
                </c:pt>
                <c:pt idx="4600">
                  <c:v>21.284795077675909</c:v>
                </c:pt>
                <c:pt idx="4601">
                  <c:v>19.747754459921875</c:v>
                </c:pt>
                <c:pt idx="4602">
                  <c:v>22.070136607193955</c:v>
                </c:pt>
                <c:pt idx="4603">
                  <c:v>18.087623535469071</c:v>
                </c:pt>
                <c:pt idx="4604">
                  <c:v>18.028542322014388</c:v>
                </c:pt>
                <c:pt idx="4605">
                  <c:v>20.201505930876252</c:v>
                </c:pt>
                <c:pt idx="4606">
                  <c:v>17.155215369255647</c:v>
                </c:pt>
                <c:pt idx="4607">
                  <c:v>20.759511285316549</c:v>
                </c:pt>
                <c:pt idx="4608">
                  <c:v>16.008810478000001</c:v>
                </c:pt>
                <c:pt idx="4609">
                  <c:v>17.968260638670415</c:v>
                </c:pt>
                <c:pt idx="4610">
                  <c:v>22.293671233585936</c:v>
                </c:pt>
                <c:pt idx="4611">
                  <c:v>17.093369312751467</c:v>
                </c:pt>
                <c:pt idx="4612">
                  <c:v>21.635567516719199</c:v>
                </c:pt>
                <c:pt idx="4613">
                  <c:v>16.121038494185257</c:v>
                </c:pt>
                <c:pt idx="4614">
                  <c:v>17.928424520806225</c:v>
                </c:pt>
                <c:pt idx="4615">
                  <c:v>20.241035790779598</c:v>
                </c:pt>
                <c:pt idx="4616">
                  <c:v>16.358130183123926</c:v>
                </c:pt>
                <c:pt idx="4617">
                  <c:v>20.510401239915296</c:v>
                </c:pt>
                <c:pt idx="4618">
                  <c:v>15.488307298000001</c:v>
                </c:pt>
                <c:pt idx="4619">
                  <c:v>20.0133490112127</c:v>
                </c:pt>
                <c:pt idx="4620">
                  <c:v>21.995169479830402</c:v>
                </c:pt>
                <c:pt idx="4621">
                  <c:v>19.056326338001956</c:v>
                </c:pt>
                <c:pt idx="4622">
                  <c:v>22.17644364357696</c:v>
                </c:pt>
                <c:pt idx="4623">
                  <c:v>16.931343318022478</c:v>
                </c:pt>
                <c:pt idx="4624">
                  <c:v>20.250325623118673</c:v>
                </c:pt>
                <c:pt idx="4625">
                  <c:v>23.799258368850666</c:v>
                </c:pt>
                <c:pt idx="4626">
                  <c:v>19.344911740282054</c:v>
                </c:pt>
                <c:pt idx="4627">
                  <c:v>21.63938753270827</c:v>
                </c:pt>
                <c:pt idx="4628">
                  <c:v>17.307025918716104</c:v>
                </c:pt>
                <c:pt idx="4629">
                  <c:v>20.720175451976655</c:v>
                </c:pt>
                <c:pt idx="4630">
                  <c:v>22.045030778564382</c:v>
                </c:pt>
                <c:pt idx="4631">
                  <c:v>19.727110509791423</c:v>
                </c:pt>
                <c:pt idx="4632">
                  <c:v>22.863355486155822</c:v>
                </c:pt>
                <c:pt idx="4633">
                  <c:v>17.349962057419571</c:v>
                </c:pt>
                <c:pt idx="4634">
                  <c:v>20.341109737891507</c:v>
                </c:pt>
                <c:pt idx="4635">
                  <c:v>23.391075729103118</c:v>
                </c:pt>
                <c:pt idx="4636">
                  <c:v>20.305897770778319</c:v>
                </c:pt>
                <c:pt idx="4637">
                  <c:v>20.802046309077372</c:v>
                </c:pt>
                <c:pt idx="4638">
                  <c:v>17.856819884126818</c:v>
                </c:pt>
                <c:pt idx="4639">
                  <c:v>21.292394954378469</c:v>
                </c:pt>
                <c:pt idx="4640">
                  <c:v>21.673552878481807</c:v>
                </c:pt>
                <c:pt idx="4641">
                  <c:v>20.4563036696143</c:v>
                </c:pt>
                <c:pt idx="4642">
                  <c:v>22.829184026964125</c:v>
                </c:pt>
                <c:pt idx="4643">
                  <c:v>20.226171125610055</c:v>
                </c:pt>
                <c:pt idx="4644">
                  <c:v>17.690697193016597</c:v>
                </c:pt>
                <c:pt idx="4645">
                  <c:v>19.851732108119144</c:v>
                </c:pt>
                <c:pt idx="4646">
                  <c:v>17.255151803878206</c:v>
                </c:pt>
                <c:pt idx="4647">
                  <c:v>21.284777653925115</c:v>
                </c:pt>
                <c:pt idx="4648">
                  <c:v>16.072446698</c:v>
                </c:pt>
                <c:pt idx="4649">
                  <c:v>20.151109452291017</c:v>
                </c:pt>
                <c:pt idx="4650">
                  <c:v>20.631626000959901</c:v>
                </c:pt>
                <c:pt idx="4651">
                  <c:v>18.019254402318435</c:v>
                </c:pt>
                <c:pt idx="4652">
                  <c:v>22.737444579658437</c:v>
                </c:pt>
                <c:pt idx="4653">
                  <c:v>17.218550903162772</c:v>
                </c:pt>
                <c:pt idx="4654">
                  <c:v>18.602535671087715</c:v>
                </c:pt>
                <c:pt idx="4655">
                  <c:v>19.233691775248555</c:v>
                </c:pt>
                <c:pt idx="4656">
                  <c:v>16.757918431537334</c:v>
                </c:pt>
                <c:pt idx="4657">
                  <c:v>21.818557597721593</c:v>
                </c:pt>
                <c:pt idx="4658">
                  <c:v>15.796192132</c:v>
                </c:pt>
                <c:pt idx="4659">
                  <c:v>20.968726002002001</c:v>
                </c:pt>
                <c:pt idx="4660">
                  <c:v>22.833400304934074</c:v>
                </c:pt>
                <c:pt idx="4661">
                  <c:v>18.49226718826344</c:v>
                </c:pt>
                <c:pt idx="4662">
                  <c:v>20.702815530587557</c:v>
                </c:pt>
                <c:pt idx="4663">
                  <c:v>15.826970516045378</c:v>
                </c:pt>
                <c:pt idx="4664">
                  <c:v>20.068949853541014</c:v>
                </c:pt>
                <c:pt idx="4665">
                  <c:v>22.058683166032921</c:v>
                </c:pt>
                <c:pt idx="4666">
                  <c:v>17.760343742186361</c:v>
                </c:pt>
                <c:pt idx="4667">
                  <c:v>21.241703170412205</c:v>
                </c:pt>
                <c:pt idx="4668">
                  <c:v>16.456969796100857</c:v>
                </c:pt>
                <c:pt idx="4669">
                  <c:v>19.753615841762013</c:v>
                </c:pt>
                <c:pt idx="4670">
                  <c:v>21.661451757681114</c:v>
                </c:pt>
                <c:pt idx="4671">
                  <c:v>17.764401597972824</c:v>
                </c:pt>
                <c:pt idx="4672">
                  <c:v>19.530526270841936</c:v>
                </c:pt>
                <c:pt idx="4673">
                  <c:v>16.341995905510739</c:v>
                </c:pt>
                <c:pt idx="4674">
                  <c:v>18.040363676086915</c:v>
                </c:pt>
                <c:pt idx="4675">
                  <c:v>21.134515166819458</c:v>
                </c:pt>
                <c:pt idx="4676">
                  <c:v>17.508443460808436</c:v>
                </c:pt>
                <c:pt idx="4677">
                  <c:v>21.756366035514883</c:v>
                </c:pt>
                <c:pt idx="4678">
                  <c:v>15.843214216820824</c:v>
                </c:pt>
                <c:pt idx="4679">
                  <c:v>19.416073887558596</c:v>
                </c:pt>
                <c:pt idx="4680">
                  <c:v>18.801270081125665</c:v>
                </c:pt>
                <c:pt idx="4681">
                  <c:v>17.625494724242671</c:v>
                </c:pt>
                <c:pt idx="4682">
                  <c:v>23.065760638099153</c:v>
                </c:pt>
                <c:pt idx="4683">
                  <c:v>16.653090129103987</c:v>
                </c:pt>
                <c:pt idx="4684">
                  <c:v>19.664737574831705</c:v>
                </c:pt>
                <c:pt idx="4685">
                  <c:v>22.036624650992874</c:v>
                </c:pt>
                <c:pt idx="4686">
                  <c:v>18.879586290585696</c:v>
                </c:pt>
                <c:pt idx="4687">
                  <c:v>23.246236338072809</c:v>
                </c:pt>
                <c:pt idx="4688">
                  <c:v>17.010227159471608</c:v>
                </c:pt>
                <c:pt idx="4689">
                  <c:v>23.359500980316827</c:v>
                </c:pt>
                <c:pt idx="4690">
                  <c:v>23.123861980961493</c:v>
                </c:pt>
                <c:pt idx="4691">
                  <c:v>22.2485201286758</c:v>
                </c:pt>
                <c:pt idx="4692">
                  <c:v>23.409037054571204</c:v>
                </c:pt>
                <c:pt idx="4693">
                  <c:v>19.803799946605189</c:v>
                </c:pt>
                <c:pt idx="4694">
                  <c:v>19.459297671612362</c:v>
                </c:pt>
                <c:pt idx="4695">
                  <c:v>23.060423510393711</c:v>
                </c:pt>
                <c:pt idx="4696">
                  <c:v>17.612567940355273</c:v>
                </c:pt>
                <c:pt idx="4697">
                  <c:v>22.117800342094441</c:v>
                </c:pt>
                <c:pt idx="4698">
                  <c:v>18.513006632947263</c:v>
                </c:pt>
                <c:pt idx="4699">
                  <c:v>20.496965473489553</c:v>
                </c:pt>
                <c:pt idx="4700">
                  <c:v>22.732550838557806</c:v>
                </c:pt>
                <c:pt idx="4701">
                  <c:v>19.141556733810642</c:v>
                </c:pt>
                <c:pt idx="4702">
                  <c:v>21.439448653534463</c:v>
                </c:pt>
                <c:pt idx="4703">
                  <c:v>16.736186644143856</c:v>
                </c:pt>
                <c:pt idx="4704">
                  <c:v>19.49920539198714</c:v>
                </c:pt>
                <c:pt idx="4705">
                  <c:v>21.878528271990113</c:v>
                </c:pt>
                <c:pt idx="4706">
                  <c:v>17.83045858556298</c:v>
                </c:pt>
                <c:pt idx="4707">
                  <c:v>23.796030871572171</c:v>
                </c:pt>
                <c:pt idx="4708">
                  <c:v>17.459300388079249</c:v>
                </c:pt>
                <c:pt idx="4709">
                  <c:v>22.485107003895415</c:v>
                </c:pt>
                <c:pt idx="4710">
                  <c:v>23.596742287139683</c:v>
                </c:pt>
                <c:pt idx="4711">
                  <c:v>19.767904742293034</c:v>
                </c:pt>
                <c:pt idx="4712">
                  <c:v>22.306650544598369</c:v>
                </c:pt>
                <c:pt idx="4713">
                  <c:v>17.665509845433565</c:v>
                </c:pt>
                <c:pt idx="4714">
                  <c:v>19.45037027872716</c:v>
                </c:pt>
                <c:pt idx="4715">
                  <c:v>22.122169129753463</c:v>
                </c:pt>
                <c:pt idx="4716">
                  <c:v>17.385715576485474</c:v>
                </c:pt>
                <c:pt idx="4717">
                  <c:v>22.43237599140155</c:v>
                </c:pt>
                <c:pt idx="4718">
                  <c:v>17.260418290517663</c:v>
                </c:pt>
                <c:pt idx="4719">
                  <c:v>22.382659132230465</c:v>
                </c:pt>
                <c:pt idx="4720">
                  <c:v>21.218337206747361</c:v>
                </c:pt>
                <c:pt idx="4721">
                  <c:v>19.827954767272828</c:v>
                </c:pt>
                <c:pt idx="4722">
                  <c:v>23.099039554868778</c:v>
                </c:pt>
                <c:pt idx="4723">
                  <c:v>17.87939858864776</c:v>
                </c:pt>
                <c:pt idx="4724">
                  <c:v>18.757348367541251</c:v>
                </c:pt>
                <c:pt idx="4725">
                  <c:v>21.00945514897888</c:v>
                </c:pt>
                <c:pt idx="4726">
                  <c:v>21.508501173437267</c:v>
                </c:pt>
                <c:pt idx="4727">
                  <c:v>22.249198932164987</c:v>
                </c:pt>
                <c:pt idx="4728">
                  <c:v>18.581413253633201</c:v>
                </c:pt>
                <c:pt idx="4729">
                  <c:v>21.069760084603661</c:v>
                </c:pt>
                <c:pt idx="4730">
                  <c:v>22.852905499311547</c:v>
                </c:pt>
                <c:pt idx="4731">
                  <c:v>18.399957941480551</c:v>
                </c:pt>
                <c:pt idx="4732">
                  <c:v>23.22156472462305</c:v>
                </c:pt>
                <c:pt idx="4733">
                  <c:v>17.786517442106202</c:v>
                </c:pt>
                <c:pt idx="4734">
                  <c:v>20.684890125421127</c:v>
                </c:pt>
                <c:pt idx="4735">
                  <c:v>22.916145164227409</c:v>
                </c:pt>
                <c:pt idx="4736">
                  <c:v>19.659781663353453</c:v>
                </c:pt>
                <c:pt idx="4737">
                  <c:v>22.002244216090197</c:v>
                </c:pt>
                <c:pt idx="4738">
                  <c:v>20.10509004420426</c:v>
                </c:pt>
                <c:pt idx="4739">
                  <c:v>22.14435520360777</c:v>
                </c:pt>
                <c:pt idx="4740">
                  <c:v>20.248109087863771</c:v>
                </c:pt>
                <c:pt idx="4741">
                  <c:v>18.518255330219347</c:v>
                </c:pt>
                <c:pt idx="4742">
                  <c:v>21.081183511997303</c:v>
                </c:pt>
                <c:pt idx="4743">
                  <c:v>16.004004337649654</c:v>
                </c:pt>
                <c:pt idx="4744">
                  <c:v>19.62224433077283</c:v>
                </c:pt>
                <c:pt idx="4745">
                  <c:v>21.851536595168099</c:v>
                </c:pt>
                <c:pt idx="4746">
                  <c:v>16.618038533621959</c:v>
                </c:pt>
                <c:pt idx="4747">
                  <c:v>22.845955084546606</c:v>
                </c:pt>
                <c:pt idx="4748">
                  <c:v>16.145615496284851</c:v>
                </c:pt>
                <c:pt idx="4749">
                  <c:v>20.443933564419943</c:v>
                </c:pt>
                <c:pt idx="4750">
                  <c:v>22.951969803257558</c:v>
                </c:pt>
                <c:pt idx="4751">
                  <c:v>19.282433930347654</c:v>
                </c:pt>
                <c:pt idx="4752">
                  <c:v>22.103222166223826</c:v>
                </c:pt>
                <c:pt idx="4753">
                  <c:v>17.245172750631323</c:v>
                </c:pt>
                <c:pt idx="4754">
                  <c:v>22.132472330981226</c:v>
                </c:pt>
                <c:pt idx="4755">
                  <c:v>22.674057398461681</c:v>
                </c:pt>
                <c:pt idx="4756">
                  <c:v>22.302732890034619</c:v>
                </c:pt>
                <c:pt idx="4757">
                  <c:v>22.992820056125218</c:v>
                </c:pt>
                <c:pt idx="4758">
                  <c:v>20.453944630247324</c:v>
                </c:pt>
                <c:pt idx="4759">
                  <c:v>22.384517868489169</c:v>
                </c:pt>
                <c:pt idx="4760">
                  <c:v>22.270248118432729</c:v>
                </c:pt>
                <c:pt idx="4761">
                  <c:v>19.178423816696231</c:v>
                </c:pt>
                <c:pt idx="4762">
                  <c:v>21.851230605598857</c:v>
                </c:pt>
                <c:pt idx="4763">
                  <c:v>16.989824727854312</c:v>
                </c:pt>
                <c:pt idx="4764">
                  <c:v>18.766750351270264</c:v>
                </c:pt>
                <c:pt idx="4765">
                  <c:v>18.846059548926554</c:v>
                </c:pt>
                <c:pt idx="4766">
                  <c:v>17.653491360000004</c:v>
                </c:pt>
                <c:pt idx="4767">
                  <c:v>24.266914454415449</c:v>
                </c:pt>
                <c:pt idx="4768">
                  <c:v>16.669488733999998</c:v>
                </c:pt>
                <c:pt idx="4769">
                  <c:v>17.601422561032315</c:v>
                </c:pt>
                <c:pt idx="4770">
                  <c:v>18.643920332291469</c:v>
                </c:pt>
                <c:pt idx="4771">
                  <c:v>16.084061633475098</c:v>
                </c:pt>
                <c:pt idx="4772">
                  <c:v>20.863187691527529</c:v>
                </c:pt>
                <c:pt idx="4773">
                  <c:v>14.931425201422805</c:v>
                </c:pt>
                <c:pt idx="4774">
                  <c:v>20.719326435476393</c:v>
                </c:pt>
                <c:pt idx="4775">
                  <c:v>22.373205332818358</c:v>
                </c:pt>
                <c:pt idx="4776">
                  <c:v>18.152373096075955</c:v>
                </c:pt>
                <c:pt idx="4777">
                  <c:v>23.625699081693384</c:v>
                </c:pt>
                <c:pt idx="4778">
                  <c:v>16.107896017575982</c:v>
                </c:pt>
                <c:pt idx="4779">
                  <c:v>18.553712181255051</c:v>
                </c:pt>
                <c:pt idx="4780">
                  <c:v>20.021308493425469</c:v>
                </c:pt>
                <c:pt idx="4781">
                  <c:v>17.470943845999997</c:v>
                </c:pt>
                <c:pt idx="4782">
                  <c:v>20.885299058882829</c:v>
                </c:pt>
                <c:pt idx="4783">
                  <c:v>16.694449895999998</c:v>
                </c:pt>
                <c:pt idx="4784">
                  <c:v>18.23448234574148</c:v>
                </c:pt>
                <c:pt idx="4785">
                  <c:v>21.843265185587292</c:v>
                </c:pt>
                <c:pt idx="4786">
                  <c:v>18.300707729666279</c:v>
                </c:pt>
                <c:pt idx="4787">
                  <c:v>22.086685958452051</c:v>
                </c:pt>
                <c:pt idx="4788">
                  <c:v>16.894481919875972</c:v>
                </c:pt>
                <c:pt idx="4789">
                  <c:v>17.335742754492369</c:v>
                </c:pt>
                <c:pt idx="4790">
                  <c:v>19.715412232105471</c:v>
                </c:pt>
                <c:pt idx="4791">
                  <c:v>16.36938241865948</c:v>
                </c:pt>
                <c:pt idx="4792">
                  <c:v>21.357889382538815</c:v>
                </c:pt>
                <c:pt idx="4793">
                  <c:v>15.077632254000003</c:v>
                </c:pt>
                <c:pt idx="4794">
                  <c:v>18.483797149243657</c:v>
                </c:pt>
                <c:pt idx="4795">
                  <c:v>19.88839803917973</c:v>
                </c:pt>
                <c:pt idx="4796">
                  <c:v>17.068919094040218</c:v>
                </c:pt>
                <c:pt idx="4797">
                  <c:v>21.836337311950203</c:v>
                </c:pt>
                <c:pt idx="4798">
                  <c:v>16.063329465999999</c:v>
                </c:pt>
                <c:pt idx="4799">
                  <c:v>18.509594559391594</c:v>
                </c:pt>
                <c:pt idx="4800">
                  <c:v>22.474893894973796</c:v>
                </c:pt>
                <c:pt idx="4801">
                  <c:v>18.07852740140693</c:v>
                </c:pt>
                <c:pt idx="4802">
                  <c:v>22.865077796323895</c:v>
                </c:pt>
                <c:pt idx="4803">
                  <c:v>16.932168705714286</c:v>
                </c:pt>
                <c:pt idx="4804">
                  <c:v>18.278995215672822</c:v>
                </c:pt>
                <c:pt idx="4805">
                  <c:v>19.086133719334551</c:v>
                </c:pt>
                <c:pt idx="4806">
                  <c:v>16.175980931999998</c:v>
                </c:pt>
                <c:pt idx="4807">
                  <c:v>20.476666038360623</c:v>
                </c:pt>
                <c:pt idx="4808">
                  <c:v>15.185776782145432</c:v>
                </c:pt>
                <c:pt idx="4809">
                  <c:v>19.039993597789476</c:v>
                </c:pt>
                <c:pt idx="4810">
                  <c:v>21.478219545868566</c:v>
                </c:pt>
                <c:pt idx="4811">
                  <c:v>19.925369330925779</c:v>
                </c:pt>
                <c:pt idx="4812">
                  <c:v>21.48881542018157</c:v>
                </c:pt>
                <c:pt idx="4813">
                  <c:v>17.924322873425687</c:v>
                </c:pt>
                <c:pt idx="4814">
                  <c:v>18.325447233999999</c:v>
                </c:pt>
                <c:pt idx="4815">
                  <c:v>19.675569123276855</c:v>
                </c:pt>
                <c:pt idx="4816">
                  <c:v>17.483825897999999</c:v>
                </c:pt>
                <c:pt idx="4817">
                  <c:v>20.727254057749477</c:v>
                </c:pt>
                <c:pt idx="4818">
                  <c:v>16.301576564000001</c:v>
                </c:pt>
                <c:pt idx="4819">
                  <c:v>18.241207518638046</c:v>
                </c:pt>
                <c:pt idx="4820">
                  <c:v>22.898939172352534</c:v>
                </c:pt>
                <c:pt idx="4821">
                  <c:v>16.847723109960491</c:v>
                </c:pt>
                <c:pt idx="4822">
                  <c:v>21.918406255327106</c:v>
                </c:pt>
                <c:pt idx="4823">
                  <c:v>15.767072769999999</c:v>
                </c:pt>
                <c:pt idx="4824">
                  <c:v>17.914564506833386</c:v>
                </c:pt>
                <c:pt idx="4825">
                  <c:v>20.323207909210797</c:v>
                </c:pt>
                <c:pt idx="4826">
                  <c:v>17.118778688149508</c:v>
                </c:pt>
                <c:pt idx="4827">
                  <c:v>19.635484685627553</c:v>
                </c:pt>
                <c:pt idx="4828">
                  <c:v>15.864986546921017</c:v>
                </c:pt>
                <c:pt idx="4829">
                  <c:v>20.319154262241234</c:v>
                </c:pt>
                <c:pt idx="4830">
                  <c:v>21.052717652709596</c:v>
                </c:pt>
                <c:pt idx="4831">
                  <c:v>19.296853477628904</c:v>
                </c:pt>
                <c:pt idx="4832">
                  <c:v>19.701746454977361</c:v>
                </c:pt>
                <c:pt idx="4833">
                  <c:v>16.95903723</c:v>
                </c:pt>
                <c:pt idx="4834">
                  <c:v>18.426323406290546</c:v>
                </c:pt>
                <c:pt idx="4835">
                  <c:v>22.771318868023439</c:v>
                </c:pt>
                <c:pt idx="4836">
                  <c:v>18.31117596210802</c:v>
                </c:pt>
                <c:pt idx="4837">
                  <c:v>20.961164750063578</c:v>
                </c:pt>
                <c:pt idx="4838">
                  <c:v>16.845047063999999</c:v>
                </c:pt>
                <c:pt idx="4839">
                  <c:v>21.045247229640729</c:v>
                </c:pt>
                <c:pt idx="4840">
                  <c:v>21.785864990508962</c:v>
                </c:pt>
                <c:pt idx="4841">
                  <c:v>19.0909161281275</c:v>
                </c:pt>
                <c:pt idx="4842">
                  <c:v>23.440733965471473</c:v>
                </c:pt>
                <c:pt idx="4843">
                  <c:v>17.399031065099731</c:v>
                </c:pt>
                <c:pt idx="4844">
                  <c:v>20.161183407480504</c:v>
                </c:pt>
                <c:pt idx="4845">
                  <c:v>23.574826191516394</c:v>
                </c:pt>
                <c:pt idx="4846">
                  <c:v>19.472443284001649</c:v>
                </c:pt>
                <c:pt idx="4847">
                  <c:v>19.399601596221174</c:v>
                </c:pt>
                <c:pt idx="4848">
                  <c:v>17.31865305444969</c:v>
                </c:pt>
                <c:pt idx="4849">
                  <c:v>21.157850638562024</c:v>
                </c:pt>
                <c:pt idx="4850">
                  <c:v>21.349813603914171</c:v>
                </c:pt>
                <c:pt idx="4851">
                  <c:v>20.123324120342875</c:v>
                </c:pt>
                <c:pt idx="4852">
                  <c:v>22.456304536431798</c:v>
                </c:pt>
                <c:pt idx="4853">
                  <c:v>20.710643794820832</c:v>
                </c:pt>
                <c:pt idx="4854">
                  <c:v>17.9692603013142</c:v>
                </c:pt>
                <c:pt idx="4855">
                  <c:v>19.345488929193344</c:v>
                </c:pt>
                <c:pt idx="4856">
                  <c:v>17.169129576</c:v>
                </c:pt>
                <c:pt idx="4857">
                  <c:v>22.247653985168068</c:v>
                </c:pt>
                <c:pt idx="4858">
                  <c:v>16.292651290000002</c:v>
                </c:pt>
                <c:pt idx="4859">
                  <c:v>20.093288825116694</c:v>
                </c:pt>
                <c:pt idx="4860">
                  <c:v>19.975356895874882</c:v>
                </c:pt>
                <c:pt idx="4861">
                  <c:v>18.828821802590721</c:v>
                </c:pt>
                <c:pt idx="4862">
                  <c:v>22.175126721545816</c:v>
                </c:pt>
                <c:pt idx="4863">
                  <c:v>16.794514344743568</c:v>
                </c:pt>
                <c:pt idx="4864">
                  <c:v>17.710773767707199</c:v>
                </c:pt>
                <c:pt idx="4865">
                  <c:v>20.802208149339084</c:v>
                </c:pt>
                <c:pt idx="4866">
                  <c:v>16.640976719130503</c:v>
                </c:pt>
                <c:pt idx="4867">
                  <c:v>21.249667362166534</c:v>
                </c:pt>
                <c:pt idx="4868">
                  <c:v>15.842429775223202</c:v>
                </c:pt>
                <c:pt idx="4869">
                  <c:v>21.021127028386385</c:v>
                </c:pt>
                <c:pt idx="4870">
                  <c:v>22.364287095811871</c:v>
                </c:pt>
                <c:pt idx="4871">
                  <c:v>18.759310281646393</c:v>
                </c:pt>
                <c:pt idx="4872">
                  <c:v>21.998303193203128</c:v>
                </c:pt>
                <c:pt idx="4873">
                  <c:v>16.654477466287034</c:v>
                </c:pt>
                <c:pt idx="4874">
                  <c:v>20.392747648557357</c:v>
                </c:pt>
                <c:pt idx="4875">
                  <c:v>20.922503750145509</c:v>
                </c:pt>
                <c:pt idx="4876">
                  <c:v>17.638155521871401</c:v>
                </c:pt>
                <c:pt idx="4877">
                  <c:v>20.487433479007539</c:v>
                </c:pt>
                <c:pt idx="4878">
                  <c:v>16.637760932068193</c:v>
                </c:pt>
                <c:pt idx="4879">
                  <c:v>19.478324135350586</c:v>
                </c:pt>
                <c:pt idx="4880">
                  <c:v>21.466220923251949</c:v>
                </c:pt>
                <c:pt idx="4881">
                  <c:v>17.246806041101074</c:v>
                </c:pt>
                <c:pt idx="4882">
                  <c:v>20.511954753198872</c:v>
                </c:pt>
                <c:pt idx="4883">
                  <c:v>15.983798500206625</c:v>
                </c:pt>
                <c:pt idx="4884">
                  <c:v>18.005464970575375</c:v>
                </c:pt>
                <c:pt idx="4885">
                  <c:v>20.312428723363016</c:v>
                </c:pt>
                <c:pt idx="4886">
                  <c:v>16.983434427679796</c:v>
                </c:pt>
                <c:pt idx="4887">
                  <c:v>22.010656860225325</c:v>
                </c:pt>
                <c:pt idx="4888">
                  <c:v>15.526745990983828</c:v>
                </c:pt>
                <c:pt idx="4889">
                  <c:v>19.09120143210793</c:v>
                </c:pt>
                <c:pt idx="4890">
                  <c:v>19.73782907156324</c:v>
                </c:pt>
                <c:pt idx="4891">
                  <c:v>17.879273284825565</c:v>
                </c:pt>
                <c:pt idx="4892">
                  <c:v>23.082921590655708</c:v>
                </c:pt>
                <c:pt idx="4893">
                  <c:v>16.531742790170657</c:v>
                </c:pt>
                <c:pt idx="4894">
                  <c:v>21.970827671826392</c:v>
                </c:pt>
                <c:pt idx="4895">
                  <c:v>20.251145326947267</c:v>
                </c:pt>
                <c:pt idx="4896">
                  <c:v>19.061349298711736</c:v>
                </c:pt>
                <c:pt idx="4897">
                  <c:v>23.648065536755773</c:v>
                </c:pt>
                <c:pt idx="4898">
                  <c:v>16.865140951444786</c:v>
                </c:pt>
                <c:pt idx="4899">
                  <c:v>23.363186209017133</c:v>
                </c:pt>
                <c:pt idx="4900">
                  <c:v>22.534959401965601</c:v>
                </c:pt>
                <c:pt idx="4901">
                  <c:v>21.541108201707303</c:v>
                </c:pt>
                <c:pt idx="4902">
                  <c:v>22.895217067864522</c:v>
                </c:pt>
                <c:pt idx="4903">
                  <c:v>20.339763789505742</c:v>
                </c:pt>
                <c:pt idx="4904">
                  <c:v>20.426676426676561</c:v>
                </c:pt>
                <c:pt idx="4905">
                  <c:v>23.216941368171657</c:v>
                </c:pt>
                <c:pt idx="4906">
                  <c:v>20.480682606869344</c:v>
                </c:pt>
                <c:pt idx="4907">
                  <c:v>22.492533274738179</c:v>
                </c:pt>
                <c:pt idx="4908">
                  <c:v>18.308908028101779</c:v>
                </c:pt>
                <c:pt idx="4909">
                  <c:v>20.164097211960918</c:v>
                </c:pt>
                <c:pt idx="4910">
                  <c:v>22.232808678485057</c:v>
                </c:pt>
                <c:pt idx="4911">
                  <c:v>17.501341739831361</c:v>
                </c:pt>
                <c:pt idx="4912">
                  <c:v>20.101444609822948</c:v>
                </c:pt>
                <c:pt idx="4913">
                  <c:v>16.906029798735808</c:v>
                </c:pt>
                <c:pt idx="4914">
                  <c:v>19.371485126838138</c:v>
                </c:pt>
                <c:pt idx="4915">
                  <c:v>21.088527627943549</c:v>
                </c:pt>
                <c:pt idx="4916">
                  <c:v>17.459694665697786</c:v>
                </c:pt>
                <c:pt idx="4917">
                  <c:v>23.363214642366962</c:v>
                </c:pt>
                <c:pt idx="4918">
                  <c:v>16.981959408863275</c:v>
                </c:pt>
                <c:pt idx="4919">
                  <c:v>23.106596146554683</c:v>
                </c:pt>
                <c:pt idx="4920">
                  <c:v>22.076553177928862</c:v>
                </c:pt>
                <c:pt idx="4921">
                  <c:v>19.533060536503502</c:v>
                </c:pt>
                <c:pt idx="4922">
                  <c:v>22.490659979133028</c:v>
                </c:pt>
                <c:pt idx="4923">
                  <c:v>17.207556872413946</c:v>
                </c:pt>
                <c:pt idx="4924">
                  <c:v>19.407154308048582</c:v>
                </c:pt>
                <c:pt idx="4925">
                  <c:v>20.825785746957639</c:v>
                </c:pt>
                <c:pt idx="4926">
                  <c:v>17.597013053809285</c:v>
                </c:pt>
                <c:pt idx="4927">
                  <c:v>22.613169580535335</c:v>
                </c:pt>
                <c:pt idx="4928">
                  <c:v>16.583397327999997</c:v>
                </c:pt>
                <c:pt idx="4929">
                  <c:v>22.074647802148561</c:v>
                </c:pt>
                <c:pt idx="4930">
                  <c:v>22.133954350256662</c:v>
                </c:pt>
                <c:pt idx="4931">
                  <c:v>19.135100322408391</c:v>
                </c:pt>
                <c:pt idx="4932">
                  <c:v>23.79063998497368</c:v>
                </c:pt>
                <c:pt idx="4933">
                  <c:v>18.009667623423216</c:v>
                </c:pt>
                <c:pt idx="4934">
                  <c:v>19.676140779680829</c:v>
                </c:pt>
                <c:pt idx="4935">
                  <c:v>19.101778140282448</c:v>
                </c:pt>
                <c:pt idx="4936">
                  <c:v>21.168793428820635</c:v>
                </c:pt>
                <c:pt idx="4937">
                  <c:v>22.825771906880885</c:v>
                </c:pt>
                <c:pt idx="4938">
                  <c:v>17.928359040865224</c:v>
                </c:pt>
                <c:pt idx="4939">
                  <c:v>20.272319448336166</c:v>
                </c:pt>
                <c:pt idx="4940">
                  <c:v>22.690212019925411</c:v>
                </c:pt>
                <c:pt idx="4941">
                  <c:v>19.787327174000442</c:v>
                </c:pt>
                <c:pt idx="4942">
                  <c:v>23.658971234562529</c:v>
                </c:pt>
                <c:pt idx="4943">
                  <c:v>17.215198988584682</c:v>
                </c:pt>
                <c:pt idx="4944">
                  <c:v>21.500575511928279</c:v>
                </c:pt>
                <c:pt idx="4945">
                  <c:v>22.294109265508048</c:v>
                </c:pt>
                <c:pt idx="4946">
                  <c:v>19.225695811163156</c:v>
                </c:pt>
                <c:pt idx="4947">
                  <c:v>22.510384136035029</c:v>
                </c:pt>
                <c:pt idx="4948">
                  <c:v>20.72004632575818</c:v>
                </c:pt>
                <c:pt idx="4949">
                  <c:v>21.851444996310299</c:v>
                </c:pt>
                <c:pt idx="4950">
                  <c:v>20.965937653923142</c:v>
                </c:pt>
                <c:pt idx="4951">
                  <c:v>18.370076031256858</c:v>
                </c:pt>
                <c:pt idx="4952">
                  <c:v>22.177003424354549</c:v>
                </c:pt>
                <c:pt idx="4953">
                  <c:v>17.489573773132665</c:v>
                </c:pt>
                <c:pt idx="4954">
                  <c:v>19.041525453494323</c:v>
                </c:pt>
                <c:pt idx="4955">
                  <c:v>21.640492285382358</c:v>
                </c:pt>
                <c:pt idx="4956">
                  <c:v>17.231570948732003</c:v>
                </c:pt>
                <c:pt idx="4957">
                  <c:v>23.153961634602442</c:v>
                </c:pt>
                <c:pt idx="4958">
                  <c:v>16.610446151999998</c:v>
                </c:pt>
                <c:pt idx="4959">
                  <c:v>22.051399141400417</c:v>
                </c:pt>
                <c:pt idx="4960">
                  <c:v>23.103573585477847</c:v>
                </c:pt>
                <c:pt idx="4961">
                  <c:v>19.117060039578124</c:v>
                </c:pt>
                <c:pt idx="4962">
                  <c:v>23.586935375299596</c:v>
                </c:pt>
                <c:pt idx="4963">
                  <c:v>17.102081504000001</c:v>
                </c:pt>
                <c:pt idx="4964">
                  <c:v>20.501386439290481</c:v>
                </c:pt>
                <c:pt idx="4965">
                  <c:v>22.617932105784551</c:v>
                </c:pt>
                <c:pt idx="4966">
                  <c:v>22.612736789468045</c:v>
                </c:pt>
                <c:pt idx="4967">
                  <c:v>23.422912306229325</c:v>
                </c:pt>
                <c:pt idx="4968">
                  <c:v>20.626714854349125</c:v>
                </c:pt>
                <c:pt idx="4969">
                  <c:v>21.138723300220217</c:v>
                </c:pt>
                <c:pt idx="4970">
                  <c:v>22.433088506584333</c:v>
                </c:pt>
                <c:pt idx="4971">
                  <c:v>20.5467759655</c:v>
                </c:pt>
                <c:pt idx="4972">
                  <c:v>21.897839538683215</c:v>
                </c:pt>
                <c:pt idx="4973">
                  <c:v>17.380210144705078</c:v>
                </c:pt>
                <c:pt idx="4974">
                  <c:v>17.788467233201157</c:v>
                </c:pt>
                <c:pt idx="4975">
                  <c:v>20.668714357558095</c:v>
                </c:pt>
                <c:pt idx="4976">
                  <c:v>17.656659085999998</c:v>
                </c:pt>
                <c:pt idx="4977">
                  <c:v>24.156940608753491</c:v>
                </c:pt>
                <c:pt idx="4978">
                  <c:v>16.304878936000001</c:v>
                </c:pt>
                <c:pt idx="4979">
                  <c:v>17.049608993672575</c:v>
                </c:pt>
                <c:pt idx="4980">
                  <c:v>18.730829158620256</c:v>
                </c:pt>
                <c:pt idx="4981">
                  <c:v>16.362282211523436</c:v>
                </c:pt>
                <c:pt idx="4982">
                  <c:v>20.659929461011718</c:v>
                </c:pt>
                <c:pt idx="4983">
                  <c:v>15.441943157999999</c:v>
                </c:pt>
                <c:pt idx="4984">
                  <c:v>19.941283746732783</c:v>
                </c:pt>
                <c:pt idx="4985">
                  <c:v>21.754685609940186</c:v>
                </c:pt>
                <c:pt idx="4986">
                  <c:v>18.76933780604438</c:v>
                </c:pt>
                <c:pt idx="4987">
                  <c:v>24.045300098576522</c:v>
                </c:pt>
                <c:pt idx="4988">
                  <c:v>16.060462566381354</c:v>
                </c:pt>
                <c:pt idx="4989">
                  <c:v>18.575533913999998</c:v>
                </c:pt>
                <c:pt idx="4990">
                  <c:v>20.671247926323826</c:v>
                </c:pt>
                <c:pt idx="4991">
                  <c:v>17.293431666</c:v>
                </c:pt>
                <c:pt idx="4992">
                  <c:v>21.087834413330945</c:v>
                </c:pt>
                <c:pt idx="4993">
                  <c:v>16.761360892000006</c:v>
                </c:pt>
                <c:pt idx="4994">
                  <c:v>18.945126227553985</c:v>
                </c:pt>
                <c:pt idx="4995">
                  <c:v>21.801789676928138</c:v>
                </c:pt>
                <c:pt idx="4996">
                  <c:v>18.301935329984374</c:v>
                </c:pt>
                <c:pt idx="4997">
                  <c:v>22.197641648504817</c:v>
                </c:pt>
                <c:pt idx="4998">
                  <c:v>16.319239445948973</c:v>
                </c:pt>
                <c:pt idx="4999">
                  <c:v>17.436094742000002</c:v>
                </c:pt>
                <c:pt idx="5000">
                  <c:v>16.74991827330749</c:v>
                </c:pt>
                <c:pt idx="5001">
                  <c:v>16.552646897999999</c:v>
                </c:pt>
                <c:pt idx="5002">
                  <c:v>19.734572187330407</c:v>
                </c:pt>
                <c:pt idx="5003">
                  <c:v>14.837597428</c:v>
                </c:pt>
                <c:pt idx="5004">
                  <c:v>19.52578449486764</c:v>
                </c:pt>
                <c:pt idx="5005">
                  <c:v>19.119989476475446</c:v>
                </c:pt>
                <c:pt idx="5006">
                  <c:v>16.825995714000001</c:v>
                </c:pt>
                <c:pt idx="5007">
                  <c:v>22.965898606405304</c:v>
                </c:pt>
                <c:pt idx="5008">
                  <c:v>15.769163664625003</c:v>
                </c:pt>
                <c:pt idx="5009">
                  <c:v>17.774639721473289</c:v>
                </c:pt>
                <c:pt idx="5010">
                  <c:v>22.075227505008325</c:v>
                </c:pt>
                <c:pt idx="5011">
                  <c:v>19.409417531195313</c:v>
                </c:pt>
                <c:pt idx="5012">
                  <c:v>23.355962951361978</c:v>
                </c:pt>
                <c:pt idx="5013">
                  <c:v>16.976501340918624</c:v>
                </c:pt>
                <c:pt idx="5014">
                  <c:v>18.013356903915884</c:v>
                </c:pt>
                <c:pt idx="5015">
                  <c:v>18.185458789255144</c:v>
                </c:pt>
                <c:pt idx="5016">
                  <c:v>16.185485624586441</c:v>
                </c:pt>
                <c:pt idx="5017">
                  <c:v>20.812592171788026</c:v>
                </c:pt>
                <c:pt idx="5018">
                  <c:v>15.408630348000001</c:v>
                </c:pt>
                <c:pt idx="5019">
                  <c:v>20.780808153482631</c:v>
                </c:pt>
                <c:pt idx="5020">
                  <c:v>21.436304742716832</c:v>
                </c:pt>
                <c:pt idx="5021">
                  <c:v>20.430623639940187</c:v>
                </c:pt>
                <c:pt idx="5022">
                  <c:v>21.908058324189746</c:v>
                </c:pt>
                <c:pt idx="5023">
                  <c:v>18.00099812658496</c:v>
                </c:pt>
                <c:pt idx="5024">
                  <c:v>18.358761137086319</c:v>
                </c:pt>
                <c:pt idx="5025">
                  <c:v>20.267489063434084</c:v>
                </c:pt>
                <c:pt idx="5026">
                  <c:v>17.743870466504539</c:v>
                </c:pt>
                <c:pt idx="5027">
                  <c:v>22.618287950856327</c:v>
                </c:pt>
                <c:pt idx="5028">
                  <c:v>16.281961731999999</c:v>
                </c:pt>
                <c:pt idx="5029">
                  <c:v>18.268120854182357</c:v>
                </c:pt>
                <c:pt idx="5030">
                  <c:v>21.621579779889373</c:v>
                </c:pt>
                <c:pt idx="5031">
                  <c:v>17.011232717820615</c:v>
                </c:pt>
                <c:pt idx="5032">
                  <c:v>21.573555794348334</c:v>
                </c:pt>
                <c:pt idx="5033">
                  <c:v>16.061308668000002</c:v>
                </c:pt>
                <c:pt idx="5034">
                  <c:v>18.132942155423596</c:v>
                </c:pt>
                <c:pt idx="5035">
                  <c:v>20.294234794017562</c:v>
                </c:pt>
                <c:pt idx="5036">
                  <c:v>16.897128406875005</c:v>
                </c:pt>
                <c:pt idx="5037">
                  <c:v>19.327449581725443</c:v>
                </c:pt>
                <c:pt idx="5038">
                  <c:v>15.537653621604173</c:v>
                </c:pt>
                <c:pt idx="5039">
                  <c:v>20.299041048125488</c:v>
                </c:pt>
                <c:pt idx="5040">
                  <c:v>20.552507830754799</c:v>
                </c:pt>
                <c:pt idx="5041">
                  <c:v>19.118274141829122</c:v>
                </c:pt>
                <c:pt idx="5042">
                  <c:v>19.096846964194761</c:v>
                </c:pt>
                <c:pt idx="5043">
                  <c:v>16.964921819103342</c:v>
                </c:pt>
                <c:pt idx="5044">
                  <c:v>19.044688945657104</c:v>
                </c:pt>
                <c:pt idx="5045">
                  <c:v>22.87438592324169</c:v>
                </c:pt>
                <c:pt idx="5046">
                  <c:v>18.267231136119072</c:v>
                </c:pt>
                <c:pt idx="5047">
                  <c:v>20.556787452579567</c:v>
                </c:pt>
                <c:pt idx="5048">
                  <c:v>16.932562177999998</c:v>
                </c:pt>
                <c:pt idx="5049">
                  <c:v>20.740732791757811</c:v>
                </c:pt>
                <c:pt idx="5050">
                  <c:v>23.502597254965746</c:v>
                </c:pt>
                <c:pt idx="5051">
                  <c:v>19.041484354359376</c:v>
                </c:pt>
                <c:pt idx="5052">
                  <c:v>22.941809912071378</c:v>
                </c:pt>
                <c:pt idx="5053">
                  <c:v>17.354774504097293</c:v>
                </c:pt>
                <c:pt idx="5054">
                  <c:v>19.734022150956982</c:v>
                </c:pt>
                <c:pt idx="5055">
                  <c:v>23.859632614286504</c:v>
                </c:pt>
                <c:pt idx="5056">
                  <c:v>18.812603645408107</c:v>
                </c:pt>
                <c:pt idx="5057">
                  <c:v>20.295951072471652</c:v>
                </c:pt>
                <c:pt idx="5058">
                  <c:v>17.836653509076346</c:v>
                </c:pt>
                <c:pt idx="5059">
                  <c:v>21.357320685540888</c:v>
                </c:pt>
                <c:pt idx="5060">
                  <c:v>21.386265460982553</c:v>
                </c:pt>
                <c:pt idx="5061">
                  <c:v>20.025538805034376</c:v>
                </c:pt>
                <c:pt idx="5062">
                  <c:v>22.927770493774741</c:v>
                </c:pt>
                <c:pt idx="5063">
                  <c:v>20.609859934708926</c:v>
                </c:pt>
                <c:pt idx="5064">
                  <c:v>18.226991708702187</c:v>
                </c:pt>
                <c:pt idx="5065">
                  <c:v>19.790069176289968</c:v>
                </c:pt>
                <c:pt idx="5066">
                  <c:v>17.096795526538124</c:v>
                </c:pt>
                <c:pt idx="5067">
                  <c:v>21.952432970867129</c:v>
                </c:pt>
                <c:pt idx="5068">
                  <c:v>16.143001579999996</c:v>
                </c:pt>
                <c:pt idx="5069">
                  <c:v>20.520676198445315</c:v>
                </c:pt>
                <c:pt idx="5070">
                  <c:v>20.630964005629728</c:v>
                </c:pt>
                <c:pt idx="5071">
                  <c:v>18.258200337245849</c:v>
                </c:pt>
                <c:pt idx="5072">
                  <c:v>23.29071985217174</c:v>
                </c:pt>
                <c:pt idx="5073">
                  <c:v>16.436495434293676</c:v>
                </c:pt>
                <c:pt idx="5074">
                  <c:v>17.659622094081151</c:v>
                </c:pt>
                <c:pt idx="5075">
                  <c:v>19.59649461731405</c:v>
                </c:pt>
                <c:pt idx="5076">
                  <c:v>16.789639208000001</c:v>
                </c:pt>
                <c:pt idx="5077">
                  <c:v>21.716679945548584</c:v>
                </c:pt>
                <c:pt idx="5078">
                  <c:v>15.704063961999999</c:v>
                </c:pt>
                <c:pt idx="5079">
                  <c:v>20.772557116619609</c:v>
                </c:pt>
                <c:pt idx="5080">
                  <c:v>22.474638134096679</c:v>
                </c:pt>
                <c:pt idx="5081">
                  <c:v>19.294551263694252</c:v>
                </c:pt>
                <c:pt idx="5082">
                  <c:v>20.59662855513459</c:v>
                </c:pt>
                <c:pt idx="5083">
                  <c:v>17.665539870714664</c:v>
                </c:pt>
                <c:pt idx="5084">
                  <c:v>19.948890317366928</c:v>
                </c:pt>
                <c:pt idx="5085">
                  <c:v>22.740890347363766</c:v>
                </c:pt>
                <c:pt idx="5086">
                  <c:v>18.106554016024464</c:v>
                </c:pt>
                <c:pt idx="5087">
                  <c:v>21.598852538580822</c:v>
                </c:pt>
                <c:pt idx="5088">
                  <c:v>16.749670779111604</c:v>
                </c:pt>
                <c:pt idx="5089">
                  <c:v>19.256148603249088</c:v>
                </c:pt>
                <c:pt idx="5090">
                  <c:v>21.449938619603586</c:v>
                </c:pt>
                <c:pt idx="5091">
                  <c:v>18.344779165462061</c:v>
                </c:pt>
                <c:pt idx="5092">
                  <c:v>22.896433944484063</c:v>
                </c:pt>
                <c:pt idx="5093">
                  <c:v>15.764938569471044</c:v>
                </c:pt>
                <c:pt idx="5094">
                  <c:v>17.667278336829554</c:v>
                </c:pt>
                <c:pt idx="5095">
                  <c:v>20.555474821796874</c:v>
                </c:pt>
                <c:pt idx="5096">
                  <c:v>17.288439383138517</c:v>
                </c:pt>
                <c:pt idx="5097">
                  <c:v>21.262345825173696</c:v>
                </c:pt>
                <c:pt idx="5098">
                  <c:v>14.870283527053244</c:v>
                </c:pt>
                <c:pt idx="5099">
                  <c:v>19.455179140280791</c:v>
                </c:pt>
                <c:pt idx="5100">
                  <c:v>18.611972886390305</c:v>
                </c:pt>
                <c:pt idx="5101">
                  <c:v>17.668090711031123</c:v>
                </c:pt>
                <c:pt idx="5102">
                  <c:v>23.040197018104465</c:v>
                </c:pt>
                <c:pt idx="5103">
                  <c:v>16.656781101999997</c:v>
                </c:pt>
                <c:pt idx="5104">
                  <c:v>20.622552885093992</c:v>
                </c:pt>
                <c:pt idx="5105">
                  <c:v>20.927897714211728</c:v>
                </c:pt>
                <c:pt idx="5106">
                  <c:v>18.926453568473143</c:v>
                </c:pt>
                <c:pt idx="5107">
                  <c:v>23.354045420350644</c:v>
                </c:pt>
                <c:pt idx="5108">
                  <c:v>16.82498170233049</c:v>
                </c:pt>
                <c:pt idx="5109">
                  <c:v>23.508150970277125</c:v>
                </c:pt>
                <c:pt idx="5110">
                  <c:v>22.012689689785866</c:v>
                </c:pt>
                <c:pt idx="5111">
                  <c:v>20.779709699459698</c:v>
                </c:pt>
                <c:pt idx="5112">
                  <c:v>22.574608278431892</c:v>
                </c:pt>
                <c:pt idx="5113">
                  <c:v>20.256626748533201</c:v>
                </c:pt>
                <c:pt idx="5114">
                  <c:v>20.600148111627302</c:v>
                </c:pt>
                <c:pt idx="5115">
                  <c:v>23.543033748989746</c:v>
                </c:pt>
                <c:pt idx="5116">
                  <c:v>18.760366068824482</c:v>
                </c:pt>
                <c:pt idx="5117">
                  <c:v>22.383076177649198</c:v>
                </c:pt>
                <c:pt idx="5118">
                  <c:v>18.719521903374567</c:v>
                </c:pt>
                <c:pt idx="5119">
                  <c:v>21.343098384285586</c:v>
                </c:pt>
                <c:pt idx="5120">
                  <c:v>22.677493153783921</c:v>
                </c:pt>
                <c:pt idx="5121">
                  <c:v>17.794091108302148</c:v>
                </c:pt>
                <c:pt idx="5122">
                  <c:v>19.802888510085584</c:v>
                </c:pt>
                <c:pt idx="5123">
                  <c:v>16.712098879154368</c:v>
                </c:pt>
                <c:pt idx="5124">
                  <c:v>20.101053799591313</c:v>
                </c:pt>
                <c:pt idx="5125">
                  <c:v>21.28620293697962</c:v>
                </c:pt>
                <c:pt idx="5126">
                  <c:v>17.552659887905616</c:v>
                </c:pt>
                <c:pt idx="5127">
                  <c:v>23.691742688418618</c:v>
                </c:pt>
                <c:pt idx="5128">
                  <c:v>16.072902769071842</c:v>
                </c:pt>
                <c:pt idx="5129">
                  <c:v>22.606909026861675</c:v>
                </c:pt>
                <c:pt idx="5130">
                  <c:v>23.527078811008096</c:v>
                </c:pt>
                <c:pt idx="5131">
                  <c:v>19.428057089456296</c:v>
                </c:pt>
                <c:pt idx="5132">
                  <c:v>22.919057494610627</c:v>
                </c:pt>
                <c:pt idx="5133">
                  <c:v>18.051298084293169</c:v>
                </c:pt>
                <c:pt idx="5134">
                  <c:v>18.70702980950659</c:v>
                </c:pt>
                <c:pt idx="5135">
                  <c:v>21.681657035034178</c:v>
                </c:pt>
                <c:pt idx="5136">
                  <c:v>17.9473546953392</c:v>
                </c:pt>
                <c:pt idx="5137">
                  <c:v>21.279738737634908</c:v>
                </c:pt>
                <c:pt idx="5138">
                  <c:v>16.570074972</c:v>
                </c:pt>
                <c:pt idx="5139">
                  <c:v>22.987065031565603</c:v>
                </c:pt>
                <c:pt idx="5140">
                  <c:v>23.096937176178564</c:v>
                </c:pt>
                <c:pt idx="5141">
                  <c:v>19.834077586773436</c:v>
                </c:pt>
                <c:pt idx="5142">
                  <c:v>24.487090867087694</c:v>
                </c:pt>
                <c:pt idx="5143">
                  <c:v>17.675186197381546</c:v>
                </c:pt>
                <c:pt idx="5144">
                  <c:v>19.083274729843531</c:v>
                </c:pt>
                <c:pt idx="5145">
                  <c:v>21.264335612404334</c:v>
                </c:pt>
                <c:pt idx="5146">
                  <c:v>20.984687758596404</c:v>
                </c:pt>
                <c:pt idx="5147">
                  <c:v>22.60009227411151</c:v>
                </c:pt>
                <c:pt idx="5148">
                  <c:v>17.900863322478774</c:v>
                </c:pt>
                <c:pt idx="5149">
                  <c:v>22.638446269302165</c:v>
                </c:pt>
                <c:pt idx="5150">
                  <c:v>21.005688483208946</c:v>
                </c:pt>
                <c:pt idx="5151">
                  <c:v>19.030709587785154</c:v>
                </c:pt>
                <c:pt idx="5152">
                  <c:v>23.33164580255033</c:v>
                </c:pt>
                <c:pt idx="5153">
                  <c:v>17.080105195362037</c:v>
                </c:pt>
                <c:pt idx="5154">
                  <c:v>20.780129011416356</c:v>
                </c:pt>
                <c:pt idx="5155">
                  <c:v>22.064027006201229</c:v>
                </c:pt>
                <c:pt idx="5156">
                  <c:v>19.273833490064561</c:v>
                </c:pt>
                <c:pt idx="5157">
                  <c:v>21.662065940051743</c:v>
                </c:pt>
                <c:pt idx="5158">
                  <c:v>19.674441513681593</c:v>
                </c:pt>
                <c:pt idx="5159">
                  <c:v>21.591884357322176</c:v>
                </c:pt>
                <c:pt idx="5160">
                  <c:v>20.909726742393961</c:v>
                </c:pt>
                <c:pt idx="5161">
                  <c:v>17.826861527913454</c:v>
                </c:pt>
                <c:pt idx="5162">
                  <c:v>22.642134338831024</c:v>
                </c:pt>
                <c:pt idx="5163">
                  <c:v>16.699713318124999</c:v>
                </c:pt>
                <c:pt idx="5164">
                  <c:v>19.444508054547551</c:v>
                </c:pt>
                <c:pt idx="5165">
                  <c:v>22.297700450035933</c:v>
                </c:pt>
                <c:pt idx="5166">
                  <c:v>15.401129550387044</c:v>
                </c:pt>
                <c:pt idx="5167">
                  <c:v>23.304691552183886</c:v>
                </c:pt>
                <c:pt idx="5168">
                  <c:v>16.403712324000004</c:v>
                </c:pt>
                <c:pt idx="5169">
                  <c:v>21.014084094827513</c:v>
                </c:pt>
                <c:pt idx="5170">
                  <c:v>22.982453878365458</c:v>
                </c:pt>
                <c:pt idx="5171">
                  <c:v>18.424945057546076</c:v>
                </c:pt>
                <c:pt idx="5172">
                  <c:v>21.679516066406659</c:v>
                </c:pt>
                <c:pt idx="5173">
                  <c:v>17.297964520882083</c:v>
                </c:pt>
                <c:pt idx="5174">
                  <c:v>21.550741458353002</c:v>
                </c:pt>
                <c:pt idx="5175">
                  <c:v>22.669781905762633</c:v>
                </c:pt>
                <c:pt idx="5176">
                  <c:v>21.987303085669083</c:v>
                </c:pt>
                <c:pt idx="5177">
                  <c:v>23.281276814129559</c:v>
                </c:pt>
                <c:pt idx="5178">
                  <c:v>19.309891811222769</c:v>
                </c:pt>
                <c:pt idx="5179">
                  <c:v>22.313347871185549</c:v>
                </c:pt>
                <c:pt idx="5180">
                  <c:v>22.464027147534207</c:v>
                </c:pt>
                <c:pt idx="5181">
                  <c:v>18.746078304820315</c:v>
                </c:pt>
                <c:pt idx="5182">
                  <c:v>21.106195667055147</c:v>
                </c:pt>
                <c:pt idx="5183">
                  <c:v>17.208772913732236</c:v>
                </c:pt>
                <c:pt idx="5184">
                  <c:v>18.729518270917971</c:v>
                </c:pt>
                <c:pt idx="5185">
                  <c:v>20.489192191959383</c:v>
                </c:pt>
                <c:pt idx="5186">
                  <c:v>17.536753342000001</c:v>
                </c:pt>
                <c:pt idx="5187">
                  <c:v>23.471285393264928</c:v>
                </c:pt>
                <c:pt idx="5188">
                  <c:v>16.523174539999999</c:v>
                </c:pt>
                <c:pt idx="5189">
                  <c:v>17.349537690887693</c:v>
                </c:pt>
                <c:pt idx="5190">
                  <c:v>18.647508351646955</c:v>
                </c:pt>
                <c:pt idx="5191">
                  <c:v>16.296680597999998</c:v>
                </c:pt>
                <c:pt idx="5192">
                  <c:v>20.738711422203124</c:v>
                </c:pt>
                <c:pt idx="5193">
                  <c:v>15.024122249999998</c:v>
                </c:pt>
                <c:pt idx="5194">
                  <c:v>20.684442963213215</c:v>
                </c:pt>
                <c:pt idx="5195">
                  <c:v>21.47062131405897</c:v>
                </c:pt>
                <c:pt idx="5196">
                  <c:v>17.779758560515624</c:v>
                </c:pt>
                <c:pt idx="5197">
                  <c:v>23.764371811862347</c:v>
                </c:pt>
                <c:pt idx="5198">
                  <c:v>16.243683012463705</c:v>
                </c:pt>
                <c:pt idx="5199">
                  <c:v>18.734446020000004</c:v>
                </c:pt>
                <c:pt idx="5200">
                  <c:v>19.329895172000001</c:v>
                </c:pt>
                <c:pt idx="5201">
                  <c:v>17.716902743999999</c:v>
                </c:pt>
                <c:pt idx="5202">
                  <c:v>21.030921690492189</c:v>
                </c:pt>
                <c:pt idx="5203">
                  <c:v>16.424855956000002</c:v>
                </c:pt>
                <c:pt idx="5204">
                  <c:v>19.782930073154844</c:v>
                </c:pt>
                <c:pt idx="5205">
                  <c:v>21.694103473351564</c:v>
                </c:pt>
                <c:pt idx="5206">
                  <c:v>18.202947283995048</c:v>
                </c:pt>
                <c:pt idx="5207">
                  <c:v>21.566414013025884</c:v>
                </c:pt>
                <c:pt idx="5208">
                  <c:v>16.232477602259276</c:v>
                </c:pt>
                <c:pt idx="5209">
                  <c:v>17.362076246762193</c:v>
                </c:pt>
                <c:pt idx="5210">
                  <c:v>19.119353034589462</c:v>
                </c:pt>
                <c:pt idx="5211">
                  <c:v>16.215983926</c:v>
                </c:pt>
                <c:pt idx="5212">
                  <c:v>20.574010921296871</c:v>
                </c:pt>
                <c:pt idx="5213">
                  <c:v>15.006682746000001</c:v>
                </c:pt>
                <c:pt idx="5214">
                  <c:v>18.642608970503666</c:v>
                </c:pt>
                <c:pt idx="5215">
                  <c:v>19.280581601323984</c:v>
                </c:pt>
                <c:pt idx="5216">
                  <c:v>16.722739525770223</c:v>
                </c:pt>
                <c:pt idx="5217">
                  <c:v>22.953556749275712</c:v>
                </c:pt>
                <c:pt idx="5218">
                  <c:v>16.112978488000003</c:v>
                </c:pt>
                <c:pt idx="5219">
                  <c:v>20.784564031621606</c:v>
                </c:pt>
                <c:pt idx="5220">
                  <c:v>23.828706365795085</c:v>
                </c:pt>
                <c:pt idx="5221">
                  <c:v>18.835758244634274</c:v>
                </c:pt>
                <c:pt idx="5222">
                  <c:v>23.686558214249899</c:v>
                </c:pt>
                <c:pt idx="5223">
                  <c:v>16.961052117719852</c:v>
                </c:pt>
                <c:pt idx="5224">
                  <c:v>18.23046690154489</c:v>
                </c:pt>
                <c:pt idx="5225">
                  <c:v>18.998173640642293</c:v>
                </c:pt>
                <c:pt idx="5226">
                  <c:v>16.731374782488523</c:v>
                </c:pt>
                <c:pt idx="5227">
                  <c:v>20.671500754666134</c:v>
                </c:pt>
                <c:pt idx="5228">
                  <c:v>15.337513018000001</c:v>
                </c:pt>
                <c:pt idx="5229">
                  <c:v>19.580218237606239</c:v>
                </c:pt>
                <c:pt idx="5230">
                  <c:v>21.269786903479311</c:v>
                </c:pt>
                <c:pt idx="5231">
                  <c:v>19.667892538793215</c:v>
                </c:pt>
                <c:pt idx="5232">
                  <c:v>22.077129849448575</c:v>
                </c:pt>
                <c:pt idx="5233">
                  <c:v>18.469485839697168</c:v>
                </c:pt>
                <c:pt idx="5234">
                  <c:v>18.135254403870693</c:v>
                </c:pt>
                <c:pt idx="5235">
                  <c:v>20.106723365010737</c:v>
                </c:pt>
                <c:pt idx="5236">
                  <c:v>16.987807019045547</c:v>
                </c:pt>
                <c:pt idx="5237">
                  <c:v>21.262961644366808</c:v>
                </c:pt>
                <c:pt idx="5238">
                  <c:v>16.283065501999999</c:v>
                </c:pt>
                <c:pt idx="5239">
                  <c:v>18.099222282847659</c:v>
                </c:pt>
                <c:pt idx="5240">
                  <c:v>20.702184672311553</c:v>
                </c:pt>
                <c:pt idx="5241">
                  <c:v>16.847143445924466</c:v>
                </c:pt>
                <c:pt idx="5242">
                  <c:v>22.024521380385472</c:v>
                </c:pt>
                <c:pt idx="5243">
                  <c:v>15.87913693</c:v>
                </c:pt>
                <c:pt idx="5244">
                  <c:v>18.030198497318779</c:v>
                </c:pt>
                <c:pt idx="5245">
                  <c:v>19.97373895478125</c:v>
                </c:pt>
                <c:pt idx="5246">
                  <c:v>16.485643373763274</c:v>
                </c:pt>
                <c:pt idx="5247">
                  <c:v>21.231134244331244</c:v>
                </c:pt>
                <c:pt idx="5248">
                  <c:v>15.991210232</c:v>
                </c:pt>
                <c:pt idx="5249">
                  <c:v>19.363064727966993</c:v>
                </c:pt>
                <c:pt idx="5250">
                  <c:v>22.409697810217018</c:v>
                </c:pt>
                <c:pt idx="5251">
                  <c:v>18.528768424519875</c:v>
                </c:pt>
                <c:pt idx="5252">
                  <c:v>19.65137588459519</c:v>
                </c:pt>
                <c:pt idx="5253">
                  <c:v>18.094661362609376</c:v>
                </c:pt>
                <c:pt idx="5255">
                  <c:v>-0.28665460254925534</c:v>
                </c:pt>
                <c:pt idx="5256">
                  <c:v>-0.37854222602438625</c:v>
                </c:pt>
                <c:pt idx="5257">
                  <c:v>1</c:v>
                </c:pt>
                <c:pt idx="5258">
                  <c:v>-6.5925603243857331</c:v>
                </c:pt>
                <c:pt idx="5259">
                  <c:v>1</c:v>
                </c:pt>
                <c:pt idx="5260">
                  <c:v>1</c:v>
                </c:pt>
                <c:pt idx="5261">
                  <c:v>-2.3495467431837831</c:v>
                </c:pt>
                <c:pt idx="5262">
                  <c:v>1</c:v>
                </c:pt>
                <c:pt idx="5263">
                  <c:v>-5.0703997340094737</c:v>
                </c:pt>
                <c:pt idx="5264">
                  <c:v>1</c:v>
                </c:pt>
                <c:pt idx="5265">
                  <c:v>-1.1685446718288368</c:v>
                </c:pt>
                <c:pt idx="5266">
                  <c:v>-4.9708863567406105</c:v>
                </c:pt>
                <c:pt idx="5267">
                  <c:v>1</c:v>
                </c:pt>
                <c:pt idx="5268">
                  <c:v>-15.061094248435023</c:v>
                </c:pt>
                <c:pt idx="5269">
                  <c:v>1</c:v>
                </c:pt>
                <c:pt idx="5270">
                  <c:v>-2.9758232636895663</c:v>
                </c:pt>
                <c:pt idx="5271">
                  <c:v>-6.7043977509992203</c:v>
                </c:pt>
                <c:pt idx="5272">
                  <c:v>-2.542359340941811</c:v>
                </c:pt>
                <c:pt idx="5273">
                  <c:v>-15.849978107274175</c:v>
                </c:pt>
                <c:pt idx="5274">
                  <c:v>-0.3777375429339429</c:v>
                </c:pt>
                <c:pt idx="5275">
                  <c:v>1</c:v>
                </c:pt>
                <c:pt idx="5276">
                  <c:v>0.79271301011296202</c:v>
                </c:pt>
                <c:pt idx="5277">
                  <c:v>1</c:v>
                </c:pt>
                <c:pt idx="5278">
                  <c:v>0.82564511373507798</c:v>
                </c:pt>
                <c:pt idx="5279">
                  <c:v>1</c:v>
                </c:pt>
                <c:pt idx="5280">
                  <c:v>0.70965356704558502</c:v>
                </c:pt>
                <c:pt idx="5281">
                  <c:v>-1.9369840787442598</c:v>
                </c:pt>
                <c:pt idx="5282">
                  <c:v>1</c:v>
                </c:pt>
                <c:pt idx="5283">
                  <c:v>-1.7173693072797143</c:v>
                </c:pt>
                <c:pt idx="5284">
                  <c:v>1.0000000000000018</c:v>
                </c:pt>
                <c:pt idx="5285">
                  <c:v>1</c:v>
                </c:pt>
                <c:pt idx="5286">
                  <c:v>1</c:v>
                </c:pt>
                <c:pt idx="5287">
                  <c:v>1</c:v>
                </c:pt>
                <c:pt idx="5288">
                  <c:v>-0.69736979979078839</c:v>
                </c:pt>
                <c:pt idx="5289">
                  <c:v>1</c:v>
                </c:pt>
                <c:pt idx="5290">
                  <c:v>-3.9725164015425918E-2</c:v>
                </c:pt>
                <c:pt idx="5291">
                  <c:v>-3.5022796028112886</c:v>
                </c:pt>
                <c:pt idx="5292">
                  <c:v>-2.5677224588828</c:v>
                </c:pt>
                <c:pt idx="5293">
                  <c:v>-11.214365456438259</c:v>
                </c:pt>
                <c:pt idx="5294">
                  <c:v>-0.61071129149710934</c:v>
                </c:pt>
                <c:pt idx="5295">
                  <c:v>-0.38327139075609651</c:v>
                </c:pt>
                <c:pt idx="5296">
                  <c:v>-0.95093119427599859</c:v>
                </c:pt>
                <c:pt idx="5297">
                  <c:v>1</c:v>
                </c:pt>
                <c:pt idx="5298">
                  <c:v>-7.2643889175275937</c:v>
                </c:pt>
                <c:pt idx="5299">
                  <c:v>1</c:v>
                </c:pt>
                <c:pt idx="5300">
                  <c:v>0.11567329835023088</c:v>
                </c:pt>
                <c:pt idx="5301">
                  <c:v>1</c:v>
                </c:pt>
                <c:pt idx="5302">
                  <c:v>1</c:v>
                </c:pt>
                <c:pt idx="5303">
                  <c:v>-3.7563406924795757</c:v>
                </c:pt>
                <c:pt idx="5304">
                  <c:v>1</c:v>
                </c:pt>
                <c:pt idx="5305">
                  <c:v>1</c:v>
                </c:pt>
                <c:pt idx="5306">
                  <c:v>1</c:v>
                </c:pt>
                <c:pt idx="5307">
                  <c:v>1</c:v>
                </c:pt>
                <c:pt idx="5308">
                  <c:v>-0.51513152355935077</c:v>
                </c:pt>
                <c:pt idx="5309">
                  <c:v>0.21782321031164287</c:v>
                </c:pt>
                <c:pt idx="5310">
                  <c:v>1</c:v>
                </c:pt>
                <c:pt idx="5311">
                  <c:v>-1.4058334711052787</c:v>
                </c:pt>
                <c:pt idx="5312">
                  <c:v>1</c:v>
                </c:pt>
                <c:pt idx="5313">
                  <c:v>-3.4308722889060697</c:v>
                </c:pt>
                <c:pt idx="5314">
                  <c:v>0.99999999999999822</c:v>
                </c:pt>
                <c:pt idx="5315">
                  <c:v>-3.7740394511762041</c:v>
                </c:pt>
                <c:pt idx="5316">
                  <c:v>-5.0629124208765859</c:v>
                </c:pt>
                <c:pt idx="5317">
                  <c:v>1</c:v>
                </c:pt>
                <c:pt idx="5318">
                  <c:v>-6.3552732827788248</c:v>
                </c:pt>
                <c:pt idx="5319">
                  <c:v>1</c:v>
                </c:pt>
                <c:pt idx="5320">
                  <c:v>-7.7225653476773779</c:v>
                </c:pt>
                <c:pt idx="5321">
                  <c:v>-14.489421376550261</c:v>
                </c:pt>
                <c:pt idx="5322">
                  <c:v>-4.2636187924675184</c:v>
                </c:pt>
                <c:pt idx="5323">
                  <c:v>-21.998704403792953</c:v>
                </c:pt>
                <c:pt idx="5324">
                  <c:v>-1.3450621573303394</c:v>
                </c:pt>
                <c:pt idx="5325">
                  <c:v>-0.37561819172991306</c:v>
                </c:pt>
                <c:pt idx="5326">
                  <c:v>-1.0843291755844824</c:v>
                </c:pt>
                <c:pt idx="5327">
                  <c:v>0.58005994340440381</c:v>
                </c:pt>
                <c:pt idx="5328">
                  <c:v>-10.358099875919407</c:v>
                </c:pt>
                <c:pt idx="5329">
                  <c:v>0.63535905869222731</c:v>
                </c:pt>
                <c:pt idx="5330">
                  <c:v>-1.8291214032616061</c:v>
                </c:pt>
                <c:pt idx="5331">
                  <c:v>-4.4249117968556</c:v>
                </c:pt>
                <c:pt idx="5332">
                  <c:v>-2.5235722532567202</c:v>
                </c:pt>
                <c:pt idx="5333">
                  <c:v>-10.005328432486738</c:v>
                </c:pt>
                <c:pt idx="5334">
                  <c:v>1</c:v>
                </c:pt>
                <c:pt idx="5335">
                  <c:v>1</c:v>
                </c:pt>
                <c:pt idx="5336">
                  <c:v>-0.25027835035843538</c:v>
                </c:pt>
                <c:pt idx="5337">
                  <c:v>1</c:v>
                </c:pt>
                <c:pt idx="5338">
                  <c:v>-0.51414252550058492</c:v>
                </c:pt>
                <c:pt idx="5339">
                  <c:v>-0.83786817940848479</c:v>
                </c:pt>
                <c:pt idx="5340">
                  <c:v>-1.4892797594485891</c:v>
                </c:pt>
                <c:pt idx="5341">
                  <c:v>-5.6507523106901765</c:v>
                </c:pt>
                <c:pt idx="5342">
                  <c:v>1</c:v>
                </c:pt>
                <c:pt idx="5343">
                  <c:v>-10.373512664062574</c:v>
                </c:pt>
                <c:pt idx="5344">
                  <c:v>1</c:v>
                </c:pt>
                <c:pt idx="5345">
                  <c:v>1</c:v>
                </c:pt>
                <c:pt idx="5346">
                  <c:v>1</c:v>
                </c:pt>
                <c:pt idx="5347">
                  <c:v>1</c:v>
                </c:pt>
                <c:pt idx="5348">
                  <c:v>-1.2491675871539663</c:v>
                </c:pt>
                <c:pt idx="5349">
                  <c:v>0.99999999999999822</c:v>
                </c:pt>
                <c:pt idx="5350">
                  <c:v>0.3892734749788751</c:v>
                </c:pt>
                <c:pt idx="5351">
                  <c:v>-2.9003170811630987</c:v>
                </c:pt>
                <c:pt idx="5352">
                  <c:v>1</c:v>
                </c:pt>
                <c:pt idx="5353">
                  <c:v>-4.6701388035034519</c:v>
                </c:pt>
                <c:pt idx="5354">
                  <c:v>1</c:v>
                </c:pt>
                <c:pt idx="5355">
                  <c:v>-7.5785493331357614</c:v>
                </c:pt>
                <c:pt idx="5356">
                  <c:v>-11.091122810432498</c:v>
                </c:pt>
                <c:pt idx="5357">
                  <c:v>-0.33529742283081987</c:v>
                </c:pt>
                <c:pt idx="5358">
                  <c:v>-12.971297669961501</c:v>
                </c:pt>
                <c:pt idx="5359">
                  <c:v>-2.4904608351052673</c:v>
                </c:pt>
                <c:pt idx="5360">
                  <c:v>-2.7504020802281701</c:v>
                </c:pt>
                <c:pt idx="5361">
                  <c:v>-5.2124995902065763</c:v>
                </c:pt>
                <c:pt idx="5362">
                  <c:v>-4.7826981956234249E-2</c:v>
                </c:pt>
                <c:pt idx="5363">
                  <c:v>-10.14311413134871</c:v>
                </c:pt>
                <c:pt idx="5364">
                  <c:v>0.99999999999999822</c:v>
                </c:pt>
                <c:pt idx="5365">
                  <c:v>-3.5008779453576047</c:v>
                </c:pt>
                <c:pt idx="5366">
                  <c:v>-9.4175466350134514</c:v>
                </c:pt>
                <c:pt idx="5367">
                  <c:v>-1.1369216350780462</c:v>
                </c:pt>
                <c:pt idx="5368">
                  <c:v>-12.816840011222329</c:v>
                </c:pt>
                <c:pt idx="5369">
                  <c:v>1</c:v>
                </c:pt>
                <c:pt idx="5370">
                  <c:v>-0.16772333112496085</c:v>
                </c:pt>
                <c:pt idx="5371">
                  <c:v>-3.6023769831532277</c:v>
                </c:pt>
                <c:pt idx="5372">
                  <c:v>1</c:v>
                </c:pt>
                <c:pt idx="5373">
                  <c:v>-8.0707726649413907</c:v>
                </c:pt>
                <c:pt idx="5374">
                  <c:v>1</c:v>
                </c:pt>
                <c:pt idx="5375">
                  <c:v>1</c:v>
                </c:pt>
                <c:pt idx="5376">
                  <c:v>6.139035690696204E-2</c:v>
                </c:pt>
                <c:pt idx="5377">
                  <c:v>-0.75646618629566831</c:v>
                </c:pt>
                <c:pt idx="5378">
                  <c:v>-2.2759197950535821</c:v>
                </c:pt>
                <c:pt idx="5379">
                  <c:v>1.0000000000000018</c:v>
                </c:pt>
                <c:pt idx="5380">
                  <c:v>0.41631159725661604</c:v>
                </c:pt>
                <c:pt idx="5381">
                  <c:v>-0.81175589711287088</c:v>
                </c:pt>
                <c:pt idx="5382">
                  <c:v>0.70209482601795159</c:v>
                </c:pt>
                <c:pt idx="5383">
                  <c:v>-3.9496043319224157</c:v>
                </c:pt>
                <c:pt idx="5384">
                  <c:v>1</c:v>
                </c:pt>
                <c:pt idx="5385">
                  <c:v>-3.5443198544160097</c:v>
                </c:pt>
                <c:pt idx="5386">
                  <c:v>-8.8294957292377489</c:v>
                </c:pt>
                <c:pt idx="5387">
                  <c:v>0.51879851224614626</c:v>
                </c:pt>
                <c:pt idx="5388">
                  <c:v>-18.971548114783396</c:v>
                </c:pt>
                <c:pt idx="5389">
                  <c:v>-1.5702285214426155</c:v>
                </c:pt>
                <c:pt idx="5390">
                  <c:v>0.75325529291537663</c:v>
                </c:pt>
                <c:pt idx="5391">
                  <c:v>-7.3182978998324124</c:v>
                </c:pt>
                <c:pt idx="5392">
                  <c:v>1</c:v>
                </c:pt>
                <c:pt idx="5393">
                  <c:v>-12.726331515459258</c:v>
                </c:pt>
                <c:pt idx="5394">
                  <c:v>1</c:v>
                </c:pt>
                <c:pt idx="5395">
                  <c:v>1</c:v>
                </c:pt>
                <c:pt idx="5396">
                  <c:v>-0.9994813910481426</c:v>
                </c:pt>
                <c:pt idx="5397">
                  <c:v>1</c:v>
                </c:pt>
                <c:pt idx="5398">
                  <c:v>0.88874797854209575</c:v>
                </c:pt>
                <c:pt idx="5399">
                  <c:v>1</c:v>
                </c:pt>
                <c:pt idx="5400">
                  <c:v>1</c:v>
                </c:pt>
                <c:pt idx="5401">
                  <c:v>0.23103877187020316</c:v>
                </c:pt>
                <c:pt idx="5402">
                  <c:v>0.99999999999999822</c:v>
                </c:pt>
                <c:pt idx="5403">
                  <c:v>1</c:v>
                </c:pt>
                <c:pt idx="5404">
                  <c:v>1</c:v>
                </c:pt>
                <c:pt idx="5405">
                  <c:v>7.7985916116890763E-2</c:v>
                </c:pt>
                <c:pt idx="5406">
                  <c:v>0.38571947053213407</c:v>
                </c:pt>
                <c:pt idx="5407">
                  <c:v>-0.10366862951324407</c:v>
                </c:pt>
                <c:pt idx="5408">
                  <c:v>-0.91187681601388704</c:v>
                </c:pt>
                <c:pt idx="5409">
                  <c:v>1</c:v>
                </c:pt>
                <c:pt idx="5410">
                  <c:v>1</c:v>
                </c:pt>
                <c:pt idx="5411">
                  <c:v>1</c:v>
                </c:pt>
                <c:pt idx="5412">
                  <c:v>1</c:v>
                </c:pt>
                <c:pt idx="5413">
                  <c:v>1</c:v>
                </c:pt>
                <c:pt idx="5414">
                  <c:v>1</c:v>
                </c:pt>
                <c:pt idx="5415">
                  <c:v>-0.28906174127443052</c:v>
                </c:pt>
                <c:pt idx="5416">
                  <c:v>1</c:v>
                </c:pt>
                <c:pt idx="5417">
                  <c:v>1</c:v>
                </c:pt>
                <c:pt idx="5418">
                  <c:v>-3.5574668357316455</c:v>
                </c:pt>
                <c:pt idx="5419">
                  <c:v>1</c:v>
                </c:pt>
                <c:pt idx="5420">
                  <c:v>1</c:v>
                </c:pt>
                <c:pt idx="5421">
                  <c:v>1</c:v>
                </c:pt>
                <c:pt idx="5422">
                  <c:v>0.99999999999999822</c:v>
                </c:pt>
                <c:pt idx="5423">
                  <c:v>1</c:v>
                </c:pt>
                <c:pt idx="5424">
                  <c:v>1</c:v>
                </c:pt>
                <c:pt idx="5425">
                  <c:v>1</c:v>
                </c:pt>
                <c:pt idx="5426">
                  <c:v>1</c:v>
                </c:pt>
                <c:pt idx="5427">
                  <c:v>1.0000000000000018</c:v>
                </c:pt>
                <c:pt idx="5428">
                  <c:v>-2.5115074056707627</c:v>
                </c:pt>
                <c:pt idx="5429">
                  <c:v>1</c:v>
                </c:pt>
                <c:pt idx="5430">
                  <c:v>-3.9690565199621552</c:v>
                </c:pt>
                <c:pt idx="5431">
                  <c:v>-4.4777661267139912</c:v>
                </c:pt>
                <c:pt idx="5432">
                  <c:v>1</c:v>
                </c:pt>
                <c:pt idx="5433">
                  <c:v>-7.5016929436429649</c:v>
                </c:pt>
                <c:pt idx="5434">
                  <c:v>0.49499551184227641</c:v>
                </c:pt>
                <c:pt idx="5435">
                  <c:v>-6.8562170380882748E-2</c:v>
                </c:pt>
                <c:pt idx="5436">
                  <c:v>-1.3534674837270479</c:v>
                </c:pt>
                <c:pt idx="5437">
                  <c:v>1</c:v>
                </c:pt>
                <c:pt idx="5438">
                  <c:v>-1.3068076625461913</c:v>
                </c:pt>
                <c:pt idx="5439">
                  <c:v>1</c:v>
                </c:pt>
                <c:pt idx="5440">
                  <c:v>-1.5987803173354962</c:v>
                </c:pt>
                <c:pt idx="5441">
                  <c:v>-2.3565396116666797</c:v>
                </c:pt>
                <c:pt idx="5442">
                  <c:v>1</c:v>
                </c:pt>
                <c:pt idx="5443">
                  <c:v>-7.5467529860145568</c:v>
                </c:pt>
                <c:pt idx="5444">
                  <c:v>1</c:v>
                </c:pt>
                <c:pt idx="5445">
                  <c:v>1</c:v>
                </c:pt>
                <c:pt idx="5446">
                  <c:v>1</c:v>
                </c:pt>
                <c:pt idx="5447">
                  <c:v>1</c:v>
                </c:pt>
                <c:pt idx="5448">
                  <c:v>1</c:v>
                </c:pt>
                <c:pt idx="5449">
                  <c:v>1</c:v>
                </c:pt>
                <c:pt idx="5450">
                  <c:v>1</c:v>
                </c:pt>
                <c:pt idx="5451">
                  <c:v>0.87357822861611822</c:v>
                </c:pt>
                <c:pt idx="5452">
                  <c:v>1</c:v>
                </c:pt>
                <c:pt idx="5453">
                  <c:v>-4.0033755997494502</c:v>
                </c:pt>
                <c:pt idx="5454">
                  <c:v>1</c:v>
                </c:pt>
                <c:pt idx="5455">
                  <c:v>-9.4275588161448098E-2</c:v>
                </c:pt>
                <c:pt idx="5456">
                  <c:v>1</c:v>
                </c:pt>
                <c:pt idx="5457">
                  <c:v>1</c:v>
                </c:pt>
                <c:pt idx="5458">
                  <c:v>-2.8152384311297673</c:v>
                </c:pt>
                <c:pt idx="5459">
                  <c:v>0.99999999999999822</c:v>
                </c:pt>
                <c:pt idx="5460">
                  <c:v>-1.721222046763657</c:v>
                </c:pt>
                <c:pt idx="5461">
                  <c:v>-3.3197595305799048</c:v>
                </c:pt>
                <c:pt idx="5462">
                  <c:v>-0.14869312823160641</c:v>
                </c:pt>
                <c:pt idx="5463">
                  <c:v>-9.8023360074543042</c:v>
                </c:pt>
                <c:pt idx="5464">
                  <c:v>1</c:v>
                </c:pt>
                <c:pt idx="5465">
                  <c:v>1</c:v>
                </c:pt>
                <c:pt idx="5466">
                  <c:v>1</c:v>
                </c:pt>
                <c:pt idx="5467">
                  <c:v>1</c:v>
                </c:pt>
                <c:pt idx="5468">
                  <c:v>-3.2461168408734835</c:v>
                </c:pt>
                <c:pt idx="5469">
                  <c:v>1</c:v>
                </c:pt>
                <c:pt idx="5470">
                  <c:v>1</c:v>
                </c:pt>
                <c:pt idx="5471">
                  <c:v>1</c:v>
                </c:pt>
                <c:pt idx="5472">
                  <c:v>1</c:v>
                </c:pt>
                <c:pt idx="5473">
                  <c:v>-4.1529705385188009</c:v>
                </c:pt>
                <c:pt idx="5474">
                  <c:v>1</c:v>
                </c:pt>
                <c:pt idx="5475">
                  <c:v>-3.8887448969803486</c:v>
                </c:pt>
                <c:pt idx="5476">
                  <c:v>-4.0256065753044545</c:v>
                </c:pt>
                <c:pt idx="5477">
                  <c:v>1</c:v>
                </c:pt>
                <c:pt idx="5478">
                  <c:v>-11.611258114453015</c:v>
                </c:pt>
                <c:pt idx="5479">
                  <c:v>1</c:v>
                </c:pt>
                <c:pt idx="5480">
                  <c:v>-4.2128810487693471</c:v>
                </c:pt>
                <c:pt idx="5481">
                  <c:v>-8.2874422699135302</c:v>
                </c:pt>
                <c:pt idx="5482">
                  <c:v>-2.0381694321062618</c:v>
                </c:pt>
                <c:pt idx="5483">
                  <c:v>-11.012581737061943</c:v>
                </c:pt>
                <c:pt idx="5484">
                  <c:v>1</c:v>
                </c:pt>
                <c:pt idx="5485">
                  <c:v>1</c:v>
                </c:pt>
                <c:pt idx="5486">
                  <c:v>0.29077936823190242</c:v>
                </c:pt>
                <c:pt idx="5487">
                  <c:v>1</c:v>
                </c:pt>
                <c:pt idx="5488">
                  <c:v>1</c:v>
                </c:pt>
                <c:pt idx="5489">
                  <c:v>1</c:v>
                </c:pt>
                <c:pt idx="5490">
                  <c:v>1</c:v>
                </c:pt>
                <c:pt idx="5491">
                  <c:v>1</c:v>
                </c:pt>
                <c:pt idx="5492">
                  <c:v>1</c:v>
                </c:pt>
                <c:pt idx="5493">
                  <c:v>-1.8852326387565483</c:v>
                </c:pt>
                <c:pt idx="5494">
                  <c:v>1</c:v>
                </c:pt>
                <c:pt idx="5495">
                  <c:v>1</c:v>
                </c:pt>
                <c:pt idx="5496">
                  <c:v>1</c:v>
                </c:pt>
                <c:pt idx="5497">
                  <c:v>1</c:v>
                </c:pt>
                <c:pt idx="5498">
                  <c:v>-0.12088025162641358</c:v>
                </c:pt>
                <c:pt idx="5499">
                  <c:v>1</c:v>
                </c:pt>
                <c:pt idx="5500">
                  <c:v>-0.79058678619967182</c:v>
                </c:pt>
                <c:pt idx="5501">
                  <c:v>-2.5234520693512721</c:v>
                </c:pt>
                <c:pt idx="5502">
                  <c:v>-1.9656402047761929</c:v>
                </c:pt>
                <c:pt idx="5503">
                  <c:v>-10.687646654715582</c:v>
                </c:pt>
                <c:pt idx="5504">
                  <c:v>0.79864029701771955</c:v>
                </c:pt>
                <c:pt idx="5505">
                  <c:v>1</c:v>
                </c:pt>
                <c:pt idx="5506">
                  <c:v>-4.8498444429766252</c:v>
                </c:pt>
                <c:pt idx="5507">
                  <c:v>1</c:v>
                </c:pt>
                <c:pt idx="5508">
                  <c:v>-6.1605038068551252</c:v>
                </c:pt>
                <c:pt idx="5509">
                  <c:v>0.99999999999999822</c:v>
                </c:pt>
                <c:pt idx="5510">
                  <c:v>1</c:v>
                </c:pt>
                <c:pt idx="5511">
                  <c:v>0.8931136591966613</c:v>
                </c:pt>
                <c:pt idx="5512">
                  <c:v>1</c:v>
                </c:pt>
                <c:pt idx="5513">
                  <c:v>-4.940689722787738</c:v>
                </c:pt>
                <c:pt idx="5514">
                  <c:v>0.99999999999999822</c:v>
                </c:pt>
                <c:pt idx="5515">
                  <c:v>1</c:v>
                </c:pt>
                <c:pt idx="5516">
                  <c:v>1</c:v>
                </c:pt>
                <c:pt idx="5517">
                  <c:v>1.0000000000000018</c:v>
                </c:pt>
                <c:pt idx="5518">
                  <c:v>-2.3382888443829017</c:v>
                </c:pt>
                <c:pt idx="5519">
                  <c:v>1</c:v>
                </c:pt>
                <c:pt idx="5520">
                  <c:v>1</c:v>
                </c:pt>
                <c:pt idx="5521">
                  <c:v>-2.8108607972771757</c:v>
                </c:pt>
                <c:pt idx="5522">
                  <c:v>1</c:v>
                </c:pt>
                <c:pt idx="5523">
                  <c:v>-4.9876316021154103</c:v>
                </c:pt>
                <c:pt idx="5524">
                  <c:v>1</c:v>
                </c:pt>
                <c:pt idx="5525">
                  <c:v>0.23214503643194462</c:v>
                </c:pt>
                <c:pt idx="5526">
                  <c:v>-4.6926987605004555</c:v>
                </c:pt>
                <c:pt idx="5527">
                  <c:v>0.97291220969353631</c:v>
                </c:pt>
                <c:pt idx="5528">
                  <c:v>-7.3859546690733779</c:v>
                </c:pt>
                <c:pt idx="5529">
                  <c:v>1</c:v>
                </c:pt>
                <c:pt idx="5530">
                  <c:v>-4.326732282520517</c:v>
                </c:pt>
                <c:pt idx="5531">
                  <c:v>-15.011289230378463</c:v>
                </c:pt>
                <c:pt idx="5532">
                  <c:v>-2.4978423284222444</c:v>
                </c:pt>
                <c:pt idx="5533">
                  <c:v>-25.537002367790727</c:v>
                </c:pt>
                <c:pt idx="5534">
                  <c:v>-1.3678209860779376</c:v>
                </c:pt>
                <c:pt idx="5535">
                  <c:v>-2.5219497390279564</c:v>
                </c:pt>
                <c:pt idx="5536">
                  <c:v>-3.5015183242582317</c:v>
                </c:pt>
                <c:pt idx="5537">
                  <c:v>0.76336616046474504</c:v>
                </c:pt>
                <c:pt idx="5538">
                  <c:v>-8.6290680834373106</c:v>
                </c:pt>
                <c:pt idx="5539">
                  <c:v>1</c:v>
                </c:pt>
                <c:pt idx="5540">
                  <c:v>-3.410163253524594</c:v>
                </c:pt>
                <c:pt idx="5541">
                  <c:v>-5.4356374941670964</c:v>
                </c:pt>
                <c:pt idx="5542">
                  <c:v>-0.1331733519781686</c:v>
                </c:pt>
                <c:pt idx="5543">
                  <c:v>-12.38934276981675</c:v>
                </c:pt>
                <c:pt idx="5544">
                  <c:v>1</c:v>
                </c:pt>
                <c:pt idx="5545">
                  <c:v>1</c:v>
                </c:pt>
                <c:pt idx="5546">
                  <c:v>-0.10846507872937039</c:v>
                </c:pt>
                <c:pt idx="5547">
                  <c:v>1</c:v>
                </c:pt>
                <c:pt idx="5548">
                  <c:v>-0.82115057333418306</c:v>
                </c:pt>
                <c:pt idx="5549">
                  <c:v>-0.35858984104519109</c:v>
                </c:pt>
                <c:pt idx="5550">
                  <c:v>-1.6654804524116997</c:v>
                </c:pt>
                <c:pt idx="5551">
                  <c:v>-5.4712867345626499</c:v>
                </c:pt>
                <c:pt idx="5552">
                  <c:v>1</c:v>
                </c:pt>
                <c:pt idx="5553">
                  <c:v>-12.172564790911377</c:v>
                </c:pt>
                <c:pt idx="5554">
                  <c:v>0.44064073735123799</c:v>
                </c:pt>
                <c:pt idx="5555">
                  <c:v>1</c:v>
                </c:pt>
                <c:pt idx="5556">
                  <c:v>1</c:v>
                </c:pt>
                <c:pt idx="5557">
                  <c:v>1</c:v>
                </c:pt>
                <c:pt idx="5558">
                  <c:v>-0.2665023637058006</c:v>
                </c:pt>
                <c:pt idx="5559">
                  <c:v>1</c:v>
                </c:pt>
                <c:pt idx="5560">
                  <c:v>1</c:v>
                </c:pt>
                <c:pt idx="5561">
                  <c:v>-2.7787513250413234</c:v>
                </c:pt>
                <c:pt idx="5562">
                  <c:v>1</c:v>
                </c:pt>
                <c:pt idx="5563">
                  <c:v>-10.408467142251382</c:v>
                </c:pt>
                <c:pt idx="5564">
                  <c:v>1</c:v>
                </c:pt>
                <c:pt idx="5565">
                  <c:v>-7.0986369471816531</c:v>
                </c:pt>
                <c:pt idx="5566">
                  <c:v>-13.438427575119704</c:v>
                </c:pt>
                <c:pt idx="5567">
                  <c:v>0.60562823469455651</c:v>
                </c:pt>
                <c:pt idx="5568">
                  <c:v>-16.512291399743898</c:v>
                </c:pt>
                <c:pt idx="5569">
                  <c:v>-2.9085451002013727</c:v>
                </c:pt>
                <c:pt idx="5570">
                  <c:v>-0.71066172249818393</c:v>
                </c:pt>
                <c:pt idx="5571">
                  <c:v>-1.8701624264618317</c:v>
                </c:pt>
                <c:pt idx="5572">
                  <c:v>1</c:v>
                </c:pt>
                <c:pt idx="5573">
                  <c:v>-10.399267937854198</c:v>
                </c:pt>
                <c:pt idx="5574">
                  <c:v>1</c:v>
                </c:pt>
                <c:pt idx="5575">
                  <c:v>-2.6183985387992443</c:v>
                </c:pt>
                <c:pt idx="5576">
                  <c:v>-10.227349363953085</c:v>
                </c:pt>
                <c:pt idx="5577">
                  <c:v>-2.7955723916076423</c:v>
                </c:pt>
                <c:pt idx="5578">
                  <c:v>-12.414330998299864</c:v>
                </c:pt>
                <c:pt idx="5579">
                  <c:v>1</c:v>
                </c:pt>
                <c:pt idx="5580">
                  <c:v>-0.131030421083981</c:v>
                </c:pt>
                <c:pt idx="5581">
                  <c:v>-5.2230648290823254</c:v>
                </c:pt>
                <c:pt idx="5582">
                  <c:v>1</c:v>
                </c:pt>
                <c:pt idx="5583">
                  <c:v>-7.8992559414755092</c:v>
                </c:pt>
                <c:pt idx="5584">
                  <c:v>1.0000000000000018</c:v>
                </c:pt>
                <c:pt idx="5585">
                  <c:v>1</c:v>
                </c:pt>
                <c:pt idx="5586">
                  <c:v>0.69991046322021688</c:v>
                </c:pt>
                <c:pt idx="5587">
                  <c:v>1</c:v>
                </c:pt>
                <c:pt idx="5588">
                  <c:v>-2.3037374684560525</c:v>
                </c:pt>
                <c:pt idx="5589">
                  <c:v>0.99999999999999822</c:v>
                </c:pt>
                <c:pt idx="5590">
                  <c:v>1</c:v>
                </c:pt>
                <c:pt idx="5591">
                  <c:v>0.84591757667342904</c:v>
                </c:pt>
                <c:pt idx="5592">
                  <c:v>-7.3724444338509443E-2</c:v>
                </c:pt>
                <c:pt idx="5593">
                  <c:v>-8.1602557255423065</c:v>
                </c:pt>
                <c:pt idx="5594">
                  <c:v>1</c:v>
                </c:pt>
                <c:pt idx="5595">
                  <c:v>-5.3261881434790617</c:v>
                </c:pt>
                <c:pt idx="5596">
                  <c:v>-7.3896528825830998</c:v>
                </c:pt>
                <c:pt idx="5597">
                  <c:v>-2.8713904010333842</c:v>
                </c:pt>
                <c:pt idx="5598">
                  <c:v>-13.574636425514022</c:v>
                </c:pt>
                <c:pt idx="5599">
                  <c:v>-2.6487424905662493</c:v>
                </c:pt>
                <c:pt idx="5600">
                  <c:v>1</c:v>
                </c:pt>
                <c:pt idx="5601">
                  <c:v>-6.8920512725613676</c:v>
                </c:pt>
                <c:pt idx="5602">
                  <c:v>1</c:v>
                </c:pt>
                <c:pt idx="5603">
                  <c:v>-7.5671580116850201</c:v>
                </c:pt>
                <c:pt idx="5604">
                  <c:v>1</c:v>
                </c:pt>
                <c:pt idx="5605">
                  <c:v>1</c:v>
                </c:pt>
                <c:pt idx="5606">
                  <c:v>-1.235851461662822</c:v>
                </c:pt>
                <c:pt idx="5607">
                  <c:v>1</c:v>
                </c:pt>
                <c:pt idx="5608">
                  <c:v>0.98242497713158272</c:v>
                </c:pt>
                <c:pt idx="5609">
                  <c:v>1</c:v>
                </c:pt>
                <c:pt idx="5610">
                  <c:v>1</c:v>
                </c:pt>
                <c:pt idx="5611">
                  <c:v>1</c:v>
                </c:pt>
                <c:pt idx="5612">
                  <c:v>1.0000000000000018</c:v>
                </c:pt>
                <c:pt idx="5613">
                  <c:v>1</c:v>
                </c:pt>
                <c:pt idx="5614">
                  <c:v>1</c:v>
                </c:pt>
                <c:pt idx="5615">
                  <c:v>-0.21724316594760751</c:v>
                </c:pt>
                <c:pt idx="5616">
                  <c:v>-0.5245812674159076</c:v>
                </c:pt>
                <c:pt idx="5617">
                  <c:v>1</c:v>
                </c:pt>
                <c:pt idx="5618">
                  <c:v>-3.7800968219706022E-2</c:v>
                </c:pt>
                <c:pt idx="5619">
                  <c:v>1</c:v>
                </c:pt>
                <c:pt idx="5620">
                  <c:v>1</c:v>
                </c:pt>
                <c:pt idx="5621">
                  <c:v>1</c:v>
                </c:pt>
                <c:pt idx="5622">
                  <c:v>1</c:v>
                </c:pt>
                <c:pt idx="5623">
                  <c:v>1</c:v>
                </c:pt>
                <c:pt idx="5624">
                  <c:v>1.0000000000000018</c:v>
                </c:pt>
                <c:pt idx="5625">
                  <c:v>1</c:v>
                </c:pt>
                <c:pt idx="5626">
                  <c:v>0.30166215002236285</c:v>
                </c:pt>
                <c:pt idx="5627">
                  <c:v>1</c:v>
                </c:pt>
                <c:pt idx="5628">
                  <c:v>-5.4507072761631825</c:v>
                </c:pt>
                <c:pt idx="5629">
                  <c:v>1.0000000000000018</c:v>
                </c:pt>
                <c:pt idx="5630">
                  <c:v>1</c:v>
                </c:pt>
                <c:pt idx="5631">
                  <c:v>-0.27594517146846798</c:v>
                </c:pt>
                <c:pt idx="5632">
                  <c:v>1</c:v>
                </c:pt>
                <c:pt idx="5633">
                  <c:v>1</c:v>
                </c:pt>
                <c:pt idx="5634">
                  <c:v>1</c:v>
                </c:pt>
                <c:pt idx="5635">
                  <c:v>1</c:v>
                </c:pt>
                <c:pt idx="5636">
                  <c:v>-0.54223530315089263</c:v>
                </c:pt>
                <c:pt idx="5637">
                  <c:v>1</c:v>
                </c:pt>
                <c:pt idx="5638">
                  <c:v>-1.4514718536715421</c:v>
                </c:pt>
                <c:pt idx="5639">
                  <c:v>1</c:v>
                </c:pt>
                <c:pt idx="5640">
                  <c:v>-4.2173833836441581</c:v>
                </c:pt>
                <c:pt idx="5641">
                  <c:v>0.23358266494762248</c:v>
                </c:pt>
                <c:pt idx="5642">
                  <c:v>1</c:v>
                </c:pt>
                <c:pt idx="5643">
                  <c:v>-6.5111217746882808</c:v>
                </c:pt>
                <c:pt idx="5644">
                  <c:v>1</c:v>
                </c:pt>
                <c:pt idx="5645">
                  <c:v>1</c:v>
                </c:pt>
                <c:pt idx="5646">
                  <c:v>0.77659772782400438</c:v>
                </c:pt>
                <c:pt idx="5647">
                  <c:v>1.0000000000000018</c:v>
                </c:pt>
                <c:pt idx="5648">
                  <c:v>-1.7433201237820803</c:v>
                </c:pt>
                <c:pt idx="5649">
                  <c:v>1</c:v>
                </c:pt>
                <c:pt idx="5650">
                  <c:v>-1.4496796850807989</c:v>
                </c:pt>
                <c:pt idx="5651">
                  <c:v>-2.6153090149490907</c:v>
                </c:pt>
                <c:pt idx="5652">
                  <c:v>1</c:v>
                </c:pt>
                <c:pt idx="5653">
                  <c:v>-4.5276154327240121</c:v>
                </c:pt>
                <c:pt idx="5654">
                  <c:v>1</c:v>
                </c:pt>
                <c:pt idx="5655">
                  <c:v>1</c:v>
                </c:pt>
                <c:pt idx="5656">
                  <c:v>1</c:v>
                </c:pt>
                <c:pt idx="5657">
                  <c:v>1</c:v>
                </c:pt>
                <c:pt idx="5658">
                  <c:v>0.39322133088552036</c:v>
                </c:pt>
                <c:pt idx="5659">
                  <c:v>1.0000000000000018</c:v>
                </c:pt>
                <c:pt idx="5660">
                  <c:v>1</c:v>
                </c:pt>
                <c:pt idx="5661">
                  <c:v>1</c:v>
                </c:pt>
                <c:pt idx="5662">
                  <c:v>1</c:v>
                </c:pt>
                <c:pt idx="5663">
                  <c:v>-3.9730673249645498</c:v>
                </c:pt>
                <c:pt idx="5664">
                  <c:v>0.99999999999999822</c:v>
                </c:pt>
                <c:pt idx="5665">
                  <c:v>1</c:v>
                </c:pt>
                <c:pt idx="5666">
                  <c:v>1</c:v>
                </c:pt>
                <c:pt idx="5667">
                  <c:v>1.0000000000000018</c:v>
                </c:pt>
                <c:pt idx="5668">
                  <c:v>-1.9337627839285361</c:v>
                </c:pt>
                <c:pt idx="5669">
                  <c:v>1</c:v>
                </c:pt>
                <c:pt idx="5670">
                  <c:v>0.27966758165898753</c:v>
                </c:pt>
                <c:pt idx="5671">
                  <c:v>-3.5161015164376686</c:v>
                </c:pt>
                <c:pt idx="5672">
                  <c:v>1</c:v>
                </c:pt>
                <c:pt idx="5673">
                  <c:v>-7.5139856651789003</c:v>
                </c:pt>
                <c:pt idx="5674">
                  <c:v>1.0000000000000018</c:v>
                </c:pt>
                <c:pt idx="5675">
                  <c:v>0.71708927535096478</c:v>
                </c:pt>
                <c:pt idx="5676">
                  <c:v>0.1437542848852118</c:v>
                </c:pt>
                <c:pt idx="5677">
                  <c:v>1</c:v>
                </c:pt>
                <c:pt idx="5678">
                  <c:v>-5.4020303940985741</c:v>
                </c:pt>
                <c:pt idx="5679">
                  <c:v>1</c:v>
                </c:pt>
                <c:pt idx="5680">
                  <c:v>1</c:v>
                </c:pt>
                <c:pt idx="5681">
                  <c:v>-1.6412977853428465</c:v>
                </c:pt>
                <c:pt idx="5682">
                  <c:v>1</c:v>
                </c:pt>
                <c:pt idx="5683">
                  <c:v>-4.092123170531675</c:v>
                </c:pt>
                <c:pt idx="5684">
                  <c:v>1</c:v>
                </c:pt>
                <c:pt idx="5685">
                  <c:v>-1.6505342981738096</c:v>
                </c:pt>
                <c:pt idx="5686">
                  <c:v>-6.1096645589552239</c:v>
                </c:pt>
                <c:pt idx="5687">
                  <c:v>1</c:v>
                </c:pt>
                <c:pt idx="5688">
                  <c:v>-10.923034241356216</c:v>
                </c:pt>
                <c:pt idx="5689">
                  <c:v>1</c:v>
                </c:pt>
                <c:pt idx="5690">
                  <c:v>-4.3570138210160607</c:v>
                </c:pt>
                <c:pt idx="5691">
                  <c:v>-9.1536955639791309</c:v>
                </c:pt>
                <c:pt idx="5692">
                  <c:v>-1.1439072880505528</c:v>
                </c:pt>
                <c:pt idx="5693">
                  <c:v>-13.181522022254622</c:v>
                </c:pt>
                <c:pt idx="5694">
                  <c:v>2.8269868481224592E-2</c:v>
                </c:pt>
                <c:pt idx="5695">
                  <c:v>0.11648220011150912</c:v>
                </c:pt>
                <c:pt idx="5696">
                  <c:v>1</c:v>
                </c:pt>
                <c:pt idx="5697">
                  <c:v>1</c:v>
                </c:pt>
                <c:pt idx="5698">
                  <c:v>1</c:v>
                </c:pt>
                <c:pt idx="5699">
                  <c:v>1.0000000000000018</c:v>
                </c:pt>
                <c:pt idx="5700">
                  <c:v>1</c:v>
                </c:pt>
                <c:pt idx="5701">
                  <c:v>-8.4601837178038153E-2</c:v>
                </c:pt>
                <c:pt idx="5702">
                  <c:v>1</c:v>
                </c:pt>
                <c:pt idx="5703">
                  <c:v>-4.1459172630581129</c:v>
                </c:pt>
                <c:pt idx="5704">
                  <c:v>0.40404293689714521</c:v>
                </c:pt>
                <c:pt idx="5705">
                  <c:v>1</c:v>
                </c:pt>
                <c:pt idx="5706">
                  <c:v>1</c:v>
                </c:pt>
                <c:pt idx="5707">
                  <c:v>1.0000000000000018</c:v>
                </c:pt>
                <c:pt idx="5708">
                  <c:v>-0.85142168964803489</c:v>
                </c:pt>
                <c:pt idx="5709">
                  <c:v>1</c:v>
                </c:pt>
                <c:pt idx="5710">
                  <c:v>-1.8208674247646925</c:v>
                </c:pt>
                <c:pt idx="5711">
                  <c:v>-1.3577541399936628</c:v>
                </c:pt>
                <c:pt idx="5712">
                  <c:v>0.45716467424781371</c:v>
                </c:pt>
                <c:pt idx="5713">
                  <c:v>-10.578165619787445</c:v>
                </c:pt>
                <c:pt idx="5714">
                  <c:v>-0.65309148040493881</c:v>
                </c:pt>
                <c:pt idx="5715">
                  <c:v>1</c:v>
                </c:pt>
                <c:pt idx="5716">
                  <c:v>0.50060124681417051</c:v>
                </c:pt>
                <c:pt idx="5717">
                  <c:v>1</c:v>
                </c:pt>
                <c:pt idx="5718">
                  <c:v>-6.4812982311737244</c:v>
                </c:pt>
                <c:pt idx="5719">
                  <c:v>1</c:v>
                </c:pt>
                <c:pt idx="5720">
                  <c:v>-0.36586525167440698</c:v>
                </c:pt>
                <c:pt idx="5721">
                  <c:v>9.0836075359547408E-2</c:v>
                </c:pt>
                <c:pt idx="5722">
                  <c:v>1</c:v>
                </c:pt>
                <c:pt idx="5723">
                  <c:v>-5.7132350212958833</c:v>
                </c:pt>
                <c:pt idx="5724">
                  <c:v>1</c:v>
                </c:pt>
                <c:pt idx="5725">
                  <c:v>1</c:v>
                </c:pt>
                <c:pt idx="5726">
                  <c:v>0.6854809738071026</c:v>
                </c:pt>
                <c:pt idx="5727">
                  <c:v>1</c:v>
                </c:pt>
                <c:pt idx="5728">
                  <c:v>-1.9318517036042557</c:v>
                </c:pt>
                <c:pt idx="5729">
                  <c:v>1</c:v>
                </c:pt>
                <c:pt idx="5730">
                  <c:v>1</c:v>
                </c:pt>
                <c:pt idx="5731">
                  <c:v>-2.0890548997864435</c:v>
                </c:pt>
                <c:pt idx="5732">
                  <c:v>1</c:v>
                </c:pt>
                <c:pt idx="5733">
                  <c:v>-4.6589686764314244</c:v>
                </c:pt>
                <c:pt idx="5734">
                  <c:v>0.99999999999999822</c:v>
                </c:pt>
                <c:pt idx="5735">
                  <c:v>-2.525452153010832E-2</c:v>
                </c:pt>
                <c:pt idx="5736">
                  <c:v>-5.0859715789484738</c:v>
                </c:pt>
                <c:pt idx="5737">
                  <c:v>1</c:v>
                </c:pt>
                <c:pt idx="5738">
                  <c:v>-6.5992831676596033</c:v>
                </c:pt>
                <c:pt idx="5739">
                  <c:v>1</c:v>
                </c:pt>
                <c:pt idx="5740">
                  <c:v>-5.8735094302066067</c:v>
                </c:pt>
                <c:pt idx="5741">
                  <c:v>-14.229519100288506</c:v>
                </c:pt>
                <c:pt idx="5742">
                  <c:v>-1.715616249652328</c:v>
                </c:pt>
                <c:pt idx="5743">
                  <c:v>-24.178522361428794</c:v>
                </c:pt>
                <c:pt idx="5744">
                  <c:v>-0.82973425438699877</c:v>
                </c:pt>
                <c:pt idx="5745">
                  <c:v>-1.4590065131929855</c:v>
                </c:pt>
                <c:pt idx="5746">
                  <c:v>-3.8363511186766033</c:v>
                </c:pt>
                <c:pt idx="5747">
                  <c:v>-1.4150207207101424</c:v>
                </c:pt>
                <c:pt idx="5748">
                  <c:v>-9.8400209061555586</c:v>
                </c:pt>
                <c:pt idx="5749">
                  <c:v>1</c:v>
                </c:pt>
                <c:pt idx="5750">
                  <c:v>-2.1569918130416923</c:v>
                </c:pt>
                <c:pt idx="5751">
                  <c:v>-4.2840998443484395</c:v>
                </c:pt>
                <c:pt idx="5752">
                  <c:v>-0.32148193777090484</c:v>
                </c:pt>
                <c:pt idx="5753">
                  <c:v>-13.547550250215536</c:v>
                </c:pt>
                <c:pt idx="5754">
                  <c:v>0.99999999999999822</c:v>
                </c:pt>
                <c:pt idx="5755">
                  <c:v>1</c:v>
                </c:pt>
                <c:pt idx="5756">
                  <c:v>1</c:v>
                </c:pt>
                <c:pt idx="5757">
                  <c:v>1</c:v>
                </c:pt>
                <c:pt idx="5758">
                  <c:v>-0.16581781161630715</c:v>
                </c:pt>
                <c:pt idx="5759">
                  <c:v>1</c:v>
                </c:pt>
                <c:pt idx="5760">
                  <c:v>0.8173890076219763</c:v>
                </c:pt>
                <c:pt idx="5761">
                  <c:v>-3.4507625532665678</c:v>
                </c:pt>
                <c:pt idx="5762">
                  <c:v>0.28775695614313435</c:v>
                </c:pt>
                <c:pt idx="5763">
                  <c:v>-11.580778130635998</c:v>
                </c:pt>
                <c:pt idx="5764">
                  <c:v>1</c:v>
                </c:pt>
                <c:pt idx="5765">
                  <c:v>1</c:v>
                </c:pt>
                <c:pt idx="5766">
                  <c:v>1</c:v>
                </c:pt>
                <c:pt idx="5767">
                  <c:v>1</c:v>
                </c:pt>
                <c:pt idx="5768">
                  <c:v>-3.0853596616248176</c:v>
                </c:pt>
                <c:pt idx="5769">
                  <c:v>1</c:v>
                </c:pt>
                <c:pt idx="5770">
                  <c:v>1</c:v>
                </c:pt>
                <c:pt idx="5771">
                  <c:v>-3.3050890028131867</c:v>
                </c:pt>
                <c:pt idx="5772">
                  <c:v>1</c:v>
                </c:pt>
                <c:pt idx="5773">
                  <c:v>-7.1629925237640286</c:v>
                </c:pt>
                <c:pt idx="5774">
                  <c:v>1</c:v>
                </c:pt>
                <c:pt idx="5775">
                  <c:v>-8.7842906610586624</c:v>
                </c:pt>
                <c:pt idx="5776">
                  <c:v>-13.231786880393557</c:v>
                </c:pt>
                <c:pt idx="5777">
                  <c:v>-1.1829694771365205</c:v>
                </c:pt>
                <c:pt idx="5778">
                  <c:v>-17.236284802577195</c:v>
                </c:pt>
                <c:pt idx="5779">
                  <c:v>-2.1241035455464861</c:v>
                </c:pt>
                <c:pt idx="5780">
                  <c:v>0.64177218591685659</c:v>
                </c:pt>
                <c:pt idx="5781">
                  <c:v>-5.5512901140673598</c:v>
                </c:pt>
                <c:pt idx="5782">
                  <c:v>1</c:v>
                </c:pt>
                <c:pt idx="5783">
                  <c:v>-10.698216563314446</c:v>
                </c:pt>
                <c:pt idx="5784">
                  <c:v>1</c:v>
                </c:pt>
                <c:pt idx="5785">
                  <c:v>-3.2123614858369294</c:v>
                </c:pt>
                <c:pt idx="5786">
                  <c:v>-7.475127308881973</c:v>
                </c:pt>
                <c:pt idx="5787">
                  <c:v>-1.6348243758830456</c:v>
                </c:pt>
                <c:pt idx="5788">
                  <c:v>-16.159529523040689</c:v>
                </c:pt>
                <c:pt idx="5789">
                  <c:v>1</c:v>
                </c:pt>
                <c:pt idx="5790">
                  <c:v>0.7299594561960312</c:v>
                </c:pt>
                <c:pt idx="5791">
                  <c:v>-6.3075742116953109</c:v>
                </c:pt>
                <c:pt idx="5792">
                  <c:v>1</c:v>
                </c:pt>
                <c:pt idx="5793">
                  <c:v>-9.3623742894948805</c:v>
                </c:pt>
                <c:pt idx="5794">
                  <c:v>1.0000000000000018</c:v>
                </c:pt>
                <c:pt idx="5795">
                  <c:v>1</c:v>
                </c:pt>
                <c:pt idx="5796">
                  <c:v>0.40163740430994466</c:v>
                </c:pt>
                <c:pt idx="5797">
                  <c:v>-5.8706256454208017E-2</c:v>
                </c:pt>
                <c:pt idx="5798">
                  <c:v>-2.81027876002371</c:v>
                </c:pt>
                <c:pt idx="5799">
                  <c:v>1</c:v>
                </c:pt>
                <c:pt idx="5800">
                  <c:v>1</c:v>
                </c:pt>
                <c:pt idx="5801">
                  <c:v>-0.14067855482130298</c:v>
                </c:pt>
                <c:pt idx="5802">
                  <c:v>0.63150083249311706</c:v>
                </c:pt>
                <c:pt idx="5803">
                  <c:v>-10.330471227106532</c:v>
                </c:pt>
                <c:pt idx="5804">
                  <c:v>1</c:v>
                </c:pt>
                <c:pt idx="5805">
                  <c:v>-4.1464404551613576</c:v>
                </c:pt>
                <c:pt idx="5806">
                  <c:v>-8.042176744377926</c:v>
                </c:pt>
                <c:pt idx="5807">
                  <c:v>1.9823034793116534E-2</c:v>
                </c:pt>
                <c:pt idx="5808">
                  <c:v>-20.090065600671657</c:v>
                </c:pt>
                <c:pt idx="5809">
                  <c:v>-1.2778679762295866</c:v>
                </c:pt>
                <c:pt idx="5810">
                  <c:v>0.55047701899637147</c:v>
                </c:pt>
                <c:pt idx="5811">
                  <c:v>-6.337761427528207</c:v>
                </c:pt>
                <c:pt idx="5812">
                  <c:v>1</c:v>
                </c:pt>
                <c:pt idx="5813">
                  <c:v>-9.2122693803698859</c:v>
                </c:pt>
                <c:pt idx="5814">
                  <c:v>0.99999999999999822</c:v>
                </c:pt>
                <c:pt idx="5815">
                  <c:v>1</c:v>
                </c:pt>
                <c:pt idx="5816">
                  <c:v>-2.0553999214758356</c:v>
                </c:pt>
                <c:pt idx="5817">
                  <c:v>1</c:v>
                </c:pt>
                <c:pt idx="5818">
                  <c:v>-0.3691347972032375</c:v>
                </c:pt>
                <c:pt idx="5819">
                  <c:v>0.99999999999999822</c:v>
                </c:pt>
                <c:pt idx="5820">
                  <c:v>1</c:v>
                </c:pt>
                <c:pt idx="5821">
                  <c:v>1</c:v>
                </c:pt>
                <c:pt idx="5822">
                  <c:v>1</c:v>
                </c:pt>
                <c:pt idx="5823">
                  <c:v>1</c:v>
                </c:pt>
                <c:pt idx="5824">
                  <c:v>1</c:v>
                </c:pt>
                <c:pt idx="5825">
                  <c:v>-0.69805526166158316</c:v>
                </c:pt>
                <c:pt idx="5826">
                  <c:v>1</c:v>
                </c:pt>
                <c:pt idx="5827">
                  <c:v>1</c:v>
                </c:pt>
                <c:pt idx="5828">
                  <c:v>-3.3491194970318467</c:v>
                </c:pt>
                <c:pt idx="5829">
                  <c:v>1.0000000000000018</c:v>
                </c:pt>
                <c:pt idx="5830">
                  <c:v>0.99248460210115397</c:v>
                </c:pt>
                <c:pt idx="5831">
                  <c:v>1</c:v>
                </c:pt>
                <c:pt idx="5832">
                  <c:v>1</c:v>
                </c:pt>
                <c:pt idx="5833">
                  <c:v>1</c:v>
                </c:pt>
                <c:pt idx="5834">
                  <c:v>1</c:v>
                </c:pt>
                <c:pt idx="5835">
                  <c:v>9.6617289952114049E-2</c:v>
                </c:pt>
                <c:pt idx="5836">
                  <c:v>-8.5550390265250797E-2</c:v>
                </c:pt>
                <c:pt idx="5837">
                  <c:v>1</c:v>
                </c:pt>
                <c:pt idx="5838">
                  <c:v>-3.4084518876846985</c:v>
                </c:pt>
                <c:pt idx="5839">
                  <c:v>0.99999999999999822</c:v>
                </c:pt>
                <c:pt idx="5840">
                  <c:v>1</c:v>
                </c:pt>
                <c:pt idx="5841">
                  <c:v>1</c:v>
                </c:pt>
                <c:pt idx="5842">
                  <c:v>1</c:v>
                </c:pt>
                <c:pt idx="5843">
                  <c:v>1</c:v>
                </c:pt>
                <c:pt idx="5844">
                  <c:v>1</c:v>
                </c:pt>
                <c:pt idx="5845">
                  <c:v>1</c:v>
                </c:pt>
                <c:pt idx="5846">
                  <c:v>0.50224079249329989</c:v>
                </c:pt>
                <c:pt idx="5847">
                  <c:v>1</c:v>
                </c:pt>
                <c:pt idx="5848">
                  <c:v>-1.9316434442947141</c:v>
                </c:pt>
                <c:pt idx="5849">
                  <c:v>0.99999999999999822</c:v>
                </c:pt>
                <c:pt idx="5850">
                  <c:v>-1.215701217338875</c:v>
                </c:pt>
                <c:pt idx="5851">
                  <c:v>-2.1601794688269784</c:v>
                </c:pt>
                <c:pt idx="5852">
                  <c:v>1</c:v>
                </c:pt>
                <c:pt idx="5853">
                  <c:v>-7.3917063142434856</c:v>
                </c:pt>
                <c:pt idx="5854">
                  <c:v>1</c:v>
                </c:pt>
                <c:pt idx="5855">
                  <c:v>1</c:v>
                </c:pt>
                <c:pt idx="5856">
                  <c:v>9.2973033193999299E-5</c:v>
                </c:pt>
                <c:pt idx="5857">
                  <c:v>1</c:v>
                </c:pt>
                <c:pt idx="5858">
                  <c:v>-0.79390592178533481</c:v>
                </c:pt>
                <c:pt idx="5859">
                  <c:v>1</c:v>
                </c:pt>
                <c:pt idx="5860">
                  <c:v>-2.3593275027534979</c:v>
                </c:pt>
                <c:pt idx="5861">
                  <c:v>-0.86214820960018557</c:v>
                </c:pt>
                <c:pt idx="5862">
                  <c:v>1</c:v>
                </c:pt>
                <c:pt idx="5863">
                  <c:v>-5.5460743395996879</c:v>
                </c:pt>
                <c:pt idx="5864">
                  <c:v>1</c:v>
                </c:pt>
                <c:pt idx="5865">
                  <c:v>1</c:v>
                </c:pt>
                <c:pt idx="5866">
                  <c:v>1</c:v>
                </c:pt>
                <c:pt idx="5867">
                  <c:v>1</c:v>
                </c:pt>
                <c:pt idx="5868">
                  <c:v>1</c:v>
                </c:pt>
                <c:pt idx="5869">
                  <c:v>1.0000000000000018</c:v>
                </c:pt>
                <c:pt idx="5870">
                  <c:v>1</c:v>
                </c:pt>
                <c:pt idx="5871">
                  <c:v>0.1349373335779589</c:v>
                </c:pt>
                <c:pt idx="5872">
                  <c:v>1.0000000000000018</c:v>
                </c:pt>
                <c:pt idx="5873">
                  <c:v>-1.0220556015930633</c:v>
                </c:pt>
                <c:pt idx="5874">
                  <c:v>1</c:v>
                </c:pt>
                <c:pt idx="5875">
                  <c:v>1</c:v>
                </c:pt>
                <c:pt idx="5876">
                  <c:v>0.38275992915220058</c:v>
                </c:pt>
                <c:pt idx="5877">
                  <c:v>1</c:v>
                </c:pt>
                <c:pt idx="5878">
                  <c:v>-3.0805944049682914</c:v>
                </c:pt>
                <c:pt idx="5879">
                  <c:v>1</c:v>
                </c:pt>
                <c:pt idx="5880">
                  <c:v>-0.24415930847637668</c:v>
                </c:pt>
                <c:pt idx="5881">
                  <c:v>-3.2700033449852342</c:v>
                </c:pt>
                <c:pt idx="5882">
                  <c:v>1</c:v>
                </c:pt>
                <c:pt idx="5883">
                  <c:v>-10.736357699522642</c:v>
                </c:pt>
                <c:pt idx="5884">
                  <c:v>0.99999999999999822</c:v>
                </c:pt>
                <c:pt idx="5885">
                  <c:v>-1.4222404177096308</c:v>
                </c:pt>
                <c:pt idx="5886">
                  <c:v>1</c:v>
                </c:pt>
                <c:pt idx="5887">
                  <c:v>1</c:v>
                </c:pt>
                <c:pt idx="5888">
                  <c:v>-9.500250414226457</c:v>
                </c:pt>
                <c:pt idx="5889">
                  <c:v>0.99999999999999822</c:v>
                </c:pt>
                <c:pt idx="5890">
                  <c:v>0.38765860864853963</c:v>
                </c:pt>
                <c:pt idx="5891">
                  <c:v>-1.262619626600415</c:v>
                </c:pt>
                <c:pt idx="5892">
                  <c:v>1</c:v>
                </c:pt>
                <c:pt idx="5893">
                  <c:v>-4.1173217440714964</c:v>
                </c:pt>
                <c:pt idx="5894">
                  <c:v>1</c:v>
                </c:pt>
                <c:pt idx="5895">
                  <c:v>-1.6093123983963302</c:v>
                </c:pt>
                <c:pt idx="5896">
                  <c:v>-3.6988756891137307</c:v>
                </c:pt>
                <c:pt idx="5897">
                  <c:v>1</c:v>
                </c:pt>
                <c:pt idx="5898">
                  <c:v>-12.937145898578606</c:v>
                </c:pt>
                <c:pt idx="5899">
                  <c:v>1</c:v>
                </c:pt>
                <c:pt idx="5900">
                  <c:v>-3.35731727565868</c:v>
                </c:pt>
                <c:pt idx="5901">
                  <c:v>-7.7043717681276362</c:v>
                </c:pt>
                <c:pt idx="5902">
                  <c:v>-2.7053843858948596</c:v>
                </c:pt>
                <c:pt idx="5903">
                  <c:v>-13.961457398841642</c:v>
                </c:pt>
                <c:pt idx="5904">
                  <c:v>-0.83054019251119726</c:v>
                </c:pt>
                <c:pt idx="5905">
                  <c:v>0.84052377036138637</c:v>
                </c:pt>
                <c:pt idx="5906">
                  <c:v>1</c:v>
                </c:pt>
                <c:pt idx="5907">
                  <c:v>1</c:v>
                </c:pt>
                <c:pt idx="5908">
                  <c:v>-0.43326635025393756</c:v>
                </c:pt>
                <c:pt idx="5909">
                  <c:v>1.0000000000000018</c:v>
                </c:pt>
                <c:pt idx="5910">
                  <c:v>1</c:v>
                </c:pt>
                <c:pt idx="5911">
                  <c:v>-2.3106141111798095</c:v>
                </c:pt>
                <c:pt idx="5912">
                  <c:v>1</c:v>
                </c:pt>
                <c:pt idx="5913">
                  <c:v>-2.8360492942466671</c:v>
                </c:pt>
                <c:pt idx="5914">
                  <c:v>0.99999999999999822</c:v>
                </c:pt>
                <c:pt idx="5915">
                  <c:v>1</c:v>
                </c:pt>
                <c:pt idx="5916">
                  <c:v>1</c:v>
                </c:pt>
                <c:pt idx="5917">
                  <c:v>1</c:v>
                </c:pt>
                <c:pt idx="5918">
                  <c:v>-1.6750753708874697</c:v>
                </c:pt>
                <c:pt idx="5919">
                  <c:v>1</c:v>
                </c:pt>
                <c:pt idx="5920">
                  <c:v>-1.5262547621194749</c:v>
                </c:pt>
                <c:pt idx="5921">
                  <c:v>-1.3608702667291439</c:v>
                </c:pt>
                <c:pt idx="5922">
                  <c:v>-0.2443316658411554</c:v>
                </c:pt>
                <c:pt idx="5923">
                  <c:v>-6.1149076990927682</c:v>
                </c:pt>
                <c:pt idx="5924">
                  <c:v>8.0714394021370595E-3</c:v>
                </c:pt>
                <c:pt idx="5925">
                  <c:v>1</c:v>
                </c:pt>
                <c:pt idx="5926">
                  <c:v>-2.8119123279848566</c:v>
                </c:pt>
                <c:pt idx="5927">
                  <c:v>1</c:v>
                </c:pt>
                <c:pt idx="5928">
                  <c:v>-8.7725655234768389</c:v>
                </c:pt>
                <c:pt idx="5929">
                  <c:v>1</c:v>
                </c:pt>
                <c:pt idx="5930">
                  <c:v>1</c:v>
                </c:pt>
                <c:pt idx="5931">
                  <c:v>1</c:v>
                </c:pt>
                <c:pt idx="5932">
                  <c:v>1</c:v>
                </c:pt>
                <c:pt idx="5933">
                  <c:v>-3.5149421454081846</c:v>
                </c:pt>
                <c:pt idx="5934">
                  <c:v>1</c:v>
                </c:pt>
                <c:pt idx="5935">
                  <c:v>1</c:v>
                </c:pt>
                <c:pt idx="5936">
                  <c:v>1</c:v>
                </c:pt>
                <c:pt idx="5937">
                  <c:v>1</c:v>
                </c:pt>
                <c:pt idx="5938">
                  <c:v>-0.40441590296607899</c:v>
                </c:pt>
                <c:pt idx="5939">
                  <c:v>1</c:v>
                </c:pt>
                <c:pt idx="5940">
                  <c:v>1</c:v>
                </c:pt>
                <c:pt idx="5941">
                  <c:v>-4.749855060671873</c:v>
                </c:pt>
                <c:pt idx="5942">
                  <c:v>1</c:v>
                </c:pt>
                <c:pt idx="5943">
                  <c:v>-6.9096312816411647</c:v>
                </c:pt>
                <c:pt idx="5944">
                  <c:v>1</c:v>
                </c:pt>
                <c:pt idx="5945">
                  <c:v>0.65237117091233188</c:v>
                </c:pt>
                <c:pt idx="5946">
                  <c:v>-4.3586070452260515</c:v>
                </c:pt>
                <c:pt idx="5947">
                  <c:v>1</c:v>
                </c:pt>
                <c:pt idx="5948">
                  <c:v>-8.4807824035801715</c:v>
                </c:pt>
                <c:pt idx="5949">
                  <c:v>0.99999999999999822</c:v>
                </c:pt>
                <c:pt idx="5950">
                  <c:v>-6.5946736073734904</c:v>
                </c:pt>
                <c:pt idx="5951">
                  <c:v>-14.319656991190641</c:v>
                </c:pt>
                <c:pt idx="5952">
                  <c:v>-3.321512158698944</c:v>
                </c:pt>
                <c:pt idx="5953">
                  <c:v>-23.383247368135471</c:v>
                </c:pt>
                <c:pt idx="5954">
                  <c:v>-0.37388524986925376</c:v>
                </c:pt>
                <c:pt idx="5955">
                  <c:v>-0.14871369830016334</c:v>
                </c:pt>
                <c:pt idx="5956">
                  <c:v>-2.9539033021623311</c:v>
                </c:pt>
                <c:pt idx="5957">
                  <c:v>1</c:v>
                </c:pt>
                <c:pt idx="5958">
                  <c:v>-11.719461465980579</c:v>
                </c:pt>
                <c:pt idx="5959">
                  <c:v>1</c:v>
                </c:pt>
                <c:pt idx="5960">
                  <c:v>0.69884431929392576</c:v>
                </c:pt>
                <c:pt idx="5961">
                  <c:v>-5.6714137832200251</c:v>
                </c:pt>
                <c:pt idx="5962">
                  <c:v>1</c:v>
                </c:pt>
                <c:pt idx="5963">
                  <c:v>-9.9643445906926793</c:v>
                </c:pt>
                <c:pt idx="5964">
                  <c:v>0.99999999999999822</c:v>
                </c:pt>
                <c:pt idx="5965">
                  <c:v>1</c:v>
                </c:pt>
                <c:pt idx="5966">
                  <c:v>0.36333824199153852</c:v>
                </c:pt>
                <c:pt idx="5967">
                  <c:v>1</c:v>
                </c:pt>
                <c:pt idx="5968">
                  <c:v>-1.2380987479630079</c:v>
                </c:pt>
                <c:pt idx="5969">
                  <c:v>0.99999999999999822</c:v>
                </c:pt>
                <c:pt idx="5970">
                  <c:v>1</c:v>
                </c:pt>
                <c:pt idx="5971">
                  <c:v>-3.6538848658211371</c:v>
                </c:pt>
                <c:pt idx="5972">
                  <c:v>0.91271105137068886</c:v>
                </c:pt>
                <c:pt idx="5973">
                  <c:v>-9.4395248521638528</c:v>
                </c:pt>
                <c:pt idx="5974">
                  <c:v>0.30144052923279929</c:v>
                </c:pt>
                <c:pt idx="5975">
                  <c:v>1</c:v>
                </c:pt>
                <c:pt idx="5976">
                  <c:v>1</c:v>
                </c:pt>
                <c:pt idx="5977">
                  <c:v>1</c:v>
                </c:pt>
                <c:pt idx="5978">
                  <c:v>-1.2571836087445512</c:v>
                </c:pt>
                <c:pt idx="5979">
                  <c:v>1</c:v>
                </c:pt>
                <c:pt idx="5980">
                  <c:v>1</c:v>
                </c:pt>
                <c:pt idx="5981">
                  <c:v>-3.0455402854913807</c:v>
                </c:pt>
                <c:pt idx="5982">
                  <c:v>1</c:v>
                </c:pt>
                <c:pt idx="5983">
                  <c:v>-8.2675687764481935</c:v>
                </c:pt>
                <c:pt idx="5984">
                  <c:v>1</c:v>
                </c:pt>
                <c:pt idx="5985">
                  <c:v>-9.9344930850379178</c:v>
                </c:pt>
                <c:pt idx="5986">
                  <c:v>-10.377587971426546</c:v>
                </c:pt>
                <c:pt idx="5987">
                  <c:v>-2.1826142844449876</c:v>
                </c:pt>
                <c:pt idx="5988">
                  <c:v>-18.060634185361298</c:v>
                </c:pt>
                <c:pt idx="5989">
                  <c:v>-2.3364493574355585</c:v>
                </c:pt>
                <c:pt idx="5990">
                  <c:v>-0.38495799475465375</c:v>
                </c:pt>
                <c:pt idx="5991">
                  <c:v>-2.9235324242517784</c:v>
                </c:pt>
                <c:pt idx="5992">
                  <c:v>1</c:v>
                </c:pt>
                <c:pt idx="5993">
                  <c:v>-8.6308378340967664</c:v>
                </c:pt>
                <c:pt idx="5994">
                  <c:v>1</c:v>
                </c:pt>
                <c:pt idx="5995">
                  <c:v>-3.4706916353607866</c:v>
                </c:pt>
                <c:pt idx="5996">
                  <c:v>-7.9413874369581556</c:v>
                </c:pt>
                <c:pt idx="5997">
                  <c:v>-2.6622724574737333</c:v>
                </c:pt>
                <c:pt idx="5998">
                  <c:v>-16.6014735798556</c:v>
                </c:pt>
                <c:pt idx="5999">
                  <c:v>1</c:v>
                </c:pt>
                <c:pt idx="6000">
                  <c:v>1</c:v>
                </c:pt>
                <c:pt idx="6001">
                  <c:v>-4.3624082168268608</c:v>
                </c:pt>
                <c:pt idx="6002">
                  <c:v>1</c:v>
                </c:pt>
                <c:pt idx="6003">
                  <c:v>-5.8309387876740146</c:v>
                </c:pt>
                <c:pt idx="6004">
                  <c:v>1</c:v>
                </c:pt>
                <c:pt idx="6005">
                  <c:v>1</c:v>
                </c:pt>
                <c:pt idx="6006">
                  <c:v>1</c:v>
                </c:pt>
                <c:pt idx="6007">
                  <c:v>0.75060285610124566</c:v>
                </c:pt>
                <c:pt idx="6008">
                  <c:v>-0.17064574519180908</c:v>
                </c:pt>
                <c:pt idx="6009">
                  <c:v>1</c:v>
                </c:pt>
                <c:pt idx="6010">
                  <c:v>0.6124521181269813</c:v>
                </c:pt>
                <c:pt idx="6011">
                  <c:v>-0.82165107060407649</c:v>
                </c:pt>
                <c:pt idx="6012">
                  <c:v>1</c:v>
                </c:pt>
                <c:pt idx="6013">
                  <c:v>-6.4671552737082152</c:v>
                </c:pt>
                <c:pt idx="6014">
                  <c:v>1</c:v>
                </c:pt>
                <c:pt idx="6015">
                  <c:v>-7.7844758062720203</c:v>
                </c:pt>
                <c:pt idx="6016">
                  <c:v>-6.5938322342818587</c:v>
                </c:pt>
                <c:pt idx="6017">
                  <c:v>-0.20128536356413562</c:v>
                </c:pt>
                <c:pt idx="6018">
                  <c:v>-11.786954563512854</c:v>
                </c:pt>
                <c:pt idx="6019">
                  <c:v>-0.14725743870252828</c:v>
                </c:pt>
                <c:pt idx="6020">
                  <c:v>1</c:v>
                </c:pt>
                <c:pt idx="6021">
                  <c:v>-4.8522164503219187</c:v>
                </c:pt>
                <c:pt idx="6022">
                  <c:v>1</c:v>
                </c:pt>
                <c:pt idx="6023">
                  <c:v>-10.150805720764048</c:v>
                </c:pt>
                <c:pt idx="6024">
                  <c:v>1</c:v>
                </c:pt>
                <c:pt idx="6025">
                  <c:v>8.2841954274751828E-2</c:v>
                </c:pt>
                <c:pt idx="6026">
                  <c:v>-0.21540379765455597</c:v>
                </c:pt>
                <c:pt idx="6027">
                  <c:v>1</c:v>
                </c:pt>
                <c:pt idx="6028">
                  <c:v>0.9077463661758749</c:v>
                </c:pt>
                <c:pt idx="6029">
                  <c:v>1.0000000000000018</c:v>
                </c:pt>
                <c:pt idx="6030">
                  <c:v>1</c:v>
                </c:pt>
                <c:pt idx="6031">
                  <c:v>6.6852159842934356E-2</c:v>
                </c:pt>
                <c:pt idx="6032">
                  <c:v>0.99999999999999822</c:v>
                </c:pt>
                <c:pt idx="6033">
                  <c:v>1</c:v>
                </c:pt>
                <c:pt idx="6034">
                  <c:v>1</c:v>
                </c:pt>
                <c:pt idx="6035">
                  <c:v>0.98440885903667663</c:v>
                </c:pt>
                <c:pt idx="6036">
                  <c:v>1</c:v>
                </c:pt>
                <c:pt idx="6037">
                  <c:v>0.27705837974574976</c:v>
                </c:pt>
                <c:pt idx="6038">
                  <c:v>-1.1026298451485737</c:v>
                </c:pt>
                <c:pt idx="6039">
                  <c:v>1</c:v>
                </c:pt>
                <c:pt idx="6040">
                  <c:v>1</c:v>
                </c:pt>
                <c:pt idx="6041">
                  <c:v>1</c:v>
                </c:pt>
                <c:pt idx="6042">
                  <c:v>1</c:v>
                </c:pt>
                <c:pt idx="6043">
                  <c:v>1</c:v>
                </c:pt>
                <c:pt idx="6044">
                  <c:v>1.0000000000000018</c:v>
                </c:pt>
                <c:pt idx="6045">
                  <c:v>1</c:v>
                </c:pt>
                <c:pt idx="6046">
                  <c:v>0.41330135979532301</c:v>
                </c:pt>
                <c:pt idx="6047">
                  <c:v>1</c:v>
                </c:pt>
                <c:pt idx="6048">
                  <c:v>-6.7376552381826862</c:v>
                </c:pt>
                <c:pt idx="6049">
                  <c:v>0.99999999999999822</c:v>
                </c:pt>
                <c:pt idx="6050">
                  <c:v>1</c:v>
                </c:pt>
                <c:pt idx="6051">
                  <c:v>-0.84573601964086365</c:v>
                </c:pt>
                <c:pt idx="6052">
                  <c:v>0.99999999999999822</c:v>
                </c:pt>
                <c:pt idx="6053">
                  <c:v>1</c:v>
                </c:pt>
                <c:pt idx="6054">
                  <c:v>1</c:v>
                </c:pt>
                <c:pt idx="6055">
                  <c:v>1</c:v>
                </c:pt>
                <c:pt idx="6056">
                  <c:v>-0.63071498571446227</c:v>
                </c:pt>
                <c:pt idx="6057">
                  <c:v>1</c:v>
                </c:pt>
                <c:pt idx="6058">
                  <c:v>-1.9100687681181334</c:v>
                </c:pt>
                <c:pt idx="6059">
                  <c:v>1</c:v>
                </c:pt>
                <c:pt idx="6060">
                  <c:v>-1.8469540834954614</c:v>
                </c:pt>
                <c:pt idx="6061">
                  <c:v>-3.4652498705573898</c:v>
                </c:pt>
                <c:pt idx="6062">
                  <c:v>1</c:v>
                </c:pt>
                <c:pt idx="6063">
                  <c:v>-8.1391297692708413</c:v>
                </c:pt>
                <c:pt idx="6064">
                  <c:v>1</c:v>
                </c:pt>
                <c:pt idx="6065">
                  <c:v>1</c:v>
                </c:pt>
                <c:pt idx="6066">
                  <c:v>-2.1230157895793589</c:v>
                </c:pt>
                <c:pt idx="6067">
                  <c:v>1</c:v>
                </c:pt>
                <c:pt idx="6068">
                  <c:v>-0.73428568891388224</c:v>
                </c:pt>
                <c:pt idx="6069">
                  <c:v>1</c:v>
                </c:pt>
                <c:pt idx="6070">
                  <c:v>0.24609563447481975</c:v>
                </c:pt>
                <c:pt idx="6071">
                  <c:v>-2.2104150371894171</c:v>
                </c:pt>
                <c:pt idx="6072">
                  <c:v>1</c:v>
                </c:pt>
                <c:pt idx="6073">
                  <c:v>-5.7335971586227537</c:v>
                </c:pt>
                <c:pt idx="6074">
                  <c:v>1</c:v>
                </c:pt>
                <c:pt idx="6075">
                  <c:v>1</c:v>
                </c:pt>
                <c:pt idx="6076">
                  <c:v>1</c:v>
                </c:pt>
                <c:pt idx="6077">
                  <c:v>1</c:v>
                </c:pt>
                <c:pt idx="6078">
                  <c:v>1</c:v>
                </c:pt>
                <c:pt idx="6079">
                  <c:v>1.0000000000000018</c:v>
                </c:pt>
                <c:pt idx="6080">
                  <c:v>1</c:v>
                </c:pt>
                <c:pt idx="6081">
                  <c:v>0.27910195465065613</c:v>
                </c:pt>
                <c:pt idx="6082">
                  <c:v>1</c:v>
                </c:pt>
                <c:pt idx="6083">
                  <c:v>-2.4426412204797892</c:v>
                </c:pt>
                <c:pt idx="6084">
                  <c:v>1</c:v>
                </c:pt>
                <c:pt idx="6085">
                  <c:v>1</c:v>
                </c:pt>
                <c:pt idx="6086">
                  <c:v>0.12764568971971357</c:v>
                </c:pt>
                <c:pt idx="6087">
                  <c:v>1</c:v>
                </c:pt>
                <c:pt idx="6088">
                  <c:v>-4.1222162672261184</c:v>
                </c:pt>
                <c:pt idx="6089">
                  <c:v>1</c:v>
                </c:pt>
                <c:pt idx="6090">
                  <c:v>-1.4262654528375833</c:v>
                </c:pt>
                <c:pt idx="6091">
                  <c:v>-4.9723298970303595</c:v>
                </c:pt>
                <c:pt idx="6092">
                  <c:v>1</c:v>
                </c:pt>
                <c:pt idx="6093">
                  <c:v>-12.961401227760319</c:v>
                </c:pt>
                <c:pt idx="6094">
                  <c:v>1</c:v>
                </c:pt>
                <c:pt idx="6095">
                  <c:v>-2.2136596342589066</c:v>
                </c:pt>
                <c:pt idx="6096">
                  <c:v>-1.3621384849567946</c:v>
                </c:pt>
                <c:pt idx="6097">
                  <c:v>1</c:v>
                </c:pt>
                <c:pt idx="6098">
                  <c:v>-7.7275427484341073</c:v>
                </c:pt>
                <c:pt idx="6099">
                  <c:v>0.99999999999999822</c:v>
                </c:pt>
                <c:pt idx="6100">
                  <c:v>1</c:v>
                </c:pt>
                <c:pt idx="6101">
                  <c:v>0.78611506327702685</c:v>
                </c:pt>
                <c:pt idx="6102">
                  <c:v>1</c:v>
                </c:pt>
                <c:pt idx="6103">
                  <c:v>-4.4253731394442468</c:v>
                </c:pt>
                <c:pt idx="6104">
                  <c:v>1</c:v>
                </c:pt>
                <c:pt idx="6105">
                  <c:v>-3.1014974743079655</c:v>
                </c:pt>
                <c:pt idx="6106">
                  <c:v>-3.5120887144322452</c:v>
                </c:pt>
                <c:pt idx="6107">
                  <c:v>1</c:v>
                </c:pt>
                <c:pt idx="6108">
                  <c:v>-10.081517515043974</c:v>
                </c:pt>
                <c:pt idx="6109">
                  <c:v>1</c:v>
                </c:pt>
                <c:pt idx="6110">
                  <c:v>-2.4622451389939073</c:v>
                </c:pt>
                <c:pt idx="6111">
                  <c:v>-10.283563683997908</c:v>
                </c:pt>
                <c:pt idx="6112">
                  <c:v>-1.8188127034675716</c:v>
                </c:pt>
                <c:pt idx="6113">
                  <c:v>-14.481254028100263</c:v>
                </c:pt>
                <c:pt idx="6114">
                  <c:v>0.50472964452581692</c:v>
                </c:pt>
                <c:pt idx="6115">
                  <c:v>1</c:v>
                </c:pt>
                <c:pt idx="6116">
                  <c:v>0.94526775294426812</c:v>
                </c:pt>
                <c:pt idx="6117">
                  <c:v>1</c:v>
                </c:pt>
                <c:pt idx="6118">
                  <c:v>-1.9470934281484915</c:v>
                </c:pt>
                <c:pt idx="6119">
                  <c:v>0.99999999999999822</c:v>
                </c:pt>
                <c:pt idx="6120">
                  <c:v>1</c:v>
                </c:pt>
                <c:pt idx="6121">
                  <c:v>-0.65151667606460606</c:v>
                </c:pt>
                <c:pt idx="6122">
                  <c:v>1</c:v>
                </c:pt>
                <c:pt idx="6123">
                  <c:v>-0.55059155372669721</c:v>
                </c:pt>
                <c:pt idx="6124">
                  <c:v>1.0000000000000018</c:v>
                </c:pt>
                <c:pt idx="6125">
                  <c:v>1</c:v>
                </c:pt>
                <c:pt idx="6126">
                  <c:v>1</c:v>
                </c:pt>
                <c:pt idx="6127">
                  <c:v>1</c:v>
                </c:pt>
                <c:pt idx="6128">
                  <c:v>1</c:v>
                </c:pt>
                <c:pt idx="6129">
                  <c:v>1</c:v>
                </c:pt>
                <c:pt idx="6130">
                  <c:v>-2.4626704400991457</c:v>
                </c:pt>
                <c:pt idx="6131">
                  <c:v>-1.8151097005908206</c:v>
                </c:pt>
                <c:pt idx="6132">
                  <c:v>0.3560961572821455</c:v>
                </c:pt>
                <c:pt idx="6133">
                  <c:v>-10.061084282938658</c:v>
                </c:pt>
                <c:pt idx="6134">
                  <c:v>1</c:v>
                </c:pt>
                <c:pt idx="6135">
                  <c:v>1</c:v>
                </c:pt>
                <c:pt idx="6136">
                  <c:v>1</c:v>
                </c:pt>
                <c:pt idx="6137">
                  <c:v>1</c:v>
                </c:pt>
                <c:pt idx="6138">
                  <c:v>-5.5345927401066817</c:v>
                </c:pt>
                <c:pt idx="6139">
                  <c:v>1</c:v>
                </c:pt>
                <c:pt idx="6140">
                  <c:v>1</c:v>
                </c:pt>
                <c:pt idx="6141">
                  <c:v>0.19826799431794129</c:v>
                </c:pt>
                <c:pt idx="6142">
                  <c:v>1</c:v>
                </c:pt>
                <c:pt idx="6143">
                  <c:v>-3.0244792317796048</c:v>
                </c:pt>
                <c:pt idx="6144">
                  <c:v>1</c:v>
                </c:pt>
                <c:pt idx="6145">
                  <c:v>1</c:v>
                </c:pt>
                <c:pt idx="6146">
                  <c:v>1</c:v>
                </c:pt>
                <c:pt idx="6147">
                  <c:v>1</c:v>
                </c:pt>
                <c:pt idx="6148">
                  <c:v>-1.1808187393282594</c:v>
                </c:pt>
                <c:pt idx="6149">
                  <c:v>0.28976327505324484</c:v>
                </c:pt>
                <c:pt idx="6150">
                  <c:v>1</c:v>
                </c:pt>
                <c:pt idx="6151">
                  <c:v>-2.6611246733086702</c:v>
                </c:pt>
                <c:pt idx="6152">
                  <c:v>1</c:v>
                </c:pt>
                <c:pt idx="6153">
                  <c:v>-8.2985142341377234</c:v>
                </c:pt>
                <c:pt idx="6154">
                  <c:v>0.99999999999999822</c:v>
                </c:pt>
                <c:pt idx="6155">
                  <c:v>-6.6388082609620369E-2</c:v>
                </c:pt>
                <c:pt idx="6156">
                  <c:v>-6.5077405064343061</c:v>
                </c:pt>
                <c:pt idx="6157">
                  <c:v>1</c:v>
                </c:pt>
                <c:pt idx="6158">
                  <c:v>-10.258345060080998</c:v>
                </c:pt>
                <c:pt idx="6159">
                  <c:v>1</c:v>
                </c:pt>
                <c:pt idx="6160">
                  <c:v>-4.5123657783009996</c:v>
                </c:pt>
                <c:pt idx="6161">
                  <c:v>-14.075536845651634</c:v>
                </c:pt>
                <c:pt idx="6162">
                  <c:v>-3.5448767000402981</c:v>
                </c:pt>
                <c:pt idx="6163">
                  <c:v>-24.689504927349358</c:v>
                </c:pt>
                <c:pt idx="6164">
                  <c:v>1</c:v>
                </c:pt>
                <c:pt idx="6165">
                  <c:v>-1.6557729786851958</c:v>
                </c:pt>
                <c:pt idx="6166">
                  <c:v>-1.8999415158227535</c:v>
                </c:pt>
                <c:pt idx="6167">
                  <c:v>0.11381464061656388</c:v>
                </c:pt>
                <c:pt idx="6168">
                  <c:v>-8.4454066612726741</c:v>
                </c:pt>
                <c:pt idx="6169">
                  <c:v>1</c:v>
                </c:pt>
                <c:pt idx="6170">
                  <c:v>-1.2368575018511372</c:v>
                </c:pt>
                <c:pt idx="6171">
                  <c:v>-4.9652552867785751</c:v>
                </c:pt>
                <c:pt idx="6172">
                  <c:v>-1.088074034237863</c:v>
                </c:pt>
                <c:pt idx="6173">
                  <c:v>-12.532239168195662</c:v>
                </c:pt>
                <c:pt idx="6174">
                  <c:v>1.0000000000000018</c:v>
                </c:pt>
                <c:pt idx="6175">
                  <c:v>1</c:v>
                </c:pt>
                <c:pt idx="6176">
                  <c:v>-0.63618531807360412</c:v>
                </c:pt>
                <c:pt idx="6177">
                  <c:v>1</c:v>
                </c:pt>
                <c:pt idx="6178">
                  <c:v>-1.3820524984065763</c:v>
                </c:pt>
                <c:pt idx="6179">
                  <c:v>1</c:v>
                </c:pt>
                <c:pt idx="6180">
                  <c:v>-0.57593920472622173</c:v>
                </c:pt>
                <c:pt idx="6181">
                  <c:v>-3.5778812827575273</c:v>
                </c:pt>
                <c:pt idx="6182">
                  <c:v>0.27967313828003171</c:v>
                </c:pt>
                <c:pt idx="6183">
                  <c:v>-10.644440580639369</c:v>
                </c:pt>
                <c:pt idx="6184">
                  <c:v>1</c:v>
                </c:pt>
                <c:pt idx="6185">
                  <c:v>1</c:v>
                </c:pt>
                <c:pt idx="6186">
                  <c:v>1</c:v>
                </c:pt>
                <c:pt idx="6187">
                  <c:v>1</c:v>
                </c:pt>
                <c:pt idx="6188">
                  <c:v>-3.2711268474189907</c:v>
                </c:pt>
                <c:pt idx="6189">
                  <c:v>1.0000000000000018</c:v>
                </c:pt>
                <c:pt idx="6190">
                  <c:v>0.99969274391301965</c:v>
                </c:pt>
                <c:pt idx="6191">
                  <c:v>-4.4985788801339375</c:v>
                </c:pt>
                <c:pt idx="6192">
                  <c:v>1</c:v>
                </c:pt>
                <c:pt idx="6193">
                  <c:v>-8.0117043139748105</c:v>
                </c:pt>
                <c:pt idx="6194">
                  <c:v>1</c:v>
                </c:pt>
                <c:pt idx="6195">
                  <c:v>-8.0637217823556853</c:v>
                </c:pt>
                <c:pt idx="6196">
                  <c:v>-10.745775430861297</c:v>
                </c:pt>
                <c:pt idx="6197">
                  <c:v>-3.4084097963879678</c:v>
                </c:pt>
                <c:pt idx="6198">
                  <c:v>-16.660174900625712</c:v>
                </c:pt>
                <c:pt idx="6199">
                  <c:v>-3.7401586064338268</c:v>
                </c:pt>
                <c:pt idx="6200">
                  <c:v>0.70403202120450814</c:v>
                </c:pt>
                <c:pt idx="6201">
                  <c:v>-5.7944645965391146</c:v>
                </c:pt>
                <c:pt idx="6202">
                  <c:v>1</c:v>
                </c:pt>
                <c:pt idx="6203">
                  <c:v>-7.1218434995942062</c:v>
                </c:pt>
                <c:pt idx="6204">
                  <c:v>1</c:v>
                </c:pt>
                <c:pt idx="6205">
                  <c:v>-5.8102389428832666</c:v>
                </c:pt>
                <c:pt idx="6206">
                  <c:v>-7.7566690494882273</c:v>
                </c:pt>
                <c:pt idx="6207">
                  <c:v>-1.3866494069622064</c:v>
                </c:pt>
                <c:pt idx="6208">
                  <c:v>-15.771256951727555</c:v>
                </c:pt>
                <c:pt idx="6209">
                  <c:v>0.40983154242982422</c:v>
                </c:pt>
                <c:pt idx="6210">
                  <c:v>0.64447340046488932</c:v>
                </c:pt>
                <c:pt idx="6211">
                  <c:v>-5.9456390186245933</c:v>
                </c:pt>
                <c:pt idx="6212">
                  <c:v>1</c:v>
                </c:pt>
                <c:pt idx="6213">
                  <c:v>-5.6562461357080416</c:v>
                </c:pt>
                <c:pt idx="6214">
                  <c:v>0.99999999999999822</c:v>
                </c:pt>
                <c:pt idx="6215">
                  <c:v>1</c:v>
                </c:pt>
                <c:pt idx="6216">
                  <c:v>0.15698488852376258</c:v>
                </c:pt>
                <c:pt idx="6217">
                  <c:v>-0.99377460537666806</c:v>
                </c:pt>
                <c:pt idx="6218">
                  <c:v>-1.0208717092938961</c:v>
                </c:pt>
                <c:pt idx="6219">
                  <c:v>1.0000000000000018</c:v>
                </c:pt>
                <c:pt idx="6220">
                  <c:v>0.16777295258063774</c:v>
                </c:pt>
                <c:pt idx="6221">
                  <c:v>-2.180517048290163</c:v>
                </c:pt>
                <c:pt idx="6222">
                  <c:v>0.34963378843952597</c:v>
                </c:pt>
                <c:pt idx="6223">
                  <c:v>-7.358000465445631</c:v>
                </c:pt>
                <c:pt idx="6224">
                  <c:v>1</c:v>
                </c:pt>
                <c:pt idx="6225">
                  <c:v>-3.9878678388291213</c:v>
                </c:pt>
                <c:pt idx="6226">
                  <c:v>-6.5935502343975223</c:v>
                </c:pt>
                <c:pt idx="6227">
                  <c:v>-1.9600044214598178</c:v>
                </c:pt>
                <c:pt idx="6228">
                  <c:v>-18.162628463667307</c:v>
                </c:pt>
                <c:pt idx="6229">
                  <c:v>-1.4433099120076989</c:v>
                </c:pt>
                <c:pt idx="6230">
                  <c:v>1</c:v>
                </c:pt>
                <c:pt idx="6231">
                  <c:v>-3.5981787244423522</c:v>
                </c:pt>
                <c:pt idx="6232">
                  <c:v>1</c:v>
                </c:pt>
                <c:pt idx="6233">
                  <c:v>-11.066766192538601</c:v>
                </c:pt>
                <c:pt idx="6234">
                  <c:v>1</c:v>
                </c:pt>
                <c:pt idx="6235">
                  <c:v>1</c:v>
                </c:pt>
                <c:pt idx="6236">
                  <c:v>1</c:v>
                </c:pt>
                <c:pt idx="6237">
                  <c:v>1</c:v>
                </c:pt>
                <c:pt idx="6238">
                  <c:v>-5.8875580447416809E-2</c:v>
                </c:pt>
                <c:pt idx="6239">
                  <c:v>1.0000000000000018</c:v>
                </c:pt>
                <c:pt idx="6240">
                  <c:v>1</c:v>
                </c:pt>
                <c:pt idx="6241">
                  <c:v>1</c:v>
                </c:pt>
                <c:pt idx="6242">
                  <c:v>1</c:v>
                </c:pt>
                <c:pt idx="6243">
                  <c:v>1</c:v>
                </c:pt>
                <c:pt idx="6244">
                  <c:v>1</c:v>
                </c:pt>
                <c:pt idx="6245">
                  <c:v>7.4067153805835062E-2</c:v>
                </c:pt>
                <c:pt idx="6246">
                  <c:v>1</c:v>
                </c:pt>
                <c:pt idx="6247">
                  <c:v>1</c:v>
                </c:pt>
                <c:pt idx="6248">
                  <c:v>-2.0561925324503214</c:v>
                </c:pt>
                <c:pt idx="6249">
                  <c:v>1</c:v>
                </c:pt>
                <c:pt idx="6250">
                  <c:v>1</c:v>
                </c:pt>
                <c:pt idx="6251">
                  <c:v>1</c:v>
                </c:pt>
                <c:pt idx="6252">
                  <c:v>1</c:v>
                </c:pt>
                <c:pt idx="6253">
                  <c:v>1</c:v>
                </c:pt>
                <c:pt idx="6254">
                  <c:v>1.0000000000000018</c:v>
                </c:pt>
                <c:pt idx="6255">
                  <c:v>1</c:v>
                </c:pt>
                <c:pt idx="6256">
                  <c:v>1</c:v>
                </c:pt>
                <c:pt idx="6257">
                  <c:v>1</c:v>
                </c:pt>
                <c:pt idx="6258">
                  <c:v>-7.0381899697241153</c:v>
                </c:pt>
                <c:pt idx="6259">
                  <c:v>1</c:v>
                </c:pt>
                <c:pt idx="6260">
                  <c:v>1</c:v>
                </c:pt>
                <c:pt idx="6261">
                  <c:v>1</c:v>
                </c:pt>
                <c:pt idx="6262">
                  <c:v>0.99999999999999822</c:v>
                </c:pt>
                <c:pt idx="6263">
                  <c:v>1</c:v>
                </c:pt>
                <c:pt idx="6264">
                  <c:v>1</c:v>
                </c:pt>
                <c:pt idx="6265">
                  <c:v>1</c:v>
                </c:pt>
                <c:pt idx="6266">
                  <c:v>-1.6199244484893072</c:v>
                </c:pt>
                <c:pt idx="6267">
                  <c:v>0.99999999999999822</c:v>
                </c:pt>
                <c:pt idx="6268">
                  <c:v>-1.8586863385763372</c:v>
                </c:pt>
                <c:pt idx="6269">
                  <c:v>1</c:v>
                </c:pt>
                <c:pt idx="6270">
                  <c:v>0.15113683502492492</c:v>
                </c:pt>
                <c:pt idx="6271">
                  <c:v>0.61362000640228942</c:v>
                </c:pt>
                <c:pt idx="6272">
                  <c:v>1</c:v>
                </c:pt>
                <c:pt idx="6273">
                  <c:v>-7.4646414961133836</c:v>
                </c:pt>
                <c:pt idx="6274">
                  <c:v>1</c:v>
                </c:pt>
                <c:pt idx="6275">
                  <c:v>1</c:v>
                </c:pt>
                <c:pt idx="6276">
                  <c:v>-1.0333748484890748</c:v>
                </c:pt>
                <c:pt idx="6277">
                  <c:v>0.99999999999999822</c:v>
                </c:pt>
                <c:pt idx="6278">
                  <c:v>-2.7955896701624781</c:v>
                </c:pt>
                <c:pt idx="6279">
                  <c:v>1</c:v>
                </c:pt>
                <c:pt idx="6280">
                  <c:v>-1.6841332648312637</c:v>
                </c:pt>
                <c:pt idx="6281">
                  <c:v>-2.025807419731624</c:v>
                </c:pt>
                <c:pt idx="6282">
                  <c:v>0.94191652019530991</c:v>
                </c:pt>
                <c:pt idx="6283">
                  <c:v>-7.9224553854107995</c:v>
                </c:pt>
                <c:pt idx="6284">
                  <c:v>1</c:v>
                </c:pt>
                <c:pt idx="6285">
                  <c:v>1</c:v>
                </c:pt>
                <c:pt idx="6286">
                  <c:v>1</c:v>
                </c:pt>
                <c:pt idx="6287">
                  <c:v>0.96288710056579774</c:v>
                </c:pt>
                <c:pt idx="6288">
                  <c:v>1</c:v>
                </c:pt>
                <c:pt idx="6289">
                  <c:v>0.99999999999999822</c:v>
                </c:pt>
                <c:pt idx="6290">
                  <c:v>1</c:v>
                </c:pt>
                <c:pt idx="6291">
                  <c:v>1</c:v>
                </c:pt>
                <c:pt idx="6292">
                  <c:v>1</c:v>
                </c:pt>
                <c:pt idx="6293">
                  <c:v>-3.2659072305598364</c:v>
                </c:pt>
                <c:pt idx="6294">
                  <c:v>1</c:v>
                </c:pt>
                <c:pt idx="6295">
                  <c:v>1</c:v>
                </c:pt>
                <c:pt idx="6296">
                  <c:v>1</c:v>
                </c:pt>
                <c:pt idx="6297">
                  <c:v>1</c:v>
                </c:pt>
                <c:pt idx="6298">
                  <c:v>-1.8486777734551936</c:v>
                </c:pt>
                <c:pt idx="6299">
                  <c:v>1</c:v>
                </c:pt>
                <c:pt idx="6300">
                  <c:v>-1.8347778119080118</c:v>
                </c:pt>
                <c:pt idx="6301">
                  <c:v>-3.6732239193286382</c:v>
                </c:pt>
                <c:pt idx="6302">
                  <c:v>0.34505020306866285</c:v>
                </c:pt>
                <c:pt idx="6303">
                  <c:v>-11.628825839611846</c:v>
                </c:pt>
                <c:pt idx="6304">
                  <c:v>1</c:v>
                </c:pt>
              </c:numCache>
            </c:numRef>
          </c:yVal>
          <c:smooth val="0"/>
          <c:extLst>
            <c:ext xmlns:c16="http://schemas.microsoft.com/office/drawing/2014/chart" uri="{C3380CC4-5D6E-409C-BE32-E72D297353CC}">
              <c16:uniqueId val="{00000000-CFC1-48D4-BE07-D9018C957F64}"/>
            </c:ext>
          </c:extLst>
        </c:ser>
        <c:ser>
          <c:idx val="4"/>
          <c:order val="1"/>
          <c:tx>
            <c:strRef>
              <c:f>'Net Cost Cap Detailed'!$G$3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'Net Cost Cap Detailed'!$D$4:$D$6308</c:f>
              <c:numCache>
                <c:formatCode>General</c:formatCode>
                <c:ptCount val="6305"/>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6.5</c:v>
                </c:pt>
                <c:pt idx="3154">
                  <c:v>6.5</c:v>
                </c:pt>
                <c:pt idx="3155">
                  <c:v>6.5</c:v>
                </c:pt>
                <c:pt idx="3156">
                  <c:v>6.5</c:v>
                </c:pt>
                <c:pt idx="3157">
                  <c:v>6.5</c:v>
                </c:pt>
                <c:pt idx="3158">
                  <c:v>6.5</c:v>
                </c:pt>
                <c:pt idx="3159">
                  <c:v>6.5</c:v>
                </c:pt>
                <c:pt idx="3160">
                  <c:v>6.5</c:v>
                </c:pt>
                <c:pt idx="3161">
                  <c:v>6.5</c:v>
                </c:pt>
                <c:pt idx="3162">
                  <c:v>6.5</c:v>
                </c:pt>
                <c:pt idx="3163">
                  <c:v>6.5</c:v>
                </c:pt>
                <c:pt idx="3164">
                  <c:v>6.5</c:v>
                </c:pt>
                <c:pt idx="3165">
                  <c:v>6.5</c:v>
                </c:pt>
                <c:pt idx="3166">
                  <c:v>6.5</c:v>
                </c:pt>
                <c:pt idx="3167">
                  <c:v>6.5</c:v>
                </c:pt>
                <c:pt idx="3168">
                  <c:v>6.5</c:v>
                </c:pt>
                <c:pt idx="3169">
                  <c:v>6.5</c:v>
                </c:pt>
                <c:pt idx="3170">
                  <c:v>6.5</c:v>
                </c:pt>
                <c:pt idx="3171">
                  <c:v>6.5</c:v>
                </c:pt>
                <c:pt idx="3172">
                  <c:v>6.5</c:v>
                </c:pt>
                <c:pt idx="3173">
                  <c:v>6.5</c:v>
                </c:pt>
                <c:pt idx="3174">
                  <c:v>6.5</c:v>
                </c:pt>
                <c:pt idx="3175">
                  <c:v>6.5</c:v>
                </c:pt>
                <c:pt idx="3176">
                  <c:v>6.5</c:v>
                </c:pt>
                <c:pt idx="3177">
                  <c:v>6.5</c:v>
                </c:pt>
                <c:pt idx="3178">
                  <c:v>6.5</c:v>
                </c:pt>
                <c:pt idx="3179">
                  <c:v>6.5</c:v>
                </c:pt>
                <c:pt idx="3180">
                  <c:v>6.5</c:v>
                </c:pt>
                <c:pt idx="3181">
                  <c:v>6.5</c:v>
                </c:pt>
                <c:pt idx="3182">
                  <c:v>6.5</c:v>
                </c:pt>
                <c:pt idx="3183">
                  <c:v>6.5</c:v>
                </c:pt>
                <c:pt idx="3184">
                  <c:v>6.5</c:v>
                </c:pt>
                <c:pt idx="3185">
                  <c:v>6.5</c:v>
                </c:pt>
                <c:pt idx="3186">
                  <c:v>6.5</c:v>
                </c:pt>
                <c:pt idx="3187">
                  <c:v>6.5</c:v>
                </c:pt>
                <c:pt idx="3188">
                  <c:v>6.5</c:v>
                </c:pt>
                <c:pt idx="3189">
                  <c:v>6.5</c:v>
                </c:pt>
                <c:pt idx="3190">
                  <c:v>6.5</c:v>
                </c:pt>
                <c:pt idx="3191">
                  <c:v>6.5</c:v>
                </c:pt>
                <c:pt idx="3192">
                  <c:v>6.5</c:v>
                </c:pt>
                <c:pt idx="3193">
                  <c:v>6.5</c:v>
                </c:pt>
                <c:pt idx="3194">
                  <c:v>6.5</c:v>
                </c:pt>
                <c:pt idx="3195">
                  <c:v>6.5</c:v>
                </c:pt>
                <c:pt idx="3196">
                  <c:v>6.5</c:v>
                </c:pt>
                <c:pt idx="3197">
                  <c:v>6.5</c:v>
                </c:pt>
                <c:pt idx="3198">
                  <c:v>6.5</c:v>
                </c:pt>
                <c:pt idx="3199">
                  <c:v>6.5</c:v>
                </c:pt>
                <c:pt idx="3200">
                  <c:v>6.5</c:v>
                </c:pt>
                <c:pt idx="3201">
                  <c:v>6.5</c:v>
                </c:pt>
                <c:pt idx="3202">
                  <c:v>6.5</c:v>
                </c:pt>
                <c:pt idx="3203">
                  <c:v>6.5</c:v>
                </c:pt>
                <c:pt idx="3204">
                  <c:v>6.5</c:v>
                </c:pt>
                <c:pt idx="3205">
                  <c:v>6.5</c:v>
                </c:pt>
                <c:pt idx="3206">
                  <c:v>6.5</c:v>
                </c:pt>
                <c:pt idx="3207">
                  <c:v>6.5</c:v>
                </c:pt>
                <c:pt idx="3208">
                  <c:v>6.5</c:v>
                </c:pt>
                <c:pt idx="3209">
                  <c:v>6.5</c:v>
                </c:pt>
                <c:pt idx="3210">
                  <c:v>6.5</c:v>
                </c:pt>
                <c:pt idx="3211">
                  <c:v>6.5</c:v>
                </c:pt>
                <c:pt idx="3212">
                  <c:v>6.5</c:v>
                </c:pt>
                <c:pt idx="3213">
                  <c:v>6.5</c:v>
                </c:pt>
                <c:pt idx="3214">
                  <c:v>6.5</c:v>
                </c:pt>
                <c:pt idx="3215">
                  <c:v>6.5</c:v>
                </c:pt>
                <c:pt idx="3216">
                  <c:v>6.5</c:v>
                </c:pt>
                <c:pt idx="3217">
                  <c:v>6.5</c:v>
                </c:pt>
                <c:pt idx="3218">
                  <c:v>6.5</c:v>
                </c:pt>
                <c:pt idx="3219">
                  <c:v>6.5</c:v>
                </c:pt>
                <c:pt idx="3220">
                  <c:v>6.5</c:v>
                </c:pt>
                <c:pt idx="3221">
                  <c:v>6.5</c:v>
                </c:pt>
                <c:pt idx="3222">
                  <c:v>6.5</c:v>
                </c:pt>
                <c:pt idx="3223">
                  <c:v>6.5</c:v>
                </c:pt>
                <c:pt idx="3224">
                  <c:v>6.5</c:v>
                </c:pt>
                <c:pt idx="3225">
                  <c:v>6.5</c:v>
                </c:pt>
                <c:pt idx="3226">
                  <c:v>6.5</c:v>
                </c:pt>
                <c:pt idx="3227">
                  <c:v>6.5</c:v>
                </c:pt>
                <c:pt idx="3228">
                  <c:v>6.5</c:v>
                </c:pt>
                <c:pt idx="3229">
                  <c:v>6.5</c:v>
                </c:pt>
                <c:pt idx="3230">
                  <c:v>6.5</c:v>
                </c:pt>
                <c:pt idx="3231">
                  <c:v>6.5</c:v>
                </c:pt>
                <c:pt idx="3232">
                  <c:v>6.5</c:v>
                </c:pt>
                <c:pt idx="3233">
                  <c:v>6.5</c:v>
                </c:pt>
                <c:pt idx="3234">
                  <c:v>6.5</c:v>
                </c:pt>
                <c:pt idx="3235">
                  <c:v>6.5</c:v>
                </c:pt>
                <c:pt idx="3236">
                  <c:v>6.5</c:v>
                </c:pt>
                <c:pt idx="3237">
                  <c:v>6.5</c:v>
                </c:pt>
                <c:pt idx="3238">
                  <c:v>6.5</c:v>
                </c:pt>
                <c:pt idx="3239">
                  <c:v>6.5</c:v>
                </c:pt>
                <c:pt idx="3240">
                  <c:v>6.5</c:v>
                </c:pt>
                <c:pt idx="3241">
                  <c:v>6.5</c:v>
                </c:pt>
                <c:pt idx="3242">
                  <c:v>6.5</c:v>
                </c:pt>
                <c:pt idx="3243">
                  <c:v>6.5</c:v>
                </c:pt>
                <c:pt idx="3244">
                  <c:v>6.5</c:v>
                </c:pt>
                <c:pt idx="3245">
                  <c:v>6.5</c:v>
                </c:pt>
                <c:pt idx="3246">
                  <c:v>6.5</c:v>
                </c:pt>
                <c:pt idx="3247">
                  <c:v>6.5</c:v>
                </c:pt>
                <c:pt idx="3248">
                  <c:v>6.5</c:v>
                </c:pt>
                <c:pt idx="3249">
                  <c:v>6.5</c:v>
                </c:pt>
                <c:pt idx="3250">
                  <c:v>6.5</c:v>
                </c:pt>
                <c:pt idx="3251">
                  <c:v>6.5</c:v>
                </c:pt>
                <c:pt idx="3252">
                  <c:v>6.5</c:v>
                </c:pt>
                <c:pt idx="3253">
                  <c:v>6.5</c:v>
                </c:pt>
                <c:pt idx="3254">
                  <c:v>6.5</c:v>
                </c:pt>
                <c:pt idx="3255">
                  <c:v>6.5</c:v>
                </c:pt>
                <c:pt idx="3256">
                  <c:v>6.5</c:v>
                </c:pt>
                <c:pt idx="3257">
                  <c:v>6.5</c:v>
                </c:pt>
                <c:pt idx="3258">
                  <c:v>6.5</c:v>
                </c:pt>
                <c:pt idx="3259">
                  <c:v>6.5</c:v>
                </c:pt>
                <c:pt idx="3260">
                  <c:v>6.5</c:v>
                </c:pt>
                <c:pt idx="3261">
                  <c:v>6.5</c:v>
                </c:pt>
                <c:pt idx="3262">
                  <c:v>6.5</c:v>
                </c:pt>
                <c:pt idx="3263">
                  <c:v>6.5</c:v>
                </c:pt>
                <c:pt idx="3264">
                  <c:v>6.5</c:v>
                </c:pt>
                <c:pt idx="3265">
                  <c:v>6.5</c:v>
                </c:pt>
                <c:pt idx="3266">
                  <c:v>6.5</c:v>
                </c:pt>
                <c:pt idx="3267">
                  <c:v>6.5</c:v>
                </c:pt>
                <c:pt idx="3268">
                  <c:v>6.5</c:v>
                </c:pt>
                <c:pt idx="3269">
                  <c:v>6.5</c:v>
                </c:pt>
                <c:pt idx="3270">
                  <c:v>6.5</c:v>
                </c:pt>
                <c:pt idx="3271">
                  <c:v>6.5</c:v>
                </c:pt>
                <c:pt idx="3272">
                  <c:v>6.5</c:v>
                </c:pt>
                <c:pt idx="3273">
                  <c:v>6.5</c:v>
                </c:pt>
                <c:pt idx="3274">
                  <c:v>6.5</c:v>
                </c:pt>
                <c:pt idx="3275">
                  <c:v>6.5</c:v>
                </c:pt>
                <c:pt idx="3276">
                  <c:v>6.5</c:v>
                </c:pt>
                <c:pt idx="3277">
                  <c:v>6.5</c:v>
                </c:pt>
                <c:pt idx="3278">
                  <c:v>6.5</c:v>
                </c:pt>
                <c:pt idx="3279">
                  <c:v>6.5</c:v>
                </c:pt>
                <c:pt idx="3280">
                  <c:v>6.5</c:v>
                </c:pt>
                <c:pt idx="3281">
                  <c:v>6.5</c:v>
                </c:pt>
                <c:pt idx="3282">
                  <c:v>6.5</c:v>
                </c:pt>
                <c:pt idx="3283">
                  <c:v>6.5</c:v>
                </c:pt>
                <c:pt idx="3284">
                  <c:v>6.5</c:v>
                </c:pt>
                <c:pt idx="3285">
                  <c:v>6.5</c:v>
                </c:pt>
                <c:pt idx="3286">
                  <c:v>6.5</c:v>
                </c:pt>
                <c:pt idx="3287">
                  <c:v>6.5</c:v>
                </c:pt>
                <c:pt idx="3288">
                  <c:v>6.5</c:v>
                </c:pt>
                <c:pt idx="3289">
                  <c:v>6.5</c:v>
                </c:pt>
                <c:pt idx="3290">
                  <c:v>6.5</c:v>
                </c:pt>
                <c:pt idx="3291">
                  <c:v>6.5</c:v>
                </c:pt>
                <c:pt idx="3292">
                  <c:v>6.5</c:v>
                </c:pt>
                <c:pt idx="3293">
                  <c:v>6.5</c:v>
                </c:pt>
                <c:pt idx="3294">
                  <c:v>6.5</c:v>
                </c:pt>
                <c:pt idx="3295">
                  <c:v>6.5</c:v>
                </c:pt>
                <c:pt idx="3296">
                  <c:v>6.5</c:v>
                </c:pt>
                <c:pt idx="3297">
                  <c:v>6.5</c:v>
                </c:pt>
                <c:pt idx="3298">
                  <c:v>6.5</c:v>
                </c:pt>
                <c:pt idx="3299">
                  <c:v>6.5</c:v>
                </c:pt>
                <c:pt idx="3300">
                  <c:v>6.5</c:v>
                </c:pt>
                <c:pt idx="3301">
                  <c:v>6.5</c:v>
                </c:pt>
                <c:pt idx="3302">
                  <c:v>6.5</c:v>
                </c:pt>
                <c:pt idx="3303">
                  <c:v>6.5</c:v>
                </c:pt>
                <c:pt idx="3304">
                  <c:v>6.5</c:v>
                </c:pt>
                <c:pt idx="3305">
                  <c:v>6.5</c:v>
                </c:pt>
                <c:pt idx="3306">
                  <c:v>6.5</c:v>
                </c:pt>
                <c:pt idx="3307">
                  <c:v>6.5</c:v>
                </c:pt>
                <c:pt idx="3308">
                  <c:v>6.5</c:v>
                </c:pt>
                <c:pt idx="3309">
                  <c:v>6.5</c:v>
                </c:pt>
                <c:pt idx="3310">
                  <c:v>6.5</c:v>
                </c:pt>
                <c:pt idx="3311">
                  <c:v>6.5</c:v>
                </c:pt>
                <c:pt idx="3312">
                  <c:v>6.5</c:v>
                </c:pt>
                <c:pt idx="3313">
                  <c:v>6.5</c:v>
                </c:pt>
                <c:pt idx="3314">
                  <c:v>6.5</c:v>
                </c:pt>
                <c:pt idx="3315">
                  <c:v>6.5</c:v>
                </c:pt>
                <c:pt idx="3316">
                  <c:v>6.5</c:v>
                </c:pt>
                <c:pt idx="3317">
                  <c:v>6.5</c:v>
                </c:pt>
                <c:pt idx="3318">
                  <c:v>6.5</c:v>
                </c:pt>
                <c:pt idx="3319">
                  <c:v>6.5</c:v>
                </c:pt>
                <c:pt idx="3320">
                  <c:v>6.5</c:v>
                </c:pt>
                <c:pt idx="3321">
                  <c:v>6.5</c:v>
                </c:pt>
                <c:pt idx="3322">
                  <c:v>6.5</c:v>
                </c:pt>
                <c:pt idx="3323">
                  <c:v>6.5</c:v>
                </c:pt>
                <c:pt idx="3324">
                  <c:v>6.5</c:v>
                </c:pt>
                <c:pt idx="3325">
                  <c:v>6.5</c:v>
                </c:pt>
                <c:pt idx="3326">
                  <c:v>6.5</c:v>
                </c:pt>
                <c:pt idx="3327">
                  <c:v>6.5</c:v>
                </c:pt>
                <c:pt idx="3328">
                  <c:v>6.5</c:v>
                </c:pt>
                <c:pt idx="3329">
                  <c:v>6.5</c:v>
                </c:pt>
                <c:pt idx="3330">
                  <c:v>6.5</c:v>
                </c:pt>
                <c:pt idx="3331">
                  <c:v>6.5</c:v>
                </c:pt>
                <c:pt idx="3332">
                  <c:v>6.5</c:v>
                </c:pt>
                <c:pt idx="3333">
                  <c:v>6.5</c:v>
                </c:pt>
                <c:pt idx="3334">
                  <c:v>6.5</c:v>
                </c:pt>
                <c:pt idx="3335">
                  <c:v>6.5</c:v>
                </c:pt>
                <c:pt idx="3336">
                  <c:v>6.5</c:v>
                </c:pt>
                <c:pt idx="3337">
                  <c:v>6.5</c:v>
                </c:pt>
                <c:pt idx="3338">
                  <c:v>6.5</c:v>
                </c:pt>
                <c:pt idx="3339">
                  <c:v>6.5</c:v>
                </c:pt>
                <c:pt idx="3340">
                  <c:v>6.5</c:v>
                </c:pt>
                <c:pt idx="3341">
                  <c:v>6.5</c:v>
                </c:pt>
                <c:pt idx="3342">
                  <c:v>6.5</c:v>
                </c:pt>
                <c:pt idx="3343">
                  <c:v>6.5</c:v>
                </c:pt>
                <c:pt idx="3344">
                  <c:v>6.5</c:v>
                </c:pt>
                <c:pt idx="3345">
                  <c:v>6.5</c:v>
                </c:pt>
                <c:pt idx="3346">
                  <c:v>6.5</c:v>
                </c:pt>
                <c:pt idx="3347">
                  <c:v>6.5</c:v>
                </c:pt>
                <c:pt idx="3348">
                  <c:v>6.5</c:v>
                </c:pt>
                <c:pt idx="3349">
                  <c:v>6.5</c:v>
                </c:pt>
                <c:pt idx="3350">
                  <c:v>6.5</c:v>
                </c:pt>
                <c:pt idx="3351">
                  <c:v>6.5</c:v>
                </c:pt>
                <c:pt idx="3352">
                  <c:v>6.5</c:v>
                </c:pt>
                <c:pt idx="3353">
                  <c:v>6.5</c:v>
                </c:pt>
                <c:pt idx="3354">
                  <c:v>6.5</c:v>
                </c:pt>
                <c:pt idx="3355">
                  <c:v>6.5</c:v>
                </c:pt>
                <c:pt idx="3356">
                  <c:v>6.5</c:v>
                </c:pt>
                <c:pt idx="3357">
                  <c:v>6.5</c:v>
                </c:pt>
                <c:pt idx="3358">
                  <c:v>6.5</c:v>
                </c:pt>
                <c:pt idx="3359">
                  <c:v>6.5</c:v>
                </c:pt>
                <c:pt idx="3360">
                  <c:v>6.5</c:v>
                </c:pt>
                <c:pt idx="3361">
                  <c:v>6.5</c:v>
                </c:pt>
                <c:pt idx="3362">
                  <c:v>6.5</c:v>
                </c:pt>
                <c:pt idx="3363">
                  <c:v>6.5</c:v>
                </c:pt>
                <c:pt idx="3364">
                  <c:v>6.5</c:v>
                </c:pt>
                <c:pt idx="3365">
                  <c:v>6.5</c:v>
                </c:pt>
                <c:pt idx="3366">
                  <c:v>6.5</c:v>
                </c:pt>
                <c:pt idx="3367">
                  <c:v>6.5</c:v>
                </c:pt>
                <c:pt idx="3368">
                  <c:v>6.5</c:v>
                </c:pt>
                <c:pt idx="3369">
                  <c:v>6.5</c:v>
                </c:pt>
                <c:pt idx="3370">
                  <c:v>6.5</c:v>
                </c:pt>
                <c:pt idx="3371">
                  <c:v>6.5</c:v>
                </c:pt>
                <c:pt idx="3372">
                  <c:v>6.5</c:v>
                </c:pt>
                <c:pt idx="3373">
                  <c:v>6.5</c:v>
                </c:pt>
                <c:pt idx="3374">
                  <c:v>6.5</c:v>
                </c:pt>
                <c:pt idx="3375">
                  <c:v>6.5</c:v>
                </c:pt>
                <c:pt idx="3376">
                  <c:v>6.5</c:v>
                </c:pt>
                <c:pt idx="3377">
                  <c:v>6.5</c:v>
                </c:pt>
                <c:pt idx="3378">
                  <c:v>6.5</c:v>
                </c:pt>
                <c:pt idx="3379">
                  <c:v>6.5</c:v>
                </c:pt>
                <c:pt idx="3380">
                  <c:v>6.5</c:v>
                </c:pt>
                <c:pt idx="3381">
                  <c:v>6.5</c:v>
                </c:pt>
                <c:pt idx="3382">
                  <c:v>6.5</c:v>
                </c:pt>
                <c:pt idx="3383">
                  <c:v>6.5</c:v>
                </c:pt>
                <c:pt idx="3384">
                  <c:v>6.5</c:v>
                </c:pt>
                <c:pt idx="3385">
                  <c:v>6.5</c:v>
                </c:pt>
                <c:pt idx="3386">
                  <c:v>6.5</c:v>
                </c:pt>
                <c:pt idx="3387">
                  <c:v>6.5</c:v>
                </c:pt>
                <c:pt idx="3388">
                  <c:v>6.5</c:v>
                </c:pt>
                <c:pt idx="3389">
                  <c:v>6.5</c:v>
                </c:pt>
                <c:pt idx="3390">
                  <c:v>6.5</c:v>
                </c:pt>
                <c:pt idx="3391">
                  <c:v>6.5</c:v>
                </c:pt>
                <c:pt idx="3392">
                  <c:v>6.5</c:v>
                </c:pt>
                <c:pt idx="3393">
                  <c:v>6.5</c:v>
                </c:pt>
                <c:pt idx="3394">
                  <c:v>6.5</c:v>
                </c:pt>
                <c:pt idx="3395">
                  <c:v>6.5</c:v>
                </c:pt>
                <c:pt idx="3396">
                  <c:v>6.5</c:v>
                </c:pt>
                <c:pt idx="3397">
                  <c:v>6.5</c:v>
                </c:pt>
                <c:pt idx="3398">
                  <c:v>6.5</c:v>
                </c:pt>
                <c:pt idx="3399">
                  <c:v>6.5</c:v>
                </c:pt>
                <c:pt idx="3400">
                  <c:v>6.5</c:v>
                </c:pt>
                <c:pt idx="3401">
                  <c:v>6.5</c:v>
                </c:pt>
                <c:pt idx="3402">
                  <c:v>6.5</c:v>
                </c:pt>
                <c:pt idx="3403">
                  <c:v>6.5</c:v>
                </c:pt>
                <c:pt idx="3404">
                  <c:v>6.5</c:v>
                </c:pt>
                <c:pt idx="3405">
                  <c:v>6.5</c:v>
                </c:pt>
                <c:pt idx="3406">
                  <c:v>6.5</c:v>
                </c:pt>
                <c:pt idx="3407">
                  <c:v>6.5</c:v>
                </c:pt>
                <c:pt idx="3408">
                  <c:v>6.5</c:v>
                </c:pt>
                <c:pt idx="3409">
                  <c:v>6.5</c:v>
                </c:pt>
                <c:pt idx="3410">
                  <c:v>6.5</c:v>
                </c:pt>
                <c:pt idx="3411">
                  <c:v>6.5</c:v>
                </c:pt>
                <c:pt idx="3412">
                  <c:v>6.5</c:v>
                </c:pt>
                <c:pt idx="3413">
                  <c:v>6.5</c:v>
                </c:pt>
                <c:pt idx="3414">
                  <c:v>6.5</c:v>
                </c:pt>
                <c:pt idx="3415">
                  <c:v>6.5</c:v>
                </c:pt>
                <c:pt idx="3416">
                  <c:v>6.5</c:v>
                </c:pt>
                <c:pt idx="3417">
                  <c:v>6.5</c:v>
                </c:pt>
                <c:pt idx="3418">
                  <c:v>6.5</c:v>
                </c:pt>
                <c:pt idx="3419">
                  <c:v>6.5</c:v>
                </c:pt>
                <c:pt idx="3420">
                  <c:v>6.5</c:v>
                </c:pt>
                <c:pt idx="3421">
                  <c:v>6.5</c:v>
                </c:pt>
                <c:pt idx="3422">
                  <c:v>6.5</c:v>
                </c:pt>
                <c:pt idx="3423">
                  <c:v>6.5</c:v>
                </c:pt>
                <c:pt idx="3424">
                  <c:v>6.5</c:v>
                </c:pt>
                <c:pt idx="3425">
                  <c:v>6.5</c:v>
                </c:pt>
                <c:pt idx="3426">
                  <c:v>6.5</c:v>
                </c:pt>
                <c:pt idx="3427">
                  <c:v>6.5</c:v>
                </c:pt>
                <c:pt idx="3428">
                  <c:v>6.5</c:v>
                </c:pt>
                <c:pt idx="3429">
                  <c:v>6.5</c:v>
                </c:pt>
                <c:pt idx="3430">
                  <c:v>6.5</c:v>
                </c:pt>
                <c:pt idx="3431">
                  <c:v>6.5</c:v>
                </c:pt>
                <c:pt idx="3432">
                  <c:v>6.5</c:v>
                </c:pt>
                <c:pt idx="3433">
                  <c:v>6.5</c:v>
                </c:pt>
                <c:pt idx="3434">
                  <c:v>6.5</c:v>
                </c:pt>
                <c:pt idx="3435">
                  <c:v>6.5</c:v>
                </c:pt>
                <c:pt idx="3436">
                  <c:v>6.5</c:v>
                </c:pt>
                <c:pt idx="3437">
                  <c:v>6.5</c:v>
                </c:pt>
                <c:pt idx="3438">
                  <c:v>6.5</c:v>
                </c:pt>
                <c:pt idx="3439">
                  <c:v>6.5</c:v>
                </c:pt>
                <c:pt idx="3440">
                  <c:v>6.5</c:v>
                </c:pt>
                <c:pt idx="3441">
                  <c:v>6.5</c:v>
                </c:pt>
                <c:pt idx="3442">
                  <c:v>6.5</c:v>
                </c:pt>
                <c:pt idx="3443">
                  <c:v>6.5</c:v>
                </c:pt>
                <c:pt idx="3444">
                  <c:v>6.5</c:v>
                </c:pt>
                <c:pt idx="3445">
                  <c:v>6.5</c:v>
                </c:pt>
                <c:pt idx="3446">
                  <c:v>6.5</c:v>
                </c:pt>
                <c:pt idx="3447">
                  <c:v>6.5</c:v>
                </c:pt>
                <c:pt idx="3448">
                  <c:v>6.5</c:v>
                </c:pt>
                <c:pt idx="3449">
                  <c:v>6.5</c:v>
                </c:pt>
                <c:pt idx="3450">
                  <c:v>6.5</c:v>
                </c:pt>
                <c:pt idx="3451">
                  <c:v>6.5</c:v>
                </c:pt>
                <c:pt idx="3452">
                  <c:v>6.5</c:v>
                </c:pt>
                <c:pt idx="3453">
                  <c:v>6.5</c:v>
                </c:pt>
                <c:pt idx="3454">
                  <c:v>6.5</c:v>
                </c:pt>
                <c:pt idx="3455">
                  <c:v>6.5</c:v>
                </c:pt>
                <c:pt idx="3456">
                  <c:v>6.5</c:v>
                </c:pt>
                <c:pt idx="3457">
                  <c:v>6.5</c:v>
                </c:pt>
                <c:pt idx="3458">
                  <c:v>6.5</c:v>
                </c:pt>
                <c:pt idx="3459">
                  <c:v>6.5</c:v>
                </c:pt>
                <c:pt idx="3460">
                  <c:v>6.5</c:v>
                </c:pt>
                <c:pt idx="3461">
                  <c:v>6.5</c:v>
                </c:pt>
                <c:pt idx="3462">
                  <c:v>6.5</c:v>
                </c:pt>
                <c:pt idx="3463">
                  <c:v>6.5</c:v>
                </c:pt>
                <c:pt idx="3464">
                  <c:v>6.5</c:v>
                </c:pt>
                <c:pt idx="3465">
                  <c:v>6.5</c:v>
                </c:pt>
                <c:pt idx="3466">
                  <c:v>6.5</c:v>
                </c:pt>
                <c:pt idx="3467">
                  <c:v>6.5</c:v>
                </c:pt>
                <c:pt idx="3468">
                  <c:v>6.5</c:v>
                </c:pt>
                <c:pt idx="3469">
                  <c:v>6.5</c:v>
                </c:pt>
                <c:pt idx="3470">
                  <c:v>6.5</c:v>
                </c:pt>
                <c:pt idx="3471">
                  <c:v>6.5</c:v>
                </c:pt>
                <c:pt idx="3472">
                  <c:v>6.5</c:v>
                </c:pt>
                <c:pt idx="3473">
                  <c:v>6.5</c:v>
                </c:pt>
                <c:pt idx="3474">
                  <c:v>6.5</c:v>
                </c:pt>
                <c:pt idx="3475">
                  <c:v>6.5</c:v>
                </c:pt>
                <c:pt idx="3476">
                  <c:v>6.5</c:v>
                </c:pt>
                <c:pt idx="3477">
                  <c:v>6.5</c:v>
                </c:pt>
                <c:pt idx="3478">
                  <c:v>6.5</c:v>
                </c:pt>
                <c:pt idx="3479">
                  <c:v>6.5</c:v>
                </c:pt>
                <c:pt idx="3480">
                  <c:v>6.5</c:v>
                </c:pt>
                <c:pt idx="3481">
                  <c:v>6.5</c:v>
                </c:pt>
                <c:pt idx="3482">
                  <c:v>6.5</c:v>
                </c:pt>
                <c:pt idx="3483">
                  <c:v>6.5</c:v>
                </c:pt>
                <c:pt idx="3484">
                  <c:v>6.5</c:v>
                </c:pt>
                <c:pt idx="3485">
                  <c:v>6.5</c:v>
                </c:pt>
                <c:pt idx="3486">
                  <c:v>6.5</c:v>
                </c:pt>
                <c:pt idx="3487">
                  <c:v>6.5</c:v>
                </c:pt>
                <c:pt idx="3488">
                  <c:v>6.5</c:v>
                </c:pt>
                <c:pt idx="3489">
                  <c:v>6.5</c:v>
                </c:pt>
                <c:pt idx="3490">
                  <c:v>6.5</c:v>
                </c:pt>
                <c:pt idx="3491">
                  <c:v>6.5</c:v>
                </c:pt>
                <c:pt idx="3492">
                  <c:v>6.5</c:v>
                </c:pt>
                <c:pt idx="3493">
                  <c:v>6.5</c:v>
                </c:pt>
                <c:pt idx="3494">
                  <c:v>6.5</c:v>
                </c:pt>
                <c:pt idx="3495">
                  <c:v>6.5</c:v>
                </c:pt>
                <c:pt idx="3496">
                  <c:v>6.5</c:v>
                </c:pt>
                <c:pt idx="3497">
                  <c:v>6.5</c:v>
                </c:pt>
                <c:pt idx="3498">
                  <c:v>6.5</c:v>
                </c:pt>
                <c:pt idx="3499">
                  <c:v>6.5</c:v>
                </c:pt>
                <c:pt idx="3500">
                  <c:v>6.5</c:v>
                </c:pt>
                <c:pt idx="3501">
                  <c:v>6.5</c:v>
                </c:pt>
                <c:pt idx="3502">
                  <c:v>6.5</c:v>
                </c:pt>
                <c:pt idx="3503">
                  <c:v>6.5</c:v>
                </c:pt>
                <c:pt idx="3504">
                  <c:v>6.5</c:v>
                </c:pt>
                <c:pt idx="3505">
                  <c:v>6.5</c:v>
                </c:pt>
                <c:pt idx="3506">
                  <c:v>6.5</c:v>
                </c:pt>
                <c:pt idx="3507">
                  <c:v>6.5</c:v>
                </c:pt>
                <c:pt idx="3508">
                  <c:v>6.5</c:v>
                </c:pt>
                <c:pt idx="3509">
                  <c:v>6.5</c:v>
                </c:pt>
                <c:pt idx="3510">
                  <c:v>6.5</c:v>
                </c:pt>
                <c:pt idx="3511">
                  <c:v>6.5</c:v>
                </c:pt>
                <c:pt idx="3512">
                  <c:v>6.5</c:v>
                </c:pt>
                <c:pt idx="3513">
                  <c:v>6.5</c:v>
                </c:pt>
                <c:pt idx="3514">
                  <c:v>6.5</c:v>
                </c:pt>
                <c:pt idx="3515">
                  <c:v>6.5</c:v>
                </c:pt>
                <c:pt idx="3516">
                  <c:v>6.5</c:v>
                </c:pt>
                <c:pt idx="3517">
                  <c:v>6.5</c:v>
                </c:pt>
                <c:pt idx="3518">
                  <c:v>6.5</c:v>
                </c:pt>
                <c:pt idx="3519">
                  <c:v>6.5</c:v>
                </c:pt>
                <c:pt idx="3520">
                  <c:v>6.5</c:v>
                </c:pt>
                <c:pt idx="3521">
                  <c:v>6.5</c:v>
                </c:pt>
                <c:pt idx="3522">
                  <c:v>6.5</c:v>
                </c:pt>
                <c:pt idx="3523">
                  <c:v>6.5</c:v>
                </c:pt>
                <c:pt idx="3524">
                  <c:v>6.5</c:v>
                </c:pt>
                <c:pt idx="3525">
                  <c:v>6.5</c:v>
                </c:pt>
                <c:pt idx="3526">
                  <c:v>6.5</c:v>
                </c:pt>
                <c:pt idx="3527">
                  <c:v>6.5</c:v>
                </c:pt>
                <c:pt idx="3528">
                  <c:v>6.5</c:v>
                </c:pt>
                <c:pt idx="3529">
                  <c:v>6.5</c:v>
                </c:pt>
                <c:pt idx="3530">
                  <c:v>6.5</c:v>
                </c:pt>
                <c:pt idx="3531">
                  <c:v>6.5</c:v>
                </c:pt>
                <c:pt idx="3532">
                  <c:v>6.5</c:v>
                </c:pt>
                <c:pt idx="3533">
                  <c:v>6.5</c:v>
                </c:pt>
                <c:pt idx="3534">
                  <c:v>6.5</c:v>
                </c:pt>
                <c:pt idx="3535">
                  <c:v>6.5</c:v>
                </c:pt>
                <c:pt idx="3536">
                  <c:v>6.5</c:v>
                </c:pt>
                <c:pt idx="3537">
                  <c:v>6.5</c:v>
                </c:pt>
                <c:pt idx="3538">
                  <c:v>6.5</c:v>
                </c:pt>
                <c:pt idx="3539">
                  <c:v>6.5</c:v>
                </c:pt>
                <c:pt idx="3540">
                  <c:v>6.5</c:v>
                </c:pt>
                <c:pt idx="3541">
                  <c:v>6.5</c:v>
                </c:pt>
                <c:pt idx="3542">
                  <c:v>6.5</c:v>
                </c:pt>
                <c:pt idx="3543">
                  <c:v>6.5</c:v>
                </c:pt>
                <c:pt idx="3544">
                  <c:v>6.5</c:v>
                </c:pt>
                <c:pt idx="3545">
                  <c:v>6.5</c:v>
                </c:pt>
                <c:pt idx="3546">
                  <c:v>6.5</c:v>
                </c:pt>
                <c:pt idx="3547">
                  <c:v>6.5</c:v>
                </c:pt>
                <c:pt idx="3548">
                  <c:v>6.5</c:v>
                </c:pt>
                <c:pt idx="3549">
                  <c:v>6.5</c:v>
                </c:pt>
                <c:pt idx="3550">
                  <c:v>6.5</c:v>
                </c:pt>
                <c:pt idx="3551">
                  <c:v>6.5</c:v>
                </c:pt>
                <c:pt idx="3552">
                  <c:v>6.5</c:v>
                </c:pt>
                <c:pt idx="3553">
                  <c:v>6.5</c:v>
                </c:pt>
                <c:pt idx="3554">
                  <c:v>6.5</c:v>
                </c:pt>
                <c:pt idx="3555">
                  <c:v>6.5</c:v>
                </c:pt>
                <c:pt idx="3556">
                  <c:v>6.5</c:v>
                </c:pt>
                <c:pt idx="3557">
                  <c:v>6.5</c:v>
                </c:pt>
                <c:pt idx="3558">
                  <c:v>6.5</c:v>
                </c:pt>
                <c:pt idx="3559">
                  <c:v>6.5</c:v>
                </c:pt>
                <c:pt idx="3560">
                  <c:v>6.5</c:v>
                </c:pt>
                <c:pt idx="3561">
                  <c:v>6.5</c:v>
                </c:pt>
                <c:pt idx="3562">
                  <c:v>6.5</c:v>
                </c:pt>
                <c:pt idx="3563">
                  <c:v>6.5</c:v>
                </c:pt>
                <c:pt idx="3564">
                  <c:v>6.5</c:v>
                </c:pt>
                <c:pt idx="3565">
                  <c:v>6.5</c:v>
                </c:pt>
                <c:pt idx="3566">
                  <c:v>6.5</c:v>
                </c:pt>
                <c:pt idx="3567">
                  <c:v>6.5</c:v>
                </c:pt>
                <c:pt idx="3568">
                  <c:v>6.5</c:v>
                </c:pt>
                <c:pt idx="3569">
                  <c:v>6.5</c:v>
                </c:pt>
                <c:pt idx="3570">
                  <c:v>6.5</c:v>
                </c:pt>
                <c:pt idx="3571">
                  <c:v>6.5</c:v>
                </c:pt>
                <c:pt idx="3572">
                  <c:v>6.5</c:v>
                </c:pt>
                <c:pt idx="3573">
                  <c:v>6.5</c:v>
                </c:pt>
                <c:pt idx="3574">
                  <c:v>6.5</c:v>
                </c:pt>
                <c:pt idx="3575">
                  <c:v>6.5</c:v>
                </c:pt>
                <c:pt idx="3576">
                  <c:v>6.5</c:v>
                </c:pt>
                <c:pt idx="3577">
                  <c:v>6.5</c:v>
                </c:pt>
                <c:pt idx="3578">
                  <c:v>6.5</c:v>
                </c:pt>
                <c:pt idx="3579">
                  <c:v>6.5</c:v>
                </c:pt>
                <c:pt idx="3580">
                  <c:v>6.5</c:v>
                </c:pt>
                <c:pt idx="3581">
                  <c:v>6.5</c:v>
                </c:pt>
                <c:pt idx="3582">
                  <c:v>6.5</c:v>
                </c:pt>
                <c:pt idx="3583">
                  <c:v>6.5</c:v>
                </c:pt>
                <c:pt idx="3584">
                  <c:v>6.5</c:v>
                </c:pt>
                <c:pt idx="3585">
                  <c:v>6.5</c:v>
                </c:pt>
                <c:pt idx="3586">
                  <c:v>6.5</c:v>
                </c:pt>
                <c:pt idx="3587">
                  <c:v>6.5</c:v>
                </c:pt>
                <c:pt idx="3588">
                  <c:v>6.5</c:v>
                </c:pt>
                <c:pt idx="3589">
                  <c:v>6.5</c:v>
                </c:pt>
                <c:pt idx="3590">
                  <c:v>6.5</c:v>
                </c:pt>
                <c:pt idx="3591">
                  <c:v>6.5</c:v>
                </c:pt>
                <c:pt idx="3592">
                  <c:v>6.5</c:v>
                </c:pt>
                <c:pt idx="3593">
                  <c:v>6.5</c:v>
                </c:pt>
                <c:pt idx="3594">
                  <c:v>6.5</c:v>
                </c:pt>
                <c:pt idx="3595">
                  <c:v>6.5</c:v>
                </c:pt>
                <c:pt idx="3596">
                  <c:v>6.5</c:v>
                </c:pt>
                <c:pt idx="3597">
                  <c:v>6.5</c:v>
                </c:pt>
                <c:pt idx="3598">
                  <c:v>6.5</c:v>
                </c:pt>
                <c:pt idx="3599">
                  <c:v>6.5</c:v>
                </c:pt>
                <c:pt idx="3600">
                  <c:v>6.5</c:v>
                </c:pt>
                <c:pt idx="3601">
                  <c:v>6.5</c:v>
                </c:pt>
                <c:pt idx="3602">
                  <c:v>6.5</c:v>
                </c:pt>
                <c:pt idx="3603">
                  <c:v>6.5</c:v>
                </c:pt>
                <c:pt idx="3604">
                  <c:v>6.5</c:v>
                </c:pt>
                <c:pt idx="3605">
                  <c:v>6.5</c:v>
                </c:pt>
                <c:pt idx="3606">
                  <c:v>6.5</c:v>
                </c:pt>
                <c:pt idx="3607">
                  <c:v>6.5</c:v>
                </c:pt>
                <c:pt idx="3608">
                  <c:v>6.5</c:v>
                </c:pt>
                <c:pt idx="3609">
                  <c:v>6.5</c:v>
                </c:pt>
                <c:pt idx="3610">
                  <c:v>6.5</c:v>
                </c:pt>
                <c:pt idx="3611">
                  <c:v>6.5</c:v>
                </c:pt>
                <c:pt idx="3612">
                  <c:v>6.5</c:v>
                </c:pt>
                <c:pt idx="3613">
                  <c:v>6.5</c:v>
                </c:pt>
                <c:pt idx="3614">
                  <c:v>6.5</c:v>
                </c:pt>
                <c:pt idx="3615">
                  <c:v>6.5</c:v>
                </c:pt>
                <c:pt idx="3616">
                  <c:v>6.5</c:v>
                </c:pt>
                <c:pt idx="3617">
                  <c:v>6.5</c:v>
                </c:pt>
                <c:pt idx="3618">
                  <c:v>6.5</c:v>
                </c:pt>
                <c:pt idx="3619">
                  <c:v>6.5</c:v>
                </c:pt>
                <c:pt idx="3620">
                  <c:v>6.5</c:v>
                </c:pt>
                <c:pt idx="3621">
                  <c:v>6.5</c:v>
                </c:pt>
                <c:pt idx="3622">
                  <c:v>6.5</c:v>
                </c:pt>
                <c:pt idx="3623">
                  <c:v>6.5</c:v>
                </c:pt>
                <c:pt idx="3624">
                  <c:v>6.5</c:v>
                </c:pt>
                <c:pt idx="3625">
                  <c:v>6.5</c:v>
                </c:pt>
                <c:pt idx="3626">
                  <c:v>6.5</c:v>
                </c:pt>
                <c:pt idx="3627">
                  <c:v>6.5</c:v>
                </c:pt>
                <c:pt idx="3628">
                  <c:v>6.5</c:v>
                </c:pt>
                <c:pt idx="3629">
                  <c:v>6.5</c:v>
                </c:pt>
                <c:pt idx="3630">
                  <c:v>6.5</c:v>
                </c:pt>
                <c:pt idx="3631">
                  <c:v>6.5</c:v>
                </c:pt>
                <c:pt idx="3632">
                  <c:v>6.5</c:v>
                </c:pt>
                <c:pt idx="3633">
                  <c:v>6.5</c:v>
                </c:pt>
                <c:pt idx="3634">
                  <c:v>6.5</c:v>
                </c:pt>
                <c:pt idx="3635">
                  <c:v>6.5</c:v>
                </c:pt>
                <c:pt idx="3636">
                  <c:v>6.5</c:v>
                </c:pt>
                <c:pt idx="3637">
                  <c:v>6.5</c:v>
                </c:pt>
                <c:pt idx="3638">
                  <c:v>6.5</c:v>
                </c:pt>
                <c:pt idx="3639">
                  <c:v>6.5</c:v>
                </c:pt>
                <c:pt idx="3640">
                  <c:v>6.5</c:v>
                </c:pt>
                <c:pt idx="3641">
                  <c:v>6.5</c:v>
                </c:pt>
                <c:pt idx="3642">
                  <c:v>6.5</c:v>
                </c:pt>
                <c:pt idx="3643">
                  <c:v>6.5</c:v>
                </c:pt>
                <c:pt idx="3644">
                  <c:v>6.5</c:v>
                </c:pt>
                <c:pt idx="3645">
                  <c:v>6.5</c:v>
                </c:pt>
                <c:pt idx="3646">
                  <c:v>6.5</c:v>
                </c:pt>
                <c:pt idx="3647">
                  <c:v>6.5</c:v>
                </c:pt>
                <c:pt idx="3648">
                  <c:v>6.5</c:v>
                </c:pt>
                <c:pt idx="3649">
                  <c:v>6.5</c:v>
                </c:pt>
                <c:pt idx="3650">
                  <c:v>6.5</c:v>
                </c:pt>
                <c:pt idx="3651">
                  <c:v>6.5</c:v>
                </c:pt>
                <c:pt idx="3652">
                  <c:v>6.5</c:v>
                </c:pt>
                <c:pt idx="3653">
                  <c:v>6.5</c:v>
                </c:pt>
                <c:pt idx="3654">
                  <c:v>6.5</c:v>
                </c:pt>
                <c:pt idx="3655">
                  <c:v>6.5</c:v>
                </c:pt>
                <c:pt idx="3656">
                  <c:v>6.5</c:v>
                </c:pt>
                <c:pt idx="3657">
                  <c:v>6.5</c:v>
                </c:pt>
                <c:pt idx="3658">
                  <c:v>6.5</c:v>
                </c:pt>
                <c:pt idx="3659">
                  <c:v>6.5</c:v>
                </c:pt>
                <c:pt idx="3660">
                  <c:v>6.5</c:v>
                </c:pt>
                <c:pt idx="3661">
                  <c:v>6.5</c:v>
                </c:pt>
                <c:pt idx="3662">
                  <c:v>6.5</c:v>
                </c:pt>
                <c:pt idx="3663">
                  <c:v>6.5</c:v>
                </c:pt>
                <c:pt idx="3664">
                  <c:v>6.5</c:v>
                </c:pt>
                <c:pt idx="3665">
                  <c:v>6.5</c:v>
                </c:pt>
                <c:pt idx="3666">
                  <c:v>6.5</c:v>
                </c:pt>
                <c:pt idx="3667">
                  <c:v>6.5</c:v>
                </c:pt>
                <c:pt idx="3668">
                  <c:v>6.5</c:v>
                </c:pt>
                <c:pt idx="3669">
                  <c:v>6.5</c:v>
                </c:pt>
                <c:pt idx="3670">
                  <c:v>6.5</c:v>
                </c:pt>
                <c:pt idx="3671">
                  <c:v>6.5</c:v>
                </c:pt>
                <c:pt idx="3672">
                  <c:v>6.5</c:v>
                </c:pt>
                <c:pt idx="3673">
                  <c:v>6.5</c:v>
                </c:pt>
                <c:pt idx="3674">
                  <c:v>6.5</c:v>
                </c:pt>
                <c:pt idx="3675">
                  <c:v>6.5</c:v>
                </c:pt>
                <c:pt idx="3676">
                  <c:v>6.5</c:v>
                </c:pt>
                <c:pt idx="3677">
                  <c:v>6.5</c:v>
                </c:pt>
                <c:pt idx="3678">
                  <c:v>6.5</c:v>
                </c:pt>
                <c:pt idx="3679">
                  <c:v>6.5</c:v>
                </c:pt>
                <c:pt idx="3680">
                  <c:v>6.5</c:v>
                </c:pt>
                <c:pt idx="3681">
                  <c:v>6.5</c:v>
                </c:pt>
                <c:pt idx="3682">
                  <c:v>6.5</c:v>
                </c:pt>
                <c:pt idx="3683">
                  <c:v>6.5</c:v>
                </c:pt>
                <c:pt idx="3684">
                  <c:v>6.5</c:v>
                </c:pt>
                <c:pt idx="3685">
                  <c:v>6.5</c:v>
                </c:pt>
                <c:pt idx="3686">
                  <c:v>6.5</c:v>
                </c:pt>
                <c:pt idx="3687">
                  <c:v>6.5</c:v>
                </c:pt>
                <c:pt idx="3688">
                  <c:v>6.5</c:v>
                </c:pt>
                <c:pt idx="3689">
                  <c:v>6.5</c:v>
                </c:pt>
                <c:pt idx="3690">
                  <c:v>6.5</c:v>
                </c:pt>
                <c:pt idx="3691">
                  <c:v>6.5</c:v>
                </c:pt>
                <c:pt idx="3692">
                  <c:v>6.5</c:v>
                </c:pt>
                <c:pt idx="3693">
                  <c:v>6.5</c:v>
                </c:pt>
                <c:pt idx="3694">
                  <c:v>6.5</c:v>
                </c:pt>
                <c:pt idx="3695">
                  <c:v>6.5</c:v>
                </c:pt>
                <c:pt idx="3696">
                  <c:v>6.5</c:v>
                </c:pt>
                <c:pt idx="3697">
                  <c:v>6.5</c:v>
                </c:pt>
                <c:pt idx="3698">
                  <c:v>6.5</c:v>
                </c:pt>
                <c:pt idx="3699">
                  <c:v>6.5</c:v>
                </c:pt>
                <c:pt idx="3700">
                  <c:v>6.5</c:v>
                </c:pt>
                <c:pt idx="3701">
                  <c:v>6.5</c:v>
                </c:pt>
                <c:pt idx="3702">
                  <c:v>6.5</c:v>
                </c:pt>
                <c:pt idx="3703">
                  <c:v>6.5</c:v>
                </c:pt>
                <c:pt idx="3704">
                  <c:v>6.5</c:v>
                </c:pt>
                <c:pt idx="3705">
                  <c:v>6.5</c:v>
                </c:pt>
                <c:pt idx="3706">
                  <c:v>6.5</c:v>
                </c:pt>
                <c:pt idx="3707">
                  <c:v>6.5</c:v>
                </c:pt>
                <c:pt idx="3708">
                  <c:v>6.5</c:v>
                </c:pt>
                <c:pt idx="3709">
                  <c:v>6.5</c:v>
                </c:pt>
                <c:pt idx="3710">
                  <c:v>6.5</c:v>
                </c:pt>
                <c:pt idx="3711">
                  <c:v>6.5</c:v>
                </c:pt>
                <c:pt idx="3712">
                  <c:v>6.5</c:v>
                </c:pt>
                <c:pt idx="3713">
                  <c:v>6.5</c:v>
                </c:pt>
                <c:pt idx="3714">
                  <c:v>6.5</c:v>
                </c:pt>
                <c:pt idx="3715">
                  <c:v>6.5</c:v>
                </c:pt>
                <c:pt idx="3716">
                  <c:v>6.5</c:v>
                </c:pt>
                <c:pt idx="3717">
                  <c:v>6.5</c:v>
                </c:pt>
                <c:pt idx="3718">
                  <c:v>6.5</c:v>
                </c:pt>
                <c:pt idx="3719">
                  <c:v>6.5</c:v>
                </c:pt>
                <c:pt idx="3720">
                  <c:v>6.5</c:v>
                </c:pt>
                <c:pt idx="3721">
                  <c:v>6.5</c:v>
                </c:pt>
                <c:pt idx="3722">
                  <c:v>6.5</c:v>
                </c:pt>
                <c:pt idx="3723">
                  <c:v>6.5</c:v>
                </c:pt>
                <c:pt idx="3724">
                  <c:v>6.5</c:v>
                </c:pt>
                <c:pt idx="3725">
                  <c:v>6.5</c:v>
                </c:pt>
                <c:pt idx="3726">
                  <c:v>6.5</c:v>
                </c:pt>
                <c:pt idx="3727">
                  <c:v>6.5</c:v>
                </c:pt>
                <c:pt idx="3728">
                  <c:v>6.5</c:v>
                </c:pt>
                <c:pt idx="3729">
                  <c:v>6.5</c:v>
                </c:pt>
                <c:pt idx="3730">
                  <c:v>6.5</c:v>
                </c:pt>
                <c:pt idx="3731">
                  <c:v>6.5</c:v>
                </c:pt>
                <c:pt idx="3732">
                  <c:v>6.5</c:v>
                </c:pt>
                <c:pt idx="3733">
                  <c:v>6.5</c:v>
                </c:pt>
                <c:pt idx="3734">
                  <c:v>6.5</c:v>
                </c:pt>
                <c:pt idx="3735">
                  <c:v>6.5</c:v>
                </c:pt>
                <c:pt idx="3736">
                  <c:v>6.5</c:v>
                </c:pt>
                <c:pt idx="3737">
                  <c:v>6.5</c:v>
                </c:pt>
                <c:pt idx="3738">
                  <c:v>6.5</c:v>
                </c:pt>
                <c:pt idx="3739">
                  <c:v>6.5</c:v>
                </c:pt>
                <c:pt idx="3740">
                  <c:v>6.5</c:v>
                </c:pt>
                <c:pt idx="3741">
                  <c:v>6.5</c:v>
                </c:pt>
                <c:pt idx="3742">
                  <c:v>6.5</c:v>
                </c:pt>
                <c:pt idx="3743">
                  <c:v>6.5</c:v>
                </c:pt>
                <c:pt idx="3744">
                  <c:v>6.5</c:v>
                </c:pt>
                <c:pt idx="3745">
                  <c:v>6.5</c:v>
                </c:pt>
                <c:pt idx="3746">
                  <c:v>6.5</c:v>
                </c:pt>
                <c:pt idx="3747">
                  <c:v>6.5</c:v>
                </c:pt>
                <c:pt idx="3748">
                  <c:v>6.5</c:v>
                </c:pt>
                <c:pt idx="3749">
                  <c:v>6.5</c:v>
                </c:pt>
                <c:pt idx="3750">
                  <c:v>6.5</c:v>
                </c:pt>
                <c:pt idx="3751">
                  <c:v>6.5</c:v>
                </c:pt>
                <c:pt idx="3752">
                  <c:v>6.5</c:v>
                </c:pt>
                <c:pt idx="3753">
                  <c:v>6.5</c:v>
                </c:pt>
                <c:pt idx="3754">
                  <c:v>6.5</c:v>
                </c:pt>
                <c:pt idx="3755">
                  <c:v>6.5</c:v>
                </c:pt>
                <c:pt idx="3756">
                  <c:v>6.5</c:v>
                </c:pt>
                <c:pt idx="3757">
                  <c:v>6.5</c:v>
                </c:pt>
                <c:pt idx="3758">
                  <c:v>6.5</c:v>
                </c:pt>
                <c:pt idx="3759">
                  <c:v>6.5</c:v>
                </c:pt>
                <c:pt idx="3760">
                  <c:v>6.5</c:v>
                </c:pt>
                <c:pt idx="3761">
                  <c:v>6.5</c:v>
                </c:pt>
                <c:pt idx="3762">
                  <c:v>6.5</c:v>
                </c:pt>
                <c:pt idx="3763">
                  <c:v>6.5</c:v>
                </c:pt>
                <c:pt idx="3764">
                  <c:v>6.5</c:v>
                </c:pt>
                <c:pt idx="3765">
                  <c:v>6.5</c:v>
                </c:pt>
                <c:pt idx="3766">
                  <c:v>6.5</c:v>
                </c:pt>
                <c:pt idx="3767">
                  <c:v>6.5</c:v>
                </c:pt>
                <c:pt idx="3768">
                  <c:v>6.5</c:v>
                </c:pt>
                <c:pt idx="3769">
                  <c:v>6.5</c:v>
                </c:pt>
                <c:pt idx="3770">
                  <c:v>6.5</c:v>
                </c:pt>
                <c:pt idx="3771">
                  <c:v>6.5</c:v>
                </c:pt>
                <c:pt idx="3772">
                  <c:v>6.5</c:v>
                </c:pt>
                <c:pt idx="3773">
                  <c:v>6.5</c:v>
                </c:pt>
                <c:pt idx="3774">
                  <c:v>6.5</c:v>
                </c:pt>
                <c:pt idx="3775">
                  <c:v>6.5</c:v>
                </c:pt>
                <c:pt idx="3776">
                  <c:v>6.5</c:v>
                </c:pt>
                <c:pt idx="3777">
                  <c:v>6.5</c:v>
                </c:pt>
                <c:pt idx="3778">
                  <c:v>6.5</c:v>
                </c:pt>
                <c:pt idx="3779">
                  <c:v>6.5</c:v>
                </c:pt>
                <c:pt idx="3780">
                  <c:v>6.5</c:v>
                </c:pt>
                <c:pt idx="3781">
                  <c:v>6.5</c:v>
                </c:pt>
                <c:pt idx="3782">
                  <c:v>6.5</c:v>
                </c:pt>
                <c:pt idx="3783">
                  <c:v>6.5</c:v>
                </c:pt>
                <c:pt idx="3784">
                  <c:v>6.5</c:v>
                </c:pt>
                <c:pt idx="3785">
                  <c:v>6.5</c:v>
                </c:pt>
                <c:pt idx="3786">
                  <c:v>6.5</c:v>
                </c:pt>
                <c:pt idx="3787">
                  <c:v>6.5</c:v>
                </c:pt>
                <c:pt idx="3788">
                  <c:v>6.5</c:v>
                </c:pt>
                <c:pt idx="3789">
                  <c:v>6.5</c:v>
                </c:pt>
                <c:pt idx="3790">
                  <c:v>6.5</c:v>
                </c:pt>
                <c:pt idx="3791">
                  <c:v>6.5</c:v>
                </c:pt>
                <c:pt idx="3792">
                  <c:v>6.5</c:v>
                </c:pt>
                <c:pt idx="3793">
                  <c:v>6.5</c:v>
                </c:pt>
                <c:pt idx="3794">
                  <c:v>6.5</c:v>
                </c:pt>
                <c:pt idx="3795">
                  <c:v>6.5</c:v>
                </c:pt>
                <c:pt idx="3796">
                  <c:v>6.5</c:v>
                </c:pt>
                <c:pt idx="3797">
                  <c:v>6.5</c:v>
                </c:pt>
                <c:pt idx="3798">
                  <c:v>6.5</c:v>
                </c:pt>
                <c:pt idx="3799">
                  <c:v>6.5</c:v>
                </c:pt>
                <c:pt idx="3800">
                  <c:v>6.5</c:v>
                </c:pt>
                <c:pt idx="3801">
                  <c:v>6.5</c:v>
                </c:pt>
                <c:pt idx="3802">
                  <c:v>6.5</c:v>
                </c:pt>
                <c:pt idx="3803">
                  <c:v>6.5</c:v>
                </c:pt>
                <c:pt idx="3804">
                  <c:v>6.5</c:v>
                </c:pt>
                <c:pt idx="3805">
                  <c:v>6.5</c:v>
                </c:pt>
                <c:pt idx="3806">
                  <c:v>6.5</c:v>
                </c:pt>
                <c:pt idx="3807">
                  <c:v>6.5</c:v>
                </c:pt>
                <c:pt idx="3808">
                  <c:v>6.5</c:v>
                </c:pt>
                <c:pt idx="3809">
                  <c:v>6.5</c:v>
                </c:pt>
                <c:pt idx="3810">
                  <c:v>6.5</c:v>
                </c:pt>
                <c:pt idx="3811">
                  <c:v>6.5</c:v>
                </c:pt>
                <c:pt idx="3812">
                  <c:v>6.5</c:v>
                </c:pt>
                <c:pt idx="3813">
                  <c:v>6.5</c:v>
                </c:pt>
                <c:pt idx="3814">
                  <c:v>6.5</c:v>
                </c:pt>
                <c:pt idx="3815">
                  <c:v>6.5</c:v>
                </c:pt>
                <c:pt idx="3816">
                  <c:v>6.5</c:v>
                </c:pt>
                <c:pt idx="3817">
                  <c:v>6.5</c:v>
                </c:pt>
                <c:pt idx="3818">
                  <c:v>6.5</c:v>
                </c:pt>
                <c:pt idx="3819">
                  <c:v>6.5</c:v>
                </c:pt>
                <c:pt idx="3820">
                  <c:v>6.5</c:v>
                </c:pt>
                <c:pt idx="3821">
                  <c:v>6.5</c:v>
                </c:pt>
                <c:pt idx="3822">
                  <c:v>6.5</c:v>
                </c:pt>
                <c:pt idx="3823">
                  <c:v>6.5</c:v>
                </c:pt>
                <c:pt idx="3824">
                  <c:v>6.5</c:v>
                </c:pt>
                <c:pt idx="3825">
                  <c:v>6.5</c:v>
                </c:pt>
                <c:pt idx="3826">
                  <c:v>6.5</c:v>
                </c:pt>
                <c:pt idx="3827">
                  <c:v>6.5</c:v>
                </c:pt>
                <c:pt idx="3828">
                  <c:v>6.5</c:v>
                </c:pt>
                <c:pt idx="3829">
                  <c:v>6.5</c:v>
                </c:pt>
                <c:pt idx="3830">
                  <c:v>6.5</c:v>
                </c:pt>
                <c:pt idx="3831">
                  <c:v>6.5</c:v>
                </c:pt>
                <c:pt idx="3832">
                  <c:v>6.5</c:v>
                </c:pt>
                <c:pt idx="3833">
                  <c:v>6.5</c:v>
                </c:pt>
                <c:pt idx="3834">
                  <c:v>6.5</c:v>
                </c:pt>
                <c:pt idx="3835">
                  <c:v>6.5</c:v>
                </c:pt>
                <c:pt idx="3836">
                  <c:v>6.5</c:v>
                </c:pt>
                <c:pt idx="3837">
                  <c:v>6.5</c:v>
                </c:pt>
                <c:pt idx="3838">
                  <c:v>6.5</c:v>
                </c:pt>
                <c:pt idx="3839">
                  <c:v>6.5</c:v>
                </c:pt>
                <c:pt idx="3840">
                  <c:v>6.5</c:v>
                </c:pt>
                <c:pt idx="3841">
                  <c:v>6.5</c:v>
                </c:pt>
                <c:pt idx="3842">
                  <c:v>6.5</c:v>
                </c:pt>
                <c:pt idx="3843">
                  <c:v>6.5</c:v>
                </c:pt>
                <c:pt idx="3844">
                  <c:v>6.5</c:v>
                </c:pt>
                <c:pt idx="3845">
                  <c:v>6.5</c:v>
                </c:pt>
                <c:pt idx="3846">
                  <c:v>6.5</c:v>
                </c:pt>
                <c:pt idx="3847">
                  <c:v>6.5</c:v>
                </c:pt>
                <c:pt idx="3848">
                  <c:v>6.5</c:v>
                </c:pt>
                <c:pt idx="3849">
                  <c:v>6.5</c:v>
                </c:pt>
                <c:pt idx="3850">
                  <c:v>6.5</c:v>
                </c:pt>
                <c:pt idx="3851">
                  <c:v>6.5</c:v>
                </c:pt>
                <c:pt idx="3852">
                  <c:v>6.5</c:v>
                </c:pt>
                <c:pt idx="3853">
                  <c:v>6.5</c:v>
                </c:pt>
                <c:pt idx="3854">
                  <c:v>6.5</c:v>
                </c:pt>
                <c:pt idx="3855">
                  <c:v>6.5</c:v>
                </c:pt>
                <c:pt idx="3856">
                  <c:v>6.5</c:v>
                </c:pt>
                <c:pt idx="3857">
                  <c:v>6.5</c:v>
                </c:pt>
                <c:pt idx="3858">
                  <c:v>6.5</c:v>
                </c:pt>
                <c:pt idx="3859">
                  <c:v>6.5</c:v>
                </c:pt>
                <c:pt idx="3860">
                  <c:v>6.5</c:v>
                </c:pt>
                <c:pt idx="3861">
                  <c:v>6.5</c:v>
                </c:pt>
                <c:pt idx="3862">
                  <c:v>6.5</c:v>
                </c:pt>
                <c:pt idx="3863">
                  <c:v>6.5</c:v>
                </c:pt>
                <c:pt idx="3864">
                  <c:v>6.5</c:v>
                </c:pt>
                <c:pt idx="3865">
                  <c:v>6.5</c:v>
                </c:pt>
                <c:pt idx="3866">
                  <c:v>6.5</c:v>
                </c:pt>
                <c:pt idx="3867">
                  <c:v>6.5</c:v>
                </c:pt>
                <c:pt idx="3868">
                  <c:v>6.5</c:v>
                </c:pt>
                <c:pt idx="3869">
                  <c:v>6.5</c:v>
                </c:pt>
                <c:pt idx="3870">
                  <c:v>6.5</c:v>
                </c:pt>
                <c:pt idx="3871">
                  <c:v>6.5</c:v>
                </c:pt>
                <c:pt idx="3872">
                  <c:v>6.5</c:v>
                </c:pt>
                <c:pt idx="3873">
                  <c:v>6.5</c:v>
                </c:pt>
                <c:pt idx="3874">
                  <c:v>6.5</c:v>
                </c:pt>
                <c:pt idx="3875">
                  <c:v>6.5</c:v>
                </c:pt>
                <c:pt idx="3876">
                  <c:v>6.5</c:v>
                </c:pt>
                <c:pt idx="3877">
                  <c:v>6.5</c:v>
                </c:pt>
                <c:pt idx="3878">
                  <c:v>6.5</c:v>
                </c:pt>
                <c:pt idx="3879">
                  <c:v>6.5</c:v>
                </c:pt>
                <c:pt idx="3880">
                  <c:v>6.5</c:v>
                </c:pt>
                <c:pt idx="3881">
                  <c:v>6.5</c:v>
                </c:pt>
                <c:pt idx="3882">
                  <c:v>6.5</c:v>
                </c:pt>
                <c:pt idx="3883">
                  <c:v>6.5</c:v>
                </c:pt>
                <c:pt idx="3884">
                  <c:v>6.5</c:v>
                </c:pt>
                <c:pt idx="3885">
                  <c:v>6.5</c:v>
                </c:pt>
                <c:pt idx="3886">
                  <c:v>6.5</c:v>
                </c:pt>
                <c:pt idx="3887">
                  <c:v>6.5</c:v>
                </c:pt>
                <c:pt idx="3888">
                  <c:v>6.5</c:v>
                </c:pt>
                <c:pt idx="3889">
                  <c:v>6.5</c:v>
                </c:pt>
                <c:pt idx="3890">
                  <c:v>6.5</c:v>
                </c:pt>
                <c:pt idx="3891">
                  <c:v>6.5</c:v>
                </c:pt>
                <c:pt idx="3892">
                  <c:v>6.5</c:v>
                </c:pt>
                <c:pt idx="3893">
                  <c:v>6.5</c:v>
                </c:pt>
                <c:pt idx="3894">
                  <c:v>6.5</c:v>
                </c:pt>
                <c:pt idx="3895">
                  <c:v>6.5</c:v>
                </c:pt>
                <c:pt idx="3896">
                  <c:v>6.5</c:v>
                </c:pt>
                <c:pt idx="3897">
                  <c:v>6.5</c:v>
                </c:pt>
                <c:pt idx="3898">
                  <c:v>6.5</c:v>
                </c:pt>
                <c:pt idx="3899">
                  <c:v>6.5</c:v>
                </c:pt>
                <c:pt idx="3900">
                  <c:v>6.5</c:v>
                </c:pt>
                <c:pt idx="3901">
                  <c:v>6.5</c:v>
                </c:pt>
                <c:pt idx="3902">
                  <c:v>6.5</c:v>
                </c:pt>
                <c:pt idx="3903">
                  <c:v>6.5</c:v>
                </c:pt>
                <c:pt idx="3904">
                  <c:v>6.5</c:v>
                </c:pt>
                <c:pt idx="3905">
                  <c:v>6.5</c:v>
                </c:pt>
                <c:pt idx="3906">
                  <c:v>6.5</c:v>
                </c:pt>
                <c:pt idx="3907">
                  <c:v>6.5</c:v>
                </c:pt>
                <c:pt idx="3908">
                  <c:v>6.5</c:v>
                </c:pt>
                <c:pt idx="3909">
                  <c:v>6.5</c:v>
                </c:pt>
                <c:pt idx="3910">
                  <c:v>6.5</c:v>
                </c:pt>
                <c:pt idx="3911">
                  <c:v>6.5</c:v>
                </c:pt>
                <c:pt idx="3912">
                  <c:v>6.5</c:v>
                </c:pt>
                <c:pt idx="3913">
                  <c:v>6.5</c:v>
                </c:pt>
                <c:pt idx="3914">
                  <c:v>6.5</c:v>
                </c:pt>
                <c:pt idx="3915">
                  <c:v>6.5</c:v>
                </c:pt>
                <c:pt idx="3916">
                  <c:v>6.5</c:v>
                </c:pt>
                <c:pt idx="3917">
                  <c:v>6.5</c:v>
                </c:pt>
                <c:pt idx="3918">
                  <c:v>6.5</c:v>
                </c:pt>
                <c:pt idx="3919">
                  <c:v>6.5</c:v>
                </c:pt>
                <c:pt idx="3920">
                  <c:v>6.5</c:v>
                </c:pt>
                <c:pt idx="3921">
                  <c:v>6.5</c:v>
                </c:pt>
                <c:pt idx="3922">
                  <c:v>6.5</c:v>
                </c:pt>
                <c:pt idx="3923">
                  <c:v>6.5</c:v>
                </c:pt>
                <c:pt idx="3924">
                  <c:v>6.5</c:v>
                </c:pt>
                <c:pt idx="3925">
                  <c:v>6.5</c:v>
                </c:pt>
                <c:pt idx="3926">
                  <c:v>6.5</c:v>
                </c:pt>
                <c:pt idx="3927">
                  <c:v>6.5</c:v>
                </c:pt>
                <c:pt idx="3928">
                  <c:v>6.5</c:v>
                </c:pt>
                <c:pt idx="3929">
                  <c:v>6.5</c:v>
                </c:pt>
                <c:pt idx="3930">
                  <c:v>6.5</c:v>
                </c:pt>
                <c:pt idx="3931">
                  <c:v>6.5</c:v>
                </c:pt>
                <c:pt idx="3932">
                  <c:v>6.5</c:v>
                </c:pt>
                <c:pt idx="3933">
                  <c:v>6.5</c:v>
                </c:pt>
                <c:pt idx="3934">
                  <c:v>6.5</c:v>
                </c:pt>
                <c:pt idx="3935">
                  <c:v>6.5</c:v>
                </c:pt>
                <c:pt idx="3936">
                  <c:v>6.5</c:v>
                </c:pt>
                <c:pt idx="3937">
                  <c:v>6.5</c:v>
                </c:pt>
                <c:pt idx="3938">
                  <c:v>6.5</c:v>
                </c:pt>
                <c:pt idx="3939">
                  <c:v>6.5</c:v>
                </c:pt>
                <c:pt idx="3940">
                  <c:v>6.5</c:v>
                </c:pt>
                <c:pt idx="3941">
                  <c:v>6.5</c:v>
                </c:pt>
                <c:pt idx="3942">
                  <c:v>6.5</c:v>
                </c:pt>
                <c:pt idx="3943">
                  <c:v>6.5</c:v>
                </c:pt>
                <c:pt idx="3944">
                  <c:v>6.5</c:v>
                </c:pt>
                <c:pt idx="3945">
                  <c:v>6.5</c:v>
                </c:pt>
                <c:pt idx="3946">
                  <c:v>6.5</c:v>
                </c:pt>
                <c:pt idx="3947">
                  <c:v>6.5</c:v>
                </c:pt>
                <c:pt idx="3948">
                  <c:v>6.5</c:v>
                </c:pt>
                <c:pt idx="3949">
                  <c:v>6.5</c:v>
                </c:pt>
                <c:pt idx="3950">
                  <c:v>6.5</c:v>
                </c:pt>
                <c:pt idx="3951">
                  <c:v>6.5</c:v>
                </c:pt>
                <c:pt idx="3952">
                  <c:v>6.5</c:v>
                </c:pt>
                <c:pt idx="3953">
                  <c:v>6.5</c:v>
                </c:pt>
                <c:pt idx="3954">
                  <c:v>6.5</c:v>
                </c:pt>
                <c:pt idx="3955">
                  <c:v>6.5</c:v>
                </c:pt>
                <c:pt idx="3956">
                  <c:v>6.5</c:v>
                </c:pt>
                <c:pt idx="3957">
                  <c:v>6.5</c:v>
                </c:pt>
                <c:pt idx="3958">
                  <c:v>6.5</c:v>
                </c:pt>
                <c:pt idx="3959">
                  <c:v>6.5</c:v>
                </c:pt>
                <c:pt idx="3960">
                  <c:v>6.5</c:v>
                </c:pt>
                <c:pt idx="3961">
                  <c:v>6.5</c:v>
                </c:pt>
                <c:pt idx="3962">
                  <c:v>6.5</c:v>
                </c:pt>
                <c:pt idx="3963">
                  <c:v>6.5</c:v>
                </c:pt>
                <c:pt idx="3964">
                  <c:v>6.5</c:v>
                </c:pt>
                <c:pt idx="3965">
                  <c:v>6.5</c:v>
                </c:pt>
                <c:pt idx="3966">
                  <c:v>6.5</c:v>
                </c:pt>
                <c:pt idx="3967">
                  <c:v>6.5</c:v>
                </c:pt>
                <c:pt idx="3968">
                  <c:v>6.5</c:v>
                </c:pt>
                <c:pt idx="3969">
                  <c:v>6.5</c:v>
                </c:pt>
                <c:pt idx="3970">
                  <c:v>6.5</c:v>
                </c:pt>
                <c:pt idx="3971">
                  <c:v>6.5</c:v>
                </c:pt>
                <c:pt idx="3972">
                  <c:v>6.5</c:v>
                </c:pt>
                <c:pt idx="3973">
                  <c:v>6.5</c:v>
                </c:pt>
                <c:pt idx="3974">
                  <c:v>6.5</c:v>
                </c:pt>
                <c:pt idx="3975">
                  <c:v>6.5</c:v>
                </c:pt>
                <c:pt idx="3976">
                  <c:v>6.5</c:v>
                </c:pt>
                <c:pt idx="3977">
                  <c:v>6.5</c:v>
                </c:pt>
                <c:pt idx="3978">
                  <c:v>6.5</c:v>
                </c:pt>
                <c:pt idx="3979">
                  <c:v>6.5</c:v>
                </c:pt>
                <c:pt idx="3980">
                  <c:v>6.5</c:v>
                </c:pt>
                <c:pt idx="3981">
                  <c:v>6.5</c:v>
                </c:pt>
                <c:pt idx="3982">
                  <c:v>6.5</c:v>
                </c:pt>
                <c:pt idx="3983">
                  <c:v>6.5</c:v>
                </c:pt>
                <c:pt idx="3984">
                  <c:v>6.5</c:v>
                </c:pt>
                <c:pt idx="3985">
                  <c:v>6.5</c:v>
                </c:pt>
                <c:pt idx="3986">
                  <c:v>6.5</c:v>
                </c:pt>
                <c:pt idx="3987">
                  <c:v>6.5</c:v>
                </c:pt>
                <c:pt idx="3988">
                  <c:v>6.5</c:v>
                </c:pt>
                <c:pt idx="3989">
                  <c:v>6.5</c:v>
                </c:pt>
                <c:pt idx="3990">
                  <c:v>6.5</c:v>
                </c:pt>
                <c:pt idx="3991">
                  <c:v>6.5</c:v>
                </c:pt>
                <c:pt idx="3992">
                  <c:v>6.5</c:v>
                </c:pt>
                <c:pt idx="3993">
                  <c:v>6.5</c:v>
                </c:pt>
                <c:pt idx="3994">
                  <c:v>6.5</c:v>
                </c:pt>
                <c:pt idx="3995">
                  <c:v>6.5</c:v>
                </c:pt>
                <c:pt idx="3996">
                  <c:v>6.5</c:v>
                </c:pt>
                <c:pt idx="3997">
                  <c:v>6.5</c:v>
                </c:pt>
                <c:pt idx="3998">
                  <c:v>6.5</c:v>
                </c:pt>
                <c:pt idx="3999">
                  <c:v>6.5</c:v>
                </c:pt>
                <c:pt idx="4000">
                  <c:v>6.5</c:v>
                </c:pt>
                <c:pt idx="4001">
                  <c:v>6.5</c:v>
                </c:pt>
                <c:pt idx="4002">
                  <c:v>6.5</c:v>
                </c:pt>
                <c:pt idx="4003">
                  <c:v>6.5</c:v>
                </c:pt>
                <c:pt idx="4004">
                  <c:v>6.5</c:v>
                </c:pt>
                <c:pt idx="4005">
                  <c:v>6.5</c:v>
                </c:pt>
                <c:pt idx="4006">
                  <c:v>6.5</c:v>
                </c:pt>
                <c:pt idx="4007">
                  <c:v>6.5</c:v>
                </c:pt>
                <c:pt idx="4008">
                  <c:v>6.5</c:v>
                </c:pt>
                <c:pt idx="4009">
                  <c:v>6.5</c:v>
                </c:pt>
                <c:pt idx="4010">
                  <c:v>6.5</c:v>
                </c:pt>
                <c:pt idx="4011">
                  <c:v>6.5</c:v>
                </c:pt>
                <c:pt idx="4012">
                  <c:v>6.5</c:v>
                </c:pt>
                <c:pt idx="4013">
                  <c:v>6.5</c:v>
                </c:pt>
                <c:pt idx="4014">
                  <c:v>6.5</c:v>
                </c:pt>
                <c:pt idx="4015">
                  <c:v>6.5</c:v>
                </c:pt>
                <c:pt idx="4016">
                  <c:v>6.5</c:v>
                </c:pt>
                <c:pt idx="4017">
                  <c:v>6.5</c:v>
                </c:pt>
                <c:pt idx="4018">
                  <c:v>6.5</c:v>
                </c:pt>
                <c:pt idx="4019">
                  <c:v>6.5</c:v>
                </c:pt>
                <c:pt idx="4020">
                  <c:v>6.5</c:v>
                </c:pt>
                <c:pt idx="4021">
                  <c:v>6.5</c:v>
                </c:pt>
                <c:pt idx="4022">
                  <c:v>6.5</c:v>
                </c:pt>
                <c:pt idx="4023">
                  <c:v>6.5</c:v>
                </c:pt>
                <c:pt idx="4024">
                  <c:v>6.5</c:v>
                </c:pt>
                <c:pt idx="4025">
                  <c:v>6.5</c:v>
                </c:pt>
                <c:pt idx="4026">
                  <c:v>6.5</c:v>
                </c:pt>
                <c:pt idx="4027">
                  <c:v>6.5</c:v>
                </c:pt>
                <c:pt idx="4028">
                  <c:v>6.5</c:v>
                </c:pt>
                <c:pt idx="4029">
                  <c:v>6.5</c:v>
                </c:pt>
                <c:pt idx="4030">
                  <c:v>6.5</c:v>
                </c:pt>
                <c:pt idx="4031">
                  <c:v>6.5</c:v>
                </c:pt>
                <c:pt idx="4032">
                  <c:v>6.5</c:v>
                </c:pt>
                <c:pt idx="4033">
                  <c:v>6.5</c:v>
                </c:pt>
                <c:pt idx="4034">
                  <c:v>6.5</c:v>
                </c:pt>
                <c:pt idx="4035">
                  <c:v>6.5</c:v>
                </c:pt>
                <c:pt idx="4036">
                  <c:v>6.5</c:v>
                </c:pt>
                <c:pt idx="4037">
                  <c:v>6.5</c:v>
                </c:pt>
                <c:pt idx="4038">
                  <c:v>6.5</c:v>
                </c:pt>
                <c:pt idx="4039">
                  <c:v>6.5</c:v>
                </c:pt>
                <c:pt idx="4040">
                  <c:v>6.5</c:v>
                </c:pt>
                <c:pt idx="4041">
                  <c:v>6.5</c:v>
                </c:pt>
                <c:pt idx="4042">
                  <c:v>6.5</c:v>
                </c:pt>
                <c:pt idx="4043">
                  <c:v>6.5</c:v>
                </c:pt>
                <c:pt idx="4044">
                  <c:v>6.5</c:v>
                </c:pt>
                <c:pt idx="4045">
                  <c:v>6.5</c:v>
                </c:pt>
                <c:pt idx="4046">
                  <c:v>6.5</c:v>
                </c:pt>
                <c:pt idx="4047">
                  <c:v>6.5</c:v>
                </c:pt>
                <c:pt idx="4048">
                  <c:v>6.5</c:v>
                </c:pt>
                <c:pt idx="4049">
                  <c:v>6.5</c:v>
                </c:pt>
                <c:pt idx="4050">
                  <c:v>6.5</c:v>
                </c:pt>
                <c:pt idx="4051">
                  <c:v>6.5</c:v>
                </c:pt>
                <c:pt idx="4052">
                  <c:v>6.5</c:v>
                </c:pt>
                <c:pt idx="4053">
                  <c:v>6.5</c:v>
                </c:pt>
                <c:pt idx="4054">
                  <c:v>6.5</c:v>
                </c:pt>
                <c:pt idx="4055">
                  <c:v>6.5</c:v>
                </c:pt>
                <c:pt idx="4056">
                  <c:v>6.5</c:v>
                </c:pt>
                <c:pt idx="4057">
                  <c:v>6.5</c:v>
                </c:pt>
                <c:pt idx="4058">
                  <c:v>6.5</c:v>
                </c:pt>
                <c:pt idx="4059">
                  <c:v>6.5</c:v>
                </c:pt>
                <c:pt idx="4060">
                  <c:v>6.5</c:v>
                </c:pt>
                <c:pt idx="4061">
                  <c:v>6.5</c:v>
                </c:pt>
                <c:pt idx="4062">
                  <c:v>6.5</c:v>
                </c:pt>
                <c:pt idx="4063">
                  <c:v>6.5</c:v>
                </c:pt>
                <c:pt idx="4064">
                  <c:v>6.5</c:v>
                </c:pt>
                <c:pt idx="4065">
                  <c:v>6.5</c:v>
                </c:pt>
                <c:pt idx="4066">
                  <c:v>6.5</c:v>
                </c:pt>
                <c:pt idx="4067">
                  <c:v>6.5</c:v>
                </c:pt>
                <c:pt idx="4068">
                  <c:v>6.5</c:v>
                </c:pt>
                <c:pt idx="4069">
                  <c:v>6.5</c:v>
                </c:pt>
                <c:pt idx="4070">
                  <c:v>6.5</c:v>
                </c:pt>
                <c:pt idx="4071">
                  <c:v>6.5</c:v>
                </c:pt>
                <c:pt idx="4072">
                  <c:v>6.5</c:v>
                </c:pt>
                <c:pt idx="4073">
                  <c:v>6.5</c:v>
                </c:pt>
                <c:pt idx="4074">
                  <c:v>6.5</c:v>
                </c:pt>
                <c:pt idx="4075">
                  <c:v>6.5</c:v>
                </c:pt>
                <c:pt idx="4076">
                  <c:v>6.5</c:v>
                </c:pt>
                <c:pt idx="4077">
                  <c:v>6.5</c:v>
                </c:pt>
                <c:pt idx="4078">
                  <c:v>6.5</c:v>
                </c:pt>
                <c:pt idx="4079">
                  <c:v>6.5</c:v>
                </c:pt>
                <c:pt idx="4080">
                  <c:v>6.5</c:v>
                </c:pt>
                <c:pt idx="4081">
                  <c:v>6.5</c:v>
                </c:pt>
                <c:pt idx="4082">
                  <c:v>6.5</c:v>
                </c:pt>
                <c:pt idx="4083">
                  <c:v>6.5</c:v>
                </c:pt>
                <c:pt idx="4084">
                  <c:v>6.5</c:v>
                </c:pt>
                <c:pt idx="4085">
                  <c:v>6.5</c:v>
                </c:pt>
                <c:pt idx="4086">
                  <c:v>6.5</c:v>
                </c:pt>
                <c:pt idx="4087">
                  <c:v>6.5</c:v>
                </c:pt>
                <c:pt idx="4088">
                  <c:v>6.5</c:v>
                </c:pt>
                <c:pt idx="4089">
                  <c:v>6.5</c:v>
                </c:pt>
                <c:pt idx="4090">
                  <c:v>6.5</c:v>
                </c:pt>
                <c:pt idx="4091">
                  <c:v>6.5</c:v>
                </c:pt>
                <c:pt idx="4092">
                  <c:v>6.5</c:v>
                </c:pt>
                <c:pt idx="4093">
                  <c:v>6.5</c:v>
                </c:pt>
                <c:pt idx="4094">
                  <c:v>6.5</c:v>
                </c:pt>
                <c:pt idx="4095">
                  <c:v>6.5</c:v>
                </c:pt>
                <c:pt idx="4096">
                  <c:v>6.5</c:v>
                </c:pt>
                <c:pt idx="4097">
                  <c:v>6.5</c:v>
                </c:pt>
                <c:pt idx="4098">
                  <c:v>6.5</c:v>
                </c:pt>
                <c:pt idx="4099">
                  <c:v>6.5</c:v>
                </c:pt>
                <c:pt idx="4100">
                  <c:v>6.5</c:v>
                </c:pt>
                <c:pt idx="4101">
                  <c:v>6.5</c:v>
                </c:pt>
                <c:pt idx="4102">
                  <c:v>6.5</c:v>
                </c:pt>
                <c:pt idx="4103">
                  <c:v>6.5</c:v>
                </c:pt>
                <c:pt idx="4104">
                  <c:v>6.5</c:v>
                </c:pt>
                <c:pt idx="4105">
                  <c:v>6.5</c:v>
                </c:pt>
                <c:pt idx="4106">
                  <c:v>6.5</c:v>
                </c:pt>
                <c:pt idx="4107">
                  <c:v>6.5</c:v>
                </c:pt>
                <c:pt idx="4108">
                  <c:v>6.5</c:v>
                </c:pt>
                <c:pt idx="4109">
                  <c:v>6.5</c:v>
                </c:pt>
                <c:pt idx="4110">
                  <c:v>6.5</c:v>
                </c:pt>
                <c:pt idx="4111">
                  <c:v>6.5</c:v>
                </c:pt>
                <c:pt idx="4112">
                  <c:v>6.5</c:v>
                </c:pt>
                <c:pt idx="4113">
                  <c:v>6.5</c:v>
                </c:pt>
                <c:pt idx="4114">
                  <c:v>6.5</c:v>
                </c:pt>
                <c:pt idx="4115">
                  <c:v>6.5</c:v>
                </c:pt>
                <c:pt idx="4116">
                  <c:v>6.5</c:v>
                </c:pt>
                <c:pt idx="4117">
                  <c:v>6.5</c:v>
                </c:pt>
                <c:pt idx="4118">
                  <c:v>6.5</c:v>
                </c:pt>
                <c:pt idx="4119">
                  <c:v>6.5</c:v>
                </c:pt>
                <c:pt idx="4120">
                  <c:v>6.5</c:v>
                </c:pt>
                <c:pt idx="4121">
                  <c:v>6.5</c:v>
                </c:pt>
                <c:pt idx="4122">
                  <c:v>6.5</c:v>
                </c:pt>
                <c:pt idx="4123">
                  <c:v>6.5</c:v>
                </c:pt>
                <c:pt idx="4124">
                  <c:v>6.5</c:v>
                </c:pt>
                <c:pt idx="4125">
                  <c:v>6.5</c:v>
                </c:pt>
                <c:pt idx="4126">
                  <c:v>6.5</c:v>
                </c:pt>
                <c:pt idx="4127">
                  <c:v>6.5</c:v>
                </c:pt>
                <c:pt idx="4128">
                  <c:v>6.5</c:v>
                </c:pt>
                <c:pt idx="4129">
                  <c:v>6.5</c:v>
                </c:pt>
                <c:pt idx="4130">
                  <c:v>6.5</c:v>
                </c:pt>
                <c:pt idx="4131">
                  <c:v>6.5</c:v>
                </c:pt>
                <c:pt idx="4132">
                  <c:v>6.5</c:v>
                </c:pt>
                <c:pt idx="4133">
                  <c:v>6.5</c:v>
                </c:pt>
                <c:pt idx="4134">
                  <c:v>6.5</c:v>
                </c:pt>
                <c:pt idx="4135">
                  <c:v>6.5</c:v>
                </c:pt>
                <c:pt idx="4136">
                  <c:v>6.5</c:v>
                </c:pt>
                <c:pt idx="4137">
                  <c:v>6.5</c:v>
                </c:pt>
                <c:pt idx="4138">
                  <c:v>6.5</c:v>
                </c:pt>
                <c:pt idx="4139">
                  <c:v>6.5</c:v>
                </c:pt>
                <c:pt idx="4140">
                  <c:v>6.5</c:v>
                </c:pt>
                <c:pt idx="4141">
                  <c:v>6.5</c:v>
                </c:pt>
                <c:pt idx="4142">
                  <c:v>6.5</c:v>
                </c:pt>
                <c:pt idx="4143">
                  <c:v>6.5</c:v>
                </c:pt>
                <c:pt idx="4144">
                  <c:v>6.5</c:v>
                </c:pt>
                <c:pt idx="4145">
                  <c:v>6.5</c:v>
                </c:pt>
                <c:pt idx="4146">
                  <c:v>6.5</c:v>
                </c:pt>
                <c:pt idx="4147">
                  <c:v>6.5</c:v>
                </c:pt>
                <c:pt idx="4148">
                  <c:v>6.5</c:v>
                </c:pt>
                <c:pt idx="4149">
                  <c:v>6.5</c:v>
                </c:pt>
                <c:pt idx="4150">
                  <c:v>6.5</c:v>
                </c:pt>
                <c:pt idx="4151">
                  <c:v>6.5</c:v>
                </c:pt>
                <c:pt idx="4152">
                  <c:v>6.5</c:v>
                </c:pt>
                <c:pt idx="4153">
                  <c:v>6.5</c:v>
                </c:pt>
                <c:pt idx="4154">
                  <c:v>6.5</c:v>
                </c:pt>
                <c:pt idx="4155">
                  <c:v>6.5</c:v>
                </c:pt>
                <c:pt idx="4156">
                  <c:v>6.5</c:v>
                </c:pt>
                <c:pt idx="4157">
                  <c:v>6.5</c:v>
                </c:pt>
                <c:pt idx="4158">
                  <c:v>6.5</c:v>
                </c:pt>
                <c:pt idx="4159">
                  <c:v>6.5</c:v>
                </c:pt>
                <c:pt idx="4160">
                  <c:v>6.5</c:v>
                </c:pt>
                <c:pt idx="4161">
                  <c:v>6.5</c:v>
                </c:pt>
                <c:pt idx="4162">
                  <c:v>6.5</c:v>
                </c:pt>
                <c:pt idx="4163">
                  <c:v>6.5</c:v>
                </c:pt>
                <c:pt idx="4164">
                  <c:v>6.5</c:v>
                </c:pt>
                <c:pt idx="4165">
                  <c:v>6.5</c:v>
                </c:pt>
                <c:pt idx="4166">
                  <c:v>6.5</c:v>
                </c:pt>
                <c:pt idx="4167">
                  <c:v>6.5</c:v>
                </c:pt>
                <c:pt idx="4168">
                  <c:v>6.5</c:v>
                </c:pt>
                <c:pt idx="4169">
                  <c:v>6.5</c:v>
                </c:pt>
                <c:pt idx="4170">
                  <c:v>6.5</c:v>
                </c:pt>
                <c:pt idx="4171">
                  <c:v>6.5</c:v>
                </c:pt>
                <c:pt idx="4172">
                  <c:v>6.5</c:v>
                </c:pt>
                <c:pt idx="4173">
                  <c:v>6.5</c:v>
                </c:pt>
                <c:pt idx="4174">
                  <c:v>6.5</c:v>
                </c:pt>
                <c:pt idx="4175">
                  <c:v>6.5</c:v>
                </c:pt>
                <c:pt idx="4176">
                  <c:v>6.5</c:v>
                </c:pt>
                <c:pt idx="4177">
                  <c:v>6.5</c:v>
                </c:pt>
                <c:pt idx="4178">
                  <c:v>6.5</c:v>
                </c:pt>
                <c:pt idx="4179">
                  <c:v>6.5</c:v>
                </c:pt>
                <c:pt idx="4180">
                  <c:v>6.5</c:v>
                </c:pt>
                <c:pt idx="4181">
                  <c:v>6.5</c:v>
                </c:pt>
                <c:pt idx="4182">
                  <c:v>6.5</c:v>
                </c:pt>
                <c:pt idx="4183">
                  <c:v>6.5</c:v>
                </c:pt>
                <c:pt idx="4184">
                  <c:v>6.5</c:v>
                </c:pt>
                <c:pt idx="4185">
                  <c:v>6.5</c:v>
                </c:pt>
                <c:pt idx="4186">
                  <c:v>6.5</c:v>
                </c:pt>
                <c:pt idx="4187">
                  <c:v>6.5</c:v>
                </c:pt>
                <c:pt idx="4188">
                  <c:v>6.5</c:v>
                </c:pt>
                <c:pt idx="4189">
                  <c:v>6.5</c:v>
                </c:pt>
                <c:pt idx="4190">
                  <c:v>6.5</c:v>
                </c:pt>
                <c:pt idx="4191">
                  <c:v>6.5</c:v>
                </c:pt>
                <c:pt idx="4192">
                  <c:v>6.5</c:v>
                </c:pt>
                <c:pt idx="4193">
                  <c:v>6.5</c:v>
                </c:pt>
                <c:pt idx="4194">
                  <c:v>6.5</c:v>
                </c:pt>
                <c:pt idx="4195">
                  <c:v>6.5</c:v>
                </c:pt>
                <c:pt idx="4196">
                  <c:v>6.5</c:v>
                </c:pt>
                <c:pt idx="4197">
                  <c:v>6.5</c:v>
                </c:pt>
                <c:pt idx="4198">
                  <c:v>6.5</c:v>
                </c:pt>
                <c:pt idx="4199">
                  <c:v>6.5</c:v>
                </c:pt>
                <c:pt idx="4200">
                  <c:v>6.5</c:v>
                </c:pt>
                <c:pt idx="4201">
                  <c:v>6.5</c:v>
                </c:pt>
                <c:pt idx="4202">
                  <c:v>6.5</c:v>
                </c:pt>
                <c:pt idx="4204">
                  <c:v>3.5</c:v>
                </c:pt>
                <c:pt idx="4205">
                  <c:v>3.5</c:v>
                </c:pt>
                <c:pt idx="4206">
                  <c:v>3.5</c:v>
                </c:pt>
                <c:pt idx="4207">
                  <c:v>3.5</c:v>
                </c:pt>
                <c:pt idx="4208">
                  <c:v>3.5</c:v>
                </c:pt>
                <c:pt idx="4209">
                  <c:v>3.5</c:v>
                </c:pt>
                <c:pt idx="4210">
                  <c:v>3.5</c:v>
                </c:pt>
                <c:pt idx="4211">
                  <c:v>3.5</c:v>
                </c:pt>
                <c:pt idx="4212">
                  <c:v>3.5</c:v>
                </c:pt>
                <c:pt idx="4213">
                  <c:v>3.5</c:v>
                </c:pt>
                <c:pt idx="4214">
                  <c:v>3.5</c:v>
                </c:pt>
                <c:pt idx="4215">
                  <c:v>3.5</c:v>
                </c:pt>
                <c:pt idx="4216">
                  <c:v>3.5</c:v>
                </c:pt>
                <c:pt idx="4217">
                  <c:v>3.5</c:v>
                </c:pt>
                <c:pt idx="4218">
                  <c:v>3.5</c:v>
                </c:pt>
                <c:pt idx="4219">
                  <c:v>3.5</c:v>
                </c:pt>
                <c:pt idx="4220">
                  <c:v>3.5</c:v>
                </c:pt>
                <c:pt idx="4221">
                  <c:v>3.5</c:v>
                </c:pt>
                <c:pt idx="4222">
                  <c:v>3.5</c:v>
                </c:pt>
                <c:pt idx="4223">
                  <c:v>3.5</c:v>
                </c:pt>
                <c:pt idx="4224">
                  <c:v>3.5</c:v>
                </c:pt>
                <c:pt idx="4225">
                  <c:v>3.5</c:v>
                </c:pt>
                <c:pt idx="4226">
                  <c:v>3.5</c:v>
                </c:pt>
                <c:pt idx="4227">
                  <c:v>3.5</c:v>
                </c:pt>
                <c:pt idx="4228">
                  <c:v>3.5</c:v>
                </c:pt>
                <c:pt idx="4229">
                  <c:v>3.5</c:v>
                </c:pt>
                <c:pt idx="4230">
                  <c:v>3.5</c:v>
                </c:pt>
                <c:pt idx="4231">
                  <c:v>3.5</c:v>
                </c:pt>
                <c:pt idx="4232">
                  <c:v>3.5</c:v>
                </c:pt>
                <c:pt idx="4233">
                  <c:v>3.5</c:v>
                </c:pt>
                <c:pt idx="4234">
                  <c:v>3.5</c:v>
                </c:pt>
                <c:pt idx="4235">
                  <c:v>3.5</c:v>
                </c:pt>
                <c:pt idx="4236">
                  <c:v>3.5</c:v>
                </c:pt>
                <c:pt idx="4237">
                  <c:v>3.5</c:v>
                </c:pt>
                <c:pt idx="4238">
                  <c:v>3.5</c:v>
                </c:pt>
                <c:pt idx="4239">
                  <c:v>3.5</c:v>
                </c:pt>
                <c:pt idx="4240">
                  <c:v>3.5</c:v>
                </c:pt>
                <c:pt idx="4241">
                  <c:v>3.5</c:v>
                </c:pt>
                <c:pt idx="4242">
                  <c:v>3.5</c:v>
                </c:pt>
                <c:pt idx="4243">
                  <c:v>3.5</c:v>
                </c:pt>
                <c:pt idx="4244">
                  <c:v>3.5</c:v>
                </c:pt>
                <c:pt idx="4245">
                  <c:v>3.5</c:v>
                </c:pt>
                <c:pt idx="4246">
                  <c:v>3.5</c:v>
                </c:pt>
                <c:pt idx="4247">
                  <c:v>3.5</c:v>
                </c:pt>
                <c:pt idx="4248">
                  <c:v>3.5</c:v>
                </c:pt>
                <c:pt idx="4249">
                  <c:v>3.5</c:v>
                </c:pt>
                <c:pt idx="4250">
                  <c:v>3.5</c:v>
                </c:pt>
                <c:pt idx="4251">
                  <c:v>3.5</c:v>
                </c:pt>
                <c:pt idx="4252">
                  <c:v>3.5</c:v>
                </c:pt>
                <c:pt idx="4253">
                  <c:v>3.5</c:v>
                </c:pt>
                <c:pt idx="4254">
                  <c:v>3.5</c:v>
                </c:pt>
                <c:pt idx="4255">
                  <c:v>3.5</c:v>
                </c:pt>
                <c:pt idx="4256">
                  <c:v>3.5</c:v>
                </c:pt>
                <c:pt idx="4257">
                  <c:v>3.5</c:v>
                </c:pt>
                <c:pt idx="4258">
                  <c:v>3.5</c:v>
                </c:pt>
                <c:pt idx="4259">
                  <c:v>3.5</c:v>
                </c:pt>
                <c:pt idx="4260">
                  <c:v>3.5</c:v>
                </c:pt>
                <c:pt idx="4261">
                  <c:v>3.5</c:v>
                </c:pt>
                <c:pt idx="4262">
                  <c:v>3.5</c:v>
                </c:pt>
                <c:pt idx="4263">
                  <c:v>3.5</c:v>
                </c:pt>
                <c:pt idx="4264">
                  <c:v>3.5</c:v>
                </c:pt>
                <c:pt idx="4265">
                  <c:v>3.5</c:v>
                </c:pt>
                <c:pt idx="4266">
                  <c:v>3.5</c:v>
                </c:pt>
                <c:pt idx="4267">
                  <c:v>3.5</c:v>
                </c:pt>
                <c:pt idx="4268">
                  <c:v>3.5</c:v>
                </c:pt>
                <c:pt idx="4269">
                  <c:v>3.5</c:v>
                </c:pt>
                <c:pt idx="4270">
                  <c:v>3.5</c:v>
                </c:pt>
                <c:pt idx="4271">
                  <c:v>3.5</c:v>
                </c:pt>
                <c:pt idx="4272">
                  <c:v>3.5</c:v>
                </c:pt>
                <c:pt idx="4273">
                  <c:v>3.5</c:v>
                </c:pt>
                <c:pt idx="4274">
                  <c:v>3.5</c:v>
                </c:pt>
                <c:pt idx="4275">
                  <c:v>3.5</c:v>
                </c:pt>
                <c:pt idx="4276">
                  <c:v>3.5</c:v>
                </c:pt>
                <c:pt idx="4277">
                  <c:v>3.5</c:v>
                </c:pt>
                <c:pt idx="4278">
                  <c:v>3.5</c:v>
                </c:pt>
                <c:pt idx="4279">
                  <c:v>3.5</c:v>
                </c:pt>
                <c:pt idx="4280">
                  <c:v>3.5</c:v>
                </c:pt>
                <c:pt idx="4281">
                  <c:v>3.5</c:v>
                </c:pt>
                <c:pt idx="4282">
                  <c:v>3.5</c:v>
                </c:pt>
                <c:pt idx="4283">
                  <c:v>3.5</c:v>
                </c:pt>
                <c:pt idx="4284">
                  <c:v>3.5</c:v>
                </c:pt>
                <c:pt idx="4285">
                  <c:v>3.5</c:v>
                </c:pt>
                <c:pt idx="4286">
                  <c:v>3.5</c:v>
                </c:pt>
                <c:pt idx="4287">
                  <c:v>3.5</c:v>
                </c:pt>
                <c:pt idx="4288">
                  <c:v>3.5</c:v>
                </c:pt>
                <c:pt idx="4289">
                  <c:v>3.5</c:v>
                </c:pt>
                <c:pt idx="4290">
                  <c:v>3.5</c:v>
                </c:pt>
                <c:pt idx="4291">
                  <c:v>3.5</c:v>
                </c:pt>
                <c:pt idx="4292">
                  <c:v>3.5</c:v>
                </c:pt>
                <c:pt idx="4293">
                  <c:v>3.5</c:v>
                </c:pt>
                <c:pt idx="4294">
                  <c:v>3.5</c:v>
                </c:pt>
                <c:pt idx="4295">
                  <c:v>3.5</c:v>
                </c:pt>
                <c:pt idx="4296">
                  <c:v>3.5</c:v>
                </c:pt>
                <c:pt idx="4297">
                  <c:v>3.5</c:v>
                </c:pt>
                <c:pt idx="4298">
                  <c:v>3.5</c:v>
                </c:pt>
                <c:pt idx="4299">
                  <c:v>3.5</c:v>
                </c:pt>
                <c:pt idx="4300">
                  <c:v>3.5</c:v>
                </c:pt>
                <c:pt idx="4301">
                  <c:v>3.5</c:v>
                </c:pt>
                <c:pt idx="4302">
                  <c:v>3.5</c:v>
                </c:pt>
                <c:pt idx="4303">
                  <c:v>3.5</c:v>
                </c:pt>
                <c:pt idx="4304">
                  <c:v>3.5</c:v>
                </c:pt>
                <c:pt idx="4305">
                  <c:v>3.5</c:v>
                </c:pt>
                <c:pt idx="4306">
                  <c:v>3.5</c:v>
                </c:pt>
                <c:pt idx="4307">
                  <c:v>3.5</c:v>
                </c:pt>
                <c:pt idx="4308">
                  <c:v>3.5</c:v>
                </c:pt>
                <c:pt idx="4309">
                  <c:v>3.5</c:v>
                </c:pt>
                <c:pt idx="4310">
                  <c:v>3.5</c:v>
                </c:pt>
                <c:pt idx="4311">
                  <c:v>3.5</c:v>
                </c:pt>
                <c:pt idx="4312">
                  <c:v>3.5</c:v>
                </c:pt>
                <c:pt idx="4313">
                  <c:v>3.5</c:v>
                </c:pt>
                <c:pt idx="4314">
                  <c:v>3.5</c:v>
                </c:pt>
                <c:pt idx="4315">
                  <c:v>3.5</c:v>
                </c:pt>
                <c:pt idx="4316">
                  <c:v>3.5</c:v>
                </c:pt>
                <c:pt idx="4317">
                  <c:v>3.5</c:v>
                </c:pt>
                <c:pt idx="4318">
                  <c:v>3.5</c:v>
                </c:pt>
                <c:pt idx="4319">
                  <c:v>3.5</c:v>
                </c:pt>
                <c:pt idx="4320">
                  <c:v>3.5</c:v>
                </c:pt>
                <c:pt idx="4321">
                  <c:v>3.5</c:v>
                </c:pt>
                <c:pt idx="4322">
                  <c:v>3.5</c:v>
                </c:pt>
                <c:pt idx="4323">
                  <c:v>3.5</c:v>
                </c:pt>
                <c:pt idx="4324">
                  <c:v>3.5</c:v>
                </c:pt>
                <c:pt idx="4325">
                  <c:v>3.5</c:v>
                </c:pt>
                <c:pt idx="4326">
                  <c:v>3.5</c:v>
                </c:pt>
                <c:pt idx="4327">
                  <c:v>3.5</c:v>
                </c:pt>
                <c:pt idx="4328">
                  <c:v>3.5</c:v>
                </c:pt>
                <c:pt idx="4329">
                  <c:v>3.5</c:v>
                </c:pt>
                <c:pt idx="4330">
                  <c:v>3.5</c:v>
                </c:pt>
                <c:pt idx="4331">
                  <c:v>3.5</c:v>
                </c:pt>
                <c:pt idx="4332">
                  <c:v>3.5</c:v>
                </c:pt>
                <c:pt idx="4333">
                  <c:v>3.5</c:v>
                </c:pt>
                <c:pt idx="4334">
                  <c:v>3.5</c:v>
                </c:pt>
                <c:pt idx="4335">
                  <c:v>3.5</c:v>
                </c:pt>
                <c:pt idx="4336">
                  <c:v>3.5</c:v>
                </c:pt>
                <c:pt idx="4337">
                  <c:v>3.5</c:v>
                </c:pt>
                <c:pt idx="4338">
                  <c:v>3.5</c:v>
                </c:pt>
                <c:pt idx="4339">
                  <c:v>3.5</c:v>
                </c:pt>
                <c:pt idx="4340">
                  <c:v>3.5</c:v>
                </c:pt>
                <c:pt idx="4341">
                  <c:v>3.5</c:v>
                </c:pt>
                <c:pt idx="4342">
                  <c:v>3.5</c:v>
                </c:pt>
                <c:pt idx="4343">
                  <c:v>3.5</c:v>
                </c:pt>
                <c:pt idx="4344">
                  <c:v>3.5</c:v>
                </c:pt>
                <c:pt idx="4345">
                  <c:v>3.5</c:v>
                </c:pt>
                <c:pt idx="4346">
                  <c:v>3.5</c:v>
                </c:pt>
                <c:pt idx="4347">
                  <c:v>3.5</c:v>
                </c:pt>
                <c:pt idx="4348">
                  <c:v>3.5</c:v>
                </c:pt>
                <c:pt idx="4349">
                  <c:v>3.5</c:v>
                </c:pt>
                <c:pt idx="4350">
                  <c:v>3.5</c:v>
                </c:pt>
                <c:pt idx="4351">
                  <c:v>3.5</c:v>
                </c:pt>
                <c:pt idx="4352">
                  <c:v>3.5</c:v>
                </c:pt>
                <c:pt idx="4353">
                  <c:v>3.5</c:v>
                </c:pt>
                <c:pt idx="4354">
                  <c:v>3.5</c:v>
                </c:pt>
                <c:pt idx="4355">
                  <c:v>3.5</c:v>
                </c:pt>
                <c:pt idx="4356">
                  <c:v>3.5</c:v>
                </c:pt>
                <c:pt idx="4357">
                  <c:v>3.5</c:v>
                </c:pt>
                <c:pt idx="4358">
                  <c:v>3.5</c:v>
                </c:pt>
                <c:pt idx="4359">
                  <c:v>3.5</c:v>
                </c:pt>
                <c:pt idx="4360">
                  <c:v>3.5</c:v>
                </c:pt>
                <c:pt idx="4361">
                  <c:v>3.5</c:v>
                </c:pt>
                <c:pt idx="4362">
                  <c:v>3.5</c:v>
                </c:pt>
                <c:pt idx="4363">
                  <c:v>3.5</c:v>
                </c:pt>
                <c:pt idx="4364">
                  <c:v>3.5</c:v>
                </c:pt>
                <c:pt idx="4365">
                  <c:v>3.5</c:v>
                </c:pt>
                <c:pt idx="4366">
                  <c:v>3.5</c:v>
                </c:pt>
                <c:pt idx="4367">
                  <c:v>3.5</c:v>
                </c:pt>
                <c:pt idx="4368">
                  <c:v>3.5</c:v>
                </c:pt>
                <c:pt idx="4369">
                  <c:v>3.5</c:v>
                </c:pt>
                <c:pt idx="4370">
                  <c:v>3.5</c:v>
                </c:pt>
                <c:pt idx="4371">
                  <c:v>3.5</c:v>
                </c:pt>
                <c:pt idx="4372">
                  <c:v>3.5</c:v>
                </c:pt>
                <c:pt idx="4373">
                  <c:v>3.5</c:v>
                </c:pt>
                <c:pt idx="4374">
                  <c:v>3.5</c:v>
                </c:pt>
                <c:pt idx="4375">
                  <c:v>3.5</c:v>
                </c:pt>
                <c:pt idx="4376">
                  <c:v>3.5</c:v>
                </c:pt>
                <c:pt idx="4377">
                  <c:v>3.5</c:v>
                </c:pt>
                <c:pt idx="4378">
                  <c:v>3.5</c:v>
                </c:pt>
                <c:pt idx="4379">
                  <c:v>3.5</c:v>
                </c:pt>
                <c:pt idx="4380">
                  <c:v>3.5</c:v>
                </c:pt>
                <c:pt idx="4381">
                  <c:v>3.5</c:v>
                </c:pt>
                <c:pt idx="4382">
                  <c:v>3.5</c:v>
                </c:pt>
                <c:pt idx="4383">
                  <c:v>3.5</c:v>
                </c:pt>
                <c:pt idx="4384">
                  <c:v>3.5</c:v>
                </c:pt>
                <c:pt idx="4385">
                  <c:v>3.5</c:v>
                </c:pt>
                <c:pt idx="4386">
                  <c:v>3.5</c:v>
                </c:pt>
                <c:pt idx="4387">
                  <c:v>3.5</c:v>
                </c:pt>
                <c:pt idx="4388">
                  <c:v>3.5</c:v>
                </c:pt>
                <c:pt idx="4389">
                  <c:v>3.5</c:v>
                </c:pt>
                <c:pt idx="4390">
                  <c:v>3.5</c:v>
                </c:pt>
                <c:pt idx="4391">
                  <c:v>3.5</c:v>
                </c:pt>
                <c:pt idx="4392">
                  <c:v>3.5</c:v>
                </c:pt>
                <c:pt idx="4393">
                  <c:v>3.5</c:v>
                </c:pt>
                <c:pt idx="4394">
                  <c:v>3.5</c:v>
                </c:pt>
                <c:pt idx="4395">
                  <c:v>3.5</c:v>
                </c:pt>
                <c:pt idx="4396">
                  <c:v>3.5</c:v>
                </c:pt>
                <c:pt idx="4397">
                  <c:v>3.5</c:v>
                </c:pt>
                <c:pt idx="4398">
                  <c:v>3.5</c:v>
                </c:pt>
                <c:pt idx="4399">
                  <c:v>3.5</c:v>
                </c:pt>
                <c:pt idx="4400">
                  <c:v>3.5</c:v>
                </c:pt>
                <c:pt idx="4401">
                  <c:v>3.5</c:v>
                </c:pt>
                <c:pt idx="4402">
                  <c:v>3.5</c:v>
                </c:pt>
                <c:pt idx="4403">
                  <c:v>3.5</c:v>
                </c:pt>
                <c:pt idx="4404">
                  <c:v>3.5</c:v>
                </c:pt>
                <c:pt idx="4405">
                  <c:v>3.5</c:v>
                </c:pt>
                <c:pt idx="4406">
                  <c:v>3.5</c:v>
                </c:pt>
                <c:pt idx="4407">
                  <c:v>3.5</c:v>
                </c:pt>
                <c:pt idx="4408">
                  <c:v>3.5</c:v>
                </c:pt>
                <c:pt idx="4409">
                  <c:v>3.5</c:v>
                </c:pt>
                <c:pt idx="4410">
                  <c:v>3.5</c:v>
                </c:pt>
                <c:pt idx="4411">
                  <c:v>3.5</c:v>
                </c:pt>
                <c:pt idx="4412">
                  <c:v>3.5</c:v>
                </c:pt>
                <c:pt idx="4413">
                  <c:v>3.5</c:v>
                </c:pt>
                <c:pt idx="4414">
                  <c:v>3.5</c:v>
                </c:pt>
                <c:pt idx="4415">
                  <c:v>3.5</c:v>
                </c:pt>
                <c:pt idx="4416">
                  <c:v>3.5</c:v>
                </c:pt>
                <c:pt idx="4417">
                  <c:v>3.5</c:v>
                </c:pt>
                <c:pt idx="4418">
                  <c:v>3.5</c:v>
                </c:pt>
                <c:pt idx="4419">
                  <c:v>3.5</c:v>
                </c:pt>
                <c:pt idx="4420">
                  <c:v>3.5</c:v>
                </c:pt>
                <c:pt idx="4421">
                  <c:v>3.5</c:v>
                </c:pt>
                <c:pt idx="4422">
                  <c:v>3.5</c:v>
                </c:pt>
                <c:pt idx="4423">
                  <c:v>3.5</c:v>
                </c:pt>
                <c:pt idx="4424">
                  <c:v>3.5</c:v>
                </c:pt>
                <c:pt idx="4425">
                  <c:v>3.5</c:v>
                </c:pt>
                <c:pt idx="4426">
                  <c:v>3.5</c:v>
                </c:pt>
                <c:pt idx="4427">
                  <c:v>3.5</c:v>
                </c:pt>
                <c:pt idx="4428">
                  <c:v>3.5</c:v>
                </c:pt>
                <c:pt idx="4429">
                  <c:v>3.5</c:v>
                </c:pt>
                <c:pt idx="4430">
                  <c:v>3.5</c:v>
                </c:pt>
                <c:pt idx="4431">
                  <c:v>3.5</c:v>
                </c:pt>
                <c:pt idx="4432">
                  <c:v>3.5</c:v>
                </c:pt>
                <c:pt idx="4433">
                  <c:v>3.5</c:v>
                </c:pt>
                <c:pt idx="4434">
                  <c:v>3.5</c:v>
                </c:pt>
                <c:pt idx="4435">
                  <c:v>3.5</c:v>
                </c:pt>
                <c:pt idx="4436">
                  <c:v>3.5</c:v>
                </c:pt>
                <c:pt idx="4437">
                  <c:v>3.5</c:v>
                </c:pt>
                <c:pt idx="4438">
                  <c:v>3.5</c:v>
                </c:pt>
                <c:pt idx="4439">
                  <c:v>3.5</c:v>
                </c:pt>
                <c:pt idx="4440">
                  <c:v>3.5</c:v>
                </c:pt>
                <c:pt idx="4441">
                  <c:v>3.5</c:v>
                </c:pt>
                <c:pt idx="4442">
                  <c:v>3.5</c:v>
                </c:pt>
                <c:pt idx="4443">
                  <c:v>3.5</c:v>
                </c:pt>
                <c:pt idx="4444">
                  <c:v>3.5</c:v>
                </c:pt>
                <c:pt idx="4445">
                  <c:v>3.5</c:v>
                </c:pt>
                <c:pt idx="4446">
                  <c:v>3.5</c:v>
                </c:pt>
                <c:pt idx="4447">
                  <c:v>3.5</c:v>
                </c:pt>
                <c:pt idx="4448">
                  <c:v>3.5</c:v>
                </c:pt>
                <c:pt idx="4449">
                  <c:v>3.5</c:v>
                </c:pt>
                <c:pt idx="4450">
                  <c:v>3.5</c:v>
                </c:pt>
                <c:pt idx="4451">
                  <c:v>3.5</c:v>
                </c:pt>
                <c:pt idx="4452">
                  <c:v>3.5</c:v>
                </c:pt>
                <c:pt idx="4453">
                  <c:v>3.5</c:v>
                </c:pt>
                <c:pt idx="4454">
                  <c:v>3.5</c:v>
                </c:pt>
                <c:pt idx="4455">
                  <c:v>3.5</c:v>
                </c:pt>
                <c:pt idx="4456">
                  <c:v>3.5</c:v>
                </c:pt>
                <c:pt idx="4457">
                  <c:v>3.5</c:v>
                </c:pt>
                <c:pt idx="4458">
                  <c:v>3.5</c:v>
                </c:pt>
                <c:pt idx="4459">
                  <c:v>3.5</c:v>
                </c:pt>
                <c:pt idx="4460">
                  <c:v>3.5</c:v>
                </c:pt>
                <c:pt idx="4461">
                  <c:v>3.5</c:v>
                </c:pt>
                <c:pt idx="4462">
                  <c:v>3.5</c:v>
                </c:pt>
                <c:pt idx="4463">
                  <c:v>3.5</c:v>
                </c:pt>
                <c:pt idx="4464">
                  <c:v>3.5</c:v>
                </c:pt>
                <c:pt idx="4465">
                  <c:v>3.5</c:v>
                </c:pt>
                <c:pt idx="4466">
                  <c:v>3.5</c:v>
                </c:pt>
                <c:pt idx="4467">
                  <c:v>3.5</c:v>
                </c:pt>
                <c:pt idx="4468">
                  <c:v>3.5</c:v>
                </c:pt>
                <c:pt idx="4469">
                  <c:v>3.5</c:v>
                </c:pt>
                <c:pt idx="4470">
                  <c:v>3.5</c:v>
                </c:pt>
                <c:pt idx="4471">
                  <c:v>3.5</c:v>
                </c:pt>
                <c:pt idx="4472">
                  <c:v>3.5</c:v>
                </c:pt>
                <c:pt idx="4473">
                  <c:v>3.5</c:v>
                </c:pt>
                <c:pt idx="4474">
                  <c:v>3.5</c:v>
                </c:pt>
                <c:pt idx="4475">
                  <c:v>3.5</c:v>
                </c:pt>
                <c:pt idx="4476">
                  <c:v>3.5</c:v>
                </c:pt>
                <c:pt idx="4477">
                  <c:v>3.5</c:v>
                </c:pt>
                <c:pt idx="4478">
                  <c:v>3.5</c:v>
                </c:pt>
                <c:pt idx="4479">
                  <c:v>3.5</c:v>
                </c:pt>
                <c:pt idx="4480">
                  <c:v>3.5</c:v>
                </c:pt>
                <c:pt idx="4481">
                  <c:v>3.5</c:v>
                </c:pt>
                <c:pt idx="4482">
                  <c:v>3.5</c:v>
                </c:pt>
                <c:pt idx="4483">
                  <c:v>3.5</c:v>
                </c:pt>
                <c:pt idx="4484">
                  <c:v>3.5</c:v>
                </c:pt>
                <c:pt idx="4485">
                  <c:v>3.5</c:v>
                </c:pt>
                <c:pt idx="4486">
                  <c:v>3.5</c:v>
                </c:pt>
                <c:pt idx="4487">
                  <c:v>3.5</c:v>
                </c:pt>
                <c:pt idx="4488">
                  <c:v>3.5</c:v>
                </c:pt>
                <c:pt idx="4489">
                  <c:v>3.5</c:v>
                </c:pt>
                <c:pt idx="4490">
                  <c:v>3.5</c:v>
                </c:pt>
                <c:pt idx="4491">
                  <c:v>3.5</c:v>
                </c:pt>
                <c:pt idx="4492">
                  <c:v>3.5</c:v>
                </c:pt>
                <c:pt idx="4493">
                  <c:v>3.5</c:v>
                </c:pt>
                <c:pt idx="4494">
                  <c:v>3.5</c:v>
                </c:pt>
                <c:pt idx="4495">
                  <c:v>3.5</c:v>
                </c:pt>
                <c:pt idx="4496">
                  <c:v>3.5</c:v>
                </c:pt>
                <c:pt idx="4497">
                  <c:v>3.5</c:v>
                </c:pt>
                <c:pt idx="4498">
                  <c:v>3.5</c:v>
                </c:pt>
                <c:pt idx="4499">
                  <c:v>3.5</c:v>
                </c:pt>
                <c:pt idx="4500">
                  <c:v>3.5</c:v>
                </c:pt>
                <c:pt idx="4501">
                  <c:v>3.5</c:v>
                </c:pt>
                <c:pt idx="4502">
                  <c:v>3.5</c:v>
                </c:pt>
                <c:pt idx="4503">
                  <c:v>3.5</c:v>
                </c:pt>
                <c:pt idx="4504">
                  <c:v>3.5</c:v>
                </c:pt>
                <c:pt idx="4505">
                  <c:v>3.5</c:v>
                </c:pt>
                <c:pt idx="4506">
                  <c:v>3.5</c:v>
                </c:pt>
                <c:pt idx="4507">
                  <c:v>3.5</c:v>
                </c:pt>
                <c:pt idx="4508">
                  <c:v>3.5</c:v>
                </c:pt>
                <c:pt idx="4509">
                  <c:v>3.5</c:v>
                </c:pt>
                <c:pt idx="4510">
                  <c:v>3.5</c:v>
                </c:pt>
                <c:pt idx="4511">
                  <c:v>3.5</c:v>
                </c:pt>
                <c:pt idx="4512">
                  <c:v>3.5</c:v>
                </c:pt>
                <c:pt idx="4513">
                  <c:v>3.5</c:v>
                </c:pt>
                <c:pt idx="4514">
                  <c:v>3.5</c:v>
                </c:pt>
                <c:pt idx="4515">
                  <c:v>3.5</c:v>
                </c:pt>
                <c:pt idx="4516">
                  <c:v>3.5</c:v>
                </c:pt>
                <c:pt idx="4517">
                  <c:v>3.5</c:v>
                </c:pt>
                <c:pt idx="4518">
                  <c:v>3.5</c:v>
                </c:pt>
                <c:pt idx="4519">
                  <c:v>3.5</c:v>
                </c:pt>
                <c:pt idx="4520">
                  <c:v>3.5</c:v>
                </c:pt>
                <c:pt idx="4521">
                  <c:v>3.5</c:v>
                </c:pt>
                <c:pt idx="4522">
                  <c:v>3.5</c:v>
                </c:pt>
                <c:pt idx="4523">
                  <c:v>3.5</c:v>
                </c:pt>
                <c:pt idx="4524">
                  <c:v>3.5</c:v>
                </c:pt>
                <c:pt idx="4525">
                  <c:v>3.5</c:v>
                </c:pt>
                <c:pt idx="4526">
                  <c:v>3.5</c:v>
                </c:pt>
                <c:pt idx="4527">
                  <c:v>3.5</c:v>
                </c:pt>
                <c:pt idx="4528">
                  <c:v>3.5</c:v>
                </c:pt>
                <c:pt idx="4529">
                  <c:v>3.5</c:v>
                </c:pt>
                <c:pt idx="4530">
                  <c:v>3.5</c:v>
                </c:pt>
                <c:pt idx="4531">
                  <c:v>3.5</c:v>
                </c:pt>
                <c:pt idx="4532">
                  <c:v>3.5</c:v>
                </c:pt>
                <c:pt idx="4533">
                  <c:v>3.5</c:v>
                </c:pt>
                <c:pt idx="4534">
                  <c:v>3.5</c:v>
                </c:pt>
                <c:pt idx="4535">
                  <c:v>3.5</c:v>
                </c:pt>
                <c:pt idx="4536">
                  <c:v>3.5</c:v>
                </c:pt>
                <c:pt idx="4537">
                  <c:v>3.5</c:v>
                </c:pt>
                <c:pt idx="4538">
                  <c:v>3.5</c:v>
                </c:pt>
                <c:pt idx="4539">
                  <c:v>3.5</c:v>
                </c:pt>
                <c:pt idx="4540">
                  <c:v>3.5</c:v>
                </c:pt>
                <c:pt idx="4541">
                  <c:v>3.5</c:v>
                </c:pt>
                <c:pt idx="4542">
                  <c:v>3.5</c:v>
                </c:pt>
                <c:pt idx="4543">
                  <c:v>3.5</c:v>
                </c:pt>
                <c:pt idx="4544">
                  <c:v>3.5</c:v>
                </c:pt>
                <c:pt idx="4545">
                  <c:v>3.5</c:v>
                </c:pt>
                <c:pt idx="4546">
                  <c:v>3.5</c:v>
                </c:pt>
                <c:pt idx="4547">
                  <c:v>3.5</c:v>
                </c:pt>
                <c:pt idx="4548">
                  <c:v>3.5</c:v>
                </c:pt>
                <c:pt idx="4549">
                  <c:v>3.5</c:v>
                </c:pt>
                <c:pt idx="4550">
                  <c:v>3.5</c:v>
                </c:pt>
                <c:pt idx="4551">
                  <c:v>3.5</c:v>
                </c:pt>
                <c:pt idx="4552">
                  <c:v>3.5</c:v>
                </c:pt>
                <c:pt idx="4553">
                  <c:v>3.5</c:v>
                </c:pt>
                <c:pt idx="4554">
                  <c:v>3.5</c:v>
                </c:pt>
                <c:pt idx="4555">
                  <c:v>3.5</c:v>
                </c:pt>
                <c:pt idx="4556">
                  <c:v>3.5</c:v>
                </c:pt>
                <c:pt idx="4557">
                  <c:v>3.5</c:v>
                </c:pt>
                <c:pt idx="4558">
                  <c:v>3.5</c:v>
                </c:pt>
                <c:pt idx="4559">
                  <c:v>3.5</c:v>
                </c:pt>
                <c:pt idx="4560">
                  <c:v>3.5</c:v>
                </c:pt>
                <c:pt idx="4561">
                  <c:v>3.5</c:v>
                </c:pt>
                <c:pt idx="4562">
                  <c:v>3.5</c:v>
                </c:pt>
                <c:pt idx="4563">
                  <c:v>3.5</c:v>
                </c:pt>
                <c:pt idx="4564">
                  <c:v>3.5</c:v>
                </c:pt>
                <c:pt idx="4565">
                  <c:v>3.5</c:v>
                </c:pt>
                <c:pt idx="4566">
                  <c:v>3.5</c:v>
                </c:pt>
                <c:pt idx="4567">
                  <c:v>3.5</c:v>
                </c:pt>
                <c:pt idx="4568">
                  <c:v>3.5</c:v>
                </c:pt>
                <c:pt idx="4569">
                  <c:v>3.5</c:v>
                </c:pt>
                <c:pt idx="4570">
                  <c:v>3.5</c:v>
                </c:pt>
                <c:pt idx="4571">
                  <c:v>3.5</c:v>
                </c:pt>
                <c:pt idx="4572">
                  <c:v>3.5</c:v>
                </c:pt>
                <c:pt idx="4573">
                  <c:v>3.5</c:v>
                </c:pt>
                <c:pt idx="4574">
                  <c:v>3.5</c:v>
                </c:pt>
                <c:pt idx="4575">
                  <c:v>3.5</c:v>
                </c:pt>
                <c:pt idx="4576">
                  <c:v>3.5</c:v>
                </c:pt>
                <c:pt idx="4577">
                  <c:v>3.5</c:v>
                </c:pt>
                <c:pt idx="4578">
                  <c:v>3.5</c:v>
                </c:pt>
                <c:pt idx="4579">
                  <c:v>3.5</c:v>
                </c:pt>
                <c:pt idx="4580">
                  <c:v>3.5</c:v>
                </c:pt>
                <c:pt idx="4581">
                  <c:v>3.5</c:v>
                </c:pt>
                <c:pt idx="4582">
                  <c:v>3.5</c:v>
                </c:pt>
                <c:pt idx="4583">
                  <c:v>3.5</c:v>
                </c:pt>
                <c:pt idx="4584">
                  <c:v>3.5</c:v>
                </c:pt>
                <c:pt idx="4585">
                  <c:v>3.5</c:v>
                </c:pt>
                <c:pt idx="4586">
                  <c:v>3.5</c:v>
                </c:pt>
                <c:pt idx="4587">
                  <c:v>3.5</c:v>
                </c:pt>
                <c:pt idx="4588">
                  <c:v>3.5</c:v>
                </c:pt>
                <c:pt idx="4589">
                  <c:v>3.5</c:v>
                </c:pt>
                <c:pt idx="4590">
                  <c:v>3.5</c:v>
                </c:pt>
                <c:pt idx="4591">
                  <c:v>3.5</c:v>
                </c:pt>
                <c:pt idx="4592">
                  <c:v>3.5</c:v>
                </c:pt>
                <c:pt idx="4593">
                  <c:v>3.5</c:v>
                </c:pt>
                <c:pt idx="4594">
                  <c:v>3.5</c:v>
                </c:pt>
                <c:pt idx="4595">
                  <c:v>3.5</c:v>
                </c:pt>
                <c:pt idx="4596">
                  <c:v>3.5</c:v>
                </c:pt>
                <c:pt idx="4597">
                  <c:v>3.5</c:v>
                </c:pt>
                <c:pt idx="4598">
                  <c:v>3.5</c:v>
                </c:pt>
                <c:pt idx="4599">
                  <c:v>3.5</c:v>
                </c:pt>
                <c:pt idx="4600">
                  <c:v>3.5</c:v>
                </c:pt>
                <c:pt idx="4601">
                  <c:v>3.5</c:v>
                </c:pt>
                <c:pt idx="4602">
                  <c:v>3.5</c:v>
                </c:pt>
                <c:pt idx="4603">
                  <c:v>3.5</c:v>
                </c:pt>
                <c:pt idx="4604">
                  <c:v>3.5</c:v>
                </c:pt>
                <c:pt idx="4605">
                  <c:v>3.5</c:v>
                </c:pt>
                <c:pt idx="4606">
                  <c:v>3.5</c:v>
                </c:pt>
                <c:pt idx="4607">
                  <c:v>3.5</c:v>
                </c:pt>
                <c:pt idx="4608">
                  <c:v>3.5</c:v>
                </c:pt>
                <c:pt idx="4609">
                  <c:v>3.5</c:v>
                </c:pt>
                <c:pt idx="4610">
                  <c:v>3.5</c:v>
                </c:pt>
                <c:pt idx="4611">
                  <c:v>3.5</c:v>
                </c:pt>
                <c:pt idx="4612">
                  <c:v>3.5</c:v>
                </c:pt>
                <c:pt idx="4613">
                  <c:v>3.5</c:v>
                </c:pt>
                <c:pt idx="4614">
                  <c:v>3.5</c:v>
                </c:pt>
                <c:pt idx="4615">
                  <c:v>3.5</c:v>
                </c:pt>
                <c:pt idx="4616">
                  <c:v>3.5</c:v>
                </c:pt>
                <c:pt idx="4617">
                  <c:v>3.5</c:v>
                </c:pt>
                <c:pt idx="4618">
                  <c:v>3.5</c:v>
                </c:pt>
                <c:pt idx="4619">
                  <c:v>3.5</c:v>
                </c:pt>
                <c:pt idx="4620">
                  <c:v>3.5</c:v>
                </c:pt>
                <c:pt idx="4621">
                  <c:v>3.5</c:v>
                </c:pt>
                <c:pt idx="4622">
                  <c:v>3.5</c:v>
                </c:pt>
                <c:pt idx="4623">
                  <c:v>3.5</c:v>
                </c:pt>
                <c:pt idx="4624">
                  <c:v>3.5</c:v>
                </c:pt>
                <c:pt idx="4625">
                  <c:v>3.5</c:v>
                </c:pt>
                <c:pt idx="4626">
                  <c:v>3.5</c:v>
                </c:pt>
                <c:pt idx="4627">
                  <c:v>3.5</c:v>
                </c:pt>
                <c:pt idx="4628">
                  <c:v>3.5</c:v>
                </c:pt>
                <c:pt idx="4629">
                  <c:v>3.5</c:v>
                </c:pt>
                <c:pt idx="4630">
                  <c:v>3.5</c:v>
                </c:pt>
                <c:pt idx="4631">
                  <c:v>3.5</c:v>
                </c:pt>
                <c:pt idx="4632">
                  <c:v>3.5</c:v>
                </c:pt>
                <c:pt idx="4633">
                  <c:v>3.5</c:v>
                </c:pt>
                <c:pt idx="4634">
                  <c:v>3.5</c:v>
                </c:pt>
                <c:pt idx="4635">
                  <c:v>3.5</c:v>
                </c:pt>
                <c:pt idx="4636">
                  <c:v>3.5</c:v>
                </c:pt>
                <c:pt idx="4637">
                  <c:v>3.5</c:v>
                </c:pt>
                <c:pt idx="4638">
                  <c:v>3.5</c:v>
                </c:pt>
                <c:pt idx="4639">
                  <c:v>3.5</c:v>
                </c:pt>
                <c:pt idx="4640">
                  <c:v>3.5</c:v>
                </c:pt>
                <c:pt idx="4641">
                  <c:v>3.5</c:v>
                </c:pt>
                <c:pt idx="4642">
                  <c:v>3.5</c:v>
                </c:pt>
                <c:pt idx="4643">
                  <c:v>3.5</c:v>
                </c:pt>
                <c:pt idx="4644">
                  <c:v>3.5</c:v>
                </c:pt>
                <c:pt idx="4645">
                  <c:v>3.5</c:v>
                </c:pt>
                <c:pt idx="4646">
                  <c:v>3.5</c:v>
                </c:pt>
                <c:pt idx="4647">
                  <c:v>3.5</c:v>
                </c:pt>
                <c:pt idx="4648">
                  <c:v>3.5</c:v>
                </c:pt>
                <c:pt idx="4649">
                  <c:v>3.5</c:v>
                </c:pt>
                <c:pt idx="4650">
                  <c:v>3.5</c:v>
                </c:pt>
                <c:pt idx="4651">
                  <c:v>3.5</c:v>
                </c:pt>
                <c:pt idx="4652">
                  <c:v>3.5</c:v>
                </c:pt>
                <c:pt idx="4653">
                  <c:v>3.5</c:v>
                </c:pt>
                <c:pt idx="4654">
                  <c:v>3.5</c:v>
                </c:pt>
                <c:pt idx="4655">
                  <c:v>3.5</c:v>
                </c:pt>
                <c:pt idx="4656">
                  <c:v>3.5</c:v>
                </c:pt>
                <c:pt idx="4657">
                  <c:v>3.5</c:v>
                </c:pt>
                <c:pt idx="4658">
                  <c:v>3.5</c:v>
                </c:pt>
                <c:pt idx="4659">
                  <c:v>3.5</c:v>
                </c:pt>
                <c:pt idx="4660">
                  <c:v>3.5</c:v>
                </c:pt>
                <c:pt idx="4661">
                  <c:v>3.5</c:v>
                </c:pt>
                <c:pt idx="4662">
                  <c:v>3.5</c:v>
                </c:pt>
                <c:pt idx="4663">
                  <c:v>3.5</c:v>
                </c:pt>
                <c:pt idx="4664">
                  <c:v>3.5</c:v>
                </c:pt>
                <c:pt idx="4665">
                  <c:v>3.5</c:v>
                </c:pt>
                <c:pt idx="4666">
                  <c:v>3.5</c:v>
                </c:pt>
                <c:pt idx="4667">
                  <c:v>3.5</c:v>
                </c:pt>
                <c:pt idx="4668">
                  <c:v>3.5</c:v>
                </c:pt>
                <c:pt idx="4669">
                  <c:v>3.5</c:v>
                </c:pt>
                <c:pt idx="4670">
                  <c:v>3.5</c:v>
                </c:pt>
                <c:pt idx="4671">
                  <c:v>3.5</c:v>
                </c:pt>
                <c:pt idx="4672">
                  <c:v>3.5</c:v>
                </c:pt>
                <c:pt idx="4673">
                  <c:v>3.5</c:v>
                </c:pt>
                <c:pt idx="4674">
                  <c:v>3.5</c:v>
                </c:pt>
                <c:pt idx="4675">
                  <c:v>3.5</c:v>
                </c:pt>
                <c:pt idx="4676">
                  <c:v>3.5</c:v>
                </c:pt>
                <c:pt idx="4677">
                  <c:v>3.5</c:v>
                </c:pt>
                <c:pt idx="4678">
                  <c:v>3.5</c:v>
                </c:pt>
                <c:pt idx="4679">
                  <c:v>3.5</c:v>
                </c:pt>
                <c:pt idx="4680">
                  <c:v>3.5</c:v>
                </c:pt>
                <c:pt idx="4681">
                  <c:v>3.5</c:v>
                </c:pt>
                <c:pt idx="4682">
                  <c:v>3.5</c:v>
                </c:pt>
                <c:pt idx="4683">
                  <c:v>3.5</c:v>
                </c:pt>
                <c:pt idx="4684">
                  <c:v>3.5</c:v>
                </c:pt>
                <c:pt idx="4685">
                  <c:v>3.5</c:v>
                </c:pt>
                <c:pt idx="4686">
                  <c:v>3.5</c:v>
                </c:pt>
                <c:pt idx="4687">
                  <c:v>3.5</c:v>
                </c:pt>
                <c:pt idx="4688">
                  <c:v>3.5</c:v>
                </c:pt>
                <c:pt idx="4689">
                  <c:v>3.5</c:v>
                </c:pt>
                <c:pt idx="4690">
                  <c:v>3.5</c:v>
                </c:pt>
                <c:pt idx="4691">
                  <c:v>3.5</c:v>
                </c:pt>
                <c:pt idx="4692">
                  <c:v>3.5</c:v>
                </c:pt>
                <c:pt idx="4693">
                  <c:v>3.5</c:v>
                </c:pt>
                <c:pt idx="4694">
                  <c:v>3.5</c:v>
                </c:pt>
                <c:pt idx="4695">
                  <c:v>3.5</c:v>
                </c:pt>
                <c:pt idx="4696">
                  <c:v>3.5</c:v>
                </c:pt>
                <c:pt idx="4697">
                  <c:v>3.5</c:v>
                </c:pt>
                <c:pt idx="4698">
                  <c:v>3.5</c:v>
                </c:pt>
                <c:pt idx="4699">
                  <c:v>3.5</c:v>
                </c:pt>
                <c:pt idx="4700">
                  <c:v>3.5</c:v>
                </c:pt>
                <c:pt idx="4701">
                  <c:v>3.5</c:v>
                </c:pt>
                <c:pt idx="4702">
                  <c:v>3.5</c:v>
                </c:pt>
                <c:pt idx="4703">
                  <c:v>3.5</c:v>
                </c:pt>
                <c:pt idx="4704">
                  <c:v>3.5</c:v>
                </c:pt>
                <c:pt idx="4705">
                  <c:v>3.5</c:v>
                </c:pt>
                <c:pt idx="4706">
                  <c:v>3.5</c:v>
                </c:pt>
                <c:pt idx="4707">
                  <c:v>3.5</c:v>
                </c:pt>
                <c:pt idx="4708">
                  <c:v>3.5</c:v>
                </c:pt>
                <c:pt idx="4709">
                  <c:v>3.5</c:v>
                </c:pt>
                <c:pt idx="4710">
                  <c:v>3.5</c:v>
                </c:pt>
                <c:pt idx="4711">
                  <c:v>3.5</c:v>
                </c:pt>
                <c:pt idx="4712">
                  <c:v>3.5</c:v>
                </c:pt>
                <c:pt idx="4713">
                  <c:v>3.5</c:v>
                </c:pt>
                <c:pt idx="4714">
                  <c:v>3.5</c:v>
                </c:pt>
                <c:pt idx="4715">
                  <c:v>3.5</c:v>
                </c:pt>
                <c:pt idx="4716">
                  <c:v>3.5</c:v>
                </c:pt>
                <c:pt idx="4717">
                  <c:v>3.5</c:v>
                </c:pt>
                <c:pt idx="4718">
                  <c:v>3.5</c:v>
                </c:pt>
                <c:pt idx="4719">
                  <c:v>3.5</c:v>
                </c:pt>
                <c:pt idx="4720">
                  <c:v>3.5</c:v>
                </c:pt>
                <c:pt idx="4721">
                  <c:v>3.5</c:v>
                </c:pt>
                <c:pt idx="4722">
                  <c:v>3.5</c:v>
                </c:pt>
                <c:pt idx="4723">
                  <c:v>3.5</c:v>
                </c:pt>
                <c:pt idx="4724">
                  <c:v>3.5</c:v>
                </c:pt>
                <c:pt idx="4725">
                  <c:v>3.5</c:v>
                </c:pt>
                <c:pt idx="4726">
                  <c:v>3.5</c:v>
                </c:pt>
                <c:pt idx="4727">
                  <c:v>3.5</c:v>
                </c:pt>
                <c:pt idx="4728">
                  <c:v>3.5</c:v>
                </c:pt>
                <c:pt idx="4729">
                  <c:v>3.5</c:v>
                </c:pt>
                <c:pt idx="4730">
                  <c:v>3.5</c:v>
                </c:pt>
                <c:pt idx="4731">
                  <c:v>3.5</c:v>
                </c:pt>
                <c:pt idx="4732">
                  <c:v>3.5</c:v>
                </c:pt>
                <c:pt idx="4733">
                  <c:v>3.5</c:v>
                </c:pt>
                <c:pt idx="4734">
                  <c:v>3.5</c:v>
                </c:pt>
                <c:pt idx="4735">
                  <c:v>3.5</c:v>
                </c:pt>
                <c:pt idx="4736">
                  <c:v>3.5</c:v>
                </c:pt>
                <c:pt idx="4737">
                  <c:v>3.5</c:v>
                </c:pt>
                <c:pt idx="4738">
                  <c:v>3.5</c:v>
                </c:pt>
                <c:pt idx="4739">
                  <c:v>3.5</c:v>
                </c:pt>
                <c:pt idx="4740">
                  <c:v>3.5</c:v>
                </c:pt>
                <c:pt idx="4741">
                  <c:v>3.5</c:v>
                </c:pt>
                <c:pt idx="4742">
                  <c:v>3.5</c:v>
                </c:pt>
                <c:pt idx="4743">
                  <c:v>3.5</c:v>
                </c:pt>
                <c:pt idx="4744">
                  <c:v>3.5</c:v>
                </c:pt>
                <c:pt idx="4745">
                  <c:v>3.5</c:v>
                </c:pt>
                <c:pt idx="4746">
                  <c:v>3.5</c:v>
                </c:pt>
                <c:pt idx="4747">
                  <c:v>3.5</c:v>
                </c:pt>
                <c:pt idx="4748">
                  <c:v>3.5</c:v>
                </c:pt>
                <c:pt idx="4749">
                  <c:v>3.5</c:v>
                </c:pt>
                <c:pt idx="4750">
                  <c:v>3.5</c:v>
                </c:pt>
                <c:pt idx="4751">
                  <c:v>3.5</c:v>
                </c:pt>
                <c:pt idx="4752">
                  <c:v>3.5</c:v>
                </c:pt>
                <c:pt idx="4753">
                  <c:v>3.5</c:v>
                </c:pt>
                <c:pt idx="4754">
                  <c:v>3.5</c:v>
                </c:pt>
                <c:pt idx="4755">
                  <c:v>3.5</c:v>
                </c:pt>
                <c:pt idx="4756">
                  <c:v>3.5</c:v>
                </c:pt>
                <c:pt idx="4757">
                  <c:v>3.5</c:v>
                </c:pt>
                <c:pt idx="4758">
                  <c:v>3.5</c:v>
                </c:pt>
                <c:pt idx="4759">
                  <c:v>3.5</c:v>
                </c:pt>
                <c:pt idx="4760">
                  <c:v>3.5</c:v>
                </c:pt>
                <c:pt idx="4761">
                  <c:v>3.5</c:v>
                </c:pt>
                <c:pt idx="4762">
                  <c:v>3.5</c:v>
                </c:pt>
                <c:pt idx="4763">
                  <c:v>3.5</c:v>
                </c:pt>
                <c:pt idx="4764">
                  <c:v>3.5</c:v>
                </c:pt>
                <c:pt idx="4765">
                  <c:v>3.5</c:v>
                </c:pt>
                <c:pt idx="4766">
                  <c:v>3.5</c:v>
                </c:pt>
                <c:pt idx="4767">
                  <c:v>3.5</c:v>
                </c:pt>
                <c:pt idx="4768">
                  <c:v>3.5</c:v>
                </c:pt>
                <c:pt idx="4769">
                  <c:v>3.5</c:v>
                </c:pt>
                <c:pt idx="4770">
                  <c:v>3.5</c:v>
                </c:pt>
                <c:pt idx="4771">
                  <c:v>3.5</c:v>
                </c:pt>
                <c:pt idx="4772">
                  <c:v>3.5</c:v>
                </c:pt>
                <c:pt idx="4773">
                  <c:v>3.5</c:v>
                </c:pt>
                <c:pt idx="4774">
                  <c:v>3.5</c:v>
                </c:pt>
                <c:pt idx="4775">
                  <c:v>3.5</c:v>
                </c:pt>
                <c:pt idx="4776">
                  <c:v>3.5</c:v>
                </c:pt>
                <c:pt idx="4777">
                  <c:v>3.5</c:v>
                </c:pt>
                <c:pt idx="4778">
                  <c:v>3.5</c:v>
                </c:pt>
                <c:pt idx="4779">
                  <c:v>3.5</c:v>
                </c:pt>
                <c:pt idx="4780">
                  <c:v>3.5</c:v>
                </c:pt>
                <c:pt idx="4781">
                  <c:v>3.5</c:v>
                </c:pt>
                <c:pt idx="4782">
                  <c:v>3.5</c:v>
                </c:pt>
                <c:pt idx="4783">
                  <c:v>3.5</c:v>
                </c:pt>
                <c:pt idx="4784">
                  <c:v>3.5</c:v>
                </c:pt>
                <c:pt idx="4785">
                  <c:v>3.5</c:v>
                </c:pt>
                <c:pt idx="4786">
                  <c:v>3.5</c:v>
                </c:pt>
                <c:pt idx="4787">
                  <c:v>3.5</c:v>
                </c:pt>
                <c:pt idx="4788">
                  <c:v>3.5</c:v>
                </c:pt>
                <c:pt idx="4789">
                  <c:v>3.5</c:v>
                </c:pt>
                <c:pt idx="4790">
                  <c:v>3.5</c:v>
                </c:pt>
                <c:pt idx="4791">
                  <c:v>3.5</c:v>
                </c:pt>
                <c:pt idx="4792">
                  <c:v>3.5</c:v>
                </c:pt>
                <c:pt idx="4793">
                  <c:v>3.5</c:v>
                </c:pt>
                <c:pt idx="4794">
                  <c:v>3.5</c:v>
                </c:pt>
                <c:pt idx="4795">
                  <c:v>3.5</c:v>
                </c:pt>
                <c:pt idx="4796">
                  <c:v>3.5</c:v>
                </c:pt>
                <c:pt idx="4797">
                  <c:v>3.5</c:v>
                </c:pt>
                <c:pt idx="4798">
                  <c:v>3.5</c:v>
                </c:pt>
                <c:pt idx="4799">
                  <c:v>3.5</c:v>
                </c:pt>
                <c:pt idx="4800">
                  <c:v>3.5</c:v>
                </c:pt>
                <c:pt idx="4801">
                  <c:v>3.5</c:v>
                </c:pt>
                <c:pt idx="4802">
                  <c:v>3.5</c:v>
                </c:pt>
                <c:pt idx="4803">
                  <c:v>3.5</c:v>
                </c:pt>
                <c:pt idx="4804">
                  <c:v>3.5</c:v>
                </c:pt>
                <c:pt idx="4805">
                  <c:v>3.5</c:v>
                </c:pt>
                <c:pt idx="4806">
                  <c:v>3.5</c:v>
                </c:pt>
                <c:pt idx="4807">
                  <c:v>3.5</c:v>
                </c:pt>
                <c:pt idx="4808">
                  <c:v>3.5</c:v>
                </c:pt>
                <c:pt idx="4809">
                  <c:v>3.5</c:v>
                </c:pt>
                <c:pt idx="4810">
                  <c:v>3.5</c:v>
                </c:pt>
                <c:pt idx="4811">
                  <c:v>3.5</c:v>
                </c:pt>
                <c:pt idx="4812">
                  <c:v>3.5</c:v>
                </c:pt>
                <c:pt idx="4813">
                  <c:v>3.5</c:v>
                </c:pt>
                <c:pt idx="4814">
                  <c:v>3.5</c:v>
                </c:pt>
                <c:pt idx="4815">
                  <c:v>3.5</c:v>
                </c:pt>
                <c:pt idx="4816">
                  <c:v>3.5</c:v>
                </c:pt>
                <c:pt idx="4817">
                  <c:v>3.5</c:v>
                </c:pt>
                <c:pt idx="4818">
                  <c:v>3.5</c:v>
                </c:pt>
                <c:pt idx="4819">
                  <c:v>3.5</c:v>
                </c:pt>
                <c:pt idx="4820">
                  <c:v>3.5</c:v>
                </c:pt>
                <c:pt idx="4821">
                  <c:v>3.5</c:v>
                </c:pt>
                <c:pt idx="4822">
                  <c:v>3.5</c:v>
                </c:pt>
                <c:pt idx="4823">
                  <c:v>3.5</c:v>
                </c:pt>
                <c:pt idx="4824">
                  <c:v>3.5</c:v>
                </c:pt>
                <c:pt idx="4825">
                  <c:v>3.5</c:v>
                </c:pt>
                <c:pt idx="4826">
                  <c:v>3.5</c:v>
                </c:pt>
                <c:pt idx="4827">
                  <c:v>3.5</c:v>
                </c:pt>
                <c:pt idx="4828">
                  <c:v>3.5</c:v>
                </c:pt>
                <c:pt idx="4829">
                  <c:v>3.5</c:v>
                </c:pt>
                <c:pt idx="4830">
                  <c:v>3.5</c:v>
                </c:pt>
                <c:pt idx="4831">
                  <c:v>3.5</c:v>
                </c:pt>
                <c:pt idx="4832">
                  <c:v>3.5</c:v>
                </c:pt>
                <c:pt idx="4833">
                  <c:v>3.5</c:v>
                </c:pt>
                <c:pt idx="4834">
                  <c:v>3.5</c:v>
                </c:pt>
                <c:pt idx="4835">
                  <c:v>3.5</c:v>
                </c:pt>
                <c:pt idx="4836">
                  <c:v>3.5</c:v>
                </c:pt>
                <c:pt idx="4837">
                  <c:v>3.5</c:v>
                </c:pt>
                <c:pt idx="4838">
                  <c:v>3.5</c:v>
                </c:pt>
                <c:pt idx="4839">
                  <c:v>3.5</c:v>
                </c:pt>
                <c:pt idx="4840">
                  <c:v>3.5</c:v>
                </c:pt>
                <c:pt idx="4841">
                  <c:v>3.5</c:v>
                </c:pt>
                <c:pt idx="4842">
                  <c:v>3.5</c:v>
                </c:pt>
                <c:pt idx="4843">
                  <c:v>3.5</c:v>
                </c:pt>
                <c:pt idx="4844">
                  <c:v>3.5</c:v>
                </c:pt>
                <c:pt idx="4845">
                  <c:v>3.5</c:v>
                </c:pt>
                <c:pt idx="4846">
                  <c:v>3.5</c:v>
                </c:pt>
                <c:pt idx="4847">
                  <c:v>3.5</c:v>
                </c:pt>
                <c:pt idx="4848">
                  <c:v>3.5</c:v>
                </c:pt>
                <c:pt idx="4849">
                  <c:v>3.5</c:v>
                </c:pt>
                <c:pt idx="4850">
                  <c:v>3.5</c:v>
                </c:pt>
                <c:pt idx="4851">
                  <c:v>3.5</c:v>
                </c:pt>
                <c:pt idx="4852">
                  <c:v>3.5</c:v>
                </c:pt>
                <c:pt idx="4853">
                  <c:v>3.5</c:v>
                </c:pt>
                <c:pt idx="4854">
                  <c:v>3.5</c:v>
                </c:pt>
                <c:pt idx="4855">
                  <c:v>3.5</c:v>
                </c:pt>
                <c:pt idx="4856">
                  <c:v>3.5</c:v>
                </c:pt>
                <c:pt idx="4857">
                  <c:v>3.5</c:v>
                </c:pt>
                <c:pt idx="4858">
                  <c:v>3.5</c:v>
                </c:pt>
                <c:pt idx="4859">
                  <c:v>3.5</c:v>
                </c:pt>
                <c:pt idx="4860">
                  <c:v>3.5</c:v>
                </c:pt>
                <c:pt idx="4861">
                  <c:v>3.5</c:v>
                </c:pt>
                <c:pt idx="4862">
                  <c:v>3.5</c:v>
                </c:pt>
                <c:pt idx="4863">
                  <c:v>3.5</c:v>
                </c:pt>
                <c:pt idx="4864">
                  <c:v>3.5</c:v>
                </c:pt>
                <c:pt idx="4865">
                  <c:v>3.5</c:v>
                </c:pt>
                <c:pt idx="4866">
                  <c:v>3.5</c:v>
                </c:pt>
                <c:pt idx="4867">
                  <c:v>3.5</c:v>
                </c:pt>
                <c:pt idx="4868">
                  <c:v>3.5</c:v>
                </c:pt>
                <c:pt idx="4869">
                  <c:v>3.5</c:v>
                </c:pt>
                <c:pt idx="4870">
                  <c:v>3.5</c:v>
                </c:pt>
                <c:pt idx="4871">
                  <c:v>3.5</c:v>
                </c:pt>
                <c:pt idx="4872">
                  <c:v>3.5</c:v>
                </c:pt>
                <c:pt idx="4873">
                  <c:v>3.5</c:v>
                </c:pt>
                <c:pt idx="4874">
                  <c:v>3.5</c:v>
                </c:pt>
                <c:pt idx="4875">
                  <c:v>3.5</c:v>
                </c:pt>
                <c:pt idx="4876">
                  <c:v>3.5</c:v>
                </c:pt>
                <c:pt idx="4877">
                  <c:v>3.5</c:v>
                </c:pt>
                <c:pt idx="4878">
                  <c:v>3.5</c:v>
                </c:pt>
                <c:pt idx="4879">
                  <c:v>3.5</c:v>
                </c:pt>
                <c:pt idx="4880">
                  <c:v>3.5</c:v>
                </c:pt>
                <c:pt idx="4881">
                  <c:v>3.5</c:v>
                </c:pt>
                <c:pt idx="4882">
                  <c:v>3.5</c:v>
                </c:pt>
                <c:pt idx="4883">
                  <c:v>3.5</c:v>
                </c:pt>
                <c:pt idx="4884">
                  <c:v>3.5</c:v>
                </c:pt>
                <c:pt idx="4885">
                  <c:v>3.5</c:v>
                </c:pt>
                <c:pt idx="4886">
                  <c:v>3.5</c:v>
                </c:pt>
                <c:pt idx="4887">
                  <c:v>3.5</c:v>
                </c:pt>
                <c:pt idx="4888">
                  <c:v>3.5</c:v>
                </c:pt>
                <c:pt idx="4889">
                  <c:v>3.5</c:v>
                </c:pt>
                <c:pt idx="4890">
                  <c:v>3.5</c:v>
                </c:pt>
                <c:pt idx="4891">
                  <c:v>3.5</c:v>
                </c:pt>
                <c:pt idx="4892">
                  <c:v>3.5</c:v>
                </c:pt>
                <c:pt idx="4893">
                  <c:v>3.5</c:v>
                </c:pt>
                <c:pt idx="4894">
                  <c:v>3.5</c:v>
                </c:pt>
                <c:pt idx="4895">
                  <c:v>3.5</c:v>
                </c:pt>
                <c:pt idx="4896">
                  <c:v>3.5</c:v>
                </c:pt>
                <c:pt idx="4897">
                  <c:v>3.5</c:v>
                </c:pt>
                <c:pt idx="4898">
                  <c:v>3.5</c:v>
                </c:pt>
                <c:pt idx="4899">
                  <c:v>3.5</c:v>
                </c:pt>
                <c:pt idx="4900">
                  <c:v>3.5</c:v>
                </c:pt>
                <c:pt idx="4901">
                  <c:v>3.5</c:v>
                </c:pt>
                <c:pt idx="4902">
                  <c:v>3.5</c:v>
                </c:pt>
                <c:pt idx="4903">
                  <c:v>3.5</c:v>
                </c:pt>
                <c:pt idx="4904">
                  <c:v>3.5</c:v>
                </c:pt>
                <c:pt idx="4905">
                  <c:v>3.5</c:v>
                </c:pt>
                <c:pt idx="4906">
                  <c:v>3.5</c:v>
                </c:pt>
                <c:pt idx="4907">
                  <c:v>3.5</c:v>
                </c:pt>
                <c:pt idx="4908">
                  <c:v>3.5</c:v>
                </c:pt>
                <c:pt idx="4909">
                  <c:v>3.5</c:v>
                </c:pt>
                <c:pt idx="4910">
                  <c:v>3.5</c:v>
                </c:pt>
                <c:pt idx="4911">
                  <c:v>3.5</c:v>
                </c:pt>
                <c:pt idx="4912">
                  <c:v>3.5</c:v>
                </c:pt>
                <c:pt idx="4913">
                  <c:v>3.5</c:v>
                </c:pt>
                <c:pt idx="4914">
                  <c:v>3.5</c:v>
                </c:pt>
                <c:pt idx="4915">
                  <c:v>3.5</c:v>
                </c:pt>
                <c:pt idx="4916">
                  <c:v>3.5</c:v>
                </c:pt>
                <c:pt idx="4917">
                  <c:v>3.5</c:v>
                </c:pt>
                <c:pt idx="4918">
                  <c:v>3.5</c:v>
                </c:pt>
                <c:pt idx="4919">
                  <c:v>3.5</c:v>
                </c:pt>
                <c:pt idx="4920">
                  <c:v>3.5</c:v>
                </c:pt>
                <c:pt idx="4921">
                  <c:v>3.5</c:v>
                </c:pt>
                <c:pt idx="4922">
                  <c:v>3.5</c:v>
                </c:pt>
                <c:pt idx="4923">
                  <c:v>3.5</c:v>
                </c:pt>
                <c:pt idx="4924">
                  <c:v>3.5</c:v>
                </c:pt>
                <c:pt idx="4925">
                  <c:v>3.5</c:v>
                </c:pt>
                <c:pt idx="4926">
                  <c:v>3.5</c:v>
                </c:pt>
                <c:pt idx="4927">
                  <c:v>3.5</c:v>
                </c:pt>
                <c:pt idx="4928">
                  <c:v>3.5</c:v>
                </c:pt>
                <c:pt idx="4929">
                  <c:v>3.5</c:v>
                </c:pt>
                <c:pt idx="4930">
                  <c:v>3.5</c:v>
                </c:pt>
                <c:pt idx="4931">
                  <c:v>3.5</c:v>
                </c:pt>
                <c:pt idx="4932">
                  <c:v>3.5</c:v>
                </c:pt>
                <c:pt idx="4933">
                  <c:v>3.5</c:v>
                </c:pt>
                <c:pt idx="4934">
                  <c:v>3.5</c:v>
                </c:pt>
                <c:pt idx="4935">
                  <c:v>3.5</c:v>
                </c:pt>
                <c:pt idx="4936">
                  <c:v>3.5</c:v>
                </c:pt>
                <c:pt idx="4937">
                  <c:v>3.5</c:v>
                </c:pt>
                <c:pt idx="4938">
                  <c:v>3.5</c:v>
                </c:pt>
                <c:pt idx="4939">
                  <c:v>3.5</c:v>
                </c:pt>
                <c:pt idx="4940">
                  <c:v>3.5</c:v>
                </c:pt>
                <c:pt idx="4941">
                  <c:v>3.5</c:v>
                </c:pt>
                <c:pt idx="4942">
                  <c:v>3.5</c:v>
                </c:pt>
                <c:pt idx="4943">
                  <c:v>3.5</c:v>
                </c:pt>
                <c:pt idx="4944">
                  <c:v>3.5</c:v>
                </c:pt>
                <c:pt idx="4945">
                  <c:v>3.5</c:v>
                </c:pt>
                <c:pt idx="4946">
                  <c:v>3.5</c:v>
                </c:pt>
                <c:pt idx="4947">
                  <c:v>3.5</c:v>
                </c:pt>
                <c:pt idx="4948">
                  <c:v>3.5</c:v>
                </c:pt>
                <c:pt idx="4949">
                  <c:v>3.5</c:v>
                </c:pt>
                <c:pt idx="4950">
                  <c:v>3.5</c:v>
                </c:pt>
                <c:pt idx="4951">
                  <c:v>3.5</c:v>
                </c:pt>
                <c:pt idx="4952">
                  <c:v>3.5</c:v>
                </c:pt>
                <c:pt idx="4953">
                  <c:v>3.5</c:v>
                </c:pt>
                <c:pt idx="4954">
                  <c:v>3.5</c:v>
                </c:pt>
                <c:pt idx="4955">
                  <c:v>3.5</c:v>
                </c:pt>
                <c:pt idx="4956">
                  <c:v>3.5</c:v>
                </c:pt>
                <c:pt idx="4957">
                  <c:v>3.5</c:v>
                </c:pt>
                <c:pt idx="4958">
                  <c:v>3.5</c:v>
                </c:pt>
                <c:pt idx="4959">
                  <c:v>3.5</c:v>
                </c:pt>
                <c:pt idx="4960">
                  <c:v>3.5</c:v>
                </c:pt>
                <c:pt idx="4961">
                  <c:v>3.5</c:v>
                </c:pt>
                <c:pt idx="4962">
                  <c:v>3.5</c:v>
                </c:pt>
                <c:pt idx="4963">
                  <c:v>3.5</c:v>
                </c:pt>
                <c:pt idx="4964">
                  <c:v>3.5</c:v>
                </c:pt>
                <c:pt idx="4965">
                  <c:v>3.5</c:v>
                </c:pt>
                <c:pt idx="4966">
                  <c:v>3.5</c:v>
                </c:pt>
                <c:pt idx="4967">
                  <c:v>3.5</c:v>
                </c:pt>
                <c:pt idx="4968">
                  <c:v>3.5</c:v>
                </c:pt>
                <c:pt idx="4969">
                  <c:v>3.5</c:v>
                </c:pt>
                <c:pt idx="4970">
                  <c:v>3.5</c:v>
                </c:pt>
                <c:pt idx="4971">
                  <c:v>3.5</c:v>
                </c:pt>
                <c:pt idx="4972">
                  <c:v>3.5</c:v>
                </c:pt>
                <c:pt idx="4973">
                  <c:v>3.5</c:v>
                </c:pt>
                <c:pt idx="4974">
                  <c:v>3.5</c:v>
                </c:pt>
                <c:pt idx="4975">
                  <c:v>3.5</c:v>
                </c:pt>
                <c:pt idx="4976">
                  <c:v>3.5</c:v>
                </c:pt>
                <c:pt idx="4977">
                  <c:v>3.5</c:v>
                </c:pt>
                <c:pt idx="4978">
                  <c:v>3.5</c:v>
                </c:pt>
                <c:pt idx="4979">
                  <c:v>3.5</c:v>
                </c:pt>
                <c:pt idx="4980">
                  <c:v>3.5</c:v>
                </c:pt>
                <c:pt idx="4981">
                  <c:v>3.5</c:v>
                </c:pt>
                <c:pt idx="4982">
                  <c:v>3.5</c:v>
                </c:pt>
                <c:pt idx="4983">
                  <c:v>3.5</c:v>
                </c:pt>
                <c:pt idx="4984">
                  <c:v>3.5</c:v>
                </c:pt>
                <c:pt idx="4985">
                  <c:v>3.5</c:v>
                </c:pt>
                <c:pt idx="4986">
                  <c:v>3.5</c:v>
                </c:pt>
                <c:pt idx="4987">
                  <c:v>3.5</c:v>
                </c:pt>
                <c:pt idx="4988">
                  <c:v>3.5</c:v>
                </c:pt>
                <c:pt idx="4989">
                  <c:v>3.5</c:v>
                </c:pt>
                <c:pt idx="4990">
                  <c:v>3.5</c:v>
                </c:pt>
                <c:pt idx="4991">
                  <c:v>3.5</c:v>
                </c:pt>
                <c:pt idx="4992">
                  <c:v>3.5</c:v>
                </c:pt>
                <c:pt idx="4993">
                  <c:v>3.5</c:v>
                </c:pt>
                <c:pt idx="4994">
                  <c:v>3.5</c:v>
                </c:pt>
                <c:pt idx="4995">
                  <c:v>3.5</c:v>
                </c:pt>
                <c:pt idx="4996">
                  <c:v>3.5</c:v>
                </c:pt>
                <c:pt idx="4997">
                  <c:v>3.5</c:v>
                </c:pt>
                <c:pt idx="4998">
                  <c:v>3.5</c:v>
                </c:pt>
                <c:pt idx="4999">
                  <c:v>3.5</c:v>
                </c:pt>
                <c:pt idx="5000">
                  <c:v>3.5</c:v>
                </c:pt>
                <c:pt idx="5001">
                  <c:v>3.5</c:v>
                </c:pt>
                <c:pt idx="5002">
                  <c:v>3.5</c:v>
                </c:pt>
                <c:pt idx="5003">
                  <c:v>3.5</c:v>
                </c:pt>
                <c:pt idx="5004">
                  <c:v>3.5</c:v>
                </c:pt>
                <c:pt idx="5005">
                  <c:v>3.5</c:v>
                </c:pt>
                <c:pt idx="5006">
                  <c:v>3.5</c:v>
                </c:pt>
                <c:pt idx="5007">
                  <c:v>3.5</c:v>
                </c:pt>
                <c:pt idx="5008">
                  <c:v>3.5</c:v>
                </c:pt>
                <c:pt idx="5009">
                  <c:v>3.5</c:v>
                </c:pt>
                <c:pt idx="5010">
                  <c:v>3.5</c:v>
                </c:pt>
                <c:pt idx="5011">
                  <c:v>3.5</c:v>
                </c:pt>
                <c:pt idx="5012">
                  <c:v>3.5</c:v>
                </c:pt>
                <c:pt idx="5013">
                  <c:v>3.5</c:v>
                </c:pt>
                <c:pt idx="5014">
                  <c:v>3.5</c:v>
                </c:pt>
                <c:pt idx="5015">
                  <c:v>3.5</c:v>
                </c:pt>
                <c:pt idx="5016">
                  <c:v>3.5</c:v>
                </c:pt>
                <c:pt idx="5017">
                  <c:v>3.5</c:v>
                </c:pt>
                <c:pt idx="5018">
                  <c:v>3.5</c:v>
                </c:pt>
                <c:pt idx="5019">
                  <c:v>3.5</c:v>
                </c:pt>
                <c:pt idx="5020">
                  <c:v>3.5</c:v>
                </c:pt>
                <c:pt idx="5021">
                  <c:v>3.5</c:v>
                </c:pt>
                <c:pt idx="5022">
                  <c:v>3.5</c:v>
                </c:pt>
                <c:pt idx="5023">
                  <c:v>3.5</c:v>
                </c:pt>
                <c:pt idx="5024">
                  <c:v>3.5</c:v>
                </c:pt>
                <c:pt idx="5025">
                  <c:v>3.5</c:v>
                </c:pt>
                <c:pt idx="5026">
                  <c:v>3.5</c:v>
                </c:pt>
                <c:pt idx="5027">
                  <c:v>3.5</c:v>
                </c:pt>
                <c:pt idx="5028">
                  <c:v>3.5</c:v>
                </c:pt>
                <c:pt idx="5029">
                  <c:v>3.5</c:v>
                </c:pt>
                <c:pt idx="5030">
                  <c:v>3.5</c:v>
                </c:pt>
                <c:pt idx="5031">
                  <c:v>3.5</c:v>
                </c:pt>
                <c:pt idx="5032">
                  <c:v>3.5</c:v>
                </c:pt>
                <c:pt idx="5033">
                  <c:v>3.5</c:v>
                </c:pt>
                <c:pt idx="5034">
                  <c:v>3.5</c:v>
                </c:pt>
                <c:pt idx="5035">
                  <c:v>3.5</c:v>
                </c:pt>
                <c:pt idx="5036">
                  <c:v>3.5</c:v>
                </c:pt>
                <c:pt idx="5037">
                  <c:v>3.5</c:v>
                </c:pt>
                <c:pt idx="5038">
                  <c:v>3.5</c:v>
                </c:pt>
                <c:pt idx="5039">
                  <c:v>3.5</c:v>
                </c:pt>
                <c:pt idx="5040">
                  <c:v>3.5</c:v>
                </c:pt>
                <c:pt idx="5041">
                  <c:v>3.5</c:v>
                </c:pt>
                <c:pt idx="5042">
                  <c:v>3.5</c:v>
                </c:pt>
                <c:pt idx="5043">
                  <c:v>3.5</c:v>
                </c:pt>
                <c:pt idx="5044">
                  <c:v>3.5</c:v>
                </c:pt>
                <c:pt idx="5045">
                  <c:v>3.5</c:v>
                </c:pt>
                <c:pt idx="5046">
                  <c:v>3.5</c:v>
                </c:pt>
                <c:pt idx="5047">
                  <c:v>3.5</c:v>
                </c:pt>
                <c:pt idx="5048">
                  <c:v>3.5</c:v>
                </c:pt>
                <c:pt idx="5049">
                  <c:v>3.5</c:v>
                </c:pt>
                <c:pt idx="5050">
                  <c:v>3.5</c:v>
                </c:pt>
                <c:pt idx="5051">
                  <c:v>3.5</c:v>
                </c:pt>
                <c:pt idx="5052">
                  <c:v>3.5</c:v>
                </c:pt>
                <c:pt idx="5053">
                  <c:v>3.5</c:v>
                </c:pt>
                <c:pt idx="5054">
                  <c:v>3.5</c:v>
                </c:pt>
                <c:pt idx="5055">
                  <c:v>3.5</c:v>
                </c:pt>
                <c:pt idx="5056">
                  <c:v>3.5</c:v>
                </c:pt>
                <c:pt idx="5057">
                  <c:v>3.5</c:v>
                </c:pt>
                <c:pt idx="5058">
                  <c:v>3.5</c:v>
                </c:pt>
                <c:pt idx="5059">
                  <c:v>3.5</c:v>
                </c:pt>
                <c:pt idx="5060">
                  <c:v>3.5</c:v>
                </c:pt>
                <c:pt idx="5061">
                  <c:v>3.5</c:v>
                </c:pt>
                <c:pt idx="5062">
                  <c:v>3.5</c:v>
                </c:pt>
                <c:pt idx="5063">
                  <c:v>3.5</c:v>
                </c:pt>
                <c:pt idx="5064">
                  <c:v>3.5</c:v>
                </c:pt>
                <c:pt idx="5065">
                  <c:v>3.5</c:v>
                </c:pt>
                <c:pt idx="5066">
                  <c:v>3.5</c:v>
                </c:pt>
                <c:pt idx="5067">
                  <c:v>3.5</c:v>
                </c:pt>
                <c:pt idx="5068">
                  <c:v>3.5</c:v>
                </c:pt>
                <c:pt idx="5069">
                  <c:v>3.5</c:v>
                </c:pt>
                <c:pt idx="5070">
                  <c:v>3.5</c:v>
                </c:pt>
                <c:pt idx="5071">
                  <c:v>3.5</c:v>
                </c:pt>
                <c:pt idx="5072">
                  <c:v>3.5</c:v>
                </c:pt>
                <c:pt idx="5073">
                  <c:v>3.5</c:v>
                </c:pt>
                <c:pt idx="5074">
                  <c:v>3.5</c:v>
                </c:pt>
                <c:pt idx="5075">
                  <c:v>3.5</c:v>
                </c:pt>
                <c:pt idx="5076">
                  <c:v>3.5</c:v>
                </c:pt>
                <c:pt idx="5077">
                  <c:v>3.5</c:v>
                </c:pt>
                <c:pt idx="5078">
                  <c:v>3.5</c:v>
                </c:pt>
                <c:pt idx="5079">
                  <c:v>3.5</c:v>
                </c:pt>
                <c:pt idx="5080">
                  <c:v>3.5</c:v>
                </c:pt>
                <c:pt idx="5081">
                  <c:v>3.5</c:v>
                </c:pt>
                <c:pt idx="5082">
                  <c:v>3.5</c:v>
                </c:pt>
                <c:pt idx="5083">
                  <c:v>3.5</c:v>
                </c:pt>
                <c:pt idx="5084">
                  <c:v>3.5</c:v>
                </c:pt>
                <c:pt idx="5085">
                  <c:v>3.5</c:v>
                </c:pt>
                <c:pt idx="5086">
                  <c:v>3.5</c:v>
                </c:pt>
                <c:pt idx="5087">
                  <c:v>3.5</c:v>
                </c:pt>
                <c:pt idx="5088">
                  <c:v>3.5</c:v>
                </c:pt>
                <c:pt idx="5089">
                  <c:v>3.5</c:v>
                </c:pt>
                <c:pt idx="5090">
                  <c:v>3.5</c:v>
                </c:pt>
                <c:pt idx="5091">
                  <c:v>3.5</c:v>
                </c:pt>
                <c:pt idx="5092">
                  <c:v>3.5</c:v>
                </c:pt>
                <c:pt idx="5093">
                  <c:v>3.5</c:v>
                </c:pt>
                <c:pt idx="5094">
                  <c:v>3.5</c:v>
                </c:pt>
                <c:pt idx="5095">
                  <c:v>3.5</c:v>
                </c:pt>
                <c:pt idx="5096">
                  <c:v>3.5</c:v>
                </c:pt>
                <c:pt idx="5097">
                  <c:v>3.5</c:v>
                </c:pt>
                <c:pt idx="5098">
                  <c:v>3.5</c:v>
                </c:pt>
                <c:pt idx="5099">
                  <c:v>3.5</c:v>
                </c:pt>
                <c:pt idx="5100">
                  <c:v>3.5</c:v>
                </c:pt>
                <c:pt idx="5101">
                  <c:v>3.5</c:v>
                </c:pt>
                <c:pt idx="5102">
                  <c:v>3.5</c:v>
                </c:pt>
                <c:pt idx="5103">
                  <c:v>3.5</c:v>
                </c:pt>
                <c:pt idx="5104">
                  <c:v>3.5</c:v>
                </c:pt>
                <c:pt idx="5105">
                  <c:v>3.5</c:v>
                </c:pt>
                <c:pt idx="5106">
                  <c:v>3.5</c:v>
                </c:pt>
                <c:pt idx="5107">
                  <c:v>3.5</c:v>
                </c:pt>
                <c:pt idx="5108">
                  <c:v>3.5</c:v>
                </c:pt>
                <c:pt idx="5109">
                  <c:v>3.5</c:v>
                </c:pt>
                <c:pt idx="5110">
                  <c:v>3.5</c:v>
                </c:pt>
                <c:pt idx="5111">
                  <c:v>3.5</c:v>
                </c:pt>
                <c:pt idx="5112">
                  <c:v>3.5</c:v>
                </c:pt>
                <c:pt idx="5113">
                  <c:v>3.5</c:v>
                </c:pt>
                <c:pt idx="5114">
                  <c:v>3.5</c:v>
                </c:pt>
                <c:pt idx="5115">
                  <c:v>3.5</c:v>
                </c:pt>
                <c:pt idx="5116">
                  <c:v>3.5</c:v>
                </c:pt>
                <c:pt idx="5117">
                  <c:v>3.5</c:v>
                </c:pt>
                <c:pt idx="5118">
                  <c:v>3.5</c:v>
                </c:pt>
                <c:pt idx="5119">
                  <c:v>3.5</c:v>
                </c:pt>
                <c:pt idx="5120">
                  <c:v>3.5</c:v>
                </c:pt>
                <c:pt idx="5121">
                  <c:v>3.5</c:v>
                </c:pt>
                <c:pt idx="5122">
                  <c:v>3.5</c:v>
                </c:pt>
                <c:pt idx="5123">
                  <c:v>3.5</c:v>
                </c:pt>
                <c:pt idx="5124">
                  <c:v>3.5</c:v>
                </c:pt>
                <c:pt idx="5125">
                  <c:v>3.5</c:v>
                </c:pt>
                <c:pt idx="5126">
                  <c:v>3.5</c:v>
                </c:pt>
                <c:pt idx="5127">
                  <c:v>3.5</c:v>
                </c:pt>
                <c:pt idx="5128">
                  <c:v>3.5</c:v>
                </c:pt>
                <c:pt idx="5129">
                  <c:v>3.5</c:v>
                </c:pt>
                <c:pt idx="5130">
                  <c:v>3.5</c:v>
                </c:pt>
                <c:pt idx="5131">
                  <c:v>3.5</c:v>
                </c:pt>
                <c:pt idx="5132">
                  <c:v>3.5</c:v>
                </c:pt>
                <c:pt idx="5133">
                  <c:v>3.5</c:v>
                </c:pt>
                <c:pt idx="5134">
                  <c:v>3.5</c:v>
                </c:pt>
                <c:pt idx="5135">
                  <c:v>3.5</c:v>
                </c:pt>
                <c:pt idx="5136">
                  <c:v>3.5</c:v>
                </c:pt>
                <c:pt idx="5137">
                  <c:v>3.5</c:v>
                </c:pt>
                <c:pt idx="5138">
                  <c:v>3.5</c:v>
                </c:pt>
                <c:pt idx="5139">
                  <c:v>3.5</c:v>
                </c:pt>
                <c:pt idx="5140">
                  <c:v>3.5</c:v>
                </c:pt>
                <c:pt idx="5141">
                  <c:v>3.5</c:v>
                </c:pt>
                <c:pt idx="5142">
                  <c:v>3.5</c:v>
                </c:pt>
                <c:pt idx="5143">
                  <c:v>3.5</c:v>
                </c:pt>
                <c:pt idx="5144">
                  <c:v>3.5</c:v>
                </c:pt>
                <c:pt idx="5145">
                  <c:v>3.5</c:v>
                </c:pt>
                <c:pt idx="5146">
                  <c:v>3.5</c:v>
                </c:pt>
                <c:pt idx="5147">
                  <c:v>3.5</c:v>
                </c:pt>
                <c:pt idx="5148">
                  <c:v>3.5</c:v>
                </c:pt>
                <c:pt idx="5149">
                  <c:v>3.5</c:v>
                </c:pt>
                <c:pt idx="5150">
                  <c:v>3.5</c:v>
                </c:pt>
                <c:pt idx="5151">
                  <c:v>3.5</c:v>
                </c:pt>
                <c:pt idx="5152">
                  <c:v>3.5</c:v>
                </c:pt>
                <c:pt idx="5153">
                  <c:v>3.5</c:v>
                </c:pt>
                <c:pt idx="5154">
                  <c:v>3.5</c:v>
                </c:pt>
                <c:pt idx="5155">
                  <c:v>3.5</c:v>
                </c:pt>
                <c:pt idx="5156">
                  <c:v>3.5</c:v>
                </c:pt>
                <c:pt idx="5157">
                  <c:v>3.5</c:v>
                </c:pt>
                <c:pt idx="5158">
                  <c:v>3.5</c:v>
                </c:pt>
                <c:pt idx="5159">
                  <c:v>3.5</c:v>
                </c:pt>
                <c:pt idx="5160">
                  <c:v>3.5</c:v>
                </c:pt>
                <c:pt idx="5161">
                  <c:v>3.5</c:v>
                </c:pt>
                <c:pt idx="5162">
                  <c:v>3.5</c:v>
                </c:pt>
                <c:pt idx="5163">
                  <c:v>3.5</c:v>
                </c:pt>
                <c:pt idx="5164">
                  <c:v>3.5</c:v>
                </c:pt>
                <c:pt idx="5165">
                  <c:v>3.5</c:v>
                </c:pt>
                <c:pt idx="5166">
                  <c:v>3.5</c:v>
                </c:pt>
                <c:pt idx="5167">
                  <c:v>3.5</c:v>
                </c:pt>
                <c:pt idx="5168">
                  <c:v>3.5</c:v>
                </c:pt>
                <c:pt idx="5169">
                  <c:v>3.5</c:v>
                </c:pt>
                <c:pt idx="5170">
                  <c:v>3.5</c:v>
                </c:pt>
                <c:pt idx="5171">
                  <c:v>3.5</c:v>
                </c:pt>
                <c:pt idx="5172">
                  <c:v>3.5</c:v>
                </c:pt>
                <c:pt idx="5173">
                  <c:v>3.5</c:v>
                </c:pt>
                <c:pt idx="5174">
                  <c:v>3.5</c:v>
                </c:pt>
                <c:pt idx="5175">
                  <c:v>3.5</c:v>
                </c:pt>
                <c:pt idx="5176">
                  <c:v>3.5</c:v>
                </c:pt>
                <c:pt idx="5177">
                  <c:v>3.5</c:v>
                </c:pt>
                <c:pt idx="5178">
                  <c:v>3.5</c:v>
                </c:pt>
                <c:pt idx="5179">
                  <c:v>3.5</c:v>
                </c:pt>
                <c:pt idx="5180">
                  <c:v>3.5</c:v>
                </c:pt>
                <c:pt idx="5181">
                  <c:v>3.5</c:v>
                </c:pt>
                <c:pt idx="5182">
                  <c:v>3.5</c:v>
                </c:pt>
                <c:pt idx="5183">
                  <c:v>3.5</c:v>
                </c:pt>
                <c:pt idx="5184">
                  <c:v>3.5</c:v>
                </c:pt>
                <c:pt idx="5185">
                  <c:v>3.5</c:v>
                </c:pt>
                <c:pt idx="5186">
                  <c:v>3.5</c:v>
                </c:pt>
                <c:pt idx="5187">
                  <c:v>3.5</c:v>
                </c:pt>
                <c:pt idx="5188">
                  <c:v>3.5</c:v>
                </c:pt>
                <c:pt idx="5189">
                  <c:v>3.5</c:v>
                </c:pt>
                <c:pt idx="5190">
                  <c:v>3.5</c:v>
                </c:pt>
                <c:pt idx="5191">
                  <c:v>3.5</c:v>
                </c:pt>
                <c:pt idx="5192">
                  <c:v>3.5</c:v>
                </c:pt>
                <c:pt idx="5193">
                  <c:v>3.5</c:v>
                </c:pt>
                <c:pt idx="5194">
                  <c:v>3.5</c:v>
                </c:pt>
                <c:pt idx="5195">
                  <c:v>3.5</c:v>
                </c:pt>
                <c:pt idx="5196">
                  <c:v>3.5</c:v>
                </c:pt>
                <c:pt idx="5197">
                  <c:v>3.5</c:v>
                </c:pt>
                <c:pt idx="5198">
                  <c:v>3.5</c:v>
                </c:pt>
                <c:pt idx="5199">
                  <c:v>3.5</c:v>
                </c:pt>
                <c:pt idx="5200">
                  <c:v>3.5</c:v>
                </c:pt>
                <c:pt idx="5201">
                  <c:v>3.5</c:v>
                </c:pt>
                <c:pt idx="5202">
                  <c:v>3.5</c:v>
                </c:pt>
                <c:pt idx="5203">
                  <c:v>3.5</c:v>
                </c:pt>
                <c:pt idx="5204">
                  <c:v>3.5</c:v>
                </c:pt>
                <c:pt idx="5205">
                  <c:v>3.5</c:v>
                </c:pt>
                <c:pt idx="5206">
                  <c:v>3.5</c:v>
                </c:pt>
                <c:pt idx="5207">
                  <c:v>3.5</c:v>
                </c:pt>
                <c:pt idx="5208">
                  <c:v>3.5</c:v>
                </c:pt>
                <c:pt idx="5209">
                  <c:v>3.5</c:v>
                </c:pt>
                <c:pt idx="5210">
                  <c:v>3.5</c:v>
                </c:pt>
                <c:pt idx="5211">
                  <c:v>3.5</c:v>
                </c:pt>
                <c:pt idx="5212">
                  <c:v>3.5</c:v>
                </c:pt>
                <c:pt idx="5213">
                  <c:v>3.5</c:v>
                </c:pt>
                <c:pt idx="5214">
                  <c:v>3.5</c:v>
                </c:pt>
                <c:pt idx="5215">
                  <c:v>3.5</c:v>
                </c:pt>
                <c:pt idx="5216">
                  <c:v>3.5</c:v>
                </c:pt>
                <c:pt idx="5217">
                  <c:v>3.5</c:v>
                </c:pt>
                <c:pt idx="5218">
                  <c:v>3.5</c:v>
                </c:pt>
                <c:pt idx="5219">
                  <c:v>3.5</c:v>
                </c:pt>
                <c:pt idx="5220">
                  <c:v>3.5</c:v>
                </c:pt>
                <c:pt idx="5221">
                  <c:v>3.5</c:v>
                </c:pt>
                <c:pt idx="5222">
                  <c:v>3.5</c:v>
                </c:pt>
                <c:pt idx="5223">
                  <c:v>3.5</c:v>
                </c:pt>
                <c:pt idx="5224">
                  <c:v>3.5</c:v>
                </c:pt>
                <c:pt idx="5225">
                  <c:v>3.5</c:v>
                </c:pt>
                <c:pt idx="5226">
                  <c:v>3.5</c:v>
                </c:pt>
                <c:pt idx="5227">
                  <c:v>3.5</c:v>
                </c:pt>
                <c:pt idx="5228">
                  <c:v>3.5</c:v>
                </c:pt>
                <c:pt idx="5229">
                  <c:v>3.5</c:v>
                </c:pt>
                <c:pt idx="5230">
                  <c:v>3.5</c:v>
                </c:pt>
                <c:pt idx="5231">
                  <c:v>3.5</c:v>
                </c:pt>
                <c:pt idx="5232">
                  <c:v>3.5</c:v>
                </c:pt>
                <c:pt idx="5233">
                  <c:v>3.5</c:v>
                </c:pt>
                <c:pt idx="5234">
                  <c:v>3.5</c:v>
                </c:pt>
                <c:pt idx="5235">
                  <c:v>3.5</c:v>
                </c:pt>
                <c:pt idx="5236">
                  <c:v>3.5</c:v>
                </c:pt>
                <c:pt idx="5237">
                  <c:v>3.5</c:v>
                </c:pt>
                <c:pt idx="5238">
                  <c:v>3.5</c:v>
                </c:pt>
                <c:pt idx="5239">
                  <c:v>3.5</c:v>
                </c:pt>
                <c:pt idx="5240">
                  <c:v>3.5</c:v>
                </c:pt>
                <c:pt idx="5241">
                  <c:v>3.5</c:v>
                </c:pt>
                <c:pt idx="5242">
                  <c:v>3.5</c:v>
                </c:pt>
                <c:pt idx="5243">
                  <c:v>3.5</c:v>
                </c:pt>
                <c:pt idx="5244">
                  <c:v>3.5</c:v>
                </c:pt>
                <c:pt idx="5245">
                  <c:v>3.5</c:v>
                </c:pt>
                <c:pt idx="5246">
                  <c:v>3.5</c:v>
                </c:pt>
                <c:pt idx="5247">
                  <c:v>3.5</c:v>
                </c:pt>
                <c:pt idx="5248">
                  <c:v>3.5</c:v>
                </c:pt>
                <c:pt idx="5249">
                  <c:v>3.5</c:v>
                </c:pt>
                <c:pt idx="5250">
                  <c:v>3.5</c:v>
                </c:pt>
                <c:pt idx="5251">
                  <c:v>3.5</c:v>
                </c:pt>
                <c:pt idx="5252">
                  <c:v>3.5</c:v>
                </c:pt>
                <c:pt idx="5253">
                  <c:v>3.5</c:v>
                </c:pt>
                <c:pt idx="5255">
                  <c:v>4.5</c:v>
                </c:pt>
                <c:pt idx="5256">
                  <c:v>4.5</c:v>
                </c:pt>
                <c:pt idx="5257">
                  <c:v>4.5</c:v>
                </c:pt>
                <c:pt idx="5258">
                  <c:v>4.5</c:v>
                </c:pt>
                <c:pt idx="5259">
                  <c:v>4.5</c:v>
                </c:pt>
                <c:pt idx="5260">
                  <c:v>4.5</c:v>
                </c:pt>
                <c:pt idx="5261">
                  <c:v>4.5</c:v>
                </c:pt>
                <c:pt idx="5262">
                  <c:v>4.5</c:v>
                </c:pt>
                <c:pt idx="5263">
                  <c:v>4.5</c:v>
                </c:pt>
                <c:pt idx="5264">
                  <c:v>4.5</c:v>
                </c:pt>
                <c:pt idx="5265">
                  <c:v>4.5</c:v>
                </c:pt>
                <c:pt idx="5266">
                  <c:v>4.5</c:v>
                </c:pt>
                <c:pt idx="5267">
                  <c:v>4.5</c:v>
                </c:pt>
                <c:pt idx="5268">
                  <c:v>4.5</c:v>
                </c:pt>
                <c:pt idx="5269">
                  <c:v>4.5</c:v>
                </c:pt>
                <c:pt idx="5270">
                  <c:v>4.5</c:v>
                </c:pt>
                <c:pt idx="5271">
                  <c:v>4.5</c:v>
                </c:pt>
                <c:pt idx="5272">
                  <c:v>4.5</c:v>
                </c:pt>
                <c:pt idx="5273">
                  <c:v>4.5</c:v>
                </c:pt>
                <c:pt idx="5274">
                  <c:v>4.5</c:v>
                </c:pt>
                <c:pt idx="5275">
                  <c:v>4.5</c:v>
                </c:pt>
                <c:pt idx="5276">
                  <c:v>4.5</c:v>
                </c:pt>
                <c:pt idx="5277">
                  <c:v>4.5</c:v>
                </c:pt>
                <c:pt idx="5278">
                  <c:v>4.5</c:v>
                </c:pt>
                <c:pt idx="5279">
                  <c:v>4.5</c:v>
                </c:pt>
                <c:pt idx="5280">
                  <c:v>4.5</c:v>
                </c:pt>
                <c:pt idx="5281">
                  <c:v>4.5</c:v>
                </c:pt>
                <c:pt idx="5282">
                  <c:v>4.5</c:v>
                </c:pt>
                <c:pt idx="5283">
                  <c:v>4.5</c:v>
                </c:pt>
                <c:pt idx="5284">
                  <c:v>4.5</c:v>
                </c:pt>
                <c:pt idx="5285">
                  <c:v>4.5</c:v>
                </c:pt>
                <c:pt idx="5286">
                  <c:v>4.5</c:v>
                </c:pt>
                <c:pt idx="5287">
                  <c:v>4.5</c:v>
                </c:pt>
                <c:pt idx="5288">
                  <c:v>4.5</c:v>
                </c:pt>
                <c:pt idx="5289">
                  <c:v>4.5</c:v>
                </c:pt>
                <c:pt idx="5290">
                  <c:v>4.5</c:v>
                </c:pt>
                <c:pt idx="5291">
                  <c:v>4.5</c:v>
                </c:pt>
                <c:pt idx="5292">
                  <c:v>4.5</c:v>
                </c:pt>
                <c:pt idx="5293">
                  <c:v>4.5</c:v>
                </c:pt>
                <c:pt idx="5294">
                  <c:v>4.5</c:v>
                </c:pt>
                <c:pt idx="5295">
                  <c:v>4.5</c:v>
                </c:pt>
                <c:pt idx="5296">
                  <c:v>4.5</c:v>
                </c:pt>
                <c:pt idx="5297">
                  <c:v>4.5</c:v>
                </c:pt>
                <c:pt idx="5298">
                  <c:v>4.5</c:v>
                </c:pt>
                <c:pt idx="5299">
                  <c:v>4.5</c:v>
                </c:pt>
                <c:pt idx="5300">
                  <c:v>4.5</c:v>
                </c:pt>
                <c:pt idx="5301">
                  <c:v>4.5</c:v>
                </c:pt>
                <c:pt idx="5302">
                  <c:v>4.5</c:v>
                </c:pt>
                <c:pt idx="5303">
                  <c:v>4.5</c:v>
                </c:pt>
                <c:pt idx="5304">
                  <c:v>4.5</c:v>
                </c:pt>
                <c:pt idx="5305">
                  <c:v>4.5</c:v>
                </c:pt>
                <c:pt idx="5306">
                  <c:v>4.5</c:v>
                </c:pt>
                <c:pt idx="5307">
                  <c:v>4.5</c:v>
                </c:pt>
                <c:pt idx="5308">
                  <c:v>4.5</c:v>
                </c:pt>
                <c:pt idx="5309">
                  <c:v>4.5</c:v>
                </c:pt>
                <c:pt idx="5310">
                  <c:v>4.5</c:v>
                </c:pt>
                <c:pt idx="5311">
                  <c:v>4.5</c:v>
                </c:pt>
                <c:pt idx="5312">
                  <c:v>4.5</c:v>
                </c:pt>
                <c:pt idx="5313">
                  <c:v>4.5</c:v>
                </c:pt>
                <c:pt idx="5314">
                  <c:v>4.5</c:v>
                </c:pt>
                <c:pt idx="5315">
                  <c:v>4.5</c:v>
                </c:pt>
                <c:pt idx="5316">
                  <c:v>4.5</c:v>
                </c:pt>
                <c:pt idx="5317">
                  <c:v>4.5</c:v>
                </c:pt>
                <c:pt idx="5318">
                  <c:v>4.5</c:v>
                </c:pt>
                <c:pt idx="5319">
                  <c:v>4.5</c:v>
                </c:pt>
                <c:pt idx="5320">
                  <c:v>4.5</c:v>
                </c:pt>
                <c:pt idx="5321">
                  <c:v>4.5</c:v>
                </c:pt>
                <c:pt idx="5322">
                  <c:v>4.5</c:v>
                </c:pt>
                <c:pt idx="5323">
                  <c:v>4.5</c:v>
                </c:pt>
                <c:pt idx="5324">
                  <c:v>4.5</c:v>
                </c:pt>
                <c:pt idx="5325">
                  <c:v>4.5</c:v>
                </c:pt>
                <c:pt idx="5326">
                  <c:v>4.5</c:v>
                </c:pt>
                <c:pt idx="5327">
                  <c:v>4.5</c:v>
                </c:pt>
                <c:pt idx="5328">
                  <c:v>4.5</c:v>
                </c:pt>
                <c:pt idx="5329">
                  <c:v>4.5</c:v>
                </c:pt>
                <c:pt idx="5330">
                  <c:v>4.5</c:v>
                </c:pt>
                <c:pt idx="5331">
                  <c:v>4.5</c:v>
                </c:pt>
                <c:pt idx="5332">
                  <c:v>4.5</c:v>
                </c:pt>
                <c:pt idx="5333">
                  <c:v>4.5</c:v>
                </c:pt>
                <c:pt idx="5334">
                  <c:v>4.5</c:v>
                </c:pt>
                <c:pt idx="5335">
                  <c:v>4.5</c:v>
                </c:pt>
                <c:pt idx="5336">
                  <c:v>4.5</c:v>
                </c:pt>
                <c:pt idx="5337">
                  <c:v>4.5</c:v>
                </c:pt>
                <c:pt idx="5338">
                  <c:v>4.5</c:v>
                </c:pt>
                <c:pt idx="5339">
                  <c:v>4.5</c:v>
                </c:pt>
                <c:pt idx="5340">
                  <c:v>4.5</c:v>
                </c:pt>
                <c:pt idx="5341">
                  <c:v>4.5</c:v>
                </c:pt>
                <c:pt idx="5342">
                  <c:v>4.5</c:v>
                </c:pt>
                <c:pt idx="5343">
                  <c:v>4.5</c:v>
                </c:pt>
                <c:pt idx="5344">
                  <c:v>4.5</c:v>
                </c:pt>
                <c:pt idx="5345">
                  <c:v>4.5</c:v>
                </c:pt>
                <c:pt idx="5346">
                  <c:v>4.5</c:v>
                </c:pt>
                <c:pt idx="5347">
                  <c:v>4.5</c:v>
                </c:pt>
                <c:pt idx="5348">
                  <c:v>4.5</c:v>
                </c:pt>
                <c:pt idx="5349">
                  <c:v>4.5</c:v>
                </c:pt>
                <c:pt idx="5350">
                  <c:v>4.5</c:v>
                </c:pt>
                <c:pt idx="5351">
                  <c:v>4.5</c:v>
                </c:pt>
                <c:pt idx="5352">
                  <c:v>4.5</c:v>
                </c:pt>
                <c:pt idx="5353">
                  <c:v>4.5</c:v>
                </c:pt>
                <c:pt idx="5354">
                  <c:v>4.5</c:v>
                </c:pt>
                <c:pt idx="5355">
                  <c:v>4.5</c:v>
                </c:pt>
                <c:pt idx="5356">
                  <c:v>4.5</c:v>
                </c:pt>
                <c:pt idx="5357">
                  <c:v>4.5</c:v>
                </c:pt>
                <c:pt idx="5358">
                  <c:v>4.5</c:v>
                </c:pt>
                <c:pt idx="5359">
                  <c:v>4.5</c:v>
                </c:pt>
                <c:pt idx="5360">
                  <c:v>4.5</c:v>
                </c:pt>
                <c:pt idx="5361">
                  <c:v>4.5</c:v>
                </c:pt>
                <c:pt idx="5362">
                  <c:v>4.5</c:v>
                </c:pt>
                <c:pt idx="5363">
                  <c:v>4.5</c:v>
                </c:pt>
                <c:pt idx="5364">
                  <c:v>4.5</c:v>
                </c:pt>
                <c:pt idx="5365">
                  <c:v>4.5</c:v>
                </c:pt>
                <c:pt idx="5366">
                  <c:v>4.5</c:v>
                </c:pt>
                <c:pt idx="5367">
                  <c:v>4.5</c:v>
                </c:pt>
                <c:pt idx="5368">
                  <c:v>4.5</c:v>
                </c:pt>
                <c:pt idx="5369">
                  <c:v>4.5</c:v>
                </c:pt>
                <c:pt idx="5370">
                  <c:v>4.5</c:v>
                </c:pt>
                <c:pt idx="5371">
                  <c:v>4.5</c:v>
                </c:pt>
                <c:pt idx="5372">
                  <c:v>4.5</c:v>
                </c:pt>
                <c:pt idx="5373">
                  <c:v>4.5</c:v>
                </c:pt>
                <c:pt idx="5374">
                  <c:v>4.5</c:v>
                </c:pt>
                <c:pt idx="5375">
                  <c:v>4.5</c:v>
                </c:pt>
                <c:pt idx="5376">
                  <c:v>4.5</c:v>
                </c:pt>
                <c:pt idx="5377">
                  <c:v>4.5</c:v>
                </c:pt>
                <c:pt idx="5378">
                  <c:v>4.5</c:v>
                </c:pt>
                <c:pt idx="5379">
                  <c:v>4.5</c:v>
                </c:pt>
                <c:pt idx="5380">
                  <c:v>4.5</c:v>
                </c:pt>
                <c:pt idx="5381">
                  <c:v>4.5</c:v>
                </c:pt>
                <c:pt idx="5382">
                  <c:v>4.5</c:v>
                </c:pt>
                <c:pt idx="5383">
                  <c:v>4.5</c:v>
                </c:pt>
                <c:pt idx="5384">
                  <c:v>4.5</c:v>
                </c:pt>
                <c:pt idx="5385">
                  <c:v>4.5</c:v>
                </c:pt>
                <c:pt idx="5386">
                  <c:v>4.5</c:v>
                </c:pt>
                <c:pt idx="5387">
                  <c:v>4.5</c:v>
                </c:pt>
                <c:pt idx="5388">
                  <c:v>4.5</c:v>
                </c:pt>
                <c:pt idx="5389">
                  <c:v>4.5</c:v>
                </c:pt>
                <c:pt idx="5390">
                  <c:v>4.5</c:v>
                </c:pt>
                <c:pt idx="5391">
                  <c:v>4.5</c:v>
                </c:pt>
                <c:pt idx="5392">
                  <c:v>4.5</c:v>
                </c:pt>
                <c:pt idx="5393">
                  <c:v>4.5</c:v>
                </c:pt>
                <c:pt idx="5394">
                  <c:v>4.5</c:v>
                </c:pt>
                <c:pt idx="5395">
                  <c:v>4.5</c:v>
                </c:pt>
                <c:pt idx="5396">
                  <c:v>4.5</c:v>
                </c:pt>
                <c:pt idx="5397">
                  <c:v>4.5</c:v>
                </c:pt>
                <c:pt idx="5398">
                  <c:v>4.5</c:v>
                </c:pt>
                <c:pt idx="5399">
                  <c:v>4.5</c:v>
                </c:pt>
                <c:pt idx="5400">
                  <c:v>4.5</c:v>
                </c:pt>
                <c:pt idx="5401">
                  <c:v>4.5</c:v>
                </c:pt>
                <c:pt idx="5402">
                  <c:v>4.5</c:v>
                </c:pt>
                <c:pt idx="5403">
                  <c:v>4.5</c:v>
                </c:pt>
                <c:pt idx="5404">
                  <c:v>4.5</c:v>
                </c:pt>
                <c:pt idx="5405">
                  <c:v>4.5</c:v>
                </c:pt>
                <c:pt idx="5406">
                  <c:v>4.5</c:v>
                </c:pt>
                <c:pt idx="5407">
                  <c:v>4.5</c:v>
                </c:pt>
                <c:pt idx="5408">
                  <c:v>4.5</c:v>
                </c:pt>
                <c:pt idx="5409">
                  <c:v>4.5</c:v>
                </c:pt>
                <c:pt idx="5410">
                  <c:v>4.5</c:v>
                </c:pt>
                <c:pt idx="5411">
                  <c:v>4.5</c:v>
                </c:pt>
                <c:pt idx="5412">
                  <c:v>4.5</c:v>
                </c:pt>
                <c:pt idx="5413">
                  <c:v>4.5</c:v>
                </c:pt>
                <c:pt idx="5414">
                  <c:v>4.5</c:v>
                </c:pt>
                <c:pt idx="5415">
                  <c:v>4.5</c:v>
                </c:pt>
                <c:pt idx="5416">
                  <c:v>4.5</c:v>
                </c:pt>
                <c:pt idx="5417">
                  <c:v>4.5</c:v>
                </c:pt>
                <c:pt idx="5418">
                  <c:v>4.5</c:v>
                </c:pt>
                <c:pt idx="5419">
                  <c:v>4.5</c:v>
                </c:pt>
                <c:pt idx="5420">
                  <c:v>4.5</c:v>
                </c:pt>
                <c:pt idx="5421">
                  <c:v>4.5</c:v>
                </c:pt>
                <c:pt idx="5422">
                  <c:v>4.5</c:v>
                </c:pt>
                <c:pt idx="5423">
                  <c:v>4.5</c:v>
                </c:pt>
                <c:pt idx="5424">
                  <c:v>4.5</c:v>
                </c:pt>
                <c:pt idx="5425">
                  <c:v>4.5</c:v>
                </c:pt>
                <c:pt idx="5426">
                  <c:v>4.5</c:v>
                </c:pt>
                <c:pt idx="5427">
                  <c:v>4.5</c:v>
                </c:pt>
                <c:pt idx="5428">
                  <c:v>4.5</c:v>
                </c:pt>
                <c:pt idx="5429">
                  <c:v>4.5</c:v>
                </c:pt>
                <c:pt idx="5430">
                  <c:v>4.5</c:v>
                </c:pt>
                <c:pt idx="5431">
                  <c:v>4.5</c:v>
                </c:pt>
                <c:pt idx="5432">
                  <c:v>4.5</c:v>
                </c:pt>
                <c:pt idx="5433">
                  <c:v>4.5</c:v>
                </c:pt>
                <c:pt idx="5434">
                  <c:v>4.5</c:v>
                </c:pt>
                <c:pt idx="5435">
                  <c:v>4.5</c:v>
                </c:pt>
                <c:pt idx="5436">
                  <c:v>4.5</c:v>
                </c:pt>
                <c:pt idx="5437">
                  <c:v>4.5</c:v>
                </c:pt>
                <c:pt idx="5438">
                  <c:v>4.5</c:v>
                </c:pt>
                <c:pt idx="5439">
                  <c:v>4.5</c:v>
                </c:pt>
                <c:pt idx="5440">
                  <c:v>4.5</c:v>
                </c:pt>
                <c:pt idx="5441">
                  <c:v>4.5</c:v>
                </c:pt>
                <c:pt idx="5442">
                  <c:v>4.5</c:v>
                </c:pt>
                <c:pt idx="5443">
                  <c:v>4.5</c:v>
                </c:pt>
                <c:pt idx="5444">
                  <c:v>4.5</c:v>
                </c:pt>
                <c:pt idx="5445">
                  <c:v>4.5</c:v>
                </c:pt>
                <c:pt idx="5446">
                  <c:v>4.5</c:v>
                </c:pt>
                <c:pt idx="5447">
                  <c:v>4.5</c:v>
                </c:pt>
                <c:pt idx="5448">
                  <c:v>4.5</c:v>
                </c:pt>
                <c:pt idx="5449">
                  <c:v>4.5</c:v>
                </c:pt>
                <c:pt idx="5450">
                  <c:v>4.5</c:v>
                </c:pt>
                <c:pt idx="5451">
                  <c:v>4.5</c:v>
                </c:pt>
                <c:pt idx="5452">
                  <c:v>4.5</c:v>
                </c:pt>
                <c:pt idx="5453">
                  <c:v>4.5</c:v>
                </c:pt>
                <c:pt idx="5454">
                  <c:v>4.5</c:v>
                </c:pt>
                <c:pt idx="5455">
                  <c:v>4.5</c:v>
                </c:pt>
                <c:pt idx="5456">
                  <c:v>4.5</c:v>
                </c:pt>
                <c:pt idx="5457">
                  <c:v>4.5</c:v>
                </c:pt>
                <c:pt idx="5458">
                  <c:v>4.5</c:v>
                </c:pt>
                <c:pt idx="5459">
                  <c:v>4.5</c:v>
                </c:pt>
                <c:pt idx="5460">
                  <c:v>4.5</c:v>
                </c:pt>
                <c:pt idx="5461">
                  <c:v>4.5</c:v>
                </c:pt>
                <c:pt idx="5462">
                  <c:v>4.5</c:v>
                </c:pt>
                <c:pt idx="5463">
                  <c:v>4.5</c:v>
                </c:pt>
                <c:pt idx="5464">
                  <c:v>4.5</c:v>
                </c:pt>
                <c:pt idx="5465">
                  <c:v>4.5</c:v>
                </c:pt>
                <c:pt idx="5466">
                  <c:v>4.5</c:v>
                </c:pt>
                <c:pt idx="5467">
                  <c:v>4.5</c:v>
                </c:pt>
                <c:pt idx="5468">
                  <c:v>4.5</c:v>
                </c:pt>
                <c:pt idx="5469">
                  <c:v>4.5</c:v>
                </c:pt>
                <c:pt idx="5470">
                  <c:v>4.5</c:v>
                </c:pt>
                <c:pt idx="5471">
                  <c:v>4.5</c:v>
                </c:pt>
                <c:pt idx="5472">
                  <c:v>4.5</c:v>
                </c:pt>
                <c:pt idx="5473">
                  <c:v>4.5</c:v>
                </c:pt>
                <c:pt idx="5474">
                  <c:v>4.5</c:v>
                </c:pt>
                <c:pt idx="5475">
                  <c:v>4.5</c:v>
                </c:pt>
                <c:pt idx="5476">
                  <c:v>4.5</c:v>
                </c:pt>
                <c:pt idx="5477">
                  <c:v>4.5</c:v>
                </c:pt>
                <c:pt idx="5478">
                  <c:v>4.5</c:v>
                </c:pt>
                <c:pt idx="5479">
                  <c:v>4.5</c:v>
                </c:pt>
                <c:pt idx="5480">
                  <c:v>4.5</c:v>
                </c:pt>
                <c:pt idx="5481">
                  <c:v>4.5</c:v>
                </c:pt>
                <c:pt idx="5482">
                  <c:v>4.5</c:v>
                </c:pt>
                <c:pt idx="5483">
                  <c:v>4.5</c:v>
                </c:pt>
                <c:pt idx="5484">
                  <c:v>4.5</c:v>
                </c:pt>
                <c:pt idx="5485">
                  <c:v>4.5</c:v>
                </c:pt>
                <c:pt idx="5486">
                  <c:v>4.5</c:v>
                </c:pt>
                <c:pt idx="5487">
                  <c:v>4.5</c:v>
                </c:pt>
                <c:pt idx="5488">
                  <c:v>4.5</c:v>
                </c:pt>
                <c:pt idx="5489">
                  <c:v>4.5</c:v>
                </c:pt>
                <c:pt idx="5490">
                  <c:v>4.5</c:v>
                </c:pt>
                <c:pt idx="5491">
                  <c:v>4.5</c:v>
                </c:pt>
                <c:pt idx="5492">
                  <c:v>4.5</c:v>
                </c:pt>
                <c:pt idx="5493">
                  <c:v>4.5</c:v>
                </c:pt>
                <c:pt idx="5494">
                  <c:v>4.5</c:v>
                </c:pt>
                <c:pt idx="5495">
                  <c:v>4.5</c:v>
                </c:pt>
                <c:pt idx="5496">
                  <c:v>4.5</c:v>
                </c:pt>
                <c:pt idx="5497">
                  <c:v>4.5</c:v>
                </c:pt>
                <c:pt idx="5498">
                  <c:v>4.5</c:v>
                </c:pt>
                <c:pt idx="5499">
                  <c:v>4.5</c:v>
                </c:pt>
                <c:pt idx="5500">
                  <c:v>4.5</c:v>
                </c:pt>
                <c:pt idx="5501">
                  <c:v>4.5</c:v>
                </c:pt>
                <c:pt idx="5502">
                  <c:v>4.5</c:v>
                </c:pt>
                <c:pt idx="5503">
                  <c:v>4.5</c:v>
                </c:pt>
                <c:pt idx="5504">
                  <c:v>4.5</c:v>
                </c:pt>
                <c:pt idx="5505">
                  <c:v>4.5</c:v>
                </c:pt>
                <c:pt idx="5506">
                  <c:v>4.5</c:v>
                </c:pt>
                <c:pt idx="5507">
                  <c:v>4.5</c:v>
                </c:pt>
                <c:pt idx="5508">
                  <c:v>4.5</c:v>
                </c:pt>
                <c:pt idx="5509">
                  <c:v>4.5</c:v>
                </c:pt>
                <c:pt idx="5510">
                  <c:v>4.5</c:v>
                </c:pt>
                <c:pt idx="5511">
                  <c:v>4.5</c:v>
                </c:pt>
                <c:pt idx="5512">
                  <c:v>4.5</c:v>
                </c:pt>
                <c:pt idx="5513">
                  <c:v>4.5</c:v>
                </c:pt>
                <c:pt idx="5514">
                  <c:v>4.5</c:v>
                </c:pt>
                <c:pt idx="5515">
                  <c:v>4.5</c:v>
                </c:pt>
                <c:pt idx="5516">
                  <c:v>4.5</c:v>
                </c:pt>
                <c:pt idx="5517">
                  <c:v>4.5</c:v>
                </c:pt>
                <c:pt idx="5518">
                  <c:v>4.5</c:v>
                </c:pt>
                <c:pt idx="5519">
                  <c:v>4.5</c:v>
                </c:pt>
                <c:pt idx="5520">
                  <c:v>4.5</c:v>
                </c:pt>
                <c:pt idx="5521">
                  <c:v>4.5</c:v>
                </c:pt>
                <c:pt idx="5522">
                  <c:v>4.5</c:v>
                </c:pt>
                <c:pt idx="5523">
                  <c:v>4.5</c:v>
                </c:pt>
                <c:pt idx="5524">
                  <c:v>4.5</c:v>
                </c:pt>
                <c:pt idx="5525">
                  <c:v>4.5</c:v>
                </c:pt>
                <c:pt idx="5526">
                  <c:v>4.5</c:v>
                </c:pt>
                <c:pt idx="5527">
                  <c:v>4.5</c:v>
                </c:pt>
                <c:pt idx="5528">
                  <c:v>4.5</c:v>
                </c:pt>
                <c:pt idx="5529">
                  <c:v>4.5</c:v>
                </c:pt>
                <c:pt idx="5530">
                  <c:v>4.5</c:v>
                </c:pt>
                <c:pt idx="5531">
                  <c:v>4.5</c:v>
                </c:pt>
                <c:pt idx="5532">
                  <c:v>4.5</c:v>
                </c:pt>
                <c:pt idx="5533">
                  <c:v>4.5</c:v>
                </c:pt>
                <c:pt idx="5534">
                  <c:v>4.5</c:v>
                </c:pt>
                <c:pt idx="5535">
                  <c:v>4.5</c:v>
                </c:pt>
                <c:pt idx="5536">
                  <c:v>4.5</c:v>
                </c:pt>
                <c:pt idx="5537">
                  <c:v>4.5</c:v>
                </c:pt>
                <c:pt idx="5538">
                  <c:v>4.5</c:v>
                </c:pt>
                <c:pt idx="5539">
                  <c:v>4.5</c:v>
                </c:pt>
                <c:pt idx="5540">
                  <c:v>4.5</c:v>
                </c:pt>
                <c:pt idx="5541">
                  <c:v>4.5</c:v>
                </c:pt>
                <c:pt idx="5542">
                  <c:v>4.5</c:v>
                </c:pt>
                <c:pt idx="5543">
                  <c:v>4.5</c:v>
                </c:pt>
                <c:pt idx="5544">
                  <c:v>4.5</c:v>
                </c:pt>
                <c:pt idx="5545">
                  <c:v>4.5</c:v>
                </c:pt>
                <c:pt idx="5546">
                  <c:v>4.5</c:v>
                </c:pt>
                <c:pt idx="5547">
                  <c:v>4.5</c:v>
                </c:pt>
                <c:pt idx="5548">
                  <c:v>4.5</c:v>
                </c:pt>
                <c:pt idx="5549">
                  <c:v>4.5</c:v>
                </c:pt>
                <c:pt idx="5550">
                  <c:v>4.5</c:v>
                </c:pt>
                <c:pt idx="5551">
                  <c:v>4.5</c:v>
                </c:pt>
                <c:pt idx="5552">
                  <c:v>4.5</c:v>
                </c:pt>
                <c:pt idx="5553">
                  <c:v>4.5</c:v>
                </c:pt>
                <c:pt idx="5554">
                  <c:v>4.5</c:v>
                </c:pt>
                <c:pt idx="5555">
                  <c:v>4.5</c:v>
                </c:pt>
                <c:pt idx="5556">
                  <c:v>4.5</c:v>
                </c:pt>
                <c:pt idx="5557">
                  <c:v>4.5</c:v>
                </c:pt>
                <c:pt idx="5558">
                  <c:v>4.5</c:v>
                </c:pt>
                <c:pt idx="5559">
                  <c:v>4.5</c:v>
                </c:pt>
                <c:pt idx="5560">
                  <c:v>4.5</c:v>
                </c:pt>
                <c:pt idx="5561">
                  <c:v>4.5</c:v>
                </c:pt>
                <c:pt idx="5562">
                  <c:v>4.5</c:v>
                </c:pt>
                <c:pt idx="5563">
                  <c:v>4.5</c:v>
                </c:pt>
                <c:pt idx="5564">
                  <c:v>4.5</c:v>
                </c:pt>
                <c:pt idx="5565">
                  <c:v>4.5</c:v>
                </c:pt>
                <c:pt idx="5566">
                  <c:v>4.5</c:v>
                </c:pt>
                <c:pt idx="5567">
                  <c:v>4.5</c:v>
                </c:pt>
                <c:pt idx="5568">
                  <c:v>4.5</c:v>
                </c:pt>
                <c:pt idx="5569">
                  <c:v>4.5</c:v>
                </c:pt>
                <c:pt idx="5570">
                  <c:v>4.5</c:v>
                </c:pt>
                <c:pt idx="5571">
                  <c:v>4.5</c:v>
                </c:pt>
                <c:pt idx="5572">
                  <c:v>4.5</c:v>
                </c:pt>
                <c:pt idx="5573">
                  <c:v>4.5</c:v>
                </c:pt>
                <c:pt idx="5574">
                  <c:v>4.5</c:v>
                </c:pt>
                <c:pt idx="5575">
                  <c:v>4.5</c:v>
                </c:pt>
                <c:pt idx="5576">
                  <c:v>4.5</c:v>
                </c:pt>
                <c:pt idx="5577">
                  <c:v>4.5</c:v>
                </c:pt>
                <c:pt idx="5578">
                  <c:v>4.5</c:v>
                </c:pt>
                <c:pt idx="5579">
                  <c:v>4.5</c:v>
                </c:pt>
                <c:pt idx="5580">
                  <c:v>4.5</c:v>
                </c:pt>
                <c:pt idx="5581">
                  <c:v>4.5</c:v>
                </c:pt>
                <c:pt idx="5582">
                  <c:v>4.5</c:v>
                </c:pt>
                <c:pt idx="5583">
                  <c:v>4.5</c:v>
                </c:pt>
                <c:pt idx="5584">
                  <c:v>4.5</c:v>
                </c:pt>
                <c:pt idx="5585">
                  <c:v>4.5</c:v>
                </c:pt>
                <c:pt idx="5586">
                  <c:v>4.5</c:v>
                </c:pt>
                <c:pt idx="5587">
                  <c:v>4.5</c:v>
                </c:pt>
                <c:pt idx="5588">
                  <c:v>4.5</c:v>
                </c:pt>
                <c:pt idx="5589">
                  <c:v>4.5</c:v>
                </c:pt>
                <c:pt idx="5590">
                  <c:v>4.5</c:v>
                </c:pt>
                <c:pt idx="5591">
                  <c:v>4.5</c:v>
                </c:pt>
                <c:pt idx="5592">
                  <c:v>4.5</c:v>
                </c:pt>
                <c:pt idx="5593">
                  <c:v>4.5</c:v>
                </c:pt>
                <c:pt idx="5594">
                  <c:v>4.5</c:v>
                </c:pt>
                <c:pt idx="5595">
                  <c:v>4.5</c:v>
                </c:pt>
                <c:pt idx="5596">
                  <c:v>4.5</c:v>
                </c:pt>
                <c:pt idx="5597">
                  <c:v>4.5</c:v>
                </c:pt>
                <c:pt idx="5598">
                  <c:v>4.5</c:v>
                </c:pt>
                <c:pt idx="5599">
                  <c:v>4.5</c:v>
                </c:pt>
                <c:pt idx="5600">
                  <c:v>4.5</c:v>
                </c:pt>
                <c:pt idx="5601">
                  <c:v>4.5</c:v>
                </c:pt>
                <c:pt idx="5602">
                  <c:v>4.5</c:v>
                </c:pt>
                <c:pt idx="5603">
                  <c:v>4.5</c:v>
                </c:pt>
                <c:pt idx="5604">
                  <c:v>4.5</c:v>
                </c:pt>
                <c:pt idx="5605">
                  <c:v>4.5</c:v>
                </c:pt>
                <c:pt idx="5606">
                  <c:v>4.5</c:v>
                </c:pt>
                <c:pt idx="5607">
                  <c:v>4.5</c:v>
                </c:pt>
                <c:pt idx="5608">
                  <c:v>4.5</c:v>
                </c:pt>
                <c:pt idx="5609">
                  <c:v>4.5</c:v>
                </c:pt>
                <c:pt idx="5610">
                  <c:v>4.5</c:v>
                </c:pt>
                <c:pt idx="5611">
                  <c:v>4.5</c:v>
                </c:pt>
                <c:pt idx="5612">
                  <c:v>4.5</c:v>
                </c:pt>
                <c:pt idx="5613">
                  <c:v>4.5</c:v>
                </c:pt>
                <c:pt idx="5614">
                  <c:v>4.5</c:v>
                </c:pt>
                <c:pt idx="5615">
                  <c:v>4.5</c:v>
                </c:pt>
                <c:pt idx="5616">
                  <c:v>4.5</c:v>
                </c:pt>
                <c:pt idx="5617">
                  <c:v>4.5</c:v>
                </c:pt>
                <c:pt idx="5618">
                  <c:v>4.5</c:v>
                </c:pt>
                <c:pt idx="5619">
                  <c:v>4.5</c:v>
                </c:pt>
                <c:pt idx="5620">
                  <c:v>4.5</c:v>
                </c:pt>
                <c:pt idx="5621">
                  <c:v>4.5</c:v>
                </c:pt>
                <c:pt idx="5622">
                  <c:v>4.5</c:v>
                </c:pt>
                <c:pt idx="5623">
                  <c:v>4.5</c:v>
                </c:pt>
                <c:pt idx="5624">
                  <c:v>4.5</c:v>
                </c:pt>
                <c:pt idx="5625">
                  <c:v>4.5</c:v>
                </c:pt>
                <c:pt idx="5626">
                  <c:v>4.5</c:v>
                </c:pt>
                <c:pt idx="5627">
                  <c:v>4.5</c:v>
                </c:pt>
                <c:pt idx="5628">
                  <c:v>4.5</c:v>
                </c:pt>
                <c:pt idx="5629">
                  <c:v>4.5</c:v>
                </c:pt>
                <c:pt idx="5630">
                  <c:v>4.5</c:v>
                </c:pt>
                <c:pt idx="5631">
                  <c:v>4.5</c:v>
                </c:pt>
                <c:pt idx="5632">
                  <c:v>4.5</c:v>
                </c:pt>
                <c:pt idx="5633">
                  <c:v>4.5</c:v>
                </c:pt>
                <c:pt idx="5634">
                  <c:v>4.5</c:v>
                </c:pt>
                <c:pt idx="5635">
                  <c:v>4.5</c:v>
                </c:pt>
                <c:pt idx="5636">
                  <c:v>4.5</c:v>
                </c:pt>
                <c:pt idx="5637">
                  <c:v>4.5</c:v>
                </c:pt>
                <c:pt idx="5638">
                  <c:v>4.5</c:v>
                </c:pt>
                <c:pt idx="5639">
                  <c:v>4.5</c:v>
                </c:pt>
                <c:pt idx="5640">
                  <c:v>4.5</c:v>
                </c:pt>
                <c:pt idx="5641">
                  <c:v>4.5</c:v>
                </c:pt>
                <c:pt idx="5642">
                  <c:v>4.5</c:v>
                </c:pt>
                <c:pt idx="5643">
                  <c:v>4.5</c:v>
                </c:pt>
                <c:pt idx="5644">
                  <c:v>4.5</c:v>
                </c:pt>
                <c:pt idx="5645">
                  <c:v>4.5</c:v>
                </c:pt>
                <c:pt idx="5646">
                  <c:v>4.5</c:v>
                </c:pt>
                <c:pt idx="5647">
                  <c:v>4.5</c:v>
                </c:pt>
                <c:pt idx="5648">
                  <c:v>4.5</c:v>
                </c:pt>
                <c:pt idx="5649">
                  <c:v>4.5</c:v>
                </c:pt>
                <c:pt idx="5650">
                  <c:v>4.5</c:v>
                </c:pt>
                <c:pt idx="5651">
                  <c:v>4.5</c:v>
                </c:pt>
                <c:pt idx="5652">
                  <c:v>4.5</c:v>
                </c:pt>
                <c:pt idx="5653">
                  <c:v>4.5</c:v>
                </c:pt>
                <c:pt idx="5654">
                  <c:v>4.5</c:v>
                </c:pt>
                <c:pt idx="5655">
                  <c:v>4.5</c:v>
                </c:pt>
                <c:pt idx="5656">
                  <c:v>4.5</c:v>
                </c:pt>
                <c:pt idx="5657">
                  <c:v>4.5</c:v>
                </c:pt>
                <c:pt idx="5658">
                  <c:v>4.5</c:v>
                </c:pt>
                <c:pt idx="5659">
                  <c:v>4.5</c:v>
                </c:pt>
                <c:pt idx="5660">
                  <c:v>4.5</c:v>
                </c:pt>
                <c:pt idx="5661">
                  <c:v>4.5</c:v>
                </c:pt>
                <c:pt idx="5662">
                  <c:v>4.5</c:v>
                </c:pt>
                <c:pt idx="5663">
                  <c:v>4.5</c:v>
                </c:pt>
                <c:pt idx="5664">
                  <c:v>4.5</c:v>
                </c:pt>
                <c:pt idx="5665">
                  <c:v>4.5</c:v>
                </c:pt>
                <c:pt idx="5666">
                  <c:v>4.5</c:v>
                </c:pt>
                <c:pt idx="5667">
                  <c:v>4.5</c:v>
                </c:pt>
                <c:pt idx="5668">
                  <c:v>4.5</c:v>
                </c:pt>
                <c:pt idx="5669">
                  <c:v>4.5</c:v>
                </c:pt>
                <c:pt idx="5670">
                  <c:v>4.5</c:v>
                </c:pt>
                <c:pt idx="5671">
                  <c:v>4.5</c:v>
                </c:pt>
                <c:pt idx="5672">
                  <c:v>4.5</c:v>
                </c:pt>
                <c:pt idx="5673">
                  <c:v>4.5</c:v>
                </c:pt>
                <c:pt idx="5674">
                  <c:v>4.5</c:v>
                </c:pt>
                <c:pt idx="5675">
                  <c:v>4.5</c:v>
                </c:pt>
                <c:pt idx="5676">
                  <c:v>4.5</c:v>
                </c:pt>
                <c:pt idx="5677">
                  <c:v>4.5</c:v>
                </c:pt>
                <c:pt idx="5678">
                  <c:v>4.5</c:v>
                </c:pt>
                <c:pt idx="5679">
                  <c:v>4.5</c:v>
                </c:pt>
                <c:pt idx="5680">
                  <c:v>4.5</c:v>
                </c:pt>
                <c:pt idx="5681">
                  <c:v>4.5</c:v>
                </c:pt>
                <c:pt idx="5682">
                  <c:v>4.5</c:v>
                </c:pt>
                <c:pt idx="5683">
                  <c:v>4.5</c:v>
                </c:pt>
                <c:pt idx="5684">
                  <c:v>4.5</c:v>
                </c:pt>
                <c:pt idx="5685">
                  <c:v>4.5</c:v>
                </c:pt>
                <c:pt idx="5686">
                  <c:v>4.5</c:v>
                </c:pt>
                <c:pt idx="5687">
                  <c:v>4.5</c:v>
                </c:pt>
                <c:pt idx="5688">
                  <c:v>4.5</c:v>
                </c:pt>
                <c:pt idx="5689">
                  <c:v>4.5</c:v>
                </c:pt>
                <c:pt idx="5690">
                  <c:v>4.5</c:v>
                </c:pt>
                <c:pt idx="5691">
                  <c:v>4.5</c:v>
                </c:pt>
                <c:pt idx="5692">
                  <c:v>4.5</c:v>
                </c:pt>
                <c:pt idx="5693">
                  <c:v>4.5</c:v>
                </c:pt>
                <c:pt idx="5694">
                  <c:v>4.5</c:v>
                </c:pt>
                <c:pt idx="5695">
                  <c:v>4.5</c:v>
                </c:pt>
                <c:pt idx="5696">
                  <c:v>4.5</c:v>
                </c:pt>
                <c:pt idx="5697">
                  <c:v>4.5</c:v>
                </c:pt>
                <c:pt idx="5698">
                  <c:v>4.5</c:v>
                </c:pt>
                <c:pt idx="5699">
                  <c:v>4.5</c:v>
                </c:pt>
                <c:pt idx="5700">
                  <c:v>4.5</c:v>
                </c:pt>
                <c:pt idx="5701">
                  <c:v>4.5</c:v>
                </c:pt>
                <c:pt idx="5702">
                  <c:v>4.5</c:v>
                </c:pt>
                <c:pt idx="5703">
                  <c:v>4.5</c:v>
                </c:pt>
                <c:pt idx="5704">
                  <c:v>4.5</c:v>
                </c:pt>
                <c:pt idx="5705">
                  <c:v>4.5</c:v>
                </c:pt>
                <c:pt idx="5706">
                  <c:v>4.5</c:v>
                </c:pt>
                <c:pt idx="5707">
                  <c:v>4.5</c:v>
                </c:pt>
                <c:pt idx="5708">
                  <c:v>4.5</c:v>
                </c:pt>
                <c:pt idx="5709">
                  <c:v>4.5</c:v>
                </c:pt>
                <c:pt idx="5710">
                  <c:v>4.5</c:v>
                </c:pt>
                <c:pt idx="5711">
                  <c:v>4.5</c:v>
                </c:pt>
                <c:pt idx="5712">
                  <c:v>4.5</c:v>
                </c:pt>
                <c:pt idx="5713">
                  <c:v>4.5</c:v>
                </c:pt>
                <c:pt idx="5714">
                  <c:v>4.5</c:v>
                </c:pt>
                <c:pt idx="5715">
                  <c:v>4.5</c:v>
                </c:pt>
                <c:pt idx="5716">
                  <c:v>4.5</c:v>
                </c:pt>
                <c:pt idx="5717">
                  <c:v>4.5</c:v>
                </c:pt>
                <c:pt idx="5718">
                  <c:v>4.5</c:v>
                </c:pt>
                <c:pt idx="5719">
                  <c:v>4.5</c:v>
                </c:pt>
                <c:pt idx="5720">
                  <c:v>4.5</c:v>
                </c:pt>
                <c:pt idx="5721">
                  <c:v>4.5</c:v>
                </c:pt>
                <c:pt idx="5722">
                  <c:v>4.5</c:v>
                </c:pt>
                <c:pt idx="5723">
                  <c:v>4.5</c:v>
                </c:pt>
                <c:pt idx="5724">
                  <c:v>4.5</c:v>
                </c:pt>
                <c:pt idx="5725">
                  <c:v>4.5</c:v>
                </c:pt>
                <c:pt idx="5726">
                  <c:v>4.5</c:v>
                </c:pt>
                <c:pt idx="5727">
                  <c:v>4.5</c:v>
                </c:pt>
                <c:pt idx="5728">
                  <c:v>4.5</c:v>
                </c:pt>
                <c:pt idx="5729">
                  <c:v>4.5</c:v>
                </c:pt>
                <c:pt idx="5730">
                  <c:v>4.5</c:v>
                </c:pt>
                <c:pt idx="5731">
                  <c:v>4.5</c:v>
                </c:pt>
                <c:pt idx="5732">
                  <c:v>4.5</c:v>
                </c:pt>
                <c:pt idx="5733">
                  <c:v>4.5</c:v>
                </c:pt>
                <c:pt idx="5734">
                  <c:v>4.5</c:v>
                </c:pt>
                <c:pt idx="5735">
                  <c:v>4.5</c:v>
                </c:pt>
                <c:pt idx="5736">
                  <c:v>4.5</c:v>
                </c:pt>
                <c:pt idx="5737">
                  <c:v>4.5</c:v>
                </c:pt>
                <c:pt idx="5738">
                  <c:v>4.5</c:v>
                </c:pt>
                <c:pt idx="5739">
                  <c:v>4.5</c:v>
                </c:pt>
                <c:pt idx="5740">
                  <c:v>4.5</c:v>
                </c:pt>
                <c:pt idx="5741">
                  <c:v>4.5</c:v>
                </c:pt>
                <c:pt idx="5742">
                  <c:v>4.5</c:v>
                </c:pt>
                <c:pt idx="5743">
                  <c:v>4.5</c:v>
                </c:pt>
                <c:pt idx="5744">
                  <c:v>4.5</c:v>
                </c:pt>
                <c:pt idx="5745">
                  <c:v>4.5</c:v>
                </c:pt>
                <c:pt idx="5746">
                  <c:v>4.5</c:v>
                </c:pt>
                <c:pt idx="5747">
                  <c:v>4.5</c:v>
                </c:pt>
                <c:pt idx="5748">
                  <c:v>4.5</c:v>
                </c:pt>
                <c:pt idx="5749">
                  <c:v>4.5</c:v>
                </c:pt>
                <c:pt idx="5750">
                  <c:v>4.5</c:v>
                </c:pt>
                <c:pt idx="5751">
                  <c:v>4.5</c:v>
                </c:pt>
                <c:pt idx="5752">
                  <c:v>4.5</c:v>
                </c:pt>
                <c:pt idx="5753">
                  <c:v>4.5</c:v>
                </c:pt>
                <c:pt idx="5754">
                  <c:v>4.5</c:v>
                </c:pt>
                <c:pt idx="5755">
                  <c:v>4.5</c:v>
                </c:pt>
                <c:pt idx="5756">
                  <c:v>4.5</c:v>
                </c:pt>
                <c:pt idx="5757">
                  <c:v>4.5</c:v>
                </c:pt>
                <c:pt idx="5758">
                  <c:v>4.5</c:v>
                </c:pt>
                <c:pt idx="5759">
                  <c:v>4.5</c:v>
                </c:pt>
                <c:pt idx="5760">
                  <c:v>4.5</c:v>
                </c:pt>
                <c:pt idx="5761">
                  <c:v>4.5</c:v>
                </c:pt>
                <c:pt idx="5762">
                  <c:v>4.5</c:v>
                </c:pt>
                <c:pt idx="5763">
                  <c:v>4.5</c:v>
                </c:pt>
                <c:pt idx="5764">
                  <c:v>4.5</c:v>
                </c:pt>
                <c:pt idx="5765">
                  <c:v>4.5</c:v>
                </c:pt>
                <c:pt idx="5766">
                  <c:v>4.5</c:v>
                </c:pt>
                <c:pt idx="5767">
                  <c:v>4.5</c:v>
                </c:pt>
                <c:pt idx="5768">
                  <c:v>4.5</c:v>
                </c:pt>
                <c:pt idx="5769">
                  <c:v>4.5</c:v>
                </c:pt>
                <c:pt idx="5770">
                  <c:v>4.5</c:v>
                </c:pt>
                <c:pt idx="5771">
                  <c:v>4.5</c:v>
                </c:pt>
                <c:pt idx="5772">
                  <c:v>4.5</c:v>
                </c:pt>
                <c:pt idx="5773">
                  <c:v>4.5</c:v>
                </c:pt>
                <c:pt idx="5774">
                  <c:v>4.5</c:v>
                </c:pt>
                <c:pt idx="5775">
                  <c:v>4.5</c:v>
                </c:pt>
                <c:pt idx="5776">
                  <c:v>4.5</c:v>
                </c:pt>
                <c:pt idx="5777">
                  <c:v>4.5</c:v>
                </c:pt>
                <c:pt idx="5778">
                  <c:v>4.5</c:v>
                </c:pt>
                <c:pt idx="5779">
                  <c:v>4.5</c:v>
                </c:pt>
                <c:pt idx="5780">
                  <c:v>4.5</c:v>
                </c:pt>
                <c:pt idx="5781">
                  <c:v>4.5</c:v>
                </c:pt>
                <c:pt idx="5782">
                  <c:v>4.5</c:v>
                </c:pt>
                <c:pt idx="5783">
                  <c:v>4.5</c:v>
                </c:pt>
                <c:pt idx="5784">
                  <c:v>4.5</c:v>
                </c:pt>
                <c:pt idx="5785">
                  <c:v>4.5</c:v>
                </c:pt>
                <c:pt idx="5786">
                  <c:v>4.5</c:v>
                </c:pt>
                <c:pt idx="5787">
                  <c:v>4.5</c:v>
                </c:pt>
                <c:pt idx="5788">
                  <c:v>4.5</c:v>
                </c:pt>
                <c:pt idx="5789">
                  <c:v>4.5</c:v>
                </c:pt>
                <c:pt idx="5790">
                  <c:v>4.5</c:v>
                </c:pt>
                <c:pt idx="5791">
                  <c:v>4.5</c:v>
                </c:pt>
                <c:pt idx="5792">
                  <c:v>4.5</c:v>
                </c:pt>
                <c:pt idx="5793">
                  <c:v>4.5</c:v>
                </c:pt>
                <c:pt idx="5794">
                  <c:v>4.5</c:v>
                </c:pt>
                <c:pt idx="5795">
                  <c:v>4.5</c:v>
                </c:pt>
                <c:pt idx="5796">
                  <c:v>4.5</c:v>
                </c:pt>
                <c:pt idx="5797">
                  <c:v>4.5</c:v>
                </c:pt>
                <c:pt idx="5798">
                  <c:v>4.5</c:v>
                </c:pt>
                <c:pt idx="5799">
                  <c:v>4.5</c:v>
                </c:pt>
                <c:pt idx="5800">
                  <c:v>4.5</c:v>
                </c:pt>
                <c:pt idx="5801">
                  <c:v>4.5</c:v>
                </c:pt>
                <c:pt idx="5802">
                  <c:v>4.5</c:v>
                </c:pt>
                <c:pt idx="5803">
                  <c:v>4.5</c:v>
                </c:pt>
                <c:pt idx="5804">
                  <c:v>4.5</c:v>
                </c:pt>
                <c:pt idx="5805">
                  <c:v>4.5</c:v>
                </c:pt>
                <c:pt idx="5806">
                  <c:v>4.5</c:v>
                </c:pt>
                <c:pt idx="5807">
                  <c:v>4.5</c:v>
                </c:pt>
                <c:pt idx="5808">
                  <c:v>4.5</c:v>
                </c:pt>
                <c:pt idx="5809">
                  <c:v>4.5</c:v>
                </c:pt>
                <c:pt idx="5810">
                  <c:v>4.5</c:v>
                </c:pt>
                <c:pt idx="5811">
                  <c:v>4.5</c:v>
                </c:pt>
                <c:pt idx="5812">
                  <c:v>4.5</c:v>
                </c:pt>
                <c:pt idx="5813">
                  <c:v>4.5</c:v>
                </c:pt>
                <c:pt idx="5814">
                  <c:v>4.5</c:v>
                </c:pt>
                <c:pt idx="5815">
                  <c:v>4.5</c:v>
                </c:pt>
                <c:pt idx="5816">
                  <c:v>4.5</c:v>
                </c:pt>
                <c:pt idx="5817">
                  <c:v>4.5</c:v>
                </c:pt>
                <c:pt idx="5818">
                  <c:v>4.5</c:v>
                </c:pt>
                <c:pt idx="5819">
                  <c:v>4.5</c:v>
                </c:pt>
                <c:pt idx="5820">
                  <c:v>4.5</c:v>
                </c:pt>
                <c:pt idx="5821">
                  <c:v>4.5</c:v>
                </c:pt>
                <c:pt idx="5822">
                  <c:v>4.5</c:v>
                </c:pt>
                <c:pt idx="5823">
                  <c:v>4.5</c:v>
                </c:pt>
                <c:pt idx="5824">
                  <c:v>4.5</c:v>
                </c:pt>
                <c:pt idx="5825">
                  <c:v>4.5</c:v>
                </c:pt>
                <c:pt idx="5826">
                  <c:v>4.5</c:v>
                </c:pt>
                <c:pt idx="5827">
                  <c:v>4.5</c:v>
                </c:pt>
                <c:pt idx="5828">
                  <c:v>4.5</c:v>
                </c:pt>
                <c:pt idx="5829">
                  <c:v>4.5</c:v>
                </c:pt>
                <c:pt idx="5830">
                  <c:v>4.5</c:v>
                </c:pt>
                <c:pt idx="5831">
                  <c:v>4.5</c:v>
                </c:pt>
                <c:pt idx="5832">
                  <c:v>4.5</c:v>
                </c:pt>
                <c:pt idx="5833">
                  <c:v>4.5</c:v>
                </c:pt>
                <c:pt idx="5834">
                  <c:v>4.5</c:v>
                </c:pt>
                <c:pt idx="5835">
                  <c:v>4.5</c:v>
                </c:pt>
                <c:pt idx="5836">
                  <c:v>4.5</c:v>
                </c:pt>
                <c:pt idx="5837">
                  <c:v>4.5</c:v>
                </c:pt>
                <c:pt idx="5838">
                  <c:v>4.5</c:v>
                </c:pt>
                <c:pt idx="5839">
                  <c:v>4.5</c:v>
                </c:pt>
                <c:pt idx="5840">
                  <c:v>4.5</c:v>
                </c:pt>
                <c:pt idx="5841">
                  <c:v>4.5</c:v>
                </c:pt>
                <c:pt idx="5842">
                  <c:v>4.5</c:v>
                </c:pt>
                <c:pt idx="5843">
                  <c:v>4.5</c:v>
                </c:pt>
                <c:pt idx="5844">
                  <c:v>4.5</c:v>
                </c:pt>
                <c:pt idx="5845">
                  <c:v>4.5</c:v>
                </c:pt>
                <c:pt idx="5846">
                  <c:v>4.5</c:v>
                </c:pt>
                <c:pt idx="5847">
                  <c:v>4.5</c:v>
                </c:pt>
                <c:pt idx="5848">
                  <c:v>4.5</c:v>
                </c:pt>
                <c:pt idx="5849">
                  <c:v>4.5</c:v>
                </c:pt>
                <c:pt idx="5850">
                  <c:v>4.5</c:v>
                </c:pt>
                <c:pt idx="5851">
                  <c:v>4.5</c:v>
                </c:pt>
                <c:pt idx="5852">
                  <c:v>4.5</c:v>
                </c:pt>
                <c:pt idx="5853">
                  <c:v>4.5</c:v>
                </c:pt>
                <c:pt idx="5854">
                  <c:v>4.5</c:v>
                </c:pt>
                <c:pt idx="5855">
                  <c:v>4.5</c:v>
                </c:pt>
                <c:pt idx="5856">
                  <c:v>4.5</c:v>
                </c:pt>
                <c:pt idx="5857">
                  <c:v>4.5</c:v>
                </c:pt>
                <c:pt idx="5858">
                  <c:v>4.5</c:v>
                </c:pt>
                <c:pt idx="5859">
                  <c:v>4.5</c:v>
                </c:pt>
                <c:pt idx="5860">
                  <c:v>4.5</c:v>
                </c:pt>
                <c:pt idx="5861">
                  <c:v>4.5</c:v>
                </c:pt>
                <c:pt idx="5862">
                  <c:v>4.5</c:v>
                </c:pt>
                <c:pt idx="5863">
                  <c:v>4.5</c:v>
                </c:pt>
                <c:pt idx="5864">
                  <c:v>4.5</c:v>
                </c:pt>
                <c:pt idx="5865">
                  <c:v>4.5</c:v>
                </c:pt>
                <c:pt idx="5866">
                  <c:v>4.5</c:v>
                </c:pt>
                <c:pt idx="5867">
                  <c:v>4.5</c:v>
                </c:pt>
                <c:pt idx="5868">
                  <c:v>4.5</c:v>
                </c:pt>
                <c:pt idx="5869">
                  <c:v>4.5</c:v>
                </c:pt>
                <c:pt idx="5870">
                  <c:v>4.5</c:v>
                </c:pt>
                <c:pt idx="5871">
                  <c:v>4.5</c:v>
                </c:pt>
                <c:pt idx="5872">
                  <c:v>4.5</c:v>
                </c:pt>
                <c:pt idx="5873">
                  <c:v>4.5</c:v>
                </c:pt>
                <c:pt idx="5874">
                  <c:v>4.5</c:v>
                </c:pt>
                <c:pt idx="5875">
                  <c:v>4.5</c:v>
                </c:pt>
                <c:pt idx="5876">
                  <c:v>4.5</c:v>
                </c:pt>
                <c:pt idx="5877">
                  <c:v>4.5</c:v>
                </c:pt>
                <c:pt idx="5878">
                  <c:v>4.5</c:v>
                </c:pt>
                <c:pt idx="5879">
                  <c:v>4.5</c:v>
                </c:pt>
                <c:pt idx="5880">
                  <c:v>4.5</c:v>
                </c:pt>
                <c:pt idx="5881">
                  <c:v>4.5</c:v>
                </c:pt>
                <c:pt idx="5882">
                  <c:v>4.5</c:v>
                </c:pt>
                <c:pt idx="5883">
                  <c:v>4.5</c:v>
                </c:pt>
                <c:pt idx="5884">
                  <c:v>4.5</c:v>
                </c:pt>
                <c:pt idx="5885">
                  <c:v>4.5</c:v>
                </c:pt>
                <c:pt idx="5886">
                  <c:v>4.5</c:v>
                </c:pt>
                <c:pt idx="5887">
                  <c:v>4.5</c:v>
                </c:pt>
                <c:pt idx="5888">
                  <c:v>4.5</c:v>
                </c:pt>
                <c:pt idx="5889">
                  <c:v>4.5</c:v>
                </c:pt>
                <c:pt idx="5890">
                  <c:v>4.5</c:v>
                </c:pt>
                <c:pt idx="5891">
                  <c:v>4.5</c:v>
                </c:pt>
                <c:pt idx="5892">
                  <c:v>4.5</c:v>
                </c:pt>
                <c:pt idx="5893">
                  <c:v>4.5</c:v>
                </c:pt>
                <c:pt idx="5894">
                  <c:v>4.5</c:v>
                </c:pt>
                <c:pt idx="5895">
                  <c:v>4.5</c:v>
                </c:pt>
                <c:pt idx="5896">
                  <c:v>4.5</c:v>
                </c:pt>
                <c:pt idx="5897">
                  <c:v>4.5</c:v>
                </c:pt>
                <c:pt idx="5898">
                  <c:v>4.5</c:v>
                </c:pt>
                <c:pt idx="5899">
                  <c:v>4.5</c:v>
                </c:pt>
                <c:pt idx="5900">
                  <c:v>4.5</c:v>
                </c:pt>
                <c:pt idx="5901">
                  <c:v>4.5</c:v>
                </c:pt>
                <c:pt idx="5902">
                  <c:v>4.5</c:v>
                </c:pt>
                <c:pt idx="5903">
                  <c:v>4.5</c:v>
                </c:pt>
                <c:pt idx="5904">
                  <c:v>4.5</c:v>
                </c:pt>
                <c:pt idx="5905">
                  <c:v>4.5</c:v>
                </c:pt>
                <c:pt idx="5906">
                  <c:v>4.5</c:v>
                </c:pt>
                <c:pt idx="5907">
                  <c:v>4.5</c:v>
                </c:pt>
                <c:pt idx="5908">
                  <c:v>4.5</c:v>
                </c:pt>
                <c:pt idx="5909">
                  <c:v>4.5</c:v>
                </c:pt>
                <c:pt idx="5910">
                  <c:v>4.5</c:v>
                </c:pt>
                <c:pt idx="5911">
                  <c:v>4.5</c:v>
                </c:pt>
                <c:pt idx="5912">
                  <c:v>4.5</c:v>
                </c:pt>
                <c:pt idx="5913">
                  <c:v>4.5</c:v>
                </c:pt>
                <c:pt idx="5914">
                  <c:v>4.5</c:v>
                </c:pt>
                <c:pt idx="5915">
                  <c:v>4.5</c:v>
                </c:pt>
                <c:pt idx="5916">
                  <c:v>4.5</c:v>
                </c:pt>
                <c:pt idx="5917">
                  <c:v>4.5</c:v>
                </c:pt>
                <c:pt idx="5918">
                  <c:v>4.5</c:v>
                </c:pt>
                <c:pt idx="5919">
                  <c:v>4.5</c:v>
                </c:pt>
                <c:pt idx="5920">
                  <c:v>4.5</c:v>
                </c:pt>
                <c:pt idx="5921">
                  <c:v>4.5</c:v>
                </c:pt>
                <c:pt idx="5922">
                  <c:v>4.5</c:v>
                </c:pt>
                <c:pt idx="5923">
                  <c:v>4.5</c:v>
                </c:pt>
                <c:pt idx="5924">
                  <c:v>4.5</c:v>
                </c:pt>
                <c:pt idx="5925">
                  <c:v>4.5</c:v>
                </c:pt>
                <c:pt idx="5926">
                  <c:v>4.5</c:v>
                </c:pt>
                <c:pt idx="5927">
                  <c:v>4.5</c:v>
                </c:pt>
                <c:pt idx="5928">
                  <c:v>4.5</c:v>
                </c:pt>
                <c:pt idx="5929">
                  <c:v>4.5</c:v>
                </c:pt>
                <c:pt idx="5930">
                  <c:v>4.5</c:v>
                </c:pt>
                <c:pt idx="5931">
                  <c:v>4.5</c:v>
                </c:pt>
                <c:pt idx="5932">
                  <c:v>4.5</c:v>
                </c:pt>
                <c:pt idx="5933">
                  <c:v>4.5</c:v>
                </c:pt>
                <c:pt idx="5934">
                  <c:v>4.5</c:v>
                </c:pt>
                <c:pt idx="5935">
                  <c:v>4.5</c:v>
                </c:pt>
                <c:pt idx="5936">
                  <c:v>4.5</c:v>
                </c:pt>
                <c:pt idx="5937">
                  <c:v>4.5</c:v>
                </c:pt>
                <c:pt idx="5938">
                  <c:v>4.5</c:v>
                </c:pt>
                <c:pt idx="5939">
                  <c:v>4.5</c:v>
                </c:pt>
                <c:pt idx="5940">
                  <c:v>4.5</c:v>
                </c:pt>
                <c:pt idx="5941">
                  <c:v>4.5</c:v>
                </c:pt>
                <c:pt idx="5942">
                  <c:v>4.5</c:v>
                </c:pt>
                <c:pt idx="5943">
                  <c:v>4.5</c:v>
                </c:pt>
                <c:pt idx="5944">
                  <c:v>4.5</c:v>
                </c:pt>
                <c:pt idx="5945">
                  <c:v>4.5</c:v>
                </c:pt>
                <c:pt idx="5946">
                  <c:v>4.5</c:v>
                </c:pt>
                <c:pt idx="5947">
                  <c:v>4.5</c:v>
                </c:pt>
                <c:pt idx="5948">
                  <c:v>4.5</c:v>
                </c:pt>
                <c:pt idx="5949">
                  <c:v>4.5</c:v>
                </c:pt>
                <c:pt idx="5950">
                  <c:v>4.5</c:v>
                </c:pt>
                <c:pt idx="5951">
                  <c:v>4.5</c:v>
                </c:pt>
                <c:pt idx="5952">
                  <c:v>4.5</c:v>
                </c:pt>
                <c:pt idx="5953">
                  <c:v>4.5</c:v>
                </c:pt>
                <c:pt idx="5954">
                  <c:v>4.5</c:v>
                </c:pt>
                <c:pt idx="5955">
                  <c:v>4.5</c:v>
                </c:pt>
                <c:pt idx="5956">
                  <c:v>4.5</c:v>
                </c:pt>
                <c:pt idx="5957">
                  <c:v>4.5</c:v>
                </c:pt>
                <c:pt idx="5958">
                  <c:v>4.5</c:v>
                </c:pt>
                <c:pt idx="5959">
                  <c:v>4.5</c:v>
                </c:pt>
                <c:pt idx="5960">
                  <c:v>4.5</c:v>
                </c:pt>
                <c:pt idx="5961">
                  <c:v>4.5</c:v>
                </c:pt>
                <c:pt idx="5962">
                  <c:v>4.5</c:v>
                </c:pt>
                <c:pt idx="5963">
                  <c:v>4.5</c:v>
                </c:pt>
                <c:pt idx="5964">
                  <c:v>4.5</c:v>
                </c:pt>
                <c:pt idx="5965">
                  <c:v>4.5</c:v>
                </c:pt>
                <c:pt idx="5966">
                  <c:v>4.5</c:v>
                </c:pt>
                <c:pt idx="5967">
                  <c:v>4.5</c:v>
                </c:pt>
                <c:pt idx="5968">
                  <c:v>4.5</c:v>
                </c:pt>
                <c:pt idx="5969">
                  <c:v>4.5</c:v>
                </c:pt>
                <c:pt idx="5970">
                  <c:v>4.5</c:v>
                </c:pt>
                <c:pt idx="5971">
                  <c:v>4.5</c:v>
                </c:pt>
                <c:pt idx="5972">
                  <c:v>4.5</c:v>
                </c:pt>
                <c:pt idx="5973">
                  <c:v>4.5</c:v>
                </c:pt>
                <c:pt idx="5974">
                  <c:v>4.5</c:v>
                </c:pt>
                <c:pt idx="5975">
                  <c:v>4.5</c:v>
                </c:pt>
                <c:pt idx="5976">
                  <c:v>4.5</c:v>
                </c:pt>
                <c:pt idx="5977">
                  <c:v>4.5</c:v>
                </c:pt>
                <c:pt idx="5978">
                  <c:v>4.5</c:v>
                </c:pt>
                <c:pt idx="5979">
                  <c:v>4.5</c:v>
                </c:pt>
                <c:pt idx="5980">
                  <c:v>4.5</c:v>
                </c:pt>
                <c:pt idx="5981">
                  <c:v>4.5</c:v>
                </c:pt>
                <c:pt idx="5982">
                  <c:v>4.5</c:v>
                </c:pt>
                <c:pt idx="5983">
                  <c:v>4.5</c:v>
                </c:pt>
                <c:pt idx="5984">
                  <c:v>4.5</c:v>
                </c:pt>
                <c:pt idx="5985">
                  <c:v>4.5</c:v>
                </c:pt>
                <c:pt idx="5986">
                  <c:v>4.5</c:v>
                </c:pt>
                <c:pt idx="5987">
                  <c:v>4.5</c:v>
                </c:pt>
                <c:pt idx="5988">
                  <c:v>4.5</c:v>
                </c:pt>
                <c:pt idx="5989">
                  <c:v>4.5</c:v>
                </c:pt>
                <c:pt idx="5990">
                  <c:v>4.5</c:v>
                </c:pt>
                <c:pt idx="5991">
                  <c:v>4.5</c:v>
                </c:pt>
                <c:pt idx="5992">
                  <c:v>4.5</c:v>
                </c:pt>
                <c:pt idx="5993">
                  <c:v>4.5</c:v>
                </c:pt>
                <c:pt idx="5994">
                  <c:v>4.5</c:v>
                </c:pt>
                <c:pt idx="5995">
                  <c:v>4.5</c:v>
                </c:pt>
                <c:pt idx="5996">
                  <c:v>4.5</c:v>
                </c:pt>
                <c:pt idx="5997">
                  <c:v>4.5</c:v>
                </c:pt>
                <c:pt idx="5998">
                  <c:v>4.5</c:v>
                </c:pt>
                <c:pt idx="5999">
                  <c:v>4.5</c:v>
                </c:pt>
                <c:pt idx="6000">
                  <c:v>4.5</c:v>
                </c:pt>
                <c:pt idx="6001">
                  <c:v>4.5</c:v>
                </c:pt>
                <c:pt idx="6002">
                  <c:v>4.5</c:v>
                </c:pt>
                <c:pt idx="6003">
                  <c:v>4.5</c:v>
                </c:pt>
                <c:pt idx="6004">
                  <c:v>4.5</c:v>
                </c:pt>
                <c:pt idx="6005">
                  <c:v>4.5</c:v>
                </c:pt>
                <c:pt idx="6006">
                  <c:v>4.5</c:v>
                </c:pt>
                <c:pt idx="6007">
                  <c:v>4.5</c:v>
                </c:pt>
                <c:pt idx="6008">
                  <c:v>4.5</c:v>
                </c:pt>
                <c:pt idx="6009">
                  <c:v>4.5</c:v>
                </c:pt>
                <c:pt idx="6010">
                  <c:v>4.5</c:v>
                </c:pt>
                <c:pt idx="6011">
                  <c:v>4.5</c:v>
                </c:pt>
                <c:pt idx="6012">
                  <c:v>4.5</c:v>
                </c:pt>
                <c:pt idx="6013">
                  <c:v>4.5</c:v>
                </c:pt>
                <c:pt idx="6014">
                  <c:v>4.5</c:v>
                </c:pt>
                <c:pt idx="6015">
                  <c:v>4.5</c:v>
                </c:pt>
                <c:pt idx="6016">
                  <c:v>4.5</c:v>
                </c:pt>
                <c:pt idx="6017">
                  <c:v>4.5</c:v>
                </c:pt>
                <c:pt idx="6018">
                  <c:v>4.5</c:v>
                </c:pt>
                <c:pt idx="6019">
                  <c:v>4.5</c:v>
                </c:pt>
                <c:pt idx="6020">
                  <c:v>4.5</c:v>
                </c:pt>
                <c:pt idx="6021">
                  <c:v>4.5</c:v>
                </c:pt>
                <c:pt idx="6022">
                  <c:v>4.5</c:v>
                </c:pt>
                <c:pt idx="6023">
                  <c:v>4.5</c:v>
                </c:pt>
                <c:pt idx="6024">
                  <c:v>4.5</c:v>
                </c:pt>
                <c:pt idx="6025">
                  <c:v>4.5</c:v>
                </c:pt>
                <c:pt idx="6026">
                  <c:v>4.5</c:v>
                </c:pt>
                <c:pt idx="6027">
                  <c:v>4.5</c:v>
                </c:pt>
                <c:pt idx="6028">
                  <c:v>4.5</c:v>
                </c:pt>
                <c:pt idx="6029">
                  <c:v>4.5</c:v>
                </c:pt>
                <c:pt idx="6030">
                  <c:v>4.5</c:v>
                </c:pt>
                <c:pt idx="6031">
                  <c:v>4.5</c:v>
                </c:pt>
                <c:pt idx="6032">
                  <c:v>4.5</c:v>
                </c:pt>
                <c:pt idx="6033">
                  <c:v>4.5</c:v>
                </c:pt>
                <c:pt idx="6034">
                  <c:v>4.5</c:v>
                </c:pt>
                <c:pt idx="6035">
                  <c:v>4.5</c:v>
                </c:pt>
                <c:pt idx="6036">
                  <c:v>4.5</c:v>
                </c:pt>
                <c:pt idx="6037">
                  <c:v>4.5</c:v>
                </c:pt>
                <c:pt idx="6038">
                  <c:v>4.5</c:v>
                </c:pt>
                <c:pt idx="6039">
                  <c:v>4.5</c:v>
                </c:pt>
                <c:pt idx="6040">
                  <c:v>4.5</c:v>
                </c:pt>
                <c:pt idx="6041">
                  <c:v>4.5</c:v>
                </c:pt>
                <c:pt idx="6042">
                  <c:v>4.5</c:v>
                </c:pt>
                <c:pt idx="6043">
                  <c:v>4.5</c:v>
                </c:pt>
                <c:pt idx="6044">
                  <c:v>4.5</c:v>
                </c:pt>
                <c:pt idx="6045">
                  <c:v>4.5</c:v>
                </c:pt>
                <c:pt idx="6046">
                  <c:v>4.5</c:v>
                </c:pt>
                <c:pt idx="6047">
                  <c:v>4.5</c:v>
                </c:pt>
                <c:pt idx="6048">
                  <c:v>4.5</c:v>
                </c:pt>
                <c:pt idx="6049">
                  <c:v>4.5</c:v>
                </c:pt>
                <c:pt idx="6050">
                  <c:v>4.5</c:v>
                </c:pt>
                <c:pt idx="6051">
                  <c:v>4.5</c:v>
                </c:pt>
                <c:pt idx="6052">
                  <c:v>4.5</c:v>
                </c:pt>
                <c:pt idx="6053">
                  <c:v>4.5</c:v>
                </c:pt>
                <c:pt idx="6054">
                  <c:v>4.5</c:v>
                </c:pt>
                <c:pt idx="6055">
                  <c:v>4.5</c:v>
                </c:pt>
                <c:pt idx="6056">
                  <c:v>4.5</c:v>
                </c:pt>
                <c:pt idx="6057">
                  <c:v>4.5</c:v>
                </c:pt>
                <c:pt idx="6058">
                  <c:v>4.5</c:v>
                </c:pt>
                <c:pt idx="6059">
                  <c:v>4.5</c:v>
                </c:pt>
                <c:pt idx="6060">
                  <c:v>4.5</c:v>
                </c:pt>
                <c:pt idx="6061">
                  <c:v>4.5</c:v>
                </c:pt>
                <c:pt idx="6062">
                  <c:v>4.5</c:v>
                </c:pt>
                <c:pt idx="6063">
                  <c:v>4.5</c:v>
                </c:pt>
                <c:pt idx="6064">
                  <c:v>4.5</c:v>
                </c:pt>
                <c:pt idx="6065">
                  <c:v>4.5</c:v>
                </c:pt>
                <c:pt idx="6066">
                  <c:v>4.5</c:v>
                </c:pt>
                <c:pt idx="6067">
                  <c:v>4.5</c:v>
                </c:pt>
                <c:pt idx="6068">
                  <c:v>4.5</c:v>
                </c:pt>
                <c:pt idx="6069">
                  <c:v>4.5</c:v>
                </c:pt>
                <c:pt idx="6070">
                  <c:v>4.5</c:v>
                </c:pt>
                <c:pt idx="6071">
                  <c:v>4.5</c:v>
                </c:pt>
                <c:pt idx="6072">
                  <c:v>4.5</c:v>
                </c:pt>
                <c:pt idx="6073">
                  <c:v>4.5</c:v>
                </c:pt>
                <c:pt idx="6074">
                  <c:v>4.5</c:v>
                </c:pt>
                <c:pt idx="6075">
                  <c:v>4.5</c:v>
                </c:pt>
                <c:pt idx="6076">
                  <c:v>4.5</c:v>
                </c:pt>
                <c:pt idx="6077">
                  <c:v>4.5</c:v>
                </c:pt>
                <c:pt idx="6078">
                  <c:v>4.5</c:v>
                </c:pt>
                <c:pt idx="6079">
                  <c:v>4.5</c:v>
                </c:pt>
                <c:pt idx="6080">
                  <c:v>4.5</c:v>
                </c:pt>
                <c:pt idx="6081">
                  <c:v>4.5</c:v>
                </c:pt>
                <c:pt idx="6082">
                  <c:v>4.5</c:v>
                </c:pt>
                <c:pt idx="6083">
                  <c:v>4.5</c:v>
                </c:pt>
                <c:pt idx="6084">
                  <c:v>4.5</c:v>
                </c:pt>
                <c:pt idx="6085">
                  <c:v>4.5</c:v>
                </c:pt>
                <c:pt idx="6086">
                  <c:v>4.5</c:v>
                </c:pt>
                <c:pt idx="6087">
                  <c:v>4.5</c:v>
                </c:pt>
                <c:pt idx="6088">
                  <c:v>4.5</c:v>
                </c:pt>
                <c:pt idx="6089">
                  <c:v>4.5</c:v>
                </c:pt>
                <c:pt idx="6090">
                  <c:v>4.5</c:v>
                </c:pt>
                <c:pt idx="6091">
                  <c:v>4.5</c:v>
                </c:pt>
                <c:pt idx="6092">
                  <c:v>4.5</c:v>
                </c:pt>
                <c:pt idx="6093">
                  <c:v>4.5</c:v>
                </c:pt>
                <c:pt idx="6094">
                  <c:v>4.5</c:v>
                </c:pt>
                <c:pt idx="6095">
                  <c:v>4.5</c:v>
                </c:pt>
                <c:pt idx="6096">
                  <c:v>4.5</c:v>
                </c:pt>
                <c:pt idx="6097">
                  <c:v>4.5</c:v>
                </c:pt>
                <c:pt idx="6098">
                  <c:v>4.5</c:v>
                </c:pt>
                <c:pt idx="6099">
                  <c:v>4.5</c:v>
                </c:pt>
                <c:pt idx="6100">
                  <c:v>4.5</c:v>
                </c:pt>
                <c:pt idx="6101">
                  <c:v>4.5</c:v>
                </c:pt>
                <c:pt idx="6102">
                  <c:v>4.5</c:v>
                </c:pt>
                <c:pt idx="6103">
                  <c:v>4.5</c:v>
                </c:pt>
                <c:pt idx="6104">
                  <c:v>4.5</c:v>
                </c:pt>
                <c:pt idx="6105">
                  <c:v>4.5</c:v>
                </c:pt>
                <c:pt idx="6106">
                  <c:v>4.5</c:v>
                </c:pt>
                <c:pt idx="6107">
                  <c:v>4.5</c:v>
                </c:pt>
                <c:pt idx="6108">
                  <c:v>4.5</c:v>
                </c:pt>
                <c:pt idx="6109">
                  <c:v>4.5</c:v>
                </c:pt>
                <c:pt idx="6110">
                  <c:v>4.5</c:v>
                </c:pt>
                <c:pt idx="6111">
                  <c:v>4.5</c:v>
                </c:pt>
                <c:pt idx="6112">
                  <c:v>4.5</c:v>
                </c:pt>
                <c:pt idx="6113">
                  <c:v>4.5</c:v>
                </c:pt>
                <c:pt idx="6114">
                  <c:v>4.5</c:v>
                </c:pt>
                <c:pt idx="6115">
                  <c:v>4.5</c:v>
                </c:pt>
                <c:pt idx="6116">
                  <c:v>4.5</c:v>
                </c:pt>
                <c:pt idx="6117">
                  <c:v>4.5</c:v>
                </c:pt>
                <c:pt idx="6118">
                  <c:v>4.5</c:v>
                </c:pt>
                <c:pt idx="6119">
                  <c:v>4.5</c:v>
                </c:pt>
                <c:pt idx="6120">
                  <c:v>4.5</c:v>
                </c:pt>
                <c:pt idx="6121">
                  <c:v>4.5</c:v>
                </c:pt>
                <c:pt idx="6122">
                  <c:v>4.5</c:v>
                </c:pt>
                <c:pt idx="6123">
                  <c:v>4.5</c:v>
                </c:pt>
                <c:pt idx="6124">
                  <c:v>4.5</c:v>
                </c:pt>
                <c:pt idx="6125">
                  <c:v>4.5</c:v>
                </c:pt>
                <c:pt idx="6126">
                  <c:v>4.5</c:v>
                </c:pt>
                <c:pt idx="6127">
                  <c:v>4.5</c:v>
                </c:pt>
                <c:pt idx="6128">
                  <c:v>4.5</c:v>
                </c:pt>
                <c:pt idx="6129">
                  <c:v>4.5</c:v>
                </c:pt>
                <c:pt idx="6130">
                  <c:v>4.5</c:v>
                </c:pt>
                <c:pt idx="6131">
                  <c:v>4.5</c:v>
                </c:pt>
                <c:pt idx="6132">
                  <c:v>4.5</c:v>
                </c:pt>
                <c:pt idx="6133">
                  <c:v>4.5</c:v>
                </c:pt>
                <c:pt idx="6134">
                  <c:v>4.5</c:v>
                </c:pt>
                <c:pt idx="6135">
                  <c:v>4.5</c:v>
                </c:pt>
                <c:pt idx="6136">
                  <c:v>4.5</c:v>
                </c:pt>
                <c:pt idx="6137">
                  <c:v>4.5</c:v>
                </c:pt>
                <c:pt idx="6138">
                  <c:v>4.5</c:v>
                </c:pt>
                <c:pt idx="6139">
                  <c:v>4.5</c:v>
                </c:pt>
                <c:pt idx="6140">
                  <c:v>4.5</c:v>
                </c:pt>
                <c:pt idx="6141">
                  <c:v>4.5</c:v>
                </c:pt>
                <c:pt idx="6142">
                  <c:v>4.5</c:v>
                </c:pt>
                <c:pt idx="6143">
                  <c:v>4.5</c:v>
                </c:pt>
                <c:pt idx="6144">
                  <c:v>4.5</c:v>
                </c:pt>
                <c:pt idx="6145">
                  <c:v>4.5</c:v>
                </c:pt>
                <c:pt idx="6146">
                  <c:v>4.5</c:v>
                </c:pt>
                <c:pt idx="6147">
                  <c:v>4.5</c:v>
                </c:pt>
                <c:pt idx="6148">
                  <c:v>4.5</c:v>
                </c:pt>
                <c:pt idx="6149">
                  <c:v>4.5</c:v>
                </c:pt>
                <c:pt idx="6150">
                  <c:v>4.5</c:v>
                </c:pt>
                <c:pt idx="6151">
                  <c:v>4.5</c:v>
                </c:pt>
                <c:pt idx="6152">
                  <c:v>4.5</c:v>
                </c:pt>
                <c:pt idx="6153">
                  <c:v>4.5</c:v>
                </c:pt>
                <c:pt idx="6154">
                  <c:v>4.5</c:v>
                </c:pt>
                <c:pt idx="6155">
                  <c:v>4.5</c:v>
                </c:pt>
                <c:pt idx="6156">
                  <c:v>4.5</c:v>
                </c:pt>
                <c:pt idx="6157">
                  <c:v>4.5</c:v>
                </c:pt>
                <c:pt idx="6158">
                  <c:v>4.5</c:v>
                </c:pt>
                <c:pt idx="6159">
                  <c:v>4.5</c:v>
                </c:pt>
                <c:pt idx="6160">
                  <c:v>4.5</c:v>
                </c:pt>
                <c:pt idx="6161">
                  <c:v>4.5</c:v>
                </c:pt>
                <c:pt idx="6162">
                  <c:v>4.5</c:v>
                </c:pt>
                <c:pt idx="6163">
                  <c:v>4.5</c:v>
                </c:pt>
                <c:pt idx="6164">
                  <c:v>4.5</c:v>
                </c:pt>
                <c:pt idx="6165">
                  <c:v>4.5</c:v>
                </c:pt>
                <c:pt idx="6166">
                  <c:v>4.5</c:v>
                </c:pt>
                <c:pt idx="6167">
                  <c:v>4.5</c:v>
                </c:pt>
                <c:pt idx="6168">
                  <c:v>4.5</c:v>
                </c:pt>
                <c:pt idx="6169">
                  <c:v>4.5</c:v>
                </c:pt>
                <c:pt idx="6170">
                  <c:v>4.5</c:v>
                </c:pt>
                <c:pt idx="6171">
                  <c:v>4.5</c:v>
                </c:pt>
                <c:pt idx="6172">
                  <c:v>4.5</c:v>
                </c:pt>
                <c:pt idx="6173">
                  <c:v>4.5</c:v>
                </c:pt>
                <c:pt idx="6174">
                  <c:v>4.5</c:v>
                </c:pt>
                <c:pt idx="6175">
                  <c:v>4.5</c:v>
                </c:pt>
                <c:pt idx="6176">
                  <c:v>4.5</c:v>
                </c:pt>
                <c:pt idx="6177">
                  <c:v>4.5</c:v>
                </c:pt>
                <c:pt idx="6178">
                  <c:v>4.5</c:v>
                </c:pt>
                <c:pt idx="6179">
                  <c:v>4.5</c:v>
                </c:pt>
                <c:pt idx="6180">
                  <c:v>4.5</c:v>
                </c:pt>
                <c:pt idx="6181">
                  <c:v>4.5</c:v>
                </c:pt>
                <c:pt idx="6182">
                  <c:v>4.5</c:v>
                </c:pt>
                <c:pt idx="6183">
                  <c:v>4.5</c:v>
                </c:pt>
                <c:pt idx="6184">
                  <c:v>4.5</c:v>
                </c:pt>
                <c:pt idx="6185">
                  <c:v>4.5</c:v>
                </c:pt>
                <c:pt idx="6186">
                  <c:v>4.5</c:v>
                </c:pt>
                <c:pt idx="6187">
                  <c:v>4.5</c:v>
                </c:pt>
                <c:pt idx="6188">
                  <c:v>4.5</c:v>
                </c:pt>
                <c:pt idx="6189">
                  <c:v>4.5</c:v>
                </c:pt>
                <c:pt idx="6190">
                  <c:v>4.5</c:v>
                </c:pt>
                <c:pt idx="6191">
                  <c:v>4.5</c:v>
                </c:pt>
                <c:pt idx="6192">
                  <c:v>4.5</c:v>
                </c:pt>
                <c:pt idx="6193">
                  <c:v>4.5</c:v>
                </c:pt>
                <c:pt idx="6194">
                  <c:v>4.5</c:v>
                </c:pt>
                <c:pt idx="6195">
                  <c:v>4.5</c:v>
                </c:pt>
                <c:pt idx="6196">
                  <c:v>4.5</c:v>
                </c:pt>
                <c:pt idx="6197">
                  <c:v>4.5</c:v>
                </c:pt>
                <c:pt idx="6198">
                  <c:v>4.5</c:v>
                </c:pt>
                <c:pt idx="6199">
                  <c:v>4.5</c:v>
                </c:pt>
                <c:pt idx="6200">
                  <c:v>4.5</c:v>
                </c:pt>
                <c:pt idx="6201">
                  <c:v>4.5</c:v>
                </c:pt>
                <c:pt idx="6202">
                  <c:v>4.5</c:v>
                </c:pt>
                <c:pt idx="6203">
                  <c:v>4.5</c:v>
                </c:pt>
                <c:pt idx="6204">
                  <c:v>4.5</c:v>
                </c:pt>
                <c:pt idx="6205">
                  <c:v>4.5</c:v>
                </c:pt>
                <c:pt idx="6206">
                  <c:v>4.5</c:v>
                </c:pt>
                <c:pt idx="6207">
                  <c:v>4.5</c:v>
                </c:pt>
                <c:pt idx="6208">
                  <c:v>4.5</c:v>
                </c:pt>
                <c:pt idx="6209">
                  <c:v>4.5</c:v>
                </c:pt>
                <c:pt idx="6210">
                  <c:v>4.5</c:v>
                </c:pt>
                <c:pt idx="6211">
                  <c:v>4.5</c:v>
                </c:pt>
                <c:pt idx="6212">
                  <c:v>4.5</c:v>
                </c:pt>
                <c:pt idx="6213">
                  <c:v>4.5</c:v>
                </c:pt>
                <c:pt idx="6214">
                  <c:v>4.5</c:v>
                </c:pt>
                <c:pt idx="6215">
                  <c:v>4.5</c:v>
                </c:pt>
                <c:pt idx="6216">
                  <c:v>4.5</c:v>
                </c:pt>
                <c:pt idx="6217">
                  <c:v>4.5</c:v>
                </c:pt>
                <c:pt idx="6218">
                  <c:v>4.5</c:v>
                </c:pt>
                <c:pt idx="6219">
                  <c:v>4.5</c:v>
                </c:pt>
                <c:pt idx="6220">
                  <c:v>4.5</c:v>
                </c:pt>
                <c:pt idx="6221">
                  <c:v>4.5</c:v>
                </c:pt>
                <c:pt idx="6222">
                  <c:v>4.5</c:v>
                </c:pt>
                <c:pt idx="6223">
                  <c:v>4.5</c:v>
                </c:pt>
                <c:pt idx="6224">
                  <c:v>4.5</c:v>
                </c:pt>
                <c:pt idx="6225">
                  <c:v>4.5</c:v>
                </c:pt>
                <c:pt idx="6226">
                  <c:v>4.5</c:v>
                </c:pt>
                <c:pt idx="6227">
                  <c:v>4.5</c:v>
                </c:pt>
                <c:pt idx="6228">
                  <c:v>4.5</c:v>
                </c:pt>
                <c:pt idx="6229">
                  <c:v>4.5</c:v>
                </c:pt>
                <c:pt idx="6230">
                  <c:v>4.5</c:v>
                </c:pt>
                <c:pt idx="6231">
                  <c:v>4.5</c:v>
                </c:pt>
                <c:pt idx="6232">
                  <c:v>4.5</c:v>
                </c:pt>
                <c:pt idx="6233">
                  <c:v>4.5</c:v>
                </c:pt>
                <c:pt idx="6234">
                  <c:v>4.5</c:v>
                </c:pt>
                <c:pt idx="6235">
                  <c:v>4.5</c:v>
                </c:pt>
                <c:pt idx="6236">
                  <c:v>4.5</c:v>
                </c:pt>
                <c:pt idx="6237">
                  <c:v>4.5</c:v>
                </c:pt>
                <c:pt idx="6238">
                  <c:v>4.5</c:v>
                </c:pt>
                <c:pt idx="6239">
                  <c:v>4.5</c:v>
                </c:pt>
                <c:pt idx="6240">
                  <c:v>4.5</c:v>
                </c:pt>
                <c:pt idx="6241">
                  <c:v>4.5</c:v>
                </c:pt>
                <c:pt idx="6242">
                  <c:v>4.5</c:v>
                </c:pt>
                <c:pt idx="6243">
                  <c:v>4.5</c:v>
                </c:pt>
                <c:pt idx="6244">
                  <c:v>4.5</c:v>
                </c:pt>
                <c:pt idx="6245">
                  <c:v>4.5</c:v>
                </c:pt>
                <c:pt idx="6246">
                  <c:v>4.5</c:v>
                </c:pt>
                <c:pt idx="6247">
                  <c:v>4.5</c:v>
                </c:pt>
                <c:pt idx="6248">
                  <c:v>4.5</c:v>
                </c:pt>
                <c:pt idx="6249">
                  <c:v>4.5</c:v>
                </c:pt>
                <c:pt idx="6250">
                  <c:v>4.5</c:v>
                </c:pt>
                <c:pt idx="6251">
                  <c:v>4.5</c:v>
                </c:pt>
                <c:pt idx="6252">
                  <c:v>4.5</c:v>
                </c:pt>
                <c:pt idx="6253">
                  <c:v>4.5</c:v>
                </c:pt>
                <c:pt idx="6254">
                  <c:v>4.5</c:v>
                </c:pt>
                <c:pt idx="6255">
                  <c:v>4.5</c:v>
                </c:pt>
                <c:pt idx="6256">
                  <c:v>4.5</c:v>
                </c:pt>
                <c:pt idx="6257">
                  <c:v>4.5</c:v>
                </c:pt>
                <c:pt idx="6258">
                  <c:v>4.5</c:v>
                </c:pt>
                <c:pt idx="6259">
                  <c:v>4.5</c:v>
                </c:pt>
                <c:pt idx="6260">
                  <c:v>4.5</c:v>
                </c:pt>
                <c:pt idx="6261">
                  <c:v>4.5</c:v>
                </c:pt>
                <c:pt idx="6262">
                  <c:v>4.5</c:v>
                </c:pt>
                <c:pt idx="6263">
                  <c:v>4.5</c:v>
                </c:pt>
                <c:pt idx="6264">
                  <c:v>4.5</c:v>
                </c:pt>
                <c:pt idx="6265">
                  <c:v>4.5</c:v>
                </c:pt>
                <c:pt idx="6266">
                  <c:v>4.5</c:v>
                </c:pt>
                <c:pt idx="6267">
                  <c:v>4.5</c:v>
                </c:pt>
                <c:pt idx="6268">
                  <c:v>4.5</c:v>
                </c:pt>
                <c:pt idx="6269">
                  <c:v>4.5</c:v>
                </c:pt>
                <c:pt idx="6270">
                  <c:v>4.5</c:v>
                </c:pt>
                <c:pt idx="6271">
                  <c:v>4.5</c:v>
                </c:pt>
                <c:pt idx="6272">
                  <c:v>4.5</c:v>
                </c:pt>
                <c:pt idx="6273">
                  <c:v>4.5</c:v>
                </c:pt>
                <c:pt idx="6274">
                  <c:v>4.5</c:v>
                </c:pt>
                <c:pt idx="6275">
                  <c:v>4.5</c:v>
                </c:pt>
                <c:pt idx="6276">
                  <c:v>4.5</c:v>
                </c:pt>
                <c:pt idx="6277">
                  <c:v>4.5</c:v>
                </c:pt>
                <c:pt idx="6278">
                  <c:v>4.5</c:v>
                </c:pt>
                <c:pt idx="6279">
                  <c:v>4.5</c:v>
                </c:pt>
                <c:pt idx="6280">
                  <c:v>4.5</c:v>
                </c:pt>
                <c:pt idx="6281">
                  <c:v>4.5</c:v>
                </c:pt>
                <c:pt idx="6282">
                  <c:v>4.5</c:v>
                </c:pt>
                <c:pt idx="6283">
                  <c:v>4.5</c:v>
                </c:pt>
                <c:pt idx="6284">
                  <c:v>4.5</c:v>
                </c:pt>
                <c:pt idx="6285">
                  <c:v>4.5</c:v>
                </c:pt>
                <c:pt idx="6286">
                  <c:v>4.5</c:v>
                </c:pt>
                <c:pt idx="6287">
                  <c:v>4.5</c:v>
                </c:pt>
                <c:pt idx="6288">
                  <c:v>4.5</c:v>
                </c:pt>
                <c:pt idx="6289">
                  <c:v>4.5</c:v>
                </c:pt>
                <c:pt idx="6290">
                  <c:v>4.5</c:v>
                </c:pt>
                <c:pt idx="6291">
                  <c:v>4.5</c:v>
                </c:pt>
                <c:pt idx="6292">
                  <c:v>4.5</c:v>
                </c:pt>
                <c:pt idx="6293">
                  <c:v>4.5</c:v>
                </c:pt>
                <c:pt idx="6294">
                  <c:v>4.5</c:v>
                </c:pt>
                <c:pt idx="6295">
                  <c:v>4.5</c:v>
                </c:pt>
                <c:pt idx="6296">
                  <c:v>4.5</c:v>
                </c:pt>
                <c:pt idx="6297">
                  <c:v>4.5</c:v>
                </c:pt>
                <c:pt idx="6298">
                  <c:v>4.5</c:v>
                </c:pt>
                <c:pt idx="6299">
                  <c:v>4.5</c:v>
                </c:pt>
                <c:pt idx="6300">
                  <c:v>4.5</c:v>
                </c:pt>
                <c:pt idx="6301">
                  <c:v>4.5</c:v>
                </c:pt>
                <c:pt idx="6302">
                  <c:v>4.5</c:v>
                </c:pt>
                <c:pt idx="6303">
                  <c:v>4.5</c:v>
                </c:pt>
                <c:pt idx="6304">
                  <c:v>4.5</c:v>
                </c:pt>
              </c:numCache>
            </c:numRef>
          </c:xVal>
          <c:yVal>
            <c:numRef>
              <c:f>'Net Cost Cap Detailed'!$G$4:$G$6308</c:f>
              <c:numCache>
                <c:formatCode>General</c:formatCode>
                <c:ptCount val="6305"/>
                <c:pt idx="0" formatCode="_(* #,##0_);_(* \(#,##0\);_(* &quot;-&quot;??_);_(@_)">
                  <c:v>15.594369998755987</c:v>
                </c:pt>
                <c:pt idx="1051" formatCode="_(* #,##0_);_(* \(#,##0\);_(* &quot;-&quot;??_);_(@_)">
                  <c:v>12.860975138350002</c:v>
                </c:pt>
                <c:pt idx="2102" formatCode="_(* #,##0_);_(* \(#,##0\);_(* &quot;-&quot;??_);_(@_)">
                  <c:v>2.6029203297774748</c:v>
                </c:pt>
                <c:pt idx="3153" formatCode="_(* #,##0_);_(* \(#,##0\);_(* &quot;-&quot;??_);_(@_)">
                  <c:v>3.3073866884890291</c:v>
                </c:pt>
                <c:pt idx="4204" formatCode="_(* #,##0_);_(* \(#,##0\);_(* &quot;-&quot;??_);_(@_)">
                  <c:v>16.521558556381251</c:v>
                </c:pt>
                <c:pt idx="5255" formatCode="_(* #,##0_);_(* \(#,##0\);_(* &quot;-&quot;??_);_(@_)">
                  <c:v>-7.5172623972624661</c:v>
                </c:pt>
              </c:numCache>
            </c:numRef>
          </c:yVal>
          <c:smooth val="0"/>
          <c:extLst>
            <c:ext xmlns:c16="http://schemas.microsoft.com/office/drawing/2014/chart" uri="{C3380CC4-5D6E-409C-BE32-E72D297353CC}">
              <c16:uniqueId val="{00000001-CFC1-48D4-BE07-D9018C957F64}"/>
            </c:ext>
          </c:extLst>
        </c:ser>
        <c:ser>
          <c:idx val="1"/>
          <c:order val="2"/>
          <c:tx>
            <c:strRef>
              <c:f>'Net Cost Cap Detailed'!$F$3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'Net Cost Cap Detailed'!$D$4:$D$6308</c:f>
              <c:numCache>
                <c:formatCode>General</c:formatCode>
                <c:ptCount val="6305"/>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6.5</c:v>
                </c:pt>
                <c:pt idx="3154">
                  <c:v>6.5</c:v>
                </c:pt>
                <c:pt idx="3155">
                  <c:v>6.5</c:v>
                </c:pt>
                <c:pt idx="3156">
                  <c:v>6.5</c:v>
                </c:pt>
                <c:pt idx="3157">
                  <c:v>6.5</c:v>
                </c:pt>
                <c:pt idx="3158">
                  <c:v>6.5</c:v>
                </c:pt>
                <c:pt idx="3159">
                  <c:v>6.5</c:v>
                </c:pt>
                <c:pt idx="3160">
                  <c:v>6.5</c:v>
                </c:pt>
                <c:pt idx="3161">
                  <c:v>6.5</c:v>
                </c:pt>
                <c:pt idx="3162">
                  <c:v>6.5</c:v>
                </c:pt>
                <c:pt idx="3163">
                  <c:v>6.5</c:v>
                </c:pt>
                <c:pt idx="3164">
                  <c:v>6.5</c:v>
                </c:pt>
                <c:pt idx="3165">
                  <c:v>6.5</c:v>
                </c:pt>
                <c:pt idx="3166">
                  <c:v>6.5</c:v>
                </c:pt>
                <c:pt idx="3167">
                  <c:v>6.5</c:v>
                </c:pt>
                <c:pt idx="3168">
                  <c:v>6.5</c:v>
                </c:pt>
                <c:pt idx="3169">
                  <c:v>6.5</c:v>
                </c:pt>
                <c:pt idx="3170">
                  <c:v>6.5</c:v>
                </c:pt>
                <c:pt idx="3171">
                  <c:v>6.5</c:v>
                </c:pt>
                <c:pt idx="3172">
                  <c:v>6.5</c:v>
                </c:pt>
                <c:pt idx="3173">
                  <c:v>6.5</c:v>
                </c:pt>
                <c:pt idx="3174">
                  <c:v>6.5</c:v>
                </c:pt>
                <c:pt idx="3175">
                  <c:v>6.5</c:v>
                </c:pt>
                <c:pt idx="3176">
                  <c:v>6.5</c:v>
                </c:pt>
                <c:pt idx="3177">
                  <c:v>6.5</c:v>
                </c:pt>
                <c:pt idx="3178">
                  <c:v>6.5</c:v>
                </c:pt>
                <c:pt idx="3179">
                  <c:v>6.5</c:v>
                </c:pt>
                <c:pt idx="3180">
                  <c:v>6.5</c:v>
                </c:pt>
                <c:pt idx="3181">
                  <c:v>6.5</c:v>
                </c:pt>
                <c:pt idx="3182">
                  <c:v>6.5</c:v>
                </c:pt>
                <c:pt idx="3183">
                  <c:v>6.5</c:v>
                </c:pt>
                <c:pt idx="3184">
                  <c:v>6.5</c:v>
                </c:pt>
                <c:pt idx="3185">
                  <c:v>6.5</c:v>
                </c:pt>
                <c:pt idx="3186">
                  <c:v>6.5</c:v>
                </c:pt>
                <c:pt idx="3187">
                  <c:v>6.5</c:v>
                </c:pt>
                <c:pt idx="3188">
                  <c:v>6.5</c:v>
                </c:pt>
                <c:pt idx="3189">
                  <c:v>6.5</c:v>
                </c:pt>
                <c:pt idx="3190">
                  <c:v>6.5</c:v>
                </c:pt>
                <c:pt idx="3191">
                  <c:v>6.5</c:v>
                </c:pt>
                <c:pt idx="3192">
                  <c:v>6.5</c:v>
                </c:pt>
                <c:pt idx="3193">
                  <c:v>6.5</c:v>
                </c:pt>
                <c:pt idx="3194">
                  <c:v>6.5</c:v>
                </c:pt>
                <c:pt idx="3195">
                  <c:v>6.5</c:v>
                </c:pt>
                <c:pt idx="3196">
                  <c:v>6.5</c:v>
                </c:pt>
                <c:pt idx="3197">
                  <c:v>6.5</c:v>
                </c:pt>
                <c:pt idx="3198">
                  <c:v>6.5</c:v>
                </c:pt>
                <c:pt idx="3199">
                  <c:v>6.5</c:v>
                </c:pt>
                <c:pt idx="3200">
                  <c:v>6.5</c:v>
                </c:pt>
                <c:pt idx="3201">
                  <c:v>6.5</c:v>
                </c:pt>
                <c:pt idx="3202">
                  <c:v>6.5</c:v>
                </c:pt>
                <c:pt idx="3203">
                  <c:v>6.5</c:v>
                </c:pt>
                <c:pt idx="3204">
                  <c:v>6.5</c:v>
                </c:pt>
                <c:pt idx="3205">
                  <c:v>6.5</c:v>
                </c:pt>
                <c:pt idx="3206">
                  <c:v>6.5</c:v>
                </c:pt>
                <c:pt idx="3207">
                  <c:v>6.5</c:v>
                </c:pt>
                <c:pt idx="3208">
                  <c:v>6.5</c:v>
                </c:pt>
                <c:pt idx="3209">
                  <c:v>6.5</c:v>
                </c:pt>
                <c:pt idx="3210">
                  <c:v>6.5</c:v>
                </c:pt>
                <c:pt idx="3211">
                  <c:v>6.5</c:v>
                </c:pt>
                <c:pt idx="3212">
                  <c:v>6.5</c:v>
                </c:pt>
                <c:pt idx="3213">
                  <c:v>6.5</c:v>
                </c:pt>
                <c:pt idx="3214">
                  <c:v>6.5</c:v>
                </c:pt>
                <c:pt idx="3215">
                  <c:v>6.5</c:v>
                </c:pt>
                <c:pt idx="3216">
                  <c:v>6.5</c:v>
                </c:pt>
                <c:pt idx="3217">
                  <c:v>6.5</c:v>
                </c:pt>
                <c:pt idx="3218">
                  <c:v>6.5</c:v>
                </c:pt>
                <c:pt idx="3219">
                  <c:v>6.5</c:v>
                </c:pt>
                <c:pt idx="3220">
                  <c:v>6.5</c:v>
                </c:pt>
                <c:pt idx="3221">
                  <c:v>6.5</c:v>
                </c:pt>
                <c:pt idx="3222">
                  <c:v>6.5</c:v>
                </c:pt>
                <c:pt idx="3223">
                  <c:v>6.5</c:v>
                </c:pt>
                <c:pt idx="3224">
                  <c:v>6.5</c:v>
                </c:pt>
                <c:pt idx="3225">
                  <c:v>6.5</c:v>
                </c:pt>
                <c:pt idx="3226">
                  <c:v>6.5</c:v>
                </c:pt>
                <c:pt idx="3227">
                  <c:v>6.5</c:v>
                </c:pt>
                <c:pt idx="3228">
                  <c:v>6.5</c:v>
                </c:pt>
                <c:pt idx="3229">
                  <c:v>6.5</c:v>
                </c:pt>
                <c:pt idx="3230">
                  <c:v>6.5</c:v>
                </c:pt>
                <c:pt idx="3231">
                  <c:v>6.5</c:v>
                </c:pt>
                <c:pt idx="3232">
                  <c:v>6.5</c:v>
                </c:pt>
                <c:pt idx="3233">
                  <c:v>6.5</c:v>
                </c:pt>
                <c:pt idx="3234">
                  <c:v>6.5</c:v>
                </c:pt>
                <c:pt idx="3235">
                  <c:v>6.5</c:v>
                </c:pt>
                <c:pt idx="3236">
                  <c:v>6.5</c:v>
                </c:pt>
                <c:pt idx="3237">
                  <c:v>6.5</c:v>
                </c:pt>
                <c:pt idx="3238">
                  <c:v>6.5</c:v>
                </c:pt>
                <c:pt idx="3239">
                  <c:v>6.5</c:v>
                </c:pt>
                <c:pt idx="3240">
                  <c:v>6.5</c:v>
                </c:pt>
                <c:pt idx="3241">
                  <c:v>6.5</c:v>
                </c:pt>
                <c:pt idx="3242">
                  <c:v>6.5</c:v>
                </c:pt>
                <c:pt idx="3243">
                  <c:v>6.5</c:v>
                </c:pt>
                <c:pt idx="3244">
                  <c:v>6.5</c:v>
                </c:pt>
                <c:pt idx="3245">
                  <c:v>6.5</c:v>
                </c:pt>
                <c:pt idx="3246">
                  <c:v>6.5</c:v>
                </c:pt>
                <c:pt idx="3247">
                  <c:v>6.5</c:v>
                </c:pt>
                <c:pt idx="3248">
                  <c:v>6.5</c:v>
                </c:pt>
                <c:pt idx="3249">
                  <c:v>6.5</c:v>
                </c:pt>
                <c:pt idx="3250">
                  <c:v>6.5</c:v>
                </c:pt>
                <c:pt idx="3251">
                  <c:v>6.5</c:v>
                </c:pt>
                <c:pt idx="3252">
                  <c:v>6.5</c:v>
                </c:pt>
                <c:pt idx="3253">
                  <c:v>6.5</c:v>
                </c:pt>
                <c:pt idx="3254">
                  <c:v>6.5</c:v>
                </c:pt>
                <c:pt idx="3255">
                  <c:v>6.5</c:v>
                </c:pt>
                <c:pt idx="3256">
                  <c:v>6.5</c:v>
                </c:pt>
                <c:pt idx="3257">
                  <c:v>6.5</c:v>
                </c:pt>
                <c:pt idx="3258">
                  <c:v>6.5</c:v>
                </c:pt>
                <c:pt idx="3259">
                  <c:v>6.5</c:v>
                </c:pt>
                <c:pt idx="3260">
                  <c:v>6.5</c:v>
                </c:pt>
                <c:pt idx="3261">
                  <c:v>6.5</c:v>
                </c:pt>
                <c:pt idx="3262">
                  <c:v>6.5</c:v>
                </c:pt>
                <c:pt idx="3263">
                  <c:v>6.5</c:v>
                </c:pt>
                <c:pt idx="3264">
                  <c:v>6.5</c:v>
                </c:pt>
                <c:pt idx="3265">
                  <c:v>6.5</c:v>
                </c:pt>
                <c:pt idx="3266">
                  <c:v>6.5</c:v>
                </c:pt>
                <c:pt idx="3267">
                  <c:v>6.5</c:v>
                </c:pt>
                <c:pt idx="3268">
                  <c:v>6.5</c:v>
                </c:pt>
                <c:pt idx="3269">
                  <c:v>6.5</c:v>
                </c:pt>
                <c:pt idx="3270">
                  <c:v>6.5</c:v>
                </c:pt>
                <c:pt idx="3271">
                  <c:v>6.5</c:v>
                </c:pt>
                <c:pt idx="3272">
                  <c:v>6.5</c:v>
                </c:pt>
                <c:pt idx="3273">
                  <c:v>6.5</c:v>
                </c:pt>
                <c:pt idx="3274">
                  <c:v>6.5</c:v>
                </c:pt>
                <c:pt idx="3275">
                  <c:v>6.5</c:v>
                </c:pt>
                <c:pt idx="3276">
                  <c:v>6.5</c:v>
                </c:pt>
                <c:pt idx="3277">
                  <c:v>6.5</c:v>
                </c:pt>
                <c:pt idx="3278">
                  <c:v>6.5</c:v>
                </c:pt>
                <c:pt idx="3279">
                  <c:v>6.5</c:v>
                </c:pt>
                <c:pt idx="3280">
                  <c:v>6.5</c:v>
                </c:pt>
                <c:pt idx="3281">
                  <c:v>6.5</c:v>
                </c:pt>
                <c:pt idx="3282">
                  <c:v>6.5</c:v>
                </c:pt>
                <c:pt idx="3283">
                  <c:v>6.5</c:v>
                </c:pt>
                <c:pt idx="3284">
                  <c:v>6.5</c:v>
                </c:pt>
                <c:pt idx="3285">
                  <c:v>6.5</c:v>
                </c:pt>
                <c:pt idx="3286">
                  <c:v>6.5</c:v>
                </c:pt>
                <c:pt idx="3287">
                  <c:v>6.5</c:v>
                </c:pt>
                <c:pt idx="3288">
                  <c:v>6.5</c:v>
                </c:pt>
                <c:pt idx="3289">
                  <c:v>6.5</c:v>
                </c:pt>
                <c:pt idx="3290">
                  <c:v>6.5</c:v>
                </c:pt>
                <c:pt idx="3291">
                  <c:v>6.5</c:v>
                </c:pt>
                <c:pt idx="3292">
                  <c:v>6.5</c:v>
                </c:pt>
                <c:pt idx="3293">
                  <c:v>6.5</c:v>
                </c:pt>
                <c:pt idx="3294">
                  <c:v>6.5</c:v>
                </c:pt>
                <c:pt idx="3295">
                  <c:v>6.5</c:v>
                </c:pt>
                <c:pt idx="3296">
                  <c:v>6.5</c:v>
                </c:pt>
                <c:pt idx="3297">
                  <c:v>6.5</c:v>
                </c:pt>
                <c:pt idx="3298">
                  <c:v>6.5</c:v>
                </c:pt>
                <c:pt idx="3299">
                  <c:v>6.5</c:v>
                </c:pt>
                <c:pt idx="3300">
                  <c:v>6.5</c:v>
                </c:pt>
                <c:pt idx="3301">
                  <c:v>6.5</c:v>
                </c:pt>
                <c:pt idx="3302">
                  <c:v>6.5</c:v>
                </c:pt>
                <c:pt idx="3303">
                  <c:v>6.5</c:v>
                </c:pt>
                <c:pt idx="3304">
                  <c:v>6.5</c:v>
                </c:pt>
                <c:pt idx="3305">
                  <c:v>6.5</c:v>
                </c:pt>
                <c:pt idx="3306">
                  <c:v>6.5</c:v>
                </c:pt>
                <c:pt idx="3307">
                  <c:v>6.5</c:v>
                </c:pt>
                <c:pt idx="3308">
                  <c:v>6.5</c:v>
                </c:pt>
                <c:pt idx="3309">
                  <c:v>6.5</c:v>
                </c:pt>
                <c:pt idx="3310">
                  <c:v>6.5</c:v>
                </c:pt>
                <c:pt idx="3311">
                  <c:v>6.5</c:v>
                </c:pt>
                <c:pt idx="3312">
                  <c:v>6.5</c:v>
                </c:pt>
                <c:pt idx="3313">
                  <c:v>6.5</c:v>
                </c:pt>
                <c:pt idx="3314">
                  <c:v>6.5</c:v>
                </c:pt>
                <c:pt idx="3315">
                  <c:v>6.5</c:v>
                </c:pt>
                <c:pt idx="3316">
                  <c:v>6.5</c:v>
                </c:pt>
                <c:pt idx="3317">
                  <c:v>6.5</c:v>
                </c:pt>
                <c:pt idx="3318">
                  <c:v>6.5</c:v>
                </c:pt>
                <c:pt idx="3319">
                  <c:v>6.5</c:v>
                </c:pt>
                <c:pt idx="3320">
                  <c:v>6.5</c:v>
                </c:pt>
                <c:pt idx="3321">
                  <c:v>6.5</c:v>
                </c:pt>
                <c:pt idx="3322">
                  <c:v>6.5</c:v>
                </c:pt>
                <c:pt idx="3323">
                  <c:v>6.5</c:v>
                </c:pt>
                <c:pt idx="3324">
                  <c:v>6.5</c:v>
                </c:pt>
                <c:pt idx="3325">
                  <c:v>6.5</c:v>
                </c:pt>
                <c:pt idx="3326">
                  <c:v>6.5</c:v>
                </c:pt>
                <c:pt idx="3327">
                  <c:v>6.5</c:v>
                </c:pt>
                <c:pt idx="3328">
                  <c:v>6.5</c:v>
                </c:pt>
                <c:pt idx="3329">
                  <c:v>6.5</c:v>
                </c:pt>
                <c:pt idx="3330">
                  <c:v>6.5</c:v>
                </c:pt>
                <c:pt idx="3331">
                  <c:v>6.5</c:v>
                </c:pt>
                <c:pt idx="3332">
                  <c:v>6.5</c:v>
                </c:pt>
                <c:pt idx="3333">
                  <c:v>6.5</c:v>
                </c:pt>
                <c:pt idx="3334">
                  <c:v>6.5</c:v>
                </c:pt>
                <c:pt idx="3335">
                  <c:v>6.5</c:v>
                </c:pt>
                <c:pt idx="3336">
                  <c:v>6.5</c:v>
                </c:pt>
                <c:pt idx="3337">
                  <c:v>6.5</c:v>
                </c:pt>
                <c:pt idx="3338">
                  <c:v>6.5</c:v>
                </c:pt>
                <c:pt idx="3339">
                  <c:v>6.5</c:v>
                </c:pt>
                <c:pt idx="3340">
                  <c:v>6.5</c:v>
                </c:pt>
                <c:pt idx="3341">
                  <c:v>6.5</c:v>
                </c:pt>
                <c:pt idx="3342">
                  <c:v>6.5</c:v>
                </c:pt>
                <c:pt idx="3343">
                  <c:v>6.5</c:v>
                </c:pt>
                <c:pt idx="3344">
                  <c:v>6.5</c:v>
                </c:pt>
                <c:pt idx="3345">
                  <c:v>6.5</c:v>
                </c:pt>
                <c:pt idx="3346">
                  <c:v>6.5</c:v>
                </c:pt>
                <c:pt idx="3347">
                  <c:v>6.5</c:v>
                </c:pt>
                <c:pt idx="3348">
                  <c:v>6.5</c:v>
                </c:pt>
                <c:pt idx="3349">
                  <c:v>6.5</c:v>
                </c:pt>
                <c:pt idx="3350">
                  <c:v>6.5</c:v>
                </c:pt>
                <c:pt idx="3351">
                  <c:v>6.5</c:v>
                </c:pt>
                <c:pt idx="3352">
                  <c:v>6.5</c:v>
                </c:pt>
                <c:pt idx="3353">
                  <c:v>6.5</c:v>
                </c:pt>
                <c:pt idx="3354">
                  <c:v>6.5</c:v>
                </c:pt>
                <c:pt idx="3355">
                  <c:v>6.5</c:v>
                </c:pt>
                <c:pt idx="3356">
                  <c:v>6.5</c:v>
                </c:pt>
                <c:pt idx="3357">
                  <c:v>6.5</c:v>
                </c:pt>
                <c:pt idx="3358">
                  <c:v>6.5</c:v>
                </c:pt>
                <c:pt idx="3359">
                  <c:v>6.5</c:v>
                </c:pt>
                <c:pt idx="3360">
                  <c:v>6.5</c:v>
                </c:pt>
                <c:pt idx="3361">
                  <c:v>6.5</c:v>
                </c:pt>
                <c:pt idx="3362">
                  <c:v>6.5</c:v>
                </c:pt>
                <c:pt idx="3363">
                  <c:v>6.5</c:v>
                </c:pt>
                <c:pt idx="3364">
                  <c:v>6.5</c:v>
                </c:pt>
                <c:pt idx="3365">
                  <c:v>6.5</c:v>
                </c:pt>
                <c:pt idx="3366">
                  <c:v>6.5</c:v>
                </c:pt>
                <c:pt idx="3367">
                  <c:v>6.5</c:v>
                </c:pt>
                <c:pt idx="3368">
                  <c:v>6.5</c:v>
                </c:pt>
                <c:pt idx="3369">
                  <c:v>6.5</c:v>
                </c:pt>
                <c:pt idx="3370">
                  <c:v>6.5</c:v>
                </c:pt>
                <c:pt idx="3371">
                  <c:v>6.5</c:v>
                </c:pt>
                <c:pt idx="3372">
                  <c:v>6.5</c:v>
                </c:pt>
                <c:pt idx="3373">
                  <c:v>6.5</c:v>
                </c:pt>
                <c:pt idx="3374">
                  <c:v>6.5</c:v>
                </c:pt>
                <c:pt idx="3375">
                  <c:v>6.5</c:v>
                </c:pt>
                <c:pt idx="3376">
                  <c:v>6.5</c:v>
                </c:pt>
                <c:pt idx="3377">
                  <c:v>6.5</c:v>
                </c:pt>
                <c:pt idx="3378">
                  <c:v>6.5</c:v>
                </c:pt>
                <c:pt idx="3379">
                  <c:v>6.5</c:v>
                </c:pt>
                <c:pt idx="3380">
                  <c:v>6.5</c:v>
                </c:pt>
                <c:pt idx="3381">
                  <c:v>6.5</c:v>
                </c:pt>
                <c:pt idx="3382">
                  <c:v>6.5</c:v>
                </c:pt>
                <c:pt idx="3383">
                  <c:v>6.5</c:v>
                </c:pt>
                <c:pt idx="3384">
                  <c:v>6.5</c:v>
                </c:pt>
                <c:pt idx="3385">
                  <c:v>6.5</c:v>
                </c:pt>
                <c:pt idx="3386">
                  <c:v>6.5</c:v>
                </c:pt>
                <c:pt idx="3387">
                  <c:v>6.5</c:v>
                </c:pt>
                <c:pt idx="3388">
                  <c:v>6.5</c:v>
                </c:pt>
                <c:pt idx="3389">
                  <c:v>6.5</c:v>
                </c:pt>
                <c:pt idx="3390">
                  <c:v>6.5</c:v>
                </c:pt>
                <c:pt idx="3391">
                  <c:v>6.5</c:v>
                </c:pt>
                <c:pt idx="3392">
                  <c:v>6.5</c:v>
                </c:pt>
                <c:pt idx="3393">
                  <c:v>6.5</c:v>
                </c:pt>
                <c:pt idx="3394">
                  <c:v>6.5</c:v>
                </c:pt>
                <c:pt idx="3395">
                  <c:v>6.5</c:v>
                </c:pt>
                <c:pt idx="3396">
                  <c:v>6.5</c:v>
                </c:pt>
                <c:pt idx="3397">
                  <c:v>6.5</c:v>
                </c:pt>
                <c:pt idx="3398">
                  <c:v>6.5</c:v>
                </c:pt>
                <c:pt idx="3399">
                  <c:v>6.5</c:v>
                </c:pt>
                <c:pt idx="3400">
                  <c:v>6.5</c:v>
                </c:pt>
                <c:pt idx="3401">
                  <c:v>6.5</c:v>
                </c:pt>
                <c:pt idx="3402">
                  <c:v>6.5</c:v>
                </c:pt>
                <c:pt idx="3403">
                  <c:v>6.5</c:v>
                </c:pt>
                <c:pt idx="3404">
                  <c:v>6.5</c:v>
                </c:pt>
                <c:pt idx="3405">
                  <c:v>6.5</c:v>
                </c:pt>
                <c:pt idx="3406">
                  <c:v>6.5</c:v>
                </c:pt>
                <c:pt idx="3407">
                  <c:v>6.5</c:v>
                </c:pt>
                <c:pt idx="3408">
                  <c:v>6.5</c:v>
                </c:pt>
                <c:pt idx="3409">
                  <c:v>6.5</c:v>
                </c:pt>
                <c:pt idx="3410">
                  <c:v>6.5</c:v>
                </c:pt>
                <c:pt idx="3411">
                  <c:v>6.5</c:v>
                </c:pt>
                <c:pt idx="3412">
                  <c:v>6.5</c:v>
                </c:pt>
                <c:pt idx="3413">
                  <c:v>6.5</c:v>
                </c:pt>
                <c:pt idx="3414">
                  <c:v>6.5</c:v>
                </c:pt>
                <c:pt idx="3415">
                  <c:v>6.5</c:v>
                </c:pt>
                <c:pt idx="3416">
                  <c:v>6.5</c:v>
                </c:pt>
                <c:pt idx="3417">
                  <c:v>6.5</c:v>
                </c:pt>
                <c:pt idx="3418">
                  <c:v>6.5</c:v>
                </c:pt>
                <c:pt idx="3419">
                  <c:v>6.5</c:v>
                </c:pt>
                <c:pt idx="3420">
                  <c:v>6.5</c:v>
                </c:pt>
                <c:pt idx="3421">
                  <c:v>6.5</c:v>
                </c:pt>
                <c:pt idx="3422">
                  <c:v>6.5</c:v>
                </c:pt>
                <c:pt idx="3423">
                  <c:v>6.5</c:v>
                </c:pt>
                <c:pt idx="3424">
                  <c:v>6.5</c:v>
                </c:pt>
                <c:pt idx="3425">
                  <c:v>6.5</c:v>
                </c:pt>
                <c:pt idx="3426">
                  <c:v>6.5</c:v>
                </c:pt>
                <c:pt idx="3427">
                  <c:v>6.5</c:v>
                </c:pt>
                <c:pt idx="3428">
                  <c:v>6.5</c:v>
                </c:pt>
                <c:pt idx="3429">
                  <c:v>6.5</c:v>
                </c:pt>
                <c:pt idx="3430">
                  <c:v>6.5</c:v>
                </c:pt>
                <c:pt idx="3431">
                  <c:v>6.5</c:v>
                </c:pt>
                <c:pt idx="3432">
                  <c:v>6.5</c:v>
                </c:pt>
                <c:pt idx="3433">
                  <c:v>6.5</c:v>
                </c:pt>
                <c:pt idx="3434">
                  <c:v>6.5</c:v>
                </c:pt>
                <c:pt idx="3435">
                  <c:v>6.5</c:v>
                </c:pt>
                <c:pt idx="3436">
                  <c:v>6.5</c:v>
                </c:pt>
                <c:pt idx="3437">
                  <c:v>6.5</c:v>
                </c:pt>
                <c:pt idx="3438">
                  <c:v>6.5</c:v>
                </c:pt>
                <c:pt idx="3439">
                  <c:v>6.5</c:v>
                </c:pt>
                <c:pt idx="3440">
                  <c:v>6.5</c:v>
                </c:pt>
                <c:pt idx="3441">
                  <c:v>6.5</c:v>
                </c:pt>
                <c:pt idx="3442">
                  <c:v>6.5</c:v>
                </c:pt>
                <c:pt idx="3443">
                  <c:v>6.5</c:v>
                </c:pt>
                <c:pt idx="3444">
                  <c:v>6.5</c:v>
                </c:pt>
                <c:pt idx="3445">
                  <c:v>6.5</c:v>
                </c:pt>
                <c:pt idx="3446">
                  <c:v>6.5</c:v>
                </c:pt>
                <c:pt idx="3447">
                  <c:v>6.5</c:v>
                </c:pt>
                <c:pt idx="3448">
                  <c:v>6.5</c:v>
                </c:pt>
                <c:pt idx="3449">
                  <c:v>6.5</c:v>
                </c:pt>
                <c:pt idx="3450">
                  <c:v>6.5</c:v>
                </c:pt>
                <c:pt idx="3451">
                  <c:v>6.5</c:v>
                </c:pt>
                <c:pt idx="3452">
                  <c:v>6.5</c:v>
                </c:pt>
                <c:pt idx="3453">
                  <c:v>6.5</c:v>
                </c:pt>
                <c:pt idx="3454">
                  <c:v>6.5</c:v>
                </c:pt>
                <c:pt idx="3455">
                  <c:v>6.5</c:v>
                </c:pt>
                <c:pt idx="3456">
                  <c:v>6.5</c:v>
                </c:pt>
                <c:pt idx="3457">
                  <c:v>6.5</c:v>
                </c:pt>
                <c:pt idx="3458">
                  <c:v>6.5</c:v>
                </c:pt>
                <c:pt idx="3459">
                  <c:v>6.5</c:v>
                </c:pt>
                <c:pt idx="3460">
                  <c:v>6.5</c:v>
                </c:pt>
                <c:pt idx="3461">
                  <c:v>6.5</c:v>
                </c:pt>
                <c:pt idx="3462">
                  <c:v>6.5</c:v>
                </c:pt>
                <c:pt idx="3463">
                  <c:v>6.5</c:v>
                </c:pt>
                <c:pt idx="3464">
                  <c:v>6.5</c:v>
                </c:pt>
                <c:pt idx="3465">
                  <c:v>6.5</c:v>
                </c:pt>
                <c:pt idx="3466">
                  <c:v>6.5</c:v>
                </c:pt>
                <c:pt idx="3467">
                  <c:v>6.5</c:v>
                </c:pt>
                <c:pt idx="3468">
                  <c:v>6.5</c:v>
                </c:pt>
                <c:pt idx="3469">
                  <c:v>6.5</c:v>
                </c:pt>
                <c:pt idx="3470">
                  <c:v>6.5</c:v>
                </c:pt>
                <c:pt idx="3471">
                  <c:v>6.5</c:v>
                </c:pt>
                <c:pt idx="3472">
                  <c:v>6.5</c:v>
                </c:pt>
                <c:pt idx="3473">
                  <c:v>6.5</c:v>
                </c:pt>
                <c:pt idx="3474">
                  <c:v>6.5</c:v>
                </c:pt>
                <c:pt idx="3475">
                  <c:v>6.5</c:v>
                </c:pt>
                <c:pt idx="3476">
                  <c:v>6.5</c:v>
                </c:pt>
                <c:pt idx="3477">
                  <c:v>6.5</c:v>
                </c:pt>
                <c:pt idx="3478">
                  <c:v>6.5</c:v>
                </c:pt>
                <c:pt idx="3479">
                  <c:v>6.5</c:v>
                </c:pt>
                <c:pt idx="3480">
                  <c:v>6.5</c:v>
                </c:pt>
                <c:pt idx="3481">
                  <c:v>6.5</c:v>
                </c:pt>
                <c:pt idx="3482">
                  <c:v>6.5</c:v>
                </c:pt>
                <c:pt idx="3483">
                  <c:v>6.5</c:v>
                </c:pt>
                <c:pt idx="3484">
                  <c:v>6.5</c:v>
                </c:pt>
                <c:pt idx="3485">
                  <c:v>6.5</c:v>
                </c:pt>
                <c:pt idx="3486">
                  <c:v>6.5</c:v>
                </c:pt>
                <c:pt idx="3487">
                  <c:v>6.5</c:v>
                </c:pt>
                <c:pt idx="3488">
                  <c:v>6.5</c:v>
                </c:pt>
                <c:pt idx="3489">
                  <c:v>6.5</c:v>
                </c:pt>
                <c:pt idx="3490">
                  <c:v>6.5</c:v>
                </c:pt>
                <c:pt idx="3491">
                  <c:v>6.5</c:v>
                </c:pt>
                <c:pt idx="3492">
                  <c:v>6.5</c:v>
                </c:pt>
                <c:pt idx="3493">
                  <c:v>6.5</c:v>
                </c:pt>
                <c:pt idx="3494">
                  <c:v>6.5</c:v>
                </c:pt>
                <c:pt idx="3495">
                  <c:v>6.5</c:v>
                </c:pt>
                <c:pt idx="3496">
                  <c:v>6.5</c:v>
                </c:pt>
                <c:pt idx="3497">
                  <c:v>6.5</c:v>
                </c:pt>
                <c:pt idx="3498">
                  <c:v>6.5</c:v>
                </c:pt>
                <c:pt idx="3499">
                  <c:v>6.5</c:v>
                </c:pt>
                <c:pt idx="3500">
                  <c:v>6.5</c:v>
                </c:pt>
                <c:pt idx="3501">
                  <c:v>6.5</c:v>
                </c:pt>
                <c:pt idx="3502">
                  <c:v>6.5</c:v>
                </c:pt>
                <c:pt idx="3503">
                  <c:v>6.5</c:v>
                </c:pt>
                <c:pt idx="3504">
                  <c:v>6.5</c:v>
                </c:pt>
                <c:pt idx="3505">
                  <c:v>6.5</c:v>
                </c:pt>
                <c:pt idx="3506">
                  <c:v>6.5</c:v>
                </c:pt>
                <c:pt idx="3507">
                  <c:v>6.5</c:v>
                </c:pt>
                <c:pt idx="3508">
                  <c:v>6.5</c:v>
                </c:pt>
                <c:pt idx="3509">
                  <c:v>6.5</c:v>
                </c:pt>
                <c:pt idx="3510">
                  <c:v>6.5</c:v>
                </c:pt>
                <c:pt idx="3511">
                  <c:v>6.5</c:v>
                </c:pt>
                <c:pt idx="3512">
                  <c:v>6.5</c:v>
                </c:pt>
                <c:pt idx="3513">
                  <c:v>6.5</c:v>
                </c:pt>
                <c:pt idx="3514">
                  <c:v>6.5</c:v>
                </c:pt>
                <c:pt idx="3515">
                  <c:v>6.5</c:v>
                </c:pt>
                <c:pt idx="3516">
                  <c:v>6.5</c:v>
                </c:pt>
                <c:pt idx="3517">
                  <c:v>6.5</c:v>
                </c:pt>
                <c:pt idx="3518">
                  <c:v>6.5</c:v>
                </c:pt>
                <c:pt idx="3519">
                  <c:v>6.5</c:v>
                </c:pt>
                <c:pt idx="3520">
                  <c:v>6.5</c:v>
                </c:pt>
                <c:pt idx="3521">
                  <c:v>6.5</c:v>
                </c:pt>
                <c:pt idx="3522">
                  <c:v>6.5</c:v>
                </c:pt>
                <c:pt idx="3523">
                  <c:v>6.5</c:v>
                </c:pt>
                <c:pt idx="3524">
                  <c:v>6.5</c:v>
                </c:pt>
                <c:pt idx="3525">
                  <c:v>6.5</c:v>
                </c:pt>
                <c:pt idx="3526">
                  <c:v>6.5</c:v>
                </c:pt>
                <c:pt idx="3527">
                  <c:v>6.5</c:v>
                </c:pt>
                <c:pt idx="3528">
                  <c:v>6.5</c:v>
                </c:pt>
                <c:pt idx="3529">
                  <c:v>6.5</c:v>
                </c:pt>
                <c:pt idx="3530">
                  <c:v>6.5</c:v>
                </c:pt>
                <c:pt idx="3531">
                  <c:v>6.5</c:v>
                </c:pt>
                <c:pt idx="3532">
                  <c:v>6.5</c:v>
                </c:pt>
                <c:pt idx="3533">
                  <c:v>6.5</c:v>
                </c:pt>
                <c:pt idx="3534">
                  <c:v>6.5</c:v>
                </c:pt>
                <c:pt idx="3535">
                  <c:v>6.5</c:v>
                </c:pt>
                <c:pt idx="3536">
                  <c:v>6.5</c:v>
                </c:pt>
                <c:pt idx="3537">
                  <c:v>6.5</c:v>
                </c:pt>
                <c:pt idx="3538">
                  <c:v>6.5</c:v>
                </c:pt>
                <c:pt idx="3539">
                  <c:v>6.5</c:v>
                </c:pt>
                <c:pt idx="3540">
                  <c:v>6.5</c:v>
                </c:pt>
                <c:pt idx="3541">
                  <c:v>6.5</c:v>
                </c:pt>
                <c:pt idx="3542">
                  <c:v>6.5</c:v>
                </c:pt>
                <c:pt idx="3543">
                  <c:v>6.5</c:v>
                </c:pt>
                <c:pt idx="3544">
                  <c:v>6.5</c:v>
                </c:pt>
                <c:pt idx="3545">
                  <c:v>6.5</c:v>
                </c:pt>
                <c:pt idx="3546">
                  <c:v>6.5</c:v>
                </c:pt>
                <c:pt idx="3547">
                  <c:v>6.5</c:v>
                </c:pt>
                <c:pt idx="3548">
                  <c:v>6.5</c:v>
                </c:pt>
                <c:pt idx="3549">
                  <c:v>6.5</c:v>
                </c:pt>
                <c:pt idx="3550">
                  <c:v>6.5</c:v>
                </c:pt>
                <c:pt idx="3551">
                  <c:v>6.5</c:v>
                </c:pt>
                <c:pt idx="3552">
                  <c:v>6.5</c:v>
                </c:pt>
                <c:pt idx="3553">
                  <c:v>6.5</c:v>
                </c:pt>
                <c:pt idx="3554">
                  <c:v>6.5</c:v>
                </c:pt>
                <c:pt idx="3555">
                  <c:v>6.5</c:v>
                </c:pt>
                <c:pt idx="3556">
                  <c:v>6.5</c:v>
                </c:pt>
                <c:pt idx="3557">
                  <c:v>6.5</c:v>
                </c:pt>
                <c:pt idx="3558">
                  <c:v>6.5</c:v>
                </c:pt>
                <c:pt idx="3559">
                  <c:v>6.5</c:v>
                </c:pt>
                <c:pt idx="3560">
                  <c:v>6.5</c:v>
                </c:pt>
                <c:pt idx="3561">
                  <c:v>6.5</c:v>
                </c:pt>
                <c:pt idx="3562">
                  <c:v>6.5</c:v>
                </c:pt>
                <c:pt idx="3563">
                  <c:v>6.5</c:v>
                </c:pt>
                <c:pt idx="3564">
                  <c:v>6.5</c:v>
                </c:pt>
                <c:pt idx="3565">
                  <c:v>6.5</c:v>
                </c:pt>
                <c:pt idx="3566">
                  <c:v>6.5</c:v>
                </c:pt>
                <c:pt idx="3567">
                  <c:v>6.5</c:v>
                </c:pt>
                <c:pt idx="3568">
                  <c:v>6.5</c:v>
                </c:pt>
                <c:pt idx="3569">
                  <c:v>6.5</c:v>
                </c:pt>
                <c:pt idx="3570">
                  <c:v>6.5</c:v>
                </c:pt>
                <c:pt idx="3571">
                  <c:v>6.5</c:v>
                </c:pt>
                <c:pt idx="3572">
                  <c:v>6.5</c:v>
                </c:pt>
                <c:pt idx="3573">
                  <c:v>6.5</c:v>
                </c:pt>
                <c:pt idx="3574">
                  <c:v>6.5</c:v>
                </c:pt>
                <c:pt idx="3575">
                  <c:v>6.5</c:v>
                </c:pt>
                <c:pt idx="3576">
                  <c:v>6.5</c:v>
                </c:pt>
                <c:pt idx="3577">
                  <c:v>6.5</c:v>
                </c:pt>
                <c:pt idx="3578">
                  <c:v>6.5</c:v>
                </c:pt>
                <c:pt idx="3579">
                  <c:v>6.5</c:v>
                </c:pt>
                <c:pt idx="3580">
                  <c:v>6.5</c:v>
                </c:pt>
                <c:pt idx="3581">
                  <c:v>6.5</c:v>
                </c:pt>
                <c:pt idx="3582">
                  <c:v>6.5</c:v>
                </c:pt>
                <c:pt idx="3583">
                  <c:v>6.5</c:v>
                </c:pt>
                <c:pt idx="3584">
                  <c:v>6.5</c:v>
                </c:pt>
                <c:pt idx="3585">
                  <c:v>6.5</c:v>
                </c:pt>
                <c:pt idx="3586">
                  <c:v>6.5</c:v>
                </c:pt>
                <c:pt idx="3587">
                  <c:v>6.5</c:v>
                </c:pt>
                <c:pt idx="3588">
                  <c:v>6.5</c:v>
                </c:pt>
                <c:pt idx="3589">
                  <c:v>6.5</c:v>
                </c:pt>
                <c:pt idx="3590">
                  <c:v>6.5</c:v>
                </c:pt>
                <c:pt idx="3591">
                  <c:v>6.5</c:v>
                </c:pt>
                <c:pt idx="3592">
                  <c:v>6.5</c:v>
                </c:pt>
                <c:pt idx="3593">
                  <c:v>6.5</c:v>
                </c:pt>
                <c:pt idx="3594">
                  <c:v>6.5</c:v>
                </c:pt>
                <c:pt idx="3595">
                  <c:v>6.5</c:v>
                </c:pt>
                <c:pt idx="3596">
                  <c:v>6.5</c:v>
                </c:pt>
                <c:pt idx="3597">
                  <c:v>6.5</c:v>
                </c:pt>
                <c:pt idx="3598">
                  <c:v>6.5</c:v>
                </c:pt>
                <c:pt idx="3599">
                  <c:v>6.5</c:v>
                </c:pt>
                <c:pt idx="3600">
                  <c:v>6.5</c:v>
                </c:pt>
                <c:pt idx="3601">
                  <c:v>6.5</c:v>
                </c:pt>
                <c:pt idx="3602">
                  <c:v>6.5</c:v>
                </c:pt>
                <c:pt idx="3603">
                  <c:v>6.5</c:v>
                </c:pt>
                <c:pt idx="3604">
                  <c:v>6.5</c:v>
                </c:pt>
                <c:pt idx="3605">
                  <c:v>6.5</c:v>
                </c:pt>
                <c:pt idx="3606">
                  <c:v>6.5</c:v>
                </c:pt>
                <c:pt idx="3607">
                  <c:v>6.5</c:v>
                </c:pt>
                <c:pt idx="3608">
                  <c:v>6.5</c:v>
                </c:pt>
                <c:pt idx="3609">
                  <c:v>6.5</c:v>
                </c:pt>
                <c:pt idx="3610">
                  <c:v>6.5</c:v>
                </c:pt>
                <c:pt idx="3611">
                  <c:v>6.5</c:v>
                </c:pt>
                <c:pt idx="3612">
                  <c:v>6.5</c:v>
                </c:pt>
                <c:pt idx="3613">
                  <c:v>6.5</c:v>
                </c:pt>
                <c:pt idx="3614">
                  <c:v>6.5</c:v>
                </c:pt>
                <c:pt idx="3615">
                  <c:v>6.5</c:v>
                </c:pt>
                <c:pt idx="3616">
                  <c:v>6.5</c:v>
                </c:pt>
                <c:pt idx="3617">
                  <c:v>6.5</c:v>
                </c:pt>
                <c:pt idx="3618">
                  <c:v>6.5</c:v>
                </c:pt>
                <c:pt idx="3619">
                  <c:v>6.5</c:v>
                </c:pt>
                <c:pt idx="3620">
                  <c:v>6.5</c:v>
                </c:pt>
                <c:pt idx="3621">
                  <c:v>6.5</c:v>
                </c:pt>
                <c:pt idx="3622">
                  <c:v>6.5</c:v>
                </c:pt>
                <c:pt idx="3623">
                  <c:v>6.5</c:v>
                </c:pt>
                <c:pt idx="3624">
                  <c:v>6.5</c:v>
                </c:pt>
                <c:pt idx="3625">
                  <c:v>6.5</c:v>
                </c:pt>
                <c:pt idx="3626">
                  <c:v>6.5</c:v>
                </c:pt>
                <c:pt idx="3627">
                  <c:v>6.5</c:v>
                </c:pt>
                <c:pt idx="3628">
                  <c:v>6.5</c:v>
                </c:pt>
                <c:pt idx="3629">
                  <c:v>6.5</c:v>
                </c:pt>
                <c:pt idx="3630">
                  <c:v>6.5</c:v>
                </c:pt>
                <c:pt idx="3631">
                  <c:v>6.5</c:v>
                </c:pt>
                <c:pt idx="3632">
                  <c:v>6.5</c:v>
                </c:pt>
                <c:pt idx="3633">
                  <c:v>6.5</c:v>
                </c:pt>
                <c:pt idx="3634">
                  <c:v>6.5</c:v>
                </c:pt>
                <c:pt idx="3635">
                  <c:v>6.5</c:v>
                </c:pt>
                <c:pt idx="3636">
                  <c:v>6.5</c:v>
                </c:pt>
                <c:pt idx="3637">
                  <c:v>6.5</c:v>
                </c:pt>
                <c:pt idx="3638">
                  <c:v>6.5</c:v>
                </c:pt>
                <c:pt idx="3639">
                  <c:v>6.5</c:v>
                </c:pt>
                <c:pt idx="3640">
                  <c:v>6.5</c:v>
                </c:pt>
                <c:pt idx="3641">
                  <c:v>6.5</c:v>
                </c:pt>
                <c:pt idx="3642">
                  <c:v>6.5</c:v>
                </c:pt>
                <c:pt idx="3643">
                  <c:v>6.5</c:v>
                </c:pt>
                <c:pt idx="3644">
                  <c:v>6.5</c:v>
                </c:pt>
                <c:pt idx="3645">
                  <c:v>6.5</c:v>
                </c:pt>
                <c:pt idx="3646">
                  <c:v>6.5</c:v>
                </c:pt>
                <c:pt idx="3647">
                  <c:v>6.5</c:v>
                </c:pt>
                <c:pt idx="3648">
                  <c:v>6.5</c:v>
                </c:pt>
                <c:pt idx="3649">
                  <c:v>6.5</c:v>
                </c:pt>
                <c:pt idx="3650">
                  <c:v>6.5</c:v>
                </c:pt>
                <c:pt idx="3651">
                  <c:v>6.5</c:v>
                </c:pt>
                <c:pt idx="3652">
                  <c:v>6.5</c:v>
                </c:pt>
                <c:pt idx="3653">
                  <c:v>6.5</c:v>
                </c:pt>
                <c:pt idx="3654">
                  <c:v>6.5</c:v>
                </c:pt>
                <c:pt idx="3655">
                  <c:v>6.5</c:v>
                </c:pt>
                <c:pt idx="3656">
                  <c:v>6.5</c:v>
                </c:pt>
                <c:pt idx="3657">
                  <c:v>6.5</c:v>
                </c:pt>
                <c:pt idx="3658">
                  <c:v>6.5</c:v>
                </c:pt>
                <c:pt idx="3659">
                  <c:v>6.5</c:v>
                </c:pt>
                <c:pt idx="3660">
                  <c:v>6.5</c:v>
                </c:pt>
                <c:pt idx="3661">
                  <c:v>6.5</c:v>
                </c:pt>
                <c:pt idx="3662">
                  <c:v>6.5</c:v>
                </c:pt>
                <c:pt idx="3663">
                  <c:v>6.5</c:v>
                </c:pt>
                <c:pt idx="3664">
                  <c:v>6.5</c:v>
                </c:pt>
                <c:pt idx="3665">
                  <c:v>6.5</c:v>
                </c:pt>
                <c:pt idx="3666">
                  <c:v>6.5</c:v>
                </c:pt>
                <c:pt idx="3667">
                  <c:v>6.5</c:v>
                </c:pt>
                <c:pt idx="3668">
                  <c:v>6.5</c:v>
                </c:pt>
                <c:pt idx="3669">
                  <c:v>6.5</c:v>
                </c:pt>
                <c:pt idx="3670">
                  <c:v>6.5</c:v>
                </c:pt>
                <c:pt idx="3671">
                  <c:v>6.5</c:v>
                </c:pt>
                <c:pt idx="3672">
                  <c:v>6.5</c:v>
                </c:pt>
                <c:pt idx="3673">
                  <c:v>6.5</c:v>
                </c:pt>
                <c:pt idx="3674">
                  <c:v>6.5</c:v>
                </c:pt>
                <c:pt idx="3675">
                  <c:v>6.5</c:v>
                </c:pt>
                <c:pt idx="3676">
                  <c:v>6.5</c:v>
                </c:pt>
                <c:pt idx="3677">
                  <c:v>6.5</c:v>
                </c:pt>
                <c:pt idx="3678">
                  <c:v>6.5</c:v>
                </c:pt>
                <c:pt idx="3679">
                  <c:v>6.5</c:v>
                </c:pt>
                <c:pt idx="3680">
                  <c:v>6.5</c:v>
                </c:pt>
                <c:pt idx="3681">
                  <c:v>6.5</c:v>
                </c:pt>
                <c:pt idx="3682">
                  <c:v>6.5</c:v>
                </c:pt>
                <c:pt idx="3683">
                  <c:v>6.5</c:v>
                </c:pt>
                <c:pt idx="3684">
                  <c:v>6.5</c:v>
                </c:pt>
                <c:pt idx="3685">
                  <c:v>6.5</c:v>
                </c:pt>
                <c:pt idx="3686">
                  <c:v>6.5</c:v>
                </c:pt>
                <c:pt idx="3687">
                  <c:v>6.5</c:v>
                </c:pt>
                <c:pt idx="3688">
                  <c:v>6.5</c:v>
                </c:pt>
                <c:pt idx="3689">
                  <c:v>6.5</c:v>
                </c:pt>
                <c:pt idx="3690">
                  <c:v>6.5</c:v>
                </c:pt>
                <c:pt idx="3691">
                  <c:v>6.5</c:v>
                </c:pt>
                <c:pt idx="3692">
                  <c:v>6.5</c:v>
                </c:pt>
                <c:pt idx="3693">
                  <c:v>6.5</c:v>
                </c:pt>
                <c:pt idx="3694">
                  <c:v>6.5</c:v>
                </c:pt>
                <c:pt idx="3695">
                  <c:v>6.5</c:v>
                </c:pt>
                <c:pt idx="3696">
                  <c:v>6.5</c:v>
                </c:pt>
                <c:pt idx="3697">
                  <c:v>6.5</c:v>
                </c:pt>
                <c:pt idx="3698">
                  <c:v>6.5</c:v>
                </c:pt>
                <c:pt idx="3699">
                  <c:v>6.5</c:v>
                </c:pt>
                <c:pt idx="3700">
                  <c:v>6.5</c:v>
                </c:pt>
                <c:pt idx="3701">
                  <c:v>6.5</c:v>
                </c:pt>
                <c:pt idx="3702">
                  <c:v>6.5</c:v>
                </c:pt>
                <c:pt idx="3703">
                  <c:v>6.5</c:v>
                </c:pt>
                <c:pt idx="3704">
                  <c:v>6.5</c:v>
                </c:pt>
                <c:pt idx="3705">
                  <c:v>6.5</c:v>
                </c:pt>
                <c:pt idx="3706">
                  <c:v>6.5</c:v>
                </c:pt>
                <c:pt idx="3707">
                  <c:v>6.5</c:v>
                </c:pt>
                <c:pt idx="3708">
                  <c:v>6.5</c:v>
                </c:pt>
                <c:pt idx="3709">
                  <c:v>6.5</c:v>
                </c:pt>
                <c:pt idx="3710">
                  <c:v>6.5</c:v>
                </c:pt>
                <c:pt idx="3711">
                  <c:v>6.5</c:v>
                </c:pt>
                <c:pt idx="3712">
                  <c:v>6.5</c:v>
                </c:pt>
                <c:pt idx="3713">
                  <c:v>6.5</c:v>
                </c:pt>
                <c:pt idx="3714">
                  <c:v>6.5</c:v>
                </c:pt>
                <c:pt idx="3715">
                  <c:v>6.5</c:v>
                </c:pt>
                <c:pt idx="3716">
                  <c:v>6.5</c:v>
                </c:pt>
                <c:pt idx="3717">
                  <c:v>6.5</c:v>
                </c:pt>
                <c:pt idx="3718">
                  <c:v>6.5</c:v>
                </c:pt>
                <c:pt idx="3719">
                  <c:v>6.5</c:v>
                </c:pt>
                <c:pt idx="3720">
                  <c:v>6.5</c:v>
                </c:pt>
                <c:pt idx="3721">
                  <c:v>6.5</c:v>
                </c:pt>
                <c:pt idx="3722">
                  <c:v>6.5</c:v>
                </c:pt>
                <c:pt idx="3723">
                  <c:v>6.5</c:v>
                </c:pt>
                <c:pt idx="3724">
                  <c:v>6.5</c:v>
                </c:pt>
                <c:pt idx="3725">
                  <c:v>6.5</c:v>
                </c:pt>
                <c:pt idx="3726">
                  <c:v>6.5</c:v>
                </c:pt>
                <c:pt idx="3727">
                  <c:v>6.5</c:v>
                </c:pt>
                <c:pt idx="3728">
                  <c:v>6.5</c:v>
                </c:pt>
                <c:pt idx="3729">
                  <c:v>6.5</c:v>
                </c:pt>
                <c:pt idx="3730">
                  <c:v>6.5</c:v>
                </c:pt>
                <c:pt idx="3731">
                  <c:v>6.5</c:v>
                </c:pt>
                <c:pt idx="3732">
                  <c:v>6.5</c:v>
                </c:pt>
                <c:pt idx="3733">
                  <c:v>6.5</c:v>
                </c:pt>
                <c:pt idx="3734">
                  <c:v>6.5</c:v>
                </c:pt>
                <c:pt idx="3735">
                  <c:v>6.5</c:v>
                </c:pt>
                <c:pt idx="3736">
                  <c:v>6.5</c:v>
                </c:pt>
                <c:pt idx="3737">
                  <c:v>6.5</c:v>
                </c:pt>
                <c:pt idx="3738">
                  <c:v>6.5</c:v>
                </c:pt>
                <c:pt idx="3739">
                  <c:v>6.5</c:v>
                </c:pt>
                <c:pt idx="3740">
                  <c:v>6.5</c:v>
                </c:pt>
                <c:pt idx="3741">
                  <c:v>6.5</c:v>
                </c:pt>
                <c:pt idx="3742">
                  <c:v>6.5</c:v>
                </c:pt>
                <c:pt idx="3743">
                  <c:v>6.5</c:v>
                </c:pt>
                <c:pt idx="3744">
                  <c:v>6.5</c:v>
                </c:pt>
                <c:pt idx="3745">
                  <c:v>6.5</c:v>
                </c:pt>
                <c:pt idx="3746">
                  <c:v>6.5</c:v>
                </c:pt>
                <c:pt idx="3747">
                  <c:v>6.5</c:v>
                </c:pt>
                <c:pt idx="3748">
                  <c:v>6.5</c:v>
                </c:pt>
                <c:pt idx="3749">
                  <c:v>6.5</c:v>
                </c:pt>
                <c:pt idx="3750">
                  <c:v>6.5</c:v>
                </c:pt>
                <c:pt idx="3751">
                  <c:v>6.5</c:v>
                </c:pt>
                <c:pt idx="3752">
                  <c:v>6.5</c:v>
                </c:pt>
                <c:pt idx="3753">
                  <c:v>6.5</c:v>
                </c:pt>
                <c:pt idx="3754">
                  <c:v>6.5</c:v>
                </c:pt>
                <c:pt idx="3755">
                  <c:v>6.5</c:v>
                </c:pt>
                <c:pt idx="3756">
                  <c:v>6.5</c:v>
                </c:pt>
                <c:pt idx="3757">
                  <c:v>6.5</c:v>
                </c:pt>
                <c:pt idx="3758">
                  <c:v>6.5</c:v>
                </c:pt>
                <c:pt idx="3759">
                  <c:v>6.5</c:v>
                </c:pt>
                <c:pt idx="3760">
                  <c:v>6.5</c:v>
                </c:pt>
                <c:pt idx="3761">
                  <c:v>6.5</c:v>
                </c:pt>
                <c:pt idx="3762">
                  <c:v>6.5</c:v>
                </c:pt>
                <c:pt idx="3763">
                  <c:v>6.5</c:v>
                </c:pt>
                <c:pt idx="3764">
                  <c:v>6.5</c:v>
                </c:pt>
                <c:pt idx="3765">
                  <c:v>6.5</c:v>
                </c:pt>
                <c:pt idx="3766">
                  <c:v>6.5</c:v>
                </c:pt>
                <c:pt idx="3767">
                  <c:v>6.5</c:v>
                </c:pt>
                <c:pt idx="3768">
                  <c:v>6.5</c:v>
                </c:pt>
                <c:pt idx="3769">
                  <c:v>6.5</c:v>
                </c:pt>
                <c:pt idx="3770">
                  <c:v>6.5</c:v>
                </c:pt>
                <c:pt idx="3771">
                  <c:v>6.5</c:v>
                </c:pt>
                <c:pt idx="3772">
                  <c:v>6.5</c:v>
                </c:pt>
                <c:pt idx="3773">
                  <c:v>6.5</c:v>
                </c:pt>
                <c:pt idx="3774">
                  <c:v>6.5</c:v>
                </c:pt>
                <c:pt idx="3775">
                  <c:v>6.5</c:v>
                </c:pt>
                <c:pt idx="3776">
                  <c:v>6.5</c:v>
                </c:pt>
                <c:pt idx="3777">
                  <c:v>6.5</c:v>
                </c:pt>
                <c:pt idx="3778">
                  <c:v>6.5</c:v>
                </c:pt>
                <c:pt idx="3779">
                  <c:v>6.5</c:v>
                </c:pt>
                <c:pt idx="3780">
                  <c:v>6.5</c:v>
                </c:pt>
                <c:pt idx="3781">
                  <c:v>6.5</c:v>
                </c:pt>
                <c:pt idx="3782">
                  <c:v>6.5</c:v>
                </c:pt>
                <c:pt idx="3783">
                  <c:v>6.5</c:v>
                </c:pt>
                <c:pt idx="3784">
                  <c:v>6.5</c:v>
                </c:pt>
                <c:pt idx="3785">
                  <c:v>6.5</c:v>
                </c:pt>
                <c:pt idx="3786">
                  <c:v>6.5</c:v>
                </c:pt>
                <c:pt idx="3787">
                  <c:v>6.5</c:v>
                </c:pt>
                <c:pt idx="3788">
                  <c:v>6.5</c:v>
                </c:pt>
                <c:pt idx="3789">
                  <c:v>6.5</c:v>
                </c:pt>
                <c:pt idx="3790">
                  <c:v>6.5</c:v>
                </c:pt>
                <c:pt idx="3791">
                  <c:v>6.5</c:v>
                </c:pt>
                <c:pt idx="3792">
                  <c:v>6.5</c:v>
                </c:pt>
                <c:pt idx="3793">
                  <c:v>6.5</c:v>
                </c:pt>
                <c:pt idx="3794">
                  <c:v>6.5</c:v>
                </c:pt>
                <c:pt idx="3795">
                  <c:v>6.5</c:v>
                </c:pt>
                <c:pt idx="3796">
                  <c:v>6.5</c:v>
                </c:pt>
                <c:pt idx="3797">
                  <c:v>6.5</c:v>
                </c:pt>
                <c:pt idx="3798">
                  <c:v>6.5</c:v>
                </c:pt>
                <c:pt idx="3799">
                  <c:v>6.5</c:v>
                </c:pt>
                <c:pt idx="3800">
                  <c:v>6.5</c:v>
                </c:pt>
                <c:pt idx="3801">
                  <c:v>6.5</c:v>
                </c:pt>
                <c:pt idx="3802">
                  <c:v>6.5</c:v>
                </c:pt>
                <c:pt idx="3803">
                  <c:v>6.5</c:v>
                </c:pt>
                <c:pt idx="3804">
                  <c:v>6.5</c:v>
                </c:pt>
                <c:pt idx="3805">
                  <c:v>6.5</c:v>
                </c:pt>
                <c:pt idx="3806">
                  <c:v>6.5</c:v>
                </c:pt>
                <c:pt idx="3807">
                  <c:v>6.5</c:v>
                </c:pt>
                <c:pt idx="3808">
                  <c:v>6.5</c:v>
                </c:pt>
                <c:pt idx="3809">
                  <c:v>6.5</c:v>
                </c:pt>
                <c:pt idx="3810">
                  <c:v>6.5</c:v>
                </c:pt>
                <c:pt idx="3811">
                  <c:v>6.5</c:v>
                </c:pt>
                <c:pt idx="3812">
                  <c:v>6.5</c:v>
                </c:pt>
                <c:pt idx="3813">
                  <c:v>6.5</c:v>
                </c:pt>
                <c:pt idx="3814">
                  <c:v>6.5</c:v>
                </c:pt>
                <c:pt idx="3815">
                  <c:v>6.5</c:v>
                </c:pt>
                <c:pt idx="3816">
                  <c:v>6.5</c:v>
                </c:pt>
                <c:pt idx="3817">
                  <c:v>6.5</c:v>
                </c:pt>
                <c:pt idx="3818">
                  <c:v>6.5</c:v>
                </c:pt>
                <c:pt idx="3819">
                  <c:v>6.5</c:v>
                </c:pt>
                <c:pt idx="3820">
                  <c:v>6.5</c:v>
                </c:pt>
                <c:pt idx="3821">
                  <c:v>6.5</c:v>
                </c:pt>
                <c:pt idx="3822">
                  <c:v>6.5</c:v>
                </c:pt>
                <c:pt idx="3823">
                  <c:v>6.5</c:v>
                </c:pt>
                <c:pt idx="3824">
                  <c:v>6.5</c:v>
                </c:pt>
                <c:pt idx="3825">
                  <c:v>6.5</c:v>
                </c:pt>
                <c:pt idx="3826">
                  <c:v>6.5</c:v>
                </c:pt>
                <c:pt idx="3827">
                  <c:v>6.5</c:v>
                </c:pt>
                <c:pt idx="3828">
                  <c:v>6.5</c:v>
                </c:pt>
                <c:pt idx="3829">
                  <c:v>6.5</c:v>
                </c:pt>
                <c:pt idx="3830">
                  <c:v>6.5</c:v>
                </c:pt>
                <c:pt idx="3831">
                  <c:v>6.5</c:v>
                </c:pt>
                <c:pt idx="3832">
                  <c:v>6.5</c:v>
                </c:pt>
                <c:pt idx="3833">
                  <c:v>6.5</c:v>
                </c:pt>
                <c:pt idx="3834">
                  <c:v>6.5</c:v>
                </c:pt>
                <c:pt idx="3835">
                  <c:v>6.5</c:v>
                </c:pt>
                <c:pt idx="3836">
                  <c:v>6.5</c:v>
                </c:pt>
                <c:pt idx="3837">
                  <c:v>6.5</c:v>
                </c:pt>
                <c:pt idx="3838">
                  <c:v>6.5</c:v>
                </c:pt>
                <c:pt idx="3839">
                  <c:v>6.5</c:v>
                </c:pt>
                <c:pt idx="3840">
                  <c:v>6.5</c:v>
                </c:pt>
                <c:pt idx="3841">
                  <c:v>6.5</c:v>
                </c:pt>
                <c:pt idx="3842">
                  <c:v>6.5</c:v>
                </c:pt>
                <c:pt idx="3843">
                  <c:v>6.5</c:v>
                </c:pt>
                <c:pt idx="3844">
                  <c:v>6.5</c:v>
                </c:pt>
                <c:pt idx="3845">
                  <c:v>6.5</c:v>
                </c:pt>
                <c:pt idx="3846">
                  <c:v>6.5</c:v>
                </c:pt>
                <c:pt idx="3847">
                  <c:v>6.5</c:v>
                </c:pt>
                <c:pt idx="3848">
                  <c:v>6.5</c:v>
                </c:pt>
                <c:pt idx="3849">
                  <c:v>6.5</c:v>
                </c:pt>
                <c:pt idx="3850">
                  <c:v>6.5</c:v>
                </c:pt>
                <c:pt idx="3851">
                  <c:v>6.5</c:v>
                </c:pt>
                <c:pt idx="3852">
                  <c:v>6.5</c:v>
                </c:pt>
                <c:pt idx="3853">
                  <c:v>6.5</c:v>
                </c:pt>
                <c:pt idx="3854">
                  <c:v>6.5</c:v>
                </c:pt>
                <c:pt idx="3855">
                  <c:v>6.5</c:v>
                </c:pt>
                <c:pt idx="3856">
                  <c:v>6.5</c:v>
                </c:pt>
                <c:pt idx="3857">
                  <c:v>6.5</c:v>
                </c:pt>
                <c:pt idx="3858">
                  <c:v>6.5</c:v>
                </c:pt>
                <c:pt idx="3859">
                  <c:v>6.5</c:v>
                </c:pt>
                <c:pt idx="3860">
                  <c:v>6.5</c:v>
                </c:pt>
                <c:pt idx="3861">
                  <c:v>6.5</c:v>
                </c:pt>
                <c:pt idx="3862">
                  <c:v>6.5</c:v>
                </c:pt>
                <c:pt idx="3863">
                  <c:v>6.5</c:v>
                </c:pt>
                <c:pt idx="3864">
                  <c:v>6.5</c:v>
                </c:pt>
                <c:pt idx="3865">
                  <c:v>6.5</c:v>
                </c:pt>
                <c:pt idx="3866">
                  <c:v>6.5</c:v>
                </c:pt>
                <c:pt idx="3867">
                  <c:v>6.5</c:v>
                </c:pt>
                <c:pt idx="3868">
                  <c:v>6.5</c:v>
                </c:pt>
                <c:pt idx="3869">
                  <c:v>6.5</c:v>
                </c:pt>
                <c:pt idx="3870">
                  <c:v>6.5</c:v>
                </c:pt>
                <c:pt idx="3871">
                  <c:v>6.5</c:v>
                </c:pt>
                <c:pt idx="3872">
                  <c:v>6.5</c:v>
                </c:pt>
                <c:pt idx="3873">
                  <c:v>6.5</c:v>
                </c:pt>
                <c:pt idx="3874">
                  <c:v>6.5</c:v>
                </c:pt>
                <c:pt idx="3875">
                  <c:v>6.5</c:v>
                </c:pt>
                <c:pt idx="3876">
                  <c:v>6.5</c:v>
                </c:pt>
                <c:pt idx="3877">
                  <c:v>6.5</c:v>
                </c:pt>
                <c:pt idx="3878">
                  <c:v>6.5</c:v>
                </c:pt>
                <c:pt idx="3879">
                  <c:v>6.5</c:v>
                </c:pt>
                <c:pt idx="3880">
                  <c:v>6.5</c:v>
                </c:pt>
                <c:pt idx="3881">
                  <c:v>6.5</c:v>
                </c:pt>
                <c:pt idx="3882">
                  <c:v>6.5</c:v>
                </c:pt>
                <c:pt idx="3883">
                  <c:v>6.5</c:v>
                </c:pt>
                <c:pt idx="3884">
                  <c:v>6.5</c:v>
                </c:pt>
                <c:pt idx="3885">
                  <c:v>6.5</c:v>
                </c:pt>
                <c:pt idx="3886">
                  <c:v>6.5</c:v>
                </c:pt>
                <c:pt idx="3887">
                  <c:v>6.5</c:v>
                </c:pt>
                <c:pt idx="3888">
                  <c:v>6.5</c:v>
                </c:pt>
                <c:pt idx="3889">
                  <c:v>6.5</c:v>
                </c:pt>
                <c:pt idx="3890">
                  <c:v>6.5</c:v>
                </c:pt>
                <c:pt idx="3891">
                  <c:v>6.5</c:v>
                </c:pt>
                <c:pt idx="3892">
                  <c:v>6.5</c:v>
                </c:pt>
                <c:pt idx="3893">
                  <c:v>6.5</c:v>
                </c:pt>
                <c:pt idx="3894">
                  <c:v>6.5</c:v>
                </c:pt>
                <c:pt idx="3895">
                  <c:v>6.5</c:v>
                </c:pt>
                <c:pt idx="3896">
                  <c:v>6.5</c:v>
                </c:pt>
                <c:pt idx="3897">
                  <c:v>6.5</c:v>
                </c:pt>
                <c:pt idx="3898">
                  <c:v>6.5</c:v>
                </c:pt>
                <c:pt idx="3899">
                  <c:v>6.5</c:v>
                </c:pt>
                <c:pt idx="3900">
                  <c:v>6.5</c:v>
                </c:pt>
                <c:pt idx="3901">
                  <c:v>6.5</c:v>
                </c:pt>
                <c:pt idx="3902">
                  <c:v>6.5</c:v>
                </c:pt>
                <c:pt idx="3903">
                  <c:v>6.5</c:v>
                </c:pt>
                <c:pt idx="3904">
                  <c:v>6.5</c:v>
                </c:pt>
                <c:pt idx="3905">
                  <c:v>6.5</c:v>
                </c:pt>
                <c:pt idx="3906">
                  <c:v>6.5</c:v>
                </c:pt>
                <c:pt idx="3907">
                  <c:v>6.5</c:v>
                </c:pt>
                <c:pt idx="3908">
                  <c:v>6.5</c:v>
                </c:pt>
                <c:pt idx="3909">
                  <c:v>6.5</c:v>
                </c:pt>
                <c:pt idx="3910">
                  <c:v>6.5</c:v>
                </c:pt>
                <c:pt idx="3911">
                  <c:v>6.5</c:v>
                </c:pt>
                <c:pt idx="3912">
                  <c:v>6.5</c:v>
                </c:pt>
                <c:pt idx="3913">
                  <c:v>6.5</c:v>
                </c:pt>
                <c:pt idx="3914">
                  <c:v>6.5</c:v>
                </c:pt>
                <c:pt idx="3915">
                  <c:v>6.5</c:v>
                </c:pt>
                <c:pt idx="3916">
                  <c:v>6.5</c:v>
                </c:pt>
                <c:pt idx="3917">
                  <c:v>6.5</c:v>
                </c:pt>
                <c:pt idx="3918">
                  <c:v>6.5</c:v>
                </c:pt>
                <c:pt idx="3919">
                  <c:v>6.5</c:v>
                </c:pt>
                <c:pt idx="3920">
                  <c:v>6.5</c:v>
                </c:pt>
                <c:pt idx="3921">
                  <c:v>6.5</c:v>
                </c:pt>
                <c:pt idx="3922">
                  <c:v>6.5</c:v>
                </c:pt>
                <c:pt idx="3923">
                  <c:v>6.5</c:v>
                </c:pt>
                <c:pt idx="3924">
                  <c:v>6.5</c:v>
                </c:pt>
                <c:pt idx="3925">
                  <c:v>6.5</c:v>
                </c:pt>
                <c:pt idx="3926">
                  <c:v>6.5</c:v>
                </c:pt>
                <c:pt idx="3927">
                  <c:v>6.5</c:v>
                </c:pt>
                <c:pt idx="3928">
                  <c:v>6.5</c:v>
                </c:pt>
                <c:pt idx="3929">
                  <c:v>6.5</c:v>
                </c:pt>
                <c:pt idx="3930">
                  <c:v>6.5</c:v>
                </c:pt>
                <c:pt idx="3931">
                  <c:v>6.5</c:v>
                </c:pt>
                <c:pt idx="3932">
                  <c:v>6.5</c:v>
                </c:pt>
                <c:pt idx="3933">
                  <c:v>6.5</c:v>
                </c:pt>
                <c:pt idx="3934">
                  <c:v>6.5</c:v>
                </c:pt>
                <c:pt idx="3935">
                  <c:v>6.5</c:v>
                </c:pt>
                <c:pt idx="3936">
                  <c:v>6.5</c:v>
                </c:pt>
                <c:pt idx="3937">
                  <c:v>6.5</c:v>
                </c:pt>
                <c:pt idx="3938">
                  <c:v>6.5</c:v>
                </c:pt>
                <c:pt idx="3939">
                  <c:v>6.5</c:v>
                </c:pt>
                <c:pt idx="3940">
                  <c:v>6.5</c:v>
                </c:pt>
                <c:pt idx="3941">
                  <c:v>6.5</c:v>
                </c:pt>
                <c:pt idx="3942">
                  <c:v>6.5</c:v>
                </c:pt>
                <c:pt idx="3943">
                  <c:v>6.5</c:v>
                </c:pt>
                <c:pt idx="3944">
                  <c:v>6.5</c:v>
                </c:pt>
                <c:pt idx="3945">
                  <c:v>6.5</c:v>
                </c:pt>
                <c:pt idx="3946">
                  <c:v>6.5</c:v>
                </c:pt>
                <c:pt idx="3947">
                  <c:v>6.5</c:v>
                </c:pt>
                <c:pt idx="3948">
                  <c:v>6.5</c:v>
                </c:pt>
                <c:pt idx="3949">
                  <c:v>6.5</c:v>
                </c:pt>
                <c:pt idx="3950">
                  <c:v>6.5</c:v>
                </c:pt>
                <c:pt idx="3951">
                  <c:v>6.5</c:v>
                </c:pt>
                <c:pt idx="3952">
                  <c:v>6.5</c:v>
                </c:pt>
                <c:pt idx="3953">
                  <c:v>6.5</c:v>
                </c:pt>
                <c:pt idx="3954">
                  <c:v>6.5</c:v>
                </c:pt>
                <c:pt idx="3955">
                  <c:v>6.5</c:v>
                </c:pt>
                <c:pt idx="3956">
                  <c:v>6.5</c:v>
                </c:pt>
                <c:pt idx="3957">
                  <c:v>6.5</c:v>
                </c:pt>
                <c:pt idx="3958">
                  <c:v>6.5</c:v>
                </c:pt>
                <c:pt idx="3959">
                  <c:v>6.5</c:v>
                </c:pt>
                <c:pt idx="3960">
                  <c:v>6.5</c:v>
                </c:pt>
                <c:pt idx="3961">
                  <c:v>6.5</c:v>
                </c:pt>
                <c:pt idx="3962">
                  <c:v>6.5</c:v>
                </c:pt>
                <c:pt idx="3963">
                  <c:v>6.5</c:v>
                </c:pt>
                <c:pt idx="3964">
                  <c:v>6.5</c:v>
                </c:pt>
                <c:pt idx="3965">
                  <c:v>6.5</c:v>
                </c:pt>
                <c:pt idx="3966">
                  <c:v>6.5</c:v>
                </c:pt>
                <c:pt idx="3967">
                  <c:v>6.5</c:v>
                </c:pt>
                <c:pt idx="3968">
                  <c:v>6.5</c:v>
                </c:pt>
                <c:pt idx="3969">
                  <c:v>6.5</c:v>
                </c:pt>
                <c:pt idx="3970">
                  <c:v>6.5</c:v>
                </c:pt>
                <c:pt idx="3971">
                  <c:v>6.5</c:v>
                </c:pt>
                <c:pt idx="3972">
                  <c:v>6.5</c:v>
                </c:pt>
                <c:pt idx="3973">
                  <c:v>6.5</c:v>
                </c:pt>
                <c:pt idx="3974">
                  <c:v>6.5</c:v>
                </c:pt>
                <c:pt idx="3975">
                  <c:v>6.5</c:v>
                </c:pt>
                <c:pt idx="3976">
                  <c:v>6.5</c:v>
                </c:pt>
                <c:pt idx="3977">
                  <c:v>6.5</c:v>
                </c:pt>
                <c:pt idx="3978">
                  <c:v>6.5</c:v>
                </c:pt>
                <c:pt idx="3979">
                  <c:v>6.5</c:v>
                </c:pt>
                <c:pt idx="3980">
                  <c:v>6.5</c:v>
                </c:pt>
                <c:pt idx="3981">
                  <c:v>6.5</c:v>
                </c:pt>
                <c:pt idx="3982">
                  <c:v>6.5</c:v>
                </c:pt>
                <c:pt idx="3983">
                  <c:v>6.5</c:v>
                </c:pt>
                <c:pt idx="3984">
                  <c:v>6.5</c:v>
                </c:pt>
                <c:pt idx="3985">
                  <c:v>6.5</c:v>
                </c:pt>
                <c:pt idx="3986">
                  <c:v>6.5</c:v>
                </c:pt>
                <c:pt idx="3987">
                  <c:v>6.5</c:v>
                </c:pt>
                <c:pt idx="3988">
                  <c:v>6.5</c:v>
                </c:pt>
                <c:pt idx="3989">
                  <c:v>6.5</c:v>
                </c:pt>
                <c:pt idx="3990">
                  <c:v>6.5</c:v>
                </c:pt>
                <c:pt idx="3991">
                  <c:v>6.5</c:v>
                </c:pt>
                <c:pt idx="3992">
                  <c:v>6.5</c:v>
                </c:pt>
                <c:pt idx="3993">
                  <c:v>6.5</c:v>
                </c:pt>
                <c:pt idx="3994">
                  <c:v>6.5</c:v>
                </c:pt>
                <c:pt idx="3995">
                  <c:v>6.5</c:v>
                </c:pt>
                <c:pt idx="3996">
                  <c:v>6.5</c:v>
                </c:pt>
                <c:pt idx="3997">
                  <c:v>6.5</c:v>
                </c:pt>
                <c:pt idx="3998">
                  <c:v>6.5</c:v>
                </c:pt>
                <c:pt idx="3999">
                  <c:v>6.5</c:v>
                </c:pt>
                <c:pt idx="4000">
                  <c:v>6.5</c:v>
                </c:pt>
                <c:pt idx="4001">
                  <c:v>6.5</c:v>
                </c:pt>
                <c:pt idx="4002">
                  <c:v>6.5</c:v>
                </c:pt>
                <c:pt idx="4003">
                  <c:v>6.5</c:v>
                </c:pt>
                <c:pt idx="4004">
                  <c:v>6.5</c:v>
                </c:pt>
                <c:pt idx="4005">
                  <c:v>6.5</c:v>
                </c:pt>
                <c:pt idx="4006">
                  <c:v>6.5</c:v>
                </c:pt>
                <c:pt idx="4007">
                  <c:v>6.5</c:v>
                </c:pt>
                <c:pt idx="4008">
                  <c:v>6.5</c:v>
                </c:pt>
                <c:pt idx="4009">
                  <c:v>6.5</c:v>
                </c:pt>
                <c:pt idx="4010">
                  <c:v>6.5</c:v>
                </c:pt>
                <c:pt idx="4011">
                  <c:v>6.5</c:v>
                </c:pt>
                <c:pt idx="4012">
                  <c:v>6.5</c:v>
                </c:pt>
                <c:pt idx="4013">
                  <c:v>6.5</c:v>
                </c:pt>
                <c:pt idx="4014">
                  <c:v>6.5</c:v>
                </c:pt>
                <c:pt idx="4015">
                  <c:v>6.5</c:v>
                </c:pt>
                <c:pt idx="4016">
                  <c:v>6.5</c:v>
                </c:pt>
                <c:pt idx="4017">
                  <c:v>6.5</c:v>
                </c:pt>
                <c:pt idx="4018">
                  <c:v>6.5</c:v>
                </c:pt>
                <c:pt idx="4019">
                  <c:v>6.5</c:v>
                </c:pt>
                <c:pt idx="4020">
                  <c:v>6.5</c:v>
                </c:pt>
                <c:pt idx="4021">
                  <c:v>6.5</c:v>
                </c:pt>
                <c:pt idx="4022">
                  <c:v>6.5</c:v>
                </c:pt>
                <c:pt idx="4023">
                  <c:v>6.5</c:v>
                </c:pt>
                <c:pt idx="4024">
                  <c:v>6.5</c:v>
                </c:pt>
                <c:pt idx="4025">
                  <c:v>6.5</c:v>
                </c:pt>
                <c:pt idx="4026">
                  <c:v>6.5</c:v>
                </c:pt>
                <c:pt idx="4027">
                  <c:v>6.5</c:v>
                </c:pt>
                <c:pt idx="4028">
                  <c:v>6.5</c:v>
                </c:pt>
                <c:pt idx="4029">
                  <c:v>6.5</c:v>
                </c:pt>
                <c:pt idx="4030">
                  <c:v>6.5</c:v>
                </c:pt>
                <c:pt idx="4031">
                  <c:v>6.5</c:v>
                </c:pt>
                <c:pt idx="4032">
                  <c:v>6.5</c:v>
                </c:pt>
                <c:pt idx="4033">
                  <c:v>6.5</c:v>
                </c:pt>
                <c:pt idx="4034">
                  <c:v>6.5</c:v>
                </c:pt>
                <c:pt idx="4035">
                  <c:v>6.5</c:v>
                </c:pt>
                <c:pt idx="4036">
                  <c:v>6.5</c:v>
                </c:pt>
                <c:pt idx="4037">
                  <c:v>6.5</c:v>
                </c:pt>
                <c:pt idx="4038">
                  <c:v>6.5</c:v>
                </c:pt>
                <c:pt idx="4039">
                  <c:v>6.5</c:v>
                </c:pt>
                <c:pt idx="4040">
                  <c:v>6.5</c:v>
                </c:pt>
                <c:pt idx="4041">
                  <c:v>6.5</c:v>
                </c:pt>
                <c:pt idx="4042">
                  <c:v>6.5</c:v>
                </c:pt>
                <c:pt idx="4043">
                  <c:v>6.5</c:v>
                </c:pt>
                <c:pt idx="4044">
                  <c:v>6.5</c:v>
                </c:pt>
                <c:pt idx="4045">
                  <c:v>6.5</c:v>
                </c:pt>
                <c:pt idx="4046">
                  <c:v>6.5</c:v>
                </c:pt>
                <c:pt idx="4047">
                  <c:v>6.5</c:v>
                </c:pt>
                <c:pt idx="4048">
                  <c:v>6.5</c:v>
                </c:pt>
                <c:pt idx="4049">
                  <c:v>6.5</c:v>
                </c:pt>
                <c:pt idx="4050">
                  <c:v>6.5</c:v>
                </c:pt>
                <c:pt idx="4051">
                  <c:v>6.5</c:v>
                </c:pt>
                <c:pt idx="4052">
                  <c:v>6.5</c:v>
                </c:pt>
                <c:pt idx="4053">
                  <c:v>6.5</c:v>
                </c:pt>
                <c:pt idx="4054">
                  <c:v>6.5</c:v>
                </c:pt>
                <c:pt idx="4055">
                  <c:v>6.5</c:v>
                </c:pt>
                <c:pt idx="4056">
                  <c:v>6.5</c:v>
                </c:pt>
                <c:pt idx="4057">
                  <c:v>6.5</c:v>
                </c:pt>
                <c:pt idx="4058">
                  <c:v>6.5</c:v>
                </c:pt>
                <c:pt idx="4059">
                  <c:v>6.5</c:v>
                </c:pt>
                <c:pt idx="4060">
                  <c:v>6.5</c:v>
                </c:pt>
                <c:pt idx="4061">
                  <c:v>6.5</c:v>
                </c:pt>
                <c:pt idx="4062">
                  <c:v>6.5</c:v>
                </c:pt>
                <c:pt idx="4063">
                  <c:v>6.5</c:v>
                </c:pt>
                <c:pt idx="4064">
                  <c:v>6.5</c:v>
                </c:pt>
                <c:pt idx="4065">
                  <c:v>6.5</c:v>
                </c:pt>
                <c:pt idx="4066">
                  <c:v>6.5</c:v>
                </c:pt>
                <c:pt idx="4067">
                  <c:v>6.5</c:v>
                </c:pt>
                <c:pt idx="4068">
                  <c:v>6.5</c:v>
                </c:pt>
                <c:pt idx="4069">
                  <c:v>6.5</c:v>
                </c:pt>
                <c:pt idx="4070">
                  <c:v>6.5</c:v>
                </c:pt>
                <c:pt idx="4071">
                  <c:v>6.5</c:v>
                </c:pt>
                <c:pt idx="4072">
                  <c:v>6.5</c:v>
                </c:pt>
                <c:pt idx="4073">
                  <c:v>6.5</c:v>
                </c:pt>
                <c:pt idx="4074">
                  <c:v>6.5</c:v>
                </c:pt>
                <c:pt idx="4075">
                  <c:v>6.5</c:v>
                </c:pt>
                <c:pt idx="4076">
                  <c:v>6.5</c:v>
                </c:pt>
                <c:pt idx="4077">
                  <c:v>6.5</c:v>
                </c:pt>
                <c:pt idx="4078">
                  <c:v>6.5</c:v>
                </c:pt>
                <c:pt idx="4079">
                  <c:v>6.5</c:v>
                </c:pt>
                <c:pt idx="4080">
                  <c:v>6.5</c:v>
                </c:pt>
                <c:pt idx="4081">
                  <c:v>6.5</c:v>
                </c:pt>
                <c:pt idx="4082">
                  <c:v>6.5</c:v>
                </c:pt>
                <c:pt idx="4083">
                  <c:v>6.5</c:v>
                </c:pt>
                <c:pt idx="4084">
                  <c:v>6.5</c:v>
                </c:pt>
                <c:pt idx="4085">
                  <c:v>6.5</c:v>
                </c:pt>
                <c:pt idx="4086">
                  <c:v>6.5</c:v>
                </c:pt>
                <c:pt idx="4087">
                  <c:v>6.5</c:v>
                </c:pt>
                <c:pt idx="4088">
                  <c:v>6.5</c:v>
                </c:pt>
                <c:pt idx="4089">
                  <c:v>6.5</c:v>
                </c:pt>
                <c:pt idx="4090">
                  <c:v>6.5</c:v>
                </c:pt>
                <c:pt idx="4091">
                  <c:v>6.5</c:v>
                </c:pt>
                <c:pt idx="4092">
                  <c:v>6.5</c:v>
                </c:pt>
                <c:pt idx="4093">
                  <c:v>6.5</c:v>
                </c:pt>
                <c:pt idx="4094">
                  <c:v>6.5</c:v>
                </c:pt>
                <c:pt idx="4095">
                  <c:v>6.5</c:v>
                </c:pt>
                <c:pt idx="4096">
                  <c:v>6.5</c:v>
                </c:pt>
                <c:pt idx="4097">
                  <c:v>6.5</c:v>
                </c:pt>
                <c:pt idx="4098">
                  <c:v>6.5</c:v>
                </c:pt>
                <c:pt idx="4099">
                  <c:v>6.5</c:v>
                </c:pt>
                <c:pt idx="4100">
                  <c:v>6.5</c:v>
                </c:pt>
                <c:pt idx="4101">
                  <c:v>6.5</c:v>
                </c:pt>
                <c:pt idx="4102">
                  <c:v>6.5</c:v>
                </c:pt>
                <c:pt idx="4103">
                  <c:v>6.5</c:v>
                </c:pt>
                <c:pt idx="4104">
                  <c:v>6.5</c:v>
                </c:pt>
                <c:pt idx="4105">
                  <c:v>6.5</c:v>
                </c:pt>
                <c:pt idx="4106">
                  <c:v>6.5</c:v>
                </c:pt>
                <c:pt idx="4107">
                  <c:v>6.5</c:v>
                </c:pt>
                <c:pt idx="4108">
                  <c:v>6.5</c:v>
                </c:pt>
                <c:pt idx="4109">
                  <c:v>6.5</c:v>
                </c:pt>
                <c:pt idx="4110">
                  <c:v>6.5</c:v>
                </c:pt>
                <c:pt idx="4111">
                  <c:v>6.5</c:v>
                </c:pt>
                <c:pt idx="4112">
                  <c:v>6.5</c:v>
                </c:pt>
                <c:pt idx="4113">
                  <c:v>6.5</c:v>
                </c:pt>
                <c:pt idx="4114">
                  <c:v>6.5</c:v>
                </c:pt>
                <c:pt idx="4115">
                  <c:v>6.5</c:v>
                </c:pt>
                <c:pt idx="4116">
                  <c:v>6.5</c:v>
                </c:pt>
                <c:pt idx="4117">
                  <c:v>6.5</c:v>
                </c:pt>
                <c:pt idx="4118">
                  <c:v>6.5</c:v>
                </c:pt>
                <c:pt idx="4119">
                  <c:v>6.5</c:v>
                </c:pt>
                <c:pt idx="4120">
                  <c:v>6.5</c:v>
                </c:pt>
                <c:pt idx="4121">
                  <c:v>6.5</c:v>
                </c:pt>
                <c:pt idx="4122">
                  <c:v>6.5</c:v>
                </c:pt>
                <c:pt idx="4123">
                  <c:v>6.5</c:v>
                </c:pt>
                <c:pt idx="4124">
                  <c:v>6.5</c:v>
                </c:pt>
                <c:pt idx="4125">
                  <c:v>6.5</c:v>
                </c:pt>
                <c:pt idx="4126">
                  <c:v>6.5</c:v>
                </c:pt>
                <c:pt idx="4127">
                  <c:v>6.5</c:v>
                </c:pt>
                <c:pt idx="4128">
                  <c:v>6.5</c:v>
                </c:pt>
                <c:pt idx="4129">
                  <c:v>6.5</c:v>
                </c:pt>
                <c:pt idx="4130">
                  <c:v>6.5</c:v>
                </c:pt>
                <c:pt idx="4131">
                  <c:v>6.5</c:v>
                </c:pt>
                <c:pt idx="4132">
                  <c:v>6.5</c:v>
                </c:pt>
                <c:pt idx="4133">
                  <c:v>6.5</c:v>
                </c:pt>
                <c:pt idx="4134">
                  <c:v>6.5</c:v>
                </c:pt>
                <c:pt idx="4135">
                  <c:v>6.5</c:v>
                </c:pt>
                <c:pt idx="4136">
                  <c:v>6.5</c:v>
                </c:pt>
                <c:pt idx="4137">
                  <c:v>6.5</c:v>
                </c:pt>
                <c:pt idx="4138">
                  <c:v>6.5</c:v>
                </c:pt>
                <c:pt idx="4139">
                  <c:v>6.5</c:v>
                </c:pt>
                <c:pt idx="4140">
                  <c:v>6.5</c:v>
                </c:pt>
                <c:pt idx="4141">
                  <c:v>6.5</c:v>
                </c:pt>
                <c:pt idx="4142">
                  <c:v>6.5</c:v>
                </c:pt>
                <c:pt idx="4143">
                  <c:v>6.5</c:v>
                </c:pt>
                <c:pt idx="4144">
                  <c:v>6.5</c:v>
                </c:pt>
                <c:pt idx="4145">
                  <c:v>6.5</c:v>
                </c:pt>
                <c:pt idx="4146">
                  <c:v>6.5</c:v>
                </c:pt>
                <c:pt idx="4147">
                  <c:v>6.5</c:v>
                </c:pt>
                <c:pt idx="4148">
                  <c:v>6.5</c:v>
                </c:pt>
                <c:pt idx="4149">
                  <c:v>6.5</c:v>
                </c:pt>
                <c:pt idx="4150">
                  <c:v>6.5</c:v>
                </c:pt>
                <c:pt idx="4151">
                  <c:v>6.5</c:v>
                </c:pt>
                <c:pt idx="4152">
                  <c:v>6.5</c:v>
                </c:pt>
                <c:pt idx="4153">
                  <c:v>6.5</c:v>
                </c:pt>
                <c:pt idx="4154">
                  <c:v>6.5</c:v>
                </c:pt>
                <c:pt idx="4155">
                  <c:v>6.5</c:v>
                </c:pt>
                <c:pt idx="4156">
                  <c:v>6.5</c:v>
                </c:pt>
                <c:pt idx="4157">
                  <c:v>6.5</c:v>
                </c:pt>
                <c:pt idx="4158">
                  <c:v>6.5</c:v>
                </c:pt>
                <c:pt idx="4159">
                  <c:v>6.5</c:v>
                </c:pt>
                <c:pt idx="4160">
                  <c:v>6.5</c:v>
                </c:pt>
                <c:pt idx="4161">
                  <c:v>6.5</c:v>
                </c:pt>
                <c:pt idx="4162">
                  <c:v>6.5</c:v>
                </c:pt>
                <c:pt idx="4163">
                  <c:v>6.5</c:v>
                </c:pt>
                <c:pt idx="4164">
                  <c:v>6.5</c:v>
                </c:pt>
                <c:pt idx="4165">
                  <c:v>6.5</c:v>
                </c:pt>
                <c:pt idx="4166">
                  <c:v>6.5</c:v>
                </c:pt>
                <c:pt idx="4167">
                  <c:v>6.5</c:v>
                </c:pt>
                <c:pt idx="4168">
                  <c:v>6.5</c:v>
                </c:pt>
                <c:pt idx="4169">
                  <c:v>6.5</c:v>
                </c:pt>
                <c:pt idx="4170">
                  <c:v>6.5</c:v>
                </c:pt>
                <c:pt idx="4171">
                  <c:v>6.5</c:v>
                </c:pt>
                <c:pt idx="4172">
                  <c:v>6.5</c:v>
                </c:pt>
                <c:pt idx="4173">
                  <c:v>6.5</c:v>
                </c:pt>
                <c:pt idx="4174">
                  <c:v>6.5</c:v>
                </c:pt>
                <c:pt idx="4175">
                  <c:v>6.5</c:v>
                </c:pt>
                <c:pt idx="4176">
                  <c:v>6.5</c:v>
                </c:pt>
                <c:pt idx="4177">
                  <c:v>6.5</c:v>
                </c:pt>
                <c:pt idx="4178">
                  <c:v>6.5</c:v>
                </c:pt>
                <c:pt idx="4179">
                  <c:v>6.5</c:v>
                </c:pt>
                <c:pt idx="4180">
                  <c:v>6.5</c:v>
                </c:pt>
                <c:pt idx="4181">
                  <c:v>6.5</c:v>
                </c:pt>
                <c:pt idx="4182">
                  <c:v>6.5</c:v>
                </c:pt>
                <c:pt idx="4183">
                  <c:v>6.5</c:v>
                </c:pt>
                <c:pt idx="4184">
                  <c:v>6.5</c:v>
                </c:pt>
                <c:pt idx="4185">
                  <c:v>6.5</c:v>
                </c:pt>
                <c:pt idx="4186">
                  <c:v>6.5</c:v>
                </c:pt>
                <c:pt idx="4187">
                  <c:v>6.5</c:v>
                </c:pt>
                <c:pt idx="4188">
                  <c:v>6.5</c:v>
                </c:pt>
                <c:pt idx="4189">
                  <c:v>6.5</c:v>
                </c:pt>
                <c:pt idx="4190">
                  <c:v>6.5</c:v>
                </c:pt>
                <c:pt idx="4191">
                  <c:v>6.5</c:v>
                </c:pt>
                <c:pt idx="4192">
                  <c:v>6.5</c:v>
                </c:pt>
                <c:pt idx="4193">
                  <c:v>6.5</c:v>
                </c:pt>
                <c:pt idx="4194">
                  <c:v>6.5</c:v>
                </c:pt>
                <c:pt idx="4195">
                  <c:v>6.5</c:v>
                </c:pt>
                <c:pt idx="4196">
                  <c:v>6.5</c:v>
                </c:pt>
                <c:pt idx="4197">
                  <c:v>6.5</c:v>
                </c:pt>
                <c:pt idx="4198">
                  <c:v>6.5</c:v>
                </c:pt>
                <c:pt idx="4199">
                  <c:v>6.5</c:v>
                </c:pt>
                <c:pt idx="4200">
                  <c:v>6.5</c:v>
                </c:pt>
                <c:pt idx="4201">
                  <c:v>6.5</c:v>
                </c:pt>
                <c:pt idx="4202">
                  <c:v>6.5</c:v>
                </c:pt>
                <c:pt idx="4204">
                  <c:v>3.5</c:v>
                </c:pt>
                <c:pt idx="4205">
                  <c:v>3.5</c:v>
                </c:pt>
                <c:pt idx="4206">
                  <c:v>3.5</c:v>
                </c:pt>
                <c:pt idx="4207">
                  <c:v>3.5</c:v>
                </c:pt>
                <c:pt idx="4208">
                  <c:v>3.5</c:v>
                </c:pt>
                <c:pt idx="4209">
                  <c:v>3.5</c:v>
                </c:pt>
                <c:pt idx="4210">
                  <c:v>3.5</c:v>
                </c:pt>
                <c:pt idx="4211">
                  <c:v>3.5</c:v>
                </c:pt>
                <c:pt idx="4212">
                  <c:v>3.5</c:v>
                </c:pt>
                <c:pt idx="4213">
                  <c:v>3.5</c:v>
                </c:pt>
                <c:pt idx="4214">
                  <c:v>3.5</c:v>
                </c:pt>
                <c:pt idx="4215">
                  <c:v>3.5</c:v>
                </c:pt>
                <c:pt idx="4216">
                  <c:v>3.5</c:v>
                </c:pt>
                <c:pt idx="4217">
                  <c:v>3.5</c:v>
                </c:pt>
                <c:pt idx="4218">
                  <c:v>3.5</c:v>
                </c:pt>
                <c:pt idx="4219">
                  <c:v>3.5</c:v>
                </c:pt>
                <c:pt idx="4220">
                  <c:v>3.5</c:v>
                </c:pt>
                <c:pt idx="4221">
                  <c:v>3.5</c:v>
                </c:pt>
                <c:pt idx="4222">
                  <c:v>3.5</c:v>
                </c:pt>
                <c:pt idx="4223">
                  <c:v>3.5</c:v>
                </c:pt>
                <c:pt idx="4224">
                  <c:v>3.5</c:v>
                </c:pt>
                <c:pt idx="4225">
                  <c:v>3.5</c:v>
                </c:pt>
                <c:pt idx="4226">
                  <c:v>3.5</c:v>
                </c:pt>
                <c:pt idx="4227">
                  <c:v>3.5</c:v>
                </c:pt>
                <c:pt idx="4228">
                  <c:v>3.5</c:v>
                </c:pt>
                <c:pt idx="4229">
                  <c:v>3.5</c:v>
                </c:pt>
                <c:pt idx="4230">
                  <c:v>3.5</c:v>
                </c:pt>
                <c:pt idx="4231">
                  <c:v>3.5</c:v>
                </c:pt>
                <c:pt idx="4232">
                  <c:v>3.5</c:v>
                </c:pt>
                <c:pt idx="4233">
                  <c:v>3.5</c:v>
                </c:pt>
                <c:pt idx="4234">
                  <c:v>3.5</c:v>
                </c:pt>
                <c:pt idx="4235">
                  <c:v>3.5</c:v>
                </c:pt>
                <c:pt idx="4236">
                  <c:v>3.5</c:v>
                </c:pt>
                <c:pt idx="4237">
                  <c:v>3.5</c:v>
                </c:pt>
                <c:pt idx="4238">
                  <c:v>3.5</c:v>
                </c:pt>
                <c:pt idx="4239">
                  <c:v>3.5</c:v>
                </c:pt>
                <c:pt idx="4240">
                  <c:v>3.5</c:v>
                </c:pt>
                <c:pt idx="4241">
                  <c:v>3.5</c:v>
                </c:pt>
                <c:pt idx="4242">
                  <c:v>3.5</c:v>
                </c:pt>
                <c:pt idx="4243">
                  <c:v>3.5</c:v>
                </c:pt>
                <c:pt idx="4244">
                  <c:v>3.5</c:v>
                </c:pt>
                <c:pt idx="4245">
                  <c:v>3.5</c:v>
                </c:pt>
                <c:pt idx="4246">
                  <c:v>3.5</c:v>
                </c:pt>
                <c:pt idx="4247">
                  <c:v>3.5</c:v>
                </c:pt>
                <c:pt idx="4248">
                  <c:v>3.5</c:v>
                </c:pt>
                <c:pt idx="4249">
                  <c:v>3.5</c:v>
                </c:pt>
                <c:pt idx="4250">
                  <c:v>3.5</c:v>
                </c:pt>
                <c:pt idx="4251">
                  <c:v>3.5</c:v>
                </c:pt>
                <c:pt idx="4252">
                  <c:v>3.5</c:v>
                </c:pt>
                <c:pt idx="4253">
                  <c:v>3.5</c:v>
                </c:pt>
                <c:pt idx="4254">
                  <c:v>3.5</c:v>
                </c:pt>
                <c:pt idx="4255">
                  <c:v>3.5</c:v>
                </c:pt>
                <c:pt idx="4256">
                  <c:v>3.5</c:v>
                </c:pt>
                <c:pt idx="4257">
                  <c:v>3.5</c:v>
                </c:pt>
                <c:pt idx="4258">
                  <c:v>3.5</c:v>
                </c:pt>
                <c:pt idx="4259">
                  <c:v>3.5</c:v>
                </c:pt>
                <c:pt idx="4260">
                  <c:v>3.5</c:v>
                </c:pt>
                <c:pt idx="4261">
                  <c:v>3.5</c:v>
                </c:pt>
                <c:pt idx="4262">
                  <c:v>3.5</c:v>
                </c:pt>
                <c:pt idx="4263">
                  <c:v>3.5</c:v>
                </c:pt>
                <c:pt idx="4264">
                  <c:v>3.5</c:v>
                </c:pt>
                <c:pt idx="4265">
                  <c:v>3.5</c:v>
                </c:pt>
                <c:pt idx="4266">
                  <c:v>3.5</c:v>
                </c:pt>
                <c:pt idx="4267">
                  <c:v>3.5</c:v>
                </c:pt>
                <c:pt idx="4268">
                  <c:v>3.5</c:v>
                </c:pt>
                <c:pt idx="4269">
                  <c:v>3.5</c:v>
                </c:pt>
                <c:pt idx="4270">
                  <c:v>3.5</c:v>
                </c:pt>
                <c:pt idx="4271">
                  <c:v>3.5</c:v>
                </c:pt>
                <c:pt idx="4272">
                  <c:v>3.5</c:v>
                </c:pt>
                <c:pt idx="4273">
                  <c:v>3.5</c:v>
                </c:pt>
                <c:pt idx="4274">
                  <c:v>3.5</c:v>
                </c:pt>
                <c:pt idx="4275">
                  <c:v>3.5</c:v>
                </c:pt>
                <c:pt idx="4276">
                  <c:v>3.5</c:v>
                </c:pt>
                <c:pt idx="4277">
                  <c:v>3.5</c:v>
                </c:pt>
                <c:pt idx="4278">
                  <c:v>3.5</c:v>
                </c:pt>
                <c:pt idx="4279">
                  <c:v>3.5</c:v>
                </c:pt>
                <c:pt idx="4280">
                  <c:v>3.5</c:v>
                </c:pt>
                <c:pt idx="4281">
                  <c:v>3.5</c:v>
                </c:pt>
                <c:pt idx="4282">
                  <c:v>3.5</c:v>
                </c:pt>
                <c:pt idx="4283">
                  <c:v>3.5</c:v>
                </c:pt>
                <c:pt idx="4284">
                  <c:v>3.5</c:v>
                </c:pt>
                <c:pt idx="4285">
                  <c:v>3.5</c:v>
                </c:pt>
                <c:pt idx="4286">
                  <c:v>3.5</c:v>
                </c:pt>
                <c:pt idx="4287">
                  <c:v>3.5</c:v>
                </c:pt>
                <c:pt idx="4288">
                  <c:v>3.5</c:v>
                </c:pt>
                <c:pt idx="4289">
                  <c:v>3.5</c:v>
                </c:pt>
                <c:pt idx="4290">
                  <c:v>3.5</c:v>
                </c:pt>
                <c:pt idx="4291">
                  <c:v>3.5</c:v>
                </c:pt>
                <c:pt idx="4292">
                  <c:v>3.5</c:v>
                </c:pt>
                <c:pt idx="4293">
                  <c:v>3.5</c:v>
                </c:pt>
                <c:pt idx="4294">
                  <c:v>3.5</c:v>
                </c:pt>
                <c:pt idx="4295">
                  <c:v>3.5</c:v>
                </c:pt>
                <c:pt idx="4296">
                  <c:v>3.5</c:v>
                </c:pt>
                <c:pt idx="4297">
                  <c:v>3.5</c:v>
                </c:pt>
                <c:pt idx="4298">
                  <c:v>3.5</c:v>
                </c:pt>
                <c:pt idx="4299">
                  <c:v>3.5</c:v>
                </c:pt>
                <c:pt idx="4300">
                  <c:v>3.5</c:v>
                </c:pt>
                <c:pt idx="4301">
                  <c:v>3.5</c:v>
                </c:pt>
                <c:pt idx="4302">
                  <c:v>3.5</c:v>
                </c:pt>
                <c:pt idx="4303">
                  <c:v>3.5</c:v>
                </c:pt>
                <c:pt idx="4304">
                  <c:v>3.5</c:v>
                </c:pt>
                <c:pt idx="4305">
                  <c:v>3.5</c:v>
                </c:pt>
                <c:pt idx="4306">
                  <c:v>3.5</c:v>
                </c:pt>
                <c:pt idx="4307">
                  <c:v>3.5</c:v>
                </c:pt>
                <c:pt idx="4308">
                  <c:v>3.5</c:v>
                </c:pt>
                <c:pt idx="4309">
                  <c:v>3.5</c:v>
                </c:pt>
                <c:pt idx="4310">
                  <c:v>3.5</c:v>
                </c:pt>
                <c:pt idx="4311">
                  <c:v>3.5</c:v>
                </c:pt>
                <c:pt idx="4312">
                  <c:v>3.5</c:v>
                </c:pt>
                <c:pt idx="4313">
                  <c:v>3.5</c:v>
                </c:pt>
                <c:pt idx="4314">
                  <c:v>3.5</c:v>
                </c:pt>
                <c:pt idx="4315">
                  <c:v>3.5</c:v>
                </c:pt>
                <c:pt idx="4316">
                  <c:v>3.5</c:v>
                </c:pt>
                <c:pt idx="4317">
                  <c:v>3.5</c:v>
                </c:pt>
                <c:pt idx="4318">
                  <c:v>3.5</c:v>
                </c:pt>
                <c:pt idx="4319">
                  <c:v>3.5</c:v>
                </c:pt>
                <c:pt idx="4320">
                  <c:v>3.5</c:v>
                </c:pt>
                <c:pt idx="4321">
                  <c:v>3.5</c:v>
                </c:pt>
                <c:pt idx="4322">
                  <c:v>3.5</c:v>
                </c:pt>
                <c:pt idx="4323">
                  <c:v>3.5</c:v>
                </c:pt>
                <c:pt idx="4324">
                  <c:v>3.5</c:v>
                </c:pt>
                <c:pt idx="4325">
                  <c:v>3.5</c:v>
                </c:pt>
                <c:pt idx="4326">
                  <c:v>3.5</c:v>
                </c:pt>
                <c:pt idx="4327">
                  <c:v>3.5</c:v>
                </c:pt>
                <c:pt idx="4328">
                  <c:v>3.5</c:v>
                </c:pt>
                <c:pt idx="4329">
                  <c:v>3.5</c:v>
                </c:pt>
                <c:pt idx="4330">
                  <c:v>3.5</c:v>
                </c:pt>
                <c:pt idx="4331">
                  <c:v>3.5</c:v>
                </c:pt>
                <c:pt idx="4332">
                  <c:v>3.5</c:v>
                </c:pt>
                <c:pt idx="4333">
                  <c:v>3.5</c:v>
                </c:pt>
                <c:pt idx="4334">
                  <c:v>3.5</c:v>
                </c:pt>
                <c:pt idx="4335">
                  <c:v>3.5</c:v>
                </c:pt>
                <c:pt idx="4336">
                  <c:v>3.5</c:v>
                </c:pt>
                <c:pt idx="4337">
                  <c:v>3.5</c:v>
                </c:pt>
                <c:pt idx="4338">
                  <c:v>3.5</c:v>
                </c:pt>
                <c:pt idx="4339">
                  <c:v>3.5</c:v>
                </c:pt>
                <c:pt idx="4340">
                  <c:v>3.5</c:v>
                </c:pt>
                <c:pt idx="4341">
                  <c:v>3.5</c:v>
                </c:pt>
                <c:pt idx="4342">
                  <c:v>3.5</c:v>
                </c:pt>
                <c:pt idx="4343">
                  <c:v>3.5</c:v>
                </c:pt>
                <c:pt idx="4344">
                  <c:v>3.5</c:v>
                </c:pt>
                <c:pt idx="4345">
                  <c:v>3.5</c:v>
                </c:pt>
                <c:pt idx="4346">
                  <c:v>3.5</c:v>
                </c:pt>
                <c:pt idx="4347">
                  <c:v>3.5</c:v>
                </c:pt>
                <c:pt idx="4348">
                  <c:v>3.5</c:v>
                </c:pt>
                <c:pt idx="4349">
                  <c:v>3.5</c:v>
                </c:pt>
                <c:pt idx="4350">
                  <c:v>3.5</c:v>
                </c:pt>
                <c:pt idx="4351">
                  <c:v>3.5</c:v>
                </c:pt>
                <c:pt idx="4352">
                  <c:v>3.5</c:v>
                </c:pt>
                <c:pt idx="4353">
                  <c:v>3.5</c:v>
                </c:pt>
                <c:pt idx="4354">
                  <c:v>3.5</c:v>
                </c:pt>
                <c:pt idx="4355">
                  <c:v>3.5</c:v>
                </c:pt>
                <c:pt idx="4356">
                  <c:v>3.5</c:v>
                </c:pt>
                <c:pt idx="4357">
                  <c:v>3.5</c:v>
                </c:pt>
                <c:pt idx="4358">
                  <c:v>3.5</c:v>
                </c:pt>
                <c:pt idx="4359">
                  <c:v>3.5</c:v>
                </c:pt>
                <c:pt idx="4360">
                  <c:v>3.5</c:v>
                </c:pt>
                <c:pt idx="4361">
                  <c:v>3.5</c:v>
                </c:pt>
                <c:pt idx="4362">
                  <c:v>3.5</c:v>
                </c:pt>
                <c:pt idx="4363">
                  <c:v>3.5</c:v>
                </c:pt>
                <c:pt idx="4364">
                  <c:v>3.5</c:v>
                </c:pt>
                <c:pt idx="4365">
                  <c:v>3.5</c:v>
                </c:pt>
                <c:pt idx="4366">
                  <c:v>3.5</c:v>
                </c:pt>
                <c:pt idx="4367">
                  <c:v>3.5</c:v>
                </c:pt>
                <c:pt idx="4368">
                  <c:v>3.5</c:v>
                </c:pt>
                <c:pt idx="4369">
                  <c:v>3.5</c:v>
                </c:pt>
                <c:pt idx="4370">
                  <c:v>3.5</c:v>
                </c:pt>
                <c:pt idx="4371">
                  <c:v>3.5</c:v>
                </c:pt>
                <c:pt idx="4372">
                  <c:v>3.5</c:v>
                </c:pt>
                <c:pt idx="4373">
                  <c:v>3.5</c:v>
                </c:pt>
                <c:pt idx="4374">
                  <c:v>3.5</c:v>
                </c:pt>
                <c:pt idx="4375">
                  <c:v>3.5</c:v>
                </c:pt>
                <c:pt idx="4376">
                  <c:v>3.5</c:v>
                </c:pt>
                <c:pt idx="4377">
                  <c:v>3.5</c:v>
                </c:pt>
                <c:pt idx="4378">
                  <c:v>3.5</c:v>
                </c:pt>
                <c:pt idx="4379">
                  <c:v>3.5</c:v>
                </c:pt>
                <c:pt idx="4380">
                  <c:v>3.5</c:v>
                </c:pt>
                <c:pt idx="4381">
                  <c:v>3.5</c:v>
                </c:pt>
                <c:pt idx="4382">
                  <c:v>3.5</c:v>
                </c:pt>
                <c:pt idx="4383">
                  <c:v>3.5</c:v>
                </c:pt>
                <c:pt idx="4384">
                  <c:v>3.5</c:v>
                </c:pt>
                <c:pt idx="4385">
                  <c:v>3.5</c:v>
                </c:pt>
                <c:pt idx="4386">
                  <c:v>3.5</c:v>
                </c:pt>
                <c:pt idx="4387">
                  <c:v>3.5</c:v>
                </c:pt>
                <c:pt idx="4388">
                  <c:v>3.5</c:v>
                </c:pt>
                <c:pt idx="4389">
                  <c:v>3.5</c:v>
                </c:pt>
                <c:pt idx="4390">
                  <c:v>3.5</c:v>
                </c:pt>
                <c:pt idx="4391">
                  <c:v>3.5</c:v>
                </c:pt>
                <c:pt idx="4392">
                  <c:v>3.5</c:v>
                </c:pt>
                <c:pt idx="4393">
                  <c:v>3.5</c:v>
                </c:pt>
                <c:pt idx="4394">
                  <c:v>3.5</c:v>
                </c:pt>
                <c:pt idx="4395">
                  <c:v>3.5</c:v>
                </c:pt>
                <c:pt idx="4396">
                  <c:v>3.5</c:v>
                </c:pt>
                <c:pt idx="4397">
                  <c:v>3.5</c:v>
                </c:pt>
                <c:pt idx="4398">
                  <c:v>3.5</c:v>
                </c:pt>
                <c:pt idx="4399">
                  <c:v>3.5</c:v>
                </c:pt>
                <c:pt idx="4400">
                  <c:v>3.5</c:v>
                </c:pt>
                <c:pt idx="4401">
                  <c:v>3.5</c:v>
                </c:pt>
                <c:pt idx="4402">
                  <c:v>3.5</c:v>
                </c:pt>
                <c:pt idx="4403">
                  <c:v>3.5</c:v>
                </c:pt>
                <c:pt idx="4404">
                  <c:v>3.5</c:v>
                </c:pt>
                <c:pt idx="4405">
                  <c:v>3.5</c:v>
                </c:pt>
                <c:pt idx="4406">
                  <c:v>3.5</c:v>
                </c:pt>
                <c:pt idx="4407">
                  <c:v>3.5</c:v>
                </c:pt>
                <c:pt idx="4408">
                  <c:v>3.5</c:v>
                </c:pt>
                <c:pt idx="4409">
                  <c:v>3.5</c:v>
                </c:pt>
                <c:pt idx="4410">
                  <c:v>3.5</c:v>
                </c:pt>
                <c:pt idx="4411">
                  <c:v>3.5</c:v>
                </c:pt>
                <c:pt idx="4412">
                  <c:v>3.5</c:v>
                </c:pt>
                <c:pt idx="4413">
                  <c:v>3.5</c:v>
                </c:pt>
                <c:pt idx="4414">
                  <c:v>3.5</c:v>
                </c:pt>
                <c:pt idx="4415">
                  <c:v>3.5</c:v>
                </c:pt>
                <c:pt idx="4416">
                  <c:v>3.5</c:v>
                </c:pt>
                <c:pt idx="4417">
                  <c:v>3.5</c:v>
                </c:pt>
                <c:pt idx="4418">
                  <c:v>3.5</c:v>
                </c:pt>
                <c:pt idx="4419">
                  <c:v>3.5</c:v>
                </c:pt>
                <c:pt idx="4420">
                  <c:v>3.5</c:v>
                </c:pt>
                <c:pt idx="4421">
                  <c:v>3.5</c:v>
                </c:pt>
                <c:pt idx="4422">
                  <c:v>3.5</c:v>
                </c:pt>
                <c:pt idx="4423">
                  <c:v>3.5</c:v>
                </c:pt>
                <c:pt idx="4424">
                  <c:v>3.5</c:v>
                </c:pt>
                <c:pt idx="4425">
                  <c:v>3.5</c:v>
                </c:pt>
                <c:pt idx="4426">
                  <c:v>3.5</c:v>
                </c:pt>
                <c:pt idx="4427">
                  <c:v>3.5</c:v>
                </c:pt>
                <c:pt idx="4428">
                  <c:v>3.5</c:v>
                </c:pt>
                <c:pt idx="4429">
                  <c:v>3.5</c:v>
                </c:pt>
                <c:pt idx="4430">
                  <c:v>3.5</c:v>
                </c:pt>
                <c:pt idx="4431">
                  <c:v>3.5</c:v>
                </c:pt>
                <c:pt idx="4432">
                  <c:v>3.5</c:v>
                </c:pt>
                <c:pt idx="4433">
                  <c:v>3.5</c:v>
                </c:pt>
                <c:pt idx="4434">
                  <c:v>3.5</c:v>
                </c:pt>
                <c:pt idx="4435">
                  <c:v>3.5</c:v>
                </c:pt>
                <c:pt idx="4436">
                  <c:v>3.5</c:v>
                </c:pt>
                <c:pt idx="4437">
                  <c:v>3.5</c:v>
                </c:pt>
                <c:pt idx="4438">
                  <c:v>3.5</c:v>
                </c:pt>
                <c:pt idx="4439">
                  <c:v>3.5</c:v>
                </c:pt>
                <c:pt idx="4440">
                  <c:v>3.5</c:v>
                </c:pt>
                <c:pt idx="4441">
                  <c:v>3.5</c:v>
                </c:pt>
                <c:pt idx="4442">
                  <c:v>3.5</c:v>
                </c:pt>
                <c:pt idx="4443">
                  <c:v>3.5</c:v>
                </c:pt>
                <c:pt idx="4444">
                  <c:v>3.5</c:v>
                </c:pt>
                <c:pt idx="4445">
                  <c:v>3.5</c:v>
                </c:pt>
                <c:pt idx="4446">
                  <c:v>3.5</c:v>
                </c:pt>
                <c:pt idx="4447">
                  <c:v>3.5</c:v>
                </c:pt>
                <c:pt idx="4448">
                  <c:v>3.5</c:v>
                </c:pt>
                <c:pt idx="4449">
                  <c:v>3.5</c:v>
                </c:pt>
                <c:pt idx="4450">
                  <c:v>3.5</c:v>
                </c:pt>
                <c:pt idx="4451">
                  <c:v>3.5</c:v>
                </c:pt>
                <c:pt idx="4452">
                  <c:v>3.5</c:v>
                </c:pt>
                <c:pt idx="4453">
                  <c:v>3.5</c:v>
                </c:pt>
                <c:pt idx="4454">
                  <c:v>3.5</c:v>
                </c:pt>
                <c:pt idx="4455">
                  <c:v>3.5</c:v>
                </c:pt>
                <c:pt idx="4456">
                  <c:v>3.5</c:v>
                </c:pt>
                <c:pt idx="4457">
                  <c:v>3.5</c:v>
                </c:pt>
                <c:pt idx="4458">
                  <c:v>3.5</c:v>
                </c:pt>
                <c:pt idx="4459">
                  <c:v>3.5</c:v>
                </c:pt>
                <c:pt idx="4460">
                  <c:v>3.5</c:v>
                </c:pt>
                <c:pt idx="4461">
                  <c:v>3.5</c:v>
                </c:pt>
                <c:pt idx="4462">
                  <c:v>3.5</c:v>
                </c:pt>
                <c:pt idx="4463">
                  <c:v>3.5</c:v>
                </c:pt>
                <c:pt idx="4464">
                  <c:v>3.5</c:v>
                </c:pt>
                <c:pt idx="4465">
                  <c:v>3.5</c:v>
                </c:pt>
                <c:pt idx="4466">
                  <c:v>3.5</c:v>
                </c:pt>
                <c:pt idx="4467">
                  <c:v>3.5</c:v>
                </c:pt>
                <c:pt idx="4468">
                  <c:v>3.5</c:v>
                </c:pt>
                <c:pt idx="4469">
                  <c:v>3.5</c:v>
                </c:pt>
                <c:pt idx="4470">
                  <c:v>3.5</c:v>
                </c:pt>
                <c:pt idx="4471">
                  <c:v>3.5</c:v>
                </c:pt>
                <c:pt idx="4472">
                  <c:v>3.5</c:v>
                </c:pt>
                <c:pt idx="4473">
                  <c:v>3.5</c:v>
                </c:pt>
                <c:pt idx="4474">
                  <c:v>3.5</c:v>
                </c:pt>
                <c:pt idx="4475">
                  <c:v>3.5</c:v>
                </c:pt>
                <c:pt idx="4476">
                  <c:v>3.5</c:v>
                </c:pt>
                <c:pt idx="4477">
                  <c:v>3.5</c:v>
                </c:pt>
                <c:pt idx="4478">
                  <c:v>3.5</c:v>
                </c:pt>
                <c:pt idx="4479">
                  <c:v>3.5</c:v>
                </c:pt>
                <c:pt idx="4480">
                  <c:v>3.5</c:v>
                </c:pt>
                <c:pt idx="4481">
                  <c:v>3.5</c:v>
                </c:pt>
                <c:pt idx="4482">
                  <c:v>3.5</c:v>
                </c:pt>
                <c:pt idx="4483">
                  <c:v>3.5</c:v>
                </c:pt>
                <c:pt idx="4484">
                  <c:v>3.5</c:v>
                </c:pt>
                <c:pt idx="4485">
                  <c:v>3.5</c:v>
                </c:pt>
                <c:pt idx="4486">
                  <c:v>3.5</c:v>
                </c:pt>
                <c:pt idx="4487">
                  <c:v>3.5</c:v>
                </c:pt>
                <c:pt idx="4488">
                  <c:v>3.5</c:v>
                </c:pt>
                <c:pt idx="4489">
                  <c:v>3.5</c:v>
                </c:pt>
                <c:pt idx="4490">
                  <c:v>3.5</c:v>
                </c:pt>
                <c:pt idx="4491">
                  <c:v>3.5</c:v>
                </c:pt>
                <c:pt idx="4492">
                  <c:v>3.5</c:v>
                </c:pt>
                <c:pt idx="4493">
                  <c:v>3.5</c:v>
                </c:pt>
                <c:pt idx="4494">
                  <c:v>3.5</c:v>
                </c:pt>
                <c:pt idx="4495">
                  <c:v>3.5</c:v>
                </c:pt>
                <c:pt idx="4496">
                  <c:v>3.5</c:v>
                </c:pt>
                <c:pt idx="4497">
                  <c:v>3.5</c:v>
                </c:pt>
                <c:pt idx="4498">
                  <c:v>3.5</c:v>
                </c:pt>
                <c:pt idx="4499">
                  <c:v>3.5</c:v>
                </c:pt>
                <c:pt idx="4500">
                  <c:v>3.5</c:v>
                </c:pt>
                <c:pt idx="4501">
                  <c:v>3.5</c:v>
                </c:pt>
                <c:pt idx="4502">
                  <c:v>3.5</c:v>
                </c:pt>
                <c:pt idx="4503">
                  <c:v>3.5</c:v>
                </c:pt>
                <c:pt idx="4504">
                  <c:v>3.5</c:v>
                </c:pt>
                <c:pt idx="4505">
                  <c:v>3.5</c:v>
                </c:pt>
                <c:pt idx="4506">
                  <c:v>3.5</c:v>
                </c:pt>
                <c:pt idx="4507">
                  <c:v>3.5</c:v>
                </c:pt>
                <c:pt idx="4508">
                  <c:v>3.5</c:v>
                </c:pt>
                <c:pt idx="4509">
                  <c:v>3.5</c:v>
                </c:pt>
                <c:pt idx="4510">
                  <c:v>3.5</c:v>
                </c:pt>
                <c:pt idx="4511">
                  <c:v>3.5</c:v>
                </c:pt>
                <c:pt idx="4512">
                  <c:v>3.5</c:v>
                </c:pt>
                <c:pt idx="4513">
                  <c:v>3.5</c:v>
                </c:pt>
                <c:pt idx="4514">
                  <c:v>3.5</c:v>
                </c:pt>
                <c:pt idx="4515">
                  <c:v>3.5</c:v>
                </c:pt>
                <c:pt idx="4516">
                  <c:v>3.5</c:v>
                </c:pt>
                <c:pt idx="4517">
                  <c:v>3.5</c:v>
                </c:pt>
                <c:pt idx="4518">
                  <c:v>3.5</c:v>
                </c:pt>
                <c:pt idx="4519">
                  <c:v>3.5</c:v>
                </c:pt>
                <c:pt idx="4520">
                  <c:v>3.5</c:v>
                </c:pt>
                <c:pt idx="4521">
                  <c:v>3.5</c:v>
                </c:pt>
                <c:pt idx="4522">
                  <c:v>3.5</c:v>
                </c:pt>
                <c:pt idx="4523">
                  <c:v>3.5</c:v>
                </c:pt>
                <c:pt idx="4524">
                  <c:v>3.5</c:v>
                </c:pt>
                <c:pt idx="4525">
                  <c:v>3.5</c:v>
                </c:pt>
                <c:pt idx="4526">
                  <c:v>3.5</c:v>
                </c:pt>
                <c:pt idx="4527">
                  <c:v>3.5</c:v>
                </c:pt>
                <c:pt idx="4528">
                  <c:v>3.5</c:v>
                </c:pt>
                <c:pt idx="4529">
                  <c:v>3.5</c:v>
                </c:pt>
                <c:pt idx="4530">
                  <c:v>3.5</c:v>
                </c:pt>
                <c:pt idx="4531">
                  <c:v>3.5</c:v>
                </c:pt>
                <c:pt idx="4532">
                  <c:v>3.5</c:v>
                </c:pt>
                <c:pt idx="4533">
                  <c:v>3.5</c:v>
                </c:pt>
                <c:pt idx="4534">
                  <c:v>3.5</c:v>
                </c:pt>
                <c:pt idx="4535">
                  <c:v>3.5</c:v>
                </c:pt>
                <c:pt idx="4536">
                  <c:v>3.5</c:v>
                </c:pt>
                <c:pt idx="4537">
                  <c:v>3.5</c:v>
                </c:pt>
                <c:pt idx="4538">
                  <c:v>3.5</c:v>
                </c:pt>
                <c:pt idx="4539">
                  <c:v>3.5</c:v>
                </c:pt>
                <c:pt idx="4540">
                  <c:v>3.5</c:v>
                </c:pt>
                <c:pt idx="4541">
                  <c:v>3.5</c:v>
                </c:pt>
                <c:pt idx="4542">
                  <c:v>3.5</c:v>
                </c:pt>
                <c:pt idx="4543">
                  <c:v>3.5</c:v>
                </c:pt>
                <c:pt idx="4544">
                  <c:v>3.5</c:v>
                </c:pt>
                <c:pt idx="4545">
                  <c:v>3.5</c:v>
                </c:pt>
                <c:pt idx="4546">
                  <c:v>3.5</c:v>
                </c:pt>
                <c:pt idx="4547">
                  <c:v>3.5</c:v>
                </c:pt>
                <c:pt idx="4548">
                  <c:v>3.5</c:v>
                </c:pt>
                <c:pt idx="4549">
                  <c:v>3.5</c:v>
                </c:pt>
                <c:pt idx="4550">
                  <c:v>3.5</c:v>
                </c:pt>
                <c:pt idx="4551">
                  <c:v>3.5</c:v>
                </c:pt>
                <c:pt idx="4552">
                  <c:v>3.5</c:v>
                </c:pt>
                <c:pt idx="4553">
                  <c:v>3.5</c:v>
                </c:pt>
                <c:pt idx="4554">
                  <c:v>3.5</c:v>
                </c:pt>
                <c:pt idx="4555">
                  <c:v>3.5</c:v>
                </c:pt>
                <c:pt idx="4556">
                  <c:v>3.5</c:v>
                </c:pt>
                <c:pt idx="4557">
                  <c:v>3.5</c:v>
                </c:pt>
                <c:pt idx="4558">
                  <c:v>3.5</c:v>
                </c:pt>
                <c:pt idx="4559">
                  <c:v>3.5</c:v>
                </c:pt>
                <c:pt idx="4560">
                  <c:v>3.5</c:v>
                </c:pt>
                <c:pt idx="4561">
                  <c:v>3.5</c:v>
                </c:pt>
                <c:pt idx="4562">
                  <c:v>3.5</c:v>
                </c:pt>
                <c:pt idx="4563">
                  <c:v>3.5</c:v>
                </c:pt>
                <c:pt idx="4564">
                  <c:v>3.5</c:v>
                </c:pt>
                <c:pt idx="4565">
                  <c:v>3.5</c:v>
                </c:pt>
                <c:pt idx="4566">
                  <c:v>3.5</c:v>
                </c:pt>
                <c:pt idx="4567">
                  <c:v>3.5</c:v>
                </c:pt>
                <c:pt idx="4568">
                  <c:v>3.5</c:v>
                </c:pt>
                <c:pt idx="4569">
                  <c:v>3.5</c:v>
                </c:pt>
                <c:pt idx="4570">
                  <c:v>3.5</c:v>
                </c:pt>
                <c:pt idx="4571">
                  <c:v>3.5</c:v>
                </c:pt>
                <c:pt idx="4572">
                  <c:v>3.5</c:v>
                </c:pt>
                <c:pt idx="4573">
                  <c:v>3.5</c:v>
                </c:pt>
                <c:pt idx="4574">
                  <c:v>3.5</c:v>
                </c:pt>
                <c:pt idx="4575">
                  <c:v>3.5</c:v>
                </c:pt>
                <c:pt idx="4576">
                  <c:v>3.5</c:v>
                </c:pt>
                <c:pt idx="4577">
                  <c:v>3.5</c:v>
                </c:pt>
                <c:pt idx="4578">
                  <c:v>3.5</c:v>
                </c:pt>
                <c:pt idx="4579">
                  <c:v>3.5</c:v>
                </c:pt>
                <c:pt idx="4580">
                  <c:v>3.5</c:v>
                </c:pt>
                <c:pt idx="4581">
                  <c:v>3.5</c:v>
                </c:pt>
                <c:pt idx="4582">
                  <c:v>3.5</c:v>
                </c:pt>
                <c:pt idx="4583">
                  <c:v>3.5</c:v>
                </c:pt>
                <c:pt idx="4584">
                  <c:v>3.5</c:v>
                </c:pt>
                <c:pt idx="4585">
                  <c:v>3.5</c:v>
                </c:pt>
                <c:pt idx="4586">
                  <c:v>3.5</c:v>
                </c:pt>
                <c:pt idx="4587">
                  <c:v>3.5</c:v>
                </c:pt>
                <c:pt idx="4588">
                  <c:v>3.5</c:v>
                </c:pt>
                <c:pt idx="4589">
                  <c:v>3.5</c:v>
                </c:pt>
                <c:pt idx="4590">
                  <c:v>3.5</c:v>
                </c:pt>
                <c:pt idx="4591">
                  <c:v>3.5</c:v>
                </c:pt>
                <c:pt idx="4592">
                  <c:v>3.5</c:v>
                </c:pt>
                <c:pt idx="4593">
                  <c:v>3.5</c:v>
                </c:pt>
                <c:pt idx="4594">
                  <c:v>3.5</c:v>
                </c:pt>
                <c:pt idx="4595">
                  <c:v>3.5</c:v>
                </c:pt>
                <c:pt idx="4596">
                  <c:v>3.5</c:v>
                </c:pt>
                <c:pt idx="4597">
                  <c:v>3.5</c:v>
                </c:pt>
                <c:pt idx="4598">
                  <c:v>3.5</c:v>
                </c:pt>
                <c:pt idx="4599">
                  <c:v>3.5</c:v>
                </c:pt>
                <c:pt idx="4600">
                  <c:v>3.5</c:v>
                </c:pt>
                <c:pt idx="4601">
                  <c:v>3.5</c:v>
                </c:pt>
                <c:pt idx="4602">
                  <c:v>3.5</c:v>
                </c:pt>
                <c:pt idx="4603">
                  <c:v>3.5</c:v>
                </c:pt>
                <c:pt idx="4604">
                  <c:v>3.5</c:v>
                </c:pt>
                <c:pt idx="4605">
                  <c:v>3.5</c:v>
                </c:pt>
                <c:pt idx="4606">
                  <c:v>3.5</c:v>
                </c:pt>
                <c:pt idx="4607">
                  <c:v>3.5</c:v>
                </c:pt>
                <c:pt idx="4608">
                  <c:v>3.5</c:v>
                </c:pt>
                <c:pt idx="4609">
                  <c:v>3.5</c:v>
                </c:pt>
                <c:pt idx="4610">
                  <c:v>3.5</c:v>
                </c:pt>
                <c:pt idx="4611">
                  <c:v>3.5</c:v>
                </c:pt>
                <c:pt idx="4612">
                  <c:v>3.5</c:v>
                </c:pt>
                <c:pt idx="4613">
                  <c:v>3.5</c:v>
                </c:pt>
                <c:pt idx="4614">
                  <c:v>3.5</c:v>
                </c:pt>
                <c:pt idx="4615">
                  <c:v>3.5</c:v>
                </c:pt>
                <c:pt idx="4616">
                  <c:v>3.5</c:v>
                </c:pt>
                <c:pt idx="4617">
                  <c:v>3.5</c:v>
                </c:pt>
                <c:pt idx="4618">
                  <c:v>3.5</c:v>
                </c:pt>
                <c:pt idx="4619">
                  <c:v>3.5</c:v>
                </c:pt>
                <c:pt idx="4620">
                  <c:v>3.5</c:v>
                </c:pt>
                <c:pt idx="4621">
                  <c:v>3.5</c:v>
                </c:pt>
                <c:pt idx="4622">
                  <c:v>3.5</c:v>
                </c:pt>
                <c:pt idx="4623">
                  <c:v>3.5</c:v>
                </c:pt>
                <c:pt idx="4624">
                  <c:v>3.5</c:v>
                </c:pt>
                <c:pt idx="4625">
                  <c:v>3.5</c:v>
                </c:pt>
                <c:pt idx="4626">
                  <c:v>3.5</c:v>
                </c:pt>
                <c:pt idx="4627">
                  <c:v>3.5</c:v>
                </c:pt>
                <c:pt idx="4628">
                  <c:v>3.5</c:v>
                </c:pt>
                <c:pt idx="4629">
                  <c:v>3.5</c:v>
                </c:pt>
                <c:pt idx="4630">
                  <c:v>3.5</c:v>
                </c:pt>
                <c:pt idx="4631">
                  <c:v>3.5</c:v>
                </c:pt>
                <c:pt idx="4632">
                  <c:v>3.5</c:v>
                </c:pt>
                <c:pt idx="4633">
                  <c:v>3.5</c:v>
                </c:pt>
                <c:pt idx="4634">
                  <c:v>3.5</c:v>
                </c:pt>
                <c:pt idx="4635">
                  <c:v>3.5</c:v>
                </c:pt>
                <c:pt idx="4636">
                  <c:v>3.5</c:v>
                </c:pt>
                <c:pt idx="4637">
                  <c:v>3.5</c:v>
                </c:pt>
                <c:pt idx="4638">
                  <c:v>3.5</c:v>
                </c:pt>
                <c:pt idx="4639">
                  <c:v>3.5</c:v>
                </c:pt>
                <c:pt idx="4640">
                  <c:v>3.5</c:v>
                </c:pt>
                <c:pt idx="4641">
                  <c:v>3.5</c:v>
                </c:pt>
                <c:pt idx="4642">
                  <c:v>3.5</c:v>
                </c:pt>
                <c:pt idx="4643">
                  <c:v>3.5</c:v>
                </c:pt>
                <c:pt idx="4644">
                  <c:v>3.5</c:v>
                </c:pt>
                <c:pt idx="4645">
                  <c:v>3.5</c:v>
                </c:pt>
                <c:pt idx="4646">
                  <c:v>3.5</c:v>
                </c:pt>
                <c:pt idx="4647">
                  <c:v>3.5</c:v>
                </c:pt>
                <c:pt idx="4648">
                  <c:v>3.5</c:v>
                </c:pt>
                <c:pt idx="4649">
                  <c:v>3.5</c:v>
                </c:pt>
                <c:pt idx="4650">
                  <c:v>3.5</c:v>
                </c:pt>
                <c:pt idx="4651">
                  <c:v>3.5</c:v>
                </c:pt>
                <c:pt idx="4652">
                  <c:v>3.5</c:v>
                </c:pt>
                <c:pt idx="4653">
                  <c:v>3.5</c:v>
                </c:pt>
                <c:pt idx="4654">
                  <c:v>3.5</c:v>
                </c:pt>
                <c:pt idx="4655">
                  <c:v>3.5</c:v>
                </c:pt>
                <c:pt idx="4656">
                  <c:v>3.5</c:v>
                </c:pt>
                <c:pt idx="4657">
                  <c:v>3.5</c:v>
                </c:pt>
                <c:pt idx="4658">
                  <c:v>3.5</c:v>
                </c:pt>
                <c:pt idx="4659">
                  <c:v>3.5</c:v>
                </c:pt>
                <c:pt idx="4660">
                  <c:v>3.5</c:v>
                </c:pt>
                <c:pt idx="4661">
                  <c:v>3.5</c:v>
                </c:pt>
                <c:pt idx="4662">
                  <c:v>3.5</c:v>
                </c:pt>
                <c:pt idx="4663">
                  <c:v>3.5</c:v>
                </c:pt>
                <c:pt idx="4664">
                  <c:v>3.5</c:v>
                </c:pt>
                <c:pt idx="4665">
                  <c:v>3.5</c:v>
                </c:pt>
                <c:pt idx="4666">
                  <c:v>3.5</c:v>
                </c:pt>
                <c:pt idx="4667">
                  <c:v>3.5</c:v>
                </c:pt>
                <c:pt idx="4668">
                  <c:v>3.5</c:v>
                </c:pt>
                <c:pt idx="4669">
                  <c:v>3.5</c:v>
                </c:pt>
                <c:pt idx="4670">
                  <c:v>3.5</c:v>
                </c:pt>
                <c:pt idx="4671">
                  <c:v>3.5</c:v>
                </c:pt>
                <c:pt idx="4672">
                  <c:v>3.5</c:v>
                </c:pt>
                <c:pt idx="4673">
                  <c:v>3.5</c:v>
                </c:pt>
                <c:pt idx="4674">
                  <c:v>3.5</c:v>
                </c:pt>
                <c:pt idx="4675">
                  <c:v>3.5</c:v>
                </c:pt>
                <c:pt idx="4676">
                  <c:v>3.5</c:v>
                </c:pt>
                <c:pt idx="4677">
                  <c:v>3.5</c:v>
                </c:pt>
                <c:pt idx="4678">
                  <c:v>3.5</c:v>
                </c:pt>
                <c:pt idx="4679">
                  <c:v>3.5</c:v>
                </c:pt>
                <c:pt idx="4680">
                  <c:v>3.5</c:v>
                </c:pt>
                <c:pt idx="4681">
                  <c:v>3.5</c:v>
                </c:pt>
                <c:pt idx="4682">
                  <c:v>3.5</c:v>
                </c:pt>
                <c:pt idx="4683">
                  <c:v>3.5</c:v>
                </c:pt>
                <c:pt idx="4684">
                  <c:v>3.5</c:v>
                </c:pt>
                <c:pt idx="4685">
                  <c:v>3.5</c:v>
                </c:pt>
                <c:pt idx="4686">
                  <c:v>3.5</c:v>
                </c:pt>
                <c:pt idx="4687">
                  <c:v>3.5</c:v>
                </c:pt>
                <c:pt idx="4688">
                  <c:v>3.5</c:v>
                </c:pt>
                <c:pt idx="4689">
                  <c:v>3.5</c:v>
                </c:pt>
                <c:pt idx="4690">
                  <c:v>3.5</c:v>
                </c:pt>
                <c:pt idx="4691">
                  <c:v>3.5</c:v>
                </c:pt>
                <c:pt idx="4692">
                  <c:v>3.5</c:v>
                </c:pt>
                <c:pt idx="4693">
                  <c:v>3.5</c:v>
                </c:pt>
                <c:pt idx="4694">
                  <c:v>3.5</c:v>
                </c:pt>
                <c:pt idx="4695">
                  <c:v>3.5</c:v>
                </c:pt>
                <c:pt idx="4696">
                  <c:v>3.5</c:v>
                </c:pt>
                <c:pt idx="4697">
                  <c:v>3.5</c:v>
                </c:pt>
                <c:pt idx="4698">
                  <c:v>3.5</c:v>
                </c:pt>
                <c:pt idx="4699">
                  <c:v>3.5</c:v>
                </c:pt>
                <c:pt idx="4700">
                  <c:v>3.5</c:v>
                </c:pt>
                <c:pt idx="4701">
                  <c:v>3.5</c:v>
                </c:pt>
                <c:pt idx="4702">
                  <c:v>3.5</c:v>
                </c:pt>
                <c:pt idx="4703">
                  <c:v>3.5</c:v>
                </c:pt>
                <c:pt idx="4704">
                  <c:v>3.5</c:v>
                </c:pt>
                <c:pt idx="4705">
                  <c:v>3.5</c:v>
                </c:pt>
                <c:pt idx="4706">
                  <c:v>3.5</c:v>
                </c:pt>
                <c:pt idx="4707">
                  <c:v>3.5</c:v>
                </c:pt>
                <c:pt idx="4708">
                  <c:v>3.5</c:v>
                </c:pt>
                <c:pt idx="4709">
                  <c:v>3.5</c:v>
                </c:pt>
                <c:pt idx="4710">
                  <c:v>3.5</c:v>
                </c:pt>
                <c:pt idx="4711">
                  <c:v>3.5</c:v>
                </c:pt>
                <c:pt idx="4712">
                  <c:v>3.5</c:v>
                </c:pt>
                <c:pt idx="4713">
                  <c:v>3.5</c:v>
                </c:pt>
                <c:pt idx="4714">
                  <c:v>3.5</c:v>
                </c:pt>
                <c:pt idx="4715">
                  <c:v>3.5</c:v>
                </c:pt>
                <c:pt idx="4716">
                  <c:v>3.5</c:v>
                </c:pt>
                <c:pt idx="4717">
                  <c:v>3.5</c:v>
                </c:pt>
                <c:pt idx="4718">
                  <c:v>3.5</c:v>
                </c:pt>
                <c:pt idx="4719">
                  <c:v>3.5</c:v>
                </c:pt>
                <c:pt idx="4720">
                  <c:v>3.5</c:v>
                </c:pt>
                <c:pt idx="4721">
                  <c:v>3.5</c:v>
                </c:pt>
                <c:pt idx="4722">
                  <c:v>3.5</c:v>
                </c:pt>
                <c:pt idx="4723">
                  <c:v>3.5</c:v>
                </c:pt>
                <c:pt idx="4724">
                  <c:v>3.5</c:v>
                </c:pt>
                <c:pt idx="4725">
                  <c:v>3.5</c:v>
                </c:pt>
                <c:pt idx="4726">
                  <c:v>3.5</c:v>
                </c:pt>
                <c:pt idx="4727">
                  <c:v>3.5</c:v>
                </c:pt>
                <c:pt idx="4728">
                  <c:v>3.5</c:v>
                </c:pt>
                <c:pt idx="4729">
                  <c:v>3.5</c:v>
                </c:pt>
                <c:pt idx="4730">
                  <c:v>3.5</c:v>
                </c:pt>
                <c:pt idx="4731">
                  <c:v>3.5</c:v>
                </c:pt>
                <c:pt idx="4732">
                  <c:v>3.5</c:v>
                </c:pt>
                <c:pt idx="4733">
                  <c:v>3.5</c:v>
                </c:pt>
                <c:pt idx="4734">
                  <c:v>3.5</c:v>
                </c:pt>
                <c:pt idx="4735">
                  <c:v>3.5</c:v>
                </c:pt>
                <c:pt idx="4736">
                  <c:v>3.5</c:v>
                </c:pt>
                <c:pt idx="4737">
                  <c:v>3.5</c:v>
                </c:pt>
                <c:pt idx="4738">
                  <c:v>3.5</c:v>
                </c:pt>
                <c:pt idx="4739">
                  <c:v>3.5</c:v>
                </c:pt>
                <c:pt idx="4740">
                  <c:v>3.5</c:v>
                </c:pt>
                <c:pt idx="4741">
                  <c:v>3.5</c:v>
                </c:pt>
                <c:pt idx="4742">
                  <c:v>3.5</c:v>
                </c:pt>
                <c:pt idx="4743">
                  <c:v>3.5</c:v>
                </c:pt>
                <c:pt idx="4744">
                  <c:v>3.5</c:v>
                </c:pt>
                <c:pt idx="4745">
                  <c:v>3.5</c:v>
                </c:pt>
                <c:pt idx="4746">
                  <c:v>3.5</c:v>
                </c:pt>
                <c:pt idx="4747">
                  <c:v>3.5</c:v>
                </c:pt>
                <c:pt idx="4748">
                  <c:v>3.5</c:v>
                </c:pt>
                <c:pt idx="4749">
                  <c:v>3.5</c:v>
                </c:pt>
                <c:pt idx="4750">
                  <c:v>3.5</c:v>
                </c:pt>
                <c:pt idx="4751">
                  <c:v>3.5</c:v>
                </c:pt>
                <c:pt idx="4752">
                  <c:v>3.5</c:v>
                </c:pt>
                <c:pt idx="4753">
                  <c:v>3.5</c:v>
                </c:pt>
                <c:pt idx="4754">
                  <c:v>3.5</c:v>
                </c:pt>
                <c:pt idx="4755">
                  <c:v>3.5</c:v>
                </c:pt>
                <c:pt idx="4756">
                  <c:v>3.5</c:v>
                </c:pt>
                <c:pt idx="4757">
                  <c:v>3.5</c:v>
                </c:pt>
                <c:pt idx="4758">
                  <c:v>3.5</c:v>
                </c:pt>
                <c:pt idx="4759">
                  <c:v>3.5</c:v>
                </c:pt>
                <c:pt idx="4760">
                  <c:v>3.5</c:v>
                </c:pt>
                <c:pt idx="4761">
                  <c:v>3.5</c:v>
                </c:pt>
                <c:pt idx="4762">
                  <c:v>3.5</c:v>
                </c:pt>
                <c:pt idx="4763">
                  <c:v>3.5</c:v>
                </c:pt>
                <c:pt idx="4764">
                  <c:v>3.5</c:v>
                </c:pt>
                <c:pt idx="4765">
                  <c:v>3.5</c:v>
                </c:pt>
                <c:pt idx="4766">
                  <c:v>3.5</c:v>
                </c:pt>
                <c:pt idx="4767">
                  <c:v>3.5</c:v>
                </c:pt>
                <c:pt idx="4768">
                  <c:v>3.5</c:v>
                </c:pt>
                <c:pt idx="4769">
                  <c:v>3.5</c:v>
                </c:pt>
                <c:pt idx="4770">
                  <c:v>3.5</c:v>
                </c:pt>
                <c:pt idx="4771">
                  <c:v>3.5</c:v>
                </c:pt>
                <c:pt idx="4772">
                  <c:v>3.5</c:v>
                </c:pt>
                <c:pt idx="4773">
                  <c:v>3.5</c:v>
                </c:pt>
                <c:pt idx="4774">
                  <c:v>3.5</c:v>
                </c:pt>
                <c:pt idx="4775">
                  <c:v>3.5</c:v>
                </c:pt>
                <c:pt idx="4776">
                  <c:v>3.5</c:v>
                </c:pt>
                <c:pt idx="4777">
                  <c:v>3.5</c:v>
                </c:pt>
                <c:pt idx="4778">
                  <c:v>3.5</c:v>
                </c:pt>
                <c:pt idx="4779">
                  <c:v>3.5</c:v>
                </c:pt>
                <c:pt idx="4780">
                  <c:v>3.5</c:v>
                </c:pt>
                <c:pt idx="4781">
                  <c:v>3.5</c:v>
                </c:pt>
                <c:pt idx="4782">
                  <c:v>3.5</c:v>
                </c:pt>
                <c:pt idx="4783">
                  <c:v>3.5</c:v>
                </c:pt>
                <c:pt idx="4784">
                  <c:v>3.5</c:v>
                </c:pt>
                <c:pt idx="4785">
                  <c:v>3.5</c:v>
                </c:pt>
                <c:pt idx="4786">
                  <c:v>3.5</c:v>
                </c:pt>
                <c:pt idx="4787">
                  <c:v>3.5</c:v>
                </c:pt>
                <c:pt idx="4788">
                  <c:v>3.5</c:v>
                </c:pt>
                <c:pt idx="4789">
                  <c:v>3.5</c:v>
                </c:pt>
                <c:pt idx="4790">
                  <c:v>3.5</c:v>
                </c:pt>
                <c:pt idx="4791">
                  <c:v>3.5</c:v>
                </c:pt>
                <c:pt idx="4792">
                  <c:v>3.5</c:v>
                </c:pt>
                <c:pt idx="4793">
                  <c:v>3.5</c:v>
                </c:pt>
                <c:pt idx="4794">
                  <c:v>3.5</c:v>
                </c:pt>
                <c:pt idx="4795">
                  <c:v>3.5</c:v>
                </c:pt>
                <c:pt idx="4796">
                  <c:v>3.5</c:v>
                </c:pt>
                <c:pt idx="4797">
                  <c:v>3.5</c:v>
                </c:pt>
                <c:pt idx="4798">
                  <c:v>3.5</c:v>
                </c:pt>
                <c:pt idx="4799">
                  <c:v>3.5</c:v>
                </c:pt>
                <c:pt idx="4800">
                  <c:v>3.5</c:v>
                </c:pt>
                <c:pt idx="4801">
                  <c:v>3.5</c:v>
                </c:pt>
                <c:pt idx="4802">
                  <c:v>3.5</c:v>
                </c:pt>
                <c:pt idx="4803">
                  <c:v>3.5</c:v>
                </c:pt>
                <c:pt idx="4804">
                  <c:v>3.5</c:v>
                </c:pt>
                <c:pt idx="4805">
                  <c:v>3.5</c:v>
                </c:pt>
                <c:pt idx="4806">
                  <c:v>3.5</c:v>
                </c:pt>
                <c:pt idx="4807">
                  <c:v>3.5</c:v>
                </c:pt>
                <c:pt idx="4808">
                  <c:v>3.5</c:v>
                </c:pt>
                <c:pt idx="4809">
                  <c:v>3.5</c:v>
                </c:pt>
                <c:pt idx="4810">
                  <c:v>3.5</c:v>
                </c:pt>
                <c:pt idx="4811">
                  <c:v>3.5</c:v>
                </c:pt>
                <c:pt idx="4812">
                  <c:v>3.5</c:v>
                </c:pt>
                <c:pt idx="4813">
                  <c:v>3.5</c:v>
                </c:pt>
                <c:pt idx="4814">
                  <c:v>3.5</c:v>
                </c:pt>
                <c:pt idx="4815">
                  <c:v>3.5</c:v>
                </c:pt>
                <c:pt idx="4816">
                  <c:v>3.5</c:v>
                </c:pt>
                <c:pt idx="4817">
                  <c:v>3.5</c:v>
                </c:pt>
                <c:pt idx="4818">
                  <c:v>3.5</c:v>
                </c:pt>
                <c:pt idx="4819">
                  <c:v>3.5</c:v>
                </c:pt>
                <c:pt idx="4820">
                  <c:v>3.5</c:v>
                </c:pt>
                <c:pt idx="4821">
                  <c:v>3.5</c:v>
                </c:pt>
                <c:pt idx="4822">
                  <c:v>3.5</c:v>
                </c:pt>
                <c:pt idx="4823">
                  <c:v>3.5</c:v>
                </c:pt>
                <c:pt idx="4824">
                  <c:v>3.5</c:v>
                </c:pt>
                <c:pt idx="4825">
                  <c:v>3.5</c:v>
                </c:pt>
                <c:pt idx="4826">
                  <c:v>3.5</c:v>
                </c:pt>
                <c:pt idx="4827">
                  <c:v>3.5</c:v>
                </c:pt>
                <c:pt idx="4828">
                  <c:v>3.5</c:v>
                </c:pt>
                <c:pt idx="4829">
                  <c:v>3.5</c:v>
                </c:pt>
                <c:pt idx="4830">
                  <c:v>3.5</c:v>
                </c:pt>
                <c:pt idx="4831">
                  <c:v>3.5</c:v>
                </c:pt>
                <c:pt idx="4832">
                  <c:v>3.5</c:v>
                </c:pt>
                <c:pt idx="4833">
                  <c:v>3.5</c:v>
                </c:pt>
                <c:pt idx="4834">
                  <c:v>3.5</c:v>
                </c:pt>
                <c:pt idx="4835">
                  <c:v>3.5</c:v>
                </c:pt>
                <c:pt idx="4836">
                  <c:v>3.5</c:v>
                </c:pt>
                <c:pt idx="4837">
                  <c:v>3.5</c:v>
                </c:pt>
                <c:pt idx="4838">
                  <c:v>3.5</c:v>
                </c:pt>
                <c:pt idx="4839">
                  <c:v>3.5</c:v>
                </c:pt>
                <c:pt idx="4840">
                  <c:v>3.5</c:v>
                </c:pt>
                <c:pt idx="4841">
                  <c:v>3.5</c:v>
                </c:pt>
                <c:pt idx="4842">
                  <c:v>3.5</c:v>
                </c:pt>
                <c:pt idx="4843">
                  <c:v>3.5</c:v>
                </c:pt>
                <c:pt idx="4844">
                  <c:v>3.5</c:v>
                </c:pt>
                <c:pt idx="4845">
                  <c:v>3.5</c:v>
                </c:pt>
                <c:pt idx="4846">
                  <c:v>3.5</c:v>
                </c:pt>
                <c:pt idx="4847">
                  <c:v>3.5</c:v>
                </c:pt>
                <c:pt idx="4848">
                  <c:v>3.5</c:v>
                </c:pt>
                <c:pt idx="4849">
                  <c:v>3.5</c:v>
                </c:pt>
                <c:pt idx="4850">
                  <c:v>3.5</c:v>
                </c:pt>
                <c:pt idx="4851">
                  <c:v>3.5</c:v>
                </c:pt>
                <c:pt idx="4852">
                  <c:v>3.5</c:v>
                </c:pt>
                <c:pt idx="4853">
                  <c:v>3.5</c:v>
                </c:pt>
                <c:pt idx="4854">
                  <c:v>3.5</c:v>
                </c:pt>
                <c:pt idx="4855">
                  <c:v>3.5</c:v>
                </c:pt>
                <c:pt idx="4856">
                  <c:v>3.5</c:v>
                </c:pt>
                <c:pt idx="4857">
                  <c:v>3.5</c:v>
                </c:pt>
                <c:pt idx="4858">
                  <c:v>3.5</c:v>
                </c:pt>
                <c:pt idx="4859">
                  <c:v>3.5</c:v>
                </c:pt>
                <c:pt idx="4860">
                  <c:v>3.5</c:v>
                </c:pt>
                <c:pt idx="4861">
                  <c:v>3.5</c:v>
                </c:pt>
                <c:pt idx="4862">
                  <c:v>3.5</c:v>
                </c:pt>
                <c:pt idx="4863">
                  <c:v>3.5</c:v>
                </c:pt>
                <c:pt idx="4864">
                  <c:v>3.5</c:v>
                </c:pt>
                <c:pt idx="4865">
                  <c:v>3.5</c:v>
                </c:pt>
                <c:pt idx="4866">
                  <c:v>3.5</c:v>
                </c:pt>
                <c:pt idx="4867">
                  <c:v>3.5</c:v>
                </c:pt>
                <c:pt idx="4868">
                  <c:v>3.5</c:v>
                </c:pt>
                <c:pt idx="4869">
                  <c:v>3.5</c:v>
                </c:pt>
                <c:pt idx="4870">
                  <c:v>3.5</c:v>
                </c:pt>
                <c:pt idx="4871">
                  <c:v>3.5</c:v>
                </c:pt>
                <c:pt idx="4872">
                  <c:v>3.5</c:v>
                </c:pt>
                <c:pt idx="4873">
                  <c:v>3.5</c:v>
                </c:pt>
                <c:pt idx="4874">
                  <c:v>3.5</c:v>
                </c:pt>
                <c:pt idx="4875">
                  <c:v>3.5</c:v>
                </c:pt>
                <c:pt idx="4876">
                  <c:v>3.5</c:v>
                </c:pt>
                <c:pt idx="4877">
                  <c:v>3.5</c:v>
                </c:pt>
                <c:pt idx="4878">
                  <c:v>3.5</c:v>
                </c:pt>
                <c:pt idx="4879">
                  <c:v>3.5</c:v>
                </c:pt>
                <c:pt idx="4880">
                  <c:v>3.5</c:v>
                </c:pt>
                <c:pt idx="4881">
                  <c:v>3.5</c:v>
                </c:pt>
                <c:pt idx="4882">
                  <c:v>3.5</c:v>
                </c:pt>
                <c:pt idx="4883">
                  <c:v>3.5</c:v>
                </c:pt>
                <c:pt idx="4884">
                  <c:v>3.5</c:v>
                </c:pt>
                <c:pt idx="4885">
                  <c:v>3.5</c:v>
                </c:pt>
                <c:pt idx="4886">
                  <c:v>3.5</c:v>
                </c:pt>
                <c:pt idx="4887">
                  <c:v>3.5</c:v>
                </c:pt>
                <c:pt idx="4888">
                  <c:v>3.5</c:v>
                </c:pt>
                <c:pt idx="4889">
                  <c:v>3.5</c:v>
                </c:pt>
                <c:pt idx="4890">
                  <c:v>3.5</c:v>
                </c:pt>
                <c:pt idx="4891">
                  <c:v>3.5</c:v>
                </c:pt>
                <c:pt idx="4892">
                  <c:v>3.5</c:v>
                </c:pt>
                <c:pt idx="4893">
                  <c:v>3.5</c:v>
                </c:pt>
                <c:pt idx="4894">
                  <c:v>3.5</c:v>
                </c:pt>
                <c:pt idx="4895">
                  <c:v>3.5</c:v>
                </c:pt>
                <c:pt idx="4896">
                  <c:v>3.5</c:v>
                </c:pt>
                <c:pt idx="4897">
                  <c:v>3.5</c:v>
                </c:pt>
                <c:pt idx="4898">
                  <c:v>3.5</c:v>
                </c:pt>
                <c:pt idx="4899">
                  <c:v>3.5</c:v>
                </c:pt>
                <c:pt idx="4900">
                  <c:v>3.5</c:v>
                </c:pt>
                <c:pt idx="4901">
                  <c:v>3.5</c:v>
                </c:pt>
                <c:pt idx="4902">
                  <c:v>3.5</c:v>
                </c:pt>
                <c:pt idx="4903">
                  <c:v>3.5</c:v>
                </c:pt>
                <c:pt idx="4904">
                  <c:v>3.5</c:v>
                </c:pt>
                <c:pt idx="4905">
                  <c:v>3.5</c:v>
                </c:pt>
                <c:pt idx="4906">
                  <c:v>3.5</c:v>
                </c:pt>
                <c:pt idx="4907">
                  <c:v>3.5</c:v>
                </c:pt>
                <c:pt idx="4908">
                  <c:v>3.5</c:v>
                </c:pt>
                <c:pt idx="4909">
                  <c:v>3.5</c:v>
                </c:pt>
                <c:pt idx="4910">
                  <c:v>3.5</c:v>
                </c:pt>
                <c:pt idx="4911">
                  <c:v>3.5</c:v>
                </c:pt>
                <c:pt idx="4912">
                  <c:v>3.5</c:v>
                </c:pt>
                <c:pt idx="4913">
                  <c:v>3.5</c:v>
                </c:pt>
                <c:pt idx="4914">
                  <c:v>3.5</c:v>
                </c:pt>
                <c:pt idx="4915">
                  <c:v>3.5</c:v>
                </c:pt>
                <c:pt idx="4916">
                  <c:v>3.5</c:v>
                </c:pt>
                <c:pt idx="4917">
                  <c:v>3.5</c:v>
                </c:pt>
                <c:pt idx="4918">
                  <c:v>3.5</c:v>
                </c:pt>
                <c:pt idx="4919">
                  <c:v>3.5</c:v>
                </c:pt>
                <c:pt idx="4920">
                  <c:v>3.5</c:v>
                </c:pt>
                <c:pt idx="4921">
                  <c:v>3.5</c:v>
                </c:pt>
                <c:pt idx="4922">
                  <c:v>3.5</c:v>
                </c:pt>
                <c:pt idx="4923">
                  <c:v>3.5</c:v>
                </c:pt>
                <c:pt idx="4924">
                  <c:v>3.5</c:v>
                </c:pt>
                <c:pt idx="4925">
                  <c:v>3.5</c:v>
                </c:pt>
                <c:pt idx="4926">
                  <c:v>3.5</c:v>
                </c:pt>
                <c:pt idx="4927">
                  <c:v>3.5</c:v>
                </c:pt>
                <c:pt idx="4928">
                  <c:v>3.5</c:v>
                </c:pt>
                <c:pt idx="4929">
                  <c:v>3.5</c:v>
                </c:pt>
                <c:pt idx="4930">
                  <c:v>3.5</c:v>
                </c:pt>
                <c:pt idx="4931">
                  <c:v>3.5</c:v>
                </c:pt>
                <c:pt idx="4932">
                  <c:v>3.5</c:v>
                </c:pt>
                <c:pt idx="4933">
                  <c:v>3.5</c:v>
                </c:pt>
                <c:pt idx="4934">
                  <c:v>3.5</c:v>
                </c:pt>
                <c:pt idx="4935">
                  <c:v>3.5</c:v>
                </c:pt>
                <c:pt idx="4936">
                  <c:v>3.5</c:v>
                </c:pt>
                <c:pt idx="4937">
                  <c:v>3.5</c:v>
                </c:pt>
                <c:pt idx="4938">
                  <c:v>3.5</c:v>
                </c:pt>
                <c:pt idx="4939">
                  <c:v>3.5</c:v>
                </c:pt>
                <c:pt idx="4940">
                  <c:v>3.5</c:v>
                </c:pt>
                <c:pt idx="4941">
                  <c:v>3.5</c:v>
                </c:pt>
                <c:pt idx="4942">
                  <c:v>3.5</c:v>
                </c:pt>
                <c:pt idx="4943">
                  <c:v>3.5</c:v>
                </c:pt>
                <c:pt idx="4944">
                  <c:v>3.5</c:v>
                </c:pt>
                <c:pt idx="4945">
                  <c:v>3.5</c:v>
                </c:pt>
                <c:pt idx="4946">
                  <c:v>3.5</c:v>
                </c:pt>
                <c:pt idx="4947">
                  <c:v>3.5</c:v>
                </c:pt>
                <c:pt idx="4948">
                  <c:v>3.5</c:v>
                </c:pt>
                <c:pt idx="4949">
                  <c:v>3.5</c:v>
                </c:pt>
                <c:pt idx="4950">
                  <c:v>3.5</c:v>
                </c:pt>
                <c:pt idx="4951">
                  <c:v>3.5</c:v>
                </c:pt>
                <c:pt idx="4952">
                  <c:v>3.5</c:v>
                </c:pt>
                <c:pt idx="4953">
                  <c:v>3.5</c:v>
                </c:pt>
                <c:pt idx="4954">
                  <c:v>3.5</c:v>
                </c:pt>
                <c:pt idx="4955">
                  <c:v>3.5</c:v>
                </c:pt>
                <c:pt idx="4956">
                  <c:v>3.5</c:v>
                </c:pt>
                <c:pt idx="4957">
                  <c:v>3.5</c:v>
                </c:pt>
                <c:pt idx="4958">
                  <c:v>3.5</c:v>
                </c:pt>
                <c:pt idx="4959">
                  <c:v>3.5</c:v>
                </c:pt>
                <c:pt idx="4960">
                  <c:v>3.5</c:v>
                </c:pt>
                <c:pt idx="4961">
                  <c:v>3.5</c:v>
                </c:pt>
                <c:pt idx="4962">
                  <c:v>3.5</c:v>
                </c:pt>
                <c:pt idx="4963">
                  <c:v>3.5</c:v>
                </c:pt>
                <c:pt idx="4964">
                  <c:v>3.5</c:v>
                </c:pt>
                <c:pt idx="4965">
                  <c:v>3.5</c:v>
                </c:pt>
                <c:pt idx="4966">
                  <c:v>3.5</c:v>
                </c:pt>
                <c:pt idx="4967">
                  <c:v>3.5</c:v>
                </c:pt>
                <c:pt idx="4968">
                  <c:v>3.5</c:v>
                </c:pt>
                <c:pt idx="4969">
                  <c:v>3.5</c:v>
                </c:pt>
                <c:pt idx="4970">
                  <c:v>3.5</c:v>
                </c:pt>
                <c:pt idx="4971">
                  <c:v>3.5</c:v>
                </c:pt>
                <c:pt idx="4972">
                  <c:v>3.5</c:v>
                </c:pt>
                <c:pt idx="4973">
                  <c:v>3.5</c:v>
                </c:pt>
                <c:pt idx="4974">
                  <c:v>3.5</c:v>
                </c:pt>
                <c:pt idx="4975">
                  <c:v>3.5</c:v>
                </c:pt>
                <c:pt idx="4976">
                  <c:v>3.5</c:v>
                </c:pt>
                <c:pt idx="4977">
                  <c:v>3.5</c:v>
                </c:pt>
                <c:pt idx="4978">
                  <c:v>3.5</c:v>
                </c:pt>
                <c:pt idx="4979">
                  <c:v>3.5</c:v>
                </c:pt>
                <c:pt idx="4980">
                  <c:v>3.5</c:v>
                </c:pt>
                <c:pt idx="4981">
                  <c:v>3.5</c:v>
                </c:pt>
                <c:pt idx="4982">
                  <c:v>3.5</c:v>
                </c:pt>
                <c:pt idx="4983">
                  <c:v>3.5</c:v>
                </c:pt>
                <c:pt idx="4984">
                  <c:v>3.5</c:v>
                </c:pt>
                <c:pt idx="4985">
                  <c:v>3.5</c:v>
                </c:pt>
                <c:pt idx="4986">
                  <c:v>3.5</c:v>
                </c:pt>
                <c:pt idx="4987">
                  <c:v>3.5</c:v>
                </c:pt>
                <c:pt idx="4988">
                  <c:v>3.5</c:v>
                </c:pt>
                <c:pt idx="4989">
                  <c:v>3.5</c:v>
                </c:pt>
                <c:pt idx="4990">
                  <c:v>3.5</c:v>
                </c:pt>
                <c:pt idx="4991">
                  <c:v>3.5</c:v>
                </c:pt>
                <c:pt idx="4992">
                  <c:v>3.5</c:v>
                </c:pt>
                <c:pt idx="4993">
                  <c:v>3.5</c:v>
                </c:pt>
                <c:pt idx="4994">
                  <c:v>3.5</c:v>
                </c:pt>
                <c:pt idx="4995">
                  <c:v>3.5</c:v>
                </c:pt>
                <c:pt idx="4996">
                  <c:v>3.5</c:v>
                </c:pt>
                <c:pt idx="4997">
                  <c:v>3.5</c:v>
                </c:pt>
                <c:pt idx="4998">
                  <c:v>3.5</c:v>
                </c:pt>
                <c:pt idx="4999">
                  <c:v>3.5</c:v>
                </c:pt>
                <c:pt idx="5000">
                  <c:v>3.5</c:v>
                </c:pt>
                <c:pt idx="5001">
                  <c:v>3.5</c:v>
                </c:pt>
                <c:pt idx="5002">
                  <c:v>3.5</c:v>
                </c:pt>
                <c:pt idx="5003">
                  <c:v>3.5</c:v>
                </c:pt>
                <c:pt idx="5004">
                  <c:v>3.5</c:v>
                </c:pt>
                <c:pt idx="5005">
                  <c:v>3.5</c:v>
                </c:pt>
                <c:pt idx="5006">
                  <c:v>3.5</c:v>
                </c:pt>
                <c:pt idx="5007">
                  <c:v>3.5</c:v>
                </c:pt>
                <c:pt idx="5008">
                  <c:v>3.5</c:v>
                </c:pt>
                <c:pt idx="5009">
                  <c:v>3.5</c:v>
                </c:pt>
                <c:pt idx="5010">
                  <c:v>3.5</c:v>
                </c:pt>
                <c:pt idx="5011">
                  <c:v>3.5</c:v>
                </c:pt>
                <c:pt idx="5012">
                  <c:v>3.5</c:v>
                </c:pt>
                <c:pt idx="5013">
                  <c:v>3.5</c:v>
                </c:pt>
                <c:pt idx="5014">
                  <c:v>3.5</c:v>
                </c:pt>
                <c:pt idx="5015">
                  <c:v>3.5</c:v>
                </c:pt>
                <c:pt idx="5016">
                  <c:v>3.5</c:v>
                </c:pt>
                <c:pt idx="5017">
                  <c:v>3.5</c:v>
                </c:pt>
                <c:pt idx="5018">
                  <c:v>3.5</c:v>
                </c:pt>
                <c:pt idx="5019">
                  <c:v>3.5</c:v>
                </c:pt>
                <c:pt idx="5020">
                  <c:v>3.5</c:v>
                </c:pt>
                <c:pt idx="5021">
                  <c:v>3.5</c:v>
                </c:pt>
                <c:pt idx="5022">
                  <c:v>3.5</c:v>
                </c:pt>
                <c:pt idx="5023">
                  <c:v>3.5</c:v>
                </c:pt>
                <c:pt idx="5024">
                  <c:v>3.5</c:v>
                </c:pt>
                <c:pt idx="5025">
                  <c:v>3.5</c:v>
                </c:pt>
                <c:pt idx="5026">
                  <c:v>3.5</c:v>
                </c:pt>
                <c:pt idx="5027">
                  <c:v>3.5</c:v>
                </c:pt>
                <c:pt idx="5028">
                  <c:v>3.5</c:v>
                </c:pt>
                <c:pt idx="5029">
                  <c:v>3.5</c:v>
                </c:pt>
                <c:pt idx="5030">
                  <c:v>3.5</c:v>
                </c:pt>
                <c:pt idx="5031">
                  <c:v>3.5</c:v>
                </c:pt>
                <c:pt idx="5032">
                  <c:v>3.5</c:v>
                </c:pt>
                <c:pt idx="5033">
                  <c:v>3.5</c:v>
                </c:pt>
                <c:pt idx="5034">
                  <c:v>3.5</c:v>
                </c:pt>
                <c:pt idx="5035">
                  <c:v>3.5</c:v>
                </c:pt>
                <c:pt idx="5036">
                  <c:v>3.5</c:v>
                </c:pt>
                <c:pt idx="5037">
                  <c:v>3.5</c:v>
                </c:pt>
                <c:pt idx="5038">
                  <c:v>3.5</c:v>
                </c:pt>
                <c:pt idx="5039">
                  <c:v>3.5</c:v>
                </c:pt>
                <c:pt idx="5040">
                  <c:v>3.5</c:v>
                </c:pt>
                <c:pt idx="5041">
                  <c:v>3.5</c:v>
                </c:pt>
                <c:pt idx="5042">
                  <c:v>3.5</c:v>
                </c:pt>
                <c:pt idx="5043">
                  <c:v>3.5</c:v>
                </c:pt>
                <c:pt idx="5044">
                  <c:v>3.5</c:v>
                </c:pt>
                <c:pt idx="5045">
                  <c:v>3.5</c:v>
                </c:pt>
                <c:pt idx="5046">
                  <c:v>3.5</c:v>
                </c:pt>
                <c:pt idx="5047">
                  <c:v>3.5</c:v>
                </c:pt>
                <c:pt idx="5048">
                  <c:v>3.5</c:v>
                </c:pt>
                <c:pt idx="5049">
                  <c:v>3.5</c:v>
                </c:pt>
                <c:pt idx="5050">
                  <c:v>3.5</c:v>
                </c:pt>
                <c:pt idx="5051">
                  <c:v>3.5</c:v>
                </c:pt>
                <c:pt idx="5052">
                  <c:v>3.5</c:v>
                </c:pt>
                <c:pt idx="5053">
                  <c:v>3.5</c:v>
                </c:pt>
                <c:pt idx="5054">
                  <c:v>3.5</c:v>
                </c:pt>
                <c:pt idx="5055">
                  <c:v>3.5</c:v>
                </c:pt>
                <c:pt idx="5056">
                  <c:v>3.5</c:v>
                </c:pt>
                <c:pt idx="5057">
                  <c:v>3.5</c:v>
                </c:pt>
                <c:pt idx="5058">
                  <c:v>3.5</c:v>
                </c:pt>
                <c:pt idx="5059">
                  <c:v>3.5</c:v>
                </c:pt>
                <c:pt idx="5060">
                  <c:v>3.5</c:v>
                </c:pt>
                <c:pt idx="5061">
                  <c:v>3.5</c:v>
                </c:pt>
                <c:pt idx="5062">
                  <c:v>3.5</c:v>
                </c:pt>
                <c:pt idx="5063">
                  <c:v>3.5</c:v>
                </c:pt>
                <c:pt idx="5064">
                  <c:v>3.5</c:v>
                </c:pt>
                <c:pt idx="5065">
                  <c:v>3.5</c:v>
                </c:pt>
                <c:pt idx="5066">
                  <c:v>3.5</c:v>
                </c:pt>
                <c:pt idx="5067">
                  <c:v>3.5</c:v>
                </c:pt>
                <c:pt idx="5068">
                  <c:v>3.5</c:v>
                </c:pt>
                <c:pt idx="5069">
                  <c:v>3.5</c:v>
                </c:pt>
                <c:pt idx="5070">
                  <c:v>3.5</c:v>
                </c:pt>
                <c:pt idx="5071">
                  <c:v>3.5</c:v>
                </c:pt>
                <c:pt idx="5072">
                  <c:v>3.5</c:v>
                </c:pt>
                <c:pt idx="5073">
                  <c:v>3.5</c:v>
                </c:pt>
                <c:pt idx="5074">
                  <c:v>3.5</c:v>
                </c:pt>
                <c:pt idx="5075">
                  <c:v>3.5</c:v>
                </c:pt>
                <c:pt idx="5076">
                  <c:v>3.5</c:v>
                </c:pt>
                <c:pt idx="5077">
                  <c:v>3.5</c:v>
                </c:pt>
                <c:pt idx="5078">
                  <c:v>3.5</c:v>
                </c:pt>
                <c:pt idx="5079">
                  <c:v>3.5</c:v>
                </c:pt>
                <c:pt idx="5080">
                  <c:v>3.5</c:v>
                </c:pt>
                <c:pt idx="5081">
                  <c:v>3.5</c:v>
                </c:pt>
                <c:pt idx="5082">
                  <c:v>3.5</c:v>
                </c:pt>
                <c:pt idx="5083">
                  <c:v>3.5</c:v>
                </c:pt>
                <c:pt idx="5084">
                  <c:v>3.5</c:v>
                </c:pt>
                <c:pt idx="5085">
                  <c:v>3.5</c:v>
                </c:pt>
                <c:pt idx="5086">
                  <c:v>3.5</c:v>
                </c:pt>
                <c:pt idx="5087">
                  <c:v>3.5</c:v>
                </c:pt>
                <c:pt idx="5088">
                  <c:v>3.5</c:v>
                </c:pt>
                <c:pt idx="5089">
                  <c:v>3.5</c:v>
                </c:pt>
                <c:pt idx="5090">
                  <c:v>3.5</c:v>
                </c:pt>
                <c:pt idx="5091">
                  <c:v>3.5</c:v>
                </c:pt>
                <c:pt idx="5092">
                  <c:v>3.5</c:v>
                </c:pt>
                <c:pt idx="5093">
                  <c:v>3.5</c:v>
                </c:pt>
                <c:pt idx="5094">
                  <c:v>3.5</c:v>
                </c:pt>
                <c:pt idx="5095">
                  <c:v>3.5</c:v>
                </c:pt>
                <c:pt idx="5096">
                  <c:v>3.5</c:v>
                </c:pt>
                <c:pt idx="5097">
                  <c:v>3.5</c:v>
                </c:pt>
                <c:pt idx="5098">
                  <c:v>3.5</c:v>
                </c:pt>
                <c:pt idx="5099">
                  <c:v>3.5</c:v>
                </c:pt>
                <c:pt idx="5100">
                  <c:v>3.5</c:v>
                </c:pt>
                <c:pt idx="5101">
                  <c:v>3.5</c:v>
                </c:pt>
                <c:pt idx="5102">
                  <c:v>3.5</c:v>
                </c:pt>
                <c:pt idx="5103">
                  <c:v>3.5</c:v>
                </c:pt>
                <c:pt idx="5104">
                  <c:v>3.5</c:v>
                </c:pt>
                <c:pt idx="5105">
                  <c:v>3.5</c:v>
                </c:pt>
                <c:pt idx="5106">
                  <c:v>3.5</c:v>
                </c:pt>
                <c:pt idx="5107">
                  <c:v>3.5</c:v>
                </c:pt>
                <c:pt idx="5108">
                  <c:v>3.5</c:v>
                </c:pt>
                <c:pt idx="5109">
                  <c:v>3.5</c:v>
                </c:pt>
                <c:pt idx="5110">
                  <c:v>3.5</c:v>
                </c:pt>
                <c:pt idx="5111">
                  <c:v>3.5</c:v>
                </c:pt>
                <c:pt idx="5112">
                  <c:v>3.5</c:v>
                </c:pt>
                <c:pt idx="5113">
                  <c:v>3.5</c:v>
                </c:pt>
                <c:pt idx="5114">
                  <c:v>3.5</c:v>
                </c:pt>
                <c:pt idx="5115">
                  <c:v>3.5</c:v>
                </c:pt>
                <c:pt idx="5116">
                  <c:v>3.5</c:v>
                </c:pt>
                <c:pt idx="5117">
                  <c:v>3.5</c:v>
                </c:pt>
                <c:pt idx="5118">
                  <c:v>3.5</c:v>
                </c:pt>
                <c:pt idx="5119">
                  <c:v>3.5</c:v>
                </c:pt>
                <c:pt idx="5120">
                  <c:v>3.5</c:v>
                </c:pt>
                <c:pt idx="5121">
                  <c:v>3.5</c:v>
                </c:pt>
                <c:pt idx="5122">
                  <c:v>3.5</c:v>
                </c:pt>
                <c:pt idx="5123">
                  <c:v>3.5</c:v>
                </c:pt>
                <c:pt idx="5124">
                  <c:v>3.5</c:v>
                </c:pt>
                <c:pt idx="5125">
                  <c:v>3.5</c:v>
                </c:pt>
                <c:pt idx="5126">
                  <c:v>3.5</c:v>
                </c:pt>
                <c:pt idx="5127">
                  <c:v>3.5</c:v>
                </c:pt>
                <c:pt idx="5128">
                  <c:v>3.5</c:v>
                </c:pt>
                <c:pt idx="5129">
                  <c:v>3.5</c:v>
                </c:pt>
                <c:pt idx="5130">
                  <c:v>3.5</c:v>
                </c:pt>
                <c:pt idx="5131">
                  <c:v>3.5</c:v>
                </c:pt>
                <c:pt idx="5132">
                  <c:v>3.5</c:v>
                </c:pt>
                <c:pt idx="5133">
                  <c:v>3.5</c:v>
                </c:pt>
                <c:pt idx="5134">
                  <c:v>3.5</c:v>
                </c:pt>
                <c:pt idx="5135">
                  <c:v>3.5</c:v>
                </c:pt>
                <c:pt idx="5136">
                  <c:v>3.5</c:v>
                </c:pt>
                <c:pt idx="5137">
                  <c:v>3.5</c:v>
                </c:pt>
                <c:pt idx="5138">
                  <c:v>3.5</c:v>
                </c:pt>
                <c:pt idx="5139">
                  <c:v>3.5</c:v>
                </c:pt>
                <c:pt idx="5140">
                  <c:v>3.5</c:v>
                </c:pt>
                <c:pt idx="5141">
                  <c:v>3.5</c:v>
                </c:pt>
                <c:pt idx="5142">
                  <c:v>3.5</c:v>
                </c:pt>
                <c:pt idx="5143">
                  <c:v>3.5</c:v>
                </c:pt>
                <c:pt idx="5144">
                  <c:v>3.5</c:v>
                </c:pt>
                <c:pt idx="5145">
                  <c:v>3.5</c:v>
                </c:pt>
                <c:pt idx="5146">
                  <c:v>3.5</c:v>
                </c:pt>
                <c:pt idx="5147">
                  <c:v>3.5</c:v>
                </c:pt>
                <c:pt idx="5148">
                  <c:v>3.5</c:v>
                </c:pt>
                <c:pt idx="5149">
                  <c:v>3.5</c:v>
                </c:pt>
                <c:pt idx="5150">
                  <c:v>3.5</c:v>
                </c:pt>
                <c:pt idx="5151">
                  <c:v>3.5</c:v>
                </c:pt>
                <c:pt idx="5152">
                  <c:v>3.5</c:v>
                </c:pt>
                <c:pt idx="5153">
                  <c:v>3.5</c:v>
                </c:pt>
                <c:pt idx="5154">
                  <c:v>3.5</c:v>
                </c:pt>
                <c:pt idx="5155">
                  <c:v>3.5</c:v>
                </c:pt>
                <c:pt idx="5156">
                  <c:v>3.5</c:v>
                </c:pt>
                <c:pt idx="5157">
                  <c:v>3.5</c:v>
                </c:pt>
                <c:pt idx="5158">
                  <c:v>3.5</c:v>
                </c:pt>
                <c:pt idx="5159">
                  <c:v>3.5</c:v>
                </c:pt>
                <c:pt idx="5160">
                  <c:v>3.5</c:v>
                </c:pt>
                <c:pt idx="5161">
                  <c:v>3.5</c:v>
                </c:pt>
                <c:pt idx="5162">
                  <c:v>3.5</c:v>
                </c:pt>
                <c:pt idx="5163">
                  <c:v>3.5</c:v>
                </c:pt>
                <c:pt idx="5164">
                  <c:v>3.5</c:v>
                </c:pt>
                <c:pt idx="5165">
                  <c:v>3.5</c:v>
                </c:pt>
                <c:pt idx="5166">
                  <c:v>3.5</c:v>
                </c:pt>
                <c:pt idx="5167">
                  <c:v>3.5</c:v>
                </c:pt>
                <c:pt idx="5168">
                  <c:v>3.5</c:v>
                </c:pt>
                <c:pt idx="5169">
                  <c:v>3.5</c:v>
                </c:pt>
                <c:pt idx="5170">
                  <c:v>3.5</c:v>
                </c:pt>
                <c:pt idx="5171">
                  <c:v>3.5</c:v>
                </c:pt>
                <c:pt idx="5172">
                  <c:v>3.5</c:v>
                </c:pt>
                <c:pt idx="5173">
                  <c:v>3.5</c:v>
                </c:pt>
                <c:pt idx="5174">
                  <c:v>3.5</c:v>
                </c:pt>
                <c:pt idx="5175">
                  <c:v>3.5</c:v>
                </c:pt>
                <c:pt idx="5176">
                  <c:v>3.5</c:v>
                </c:pt>
                <c:pt idx="5177">
                  <c:v>3.5</c:v>
                </c:pt>
                <c:pt idx="5178">
                  <c:v>3.5</c:v>
                </c:pt>
                <c:pt idx="5179">
                  <c:v>3.5</c:v>
                </c:pt>
                <c:pt idx="5180">
                  <c:v>3.5</c:v>
                </c:pt>
                <c:pt idx="5181">
                  <c:v>3.5</c:v>
                </c:pt>
                <c:pt idx="5182">
                  <c:v>3.5</c:v>
                </c:pt>
                <c:pt idx="5183">
                  <c:v>3.5</c:v>
                </c:pt>
                <c:pt idx="5184">
                  <c:v>3.5</c:v>
                </c:pt>
                <c:pt idx="5185">
                  <c:v>3.5</c:v>
                </c:pt>
                <c:pt idx="5186">
                  <c:v>3.5</c:v>
                </c:pt>
                <c:pt idx="5187">
                  <c:v>3.5</c:v>
                </c:pt>
                <c:pt idx="5188">
                  <c:v>3.5</c:v>
                </c:pt>
                <c:pt idx="5189">
                  <c:v>3.5</c:v>
                </c:pt>
                <c:pt idx="5190">
                  <c:v>3.5</c:v>
                </c:pt>
                <c:pt idx="5191">
                  <c:v>3.5</c:v>
                </c:pt>
                <c:pt idx="5192">
                  <c:v>3.5</c:v>
                </c:pt>
                <c:pt idx="5193">
                  <c:v>3.5</c:v>
                </c:pt>
                <c:pt idx="5194">
                  <c:v>3.5</c:v>
                </c:pt>
                <c:pt idx="5195">
                  <c:v>3.5</c:v>
                </c:pt>
                <c:pt idx="5196">
                  <c:v>3.5</c:v>
                </c:pt>
                <c:pt idx="5197">
                  <c:v>3.5</c:v>
                </c:pt>
                <c:pt idx="5198">
                  <c:v>3.5</c:v>
                </c:pt>
                <c:pt idx="5199">
                  <c:v>3.5</c:v>
                </c:pt>
                <c:pt idx="5200">
                  <c:v>3.5</c:v>
                </c:pt>
                <c:pt idx="5201">
                  <c:v>3.5</c:v>
                </c:pt>
                <c:pt idx="5202">
                  <c:v>3.5</c:v>
                </c:pt>
                <c:pt idx="5203">
                  <c:v>3.5</c:v>
                </c:pt>
                <c:pt idx="5204">
                  <c:v>3.5</c:v>
                </c:pt>
                <c:pt idx="5205">
                  <c:v>3.5</c:v>
                </c:pt>
                <c:pt idx="5206">
                  <c:v>3.5</c:v>
                </c:pt>
                <c:pt idx="5207">
                  <c:v>3.5</c:v>
                </c:pt>
                <c:pt idx="5208">
                  <c:v>3.5</c:v>
                </c:pt>
                <c:pt idx="5209">
                  <c:v>3.5</c:v>
                </c:pt>
                <c:pt idx="5210">
                  <c:v>3.5</c:v>
                </c:pt>
                <c:pt idx="5211">
                  <c:v>3.5</c:v>
                </c:pt>
                <c:pt idx="5212">
                  <c:v>3.5</c:v>
                </c:pt>
                <c:pt idx="5213">
                  <c:v>3.5</c:v>
                </c:pt>
                <c:pt idx="5214">
                  <c:v>3.5</c:v>
                </c:pt>
                <c:pt idx="5215">
                  <c:v>3.5</c:v>
                </c:pt>
                <c:pt idx="5216">
                  <c:v>3.5</c:v>
                </c:pt>
                <c:pt idx="5217">
                  <c:v>3.5</c:v>
                </c:pt>
                <c:pt idx="5218">
                  <c:v>3.5</c:v>
                </c:pt>
                <c:pt idx="5219">
                  <c:v>3.5</c:v>
                </c:pt>
                <c:pt idx="5220">
                  <c:v>3.5</c:v>
                </c:pt>
                <c:pt idx="5221">
                  <c:v>3.5</c:v>
                </c:pt>
                <c:pt idx="5222">
                  <c:v>3.5</c:v>
                </c:pt>
                <c:pt idx="5223">
                  <c:v>3.5</c:v>
                </c:pt>
                <c:pt idx="5224">
                  <c:v>3.5</c:v>
                </c:pt>
                <c:pt idx="5225">
                  <c:v>3.5</c:v>
                </c:pt>
                <c:pt idx="5226">
                  <c:v>3.5</c:v>
                </c:pt>
                <c:pt idx="5227">
                  <c:v>3.5</c:v>
                </c:pt>
                <c:pt idx="5228">
                  <c:v>3.5</c:v>
                </c:pt>
                <c:pt idx="5229">
                  <c:v>3.5</c:v>
                </c:pt>
                <c:pt idx="5230">
                  <c:v>3.5</c:v>
                </c:pt>
                <c:pt idx="5231">
                  <c:v>3.5</c:v>
                </c:pt>
                <c:pt idx="5232">
                  <c:v>3.5</c:v>
                </c:pt>
                <c:pt idx="5233">
                  <c:v>3.5</c:v>
                </c:pt>
                <c:pt idx="5234">
                  <c:v>3.5</c:v>
                </c:pt>
                <c:pt idx="5235">
                  <c:v>3.5</c:v>
                </c:pt>
                <c:pt idx="5236">
                  <c:v>3.5</c:v>
                </c:pt>
                <c:pt idx="5237">
                  <c:v>3.5</c:v>
                </c:pt>
                <c:pt idx="5238">
                  <c:v>3.5</c:v>
                </c:pt>
                <c:pt idx="5239">
                  <c:v>3.5</c:v>
                </c:pt>
                <c:pt idx="5240">
                  <c:v>3.5</c:v>
                </c:pt>
                <c:pt idx="5241">
                  <c:v>3.5</c:v>
                </c:pt>
                <c:pt idx="5242">
                  <c:v>3.5</c:v>
                </c:pt>
                <c:pt idx="5243">
                  <c:v>3.5</c:v>
                </c:pt>
                <c:pt idx="5244">
                  <c:v>3.5</c:v>
                </c:pt>
                <c:pt idx="5245">
                  <c:v>3.5</c:v>
                </c:pt>
                <c:pt idx="5246">
                  <c:v>3.5</c:v>
                </c:pt>
                <c:pt idx="5247">
                  <c:v>3.5</c:v>
                </c:pt>
                <c:pt idx="5248">
                  <c:v>3.5</c:v>
                </c:pt>
                <c:pt idx="5249">
                  <c:v>3.5</c:v>
                </c:pt>
                <c:pt idx="5250">
                  <c:v>3.5</c:v>
                </c:pt>
                <c:pt idx="5251">
                  <c:v>3.5</c:v>
                </c:pt>
                <c:pt idx="5252">
                  <c:v>3.5</c:v>
                </c:pt>
                <c:pt idx="5253">
                  <c:v>3.5</c:v>
                </c:pt>
                <c:pt idx="5255">
                  <c:v>4.5</c:v>
                </c:pt>
                <c:pt idx="5256">
                  <c:v>4.5</c:v>
                </c:pt>
                <c:pt idx="5257">
                  <c:v>4.5</c:v>
                </c:pt>
                <c:pt idx="5258">
                  <c:v>4.5</c:v>
                </c:pt>
                <c:pt idx="5259">
                  <c:v>4.5</c:v>
                </c:pt>
                <c:pt idx="5260">
                  <c:v>4.5</c:v>
                </c:pt>
                <c:pt idx="5261">
                  <c:v>4.5</c:v>
                </c:pt>
                <c:pt idx="5262">
                  <c:v>4.5</c:v>
                </c:pt>
                <c:pt idx="5263">
                  <c:v>4.5</c:v>
                </c:pt>
                <c:pt idx="5264">
                  <c:v>4.5</c:v>
                </c:pt>
                <c:pt idx="5265">
                  <c:v>4.5</c:v>
                </c:pt>
                <c:pt idx="5266">
                  <c:v>4.5</c:v>
                </c:pt>
                <c:pt idx="5267">
                  <c:v>4.5</c:v>
                </c:pt>
                <c:pt idx="5268">
                  <c:v>4.5</c:v>
                </c:pt>
                <c:pt idx="5269">
                  <c:v>4.5</c:v>
                </c:pt>
                <c:pt idx="5270">
                  <c:v>4.5</c:v>
                </c:pt>
                <c:pt idx="5271">
                  <c:v>4.5</c:v>
                </c:pt>
                <c:pt idx="5272">
                  <c:v>4.5</c:v>
                </c:pt>
                <c:pt idx="5273">
                  <c:v>4.5</c:v>
                </c:pt>
                <c:pt idx="5274">
                  <c:v>4.5</c:v>
                </c:pt>
                <c:pt idx="5275">
                  <c:v>4.5</c:v>
                </c:pt>
                <c:pt idx="5276">
                  <c:v>4.5</c:v>
                </c:pt>
                <c:pt idx="5277">
                  <c:v>4.5</c:v>
                </c:pt>
                <c:pt idx="5278">
                  <c:v>4.5</c:v>
                </c:pt>
                <c:pt idx="5279">
                  <c:v>4.5</c:v>
                </c:pt>
                <c:pt idx="5280">
                  <c:v>4.5</c:v>
                </c:pt>
                <c:pt idx="5281">
                  <c:v>4.5</c:v>
                </c:pt>
                <c:pt idx="5282">
                  <c:v>4.5</c:v>
                </c:pt>
                <c:pt idx="5283">
                  <c:v>4.5</c:v>
                </c:pt>
                <c:pt idx="5284">
                  <c:v>4.5</c:v>
                </c:pt>
                <c:pt idx="5285">
                  <c:v>4.5</c:v>
                </c:pt>
                <c:pt idx="5286">
                  <c:v>4.5</c:v>
                </c:pt>
                <c:pt idx="5287">
                  <c:v>4.5</c:v>
                </c:pt>
                <c:pt idx="5288">
                  <c:v>4.5</c:v>
                </c:pt>
                <c:pt idx="5289">
                  <c:v>4.5</c:v>
                </c:pt>
                <c:pt idx="5290">
                  <c:v>4.5</c:v>
                </c:pt>
                <c:pt idx="5291">
                  <c:v>4.5</c:v>
                </c:pt>
                <c:pt idx="5292">
                  <c:v>4.5</c:v>
                </c:pt>
                <c:pt idx="5293">
                  <c:v>4.5</c:v>
                </c:pt>
                <c:pt idx="5294">
                  <c:v>4.5</c:v>
                </c:pt>
                <c:pt idx="5295">
                  <c:v>4.5</c:v>
                </c:pt>
                <c:pt idx="5296">
                  <c:v>4.5</c:v>
                </c:pt>
                <c:pt idx="5297">
                  <c:v>4.5</c:v>
                </c:pt>
                <c:pt idx="5298">
                  <c:v>4.5</c:v>
                </c:pt>
                <c:pt idx="5299">
                  <c:v>4.5</c:v>
                </c:pt>
                <c:pt idx="5300">
                  <c:v>4.5</c:v>
                </c:pt>
                <c:pt idx="5301">
                  <c:v>4.5</c:v>
                </c:pt>
                <c:pt idx="5302">
                  <c:v>4.5</c:v>
                </c:pt>
                <c:pt idx="5303">
                  <c:v>4.5</c:v>
                </c:pt>
                <c:pt idx="5304">
                  <c:v>4.5</c:v>
                </c:pt>
                <c:pt idx="5305">
                  <c:v>4.5</c:v>
                </c:pt>
                <c:pt idx="5306">
                  <c:v>4.5</c:v>
                </c:pt>
                <c:pt idx="5307">
                  <c:v>4.5</c:v>
                </c:pt>
                <c:pt idx="5308">
                  <c:v>4.5</c:v>
                </c:pt>
                <c:pt idx="5309">
                  <c:v>4.5</c:v>
                </c:pt>
                <c:pt idx="5310">
                  <c:v>4.5</c:v>
                </c:pt>
                <c:pt idx="5311">
                  <c:v>4.5</c:v>
                </c:pt>
                <c:pt idx="5312">
                  <c:v>4.5</c:v>
                </c:pt>
                <c:pt idx="5313">
                  <c:v>4.5</c:v>
                </c:pt>
                <c:pt idx="5314">
                  <c:v>4.5</c:v>
                </c:pt>
                <c:pt idx="5315">
                  <c:v>4.5</c:v>
                </c:pt>
                <c:pt idx="5316">
                  <c:v>4.5</c:v>
                </c:pt>
                <c:pt idx="5317">
                  <c:v>4.5</c:v>
                </c:pt>
                <c:pt idx="5318">
                  <c:v>4.5</c:v>
                </c:pt>
                <c:pt idx="5319">
                  <c:v>4.5</c:v>
                </c:pt>
                <c:pt idx="5320">
                  <c:v>4.5</c:v>
                </c:pt>
                <c:pt idx="5321">
                  <c:v>4.5</c:v>
                </c:pt>
                <c:pt idx="5322">
                  <c:v>4.5</c:v>
                </c:pt>
                <c:pt idx="5323">
                  <c:v>4.5</c:v>
                </c:pt>
                <c:pt idx="5324">
                  <c:v>4.5</c:v>
                </c:pt>
                <c:pt idx="5325">
                  <c:v>4.5</c:v>
                </c:pt>
                <c:pt idx="5326">
                  <c:v>4.5</c:v>
                </c:pt>
                <c:pt idx="5327">
                  <c:v>4.5</c:v>
                </c:pt>
                <c:pt idx="5328">
                  <c:v>4.5</c:v>
                </c:pt>
                <c:pt idx="5329">
                  <c:v>4.5</c:v>
                </c:pt>
                <c:pt idx="5330">
                  <c:v>4.5</c:v>
                </c:pt>
                <c:pt idx="5331">
                  <c:v>4.5</c:v>
                </c:pt>
                <c:pt idx="5332">
                  <c:v>4.5</c:v>
                </c:pt>
                <c:pt idx="5333">
                  <c:v>4.5</c:v>
                </c:pt>
                <c:pt idx="5334">
                  <c:v>4.5</c:v>
                </c:pt>
                <c:pt idx="5335">
                  <c:v>4.5</c:v>
                </c:pt>
                <c:pt idx="5336">
                  <c:v>4.5</c:v>
                </c:pt>
                <c:pt idx="5337">
                  <c:v>4.5</c:v>
                </c:pt>
                <c:pt idx="5338">
                  <c:v>4.5</c:v>
                </c:pt>
                <c:pt idx="5339">
                  <c:v>4.5</c:v>
                </c:pt>
                <c:pt idx="5340">
                  <c:v>4.5</c:v>
                </c:pt>
                <c:pt idx="5341">
                  <c:v>4.5</c:v>
                </c:pt>
                <c:pt idx="5342">
                  <c:v>4.5</c:v>
                </c:pt>
                <c:pt idx="5343">
                  <c:v>4.5</c:v>
                </c:pt>
                <c:pt idx="5344">
                  <c:v>4.5</c:v>
                </c:pt>
                <c:pt idx="5345">
                  <c:v>4.5</c:v>
                </c:pt>
                <c:pt idx="5346">
                  <c:v>4.5</c:v>
                </c:pt>
                <c:pt idx="5347">
                  <c:v>4.5</c:v>
                </c:pt>
                <c:pt idx="5348">
                  <c:v>4.5</c:v>
                </c:pt>
                <c:pt idx="5349">
                  <c:v>4.5</c:v>
                </c:pt>
                <c:pt idx="5350">
                  <c:v>4.5</c:v>
                </c:pt>
                <c:pt idx="5351">
                  <c:v>4.5</c:v>
                </c:pt>
                <c:pt idx="5352">
                  <c:v>4.5</c:v>
                </c:pt>
                <c:pt idx="5353">
                  <c:v>4.5</c:v>
                </c:pt>
                <c:pt idx="5354">
                  <c:v>4.5</c:v>
                </c:pt>
                <c:pt idx="5355">
                  <c:v>4.5</c:v>
                </c:pt>
                <c:pt idx="5356">
                  <c:v>4.5</c:v>
                </c:pt>
                <c:pt idx="5357">
                  <c:v>4.5</c:v>
                </c:pt>
                <c:pt idx="5358">
                  <c:v>4.5</c:v>
                </c:pt>
                <c:pt idx="5359">
                  <c:v>4.5</c:v>
                </c:pt>
                <c:pt idx="5360">
                  <c:v>4.5</c:v>
                </c:pt>
                <c:pt idx="5361">
                  <c:v>4.5</c:v>
                </c:pt>
                <c:pt idx="5362">
                  <c:v>4.5</c:v>
                </c:pt>
                <c:pt idx="5363">
                  <c:v>4.5</c:v>
                </c:pt>
                <c:pt idx="5364">
                  <c:v>4.5</c:v>
                </c:pt>
                <c:pt idx="5365">
                  <c:v>4.5</c:v>
                </c:pt>
                <c:pt idx="5366">
                  <c:v>4.5</c:v>
                </c:pt>
                <c:pt idx="5367">
                  <c:v>4.5</c:v>
                </c:pt>
                <c:pt idx="5368">
                  <c:v>4.5</c:v>
                </c:pt>
                <c:pt idx="5369">
                  <c:v>4.5</c:v>
                </c:pt>
                <c:pt idx="5370">
                  <c:v>4.5</c:v>
                </c:pt>
                <c:pt idx="5371">
                  <c:v>4.5</c:v>
                </c:pt>
                <c:pt idx="5372">
                  <c:v>4.5</c:v>
                </c:pt>
                <c:pt idx="5373">
                  <c:v>4.5</c:v>
                </c:pt>
                <c:pt idx="5374">
                  <c:v>4.5</c:v>
                </c:pt>
                <c:pt idx="5375">
                  <c:v>4.5</c:v>
                </c:pt>
                <c:pt idx="5376">
                  <c:v>4.5</c:v>
                </c:pt>
                <c:pt idx="5377">
                  <c:v>4.5</c:v>
                </c:pt>
                <c:pt idx="5378">
                  <c:v>4.5</c:v>
                </c:pt>
                <c:pt idx="5379">
                  <c:v>4.5</c:v>
                </c:pt>
                <c:pt idx="5380">
                  <c:v>4.5</c:v>
                </c:pt>
                <c:pt idx="5381">
                  <c:v>4.5</c:v>
                </c:pt>
                <c:pt idx="5382">
                  <c:v>4.5</c:v>
                </c:pt>
                <c:pt idx="5383">
                  <c:v>4.5</c:v>
                </c:pt>
                <c:pt idx="5384">
                  <c:v>4.5</c:v>
                </c:pt>
                <c:pt idx="5385">
                  <c:v>4.5</c:v>
                </c:pt>
                <c:pt idx="5386">
                  <c:v>4.5</c:v>
                </c:pt>
                <c:pt idx="5387">
                  <c:v>4.5</c:v>
                </c:pt>
                <c:pt idx="5388">
                  <c:v>4.5</c:v>
                </c:pt>
                <c:pt idx="5389">
                  <c:v>4.5</c:v>
                </c:pt>
                <c:pt idx="5390">
                  <c:v>4.5</c:v>
                </c:pt>
                <c:pt idx="5391">
                  <c:v>4.5</c:v>
                </c:pt>
                <c:pt idx="5392">
                  <c:v>4.5</c:v>
                </c:pt>
                <c:pt idx="5393">
                  <c:v>4.5</c:v>
                </c:pt>
                <c:pt idx="5394">
                  <c:v>4.5</c:v>
                </c:pt>
                <c:pt idx="5395">
                  <c:v>4.5</c:v>
                </c:pt>
                <c:pt idx="5396">
                  <c:v>4.5</c:v>
                </c:pt>
                <c:pt idx="5397">
                  <c:v>4.5</c:v>
                </c:pt>
                <c:pt idx="5398">
                  <c:v>4.5</c:v>
                </c:pt>
                <c:pt idx="5399">
                  <c:v>4.5</c:v>
                </c:pt>
                <c:pt idx="5400">
                  <c:v>4.5</c:v>
                </c:pt>
                <c:pt idx="5401">
                  <c:v>4.5</c:v>
                </c:pt>
                <c:pt idx="5402">
                  <c:v>4.5</c:v>
                </c:pt>
                <c:pt idx="5403">
                  <c:v>4.5</c:v>
                </c:pt>
                <c:pt idx="5404">
                  <c:v>4.5</c:v>
                </c:pt>
                <c:pt idx="5405">
                  <c:v>4.5</c:v>
                </c:pt>
                <c:pt idx="5406">
                  <c:v>4.5</c:v>
                </c:pt>
                <c:pt idx="5407">
                  <c:v>4.5</c:v>
                </c:pt>
                <c:pt idx="5408">
                  <c:v>4.5</c:v>
                </c:pt>
                <c:pt idx="5409">
                  <c:v>4.5</c:v>
                </c:pt>
                <c:pt idx="5410">
                  <c:v>4.5</c:v>
                </c:pt>
                <c:pt idx="5411">
                  <c:v>4.5</c:v>
                </c:pt>
                <c:pt idx="5412">
                  <c:v>4.5</c:v>
                </c:pt>
                <c:pt idx="5413">
                  <c:v>4.5</c:v>
                </c:pt>
                <c:pt idx="5414">
                  <c:v>4.5</c:v>
                </c:pt>
                <c:pt idx="5415">
                  <c:v>4.5</c:v>
                </c:pt>
                <c:pt idx="5416">
                  <c:v>4.5</c:v>
                </c:pt>
                <c:pt idx="5417">
                  <c:v>4.5</c:v>
                </c:pt>
                <c:pt idx="5418">
                  <c:v>4.5</c:v>
                </c:pt>
                <c:pt idx="5419">
                  <c:v>4.5</c:v>
                </c:pt>
                <c:pt idx="5420">
                  <c:v>4.5</c:v>
                </c:pt>
                <c:pt idx="5421">
                  <c:v>4.5</c:v>
                </c:pt>
                <c:pt idx="5422">
                  <c:v>4.5</c:v>
                </c:pt>
                <c:pt idx="5423">
                  <c:v>4.5</c:v>
                </c:pt>
                <c:pt idx="5424">
                  <c:v>4.5</c:v>
                </c:pt>
                <c:pt idx="5425">
                  <c:v>4.5</c:v>
                </c:pt>
                <c:pt idx="5426">
                  <c:v>4.5</c:v>
                </c:pt>
                <c:pt idx="5427">
                  <c:v>4.5</c:v>
                </c:pt>
                <c:pt idx="5428">
                  <c:v>4.5</c:v>
                </c:pt>
                <c:pt idx="5429">
                  <c:v>4.5</c:v>
                </c:pt>
                <c:pt idx="5430">
                  <c:v>4.5</c:v>
                </c:pt>
                <c:pt idx="5431">
                  <c:v>4.5</c:v>
                </c:pt>
                <c:pt idx="5432">
                  <c:v>4.5</c:v>
                </c:pt>
                <c:pt idx="5433">
                  <c:v>4.5</c:v>
                </c:pt>
                <c:pt idx="5434">
                  <c:v>4.5</c:v>
                </c:pt>
                <c:pt idx="5435">
                  <c:v>4.5</c:v>
                </c:pt>
                <c:pt idx="5436">
                  <c:v>4.5</c:v>
                </c:pt>
                <c:pt idx="5437">
                  <c:v>4.5</c:v>
                </c:pt>
                <c:pt idx="5438">
                  <c:v>4.5</c:v>
                </c:pt>
                <c:pt idx="5439">
                  <c:v>4.5</c:v>
                </c:pt>
                <c:pt idx="5440">
                  <c:v>4.5</c:v>
                </c:pt>
                <c:pt idx="5441">
                  <c:v>4.5</c:v>
                </c:pt>
                <c:pt idx="5442">
                  <c:v>4.5</c:v>
                </c:pt>
                <c:pt idx="5443">
                  <c:v>4.5</c:v>
                </c:pt>
                <c:pt idx="5444">
                  <c:v>4.5</c:v>
                </c:pt>
                <c:pt idx="5445">
                  <c:v>4.5</c:v>
                </c:pt>
                <c:pt idx="5446">
                  <c:v>4.5</c:v>
                </c:pt>
                <c:pt idx="5447">
                  <c:v>4.5</c:v>
                </c:pt>
                <c:pt idx="5448">
                  <c:v>4.5</c:v>
                </c:pt>
                <c:pt idx="5449">
                  <c:v>4.5</c:v>
                </c:pt>
                <c:pt idx="5450">
                  <c:v>4.5</c:v>
                </c:pt>
                <c:pt idx="5451">
                  <c:v>4.5</c:v>
                </c:pt>
                <c:pt idx="5452">
                  <c:v>4.5</c:v>
                </c:pt>
                <c:pt idx="5453">
                  <c:v>4.5</c:v>
                </c:pt>
                <c:pt idx="5454">
                  <c:v>4.5</c:v>
                </c:pt>
                <c:pt idx="5455">
                  <c:v>4.5</c:v>
                </c:pt>
                <c:pt idx="5456">
                  <c:v>4.5</c:v>
                </c:pt>
                <c:pt idx="5457">
                  <c:v>4.5</c:v>
                </c:pt>
                <c:pt idx="5458">
                  <c:v>4.5</c:v>
                </c:pt>
                <c:pt idx="5459">
                  <c:v>4.5</c:v>
                </c:pt>
                <c:pt idx="5460">
                  <c:v>4.5</c:v>
                </c:pt>
                <c:pt idx="5461">
                  <c:v>4.5</c:v>
                </c:pt>
                <c:pt idx="5462">
                  <c:v>4.5</c:v>
                </c:pt>
                <c:pt idx="5463">
                  <c:v>4.5</c:v>
                </c:pt>
                <c:pt idx="5464">
                  <c:v>4.5</c:v>
                </c:pt>
                <c:pt idx="5465">
                  <c:v>4.5</c:v>
                </c:pt>
                <c:pt idx="5466">
                  <c:v>4.5</c:v>
                </c:pt>
                <c:pt idx="5467">
                  <c:v>4.5</c:v>
                </c:pt>
                <c:pt idx="5468">
                  <c:v>4.5</c:v>
                </c:pt>
                <c:pt idx="5469">
                  <c:v>4.5</c:v>
                </c:pt>
                <c:pt idx="5470">
                  <c:v>4.5</c:v>
                </c:pt>
                <c:pt idx="5471">
                  <c:v>4.5</c:v>
                </c:pt>
                <c:pt idx="5472">
                  <c:v>4.5</c:v>
                </c:pt>
                <c:pt idx="5473">
                  <c:v>4.5</c:v>
                </c:pt>
                <c:pt idx="5474">
                  <c:v>4.5</c:v>
                </c:pt>
                <c:pt idx="5475">
                  <c:v>4.5</c:v>
                </c:pt>
                <c:pt idx="5476">
                  <c:v>4.5</c:v>
                </c:pt>
                <c:pt idx="5477">
                  <c:v>4.5</c:v>
                </c:pt>
                <c:pt idx="5478">
                  <c:v>4.5</c:v>
                </c:pt>
                <c:pt idx="5479">
                  <c:v>4.5</c:v>
                </c:pt>
                <c:pt idx="5480">
                  <c:v>4.5</c:v>
                </c:pt>
                <c:pt idx="5481">
                  <c:v>4.5</c:v>
                </c:pt>
                <c:pt idx="5482">
                  <c:v>4.5</c:v>
                </c:pt>
                <c:pt idx="5483">
                  <c:v>4.5</c:v>
                </c:pt>
                <c:pt idx="5484">
                  <c:v>4.5</c:v>
                </c:pt>
                <c:pt idx="5485">
                  <c:v>4.5</c:v>
                </c:pt>
                <c:pt idx="5486">
                  <c:v>4.5</c:v>
                </c:pt>
                <c:pt idx="5487">
                  <c:v>4.5</c:v>
                </c:pt>
                <c:pt idx="5488">
                  <c:v>4.5</c:v>
                </c:pt>
                <c:pt idx="5489">
                  <c:v>4.5</c:v>
                </c:pt>
                <c:pt idx="5490">
                  <c:v>4.5</c:v>
                </c:pt>
                <c:pt idx="5491">
                  <c:v>4.5</c:v>
                </c:pt>
                <c:pt idx="5492">
                  <c:v>4.5</c:v>
                </c:pt>
                <c:pt idx="5493">
                  <c:v>4.5</c:v>
                </c:pt>
                <c:pt idx="5494">
                  <c:v>4.5</c:v>
                </c:pt>
                <c:pt idx="5495">
                  <c:v>4.5</c:v>
                </c:pt>
                <c:pt idx="5496">
                  <c:v>4.5</c:v>
                </c:pt>
                <c:pt idx="5497">
                  <c:v>4.5</c:v>
                </c:pt>
                <c:pt idx="5498">
                  <c:v>4.5</c:v>
                </c:pt>
                <c:pt idx="5499">
                  <c:v>4.5</c:v>
                </c:pt>
                <c:pt idx="5500">
                  <c:v>4.5</c:v>
                </c:pt>
                <c:pt idx="5501">
                  <c:v>4.5</c:v>
                </c:pt>
                <c:pt idx="5502">
                  <c:v>4.5</c:v>
                </c:pt>
                <c:pt idx="5503">
                  <c:v>4.5</c:v>
                </c:pt>
                <c:pt idx="5504">
                  <c:v>4.5</c:v>
                </c:pt>
                <c:pt idx="5505">
                  <c:v>4.5</c:v>
                </c:pt>
                <c:pt idx="5506">
                  <c:v>4.5</c:v>
                </c:pt>
                <c:pt idx="5507">
                  <c:v>4.5</c:v>
                </c:pt>
                <c:pt idx="5508">
                  <c:v>4.5</c:v>
                </c:pt>
                <c:pt idx="5509">
                  <c:v>4.5</c:v>
                </c:pt>
                <c:pt idx="5510">
                  <c:v>4.5</c:v>
                </c:pt>
                <c:pt idx="5511">
                  <c:v>4.5</c:v>
                </c:pt>
                <c:pt idx="5512">
                  <c:v>4.5</c:v>
                </c:pt>
                <c:pt idx="5513">
                  <c:v>4.5</c:v>
                </c:pt>
                <c:pt idx="5514">
                  <c:v>4.5</c:v>
                </c:pt>
                <c:pt idx="5515">
                  <c:v>4.5</c:v>
                </c:pt>
                <c:pt idx="5516">
                  <c:v>4.5</c:v>
                </c:pt>
                <c:pt idx="5517">
                  <c:v>4.5</c:v>
                </c:pt>
                <c:pt idx="5518">
                  <c:v>4.5</c:v>
                </c:pt>
                <c:pt idx="5519">
                  <c:v>4.5</c:v>
                </c:pt>
                <c:pt idx="5520">
                  <c:v>4.5</c:v>
                </c:pt>
                <c:pt idx="5521">
                  <c:v>4.5</c:v>
                </c:pt>
                <c:pt idx="5522">
                  <c:v>4.5</c:v>
                </c:pt>
                <c:pt idx="5523">
                  <c:v>4.5</c:v>
                </c:pt>
                <c:pt idx="5524">
                  <c:v>4.5</c:v>
                </c:pt>
                <c:pt idx="5525">
                  <c:v>4.5</c:v>
                </c:pt>
                <c:pt idx="5526">
                  <c:v>4.5</c:v>
                </c:pt>
                <c:pt idx="5527">
                  <c:v>4.5</c:v>
                </c:pt>
                <c:pt idx="5528">
                  <c:v>4.5</c:v>
                </c:pt>
                <c:pt idx="5529">
                  <c:v>4.5</c:v>
                </c:pt>
                <c:pt idx="5530">
                  <c:v>4.5</c:v>
                </c:pt>
                <c:pt idx="5531">
                  <c:v>4.5</c:v>
                </c:pt>
                <c:pt idx="5532">
                  <c:v>4.5</c:v>
                </c:pt>
                <c:pt idx="5533">
                  <c:v>4.5</c:v>
                </c:pt>
                <c:pt idx="5534">
                  <c:v>4.5</c:v>
                </c:pt>
                <c:pt idx="5535">
                  <c:v>4.5</c:v>
                </c:pt>
                <c:pt idx="5536">
                  <c:v>4.5</c:v>
                </c:pt>
                <c:pt idx="5537">
                  <c:v>4.5</c:v>
                </c:pt>
                <c:pt idx="5538">
                  <c:v>4.5</c:v>
                </c:pt>
                <c:pt idx="5539">
                  <c:v>4.5</c:v>
                </c:pt>
                <c:pt idx="5540">
                  <c:v>4.5</c:v>
                </c:pt>
                <c:pt idx="5541">
                  <c:v>4.5</c:v>
                </c:pt>
                <c:pt idx="5542">
                  <c:v>4.5</c:v>
                </c:pt>
                <c:pt idx="5543">
                  <c:v>4.5</c:v>
                </c:pt>
                <c:pt idx="5544">
                  <c:v>4.5</c:v>
                </c:pt>
                <c:pt idx="5545">
                  <c:v>4.5</c:v>
                </c:pt>
                <c:pt idx="5546">
                  <c:v>4.5</c:v>
                </c:pt>
                <c:pt idx="5547">
                  <c:v>4.5</c:v>
                </c:pt>
                <c:pt idx="5548">
                  <c:v>4.5</c:v>
                </c:pt>
                <c:pt idx="5549">
                  <c:v>4.5</c:v>
                </c:pt>
                <c:pt idx="5550">
                  <c:v>4.5</c:v>
                </c:pt>
                <c:pt idx="5551">
                  <c:v>4.5</c:v>
                </c:pt>
                <c:pt idx="5552">
                  <c:v>4.5</c:v>
                </c:pt>
                <c:pt idx="5553">
                  <c:v>4.5</c:v>
                </c:pt>
                <c:pt idx="5554">
                  <c:v>4.5</c:v>
                </c:pt>
                <c:pt idx="5555">
                  <c:v>4.5</c:v>
                </c:pt>
                <c:pt idx="5556">
                  <c:v>4.5</c:v>
                </c:pt>
                <c:pt idx="5557">
                  <c:v>4.5</c:v>
                </c:pt>
                <c:pt idx="5558">
                  <c:v>4.5</c:v>
                </c:pt>
                <c:pt idx="5559">
                  <c:v>4.5</c:v>
                </c:pt>
                <c:pt idx="5560">
                  <c:v>4.5</c:v>
                </c:pt>
                <c:pt idx="5561">
                  <c:v>4.5</c:v>
                </c:pt>
                <c:pt idx="5562">
                  <c:v>4.5</c:v>
                </c:pt>
                <c:pt idx="5563">
                  <c:v>4.5</c:v>
                </c:pt>
                <c:pt idx="5564">
                  <c:v>4.5</c:v>
                </c:pt>
                <c:pt idx="5565">
                  <c:v>4.5</c:v>
                </c:pt>
                <c:pt idx="5566">
                  <c:v>4.5</c:v>
                </c:pt>
                <c:pt idx="5567">
                  <c:v>4.5</c:v>
                </c:pt>
                <c:pt idx="5568">
                  <c:v>4.5</c:v>
                </c:pt>
                <c:pt idx="5569">
                  <c:v>4.5</c:v>
                </c:pt>
                <c:pt idx="5570">
                  <c:v>4.5</c:v>
                </c:pt>
                <c:pt idx="5571">
                  <c:v>4.5</c:v>
                </c:pt>
                <c:pt idx="5572">
                  <c:v>4.5</c:v>
                </c:pt>
                <c:pt idx="5573">
                  <c:v>4.5</c:v>
                </c:pt>
                <c:pt idx="5574">
                  <c:v>4.5</c:v>
                </c:pt>
                <c:pt idx="5575">
                  <c:v>4.5</c:v>
                </c:pt>
                <c:pt idx="5576">
                  <c:v>4.5</c:v>
                </c:pt>
                <c:pt idx="5577">
                  <c:v>4.5</c:v>
                </c:pt>
                <c:pt idx="5578">
                  <c:v>4.5</c:v>
                </c:pt>
                <c:pt idx="5579">
                  <c:v>4.5</c:v>
                </c:pt>
                <c:pt idx="5580">
                  <c:v>4.5</c:v>
                </c:pt>
                <c:pt idx="5581">
                  <c:v>4.5</c:v>
                </c:pt>
                <c:pt idx="5582">
                  <c:v>4.5</c:v>
                </c:pt>
                <c:pt idx="5583">
                  <c:v>4.5</c:v>
                </c:pt>
                <c:pt idx="5584">
                  <c:v>4.5</c:v>
                </c:pt>
                <c:pt idx="5585">
                  <c:v>4.5</c:v>
                </c:pt>
                <c:pt idx="5586">
                  <c:v>4.5</c:v>
                </c:pt>
                <c:pt idx="5587">
                  <c:v>4.5</c:v>
                </c:pt>
                <c:pt idx="5588">
                  <c:v>4.5</c:v>
                </c:pt>
                <c:pt idx="5589">
                  <c:v>4.5</c:v>
                </c:pt>
                <c:pt idx="5590">
                  <c:v>4.5</c:v>
                </c:pt>
                <c:pt idx="5591">
                  <c:v>4.5</c:v>
                </c:pt>
                <c:pt idx="5592">
                  <c:v>4.5</c:v>
                </c:pt>
                <c:pt idx="5593">
                  <c:v>4.5</c:v>
                </c:pt>
                <c:pt idx="5594">
                  <c:v>4.5</c:v>
                </c:pt>
                <c:pt idx="5595">
                  <c:v>4.5</c:v>
                </c:pt>
                <c:pt idx="5596">
                  <c:v>4.5</c:v>
                </c:pt>
                <c:pt idx="5597">
                  <c:v>4.5</c:v>
                </c:pt>
                <c:pt idx="5598">
                  <c:v>4.5</c:v>
                </c:pt>
                <c:pt idx="5599">
                  <c:v>4.5</c:v>
                </c:pt>
                <c:pt idx="5600">
                  <c:v>4.5</c:v>
                </c:pt>
                <c:pt idx="5601">
                  <c:v>4.5</c:v>
                </c:pt>
                <c:pt idx="5602">
                  <c:v>4.5</c:v>
                </c:pt>
                <c:pt idx="5603">
                  <c:v>4.5</c:v>
                </c:pt>
                <c:pt idx="5604">
                  <c:v>4.5</c:v>
                </c:pt>
                <c:pt idx="5605">
                  <c:v>4.5</c:v>
                </c:pt>
                <c:pt idx="5606">
                  <c:v>4.5</c:v>
                </c:pt>
                <c:pt idx="5607">
                  <c:v>4.5</c:v>
                </c:pt>
                <c:pt idx="5608">
                  <c:v>4.5</c:v>
                </c:pt>
                <c:pt idx="5609">
                  <c:v>4.5</c:v>
                </c:pt>
                <c:pt idx="5610">
                  <c:v>4.5</c:v>
                </c:pt>
                <c:pt idx="5611">
                  <c:v>4.5</c:v>
                </c:pt>
                <c:pt idx="5612">
                  <c:v>4.5</c:v>
                </c:pt>
                <c:pt idx="5613">
                  <c:v>4.5</c:v>
                </c:pt>
                <c:pt idx="5614">
                  <c:v>4.5</c:v>
                </c:pt>
                <c:pt idx="5615">
                  <c:v>4.5</c:v>
                </c:pt>
                <c:pt idx="5616">
                  <c:v>4.5</c:v>
                </c:pt>
                <c:pt idx="5617">
                  <c:v>4.5</c:v>
                </c:pt>
                <c:pt idx="5618">
                  <c:v>4.5</c:v>
                </c:pt>
                <c:pt idx="5619">
                  <c:v>4.5</c:v>
                </c:pt>
                <c:pt idx="5620">
                  <c:v>4.5</c:v>
                </c:pt>
                <c:pt idx="5621">
                  <c:v>4.5</c:v>
                </c:pt>
                <c:pt idx="5622">
                  <c:v>4.5</c:v>
                </c:pt>
                <c:pt idx="5623">
                  <c:v>4.5</c:v>
                </c:pt>
                <c:pt idx="5624">
                  <c:v>4.5</c:v>
                </c:pt>
                <c:pt idx="5625">
                  <c:v>4.5</c:v>
                </c:pt>
                <c:pt idx="5626">
                  <c:v>4.5</c:v>
                </c:pt>
                <c:pt idx="5627">
                  <c:v>4.5</c:v>
                </c:pt>
                <c:pt idx="5628">
                  <c:v>4.5</c:v>
                </c:pt>
                <c:pt idx="5629">
                  <c:v>4.5</c:v>
                </c:pt>
                <c:pt idx="5630">
                  <c:v>4.5</c:v>
                </c:pt>
                <c:pt idx="5631">
                  <c:v>4.5</c:v>
                </c:pt>
                <c:pt idx="5632">
                  <c:v>4.5</c:v>
                </c:pt>
                <c:pt idx="5633">
                  <c:v>4.5</c:v>
                </c:pt>
                <c:pt idx="5634">
                  <c:v>4.5</c:v>
                </c:pt>
                <c:pt idx="5635">
                  <c:v>4.5</c:v>
                </c:pt>
                <c:pt idx="5636">
                  <c:v>4.5</c:v>
                </c:pt>
                <c:pt idx="5637">
                  <c:v>4.5</c:v>
                </c:pt>
                <c:pt idx="5638">
                  <c:v>4.5</c:v>
                </c:pt>
                <c:pt idx="5639">
                  <c:v>4.5</c:v>
                </c:pt>
                <c:pt idx="5640">
                  <c:v>4.5</c:v>
                </c:pt>
                <c:pt idx="5641">
                  <c:v>4.5</c:v>
                </c:pt>
                <c:pt idx="5642">
                  <c:v>4.5</c:v>
                </c:pt>
                <c:pt idx="5643">
                  <c:v>4.5</c:v>
                </c:pt>
                <c:pt idx="5644">
                  <c:v>4.5</c:v>
                </c:pt>
                <c:pt idx="5645">
                  <c:v>4.5</c:v>
                </c:pt>
                <c:pt idx="5646">
                  <c:v>4.5</c:v>
                </c:pt>
                <c:pt idx="5647">
                  <c:v>4.5</c:v>
                </c:pt>
                <c:pt idx="5648">
                  <c:v>4.5</c:v>
                </c:pt>
                <c:pt idx="5649">
                  <c:v>4.5</c:v>
                </c:pt>
                <c:pt idx="5650">
                  <c:v>4.5</c:v>
                </c:pt>
                <c:pt idx="5651">
                  <c:v>4.5</c:v>
                </c:pt>
                <c:pt idx="5652">
                  <c:v>4.5</c:v>
                </c:pt>
                <c:pt idx="5653">
                  <c:v>4.5</c:v>
                </c:pt>
                <c:pt idx="5654">
                  <c:v>4.5</c:v>
                </c:pt>
                <c:pt idx="5655">
                  <c:v>4.5</c:v>
                </c:pt>
                <c:pt idx="5656">
                  <c:v>4.5</c:v>
                </c:pt>
                <c:pt idx="5657">
                  <c:v>4.5</c:v>
                </c:pt>
                <c:pt idx="5658">
                  <c:v>4.5</c:v>
                </c:pt>
                <c:pt idx="5659">
                  <c:v>4.5</c:v>
                </c:pt>
                <c:pt idx="5660">
                  <c:v>4.5</c:v>
                </c:pt>
                <c:pt idx="5661">
                  <c:v>4.5</c:v>
                </c:pt>
                <c:pt idx="5662">
                  <c:v>4.5</c:v>
                </c:pt>
                <c:pt idx="5663">
                  <c:v>4.5</c:v>
                </c:pt>
                <c:pt idx="5664">
                  <c:v>4.5</c:v>
                </c:pt>
                <c:pt idx="5665">
                  <c:v>4.5</c:v>
                </c:pt>
                <c:pt idx="5666">
                  <c:v>4.5</c:v>
                </c:pt>
                <c:pt idx="5667">
                  <c:v>4.5</c:v>
                </c:pt>
                <c:pt idx="5668">
                  <c:v>4.5</c:v>
                </c:pt>
                <c:pt idx="5669">
                  <c:v>4.5</c:v>
                </c:pt>
                <c:pt idx="5670">
                  <c:v>4.5</c:v>
                </c:pt>
                <c:pt idx="5671">
                  <c:v>4.5</c:v>
                </c:pt>
                <c:pt idx="5672">
                  <c:v>4.5</c:v>
                </c:pt>
                <c:pt idx="5673">
                  <c:v>4.5</c:v>
                </c:pt>
                <c:pt idx="5674">
                  <c:v>4.5</c:v>
                </c:pt>
                <c:pt idx="5675">
                  <c:v>4.5</c:v>
                </c:pt>
                <c:pt idx="5676">
                  <c:v>4.5</c:v>
                </c:pt>
                <c:pt idx="5677">
                  <c:v>4.5</c:v>
                </c:pt>
                <c:pt idx="5678">
                  <c:v>4.5</c:v>
                </c:pt>
                <c:pt idx="5679">
                  <c:v>4.5</c:v>
                </c:pt>
                <c:pt idx="5680">
                  <c:v>4.5</c:v>
                </c:pt>
                <c:pt idx="5681">
                  <c:v>4.5</c:v>
                </c:pt>
                <c:pt idx="5682">
                  <c:v>4.5</c:v>
                </c:pt>
                <c:pt idx="5683">
                  <c:v>4.5</c:v>
                </c:pt>
                <c:pt idx="5684">
                  <c:v>4.5</c:v>
                </c:pt>
                <c:pt idx="5685">
                  <c:v>4.5</c:v>
                </c:pt>
                <c:pt idx="5686">
                  <c:v>4.5</c:v>
                </c:pt>
                <c:pt idx="5687">
                  <c:v>4.5</c:v>
                </c:pt>
                <c:pt idx="5688">
                  <c:v>4.5</c:v>
                </c:pt>
                <c:pt idx="5689">
                  <c:v>4.5</c:v>
                </c:pt>
                <c:pt idx="5690">
                  <c:v>4.5</c:v>
                </c:pt>
                <c:pt idx="5691">
                  <c:v>4.5</c:v>
                </c:pt>
                <c:pt idx="5692">
                  <c:v>4.5</c:v>
                </c:pt>
                <c:pt idx="5693">
                  <c:v>4.5</c:v>
                </c:pt>
                <c:pt idx="5694">
                  <c:v>4.5</c:v>
                </c:pt>
                <c:pt idx="5695">
                  <c:v>4.5</c:v>
                </c:pt>
                <c:pt idx="5696">
                  <c:v>4.5</c:v>
                </c:pt>
                <c:pt idx="5697">
                  <c:v>4.5</c:v>
                </c:pt>
                <c:pt idx="5698">
                  <c:v>4.5</c:v>
                </c:pt>
                <c:pt idx="5699">
                  <c:v>4.5</c:v>
                </c:pt>
                <c:pt idx="5700">
                  <c:v>4.5</c:v>
                </c:pt>
                <c:pt idx="5701">
                  <c:v>4.5</c:v>
                </c:pt>
                <c:pt idx="5702">
                  <c:v>4.5</c:v>
                </c:pt>
                <c:pt idx="5703">
                  <c:v>4.5</c:v>
                </c:pt>
                <c:pt idx="5704">
                  <c:v>4.5</c:v>
                </c:pt>
                <c:pt idx="5705">
                  <c:v>4.5</c:v>
                </c:pt>
                <c:pt idx="5706">
                  <c:v>4.5</c:v>
                </c:pt>
                <c:pt idx="5707">
                  <c:v>4.5</c:v>
                </c:pt>
                <c:pt idx="5708">
                  <c:v>4.5</c:v>
                </c:pt>
                <c:pt idx="5709">
                  <c:v>4.5</c:v>
                </c:pt>
                <c:pt idx="5710">
                  <c:v>4.5</c:v>
                </c:pt>
                <c:pt idx="5711">
                  <c:v>4.5</c:v>
                </c:pt>
                <c:pt idx="5712">
                  <c:v>4.5</c:v>
                </c:pt>
                <c:pt idx="5713">
                  <c:v>4.5</c:v>
                </c:pt>
                <c:pt idx="5714">
                  <c:v>4.5</c:v>
                </c:pt>
                <c:pt idx="5715">
                  <c:v>4.5</c:v>
                </c:pt>
                <c:pt idx="5716">
                  <c:v>4.5</c:v>
                </c:pt>
                <c:pt idx="5717">
                  <c:v>4.5</c:v>
                </c:pt>
                <c:pt idx="5718">
                  <c:v>4.5</c:v>
                </c:pt>
                <c:pt idx="5719">
                  <c:v>4.5</c:v>
                </c:pt>
                <c:pt idx="5720">
                  <c:v>4.5</c:v>
                </c:pt>
                <c:pt idx="5721">
                  <c:v>4.5</c:v>
                </c:pt>
                <c:pt idx="5722">
                  <c:v>4.5</c:v>
                </c:pt>
                <c:pt idx="5723">
                  <c:v>4.5</c:v>
                </c:pt>
                <c:pt idx="5724">
                  <c:v>4.5</c:v>
                </c:pt>
                <c:pt idx="5725">
                  <c:v>4.5</c:v>
                </c:pt>
                <c:pt idx="5726">
                  <c:v>4.5</c:v>
                </c:pt>
                <c:pt idx="5727">
                  <c:v>4.5</c:v>
                </c:pt>
                <c:pt idx="5728">
                  <c:v>4.5</c:v>
                </c:pt>
                <c:pt idx="5729">
                  <c:v>4.5</c:v>
                </c:pt>
                <c:pt idx="5730">
                  <c:v>4.5</c:v>
                </c:pt>
                <c:pt idx="5731">
                  <c:v>4.5</c:v>
                </c:pt>
                <c:pt idx="5732">
                  <c:v>4.5</c:v>
                </c:pt>
                <c:pt idx="5733">
                  <c:v>4.5</c:v>
                </c:pt>
                <c:pt idx="5734">
                  <c:v>4.5</c:v>
                </c:pt>
                <c:pt idx="5735">
                  <c:v>4.5</c:v>
                </c:pt>
                <c:pt idx="5736">
                  <c:v>4.5</c:v>
                </c:pt>
                <c:pt idx="5737">
                  <c:v>4.5</c:v>
                </c:pt>
                <c:pt idx="5738">
                  <c:v>4.5</c:v>
                </c:pt>
                <c:pt idx="5739">
                  <c:v>4.5</c:v>
                </c:pt>
                <c:pt idx="5740">
                  <c:v>4.5</c:v>
                </c:pt>
                <c:pt idx="5741">
                  <c:v>4.5</c:v>
                </c:pt>
                <c:pt idx="5742">
                  <c:v>4.5</c:v>
                </c:pt>
                <c:pt idx="5743">
                  <c:v>4.5</c:v>
                </c:pt>
                <c:pt idx="5744">
                  <c:v>4.5</c:v>
                </c:pt>
                <c:pt idx="5745">
                  <c:v>4.5</c:v>
                </c:pt>
                <c:pt idx="5746">
                  <c:v>4.5</c:v>
                </c:pt>
                <c:pt idx="5747">
                  <c:v>4.5</c:v>
                </c:pt>
                <c:pt idx="5748">
                  <c:v>4.5</c:v>
                </c:pt>
                <c:pt idx="5749">
                  <c:v>4.5</c:v>
                </c:pt>
                <c:pt idx="5750">
                  <c:v>4.5</c:v>
                </c:pt>
                <c:pt idx="5751">
                  <c:v>4.5</c:v>
                </c:pt>
                <c:pt idx="5752">
                  <c:v>4.5</c:v>
                </c:pt>
                <c:pt idx="5753">
                  <c:v>4.5</c:v>
                </c:pt>
                <c:pt idx="5754">
                  <c:v>4.5</c:v>
                </c:pt>
                <c:pt idx="5755">
                  <c:v>4.5</c:v>
                </c:pt>
                <c:pt idx="5756">
                  <c:v>4.5</c:v>
                </c:pt>
                <c:pt idx="5757">
                  <c:v>4.5</c:v>
                </c:pt>
                <c:pt idx="5758">
                  <c:v>4.5</c:v>
                </c:pt>
                <c:pt idx="5759">
                  <c:v>4.5</c:v>
                </c:pt>
                <c:pt idx="5760">
                  <c:v>4.5</c:v>
                </c:pt>
                <c:pt idx="5761">
                  <c:v>4.5</c:v>
                </c:pt>
                <c:pt idx="5762">
                  <c:v>4.5</c:v>
                </c:pt>
                <c:pt idx="5763">
                  <c:v>4.5</c:v>
                </c:pt>
                <c:pt idx="5764">
                  <c:v>4.5</c:v>
                </c:pt>
                <c:pt idx="5765">
                  <c:v>4.5</c:v>
                </c:pt>
                <c:pt idx="5766">
                  <c:v>4.5</c:v>
                </c:pt>
                <c:pt idx="5767">
                  <c:v>4.5</c:v>
                </c:pt>
                <c:pt idx="5768">
                  <c:v>4.5</c:v>
                </c:pt>
                <c:pt idx="5769">
                  <c:v>4.5</c:v>
                </c:pt>
                <c:pt idx="5770">
                  <c:v>4.5</c:v>
                </c:pt>
                <c:pt idx="5771">
                  <c:v>4.5</c:v>
                </c:pt>
                <c:pt idx="5772">
                  <c:v>4.5</c:v>
                </c:pt>
                <c:pt idx="5773">
                  <c:v>4.5</c:v>
                </c:pt>
                <c:pt idx="5774">
                  <c:v>4.5</c:v>
                </c:pt>
                <c:pt idx="5775">
                  <c:v>4.5</c:v>
                </c:pt>
                <c:pt idx="5776">
                  <c:v>4.5</c:v>
                </c:pt>
                <c:pt idx="5777">
                  <c:v>4.5</c:v>
                </c:pt>
                <c:pt idx="5778">
                  <c:v>4.5</c:v>
                </c:pt>
                <c:pt idx="5779">
                  <c:v>4.5</c:v>
                </c:pt>
                <c:pt idx="5780">
                  <c:v>4.5</c:v>
                </c:pt>
                <c:pt idx="5781">
                  <c:v>4.5</c:v>
                </c:pt>
                <c:pt idx="5782">
                  <c:v>4.5</c:v>
                </c:pt>
                <c:pt idx="5783">
                  <c:v>4.5</c:v>
                </c:pt>
                <c:pt idx="5784">
                  <c:v>4.5</c:v>
                </c:pt>
                <c:pt idx="5785">
                  <c:v>4.5</c:v>
                </c:pt>
                <c:pt idx="5786">
                  <c:v>4.5</c:v>
                </c:pt>
                <c:pt idx="5787">
                  <c:v>4.5</c:v>
                </c:pt>
                <c:pt idx="5788">
                  <c:v>4.5</c:v>
                </c:pt>
                <c:pt idx="5789">
                  <c:v>4.5</c:v>
                </c:pt>
                <c:pt idx="5790">
                  <c:v>4.5</c:v>
                </c:pt>
                <c:pt idx="5791">
                  <c:v>4.5</c:v>
                </c:pt>
                <c:pt idx="5792">
                  <c:v>4.5</c:v>
                </c:pt>
                <c:pt idx="5793">
                  <c:v>4.5</c:v>
                </c:pt>
                <c:pt idx="5794">
                  <c:v>4.5</c:v>
                </c:pt>
                <c:pt idx="5795">
                  <c:v>4.5</c:v>
                </c:pt>
                <c:pt idx="5796">
                  <c:v>4.5</c:v>
                </c:pt>
                <c:pt idx="5797">
                  <c:v>4.5</c:v>
                </c:pt>
                <c:pt idx="5798">
                  <c:v>4.5</c:v>
                </c:pt>
                <c:pt idx="5799">
                  <c:v>4.5</c:v>
                </c:pt>
                <c:pt idx="5800">
                  <c:v>4.5</c:v>
                </c:pt>
                <c:pt idx="5801">
                  <c:v>4.5</c:v>
                </c:pt>
                <c:pt idx="5802">
                  <c:v>4.5</c:v>
                </c:pt>
                <c:pt idx="5803">
                  <c:v>4.5</c:v>
                </c:pt>
                <c:pt idx="5804">
                  <c:v>4.5</c:v>
                </c:pt>
                <c:pt idx="5805">
                  <c:v>4.5</c:v>
                </c:pt>
                <c:pt idx="5806">
                  <c:v>4.5</c:v>
                </c:pt>
                <c:pt idx="5807">
                  <c:v>4.5</c:v>
                </c:pt>
                <c:pt idx="5808">
                  <c:v>4.5</c:v>
                </c:pt>
                <c:pt idx="5809">
                  <c:v>4.5</c:v>
                </c:pt>
                <c:pt idx="5810">
                  <c:v>4.5</c:v>
                </c:pt>
                <c:pt idx="5811">
                  <c:v>4.5</c:v>
                </c:pt>
                <c:pt idx="5812">
                  <c:v>4.5</c:v>
                </c:pt>
                <c:pt idx="5813">
                  <c:v>4.5</c:v>
                </c:pt>
                <c:pt idx="5814">
                  <c:v>4.5</c:v>
                </c:pt>
                <c:pt idx="5815">
                  <c:v>4.5</c:v>
                </c:pt>
                <c:pt idx="5816">
                  <c:v>4.5</c:v>
                </c:pt>
                <c:pt idx="5817">
                  <c:v>4.5</c:v>
                </c:pt>
                <c:pt idx="5818">
                  <c:v>4.5</c:v>
                </c:pt>
                <c:pt idx="5819">
                  <c:v>4.5</c:v>
                </c:pt>
                <c:pt idx="5820">
                  <c:v>4.5</c:v>
                </c:pt>
                <c:pt idx="5821">
                  <c:v>4.5</c:v>
                </c:pt>
                <c:pt idx="5822">
                  <c:v>4.5</c:v>
                </c:pt>
                <c:pt idx="5823">
                  <c:v>4.5</c:v>
                </c:pt>
                <c:pt idx="5824">
                  <c:v>4.5</c:v>
                </c:pt>
                <c:pt idx="5825">
                  <c:v>4.5</c:v>
                </c:pt>
                <c:pt idx="5826">
                  <c:v>4.5</c:v>
                </c:pt>
                <c:pt idx="5827">
                  <c:v>4.5</c:v>
                </c:pt>
                <c:pt idx="5828">
                  <c:v>4.5</c:v>
                </c:pt>
                <c:pt idx="5829">
                  <c:v>4.5</c:v>
                </c:pt>
                <c:pt idx="5830">
                  <c:v>4.5</c:v>
                </c:pt>
                <c:pt idx="5831">
                  <c:v>4.5</c:v>
                </c:pt>
                <c:pt idx="5832">
                  <c:v>4.5</c:v>
                </c:pt>
                <c:pt idx="5833">
                  <c:v>4.5</c:v>
                </c:pt>
                <c:pt idx="5834">
                  <c:v>4.5</c:v>
                </c:pt>
                <c:pt idx="5835">
                  <c:v>4.5</c:v>
                </c:pt>
                <c:pt idx="5836">
                  <c:v>4.5</c:v>
                </c:pt>
                <c:pt idx="5837">
                  <c:v>4.5</c:v>
                </c:pt>
                <c:pt idx="5838">
                  <c:v>4.5</c:v>
                </c:pt>
                <c:pt idx="5839">
                  <c:v>4.5</c:v>
                </c:pt>
                <c:pt idx="5840">
                  <c:v>4.5</c:v>
                </c:pt>
                <c:pt idx="5841">
                  <c:v>4.5</c:v>
                </c:pt>
                <c:pt idx="5842">
                  <c:v>4.5</c:v>
                </c:pt>
                <c:pt idx="5843">
                  <c:v>4.5</c:v>
                </c:pt>
                <c:pt idx="5844">
                  <c:v>4.5</c:v>
                </c:pt>
                <c:pt idx="5845">
                  <c:v>4.5</c:v>
                </c:pt>
                <c:pt idx="5846">
                  <c:v>4.5</c:v>
                </c:pt>
                <c:pt idx="5847">
                  <c:v>4.5</c:v>
                </c:pt>
                <c:pt idx="5848">
                  <c:v>4.5</c:v>
                </c:pt>
                <c:pt idx="5849">
                  <c:v>4.5</c:v>
                </c:pt>
                <c:pt idx="5850">
                  <c:v>4.5</c:v>
                </c:pt>
                <c:pt idx="5851">
                  <c:v>4.5</c:v>
                </c:pt>
                <c:pt idx="5852">
                  <c:v>4.5</c:v>
                </c:pt>
                <c:pt idx="5853">
                  <c:v>4.5</c:v>
                </c:pt>
                <c:pt idx="5854">
                  <c:v>4.5</c:v>
                </c:pt>
                <c:pt idx="5855">
                  <c:v>4.5</c:v>
                </c:pt>
                <c:pt idx="5856">
                  <c:v>4.5</c:v>
                </c:pt>
                <c:pt idx="5857">
                  <c:v>4.5</c:v>
                </c:pt>
                <c:pt idx="5858">
                  <c:v>4.5</c:v>
                </c:pt>
                <c:pt idx="5859">
                  <c:v>4.5</c:v>
                </c:pt>
                <c:pt idx="5860">
                  <c:v>4.5</c:v>
                </c:pt>
                <c:pt idx="5861">
                  <c:v>4.5</c:v>
                </c:pt>
                <c:pt idx="5862">
                  <c:v>4.5</c:v>
                </c:pt>
                <c:pt idx="5863">
                  <c:v>4.5</c:v>
                </c:pt>
                <c:pt idx="5864">
                  <c:v>4.5</c:v>
                </c:pt>
                <c:pt idx="5865">
                  <c:v>4.5</c:v>
                </c:pt>
                <c:pt idx="5866">
                  <c:v>4.5</c:v>
                </c:pt>
                <c:pt idx="5867">
                  <c:v>4.5</c:v>
                </c:pt>
                <c:pt idx="5868">
                  <c:v>4.5</c:v>
                </c:pt>
                <c:pt idx="5869">
                  <c:v>4.5</c:v>
                </c:pt>
                <c:pt idx="5870">
                  <c:v>4.5</c:v>
                </c:pt>
                <c:pt idx="5871">
                  <c:v>4.5</c:v>
                </c:pt>
                <c:pt idx="5872">
                  <c:v>4.5</c:v>
                </c:pt>
                <c:pt idx="5873">
                  <c:v>4.5</c:v>
                </c:pt>
                <c:pt idx="5874">
                  <c:v>4.5</c:v>
                </c:pt>
                <c:pt idx="5875">
                  <c:v>4.5</c:v>
                </c:pt>
                <c:pt idx="5876">
                  <c:v>4.5</c:v>
                </c:pt>
                <c:pt idx="5877">
                  <c:v>4.5</c:v>
                </c:pt>
                <c:pt idx="5878">
                  <c:v>4.5</c:v>
                </c:pt>
                <c:pt idx="5879">
                  <c:v>4.5</c:v>
                </c:pt>
                <c:pt idx="5880">
                  <c:v>4.5</c:v>
                </c:pt>
                <c:pt idx="5881">
                  <c:v>4.5</c:v>
                </c:pt>
                <c:pt idx="5882">
                  <c:v>4.5</c:v>
                </c:pt>
                <c:pt idx="5883">
                  <c:v>4.5</c:v>
                </c:pt>
                <c:pt idx="5884">
                  <c:v>4.5</c:v>
                </c:pt>
                <c:pt idx="5885">
                  <c:v>4.5</c:v>
                </c:pt>
                <c:pt idx="5886">
                  <c:v>4.5</c:v>
                </c:pt>
                <c:pt idx="5887">
                  <c:v>4.5</c:v>
                </c:pt>
                <c:pt idx="5888">
                  <c:v>4.5</c:v>
                </c:pt>
                <c:pt idx="5889">
                  <c:v>4.5</c:v>
                </c:pt>
                <c:pt idx="5890">
                  <c:v>4.5</c:v>
                </c:pt>
                <c:pt idx="5891">
                  <c:v>4.5</c:v>
                </c:pt>
                <c:pt idx="5892">
                  <c:v>4.5</c:v>
                </c:pt>
                <c:pt idx="5893">
                  <c:v>4.5</c:v>
                </c:pt>
                <c:pt idx="5894">
                  <c:v>4.5</c:v>
                </c:pt>
                <c:pt idx="5895">
                  <c:v>4.5</c:v>
                </c:pt>
                <c:pt idx="5896">
                  <c:v>4.5</c:v>
                </c:pt>
                <c:pt idx="5897">
                  <c:v>4.5</c:v>
                </c:pt>
                <c:pt idx="5898">
                  <c:v>4.5</c:v>
                </c:pt>
                <c:pt idx="5899">
                  <c:v>4.5</c:v>
                </c:pt>
                <c:pt idx="5900">
                  <c:v>4.5</c:v>
                </c:pt>
                <c:pt idx="5901">
                  <c:v>4.5</c:v>
                </c:pt>
                <c:pt idx="5902">
                  <c:v>4.5</c:v>
                </c:pt>
                <c:pt idx="5903">
                  <c:v>4.5</c:v>
                </c:pt>
                <c:pt idx="5904">
                  <c:v>4.5</c:v>
                </c:pt>
                <c:pt idx="5905">
                  <c:v>4.5</c:v>
                </c:pt>
                <c:pt idx="5906">
                  <c:v>4.5</c:v>
                </c:pt>
                <c:pt idx="5907">
                  <c:v>4.5</c:v>
                </c:pt>
                <c:pt idx="5908">
                  <c:v>4.5</c:v>
                </c:pt>
                <c:pt idx="5909">
                  <c:v>4.5</c:v>
                </c:pt>
                <c:pt idx="5910">
                  <c:v>4.5</c:v>
                </c:pt>
                <c:pt idx="5911">
                  <c:v>4.5</c:v>
                </c:pt>
                <c:pt idx="5912">
                  <c:v>4.5</c:v>
                </c:pt>
                <c:pt idx="5913">
                  <c:v>4.5</c:v>
                </c:pt>
                <c:pt idx="5914">
                  <c:v>4.5</c:v>
                </c:pt>
                <c:pt idx="5915">
                  <c:v>4.5</c:v>
                </c:pt>
                <c:pt idx="5916">
                  <c:v>4.5</c:v>
                </c:pt>
                <c:pt idx="5917">
                  <c:v>4.5</c:v>
                </c:pt>
                <c:pt idx="5918">
                  <c:v>4.5</c:v>
                </c:pt>
                <c:pt idx="5919">
                  <c:v>4.5</c:v>
                </c:pt>
                <c:pt idx="5920">
                  <c:v>4.5</c:v>
                </c:pt>
                <c:pt idx="5921">
                  <c:v>4.5</c:v>
                </c:pt>
                <c:pt idx="5922">
                  <c:v>4.5</c:v>
                </c:pt>
                <c:pt idx="5923">
                  <c:v>4.5</c:v>
                </c:pt>
                <c:pt idx="5924">
                  <c:v>4.5</c:v>
                </c:pt>
                <c:pt idx="5925">
                  <c:v>4.5</c:v>
                </c:pt>
                <c:pt idx="5926">
                  <c:v>4.5</c:v>
                </c:pt>
                <c:pt idx="5927">
                  <c:v>4.5</c:v>
                </c:pt>
                <c:pt idx="5928">
                  <c:v>4.5</c:v>
                </c:pt>
                <c:pt idx="5929">
                  <c:v>4.5</c:v>
                </c:pt>
                <c:pt idx="5930">
                  <c:v>4.5</c:v>
                </c:pt>
                <c:pt idx="5931">
                  <c:v>4.5</c:v>
                </c:pt>
                <c:pt idx="5932">
                  <c:v>4.5</c:v>
                </c:pt>
                <c:pt idx="5933">
                  <c:v>4.5</c:v>
                </c:pt>
                <c:pt idx="5934">
                  <c:v>4.5</c:v>
                </c:pt>
                <c:pt idx="5935">
                  <c:v>4.5</c:v>
                </c:pt>
                <c:pt idx="5936">
                  <c:v>4.5</c:v>
                </c:pt>
                <c:pt idx="5937">
                  <c:v>4.5</c:v>
                </c:pt>
                <c:pt idx="5938">
                  <c:v>4.5</c:v>
                </c:pt>
                <c:pt idx="5939">
                  <c:v>4.5</c:v>
                </c:pt>
                <c:pt idx="5940">
                  <c:v>4.5</c:v>
                </c:pt>
                <c:pt idx="5941">
                  <c:v>4.5</c:v>
                </c:pt>
                <c:pt idx="5942">
                  <c:v>4.5</c:v>
                </c:pt>
                <c:pt idx="5943">
                  <c:v>4.5</c:v>
                </c:pt>
                <c:pt idx="5944">
                  <c:v>4.5</c:v>
                </c:pt>
                <c:pt idx="5945">
                  <c:v>4.5</c:v>
                </c:pt>
                <c:pt idx="5946">
                  <c:v>4.5</c:v>
                </c:pt>
                <c:pt idx="5947">
                  <c:v>4.5</c:v>
                </c:pt>
                <c:pt idx="5948">
                  <c:v>4.5</c:v>
                </c:pt>
                <c:pt idx="5949">
                  <c:v>4.5</c:v>
                </c:pt>
                <c:pt idx="5950">
                  <c:v>4.5</c:v>
                </c:pt>
                <c:pt idx="5951">
                  <c:v>4.5</c:v>
                </c:pt>
                <c:pt idx="5952">
                  <c:v>4.5</c:v>
                </c:pt>
                <c:pt idx="5953">
                  <c:v>4.5</c:v>
                </c:pt>
                <c:pt idx="5954">
                  <c:v>4.5</c:v>
                </c:pt>
                <c:pt idx="5955">
                  <c:v>4.5</c:v>
                </c:pt>
                <c:pt idx="5956">
                  <c:v>4.5</c:v>
                </c:pt>
                <c:pt idx="5957">
                  <c:v>4.5</c:v>
                </c:pt>
                <c:pt idx="5958">
                  <c:v>4.5</c:v>
                </c:pt>
                <c:pt idx="5959">
                  <c:v>4.5</c:v>
                </c:pt>
                <c:pt idx="5960">
                  <c:v>4.5</c:v>
                </c:pt>
                <c:pt idx="5961">
                  <c:v>4.5</c:v>
                </c:pt>
                <c:pt idx="5962">
                  <c:v>4.5</c:v>
                </c:pt>
                <c:pt idx="5963">
                  <c:v>4.5</c:v>
                </c:pt>
                <c:pt idx="5964">
                  <c:v>4.5</c:v>
                </c:pt>
                <c:pt idx="5965">
                  <c:v>4.5</c:v>
                </c:pt>
                <c:pt idx="5966">
                  <c:v>4.5</c:v>
                </c:pt>
                <c:pt idx="5967">
                  <c:v>4.5</c:v>
                </c:pt>
                <c:pt idx="5968">
                  <c:v>4.5</c:v>
                </c:pt>
                <c:pt idx="5969">
                  <c:v>4.5</c:v>
                </c:pt>
                <c:pt idx="5970">
                  <c:v>4.5</c:v>
                </c:pt>
                <c:pt idx="5971">
                  <c:v>4.5</c:v>
                </c:pt>
                <c:pt idx="5972">
                  <c:v>4.5</c:v>
                </c:pt>
                <c:pt idx="5973">
                  <c:v>4.5</c:v>
                </c:pt>
                <c:pt idx="5974">
                  <c:v>4.5</c:v>
                </c:pt>
                <c:pt idx="5975">
                  <c:v>4.5</c:v>
                </c:pt>
                <c:pt idx="5976">
                  <c:v>4.5</c:v>
                </c:pt>
                <c:pt idx="5977">
                  <c:v>4.5</c:v>
                </c:pt>
                <c:pt idx="5978">
                  <c:v>4.5</c:v>
                </c:pt>
                <c:pt idx="5979">
                  <c:v>4.5</c:v>
                </c:pt>
                <c:pt idx="5980">
                  <c:v>4.5</c:v>
                </c:pt>
                <c:pt idx="5981">
                  <c:v>4.5</c:v>
                </c:pt>
                <c:pt idx="5982">
                  <c:v>4.5</c:v>
                </c:pt>
                <c:pt idx="5983">
                  <c:v>4.5</c:v>
                </c:pt>
                <c:pt idx="5984">
                  <c:v>4.5</c:v>
                </c:pt>
                <c:pt idx="5985">
                  <c:v>4.5</c:v>
                </c:pt>
                <c:pt idx="5986">
                  <c:v>4.5</c:v>
                </c:pt>
                <c:pt idx="5987">
                  <c:v>4.5</c:v>
                </c:pt>
                <c:pt idx="5988">
                  <c:v>4.5</c:v>
                </c:pt>
                <c:pt idx="5989">
                  <c:v>4.5</c:v>
                </c:pt>
                <c:pt idx="5990">
                  <c:v>4.5</c:v>
                </c:pt>
                <c:pt idx="5991">
                  <c:v>4.5</c:v>
                </c:pt>
                <c:pt idx="5992">
                  <c:v>4.5</c:v>
                </c:pt>
                <c:pt idx="5993">
                  <c:v>4.5</c:v>
                </c:pt>
                <c:pt idx="5994">
                  <c:v>4.5</c:v>
                </c:pt>
                <c:pt idx="5995">
                  <c:v>4.5</c:v>
                </c:pt>
                <c:pt idx="5996">
                  <c:v>4.5</c:v>
                </c:pt>
                <c:pt idx="5997">
                  <c:v>4.5</c:v>
                </c:pt>
                <c:pt idx="5998">
                  <c:v>4.5</c:v>
                </c:pt>
                <c:pt idx="5999">
                  <c:v>4.5</c:v>
                </c:pt>
                <c:pt idx="6000">
                  <c:v>4.5</c:v>
                </c:pt>
                <c:pt idx="6001">
                  <c:v>4.5</c:v>
                </c:pt>
                <c:pt idx="6002">
                  <c:v>4.5</c:v>
                </c:pt>
                <c:pt idx="6003">
                  <c:v>4.5</c:v>
                </c:pt>
                <c:pt idx="6004">
                  <c:v>4.5</c:v>
                </c:pt>
                <c:pt idx="6005">
                  <c:v>4.5</c:v>
                </c:pt>
                <c:pt idx="6006">
                  <c:v>4.5</c:v>
                </c:pt>
                <c:pt idx="6007">
                  <c:v>4.5</c:v>
                </c:pt>
                <c:pt idx="6008">
                  <c:v>4.5</c:v>
                </c:pt>
                <c:pt idx="6009">
                  <c:v>4.5</c:v>
                </c:pt>
                <c:pt idx="6010">
                  <c:v>4.5</c:v>
                </c:pt>
                <c:pt idx="6011">
                  <c:v>4.5</c:v>
                </c:pt>
                <c:pt idx="6012">
                  <c:v>4.5</c:v>
                </c:pt>
                <c:pt idx="6013">
                  <c:v>4.5</c:v>
                </c:pt>
                <c:pt idx="6014">
                  <c:v>4.5</c:v>
                </c:pt>
                <c:pt idx="6015">
                  <c:v>4.5</c:v>
                </c:pt>
                <c:pt idx="6016">
                  <c:v>4.5</c:v>
                </c:pt>
                <c:pt idx="6017">
                  <c:v>4.5</c:v>
                </c:pt>
                <c:pt idx="6018">
                  <c:v>4.5</c:v>
                </c:pt>
                <c:pt idx="6019">
                  <c:v>4.5</c:v>
                </c:pt>
                <c:pt idx="6020">
                  <c:v>4.5</c:v>
                </c:pt>
                <c:pt idx="6021">
                  <c:v>4.5</c:v>
                </c:pt>
                <c:pt idx="6022">
                  <c:v>4.5</c:v>
                </c:pt>
                <c:pt idx="6023">
                  <c:v>4.5</c:v>
                </c:pt>
                <c:pt idx="6024">
                  <c:v>4.5</c:v>
                </c:pt>
                <c:pt idx="6025">
                  <c:v>4.5</c:v>
                </c:pt>
                <c:pt idx="6026">
                  <c:v>4.5</c:v>
                </c:pt>
                <c:pt idx="6027">
                  <c:v>4.5</c:v>
                </c:pt>
                <c:pt idx="6028">
                  <c:v>4.5</c:v>
                </c:pt>
                <c:pt idx="6029">
                  <c:v>4.5</c:v>
                </c:pt>
                <c:pt idx="6030">
                  <c:v>4.5</c:v>
                </c:pt>
                <c:pt idx="6031">
                  <c:v>4.5</c:v>
                </c:pt>
                <c:pt idx="6032">
                  <c:v>4.5</c:v>
                </c:pt>
                <c:pt idx="6033">
                  <c:v>4.5</c:v>
                </c:pt>
                <c:pt idx="6034">
                  <c:v>4.5</c:v>
                </c:pt>
                <c:pt idx="6035">
                  <c:v>4.5</c:v>
                </c:pt>
                <c:pt idx="6036">
                  <c:v>4.5</c:v>
                </c:pt>
                <c:pt idx="6037">
                  <c:v>4.5</c:v>
                </c:pt>
                <c:pt idx="6038">
                  <c:v>4.5</c:v>
                </c:pt>
                <c:pt idx="6039">
                  <c:v>4.5</c:v>
                </c:pt>
                <c:pt idx="6040">
                  <c:v>4.5</c:v>
                </c:pt>
                <c:pt idx="6041">
                  <c:v>4.5</c:v>
                </c:pt>
                <c:pt idx="6042">
                  <c:v>4.5</c:v>
                </c:pt>
                <c:pt idx="6043">
                  <c:v>4.5</c:v>
                </c:pt>
                <c:pt idx="6044">
                  <c:v>4.5</c:v>
                </c:pt>
                <c:pt idx="6045">
                  <c:v>4.5</c:v>
                </c:pt>
                <c:pt idx="6046">
                  <c:v>4.5</c:v>
                </c:pt>
                <c:pt idx="6047">
                  <c:v>4.5</c:v>
                </c:pt>
                <c:pt idx="6048">
                  <c:v>4.5</c:v>
                </c:pt>
                <c:pt idx="6049">
                  <c:v>4.5</c:v>
                </c:pt>
                <c:pt idx="6050">
                  <c:v>4.5</c:v>
                </c:pt>
                <c:pt idx="6051">
                  <c:v>4.5</c:v>
                </c:pt>
                <c:pt idx="6052">
                  <c:v>4.5</c:v>
                </c:pt>
                <c:pt idx="6053">
                  <c:v>4.5</c:v>
                </c:pt>
                <c:pt idx="6054">
                  <c:v>4.5</c:v>
                </c:pt>
                <c:pt idx="6055">
                  <c:v>4.5</c:v>
                </c:pt>
                <c:pt idx="6056">
                  <c:v>4.5</c:v>
                </c:pt>
                <c:pt idx="6057">
                  <c:v>4.5</c:v>
                </c:pt>
                <c:pt idx="6058">
                  <c:v>4.5</c:v>
                </c:pt>
                <c:pt idx="6059">
                  <c:v>4.5</c:v>
                </c:pt>
                <c:pt idx="6060">
                  <c:v>4.5</c:v>
                </c:pt>
                <c:pt idx="6061">
                  <c:v>4.5</c:v>
                </c:pt>
                <c:pt idx="6062">
                  <c:v>4.5</c:v>
                </c:pt>
                <c:pt idx="6063">
                  <c:v>4.5</c:v>
                </c:pt>
                <c:pt idx="6064">
                  <c:v>4.5</c:v>
                </c:pt>
                <c:pt idx="6065">
                  <c:v>4.5</c:v>
                </c:pt>
                <c:pt idx="6066">
                  <c:v>4.5</c:v>
                </c:pt>
                <c:pt idx="6067">
                  <c:v>4.5</c:v>
                </c:pt>
                <c:pt idx="6068">
                  <c:v>4.5</c:v>
                </c:pt>
                <c:pt idx="6069">
                  <c:v>4.5</c:v>
                </c:pt>
                <c:pt idx="6070">
                  <c:v>4.5</c:v>
                </c:pt>
                <c:pt idx="6071">
                  <c:v>4.5</c:v>
                </c:pt>
                <c:pt idx="6072">
                  <c:v>4.5</c:v>
                </c:pt>
                <c:pt idx="6073">
                  <c:v>4.5</c:v>
                </c:pt>
                <c:pt idx="6074">
                  <c:v>4.5</c:v>
                </c:pt>
                <c:pt idx="6075">
                  <c:v>4.5</c:v>
                </c:pt>
                <c:pt idx="6076">
                  <c:v>4.5</c:v>
                </c:pt>
                <c:pt idx="6077">
                  <c:v>4.5</c:v>
                </c:pt>
                <c:pt idx="6078">
                  <c:v>4.5</c:v>
                </c:pt>
                <c:pt idx="6079">
                  <c:v>4.5</c:v>
                </c:pt>
                <c:pt idx="6080">
                  <c:v>4.5</c:v>
                </c:pt>
                <c:pt idx="6081">
                  <c:v>4.5</c:v>
                </c:pt>
                <c:pt idx="6082">
                  <c:v>4.5</c:v>
                </c:pt>
                <c:pt idx="6083">
                  <c:v>4.5</c:v>
                </c:pt>
                <c:pt idx="6084">
                  <c:v>4.5</c:v>
                </c:pt>
                <c:pt idx="6085">
                  <c:v>4.5</c:v>
                </c:pt>
                <c:pt idx="6086">
                  <c:v>4.5</c:v>
                </c:pt>
                <c:pt idx="6087">
                  <c:v>4.5</c:v>
                </c:pt>
                <c:pt idx="6088">
                  <c:v>4.5</c:v>
                </c:pt>
                <c:pt idx="6089">
                  <c:v>4.5</c:v>
                </c:pt>
                <c:pt idx="6090">
                  <c:v>4.5</c:v>
                </c:pt>
                <c:pt idx="6091">
                  <c:v>4.5</c:v>
                </c:pt>
                <c:pt idx="6092">
                  <c:v>4.5</c:v>
                </c:pt>
                <c:pt idx="6093">
                  <c:v>4.5</c:v>
                </c:pt>
                <c:pt idx="6094">
                  <c:v>4.5</c:v>
                </c:pt>
                <c:pt idx="6095">
                  <c:v>4.5</c:v>
                </c:pt>
                <c:pt idx="6096">
                  <c:v>4.5</c:v>
                </c:pt>
                <c:pt idx="6097">
                  <c:v>4.5</c:v>
                </c:pt>
                <c:pt idx="6098">
                  <c:v>4.5</c:v>
                </c:pt>
                <c:pt idx="6099">
                  <c:v>4.5</c:v>
                </c:pt>
                <c:pt idx="6100">
                  <c:v>4.5</c:v>
                </c:pt>
                <c:pt idx="6101">
                  <c:v>4.5</c:v>
                </c:pt>
                <c:pt idx="6102">
                  <c:v>4.5</c:v>
                </c:pt>
                <c:pt idx="6103">
                  <c:v>4.5</c:v>
                </c:pt>
                <c:pt idx="6104">
                  <c:v>4.5</c:v>
                </c:pt>
                <c:pt idx="6105">
                  <c:v>4.5</c:v>
                </c:pt>
                <c:pt idx="6106">
                  <c:v>4.5</c:v>
                </c:pt>
                <c:pt idx="6107">
                  <c:v>4.5</c:v>
                </c:pt>
                <c:pt idx="6108">
                  <c:v>4.5</c:v>
                </c:pt>
                <c:pt idx="6109">
                  <c:v>4.5</c:v>
                </c:pt>
                <c:pt idx="6110">
                  <c:v>4.5</c:v>
                </c:pt>
                <c:pt idx="6111">
                  <c:v>4.5</c:v>
                </c:pt>
                <c:pt idx="6112">
                  <c:v>4.5</c:v>
                </c:pt>
                <c:pt idx="6113">
                  <c:v>4.5</c:v>
                </c:pt>
                <c:pt idx="6114">
                  <c:v>4.5</c:v>
                </c:pt>
                <c:pt idx="6115">
                  <c:v>4.5</c:v>
                </c:pt>
                <c:pt idx="6116">
                  <c:v>4.5</c:v>
                </c:pt>
                <c:pt idx="6117">
                  <c:v>4.5</c:v>
                </c:pt>
                <c:pt idx="6118">
                  <c:v>4.5</c:v>
                </c:pt>
                <c:pt idx="6119">
                  <c:v>4.5</c:v>
                </c:pt>
                <c:pt idx="6120">
                  <c:v>4.5</c:v>
                </c:pt>
                <c:pt idx="6121">
                  <c:v>4.5</c:v>
                </c:pt>
                <c:pt idx="6122">
                  <c:v>4.5</c:v>
                </c:pt>
                <c:pt idx="6123">
                  <c:v>4.5</c:v>
                </c:pt>
                <c:pt idx="6124">
                  <c:v>4.5</c:v>
                </c:pt>
                <c:pt idx="6125">
                  <c:v>4.5</c:v>
                </c:pt>
                <c:pt idx="6126">
                  <c:v>4.5</c:v>
                </c:pt>
                <c:pt idx="6127">
                  <c:v>4.5</c:v>
                </c:pt>
                <c:pt idx="6128">
                  <c:v>4.5</c:v>
                </c:pt>
                <c:pt idx="6129">
                  <c:v>4.5</c:v>
                </c:pt>
                <c:pt idx="6130">
                  <c:v>4.5</c:v>
                </c:pt>
                <c:pt idx="6131">
                  <c:v>4.5</c:v>
                </c:pt>
                <c:pt idx="6132">
                  <c:v>4.5</c:v>
                </c:pt>
                <c:pt idx="6133">
                  <c:v>4.5</c:v>
                </c:pt>
                <c:pt idx="6134">
                  <c:v>4.5</c:v>
                </c:pt>
                <c:pt idx="6135">
                  <c:v>4.5</c:v>
                </c:pt>
                <c:pt idx="6136">
                  <c:v>4.5</c:v>
                </c:pt>
                <c:pt idx="6137">
                  <c:v>4.5</c:v>
                </c:pt>
                <c:pt idx="6138">
                  <c:v>4.5</c:v>
                </c:pt>
                <c:pt idx="6139">
                  <c:v>4.5</c:v>
                </c:pt>
                <c:pt idx="6140">
                  <c:v>4.5</c:v>
                </c:pt>
                <c:pt idx="6141">
                  <c:v>4.5</c:v>
                </c:pt>
                <c:pt idx="6142">
                  <c:v>4.5</c:v>
                </c:pt>
                <c:pt idx="6143">
                  <c:v>4.5</c:v>
                </c:pt>
                <c:pt idx="6144">
                  <c:v>4.5</c:v>
                </c:pt>
                <c:pt idx="6145">
                  <c:v>4.5</c:v>
                </c:pt>
                <c:pt idx="6146">
                  <c:v>4.5</c:v>
                </c:pt>
                <c:pt idx="6147">
                  <c:v>4.5</c:v>
                </c:pt>
                <c:pt idx="6148">
                  <c:v>4.5</c:v>
                </c:pt>
                <c:pt idx="6149">
                  <c:v>4.5</c:v>
                </c:pt>
                <c:pt idx="6150">
                  <c:v>4.5</c:v>
                </c:pt>
                <c:pt idx="6151">
                  <c:v>4.5</c:v>
                </c:pt>
                <c:pt idx="6152">
                  <c:v>4.5</c:v>
                </c:pt>
                <c:pt idx="6153">
                  <c:v>4.5</c:v>
                </c:pt>
                <c:pt idx="6154">
                  <c:v>4.5</c:v>
                </c:pt>
                <c:pt idx="6155">
                  <c:v>4.5</c:v>
                </c:pt>
                <c:pt idx="6156">
                  <c:v>4.5</c:v>
                </c:pt>
                <c:pt idx="6157">
                  <c:v>4.5</c:v>
                </c:pt>
                <c:pt idx="6158">
                  <c:v>4.5</c:v>
                </c:pt>
                <c:pt idx="6159">
                  <c:v>4.5</c:v>
                </c:pt>
                <c:pt idx="6160">
                  <c:v>4.5</c:v>
                </c:pt>
                <c:pt idx="6161">
                  <c:v>4.5</c:v>
                </c:pt>
                <c:pt idx="6162">
                  <c:v>4.5</c:v>
                </c:pt>
                <c:pt idx="6163">
                  <c:v>4.5</c:v>
                </c:pt>
                <c:pt idx="6164">
                  <c:v>4.5</c:v>
                </c:pt>
                <c:pt idx="6165">
                  <c:v>4.5</c:v>
                </c:pt>
                <c:pt idx="6166">
                  <c:v>4.5</c:v>
                </c:pt>
                <c:pt idx="6167">
                  <c:v>4.5</c:v>
                </c:pt>
                <c:pt idx="6168">
                  <c:v>4.5</c:v>
                </c:pt>
                <c:pt idx="6169">
                  <c:v>4.5</c:v>
                </c:pt>
                <c:pt idx="6170">
                  <c:v>4.5</c:v>
                </c:pt>
                <c:pt idx="6171">
                  <c:v>4.5</c:v>
                </c:pt>
                <c:pt idx="6172">
                  <c:v>4.5</c:v>
                </c:pt>
                <c:pt idx="6173">
                  <c:v>4.5</c:v>
                </c:pt>
                <c:pt idx="6174">
                  <c:v>4.5</c:v>
                </c:pt>
                <c:pt idx="6175">
                  <c:v>4.5</c:v>
                </c:pt>
                <c:pt idx="6176">
                  <c:v>4.5</c:v>
                </c:pt>
                <c:pt idx="6177">
                  <c:v>4.5</c:v>
                </c:pt>
                <c:pt idx="6178">
                  <c:v>4.5</c:v>
                </c:pt>
                <c:pt idx="6179">
                  <c:v>4.5</c:v>
                </c:pt>
                <c:pt idx="6180">
                  <c:v>4.5</c:v>
                </c:pt>
                <c:pt idx="6181">
                  <c:v>4.5</c:v>
                </c:pt>
                <c:pt idx="6182">
                  <c:v>4.5</c:v>
                </c:pt>
                <c:pt idx="6183">
                  <c:v>4.5</c:v>
                </c:pt>
                <c:pt idx="6184">
                  <c:v>4.5</c:v>
                </c:pt>
                <c:pt idx="6185">
                  <c:v>4.5</c:v>
                </c:pt>
                <c:pt idx="6186">
                  <c:v>4.5</c:v>
                </c:pt>
                <c:pt idx="6187">
                  <c:v>4.5</c:v>
                </c:pt>
                <c:pt idx="6188">
                  <c:v>4.5</c:v>
                </c:pt>
                <c:pt idx="6189">
                  <c:v>4.5</c:v>
                </c:pt>
                <c:pt idx="6190">
                  <c:v>4.5</c:v>
                </c:pt>
                <c:pt idx="6191">
                  <c:v>4.5</c:v>
                </c:pt>
                <c:pt idx="6192">
                  <c:v>4.5</c:v>
                </c:pt>
                <c:pt idx="6193">
                  <c:v>4.5</c:v>
                </c:pt>
                <c:pt idx="6194">
                  <c:v>4.5</c:v>
                </c:pt>
                <c:pt idx="6195">
                  <c:v>4.5</c:v>
                </c:pt>
                <c:pt idx="6196">
                  <c:v>4.5</c:v>
                </c:pt>
                <c:pt idx="6197">
                  <c:v>4.5</c:v>
                </c:pt>
                <c:pt idx="6198">
                  <c:v>4.5</c:v>
                </c:pt>
                <c:pt idx="6199">
                  <c:v>4.5</c:v>
                </c:pt>
                <c:pt idx="6200">
                  <c:v>4.5</c:v>
                </c:pt>
                <c:pt idx="6201">
                  <c:v>4.5</c:v>
                </c:pt>
                <c:pt idx="6202">
                  <c:v>4.5</c:v>
                </c:pt>
                <c:pt idx="6203">
                  <c:v>4.5</c:v>
                </c:pt>
                <c:pt idx="6204">
                  <c:v>4.5</c:v>
                </c:pt>
                <c:pt idx="6205">
                  <c:v>4.5</c:v>
                </c:pt>
                <c:pt idx="6206">
                  <c:v>4.5</c:v>
                </c:pt>
                <c:pt idx="6207">
                  <c:v>4.5</c:v>
                </c:pt>
                <c:pt idx="6208">
                  <c:v>4.5</c:v>
                </c:pt>
                <c:pt idx="6209">
                  <c:v>4.5</c:v>
                </c:pt>
                <c:pt idx="6210">
                  <c:v>4.5</c:v>
                </c:pt>
                <c:pt idx="6211">
                  <c:v>4.5</c:v>
                </c:pt>
                <c:pt idx="6212">
                  <c:v>4.5</c:v>
                </c:pt>
                <c:pt idx="6213">
                  <c:v>4.5</c:v>
                </c:pt>
                <c:pt idx="6214">
                  <c:v>4.5</c:v>
                </c:pt>
                <c:pt idx="6215">
                  <c:v>4.5</c:v>
                </c:pt>
                <c:pt idx="6216">
                  <c:v>4.5</c:v>
                </c:pt>
                <c:pt idx="6217">
                  <c:v>4.5</c:v>
                </c:pt>
                <c:pt idx="6218">
                  <c:v>4.5</c:v>
                </c:pt>
                <c:pt idx="6219">
                  <c:v>4.5</c:v>
                </c:pt>
                <c:pt idx="6220">
                  <c:v>4.5</c:v>
                </c:pt>
                <c:pt idx="6221">
                  <c:v>4.5</c:v>
                </c:pt>
                <c:pt idx="6222">
                  <c:v>4.5</c:v>
                </c:pt>
                <c:pt idx="6223">
                  <c:v>4.5</c:v>
                </c:pt>
                <c:pt idx="6224">
                  <c:v>4.5</c:v>
                </c:pt>
                <c:pt idx="6225">
                  <c:v>4.5</c:v>
                </c:pt>
                <c:pt idx="6226">
                  <c:v>4.5</c:v>
                </c:pt>
                <c:pt idx="6227">
                  <c:v>4.5</c:v>
                </c:pt>
                <c:pt idx="6228">
                  <c:v>4.5</c:v>
                </c:pt>
                <c:pt idx="6229">
                  <c:v>4.5</c:v>
                </c:pt>
                <c:pt idx="6230">
                  <c:v>4.5</c:v>
                </c:pt>
                <c:pt idx="6231">
                  <c:v>4.5</c:v>
                </c:pt>
                <c:pt idx="6232">
                  <c:v>4.5</c:v>
                </c:pt>
                <c:pt idx="6233">
                  <c:v>4.5</c:v>
                </c:pt>
                <c:pt idx="6234">
                  <c:v>4.5</c:v>
                </c:pt>
                <c:pt idx="6235">
                  <c:v>4.5</c:v>
                </c:pt>
                <c:pt idx="6236">
                  <c:v>4.5</c:v>
                </c:pt>
                <c:pt idx="6237">
                  <c:v>4.5</c:v>
                </c:pt>
                <c:pt idx="6238">
                  <c:v>4.5</c:v>
                </c:pt>
                <c:pt idx="6239">
                  <c:v>4.5</c:v>
                </c:pt>
                <c:pt idx="6240">
                  <c:v>4.5</c:v>
                </c:pt>
                <c:pt idx="6241">
                  <c:v>4.5</c:v>
                </c:pt>
                <c:pt idx="6242">
                  <c:v>4.5</c:v>
                </c:pt>
                <c:pt idx="6243">
                  <c:v>4.5</c:v>
                </c:pt>
                <c:pt idx="6244">
                  <c:v>4.5</c:v>
                </c:pt>
                <c:pt idx="6245">
                  <c:v>4.5</c:v>
                </c:pt>
                <c:pt idx="6246">
                  <c:v>4.5</c:v>
                </c:pt>
                <c:pt idx="6247">
                  <c:v>4.5</c:v>
                </c:pt>
                <c:pt idx="6248">
                  <c:v>4.5</c:v>
                </c:pt>
                <c:pt idx="6249">
                  <c:v>4.5</c:v>
                </c:pt>
                <c:pt idx="6250">
                  <c:v>4.5</c:v>
                </c:pt>
                <c:pt idx="6251">
                  <c:v>4.5</c:v>
                </c:pt>
                <c:pt idx="6252">
                  <c:v>4.5</c:v>
                </c:pt>
                <c:pt idx="6253">
                  <c:v>4.5</c:v>
                </c:pt>
                <c:pt idx="6254">
                  <c:v>4.5</c:v>
                </c:pt>
                <c:pt idx="6255">
                  <c:v>4.5</c:v>
                </c:pt>
                <c:pt idx="6256">
                  <c:v>4.5</c:v>
                </c:pt>
                <c:pt idx="6257">
                  <c:v>4.5</c:v>
                </c:pt>
                <c:pt idx="6258">
                  <c:v>4.5</c:v>
                </c:pt>
                <c:pt idx="6259">
                  <c:v>4.5</c:v>
                </c:pt>
                <c:pt idx="6260">
                  <c:v>4.5</c:v>
                </c:pt>
                <c:pt idx="6261">
                  <c:v>4.5</c:v>
                </c:pt>
                <c:pt idx="6262">
                  <c:v>4.5</c:v>
                </c:pt>
                <c:pt idx="6263">
                  <c:v>4.5</c:v>
                </c:pt>
                <c:pt idx="6264">
                  <c:v>4.5</c:v>
                </c:pt>
                <c:pt idx="6265">
                  <c:v>4.5</c:v>
                </c:pt>
                <c:pt idx="6266">
                  <c:v>4.5</c:v>
                </c:pt>
                <c:pt idx="6267">
                  <c:v>4.5</c:v>
                </c:pt>
                <c:pt idx="6268">
                  <c:v>4.5</c:v>
                </c:pt>
                <c:pt idx="6269">
                  <c:v>4.5</c:v>
                </c:pt>
                <c:pt idx="6270">
                  <c:v>4.5</c:v>
                </c:pt>
                <c:pt idx="6271">
                  <c:v>4.5</c:v>
                </c:pt>
                <c:pt idx="6272">
                  <c:v>4.5</c:v>
                </c:pt>
                <c:pt idx="6273">
                  <c:v>4.5</c:v>
                </c:pt>
                <c:pt idx="6274">
                  <c:v>4.5</c:v>
                </c:pt>
                <c:pt idx="6275">
                  <c:v>4.5</c:v>
                </c:pt>
                <c:pt idx="6276">
                  <c:v>4.5</c:v>
                </c:pt>
                <c:pt idx="6277">
                  <c:v>4.5</c:v>
                </c:pt>
                <c:pt idx="6278">
                  <c:v>4.5</c:v>
                </c:pt>
                <c:pt idx="6279">
                  <c:v>4.5</c:v>
                </c:pt>
                <c:pt idx="6280">
                  <c:v>4.5</c:v>
                </c:pt>
                <c:pt idx="6281">
                  <c:v>4.5</c:v>
                </c:pt>
                <c:pt idx="6282">
                  <c:v>4.5</c:v>
                </c:pt>
                <c:pt idx="6283">
                  <c:v>4.5</c:v>
                </c:pt>
                <c:pt idx="6284">
                  <c:v>4.5</c:v>
                </c:pt>
                <c:pt idx="6285">
                  <c:v>4.5</c:v>
                </c:pt>
                <c:pt idx="6286">
                  <c:v>4.5</c:v>
                </c:pt>
                <c:pt idx="6287">
                  <c:v>4.5</c:v>
                </c:pt>
                <c:pt idx="6288">
                  <c:v>4.5</c:v>
                </c:pt>
                <c:pt idx="6289">
                  <c:v>4.5</c:v>
                </c:pt>
                <c:pt idx="6290">
                  <c:v>4.5</c:v>
                </c:pt>
                <c:pt idx="6291">
                  <c:v>4.5</c:v>
                </c:pt>
                <c:pt idx="6292">
                  <c:v>4.5</c:v>
                </c:pt>
                <c:pt idx="6293">
                  <c:v>4.5</c:v>
                </c:pt>
                <c:pt idx="6294">
                  <c:v>4.5</c:v>
                </c:pt>
                <c:pt idx="6295">
                  <c:v>4.5</c:v>
                </c:pt>
                <c:pt idx="6296">
                  <c:v>4.5</c:v>
                </c:pt>
                <c:pt idx="6297">
                  <c:v>4.5</c:v>
                </c:pt>
                <c:pt idx="6298">
                  <c:v>4.5</c:v>
                </c:pt>
                <c:pt idx="6299">
                  <c:v>4.5</c:v>
                </c:pt>
                <c:pt idx="6300">
                  <c:v>4.5</c:v>
                </c:pt>
                <c:pt idx="6301">
                  <c:v>4.5</c:v>
                </c:pt>
                <c:pt idx="6302">
                  <c:v>4.5</c:v>
                </c:pt>
                <c:pt idx="6303">
                  <c:v>4.5</c:v>
                </c:pt>
                <c:pt idx="6304">
                  <c:v>4.5</c:v>
                </c:pt>
              </c:numCache>
            </c:numRef>
          </c:xVal>
          <c:yVal>
            <c:numRef>
              <c:f>'Net Cost Cap Detailed'!$F$4:$F$6308</c:f>
              <c:numCache>
                <c:formatCode>General</c:formatCode>
                <c:ptCount val="6305"/>
                <c:pt idx="0" formatCode="_(* #,##0_);_(* \(#,##0\);_(* &quot;-&quot;??_);_(@_)">
                  <c:v>21.218967355379476</c:v>
                </c:pt>
                <c:pt idx="1051" formatCode="_(* #,##0_);_(* \(#,##0\);_(* &quot;-&quot;??_);_(@_)">
                  <c:v>14.81876282540011</c:v>
                </c:pt>
                <c:pt idx="2102" formatCode="_(* #,##0_);_(* \(#,##0\);_(* &quot;-&quot;??_);_(@_)">
                  <c:v>6.4002045299793897</c:v>
                </c:pt>
                <c:pt idx="3153" formatCode="_(* #,##0_);_(* \(#,##0\);_(* &quot;-&quot;??_);_(@_)">
                  <c:v>4.8556658410730078</c:v>
                </c:pt>
                <c:pt idx="4204" formatCode="_(* #,##0_);_(* \(#,##0\);_(* &quot;-&quot;??_);_(@_)">
                  <c:v>19.674428666473094</c:v>
                </c:pt>
                <c:pt idx="5255" formatCode="_(* #,##0_);_(* \(#,##0\);_(* &quot;-&quot;??_);_(@_)">
                  <c:v>-0.90636716084853575</c:v>
                </c:pt>
              </c:numCache>
            </c:numRef>
          </c:yVal>
          <c:smooth val="0"/>
          <c:extLst>
            <c:ext xmlns:c16="http://schemas.microsoft.com/office/drawing/2014/chart" uri="{C3380CC4-5D6E-409C-BE32-E72D297353CC}">
              <c16:uniqueId val="{00000002-CFC1-48D4-BE07-D9018C957F64}"/>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'Net Cost Cap Detailed'!$H$3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'Net Cost Cap Detailed'!$D$4:$D$6308</c:f>
              <c:numCache>
                <c:formatCode>General</c:formatCode>
                <c:ptCount val="6305"/>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6.5</c:v>
                </c:pt>
                <c:pt idx="3154">
                  <c:v>6.5</c:v>
                </c:pt>
                <c:pt idx="3155">
                  <c:v>6.5</c:v>
                </c:pt>
                <c:pt idx="3156">
                  <c:v>6.5</c:v>
                </c:pt>
                <c:pt idx="3157">
                  <c:v>6.5</c:v>
                </c:pt>
                <c:pt idx="3158">
                  <c:v>6.5</c:v>
                </c:pt>
                <c:pt idx="3159">
                  <c:v>6.5</c:v>
                </c:pt>
                <c:pt idx="3160">
                  <c:v>6.5</c:v>
                </c:pt>
                <c:pt idx="3161">
                  <c:v>6.5</c:v>
                </c:pt>
                <c:pt idx="3162">
                  <c:v>6.5</c:v>
                </c:pt>
                <c:pt idx="3163">
                  <c:v>6.5</c:v>
                </c:pt>
                <c:pt idx="3164">
                  <c:v>6.5</c:v>
                </c:pt>
                <c:pt idx="3165">
                  <c:v>6.5</c:v>
                </c:pt>
                <c:pt idx="3166">
                  <c:v>6.5</c:v>
                </c:pt>
                <c:pt idx="3167">
                  <c:v>6.5</c:v>
                </c:pt>
                <c:pt idx="3168">
                  <c:v>6.5</c:v>
                </c:pt>
                <c:pt idx="3169">
                  <c:v>6.5</c:v>
                </c:pt>
                <c:pt idx="3170">
                  <c:v>6.5</c:v>
                </c:pt>
                <c:pt idx="3171">
                  <c:v>6.5</c:v>
                </c:pt>
                <c:pt idx="3172">
                  <c:v>6.5</c:v>
                </c:pt>
                <c:pt idx="3173">
                  <c:v>6.5</c:v>
                </c:pt>
                <c:pt idx="3174">
                  <c:v>6.5</c:v>
                </c:pt>
                <c:pt idx="3175">
                  <c:v>6.5</c:v>
                </c:pt>
                <c:pt idx="3176">
                  <c:v>6.5</c:v>
                </c:pt>
                <c:pt idx="3177">
                  <c:v>6.5</c:v>
                </c:pt>
                <c:pt idx="3178">
                  <c:v>6.5</c:v>
                </c:pt>
                <c:pt idx="3179">
                  <c:v>6.5</c:v>
                </c:pt>
                <c:pt idx="3180">
                  <c:v>6.5</c:v>
                </c:pt>
                <c:pt idx="3181">
                  <c:v>6.5</c:v>
                </c:pt>
                <c:pt idx="3182">
                  <c:v>6.5</c:v>
                </c:pt>
                <c:pt idx="3183">
                  <c:v>6.5</c:v>
                </c:pt>
                <c:pt idx="3184">
                  <c:v>6.5</c:v>
                </c:pt>
                <c:pt idx="3185">
                  <c:v>6.5</c:v>
                </c:pt>
                <c:pt idx="3186">
                  <c:v>6.5</c:v>
                </c:pt>
                <c:pt idx="3187">
                  <c:v>6.5</c:v>
                </c:pt>
                <c:pt idx="3188">
                  <c:v>6.5</c:v>
                </c:pt>
                <c:pt idx="3189">
                  <c:v>6.5</c:v>
                </c:pt>
                <c:pt idx="3190">
                  <c:v>6.5</c:v>
                </c:pt>
                <c:pt idx="3191">
                  <c:v>6.5</c:v>
                </c:pt>
                <c:pt idx="3192">
                  <c:v>6.5</c:v>
                </c:pt>
                <c:pt idx="3193">
                  <c:v>6.5</c:v>
                </c:pt>
                <c:pt idx="3194">
                  <c:v>6.5</c:v>
                </c:pt>
                <c:pt idx="3195">
                  <c:v>6.5</c:v>
                </c:pt>
                <c:pt idx="3196">
                  <c:v>6.5</c:v>
                </c:pt>
                <c:pt idx="3197">
                  <c:v>6.5</c:v>
                </c:pt>
                <c:pt idx="3198">
                  <c:v>6.5</c:v>
                </c:pt>
                <c:pt idx="3199">
                  <c:v>6.5</c:v>
                </c:pt>
                <c:pt idx="3200">
                  <c:v>6.5</c:v>
                </c:pt>
                <c:pt idx="3201">
                  <c:v>6.5</c:v>
                </c:pt>
                <c:pt idx="3202">
                  <c:v>6.5</c:v>
                </c:pt>
                <c:pt idx="3203">
                  <c:v>6.5</c:v>
                </c:pt>
                <c:pt idx="3204">
                  <c:v>6.5</c:v>
                </c:pt>
                <c:pt idx="3205">
                  <c:v>6.5</c:v>
                </c:pt>
                <c:pt idx="3206">
                  <c:v>6.5</c:v>
                </c:pt>
                <c:pt idx="3207">
                  <c:v>6.5</c:v>
                </c:pt>
                <c:pt idx="3208">
                  <c:v>6.5</c:v>
                </c:pt>
                <c:pt idx="3209">
                  <c:v>6.5</c:v>
                </c:pt>
                <c:pt idx="3210">
                  <c:v>6.5</c:v>
                </c:pt>
                <c:pt idx="3211">
                  <c:v>6.5</c:v>
                </c:pt>
                <c:pt idx="3212">
                  <c:v>6.5</c:v>
                </c:pt>
                <c:pt idx="3213">
                  <c:v>6.5</c:v>
                </c:pt>
                <c:pt idx="3214">
                  <c:v>6.5</c:v>
                </c:pt>
                <c:pt idx="3215">
                  <c:v>6.5</c:v>
                </c:pt>
                <c:pt idx="3216">
                  <c:v>6.5</c:v>
                </c:pt>
                <c:pt idx="3217">
                  <c:v>6.5</c:v>
                </c:pt>
                <c:pt idx="3218">
                  <c:v>6.5</c:v>
                </c:pt>
                <c:pt idx="3219">
                  <c:v>6.5</c:v>
                </c:pt>
                <c:pt idx="3220">
                  <c:v>6.5</c:v>
                </c:pt>
                <c:pt idx="3221">
                  <c:v>6.5</c:v>
                </c:pt>
                <c:pt idx="3222">
                  <c:v>6.5</c:v>
                </c:pt>
                <c:pt idx="3223">
                  <c:v>6.5</c:v>
                </c:pt>
                <c:pt idx="3224">
                  <c:v>6.5</c:v>
                </c:pt>
                <c:pt idx="3225">
                  <c:v>6.5</c:v>
                </c:pt>
                <c:pt idx="3226">
                  <c:v>6.5</c:v>
                </c:pt>
                <c:pt idx="3227">
                  <c:v>6.5</c:v>
                </c:pt>
                <c:pt idx="3228">
                  <c:v>6.5</c:v>
                </c:pt>
                <c:pt idx="3229">
                  <c:v>6.5</c:v>
                </c:pt>
                <c:pt idx="3230">
                  <c:v>6.5</c:v>
                </c:pt>
                <c:pt idx="3231">
                  <c:v>6.5</c:v>
                </c:pt>
                <c:pt idx="3232">
                  <c:v>6.5</c:v>
                </c:pt>
                <c:pt idx="3233">
                  <c:v>6.5</c:v>
                </c:pt>
                <c:pt idx="3234">
                  <c:v>6.5</c:v>
                </c:pt>
                <c:pt idx="3235">
                  <c:v>6.5</c:v>
                </c:pt>
                <c:pt idx="3236">
                  <c:v>6.5</c:v>
                </c:pt>
                <c:pt idx="3237">
                  <c:v>6.5</c:v>
                </c:pt>
                <c:pt idx="3238">
                  <c:v>6.5</c:v>
                </c:pt>
                <c:pt idx="3239">
                  <c:v>6.5</c:v>
                </c:pt>
                <c:pt idx="3240">
                  <c:v>6.5</c:v>
                </c:pt>
                <c:pt idx="3241">
                  <c:v>6.5</c:v>
                </c:pt>
                <c:pt idx="3242">
                  <c:v>6.5</c:v>
                </c:pt>
                <c:pt idx="3243">
                  <c:v>6.5</c:v>
                </c:pt>
                <c:pt idx="3244">
                  <c:v>6.5</c:v>
                </c:pt>
                <c:pt idx="3245">
                  <c:v>6.5</c:v>
                </c:pt>
                <c:pt idx="3246">
                  <c:v>6.5</c:v>
                </c:pt>
                <c:pt idx="3247">
                  <c:v>6.5</c:v>
                </c:pt>
                <c:pt idx="3248">
                  <c:v>6.5</c:v>
                </c:pt>
                <c:pt idx="3249">
                  <c:v>6.5</c:v>
                </c:pt>
                <c:pt idx="3250">
                  <c:v>6.5</c:v>
                </c:pt>
                <c:pt idx="3251">
                  <c:v>6.5</c:v>
                </c:pt>
                <c:pt idx="3252">
                  <c:v>6.5</c:v>
                </c:pt>
                <c:pt idx="3253">
                  <c:v>6.5</c:v>
                </c:pt>
                <c:pt idx="3254">
                  <c:v>6.5</c:v>
                </c:pt>
                <c:pt idx="3255">
                  <c:v>6.5</c:v>
                </c:pt>
                <c:pt idx="3256">
                  <c:v>6.5</c:v>
                </c:pt>
                <c:pt idx="3257">
                  <c:v>6.5</c:v>
                </c:pt>
                <c:pt idx="3258">
                  <c:v>6.5</c:v>
                </c:pt>
                <c:pt idx="3259">
                  <c:v>6.5</c:v>
                </c:pt>
                <c:pt idx="3260">
                  <c:v>6.5</c:v>
                </c:pt>
                <c:pt idx="3261">
                  <c:v>6.5</c:v>
                </c:pt>
                <c:pt idx="3262">
                  <c:v>6.5</c:v>
                </c:pt>
                <c:pt idx="3263">
                  <c:v>6.5</c:v>
                </c:pt>
                <c:pt idx="3264">
                  <c:v>6.5</c:v>
                </c:pt>
                <c:pt idx="3265">
                  <c:v>6.5</c:v>
                </c:pt>
                <c:pt idx="3266">
                  <c:v>6.5</c:v>
                </c:pt>
                <c:pt idx="3267">
                  <c:v>6.5</c:v>
                </c:pt>
                <c:pt idx="3268">
                  <c:v>6.5</c:v>
                </c:pt>
                <c:pt idx="3269">
                  <c:v>6.5</c:v>
                </c:pt>
                <c:pt idx="3270">
                  <c:v>6.5</c:v>
                </c:pt>
                <c:pt idx="3271">
                  <c:v>6.5</c:v>
                </c:pt>
                <c:pt idx="3272">
                  <c:v>6.5</c:v>
                </c:pt>
                <c:pt idx="3273">
                  <c:v>6.5</c:v>
                </c:pt>
                <c:pt idx="3274">
                  <c:v>6.5</c:v>
                </c:pt>
                <c:pt idx="3275">
                  <c:v>6.5</c:v>
                </c:pt>
                <c:pt idx="3276">
                  <c:v>6.5</c:v>
                </c:pt>
                <c:pt idx="3277">
                  <c:v>6.5</c:v>
                </c:pt>
                <c:pt idx="3278">
                  <c:v>6.5</c:v>
                </c:pt>
                <c:pt idx="3279">
                  <c:v>6.5</c:v>
                </c:pt>
                <c:pt idx="3280">
                  <c:v>6.5</c:v>
                </c:pt>
                <c:pt idx="3281">
                  <c:v>6.5</c:v>
                </c:pt>
                <c:pt idx="3282">
                  <c:v>6.5</c:v>
                </c:pt>
                <c:pt idx="3283">
                  <c:v>6.5</c:v>
                </c:pt>
                <c:pt idx="3284">
                  <c:v>6.5</c:v>
                </c:pt>
                <c:pt idx="3285">
                  <c:v>6.5</c:v>
                </c:pt>
                <c:pt idx="3286">
                  <c:v>6.5</c:v>
                </c:pt>
                <c:pt idx="3287">
                  <c:v>6.5</c:v>
                </c:pt>
                <c:pt idx="3288">
                  <c:v>6.5</c:v>
                </c:pt>
                <c:pt idx="3289">
                  <c:v>6.5</c:v>
                </c:pt>
                <c:pt idx="3290">
                  <c:v>6.5</c:v>
                </c:pt>
                <c:pt idx="3291">
                  <c:v>6.5</c:v>
                </c:pt>
                <c:pt idx="3292">
                  <c:v>6.5</c:v>
                </c:pt>
                <c:pt idx="3293">
                  <c:v>6.5</c:v>
                </c:pt>
                <c:pt idx="3294">
                  <c:v>6.5</c:v>
                </c:pt>
                <c:pt idx="3295">
                  <c:v>6.5</c:v>
                </c:pt>
                <c:pt idx="3296">
                  <c:v>6.5</c:v>
                </c:pt>
                <c:pt idx="3297">
                  <c:v>6.5</c:v>
                </c:pt>
                <c:pt idx="3298">
                  <c:v>6.5</c:v>
                </c:pt>
                <c:pt idx="3299">
                  <c:v>6.5</c:v>
                </c:pt>
                <c:pt idx="3300">
                  <c:v>6.5</c:v>
                </c:pt>
                <c:pt idx="3301">
                  <c:v>6.5</c:v>
                </c:pt>
                <c:pt idx="3302">
                  <c:v>6.5</c:v>
                </c:pt>
                <c:pt idx="3303">
                  <c:v>6.5</c:v>
                </c:pt>
                <c:pt idx="3304">
                  <c:v>6.5</c:v>
                </c:pt>
                <c:pt idx="3305">
                  <c:v>6.5</c:v>
                </c:pt>
                <c:pt idx="3306">
                  <c:v>6.5</c:v>
                </c:pt>
                <c:pt idx="3307">
                  <c:v>6.5</c:v>
                </c:pt>
                <c:pt idx="3308">
                  <c:v>6.5</c:v>
                </c:pt>
                <c:pt idx="3309">
                  <c:v>6.5</c:v>
                </c:pt>
                <c:pt idx="3310">
                  <c:v>6.5</c:v>
                </c:pt>
                <c:pt idx="3311">
                  <c:v>6.5</c:v>
                </c:pt>
                <c:pt idx="3312">
                  <c:v>6.5</c:v>
                </c:pt>
                <c:pt idx="3313">
                  <c:v>6.5</c:v>
                </c:pt>
                <c:pt idx="3314">
                  <c:v>6.5</c:v>
                </c:pt>
                <c:pt idx="3315">
                  <c:v>6.5</c:v>
                </c:pt>
                <c:pt idx="3316">
                  <c:v>6.5</c:v>
                </c:pt>
                <c:pt idx="3317">
                  <c:v>6.5</c:v>
                </c:pt>
                <c:pt idx="3318">
                  <c:v>6.5</c:v>
                </c:pt>
                <c:pt idx="3319">
                  <c:v>6.5</c:v>
                </c:pt>
                <c:pt idx="3320">
                  <c:v>6.5</c:v>
                </c:pt>
                <c:pt idx="3321">
                  <c:v>6.5</c:v>
                </c:pt>
                <c:pt idx="3322">
                  <c:v>6.5</c:v>
                </c:pt>
                <c:pt idx="3323">
                  <c:v>6.5</c:v>
                </c:pt>
                <c:pt idx="3324">
                  <c:v>6.5</c:v>
                </c:pt>
                <c:pt idx="3325">
                  <c:v>6.5</c:v>
                </c:pt>
                <c:pt idx="3326">
                  <c:v>6.5</c:v>
                </c:pt>
                <c:pt idx="3327">
                  <c:v>6.5</c:v>
                </c:pt>
                <c:pt idx="3328">
                  <c:v>6.5</c:v>
                </c:pt>
                <c:pt idx="3329">
                  <c:v>6.5</c:v>
                </c:pt>
                <c:pt idx="3330">
                  <c:v>6.5</c:v>
                </c:pt>
                <c:pt idx="3331">
                  <c:v>6.5</c:v>
                </c:pt>
                <c:pt idx="3332">
                  <c:v>6.5</c:v>
                </c:pt>
                <c:pt idx="3333">
                  <c:v>6.5</c:v>
                </c:pt>
                <c:pt idx="3334">
                  <c:v>6.5</c:v>
                </c:pt>
                <c:pt idx="3335">
                  <c:v>6.5</c:v>
                </c:pt>
                <c:pt idx="3336">
                  <c:v>6.5</c:v>
                </c:pt>
                <c:pt idx="3337">
                  <c:v>6.5</c:v>
                </c:pt>
                <c:pt idx="3338">
                  <c:v>6.5</c:v>
                </c:pt>
                <c:pt idx="3339">
                  <c:v>6.5</c:v>
                </c:pt>
                <c:pt idx="3340">
                  <c:v>6.5</c:v>
                </c:pt>
                <c:pt idx="3341">
                  <c:v>6.5</c:v>
                </c:pt>
                <c:pt idx="3342">
                  <c:v>6.5</c:v>
                </c:pt>
                <c:pt idx="3343">
                  <c:v>6.5</c:v>
                </c:pt>
                <c:pt idx="3344">
                  <c:v>6.5</c:v>
                </c:pt>
                <c:pt idx="3345">
                  <c:v>6.5</c:v>
                </c:pt>
                <c:pt idx="3346">
                  <c:v>6.5</c:v>
                </c:pt>
                <c:pt idx="3347">
                  <c:v>6.5</c:v>
                </c:pt>
                <c:pt idx="3348">
                  <c:v>6.5</c:v>
                </c:pt>
                <c:pt idx="3349">
                  <c:v>6.5</c:v>
                </c:pt>
                <c:pt idx="3350">
                  <c:v>6.5</c:v>
                </c:pt>
                <c:pt idx="3351">
                  <c:v>6.5</c:v>
                </c:pt>
                <c:pt idx="3352">
                  <c:v>6.5</c:v>
                </c:pt>
                <c:pt idx="3353">
                  <c:v>6.5</c:v>
                </c:pt>
                <c:pt idx="3354">
                  <c:v>6.5</c:v>
                </c:pt>
                <c:pt idx="3355">
                  <c:v>6.5</c:v>
                </c:pt>
                <c:pt idx="3356">
                  <c:v>6.5</c:v>
                </c:pt>
                <c:pt idx="3357">
                  <c:v>6.5</c:v>
                </c:pt>
                <c:pt idx="3358">
                  <c:v>6.5</c:v>
                </c:pt>
                <c:pt idx="3359">
                  <c:v>6.5</c:v>
                </c:pt>
                <c:pt idx="3360">
                  <c:v>6.5</c:v>
                </c:pt>
                <c:pt idx="3361">
                  <c:v>6.5</c:v>
                </c:pt>
                <c:pt idx="3362">
                  <c:v>6.5</c:v>
                </c:pt>
                <c:pt idx="3363">
                  <c:v>6.5</c:v>
                </c:pt>
                <c:pt idx="3364">
                  <c:v>6.5</c:v>
                </c:pt>
                <c:pt idx="3365">
                  <c:v>6.5</c:v>
                </c:pt>
                <c:pt idx="3366">
                  <c:v>6.5</c:v>
                </c:pt>
                <c:pt idx="3367">
                  <c:v>6.5</c:v>
                </c:pt>
                <c:pt idx="3368">
                  <c:v>6.5</c:v>
                </c:pt>
                <c:pt idx="3369">
                  <c:v>6.5</c:v>
                </c:pt>
                <c:pt idx="3370">
                  <c:v>6.5</c:v>
                </c:pt>
                <c:pt idx="3371">
                  <c:v>6.5</c:v>
                </c:pt>
                <c:pt idx="3372">
                  <c:v>6.5</c:v>
                </c:pt>
                <c:pt idx="3373">
                  <c:v>6.5</c:v>
                </c:pt>
                <c:pt idx="3374">
                  <c:v>6.5</c:v>
                </c:pt>
                <c:pt idx="3375">
                  <c:v>6.5</c:v>
                </c:pt>
                <c:pt idx="3376">
                  <c:v>6.5</c:v>
                </c:pt>
                <c:pt idx="3377">
                  <c:v>6.5</c:v>
                </c:pt>
                <c:pt idx="3378">
                  <c:v>6.5</c:v>
                </c:pt>
                <c:pt idx="3379">
                  <c:v>6.5</c:v>
                </c:pt>
                <c:pt idx="3380">
                  <c:v>6.5</c:v>
                </c:pt>
                <c:pt idx="3381">
                  <c:v>6.5</c:v>
                </c:pt>
                <c:pt idx="3382">
                  <c:v>6.5</c:v>
                </c:pt>
                <c:pt idx="3383">
                  <c:v>6.5</c:v>
                </c:pt>
                <c:pt idx="3384">
                  <c:v>6.5</c:v>
                </c:pt>
                <c:pt idx="3385">
                  <c:v>6.5</c:v>
                </c:pt>
                <c:pt idx="3386">
                  <c:v>6.5</c:v>
                </c:pt>
                <c:pt idx="3387">
                  <c:v>6.5</c:v>
                </c:pt>
                <c:pt idx="3388">
                  <c:v>6.5</c:v>
                </c:pt>
                <c:pt idx="3389">
                  <c:v>6.5</c:v>
                </c:pt>
                <c:pt idx="3390">
                  <c:v>6.5</c:v>
                </c:pt>
                <c:pt idx="3391">
                  <c:v>6.5</c:v>
                </c:pt>
                <c:pt idx="3392">
                  <c:v>6.5</c:v>
                </c:pt>
                <c:pt idx="3393">
                  <c:v>6.5</c:v>
                </c:pt>
                <c:pt idx="3394">
                  <c:v>6.5</c:v>
                </c:pt>
                <c:pt idx="3395">
                  <c:v>6.5</c:v>
                </c:pt>
                <c:pt idx="3396">
                  <c:v>6.5</c:v>
                </c:pt>
                <c:pt idx="3397">
                  <c:v>6.5</c:v>
                </c:pt>
                <c:pt idx="3398">
                  <c:v>6.5</c:v>
                </c:pt>
                <c:pt idx="3399">
                  <c:v>6.5</c:v>
                </c:pt>
                <c:pt idx="3400">
                  <c:v>6.5</c:v>
                </c:pt>
                <c:pt idx="3401">
                  <c:v>6.5</c:v>
                </c:pt>
                <c:pt idx="3402">
                  <c:v>6.5</c:v>
                </c:pt>
                <c:pt idx="3403">
                  <c:v>6.5</c:v>
                </c:pt>
                <c:pt idx="3404">
                  <c:v>6.5</c:v>
                </c:pt>
                <c:pt idx="3405">
                  <c:v>6.5</c:v>
                </c:pt>
                <c:pt idx="3406">
                  <c:v>6.5</c:v>
                </c:pt>
                <c:pt idx="3407">
                  <c:v>6.5</c:v>
                </c:pt>
                <c:pt idx="3408">
                  <c:v>6.5</c:v>
                </c:pt>
                <c:pt idx="3409">
                  <c:v>6.5</c:v>
                </c:pt>
                <c:pt idx="3410">
                  <c:v>6.5</c:v>
                </c:pt>
                <c:pt idx="3411">
                  <c:v>6.5</c:v>
                </c:pt>
                <c:pt idx="3412">
                  <c:v>6.5</c:v>
                </c:pt>
                <c:pt idx="3413">
                  <c:v>6.5</c:v>
                </c:pt>
                <c:pt idx="3414">
                  <c:v>6.5</c:v>
                </c:pt>
                <c:pt idx="3415">
                  <c:v>6.5</c:v>
                </c:pt>
                <c:pt idx="3416">
                  <c:v>6.5</c:v>
                </c:pt>
                <c:pt idx="3417">
                  <c:v>6.5</c:v>
                </c:pt>
                <c:pt idx="3418">
                  <c:v>6.5</c:v>
                </c:pt>
                <c:pt idx="3419">
                  <c:v>6.5</c:v>
                </c:pt>
                <c:pt idx="3420">
                  <c:v>6.5</c:v>
                </c:pt>
                <c:pt idx="3421">
                  <c:v>6.5</c:v>
                </c:pt>
                <c:pt idx="3422">
                  <c:v>6.5</c:v>
                </c:pt>
                <c:pt idx="3423">
                  <c:v>6.5</c:v>
                </c:pt>
                <c:pt idx="3424">
                  <c:v>6.5</c:v>
                </c:pt>
                <c:pt idx="3425">
                  <c:v>6.5</c:v>
                </c:pt>
                <c:pt idx="3426">
                  <c:v>6.5</c:v>
                </c:pt>
                <c:pt idx="3427">
                  <c:v>6.5</c:v>
                </c:pt>
                <c:pt idx="3428">
                  <c:v>6.5</c:v>
                </c:pt>
                <c:pt idx="3429">
                  <c:v>6.5</c:v>
                </c:pt>
                <c:pt idx="3430">
                  <c:v>6.5</c:v>
                </c:pt>
                <c:pt idx="3431">
                  <c:v>6.5</c:v>
                </c:pt>
                <c:pt idx="3432">
                  <c:v>6.5</c:v>
                </c:pt>
                <c:pt idx="3433">
                  <c:v>6.5</c:v>
                </c:pt>
                <c:pt idx="3434">
                  <c:v>6.5</c:v>
                </c:pt>
                <c:pt idx="3435">
                  <c:v>6.5</c:v>
                </c:pt>
                <c:pt idx="3436">
                  <c:v>6.5</c:v>
                </c:pt>
                <c:pt idx="3437">
                  <c:v>6.5</c:v>
                </c:pt>
                <c:pt idx="3438">
                  <c:v>6.5</c:v>
                </c:pt>
                <c:pt idx="3439">
                  <c:v>6.5</c:v>
                </c:pt>
                <c:pt idx="3440">
                  <c:v>6.5</c:v>
                </c:pt>
                <c:pt idx="3441">
                  <c:v>6.5</c:v>
                </c:pt>
                <c:pt idx="3442">
                  <c:v>6.5</c:v>
                </c:pt>
                <c:pt idx="3443">
                  <c:v>6.5</c:v>
                </c:pt>
                <c:pt idx="3444">
                  <c:v>6.5</c:v>
                </c:pt>
                <c:pt idx="3445">
                  <c:v>6.5</c:v>
                </c:pt>
                <c:pt idx="3446">
                  <c:v>6.5</c:v>
                </c:pt>
                <c:pt idx="3447">
                  <c:v>6.5</c:v>
                </c:pt>
                <c:pt idx="3448">
                  <c:v>6.5</c:v>
                </c:pt>
                <c:pt idx="3449">
                  <c:v>6.5</c:v>
                </c:pt>
                <c:pt idx="3450">
                  <c:v>6.5</c:v>
                </c:pt>
                <c:pt idx="3451">
                  <c:v>6.5</c:v>
                </c:pt>
                <c:pt idx="3452">
                  <c:v>6.5</c:v>
                </c:pt>
                <c:pt idx="3453">
                  <c:v>6.5</c:v>
                </c:pt>
                <c:pt idx="3454">
                  <c:v>6.5</c:v>
                </c:pt>
                <c:pt idx="3455">
                  <c:v>6.5</c:v>
                </c:pt>
                <c:pt idx="3456">
                  <c:v>6.5</c:v>
                </c:pt>
                <c:pt idx="3457">
                  <c:v>6.5</c:v>
                </c:pt>
                <c:pt idx="3458">
                  <c:v>6.5</c:v>
                </c:pt>
                <c:pt idx="3459">
                  <c:v>6.5</c:v>
                </c:pt>
                <c:pt idx="3460">
                  <c:v>6.5</c:v>
                </c:pt>
                <c:pt idx="3461">
                  <c:v>6.5</c:v>
                </c:pt>
                <c:pt idx="3462">
                  <c:v>6.5</c:v>
                </c:pt>
                <c:pt idx="3463">
                  <c:v>6.5</c:v>
                </c:pt>
                <c:pt idx="3464">
                  <c:v>6.5</c:v>
                </c:pt>
                <c:pt idx="3465">
                  <c:v>6.5</c:v>
                </c:pt>
                <c:pt idx="3466">
                  <c:v>6.5</c:v>
                </c:pt>
                <c:pt idx="3467">
                  <c:v>6.5</c:v>
                </c:pt>
                <c:pt idx="3468">
                  <c:v>6.5</c:v>
                </c:pt>
                <c:pt idx="3469">
                  <c:v>6.5</c:v>
                </c:pt>
                <c:pt idx="3470">
                  <c:v>6.5</c:v>
                </c:pt>
                <c:pt idx="3471">
                  <c:v>6.5</c:v>
                </c:pt>
                <c:pt idx="3472">
                  <c:v>6.5</c:v>
                </c:pt>
                <c:pt idx="3473">
                  <c:v>6.5</c:v>
                </c:pt>
                <c:pt idx="3474">
                  <c:v>6.5</c:v>
                </c:pt>
                <c:pt idx="3475">
                  <c:v>6.5</c:v>
                </c:pt>
                <c:pt idx="3476">
                  <c:v>6.5</c:v>
                </c:pt>
                <c:pt idx="3477">
                  <c:v>6.5</c:v>
                </c:pt>
                <c:pt idx="3478">
                  <c:v>6.5</c:v>
                </c:pt>
                <c:pt idx="3479">
                  <c:v>6.5</c:v>
                </c:pt>
                <c:pt idx="3480">
                  <c:v>6.5</c:v>
                </c:pt>
                <c:pt idx="3481">
                  <c:v>6.5</c:v>
                </c:pt>
                <c:pt idx="3482">
                  <c:v>6.5</c:v>
                </c:pt>
                <c:pt idx="3483">
                  <c:v>6.5</c:v>
                </c:pt>
                <c:pt idx="3484">
                  <c:v>6.5</c:v>
                </c:pt>
                <c:pt idx="3485">
                  <c:v>6.5</c:v>
                </c:pt>
                <c:pt idx="3486">
                  <c:v>6.5</c:v>
                </c:pt>
                <c:pt idx="3487">
                  <c:v>6.5</c:v>
                </c:pt>
                <c:pt idx="3488">
                  <c:v>6.5</c:v>
                </c:pt>
                <c:pt idx="3489">
                  <c:v>6.5</c:v>
                </c:pt>
                <c:pt idx="3490">
                  <c:v>6.5</c:v>
                </c:pt>
                <c:pt idx="3491">
                  <c:v>6.5</c:v>
                </c:pt>
                <c:pt idx="3492">
                  <c:v>6.5</c:v>
                </c:pt>
                <c:pt idx="3493">
                  <c:v>6.5</c:v>
                </c:pt>
                <c:pt idx="3494">
                  <c:v>6.5</c:v>
                </c:pt>
                <c:pt idx="3495">
                  <c:v>6.5</c:v>
                </c:pt>
                <c:pt idx="3496">
                  <c:v>6.5</c:v>
                </c:pt>
                <c:pt idx="3497">
                  <c:v>6.5</c:v>
                </c:pt>
                <c:pt idx="3498">
                  <c:v>6.5</c:v>
                </c:pt>
                <c:pt idx="3499">
                  <c:v>6.5</c:v>
                </c:pt>
                <c:pt idx="3500">
                  <c:v>6.5</c:v>
                </c:pt>
                <c:pt idx="3501">
                  <c:v>6.5</c:v>
                </c:pt>
                <c:pt idx="3502">
                  <c:v>6.5</c:v>
                </c:pt>
                <c:pt idx="3503">
                  <c:v>6.5</c:v>
                </c:pt>
                <c:pt idx="3504">
                  <c:v>6.5</c:v>
                </c:pt>
                <c:pt idx="3505">
                  <c:v>6.5</c:v>
                </c:pt>
                <c:pt idx="3506">
                  <c:v>6.5</c:v>
                </c:pt>
                <c:pt idx="3507">
                  <c:v>6.5</c:v>
                </c:pt>
                <c:pt idx="3508">
                  <c:v>6.5</c:v>
                </c:pt>
                <c:pt idx="3509">
                  <c:v>6.5</c:v>
                </c:pt>
                <c:pt idx="3510">
                  <c:v>6.5</c:v>
                </c:pt>
                <c:pt idx="3511">
                  <c:v>6.5</c:v>
                </c:pt>
                <c:pt idx="3512">
                  <c:v>6.5</c:v>
                </c:pt>
                <c:pt idx="3513">
                  <c:v>6.5</c:v>
                </c:pt>
                <c:pt idx="3514">
                  <c:v>6.5</c:v>
                </c:pt>
                <c:pt idx="3515">
                  <c:v>6.5</c:v>
                </c:pt>
                <c:pt idx="3516">
                  <c:v>6.5</c:v>
                </c:pt>
                <c:pt idx="3517">
                  <c:v>6.5</c:v>
                </c:pt>
                <c:pt idx="3518">
                  <c:v>6.5</c:v>
                </c:pt>
                <c:pt idx="3519">
                  <c:v>6.5</c:v>
                </c:pt>
                <c:pt idx="3520">
                  <c:v>6.5</c:v>
                </c:pt>
                <c:pt idx="3521">
                  <c:v>6.5</c:v>
                </c:pt>
                <c:pt idx="3522">
                  <c:v>6.5</c:v>
                </c:pt>
                <c:pt idx="3523">
                  <c:v>6.5</c:v>
                </c:pt>
                <c:pt idx="3524">
                  <c:v>6.5</c:v>
                </c:pt>
                <c:pt idx="3525">
                  <c:v>6.5</c:v>
                </c:pt>
                <c:pt idx="3526">
                  <c:v>6.5</c:v>
                </c:pt>
                <c:pt idx="3527">
                  <c:v>6.5</c:v>
                </c:pt>
                <c:pt idx="3528">
                  <c:v>6.5</c:v>
                </c:pt>
                <c:pt idx="3529">
                  <c:v>6.5</c:v>
                </c:pt>
                <c:pt idx="3530">
                  <c:v>6.5</c:v>
                </c:pt>
                <c:pt idx="3531">
                  <c:v>6.5</c:v>
                </c:pt>
                <c:pt idx="3532">
                  <c:v>6.5</c:v>
                </c:pt>
                <c:pt idx="3533">
                  <c:v>6.5</c:v>
                </c:pt>
                <c:pt idx="3534">
                  <c:v>6.5</c:v>
                </c:pt>
                <c:pt idx="3535">
                  <c:v>6.5</c:v>
                </c:pt>
                <c:pt idx="3536">
                  <c:v>6.5</c:v>
                </c:pt>
                <c:pt idx="3537">
                  <c:v>6.5</c:v>
                </c:pt>
                <c:pt idx="3538">
                  <c:v>6.5</c:v>
                </c:pt>
                <c:pt idx="3539">
                  <c:v>6.5</c:v>
                </c:pt>
                <c:pt idx="3540">
                  <c:v>6.5</c:v>
                </c:pt>
                <c:pt idx="3541">
                  <c:v>6.5</c:v>
                </c:pt>
                <c:pt idx="3542">
                  <c:v>6.5</c:v>
                </c:pt>
                <c:pt idx="3543">
                  <c:v>6.5</c:v>
                </c:pt>
                <c:pt idx="3544">
                  <c:v>6.5</c:v>
                </c:pt>
                <c:pt idx="3545">
                  <c:v>6.5</c:v>
                </c:pt>
                <c:pt idx="3546">
                  <c:v>6.5</c:v>
                </c:pt>
                <c:pt idx="3547">
                  <c:v>6.5</c:v>
                </c:pt>
                <c:pt idx="3548">
                  <c:v>6.5</c:v>
                </c:pt>
                <c:pt idx="3549">
                  <c:v>6.5</c:v>
                </c:pt>
                <c:pt idx="3550">
                  <c:v>6.5</c:v>
                </c:pt>
                <c:pt idx="3551">
                  <c:v>6.5</c:v>
                </c:pt>
                <c:pt idx="3552">
                  <c:v>6.5</c:v>
                </c:pt>
                <c:pt idx="3553">
                  <c:v>6.5</c:v>
                </c:pt>
                <c:pt idx="3554">
                  <c:v>6.5</c:v>
                </c:pt>
                <c:pt idx="3555">
                  <c:v>6.5</c:v>
                </c:pt>
                <c:pt idx="3556">
                  <c:v>6.5</c:v>
                </c:pt>
                <c:pt idx="3557">
                  <c:v>6.5</c:v>
                </c:pt>
                <c:pt idx="3558">
                  <c:v>6.5</c:v>
                </c:pt>
                <c:pt idx="3559">
                  <c:v>6.5</c:v>
                </c:pt>
                <c:pt idx="3560">
                  <c:v>6.5</c:v>
                </c:pt>
                <c:pt idx="3561">
                  <c:v>6.5</c:v>
                </c:pt>
                <c:pt idx="3562">
                  <c:v>6.5</c:v>
                </c:pt>
                <c:pt idx="3563">
                  <c:v>6.5</c:v>
                </c:pt>
                <c:pt idx="3564">
                  <c:v>6.5</c:v>
                </c:pt>
                <c:pt idx="3565">
                  <c:v>6.5</c:v>
                </c:pt>
                <c:pt idx="3566">
                  <c:v>6.5</c:v>
                </c:pt>
                <c:pt idx="3567">
                  <c:v>6.5</c:v>
                </c:pt>
                <c:pt idx="3568">
                  <c:v>6.5</c:v>
                </c:pt>
                <c:pt idx="3569">
                  <c:v>6.5</c:v>
                </c:pt>
                <c:pt idx="3570">
                  <c:v>6.5</c:v>
                </c:pt>
                <c:pt idx="3571">
                  <c:v>6.5</c:v>
                </c:pt>
                <c:pt idx="3572">
                  <c:v>6.5</c:v>
                </c:pt>
                <c:pt idx="3573">
                  <c:v>6.5</c:v>
                </c:pt>
                <c:pt idx="3574">
                  <c:v>6.5</c:v>
                </c:pt>
                <c:pt idx="3575">
                  <c:v>6.5</c:v>
                </c:pt>
                <c:pt idx="3576">
                  <c:v>6.5</c:v>
                </c:pt>
                <c:pt idx="3577">
                  <c:v>6.5</c:v>
                </c:pt>
                <c:pt idx="3578">
                  <c:v>6.5</c:v>
                </c:pt>
                <c:pt idx="3579">
                  <c:v>6.5</c:v>
                </c:pt>
                <c:pt idx="3580">
                  <c:v>6.5</c:v>
                </c:pt>
                <c:pt idx="3581">
                  <c:v>6.5</c:v>
                </c:pt>
                <c:pt idx="3582">
                  <c:v>6.5</c:v>
                </c:pt>
                <c:pt idx="3583">
                  <c:v>6.5</c:v>
                </c:pt>
                <c:pt idx="3584">
                  <c:v>6.5</c:v>
                </c:pt>
                <c:pt idx="3585">
                  <c:v>6.5</c:v>
                </c:pt>
                <c:pt idx="3586">
                  <c:v>6.5</c:v>
                </c:pt>
                <c:pt idx="3587">
                  <c:v>6.5</c:v>
                </c:pt>
                <c:pt idx="3588">
                  <c:v>6.5</c:v>
                </c:pt>
                <c:pt idx="3589">
                  <c:v>6.5</c:v>
                </c:pt>
                <c:pt idx="3590">
                  <c:v>6.5</c:v>
                </c:pt>
                <c:pt idx="3591">
                  <c:v>6.5</c:v>
                </c:pt>
                <c:pt idx="3592">
                  <c:v>6.5</c:v>
                </c:pt>
                <c:pt idx="3593">
                  <c:v>6.5</c:v>
                </c:pt>
                <c:pt idx="3594">
                  <c:v>6.5</c:v>
                </c:pt>
                <c:pt idx="3595">
                  <c:v>6.5</c:v>
                </c:pt>
                <c:pt idx="3596">
                  <c:v>6.5</c:v>
                </c:pt>
                <c:pt idx="3597">
                  <c:v>6.5</c:v>
                </c:pt>
                <c:pt idx="3598">
                  <c:v>6.5</c:v>
                </c:pt>
                <c:pt idx="3599">
                  <c:v>6.5</c:v>
                </c:pt>
                <c:pt idx="3600">
                  <c:v>6.5</c:v>
                </c:pt>
                <c:pt idx="3601">
                  <c:v>6.5</c:v>
                </c:pt>
                <c:pt idx="3602">
                  <c:v>6.5</c:v>
                </c:pt>
                <c:pt idx="3603">
                  <c:v>6.5</c:v>
                </c:pt>
                <c:pt idx="3604">
                  <c:v>6.5</c:v>
                </c:pt>
                <c:pt idx="3605">
                  <c:v>6.5</c:v>
                </c:pt>
                <c:pt idx="3606">
                  <c:v>6.5</c:v>
                </c:pt>
                <c:pt idx="3607">
                  <c:v>6.5</c:v>
                </c:pt>
                <c:pt idx="3608">
                  <c:v>6.5</c:v>
                </c:pt>
                <c:pt idx="3609">
                  <c:v>6.5</c:v>
                </c:pt>
                <c:pt idx="3610">
                  <c:v>6.5</c:v>
                </c:pt>
                <c:pt idx="3611">
                  <c:v>6.5</c:v>
                </c:pt>
                <c:pt idx="3612">
                  <c:v>6.5</c:v>
                </c:pt>
                <c:pt idx="3613">
                  <c:v>6.5</c:v>
                </c:pt>
                <c:pt idx="3614">
                  <c:v>6.5</c:v>
                </c:pt>
                <c:pt idx="3615">
                  <c:v>6.5</c:v>
                </c:pt>
                <c:pt idx="3616">
                  <c:v>6.5</c:v>
                </c:pt>
                <c:pt idx="3617">
                  <c:v>6.5</c:v>
                </c:pt>
                <c:pt idx="3618">
                  <c:v>6.5</c:v>
                </c:pt>
                <c:pt idx="3619">
                  <c:v>6.5</c:v>
                </c:pt>
                <c:pt idx="3620">
                  <c:v>6.5</c:v>
                </c:pt>
                <c:pt idx="3621">
                  <c:v>6.5</c:v>
                </c:pt>
                <c:pt idx="3622">
                  <c:v>6.5</c:v>
                </c:pt>
                <c:pt idx="3623">
                  <c:v>6.5</c:v>
                </c:pt>
                <c:pt idx="3624">
                  <c:v>6.5</c:v>
                </c:pt>
                <c:pt idx="3625">
                  <c:v>6.5</c:v>
                </c:pt>
                <c:pt idx="3626">
                  <c:v>6.5</c:v>
                </c:pt>
                <c:pt idx="3627">
                  <c:v>6.5</c:v>
                </c:pt>
                <c:pt idx="3628">
                  <c:v>6.5</c:v>
                </c:pt>
                <c:pt idx="3629">
                  <c:v>6.5</c:v>
                </c:pt>
                <c:pt idx="3630">
                  <c:v>6.5</c:v>
                </c:pt>
                <c:pt idx="3631">
                  <c:v>6.5</c:v>
                </c:pt>
                <c:pt idx="3632">
                  <c:v>6.5</c:v>
                </c:pt>
                <c:pt idx="3633">
                  <c:v>6.5</c:v>
                </c:pt>
                <c:pt idx="3634">
                  <c:v>6.5</c:v>
                </c:pt>
                <c:pt idx="3635">
                  <c:v>6.5</c:v>
                </c:pt>
                <c:pt idx="3636">
                  <c:v>6.5</c:v>
                </c:pt>
                <c:pt idx="3637">
                  <c:v>6.5</c:v>
                </c:pt>
                <c:pt idx="3638">
                  <c:v>6.5</c:v>
                </c:pt>
                <c:pt idx="3639">
                  <c:v>6.5</c:v>
                </c:pt>
                <c:pt idx="3640">
                  <c:v>6.5</c:v>
                </c:pt>
                <c:pt idx="3641">
                  <c:v>6.5</c:v>
                </c:pt>
                <c:pt idx="3642">
                  <c:v>6.5</c:v>
                </c:pt>
                <c:pt idx="3643">
                  <c:v>6.5</c:v>
                </c:pt>
                <c:pt idx="3644">
                  <c:v>6.5</c:v>
                </c:pt>
                <c:pt idx="3645">
                  <c:v>6.5</c:v>
                </c:pt>
                <c:pt idx="3646">
                  <c:v>6.5</c:v>
                </c:pt>
                <c:pt idx="3647">
                  <c:v>6.5</c:v>
                </c:pt>
                <c:pt idx="3648">
                  <c:v>6.5</c:v>
                </c:pt>
                <c:pt idx="3649">
                  <c:v>6.5</c:v>
                </c:pt>
                <c:pt idx="3650">
                  <c:v>6.5</c:v>
                </c:pt>
                <c:pt idx="3651">
                  <c:v>6.5</c:v>
                </c:pt>
                <c:pt idx="3652">
                  <c:v>6.5</c:v>
                </c:pt>
                <c:pt idx="3653">
                  <c:v>6.5</c:v>
                </c:pt>
                <c:pt idx="3654">
                  <c:v>6.5</c:v>
                </c:pt>
                <c:pt idx="3655">
                  <c:v>6.5</c:v>
                </c:pt>
                <c:pt idx="3656">
                  <c:v>6.5</c:v>
                </c:pt>
                <c:pt idx="3657">
                  <c:v>6.5</c:v>
                </c:pt>
                <c:pt idx="3658">
                  <c:v>6.5</c:v>
                </c:pt>
                <c:pt idx="3659">
                  <c:v>6.5</c:v>
                </c:pt>
                <c:pt idx="3660">
                  <c:v>6.5</c:v>
                </c:pt>
                <c:pt idx="3661">
                  <c:v>6.5</c:v>
                </c:pt>
                <c:pt idx="3662">
                  <c:v>6.5</c:v>
                </c:pt>
                <c:pt idx="3663">
                  <c:v>6.5</c:v>
                </c:pt>
                <c:pt idx="3664">
                  <c:v>6.5</c:v>
                </c:pt>
                <c:pt idx="3665">
                  <c:v>6.5</c:v>
                </c:pt>
                <c:pt idx="3666">
                  <c:v>6.5</c:v>
                </c:pt>
                <c:pt idx="3667">
                  <c:v>6.5</c:v>
                </c:pt>
                <c:pt idx="3668">
                  <c:v>6.5</c:v>
                </c:pt>
                <c:pt idx="3669">
                  <c:v>6.5</c:v>
                </c:pt>
                <c:pt idx="3670">
                  <c:v>6.5</c:v>
                </c:pt>
                <c:pt idx="3671">
                  <c:v>6.5</c:v>
                </c:pt>
                <c:pt idx="3672">
                  <c:v>6.5</c:v>
                </c:pt>
                <c:pt idx="3673">
                  <c:v>6.5</c:v>
                </c:pt>
                <c:pt idx="3674">
                  <c:v>6.5</c:v>
                </c:pt>
                <c:pt idx="3675">
                  <c:v>6.5</c:v>
                </c:pt>
                <c:pt idx="3676">
                  <c:v>6.5</c:v>
                </c:pt>
                <c:pt idx="3677">
                  <c:v>6.5</c:v>
                </c:pt>
                <c:pt idx="3678">
                  <c:v>6.5</c:v>
                </c:pt>
                <c:pt idx="3679">
                  <c:v>6.5</c:v>
                </c:pt>
                <c:pt idx="3680">
                  <c:v>6.5</c:v>
                </c:pt>
                <c:pt idx="3681">
                  <c:v>6.5</c:v>
                </c:pt>
                <c:pt idx="3682">
                  <c:v>6.5</c:v>
                </c:pt>
                <c:pt idx="3683">
                  <c:v>6.5</c:v>
                </c:pt>
                <c:pt idx="3684">
                  <c:v>6.5</c:v>
                </c:pt>
                <c:pt idx="3685">
                  <c:v>6.5</c:v>
                </c:pt>
                <c:pt idx="3686">
                  <c:v>6.5</c:v>
                </c:pt>
                <c:pt idx="3687">
                  <c:v>6.5</c:v>
                </c:pt>
                <c:pt idx="3688">
                  <c:v>6.5</c:v>
                </c:pt>
                <c:pt idx="3689">
                  <c:v>6.5</c:v>
                </c:pt>
                <c:pt idx="3690">
                  <c:v>6.5</c:v>
                </c:pt>
                <c:pt idx="3691">
                  <c:v>6.5</c:v>
                </c:pt>
                <c:pt idx="3692">
                  <c:v>6.5</c:v>
                </c:pt>
                <c:pt idx="3693">
                  <c:v>6.5</c:v>
                </c:pt>
                <c:pt idx="3694">
                  <c:v>6.5</c:v>
                </c:pt>
                <c:pt idx="3695">
                  <c:v>6.5</c:v>
                </c:pt>
                <c:pt idx="3696">
                  <c:v>6.5</c:v>
                </c:pt>
                <c:pt idx="3697">
                  <c:v>6.5</c:v>
                </c:pt>
                <c:pt idx="3698">
                  <c:v>6.5</c:v>
                </c:pt>
                <c:pt idx="3699">
                  <c:v>6.5</c:v>
                </c:pt>
                <c:pt idx="3700">
                  <c:v>6.5</c:v>
                </c:pt>
                <c:pt idx="3701">
                  <c:v>6.5</c:v>
                </c:pt>
                <c:pt idx="3702">
                  <c:v>6.5</c:v>
                </c:pt>
                <c:pt idx="3703">
                  <c:v>6.5</c:v>
                </c:pt>
                <c:pt idx="3704">
                  <c:v>6.5</c:v>
                </c:pt>
                <c:pt idx="3705">
                  <c:v>6.5</c:v>
                </c:pt>
                <c:pt idx="3706">
                  <c:v>6.5</c:v>
                </c:pt>
                <c:pt idx="3707">
                  <c:v>6.5</c:v>
                </c:pt>
                <c:pt idx="3708">
                  <c:v>6.5</c:v>
                </c:pt>
                <c:pt idx="3709">
                  <c:v>6.5</c:v>
                </c:pt>
                <c:pt idx="3710">
                  <c:v>6.5</c:v>
                </c:pt>
                <c:pt idx="3711">
                  <c:v>6.5</c:v>
                </c:pt>
                <c:pt idx="3712">
                  <c:v>6.5</c:v>
                </c:pt>
                <c:pt idx="3713">
                  <c:v>6.5</c:v>
                </c:pt>
                <c:pt idx="3714">
                  <c:v>6.5</c:v>
                </c:pt>
                <c:pt idx="3715">
                  <c:v>6.5</c:v>
                </c:pt>
                <c:pt idx="3716">
                  <c:v>6.5</c:v>
                </c:pt>
                <c:pt idx="3717">
                  <c:v>6.5</c:v>
                </c:pt>
                <c:pt idx="3718">
                  <c:v>6.5</c:v>
                </c:pt>
                <c:pt idx="3719">
                  <c:v>6.5</c:v>
                </c:pt>
                <c:pt idx="3720">
                  <c:v>6.5</c:v>
                </c:pt>
                <c:pt idx="3721">
                  <c:v>6.5</c:v>
                </c:pt>
                <c:pt idx="3722">
                  <c:v>6.5</c:v>
                </c:pt>
                <c:pt idx="3723">
                  <c:v>6.5</c:v>
                </c:pt>
                <c:pt idx="3724">
                  <c:v>6.5</c:v>
                </c:pt>
                <c:pt idx="3725">
                  <c:v>6.5</c:v>
                </c:pt>
                <c:pt idx="3726">
                  <c:v>6.5</c:v>
                </c:pt>
                <c:pt idx="3727">
                  <c:v>6.5</c:v>
                </c:pt>
                <c:pt idx="3728">
                  <c:v>6.5</c:v>
                </c:pt>
                <c:pt idx="3729">
                  <c:v>6.5</c:v>
                </c:pt>
                <c:pt idx="3730">
                  <c:v>6.5</c:v>
                </c:pt>
                <c:pt idx="3731">
                  <c:v>6.5</c:v>
                </c:pt>
                <c:pt idx="3732">
                  <c:v>6.5</c:v>
                </c:pt>
                <c:pt idx="3733">
                  <c:v>6.5</c:v>
                </c:pt>
                <c:pt idx="3734">
                  <c:v>6.5</c:v>
                </c:pt>
                <c:pt idx="3735">
                  <c:v>6.5</c:v>
                </c:pt>
                <c:pt idx="3736">
                  <c:v>6.5</c:v>
                </c:pt>
                <c:pt idx="3737">
                  <c:v>6.5</c:v>
                </c:pt>
                <c:pt idx="3738">
                  <c:v>6.5</c:v>
                </c:pt>
                <c:pt idx="3739">
                  <c:v>6.5</c:v>
                </c:pt>
                <c:pt idx="3740">
                  <c:v>6.5</c:v>
                </c:pt>
                <c:pt idx="3741">
                  <c:v>6.5</c:v>
                </c:pt>
                <c:pt idx="3742">
                  <c:v>6.5</c:v>
                </c:pt>
                <c:pt idx="3743">
                  <c:v>6.5</c:v>
                </c:pt>
                <c:pt idx="3744">
                  <c:v>6.5</c:v>
                </c:pt>
                <c:pt idx="3745">
                  <c:v>6.5</c:v>
                </c:pt>
                <c:pt idx="3746">
                  <c:v>6.5</c:v>
                </c:pt>
                <c:pt idx="3747">
                  <c:v>6.5</c:v>
                </c:pt>
                <c:pt idx="3748">
                  <c:v>6.5</c:v>
                </c:pt>
                <c:pt idx="3749">
                  <c:v>6.5</c:v>
                </c:pt>
                <c:pt idx="3750">
                  <c:v>6.5</c:v>
                </c:pt>
                <c:pt idx="3751">
                  <c:v>6.5</c:v>
                </c:pt>
                <c:pt idx="3752">
                  <c:v>6.5</c:v>
                </c:pt>
                <c:pt idx="3753">
                  <c:v>6.5</c:v>
                </c:pt>
                <c:pt idx="3754">
                  <c:v>6.5</c:v>
                </c:pt>
                <c:pt idx="3755">
                  <c:v>6.5</c:v>
                </c:pt>
                <c:pt idx="3756">
                  <c:v>6.5</c:v>
                </c:pt>
                <c:pt idx="3757">
                  <c:v>6.5</c:v>
                </c:pt>
                <c:pt idx="3758">
                  <c:v>6.5</c:v>
                </c:pt>
                <c:pt idx="3759">
                  <c:v>6.5</c:v>
                </c:pt>
                <c:pt idx="3760">
                  <c:v>6.5</c:v>
                </c:pt>
                <c:pt idx="3761">
                  <c:v>6.5</c:v>
                </c:pt>
                <c:pt idx="3762">
                  <c:v>6.5</c:v>
                </c:pt>
                <c:pt idx="3763">
                  <c:v>6.5</c:v>
                </c:pt>
                <c:pt idx="3764">
                  <c:v>6.5</c:v>
                </c:pt>
                <c:pt idx="3765">
                  <c:v>6.5</c:v>
                </c:pt>
                <c:pt idx="3766">
                  <c:v>6.5</c:v>
                </c:pt>
                <c:pt idx="3767">
                  <c:v>6.5</c:v>
                </c:pt>
                <c:pt idx="3768">
                  <c:v>6.5</c:v>
                </c:pt>
                <c:pt idx="3769">
                  <c:v>6.5</c:v>
                </c:pt>
                <c:pt idx="3770">
                  <c:v>6.5</c:v>
                </c:pt>
                <c:pt idx="3771">
                  <c:v>6.5</c:v>
                </c:pt>
                <c:pt idx="3772">
                  <c:v>6.5</c:v>
                </c:pt>
                <c:pt idx="3773">
                  <c:v>6.5</c:v>
                </c:pt>
                <c:pt idx="3774">
                  <c:v>6.5</c:v>
                </c:pt>
                <c:pt idx="3775">
                  <c:v>6.5</c:v>
                </c:pt>
                <c:pt idx="3776">
                  <c:v>6.5</c:v>
                </c:pt>
                <c:pt idx="3777">
                  <c:v>6.5</c:v>
                </c:pt>
                <c:pt idx="3778">
                  <c:v>6.5</c:v>
                </c:pt>
                <c:pt idx="3779">
                  <c:v>6.5</c:v>
                </c:pt>
                <c:pt idx="3780">
                  <c:v>6.5</c:v>
                </c:pt>
                <c:pt idx="3781">
                  <c:v>6.5</c:v>
                </c:pt>
                <c:pt idx="3782">
                  <c:v>6.5</c:v>
                </c:pt>
                <c:pt idx="3783">
                  <c:v>6.5</c:v>
                </c:pt>
                <c:pt idx="3784">
                  <c:v>6.5</c:v>
                </c:pt>
                <c:pt idx="3785">
                  <c:v>6.5</c:v>
                </c:pt>
                <c:pt idx="3786">
                  <c:v>6.5</c:v>
                </c:pt>
                <c:pt idx="3787">
                  <c:v>6.5</c:v>
                </c:pt>
                <c:pt idx="3788">
                  <c:v>6.5</c:v>
                </c:pt>
                <c:pt idx="3789">
                  <c:v>6.5</c:v>
                </c:pt>
                <c:pt idx="3790">
                  <c:v>6.5</c:v>
                </c:pt>
                <c:pt idx="3791">
                  <c:v>6.5</c:v>
                </c:pt>
                <c:pt idx="3792">
                  <c:v>6.5</c:v>
                </c:pt>
                <c:pt idx="3793">
                  <c:v>6.5</c:v>
                </c:pt>
                <c:pt idx="3794">
                  <c:v>6.5</c:v>
                </c:pt>
                <c:pt idx="3795">
                  <c:v>6.5</c:v>
                </c:pt>
                <c:pt idx="3796">
                  <c:v>6.5</c:v>
                </c:pt>
                <c:pt idx="3797">
                  <c:v>6.5</c:v>
                </c:pt>
                <c:pt idx="3798">
                  <c:v>6.5</c:v>
                </c:pt>
                <c:pt idx="3799">
                  <c:v>6.5</c:v>
                </c:pt>
                <c:pt idx="3800">
                  <c:v>6.5</c:v>
                </c:pt>
                <c:pt idx="3801">
                  <c:v>6.5</c:v>
                </c:pt>
                <c:pt idx="3802">
                  <c:v>6.5</c:v>
                </c:pt>
                <c:pt idx="3803">
                  <c:v>6.5</c:v>
                </c:pt>
                <c:pt idx="3804">
                  <c:v>6.5</c:v>
                </c:pt>
                <c:pt idx="3805">
                  <c:v>6.5</c:v>
                </c:pt>
                <c:pt idx="3806">
                  <c:v>6.5</c:v>
                </c:pt>
                <c:pt idx="3807">
                  <c:v>6.5</c:v>
                </c:pt>
                <c:pt idx="3808">
                  <c:v>6.5</c:v>
                </c:pt>
                <c:pt idx="3809">
                  <c:v>6.5</c:v>
                </c:pt>
                <c:pt idx="3810">
                  <c:v>6.5</c:v>
                </c:pt>
                <c:pt idx="3811">
                  <c:v>6.5</c:v>
                </c:pt>
                <c:pt idx="3812">
                  <c:v>6.5</c:v>
                </c:pt>
                <c:pt idx="3813">
                  <c:v>6.5</c:v>
                </c:pt>
                <c:pt idx="3814">
                  <c:v>6.5</c:v>
                </c:pt>
                <c:pt idx="3815">
                  <c:v>6.5</c:v>
                </c:pt>
                <c:pt idx="3816">
                  <c:v>6.5</c:v>
                </c:pt>
                <c:pt idx="3817">
                  <c:v>6.5</c:v>
                </c:pt>
                <c:pt idx="3818">
                  <c:v>6.5</c:v>
                </c:pt>
                <c:pt idx="3819">
                  <c:v>6.5</c:v>
                </c:pt>
                <c:pt idx="3820">
                  <c:v>6.5</c:v>
                </c:pt>
                <c:pt idx="3821">
                  <c:v>6.5</c:v>
                </c:pt>
                <c:pt idx="3822">
                  <c:v>6.5</c:v>
                </c:pt>
                <c:pt idx="3823">
                  <c:v>6.5</c:v>
                </c:pt>
                <c:pt idx="3824">
                  <c:v>6.5</c:v>
                </c:pt>
                <c:pt idx="3825">
                  <c:v>6.5</c:v>
                </c:pt>
                <c:pt idx="3826">
                  <c:v>6.5</c:v>
                </c:pt>
                <c:pt idx="3827">
                  <c:v>6.5</c:v>
                </c:pt>
                <c:pt idx="3828">
                  <c:v>6.5</c:v>
                </c:pt>
                <c:pt idx="3829">
                  <c:v>6.5</c:v>
                </c:pt>
                <c:pt idx="3830">
                  <c:v>6.5</c:v>
                </c:pt>
                <c:pt idx="3831">
                  <c:v>6.5</c:v>
                </c:pt>
                <c:pt idx="3832">
                  <c:v>6.5</c:v>
                </c:pt>
                <c:pt idx="3833">
                  <c:v>6.5</c:v>
                </c:pt>
                <c:pt idx="3834">
                  <c:v>6.5</c:v>
                </c:pt>
                <c:pt idx="3835">
                  <c:v>6.5</c:v>
                </c:pt>
                <c:pt idx="3836">
                  <c:v>6.5</c:v>
                </c:pt>
                <c:pt idx="3837">
                  <c:v>6.5</c:v>
                </c:pt>
                <c:pt idx="3838">
                  <c:v>6.5</c:v>
                </c:pt>
                <c:pt idx="3839">
                  <c:v>6.5</c:v>
                </c:pt>
                <c:pt idx="3840">
                  <c:v>6.5</c:v>
                </c:pt>
                <c:pt idx="3841">
                  <c:v>6.5</c:v>
                </c:pt>
                <c:pt idx="3842">
                  <c:v>6.5</c:v>
                </c:pt>
                <c:pt idx="3843">
                  <c:v>6.5</c:v>
                </c:pt>
                <c:pt idx="3844">
                  <c:v>6.5</c:v>
                </c:pt>
                <c:pt idx="3845">
                  <c:v>6.5</c:v>
                </c:pt>
                <c:pt idx="3846">
                  <c:v>6.5</c:v>
                </c:pt>
                <c:pt idx="3847">
                  <c:v>6.5</c:v>
                </c:pt>
                <c:pt idx="3848">
                  <c:v>6.5</c:v>
                </c:pt>
                <c:pt idx="3849">
                  <c:v>6.5</c:v>
                </c:pt>
                <c:pt idx="3850">
                  <c:v>6.5</c:v>
                </c:pt>
                <c:pt idx="3851">
                  <c:v>6.5</c:v>
                </c:pt>
                <c:pt idx="3852">
                  <c:v>6.5</c:v>
                </c:pt>
                <c:pt idx="3853">
                  <c:v>6.5</c:v>
                </c:pt>
                <c:pt idx="3854">
                  <c:v>6.5</c:v>
                </c:pt>
                <c:pt idx="3855">
                  <c:v>6.5</c:v>
                </c:pt>
                <c:pt idx="3856">
                  <c:v>6.5</c:v>
                </c:pt>
                <c:pt idx="3857">
                  <c:v>6.5</c:v>
                </c:pt>
                <c:pt idx="3858">
                  <c:v>6.5</c:v>
                </c:pt>
                <c:pt idx="3859">
                  <c:v>6.5</c:v>
                </c:pt>
                <c:pt idx="3860">
                  <c:v>6.5</c:v>
                </c:pt>
                <c:pt idx="3861">
                  <c:v>6.5</c:v>
                </c:pt>
                <c:pt idx="3862">
                  <c:v>6.5</c:v>
                </c:pt>
                <c:pt idx="3863">
                  <c:v>6.5</c:v>
                </c:pt>
                <c:pt idx="3864">
                  <c:v>6.5</c:v>
                </c:pt>
                <c:pt idx="3865">
                  <c:v>6.5</c:v>
                </c:pt>
                <c:pt idx="3866">
                  <c:v>6.5</c:v>
                </c:pt>
                <c:pt idx="3867">
                  <c:v>6.5</c:v>
                </c:pt>
                <c:pt idx="3868">
                  <c:v>6.5</c:v>
                </c:pt>
                <c:pt idx="3869">
                  <c:v>6.5</c:v>
                </c:pt>
                <c:pt idx="3870">
                  <c:v>6.5</c:v>
                </c:pt>
                <c:pt idx="3871">
                  <c:v>6.5</c:v>
                </c:pt>
                <c:pt idx="3872">
                  <c:v>6.5</c:v>
                </c:pt>
                <c:pt idx="3873">
                  <c:v>6.5</c:v>
                </c:pt>
                <c:pt idx="3874">
                  <c:v>6.5</c:v>
                </c:pt>
                <c:pt idx="3875">
                  <c:v>6.5</c:v>
                </c:pt>
                <c:pt idx="3876">
                  <c:v>6.5</c:v>
                </c:pt>
                <c:pt idx="3877">
                  <c:v>6.5</c:v>
                </c:pt>
                <c:pt idx="3878">
                  <c:v>6.5</c:v>
                </c:pt>
                <c:pt idx="3879">
                  <c:v>6.5</c:v>
                </c:pt>
                <c:pt idx="3880">
                  <c:v>6.5</c:v>
                </c:pt>
                <c:pt idx="3881">
                  <c:v>6.5</c:v>
                </c:pt>
                <c:pt idx="3882">
                  <c:v>6.5</c:v>
                </c:pt>
                <c:pt idx="3883">
                  <c:v>6.5</c:v>
                </c:pt>
                <c:pt idx="3884">
                  <c:v>6.5</c:v>
                </c:pt>
                <c:pt idx="3885">
                  <c:v>6.5</c:v>
                </c:pt>
                <c:pt idx="3886">
                  <c:v>6.5</c:v>
                </c:pt>
                <c:pt idx="3887">
                  <c:v>6.5</c:v>
                </c:pt>
                <c:pt idx="3888">
                  <c:v>6.5</c:v>
                </c:pt>
                <c:pt idx="3889">
                  <c:v>6.5</c:v>
                </c:pt>
                <c:pt idx="3890">
                  <c:v>6.5</c:v>
                </c:pt>
                <c:pt idx="3891">
                  <c:v>6.5</c:v>
                </c:pt>
                <c:pt idx="3892">
                  <c:v>6.5</c:v>
                </c:pt>
                <c:pt idx="3893">
                  <c:v>6.5</c:v>
                </c:pt>
                <c:pt idx="3894">
                  <c:v>6.5</c:v>
                </c:pt>
                <c:pt idx="3895">
                  <c:v>6.5</c:v>
                </c:pt>
                <c:pt idx="3896">
                  <c:v>6.5</c:v>
                </c:pt>
                <c:pt idx="3897">
                  <c:v>6.5</c:v>
                </c:pt>
                <c:pt idx="3898">
                  <c:v>6.5</c:v>
                </c:pt>
                <c:pt idx="3899">
                  <c:v>6.5</c:v>
                </c:pt>
                <c:pt idx="3900">
                  <c:v>6.5</c:v>
                </c:pt>
                <c:pt idx="3901">
                  <c:v>6.5</c:v>
                </c:pt>
                <c:pt idx="3902">
                  <c:v>6.5</c:v>
                </c:pt>
                <c:pt idx="3903">
                  <c:v>6.5</c:v>
                </c:pt>
                <c:pt idx="3904">
                  <c:v>6.5</c:v>
                </c:pt>
                <c:pt idx="3905">
                  <c:v>6.5</c:v>
                </c:pt>
                <c:pt idx="3906">
                  <c:v>6.5</c:v>
                </c:pt>
                <c:pt idx="3907">
                  <c:v>6.5</c:v>
                </c:pt>
                <c:pt idx="3908">
                  <c:v>6.5</c:v>
                </c:pt>
                <c:pt idx="3909">
                  <c:v>6.5</c:v>
                </c:pt>
                <c:pt idx="3910">
                  <c:v>6.5</c:v>
                </c:pt>
                <c:pt idx="3911">
                  <c:v>6.5</c:v>
                </c:pt>
                <c:pt idx="3912">
                  <c:v>6.5</c:v>
                </c:pt>
                <c:pt idx="3913">
                  <c:v>6.5</c:v>
                </c:pt>
                <c:pt idx="3914">
                  <c:v>6.5</c:v>
                </c:pt>
                <c:pt idx="3915">
                  <c:v>6.5</c:v>
                </c:pt>
                <c:pt idx="3916">
                  <c:v>6.5</c:v>
                </c:pt>
                <c:pt idx="3917">
                  <c:v>6.5</c:v>
                </c:pt>
                <c:pt idx="3918">
                  <c:v>6.5</c:v>
                </c:pt>
                <c:pt idx="3919">
                  <c:v>6.5</c:v>
                </c:pt>
                <c:pt idx="3920">
                  <c:v>6.5</c:v>
                </c:pt>
                <c:pt idx="3921">
                  <c:v>6.5</c:v>
                </c:pt>
                <c:pt idx="3922">
                  <c:v>6.5</c:v>
                </c:pt>
                <c:pt idx="3923">
                  <c:v>6.5</c:v>
                </c:pt>
                <c:pt idx="3924">
                  <c:v>6.5</c:v>
                </c:pt>
                <c:pt idx="3925">
                  <c:v>6.5</c:v>
                </c:pt>
                <c:pt idx="3926">
                  <c:v>6.5</c:v>
                </c:pt>
                <c:pt idx="3927">
                  <c:v>6.5</c:v>
                </c:pt>
                <c:pt idx="3928">
                  <c:v>6.5</c:v>
                </c:pt>
                <c:pt idx="3929">
                  <c:v>6.5</c:v>
                </c:pt>
                <c:pt idx="3930">
                  <c:v>6.5</c:v>
                </c:pt>
                <c:pt idx="3931">
                  <c:v>6.5</c:v>
                </c:pt>
                <c:pt idx="3932">
                  <c:v>6.5</c:v>
                </c:pt>
                <c:pt idx="3933">
                  <c:v>6.5</c:v>
                </c:pt>
                <c:pt idx="3934">
                  <c:v>6.5</c:v>
                </c:pt>
                <c:pt idx="3935">
                  <c:v>6.5</c:v>
                </c:pt>
                <c:pt idx="3936">
                  <c:v>6.5</c:v>
                </c:pt>
                <c:pt idx="3937">
                  <c:v>6.5</c:v>
                </c:pt>
                <c:pt idx="3938">
                  <c:v>6.5</c:v>
                </c:pt>
                <c:pt idx="3939">
                  <c:v>6.5</c:v>
                </c:pt>
                <c:pt idx="3940">
                  <c:v>6.5</c:v>
                </c:pt>
                <c:pt idx="3941">
                  <c:v>6.5</c:v>
                </c:pt>
                <c:pt idx="3942">
                  <c:v>6.5</c:v>
                </c:pt>
                <c:pt idx="3943">
                  <c:v>6.5</c:v>
                </c:pt>
                <c:pt idx="3944">
                  <c:v>6.5</c:v>
                </c:pt>
                <c:pt idx="3945">
                  <c:v>6.5</c:v>
                </c:pt>
                <c:pt idx="3946">
                  <c:v>6.5</c:v>
                </c:pt>
                <c:pt idx="3947">
                  <c:v>6.5</c:v>
                </c:pt>
                <c:pt idx="3948">
                  <c:v>6.5</c:v>
                </c:pt>
                <c:pt idx="3949">
                  <c:v>6.5</c:v>
                </c:pt>
                <c:pt idx="3950">
                  <c:v>6.5</c:v>
                </c:pt>
                <c:pt idx="3951">
                  <c:v>6.5</c:v>
                </c:pt>
                <c:pt idx="3952">
                  <c:v>6.5</c:v>
                </c:pt>
                <c:pt idx="3953">
                  <c:v>6.5</c:v>
                </c:pt>
                <c:pt idx="3954">
                  <c:v>6.5</c:v>
                </c:pt>
                <c:pt idx="3955">
                  <c:v>6.5</c:v>
                </c:pt>
                <c:pt idx="3956">
                  <c:v>6.5</c:v>
                </c:pt>
                <c:pt idx="3957">
                  <c:v>6.5</c:v>
                </c:pt>
                <c:pt idx="3958">
                  <c:v>6.5</c:v>
                </c:pt>
                <c:pt idx="3959">
                  <c:v>6.5</c:v>
                </c:pt>
                <c:pt idx="3960">
                  <c:v>6.5</c:v>
                </c:pt>
                <c:pt idx="3961">
                  <c:v>6.5</c:v>
                </c:pt>
                <c:pt idx="3962">
                  <c:v>6.5</c:v>
                </c:pt>
                <c:pt idx="3963">
                  <c:v>6.5</c:v>
                </c:pt>
                <c:pt idx="3964">
                  <c:v>6.5</c:v>
                </c:pt>
                <c:pt idx="3965">
                  <c:v>6.5</c:v>
                </c:pt>
                <c:pt idx="3966">
                  <c:v>6.5</c:v>
                </c:pt>
                <c:pt idx="3967">
                  <c:v>6.5</c:v>
                </c:pt>
                <c:pt idx="3968">
                  <c:v>6.5</c:v>
                </c:pt>
                <c:pt idx="3969">
                  <c:v>6.5</c:v>
                </c:pt>
                <c:pt idx="3970">
                  <c:v>6.5</c:v>
                </c:pt>
                <c:pt idx="3971">
                  <c:v>6.5</c:v>
                </c:pt>
                <c:pt idx="3972">
                  <c:v>6.5</c:v>
                </c:pt>
                <c:pt idx="3973">
                  <c:v>6.5</c:v>
                </c:pt>
                <c:pt idx="3974">
                  <c:v>6.5</c:v>
                </c:pt>
                <c:pt idx="3975">
                  <c:v>6.5</c:v>
                </c:pt>
                <c:pt idx="3976">
                  <c:v>6.5</c:v>
                </c:pt>
                <c:pt idx="3977">
                  <c:v>6.5</c:v>
                </c:pt>
                <c:pt idx="3978">
                  <c:v>6.5</c:v>
                </c:pt>
                <c:pt idx="3979">
                  <c:v>6.5</c:v>
                </c:pt>
                <c:pt idx="3980">
                  <c:v>6.5</c:v>
                </c:pt>
                <c:pt idx="3981">
                  <c:v>6.5</c:v>
                </c:pt>
                <c:pt idx="3982">
                  <c:v>6.5</c:v>
                </c:pt>
                <c:pt idx="3983">
                  <c:v>6.5</c:v>
                </c:pt>
                <c:pt idx="3984">
                  <c:v>6.5</c:v>
                </c:pt>
                <c:pt idx="3985">
                  <c:v>6.5</c:v>
                </c:pt>
                <c:pt idx="3986">
                  <c:v>6.5</c:v>
                </c:pt>
                <c:pt idx="3987">
                  <c:v>6.5</c:v>
                </c:pt>
                <c:pt idx="3988">
                  <c:v>6.5</c:v>
                </c:pt>
                <c:pt idx="3989">
                  <c:v>6.5</c:v>
                </c:pt>
                <c:pt idx="3990">
                  <c:v>6.5</c:v>
                </c:pt>
                <c:pt idx="3991">
                  <c:v>6.5</c:v>
                </c:pt>
                <c:pt idx="3992">
                  <c:v>6.5</c:v>
                </c:pt>
                <c:pt idx="3993">
                  <c:v>6.5</c:v>
                </c:pt>
                <c:pt idx="3994">
                  <c:v>6.5</c:v>
                </c:pt>
                <c:pt idx="3995">
                  <c:v>6.5</c:v>
                </c:pt>
                <c:pt idx="3996">
                  <c:v>6.5</c:v>
                </c:pt>
                <c:pt idx="3997">
                  <c:v>6.5</c:v>
                </c:pt>
                <c:pt idx="3998">
                  <c:v>6.5</c:v>
                </c:pt>
                <c:pt idx="3999">
                  <c:v>6.5</c:v>
                </c:pt>
                <c:pt idx="4000">
                  <c:v>6.5</c:v>
                </c:pt>
                <c:pt idx="4001">
                  <c:v>6.5</c:v>
                </c:pt>
                <c:pt idx="4002">
                  <c:v>6.5</c:v>
                </c:pt>
                <c:pt idx="4003">
                  <c:v>6.5</c:v>
                </c:pt>
                <c:pt idx="4004">
                  <c:v>6.5</c:v>
                </c:pt>
                <c:pt idx="4005">
                  <c:v>6.5</c:v>
                </c:pt>
                <c:pt idx="4006">
                  <c:v>6.5</c:v>
                </c:pt>
                <c:pt idx="4007">
                  <c:v>6.5</c:v>
                </c:pt>
                <c:pt idx="4008">
                  <c:v>6.5</c:v>
                </c:pt>
                <c:pt idx="4009">
                  <c:v>6.5</c:v>
                </c:pt>
                <c:pt idx="4010">
                  <c:v>6.5</c:v>
                </c:pt>
                <c:pt idx="4011">
                  <c:v>6.5</c:v>
                </c:pt>
                <c:pt idx="4012">
                  <c:v>6.5</c:v>
                </c:pt>
                <c:pt idx="4013">
                  <c:v>6.5</c:v>
                </c:pt>
                <c:pt idx="4014">
                  <c:v>6.5</c:v>
                </c:pt>
                <c:pt idx="4015">
                  <c:v>6.5</c:v>
                </c:pt>
                <c:pt idx="4016">
                  <c:v>6.5</c:v>
                </c:pt>
                <c:pt idx="4017">
                  <c:v>6.5</c:v>
                </c:pt>
                <c:pt idx="4018">
                  <c:v>6.5</c:v>
                </c:pt>
                <c:pt idx="4019">
                  <c:v>6.5</c:v>
                </c:pt>
                <c:pt idx="4020">
                  <c:v>6.5</c:v>
                </c:pt>
                <c:pt idx="4021">
                  <c:v>6.5</c:v>
                </c:pt>
                <c:pt idx="4022">
                  <c:v>6.5</c:v>
                </c:pt>
                <c:pt idx="4023">
                  <c:v>6.5</c:v>
                </c:pt>
                <c:pt idx="4024">
                  <c:v>6.5</c:v>
                </c:pt>
                <c:pt idx="4025">
                  <c:v>6.5</c:v>
                </c:pt>
                <c:pt idx="4026">
                  <c:v>6.5</c:v>
                </c:pt>
                <c:pt idx="4027">
                  <c:v>6.5</c:v>
                </c:pt>
                <c:pt idx="4028">
                  <c:v>6.5</c:v>
                </c:pt>
                <c:pt idx="4029">
                  <c:v>6.5</c:v>
                </c:pt>
                <c:pt idx="4030">
                  <c:v>6.5</c:v>
                </c:pt>
                <c:pt idx="4031">
                  <c:v>6.5</c:v>
                </c:pt>
                <c:pt idx="4032">
                  <c:v>6.5</c:v>
                </c:pt>
                <c:pt idx="4033">
                  <c:v>6.5</c:v>
                </c:pt>
                <c:pt idx="4034">
                  <c:v>6.5</c:v>
                </c:pt>
                <c:pt idx="4035">
                  <c:v>6.5</c:v>
                </c:pt>
                <c:pt idx="4036">
                  <c:v>6.5</c:v>
                </c:pt>
                <c:pt idx="4037">
                  <c:v>6.5</c:v>
                </c:pt>
                <c:pt idx="4038">
                  <c:v>6.5</c:v>
                </c:pt>
                <c:pt idx="4039">
                  <c:v>6.5</c:v>
                </c:pt>
                <c:pt idx="4040">
                  <c:v>6.5</c:v>
                </c:pt>
                <c:pt idx="4041">
                  <c:v>6.5</c:v>
                </c:pt>
                <c:pt idx="4042">
                  <c:v>6.5</c:v>
                </c:pt>
                <c:pt idx="4043">
                  <c:v>6.5</c:v>
                </c:pt>
                <c:pt idx="4044">
                  <c:v>6.5</c:v>
                </c:pt>
                <c:pt idx="4045">
                  <c:v>6.5</c:v>
                </c:pt>
                <c:pt idx="4046">
                  <c:v>6.5</c:v>
                </c:pt>
                <c:pt idx="4047">
                  <c:v>6.5</c:v>
                </c:pt>
                <c:pt idx="4048">
                  <c:v>6.5</c:v>
                </c:pt>
                <c:pt idx="4049">
                  <c:v>6.5</c:v>
                </c:pt>
                <c:pt idx="4050">
                  <c:v>6.5</c:v>
                </c:pt>
                <c:pt idx="4051">
                  <c:v>6.5</c:v>
                </c:pt>
                <c:pt idx="4052">
                  <c:v>6.5</c:v>
                </c:pt>
                <c:pt idx="4053">
                  <c:v>6.5</c:v>
                </c:pt>
                <c:pt idx="4054">
                  <c:v>6.5</c:v>
                </c:pt>
                <c:pt idx="4055">
                  <c:v>6.5</c:v>
                </c:pt>
                <c:pt idx="4056">
                  <c:v>6.5</c:v>
                </c:pt>
                <c:pt idx="4057">
                  <c:v>6.5</c:v>
                </c:pt>
                <c:pt idx="4058">
                  <c:v>6.5</c:v>
                </c:pt>
                <c:pt idx="4059">
                  <c:v>6.5</c:v>
                </c:pt>
                <c:pt idx="4060">
                  <c:v>6.5</c:v>
                </c:pt>
                <c:pt idx="4061">
                  <c:v>6.5</c:v>
                </c:pt>
                <c:pt idx="4062">
                  <c:v>6.5</c:v>
                </c:pt>
                <c:pt idx="4063">
                  <c:v>6.5</c:v>
                </c:pt>
                <c:pt idx="4064">
                  <c:v>6.5</c:v>
                </c:pt>
                <c:pt idx="4065">
                  <c:v>6.5</c:v>
                </c:pt>
                <c:pt idx="4066">
                  <c:v>6.5</c:v>
                </c:pt>
                <c:pt idx="4067">
                  <c:v>6.5</c:v>
                </c:pt>
                <c:pt idx="4068">
                  <c:v>6.5</c:v>
                </c:pt>
                <c:pt idx="4069">
                  <c:v>6.5</c:v>
                </c:pt>
                <c:pt idx="4070">
                  <c:v>6.5</c:v>
                </c:pt>
                <c:pt idx="4071">
                  <c:v>6.5</c:v>
                </c:pt>
                <c:pt idx="4072">
                  <c:v>6.5</c:v>
                </c:pt>
                <c:pt idx="4073">
                  <c:v>6.5</c:v>
                </c:pt>
                <c:pt idx="4074">
                  <c:v>6.5</c:v>
                </c:pt>
                <c:pt idx="4075">
                  <c:v>6.5</c:v>
                </c:pt>
                <c:pt idx="4076">
                  <c:v>6.5</c:v>
                </c:pt>
                <c:pt idx="4077">
                  <c:v>6.5</c:v>
                </c:pt>
                <c:pt idx="4078">
                  <c:v>6.5</c:v>
                </c:pt>
                <c:pt idx="4079">
                  <c:v>6.5</c:v>
                </c:pt>
                <c:pt idx="4080">
                  <c:v>6.5</c:v>
                </c:pt>
                <c:pt idx="4081">
                  <c:v>6.5</c:v>
                </c:pt>
                <c:pt idx="4082">
                  <c:v>6.5</c:v>
                </c:pt>
                <c:pt idx="4083">
                  <c:v>6.5</c:v>
                </c:pt>
                <c:pt idx="4084">
                  <c:v>6.5</c:v>
                </c:pt>
                <c:pt idx="4085">
                  <c:v>6.5</c:v>
                </c:pt>
                <c:pt idx="4086">
                  <c:v>6.5</c:v>
                </c:pt>
                <c:pt idx="4087">
                  <c:v>6.5</c:v>
                </c:pt>
                <c:pt idx="4088">
                  <c:v>6.5</c:v>
                </c:pt>
                <c:pt idx="4089">
                  <c:v>6.5</c:v>
                </c:pt>
                <c:pt idx="4090">
                  <c:v>6.5</c:v>
                </c:pt>
                <c:pt idx="4091">
                  <c:v>6.5</c:v>
                </c:pt>
                <c:pt idx="4092">
                  <c:v>6.5</c:v>
                </c:pt>
                <c:pt idx="4093">
                  <c:v>6.5</c:v>
                </c:pt>
                <c:pt idx="4094">
                  <c:v>6.5</c:v>
                </c:pt>
                <c:pt idx="4095">
                  <c:v>6.5</c:v>
                </c:pt>
                <c:pt idx="4096">
                  <c:v>6.5</c:v>
                </c:pt>
                <c:pt idx="4097">
                  <c:v>6.5</c:v>
                </c:pt>
                <c:pt idx="4098">
                  <c:v>6.5</c:v>
                </c:pt>
                <c:pt idx="4099">
                  <c:v>6.5</c:v>
                </c:pt>
                <c:pt idx="4100">
                  <c:v>6.5</c:v>
                </c:pt>
                <c:pt idx="4101">
                  <c:v>6.5</c:v>
                </c:pt>
                <c:pt idx="4102">
                  <c:v>6.5</c:v>
                </c:pt>
                <c:pt idx="4103">
                  <c:v>6.5</c:v>
                </c:pt>
                <c:pt idx="4104">
                  <c:v>6.5</c:v>
                </c:pt>
                <c:pt idx="4105">
                  <c:v>6.5</c:v>
                </c:pt>
                <c:pt idx="4106">
                  <c:v>6.5</c:v>
                </c:pt>
                <c:pt idx="4107">
                  <c:v>6.5</c:v>
                </c:pt>
                <c:pt idx="4108">
                  <c:v>6.5</c:v>
                </c:pt>
                <c:pt idx="4109">
                  <c:v>6.5</c:v>
                </c:pt>
                <c:pt idx="4110">
                  <c:v>6.5</c:v>
                </c:pt>
                <c:pt idx="4111">
                  <c:v>6.5</c:v>
                </c:pt>
                <c:pt idx="4112">
                  <c:v>6.5</c:v>
                </c:pt>
                <c:pt idx="4113">
                  <c:v>6.5</c:v>
                </c:pt>
                <c:pt idx="4114">
                  <c:v>6.5</c:v>
                </c:pt>
                <c:pt idx="4115">
                  <c:v>6.5</c:v>
                </c:pt>
                <c:pt idx="4116">
                  <c:v>6.5</c:v>
                </c:pt>
                <c:pt idx="4117">
                  <c:v>6.5</c:v>
                </c:pt>
                <c:pt idx="4118">
                  <c:v>6.5</c:v>
                </c:pt>
                <c:pt idx="4119">
                  <c:v>6.5</c:v>
                </c:pt>
                <c:pt idx="4120">
                  <c:v>6.5</c:v>
                </c:pt>
                <c:pt idx="4121">
                  <c:v>6.5</c:v>
                </c:pt>
                <c:pt idx="4122">
                  <c:v>6.5</c:v>
                </c:pt>
                <c:pt idx="4123">
                  <c:v>6.5</c:v>
                </c:pt>
                <c:pt idx="4124">
                  <c:v>6.5</c:v>
                </c:pt>
                <c:pt idx="4125">
                  <c:v>6.5</c:v>
                </c:pt>
                <c:pt idx="4126">
                  <c:v>6.5</c:v>
                </c:pt>
                <c:pt idx="4127">
                  <c:v>6.5</c:v>
                </c:pt>
                <c:pt idx="4128">
                  <c:v>6.5</c:v>
                </c:pt>
                <c:pt idx="4129">
                  <c:v>6.5</c:v>
                </c:pt>
                <c:pt idx="4130">
                  <c:v>6.5</c:v>
                </c:pt>
                <c:pt idx="4131">
                  <c:v>6.5</c:v>
                </c:pt>
                <c:pt idx="4132">
                  <c:v>6.5</c:v>
                </c:pt>
                <c:pt idx="4133">
                  <c:v>6.5</c:v>
                </c:pt>
                <c:pt idx="4134">
                  <c:v>6.5</c:v>
                </c:pt>
                <c:pt idx="4135">
                  <c:v>6.5</c:v>
                </c:pt>
                <c:pt idx="4136">
                  <c:v>6.5</c:v>
                </c:pt>
                <c:pt idx="4137">
                  <c:v>6.5</c:v>
                </c:pt>
                <c:pt idx="4138">
                  <c:v>6.5</c:v>
                </c:pt>
                <c:pt idx="4139">
                  <c:v>6.5</c:v>
                </c:pt>
                <c:pt idx="4140">
                  <c:v>6.5</c:v>
                </c:pt>
                <c:pt idx="4141">
                  <c:v>6.5</c:v>
                </c:pt>
                <c:pt idx="4142">
                  <c:v>6.5</c:v>
                </c:pt>
                <c:pt idx="4143">
                  <c:v>6.5</c:v>
                </c:pt>
                <c:pt idx="4144">
                  <c:v>6.5</c:v>
                </c:pt>
                <c:pt idx="4145">
                  <c:v>6.5</c:v>
                </c:pt>
                <c:pt idx="4146">
                  <c:v>6.5</c:v>
                </c:pt>
                <c:pt idx="4147">
                  <c:v>6.5</c:v>
                </c:pt>
                <c:pt idx="4148">
                  <c:v>6.5</c:v>
                </c:pt>
                <c:pt idx="4149">
                  <c:v>6.5</c:v>
                </c:pt>
                <c:pt idx="4150">
                  <c:v>6.5</c:v>
                </c:pt>
                <c:pt idx="4151">
                  <c:v>6.5</c:v>
                </c:pt>
                <c:pt idx="4152">
                  <c:v>6.5</c:v>
                </c:pt>
                <c:pt idx="4153">
                  <c:v>6.5</c:v>
                </c:pt>
                <c:pt idx="4154">
                  <c:v>6.5</c:v>
                </c:pt>
                <c:pt idx="4155">
                  <c:v>6.5</c:v>
                </c:pt>
                <c:pt idx="4156">
                  <c:v>6.5</c:v>
                </c:pt>
                <c:pt idx="4157">
                  <c:v>6.5</c:v>
                </c:pt>
                <c:pt idx="4158">
                  <c:v>6.5</c:v>
                </c:pt>
                <c:pt idx="4159">
                  <c:v>6.5</c:v>
                </c:pt>
                <c:pt idx="4160">
                  <c:v>6.5</c:v>
                </c:pt>
                <c:pt idx="4161">
                  <c:v>6.5</c:v>
                </c:pt>
                <c:pt idx="4162">
                  <c:v>6.5</c:v>
                </c:pt>
                <c:pt idx="4163">
                  <c:v>6.5</c:v>
                </c:pt>
                <c:pt idx="4164">
                  <c:v>6.5</c:v>
                </c:pt>
                <c:pt idx="4165">
                  <c:v>6.5</c:v>
                </c:pt>
                <c:pt idx="4166">
                  <c:v>6.5</c:v>
                </c:pt>
                <c:pt idx="4167">
                  <c:v>6.5</c:v>
                </c:pt>
                <c:pt idx="4168">
                  <c:v>6.5</c:v>
                </c:pt>
                <c:pt idx="4169">
                  <c:v>6.5</c:v>
                </c:pt>
                <c:pt idx="4170">
                  <c:v>6.5</c:v>
                </c:pt>
                <c:pt idx="4171">
                  <c:v>6.5</c:v>
                </c:pt>
                <c:pt idx="4172">
                  <c:v>6.5</c:v>
                </c:pt>
                <c:pt idx="4173">
                  <c:v>6.5</c:v>
                </c:pt>
                <c:pt idx="4174">
                  <c:v>6.5</c:v>
                </c:pt>
                <c:pt idx="4175">
                  <c:v>6.5</c:v>
                </c:pt>
                <c:pt idx="4176">
                  <c:v>6.5</c:v>
                </c:pt>
                <c:pt idx="4177">
                  <c:v>6.5</c:v>
                </c:pt>
                <c:pt idx="4178">
                  <c:v>6.5</c:v>
                </c:pt>
                <c:pt idx="4179">
                  <c:v>6.5</c:v>
                </c:pt>
                <c:pt idx="4180">
                  <c:v>6.5</c:v>
                </c:pt>
                <c:pt idx="4181">
                  <c:v>6.5</c:v>
                </c:pt>
                <c:pt idx="4182">
                  <c:v>6.5</c:v>
                </c:pt>
                <c:pt idx="4183">
                  <c:v>6.5</c:v>
                </c:pt>
                <c:pt idx="4184">
                  <c:v>6.5</c:v>
                </c:pt>
                <c:pt idx="4185">
                  <c:v>6.5</c:v>
                </c:pt>
                <c:pt idx="4186">
                  <c:v>6.5</c:v>
                </c:pt>
                <c:pt idx="4187">
                  <c:v>6.5</c:v>
                </c:pt>
                <c:pt idx="4188">
                  <c:v>6.5</c:v>
                </c:pt>
                <c:pt idx="4189">
                  <c:v>6.5</c:v>
                </c:pt>
                <c:pt idx="4190">
                  <c:v>6.5</c:v>
                </c:pt>
                <c:pt idx="4191">
                  <c:v>6.5</c:v>
                </c:pt>
                <c:pt idx="4192">
                  <c:v>6.5</c:v>
                </c:pt>
                <c:pt idx="4193">
                  <c:v>6.5</c:v>
                </c:pt>
                <c:pt idx="4194">
                  <c:v>6.5</c:v>
                </c:pt>
                <c:pt idx="4195">
                  <c:v>6.5</c:v>
                </c:pt>
                <c:pt idx="4196">
                  <c:v>6.5</c:v>
                </c:pt>
                <c:pt idx="4197">
                  <c:v>6.5</c:v>
                </c:pt>
                <c:pt idx="4198">
                  <c:v>6.5</c:v>
                </c:pt>
                <c:pt idx="4199">
                  <c:v>6.5</c:v>
                </c:pt>
                <c:pt idx="4200">
                  <c:v>6.5</c:v>
                </c:pt>
                <c:pt idx="4201">
                  <c:v>6.5</c:v>
                </c:pt>
                <c:pt idx="4202">
                  <c:v>6.5</c:v>
                </c:pt>
                <c:pt idx="4204">
                  <c:v>3.5</c:v>
                </c:pt>
                <c:pt idx="4205">
                  <c:v>3.5</c:v>
                </c:pt>
                <c:pt idx="4206">
                  <c:v>3.5</c:v>
                </c:pt>
                <c:pt idx="4207">
                  <c:v>3.5</c:v>
                </c:pt>
                <c:pt idx="4208">
                  <c:v>3.5</c:v>
                </c:pt>
                <c:pt idx="4209">
                  <c:v>3.5</c:v>
                </c:pt>
                <c:pt idx="4210">
                  <c:v>3.5</c:v>
                </c:pt>
                <c:pt idx="4211">
                  <c:v>3.5</c:v>
                </c:pt>
                <c:pt idx="4212">
                  <c:v>3.5</c:v>
                </c:pt>
                <c:pt idx="4213">
                  <c:v>3.5</c:v>
                </c:pt>
                <c:pt idx="4214">
                  <c:v>3.5</c:v>
                </c:pt>
                <c:pt idx="4215">
                  <c:v>3.5</c:v>
                </c:pt>
                <c:pt idx="4216">
                  <c:v>3.5</c:v>
                </c:pt>
                <c:pt idx="4217">
                  <c:v>3.5</c:v>
                </c:pt>
                <c:pt idx="4218">
                  <c:v>3.5</c:v>
                </c:pt>
                <c:pt idx="4219">
                  <c:v>3.5</c:v>
                </c:pt>
                <c:pt idx="4220">
                  <c:v>3.5</c:v>
                </c:pt>
                <c:pt idx="4221">
                  <c:v>3.5</c:v>
                </c:pt>
                <c:pt idx="4222">
                  <c:v>3.5</c:v>
                </c:pt>
                <c:pt idx="4223">
                  <c:v>3.5</c:v>
                </c:pt>
                <c:pt idx="4224">
                  <c:v>3.5</c:v>
                </c:pt>
                <c:pt idx="4225">
                  <c:v>3.5</c:v>
                </c:pt>
                <c:pt idx="4226">
                  <c:v>3.5</c:v>
                </c:pt>
                <c:pt idx="4227">
                  <c:v>3.5</c:v>
                </c:pt>
                <c:pt idx="4228">
                  <c:v>3.5</c:v>
                </c:pt>
                <c:pt idx="4229">
                  <c:v>3.5</c:v>
                </c:pt>
                <c:pt idx="4230">
                  <c:v>3.5</c:v>
                </c:pt>
                <c:pt idx="4231">
                  <c:v>3.5</c:v>
                </c:pt>
                <c:pt idx="4232">
                  <c:v>3.5</c:v>
                </c:pt>
                <c:pt idx="4233">
                  <c:v>3.5</c:v>
                </c:pt>
                <c:pt idx="4234">
                  <c:v>3.5</c:v>
                </c:pt>
                <c:pt idx="4235">
                  <c:v>3.5</c:v>
                </c:pt>
                <c:pt idx="4236">
                  <c:v>3.5</c:v>
                </c:pt>
                <c:pt idx="4237">
                  <c:v>3.5</c:v>
                </c:pt>
                <c:pt idx="4238">
                  <c:v>3.5</c:v>
                </c:pt>
                <c:pt idx="4239">
                  <c:v>3.5</c:v>
                </c:pt>
                <c:pt idx="4240">
                  <c:v>3.5</c:v>
                </c:pt>
                <c:pt idx="4241">
                  <c:v>3.5</c:v>
                </c:pt>
                <c:pt idx="4242">
                  <c:v>3.5</c:v>
                </c:pt>
                <c:pt idx="4243">
                  <c:v>3.5</c:v>
                </c:pt>
                <c:pt idx="4244">
                  <c:v>3.5</c:v>
                </c:pt>
                <c:pt idx="4245">
                  <c:v>3.5</c:v>
                </c:pt>
                <c:pt idx="4246">
                  <c:v>3.5</c:v>
                </c:pt>
                <c:pt idx="4247">
                  <c:v>3.5</c:v>
                </c:pt>
                <c:pt idx="4248">
                  <c:v>3.5</c:v>
                </c:pt>
                <c:pt idx="4249">
                  <c:v>3.5</c:v>
                </c:pt>
                <c:pt idx="4250">
                  <c:v>3.5</c:v>
                </c:pt>
                <c:pt idx="4251">
                  <c:v>3.5</c:v>
                </c:pt>
                <c:pt idx="4252">
                  <c:v>3.5</c:v>
                </c:pt>
                <c:pt idx="4253">
                  <c:v>3.5</c:v>
                </c:pt>
                <c:pt idx="4254">
                  <c:v>3.5</c:v>
                </c:pt>
                <c:pt idx="4255">
                  <c:v>3.5</c:v>
                </c:pt>
                <c:pt idx="4256">
                  <c:v>3.5</c:v>
                </c:pt>
                <c:pt idx="4257">
                  <c:v>3.5</c:v>
                </c:pt>
                <c:pt idx="4258">
                  <c:v>3.5</c:v>
                </c:pt>
                <c:pt idx="4259">
                  <c:v>3.5</c:v>
                </c:pt>
                <c:pt idx="4260">
                  <c:v>3.5</c:v>
                </c:pt>
                <c:pt idx="4261">
                  <c:v>3.5</c:v>
                </c:pt>
                <c:pt idx="4262">
                  <c:v>3.5</c:v>
                </c:pt>
                <c:pt idx="4263">
                  <c:v>3.5</c:v>
                </c:pt>
                <c:pt idx="4264">
                  <c:v>3.5</c:v>
                </c:pt>
                <c:pt idx="4265">
                  <c:v>3.5</c:v>
                </c:pt>
                <c:pt idx="4266">
                  <c:v>3.5</c:v>
                </c:pt>
                <c:pt idx="4267">
                  <c:v>3.5</c:v>
                </c:pt>
                <c:pt idx="4268">
                  <c:v>3.5</c:v>
                </c:pt>
                <c:pt idx="4269">
                  <c:v>3.5</c:v>
                </c:pt>
                <c:pt idx="4270">
                  <c:v>3.5</c:v>
                </c:pt>
                <c:pt idx="4271">
                  <c:v>3.5</c:v>
                </c:pt>
                <c:pt idx="4272">
                  <c:v>3.5</c:v>
                </c:pt>
                <c:pt idx="4273">
                  <c:v>3.5</c:v>
                </c:pt>
                <c:pt idx="4274">
                  <c:v>3.5</c:v>
                </c:pt>
                <c:pt idx="4275">
                  <c:v>3.5</c:v>
                </c:pt>
                <c:pt idx="4276">
                  <c:v>3.5</c:v>
                </c:pt>
                <c:pt idx="4277">
                  <c:v>3.5</c:v>
                </c:pt>
                <c:pt idx="4278">
                  <c:v>3.5</c:v>
                </c:pt>
                <c:pt idx="4279">
                  <c:v>3.5</c:v>
                </c:pt>
                <c:pt idx="4280">
                  <c:v>3.5</c:v>
                </c:pt>
                <c:pt idx="4281">
                  <c:v>3.5</c:v>
                </c:pt>
                <c:pt idx="4282">
                  <c:v>3.5</c:v>
                </c:pt>
                <c:pt idx="4283">
                  <c:v>3.5</c:v>
                </c:pt>
                <c:pt idx="4284">
                  <c:v>3.5</c:v>
                </c:pt>
                <c:pt idx="4285">
                  <c:v>3.5</c:v>
                </c:pt>
                <c:pt idx="4286">
                  <c:v>3.5</c:v>
                </c:pt>
                <c:pt idx="4287">
                  <c:v>3.5</c:v>
                </c:pt>
                <c:pt idx="4288">
                  <c:v>3.5</c:v>
                </c:pt>
                <c:pt idx="4289">
                  <c:v>3.5</c:v>
                </c:pt>
                <c:pt idx="4290">
                  <c:v>3.5</c:v>
                </c:pt>
                <c:pt idx="4291">
                  <c:v>3.5</c:v>
                </c:pt>
                <c:pt idx="4292">
                  <c:v>3.5</c:v>
                </c:pt>
                <c:pt idx="4293">
                  <c:v>3.5</c:v>
                </c:pt>
                <c:pt idx="4294">
                  <c:v>3.5</c:v>
                </c:pt>
                <c:pt idx="4295">
                  <c:v>3.5</c:v>
                </c:pt>
                <c:pt idx="4296">
                  <c:v>3.5</c:v>
                </c:pt>
                <c:pt idx="4297">
                  <c:v>3.5</c:v>
                </c:pt>
                <c:pt idx="4298">
                  <c:v>3.5</c:v>
                </c:pt>
                <c:pt idx="4299">
                  <c:v>3.5</c:v>
                </c:pt>
                <c:pt idx="4300">
                  <c:v>3.5</c:v>
                </c:pt>
                <c:pt idx="4301">
                  <c:v>3.5</c:v>
                </c:pt>
                <c:pt idx="4302">
                  <c:v>3.5</c:v>
                </c:pt>
                <c:pt idx="4303">
                  <c:v>3.5</c:v>
                </c:pt>
                <c:pt idx="4304">
                  <c:v>3.5</c:v>
                </c:pt>
                <c:pt idx="4305">
                  <c:v>3.5</c:v>
                </c:pt>
                <c:pt idx="4306">
                  <c:v>3.5</c:v>
                </c:pt>
                <c:pt idx="4307">
                  <c:v>3.5</c:v>
                </c:pt>
                <c:pt idx="4308">
                  <c:v>3.5</c:v>
                </c:pt>
                <c:pt idx="4309">
                  <c:v>3.5</c:v>
                </c:pt>
                <c:pt idx="4310">
                  <c:v>3.5</c:v>
                </c:pt>
                <c:pt idx="4311">
                  <c:v>3.5</c:v>
                </c:pt>
                <c:pt idx="4312">
                  <c:v>3.5</c:v>
                </c:pt>
                <c:pt idx="4313">
                  <c:v>3.5</c:v>
                </c:pt>
                <c:pt idx="4314">
                  <c:v>3.5</c:v>
                </c:pt>
                <c:pt idx="4315">
                  <c:v>3.5</c:v>
                </c:pt>
                <c:pt idx="4316">
                  <c:v>3.5</c:v>
                </c:pt>
                <c:pt idx="4317">
                  <c:v>3.5</c:v>
                </c:pt>
                <c:pt idx="4318">
                  <c:v>3.5</c:v>
                </c:pt>
                <c:pt idx="4319">
                  <c:v>3.5</c:v>
                </c:pt>
                <c:pt idx="4320">
                  <c:v>3.5</c:v>
                </c:pt>
                <c:pt idx="4321">
                  <c:v>3.5</c:v>
                </c:pt>
                <c:pt idx="4322">
                  <c:v>3.5</c:v>
                </c:pt>
                <c:pt idx="4323">
                  <c:v>3.5</c:v>
                </c:pt>
                <c:pt idx="4324">
                  <c:v>3.5</c:v>
                </c:pt>
                <c:pt idx="4325">
                  <c:v>3.5</c:v>
                </c:pt>
                <c:pt idx="4326">
                  <c:v>3.5</c:v>
                </c:pt>
                <c:pt idx="4327">
                  <c:v>3.5</c:v>
                </c:pt>
                <c:pt idx="4328">
                  <c:v>3.5</c:v>
                </c:pt>
                <c:pt idx="4329">
                  <c:v>3.5</c:v>
                </c:pt>
                <c:pt idx="4330">
                  <c:v>3.5</c:v>
                </c:pt>
                <c:pt idx="4331">
                  <c:v>3.5</c:v>
                </c:pt>
                <c:pt idx="4332">
                  <c:v>3.5</c:v>
                </c:pt>
                <c:pt idx="4333">
                  <c:v>3.5</c:v>
                </c:pt>
                <c:pt idx="4334">
                  <c:v>3.5</c:v>
                </c:pt>
                <c:pt idx="4335">
                  <c:v>3.5</c:v>
                </c:pt>
                <c:pt idx="4336">
                  <c:v>3.5</c:v>
                </c:pt>
                <c:pt idx="4337">
                  <c:v>3.5</c:v>
                </c:pt>
                <c:pt idx="4338">
                  <c:v>3.5</c:v>
                </c:pt>
                <c:pt idx="4339">
                  <c:v>3.5</c:v>
                </c:pt>
                <c:pt idx="4340">
                  <c:v>3.5</c:v>
                </c:pt>
                <c:pt idx="4341">
                  <c:v>3.5</c:v>
                </c:pt>
                <c:pt idx="4342">
                  <c:v>3.5</c:v>
                </c:pt>
                <c:pt idx="4343">
                  <c:v>3.5</c:v>
                </c:pt>
                <c:pt idx="4344">
                  <c:v>3.5</c:v>
                </c:pt>
                <c:pt idx="4345">
                  <c:v>3.5</c:v>
                </c:pt>
                <c:pt idx="4346">
                  <c:v>3.5</c:v>
                </c:pt>
                <c:pt idx="4347">
                  <c:v>3.5</c:v>
                </c:pt>
                <c:pt idx="4348">
                  <c:v>3.5</c:v>
                </c:pt>
                <c:pt idx="4349">
                  <c:v>3.5</c:v>
                </c:pt>
                <c:pt idx="4350">
                  <c:v>3.5</c:v>
                </c:pt>
                <c:pt idx="4351">
                  <c:v>3.5</c:v>
                </c:pt>
                <c:pt idx="4352">
                  <c:v>3.5</c:v>
                </c:pt>
                <c:pt idx="4353">
                  <c:v>3.5</c:v>
                </c:pt>
                <c:pt idx="4354">
                  <c:v>3.5</c:v>
                </c:pt>
                <c:pt idx="4355">
                  <c:v>3.5</c:v>
                </c:pt>
                <c:pt idx="4356">
                  <c:v>3.5</c:v>
                </c:pt>
                <c:pt idx="4357">
                  <c:v>3.5</c:v>
                </c:pt>
                <c:pt idx="4358">
                  <c:v>3.5</c:v>
                </c:pt>
                <c:pt idx="4359">
                  <c:v>3.5</c:v>
                </c:pt>
                <c:pt idx="4360">
                  <c:v>3.5</c:v>
                </c:pt>
                <c:pt idx="4361">
                  <c:v>3.5</c:v>
                </c:pt>
                <c:pt idx="4362">
                  <c:v>3.5</c:v>
                </c:pt>
                <c:pt idx="4363">
                  <c:v>3.5</c:v>
                </c:pt>
                <c:pt idx="4364">
                  <c:v>3.5</c:v>
                </c:pt>
                <c:pt idx="4365">
                  <c:v>3.5</c:v>
                </c:pt>
                <c:pt idx="4366">
                  <c:v>3.5</c:v>
                </c:pt>
                <c:pt idx="4367">
                  <c:v>3.5</c:v>
                </c:pt>
                <c:pt idx="4368">
                  <c:v>3.5</c:v>
                </c:pt>
                <c:pt idx="4369">
                  <c:v>3.5</c:v>
                </c:pt>
                <c:pt idx="4370">
                  <c:v>3.5</c:v>
                </c:pt>
                <c:pt idx="4371">
                  <c:v>3.5</c:v>
                </c:pt>
                <c:pt idx="4372">
                  <c:v>3.5</c:v>
                </c:pt>
                <c:pt idx="4373">
                  <c:v>3.5</c:v>
                </c:pt>
                <c:pt idx="4374">
                  <c:v>3.5</c:v>
                </c:pt>
                <c:pt idx="4375">
                  <c:v>3.5</c:v>
                </c:pt>
                <c:pt idx="4376">
                  <c:v>3.5</c:v>
                </c:pt>
                <c:pt idx="4377">
                  <c:v>3.5</c:v>
                </c:pt>
                <c:pt idx="4378">
                  <c:v>3.5</c:v>
                </c:pt>
                <c:pt idx="4379">
                  <c:v>3.5</c:v>
                </c:pt>
                <c:pt idx="4380">
                  <c:v>3.5</c:v>
                </c:pt>
                <c:pt idx="4381">
                  <c:v>3.5</c:v>
                </c:pt>
                <c:pt idx="4382">
                  <c:v>3.5</c:v>
                </c:pt>
                <c:pt idx="4383">
                  <c:v>3.5</c:v>
                </c:pt>
                <c:pt idx="4384">
                  <c:v>3.5</c:v>
                </c:pt>
                <c:pt idx="4385">
                  <c:v>3.5</c:v>
                </c:pt>
                <c:pt idx="4386">
                  <c:v>3.5</c:v>
                </c:pt>
                <c:pt idx="4387">
                  <c:v>3.5</c:v>
                </c:pt>
                <c:pt idx="4388">
                  <c:v>3.5</c:v>
                </c:pt>
                <c:pt idx="4389">
                  <c:v>3.5</c:v>
                </c:pt>
                <c:pt idx="4390">
                  <c:v>3.5</c:v>
                </c:pt>
                <c:pt idx="4391">
                  <c:v>3.5</c:v>
                </c:pt>
                <c:pt idx="4392">
                  <c:v>3.5</c:v>
                </c:pt>
                <c:pt idx="4393">
                  <c:v>3.5</c:v>
                </c:pt>
                <c:pt idx="4394">
                  <c:v>3.5</c:v>
                </c:pt>
                <c:pt idx="4395">
                  <c:v>3.5</c:v>
                </c:pt>
                <c:pt idx="4396">
                  <c:v>3.5</c:v>
                </c:pt>
                <c:pt idx="4397">
                  <c:v>3.5</c:v>
                </c:pt>
                <c:pt idx="4398">
                  <c:v>3.5</c:v>
                </c:pt>
                <c:pt idx="4399">
                  <c:v>3.5</c:v>
                </c:pt>
                <c:pt idx="4400">
                  <c:v>3.5</c:v>
                </c:pt>
                <c:pt idx="4401">
                  <c:v>3.5</c:v>
                </c:pt>
                <c:pt idx="4402">
                  <c:v>3.5</c:v>
                </c:pt>
                <c:pt idx="4403">
                  <c:v>3.5</c:v>
                </c:pt>
                <c:pt idx="4404">
                  <c:v>3.5</c:v>
                </c:pt>
                <c:pt idx="4405">
                  <c:v>3.5</c:v>
                </c:pt>
                <c:pt idx="4406">
                  <c:v>3.5</c:v>
                </c:pt>
                <c:pt idx="4407">
                  <c:v>3.5</c:v>
                </c:pt>
                <c:pt idx="4408">
                  <c:v>3.5</c:v>
                </c:pt>
                <c:pt idx="4409">
                  <c:v>3.5</c:v>
                </c:pt>
                <c:pt idx="4410">
                  <c:v>3.5</c:v>
                </c:pt>
                <c:pt idx="4411">
                  <c:v>3.5</c:v>
                </c:pt>
                <c:pt idx="4412">
                  <c:v>3.5</c:v>
                </c:pt>
                <c:pt idx="4413">
                  <c:v>3.5</c:v>
                </c:pt>
                <c:pt idx="4414">
                  <c:v>3.5</c:v>
                </c:pt>
                <c:pt idx="4415">
                  <c:v>3.5</c:v>
                </c:pt>
                <c:pt idx="4416">
                  <c:v>3.5</c:v>
                </c:pt>
                <c:pt idx="4417">
                  <c:v>3.5</c:v>
                </c:pt>
                <c:pt idx="4418">
                  <c:v>3.5</c:v>
                </c:pt>
                <c:pt idx="4419">
                  <c:v>3.5</c:v>
                </c:pt>
                <c:pt idx="4420">
                  <c:v>3.5</c:v>
                </c:pt>
                <c:pt idx="4421">
                  <c:v>3.5</c:v>
                </c:pt>
                <c:pt idx="4422">
                  <c:v>3.5</c:v>
                </c:pt>
                <c:pt idx="4423">
                  <c:v>3.5</c:v>
                </c:pt>
                <c:pt idx="4424">
                  <c:v>3.5</c:v>
                </c:pt>
                <c:pt idx="4425">
                  <c:v>3.5</c:v>
                </c:pt>
                <c:pt idx="4426">
                  <c:v>3.5</c:v>
                </c:pt>
                <c:pt idx="4427">
                  <c:v>3.5</c:v>
                </c:pt>
                <c:pt idx="4428">
                  <c:v>3.5</c:v>
                </c:pt>
                <c:pt idx="4429">
                  <c:v>3.5</c:v>
                </c:pt>
                <c:pt idx="4430">
                  <c:v>3.5</c:v>
                </c:pt>
                <c:pt idx="4431">
                  <c:v>3.5</c:v>
                </c:pt>
                <c:pt idx="4432">
                  <c:v>3.5</c:v>
                </c:pt>
                <c:pt idx="4433">
                  <c:v>3.5</c:v>
                </c:pt>
                <c:pt idx="4434">
                  <c:v>3.5</c:v>
                </c:pt>
                <c:pt idx="4435">
                  <c:v>3.5</c:v>
                </c:pt>
                <c:pt idx="4436">
                  <c:v>3.5</c:v>
                </c:pt>
                <c:pt idx="4437">
                  <c:v>3.5</c:v>
                </c:pt>
                <c:pt idx="4438">
                  <c:v>3.5</c:v>
                </c:pt>
                <c:pt idx="4439">
                  <c:v>3.5</c:v>
                </c:pt>
                <c:pt idx="4440">
                  <c:v>3.5</c:v>
                </c:pt>
                <c:pt idx="4441">
                  <c:v>3.5</c:v>
                </c:pt>
                <c:pt idx="4442">
                  <c:v>3.5</c:v>
                </c:pt>
                <c:pt idx="4443">
                  <c:v>3.5</c:v>
                </c:pt>
                <c:pt idx="4444">
                  <c:v>3.5</c:v>
                </c:pt>
                <c:pt idx="4445">
                  <c:v>3.5</c:v>
                </c:pt>
                <c:pt idx="4446">
                  <c:v>3.5</c:v>
                </c:pt>
                <c:pt idx="4447">
                  <c:v>3.5</c:v>
                </c:pt>
                <c:pt idx="4448">
                  <c:v>3.5</c:v>
                </c:pt>
                <c:pt idx="4449">
                  <c:v>3.5</c:v>
                </c:pt>
                <c:pt idx="4450">
                  <c:v>3.5</c:v>
                </c:pt>
                <c:pt idx="4451">
                  <c:v>3.5</c:v>
                </c:pt>
                <c:pt idx="4452">
                  <c:v>3.5</c:v>
                </c:pt>
                <c:pt idx="4453">
                  <c:v>3.5</c:v>
                </c:pt>
                <c:pt idx="4454">
                  <c:v>3.5</c:v>
                </c:pt>
                <c:pt idx="4455">
                  <c:v>3.5</c:v>
                </c:pt>
                <c:pt idx="4456">
                  <c:v>3.5</c:v>
                </c:pt>
                <c:pt idx="4457">
                  <c:v>3.5</c:v>
                </c:pt>
                <c:pt idx="4458">
                  <c:v>3.5</c:v>
                </c:pt>
                <c:pt idx="4459">
                  <c:v>3.5</c:v>
                </c:pt>
                <c:pt idx="4460">
                  <c:v>3.5</c:v>
                </c:pt>
                <c:pt idx="4461">
                  <c:v>3.5</c:v>
                </c:pt>
                <c:pt idx="4462">
                  <c:v>3.5</c:v>
                </c:pt>
                <c:pt idx="4463">
                  <c:v>3.5</c:v>
                </c:pt>
                <c:pt idx="4464">
                  <c:v>3.5</c:v>
                </c:pt>
                <c:pt idx="4465">
                  <c:v>3.5</c:v>
                </c:pt>
                <c:pt idx="4466">
                  <c:v>3.5</c:v>
                </c:pt>
                <c:pt idx="4467">
                  <c:v>3.5</c:v>
                </c:pt>
                <c:pt idx="4468">
                  <c:v>3.5</c:v>
                </c:pt>
                <c:pt idx="4469">
                  <c:v>3.5</c:v>
                </c:pt>
                <c:pt idx="4470">
                  <c:v>3.5</c:v>
                </c:pt>
                <c:pt idx="4471">
                  <c:v>3.5</c:v>
                </c:pt>
                <c:pt idx="4472">
                  <c:v>3.5</c:v>
                </c:pt>
                <c:pt idx="4473">
                  <c:v>3.5</c:v>
                </c:pt>
                <c:pt idx="4474">
                  <c:v>3.5</c:v>
                </c:pt>
                <c:pt idx="4475">
                  <c:v>3.5</c:v>
                </c:pt>
                <c:pt idx="4476">
                  <c:v>3.5</c:v>
                </c:pt>
                <c:pt idx="4477">
                  <c:v>3.5</c:v>
                </c:pt>
                <c:pt idx="4478">
                  <c:v>3.5</c:v>
                </c:pt>
                <c:pt idx="4479">
                  <c:v>3.5</c:v>
                </c:pt>
                <c:pt idx="4480">
                  <c:v>3.5</c:v>
                </c:pt>
                <c:pt idx="4481">
                  <c:v>3.5</c:v>
                </c:pt>
                <c:pt idx="4482">
                  <c:v>3.5</c:v>
                </c:pt>
                <c:pt idx="4483">
                  <c:v>3.5</c:v>
                </c:pt>
                <c:pt idx="4484">
                  <c:v>3.5</c:v>
                </c:pt>
                <c:pt idx="4485">
                  <c:v>3.5</c:v>
                </c:pt>
                <c:pt idx="4486">
                  <c:v>3.5</c:v>
                </c:pt>
                <c:pt idx="4487">
                  <c:v>3.5</c:v>
                </c:pt>
                <c:pt idx="4488">
                  <c:v>3.5</c:v>
                </c:pt>
                <c:pt idx="4489">
                  <c:v>3.5</c:v>
                </c:pt>
                <c:pt idx="4490">
                  <c:v>3.5</c:v>
                </c:pt>
                <c:pt idx="4491">
                  <c:v>3.5</c:v>
                </c:pt>
                <c:pt idx="4492">
                  <c:v>3.5</c:v>
                </c:pt>
                <c:pt idx="4493">
                  <c:v>3.5</c:v>
                </c:pt>
                <c:pt idx="4494">
                  <c:v>3.5</c:v>
                </c:pt>
                <c:pt idx="4495">
                  <c:v>3.5</c:v>
                </c:pt>
                <c:pt idx="4496">
                  <c:v>3.5</c:v>
                </c:pt>
                <c:pt idx="4497">
                  <c:v>3.5</c:v>
                </c:pt>
                <c:pt idx="4498">
                  <c:v>3.5</c:v>
                </c:pt>
                <c:pt idx="4499">
                  <c:v>3.5</c:v>
                </c:pt>
                <c:pt idx="4500">
                  <c:v>3.5</c:v>
                </c:pt>
                <c:pt idx="4501">
                  <c:v>3.5</c:v>
                </c:pt>
                <c:pt idx="4502">
                  <c:v>3.5</c:v>
                </c:pt>
                <c:pt idx="4503">
                  <c:v>3.5</c:v>
                </c:pt>
                <c:pt idx="4504">
                  <c:v>3.5</c:v>
                </c:pt>
                <c:pt idx="4505">
                  <c:v>3.5</c:v>
                </c:pt>
                <c:pt idx="4506">
                  <c:v>3.5</c:v>
                </c:pt>
                <c:pt idx="4507">
                  <c:v>3.5</c:v>
                </c:pt>
                <c:pt idx="4508">
                  <c:v>3.5</c:v>
                </c:pt>
                <c:pt idx="4509">
                  <c:v>3.5</c:v>
                </c:pt>
                <c:pt idx="4510">
                  <c:v>3.5</c:v>
                </c:pt>
                <c:pt idx="4511">
                  <c:v>3.5</c:v>
                </c:pt>
                <c:pt idx="4512">
                  <c:v>3.5</c:v>
                </c:pt>
                <c:pt idx="4513">
                  <c:v>3.5</c:v>
                </c:pt>
                <c:pt idx="4514">
                  <c:v>3.5</c:v>
                </c:pt>
                <c:pt idx="4515">
                  <c:v>3.5</c:v>
                </c:pt>
                <c:pt idx="4516">
                  <c:v>3.5</c:v>
                </c:pt>
                <c:pt idx="4517">
                  <c:v>3.5</c:v>
                </c:pt>
                <c:pt idx="4518">
                  <c:v>3.5</c:v>
                </c:pt>
                <c:pt idx="4519">
                  <c:v>3.5</c:v>
                </c:pt>
                <c:pt idx="4520">
                  <c:v>3.5</c:v>
                </c:pt>
                <c:pt idx="4521">
                  <c:v>3.5</c:v>
                </c:pt>
                <c:pt idx="4522">
                  <c:v>3.5</c:v>
                </c:pt>
                <c:pt idx="4523">
                  <c:v>3.5</c:v>
                </c:pt>
                <c:pt idx="4524">
                  <c:v>3.5</c:v>
                </c:pt>
                <c:pt idx="4525">
                  <c:v>3.5</c:v>
                </c:pt>
                <c:pt idx="4526">
                  <c:v>3.5</c:v>
                </c:pt>
                <c:pt idx="4527">
                  <c:v>3.5</c:v>
                </c:pt>
                <c:pt idx="4528">
                  <c:v>3.5</c:v>
                </c:pt>
                <c:pt idx="4529">
                  <c:v>3.5</c:v>
                </c:pt>
                <c:pt idx="4530">
                  <c:v>3.5</c:v>
                </c:pt>
                <c:pt idx="4531">
                  <c:v>3.5</c:v>
                </c:pt>
                <c:pt idx="4532">
                  <c:v>3.5</c:v>
                </c:pt>
                <c:pt idx="4533">
                  <c:v>3.5</c:v>
                </c:pt>
                <c:pt idx="4534">
                  <c:v>3.5</c:v>
                </c:pt>
                <c:pt idx="4535">
                  <c:v>3.5</c:v>
                </c:pt>
                <c:pt idx="4536">
                  <c:v>3.5</c:v>
                </c:pt>
                <c:pt idx="4537">
                  <c:v>3.5</c:v>
                </c:pt>
                <c:pt idx="4538">
                  <c:v>3.5</c:v>
                </c:pt>
                <c:pt idx="4539">
                  <c:v>3.5</c:v>
                </c:pt>
                <c:pt idx="4540">
                  <c:v>3.5</c:v>
                </c:pt>
                <c:pt idx="4541">
                  <c:v>3.5</c:v>
                </c:pt>
                <c:pt idx="4542">
                  <c:v>3.5</c:v>
                </c:pt>
                <c:pt idx="4543">
                  <c:v>3.5</c:v>
                </c:pt>
                <c:pt idx="4544">
                  <c:v>3.5</c:v>
                </c:pt>
                <c:pt idx="4545">
                  <c:v>3.5</c:v>
                </c:pt>
                <c:pt idx="4546">
                  <c:v>3.5</c:v>
                </c:pt>
                <c:pt idx="4547">
                  <c:v>3.5</c:v>
                </c:pt>
                <c:pt idx="4548">
                  <c:v>3.5</c:v>
                </c:pt>
                <c:pt idx="4549">
                  <c:v>3.5</c:v>
                </c:pt>
                <c:pt idx="4550">
                  <c:v>3.5</c:v>
                </c:pt>
                <c:pt idx="4551">
                  <c:v>3.5</c:v>
                </c:pt>
                <c:pt idx="4552">
                  <c:v>3.5</c:v>
                </c:pt>
                <c:pt idx="4553">
                  <c:v>3.5</c:v>
                </c:pt>
                <c:pt idx="4554">
                  <c:v>3.5</c:v>
                </c:pt>
                <c:pt idx="4555">
                  <c:v>3.5</c:v>
                </c:pt>
                <c:pt idx="4556">
                  <c:v>3.5</c:v>
                </c:pt>
                <c:pt idx="4557">
                  <c:v>3.5</c:v>
                </c:pt>
                <c:pt idx="4558">
                  <c:v>3.5</c:v>
                </c:pt>
                <c:pt idx="4559">
                  <c:v>3.5</c:v>
                </c:pt>
                <c:pt idx="4560">
                  <c:v>3.5</c:v>
                </c:pt>
                <c:pt idx="4561">
                  <c:v>3.5</c:v>
                </c:pt>
                <c:pt idx="4562">
                  <c:v>3.5</c:v>
                </c:pt>
                <c:pt idx="4563">
                  <c:v>3.5</c:v>
                </c:pt>
                <c:pt idx="4564">
                  <c:v>3.5</c:v>
                </c:pt>
                <c:pt idx="4565">
                  <c:v>3.5</c:v>
                </c:pt>
                <c:pt idx="4566">
                  <c:v>3.5</c:v>
                </c:pt>
                <c:pt idx="4567">
                  <c:v>3.5</c:v>
                </c:pt>
                <c:pt idx="4568">
                  <c:v>3.5</c:v>
                </c:pt>
                <c:pt idx="4569">
                  <c:v>3.5</c:v>
                </c:pt>
                <c:pt idx="4570">
                  <c:v>3.5</c:v>
                </c:pt>
                <c:pt idx="4571">
                  <c:v>3.5</c:v>
                </c:pt>
                <c:pt idx="4572">
                  <c:v>3.5</c:v>
                </c:pt>
                <c:pt idx="4573">
                  <c:v>3.5</c:v>
                </c:pt>
                <c:pt idx="4574">
                  <c:v>3.5</c:v>
                </c:pt>
                <c:pt idx="4575">
                  <c:v>3.5</c:v>
                </c:pt>
                <c:pt idx="4576">
                  <c:v>3.5</c:v>
                </c:pt>
                <c:pt idx="4577">
                  <c:v>3.5</c:v>
                </c:pt>
                <c:pt idx="4578">
                  <c:v>3.5</c:v>
                </c:pt>
                <c:pt idx="4579">
                  <c:v>3.5</c:v>
                </c:pt>
                <c:pt idx="4580">
                  <c:v>3.5</c:v>
                </c:pt>
                <c:pt idx="4581">
                  <c:v>3.5</c:v>
                </c:pt>
                <c:pt idx="4582">
                  <c:v>3.5</c:v>
                </c:pt>
                <c:pt idx="4583">
                  <c:v>3.5</c:v>
                </c:pt>
                <c:pt idx="4584">
                  <c:v>3.5</c:v>
                </c:pt>
                <c:pt idx="4585">
                  <c:v>3.5</c:v>
                </c:pt>
                <c:pt idx="4586">
                  <c:v>3.5</c:v>
                </c:pt>
                <c:pt idx="4587">
                  <c:v>3.5</c:v>
                </c:pt>
                <c:pt idx="4588">
                  <c:v>3.5</c:v>
                </c:pt>
                <c:pt idx="4589">
                  <c:v>3.5</c:v>
                </c:pt>
                <c:pt idx="4590">
                  <c:v>3.5</c:v>
                </c:pt>
                <c:pt idx="4591">
                  <c:v>3.5</c:v>
                </c:pt>
                <c:pt idx="4592">
                  <c:v>3.5</c:v>
                </c:pt>
                <c:pt idx="4593">
                  <c:v>3.5</c:v>
                </c:pt>
                <c:pt idx="4594">
                  <c:v>3.5</c:v>
                </c:pt>
                <c:pt idx="4595">
                  <c:v>3.5</c:v>
                </c:pt>
                <c:pt idx="4596">
                  <c:v>3.5</c:v>
                </c:pt>
                <c:pt idx="4597">
                  <c:v>3.5</c:v>
                </c:pt>
                <c:pt idx="4598">
                  <c:v>3.5</c:v>
                </c:pt>
                <c:pt idx="4599">
                  <c:v>3.5</c:v>
                </c:pt>
                <c:pt idx="4600">
                  <c:v>3.5</c:v>
                </c:pt>
                <c:pt idx="4601">
                  <c:v>3.5</c:v>
                </c:pt>
                <c:pt idx="4602">
                  <c:v>3.5</c:v>
                </c:pt>
                <c:pt idx="4603">
                  <c:v>3.5</c:v>
                </c:pt>
                <c:pt idx="4604">
                  <c:v>3.5</c:v>
                </c:pt>
                <c:pt idx="4605">
                  <c:v>3.5</c:v>
                </c:pt>
                <c:pt idx="4606">
                  <c:v>3.5</c:v>
                </c:pt>
                <c:pt idx="4607">
                  <c:v>3.5</c:v>
                </c:pt>
                <c:pt idx="4608">
                  <c:v>3.5</c:v>
                </c:pt>
                <c:pt idx="4609">
                  <c:v>3.5</c:v>
                </c:pt>
                <c:pt idx="4610">
                  <c:v>3.5</c:v>
                </c:pt>
                <c:pt idx="4611">
                  <c:v>3.5</c:v>
                </c:pt>
                <c:pt idx="4612">
                  <c:v>3.5</c:v>
                </c:pt>
                <c:pt idx="4613">
                  <c:v>3.5</c:v>
                </c:pt>
                <c:pt idx="4614">
                  <c:v>3.5</c:v>
                </c:pt>
                <c:pt idx="4615">
                  <c:v>3.5</c:v>
                </c:pt>
                <c:pt idx="4616">
                  <c:v>3.5</c:v>
                </c:pt>
                <c:pt idx="4617">
                  <c:v>3.5</c:v>
                </c:pt>
                <c:pt idx="4618">
                  <c:v>3.5</c:v>
                </c:pt>
                <c:pt idx="4619">
                  <c:v>3.5</c:v>
                </c:pt>
                <c:pt idx="4620">
                  <c:v>3.5</c:v>
                </c:pt>
                <c:pt idx="4621">
                  <c:v>3.5</c:v>
                </c:pt>
                <c:pt idx="4622">
                  <c:v>3.5</c:v>
                </c:pt>
                <c:pt idx="4623">
                  <c:v>3.5</c:v>
                </c:pt>
                <c:pt idx="4624">
                  <c:v>3.5</c:v>
                </c:pt>
                <c:pt idx="4625">
                  <c:v>3.5</c:v>
                </c:pt>
                <c:pt idx="4626">
                  <c:v>3.5</c:v>
                </c:pt>
                <c:pt idx="4627">
                  <c:v>3.5</c:v>
                </c:pt>
                <c:pt idx="4628">
                  <c:v>3.5</c:v>
                </c:pt>
                <c:pt idx="4629">
                  <c:v>3.5</c:v>
                </c:pt>
                <c:pt idx="4630">
                  <c:v>3.5</c:v>
                </c:pt>
                <c:pt idx="4631">
                  <c:v>3.5</c:v>
                </c:pt>
                <c:pt idx="4632">
                  <c:v>3.5</c:v>
                </c:pt>
                <c:pt idx="4633">
                  <c:v>3.5</c:v>
                </c:pt>
                <c:pt idx="4634">
                  <c:v>3.5</c:v>
                </c:pt>
                <c:pt idx="4635">
                  <c:v>3.5</c:v>
                </c:pt>
                <c:pt idx="4636">
                  <c:v>3.5</c:v>
                </c:pt>
                <c:pt idx="4637">
                  <c:v>3.5</c:v>
                </c:pt>
                <c:pt idx="4638">
                  <c:v>3.5</c:v>
                </c:pt>
                <c:pt idx="4639">
                  <c:v>3.5</c:v>
                </c:pt>
                <c:pt idx="4640">
                  <c:v>3.5</c:v>
                </c:pt>
                <c:pt idx="4641">
                  <c:v>3.5</c:v>
                </c:pt>
                <c:pt idx="4642">
                  <c:v>3.5</c:v>
                </c:pt>
                <c:pt idx="4643">
                  <c:v>3.5</c:v>
                </c:pt>
                <c:pt idx="4644">
                  <c:v>3.5</c:v>
                </c:pt>
                <c:pt idx="4645">
                  <c:v>3.5</c:v>
                </c:pt>
                <c:pt idx="4646">
                  <c:v>3.5</c:v>
                </c:pt>
                <c:pt idx="4647">
                  <c:v>3.5</c:v>
                </c:pt>
                <c:pt idx="4648">
                  <c:v>3.5</c:v>
                </c:pt>
                <c:pt idx="4649">
                  <c:v>3.5</c:v>
                </c:pt>
                <c:pt idx="4650">
                  <c:v>3.5</c:v>
                </c:pt>
                <c:pt idx="4651">
                  <c:v>3.5</c:v>
                </c:pt>
                <c:pt idx="4652">
                  <c:v>3.5</c:v>
                </c:pt>
                <c:pt idx="4653">
                  <c:v>3.5</c:v>
                </c:pt>
                <c:pt idx="4654">
                  <c:v>3.5</c:v>
                </c:pt>
                <c:pt idx="4655">
                  <c:v>3.5</c:v>
                </c:pt>
                <c:pt idx="4656">
                  <c:v>3.5</c:v>
                </c:pt>
                <c:pt idx="4657">
                  <c:v>3.5</c:v>
                </c:pt>
                <c:pt idx="4658">
                  <c:v>3.5</c:v>
                </c:pt>
                <c:pt idx="4659">
                  <c:v>3.5</c:v>
                </c:pt>
                <c:pt idx="4660">
                  <c:v>3.5</c:v>
                </c:pt>
                <c:pt idx="4661">
                  <c:v>3.5</c:v>
                </c:pt>
                <c:pt idx="4662">
                  <c:v>3.5</c:v>
                </c:pt>
                <c:pt idx="4663">
                  <c:v>3.5</c:v>
                </c:pt>
                <c:pt idx="4664">
                  <c:v>3.5</c:v>
                </c:pt>
                <c:pt idx="4665">
                  <c:v>3.5</c:v>
                </c:pt>
                <c:pt idx="4666">
                  <c:v>3.5</c:v>
                </c:pt>
                <c:pt idx="4667">
                  <c:v>3.5</c:v>
                </c:pt>
                <c:pt idx="4668">
                  <c:v>3.5</c:v>
                </c:pt>
                <c:pt idx="4669">
                  <c:v>3.5</c:v>
                </c:pt>
                <c:pt idx="4670">
                  <c:v>3.5</c:v>
                </c:pt>
                <c:pt idx="4671">
                  <c:v>3.5</c:v>
                </c:pt>
                <c:pt idx="4672">
                  <c:v>3.5</c:v>
                </c:pt>
                <c:pt idx="4673">
                  <c:v>3.5</c:v>
                </c:pt>
                <c:pt idx="4674">
                  <c:v>3.5</c:v>
                </c:pt>
                <c:pt idx="4675">
                  <c:v>3.5</c:v>
                </c:pt>
                <c:pt idx="4676">
                  <c:v>3.5</c:v>
                </c:pt>
                <c:pt idx="4677">
                  <c:v>3.5</c:v>
                </c:pt>
                <c:pt idx="4678">
                  <c:v>3.5</c:v>
                </c:pt>
                <c:pt idx="4679">
                  <c:v>3.5</c:v>
                </c:pt>
                <c:pt idx="4680">
                  <c:v>3.5</c:v>
                </c:pt>
                <c:pt idx="4681">
                  <c:v>3.5</c:v>
                </c:pt>
                <c:pt idx="4682">
                  <c:v>3.5</c:v>
                </c:pt>
                <c:pt idx="4683">
                  <c:v>3.5</c:v>
                </c:pt>
                <c:pt idx="4684">
                  <c:v>3.5</c:v>
                </c:pt>
                <c:pt idx="4685">
                  <c:v>3.5</c:v>
                </c:pt>
                <c:pt idx="4686">
                  <c:v>3.5</c:v>
                </c:pt>
                <c:pt idx="4687">
                  <c:v>3.5</c:v>
                </c:pt>
                <c:pt idx="4688">
                  <c:v>3.5</c:v>
                </c:pt>
                <c:pt idx="4689">
                  <c:v>3.5</c:v>
                </c:pt>
                <c:pt idx="4690">
                  <c:v>3.5</c:v>
                </c:pt>
                <c:pt idx="4691">
                  <c:v>3.5</c:v>
                </c:pt>
                <c:pt idx="4692">
                  <c:v>3.5</c:v>
                </c:pt>
                <c:pt idx="4693">
                  <c:v>3.5</c:v>
                </c:pt>
                <c:pt idx="4694">
                  <c:v>3.5</c:v>
                </c:pt>
                <c:pt idx="4695">
                  <c:v>3.5</c:v>
                </c:pt>
                <c:pt idx="4696">
                  <c:v>3.5</c:v>
                </c:pt>
                <c:pt idx="4697">
                  <c:v>3.5</c:v>
                </c:pt>
                <c:pt idx="4698">
                  <c:v>3.5</c:v>
                </c:pt>
                <c:pt idx="4699">
                  <c:v>3.5</c:v>
                </c:pt>
                <c:pt idx="4700">
                  <c:v>3.5</c:v>
                </c:pt>
                <c:pt idx="4701">
                  <c:v>3.5</c:v>
                </c:pt>
                <c:pt idx="4702">
                  <c:v>3.5</c:v>
                </c:pt>
                <c:pt idx="4703">
                  <c:v>3.5</c:v>
                </c:pt>
                <c:pt idx="4704">
                  <c:v>3.5</c:v>
                </c:pt>
                <c:pt idx="4705">
                  <c:v>3.5</c:v>
                </c:pt>
                <c:pt idx="4706">
                  <c:v>3.5</c:v>
                </c:pt>
                <c:pt idx="4707">
                  <c:v>3.5</c:v>
                </c:pt>
                <c:pt idx="4708">
                  <c:v>3.5</c:v>
                </c:pt>
                <c:pt idx="4709">
                  <c:v>3.5</c:v>
                </c:pt>
                <c:pt idx="4710">
                  <c:v>3.5</c:v>
                </c:pt>
                <c:pt idx="4711">
                  <c:v>3.5</c:v>
                </c:pt>
                <c:pt idx="4712">
                  <c:v>3.5</c:v>
                </c:pt>
                <c:pt idx="4713">
                  <c:v>3.5</c:v>
                </c:pt>
                <c:pt idx="4714">
                  <c:v>3.5</c:v>
                </c:pt>
                <c:pt idx="4715">
                  <c:v>3.5</c:v>
                </c:pt>
                <c:pt idx="4716">
                  <c:v>3.5</c:v>
                </c:pt>
                <c:pt idx="4717">
                  <c:v>3.5</c:v>
                </c:pt>
                <c:pt idx="4718">
                  <c:v>3.5</c:v>
                </c:pt>
                <c:pt idx="4719">
                  <c:v>3.5</c:v>
                </c:pt>
                <c:pt idx="4720">
                  <c:v>3.5</c:v>
                </c:pt>
                <c:pt idx="4721">
                  <c:v>3.5</c:v>
                </c:pt>
                <c:pt idx="4722">
                  <c:v>3.5</c:v>
                </c:pt>
                <c:pt idx="4723">
                  <c:v>3.5</c:v>
                </c:pt>
                <c:pt idx="4724">
                  <c:v>3.5</c:v>
                </c:pt>
                <c:pt idx="4725">
                  <c:v>3.5</c:v>
                </c:pt>
                <c:pt idx="4726">
                  <c:v>3.5</c:v>
                </c:pt>
                <c:pt idx="4727">
                  <c:v>3.5</c:v>
                </c:pt>
                <c:pt idx="4728">
                  <c:v>3.5</c:v>
                </c:pt>
                <c:pt idx="4729">
                  <c:v>3.5</c:v>
                </c:pt>
                <c:pt idx="4730">
                  <c:v>3.5</c:v>
                </c:pt>
                <c:pt idx="4731">
                  <c:v>3.5</c:v>
                </c:pt>
                <c:pt idx="4732">
                  <c:v>3.5</c:v>
                </c:pt>
                <c:pt idx="4733">
                  <c:v>3.5</c:v>
                </c:pt>
                <c:pt idx="4734">
                  <c:v>3.5</c:v>
                </c:pt>
                <c:pt idx="4735">
                  <c:v>3.5</c:v>
                </c:pt>
                <c:pt idx="4736">
                  <c:v>3.5</c:v>
                </c:pt>
                <c:pt idx="4737">
                  <c:v>3.5</c:v>
                </c:pt>
                <c:pt idx="4738">
                  <c:v>3.5</c:v>
                </c:pt>
                <c:pt idx="4739">
                  <c:v>3.5</c:v>
                </c:pt>
                <c:pt idx="4740">
                  <c:v>3.5</c:v>
                </c:pt>
                <c:pt idx="4741">
                  <c:v>3.5</c:v>
                </c:pt>
                <c:pt idx="4742">
                  <c:v>3.5</c:v>
                </c:pt>
                <c:pt idx="4743">
                  <c:v>3.5</c:v>
                </c:pt>
                <c:pt idx="4744">
                  <c:v>3.5</c:v>
                </c:pt>
                <c:pt idx="4745">
                  <c:v>3.5</c:v>
                </c:pt>
                <c:pt idx="4746">
                  <c:v>3.5</c:v>
                </c:pt>
                <c:pt idx="4747">
                  <c:v>3.5</c:v>
                </c:pt>
                <c:pt idx="4748">
                  <c:v>3.5</c:v>
                </c:pt>
                <c:pt idx="4749">
                  <c:v>3.5</c:v>
                </c:pt>
                <c:pt idx="4750">
                  <c:v>3.5</c:v>
                </c:pt>
                <c:pt idx="4751">
                  <c:v>3.5</c:v>
                </c:pt>
                <c:pt idx="4752">
                  <c:v>3.5</c:v>
                </c:pt>
                <c:pt idx="4753">
                  <c:v>3.5</c:v>
                </c:pt>
                <c:pt idx="4754">
                  <c:v>3.5</c:v>
                </c:pt>
                <c:pt idx="4755">
                  <c:v>3.5</c:v>
                </c:pt>
                <c:pt idx="4756">
                  <c:v>3.5</c:v>
                </c:pt>
                <c:pt idx="4757">
                  <c:v>3.5</c:v>
                </c:pt>
                <c:pt idx="4758">
                  <c:v>3.5</c:v>
                </c:pt>
                <c:pt idx="4759">
                  <c:v>3.5</c:v>
                </c:pt>
                <c:pt idx="4760">
                  <c:v>3.5</c:v>
                </c:pt>
                <c:pt idx="4761">
                  <c:v>3.5</c:v>
                </c:pt>
                <c:pt idx="4762">
                  <c:v>3.5</c:v>
                </c:pt>
                <c:pt idx="4763">
                  <c:v>3.5</c:v>
                </c:pt>
                <c:pt idx="4764">
                  <c:v>3.5</c:v>
                </c:pt>
                <c:pt idx="4765">
                  <c:v>3.5</c:v>
                </c:pt>
                <c:pt idx="4766">
                  <c:v>3.5</c:v>
                </c:pt>
                <c:pt idx="4767">
                  <c:v>3.5</c:v>
                </c:pt>
                <c:pt idx="4768">
                  <c:v>3.5</c:v>
                </c:pt>
                <c:pt idx="4769">
                  <c:v>3.5</c:v>
                </c:pt>
                <c:pt idx="4770">
                  <c:v>3.5</c:v>
                </c:pt>
                <c:pt idx="4771">
                  <c:v>3.5</c:v>
                </c:pt>
                <c:pt idx="4772">
                  <c:v>3.5</c:v>
                </c:pt>
                <c:pt idx="4773">
                  <c:v>3.5</c:v>
                </c:pt>
                <c:pt idx="4774">
                  <c:v>3.5</c:v>
                </c:pt>
                <c:pt idx="4775">
                  <c:v>3.5</c:v>
                </c:pt>
                <c:pt idx="4776">
                  <c:v>3.5</c:v>
                </c:pt>
                <c:pt idx="4777">
                  <c:v>3.5</c:v>
                </c:pt>
                <c:pt idx="4778">
                  <c:v>3.5</c:v>
                </c:pt>
                <c:pt idx="4779">
                  <c:v>3.5</c:v>
                </c:pt>
                <c:pt idx="4780">
                  <c:v>3.5</c:v>
                </c:pt>
                <c:pt idx="4781">
                  <c:v>3.5</c:v>
                </c:pt>
                <c:pt idx="4782">
                  <c:v>3.5</c:v>
                </c:pt>
                <c:pt idx="4783">
                  <c:v>3.5</c:v>
                </c:pt>
                <c:pt idx="4784">
                  <c:v>3.5</c:v>
                </c:pt>
                <c:pt idx="4785">
                  <c:v>3.5</c:v>
                </c:pt>
                <c:pt idx="4786">
                  <c:v>3.5</c:v>
                </c:pt>
                <c:pt idx="4787">
                  <c:v>3.5</c:v>
                </c:pt>
                <c:pt idx="4788">
                  <c:v>3.5</c:v>
                </c:pt>
                <c:pt idx="4789">
                  <c:v>3.5</c:v>
                </c:pt>
                <c:pt idx="4790">
                  <c:v>3.5</c:v>
                </c:pt>
                <c:pt idx="4791">
                  <c:v>3.5</c:v>
                </c:pt>
                <c:pt idx="4792">
                  <c:v>3.5</c:v>
                </c:pt>
                <c:pt idx="4793">
                  <c:v>3.5</c:v>
                </c:pt>
                <c:pt idx="4794">
                  <c:v>3.5</c:v>
                </c:pt>
                <c:pt idx="4795">
                  <c:v>3.5</c:v>
                </c:pt>
                <c:pt idx="4796">
                  <c:v>3.5</c:v>
                </c:pt>
                <c:pt idx="4797">
                  <c:v>3.5</c:v>
                </c:pt>
                <c:pt idx="4798">
                  <c:v>3.5</c:v>
                </c:pt>
                <c:pt idx="4799">
                  <c:v>3.5</c:v>
                </c:pt>
                <c:pt idx="4800">
                  <c:v>3.5</c:v>
                </c:pt>
                <c:pt idx="4801">
                  <c:v>3.5</c:v>
                </c:pt>
                <c:pt idx="4802">
                  <c:v>3.5</c:v>
                </c:pt>
                <c:pt idx="4803">
                  <c:v>3.5</c:v>
                </c:pt>
                <c:pt idx="4804">
                  <c:v>3.5</c:v>
                </c:pt>
                <c:pt idx="4805">
                  <c:v>3.5</c:v>
                </c:pt>
                <c:pt idx="4806">
                  <c:v>3.5</c:v>
                </c:pt>
                <c:pt idx="4807">
                  <c:v>3.5</c:v>
                </c:pt>
                <c:pt idx="4808">
                  <c:v>3.5</c:v>
                </c:pt>
                <c:pt idx="4809">
                  <c:v>3.5</c:v>
                </c:pt>
                <c:pt idx="4810">
                  <c:v>3.5</c:v>
                </c:pt>
                <c:pt idx="4811">
                  <c:v>3.5</c:v>
                </c:pt>
                <c:pt idx="4812">
                  <c:v>3.5</c:v>
                </c:pt>
                <c:pt idx="4813">
                  <c:v>3.5</c:v>
                </c:pt>
                <c:pt idx="4814">
                  <c:v>3.5</c:v>
                </c:pt>
                <c:pt idx="4815">
                  <c:v>3.5</c:v>
                </c:pt>
                <c:pt idx="4816">
                  <c:v>3.5</c:v>
                </c:pt>
                <c:pt idx="4817">
                  <c:v>3.5</c:v>
                </c:pt>
                <c:pt idx="4818">
                  <c:v>3.5</c:v>
                </c:pt>
                <c:pt idx="4819">
                  <c:v>3.5</c:v>
                </c:pt>
                <c:pt idx="4820">
                  <c:v>3.5</c:v>
                </c:pt>
                <c:pt idx="4821">
                  <c:v>3.5</c:v>
                </c:pt>
                <c:pt idx="4822">
                  <c:v>3.5</c:v>
                </c:pt>
                <c:pt idx="4823">
                  <c:v>3.5</c:v>
                </c:pt>
                <c:pt idx="4824">
                  <c:v>3.5</c:v>
                </c:pt>
                <c:pt idx="4825">
                  <c:v>3.5</c:v>
                </c:pt>
                <c:pt idx="4826">
                  <c:v>3.5</c:v>
                </c:pt>
                <c:pt idx="4827">
                  <c:v>3.5</c:v>
                </c:pt>
                <c:pt idx="4828">
                  <c:v>3.5</c:v>
                </c:pt>
                <c:pt idx="4829">
                  <c:v>3.5</c:v>
                </c:pt>
                <c:pt idx="4830">
                  <c:v>3.5</c:v>
                </c:pt>
                <c:pt idx="4831">
                  <c:v>3.5</c:v>
                </c:pt>
                <c:pt idx="4832">
                  <c:v>3.5</c:v>
                </c:pt>
                <c:pt idx="4833">
                  <c:v>3.5</c:v>
                </c:pt>
                <c:pt idx="4834">
                  <c:v>3.5</c:v>
                </c:pt>
                <c:pt idx="4835">
                  <c:v>3.5</c:v>
                </c:pt>
                <c:pt idx="4836">
                  <c:v>3.5</c:v>
                </c:pt>
                <c:pt idx="4837">
                  <c:v>3.5</c:v>
                </c:pt>
                <c:pt idx="4838">
                  <c:v>3.5</c:v>
                </c:pt>
                <c:pt idx="4839">
                  <c:v>3.5</c:v>
                </c:pt>
                <c:pt idx="4840">
                  <c:v>3.5</c:v>
                </c:pt>
                <c:pt idx="4841">
                  <c:v>3.5</c:v>
                </c:pt>
                <c:pt idx="4842">
                  <c:v>3.5</c:v>
                </c:pt>
                <c:pt idx="4843">
                  <c:v>3.5</c:v>
                </c:pt>
                <c:pt idx="4844">
                  <c:v>3.5</c:v>
                </c:pt>
                <c:pt idx="4845">
                  <c:v>3.5</c:v>
                </c:pt>
                <c:pt idx="4846">
                  <c:v>3.5</c:v>
                </c:pt>
                <c:pt idx="4847">
                  <c:v>3.5</c:v>
                </c:pt>
                <c:pt idx="4848">
                  <c:v>3.5</c:v>
                </c:pt>
                <c:pt idx="4849">
                  <c:v>3.5</c:v>
                </c:pt>
                <c:pt idx="4850">
                  <c:v>3.5</c:v>
                </c:pt>
                <c:pt idx="4851">
                  <c:v>3.5</c:v>
                </c:pt>
                <c:pt idx="4852">
                  <c:v>3.5</c:v>
                </c:pt>
                <c:pt idx="4853">
                  <c:v>3.5</c:v>
                </c:pt>
                <c:pt idx="4854">
                  <c:v>3.5</c:v>
                </c:pt>
                <c:pt idx="4855">
                  <c:v>3.5</c:v>
                </c:pt>
                <c:pt idx="4856">
                  <c:v>3.5</c:v>
                </c:pt>
                <c:pt idx="4857">
                  <c:v>3.5</c:v>
                </c:pt>
                <c:pt idx="4858">
                  <c:v>3.5</c:v>
                </c:pt>
                <c:pt idx="4859">
                  <c:v>3.5</c:v>
                </c:pt>
                <c:pt idx="4860">
                  <c:v>3.5</c:v>
                </c:pt>
                <c:pt idx="4861">
                  <c:v>3.5</c:v>
                </c:pt>
                <c:pt idx="4862">
                  <c:v>3.5</c:v>
                </c:pt>
                <c:pt idx="4863">
                  <c:v>3.5</c:v>
                </c:pt>
                <c:pt idx="4864">
                  <c:v>3.5</c:v>
                </c:pt>
                <c:pt idx="4865">
                  <c:v>3.5</c:v>
                </c:pt>
                <c:pt idx="4866">
                  <c:v>3.5</c:v>
                </c:pt>
                <c:pt idx="4867">
                  <c:v>3.5</c:v>
                </c:pt>
                <c:pt idx="4868">
                  <c:v>3.5</c:v>
                </c:pt>
                <c:pt idx="4869">
                  <c:v>3.5</c:v>
                </c:pt>
                <c:pt idx="4870">
                  <c:v>3.5</c:v>
                </c:pt>
                <c:pt idx="4871">
                  <c:v>3.5</c:v>
                </c:pt>
                <c:pt idx="4872">
                  <c:v>3.5</c:v>
                </c:pt>
                <c:pt idx="4873">
                  <c:v>3.5</c:v>
                </c:pt>
                <c:pt idx="4874">
                  <c:v>3.5</c:v>
                </c:pt>
                <c:pt idx="4875">
                  <c:v>3.5</c:v>
                </c:pt>
                <c:pt idx="4876">
                  <c:v>3.5</c:v>
                </c:pt>
                <c:pt idx="4877">
                  <c:v>3.5</c:v>
                </c:pt>
                <c:pt idx="4878">
                  <c:v>3.5</c:v>
                </c:pt>
                <c:pt idx="4879">
                  <c:v>3.5</c:v>
                </c:pt>
                <c:pt idx="4880">
                  <c:v>3.5</c:v>
                </c:pt>
                <c:pt idx="4881">
                  <c:v>3.5</c:v>
                </c:pt>
                <c:pt idx="4882">
                  <c:v>3.5</c:v>
                </c:pt>
                <c:pt idx="4883">
                  <c:v>3.5</c:v>
                </c:pt>
                <c:pt idx="4884">
                  <c:v>3.5</c:v>
                </c:pt>
                <c:pt idx="4885">
                  <c:v>3.5</c:v>
                </c:pt>
                <c:pt idx="4886">
                  <c:v>3.5</c:v>
                </c:pt>
                <c:pt idx="4887">
                  <c:v>3.5</c:v>
                </c:pt>
                <c:pt idx="4888">
                  <c:v>3.5</c:v>
                </c:pt>
                <c:pt idx="4889">
                  <c:v>3.5</c:v>
                </c:pt>
                <c:pt idx="4890">
                  <c:v>3.5</c:v>
                </c:pt>
                <c:pt idx="4891">
                  <c:v>3.5</c:v>
                </c:pt>
                <c:pt idx="4892">
                  <c:v>3.5</c:v>
                </c:pt>
                <c:pt idx="4893">
                  <c:v>3.5</c:v>
                </c:pt>
                <c:pt idx="4894">
                  <c:v>3.5</c:v>
                </c:pt>
                <c:pt idx="4895">
                  <c:v>3.5</c:v>
                </c:pt>
                <c:pt idx="4896">
                  <c:v>3.5</c:v>
                </c:pt>
                <c:pt idx="4897">
                  <c:v>3.5</c:v>
                </c:pt>
                <c:pt idx="4898">
                  <c:v>3.5</c:v>
                </c:pt>
                <c:pt idx="4899">
                  <c:v>3.5</c:v>
                </c:pt>
                <c:pt idx="4900">
                  <c:v>3.5</c:v>
                </c:pt>
                <c:pt idx="4901">
                  <c:v>3.5</c:v>
                </c:pt>
                <c:pt idx="4902">
                  <c:v>3.5</c:v>
                </c:pt>
                <c:pt idx="4903">
                  <c:v>3.5</c:v>
                </c:pt>
                <c:pt idx="4904">
                  <c:v>3.5</c:v>
                </c:pt>
                <c:pt idx="4905">
                  <c:v>3.5</c:v>
                </c:pt>
                <c:pt idx="4906">
                  <c:v>3.5</c:v>
                </c:pt>
                <c:pt idx="4907">
                  <c:v>3.5</c:v>
                </c:pt>
                <c:pt idx="4908">
                  <c:v>3.5</c:v>
                </c:pt>
                <c:pt idx="4909">
                  <c:v>3.5</c:v>
                </c:pt>
                <c:pt idx="4910">
                  <c:v>3.5</c:v>
                </c:pt>
                <c:pt idx="4911">
                  <c:v>3.5</c:v>
                </c:pt>
                <c:pt idx="4912">
                  <c:v>3.5</c:v>
                </c:pt>
                <c:pt idx="4913">
                  <c:v>3.5</c:v>
                </c:pt>
                <c:pt idx="4914">
                  <c:v>3.5</c:v>
                </c:pt>
                <c:pt idx="4915">
                  <c:v>3.5</c:v>
                </c:pt>
                <c:pt idx="4916">
                  <c:v>3.5</c:v>
                </c:pt>
                <c:pt idx="4917">
                  <c:v>3.5</c:v>
                </c:pt>
                <c:pt idx="4918">
                  <c:v>3.5</c:v>
                </c:pt>
                <c:pt idx="4919">
                  <c:v>3.5</c:v>
                </c:pt>
                <c:pt idx="4920">
                  <c:v>3.5</c:v>
                </c:pt>
                <c:pt idx="4921">
                  <c:v>3.5</c:v>
                </c:pt>
                <c:pt idx="4922">
                  <c:v>3.5</c:v>
                </c:pt>
                <c:pt idx="4923">
                  <c:v>3.5</c:v>
                </c:pt>
                <c:pt idx="4924">
                  <c:v>3.5</c:v>
                </c:pt>
                <c:pt idx="4925">
                  <c:v>3.5</c:v>
                </c:pt>
                <c:pt idx="4926">
                  <c:v>3.5</c:v>
                </c:pt>
                <c:pt idx="4927">
                  <c:v>3.5</c:v>
                </c:pt>
                <c:pt idx="4928">
                  <c:v>3.5</c:v>
                </c:pt>
                <c:pt idx="4929">
                  <c:v>3.5</c:v>
                </c:pt>
                <c:pt idx="4930">
                  <c:v>3.5</c:v>
                </c:pt>
                <c:pt idx="4931">
                  <c:v>3.5</c:v>
                </c:pt>
                <c:pt idx="4932">
                  <c:v>3.5</c:v>
                </c:pt>
                <c:pt idx="4933">
                  <c:v>3.5</c:v>
                </c:pt>
                <c:pt idx="4934">
                  <c:v>3.5</c:v>
                </c:pt>
                <c:pt idx="4935">
                  <c:v>3.5</c:v>
                </c:pt>
                <c:pt idx="4936">
                  <c:v>3.5</c:v>
                </c:pt>
                <c:pt idx="4937">
                  <c:v>3.5</c:v>
                </c:pt>
                <c:pt idx="4938">
                  <c:v>3.5</c:v>
                </c:pt>
                <c:pt idx="4939">
                  <c:v>3.5</c:v>
                </c:pt>
                <c:pt idx="4940">
                  <c:v>3.5</c:v>
                </c:pt>
                <c:pt idx="4941">
                  <c:v>3.5</c:v>
                </c:pt>
                <c:pt idx="4942">
                  <c:v>3.5</c:v>
                </c:pt>
                <c:pt idx="4943">
                  <c:v>3.5</c:v>
                </c:pt>
                <c:pt idx="4944">
                  <c:v>3.5</c:v>
                </c:pt>
                <c:pt idx="4945">
                  <c:v>3.5</c:v>
                </c:pt>
                <c:pt idx="4946">
                  <c:v>3.5</c:v>
                </c:pt>
                <c:pt idx="4947">
                  <c:v>3.5</c:v>
                </c:pt>
                <c:pt idx="4948">
                  <c:v>3.5</c:v>
                </c:pt>
                <c:pt idx="4949">
                  <c:v>3.5</c:v>
                </c:pt>
                <c:pt idx="4950">
                  <c:v>3.5</c:v>
                </c:pt>
                <c:pt idx="4951">
                  <c:v>3.5</c:v>
                </c:pt>
                <c:pt idx="4952">
                  <c:v>3.5</c:v>
                </c:pt>
                <c:pt idx="4953">
                  <c:v>3.5</c:v>
                </c:pt>
                <c:pt idx="4954">
                  <c:v>3.5</c:v>
                </c:pt>
                <c:pt idx="4955">
                  <c:v>3.5</c:v>
                </c:pt>
                <c:pt idx="4956">
                  <c:v>3.5</c:v>
                </c:pt>
                <c:pt idx="4957">
                  <c:v>3.5</c:v>
                </c:pt>
                <c:pt idx="4958">
                  <c:v>3.5</c:v>
                </c:pt>
                <c:pt idx="4959">
                  <c:v>3.5</c:v>
                </c:pt>
                <c:pt idx="4960">
                  <c:v>3.5</c:v>
                </c:pt>
                <c:pt idx="4961">
                  <c:v>3.5</c:v>
                </c:pt>
                <c:pt idx="4962">
                  <c:v>3.5</c:v>
                </c:pt>
                <c:pt idx="4963">
                  <c:v>3.5</c:v>
                </c:pt>
                <c:pt idx="4964">
                  <c:v>3.5</c:v>
                </c:pt>
                <c:pt idx="4965">
                  <c:v>3.5</c:v>
                </c:pt>
                <c:pt idx="4966">
                  <c:v>3.5</c:v>
                </c:pt>
                <c:pt idx="4967">
                  <c:v>3.5</c:v>
                </c:pt>
                <c:pt idx="4968">
                  <c:v>3.5</c:v>
                </c:pt>
                <c:pt idx="4969">
                  <c:v>3.5</c:v>
                </c:pt>
                <c:pt idx="4970">
                  <c:v>3.5</c:v>
                </c:pt>
                <c:pt idx="4971">
                  <c:v>3.5</c:v>
                </c:pt>
                <c:pt idx="4972">
                  <c:v>3.5</c:v>
                </c:pt>
                <c:pt idx="4973">
                  <c:v>3.5</c:v>
                </c:pt>
                <c:pt idx="4974">
                  <c:v>3.5</c:v>
                </c:pt>
                <c:pt idx="4975">
                  <c:v>3.5</c:v>
                </c:pt>
                <c:pt idx="4976">
                  <c:v>3.5</c:v>
                </c:pt>
                <c:pt idx="4977">
                  <c:v>3.5</c:v>
                </c:pt>
                <c:pt idx="4978">
                  <c:v>3.5</c:v>
                </c:pt>
                <c:pt idx="4979">
                  <c:v>3.5</c:v>
                </c:pt>
                <c:pt idx="4980">
                  <c:v>3.5</c:v>
                </c:pt>
                <c:pt idx="4981">
                  <c:v>3.5</c:v>
                </c:pt>
                <c:pt idx="4982">
                  <c:v>3.5</c:v>
                </c:pt>
                <c:pt idx="4983">
                  <c:v>3.5</c:v>
                </c:pt>
                <c:pt idx="4984">
                  <c:v>3.5</c:v>
                </c:pt>
                <c:pt idx="4985">
                  <c:v>3.5</c:v>
                </c:pt>
                <c:pt idx="4986">
                  <c:v>3.5</c:v>
                </c:pt>
                <c:pt idx="4987">
                  <c:v>3.5</c:v>
                </c:pt>
                <c:pt idx="4988">
                  <c:v>3.5</c:v>
                </c:pt>
                <c:pt idx="4989">
                  <c:v>3.5</c:v>
                </c:pt>
                <c:pt idx="4990">
                  <c:v>3.5</c:v>
                </c:pt>
                <c:pt idx="4991">
                  <c:v>3.5</c:v>
                </c:pt>
                <c:pt idx="4992">
                  <c:v>3.5</c:v>
                </c:pt>
                <c:pt idx="4993">
                  <c:v>3.5</c:v>
                </c:pt>
                <c:pt idx="4994">
                  <c:v>3.5</c:v>
                </c:pt>
                <c:pt idx="4995">
                  <c:v>3.5</c:v>
                </c:pt>
                <c:pt idx="4996">
                  <c:v>3.5</c:v>
                </c:pt>
                <c:pt idx="4997">
                  <c:v>3.5</c:v>
                </c:pt>
                <c:pt idx="4998">
                  <c:v>3.5</c:v>
                </c:pt>
                <c:pt idx="4999">
                  <c:v>3.5</c:v>
                </c:pt>
                <c:pt idx="5000">
                  <c:v>3.5</c:v>
                </c:pt>
                <c:pt idx="5001">
                  <c:v>3.5</c:v>
                </c:pt>
                <c:pt idx="5002">
                  <c:v>3.5</c:v>
                </c:pt>
                <c:pt idx="5003">
                  <c:v>3.5</c:v>
                </c:pt>
                <c:pt idx="5004">
                  <c:v>3.5</c:v>
                </c:pt>
                <c:pt idx="5005">
                  <c:v>3.5</c:v>
                </c:pt>
                <c:pt idx="5006">
                  <c:v>3.5</c:v>
                </c:pt>
                <c:pt idx="5007">
                  <c:v>3.5</c:v>
                </c:pt>
                <c:pt idx="5008">
                  <c:v>3.5</c:v>
                </c:pt>
                <c:pt idx="5009">
                  <c:v>3.5</c:v>
                </c:pt>
                <c:pt idx="5010">
                  <c:v>3.5</c:v>
                </c:pt>
                <c:pt idx="5011">
                  <c:v>3.5</c:v>
                </c:pt>
                <c:pt idx="5012">
                  <c:v>3.5</c:v>
                </c:pt>
                <c:pt idx="5013">
                  <c:v>3.5</c:v>
                </c:pt>
                <c:pt idx="5014">
                  <c:v>3.5</c:v>
                </c:pt>
                <c:pt idx="5015">
                  <c:v>3.5</c:v>
                </c:pt>
                <c:pt idx="5016">
                  <c:v>3.5</c:v>
                </c:pt>
                <c:pt idx="5017">
                  <c:v>3.5</c:v>
                </c:pt>
                <c:pt idx="5018">
                  <c:v>3.5</c:v>
                </c:pt>
                <c:pt idx="5019">
                  <c:v>3.5</c:v>
                </c:pt>
                <c:pt idx="5020">
                  <c:v>3.5</c:v>
                </c:pt>
                <c:pt idx="5021">
                  <c:v>3.5</c:v>
                </c:pt>
                <c:pt idx="5022">
                  <c:v>3.5</c:v>
                </c:pt>
                <c:pt idx="5023">
                  <c:v>3.5</c:v>
                </c:pt>
                <c:pt idx="5024">
                  <c:v>3.5</c:v>
                </c:pt>
                <c:pt idx="5025">
                  <c:v>3.5</c:v>
                </c:pt>
                <c:pt idx="5026">
                  <c:v>3.5</c:v>
                </c:pt>
                <c:pt idx="5027">
                  <c:v>3.5</c:v>
                </c:pt>
                <c:pt idx="5028">
                  <c:v>3.5</c:v>
                </c:pt>
                <c:pt idx="5029">
                  <c:v>3.5</c:v>
                </c:pt>
                <c:pt idx="5030">
                  <c:v>3.5</c:v>
                </c:pt>
                <c:pt idx="5031">
                  <c:v>3.5</c:v>
                </c:pt>
                <c:pt idx="5032">
                  <c:v>3.5</c:v>
                </c:pt>
                <c:pt idx="5033">
                  <c:v>3.5</c:v>
                </c:pt>
                <c:pt idx="5034">
                  <c:v>3.5</c:v>
                </c:pt>
                <c:pt idx="5035">
                  <c:v>3.5</c:v>
                </c:pt>
                <c:pt idx="5036">
                  <c:v>3.5</c:v>
                </c:pt>
                <c:pt idx="5037">
                  <c:v>3.5</c:v>
                </c:pt>
                <c:pt idx="5038">
                  <c:v>3.5</c:v>
                </c:pt>
                <c:pt idx="5039">
                  <c:v>3.5</c:v>
                </c:pt>
                <c:pt idx="5040">
                  <c:v>3.5</c:v>
                </c:pt>
                <c:pt idx="5041">
                  <c:v>3.5</c:v>
                </c:pt>
                <c:pt idx="5042">
                  <c:v>3.5</c:v>
                </c:pt>
                <c:pt idx="5043">
                  <c:v>3.5</c:v>
                </c:pt>
                <c:pt idx="5044">
                  <c:v>3.5</c:v>
                </c:pt>
                <c:pt idx="5045">
                  <c:v>3.5</c:v>
                </c:pt>
                <c:pt idx="5046">
                  <c:v>3.5</c:v>
                </c:pt>
                <c:pt idx="5047">
                  <c:v>3.5</c:v>
                </c:pt>
                <c:pt idx="5048">
                  <c:v>3.5</c:v>
                </c:pt>
                <c:pt idx="5049">
                  <c:v>3.5</c:v>
                </c:pt>
                <c:pt idx="5050">
                  <c:v>3.5</c:v>
                </c:pt>
                <c:pt idx="5051">
                  <c:v>3.5</c:v>
                </c:pt>
                <c:pt idx="5052">
                  <c:v>3.5</c:v>
                </c:pt>
                <c:pt idx="5053">
                  <c:v>3.5</c:v>
                </c:pt>
                <c:pt idx="5054">
                  <c:v>3.5</c:v>
                </c:pt>
                <c:pt idx="5055">
                  <c:v>3.5</c:v>
                </c:pt>
                <c:pt idx="5056">
                  <c:v>3.5</c:v>
                </c:pt>
                <c:pt idx="5057">
                  <c:v>3.5</c:v>
                </c:pt>
                <c:pt idx="5058">
                  <c:v>3.5</c:v>
                </c:pt>
                <c:pt idx="5059">
                  <c:v>3.5</c:v>
                </c:pt>
                <c:pt idx="5060">
                  <c:v>3.5</c:v>
                </c:pt>
                <c:pt idx="5061">
                  <c:v>3.5</c:v>
                </c:pt>
                <c:pt idx="5062">
                  <c:v>3.5</c:v>
                </c:pt>
                <c:pt idx="5063">
                  <c:v>3.5</c:v>
                </c:pt>
                <c:pt idx="5064">
                  <c:v>3.5</c:v>
                </c:pt>
                <c:pt idx="5065">
                  <c:v>3.5</c:v>
                </c:pt>
                <c:pt idx="5066">
                  <c:v>3.5</c:v>
                </c:pt>
                <c:pt idx="5067">
                  <c:v>3.5</c:v>
                </c:pt>
                <c:pt idx="5068">
                  <c:v>3.5</c:v>
                </c:pt>
                <c:pt idx="5069">
                  <c:v>3.5</c:v>
                </c:pt>
                <c:pt idx="5070">
                  <c:v>3.5</c:v>
                </c:pt>
                <c:pt idx="5071">
                  <c:v>3.5</c:v>
                </c:pt>
                <c:pt idx="5072">
                  <c:v>3.5</c:v>
                </c:pt>
                <c:pt idx="5073">
                  <c:v>3.5</c:v>
                </c:pt>
                <c:pt idx="5074">
                  <c:v>3.5</c:v>
                </c:pt>
                <c:pt idx="5075">
                  <c:v>3.5</c:v>
                </c:pt>
                <c:pt idx="5076">
                  <c:v>3.5</c:v>
                </c:pt>
                <c:pt idx="5077">
                  <c:v>3.5</c:v>
                </c:pt>
                <c:pt idx="5078">
                  <c:v>3.5</c:v>
                </c:pt>
                <c:pt idx="5079">
                  <c:v>3.5</c:v>
                </c:pt>
                <c:pt idx="5080">
                  <c:v>3.5</c:v>
                </c:pt>
                <c:pt idx="5081">
                  <c:v>3.5</c:v>
                </c:pt>
                <c:pt idx="5082">
                  <c:v>3.5</c:v>
                </c:pt>
                <c:pt idx="5083">
                  <c:v>3.5</c:v>
                </c:pt>
                <c:pt idx="5084">
                  <c:v>3.5</c:v>
                </c:pt>
                <c:pt idx="5085">
                  <c:v>3.5</c:v>
                </c:pt>
                <c:pt idx="5086">
                  <c:v>3.5</c:v>
                </c:pt>
                <c:pt idx="5087">
                  <c:v>3.5</c:v>
                </c:pt>
                <c:pt idx="5088">
                  <c:v>3.5</c:v>
                </c:pt>
                <c:pt idx="5089">
                  <c:v>3.5</c:v>
                </c:pt>
                <c:pt idx="5090">
                  <c:v>3.5</c:v>
                </c:pt>
                <c:pt idx="5091">
                  <c:v>3.5</c:v>
                </c:pt>
                <c:pt idx="5092">
                  <c:v>3.5</c:v>
                </c:pt>
                <c:pt idx="5093">
                  <c:v>3.5</c:v>
                </c:pt>
                <c:pt idx="5094">
                  <c:v>3.5</c:v>
                </c:pt>
                <c:pt idx="5095">
                  <c:v>3.5</c:v>
                </c:pt>
                <c:pt idx="5096">
                  <c:v>3.5</c:v>
                </c:pt>
                <c:pt idx="5097">
                  <c:v>3.5</c:v>
                </c:pt>
                <c:pt idx="5098">
                  <c:v>3.5</c:v>
                </c:pt>
                <c:pt idx="5099">
                  <c:v>3.5</c:v>
                </c:pt>
                <c:pt idx="5100">
                  <c:v>3.5</c:v>
                </c:pt>
                <c:pt idx="5101">
                  <c:v>3.5</c:v>
                </c:pt>
                <c:pt idx="5102">
                  <c:v>3.5</c:v>
                </c:pt>
                <c:pt idx="5103">
                  <c:v>3.5</c:v>
                </c:pt>
                <c:pt idx="5104">
                  <c:v>3.5</c:v>
                </c:pt>
                <c:pt idx="5105">
                  <c:v>3.5</c:v>
                </c:pt>
                <c:pt idx="5106">
                  <c:v>3.5</c:v>
                </c:pt>
                <c:pt idx="5107">
                  <c:v>3.5</c:v>
                </c:pt>
                <c:pt idx="5108">
                  <c:v>3.5</c:v>
                </c:pt>
                <c:pt idx="5109">
                  <c:v>3.5</c:v>
                </c:pt>
                <c:pt idx="5110">
                  <c:v>3.5</c:v>
                </c:pt>
                <c:pt idx="5111">
                  <c:v>3.5</c:v>
                </c:pt>
                <c:pt idx="5112">
                  <c:v>3.5</c:v>
                </c:pt>
                <c:pt idx="5113">
                  <c:v>3.5</c:v>
                </c:pt>
                <c:pt idx="5114">
                  <c:v>3.5</c:v>
                </c:pt>
                <c:pt idx="5115">
                  <c:v>3.5</c:v>
                </c:pt>
                <c:pt idx="5116">
                  <c:v>3.5</c:v>
                </c:pt>
                <c:pt idx="5117">
                  <c:v>3.5</c:v>
                </c:pt>
                <c:pt idx="5118">
                  <c:v>3.5</c:v>
                </c:pt>
                <c:pt idx="5119">
                  <c:v>3.5</c:v>
                </c:pt>
                <c:pt idx="5120">
                  <c:v>3.5</c:v>
                </c:pt>
                <c:pt idx="5121">
                  <c:v>3.5</c:v>
                </c:pt>
                <c:pt idx="5122">
                  <c:v>3.5</c:v>
                </c:pt>
                <c:pt idx="5123">
                  <c:v>3.5</c:v>
                </c:pt>
                <c:pt idx="5124">
                  <c:v>3.5</c:v>
                </c:pt>
                <c:pt idx="5125">
                  <c:v>3.5</c:v>
                </c:pt>
                <c:pt idx="5126">
                  <c:v>3.5</c:v>
                </c:pt>
                <c:pt idx="5127">
                  <c:v>3.5</c:v>
                </c:pt>
                <c:pt idx="5128">
                  <c:v>3.5</c:v>
                </c:pt>
                <c:pt idx="5129">
                  <c:v>3.5</c:v>
                </c:pt>
                <c:pt idx="5130">
                  <c:v>3.5</c:v>
                </c:pt>
                <c:pt idx="5131">
                  <c:v>3.5</c:v>
                </c:pt>
                <c:pt idx="5132">
                  <c:v>3.5</c:v>
                </c:pt>
                <c:pt idx="5133">
                  <c:v>3.5</c:v>
                </c:pt>
                <c:pt idx="5134">
                  <c:v>3.5</c:v>
                </c:pt>
                <c:pt idx="5135">
                  <c:v>3.5</c:v>
                </c:pt>
                <c:pt idx="5136">
                  <c:v>3.5</c:v>
                </c:pt>
                <c:pt idx="5137">
                  <c:v>3.5</c:v>
                </c:pt>
                <c:pt idx="5138">
                  <c:v>3.5</c:v>
                </c:pt>
                <c:pt idx="5139">
                  <c:v>3.5</c:v>
                </c:pt>
                <c:pt idx="5140">
                  <c:v>3.5</c:v>
                </c:pt>
                <c:pt idx="5141">
                  <c:v>3.5</c:v>
                </c:pt>
                <c:pt idx="5142">
                  <c:v>3.5</c:v>
                </c:pt>
                <c:pt idx="5143">
                  <c:v>3.5</c:v>
                </c:pt>
                <c:pt idx="5144">
                  <c:v>3.5</c:v>
                </c:pt>
                <c:pt idx="5145">
                  <c:v>3.5</c:v>
                </c:pt>
                <c:pt idx="5146">
                  <c:v>3.5</c:v>
                </c:pt>
                <c:pt idx="5147">
                  <c:v>3.5</c:v>
                </c:pt>
                <c:pt idx="5148">
                  <c:v>3.5</c:v>
                </c:pt>
                <c:pt idx="5149">
                  <c:v>3.5</c:v>
                </c:pt>
                <c:pt idx="5150">
                  <c:v>3.5</c:v>
                </c:pt>
                <c:pt idx="5151">
                  <c:v>3.5</c:v>
                </c:pt>
                <c:pt idx="5152">
                  <c:v>3.5</c:v>
                </c:pt>
                <c:pt idx="5153">
                  <c:v>3.5</c:v>
                </c:pt>
                <c:pt idx="5154">
                  <c:v>3.5</c:v>
                </c:pt>
                <c:pt idx="5155">
                  <c:v>3.5</c:v>
                </c:pt>
                <c:pt idx="5156">
                  <c:v>3.5</c:v>
                </c:pt>
                <c:pt idx="5157">
                  <c:v>3.5</c:v>
                </c:pt>
                <c:pt idx="5158">
                  <c:v>3.5</c:v>
                </c:pt>
                <c:pt idx="5159">
                  <c:v>3.5</c:v>
                </c:pt>
                <c:pt idx="5160">
                  <c:v>3.5</c:v>
                </c:pt>
                <c:pt idx="5161">
                  <c:v>3.5</c:v>
                </c:pt>
                <c:pt idx="5162">
                  <c:v>3.5</c:v>
                </c:pt>
                <c:pt idx="5163">
                  <c:v>3.5</c:v>
                </c:pt>
                <c:pt idx="5164">
                  <c:v>3.5</c:v>
                </c:pt>
                <c:pt idx="5165">
                  <c:v>3.5</c:v>
                </c:pt>
                <c:pt idx="5166">
                  <c:v>3.5</c:v>
                </c:pt>
                <c:pt idx="5167">
                  <c:v>3.5</c:v>
                </c:pt>
                <c:pt idx="5168">
                  <c:v>3.5</c:v>
                </c:pt>
                <c:pt idx="5169">
                  <c:v>3.5</c:v>
                </c:pt>
                <c:pt idx="5170">
                  <c:v>3.5</c:v>
                </c:pt>
                <c:pt idx="5171">
                  <c:v>3.5</c:v>
                </c:pt>
                <c:pt idx="5172">
                  <c:v>3.5</c:v>
                </c:pt>
                <c:pt idx="5173">
                  <c:v>3.5</c:v>
                </c:pt>
                <c:pt idx="5174">
                  <c:v>3.5</c:v>
                </c:pt>
                <c:pt idx="5175">
                  <c:v>3.5</c:v>
                </c:pt>
                <c:pt idx="5176">
                  <c:v>3.5</c:v>
                </c:pt>
                <c:pt idx="5177">
                  <c:v>3.5</c:v>
                </c:pt>
                <c:pt idx="5178">
                  <c:v>3.5</c:v>
                </c:pt>
                <c:pt idx="5179">
                  <c:v>3.5</c:v>
                </c:pt>
                <c:pt idx="5180">
                  <c:v>3.5</c:v>
                </c:pt>
                <c:pt idx="5181">
                  <c:v>3.5</c:v>
                </c:pt>
                <c:pt idx="5182">
                  <c:v>3.5</c:v>
                </c:pt>
                <c:pt idx="5183">
                  <c:v>3.5</c:v>
                </c:pt>
                <c:pt idx="5184">
                  <c:v>3.5</c:v>
                </c:pt>
                <c:pt idx="5185">
                  <c:v>3.5</c:v>
                </c:pt>
                <c:pt idx="5186">
                  <c:v>3.5</c:v>
                </c:pt>
                <c:pt idx="5187">
                  <c:v>3.5</c:v>
                </c:pt>
                <c:pt idx="5188">
                  <c:v>3.5</c:v>
                </c:pt>
                <c:pt idx="5189">
                  <c:v>3.5</c:v>
                </c:pt>
                <c:pt idx="5190">
                  <c:v>3.5</c:v>
                </c:pt>
                <c:pt idx="5191">
                  <c:v>3.5</c:v>
                </c:pt>
                <c:pt idx="5192">
                  <c:v>3.5</c:v>
                </c:pt>
                <c:pt idx="5193">
                  <c:v>3.5</c:v>
                </c:pt>
                <c:pt idx="5194">
                  <c:v>3.5</c:v>
                </c:pt>
                <c:pt idx="5195">
                  <c:v>3.5</c:v>
                </c:pt>
                <c:pt idx="5196">
                  <c:v>3.5</c:v>
                </c:pt>
                <c:pt idx="5197">
                  <c:v>3.5</c:v>
                </c:pt>
                <c:pt idx="5198">
                  <c:v>3.5</c:v>
                </c:pt>
                <c:pt idx="5199">
                  <c:v>3.5</c:v>
                </c:pt>
                <c:pt idx="5200">
                  <c:v>3.5</c:v>
                </c:pt>
                <c:pt idx="5201">
                  <c:v>3.5</c:v>
                </c:pt>
                <c:pt idx="5202">
                  <c:v>3.5</c:v>
                </c:pt>
                <c:pt idx="5203">
                  <c:v>3.5</c:v>
                </c:pt>
                <c:pt idx="5204">
                  <c:v>3.5</c:v>
                </c:pt>
                <c:pt idx="5205">
                  <c:v>3.5</c:v>
                </c:pt>
                <c:pt idx="5206">
                  <c:v>3.5</c:v>
                </c:pt>
                <c:pt idx="5207">
                  <c:v>3.5</c:v>
                </c:pt>
                <c:pt idx="5208">
                  <c:v>3.5</c:v>
                </c:pt>
                <c:pt idx="5209">
                  <c:v>3.5</c:v>
                </c:pt>
                <c:pt idx="5210">
                  <c:v>3.5</c:v>
                </c:pt>
                <c:pt idx="5211">
                  <c:v>3.5</c:v>
                </c:pt>
                <c:pt idx="5212">
                  <c:v>3.5</c:v>
                </c:pt>
                <c:pt idx="5213">
                  <c:v>3.5</c:v>
                </c:pt>
                <c:pt idx="5214">
                  <c:v>3.5</c:v>
                </c:pt>
                <c:pt idx="5215">
                  <c:v>3.5</c:v>
                </c:pt>
                <c:pt idx="5216">
                  <c:v>3.5</c:v>
                </c:pt>
                <c:pt idx="5217">
                  <c:v>3.5</c:v>
                </c:pt>
                <c:pt idx="5218">
                  <c:v>3.5</c:v>
                </c:pt>
                <c:pt idx="5219">
                  <c:v>3.5</c:v>
                </c:pt>
                <c:pt idx="5220">
                  <c:v>3.5</c:v>
                </c:pt>
                <c:pt idx="5221">
                  <c:v>3.5</c:v>
                </c:pt>
                <c:pt idx="5222">
                  <c:v>3.5</c:v>
                </c:pt>
                <c:pt idx="5223">
                  <c:v>3.5</c:v>
                </c:pt>
                <c:pt idx="5224">
                  <c:v>3.5</c:v>
                </c:pt>
                <c:pt idx="5225">
                  <c:v>3.5</c:v>
                </c:pt>
                <c:pt idx="5226">
                  <c:v>3.5</c:v>
                </c:pt>
                <c:pt idx="5227">
                  <c:v>3.5</c:v>
                </c:pt>
                <c:pt idx="5228">
                  <c:v>3.5</c:v>
                </c:pt>
                <c:pt idx="5229">
                  <c:v>3.5</c:v>
                </c:pt>
                <c:pt idx="5230">
                  <c:v>3.5</c:v>
                </c:pt>
                <c:pt idx="5231">
                  <c:v>3.5</c:v>
                </c:pt>
                <c:pt idx="5232">
                  <c:v>3.5</c:v>
                </c:pt>
                <c:pt idx="5233">
                  <c:v>3.5</c:v>
                </c:pt>
                <c:pt idx="5234">
                  <c:v>3.5</c:v>
                </c:pt>
                <c:pt idx="5235">
                  <c:v>3.5</c:v>
                </c:pt>
                <c:pt idx="5236">
                  <c:v>3.5</c:v>
                </c:pt>
                <c:pt idx="5237">
                  <c:v>3.5</c:v>
                </c:pt>
                <c:pt idx="5238">
                  <c:v>3.5</c:v>
                </c:pt>
                <c:pt idx="5239">
                  <c:v>3.5</c:v>
                </c:pt>
                <c:pt idx="5240">
                  <c:v>3.5</c:v>
                </c:pt>
                <c:pt idx="5241">
                  <c:v>3.5</c:v>
                </c:pt>
                <c:pt idx="5242">
                  <c:v>3.5</c:v>
                </c:pt>
                <c:pt idx="5243">
                  <c:v>3.5</c:v>
                </c:pt>
                <c:pt idx="5244">
                  <c:v>3.5</c:v>
                </c:pt>
                <c:pt idx="5245">
                  <c:v>3.5</c:v>
                </c:pt>
                <c:pt idx="5246">
                  <c:v>3.5</c:v>
                </c:pt>
                <c:pt idx="5247">
                  <c:v>3.5</c:v>
                </c:pt>
                <c:pt idx="5248">
                  <c:v>3.5</c:v>
                </c:pt>
                <c:pt idx="5249">
                  <c:v>3.5</c:v>
                </c:pt>
                <c:pt idx="5250">
                  <c:v>3.5</c:v>
                </c:pt>
                <c:pt idx="5251">
                  <c:v>3.5</c:v>
                </c:pt>
                <c:pt idx="5252">
                  <c:v>3.5</c:v>
                </c:pt>
                <c:pt idx="5253">
                  <c:v>3.5</c:v>
                </c:pt>
                <c:pt idx="5255">
                  <c:v>4.5</c:v>
                </c:pt>
                <c:pt idx="5256">
                  <c:v>4.5</c:v>
                </c:pt>
                <c:pt idx="5257">
                  <c:v>4.5</c:v>
                </c:pt>
                <c:pt idx="5258">
                  <c:v>4.5</c:v>
                </c:pt>
                <c:pt idx="5259">
                  <c:v>4.5</c:v>
                </c:pt>
                <c:pt idx="5260">
                  <c:v>4.5</c:v>
                </c:pt>
                <c:pt idx="5261">
                  <c:v>4.5</c:v>
                </c:pt>
                <c:pt idx="5262">
                  <c:v>4.5</c:v>
                </c:pt>
                <c:pt idx="5263">
                  <c:v>4.5</c:v>
                </c:pt>
                <c:pt idx="5264">
                  <c:v>4.5</c:v>
                </c:pt>
                <c:pt idx="5265">
                  <c:v>4.5</c:v>
                </c:pt>
                <c:pt idx="5266">
                  <c:v>4.5</c:v>
                </c:pt>
                <c:pt idx="5267">
                  <c:v>4.5</c:v>
                </c:pt>
                <c:pt idx="5268">
                  <c:v>4.5</c:v>
                </c:pt>
                <c:pt idx="5269">
                  <c:v>4.5</c:v>
                </c:pt>
                <c:pt idx="5270">
                  <c:v>4.5</c:v>
                </c:pt>
                <c:pt idx="5271">
                  <c:v>4.5</c:v>
                </c:pt>
                <c:pt idx="5272">
                  <c:v>4.5</c:v>
                </c:pt>
                <c:pt idx="5273">
                  <c:v>4.5</c:v>
                </c:pt>
                <c:pt idx="5274">
                  <c:v>4.5</c:v>
                </c:pt>
                <c:pt idx="5275">
                  <c:v>4.5</c:v>
                </c:pt>
                <c:pt idx="5276">
                  <c:v>4.5</c:v>
                </c:pt>
                <c:pt idx="5277">
                  <c:v>4.5</c:v>
                </c:pt>
                <c:pt idx="5278">
                  <c:v>4.5</c:v>
                </c:pt>
                <c:pt idx="5279">
                  <c:v>4.5</c:v>
                </c:pt>
                <c:pt idx="5280">
                  <c:v>4.5</c:v>
                </c:pt>
                <c:pt idx="5281">
                  <c:v>4.5</c:v>
                </c:pt>
                <c:pt idx="5282">
                  <c:v>4.5</c:v>
                </c:pt>
                <c:pt idx="5283">
                  <c:v>4.5</c:v>
                </c:pt>
                <c:pt idx="5284">
                  <c:v>4.5</c:v>
                </c:pt>
                <c:pt idx="5285">
                  <c:v>4.5</c:v>
                </c:pt>
                <c:pt idx="5286">
                  <c:v>4.5</c:v>
                </c:pt>
                <c:pt idx="5287">
                  <c:v>4.5</c:v>
                </c:pt>
                <c:pt idx="5288">
                  <c:v>4.5</c:v>
                </c:pt>
                <c:pt idx="5289">
                  <c:v>4.5</c:v>
                </c:pt>
                <c:pt idx="5290">
                  <c:v>4.5</c:v>
                </c:pt>
                <c:pt idx="5291">
                  <c:v>4.5</c:v>
                </c:pt>
                <c:pt idx="5292">
                  <c:v>4.5</c:v>
                </c:pt>
                <c:pt idx="5293">
                  <c:v>4.5</c:v>
                </c:pt>
                <c:pt idx="5294">
                  <c:v>4.5</c:v>
                </c:pt>
                <c:pt idx="5295">
                  <c:v>4.5</c:v>
                </c:pt>
                <c:pt idx="5296">
                  <c:v>4.5</c:v>
                </c:pt>
                <c:pt idx="5297">
                  <c:v>4.5</c:v>
                </c:pt>
                <c:pt idx="5298">
                  <c:v>4.5</c:v>
                </c:pt>
                <c:pt idx="5299">
                  <c:v>4.5</c:v>
                </c:pt>
                <c:pt idx="5300">
                  <c:v>4.5</c:v>
                </c:pt>
                <c:pt idx="5301">
                  <c:v>4.5</c:v>
                </c:pt>
                <c:pt idx="5302">
                  <c:v>4.5</c:v>
                </c:pt>
                <c:pt idx="5303">
                  <c:v>4.5</c:v>
                </c:pt>
                <c:pt idx="5304">
                  <c:v>4.5</c:v>
                </c:pt>
                <c:pt idx="5305">
                  <c:v>4.5</c:v>
                </c:pt>
                <c:pt idx="5306">
                  <c:v>4.5</c:v>
                </c:pt>
                <c:pt idx="5307">
                  <c:v>4.5</c:v>
                </c:pt>
                <c:pt idx="5308">
                  <c:v>4.5</c:v>
                </c:pt>
                <c:pt idx="5309">
                  <c:v>4.5</c:v>
                </c:pt>
                <c:pt idx="5310">
                  <c:v>4.5</c:v>
                </c:pt>
                <c:pt idx="5311">
                  <c:v>4.5</c:v>
                </c:pt>
                <c:pt idx="5312">
                  <c:v>4.5</c:v>
                </c:pt>
                <c:pt idx="5313">
                  <c:v>4.5</c:v>
                </c:pt>
                <c:pt idx="5314">
                  <c:v>4.5</c:v>
                </c:pt>
                <c:pt idx="5315">
                  <c:v>4.5</c:v>
                </c:pt>
                <c:pt idx="5316">
                  <c:v>4.5</c:v>
                </c:pt>
                <c:pt idx="5317">
                  <c:v>4.5</c:v>
                </c:pt>
                <c:pt idx="5318">
                  <c:v>4.5</c:v>
                </c:pt>
                <c:pt idx="5319">
                  <c:v>4.5</c:v>
                </c:pt>
                <c:pt idx="5320">
                  <c:v>4.5</c:v>
                </c:pt>
                <c:pt idx="5321">
                  <c:v>4.5</c:v>
                </c:pt>
                <c:pt idx="5322">
                  <c:v>4.5</c:v>
                </c:pt>
                <c:pt idx="5323">
                  <c:v>4.5</c:v>
                </c:pt>
                <c:pt idx="5324">
                  <c:v>4.5</c:v>
                </c:pt>
                <c:pt idx="5325">
                  <c:v>4.5</c:v>
                </c:pt>
                <c:pt idx="5326">
                  <c:v>4.5</c:v>
                </c:pt>
                <c:pt idx="5327">
                  <c:v>4.5</c:v>
                </c:pt>
                <c:pt idx="5328">
                  <c:v>4.5</c:v>
                </c:pt>
                <c:pt idx="5329">
                  <c:v>4.5</c:v>
                </c:pt>
                <c:pt idx="5330">
                  <c:v>4.5</c:v>
                </c:pt>
                <c:pt idx="5331">
                  <c:v>4.5</c:v>
                </c:pt>
                <c:pt idx="5332">
                  <c:v>4.5</c:v>
                </c:pt>
                <c:pt idx="5333">
                  <c:v>4.5</c:v>
                </c:pt>
                <c:pt idx="5334">
                  <c:v>4.5</c:v>
                </c:pt>
                <c:pt idx="5335">
                  <c:v>4.5</c:v>
                </c:pt>
                <c:pt idx="5336">
                  <c:v>4.5</c:v>
                </c:pt>
                <c:pt idx="5337">
                  <c:v>4.5</c:v>
                </c:pt>
                <c:pt idx="5338">
                  <c:v>4.5</c:v>
                </c:pt>
                <c:pt idx="5339">
                  <c:v>4.5</c:v>
                </c:pt>
                <c:pt idx="5340">
                  <c:v>4.5</c:v>
                </c:pt>
                <c:pt idx="5341">
                  <c:v>4.5</c:v>
                </c:pt>
                <c:pt idx="5342">
                  <c:v>4.5</c:v>
                </c:pt>
                <c:pt idx="5343">
                  <c:v>4.5</c:v>
                </c:pt>
                <c:pt idx="5344">
                  <c:v>4.5</c:v>
                </c:pt>
                <c:pt idx="5345">
                  <c:v>4.5</c:v>
                </c:pt>
                <c:pt idx="5346">
                  <c:v>4.5</c:v>
                </c:pt>
                <c:pt idx="5347">
                  <c:v>4.5</c:v>
                </c:pt>
                <c:pt idx="5348">
                  <c:v>4.5</c:v>
                </c:pt>
                <c:pt idx="5349">
                  <c:v>4.5</c:v>
                </c:pt>
                <c:pt idx="5350">
                  <c:v>4.5</c:v>
                </c:pt>
                <c:pt idx="5351">
                  <c:v>4.5</c:v>
                </c:pt>
                <c:pt idx="5352">
                  <c:v>4.5</c:v>
                </c:pt>
                <c:pt idx="5353">
                  <c:v>4.5</c:v>
                </c:pt>
                <c:pt idx="5354">
                  <c:v>4.5</c:v>
                </c:pt>
                <c:pt idx="5355">
                  <c:v>4.5</c:v>
                </c:pt>
                <c:pt idx="5356">
                  <c:v>4.5</c:v>
                </c:pt>
                <c:pt idx="5357">
                  <c:v>4.5</c:v>
                </c:pt>
                <c:pt idx="5358">
                  <c:v>4.5</c:v>
                </c:pt>
                <c:pt idx="5359">
                  <c:v>4.5</c:v>
                </c:pt>
                <c:pt idx="5360">
                  <c:v>4.5</c:v>
                </c:pt>
                <c:pt idx="5361">
                  <c:v>4.5</c:v>
                </c:pt>
                <c:pt idx="5362">
                  <c:v>4.5</c:v>
                </c:pt>
                <c:pt idx="5363">
                  <c:v>4.5</c:v>
                </c:pt>
                <c:pt idx="5364">
                  <c:v>4.5</c:v>
                </c:pt>
                <c:pt idx="5365">
                  <c:v>4.5</c:v>
                </c:pt>
                <c:pt idx="5366">
                  <c:v>4.5</c:v>
                </c:pt>
                <c:pt idx="5367">
                  <c:v>4.5</c:v>
                </c:pt>
                <c:pt idx="5368">
                  <c:v>4.5</c:v>
                </c:pt>
                <c:pt idx="5369">
                  <c:v>4.5</c:v>
                </c:pt>
                <c:pt idx="5370">
                  <c:v>4.5</c:v>
                </c:pt>
                <c:pt idx="5371">
                  <c:v>4.5</c:v>
                </c:pt>
                <c:pt idx="5372">
                  <c:v>4.5</c:v>
                </c:pt>
                <c:pt idx="5373">
                  <c:v>4.5</c:v>
                </c:pt>
                <c:pt idx="5374">
                  <c:v>4.5</c:v>
                </c:pt>
                <c:pt idx="5375">
                  <c:v>4.5</c:v>
                </c:pt>
                <c:pt idx="5376">
                  <c:v>4.5</c:v>
                </c:pt>
                <c:pt idx="5377">
                  <c:v>4.5</c:v>
                </c:pt>
                <c:pt idx="5378">
                  <c:v>4.5</c:v>
                </c:pt>
                <c:pt idx="5379">
                  <c:v>4.5</c:v>
                </c:pt>
                <c:pt idx="5380">
                  <c:v>4.5</c:v>
                </c:pt>
                <c:pt idx="5381">
                  <c:v>4.5</c:v>
                </c:pt>
                <c:pt idx="5382">
                  <c:v>4.5</c:v>
                </c:pt>
                <c:pt idx="5383">
                  <c:v>4.5</c:v>
                </c:pt>
                <c:pt idx="5384">
                  <c:v>4.5</c:v>
                </c:pt>
                <c:pt idx="5385">
                  <c:v>4.5</c:v>
                </c:pt>
                <c:pt idx="5386">
                  <c:v>4.5</c:v>
                </c:pt>
                <c:pt idx="5387">
                  <c:v>4.5</c:v>
                </c:pt>
                <c:pt idx="5388">
                  <c:v>4.5</c:v>
                </c:pt>
                <c:pt idx="5389">
                  <c:v>4.5</c:v>
                </c:pt>
                <c:pt idx="5390">
                  <c:v>4.5</c:v>
                </c:pt>
                <c:pt idx="5391">
                  <c:v>4.5</c:v>
                </c:pt>
                <c:pt idx="5392">
                  <c:v>4.5</c:v>
                </c:pt>
                <c:pt idx="5393">
                  <c:v>4.5</c:v>
                </c:pt>
                <c:pt idx="5394">
                  <c:v>4.5</c:v>
                </c:pt>
                <c:pt idx="5395">
                  <c:v>4.5</c:v>
                </c:pt>
                <c:pt idx="5396">
                  <c:v>4.5</c:v>
                </c:pt>
                <c:pt idx="5397">
                  <c:v>4.5</c:v>
                </c:pt>
                <c:pt idx="5398">
                  <c:v>4.5</c:v>
                </c:pt>
                <c:pt idx="5399">
                  <c:v>4.5</c:v>
                </c:pt>
                <c:pt idx="5400">
                  <c:v>4.5</c:v>
                </c:pt>
                <c:pt idx="5401">
                  <c:v>4.5</c:v>
                </c:pt>
                <c:pt idx="5402">
                  <c:v>4.5</c:v>
                </c:pt>
                <c:pt idx="5403">
                  <c:v>4.5</c:v>
                </c:pt>
                <c:pt idx="5404">
                  <c:v>4.5</c:v>
                </c:pt>
                <c:pt idx="5405">
                  <c:v>4.5</c:v>
                </c:pt>
                <c:pt idx="5406">
                  <c:v>4.5</c:v>
                </c:pt>
                <c:pt idx="5407">
                  <c:v>4.5</c:v>
                </c:pt>
                <c:pt idx="5408">
                  <c:v>4.5</c:v>
                </c:pt>
                <c:pt idx="5409">
                  <c:v>4.5</c:v>
                </c:pt>
                <c:pt idx="5410">
                  <c:v>4.5</c:v>
                </c:pt>
                <c:pt idx="5411">
                  <c:v>4.5</c:v>
                </c:pt>
                <c:pt idx="5412">
                  <c:v>4.5</c:v>
                </c:pt>
                <c:pt idx="5413">
                  <c:v>4.5</c:v>
                </c:pt>
                <c:pt idx="5414">
                  <c:v>4.5</c:v>
                </c:pt>
                <c:pt idx="5415">
                  <c:v>4.5</c:v>
                </c:pt>
                <c:pt idx="5416">
                  <c:v>4.5</c:v>
                </c:pt>
                <c:pt idx="5417">
                  <c:v>4.5</c:v>
                </c:pt>
                <c:pt idx="5418">
                  <c:v>4.5</c:v>
                </c:pt>
                <c:pt idx="5419">
                  <c:v>4.5</c:v>
                </c:pt>
                <c:pt idx="5420">
                  <c:v>4.5</c:v>
                </c:pt>
                <c:pt idx="5421">
                  <c:v>4.5</c:v>
                </c:pt>
                <c:pt idx="5422">
                  <c:v>4.5</c:v>
                </c:pt>
                <c:pt idx="5423">
                  <c:v>4.5</c:v>
                </c:pt>
                <c:pt idx="5424">
                  <c:v>4.5</c:v>
                </c:pt>
                <c:pt idx="5425">
                  <c:v>4.5</c:v>
                </c:pt>
                <c:pt idx="5426">
                  <c:v>4.5</c:v>
                </c:pt>
                <c:pt idx="5427">
                  <c:v>4.5</c:v>
                </c:pt>
                <c:pt idx="5428">
                  <c:v>4.5</c:v>
                </c:pt>
                <c:pt idx="5429">
                  <c:v>4.5</c:v>
                </c:pt>
                <c:pt idx="5430">
                  <c:v>4.5</c:v>
                </c:pt>
                <c:pt idx="5431">
                  <c:v>4.5</c:v>
                </c:pt>
                <c:pt idx="5432">
                  <c:v>4.5</c:v>
                </c:pt>
                <c:pt idx="5433">
                  <c:v>4.5</c:v>
                </c:pt>
                <c:pt idx="5434">
                  <c:v>4.5</c:v>
                </c:pt>
                <c:pt idx="5435">
                  <c:v>4.5</c:v>
                </c:pt>
                <c:pt idx="5436">
                  <c:v>4.5</c:v>
                </c:pt>
                <c:pt idx="5437">
                  <c:v>4.5</c:v>
                </c:pt>
                <c:pt idx="5438">
                  <c:v>4.5</c:v>
                </c:pt>
                <c:pt idx="5439">
                  <c:v>4.5</c:v>
                </c:pt>
                <c:pt idx="5440">
                  <c:v>4.5</c:v>
                </c:pt>
                <c:pt idx="5441">
                  <c:v>4.5</c:v>
                </c:pt>
                <c:pt idx="5442">
                  <c:v>4.5</c:v>
                </c:pt>
                <c:pt idx="5443">
                  <c:v>4.5</c:v>
                </c:pt>
                <c:pt idx="5444">
                  <c:v>4.5</c:v>
                </c:pt>
                <c:pt idx="5445">
                  <c:v>4.5</c:v>
                </c:pt>
                <c:pt idx="5446">
                  <c:v>4.5</c:v>
                </c:pt>
                <c:pt idx="5447">
                  <c:v>4.5</c:v>
                </c:pt>
                <c:pt idx="5448">
                  <c:v>4.5</c:v>
                </c:pt>
                <c:pt idx="5449">
                  <c:v>4.5</c:v>
                </c:pt>
                <c:pt idx="5450">
                  <c:v>4.5</c:v>
                </c:pt>
                <c:pt idx="5451">
                  <c:v>4.5</c:v>
                </c:pt>
                <c:pt idx="5452">
                  <c:v>4.5</c:v>
                </c:pt>
                <c:pt idx="5453">
                  <c:v>4.5</c:v>
                </c:pt>
                <c:pt idx="5454">
                  <c:v>4.5</c:v>
                </c:pt>
                <c:pt idx="5455">
                  <c:v>4.5</c:v>
                </c:pt>
                <c:pt idx="5456">
                  <c:v>4.5</c:v>
                </c:pt>
                <c:pt idx="5457">
                  <c:v>4.5</c:v>
                </c:pt>
                <c:pt idx="5458">
                  <c:v>4.5</c:v>
                </c:pt>
                <c:pt idx="5459">
                  <c:v>4.5</c:v>
                </c:pt>
                <c:pt idx="5460">
                  <c:v>4.5</c:v>
                </c:pt>
                <c:pt idx="5461">
                  <c:v>4.5</c:v>
                </c:pt>
                <c:pt idx="5462">
                  <c:v>4.5</c:v>
                </c:pt>
                <c:pt idx="5463">
                  <c:v>4.5</c:v>
                </c:pt>
                <c:pt idx="5464">
                  <c:v>4.5</c:v>
                </c:pt>
                <c:pt idx="5465">
                  <c:v>4.5</c:v>
                </c:pt>
                <c:pt idx="5466">
                  <c:v>4.5</c:v>
                </c:pt>
                <c:pt idx="5467">
                  <c:v>4.5</c:v>
                </c:pt>
                <c:pt idx="5468">
                  <c:v>4.5</c:v>
                </c:pt>
                <c:pt idx="5469">
                  <c:v>4.5</c:v>
                </c:pt>
                <c:pt idx="5470">
                  <c:v>4.5</c:v>
                </c:pt>
                <c:pt idx="5471">
                  <c:v>4.5</c:v>
                </c:pt>
                <c:pt idx="5472">
                  <c:v>4.5</c:v>
                </c:pt>
                <c:pt idx="5473">
                  <c:v>4.5</c:v>
                </c:pt>
                <c:pt idx="5474">
                  <c:v>4.5</c:v>
                </c:pt>
                <c:pt idx="5475">
                  <c:v>4.5</c:v>
                </c:pt>
                <c:pt idx="5476">
                  <c:v>4.5</c:v>
                </c:pt>
                <c:pt idx="5477">
                  <c:v>4.5</c:v>
                </c:pt>
                <c:pt idx="5478">
                  <c:v>4.5</c:v>
                </c:pt>
                <c:pt idx="5479">
                  <c:v>4.5</c:v>
                </c:pt>
                <c:pt idx="5480">
                  <c:v>4.5</c:v>
                </c:pt>
                <c:pt idx="5481">
                  <c:v>4.5</c:v>
                </c:pt>
                <c:pt idx="5482">
                  <c:v>4.5</c:v>
                </c:pt>
                <c:pt idx="5483">
                  <c:v>4.5</c:v>
                </c:pt>
                <c:pt idx="5484">
                  <c:v>4.5</c:v>
                </c:pt>
                <c:pt idx="5485">
                  <c:v>4.5</c:v>
                </c:pt>
                <c:pt idx="5486">
                  <c:v>4.5</c:v>
                </c:pt>
                <c:pt idx="5487">
                  <c:v>4.5</c:v>
                </c:pt>
                <c:pt idx="5488">
                  <c:v>4.5</c:v>
                </c:pt>
                <c:pt idx="5489">
                  <c:v>4.5</c:v>
                </c:pt>
                <c:pt idx="5490">
                  <c:v>4.5</c:v>
                </c:pt>
                <c:pt idx="5491">
                  <c:v>4.5</c:v>
                </c:pt>
                <c:pt idx="5492">
                  <c:v>4.5</c:v>
                </c:pt>
                <c:pt idx="5493">
                  <c:v>4.5</c:v>
                </c:pt>
                <c:pt idx="5494">
                  <c:v>4.5</c:v>
                </c:pt>
                <c:pt idx="5495">
                  <c:v>4.5</c:v>
                </c:pt>
                <c:pt idx="5496">
                  <c:v>4.5</c:v>
                </c:pt>
                <c:pt idx="5497">
                  <c:v>4.5</c:v>
                </c:pt>
                <c:pt idx="5498">
                  <c:v>4.5</c:v>
                </c:pt>
                <c:pt idx="5499">
                  <c:v>4.5</c:v>
                </c:pt>
                <c:pt idx="5500">
                  <c:v>4.5</c:v>
                </c:pt>
                <c:pt idx="5501">
                  <c:v>4.5</c:v>
                </c:pt>
                <c:pt idx="5502">
                  <c:v>4.5</c:v>
                </c:pt>
                <c:pt idx="5503">
                  <c:v>4.5</c:v>
                </c:pt>
                <c:pt idx="5504">
                  <c:v>4.5</c:v>
                </c:pt>
                <c:pt idx="5505">
                  <c:v>4.5</c:v>
                </c:pt>
                <c:pt idx="5506">
                  <c:v>4.5</c:v>
                </c:pt>
                <c:pt idx="5507">
                  <c:v>4.5</c:v>
                </c:pt>
                <c:pt idx="5508">
                  <c:v>4.5</c:v>
                </c:pt>
                <c:pt idx="5509">
                  <c:v>4.5</c:v>
                </c:pt>
                <c:pt idx="5510">
                  <c:v>4.5</c:v>
                </c:pt>
                <c:pt idx="5511">
                  <c:v>4.5</c:v>
                </c:pt>
                <c:pt idx="5512">
                  <c:v>4.5</c:v>
                </c:pt>
                <c:pt idx="5513">
                  <c:v>4.5</c:v>
                </c:pt>
                <c:pt idx="5514">
                  <c:v>4.5</c:v>
                </c:pt>
                <c:pt idx="5515">
                  <c:v>4.5</c:v>
                </c:pt>
                <c:pt idx="5516">
                  <c:v>4.5</c:v>
                </c:pt>
                <c:pt idx="5517">
                  <c:v>4.5</c:v>
                </c:pt>
                <c:pt idx="5518">
                  <c:v>4.5</c:v>
                </c:pt>
                <c:pt idx="5519">
                  <c:v>4.5</c:v>
                </c:pt>
                <c:pt idx="5520">
                  <c:v>4.5</c:v>
                </c:pt>
                <c:pt idx="5521">
                  <c:v>4.5</c:v>
                </c:pt>
                <c:pt idx="5522">
                  <c:v>4.5</c:v>
                </c:pt>
                <c:pt idx="5523">
                  <c:v>4.5</c:v>
                </c:pt>
                <c:pt idx="5524">
                  <c:v>4.5</c:v>
                </c:pt>
                <c:pt idx="5525">
                  <c:v>4.5</c:v>
                </c:pt>
                <c:pt idx="5526">
                  <c:v>4.5</c:v>
                </c:pt>
                <c:pt idx="5527">
                  <c:v>4.5</c:v>
                </c:pt>
                <c:pt idx="5528">
                  <c:v>4.5</c:v>
                </c:pt>
                <c:pt idx="5529">
                  <c:v>4.5</c:v>
                </c:pt>
                <c:pt idx="5530">
                  <c:v>4.5</c:v>
                </c:pt>
                <c:pt idx="5531">
                  <c:v>4.5</c:v>
                </c:pt>
                <c:pt idx="5532">
                  <c:v>4.5</c:v>
                </c:pt>
                <c:pt idx="5533">
                  <c:v>4.5</c:v>
                </c:pt>
                <c:pt idx="5534">
                  <c:v>4.5</c:v>
                </c:pt>
                <c:pt idx="5535">
                  <c:v>4.5</c:v>
                </c:pt>
                <c:pt idx="5536">
                  <c:v>4.5</c:v>
                </c:pt>
                <c:pt idx="5537">
                  <c:v>4.5</c:v>
                </c:pt>
                <c:pt idx="5538">
                  <c:v>4.5</c:v>
                </c:pt>
                <c:pt idx="5539">
                  <c:v>4.5</c:v>
                </c:pt>
                <c:pt idx="5540">
                  <c:v>4.5</c:v>
                </c:pt>
                <c:pt idx="5541">
                  <c:v>4.5</c:v>
                </c:pt>
                <c:pt idx="5542">
                  <c:v>4.5</c:v>
                </c:pt>
                <c:pt idx="5543">
                  <c:v>4.5</c:v>
                </c:pt>
                <c:pt idx="5544">
                  <c:v>4.5</c:v>
                </c:pt>
                <c:pt idx="5545">
                  <c:v>4.5</c:v>
                </c:pt>
                <c:pt idx="5546">
                  <c:v>4.5</c:v>
                </c:pt>
                <c:pt idx="5547">
                  <c:v>4.5</c:v>
                </c:pt>
                <c:pt idx="5548">
                  <c:v>4.5</c:v>
                </c:pt>
                <c:pt idx="5549">
                  <c:v>4.5</c:v>
                </c:pt>
                <c:pt idx="5550">
                  <c:v>4.5</c:v>
                </c:pt>
                <c:pt idx="5551">
                  <c:v>4.5</c:v>
                </c:pt>
                <c:pt idx="5552">
                  <c:v>4.5</c:v>
                </c:pt>
                <c:pt idx="5553">
                  <c:v>4.5</c:v>
                </c:pt>
                <c:pt idx="5554">
                  <c:v>4.5</c:v>
                </c:pt>
                <c:pt idx="5555">
                  <c:v>4.5</c:v>
                </c:pt>
                <c:pt idx="5556">
                  <c:v>4.5</c:v>
                </c:pt>
                <c:pt idx="5557">
                  <c:v>4.5</c:v>
                </c:pt>
                <c:pt idx="5558">
                  <c:v>4.5</c:v>
                </c:pt>
                <c:pt idx="5559">
                  <c:v>4.5</c:v>
                </c:pt>
                <c:pt idx="5560">
                  <c:v>4.5</c:v>
                </c:pt>
                <c:pt idx="5561">
                  <c:v>4.5</c:v>
                </c:pt>
                <c:pt idx="5562">
                  <c:v>4.5</c:v>
                </c:pt>
                <c:pt idx="5563">
                  <c:v>4.5</c:v>
                </c:pt>
                <c:pt idx="5564">
                  <c:v>4.5</c:v>
                </c:pt>
                <c:pt idx="5565">
                  <c:v>4.5</c:v>
                </c:pt>
                <c:pt idx="5566">
                  <c:v>4.5</c:v>
                </c:pt>
                <c:pt idx="5567">
                  <c:v>4.5</c:v>
                </c:pt>
                <c:pt idx="5568">
                  <c:v>4.5</c:v>
                </c:pt>
                <c:pt idx="5569">
                  <c:v>4.5</c:v>
                </c:pt>
                <c:pt idx="5570">
                  <c:v>4.5</c:v>
                </c:pt>
                <c:pt idx="5571">
                  <c:v>4.5</c:v>
                </c:pt>
                <c:pt idx="5572">
                  <c:v>4.5</c:v>
                </c:pt>
                <c:pt idx="5573">
                  <c:v>4.5</c:v>
                </c:pt>
                <c:pt idx="5574">
                  <c:v>4.5</c:v>
                </c:pt>
                <c:pt idx="5575">
                  <c:v>4.5</c:v>
                </c:pt>
                <c:pt idx="5576">
                  <c:v>4.5</c:v>
                </c:pt>
                <c:pt idx="5577">
                  <c:v>4.5</c:v>
                </c:pt>
                <c:pt idx="5578">
                  <c:v>4.5</c:v>
                </c:pt>
                <c:pt idx="5579">
                  <c:v>4.5</c:v>
                </c:pt>
                <c:pt idx="5580">
                  <c:v>4.5</c:v>
                </c:pt>
                <c:pt idx="5581">
                  <c:v>4.5</c:v>
                </c:pt>
                <c:pt idx="5582">
                  <c:v>4.5</c:v>
                </c:pt>
                <c:pt idx="5583">
                  <c:v>4.5</c:v>
                </c:pt>
                <c:pt idx="5584">
                  <c:v>4.5</c:v>
                </c:pt>
                <c:pt idx="5585">
                  <c:v>4.5</c:v>
                </c:pt>
                <c:pt idx="5586">
                  <c:v>4.5</c:v>
                </c:pt>
                <c:pt idx="5587">
                  <c:v>4.5</c:v>
                </c:pt>
                <c:pt idx="5588">
                  <c:v>4.5</c:v>
                </c:pt>
                <c:pt idx="5589">
                  <c:v>4.5</c:v>
                </c:pt>
                <c:pt idx="5590">
                  <c:v>4.5</c:v>
                </c:pt>
                <c:pt idx="5591">
                  <c:v>4.5</c:v>
                </c:pt>
                <c:pt idx="5592">
                  <c:v>4.5</c:v>
                </c:pt>
                <c:pt idx="5593">
                  <c:v>4.5</c:v>
                </c:pt>
                <c:pt idx="5594">
                  <c:v>4.5</c:v>
                </c:pt>
                <c:pt idx="5595">
                  <c:v>4.5</c:v>
                </c:pt>
                <c:pt idx="5596">
                  <c:v>4.5</c:v>
                </c:pt>
                <c:pt idx="5597">
                  <c:v>4.5</c:v>
                </c:pt>
                <c:pt idx="5598">
                  <c:v>4.5</c:v>
                </c:pt>
                <c:pt idx="5599">
                  <c:v>4.5</c:v>
                </c:pt>
                <c:pt idx="5600">
                  <c:v>4.5</c:v>
                </c:pt>
                <c:pt idx="5601">
                  <c:v>4.5</c:v>
                </c:pt>
                <c:pt idx="5602">
                  <c:v>4.5</c:v>
                </c:pt>
                <c:pt idx="5603">
                  <c:v>4.5</c:v>
                </c:pt>
                <c:pt idx="5604">
                  <c:v>4.5</c:v>
                </c:pt>
                <c:pt idx="5605">
                  <c:v>4.5</c:v>
                </c:pt>
                <c:pt idx="5606">
                  <c:v>4.5</c:v>
                </c:pt>
                <c:pt idx="5607">
                  <c:v>4.5</c:v>
                </c:pt>
                <c:pt idx="5608">
                  <c:v>4.5</c:v>
                </c:pt>
                <c:pt idx="5609">
                  <c:v>4.5</c:v>
                </c:pt>
                <c:pt idx="5610">
                  <c:v>4.5</c:v>
                </c:pt>
                <c:pt idx="5611">
                  <c:v>4.5</c:v>
                </c:pt>
                <c:pt idx="5612">
                  <c:v>4.5</c:v>
                </c:pt>
                <c:pt idx="5613">
                  <c:v>4.5</c:v>
                </c:pt>
                <c:pt idx="5614">
                  <c:v>4.5</c:v>
                </c:pt>
                <c:pt idx="5615">
                  <c:v>4.5</c:v>
                </c:pt>
                <c:pt idx="5616">
                  <c:v>4.5</c:v>
                </c:pt>
                <c:pt idx="5617">
                  <c:v>4.5</c:v>
                </c:pt>
                <c:pt idx="5618">
                  <c:v>4.5</c:v>
                </c:pt>
                <c:pt idx="5619">
                  <c:v>4.5</c:v>
                </c:pt>
                <c:pt idx="5620">
                  <c:v>4.5</c:v>
                </c:pt>
                <c:pt idx="5621">
                  <c:v>4.5</c:v>
                </c:pt>
                <c:pt idx="5622">
                  <c:v>4.5</c:v>
                </c:pt>
                <c:pt idx="5623">
                  <c:v>4.5</c:v>
                </c:pt>
                <c:pt idx="5624">
                  <c:v>4.5</c:v>
                </c:pt>
                <c:pt idx="5625">
                  <c:v>4.5</c:v>
                </c:pt>
                <c:pt idx="5626">
                  <c:v>4.5</c:v>
                </c:pt>
                <c:pt idx="5627">
                  <c:v>4.5</c:v>
                </c:pt>
                <c:pt idx="5628">
                  <c:v>4.5</c:v>
                </c:pt>
                <c:pt idx="5629">
                  <c:v>4.5</c:v>
                </c:pt>
                <c:pt idx="5630">
                  <c:v>4.5</c:v>
                </c:pt>
                <c:pt idx="5631">
                  <c:v>4.5</c:v>
                </c:pt>
                <c:pt idx="5632">
                  <c:v>4.5</c:v>
                </c:pt>
                <c:pt idx="5633">
                  <c:v>4.5</c:v>
                </c:pt>
                <c:pt idx="5634">
                  <c:v>4.5</c:v>
                </c:pt>
                <c:pt idx="5635">
                  <c:v>4.5</c:v>
                </c:pt>
                <c:pt idx="5636">
                  <c:v>4.5</c:v>
                </c:pt>
                <c:pt idx="5637">
                  <c:v>4.5</c:v>
                </c:pt>
                <c:pt idx="5638">
                  <c:v>4.5</c:v>
                </c:pt>
                <c:pt idx="5639">
                  <c:v>4.5</c:v>
                </c:pt>
                <c:pt idx="5640">
                  <c:v>4.5</c:v>
                </c:pt>
                <c:pt idx="5641">
                  <c:v>4.5</c:v>
                </c:pt>
                <c:pt idx="5642">
                  <c:v>4.5</c:v>
                </c:pt>
                <c:pt idx="5643">
                  <c:v>4.5</c:v>
                </c:pt>
                <c:pt idx="5644">
                  <c:v>4.5</c:v>
                </c:pt>
                <c:pt idx="5645">
                  <c:v>4.5</c:v>
                </c:pt>
                <c:pt idx="5646">
                  <c:v>4.5</c:v>
                </c:pt>
                <c:pt idx="5647">
                  <c:v>4.5</c:v>
                </c:pt>
                <c:pt idx="5648">
                  <c:v>4.5</c:v>
                </c:pt>
                <c:pt idx="5649">
                  <c:v>4.5</c:v>
                </c:pt>
                <c:pt idx="5650">
                  <c:v>4.5</c:v>
                </c:pt>
                <c:pt idx="5651">
                  <c:v>4.5</c:v>
                </c:pt>
                <c:pt idx="5652">
                  <c:v>4.5</c:v>
                </c:pt>
                <c:pt idx="5653">
                  <c:v>4.5</c:v>
                </c:pt>
                <c:pt idx="5654">
                  <c:v>4.5</c:v>
                </c:pt>
                <c:pt idx="5655">
                  <c:v>4.5</c:v>
                </c:pt>
                <c:pt idx="5656">
                  <c:v>4.5</c:v>
                </c:pt>
                <c:pt idx="5657">
                  <c:v>4.5</c:v>
                </c:pt>
                <c:pt idx="5658">
                  <c:v>4.5</c:v>
                </c:pt>
                <c:pt idx="5659">
                  <c:v>4.5</c:v>
                </c:pt>
                <c:pt idx="5660">
                  <c:v>4.5</c:v>
                </c:pt>
                <c:pt idx="5661">
                  <c:v>4.5</c:v>
                </c:pt>
                <c:pt idx="5662">
                  <c:v>4.5</c:v>
                </c:pt>
                <c:pt idx="5663">
                  <c:v>4.5</c:v>
                </c:pt>
                <c:pt idx="5664">
                  <c:v>4.5</c:v>
                </c:pt>
                <c:pt idx="5665">
                  <c:v>4.5</c:v>
                </c:pt>
                <c:pt idx="5666">
                  <c:v>4.5</c:v>
                </c:pt>
                <c:pt idx="5667">
                  <c:v>4.5</c:v>
                </c:pt>
                <c:pt idx="5668">
                  <c:v>4.5</c:v>
                </c:pt>
                <c:pt idx="5669">
                  <c:v>4.5</c:v>
                </c:pt>
                <c:pt idx="5670">
                  <c:v>4.5</c:v>
                </c:pt>
                <c:pt idx="5671">
                  <c:v>4.5</c:v>
                </c:pt>
                <c:pt idx="5672">
                  <c:v>4.5</c:v>
                </c:pt>
                <c:pt idx="5673">
                  <c:v>4.5</c:v>
                </c:pt>
                <c:pt idx="5674">
                  <c:v>4.5</c:v>
                </c:pt>
                <c:pt idx="5675">
                  <c:v>4.5</c:v>
                </c:pt>
                <c:pt idx="5676">
                  <c:v>4.5</c:v>
                </c:pt>
                <c:pt idx="5677">
                  <c:v>4.5</c:v>
                </c:pt>
                <c:pt idx="5678">
                  <c:v>4.5</c:v>
                </c:pt>
                <c:pt idx="5679">
                  <c:v>4.5</c:v>
                </c:pt>
                <c:pt idx="5680">
                  <c:v>4.5</c:v>
                </c:pt>
                <c:pt idx="5681">
                  <c:v>4.5</c:v>
                </c:pt>
                <c:pt idx="5682">
                  <c:v>4.5</c:v>
                </c:pt>
                <c:pt idx="5683">
                  <c:v>4.5</c:v>
                </c:pt>
                <c:pt idx="5684">
                  <c:v>4.5</c:v>
                </c:pt>
                <c:pt idx="5685">
                  <c:v>4.5</c:v>
                </c:pt>
                <c:pt idx="5686">
                  <c:v>4.5</c:v>
                </c:pt>
                <c:pt idx="5687">
                  <c:v>4.5</c:v>
                </c:pt>
                <c:pt idx="5688">
                  <c:v>4.5</c:v>
                </c:pt>
                <c:pt idx="5689">
                  <c:v>4.5</c:v>
                </c:pt>
                <c:pt idx="5690">
                  <c:v>4.5</c:v>
                </c:pt>
                <c:pt idx="5691">
                  <c:v>4.5</c:v>
                </c:pt>
                <c:pt idx="5692">
                  <c:v>4.5</c:v>
                </c:pt>
                <c:pt idx="5693">
                  <c:v>4.5</c:v>
                </c:pt>
                <c:pt idx="5694">
                  <c:v>4.5</c:v>
                </c:pt>
                <c:pt idx="5695">
                  <c:v>4.5</c:v>
                </c:pt>
                <c:pt idx="5696">
                  <c:v>4.5</c:v>
                </c:pt>
                <c:pt idx="5697">
                  <c:v>4.5</c:v>
                </c:pt>
                <c:pt idx="5698">
                  <c:v>4.5</c:v>
                </c:pt>
                <c:pt idx="5699">
                  <c:v>4.5</c:v>
                </c:pt>
                <c:pt idx="5700">
                  <c:v>4.5</c:v>
                </c:pt>
                <c:pt idx="5701">
                  <c:v>4.5</c:v>
                </c:pt>
                <c:pt idx="5702">
                  <c:v>4.5</c:v>
                </c:pt>
                <c:pt idx="5703">
                  <c:v>4.5</c:v>
                </c:pt>
                <c:pt idx="5704">
                  <c:v>4.5</c:v>
                </c:pt>
                <c:pt idx="5705">
                  <c:v>4.5</c:v>
                </c:pt>
                <c:pt idx="5706">
                  <c:v>4.5</c:v>
                </c:pt>
                <c:pt idx="5707">
                  <c:v>4.5</c:v>
                </c:pt>
                <c:pt idx="5708">
                  <c:v>4.5</c:v>
                </c:pt>
                <c:pt idx="5709">
                  <c:v>4.5</c:v>
                </c:pt>
                <c:pt idx="5710">
                  <c:v>4.5</c:v>
                </c:pt>
                <c:pt idx="5711">
                  <c:v>4.5</c:v>
                </c:pt>
                <c:pt idx="5712">
                  <c:v>4.5</c:v>
                </c:pt>
                <c:pt idx="5713">
                  <c:v>4.5</c:v>
                </c:pt>
                <c:pt idx="5714">
                  <c:v>4.5</c:v>
                </c:pt>
                <c:pt idx="5715">
                  <c:v>4.5</c:v>
                </c:pt>
                <c:pt idx="5716">
                  <c:v>4.5</c:v>
                </c:pt>
                <c:pt idx="5717">
                  <c:v>4.5</c:v>
                </c:pt>
                <c:pt idx="5718">
                  <c:v>4.5</c:v>
                </c:pt>
                <c:pt idx="5719">
                  <c:v>4.5</c:v>
                </c:pt>
                <c:pt idx="5720">
                  <c:v>4.5</c:v>
                </c:pt>
                <c:pt idx="5721">
                  <c:v>4.5</c:v>
                </c:pt>
                <c:pt idx="5722">
                  <c:v>4.5</c:v>
                </c:pt>
                <c:pt idx="5723">
                  <c:v>4.5</c:v>
                </c:pt>
                <c:pt idx="5724">
                  <c:v>4.5</c:v>
                </c:pt>
                <c:pt idx="5725">
                  <c:v>4.5</c:v>
                </c:pt>
                <c:pt idx="5726">
                  <c:v>4.5</c:v>
                </c:pt>
                <c:pt idx="5727">
                  <c:v>4.5</c:v>
                </c:pt>
                <c:pt idx="5728">
                  <c:v>4.5</c:v>
                </c:pt>
                <c:pt idx="5729">
                  <c:v>4.5</c:v>
                </c:pt>
                <c:pt idx="5730">
                  <c:v>4.5</c:v>
                </c:pt>
                <c:pt idx="5731">
                  <c:v>4.5</c:v>
                </c:pt>
                <c:pt idx="5732">
                  <c:v>4.5</c:v>
                </c:pt>
                <c:pt idx="5733">
                  <c:v>4.5</c:v>
                </c:pt>
                <c:pt idx="5734">
                  <c:v>4.5</c:v>
                </c:pt>
                <c:pt idx="5735">
                  <c:v>4.5</c:v>
                </c:pt>
                <c:pt idx="5736">
                  <c:v>4.5</c:v>
                </c:pt>
                <c:pt idx="5737">
                  <c:v>4.5</c:v>
                </c:pt>
                <c:pt idx="5738">
                  <c:v>4.5</c:v>
                </c:pt>
                <c:pt idx="5739">
                  <c:v>4.5</c:v>
                </c:pt>
                <c:pt idx="5740">
                  <c:v>4.5</c:v>
                </c:pt>
                <c:pt idx="5741">
                  <c:v>4.5</c:v>
                </c:pt>
                <c:pt idx="5742">
                  <c:v>4.5</c:v>
                </c:pt>
                <c:pt idx="5743">
                  <c:v>4.5</c:v>
                </c:pt>
                <c:pt idx="5744">
                  <c:v>4.5</c:v>
                </c:pt>
                <c:pt idx="5745">
                  <c:v>4.5</c:v>
                </c:pt>
                <c:pt idx="5746">
                  <c:v>4.5</c:v>
                </c:pt>
                <c:pt idx="5747">
                  <c:v>4.5</c:v>
                </c:pt>
                <c:pt idx="5748">
                  <c:v>4.5</c:v>
                </c:pt>
                <c:pt idx="5749">
                  <c:v>4.5</c:v>
                </c:pt>
                <c:pt idx="5750">
                  <c:v>4.5</c:v>
                </c:pt>
                <c:pt idx="5751">
                  <c:v>4.5</c:v>
                </c:pt>
                <c:pt idx="5752">
                  <c:v>4.5</c:v>
                </c:pt>
                <c:pt idx="5753">
                  <c:v>4.5</c:v>
                </c:pt>
                <c:pt idx="5754">
                  <c:v>4.5</c:v>
                </c:pt>
                <c:pt idx="5755">
                  <c:v>4.5</c:v>
                </c:pt>
                <c:pt idx="5756">
                  <c:v>4.5</c:v>
                </c:pt>
                <c:pt idx="5757">
                  <c:v>4.5</c:v>
                </c:pt>
                <c:pt idx="5758">
                  <c:v>4.5</c:v>
                </c:pt>
                <c:pt idx="5759">
                  <c:v>4.5</c:v>
                </c:pt>
                <c:pt idx="5760">
                  <c:v>4.5</c:v>
                </c:pt>
                <c:pt idx="5761">
                  <c:v>4.5</c:v>
                </c:pt>
                <c:pt idx="5762">
                  <c:v>4.5</c:v>
                </c:pt>
                <c:pt idx="5763">
                  <c:v>4.5</c:v>
                </c:pt>
                <c:pt idx="5764">
                  <c:v>4.5</c:v>
                </c:pt>
                <c:pt idx="5765">
                  <c:v>4.5</c:v>
                </c:pt>
                <c:pt idx="5766">
                  <c:v>4.5</c:v>
                </c:pt>
                <c:pt idx="5767">
                  <c:v>4.5</c:v>
                </c:pt>
                <c:pt idx="5768">
                  <c:v>4.5</c:v>
                </c:pt>
                <c:pt idx="5769">
                  <c:v>4.5</c:v>
                </c:pt>
                <c:pt idx="5770">
                  <c:v>4.5</c:v>
                </c:pt>
                <c:pt idx="5771">
                  <c:v>4.5</c:v>
                </c:pt>
                <c:pt idx="5772">
                  <c:v>4.5</c:v>
                </c:pt>
                <c:pt idx="5773">
                  <c:v>4.5</c:v>
                </c:pt>
                <c:pt idx="5774">
                  <c:v>4.5</c:v>
                </c:pt>
                <c:pt idx="5775">
                  <c:v>4.5</c:v>
                </c:pt>
                <c:pt idx="5776">
                  <c:v>4.5</c:v>
                </c:pt>
                <c:pt idx="5777">
                  <c:v>4.5</c:v>
                </c:pt>
                <c:pt idx="5778">
                  <c:v>4.5</c:v>
                </c:pt>
                <c:pt idx="5779">
                  <c:v>4.5</c:v>
                </c:pt>
                <c:pt idx="5780">
                  <c:v>4.5</c:v>
                </c:pt>
                <c:pt idx="5781">
                  <c:v>4.5</c:v>
                </c:pt>
                <c:pt idx="5782">
                  <c:v>4.5</c:v>
                </c:pt>
                <c:pt idx="5783">
                  <c:v>4.5</c:v>
                </c:pt>
                <c:pt idx="5784">
                  <c:v>4.5</c:v>
                </c:pt>
                <c:pt idx="5785">
                  <c:v>4.5</c:v>
                </c:pt>
                <c:pt idx="5786">
                  <c:v>4.5</c:v>
                </c:pt>
                <c:pt idx="5787">
                  <c:v>4.5</c:v>
                </c:pt>
                <c:pt idx="5788">
                  <c:v>4.5</c:v>
                </c:pt>
                <c:pt idx="5789">
                  <c:v>4.5</c:v>
                </c:pt>
                <c:pt idx="5790">
                  <c:v>4.5</c:v>
                </c:pt>
                <c:pt idx="5791">
                  <c:v>4.5</c:v>
                </c:pt>
                <c:pt idx="5792">
                  <c:v>4.5</c:v>
                </c:pt>
                <c:pt idx="5793">
                  <c:v>4.5</c:v>
                </c:pt>
                <c:pt idx="5794">
                  <c:v>4.5</c:v>
                </c:pt>
                <c:pt idx="5795">
                  <c:v>4.5</c:v>
                </c:pt>
                <c:pt idx="5796">
                  <c:v>4.5</c:v>
                </c:pt>
                <c:pt idx="5797">
                  <c:v>4.5</c:v>
                </c:pt>
                <c:pt idx="5798">
                  <c:v>4.5</c:v>
                </c:pt>
                <c:pt idx="5799">
                  <c:v>4.5</c:v>
                </c:pt>
                <c:pt idx="5800">
                  <c:v>4.5</c:v>
                </c:pt>
                <c:pt idx="5801">
                  <c:v>4.5</c:v>
                </c:pt>
                <c:pt idx="5802">
                  <c:v>4.5</c:v>
                </c:pt>
                <c:pt idx="5803">
                  <c:v>4.5</c:v>
                </c:pt>
                <c:pt idx="5804">
                  <c:v>4.5</c:v>
                </c:pt>
                <c:pt idx="5805">
                  <c:v>4.5</c:v>
                </c:pt>
                <c:pt idx="5806">
                  <c:v>4.5</c:v>
                </c:pt>
                <c:pt idx="5807">
                  <c:v>4.5</c:v>
                </c:pt>
                <c:pt idx="5808">
                  <c:v>4.5</c:v>
                </c:pt>
                <c:pt idx="5809">
                  <c:v>4.5</c:v>
                </c:pt>
                <c:pt idx="5810">
                  <c:v>4.5</c:v>
                </c:pt>
                <c:pt idx="5811">
                  <c:v>4.5</c:v>
                </c:pt>
                <c:pt idx="5812">
                  <c:v>4.5</c:v>
                </c:pt>
                <c:pt idx="5813">
                  <c:v>4.5</c:v>
                </c:pt>
                <c:pt idx="5814">
                  <c:v>4.5</c:v>
                </c:pt>
                <c:pt idx="5815">
                  <c:v>4.5</c:v>
                </c:pt>
                <c:pt idx="5816">
                  <c:v>4.5</c:v>
                </c:pt>
                <c:pt idx="5817">
                  <c:v>4.5</c:v>
                </c:pt>
                <c:pt idx="5818">
                  <c:v>4.5</c:v>
                </c:pt>
                <c:pt idx="5819">
                  <c:v>4.5</c:v>
                </c:pt>
                <c:pt idx="5820">
                  <c:v>4.5</c:v>
                </c:pt>
                <c:pt idx="5821">
                  <c:v>4.5</c:v>
                </c:pt>
                <c:pt idx="5822">
                  <c:v>4.5</c:v>
                </c:pt>
                <c:pt idx="5823">
                  <c:v>4.5</c:v>
                </c:pt>
                <c:pt idx="5824">
                  <c:v>4.5</c:v>
                </c:pt>
                <c:pt idx="5825">
                  <c:v>4.5</c:v>
                </c:pt>
                <c:pt idx="5826">
                  <c:v>4.5</c:v>
                </c:pt>
                <c:pt idx="5827">
                  <c:v>4.5</c:v>
                </c:pt>
                <c:pt idx="5828">
                  <c:v>4.5</c:v>
                </c:pt>
                <c:pt idx="5829">
                  <c:v>4.5</c:v>
                </c:pt>
                <c:pt idx="5830">
                  <c:v>4.5</c:v>
                </c:pt>
                <c:pt idx="5831">
                  <c:v>4.5</c:v>
                </c:pt>
                <c:pt idx="5832">
                  <c:v>4.5</c:v>
                </c:pt>
                <c:pt idx="5833">
                  <c:v>4.5</c:v>
                </c:pt>
                <c:pt idx="5834">
                  <c:v>4.5</c:v>
                </c:pt>
                <c:pt idx="5835">
                  <c:v>4.5</c:v>
                </c:pt>
                <c:pt idx="5836">
                  <c:v>4.5</c:v>
                </c:pt>
                <c:pt idx="5837">
                  <c:v>4.5</c:v>
                </c:pt>
                <c:pt idx="5838">
                  <c:v>4.5</c:v>
                </c:pt>
                <c:pt idx="5839">
                  <c:v>4.5</c:v>
                </c:pt>
                <c:pt idx="5840">
                  <c:v>4.5</c:v>
                </c:pt>
                <c:pt idx="5841">
                  <c:v>4.5</c:v>
                </c:pt>
                <c:pt idx="5842">
                  <c:v>4.5</c:v>
                </c:pt>
                <c:pt idx="5843">
                  <c:v>4.5</c:v>
                </c:pt>
                <c:pt idx="5844">
                  <c:v>4.5</c:v>
                </c:pt>
                <c:pt idx="5845">
                  <c:v>4.5</c:v>
                </c:pt>
                <c:pt idx="5846">
                  <c:v>4.5</c:v>
                </c:pt>
                <c:pt idx="5847">
                  <c:v>4.5</c:v>
                </c:pt>
                <c:pt idx="5848">
                  <c:v>4.5</c:v>
                </c:pt>
                <c:pt idx="5849">
                  <c:v>4.5</c:v>
                </c:pt>
                <c:pt idx="5850">
                  <c:v>4.5</c:v>
                </c:pt>
                <c:pt idx="5851">
                  <c:v>4.5</c:v>
                </c:pt>
                <c:pt idx="5852">
                  <c:v>4.5</c:v>
                </c:pt>
                <c:pt idx="5853">
                  <c:v>4.5</c:v>
                </c:pt>
                <c:pt idx="5854">
                  <c:v>4.5</c:v>
                </c:pt>
                <c:pt idx="5855">
                  <c:v>4.5</c:v>
                </c:pt>
                <c:pt idx="5856">
                  <c:v>4.5</c:v>
                </c:pt>
                <c:pt idx="5857">
                  <c:v>4.5</c:v>
                </c:pt>
                <c:pt idx="5858">
                  <c:v>4.5</c:v>
                </c:pt>
                <c:pt idx="5859">
                  <c:v>4.5</c:v>
                </c:pt>
                <c:pt idx="5860">
                  <c:v>4.5</c:v>
                </c:pt>
                <c:pt idx="5861">
                  <c:v>4.5</c:v>
                </c:pt>
                <c:pt idx="5862">
                  <c:v>4.5</c:v>
                </c:pt>
                <c:pt idx="5863">
                  <c:v>4.5</c:v>
                </c:pt>
                <c:pt idx="5864">
                  <c:v>4.5</c:v>
                </c:pt>
                <c:pt idx="5865">
                  <c:v>4.5</c:v>
                </c:pt>
                <c:pt idx="5866">
                  <c:v>4.5</c:v>
                </c:pt>
                <c:pt idx="5867">
                  <c:v>4.5</c:v>
                </c:pt>
                <c:pt idx="5868">
                  <c:v>4.5</c:v>
                </c:pt>
                <c:pt idx="5869">
                  <c:v>4.5</c:v>
                </c:pt>
                <c:pt idx="5870">
                  <c:v>4.5</c:v>
                </c:pt>
                <c:pt idx="5871">
                  <c:v>4.5</c:v>
                </c:pt>
                <c:pt idx="5872">
                  <c:v>4.5</c:v>
                </c:pt>
                <c:pt idx="5873">
                  <c:v>4.5</c:v>
                </c:pt>
                <c:pt idx="5874">
                  <c:v>4.5</c:v>
                </c:pt>
                <c:pt idx="5875">
                  <c:v>4.5</c:v>
                </c:pt>
                <c:pt idx="5876">
                  <c:v>4.5</c:v>
                </c:pt>
                <c:pt idx="5877">
                  <c:v>4.5</c:v>
                </c:pt>
                <c:pt idx="5878">
                  <c:v>4.5</c:v>
                </c:pt>
                <c:pt idx="5879">
                  <c:v>4.5</c:v>
                </c:pt>
                <c:pt idx="5880">
                  <c:v>4.5</c:v>
                </c:pt>
                <c:pt idx="5881">
                  <c:v>4.5</c:v>
                </c:pt>
                <c:pt idx="5882">
                  <c:v>4.5</c:v>
                </c:pt>
                <c:pt idx="5883">
                  <c:v>4.5</c:v>
                </c:pt>
                <c:pt idx="5884">
                  <c:v>4.5</c:v>
                </c:pt>
                <c:pt idx="5885">
                  <c:v>4.5</c:v>
                </c:pt>
                <c:pt idx="5886">
                  <c:v>4.5</c:v>
                </c:pt>
                <c:pt idx="5887">
                  <c:v>4.5</c:v>
                </c:pt>
                <c:pt idx="5888">
                  <c:v>4.5</c:v>
                </c:pt>
                <c:pt idx="5889">
                  <c:v>4.5</c:v>
                </c:pt>
                <c:pt idx="5890">
                  <c:v>4.5</c:v>
                </c:pt>
                <c:pt idx="5891">
                  <c:v>4.5</c:v>
                </c:pt>
                <c:pt idx="5892">
                  <c:v>4.5</c:v>
                </c:pt>
                <c:pt idx="5893">
                  <c:v>4.5</c:v>
                </c:pt>
                <c:pt idx="5894">
                  <c:v>4.5</c:v>
                </c:pt>
                <c:pt idx="5895">
                  <c:v>4.5</c:v>
                </c:pt>
                <c:pt idx="5896">
                  <c:v>4.5</c:v>
                </c:pt>
                <c:pt idx="5897">
                  <c:v>4.5</c:v>
                </c:pt>
                <c:pt idx="5898">
                  <c:v>4.5</c:v>
                </c:pt>
                <c:pt idx="5899">
                  <c:v>4.5</c:v>
                </c:pt>
                <c:pt idx="5900">
                  <c:v>4.5</c:v>
                </c:pt>
                <c:pt idx="5901">
                  <c:v>4.5</c:v>
                </c:pt>
                <c:pt idx="5902">
                  <c:v>4.5</c:v>
                </c:pt>
                <c:pt idx="5903">
                  <c:v>4.5</c:v>
                </c:pt>
                <c:pt idx="5904">
                  <c:v>4.5</c:v>
                </c:pt>
                <c:pt idx="5905">
                  <c:v>4.5</c:v>
                </c:pt>
                <c:pt idx="5906">
                  <c:v>4.5</c:v>
                </c:pt>
                <c:pt idx="5907">
                  <c:v>4.5</c:v>
                </c:pt>
                <c:pt idx="5908">
                  <c:v>4.5</c:v>
                </c:pt>
                <c:pt idx="5909">
                  <c:v>4.5</c:v>
                </c:pt>
                <c:pt idx="5910">
                  <c:v>4.5</c:v>
                </c:pt>
                <c:pt idx="5911">
                  <c:v>4.5</c:v>
                </c:pt>
                <c:pt idx="5912">
                  <c:v>4.5</c:v>
                </c:pt>
                <c:pt idx="5913">
                  <c:v>4.5</c:v>
                </c:pt>
                <c:pt idx="5914">
                  <c:v>4.5</c:v>
                </c:pt>
                <c:pt idx="5915">
                  <c:v>4.5</c:v>
                </c:pt>
                <c:pt idx="5916">
                  <c:v>4.5</c:v>
                </c:pt>
                <c:pt idx="5917">
                  <c:v>4.5</c:v>
                </c:pt>
                <c:pt idx="5918">
                  <c:v>4.5</c:v>
                </c:pt>
                <c:pt idx="5919">
                  <c:v>4.5</c:v>
                </c:pt>
                <c:pt idx="5920">
                  <c:v>4.5</c:v>
                </c:pt>
                <c:pt idx="5921">
                  <c:v>4.5</c:v>
                </c:pt>
                <c:pt idx="5922">
                  <c:v>4.5</c:v>
                </c:pt>
                <c:pt idx="5923">
                  <c:v>4.5</c:v>
                </c:pt>
                <c:pt idx="5924">
                  <c:v>4.5</c:v>
                </c:pt>
                <c:pt idx="5925">
                  <c:v>4.5</c:v>
                </c:pt>
                <c:pt idx="5926">
                  <c:v>4.5</c:v>
                </c:pt>
                <c:pt idx="5927">
                  <c:v>4.5</c:v>
                </c:pt>
                <c:pt idx="5928">
                  <c:v>4.5</c:v>
                </c:pt>
                <c:pt idx="5929">
                  <c:v>4.5</c:v>
                </c:pt>
                <c:pt idx="5930">
                  <c:v>4.5</c:v>
                </c:pt>
                <c:pt idx="5931">
                  <c:v>4.5</c:v>
                </c:pt>
                <c:pt idx="5932">
                  <c:v>4.5</c:v>
                </c:pt>
                <c:pt idx="5933">
                  <c:v>4.5</c:v>
                </c:pt>
                <c:pt idx="5934">
                  <c:v>4.5</c:v>
                </c:pt>
                <c:pt idx="5935">
                  <c:v>4.5</c:v>
                </c:pt>
                <c:pt idx="5936">
                  <c:v>4.5</c:v>
                </c:pt>
                <c:pt idx="5937">
                  <c:v>4.5</c:v>
                </c:pt>
                <c:pt idx="5938">
                  <c:v>4.5</c:v>
                </c:pt>
                <c:pt idx="5939">
                  <c:v>4.5</c:v>
                </c:pt>
                <c:pt idx="5940">
                  <c:v>4.5</c:v>
                </c:pt>
                <c:pt idx="5941">
                  <c:v>4.5</c:v>
                </c:pt>
                <c:pt idx="5942">
                  <c:v>4.5</c:v>
                </c:pt>
                <c:pt idx="5943">
                  <c:v>4.5</c:v>
                </c:pt>
                <c:pt idx="5944">
                  <c:v>4.5</c:v>
                </c:pt>
                <c:pt idx="5945">
                  <c:v>4.5</c:v>
                </c:pt>
                <c:pt idx="5946">
                  <c:v>4.5</c:v>
                </c:pt>
                <c:pt idx="5947">
                  <c:v>4.5</c:v>
                </c:pt>
                <c:pt idx="5948">
                  <c:v>4.5</c:v>
                </c:pt>
                <c:pt idx="5949">
                  <c:v>4.5</c:v>
                </c:pt>
                <c:pt idx="5950">
                  <c:v>4.5</c:v>
                </c:pt>
                <c:pt idx="5951">
                  <c:v>4.5</c:v>
                </c:pt>
                <c:pt idx="5952">
                  <c:v>4.5</c:v>
                </c:pt>
                <c:pt idx="5953">
                  <c:v>4.5</c:v>
                </c:pt>
                <c:pt idx="5954">
                  <c:v>4.5</c:v>
                </c:pt>
                <c:pt idx="5955">
                  <c:v>4.5</c:v>
                </c:pt>
                <c:pt idx="5956">
                  <c:v>4.5</c:v>
                </c:pt>
                <c:pt idx="5957">
                  <c:v>4.5</c:v>
                </c:pt>
                <c:pt idx="5958">
                  <c:v>4.5</c:v>
                </c:pt>
                <c:pt idx="5959">
                  <c:v>4.5</c:v>
                </c:pt>
                <c:pt idx="5960">
                  <c:v>4.5</c:v>
                </c:pt>
                <c:pt idx="5961">
                  <c:v>4.5</c:v>
                </c:pt>
                <c:pt idx="5962">
                  <c:v>4.5</c:v>
                </c:pt>
                <c:pt idx="5963">
                  <c:v>4.5</c:v>
                </c:pt>
                <c:pt idx="5964">
                  <c:v>4.5</c:v>
                </c:pt>
                <c:pt idx="5965">
                  <c:v>4.5</c:v>
                </c:pt>
                <c:pt idx="5966">
                  <c:v>4.5</c:v>
                </c:pt>
                <c:pt idx="5967">
                  <c:v>4.5</c:v>
                </c:pt>
                <c:pt idx="5968">
                  <c:v>4.5</c:v>
                </c:pt>
                <c:pt idx="5969">
                  <c:v>4.5</c:v>
                </c:pt>
                <c:pt idx="5970">
                  <c:v>4.5</c:v>
                </c:pt>
                <c:pt idx="5971">
                  <c:v>4.5</c:v>
                </c:pt>
                <c:pt idx="5972">
                  <c:v>4.5</c:v>
                </c:pt>
                <c:pt idx="5973">
                  <c:v>4.5</c:v>
                </c:pt>
                <c:pt idx="5974">
                  <c:v>4.5</c:v>
                </c:pt>
                <c:pt idx="5975">
                  <c:v>4.5</c:v>
                </c:pt>
                <c:pt idx="5976">
                  <c:v>4.5</c:v>
                </c:pt>
                <c:pt idx="5977">
                  <c:v>4.5</c:v>
                </c:pt>
                <c:pt idx="5978">
                  <c:v>4.5</c:v>
                </c:pt>
                <c:pt idx="5979">
                  <c:v>4.5</c:v>
                </c:pt>
                <c:pt idx="5980">
                  <c:v>4.5</c:v>
                </c:pt>
                <c:pt idx="5981">
                  <c:v>4.5</c:v>
                </c:pt>
                <c:pt idx="5982">
                  <c:v>4.5</c:v>
                </c:pt>
                <c:pt idx="5983">
                  <c:v>4.5</c:v>
                </c:pt>
                <c:pt idx="5984">
                  <c:v>4.5</c:v>
                </c:pt>
                <c:pt idx="5985">
                  <c:v>4.5</c:v>
                </c:pt>
                <c:pt idx="5986">
                  <c:v>4.5</c:v>
                </c:pt>
                <c:pt idx="5987">
                  <c:v>4.5</c:v>
                </c:pt>
                <c:pt idx="5988">
                  <c:v>4.5</c:v>
                </c:pt>
                <c:pt idx="5989">
                  <c:v>4.5</c:v>
                </c:pt>
                <c:pt idx="5990">
                  <c:v>4.5</c:v>
                </c:pt>
                <c:pt idx="5991">
                  <c:v>4.5</c:v>
                </c:pt>
                <c:pt idx="5992">
                  <c:v>4.5</c:v>
                </c:pt>
                <c:pt idx="5993">
                  <c:v>4.5</c:v>
                </c:pt>
                <c:pt idx="5994">
                  <c:v>4.5</c:v>
                </c:pt>
                <c:pt idx="5995">
                  <c:v>4.5</c:v>
                </c:pt>
                <c:pt idx="5996">
                  <c:v>4.5</c:v>
                </c:pt>
                <c:pt idx="5997">
                  <c:v>4.5</c:v>
                </c:pt>
                <c:pt idx="5998">
                  <c:v>4.5</c:v>
                </c:pt>
                <c:pt idx="5999">
                  <c:v>4.5</c:v>
                </c:pt>
                <c:pt idx="6000">
                  <c:v>4.5</c:v>
                </c:pt>
                <c:pt idx="6001">
                  <c:v>4.5</c:v>
                </c:pt>
                <c:pt idx="6002">
                  <c:v>4.5</c:v>
                </c:pt>
                <c:pt idx="6003">
                  <c:v>4.5</c:v>
                </c:pt>
                <c:pt idx="6004">
                  <c:v>4.5</c:v>
                </c:pt>
                <c:pt idx="6005">
                  <c:v>4.5</c:v>
                </c:pt>
                <c:pt idx="6006">
                  <c:v>4.5</c:v>
                </c:pt>
                <c:pt idx="6007">
                  <c:v>4.5</c:v>
                </c:pt>
                <c:pt idx="6008">
                  <c:v>4.5</c:v>
                </c:pt>
                <c:pt idx="6009">
                  <c:v>4.5</c:v>
                </c:pt>
                <c:pt idx="6010">
                  <c:v>4.5</c:v>
                </c:pt>
                <c:pt idx="6011">
                  <c:v>4.5</c:v>
                </c:pt>
                <c:pt idx="6012">
                  <c:v>4.5</c:v>
                </c:pt>
                <c:pt idx="6013">
                  <c:v>4.5</c:v>
                </c:pt>
                <c:pt idx="6014">
                  <c:v>4.5</c:v>
                </c:pt>
                <c:pt idx="6015">
                  <c:v>4.5</c:v>
                </c:pt>
                <c:pt idx="6016">
                  <c:v>4.5</c:v>
                </c:pt>
                <c:pt idx="6017">
                  <c:v>4.5</c:v>
                </c:pt>
                <c:pt idx="6018">
                  <c:v>4.5</c:v>
                </c:pt>
                <c:pt idx="6019">
                  <c:v>4.5</c:v>
                </c:pt>
                <c:pt idx="6020">
                  <c:v>4.5</c:v>
                </c:pt>
                <c:pt idx="6021">
                  <c:v>4.5</c:v>
                </c:pt>
                <c:pt idx="6022">
                  <c:v>4.5</c:v>
                </c:pt>
                <c:pt idx="6023">
                  <c:v>4.5</c:v>
                </c:pt>
                <c:pt idx="6024">
                  <c:v>4.5</c:v>
                </c:pt>
                <c:pt idx="6025">
                  <c:v>4.5</c:v>
                </c:pt>
                <c:pt idx="6026">
                  <c:v>4.5</c:v>
                </c:pt>
                <c:pt idx="6027">
                  <c:v>4.5</c:v>
                </c:pt>
                <c:pt idx="6028">
                  <c:v>4.5</c:v>
                </c:pt>
                <c:pt idx="6029">
                  <c:v>4.5</c:v>
                </c:pt>
                <c:pt idx="6030">
                  <c:v>4.5</c:v>
                </c:pt>
                <c:pt idx="6031">
                  <c:v>4.5</c:v>
                </c:pt>
                <c:pt idx="6032">
                  <c:v>4.5</c:v>
                </c:pt>
                <c:pt idx="6033">
                  <c:v>4.5</c:v>
                </c:pt>
                <c:pt idx="6034">
                  <c:v>4.5</c:v>
                </c:pt>
                <c:pt idx="6035">
                  <c:v>4.5</c:v>
                </c:pt>
                <c:pt idx="6036">
                  <c:v>4.5</c:v>
                </c:pt>
                <c:pt idx="6037">
                  <c:v>4.5</c:v>
                </c:pt>
                <c:pt idx="6038">
                  <c:v>4.5</c:v>
                </c:pt>
                <c:pt idx="6039">
                  <c:v>4.5</c:v>
                </c:pt>
                <c:pt idx="6040">
                  <c:v>4.5</c:v>
                </c:pt>
                <c:pt idx="6041">
                  <c:v>4.5</c:v>
                </c:pt>
                <c:pt idx="6042">
                  <c:v>4.5</c:v>
                </c:pt>
                <c:pt idx="6043">
                  <c:v>4.5</c:v>
                </c:pt>
                <c:pt idx="6044">
                  <c:v>4.5</c:v>
                </c:pt>
                <c:pt idx="6045">
                  <c:v>4.5</c:v>
                </c:pt>
                <c:pt idx="6046">
                  <c:v>4.5</c:v>
                </c:pt>
                <c:pt idx="6047">
                  <c:v>4.5</c:v>
                </c:pt>
                <c:pt idx="6048">
                  <c:v>4.5</c:v>
                </c:pt>
                <c:pt idx="6049">
                  <c:v>4.5</c:v>
                </c:pt>
                <c:pt idx="6050">
                  <c:v>4.5</c:v>
                </c:pt>
                <c:pt idx="6051">
                  <c:v>4.5</c:v>
                </c:pt>
                <c:pt idx="6052">
                  <c:v>4.5</c:v>
                </c:pt>
                <c:pt idx="6053">
                  <c:v>4.5</c:v>
                </c:pt>
                <c:pt idx="6054">
                  <c:v>4.5</c:v>
                </c:pt>
                <c:pt idx="6055">
                  <c:v>4.5</c:v>
                </c:pt>
                <c:pt idx="6056">
                  <c:v>4.5</c:v>
                </c:pt>
                <c:pt idx="6057">
                  <c:v>4.5</c:v>
                </c:pt>
                <c:pt idx="6058">
                  <c:v>4.5</c:v>
                </c:pt>
                <c:pt idx="6059">
                  <c:v>4.5</c:v>
                </c:pt>
                <c:pt idx="6060">
                  <c:v>4.5</c:v>
                </c:pt>
                <c:pt idx="6061">
                  <c:v>4.5</c:v>
                </c:pt>
                <c:pt idx="6062">
                  <c:v>4.5</c:v>
                </c:pt>
                <c:pt idx="6063">
                  <c:v>4.5</c:v>
                </c:pt>
                <c:pt idx="6064">
                  <c:v>4.5</c:v>
                </c:pt>
                <c:pt idx="6065">
                  <c:v>4.5</c:v>
                </c:pt>
                <c:pt idx="6066">
                  <c:v>4.5</c:v>
                </c:pt>
                <c:pt idx="6067">
                  <c:v>4.5</c:v>
                </c:pt>
                <c:pt idx="6068">
                  <c:v>4.5</c:v>
                </c:pt>
                <c:pt idx="6069">
                  <c:v>4.5</c:v>
                </c:pt>
                <c:pt idx="6070">
                  <c:v>4.5</c:v>
                </c:pt>
                <c:pt idx="6071">
                  <c:v>4.5</c:v>
                </c:pt>
                <c:pt idx="6072">
                  <c:v>4.5</c:v>
                </c:pt>
                <c:pt idx="6073">
                  <c:v>4.5</c:v>
                </c:pt>
                <c:pt idx="6074">
                  <c:v>4.5</c:v>
                </c:pt>
                <c:pt idx="6075">
                  <c:v>4.5</c:v>
                </c:pt>
                <c:pt idx="6076">
                  <c:v>4.5</c:v>
                </c:pt>
                <c:pt idx="6077">
                  <c:v>4.5</c:v>
                </c:pt>
                <c:pt idx="6078">
                  <c:v>4.5</c:v>
                </c:pt>
                <c:pt idx="6079">
                  <c:v>4.5</c:v>
                </c:pt>
                <c:pt idx="6080">
                  <c:v>4.5</c:v>
                </c:pt>
                <c:pt idx="6081">
                  <c:v>4.5</c:v>
                </c:pt>
                <c:pt idx="6082">
                  <c:v>4.5</c:v>
                </c:pt>
                <c:pt idx="6083">
                  <c:v>4.5</c:v>
                </c:pt>
                <c:pt idx="6084">
                  <c:v>4.5</c:v>
                </c:pt>
                <c:pt idx="6085">
                  <c:v>4.5</c:v>
                </c:pt>
                <c:pt idx="6086">
                  <c:v>4.5</c:v>
                </c:pt>
                <c:pt idx="6087">
                  <c:v>4.5</c:v>
                </c:pt>
                <c:pt idx="6088">
                  <c:v>4.5</c:v>
                </c:pt>
                <c:pt idx="6089">
                  <c:v>4.5</c:v>
                </c:pt>
                <c:pt idx="6090">
                  <c:v>4.5</c:v>
                </c:pt>
                <c:pt idx="6091">
                  <c:v>4.5</c:v>
                </c:pt>
                <c:pt idx="6092">
                  <c:v>4.5</c:v>
                </c:pt>
                <c:pt idx="6093">
                  <c:v>4.5</c:v>
                </c:pt>
                <c:pt idx="6094">
                  <c:v>4.5</c:v>
                </c:pt>
                <c:pt idx="6095">
                  <c:v>4.5</c:v>
                </c:pt>
                <c:pt idx="6096">
                  <c:v>4.5</c:v>
                </c:pt>
                <c:pt idx="6097">
                  <c:v>4.5</c:v>
                </c:pt>
                <c:pt idx="6098">
                  <c:v>4.5</c:v>
                </c:pt>
                <c:pt idx="6099">
                  <c:v>4.5</c:v>
                </c:pt>
                <c:pt idx="6100">
                  <c:v>4.5</c:v>
                </c:pt>
                <c:pt idx="6101">
                  <c:v>4.5</c:v>
                </c:pt>
                <c:pt idx="6102">
                  <c:v>4.5</c:v>
                </c:pt>
                <c:pt idx="6103">
                  <c:v>4.5</c:v>
                </c:pt>
                <c:pt idx="6104">
                  <c:v>4.5</c:v>
                </c:pt>
                <c:pt idx="6105">
                  <c:v>4.5</c:v>
                </c:pt>
                <c:pt idx="6106">
                  <c:v>4.5</c:v>
                </c:pt>
                <c:pt idx="6107">
                  <c:v>4.5</c:v>
                </c:pt>
                <c:pt idx="6108">
                  <c:v>4.5</c:v>
                </c:pt>
                <c:pt idx="6109">
                  <c:v>4.5</c:v>
                </c:pt>
                <c:pt idx="6110">
                  <c:v>4.5</c:v>
                </c:pt>
                <c:pt idx="6111">
                  <c:v>4.5</c:v>
                </c:pt>
                <c:pt idx="6112">
                  <c:v>4.5</c:v>
                </c:pt>
                <c:pt idx="6113">
                  <c:v>4.5</c:v>
                </c:pt>
                <c:pt idx="6114">
                  <c:v>4.5</c:v>
                </c:pt>
                <c:pt idx="6115">
                  <c:v>4.5</c:v>
                </c:pt>
                <c:pt idx="6116">
                  <c:v>4.5</c:v>
                </c:pt>
                <c:pt idx="6117">
                  <c:v>4.5</c:v>
                </c:pt>
                <c:pt idx="6118">
                  <c:v>4.5</c:v>
                </c:pt>
                <c:pt idx="6119">
                  <c:v>4.5</c:v>
                </c:pt>
                <c:pt idx="6120">
                  <c:v>4.5</c:v>
                </c:pt>
                <c:pt idx="6121">
                  <c:v>4.5</c:v>
                </c:pt>
                <c:pt idx="6122">
                  <c:v>4.5</c:v>
                </c:pt>
                <c:pt idx="6123">
                  <c:v>4.5</c:v>
                </c:pt>
                <c:pt idx="6124">
                  <c:v>4.5</c:v>
                </c:pt>
                <c:pt idx="6125">
                  <c:v>4.5</c:v>
                </c:pt>
                <c:pt idx="6126">
                  <c:v>4.5</c:v>
                </c:pt>
                <c:pt idx="6127">
                  <c:v>4.5</c:v>
                </c:pt>
                <c:pt idx="6128">
                  <c:v>4.5</c:v>
                </c:pt>
                <c:pt idx="6129">
                  <c:v>4.5</c:v>
                </c:pt>
                <c:pt idx="6130">
                  <c:v>4.5</c:v>
                </c:pt>
                <c:pt idx="6131">
                  <c:v>4.5</c:v>
                </c:pt>
                <c:pt idx="6132">
                  <c:v>4.5</c:v>
                </c:pt>
                <c:pt idx="6133">
                  <c:v>4.5</c:v>
                </c:pt>
                <c:pt idx="6134">
                  <c:v>4.5</c:v>
                </c:pt>
                <c:pt idx="6135">
                  <c:v>4.5</c:v>
                </c:pt>
                <c:pt idx="6136">
                  <c:v>4.5</c:v>
                </c:pt>
                <c:pt idx="6137">
                  <c:v>4.5</c:v>
                </c:pt>
                <c:pt idx="6138">
                  <c:v>4.5</c:v>
                </c:pt>
                <c:pt idx="6139">
                  <c:v>4.5</c:v>
                </c:pt>
                <c:pt idx="6140">
                  <c:v>4.5</c:v>
                </c:pt>
                <c:pt idx="6141">
                  <c:v>4.5</c:v>
                </c:pt>
                <c:pt idx="6142">
                  <c:v>4.5</c:v>
                </c:pt>
                <c:pt idx="6143">
                  <c:v>4.5</c:v>
                </c:pt>
                <c:pt idx="6144">
                  <c:v>4.5</c:v>
                </c:pt>
                <c:pt idx="6145">
                  <c:v>4.5</c:v>
                </c:pt>
                <c:pt idx="6146">
                  <c:v>4.5</c:v>
                </c:pt>
                <c:pt idx="6147">
                  <c:v>4.5</c:v>
                </c:pt>
                <c:pt idx="6148">
                  <c:v>4.5</c:v>
                </c:pt>
                <c:pt idx="6149">
                  <c:v>4.5</c:v>
                </c:pt>
                <c:pt idx="6150">
                  <c:v>4.5</c:v>
                </c:pt>
                <c:pt idx="6151">
                  <c:v>4.5</c:v>
                </c:pt>
                <c:pt idx="6152">
                  <c:v>4.5</c:v>
                </c:pt>
                <c:pt idx="6153">
                  <c:v>4.5</c:v>
                </c:pt>
                <c:pt idx="6154">
                  <c:v>4.5</c:v>
                </c:pt>
                <c:pt idx="6155">
                  <c:v>4.5</c:v>
                </c:pt>
                <c:pt idx="6156">
                  <c:v>4.5</c:v>
                </c:pt>
                <c:pt idx="6157">
                  <c:v>4.5</c:v>
                </c:pt>
                <c:pt idx="6158">
                  <c:v>4.5</c:v>
                </c:pt>
                <c:pt idx="6159">
                  <c:v>4.5</c:v>
                </c:pt>
                <c:pt idx="6160">
                  <c:v>4.5</c:v>
                </c:pt>
                <c:pt idx="6161">
                  <c:v>4.5</c:v>
                </c:pt>
                <c:pt idx="6162">
                  <c:v>4.5</c:v>
                </c:pt>
                <c:pt idx="6163">
                  <c:v>4.5</c:v>
                </c:pt>
                <c:pt idx="6164">
                  <c:v>4.5</c:v>
                </c:pt>
                <c:pt idx="6165">
                  <c:v>4.5</c:v>
                </c:pt>
                <c:pt idx="6166">
                  <c:v>4.5</c:v>
                </c:pt>
                <c:pt idx="6167">
                  <c:v>4.5</c:v>
                </c:pt>
                <c:pt idx="6168">
                  <c:v>4.5</c:v>
                </c:pt>
                <c:pt idx="6169">
                  <c:v>4.5</c:v>
                </c:pt>
                <c:pt idx="6170">
                  <c:v>4.5</c:v>
                </c:pt>
                <c:pt idx="6171">
                  <c:v>4.5</c:v>
                </c:pt>
                <c:pt idx="6172">
                  <c:v>4.5</c:v>
                </c:pt>
                <c:pt idx="6173">
                  <c:v>4.5</c:v>
                </c:pt>
                <c:pt idx="6174">
                  <c:v>4.5</c:v>
                </c:pt>
                <c:pt idx="6175">
                  <c:v>4.5</c:v>
                </c:pt>
                <c:pt idx="6176">
                  <c:v>4.5</c:v>
                </c:pt>
                <c:pt idx="6177">
                  <c:v>4.5</c:v>
                </c:pt>
                <c:pt idx="6178">
                  <c:v>4.5</c:v>
                </c:pt>
                <c:pt idx="6179">
                  <c:v>4.5</c:v>
                </c:pt>
                <c:pt idx="6180">
                  <c:v>4.5</c:v>
                </c:pt>
                <c:pt idx="6181">
                  <c:v>4.5</c:v>
                </c:pt>
                <c:pt idx="6182">
                  <c:v>4.5</c:v>
                </c:pt>
                <c:pt idx="6183">
                  <c:v>4.5</c:v>
                </c:pt>
                <c:pt idx="6184">
                  <c:v>4.5</c:v>
                </c:pt>
                <c:pt idx="6185">
                  <c:v>4.5</c:v>
                </c:pt>
                <c:pt idx="6186">
                  <c:v>4.5</c:v>
                </c:pt>
                <c:pt idx="6187">
                  <c:v>4.5</c:v>
                </c:pt>
                <c:pt idx="6188">
                  <c:v>4.5</c:v>
                </c:pt>
                <c:pt idx="6189">
                  <c:v>4.5</c:v>
                </c:pt>
                <c:pt idx="6190">
                  <c:v>4.5</c:v>
                </c:pt>
                <c:pt idx="6191">
                  <c:v>4.5</c:v>
                </c:pt>
                <c:pt idx="6192">
                  <c:v>4.5</c:v>
                </c:pt>
                <c:pt idx="6193">
                  <c:v>4.5</c:v>
                </c:pt>
                <c:pt idx="6194">
                  <c:v>4.5</c:v>
                </c:pt>
                <c:pt idx="6195">
                  <c:v>4.5</c:v>
                </c:pt>
                <c:pt idx="6196">
                  <c:v>4.5</c:v>
                </c:pt>
                <c:pt idx="6197">
                  <c:v>4.5</c:v>
                </c:pt>
                <c:pt idx="6198">
                  <c:v>4.5</c:v>
                </c:pt>
                <c:pt idx="6199">
                  <c:v>4.5</c:v>
                </c:pt>
                <c:pt idx="6200">
                  <c:v>4.5</c:v>
                </c:pt>
                <c:pt idx="6201">
                  <c:v>4.5</c:v>
                </c:pt>
                <c:pt idx="6202">
                  <c:v>4.5</c:v>
                </c:pt>
                <c:pt idx="6203">
                  <c:v>4.5</c:v>
                </c:pt>
                <c:pt idx="6204">
                  <c:v>4.5</c:v>
                </c:pt>
                <c:pt idx="6205">
                  <c:v>4.5</c:v>
                </c:pt>
                <c:pt idx="6206">
                  <c:v>4.5</c:v>
                </c:pt>
                <c:pt idx="6207">
                  <c:v>4.5</c:v>
                </c:pt>
                <c:pt idx="6208">
                  <c:v>4.5</c:v>
                </c:pt>
                <c:pt idx="6209">
                  <c:v>4.5</c:v>
                </c:pt>
                <c:pt idx="6210">
                  <c:v>4.5</c:v>
                </c:pt>
                <c:pt idx="6211">
                  <c:v>4.5</c:v>
                </c:pt>
                <c:pt idx="6212">
                  <c:v>4.5</c:v>
                </c:pt>
                <c:pt idx="6213">
                  <c:v>4.5</c:v>
                </c:pt>
                <c:pt idx="6214">
                  <c:v>4.5</c:v>
                </c:pt>
                <c:pt idx="6215">
                  <c:v>4.5</c:v>
                </c:pt>
                <c:pt idx="6216">
                  <c:v>4.5</c:v>
                </c:pt>
                <c:pt idx="6217">
                  <c:v>4.5</c:v>
                </c:pt>
                <c:pt idx="6218">
                  <c:v>4.5</c:v>
                </c:pt>
                <c:pt idx="6219">
                  <c:v>4.5</c:v>
                </c:pt>
                <c:pt idx="6220">
                  <c:v>4.5</c:v>
                </c:pt>
                <c:pt idx="6221">
                  <c:v>4.5</c:v>
                </c:pt>
                <c:pt idx="6222">
                  <c:v>4.5</c:v>
                </c:pt>
                <c:pt idx="6223">
                  <c:v>4.5</c:v>
                </c:pt>
                <c:pt idx="6224">
                  <c:v>4.5</c:v>
                </c:pt>
                <c:pt idx="6225">
                  <c:v>4.5</c:v>
                </c:pt>
                <c:pt idx="6226">
                  <c:v>4.5</c:v>
                </c:pt>
                <c:pt idx="6227">
                  <c:v>4.5</c:v>
                </c:pt>
                <c:pt idx="6228">
                  <c:v>4.5</c:v>
                </c:pt>
                <c:pt idx="6229">
                  <c:v>4.5</c:v>
                </c:pt>
                <c:pt idx="6230">
                  <c:v>4.5</c:v>
                </c:pt>
                <c:pt idx="6231">
                  <c:v>4.5</c:v>
                </c:pt>
                <c:pt idx="6232">
                  <c:v>4.5</c:v>
                </c:pt>
                <c:pt idx="6233">
                  <c:v>4.5</c:v>
                </c:pt>
                <c:pt idx="6234">
                  <c:v>4.5</c:v>
                </c:pt>
                <c:pt idx="6235">
                  <c:v>4.5</c:v>
                </c:pt>
                <c:pt idx="6236">
                  <c:v>4.5</c:v>
                </c:pt>
                <c:pt idx="6237">
                  <c:v>4.5</c:v>
                </c:pt>
                <c:pt idx="6238">
                  <c:v>4.5</c:v>
                </c:pt>
                <c:pt idx="6239">
                  <c:v>4.5</c:v>
                </c:pt>
                <c:pt idx="6240">
                  <c:v>4.5</c:v>
                </c:pt>
                <c:pt idx="6241">
                  <c:v>4.5</c:v>
                </c:pt>
                <c:pt idx="6242">
                  <c:v>4.5</c:v>
                </c:pt>
                <c:pt idx="6243">
                  <c:v>4.5</c:v>
                </c:pt>
                <c:pt idx="6244">
                  <c:v>4.5</c:v>
                </c:pt>
                <c:pt idx="6245">
                  <c:v>4.5</c:v>
                </c:pt>
                <c:pt idx="6246">
                  <c:v>4.5</c:v>
                </c:pt>
                <c:pt idx="6247">
                  <c:v>4.5</c:v>
                </c:pt>
                <c:pt idx="6248">
                  <c:v>4.5</c:v>
                </c:pt>
                <c:pt idx="6249">
                  <c:v>4.5</c:v>
                </c:pt>
                <c:pt idx="6250">
                  <c:v>4.5</c:v>
                </c:pt>
                <c:pt idx="6251">
                  <c:v>4.5</c:v>
                </c:pt>
                <c:pt idx="6252">
                  <c:v>4.5</c:v>
                </c:pt>
                <c:pt idx="6253">
                  <c:v>4.5</c:v>
                </c:pt>
                <c:pt idx="6254">
                  <c:v>4.5</c:v>
                </c:pt>
                <c:pt idx="6255">
                  <c:v>4.5</c:v>
                </c:pt>
                <c:pt idx="6256">
                  <c:v>4.5</c:v>
                </c:pt>
                <c:pt idx="6257">
                  <c:v>4.5</c:v>
                </c:pt>
                <c:pt idx="6258">
                  <c:v>4.5</c:v>
                </c:pt>
                <c:pt idx="6259">
                  <c:v>4.5</c:v>
                </c:pt>
                <c:pt idx="6260">
                  <c:v>4.5</c:v>
                </c:pt>
                <c:pt idx="6261">
                  <c:v>4.5</c:v>
                </c:pt>
                <c:pt idx="6262">
                  <c:v>4.5</c:v>
                </c:pt>
                <c:pt idx="6263">
                  <c:v>4.5</c:v>
                </c:pt>
                <c:pt idx="6264">
                  <c:v>4.5</c:v>
                </c:pt>
                <c:pt idx="6265">
                  <c:v>4.5</c:v>
                </c:pt>
                <c:pt idx="6266">
                  <c:v>4.5</c:v>
                </c:pt>
                <c:pt idx="6267">
                  <c:v>4.5</c:v>
                </c:pt>
                <c:pt idx="6268">
                  <c:v>4.5</c:v>
                </c:pt>
                <c:pt idx="6269">
                  <c:v>4.5</c:v>
                </c:pt>
                <c:pt idx="6270">
                  <c:v>4.5</c:v>
                </c:pt>
                <c:pt idx="6271">
                  <c:v>4.5</c:v>
                </c:pt>
                <c:pt idx="6272">
                  <c:v>4.5</c:v>
                </c:pt>
                <c:pt idx="6273">
                  <c:v>4.5</c:v>
                </c:pt>
                <c:pt idx="6274">
                  <c:v>4.5</c:v>
                </c:pt>
                <c:pt idx="6275">
                  <c:v>4.5</c:v>
                </c:pt>
                <c:pt idx="6276">
                  <c:v>4.5</c:v>
                </c:pt>
                <c:pt idx="6277">
                  <c:v>4.5</c:v>
                </c:pt>
                <c:pt idx="6278">
                  <c:v>4.5</c:v>
                </c:pt>
                <c:pt idx="6279">
                  <c:v>4.5</c:v>
                </c:pt>
                <c:pt idx="6280">
                  <c:v>4.5</c:v>
                </c:pt>
                <c:pt idx="6281">
                  <c:v>4.5</c:v>
                </c:pt>
                <c:pt idx="6282">
                  <c:v>4.5</c:v>
                </c:pt>
                <c:pt idx="6283">
                  <c:v>4.5</c:v>
                </c:pt>
                <c:pt idx="6284">
                  <c:v>4.5</c:v>
                </c:pt>
                <c:pt idx="6285">
                  <c:v>4.5</c:v>
                </c:pt>
                <c:pt idx="6286">
                  <c:v>4.5</c:v>
                </c:pt>
                <c:pt idx="6287">
                  <c:v>4.5</c:v>
                </c:pt>
                <c:pt idx="6288">
                  <c:v>4.5</c:v>
                </c:pt>
                <c:pt idx="6289">
                  <c:v>4.5</c:v>
                </c:pt>
                <c:pt idx="6290">
                  <c:v>4.5</c:v>
                </c:pt>
                <c:pt idx="6291">
                  <c:v>4.5</c:v>
                </c:pt>
                <c:pt idx="6292">
                  <c:v>4.5</c:v>
                </c:pt>
                <c:pt idx="6293">
                  <c:v>4.5</c:v>
                </c:pt>
                <c:pt idx="6294">
                  <c:v>4.5</c:v>
                </c:pt>
                <c:pt idx="6295">
                  <c:v>4.5</c:v>
                </c:pt>
                <c:pt idx="6296">
                  <c:v>4.5</c:v>
                </c:pt>
                <c:pt idx="6297">
                  <c:v>4.5</c:v>
                </c:pt>
                <c:pt idx="6298">
                  <c:v>4.5</c:v>
                </c:pt>
                <c:pt idx="6299">
                  <c:v>4.5</c:v>
                </c:pt>
                <c:pt idx="6300">
                  <c:v>4.5</c:v>
                </c:pt>
                <c:pt idx="6301">
                  <c:v>4.5</c:v>
                </c:pt>
                <c:pt idx="6302">
                  <c:v>4.5</c:v>
                </c:pt>
                <c:pt idx="6303">
                  <c:v>4.5</c:v>
                </c:pt>
                <c:pt idx="6304">
                  <c:v>4.5</c:v>
                </c:pt>
              </c:numCache>
            </c:numRef>
          </c:xVal>
          <c:yVal>
            <c:numRef>
              <c:f>'Net Cost Cap Detailed'!$H$4:$H$6308</c:f>
              <c:numCache>
                <c:formatCode>General</c:formatCode>
                <c:ptCount val="6305"/>
                <c:pt idx="0" formatCode="_(* #,##0_);_(* \(#,##0\);_(* &quot;-&quot;??_);_(@_)">
                  <c:v>29.61861340912246</c:v>
                </c:pt>
                <c:pt idx="1051" formatCode="_(* #,##0_);_(* \(#,##0\);_(* &quot;-&quot;??_);_(@_)">
                  <c:v>16.846065289000002</c:v>
                </c:pt>
                <c:pt idx="2102" formatCode="_(* #,##0_);_(* \(#,##0\);_(* &quot;-&quot;??_);_(@_)">
                  <c:v>12.79575548950552</c:v>
                </c:pt>
                <c:pt idx="3153" formatCode="_(* #,##0_);_(* \(#,##0\);_(* &quot;-&quot;??_);_(@_)">
                  <c:v>6.7628715804498878</c:v>
                </c:pt>
                <c:pt idx="4204" formatCode="_(* #,##0_);_(* \(#,##0\);_(* &quot;-&quot;??_);_(@_)">
                  <c:v>22.76454233985563</c:v>
                </c:pt>
                <c:pt idx="5255" formatCode="_(* #,##0_);_(* \(#,##0\);_(* &quot;-&quot;??_);_(@_)">
                  <c:v>1</c:v>
                </c:pt>
              </c:numCache>
            </c:numRef>
          </c:yVal>
          <c:smooth val="0"/>
          <c:extLst>
            <c:ext xmlns:c16="http://schemas.microsoft.com/office/drawing/2014/chart" uri="{C3380CC4-5D6E-409C-BE32-E72D297353CC}">
              <c16:uniqueId val="{00000003-CFC1-48D4-BE07-D9018C957F64}"/>
            </c:ext>
          </c:extLst>
        </c:ser>
        <c:dLbls>
          <c:showLegendKey val="0"/>
          <c:showVal val="0"/>
          <c:showCatName val="0"/>
          <c:showSerName val="0"/>
          <c:showPercent val="0"/>
          <c:showBubbleSize val="0"/>
        </c:dLbls>
        <c:axId val="1441870208"/>
        <c:axId val="1441872288"/>
      </c:scatterChart>
      <c:valAx>
        <c:axId val="2063185712"/>
        <c:scaling>
          <c:orientation val="minMax"/>
          <c:max val="5"/>
        </c:scaling>
        <c:delete val="0"/>
        <c:axPos val="b"/>
        <c:numFmt formatCode="General" sourceLinked="1"/>
        <c:majorTickMark val="cross"/>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1050">
          <a:solidFill>
            <a:sysClr val="windowText" lastClr="000000"/>
          </a:solidFill>
        </a:defRPr>
      </a:pPr>
      <a:endParaRPr lang="en-US"/>
    </a:p>
  </c:txPr>
  <c:externalData r:id="rId4">
    <c:autoUpdate val="0"/>
  </c:externalData>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'Price Calc - Winter'!$B$13</c:f>
              <c:strCache>
                <c:ptCount val="1"/>
                <c:pt idx="0">
                  <c:v>Demand Curve</c:v>
                </c:pt>
              </c:strCache>
            </c:strRef>
          </c:tx>
          <c:spPr>
            <a:ln w="19050" cap="rnd">
              <a:solidFill>
                <a:schemeClr val="accent1"/>
              </a:solidFill>
              <a:round/>
            </a:ln>
            <a:effectLst/>
          </c:spPr>
          <c:marker>
            <c:symbol val="none"/>
          </c:marker>
          <c:xVal>
            <c:numRef>
              <c:f>'Price Calc - Winter'!$C$16:$C$18</c:f>
              <c:numCache>
                <c:formatCode>#,##0_);\(#,##0\)</c:formatCode>
                <c:ptCount val="3"/>
                <c:pt idx="0">
                  <c:v>0</c:v>
                </c:pt>
                <c:pt idx="1">
                  <c:v>74329.339781000817</c:v>
                </c:pt>
                <c:pt idx="2">
                  <c:v>81913.966289266216</c:v>
                </c:pt>
              </c:numCache>
            </c:numRef>
          </c:xVal>
          <c:yVal>
            <c:numRef>
              <c:f>'Price Calc - Winter'!$Y$14:$Y$16</c:f>
              <c:numCache>
                <c:formatCode>General</c:formatCode>
                <c:ptCount val="3"/>
                <c:pt idx="0">
                  <c:v>1.5182324515555974</c:v>
                </c:pt>
                <c:pt idx="1">
                  <c:v>1.5182324515555974</c:v>
                </c:pt>
                <c:pt idx="2">
                  <c:v>0</c:v>
                </c:pt>
              </c:numCache>
            </c:numRef>
          </c:yVal>
          <c:smooth val="0"/>
          <c:extLst>
            <c:ext xmlns:c16="http://schemas.microsoft.com/office/drawing/2014/chart" uri="{C3380CC4-5D6E-409C-BE32-E72D297353CC}">
              <c16:uniqueId val="{00000000-D708-4CD5-8BCC-AAF73F54FB6C}"/>
            </c:ext>
          </c:extLst>
        </c:ser>
        <c:ser>
          <c:idx val="1"/>
          <c:order val="1"/>
          <c:spPr>
            <a:ln w="19050" cap="rnd">
              <a:solidFill>
                <a:srgbClr val="4458D2"/>
              </a:solidFill>
              <a:round/>
            </a:ln>
            <a:effectLst/>
          </c:spPr>
          <c:marker>
            <c:symbol val="none"/>
          </c:marker>
          <c:xVal>
            <c:numRef>
              <c:f>'Price Calc - Winter'!$X$14:$X$16</c:f>
              <c:numCache>
                <c:formatCode>General</c:formatCode>
                <c:ptCount val="3"/>
                <c:pt idx="0">
                  <c:v>0</c:v>
                </c:pt>
                <c:pt idx="1">
                  <c:v>74329.339781000817</c:v>
                </c:pt>
                <c:pt idx="2">
                  <c:v>81913.966289266216</c:v>
                </c:pt>
              </c:numCache>
            </c:numRef>
          </c:xVal>
          <c:yVal>
            <c:numRef>
              <c:f>'Price Calc - Winter'!$Z$14:$Z$16</c:f>
              <c:numCache>
                <c:formatCode>General</c:formatCode>
                <c:ptCount val="3"/>
                <c:pt idx="0">
                  <c:v>2.4527365058105817</c:v>
                </c:pt>
                <c:pt idx="1">
                  <c:v>2.4527365058105817</c:v>
                </c:pt>
                <c:pt idx="2">
                  <c:v>0</c:v>
                </c:pt>
              </c:numCache>
            </c:numRef>
          </c:yVal>
          <c:smooth val="0"/>
          <c:extLst>
            <c:ext xmlns:c16="http://schemas.microsoft.com/office/drawing/2014/chart" uri="{C3380CC4-5D6E-409C-BE32-E72D297353CC}">
              <c16:uniqueId val="{00000001-D708-4CD5-8BCC-AAF73F54FB6C}"/>
            </c:ext>
          </c:extLst>
        </c:ser>
        <c:dLbls>
          <c:showLegendKey val="0"/>
          <c:showVal val="0"/>
          <c:showCatName val="0"/>
          <c:showSerName val="0"/>
          <c:showPercent val="0"/>
          <c:showBubbleSize val="0"/>
        </c:dLbls>
        <c:axId val="468445839"/>
        <c:axId val="468447503"/>
      </c:scatterChart>
      <c:valAx>
        <c:axId val="468445839"/>
        <c:scaling>
          <c:orientation val="minMax"/>
        </c:scaling>
        <c:delete val="0"/>
        <c:axPos val="b"/>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t>PC Quantity (MW)</a:t>
                </a: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0_);\(#,##0\)" sourceLinked="1"/>
        <c:majorTickMark val="none"/>
        <c:minorTickMark val="none"/>
        <c:tickLblPos val="nextTo"/>
        <c:spPr>
          <a:noFill/>
          <a:ln w="9525" cap="flat" cmpd="sng" algn="ctr">
            <a:solidFill>
              <a:srgbClr val="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468447503"/>
        <c:crosses val="autoZero"/>
        <c:crossBetween val="midCat"/>
      </c:valAx>
      <c:valAx>
        <c:axId val="468447503"/>
        <c:scaling>
          <c:orientation val="minMax"/>
        </c:scaling>
        <c:delete val="0"/>
        <c:axPos val="l"/>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t>PC Price Multiplier (% of Seasonal</a:t>
                </a:r>
                <a:r>
                  <a:rPr lang="en-US" baseline="0"/>
                  <a:t> </a:t>
                </a:r>
                <a:r>
                  <a:rPr lang="en-US"/>
                  <a:t>Net-CONE)</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0%" sourceLinked="0"/>
        <c:majorTickMark val="none"/>
        <c:minorTickMark val="none"/>
        <c:tickLblPos val="nextTo"/>
        <c:spPr>
          <a:noFill/>
          <a:ln w="9525" cap="flat" cmpd="sng" algn="ctr">
            <a:solidFill>
              <a:srgbClr val="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468445839"/>
        <c:crosses val="autoZero"/>
        <c:crossBetween val="midCat"/>
      </c:valAx>
      <c:spPr>
        <a:noFill/>
        <a:ln>
          <a:solidFill>
            <a:srgbClr val="000000"/>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'Net Cost Cap Detailed'!$E$3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'Net Cost Cap Detailed'!$D$4:$D$5257</c:f>
              <c:numCache>
                <c:formatCode>General</c:formatCode>
                <c:ptCount val="5254"/>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pt idx="4204">
                  <c:v>4.5</c:v>
                </c:pt>
                <c:pt idx="4205">
                  <c:v>4.5</c:v>
                </c:pt>
                <c:pt idx="4206">
                  <c:v>4.5</c:v>
                </c:pt>
                <c:pt idx="4207">
                  <c:v>4.5</c:v>
                </c:pt>
                <c:pt idx="4208">
                  <c:v>4.5</c:v>
                </c:pt>
                <c:pt idx="4209">
                  <c:v>4.5</c:v>
                </c:pt>
                <c:pt idx="4210">
                  <c:v>4.5</c:v>
                </c:pt>
                <c:pt idx="4211">
                  <c:v>4.5</c:v>
                </c:pt>
                <c:pt idx="4212">
                  <c:v>4.5</c:v>
                </c:pt>
                <c:pt idx="4213">
                  <c:v>4.5</c:v>
                </c:pt>
                <c:pt idx="4214">
                  <c:v>4.5</c:v>
                </c:pt>
                <c:pt idx="4215">
                  <c:v>4.5</c:v>
                </c:pt>
                <c:pt idx="4216">
                  <c:v>4.5</c:v>
                </c:pt>
                <c:pt idx="4217">
                  <c:v>4.5</c:v>
                </c:pt>
                <c:pt idx="4218">
                  <c:v>4.5</c:v>
                </c:pt>
                <c:pt idx="4219">
                  <c:v>4.5</c:v>
                </c:pt>
                <c:pt idx="4220">
                  <c:v>4.5</c:v>
                </c:pt>
                <c:pt idx="4221">
                  <c:v>4.5</c:v>
                </c:pt>
                <c:pt idx="4222">
                  <c:v>4.5</c:v>
                </c:pt>
                <c:pt idx="4223">
                  <c:v>4.5</c:v>
                </c:pt>
                <c:pt idx="4224">
                  <c:v>4.5</c:v>
                </c:pt>
                <c:pt idx="4225">
                  <c:v>4.5</c:v>
                </c:pt>
                <c:pt idx="4226">
                  <c:v>4.5</c:v>
                </c:pt>
                <c:pt idx="4227">
                  <c:v>4.5</c:v>
                </c:pt>
                <c:pt idx="4228">
                  <c:v>4.5</c:v>
                </c:pt>
                <c:pt idx="4229">
                  <c:v>4.5</c:v>
                </c:pt>
                <c:pt idx="4230">
                  <c:v>4.5</c:v>
                </c:pt>
                <c:pt idx="4231">
                  <c:v>4.5</c:v>
                </c:pt>
                <c:pt idx="4232">
                  <c:v>4.5</c:v>
                </c:pt>
                <c:pt idx="4233">
                  <c:v>4.5</c:v>
                </c:pt>
                <c:pt idx="4234">
                  <c:v>4.5</c:v>
                </c:pt>
                <c:pt idx="4235">
                  <c:v>4.5</c:v>
                </c:pt>
                <c:pt idx="4236">
                  <c:v>4.5</c:v>
                </c:pt>
                <c:pt idx="4237">
                  <c:v>4.5</c:v>
                </c:pt>
                <c:pt idx="4238">
                  <c:v>4.5</c:v>
                </c:pt>
                <c:pt idx="4239">
                  <c:v>4.5</c:v>
                </c:pt>
                <c:pt idx="4240">
                  <c:v>4.5</c:v>
                </c:pt>
                <c:pt idx="4241">
                  <c:v>4.5</c:v>
                </c:pt>
                <c:pt idx="4242">
                  <c:v>4.5</c:v>
                </c:pt>
                <c:pt idx="4243">
                  <c:v>4.5</c:v>
                </c:pt>
                <c:pt idx="4244">
                  <c:v>4.5</c:v>
                </c:pt>
                <c:pt idx="4245">
                  <c:v>4.5</c:v>
                </c:pt>
                <c:pt idx="4246">
                  <c:v>4.5</c:v>
                </c:pt>
                <c:pt idx="4247">
                  <c:v>4.5</c:v>
                </c:pt>
                <c:pt idx="4248">
                  <c:v>4.5</c:v>
                </c:pt>
                <c:pt idx="4249">
                  <c:v>4.5</c:v>
                </c:pt>
                <c:pt idx="4250">
                  <c:v>4.5</c:v>
                </c:pt>
                <c:pt idx="4251">
                  <c:v>4.5</c:v>
                </c:pt>
                <c:pt idx="4252">
                  <c:v>4.5</c:v>
                </c:pt>
                <c:pt idx="4253">
                  <c:v>4.5</c:v>
                </c:pt>
                <c:pt idx="4254">
                  <c:v>4.5</c:v>
                </c:pt>
                <c:pt idx="4255">
                  <c:v>4.5</c:v>
                </c:pt>
                <c:pt idx="4256">
                  <c:v>4.5</c:v>
                </c:pt>
                <c:pt idx="4257">
                  <c:v>4.5</c:v>
                </c:pt>
                <c:pt idx="4258">
                  <c:v>4.5</c:v>
                </c:pt>
                <c:pt idx="4259">
                  <c:v>4.5</c:v>
                </c:pt>
                <c:pt idx="4260">
                  <c:v>4.5</c:v>
                </c:pt>
                <c:pt idx="4261">
                  <c:v>4.5</c:v>
                </c:pt>
                <c:pt idx="4262">
                  <c:v>4.5</c:v>
                </c:pt>
                <c:pt idx="4263">
                  <c:v>4.5</c:v>
                </c:pt>
                <c:pt idx="4264">
                  <c:v>4.5</c:v>
                </c:pt>
                <c:pt idx="4265">
                  <c:v>4.5</c:v>
                </c:pt>
                <c:pt idx="4266">
                  <c:v>4.5</c:v>
                </c:pt>
                <c:pt idx="4267">
                  <c:v>4.5</c:v>
                </c:pt>
                <c:pt idx="4268">
                  <c:v>4.5</c:v>
                </c:pt>
                <c:pt idx="4269">
                  <c:v>4.5</c:v>
                </c:pt>
                <c:pt idx="4270">
                  <c:v>4.5</c:v>
                </c:pt>
                <c:pt idx="4271">
                  <c:v>4.5</c:v>
                </c:pt>
                <c:pt idx="4272">
                  <c:v>4.5</c:v>
                </c:pt>
                <c:pt idx="4273">
                  <c:v>4.5</c:v>
                </c:pt>
                <c:pt idx="4274">
                  <c:v>4.5</c:v>
                </c:pt>
                <c:pt idx="4275">
                  <c:v>4.5</c:v>
                </c:pt>
                <c:pt idx="4276">
                  <c:v>4.5</c:v>
                </c:pt>
                <c:pt idx="4277">
                  <c:v>4.5</c:v>
                </c:pt>
                <c:pt idx="4278">
                  <c:v>4.5</c:v>
                </c:pt>
                <c:pt idx="4279">
                  <c:v>4.5</c:v>
                </c:pt>
                <c:pt idx="4280">
                  <c:v>4.5</c:v>
                </c:pt>
                <c:pt idx="4281">
                  <c:v>4.5</c:v>
                </c:pt>
                <c:pt idx="4282">
                  <c:v>4.5</c:v>
                </c:pt>
                <c:pt idx="4283">
                  <c:v>4.5</c:v>
                </c:pt>
                <c:pt idx="4284">
                  <c:v>4.5</c:v>
                </c:pt>
                <c:pt idx="4285">
                  <c:v>4.5</c:v>
                </c:pt>
                <c:pt idx="4286">
                  <c:v>4.5</c:v>
                </c:pt>
                <c:pt idx="4287">
                  <c:v>4.5</c:v>
                </c:pt>
                <c:pt idx="4288">
                  <c:v>4.5</c:v>
                </c:pt>
                <c:pt idx="4289">
                  <c:v>4.5</c:v>
                </c:pt>
                <c:pt idx="4290">
                  <c:v>4.5</c:v>
                </c:pt>
                <c:pt idx="4291">
                  <c:v>4.5</c:v>
                </c:pt>
                <c:pt idx="4292">
                  <c:v>4.5</c:v>
                </c:pt>
                <c:pt idx="4293">
                  <c:v>4.5</c:v>
                </c:pt>
                <c:pt idx="4294">
                  <c:v>4.5</c:v>
                </c:pt>
                <c:pt idx="4295">
                  <c:v>4.5</c:v>
                </c:pt>
                <c:pt idx="4296">
                  <c:v>4.5</c:v>
                </c:pt>
                <c:pt idx="4297">
                  <c:v>4.5</c:v>
                </c:pt>
                <c:pt idx="4298">
                  <c:v>4.5</c:v>
                </c:pt>
                <c:pt idx="4299">
                  <c:v>4.5</c:v>
                </c:pt>
                <c:pt idx="4300">
                  <c:v>4.5</c:v>
                </c:pt>
                <c:pt idx="4301">
                  <c:v>4.5</c:v>
                </c:pt>
                <c:pt idx="4302">
                  <c:v>4.5</c:v>
                </c:pt>
                <c:pt idx="4303">
                  <c:v>4.5</c:v>
                </c:pt>
                <c:pt idx="4304">
                  <c:v>4.5</c:v>
                </c:pt>
                <c:pt idx="4305">
                  <c:v>4.5</c:v>
                </c:pt>
                <c:pt idx="4306">
                  <c:v>4.5</c:v>
                </c:pt>
                <c:pt idx="4307">
                  <c:v>4.5</c:v>
                </c:pt>
                <c:pt idx="4308">
                  <c:v>4.5</c:v>
                </c:pt>
                <c:pt idx="4309">
                  <c:v>4.5</c:v>
                </c:pt>
                <c:pt idx="4310">
                  <c:v>4.5</c:v>
                </c:pt>
                <c:pt idx="4311">
                  <c:v>4.5</c:v>
                </c:pt>
                <c:pt idx="4312">
                  <c:v>4.5</c:v>
                </c:pt>
                <c:pt idx="4313">
                  <c:v>4.5</c:v>
                </c:pt>
                <c:pt idx="4314">
                  <c:v>4.5</c:v>
                </c:pt>
                <c:pt idx="4315">
                  <c:v>4.5</c:v>
                </c:pt>
                <c:pt idx="4316">
                  <c:v>4.5</c:v>
                </c:pt>
                <c:pt idx="4317">
                  <c:v>4.5</c:v>
                </c:pt>
                <c:pt idx="4318">
                  <c:v>4.5</c:v>
                </c:pt>
                <c:pt idx="4319">
                  <c:v>4.5</c:v>
                </c:pt>
                <c:pt idx="4320">
                  <c:v>4.5</c:v>
                </c:pt>
                <c:pt idx="4321">
                  <c:v>4.5</c:v>
                </c:pt>
                <c:pt idx="4322">
                  <c:v>4.5</c:v>
                </c:pt>
                <c:pt idx="4323">
                  <c:v>4.5</c:v>
                </c:pt>
                <c:pt idx="4324">
                  <c:v>4.5</c:v>
                </c:pt>
                <c:pt idx="4325">
                  <c:v>4.5</c:v>
                </c:pt>
                <c:pt idx="4326">
                  <c:v>4.5</c:v>
                </c:pt>
                <c:pt idx="4327">
                  <c:v>4.5</c:v>
                </c:pt>
                <c:pt idx="4328">
                  <c:v>4.5</c:v>
                </c:pt>
                <c:pt idx="4329">
                  <c:v>4.5</c:v>
                </c:pt>
                <c:pt idx="4330">
                  <c:v>4.5</c:v>
                </c:pt>
                <c:pt idx="4331">
                  <c:v>4.5</c:v>
                </c:pt>
                <c:pt idx="4332">
                  <c:v>4.5</c:v>
                </c:pt>
                <c:pt idx="4333">
                  <c:v>4.5</c:v>
                </c:pt>
                <c:pt idx="4334">
                  <c:v>4.5</c:v>
                </c:pt>
                <c:pt idx="4335">
                  <c:v>4.5</c:v>
                </c:pt>
                <c:pt idx="4336">
                  <c:v>4.5</c:v>
                </c:pt>
                <c:pt idx="4337">
                  <c:v>4.5</c:v>
                </c:pt>
                <c:pt idx="4338">
                  <c:v>4.5</c:v>
                </c:pt>
                <c:pt idx="4339">
                  <c:v>4.5</c:v>
                </c:pt>
                <c:pt idx="4340">
                  <c:v>4.5</c:v>
                </c:pt>
                <c:pt idx="4341">
                  <c:v>4.5</c:v>
                </c:pt>
                <c:pt idx="4342">
                  <c:v>4.5</c:v>
                </c:pt>
                <c:pt idx="4343">
                  <c:v>4.5</c:v>
                </c:pt>
                <c:pt idx="4344">
                  <c:v>4.5</c:v>
                </c:pt>
                <c:pt idx="4345">
                  <c:v>4.5</c:v>
                </c:pt>
                <c:pt idx="4346">
                  <c:v>4.5</c:v>
                </c:pt>
                <c:pt idx="4347">
                  <c:v>4.5</c:v>
                </c:pt>
                <c:pt idx="4348">
                  <c:v>4.5</c:v>
                </c:pt>
                <c:pt idx="4349">
                  <c:v>4.5</c:v>
                </c:pt>
                <c:pt idx="4350">
                  <c:v>4.5</c:v>
                </c:pt>
                <c:pt idx="4351">
                  <c:v>4.5</c:v>
                </c:pt>
                <c:pt idx="4352">
                  <c:v>4.5</c:v>
                </c:pt>
                <c:pt idx="4353">
                  <c:v>4.5</c:v>
                </c:pt>
                <c:pt idx="4354">
                  <c:v>4.5</c:v>
                </c:pt>
                <c:pt idx="4355">
                  <c:v>4.5</c:v>
                </c:pt>
                <c:pt idx="4356">
                  <c:v>4.5</c:v>
                </c:pt>
                <c:pt idx="4357">
                  <c:v>4.5</c:v>
                </c:pt>
                <c:pt idx="4358">
                  <c:v>4.5</c:v>
                </c:pt>
                <c:pt idx="4359">
                  <c:v>4.5</c:v>
                </c:pt>
                <c:pt idx="4360">
                  <c:v>4.5</c:v>
                </c:pt>
                <c:pt idx="4361">
                  <c:v>4.5</c:v>
                </c:pt>
                <c:pt idx="4362">
                  <c:v>4.5</c:v>
                </c:pt>
                <c:pt idx="4363">
                  <c:v>4.5</c:v>
                </c:pt>
                <c:pt idx="4364">
                  <c:v>4.5</c:v>
                </c:pt>
                <c:pt idx="4365">
                  <c:v>4.5</c:v>
                </c:pt>
                <c:pt idx="4366">
                  <c:v>4.5</c:v>
                </c:pt>
                <c:pt idx="4367">
                  <c:v>4.5</c:v>
                </c:pt>
                <c:pt idx="4368">
                  <c:v>4.5</c:v>
                </c:pt>
                <c:pt idx="4369">
                  <c:v>4.5</c:v>
                </c:pt>
                <c:pt idx="4370">
                  <c:v>4.5</c:v>
                </c:pt>
                <c:pt idx="4371">
                  <c:v>4.5</c:v>
                </c:pt>
                <c:pt idx="4372">
                  <c:v>4.5</c:v>
                </c:pt>
                <c:pt idx="4373">
                  <c:v>4.5</c:v>
                </c:pt>
                <c:pt idx="4374">
                  <c:v>4.5</c:v>
                </c:pt>
                <c:pt idx="4375">
                  <c:v>4.5</c:v>
                </c:pt>
                <c:pt idx="4376">
                  <c:v>4.5</c:v>
                </c:pt>
                <c:pt idx="4377">
                  <c:v>4.5</c:v>
                </c:pt>
                <c:pt idx="4378">
                  <c:v>4.5</c:v>
                </c:pt>
                <c:pt idx="4379">
                  <c:v>4.5</c:v>
                </c:pt>
                <c:pt idx="4380">
                  <c:v>4.5</c:v>
                </c:pt>
                <c:pt idx="4381">
                  <c:v>4.5</c:v>
                </c:pt>
                <c:pt idx="4382">
                  <c:v>4.5</c:v>
                </c:pt>
                <c:pt idx="4383">
                  <c:v>4.5</c:v>
                </c:pt>
                <c:pt idx="4384">
                  <c:v>4.5</c:v>
                </c:pt>
                <c:pt idx="4385">
                  <c:v>4.5</c:v>
                </c:pt>
                <c:pt idx="4386">
                  <c:v>4.5</c:v>
                </c:pt>
                <c:pt idx="4387">
                  <c:v>4.5</c:v>
                </c:pt>
                <c:pt idx="4388">
                  <c:v>4.5</c:v>
                </c:pt>
                <c:pt idx="4389">
                  <c:v>4.5</c:v>
                </c:pt>
                <c:pt idx="4390">
                  <c:v>4.5</c:v>
                </c:pt>
                <c:pt idx="4391">
                  <c:v>4.5</c:v>
                </c:pt>
                <c:pt idx="4392">
                  <c:v>4.5</c:v>
                </c:pt>
                <c:pt idx="4393">
                  <c:v>4.5</c:v>
                </c:pt>
                <c:pt idx="4394">
                  <c:v>4.5</c:v>
                </c:pt>
                <c:pt idx="4395">
                  <c:v>4.5</c:v>
                </c:pt>
                <c:pt idx="4396">
                  <c:v>4.5</c:v>
                </c:pt>
                <c:pt idx="4397">
                  <c:v>4.5</c:v>
                </c:pt>
                <c:pt idx="4398">
                  <c:v>4.5</c:v>
                </c:pt>
                <c:pt idx="4399">
                  <c:v>4.5</c:v>
                </c:pt>
                <c:pt idx="4400">
                  <c:v>4.5</c:v>
                </c:pt>
                <c:pt idx="4401">
                  <c:v>4.5</c:v>
                </c:pt>
                <c:pt idx="4402">
                  <c:v>4.5</c:v>
                </c:pt>
                <c:pt idx="4403">
                  <c:v>4.5</c:v>
                </c:pt>
                <c:pt idx="4404">
                  <c:v>4.5</c:v>
                </c:pt>
                <c:pt idx="4405">
                  <c:v>4.5</c:v>
                </c:pt>
                <c:pt idx="4406">
                  <c:v>4.5</c:v>
                </c:pt>
                <c:pt idx="4407">
                  <c:v>4.5</c:v>
                </c:pt>
                <c:pt idx="4408">
                  <c:v>4.5</c:v>
                </c:pt>
                <c:pt idx="4409">
                  <c:v>4.5</c:v>
                </c:pt>
                <c:pt idx="4410">
                  <c:v>4.5</c:v>
                </c:pt>
                <c:pt idx="4411">
                  <c:v>4.5</c:v>
                </c:pt>
                <c:pt idx="4412">
                  <c:v>4.5</c:v>
                </c:pt>
                <c:pt idx="4413">
                  <c:v>4.5</c:v>
                </c:pt>
                <c:pt idx="4414">
                  <c:v>4.5</c:v>
                </c:pt>
                <c:pt idx="4415">
                  <c:v>4.5</c:v>
                </c:pt>
                <c:pt idx="4416">
                  <c:v>4.5</c:v>
                </c:pt>
                <c:pt idx="4417">
                  <c:v>4.5</c:v>
                </c:pt>
                <c:pt idx="4418">
                  <c:v>4.5</c:v>
                </c:pt>
                <c:pt idx="4419">
                  <c:v>4.5</c:v>
                </c:pt>
                <c:pt idx="4420">
                  <c:v>4.5</c:v>
                </c:pt>
                <c:pt idx="4421">
                  <c:v>4.5</c:v>
                </c:pt>
                <c:pt idx="4422">
                  <c:v>4.5</c:v>
                </c:pt>
                <c:pt idx="4423">
                  <c:v>4.5</c:v>
                </c:pt>
                <c:pt idx="4424">
                  <c:v>4.5</c:v>
                </c:pt>
                <c:pt idx="4425">
                  <c:v>4.5</c:v>
                </c:pt>
                <c:pt idx="4426">
                  <c:v>4.5</c:v>
                </c:pt>
                <c:pt idx="4427">
                  <c:v>4.5</c:v>
                </c:pt>
                <c:pt idx="4428">
                  <c:v>4.5</c:v>
                </c:pt>
                <c:pt idx="4429">
                  <c:v>4.5</c:v>
                </c:pt>
                <c:pt idx="4430">
                  <c:v>4.5</c:v>
                </c:pt>
                <c:pt idx="4431">
                  <c:v>4.5</c:v>
                </c:pt>
                <c:pt idx="4432">
                  <c:v>4.5</c:v>
                </c:pt>
                <c:pt idx="4433">
                  <c:v>4.5</c:v>
                </c:pt>
                <c:pt idx="4434">
                  <c:v>4.5</c:v>
                </c:pt>
                <c:pt idx="4435">
                  <c:v>4.5</c:v>
                </c:pt>
                <c:pt idx="4436">
                  <c:v>4.5</c:v>
                </c:pt>
                <c:pt idx="4437">
                  <c:v>4.5</c:v>
                </c:pt>
                <c:pt idx="4438">
                  <c:v>4.5</c:v>
                </c:pt>
                <c:pt idx="4439">
                  <c:v>4.5</c:v>
                </c:pt>
                <c:pt idx="4440">
                  <c:v>4.5</c:v>
                </c:pt>
                <c:pt idx="4441">
                  <c:v>4.5</c:v>
                </c:pt>
                <c:pt idx="4442">
                  <c:v>4.5</c:v>
                </c:pt>
                <c:pt idx="4443">
                  <c:v>4.5</c:v>
                </c:pt>
                <c:pt idx="4444">
                  <c:v>4.5</c:v>
                </c:pt>
                <c:pt idx="4445">
                  <c:v>4.5</c:v>
                </c:pt>
                <c:pt idx="4446">
                  <c:v>4.5</c:v>
                </c:pt>
                <c:pt idx="4447">
                  <c:v>4.5</c:v>
                </c:pt>
                <c:pt idx="4448">
                  <c:v>4.5</c:v>
                </c:pt>
                <c:pt idx="4449">
                  <c:v>4.5</c:v>
                </c:pt>
                <c:pt idx="4450">
                  <c:v>4.5</c:v>
                </c:pt>
                <c:pt idx="4451">
                  <c:v>4.5</c:v>
                </c:pt>
                <c:pt idx="4452">
                  <c:v>4.5</c:v>
                </c:pt>
                <c:pt idx="4453">
                  <c:v>4.5</c:v>
                </c:pt>
                <c:pt idx="4454">
                  <c:v>4.5</c:v>
                </c:pt>
                <c:pt idx="4455">
                  <c:v>4.5</c:v>
                </c:pt>
                <c:pt idx="4456">
                  <c:v>4.5</c:v>
                </c:pt>
                <c:pt idx="4457">
                  <c:v>4.5</c:v>
                </c:pt>
                <c:pt idx="4458">
                  <c:v>4.5</c:v>
                </c:pt>
                <c:pt idx="4459">
                  <c:v>4.5</c:v>
                </c:pt>
                <c:pt idx="4460">
                  <c:v>4.5</c:v>
                </c:pt>
                <c:pt idx="4461">
                  <c:v>4.5</c:v>
                </c:pt>
                <c:pt idx="4462">
                  <c:v>4.5</c:v>
                </c:pt>
                <c:pt idx="4463">
                  <c:v>4.5</c:v>
                </c:pt>
                <c:pt idx="4464">
                  <c:v>4.5</c:v>
                </c:pt>
                <c:pt idx="4465">
                  <c:v>4.5</c:v>
                </c:pt>
                <c:pt idx="4466">
                  <c:v>4.5</c:v>
                </c:pt>
                <c:pt idx="4467">
                  <c:v>4.5</c:v>
                </c:pt>
                <c:pt idx="4468">
                  <c:v>4.5</c:v>
                </c:pt>
                <c:pt idx="4469">
                  <c:v>4.5</c:v>
                </c:pt>
                <c:pt idx="4470">
                  <c:v>4.5</c:v>
                </c:pt>
                <c:pt idx="4471">
                  <c:v>4.5</c:v>
                </c:pt>
                <c:pt idx="4472">
                  <c:v>4.5</c:v>
                </c:pt>
                <c:pt idx="4473">
                  <c:v>4.5</c:v>
                </c:pt>
                <c:pt idx="4474">
                  <c:v>4.5</c:v>
                </c:pt>
                <c:pt idx="4475">
                  <c:v>4.5</c:v>
                </c:pt>
                <c:pt idx="4476">
                  <c:v>4.5</c:v>
                </c:pt>
                <c:pt idx="4477">
                  <c:v>4.5</c:v>
                </c:pt>
                <c:pt idx="4478">
                  <c:v>4.5</c:v>
                </c:pt>
                <c:pt idx="4479">
                  <c:v>4.5</c:v>
                </c:pt>
                <c:pt idx="4480">
                  <c:v>4.5</c:v>
                </c:pt>
                <c:pt idx="4481">
                  <c:v>4.5</c:v>
                </c:pt>
                <c:pt idx="4482">
                  <c:v>4.5</c:v>
                </c:pt>
                <c:pt idx="4483">
                  <c:v>4.5</c:v>
                </c:pt>
                <c:pt idx="4484">
                  <c:v>4.5</c:v>
                </c:pt>
                <c:pt idx="4485">
                  <c:v>4.5</c:v>
                </c:pt>
                <c:pt idx="4486">
                  <c:v>4.5</c:v>
                </c:pt>
                <c:pt idx="4487">
                  <c:v>4.5</c:v>
                </c:pt>
                <c:pt idx="4488">
                  <c:v>4.5</c:v>
                </c:pt>
                <c:pt idx="4489">
                  <c:v>4.5</c:v>
                </c:pt>
                <c:pt idx="4490">
                  <c:v>4.5</c:v>
                </c:pt>
                <c:pt idx="4491">
                  <c:v>4.5</c:v>
                </c:pt>
                <c:pt idx="4492">
                  <c:v>4.5</c:v>
                </c:pt>
                <c:pt idx="4493">
                  <c:v>4.5</c:v>
                </c:pt>
                <c:pt idx="4494">
                  <c:v>4.5</c:v>
                </c:pt>
                <c:pt idx="4495">
                  <c:v>4.5</c:v>
                </c:pt>
                <c:pt idx="4496">
                  <c:v>4.5</c:v>
                </c:pt>
                <c:pt idx="4497">
                  <c:v>4.5</c:v>
                </c:pt>
                <c:pt idx="4498">
                  <c:v>4.5</c:v>
                </c:pt>
                <c:pt idx="4499">
                  <c:v>4.5</c:v>
                </c:pt>
                <c:pt idx="4500">
                  <c:v>4.5</c:v>
                </c:pt>
                <c:pt idx="4501">
                  <c:v>4.5</c:v>
                </c:pt>
                <c:pt idx="4502">
                  <c:v>4.5</c:v>
                </c:pt>
                <c:pt idx="4503">
                  <c:v>4.5</c:v>
                </c:pt>
                <c:pt idx="4504">
                  <c:v>4.5</c:v>
                </c:pt>
                <c:pt idx="4505">
                  <c:v>4.5</c:v>
                </c:pt>
                <c:pt idx="4506">
                  <c:v>4.5</c:v>
                </c:pt>
                <c:pt idx="4507">
                  <c:v>4.5</c:v>
                </c:pt>
                <c:pt idx="4508">
                  <c:v>4.5</c:v>
                </c:pt>
                <c:pt idx="4509">
                  <c:v>4.5</c:v>
                </c:pt>
                <c:pt idx="4510">
                  <c:v>4.5</c:v>
                </c:pt>
                <c:pt idx="4511">
                  <c:v>4.5</c:v>
                </c:pt>
                <c:pt idx="4512">
                  <c:v>4.5</c:v>
                </c:pt>
                <c:pt idx="4513">
                  <c:v>4.5</c:v>
                </c:pt>
                <c:pt idx="4514">
                  <c:v>4.5</c:v>
                </c:pt>
                <c:pt idx="4515">
                  <c:v>4.5</c:v>
                </c:pt>
                <c:pt idx="4516">
                  <c:v>4.5</c:v>
                </c:pt>
                <c:pt idx="4517">
                  <c:v>4.5</c:v>
                </c:pt>
                <c:pt idx="4518">
                  <c:v>4.5</c:v>
                </c:pt>
                <c:pt idx="4519">
                  <c:v>4.5</c:v>
                </c:pt>
                <c:pt idx="4520">
                  <c:v>4.5</c:v>
                </c:pt>
                <c:pt idx="4521">
                  <c:v>4.5</c:v>
                </c:pt>
                <c:pt idx="4522">
                  <c:v>4.5</c:v>
                </c:pt>
                <c:pt idx="4523">
                  <c:v>4.5</c:v>
                </c:pt>
                <c:pt idx="4524">
                  <c:v>4.5</c:v>
                </c:pt>
                <c:pt idx="4525">
                  <c:v>4.5</c:v>
                </c:pt>
                <c:pt idx="4526">
                  <c:v>4.5</c:v>
                </c:pt>
                <c:pt idx="4527">
                  <c:v>4.5</c:v>
                </c:pt>
                <c:pt idx="4528">
                  <c:v>4.5</c:v>
                </c:pt>
                <c:pt idx="4529">
                  <c:v>4.5</c:v>
                </c:pt>
                <c:pt idx="4530">
                  <c:v>4.5</c:v>
                </c:pt>
                <c:pt idx="4531">
                  <c:v>4.5</c:v>
                </c:pt>
                <c:pt idx="4532">
                  <c:v>4.5</c:v>
                </c:pt>
                <c:pt idx="4533">
                  <c:v>4.5</c:v>
                </c:pt>
                <c:pt idx="4534">
                  <c:v>4.5</c:v>
                </c:pt>
                <c:pt idx="4535">
                  <c:v>4.5</c:v>
                </c:pt>
                <c:pt idx="4536">
                  <c:v>4.5</c:v>
                </c:pt>
                <c:pt idx="4537">
                  <c:v>4.5</c:v>
                </c:pt>
                <c:pt idx="4538">
                  <c:v>4.5</c:v>
                </c:pt>
                <c:pt idx="4539">
                  <c:v>4.5</c:v>
                </c:pt>
                <c:pt idx="4540">
                  <c:v>4.5</c:v>
                </c:pt>
                <c:pt idx="4541">
                  <c:v>4.5</c:v>
                </c:pt>
                <c:pt idx="4542">
                  <c:v>4.5</c:v>
                </c:pt>
                <c:pt idx="4543">
                  <c:v>4.5</c:v>
                </c:pt>
                <c:pt idx="4544">
                  <c:v>4.5</c:v>
                </c:pt>
                <c:pt idx="4545">
                  <c:v>4.5</c:v>
                </c:pt>
                <c:pt idx="4546">
                  <c:v>4.5</c:v>
                </c:pt>
                <c:pt idx="4547">
                  <c:v>4.5</c:v>
                </c:pt>
                <c:pt idx="4548">
                  <c:v>4.5</c:v>
                </c:pt>
                <c:pt idx="4549">
                  <c:v>4.5</c:v>
                </c:pt>
                <c:pt idx="4550">
                  <c:v>4.5</c:v>
                </c:pt>
                <c:pt idx="4551">
                  <c:v>4.5</c:v>
                </c:pt>
                <c:pt idx="4552">
                  <c:v>4.5</c:v>
                </c:pt>
                <c:pt idx="4553">
                  <c:v>4.5</c:v>
                </c:pt>
                <c:pt idx="4554">
                  <c:v>4.5</c:v>
                </c:pt>
                <c:pt idx="4555">
                  <c:v>4.5</c:v>
                </c:pt>
                <c:pt idx="4556">
                  <c:v>4.5</c:v>
                </c:pt>
                <c:pt idx="4557">
                  <c:v>4.5</c:v>
                </c:pt>
                <c:pt idx="4558">
                  <c:v>4.5</c:v>
                </c:pt>
                <c:pt idx="4559">
                  <c:v>4.5</c:v>
                </c:pt>
                <c:pt idx="4560">
                  <c:v>4.5</c:v>
                </c:pt>
                <c:pt idx="4561">
                  <c:v>4.5</c:v>
                </c:pt>
                <c:pt idx="4562">
                  <c:v>4.5</c:v>
                </c:pt>
                <c:pt idx="4563">
                  <c:v>4.5</c:v>
                </c:pt>
                <c:pt idx="4564">
                  <c:v>4.5</c:v>
                </c:pt>
                <c:pt idx="4565">
                  <c:v>4.5</c:v>
                </c:pt>
                <c:pt idx="4566">
                  <c:v>4.5</c:v>
                </c:pt>
                <c:pt idx="4567">
                  <c:v>4.5</c:v>
                </c:pt>
                <c:pt idx="4568">
                  <c:v>4.5</c:v>
                </c:pt>
                <c:pt idx="4569">
                  <c:v>4.5</c:v>
                </c:pt>
                <c:pt idx="4570">
                  <c:v>4.5</c:v>
                </c:pt>
                <c:pt idx="4571">
                  <c:v>4.5</c:v>
                </c:pt>
                <c:pt idx="4572">
                  <c:v>4.5</c:v>
                </c:pt>
                <c:pt idx="4573">
                  <c:v>4.5</c:v>
                </c:pt>
                <c:pt idx="4574">
                  <c:v>4.5</c:v>
                </c:pt>
                <c:pt idx="4575">
                  <c:v>4.5</c:v>
                </c:pt>
                <c:pt idx="4576">
                  <c:v>4.5</c:v>
                </c:pt>
                <c:pt idx="4577">
                  <c:v>4.5</c:v>
                </c:pt>
                <c:pt idx="4578">
                  <c:v>4.5</c:v>
                </c:pt>
                <c:pt idx="4579">
                  <c:v>4.5</c:v>
                </c:pt>
                <c:pt idx="4580">
                  <c:v>4.5</c:v>
                </c:pt>
                <c:pt idx="4581">
                  <c:v>4.5</c:v>
                </c:pt>
                <c:pt idx="4582">
                  <c:v>4.5</c:v>
                </c:pt>
                <c:pt idx="4583">
                  <c:v>4.5</c:v>
                </c:pt>
                <c:pt idx="4584">
                  <c:v>4.5</c:v>
                </c:pt>
                <c:pt idx="4585">
                  <c:v>4.5</c:v>
                </c:pt>
                <c:pt idx="4586">
                  <c:v>4.5</c:v>
                </c:pt>
                <c:pt idx="4587">
                  <c:v>4.5</c:v>
                </c:pt>
                <c:pt idx="4588">
                  <c:v>4.5</c:v>
                </c:pt>
                <c:pt idx="4589">
                  <c:v>4.5</c:v>
                </c:pt>
                <c:pt idx="4590">
                  <c:v>4.5</c:v>
                </c:pt>
                <c:pt idx="4591">
                  <c:v>4.5</c:v>
                </c:pt>
                <c:pt idx="4592">
                  <c:v>4.5</c:v>
                </c:pt>
                <c:pt idx="4593">
                  <c:v>4.5</c:v>
                </c:pt>
                <c:pt idx="4594">
                  <c:v>4.5</c:v>
                </c:pt>
                <c:pt idx="4595">
                  <c:v>4.5</c:v>
                </c:pt>
                <c:pt idx="4596">
                  <c:v>4.5</c:v>
                </c:pt>
                <c:pt idx="4597">
                  <c:v>4.5</c:v>
                </c:pt>
                <c:pt idx="4598">
                  <c:v>4.5</c:v>
                </c:pt>
                <c:pt idx="4599">
                  <c:v>4.5</c:v>
                </c:pt>
                <c:pt idx="4600">
                  <c:v>4.5</c:v>
                </c:pt>
                <c:pt idx="4601">
                  <c:v>4.5</c:v>
                </c:pt>
                <c:pt idx="4602">
                  <c:v>4.5</c:v>
                </c:pt>
                <c:pt idx="4603">
                  <c:v>4.5</c:v>
                </c:pt>
                <c:pt idx="4604">
                  <c:v>4.5</c:v>
                </c:pt>
                <c:pt idx="4605">
                  <c:v>4.5</c:v>
                </c:pt>
                <c:pt idx="4606">
                  <c:v>4.5</c:v>
                </c:pt>
                <c:pt idx="4607">
                  <c:v>4.5</c:v>
                </c:pt>
                <c:pt idx="4608">
                  <c:v>4.5</c:v>
                </c:pt>
                <c:pt idx="4609">
                  <c:v>4.5</c:v>
                </c:pt>
                <c:pt idx="4610">
                  <c:v>4.5</c:v>
                </c:pt>
                <c:pt idx="4611">
                  <c:v>4.5</c:v>
                </c:pt>
                <c:pt idx="4612">
                  <c:v>4.5</c:v>
                </c:pt>
                <c:pt idx="4613">
                  <c:v>4.5</c:v>
                </c:pt>
                <c:pt idx="4614">
                  <c:v>4.5</c:v>
                </c:pt>
                <c:pt idx="4615">
                  <c:v>4.5</c:v>
                </c:pt>
                <c:pt idx="4616">
                  <c:v>4.5</c:v>
                </c:pt>
                <c:pt idx="4617">
                  <c:v>4.5</c:v>
                </c:pt>
                <c:pt idx="4618">
                  <c:v>4.5</c:v>
                </c:pt>
                <c:pt idx="4619">
                  <c:v>4.5</c:v>
                </c:pt>
                <c:pt idx="4620">
                  <c:v>4.5</c:v>
                </c:pt>
                <c:pt idx="4621">
                  <c:v>4.5</c:v>
                </c:pt>
                <c:pt idx="4622">
                  <c:v>4.5</c:v>
                </c:pt>
                <c:pt idx="4623">
                  <c:v>4.5</c:v>
                </c:pt>
                <c:pt idx="4624">
                  <c:v>4.5</c:v>
                </c:pt>
                <c:pt idx="4625">
                  <c:v>4.5</c:v>
                </c:pt>
                <c:pt idx="4626">
                  <c:v>4.5</c:v>
                </c:pt>
                <c:pt idx="4627">
                  <c:v>4.5</c:v>
                </c:pt>
                <c:pt idx="4628">
                  <c:v>4.5</c:v>
                </c:pt>
                <c:pt idx="4629">
                  <c:v>4.5</c:v>
                </c:pt>
                <c:pt idx="4630">
                  <c:v>4.5</c:v>
                </c:pt>
                <c:pt idx="4631">
                  <c:v>4.5</c:v>
                </c:pt>
                <c:pt idx="4632">
                  <c:v>4.5</c:v>
                </c:pt>
                <c:pt idx="4633">
                  <c:v>4.5</c:v>
                </c:pt>
                <c:pt idx="4634">
                  <c:v>4.5</c:v>
                </c:pt>
                <c:pt idx="4635">
                  <c:v>4.5</c:v>
                </c:pt>
                <c:pt idx="4636">
                  <c:v>4.5</c:v>
                </c:pt>
                <c:pt idx="4637">
                  <c:v>4.5</c:v>
                </c:pt>
                <c:pt idx="4638">
                  <c:v>4.5</c:v>
                </c:pt>
                <c:pt idx="4639">
                  <c:v>4.5</c:v>
                </c:pt>
                <c:pt idx="4640">
                  <c:v>4.5</c:v>
                </c:pt>
                <c:pt idx="4641">
                  <c:v>4.5</c:v>
                </c:pt>
                <c:pt idx="4642">
                  <c:v>4.5</c:v>
                </c:pt>
                <c:pt idx="4643">
                  <c:v>4.5</c:v>
                </c:pt>
                <c:pt idx="4644">
                  <c:v>4.5</c:v>
                </c:pt>
                <c:pt idx="4645">
                  <c:v>4.5</c:v>
                </c:pt>
                <c:pt idx="4646">
                  <c:v>4.5</c:v>
                </c:pt>
                <c:pt idx="4647">
                  <c:v>4.5</c:v>
                </c:pt>
                <c:pt idx="4648">
                  <c:v>4.5</c:v>
                </c:pt>
                <c:pt idx="4649">
                  <c:v>4.5</c:v>
                </c:pt>
                <c:pt idx="4650">
                  <c:v>4.5</c:v>
                </c:pt>
                <c:pt idx="4651">
                  <c:v>4.5</c:v>
                </c:pt>
                <c:pt idx="4652">
                  <c:v>4.5</c:v>
                </c:pt>
                <c:pt idx="4653">
                  <c:v>4.5</c:v>
                </c:pt>
                <c:pt idx="4654">
                  <c:v>4.5</c:v>
                </c:pt>
                <c:pt idx="4655">
                  <c:v>4.5</c:v>
                </c:pt>
                <c:pt idx="4656">
                  <c:v>4.5</c:v>
                </c:pt>
                <c:pt idx="4657">
                  <c:v>4.5</c:v>
                </c:pt>
                <c:pt idx="4658">
                  <c:v>4.5</c:v>
                </c:pt>
                <c:pt idx="4659">
                  <c:v>4.5</c:v>
                </c:pt>
                <c:pt idx="4660">
                  <c:v>4.5</c:v>
                </c:pt>
                <c:pt idx="4661">
                  <c:v>4.5</c:v>
                </c:pt>
                <c:pt idx="4662">
                  <c:v>4.5</c:v>
                </c:pt>
                <c:pt idx="4663">
                  <c:v>4.5</c:v>
                </c:pt>
                <c:pt idx="4664">
                  <c:v>4.5</c:v>
                </c:pt>
                <c:pt idx="4665">
                  <c:v>4.5</c:v>
                </c:pt>
                <c:pt idx="4666">
                  <c:v>4.5</c:v>
                </c:pt>
                <c:pt idx="4667">
                  <c:v>4.5</c:v>
                </c:pt>
                <c:pt idx="4668">
                  <c:v>4.5</c:v>
                </c:pt>
                <c:pt idx="4669">
                  <c:v>4.5</c:v>
                </c:pt>
                <c:pt idx="4670">
                  <c:v>4.5</c:v>
                </c:pt>
                <c:pt idx="4671">
                  <c:v>4.5</c:v>
                </c:pt>
                <c:pt idx="4672">
                  <c:v>4.5</c:v>
                </c:pt>
                <c:pt idx="4673">
                  <c:v>4.5</c:v>
                </c:pt>
                <c:pt idx="4674">
                  <c:v>4.5</c:v>
                </c:pt>
                <c:pt idx="4675">
                  <c:v>4.5</c:v>
                </c:pt>
                <c:pt idx="4676">
                  <c:v>4.5</c:v>
                </c:pt>
                <c:pt idx="4677">
                  <c:v>4.5</c:v>
                </c:pt>
                <c:pt idx="4678">
                  <c:v>4.5</c:v>
                </c:pt>
                <c:pt idx="4679">
                  <c:v>4.5</c:v>
                </c:pt>
                <c:pt idx="4680">
                  <c:v>4.5</c:v>
                </c:pt>
                <c:pt idx="4681">
                  <c:v>4.5</c:v>
                </c:pt>
                <c:pt idx="4682">
                  <c:v>4.5</c:v>
                </c:pt>
                <c:pt idx="4683">
                  <c:v>4.5</c:v>
                </c:pt>
                <c:pt idx="4684">
                  <c:v>4.5</c:v>
                </c:pt>
                <c:pt idx="4685">
                  <c:v>4.5</c:v>
                </c:pt>
                <c:pt idx="4686">
                  <c:v>4.5</c:v>
                </c:pt>
                <c:pt idx="4687">
                  <c:v>4.5</c:v>
                </c:pt>
                <c:pt idx="4688">
                  <c:v>4.5</c:v>
                </c:pt>
                <c:pt idx="4689">
                  <c:v>4.5</c:v>
                </c:pt>
                <c:pt idx="4690">
                  <c:v>4.5</c:v>
                </c:pt>
                <c:pt idx="4691">
                  <c:v>4.5</c:v>
                </c:pt>
                <c:pt idx="4692">
                  <c:v>4.5</c:v>
                </c:pt>
                <c:pt idx="4693">
                  <c:v>4.5</c:v>
                </c:pt>
                <c:pt idx="4694">
                  <c:v>4.5</c:v>
                </c:pt>
                <c:pt idx="4695">
                  <c:v>4.5</c:v>
                </c:pt>
                <c:pt idx="4696">
                  <c:v>4.5</c:v>
                </c:pt>
                <c:pt idx="4697">
                  <c:v>4.5</c:v>
                </c:pt>
                <c:pt idx="4698">
                  <c:v>4.5</c:v>
                </c:pt>
                <c:pt idx="4699">
                  <c:v>4.5</c:v>
                </c:pt>
                <c:pt idx="4700">
                  <c:v>4.5</c:v>
                </c:pt>
                <c:pt idx="4701">
                  <c:v>4.5</c:v>
                </c:pt>
                <c:pt idx="4702">
                  <c:v>4.5</c:v>
                </c:pt>
                <c:pt idx="4703">
                  <c:v>4.5</c:v>
                </c:pt>
                <c:pt idx="4704">
                  <c:v>4.5</c:v>
                </c:pt>
                <c:pt idx="4705">
                  <c:v>4.5</c:v>
                </c:pt>
                <c:pt idx="4706">
                  <c:v>4.5</c:v>
                </c:pt>
                <c:pt idx="4707">
                  <c:v>4.5</c:v>
                </c:pt>
                <c:pt idx="4708">
                  <c:v>4.5</c:v>
                </c:pt>
                <c:pt idx="4709">
                  <c:v>4.5</c:v>
                </c:pt>
                <c:pt idx="4710">
                  <c:v>4.5</c:v>
                </c:pt>
                <c:pt idx="4711">
                  <c:v>4.5</c:v>
                </c:pt>
                <c:pt idx="4712">
                  <c:v>4.5</c:v>
                </c:pt>
                <c:pt idx="4713">
                  <c:v>4.5</c:v>
                </c:pt>
                <c:pt idx="4714">
                  <c:v>4.5</c:v>
                </c:pt>
                <c:pt idx="4715">
                  <c:v>4.5</c:v>
                </c:pt>
                <c:pt idx="4716">
                  <c:v>4.5</c:v>
                </c:pt>
                <c:pt idx="4717">
                  <c:v>4.5</c:v>
                </c:pt>
                <c:pt idx="4718">
                  <c:v>4.5</c:v>
                </c:pt>
                <c:pt idx="4719">
                  <c:v>4.5</c:v>
                </c:pt>
                <c:pt idx="4720">
                  <c:v>4.5</c:v>
                </c:pt>
                <c:pt idx="4721">
                  <c:v>4.5</c:v>
                </c:pt>
                <c:pt idx="4722">
                  <c:v>4.5</c:v>
                </c:pt>
                <c:pt idx="4723">
                  <c:v>4.5</c:v>
                </c:pt>
                <c:pt idx="4724">
                  <c:v>4.5</c:v>
                </c:pt>
                <c:pt idx="4725">
                  <c:v>4.5</c:v>
                </c:pt>
                <c:pt idx="4726">
                  <c:v>4.5</c:v>
                </c:pt>
                <c:pt idx="4727">
                  <c:v>4.5</c:v>
                </c:pt>
                <c:pt idx="4728">
                  <c:v>4.5</c:v>
                </c:pt>
                <c:pt idx="4729">
                  <c:v>4.5</c:v>
                </c:pt>
                <c:pt idx="4730">
                  <c:v>4.5</c:v>
                </c:pt>
                <c:pt idx="4731">
                  <c:v>4.5</c:v>
                </c:pt>
                <c:pt idx="4732">
                  <c:v>4.5</c:v>
                </c:pt>
                <c:pt idx="4733">
                  <c:v>4.5</c:v>
                </c:pt>
                <c:pt idx="4734">
                  <c:v>4.5</c:v>
                </c:pt>
                <c:pt idx="4735">
                  <c:v>4.5</c:v>
                </c:pt>
                <c:pt idx="4736">
                  <c:v>4.5</c:v>
                </c:pt>
                <c:pt idx="4737">
                  <c:v>4.5</c:v>
                </c:pt>
                <c:pt idx="4738">
                  <c:v>4.5</c:v>
                </c:pt>
                <c:pt idx="4739">
                  <c:v>4.5</c:v>
                </c:pt>
                <c:pt idx="4740">
                  <c:v>4.5</c:v>
                </c:pt>
                <c:pt idx="4741">
                  <c:v>4.5</c:v>
                </c:pt>
                <c:pt idx="4742">
                  <c:v>4.5</c:v>
                </c:pt>
                <c:pt idx="4743">
                  <c:v>4.5</c:v>
                </c:pt>
                <c:pt idx="4744">
                  <c:v>4.5</c:v>
                </c:pt>
                <c:pt idx="4745">
                  <c:v>4.5</c:v>
                </c:pt>
                <c:pt idx="4746">
                  <c:v>4.5</c:v>
                </c:pt>
                <c:pt idx="4747">
                  <c:v>4.5</c:v>
                </c:pt>
                <c:pt idx="4748">
                  <c:v>4.5</c:v>
                </c:pt>
                <c:pt idx="4749">
                  <c:v>4.5</c:v>
                </c:pt>
                <c:pt idx="4750">
                  <c:v>4.5</c:v>
                </c:pt>
                <c:pt idx="4751">
                  <c:v>4.5</c:v>
                </c:pt>
                <c:pt idx="4752">
                  <c:v>4.5</c:v>
                </c:pt>
                <c:pt idx="4753">
                  <c:v>4.5</c:v>
                </c:pt>
                <c:pt idx="4754">
                  <c:v>4.5</c:v>
                </c:pt>
                <c:pt idx="4755">
                  <c:v>4.5</c:v>
                </c:pt>
                <c:pt idx="4756">
                  <c:v>4.5</c:v>
                </c:pt>
                <c:pt idx="4757">
                  <c:v>4.5</c:v>
                </c:pt>
                <c:pt idx="4758">
                  <c:v>4.5</c:v>
                </c:pt>
                <c:pt idx="4759">
                  <c:v>4.5</c:v>
                </c:pt>
                <c:pt idx="4760">
                  <c:v>4.5</c:v>
                </c:pt>
                <c:pt idx="4761">
                  <c:v>4.5</c:v>
                </c:pt>
                <c:pt idx="4762">
                  <c:v>4.5</c:v>
                </c:pt>
                <c:pt idx="4763">
                  <c:v>4.5</c:v>
                </c:pt>
                <c:pt idx="4764">
                  <c:v>4.5</c:v>
                </c:pt>
                <c:pt idx="4765">
                  <c:v>4.5</c:v>
                </c:pt>
                <c:pt idx="4766">
                  <c:v>4.5</c:v>
                </c:pt>
                <c:pt idx="4767">
                  <c:v>4.5</c:v>
                </c:pt>
                <c:pt idx="4768">
                  <c:v>4.5</c:v>
                </c:pt>
                <c:pt idx="4769">
                  <c:v>4.5</c:v>
                </c:pt>
                <c:pt idx="4770">
                  <c:v>4.5</c:v>
                </c:pt>
                <c:pt idx="4771">
                  <c:v>4.5</c:v>
                </c:pt>
                <c:pt idx="4772">
                  <c:v>4.5</c:v>
                </c:pt>
                <c:pt idx="4773">
                  <c:v>4.5</c:v>
                </c:pt>
                <c:pt idx="4774">
                  <c:v>4.5</c:v>
                </c:pt>
                <c:pt idx="4775">
                  <c:v>4.5</c:v>
                </c:pt>
                <c:pt idx="4776">
                  <c:v>4.5</c:v>
                </c:pt>
                <c:pt idx="4777">
                  <c:v>4.5</c:v>
                </c:pt>
                <c:pt idx="4778">
                  <c:v>4.5</c:v>
                </c:pt>
                <c:pt idx="4779">
                  <c:v>4.5</c:v>
                </c:pt>
                <c:pt idx="4780">
                  <c:v>4.5</c:v>
                </c:pt>
                <c:pt idx="4781">
                  <c:v>4.5</c:v>
                </c:pt>
                <c:pt idx="4782">
                  <c:v>4.5</c:v>
                </c:pt>
                <c:pt idx="4783">
                  <c:v>4.5</c:v>
                </c:pt>
                <c:pt idx="4784">
                  <c:v>4.5</c:v>
                </c:pt>
                <c:pt idx="4785">
                  <c:v>4.5</c:v>
                </c:pt>
                <c:pt idx="4786">
                  <c:v>4.5</c:v>
                </c:pt>
                <c:pt idx="4787">
                  <c:v>4.5</c:v>
                </c:pt>
                <c:pt idx="4788">
                  <c:v>4.5</c:v>
                </c:pt>
                <c:pt idx="4789">
                  <c:v>4.5</c:v>
                </c:pt>
                <c:pt idx="4790">
                  <c:v>4.5</c:v>
                </c:pt>
                <c:pt idx="4791">
                  <c:v>4.5</c:v>
                </c:pt>
                <c:pt idx="4792">
                  <c:v>4.5</c:v>
                </c:pt>
                <c:pt idx="4793">
                  <c:v>4.5</c:v>
                </c:pt>
                <c:pt idx="4794">
                  <c:v>4.5</c:v>
                </c:pt>
                <c:pt idx="4795">
                  <c:v>4.5</c:v>
                </c:pt>
                <c:pt idx="4796">
                  <c:v>4.5</c:v>
                </c:pt>
                <c:pt idx="4797">
                  <c:v>4.5</c:v>
                </c:pt>
                <c:pt idx="4798">
                  <c:v>4.5</c:v>
                </c:pt>
                <c:pt idx="4799">
                  <c:v>4.5</c:v>
                </c:pt>
                <c:pt idx="4800">
                  <c:v>4.5</c:v>
                </c:pt>
                <c:pt idx="4801">
                  <c:v>4.5</c:v>
                </c:pt>
                <c:pt idx="4802">
                  <c:v>4.5</c:v>
                </c:pt>
                <c:pt idx="4803">
                  <c:v>4.5</c:v>
                </c:pt>
                <c:pt idx="4804">
                  <c:v>4.5</c:v>
                </c:pt>
                <c:pt idx="4805">
                  <c:v>4.5</c:v>
                </c:pt>
                <c:pt idx="4806">
                  <c:v>4.5</c:v>
                </c:pt>
                <c:pt idx="4807">
                  <c:v>4.5</c:v>
                </c:pt>
                <c:pt idx="4808">
                  <c:v>4.5</c:v>
                </c:pt>
                <c:pt idx="4809">
                  <c:v>4.5</c:v>
                </c:pt>
                <c:pt idx="4810">
                  <c:v>4.5</c:v>
                </c:pt>
                <c:pt idx="4811">
                  <c:v>4.5</c:v>
                </c:pt>
                <c:pt idx="4812">
                  <c:v>4.5</c:v>
                </c:pt>
                <c:pt idx="4813">
                  <c:v>4.5</c:v>
                </c:pt>
                <c:pt idx="4814">
                  <c:v>4.5</c:v>
                </c:pt>
                <c:pt idx="4815">
                  <c:v>4.5</c:v>
                </c:pt>
                <c:pt idx="4816">
                  <c:v>4.5</c:v>
                </c:pt>
                <c:pt idx="4817">
                  <c:v>4.5</c:v>
                </c:pt>
                <c:pt idx="4818">
                  <c:v>4.5</c:v>
                </c:pt>
                <c:pt idx="4819">
                  <c:v>4.5</c:v>
                </c:pt>
                <c:pt idx="4820">
                  <c:v>4.5</c:v>
                </c:pt>
                <c:pt idx="4821">
                  <c:v>4.5</c:v>
                </c:pt>
                <c:pt idx="4822">
                  <c:v>4.5</c:v>
                </c:pt>
                <c:pt idx="4823">
                  <c:v>4.5</c:v>
                </c:pt>
                <c:pt idx="4824">
                  <c:v>4.5</c:v>
                </c:pt>
                <c:pt idx="4825">
                  <c:v>4.5</c:v>
                </c:pt>
                <c:pt idx="4826">
                  <c:v>4.5</c:v>
                </c:pt>
                <c:pt idx="4827">
                  <c:v>4.5</c:v>
                </c:pt>
                <c:pt idx="4828">
                  <c:v>4.5</c:v>
                </c:pt>
                <c:pt idx="4829">
                  <c:v>4.5</c:v>
                </c:pt>
                <c:pt idx="4830">
                  <c:v>4.5</c:v>
                </c:pt>
                <c:pt idx="4831">
                  <c:v>4.5</c:v>
                </c:pt>
                <c:pt idx="4832">
                  <c:v>4.5</c:v>
                </c:pt>
                <c:pt idx="4833">
                  <c:v>4.5</c:v>
                </c:pt>
                <c:pt idx="4834">
                  <c:v>4.5</c:v>
                </c:pt>
                <c:pt idx="4835">
                  <c:v>4.5</c:v>
                </c:pt>
                <c:pt idx="4836">
                  <c:v>4.5</c:v>
                </c:pt>
                <c:pt idx="4837">
                  <c:v>4.5</c:v>
                </c:pt>
                <c:pt idx="4838">
                  <c:v>4.5</c:v>
                </c:pt>
                <c:pt idx="4839">
                  <c:v>4.5</c:v>
                </c:pt>
                <c:pt idx="4840">
                  <c:v>4.5</c:v>
                </c:pt>
                <c:pt idx="4841">
                  <c:v>4.5</c:v>
                </c:pt>
                <c:pt idx="4842">
                  <c:v>4.5</c:v>
                </c:pt>
                <c:pt idx="4843">
                  <c:v>4.5</c:v>
                </c:pt>
                <c:pt idx="4844">
                  <c:v>4.5</c:v>
                </c:pt>
                <c:pt idx="4845">
                  <c:v>4.5</c:v>
                </c:pt>
                <c:pt idx="4846">
                  <c:v>4.5</c:v>
                </c:pt>
                <c:pt idx="4847">
                  <c:v>4.5</c:v>
                </c:pt>
                <c:pt idx="4848">
                  <c:v>4.5</c:v>
                </c:pt>
                <c:pt idx="4849">
                  <c:v>4.5</c:v>
                </c:pt>
                <c:pt idx="4850">
                  <c:v>4.5</c:v>
                </c:pt>
                <c:pt idx="4851">
                  <c:v>4.5</c:v>
                </c:pt>
                <c:pt idx="4852">
                  <c:v>4.5</c:v>
                </c:pt>
                <c:pt idx="4853">
                  <c:v>4.5</c:v>
                </c:pt>
                <c:pt idx="4854">
                  <c:v>4.5</c:v>
                </c:pt>
                <c:pt idx="4855">
                  <c:v>4.5</c:v>
                </c:pt>
                <c:pt idx="4856">
                  <c:v>4.5</c:v>
                </c:pt>
                <c:pt idx="4857">
                  <c:v>4.5</c:v>
                </c:pt>
                <c:pt idx="4858">
                  <c:v>4.5</c:v>
                </c:pt>
                <c:pt idx="4859">
                  <c:v>4.5</c:v>
                </c:pt>
                <c:pt idx="4860">
                  <c:v>4.5</c:v>
                </c:pt>
                <c:pt idx="4861">
                  <c:v>4.5</c:v>
                </c:pt>
                <c:pt idx="4862">
                  <c:v>4.5</c:v>
                </c:pt>
                <c:pt idx="4863">
                  <c:v>4.5</c:v>
                </c:pt>
                <c:pt idx="4864">
                  <c:v>4.5</c:v>
                </c:pt>
                <c:pt idx="4865">
                  <c:v>4.5</c:v>
                </c:pt>
                <c:pt idx="4866">
                  <c:v>4.5</c:v>
                </c:pt>
                <c:pt idx="4867">
                  <c:v>4.5</c:v>
                </c:pt>
                <c:pt idx="4868">
                  <c:v>4.5</c:v>
                </c:pt>
                <c:pt idx="4869">
                  <c:v>4.5</c:v>
                </c:pt>
                <c:pt idx="4870">
                  <c:v>4.5</c:v>
                </c:pt>
                <c:pt idx="4871">
                  <c:v>4.5</c:v>
                </c:pt>
                <c:pt idx="4872">
                  <c:v>4.5</c:v>
                </c:pt>
                <c:pt idx="4873">
                  <c:v>4.5</c:v>
                </c:pt>
                <c:pt idx="4874">
                  <c:v>4.5</c:v>
                </c:pt>
                <c:pt idx="4875">
                  <c:v>4.5</c:v>
                </c:pt>
                <c:pt idx="4876">
                  <c:v>4.5</c:v>
                </c:pt>
                <c:pt idx="4877">
                  <c:v>4.5</c:v>
                </c:pt>
                <c:pt idx="4878">
                  <c:v>4.5</c:v>
                </c:pt>
                <c:pt idx="4879">
                  <c:v>4.5</c:v>
                </c:pt>
                <c:pt idx="4880">
                  <c:v>4.5</c:v>
                </c:pt>
                <c:pt idx="4881">
                  <c:v>4.5</c:v>
                </c:pt>
                <c:pt idx="4882">
                  <c:v>4.5</c:v>
                </c:pt>
                <c:pt idx="4883">
                  <c:v>4.5</c:v>
                </c:pt>
                <c:pt idx="4884">
                  <c:v>4.5</c:v>
                </c:pt>
                <c:pt idx="4885">
                  <c:v>4.5</c:v>
                </c:pt>
                <c:pt idx="4886">
                  <c:v>4.5</c:v>
                </c:pt>
                <c:pt idx="4887">
                  <c:v>4.5</c:v>
                </c:pt>
                <c:pt idx="4888">
                  <c:v>4.5</c:v>
                </c:pt>
                <c:pt idx="4889">
                  <c:v>4.5</c:v>
                </c:pt>
                <c:pt idx="4890">
                  <c:v>4.5</c:v>
                </c:pt>
                <c:pt idx="4891">
                  <c:v>4.5</c:v>
                </c:pt>
                <c:pt idx="4892">
                  <c:v>4.5</c:v>
                </c:pt>
                <c:pt idx="4893">
                  <c:v>4.5</c:v>
                </c:pt>
                <c:pt idx="4894">
                  <c:v>4.5</c:v>
                </c:pt>
                <c:pt idx="4895">
                  <c:v>4.5</c:v>
                </c:pt>
                <c:pt idx="4896">
                  <c:v>4.5</c:v>
                </c:pt>
                <c:pt idx="4897">
                  <c:v>4.5</c:v>
                </c:pt>
                <c:pt idx="4898">
                  <c:v>4.5</c:v>
                </c:pt>
                <c:pt idx="4899">
                  <c:v>4.5</c:v>
                </c:pt>
                <c:pt idx="4900">
                  <c:v>4.5</c:v>
                </c:pt>
                <c:pt idx="4901">
                  <c:v>4.5</c:v>
                </c:pt>
                <c:pt idx="4902">
                  <c:v>4.5</c:v>
                </c:pt>
                <c:pt idx="4903">
                  <c:v>4.5</c:v>
                </c:pt>
                <c:pt idx="4904">
                  <c:v>4.5</c:v>
                </c:pt>
                <c:pt idx="4905">
                  <c:v>4.5</c:v>
                </c:pt>
                <c:pt idx="4906">
                  <c:v>4.5</c:v>
                </c:pt>
                <c:pt idx="4907">
                  <c:v>4.5</c:v>
                </c:pt>
                <c:pt idx="4908">
                  <c:v>4.5</c:v>
                </c:pt>
                <c:pt idx="4909">
                  <c:v>4.5</c:v>
                </c:pt>
                <c:pt idx="4910">
                  <c:v>4.5</c:v>
                </c:pt>
                <c:pt idx="4911">
                  <c:v>4.5</c:v>
                </c:pt>
                <c:pt idx="4912">
                  <c:v>4.5</c:v>
                </c:pt>
                <c:pt idx="4913">
                  <c:v>4.5</c:v>
                </c:pt>
                <c:pt idx="4914">
                  <c:v>4.5</c:v>
                </c:pt>
                <c:pt idx="4915">
                  <c:v>4.5</c:v>
                </c:pt>
                <c:pt idx="4916">
                  <c:v>4.5</c:v>
                </c:pt>
                <c:pt idx="4917">
                  <c:v>4.5</c:v>
                </c:pt>
                <c:pt idx="4918">
                  <c:v>4.5</c:v>
                </c:pt>
                <c:pt idx="4919">
                  <c:v>4.5</c:v>
                </c:pt>
                <c:pt idx="4920">
                  <c:v>4.5</c:v>
                </c:pt>
                <c:pt idx="4921">
                  <c:v>4.5</c:v>
                </c:pt>
                <c:pt idx="4922">
                  <c:v>4.5</c:v>
                </c:pt>
                <c:pt idx="4923">
                  <c:v>4.5</c:v>
                </c:pt>
                <c:pt idx="4924">
                  <c:v>4.5</c:v>
                </c:pt>
                <c:pt idx="4925">
                  <c:v>4.5</c:v>
                </c:pt>
                <c:pt idx="4926">
                  <c:v>4.5</c:v>
                </c:pt>
                <c:pt idx="4927">
                  <c:v>4.5</c:v>
                </c:pt>
                <c:pt idx="4928">
                  <c:v>4.5</c:v>
                </c:pt>
                <c:pt idx="4929">
                  <c:v>4.5</c:v>
                </c:pt>
                <c:pt idx="4930">
                  <c:v>4.5</c:v>
                </c:pt>
                <c:pt idx="4931">
                  <c:v>4.5</c:v>
                </c:pt>
                <c:pt idx="4932">
                  <c:v>4.5</c:v>
                </c:pt>
                <c:pt idx="4933">
                  <c:v>4.5</c:v>
                </c:pt>
                <c:pt idx="4934">
                  <c:v>4.5</c:v>
                </c:pt>
                <c:pt idx="4935">
                  <c:v>4.5</c:v>
                </c:pt>
                <c:pt idx="4936">
                  <c:v>4.5</c:v>
                </c:pt>
                <c:pt idx="4937">
                  <c:v>4.5</c:v>
                </c:pt>
                <c:pt idx="4938">
                  <c:v>4.5</c:v>
                </c:pt>
                <c:pt idx="4939">
                  <c:v>4.5</c:v>
                </c:pt>
                <c:pt idx="4940">
                  <c:v>4.5</c:v>
                </c:pt>
                <c:pt idx="4941">
                  <c:v>4.5</c:v>
                </c:pt>
                <c:pt idx="4942">
                  <c:v>4.5</c:v>
                </c:pt>
                <c:pt idx="4943">
                  <c:v>4.5</c:v>
                </c:pt>
                <c:pt idx="4944">
                  <c:v>4.5</c:v>
                </c:pt>
                <c:pt idx="4945">
                  <c:v>4.5</c:v>
                </c:pt>
                <c:pt idx="4946">
                  <c:v>4.5</c:v>
                </c:pt>
                <c:pt idx="4947">
                  <c:v>4.5</c:v>
                </c:pt>
                <c:pt idx="4948">
                  <c:v>4.5</c:v>
                </c:pt>
                <c:pt idx="4949">
                  <c:v>4.5</c:v>
                </c:pt>
                <c:pt idx="4950">
                  <c:v>4.5</c:v>
                </c:pt>
                <c:pt idx="4951">
                  <c:v>4.5</c:v>
                </c:pt>
                <c:pt idx="4952">
                  <c:v>4.5</c:v>
                </c:pt>
                <c:pt idx="4953">
                  <c:v>4.5</c:v>
                </c:pt>
                <c:pt idx="4954">
                  <c:v>4.5</c:v>
                </c:pt>
                <c:pt idx="4955">
                  <c:v>4.5</c:v>
                </c:pt>
                <c:pt idx="4956">
                  <c:v>4.5</c:v>
                </c:pt>
                <c:pt idx="4957">
                  <c:v>4.5</c:v>
                </c:pt>
                <c:pt idx="4958">
                  <c:v>4.5</c:v>
                </c:pt>
                <c:pt idx="4959">
                  <c:v>4.5</c:v>
                </c:pt>
                <c:pt idx="4960">
                  <c:v>4.5</c:v>
                </c:pt>
                <c:pt idx="4961">
                  <c:v>4.5</c:v>
                </c:pt>
                <c:pt idx="4962">
                  <c:v>4.5</c:v>
                </c:pt>
                <c:pt idx="4963">
                  <c:v>4.5</c:v>
                </c:pt>
                <c:pt idx="4964">
                  <c:v>4.5</c:v>
                </c:pt>
                <c:pt idx="4965">
                  <c:v>4.5</c:v>
                </c:pt>
                <c:pt idx="4966">
                  <c:v>4.5</c:v>
                </c:pt>
                <c:pt idx="4967">
                  <c:v>4.5</c:v>
                </c:pt>
                <c:pt idx="4968">
                  <c:v>4.5</c:v>
                </c:pt>
                <c:pt idx="4969">
                  <c:v>4.5</c:v>
                </c:pt>
                <c:pt idx="4970">
                  <c:v>4.5</c:v>
                </c:pt>
                <c:pt idx="4971">
                  <c:v>4.5</c:v>
                </c:pt>
                <c:pt idx="4972">
                  <c:v>4.5</c:v>
                </c:pt>
                <c:pt idx="4973">
                  <c:v>4.5</c:v>
                </c:pt>
                <c:pt idx="4974">
                  <c:v>4.5</c:v>
                </c:pt>
                <c:pt idx="4975">
                  <c:v>4.5</c:v>
                </c:pt>
                <c:pt idx="4976">
                  <c:v>4.5</c:v>
                </c:pt>
                <c:pt idx="4977">
                  <c:v>4.5</c:v>
                </c:pt>
                <c:pt idx="4978">
                  <c:v>4.5</c:v>
                </c:pt>
                <c:pt idx="4979">
                  <c:v>4.5</c:v>
                </c:pt>
                <c:pt idx="4980">
                  <c:v>4.5</c:v>
                </c:pt>
                <c:pt idx="4981">
                  <c:v>4.5</c:v>
                </c:pt>
                <c:pt idx="4982">
                  <c:v>4.5</c:v>
                </c:pt>
                <c:pt idx="4983">
                  <c:v>4.5</c:v>
                </c:pt>
                <c:pt idx="4984">
                  <c:v>4.5</c:v>
                </c:pt>
                <c:pt idx="4985">
                  <c:v>4.5</c:v>
                </c:pt>
                <c:pt idx="4986">
                  <c:v>4.5</c:v>
                </c:pt>
                <c:pt idx="4987">
                  <c:v>4.5</c:v>
                </c:pt>
                <c:pt idx="4988">
                  <c:v>4.5</c:v>
                </c:pt>
                <c:pt idx="4989">
                  <c:v>4.5</c:v>
                </c:pt>
                <c:pt idx="4990">
                  <c:v>4.5</c:v>
                </c:pt>
                <c:pt idx="4991">
                  <c:v>4.5</c:v>
                </c:pt>
                <c:pt idx="4992">
                  <c:v>4.5</c:v>
                </c:pt>
                <c:pt idx="4993">
                  <c:v>4.5</c:v>
                </c:pt>
                <c:pt idx="4994">
                  <c:v>4.5</c:v>
                </c:pt>
                <c:pt idx="4995">
                  <c:v>4.5</c:v>
                </c:pt>
                <c:pt idx="4996">
                  <c:v>4.5</c:v>
                </c:pt>
                <c:pt idx="4997">
                  <c:v>4.5</c:v>
                </c:pt>
                <c:pt idx="4998">
                  <c:v>4.5</c:v>
                </c:pt>
                <c:pt idx="4999">
                  <c:v>4.5</c:v>
                </c:pt>
                <c:pt idx="5000">
                  <c:v>4.5</c:v>
                </c:pt>
                <c:pt idx="5001">
                  <c:v>4.5</c:v>
                </c:pt>
                <c:pt idx="5002">
                  <c:v>4.5</c:v>
                </c:pt>
                <c:pt idx="5003">
                  <c:v>4.5</c:v>
                </c:pt>
                <c:pt idx="5004">
                  <c:v>4.5</c:v>
                </c:pt>
                <c:pt idx="5005">
                  <c:v>4.5</c:v>
                </c:pt>
                <c:pt idx="5006">
                  <c:v>4.5</c:v>
                </c:pt>
                <c:pt idx="5007">
                  <c:v>4.5</c:v>
                </c:pt>
                <c:pt idx="5008">
                  <c:v>4.5</c:v>
                </c:pt>
                <c:pt idx="5009">
                  <c:v>4.5</c:v>
                </c:pt>
                <c:pt idx="5010">
                  <c:v>4.5</c:v>
                </c:pt>
                <c:pt idx="5011">
                  <c:v>4.5</c:v>
                </c:pt>
                <c:pt idx="5012">
                  <c:v>4.5</c:v>
                </c:pt>
                <c:pt idx="5013">
                  <c:v>4.5</c:v>
                </c:pt>
                <c:pt idx="5014">
                  <c:v>4.5</c:v>
                </c:pt>
                <c:pt idx="5015">
                  <c:v>4.5</c:v>
                </c:pt>
                <c:pt idx="5016">
                  <c:v>4.5</c:v>
                </c:pt>
                <c:pt idx="5017">
                  <c:v>4.5</c:v>
                </c:pt>
                <c:pt idx="5018">
                  <c:v>4.5</c:v>
                </c:pt>
                <c:pt idx="5019">
                  <c:v>4.5</c:v>
                </c:pt>
                <c:pt idx="5020">
                  <c:v>4.5</c:v>
                </c:pt>
                <c:pt idx="5021">
                  <c:v>4.5</c:v>
                </c:pt>
                <c:pt idx="5022">
                  <c:v>4.5</c:v>
                </c:pt>
                <c:pt idx="5023">
                  <c:v>4.5</c:v>
                </c:pt>
                <c:pt idx="5024">
                  <c:v>4.5</c:v>
                </c:pt>
                <c:pt idx="5025">
                  <c:v>4.5</c:v>
                </c:pt>
                <c:pt idx="5026">
                  <c:v>4.5</c:v>
                </c:pt>
                <c:pt idx="5027">
                  <c:v>4.5</c:v>
                </c:pt>
                <c:pt idx="5028">
                  <c:v>4.5</c:v>
                </c:pt>
                <c:pt idx="5029">
                  <c:v>4.5</c:v>
                </c:pt>
                <c:pt idx="5030">
                  <c:v>4.5</c:v>
                </c:pt>
                <c:pt idx="5031">
                  <c:v>4.5</c:v>
                </c:pt>
                <c:pt idx="5032">
                  <c:v>4.5</c:v>
                </c:pt>
                <c:pt idx="5033">
                  <c:v>4.5</c:v>
                </c:pt>
                <c:pt idx="5034">
                  <c:v>4.5</c:v>
                </c:pt>
                <c:pt idx="5035">
                  <c:v>4.5</c:v>
                </c:pt>
                <c:pt idx="5036">
                  <c:v>4.5</c:v>
                </c:pt>
                <c:pt idx="5037">
                  <c:v>4.5</c:v>
                </c:pt>
                <c:pt idx="5038">
                  <c:v>4.5</c:v>
                </c:pt>
                <c:pt idx="5039">
                  <c:v>4.5</c:v>
                </c:pt>
                <c:pt idx="5040">
                  <c:v>4.5</c:v>
                </c:pt>
                <c:pt idx="5041">
                  <c:v>4.5</c:v>
                </c:pt>
                <c:pt idx="5042">
                  <c:v>4.5</c:v>
                </c:pt>
                <c:pt idx="5043">
                  <c:v>4.5</c:v>
                </c:pt>
                <c:pt idx="5044">
                  <c:v>4.5</c:v>
                </c:pt>
                <c:pt idx="5045">
                  <c:v>4.5</c:v>
                </c:pt>
                <c:pt idx="5046">
                  <c:v>4.5</c:v>
                </c:pt>
                <c:pt idx="5047">
                  <c:v>4.5</c:v>
                </c:pt>
                <c:pt idx="5048">
                  <c:v>4.5</c:v>
                </c:pt>
                <c:pt idx="5049">
                  <c:v>4.5</c:v>
                </c:pt>
                <c:pt idx="5050">
                  <c:v>4.5</c:v>
                </c:pt>
                <c:pt idx="5051">
                  <c:v>4.5</c:v>
                </c:pt>
                <c:pt idx="5052">
                  <c:v>4.5</c:v>
                </c:pt>
                <c:pt idx="5053">
                  <c:v>4.5</c:v>
                </c:pt>
                <c:pt idx="5054">
                  <c:v>4.5</c:v>
                </c:pt>
                <c:pt idx="5055">
                  <c:v>4.5</c:v>
                </c:pt>
                <c:pt idx="5056">
                  <c:v>4.5</c:v>
                </c:pt>
                <c:pt idx="5057">
                  <c:v>4.5</c:v>
                </c:pt>
                <c:pt idx="5058">
                  <c:v>4.5</c:v>
                </c:pt>
                <c:pt idx="5059">
                  <c:v>4.5</c:v>
                </c:pt>
                <c:pt idx="5060">
                  <c:v>4.5</c:v>
                </c:pt>
                <c:pt idx="5061">
                  <c:v>4.5</c:v>
                </c:pt>
                <c:pt idx="5062">
                  <c:v>4.5</c:v>
                </c:pt>
                <c:pt idx="5063">
                  <c:v>4.5</c:v>
                </c:pt>
                <c:pt idx="5064">
                  <c:v>4.5</c:v>
                </c:pt>
                <c:pt idx="5065">
                  <c:v>4.5</c:v>
                </c:pt>
                <c:pt idx="5066">
                  <c:v>4.5</c:v>
                </c:pt>
                <c:pt idx="5067">
                  <c:v>4.5</c:v>
                </c:pt>
                <c:pt idx="5068">
                  <c:v>4.5</c:v>
                </c:pt>
                <c:pt idx="5069">
                  <c:v>4.5</c:v>
                </c:pt>
                <c:pt idx="5070">
                  <c:v>4.5</c:v>
                </c:pt>
                <c:pt idx="5071">
                  <c:v>4.5</c:v>
                </c:pt>
                <c:pt idx="5072">
                  <c:v>4.5</c:v>
                </c:pt>
                <c:pt idx="5073">
                  <c:v>4.5</c:v>
                </c:pt>
                <c:pt idx="5074">
                  <c:v>4.5</c:v>
                </c:pt>
                <c:pt idx="5075">
                  <c:v>4.5</c:v>
                </c:pt>
                <c:pt idx="5076">
                  <c:v>4.5</c:v>
                </c:pt>
                <c:pt idx="5077">
                  <c:v>4.5</c:v>
                </c:pt>
                <c:pt idx="5078">
                  <c:v>4.5</c:v>
                </c:pt>
                <c:pt idx="5079">
                  <c:v>4.5</c:v>
                </c:pt>
                <c:pt idx="5080">
                  <c:v>4.5</c:v>
                </c:pt>
                <c:pt idx="5081">
                  <c:v>4.5</c:v>
                </c:pt>
                <c:pt idx="5082">
                  <c:v>4.5</c:v>
                </c:pt>
                <c:pt idx="5083">
                  <c:v>4.5</c:v>
                </c:pt>
                <c:pt idx="5084">
                  <c:v>4.5</c:v>
                </c:pt>
                <c:pt idx="5085">
                  <c:v>4.5</c:v>
                </c:pt>
                <c:pt idx="5086">
                  <c:v>4.5</c:v>
                </c:pt>
                <c:pt idx="5087">
                  <c:v>4.5</c:v>
                </c:pt>
                <c:pt idx="5088">
                  <c:v>4.5</c:v>
                </c:pt>
                <c:pt idx="5089">
                  <c:v>4.5</c:v>
                </c:pt>
                <c:pt idx="5090">
                  <c:v>4.5</c:v>
                </c:pt>
                <c:pt idx="5091">
                  <c:v>4.5</c:v>
                </c:pt>
                <c:pt idx="5092">
                  <c:v>4.5</c:v>
                </c:pt>
                <c:pt idx="5093">
                  <c:v>4.5</c:v>
                </c:pt>
                <c:pt idx="5094">
                  <c:v>4.5</c:v>
                </c:pt>
                <c:pt idx="5095">
                  <c:v>4.5</c:v>
                </c:pt>
                <c:pt idx="5096">
                  <c:v>4.5</c:v>
                </c:pt>
                <c:pt idx="5097">
                  <c:v>4.5</c:v>
                </c:pt>
                <c:pt idx="5098">
                  <c:v>4.5</c:v>
                </c:pt>
                <c:pt idx="5099">
                  <c:v>4.5</c:v>
                </c:pt>
                <c:pt idx="5100">
                  <c:v>4.5</c:v>
                </c:pt>
                <c:pt idx="5101">
                  <c:v>4.5</c:v>
                </c:pt>
                <c:pt idx="5102">
                  <c:v>4.5</c:v>
                </c:pt>
                <c:pt idx="5103">
                  <c:v>4.5</c:v>
                </c:pt>
                <c:pt idx="5104">
                  <c:v>4.5</c:v>
                </c:pt>
                <c:pt idx="5105">
                  <c:v>4.5</c:v>
                </c:pt>
                <c:pt idx="5106">
                  <c:v>4.5</c:v>
                </c:pt>
                <c:pt idx="5107">
                  <c:v>4.5</c:v>
                </c:pt>
                <c:pt idx="5108">
                  <c:v>4.5</c:v>
                </c:pt>
                <c:pt idx="5109">
                  <c:v>4.5</c:v>
                </c:pt>
                <c:pt idx="5110">
                  <c:v>4.5</c:v>
                </c:pt>
                <c:pt idx="5111">
                  <c:v>4.5</c:v>
                </c:pt>
                <c:pt idx="5112">
                  <c:v>4.5</c:v>
                </c:pt>
                <c:pt idx="5113">
                  <c:v>4.5</c:v>
                </c:pt>
                <c:pt idx="5114">
                  <c:v>4.5</c:v>
                </c:pt>
                <c:pt idx="5115">
                  <c:v>4.5</c:v>
                </c:pt>
                <c:pt idx="5116">
                  <c:v>4.5</c:v>
                </c:pt>
                <c:pt idx="5117">
                  <c:v>4.5</c:v>
                </c:pt>
                <c:pt idx="5118">
                  <c:v>4.5</c:v>
                </c:pt>
                <c:pt idx="5119">
                  <c:v>4.5</c:v>
                </c:pt>
                <c:pt idx="5120">
                  <c:v>4.5</c:v>
                </c:pt>
                <c:pt idx="5121">
                  <c:v>4.5</c:v>
                </c:pt>
                <c:pt idx="5122">
                  <c:v>4.5</c:v>
                </c:pt>
                <c:pt idx="5123">
                  <c:v>4.5</c:v>
                </c:pt>
                <c:pt idx="5124">
                  <c:v>4.5</c:v>
                </c:pt>
                <c:pt idx="5125">
                  <c:v>4.5</c:v>
                </c:pt>
                <c:pt idx="5126">
                  <c:v>4.5</c:v>
                </c:pt>
                <c:pt idx="5127">
                  <c:v>4.5</c:v>
                </c:pt>
                <c:pt idx="5128">
                  <c:v>4.5</c:v>
                </c:pt>
                <c:pt idx="5129">
                  <c:v>4.5</c:v>
                </c:pt>
                <c:pt idx="5130">
                  <c:v>4.5</c:v>
                </c:pt>
                <c:pt idx="5131">
                  <c:v>4.5</c:v>
                </c:pt>
                <c:pt idx="5132">
                  <c:v>4.5</c:v>
                </c:pt>
                <c:pt idx="5133">
                  <c:v>4.5</c:v>
                </c:pt>
                <c:pt idx="5134">
                  <c:v>4.5</c:v>
                </c:pt>
                <c:pt idx="5135">
                  <c:v>4.5</c:v>
                </c:pt>
                <c:pt idx="5136">
                  <c:v>4.5</c:v>
                </c:pt>
                <c:pt idx="5137">
                  <c:v>4.5</c:v>
                </c:pt>
                <c:pt idx="5138">
                  <c:v>4.5</c:v>
                </c:pt>
                <c:pt idx="5139">
                  <c:v>4.5</c:v>
                </c:pt>
                <c:pt idx="5140">
                  <c:v>4.5</c:v>
                </c:pt>
                <c:pt idx="5141">
                  <c:v>4.5</c:v>
                </c:pt>
                <c:pt idx="5142">
                  <c:v>4.5</c:v>
                </c:pt>
                <c:pt idx="5143">
                  <c:v>4.5</c:v>
                </c:pt>
                <c:pt idx="5144">
                  <c:v>4.5</c:v>
                </c:pt>
                <c:pt idx="5145">
                  <c:v>4.5</c:v>
                </c:pt>
                <c:pt idx="5146">
                  <c:v>4.5</c:v>
                </c:pt>
                <c:pt idx="5147">
                  <c:v>4.5</c:v>
                </c:pt>
                <c:pt idx="5148">
                  <c:v>4.5</c:v>
                </c:pt>
                <c:pt idx="5149">
                  <c:v>4.5</c:v>
                </c:pt>
                <c:pt idx="5150">
                  <c:v>4.5</c:v>
                </c:pt>
                <c:pt idx="5151">
                  <c:v>4.5</c:v>
                </c:pt>
                <c:pt idx="5152">
                  <c:v>4.5</c:v>
                </c:pt>
                <c:pt idx="5153">
                  <c:v>4.5</c:v>
                </c:pt>
                <c:pt idx="5154">
                  <c:v>4.5</c:v>
                </c:pt>
                <c:pt idx="5155">
                  <c:v>4.5</c:v>
                </c:pt>
                <c:pt idx="5156">
                  <c:v>4.5</c:v>
                </c:pt>
                <c:pt idx="5157">
                  <c:v>4.5</c:v>
                </c:pt>
                <c:pt idx="5158">
                  <c:v>4.5</c:v>
                </c:pt>
                <c:pt idx="5159">
                  <c:v>4.5</c:v>
                </c:pt>
                <c:pt idx="5160">
                  <c:v>4.5</c:v>
                </c:pt>
                <c:pt idx="5161">
                  <c:v>4.5</c:v>
                </c:pt>
                <c:pt idx="5162">
                  <c:v>4.5</c:v>
                </c:pt>
                <c:pt idx="5163">
                  <c:v>4.5</c:v>
                </c:pt>
                <c:pt idx="5164">
                  <c:v>4.5</c:v>
                </c:pt>
                <c:pt idx="5165">
                  <c:v>4.5</c:v>
                </c:pt>
                <c:pt idx="5166">
                  <c:v>4.5</c:v>
                </c:pt>
                <c:pt idx="5167">
                  <c:v>4.5</c:v>
                </c:pt>
                <c:pt idx="5168">
                  <c:v>4.5</c:v>
                </c:pt>
                <c:pt idx="5169">
                  <c:v>4.5</c:v>
                </c:pt>
                <c:pt idx="5170">
                  <c:v>4.5</c:v>
                </c:pt>
                <c:pt idx="5171">
                  <c:v>4.5</c:v>
                </c:pt>
                <c:pt idx="5172">
                  <c:v>4.5</c:v>
                </c:pt>
                <c:pt idx="5173">
                  <c:v>4.5</c:v>
                </c:pt>
                <c:pt idx="5174">
                  <c:v>4.5</c:v>
                </c:pt>
                <c:pt idx="5175">
                  <c:v>4.5</c:v>
                </c:pt>
                <c:pt idx="5176">
                  <c:v>4.5</c:v>
                </c:pt>
                <c:pt idx="5177">
                  <c:v>4.5</c:v>
                </c:pt>
                <c:pt idx="5178">
                  <c:v>4.5</c:v>
                </c:pt>
                <c:pt idx="5179">
                  <c:v>4.5</c:v>
                </c:pt>
                <c:pt idx="5180">
                  <c:v>4.5</c:v>
                </c:pt>
                <c:pt idx="5181">
                  <c:v>4.5</c:v>
                </c:pt>
                <c:pt idx="5182">
                  <c:v>4.5</c:v>
                </c:pt>
                <c:pt idx="5183">
                  <c:v>4.5</c:v>
                </c:pt>
                <c:pt idx="5184">
                  <c:v>4.5</c:v>
                </c:pt>
                <c:pt idx="5185">
                  <c:v>4.5</c:v>
                </c:pt>
                <c:pt idx="5186">
                  <c:v>4.5</c:v>
                </c:pt>
                <c:pt idx="5187">
                  <c:v>4.5</c:v>
                </c:pt>
                <c:pt idx="5188">
                  <c:v>4.5</c:v>
                </c:pt>
                <c:pt idx="5189">
                  <c:v>4.5</c:v>
                </c:pt>
                <c:pt idx="5190">
                  <c:v>4.5</c:v>
                </c:pt>
                <c:pt idx="5191">
                  <c:v>4.5</c:v>
                </c:pt>
                <c:pt idx="5192">
                  <c:v>4.5</c:v>
                </c:pt>
                <c:pt idx="5193">
                  <c:v>4.5</c:v>
                </c:pt>
                <c:pt idx="5194">
                  <c:v>4.5</c:v>
                </c:pt>
                <c:pt idx="5195">
                  <c:v>4.5</c:v>
                </c:pt>
                <c:pt idx="5196">
                  <c:v>4.5</c:v>
                </c:pt>
                <c:pt idx="5197">
                  <c:v>4.5</c:v>
                </c:pt>
                <c:pt idx="5198">
                  <c:v>4.5</c:v>
                </c:pt>
                <c:pt idx="5199">
                  <c:v>4.5</c:v>
                </c:pt>
                <c:pt idx="5200">
                  <c:v>4.5</c:v>
                </c:pt>
                <c:pt idx="5201">
                  <c:v>4.5</c:v>
                </c:pt>
                <c:pt idx="5202">
                  <c:v>4.5</c:v>
                </c:pt>
                <c:pt idx="5203">
                  <c:v>4.5</c:v>
                </c:pt>
                <c:pt idx="5204">
                  <c:v>4.5</c:v>
                </c:pt>
                <c:pt idx="5205">
                  <c:v>4.5</c:v>
                </c:pt>
                <c:pt idx="5206">
                  <c:v>4.5</c:v>
                </c:pt>
                <c:pt idx="5207">
                  <c:v>4.5</c:v>
                </c:pt>
                <c:pt idx="5208">
                  <c:v>4.5</c:v>
                </c:pt>
                <c:pt idx="5209">
                  <c:v>4.5</c:v>
                </c:pt>
                <c:pt idx="5210">
                  <c:v>4.5</c:v>
                </c:pt>
                <c:pt idx="5211">
                  <c:v>4.5</c:v>
                </c:pt>
                <c:pt idx="5212">
                  <c:v>4.5</c:v>
                </c:pt>
                <c:pt idx="5213">
                  <c:v>4.5</c:v>
                </c:pt>
                <c:pt idx="5214">
                  <c:v>4.5</c:v>
                </c:pt>
                <c:pt idx="5215">
                  <c:v>4.5</c:v>
                </c:pt>
                <c:pt idx="5216">
                  <c:v>4.5</c:v>
                </c:pt>
                <c:pt idx="5217">
                  <c:v>4.5</c:v>
                </c:pt>
                <c:pt idx="5218">
                  <c:v>4.5</c:v>
                </c:pt>
                <c:pt idx="5219">
                  <c:v>4.5</c:v>
                </c:pt>
                <c:pt idx="5220">
                  <c:v>4.5</c:v>
                </c:pt>
                <c:pt idx="5221">
                  <c:v>4.5</c:v>
                </c:pt>
                <c:pt idx="5222">
                  <c:v>4.5</c:v>
                </c:pt>
                <c:pt idx="5223">
                  <c:v>4.5</c:v>
                </c:pt>
                <c:pt idx="5224">
                  <c:v>4.5</c:v>
                </c:pt>
                <c:pt idx="5225">
                  <c:v>4.5</c:v>
                </c:pt>
                <c:pt idx="5226">
                  <c:v>4.5</c:v>
                </c:pt>
                <c:pt idx="5227">
                  <c:v>4.5</c:v>
                </c:pt>
                <c:pt idx="5228">
                  <c:v>4.5</c:v>
                </c:pt>
                <c:pt idx="5229">
                  <c:v>4.5</c:v>
                </c:pt>
                <c:pt idx="5230">
                  <c:v>4.5</c:v>
                </c:pt>
                <c:pt idx="5231">
                  <c:v>4.5</c:v>
                </c:pt>
                <c:pt idx="5232">
                  <c:v>4.5</c:v>
                </c:pt>
                <c:pt idx="5233">
                  <c:v>4.5</c:v>
                </c:pt>
                <c:pt idx="5234">
                  <c:v>4.5</c:v>
                </c:pt>
                <c:pt idx="5235">
                  <c:v>4.5</c:v>
                </c:pt>
                <c:pt idx="5236">
                  <c:v>4.5</c:v>
                </c:pt>
                <c:pt idx="5237">
                  <c:v>4.5</c:v>
                </c:pt>
                <c:pt idx="5238">
                  <c:v>4.5</c:v>
                </c:pt>
                <c:pt idx="5239">
                  <c:v>4.5</c:v>
                </c:pt>
                <c:pt idx="5240">
                  <c:v>4.5</c:v>
                </c:pt>
                <c:pt idx="5241">
                  <c:v>4.5</c:v>
                </c:pt>
                <c:pt idx="5242">
                  <c:v>4.5</c:v>
                </c:pt>
                <c:pt idx="5243">
                  <c:v>4.5</c:v>
                </c:pt>
                <c:pt idx="5244">
                  <c:v>4.5</c:v>
                </c:pt>
                <c:pt idx="5245">
                  <c:v>4.5</c:v>
                </c:pt>
                <c:pt idx="5246">
                  <c:v>4.5</c:v>
                </c:pt>
                <c:pt idx="5247">
                  <c:v>4.5</c:v>
                </c:pt>
                <c:pt idx="5248">
                  <c:v>4.5</c:v>
                </c:pt>
                <c:pt idx="5249">
                  <c:v>4.5</c:v>
                </c:pt>
                <c:pt idx="5250">
                  <c:v>4.5</c:v>
                </c:pt>
                <c:pt idx="5251">
                  <c:v>4.5</c:v>
                </c:pt>
                <c:pt idx="5252">
                  <c:v>4.5</c:v>
                </c:pt>
                <c:pt idx="5253">
                  <c:v>4.5</c:v>
                </c:pt>
              </c:numCache>
            </c:numRef>
          </c:xVal>
          <c:yVal>
            <c:numRef>
              <c:f>'Net Cost Cap Detailed'!$E$4:$E$5257</c:f>
              <c:numCache>
                <c:formatCode>_("$"* #,##0_);_("$"* \(#,##0\);_("$"* "-"??_);_(@_)</c:formatCode>
                <c:ptCount val="5254"/>
                <c:pt idx="0">
                  <c:v>19.971701012240075</c:v>
                </c:pt>
                <c:pt idx="1">
                  <c:v>23.901776455402342</c:v>
                </c:pt>
                <c:pt idx="2">
                  <c:v>17.516119846846603</c:v>
                </c:pt>
                <c:pt idx="3">
                  <c:v>27.208380329089842</c:v>
                </c:pt>
                <c:pt idx="4">
                  <c:v>15.692913029433161</c:v>
                </c:pt>
                <c:pt idx="5">
                  <c:v>19.136299060093751</c:v>
                </c:pt>
                <c:pt idx="6">
                  <c:v>23.134575078296873</c:v>
                </c:pt>
                <c:pt idx="7">
                  <c:v>18.189999880109376</c:v>
                </c:pt>
                <c:pt idx="8">
                  <c:v>27.563494966437499</c:v>
                </c:pt>
                <c:pt idx="9">
                  <c:v>16.303740485625223</c:v>
                </c:pt>
                <c:pt idx="10">
                  <c:v>21.264100816414061</c:v>
                </c:pt>
                <c:pt idx="11">
                  <c:v>28.099070425773441</c:v>
                </c:pt>
                <c:pt idx="12">
                  <c:v>18.679527073604152</c:v>
                </c:pt>
                <c:pt idx="13">
                  <c:v>35.792344426374989</c:v>
                </c:pt>
                <c:pt idx="14">
                  <c:v>16.772295051084413</c:v>
                </c:pt>
                <c:pt idx="15">
                  <c:v>23.947982187836363</c:v>
                </c:pt>
                <c:pt idx="16">
                  <c:v>27.661708039982177</c:v>
                </c:pt>
                <c:pt idx="17">
                  <c:v>22.772985369892911</c:v>
                </c:pt>
                <c:pt idx="18">
                  <c:v>38.289156538982425</c:v>
                </c:pt>
                <c:pt idx="19">
                  <c:v>20.74693339144336</c:v>
                </c:pt>
                <c:pt idx="20">
                  <c:v>17.196669972945987</c:v>
                </c:pt>
                <c:pt idx="21">
                  <c:v>18.391022526798899</c:v>
                </c:pt>
                <c:pt idx="22">
                  <c:v>16.367967514</c:v>
                </c:pt>
                <c:pt idx="23">
                  <c:v>21.788779679990235</c:v>
                </c:pt>
                <c:pt idx="24">
                  <c:v>14.755291618000003</c:v>
                </c:pt>
                <c:pt idx="25">
                  <c:v>19.755356061544916</c:v>
                </c:pt>
                <c:pt idx="26">
                  <c:v>21.973788251708985</c:v>
                </c:pt>
                <c:pt idx="27">
                  <c:v>17.706014147060625</c:v>
                </c:pt>
                <c:pt idx="28">
                  <c:v>24.100615560296877</c:v>
                </c:pt>
                <c:pt idx="29">
                  <c:v>15.471330853479897</c:v>
                </c:pt>
                <c:pt idx="30">
                  <c:v>16.809692976720061</c:v>
                </c:pt>
                <c:pt idx="31">
                  <c:v>18.473746199121095</c:v>
                </c:pt>
                <c:pt idx="32">
                  <c:v>15.816286412</c:v>
                </c:pt>
                <c:pt idx="33">
                  <c:v>22.16077802611014</c:v>
                </c:pt>
                <c:pt idx="34">
                  <c:v>14.988906502000003</c:v>
                </c:pt>
                <c:pt idx="35">
                  <c:v>20.89117867163182</c:v>
                </c:pt>
                <c:pt idx="36">
                  <c:v>25.930046637620528</c:v>
                </c:pt>
                <c:pt idx="37">
                  <c:v>18.542065964757814</c:v>
                </c:pt>
                <c:pt idx="38">
                  <c:v>31.573598967453123</c:v>
                </c:pt>
                <c:pt idx="39">
                  <c:v>16.301134747413112</c:v>
                </c:pt>
                <c:pt idx="40">
                  <c:v>22.270529893037338</c:v>
                </c:pt>
                <c:pt idx="41">
                  <c:v>23.521794144979427</c:v>
                </c:pt>
                <c:pt idx="42">
                  <c:v>17.570321642396877</c:v>
                </c:pt>
                <c:pt idx="43">
                  <c:v>28.280914715269528</c:v>
                </c:pt>
                <c:pt idx="44">
                  <c:v>15.504512134836123</c:v>
                </c:pt>
                <c:pt idx="45">
                  <c:v>19.697631674920405</c:v>
                </c:pt>
                <c:pt idx="46">
                  <c:v>20.061087236062836</c:v>
                </c:pt>
                <c:pt idx="47">
                  <c:v>17.923530228433311</c:v>
                </c:pt>
                <c:pt idx="48">
                  <c:v>23.17401897844859</c:v>
                </c:pt>
                <c:pt idx="49">
                  <c:v>15.245399433880898</c:v>
                </c:pt>
                <c:pt idx="50">
                  <c:v>17.696086857785335</c:v>
                </c:pt>
                <c:pt idx="51">
                  <c:v>18.963660605526677</c:v>
                </c:pt>
                <c:pt idx="52">
                  <c:v>15.964205715920034</c:v>
                </c:pt>
                <c:pt idx="53">
                  <c:v>21.99108023504834</c:v>
                </c:pt>
                <c:pt idx="54">
                  <c:v>14.891588654005256</c:v>
                </c:pt>
                <c:pt idx="55">
                  <c:v>19.237326669713418</c:v>
                </c:pt>
                <c:pt idx="56">
                  <c:v>21.019828720679687</c:v>
                </c:pt>
                <c:pt idx="57">
                  <c:v>16.675395813068523</c:v>
                </c:pt>
                <c:pt idx="58">
                  <c:v>26.194661681187497</c:v>
                </c:pt>
                <c:pt idx="59">
                  <c:v>15.476441498868654</c:v>
                </c:pt>
                <c:pt idx="60">
                  <c:v>23.826404532161444</c:v>
                </c:pt>
                <c:pt idx="61">
                  <c:v>26.147305728674802</c:v>
                </c:pt>
                <c:pt idx="62">
                  <c:v>17.951282178424076</c:v>
                </c:pt>
                <c:pt idx="63">
                  <c:v>28.937630530729006</c:v>
                </c:pt>
                <c:pt idx="64">
                  <c:v>16.393315669778985</c:v>
                </c:pt>
                <c:pt idx="65">
                  <c:v>30.911749507281257</c:v>
                </c:pt>
                <c:pt idx="66">
                  <c:v>37.265773749937502</c:v>
                </c:pt>
                <c:pt idx="67">
                  <c:v>25.438776762804682</c:v>
                </c:pt>
                <c:pt idx="68">
                  <c:v>44.259008228093755</c:v>
                </c:pt>
                <c:pt idx="69">
                  <c:v>20.415768515894534</c:v>
                </c:pt>
                <c:pt idx="70">
                  <c:v>21.424742949699702</c:v>
                </c:pt>
                <c:pt idx="71">
                  <c:v>24.139289569720699</c:v>
                </c:pt>
                <c:pt idx="72">
                  <c:v>18.726871980355686</c:v>
                </c:pt>
                <c:pt idx="73">
                  <c:v>31.898548921749999</c:v>
                </c:pt>
                <c:pt idx="74">
                  <c:v>17.972415810835937</c:v>
                </c:pt>
                <c:pt idx="75">
                  <c:v>22.25947237845703</c:v>
                </c:pt>
                <c:pt idx="76">
                  <c:v>26.148196398875005</c:v>
                </c:pt>
                <c:pt idx="77">
                  <c:v>19.002532980640318</c:v>
                </c:pt>
                <c:pt idx="78">
                  <c:v>29.307852648265623</c:v>
                </c:pt>
                <c:pt idx="79">
                  <c:v>16.214904475424866</c:v>
                </c:pt>
                <c:pt idx="80">
                  <c:v>17.783810053570804</c:v>
                </c:pt>
                <c:pt idx="81">
                  <c:v>21.781065307266751</c:v>
                </c:pt>
                <c:pt idx="82">
                  <c:v>16.712492366861035</c:v>
                </c:pt>
                <c:pt idx="83">
                  <c:v>23.866541630154298</c:v>
                </c:pt>
                <c:pt idx="84">
                  <c:v>15.471888811765247</c:v>
                </c:pt>
                <c:pt idx="85">
                  <c:v>24.041203375181638</c:v>
                </c:pt>
                <c:pt idx="86">
                  <c:v>28.1055218213125</c:v>
                </c:pt>
                <c:pt idx="87">
                  <c:v>18.621053553049805</c:v>
                </c:pt>
                <c:pt idx="88">
                  <c:v>33.240631942609376</c:v>
                </c:pt>
                <c:pt idx="89">
                  <c:v>16.972494918735702</c:v>
                </c:pt>
                <c:pt idx="90">
                  <c:v>18.267338995656345</c:v>
                </c:pt>
                <c:pt idx="91">
                  <c:v>20.550460765619142</c:v>
                </c:pt>
                <c:pt idx="92">
                  <c:v>16.365338240999268</c:v>
                </c:pt>
                <c:pt idx="93">
                  <c:v>22.970477560915633</c:v>
                </c:pt>
                <c:pt idx="94">
                  <c:v>15.685415213620745</c:v>
                </c:pt>
                <c:pt idx="95">
                  <c:v>21.763241784537602</c:v>
                </c:pt>
                <c:pt idx="96">
                  <c:v>25.136711277757815</c:v>
                </c:pt>
                <c:pt idx="97">
                  <c:v>18.479793537208433</c:v>
                </c:pt>
                <c:pt idx="98">
                  <c:v>28.126152987375001</c:v>
                </c:pt>
                <c:pt idx="99">
                  <c:v>16.018319814911024</c:v>
                </c:pt>
                <c:pt idx="100">
                  <c:v>27.133669633917425</c:v>
                </c:pt>
                <c:pt idx="101">
                  <c:v>31.944660241180667</c:v>
                </c:pt>
                <c:pt idx="102">
                  <c:v>21.816781197648439</c:v>
                </c:pt>
                <c:pt idx="103">
                  <c:v>35.187556252833716</c:v>
                </c:pt>
                <c:pt idx="104">
                  <c:v>21.163904377134276</c:v>
                </c:pt>
                <c:pt idx="105">
                  <c:v>22.30358974457031</c:v>
                </c:pt>
                <c:pt idx="106">
                  <c:v>26.366740201837395</c:v>
                </c:pt>
                <c:pt idx="107">
                  <c:v>20.314479026472092</c:v>
                </c:pt>
                <c:pt idx="108">
                  <c:v>33.221376941242191</c:v>
                </c:pt>
                <c:pt idx="109">
                  <c:v>15.571939680160549</c:v>
                </c:pt>
                <c:pt idx="110">
                  <c:v>24.554694041906249</c:v>
                </c:pt>
                <c:pt idx="111">
                  <c:v>31.356766826031254</c:v>
                </c:pt>
                <c:pt idx="112">
                  <c:v>20.589323565102259</c:v>
                </c:pt>
                <c:pt idx="113">
                  <c:v>34.655591976593747</c:v>
                </c:pt>
                <c:pt idx="114">
                  <c:v>18.935647930044436</c:v>
                </c:pt>
                <c:pt idx="115">
                  <c:v>20.952671918397062</c:v>
                </c:pt>
                <c:pt idx="116">
                  <c:v>24.109029245506836</c:v>
                </c:pt>
                <c:pt idx="117">
                  <c:v>17.169644990282229</c:v>
                </c:pt>
                <c:pt idx="118">
                  <c:v>29.345161306257811</c:v>
                </c:pt>
                <c:pt idx="119">
                  <c:v>15.567901510137723</c:v>
                </c:pt>
                <c:pt idx="120">
                  <c:v>17.981518680534609</c:v>
                </c:pt>
                <c:pt idx="121">
                  <c:v>20.697063755855087</c:v>
                </c:pt>
                <c:pt idx="122">
                  <c:v>16.499955635151014</c:v>
                </c:pt>
                <c:pt idx="123">
                  <c:v>24.89084524809137</c:v>
                </c:pt>
                <c:pt idx="124">
                  <c:v>15.535118240000001</c:v>
                </c:pt>
                <c:pt idx="125">
                  <c:v>19.541836951198551</c:v>
                </c:pt>
                <c:pt idx="126">
                  <c:v>23.351730981146243</c:v>
                </c:pt>
                <c:pt idx="127">
                  <c:v>17.52342648594335</c:v>
                </c:pt>
                <c:pt idx="128">
                  <c:v>26.68053213144599</c:v>
                </c:pt>
                <c:pt idx="129">
                  <c:v>16.408372341396888</c:v>
                </c:pt>
                <c:pt idx="130">
                  <c:v>25.746653198014158</c:v>
                </c:pt>
                <c:pt idx="131">
                  <c:v>31.308347188268712</c:v>
                </c:pt>
                <c:pt idx="132">
                  <c:v>22.132097742295588</c:v>
                </c:pt>
                <c:pt idx="133">
                  <c:v>41.809405665875005</c:v>
                </c:pt>
                <c:pt idx="134">
                  <c:v>20.517054277960941</c:v>
                </c:pt>
                <c:pt idx="135">
                  <c:v>21.60179807644765</c:v>
                </c:pt>
                <c:pt idx="136">
                  <c:v>28.37530065983233</c:v>
                </c:pt>
                <c:pt idx="137">
                  <c:v>17.064656058156739</c:v>
                </c:pt>
                <c:pt idx="138">
                  <c:v>33.973519670761725</c:v>
                </c:pt>
                <c:pt idx="139">
                  <c:v>15.506537774157344</c:v>
                </c:pt>
                <c:pt idx="140">
                  <c:v>17.582091080070647</c:v>
                </c:pt>
                <c:pt idx="141">
                  <c:v>19.642624041102327</c:v>
                </c:pt>
                <c:pt idx="142">
                  <c:v>16.659621289642487</c:v>
                </c:pt>
                <c:pt idx="143">
                  <c:v>22.234806933433713</c:v>
                </c:pt>
                <c:pt idx="144">
                  <c:v>15.377259175999999</c:v>
                </c:pt>
                <c:pt idx="145">
                  <c:v>17.123060389945309</c:v>
                </c:pt>
                <c:pt idx="146">
                  <c:v>18.201808919328123</c:v>
                </c:pt>
                <c:pt idx="147">
                  <c:v>15.247537406000001</c:v>
                </c:pt>
                <c:pt idx="148">
                  <c:v>19.318998504048487</c:v>
                </c:pt>
                <c:pt idx="149">
                  <c:v>14.493052314</c:v>
                </c:pt>
                <c:pt idx="150">
                  <c:v>19.960585402208981</c:v>
                </c:pt>
                <c:pt idx="151">
                  <c:v>21.048321306470228</c:v>
                </c:pt>
                <c:pt idx="152">
                  <c:v>17.597768606682681</c:v>
                </c:pt>
                <c:pt idx="153">
                  <c:v>24.38523752217969</c:v>
                </c:pt>
                <c:pt idx="154">
                  <c:v>15.205165416843752</c:v>
                </c:pt>
                <c:pt idx="155">
                  <c:v>17.566510988000001</c:v>
                </c:pt>
                <c:pt idx="156">
                  <c:v>18.950415474941067</c:v>
                </c:pt>
                <c:pt idx="157">
                  <c:v>16.657258651999999</c:v>
                </c:pt>
                <c:pt idx="158">
                  <c:v>19.869341218838237</c:v>
                </c:pt>
                <c:pt idx="159">
                  <c:v>15.806190854</c:v>
                </c:pt>
                <c:pt idx="160">
                  <c:v>18.417501947572909</c:v>
                </c:pt>
                <c:pt idx="161">
                  <c:v>20.806449742527082</c:v>
                </c:pt>
                <c:pt idx="162">
                  <c:v>16.543437589901373</c:v>
                </c:pt>
                <c:pt idx="163">
                  <c:v>25.097513655812506</c:v>
                </c:pt>
                <c:pt idx="164">
                  <c:v>15.046872451914307</c:v>
                </c:pt>
                <c:pt idx="165">
                  <c:v>16.4770666205</c:v>
                </c:pt>
                <c:pt idx="166">
                  <c:v>17.356332218118318</c:v>
                </c:pt>
                <c:pt idx="167">
                  <c:v>15.257075664</c:v>
                </c:pt>
                <c:pt idx="168">
                  <c:v>19.586712531397076</c:v>
                </c:pt>
                <c:pt idx="169">
                  <c:v>14.101854106000003</c:v>
                </c:pt>
                <c:pt idx="170">
                  <c:v>17.367484304973939</c:v>
                </c:pt>
                <c:pt idx="171">
                  <c:v>19.141936485422303</c:v>
                </c:pt>
                <c:pt idx="172">
                  <c:v>15.924398988365047</c:v>
                </c:pt>
                <c:pt idx="173">
                  <c:v>24.174417140422655</c:v>
                </c:pt>
                <c:pt idx="174">
                  <c:v>14.533577080000001</c:v>
                </c:pt>
                <c:pt idx="175">
                  <c:v>22.650598273787455</c:v>
                </c:pt>
                <c:pt idx="176">
                  <c:v>27.700302594227537</c:v>
                </c:pt>
                <c:pt idx="177">
                  <c:v>19.038072495318705</c:v>
                </c:pt>
                <c:pt idx="178">
                  <c:v>30.777854606277344</c:v>
                </c:pt>
                <c:pt idx="179">
                  <c:v>15.754341252379856</c:v>
                </c:pt>
                <c:pt idx="180">
                  <c:v>16.227453168288228</c:v>
                </c:pt>
                <c:pt idx="181">
                  <c:v>19.711171831767221</c:v>
                </c:pt>
                <c:pt idx="182">
                  <c:v>15.311028179620905</c:v>
                </c:pt>
                <c:pt idx="183">
                  <c:v>21.625638441335937</c:v>
                </c:pt>
                <c:pt idx="184">
                  <c:v>14.066206750549277</c:v>
                </c:pt>
                <c:pt idx="185">
                  <c:v>20.791169212992191</c:v>
                </c:pt>
                <c:pt idx="186">
                  <c:v>23.726161494093752</c:v>
                </c:pt>
                <c:pt idx="187">
                  <c:v>18.764412713674318</c:v>
                </c:pt>
                <c:pt idx="188">
                  <c:v>28.575613770531248</c:v>
                </c:pt>
                <c:pt idx="189">
                  <c:v>17.253916407257943</c:v>
                </c:pt>
                <c:pt idx="190">
                  <c:v>17.004862466448525</c:v>
                </c:pt>
                <c:pt idx="191">
                  <c:v>18.666935899907255</c:v>
                </c:pt>
                <c:pt idx="192">
                  <c:v>15.91077040420987</c:v>
                </c:pt>
                <c:pt idx="193">
                  <c:v>20.543978938610046</c:v>
                </c:pt>
                <c:pt idx="194">
                  <c:v>15.132643823999999</c:v>
                </c:pt>
                <c:pt idx="195">
                  <c:v>18.294886544473847</c:v>
                </c:pt>
                <c:pt idx="196">
                  <c:v>21.820674155762443</c:v>
                </c:pt>
                <c:pt idx="197">
                  <c:v>16.029082827634582</c:v>
                </c:pt>
                <c:pt idx="198">
                  <c:v>25.402950068699845</c:v>
                </c:pt>
                <c:pt idx="199">
                  <c:v>14.937297326448322</c:v>
                </c:pt>
                <c:pt idx="200">
                  <c:v>17.604652497662308</c:v>
                </c:pt>
                <c:pt idx="201">
                  <c:v>19.624921903225101</c:v>
                </c:pt>
                <c:pt idx="202">
                  <c:v>15.759364809915557</c:v>
                </c:pt>
                <c:pt idx="203">
                  <c:v>23.43362382846777</c:v>
                </c:pt>
                <c:pt idx="204">
                  <c:v>15.382193153042225</c:v>
                </c:pt>
                <c:pt idx="205">
                  <c:v>21.198534021373124</c:v>
                </c:pt>
                <c:pt idx="206">
                  <c:v>25.471009245536312</c:v>
                </c:pt>
                <c:pt idx="207">
                  <c:v>18.432507708328124</c:v>
                </c:pt>
                <c:pt idx="208">
                  <c:v>31.365062281789061</c:v>
                </c:pt>
                <c:pt idx="209">
                  <c:v>16.310868423551348</c:v>
                </c:pt>
                <c:pt idx="210">
                  <c:v>19.837091944995116</c:v>
                </c:pt>
                <c:pt idx="211">
                  <c:v>22.433245296312503</c:v>
                </c:pt>
                <c:pt idx="212">
                  <c:v>17.190772993615578</c:v>
                </c:pt>
                <c:pt idx="213">
                  <c:v>25.4183385587666</c:v>
                </c:pt>
                <c:pt idx="214">
                  <c:v>15.59519475557957</c:v>
                </c:pt>
                <c:pt idx="215">
                  <c:v>19.742333187179689</c:v>
                </c:pt>
                <c:pt idx="216">
                  <c:v>21.22826550068066</c:v>
                </c:pt>
                <c:pt idx="217">
                  <c:v>18.371588401410158</c:v>
                </c:pt>
                <c:pt idx="218">
                  <c:v>27.440553925557616</c:v>
                </c:pt>
                <c:pt idx="219">
                  <c:v>16.005614049587646</c:v>
                </c:pt>
                <c:pt idx="220">
                  <c:v>23.809032941892241</c:v>
                </c:pt>
                <c:pt idx="221">
                  <c:v>27.732235238788089</c:v>
                </c:pt>
                <c:pt idx="222">
                  <c:v>17.759976024003372</c:v>
                </c:pt>
                <c:pt idx="223">
                  <c:v>32.399679708843742</c:v>
                </c:pt>
                <c:pt idx="224">
                  <c:v>16.999974525683591</c:v>
                </c:pt>
                <c:pt idx="225">
                  <c:v>25.708359404183589</c:v>
                </c:pt>
                <c:pt idx="226">
                  <c:v>29.312763183181648</c:v>
                </c:pt>
                <c:pt idx="227">
                  <c:v>22.523285332821288</c:v>
                </c:pt>
                <c:pt idx="228">
                  <c:v>33.666028285224613</c:v>
                </c:pt>
                <c:pt idx="229">
                  <c:v>19.258546490990316</c:v>
                </c:pt>
                <c:pt idx="230">
                  <c:v>17.000325920481604</c:v>
                </c:pt>
                <c:pt idx="231">
                  <c:v>19.66472557909961</c:v>
                </c:pt>
                <c:pt idx="232">
                  <c:v>15.966212433999999</c:v>
                </c:pt>
                <c:pt idx="233">
                  <c:v>20.901285109248047</c:v>
                </c:pt>
                <c:pt idx="234">
                  <c:v>15.231092724</c:v>
                </c:pt>
                <c:pt idx="235">
                  <c:v>19.021536841351246</c:v>
                </c:pt>
                <c:pt idx="236">
                  <c:v>20.616962922104612</c:v>
                </c:pt>
                <c:pt idx="237">
                  <c:v>17.594684216502881</c:v>
                </c:pt>
                <c:pt idx="238">
                  <c:v>24.882589843107279</c:v>
                </c:pt>
                <c:pt idx="239">
                  <c:v>16.323654924862243</c:v>
                </c:pt>
                <c:pt idx="240">
                  <c:v>17.816572629741536</c:v>
                </c:pt>
                <c:pt idx="241">
                  <c:v>19.122592134138667</c:v>
                </c:pt>
                <c:pt idx="242">
                  <c:v>15.686834034</c:v>
                </c:pt>
                <c:pt idx="243">
                  <c:v>21.92563317055664</c:v>
                </c:pt>
                <c:pt idx="244">
                  <c:v>14.708065844</c:v>
                </c:pt>
                <c:pt idx="245">
                  <c:v>20.581806162216353</c:v>
                </c:pt>
                <c:pt idx="246">
                  <c:v>25.010979239593752</c:v>
                </c:pt>
                <c:pt idx="247">
                  <c:v>19.045015526548823</c:v>
                </c:pt>
                <c:pt idx="248">
                  <c:v>31.367123557718749</c:v>
                </c:pt>
                <c:pt idx="249">
                  <c:v>16.517410025407813</c:v>
                </c:pt>
                <c:pt idx="250">
                  <c:v>19.204440515155309</c:v>
                </c:pt>
                <c:pt idx="251">
                  <c:v>24.306693341089115</c:v>
                </c:pt>
                <c:pt idx="252">
                  <c:v>17.618913386242209</c:v>
                </c:pt>
                <c:pt idx="253">
                  <c:v>27.530779191015629</c:v>
                </c:pt>
                <c:pt idx="254">
                  <c:v>15.75338940971522</c:v>
                </c:pt>
                <c:pt idx="255">
                  <c:v>19.451185475388041</c:v>
                </c:pt>
                <c:pt idx="256">
                  <c:v>20.535103523367855</c:v>
                </c:pt>
                <c:pt idx="257">
                  <c:v>17.083905752515367</c:v>
                </c:pt>
                <c:pt idx="258">
                  <c:v>24.916264911199399</c:v>
                </c:pt>
                <c:pt idx="259">
                  <c:v>15.333723236272016</c:v>
                </c:pt>
                <c:pt idx="260">
                  <c:v>16.516125153323561</c:v>
                </c:pt>
                <c:pt idx="261">
                  <c:v>18.527657016377951</c:v>
                </c:pt>
                <c:pt idx="262">
                  <c:v>15.930083438262121</c:v>
                </c:pt>
                <c:pt idx="263">
                  <c:v>23.404428918390625</c:v>
                </c:pt>
                <c:pt idx="264">
                  <c:v>14.381675923078937</c:v>
                </c:pt>
                <c:pt idx="265">
                  <c:v>18.335734668556871</c:v>
                </c:pt>
                <c:pt idx="266">
                  <c:v>22.47416857803784</c:v>
                </c:pt>
                <c:pt idx="267">
                  <c:v>17.340226654041366</c:v>
                </c:pt>
                <c:pt idx="268">
                  <c:v>28.070448297970454</c:v>
                </c:pt>
                <c:pt idx="269">
                  <c:v>15.362853455999996</c:v>
                </c:pt>
                <c:pt idx="270">
                  <c:v>20.288225362981443</c:v>
                </c:pt>
                <c:pt idx="271">
                  <c:v>24.644918022994432</c:v>
                </c:pt>
                <c:pt idx="272">
                  <c:v>17.658033018766407</c:v>
                </c:pt>
                <c:pt idx="273">
                  <c:v>30.751619530667096</c:v>
                </c:pt>
                <c:pt idx="274">
                  <c:v>16.162646525565311</c:v>
                </c:pt>
                <c:pt idx="275">
                  <c:v>27.731071027499993</c:v>
                </c:pt>
                <c:pt idx="276">
                  <c:v>37.481379623406241</c:v>
                </c:pt>
                <c:pt idx="277">
                  <c:v>22.356696551375123</c:v>
                </c:pt>
                <c:pt idx="278">
                  <c:v>47.700562815218753</c:v>
                </c:pt>
                <c:pt idx="279">
                  <c:v>20.970333965023439</c:v>
                </c:pt>
                <c:pt idx="280">
                  <c:v>21.823339974753903</c:v>
                </c:pt>
                <c:pt idx="281">
                  <c:v>26.681604738999997</c:v>
                </c:pt>
                <c:pt idx="282">
                  <c:v>19.347412156033169</c:v>
                </c:pt>
                <c:pt idx="283">
                  <c:v>30.651270174765628</c:v>
                </c:pt>
                <c:pt idx="284">
                  <c:v>17.499278560787445</c:v>
                </c:pt>
                <c:pt idx="285">
                  <c:v>23.620763073757811</c:v>
                </c:pt>
                <c:pt idx="286">
                  <c:v>27.74755899784375</c:v>
                </c:pt>
                <c:pt idx="287">
                  <c:v>18.672900974248044</c:v>
                </c:pt>
                <c:pt idx="288">
                  <c:v>31.7002320433125</c:v>
                </c:pt>
                <c:pt idx="289">
                  <c:v>16.270080430124754</c:v>
                </c:pt>
                <c:pt idx="290">
                  <c:v>18.837904962179049</c:v>
                </c:pt>
                <c:pt idx="291">
                  <c:v>21.671639303976562</c:v>
                </c:pt>
                <c:pt idx="292">
                  <c:v>16.232724840101561</c:v>
                </c:pt>
                <c:pt idx="293">
                  <c:v>24.845643113293381</c:v>
                </c:pt>
                <c:pt idx="294">
                  <c:v>15.891458131659974</c:v>
                </c:pt>
                <c:pt idx="295">
                  <c:v>22.976552572394294</c:v>
                </c:pt>
                <c:pt idx="296">
                  <c:v>28.962515403625002</c:v>
                </c:pt>
                <c:pt idx="297">
                  <c:v>17.764587616906255</c:v>
                </c:pt>
                <c:pt idx="298">
                  <c:v>34.415996684156248</c:v>
                </c:pt>
                <c:pt idx="299">
                  <c:v>17.490834793555724</c:v>
                </c:pt>
                <c:pt idx="300">
                  <c:v>18.457869307599609</c:v>
                </c:pt>
                <c:pt idx="301">
                  <c:v>20.318125531332104</c:v>
                </c:pt>
                <c:pt idx="302">
                  <c:v>16.29378825445788</c:v>
                </c:pt>
                <c:pt idx="303">
                  <c:v>23.207165598350581</c:v>
                </c:pt>
                <c:pt idx="304">
                  <c:v>15.606773866811814</c:v>
                </c:pt>
                <c:pt idx="305">
                  <c:v>20.870535553486327</c:v>
                </c:pt>
                <c:pt idx="306">
                  <c:v>24.964209081234372</c:v>
                </c:pt>
                <c:pt idx="307">
                  <c:v>19.104769481629194</c:v>
                </c:pt>
                <c:pt idx="308">
                  <c:v>33.650150359164059</c:v>
                </c:pt>
                <c:pt idx="309">
                  <c:v>16.605302541273439</c:v>
                </c:pt>
                <c:pt idx="310">
                  <c:v>28.566781834184368</c:v>
                </c:pt>
                <c:pt idx="311">
                  <c:v>32.970108604519531</c:v>
                </c:pt>
                <c:pt idx="312">
                  <c:v>21.059921652213259</c:v>
                </c:pt>
                <c:pt idx="313">
                  <c:v>38.803178352771972</c:v>
                </c:pt>
                <c:pt idx="314">
                  <c:v>20.243734145828125</c:v>
                </c:pt>
                <c:pt idx="315">
                  <c:v>20.050340538627303</c:v>
                </c:pt>
                <c:pt idx="316">
                  <c:v>24.309998332129968</c:v>
                </c:pt>
                <c:pt idx="317">
                  <c:v>17.870332562798286</c:v>
                </c:pt>
                <c:pt idx="318">
                  <c:v>33.852917569124997</c:v>
                </c:pt>
                <c:pt idx="319">
                  <c:v>16.080315256325399</c:v>
                </c:pt>
                <c:pt idx="320">
                  <c:v>23.868910062089842</c:v>
                </c:pt>
                <c:pt idx="321">
                  <c:v>32.561356428273427</c:v>
                </c:pt>
                <c:pt idx="322">
                  <c:v>21.411474295975687</c:v>
                </c:pt>
                <c:pt idx="323">
                  <c:v>34.587769074812492</c:v>
                </c:pt>
                <c:pt idx="324">
                  <c:v>18.508314917999996</c:v>
                </c:pt>
                <c:pt idx="325">
                  <c:v>21.591334230593752</c:v>
                </c:pt>
                <c:pt idx="326">
                  <c:v>25.732343101645508</c:v>
                </c:pt>
                <c:pt idx="327">
                  <c:v>17.327696659412979</c:v>
                </c:pt>
                <c:pt idx="328">
                  <c:v>29.755860019578119</c:v>
                </c:pt>
                <c:pt idx="329">
                  <c:v>15.395013481648567</c:v>
                </c:pt>
                <c:pt idx="330">
                  <c:v>17.427369216039857</c:v>
                </c:pt>
                <c:pt idx="331">
                  <c:v>20.217460113609253</c:v>
                </c:pt>
                <c:pt idx="332">
                  <c:v>16.457793313223387</c:v>
                </c:pt>
                <c:pt idx="333">
                  <c:v>25.29316100086719</c:v>
                </c:pt>
                <c:pt idx="334">
                  <c:v>15.334128475999998</c:v>
                </c:pt>
                <c:pt idx="335">
                  <c:v>19.18128619126691</c:v>
                </c:pt>
                <c:pt idx="336">
                  <c:v>22.106701042756839</c:v>
                </c:pt>
                <c:pt idx="337">
                  <c:v>18.206050543848558</c:v>
                </c:pt>
                <c:pt idx="338">
                  <c:v>30.21893023907813</c:v>
                </c:pt>
                <c:pt idx="339">
                  <c:v>16.265096856676809</c:v>
                </c:pt>
                <c:pt idx="340">
                  <c:v>26.573949676592296</c:v>
                </c:pt>
                <c:pt idx="341">
                  <c:v>30.495643456984382</c:v>
                </c:pt>
                <c:pt idx="342">
                  <c:v>25.171564004786202</c:v>
                </c:pt>
                <c:pt idx="343">
                  <c:v>36.608942101140634</c:v>
                </c:pt>
                <c:pt idx="344">
                  <c:v>21.840448572847716</c:v>
                </c:pt>
                <c:pt idx="345">
                  <c:v>21.165609323828125</c:v>
                </c:pt>
                <c:pt idx="346">
                  <c:v>27.55228838813672</c:v>
                </c:pt>
                <c:pt idx="347">
                  <c:v>16.955952109554687</c:v>
                </c:pt>
                <c:pt idx="348">
                  <c:v>28.854305420085932</c:v>
                </c:pt>
                <c:pt idx="349">
                  <c:v>16.317163929158021</c:v>
                </c:pt>
                <c:pt idx="350">
                  <c:v>18.652176206533021</c:v>
                </c:pt>
                <c:pt idx="351">
                  <c:v>20.061660861105697</c:v>
                </c:pt>
                <c:pt idx="352">
                  <c:v>16.454137251120454</c:v>
                </c:pt>
                <c:pt idx="353">
                  <c:v>23.091379321682748</c:v>
                </c:pt>
                <c:pt idx="354">
                  <c:v>15.214287066000001</c:v>
                </c:pt>
                <c:pt idx="355">
                  <c:v>16.28721704925</c:v>
                </c:pt>
                <c:pt idx="356">
                  <c:v>18.039182515574105</c:v>
                </c:pt>
                <c:pt idx="357">
                  <c:v>15.507014703812514</c:v>
                </c:pt>
                <c:pt idx="358">
                  <c:v>19.376804473403876</c:v>
                </c:pt>
                <c:pt idx="359">
                  <c:v>14.323005836000002</c:v>
                </c:pt>
                <c:pt idx="360">
                  <c:v>20.905772056060403</c:v>
                </c:pt>
                <c:pt idx="361">
                  <c:v>23.061150958195309</c:v>
                </c:pt>
                <c:pt idx="362">
                  <c:v>16.889188523718747</c:v>
                </c:pt>
                <c:pt idx="363">
                  <c:v>23.910690656639041</c:v>
                </c:pt>
                <c:pt idx="364">
                  <c:v>15.586947187343746</c:v>
                </c:pt>
                <c:pt idx="365">
                  <c:v>17.376792307076919</c:v>
                </c:pt>
                <c:pt idx="366">
                  <c:v>19.532266127965013</c:v>
                </c:pt>
                <c:pt idx="367">
                  <c:v>16.625933829999997</c:v>
                </c:pt>
                <c:pt idx="368">
                  <c:v>19.224360715631441</c:v>
                </c:pt>
                <c:pt idx="369">
                  <c:v>15.313988086</c:v>
                </c:pt>
                <c:pt idx="370">
                  <c:v>17.984364174162661</c:v>
                </c:pt>
                <c:pt idx="371">
                  <c:v>21.726199569140626</c:v>
                </c:pt>
                <c:pt idx="372">
                  <c:v>16.937673562104489</c:v>
                </c:pt>
                <c:pt idx="373">
                  <c:v>26.713354279888794</c:v>
                </c:pt>
                <c:pt idx="374">
                  <c:v>15.733037336593751</c:v>
                </c:pt>
                <c:pt idx="375">
                  <c:v>16.47245221402331</c:v>
                </c:pt>
                <c:pt idx="376">
                  <c:v>18.129507035750255</c:v>
                </c:pt>
                <c:pt idx="377">
                  <c:v>15.208469409999999</c:v>
                </c:pt>
                <c:pt idx="378">
                  <c:v>20.473508127534743</c:v>
                </c:pt>
                <c:pt idx="379">
                  <c:v>14.071566095999998</c:v>
                </c:pt>
                <c:pt idx="380">
                  <c:v>17.296621680666533</c:v>
                </c:pt>
                <c:pt idx="381">
                  <c:v>19.747450548752077</c:v>
                </c:pt>
                <c:pt idx="382">
                  <c:v>15.631022996000002</c:v>
                </c:pt>
                <c:pt idx="383">
                  <c:v>24.172152463690971</c:v>
                </c:pt>
                <c:pt idx="384">
                  <c:v>14.965599209999999</c:v>
                </c:pt>
                <c:pt idx="385">
                  <c:v>21.239084864914062</c:v>
                </c:pt>
                <c:pt idx="386">
                  <c:v>22.480839092624027</c:v>
                </c:pt>
                <c:pt idx="387">
                  <c:v>17.495866532015665</c:v>
                </c:pt>
                <c:pt idx="388">
                  <c:v>29.850776169023433</c:v>
                </c:pt>
                <c:pt idx="389">
                  <c:v>16.690844900929687</c:v>
                </c:pt>
                <c:pt idx="390">
                  <c:v>17.490442429491278</c:v>
                </c:pt>
                <c:pt idx="391">
                  <c:v>17.905182672691346</c:v>
                </c:pt>
                <c:pt idx="392">
                  <c:v>15.151154043618673</c:v>
                </c:pt>
                <c:pt idx="393">
                  <c:v>23.500075353472727</c:v>
                </c:pt>
                <c:pt idx="394">
                  <c:v>14.570244285126609</c:v>
                </c:pt>
                <c:pt idx="395">
                  <c:v>20.084336761367187</c:v>
                </c:pt>
                <c:pt idx="396">
                  <c:v>23.900104092625</c:v>
                </c:pt>
                <c:pt idx="397">
                  <c:v>18.747754459921875</c:v>
                </c:pt>
                <c:pt idx="398">
                  <c:v>26.597752039917967</c:v>
                </c:pt>
                <c:pt idx="399">
                  <c:v>17.087623535469071</c:v>
                </c:pt>
                <c:pt idx="400">
                  <c:v>17.028542322014388</c:v>
                </c:pt>
                <c:pt idx="401">
                  <c:v>19.201505930876252</c:v>
                </c:pt>
                <c:pt idx="402">
                  <c:v>16.155215369255647</c:v>
                </c:pt>
                <c:pt idx="403">
                  <c:v>20.366289954431029</c:v>
                </c:pt>
                <c:pt idx="404">
                  <c:v>15.008810477999999</c:v>
                </c:pt>
                <c:pt idx="405">
                  <c:v>16.968260638670415</c:v>
                </c:pt>
                <c:pt idx="406">
                  <c:v>21.293671233585936</c:v>
                </c:pt>
                <c:pt idx="407">
                  <c:v>16.093369312751467</c:v>
                </c:pt>
                <c:pt idx="408">
                  <c:v>25.608634841683749</c:v>
                </c:pt>
                <c:pt idx="409">
                  <c:v>15.121038494185258</c:v>
                </c:pt>
                <c:pt idx="410">
                  <c:v>16.928424520806225</c:v>
                </c:pt>
                <c:pt idx="411">
                  <c:v>19.241035790779598</c:v>
                </c:pt>
                <c:pt idx="412">
                  <c:v>15.358130183123924</c:v>
                </c:pt>
                <c:pt idx="413">
                  <c:v>22.444164023843832</c:v>
                </c:pt>
                <c:pt idx="414">
                  <c:v>14.488307298000001</c:v>
                </c:pt>
                <c:pt idx="415">
                  <c:v>19.733681429553712</c:v>
                </c:pt>
                <c:pt idx="416">
                  <c:v>25.51127099626807</c:v>
                </c:pt>
                <c:pt idx="417">
                  <c:v>18.056326338001956</c:v>
                </c:pt>
                <c:pt idx="418">
                  <c:v>29.69042930875586</c:v>
                </c:pt>
                <c:pt idx="419">
                  <c:v>15.931343318022476</c:v>
                </c:pt>
                <c:pt idx="420">
                  <c:v>19.533236347767708</c:v>
                </c:pt>
                <c:pt idx="421">
                  <c:v>23.655504083965454</c:v>
                </c:pt>
                <c:pt idx="422">
                  <c:v>18.344911740282054</c:v>
                </c:pt>
                <c:pt idx="423">
                  <c:v>27.041417926806844</c:v>
                </c:pt>
                <c:pt idx="424">
                  <c:v>16.307025918716104</c:v>
                </c:pt>
                <c:pt idx="425">
                  <c:v>19.720175451976655</c:v>
                </c:pt>
                <c:pt idx="426">
                  <c:v>23.686328563907228</c:v>
                </c:pt>
                <c:pt idx="427">
                  <c:v>18.727110509791423</c:v>
                </c:pt>
                <c:pt idx="428">
                  <c:v>26.955478656687497</c:v>
                </c:pt>
                <c:pt idx="429">
                  <c:v>16.349962057419571</c:v>
                </c:pt>
                <c:pt idx="430">
                  <c:v>21.991644036065317</c:v>
                </c:pt>
                <c:pt idx="431">
                  <c:v>29.500740288058342</c:v>
                </c:pt>
                <c:pt idx="432">
                  <c:v>19.305897770778319</c:v>
                </c:pt>
                <c:pt idx="433">
                  <c:v>31.725080550433589</c:v>
                </c:pt>
                <c:pt idx="434">
                  <c:v>16.856819884126818</c:v>
                </c:pt>
                <c:pt idx="435">
                  <c:v>25.64940877539453</c:v>
                </c:pt>
                <c:pt idx="436">
                  <c:v>30.827248442460938</c:v>
                </c:pt>
                <c:pt idx="437">
                  <c:v>21.600210957664853</c:v>
                </c:pt>
                <c:pt idx="438">
                  <c:v>36.010706049218747</c:v>
                </c:pt>
                <c:pt idx="439">
                  <c:v>20.19790125712883</c:v>
                </c:pt>
                <c:pt idx="440">
                  <c:v>17.574214992905087</c:v>
                </c:pt>
                <c:pt idx="441">
                  <c:v>18.851732108119144</c:v>
                </c:pt>
                <c:pt idx="442">
                  <c:v>16.255151803878206</c:v>
                </c:pt>
                <c:pt idx="443">
                  <c:v>20.284777653925115</c:v>
                </c:pt>
                <c:pt idx="444">
                  <c:v>15.072446697999998</c:v>
                </c:pt>
                <c:pt idx="445">
                  <c:v>19.151109452291017</c:v>
                </c:pt>
                <c:pt idx="446">
                  <c:v>20.716227838137939</c:v>
                </c:pt>
                <c:pt idx="447">
                  <c:v>17.019254402318435</c:v>
                </c:pt>
                <c:pt idx="448">
                  <c:v>26.88336184271655</c:v>
                </c:pt>
                <c:pt idx="449">
                  <c:v>16.814507966265626</c:v>
                </c:pt>
                <c:pt idx="450">
                  <c:v>17.602535671087715</c:v>
                </c:pt>
                <c:pt idx="451">
                  <c:v>18.233691775248555</c:v>
                </c:pt>
                <c:pt idx="452">
                  <c:v>15.757918431537332</c:v>
                </c:pt>
                <c:pt idx="453">
                  <c:v>22.669979287369628</c:v>
                </c:pt>
                <c:pt idx="454">
                  <c:v>14.796192132</c:v>
                </c:pt>
                <c:pt idx="455">
                  <c:v>22.789593426766693</c:v>
                </c:pt>
                <c:pt idx="456">
                  <c:v>24.191154444927736</c:v>
                </c:pt>
                <c:pt idx="457">
                  <c:v>18.035102514015627</c:v>
                </c:pt>
                <c:pt idx="458">
                  <c:v>31.280981150375002</c:v>
                </c:pt>
                <c:pt idx="459">
                  <c:v>16.480061996450317</c:v>
                </c:pt>
                <c:pt idx="460">
                  <c:v>19.068949853541014</c:v>
                </c:pt>
                <c:pt idx="461">
                  <c:v>21.55808191921875</c:v>
                </c:pt>
                <c:pt idx="462">
                  <c:v>16.760343742186361</c:v>
                </c:pt>
                <c:pt idx="463">
                  <c:v>27.723001401585929</c:v>
                </c:pt>
                <c:pt idx="464">
                  <c:v>15.456969796100857</c:v>
                </c:pt>
                <c:pt idx="465">
                  <c:v>20.11948109343642</c:v>
                </c:pt>
                <c:pt idx="466">
                  <c:v>21.570615682321566</c:v>
                </c:pt>
                <c:pt idx="467">
                  <c:v>16.764401597972824</c:v>
                </c:pt>
                <c:pt idx="468">
                  <c:v>25.243761292137819</c:v>
                </c:pt>
                <c:pt idx="469">
                  <c:v>15.341995905510739</c:v>
                </c:pt>
                <c:pt idx="470">
                  <c:v>17.040363676086915</c:v>
                </c:pt>
                <c:pt idx="471">
                  <c:v>20.449034193012356</c:v>
                </c:pt>
                <c:pt idx="472">
                  <c:v>16.508443460808436</c:v>
                </c:pt>
                <c:pt idx="473">
                  <c:v>23.688217739119139</c:v>
                </c:pt>
                <c:pt idx="474">
                  <c:v>14.843214216820824</c:v>
                </c:pt>
                <c:pt idx="475">
                  <c:v>18.416073887558596</c:v>
                </c:pt>
                <c:pt idx="476">
                  <c:v>20.890324980912109</c:v>
                </c:pt>
                <c:pt idx="477">
                  <c:v>16.625494724242671</c:v>
                </c:pt>
                <c:pt idx="478">
                  <c:v>27.724729314530578</c:v>
                </c:pt>
                <c:pt idx="479">
                  <c:v>15.653090129103989</c:v>
                </c:pt>
                <c:pt idx="480">
                  <c:v>19.689992096361813</c:v>
                </c:pt>
                <c:pt idx="481">
                  <c:v>27.122596229941347</c:v>
                </c:pt>
                <c:pt idx="482">
                  <c:v>17.879586290585696</c:v>
                </c:pt>
                <c:pt idx="483">
                  <c:v>29.845519505732412</c:v>
                </c:pt>
                <c:pt idx="484">
                  <c:v>16.010227159471608</c:v>
                </c:pt>
                <c:pt idx="485">
                  <c:v>29.233010410523434</c:v>
                </c:pt>
                <c:pt idx="486">
                  <c:v>37.353381081249999</c:v>
                </c:pt>
                <c:pt idx="487">
                  <c:v>23.964136378328128</c:v>
                </c:pt>
                <c:pt idx="488">
                  <c:v>47.587559415999998</c:v>
                </c:pt>
                <c:pt idx="489">
                  <c:v>20.633534200992187</c:v>
                </c:pt>
                <c:pt idx="490">
                  <c:v>20.918304184805347</c:v>
                </c:pt>
                <c:pt idx="491">
                  <c:v>26.896774629070315</c:v>
                </c:pt>
                <c:pt idx="492">
                  <c:v>19.027588661065415</c:v>
                </c:pt>
                <c:pt idx="493">
                  <c:v>31.957821248249999</c:v>
                </c:pt>
                <c:pt idx="494">
                  <c:v>17.513006632947263</c:v>
                </c:pt>
                <c:pt idx="495">
                  <c:v>22.653957286531245</c:v>
                </c:pt>
                <c:pt idx="496">
                  <c:v>27.016650682906246</c:v>
                </c:pt>
                <c:pt idx="497">
                  <c:v>19.463038671581547</c:v>
                </c:pt>
                <c:pt idx="498">
                  <c:v>34.986998903749999</c:v>
                </c:pt>
                <c:pt idx="499">
                  <c:v>15.736186644143858</c:v>
                </c:pt>
                <c:pt idx="500">
                  <c:v>18.49920539198714</c:v>
                </c:pt>
                <c:pt idx="501">
                  <c:v>20.878528271990113</c:v>
                </c:pt>
                <c:pt idx="502">
                  <c:v>16.83045858556298</c:v>
                </c:pt>
                <c:pt idx="503">
                  <c:v>23.961848683188478</c:v>
                </c:pt>
                <c:pt idx="504">
                  <c:v>16.459300388079249</c:v>
                </c:pt>
                <c:pt idx="505">
                  <c:v>21.667717996273439</c:v>
                </c:pt>
                <c:pt idx="506">
                  <c:v>27.047504840406251</c:v>
                </c:pt>
                <c:pt idx="507">
                  <c:v>19.4801477861499</c:v>
                </c:pt>
                <c:pt idx="508">
                  <c:v>33.887428675234368</c:v>
                </c:pt>
                <c:pt idx="509">
                  <c:v>16.665509845433565</c:v>
                </c:pt>
                <c:pt idx="510">
                  <c:v>18.45037027872716</c:v>
                </c:pt>
                <c:pt idx="511">
                  <c:v>21.122169129753463</c:v>
                </c:pt>
                <c:pt idx="512">
                  <c:v>16.385715576485474</c:v>
                </c:pt>
                <c:pt idx="513">
                  <c:v>25.517735653026367</c:v>
                </c:pt>
                <c:pt idx="514">
                  <c:v>16.260418290517663</c:v>
                </c:pt>
                <c:pt idx="515">
                  <c:v>21.382659132230465</c:v>
                </c:pt>
                <c:pt idx="516">
                  <c:v>24.523426209560547</c:v>
                </c:pt>
                <c:pt idx="517">
                  <c:v>18.827954767272828</c:v>
                </c:pt>
                <c:pt idx="518">
                  <c:v>30.262032078632807</c:v>
                </c:pt>
                <c:pt idx="519">
                  <c:v>16.87939858864776</c:v>
                </c:pt>
                <c:pt idx="520">
                  <c:v>27.541639028599914</c:v>
                </c:pt>
                <c:pt idx="521">
                  <c:v>34.241242029372437</c:v>
                </c:pt>
                <c:pt idx="522">
                  <c:v>22.691470650573788</c:v>
                </c:pt>
                <c:pt idx="523">
                  <c:v>39.485483734742182</c:v>
                </c:pt>
                <c:pt idx="524">
                  <c:v>20.705516799179687</c:v>
                </c:pt>
                <c:pt idx="525">
                  <c:v>20.427987898686805</c:v>
                </c:pt>
                <c:pt idx="526">
                  <c:v>28.404195613378906</c:v>
                </c:pt>
                <c:pt idx="527">
                  <c:v>17.399957941480551</c:v>
                </c:pt>
                <c:pt idx="528">
                  <c:v>33.919781287937496</c:v>
                </c:pt>
                <c:pt idx="529">
                  <c:v>16.786517442106202</c:v>
                </c:pt>
                <c:pt idx="530">
                  <c:v>23.897251611258056</c:v>
                </c:pt>
                <c:pt idx="531">
                  <c:v>30.391272473109382</c:v>
                </c:pt>
                <c:pt idx="532">
                  <c:v>21.294606039236498</c:v>
                </c:pt>
                <c:pt idx="533">
                  <c:v>38.161773739130886</c:v>
                </c:pt>
                <c:pt idx="534">
                  <c:v>19.10509004420426</c:v>
                </c:pt>
                <c:pt idx="535">
                  <c:v>21.414395747411739</c:v>
                </c:pt>
                <c:pt idx="536">
                  <c:v>26.555683299559082</c:v>
                </c:pt>
                <c:pt idx="537">
                  <c:v>17.518255330219347</c:v>
                </c:pt>
                <c:pt idx="538">
                  <c:v>30.443557801492183</c:v>
                </c:pt>
                <c:pt idx="539">
                  <c:v>15.004004337649652</c:v>
                </c:pt>
                <c:pt idx="540">
                  <c:v>18.62224433077283</c:v>
                </c:pt>
                <c:pt idx="541">
                  <c:v>21.449899190858154</c:v>
                </c:pt>
                <c:pt idx="542">
                  <c:v>16.676744790076167</c:v>
                </c:pt>
                <c:pt idx="543">
                  <c:v>25.656233844570316</c:v>
                </c:pt>
                <c:pt idx="544">
                  <c:v>15.145615496284851</c:v>
                </c:pt>
                <c:pt idx="545">
                  <c:v>19.443933564419943</c:v>
                </c:pt>
                <c:pt idx="546">
                  <c:v>23.092648358078861</c:v>
                </c:pt>
                <c:pt idx="547">
                  <c:v>18.650933097854537</c:v>
                </c:pt>
                <c:pt idx="548">
                  <c:v>32.433693393330358</c:v>
                </c:pt>
                <c:pt idx="549">
                  <c:v>16.245172750631323</c:v>
                </c:pt>
                <c:pt idx="550">
                  <c:v>26.278912786142584</c:v>
                </c:pt>
                <c:pt idx="551">
                  <c:v>30.716234142839607</c:v>
                </c:pt>
                <c:pt idx="552">
                  <c:v>22.282909855241503</c:v>
                </c:pt>
                <c:pt idx="553">
                  <c:v>43.082885656796876</c:v>
                </c:pt>
                <c:pt idx="554">
                  <c:v>21.731812606476911</c:v>
                </c:pt>
                <c:pt idx="555">
                  <c:v>21.834040849492798</c:v>
                </c:pt>
                <c:pt idx="556">
                  <c:v>28.608009545960936</c:v>
                </c:pt>
                <c:pt idx="557">
                  <c:v>18.178423816696231</c:v>
                </c:pt>
                <c:pt idx="558">
                  <c:v>31.063499985968743</c:v>
                </c:pt>
                <c:pt idx="559">
                  <c:v>15.989824727854314</c:v>
                </c:pt>
                <c:pt idx="560">
                  <c:v>17.766750351270264</c:v>
                </c:pt>
                <c:pt idx="561">
                  <c:v>20.90145947040239</c:v>
                </c:pt>
                <c:pt idx="562">
                  <c:v>16.653491360000004</c:v>
                </c:pt>
                <c:pt idx="563">
                  <c:v>24.636049251618687</c:v>
                </c:pt>
                <c:pt idx="564">
                  <c:v>15.669488734</c:v>
                </c:pt>
                <c:pt idx="565">
                  <c:v>16.601422561032315</c:v>
                </c:pt>
                <c:pt idx="566">
                  <c:v>17.643920332291469</c:v>
                </c:pt>
                <c:pt idx="567">
                  <c:v>15.084061633475098</c:v>
                </c:pt>
                <c:pt idx="568">
                  <c:v>19.863187691527529</c:v>
                </c:pt>
                <c:pt idx="569">
                  <c:v>13.931425201422805</c:v>
                </c:pt>
                <c:pt idx="570">
                  <c:v>21.417381697137976</c:v>
                </c:pt>
                <c:pt idx="571">
                  <c:v>21.373205332818358</c:v>
                </c:pt>
                <c:pt idx="572">
                  <c:v>17.152373096075955</c:v>
                </c:pt>
                <c:pt idx="573">
                  <c:v>26.97481857872523</c:v>
                </c:pt>
                <c:pt idx="574">
                  <c:v>15.10789601757598</c:v>
                </c:pt>
                <c:pt idx="575">
                  <c:v>17.561227579153897</c:v>
                </c:pt>
                <c:pt idx="576">
                  <c:v>19.021308493425469</c:v>
                </c:pt>
                <c:pt idx="577">
                  <c:v>16.470943845999997</c:v>
                </c:pt>
                <c:pt idx="578">
                  <c:v>19.885299058882829</c:v>
                </c:pt>
                <c:pt idx="579">
                  <c:v>15.694449895999998</c:v>
                </c:pt>
                <c:pt idx="580">
                  <c:v>18.137865055789366</c:v>
                </c:pt>
                <c:pt idx="581">
                  <c:v>21.928815575852543</c:v>
                </c:pt>
                <c:pt idx="582">
                  <c:v>17.300707729666279</c:v>
                </c:pt>
                <c:pt idx="583">
                  <c:v>25.49513784613675</c:v>
                </c:pt>
                <c:pt idx="584">
                  <c:v>15.894481919875973</c:v>
                </c:pt>
                <c:pt idx="585">
                  <c:v>16.335742754492369</c:v>
                </c:pt>
                <c:pt idx="586">
                  <c:v>18.715412232105471</c:v>
                </c:pt>
                <c:pt idx="587">
                  <c:v>15.36938241865948</c:v>
                </c:pt>
                <c:pt idx="588">
                  <c:v>20.357889382538815</c:v>
                </c:pt>
                <c:pt idx="589">
                  <c:v>14.077632254000003</c:v>
                </c:pt>
                <c:pt idx="590">
                  <c:v>17.483797149243657</c:v>
                </c:pt>
                <c:pt idx="591">
                  <c:v>19.38615724668643</c:v>
                </c:pt>
                <c:pt idx="592">
                  <c:v>16.068919094040218</c:v>
                </c:pt>
                <c:pt idx="593">
                  <c:v>23.767980756244917</c:v>
                </c:pt>
                <c:pt idx="594">
                  <c:v>15.063329466000001</c:v>
                </c:pt>
                <c:pt idx="595">
                  <c:v>19.725295776730469</c:v>
                </c:pt>
                <c:pt idx="596">
                  <c:v>24.635073363800775</c:v>
                </c:pt>
                <c:pt idx="597">
                  <c:v>17.07852740140693</c:v>
                </c:pt>
                <c:pt idx="598">
                  <c:v>30.256784110567381</c:v>
                </c:pt>
                <c:pt idx="599">
                  <c:v>15.932168705714286</c:v>
                </c:pt>
                <c:pt idx="600">
                  <c:v>17.278995215672822</c:v>
                </c:pt>
                <c:pt idx="601">
                  <c:v>19.086040746301357</c:v>
                </c:pt>
                <c:pt idx="602">
                  <c:v>15.175980931999998</c:v>
                </c:pt>
                <c:pt idx="603">
                  <c:v>21.270571960145958</c:v>
                </c:pt>
                <c:pt idx="604">
                  <c:v>14.185776782145432</c:v>
                </c:pt>
                <c:pt idx="605">
                  <c:v>21.399321100542974</c:v>
                </c:pt>
                <c:pt idx="606">
                  <c:v>22.340367755468751</c:v>
                </c:pt>
                <c:pt idx="607">
                  <c:v>18.925369330925779</c:v>
                </c:pt>
                <c:pt idx="608">
                  <c:v>27.034889759781258</c:v>
                </c:pt>
                <c:pt idx="609">
                  <c:v>16.924322873425687</c:v>
                </c:pt>
                <c:pt idx="610">
                  <c:v>17.325447233999999</c:v>
                </c:pt>
                <c:pt idx="611">
                  <c:v>18.675569123276855</c:v>
                </c:pt>
                <c:pt idx="612">
                  <c:v>16.483825897999999</c:v>
                </c:pt>
                <c:pt idx="613">
                  <c:v>19.727254057749477</c:v>
                </c:pt>
                <c:pt idx="614">
                  <c:v>15.301576563999999</c:v>
                </c:pt>
                <c:pt idx="615">
                  <c:v>17.241207518638046</c:v>
                </c:pt>
                <c:pt idx="616">
                  <c:v>22.764001838774576</c:v>
                </c:pt>
                <c:pt idx="617">
                  <c:v>15.847723109960489</c:v>
                </c:pt>
                <c:pt idx="618">
                  <c:v>22.940461856920169</c:v>
                </c:pt>
                <c:pt idx="619">
                  <c:v>14.767072769999999</c:v>
                </c:pt>
                <c:pt idx="620">
                  <c:v>16.914564506833386</c:v>
                </c:pt>
                <c:pt idx="621">
                  <c:v>19.940447980058597</c:v>
                </c:pt>
                <c:pt idx="622">
                  <c:v>16.118778688149508</c:v>
                </c:pt>
                <c:pt idx="623">
                  <c:v>22.716079090595844</c:v>
                </c:pt>
                <c:pt idx="624">
                  <c:v>14.864986546921017</c:v>
                </c:pt>
                <c:pt idx="625">
                  <c:v>20.563313570717611</c:v>
                </c:pt>
                <c:pt idx="626">
                  <c:v>24.32272099769483</c:v>
                </c:pt>
                <c:pt idx="627">
                  <c:v>18.296853477628904</c:v>
                </c:pt>
                <c:pt idx="628">
                  <c:v>30.438104154500003</c:v>
                </c:pt>
                <c:pt idx="629">
                  <c:v>15.959037230000002</c:v>
                </c:pt>
                <c:pt idx="630">
                  <c:v>19.848563824000177</c:v>
                </c:pt>
                <c:pt idx="631">
                  <c:v>21.771318868023439</c:v>
                </c:pt>
                <c:pt idx="632">
                  <c:v>17.31117596210802</c:v>
                </c:pt>
                <c:pt idx="633">
                  <c:v>30.461415164290035</c:v>
                </c:pt>
                <c:pt idx="634">
                  <c:v>15.845047064000001</c:v>
                </c:pt>
                <c:pt idx="635">
                  <c:v>20.65758862099219</c:v>
                </c:pt>
                <c:pt idx="636">
                  <c:v>23.048484617109377</c:v>
                </c:pt>
                <c:pt idx="637">
                  <c:v>18.0909161281275</c:v>
                </c:pt>
                <c:pt idx="638">
                  <c:v>27.55805570954297</c:v>
                </c:pt>
                <c:pt idx="639">
                  <c:v>16.399031065099731</c:v>
                </c:pt>
                <c:pt idx="640">
                  <c:v>21.770495805876834</c:v>
                </c:pt>
                <c:pt idx="641">
                  <c:v>27.273701880630124</c:v>
                </c:pt>
                <c:pt idx="642">
                  <c:v>18.472443284001649</c:v>
                </c:pt>
                <c:pt idx="643">
                  <c:v>32.336747494799781</c:v>
                </c:pt>
                <c:pt idx="644">
                  <c:v>16.31865305444969</c:v>
                </c:pt>
                <c:pt idx="645">
                  <c:v>24.515167914220704</c:v>
                </c:pt>
                <c:pt idx="646">
                  <c:v>29.054185372041808</c:v>
                </c:pt>
                <c:pt idx="647">
                  <c:v>22.828708506237735</c:v>
                </c:pt>
                <c:pt idx="648">
                  <c:v>36.41776193527344</c:v>
                </c:pt>
                <c:pt idx="649">
                  <c:v>21.54118398733203</c:v>
                </c:pt>
                <c:pt idx="650">
                  <c:v>17.128736530952814</c:v>
                </c:pt>
                <c:pt idx="651">
                  <c:v>18.345488929193344</c:v>
                </c:pt>
                <c:pt idx="652">
                  <c:v>16.169129576</c:v>
                </c:pt>
                <c:pt idx="653">
                  <c:v>22.680920335422005</c:v>
                </c:pt>
                <c:pt idx="654">
                  <c:v>15.29265129</c:v>
                </c:pt>
                <c:pt idx="655">
                  <c:v>19.093288825116694</c:v>
                </c:pt>
                <c:pt idx="656">
                  <c:v>22.285971007054691</c:v>
                </c:pt>
                <c:pt idx="657">
                  <c:v>17.828821802590721</c:v>
                </c:pt>
                <c:pt idx="658">
                  <c:v>25.011176015792483</c:v>
                </c:pt>
                <c:pt idx="659">
                  <c:v>15.79451434474357</c:v>
                </c:pt>
                <c:pt idx="660">
                  <c:v>16.710773767707199</c:v>
                </c:pt>
                <c:pt idx="661">
                  <c:v>19.802208149339084</c:v>
                </c:pt>
                <c:pt idx="662">
                  <c:v>15.640976719130503</c:v>
                </c:pt>
                <c:pt idx="663">
                  <c:v>22.924742733054003</c:v>
                </c:pt>
                <c:pt idx="664">
                  <c:v>14.842429775223202</c:v>
                </c:pt>
                <c:pt idx="665">
                  <c:v>22.54738179050586</c:v>
                </c:pt>
                <c:pt idx="666">
                  <c:v>23.725157362541015</c:v>
                </c:pt>
                <c:pt idx="667">
                  <c:v>19.003641947487548</c:v>
                </c:pt>
                <c:pt idx="668">
                  <c:v>28.113210892295896</c:v>
                </c:pt>
                <c:pt idx="669">
                  <c:v>16.646406026884897</c:v>
                </c:pt>
                <c:pt idx="670">
                  <c:v>19.392747648557357</c:v>
                </c:pt>
                <c:pt idx="671">
                  <c:v>23.734416078130366</c:v>
                </c:pt>
                <c:pt idx="672">
                  <c:v>16.638155521871401</c:v>
                </c:pt>
                <c:pt idx="673">
                  <c:v>29.259999002484378</c:v>
                </c:pt>
                <c:pt idx="674">
                  <c:v>15.637760932068193</c:v>
                </c:pt>
                <c:pt idx="675">
                  <c:v>18.478324135350586</c:v>
                </c:pt>
                <c:pt idx="676">
                  <c:v>20.466220923251949</c:v>
                </c:pt>
                <c:pt idx="677">
                  <c:v>16.246806041101074</c:v>
                </c:pt>
                <c:pt idx="678">
                  <c:v>24.026896898607056</c:v>
                </c:pt>
                <c:pt idx="679">
                  <c:v>14.983798500206625</c:v>
                </c:pt>
                <c:pt idx="680">
                  <c:v>17.005464970575375</c:v>
                </c:pt>
                <c:pt idx="681">
                  <c:v>19.312428723363016</c:v>
                </c:pt>
                <c:pt idx="682">
                  <c:v>15.983434427679796</c:v>
                </c:pt>
                <c:pt idx="683">
                  <c:v>22.415072763191404</c:v>
                </c:pt>
                <c:pt idx="684">
                  <c:v>14.526745990983828</c:v>
                </c:pt>
                <c:pt idx="685">
                  <c:v>18.09120143210793</c:v>
                </c:pt>
                <c:pt idx="686">
                  <c:v>24.487684132235113</c:v>
                </c:pt>
                <c:pt idx="687">
                  <c:v>16.879273284825565</c:v>
                </c:pt>
                <c:pt idx="688">
                  <c:v>29.992552872296873</c:v>
                </c:pt>
                <c:pt idx="689">
                  <c:v>15.531742790170657</c:v>
                </c:pt>
                <c:pt idx="690">
                  <c:v>21.31845650091406</c:v>
                </c:pt>
                <c:pt idx="691">
                  <c:v>24.609752372173318</c:v>
                </c:pt>
                <c:pt idx="692">
                  <c:v>18.061349298711736</c:v>
                </c:pt>
                <c:pt idx="693">
                  <c:v>32.128847940335945</c:v>
                </c:pt>
                <c:pt idx="694">
                  <c:v>15.865140951444788</c:v>
                </c:pt>
                <c:pt idx="695">
                  <c:v>29.957859816390624</c:v>
                </c:pt>
                <c:pt idx="696">
                  <c:v>36.854616393156242</c:v>
                </c:pt>
                <c:pt idx="697">
                  <c:v>24.862620360406247</c:v>
                </c:pt>
                <c:pt idx="698">
                  <c:v>46.278464435999993</c:v>
                </c:pt>
                <c:pt idx="699">
                  <c:v>20.713649039374996</c:v>
                </c:pt>
                <c:pt idx="700">
                  <c:v>20.575390124976725</c:v>
                </c:pt>
                <c:pt idx="701">
                  <c:v>26.170844670333988</c:v>
                </c:pt>
                <c:pt idx="702">
                  <c:v>19.480682606869344</c:v>
                </c:pt>
                <c:pt idx="703">
                  <c:v>34.211994740718758</c:v>
                </c:pt>
                <c:pt idx="704">
                  <c:v>17.308908028101779</c:v>
                </c:pt>
                <c:pt idx="705">
                  <c:v>19.465252892666992</c:v>
                </c:pt>
                <c:pt idx="706">
                  <c:v>27.904222461705082</c:v>
                </c:pt>
                <c:pt idx="707">
                  <c:v>16.501341739831361</c:v>
                </c:pt>
                <c:pt idx="708">
                  <c:v>30.065789200515628</c:v>
                </c:pt>
                <c:pt idx="709">
                  <c:v>15.90602979873581</c:v>
                </c:pt>
                <c:pt idx="710">
                  <c:v>18.371485126838138</c:v>
                </c:pt>
                <c:pt idx="711">
                  <c:v>20.72518938595201</c:v>
                </c:pt>
                <c:pt idx="712">
                  <c:v>16.459694665697786</c:v>
                </c:pt>
                <c:pt idx="713">
                  <c:v>24.60131339032997</c:v>
                </c:pt>
                <c:pt idx="714">
                  <c:v>15.981959408863277</c:v>
                </c:pt>
                <c:pt idx="715">
                  <c:v>22.106596146554683</c:v>
                </c:pt>
                <c:pt idx="716">
                  <c:v>25.730438043749999</c:v>
                </c:pt>
                <c:pt idx="717">
                  <c:v>18.620349485132813</c:v>
                </c:pt>
                <c:pt idx="718">
                  <c:v>31.930184831296881</c:v>
                </c:pt>
                <c:pt idx="719">
                  <c:v>16.906116343181147</c:v>
                </c:pt>
                <c:pt idx="720">
                  <c:v>18.407154308048582</c:v>
                </c:pt>
                <c:pt idx="721">
                  <c:v>19.825785746957639</c:v>
                </c:pt>
                <c:pt idx="722">
                  <c:v>16.597013053809285</c:v>
                </c:pt>
                <c:pt idx="723">
                  <c:v>23.870353189279886</c:v>
                </c:pt>
                <c:pt idx="724">
                  <c:v>15.583397327999997</c:v>
                </c:pt>
                <c:pt idx="725">
                  <c:v>21.074647802148561</c:v>
                </c:pt>
                <c:pt idx="726">
                  <c:v>25.179494635748043</c:v>
                </c:pt>
                <c:pt idx="727">
                  <c:v>18.135100322408391</c:v>
                </c:pt>
                <c:pt idx="728">
                  <c:v>32.058208761421874</c:v>
                </c:pt>
                <c:pt idx="729">
                  <c:v>17.009667623423216</c:v>
                </c:pt>
                <c:pt idx="730">
                  <c:v>29.610633864718746</c:v>
                </c:pt>
                <c:pt idx="731">
                  <c:v>29.479366111708995</c:v>
                </c:pt>
                <c:pt idx="732">
                  <c:v>23.351407713265623</c:v>
                </c:pt>
                <c:pt idx="733">
                  <c:v>40.886406092242183</c:v>
                </c:pt>
                <c:pt idx="734">
                  <c:v>20.264808398300783</c:v>
                </c:pt>
                <c:pt idx="735">
                  <c:v>20.65727744309082</c:v>
                </c:pt>
                <c:pt idx="736">
                  <c:v>25.61374444417719</c:v>
                </c:pt>
                <c:pt idx="737">
                  <c:v>18.787327174000442</c:v>
                </c:pt>
                <c:pt idx="738">
                  <c:v>32.289809068659295</c:v>
                </c:pt>
                <c:pt idx="739">
                  <c:v>16.215198988584682</c:v>
                </c:pt>
                <c:pt idx="740">
                  <c:v>24.971267147289065</c:v>
                </c:pt>
                <c:pt idx="741">
                  <c:v>30.235496702466204</c:v>
                </c:pt>
                <c:pt idx="742">
                  <c:v>21.887968268636889</c:v>
                </c:pt>
                <c:pt idx="743">
                  <c:v>39.111857715890629</c:v>
                </c:pt>
                <c:pt idx="744">
                  <c:v>19.72004632575818</c:v>
                </c:pt>
                <c:pt idx="745">
                  <c:v>20.851444996310299</c:v>
                </c:pt>
                <c:pt idx="746">
                  <c:v>25.328345870750002</c:v>
                </c:pt>
                <c:pt idx="747">
                  <c:v>17.370076031256858</c:v>
                </c:pt>
                <c:pt idx="748">
                  <c:v>28.007942212028563</c:v>
                </c:pt>
                <c:pt idx="749">
                  <c:v>16.489573773132665</c:v>
                </c:pt>
                <c:pt idx="750">
                  <c:v>18.041525453494323</c:v>
                </c:pt>
                <c:pt idx="751">
                  <c:v>20.640492285382358</c:v>
                </c:pt>
                <c:pt idx="752">
                  <c:v>16.480968092630757</c:v>
                </c:pt>
                <c:pt idx="753">
                  <c:v>23.324607379794251</c:v>
                </c:pt>
                <c:pt idx="754">
                  <c:v>15.610446151999998</c:v>
                </c:pt>
                <c:pt idx="755">
                  <c:v>21.438947023273435</c:v>
                </c:pt>
                <c:pt idx="756">
                  <c:v>23.925224656081923</c:v>
                </c:pt>
                <c:pt idx="757">
                  <c:v>18.117060039578124</c:v>
                </c:pt>
                <c:pt idx="758">
                  <c:v>30.054090649007811</c:v>
                </c:pt>
                <c:pt idx="759">
                  <c:v>16.102081504000001</c:v>
                </c:pt>
                <c:pt idx="760">
                  <c:v>28.285862245562502</c:v>
                </c:pt>
                <c:pt idx="761">
                  <c:v>29.211764340066409</c:v>
                </c:pt>
                <c:pt idx="762">
                  <c:v>22.81402215303218</c:v>
                </c:pt>
                <c:pt idx="763">
                  <c:v>35.209866869742179</c:v>
                </c:pt>
                <c:pt idx="764">
                  <c:v>20.773972293051653</c:v>
                </c:pt>
                <c:pt idx="765">
                  <c:v>20.138723300220217</c:v>
                </c:pt>
                <c:pt idx="766">
                  <c:v>27.285304956906252</c:v>
                </c:pt>
                <c:pt idx="767">
                  <c:v>19.5467759655</c:v>
                </c:pt>
                <c:pt idx="768">
                  <c:v>32.048645259447262</c:v>
                </c:pt>
                <c:pt idx="769">
                  <c:v>16.380210144705078</c:v>
                </c:pt>
                <c:pt idx="770">
                  <c:v>17.705625278926405</c:v>
                </c:pt>
                <c:pt idx="771">
                  <c:v>20.884118155212651</c:v>
                </c:pt>
                <c:pt idx="772">
                  <c:v>16.656659085999998</c:v>
                </c:pt>
                <c:pt idx="773">
                  <c:v>23.249194242577616</c:v>
                </c:pt>
                <c:pt idx="774">
                  <c:v>15.304878936</c:v>
                </c:pt>
                <c:pt idx="775">
                  <c:v>16.049608993672575</c:v>
                </c:pt>
                <c:pt idx="776">
                  <c:v>18.663976998777322</c:v>
                </c:pt>
                <c:pt idx="777">
                  <c:v>15.362282211523437</c:v>
                </c:pt>
                <c:pt idx="778">
                  <c:v>19.659929461011718</c:v>
                </c:pt>
                <c:pt idx="779">
                  <c:v>14.441943157999999</c:v>
                </c:pt>
                <c:pt idx="780">
                  <c:v>18.956874887696106</c:v>
                </c:pt>
                <c:pt idx="781">
                  <c:v>20.754685609940186</c:v>
                </c:pt>
                <c:pt idx="782">
                  <c:v>18.49227942629863</c:v>
                </c:pt>
                <c:pt idx="783">
                  <c:v>25.147929943725096</c:v>
                </c:pt>
                <c:pt idx="784">
                  <c:v>15.060462566381354</c:v>
                </c:pt>
                <c:pt idx="785">
                  <c:v>17.575533913999998</c:v>
                </c:pt>
                <c:pt idx="786">
                  <c:v>19.671247926323826</c:v>
                </c:pt>
                <c:pt idx="787">
                  <c:v>16.293431666</c:v>
                </c:pt>
                <c:pt idx="788">
                  <c:v>20.087834413330945</c:v>
                </c:pt>
                <c:pt idx="789">
                  <c:v>15.761360892000004</c:v>
                </c:pt>
                <c:pt idx="790">
                  <c:v>17.945126227553985</c:v>
                </c:pt>
                <c:pt idx="791">
                  <c:v>21.388488317132815</c:v>
                </c:pt>
                <c:pt idx="792">
                  <c:v>17.301935329984374</c:v>
                </c:pt>
                <c:pt idx="793">
                  <c:v>28.935296886687503</c:v>
                </c:pt>
                <c:pt idx="794">
                  <c:v>15.319239445948975</c:v>
                </c:pt>
                <c:pt idx="795">
                  <c:v>16.436094742000002</c:v>
                </c:pt>
                <c:pt idx="796">
                  <c:v>17.595654292948353</c:v>
                </c:pt>
                <c:pt idx="797">
                  <c:v>15.552646898000001</c:v>
                </c:pt>
                <c:pt idx="798">
                  <c:v>18.734572187330407</c:v>
                </c:pt>
                <c:pt idx="799">
                  <c:v>13.837597428</c:v>
                </c:pt>
                <c:pt idx="800">
                  <c:v>18.52578449486764</c:v>
                </c:pt>
                <c:pt idx="801">
                  <c:v>19.750704462189908</c:v>
                </c:pt>
                <c:pt idx="802">
                  <c:v>15.825995714000001</c:v>
                </c:pt>
                <c:pt idx="803">
                  <c:v>24.875967374523437</c:v>
                </c:pt>
                <c:pt idx="804">
                  <c:v>14.769163664625003</c:v>
                </c:pt>
                <c:pt idx="805">
                  <c:v>19.62159380496875</c:v>
                </c:pt>
                <c:pt idx="806">
                  <c:v>25.540477375565715</c:v>
                </c:pt>
                <c:pt idx="807">
                  <c:v>18.409417531195313</c:v>
                </c:pt>
                <c:pt idx="808">
                  <c:v>31.495092720632819</c:v>
                </c:pt>
                <c:pt idx="809">
                  <c:v>15.976501340918624</c:v>
                </c:pt>
                <c:pt idx="810">
                  <c:v>17.013356903915884</c:v>
                </c:pt>
                <c:pt idx="811">
                  <c:v>20.308474578834502</c:v>
                </c:pt>
                <c:pt idx="812">
                  <c:v>15.185485624586441</c:v>
                </c:pt>
                <c:pt idx="813">
                  <c:v>21.546877860701908</c:v>
                </c:pt>
                <c:pt idx="814">
                  <c:v>14.408630348000001</c:v>
                </c:pt>
                <c:pt idx="815">
                  <c:v>20.534712519007812</c:v>
                </c:pt>
                <c:pt idx="816">
                  <c:v>23.646719779906249</c:v>
                </c:pt>
                <c:pt idx="817">
                  <c:v>19.430623639940187</c:v>
                </c:pt>
                <c:pt idx="818">
                  <c:v>27.641655482812499</c:v>
                </c:pt>
                <c:pt idx="819">
                  <c:v>17.00099812658496</c:v>
                </c:pt>
                <c:pt idx="820">
                  <c:v>17.358761137086319</c:v>
                </c:pt>
                <c:pt idx="821">
                  <c:v>19.267489063434084</c:v>
                </c:pt>
                <c:pt idx="822">
                  <c:v>16.743870466504539</c:v>
                </c:pt>
                <c:pt idx="823">
                  <c:v>21.618287950856327</c:v>
                </c:pt>
                <c:pt idx="824">
                  <c:v>15.281961731999997</c:v>
                </c:pt>
                <c:pt idx="825">
                  <c:v>17.268120854182357</c:v>
                </c:pt>
                <c:pt idx="826">
                  <c:v>21.342477825238717</c:v>
                </c:pt>
                <c:pt idx="827">
                  <c:v>16.011232717820615</c:v>
                </c:pt>
                <c:pt idx="828">
                  <c:v>24.016197014828123</c:v>
                </c:pt>
                <c:pt idx="829">
                  <c:v>15.061308668000002</c:v>
                </c:pt>
                <c:pt idx="830">
                  <c:v>17.132942155423596</c:v>
                </c:pt>
                <c:pt idx="831">
                  <c:v>20.166589104297849</c:v>
                </c:pt>
                <c:pt idx="832">
                  <c:v>15.897128406875005</c:v>
                </c:pt>
                <c:pt idx="833">
                  <c:v>23.449665848951561</c:v>
                </c:pt>
                <c:pt idx="834">
                  <c:v>14.537653621604173</c:v>
                </c:pt>
                <c:pt idx="835">
                  <c:v>21.725306500963072</c:v>
                </c:pt>
                <c:pt idx="836">
                  <c:v>25.524837727785158</c:v>
                </c:pt>
                <c:pt idx="837">
                  <c:v>18.118274141829122</c:v>
                </c:pt>
                <c:pt idx="838">
                  <c:v>32.05824819195508</c:v>
                </c:pt>
                <c:pt idx="839">
                  <c:v>15.964921819103342</c:v>
                </c:pt>
                <c:pt idx="840">
                  <c:v>21.25834857991601</c:v>
                </c:pt>
                <c:pt idx="841">
                  <c:v>24.236524408198484</c:v>
                </c:pt>
                <c:pt idx="842">
                  <c:v>17.267231136119072</c:v>
                </c:pt>
                <c:pt idx="843">
                  <c:v>28.284330201013674</c:v>
                </c:pt>
                <c:pt idx="844">
                  <c:v>15.932562178</c:v>
                </c:pt>
                <c:pt idx="845">
                  <c:v>19.740732791757811</c:v>
                </c:pt>
                <c:pt idx="846">
                  <c:v>22.716482191688719</c:v>
                </c:pt>
                <c:pt idx="847">
                  <c:v>18.041484354359376</c:v>
                </c:pt>
                <c:pt idx="848">
                  <c:v>27.367183051515624</c:v>
                </c:pt>
                <c:pt idx="849">
                  <c:v>16.354774504097293</c:v>
                </c:pt>
                <c:pt idx="850">
                  <c:v>22.835519625264947</c:v>
                </c:pt>
                <c:pt idx="851">
                  <c:v>27.371721328718749</c:v>
                </c:pt>
                <c:pt idx="852">
                  <c:v>17.812603645408107</c:v>
                </c:pt>
                <c:pt idx="853">
                  <c:v>30.377468587515626</c:v>
                </c:pt>
                <c:pt idx="854">
                  <c:v>16.836653509076346</c:v>
                </c:pt>
                <c:pt idx="855">
                  <c:v>23.819565824534795</c:v>
                </c:pt>
                <c:pt idx="856">
                  <c:v>31.669829144980461</c:v>
                </c:pt>
                <c:pt idx="857">
                  <c:v>21.844351508501948</c:v>
                </c:pt>
                <c:pt idx="858">
                  <c:v>37.409024521875004</c:v>
                </c:pt>
                <c:pt idx="859">
                  <c:v>20.105130290183109</c:v>
                </c:pt>
                <c:pt idx="860">
                  <c:v>17.226991708702187</c:v>
                </c:pt>
                <c:pt idx="861">
                  <c:v>18.8448014233457</c:v>
                </c:pt>
                <c:pt idx="862">
                  <c:v>16.096795526538124</c:v>
                </c:pt>
                <c:pt idx="863">
                  <c:v>23.89952639901562</c:v>
                </c:pt>
                <c:pt idx="864">
                  <c:v>15.143001579999998</c:v>
                </c:pt>
                <c:pt idx="865">
                  <c:v>19.520676198445315</c:v>
                </c:pt>
                <c:pt idx="866">
                  <c:v>21.282480681694334</c:v>
                </c:pt>
                <c:pt idx="867">
                  <c:v>17.258200337245849</c:v>
                </c:pt>
                <c:pt idx="868">
                  <c:v>23.841311405898438</c:v>
                </c:pt>
                <c:pt idx="869">
                  <c:v>15.436495434293674</c:v>
                </c:pt>
                <c:pt idx="870">
                  <c:v>16.659622094081151</c:v>
                </c:pt>
                <c:pt idx="871">
                  <c:v>18.59649461731405</c:v>
                </c:pt>
                <c:pt idx="872">
                  <c:v>15.789639208000001</c:v>
                </c:pt>
                <c:pt idx="873">
                  <c:v>20.716679945548584</c:v>
                </c:pt>
                <c:pt idx="874">
                  <c:v>14.704063961999999</c:v>
                </c:pt>
                <c:pt idx="875">
                  <c:v>23.235227556718755</c:v>
                </c:pt>
                <c:pt idx="876">
                  <c:v>24.2897478346875</c:v>
                </c:pt>
                <c:pt idx="877">
                  <c:v>18.938455106412107</c:v>
                </c:pt>
                <c:pt idx="878">
                  <c:v>30.657712838073248</c:v>
                </c:pt>
                <c:pt idx="879">
                  <c:v>16.665539870714664</c:v>
                </c:pt>
                <c:pt idx="880">
                  <c:v>18.948890317366928</c:v>
                </c:pt>
                <c:pt idx="881">
                  <c:v>21.740890347363766</c:v>
                </c:pt>
                <c:pt idx="882">
                  <c:v>17.106554016024464</c:v>
                </c:pt>
                <c:pt idx="883">
                  <c:v>27.133445278687503</c:v>
                </c:pt>
                <c:pt idx="884">
                  <c:v>15.749670779111604</c:v>
                </c:pt>
                <c:pt idx="885">
                  <c:v>18.256148603249088</c:v>
                </c:pt>
                <c:pt idx="886">
                  <c:v>21.251670625285644</c:v>
                </c:pt>
                <c:pt idx="887">
                  <c:v>17.344779165462061</c:v>
                </c:pt>
                <c:pt idx="888">
                  <c:v>25.920913176263667</c:v>
                </c:pt>
                <c:pt idx="889">
                  <c:v>14.764938569471044</c:v>
                </c:pt>
                <c:pt idx="890">
                  <c:v>16.667278336829554</c:v>
                </c:pt>
                <c:pt idx="891">
                  <c:v>19.555474821796874</c:v>
                </c:pt>
                <c:pt idx="892">
                  <c:v>16.288439383138517</c:v>
                </c:pt>
                <c:pt idx="893">
                  <c:v>22.443164564501956</c:v>
                </c:pt>
                <c:pt idx="894">
                  <c:v>14.580520251999999</c:v>
                </c:pt>
                <c:pt idx="895">
                  <c:v>18.455179140280791</c:v>
                </c:pt>
                <c:pt idx="896">
                  <c:v>21.273097559698975</c:v>
                </c:pt>
                <c:pt idx="897">
                  <c:v>16.668090711031123</c:v>
                </c:pt>
                <c:pt idx="898">
                  <c:v>31.338711252242188</c:v>
                </c:pt>
                <c:pt idx="899">
                  <c:v>15.656781101999998</c:v>
                </c:pt>
                <c:pt idx="900">
                  <c:v>20.688940967703612</c:v>
                </c:pt>
                <c:pt idx="901">
                  <c:v>27.435638220646034</c:v>
                </c:pt>
                <c:pt idx="902">
                  <c:v>17.926453568473143</c:v>
                </c:pt>
                <c:pt idx="903">
                  <c:v>33.612390480431642</c:v>
                </c:pt>
                <c:pt idx="904">
                  <c:v>15.82498170233049</c:v>
                </c:pt>
                <c:pt idx="905">
                  <c:v>28.020516748578125</c:v>
                </c:pt>
                <c:pt idx="906">
                  <c:v>36.088226535437499</c:v>
                </c:pt>
                <c:pt idx="907">
                  <c:v>24.324586399499996</c:v>
                </c:pt>
                <c:pt idx="908">
                  <c:v>47.26411320578125</c:v>
                </c:pt>
                <c:pt idx="909">
                  <c:v>19.256626748533201</c:v>
                </c:pt>
                <c:pt idx="910">
                  <c:v>22.255921090312498</c:v>
                </c:pt>
                <c:pt idx="911">
                  <c:v>25.4429752648125</c:v>
                </c:pt>
                <c:pt idx="912">
                  <c:v>18.646551428207918</c:v>
                </c:pt>
                <c:pt idx="913">
                  <c:v>30.828482838921872</c:v>
                </c:pt>
                <c:pt idx="914">
                  <c:v>17.719521903374567</c:v>
                </c:pt>
                <c:pt idx="915">
                  <c:v>22.579955886136723</c:v>
                </c:pt>
                <c:pt idx="916">
                  <c:v>27.642748440562496</c:v>
                </c:pt>
                <c:pt idx="917">
                  <c:v>18.882165142540011</c:v>
                </c:pt>
                <c:pt idx="918">
                  <c:v>32.335127678281246</c:v>
                </c:pt>
                <c:pt idx="919">
                  <c:v>15.712098879154366</c:v>
                </c:pt>
                <c:pt idx="920">
                  <c:v>19.101053799591313</c:v>
                </c:pt>
                <c:pt idx="921">
                  <c:v>21.922388255053225</c:v>
                </c:pt>
                <c:pt idx="922">
                  <c:v>16.552659887905616</c:v>
                </c:pt>
                <c:pt idx="923">
                  <c:v>25.073795186825194</c:v>
                </c:pt>
                <c:pt idx="924">
                  <c:v>15.072902769071842</c:v>
                </c:pt>
                <c:pt idx="925">
                  <c:v>23.182848231587897</c:v>
                </c:pt>
                <c:pt idx="926">
                  <c:v>27.104960093765623</c:v>
                </c:pt>
                <c:pt idx="927">
                  <c:v>19.148383951176264</c:v>
                </c:pt>
                <c:pt idx="928">
                  <c:v>33.563498075249996</c:v>
                </c:pt>
                <c:pt idx="929">
                  <c:v>17.051298084293169</c:v>
                </c:pt>
                <c:pt idx="930">
                  <c:v>17.70702980950659</c:v>
                </c:pt>
                <c:pt idx="931">
                  <c:v>20.681657035034178</c:v>
                </c:pt>
                <c:pt idx="932">
                  <c:v>16.9473546953392</c:v>
                </c:pt>
                <c:pt idx="933">
                  <c:v>24.550865585053899</c:v>
                </c:pt>
                <c:pt idx="934">
                  <c:v>15.570074971999999</c:v>
                </c:pt>
                <c:pt idx="935">
                  <c:v>21.987372287652583</c:v>
                </c:pt>
                <c:pt idx="936">
                  <c:v>27.595516056312501</c:v>
                </c:pt>
                <c:pt idx="937">
                  <c:v>18.834077586773436</c:v>
                </c:pt>
                <c:pt idx="938">
                  <c:v>32.498795181062505</c:v>
                </c:pt>
                <c:pt idx="939">
                  <c:v>16.675186197381546</c:v>
                </c:pt>
                <c:pt idx="940">
                  <c:v>27.146996512199216</c:v>
                </c:pt>
                <c:pt idx="941">
                  <c:v>32.010111043265631</c:v>
                </c:pt>
                <c:pt idx="942">
                  <c:v>24.393097554984372</c:v>
                </c:pt>
                <c:pt idx="943">
                  <c:v>39.260267174737223</c:v>
                </c:pt>
                <c:pt idx="944">
                  <c:v>21.6410219289126</c:v>
                </c:pt>
                <c:pt idx="945">
                  <c:v>21.934414248097656</c:v>
                </c:pt>
                <c:pt idx="946">
                  <c:v>26.80015307974806</c:v>
                </c:pt>
                <c:pt idx="947">
                  <c:v>18.030709587785154</c:v>
                </c:pt>
                <c:pt idx="948">
                  <c:v>30.453489302144536</c:v>
                </c:pt>
                <c:pt idx="949">
                  <c:v>16.080105195362037</c:v>
                </c:pt>
                <c:pt idx="950">
                  <c:v>26.590367954299623</c:v>
                </c:pt>
                <c:pt idx="951">
                  <c:v>29.820696055689456</c:v>
                </c:pt>
                <c:pt idx="952">
                  <c:v>20.660482897026768</c:v>
                </c:pt>
                <c:pt idx="953">
                  <c:v>37.433322891779298</c:v>
                </c:pt>
                <c:pt idx="954">
                  <c:v>19.264609971251769</c:v>
                </c:pt>
                <c:pt idx="955">
                  <c:v>20.947410956857286</c:v>
                </c:pt>
                <c:pt idx="956">
                  <c:v>26.855365761018554</c:v>
                </c:pt>
                <c:pt idx="957">
                  <c:v>16.826861527913454</c:v>
                </c:pt>
                <c:pt idx="958">
                  <c:v>28.298380474539066</c:v>
                </c:pt>
                <c:pt idx="959">
                  <c:v>15.699713318125001</c:v>
                </c:pt>
                <c:pt idx="960">
                  <c:v>18.444508054547551</c:v>
                </c:pt>
                <c:pt idx="961">
                  <c:v>22.14071556151217</c:v>
                </c:pt>
                <c:pt idx="962">
                  <c:v>16.394904155763712</c:v>
                </c:pt>
                <c:pt idx="963">
                  <c:v>24.325563261477782</c:v>
                </c:pt>
                <c:pt idx="964">
                  <c:v>15.403712324000002</c:v>
                </c:pt>
                <c:pt idx="965">
                  <c:v>20.846311142246876</c:v>
                </c:pt>
                <c:pt idx="966">
                  <c:v>25.162970926655621</c:v>
                </c:pt>
                <c:pt idx="967">
                  <c:v>18.07531126910655</c:v>
                </c:pt>
                <c:pt idx="968">
                  <c:v>29.03751653185229</c:v>
                </c:pt>
                <c:pt idx="969">
                  <c:v>16.297964520882083</c:v>
                </c:pt>
                <c:pt idx="970">
                  <c:v>25.538609297182123</c:v>
                </c:pt>
                <c:pt idx="971">
                  <c:v>29.263332140160156</c:v>
                </c:pt>
                <c:pt idx="972">
                  <c:v>23.947307507128901</c:v>
                </c:pt>
                <c:pt idx="973">
                  <c:v>41.443905277796866</c:v>
                </c:pt>
                <c:pt idx="974">
                  <c:v>20.753201723230468</c:v>
                </c:pt>
                <c:pt idx="975">
                  <c:v>21.313347871185549</c:v>
                </c:pt>
                <c:pt idx="976">
                  <c:v>26.062205871976559</c:v>
                </c:pt>
                <c:pt idx="977">
                  <c:v>17.746078304820315</c:v>
                </c:pt>
                <c:pt idx="978">
                  <c:v>32.172961859593748</c:v>
                </c:pt>
                <c:pt idx="979">
                  <c:v>16.208772913732236</c:v>
                </c:pt>
                <c:pt idx="980">
                  <c:v>17.729518270917971</c:v>
                </c:pt>
                <c:pt idx="981">
                  <c:v>19.489192191959383</c:v>
                </c:pt>
                <c:pt idx="982">
                  <c:v>16.536753342000001</c:v>
                </c:pt>
                <c:pt idx="983">
                  <c:v>23.530160973712345</c:v>
                </c:pt>
                <c:pt idx="984">
                  <c:v>15.523174539999998</c:v>
                </c:pt>
                <c:pt idx="985">
                  <c:v>16.349537690887693</c:v>
                </c:pt>
                <c:pt idx="986">
                  <c:v>17.647508351646955</c:v>
                </c:pt>
                <c:pt idx="987">
                  <c:v>15.296680597999998</c:v>
                </c:pt>
                <c:pt idx="988">
                  <c:v>19.738711422203124</c:v>
                </c:pt>
                <c:pt idx="989">
                  <c:v>14.024122249999998</c:v>
                </c:pt>
                <c:pt idx="990">
                  <c:v>20.61037580940738</c:v>
                </c:pt>
                <c:pt idx="991">
                  <c:v>20.47062131405897</c:v>
                </c:pt>
                <c:pt idx="992">
                  <c:v>16.779758560515624</c:v>
                </c:pt>
                <c:pt idx="993">
                  <c:v>25.820564344312668</c:v>
                </c:pt>
                <c:pt idx="994">
                  <c:v>15.243683012463705</c:v>
                </c:pt>
                <c:pt idx="995">
                  <c:v>17.734446020000004</c:v>
                </c:pt>
                <c:pt idx="996">
                  <c:v>18.329895172000001</c:v>
                </c:pt>
                <c:pt idx="997">
                  <c:v>16.716902743999999</c:v>
                </c:pt>
                <c:pt idx="998">
                  <c:v>20.030921690492189</c:v>
                </c:pt>
                <c:pt idx="999">
                  <c:v>15.424855956</c:v>
                </c:pt>
                <c:pt idx="1000">
                  <c:v>18.782930073154844</c:v>
                </c:pt>
                <c:pt idx="1001">
                  <c:v>20.694103473351564</c:v>
                </c:pt>
                <c:pt idx="1002">
                  <c:v>17.202947283995048</c:v>
                </c:pt>
                <c:pt idx="1003">
                  <c:v>28.60460398275</c:v>
                </c:pt>
                <c:pt idx="1004">
                  <c:v>15.232477602259276</c:v>
                </c:pt>
                <c:pt idx="1005">
                  <c:v>16.362076246762193</c:v>
                </c:pt>
                <c:pt idx="1006">
                  <c:v>18.119353034589462</c:v>
                </c:pt>
                <c:pt idx="1007">
                  <c:v>15.215983926000002</c:v>
                </c:pt>
                <c:pt idx="1008">
                  <c:v>19.574010921296871</c:v>
                </c:pt>
                <c:pt idx="1009">
                  <c:v>14.006682746000001</c:v>
                </c:pt>
                <c:pt idx="1010">
                  <c:v>17.642608970503666</c:v>
                </c:pt>
                <c:pt idx="1011">
                  <c:v>20.900506049813291</c:v>
                </c:pt>
                <c:pt idx="1012">
                  <c:v>15.722739525770224</c:v>
                </c:pt>
                <c:pt idx="1013">
                  <c:v>24.81224308785205</c:v>
                </c:pt>
                <c:pt idx="1014">
                  <c:v>15.112978488000003</c:v>
                </c:pt>
                <c:pt idx="1015">
                  <c:v>20.633427196596681</c:v>
                </c:pt>
                <c:pt idx="1016">
                  <c:v>23.215086359392796</c:v>
                </c:pt>
                <c:pt idx="1017">
                  <c:v>17.835758244634274</c:v>
                </c:pt>
                <c:pt idx="1018">
                  <c:v>31.151199710363283</c:v>
                </c:pt>
                <c:pt idx="1019">
                  <c:v>15.961052117719852</c:v>
                </c:pt>
                <c:pt idx="1020">
                  <c:v>17.23046690154489</c:v>
                </c:pt>
                <c:pt idx="1021">
                  <c:v>20.031548489131367</c:v>
                </c:pt>
                <c:pt idx="1022">
                  <c:v>15.731374782488524</c:v>
                </c:pt>
                <c:pt idx="1023">
                  <c:v>23.467090424828612</c:v>
                </c:pt>
                <c:pt idx="1024">
                  <c:v>14.337513018000001</c:v>
                </c:pt>
                <c:pt idx="1025">
                  <c:v>21.264351502437503</c:v>
                </c:pt>
                <c:pt idx="1026">
                  <c:v>23.295594323210935</c:v>
                </c:pt>
                <c:pt idx="1027">
                  <c:v>18.725976018597905</c:v>
                </c:pt>
                <c:pt idx="1028">
                  <c:v>29.999585234859374</c:v>
                </c:pt>
                <c:pt idx="1029">
                  <c:v>17.469485839697168</c:v>
                </c:pt>
                <c:pt idx="1030">
                  <c:v>17.135254403870693</c:v>
                </c:pt>
                <c:pt idx="1031">
                  <c:v>19.106723365010737</c:v>
                </c:pt>
                <c:pt idx="1032">
                  <c:v>16.02491991847975</c:v>
                </c:pt>
                <c:pt idx="1033">
                  <c:v>20.262961644366808</c:v>
                </c:pt>
                <c:pt idx="1034">
                  <c:v>15.283065502000001</c:v>
                </c:pt>
                <c:pt idx="1035">
                  <c:v>17.099222282847659</c:v>
                </c:pt>
                <c:pt idx="1036">
                  <c:v>19.702184672311553</c:v>
                </c:pt>
                <c:pt idx="1037">
                  <c:v>15.847143445924466</c:v>
                </c:pt>
                <c:pt idx="1038">
                  <c:v>25.290428610945309</c:v>
                </c:pt>
                <c:pt idx="1039">
                  <c:v>14.87913693</c:v>
                </c:pt>
                <c:pt idx="1040">
                  <c:v>17.030198497318779</c:v>
                </c:pt>
                <c:pt idx="1041">
                  <c:v>18.97373895478125</c:v>
                </c:pt>
                <c:pt idx="1042">
                  <c:v>15.485643373763274</c:v>
                </c:pt>
                <c:pt idx="1043">
                  <c:v>23.079812017786438</c:v>
                </c:pt>
                <c:pt idx="1044">
                  <c:v>14.991210232</c:v>
                </c:pt>
                <c:pt idx="1045">
                  <c:v>21.197842539875005</c:v>
                </c:pt>
                <c:pt idx="1046">
                  <c:v>26.082921729545657</c:v>
                </c:pt>
                <c:pt idx="1047">
                  <c:v>18.183718221451212</c:v>
                </c:pt>
                <c:pt idx="1048">
                  <c:v>31.280201724207036</c:v>
                </c:pt>
                <c:pt idx="1049">
                  <c:v>17.094661362609376</c:v>
                </c:pt>
                <c:pt idx="1051" formatCode="_(&quot;$&quot;* #,##0.0_);_(&quot;$&quot;* \(#,##0.0\);_(&quot;$&quot;* &quot;-&quot;??_);_(@_)">
                  <c:v>15.016541254000002</c:v>
                </c:pt>
                <c:pt idx="1052" formatCode="_(&quot;$&quot;* #,##0.0_);_(&quot;$&quot;* \(#,##0.0\);_(&quot;$&quot;* &quot;-&quot;??_);_(@_)">
                  <c:v>15.949786850000001</c:v>
                </c:pt>
                <c:pt idx="1053" formatCode="_(&quot;$&quot;* #,##0.0_);_(&quot;$&quot;* \(#,##0.0\);_(&quot;$&quot;* &quot;-&quot;??_);_(@_)">
                  <c:v>14.15959119</c:v>
                </c:pt>
                <c:pt idx="1054" formatCode="_(&quot;$&quot;* #,##0.0_);_(&quot;$&quot;* \(#,##0.0\);_(&quot;$&quot;* &quot;-&quot;??_);_(@_)">
                  <c:v>16.752478753999998</c:v>
                </c:pt>
                <c:pt idx="1055" formatCode="_(&quot;$&quot;* #,##0.0_);_(&quot;$&quot;* \(#,##0.0\);_(&quot;$&quot;* &quot;-&quot;??_);_(@_)">
                  <c:v>13.357144494499998</c:v>
                </c:pt>
                <c:pt idx="1056" formatCode="_(&quot;$&quot;* #,##0.0_);_(&quot;$&quot;* \(#,##0.0\);_(&quot;$&quot;* &quot;-&quot;??_);_(@_)">
                  <c:v>14.757855952999998</c:v>
                </c:pt>
                <c:pt idx="1057" formatCode="_(&quot;$&quot;* #,##0.0_);_(&quot;$&quot;* \(#,##0.0\);_(&quot;$&quot;* &quot;-&quot;??_);_(@_)">
                  <c:v>15.707299935376524</c:v>
                </c:pt>
                <c:pt idx="1058" formatCode="_(&quot;$&quot;* #,##0.0_);_(&quot;$&quot;* \(#,##0.0\);_(&quot;$&quot;* &quot;-&quot;??_);_(@_)">
                  <c:v>13.985950345999997</c:v>
                </c:pt>
                <c:pt idx="1059" formatCode="_(&quot;$&quot;* #,##0.0_);_(&quot;$&quot;* \(#,##0.0\);_(&quot;$&quot;* &quot;-&quot;??_);_(@_)">
                  <c:v>16.679219026000002</c:v>
                </c:pt>
                <c:pt idx="1060" formatCode="_(&quot;$&quot;* #,##0.0_);_(&quot;$&quot;* \(#,##0.0\);_(&quot;$&quot;* &quot;-&quot;??_);_(@_)">
                  <c:v>12.762515019500002</c:v>
                </c:pt>
                <c:pt idx="1061" formatCode="_(&quot;$&quot;* #,##0.0_);_(&quot;$&quot;* \(#,##0.0\);_(&quot;$&quot;* &quot;-&quot;??_);_(@_)">
                  <c:v>15.476051775</c:v>
                </c:pt>
                <c:pt idx="1062" formatCode="_(&quot;$&quot;* #,##0.0_);_(&quot;$&quot;* \(#,##0.0\);_(&quot;$&quot;* &quot;-&quot;??_);_(@_)">
                  <c:v>16.524433330000001</c:v>
                </c:pt>
                <c:pt idx="1063" formatCode="_(&quot;$&quot;* #,##0.0_);_(&quot;$&quot;* \(#,##0.0\);_(&quot;$&quot;* &quot;-&quot;??_);_(@_)">
                  <c:v>14.412262632500005</c:v>
                </c:pt>
                <c:pt idx="1064" formatCode="_(&quot;$&quot;* #,##0.0_);_(&quot;$&quot;* \(#,##0.0\);_(&quot;$&quot;* &quot;-&quot;??_);_(@_)">
                  <c:v>17.379755149000001</c:v>
                </c:pt>
                <c:pt idx="1065" formatCode="_(&quot;$&quot;* #,##0.0_);_(&quot;$&quot;* \(#,##0.0\);_(&quot;$&quot;* &quot;-&quot;??_);_(@_)">
                  <c:v>13.436834737000003</c:v>
                </c:pt>
                <c:pt idx="1066" formatCode="_(&quot;$&quot;* #,##0.0_);_(&quot;$&quot;* \(#,##0.0\);_(&quot;$&quot;* &quot;-&quot;??_);_(@_)">
                  <c:v>18.096070553000001</c:v>
                </c:pt>
                <c:pt idx="1067" formatCode="_(&quot;$&quot;* #,##0.0_);_(&quot;$&quot;* \(#,##0.0\);_(&quot;$&quot;* &quot;-&quot;??_);_(@_)">
                  <c:v>18.832712614781251</c:v>
                </c:pt>
                <c:pt idx="1068" formatCode="_(&quot;$&quot;* #,##0.0_);_(&quot;$&quot;* \(#,##0.0\);_(&quot;$&quot;* &quot;-&quot;??_);_(@_)">
                  <c:v>17.292810579125003</c:v>
                </c:pt>
                <c:pt idx="1069" formatCode="_(&quot;$&quot;* #,##0.0_);_(&quot;$&quot;* \(#,##0.0\);_(&quot;$&quot;* &quot;-&quot;??_);_(@_)">
                  <c:v>20.480857304683589</c:v>
                </c:pt>
                <c:pt idx="1070" formatCode="_(&quot;$&quot;* #,##0.0_);_(&quot;$&quot;* \(#,##0.0\);_(&quot;$&quot;* &quot;-&quot;??_);_(@_)">
                  <c:v>16.59269881598242</c:v>
                </c:pt>
                <c:pt idx="1071" formatCode="_(&quot;$&quot;* #,##0.0_);_(&quot;$&quot;* \(#,##0.0\);_(&quot;$&quot;* &quot;-&quot;??_);_(@_)">
                  <c:v>13.736953086500002</c:v>
                </c:pt>
                <c:pt idx="1072" formatCode="_(&quot;$&quot;* #,##0.0_);_(&quot;$&quot;* \(#,##0.0\);_(&quot;$&quot;* &quot;-&quot;??_);_(@_)">
                  <c:v>14.656673570499999</c:v>
                </c:pt>
                <c:pt idx="1073" formatCode="_(&quot;$&quot;* #,##0.0_);_(&quot;$&quot;* \(#,##0.0\);_(&quot;$&quot;* &quot;-&quot;??_);_(@_)">
                  <c:v>13.00666847275</c:v>
                </c:pt>
                <c:pt idx="1074" formatCode="_(&quot;$&quot;* #,##0.0_);_(&quot;$&quot;* \(#,##0.0\);_(&quot;$&quot;* &quot;-&quot;??_);_(@_)">
                  <c:v>15.821924124000001</c:v>
                </c:pt>
                <c:pt idx="1075" formatCode="_(&quot;$&quot;* #,##0.0_);_(&quot;$&quot;* \(#,##0.0\);_(&quot;$&quot;* &quot;-&quot;??_);_(@_)">
                  <c:v>12.328231917749999</c:v>
                </c:pt>
                <c:pt idx="1076" formatCode="_(&quot;$&quot;* #,##0.0_);_(&quot;$&quot;* \(#,##0.0\);_(&quot;$&quot;* &quot;-&quot;??_);_(@_)">
                  <c:v>14.428940713739687</c:v>
                </c:pt>
                <c:pt idx="1077" formatCode="_(&quot;$&quot;* #,##0.0_);_(&quot;$&quot;* \(#,##0.0\);_(&quot;$&quot;* &quot;-&quot;??_);_(@_)">
                  <c:v>15.494505683</c:v>
                </c:pt>
                <c:pt idx="1078" formatCode="_(&quot;$&quot;* #,##0.0_);_(&quot;$&quot;* \(#,##0.0\);_(&quot;$&quot;* &quot;-&quot;??_);_(@_)">
                  <c:v>13.6849040975</c:v>
                </c:pt>
                <c:pt idx="1079" formatCode="_(&quot;$&quot;* #,##0.0_);_(&quot;$&quot;* \(#,##0.0\);_(&quot;$&quot;* &quot;-&quot;??_);_(@_)">
                  <c:v>16.452395835927689</c:v>
                </c:pt>
                <c:pt idx="1080" formatCode="_(&quot;$&quot;* #,##0.0_);_(&quot;$&quot;* \(#,##0.0\);_(&quot;$&quot;* &quot;-&quot;??_);_(@_)">
                  <c:v>12.846306561500002</c:v>
                </c:pt>
                <c:pt idx="1081" formatCode="_(&quot;$&quot;* #,##0.0_);_(&quot;$&quot;* \(#,##0.0\);_(&quot;$&quot;* &quot;-&quot;??_);_(@_)">
                  <c:v>13.60780796125</c:v>
                </c:pt>
                <c:pt idx="1082" formatCode="_(&quot;$&quot;* #,##0.0_);_(&quot;$&quot;* \(#,##0.0\);_(&quot;$&quot;* &quot;-&quot;??_);_(@_)">
                  <c:v>14.801806907</c:v>
                </c:pt>
                <c:pt idx="1083" formatCode="_(&quot;$&quot;* #,##0.0_);_(&quot;$&quot;* \(#,##0.0\);_(&quot;$&quot;* &quot;-&quot;??_);_(@_)">
                  <c:v>13.265964528500003</c:v>
                </c:pt>
                <c:pt idx="1084" formatCode="_(&quot;$&quot;* #,##0.0_);_(&quot;$&quot;* \(#,##0.0\);_(&quot;$&quot;* &quot;-&quot;??_);_(@_)">
                  <c:v>15.548659289500002</c:v>
                </c:pt>
                <c:pt idx="1085" formatCode="_(&quot;$&quot;* #,##0.0_);_(&quot;$&quot;* \(#,##0.0\);_(&quot;$&quot;* &quot;-&quot;??_);_(@_)">
                  <c:v>12.338893319749999</c:v>
                </c:pt>
                <c:pt idx="1086" formatCode="_(&quot;$&quot;* #,##0.0_);_(&quot;$&quot;* \(#,##0.0\);_(&quot;$&quot;* &quot;-&quot;??_);_(@_)">
                  <c:v>14.971211397000001</c:v>
                </c:pt>
                <c:pt idx="1087" formatCode="_(&quot;$&quot;* #,##0.0_);_(&quot;$&quot;* \(#,##0.0\);_(&quot;$&quot;* &quot;-&quot;??_);_(@_)">
                  <c:v>16.066955436000001</c:v>
                </c:pt>
                <c:pt idx="1088" formatCode="_(&quot;$&quot;* #,##0.0_);_(&quot;$&quot;* \(#,##0.0\);_(&quot;$&quot;* &quot;-&quot;??_);_(@_)">
                  <c:v>13.902228720500002</c:v>
                </c:pt>
                <c:pt idx="1089" formatCode="_(&quot;$&quot;* #,##0.0_);_(&quot;$&quot;* \(#,##0.0\);_(&quot;$&quot;* &quot;-&quot;??_);_(@_)">
                  <c:v>16.928610084363186</c:v>
                </c:pt>
                <c:pt idx="1090" formatCode="_(&quot;$&quot;* #,##0.0_);_(&quot;$&quot;* \(#,##0.0\);_(&quot;$&quot;* &quot;-&quot;??_);_(@_)">
                  <c:v>12.923858547500002</c:v>
                </c:pt>
                <c:pt idx="1091" formatCode="_(&quot;$&quot;* #,##0.0_);_(&quot;$&quot;* \(#,##0.0\);_(&quot;$&quot;* &quot;-&quot;??_);_(@_)">
                  <c:v>14.737589596999999</c:v>
                </c:pt>
                <c:pt idx="1092" formatCode="_(&quot;$&quot;* #,##0.0_);_(&quot;$&quot;* \(#,##0.0\);_(&quot;$&quot;* &quot;-&quot;??_);_(@_)">
                  <c:v>15.830130313</c:v>
                </c:pt>
                <c:pt idx="1093" formatCode="_(&quot;$&quot;* #,##0.0_);_(&quot;$&quot;* \(#,##0.0\);_(&quot;$&quot;* &quot;-&quot;??_);_(@_)">
                  <c:v>13.698174700499999</c:v>
                </c:pt>
                <c:pt idx="1094" formatCode="_(&quot;$&quot;* #,##0.0_);_(&quot;$&quot;* \(#,##0.0\);_(&quot;$&quot;* &quot;-&quot;??_);_(@_)">
                  <c:v>16.502827403000001</c:v>
                </c:pt>
                <c:pt idx="1095" formatCode="_(&quot;$&quot;* #,##0.0_);_(&quot;$&quot;* \(#,##0.0\);_(&quot;$&quot;* &quot;-&quot;??_);_(@_)">
                  <c:v>12.892066811499998</c:v>
                </c:pt>
                <c:pt idx="1096" formatCode="_(&quot;$&quot;* #,##0.0_);_(&quot;$&quot;* \(#,##0.0\);_(&quot;$&quot;* &quot;-&quot;??_);_(@_)">
                  <c:v>13.909986345999998</c:v>
                </c:pt>
                <c:pt idx="1097" formatCode="_(&quot;$&quot;* #,##0.0_);_(&quot;$&quot;* \(#,##0.0\);_(&quot;$&quot;* &quot;-&quot;??_);_(@_)">
                  <c:v>14.718734058999999</c:v>
                </c:pt>
                <c:pt idx="1098" formatCode="_(&quot;$&quot;* #,##0.0_);_(&quot;$&quot;* \(#,##0.0\);_(&quot;$&quot;* &quot;-&quot;??_);_(@_)">
                  <c:v>13.11839565</c:v>
                </c:pt>
                <c:pt idx="1099" formatCode="_(&quot;$&quot;* #,##0.0_);_(&quot;$&quot;* \(#,##0.0\);_(&quot;$&quot;* &quot;-&quot;??_);_(@_)">
                  <c:v>15.923356736281276</c:v>
                </c:pt>
                <c:pt idx="1100" formatCode="_(&quot;$&quot;* #,##0.0_);_(&quot;$&quot;* \(#,##0.0\);_(&quot;$&quot;* &quot;-&quot;??_);_(@_)">
                  <c:v>12.410756459749999</c:v>
                </c:pt>
                <c:pt idx="1101" formatCode="_(&quot;$&quot;* #,##0.0_);_(&quot;$&quot;* \(#,##0.0\);_(&quot;$&quot;* &quot;-&quot;??_);_(@_)">
                  <c:v>13.616560877500001</c:v>
                </c:pt>
                <c:pt idx="1102" formatCode="_(&quot;$&quot;* #,##0.0_);_(&quot;$&quot;* \(#,##0.0\);_(&quot;$&quot;* &quot;-&quot;??_);_(@_)">
                  <c:v>14.6452758635</c:v>
                </c:pt>
                <c:pt idx="1103" formatCode="_(&quot;$&quot;* #,##0.0_);_(&quot;$&quot;* \(#,##0.0\);_(&quot;$&quot;* &quot;-&quot;??_);_(@_)">
                  <c:v>12.942308672000003</c:v>
                </c:pt>
                <c:pt idx="1104" formatCode="_(&quot;$&quot;* #,##0.0_);_(&quot;$&quot;* \(#,##0.0\);_(&quot;$&quot;* &quot;-&quot;??_);_(@_)">
                  <c:v>15.636327821000002</c:v>
                </c:pt>
                <c:pt idx="1105" formatCode="_(&quot;$&quot;* #,##0.0_);_(&quot;$&quot;* \(#,##0.0\);_(&quot;$&quot;* &quot;-&quot;??_);_(@_)">
                  <c:v>12.103432735499998</c:v>
                </c:pt>
                <c:pt idx="1106" formatCode="_(&quot;$&quot;* #,##0.0_);_(&quot;$&quot;* \(#,##0.0\);_(&quot;$&quot;* &quot;-&quot;??_);_(@_)">
                  <c:v>14.477486729000002</c:v>
                </c:pt>
                <c:pt idx="1107" formatCode="_(&quot;$&quot;* #,##0.0_);_(&quot;$&quot;* \(#,##0.0\);_(&quot;$&quot;* &quot;-&quot;??_);_(@_)">
                  <c:v>15.241611406999999</c:v>
                </c:pt>
                <c:pt idx="1108" formatCode="_(&quot;$&quot;* #,##0.0_);_(&quot;$&quot;* \(#,##0.0\);_(&quot;$&quot;* &quot;-&quot;??_);_(@_)">
                  <c:v>13.287046829500001</c:v>
                </c:pt>
                <c:pt idx="1109" formatCode="_(&quot;$&quot;* #,##0.0_);_(&quot;$&quot;* \(#,##0.0\);_(&quot;$&quot;* &quot;-&quot;??_);_(@_)">
                  <c:v>16.467415169999999</c:v>
                </c:pt>
                <c:pt idx="1110" formatCode="_(&quot;$&quot;* #,##0.0_);_(&quot;$&quot;* \(#,##0.0\);_(&quot;$&quot;* &quot;-&quot;??_);_(@_)">
                  <c:v>12.51016421225</c:v>
                </c:pt>
                <c:pt idx="1111" formatCode="_(&quot;$&quot;* #,##0.0_);_(&quot;$&quot;* \(#,##0.0\);_(&quot;$&quot;* &quot;-&quot;??_);_(@_)">
                  <c:v>14.801495854499997</c:v>
                </c:pt>
                <c:pt idx="1112" formatCode="_(&quot;$&quot;* #,##0.0_);_(&quot;$&quot;* \(#,##0.0\);_(&quot;$&quot;* &quot;-&quot;??_);_(@_)">
                  <c:v>15.709286619</c:v>
                </c:pt>
                <c:pt idx="1113" formatCode="_(&quot;$&quot;* #,##0.0_);_(&quot;$&quot;* \(#,##0.0\);_(&quot;$&quot;* &quot;-&quot;??_);_(@_)">
                  <c:v>13.753339069500001</c:v>
                </c:pt>
                <c:pt idx="1114" formatCode="_(&quot;$&quot;* #,##0.0_);_(&quot;$&quot;* \(#,##0.0\);_(&quot;$&quot;* &quot;-&quot;??_);_(@_)">
                  <c:v>16.798109152000002</c:v>
                </c:pt>
                <c:pt idx="1115" formatCode="_(&quot;$&quot;* #,##0.0_);_(&quot;$&quot;* \(#,##0.0\);_(&quot;$&quot;* &quot;-&quot;??_);_(@_)">
                  <c:v>12.744796628000003</c:v>
                </c:pt>
                <c:pt idx="1116" formatCode="_(&quot;$&quot;* #,##0.0_);_(&quot;$&quot;* \(#,##0.0\);_(&quot;$&quot;* &quot;-&quot;??_);_(@_)">
                  <c:v>16.896237798965856</c:v>
                </c:pt>
                <c:pt idx="1117" formatCode="_(&quot;$&quot;* #,##0.0_);_(&quot;$&quot;* \(#,##0.0\);_(&quot;$&quot;* &quot;-&quot;??_);_(@_)">
                  <c:v>18.41618900671784</c:v>
                </c:pt>
                <c:pt idx="1118" formatCode="_(&quot;$&quot;* #,##0.0_);_(&quot;$&quot;* \(#,##0.0\);_(&quot;$&quot;* &quot;-&quot;??_);_(@_)">
                  <c:v>15.572685152000004</c:v>
                </c:pt>
                <c:pt idx="1119" formatCode="_(&quot;$&quot;* #,##0.0_);_(&quot;$&quot;* \(#,##0.0\);_(&quot;$&quot;* &quot;-&quot;??_);_(@_)">
                  <c:v>19.406808306193359</c:v>
                </c:pt>
                <c:pt idx="1120" formatCode="_(&quot;$&quot;* #,##0.0_);_(&quot;$&quot;* \(#,##0.0\);_(&quot;$&quot;* &quot;-&quot;??_);_(@_)">
                  <c:v>14.201415706754858</c:v>
                </c:pt>
                <c:pt idx="1121" formatCode="_(&quot;$&quot;* #,##0.0_);_(&quot;$&quot;* \(#,##0.0\);_(&quot;$&quot;* &quot;-&quot;??_);_(@_)">
                  <c:v>15.102518706629533</c:v>
                </c:pt>
                <c:pt idx="1122" formatCode="_(&quot;$&quot;* #,##0.0_);_(&quot;$&quot;* \(#,##0.0\);_(&quot;$&quot;* &quot;-&quot;??_);_(@_)">
                  <c:v>16.187107345023637</c:v>
                </c:pt>
                <c:pt idx="1123" formatCode="_(&quot;$&quot;* #,##0.0_);_(&quot;$&quot;* \(#,##0.0\);_(&quot;$&quot;* &quot;-&quot;??_);_(@_)">
                  <c:v>14.226031253999999</c:v>
                </c:pt>
                <c:pt idx="1124" formatCode="_(&quot;$&quot;* #,##0.0_);_(&quot;$&quot;* \(#,##0.0\);_(&quot;$&quot;* &quot;-&quot;??_);_(@_)">
                  <c:v>17.493399928640624</c:v>
                </c:pt>
                <c:pt idx="1125" formatCode="_(&quot;$&quot;* #,##0.0_);_(&quot;$&quot;* \(#,##0.0\);_(&quot;$&quot;* &quot;-&quot;??_);_(@_)">
                  <c:v>13.473384128500001</c:v>
                </c:pt>
                <c:pt idx="1126" formatCode="_(&quot;$&quot;* #,##0.0_);_(&quot;$&quot;* \(#,##0.0\);_(&quot;$&quot;* &quot;-&quot;??_);_(@_)">
                  <c:v>14.687037469000002</c:v>
                </c:pt>
                <c:pt idx="1127" formatCode="_(&quot;$&quot;* #,##0.0_);_(&quot;$&quot;* \(#,##0.0\);_(&quot;$&quot;* &quot;-&quot;??_);_(@_)">
                  <c:v>15.601259844000001</c:v>
                </c:pt>
                <c:pt idx="1128" formatCode="_(&quot;$&quot;* #,##0.0_);_(&quot;$&quot;* \(#,##0.0\);_(&quot;$&quot;* &quot;-&quot;??_);_(@_)">
                  <c:v>13.884216257000002</c:v>
                </c:pt>
                <c:pt idx="1129" formatCode="_(&quot;$&quot;* #,##0.0_);_(&quot;$&quot;* \(#,##0.0\);_(&quot;$&quot;* &quot;-&quot;??_);_(@_)">
                  <c:v>16.131561445117441</c:v>
                </c:pt>
                <c:pt idx="1130" formatCode="_(&quot;$&quot;* #,##0.0_);_(&quot;$&quot;* \(#,##0.0\);_(&quot;$&quot;* &quot;-&quot;??_);_(@_)">
                  <c:v>13.022381214000001</c:v>
                </c:pt>
                <c:pt idx="1131" formatCode="_(&quot;$&quot;* #,##0.0_);_(&quot;$&quot;* \(#,##0.0\);_(&quot;$&quot;* &quot;-&quot;??_);_(@_)">
                  <c:v>13.947245706000002</c:v>
                </c:pt>
                <c:pt idx="1132" formatCode="_(&quot;$&quot;* #,##0.0_);_(&quot;$&quot;* \(#,##0.0\);_(&quot;$&quot;* &quot;-&quot;??_);_(@_)">
                  <c:v>14.983542367</c:v>
                </c:pt>
                <c:pt idx="1133" formatCode="_(&quot;$&quot;* #,##0.0_);_(&quot;$&quot;* \(#,##0.0\);_(&quot;$&quot;* &quot;-&quot;??_);_(@_)">
                  <c:v>13.383831808749999</c:v>
                </c:pt>
                <c:pt idx="1134" formatCode="_(&quot;$&quot;* #,##0.0_);_(&quot;$&quot;* \(#,##0.0\);_(&quot;$&quot;* &quot;-&quot;??_);_(@_)">
                  <c:v>15.611901046000002</c:v>
                </c:pt>
                <c:pt idx="1135" formatCode="_(&quot;$&quot;* #,##0.0_);_(&quot;$&quot;* \(#,##0.0\);_(&quot;$&quot;* &quot;-&quot;??_);_(@_)">
                  <c:v>12.409068825249999</c:v>
                </c:pt>
                <c:pt idx="1136" formatCode="_(&quot;$&quot;* #,##0.0_);_(&quot;$&quot;* \(#,##0.0\);_(&quot;$&quot;* &quot;-&quot;??_);_(@_)">
                  <c:v>15.942301731000001</c:v>
                </c:pt>
                <c:pt idx="1137" formatCode="_(&quot;$&quot;* #,##0.0_);_(&quot;$&quot;* \(#,##0.0\);_(&quot;$&quot;* &quot;-&quot;??_);_(@_)">
                  <c:v>16.848693397000002</c:v>
                </c:pt>
                <c:pt idx="1138" formatCode="_(&quot;$&quot;* #,##0.0_);_(&quot;$&quot;* \(#,##0.0\);_(&quot;$&quot;* &quot;-&quot;??_);_(@_)">
                  <c:v>15.167685058000002</c:v>
                </c:pt>
                <c:pt idx="1139" formatCode="_(&quot;$&quot;* #,##0.0_);_(&quot;$&quot;* \(#,##0.0\);_(&quot;$&quot;* &quot;-&quot;??_);_(@_)">
                  <c:v>18.298031913999999</c:v>
                </c:pt>
                <c:pt idx="1140" formatCode="_(&quot;$&quot;* #,##0.0_);_(&quot;$&quot;* \(#,##0.0\);_(&quot;$&quot;* &quot;-&quot;??_);_(@_)">
                  <c:v>13.615786930000001</c:v>
                </c:pt>
                <c:pt idx="1141" formatCode="_(&quot;$&quot;* #,##0.0_);_(&quot;$&quot;* \(#,##0.0\);_(&quot;$&quot;* &quot;-&quot;??_);_(@_)">
                  <c:v>14.027473920999999</c:v>
                </c:pt>
                <c:pt idx="1142" formatCode="_(&quot;$&quot;* #,##0.0_);_(&quot;$&quot;* \(#,##0.0\);_(&quot;$&quot;* &quot;-&quot;??_);_(@_)">
                  <c:v>15.206622721499999</c:v>
                </c:pt>
                <c:pt idx="1143" formatCode="_(&quot;$&quot;* #,##0.0_);_(&quot;$&quot;* \(#,##0.0\);_(&quot;$&quot;* &quot;-&quot;??_);_(@_)">
                  <c:v>13.381687071500004</c:v>
                </c:pt>
                <c:pt idx="1144" formatCode="_(&quot;$&quot;* #,##0.0_);_(&quot;$&quot;* \(#,##0.0\);_(&quot;$&quot;* &quot;-&quot;??_);_(@_)">
                  <c:v>15.793043581843227</c:v>
                </c:pt>
                <c:pt idx="1145" formatCode="_(&quot;$&quot;* #,##0.0_);_(&quot;$&quot;* \(#,##0.0\);_(&quot;$&quot;* &quot;-&quot;??_);_(@_)">
                  <c:v>12.787419087000002</c:v>
                </c:pt>
                <c:pt idx="1146" formatCode="_(&quot;$&quot;* #,##0.0_);_(&quot;$&quot;* \(#,##0.0\);_(&quot;$&quot;* &quot;-&quot;??_);_(@_)">
                  <c:v>14.999566349999998</c:v>
                </c:pt>
                <c:pt idx="1147" formatCode="_(&quot;$&quot;* #,##0.0_);_(&quot;$&quot;* \(#,##0.0\);_(&quot;$&quot;* &quot;-&quot;??_);_(@_)">
                  <c:v>15.932483576000001</c:v>
                </c:pt>
                <c:pt idx="1148" formatCode="_(&quot;$&quot;* #,##0.0_);_(&quot;$&quot;* \(#,##0.0\);_(&quot;$&quot;* &quot;-&quot;??_);_(@_)">
                  <c:v>14.2852400265</c:v>
                </c:pt>
                <c:pt idx="1149" formatCode="_(&quot;$&quot;* #,##0.0_);_(&quot;$&quot;* \(#,##0.0\);_(&quot;$&quot;* &quot;-&quot;??_);_(@_)">
                  <c:v>17.232750005136836</c:v>
                </c:pt>
                <c:pt idx="1150" formatCode="_(&quot;$&quot;* #,##0.0_);_(&quot;$&quot;* \(#,##0.0\);_(&quot;$&quot;* &quot;-&quot;??_);_(@_)">
                  <c:v>13.419486736500001</c:v>
                </c:pt>
                <c:pt idx="1151" formatCode="_(&quot;$&quot;* #,##0.0_);_(&quot;$&quot;* \(#,##0.0\);_(&quot;$&quot;* &quot;-&quot;??_);_(@_)">
                  <c:v>14.473220403999999</c:v>
                </c:pt>
                <c:pt idx="1152" formatCode="_(&quot;$&quot;* #,##0.0_);_(&quot;$&quot;* \(#,##0.0\);_(&quot;$&quot;* &quot;-&quot;??_);_(@_)">
                  <c:v>15.489943004934418</c:v>
                </c:pt>
                <c:pt idx="1153" formatCode="_(&quot;$&quot;* #,##0.0_);_(&quot;$&quot;* \(#,##0.0\);_(&quot;$&quot;* &quot;-&quot;??_);_(@_)">
                  <c:v>13.419270282999998</c:v>
                </c:pt>
                <c:pt idx="1154" formatCode="_(&quot;$&quot;* #,##0.0_);_(&quot;$&quot;* \(#,##0.0\);_(&quot;$&quot;* &quot;-&quot;??_);_(@_)">
                  <c:v>16.747923611729874</c:v>
                </c:pt>
                <c:pt idx="1155" formatCode="_(&quot;$&quot;* #,##0.0_);_(&quot;$&quot;* \(#,##0.0\);_(&quot;$&quot;* &quot;-&quot;??_);_(@_)">
                  <c:v>12.696025606000001</c:v>
                </c:pt>
                <c:pt idx="1156" formatCode="_(&quot;$&quot;* #,##0.0_);_(&quot;$&quot;* \(#,##0.0\);_(&quot;$&quot;* &quot;-&quot;??_);_(@_)">
                  <c:v>14.548004241999999</c:v>
                </c:pt>
                <c:pt idx="1157" formatCode="_(&quot;$&quot;* #,##0.0_);_(&quot;$&quot;* \(#,##0.0\);_(&quot;$&quot;* &quot;-&quot;??_);_(@_)">
                  <c:v>15.404649224</c:v>
                </c:pt>
                <c:pt idx="1158" formatCode="_(&quot;$&quot;* #,##0.0_);_(&quot;$&quot;* \(#,##0.0\);_(&quot;$&quot;* &quot;-&quot;??_);_(@_)">
                  <c:v>13.463437349999998</c:v>
                </c:pt>
                <c:pt idx="1159" formatCode="_(&quot;$&quot;* #,##0.0_);_(&quot;$&quot;* \(#,##0.0\);_(&quot;$&quot;* &quot;-&quot;??_);_(@_)">
                  <c:v>16.510081591999999</c:v>
                </c:pt>
                <c:pt idx="1160" formatCode="_(&quot;$&quot;* #,##0.0_);_(&quot;$&quot;* \(#,##0.0\);_(&quot;$&quot;* &quot;-&quot;??_);_(@_)">
                  <c:v>12.891058236500001</c:v>
                </c:pt>
                <c:pt idx="1161" formatCode="_(&quot;$&quot;* #,##0.0_);_(&quot;$&quot;* \(#,##0.0\);_(&quot;$&quot;* &quot;-&quot;??_);_(@_)">
                  <c:v>16.067999918054689</c:v>
                </c:pt>
                <c:pt idx="1162" formatCode="_(&quot;$&quot;* #,##0.0_);_(&quot;$&quot;* \(#,##0.0\);_(&quot;$&quot;* &quot;-&quot;??_);_(@_)">
                  <c:v>16.833247121500001</c:v>
                </c:pt>
                <c:pt idx="1163" formatCode="_(&quot;$&quot;* #,##0.0_);_(&quot;$&quot;* \(#,##0.0\);_(&quot;$&quot;* &quot;-&quot;??_);_(@_)">
                  <c:v>14.486362257000001</c:v>
                </c:pt>
                <c:pt idx="1164" formatCode="_(&quot;$&quot;* #,##0.0_);_(&quot;$&quot;* \(#,##0.0\);_(&quot;$&quot;* &quot;-&quot;??_);_(@_)">
                  <c:v>18.99210557411719</c:v>
                </c:pt>
                <c:pt idx="1165" formatCode="_(&quot;$&quot;* #,##0.0_);_(&quot;$&quot;* \(#,##0.0\);_(&quot;$&quot;* &quot;-&quot;??_);_(@_)">
                  <c:v>13.239300980499998</c:v>
                </c:pt>
                <c:pt idx="1166" formatCode="_(&quot;$&quot;* #,##0.0_);_(&quot;$&quot;* \(#,##0.0\);_(&quot;$&quot;* &quot;-&quot;??_);_(@_)">
                  <c:v>14.289673086499999</c:v>
                </c:pt>
                <c:pt idx="1167" formatCode="_(&quot;$&quot;* #,##0.0_);_(&quot;$&quot;* \(#,##0.0\);_(&quot;$&quot;* &quot;-&quot;??_);_(@_)">
                  <c:v>15.198552186000001</c:v>
                </c:pt>
                <c:pt idx="1168" formatCode="_(&quot;$&quot;* #,##0.0_);_(&quot;$&quot;* \(#,##0.0\);_(&quot;$&quot;* &quot;-&quot;??_);_(@_)">
                  <c:v>13.4241469875</c:v>
                </c:pt>
                <c:pt idx="1169" formatCode="_(&quot;$&quot;* #,##0.0_);_(&quot;$&quot;* \(#,##0.0\);_(&quot;$&quot;* &quot;-&quot;??_);_(@_)">
                  <c:v>15.968339513926662</c:v>
                </c:pt>
                <c:pt idx="1170" formatCode="_(&quot;$&quot;* #,##0.0_);_(&quot;$&quot;* \(#,##0.0\);_(&quot;$&quot;* &quot;-&quot;??_);_(@_)">
                  <c:v>12.569257416999998</c:v>
                </c:pt>
                <c:pt idx="1171" formatCode="_(&quot;$&quot;* #,##0.0_);_(&quot;$&quot;* \(#,##0.0\);_(&quot;$&quot;* &quot;-&quot;??_);_(@_)">
                  <c:v>14.380863851000001</c:v>
                </c:pt>
                <c:pt idx="1172" formatCode="_(&quot;$&quot;* #,##0.0_);_(&quot;$&quot;* \(#,##0.0\);_(&quot;$&quot;* &quot;-&quot;??_);_(@_)">
                  <c:v>15.162538526000001</c:v>
                </c:pt>
                <c:pt idx="1173" formatCode="_(&quot;$&quot;* #,##0.0_);_(&quot;$&quot;* \(#,##0.0\);_(&quot;$&quot;* &quot;-&quot;??_);_(@_)">
                  <c:v>13.498031008999998</c:v>
                </c:pt>
                <c:pt idx="1174" formatCode="_(&quot;$&quot;* #,##0.0_);_(&quot;$&quot;* \(#,##0.0\);_(&quot;$&quot;* &quot;-&quot;??_);_(@_)">
                  <c:v>16.185377772999999</c:v>
                </c:pt>
                <c:pt idx="1175" formatCode="_(&quot;$&quot;* #,##0.0_);_(&quot;$&quot;* \(#,##0.0\);_(&quot;$&quot;* &quot;-&quot;??_);_(@_)">
                  <c:v>12.5174032335</c:v>
                </c:pt>
                <c:pt idx="1176" formatCode="_(&quot;$&quot;* #,##0.0_);_(&quot;$&quot;* \(#,##0.0\);_(&quot;$&quot;* &quot;-&quot;??_);_(@_)">
                  <c:v>14.676432727000002</c:v>
                </c:pt>
                <c:pt idx="1177" formatCode="_(&quot;$&quot;* #,##0.0_);_(&quot;$&quot;* \(#,##0.0\);_(&quot;$&quot;* &quot;-&quot;??_);_(@_)">
                  <c:v>15.676963063999999</c:v>
                </c:pt>
                <c:pt idx="1178" formatCode="_(&quot;$&quot;* #,##0.0_);_(&quot;$&quot;* \(#,##0.0\);_(&quot;$&quot;* &quot;-&quot;??_);_(@_)">
                  <c:v>13.553980291</c:v>
                </c:pt>
                <c:pt idx="1179" formatCode="_(&quot;$&quot;* #,##0.0_);_(&quot;$&quot;* \(#,##0.0\);_(&quot;$&quot;* &quot;-&quot;??_);_(@_)">
                  <c:v>16.801854123999998</c:v>
                </c:pt>
                <c:pt idx="1180" formatCode="_(&quot;$&quot;* #,##0.0_);_(&quot;$&quot;* \(#,##0.0\);_(&quot;$&quot;* &quot;-&quot;??_);_(@_)">
                  <c:v>12.886177344</c:v>
                </c:pt>
                <c:pt idx="1181" formatCode="_(&quot;$&quot;* #,##0.0_);_(&quot;$&quot;* \(#,##0.0\);_(&quot;$&quot;* &quot;-&quot;??_);_(@_)">
                  <c:v>18.020425069906253</c:v>
                </c:pt>
                <c:pt idx="1182" formatCode="_(&quot;$&quot;* #,##0.0_);_(&quot;$&quot;* \(#,##0.0\);_(&quot;$&quot;* &quot;-&quot;??_);_(@_)">
                  <c:v>18.245590580554691</c:v>
                </c:pt>
                <c:pt idx="1183" formatCode="_(&quot;$&quot;* #,##0.0_);_(&quot;$&quot;* \(#,##0.0\);_(&quot;$&quot;* &quot;-&quot;??_);_(@_)">
                  <c:v>14.561987506625</c:v>
                </c:pt>
                <c:pt idx="1184" formatCode="_(&quot;$&quot;* #,##0.0_);_(&quot;$&quot;* \(#,##0.0\);_(&quot;$&quot;* &quot;-&quot;??_);_(@_)">
                  <c:v>20.731563208812503</c:v>
                </c:pt>
                <c:pt idx="1185" formatCode="_(&quot;$&quot;* #,##0.0_);_(&quot;$&quot;* \(#,##0.0\);_(&quot;$&quot;* &quot;-&quot;??_);_(@_)">
                  <c:v>14.244251471773802</c:v>
                </c:pt>
                <c:pt idx="1186" formatCode="_(&quot;$&quot;* #,##0.0_);_(&quot;$&quot;* \(#,##0.0\);_(&quot;$&quot;* &quot;-&quot;??_);_(@_)">
                  <c:v>14.138244945731412</c:v>
                </c:pt>
                <c:pt idx="1187" formatCode="_(&quot;$&quot;* #,##0.0_);_(&quot;$&quot;* \(#,##0.0\);_(&quot;$&quot;* &quot;-&quot;??_);_(@_)">
                  <c:v>14.974161943992929</c:v>
                </c:pt>
                <c:pt idx="1188" formatCode="_(&quot;$&quot;* #,##0.0_);_(&quot;$&quot;* \(#,##0.0\);_(&quot;$&quot;* &quot;-&quot;??_);_(@_)">
                  <c:v>13.184662284</c:v>
                </c:pt>
                <c:pt idx="1189" formatCode="_(&quot;$&quot;* #,##0.0_);_(&quot;$&quot;* \(#,##0.0\);_(&quot;$&quot;* &quot;-&quot;??_);_(@_)">
                  <c:v>16.950783690749994</c:v>
                </c:pt>
                <c:pt idx="1190" formatCode="_(&quot;$&quot;* #,##0.0_);_(&quot;$&quot;* \(#,##0.0\);_(&quot;$&quot;* &quot;-&quot;??_);_(@_)">
                  <c:v>12.192465261999999</c:v>
                </c:pt>
                <c:pt idx="1191" formatCode="_(&quot;$&quot;* #,##0.0_);_(&quot;$&quot;* \(#,##0.0\);_(&quot;$&quot;* &quot;-&quot;??_);_(@_)">
                  <c:v>14.3862472445</c:v>
                </c:pt>
                <c:pt idx="1192" formatCode="_(&quot;$&quot;* #,##0.0_);_(&quot;$&quot;* \(#,##0.0\);_(&quot;$&quot;* &quot;-&quot;??_);_(@_)">
                  <c:v>15.220386037999999</c:v>
                </c:pt>
                <c:pt idx="1193" formatCode="_(&quot;$&quot;* #,##0.0_);_(&quot;$&quot;* \(#,##0.0\);_(&quot;$&quot;* &quot;-&quot;??_);_(@_)">
                  <c:v>13.654910694999998</c:v>
                </c:pt>
                <c:pt idx="1194" formatCode="_(&quot;$&quot;* #,##0.0_);_(&quot;$&quot;* \(#,##0.0\);_(&quot;$&quot;* &quot;-&quot;??_);_(@_)">
                  <c:v>16.396528110000002</c:v>
                </c:pt>
                <c:pt idx="1195" formatCode="_(&quot;$&quot;* #,##0.0_);_(&quot;$&quot;* \(#,##0.0\);_(&quot;$&quot;* &quot;-&quot;??_);_(@_)">
                  <c:v>12.815696660500002</c:v>
                </c:pt>
                <c:pt idx="1196" formatCode="_(&quot;$&quot;* #,##0.0_);_(&quot;$&quot;* \(#,##0.0\);_(&quot;$&quot;* &quot;-&quot;??_);_(@_)">
                  <c:v>13.278440565250003</c:v>
                </c:pt>
                <c:pt idx="1197" formatCode="_(&quot;$&quot;* #,##0.0_);_(&quot;$&quot;* \(#,##0.0\);_(&quot;$&quot;* &quot;-&quot;??_);_(@_)">
                  <c:v>14.385374893500002</c:v>
                </c:pt>
                <c:pt idx="1198" formatCode="_(&quot;$&quot;* #,##0.0_);_(&quot;$&quot;* \(#,##0.0\);_(&quot;$&quot;* &quot;-&quot;??_);_(@_)">
                  <c:v>12.668255841000001</c:v>
                </c:pt>
                <c:pt idx="1199" formatCode="_(&quot;$&quot;* #,##0.0_);_(&quot;$&quot;* \(#,##0.0\);_(&quot;$&quot;* &quot;-&quot;??_);_(@_)">
                  <c:v>15.009937049999998</c:v>
                </c:pt>
                <c:pt idx="1200" formatCode="_(&quot;$&quot;* #,##0.0_);_(&quot;$&quot;* \(#,##0.0\);_(&quot;$&quot;* &quot;-&quot;??_);_(@_)">
                  <c:v>11.7640811985</c:v>
                </c:pt>
                <c:pt idx="1201" formatCode="_(&quot;$&quot;* #,##0.0_);_(&quot;$&quot;* \(#,##0.0\);_(&quot;$&quot;* &quot;-&quot;??_);_(@_)">
                  <c:v>13.913029895499999</c:v>
                </c:pt>
                <c:pt idx="1202" formatCode="_(&quot;$&quot;* #,##0.0_);_(&quot;$&quot;* \(#,##0.0\);_(&quot;$&quot;* &quot;-&quot;??_);_(@_)">
                  <c:v>14.919725956999999</c:v>
                </c:pt>
                <c:pt idx="1203" formatCode="_(&quot;$&quot;* #,##0.0_);_(&quot;$&quot;* \(#,##0.0\);_(&quot;$&quot;* &quot;-&quot;??_);_(@_)">
                  <c:v>13.088824462</c:v>
                </c:pt>
                <c:pt idx="1204" formatCode="_(&quot;$&quot;* #,##0.0_);_(&quot;$&quot;* \(#,##0.0\);_(&quot;$&quot;* &quot;-&quot;??_);_(@_)">
                  <c:v>15.887779716000001</c:v>
                </c:pt>
                <c:pt idx="1205" formatCode="_(&quot;$&quot;* #,##0.0_);_(&quot;$&quot;* \(#,##0.0\);_(&quot;$&quot;* &quot;-&quot;??_);_(@_)">
                  <c:v>12.368113547</c:v>
                </c:pt>
                <c:pt idx="1206" formatCode="_(&quot;$&quot;* #,##0.0_);_(&quot;$&quot;* \(#,##0.0\);_(&quot;$&quot;* &quot;-&quot;??_);_(@_)">
                  <c:v>14.461270619250001</c:v>
                </c:pt>
                <c:pt idx="1207" formatCode="_(&quot;$&quot;* #,##0.0_);_(&quot;$&quot;* \(#,##0.0\);_(&quot;$&quot;* &quot;-&quot;??_);_(@_)">
                  <c:v>15.08629953</c:v>
                </c:pt>
                <c:pt idx="1208" formatCode="_(&quot;$&quot;* #,##0.0_);_(&quot;$&quot;* \(#,##0.0\);_(&quot;$&quot;* &quot;-&quot;??_);_(@_)">
                  <c:v>13.56822615175</c:v>
                </c:pt>
                <c:pt idx="1209" formatCode="_(&quot;$&quot;* #,##0.0_);_(&quot;$&quot;* \(#,##0.0\);_(&quot;$&quot;* &quot;-&quot;??_);_(@_)">
                  <c:v>16.2152272995</c:v>
                </c:pt>
                <c:pt idx="1210" formatCode="_(&quot;$&quot;* #,##0.0_);_(&quot;$&quot;* \(#,##0.0\);_(&quot;$&quot;* &quot;-&quot;??_);_(@_)">
                  <c:v>12.798154771249999</c:v>
                </c:pt>
                <c:pt idx="1211" formatCode="_(&quot;$&quot;* #,##0.0_);_(&quot;$&quot;* \(#,##0.0\);_(&quot;$&quot;* &quot;-&quot;??_);_(@_)">
                  <c:v>14.081950704000002</c:v>
                </c:pt>
                <c:pt idx="1212" formatCode="_(&quot;$&quot;* #,##0.0_);_(&quot;$&quot;* \(#,##0.0\);_(&quot;$&quot;* &quot;-&quot;??_);_(@_)">
                  <c:v>15.173794752000003</c:v>
                </c:pt>
                <c:pt idx="1213" formatCode="_(&quot;$&quot;* #,##0.0_);_(&quot;$&quot;* \(#,##0.0\);_(&quot;$&quot;* &quot;-&quot;??_);_(@_)">
                  <c:v>13.175388354500001</c:v>
                </c:pt>
                <c:pt idx="1214" formatCode="_(&quot;$&quot;* #,##0.0_);_(&quot;$&quot;* \(#,##0.0\);_(&quot;$&quot;* &quot;-&quot;??_);_(@_)">
                  <c:v>15.751490771239679</c:v>
                </c:pt>
                <c:pt idx="1215" formatCode="_(&quot;$&quot;* #,##0.0_);_(&quot;$&quot;* \(#,##0.0\);_(&quot;$&quot;* &quot;-&quot;??_);_(@_)">
                  <c:v>12.4115850335</c:v>
                </c:pt>
                <c:pt idx="1216" formatCode="_(&quot;$&quot;* #,##0.0_);_(&quot;$&quot;* \(#,##0.0\);_(&quot;$&quot;* &quot;-&quot;??_);_(@_)">
                  <c:v>13.701667990000002</c:v>
                </c:pt>
                <c:pt idx="1217" formatCode="_(&quot;$&quot;* #,##0.0_);_(&quot;$&quot;* \(#,##0.0\);_(&quot;$&quot;* &quot;-&quot;??_);_(@_)">
                  <c:v>14.677896187500002</c:v>
                </c:pt>
                <c:pt idx="1218" formatCode="_(&quot;$&quot;* #,##0.0_);_(&quot;$&quot;* \(#,##0.0\);_(&quot;$&quot;* &quot;-&quot;??_);_(@_)">
                  <c:v>13.09905163625</c:v>
                </c:pt>
                <c:pt idx="1219" formatCode="_(&quot;$&quot;* #,##0.0_);_(&quot;$&quot;* \(#,##0.0\);_(&quot;$&quot;* &quot;-&quot;??_);_(@_)">
                  <c:v>15.253384822500003</c:v>
                </c:pt>
                <c:pt idx="1220" formatCode="_(&quot;$&quot;* #,##0.0_);_(&quot;$&quot;* \(#,##0.0\);_(&quot;$&quot;* &quot;-&quot;??_);_(@_)">
                  <c:v>12.268520538875</c:v>
                </c:pt>
                <c:pt idx="1221" formatCode="_(&quot;$&quot;* #,##0.0_);_(&quot;$&quot;* \(#,##0.0\);_(&quot;$&quot;* &quot;-&quot;??_);_(@_)">
                  <c:v>13.960583531749998</c:v>
                </c:pt>
                <c:pt idx="1222" formatCode="_(&quot;$&quot;* #,##0.0_);_(&quot;$&quot;* \(#,##0.0\);_(&quot;$&quot;* &quot;-&quot;??_);_(@_)">
                  <c:v>14.707286015999998</c:v>
                </c:pt>
                <c:pt idx="1223" formatCode="_(&quot;$&quot;* #,##0.0_);_(&quot;$&quot;* \(#,##0.0\);_(&quot;$&quot;* &quot;-&quot;??_);_(@_)">
                  <c:v>13.294824895750001</c:v>
                </c:pt>
                <c:pt idx="1224" formatCode="_(&quot;$&quot;* #,##0.0_);_(&quot;$&quot;* \(#,##0.0\);_(&quot;$&quot;* &quot;-&quot;??_);_(@_)">
                  <c:v>15.974612790000004</c:v>
                </c:pt>
                <c:pt idx="1225" formatCode="_(&quot;$&quot;* #,##0.0_);_(&quot;$&quot;* \(#,##0.0\);_(&quot;$&quot;* &quot;-&quot;??_);_(@_)">
                  <c:v>12.563633975499997</c:v>
                </c:pt>
                <c:pt idx="1226" formatCode="_(&quot;$&quot;* #,##0.0_);_(&quot;$&quot;* \(#,##0.0\);_(&quot;$&quot;* &quot;-&quot;??_);_(@_)">
                  <c:v>15.095564318500001</c:v>
                </c:pt>
                <c:pt idx="1227" formatCode="_(&quot;$&quot;* #,##0.0_);_(&quot;$&quot;* \(#,##0.0\);_(&quot;$&quot;* &quot;-&quot;??_);_(@_)">
                  <c:v>15.966405725000001</c:v>
                </c:pt>
                <c:pt idx="1228" formatCode="_(&quot;$&quot;* #,##0.0_);_(&quot;$&quot;* \(#,##0.0\);_(&quot;$&quot;* &quot;-&quot;??_);_(@_)">
                  <c:v>14.326821384500001</c:v>
                </c:pt>
                <c:pt idx="1229" formatCode="_(&quot;$&quot;* #,##0.0_);_(&quot;$&quot;* \(#,##0.0\);_(&quot;$&quot;* &quot;-&quot;??_);_(@_)">
                  <c:v>16.822243574000002</c:v>
                </c:pt>
                <c:pt idx="1230" formatCode="_(&quot;$&quot;* #,##0.0_);_(&quot;$&quot;* \(#,##0.0\);_(&quot;$&quot;* &quot;-&quot;??_);_(@_)">
                  <c:v>13.192620003500002</c:v>
                </c:pt>
                <c:pt idx="1231" formatCode="_(&quot;$&quot;* #,##0.0_);_(&quot;$&quot;* \(#,##0.0\);_(&quot;$&quot;* &quot;-&quot;??_);_(@_)">
                  <c:v>13.5050362965</c:v>
                </c:pt>
                <c:pt idx="1232" formatCode="_(&quot;$&quot;* #,##0.0_);_(&quot;$&quot;* \(#,##0.0\);_(&quot;$&quot;* &quot;-&quot;??_);_(@_)">
                  <c:v>14.317371236</c:v>
                </c:pt>
                <c:pt idx="1233" formatCode="_(&quot;$&quot;* #,##0.0_);_(&quot;$&quot;* \(#,##0.0\);_(&quot;$&quot;* &quot;-&quot;??_);_(@_)">
                  <c:v>12.780464824499999</c:v>
                </c:pt>
                <c:pt idx="1234" formatCode="_(&quot;$&quot;* #,##0.0_);_(&quot;$&quot;* \(#,##0.0\);_(&quot;$&quot;* &quot;-&quot;??_);_(@_)">
                  <c:v>15.221749485000002</c:v>
                </c:pt>
                <c:pt idx="1235" formatCode="_(&quot;$&quot;* #,##0.0_);_(&quot;$&quot;* \(#,##0.0\);_(&quot;$&quot;* &quot;-&quot;??_);_(@_)">
                  <c:v>11.969337525</c:v>
                </c:pt>
                <c:pt idx="1236" formatCode="_(&quot;$&quot;* #,##0.0_);_(&quot;$&quot;* \(#,##0.0\);_(&quot;$&quot;* &quot;-&quot;??_);_(@_)">
                  <c:v>14.470051814482353</c:v>
                </c:pt>
                <c:pt idx="1237" formatCode="_(&quot;$&quot;* #,##0.0_);_(&quot;$&quot;* \(#,##0.0\);_(&quot;$&quot;* &quot;-&quot;??_);_(@_)">
                  <c:v>15.831214494117189</c:v>
                </c:pt>
                <c:pt idx="1238" formatCode="_(&quot;$&quot;* #,##0.0_);_(&quot;$&quot;* \(#,##0.0\);_(&quot;$&quot;* &quot;-&quot;??_);_(@_)">
                  <c:v>13.83778860061202</c:v>
                </c:pt>
                <c:pt idx="1239" formatCode="_(&quot;$&quot;* #,##0.0_);_(&quot;$&quot;* \(#,##0.0\);_(&quot;$&quot;* &quot;-&quot;??_);_(@_)">
                  <c:v>16.343890878245116</c:v>
                </c:pt>
                <c:pt idx="1240" formatCode="_(&quot;$&quot;* #,##0.0_);_(&quot;$&quot;* \(#,##0.0\);_(&quot;$&quot;* &quot;-&quot;??_);_(@_)">
                  <c:v>13.126452388500001</c:v>
                </c:pt>
                <c:pt idx="1241" formatCode="_(&quot;$&quot;* #,##0.0_);_(&quot;$&quot;* \(#,##0.0\);_(&quot;$&quot;* &quot;-&quot;??_);_(@_)">
                  <c:v>13.87621483775</c:v>
                </c:pt>
                <c:pt idx="1242" formatCode="_(&quot;$&quot;* #,##0.0_);_(&quot;$&quot;* \(#,##0.0\);_(&quot;$&quot;* &quot;-&quot;??_);_(@_)">
                  <c:v>14.877293468499998</c:v>
                </c:pt>
                <c:pt idx="1243" formatCode="_(&quot;$&quot;* #,##0.0_);_(&quot;$&quot;* \(#,##0.0\);_(&quot;$&quot;* &quot;-&quot;??_);_(@_)">
                  <c:v>13.24640898525</c:v>
                </c:pt>
                <c:pt idx="1244" formatCode="_(&quot;$&quot;* #,##0.0_);_(&quot;$&quot;* \(#,##0.0\);_(&quot;$&quot;* &quot;-&quot;??_);_(@_)">
                  <c:v>15.838441695999999</c:v>
                </c:pt>
                <c:pt idx="1245" formatCode="_(&quot;$&quot;* #,##0.0_);_(&quot;$&quot;* \(#,##0.0\);_(&quot;$&quot;* &quot;-&quot;??_);_(@_)">
                  <c:v>12.610961724249998</c:v>
                </c:pt>
                <c:pt idx="1246" formatCode="_(&quot;$&quot;* #,##0.0_);_(&quot;$&quot;* \(#,##0.0\);_(&quot;$&quot;* &quot;-&quot;??_);_(@_)">
                  <c:v>13.883275919499999</c:v>
                </c:pt>
                <c:pt idx="1247" formatCode="_(&quot;$&quot;* #,##0.0_);_(&quot;$&quot;* \(#,##0.0\);_(&quot;$&quot;* &quot;-&quot;??_);_(@_)">
                  <c:v>14.844140593999999</c:v>
                </c:pt>
                <c:pt idx="1248" formatCode="_(&quot;$&quot;* #,##0.0_);_(&quot;$&quot;* \(#,##0.0\);_(&quot;$&quot;* &quot;-&quot;??_);_(@_)">
                  <c:v>13.142921565999998</c:v>
                </c:pt>
                <c:pt idx="1249" formatCode="_(&quot;$&quot;* #,##0.0_);_(&quot;$&quot;* \(#,##0.0\);_(&quot;$&quot;* &quot;-&quot;??_);_(@_)">
                  <c:v>16.188727089999997</c:v>
                </c:pt>
                <c:pt idx="1250" formatCode="_(&quot;$&quot;* #,##0.0_);_(&quot;$&quot;* \(#,##0.0\);_(&quot;$&quot;* &quot;-&quot;??_);_(@_)">
                  <c:v>12.347837066249999</c:v>
                </c:pt>
                <c:pt idx="1251" formatCode="_(&quot;$&quot;* #,##0.0_);_(&quot;$&quot;* \(#,##0.0\);_(&quot;$&quot;* &quot;-&quot;??_);_(@_)">
                  <c:v>13.817230928999999</c:v>
                </c:pt>
                <c:pt idx="1252" formatCode="_(&quot;$&quot;* #,##0.0_);_(&quot;$&quot;* \(#,##0.0\);_(&quot;$&quot;* &quot;-&quot;??_);_(@_)">
                  <c:v>14.730444001</c:v>
                </c:pt>
                <c:pt idx="1253" formatCode="_(&quot;$&quot;* #,##0.0_);_(&quot;$&quot;* \(#,##0.0\);_(&quot;$&quot;* &quot;-&quot;??_);_(@_)">
                  <c:v>13.045204905499999</c:v>
                </c:pt>
                <c:pt idx="1254" formatCode="_(&quot;$&quot;* #,##0.0_);_(&quot;$&quot;* \(#,##0.0\);_(&quot;$&quot;* &quot;-&quot;??_);_(@_)">
                  <c:v>15.178625156000001</c:v>
                </c:pt>
                <c:pt idx="1255" formatCode="_(&quot;$&quot;* #,##0.0_);_(&quot;$&quot;* \(#,##0.0\);_(&quot;$&quot;* &quot;-&quot;??_);_(@_)">
                  <c:v>12.177061034249999</c:v>
                </c:pt>
                <c:pt idx="1256" formatCode="_(&quot;$&quot;* #,##0.0_);_(&quot;$&quot;* \(#,##0.0\);_(&quot;$&quot;* &quot;-&quot;??_);_(@_)">
                  <c:v>14.979461923000001</c:v>
                </c:pt>
                <c:pt idx="1257" formatCode="_(&quot;$&quot;* #,##0.0_);_(&quot;$&quot;* \(#,##0.0\);_(&quot;$&quot;* &quot;-&quot;??_);_(@_)">
                  <c:v>15.951584461000003</c:v>
                </c:pt>
                <c:pt idx="1258" formatCode="_(&quot;$&quot;* #,##0.0_);_(&quot;$&quot;* \(#,##0.0\);_(&quot;$&quot;* &quot;-&quot;??_);_(@_)">
                  <c:v>13.924258782000001</c:v>
                </c:pt>
                <c:pt idx="1259" formatCode="_(&quot;$&quot;* #,##0.0_);_(&quot;$&quot;* \(#,##0.0\);_(&quot;$&quot;* &quot;-&quot;??_);_(@_)">
                  <c:v>16.893964108000002</c:v>
                </c:pt>
                <c:pt idx="1260" formatCode="_(&quot;$&quot;* #,##0.0_);_(&quot;$&quot;* \(#,##0.0\);_(&quot;$&quot;* &quot;-&quot;??_);_(@_)">
                  <c:v>13.1233225355</c:v>
                </c:pt>
                <c:pt idx="1261" formatCode="_(&quot;$&quot;* #,##0.0_);_(&quot;$&quot;* \(#,##0.0\);_(&quot;$&quot;* &quot;-&quot;??_);_(@_)">
                  <c:v>15.060647525</c:v>
                </c:pt>
                <c:pt idx="1262" formatCode="_(&quot;$&quot;* #,##0.0_);_(&quot;$&quot;* \(#,##0.0\);_(&quot;$&quot;* &quot;-&quot;??_);_(@_)">
                  <c:v>16.026733988</c:v>
                </c:pt>
                <c:pt idx="1263" formatCode="_(&quot;$&quot;* #,##0.0_);_(&quot;$&quot;* \(#,##0.0\);_(&quot;$&quot;* &quot;-&quot;??_);_(@_)">
                  <c:v>14.338023861</c:v>
                </c:pt>
                <c:pt idx="1264" formatCode="_(&quot;$&quot;* #,##0.0_);_(&quot;$&quot;* \(#,##0.0\);_(&quot;$&quot;* &quot;-&quot;??_);_(@_)">
                  <c:v>16.921982931000002</c:v>
                </c:pt>
                <c:pt idx="1265" formatCode="_(&quot;$&quot;* #,##0.0_);_(&quot;$&quot;* \(#,##0.0\);_(&quot;$&quot;* &quot;-&quot;??_);_(@_)">
                  <c:v>13.472606198999999</c:v>
                </c:pt>
                <c:pt idx="1266" formatCode="_(&quot;$&quot;* #,##0.0_);_(&quot;$&quot;* \(#,##0.0\);_(&quot;$&quot;* &quot;-&quot;??_);_(@_)">
                  <c:v>14.932728554000001</c:v>
                </c:pt>
                <c:pt idx="1267" formatCode="_(&quot;$&quot;* #,##0.0_);_(&quot;$&quot;* \(#,##0.0\);_(&quot;$&quot;* &quot;-&quot;??_);_(@_)">
                  <c:v>15.895071352999999</c:v>
                </c:pt>
                <c:pt idx="1268" formatCode="_(&quot;$&quot;* #,##0.0_);_(&quot;$&quot;* \(#,##0.0\);_(&quot;$&quot;* &quot;-&quot;??_);_(@_)">
                  <c:v>14.140937848999998</c:v>
                </c:pt>
                <c:pt idx="1269" formatCode="_(&quot;$&quot;* #,##0.0_);_(&quot;$&quot;* \(#,##0.0\);_(&quot;$&quot;* &quot;-&quot;??_);_(@_)">
                  <c:v>16.662110744486938</c:v>
                </c:pt>
                <c:pt idx="1270" formatCode="_(&quot;$&quot;* #,##0.0_);_(&quot;$&quot;* \(#,##0.0\);_(&quot;$&quot;* &quot;-&quot;??_);_(@_)">
                  <c:v>13.209632296500001</c:v>
                </c:pt>
                <c:pt idx="1271" formatCode="_(&quot;$&quot;* #,##0.0_);_(&quot;$&quot;* \(#,##0.0\);_(&quot;$&quot;* &quot;-&quot;??_);_(@_)">
                  <c:v>15.425729980999998</c:v>
                </c:pt>
                <c:pt idx="1272" formatCode="_(&quot;$&quot;* #,##0.0_);_(&quot;$&quot;* \(#,##0.0\);_(&quot;$&quot;* &quot;-&quot;??_);_(@_)">
                  <c:v>16.580877255000001</c:v>
                </c:pt>
                <c:pt idx="1273" formatCode="_(&quot;$&quot;* #,##0.0_);_(&quot;$&quot;* \(#,##0.0\);_(&quot;$&quot;* &quot;-&quot;??_);_(@_)">
                  <c:v>14.325615412500003</c:v>
                </c:pt>
                <c:pt idx="1274" formatCode="_(&quot;$&quot;* #,##0.0_);_(&quot;$&quot;* \(#,##0.0\);_(&quot;$&quot;* &quot;-&quot;??_);_(@_)">
                  <c:v>17.455246185999997</c:v>
                </c:pt>
                <c:pt idx="1275" formatCode="_(&quot;$&quot;* #,##0.0_);_(&quot;$&quot;* \(#,##0.0\);_(&quot;$&quot;* &quot;-&quot;??_);_(@_)">
                  <c:v>13.168265177249999</c:v>
                </c:pt>
                <c:pt idx="1276" formatCode="_(&quot;$&quot;* #,##0.0_);_(&quot;$&quot;* \(#,##0.0\);_(&quot;$&quot;* &quot;-&quot;??_);_(@_)">
                  <c:v>18.346635134664062</c:v>
                </c:pt>
                <c:pt idx="1277" formatCode="_(&quot;$&quot;* #,##0.0_);_(&quot;$&quot;* \(#,##0.0\);_(&quot;$&quot;* &quot;-&quot;??_);_(@_)">
                  <c:v>19.636959276875</c:v>
                </c:pt>
                <c:pt idx="1278" formatCode="_(&quot;$&quot;* #,##0.0_);_(&quot;$&quot;* \(#,##0.0\);_(&quot;$&quot;* &quot;-&quot;??_);_(@_)">
                  <c:v>17.329689399591796</c:v>
                </c:pt>
                <c:pt idx="1279" formatCode="_(&quot;$&quot;* #,##0.0_);_(&quot;$&quot;* \(#,##0.0\);_(&quot;$&quot;* &quot;-&quot;??_);_(@_)">
                  <c:v>21.625707126598638</c:v>
                </c:pt>
                <c:pt idx="1280" formatCode="_(&quot;$&quot;* #,##0.0_);_(&quot;$&quot;* \(#,##0.0\);_(&quot;$&quot;* &quot;-&quot;??_);_(@_)">
                  <c:v>16.69166169105182</c:v>
                </c:pt>
                <c:pt idx="1281" formatCode="_(&quot;$&quot;* #,##0.0_);_(&quot;$&quot;* \(#,##0.0\);_(&quot;$&quot;* &quot;-&quot;??_);_(@_)">
                  <c:v>14.446692114000003</c:v>
                </c:pt>
                <c:pt idx="1282" formatCode="_(&quot;$&quot;* #,##0.0_);_(&quot;$&quot;* \(#,##0.0\);_(&quot;$&quot;* &quot;-&quot;??_);_(@_)">
                  <c:v>14.932104201000001</c:v>
                </c:pt>
                <c:pt idx="1283" formatCode="_(&quot;$&quot;* #,##0.0_);_(&quot;$&quot;* \(#,##0.0\);_(&quot;$&quot;* &quot;-&quot;??_);_(@_)">
                  <c:v>13.152489646499998</c:v>
                </c:pt>
                <c:pt idx="1284" formatCode="_(&quot;$&quot;* #,##0.0_);_(&quot;$&quot;* \(#,##0.0\);_(&quot;$&quot;* &quot;-&quot;??_);_(@_)">
                  <c:v>16.025271638</c:v>
                </c:pt>
                <c:pt idx="1285" formatCode="_(&quot;$&quot;* #,##0.0_);_(&quot;$&quot;* \(#,##0.0\);_(&quot;$&quot;* &quot;-&quot;??_);_(@_)">
                  <c:v>12.305324702124999</c:v>
                </c:pt>
                <c:pt idx="1286" formatCode="_(&quot;$&quot;* #,##0.0_);_(&quot;$&quot;* \(#,##0.0\);_(&quot;$&quot;* &quot;-&quot;??_);_(@_)">
                  <c:v>14.350594592499998</c:v>
                </c:pt>
                <c:pt idx="1287" formatCode="_(&quot;$&quot;* #,##0.0_);_(&quot;$&quot;* \(#,##0.0\);_(&quot;$&quot;* &quot;-&quot;??_);_(@_)">
                  <c:v>15.748474996497725</c:v>
                </c:pt>
                <c:pt idx="1288" formatCode="_(&quot;$&quot;* #,##0.0_);_(&quot;$&quot;* \(#,##0.0\);_(&quot;$&quot;* &quot;-&quot;??_);_(@_)">
                  <c:v>13.574899989</c:v>
                </c:pt>
                <c:pt idx="1289" formatCode="_(&quot;$&quot;* #,##0.0_);_(&quot;$&quot;* \(#,##0.0\);_(&quot;$&quot;* &quot;-&quot;??_);_(@_)">
                  <c:v>16.472259256425385</c:v>
                </c:pt>
                <c:pt idx="1290" formatCode="_(&quot;$&quot;* #,##0.0_);_(&quot;$&quot;* \(#,##0.0\);_(&quot;$&quot;* &quot;-&quot;??_);_(@_)">
                  <c:v>12.8805145345</c:v>
                </c:pt>
                <c:pt idx="1291" formatCode="_(&quot;$&quot;* #,##0.0_);_(&quot;$&quot;* \(#,##0.0\);_(&quot;$&quot;* &quot;-&quot;??_);_(@_)">
                  <c:v>14.051854278250001</c:v>
                </c:pt>
                <c:pt idx="1292" formatCode="_(&quot;$&quot;* #,##0.0_);_(&quot;$&quot;* \(#,##0.0\);_(&quot;$&quot;* &quot;-&quot;??_);_(@_)">
                  <c:v>14.901438601249998</c:v>
                </c:pt>
                <c:pt idx="1293" formatCode="_(&quot;$&quot;* #,##0.0_);_(&quot;$&quot;* \(#,##0.0\);_(&quot;$&quot;* &quot;-&quot;??_);_(@_)">
                  <c:v>13.479197584875001</c:v>
                </c:pt>
                <c:pt idx="1294" formatCode="_(&quot;$&quot;* #,##0.0_);_(&quot;$&quot;* \(#,##0.0\);_(&quot;$&quot;* &quot;-&quot;??_);_(@_)">
                  <c:v>15.583843240999999</c:v>
                </c:pt>
                <c:pt idx="1295" formatCode="_(&quot;$&quot;* #,##0.0_);_(&quot;$&quot;* \(#,##0.0\);_(&quot;$&quot;* &quot;-&quot;??_);_(@_)">
                  <c:v>12.782704758875001</c:v>
                </c:pt>
                <c:pt idx="1296" formatCode="_(&quot;$&quot;* #,##0.0_);_(&quot;$&quot;* \(#,##0.0\);_(&quot;$&quot;* &quot;-&quot;??_);_(@_)">
                  <c:v>15.167594494500001</c:v>
                </c:pt>
                <c:pt idx="1297" formatCode="_(&quot;$&quot;* #,##0.0_);_(&quot;$&quot;* \(#,##0.0\);_(&quot;$&quot;* &quot;-&quot;??_);_(@_)">
                  <c:v>15.804047135000001</c:v>
                </c:pt>
                <c:pt idx="1298" formatCode="_(&quot;$&quot;* #,##0.0_);_(&quot;$&quot;* \(#,##0.0\);_(&quot;$&quot;* &quot;-&quot;??_);_(@_)">
                  <c:v>14.017432180500002</c:v>
                </c:pt>
                <c:pt idx="1299" formatCode="_(&quot;$&quot;* #,##0.0_);_(&quot;$&quot;* \(#,##0.0\);_(&quot;$&quot;* &quot;-&quot;??_);_(@_)">
                  <c:v>16.916994506999306</c:v>
                </c:pt>
                <c:pt idx="1300" formatCode="_(&quot;$&quot;* #,##0.0_);_(&quot;$&quot;* \(#,##0.0\);_(&quot;$&quot;* &quot;-&quot;??_);_(@_)">
                  <c:v>13.473697135500002</c:v>
                </c:pt>
                <c:pt idx="1301" formatCode="_(&quot;$&quot;* #,##0.0_);_(&quot;$&quot;* \(#,##0.0\);_(&quot;$&quot;* &quot;-&quot;??_);_(@_)">
                  <c:v>14.881800583000002</c:v>
                </c:pt>
                <c:pt idx="1302" formatCode="_(&quot;$&quot;* #,##0.0_);_(&quot;$&quot;* \(#,##0.0\);_(&quot;$&quot;* &quot;-&quot;??_);_(@_)">
                  <c:v>15.947094514000003</c:v>
                </c:pt>
                <c:pt idx="1303" formatCode="_(&quot;$&quot;* #,##0.0_);_(&quot;$&quot;* \(#,##0.0\);_(&quot;$&quot;* &quot;-&quot;??_);_(@_)">
                  <c:v>13.79799261</c:v>
                </c:pt>
                <c:pt idx="1304" formatCode="_(&quot;$&quot;* #,##0.0_);_(&quot;$&quot;* \(#,##0.0\);_(&quot;$&quot;* &quot;-&quot;??_);_(@_)">
                  <c:v>16.568434397999997</c:v>
                </c:pt>
                <c:pt idx="1305" formatCode="_(&quot;$&quot;* #,##0.0_);_(&quot;$&quot;* \(#,##0.0\);_(&quot;$&quot;* &quot;-&quot;??_);_(@_)">
                  <c:v>12.930774949</c:v>
                </c:pt>
                <c:pt idx="1306" formatCode="_(&quot;$&quot;* #,##0.0_);_(&quot;$&quot;* \(#,##0.0\);_(&quot;$&quot;* &quot;-&quot;??_);_(@_)">
                  <c:v>14.037925800999997</c:v>
                </c:pt>
                <c:pt idx="1307" formatCode="_(&quot;$&quot;* #,##0.0_);_(&quot;$&quot;* \(#,##0.0\);_(&quot;$&quot;* &quot;-&quot;??_);_(@_)">
                  <c:v>14.803827820499997</c:v>
                </c:pt>
                <c:pt idx="1308" formatCode="_(&quot;$&quot;* #,##0.0_);_(&quot;$&quot;* \(#,##0.0\);_(&quot;$&quot;* &quot;-&quot;??_);_(@_)">
                  <c:v>13.200409938</c:v>
                </c:pt>
                <c:pt idx="1309" formatCode="_(&quot;$&quot;* #,##0.0_);_(&quot;$&quot;* \(#,##0.0\);_(&quot;$&quot;* &quot;-&quot;??_);_(@_)">
                  <c:v>15.840932597286852</c:v>
                </c:pt>
                <c:pt idx="1310" formatCode="_(&quot;$&quot;* #,##0.0_);_(&quot;$&quot;* \(#,##0.0\);_(&quot;$&quot;* &quot;-&quot;??_);_(@_)">
                  <c:v>12.656036691000001</c:v>
                </c:pt>
                <c:pt idx="1311" formatCode="_(&quot;$&quot;* #,##0.0_);_(&quot;$&quot;* \(#,##0.0\);_(&quot;$&quot;* &quot;-&quot;??_);_(@_)">
                  <c:v>13.746951655499997</c:v>
                </c:pt>
                <c:pt idx="1312" formatCode="_(&quot;$&quot;* #,##0.0_);_(&quot;$&quot;* \(#,##0.0\);_(&quot;$&quot;* &quot;-&quot;??_);_(@_)">
                  <c:v>14.888005155499998</c:v>
                </c:pt>
                <c:pt idx="1313" formatCode="_(&quot;$&quot;* #,##0.0_);_(&quot;$&quot;* \(#,##0.0\);_(&quot;$&quot;* &quot;-&quot;??_);_(@_)">
                  <c:v>13.190220810000001</c:v>
                </c:pt>
                <c:pt idx="1314" formatCode="_(&quot;$&quot;* #,##0.0_);_(&quot;$&quot;* \(#,##0.0\);_(&quot;$&quot;* &quot;-&quot;??_);_(@_)">
                  <c:v>15.602260374</c:v>
                </c:pt>
                <c:pt idx="1315" formatCode="_(&quot;$&quot;* #,##0.0_);_(&quot;$&quot;* \(#,##0.0\);_(&quot;$&quot;* &quot;-&quot;??_);_(@_)">
                  <c:v>12.29810700775</c:v>
                </c:pt>
                <c:pt idx="1316" formatCode="_(&quot;$&quot;* #,##0.0_);_(&quot;$&quot;* \(#,##0.0\);_(&quot;$&quot;* &quot;-&quot;??_);_(@_)">
                  <c:v>14.736714207999999</c:v>
                </c:pt>
                <c:pt idx="1317" formatCode="_(&quot;$&quot;* #,##0.0_);_(&quot;$&quot;* \(#,##0.0\);_(&quot;$&quot;* &quot;-&quot;??_);_(@_)">
                  <c:v>15.387641932499999</c:v>
                </c:pt>
                <c:pt idx="1318" formatCode="_(&quot;$&quot;* #,##0.0_);_(&quot;$&quot;* \(#,##0.0\);_(&quot;$&quot;* &quot;-&quot;??_);_(@_)">
                  <c:v>13.796535194500002</c:v>
                </c:pt>
                <c:pt idx="1319" formatCode="_(&quot;$&quot;* #,##0.0_);_(&quot;$&quot;* \(#,##0.0\);_(&quot;$&quot;* &quot;-&quot;??_);_(@_)">
                  <c:v>16.383505451000001</c:v>
                </c:pt>
                <c:pt idx="1320" formatCode="_(&quot;$&quot;* #,##0.0_);_(&quot;$&quot;* \(#,##0.0\);_(&quot;$&quot;* &quot;-&quot;??_);_(@_)">
                  <c:v>12.682396932750001</c:v>
                </c:pt>
                <c:pt idx="1321" formatCode="_(&quot;$&quot;* #,##0.0_);_(&quot;$&quot;* \(#,##0.0\);_(&quot;$&quot;* &quot;-&quot;??_);_(@_)">
                  <c:v>15.233081161499999</c:v>
                </c:pt>
                <c:pt idx="1322" formatCode="_(&quot;$&quot;* #,##0.0_);_(&quot;$&quot;* \(#,##0.0\);_(&quot;$&quot;* &quot;-&quot;??_);_(@_)">
                  <c:v>15.7258872795</c:v>
                </c:pt>
                <c:pt idx="1323" formatCode="_(&quot;$&quot;* #,##0.0_);_(&quot;$&quot;* \(#,##0.0\);_(&quot;$&quot;* &quot;-&quot;??_);_(@_)">
                  <c:v>13.652154057500001</c:v>
                </c:pt>
                <c:pt idx="1324" formatCode="_(&quot;$&quot;* #,##0.0_);_(&quot;$&quot;* \(#,##0.0\);_(&quot;$&quot;* &quot;-&quot;??_);_(@_)">
                  <c:v>17.008787638606773</c:v>
                </c:pt>
                <c:pt idx="1325" formatCode="_(&quot;$&quot;* #,##0.0_);_(&quot;$&quot;* \(#,##0.0\);_(&quot;$&quot;* &quot;-&quot;??_);_(@_)">
                  <c:v>12.948894802000002</c:v>
                </c:pt>
                <c:pt idx="1326" formatCode="_(&quot;$&quot;* #,##0.0_);_(&quot;$&quot;* \(#,##0.0\);_(&quot;$&quot;* &quot;-&quot;??_);_(@_)">
                  <c:v>16.456044245836207</c:v>
                </c:pt>
                <c:pt idx="1327" formatCode="_(&quot;$&quot;* #,##0.0_);_(&quot;$&quot;* \(#,##0.0\);_(&quot;$&quot;* &quot;-&quot;??_);_(@_)">
                  <c:v>18.731229402531884</c:v>
                </c:pt>
                <c:pt idx="1328" formatCode="_(&quot;$&quot;* #,##0.0_);_(&quot;$&quot;* \(#,##0.0\);_(&quot;$&quot;* &quot;-&quot;??_);_(@_)">
                  <c:v>15.491047515386715</c:v>
                </c:pt>
                <c:pt idx="1329" formatCode="_(&quot;$&quot;* #,##0.0_);_(&quot;$&quot;* \(#,##0.0\);_(&quot;$&quot;* &quot;-&quot;??_);_(@_)">
                  <c:v>20.181001408578126</c:v>
                </c:pt>
                <c:pt idx="1330" formatCode="_(&quot;$&quot;* #,##0.0_);_(&quot;$&quot;* \(#,##0.0\);_(&quot;$&quot;* &quot;-&quot;??_);_(@_)">
                  <c:v>14.449852181290264</c:v>
                </c:pt>
                <c:pt idx="1331" formatCode="_(&quot;$&quot;* #,##0.0_);_(&quot;$&quot;* \(#,##0.0\);_(&quot;$&quot;* &quot;-&quot;??_);_(@_)">
                  <c:v>15.251200744126406</c:v>
                </c:pt>
                <c:pt idx="1332" formatCode="_(&quot;$&quot;* #,##0.0_);_(&quot;$&quot;* \(#,##0.0\);_(&quot;$&quot;* &quot;-&quot;??_);_(@_)">
                  <c:v>16.099002672056169</c:v>
                </c:pt>
                <c:pt idx="1333" formatCode="_(&quot;$&quot;* #,##0.0_);_(&quot;$&quot;* \(#,##0.0\);_(&quot;$&quot;* &quot;-&quot;??_);_(@_)">
                  <c:v>14.331350942022155</c:v>
                </c:pt>
                <c:pt idx="1334" formatCode="_(&quot;$&quot;* #,##0.0_);_(&quot;$&quot;* \(#,##0.0\);_(&quot;$&quot;* &quot;-&quot;??_);_(@_)">
                  <c:v>17.182603350703108</c:v>
                </c:pt>
                <c:pt idx="1335" formatCode="_(&quot;$&quot;* #,##0.0_);_(&quot;$&quot;* \(#,##0.0\);_(&quot;$&quot;* &quot;-&quot;??_);_(@_)">
                  <c:v>13.546578388</c:v>
                </c:pt>
                <c:pt idx="1336" formatCode="_(&quot;$&quot;* #,##0.0_);_(&quot;$&quot;* \(#,##0.0\);_(&quot;$&quot;* &quot;-&quot;??_);_(@_)">
                  <c:v>14.612104899000002</c:v>
                </c:pt>
                <c:pt idx="1337" formatCode="_(&quot;$&quot;* #,##0.0_);_(&quot;$&quot;* \(#,##0.0\);_(&quot;$&quot;* &quot;-&quot;??_);_(@_)">
                  <c:v>15.782015718</c:v>
                </c:pt>
                <c:pt idx="1338" formatCode="_(&quot;$&quot;* #,##0.0_);_(&quot;$&quot;* \(#,##0.0\);_(&quot;$&quot;* &quot;-&quot;??_);_(@_)">
                  <c:v>13.888518349</c:v>
                </c:pt>
                <c:pt idx="1339" formatCode="_(&quot;$&quot;* #,##0.0_);_(&quot;$&quot;* \(#,##0.0\);_(&quot;$&quot;* &quot;-&quot;??_);_(@_)">
                  <c:v>16.641987931999999</c:v>
                </c:pt>
                <c:pt idx="1340" formatCode="_(&quot;$&quot;* #,##0.0_);_(&quot;$&quot;* \(#,##0.0\);_(&quot;$&quot;* &quot;-&quot;??_);_(@_)">
                  <c:v>13.26873680225</c:v>
                </c:pt>
                <c:pt idx="1341" formatCode="_(&quot;$&quot;* #,##0.0_);_(&quot;$&quot;* \(#,##0.0\);_(&quot;$&quot;* &quot;-&quot;??_);_(@_)">
                  <c:v>14.349367155999998</c:v>
                </c:pt>
                <c:pt idx="1342" formatCode="_(&quot;$&quot;* #,##0.0_);_(&quot;$&quot;* \(#,##0.0\);_(&quot;$&quot;* &quot;-&quot;??_);_(@_)">
                  <c:v>14.9758013605</c:v>
                </c:pt>
                <c:pt idx="1343" formatCode="_(&quot;$&quot;* #,##0.0_);_(&quot;$&quot;* \(#,##0.0\);_(&quot;$&quot;* &quot;-&quot;??_);_(@_)">
                  <c:v>13.431559990999999</c:v>
                </c:pt>
                <c:pt idx="1344" formatCode="_(&quot;$&quot;* #,##0.0_);_(&quot;$&quot;* \(#,##0.0\);_(&quot;$&quot;* &quot;-&quot;??_);_(@_)">
                  <c:v>16.069556989000002</c:v>
                </c:pt>
                <c:pt idx="1345" formatCode="_(&quot;$&quot;* #,##0.0_);_(&quot;$&quot;* \(#,##0.0\);_(&quot;$&quot;* &quot;-&quot;??_);_(@_)">
                  <c:v>12.616498190750001</c:v>
                </c:pt>
                <c:pt idx="1346" formatCode="_(&quot;$&quot;* #,##0.0_);_(&quot;$&quot;* \(#,##0.0\);_(&quot;$&quot;* &quot;-&quot;??_);_(@_)">
                  <c:v>15.909252734500003</c:v>
                </c:pt>
                <c:pt idx="1347" formatCode="_(&quot;$&quot;* #,##0.0_);_(&quot;$&quot;* \(#,##0.0\);_(&quot;$&quot;* &quot;-&quot;??_);_(@_)">
                  <c:v>16.625868020000002</c:v>
                </c:pt>
                <c:pt idx="1348" formatCode="_(&quot;$&quot;* #,##0.0_);_(&quot;$&quot;* \(#,##0.0\);_(&quot;$&quot;* &quot;-&quot;??_);_(@_)">
                  <c:v>14.947928711000001</c:v>
                </c:pt>
                <c:pt idx="1349" formatCode="_(&quot;$&quot;* #,##0.0_);_(&quot;$&quot;* \(#,##0.0\);_(&quot;$&quot;* &quot;-&quot;??_);_(@_)">
                  <c:v>18.374968346000003</c:v>
                </c:pt>
                <c:pt idx="1350" formatCode="_(&quot;$&quot;* #,##0.0_);_(&quot;$&quot;* \(#,##0.0\);_(&quot;$&quot;* &quot;-&quot;??_);_(@_)">
                  <c:v>13.870412795500002</c:v>
                </c:pt>
                <c:pt idx="1351" formatCode="_(&quot;$&quot;* #,##0.0_);_(&quot;$&quot;* \(#,##0.0\);_(&quot;$&quot;* &quot;-&quot;??_);_(@_)">
                  <c:v>14.394085888500001</c:v>
                </c:pt>
                <c:pt idx="1352" formatCode="_(&quot;$&quot;* #,##0.0_);_(&quot;$&quot;* \(#,##0.0\);_(&quot;$&quot;* &quot;-&quot;??_);_(@_)">
                  <c:v>14.987335031000001</c:v>
                </c:pt>
                <c:pt idx="1353" formatCode="_(&quot;$&quot;* #,##0.0_);_(&quot;$&quot;* \(#,##0.0\);_(&quot;$&quot;* &quot;-&quot;??_);_(@_)">
                  <c:v>13.4661064085</c:v>
                </c:pt>
                <c:pt idx="1354" formatCode="_(&quot;$&quot;* #,##0.0_);_(&quot;$&quot;* \(#,##0.0\);_(&quot;$&quot;* &quot;-&quot;??_);_(@_)">
                  <c:v>15.995803121000002</c:v>
                </c:pt>
                <c:pt idx="1355" formatCode="_(&quot;$&quot;* #,##0.0_);_(&quot;$&quot;* \(#,##0.0\);_(&quot;$&quot;* &quot;-&quot;??_);_(@_)">
                  <c:v>12.782825623500001</c:v>
                </c:pt>
                <c:pt idx="1356" formatCode="_(&quot;$&quot;* #,##0.0_);_(&quot;$&quot;* \(#,##0.0\);_(&quot;$&quot;* &quot;-&quot;??_);_(@_)">
                  <c:v>14.9927569935</c:v>
                </c:pt>
                <c:pt idx="1357" formatCode="_(&quot;$&quot;* #,##0.0_);_(&quot;$&quot;* \(#,##0.0\);_(&quot;$&quot;* &quot;-&quot;??_);_(@_)">
                  <c:v>16.163423851000005</c:v>
                </c:pt>
                <c:pt idx="1358" formatCode="_(&quot;$&quot;* #,##0.0_);_(&quot;$&quot;* \(#,##0.0\);_(&quot;$&quot;* &quot;-&quot;??_);_(@_)">
                  <c:v>14.428489811500004</c:v>
                </c:pt>
                <c:pt idx="1359" formatCode="_(&quot;$&quot;* #,##0.0_);_(&quot;$&quot;* \(#,##0.0\);_(&quot;$&quot;* &quot;-&quot;??_);_(@_)">
                  <c:v>17.261068898000001</c:v>
                </c:pt>
                <c:pt idx="1360" formatCode="_(&quot;$&quot;* #,##0.0_);_(&quot;$&quot;* \(#,##0.0\);_(&quot;$&quot;* &quot;-&quot;??_);_(@_)">
                  <c:v>13.593667117499999</c:v>
                </c:pt>
                <c:pt idx="1361" formatCode="_(&quot;$&quot;* #,##0.0_);_(&quot;$&quot;* \(#,##0.0\);_(&quot;$&quot;* &quot;-&quot;??_);_(@_)">
                  <c:v>16.0228631855</c:v>
                </c:pt>
                <c:pt idx="1362" formatCode="_(&quot;$&quot;* #,##0.0_);_(&quot;$&quot;* \(#,##0.0\);_(&quot;$&quot;* &quot;-&quot;??_);_(@_)">
                  <c:v>16.035103041500125</c:v>
                </c:pt>
                <c:pt idx="1363" formatCode="_(&quot;$&quot;* #,##0.0_);_(&quot;$&quot;* \(#,##0.0\);_(&quot;$&quot;* &quot;-&quot;??_);_(@_)">
                  <c:v>13.678910740499997</c:v>
                </c:pt>
                <c:pt idx="1364" formatCode="_(&quot;$&quot;* #,##0.0_);_(&quot;$&quot;* \(#,##0.0\);_(&quot;$&quot;* &quot;-&quot;??_);_(@_)">
                  <c:v>16.939460834342466</c:v>
                </c:pt>
                <c:pt idx="1365" formatCode="_(&quot;$&quot;* #,##0.0_);_(&quot;$&quot;* \(#,##0.0\);_(&quot;$&quot;* &quot;-&quot;??_);_(@_)">
                  <c:v>12.900409013000001</c:v>
                </c:pt>
                <c:pt idx="1366" formatCode="_(&quot;$&quot;* #,##0.0_);_(&quot;$&quot;* \(#,##0.0\);_(&quot;$&quot;* &quot;-&quot;??_);_(@_)">
                  <c:v>14.6420988335</c:v>
                </c:pt>
                <c:pt idx="1367" formatCode="_(&quot;$&quot;* #,##0.0_);_(&quot;$&quot;* \(#,##0.0\);_(&quot;$&quot;* &quot;-&quot;??_);_(@_)">
                  <c:v>15.522156643999999</c:v>
                </c:pt>
                <c:pt idx="1368" formatCode="_(&quot;$&quot;* #,##0.0_);_(&quot;$&quot;* \(#,##0.0\);_(&quot;$&quot;* &quot;-&quot;??_);_(@_)">
                  <c:v>13.829567318</c:v>
                </c:pt>
                <c:pt idx="1369" formatCode="_(&quot;$&quot;* #,##0.0_);_(&quot;$&quot;* \(#,##0.0\);_(&quot;$&quot;* &quot;-&quot;??_);_(@_)">
                  <c:v>16.657863100074742</c:v>
                </c:pt>
                <c:pt idx="1370" formatCode="_(&quot;$&quot;* #,##0.0_);_(&quot;$&quot;* \(#,##0.0\);_(&quot;$&quot;* &quot;-&quot;??_);_(@_)">
                  <c:v>12.796206867000002</c:v>
                </c:pt>
                <c:pt idx="1371" formatCode="_(&quot;$&quot;* #,##0.0_);_(&quot;$&quot;* \(#,##0.0\);_(&quot;$&quot;* &quot;-&quot;??_);_(@_)">
                  <c:v>15.243417035741214</c:v>
                </c:pt>
                <c:pt idx="1372" formatCode="_(&quot;$&quot;* #,##0.0_);_(&quot;$&quot;* \(#,##0.0\);_(&quot;$&quot;* &quot;-&quot;??_);_(@_)">
                  <c:v>17.356369728250005</c:v>
                </c:pt>
                <c:pt idx="1373" formatCode="_(&quot;$&quot;* #,##0.0_);_(&quot;$&quot;* \(#,##0.0\);_(&quot;$&quot;* &quot;-&quot;??_);_(@_)">
                  <c:v>14.655474294123993</c:v>
                </c:pt>
                <c:pt idx="1374" formatCode="_(&quot;$&quot;* #,##0.0_);_(&quot;$&quot;* \(#,##0.0\);_(&quot;$&quot;* &quot;-&quot;??_);_(@_)">
                  <c:v>19.160388055453126</c:v>
                </c:pt>
                <c:pt idx="1375" formatCode="_(&quot;$&quot;* #,##0.0_);_(&quot;$&quot;* \(#,##0.0\);_(&quot;$&quot;* &quot;-&quot;??_);_(@_)">
                  <c:v>13.487864265999999</c:v>
                </c:pt>
                <c:pt idx="1376" formatCode="_(&quot;$&quot;* #,##0.0_);_(&quot;$&quot;* \(#,##0.0\);_(&quot;$&quot;* &quot;-&quot;??_);_(@_)">
                  <c:v>14.055397847499998</c:v>
                </c:pt>
                <c:pt idx="1377" formatCode="_(&quot;$&quot;* #,##0.0_);_(&quot;$&quot;* \(#,##0.0\);_(&quot;$&quot;* &quot;-&quot;??_);_(@_)">
                  <c:v>15.038149389999999</c:v>
                </c:pt>
                <c:pt idx="1378" formatCode="_(&quot;$&quot;* #,##0.0_);_(&quot;$&quot;* \(#,##0.0\);_(&quot;$&quot;* &quot;-&quot;??_);_(@_)">
                  <c:v>13.682514203249999</c:v>
                </c:pt>
                <c:pt idx="1379" formatCode="_(&quot;$&quot;* #,##0.0_);_(&quot;$&quot;* \(#,##0.0\);_(&quot;$&quot;* &quot;-&quot;??_);_(@_)">
                  <c:v>16.013877478117735</c:v>
                </c:pt>
                <c:pt idx="1380" formatCode="_(&quot;$&quot;* #,##0.0_);_(&quot;$&quot;* \(#,##0.0\);_(&quot;$&quot;* &quot;-&quot;??_);_(@_)">
                  <c:v>12.86725741025</c:v>
                </c:pt>
                <c:pt idx="1381" formatCode="_(&quot;$&quot;* #,##0.0_);_(&quot;$&quot;* \(#,##0.0\);_(&quot;$&quot;* &quot;-&quot;??_);_(@_)">
                  <c:v>14.620502870000001</c:v>
                </c:pt>
                <c:pt idx="1382" formatCode="_(&quot;$&quot;* #,##0.0_);_(&quot;$&quot;* \(#,##0.0\);_(&quot;$&quot;* &quot;-&quot;??_);_(@_)">
                  <c:v>15.375114130000002</c:v>
                </c:pt>
                <c:pt idx="1383" formatCode="_(&quot;$&quot;* #,##0.0_);_(&quot;$&quot;* \(#,##0.0\);_(&quot;$&quot;* &quot;-&quot;??_);_(@_)">
                  <c:v>13.582510772999999</c:v>
                </c:pt>
                <c:pt idx="1384" formatCode="_(&quot;$&quot;* #,##0.0_);_(&quot;$&quot;* \(#,##0.0\);_(&quot;$&quot;* &quot;-&quot;??_);_(@_)">
                  <c:v>16.408592873999996</c:v>
                </c:pt>
                <c:pt idx="1385" formatCode="_(&quot;$&quot;* #,##0.0_);_(&quot;$&quot;* \(#,##0.0\);_(&quot;$&quot;* &quot;-&quot;??_);_(@_)">
                  <c:v>12.7368881835</c:v>
                </c:pt>
                <c:pt idx="1386" formatCode="_(&quot;$&quot;* #,##0.0_);_(&quot;$&quot;* \(#,##0.0\);_(&quot;$&quot;* &quot;-&quot;??_);_(@_)">
                  <c:v>14.749884866000002</c:v>
                </c:pt>
                <c:pt idx="1387" formatCode="_(&quot;$&quot;* #,##0.0_);_(&quot;$&quot;* \(#,##0.0\);_(&quot;$&quot;* &quot;-&quot;??_);_(@_)">
                  <c:v>15.624434150999997</c:v>
                </c:pt>
                <c:pt idx="1388" formatCode="_(&quot;$&quot;* #,##0.0_);_(&quot;$&quot;* \(#,##0.0\);_(&quot;$&quot;* &quot;-&quot;??_);_(@_)">
                  <c:v>13.793919428000002</c:v>
                </c:pt>
                <c:pt idx="1389" formatCode="_(&quot;$&quot;* #,##0.0_);_(&quot;$&quot;* \(#,##0.0\);_(&quot;$&quot;* &quot;-&quot;??_);_(@_)">
                  <c:v>16.921960364355023</c:v>
                </c:pt>
                <c:pt idx="1390" formatCode="_(&quot;$&quot;* #,##0.0_);_(&quot;$&quot;* \(#,##0.0\);_(&quot;$&quot;* &quot;-&quot;??_);_(@_)">
                  <c:v>13.047273379999998</c:v>
                </c:pt>
                <c:pt idx="1391" formatCode="_(&quot;$&quot;* #,##0.0_);_(&quot;$&quot;* \(#,##0.0\);_(&quot;$&quot;* &quot;-&quot;??_);_(@_)">
                  <c:v>16.563790042156253</c:v>
                </c:pt>
                <c:pt idx="1392" formatCode="_(&quot;$&quot;* #,##0.0_);_(&quot;$&quot;* \(#,##0.0\);_(&quot;$&quot;* &quot;-&quot;??_);_(@_)">
                  <c:v>17.958760909062498</c:v>
                </c:pt>
                <c:pt idx="1393" formatCode="_(&quot;$&quot;* #,##0.0_);_(&quot;$&quot;* \(#,##0.0\);_(&quot;$&quot;* &quot;-&quot;??_);_(@_)">
                  <c:v>14.903757107500001</c:v>
                </c:pt>
                <c:pt idx="1394" formatCode="_(&quot;$&quot;* #,##0.0_);_(&quot;$&quot;* \(#,##0.0\);_(&quot;$&quot;* &quot;-&quot;??_);_(@_)">
                  <c:v>20.1481730839585</c:v>
                </c:pt>
                <c:pt idx="1395" formatCode="_(&quot;$&quot;* #,##0.0_);_(&quot;$&quot;* \(#,##0.0\);_(&quot;$&quot;* &quot;-&quot;??_);_(@_)">
                  <c:v>13.582453633146486</c:v>
                </c:pt>
                <c:pt idx="1396" formatCode="_(&quot;$&quot;* #,##0.0_);_(&quot;$&quot;* \(#,##0.0\);_(&quot;$&quot;* &quot;-&quot;??_);_(@_)">
                  <c:v>14.444802098999999</c:v>
                </c:pt>
                <c:pt idx="1397" formatCode="_(&quot;$&quot;* #,##0.0_);_(&quot;$&quot;* \(#,##0.0\);_(&quot;$&quot;* &quot;-&quot;??_);_(@_)">
                  <c:v>16.055082545648439</c:v>
                </c:pt>
                <c:pt idx="1398" formatCode="_(&quot;$&quot;* #,##0.0_);_(&quot;$&quot;* \(#,##0.0\);_(&quot;$&quot;* &quot;-&quot;??_);_(@_)">
                  <c:v>13.554173967500002</c:v>
                </c:pt>
                <c:pt idx="1399" formatCode="_(&quot;$&quot;* #,##0.0_);_(&quot;$&quot;* \(#,##0.0\);_(&quot;$&quot;* &quot;-&quot;??_);_(@_)">
                  <c:v>16.575109535441403</c:v>
                </c:pt>
                <c:pt idx="1400" formatCode="_(&quot;$&quot;* #,##0.0_);_(&quot;$&quot;* \(#,##0.0\);_(&quot;$&quot;* &quot;-&quot;??_);_(@_)">
                  <c:v>12.294228908500001</c:v>
                </c:pt>
                <c:pt idx="1401" formatCode="_(&quot;$&quot;* #,##0.0_);_(&quot;$&quot;* \(#,##0.0\);_(&quot;$&quot;* &quot;-&quot;??_);_(@_)">
                  <c:v>14.662196911499999</c:v>
                </c:pt>
                <c:pt idx="1402" formatCode="_(&quot;$&quot;* #,##0.0_);_(&quot;$&quot;* \(#,##0.0\);_(&quot;$&quot;* &quot;-&quot;??_);_(@_)">
                  <c:v>15.3568856865</c:v>
                </c:pt>
                <c:pt idx="1403" formatCode="_(&quot;$&quot;* #,##0.0_);_(&quot;$&quot;* \(#,##0.0\);_(&quot;$&quot;* &quot;-&quot;??_);_(@_)">
                  <c:v>13.7833773475</c:v>
                </c:pt>
                <c:pt idx="1404" formatCode="_(&quot;$&quot;* #,##0.0_);_(&quot;$&quot;* \(#,##0.0\);_(&quot;$&quot;* &quot;-&quot;??_);_(@_)">
                  <c:v>16.352203854999999</c:v>
                </c:pt>
                <c:pt idx="1405" formatCode="_(&quot;$&quot;* #,##0.0_);_(&quot;$&quot;* \(#,##0.0\);_(&quot;$&quot;* &quot;-&quot;??_);_(@_)">
                  <c:v>12.865443537625</c:v>
                </c:pt>
                <c:pt idx="1406" formatCode="_(&quot;$&quot;* #,##0.0_);_(&quot;$&quot;* \(#,##0.0\);_(&quot;$&quot;* &quot;-&quot;??_);_(@_)">
                  <c:v>13.376619554749997</c:v>
                </c:pt>
                <c:pt idx="1407" formatCode="_(&quot;$&quot;* #,##0.0_);_(&quot;$&quot;* \(#,##0.0\);_(&quot;$&quot;* &quot;-&quot;??_);_(@_)">
                  <c:v>14.335814932999998</c:v>
                </c:pt>
                <c:pt idx="1408" formatCode="_(&quot;$&quot;* #,##0.0_);_(&quot;$&quot;* \(#,##0.0\);_(&quot;$&quot;* &quot;-&quot;??_);_(@_)">
                  <c:v>12.884801356625003</c:v>
                </c:pt>
                <c:pt idx="1409" formatCode="_(&quot;$&quot;* #,##0.0_);_(&quot;$&quot;* \(#,##0.0\);_(&quot;$&quot;* &quot;-&quot;??_);_(@_)">
                  <c:v>14.929245740000002</c:v>
                </c:pt>
                <c:pt idx="1410" formatCode="_(&quot;$&quot;* #,##0.0_);_(&quot;$&quot;* \(#,##0.0\);_(&quot;$&quot;* &quot;-&quot;??_);_(@_)">
                  <c:v>12.16960987375</c:v>
                </c:pt>
                <c:pt idx="1411" formatCode="_(&quot;$&quot;* #,##0.0_);_(&quot;$&quot;* \(#,##0.0\);_(&quot;$&quot;* &quot;-&quot;??_);_(@_)">
                  <c:v>14.045674071499997</c:v>
                </c:pt>
                <c:pt idx="1412" formatCode="_(&quot;$&quot;* #,##0.0_);_(&quot;$&quot;* \(#,##0.0\);_(&quot;$&quot;* &quot;-&quot;??_);_(@_)">
                  <c:v>15.032419518999998</c:v>
                </c:pt>
                <c:pt idx="1413" formatCode="_(&quot;$&quot;* #,##0.0_);_(&quot;$&quot;* \(#,##0.0\);_(&quot;$&quot;* &quot;-&quot;??_);_(@_)">
                  <c:v>12.998546973499998</c:v>
                </c:pt>
                <c:pt idx="1414" formatCode="_(&quot;$&quot;* #,##0.0_);_(&quot;$&quot;* \(#,##0.0\);_(&quot;$&quot;* &quot;-&quot;??_);_(@_)">
                  <c:v>16.114336690999998</c:v>
                </c:pt>
                <c:pt idx="1415" formatCode="_(&quot;$&quot;* #,##0.0_);_(&quot;$&quot;* \(#,##0.0\);_(&quot;$&quot;* &quot;-&quot;??_);_(@_)">
                  <c:v>12.877472089249999</c:v>
                </c:pt>
                <c:pt idx="1416" formatCode="_(&quot;$&quot;* #,##0.0_);_(&quot;$&quot;* \(#,##0.0\);_(&quot;$&quot;* &quot;-&quot;??_);_(@_)">
                  <c:v>14.741434994250001</c:v>
                </c:pt>
                <c:pt idx="1417" formatCode="_(&quot;$&quot;* #,##0.0_);_(&quot;$&quot;* \(#,##0.0\);_(&quot;$&quot;* &quot;-&quot;??_);_(@_)">
                  <c:v>15.249796846499999</c:v>
                </c:pt>
                <c:pt idx="1418" formatCode="_(&quot;$&quot;* #,##0.0_);_(&quot;$&quot;* \(#,##0.0\);_(&quot;$&quot;* &quot;-&quot;??_);_(@_)">
                  <c:v>13.914991736499998</c:v>
                </c:pt>
                <c:pt idx="1419" formatCode="_(&quot;$&quot;* #,##0.0_);_(&quot;$&quot;* \(#,##0.0\);_(&quot;$&quot;* &quot;-&quot;??_);_(@_)">
                  <c:v>16.275912103500001</c:v>
                </c:pt>
                <c:pt idx="1420" formatCode="_(&quot;$&quot;* #,##0.0_);_(&quot;$&quot;* \(#,##0.0\);_(&quot;$&quot;* &quot;-&quot;??_);_(@_)">
                  <c:v>13.170934873749999</c:v>
                </c:pt>
                <c:pt idx="1421" formatCode="_(&quot;$&quot;* #,##0.0_);_(&quot;$&quot;* \(#,##0.0\);_(&quot;$&quot;* &quot;-&quot;??_);_(@_)">
                  <c:v>14.231686081500001</c:v>
                </c:pt>
                <c:pt idx="1422" formatCode="_(&quot;$&quot;* #,##0.0_);_(&quot;$&quot;* \(#,##0.0\);_(&quot;$&quot;* &quot;-&quot;??_);_(@_)">
                  <c:v>14.988901283395974</c:v>
                </c:pt>
                <c:pt idx="1423" formatCode="_(&quot;$&quot;* #,##0.0_);_(&quot;$&quot;* \(#,##0.0\);_(&quot;$&quot;* &quot;-&quot;??_);_(@_)">
                  <c:v>13.384248319749997</c:v>
                </c:pt>
                <c:pt idx="1424" formatCode="_(&quot;$&quot;* #,##0.0_);_(&quot;$&quot;* \(#,##0.0\);_(&quot;$&quot;* &quot;-&quot;??_);_(@_)">
                  <c:v>16.133727935588606</c:v>
                </c:pt>
                <c:pt idx="1425" formatCode="_(&quot;$&quot;* #,##0.0_);_(&quot;$&quot;* \(#,##0.0\);_(&quot;$&quot;* &quot;-&quot;??_);_(@_)">
                  <c:v>12.545651337499999</c:v>
                </c:pt>
                <c:pt idx="1426" formatCode="_(&quot;$&quot;* #,##0.0_);_(&quot;$&quot;* \(#,##0.0\);_(&quot;$&quot;* &quot;-&quot;??_);_(@_)">
                  <c:v>14.122316017500001</c:v>
                </c:pt>
                <c:pt idx="1427" formatCode="_(&quot;$&quot;* #,##0.0_);_(&quot;$&quot;* \(#,##0.0\);_(&quot;$&quot;* &quot;-&quot;??_);_(@_)">
                  <c:v>14.774858176</c:v>
                </c:pt>
                <c:pt idx="1428" formatCode="_(&quot;$&quot;* #,##0.0_);_(&quot;$&quot;* \(#,##0.0\);_(&quot;$&quot;* &quot;-&quot;??_);_(@_)">
                  <c:v>13.162751811124998</c:v>
                </c:pt>
                <c:pt idx="1429" formatCode="_(&quot;$&quot;* #,##0.0_);_(&quot;$&quot;* \(#,##0.0\);_(&quot;$&quot;* &quot;-&quot;??_);_(@_)">
                  <c:v>15.5502261635</c:v>
                </c:pt>
                <c:pt idx="1430" formatCode="_(&quot;$&quot;* #,##0.0_);_(&quot;$&quot;* \(#,##0.0\);_(&quot;$&quot;* &quot;-&quot;??_);_(@_)">
                  <c:v>12.074686974375002</c:v>
                </c:pt>
                <c:pt idx="1431" formatCode="_(&quot;$&quot;* #,##0.0_);_(&quot;$&quot;* \(#,##0.0\);_(&quot;$&quot;* &quot;-&quot;??_);_(@_)">
                  <c:v>14.004896661499998</c:v>
                </c:pt>
                <c:pt idx="1432" formatCode="_(&quot;$&quot;* #,##0.0_);_(&quot;$&quot;* \(#,##0.0\);_(&quot;$&quot;* &quot;-&quot;??_);_(@_)">
                  <c:v>15.120902936250001</c:v>
                </c:pt>
                <c:pt idx="1433" formatCode="_(&quot;$&quot;* #,##0.0_);_(&quot;$&quot;* \(#,##0.0\);_(&quot;$&quot;* &quot;-&quot;??_);_(@_)">
                  <c:v>13.230193028750001</c:v>
                </c:pt>
                <c:pt idx="1434" formatCode="_(&quot;$&quot;* #,##0.0_);_(&quot;$&quot;* \(#,##0.0\);_(&quot;$&quot;* &quot;-&quot;??_);_(@_)">
                  <c:v>15.718629361</c:v>
                </c:pt>
                <c:pt idx="1435" formatCode="_(&quot;$&quot;* #,##0.0_);_(&quot;$&quot;* \(#,##0.0\);_(&quot;$&quot;* &quot;-&quot;??_);_(@_)">
                  <c:v>13.215309723749996</c:v>
                </c:pt>
                <c:pt idx="1436" formatCode="_(&quot;$&quot;* #,##0.0_);_(&quot;$&quot;* \(#,##0.0\);_(&quot;$&quot;* &quot;-&quot;??_);_(@_)">
                  <c:v>14.558579185500001</c:v>
                </c:pt>
                <c:pt idx="1437" formatCode="_(&quot;$&quot;* #,##0.0_);_(&quot;$&quot;* \(#,##0.0\);_(&quot;$&quot;* &quot;-&quot;??_);_(@_)">
                  <c:v>15.823245761000001</c:v>
                </c:pt>
                <c:pt idx="1438" formatCode="_(&quot;$&quot;* #,##0.0_);_(&quot;$&quot;* \(#,##0.0\);_(&quot;$&quot;* &quot;-&quot;??_);_(@_)">
                  <c:v>14.181633135249998</c:v>
                </c:pt>
                <c:pt idx="1439" formatCode="_(&quot;$&quot;* #,##0.0_);_(&quot;$&quot;* \(#,##0.0\);_(&quot;$&quot;* &quot;-&quot;??_);_(@_)">
                  <c:v>16.998755772999999</c:v>
                </c:pt>
                <c:pt idx="1440" formatCode="_(&quot;$&quot;* #,##0.0_);_(&quot;$&quot;* \(#,##0.0\);_(&quot;$&quot;* &quot;-&quot;??_);_(@_)">
                  <c:v>13.0767578735</c:v>
                </c:pt>
                <c:pt idx="1441" formatCode="_(&quot;$&quot;* #,##0.0_);_(&quot;$&quot;* \(#,##0.0\);_(&quot;$&quot;* &quot;-&quot;??_);_(@_)">
                  <c:v>13.57041290025</c:v>
                </c:pt>
                <c:pt idx="1442" formatCode="_(&quot;$&quot;* #,##0.0_);_(&quot;$&quot;* \(#,##0.0\);_(&quot;$&quot;* &quot;-&quot;??_);_(@_)">
                  <c:v>14.2284916185</c:v>
                </c:pt>
                <c:pt idx="1443" formatCode="_(&quot;$&quot;* #,##0.0_);_(&quot;$&quot;* \(#,##0.0\);_(&quot;$&quot;* &quot;-&quot;??_);_(@_)">
                  <c:v>12.950854829250002</c:v>
                </c:pt>
                <c:pt idx="1444" formatCode="_(&quot;$&quot;* #,##0.0_);_(&quot;$&quot;* \(#,##0.0\);_(&quot;$&quot;* &quot;-&quot;??_);_(@_)">
                  <c:v>15.604239101999998</c:v>
                </c:pt>
                <c:pt idx="1445" formatCode="_(&quot;$&quot;* #,##0.0_);_(&quot;$&quot;* \(#,##0.0\);_(&quot;$&quot;* &quot;-&quot;??_);_(@_)">
                  <c:v>12.487209164125002</c:v>
                </c:pt>
                <c:pt idx="1446" formatCode="_(&quot;$&quot;* #,##0.0_);_(&quot;$&quot;* \(#,##0.0\);_(&quot;$&quot;* &quot;-&quot;??_);_(@_)">
                  <c:v>14.611471846394391</c:v>
                </c:pt>
                <c:pt idx="1447" formatCode="_(&quot;$&quot;* #,##0.0_);_(&quot;$&quot;* \(#,##0.0\);_(&quot;$&quot;* &quot;-&quot;??_);_(@_)">
                  <c:v>15.610489249124024</c:v>
                </c:pt>
                <c:pt idx="1448" formatCode="_(&quot;$&quot;* #,##0.0_);_(&quot;$&quot;* \(#,##0.0\);_(&quot;$&quot;* &quot;-&quot;??_);_(@_)">
                  <c:v>14.126542367490369</c:v>
                </c:pt>
                <c:pt idx="1449" formatCode="_(&quot;$&quot;* #,##0.0_);_(&quot;$&quot;* \(#,##0.0\);_(&quot;$&quot;* &quot;-&quot;??_);_(@_)">
                  <c:v>17.927532492114256</c:v>
                </c:pt>
                <c:pt idx="1450" formatCode="_(&quot;$&quot;* #,##0.0_);_(&quot;$&quot;* \(#,##0.0\);_(&quot;$&quot;* &quot;-&quot;??_);_(@_)">
                  <c:v>13.221206803500001</c:v>
                </c:pt>
                <c:pt idx="1451" formatCode="_(&quot;$&quot;* #,##0.0_);_(&quot;$&quot;* \(#,##0.0\);_(&quot;$&quot;* &quot;-&quot;??_);_(@_)">
                  <c:v>14.1143053855</c:v>
                </c:pt>
                <c:pt idx="1452" formatCode="_(&quot;$&quot;* #,##0.0_);_(&quot;$&quot;* \(#,##0.0\);_(&quot;$&quot;* &quot;-&quot;??_);_(@_)">
                  <c:v>15.021220526499999</c:v>
                </c:pt>
                <c:pt idx="1453" formatCode="_(&quot;$&quot;* #,##0.0_);_(&quot;$&quot;* \(#,##0.0\);_(&quot;$&quot;* &quot;-&quot;??_);_(@_)">
                  <c:v>13.230392869749998</c:v>
                </c:pt>
                <c:pt idx="1454" formatCode="_(&quot;$&quot;* #,##0.0_);_(&quot;$&quot;* \(#,##0.0\);_(&quot;$&quot;* &quot;-&quot;??_);_(@_)">
                  <c:v>16.111039791</c:v>
                </c:pt>
                <c:pt idx="1455" formatCode="_(&quot;$&quot;* #,##0.0_);_(&quot;$&quot;* \(#,##0.0\);_(&quot;$&quot;* &quot;-&quot;??_);_(@_)">
                  <c:v>12.515993837812498</c:v>
                </c:pt>
                <c:pt idx="1456" formatCode="_(&quot;$&quot;* #,##0.0_);_(&quot;$&quot;* \(#,##0.0\);_(&quot;$&quot;* &quot;-&quot;??_);_(@_)">
                  <c:v>14.375185364500004</c:v>
                </c:pt>
                <c:pt idx="1457" formatCode="_(&quot;$&quot;* #,##0.0_);_(&quot;$&quot;* \(#,##0.0\);_(&quot;$&quot;* &quot;-&quot;??_);_(@_)">
                  <c:v>15.4043447265</c:v>
                </c:pt>
                <c:pt idx="1458" formatCode="_(&quot;$&quot;* #,##0.0_);_(&quot;$&quot;* \(#,##0.0\);_(&quot;$&quot;* &quot;-&quot;??_);_(@_)">
                  <c:v>13.278642631499997</c:v>
                </c:pt>
                <c:pt idx="1459" formatCode="_(&quot;$&quot;* #,##0.0_);_(&quot;$&quot;* \(#,##0.0\);_(&quot;$&quot;* &quot;-&quot;??_);_(@_)">
                  <c:v>16.189520612999999</c:v>
                </c:pt>
                <c:pt idx="1460" formatCode="_(&quot;$&quot;* #,##0.0_);_(&quot;$&quot;* \(#,##0.0\);_(&quot;$&quot;* &quot;-&quot;??_);_(@_)">
                  <c:v>12.619011877249999</c:v>
                </c:pt>
                <c:pt idx="1461" formatCode="_(&quot;$&quot;* #,##0.0_);_(&quot;$&quot;* \(#,##0.0\);_(&quot;$&quot;* &quot;-&quot;??_);_(@_)">
                  <c:v>13.7741531475</c:v>
                </c:pt>
                <c:pt idx="1462" formatCode="_(&quot;$&quot;* #,##0.0_);_(&quot;$&quot;* \(#,##0.0\);_(&quot;$&quot;* &quot;-&quot;??_);_(@_)">
                  <c:v>14.478238465999999</c:v>
                </c:pt>
                <c:pt idx="1463" formatCode="_(&quot;$&quot;* #,##0.0_);_(&quot;$&quot;* \(#,##0.0\);_(&quot;$&quot;* &quot;-&quot;??_);_(@_)">
                  <c:v>13.090992748500001</c:v>
                </c:pt>
                <c:pt idx="1464" formatCode="_(&quot;$&quot;* #,##0.0_);_(&quot;$&quot;* \(#,##0.0\);_(&quot;$&quot;* &quot;-&quot;??_);_(@_)">
                  <c:v>15.534175669</c:v>
                </c:pt>
                <c:pt idx="1465" formatCode="_(&quot;$&quot;* #,##0.0_);_(&quot;$&quot;* \(#,##0.0\);_(&quot;$&quot;* &quot;-&quot;??_);_(@_)">
                  <c:v>12.011403642499999</c:v>
                </c:pt>
                <c:pt idx="1466" formatCode="_(&quot;$&quot;* #,##0.0_);_(&quot;$&quot;* \(#,##0.0\);_(&quot;$&quot;* &quot;-&quot;??_);_(@_)">
                  <c:v>15.150773732999999</c:v>
                </c:pt>
                <c:pt idx="1467" formatCode="_(&quot;$&quot;* #,##0.0_);_(&quot;$&quot;* \(#,##0.0\);_(&quot;$&quot;* &quot;-&quot;??_);_(@_)">
                  <c:v>15.803880613</c:v>
                </c:pt>
                <c:pt idx="1468" formatCode="_(&quot;$&quot;* #,##0.0_);_(&quot;$&quot;* \(#,##0.0\);_(&quot;$&quot;* &quot;-&quot;??_);_(@_)">
                  <c:v>14.292332177500002</c:v>
                </c:pt>
                <c:pt idx="1469" formatCode="_(&quot;$&quot;* #,##0.0_);_(&quot;$&quot;* \(#,##0.0\);_(&quot;$&quot;* &quot;-&quot;??_);_(@_)">
                  <c:v>17.144058170000001</c:v>
                </c:pt>
                <c:pt idx="1470" formatCode="_(&quot;$&quot;* #,##0.0_);_(&quot;$&quot;* \(#,##0.0\);_(&quot;$&quot;* &quot;-&quot;??_);_(@_)">
                  <c:v>13.244224903000001</c:v>
                </c:pt>
                <c:pt idx="1471" formatCode="_(&quot;$&quot;* #,##0.0_);_(&quot;$&quot;* \(#,##0.0\);_(&quot;$&quot;* &quot;-&quot;??_);_(@_)">
                  <c:v>15.130754193000001</c:v>
                </c:pt>
                <c:pt idx="1472" formatCode="_(&quot;$&quot;* #,##0.0_);_(&quot;$&quot;* \(#,##0.0\);_(&quot;$&quot;* &quot;-&quot;??_);_(@_)">
                  <c:v>16.053747334000001</c:v>
                </c:pt>
                <c:pt idx="1473" formatCode="_(&quot;$&quot;* #,##0.0_);_(&quot;$&quot;* \(#,##0.0\);_(&quot;$&quot;* &quot;-&quot;??_);_(@_)">
                  <c:v>14.23864841875</c:v>
                </c:pt>
                <c:pt idx="1474" formatCode="_(&quot;$&quot;* #,##0.0_);_(&quot;$&quot;* \(#,##0.0\);_(&quot;$&quot;* &quot;-&quot;??_);_(@_)">
                  <c:v>16.791587907</c:v>
                </c:pt>
                <c:pt idx="1475" formatCode="_(&quot;$&quot;* #,##0.0_);_(&quot;$&quot;* \(#,##0.0\);_(&quot;$&quot;* &quot;-&quot;??_);_(@_)">
                  <c:v>13.410148106500001</c:v>
                </c:pt>
                <c:pt idx="1476" formatCode="_(&quot;$&quot;* #,##0.0_);_(&quot;$&quot;* \(#,##0.0\);_(&quot;$&quot;* &quot;-&quot;??_);_(@_)">
                  <c:v>14.701338455500004</c:v>
                </c:pt>
                <c:pt idx="1477" formatCode="_(&quot;$&quot;* #,##0.0_);_(&quot;$&quot;* \(#,##0.0\);_(&quot;$&quot;* &quot;-&quot;??_);_(@_)">
                  <c:v>15.766461058000003</c:v>
                </c:pt>
                <c:pt idx="1478" formatCode="_(&quot;$&quot;* #,##0.0_);_(&quot;$&quot;* \(#,##0.0\);_(&quot;$&quot;* &quot;-&quot;??_);_(@_)">
                  <c:v>14.032432962</c:v>
                </c:pt>
                <c:pt idx="1479" formatCode="_(&quot;$&quot;* #,##0.0_);_(&quot;$&quot;* \(#,##0.0\);_(&quot;$&quot;* &quot;-&quot;??_);_(@_)">
                  <c:v>16.59841886589685</c:v>
                </c:pt>
                <c:pt idx="1480" formatCode="_(&quot;$&quot;* #,##0.0_);_(&quot;$&quot;* \(#,##0.0\);_(&quot;$&quot;* &quot;-&quot;??_);_(@_)">
                  <c:v>13.023034231000004</c:v>
                </c:pt>
                <c:pt idx="1481" formatCode="_(&quot;$&quot;* #,##0.0_);_(&quot;$&quot;* \(#,##0.0\);_(&quot;$&quot;* &quot;-&quot;??_);_(@_)">
                  <c:v>15.538619341500002</c:v>
                </c:pt>
                <c:pt idx="1482" formatCode="_(&quot;$&quot;* #,##0.0_);_(&quot;$&quot;* \(#,##0.0\);_(&quot;$&quot;* &quot;-&quot;??_);_(@_)">
                  <c:v>16.258760148</c:v>
                </c:pt>
                <c:pt idx="1483" formatCode="_(&quot;$&quot;* #,##0.0_);_(&quot;$&quot;* \(#,##0.0\);_(&quot;$&quot;* &quot;-&quot;??_);_(@_)">
                  <c:v>14.196716551000002</c:v>
                </c:pt>
                <c:pt idx="1484" formatCode="_(&quot;$&quot;* #,##0.0_);_(&quot;$&quot;* \(#,##0.0\);_(&quot;$&quot;* &quot;-&quot;??_);_(@_)">
                  <c:v>17.116337227999999</c:v>
                </c:pt>
                <c:pt idx="1485" formatCode="_(&quot;$&quot;* #,##0.0_);_(&quot;$&quot;* \(#,##0.0\);_(&quot;$&quot;* &quot;-&quot;??_);_(@_)">
                  <c:v>13.704872525000003</c:v>
                </c:pt>
                <c:pt idx="1486" formatCode="_(&quot;$&quot;* #,##0.0_);_(&quot;$&quot;* \(#,##0.0\);_(&quot;$&quot;* &quot;-&quot;??_);_(@_)">
                  <c:v>19.102182402265143</c:v>
                </c:pt>
                <c:pt idx="1487" formatCode="_(&quot;$&quot;* #,##0.0_);_(&quot;$&quot;* \(#,##0.0\);_(&quot;$&quot;* &quot;-&quot;??_);_(@_)">
                  <c:v>20.253475651195316</c:v>
                </c:pt>
                <c:pt idx="1488" formatCode="_(&quot;$&quot;* #,##0.0_);_(&quot;$&quot;* \(#,##0.0\);_(&quot;$&quot;* &quot;-&quot;??_);_(@_)">
                  <c:v>17.464693590723677</c:v>
                </c:pt>
                <c:pt idx="1489" formatCode="_(&quot;$&quot;* #,##0.0_);_(&quot;$&quot;* \(#,##0.0\);_(&quot;$&quot;* &quot;-&quot;??_);_(@_)">
                  <c:v>21.506250419374997</c:v>
                </c:pt>
                <c:pt idx="1490" formatCode="_(&quot;$&quot;* #,##0.0_);_(&quot;$&quot;* \(#,##0.0\);_(&quot;$&quot;* &quot;-&quot;??_);_(@_)">
                  <c:v>16.637906028437502</c:v>
                </c:pt>
                <c:pt idx="1491" formatCode="_(&quot;$&quot;* #,##0.0_);_(&quot;$&quot;* \(#,##0.0\);_(&quot;$&quot;* &quot;-&quot;??_);_(@_)">
                  <c:v>13.920350675</c:v>
                </c:pt>
                <c:pt idx="1492" formatCode="_(&quot;$&quot;* #,##0.0_);_(&quot;$&quot;* \(#,##0.0\);_(&quot;$&quot;* &quot;-&quot;??_);_(@_)">
                  <c:v>15.027053553500002</c:v>
                </c:pt>
                <c:pt idx="1493" formatCode="_(&quot;$&quot;* #,##0.0_);_(&quot;$&quot;* \(#,##0.0\);_(&quot;$&quot;* &quot;-&quot;??_);_(@_)">
                  <c:v>13.335342496250005</c:v>
                </c:pt>
                <c:pt idx="1494" formatCode="_(&quot;$&quot;* #,##0.0_);_(&quot;$&quot;* \(#,##0.0\);_(&quot;$&quot;* &quot;-&quot;??_);_(@_)">
                  <c:v>15.598732589499999</c:v>
                </c:pt>
                <c:pt idx="1495" formatCode="_(&quot;$&quot;* #,##0.0_);_(&quot;$&quot;* \(#,##0.0\);_(&quot;$&quot;* &quot;-&quot;??_);_(@_)">
                  <c:v>12.479111760125001</c:v>
                </c:pt>
                <c:pt idx="1496" formatCode="_(&quot;$&quot;* #,##0.0_);_(&quot;$&quot;* \(#,##0.0\);_(&quot;$&quot;* &quot;-&quot;??_);_(@_)">
                  <c:v>14.652021274499997</c:v>
                </c:pt>
                <c:pt idx="1497" formatCode="_(&quot;$&quot;* #,##0.0_);_(&quot;$&quot;* \(#,##0.0\);_(&quot;$&quot;* &quot;-&quot;??_);_(@_)">
                  <c:v>15.6008096925</c:v>
                </c:pt>
                <c:pt idx="1498" formatCode="_(&quot;$&quot;* #,##0.0_);_(&quot;$&quot;* \(#,##0.0\);_(&quot;$&quot;* &quot;-&quot;??_);_(@_)">
                  <c:v>13.846295052250001</c:v>
                </c:pt>
                <c:pt idx="1499" formatCode="_(&quot;$&quot;* #,##0.0_);_(&quot;$&quot;* \(#,##0.0\);_(&quot;$&quot;* &quot;-&quot;??_);_(@_)">
                  <c:v>16.700195663489932</c:v>
                </c:pt>
                <c:pt idx="1500" formatCode="_(&quot;$&quot;* #,##0.0_);_(&quot;$&quot;* \(#,##0.0\);_(&quot;$&quot;* &quot;-&quot;??_);_(@_)">
                  <c:v>12.833821231499998</c:v>
                </c:pt>
                <c:pt idx="1501" formatCode="_(&quot;$&quot;* #,##0.0_);_(&quot;$&quot;* \(#,##0.0\);_(&quot;$&quot;* &quot;-&quot;??_);_(@_)">
                  <c:v>14.1678027515</c:v>
                </c:pt>
                <c:pt idx="1502" formatCode="_(&quot;$&quot;* #,##0.0_);_(&quot;$&quot;* \(#,##0.0\);_(&quot;$&quot;* &quot;-&quot;??_);_(@_)">
                  <c:v>14.983175441</c:v>
                </c:pt>
                <c:pt idx="1503" formatCode="_(&quot;$&quot;* #,##0.0_);_(&quot;$&quot;* \(#,##0.0\);_(&quot;$&quot;* &quot;-&quot;??_);_(@_)">
                  <c:v>13.498152805249997</c:v>
                </c:pt>
                <c:pt idx="1504" formatCode="_(&quot;$&quot;* #,##0.0_);_(&quot;$&quot;* \(#,##0.0\);_(&quot;$&quot;* &quot;-&quot;??_);_(@_)">
                  <c:v>15.929929181500002</c:v>
                </c:pt>
                <c:pt idx="1505" formatCode="_(&quot;$&quot;* #,##0.0_);_(&quot;$&quot;* \(#,##0.0\);_(&quot;$&quot;* &quot;-&quot;??_);_(@_)">
                  <c:v>12.432919617000001</c:v>
                </c:pt>
                <c:pt idx="1506" formatCode="_(&quot;$&quot;* #,##0.0_);_(&quot;$&quot;* \(#,##0.0\);_(&quot;$&quot;* &quot;-&quot;??_);_(@_)">
                  <c:v>15.250818515000001</c:v>
                </c:pt>
                <c:pt idx="1507" formatCode="_(&quot;$&quot;* #,##0.0_);_(&quot;$&quot;* \(#,##0.0\);_(&quot;$&quot;* &quot;-&quot;??_);_(@_)">
                  <c:v>16.363334708677858</c:v>
                </c:pt>
                <c:pt idx="1508" formatCode="_(&quot;$&quot;* #,##0.0_);_(&quot;$&quot;* \(#,##0.0\);_(&quot;$&quot;* &quot;-&quot;??_);_(@_)">
                  <c:v>14.047517511000001</c:v>
                </c:pt>
                <c:pt idx="1509" formatCode="_(&quot;$&quot;* #,##0.0_);_(&quot;$&quot;* \(#,##0.0\);_(&quot;$&quot;* &quot;-&quot;??_);_(@_)">
                  <c:v>17.065990279359674</c:v>
                </c:pt>
                <c:pt idx="1510" formatCode="_(&quot;$&quot;* #,##0.0_);_(&quot;$&quot;* \(#,##0.0\);_(&quot;$&quot;* &quot;-&quot;??_);_(@_)">
                  <c:v>13.255531414999997</c:v>
                </c:pt>
                <c:pt idx="1511" formatCode="_(&quot;$&quot;* #,##0.0_);_(&quot;$&quot;* \(#,##0.0\);_(&quot;$&quot;* &quot;-&quot;??_);_(@_)">
                  <c:v>14.659944808500001</c:v>
                </c:pt>
                <c:pt idx="1512" formatCode="_(&quot;$&quot;* #,##0.0_);_(&quot;$&quot;* \(#,##0.0\);_(&quot;$&quot;* &quot;-&quot;??_);_(@_)">
                  <c:v>15.742386298</c:v>
                </c:pt>
                <c:pt idx="1513" formatCode="_(&quot;$&quot;* #,##0.0_);_(&quot;$&quot;* \(#,##0.0\);_(&quot;$&quot;* &quot;-&quot;??_);_(@_)">
                  <c:v>13.807126783500001</c:v>
                </c:pt>
                <c:pt idx="1514" formatCode="_(&quot;$&quot;* #,##0.0_);_(&quot;$&quot;* \(#,##0.0\);_(&quot;$&quot;* &quot;-&quot;??_);_(@_)">
                  <c:v>16.818732766</c:v>
                </c:pt>
                <c:pt idx="1515" formatCode="_(&quot;$&quot;* #,##0.0_);_(&quot;$&quot;* \(#,##0.0\);_(&quot;$&quot;* &quot;-&quot;??_);_(@_)">
                  <c:v>13.261551784249999</c:v>
                </c:pt>
                <c:pt idx="1516" formatCode="_(&quot;$&quot;* #,##0.0_);_(&quot;$&quot;* \(#,##0.0\);_(&quot;$&quot;* &quot;-&quot;??_);_(@_)">
                  <c:v>13.971160236250002</c:v>
                </c:pt>
                <c:pt idx="1517" formatCode="_(&quot;$&quot;* #,##0.0_);_(&quot;$&quot;* \(#,##0.0\);_(&quot;$&quot;* &quot;-&quot;??_);_(@_)">
                  <c:v>14.773947465000001</c:v>
                </c:pt>
                <c:pt idx="1518" formatCode="_(&quot;$&quot;* #,##0.0_);_(&quot;$&quot;* \(#,##0.0\);_(&quot;$&quot;* &quot;-&quot;??_);_(@_)">
                  <c:v>13.267967485749999</c:v>
                </c:pt>
                <c:pt idx="1519" formatCode="_(&quot;$&quot;* #,##0.0_);_(&quot;$&quot;* \(#,##0.0\);_(&quot;$&quot;* &quot;-&quot;??_);_(@_)">
                  <c:v>15.765882534871237</c:v>
                </c:pt>
                <c:pt idx="1520" formatCode="_(&quot;$&quot;* #,##0.0_);_(&quot;$&quot;* \(#,##0.0\);_(&quot;$&quot;* &quot;-&quot;??_);_(@_)">
                  <c:v>12.810710057874999</c:v>
                </c:pt>
                <c:pt idx="1521" formatCode="_(&quot;$&quot;* #,##0.0_);_(&quot;$&quot;* \(#,##0.0\);_(&quot;$&quot;* &quot;-&quot;??_);_(@_)">
                  <c:v>13.948757241750002</c:v>
                </c:pt>
                <c:pt idx="1522" formatCode="_(&quot;$&quot;* #,##0.0_);_(&quot;$&quot;* \(#,##0.0\);_(&quot;$&quot;* &quot;-&quot;??_);_(@_)">
                  <c:v>15.033681979000001</c:v>
                </c:pt>
                <c:pt idx="1523" formatCode="_(&quot;$&quot;* #,##0.0_);_(&quot;$&quot;* \(#,##0.0\);_(&quot;$&quot;* &quot;-&quot;??_);_(@_)">
                  <c:v>13.041076754000001</c:v>
                </c:pt>
                <c:pt idx="1524" formatCode="_(&quot;$&quot;* #,##0.0_);_(&quot;$&quot;* \(#,##0.0\);_(&quot;$&quot;* &quot;-&quot;??_);_(@_)">
                  <c:v>16.086744413999998</c:v>
                </c:pt>
                <c:pt idx="1525" formatCode="_(&quot;$&quot;* #,##0.0_);_(&quot;$&quot;* \(#,##0.0\);_(&quot;$&quot;* &quot;-&quot;??_);_(@_)">
                  <c:v>12.300740181125002</c:v>
                </c:pt>
                <c:pt idx="1526" formatCode="_(&quot;$&quot;* #,##0.0_);_(&quot;$&quot;* \(#,##0.0\);_(&quot;$&quot;* &quot;-&quot;??_);_(@_)">
                  <c:v>14.435221591999998</c:v>
                </c:pt>
                <c:pt idx="1527" formatCode="_(&quot;$&quot;* #,##0.0_);_(&quot;$&quot;* \(#,##0.0\);_(&quot;$&quot;* &quot;-&quot;??_);_(@_)">
                  <c:v>15.066947763000002</c:v>
                </c:pt>
                <c:pt idx="1528" formatCode="_(&quot;$&quot;* #,##0.0_);_(&quot;$&quot;* \(#,##0.0\);_(&quot;$&quot;* &quot;-&quot;??_);_(@_)">
                  <c:v>13.777919284499999</c:v>
                </c:pt>
                <c:pt idx="1529" formatCode="_(&quot;$&quot;* #,##0.0_);_(&quot;$&quot;* \(#,##0.0\);_(&quot;$&quot;* &quot;-&quot;??_);_(@_)">
                  <c:v>16.619107671000002</c:v>
                </c:pt>
                <c:pt idx="1530" formatCode="_(&quot;$&quot;* #,##0.0_);_(&quot;$&quot;* \(#,##0.0\);_(&quot;$&quot;* &quot;-&quot;??_);_(@_)">
                  <c:v>12.897108956249999</c:v>
                </c:pt>
                <c:pt idx="1531" formatCode="_(&quot;$&quot;* #,##0.0_);_(&quot;$&quot;* \(#,##0.0\);_(&quot;$&quot;* &quot;-&quot;??_);_(@_)">
                  <c:v>14.817894634000002</c:v>
                </c:pt>
                <c:pt idx="1532" formatCode="_(&quot;$&quot;* #,##0.0_);_(&quot;$&quot;* \(#,##0.0\);_(&quot;$&quot;* &quot;-&quot;??_);_(@_)">
                  <c:v>15.838704734</c:v>
                </c:pt>
                <c:pt idx="1533" formatCode="_(&quot;$&quot;* #,##0.0_);_(&quot;$&quot;* \(#,##0.0\);_(&quot;$&quot;* &quot;-&quot;??_);_(@_)">
                  <c:v>14.152002519999998</c:v>
                </c:pt>
                <c:pt idx="1534" formatCode="_(&quot;$&quot;* #,##0.0_);_(&quot;$&quot;* \(#,##0.0\);_(&quot;$&quot;* &quot;-&quot;??_);_(@_)">
                  <c:v>16.914321439436463</c:v>
                </c:pt>
                <c:pt idx="1535" formatCode="_(&quot;$&quot;* #,##0.0_);_(&quot;$&quot;* \(#,##0.0\);_(&quot;$&quot;* &quot;-&quot;??_);_(@_)">
                  <c:v>12.694353605749999</c:v>
                </c:pt>
                <c:pt idx="1536" formatCode="_(&quot;$&quot;* #,##0.0_);_(&quot;$&quot;* \(#,##0.0\);_(&quot;$&quot;* &quot;-&quot;??_);_(@_)">
                  <c:v>16.441104226393939</c:v>
                </c:pt>
                <c:pt idx="1537" formatCode="_(&quot;$&quot;* #,##0.0_);_(&quot;$&quot;* \(#,##0.0\);_(&quot;$&quot;* &quot;-&quot;??_);_(@_)">
                  <c:v>19.163269876917969</c:v>
                </c:pt>
                <c:pt idx="1538" formatCode="_(&quot;$&quot;* #,##0.0_);_(&quot;$&quot;* \(#,##0.0\);_(&quot;$&quot;* &quot;-&quot;??_);_(@_)">
                  <c:v>15.595374461</c:v>
                </c:pt>
                <c:pt idx="1539" formatCode="_(&quot;$&quot;* #,##0.0_);_(&quot;$&quot;* \(#,##0.0\);_(&quot;$&quot;* &quot;-&quot;??_);_(@_)">
                  <c:v>20.158240501374998</c:v>
                </c:pt>
                <c:pt idx="1540" formatCode="_(&quot;$&quot;* #,##0.0_);_(&quot;$&quot;* \(#,##0.0\);_(&quot;$&quot;* &quot;-&quot;??_);_(@_)">
                  <c:v>14.276624887000001</c:v>
                </c:pt>
                <c:pt idx="1541" formatCode="_(&quot;$&quot;* #,##0.0_);_(&quot;$&quot;* \(#,##0.0\);_(&quot;$&quot;* &quot;-&quot;??_);_(@_)">
                  <c:v>15.083976833742785</c:v>
                </c:pt>
                <c:pt idx="1542" formatCode="_(&quot;$&quot;* #,##0.0_);_(&quot;$&quot;* \(#,##0.0\);_(&quot;$&quot;* &quot;-&quot;??_);_(@_)">
                  <c:v>16.803615916148438</c:v>
                </c:pt>
                <c:pt idx="1543" formatCode="_(&quot;$&quot;* #,##0.0_);_(&quot;$&quot;* \(#,##0.0\);_(&quot;$&quot;* &quot;-&quot;??_);_(@_)">
                  <c:v>14.446164777</c:v>
                </c:pt>
                <c:pt idx="1544" formatCode="_(&quot;$&quot;* #,##0.0_);_(&quot;$&quot;* \(#,##0.0\);_(&quot;$&quot;* &quot;-&quot;??_);_(@_)">
                  <c:v>18.015014568444187</c:v>
                </c:pt>
                <c:pt idx="1545" formatCode="_(&quot;$&quot;* #,##0.0_);_(&quot;$&quot;* \(#,##0.0\);_(&quot;$&quot;* &quot;-&quot;??_);_(@_)">
                  <c:v>13.534005127999999</c:v>
                </c:pt>
                <c:pt idx="1546" formatCode="_(&quot;$&quot;* #,##0.0_);_(&quot;$&quot;* \(#,##0.0\);_(&quot;$&quot;* &quot;-&quot;??_);_(@_)">
                  <c:v>14.853925665999999</c:v>
                </c:pt>
                <c:pt idx="1547" formatCode="_(&quot;$&quot;* #,##0.0_);_(&quot;$&quot;* \(#,##0.0\);_(&quot;$&quot;* &quot;-&quot;??_);_(@_)">
                  <c:v>15.619128189500001</c:v>
                </c:pt>
                <c:pt idx="1548" formatCode="_(&quot;$&quot;* #,##0.0_);_(&quot;$&quot;* \(#,##0.0\);_(&quot;$&quot;* &quot;-&quot;??_);_(@_)">
                  <c:v>14.456469788499998</c:v>
                </c:pt>
                <c:pt idx="1549" formatCode="_(&quot;$&quot;* #,##0.0_);_(&quot;$&quot;* \(#,##0.0\);_(&quot;$&quot;* &quot;-&quot;??_);_(@_)">
                  <c:v>16.469734080274542</c:v>
                </c:pt>
                <c:pt idx="1550" formatCode="_(&quot;$&quot;* #,##0.0_);_(&quot;$&quot;* \(#,##0.0\);_(&quot;$&quot;* &quot;-&quot;??_);_(@_)">
                  <c:v>12.966735977500001</c:v>
                </c:pt>
                <c:pt idx="1551" formatCode="_(&quot;$&quot;* #,##0.0_);_(&quot;$&quot;* \(#,##0.0\);_(&quot;$&quot;* &quot;-&quot;??_);_(@_)">
                  <c:v>14.142026539</c:v>
                </c:pt>
                <c:pt idx="1552" formatCode="_(&quot;$&quot;* #,##0.0_);_(&quot;$&quot;* \(#,##0.0\);_(&quot;$&quot;* &quot;-&quot;??_);_(@_)">
                  <c:v>15.052988078999999</c:v>
                </c:pt>
                <c:pt idx="1553" formatCode="_(&quot;$&quot;* #,##0.0_);_(&quot;$&quot;* \(#,##0.0\);_(&quot;$&quot;* &quot;-&quot;??_);_(@_)">
                  <c:v>13.386169712499997</c:v>
                </c:pt>
                <c:pt idx="1554" formatCode="_(&quot;$&quot;* #,##0.0_);_(&quot;$&quot;* \(#,##0.0\);_(&quot;$&quot;* &quot;-&quot;??_);_(@_)">
                  <c:v>16.120093809499998</c:v>
                </c:pt>
                <c:pt idx="1555" formatCode="_(&quot;$&quot;* #,##0.0_);_(&quot;$&quot;* \(#,##0.0\);_(&quot;$&quot;* &quot;-&quot;??_);_(@_)">
                  <c:v>12.376814896125003</c:v>
                </c:pt>
                <c:pt idx="1556" formatCode="_(&quot;$&quot;* #,##0.0_);_(&quot;$&quot;* \(#,##0.0\);_(&quot;$&quot;* &quot;-&quot;??_);_(@_)">
                  <c:v>16.276367418999996</c:v>
                </c:pt>
                <c:pt idx="1557" formatCode="_(&quot;$&quot;* #,##0.0_);_(&quot;$&quot;* \(#,##0.0\);_(&quot;$&quot;* &quot;-&quot;??_);_(@_)">
                  <c:v>16.845570559999999</c:v>
                </c:pt>
                <c:pt idx="1558" formatCode="_(&quot;$&quot;* #,##0.0_);_(&quot;$&quot;* \(#,##0.0\);_(&quot;$&quot;* &quot;-&quot;??_);_(@_)">
                  <c:v>14.840544914999997</c:v>
                </c:pt>
                <c:pt idx="1559" formatCode="_(&quot;$&quot;* #,##0.0_);_(&quot;$&quot;* \(#,##0.0\);_(&quot;$&quot;* &quot;-&quot;??_);_(@_)">
                  <c:v>17.762207123</c:v>
                </c:pt>
                <c:pt idx="1560" formatCode="_(&quot;$&quot;* #,##0.0_);_(&quot;$&quot;* \(#,##0.0\);_(&quot;$&quot;* &quot;-&quot;??_);_(@_)">
                  <c:v>13.897396071999999</c:v>
                </c:pt>
                <c:pt idx="1561" formatCode="_(&quot;$&quot;* #,##0.0_);_(&quot;$&quot;* \(#,##0.0\);_(&quot;$&quot;* &quot;-&quot;??_);_(@_)">
                  <c:v>13.999433316500001</c:v>
                </c:pt>
                <c:pt idx="1562" formatCode="_(&quot;$&quot;* #,##0.0_);_(&quot;$&quot;* \(#,##0.0\);_(&quot;$&quot;* &quot;-&quot;??_);_(@_)">
                  <c:v>15.162785092999997</c:v>
                </c:pt>
                <c:pt idx="1563" formatCode="_(&quot;$&quot;* #,##0.0_);_(&quot;$&quot;* \(#,##0.0\);_(&quot;$&quot;* &quot;-&quot;??_);_(@_)">
                  <c:v>13.472935141249996</c:v>
                </c:pt>
                <c:pt idx="1564" formatCode="_(&quot;$&quot;* #,##0.0_);_(&quot;$&quot;* \(#,##0.0\);_(&quot;$&quot;* &quot;-&quot;??_);_(@_)">
                  <c:v>16.160675130500003</c:v>
                </c:pt>
                <c:pt idx="1565" formatCode="_(&quot;$&quot;* #,##0.0_);_(&quot;$&quot;* \(#,##0.0\);_(&quot;$&quot;* &quot;-&quot;??_);_(@_)">
                  <c:v>12.679732498250001</c:v>
                </c:pt>
                <c:pt idx="1566" formatCode="_(&quot;$&quot;* #,##0.0_);_(&quot;$&quot;* \(#,##0.0\);_(&quot;$&quot;* &quot;-&quot;??_);_(@_)">
                  <c:v>15.284757266000002</c:v>
                </c:pt>
                <c:pt idx="1567" formatCode="_(&quot;$&quot;* #,##0.0_);_(&quot;$&quot;* \(#,##0.0\);_(&quot;$&quot;* &quot;-&quot;??_);_(@_)">
                  <c:v>16.031053739000001</c:v>
                </c:pt>
                <c:pt idx="1568" formatCode="_(&quot;$&quot;* #,##0.0_);_(&quot;$&quot;* \(#,##0.0\);_(&quot;$&quot;* &quot;-&quot;??_);_(@_)">
                  <c:v>14.009900596500001</c:v>
                </c:pt>
                <c:pt idx="1569" formatCode="_(&quot;$&quot;* #,##0.0_);_(&quot;$&quot;* \(#,##0.0\);_(&quot;$&quot;* &quot;-&quot;??_);_(@_)">
                  <c:v>17.249123456000003</c:v>
                </c:pt>
                <c:pt idx="1570" formatCode="_(&quot;$&quot;* #,##0.0_);_(&quot;$&quot;* \(#,##0.0\);_(&quot;$&quot;* &quot;-&quot;??_);_(@_)">
                  <c:v>13.621694762999999</c:v>
                </c:pt>
                <c:pt idx="1571" formatCode="_(&quot;$&quot;* #,##0.0_);_(&quot;$&quot;* \(#,##0.0\);_(&quot;$&quot;* &quot;-&quot;??_);_(@_)">
                  <c:v>14.445372781999998</c:v>
                </c:pt>
                <c:pt idx="1572" formatCode="_(&quot;$&quot;* #,##0.0_);_(&quot;$&quot;* \(#,##0.0\);_(&quot;$&quot;* &quot;-&quot;??_);_(@_)">
                  <c:v>15.417361480315423</c:v>
                </c:pt>
                <c:pt idx="1573" formatCode="_(&quot;$&quot;* #,##0.0_);_(&quot;$&quot;* \(#,##0.0\);_(&quot;$&quot;* &quot;-&quot;??_);_(@_)">
                  <c:v>13.537362901891044</c:v>
                </c:pt>
                <c:pt idx="1574" formatCode="_(&quot;$&quot;* #,##0.0_);_(&quot;$&quot;* \(#,##0.0\);_(&quot;$&quot;* &quot;-&quot;??_);_(@_)">
                  <c:v>17.308294279774806</c:v>
                </c:pt>
                <c:pt idx="1575" formatCode="_(&quot;$&quot;* #,##0.0_);_(&quot;$&quot;* \(#,##0.0\);_(&quot;$&quot;* &quot;-&quot;??_);_(@_)">
                  <c:v>12.794829433499997</c:v>
                </c:pt>
                <c:pt idx="1576" formatCode="_(&quot;$&quot;* #,##0.0_);_(&quot;$&quot;* \(#,##0.0\);_(&quot;$&quot;* &quot;-&quot;??_);_(@_)">
                  <c:v>14.766644236999996</c:v>
                </c:pt>
                <c:pt idx="1577" formatCode="_(&quot;$&quot;* #,##0.0_);_(&quot;$&quot;* \(#,##0.0\);_(&quot;$&quot;* &quot;-&quot;??_);_(@_)">
                  <c:v>15.649901074000001</c:v>
                </c:pt>
                <c:pt idx="1578" formatCode="_(&quot;$&quot;* #,##0.0_);_(&quot;$&quot;* \(#,##0.0\);_(&quot;$&quot;* &quot;-&quot;??_);_(@_)">
                  <c:v>13.570661918999999</c:v>
                </c:pt>
                <c:pt idx="1579" formatCode="_(&quot;$&quot;* #,##0.0_);_(&quot;$&quot;* \(#,##0.0\);_(&quot;$&quot;* &quot;-&quot;??_);_(@_)">
                  <c:v>16.375263955999998</c:v>
                </c:pt>
                <c:pt idx="1580" formatCode="_(&quot;$&quot;* #,##0.0_);_(&quot;$&quot;* \(#,##0.0\);_(&quot;$&quot;* &quot;-&quot;??_);_(@_)">
                  <c:v>13.113059475499998</c:v>
                </c:pt>
                <c:pt idx="1581" formatCode="_(&quot;$&quot;* #,##0.0_);_(&quot;$&quot;* \(#,##0.0\);_(&quot;$&quot;* &quot;-&quot;??_);_(@_)">
                  <c:v>16.542309832488282</c:v>
                </c:pt>
                <c:pt idx="1582" formatCode="_(&quot;$&quot;* #,##0.0_);_(&quot;$&quot;* \(#,##0.0\);_(&quot;$&quot;* &quot;-&quot;??_);_(@_)">
                  <c:v>17.96655055269629</c:v>
                </c:pt>
                <c:pt idx="1583" formatCode="_(&quot;$&quot;* #,##0.0_);_(&quot;$&quot;* \(#,##0.0\);_(&quot;$&quot;* &quot;-&quot;??_);_(@_)">
                  <c:v>14.211475400499998</c:v>
                </c:pt>
                <c:pt idx="1584" formatCode="_(&quot;$&quot;* #,##0.0_);_(&quot;$&quot;* \(#,##0.0\);_(&quot;$&quot;* &quot;-&quot;??_);_(@_)">
                  <c:v>18.638946784539062</c:v>
                </c:pt>
                <c:pt idx="1585" formatCode="_(&quot;$&quot;* #,##0.0_);_(&quot;$&quot;* \(#,##0.0\);_(&quot;$&quot;* &quot;-&quot;??_);_(@_)">
                  <c:v>13.69131934781886</c:v>
                </c:pt>
                <c:pt idx="1586" formatCode="_(&quot;$&quot;* #,##0.0_);_(&quot;$&quot;* \(#,##0.0\);_(&quot;$&quot;* &quot;-&quot;??_);_(@_)">
                  <c:v>14.433501639500001</c:v>
                </c:pt>
                <c:pt idx="1587" formatCode="_(&quot;$&quot;* #,##0.0_);_(&quot;$&quot;* \(#,##0.0\);_(&quot;$&quot;* &quot;-&quot;??_);_(@_)">
                  <c:v>15.086479876999999</c:v>
                </c:pt>
                <c:pt idx="1588" formatCode="_(&quot;$&quot;* #,##0.0_);_(&quot;$&quot;* \(#,##0.0\);_(&quot;$&quot;* &quot;-&quot;??_);_(@_)">
                  <c:v>13.698397919249999</c:v>
                </c:pt>
                <c:pt idx="1589" formatCode="_(&quot;$&quot;* #,##0.0_);_(&quot;$&quot;* \(#,##0.0\);_(&quot;$&quot;* &quot;-&quot;??_);_(@_)">
                  <c:v>16.039007428538788</c:v>
                </c:pt>
                <c:pt idx="1590" formatCode="_(&quot;$&quot;* #,##0.0_);_(&quot;$&quot;* \(#,##0.0\);_(&quot;$&quot;* &quot;-&quot;??_);_(@_)">
                  <c:v>12.860199548500001</c:v>
                </c:pt>
                <c:pt idx="1591" formatCode="_(&quot;$&quot;* #,##0.0_);_(&quot;$&quot;* \(#,##0.0\);_(&quot;$&quot;* &quot;-&quot;??_);_(@_)">
                  <c:v>14.694749329999999</c:v>
                </c:pt>
                <c:pt idx="1592" formatCode="_(&quot;$&quot;* #,##0.0_);_(&quot;$&quot;* \(#,##0.0\);_(&quot;$&quot;* &quot;-&quot;??_);_(@_)">
                  <c:v>15.409397122</c:v>
                </c:pt>
                <c:pt idx="1593" formatCode="_(&quot;$&quot;* #,##0.0_);_(&quot;$&quot;* \(#,##0.0\);_(&quot;$&quot;* &quot;-&quot;??_);_(@_)">
                  <c:v>13.454646322499999</c:v>
                </c:pt>
                <c:pt idx="1594" formatCode="_(&quot;$&quot;* #,##0.0_);_(&quot;$&quot;* \(#,##0.0\);_(&quot;$&quot;* &quot;-&quot;??_);_(@_)">
                  <c:v>16.300593793000001</c:v>
                </c:pt>
                <c:pt idx="1595" formatCode="_(&quot;$&quot;* #,##0.0_);_(&quot;$&quot;* \(#,##0.0\);_(&quot;$&quot;* &quot;-&quot;??_);_(@_)">
                  <c:v>12.701021886000003</c:v>
                </c:pt>
                <c:pt idx="1596" formatCode="_(&quot;$&quot;* #,##0.0_);_(&quot;$&quot;* \(#,##0.0\);_(&quot;$&quot;* &quot;-&quot;??_);_(@_)">
                  <c:v>14.999711235999998</c:v>
                </c:pt>
                <c:pt idx="1597" formatCode="_(&quot;$&quot;* #,##0.0_);_(&quot;$&quot;* \(#,##0.0\);_(&quot;$&quot;* &quot;-&quot;??_);_(@_)">
                  <c:v>15.707296825000002</c:v>
                </c:pt>
                <c:pt idx="1598" formatCode="_(&quot;$&quot;* #,##0.0_);_(&quot;$&quot;* \(#,##0.0\);_(&quot;$&quot;* &quot;-&quot;??_);_(@_)">
                  <c:v>13.741193819999996</c:v>
                </c:pt>
                <c:pt idx="1599" formatCode="_(&quot;$&quot;* #,##0.0_);_(&quot;$&quot;* \(#,##0.0\);_(&quot;$&quot;* &quot;-&quot;??_);_(@_)">
                  <c:v>16.954916025999999</c:v>
                </c:pt>
                <c:pt idx="1600" formatCode="_(&quot;$&quot;* #,##0.0_);_(&quot;$&quot;* \(#,##0.0\);_(&quot;$&quot;* &quot;-&quot;??_);_(@_)">
                  <c:v>12.861061315000002</c:v>
                </c:pt>
                <c:pt idx="1601" formatCode="_(&quot;$&quot;* #,##0.0_);_(&quot;$&quot;* \(#,##0.0\);_(&quot;$&quot;* &quot;-&quot;??_);_(@_)">
                  <c:v>16.460489626667755</c:v>
                </c:pt>
                <c:pt idx="1602" formatCode="_(&quot;$&quot;* #,##0.0_);_(&quot;$&quot;* \(#,##0.0\);_(&quot;$&quot;* &quot;-&quot;??_);_(@_)">
                  <c:v>19.399338416085939</c:v>
                </c:pt>
                <c:pt idx="1603" formatCode="_(&quot;$&quot;* #,##0.0_);_(&quot;$&quot;* \(#,##0.0\);_(&quot;$&quot;* &quot;-&quot;??_);_(@_)">
                  <c:v>15.518839683437498</c:v>
                </c:pt>
                <c:pt idx="1604" formatCode="_(&quot;$&quot;* #,##0.0_);_(&quot;$&quot;* \(#,##0.0\);_(&quot;$&quot;* &quot;-&quot;??_);_(@_)">
                  <c:v>20.728350811237579</c:v>
                </c:pt>
                <c:pt idx="1605" formatCode="_(&quot;$&quot;* #,##0.0_);_(&quot;$&quot;* \(#,##0.0\);_(&quot;$&quot;* &quot;-&quot;??_);_(@_)">
                  <c:v>14.01074048097656</c:v>
                </c:pt>
                <c:pt idx="1606" formatCode="_(&quot;$&quot;* #,##0.0_);_(&quot;$&quot;* \(#,##0.0\);_(&quot;$&quot;* &quot;-&quot;??_);_(@_)">
                  <c:v>14.418377041007689</c:v>
                </c:pt>
                <c:pt idx="1607" formatCode="_(&quot;$&quot;* #,##0.0_);_(&quot;$&quot;* \(#,##0.0\);_(&quot;$&quot;* &quot;-&quot;??_);_(@_)">
                  <c:v>15.40363047093115</c:v>
                </c:pt>
                <c:pt idx="1608" formatCode="_(&quot;$&quot;* #,##0.0_);_(&quot;$&quot;* \(#,##0.0\);_(&quot;$&quot;* &quot;-&quot;??_);_(@_)">
                  <c:v>13.564798373499999</c:v>
                </c:pt>
                <c:pt idx="1609" formatCode="_(&quot;$&quot;* #,##0.0_);_(&quot;$&quot;* \(#,##0.0\);_(&quot;$&quot;* &quot;-&quot;??_);_(@_)">
                  <c:v>16.520486972825477</c:v>
                </c:pt>
                <c:pt idx="1610" formatCode="_(&quot;$&quot;* #,##0.0_);_(&quot;$&quot;* \(#,##0.0\);_(&quot;$&quot;* &quot;-&quot;??_);_(@_)">
                  <c:v>13.045458952500001</c:v>
                </c:pt>
                <c:pt idx="1611" formatCode="_(&quot;$&quot;* #,##0.0_);_(&quot;$&quot;* \(#,##0.0\);_(&quot;$&quot;* &quot;-&quot;??_);_(@_)">
                  <c:v>14.332121506499996</c:v>
                </c:pt>
                <c:pt idx="1612" formatCode="_(&quot;$&quot;* #,##0.0_);_(&quot;$&quot;* \(#,##0.0\);_(&quot;$&quot;* &quot;-&quot;??_);_(@_)">
                  <c:v>15.6807668305</c:v>
                </c:pt>
                <c:pt idx="1613" formatCode="_(&quot;$&quot;* #,##0.0_);_(&quot;$&quot;* \(#,##0.0\);_(&quot;$&quot;* &quot;-&quot;??_);_(@_)">
                  <c:v>13.8009688695</c:v>
                </c:pt>
                <c:pt idx="1614" formatCode="_(&quot;$&quot;* #,##0.0_);_(&quot;$&quot;* \(#,##0.0\);_(&quot;$&quot;* &quot;-&quot;??_);_(@_)">
                  <c:v>16.234739248499999</c:v>
                </c:pt>
                <c:pt idx="1615" formatCode="_(&quot;$&quot;* #,##0.0_);_(&quot;$&quot;* \(#,##0.0\);_(&quot;$&quot;* &quot;-&quot;??_);_(@_)">
                  <c:v>12.802422841875002</c:v>
                </c:pt>
                <c:pt idx="1616" formatCode="_(&quot;$&quot;* #,##0.0_);_(&quot;$&quot;* \(#,##0.0\);_(&quot;$&quot;* &quot;-&quot;??_);_(@_)">
                  <c:v>13.59278790125</c:v>
                </c:pt>
                <c:pt idx="1617" formatCode="_(&quot;$&quot;* #,##0.0_);_(&quot;$&quot;* \(#,##0.0\);_(&quot;$&quot;* &quot;-&quot;??_);_(@_)">
                  <c:v>14.481285109999998</c:v>
                </c:pt>
                <c:pt idx="1618" formatCode="_(&quot;$&quot;* #,##0.0_);_(&quot;$&quot;* \(#,##0.0\);_(&quot;$&quot;* &quot;-&quot;??_);_(@_)">
                  <c:v>12.633699607249998</c:v>
                </c:pt>
                <c:pt idx="1619" formatCode="_(&quot;$&quot;* #,##0.0_);_(&quot;$&quot;* \(#,##0.0\);_(&quot;$&quot;* &quot;-&quot;??_);_(@_)">
                  <c:v>15.149755247</c:v>
                </c:pt>
                <c:pt idx="1620" formatCode="_(&quot;$&quot;* #,##0.0_);_(&quot;$&quot;* \(#,##0.0\);_(&quot;$&quot;* &quot;-&quot;??_);_(@_)">
                  <c:v>12.1460478445</c:v>
                </c:pt>
                <c:pt idx="1621" formatCode="_(&quot;$&quot;* #,##0.0_);_(&quot;$&quot;* \(#,##0.0\);_(&quot;$&quot;* &quot;-&quot;??_);_(@_)">
                  <c:v>14.149623753500002</c:v>
                </c:pt>
                <c:pt idx="1622" formatCode="_(&quot;$&quot;* #,##0.0_);_(&quot;$&quot;* \(#,##0.0\);_(&quot;$&quot;* &quot;-&quot;??_);_(@_)">
                  <c:v>15.0131825365</c:v>
                </c:pt>
                <c:pt idx="1623" formatCode="_(&quot;$&quot;* #,##0.0_);_(&quot;$&quot;* \(#,##0.0\);_(&quot;$&quot;* &quot;-&quot;??_);_(@_)">
                  <c:v>13.068414819249998</c:v>
                </c:pt>
                <c:pt idx="1624" formatCode="_(&quot;$&quot;* #,##0.0_);_(&quot;$&quot;* \(#,##0.0\);_(&quot;$&quot;* &quot;-&quot;??_);_(@_)">
                  <c:v>15.943338797227629</c:v>
                </c:pt>
                <c:pt idx="1625" formatCode="_(&quot;$&quot;* #,##0.0_);_(&quot;$&quot;* \(#,##0.0\);_(&quot;$&quot;* &quot;-&quot;??_);_(@_)">
                  <c:v>12.858004160249997</c:v>
                </c:pt>
                <c:pt idx="1626" formatCode="_(&quot;$&quot;* #,##0.0_);_(&quot;$&quot;* \(#,##0.0\);_(&quot;$&quot;* &quot;-&quot;??_);_(@_)">
                  <c:v>14.496594274750001</c:v>
                </c:pt>
                <c:pt idx="1627" formatCode="_(&quot;$&quot;* #,##0.0_);_(&quot;$&quot;* \(#,##0.0\);_(&quot;$&quot;* &quot;-&quot;??_);_(@_)">
                  <c:v>15.280856265999999</c:v>
                </c:pt>
                <c:pt idx="1628" formatCode="_(&quot;$&quot;* #,##0.0_);_(&quot;$&quot;* \(#,##0.0\);_(&quot;$&quot;* &quot;-&quot;??_);_(@_)">
                  <c:v>13.849135446750001</c:v>
                </c:pt>
                <c:pt idx="1629" formatCode="_(&quot;$&quot;* #,##0.0_);_(&quot;$&quot;* \(#,##0.0\);_(&quot;$&quot;* &quot;-&quot;??_);_(@_)">
                  <c:v>16.182331054499997</c:v>
                </c:pt>
                <c:pt idx="1630" formatCode="_(&quot;$&quot;* #,##0.0_);_(&quot;$&quot;* \(#,##0.0\);_(&quot;$&quot;* &quot;-&quot;??_);_(@_)">
                  <c:v>13.212523514000001</c:v>
                </c:pt>
                <c:pt idx="1631" formatCode="_(&quot;$&quot;* #,##0.0_);_(&quot;$&quot;* \(#,##0.0\);_(&quot;$&quot;* &quot;-&quot;??_);_(@_)">
                  <c:v>14.477956967000001</c:v>
                </c:pt>
                <c:pt idx="1632" formatCode="_(&quot;$&quot;* #,##0.0_);_(&quot;$&quot;* \(#,##0.0\);_(&quot;$&quot;* &quot;-&quot;??_);_(@_)">
                  <c:v>15.146204894</c:v>
                </c:pt>
                <c:pt idx="1633" formatCode="_(&quot;$&quot;* #,##0.0_);_(&quot;$&quot;* \(#,##0.0\);_(&quot;$&quot;* &quot;-&quot;??_);_(@_)">
                  <c:v>13.014180402999999</c:v>
                </c:pt>
                <c:pt idx="1634" formatCode="_(&quot;$&quot;* #,##0.0_);_(&quot;$&quot;* \(#,##0.0\);_(&quot;$&quot;* &quot;-&quot;??_);_(@_)">
                  <c:v>15.973958200916847</c:v>
                </c:pt>
                <c:pt idx="1635" formatCode="_(&quot;$&quot;* #,##0.0_);_(&quot;$&quot;* \(#,##0.0\);_(&quot;$&quot;* &quot;-&quot;??_);_(@_)">
                  <c:v>12.5104173</c:v>
                </c:pt>
                <c:pt idx="1636" formatCode="_(&quot;$&quot;* #,##0.0_);_(&quot;$&quot;* \(#,##0.0\);_(&quot;$&quot;* &quot;-&quot;??_);_(@_)">
                  <c:v>13.820664472749998</c:v>
                </c:pt>
                <c:pt idx="1637" formatCode="_(&quot;$&quot;* #,##0.0_);_(&quot;$&quot;* \(#,##0.0\);_(&quot;$&quot;* &quot;-&quot;??_);_(@_)">
                  <c:v>14.661312021500002</c:v>
                </c:pt>
                <c:pt idx="1638" formatCode="_(&quot;$&quot;* #,##0.0_);_(&quot;$&quot;* \(#,##0.0\);_(&quot;$&quot;* &quot;-&quot;??_);_(@_)">
                  <c:v>13.250738842624999</c:v>
                </c:pt>
                <c:pt idx="1639" formatCode="_(&quot;$&quot;* #,##0.0_);_(&quot;$&quot;* \(#,##0.0\);_(&quot;$&quot;* &quot;-&quot;??_);_(@_)">
                  <c:v>15.305694936749999</c:v>
                </c:pt>
                <c:pt idx="1640" formatCode="_(&quot;$&quot;* #,##0.0_);_(&quot;$&quot;* \(#,##0.0\);_(&quot;$&quot;* &quot;-&quot;??_);_(@_)">
                  <c:v>12.428316575625001</c:v>
                </c:pt>
                <c:pt idx="1641" formatCode="_(&quot;$&quot;* #,##0.0_);_(&quot;$&quot;* \(#,##0.0\);_(&quot;$&quot;* &quot;-&quot;??_);_(@_)">
                  <c:v>13.92075804525</c:v>
                </c:pt>
                <c:pt idx="1642" formatCode="_(&quot;$&quot;* #,##0.0_);_(&quot;$&quot;* \(#,##0.0\);_(&quot;$&quot;* &quot;-&quot;??_);_(@_)">
                  <c:v>14.957233651999999</c:v>
                </c:pt>
                <c:pt idx="1643" formatCode="_(&quot;$&quot;* #,##0.0_);_(&quot;$&quot;* \(#,##0.0\);_(&quot;$&quot;* &quot;-&quot;??_);_(@_)">
                  <c:v>13.268179828000001</c:v>
                </c:pt>
                <c:pt idx="1644" formatCode="_(&quot;$&quot;* #,##0.0_);_(&quot;$&quot;* \(#,##0.0\);_(&quot;$&quot;* &quot;-&quot;??_);_(@_)">
                  <c:v>15.958653272500001</c:v>
                </c:pt>
                <c:pt idx="1645" formatCode="_(&quot;$&quot;* #,##0.0_);_(&quot;$&quot;* \(#,##0.0\);_(&quot;$&quot;* &quot;-&quot;??_);_(@_)">
                  <c:v>13.010582097749998</c:v>
                </c:pt>
                <c:pt idx="1646" formatCode="_(&quot;$&quot;* #,##0.0_);_(&quot;$&quot;* \(#,##0.0\);_(&quot;$&quot;* &quot;-&quot;??_);_(@_)">
                  <c:v>15.12284026</c:v>
                </c:pt>
                <c:pt idx="1647" formatCode="_(&quot;$&quot;* #,##0.0_);_(&quot;$&quot;* \(#,##0.0\);_(&quot;$&quot;* &quot;-&quot;??_);_(@_)">
                  <c:v>15.827764759500001</c:v>
                </c:pt>
                <c:pt idx="1648" formatCode="_(&quot;$&quot;* #,##0.0_);_(&quot;$&quot;* \(#,##0.0\);_(&quot;$&quot;* &quot;-&quot;??_);_(@_)">
                  <c:v>14.231964490999999</c:v>
                </c:pt>
                <c:pt idx="1649" formatCode="_(&quot;$&quot;* #,##0.0_);_(&quot;$&quot;* \(#,##0.0\);_(&quot;$&quot;* &quot;-&quot;??_);_(@_)">
                  <c:v>16.631737553000001</c:v>
                </c:pt>
                <c:pt idx="1650" formatCode="_(&quot;$&quot;* #,##0.0_);_(&quot;$&quot;* \(#,##0.0\);_(&quot;$&quot;* &quot;-&quot;??_);_(@_)">
                  <c:v>13.245660241</c:v>
                </c:pt>
                <c:pt idx="1651" formatCode="_(&quot;$&quot;* #,##0.0_);_(&quot;$&quot;* \(#,##0.0\);_(&quot;$&quot;* &quot;-&quot;??_);_(@_)">
                  <c:v>13.734757151249999</c:v>
                </c:pt>
                <c:pt idx="1652" formatCode="_(&quot;$&quot;* #,##0.0_);_(&quot;$&quot;* \(#,##0.0\);_(&quot;$&quot;* &quot;-&quot;??_);_(@_)">
                  <c:v>14.610852636499995</c:v>
                </c:pt>
                <c:pt idx="1653" formatCode="_(&quot;$&quot;* #,##0.0_);_(&quot;$&quot;* \(#,##0.0\);_(&quot;$&quot;* &quot;-&quot;??_);_(@_)">
                  <c:v>12.963850763749999</c:v>
                </c:pt>
                <c:pt idx="1654" formatCode="_(&quot;$&quot;* #,##0.0_);_(&quot;$&quot;* \(#,##0.0\);_(&quot;$&quot;* &quot;-&quot;??_);_(@_)">
                  <c:v>15.486317860000002</c:v>
                </c:pt>
                <c:pt idx="1655" formatCode="_(&quot;$&quot;* #,##0.0_);_(&quot;$&quot;* \(#,##0.0\);_(&quot;$&quot;* &quot;-&quot;??_);_(@_)">
                  <c:v>12.391092397749999</c:v>
                </c:pt>
                <c:pt idx="1656" formatCode="_(&quot;$&quot;* #,##0.0_);_(&quot;$&quot;* \(#,##0.0\);_(&quot;$&quot;* &quot;-&quot;??_);_(@_)">
                  <c:v>14.887235950444566</c:v>
                </c:pt>
                <c:pt idx="1657" formatCode="_(&quot;$&quot;* #,##0.0_);_(&quot;$&quot;* \(#,##0.0\);_(&quot;$&quot;* &quot;-&quot;??_);_(@_)">
                  <c:v>15.954779761051759</c:v>
                </c:pt>
                <c:pt idx="1658" formatCode="_(&quot;$&quot;* #,##0.0_);_(&quot;$&quot;* \(#,##0.0\);_(&quot;$&quot;* &quot;-&quot;??_);_(@_)">
                  <c:v>14.046389555000001</c:v>
                </c:pt>
                <c:pt idx="1659" formatCode="_(&quot;$&quot;* #,##0.0_);_(&quot;$&quot;* \(#,##0.0\);_(&quot;$&quot;* &quot;-&quot;??_);_(@_)">
                  <c:v>17.559981826283614</c:v>
                </c:pt>
                <c:pt idx="1660" formatCode="_(&quot;$&quot;* #,##0.0_);_(&quot;$&quot;* \(#,##0.0\);_(&quot;$&quot;* &quot;-&quot;??_);_(@_)">
                  <c:v>13.409352106</c:v>
                </c:pt>
                <c:pt idx="1661" formatCode="_(&quot;$&quot;* #,##0.0_);_(&quot;$&quot;* \(#,##0.0\);_(&quot;$&quot;* &quot;-&quot;??_);_(@_)">
                  <c:v>14.100940375749998</c:v>
                </c:pt>
                <c:pt idx="1662" formatCode="_(&quot;$&quot;* #,##0.0_);_(&quot;$&quot;* \(#,##0.0\);_(&quot;$&quot;* &quot;-&quot;??_);_(@_)">
                  <c:v>15.130118877000001</c:v>
                </c:pt>
                <c:pt idx="1663" formatCode="_(&quot;$&quot;* #,##0.0_);_(&quot;$&quot;* \(#,##0.0\);_(&quot;$&quot;* &quot;-&quot;??_);_(@_)">
                  <c:v>13.15114980625</c:v>
                </c:pt>
                <c:pt idx="1664" formatCode="_(&quot;$&quot;* #,##0.0_);_(&quot;$&quot;* \(#,##0.0\);_(&quot;$&quot;* &quot;-&quot;??_);_(@_)">
                  <c:v>15.9471589455</c:v>
                </c:pt>
                <c:pt idx="1665" formatCode="_(&quot;$&quot;* #,##0.0_);_(&quot;$&quot;* \(#,##0.0\);_(&quot;$&quot;* &quot;-&quot;??_);_(@_)">
                  <c:v>12.813248757937499</c:v>
                </c:pt>
                <c:pt idx="1666" formatCode="_(&quot;$&quot;* #,##0.0_);_(&quot;$&quot;* \(#,##0.0\);_(&quot;$&quot;* &quot;-&quot;??_);_(@_)">
                  <c:v>14.309850236500003</c:v>
                </c:pt>
                <c:pt idx="1667" formatCode="_(&quot;$&quot;* #,##0.0_);_(&quot;$&quot;* \(#,##0.0\);_(&quot;$&quot;* &quot;-&quot;??_);_(@_)">
                  <c:v>15.481501029999999</c:v>
                </c:pt>
                <c:pt idx="1668" formatCode="_(&quot;$&quot;* #,##0.0_);_(&quot;$&quot;* \(#,##0.0\);_(&quot;$&quot;* &quot;-&quot;??_);_(@_)">
                  <c:v>13.298083050250002</c:v>
                </c:pt>
                <c:pt idx="1669" formatCode="_(&quot;$&quot;* #,##0.0_);_(&quot;$&quot;* \(#,##0.0\);_(&quot;$&quot;* &quot;-&quot;??_);_(@_)">
                  <c:v>16.192872359999999</c:v>
                </c:pt>
                <c:pt idx="1670" formatCode="_(&quot;$&quot;* #,##0.0_);_(&quot;$&quot;* \(#,##0.0\);_(&quot;$&quot;* &quot;-&quot;??_);_(@_)">
                  <c:v>12.62644855175</c:v>
                </c:pt>
                <c:pt idx="1671" formatCode="_(&quot;$&quot;* #,##0.0_);_(&quot;$&quot;* \(#,##0.0\);_(&quot;$&quot;* &quot;-&quot;??_);_(@_)">
                  <c:v>13.691611260500002</c:v>
                </c:pt>
                <c:pt idx="1672" formatCode="_(&quot;$&quot;* #,##0.0_);_(&quot;$&quot;* \(#,##0.0\);_(&quot;$&quot;* &quot;-&quot;??_);_(@_)">
                  <c:v>14.629528253499997</c:v>
                </c:pt>
                <c:pt idx="1673" formatCode="_(&quot;$&quot;* #,##0.0_);_(&quot;$&quot;* \(#,##0.0\);_(&quot;$&quot;* &quot;-&quot;??_);_(@_)">
                  <c:v>13.104221678</c:v>
                </c:pt>
                <c:pt idx="1674" formatCode="_(&quot;$&quot;* #,##0.0_);_(&quot;$&quot;* \(#,##0.0\);_(&quot;$&quot;* &quot;-&quot;??_);_(@_)">
                  <c:v>15.621640259000001</c:v>
                </c:pt>
                <c:pt idx="1675" formatCode="_(&quot;$&quot;* #,##0.0_);_(&quot;$&quot;* \(#,##0.0\);_(&quot;$&quot;* &quot;-&quot;??_);_(@_)">
                  <c:v>12.022686173249999</c:v>
                </c:pt>
                <c:pt idx="1676" formatCode="_(&quot;$&quot;* #,##0.0_);_(&quot;$&quot;* \(#,##0.0\);_(&quot;$&quot;* &quot;-&quot;??_);_(@_)">
                  <c:v>14.736544043</c:v>
                </c:pt>
                <c:pt idx="1677" formatCode="_(&quot;$&quot;* #,##0.0_);_(&quot;$&quot;* \(#,##0.0\);_(&quot;$&quot;* &quot;-&quot;??_);_(@_)">
                  <c:v>16.025028534</c:v>
                </c:pt>
                <c:pt idx="1678" formatCode="_(&quot;$&quot;* #,##0.0_);_(&quot;$&quot;* \(#,##0.0\);_(&quot;$&quot;* &quot;-&quot;??_);_(@_)">
                  <c:v>14.235511029500001</c:v>
                </c:pt>
                <c:pt idx="1679" formatCode="_(&quot;$&quot;* #,##0.0_);_(&quot;$&quot;* \(#,##0.0\);_(&quot;$&quot;* &quot;-&quot;??_);_(@_)">
                  <c:v>16.744519836999999</c:v>
                </c:pt>
                <c:pt idx="1680" formatCode="_(&quot;$&quot;* #,##0.0_);_(&quot;$&quot;* \(#,##0.0\);_(&quot;$&quot;* &quot;-&quot;??_);_(@_)">
                  <c:v>13.464999145499998</c:v>
                </c:pt>
                <c:pt idx="1681" formatCode="_(&quot;$&quot;* #,##0.0_);_(&quot;$&quot;* \(#,##0.0\);_(&quot;$&quot;* &quot;-&quot;??_);_(@_)">
                  <c:v>14.923765190500001</c:v>
                </c:pt>
                <c:pt idx="1682" formatCode="_(&quot;$&quot;* #,##0.0_);_(&quot;$&quot;* \(#,##0.0\);_(&quot;$&quot;* &quot;-&quot;??_);_(@_)">
                  <c:v>16.044469500000002</c:v>
                </c:pt>
                <c:pt idx="1683" formatCode="_(&quot;$&quot;* #,##0.0_);_(&quot;$&quot;* \(#,##0.0\);_(&quot;$&quot;* &quot;-&quot;??_);_(@_)">
                  <c:v>14.277149549000002</c:v>
                </c:pt>
                <c:pt idx="1684" formatCode="_(&quot;$&quot;* #,##0.0_);_(&quot;$&quot;* \(#,##0.0\);_(&quot;$&quot;* &quot;-&quot;??_);_(@_)">
                  <c:v>16.5750735345</c:v>
                </c:pt>
                <c:pt idx="1685" formatCode="_(&quot;$&quot;* #,##0.0_);_(&quot;$&quot;* \(#,##0.0\);_(&quot;$&quot;* &quot;-&quot;??_);_(@_)">
                  <c:v>13.475772693250001</c:v>
                </c:pt>
                <c:pt idx="1686" formatCode="_(&quot;$&quot;* #,##0.0_);_(&quot;$&quot;* \(#,##0.0\);_(&quot;$&quot;* &quot;-&quot;??_);_(@_)">
                  <c:v>14.624057913499998</c:v>
                </c:pt>
                <c:pt idx="1687" formatCode="_(&quot;$&quot;* #,##0.0_);_(&quot;$&quot;* \(#,##0.0\);_(&quot;$&quot;* &quot;-&quot;??_);_(@_)">
                  <c:v>15.816571487999999</c:v>
                </c:pt>
                <c:pt idx="1688" formatCode="_(&quot;$&quot;* #,##0.0_);_(&quot;$&quot;* \(#,##0.0\);_(&quot;$&quot;* &quot;-&quot;??_);_(@_)">
                  <c:v>14.195172457499998</c:v>
                </c:pt>
                <c:pt idx="1689" formatCode="_(&quot;$&quot;* #,##0.0_);_(&quot;$&quot;* \(#,##0.0\);_(&quot;$&quot;* &quot;-&quot;??_);_(@_)">
                  <c:v>16.678516518538768</c:v>
                </c:pt>
                <c:pt idx="1690" formatCode="_(&quot;$&quot;* #,##0.0_);_(&quot;$&quot;* \(#,##0.0\);_(&quot;$&quot;* &quot;-&quot;??_);_(@_)">
                  <c:v>13.057607261499998</c:v>
                </c:pt>
                <c:pt idx="1691" formatCode="_(&quot;$&quot;* #,##0.0_);_(&quot;$&quot;* \(#,##0.0\);_(&quot;$&quot;* &quot;-&quot;??_);_(@_)">
                  <c:v>15.402433705000002</c:v>
                </c:pt>
                <c:pt idx="1692" formatCode="_(&quot;$&quot;* #,##0.0_);_(&quot;$&quot;* \(#,##0.0\);_(&quot;$&quot;* &quot;-&quot;??_);_(@_)">
                  <c:v>16.584179379000002</c:v>
                </c:pt>
                <c:pt idx="1693" formatCode="_(&quot;$&quot;* #,##0.0_);_(&quot;$&quot;* \(#,##0.0\);_(&quot;$&quot;* &quot;-&quot;??_);_(@_)">
                  <c:v>14.2284672385</c:v>
                </c:pt>
                <c:pt idx="1694" formatCode="_(&quot;$&quot;* #,##0.0_);_(&quot;$&quot;* \(#,##0.0\);_(&quot;$&quot;* &quot;-&quot;??_);_(@_)">
                  <c:v>17.246521987000001</c:v>
                </c:pt>
                <c:pt idx="1695" formatCode="_(&quot;$&quot;* #,##0.0_);_(&quot;$&quot;* \(#,##0.0\);_(&quot;$&quot;* &quot;-&quot;??_);_(@_)">
                  <c:v>13.40635744525</c:v>
                </c:pt>
                <c:pt idx="1696" formatCode="_(&quot;$&quot;* #,##0.0_);_(&quot;$&quot;* \(#,##0.0\);_(&quot;$&quot;* &quot;-&quot;??_);_(@_)">
                  <c:v>18.553515423996096</c:v>
                </c:pt>
                <c:pt idx="1697" formatCode="_(&quot;$&quot;* #,##0.0_);_(&quot;$&quot;* \(#,##0.0\);_(&quot;$&quot;* &quot;-&quot;??_);_(@_)">
                  <c:v>19.567170953867191</c:v>
                </c:pt>
                <c:pt idx="1698" formatCode="_(&quot;$&quot;* #,##0.0_);_(&quot;$&quot;* \(#,##0.0\);_(&quot;$&quot;* &quot;-&quot;??_);_(@_)">
                  <c:v>17.18165570755767</c:v>
                </c:pt>
                <c:pt idx="1699" formatCode="_(&quot;$&quot;* #,##0.0_);_(&quot;$&quot;* \(#,##0.0\);_(&quot;$&quot;* &quot;-&quot;??_);_(@_)">
                  <c:v>21.452626682415431</c:v>
                </c:pt>
                <c:pt idx="1700" formatCode="_(&quot;$&quot;* #,##0.0_);_(&quot;$&quot;* \(#,##0.0\);_(&quot;$&quot;* &quot;-&quot;??_);_(@_)">
                  <c:v>16.82772087219238</c:v>
                </c:pt>
                <c:pt idx="1701" formatCode="_(&quot;$&quot;* #,##0.0_);_(&quot;$&quot;* \(#,##0.0\);_(&quot;$&quot;* &quot;-&quot;??_);_(@_)">
                  <c:v>13.994380881999998</c:v>
                </c:pt>
                <c:pt idx="1702" formatCode="_(&quot;$&quot;* #,##0.0_);_(&quot;$&quot;* \(#,##0.0\);_(&quot;$&quot;* &quot;-&quot;??_);_(@_)">
                  <c:v>14.860529561</c:v>
                </c:pt>
                <c:pt idx="1703" formatCode="_(&quot;$&quot;* #,##0.0_);_(&quot;$&quot;* \(#,##0.0\);_(&quot;$&quot;* &quot;-&quot;??_);_(@_)">
                  <c:v>13.169638185250001</c:v>
                </c:pt>
                <c:pt idx="1704" formatCode="_(&quot;$&quot;* #,##0.0_);_(&quot;$&quot;* \(#,##0.0\);_(&quot;$&quot;* &quot;-&quot;??_);_(@_)">
                  <c:v>15.909987034500002</c:v>
                </c:pt>
                <c:pt idx="1705" formatCode="_(&quot;$&quot;* #,##0.0_);_(&quot;$&quot;* \(#,##0.0\);_(&quot;$&quot;* &quot;-&quot;??_);_(@_)">
                  <c:v>12.694960409374998</c:v>
                </c:pt>
                <c:pt idx="1706" formatCode="_(&quot;$&quot;* #,##0.0_);_(&quot;$&quot;* \(#,##0.0\);_(&quot;$&quot;* &quot;-&quot;??_);_(@_)">
                  <c:v>14.839721248499998</c:v>
                </c:pt>
                <c:pt idx="1707" formatCode="_(&quot;$&quot;* #,##0.0_);_(&quot;$&quot;* \(#,##0.0\);_(&quot;$&quot;* &quot;-&quot;??_);_(@_)">
                  <c:v>15.300247712046362</c:v>
                </c:pt>
                <c:pt idx="1708" formatCode="_(&quot;$&quot;* #,##0.0_);_(&quot;$&quot;* \(#,##0.0\);_(&quot;$&quot;* &quot;-&quot;??_);_(@_)">
                  <c:v>14.0299280255</c:v>
                </c:pt>
                <c:pt idx="1709" formatCode="_(&quot;$&quot;* #,##0.0_);_(&quot;$&quot;* \(#,##0.0\);_(&quot;$&quot;* &quot;-&quot;??_);_(@_)">
                  <c:v>16.426287869496676</c:v>
                </c:pt>
                <c:pt idx="1710" formatCode="_(&quot;$&quot;* #,##0.0_);_(&quot;$&quot;* \(#,##0.0\);_(&quot;$&quot;* &quot;-&quot;??_);_(@_)">
                  <c:v>13.006114438500001</c:v>
                </c:pt>
                <c:pt idx="1711" formatCode="_(&quot;$&quot;* #,##0.0_);_(&quot;$&quot;* \(#,##0.0\);_(&quot;$&quot;* &quot;-&quot;??_);_(@_)">
                  <c:v>13.89595041325</c:v>
                </c:pt>
                <c:pt idx="1712" formatCode="_(&quot;$&quot;* #,##0.0_);_(&quot;$&quot;* \(#,##0.0\);_(&quot;$&quot;* &quot;-&quot;??_);_(@_)">
                  <c:v>14.781529547000002</c:v>
                </c:pt>
                <c:pt idx="1713" formatCode="_(&quot;$&quot;* #,##0.0_);_(&quot;$&quot;* \(#,##0.0\);_(&quot;$&quot;* &quot;-&quot;??_);_(@_)">
                  <c:v>13.333392054499999</c:v>
                </c:pt>
                <c:pt idx="1714" formatCode="_(&quot;$&quot;* #,##0.0_);_(&quot;$&quot;* \(#,##0.0\);_(&quot;$&quot;* &quot;-&quot;??_);_(@_)">
                  <c:v>15.795462711500003</c:v>
                </c:pt>
                <c:pt idx="1715" formatCode="_(&quot;$&quot;* #,##0.0_);_(&quot;$&quot;* \(#,##0.0\);_(&quot;$&quot;* &quot;-&quot;??_);_(@_)">
                  <c:v>12.708847517375</c:v>
                </c:pt>
                <c:pt idx="1716" formatCode="_(&quot;$&quot;* #,##0.0_);_(&quot;$&quot;* \(#,##0.0\);_(&quot;$&quot;* &quot;-&quot;??_);_(@_)">
                  <c:v>15.197681797499998</c:v>
                </c:pt>
                <c:pt idx="1717" formatCode="_(&quot;$&quot;* #,##0.0_);_(&quot;$&quot;* \(#,##0.0\);_(&quot;$&quot;* &quot;-&quot;??_);_(@_)">
                  <c:v>15.829368529552378</c:v>
                </c:pt>
                <c:pt idx="1718" formatCode="_(&quot;$&quot;* #,##0.0_);_(&quot;$&quot;* \(#,##0.0\);_(&quot;$&quot;* &quot;-&quot;??_);_(@_)">
                  <c:v>14.066938683</c:v>
                </c:pt>
                <c:pt idx="1719" formatCode="_(&quot;$&quot;* #,##0.0_);_(&quot;$&quot;* \(#,##0.0\);_(&quot;$&quot;* &quot;-&quot;??_);_(@_)">
                  <c:v>17.363396922556635</c:v>
                </c:pt>
                <c:pt idx="1720" formatCode="_(&quot;$&quot;* #,##0.0_);_(&quot;$&quot;* \(#,##0.0\);_(&quot;$&quot;* &quot;-&quot;??_);_(@_)">
                  <c:v>13.288722494000002</c:v>
                </c:pt>
                <c:pt idx="1721" formatCode="_(&quot;$&quot;* #,##0.0_);_(&quot;$&quot;* \(#,##0.0\);_(&quot;$&quot;* &quot;-&quot;??_);_(@_)">
                  <c:v>15.0222675175</c:v>
                </c:pt>
                <c:pt idx="1722" formatCode="_(&quot;$&quot;* #,##0.0_);_(&quot;$&quot;* \(#,##0.0\);_(&quot;$&quot;* &quot;-&quot;??_);_(@_)">
                  <c:v>15.591539635</c:v>
                </c:pt>
                <c:pt idx="1723" formatCode="_(&quot;$&quot;* #,##0.0_);_(&quot;$&quot;* \(#,##0.0\);_(&quot;$&quot;* &quot;-&quot;??_);_(@_)">
                  <c:v>13.856541688500002</c:v>
                </c:pt>
                <c:pt idx="1724" formatCode="_(&quot;$&quot;* #,##0.0_);_(&quot;$&quot;* \(#,##0.0\);_(&quot;$&quot;* &quot;-&quot;??_);_(@_)">
                  <c:v>16.845773277000003</c:v>
                </c:pt>
                <c:pt idx="1725" formatCode="_(&quot;$&quot;* #,##0.0_);_(&quot;$&quot;* \(#,##0.0\);_(&quot;$&quot;* &quot;-&quot;??_);_(@_)">
                  <c:v>13.034386463250001</c:v>
                </c:pt>
                <c:pt idx="1726" formatCode="_(&quot;$&quot;* #,##0.0_);_(&quot;$&quot;* \(#,##0.0\);_(&quot;$&quot;* &quot;-&quot;??_);_(@_)">
                  <c:v>14.072293335500001</c:v>
                </c:pt>
                <c:pt idx="1727" formatCode="_(&quot;$&quot;* #,##0.0_);_(&quot;$&quot;* \(#,##0.0\);_(&quot;$&quot;* &quot;-&quot;??_);_(@_)">
                  <c:v>14.85900631</c:v>
                </c:pt>
                <c:pt idx="1728" formatCode="_(&quot;$&quot;* #,##0.0_);_(&quot;$&quot;* \(#,##0.0\);_(&quot;$&quot;* &quot;-&quot;??_);_(@_)">
                  <c:v>13.293946093749998</c:v>
                </c:pt>
                <c:pt idx="1729" formatCode="_(&quot;$&quot;* #,##0.0_);_(&quot;$&quot;* \(#,##0.0\);_(&quot;$&quot;* &quot;-&quot;??_);_(@_)">
                  <c:v>15.579196316000001</c:v>
                </c:pt>
                <c:pt idx="1730" formatCode="_(&quot;$&quot;* #,##0.0_);_(&quot;$&quot;* \(#,##0.0\);_(&quot;$&quot;* &quot;-&quot;??_);_(@_)">
                  <c:v>12.3458121915</c:v>
                </c:pt>
                <c:pt idx="1731" formatCode="_(&quot;$&quot;* #,##0.0_);_(&quot;$&quot;* \(#,##0.0\);_(&quot;$&quot;* &quot;-&quot;??_);_(@_)">
                  <c:v>13.9516983</c:v>
                </c:pt>
                <c:pt idx="1732" formatCode="_(&quot;$&quot;* #,##0.0_);_(&quot;$&quot;* \(#,##0.0\);_(&quot;$&quot;* &quot;-&quot;??_);_(@_)">
                  <c:v>14.950554137999999</c:v>
                </c:pt>
                <c:pt idx="1733" formatCode="_(&quot;$&quot;* #,##0.0_);_(&quot;$&quot;* \(#,##0.0\);_(&quot;$&quot;* &quot;-&quot;??_);_(@_)">
                  <c:v>13.212862739499998</c:v>
                </c:pt>
                <c:pt idx="1734" formatCode="_(&quot;$&quot;* #,##0.0_);_(&quot;$&quot;* \(#,##0.0\);_(&quot;$&quot;* &quot;-&quot;??_);_(@_)">
                  <c:v>16.040383263999999</c:v>
                </c:pt>
                <c:pt idx="1735" formatCode="_(&quot;$&quot;* #,##0.0_);_(&quot;$&quot;* \(#,##0.0\);_(&quot;$&quot;* &quot;-&quot;??_);_(@_)">
                  <c:v>12.142604930500001</c:v>
                </c:pt>
                <c:pt idx="1736" formatCode="_(&quot;$&quot;* #,##0.0_);_(&quot;$&quot;* \(#,##0.0\);_(&quot;$&quot;* &quot;-&quot;??_);_(@_)">
                  <c:v>14.220957537500002</c:v>
                </c:pt>
                <c:pt idx="1737" formatCode="_(&quot;$&quot;* #,##0.0_);_(&quot;$&quot;* \(#,##0.0\);_(&quot;$&quot;* &quot;-&quot;??_);_(@_)">
                  <c:v>15.432286511500005</c:v>
                </c:pt>
                <c:pt idx="1738" formatCode="_(&quot;$&quot;* #,##0.0_);_(&quot;$&quot;* \(#,##0.0\);_(&quot;$&quot;* &quot;-&quot;??_);_(@_)">
                  <c:v>13.746364882</c:v>
                </c:pt>
                <c:pt idx="1739" formatCode="_(&quot;$&quot;* #,##0.0_);_(&quot;$&quot;* \(#,##0.0\);_(&quot;$&quot;* &quot;-&quot;??_);_(@_)">
                  <c:v>16.644758340999999</c:v>
                </c:pt>
                <c:pt idx="1740" formatCode="_(&quot;$&quot;* #,##0.0_);_(&quot;$&quot;* \(#,##0.0\);_(&quot;$&quot;* &quot;-&quot;??_);_(@_)">
                  <c:v>12.840873790750003</c:v>
                </c:pt>
                <c:pt idx="1741" formatCode="_(&quot;$&quot;* #,##0.0_);_(&quot;$&quot;* \(#,##0.0\);_(&quot;$&quot;* &quot;-&quot;??_);_(@_)">
                  <c:v>14.976812378500002</c:v>
                </c:pt>
                <c:pt idx="1742" formatCode="_(&quot;$&quot;* #,##0.0_);_(&quot;$&quot;* \(#,##0.0\);_(&quot;$&quot;* &quot;-&quot;??_);_(@_)">
                  <c:v>15.922333787999998</c:v>
                </c:pt>
                <c:pt idx="1743" formatCode="_(&quot;$&quot;* #,##0.0_);_(&quot;$&quot;* \(#,##0.0\);_(&quot;$&quot;* &quot;-&quot;??_);_(@_)">
                  <c:v>13.934928176</c:v>
                </c:pt>
                <c:pt idx="1744" formatCode="_(&quot;$&quot;* #,##0.0_);_(&quot;$&quot;* \(#,##0.0\);_(&quot;$&quot;* &quot;-&quot;??_);_(@_)">
                  <c:v>17.039291589641383</c:v>
                </c:pt>
                <c:pt idx="1745" formatCode="_(&quot;$&quot;* #,##0.0_);_(&quot;$&quot;* \(#,##0.0\);_(&quot;$&quot;* &quot;-&quot;??_);_(@_)">
                  <c:v>13.0125036325</c:v>
                </c:pt>
                <c:pt idx="1746" formatCode="_(&quot;$&quot;* #,##0.0_);_(&quot;$&quot;* \(#,##0.0\);_(&quot;$&quot;* &quot;-&quot;??_);_(@_)">
                  <c:v>16.594427426912603</c:v>
                </c:pt>
                <c:pt idx="1747" formatCode="_(&quot;$&quot;* #,##0.0_);_(&quot;$&quot;* \(#,##0.0\);_(&quot;$&quot;* &quot;-&quot;??_);_(@_)">
                  <c:v>17.909484868867189</c:v>
                </c:pt>
                <c:pt idx="1748" formatCode="_(&quot;$&quot;* #,##0.0_);_(&quot;$&quot;* \(#,##0.0\);_(&quot;$&quot;* &quot;-&quot;??_);_(@_)">
                  <c:v>15.780195780550965</c:v>
                </c:pt>
                <c:pt idx="1749" formatCode="_(&quot;$&quot;* #,##0.0_);_(&quot;$&quot;* \(#,##0.0\);_(&quot;$&quot;* &quot;-&quot;??_);_(@_)">
                  <c:v>20.288785436408201</c:v>
                </c:pt>
                <c:pt idx="1750" formatCode="_(&quot;$&quot;* #,##0.0_);_(&quot;$&quot;* \(#,##0.0\);_(&quot;$&quot;* &quot;-&quot;??_);_(@_)">
                  <c:v>14.389230308999997</c:v>
                </c:pt>
                <c:pt idx="1751" formatCode="_(&quot;$&quot;* #,##0.0_);_(&quot;$&quot;* \(#,##0.0\);_(&quot;$&quot;* &quot;-&quot;??_);_(@_)">
                  <c:v>15.113228971971468</c:v>
                </c:pt>
                <c:pt idx="1752" formatCode="_(&quot;$&quot;* #,##0.0_);_(&quot;$&quot;* \(#,##0.0\);_(&quot;$&quot;* &quot;-&quot;??_);_(@_)">
                  <c:v>16.150140960526155</c:v>
                </c:pt>
                <c:pt idx="1753" formatCode="_(&quot;$&quot;* #,##0.0_);_(&quot;$&quot;* \(#,##0.0\);_(&quot;$&quot;* &quot;-&quot;??_);_(@_)">
                  <c:v>14.026313682709258</c:v>
                </c:pt>
                <c:pt idx="1754" formatCode="_(&quot;$&quot;* #,##0.0_);_(&quot;$&quot;* \(#,##0.0\);_(&quot;$&quot;* &quot;-&quot;??_);_(@_)">
                  <c:v>17.985912990634766</c:v>
                </c:pt>
                <c:pt idx="1755" formatCode="_(&quot;$&quot;* #,##0.0_);_(&quot;$&quot;* \(#,##0.0\);_(&quot;$&quot;* &quot;-&quot;??_);_(@_)">
                  <c:v>13.298993061999997</c:v>
                </c:pt>
                <c:pt idx="1756" formatCode="_(&quot;$&quot;* #,##0.0_);_(&quot;$&quot;* \(#,##0.0\);_(&quot;$&quot;* &quot;-&quot;??_);_(@_)">
                  <c:v>14.6880738845</c:v>
                </c:pt>
                <c:pt idx="1757" formatCode="_(&quot;$&quot;* #,##0.0_);_(&quot;$&quot;* \(#,##0.0\);_(&quot;$&quot;* &quot;-&quot;??_);_(@_)">
                  <c:v>15.608625464000001</c:v>
                </c:pt>
                <c:pt idx="1758" formatCode="_(&quot;$&quot;* #,##0.0_);_(&quot;$&quot;* \(#,##0.0\);_(&quot;$&quot;* &quot;-&quot;??_);_(@_)">
                  <c:v>13.895175647</c:v>
                </c:pt>
                <c:pt idx="1759" formatCode="_(&quot;$&quot;* #,##0.0_);_(&quot;$&quot;* \(#,##0.0\);_(&quot;$&quot;* &quot;-&quot;??_);_(@_)">
                  <c:v>16.546589693999998</c:v>
                </c:pt>
                <c:pt idx="1760" formatCode="_(&quot;$&quot;* #,##0.0_);_(&quot;$&quot;* \(#,##0.0\);_(&quot;$&quot;* &quot;-&quot;??_);_(@_)">
                  <c:v>13.078241218500001</c:v>
                </c:pt>
                <c:pt idx="1761" formatCode="_(&quot;$&quot;* #,##0.0_);_(&quot;$&quot;* \(#,##0.0\);_(&quot;$&quot;* &quot;-&quot;??_);_(@_)">
                  <c:v>14.231809247999999</c:v>
                </c:pt>
                <c:pt idx="1762" formatCode="_(&quot;$&quot;* #,##0.0_);_(&quot;$&quot;* \(#,##0.0\);_(&quot;$&quot;* &quot;-&quot;??_);_(@_)">
                  <c:v>14.915245124500002</c:v>
                </c:pt>
                <c:pt idx="1763" formatCode="_(&quot;$&quot;* #,##0.0_);_(&quot;$&quot;* \(#,##0.0\);_(&quot;$&quot;* &quot;-&quot;??_);_(@_)">
                  <c:v>13.344756807</c:v>
                </c:pt>
                <c:pt idx="1764" formatCode="_(&quot;$&quot;* #,##0.0_);_(&quot;$&quot;* \(#,##0.0\);_(&quot;$&quot;* &quot;-&quot;??_);_(@_)">
                  <c:v>15.840065848000002</c:v>
                </c:pt>
                <c:pt idx="1765" formatCode="_(&quot;$&quot;* #,##0.0_);_(&quot;$&quot;* \(#,##0.0\);_(&quot;$&quot;* &quot;-&quot;??_);_(@_)">
                  <c:v>12.526907023375001</c:v>
                </c:pt>
                <c:pt idx="1766" formatCode="_(&quot;$&quot;* #,##0.0_);_(&quot;$&quot;* \(#,##0.0\);_(&quot;$&quot;* &quot;-&quot;??_);_(@_)">
                  <c:v>15.956310362</c:v>
                </c:pt>
                <c:pt idx="1767" formatCode="_(&quot;$&quot;* #,##0.0_);_(&quot;$&quot;* \(#,##0.0\);_(&quot;$&quot;* &quot;-&quot;??_);_(@_)">
                  <c:v>16.978932798999999</c:v>
                </c:pt>
                <c:pt idx="1768" formatCode="_(&quot;$&quot;* #,##0.0_);_(&quot;$&quot;* \(#,##0.0\);_(&quot;$&quot;* &quot;-&quot;??_);_(@_)">
                  <c:v>14.925685400000004</c:v>
                </c:pt>
                <c:pt idx="1769" formatCode="_(&quot;$&quot;* #,##0.0_);_(&quot;$&quot;* \(#,##0.0\);_(&quot;$&quot;* &quot;-&quot;??_);_(@_)">
                  <c:v>17.912049343774541</c:v>
                </c:pt>
                <c:pt idx="1770" formatCode="_(&quot;$&quot;* #,##0.0_);_(&quot;$&quot;* \(#,##0.0\);_(&quot;$&quot;* &quot;-&quot;??_);_(@_)">
                  <c:v>13.500670423499999</c:v>
                </c:pt>
                <c:pt idx="1771" formatCode="_(&quot;$&quot;* #,##0.0_);_(&quot;$&quot;* \(#,##0.0\);_(&quot;$&quot;* &quot;-&quot;??_);_(@_)">
                  <c:v>14.4792550355</c:v>
                </c:pt>
                <c:pt idx="1772" formatCode="_(&quot;$&quot;* #,##0.0_);_(&quot;$&quot;* \(#,##0.0\);_(&quot;$&quot;* &quot;-&quot;??_);_(@_)">
                  <c:v>15.193723667999997</c:v>
                </c:pt>
                <c:pt idx="1773" formatCode="_(&quot;$&quot;* #,##0.0_);_(&quot;$&quot;* \(#,##0.0\);_(&quot;$&quot;* &quot;-&quot;??_);_(@_)">
                  <c:v>13.2754915675</c:v>
                </c:pt>
                <c:pt idx="1774" formatCode="_(&quot;$&quot;* #,##0.0_);_(&quot;$&quot;* \(#,##0.0\);_(&quot;$&quot;* &quot;-&quot;??_);_(@_)">
                  <c:v>16.063907173</c:v>
                </c:pt>
                <c:pt idx="1775" formatCode="_(&quot;$&quot;* #,##0.0_);_(&quot;$&quot;* \(#,##0.0\);_(&quot;$&quot;* &quot;-&quot;??_);_(@_)">
                  <c:v>12.565655284</c:v>
                </c:pt>
                <c:pt idx="1776" formatCode="_(&quot;$&quot;* #,##0.0_);_(&quot;$&quot;* \(#,##0.0\);_(&quot;$&quot;* &quot;-&quot;??_);_(@_)">
                  <c:v>15.115923728</c:v>
                </c:pt>
                <c:pt idx="1777" formatCode="_(&quot;$&quot;* #,##0.0_);_(&quot;$&quot;* \(#,##0.0\);_(&quot;$&quot;* &quot;-&quot;??_);_(@_)">
                  <c:v>16.098537646</c:v>
                </c:pt>
                <c:pt idx="1778" formatCode="_(&quot;$&quot;* #,##0.0_);_(&quot;$&quot;* \(#,##0.0\);_(&quot;$&quot;* &quot;-&quot;??_);_(@_)">
                  <c:v>14.524243099</c:v>
                </c:pt>
                <c:pt idx="1779" formatCode="_(&quot;$&quot;* #,##0.0_);_(&quot;$&quot;* \(#,##0.0\);_(&quot;$&quot;* &quot;-&quot;??_);_(@_)">
                  <c:v>17.259468597999998</c:v>
                </c:pt>
                <c:pt idx="1780" formatCode="_(&quot;$&quot;* #,##0.0_);_(&quot;$&quot;* \(#,##0.0\);_(&quot;$&quot;* &quot;-&quot;??_);_(@_)">
                  <c:v>13.599699212250002</c:v>
                </c:pt>
                <c:pt idx="1781" formatCode="_(&quot;$&quot;* #,##0.0_);_(&quot;$&quot;* \(#,##0.0\);_(&quot;$&quot;* &quot;-&quot;??_);_(@_)">
                  <c:v>14.591492966000001</c:v>
                </c:pt>
                <c:pt idx="1782" formatCode="_(&quot;$&quot;* #,##0.0_);_(&quot;$&quot;* \(#,##0.0\);_(&quot;$&quot;* &quot;-&quot;??_);_(@_)">
                  <c:v>15.395934493430738</c:v>
                </c:pt>
                <c:pt idx="1783" formatCode="_(&quot;$&quot;* #,##0.0_);_(&quot;$&quot;* \(#,##0.0\);_(&quot;$&quot;* &quot;-&quot;??_);_(@_)">
                  <c:v>13.618331997500002</c:v>
                </c:pt>
                <c:pt idx="1784" formatCode="_(&quot;$&quot;* #,##0.0_);_(&quot;$&quot;* \(#,##0.0\);_(&quot;$&quot;* &quot;-&quot;??_);_(@_)">
                  <c:v>16.433443275953124</c:v>
                </c:pt>
                <c:pt idx="1785" formatCode="_(&quot;$&quot;* #,##0.0_);_(&quot;$&quot;* \(#,##0.0\);_(&quot;$&quot;* &quot;-&quot;??_);_(@_)">
                  <c:v>12.718144754750002</c:v>
                </c:pt>
                <c:pt idx="1786" formatCode="_(&quot;$&quot;* #,##0.0_);_(&quot;$&quot;* \(#,##0.0\);_(&quot;$&quot;* &quot;-&quot;??_);_(@_)">
                  <c:v>14.581039983</c:v>
                </c:pt>
                <c:pt idx="1787" formatCode="_(&quot;$&quot;* #,##0.0_);_(&quot;$&quot;* \(#,##0.0\);_(&quot;$&quot;* &quot;-&quot;??_);_(@_)">
                  <c:v>15.473757684000001</c:v>
                </c:pt>
                <c:pt idx="1788" formatCode="_(&quot;$&quot;* #,##0.0_);_(&quot;$&quot;* \(#,##0.0\);_(&quot;$&quot;* &quot;-&quot;??_);_(@_)">
                  <c:v>13.658595838500002</c:v>
                </c:pt>
                <c:pt idx="1789" formatCode="_(&quot;$&quot;* #,##0.0_);_(&quot;$&quot;* \(#,##0.0\);_(&quot;$&quot;* &quot;-&quot;??_);_(@_)">
                  <c:v>16.579581266000002</c:v>
                </c:pt>
                <c:pt idx="1790" formatCode="_(&quot;$&quot;* #,##0.0_);_(&quot;$&quot;* \(#,##0.0\);_(&quot;$&quot;* &quot;-&quot;??_);_(@_)">
                  <c:v>13.175987516250002</c:v>
                </c:pt>
                <c:pt idx="1791" formatCode="_(&quot;$&quot;* #,##0.0_);_(&quot;$&quot;* \(#,##0.0\);_(&quot;$&quot;* &quot;-&quot;??_);_(@_)">
                  <c:v>16.209995914749996</c:v>
                </c:pt>
                <c:pt idx="1792" formatCode="_(&quot;$&quot;* #,##0.0_);_(&quot;$&quot;* \(#,##0.0\);_(&quot;$&quot;* &quot;-&quot;??_);_(@_)">
                  <c:v>17.586312156109372</c:v>
                </c:pt>
                <c:pt idx="1793" formatCode="_(&quot;$&quot;* #,##0.0_);_(&quot;$&quot;* \(#,##0.0\);_(&quot;$&quot;* &quot;-&quot;??_);_(@_)">
                  <c:v>14.615601169355999</c:v>
                </c:pt>
                <c:pt idx="1794" formatCode="_(&quot;$&quot;* #,##0.0_);_(&quot;$&quot;* \(#,##0.0\);_(&quot;$&quot;* &quot;-&quot;??_);_(@_)">
                  <c:v>20.011704219945315</c:v>
                </c:pt>
                <c:pt idx="1795" formatCode="_(&quot;$&quot;* #,##0.0_);_(&quot;$&quot;* \(#,##0.0\);_(&quot;$&quot;* &quot;-&quot;??_);_(@_)">
                  <c:v>13.483317826999999</c:v>
                </c:pt>
                <c:pt idx="1796" formatCode="_(&quot;$&quot;* #,##0.0_);_(&quot;$&quot;* \(#,##0.0\);_(&quot;$&quot;* &quot;-&quot;??_);_(@_)">
                  <c:v>14.674764723000001</c:v>
                </c:pt>
                <c:pt idx="1797" formatCode="_(&quot;$&quot;* #,##0.0_);_(&quot;$&quot;* \(#,##0.0\);_(&quot;$&quot;* &quot;-&quot;??_);_(@_)">
                  <c:v>15.456459173999999</c:v>
                </c:pt>
                <c:pt idx="1798" formatCode="_(&quot;$&quot;* #,##0.0_);_(&quot;$&quot;* \(#,##0.0\);_(&quot;$&quot;* &quot;-&quot;??_);_(@_)">
                  <c:v>13.7094216565</c:v>
                </c:pt>
                <c:pt idx="1799" formatCode="_(&quot;$&quot;* #,##0.0_);_(&quot;$&quot;* \(#,##0.0\);_(&quot;$&quot;* &quot;-&quot;??_);_(@_)">
                  <c:v>16.055771457416832</c:v>
                </c:pt>
                <c:pt idx="1800" formatCode="_(&quot;$&quot;* #,##0.0_);_(&quot;$&quot;* \(#,##0.0\);_(&quot;$&quot;* &quot;-&quot;??_);_(@_)">
                  <c:v>12.999422903000001</c:v>
                </c:pt>
                <c:pt idx="1801" formatCode="_(&quot;$&quot;* #,##0.0_);_(&quot;$&quot;* \(#,##0.0\);_(&quot;$&quot;* &quot;-&quot;??_);_(@_)">
                  <c:v>14.865398128000001</c:v>
                </c:pt>
                <c:pt idx="1802" formatCode="_(&quot;$&quot;* #,##0.0_);_(&quot;$&quot;* \(#,##0.0\);_(&quot;$&quot;* &quot;-&quot;??_);_(@_)">
                  <c:v>15.475131462000002</c:v>
                </c:pt>
                <c:pt idx="1803" formatCode="_(&quot;$&quot;* #,##0.0_);_(&quot;$&quot;* \(#,##0.0\);_(&quot;$&quot;* &quot;-&quot;??_);_(@_)">
                  <c:v>13.565185592499999</c:v>
                </c:pt>
                <c:pt idx="1804" formatCode="_(&quot;$&quot;* #,##0.0_);_(&quot;$&quot;* \(#,##0.0\);_(&quot;$&quot;* &quot;-&quot;??_);_(@_)">
                  <c:v>16.294190622999999</c:v>
                </c:pt>
                <c:pt idx="1805" formatCode="_(&quot;$&quot;* #,##0.0_);_(&quot;$&quot;* \(#,##0.0\);_(&quot;$&quot;* &quot;-&quot;??_);_(@_)">
                  <c:v>12.676092759750004</c:v>
                </c:pt>
                <c:pt idx="1806" formatCode="_(&quot;$&quot;* #,##0.0_);_(&quot;$&quot;* \(#,##0.0\);_(&quot;$&quot;* &quot;-&quot;??_);_(@_)">
                  <c:v>15.045725601000001</c:v>
                </c:pt>
                <c:pt idx="1807" formatCode="_(&quot;$&quot;* #,##0.0_);_(&quot;$&quot;* \(#,##0.0\);_(&quot;$&quot;* &quot;-&quot;??_);_(@_)">
                  <c:v>16.098311659</c:v>
                </c:pt>
                <c:pt idx="1808" formatCode="_(&quot;$&quot;* #,##0.0_);_(&quot;$&quot;* \(#,##0.0\);_(&quot;$&quot;* &quot;-&quot;??_);_(@_)">
                  <c:v>14.005301960499999</c:v>
                </c:pt>
                <c:pt idx="1809" formatCode="_(&quot;$&quot;* #,##0.0_);_(&quot;$&quot;* \(#,##0.0\);_(&quot;$&quot;* &quot;-&quot;??_);_(@_)">
                  <c:v>17.087736347</c:v>
                </c:pt>
                <c:pt idx="1810" formatCode="_(&quot;$&quot;* #,##0.0_);_(&quot;$&quot;* \(#,##0.0\);_(&quot;$&quot;* &quot;-&quot;??_);_(@_)">
                  <c:v>13.195362418500002</c:v>
                </c:pt>
                <c:pt idx="1811" formatCode="_(&quot;$&quot;* #,##0.0_);_(&quot;$&quot;* \(#,##0.0\);_(&quot;$&quot;* &quot;-&quot;??_);_(@_)">
                  <c:v>17.702889392031249</c:v>
                </c:pt>
                <c:pt idx="1812" formatCode="_(&quot;$&quot;* #,##0.0_);_(&quot;$&quot;* \(#,##0.0\);_(&quot;$&quot;* &quot;-&quot;??_);_(@_)">
                  <c:v>19.03638254653125</c:v>
                </c:pt>
                <c:pt idx="1813" formatCode="_(&quot;$&quot;* #,##0.0_);_(&quot;$&quot;* \(#,##0.0\);_(&quot;$&quot;* &quot;-&quot;??_);_(@_)">
                  <c:v>14.688796680946705</c:v>
                </c:pt>
                <c:pt idx="1814" formatCode="_(&quot;$&quot;* #,##0.0_);_(&quot;$&quot;* \(#,##0.0\);_(&quot;$&quot;* &quot;-&quot;??_);_(@_)">
                  <c:v>20.293404781979703</c:v>
                </c:pt>
                <c:pt idx="1815" formatCode="_(&quot;$&quot;* #,##0.0_);_(&quot;$&quot;* \(#,##0.0\);_(&quot;$&quot;* &quot;-&quot;??_);_(@_)">
                  <c:v>13.353006793124953</c:v>
                </c:pt>
                <c:pt idx="1816" formatCode="_(&quot;$&quot;* #,##0.0_);_(&quot;$&quot;* \(#,##0.0\);_(&quot;$&quot;* &quot;-&quot;??_);_(@_)">
                  <c:v>14.40520518365161</c:v>
                </c:pt>
                <c:pt idx="1817" formatCode="_(&quot;$&quot;* #,##0.0_);_(&quot;$&quot;* \(#,##0.0\);_(&quot;$&quot;* &quot;-&quot;??_);_(@_)">
                  <c:v>15.188520673296692</c:v>
                </c:pt>
                <c:pt idx="1818" formatCode="_(&quot;$&quot;* #,##0.0_);_(&quot;$&quot;* \(#,##0.0\);_(&quot;$&quot;* &quot;-&quot;??_);_(@_)">
                  <c:v>13.511086721500002</c:v>
                </c:pt>
                <c:pt idx="1819" formatCode="_(&quot;$&quot;* #,##0.0_);_(&quot;$&quot;* \(#,##0.0\);_(&quot;$&quot;* &quot;-&quot;??_);_(@_)">
                  <c:v>16.469991822453128</c:v>
                </c:pt>
                <c:pt idx="1820" formatCode="_(&quot;$&quot;* #,##0.0_);_(&quot;$&quot;* \(#,##0.0\);_(&quot;$&quot;* &quot;-&quot;??_);_(@_)">
                  <c:v>12.654835496</c:v>
                </c:pt>
                <c:pt idx="1821" formatCode="_(&quot;$&quot;* #,##0.0_);_(&quot;$&quot;* \(#,##0.0\);_(&quot;$&quot;* &quot;-&quot;??_);_(@_)">
                  <c:v>14.5913147675</c:v>
                </c:pt>
                <c:pt idx="1822" formatCode="_(&quot;$&quot;* #,##0.0_);_(&quot;$&quot;* \(#,##0.0\);_(&quot;$&quot;* &quot;-&quot;??_);_(@_)">
                  <c:v>15.506677880499996</c:v>
                </c:pt>
                <c:pt idx="1823" formatCode="_(&quot;$&quot;* #,##0.0_);_(&quot;$&quot;* \(#,##0.0\);_(&quot;$&quot;* &quot;-&quot;??_);_(@_)">
                  <c:v>13.86814020125</c:v>
                </c:pt>
                <c:pt idx="1824" formatCode="_(&quot;$&quot;* #,##0.0_);_(&quot;$&quot;* \(#,##0.0\);_(&quot;$&quot;* &quot;-&quot;??_);_(@_)">
                  <c:v>16.565496516</c:v>
                </c:pt>
                <c:pt idx="1825" formatCode="_(&quot;$&quot;* #,##0.0_);_(&quot;$&quot;* \(#,##0.0\);_(&quot;$&quot;* &quot;-&quot;??_);_(@_)">
                  <c:v>12.83482661775</c:v>
                </c:pt>
                <c:pt idx="1826" formatCode="_(&quot;$&quot;* #,##0.0_);_(&quot;$&quot;* \(#,##0.0\);_(&quot;$&quot;* &quot;-&quot;??_);_(@_)">
                  <c:v>13.531931796749998</c:v>
                </c:pt>
                <c:pt idx="1827" formatCode="_(&quot;$&quot;* #,##0.0_);_(&quot;$&quot;* \(#,##0.0\);_(&quot;$&quot;* &quot;-&quot;??_);_(@_)">
                  <c:v>14.380641408999999</c:v>
                </c:pt>
                <c:pt idx="1828" formatCode="_(&quot;$&quot;* #,##0.0_);_(&quot;$&quot;* \(#,##0.0\);_(&quot;$&quot;* &quot;-&quot;??_);_(@_)">
                  <c:v>12.793106603749999</c:v>
                </c:pt>
                <c:pt idx="1829" formatCode="_(&quot;$&quot;* #,##0.0_);_(&quot;$&quot;* \(#,##0.0\);_(&quot;$&quot;* &quot;-&quot;??_);_(@_)">
                  <c:v>15.343637845000002</c:v>
                </c:pt>
                <c:pt idx="1830" formatCode="_(&quot;$&quot;* #,##0.0_);_(&quot;$&quot;* \(#,##0.0\);_(&quot;$&quot;* &quot;-&quot;??_);_(@_)">
                  <c:v>11.796893547249999</c:v>
                </c:pt>
                <c:pt idx="1831" formatCode="_(&quot;$&quot;* #,##0.0_);_(&quot;$&quot;* \(#,##0.0\);_(&quot;$&quot;* &quot;-&quot;??_);_(@_)">
                  <c:v>13.884099074500002</c:v>
                </c:pt>
                <c:pt idx="1832" formatCode="_(&quot;$&quot;* #,##0.0_);_(&quot;$&quot;* \(#,##0.0\);_(&quot;$&quot;* &quot;-&quot;??_);_(@_)">
                  <c:v>14.993970264999998</c:v>
                </c:pt>
                <c:pt idx="1833" formatCode="_(&quot;$&quot;* #,##0.0_);_(&quot;$&quot;* \(#,##0.0\);_(&quot;$&quot;* &quot;-&quot;??_);_(@_)">
                  <c:v>13.149963863749999</c:v>
                </c:pt>
                <c:pt idx="1834" formatCode="_(&quot;$&quot;* #,##0.0_);_(&quot;$&quot;* \(#,##0.0\);_(&quot;$&quot;* &quot;-&quot;??_);_(@_)">
                  <c:v>16.249894405968604</c:v>
                </c:pt>
                <c:pt idx="1835" formatCode="_(&quot;$&quot;* #,##0.0_);_(&quot;$&quot;* \(#,##0.0\);_(&quot;$&quot;* &quot;-&quot;??_);_(@_)">
                  <c:v>12.7240723965</c:v>
                </c:pt>
                <c:pt idx="1836" formatCode="_(&quot;$&quot;* #,##0.0_);_(&quot;$&quot;* \(#,##0.0\);_(&quot;$&quot;* &quot;-&quot;??_);_(@_)">
                  <c:v>14.580230757750002</c:v>
                </c:pt>
                <c:pt idx="1837" formatCode="_(&quot;$&quot;* #,##0.0_);_(&quot;$&quot;* \(#,##0.0\);_(&quot;$&quot;* &quot;-&quot;??_);_(@_)">
                  <c:v>15.2334440375</c:v>
                </c:pt>
                <c:pt idx="1838" formatCode="_(&quot;$&quot;* #,##0.0_);_(&quot;$&quot;* \(#,##0.0\);_(&quot;$&quot;* &quot;-&quot;??_);_(@_)">
                  <c:v>13.72119273725</c:v>
                </c:pt>
                <c:pt idx="1839" formatCode="_(&quot;$&quot;* #,##0.0_);_(&quot;$&quot;* \(#,##0.0\);_(&quot;$&quot;* &quot;-&quot;??_);_(@_)">
                  <c:v>16.375040617</c:v>
                </c:pt>
                <c:pt idx="1840" formatCode="_(&quot;$&quot;* #,##0.0_);_(&quot;$&quot;* \(#,##0.0\);_(&quot;$&quot;* &quot;-&quot;??_);_(@_)">
                  <c:v>13.274532067874999</c:v>
                </c:pt>
                <c:pt idx="1841" formatCode="_(&quot;$&quot;* #,##0.0_);_(&quot;$&quot;* \(#,##0.0\);_(&quot;$&quot;* &quot;-&quot;??_);_(@_)">
                  <c:v>14.479477020749998</c:v>
                </c:pt>
                <c:pt idx="1842" formatCode="_(&quot;$&quot;* #,##0.0_);_(&quot;$&quot;* \(#,##0.0\);_(&quot;$&quot;* &quot;-&quot;??_);_(@_)">
                  <c:v>14.908323741</c:v>
                </c:pt>
                <c:pt idx="1843" formatCode="_(&quot;$&quot;* #,##0.0_);_(&quot;$&quot;* \(#,##0.0\);_(&quot;$&quot;* &quot;-&quot;??_);_(@_)">
                  <c:v>13.407909768500001</c:v>
                </c:pt>
                <c:pt idx="1844" formatCode="_(&quot;$&quot;* #,##0.0_);_(&quot;$&quot;* \(#,##0.0\);_(&quot;$&quot;* &quot;-&quot;??_);_(@_)">
                  <c:v>16.104897648797763</c:v>
                </c:pt>
                <c:pt idx="1845" formatCode="_(&quot;$&quot;* #,##0.0_);_(&quot;$&quot;* \(#,##0.0\);_(&quot;$&quot;* &quot;-&quot;??_);_(@_)">
                  <c:v>12.587734427999999</c:v>
                </c:pt>
                <c:pt idx="1846" formatCode="_(&quot;$&quot;* #,##0.0_);_(&quot;$&quot;* \(#,##0.0\);_(&quot;$&quot;* &quot;-&quot;??_);_(@_)">
                  <c:v>14.139885760250001</c:v>
                </c:pt>
                <c:pt idx="1847" formatCode="_(&quot;$&quot;* #,##0.0_);_(&quot;$&quot;* \(#,##0.0\);_(&quot;$&quot;* &quot;-&quot;??_);_(@_)">
                  <c:v>14.879871079500003</c:v>
                </c:pt>
                <c:pt idx="1848" formatCode="_(&quot;$&quot;* #,##0.0_);_(&quot;$&quot;* \(#,##0.0\);_(&quot;$&quot;* &quot;-&quot;??_);_(@_)">
                  <c:v>12.912441586124999</c:v>
                </c:pt>
                <c:pt idx="1849" formatCode="_(&quot;$&quot;* #,##0.0_);_(&quot;$&quot;* \(#,##0.0\);_(&quot;$&quot;* &quot;-&quot;??_);_(@_)">
                  <c:v>15.485006861999999</c:v>
                </c:pt>
                <c:pt idx="1850" formatCode="_(&quot;$&quot;* #,##0.0_);_(&quot;$&quot;* \(#,##0.0\);_(&quot;$&quot;* &quot;-&quot;??_);_(@_)">
                  <c:v>12.173979392249999</c:v>
                </c:pt>
                <c:pt idx="1851" formatCode="_(&quot;$&quot;* #,##0.0_);_(&quot;$&quot;* \(#,##0.0\);_(&quot;$&quot;* &quot;-&quot;??_);_(@_)">
                  <c:v>14.06961721825</c:v>
                </c:pt>
                <c:pt idx="1852" formatCode="_(&quot;$&quot;* #,##0.0_);_(&quot;$&quot;* \(#,##0.0\);_(&quot;$&quot;* &quot;-&quot;??_);_(@_)">
                  <c:v>14.885316061249997</c:v>
                </c:pt>
                <c:pt idx="1853" formatCode="_(&quot;$&quot;* #,##0.0_);_(&quot;$&quot;* \(#,##0.0\);_(&quot;$&quot;* &quot;-&quot;??_);_(@_)">
                  <c:v>13.346865181124999</c:v>
                </c:pt>
                <c:pt idx="1854" formatCode="_(&quot;$&quot;* #,##0.0_);_(&quot;$&quot;* \(#,##0.0\);_(&quot;$&quot;* &quot;-&quot;??_);_(@_)">
                  <c:v>15.855845321499995</c:v>
                </c:pt>
                <c:pt idx="1855" formatCode="_(&quot;$&quot;* #,##0.0_);_(&quot;$&quot;* \(#,##0.0\);_(&quot;$&quot;* &quot;-&quot;??_);_(@_)">
                  <c:v>12.84844248275</c:v>
                </c:pt>
                <c:pt idx="1856" formatCode="_(&quot;$&quot;* #,##0.0_);_(&quot;$&quot;* \(#,##0.0\);_(&quot;$&quot;* &quot;-&quot;??_);_(@_)">
                  <c:v>15.112163744</c:v>
                </c:pt>
                <c:pt idx="1857" formatCode="_(&quot;$&quot;* #,##0.0_);_(&quot;$&quot;* \(#,##0.0\);_(&quot;$&quot;* &quot;-&quot;??_);_(@_)">
                  <c:v>15.703034082000002</c:v>
                </c:pt>
                <c:pt idx="1858" formatCode="_(&quot;$&quot;* #,##0.0_);_(&quot;$&quot;* \(#,##0.0\);_(&quot;$&quot;* &quot;-&quot;??_);_(@_)">
                  <c:v>14.049492454500001</c:v>
                </c:pt>
                <c:pt idx="1859" formatCode="_(&quot;$&quot;* #,##0.0_);_(&quot;$&quot;* \(#,##0.0\);_(&quot;$&quot;* &quot;-&quot;??_);_(@_)">
                  <c:v>17.022167823306432</c:v>
                </c:pt>
                <c:pt idx="1860" formatCode="_(&quot;$&quot;* #,##0.0_);_(&quot;$&quot;* \(#,##0.0\);_(&quot;$&quot;* &quot;-&quot;??_);_(@_)">
                  <c:v>13.151893963999999</c:v>
                </c:pt>
                <c:pt idx="1861" formatCode="_(&quot;$&quot;* #,##0.0_);_(&quot;$&quot;* \(#,##0.0\);_(&quot;$&quot;* &quot;-&quot;??_);_(@_)">
                  <c:v>13.712426525</c:v>
                </c:pt>
                <c:pt idx="1862" formatCode="_(&quot;$&quot;* #,##0.0_);_(&quot;$&quot;* \(#,##0.0\);_(&quot;$&quot;* &quot;-&quot;??_);_(@_)">
                  <c:v>14.557359091499999</c:v>
                </c:pt>
                <c:pt idx="1863" formatCode="_(&quot;$&quot;* #,##0.0_);_(&quot;$&quot;* \(#,##0.0\);_(&quot;$&quot;* &quot;-&quot;??_);_(@_)">
                  <c:v>13.408505677999999</c:v>
                </c:pt>
                <c:pt idx="1864" formatCode="_(&quot;$&quot;* #,##0.0_);_(&quot;$&quot;* \(#,##0.0\);_(&quot;$&quot;* &quot;-&quot;??_);_(@_)">
                  <c:v>15.405370425499999</c:v>
                </c:pt>
                <c:pt idx="1865" formatCode="_(&quot;$&quot;* #,##0.0_);_(&quot;$&quot;* \(#,##0.0\);_(&quot;$&quot;* &quot;-&quot;??_);_(@_)">
                  <c:v>11.900197727124999</c:v>
                </c:pt>
                <c:pt idx="1866" formatCode="_(&quot;$&quot;* #,##0.0_);_(&quot;$&quot;* \(#,##0.0\);_(&quot;$&quot;* &quot;-&quot;??_);_(@_)">
                  <c:v>14.941396094828537</c:v>
                </c:pt>
                <c:pt idx="1867" formatCode="_(&quot;$&quot;* #,##0.0_);_(&quot;$&quot;* \(#,##0.0\);_(&quot;$&quot;* &quot;-&quot;??_);_(@_)">
                  <c:v>15.341446840134546</c:v>
                </c:pt>
                <c:pt idx="1868" formatCode="_(&quot;$&quot;* #,##0.0_);_(&quot;$&quot;* \(#,##0.0\);_(&quot;$&quot;* &quot;-&quot;??_);_(@_)">
                  <c:v>13.885155773000001</c:v>
                </c:pt>
                <c:pt idx="1869" formatCode="_(&quot;$&quot;* #,##0.0_);_(&quot;$&quot;* \(#,##0.0\);_(&quot;$&quot;* &quot;-&quot;??_);_(@_)">
                  <c:v>17.336343848406251</c:v>
                </c:pt>
                <c:pt idx="1870" formatCode="_(&quot;$&quot;* #,##0.0_);_(&quot;$&quot;* \(#,##0.0\);_(&quot;$&quot;* &quot;-&quot;??_);_(@_)">
                  <c:v>13.506796580499998</c:v>
                </c:pt>
                <c:pt idx="1871" formatCode="_(&quot;$&quot;* #,##0.0_);_(&quot;$&quot;* \(#,##0.0\);_(&quot;$&quot;* &quot;-&quot;??_);_(@_)">
                  <c:v>14.163114924</c:v>
                </c:pt>
                <c:pt idx="1872" formatCode="_(&quot;$&quot;* #,##0.0_);_(&quot;$&quot;* \(#,##0.0\);_(&quot;$&quot;* &quot;-&quot;??_);_(@_)">
                  <c:v>15.071398878750001</c:v>
                </c:pt>
                <c:pt idx="1873" formatCode="_(&quot;$&quot;* #,##0.0_);_(&quot;$&quot;* \(#,##0.0\);_(&quot;$&quot;* &quot;-&quot;??_);_(@_)">
                  <c:v>13.425945814625003</c:v>
                </c:pt>
                <c:pt idx="1874" formatCode="_(&quot;$&quot;* #,##0.0_);_(&quot;$&quot;* \(#,##0.0\);_(&quot;$&quot;* &quot;-&quot;??_);_(@_)">
                  <c:v>16.079279128</c:v>
                </c:pt>
                <c:pt idx="1875" formatCode="_(&quot;$&quot;* #,##0.0_);_(&quot;$&quot;* \(#,##0.0\);_(&quot;$&quot;* &quot;-&quot;??_);_(@_)">
                  <c:v>12.731098669625004</c:v>
                </c:pt>
                <c:pt idx="1876" formatCode="_(&quot;$&quot;* #,##0.0_);_(&quot;$&quot;* \(#,##0.0\);_(&quot;$&quot;* &quot;-&quot;??_);_(@_)">
                  <c:v>14.228602279499999</c:v>
                </c:pt>
                <c:pt idx="1877" formatCode="_(&quot;$&quot;* #,##0.0_);_(&quot;$&quot;* \(#,##0.0\);_(&quot;$&quot;* &quot;-&quot;??_);_(@_)">
                  <c:v>15.214920732000001</c:v>
                </c:pt>
                <c:pt idx="1878" formatCode="_(&quot;$&quot;* #,##0.0_);_(&quot;$&quot;* \(#,##0.0\);_(&quot;$&quot;* &quot;-&quot;??_);_(@_)">
                  <c:v>13.260373616999999</c:v>
                </c:pt>
                <c:pt idx="1879" formatCode="_(&quot;$&quot;* #,##0.0_);_(&quot;$&quot;* \(#,##0.0\);_(&quot;$&quot;* &quot;-&quot;??_);_(@_)">
                  <c:v>15.863012145000003</c:v>
                </c:pt>
                <c:pt idx="1880" formatCode="_(&quot;$&quot;* #,##0.0_);_(&quot;$&quot;* \(#,##0.0\);_(&quot;$&quot;* &quot;-&quot;??_);_(@_)">
                  <c:v>12.60938973425</c:v>
                </c:pt>
                <c:pt idx="1881" formatCode="_(&quot;$&quot;* #,##0.0_);_(&quot;$&quot;* \(#,##0.0\);_(&quot;$&quot;* &quot;-&quot;??_);_(@_)">
                  <c:v>13.7356083495</c:v>
                </c:pt>
                <c:pt idx="1882" formatCode="_(&quot;$&quot;* #,##0.0_);_(&quot;$&quot;* \(#,##0.0\);_(&quot;$&quot;* &quot;-&quot;??_);_(@_)">
                  <c:v>14.789905897499999</c:v>
                </c:pt>
                <c:pt idx="1883" formatCode="_(&quot;$&quot;* #,##0.0_);_(&quot;$&quot;* \(#,##0.0\);_(&quot;$&quot;* &quot;-&quot;??_);_(@_)">
                  <c:v>12.95754606425</c:v>
                </c:pt>
                <c:pt idx="1884" formatCode="_(&quot;$&quot;* #,##0.0_);_(&quot;$&quot;* \(#,##0.0\);_(&quot;$&quot;* &quot;-&quot;??_);_(@_)">
                  <c:v>15.788286094999998</c:v>
                </c:pt>
                <c:pt idx="1885" formatCode="_(&quot;$&quot;* #,##0.0_);_(&quot;$&quot;* \(#,##0.0\);_(&quot;$&quot;* &quot;-&quot;??_);_(@_)">
                  <c:v>12.2893780035</c:v>
                </c:pt>
                <c:pt idx="1886" formatCode="_(&quot;$&quot;* #,##0.0_);_(&quot;$&quot;* \(#,##0.0\);_(&quot;$&quot;* &quot;-&quot;??_);_(@_)">
                  <c:v>14.862861541499999</c:v>
                </c:pt>
                <c:pt idx="1887" formatCode="_(&quot;$&quot;* #,##0.0_);_(&quot;$&quot;* \(#,##0.0\);_(&quot;$&quot;* &quot;-&quot;??_);_(@_)">
                  <c:v>16.047409550999998</c:v>
                </c:pt>
                <c:pt idx="1888" formatCode="_(&quot;$&quot;* #,##0.0_);_(&quot;$&quot;* \(#,##0.0\);_(&quot;$&quot;* &quot;-&quot;??_);_(@_)">
                  <c:v>14.199837001500001</c:v>
                </c:pt>
                <c:pt idx="1889" formatCode="_(&quot;$&quot;* #,##0.0_);_(&quot;$&quot;* \(#,##0.0\);_(&quot;$&quot;* &quot;-&quot;??_);_(@_)">
                  <c:v>16.955537583000002</c:v>
                </c:pt>
                <c:pt idx="1890" formatCode="_(&quot;$&quot;* #,##0.0_);_(&quot;$&quot;* \(#,##0.0\);_(&quot;$&quot;* &quot;-&quot;??_);_(@_)">
                  <c:v>13.235221925999998</c:v>
                </c:pt>
                <c:pt idx="1891" formatCode="_(&quot;$&quot;* #,##0.0_);_(&quot;$&quot;* \(#,##0.0\);_(&quot;$&quot;* &quot;-&quot;??_);_(@_)">
                  <c:v>15.067841498999998</c:v>
                </c:pt>
                <c:pt idx="1892" formatCode="_(&quot;$&quot;* #,##0.0_);_(&quot;$&quot;* \(#,##0.0\);_(&quot;$&quot;* &quot;-&quot;??_);_(@_)">
                  <c:v>15.857523122499996</c:v>
                </c:pt>
                <c:pt idx="1893" formatCode="_(&quot;$&quot;* #,##0.0_);_(&quot;$&quot;* \(#,##0.0\);_(&quot;$&quot;* &quot;-&quot;??_);_(@_)">
                  <c:v>14.156328961500002</c:v>
                </c:pt>
                <c:pt idx="1894" formatCode="_(&quot;$&quot;* #,##0.0_);_(&quot;$&quot;* \(#,##0.0\);_(&quot;$&quot;* &quot;-&quot;??_);_(@_)">
                  <c:v>16.956359814999995</c:v>
                </c:pt>
                <c:pt idx="1895" formatCode="_(&quot;$&quot;* #,##0.0_);_(&quot;$&quot;* \(#,##0.0\);_(&quot;$&quot;* &quot;-&quot;??_);_(@_)">
                  <c:v>13.5892093215</c:v>
                </c:pt>
                <c:pt idx="1896" formatCode="_(&quot;$&quot;* #,##0.0_);_(&quot;$&quot;* \(#,##0.0\);_(&quot;$&quot;* &quot;-&quot;??_);_(@_)">
                  <c:v>14.855058502</c:v>
                </c:pt>
                <c:pt idx="1897" formatCode="_(&quot;$&quot;* #,##0.0_);_(&quot;$&quot;* \(#,##0.0\);_(&quot;$&quot;* &quot;-&quot;??_);_(@_)">
                  <c:v>15.592381536</c:v>
                </c:pt>
                <c:pt idx="1898" formatCode="_(&quot;$&quot;* #,##0.0_);_(&quot;$&quot;* \(#,##0.0\);_(&quot;$&quot;* &quot;-&quot;??_);_(@_)">
                  <c:v>13.956053518000001</c:v>
                </c:pt>
                <c:pt idx="1899" formatCode="_(&quot;$&quot;* #,##0.0_);_(&quot;$&quot;* \(#,##0.0\);_(&quot;$&quot;* &quot;-&quot;??_);_(@_)">
                  <c:v>16.599079139810069</c:v>
                </c:pt>
                <c:pt idx="1900" formatCode="_(&quot;$&quot;* #,##0.0_);_(&quot;$&quot;* \(#,##0.0\);_(&quot;$&quot;* &quot;-&quot;??_);_(@_)">
                  <c:v>13.0232717355</c:v>
                </c:pt>
                <c:pt idx="1901" formatCode="_(&quot;$&quot;* #,##0.0_);_(&quot;$&quot;* \(#,##0.0\);_(&quot;$&quot;* &quot;-&quot;??_);_(@_)">
                  <c:v>15.542456141000001</c:v>
                </c:pt>
                <c:pt idx="1902" formatCode="_(&quot;$&quot;* #,##0.0_);_(&quot;$&quot;* \(#,##0.0\);_(&quot;$&quot;* &quot;-&quot;??_);_(@_)">
                  <c:v>16.437558460999998</c:v>
                </c:pt>
                <c:pt idx="1903" formatCode="_(&quot;$&quot;* #,##0.0_);_(&quot;$&quot;* \(#,##0.0\);_(&quot;$&quot;* &quot;-&quot;??_);_(@_)">
                  <c:v>14.344958868999997</c:v>
                </c:pt>
                <c:pt idx="1904" formatCode="_(&quot;$&quot;* #,##0.0_);_(&quot;$&quot;* \(#,##0.0\);_(&quot;$&quot;* &quot;-&quot;??_);_(@_)">
                  <c:v>17.251449155000003</c:v>
                </c:pt>
                <c:pt idx="1905" formatCode="_(&quot;$&quot;* #,##0.0_);_(&quot;$&quot;* \(#,##0.0\);_(&quot;$&quot;* &quot;-&quot;??_);_(@_)">
                  <c:v>13.35056426425</c:v>
                </c:pt>
                <c:pt idx="1906" formatCode="_(&quot;$&quot;* #,##0.0_);_(&quot;$&quot;* \(#,##0.0\);_(&quot;$&quot;* &quot;-&quot;??_);_(@_)">
                  <c:v>18.051715782325132</c:v>
                </c:pt>
                <c:pt idx="1907" formatCode="_(&quot;$&quot;* #,##0.0_);_(&quot;$&quot;* \(#,##0.0\);_(&quot;$&quot;* &quot;-&quot;??_);_(@_)">
                  <c:v>20.358433730312498</c:v>
                </c:pt>
                <c:pt idx="1908" formatCode="_(&quot;$&quot;* #,##0.0_);_(&quot;$&quot;* \(#,##0.0\);_(&quot;$&quot;* &quot;-&quot;??_);_(@_)">
                  <c:v>17.419291616497457</c:v>
                </c:pt>
                <c:pt idx="1909" formatCode="_(&quot;$&quot;* #,##0.0_);_(&quot;$&quot;* \(#,##0.0\);_(&quot;$&quot;* &quot;-&quot;??_);_(@_)">
                  <c:v>21.370069684394096</c:v>
                </c:pt>
                <c:pt idx="1910" formatCode="_(&quot;$&quot;* #,##0.0_);_(&quot;$&quot;* \(#,##0.0\);_(&quot;$&quot;* &quot;-&quot;??_);_(@_)">
                  <c:v>15.897713170625002</c:v>
                </c:pt>
                <c:pt idx="1911" formatCode="_(&quot;$&quot;* #,##0.0_);_(&quot;$&quot;* \(#,##0.0\);_(&quot;$&quot;* &quot;-&quot;??_);_(@_)">
                  <c:v>14.321632715499998</c:v>
                </c:pt>
                <c:pt idx="1912" formatCode="_(&quot;$&quot;* #,##0.0_);_(&quot;$&quot;* \(#,##0.0\);_(&quot;$&quot;* &quot;-&quot;??_);_(@_)">
                  <c:v>14.7199045195</c:v>
                </c:pt>
                <c:pt idx="1913" formatCode="_(&quot;$&quot;* #,##0.0_);_(&quot;$&quot;* \(#,##0.0\);_(&quot;$&quot;* &quot;-&quot;??_);_(@_)">
                  <c:v>13.226123839999998</c:v>
                </c:pt>
                <c:pt idx="1914" formatCode="_(&quot;$&quot;* #,##0.0_);_(&quot;$&quot;* \(#,##0.0\);_(&quot;$&quot;* &quot;-&quot;??_);_(@_)">
                  <c:v>15.901351080500001</c:v>
                </c:pt>
                <c:pt idx="1915" formatCode="_(&quot;$&quot;* #,##0.0_);_(&quot;$&quot;* \(#,##0.0\);_(&quot;$&quot;* &quot;-&quot;??_);_(@_)">
                  <c:v>12.658854395124999</c:v>
                </c:pt>
                <c:pt idx="1916" formatCode="_(&quot;$&quot;* #,##0.0_);_(&quot;$&quot;* \(#,##0.0\);_(&quot;$&quot;* &quot;-&quot;??_);_(@_)">
                  <c:v>14.674107403500003</c:v>
                </c:pt>
                <c:pt idx="1917" formatCode="_(&quot;$&quot;* #,##0.0_);_(&quot;$&quot;* \(#,##0.0\);_(&quot;$&quot;* &quot;-&quot;??_);_(@_)">
                  <c:v>15.432437169499996</c:v>
                </c:pt>
                <c:pt idx="1918" formatCode="_(&quot;$&quot;* #,##0.0_);_(&quot;$&quot;* \(#,##0.0\);_(&quot;$&quot;* &quot;-&quot;??_);_(@_)">
                  <c:v>13.8340396135</c:v>
                </c:pt>
                <c:pt idx="1919" formatCode="_(&quot;$&quot;* #,##0.0_);_(&quot;$&quot;* \(#,##0.0\);_(&quot;$&quot;* &quot;-&quot;??_);_(@_)">
                  <c:v>17.096313979902803</c:v>
                </c:pt>
                <c:pt idx="1920" formatCode="_(&quot;$&quot;* #,##0.0_);_(&quot;$&quot;* \(#,##0.0\);_(&quot;$&quot;* &quot;-&quot;??_);_(@_)">
                  <c:v>12.986319980499999</c:v>
                </c:pt>
                <c:pt idx="1921" formatCode="_(&quot;$&quot;* #,##0.0_);_(&quot;$&quot;* \(#,##0.0\);_(&quot;$&quot;* &quot;-&quot;??_);_(@_)">
                  <c:v>13.974810037999999</c:v>
                </c:pt>
                <c:pt idx="1922" formatCode="_(&quot;$&quot;* #,##0.0_);_(&quot;$&quot;* \(#,##0.0\);_(&quot;$&quot;* &quot;-&quot;??_);_(@_)">
                  <c:v>14.859952312499997</c:v>
                </c:pt>
                <c:pt idx="1923" formatCode="_(&quot;$&quot;* #,##0.0_);_(&quot;$&quot;* \(#,##0.0\);_(&quot;$&quot;* &quot;-&quot;??_);_(@_)">
                  <c:v>13.402420205249999</c:v>
                </c:pt>
                <c:pt idx="1924" formatCode="_(&quot;$&quot;* #,##0.0_);_(&quot;$&quot;* \(#,##0.0\);_(&quot;$&quot;* &quot;-&quot;??_);_(@_)">
                  <c:v>15.638838410999998</c:v>
                </c:pt>
                <c:pt idx="1925" formatCode="_(&quot;$&quot;* #,##0.0_);_(&quot;$&quot;* \(#,##0.0\);_(&quot;$&quot;* &quot;-&quot;??_);_(@_)">
                  <c:v>12.447005517999997</c:v>
                </c:pt>
                <c:pt idx="1926" formatCode="_(&quot;$&quot;* #,##0.0_);_(&quot;$&quot;* \(#,##0.0\);_(&quot;$&quot;* &quot;-&quot;??_);_(@_)">
                  <c:v>15.474487146499998</c:v>
                </c:pt>
                <c:pt idx="1927" formatCode="_(&quot;$&quot;* #,##0.0_);_(&quot;$&quot;* \(#,##0.0\);_(&quot;$&quot;* &quot;-&quot;??_);_(@_)">
                  <c:v>16.094678515999998</c:v>
                </c:pt>
                <c:pt idx="1928" formatCode="_(&quot;$&quot;* #,##0.0_);_(&quot;$&quot;* \(#,##0.0\);_(&quot;$&quot;* &quot;-&quot;??_);_(@_)">
                  <c:v>14.304630810499999</c:v>
                </c:pt>
                <c:pt idx="1929" formatCode="_(&quot;$&quot;* #,##0.0_);_(&quot;$&quot;* \(#,##0.0\);_(&quot;$&quot;* &quot;-&quot;??_);_(@_)">
                  <c:v>16.923088715836972</c:v>
                </c:pt>
                <c:pt idx="1930" formatCode="_(&quot;$&quot;* #,##0.0_);_(&quot;$&quot;* \(#,##0.0\);_(&quot;$&quot;* &quot;-&quot;??_);_(@_)">
                  <c:v>13.38180485775</c:v>
                </c:pt>
                <c:pt idx="1931" formatCode="_(&quot;$&quot;* #,##0.0_);_(&quot;$&quot;* \(#,##0.0\);_(&quot;$&quot;* &quot;-&quot;??_);_(@_)">
                  <c:v>14.933169079999999</c:v>
                </c:pt>
                <c:pt idx="1932" formatCode="_(&quot;$&quot;* #,##0.0_);_(&quot;$&quot;* \(#,##0.0\);_(&quot;$&quot;* &quot;-&quot;??_);_(@_)">
                  <c:v>15.747719134999997</c:v>
                </c:pt>
                <c:pt idx="1933" formatCode="_(&quot;$&quot;* #,##0.0_);_(&quot;$&quot;* \(#,##0.0\);_(&quot;$&quot;* &quot;-&quot;??_);_(@_)">
                  <c:v>13.7891660865</c:v>
                </c:pt>
                <c:pt idx="1934" formatCode="_(&quot;$&quot;* #,##0.0_);_(&quot;$&quot;* \(#,##0.0\);_(&quot;$&quot;* &quot;-&quot;??_);_(@_)">
                  <c:v>16.597918798999999</c:v>
                </c:pt>
                <c:pt idx="1935" formatCode="_(&quot;$&quot;* #,##0.0_);_(&quot;$&quot;* \(#,##0.0\);_(&quot;$&quot;* &quot;-&quot;??_);_(@_)">
                  <c:v>13.309998326000001</c:v>
                </c:pt>
                <c:pt idx="1936" formatCode="_(&quot;$&quot;* #,##0.0_);_(&quot;$&quot;* \(#,##0.0\);_(&quot;$&quot;* &quot;-&quot;??_);_(@_)">
                  <c:v>13.930040525500001</c:v>
                </c:pt>
                <c:pt idx="1937" formatCode="_(&quot;$&quot;* #,##0.0_);_(&quot;$&quot;* \(#,##0.0\);_(&quot;$&quot;* &quot;-&quot;??_);_(@_)">
                  <c:v>14.845700416</c:v>
                </c:pt>
                <c:pt idx="1938" formatCode="_(&quot;$&quot;* #,##0.0_);_(&quot;$&quot;* \(#,##0.0\);_(&quot;$&quot;* &quot;-&quot;??_);_(@_)">
                  <c:v>13.398893020750002</c:v>
                </c:pt>
                <c:pt idx="1939" formatCode="_(&quot;$&quot;* #,##0.0_);_(&quot;$&quot;* \(#,##0.0\);_(&quot;$&quot;* &quot;-&quot;??_);_(@_)">
                  <c:v>15.511903995999997</c:v>
                </c:pt>
                <c:pt idx="1940" formatCode="_(&quot;$&quot;* #,##0.0_);_(&quot;$&quot;* \(#,##0.0\);_(&quot;$&quot;* &quot;-&quot;??_);_(@_)">
                  <c:v>12.769593831750001</c:v>
                </c:pt>
                <c:pt idx="1941" formatCode="_(&quot;$&quot;* #,##0.0_);_(&quot;$&quot;* \(#,##0.0\);_(&quot;$&quot;* &quot;-&quot;??_);_(@_)">
                  <c:v>13.668220486499999</c:v>
                </c:pt>
                <c:pt idx="1942" formatCode="_(&quot;$&quot;* #,##0.0_);_(&quot;$&quot;* \(#,##0.0\);_(&quot;$&quot;* &quot;-&quot;??_);_(@_)">
                  <c:v>14.988468340500003</c:v>
                </c:pt>
                <c:pt idx="1943" formatCode="_(&quot;$&quot;* #,##0.0_);_(&quot;$&quot;* \(#,##0.0\);_(&quot;$&quot;* &quot;-&quot;??_);_(@_)">
                  <c:v>13.185945223749998</c:v>
                </c:pt>
                <c:pt idx="1944" formatCode="_(&quot;$&quot;* #,##0.0_);_(&quot;$&quot;* \(#,##0.0\);_(&quot;$&quot;* &quot;-&quot;??_);_(@_)">
                  <c:v>15.743752380000002</c:v>
                </c:pt>
                <c:pt idx="1945" formatCode="_(&quot;$&quot;* #,##0.0_);_(&quot;$&quot;* \(#,##0.0\);_(&quot;$&quot;* &quot;-&quot;??_);_(@_)">
                  <c:v>12.255550844500002</c:v>
                </c:pt>
                <c:pt idx="1946" formatCode="_(&quot;$&quot;* #,##0.0_);_(&quot;$&quot;* \(#,##0.0\);_(&quot;$&quot;* &quot;-&quot;??_);_(@_)">
                  <c:v>14.390165859500001</c:v>
                </c:pt>
                <c:pt idx="1947" formatCode="_(&quot;$&quot;* #,##0.0_);_(&quot;$&quot;* \(#,##0.0\);_(&quot;$&quot;* &quot;-&quot;??_);_(@_)">
                  <c:v>15.254483190499998</c:v>
                </c:pt>
                <c:pt idx="1948" formatCode="_(&quot;$&quot;* #,##0.0_);_(&quot;$&quot;* \(#,##0.0\);_(&quot;$&quot;* &quot;-&quot;??_);_(@_)">
                  <c:v>13.920012001</c:v>
                </c:pt>
                <c:pt idx="1949" formatCode="_(&quot;$&quot;* #,##0.0_);_(&quot;$&quot;* \(#,##0.0\);_(&quot;$&quot;* &quot;-&quot;??_);_(@_)">
                  <c:v>16.509863226999997</c:v>
                </c:pt>
                <c:pt idx="1950" formatCode="_(&quot;$&quot;* #,##0.0_);_(&quot;$&quot;* \(#,##0.0\);_(&quot;$&quot;* &quot;-&quot;??_);_(@_)">
                  <c:v>12.802347243</c:v>
                </c:pt>
                <c:pt idx="1951" formatCode="_(&quot;$&quot;* #,##0.0_);_(&quot;$&quot;* \(#,##0.0\);_(&quot;$&quot;* &quot;-&quot;??_);_(@_)">
                  <c:v>15.100752401499999</c:v>
                </c:pt>
                <c:pt idx="1952" formatCode="_(&quot;$&quot;* #,##0.0_);_(&quot;$&quot;* \(#,##0.0\);_(&quot;$&quot;* &quot;-&quot;??_);_(@_)">
                  <c:v>15.819181187</c:v>
                </c:pt>
                <c:pt idx="1953" formatCode="_(&quot;$&quot;* #,##0.0_);_(&quot;$&quot;* \(#,##0.0\);_(&quot;$&quot;* &quot;-&quot;??_);_(@_)">
                  <c:v>13.9484711355</c:v>
                </c:pt>
                <c:pt idx="1954" formatCode="_(&quot;$&quot;* #,##0.0_);_(&quot;$&quot;* \(#,##0.0\);_(&quot;$&quot;* &quot;-&quot;??_);_(@_)">
                  <c:v>16.732667869870646</c:v>
                </c:pt>
                <c:pt idx="1955" formatCode="_(&quot;$&quot;* #,##0.0_);_(&quot;$&quot;* \(#,##0.0\);_(&quot;$&quot;* &quot;-&quot;??_);_(@_)">
                  <c:v>12.985173902</c:v>
                </c:pt>
                <c:pt idx="1956" formatCode="_(&quot;$&quot;* #,##0.0_);_(&quot;$&quot;* \(#,##0.0\);_(&quot;$&quot;* &quot;-&quot;??_);_(@_)">
                  <c:v>16.87276086319271</c:v>
                </c:pt>
                <c:pt idx="1957" formatCode="_(&quot;$&quot;* #,##0.0_);_(&quot;$&quot;* \(#,##0.0\);_(&quot;$&quot;* &quot;-&quot;??_);_(@_)">
                  <c:v>18.510783767729006</c:v>
                </c:pt>
                <c:pt idx="1958" formatCode="_(&quot;$&quot;* #,##0.0_);_(&quot;$&quot;* \(#,##0.0\);_(&quot;$&quot;* &quot;-&quot;??_);_(@_)">
                  <c:v>15.781527737665749</c:v>
                </c:pt>
                <c:pt idx="1959" formatCode="_(&quot;$&quot;* #,##0.0_);_(&quot;$&quot;* \(#,##0.0\);_(&quot;$&quot;* &quot;-&quot;??_);_(@_)">
                  <c:v>20.143023654652346</c:v>
                </c:pt>
                <c:pt idx="1960" formatCode="_(&quot;$&quot;* #,##0.0_);_(&quot;$&quot;* \(#,##0.0\);_(&quot;$&quot;* &quot;-&quot;??_);_(@_)">
                  <c:v>14.279692556999997</c:v>
                </c:pt>
                <c:pt idx="1961" formatCode="_(&quot;$&quot;* #,##0.0_);_(&quot;$&quot;* \(#,##0.0\);_(&quot;$&quot;* &quot;-&quot;??_);_(@_)">
                  <c:v>15.237026932999999</c:v>
                </c:pt>
                <c:pt idx="1962" formatCode="_(&quot;$&quot;* #,##0.0_);_(&quot;$&quot;* \(#,##0.0\);_(&quot;$&quot;* &quot;-&quot;??_);_(@_)">
                  <c:v>16.361976837412559</c:v>
                </c:pt>
                <c:pt idx="1963" formatCode="_(&quot;$&quot;* #,##0.0_);_(&quot;$&quot;* \(#,##0.0\);_(&quot;$&quot;* &quot;-&quot;??_);_(@_)">
                  <c:v>14.308147471</c:v>
                </c:pt>
                <c:pt idx="1964" formatCode="_(&quot;$&quot;* #,##0.0_);_(&quot;$&quot;* \(#,##0.0\);_(&quot;$&quot;* &quot;-&quot;??_);_(@_)">
                  <c:v>17.98674782324127</c:v>
                </c:pt>
                <c:pt idx="1965" formatCode="_(&quot;$&quot;* #,##0.0_);_(&quot;$&quot;* \(#,##0.0\);_(&quot;$&quot;* &quot;-&quot;??_);_(@_)">
                  <c:v>13.356037600000001</c:v>
                </c:pt>
                <c:pt idx="1966" formatCode="_(&quot;$&quot;* #,##0.0_);_(&quot;$&quot;* \(#,##0.0\);_(&quot;$&quot;* &quot;-&quot;??_);_(@_)">
                  <c:v>14.864168532500001</c:v>
                </c:pt>
                <c:pt idx="1967" formatCode="_(&quot;$&quot;* #,##0.0_);_(&quot;$&quot;* \(#,##0.0\);_(&quot;$&quot;* &quot;-&quot;??_);_(@_)">
                  <c:v>15.417911007000001</c:v>
                </c:pt>
                <c:pt idx="1968" formatCode="_(&quot;$&quot;* #,##0.0_);_(&quot;$&quot;* \(#,##0.0\);_(&quot;$&quot;* &quot;-&quot;??_);_(@_)">
                  <c:v>14.070002360999998</c:v>
                </c:pt>
                <c:pt idx="1969" formatCode="_(&quot;$&quot;* #,##0.0_);_(&quot;$&quot;* \(#,##0.0\);_(&quot;$&quot;* &quot;-&quot;??_);_(@_)">
                  <c:v>16.464452120999997</c:v>
                </c:pt>
                <c:pt idx="1970" formatCode="_(&quot;$&quot;* #,##0.0_);_(&quot;$&quot;* \(#,##0.0\);_(&quot;$&quot;* &quot;-&quot;??_);_(@_)">
                  <c:v>13.242996327249999</c:v>
                </c:pt>
                <c:pt idx="1971" formatCode="_(&quot;$&quot;* #,##0.0_);_(&quot;$&quot;* \(#,##0.0\);_(&quot;$&quot;* &quot;-&quot;??_);_(@_)">
                  <c:v>14.229826645499999</c:v>
                </c:pt>
                <c:pt idx="1972" formatCode="_(&quot;$&quot;* #,##0.0_);_(&quot;$&quot;* \(#,##0.0\);_(&quot;$&quot;* &quot;-&quot;??_);_(@_)">
                  <c:v>14.879352311</c:v>
                </c:pt>
                <c:pt idx="1973" formatCode="_(&quot;$&quot;* #,##0.0_);_(&quot;$&quot;* \(#,##0.0\);_(&quot;$&quot;* &quot;-&quot;??_);_(@_)">
                  <c:v>13.346494526000001</c:v>
                </c:pt>
                <c:pt idx="1974" formatCode="_(&quot;$&quot;* #,##0.0_);_(&quot;$&quot;* \(#,##0.0\);_(&quot;$&quot;* &quot;-&quot;??_);_(@_)">
                  <c:v>15.961576459307331</c:v>
                </c:pt>
                <c:pt idx="1975" formatCode="_(&quot;$&quot;* #,##0.0_);_(&quot;$&quot;* \(#,##0.0\);_(&quot;$&quot;* &quot;-&quot;??_);_(@_)">
                  <c:v>12.796998786</c:v>
                </c:pt>
                <c:pt idx="1976" formatCode="_(&quot;$&quot;* #,##0.0_);_(&quot;$&quot;* \(#,##0.0\);_(&quot;$&quot;* &quot;-&quot;??_);_(@_)">
                  <c:v>15.848046286000001</c:v>
                </c:pt>
                <c:pt idx="1977" formatCode="_(&quot;$&quot;* #,##0.0_);_(&quot;$&quot;* \(#,##0.0\);_(&quot;$&quot;* &quot;-&quot;??_);_(@_)">
                  <c:v>16.837694660999997</c:v>
                </c:pt>
                <c:pt idx="1978" formatCode="_(&quot;$&quot;* #,##0.0_);_(&quot;$&quot;* \(#,##0.0\);_(&quot;$&quot;* &quot;-&quot;??_);_(@_)">
                  <c:v>14.854654873499999</c:v>
                </c:pt>
                <c:pt idx="1979" formatCode="_(&quot;$&quot;* #,##0.0_);_(&quot;$&quot;* \(#,##0.0\);_(&quot;$&quot;* &quot;-&quot;??_);_(@_)">
                  <c:v>18.146136784000007</c:v>
                </c:pt>
                <c:pt idx="1980" formatCode="_(&quot;$&quot;* #,##0.0_);_(&quot;$&quot;* \(#,##0.0\);_(&quot;$&quot;* &quot;-&quot;??_);_(@_)">
                  <c:v>14.151777093500002</c:v>
                </c:pt>
                <c:pt idx="1981" formatCode="_(&quot;$&quot;* #,##0.0_);_(&quot;$&quot;* \(#,##0.0\);_(&quot;$&quot;* &quot;-&quot;??_);_(@_)">
                  <c:v>14.436938447500001</c:v>
                </c:pt>
                <c:pt idx="1982" formatCode="_(&quot;$&quot;* #,##0.0_);_(&quot;$&quot;* \(#,##0.0\);_(&quot;$&quot;* &quot;-&quot;??_);_(@_)">
                  <c:v>15.035924132999998</c:v>
                </c:pt>
                <c:pt idx="1983" formatCode="_(&quot;$&quot;* #,##0.0_);_(&quot;$&quot;* \(#,##0.0\);_(&quot;$&quot;* &quot;-&quot;??_);_(@_)">
                  <c:v>13.576469706499998</c:v>
                </c:pt>
                <c:pt idx="1984" formatCode="_(&quot;$&quot;* #,##0.0_);_(&quot;$&quot;* \(#,##0.0\);_(&quot;$&quot;* &quot;-&quot;??_);_(@_)">
                  <c:v>16.036317726500002</c:v>
                </c:pt>
                <c:pt idx="1985" formatCode="_(&quot;$&quot;* #,##0.0_);_(&quot;$&quot;* \(#,##0.0\);_(&quot;$&quot;* &quot;-&quot;??_);_(@_)">
                  <c:v>12.765503312249999</c:v>
                </c:pt>
                <c:pt idx="1986" formatCode="_(&quot;$&quot;* #,##0.0_);_(&quot;$&quot;* \(#,##0.0\);_(&quot;$&quot;* &quot;-&quot;??_);_(@_)">
                  <c:v>15.387523358000005</c:v>
                </c:pt>
                <c:pt idx="1987" formatCode="_(&quot;$&quot;* #,##0.0_);_(&quot;$&quot;* \(#,##0.0\);_(&quot;$&quot;* &quot;-&quot;??_);_(@_)">
                  <c:v>16.135153781</c:v>
                </c:pt>
                <c:pt idx="1988" formatCode="_(&quot;$&quot;* #,##0.0_);_(&quot;$&quot;* \(#,##0.0\);_(&quot;$&quot;* &quot;-&quot;??_);_(@_)">
                  <c:v>14.4355149075</c:v>
                </c:pt>
                <c:pt idx="1989" formatCode="_(&quot;$&quot;* #,##0.0_);_(&quot;$&quot;* \(#,##0.0\);_(&quot;$&quot;* &quot;-&quot;??_);_(@_)">
                  <c:v>17.048250237999998</c:v>
                </c:pt>
                <c:pt idx="1990" formatCode="_(&quot;$&quot;* #,##0.0_);_(&quot;$&quot;* \(#,##0.0\);_(&quot;$&quot;* &quot;-&quot;??_);_(@_)">
                  <c:v>13.551416169500001</c:v>
                </c:pt>
                <c:pt idx="1991" formatCode="_(&quot;$&quot;* #,##0.0_);_(&quot;$&quot;* \(#,##0.0\);_(&quot;$&quot;* &quot;-&quot;??_);_(@_)">
                  <c:v>14.565205800493166</c:v>
                </c:pt>
                <c:pt idx="1992" formatCode="_(&quot;$&quot;* #,##0.0_);_(&quot;$&quot;* \(#,##0.0\);_(&quot;$&quot;* &quot;-&quot;??_);_(@_)">
                  <c:v>15.743684946000002</c:v>
                </c:pt>
                <c:pt idx="1993" formatCode="_(&quot;$&quot;* #,##0.0_);_(&quot;$&quot;* \(#,##0.0\);_(&quot;$&quot;* &quot;-&quot;??_);_(@_)">
                  <c:v>13.8190063885</c:v>
                </c:pt>
                <c:pt idx="1994" formatCode="_(&quot;$&quot;* #,##0.0_);_(&quot;$&quot;* \(#,##0.0\);_(&quot;$&quot;* &quot;-&quot;??_);_(@_)">
                  <c:v>16.909196791425721</c:v>
                </c:pt>
                <c:pt idx="1995" formatCode="_(&quot;$&quot;* #,##0.0_);_(&quot;$&quot;* \(#,##0.0\);_(&quot;$&quot;* &quot;-&quot;??_);_(@_)">
                  <c:v>12.892922582999997</c:v>
                </c:pt>
                <c:pt idx="1996" formatCode="_(&quot;$&quot;* #,##0.0_);_(&quot;$&quot;* \(#,##0.0\);_(&quot;$&quot;* &quot;-&quot;??_);_(@_)">
                  <c:v>14.665407087</c:v>
                </c:pt>
                <c:pt idx="1997" formatCode="_(&quot;$&quot;* #,##0.0_);_(&quot;$&quot;* \(#,##0.0\);_(&quot;$&quot;* &quot;-&quot;??_);_(@_)">
                  <c:v>15.327268171000002</c:v>
                </c:pt>
                <c:pt idx="1998" formatCode="_(&quot;$&quot;* #,##0.0_);_(&quot;$&quot;* \(#,##0.0\);_(&quot;$&quot;* &quot;-&quot;??_);_(@_)">
                  <c:v>13.725799635000001</c:v>
                </c:pt>
                <c:pt idx="1999" formatCode="_(&quot;$&quot;* #,##0.0_);_(&quot;$&quot;* \(#,##0.0\);_(&quot;$&quot;* &quot;-&quot;??_);_(@_)">
                  <c:v>16.463903232718565</c:v>
                </c:pt>
                <c:pt idx="2000" formatCode="_(&quot;$&quot;* #,##0.0_);_(&quot;$&quot;* \(#,##0.0\);_(&quot;$&quot;* &quot;-&quot;??_);_(@_)">
                  <c:v>12.865318073000001</c:v>
                </c:pt>
                <c:pt idx="2001" formatCode="_(&quot;$&quot;* #,##0.0_);_(&quot;$&quot;* \(#,##0.0\);_(&quot;$&quot;* &quot;-&quot;??_);_(@_)">
                  <c:v>15.767449327853665</c:v>
                </c:pt>
                <c:pt idx="2002" formatCode="_(&quot;$&quot;* #,##0.0_);_(&quot;$&quot;* \(#,##0.0\);_(&quot;$&quot;* &quot;-&quot;??_);_(@_)">
                  <c:v>17.422620079749997</c:v>
                </c:pt>
                <c:pt idx="2003" formatCode="_(&quot;$&quot;* #,##0.0_);_(&quot;$&quot;* \(#,##0.0\);_(&quot;$&quot;* &quot;-&quot;??_);_(@_)">
                  <c:v>14.550702639872153</c:v>
                </c:pt>
                <c:pt idx="2004" formatCode="_(&quot;$&quot;* #,##0.0_);_(&quot;$&quot;* \(#,##0.0\);_(&quot;$&quot;* &quot;-&quot;??_);_(@_)">
                  <c:v>18.141916581539057</c:v>
                </c:pt>
                <c:pt idx="2005" formatCode="_(&quot;$&quot;* #,##0.0_);_(&quot;$&quot;* \(#,##0.0\);_(&quot;$&quot;* &quot;-&quot;??_);_(@_)">
                  <c:v>13.437467460000001</c:v>
                </c:pt>
                <c:pt idx="2006" formatCode="_(&quot;$&quot;* #,##0.0_);_(&quot;$&quot;* \(#,##0.0\);_(&quot;$&quot;* &quot;-&quot;??_);_(@_)">
                  <c:v>14.177376551999998</c:v>
                </c:pt>
                <c:pt idx="2007" formatCode="_(&quot;$&quot;* #,##0.0_);_(&quot;$&quot;* \(#,##0.0\);_(&quot;$&quot;* &quot;-&quot;??_);_(@_)">
                  <c:v>15.287114689500001</c:v>
                </c:pt>
                <c:pt idx="2008" formatCode="_(&quot;$&quot;* #,##0.0_);_(&quot;$&quot;* \(#,##0.0\);_(&quot;$&quot;* &quot;-&quot;??_);_(@_)">
                  <c:v>13.613904334750003</c:v>
                </c:pt>
                <c:pt idx="2009" formatCode="_(&quot;$&quot;* #,##0.0_);_(&quot;$&quot;* \(#,##0.0\);_(&quot;$&quot;* &quot;-&quot;??_);_(@_)">
                  <c:v>15.843116191995158</c:v>
                </c:pt>
                <c:pt idx="2010" formatCode="_(&quot;$&quot;* #,##0.0_);_(&quot;$&quot;* \(#,##0.0\);_(&quot;$&quot;* &quot;-&quot;??_);_(@_)">
                  <c:v>12.675500325249997</c:v>
                </c:pt>
                <c:pt idx="2011" formatCode="_(&quot;$&quot;* #,##0.0_);_(&quot;$&quot;* \(#,##0.0\);_(&quot;$&quot;* &quot;-&quot;??_);_(@_)">
                  <c:v>14.273362818499999</c:v>
                </c:pt>
                <c:pt idx="2012" formatCode="_(&quot;$&quot;* #,##0.0_);_(&quot;$&quot;* \(#,##0.0\);_(&quot;$&quot;* &quot;-&quot;??_);_(@_)">
                  <c:v>15.280579351000002</c:v>
                </c:pt>
                <c:pt idx="2013" formatCode="_(&quot;$&quot;* #,##0.0_);_(&quot;$&quot;* \(#,##0.0\);_(&quot;$&quot;* &quot;-&quot;??_);_(@_)">
                  <c:v>13.381743515500002</c:v>
                </c:pt>
                <c:pt idx="2014" formatCode="_(&quot;$&quot;* #,##0.0_);_(&quot;$&quot;* \(#,##0.0\);_(&quot;$&quot;* &quot;-&quot;??_);_(@_)">
                  <c:v>16.672403512999999</c:v>
                </c:pt>
                <c:pt idx="2015" formatCode="_(&quot;$&quot;* #,##0.0_);_(&quot;$&quot;* \(#,##0.0\);_(&quot;$&quot;* &quot;-&quot;??_);_(@_)">
                  <c:v>12.637578552999999</c:v>
                </c:pt>
                <c:pt idx="2016" formatCode="_(&quot;$&quot;* #,##0.0_);_(&quot;$&quot;* \(#,##0.0\);_(&quot;$&quot;* &quot;-&quot;??_);_(@_)">
                  <c:v>14.918872543000003</c:v>
                </c:pt>
                <c:pt idx="2017" formatCode="_(&quot;$&quot;* #,##0.0_);_(&quot;$&quot;* \(#,##0.0\);_(&quot;$&quot;* &quot;-&quot;??_);_(@_)">
                  <c:v>16.117909029000003</c:v>
                </c:pt>
                <c:pt idx="2018" formatCode="_(&quot;$&quot;* #,##0.0_);_(&quot;$&quot;* \(#,##0.0\);_(&quot;$&quot;* &quot;-&quot;??_);_(@_)">
                  <c:v>13.886419748</c:v>
                </c:pt>
                <c:pt idx="2019" formatCode="_(&quot;$&quot;* #,##0.0_);_(&quot;$&quot;* \(#,##0.0\);_(&quot;$&quot;* &quot;-&quot;??_);_(@_)">
                  <c:v>17.0567568532324</c:v>
                </c:pt>
                <c:pt idx="2020" formatCode="_(&quot;$&quot;* #,##0.0_);_(&quot;$&quot;* \(#,##0.0\);_(&quot;$&quot;* &quot;-&quot;??_);_(@_)">
                  <c:v>12.971492285750003</c:v>
                </c:pt>
                <c:pt idx="2021" formatCode="_(&quot;$&quot;* #,##0.0_);_(&quot;$&quot;* \(#,##0.0\);_(&quot;$&quot;* &quot;-&quot;??_);_(@_)">
                  <c:v>17.12604526891614</c:v>
                </c:pt>
                <c:pt idx="2022" formatCode="_(&quot;$&quot;* #,##0.0_);_(&quot;$&quot;* \(#,##0.0\);_(&quot;$&quot;* &quot;-&quot;??_);_(@_)">
                  <c:v>18.98536117375</c:v>
                </c:pt>
                <c:pt idx="2023" formatCode="_(&quot;$&quot;* #,##0.0_);_(&quot;$&quot;* \(#,##0.0\);_(&quot;$&quot;* &quot;-&quot;??_);_(@_)">
                  <c:v>16.542186130249998</c:v>
                </c:pt>
                <c:pt idx="2024" formatCode="_(&quot;$&quot;* #,##0.0_);_(&quot;$&quot;* \(#,##0.0\);_(&quot;$&quot;* &quot;-&quot;??_);_(@_)">
                  <c:v>20.840977620692247</c:v>
                </c:pt>
                <c:pt idx="2025" formatCode="_(&quot;$&quot;* #,##0.0_);_(&quot;$&quot;* \(#,##0.0\);_(&quot;$&quot;* &quot;-&quot;??_);_(@_)">
                  <c:v>13.999829953747618</c:v>
                </c:pt>
                <c:pt idx="2026" formatCode="_(&quot;$&quot;* #,##0.0_);_(&quot;$&quot;* \(#,##0.0\);_(&quot;$&quot;* &quot;-&quot;??_);_(@_)">
                  <c:v>14.434460819362306</c:v>
                </c:pt>
                <c:pt idx="2027" formatCode="_(&quot;$&quot;* #,##0.0_);_(&quot;$&quot;* \(#,##0.0\);_(&quot;$&quot;* &quot;-&quot;??_);_(@_)">
                  <c:v>15.458149762143409</c:v>
                </c:pt>
                <c:pt idx="2028" formatCode="_(&quot;$&quot;* #,##0.0_);_(&quot;$&quot;* \(#,##0.0\);_(&quot;$&quot;* &quot;-&quot;??_);_(@_)">
                  <c:v>13.588725247499999</c:v>
                </c:pt>
                <c:pt idx="2029" formatCode="_(&quot;$&quot;* #,##0.0_);_(&quot;$&quot;* \(#,##0.0\);_(&quot;$&quot;* &quot;-&quot;??_);_(@_)">
                  <c:v>16.091228800196003</c:v>
                </c:pt>
                <c:pt idx="2030" formatCode="_(&quot;$&quot;* #,##0.0_);_(&quot;$&quot;* \(#,##0.0\);_(&quot;$&quot;* &quot;-&quot;??_);_(@_)">
                  <c:v>12.699881054999999</c:v>
                </c:pt>
                <c:pt idx="2031" formatCode="_(&quot;$&quot;* #,##0.0_);_(&quot;$&quot;* \(#,##0.0\);_(&quot;$&quot;* &quot;-&quot;??_);_(@_)">
                  <c:v>14.461958626000001</c:v>
                </c:pt>
                <c:pt idx="2032" formatCode="_(&quot;$&quot;* #,##0.0_);_(&quot;$&quot;* \(#,##0.0\);_(&quot;$&quot;* &quot;-&quot;??_);_(@_)">
                  <c:v>15.642976004499999</c:v>
                </c:pt>
                <c:pt idx="2033" formatCode="_(&quot;$&quot;* #,##0.0_);_(&quot;$&quot;* \(#,##0.0\);_(&quot;$&quot;* &quot;-&quot;??_);_(@_)">
                  <c:v>13.68862355375</c:v>
                </c:pt>
                <c:pt idx="2034" formatCode="_(&quot;$&quot;* #,##0.0_);_(&quot;$&quot;* \(#,##0.0\);_(&quot;$&quot;* &quot;-&quot;??_);_(@_)">
                  <c:v>16.602707579999997</c:v>
                </c:pt>
                <c:pt idx="2035" formatCode="_(&quot;$&quot;* #,##0.0_);_(&quot;$&quot;* \(#,##0.0\);_(&quot;$&quot;* &quot;-&quot;??_);_(@_)">
                  <c:v>13.057024855</c:v>
                </c:pt>
                <c:pt idx="2036" formatCode="_(&quot;$&quot;* #,##0.0_);_(&quot;$&quot;* \(#,##0.0\);_(&quot;$&quot;* &quot;-&quot;??_);_(@_)">
                  <c:v>13.467862500749998</c:v>
                </c:pt>
                <c:pt idx="2037" formatCode="_(&quot;$&quot;* #,##0.0_);_(&quot;$&quot;* \(#,##0.0\);_(&quot;$&quot;* &quot;-&quot;??_);_(@_)">
                  <c:v>14.488073358999998</c:v>
                </c:pt>
                <c:pt idx="2038" formatCode="_(&quot;$&quot;* #,##0.0_);_(&quot;$&quot;* \(#,##0.0\);_(&quot;$&quot;* &quot;-&quot;??_);_(@_)">
                  <c:v>12.896950948375</c:v>
                </c:pt>
                <c:pt idx="2039" formatCode="_(&quot;$&quot;* #,##0.0_);_(&quot;$&quot;* \(#,##0.0\);_(&quot;$&quot;* &quot;-&quot;??_);_(@_)">
                  <c:v>15.131753171999998</c:v>
                </c:pt>
                <c:pt idx="2040" formatCode="_(&quot;$&quot;* #,##0.0_);_(&quot;$&quot;* \(#,##0.0\);_(&quot;$&quot;* &quot;-&quot;??_);_(@_)">
                  <c:v>11.978480487875</c:v>
                </c:pt>
                <c:pt idx="2041" formatCode="_(&quot;$&quot;* #,##0.0_);_(&quot;$&quot;* \(#,##0.0\);_(&quot;$&quot;* &quot;-&quot;??_);_(@_)">
                  <c:v>14.321219601249997</c:v>
                </c:pt>
                <c:pt idx="2042" formatCode="_(&quot;$&quot;* #,##0.0_);_(&quot;$&quot;* \(#,##0.0\);_(&quot;$&quot;* &quot;-&quot;??_);_(@_)">
                  <c:v>15.1455230295</c:v>
                </c:pt>
                <c:pt idx="2043" formatCode="_(&quot;$&quot;* #,##0.0_);_(&quot;$&quot;* \(#,##0.0\);_(&quot;$&quot;* &quot;-&quot;??_);_(@_)">
                  <c:v>13.360531352500001</c:v>
                </c:pt>
                <c:pt idx="2044" formatCode="_(&quot;$&quot;* #,##0.0_);_(&quot;$&quot;* \(#,##0.0\);_(&quot;$&quot;* &quot;-&quot;??_);_(@_)">
                  <c:v>15.981812610402057</c:v>
                </c:pt>
                <c:pt idx="2045" formatCode="_(&quot;$&quot;* #,##0.0_);_(&quot;$&quot;* \(#,##0.0\);_(&quot;$&quot;* &quot;-&quot;??_);_(@_)">
                  <c:v>12.368228959250002</c:v>
                </c:pt>
                <c:pt idx="2046" formatCode="_(&quot;$&quot;* #,##0.0_);_(&quot;$&quot;* \(#,##0.0\);_(&quot;$&quot;* &quot;-&quot;??_);_(@_)">
                  <c:v>14.463910372999997</c:v>
                </c:pt>
                <c:pt idx="2047" formatCode="_(&quot;$&quot;* #,##0.0_);_(&quot;$&quot;* \(#,##0.0\);_(&quot;$&quot;* &quot;-&quot;??_);_(@_)">
                  <c:v>15.094022251750001</c:v>
                </c:pt>
                <c:pt idx="2048" formatCode="_(&quot;$&quot;* #,##0.0_);_(&quot;$&quot;* \(#,##0.0\);_(&quot;$&quot;* &quot;-&quot;??_);_(@_)">
                  <c:v>13.889262911624998</c:v>
                </c:pt>
                <c:pt idx="2049" formatCode="_(&quot;$&quot;* #,##0.0_);_(&quot;$&quot;* \(#,##0.0\);_(&quot;$&quot;* &quot;-&quot;??_);_(@_)">
                  <c:v>16.183939482000003</c:v>
                </c:pt>
                <c:pt idx="2050" formatCode="_(&quot;$&quot;* #,##0.0_);_(&quot;$&quot;* \(#,##0.0\);_(&quot;$&quot;* &quot;-&quot;??_);_(@_)">
                  <c:v>13.019490480499998</c:v>
                </c:pt>
                <c:pt idx="2051" formatCode="_(&quot;$&quot;* #,##0.0_);_(&quot;$&quot;* \(#,##0.0\);_(&quot;$&quot;* &quot;-&quot;??_);_(@_)">
                  <c:v>14.251222423</c:v>
                </c:pt>
                <c:pt idx="2052" formatCode="_(&quot;$&quot;* #,##0.0_);_(&quot;$&quot;* \(#,##0.0\);_(&quot;$&quot;* &quot;-&quot;??_);_(@_)">
                  <c:v>14.972738967081229</c:v>
                </c:pt>
                <c:pt idx="2053" formatCode="_(&quot;$&quot;* #,##0.0_);_(&quot;$&quot;* \(#,##0.0\);_(&quot;$&quot;* &quot;-&quot;??_);_(@_)">
                  <c:v>13.435356724000002</c:v>
                </c:pt>
                <c:pt idx="2054" formatCode="_(&quot;$&quot;* #,##0.0_);_(&quot;$&quot;* \(#,##0.0\);_(&quot;$&quot;* &quot;-&quot;??_);_(@_)">
                  <c:v>16.004467866327701</c:v>
                </c:pt>
                <c:pt idx="2055" formatCode="_(&quot;$&quot;* #,##0.0_);_(&quot;$&quot;* \(#,##0.0\);_(&quot;$&quot;* &quot;-&quot;??_);_(@_)">
                  <c:v>12.768048641249997</c:v>
                </c:pt>
                <c:pt idx="2056" formatCode="_(&quot;$&quot;* #,##0.0_);_(&quot;$&quot;* \(#,##0.0\);_(&quot;$&quot;* &quot;-&quot;??_);_(@_)">
                  <c:v>13.875643492499998</c:v>
                </c:pt>
                <c:pt idx="2057" formatCode="_(&quot;$&quot;* #,##0.0_);_(&quot;$&quot;* \(#,##0.0\);_(&quot;$&quot;* &quot;-&quot;??_);_(@_)">
                  <c:v>14.790471483499998</c:v>
                </c:pt>
                <c:pt idx="2058" formatCode="_(&quot;$&quot;* #,##0.0_);_(&quot;$&quot;* \(#,##0.0\);_(&quot;$&quot;* &quot;-&quot;??_);_(@_)">
                  <c:v>12.950247959999999</c:v>
                </c:pt>
                <c:pt idx="2059" formatCode="_(&quot;$&quot;* #,##0.0_);_(&quot;$&quot;* \(#,##0.0\);_(&quot;$&quot;* &quot;-&quot;??_);_(@_)">
                  <c:v>15.523546756</c:v>
                </c:pt>
                <c:pt idx="2060" formatCode="_(&quot;$&quot;* #,##0.0_);_(&quot;$&quot;* \(#,##0.0\);_(&quot;$&quot;* &quot;-&quot;??_);_(@_)">
                  <c:v>12.2939744649375</c:v>
                </c:pt>
                <c:pt idx="2061" formatCode="_(&quot;$&quot;* #,##0.0_);_(&quot;$&quot;* \(#,##0.0\);_(&quot;$&quot;* &quot;-&quot;??_);_(@_)">
                  <c:v>14.172225796749997</c:v>
                </c:pt>
                <c:pt idx="2062" formatCode="_(&quot;$&quot;* #,##0.0_);_(&quot;$&quot;* \(#,##0.0\);_(&quot;$&quot;* &quot;-&quot;??_);_(@_)">
                  <c:v>15.036701542249997</c:v>
                </c:pt>
                <c:pt idx="2063" formatCode="_(&quot;$&quot;* #,##0.0_);_(&quot;$&quot;* \(#,##0.0\);_(&quot;$&quot;* &quot;-&quot;??_);_(@_)">
                  <c:v>13.223534491124997</c:v>
                </c:pt>
                <c:pt idx="2064" formatCode="_(&quot;$&quot;* #,##0.0_);_(&quot;$&quot;* \(#,##0.0\);_(&quot;$&quot;* &quot;-&quot;??_);_(@_)">
                  <c:v>15.726170886000002</c:v>
                </c:pt>
                <c:pt idx="2065" formatCode="_(&quot;$&quot;* #,##0.0_);_(&quot;$&quot;* \(#,##0.0\);_(&quot;$&quot;* &quot;-&quot;??_);_(@_)">
                  <c:v>12.82596919525</c:v>
                </c:pt>
                <c:pt idx="2066" formatCode="_(&quot;$&quot;* #,##0.0_);_(&quot;$&quot;* \(#,##0.0\);_(&quot;$&quot;* &quot;-&quot;??_);_(@_)">
                  <c:v>15.2094820675</c:v>
                </c:pt>
                <c:pt idx="2067" formatCode="_(&quot;$&quot;* #,##0.0_);_(&quot;$&quot;* \(#,##0.0\);_(&quot;$&quot;* &quot;-&quot;??_);_(@_)">
                  <c:v>15.938941918000003</c:v>
                </c:pt>
                <c:pt idx="2068" formatCode="_(&quot;$&quot;* #,##0.0_);_(&quot;$&quot;* \(#,##0.0\);_(&quot;$&quot;* &quot;-&quot;??_);_(@_)">
                  <c:v>14.321429793500002</c:v>
                </c:pt>
                <c:pt idx="2069" formatCode="_(&quot;$&quot;* #,##0.0_);_(&quot;$&quot;* \(#,##0.0\);_(&quot;$&quot;* &quot;-&quot;??_);_(@_)">
                  <c:v>16.668885961000001</c:v>
                </c:pt>
                <c:pt idx="2070" formatCode="_(&quot;$&quot;* #,##0.0_);_(&quot;$&quot;* \(#,##0.0\);_(&quot;$&quot;* &quot;-&quot;??_);_(@_)">
                  <c:v>13.262758862249999</c:v>
                </c:pt>
                <c:pt idx="2071" formatCode="_(&quot;$&quot;* #,##0.0_);_(&quot;$&quot;* \(#,##0.0\);_(&quot;$&quot;* &quot;-&quot;??_);_(@_)">
                  <c:v>13.69302674325</c:v>
                </c:pt>
                <c:pt idx="2072" formatCode="_(&quot;$&quot;* #,##0.0_);_(&quot;$&quot;* \(#,##0.0\);_(&quot;$&quot;* &quot;-&quot;??_);_(@_)">
                  <c:v>14.7640709465</c:v>
                </c:pt>
                <c:pt idx="2073" formatCode="_(&quot;$&quot;* #,##0.0_);_(&quot;$&quot;* \(#,##0.0\);_(&quot;$&quot;* &quot;-&quot;??_);_(@_)">
                  <c:v>12.918958061</c:v>
                </c:pt>
                <c:pt idx="2074" formatCode="_(&quot;$&quot;* #,##0.0_);_(&quot;$&quot;* \(#,##0.0\);_(&quot;$&quot;* &quot;-&quot;??_);_(@_)">
                  <c:v>15.532451655499999</c:v>
                </c:pt>
                <c:pt idx="2075" formatCode="_(&quot;$&quot;* #,##0.0_);_(&quot;$&quot;* \(#,##0.0\);_(&quot;$&quot;* &quot;-&quot;??_);_(@_)">
                  <c:v>12.408495672500001</c:v>
                </c:pt>
                <c:pt idx="2076" formatCode="_(&quot;$&quot;* #,##0.0_);_(&quot;$&quot;* \(#,##0.0\);_(&quot;$&quot;* &quot;-&quot;??_);_(@_)">
                  <c:v>14.703946159865941</c:v>
                </c:pt>
                <c:pt idx="2077" formatCode="_(&quot;$&quot;* #,##0.0_);_(&quot;$&quot;* \(#,##0.0\);_(&quot;$&quot;* &quot;-&quot;??_);_(@_)">
                  <c:v>15.592514761792971</c:v>
                </c:pt>
                <c:pt idx="2078" formatCode="_(&quot;$&quot;* #,##0.0_);_(&quot;$&quot;* \(#,##0.0\);_(&quot;$&quot;* &quot;-&quot;??_);_(@_)">
                  <c:v>13.897071830460314</c:v>
                </c:pt>
                <c:pt idx="2079" formatCode="_(&quot;$&quot;* #,##0.0_);_(&quot;$&quot;* \(#,##0.0\);_(&quot;$&quot;* &quot;-&quot;??_);_(@_)">
                  <c:v>17.006692349675784</c:v>
                </c:pt>
                <c:pt idx="2080" formatCode="_(&quot;$&quot;* #,##0.0_);_(&quot;$&quot;* \(#,##0.0\);_(&quot;$&quot;* &quot;-&quot;??_);_(@_)">
                  <c:v>13.149786336250001</c:v>
                </c:pt>
                <c:pt idx="2081" formatCode="_(&quot;$&quot;* #,##0.0_);_(&quot;$&quot;* \(#,##0.0\);_(&quot;$&quot;* &quot;-&quot;??_);_(@_)">
                  <c:v>14.150939326999998</c:v>
                </c:pt>
                <c:pt idx="2082" formatCode="_(&quot;$&quot;* #,##0.0_);_(&quot;$&quot;* \(#,##0.0\);_(&quot;$&quot;* &quot;-&quot;??_);_(@_)">
                  <c:v>14.94346157575</c:v>
                </c:pt>
                <c:pt idx="2083" formatCode="_(&quot;$&quot;* #,##0.0_);_(&quot;$&quot;* \(#,##0.0\);_(&quot;$&quot;* &quot;-&quot;??_);_(@_)">
                  <c:v>13.536157655999999</c:v>
                </c:pt>
                <c:pt idx="2084" formatCode="_(&quot;$&quot;* #,##0.0_);_(&quot;$&quot;* \(#,##0.0\);_(&quot;$&quot;* &quot;-&quot;??_);_(@_)">
                  <c:v>16.012034799000002</c:v>
                </c:pt>
                <c:pt idx="2085" formatCode="_(&quot;$&quot;* #,##0.0_);_(&quot;$&quot;* \(#,##0.0\);_(&quot;$&quot;* &quot;-&quot;??_);_(@_)">
                  <c:v>12.8268618820625</c:v>
                </c:pt>
                <c:pt idx="2086" formatCode="_(&quot;$&quot;* #,##0.0_);_(&quot;$&quot;* \(#,##0.0\);_(&quot;$&quot;* &quot;-&quot;??_);_(@_)">
                  <c:v>13.882952225000002</c:v>
                </c:pt>
                <c:pt idx="2087" formatCode="_(&quot;$&quot;* #,##0.0_);_(&quot;$&quot;* \(#,##0.0\);_(&quot;$&quot;* &quot;-&quot;??_);_(@_)">
                  <c:v>15.317347237000002</c:v>
                </c:pt>
                <c:pt idx="2088" formatCode="_(&quot;$&quot;* #,##0.0_);_(&quot;$&quot;* \(#,##0.0\);_(&quot;$&quot;* &quot;-&quot;??_);_(@_)">
                  <c:v>13.324418709500002</c:v>
                </c:pt>
                <c:pt idx="2089" formatCode="_(&quot;$&quot;* #,##0.0_);_(&quot;$&quot;* \(#,##0.0\);_(&quot;$&quot;* &quot;-&quot;??_);_(@_)">
                  <c:v>15.872987941000002</c:v>
                </c:pt>
                <c:pt idx="2090" formatCode="_(&quot;$&quot;* #,##0.0_);_(&quot;$&quot;* \(#,##0.0\);_(&quot;$&quot;* &quot;-&quot;??_);_(@_)">
                  <c:v>12.670365265749998</c:v>
                </c:pt>
                <c:pt idx="2091" formatCode="_(&quot;$&quot;* #,##0.0_);_(&quot;$&quot;* \(#,##0.0\);_(&quot;$&quot;* &quot;-&quot;??_);_(@_)">
                  <c:v>13.824337488000001</c:v>
                </c:pt>
                <c:pt idx="2092" formatCode="_(&quot;$&quot;* #,##0.0_);_(&quot;$&quot;* \(#,##0.0\);_(&quot;$&quot;* &quot;-&quot;??_);_(@_)">
                  <c:v>14.615257730999998</c:v>
                </c:pt>
                <c:pt idx="2093" formatCode="_(&quot;$&quot;* #,##0.0_);_(&quot;$&quot;* \(#,##0.0\);_(&quot;$&quot;* &quot;-&quot;??_);_(@_)">
                  <c:v>12.968050119999999</c:v>
                </c:pt>
                <c:pt idx="2094" formatCode="_(&quot;$&quot;* #,##0.0_);_(&quot;$&quot;* \(#,##0.0\);_(&quot;$&quot;* &quot;-&quot;??_);_(@_)">
                  <c:v>15.600590983</c:v>
                </c:pt>
                <c:pt idx="2095" formatCode="_(&quot;$&quot;* #,##0.0_);_(&quot;$&quot;* \(#,##0.0\);_(&quot;$&quot;* &quot;-&quot;??_);_(@_)">
                  <c:v>12.354571989250001</c:v>
                </c:pt>
                <c:pt idx="2096" formatCode="_(&quot;$&quot;* #,##0.0_);_(&quot;$&quot;* \(#,##0.0\);_(&quot;$&quot;* &quot;-&quot;??_);_(@_)">
                  <c:v>14.95480556</c:v>
                </c:pt>
                <c:pt idx="2097" formatCode="_(&quot;$&quot;* #,##0.0_);_(&quot;$&quot;* \(#,##0.0\);_(&quot;$&quot;* &quot;-&quot;??_);_(@_)">
                  <c:v>15.821912890000002</c:v>
                </c:pt>
                <c:pt idx="2098" formatCode="_(&quot;$&quot;* #,##0.0_);_(&quot;$&quot;* \(#,##0.0\);_(&quot;$&quot;* &quot;-&quot;??_);_(@_)">
                  <c:v>14.170787774500001</c:v>
                </c:pt>
                <c:pt idx="2099" formatCode="_(&quot;$&quot;* #,##0.0_);_(&quot;$&quot;* \(#,##0.0\);_(&quot;$&quot;* &quot;-&quot;??_);_(@_)">
                  <c:v>17.013941655000004</c:v>
                </c:pt>
                <c:pt idx="2100" formatCode="_(&quot;$&quot;* #,##0.0_);_(&quot;$&quot;* \(#,##0.0\);_(&quot;$&quot;* &quot;-&quot;??_);_(@_)">
                  <c:v>13.436348341000002</c:v>
                </c:pt>
                <c:pt idx="2102">
                  <c:v>4.9551597582400735</c:v>
                </c:pt>
                <c:pt idx="2103">
                  <c:v>7.9519896054023409</c:v>
                </c:pt>
                <c:pt idx="2104">
                  <c:v>3.3565286568466028</c:v>
                </c:pt>
                <c:pt idx="2105">
                  <c:v>10.455901575089843</c:v>
                </c:pt>
                <c:pt idx="2106">
                  <c:v>2.3357685349331625</c:v>
                </c:pt>
                <c:pt idx="2107">
                  <c:v>4.3784431070937533</c:v>
                </c:pt>
                <c:pt idx="2108">
                  <c:v>7.4272751429203492</c:v>
                </c:pt>
                <c:pt idx="2109">
                  <c:v>4.2040495341093784</c:v>
                </c:pt>
                <c:pt idx="2110">
                  <c:v>10.884275940437497</c:v>
                </c:pt>
                <c:pt idx="2111">
                  <c:v>3.5412254661252209</c:v>
                </c:pt>
                <c:pt idx="2112">
                  <c:v>5.7880490414140606</c:v>
                </c:pt>
                <c:pt idx="2113">
                  <c:v>11.57463709577344</c:v>
                </c:pt>
                <c:pt idx="2114">
                  <c:v>4.2672644411041478</c:v>
                </c:pt>
                <c:pt idx="2115">
                  <c:v>18.412589277374988</c:v>
                </c:pt>
                <c:pt idx="2116">
                  <c:v>3.3354603140844095</c:v>
                </c:pt>
                <c:pt idx="2117">
                  <c:v>5.8519116348363625</c:v>
                </c:pt>
                <c:pt idx="2118">
                  <c:v>8.828995425200926</c:v>
                </c:pt>
                <c:pt idx="2119">
                  <c:v>5.4801747907679079</c:v>
                </c:pt>
                <c:pt idx="2120">
                  <c:v>17.808299234298836</c:v>
                </c:pt>
                <c:pt idx="2121">
                  <c:v>4.15423457546094</c:v>
                </c:pt>
                <c:pt idx="2122">
                  <c:v>3.4597168864459853</c:v>
                </c:pt>
                <c:pt idx="2123">
                  <c:v>3.7343489562989003</c:v>
                </c:pt>
                <c:pt idx="2124">
                  <c:v>3.3612990412499997</c:v>
                </c:pt>
                <c:pt idx="2125">
                  <c:v>5.9668555559902341</c:v>
                </c:pt>
                <c:pt idx="2126">
                  <c:v>2.4270597002500036</c:v>
                </c:pt>
                <c:pt idx="2127">
                  <c:v>5.326415347805229</c:v>
                </c:pt>
                <c:pt idx="2128">
                  <c:v>6.4792825687089852</c:v>
                </c:pt>
                <c:pt idx="2129">
                  <c:v>4.0211100495606242</c:v>
                </c:pt>
                <c:pt idx="2130">
                  <c:v>7.6482197243691878</c:v>
                </c:pt>
                <c:pt idx="2131">
                  <c:v>2.6250242919798943</c:v>
                </c:pt>
                <c:pt idx="2132">
                  <c:v>3.2018850154700615</c:v>
                </c:pt>
                <c:pt idx="2133">
                  <c:v>3.6719392921210954</c:v>
                </c:pt>
                <c:pt idx="2134">
                  <c:v>2.550321883499997</c:v>
                </c:pt>
                <c:pt idx="2135">
                  <c:v>6.6121187366101388</c:v>
                </c:pt>
                <c:pt idx="2136">
                  <c:v>2.650013182250003</c:v>
                </c:pt>
                <c:pt idx="2137">
                  <c:v>5.9199672746318193</c:v>
                </c:pt>
                <c:pt idx="2138">
                  <c:v>9.8630912016205272</c:v>
                </c:pt>
                <c:pt idx="2139">
                  <c:v>4.6398372442578122</c:v>
                </c:pt>
                <c:pt idx="2140">
                  <c:v>14.644988883089937</c:v>
                </c:pt>
                <c:pt idx="2141">
                  <c:v>3.3772761999131102</c:v>
                </c:pt>
                <c:pt idx="2142">
                  <c:v>7.5329402960373386</c:v>
                </c:pt>
                <c:pt idx="2143">
                  <c:v>7.6916638319794277</c:v>
                </c:pt>
                <c:pt idx="2144">
                  <c:v>3.8721469418968777</c:v>
                </c:pt>
                <c:pt idx="2145">
                  <c:v>11.778087312269527</c:v>
                </c:pt>
                <c:pt idx="2146">
                  <c:v>2.6124453233361251</c:v>
                </c:pt>
                <c:pt idx="2147">
                  <c:v>5.7876453289204068</c:v>
                </c:pt>
                <c:pt idx="2148">
                  <c:v>5.3423531770628365</c:v>
                </c:pt>
                <c:pt idx="2149">
                  <c:v>4.8051345784333108</c:v>
                </c:pt>
                <c:pt idx="2150">
                  <c:v>7.2506622421673139</c:v>
                </c:pt>
                <c:pt idx="2151">
                  <c:v>2.8346429741308992</c:v>
                </c:pt>
                <c:pt idx="2152">
                  <c:v>4.0795259802853341</c:v>
                </c:pt>
                <c:pt idx="2153">
                  <c:v>4.3183847420266765</c:v>
                </c:pt>
                <c:pt idx="2154">
                  <c:v>3.0218970439200312</c:v>
                </c:pt>
                <c:pt idx="2155">
                  <c:v>6.3547524140483382</c:v>
                </c:pt>
                <c:pt idx="2156">
                  <c:v>2.7881559185052573</c:v>
                </c:pt>
                <c:pt idx="2157">
                  <c:v>4.759839940713416</c:v>
                </c:pt>
                <c:pt idx="2158">
                  <c:v>5.7782173136796882</c:v>
                </c:pt>
                <c:pt idx="2159">
                  <c:v>3.3883489835685214</c:v>
                </c:pt>
                <c:pt idx="2160">
                  <c:v>9.7272465111874986</c:v>
                </c:pt>
                <c:pt idx="2161">
                  <c:v>2.966277286618654</c:v>
                </c:pt>
                <c:pt idx="2162">
                  <c:v>9.0249086776614469</c:v>
                </c:pt>
                <c:pt idx="2163">
                  <c:v>10.438019109674801</c:v>
                </c:pt>
                <c:pt idx="2164">
                  <c:v>4.1979431089240755</c:v>
                </c:pt>
                <c:pt idx="2165">
                  <c:v>12.139521378729004</c:v>
                </c:pt>
                <c:pt idx="2166">
                  <c:v>3.6485190417789823</c:v>
                </c:pt>
                <c:pt idx="2167">
                  <c:v>14.015511708315401</c:v>
                </c:pt>
                <c:pt idx="2168">
                  <c:v>18.849584743219662</c:v>
                </c:pt>
                <c:pt idx="2169">
                  <c:v>9.8660916108046788</c:v>
                </c:pt>
                <c:pt idx="2170">
                  <c:v>24.852199921900397</c:v>
                </c:pt>
                <c:pt idx="2171">
                  <c:v>6.214352809139676</c:v>
                </c:pt>
                <c:pt idx="2172">
                  <c:v>6.3222242430701687</c:v>
                </c:pt>
                <c:pt idx="2173">
                  <c:v>7.9521822246970615</c:v>
                </c:pt>
                <c:pt idx="2174">
                  <c:v>4.5008407263556869</c:v>
                </c:pt>
                <c:pt idx="2175">
                  <c:v>14.405148993109375</c:v>
                </c:pt>
                <c:pt idx="2176">
                  <c:v>4.4990316823359358</c:v>
                </c:pt>
                <c:pt idx="2177">
                  <c:v>7.5724349094570282</c:v>
                </c:pt>
                <c:pt idx="2178">
                  <c:v>10.546936554875003</c:v>
                </c:pt>
                <c:pt idx="2179">
                  <c:v>5.1183167236403158</c:v>
                </c:pt>
                <c:pt idx="2180">
                  <c:v>13.176291203148182</c:v>
                </c:pt>
                <c:pt idx="2181">
                  <c:v>3.1925232614248653</c:v>
                </c:pt>
                <c:pt idx="2182">
                  <c:v>3.8365643475708016</c:v>
                </c:pt>
                <c:pt idx="2183">
                  <c:v>6.7975229402667505</c:v>
                </c:pt>
                <c:pt idx="2184">
                  <c:v>3.3286605581110358</c:v>
                </c:pt>
                <c:pt idx="2185">
                  <c:v>8.2546405841542967</c:v>
                </c:pt>
                <c:pt idx="2186">
                  <c:v>3.0628199865152475</c:v>
                </c:pt>
                <c:pt idx="2187">
                  <c:v>8.0989016441816375</c:v>
                </c:pt>
                <c:pt idx="2188">
                  <c:v>11.256828424312499</c:v>
                </c:pt>
                <c:pt idx="2189">
                  <c:v>3.4533684950498031</c:v>
                </c:pt>
                <c:pt idx="2190">
                  <c:v>14.942600028609377</c:v>
                </c:pt>
                <c:pt idx="2191">
                  <c:v>3.3567079887357014</c:v>
                </c:pt>
                <c:pt idx="2192">
                  <c:v>4.2398650746563469</c:v>
                </c:pt>
                <c:pt idx="2193">
                  <c:v>5.3438380441191438</c:v>
                </c:pt>
                <c:pt idx="2194">
                  <c:v>2.9836511694992645</c:v>
                </c:pt>
                <c:pt idx="2195">
                  <c:v>7.177433979072406</c:v>
                </c:pt>
                <c:pt idx="2196">
                  <c:v>2.8979961266207432</c:v>
                </c:pt>
                <c:pt idx="2197">
                  <c:v>6.7636754345376033</c:v>
                </c:pt>
                <c:pt idx="2198">
                  <c:v>9.204227701757814</c:v>
                </c:pt>
                <c:pt idx="2199">
                  <c:v>4.1945535107084329</c:v>
                </c:pt>
                <c:pt idx="2200">
                  <c:v>10.893402982238165</c:v>
                </c:pt>
                <c:pt idx="2201">
                  <c:v>2.5988330784110225</c:v>
                </c:pt>
                <c:pt idx="2202">
                  <c:v>12.660449229917425</c:v>
                </c:pt>
                <c:pt idx="2203">
                  <c:v>16.45471723624625</c:v>
                </c:pt>
                <c:pt idx="2204">
                  <c:v>8.397510914648441</c:v>
                </c:pt>
                <c:pt idx="2205">
                  <c:v>18.439632641103842</c:v>
                </c:pt>
                <c:pt idx="2206">
                  <c:v>8.4678787711342753</c:v>
                </c:pt>
                <c:pt idx="2207">
                  <c:v>7.7555855025703107</c:v>
                </c:pt>
                <c:pt idx="2208">
                  <c:v>10.962090977837395</c:v>
                </c:pt>
                <c:pt idx="2209">
                  <c:v>6.8510416764720947</c:v>
                </c:pt>
                <c:pt idx="2210">
                  <c:v>16.711295349242192</c:v>
                </c:pt>
                <c:pt idx="2211">
                  <c:v>2.6808814436605477</c:v>
                </c:pt>
                <c:pt idx="2212">
                  <c:v>8.4866941238515601</c:v>
                </c:pt>
                <c:pt idx="2213">
                  <c:v>14.523519704531253</c:v>
                </c:pt>
                <c:pt idx="2214">
                  <c:v>6.1029613081022571</c:v>
                </c:pt>
                <c:pt idx="2215">
                  <c:v>15.663486402476558</c:v>
                </c:pt>
                <c:pt idx="2216">
                  <c:v>5.6963469495444379</c:v>
                </c:pt>
                <c:pt idx="2217">
                  <c:v>6.6629988318970632</c:v>
                </c:pt>
                <c:pt idx="2218">
                  <c:v>8.9104770595068352</c:v>
                </c:pt>
                <c:pt idx="2219">
                  <c:v>3.7454980027822291</c:v>
                </c:pt>
                <c:pt idx="2220">
                  <c:v>13.37682179233115</c:v>
                </c:pt>
                <c:pt idx="2221">
                  <c:v>2.9986440931377256</c:v>
                </c:pt>
                <c:pt idx="2222">
                  <c:v>3.6006548295346086</c:v>
                </c:pt>
                <c:pt idx="2223">
                  <c:v>5.5345252298550864</c:v>
                </c:pt>
                <c:pt idx="2224">
                  <c:v>3.0019246261510162</c:v>
                </c:pt>
                <c:pt idx="2225">
                  <c:v>8.7054674750913712</c:v>
                </c:pt>
                <c:pt idx="2226">
                  <c:v>3.0177150065000014</c:v>
                </c:pt>
                <c:pt idx="2227">
                  <c:v>4.8654042241985493</c:v>
                </c:pt>
                <c:pt idx="2228">
                  <c:v>7.6747679171462444</c:v>
                </c:pt>
                <c:pt idx="2229">
                  <c:v>3.9694461949433499</c:v>
                </c:pt>
                <c:pt idx="2230">
                  <c:v>9.8786780074459912</c:v>
                </c:pt>
                <c:pt idx="2231">
                  <c:v>3.5221949973968876</c:v>
                </c:pt>
                <c:pt idx="2232">
                  <c:v>7.7262281281079055</c:v>
                </c:pt>
                <c:pt idx="2233">
                  <c:v>13.062756607714022</c:v>
                </c:pt>
                <c:pt idx="2234">
                  <c:v>7.5701102356705885</c:v>
                </c:pt>
                <c:pt idx="2235">
                  <c:v>21.077842457062502</c:v>
                </c:pt>
                <c:pt idx="2236">
                  <c:v>6.2728028061871388</c:v>
                </c:pt>
                <c:pt idx="2237">
                  <c:v>7.4635531307162388</c:v>
                </c:pt>
                <c:pt idx="2238">
                  <c:v>13.401138715839402</c:v>
                </c:pt>
                <c:pt idx="2239">
                  <c:v>3.8799937741567394</c:v>
                </c:pt>
                <c:pt idx="2240">
                  <c:v>17.022735980011731</c:v>
                </c:pt>
                <c:pt idx="2241">
                  <c:v>3.3140725121573453</c:v>
                </c:pt>
                <c:pt idx="2242">
                  <c:v>3.1958438355706473</c:v>
                </c:pt>
                <c:pt idx="2243">
                  <c:v>4.4222380031023274</c:v>
                </c:pt>
                <c:pt idx="2244">
                  <c:v>3.0047105946424892</c:v>
                </c:pt>
                <c:pt idx="2245">
                  <c:v>5.8382788234337113</c:v>
                </c:pt>
                <c:pt idx="2246">
                  <c:v>2.5615625154999968</c:v>
                </c:pt>
                <c:pt idx="2247">
                  <c:v>3.8446198246953056</c:v>
                </c:pt>
                <c:pt idx="2248">
                  <c:v>3.8164340258281211</c:v>
                </c:pt>
                <c:pt idx="2249">
                  <c:v>2.5792815650000005</c:v>
                </c:pt>
                <c:pt idx="2250">
                  <c:v>4.3090614540484893</c:v>
                </c:pt>
                <c:pt idx="2251">
                  <c:v>2.7289711155000003</c:v>
                </c:pt>
                <c:pt idx="2252">
                  <c:v>6.0475555067089815</c:v>
                </c:pt>
                <c:pt idx="2253">
                  <c:v>6.1285953494702294</c:v>
                </c:pt>
                <c:pt idx="2254">
                  <c:v>4.5089441446826815</c:v>
                </c:pt>
                <c:pt idx="2255">
                  <c:v>8.497457806179689</c:v>
                </c:pt>
                <c:pt idx="2256">
                  <c:v>2.8370518698437515</c:v>
                </c:pt>
                <c:pt idx="2257">
                  <c:v>3.1052403687499996</c:v>
                </c:pt>
                <c:pt idx="2258">
                  <c:v>3.8641159449410676</c:v>
                </c:pt>
                <c:pt idx="2259">
                  <c:v>3.0890325002499992</c:v>
                </c:pt>
                <c:pt idx="2260">
                  <c:v>3.6541139193382364</c:v>
                </c:pt>
                <c:pt idx="2261">
                  <c:v>3.0080360827500012</c:v>
                </c:pt>
                <c:pt idx="2262">
                  <c:v>4.3355512435729064</c:v>
                </c:pt>
                <c:pt idx="2263">
                  <c:v>5.6326549905270795</c:v>
                </c:pt>
                <c:pt idx="2264">
                  <c:v>3.3680492354013722</c:v>
                </c:pt>
                <c:pt idx="2265">
                  <c:v>9.346022884572827</c:v>
                </c:pt>
                <c:pt idx="2266">
                  <c:v>2.6352874184143076</c:v>
                </c:pt>
                <c:pt idx="2267">
                  <c:v>2.775398630499998</c:v>
                </c:pt>
                <c:pt idx="2268">
                  <c:v>2.6784360306183164</c:v>
                </c:pt>
                <c:pt idx="2269">
                  <c:v>2.1580240277500007</c:v>
                </c:pt>
                <c:pt idx="2270">
                  <c:v>4.3333277088970732</c:v>
                </c:pt>
                <c:pt idx="2271">
                  <c:v>1.8333335671250026</c:v>
                </c:pt>
                <c:pt idx="2272">
                  <c:v>3.4069007732239402</c:v>
                </c:pt>
                <c:pt idx="2273">
                  <c:v>4.434650469422305</c:v>
                </c:pt>
                <c:pt idx="2274">
                  <c:v>2.6295740926150462</c:v>
                </c:pt>
                <c:pt idx="2275">
                  <c:v>8.1998043504226512</c:v>
                </c:pt>
                <c:pt idx="2276">
                  <c:v>1.969943104500004</c:v>
                </c:pt>
                <c:pt idx="2277">
                  <c:v>7.5550339552874544</c:v>
                </c:pt>
                <c:pt idx="2278">
                  <c:v>11.733896869227536</c:v>
                </c:pt>
                <c:pt idx="2279">
                  <c:v>4.7112511108187043</c:v>
                </c:pt>
                <c:pt idx="2280">
                  <c:v>13.955611032277343</c:v>
                </c:pt>
                <c:pt idx="2281">
                  <c:v>2.561721248879854</c:v>
                </c:pt>
                <c:pt idx="2282">
                  <c:v>2.7224168717882282</c:v>
                </c:pt>
                <c:pt idx="2283">
                  <c:v>5.393800595767221</c:v>
                </c:pt>
                <c:pt idx="2284">
                  <c:v>2.5305633551209059</c:v>
                </c:pt>
                <c:pt idx="2285">
                  <c:v>6.4038889563359351</c:v>
                </c:pt>
                <c:pt idx="2286">
                  <c:v>2.0968692255492769</c:v>
                </c:pt>
                <c:pt idx="2287">
                  <c:v>6.3211173985098377</c:v>
                </c:pt>
                <c:pt idx="2288">
                  <c:v>7.8949469999765629</c:v>
                </c:pt>
                <c:pt idx="2289">
                  <c:v>4.9266241130622976</c:v>
                </c:pt>
                <c:pt idx="2290">
                  <c:v>12.231722892286133</c:v>
                </c:pt>
                <c:pt idx="2291">
                  <c:v>4.1274640187579426</c:v>
                </c:pt>
                <c:pt idx="2292">
                  <c:v>3.1286476286985252</c:v>
                </c:pt>
                <c:pt idx="2293">
                  <c:v>3.7896424314072572</c:v>
                </c:pt>
                <c:pt idx="2294">
                  <c:v>2.6643614189598708</c:v>
                </c:pt>
                <c:pt idx="2295">
                  <c:v>4.7055372426100472</c:v>
                </c:pt>
                <c:pt idx="2296">
                  <c:v>2.5216820997500005</c:v>
                </c:pt>
                <c:pt idx="2297">
                  <c:v>4.4116106249738483</c:v>
                </c:pt>
                <c:pt idx="2298">
                  <c:v>6.9765335617624444</c:v>
                </c:pt>
                <c:pt idx="2299">
                  <c:v>2.8861612616345838</c:v>
                </c:pt>
                <c:pt idx="2300">
                  <c:v>9.2142229786998477</c:v>
                </c:pt>
                <c:pt idx="2301">
                  <c:v>2.5894602601983223</c:v>
                </c:pt>
                <c:pt idx="2302">
                  <c:v>3.7874215686623085</c:v>
                </c:pt>
                <c:pt idx="2303">
                  <c:v>4.8944779022251002</c:v>
                </c:pt>
                <c:pt idx="2304">
                  <c:v>2.714159904415558</c:v>
                </c:pt>
                <c:pt idx="2305">
                  <c:v>8.2549986724677691</c:v>
                </c:pt>
                <c:pt idx="2306">
                  <c:v>3.2051321187922266</c:v>
                </c:pt>
                <c:pt idx="2307">
                  <c:v>6.2190720983731236</c:v>
                </c:pt>
                <c:pt idx="2308">
                  <c:v>9.5194247845363087</c:v>
                </c:pt>
                <c:pt idx="2309">
                  <c:v>4.5082489263281236</c:v>
                </c:pt>
                <c:pt idx="2310">
                  <c:v>14.471098173789059</c:v>
                </c:pt>
                <c:pt idx="2311">
                  <c:v>3.1875458880513481</c:v>
                </c:pt>
                <c:pt idx="2312">
                  <c:v>4.7764444199951157</c:v>
                </c:pt>
                <c:pt idx="2313">
                  <c:v>6.4065113083125027</c:v>
                </c:pt>
                <c:pt idx="2314">
                  <c:v>2.8527491326155783</c:v>
                </c:pt>
                <c:pt idx="2315">
                  <c:v>8.4963556277665973</c:v>
                </c:pt>
                <c:pt idx="2316">
                  <c:v>2.1225885565795704</c:v>
                </c:pt>
                <c:pt idx="2317">
                  <c:v>4.8096046331796884</c:v>
                </c:pt>
                <c:pt idx="2318">
                  <c:v>5.3331941476806612</c:v>
                </c:pt>
                <c:pt idx="2319">
                  <c:v>4.2306505524101592</c:v>
                </c:pt>
                <c:pt idx="2320">
                  <c:v>10.778443181070678</c:v>
                </c:pt>
                <c:pt idx="2321">
                  <c:v>2.795981753087645</c:v>
                </c:pt>
                <c:pt idx="2322">
                  <c:v>8.3833029608922427</c:v>
                </c:pt>
                <c:pt idx="2323">
                  <c:v>11.151357983788088</c:v>
                </c:pt>
                <c:pt idx="2324">
                  <c:v>3.4343606115033687</c:v>
                </c:pt>
                <c:pt idx="2325">
                  <c:v>14.944433522843745</c:v>
                </c:pt>
                <c:pt idx="2326">
                  <c:v>3.8317093484335913</c:v>
                </c:pt>
                <c:pt idx="2327">
                  <c:v>7.3617242695195273</c:v>
                </c:pt>
                <c:pt idx="2328">
                  <c:v>9.6758039063066477</c:v>
                </c:pt>
                <c:pt idx="2329">
                  <c:v>5.1935959332294921</c:v>
                </c:pt>
                <c:pt idx="2330">
                  <c:v>12.040321158625975</c:v>
                </c:pt>
                <c:pt idx="2331">
                  <c:v>2.5668847999384958</c:v>
                </c:pt>
                <c:pt idx="2332">
                  <c:v>2.5536338064816011</c:v>
                </c:pt>
                <c:pt idx="2333">
                  <c:v>4.7326213780996085</c:v>
                </c:pt>
                <c:pt idx="2334">
                  <c:v>2.8137227875000015</c:v>
                </c:pt>
                <c:pt idx="2335">
                  <c:v>4.8760134712480472</c:v>
                </c:pt>
                <c:pt idx="2336">
                  <c:v>2.9257680218750011</c:v>
                </c:pt>
                <c:pt idx="2337">
                  <c:v>4.6709422488512473</c:v>
                </c:pt>
                <c:pt idx="2338">
                  <c:v>4.8684879256068871</c:v>
                </c:pt>
                <c:pt idx="2339">
                  <c:v>4.0197842275028801</c:v>
                </c:pt>
                <c:pt idx="2340">
                  <c:v>8.4103305866818943</c:v>
                </c:pt>
                <c:pt idx="2341">
                  <c:v>3.4431403903622435</c:v>
                </c:pt>
                <c:pt idx="2342">
                  <c:v>3.7647183514915348</c:v>
                </c:pt>
                <c:pt idx="2343">
                  <c:v>4.2211535328886693</c:v>
                </c:pt>
                <c:pt idx="2344">
                  <c:v>2.2076364491249993</c:v>
                </c:pt>
                <c:pt idx="2345">
                  <c:v>6.3417899295566418</c:v>
                </c:pt>
                <c:pt idx="2346">
                  <c:v>1.9253610851249991</c:v>
                </c:pt>
                <c:pt idx="2347">
                  <c:v>5.4142116677163514</c:v>
                </c:pt>
                <c:pt idx="2348">
                  <c:v>9.2069321045937507</c:v>
                </c:pt>
                <c:pt idx="2349">
                  <c:v>5.0275833460488215</c:v>
                </c:pt>
                <c:pt idx="2350">
                  <c:v>14.450129050719443</c:v>
                </c:pt>
                <c:pt idx="2351">
                  <c:v>3.0437128899078107</c:v>
                </c:pt>
                <c:pt idx="2352">
                  <c:v>4.3226399321553064</c:v>
                </c:pt>
                <c:pt idx="2353">
                  <c:v>8.3595988270891119</c:v>
                </c:pt>
                <c:pt idx="2354">
                  <c:v>3.8209207762422093</c:v>
                </c:pt>
                <c:pt idx="2355">
                  <c:v>10.962344793015632</c:v>
                </c:pt>
                <c:pt idx="2356">
                  <c:v>2.8226144607152204</c:v>
                </c:pt>
                <c:pt idx="2357">
                  <c:v>5.4132596743880441</c:v>
                </c:pt>
                <c:pt idx="2358">
                  <c:v>5.7312757028678583</c:v>
                </c:pt>
                <c:pt idx="2359">
                  <c:v>3.8834958145153671</c:v>
                </c:pt>
                <c:pt idx="2360">
                  <c:v>9.075332313912547</c:v>
                </c:pt>
                <c:pt idx="2361">
                  <c:v>2.6776865452720156</c:v>
                </c:pt>
                <c:pt idx="2362">
                  <c:v>2.769173497823564</c:v>
                </c:pt>
                <c:pt idx="2363">
                  <c:v>3.6396518608779527</c:v>
                </c:pt>
                <c:pt idx="2364">
                  <c:v>2.7398626282621201</c:v>
                </c:pt>
                <c:pt idx="2365">
                  <c:v>7.802168544390625</c:v>
                </c:pt>
                <c:pt idx="2366">
                  <c:v>2.0835689153289376</c:v>
                </c:pt>
                <c:pt idx="2367">
                  <c:v>3.5990204605568721</c:v>
                </c:pt>
                <c:pt idx="2368">
                  <c:v>7.0865266455378411</c:v>
                </c:pt>
                <c:pt idx="2369">
                  <c:v>3.543691459541364</c:v>
                </c:pt>
                <c:pt idx="2370">
                  <c:v>11.686942846970453</c:v>
                </c:pt>
                <c:pt idx="2371">
                  <c:v>2.6804565232499957</c:v>
                </c:pt>
                <c:pt idx="2372">
                  <c:v>5.0551442014814434</c:v>
                </c:pt>
                <c:pt idx="2373">
                  <c:v>8.9190307434944316</c:v>
                </c:pt>
                <c:pt idx="2374">
                  <c:v>4.0058789612664061</c:v>
                </c:pt>
                <c:pt idx="2375">
                  <c:v>13.742831892060323</c:v>
                </c:pt>
                <c:pt idx="2376">
                  <c:v>3.2137517235653092</c:v>
                </c:pt>
                <c:pt idx="2377">
                  <c:v>11.275026781663787</c:v>
                </c:pt>
                <c:pt idx="2378">
                  <c:v>18.750150220874357</c:v>
                </c:pt>
                <c:pt idx="2379">
                  <c:v>6.8656490359884081</c:v>
                </c:pt>
                <c:pt idx="2380">
                  <c:v>27.519561406640626</c:v>
                </c:pt>
                <c:pt idx="2381">
                  <c:v>6.5204817837331746</c:v>
                </c:pt>
                <c:pt idx="2382">
                  <c:v>6.5721392306274975</c:v>
                </c:pt>
                <c:pt idx="2383">
                  <c:v>10.582602066943828</c:v>
                </c:pt>
                <c:pt idx="2384">
                  <c:v>5.0160612140110139</c:v>
                </c:pt>
                <c:pt idx="2385">
                  <c:v>13.46866682406252</c:v>
                </c:pt>
                <c:pt idx="2386">
                  <c:v>3.9527001727874449</c:v>
                </c:pt>
                <c:pt idx="2387">
                  <c:v>9.0086581747578087</c:v>
                </c:pt>
                <c:pt idx="2388">
                  <c:v>11.96554327984375</c:v>
                </c:pt>
                <c:pt idx="2389">
                  <c:v>4.7843826252480444</c:v>
                </c:pt>
                <c:pt idx="2390">
                  <c:v>15.058244111312501</c:v>
                </c:pt>
                <c:pt idx="2391">
                  <c:v>3.0013436278747534</c:v>
                </c:pt>
                <c:pt idx="2392">
                  <c:v>4.4885378061790515</c:v>
                </c:pt>
                <c:pt idx="2393">
                  <c:v>6.6958379434765618</c:v>
                </c:pt>
                <c:pt idx="2394">
                  <c:v>2.8011648491015624</c:v>
                </c:pt>
                <c:pt idx="2395">
                  <c:v>8.7760861242933785</c:v>
                </c:pt>
                <c:pt idx="2396">
                  <c:v>3.274959940909973</c:v>
                </c:pt>
                <c:pt idx="2397">
                  <c:v>7.0672998378942911</c:v>
                </c:pt>
                <c:pt idx="2398">
                  <c:v>12.336647383624999</c:v>
                </c:pt>
                <c:pt idx="2399">
                  <c:v>2.8166589059062535</c:v>
                </c:pt>
                <c:pt idx="2400">
                  <c:v>16.041028338156245</c:v>
                </c:pt>
                <c:pt idx="2401">
                  <c:v>3.620421998055722</c:v>
                </c:pt>
                <c:pt idx="2402">
                  <c:v>4.0637834190996074</c:v>
                </c:pt>
                <c:pt idx="2403">
                  <c:v>5.3307905003321032</c:v>
                </c:pt>
                <c:pt idx="2404">
                  <c:v>2.8276818459578799</c:v>
                </c:pt>
                <c:pt idx="2405">
                  <c:v>7.2113624773505798</c:v>
                </c:pt>
                <c:pt idx="2406">
                  <c:v>2.823948243311813</c:v>
                </c:pt>
                <c:pt idx="2407">
                  <c:v>5.8777785599863268</c:v>
                </c:pt>
                <c:pt idx="2408">
                  <c:v>8.8007852302343679</c:v>
                </c:pt>
                <c:pt idx="2409">
                  <c:v>4.6762796701291904</c:v>
                </c:pt>
                <c:pt idx="2410">
                  <c:v>16.389081461164057</c:v>
                </c:pt>
                <c:pt idx="2411">
                  <c:v>3.0116354237734395</c:v>
                </c:pt>
                <c:pt idx="2412">
                  <c:v>12.543918648684368</c:v>
                </c:pt>
                <c:pt idx="2413">
                  <c:v>16.935005563019406</c:v>
                </c:pt>
                <c:pt idx="2414">
                  <c:v>7.3810109117132612</c:v>
                </c:pt>
                <c:pt idx="2415">
                  <c:v>21.863717518429507</c:v>
                </c:pt>
                <c:pt idx="2416">
                  <c:v>7.3433251328281237</c:v>
                </c:pt>
                <c:pt idx="2417">
                  <c:v>5.4082417051273026</c:v>
                </c:pt>
                <c:pt idx="2418">
                  <c:v>8.7878416881299692</c:v>
                </c:pt>
                <c:pt idx="2419">
                  <c:v>4.0407652447982851</c:v>
                </c:pt>
                <c:pt idx="2420">
                  <c:v>17.195054469050255</c:v>
                </c:pt>
                <c:pt idx="2421">
                  <c:v>3.2841083893253966</c:v>
                </c:pt>
                <c:pt idx="2422">
                  <c:v>8.6254930263486287</c:v>
                </c:pt>
                <c:pt idx="2423">
                  <c:v>15.204986700023422</c:v>
                </c:pt>
                <c:pt idx="2424">
                  <c:v>6.7560000018516941</c:v>
                </c:pt>
                <c:pt idx="2425">
                  <c:v>15.427381019359366</c:v>
                </c:pt>
                <c:pt idx="2426">
                  <c:v>5.0204506519999974</c:v>
                </c:pt>
                <c:pt idx="2427">
                  <c:v>7.5359363830937536</c:v>
                </c:pt>
                <c:pt idx="2428">
                  <c:v>10.694193711645509</c:v>
                </c:pt>
                <c:pt idx="2429">
                  <c:v>3.6451824561629795</c:v>
                </c:pt>
                <c:pt idx="2430">
                  <c:v>13.741982541460384</c:v>
                </c:pt>
                <c:pt idx="2431">
                  <c:v>2.5277560713985672</c:v>
                </c:pt>
                <c:pt idx="2432">
                  <c:v>2.8068663460398557</c:v>
                </c:pt>
                <c:pt idx="2433">
                  <c:v>4.8423459836092508</c:v>
                </c:pt>
                <c:pt idx="2434">
                  <c:v>2.8752825402233881</c:v>
                </c:pt>
                <c:pt idx="2435">
                  <c:v>8.8845681268671939</c:v>
                </c:pt>
                <c:pt idx="2436">
                  <c:v>2.5972402924999987</c:v>
                </c:pt>
                <c:pt idx="2437">
                  <c:v>4.4314013252669078</c:v>
                </c:pt>
                <c:pt idx="2438">
                  <c:v>6.4822668917568418</c:v>
                </c:pt>
                <c:pt idx="2439">
                  <c:v>4.4121311158485561</c:v>
                </c:pt>
                <c:pt idx="2440">
                  <c:v>13.296969874723107</c:v>
                </c:pt>
                <c:pt idx="2441">
                  <c:v>3.217823476676811</c:v>
                </c:pt>
                <c:pt idx="2442">
                  <c:v>10.010159634436043</c:v>
                </c:pt>
                <c:pt idx="2443">
                  <c:v>12.536882547921884</c:v>
                </c:pt>
                <c:pt idx="2444">
                  <c:v>10.267806897286201</c:v>
                </c:pt>
                <c:pt idx="2445">
                  <c:v>16.460769017182134</c:v>
                </c:pt>
                <c:pt idx="2446">
                  <c:v>8.2579949397012307</c:v>
                </c:pt>
                <c:pt idx="2447">
                  <c:v>6.7208072248281265</c:v>
                </c:pt>
                <c:pt idx="2448">
                  <c:v>11.497205842488281</c:v>
                </c:pt>
                <c:pt idx="2449">
                  <c:v>3.4017781420546847</c:v>
                </c:pt>
                <c:pt idx="2450">
                  <c:v>12.27919588464453</c:v>
                </c:pt>
                <c:pt idx="2451">
                  <c:v>4.0229350206580197</c:v>
                </c:pt>
                <c:pt idx="2452">
                  <c:v>3.989979295033022</c:v>
                </c:pt>
                <c:pt idx="2453">
                  <c:v>4.7047751746056967</c:v>
                </c:pt>
                <c:pt idx="2454">
                  <c:v>2.6707599036204535</c:v>
                </c:pt>
                <c:pt idx="2455">
                  <c:v>6.7391754666827488</c:v>
                </c:pt>
                <c:pt idx="2456">
                  <c:v>2.3488435283750011</c:v>
                </c:pt>
                <c:pt idx="2457">
                  <c:v>2.9105974945000028</c:v>
                </c:pt>
                <c:pt idx="2458">
                  <c:v>3.7033675825741064</c:v>
                </c:pt>
                <c:pt idx="2459">
                  <c:v>2.6222133471875111</c:v>
                </c:pt>
                <c:pt idx="2460">
                  <c:v>4.4475587334038735</c:v>
                </c:pt>
                <c:pt idx="2461">
                  <c:v>2.1533959622500021</c:v>
                </c:pt>
                <c:pt idx="2462">
                  <c:v>6.8600979845604062</c:v>
                </c:pt>
                <c:pt idx="2463">
                  <c:v>8.0287314391953117</c:v>
                </c:pt>
                <c:pt idx="2464">
                  <c:v>3.8906415502187492</c:v>
                </c:pt>
                <c:pt idx="2465">
                  <c:v>7.7963539656390424</c:v>
                </c:pt>
                <c:pt idx="2466">
                  <c:v>2.7094750980937476</c:v>
                </c:pt>
                <c:pt idx="2467">
                  <c:v>2.6353573128269172</c:v>
                </c:pt>
                <c:pt idx="2468">
                  <c:v>4.2824692814650138</c:v>
                </c:pt>
                <c:pt idx="2469">
                  <c:v>2.7109420934999999</c:v>
                </c:pt>
                <c:pt idx="2470">
                  <c:v>2.9484486121314397</c:v>
                </c:pt>
                <c:pt idx="2471">
                  <c:v>2.1430532122500008</c:v>
                </c:pt>
                <c:pt idx="2472">
                  <c:v>3.7526780926626593</c:v>
                </c:pt>
                <c:pt idx="2473">
                  <c:v>6.7372982857446519</c:v>
                </c:pt>
                <c:pt idx="2474">
                  <c:v>3.5534252423544928</c:v>
                </c:pt>
                <c:pt idx="2475">
                  <c:v>10.579626344300188</c:v>
                </c:pt>
                <c:pt idx="2476">
                  <c:v>3.1873859990937525</c:v>
                </c:pt>
                <c:pt idx="2477">
                  <c:v>2.3501361965233087</c:v>
                </c:pt>
                <c:pt idx="2478">
                  <c:v>3.3546488597502542</c:v>
                </c:pt>
                <c:pt idx="2479">
                  <c:v>2.0457175988750009</c:v>
                </c:pt>
                <c:pt idx="2480">
                  <c:v>4.9232819640347429</c:v>
                </c:pt>
                <c:pt idx="2481">
                  <c:v>1.9968791216249961</c:v>
                </c:pt>
                <c:pt idx="2482">
                  <c:v>3.2917250191665346</c:v>
                </c:pt>
                <c:pt idx="2483">
                  <c:v>4.6265476125020761</c:v>
                </c:pt>
                <c:pt idx="2484">
                  <c:v>2.4008299672500009</c:v>
                </c:pt>
                <c:pt idx="2485">
                  <c:v>8.453523102690971</c:v>
                </c:pt>
                <c:pt idx="2486">
                  <c:v>1.7502894862500025</c:v>
                </c:pt>
                <c:pt idx="2487">
                  <c:v>6.6805056794140611</c:v>
                </c:pt>
                <c:pt idx="2488">
                  <c:v>6.6575933316240263</c:v>
                </c:pt>
                <c:pt idx="2489">
                  <c:v>3.3142333967656672</c:v>
                </c:pt>
                <c:pt idx="2490">
                  <c:v>12.852020396023434</c:v>
                </c:pt>
                <c:pt idx="2491">
                  <c:v>3.6140870274296866</c:v>
                </c:pt>
                <c:pt idx="2492">
                  <c:v>3.9200295292412779</c:v>
                </c:pt>
                <c:pt idx="2493">
                  <c:v>3.6766910541913465</c:v>
                </c:pt>
                <c:pt idx="2494">
                  <c:v>2.2002992143686715</c:v>
                </c:pt>
                <c:pt idx="2495">
                  <c:v>7.8958362514727298</c:v>
                </c:pt>
                <c:pt idx="2496">
                  <c:v>2.0830351210016076</c:v>
                </c:pt>
                <c:pt idx="2497">
                  <c:v>5.4728649149727957</c:v>
                </c:pt>
                <c:pt idx="2498">
                  <c:v>8.289614843500976</c:v>
                </c:pt>
                <c:pt idx="2499">
                  <c:v>4.6212120924315059</c:v>
                </c:pt>
                <c:pt idx="2500">
                  <c:v>8.6702195478037112</c:v>
                </c:pt>
                <c:pt idx="2501">
                  <c:v>3.8664167319690694</c:v>
                </c:pt>
                <c:pt idx="2502">
                  <c:v>2.9142369365143885</c:v>
                </c:pt>
                <c:pt idx="2503">
                  <c:v>4.180285404376253</c:v>
                </c:pt>
                <c:pt idx="2504">
                  <c:v>2.9248224995056482</c:v>
                </c:pt>
                <c:pt idx="2505">
                  <c:v>4.2552501634310289</c:v>
                </c:pt>
                <c:pt idx="2506">
                  <c:v>2.4928166401875007</c:v>
                </c:pt>
                <c:pt idx="2507">
                  <c:v>2.5930752741704115</c:v>
                </c:pt>
                <c:pt idx="2508">
                  <c:v>5.8893265070859364</c:v>
                </c:pt>
                <c:pt idx="2509">
                  <c:v>2.8147266812514697</c:v>
                </c:pt>
                <c:pt idx="2510">
                  <c:v>9.4191142286837497</c:v>
                </c:pt>
                <c:pt idx="2511">
                  <c:v>2.5020266169352592</c:v>
                </c:pt>
                <c:pt idx="2512">
                  <c:v>3.1542713733062246</c:v>
                </c:pt>
                <c:pt idx="2513">
                  <c:v>4.7627973247795996</c:v>
                </c:pt>
                <c:pt idx="2514">
                  <c:v>2.2671374346239226</c:v>
                </c:pt>
                <c:pt idx="2515">
                  <c:v>6.9099883548438328</c:v>
                </c:pt>
                <c:pt idx="2516">
                  <c:v>2.476903655500001</c:v>
                </c:pt>
                <c:pt idx="2517">
                  <c:v>4.582907696553713</c:v>
                </c:pt>
                <c:pt idx="2518">
                  <c:v>9.7073903832680699</c:v>
                </c:pt>
                <c:pt idx="2519">
                  <c:v>3.7639941605019533</c:v>
                </c:pt>
                <c:pt idx="2520">
                  <c:v>12.546371138755859</c:v>
                </c:pt>
                <c:pt idx="2521">
                  <c:v>2.6871184150224749</c:v>
                </c:pt>
                <c:pt idx="2522">
                  <c:v>4.4024821547677071</c:v>
                </c:pt>
                <c:pt idx="2523">
                  <c:v>7.6017567499654533</c:v>
                </c:pt>
                <c:pt idx="2524">
                  <c:v>4.1062633215320545</c:v>
                </c:pt>
                <c:pt idx="2525">
                  <c:v>10.249830019806843</c:v>
                </c:pt>
                <c:pt idx="2526">
                  <c:v>2.8968778122161023</c:v>
                </c:pt>
                <c:pt idx="2527">
                  <c:v>5.0188369964766508</c:v>
                </c:pt>
                <c:pt idx="2528">
                  <c:v>7.9198675059072254</c:v>
                </c:pt>
                <c:pt idx="2529">
                  <c:v>4.6946775477914233</c:v>
                </c:pt>
                <c:pt idx="2530">
                  <c:v>10.357059790790647</c:v>
                </c:pt>
                <c:pt idx="2531">
                  <c:v>3.326927826419567</c:v>
                </c:pt>
                <c:pt idx="2532">
                  <c:v>6.4530246945653147</c:v>
                </c:pt>
                <c:pt idx="2533">
                  <c:v>13.241980140058342</c:v>
                </c:pt>
                <c:pt idx="2534">
                  <c:v>5.1091812197783177</c:v>
                </c:pt>
                <c:pt idx="2535">
                  <c:v>14.60874332243359</c:v>
                </c:pt>
                <c:pt idx="2536">
                  <c:v>3.1519473591268152</c:v>
                </c:pt>
                <c:pt idx="2537">
                  <c:v>6.5472263731293872</c:v>
                </c:pt>
                <c:pt idx="2538">
                  <c:v>10.573772791265622</c:v>
                </c:pt>
                <c:pt idx="2539">
                  <c:v>4.1355173669411762</c:v>
                </c:pt>
                <c:pt idx="2540">
                  <c:v>14.504455629843751</c:v>
                </c:pt>
                <c:pt idx="2541">
                  <c:v>3.5599952286913279</c:v>
                </c:pt>
                <c:pt idx="2542">
                  <c:v>3.6538643179050876</c:v>
                </c:pt>
                <c:pt idx="2543">
                  <c:v>3.8246785546191422</c:v>
                </c:pt>
                <c:pt idx="2544">
                  <c:v>2.919809307628201</c:v>
                </c:pt>
                <c:pt idx="2545">
                  <c:v>4.6860450644251159</c:v>
                </c:pt>
                <c:pt idx="2546">
                  <c:v>2.5933349378749977</c:v>
                </c:pt>
                <c:pt idx="2547">
                  <c:v>4.4990881777910197</c:v>
                </c:pt>
                <c:pt idx="2548">
                  <c:v>5.1154181456379391</c:v>
                </c:pt>
                <c:pt idx="2549">
                  <c:v>3.1729593500684334</c:v>
                </c:pt>
                <c:pt idx="2550">
                  <c:v>10.183166179226617</c:v>
                </c:pt>
                <c:pt idx="2551">
                  <c:v>3.9806867347656283</c:v>
                </c:pt>
                <c:pt idx="2552">
                  <c:v>3.4347329195877148</c:v>
                </c:pt>
                <c:pt idx="2553">
                  <c:v>3.2505163342485552</c:v>
                </c:pt>
                <c:pt idx="2554">
                  <c:v>2.2597656262873347</c:v>
                </c:pt>
                <c:pt idx="2555">
                  <c:v>6.7400501058696261</c:v>
                </c:pt>
                <c:pt idx="2556">
                  <c:v>2.3632725149999985</c:v>
                </c:pt>
                <c:pt idx="2557">
                  <c:v>7.5387749117666925</c:v>
                </c:pt>
                <c:pt idx="2558">
                  <c:v>7.8278197362498787</c:v>
                </c:pt>
                <c:pt idx="2559">
                  <c:v>3.9875850030156261</c:v>
                </c:pt>
                <c:pt idx="2560">
                  <c:v>14.214990871015328</c:v>
                </c:pt>
                <c:pt idx="2561">
                  <c:v>3.2245305814503205</c:v>
                </c:pt>
                <c:pt idx="2562">
                  <c:v>4.4090050450410132</c:v>
                </c:pt>
                <c:pt idx="2563">
                  <c:v>5.8156956212187509</c:v>
                </c:pt>
                <c:pt idx="2564">
                  <c:v>2.9532169586863599</c:v>
                </c:pt>
                <c:pt idx="2565">
                  <c:v>10.904268635585929</c:v>
                </c:pt>
                <c:pt idx="2566">
                  <c:v>2.1954180118508582</c:v>
                </c:pt>
                <c:pt idx="2567">
                  <c:v>6.1483208571864179</c:v>
                </c:pt>
                <c:pt idx="2568">
                  <c:v>6.7966682173215656</c:v>
                </c:pt>
                <c:pt idx="2569">
                  <c:v>3.4964341122228255</c:v>
                </c:pt>
                <c:pt idx="2570">
                  <c:v>9.4778787572665824</c:v>
                </c:pt>
                <c:pt idx="2571">
                  <c:v>2.5312858476357398</c:v>
                </c:pt>
                <c:pt idx="2572">
                  <c:v>3.0916064343369136</c:v>
                </c:pt>
                <c:pt idx="2573">
                  <c:v>5.4153522140123549</c:v>
                </c:pt>
                <c:pt idx="2574">
                  <c:v>3.4673667068084359</c:v>
                </c:pt>
                <c:pt idx="2575">
                  <c:v>7.6014733251191409</c:v>
                </c:pt>
                <c:pt idx="2576">
                  <c:v>2.5424740356958218</c:v>
                </c:pt>
                <c:pt idx="2577">
                  <c:v>3.9808522955585985</c:v>
                </c:pt>
                <c:pt idx="2578">
                  <c:v>5.8233772179121068</c:v>
                </c:pt>
                <c:pt idx="2579">
                  <c:v>2.8475754397426716</c:v>
                </c:pt>
                <c:pt idx="2580">
                  <c:v>11.105621643530576</c:v>
                </c:pt>
                <c:pt idx="2581">
                  <c:v>2.7559811728539891</c:v>
                </c:pt>
                <c:pt idx="2582">
                  <c:v>4.8720974623618112</c:v>
                </c:pt>
                <c:pt idx="2583">
                  <c:v>11.283891495941347</c:v>
                </c:pt>
                <c:pt idx="2584">
                  <c:v>3.7275837705856976</c:v>
                </c:pt>
                <c:pt idx="2585">
                  <c:v>12.931198066295948</c:v>
                </c:pt>
                <c:pt idx="2586">
                  <c:v>3.3158735537216089</c:v>
                </c:pt>
                <c:pt idx="2587">
                  <c:v>12.791906184129495</c:v>
                </c:pt>
                <c:pt idx="2588">
                  <c:v>18.19011120433203</c:v>
                </c:pt>
                <c:pt idx="2589">
                  <c:v>8.3687619173281274</c:v>
                </c:pt>
                <c:pt idx="2590">
                  <c:v>27.429318914625</c:v>
                </c:pt>
                <c:pt idx="2591">
                  <c:v>6.3569093139921868</c:v>
                </c:pt>
                <c:pt idx="2592">
                  <c:v>5.8343273510625622</c:v>
                </c:pt>
                <c:pt idx="2593">
                  <c:v>10.093158712921877</c:v>
                </c:pt>
                <c:pt idx="2594">
                  <c:v>4.5814238840654156</c:v>
                </c:pt>
                <c:pt idx="2595">
                  <c:v>13.942806679805813</c:v>
                </c:pt>
                <c:pt idx="2596">
                  <c:v>3.9790015049472647</c:v>
                </c:pt>
                <c:pt idx="2597">
                  <c:v>7.8000316205312465</c:v>
                </c:pt>
                <c:pt idx="2598">
                  <c:v>11.397522493406244</c:v>
                </c:pt>
                <c:pt idx="2599">
                  <c:v>5.0065688830815489</c:v>
                </c:pt>
                <c:pt idx="2600">
                  <c:v>18.517264823475458</c:v>
                </c:pt>
                <c:pt idx="2601">
                  <c:v>2.7694506666438574</c:v>
                </c:pt>
                <c:pt idx="2602">
                  <c:v>4.3571788529871398</c:v>
                </c:pt>
                <c:pt idx="2603">
                  <c:v>5.8255401929901147</c:v>
                </c:pt>
                <c:pt idx="2604">
                  <c:v>3.4442888730629821</c:v>
                </c:pt>
                <c:pt idx="2605">
                  <c:v>7.8417548736884797</c:v>
                </c:pt>
                <c:pt idx="2606">
                  <c:v>4.0824854919542464</c:v>
                </c:pt>
                <c:pt idx="2607">
                  <c:v>5.3913505772734425</c:v>
                </c:pt>
                <c:pt idx="2608">
                  <c:v>10.201934280406252</c:v>
                </c:pt>
                <c:pt idx="2609">
                  <c:v>4.6396028711499024</c:v>
                </c:pt>
                <c:pt idx="2610">
                  <c:v>16.125221552234368</c:v>
                </c:pt>
                <c:pt idx="2611">
                  <c:v>2.7681137734335657</c:v>
                </c:pt>
                <c:pt idx="2612">
                  <c:v>4.4509369622271588</c:v>
                </c:pt>
                <c:pt idx="2613">
                  <c:v>5.9593840367534661</c:v>
                </c:pt>
                <c:pt idx="2614">
                  <c:v>2.9127804352354776</c:v>
                </c:pt>
                <c:pt idx="2615">
                  <c:v>9.3570605225263641</c:v>
                </c:pt>
                <c:pt idx="2616">
                  <c:v>3.580685792267662</c:v>
                </c:pt>
                <c:pt idx="2617">
                  <c:v>6.0979018662304636</c:v>
                </c:pt>
                <c:pt idx="2618">
                  <c:v>8.4923724705605466</c:v>
                </c:pt>
                <c:pt idx="2619">
                  <c:v>4.818054170772827</c:v>
                </c:pt>
                <c:pt idx="2620">
                  <c:v>13.012908622632803</c:v>
                </c:pt>
                <c:pt idx="2621">
                  <c:v>3.2577038256477611</c:v>
                </c:pt>
                <c:pt idx="2622">
                  <c:v>13.096266246599916</c:v>
                </c:pt>
                <c:pt idx="2623">
                  <c:v>18.823880549057016</c:v>
                </c:pt>
                <c:pt idx="2624">
                  <c:v>9.154107748682744</c:v>
                </c:pt>
                <c:pt idx="2625">
                  <c:v>22.177189454967376</c:v>
                </c:pt>
                <c:pt idx="2626">
                  <c:v>7.9106873656796903</c:v>
                </c:pt>
                <c:pt idx="2627">
                  <c:v>5.6613436616868089</c:v>
                </c:pt>
                <c:pt idx="2628">
                  <c:v>12.754294539378906</c:v>
                </c:pt>
                <c:pt idx="2629">
                  <c:v>3.8292960224805519</c:v>
                </c:pt>
                <c:pt idx="2630">
                  <c:v>17.544517331937499</c:v>
                </c:pt>
                <c:pt idx="2631">
                  <c:v>3.6734579666062039</c:v>
                </c:pt>
                <c:pt idx="2632">
                  <c:v>7.3549417787697742</c:v>
                </c:pt>
                <c:pt idx="2633">
                  <c:v>12.424721920413091</c:v>
                </c:pt>
                <c:pt idx="2634">
                  <c:v>7.0831306387365007</c:v>
                </c:pt>
                <c:pt idx="2635">
                  <c:v>19.522826954591824</c:v>
                </c:pt>
                <c:pt idx="2636">
                  <c:v>5.4137706963854004</c:v>
                </c:pt>
                <c:pt idx="2637">
                  <c:v>6.9808941079117375</c:v>
                </c:pt>
                <c:pt idx="2638">
                  <c:v>11.469203422559083</c:v>
                </c:pt>
                <c:pt idx="2639">
                  <c:v>3.8198574109693482</c:v>
                </c:pt>
                <c:pt idx="2640">
                  <c:v>14.404550372953395</c:v>
                </c:pt>
                <c:pt idx="2641">
                  <c:v>2.1438047891496517</c:v>
                </c:pt>
                <c:pt idx="2642">
                  <c:v>3.9274950007728311</c:v>
                </c:pt>
                <c:pt idx="2643">
                  <c:v>6.0405020688581548</c:v>
                </c:pt>
                <c:pt idx="2644">
                  <c:v>3.2220984675761688</c:v>
                </c:pt>
                <c:pt idx="2645">
                  <c:v>9.3556400515703153</c:v>
                </c:pt>
                <c:pt idx="2646">
                  <c:v>2.4445936102848478</c:v>
                </c:pt>
                <c:pt idx="2647">
                  <c:v>4.4442223284199454</c:v>
                </c:pt>
                <c:pt idx="2648">
                  <c:v>7.3853515330788593</c:v>
                </c:pt>
                <c:pt idx="2649">
                  <c:v>4.9097392778545412</c:v>
                </c:pt>
                <c:pt idx="2650">
                  <c:v>15.478777367330359</c:v>
                </c:pt>
                <c:pt idx="2651">
                  <c:v>3.3841114356313202</c:v>
                </c:pt>
                <c:pt idx="2652">
                  <c:v>9.818423159474829</c:v>
                </c:pt>
                <c:pt idx="2653">
                  <c:v>11.316895726753668</c:v>
                </c:pt>
                <c:pt idx="2654">
                  <c:v>6.7640701718040042</c:v>
                </c:pt>
                <c:pt idx="2655">
                  <c:v>22.354534845559296</c:v>
                </c:pt>
                <c:pt idx="2656">
                  <c:v>7.7210721255003509</c:v>
                </c:pt>
                <c:pt idx="2657">
                  <c:v>7.4156638084851085</c:v>
                </c:pt>
                <c:pt idx="2658">
                  <c:v>13.204379075029786</c:v>
                </c:pt>
                <c:pt idx="2659">
                  <c:v>4.6136254431962325</c:v>
                </c:pt>
                <c:pt idx="2660">
                  <c:v>14.543013013143266</c:v>
                </c:pt>
                <c:pt idx="2661">
                  <c:v>2.9443657753543135</c:v>
                </c:pt>
                <c:pt idx="2662">
                  <c:v>3.434628844770268</c:v>
                </c:pt>
                <c:pt idx="2663">
                  <c:v>5.2206926399023903</c:v>
                </c:pt>
                <c:pt idx="2664">
                  <c:v>2.8525224905000037</c:v>
                </c:pt>
                <c:pt idx="2665">
                  <c:v>8.401310003118688</c:v>
                </c:pt>
                <c:pt idx="2666">
                  <c:v>2.8670658921249981</c:v>
                </c:pt>
                <c:pt idx="2667">
                  <c:v>3.0086346597823148</c:v>
                </c:pt>
                <c:pt idx="2668">
                  <c:v>3.1626352222914704</c:v>
                </c:pt>
                <c:pt idx="2669">
                  <c:v>2.4503620262251005</c:v>
                </c:pt>
                <c:pt idx="2670">
                  <c:v>4.7134324445275286</c:v>
                </c:pt>
                <c:pt idx="2671">
                  <c:v>1.7853773569228046</c:v>
                </c:pt>
                <c:pt idx="2672">
                  <c:v>7.2677579436379744</c:v>
                </c:pt>
                <c:pt idx="2673">
                  <c:v>6.3600227963183578</c:v>
                </c:pt>
                <c:pt idx="2674">
                  <c:v>4.0839582768259568</c:v>
                </c:pt>
                <c:pt idx="2675">
                  <c:v>11.031479781497602</c:v>
                </c:pt>
                <c:pt idx="2676">
                  <c:v>2.2498918573259825</c:v>
                </c:pt>
                <c:pt idx="2677">
                  <c:v>3.0646333044038965</c:v>
                </c:pt>
                <c:pt idx="2678">
                  <c:v>3.7404522274254699</c:v>
                </c:pt>
                <c:pt idx="2679">
                  <c:v>2.6218083992499963</c:v>
                </c:pt>
                <c:pt idx="2680">
                  <c:v>3.7029680043828321</c:v>
                </c:pt>
                <c:pt idx="2681">
                  <c:v>2.4819263819999975</c:v>
                </c:pt>
                <c:pt idx="2682">
                  <c:v>3.6599080887893649</c:v>
                </c:pt>
                <c:pt idx="2683">
                  <c:v>6.7826106818525425</c:v>
                </c:pt>
                <c:pt idx="2684">
                  <c:v>4.2865273266662793</c:v>
                </c:pt>
                <c:pt idx="2685">
                  <c:v>9.5211796452199025</c:v>
                </c:pt>
                <c:pt idx="2686">
                  <c:v>3.3840646198759732</c:v>
                </c:pt>
                <c:pt idx="2687">
                  <c:v>2.5150782817423707</c:v>
                </c:pt>
                <c:pt idx="2688">
                  <c:v>4.0541002106054691</c:v>
                </c:pt>
                <c:pt idx="2689">
                  <c:v>2.1186435760344811</c:v>
                </c:pt>
                <c:pt idx="2690">
                  <c:v>5.0521944457888157</c:v>
                </c:pt>
                <c:pt idx="2691">
                  <c:v>1.649315678375002</c:v>
                </c:pt>
                <c:pt idx="2692">
                  <c:v>3.5630391039936562</c:v>
                </c:pt>
                <c:pt idx="2693">
                  <c:v>4.4289235946864309</c:v>
                </c:pt>
                <c:pt idx="2694">
                  <c:v>2.8007392660402175</c:v>
                </c:pt>
                <c:pt idx="2695">
                  <c:v>7.8093274837449158</c:v>
                </c:pt>
                <c:pt idx="2696">
                  <c:v>2.052747368250003</c:v>
                </c:pt>
                <c:pt idx="2697">
                  <c:v>4.602455516730469</c:v>
                </c:pt>
                <c:pt idx="2698">
                  <c:v>8.8073086043007738</c:v>
                </c:pt>
                <c:pt idx="2699">
                  <c:v>2.8465629104069308</c:v>
                </c:pt>
                <c:pt idx="2700">
                  <c:v>13.62504655756738</c:v>
                </c:pt>
                <c:pt idx="2701">
                  <c:v>2.6865084647142865</c:v>
                </c:pt>
                <c:pt idx="2702">
                  <c:v>3.5442380644228226</c:v>
                </c:pt>
                <c:pt idx="2703">
                  <c:v>4.4751881098013619</c:v>
                </c:pt>
                <c:pt idx="2704">
                  <c:v>2.212130168249999</c:v>
                </c:pt>
                <c:pt idx="2705">
                  <c:v>5.7842541001459562</c:v>
                </c:pt>
                <c:pt idx="2706">
                  <c:v>1.794684384395433</c:v>
                </c:pt>
                <c:pt idx="2707">
                  <c:v>6.5120851500984074</c:v>
                </c:pt>
                <c:pt idx="2708">
                  <c:v>6.3855879944169924</c:v>
                </c:pt>
                <c:pt idx="2709">
                  <c:v>4.878979775925778</c:v>
                </c:pt>
                <c:pt idx="2710">
                  <c:v>9.4749079334976436</c:v>
                </c:pt>
                <c:pt idx="2711">
                  <c:v>3.5149707674256874</c:v>
                </c:pt>
                <c:pt idx="2712">
                  <c:v>3.2245068582500007</c:v>
                </c:pt>
                <c:pt idx="2713">
                  <c:v>3.5454502462768538</c:v>
                </c:pt>
                <c:pt idx="2714">
                  <c:v>3.3326760917499989</c:v>
                </c:pt>
                <c:pt idx="2715">
                  <c:v>3.7800951122494766</c:v>
                </c:pt>
                <c:pt idx="2716">
                  <c:v>2.4883278060625003</c:v>
                </c:pt>
                <c:pt idx="2717">
                  <c:v>2.9313572821380429</c:v>
                </c:pt>
                <c:pt idx="2718">
                  <c:v>7.2825008087745768</c:v>
                </c:pt>
                <c:pt idx="2719">
                  <c:v>2.5496400597104873</c:v>
                </c:pt>
                <c:pt idx="2720">
                  <c:v>6.7475894969201704</c:v>
                </c:pt>
                <c:pt idx="2721">
                  <c:v>2.1406242182499984</c:v>
                </c:pt>
                <c:pt idx="2722">
                  <c:v>3.2229532463333843</c:v>
                </c:pt>
                <c:pt idx="2723">
                  <c:v>5.3109197265586001</c:v>
                </c:pt>
                <c:pt idx="2724">
                  <c:v>3.0145570101495078</c:v>
                </c:pt>
                <c:pt idx="2725">
                  <c:v>7.0944388315958431</c:v>
                </c:pt>
                <c:pt idx="2726">
                  <c:v>2.8423003736710175</c:v>
                </c:pt>
                <c:pt idx="2727">
                  <c:v>5.8267695277176106</c:v>
                </c:pt>
                <c:pt idx="2728">
                  <c:v>8.2976924636948297</c:v>
                </c:pt>
                <c:pt idx="2729">
                  <c:v>4.0613424481289027</c:v>
                </c:pt>
                <c:pt idx="2730">
                  <c:v>13.693584317500004</c:v>
                </c:pt>
                <c:pt idx="2731">
                  <c:v>2.4940380845000032</c:v>
                </c:pt>
                <c:pt idx="2732">
                  <c:v>4.9247986335001759</c:v>
                </c:pt>
                <c:pt idx="2733">
                  <c:v>5.7268493680234371</c:v>
                </c:pt>
                <c:pt idx="2734">
                  <c:v>3.0340264131080179</c:v>
                </c:pt>
                <c:pt idx="2735">
                  <c:v>13.886341629790035</c:v>
                </c:pt>
                <c:pt idx="2736">
                  <c:v>2.3692743707500004</c:v>
                </c:pt>
                <c:pt idx="2737">
                  <c:v>6.0335307074921918</c:v>
                </c:pt>
                <c:pt idx="2738">
                  <c:v>7.2319131291093779</c:v>
                </c:pt>
                <c:pt idx="2739">
                  <c:v>3.8957436706275015</c:v>
                </c:pt>
                <c:pt idx="2740">
                  <c:v>10.879539191004202</c:v>
                </c:pt>
                <c:pt idx="2741">
                  <c:v>3.3414238035997332</c:v>
                </c:pt>
                <c:pt idx="2742">
                  <c:v>6.3680621008768323</c:v>
                </c:pt>
                <c:pt idx="2743">
                  <c:v>10.689522501630123</c:v>
                </c:pt>
                <c:pt idx="2744">
                  <c:v>4.2439760455016486</c:v>
                </c:pt>
                <c:pt idx="2745">
                  <c:v>15.090225507799779</c:v>
                </c:pt>
                <c:pt idx="2746">
                  <c:v>2.9122956091996901</c:v>
                </c:pt>
                <c:pt idx="2747">
                  <c:v>5.9616524902246084</c:v>
                </c:pt>
                <c:pt idx="2748">
                  <c:v>9.487014418174617</c:v>
                </c:pt>
                <c:pt idx="2749">
                  <c:v>5.6470527986800647</c:v>
                </c:pt>
                <c:pt idx="2750">
                  <c:v>14.965135252858008</c:v>
                </c:pt>
                <c:pt idx="2751">
                  <c:v>4.7134631151396498</c:v>
                </c:pt>
                <c:pt idx="2752">
                  <c:v>3.1343556489528162</c:v>
                </c:pt>
                <c:pt idx="2753">
                  <c:v>3.4849593681933442</c:v>
                </c:pt>
                <c:pt idx="2754">
                  <c:v>2.9994913907499985</c:v>
                </c:pt>
                <c:pt idx="2755">
                  <c:v>6.7709333009220032</c:v>
                </c:pt>
                <c:pt idx="2756">
                  <c:v>2.5976908806250023</c:v>
                </c:pt>
                <c:pt idx="2757">
                  <c:v>4.253567576616696</c:v>
                </c:pt>
                <c:pt idx="2758">
                  <c:v>6.985723295008329</c:v>
                </c:pt>
                <c:pt idx="2759">
                  <c:v>3.7988937770907203</c:v>
                </c:pt>
                <c:pt idx="2760">
                  <c:v>8.5848881462958069</c:v>
                </c:pt>
                <c:pt idx="2761">
                  <c:v>2.7883999062435691</c:v>
                </c:pt>
                <c:pt idx="2762">
                  <c:v>2.8148233544571983</c:v>
                </c:pt>
                <c:pt idx="2763">
                  <c:v>5.0206786023390819</c:v>
                </c:pt>
                <c:pt idx="2764">
                  <c:v>2.3075846646305038</c:v>
                </c:pt>
                <c:pt idx="2765">
                  <c:v>7.1292800215540009</c:v>
                </c:pt>
                <c:pt idx="2766">
                  <c:v>2.133582257848202</c:v>
                </c:pt>
                <c:pt idx="2767">
                  <c:v>7.3496999930058617</c:v>
                </c:pt>
                <c:pt idx="2768">
                  <c:v>7.8957888329886377</c:v>
                </c:pt>
                <c:pt idx="2769">
                  <c:v>4.9367032644875479</c:v>
                </c:pt>
                <c:pt idx="2770">
                  <c:v>10.749813969739261</c:v>
                </c:pt>
                <c:pt idx="2771">
                  <c:v>3.3576835328848951</c:v>
                </c:pt>
                <c:pt idx="2772">
                  <c:v>4.3704801310573576</c:v>
                </c:pt>
                <c:pt idx="2773">
                  <c:v>8.1428764431303655</c:v>
                </c:pt>
                <c:pt idx="2774">
                  <c:v>2.7816138333713987</c:v>
                </c:pt>
                <c:pt idx="2775">
                  <c:v>12.414225725484375</c:v>
                </c:pt>
                <c:pt idx="2776">
                  <c:v>2.6033744688181919</c:v>
                </c:pt>
                <c:pt idx="2777">
                  <c:v>4.4060307998505852</c:v>
                </c:pt>
                <c:pt idx="2778">
                  <c:v>5.6072146132519496</c:v>
                </c:pt>
                <c:pt idx="2779">
                  <c:v>2.9528599473510759</c:v>
                </c:pt>
                <c:pt idx="2780">
                  <c:v>8.4477005826070553</c:v>
                </c:pt>
                <c:pt idx="2781">
                  <c:v>2.6379863087066244</c:v>
                </c:pt>
                <c:pt idx="2782">
                  <c:v>3.0537666705753743</c:v>
                </c:pt>
                <c:pt idx="2783">
                  <c:v>4.361874585363017</c:v>
                </c:pt>
                <c:pt idx="2784">
                  <c:v>2.7705716881797979</c:v>
                </c:pt>
                <c:pt idx="2785">
                  <c:v>6.3746894991914047</c:v>
                </c:pt>
                <c:pt idx="2786">
                  <c:v>2.3841410604838273</c:v>
                </c:pt>
                <c:pt idx="2787">
                  <c:v>3.8702438946079276</c:v>
                </c:pt>
                <c:pt idx="2788">
                  <c:v>9.0553976207351088</c:v>
                </c:pt>
                <c:pt idx="2789">
                  <c:v>3.1329084028255654</c:v>
                </c:pt>
                <c:pt idx="2790">
                  <c:v>13.347794531296874</c:v>
                </c:pt>
                <c:pt idx="2791">
                  <c:v>2.6908689994206547</c:v>
                </c:pt>
                <c:pt idx="2792">
                  <c:v>6.3416441224140581</c:v>
                </c:pt>
                <c:pt idx="2793">
                  <c:v>8.6874185841733205</c:v>
                </c:pt>
                <c:pt idx="2794">
                  <c:v>4.1264211227117364</c:v>
                </c:pt>
                <c:pt idx="2795">
                  <c:v>15.089556350694561</c:v>
                </c:pt>
                <c:pt idx="2796">
                  <c:v>2.8526373189447884</c:v>
                </c:pt>
                <c:pt idx="2797">
                  <c:v>13.363432389478021</c:v>
                </c:pt>
                <c:pt idx="2798">
                  <c:v>18.945131524289053</c:v>
                </c:pt>
                <c:pt idx="2799">
                  <c:v>9.0824245798552816</c:v>
                </c:pt>
                <c:pt idx="2800">
                  <c:v>25.989678999591792</c:v>
                </c:pt>
                <c:pt idx="2801">
                  <c:v>6.3244187303749992</c:v>
                </c:pt>
                <c:pt idx="2802">
                  <c:v>5.4621611530052565</c:v>
                </c:pt>
                <c:pt idx="2803">
                  <c:v>10.020703709807833</c:v>
                </c:pt>
                <c:pt idx="2804">
                  <c:v>5.4543689241600859</c:v>
                </c:pt>
                <c:pt idx="2805">
                  <c:v>16.226081750083992</c:v>
                </c:pt>
                <c:pt idx="2806">
                  <c:v>4.0099149661017819</c:v>
                </c:pt>
                <c:pt idx="2807">
                  <c:v>4.7771790081669927</c:v>
                </c:pt>
                <c:pt idx="2808">
                  <c:v>12.295596997705081</c:v>
                </c:pt>
                <c:pt idx="2809">
                  <c:v>2.6061660928313604</c:v>
                </c:pt>
                <c:pt idx="2810">
                  <c:v>13.51919950651563</c:v>
                </c:pt>
                <c:pt idx="2811">
                  <c:v>2.8277885802358096</c:v>
                </c:pt>
                <c:pt idx="2812">
                  <c:v>4.1396758788381387</c:v>
                </c:pt>
                <c:pt idx="2813">
                  <c:v>5.8099442614520083</c:v>
                </c:pt>
                <c:pt idx="2814">
                  <c:v>3.1149378586977861</c:v>
                </c:pt>
                <c:pt idx="2815">
                  <c:v>8.7612475423299685</c:v>
                </c:pt>
                <c:pt idx="2816">
                  <c:v>3.4550523854882762</c:v>
                </c:pt>
                <c:pt idx="2817">
                  <c:v>6.1502857845546828</c:v>
                </c:pt>
                <c:pt idx="2818">
                  <c:v>8.7515052447499997</c:v>
                </c:pt>
                <c:pt idx="2819">
                  <c:v>3.6946640851328088</c:v>
                </c:pt>
                <c:pt idx="2820">
                  <c:v>14.01813548752234</c:v>
                </c:pt>
                <c:pt idx="2821">
                  <c:v>3.4054459196811475</c:v>
                </c:pt>
                <c:pt idx="2822">
                  <c:v>3.9278992725485828</c:v>
                </c:pt>
                <c:pt idx="2823">
                  <c:v>4.6320620789576417</c:v>
                </c:pt>
                <c:pt idx="2824">
                  <c:v>3.321521486309285</c:v>
                </c:pt>
                <c:pt idx="2825">
                  <c:v>7.8064460162798852</c:v>
                </c:pt>
                <c:pt idx="2826">
                  <c:v>3.0177420439999967</c:v>
                </c:pt>
                <c:pt idx="2827">
                  <c:v>5.9587240741485612</c:v>
                </c:pt>
                <c:pt idx="2828">
                  <c:v>9.0809569897480422</c:v>
                </c:pt>
                <c:pt idx="2829">
                  <c:v>3.6108572234083915</c:v>
                </c:pt>
                <c:pt idx="2830">
                  <c:v>14.798740163421876</c:v>
                </c:pt>
                <c:pt idx="2831">
                  <c:v>3.4099684111732138</c:v>
                </c:pt>
                <c:pt idx="2832">
                  <c:v>15.019140898718746</c:v>
                </c:pt>
                <c:pt idx="2833">
                  <c:v>14.083431618278256</c:v>
                </c:pt>
                <c:pt idx="2834">
                  <c:v>9.7330757157656205</c:v>
                </c:pt>
                <c:pt idx="2835">
                  <c:v>24.452962816289059</c:v>
                </c:pt>
                <c:pt idx="2836">
                  <c:v>7.5466636435507812</c:v>
                </c:pt>
                <c:pt idx="2837">
                  <c:v>6.0762374600908196</c:v>
                </c:pt>
                <c:pt idx="2838">
                  <c:v>10.139986760177189</c:v>
                </c:pt>
                <c:pt idx="2839">
                  <c:v>5.12873133550044</c:v>
                </c:pt>
                <c:pt idx="2840">
                  <c:v>15.710227802659293</c:v>
                </c:pt>
                <c:pt idx="2841">
                  <c:v>3.0392114723346797</c:v>
                </c:pt>
                <c:pt idx="2842">
                  <c:v>8.7612712325390696</c:v>
                </c:pt>
                <c:pt idx="2843">
                  <c:v>12.649184546356832</c:v>
                </c:pt>
                <c:pt idx="2844">
                  <c:v>7.2723670992808902</c:v>
                </c:pt>
                <c:pt idx="2845">
                  <c:v>19.100153495945314</c:v>
                </c:pt>
                <c:pt idx="2846">
                  <c:v>6.2367284987581808</c:v>
                </c:pt>
                <c:pt idx="2847">
                  <c:v>6.1766802733102981</c:v>
                </c:pt>
                <c:pt idx="2848">
                  <c:v>9.8718866967500034</c:v>
                </c:pt>
                <c:pt idx="2849">
                  <c:v>3.6606543747568576</c:v>
                </c:pt>
                <c:pt idx="2850">
                  <c:v>11.952170754611732</c:v>
                </c:pt>
                <c:pt idx="2851">
                  <c:v>3.4901508701326645</c:v>
                </c:pt>
                <c:pt idx="2852">
                  <c:v>3.1761273254943223</c:v>
                </c:pt>
                <c:pt idx="2853">
                  <c:v>5.1653608233823558</c:v>
                </c:pt>
                <c:pt idx="2854">
                  <c:v>2.9157825001307582</c:v>
                </c:pt>
                <c:pt idx="2855">
                  <c:v>7.0304167567942528</c:v>
                </c:pt>
                <c:pt idx="2856">
                  <c:v>2.934353392249994</c:v>
                </c:pt>
                <c:pt idx="2857">
                  <c:v>6.3932214222734345</c:v>
                </c:pt>
                <c:pt idx="2858">
                  <c:v>7.8269129970819229</c:v>
                </c:pt>
                <c:pt idx="2859">
                  <c:v>4.1117580790781254</c:v>
                </c:pt>
                <c:pt idx="2860">
                  <c:v>12.966354302007812</c:v>
                </c:pt>
                <c:pt idx="2861">
                  <c:v>2.9067190854999989</c:v>
                </c:pt>
                <c:pt idx="2862">
                  <c:v>10.582972853531253</c:v>
                </c:pt>
                <c:pt idx="2863">
                  <c:v>10.175381793535159</c:v>
                </c:pt>
                <c:pt idx="2864">
                  <c:v>8.1252254720854751</c:v>
                </c:pt>
                <c:pt idx="2865">
                  <c:v>14.916462087762476</c:v>
                </c:pt>
                <c:pt idx="2866">
                  <c:v>7.4209654999266998</c:v>
                </c:pt>
                <c:pt idx="2867">
                  <c:v>5.7335181165686073</c:v>
                </c:pt>
                <c:pt idx="2868">
                  <c:v>12.09678428360956</c:v>
                </c:pt>
                <c:pt idx="2869">
                  <c:v>6.0356892439999985</c:v>
                </c:pt>
                <c:pt idx="2870">
                  <c:v>15.578653436994134</c:v>
                </c:pt>
                <c:pt idx="2871">
                  <c:v>3.7253746487050776</c:v>
                </c:pt>
                <c:pt idx="2872">
                  <c:v>3.1143105114264049</c:v>
                </c:pt>
                <c:pt idx="2873">
                  <c:v>5.3774402747126544</c:v>
                </c:pt>
                <c:pt idx="2874">
                  <c:v>2.7885188847499975</c:v>
                </c:pt>
                <c:pt idx="2875">
                  <c:v>6.6836977265776163</c:v>
                </c:pt>
                <c:pt idx="2876">
                  <c:v>2.4700523182499996</c:v>
                </c:pt>
                <c:pt idx="2877">
                  <c:v>2.5176771969225769</c:v>
                </c:pt>
                <c:pt idx="2878">
                  <c:v>4.2833355897773231</c:v>
                </c:pt>
                <c:pt idx="2879">
                  <c:v>2.5691756077734382</c:v>
                </c:pt>
                <c:pt idx="2880">
                  <c:v>4.316291616011716</c:v>
                </c:pt>
                <c:pt idx="2881">
                  <c:v>2.6450496107500001</c:v>
                </c:pt>
                <c:pt idx="2882">
                  <c:v>5.0727758131961043</c:v>
                </c:pt>
                <c:pt idx="2883">
                  <c:v>5.7607153449401878</c:v>
                </c:pt>
                <c:pt idx="2884">
                  <c:v>5.3423155625486309</c:v>
                </c:pt>
                <c:pt idx="2885">
                  <c:v>8.8980355377564919</c:v>
                </c:pt>
                <c:pt idx="2886">
                  <c:v>2.3363901698813532</c:v>
                </c:pt>
                <c:pt idx="2887">
                  <c:v>2.9953031562499959</c:v>
                </c:pt>
                <c:pt idx="2888">
                  <c:v>4.4378038888238258</c:v>
                </c:pt>
                <c:pt idx="2889">
                  <c:v>2.57223892875</c:v>
                </c:pt>
                <c:pt idx="2890">
                  <c:v>3.7127937963309456</c:v>
                </c:pt>
                <c:pt idx="2891">
                  <c:v>2.4868288241250056</c:v>
                </c:pt>
                <c:pt idx="2892">
                  <c:v>3.4656492068039864</c:v>
                </c:pt>
                <c:pt idx="2893">
                  <c:v>6.4801645761328146</c:v>
                </c:pt>
                <c:pt idx="2894">
                  <c:v>3.8940255614843728</c:v>
                </c:pt>
                <c:pt idx="2895">
                  <c:v>12.83039923788974</c:v>
                </c:pt>
                <c:pt idx="2896">
                  <c:v>2.7315050179489759</c:v>
                </c:pt>
                <c:pt idx="2897">
                  <c:v>2.2962089817500004</c:v>
                </c:pt>
                <c:pt idx="2898">
                  <c:v>2.7157832134483506</c:v>
                </c:pt>
                <c:pt idx="2899">
                  <c:v>2.6402053118750022</c:v>
                </c:pt>
                <c:pt idx="2900">
                  <c:v>3.2495653253304084</c:v>
                </c:pt>
                <c:pt idx="2901">
                  <c:v>1.6636180357500017</c:v>
                </c:pt>
                <c:pt idx="2902">
                  <c:v>4.4561672766176397</c:v>
                </c:pt>
                <c:pt idx="2903">
                  <c:v>4.8653884009399118</c:v>
                </c:pt>
                <c:pt idx="2904">
                  <c:v>2.4791305328750024</c:v>
                </c:pt>
                <c:pt idx="2905">
                  <c:v>9.0201220530234423</c:v>
                </c:pt>
                <c:pt idx="2906">
                  <c:v>1.9207211818750025</c:v>
                </c:pt>
                <c:pt idx="2907">
                  <c:v>4.5094300609687501</c:v>
                </c:pt>
                <c:pt idx="2908">
                  <c:v>9.8374432935657126</c:v>
                </c:pt>
                <c:pt idx="2909">
                  <c:v>4.3599250766953119</c:v>
                </c:pt>
                <c:pt idx="2910">
                  <c:v>14.472924897326386</c:v>
                </c:pt>
                <c:pt idx="2911">
                  <c:v>2.8246073769186246</c:v>
                </c:pt>
                <c:pt idx="2912">
                  <c:v>3.3009303789158846</c:v>
                </c:pt>
                <c:pt idx="2913">
                  <c:v>5.7511154873345038</c:v>
                </c:pt>
                <c:pt idx="2914">
                  <c:v>1.776979946586442</c:v>
                </c:pt>
                <c:pt idx="2915">
                  <c:v>6.141507435201909</c:v>
                </c:pt>
                <c:pt idx="2916">
                  <c:v>2.5084326208750021</c:v>
                </c:pt>
                <c:pt idx="2917">
                  <c:v>5.5933164241792745</c:v>
                </c:pt>
                <c:pt idx="2918">
                  <c:v>8.3052729397717027</c:v>
                </c:pt>
                <c:pt idx="2919">
                  <c:v>5.5454678669401858</c:v>
                </c:pt>
                <c:pt idx="2920">
                  <c:v>10.305311634406248</c:v>
                </c:pt>
                <c:pt idx="2921">
                  <c:v>3.4942015460849625</c:v>
                </c:pt>
                <c:pt idx="2922">
                  <c:v>3.1956462130863184</c:v>
                </c:pt>
                <c:pt idx="2923">
                  <c:v>4.196090184684083</c:v>
                </c:pt>
                <c:pt idx="2924">
                  <c:v>3.3179246518795367</c:v>
                </c:pt>
                <c:pt idx="2925">
                  <c:v>5.5390088228563279</c:v>
                </c:pt>
                <c:pt idx="2926">
                  <c:v>2.5508630623749937</c:v>
                </c:pt>
                <c:pt idx="2927">
                  <c:v>3.0395185746823579</c:v>
                </c:pt>
                <c:pt idx="2928">
                  <c:v>6.1275570932387158</c:v>
                </c:pt>
                <c:pt idx="2929">
                  <c:v>2.750859100820616</c:v>
                </c:pt>
                <c:pt idx="2930">
                  <c:v>8.1531848698281202</c:v>
                </c:pt>
                <c:pt idx="2931">
                  <c:v>2.4519189337500027</c:v>
                </c:pt>
                <c:pt idx="2932">
                  <c:v>3.397333805923596</c:v>
                </c:pt>
                <c:pt idx="2933">
                  <c:v>5.3766832067978498</c:v>
                </c:pt>
                <c:pt idx="2934">
                  <c:v>2.9395823426250054</c:v>
                </c:pt>
                <c:pt idx="2935">
                  <c:v>7.6613797539515627</c:v>
                </c:pt>
                <c:pt idx="2936">
                  <c:v>2.2482756181041736</c:v>
                </c:pt>
                <c:pt idx="2937">
                  <c:v>6.8624449594630725</c:v>
                </c:pt>
                <c:pt idx="2938">
                  <c:v>9.4774281767851605</c:v>
                </c:pt>
                <c:pt idx="2939">
                  <c:v>3.9184371403291216</c:v>
                </c:pt>
                <c:pt idx="2940">
                  <c:v>15.102710608955078</c:v>
                </c:pt>
                <c:pt idx="2941">
                  <c:v>2.7296998931033443</c:v>
                </c:pt>
                <c:pt idx="2942">
                  <c:v>6.1905070809160119</c:v>
                </c:pt>
                <c:pt idx="2943">
                  <c:v>8.3790012856984877</c:v>
                </c:pt>
                <c:pt idx="2944">
                  <c:v>3.1109021746190706</c:v>
                </c:pt>
                <c:pt idx="2945">
                  <c:v>11.327970386013678</c:v>
                </c:pt>
                <c:pt idx="2946">
                  <c:v>2.3433528564999992</c:v>
                </c:pt>
                <c:pt idx="2947">
                  <c:v>4.8856742897578105</c:v>
                </c:pt>
                <c:pt idx="2948">
                  <c:v>7.1241006556887196</c:v>
                </c:pt>
                <c:pt idx="2949">
                  <c:v>4.0854308363593752</c:v>
                </c:pt>
                <c:pt idx="2950">
                  <c:v>10.768103911705555</c:v>
                </c:pt>
                <c:pt idx="2951">
                  <c:v>3.3315027685972929</c:v>
                </c:pt>
                <c:pt idx="2952">
                  <c:v>7.2930634842649464</c:v>
                </c:pt>
                <c:pt idx="2953">
                  <c:v>10.934162867718751</c:v>
                </c:pt>
                <c:pt idx="2954">
                  <c:v>3.4676447764081093</c:v>
                </c:pt>
                <c:pt idx="2955">
                  <c:v>13.126019432515623</c:v>
                </c:pt>
                <c:pt idx="2956">
                  <c:v>3.4860892448263456</c:v>
                </c:pt>
                <c:pt idx="2957">
                  <c:v>5.7678500422096626</c:v>
                </c:pt>
                <c:pt idx="2958">
                  <c:v>11.311395414667963</c:v>
                </c:pt>
                <c:pt idx="2959">
                  <c:v>4.4250598920044908</c:v>
                </c:pt>
                <c:pt idx="2960">
                  <c:v>16.038954837480908</c:v>
                </c:pt>
                <c:pt idx="2961">
                  <c:v>4.2074171195581069</c:v>
                </c:pt>
                <c:pt idx="2962">
                  <c:v>2.9053589932021886</c:v>
                </c:pt>
                <c:pt idx="2963">
                  <c:v>4.1248969038457002</c:v>
                </c:pt>
                <c:pt idx="2964">
                  <c:v>2.8706716865381257</c:v>
                </c:pt>
                <c:pt idx="2965">
                  <c:v>7.998175318515619</c:v>
                </c:pt>
                <c:pt idx="2966">
                  <c:v>2.484147184874999</c:v>
                </c:pt>
                <c:pt idx="2967">
                  <c:v>4.8465687949453127</c:v>
                </c:pt>
                <c:pt idx="2968">
                  <c:v>5.8500435121943379</c:v>
                </c:pt>
                <c:pt idx="2969">
                  <c:v>3.4241607237458496</c:v>
                </c:pt>
                <c:pt idx="2970">
                  <c:v>6.7449974259956349</c:v>
                </c:pt>
                <c:pt idx="2971">
                  <c:v>2.4501754537936744</c:v>
                </c:pt>
                <c:pt idx="2972">
                  <c:v>2.6848120560811513</c:v>
                </c:pt>
                <c:pt idx="2973">
                  <c:v>3.7365423048140531</c:v>
                </c:pt>
                <c:pt idx="2974">
                  <c:v>2.3872190027500011</c:v>
                </c:pt>
                <c:pt idx="2975">
                  <c:v>5.0778415345485861</c:v>
                </c:pt>
                <c:pt idx="2976">
                  <c:v>2.2570584440000019</c:v>
                </c:pt>
                <c:pt idx="2977">
                  <c:v>7.7607404102187569</c:v>
                </c:pt>
                <c:pt idx="2978">
                  <c:v>8.1950693186875014</c:v>
                </c:pt>
                <c:pt idx="2979">
                  <c:v>4.6338242959121079</c:v>
                </c:pt>
                <c:pt idx="2980">
                  <c:v>13.734624122236276</c:v>
                </c:pt>
                <c:pt idx="2981">
                  <c:v>3.2837350129646641</c:v>
                </c:pt>
                <c:pt idx="2982">
                  <c:v>4.0157212373669289</c:v>
                </c:pt>
                <c:pt idx="2983">
                  <c:v>5.9931712123637695</c:v>
                </c:pt>
                <c:pt idx="2984">
                  <c:v>3.3173879295244646</c:v>
                </c:pt>
                <c:pt idx="2985">
                  <c:v>10.535526479687505</c:v>
                </c:pt>
                <c:pt idx="2986">
                  <c:v>2.4396724531116032</c:v>
                </c:pt>
                <c:pt idx="2987">
                  <c:v>4.3261080777490868</c:v>
                </c:pt>
                <c:pt idx="2988">
                  <c:v>6.4059702092856448</c:v>
                </c:pt>
                <c:pt idx="2989">
                  <c:v>3.945886144712059</c:v>
                </c:pt>
                <c:pt idx="2990">
                  <c:v>10.40900918026367</c:v>
                </c:pt>
                <c:pt idx="2991">
                  <c:v>1.9953447377210427</c:v>
                </c:pt>
                <c:pt idx="2992">
                  <c:v>2.9990578503295549</c:v>
                </c:pt>
                <c:pt idx="2993">
                  <c:v>4.5670064812968718</c:v>
                </c:pt>
                <c:pt idx="2994">
                  <c:v>3.1024941593885185</c:v>
                </c:pt>
                <c:pt idx="2995">
                  <c:v>6.6994121845019539</c:v>
                </c:pt>
                <c:pt idx="2996">
                  <c:v>2.3249694074999976</c:v>
                </c:pt>
                <c:pt idx="2997">
                  <c:v>4.0650132807807893</c:v>
                </c:pt>
                <c:pt idx="2998">
                  <c:v>6.0186143691989766</c:v>
                </c:pt>
                <c:pt idx="2999">
                  <c:v>2.7480787100311233</c:v>
                </c:pt>
                <c:pt idx="3000">
                  <c:v>14.828848025242191</c:v>
                </c:pt>
                <c:pt idx="3001">
                  <c:v>2.8544338589999985</c:v>
                </c:pt>
                <c:pt idx="3002">
                  <c:v>5.5881885662036126</c:v>
                </c:pt>
                <c:pt idx="3003">
                  <c:v>11.616457033646034</c:v>
                </c:pt>
                <c:pt idx="3004">
                  <c:v>3.9779824329731426</c:v>
                </c:pt>
                <c:pt idx="3005">
                  <c:v>16.879722610560997</c:v>
                </c:pt>
                <c:pt idx="3006">
                  <c:v>2.8398078003304903</c:v>
                </c:pt>
                <c:pt idx="3007">
                  <c:v>11.147755885385415</c:v>
                </c:pt>
                <c:pt idx="3008">
                  <c:v>17.577442767708494</c:v>
                </c:pt>
                <c:pt idx="3009">
                  <c:v>8.5430586618342463</c:v>
                </c:pt>
                <c:pt idx="3010">
                  <c:v>27.121089551128904</c:v>
                </c:pt>
                <c:pt idx="3011">
                  <c:v>4.9769341915332035</c:v>
                </c:pt>
                <c:pt idx="3012">
                  <c:v>7.0188941573124985</c:v>
                </c:pt>
                <c:pt idx="3013">
                  <c:v>9.0809984273999405</c:v>
                </c:pt>
                <c:pt idx="3014">
                  <c:v>4.3384039572079178</c:v>
                </c:pt>
                <c:pt idx="3015">
                  <c:v>12.841735015680602</c:v>
                </c:pt>
                <c:pt idx="3016">
                  <c:v>4.3634843033745661</c:v>
                </c:pt>
                <c:pt idx="3017">
                  <c:v>7.7157873536367223</c:v>
                </c:pt>
                <c:pt idx="3018">
                  <c:v>12.224837433562495</c:v>
                </c:pt>
                <c:pt idx="3019">
                  <c:v>4.8121627815400121</c:v>
                </c:pt>
                <c:pt idx="3020">
                  <c:v>15.870675557281249</c:v>
                </c:pt>
                <c:pt idx="3021">
                  <c:v>2.469102551904367</c:v>
                </c:pt>
                <c:pt idx="3022">
                  <c:v>4.8712271540913132</c:v>
                </c:pt>
                <c:pt idx="3023">
                  <c:v>7.0430359440532246</c:v>
                </c:pt>
                <c:pt idx="3024">
                  <c:v>3.2061653619056152</c:v>
                </c:pt>
                <c:pt idx="3025">
                  <c:v>9.1122187275178632</c:v>
                </c:pt>
                <c:pt idx="3026">
                  <c:v>2.2759039830718422</c:v>
                </c:pt>
                <c:pt idx="3027">
                  <c:v>7.3348019455878966</c:v>
                </c:pt>
                <c:pt idx="3028">
                  <c:v>10.267265432765626</c:v>
                </c:pt>
                <c:pt idx="3029">
                  <c:v>4.2937290776762644</c:v>
                </c:pt>
                <c:pt idx="3030">
                  <c:v>15.417361291249989</c:v>
                </c:pt>
                <c:pt idx="3031">
                  <c:v>2.8995209907931674</c:v>
                </c:pt>
                <c:pt idx="3032">
                  <c:v>3.270091362006589</c:v>
                </c:pt>
                <c:pt idx="3033">
                  <c:v>5.6457329020341795</c:v>
                </c:pt>
                <c:pt idx="3034">
                  <c:v>3.3708849888392027</c:v>
                </c:pt>
                <c:pt idx="3035">
                  <c:v>8.5145478585538967</c:v>
                </c:pt>
                <c:pt idx="3036">
                  <c:v>2.8045716597499997</c:v>
                </c:pt>
                <c:pt idx="3037">
                  <c:v>6.5998489296525786</c:v>
                </c:pt>
                <c:pt idx="3038">
                  <c:v>11.460362275312502</c:v>
                </c:pt>
                <c:pt idx="3039">
                  <c:v>4.3985626792734358</c:v>
                </c:pt>
                <c:pt idx="3040">
                  <c:v>15.450544943062507</c:v>
                </c:pt>
                <c:pt idx="3041">
                  <c:v>3.1237700278815446</c:v>
                </c:pt>
                <c:pt idx="3042">
                  <c:v>12.58179071170605</c:v>
                </c:pt>
                <c:pt idx="3043">
                  <c:v>16.266426097265629</c:v>
                </c:pt>
                <c:pt idx="3044">
                  <c:v>10.574091166484372</c:v>
                </c:pt>
                <c:pt idx="3045">
                  <c:v>22.351070383311502</c:v>
                </c:pt>
                <c:pt idx="3046">
                  <c:v>8.7480993459126033</c:v>
                </c:pt>
                <c:pt idx="3047">
                  <c:v>7.2690071610976563</c:v>
                </c:pt>
                <c:pt idx="3048">
                  <c:v>11.472884908748059</c:v>
                </c:pt>
                <c:pt idx="3049">
                  <c:v>4.3049099527851524</c:v>
                </c:pt>
                <c:pt idx="3050">
                  <c:v>13.989586069425972</c:v>
                </c:pt>
                <c:pt idx="3051">
                  <c:v>3.2147871223620363</c:v>
                </c:pt>
                <c:pt idx="3052">
                  <c:v>10.822918626445958</c:v>
                </c:pt>
                <c:pt idx="3053">
                  <c:v>12.398075975939459</c:v>
                </c:pt>
                <c:pt idx="3054">
                  <c:v>6.1097802571546147</c:v>
                </c:pt>
                <c:pt idx="3055">
                  <c:v>19.291406310240241</c:v>
                </c:pt>
                <c:pt idx="3056">
                  <c:v>5.8271425112517683</c:v>
                </c:pt>
                <c:pt idx="3057">
                  <c:v>6.770034404857288</c:v>
                </c:pt>
                <c:pt idx="3058">
                  <c:v>11.568251071518553</c:v>
                </c:pt>
                <c:pt idx="3059">
                  <c:v>3.2129571931634509</c:v>
                </c:pt>
                <c:pt idx="3060">
                  <c:v>12.455264282543908</c:v>
                </c:pt>
                <c:pt idx="3061">
                  <c:v>3.0242129928750039</c:v>
                </c:pt>
                <c:pt idx="3062">
                  <c:v>4.1711452360475523</c:v>
                </c:pt>
                <c:pt idx="3063">
                  <c:v>6.8601362105121684</c:v>
                </c:pt>
                <c:pt idx="3064">
                  <c:v>3.0131606402637097</c:v>
                </c:pt>
                <c:pt idx="3065">
                  <c:v>7.6531597484777834</c:v>
                </c:pt>
                <c:pt idx="3066">
                  <c:v>2.7661337710000033</c:v>
                </c:pt>
                <c:pt idx="3067">
                  <c:v>5.927438599246873</c:v>
                </c:pt>
                <c:pt idx="3068">
                  <c:v>9.0450618976556179</c:v>
                </c:pt>
                <c:pt idx="3069">
                  <c:v>4.1888915211065498</c:v>
                </c:pt>
                <c:pt idx="3070">
                  <c:v>11.98075967861989</c:v>
                </c:pt>
                <c:pt idx="3071">
                  <c:v>3.3264722351320799</c:v>
                </c:pt>
                <c:pt idx="3072">
                  <c:v>8.412564028265983</c:v>
                </c:pt>
                <c:pt idx="3073">
                  <c:v>10.277970966410155</c:v>
                </c:pt>
                <c:pt idx="3074">
                  <c:v>7.4051213768789026</c:v>
                </c:pt>
                <c:pt idx="3075">
                  <c:v>20.602927657104619</c:v>
                </c:pt>
                <c:pt idx="3076">
                  <c:v>6.7533717694828503</c:v>
                </c:pt>
                <c:pt idx="3077">
                  <c:v>6.8788870518232432</c:v>
                </c:pt>
                <c:pt idx="3078">
                  <c:v>10.604056109833151</c:v>
                </c:pt>
                <c:pt idx="3079">
                  <c:v>4.1573530573203161</c:v>
                </c:pt>
                <c:pt idx="3080">
                  <c:v>16.081733059397745</c:v>
                </c:pt>
                <c:pt idx="3081">
                  <c:v>3.5088918587322375</c:v>
                </c:pt>
                <c:pt idx="3082">
                  <c:v>3.26755964491797</c:v>
                </c:pt>
                <c:pt idx="3083">
                  <c:v>3.8462161874593832</c:v>
                </c:pt>
                <c:pt idx="3084">
                  <c:v>2.8481297882500005</c:v>
                </c:pt>
                <c:pt idx="3085">
                  <c:v>6.9274533937123479</c:v>
                </c:pt>
                <c:pt idx="3086">
                  <c:v>2.4661496849999978</c:v>
                </c:pt>
                <c:pt idx="3087">
                  <c:v>2.8816751901376954</c:v>
                </c:pt>
                <c:pt idx="3088">
                  <c:v>3.1594349926469576</c:v>
                </c:pt>
                <c:pt idx="3089">
                  <c:v>2.399729649624998</c:v>
                </c:pt>
                <c:pt idx="3090">
                  <c:v>4.6069582502031263</c:v>
                </c:pt>
                <c:pt idx="3091">
                  <c:v>2.0456417621249976</c:v>
                </c:pt>
                <c:pt idx="3092">
                  <c:v>6.2891562081573831</c:v>
                </c:pt>
                <c:pt idx="3093">
                  <c:v>5.3250982845589707</c:v>
                </c:pt>
                <c:pt idx="3094">
                  <c:v>3.4192272080156236</c:v>
                </c:pt>
                <c:pt idx="3095">
                  <c:v>9.8387517339106108</c:v>
                </c:pt>
                <c:pt idx="3096">
                  <c:v>2.8754540532137032</c:v>
                </c:pt>
                <c:pt idx="3097">
                  <c:v>3.2705356470000062</c:v>
                </c:pt>
                <c:pt idx="3098">
                  <c:v>3.2358729202499994</c:v>
                </c:pt>
                <c:pt idx="3099">
                  <c:v>2.8276398323750005</c:v>
                </c:pt>
                <c:pt idx="3100">
                  <c:v>3.8469822084921859</c:v>
                </c:pt>
                <c:pt idx="3101">
                  <c:v>2.4053654755000018</c:v>
                </c:pt>
                <c:pt idx="3102">
                  <c:v>4.5317076501548446</c:v>
                </c:pt>
                <c:pt idx="3103">
                  <c:v>5.7213645062703353</c:v>
                </c:pt>
                <c:pt idx="3104">
                  <c:v>3.7675905599950461</c:v>
                </c:pt>
                <c:pt idx="3105">
                  <c:v>12.600136116422298</c:v>
                </c:pt>
                <c:pt idx="3106">
                  <c:v>2.4644289610092791</c:v>
                </c:pt>
                <c:pt idx="3107">
                  <c:v>2.4864327542621947</c:v>
                </c:pt>
                <c:pt idx="3108">
                  <c:v>3.3288815510894647</c:v>
                </c:pt>
                <c:pt idx="3109">
                  <c:v>2.2657359660000029</c:v>
                </c:pt>
                <c:pt idx="3110">
                  <c:v>4.0504641652968711</c:v>
                </c:pt>
                <c:pt idx="3111">
                  <c:v>1.7127082810625005</c:v>
                </c:pt>
                <c:pt idx="3112">
                  <c:v>3.4703831737536692</c:v>
                </c:pt>
                <c:pt idx="3113">
                  <c:v>5.8638045075632945</c:v>
                </c:pt>
                <c:pt idx="3114">
                  <c:v>2.499205034645227</c:v>
                </c:pt>
                <c:pt idx="3115">
                  <c:v>9.0860722018520477</c:v>
                </c:pt>
                <c:pt idx="3116">
                  <c:v>2.2870092927500032</c:v>
                </c:pt>
                <c:pt idx="3117">
                  <c:v>5.4239451290966816</c:v>
                </c:pt>
                <c:pt idx="3118">
                  <c:v>7.2761444413927929</c:v>
                </c:pt>
                <c:pt idx="3119">
                  <c:v>3.5143284511342721</c:v>
                </c:pt>
                <c:pt idx="3120">
                  <c:v>14.482313749363282</c:v>
                </c:pt>
                <c:pt idx="3121">
                  <c:v>2.6982932554698529</c:v>
                </c:pt>
                <c:pt idx="3122">
                  <c:v>3.5374401582948902</c:v>
                </c:pt>
                <c:pt idx="3123">
                  <c:v>5.2674775426313669</c:v>
                </c:pt>
                <c:pt idx="3124">
                  <c:v>2.8124167214885247</c:v>
                </c:pt>
                <c:pt idx="3125">
                  <c:v>7.9346387693286129</c:v>
                </c:pt>
                <c:pt idx="3126">
                  <c:v>1.9290173455000001</c:v>
                </c:pt>
                <c:pt idx="3127">
                  <c:v>6.5604053425715616</c:v>
                </c:pt>
                <c:pt idx="3128">
                  <c:v>7.7030795614179635</c:v>
                </c:pt>
                <c:pt idx="3129">
                  <c:v>4.8289041881375905</c:v>
                </c:pt>
                <c:pt idx="3130">
                  <c:v>12.99289288518359</c:v>
                </c:pt>
                <c:pt idx="3131">
                  <c:v>4.3196995034471666</c:v>
                </c:pt>
                <c:pt idx="3132">
                  <c:v>2.9843150768706952</c:v>
                </c:pt>
                <c:pt idx="3133">
                  <c:v>4.1632617892607371</c:v>
                </c:pt>
                <c:pt idx="3134">
                  <c:v>2.4887622624797512</c:v>
                </c:pt>
                <c:pt idx="3135">
                  <c:v>4.2509268453668057</c:v>
                </c:pt>
                <c:pt idx="3136">
                  <c:v>2.4562036199375008</c:v>
                </c:pt>
                <c:pt idx="3137">
                  <c:v>3.2162700578476571</c:v>
                </c:pt>
                <c:pt idx="3138">
                  <c:v>4.3848374353115513</c:v>
                </c:pt>
                <c:pt idx="3139">
                  <c:v>2.5227247364244647</c:v>
                </c:pt>
                <c:pt idx="3140">
                  <c:v>9.4174406699453073</c:v>
                </c:pt>
                <c:pt idx="3141">
                  <c:v>2.2087716642500013</c:v>
                </c:pt>
                <c:pt idx="3142">
                  <c:v>3.2058610093187774</c:v>
                </c:pt>
                <c:pt idx="3143">
                  <c:v>4.3584812237812525</c:v>
                </c:pt>
                <c:pt idx="3144">
                  <c:v>2.517593253763275</c:v>
                </c:pt>
                <c:pt idx="3145">
                  <c:v>7.4792210347864376</c:v>
                </c:pt>
                <c:pt idx="3146">
                  <c:v>2.6366382427499993</c:v>
                </c:pt>
                <c:pt idx="3147">
                  <c:v>6.2430369798750043</c:v>
                </c:pt>
                <c:pt idx="3148">
                  <c:v>10.261008839545655</c:v>
                </c:pt>
                <c:pt idx="3149">
                  <c:v>4.012930446951211</c:v>
                </c:pt>
                <c:pt idx="3150">
                  <c:v>14.266260069207032</c:v>
                </c:pt>
                <c:pt idx="3151">
                  <c:v>3.6583130216093735</c:v>
                </c:pt>
                <c:pt idx="3153">
                  <c:v>19.68504640969083</c:v>
                </c:pt>
                <c:pt idx="3154">
                  <c:v>23.523234229377969</c:v>
                </c:pt>
                <c:pt idx="3155">
                  <c:v>20.694195403412373</c:v>
                </c:pt>
                <c:pt idx="3156">
                  <c:v>20.615820004704112</c:v>
                </c:pt>
                <c:pt idx="3157">
                  <c:v>19.376286692627694</c:v>
                </c:pt>
                <c:pt idx="3158">
                  <c:v>20.303410986407357</c:v>
                </c:pt>
                <c:pt idx="3159">
                  <c:v>20.7850283351131</c:v>
                </c:pt>
                <c:pt idx="3160">
                  <c:v>20.347569326666953</c:v>
                </c:pt>
                <c:pt idx="3161">
                  <c:v>22.493095232428036</c:v>
                </c:pt>
                <c:pt idx="3162">
                  <c:v>19.411168858511438</c:v>
                </c:pt>
                <c:pt idx="3163">
                  <c:v>20.095556144585228</c:v>
                </c:pt>
                <c:pt idx="3164">
                  <c:v>23.128184069032841</c:v>
                </c:pt>
                <c:pt idx="3165">
                  <c:v>19.884144435985704</c:v>
                </c:pt>
                <c:pt idx="3166">
                  <c:v>20.731250177939973</c:v>
                </c:pt>
                <c:pt idx="3167">
                  <c:v>20.834481063005008</c:v>
                </c:pt>
                <c:pt idx="3168">
                  <c:v>20.972158924146804</c:v>
                </c:pt>
                <c:pt idx="3169">
                  <c:v>20.95731028898296</c:v>
                </c:pt>
                <c:pt idx="3170">
                  <c:v>20.230626028951107</c:v>
                </c:pt>
                <c:pt idx="3171">
                  <c:v>22.439178431708253</c:v>
                </c:pt>
                <c:pt idx="3172">
                  <c:v>20.369195848509424</c:v>
                </c:pt>
                <c:pt idx="3173">
                  <c:v>18.674225633076887</c:v>
                </c:pt>
                <c:pt idx="3174">
                  <c:v>19.183735536911868</c:v>
                </c:pt>
                <c:pt idx="3175">
                  <c:v>19.787056847139944</c:v>
                </c:pt>
                <c:pt idx="3176">
                  <c:v>22.614424793725327</c:v>
                </c:pt>
                <c:pt idx="3177">
                  <c:v>20.163780954594372</c:v>
                </c:pt>
                <c:pt idx="3178">
                  <c:v>20.465009628590508</c:v>
                </c:pt>
                <c:pt idx="3179">
                  <c:v>20.036804172964732</c:v>
                </c:pt>
                <c:pt idx="3180">
                  <c:v>20.71628094096323</c:v>
                </c:pt>
                <c:pt idx="3181">
                  <c:v>22.383246253017177</c:v>
                </c:pt>
                <c:pt idx="3182">
                  <c:v>19.695317196848393</c:v>
                </c:pt>
                <c:pt idx="3183">
                  <c:v>21.375036886790284</c:v>
                </c:pt>
                <c:pt idx="3184">
                  <c:v>21.555130709235641</c:v>
                </c:pt>
                <c:pt idx="3185">
                  <c:v>20.576736202821593</c:v>
                </c:pt>
                <c:pt idx="3186">
                  <c:v>21.463408226319359</c:v>
                </c:pt>
                <c:pt idx="3187">
                  <c:v>19.017286156078335</c:v>
                </c:pt>
                <c:pt idx="3188">
                  <c:v>20.851453507616405</c:v>
                </c:pt>
                <c:pt idx="3189">
                  <c:v>22.42776703480925</c:v>
                </c:pt>
                <c:pt idx="3190">
                  <c:v>15.974343505875018</c:v>
                </c:pt>
                <c:pt idx="3191">
                  <c:v>20.359233511014871</c:v>
                </c:pt>
                <c:pt idx="3192">
                  <c:v>15.690423455916008</c:v>
                </c:pt>
                <c:pt idx="3193">
                  <c:v>21.887258502281249</c:v>
                </c:pt>
                <c:pt idx="3194">
                  <c:v>22.57086295070344</c:v>
                </c:pt>
                <c:pt idx="3195">
                  <c:v>19.54129241431739</c:v>
                </c:pt>
                <c:pt idx="3196">
                  <c:v>21.016525797741942</c:v>
                </c:pt>
                <c:pt idx="3197">
                  <c:v>17.792739053432889</c:v>
                </c:pt>
                <c:pt idx="3198">
                  <c:v>19.813304973270647</c:v>
                </c:pt>
                <c:pt idx="3199">
                  <c:v>21.592419696727251</c:v>
                </c:pt>
                <c:pt idx="3200">
                  <c:v>21.380273261129041</c:v>
                </c:pt>
                <c:pt idx="3201">
                  <c:v>19.417678285969021</c:v>
                </c:pt>
                <c:pt idx="3202">
                  <c:v>19.596265024051075</c:v>
                </c:pt>
                <c:pt idx="3203">
                  <c:v>20.501405691383518</c:v>
                </c:pt>
                <c:pt idx="3204">
                  <c:v>20.308694925148522</c:v>
                </c:pt>
                <c:pt idx="3205">
                  <c:v>19.343512727551619</c:v>
                </c:pt>
                <c:pt idx="3206">
                  <c:v>21.475948711489</c:v>
                </c:pt>
                <c:pt idx="3207">
                  <c:v>15.109411864316904</c:v>
                </c:pt>
                <c:pt idx="3208">
                  <c:v>21.115847031426149</c:v>
                </c:pt>
                <c:pt idx="3209">
                  <c:v>19.613995249574415</c:v>
                </c:pt>
                <c:pt idx="3210">
                  <c:v>21.403868430669732</c:v>
                </c:pt>
                <c:pt idx="3211">
                  <c:v>22.763789392281438</c:v>
                </c:pt>
                <c:pt idx="3212">
                  <c:v>19.47932674221196</c:v>
                </c:pt>
                <c:pt idx="3213">
                  <c:v>20.052365080985251</c:v>
                </c:pt>
                <c:pt idx="3214">
                  <c:v>21.08439330779823</c:v>
                </c:pt>
                <c:pt idx="3215">
                  <c:v>19.449892994143454</c:v>
                </c:pt>
                <c:pt idx="3216">
                  <c:v>22.582357247950192</c:v>
                </c:pt>
                <c:pt idx="3217">
                  <c:v>20.05857995751558</c:v>
                </c:pt>
                <c:pt idx="3218">
                  <c:v>23.18918415960389</c:v>
                </c:pt>
                <c:pt idx="3219">
                  <c:v>22.776352373387247</c:v>
                </c:pt>
                <c:pt idx="3220">
                  <c:v>21.175157970337175</c:v>
                </c:pt>
                <c:pt idx="3221">
                  <c:v>22.260303824300806</c:v>
                </c:pt>
                <c:pt idx="3222">
                  <c:v>19.070706358564202</c:v>
                </c:pt>
                <c:pt idx="3223">
                  <c:v>21.0491247579698</c:v>
                </c:pt>
                <c:pt idx="3224">
                  <c:v>23.054960394136231</c:v>
                </c:pt>
                <c:pt idx="3225">
                  <c:v>19.306931923760096</c:v>
                </c:pt>
                <c:pt idx="3226">
                  <c:v>21.540449045830599</c:v>
                </c:pt>
                <c:pt idx="3227">
                  <c:v>18.607774869528171</c:v>
                </c:pt>
                <c:pt idx="3228">
                  <c:v>20.430350975195434</c:v>
                </c:pt>
                <c:pt idx="3229">
                  <c:v>21.723284602019415</c:v>
                </c:pt>
                <c:pt idx="3230">
                  <c:v>16.478960727383601</c:v>
                </c:pt>
                <c:pt idx="3231">
                  <c:v>19.302524215778892</c:v>
                </c:pt>
                <c:pt idx="3232">
                  <c:v>21.534073448126556</c:v>
                </c:pt>
                <c:pt idx="3233">
                  <c:v>20.304008124400699</c:v>
                </c:pt>
                <c:pt idx="3234">
                  <c:v>21.530786956908329</c:v>
                </c:pt>
                <c:pt idx="3235">
                  <c:v>21.537020257824253</c:v>
                </c:pt>
                <c:pt idx="3236">
                  <c:v>23.352399104653728</c:v>
                </c:pt>
                <c:pt idx="3237">
                  <c:v>14.634020632356766</c:v>
                </c:pt>
                <c:pt idx="3238">
                  <c:v>22.55192361573306</c:v>
                </c:pt>
                <c:pt idx="3239">
                  <c:v>22.454769510622334</c:v>
                </c:pt>
                <c:pt idx="3240">
                  <c:v>20.518623874105394</c:v>
                </c:pt>
                <c:pt idx="3241">
                  <c:v>22.867119278546813</c:v>
                </c:pt>
                <c:pt idx="3242">
                  <c:v>19.202396765181788</c:v>
                </c:pt>
                <c:pt idx="3243">
                  <c:v>20.160585683877546</c:v>
                </c:pt>
                <c:pt idx="3244">
                  <c:v>22.418769760908894</c:v>
                </c:pt>
                <c:pt idx="3245">
                  <c:v>20.699105450921632</c:v>
                </c:pt>
                <c:pt idx="3246">
                  <c:v>21.721309973761677</c:v>
                </c:pt>
                <c:pt idx="3247">
                  <c:v>18.19966638713036</c:v>
                </c:pt>
                <c:pt idx="3248">
                  <c:v>22.152515259516488</c:v>
                </c:pt>
                <c:pt idx="3249">
                  <c:v>22.23639419659473</c:v>
                </c:pt>
                <c:pt idx="3250">
                  <c:v>20.712049334607265</c:v>
                </c:pt>
                <c:pt idx="3251">
                  <c:v>23.456014183871563</c:v>
                </c:pt>
                <c:pt idx="3252">
                  <c:v>19.469415551716285</c:v>
                </c:pt>
                <c:pt idx="3253">
                  <c:v>19.55512030078167</c:v>
                </c:pt>
                <c:pt idx="3254">
                  <c:v>20.85353743074818</c:v>
                </c:pt>
                <c:pt idx="3255">
                  <c:v>21.481483774817633</c:v>
                </c:pt>
                <c:pt idx="3256">
                  <c:v>22.216258582872229</c:v>
                </c:pt>
                <c:pt idx="3257">
                  <c:v>18.67344354202902</c:v>
                </c:pt>
                <c:pt idx="3258">
                  <c:v>19.553187664342147</c:v>
                </c:pt>
                <c:pt idx="3259">
                  <c:v>21.154240611630829</c:v>
                </c:pt>
                <c:pt idx="3260">
                  <c:v>20.266652044515869</c:v>
                </c:pt>
                <c:pt idx="3261">
                  <c:v>23.078262809893491</c:v>
                </c:pt>
                <c:pt idx="3262">
                  <c:v>19.838971556387385</c:v>
                </c:pt>
                <c:pt idx="3263">
                  <c:v>21.053816096548651</c:v>
                </c:pt>
                <c:pt idx="3264">
                  <c:v>21.93922019101781</c:v>
                </c:pt>
                <c:pt idx="3265">
                  <c:v>19.452401930024219</c:v>
                </c:pt>
                <c:pt idx="3266">
                  <c:v>21.838751965371426</c:v>
                </c:pt>
                <c:pt idx="3267">
                  <c:v>21.267042911999063</c:v>
                </c:pt>
                <c:pt idx="3268">
                  <c:v>20.784948587272112</c:v>
                </c:pt>
                <c:pt idx="3269">
                  <c:v>20.506652262353615</c:v>
                </c:pt>
                <c:pt idx="3270">
                  <c:v>21.489028210903903</c:v>
                </c:pt>
                <c:pt idx="3271">
                  <c:v>21.274388641316428</c:v>
                </c:pt>
                <c:pt idx="3272">
                  <c:v>20.732268096050309</c:v>
                </c:pt>
                <c:pt idx="3273">
                  <c:v>22.12079723760019</c:v>
                </c:pt>
                <c:pt idx="3274">
                  <c:v>20.75845411276206</c:v>
                </c:pt>
                <c:pt idx="3275">
                  <c:v>15.74348944885535</c:v>
                </c:pt>
                <c:pt idx="3276">
                  <c:v>22.614925453037799</c:v>
                </c:pt>
                <c:pt idx="3277">
                  <c:v>21.479274243436588</c:v>
                </c:pt>
                <c:pt idx="3278">
                  <c:v>19.958148548455174</c:v>
                </c:pt>
                <c:pt idx="3279">
                  <c:v>22.539975084033387</c:v>
                </c:pt>
                <c:pt idx="3280">
                  <c:v>18.225521311961309</c:v>
                </c:pt>
                <c:pt idx="3281">
                  <c:v>22.730927799523581</c:v>
                </c:pt>
                <c:pt idx="3282">
                  <c:v>19.135075650886336</c:v>
                </c:pt>
                <c:pt idx="3283">
                  <c:v>22.202333343598156</c:v>
                </c:pt>
                <c:pt idx="3284">
                  <c:v>22.47885145903097</c:v>
                </c:pt>
                <c:pt idx="3285">
                  <c:v>22.650896254541749</c:v>
                </c:pt>
                <c:pt idx="3286">
                  <c:v>22.837857551091609</c:v>
                </c:pt>
                <c:pt idx="3287">
                  <c:v>18.946825756518333</c:v>
                </c:pt>
                <c:pt idx="3288">
                  <c:v>22.355053369363041</c:v>
                </c:pt>
                <c:pt idx="3289">
                  <c:v>21.057002759999932</c:v>
                </c:pt>
                <c:pt idx="3290">
                  <c:v>19.371740084398844</c:v>
                </c:pt>
                <c:pt idx="3291">
                  <c:v>21.247188155302474</c:v>
                </c:pt>
                <c:pt idx="3292">
                  <c:v>18.314180032789128</c:v>
                </c:pt>
                <c:pt idx="3293">
                  <c:v>19.22888712277469</c:v>
                </c:pt>
                <c:pt idx="3294">
                  <c:v>18.643142650054191</c:v>
                </c:pt>
                <c:pt idx="3295">
                  <c:v>18.788377681709623</c:v>
                </c:pt>
                <c:pt idx="3296">
                  <c:v>23.12355491197582</c:v>
                </c:pt>
                <c:pt idx="3297">
                  <c:v>19.021878913600684</c:v>
                </c:pt>
                <c:pt idx="3298">
                  <c:v>21.000044677909969</c:v>
                </c:pt>
                <c:pt idx="3299">
                  <c:v>18.432847691198329</c:v>
                </c:pt>
                <c:pt idx="3300">
                  <c:v>20.387793996310162</c:v>
                </c:pt>
                <c:pt idx="3301">
                  <c:v>21.160210035769047</c:v>
                </c:pt>
                <c:pt idx="3302">
                  <c:v>19.117141812278103</c:v>
                </c:pt>
                <c:pt idx="3303">
                  <c:v>20.038571318325882</c:v>
                </c:pt>
                <c:pt idx="3304">
                  <c:v>21.434040777002373</c:v>
                </c:pt>
                <c:pt idx="3305">
                  <c:v>17.494099977169444</c:v>
                </c:pt>
                <c:pt idx="3306">
                  <c:v>23.473360706165813</c:v>
                </c:pt>
                <c:pt idx="3307">
                  <c:v>20.781408684380033</c:v>
                </c:pt>
                <c:pt idx="3308">
                  <c:v>19.184690126323122</c:v>
                </c:pt>
                <c:pt idx="3309">
                  <c:v>21.960515460769159</c:v>
                </c:pt>
                <c:pt idx="3310">
                  <c:v>21.931353115012197</c:v>
                </c:pt>
                <c:pt idx="3311">
                  <c:v>22.221088613952425</c:v>
                </c:pt>
                <c:pt idx="3312">
                  <c:v>18.084768916366709</c:v>
                </c:pt>
                <c:pt idx="3313">
                  <c:v>18.128440206298485</c:v>
                </c:pt>
                <c:pt idx="3314">
                  <c:v>21.86502225893377</c:v>
                </c:pt>
                <c:pt idx="3315">
                  <c:v>22.527387121901409</c:v>
                </c:pt>
                <c:pt idx="3316">
                  <c:v>21.540046820080867</c:v>
                </c:pt>
                <c:pt idx="3317">
                  <c:v>20.845286193252882</c:v>
                </c:pt>
                <c:pt idx="3318">
                  <c:v>21.09371321481472</c:v>
                </c:pt>
                <c:pt idx="3319">
                  <c:v>18.371761624050055</c:v>
                </c:pt>
                <c:pt idx="3320">
                  <c:v>20.290683776041245</c:v>
                </c:pt>
                <c:pt idx="3321">
                  <c:v>22.729406325381706</c:v>
                </c:pt>
                <c:pt idx="3322">
                  <c:v>20.027767871147571</c:v>
                </c:pt>
                <c:pt idx="3323">
                  <c:v>21.995752437463675</c:v>
                </c:pt>
                <c:pt idx="3324">
                  <c:v>20.508774499908881</c:v>
                </c:pt>
                <c:pt idx="3325">
                  <c:v>19.621293918607037</c:v>
                </c:pt>
                <c:pt idx="3326">
                  <c:v>21.662909734751899</c:v>
                </c:pt>
                <c:pt idx="3327">
                  <c:v>19.328130604679096</c:v>
                </c:pt>
                <c:pt idx="3328">
                  <c:v>18.681541753825307</c:v>
                </c:pt>
                <c:pt idx="3329">
                  <c:v>23.22253646751356</c:v>
                </c:pt>
                <c:pt idx="3330">
                  <c:v>21.680132055798797</c:v>
                </c:pt>
                <c:pt idx="3331">
                  <c:v>23.27616166263439</c:v>
                </c:pt>
                <c:pt idx="3332">
                  <c:v>16.249336764222139</c:v>
                </c:pt>
                <c:pt idx="3333">
                  <c:v>16.158890997907349</c:v>
                </c:pt>
                <c:pt idx="3334">
                  <c:v>18.357704348040183</c:v>
                </c:pt>
                <c:pt idx="3335">
                  <c:v>19.099188838808626</c:v>
                </c:pt>
                <c:pt idx="3336">
                  <c:v>20.318830778789756</c:v>
                </c:pt>
                <c:pt idx="3337">
                  <c:v>19.864967670041633</c:v>
                </c:pt>
                <c:pt idx="3338">
                  <c:v>19.192388895656705</c:v>
                </c:pt>
                <c:pt idx="3339">
                  <c:v>21.369621882427083</c:v>
                </c:pt>
                <c:pt idx="3340">
                  <c:v>20.611322979020908</c:v>
                </c:pt>
                <c:pt idx="3341">
                  <c:v>21.028860784516699</c:v>
                </c:pt>
                <c:pt idx="3342">
                  <c:v>20.590664441919607</c:v>
                </c:pt>
                <c:pt idx="3343">
                  <c:v>20.846211617675792</c:v>
                </c:pt>
                <c:pt idx="3344">
                  <c:v>21.541154388919608</c:v>
                </c:pt>
                <c:pt idx="3345">
                  <c:v>16.970144033800242</c:v>
                </c:pt>
                <c:pt idx="3346">
                  <c:v>22.459185011456555</c:v>
                </c:pt>
                <c:pt idx="3347">
                  <c:v>19.566184033893975</c:v>
                </c:pt>
                <c:pt idx="3348">
                  <c:v>21.026827639976133</c:v>
                </c:pt>
                <c:pt idx="3349">
                  <c:v>22.694252384378576</c:v>
                </c:pt>
                <c:pt idx="3350">
                  <c:v>21.431029863150449</c:v>
                </c:pt>
                <c:pt idx="3351">
                  <c:v>21.399574468950401</c:v>
                </c:pt>
                <c:pt idx="3352">
                  <c:v>20.940707185811348</c:v>
                </c:pt>
                <c:pt idx="3353">
                  <c:v>17.510376909500867</c:v>
                </c:pt>
                <c:pt idx="3354">
                  <c:v>20.81019501719846</c:v>
                </c:pt>
                <c:pt idx="3355">
                  <c:v>20.647457760848905</c:v>
                </c:pt>
                <c:pt idx="3356">
                  <c:v>20.618385397338013</c:v>
                </c:pt>
                <c:pt idx="3357">
                  <c:v>19.279142291389224</c:v>
                </c:pt>
                <c:pt idx="3358">
                  <c:v>19.477311974609478</c:v>
                </c:pt>
                <c:pt idx="3359">
                  <c:v>22.151249714956414</c:v>
                </c:pt>
                <c:pt idx="3360">
                  <c:v>18.283814580096521</c:v>
                </c:pt>
                <c:pt idx="3361">
                  <c:v>21.562726274334768</c:v>
                </c:pt>
                <c:pt idx="3362">
                  <c:v>18.217069073624007</c:v>
                </c:pt>
                <c:pt idx="3363">
                  <c:v>21.349753483284044</c:v>
                </c:pt>
                <c:pt idx="3364">
                  <c:v>23.730262412614263</c:v>
                </c:pt>
                <c:pt idx="3365">
                  <c:v>22.46591326515837</c:v>
                </c:pt>
                <c:pt idx="3366">
                  <c:v>22.172221717893123</c:v>
                </c:pt>
                <c:pt idx="3367">
                  <c:v>19.187813716923412</c:v>
                </c:pt>
                <c:pt idx="3368">
                  <c:v>23.350629118061448</c:v>
                </c:pt>
                <c:pt idx="3369">
                  <c:v>23.963319412328495</c:v>
                </c:pt>
                <c:pt idx="3370">
                  <c:v>20.013556935712224</c:v>
                </c:pt>
                <c:pt idx="3371">
                  <c:v>23.287583387038826</c:v>
                </c:pt>
                <c:pt idx="3372">
                  <c:v>20.74084947692041</c:v>
                </c:pt>
                <c:pt idx="3373">
                  <c:v>19.920288044911903</c:v>
                </c:pt>
                <c:pt idx="3374">
                  <c:v>23.706628663483649</c:v>
                </c:pt>
                <c:pt idx="3375">
                  <c:v>21.304296462645585</c:v>
                </c:pt>
                <c:pt idx="3376">
                  <c:v>20.78842159439073</c:v>
                </c:pt>
                <c:pt idx="3377">
                  <c:v>21.60136029418689</c:v>
                </c:pt>
                <c:pt idx="3378">
                  <c:v>21.495478355414246</c:v>
                </c:pt>
                <c:pt idx="3379">
                  <c:v>21.025320913268121</c:v>
                </c:pt>
                <c:pt idx="3380">
                  <c:v>20.485115900715034</c:v>
                </c:pt>
                <c:pt idx="3381">
                  <c:v>22.653446548162673</c:v>
                </c:pt>
                <c:pt idx="3382">
                  <c:v>20.296188880178583</c:v>
                </c:pt>
                <c:pt idx="3383">
                  <c:v>18.156532555382164</c:v>
                </c:pt>
                <c:pt idx="3384">
                  <c:v>19.955504947331523</c:v>
                </c:pt>
                <c:pt idx="3385">
                  <c:v>20.327134472960385</c:v>
                </c:pt>
                <c:pt idx="3386">
                  <c:v>22.355920504356842</c:v>
                </c:pt>
                <c:pt idx="3387">
                  <c:v>19.72477573573223</c:v>
                </c:pt>
                <c:pt idx="3388">
                  <c:v>21.433334517994354</c:v>
                </c:pt>
                <c:pt idx="3389">
                  <c:v>22.586256967312742</c:v>
                </c:pt>
                <c:pt idx="3390">
                  <c:v>20.560625911187426</c:v>
                </c:pt>
                <c:pt idx="3391">
                  <c:v>22.997357204350742</c:v>
                </c:pt>
                <c:pt idx="3392">
                  <c:v>18.9337397821485</c:v>
                </c:pt>
                <c:pt idx="3393">
                  <c:v>21.598363070042115</c:v>
                </c:pt>
                <c:pt idx="3394">
                  <c:v>21.721131314796025</c:v>
                </c:pt>
                <c:pt idx="3395">
                  <c:v>19.618249267851215</c:v>
                </c:pt>
                <c:pt idx="3396">
                  <c:v>21.804752918930241</c:v>
                </c:pt>
                <c:pt idx="3397">
                  <c:v>20.046492709877423</c:v>
                </c:pt>
                <c:pt idx="3398">
                  <c:v>19.791219376016691</c:v>
                </c:pt>
                <c:pt idx="3399">
                  <c:v>22.48752717024249</c:v>
                </c:pt>
                <c:pt idx="3400">
                  <c:v>17.079375321772634</c:v>
                </c:pt>
                <c:pt idx="3401">
                  <c:v>20.67947690300317</c:v>
                </c:pt>
                <c:pt idx="3402">
                  <c:v>17.316050322425536</c:v>
                </c:pt>
                <c:pt idx="3403">
                  <c:v>22.824139975098788</c:v>
                </c:pt>
                <c:pt idx="3404">
                  <c:v>19.456848898112494</c:v>
                </c:pt>
                <c:pt idx="3405">
                  <c:v>20.50206993493271</c:v>
                </c:pt>
                <c:pt idx="3406">
                  <c:v>21.370275384160511</c:v>
                </c:pt>
                <c:pt idx="3407">
                  <c:v>18.814031719666787</c:v>
                </c:pt>
                <c:pt idx="3408">
                  <c:v>21.572147057165466</c:v>
                </c:pt>
                <c:pt idx="3409">
                  <c:v>21.428217182564527</c:v>
                </c:pt>
                <c:pt idx="3410">
                  <c:v>19.946791095673099</c:v>
                </c:pt>
                <c:pt idx="3411">
                  <c:v>19.975575188411668</c:v>
                </c:pt>
                <c:pt idx="3412">
                  <c:v>19.991599574888991</c:v>
                </c:pt>
                <c:pt idx="3413">
                  <c:v>20.789535371339461</c:v>
                </c:pt>
                <c:pt idx="3414">
                  <c:v>21.164235803061743</c:v>
                </c:pt>
                <c:pt idx="3415">
                  <c:v>18.422996122414652</c:v>
                </c:pt>
                <c:pt idx="3416">
                  <c:v>21.066140074007734</c:v>
                </c:pt>
                <c:pt idx="3417">
                  <c:v>17.012972579268393</c:v>
                </c:pt>
                <c:pt idx="3418">
                  <c:v>22.680018728071193</c:v>
                </c:pt>
                <c:pt idx="3419">
                  <c:v>19.663307780760672</c:v>
                </c:pt>
                <c:pt idx="3420">
                  <c:v>21.486248175963986</c:v>
                </c:pt>
                <c:pt idx="3421">
                  <c:v>23.082816695855058</c:v>
                </c:pt>
                <c:pt idx="3422">
                  <c:v>19.898023979292454</c:v>
                </c:pt>
                <c:pt idx="3423">
                  <c:v>20.520370399413395</c:v>
                </c:pt>
                <c:pt idx="3424">
                  <c:v>19.952219262493983</c:v>
                </c:pt>
                <c:pt idx="3425">
                  <c:v>18.630945228459954</c:v>
                </c:pt>
                <c:pt idx="3426">
                  <c:v>23.365664861593729</c:v>
                </c:pt>
                <c:pt idx="3427">
                  <c:v>19.798051963650259</c:v>
                </c:pt>
                <c:pt idx="3428">
                  <c:v>23.404338744979487</c:v>
                </c:pt>
                <c:pt idx="3429">
                  <c:v>22.470090393027785</c:v>
                </c:pt>
                <c:pt idx="3430">
                  <c:v>19.858854222952885</c:v>
                </c:pt>
                <c:pt idx="3431">
                  <c:v>22.163560447428026</c:v>
                </c:pt>
                <c:pt idx="3432">
                  <c:v>19.602512978945512</c:v>
                </c:pt>
                <c:pt idx="3433">
                  <c:v>19.301390235725954</c:v>
                </c:pt>
                <c:pt idx="3434">
                  <c:v>23.18008641474178</c:v>
                </c:pt>
                <c:pt idx="3435">
                  <c:v>20.110778316497921</c:v>
                </c:pt>
                <c:pt idx="3436">
                  <c:v>22.022202091328325</c:v>
                </c:pt>
                <c:pt idx="3437">
                  <c:v>19.757211792078785</c:v>
                </c:pt>
                <c:pt idx="3438">
                  <c:v>20.210599820233227</c:v>
                </c:pt>
                <c:pt idx="3439">
                  <c:v>22.311921503676665</c:v>
                </c:pt>
                <c:pt idx="3440">
                  <c:v>18.539727622269883</c:v>
                </c:pt>
                <c:pt idx="3441">
                  <c:v>19.310889273495754</c:v>
                </c:pt>
                <c:pt idx="3442">
                  <c:v>21.816839950643168</c:v>
                </c:pt>
                <c:pt idx="3443">
                  <c:v>21.822776654105272</c:v>
                </c:pt>
                <c:pt idx="3444">
                  <c:v>21.563174225247202</c:v>
                </c:pt>
                <c:pt idx="3445">
                  <c:v>20.708732411362707</c:v>
                </c:pt>
                <c:pt idx="3446">
                  <c:v>24.024492539959212</c:v>
                </c:pt>
                <c:pt idx="3447">
                  <c:v>15.532868290614788</c:v>
                </c:pt>
                <c:pt idx="3448">
                  <c:v>21.311072119982601</c:v>
                </c:pt>
                <c:pt idx="3449">
                  <c:v>23.491228669062366</c:v>
                </c:pt>
                <c:pt idx="3450">
                  <c:v>20.408141482913525</c:v>
                </c:pt>
                <c:pt idx="3451">
                  <c:v>22.243431893244878</c:v>
                </c:pt>
                <c:pt idx="3452">
                  <c:v>17.931475530906969</c:v>
                </c:pt>
                <c:pt idx="3453">
                  <c:v>20.697080734123148</c:v>
                </c:pt>
                <c:pt idx="3454">
                  <c:v>21.876023630846316</c:v>
                </c:pt>
                <c:pt idx="3455">
                  <c:v>20.994656242624423</c:v>
                </c:pt>
                <c:pt idx="3456">
                  <c:v>22.940663234644795</c:v>
                </c:pt>
                <c:pt idx="3457">
                  <c:v>17.458025030513383</c:v>
                </c:pt>
                <c:pt idx="3458">
                  <c:v>22.35158402124501</c:v>
                </c:pt>
                <c:pt idx="3459">
                  <c:v>22.185457756193056</c:v>
                </c:pt>
                <c:pt idx="3460">
                  <c:v>20.38394041725152</c:v>
                </c:pt>
                <c:pt idx="3461">
                  <c:v>23.241683216912687</c:v>
                </c:pt>
                <c:pt idx="3462">
                  <c:v>19.15687905129127</c:v>
                </c:pt>
                <c:pt idx="3463">
                  <c:v>21.468144887002722</c:v>
                </c:pt>
                <c:pt idx="3464">
                  <c:v>19.531681029399834</c:v>
                </c:pt>
                <c:pt idx="3465">
                  <c:v>21.665549886907829</c:v>
                </c:pt>
                <c:pt idx="3466">
                  <c:v>22.290886953028085</c:v>
                </c:pt>
                <c:pt idx="3467">
                  <c:v>17.335189045626763</c:v>
                </c:pt>
                <c:pt idx="3468">
                  <c:v>19.33967881612913</c:v>
                </c:pt>
                <c:pt idx="3469">
                  <c:v>22.439835905668147</c:v>
                </c:pt>
                <c:pt idx="3470">
                  <c:v>20.646972796585388</c:v>
                </c:pt>
                <c:pt idx="3471">
                  <c:v>23.453649631270814</c:v>
                </c:pt>
                <c:pt idx="3472">
                  <c:v>18.380659922445908</c:v>
                </c:pt>
                <c:pt idx="3473">
                  <c:v>21.250511523290609</c:v>
                </c:pt>
                <c:pt idx="3474">
                  <c:v>22.334007064320353</c:v>
                </c:pt>
                <c:pt idx="3475">
                  <c:v>18.615901904368052</c:v>
                </c:pt>
                <c:pt idx="3476">
                  <c:v>22.173438076512632</c:v>
                </c:pt>
                <c:pt idx="3477">
                  <c:v>19.590431372927352</c:v>
                </c:pt>
                <c:pt idx="3478">
                  <c:v>21.460303809509789</c:v>
                </c:pt>
                <c:pt idx="3479">
                  <c:v>20.509278272563193</c:v>
                </c:pt>
                <c:pt idx="3480">
                  <c:v>21.550161610806747</c:v>
                </c:pt>
                <c:pt idx="3481">
                  <c:v>21.85660407810262</c:v>
                </c:pt>
                <c:pt idx="3482">
                  <c:v>21.475230782271005</c:v>
                </c:pt>
                <c:pt idx="3483">
                  <c:v>22.410893946311514</c:v>
                </c:pt>
                <c:pt idx="3484">
                  <c:v>20.917370576829477</c:v>
                </c:pt>
                <c:pt idx="3485">
                  <c:v>17.721484291489453</c:v>
                </c:pt>
                <c:pt idx="3486">
                  <c:v>22.989423532411148</c:v>
                </c:pt>
                <c:pt idx="3487">
                  <c:v>21.132868976721173</c:v>
                </c:pt>
                <c:pt idx="3488">
                  <c:v>22.219929850142513</c:v>
                </c:pt>
                <c:pt idx="3489">
                  <c:v>22.952618619430282</c:v>
                </c:pt>
                <c:pt idx="3490">
                  <c:v>18.132326099510056</c:v>
                </c:pt>
                <c:pt idx="3491">
                  <c:v>22.058674513535834</c:v>
                </c:pt>
                <c:pt idx="3492">
                  <c:v>19.556571077411601</c:v>
                </c:pt>
                <c:pt idx="3493">
                  <c:v>21.247761533113245</c:v>
                </c:pt>
                <c:pt idx="3494">
                  <c:v>23.105990574401289</c:v>
                </c:pt>
                <c:pt idx="3495">
                  <c:v>22.300173603752832</c:v>
                </c:pt>
                <c:pt idx="3496">
                  <c:v>23.034305675626616</c:v>
                </c:pt>
                <c:pt idx="3497">
                  <c:v>19.191706082281478</c:v>
                </c:pt>
                <c:pt idx="3498">
                  <c:v>22.672755484424869</c:v>
                </c:pt>
                <c:pt idx="3499">
                  <c:v>20.660237115575363</c:v>
                </c:pt>
                <c:pt idx="3500">
                  <c:v>20.02109187830731</c:v>
                </c:pt>
                <c:pt idx="3501">
                  <c:v>21.287147408400919</c:v>
                </c:pt>
                <c:pt idx="3502">
                  <c:v>18.65368043590161</c:v>
                </c:pt>
                <c:pt idx="3503">
                  <c:v>20.334782849742567</c:v>
                </c:pt>
                <c:pt idx="3504">
                  <c:v>18.825809399442882</c:v>
                </c:pt>
                <c:pt idx="3505">
                  <c:v>18.85990008018949</c:v>
                </c:pt>
                <c:pt idx="3506">
                  <c:v>24.073804298814345</c:v>
                </c:pt>
                <c:pt idx="3507">
                  <c:v>19.030144750556278</c:v>
                </c:pt>
                <c:pt idx="3508">
                  <c:v>22.752038345012309</c:v>
                </c:pt>
                <c:pt idx="3509">
                  <c:v>20.193990759394268</c:v>
                </c:pt>
                <c:pt idx="3510">
                  <c:v>19.043929942830175</c:v>
                </c:pt>
                <c:pt idx="3511">
                  <c:v>21.094282751169043</c:v>
                </c:pt>
                <c:pt idx="3512">
                  <c:v>20.001480010670285</c:v>
                </c:pt>
                <c:pt idx="3513">
                  <c:v>20.688528890112806</c:v>
                </c:pt>
                <c:pt idx="3514">
                  <c:v>22.536569690779416</c:v>
                </c:pt>
                <c:pt idx="3515">
                  <c:v>18.451162996116189</c:v>
                </c:pt>
                <c:pt idx="3516">
                  <c:v>23.872889688419349</c:v>
                </c:pt>
                <c:pt idx="3517">
                  <c:v>19.92398785266893</c:v>
                </c:pt>
                <c:pt idx="3518">
                  <c:v>20.052224114864782</c:v>
                </c:pt>
                <c:pt idx="3519">
                  <c:v>22.453338535407294</c:v>
                </c:pt>
                <c:pt idx="3520">
                  <c:v>22.714199286018186</c:v>
                </c:pt>
                <c:pt idx="3521">
                  <c:v>22.692874504417798</c:v>
                </c:pt>
                <c:pt idx="3522">
                  <c:v>19.435867664638124</c:v>
                </c:pt>
                <c:pt idx="3523">
                  <c:v>19.322774339188634</c:v>
                </c:pt>
                <c:pt idx="3524">
                  <c:v>22.027861719163003</c:v>
                </c:pt>
                <c:pt idx="3525">
                  <c:v>19.839137693964084</c:v>
                </c:pt>
                <c:pt idx="3526">
                  <c:v>21.262647003725622</c:v>
                </c:pt>
                <c:pt idx="3527">
                  <c:v>21.141953705454256</c:v>
                </c:pt>
                <c:pt idx="3528">
                  <c:v>22.036637929992686</c:v>
                </c:pt>
                <c:pt idx="3529">
                  <c:v>17.85356186428179</c:v>
                </c:pt>
                <c:pt idx="3530">
                  <c:v>20.35383285309544</c:v>
                </c:pt>
                <c:pt idx="3531">
                  <c:v>22.117041054713955</c:v>
                </c:pt>
                <c:pt idx="3532">
                  <c:v>17.88264550601609</c:v>
                </c:pt>
                <c:pt idx="3533">
                  <c:v>21.953717887701369</c:v>
                </c:pt>
                <c:pt idx="3534">
                  <c:v>19.205215245601192</c:v>
                </c:pt>
                <c:pt idx="3535">
                  <c:v>20.714188385059437</c:v>
                </c:pt>
                <c:pt idx="3536">
                  <c:v>22.720680610019443</c:v>
                </c:pt>
                <c:pt idx="3537">
                  <c:v>19.030739510809774</c:v>
                </c:pt>
                <c:pt idx="3538">
                  <c:v>17.021701481269911</c:v>
                </c:pt>
                <c:pt idx="3539">
                  <c:v>22.71442175757166</c:v>
                </c:pt>
                <c:pt idx="3540">
                  <c:v>21.921976129288129</c:v>
                </c:pt>
                <c:pt idx="3541">
                  <c:v>23.339654394335163</c:v>
                </c:pt>
                <c:pt idx="3542">
                  <c:v>19.737901137394843</c:v>
                </c:pt>
                <c:pt idx="3543">
                  <c:v>18.639992934893215</c:v>
                </c:pt>
                <c:pt idx="3544">
                  <c:v>18.681780400515361</c:v>
                </c:pt>
                <c:pt idx="3545">
                  <c:v>20.390908302273953</c:v>
                </c:pt>
                <c:pt idx="3546">
                  <c:v>21.756755229690658</c:v>
                </c:pt>
                <c:pt idx="3547">
                  <c:v>21.13449674369614</c:v>
                </c:pt>
                <c:pt idx="3548">
                  <c:v>18.634657076286391</c:v>
                </c:pt>
                <c:pt idx="3549">
                  <c:v>21.28479507767592</c:v>
                </c:pt>
                <c:pt idx="3550">
                  <c:v>20.586071025458967</c:v>
                </c:pt>
                <c:pt idx="3551">
                  <c:v>22.070136607193962</c:v>
                </c:pt>
                <c:pt idx="3552">
                  <c:v>20.499612121892504</c:v>
                </c:pt>
                <c:pt idx="3553">
                  <c:v>19.951916627580331</c:v>
                </c:pt>
                <c:pt idx="3554">
                  <c:v>21.996687165675368</c:v>
                </c:pt>
                <c:pt idx="3555">
                  <c:v>18.574844478096384</c:v>
                </c:pt>
                <c:pt idx="3556">
                  <c:v>20.759511285316556</c:v>
                </c:pt>
                <c:pt idx="3557">
                  <c:v>19.273490774872506</c:v>
                </c:pt>
                <c:pt idx="3558">
                  <c:v>20.083254219951975</c:v>
                </c:pt>
                <c:pt idx="3559">
                  <c:v>22.840348530361638</c:v>
                </c:pt>
                <c:pt idx="3560">
                  <c:v>21.575430791474709</c:v>
                </c:pt>
                <c:pt idx="3561">
                  <c:v>21.635567516719206</c:v>
                </c:pt>
                <c:pt idx="3562">
                  <c:v>21.318746763161862</c:v>
                </c:pt>
                <c:pt idx="3563">
                  <c:v>19.410016926001799</c:v>
                </c:pt>
                <c:pt idx="3564">
                  <c:v>20.387581139257453</c:v>
                </c:pt>
                <c:pt idx="3565">
                  <c:v>19.60215323649382</c:v>
                </c:pt>
                <c:pt idx="3566">
                  <c:v>20.510401239915304</c:v>
                </c:pt>
                <c:pt idx="3567">
                  <c:v>18.814902174604672</c:v>
                </c:pt>
                <c:pt idx="3568">
                  <c:v>20.013349011212707</c:v>
                </c:pt>
                <c:pt idx="3569">
                  <c:v>21.995169479830412</c:v>
                </c:pt>
                <c:pt idx="3570">
                  <c:v>19.702421598199429</c:v>
                </c:pt>
                <c:pt idx="3571">
                  <c:v>22.17644364357697</c:v>
                </c:pt>
                <c:pt idx="3572">
                  <c:v>18.850283278083658</c:v>
                </c:pt>
                <c:pt idx="3573">
                  <c:v>20.250325623118684</c:v>
                </c:pt>
                <c:pt idx="3574">
                  <c:v>23.799258368850683</c:v>
                </c:pt>
                <c:pt idx="3575">
                  <c:v>21.252314110435137</c:v>
                </c:pt>
                <c:pt idx="3576">
                  <c:v>21.639387532708277</c:v>
                </c:pt>
                <c:pt idx="3577">
                  <c:v>19.0901885551317</c:v>
                </c:pt>
                <c:pt idx="3578">
                  <c:v>22.123820163893757</c:v>
                </c:pt>
                <c:pt idx="3579">
                  <c:v>22.045030778564389</c:v>
                </c:pt>
                <c:pt idx="3580">
                  <c:v>20.230590720258412</c:v>
                </c:pt>
                <c:pt idx="3581">
                  <c:v>22.863355486155832</c:v>
                </c:pt>
                <c:pt idx="3582">
                  <c:v>19.770694172724987</c:v>
                </c:pt>
                <c:pt idx="3583">
                  <c:v>20.341109737891514</c:v>
                </c:pt>
                <c:pt idx="3584">
                  <c:v>23.391075729103132</c:v>
                </c:pt>
                <c:pt idx="3585">
                  <c:v>20.602448676902441</c:v>
                </c:pt>
                <c:pt idx="3586">
                  <c:v>20.80204630907738</c:v>
                </c:pt>
                <c:pt idx="3587">
                  <c:v>21.669765077562431</c:v>
                </c:pt>
                <c:pt idx="3588">
                  <c:v>21.292394954378473</c:v>
                </c:pt>
                <c:pt idx="3589">
                  <c:v>21.673552878481811</c:v>
                </c:pt>
                <c:pt idx="3590">
                  <c:v>20.456303669614307</c:v>
                </c:pt>
                <c:pt idx="3591">
                  <c:v>22.829184026964125</c:v>
                </c:pt>
                <c:pt idx="3592">
                  <c:v>20.226171125610065</c:v>
                </c:pt>
                <c:pt idx="3593">
                  <c:v>17.690697193016604</c:v>
                </c:pt>
                <c:pt idx="3594">
                  <c:v>20.355888687084249</c:v>
                </c:pt>
                <c:pt idx="3595">
                  <c:v>20.738472360985021</c:v>
                </c:pt>
                <c:pt idx="3596">
                  <c:v>22.325174346523372</c:v>
                </c:pt>
                <c:pt idx="3597">
                  <c:v>19.450742757226109</c:v>
                </c:pt>
                <c:pt idx="3598">
                  <c:v>21.673268543932707</c:v>
                </c:pt>
                <c:pt idx="3599">
                  <c:v>20.631626000959912</c:v>
                </c:pt>
                <c:pt idx="3600">
                  <c:v>21.143092485783278</c:v>
                </c:pt>
                <c:pt idx="3601">
                  <c:v>22.737444579658447</c:v>
                </c:pt>
                <c:pt idx="3602">
                  <c:v>17.218550903162779</c:v>
                </c:pt>
                <c:pt idx="3603">
                  <c:v>22.579902924185987</c:v>
                </c:pt>
                <c:pt idx="3604">
                  <c:v>23.810738537722123</c:v>
                </c:pt>
                <c:pt idx="3605">
                  <c:v>21.535859228380787</c:v>
                </c:pt>
                <c:pt idx="3606">
                  <c:v>21.8185575977216</c:v>
                </c:pt>
                <c:pt idx="3607">
                  <c:v>18.805768404689253</c:v>
                </c:pt>
                <c:pt idx="3608">
                  <c:v>20.968726002002011</c:v>
                </c:pt>
                <c:pt idx="3609">
                  <c:v>22.833400304934084</c:v>
                </c:pt>
                <c:pt idx="3610">
                  <c:v>18.492267188263451</c:v>
                </c:pt>
                <c:pt idx="3611">
                  <c:v>20.702815530587564</c:v>
                </c:pt>
                <c:pt idx="3612">
                  <c:v>15.826970516045384</c:v>
                </c:pt>
                <c:pt idx="3613">
                  <c:v>21.577275111332369</c:v>
                </c:pt>
                <c:pt idx="3614">
                  <c:v>22.058683166032928</c:v>
                </c:pt>
                <c:pt idx="3615">
                  <c:v>19.215940777630042</c:v>
                </c:pt>
                <c:pt idx="3616">
                  <c:v>21.241703170412212</c:v>
                </c:pt>
                <c:pt idx="3617">
                  <c:v>20.227702376331486</c:v>
                </c:pt>
                <c:pt idx="3618">
                  <c:v>19.753615841762024</c:v>
                </c:pt>
                <c:pt idx="3619">
                  <c:v>21.661451757681125</c:v>
                </c:pt>
                <c:pt idx="3620">
                  <c:v>20.045986786220467</c:v>
                </c:pt>
                <c:pt idx="3621">
                  <c:v>19.530526270841943</c:v>
                </c:pt>
                <c:pt idx="3622">
                  <c:v>21.209250309103659</c:v>
                </c:pt>
                <c:pt idx="3623">
                  <c:v>19.269928767781145</c:v>
                </c:pt>
                <c:pt idx="3624">
                  <c:v>21.134515166819469</c:v>
                </c:pt>
                <c:pt idx="3625">
                  <c:v>19.324201783185352</c:v>
                </c:pt>
                <c:pt idx="3626">
                  <c:v>21.75636603551489</c:v>
                </c:pt>
                <c:pt idx="3627">
                  <c:v>17.196138589067175</c:v>
                </c:pt>
                <c:pt idx="3628">
                  <c:v>22.327744232763784</c:v>
                </c:pt>
                <c:pt idx="3629">
                  <c:v>18.801270081125672</c:v>
                </c:pt>
                <c:pt idx="3630">
                  <c:v>21.632336395955434</c:v>
                </c:pt>
                <c:pt idx="3631">
                  <c:v>23.065760638099164</c:v>
                </c:pt>
                <c:pt idx="3632">
                  <c:v>20.085658310383607</c:v>
                </c:pt>
                <c:pt idx="3633">
                  <c:v>19.664737574831712</c:v>
                </c:pt>
                <c:pt idx="3634">
                  <c:v>22.036624650992884</c:v>
                </c:pt>
                <c:pt idx="3635">
                  <c:v>21.130210060845755</c:v>
                </c:pt>
                <c:pt idx="3636">
                  <c:v>23.246236338072819</c:v>
                </c:pt>
                <c:pt idx="3637">
                  <c:v>20.370737616838021</c:v>
                </c:pt>
                <c:pt idx="3638">
                  <c:v>23.359500980316842</c:v>
                </c:pt>
                <c:pt idx="3639">
                  <c:v>23.123861980961497</c:v>
                </c:pt>
                <c:pt idx="3640">
                  <c:v>22.248520128675814</c:v>
                </c:pt>
                <c:pt idx="3641">
                  <c:v>23.409037054571208</c:v>
                </c:pt>
                <c:pt idx="3642">
                  <c:v>19.803799946605199</c:v>
                </c:pt>
                <c:pt idx="3643">
                  <c:v>19.459297671612369</c:v>
                </c:pt>
                <c:pt idx="3644">
                  <c:v>23.060423510393722</c:v>
                </c:pt>
                <c:pt idx="3645">
                  <c:v>17.612567940355277</c:v>
                </c:pt>
                <c:pt idx="3646">
                  <c:v>22.117800342094448</c:v>
                </c:pt>
                <c:pt idx="3647">
                  <c:v>20.32636690847135</c:v>
                </c:pt>
                <c:pt idx="3648">
                  <c:v>20.496965473489563</c:v>
                </c:pt>
                <c:pt idx="3649">
                  <c:v>22.73255083855782</c:v>
                </c:pt>
                <c:pt idx="3650">
                  <c:v>19.141556733810649</c:v>
                </c:pt>
                <c:pt idx="3651">
                  <c:v>21.43944865353447</c:v>
                </c:pt>
                <c:pt idx="3652">
                  <c:v>21.365670007359444</c:v>
                </c:pt>
                <c:pt idx="3653">
                  <c:v>21.476835181116495</c:v>
                </c:pt>
                <c:pt idx="3654">
                  <c:v>22.065749225785545</c:v>
                </c:pt>
                <c:pt idx="3655">
                  <c:v>21.053097379088289</c:v>
                </c:pt>
                <c:pt idx="3656">
                  <c:v>23.796030871572185</c:v>
                </c:pt>
                <c:pt idx="3657">
                  <c:v>18.002497310825937</c:v>
                </c:pt>
                <c:pt idx="3658">
                  <c:v>22.485107003895425</c:v>
                </c:pt>
                <c:pt idx="3659">
                  <c:v>23.596742287139698</c:v>
                </c:pt>
                <c:pt idx="3660">
                  <c:v>19.767904742293045</c:v>
                </c:pt>
                <c:pt idx="3661">
                  <c:v>22.306650544598376</c:v>
                </c:pt>
                <c:pt idx="3662">
                  <c:v>17.684276096660295</c:v>
                </c:pt>
                <c:pt idx="3663">
                  <c:v>20.807755682801591</c:v>
                </c:pt>
                <c:pt idx="3664">
                  <c:v>22.217011785041677</c:v>
                </c:pt>
                <c:pt idx="3665">
                  <c:v>21.198553124155971</c:v>
                </c:pt>
                <c:pt idx="3666">
                  <c:v>22.432375991401564</c:v>
                </c:pt>
                <c:pt idx="3667">
                  <c:v>18.631629362172632</c:v>
                </c:pt>
                <c:pt idx="3668">
                  <c:v>22.454066378981</c:v>
                </c:pt>
                <c:pt idx="3669">
                  <c:v>21.218337206747371</c:v>
                </c:pt>
                <c:pt idx="3670">
                  <c:v>20.051086048914172</c:v>
                </c:pt>
                <c:pt idx="3671">
                  <c:v>23.099039554868789</c:v>
                </c:pt>
                <c:pt idx="3672">
                  <c:v>19.492472146001859</c:v>
                </c:pt>
                <c:pt idx="3673">
                  <c:v>18.757348367541258</c:v>
                </c:pt>
                <c:pt idx="3674">
                  <c:v>21.009455148978894</c:v>
                </c:pt>
                <c:pt idx="3675">
                  <c:v>21.508501173437281</c:v>
                </c:pt>
                <c:pt idx="3676">
                  <c:v>22.249198932164994</c:v>
                </c:pt>
                <c:pt idx="3677">
                  <c:v>18.581413253633215</c:v>
                </c:pt>
                <c:pt idx="3678">
                  <c:v>21.069760084603672</c:v>
                </c:pt>
                <c:pt idx="3679">
                  <c:v>22.852905499311561</c:v>
                </c:pt>
                <c:pt idx="3680">
                  <c:v>21.447903026611627</c:v>
                </c:pt>
                <c:pt idx="3681">
                  <c:v>23.221564724623061</c:v>
                </c:pt>
                <c:pt idx="3682">
                  <c:v>20.719936267485838</c:v>
                </c:pt>
                <c:pt idx="3683">
                  <c:v>20.684890125421134</c:v>
                </c:pt>
                <c:pt idx="3684">
                  <c:v>22.916145164227416</c:v>
                </c:pt>
                <c:pt idx="3685">
                  <c:v>19.659781663353463</c:v>
                </c:pt>
                <c:pt idx="3686">
                  <c:v>22.002244216090201</c:v>
                </c:pt>
                <c:pt idx="3687">
                  <c:v>20.800400867293881</c:v>
                </c:pt>
                <c:pt idx="3688">
                  <c:v>22.144355203607784</c:v>
                </c:pt>
                <c:pt idx="3689">
                  <c:v>20.248109087863781</c:v>
                </c:pt>
                <c:pt idx="3690">
                  <c:v>20.304779148268128</c:v>
                </c:pt>
                <c:pt idx="3691">
                  <c:v>21.08118351199731</c:v>
                </c:pt>
                <c:pt idx="3692">
                  <c:v>20.758788226923993</c:v>
                </c:pt>
                <c:pt idx="3693">
                  <c:v>22.457376646357964</c:v>
                </c:pt>
                <c:pt idx="3694">
                  <c:v>21.85153659516811</c:v>
                </c:pt>
                <c:pt idx="3695">
                  <c:v>16.618038533621963</c:v>
                </c:pt>
                <c:pt idx="3696">
                  <c:v>22.845955084546617</c:v>
                </c:pt>
                <c:pt idx="3697">
                  <c:v>21.381921230825817</c:v>
                </c:pt>
                <c:pt idx="3698">
                  <c:v>22.336276576286643</c:v>
                </c:pt>
                <c:pt idx="3699">
                  <c:v>22.951969803257573</c:v>
                </c:pt>
                <c:pt idx="3700">
                  <c:v>19.282433930347665</c:v>
                </c:pt>
                <c:pt idx="3701">
                  <c:v>22.103222166223834</c:v>
                </c:pt>
                <c:pt idx="3702">
                  <c:v>18.779857583005509</c:v>
                </c:pt>
                <c:pt idx="3703">
                  <c:v>22.132472330981237</c:v>
                </c:pt>
                <c:pt idx="3704">
                  <c:v>22.674057398461684</c:v>
                </c:pt>
                <c:pt idx="3705">
                  <c:v>22.302732890034633</c:v>
                </c:pt>
                <c:pt idx="3706">
                  <c:v>22.992820056125222</c:v>
                </c:pt>
                <c:pt idx="3707">
                  <c:v>20.453944630247335</c:v>
                </c:pt>
                <c:pt idx="3708">
                  <c:v>22.384517868489183</c:v>
                </c:pt>
                <c:pt idx="3709">
                  <c:v>22.27024811843274</c:v>
                </c:pt>
                <c:pt idx="3710">
                  <c:v>20.386760721049122</c:v>
                </c:pt>
                <c:pt idx="3711">
                  <c:v>21.851230605598868</c:v>
                </c:pt>
                <c:pt idx="3712">
                  <c:v>19.305460230770692</c:v>
                </c:pt>
                <c:pt idx="3713">
                  <c:v>18.843168389943358</c:v>
                </c:pt>
                <c:pt idx="3714">
                  <c:v>18.846059548926558</c:v>
                </c:pt>
                <c:pt idx="3715">
                  <c:v>19.740258297100027</c:v>
                </c:pt>
                <c:pt idx="3716">
                  <c:v>24.266914454415463</c:v>
                </c:pt>
                <c:pt idx="3717">
                  <c:v>19.886441739486177</c:v>
                </c:pt>
                <c:pt idx="3718">
                  <c:v>20.893667994048645</c:v>
                </c:pt>
                <c:pt idx="3719">
                  <c:v>19.211594856534738</c:v>
                </c:pt>
                <c:pt idx="3720">
                  <c:v>19.38709270373332</c:v>
                </c:pt>
                <c:pt idx="3721">
                  <c:v>22.134158650326121</c:v>
                </c:pt>
                <c:pt idx="3722">
                  <c:v>19.124413418693102</c:v>
                </c:pt>
                <c:pt idx="3723">
                  <c:v>20.719326435476408</c:v>
                </c:pt>
                <c:pt idx="3724">
                  <c:v>22.42120335878186</c:v>
                </c:pt>
                <c:pt idx="3725">
                  <c:v>19.369840735712721</c:v>
                </c:pt>
                <c:pt idx="3726">
                  <c:v>23.625699081693398</c:v>
                </c:pt>
                <c:pt idx="3727">
                  <c:v>19.579211273741002</c:v>
                </c:pt>
                <c:pt idx="3728">
                  <c:v>18.553712181255058</c:v>
                </c:pt>
                <c:pt idx="3729">
                  <c:v>21.894765783359635</c:v>
                </c:pt>
                <c:pt idx="3730">
                  <c:v>21.419076837948463</c:v>
                </c:pt>
                <c:pt idx="3731">
                  <c:v>23.343818200640424</c:v>
                </c:pt>
                <c:pt idx="3732">
                  <c:v>18.583957182120223</c:v>
                </c:pt>
                <c:pt idx="3733">
                  <c:v>18.234482345741483</c:v>
                </c:pt>
                <c:pt idx="3734">
                  <c:v>21.843265185587303</c:v>
                </c:pt>
                <c:pt idx="3735">
                  <c:v>22.256808151061911</c:v>
                </c:pt>
                <c:pt idx="3736">
                  <c:v>22.086685958452062</c:v>
                </c:pt>
                <c:pt idx="3737">
                  <c:v>21.418008951093384</c:v>
                </c:pt>
                <c:pt idx="3738">
                  <c:v>22.070859985759707</c:v>
                </c:pt>
                <c:pt idx="3739">
                  <c:v>20.740307987238417</c:v>
                </c:pt>
                <c:pt idx="3740">
                  <c:v>20.96132984798184</c:v>
                </c:pt>
                <c:pt idx="3741">
                  <c:v>22.056228930535568</c:v>
                </c:pt>
                <c:pt idx="3742">
                  <c:v>19.643274327698521</c:v>
                </c:pt>
                <c:pt idx="3743">
                  <c:v>21.976004767849432</c:v>
                </c:pt>
                <c:pt idx="3744">
                  <c:v>19.888398039179737</c:v>
                </c:pt>
                <c:pt idx="3745">
                  <c:v>20.612198106448119</c:v>
                </c:pt>
                <c:pt idx="3746">
                  <c:v>21.836337311950214</c:v>
                </c:pt>
                <c:pt idx="3747">
                  <c:v>18.590752315576481</c:v>
                </c:pt>
                <c:pt idx="3748">
                  <c:v>18.509594559391601</c:v>
                </c:pt>
                <c:pt idx="3749">
                  <c:v>22.47489389497381</c:v>
                </c:pt>
                <c:pt idx="3750">
                  <c:v>22.027394741536966</c:v>
                </c:pt>
                <c:pt idx="3751">
                  <c:v>22.865077796323906</c:v>
                </c:pt>
                <c:pt idx="3752">
                  <c:v>17.614025666595097</c:v>
                </c:pt>
                <c:pt idx="3753">
                  <c:v>19.941862700086983</c:v>
                </c:pt>
                <c:pt idx="3754">
                  <c:v>19.086133719334558</c:v>
                </c:pt>
                <c:pt idx="3755">
                  <c:v>19.748971550331667</c:v>
                </c:pt>
                <c:pt idx="3756">
                  <c:v>20.476666038360634</c:v>
                </c:pt>
                <c:pt idx="3757">
                  <c:v>21.978136365942685</c:v>
                </c:pt>
                <c:pt idx="3758">
                  <c:v>19.039993597789483</c:v>
                </c:pt>
                <c:pt idx="3759">
                  <c:v>21.478219545868576</c:v>
                </c:pt>
                <c:pt idx="3760">
                  <c:v>19.972907179564125</c:v>
                </c:pt>
                <c:pt idx="3761">
                  <c:v>21.488815420181577</c:v>
                </c:pt>
                <c:pt idx="3762">
                  <c:v>19.813057218298134</c:v>
                </c:pt>
                <c:pt idx="3763">
                  <c:v>20.895222744674321</c:v>
                </c:pt>
                <c:pt idx="3764">
                  <c:v>21.372209027344866</c:v>
                </c:pt>
                <c:pt idx="3765">
                  <c:v>17.887857692550941</c:v>
                </c:pt>
                <c:pt idx="3766">
                  <c:v>20.995857734004058</c:v>
                </c:pt>
                <c:pt idx="3767">
                  <c:v>19.909757385815343</c:v>
                </c:pt>
                <c:pt idx="3768">
                  <c:v>19.139868653546849</c:v>
                </c:pt>
                <c:pt idx="3769">
                  <c:v>22.898939172352549</c:v>
                </c:pt>
                <c:pt idx="3770">
                  <c:v>21.482206758743132</c:v>
                </c:pt>
                <c:pt idx="3771">
                  <c:v>21.918406255327113</c:v>
                </c:pt>
                <c:pt idx="3772">
                  <c:v>21.057551942423185</c:v>
                </c:pt>
                <c:pt idx="3773">
                  <c:v>19.375901358351001</c:v>
                </c:pt>
                <c:pt idx="3774">
                  <c:v>20.323207909210808</c:v>
                </c:pt>
                <c:pt idx="3775">
                  <c:v>21.235837909153645</c:v>
                </c:pt>
                <c:pt idx="3776">
                  <c:v>19.63548468562756</c:v>
                </c:pt>
                <c:pt idx="3777">
                  <c:v>20.062669336964664</c:v>
                </c:pt>
                <c:pt idx="3778">
                  <c:v>20.319154262241245</c:v>
                </c:pt>
                <c:pt idx="3779">
                  <c:v>21.052717652709607</c:v>
                </c:pt>
                <c:pt idx="3780">
                  <c:v>20.487057007161162</c:v>
                </c:pt>
                <c:pt idx="3781">
                  <c:v>19.701746454977364</c:v>
                </c:pt>
                <c:pt idx="3782">
                  <c:v>17.965373294769968</c:v>
                </c:pt>
                <c:pt idx="3783">
                  <c:v>18.426323406290553</c:v>
                </c:pt>
                <c:pt idx="3784">
                  <c:v>23.841147312272732</c:v>
                </c:pt>
                <c:pt idx="3785">
                  <c:v>21.148652915343821</c:v>
                </c:pt>
                <c:pt idx="3786">
                  <c:v>20.961164750063585</c:v>
                </c:pt>
                <c:pt idx="3787">
                  <c:v>19.870412743527503</c:v>
                </c:pt>
                <c:pt idx="3788">
                  <c:v>21.045247229640744</c:v>
                </c:pt>
                <c:pt idx="3789">
                  <c:v>21.785864990508973</c:v>
                </c:pt>
                <c:pt idx="3790">
                  <c:v>21.672134172933621</c:v>
                </c:pt>
                <c:pt idx="3791">
                  <c:v>23.440733965471484</c:v>
                </c:pt>
                <c:pt idx="3792">
                  <c:v>19.500121688294861</c:v>
                </c:pt>
                <c:pt idx="3793">
                  <c:v>20.161183407480511</c:v>
                </c:pt>
                <c:pt idx="3794">
                  <c:v>23.574826191516408</c:v>
                </c:pt>
                <c:pt idx="3795">
                  <c:v>20.771349472640033</c:v>
                </c:pt>
                <c:pt idx="3796">
                  <c:v>19.399601596221178</c:v>
                </c:pt>
                <c:pt idx="3797">
                  <c:v>20.669232094571598</c:v>
                </c:pt>
                <c:pt idx="3798">
                  <c:v>21.157850638562032</c:v>
                </c:pt>
                <c:pt idx="3799">
                  <c:v>21.349813603914175</c:v>
                </c:pt>
                <c:pt idx="3800">
                  <c:v>20.123324120342879</c:v>
                </c:pt>
                <c:pt idx="3801">
                  <c:v>22.456304536431798</c:v>
                </c:pt>
                <c:pt idx="3802">
                  <c:v>20.71064379482084</c:v>
                </c:pt>
                <c:pt idx="3803">
                  <c:v>17.969260301314208</c:v>
                </c:pt>
                <c:pt idx="3804">
                  <c:v>20.043896746934578</c:v>
                </c:pt>
                <c:pt idx="3805">
                  <c:v>20.368900142955845</c:v>
                </c:pt>
                <c:pt idx="3806">
                  <c:v>22.247653985168078</c:v>
                </c:pt>
                <c:pt idx="3807">
                  <c:v>19.347861810842289</c:v>
                </c:pt>
                <c:pt idx="3808">
                  <c:v>21.710282128372253</c:v>
                </c:pt>
                <c:pt idx="3809">
                  <c:v>19.975356895874889</c:v>
                </c:pt>
                <c:pt idx="3810">
                  <c:v>20.623500470452441</c:v>
                </c:pt>
                <c:pt idx="3811">
                  <c:v>22.175126721545823</c:v>
                </c:pt>
                <c:pt idx="3812">
                  <c:v>17.446945155936717</c:v>
                </c:pt>
                <c:pt idx="3813">
                  <c:v>21.323568889235915</c:v>
                </c:pt>
                <c:pt idx="3814">
                  <c:v>21.647876542536274</c:v>
                </c:pt>
                <c:pt idx="3815">
                  <c:v>21.346232279120418</c:v>
                </c:pt>
                <c:pt idx="3816">
                  <c:v>21.249667362166541</c:v>
                </c:pt>
                <c:pt idx="3817">
                  <c:v>19.696931956337586</c:v>
                </c:pt>
                <c:pt idx="3818">
                  <c:v>21.021127028386395</c:v>
                </c:pt>
                <c:pt idx="3819">
                  <c:v>22.364287095811882</c:v>
                </c:pt>
                <c:pt idx="3820">
                  <c:v>18.7593102816464</c:v>
                </c:pt>
                <c:pt idx="3821">
                  <c:v>21.998303193203135</c:v>
                </c:pt>
                <c:pt idx="3822">
                  <c:v>16.654477466287041</c:v>
                </c:pt>
                <c:pt idx="3823">
                  <c:v>21.999303883243943</c:v>
                </c:pt>
                <c:pt idx="3824">
                  <c:v>20.92250375014552</c:v>
                </c:pt>
                <c:pt idx="3825">
                  <c:v>20.240370716272224</c:v>
                </c:pt>
                <c:pt idx="3826">
                  <c:v>20.487433479007542</c:v>
                </c:pt>
                <c:pt idx="3827">
                  <c:v>20.270592976625078</c:v>
                </c:pt>
                <c:pt idx="3828">
                  <c:v>21.286694527442705</c:v>
                </c:pt>
                <c:pt idx="3829">
                  <c:v>22.394521509439368</c:v>
                </c:pt>
                <c:pt idx="3830">
                  <c:v>22.183048256564639</c:v>
                </c:pt>
                <c:pt idx="3831">
                  <c:v>20.511954753198882</c:v>
                </c:pt>
                <c:pt idx="3832">
                  <c:v>20.151588762416626</c:v>
                </c:pt>
                <c:pt idx="3833">
                  <c:v>19.92079357862719</c:v>
                </c:pt>
                <c:pt idx="3834">
                  <c:v>22.450580958369645</c:v>
                </c:pt>
                <c:pt idx="3835">
                  <c:v>19.457424201728461</c:v>
                </c:pt>
                <c:pt idx="3836">
                  <c:v>22.010656860225339</c:v>
                </c:pt>
                <c:pt idx="3837">
                  <c:v>16.657036492557417</c:v>
                </c:pt>
                <c:pt idx="3838">
                  <c:v>21.436514052629754</c:v>
                </c:pt>
                <c:pt idx="3839">
                  <c:v>19.737829071563247</c:v>
                </c:pt>
                <c:pt idx="3840">
                  <c:v>21.744425073679487</c:v>
                </c:pt>
                <c:pt idx="3841">
                  <c:v>23.082921590655719</c:v>
                </c:pt>
                <c:pt idx="3842">
                  <c:v>19.97393596356358</c:v>
                </c:pt>
                <c:pt idx="3843">
                  <c:v>21.970827671826399</c:v>
                </c:pt>
                <c:pt idx="3844">
                  <c:v>20.251145326947274</c:v>
                </c:pt>
                <c:pt idx="3845">
                  <c:v>20.357442730455119</c:v>
                </c:pt>
                <c:pt idx="3846">
                  <c:v>23.648065536755784</c:v>
                </c:pt>
                <c:pt idx="3847">
                  <c:v>20.401462237995343</c:v>
                </c:pt>
                <c:pt idx="3848">
                  <c:v>23.363186209017144</c:v>
                </c:pt>
                <c:pt idx="3849">
                  <c:v>22.534959401965608</c:v>
                </c:pt>
                <c:pt idx="3850">
                  <c:v>21.541108201707313</c:v>
                </c:pt>
                <c:pt idx="3851">
                  <c:v>22.895217067864525</c:v>
                </c:pt>
                <c:pt idx="3852">
                  <c:v>20.339763789505753</c:v>
                </c:pt>
                <c:pt idx="3853">
                  <c:v>20.426676426676572</c:v>
                </c:pt>
                <c:pt idx="3854">
                  <c:v>23.216941368171671</c:v>
                </c:pt>
                <c:pt idx="3855">
                  <c:v>20.964021429500104</c:v>
                </c:pt>
                <c:pt idx="3856">
                  <c:v>22.492533274738186</c:v>
                </c:pt>
                <c:pt idx="3857">
                  <c:v>20.0745640826269</c:v>
                </c:pt>
                <c:pt idx="3858">
                  <c:v>20.164097211960925</c:v>
                </c:pt>
                <c:pt idx="3859">
                  <c:v>22.232808678485068</c:v>
                </c:pt>
                <c:pt idx="3860">
                  <c:v>17.807835939273296</c:v>
                </c:pt>
                <c:pt idx="3861">
                  <c:v>20.101444609822956</c:v>
                </c:pt>
                <c:pt idx="3862">
                  <c:v>21.516087441117548</c:v>
                </c:pt>
                <c:pt idx="3863">
                  <c:v>21.39413622241787</c:v>
                </c:pt>
                <c:pt idx="3864">
                  <c:v>21.088527627943559</c:v>
                </c:pt>
                <c:pt idx="3865">
                  <c:v>21.157486751530129</c:v>
                </c:pt>
                <c:pt idx="3866">
                  <c:v>23.363214642366977</c:v>
                </c:pt>
                <c:pt idx="3867">
                  <c:v>17.515236912342367</c:v>
                </c:pt>
                <c:pt idx="3868">
                  <c:v>23.456426273588892</c:v>
                </c:pt>
                <c:pt idx="3869">
                  <c:v>22.076553177928869</c:v>
                </c:pt>
                <c:pt idx="3870">
                  <c:v>19.533060536503513</c:v>
                </c:pt>
                <c:pt idx="3871">
                  <c:v>22.490659979133031</c:v>
                </c:pt>
                <c:pt idx="3872">
                  <c:v>17.207556872413953</c:v>
                </c:pt>
                <c:pt idx="3873">
                  <c:v>20.883853749844295</c:v>
                </c:pt>
                <c:pt idx="3874">
                  <c:v>22.372447044783794</c:v>
                </c:pt>
                <c:pt idx="3875">
                  <c:v>20.715852257962041</c:v>
                </c:pt>
                <c:pt idx="3876">
                  <c:v>22.613169580535349</c:v>
                </c:pt>
                <c:pt idx="3877">
                  <c:v>18.474148443396558</c:v>
                </c:pt>
                <c:pt idx="3878">
                  <c:v>22.515751057303426</c:v>
                </c:pt>
                <c:pt idx="3879">
                  <c:v>22.133954350256673</c:v>
                </c:pt>
                <c:pt idx="3880">
                  <c:v>20.934580393397695</c:v>
                </c:pt>
                <c:pt idx="3881">
                  <c:v>23.790639984973694</c:v>
                </c:pt>
                <c:pt idx="3882">
                  <c:v>19.661530041602251</c:v>
                </c:pt>
                <c:pt idx="3883">
                  <c:v>19.676140779680836</c:v>
                </c:pt>
                <c:pt idx="3884">
                  <c:v>19.101778140282452</c:v>
                </c:pt>
                <c:pt idx="3885">
                  <c:v>21.168793428820649</c:v>
                </c:pt>
                <c:pt idx="3886">
                  <c:v>22.825771906880895</c:v>
                </c:pt>
                <c:pt idx="3887">
                  <c:v>17.928359040865232</c:v>
                </c:pt>
                <c:pt idx="3888">
                  <c:v>20.272319448336177</c:v>
                </c:pt>
                <c:pt idx="3889">
                  <c:v>22.690212019925422</c:v>
                </c:pt>
                <c:pt idx="3890">
                  <c:v>20.730244458074012</c:v>
                </c:pt>
                <c:pt idx="3891">
                  <c:v>23.658971234562539</c:v>
                </c:pt>
                <c:pt idx="3892">
                  <c:v>19.216566967809939</c:v>
                </c:pt>
                <c:pt idx="3893">
                  <c:v>21.500575511928286</c:v>
                </c:pt>
                <c:pt idx="3894">
                  <c:v>22.294109265508055</c:v>
                </c:pt>
                <c:pt idx="3895">
                  <c:v>19.225695811163163</c:v>
                </c:pt>
                <c:pt idx="3896">
                  <c:v>22.510384136035032</c:v>
                </c:pt>
                <c:pt idx="3897">
                  <c:v>20.846944981126551</c:v>
                </c:pt>
                <c:pt idx="3898">
                  <c:v>22.677730252497518</c:v>
                </c:pt>
                <c:pt idx="3899">
                  <c:v>20.965937653923152</c:v>
                </c:pt>
                <c:pt idx="3900">
                  <c:v>21.544334820622833</c:v>
                </c:pt>
                <c:pt idx="3901">
                  <c:v>22.17700342435456</c:v>
                </c:pt>
                <c:pt idx="3902">
                  <c:v>21.622714414339647</c:v>
                </c:pt>
                <c:pt idx="3903">
                  <c:v>22.533138029974154</c:v>
                </c:pt>
                <c:pt idx="3904">
                  <c:v>22.051729096175471</c:v>
                </c:pt>
                <c:pt idx="3905">
                  <c:v>17.23157094873201</c:v>
                </c:pt>
                <c:pt idx="3906">
                  <c:v>23.153961634602453</c:v>
                </c:pt>
                <c:pt idx="3907">
                  <c:v>21.770146702339446</c:v>
                </c:pt>
                <c:pt idx="3908">
                  <c:v>22.051399141400427</c:v>
                </c:pt>
                <c:pt idx="3909">
                  <c:v>23.103573585477861</c:v>
                </c:pt>
                <c:pt idx="3910">
                  <c:v>19.525780730990245</c:v>
                </c:pt>
                <c:pt idx="3911">
                  <c:v>23.586935375299607</c:v>
                </c:pt>
                <c:pt idx="3912">
                  <c:v>17.412812790361873</c:v>
                </c:pt>
                <c:pt idx="3913">
                  <c:v>20.501386439290489</c:v>
                </c:pt>
                <c:pt idx="3914">
                  <c:v>22.617932105784558</c:v>
                </c:pt>
                <c:pt idx="3915">
                  <c:v>22.612736789468055</c:v>
                </c:pt>
                <c:pt idx="3916">
                  <c:v>23.422912306229328</c:v>
                </c:pt>
                <c:pt idx="3917">
                  <c:v>20.626714854349139</c:v>
                </c:pt>
                <c:pt idx="3918">
                  <c:v>22.10332014723555</c:v>
                </c:pt>
                <c:pt idx="3919">
                  <c:v>22.433088506584347</c:v>
                </c:pt>
                <c:pt idx="3920">
                  <c:v>20.914564297713156</c:v>
                </c:pt>
                <c:pt idx="3921">
                  <c:v>21.897839538683222</c:v>
                </c:pt>
                <c:pt idx="3922">
                  <c:v>18.373924435637029</c:v>
                </c:pt>
                <c:pt idx="3923">
                  <c:v>17.78846723320116</c:v>
                </c:pt>
                <c:pt idx="3924">
                  <c:v>20.668714357558102</c:v>
                </c:pt>
                <c:pt idx="3925">
                  <c:v>18.545028128826296</c:v>
                </c:pt>
                <c:pt idx="3926">
                  <c:v>24.156940608753505</c:v>
                </c:pt>
                <c:pt idx="3927">
                  <c:v>18.908630086372696</c:v>
                </c:pt>
                <c:pt idx="3928">
                  <c:v>22.216578872990709</c:v>
                </c:pt>
                <c:pt idx="3929">
                  <c:v>18.730829158620264</c:v>
                </c:pt>
                <c:pt idx="3930">
                  <c:v>20.203708328424817</c:v>
                </c:pt>
                <c:pt idx="3931">
                  <c:v>21.485077363759117</c:v>
                </c:pt>
                <c:pt idx="3932">
                  <c:v>19.828076396735483</c:v>
                </c:pt>
                <c:pt idx="3933">
                  <c:v>19.941283746732793</c:v>
                </c:pt>
                <c:pt idx="3934">
                  <c:v>22.774855168046685</c:v>
                </c:pt>
                <c:pt idx="3935">
                  <c:v>18.769337806044391</c:v>
                </c:pt>
                <c:pt idx="3936">
                  <c:v>24.045300098576536</c:v>
                </c:pt>
                <c:pt idx="3937">
                  <c:v>19.533956265036426</c:v>
                </c:pt>
                <c:pt idx="3938">
                  <c:v>20.019906078051271</c:v>
                </c:pt>
                <c:pt idx="3939">
                  <c:v>23.017409496564085</c:v>
                </c:pt>
                <c:pt idx="3940">
                  <c:v>22.750766027162655</c:v>
                </c:pt>
                <c:pt idx="3941">
                  <c:v>23.036303586679288</c:v>
                </c:pt>
                <c:pt idx="3942">
                  <c:v>18.616654622672641</c:v>
                </c:pt>
                <c:pt idx="3943">
                  <c:v>19.669967644239623</c:v>
                </c:pt>
                <c:pt idx="3944">
                  <c:v>21.801789676928149</c:v>
                </c:pt>
                <c:pt idx="3945">
                  <c:v>19.452226086133177</c:v>
                </c:pt>
                <c:pt idx="3946">
                  <c:v>22.197641648504828</c:v>
                </c:pt>
                <c:pt idx="3947">
                  <c:v>21.420193815551329</c:v>
                </c:pt>
                <c:pt idx="3948">
                  <c:v>21.956874579727138</c:v>
                </c:pt>
                <c:pt idx="3949">
                  <c:v>16.749918273307493</c:v>
                </c:pt>
                <c:pt idx="3950">
                  <c:v>20.768547135995515</c:v>
                </c:pt>
                <c:pt idx="3951">
                  <c:v>21.919715102422852</c:v>
                </c:pt>
                <c:pt idx="3952">
                  <c:v>19.244766224770046</c:v>
                </c:pt>
                <c:pt idx="3953">
                  <c:v>22.468004583349433</c:v>
                </c:pt>
                <c:pt idx="3954">
                  <c:v>19.119989476475453</c:v>
                </c:pt>
                <c:pt idx="3955">
                  <c:v>20.961152521390893</c:v>
                </c:pt>
                <c:pt idx="3956">
                  <c:v>22.965898606405318</c:v>
                </c:pt>
                <c:pt idx="3957">
                  <c:v>18.417446785738722</c:v>
                </c:pt>
                <c:pt idx="3958">
                  <c:v>17.774639721473292</c:v>
                </c:pt>
                <c:pt idx="3959">
                  <c:v>22.075227505008336</c:v>
                </c:pt>
                <c:pt idx="3960">
                  <c:v>22.189657096835063</c:v>
                </c:pt>
                <c:pt idx="3961">
                  <c:v>23.355962951361988</c:v>
                </c:pt>
                <c:pt idx="3962">
                  <c:v>18.615672193553003</c:v>
                </c:pt>
                <c:pt idx="3963">
                  <c:v>18.553411693594782</c:v>
                </c:pt>
                <c:pt idx="3964">
                  <c:v>18.185458789255151</c:v>
                </c:pt>
                <c:pt idx="3965">
                  <c:v>19.363647208769194</c:v>
                </c:pt>
                <c:pt idx="3966">
                  <c:v>20.812592171788037</c:v>
                </c:pt>
                <c:pt idx="3967">
                  <c:v>21.662395055290119</c:v>
                </c:pt>
                <c:pt idx="3968">
                  <c:v>20.780808153482646</c:v>
                </c:pt>
                <c:pt idx="3969">
                  <c:v>21.436304742716842</c:v>
                </c:pt>
                <c:pt idx="3970">
                  <c:v>20.479664125870904</c:v>
                </c:pt>
                <c:pt idx="3971">
                  <c:v>21.908058324189753</c:v>
                </c:pt>
                <c:pt idx="3972">
                  <c:v>18.701469257645194</c:v>
                </c:pt>
                <c:pt idx="3973">
                  <c:v>20.614091802174908</c:v>
                </c:pt>
                <c:pt idx="3974">
                  <c:v>22.924437297606662</c:v>
                </c:pt>
                <c:pt idx="3975">
                  <c:v>17.816078947566389</c:v>
                </c:pt>
                <c:pt idx="3976">
                  <c:v>23.385110633274145</c:v>
                </c:pt>
                <c:pt idx="3977">
                  <c:v>19.511977382033919</c:v>
                </c:pt>
                <c:pt idx="3978">
                  <c:v>19.807660824629114</c:v>
                </c:pt>
                <c:pt idx="3979">
                  <c:v>21.621579779889387</c:v>
                </c:pt>
                <c:pt idx="3980">
                  <c:v>21.432733847028864</c:v>
                </c:pt>
                <c:pt idx="3981">
                  <c:v>21.573555794348344</c:v>
                </c:pt>
                <c:pt idx="3982">
                  <c:v>21.005499624041526</c:v>
                </c:pt>
                <c:pt idx="3983">
                  <c:v>18.784840193404065</c:v>
                </c:pt>
                <c:pt idx="3984">
                  <c:v>20.294234794017573</c:v>
                </c:pt>
                <c:pt idx="3985">
                  <c:v>20.599881182199098</c:v>
                </c:pt>
                <c:pt idx="3986">
                  <c:v>19.327449581725446</c:v>
                </c:pt>
                <c:pt idx="3987">
                  <c:v>18.851539473133439</c:v>
                </c:pt>
                <c:pt idx="3988">
                  <c:v>20.299041048125499</c:v>
                </c:pt>
                <c:pt idx="3989">
                  <c:v>20.552507830754809</c:v>
                </c:pt>
                <c:pt idx="3990">
                  <c:v>19.584051599367744</c:v>
                </c:pt>
                <c:pt idx="3991">
                  <c:v>19.096846964194764</c:v>
                </c:pt>
                <c:pt idx="3992">
                  <c:v>18.863188513699178</c:v>
                </c:pt>
                <c:pt idx="3993">
                  <c:v>19.044688945657111</c:v>
                </c:pt>
                <c:pt idx="3994">
                  <c:v>22.8743859232417</c:v>
                </c:pt>
                <c:pt idx="3995">
                  <c:v>23.400789715902604</c:v>
                </c:pt>
                <c:pt idx="3996">
                  <c:v>20.55678745257957</c:v>
                </c:pt>
                <c:pt idx="3997">
                  <c:v>20.537786185987457</c:v>
                </c:pt>
                <c:pt idx="3998">
                  <c:v>23.444565500302762</c:v>
                </c:pt>
                <c:pt idx="3999">
                  <c:v>23.502597254965757</c:v>
                </c:pt>
                <c:pt idx="4000">
                  <c:v>22.069309209538844</c:v>
                </c:pt>
                <c:pt idx="4001">
                  <c:v>22.941809912071392</c:v>
                </c:pt>
                <c:pt idx="4002">
                  <c:v>21.438643508702675</c:v>
                </c:pt>
                <c:pt idx="4003">
                  <c:v>19.734022150956989</c:v>
                </c:pt>
                <c:pt idx="4004">
                  <c:v>23.859632614286514</c:v>
                </c:pt>
                <c:pt idx="4005">
                  <c:v>20.445859732318812</c:v>
                </c:pt>
                <c:pt idx="4006">
                  <c:v>20.295951072471659</c:v>
                </c:pt>
                <c:pt idx="4007">
                  <c:v>21.298866577507152</c:v>
                </c:pt>
                <c:pt idx="4008">
                  <c:v>21.357320685540895</c:v>
                </c:pt>
                <c:pt idx="4009">
                  <c:v>21.386265460982553</c:v>
                </c:pt>
                <c:pt idx="4010">
                  <c:v>20.02553880503438</c:v>
                </c:pt>
                <c:pt idx="4011">
                  <c:v>22.927770493774744</c:v>
                </c:pt>
                <c:pt idx="4012">
                  <c:v>20.609859934708933</c:v>
                </c:pt>
                <c:pt idx="4013">
                  <c:v>19.225103847300264</c:v>
                </c:pt>
                <c:pt idx="4014">
                  <c:v>19.790069176289975</c:v>
                </c:pt>
                <c:pt idx="4015">
                  <c:v>20.208731576842215</c:v>
                </c:pt>
                <c:pt idx="4016">
                  <c:v>21.952432970867136</c:v>
                </c:pt>
                <c:pt idx="4017">
                  <c:v>20.554803974496274</c:v>
                </c:pt>
                <c:pt idx="4018">
                  <c:v>21.232047999372412</c:v>
                </c:pt>
                <c:pt idx="4019">
                  <c:v>20.630964005629735</c:v>
                </c:pt>
                <c:pt idx="4020">
                  <c:v>21.19253356484716</c:v>
                </c:pt>
                <c:pt idx="4021">
                  <c:v>23.290719852171751</c:v>
                </c:pt>
                <c:pt idx="4022">
                  <c:v>18.421746109877503</c:v>
                </c:pt>
                <c:pt idx="4023">
                  <c:v>20.846448756749762</c:v>
                </c:pt>
                <c:pt idx="4024">
                  <c:v>22.10577922195975</c:v>
                </c:pt>
                <c:pt idx="4025">
                  <c:v>20.490648169894349</c:v>
                </c:pt>
                <c:pt idx="4026">
                  <c:v>22.123125739610366</c:v>
                </c:pt>
                <c:pt idx="4027">
                  <c:v>18.77583719226493</c:v>
                </c:pt>
                <c:pt idx="4028">
                  <c:v>20.77255711661962</c:v>
                </c:pt>
                <c:pt idx="4029">
                  <c:v>22.47463813409669</c:v>
                </c:pt>
                <c:pt idx="4030">
                  <c:v>19.29455126369426</c:v>
                </c:pt>
                <c:pt idx="4031">
                  <c:v>20.596628555134597</c:v>
                </c:pt>
                <c:pt idx="4032">
                  <c:v>18.769231695266775</c:v>
                </c:pt>
                <c:pt idx="4033">
                  <c:v>21.192373096522626</c:v>
                </c:pt>
                <c:pt idx="4034">
                  <c:v>22.918306326879414</c:v>
                </c:pt>
                <c:pt idx="4035">
                  <c:v>19.066543395223118</c:v>
                </c:pt>
                <c:pt idx="4036">
                  <c:v>21.598852538580829</c:v>
                </c:pt>
                <c:pt idx="4037">
                  <c:v>21.029295275450679</c:v>
                </c:pt>
                <c:pt idx="4038">
                  <c:v>19.971716025778441</c:v>
                </c:pt>
                <c:pt idx="4039">
                  <c:v>21.449938619603596</c:v>
                </c:pt>
                <c:pt idx="4040">
                  <c:v>20.11421119266538</c:v>
                </c:pt>
                <c:pt idx="4041">
                  <c:v>22.896433944484073</c:v>
                </c:pt>
                <c:pt idx="4042">
                  <c:v>20.732330069968274</c:v>
                </c:pt>
                <c:pt idx="4043">
                  <c:v>20.475369749531097</c:v>
                </c:pt>
                <c:pt idx="4044">
                  <c:v>22.685207846134766</c:v>
                </c:pt>
                <c:pt idx="4045">
                  <c:v>19.168300605544569</c:v>
                </c:pt>
                <c:pt idx="4046">
                  <c:v>21.262345825173707</c:v>
                </c:pt>
                <c:pt idx="4047">
                  <c:v>14.870283527053248</c:v>
                </c:pt>
                <c:pt idx="4048">
                  <c:v>21.137009936771353</c:v>
                </c:pt>
                <c:pt idx="4049">
                  <c:v>18.611972886390308</c:v>
                </c:pt>
                <c:pt idx="4050">
                  <c:v>21.800806650578252</c:v>
                </c:pt>
                <c:pt idx="4051">
                  <c:v>23.040197018104475</c:v>
                </c:pt>
                <c:pt idx="4052">
                  <c:v>20.214209643763382</c:v>
                </c:pt>
                <c:pt idx="4053">
                  <c:v>20.622552885094002</c:v>
                </c:pt>
                <c:pt idx="4054">
                  <c:v>20.927897714211738</c:v>
                </c:pt>
                <c:pt idx="4055">
                  <c:v>20.625361773021432</c:v>
                </c:pt>
                <c:pt idx="4056">
                  <c:v>23.354045420350658</c:v>
                </c:pt>
                <c:pt idx="4057">
                  <c:v>20.248574458022702</c:v>
                </c:pt>
                <c:pt idx="4058">
                  <c:v>23.508150970277136</c:v>
                </c:pt>
                <c:pt idx="4059">
                  <c:v>22.012689689785873</c:v>
                </c:pt>
                <c:pt idx="4060">
                  <c:v>20.779709699459708</c:v>
                </c:pt>
                <c:pt idx="4061">
                  <c:v>22.574608278431896</c:v>
                </c:pt>
                <c:pt idx="4062">
                  <c:v>20.84404053091194</c:v>
                </c:pt>
                <c:pt idx="4063">
                  <c:v>20.600148111627313</c:v>
                </c:pt>
                <c:pt idx="4064">
                  <c:v>23.54303374898976</c:v>
                </c:pt>
                <c:pt idx="4065">
                  <c:v>18.760366068824489</c:v>
                </c:pt>
                <c:pt idx="4066">
                  <c:v>22.383076177649205</c:v>
                </c:pt>
                <c:pt idx="4067">
                  <c:v>19.007787857253515</c:v>
                </c:pt>
                <c:pt idx="4068">
                  <c:v>21.343098384285597</c:v>
                </c:pt>
                <c:pt idx="4069">
                  <c:v>22.677493153783935</c:v>
                </c:pt>
                <c:pt idx="4070">
                  <c:v>17.794091108302155</c:v>
                </c:pt>
                <c:pt idx="4071">
                  <c:v>19.802888510085591</c:v>
                </c:pt>
                <c:pt idx="4072">
                  <c:v>21.749709006193186</c:v>
                </c:pt>
                <c:pt idx="4073">
                  <c:v>23.348414913603172</c:v>
                </c:pt>
                <c:pt idx="4074">
                  <c:v>21.286202936979628</c:v>
                </c:pt>
                <c:pt idx="4075">
                  <c:v>20.931965851103072</c:v>
                </c:pt>
                <c:pt idx="4076">
                  <c:v>23.691742688418636</c:v>
                </c:pt>
                <c:pt idx="4077">
                  <c:v>16.772547256108346</c:v>
                </c:pt>
                <c:pt idx="4078">
                  <c:v>22.60690902686169</c:v>
                </c:pt>
                <c:pt idx="4079">
                  <c:v>23.527078811008106</c:v>
                </c:pt>
                <c:pt idx="4080">
                  <c:v>19.428057089456303</c:v>
                </c:pt>
                <c:pt idx="4081">
                  <c:v>22.919057494610634</c:v>
                </c:pt>
                <c:pt idx="4082">
                  <c:v>20.264558020389011</c:v>
                </c:pt>
                <c:pt idx="4083">
                  <c:v>20.304792869526764</c:v>
                </c:pt>
                <c:pt idx="4084">
                  <c:v>22.668351005703226</c:v>
                </c:pt>
                <c:pt idx="4085">
                  <c:v>21.256663095755854</c:v>
                </c:pt>
                <c:pt idx="4086">
                  <c:v>21.279738737634915</c:v>
                </c:pt>
                <c:pt idx="4087">
                  <c:v>18.014887494318479</c:v>
                </c:pt>
                <c:pt idx="4088">
                  <c:v>22.987065031565614</c:v>
                </c:pt>
                <c:pt idx="4089">
                  <c:v>23.096937176178574</c:v>
                </c:pt>
                <c:pt idx="4090">
                  <c:v>21.008876856358096</c:v>
                </c:pt>
                <c:pt idx="4091">
                  <c:v>24.487090867087709</c:v>
                </c:pt>
                <c:pt idx="4092">
                  <c:v>19.371465349304586</c:v>
                </c:pt>
                <c:pt idx="4093">
                  <c:v>19.083274729843538</c:v>
                </c:pt>
                <c:pt idx="4094">
                  <c:v>21.264335612404345</c:v>
                </c:pt>
                <c:pt idx="4095">
                  <c:v>20.984687758596415</c:v>
                </c:pt>
                <c:pt idx="4096">
                  <c:v>22.600092274111518</c:v>
                </c:pt>
                <c:pt idx="4097">
                  <c:v>17.900863322478784</c:v>
                </c:pt>
                <c:pt idx="4098">
                  <c:v>22.638446269302179</c:v>
                </c:pt>
                <c:pt idx="4099">
                  <c:v>21.005688483208957</c:v>
                </c:pt>
                <c:pt idx="4100">
                  <c:v>21.104589772733014</c:v>
                </c:pt>
                <c:pt idx="4101">
                  <c:v>23.331645802550348</c:v>
                </c:pt>
                <c:pt idx="4102">
                  <c:v>19.316079477625372</c:v>
                </c:pt>
                <c:pt idx="4103">
                  <c:v>20.780129011416363</c:v>
                </c:pt>
                <c:pt idx="4104">
                  <c:v>22.064027006201236</c:v>
                </c:pt>
                <c:pt idx="4105">
                  <c:v>19.273833490064568</c:v>
                </c:pt>
                <c:pt idx="4106">
                  <c:v>21.66206594005175</c:v>
                </c:pt>
                <c:pt idx="4107">
                  <c:v>19.674441513681607</c:v>
                </c:pt>
                <c:pt idx="4108">
                  <c:v>21.591884357322193</c:v>
                </c:pt>
                <c:pt idx="4109">
                  <c:v>20.909726742393971</c:v>
                </c:pt>
                <c:pt idx="4110">
                  <c:v>20.632414013543496</c:v>
                </c:pt>
                <c:pt idx="4111">
                  <c:v>22.642134338831035</c:v>
                </c:pt>
                <c:pt idx="4112">
                  <c:v>20.206719901349274</c:v>
                </c:pt>
                <c:pt idx="4113">
                  <c:v>22.121790087451156</c:v>
                </c:pt>
                <c:pt idx="4114">
                  <c:v>22.297700450035943</c:v>
                </c:pt>
                <c:pt idx="4115">
                  <c:v>15.401129550387049</c:v>
                </c:pt>
                <c:pt idx="4116">
                  <c:v>23.304691552183897</c:v>
                </c:pt>
                <c:pt idx="4117">
                  <c:v>21.797726114464719</c:v>
                </c:pt>
                <c:pt idx="4118">
                  <c:v>21.014084094827524</c:v>
                </c:pt>
                <c:pt idx="4119">
                  <c:v>22.982453878365469</c:v>
                </c:pt>
                <c:pt idx="4120">
                  <c:v>18.424945057546083</c:v>
                </c:pt>
                <c:pt idx="4121">
                  <c:v>21.67951606640667</c:v>
                </c:pt>
                <c:pt idx="4122">
                  <c:v>18.976393498370008</c:v>
                </c:pt>
                <c:pt idx="4123">
                  <c:v>21.550741458353009</c:v>
                </c:pt>
                <c:pt idx="4124">
                  <c:v>22.66978190576264</c:v>
                </c:pt>
                <c:pt idx="4125">
                  <c:v>21.987303085669094</c:v>
                </c:pt>
                <c:pt idx="4126">
                  <c:v>23.281276814129562</c:v>
                </c:pt>
                <c:pt idx="4127">
                  <c:v>19.309891811222776</c:v>
                </c:pt>
                <c:pt idx="4128">
                  <c:v>22.575575743230878</c:v>
                </c:pt>
                <c:pt idx="4129">
                  <c:v>22.464027147534221</c:v>
                </c:pt>
                <c:pt idx="4130">
                  <c:v>19.33284018874987</c:v>
                </c:pt>
                <c:pt idx="4131">
                  <c:v>21.106195667055157</c:v>
                </c:pt>
                <c:pt idx="4132">
                  <c:v>17.516520224844054</c:v>
                </c:pt>
                <c:pt idx="4133">
                  <c:v>20.55576240777625</c:v>
                </c:pt>
                <c:pt idx="4134">
                  <c:v>20.538626439131498</c:v>
                </c:pt>
                <c:pt idx="4135">
                  <c:v>18.531855480788131</c:v>
                </c:pt>
                <c:pt idx="4136">
                  <c:v>23.471285393264935</c:v>
                </c:pt>
                <c:pt idx="4137">
                  <c:v>19.075945072857031</c:v>
                </c:pt>
                <c:pt idx="4138">
                  <c:v>22.535418423359697</c:v>
                </c:pt>
                <c:pt idx="4139">
                  <c:v>20.653334581555111</c:v>
                </c:pt>
                <c:pt idx="4140">
                  <c:v>18.313721658047921</c:v>
                </c:pt>
                <c:pt idx="4141">
                  <c:v>21.974601446860426</c:v>
                </c:pt>
                <c:pt idx="4142">
                  <c:v>18.457840662110122</c:v>
                </c:pt>
                <c:pt idx="4143">
                  <c:v>20.684442963213225</c:v>
                </c:pt>
                <c:pt idx="4144">
                  <c:v>21.567970112081348</c:v>
                </c:pt>
                <c:pt idx="4145">
                  <c:v>18.465207113426899</c:v>
                </c:pt>
                <c:pt idx="4146">
                  <c:v>23.764371811862365</c:v>
                </c:pt>
                <c:pt idx="4147">
                  <c:v>20.752148229239054</c:v>
                </c:pt>
                <c:pt idx="4148">
                  <c:v>19.006889637519265</c:v>
                </c:pt>
                <c:pt idx="4149">
                  <c:v>22.19329328677928</c:v>
                </c:pt>
                <c:pt idx="4150">
                  <c:v>22.591375620072483</c:v>
                </c:pt>
                <c:pt idx="4151">
                  <c:v>22.781453841335328</c:v>
                </c:pt>
                <c:pt idx="4152">
                  <c:v>17.563814861455008</c:v>
                </c:pt>
                <c:pt idx="4153">
                  <c:v>20.891181945648579</c:v>
                </c:pt>
                <c:pt idx="4154">
                  <c:v>22.252991940602193</c:v>
                </c:pt>
                <c:pt idx="4155">
                  <c:v>20.514593051759462</c:v>
                </c:pt>
                <c:pt idx="4156">
                  <c:v>21.566414013025895</c:v>
                </c:pt>
                <c:pt idx="4157">
                  <c:v>21.739019231965486</c:v>
                </c:pt>
                <c:pt idx="4158">
                  <c:v>21.709744021752954</c:v>
                </c:pt>
                <c:pt idx="4159">
                  <c:v>19.230816190391199</c:v>
                </c:pt>
                <c:pt idx="4160">
                  <c:v>21.527928114009995</c:v>
                </c:pt>
                <c:pt idx="4161">
                  <c:v>22.028483272057464</c:v>
                </c:pt>
                <c:pt idx="4162">
                  <c:v>17.372643259619544</c:v>
                </c:pt>
                <c:pt idx="4163">
                  <c:v>22.253593492114057</c:v>
                </c:pt>
                <c:pt idx="4164">
                  <c:v>19.280581601323991</c:v>
                </c:pt>
                <c:pt idx="4165">
                  <c:v>21.264110953105785</c:v>
                </c:pt>
                <c:pt idx="4166">
                  <c:v>22.953556749275727</c:v>
                </c:pt>
                <c:pt idx="4167">
                  <c:v>20.386299204264159</c:v>
                </c:pt>
                <c:pt idx="4168">
                  <c:v>20.784564031621617</c:v>
                </c:pt>
                <c:pt idx="4169">
                  <c:v>23.828706365795096</c:v>
                </c:pt>
                <c:pt idx="4170">
                  <c:v>21.685401033608152</c:v>
                </c:pt>
                <c:pt idx="4171">
                  <c:v>23.686558214249917</c:v>
                </c:pt>
                <c:pt idx="4172">
                  <c:v>17.497077825399607</c:v>
                </c:pt>
                <c:pt idx="4173">
                  <c:v>18.531404990690717</c:v>
                </c:pt>
                <c:pt idx="4174">
                  <c:v>18.9981736406423</c:v>
                </c:pt>
                <c:pt idx="4175">
                  <c:v>20.066395854739525</c:v>
                </c:pt>
                <c:pt idx="4176">
                  <c:v>20.671500754666141</c:v>
                </c:pt>
                <c:pt idx="4177">
                  <c:v>21.236845781430176</c:v>
                </c:pt>
                <c:pt idx="4178">
                  <c:v>19.58021823760625</c:v>
                </c:pt>
                <c:pt idx="4179">
                  <c:v>21.269786903479318</c:v>
                </c:pt>
                <c:pt idx="4180">
                  <c:v>19.667892538793225</c:v>
                </c:pt>
                <c:pt idx="4181">
                  <c:v>22.077129849448582</c:v>
                </c:pt>
                <c:pt idx="4182">
                  <c:v>19.738364314484556</c:v>
                </c:pt>
                <c:pt idx="4183">
                  <c:v>21.11810134194786</c:v>
                </c:pt>
                <c:pt idx="4184">
                  <c:v>21.377499842990094</c:v>
                </c:pt>
                <c:pt idx="4185">
                  <c:v>16.987807019045555</c:v>
                </c:pt>
                <c:pt idx="4186">
                  <c:v>21.783985844825338</c:v>
                </c:pt>
                <c:pt idx="4187">
                  <c:v>18.651810915193792</c:v>
                </c:pt>
                <c:pt idx="4188">
                  <c:v>20.590537725538361</c:v>
                </c:pt>
                <c:pt idx="4189">
                  <c:v>23.156289471699782</c:v>
                </c:pt>
                <c:pt idx="4190">
                  <c:v>21.576869617937859</c:v>
                </c:pt>
                <c:pt idx="4191">
                  <c:v>22.024521380385483</c:v>
                </c:pt>
                <c:pt idx="4192">
                  <c:v>20.815663842046</c:v>
                </c:pt>
                <c:pt idx="4193">
                  <c:v>18.05512424966059</c:v>
                </c:pt>
                <c:pt idx="4194">
                  <c:v>20.938053881158808</c:v>
                </c:pt>
                <c:pt idx="4195">
                  <c:v>18.772824404771043</c:v>
                </c:pt>
                <c:pt idx="4196">
                  <c:v>21.231134244331255</c:v>
                </c:pt>
                <c:pt idx="4197">
                  <c:v>19.831109257897342</c:v>
                </c:pt>
                <c:pt idx="4198">
                  <c:v>19.363064727967</c:v>
                </c:pt>
                <c:pt idx="4199">
                  <c:v>22.409697810217033</c:v>
                </c:pt>
                <c:pt idx="4200">
                  <c:v>18.528768424519885</c:v>
                </c:pt>
                <c:pt idx="4201">
                  <c:v>19.651375884595197</c:v>
                </c:pt>
                <c:pt idx="4202">
                  <c:v>18.673005840821741</c:v>
                </c:pt>
                <c:pt idx="4204">
                  <c:v>-0.28665460254924469</c:v>
                </c:pt>
                <c:pt idx="4205">
                  <c:v>-0.37854222602437204</c:v>
                </c:pt>
                <c:pt idx="4206">
                  <c:v>3.1780755565657692</c:v>
                </c:pt>
                <c:pt idx="4207">
                  <c:v>-6.5925603243857296</c:v>
                </c:pt>
                <c:pt idx="4208">
                  <c:v>3.6833736631945335</c:v>
                </c:pt>
                <c:pt idx="4209">
                  <c:v>1.1671119263136056</c:v>
                </c:pt>
                <c:pt idx="4210">
                  <c:v>-2.3495467431837724</c:v>
                </c:pt>
                <c:pt idx="4211">
                  <c:v>2.1575694465575772</c:v>
                </c:pt>
                <c:pt idx="4212">
                  <c:v>-5.0703997340094631</c:v>
                </c:pt>
                <c:pt idx="4213">
                  <c:v>3.1074283728862149</c:v>
                </c:pt>
                <c:pt idx="4214">
                  <c:v>-1.1685446718288333</c:v>
                </c:pt>
                <c:pt idx="4215">
                  <c:v>-4.9708863567405999</c:v>
                </c:pt>
                <c:pt idx="4216">
                  <c:v>1.2046173623815513</c:v>
                </c:pt>
                <c:pt idx="4217">
                  <c:v>-15.061094248435015</c:v>
                </c:pt>
                <c:pt idx="4218">
                  <c:v>4.0621860119205948</c:v>
                </c:pt>
                <c:pt idx="4219">
                  <c:v>-2.9758232636895592</c:v>
                </c:pt>
                <c:pt idx="4220">
                  <c:v>-6.7043977509992168</c:v>
                </c:pt>
                <c:pt idx="4221">
                  <c:v>-2.5423593409418039</c:v>
                </c:pt>
                <c:pt idx="4222">
                  <c:v>-15.849978107274172</c:v>
                </c:pt>
                <c:pt idx="4223">
                  <c:v>-0.3777375429339358</c:v>
                </c:pt>
                <c:pt idx="4224">
                  <c:v>1.4775556601308999</c:v>
                </c:pt>
                <c:pt idx="4225">
                  <c:v>0.79271301011296913</c:v>
                </c:pt>
                <c:pt idx="4226">
                  <c:v>3.4190893331399437</c:v>
                </c:pt>
                <c:pt idx="4227">
                  <c:v>0.8256451137350922</c:v>
                </c:pt>
                <c:pt idx="4228">
                  <c:v>5.4084893365943696</c:v>
                </c:pt>
                <c:pt idx="4229">
                  <c:v>0.70965356704559213</c:v>
                </c:pt>
                <c:pt idx="4230">
                  <c:v>-1.9369840787442527</c:v>
                </c:pt>
                <c:pt idx="4231">
                  <c:v>3.0102667939026055</c:v>
                </c:pt>
                <c:pt idx="4232">
                  <c:v>-1.7173693072797001</c:v>
                </c:pt>
                <c:pt idx="4233">
                  <c:v>4.2239863433684963</c:v>
                </c:pt>
                <c:pt idx="4234">
                  <c:v>4.5653439100702222</c:v>
                </c:pt>
                <c:pt idx="4235">
                  <c:v>3.0813845101145461</c:v>
                </c:pt>
                <c:pt idx="4236">
                  <c:v>4.7604497908215926</c:v>
                </c:pt>
                <c:pt idx="4237">
                  <c:v>-0.69736979979078129</c:v>
                </c:pt>
                <c:pt idx="4238">
                  <c:v>4.0283796540783321</c:v>
                </c:pt>
                <c:pt idx="4239">
                  <c:v>-3.972516401541526E-2</c:v>
                </c:pt>
                <c:pt idx="4240">
                  <c:v>-3.5022796028112779</c:v>
                </c:pt>
                <c:pt idx="4241">
                  <c:v>-2.5677224588827965</c:v>
                </c:pt>
                <c:pt idx="4242">
                  <c:v>-11.214365456438252</c:v>
                </c:pt>
                <c:pt idx="4243">
                  <c:v>-0.61071129149710401</c:v>
                </c:pt>
                <c:pt idx="4244">
                  <c:v>-0.3832713907560894</c:v>
                </c:pt>
                <c:pt idx="4245">
                  <c:v>-0.95093119427598793</c:v>
                </c:pt>
                <c:pt idx="4246">
                  <c:v>1.9709707719205127</c:v>
                </c:pt>
                <c:pt idx="4247">
                  <c:v>-7.2643889175275866</c:v>
                </c:pt>
                <c:pt idx="4248">
                  <c:v>2.2882269185967665</c:v>
                </c:pt>
                <c:pt idx="4249">
                  <c:v>0.11567329835024154</c:v>
                </c:pt>
                <c:pt idx="4250">
                  <c:v>1.5313324606644159</c:v>
                </c:pt>
                <c:pt idx="4251">
                  <c:v>3.45674303269573</c:v>
                </c:pt>
                <c:pt idx="4252">
                  <c:v>-3.7563406924795686</c:v>
                </c:pt>
                <c:pt idx="4253">
                  <c:v>4.3508655901701765</c:v>
                </c:pt>
                <c:pt idx="4254">
                  <c:v>2.8053188335981822</c:v>
                </c:pt>
                <c:pt idx="4255">
                  <c:v>1.3450343196218455</c:v>
                </c:pt>
                <c:pt idx="4256">
                  <c:v>3.3793070116315853</c:v>
                </c:pt>
                <c:pt idx="4257">
                  <c:v>-0.51513152355934011</c:v>
                </c:pt>
                <c:pt idx="4258">
                  <c:v>0.2178232103116482</c:v>
                </c:pt>
                <c:pt idx="4259">
                  <c:v>1.8785203617127308</c:v>
                </c:pt>
                <c:pt idx="4260">
                  <c:v>-1.4058334711052716</c:v>
                </c:pt>
                <c:pt idx="4261">
                  <c:v>4.7284726176012093</c:v>
                </c:pt>
                <c:pt idx="4262">
                  <c:v>-3.430872288906059</c:v>
                </c:pt>
                <c:pt idx="4263">
                  <c:v>4.0028852433433055</c:v>
                </c:pt>
                <c:pt idx="4264">
                  <c:v>-3.7740394511761934</c:v>
                </c:pt>
                <c:pt idx="4265">
                  <c:v>-5.0629124208765717</c:v>
                </c:pt>
                <c:pt idx="4266">
                  <c:v>1.4986108157193776</c:v>
                </c:pt>
                <c:pt idx="4267">
                  <c:v>-6.3552732827788141</c:v>
                </c:pt>
                <c:pt idx="4268">
                  <c:v>3.6652642877365942</c:v>
                </c:pt>
                <c:pt idx="4269">
                  <c:v>-7.7225653476773672</c:v>
                </c:pt>
                <c:pt idx="4270">
                  <c:v>-14.489421376550254</c:v>
                </c:pt>
                <c:pt idx="4271">
                  <c:v>-4.2636187924675077</c:v>
                </c:pt>
                <c:pt idx="4272">
                  <c:v>-21.998704403792949</c:v>
                </c:pt>
                <c:pt idx="4273">
                  <c:v>-1.3450621573303323</c:v>
                </c:pt>
                <c:pt idx="4274">
                  <c:v>-0.37561819172990241</c:v>
                </c:pt>
                <c:pt idx="4275">
                  <c:v>-1.0843291755844682</c:v>
                </c:pt>
                <c:pt idx="4276">
                  <c:v>0.58005994340441092</c:v>
                </c:pt>
                <c:pt idx="4277">
                  <c:v>-10.3580998759194</c:v>
                </c:pt>
                <c:pt idx="4278">
                  <c:v>0.63535905869223441</c:v>
                </c:pt>
                <c:pt idx="4279">
                  <c:v>-1.8291214032615954</c:v>
                </c:pt>
                <c:pt idx="4280">
                  <c:v>-4.4249117968555893</c:v>
                </c:pt>
                <c:pt idx="4281">
                  <c:v>-2.5235722532567166</c:v>
                </c:pt>
                <c:pt idx="4282">
                  <c:v>-10.005328432486731</c:v>
                </c:pt>
                <c:pt idx="4283">
                  <c:v>5.3191689727016893</c:v>
                </c:pt>
                <c:pt idx="4284">
                  <c:v>2.5201980708298954</c:v>
                </c:pt>
                <c:pt idx="4285">
                  <c:v>-0.25027835035842116</c:v>
                </c:pt>
                <c:pt idx="4286">
                  <c:v>4.8245278909632177</c:v>
                </c:pt>
                <c:pt idx="4287">
                  <c:v>-0.51414252550057071</c:v>
                </c:pt>
                <c:pt idx="4288">
                  <c:v>-0.83786817940848124</c:v>
                </c:pt>
                <c:pt idx="4289">
                  <c:v>-1.4892797594485785</c:v>
                </c:pt>
                <c:pt idx="4290">
                  <c:v>-5.6507523106901658</c:v>
                </c:pt>
                <c:pt idx="4291">
                  <c:v>1.8975703210555892</c:v>
                </c:pt>
                <c:pt idx="4292">
                  <c:v>-10.373512664062563</c:v>
                </c:pt>
                <c:pt idx="4293">
                  <c:v>2.2299018464460865</c:v>
                </c:pt>
                <c:pt idx="4294">
                  <c:v>1.8932466882212005</c:v>
                </c:pt>
                <c:pt idx="4295">
                  <c:v>1.8683089952897518</c:v>
                </c:pt>
                <c:pt idx="4296">
                  <c:v>4.3337672099223639</c:v>
                </c:pt>
                <c:pt idx="4297">
                  <c:v>-1.2491675871539556</c:v>
                </c:pt>
                <c:pt idx="4298">
                  <c:v>2.5142511735096154</c:v>
                </c:pt>
                <c:pt idx="4299">
                  <c:v>0.38927347497888576</c:v>
                </c:pt>
                <c:pt idx="4300">
                  <c:v>-2.9003170811630845</c:v>
                </c:pt>
                <c:pt idx="4301">
                  <c:v>2.2322557973988317</c:v>
                </c:pt>
                <c:pt idx="4302">
                  <c:v>-4.6701388035034377</c:v>
                </c:pt>
                <c:pt idx="4303">
                  <c:v>3.4510957368052608</c:v>
                </c:pt>
                <c:pt idx="4304">
                  <c:v>-7.5785493331357543</c:v>
                </c:pt>
                <c:pt idx="4305">
                  <c:v>-11.091122810432488</c:v>
                </c:pt>
                <c:pt idx="4306">
                  <c:v>-0.33529742283080566</c:v>
                </c:pt>
                <c:pt idx="4307">
                  <c:v>-12.971297669961487</c:v>
                </c:pt>
                <c:pt idx="4308">
                  <c:v>-2.4904608351052566</c:v>
                </c:pt>
                <c:pt idx="4309">
                  <c:v>-2.750402080228163</c:v>
                </c:pt>
                <c:pt idx="4310">
                  <c:v>-5.2124995902065656</c:v>
                </c:pt>
                <c:pt idx="4311">
                  <c:v>-4.7826981956223591E-2</c:v>
                </c:pt>
                <c:pt idx="4312">
                  <c:v>-10.1431141313487</c:v>
                </c:pt>
                <c:pt idx="4313">
                  <c:v>4.2670318762268362</c:v>
                </c:pt>
                <c:pt idx="4314">
                  <c:v>-3.5008779453575976</c:v>
                </c:pt>
                <c:pt idx="4315">
                  <c:v>-9.4175466350134442</c:v>
                </c:pt>
                <c:pt idx="4316">
                  <c:v>-1.1369216350780391</c:v>
                </c:pt>
                <c:pt idx="4317">
                  <c:v>-12.816840011222322</c:v>
                </c:pt>
                <c:pt idx="4318">
                  <c:v>2.3313949819546274</c:v>
                </c:pt>
                <c:pt idx="4319">
                  <c:v>-0.16772333112495019</c:v>
                </c:pt>
                <c:pt idx="4320">
                  <c:v>-3.6023769831532206</c:v>
                </c:pt>
                <c:pt idx="4321">
                  <c:v>4.319383220621674</c:v>
                </c:pt>
                <c:pt idx="4322">
                  <c:v>-8.0707726649413836</c:v>
                </c:pt>
                <c:pt idx="4323">
                  <c:v>5.1643665859125854</c:v>
                </c:pt>
                <c:pt idx="4324">
                  <c:v>4.1392785570655803</c:v>
                </c:pt>
                <c:pt idx="4325">
                  <c:v>6.1390356906972698E-2</c:v>
                </c:pt>
                <c:pt idx="4326">
                  <c:v>-0.75646618629566476</c:v>
                </c:pt>
                <c:pt idx="4327">
                  <c:v>-2.2759197950535714</c:v>
                </c:pt>
                <c:pt idx="4328">
                  <c:v>5.9441560034365875</c:v>
                </c:pt>
                <c:pt idx="4329">
                  <c:v>0.41631159725662314</c:v>
                </c:pt>
                <c:pt idx="4330">
                  <c:v>-0.81175589711285667</c:v>
                </c:pt>
                <c:pt idx="4331">
                  <c:v>0.7020948260179587</c:v>
                </c:pt>
                <c:pt idx="4332">
                  <c:v>-3.9496043319224086</c:v>
                </c:pt>
                <c:pt idx="4333">
                  <c:v>2.7267033094894479</c:v>
                </c:pt>
                <c:pt idx="4334">
                  <c:v>-3.5443198544160026</c:v>
                </c:pt>
                <c:pt idx="4335">
                  <c:v>-8.8294957292377418</c:v>
                </c:pt>
                <c:pt idx="4336">
                  <c:v>0.51879851224616047</c:v>
                </c:pt>
                <c:pt idx="4337">
                  <c:v>-18.971548114783396</c:v>
                </c:pt>
                <c:pt idx="4338">
                  <c:v>-1.5702285214426084</c:v>
                </c:pt>
                <c:pt idx="4339">
                  <c:v>0.75325529291539084</c:v>
                </c:pt>
                <c:pt idx="4340">
                  <c:v>-7.3182978998323982</c:v>
                </c:pt>
                <c:pt idx="4341">
                  <c:v>2.3070840262421051</c:v>
                </c:pt>
                <c:pt idx="4342">
                  <c:v>-12.72633151545925</c:v>
                </c:pt>
                <c:pt idx="4343">
                  <c:v>2.807642258631784</c:v>
                </c:pt>
                <c:pt idx="4344">
                  <c:v>1.6467960427040431</c:v>
                </c:pt>
                <c:pt idx="4345">
                  <c:v>-0.99948139104813549</c:v>
                </c:pt>
                <c:pt idx="4346">
                  <c:v>2.1287563920671353</c:v>
                </c:pt>
                <c:pt idx="4347">
                  <c:v>0.88874797854210641</c:v>
                </c:pt>
                <c:pt idx="4348">
                  <c:v>3.644619737600685</c:v>
                </c:pt>
                <c:pt idx="4349">
                  <c:v>3.8769842879646603</c:v>
                </c:pt>
                <c:pt idx="4350">
                  <c:v>0.23103877187020672</c:v>
                </c:pt>
                <c:pt idx="4351">
                  <c:v>5.1402565903101607</c:v>
                </c:pt>
                <c:pt idx="4352">
                  <c:v>1.8412115317205604</c:v>
                </c:pt>
                <c:pt idx="4353">
                  <c:v>4.6240894982781029</c:v>
                </c:pt>
                <c:pt idx="4354">
                  <c:v>7.7985916116901421E-2</c:v>
                </c:pt>
                <c:pt idx="4355">
                  <c:v>0.38571947053214473</c:v>
                </c:pt>
                <c:pt idx="4356">
                  <c:v>-0.10366862951323697</c:v>
                </c:pt>
                <c:pt idx="4357">
                  <c:v>-0.91187681601387638</c:v>
                </c:pt>
                <c:pt idx="4358">
                  <c:v>5.576243267536281</c:v>
                </c:pt>
                <c:pt idx="4359">
                  <c:v>1.6181791383231214</c:v>
                </c:pt>
                <c:pt idx="4360">
                  <c:v>3.0100999858280915</c:v>
                </c:pt>
                <c:pt idx="4361">
                  <c:v>5.2740944630121973</c:v>
                </c:pt>
                <c:pt idx="4362">
                  <c:v>2.3517473951141881</c:v>
                </c:pt>
                <c:pt idx="4363">
                  <c:v>2.2785780623667087</c:v>
                </c:pt>
                <c:pt idx="4364">
                  <c:v>-0.28906174127442341</c:v>
                </c:pt>
                <c:pt idx="4365">
                  <c:v>1.0585725164066879</c:v>
                </c:pt>
                <c:pt idx="4366">
                  <c:v>5.983949532000036</c:v>
                </c:pt>
                <c:pt idx="4367">
                  <c:v>-3.5574668357316384</c:v>
                </c:pt>
                <c:pt idx="4368">
                  <c:v>5.7984137413385746</c:v>
                </c:pt>
                <c:pt idx="4369">
                  <c:v>4.6166465943147195</c:v>
                </c:pt>
                <c:pt idx="4370">
                  <c:v>1.0154294059317373</c:v>
                </c:pt>
                <c:pt idx="4371">
                  <c:v>5.0336081120412448</c:v>
                </c:pt>
                <c:pt idx="4372">
                  <c:v>3.1426937939846304</c:v>
                </c:pt>
                <c:pt idx="4373">
                  <c:v>5.925913765147568</c:v>
                </c:pt>
                <c:pt idx="4374">
                  <c:v>4.6282681324897368</c:v>
                </c:pt>
                <c:pt idx="4375">
                  <c:v>1.3668380144865786</c:v>
                </c:pt>
                <c:pt idx="4376">
                  <c:v>3.6968949302419905</c:v>
                </c:pt>
                <c:pt idx="4377">
                  <c:v>-2.5115074056707556</c:v>
                </c:pt>
                <c:pt idx="4378">
                  <c:v>4.7945535246790953</c:v>
                </c:pt>
                <c:pt idx="4379">
                  <c:v>-3.9690565199621481</c:v>
                </c:pt>
                <c:pt idx="4380">
                  <c:v>-4.477766126713977</c:v>
                </c:pt>
                <c:pt idx="4381">
                  <c:v>2.6420595604800923</c:v>
                </c:pt>
                <c:pt idx="4382">
                  <c:v>-7.5016929436429542</c:v>
                </c:pt>
                <c:pt idx="4383">
                  <c:v>0.49499551184228352</c:v>
                </c:pt>
                <c:pt idx="4384">
                  <c:v>-6.8562170380879195E-2</c:v>
                </c:pt>
                <c:pt idx="4385">
                  <c:v>-1.3534674837270373</c:v>
                </c:pt>
                <c:pt idx="4386">
                  <c:v>3.7881606591877208</c:v>
                </c:pt>
                <c:pt idx="4387">
                  <c:v>-1.3068076625461806</c:v>
                </c:pt>
                <c:pt idx="4388">
                  <c:v>5.7987609194923557</c:v>
                </c:pt>
                <c:pt idx="4389">
                  <c:v>-1.5987803173354855</c:v>
                </c:pt>
                <c:pt idx="4390">
                  <c:v>-2.356539611666669</c:v>
                </c:pt>
                <c:pt idx="4391">
                  <c:v>1.8469102653465903</c:v>
                </c:pt>
                <c:pt idx="4392">
                  <c:v>-7.5467529860145497</c:v>
                </c:pt>
                <c:pt idx="4393">
                  <c:v>3.3367480346616638</c:v>
                </c:pt>
                <c:pt idx="4394">
                  <c:v>3.8413491512272664</c:v>
                </c:pt>
                <c:pt idx="4395">
                  <c:v>2.8742184890123532</c:v>
                </c:pt>
                <c:pt idx="4396">
                  <c:v>1.0593736295903717</c:v>
                </c:pt>
                <c:pt idx="4397">
                  <c:v>1.9152060728465088</c:v>
                </c:pt>
                <c:pt idx="4398">
                  <c:v>4.4335402098939767</c:v>
                </c:pt>
                <c:pt idx="4399">
                  <c:v>2.731941095502286</c:v>
                </c:pt>
                <c:pt idx="4400">
                  <c:v>0.87357822861613244</c:v>
                </c:pt>
                <c:pt idx="4401">
                  <c:v>5.4019470355158674</c:v>
                </c:pt>
                <c:pt idx="4402">
                  <c:v>-4.0033755997494431</c:v>
                </c:pt>
                <c:pt idx="4403">
                  <c:v>6.0034098593630265</c:v>
                </c:pt>
                <c:pt idx="4404">
                  <c:v>-9.4275588161440993E-2</c:v>
                </c:pt>
                <c:pt idx="4405">
                  <c:v>1.1852731139733592</c:v>
                </c:pt>
                <c:pt idx="4406">
                  <c:v>4.8880929509333484</c:v>
                </c:pt>
                <c:pt idx="4407">
                  <c:v>-2.8152384311297567</c:v>
                </c:pt>
                <c:pt idx="4408">
                  <c:v>3.896949138346999</c:v>
                </c:pt>
                <c:pt idx="4409">
                  <c:v>-1.7212220467636463</c:v>
                </c:pt>
                <c:pt idx="4410">
                  <c:v>-3.3197595305798977</c:v>
                </c:pt>
                <c:pt idx="4411">
                  <c:v>-0.14869312823160286</c:v>
                </c:pt>
                <c:pt idx="4412">
                  <c:v>-9.8023360074542936</c:v>
                </c:pt>
                <c:pt idx="4413">
                  <c:v>1.9062006500726589</c:v>
                </c:pt>
                <c:pt idx="4414">
                  <c:v>1.5126615382889277</c:v>
                </c:pt>
                <c:pt idx="4415">
                  <c:v>1.2970171163017596</c:v>
                </c:pt>
                <c:pt idx="4416">
                  <c:v>5.2751402715427922</c:v>
                </c:pt>
                <c:pt idx="4417">
                  <c:v>-3.2461168408734764</c:v>
                </c:pt>
                <c:pt idx="4418">
                  <c:v>3.5926189613438417</c:v>
                </c:pt>
                <c:pt idx="4419">
                  <c:v>3.6082959308817593</c:v>
                </c:pt>
                <c:pt idx="4420">
                  <c:v>2.7350539116478352</c:v>
                </c:pt>
                <c:pt idx="4421">
                  <c:v>1.641968534302066</c:v>
                </c:pt>
                <c:pt idx="4422">
                  <c:v>-4.1529705385187903</c:v>
                </c:pt>
                <c:pt idx="4423">
                  <c:v>4.7352354273327641</c:v>
                </c:pt>
                <c:pt idx="4424">
                  <c:v>-3.888744896980338</c:v>
                </c:pt>
                <c:pt idx="4425">
                  <c:v>-4.0256065753044403</c:v>
                </c:pt>
                <c:pt idx="4426">
                  <c:v>3.5443204386422131</c:v>
                </c:pt>
                <c:pt idx="4427">
                  <c:v>-11.611258114453012</c:v>
                </c:pt>
                <c:pt idx="4428">
                  <c:v>4.6013857685032988</c:v>
                </c:pt>
                <c:pt idx="4429">
                  <c:v>-4.2128810487693436</c:v>
                </c:pt>
                <c:pt idx="4430">
                  <c:v>-8.2874422699135266</c:v>
                </c:pt>
                <c:pt idx="4431">
                  <c:v>-2.0381694321062547</c:v>
                </c:pt>
                <c:pt idx="4432">
                  <c:v>-11.012581737061939</c:v>
                </c:pt>
                <c:pt idx="4433">
                  <c:v>1.0376423891882673</c:v>
                </c:pt>
                <c:pt idx="4434">
                  <c:v>1.1562066349005597</c:v>
                </c:pt>
                <c:pt idx="4435">
                  <c:v>0.29077936823191308</c:v>
                </c:pt>
                <c:pt idx="4436">
                  <c:v>4.3609220389603855</c:v>
                </c:pt>
                <c:pt idx="4437">
                  <c:v>1.4546353951087951</c:v>
                </c:pt>
                <c:pt idx="4438">
                  <c:v>4.4936830117322302</c:v>
                </c:pt>
                <c:pt idx="4439">
                  <c:v>2.4117976766431077</c:v>
                </c:pt>
                <c:pt idx="4440">
                  <c:v>1.9692940452081302</c:v>
                </c:pt>
                <c:pt idx="4441">
                  <c:v>2.9659416946845454</c:v>
                </c:pt>
                <c:pt idx="4442">
                  <c:v>-1.8852326387565377</c:v>
                </c:pt>
                <c:pt idx="4443">
                  <c:v>2.6100848572862567</c:v>
                </c:pt>
                <c:pt idx="4444">
                  <c:v>3.7817904403005791</c:v>
                </c:pt>
                <c:pt idx="4445">
                  <c:v>2.5985391806573581</c:v>
                </c:pt>
                <c:pt idx="4446">
                  <c:v>3.9314152338512152</c:v>
                </c:pt>
                <c:pt idx="4447">
                  <c:v>-0.12088025162639937</c:v>
                </c:pt>
                <c:pt idx="4448">
                  <c:v>5.3384268658774232</c:v>
                </c:pt>
                <c:pt idx="4449">
                  <c:v>-0.79058678619966116</c:v>
                </c:pt>
                <c:pt idx="4450">
                  <c:v>-2.5234520693512614</c:v>
                </c:pt>
                <c:pt idx="4451">
                  <c:v>-1.9656402047761894</c:v>
                </c:pt>
                <c:pt idx="4452">
                  <c:v>-10.687646654715579</c:v>
                </c:pt>
                <c:pt idx="4453">
                  <c:v>0.7986402970177231</c:v>
                </c:pt>
                <c:pt idx="4454">
                  <c:v>3.6196994599434795</c:v>
                </c:pt>
                <c:pt idx="4455">
                  <c:v>-4.8498444429766217</c:v>
                </c:pt>
                <c:pt idx="4456">
                  <c:v>2.8831565486905006</c:v>
                </c:pt>
                <c:pt idx="4457">
                  <c:v>-6.1605038068551181</c:v>
                </c:pt>
                <c:pt idx="4458">
                  <c:v>3.0606423099515663</c:v>
                </c:pt>
                <c:pt idx="4459">
                  <c:v>2.1209615817774257</c:v>
                </c:pt>
                <c:pt idx="4460">
                  <c:v>0.89311365919667196</c:v>
                </c:pt>
                <c:pt idx="4461">
                  <c:v>2.8628853431577319</c:v>
                </c:pt>
                <c:pt idx="4462">
                  <c:v>-4.9406897227877309</c:v>
                </c:pt>
                <c:pt idx="4463">
                  <c:v>4.6578763386169744</c:v>
                </c:pt>
                <c:pt idx="4464">
                  <c:v>4.2734102180159006</c:v>
                </c:pt>
                <c:pt idx="4465">
                  <c:v>2.636578786683792</c:v>
                </c:pt>
                <c:pt idx="4466">
                  <c:v>2.4929126841525306</c:v>
                </c:pt>
                <c:pt idx="4467">
                  <c:v>-2.3382888443828911</c:v>
                </c:pt>
                <c:pt idx="4468">
                  <c:v>2.6312966561894555</c:v>
                </c:pt>
                <c:pt idx="4469">
                  <c:v>4.3442840595143224</c:v>
                </c:pt>
                <c:pt idx="4470">
                  <c:v>-2.8108607972771686</c:v>
                </c:pt>
                <c:pt idx="4471">
                  <c:v>4.14602152192262</c:v>
                </c:pt>
                <c:pt idx="4472">
                  <c:v>-4.9876316021153961</c:v>
                </c:pt>
                <c:pt idx="4473">
                  <c:v>4.5351705232924573</c:v>
                </c:pt>
                <c:pt idx="4474">
                  <c:v>0.23214503643195172</c:v>
                </c:pt>
                <c:pt idx="4475">
                  <c:v>-4.6926987605004484</c:v>
                </c:pt>
                <c:pt idx="4476">
                  <c:v>0.97291220969354697</c:v>
                </c:pt>
                <c:pt idx="4477">
                  <c:v>-7.3859546690733673</c:v>
                </c:pt>
                <c:pt idx="4478">
                  <c:v>3.6354054380849483</c:v>
                </c:pt>
                <c:pt idx="4479">
                  <c:v>-4.3267322825205063</c:v>
                </c:pt>
                <c:pt idx="4480">
                  <c:v>-15.011289230378456</c:v>
                </c:pt>
                <c:pt idx="4481">
                  <c:v>-2.4978423284222373</c:v>
                </c:pt>
                <c:pt idx="4482">
                  <c:v>-25.537002367790727</c:v>
                </c:pt>
                <c:pt idx="4483">
                  <c:v>-1.3678209860779269</c:v>
                </c:pt>
                <c:pt idx="4484">
                  <c:v>-2.5219497390279493</c:v>
                </c:pt>
                <c:pt idx="4485">
                  <c:v>-3.5015183242582175</c:v>
                </c:pt>
                <c:pt idx="4486">
                  <c:v>0.76336616046475214</c:v>
                </c:pt>
                <c:pt idx="4487">
                  <c:v>-8.6290680834373035</c:v>
                </c:pt>
                <c:pt idx="4488">
                  <c:v>2.2579332312913394</c:v>
                </c:pt>
                <c:pt idx="4489">
                  <c:v>-3.4101632535245834</c:v>
                </c:pt>
                <c:pt idx="4490">
                  <c:v>-5.4356374941670857</c:v>
                </c:pt>
                <c:pt idx="4491">
                  <c:v>-0.13317335197816149</c:v>
                </c:pt>
                <c:pt idx="4492">
                  <c:v>-12.389342769816746</c:v>
                </c:pt>
                <c:pt idx="4493">
                  <c:v>5.5467595205184139</c:v>
                </c:pt>
                <c:pt idx="4494">
                  <c:v>2.984871691926223</c:v>
                </c:pt>
                <c:pt idx="4495">
                  <c:v>-0.10846507872935973</c:v>
                </c:pt>
                <c:pt idx="4496">
                  <c:v>4.476007571261146</c:v>
                </c:pt>
                <c:pt idx="4497">
                  <c:v>-0.82115057333416885</c:v>
                </c:pt>
                <c:pt idx="4498">
                  <c:v>-0.35858984104518576</c:v>
                </c:pt>
                <c:pt idx="4499">
                  <c:v>-1.6654804524116926</c:v>
                </c:pt>
                <c:pt idx="4500">
                  <c:v>-5.4712867345626357</c:v>
                </c:pt>
                <c:pt idx="4501">
                  <c:v>2.6435538660072702</c:v>
                </c:pt>
                <c:pt idx="4502">
                  <c:v>-12.17256479091137</c:v>
                </c:pt>
                <c:pt idx="4503">
                  <c:v>0.44064073735124509</c:v>
                </c:pt>
                <c:pt idx="4504">
                  <c:v>2.2392114265235392</c:v>
                </c:pt>
                <c:pt idx="4505">
                  <c:v>1.5578980995142118</c:v>
                </c:pt>
                <c:pt idx="4506">
                  <c:v>4.7008679881665429</c:v>
                </c:pt>
                <c:pt idx="4507">
                  <c:v>-0.26650236370578639</c:v>
                </c:pt>
                <c:pt idx="4508">
                  <c:v>1.8512511637015692</c:v>
                </c:pt>
                <c:pt idx="4509">
                  <c:v>1.4810484677586828</c:v>
                </c:pt>
                <c:pt idx="4510">
                  <c:v>-2.7787513250413163</c:v>
                </c:pt>
                <c:pt idx="4511">
                  <c:v>1.2791709356223251</c:v>
                </c:pt>
                <c:pt idx="4512">
                  <c:v>-10.408467142251371</c:v>
                </c:pt>
                <c:pt idx="4513">
                  <c:v>2.5515765100178314</c:v>
                </c:pt>
                <c:pt idx="4514">
                  <c:v>-7.098636947181646</c:v>
                </c:pt>
                <c:pt idx="4515">
                  <c:v>-13.438427575119697</c:v>
                </c:pt>
                <c:pt idx="4516">
                  <c:v>0.60562823469457072</c:v>
                </c:pt>
                <c:pt idx="4517">
                  <c:v>-16.512291399743887</c:v>
                </c:pt>
                <c:pt idx="4518">
                  <c:v>-2.908545100201362</c:v>
                </c:pt>
                <c:pt idx="4519">
                  <c:v>-0.71066172249817328</c:v>
                </c:pt>
                <c:pt idx="4520">
                  <c:v>-1.8701624264618211</c:v>
                </c:pt>
                <c:pt idx="4521">
                  <c:v>2.7766402337871021</c:v>
                </c:pt>
                <c:pt idx="4522">
                  <c:v>-10.399267937854184</c:v>
                </c:pt>
                <c:pt idx="4523">
                  <c:v>2.3003446661205089</c:v>
                </c:pt>
                <c:pt idx="4524">
                  <c:v>-2.6183985387992337</c:v>
                </c:pt>
                <c:pt idx="4525">
                  <c:v>-10.227349363953074</c:v>
                </c:pt>
                <c:pt idx="4526">
                  <c:v>-2.7955723916076352</c:v>
                </c:pt>
                <c:pt idx="4527">
                  <c:v>-12.41433099829986</c:v>
                </c:pt>
                <c:pt idx="4528">
                  <c:v>1.0821164549273554</c:v>
                </c:pt>
                <c:pt idx="4529">
                  <c:v>-0.13103042108396323</c:v>
                </c:pt>
                <c:pt idx="4530">
                  <c:v>-5.2230648290823147</c:v>
                </c:pt>
                <c:pt idx="4531">
                  <c:v>4.2224649513937678</c:v>
                </c:pt>
                <c:pt idx="4532">
                  <c:v>-7.8992559414754986</c:v>
                </c:pt>
                <c:pt idx="4533">
                  <c:v>6.0802173006224383</c:v>
                </c:pt>
                <c:pt idx="4534">
                  <c:v>4.9835247302716574</c:v>
                </c:pt>
                <c:pt idx="4535">
                  <c:v>0.69991046322022399</c:v>
                </c:pt>
                <c:pt idx="4536">
                  <c:v>1.2636909782660659</c:v>
                </c:pt>
                <c:pt idx="4537">
                  <c:v>-2.3037374684560419</c:v>
                </c:pt>
                <c:pt idx="4538">
                  <c:v>5.7987405007211752</c:v>
                </c:pt>
                <c:pt idx="4539">
                  <c:v>3.0386436588756034</c:v>
                </c:pt>
                <c:pt idx="4540">
                  <c:v>0.84591757667344325</c:v>
                </c:pt>
                <c:pt idx="4541">
                  <c:v>-7.3724444338502337E-2</c:v>
                </c:pt>
                <c:pt idx="4542">
                  <c:v>-8.1602557255422958</c:v>
                </c:pt>
                <c:pt idx="4543">
                  <c:v>3.2914742207347913</c:v>
                </c:pt>
                <c:pt idx="4544">
                  <c:v>-5.326188143479051</c:v>
                </c:pt>
                <c:pt idx="4545">
                  <c:v>-7.3896528825830927</c:v>
                </c:pt>
                <c:pt idx="4546">
                  <c:v>-2.87139040103337</c:v>
                </c:pt>
                <c:pt idx="4547">
                  <c:v>-13.574636425514019</c:v>
                </c:pt>
                <c:pt idx="4548">
                  <c:v>-2.6487424905662387</c:v>
                </c:pt>
                <c:pt idx="4549">
                  <c:v>1.5071461605967436</c:v>
                </c:pt>
                <c:pt idx="4550">
                  <c:v>-6.892051272561357</c:v>
                </c:pt>
                <c:pt idx="4551">
                  <c:v>3.0651397687526227</c:v>
                </c:pt>
                <c:pt idx="4552">
                  <c:v>-7.567158011685013</c:v>
                </c:pt>
                <c:pt idx="4553">
                  <c:v>2.3365165067435889</c:v>
                </c:pt>
                <c:pt idx="4554">
                  <c:v>1.6826066432095459</c:v>
                </c:pt>
                <c:pt idx="4555">
                  <c:v>-1.2358514616628149</c:v>
                </c:pt>
                <c:pt idx="4556">
                  <c:v>2.4057628290690367</c:v>
                </c:pt>
                <c:pt idx="4557">
                  <c:v>0.98242497713159693</c:v>
                </c:pt>
                <c:pt idx="4558">
                  <c:v>3.8158576845562777</c:v>
                </c:pt>
                <c:pt idx="4559">
                  <c:v>6.4648212957623095</c:v>
                </c:pt>
                <c:pt idx="4560">
                  <c:v>2.1548082438201632</c:v>
                </c:pt>
                <c:pt idx="4561">
                  <c:v>3.5369152390176612</c:v>
                </c:pt>
                <c:pt idx="4562">
                  <c:v>1.7174782777651671</c:v>
                </c:pt>
                <c:pt idx="4563">
                  <c:v>5.6784741746702831</c:v>
                </c:pt>
                <c:pt idx="4564">
                  <c:v>-0.21724316594759685</c:v>
                </c:pt>
                <c:pt idx="4565">
                  <c:v>-0.52458126741589339</c:v>
                </c:pt>
                <c:pt idx="4566">
                  <c:v>1.5619744723974414</c:v>
                </c:pt>
                <c:pt idx="4567">
                  <c:v>-3.7800968219691811E-2</c:v>
                </c:pt>
                <c:pt idx="4568">
                  <c:v>4.3370406653251834</c:v>
                </c:pt>
                <c:pt idx="4569">
                  <c:v>2.6754318077878629</c:v>
                </c:pt>
                <c:pt idx="4570">
                  <c:v>2.9210724074422814</c:v>
                </c:pt>
                <c:pt idx="4571">
                  <c:v>6.0882654560181884</c:v>
                </c:pt>
                <c:pt idx="4572">
                  <c:v>3.4685137887863569</c:v>
                </c:pt>
                <c:pt idx="4573">
                  <c:v>4.1218795786381239</c:v>
                </c:pt>
                <c:pt idx="4574">
                  <c:v>1.338410165025973</c:v>
                </c:pt>
                <c:pt idx="4575">
                  <c:v>0.30166215002237706</c:v>
                </c:pt>
                <c:pt idx="4576">
                  <c:v>2.9014641318595942</c:v>
                </c:pt>
                <c:pt idx="4577">
                  <c:v>-5.4507072761631719</c:v>
                </c:pt>
                <c:pt idx="4578">
                  <c:v>5.4089163688605044</c:v>
                </c:pt>
                <c:pt idx="4579">
                  <c:v>5.5641857159693764</c:v>
                </c:pt>
                <c:pt idx="4580">
                  <c:v>-0.27594517146846442</c:v>
                </c:pt>
                <c:pt idx="4581">
                  <c:v>5.1453634430954409</c:v>
                </c:pt>
                <c:pt idx="4582">
                  <c:v>1.6435329271792121</c:v>
                </c:pt>
                <c:pt idx="4583">
                  <c:v>3.8110794100160916</c:v>
                </c:pt>
                <c:pt idx="4584">
                  <c:v>4.6570962070348365</c:v>
                </c:pt>
                <c:pt idx="4585">
                  <c:v>-0.54223530315088553</c:v>
                </c:pt>
                <c:pt idx="4586">
                  <c:v>5.0831653890594346</c:v>
                </c:pt>
                <c:pt idx="4587">
                  <c:v>-1.4514718536715279</c:v>
                </c:pt>
                <c:pt idx="4588">
                  <c:v>4.0651403008097748</c:v>
                </c:pt>
                <c:pt idx="4589">
                  <c:v>-4.217383383644151</c:v>
                </c:pt>
                <c:pt idx="4590">
                  <c:v>0.23358266494763313</c:v>
                </c:pt>
                <c:pt idx="4591">
                  <c:v>4.4261095972724647</c:v>
                </c:pt>
                <c:pt idx="4592">
                  <c:v>-6.5111217746882701</c:v>
                </c:pt>
                <c:pt idx="4593">
                  <c:v>3.0470562364651563</c:v>
                </c:pt>
                <c:pt idx="4594">
                  <c:v>1.1495505054019368</c:v>
                </c:pt>
                <c:pt idx="4595">
                  <c:v>0.77659772782401504</c:v>
                </c:pt>
                <c:pt idx="4596">
                  <c:v>5.2397542586552799</c:v>
                </c:pt>
                <c:pt idx="4597">
                  <c:v>-1.7433201237820697</c:v>
                </c:pt>
                <c:pt idx="4598">
                  <c:v>6.5642524585695305</c:v>
                </c:pt>
                <c:pt idx="4599">
                  <c:v>-1.4496796850807954</c:v>
                </c:pt>
                <c:pt idx="4600">
                  <c:v>-2.6153090149490801</c:v>
                </c:pt>
                <c:pt idx="4601">
                  <c:v>1.8383165655370917</c:v>
                </c:pt>
                <c:pt idx="4602">
                  <c:v>-4.527615432724005</c:v>
                </c:pt>
                <c:pt idx="4603">
                  <c:v>3.4119885864234334</c:v>
                </c:pt>
                <c:pt idx="4604">
                  <c:v>2.9233743055659431</c:v>
                </c:pt>
                <c:pt idx="4605">
                  <c:v>2.7951812347991165</c:v>
                </c:pt>
                <c:pt idx="4606">
                  <c:v>2.4196291088407378</c:v>
                </c:pt>
                <c:pt idx="4607">
                  <c:v>0.39322133088552746</c:v>
                </c:pt>
                <c:pt idx="4608">
                  <c:v>4.2646802968725073</c:v>
                </c:pt>
                <c:pt idx="4609">
                  <c:v>3.1149935812815599</c:v>
                </c:pt>
                <c:pt idx="4610">
                  <c:v>1.5466772967757016</c:v>
                </c:pt>
                <c:pt idx="4611">
                  <c:v>5.4820614787232422</c:v>
                </c:pt>
                <c:pt idx="4612">
                  <c:v>-3.9730673249645427</c:v>
                </c:pt>
                <c:pt idx="4613">
                  <c:v>6.1977082689766032</c:v>
                </c:pt>
                <c:pt idx="4614">
                  <c:v>2.481592405195574</c:v>
                </c:pt>
                <c:pt idx="4615">
                  <c:v>1.1465453484778543</c:v>
                </c:pt>
                <c:pt idx="4616">
                  <c:v>4.2440230533698955</c:v>
                </c:pt>
                <c:pt idx="4617">
                  <c:v>-1.933762783928529</c:v>
                </c:pt>
                <c:pt idx="4618">
                  <c:v>4.3265948766046716</c:v>
                </c:pt>
                <c:pt idx="4619">
                  <c:v>0.27966758165899464</c:v>
                </c:pt>
                <c:pt idx="4620">
                  <c:v>-3.5161015164376579</c:v>
                </c:pt>
                <c:pt idx="4621">
                  <c:v>1.6460952601974732</c:v>
                </c:pt>
                <c:pt idx="4622">
                  <c:v>-7.5139856651788897</c:v>
                </c:pt>
                <c:pt idx="4623">
                  <c:v>2.9189399600611825</c:v>
                </c:pt>
                <c:pt idx="4624">
                  <c:v>0.71708927535097544</c:v>
                </c:pt>
                <c:pt idx="4625">
                  <c:v>0.14375428488522957</c:v>
                </c:pt>
                <c:pt idx="4626">
                  <c:v>2.9074023701530827</c:v>
                </c:pt>
                <c:pt idx="4627">
                  <c:v>-5.402030394098567</c:v>
                </c:pt>
                <c:pt idx="4628">
                  <c:v>2.7831626364155966</c:v>
                </c:pt>
                <c:pt idx="4629">
                  <c:v>2.4036447119171029</c:v>
                </c:pt>
                <c:pt idx="4630">
                  <c:v>-1.6412977853428394</c:v>
                </c:pt>
                <c:pt idx="4631">
                  <c:v>1.5034802104669893</c:v>
                </c:pt>
                <c:pt idx="4632">
                  <c:v>-4.0921231705316643</c:v>
                </c:pt>
                <c:pt idx="4633">
                  <c:v>3.420732115305416</c:v>
                </c:pt>
                <c:pt idx="4634">
                  <c:v>-1.6505342981738025</c:v>
                </c:pt>
                <c:pt idx="4635">
                  <c:v>-6.1096645589552097</c:v>
                </c:pt>
                <c:pt idx="4636">
                  <c:v>1.2965509061241214</c:v>
                </c:pt>
                <c:pt idx="4637">
                  <c:v>-10.923034241356209</c:v>
                </c:pt>
                <c:pt idx="4638">
                  <c:v>4.8129451934356133</c:v>
                </c:pt>
                <c:pt idx="4639">
                  <c:v>-4.3570138210160572</c:v>
                </c:pt>
                <c:pt idx="4640">
                  <c:v>-9.1536955639791273</c:v>
                </c:pt>
                <c:pt idx="4641">
                  <c:v>-1.1439072880505456</c:v>
                </c:pt>
                <c:pt idx="4642">
                  <c:v>-13.181522022254622</c:v>
                </c:pt>
                <c:pt idx="4643">
                  <c:v>2.826986848123525E-2</c:v>
                </c:pt>
                <c:pt idx="4644">
                  <c:v>0.11648220011151622</c:v>
                </c:pt>
                <c:pt idx="4645">
                  <c:v>1.5041565789651052</c:v>
                </c:pt>
                <c:pt idx="4646">
                  <c:v>4.4833205571068149</c:v>
                </c:pt>
                <c:pt idx="4647">
                  <c:v>2.0403966925982573</c:v>
                </c:pt>
                <c:pt idx="4648">
                  <c:v>4.3782960592261109</c:v>
                </c:pt>
                <c:pt idx="4649">
                  <c:v>2.5221590916416901</c:v>
                </c:pt>
                <c:pt idx="4650">
                  <c:v>-8.4601837178027495E-2</c:v>
                </c:pt>
                <c:pt idx="4651">
                  <c:v>4.1238380834648432</c:v>
                </c:pt>
                <c:pt idx="4652">
                  <c:v>-4.1459172630581023</c:v>
                </c:pt>
                <c:pt idx="4653">
                  <c:v>0.40404293689715232</c:v>
                </c:pt>
                <c:pt idx="4654">
                  <c:v>4.9773672530982722</c:v>
                </c:pt>
                <c:pt idx="4655">
                  <c:v>5.577046762473568</c:v>
                </c:pt>
                <c:pt idx="4656">
                  <c:v>5.7779407968434544</c:v>
                </c:pt>
                <c:pt idx="4657">
                  <c:v>-0.85142168964802778</c:v>
                </c:pt>
                <c:pt idx="4658">
                  <c:v>4.0095762726892534</c:v>
                </c:pt>
                <c:pt idx="4659">
                  <c:v>-1.8208674247646819</c:v>
                </c:pt>
                <c:pt idx="4660">
                  <c:v>-1.3577541399936521</c:v>
                </c:pt>
                <c:pt idx="4661">
                  <c:v>0.45716467424782437</c:v>
                </c:pt>
                <c:pt idx="4662">
                  <c:v>-10.578165619787438</c:v>
                </c:pt>
                <c:pt idx="4663">
                  <c:v>-0.65309148040493348</c:v>
                </c:pt>
                <c:pt idx="4664">
                  <c:v>2.5083252577913555</c:v>
                </c:pt>
                <c:pt idx="4665">
                  <c:v>0.50060124681417761</c:v>
                </c:pt>
                <c:pt idx="4666">
                  <c:v>2.4555970354436809</c:v>
                </c:pt>
                <c:pt idx="4667">
                  <c:v>-6.4812982311737173</c:v>
                </c:pt>
                <c:pt idx="4668">
                  <c:v>4.7707325802306286</c:v>
                </c:pt>
                <c:pt idx="4669">
                  <c:v>-0.36586525167439632</c:v>
                </c:pt>
                <c:pt idx="4670">
                  <c:v>9.0836075359558066E-2</c:v>
                </c:pt>
                <c:pt idx="4671">
                  <c:v>3.281585188247643</c:v>
                </c:pt>
                <c:pt idx="4672">
                  <c:v>-5.7132350212958762</c:v>
                </c:pt>
                <c:pt idx="4673">
                  <c:v>5.8672544035929199</c:v>
                </c:pt>
                <c:pt idx="4674">
                  <c:v>2.22956509169423</c:v>
                </c:pt>
                <c:pt idx="4675">
                  <c:v>0.68548097380711326</c:v>
                </c:pt>
                <c:pt idx="4676">
                  <c:v>2.8157583223769151</c:v>
                </c:pt>
                <c:pt idx="4677">
                  <c:v>-1.9318517036042486</c:v>
                </c:pt>
                <c:pt idx="4678">
                  <c:v>2.3529243722463509</c:v>
                </c:pt>
                <c:pt idx="4679">
                  <c:v>3.911670345205188</c:v>
                </c:pt>
                <c:pt idx="4680">
                  <c:v>-2.0890548997864364</c:v>
                </c:pt>
                <c:pt idx="4681">
                  <c:v>5.0068416717127633</c:v>
                </c:pt>
                <c:pt idx="4682">
                  <c:v>-4.6589686764314138</c:v>
                </c:pt>
                <c:pt idx="4683">
                  <c:v>4.4325681812796187</c:v>
                </c:pt>
                <c:pt idx="4684">
                  <c:v>-2.5254521530101215E-2</c:v>
                </c:pt>
                <c:pt idx="4685">
                  <c:v>-5.0859715789484632</c:v>
                </c:pt>
                <c:pt idx="4686">
                  <c:v>3.2506237702600593</c:v>
                </c:pt>
                <c:pt idx="4687">
                  <c:v>-6.5992831676595927</c:v>
                </c:pt>
                <c:pt idx="4688">
                  <c:v>4.3605104573664129</c:v>
                </c:pt>
                <c:pt idx="4689">
                  <c:v>-5.8735094302065924</c:v>
                </c:pt>
                <c:pt idx="4690">
                  <c:v>-14.229519100288503</c:v>
                </c:pt>
                <c:pt idx="4691">
                  <c:v>-1.7156162496523137</c:v>
                </c:pt>
                <c:pt idx="4692">
                  <c:v>-24.17852236142879</c:v>
                </c:pt>
                <c:pt idx="4693">
                  <c:v>-0.82973425438698811</c:v>
                </c:pt>
                <c:pt idx="4694">
                  <c:v>-1.4590065131929784</c:v>
                </c:pt>
                <c:pt idx="4695">
                  <c:v>-3.8363511186765926</c:v>
                </c:pt>
                <c:pt idx="4696">
                  <c:v>-1.4150207207101388</c:v>
                </c:pt>
                <c:pt idx="4697">
                  <c:v>-9.8400209061555515</c:v>
                </c:pt>
                <c:pt idx="4698">
                  <c:v>2.8133602755240865</c:v>
                </c:pt>
                <c:pt idx="4699">
                  <c:v>-2.1569918130416816</c:v>
                </c:pt>
                <c:pt idx="4700">
                  <c:v>-4.2840998443484253</c:v>
                </c:pt>
                <c:pt idx="4701">
                  <c:v>-0.32148193777089773</c:v>
                </c:pt>
                <c:pt idx="4702">
                  <c:v>-13.547550250215529</c:v>
                </c:pt>
                <c:pt idx="4703">
                  <c:v>5.6294833632155861</c:v>
                </c:pt>
                <c:pt idx="4704">
                  <c:v>2.9776297891293559</c:v>
                </c:pt>
                <c:pt idx="4705">
                  <c:v>1.1872209537954319</c:v>
                </c:pt>
                <c:pt idx="4706">
                  <c:v>4.2226387935253094</c:v>
                </c:pt>
                <c:pt idx="4707">
                  <c:v>-0.16581781161629294</c:v>
                </c:pt>
                <c:pt idx="4708">
                  <c:v>1.543196922746688</c:v>
                </c:pt>
                <c:pt idx="4709">
                  <c:v>0.81738900762198696</c:v>
                </c:pt>
                <c:pt idx="4710">
                  <c:v>-3.4507625532665536</c:v>
                </c:pt>
                <c:pt idx="4711">
                  <c:v>0.287756956143145</c:v>
                </c:pt>
                <c:pt idx="4712">
                  <c:v>-11.580778130635991</c:v>
                </c:pt>
                <c:pt idx="4713">
                  <c:v>1.0187662512267295</c:v>
                </c:pt>
                <c:pt idx="4714">
                  <c:v>2.3573854040744315</c:v>
                </c:pt>
                <c:pt idx="4715">
                  <c:v>1.0948426552882147</c:v>
                </c:pt>
                <c:pt idx="4716">
                  <c:v>4.8128375476704974</c:v>
                </c:pt>
                <c:pt idx="4717">
                  <c:v>-3.0853596616248034</c:v>
                </c:pt>
                <c:pt idx="4718">
                  <c:v>2.3712110716549688</c:v>
                </c:pt>
                <c:pt idx="4719">
                  <c:v>1.0714072467505353</c:v>
                </c:pt>
                <c:pt idx="4720">
                  <c:v>-3.3050890028131761</c:v>
                </c:pt>
                <c:pt idx="4721">
                  <c:v>1.2231312816413435</c:v>
                </c:pt>
                <c:pt idx="4722">
                  <c:v>-7.162992523764018</c:v>
                </c:pt>
                <c:pt idx="4723">
                  <c:v>2.6130735573540989</c:v>
                </c:pt>
                <c:pt idx="4724">
                  <c:v>-8.7842906610586553</c:v>
                </c:pt>
                <c:pt idx="4725">
                  <c:v>-13.231786880393543</c:v>
                </c:pt>
                <c:pt idx="4726">
                  <c:v>-1.1829694771365062</c:v>
                </c:pt>
                <c:pt idx="4727">
                  <c:v>-17.236284802577188</c:v>
                </c:pt>
                <c:pt idx="4728">
                  <c:v>-2.1241035455464718</c:v>
                </c:pt>
                <c:pt idx="4729">
                  <c:v>0.64177218591686724</c:v>
                </c:pt>
                <c:pt idx="4730">
                  <c:v>-5.5512901140673456</c:v>
                </c:pt>
                <c:pt idx="4731">
                  <c:v>4.0479450851310759</c:v>
                </c:pt>
                <c:pt idx="4732">
                  <c:v>-10.698216563314435</c:v>
                </c:pt>
                <c:pt idx="4733">
                  <c:v>3.9334188253796363</c:v>
                </c:pt>
                <c:pt idx="4734">
                  <c:v>-3.2123614858369223</c:v>
                </c:pt>
                <c:pt idx="4735">
                  <c:v>-7.4751273088819659</c:v>
                </c:pt>
                <c:pt idx="4736">
                  <c:v>-1.634824375883035</c:v>
                </c:pt>
                <c:pt idx="4737">
                  <c:v>-16.159529523040685</c:v>
                </c:pt>
                <c:pt idx="4738">
                  <c:v>1.6953108230896206</c:v>
                </c:pt>
                <c:pt idx="4739">
                  <c:v>0.72995945619604541</c:v>
                </c:pt>
                <c:pt idx="4740">
                  <c:v>-6.3075742116953002</c:v>
                </c:pt>
                <c:pt idx="4741">
                  <c:v>2.7865238180487815</c:v>
                </c:pt>
                <c:pt idx="4742">
                  <c:v>-9.3623742894948734</c:v>
                </c:pt>
                <c:pt idx="4743">
                  <c:v>5.754783889274341</c:v>
                </c:pt>
                <c:pt idx="4744">
                  <c:v>3.8351323155851347</c:v>
                </c:pt>
                <c:pt idx="4745">
                  <c:v>0.40163740430995531</c:v>
                </c:pt>
                <c:pt idx="4746">
                  <c:v>-5.8706256454204464E-2</c:v>
                </c:pt>
                <c:pt idx="4747">
                  <c:v>-2.8102787600236994</c:v>
                </c:pt>
                <c:pt idx="4748">
                  <c:v>6.2363057345409665</c:v>
                </c:pt>
                <c:pt idx="4749">
                  <c:v>2.8923430118667</c:v>
                </c:pt>
                <c:pt idx="4750">
                  <c:v>-0.14067855482128877</c:v>
                </c:pt>
                <c:pt idx="4751">
                  <c:v>0.63150083249312772</c:v>
                </c:pt>
                <c:pt idx="4752">
                  <c:v>-10.330471227106525</c:v>
                </c:pt>
                <c:pt idx="4753">
                  <c:v>2.534684832374186</c:v>
                </c:pt>
                <c:pt idx="4754">
                  <c:v>-4.146440455161347</c:v>
                </c:pt>
                <c:pt idx="4755">
                  <c:v>-8.0421767443779224</c:v>
                </c:pt>
                <c:pt idx="4756">
                  <c:v>1.9823034793130745E-2</c:v>
                </c:pt>
                <c:pt idx="4757">
                  <c:v>-20.090065600671654</c:v>
                </c:pt>
                <c:pt idx="4758">
                  <c:v>-1.2778679762295759</c:v>
                </c:pt>
                <c:pt idx="4759">
                  <c:v>0.55047701899638568</c:v>
                </c:pt>
                <c:pt idx="4760">
                  <c:v>-6.3377614275281964</c:v>
                </c:pt>
                <c:pt idx="4761">
                  <c:v>2.2083369043528904</c:v>
                </c:pt>
                <c:pt idx="4762">
                  <c:v>-9.2122693803698752</c:v>
                </c:pt>
                <c:pt idx="4763">
                  <c:v>3.3156355029163773</c:v>
                </c:pt>
                <c:pt idx="4764">
                  <c:v>1.0764180386730935</c:v>
                </c:pt>
                <c:pt idx="4765">
                  <c:v>-2.0553999214758321</c:v>
                </c:pt>
                <c:pt idx="4766">
                  <c:v>3.0867669371000233</c:v>
                </c:pt>
                <c:pt idx="4767">
                  <c:v>-0.36913479720322329</c:v>
                </c:pt>
                <c:pt idx="4768">
                  <c:v>4.216953005486177</c:v>
                </c:pt>
                <c:pt idx="4769">
                  <c:v>4.2922454330163298</c:v>
                </c:pt>
                <c:pt idx="4770">
                  <c:v>1.5676745242432695</c:v>
                </c:pt>
                <c:pt idx="4771">
                  <c:v>4.3030310702582213</c:v>
                </c:pt>
                <c:pt idx="4772">
                  <c:v>2.2709709587985927</c:v>
                </c:pt>
                <c:pt idx="4773">
                  <c:v>5.1929882172702975</c:v>
                </c:pt>
                <c:pt idx="4774">
                  <c:v>-0.69805526166156895</c:v>
                </c:pt>
                <c:pt idx="4775">
                  <c:v>1.0479980259635013</c:v>
                </c:pt>
                <c:pt idx="4776">
                  <c:v>2.2174676396367659</c:v>
                </c:pt>
                <c:pt idx="4777">
                  <c:v>-3.3491194970318325</c:v>
                </c:pt>
                <c:pt idx="4778">
                  <c:v>4.4713152561650222</c:v>
                </c:pt>
                <c:pt idx="4779">
                  <c:v>0.99248460210116107</c:v>
                </c:pt>
                <c:pt idx="4780">
                  <c:v>2.8734572899341657</c:v>
                </c:pt>
                <c:pt idx="4781">
                  <c:v>4.9481329919484658</c:v>
                </c:pt>
                <c:pt idx="4782">
                  <c:v>3.4585191417575949</c:v>
                </c:pt>
                <c:pt idx="4783">
                  <c:v>2.8895072861202244</c:v>
                </c:pt>
                <c:pt idx="4784">
                  <c:v>9.6617289952117602E-2</c:v>
                </c:pt>
                <c:pt idx="4785">
                  <c:v>-8.5550390265240139E-2</c:v>
                </c:pt>
                <c:pt idx="4786">
                  <c:v>4.9561004213956323</c:v>
                </c:pt>
                <c:pt idx="4787">
                  <c:v>-3.4084518876846879</c:v>
                </c:pt>
                <c:pt idx="4788">
                  <c:v>5.5235270312174105</c:v>
                </c:pt>
                <c:pt idx="4789">
                  <c:v>5.7351172312673384</c:v>
                </c:pt>
                <c:pt idx="4790">
                  <c:v>2.0248957551329454</c:v>
                </c:pt>
                <c:pt idx="4791">
                  <c:v>5.5919474293223601</c:v>
                </c:pt>
                <c:pt idx="4792">
                  <c:v>1.6983395479967527</c:v>
                </c:pt>
                <c:pt idx="4793">
                  <c:v>5.5656420736985179</c:v>
                </c:pt>
                <c:pt idx="4794">
                  <c:v>4.4922076186057751</c:v>
                </c:pt>
                <c:pt idx="4795">
                  <c:v>0.502240792493307</c:v>
                </c:pt>
                <c:pt idx="4796">
                  <c:v>4.5432790124079006</c:v>
                </c:pt>
                <c:pt idx="4797">
                  <c:v>-1.9316434442947035</c:v>
                </c:pt>
                <c:pt idx="4798">
                  <c:v>3.5274228495764799</c:v>
                </c:pt>
                <c:pt idx="4799">
                  <c:v>-1.2157012173388679</c:v>
                </c:pt>
                <c:pt idx="4800">
                  <c:v>-2.1601794688269642</c:v>
                </c:pt>
                <c:pt idx="4801">
                  <c:v>4.948867340130036</c:v>
                </c:pt>
                <c:pt idx="4802">
                  <c:v>-7.3917063142434749</c:v>
                </c:pt>
                <c:pt idx="4803">
                  <c:v>1.6818569608808112</c:v>
                </c:pt>
                <c:pt idx="4804">
                  <c:v>2.6628674844141607</c:v>
                </c:pt>
                <c:pt idx="4805">
                  <c:v>9.2973033201104727E-5</c:v>
                </c:pt>
                <c:pt idx="4806">
                  <c:v>4.5729906183316693</c:v>
                </c:pt>
                <c:pt idx="4807">
                  <c:v>-0.79390592178532415</c:v>
                </c:pt>
                <c:pt idx="4808">
                  <c:v>7.7923595837972535</c:v>
                </c:pt>
                <c:pt idx="4809">
                  <c:v>-2.3593275027534908</c:v>
                </c:pt>
                <c:pt idx="4810">
                  <c:v>-0.86214820960017491</c:v>
                </c:pt>
                <c:pt idx="4811">
                  <c:v>1.0475378486383455</c:v>
                </c:pt>
                <c:pt idx="4812">
                  <c:v>-5.5460743395996808</c:v>
                </c:pt>
                <c:pt idx="4813">
                  <c:v>2.8887343448724465</c:v>
                </c:pt>
                <c:pt idx="4814">
                  <c:v>3.5697755106743223</c:v>
                </c:pt>
                <c:pt idx="4815">
                  <c:v>2.6966399040680109</c:v>
                </c:pt>
                <c:pt idx="4816">
                  <c:v>1.4040317945509422</c:v>
                </c:pt>
                <c:pt idx="4817">
                  <c:v>1.2686036762545818</c:v>
                </c:pt>
                <c:pt idx="4818">
                  <c:v>4.6081808218153437</c:v>
                </c:pt>
                <c:pt idx="4819">
                  <c:v>1.8986611349088029</c:v>
                </c:pt>
                <c:pt idx="4820">
                  <c:v>0.13493733357797311</c:v>
                </c:pt>
                <c:pt idx="4821">
                  <c:v>5.6344836487826431</c:v>
                </c:pt>
                <c:pt idx="4822">
                  <c:v>-1.0220556015930562</c:v>
                </c:pt>
                <c:pt idx="4823">
                  <c:v>6.2904791724231863</c:v>
                </c:pt>
                <c:pt idx="4824">
                  <c:v>2.4613368515176148</c:v>
                </c:pt>
                <c:pt idx="4825">
                  <c:v>0.38275992915221124</c:v>
                </c:pt>
                <c:pt idx="4826">
                  <c:v>5.117059221004137</c:v>
                </c:pt>
                <c:pt idx="4827">
                  <c:v>-3.0805944049682843</c:v>
                </c:pt>
                <c:pt idx="4828">
                  <c:v>5.1976827900436469</c:v>
                </c:pt>
                <c:pt idx="4829">
                  <c:v>-0.24415930847636602</c:v>
                </c:pt>
                <c:pt idx="4830">
                  <c:v>-3.2700033449852235</c:v>
                </c:pt>
                <c:pt idx="4831">
                  <c:v>2.1902035295322584</c:v>
                </c:pt>
                <c:pt idx="4832">
                  <c:v>-10.736357699522639</c:v>
                </c:pt>
                <c:pt idx="4833">
                  <c:v>2.0063360647699664</c:v>
                </c:pt>
                <c:pt idx="4834">
                  <c:v>-1.4222404177096237</c:v>
                </c:pt>
                <c:pt idx="4835">
                  <c:v>2.0698284442492927</c:v>
                </c:pt>
                <c:pt idx="4836">
                  <c:v>3.8374769532358002</c:v>
                </c:pt>
                <c:pt idx="4837">
                  <c:v>-9.5002504142264499</c:v>
                </c:pt>
                <c:pt idx="4838">
                  <c:v>4.0253656795275017</c:v>
                </c:pt>
                <c:pt idx="4839">
                  <c:v>0.38765860864855384</c:v>
                </c:pt>
                <c:pt idx="4840">
                  <c:v>-1.2626196266004044</c:v>
                </c:pt>
                <c:pt idx="4841">
                  <c:v>3.5812180448061213</c:v>
                </c:pt>
                <c:pt idx="4842">
                  <c:v>-4.1173217440714858</c:v>
                </c:pt>
                <c:pt idx="4843">
                  <c:v>3.1010906231951303</c:v>
                </c:pt>
                <c:pt idx="4844">
                  <c:v>-1.6093123983963231</c:v>
                </c:pt>
                <c:pt idx="4845">
                  <c:v>-3.6988756891137164</c:v>
                </c:pt>
                <c:pt idx="4846">
                  <c:v>2.2989061886383837</c:v>
                </c:pt>
                <c:pt idx="4847">
                  <c:v>-12.937145898578603</c:v>
                </c:pt>
                <c:pt idx="4848">
                  <c:v>4.3505790401219073</c:v>
                </c:pt>
                <c:pt idx="4849">
                  <c:v>-3.3573172756586729</c:v>
                </c:pt>
                <c:pt idx="4850">
                  <c:v>-7.7043717681276327</c:v>
                </c:pt>
                <c:pt idx="4851">
                  <c:v>-2.7053843858948561</c:v>
                </c:pt>
                <c:pt idx="4852">
                  <c:v>-13.961457398841642</c:v>
                </c:pt>
                <c:pt idx="4853">
                  <c:v>-0.83054019251119016</c:v>
                </c:pt>
                <c:pt idx="4854">
                  <c:v>0.84052377036139347</c:v>
                </c:pt>
                <c:pt idx="4855">
                  <c:v>1.6984078177412343</c:v>
                </c:pt>
                <c:pt idx="4856">
                  <c:v>4.1997705669558449</c:v>
                </c:pt>
                <c:pt idx="4857">
                  <c:v>-0.4332663502539269</c:v>
                </c:pt>
                <c:pt idx="4858">
                  <c:v>4.0552105208422891</c:v>
                </c:pt>
                <c:pt idx="4859">
                  <c:v>2.6169933032555583</c:v>
                </c:pt>
                <c:pt idx="4860">
                  <c:v>-2.3106141111798024</c:v>
                </c:pt>
                <c:pt idx="4861">
                  <c:v>2.7946786678617208</c:v>
                </c:pt>
                <c:pt idx="4862">
                  <c:v>-2.83604929424666</c:v>
                </c:pt>
                <c:pt idx="4863">
                  <c:v>1.6524308111931472</c:v>
                </c:pt>
                <c:pt idx="4864">
                  <c:v>4.6127951215287162</c:v>
                </c:pt>
                <c:pt idx="4865">
                  <c:v>1.8456683931971902</c:v>
                </c:pt>
                <c:pt idx="4866">
                  <c:v>5.7052555599899151</c:v>
                </c:pt>
                <c:pt idx="4867">
                  <c:v>-1.6750753708874626</c:v>
                </c:pt>
                <c:pt idx="4868">
                  <c:v>4.854502181114384</c:v>
                </c:pt>
                <c:pt idx="4869">
                  <c:v>-1.5262547621194642</c:v>
                </c:pt>
                <c:pt idx="4870">
                  <c:v>-1.3608702667291332</c:v>
                </c:pt>
                <c:pt idx="4871">
                  <c:v>-0.24433166584114829</c:v>
                </c:pt>
                <c:pt idx="4872">
                  <c:v>-6.1149076990927611</c:v>
                </c:pt>
                <c:pt idx="4873">
                  <c:v>8.0714394021441649E-3</c:v>
                </c:pt>
                <c:pt idx="4874">
                  <c:v>2.606556234686586</c:v>
                </c:pt>
                <c:pt idx="4875">
                  <c:v>-2.8119123279848459</c:v>
                </c:pt>
                <c:pt idx="4876">
                  <c:v>3.6022151944008236</c:v>
                </c:pt>
                <c:pt idx="4877">
                  <c:v>-8.7725655234768354</c:v>
                </c:pt>
                <c:pt idx="4878">
                  <c:v>4.6328320445568849</c:v>
                </c:pt>
                <c:pt idx="4879">
                  <c:v>2.8083703920921188</c:v>
                </c:pt>
                <c:pt idx="4880">
                  <c:v>1.9283005861874187</c:v>
                </c:pt>
                <c:pt idx="4881">
                  <c:v>5.9362422154635652</c:v>
                </c:pt>
                <c:pt idx="4882">
                  <c:v>-3.514942145408174</c:v>
                </c:pt>
                <c:pt idx="4883">
                  <c:v>5.1677902622100014</c:v>
                </c:pt>
                <c:pt idx="4884">
                  <c:v>2.9153286080518157</c:v>
                </c:pt>
                <c:pt idx="4885">
                  <c:v>3.1381522350066291</c:v>
                </c:pt>
                <c:pt idx="4886">
                  <c:v>3.4739897740486647</c:v>
                </c:pt>
                <c:pt idx="4887">
                  <c:v>-0.40441590296606478</c:v>
                </c:pt>
                <c:pt idx="4888">
                  <c:v>2.1302905015735885</c:v>
                </c:pt>
                <c:pt idx="4889">
                  <c:v>3.345312620521824</c:v>
                </c:pt>
                <c:pt idx="4890">
                  <c:v>-4.7498550606718659</c:v>
                </c:pt>
                <c:pt idx="4891">
                  <c:v>4.8651517888539217</c:v>
                </c:pt>
                <c:pt idx="4892">
                  <c:v>-6.909631281641154</c:v>
                </c:pt>
                <c:pt idx="4893">
                  <c:v>4.4421931733929227</c:v>
                </c:pt>
                <c:pt idx="4894">
                  <c:v>0.65237117091233898</c:v>
                </c:pt>
                <c:pt idx="4895">
                  <c:v>-4.3586070452260444</c:v>
                </c:pt>
                <c:pt idx="4896">
                  <c:v>2.2960934317433832</c:v>
                </c:pt>
                <c:pt idx="4897">
                  <c:v>-8.4807824035801609</c:v>
                </c:pt>
                <c:pt idx="4898">
                  <c:v>4.5363212865505549</c:v>
                </c:pt>
                <c:pt idx="4899">
                  <c:v>-6.5946736073734797</c:v>
                </c:pt>
                <c:pt idx="4900">
                  <c:v>-14.319656991190634</c:v>
                </c:pt>
                <c:pt idx="4901">
                  <c:v>-3.3215121586989333</c:v>
                </c:pt>
                <c:pt idx="4902">
                  <c:v>-23.383247368135468</c:v>
                </c:pt>
                <c:pt idx="4903">
                  <c:v>-0.3738852498692431</c:v>
                </c:pt>
                <c:pt idx="4904">
                  <c:v>-0.14871369830015269</c:v>
                </c:pt>
                <c:pt idx="4905">
                  <c:v>-2.9539033021623169</c:v>
                </c:pt>
                <c:pt idx="4906">
                  <c:v>1.4833388226307598</c:v>
                </c:pt>
                <c:pt idx="4907">
                  <c:v>-11.719461465980572</c:v>
                </c:pt>
                <c:pt idx="4908">
                  <c:v>2.7656560545251203</c:v>
                </c:pt>
                <c:pt idx="4909">
                  <c:v>0.69884431929393287</c:v>
                </c:pt>
                <c:pt idx="4910">
                  <c:v>-5.6714137832200144</c:v>
                </c:pt>
                <c:pt idx="4911">
                  <c:v>1.3064941994419357</c:v>
                </c:pt>
                <c:pt idx="4912">
                  <c:v>-9.9643445906926722</c:v>
                </c:pt>
                <c:pt idx="4913">
                  <c:v>5.6100576423817383</c:v>
                </c:pt>
                <c:pt idx="4914">
                  <c:v>3.0226510955797323</c:v>
                </c:pt>
                <c:pt idx="4915">
                  <c:v>0.36333824199154918</c:v>
                </c:pt>
                <c:pt idx="4916">
                  <c:v>4.6977920858323436</c:v>
                </c:pt>
                <c:pt idx="4917">
                  <c:v>-1.2380987479629937</c:v>
                </c:pt>
                <c:pt idx="4918">
                  <c:v>1.5332775034790895</c:v>
                </c:pt>
                <c:pt idx="4919">
                  <c:v>1.3498301270342097</c:v>
                </c:pt>
                <c:pt idx="4920">
                  <c:v>-3.65388486582113</c:v>
                </c:pt>
                <c:pt idx="4921">
                  <c:v>0.91271105137069952</c:v>
                </c:pt>
                <c:pt idx="4922">
                  <c:v>-9.4395248521638493</c:v>
                </c:pt>
                <c:pt idx="4923">
                  <c:v>0.3014405292328064</c:v>
                </c:pt>
                <c:pt idx="4924">
                  <c:v>2.4766994417957129</c:v>
                </c:pt>
                <c:pt idx="4925">
                  <c:v>2.5466612978261551</c:v>
                </c:pt>
                <c:pt idx="4926">
                  <c:v>4.1188392041527564</c:v>
                </c:pt>
                <c:pt idx="4927">
                  <c:v>-1.2571836087445369</c:v>
                </c:pt>
                <c:pt idx="4928">
                  <c:v>2.8907511153965615</c:v>
                </c:pt>
                <c:pt idx="4929">
                  <c:v>1.4411032551548644</c:v>
                </c:pt>
                <c:pt idx="4930">
                  <c:v>-3.04554028549137</c:v>
                </c:pt>
                <c:pt idx="4931">
                  <c:v>2.7994800709893042</c:v>
                </c:pt>
                <c:pt idx="4932">
                  <c:v>-8.2675687764481793</c:v>
                </c:pt>
                <c:pt idx="4933">
                  <c:v>2.6518624181790358</c:v>
                </c:pt>
                <c:pt idx="4934">
                  <c:v>-9.9344930850379107</c:v>
                </c:pt>
                <c:pt idx="4935">
                  <c:v>-10.377587971426543</c:v>
                </c:pt>
                <c:pt idx="4936">
                  <c:v>-2.1826142844449734</c:v>
                </c:pt>
                <c:pt idx="4937">
                  <c:v>-18.060634185361288</c:v>
                </c:pt>
                <c:pt idx="4938">
                  <c:v>-2.3364493574355514</c:v>
                </c:pt>
                <c:pt idx="4939">
                  <c:v>-0.3849579947546431</c:v>
                </c:pt>
                <c:pt idx="4940">
                  <c:v>-2.9235324242517677</c:v>
                </c:pt>
                <c:pt idx="4941">
                  <c:v>1.9429172840735696</c:v>
                </c:pt>
                <c:pt idx="4942">
                  <c:v>-8.6308378340967558</c:v>
                </c:pt>
                <c:pt idx="4943">
                  <c:v>3.0013679792252574</c:v>
                </c:pt>
                <c:pt idx="4944">
                  <c:v>-3.4706916353607795</c:v>
                </c:pt>
                <c:pt idx="4945">
                  <c:v>-7.9413874369581485</c:v>
                </c:pt>
                <c:pt idx="4946">
                  <c:v>-2.6622724574737262</c:v>
                </c:pt>
                <c:pt idx="4947">
                  <c:v>-16.601473579855597</c:v>
                </c:pt>
                <c:pt idx="4948">
                  <c:v>1.1268986553683717</c:v>
                </c:pt>
                <c:pt idx="4949">
                  <c:v>1.8262852561872194</c:v>
                </c:pt>
                <c:pt idx="4950">
                  <c:v>-4.3624082168268501</c:v>
                </c:pt>
                <c:pt idx="4951">
                  <c:v>4.1742587893659753</c:v>
                </c:pt>
                <c:pt idx="4952">
                  <c:v>-5.830938787674004</c:v>
                </c:pt>
                <c:pt idx="4953">
                  <c:v>5.1331406412069818</c:v>
                </c:pt>
                <c:pt idx="4954">
                  <c:v>4.4916125764798309</c:v>
                </c:pt>
                <c:pt idx="4955">
                  <c:v>1.4112368107931132</c:v>
                </c:pt>
                <c:pt idx="4956">
                  <c:v>0.75060285610125277</c:v>
                </c:pt>
                <c:pt idx="4957">
                  <c:v>-0.17064574519179843</c:v>
                </c:pt>
                <c:pt idx="4958">
                  <c:v>6.1597005503394477</c:v>
                </c:pt>
                <c:pt idx="4959">
                  <c:v>0.61245211812699196</c:v>
                </c:pt>
                <c:pt idx="4960">
                  <c:v>-0.82165107060406228</c:v>
                </c:pt>
                <c:pt idx="4961">
                  <c:v>1.4087206914121211</c:v>
                </c:pt>
                <c:pt idx="4962">
                  <c:v>-6.4671552737082045</c:v>
                </c:pt>
                <c:pt idx="4963">
                  <c:v>1.3107312863618716</c:v>
                </c:pt>
                <c:pt idx="4964">
                  <c:v>-7.7844758062720132</c:v>
                </c:pt>
                <c:pt idx="4965">
                  <c:v>-6.5938322342818516</c:v>
                </c:pt>
                <c:pt idx="4966">
                  <c:v>-0.20128536356412496</c:v>
                </c:pt>
                <c:pt idx="4967">
                  <c:v>-11.78695456351285</c:v>
                </c:pt>
                <c:pt idx="4968">
                  <c:v>-0.14725743870251407</c:v>
                </c:pt>
                <c:pt idx="4969">
                  <c:v>1.9645968470153328</c:v>
                </c:pt>
                <c:pt idx="4970">
                  <c:v>-4.8522164503219045</c:v>
                </c:pt>
                <c:pt idx="4971">
                  <c:v>1.3677883322131557</c:v>
                </c:pt>
                <c:pt idx="4972">
                  <c:v>-10.150805720764041</c:v>
                </c:pt>
                <c:pt idx="4973">
                  <c:v>1.9937142909319512</c:v>
                </c:pt>
                <c:pt idx="4974">
                  <c:v>8.2841954274755381E-2</c:v>
                </c:pt>
                <c:pt idx="4975">
                  <c:v>-0.21540379765454887</c:v>
                </c:pt>
                <c:pt idx="4976">
                  <c:v>1.888369042826298</c:v>
                </c:pt>
                <c:pt idx="4977">
                  <c:v>0.90774636617588911</c:v>
                </c:pt>
                <c:pt idx="4978">
                  <c:v>3.6037511503726964</c:v>
                </c:pt>
                <c:pt idx="4979">
                  <c:v>6.1669698793181347</c:v>
                </c:pt>
                <c:pt idx="4980">
                  <c:v>6.6852159842941461E-2</c:v>
                </c:pt>
                <c:pt idx="4981">
                  <c:v>4.8414261169013795</c:v>
                </c:pt>
                <c:pt idx="4982">
                  <c:v>1.8251479027473998</c:v>
                </c:pt>
                <c:pt idx="4983">
                  <c:v>5.3861332387354839</c:v>
                </c:pt>
                <c:pt idx="4984">
                  <c:v>0.98440885903668729</c:v>
                </c:pt>
                <c:pt idx="4985">
                  <c:v>2.0201695581064989</c:v>
                </c:pt>
                <c:pt idx="4986">
                  <c:v>0.27705837974576042</c:v>
                </c:pt>
                <c:pt idx="4987">
                  <c:v>-1.1026298451485594</c:v>
                </c:pt>
                <c:pt idx="4988">
                  <c:v>4.4734936986550728</c:v>
                </c:pt>
                <c:pt idx="4989">
                  <c:v>2.4443721640512734</c:v>
                </c:pt>
                <c:pt idx="4990">
                  <c:v>3.346161570240259</c:v>
                </c:pt>
                <c:pt idx="4991">
                  <c:v>6.4573343611626548</c:v>
                </c:pt>
                <c:pt idx="4992">
                  <c:v>2.948469173348343</c:v>
                </c:pt>
                <c:pt idx="4993">
                  <c:v>2.8552937306726367</c:v>
                </c:pt>
                <c:pt idx="4994">
                  <c:v>1.7248414166856385</c:v>
                </c:pt>
                <c:pt idx="4995">
                  <c:v>0.41330135979533367</c:v>
                </c:pt>
                <c:pt idx="4996">
                  <c:v>2.1502907561488023</c:v>
                </c:pt>
                <c:pt idx="4997">
                  <c:v>-6.7376552381826755</c:v>
                </c:pt>
                <c:pt idx="4998">
                  <c:v>6.1009543696023538</c:v>
                </c:pt>
                <c:pt idx="4999">
                  <c:v>5.5207798377271367</c:v>
                </c:pt>
                <c:pt idx="5000">
                  <c:v>-0.84573601964086009</c:v>
                </c:pt>
                <c:pt idx="5001">
                  <c:v>5.2159002379955144</c:v>
                </c:pt>
                <c:pt idx="5002">
                  <c:v>3.1851429150924453</c:v>
                </c:pt>
                <c:pt idx="5003">
                  <c:v>5.4071687967700459</c:v>
                </c:pt>
                <c:pt idx="5004">
                  <c:v>3.9422200884817933</c:v>
                </c:pt>
                <c:pt idx="5005">
                  <c:v>-0.63071498571445517</c:v>
                </c:pt>
                <c:pt idx="5006">
                  <c:v>5.1351568073908922</c:v>
                </c:pt>
                <c:pt idx="5007">
                  <c:v>-1.9100687681181192</c:v>
                </c:pt>
                <c:pt idx="5008">
                  <c:v>3.6482831211137192</c:v>
                </c:pt>
                <c:pt idx="5009">
                  <c:v>-1.8469540834954579</c:v>
                </c:pt>
                <c:pt idx="5010">
                  <c:v>-3.4652498705573791</c:v>
                </c:pt>
                <c:pt idx="5011">
                  <c:v>3.7802395656397501</c:v>
                </c:pt>
                <c:pt idx="5012">
                  <c:v>-8.1391297692708306</c:v>
                </c:pt>
                <c:pt idx="5013">
                  <c:v>2.6391708526343791</c:v>
                </c:pt>
                <c:pt idx="5014">
                  <c:v>1.5400547896788979</c:v>
                </c:pt>
                <c:pt idx="5015">
                  <c:v>-2.1230157895793518</c:v>
                </c:pt>
                <c:pt idx="5016">
                  <c:v>4.1781615841827531</c:v>
                </c:pt>
                <c:pt idx="5017">
                  <c:v>-0.73428568891387158</c:v>
                </c:pt>
                <c:pt idx="5018">
                  <c:v>7.2537647072901184</c:v>
                </c:pt>
                <c:pt idx="5019">
                  <c:v>0.24609563447483396</c:v>
                </c:pt>
                <c:pt idx="5020">
                  <c:v>-2.2104150371894065</c:v>
                </c:pt>
                <c:pt idx="5021">
                  <c:v>1.0490404859307176</c:v>
                </c:pt>
                <c:pt idx="5022">
                  <c:v>-5.7335971586227465</c:v>
                </c:pt>
                <c:pt idx="5023">
                  <c:v>1.7004711310602332</c:v>
                </c:pt>
                <c:pt idx="5024">
                  <c:v>3.2553306650885894</c:v>
                </c:pt>
                <c:pt idx="5025">
                  <c:v>3.6569482341725781</c:v>
                </c:pt>
                <c:pt idx="5026">
                  <c:v>1.0722084810618497</c:v>
                </c:pt>
                <c:pt idx="5027">
                  <c:v>1.7668226824178177</c:v>
                </c:pt>
                <c:pt idx="5028">
                  <c:v>4.2300156500339217</c:v>
                </c:pt>
                <c:pt idx="5029">
                  <c:v>2.5395399704467572</c:v>
                </c:pt>
                <c:pt idx="5030">
                  <c:v>0.27910195465067034</c:v>
                </c:pt>
                <c:pt idx="5031">
                  <c:v>5.4215011292082487</c:v>
                </c:pt>
                <c:pt idx="5032">
                  <c:v>-2.4426412204797785</c:v>
                </c:pt>
                <c:pt idx="5033">
                  <c:v>5.944190956041524</c:v>
                </c:pt>
                <c:pt idx="5034">
                  <c:v>1.6518980379804695</c:v>
                </c:pt>
                <c:pt idx="5035">
                  <c:v>0.12764568971972423</c:v>
                </c:pt>
                <c:pt idx="5036">
                  <c:v>4.7027527753240932</c:v>
                </c:pt>
                <c:pt idx="5037">
                  <c:v>-4.1222162672261149</c:v>
                </c:pt>
                <c:pt idx="5038">
                  <c:v>4.3138858515292657</c:v>
                </c:pt>
                <c:pt idx="5039">
                  <c:v>-1.4262654528375727</c:v>
                </c:pt>
                <c:pt idx="5040">
                  <c:v>-4.9723298970303489</c:v>
                </c:pt>
                <c:pt idx="5041">
                  <c:v>1.4657774575386213</c:v>
                </c:pt>
                <c:pt idx="5042">
                  <c:v>-12.961401227760316</c:v>
                </c:pt>
                <c:pt idx="5043">
                  <c:v>2.8982666945958364</c:v>
                </c:pt>
                <c:pt idx="5044">
                  <c:v>-2.2136596342588994</c:v>
                </c:pt>
                <c:pt idx="5045">
                  <c:v>-1.3621384849567839</c:v>
                </c:pt>
                <c:pt idx="5046">
                  <c:v>6.1335585797835321</c:v>
                </c:pt>
                <c:pt idx="5047">
                  <c:v>-7.7275427484341037</c:v>
                </c:pt>
                <c:pt idx="5048">
                  <c:v>4.6052240079874576</c:v>
                </c:pt>
                <c:pt idx="5049">
                  <c:v>3.7038327085449509</c:v>
                </c:pt>
                <c:pt idx="5050">
                  <c:v>0.78611506327703751</c:v>
                </c:pt>
                <c:pt idx="5051">
                  <c:v>4.0278248551794675</c:v>
                </c:pt>
                <c:pt idx="5052">
                  <c:v>-4.4253731394442326</c:v>
                </c:pt>
                <c:pt idx="5053">
                  <c:v>5.0838690046053827</c:v>
                </c:pt>
                <c:pt idx="5054">
                  <c:v>-3.1014974743079584</c:v>
                </c:pt>
                <c:pt idx="5055">
                  <c:v>-3.5120887144322346</c:v>
                </c:pt>
                <c:pt idx="5056">
                  <c:v>2.6332560869107056</c:v>
                </c:pt>
                <c:pt idx="5057">
                  <c:v>-10.081517515043966</c:v>
                </c:pt>
                <c:pt idx="5058">
                  <c:v>4.4622130684308061</c:v>
                </c:pt>
                <c:pt idx="5059">
                  <c:v>-2.4622451389939002</c:v>
                </c:pt>
                <c:pt idx="5060">
                  <c:v>-10.283563683997908</c:v>
                </c:pt>
                <c:pt idx="5061">
                  <c:v>-1.8188127034675681</c:v>
                </c:pt>
                <c:pt idx="5062">
                  <c:v>-14.48125402810026</c:v>
                </c:pt>
                <c:pt idx="5063">
                  <c:v>0.50472964452582403</c:v>
                </c:pt>
                <c:pt idx="5064">
                  <c:v>1.9981121385980778</c:v>
                </c:pt>
                <c:pt idx="5065">
                  <c:v>0.94526775294427523</c:v>
                </c:pt>
                <c:pt idx="5066">
                  <c:v>4.1119360503040916</c:v>
                </c:pt>
                <c:pt idx="5067">
                  <c:v>-1.9470934281484844</c:v>
                </c:pt>
                <c:pt idx="5068">
                  <c:v>5.4118023944962754</c:v>
                </c:pt>
                <c:pt idx="5069">
                  <c:v>1.7113718009270968</c:v>
                </c:pt>
                <c:pt idx="5070">
                  <c:v>-0.65151667606459895</c:v>
                </c:pt>
                <c:pt idx="5071">
                  <c:v>3.9343332276013108</c:v>
                </c:pt>
                <c:pt idx="5072">
                  <c:v>-0.55059155372668656</c:v>
                </c:pt>
                <c:pt idx="5073">
                  <c:v>2.9852506755838295</c:v>
                </c:pt>
                <c:pt idx="5074">
                  <c:v>4.1868266626686115</c:v>
                </c:pt>
                <c:pt idx="5075">
                  <c:v>3.5092846046456998</c:v>
                </c:pt>
                <c:pt idx="5076">
                  <c:v>4.7010089618943489</c:v>
                </c:pt>
                <c:pt idx="5077">
                  <c:v>1.4064457940617814</c:v>
                </c:pt>
                <c:pt idx="5078">
                  <c:v>4.071773230264931</c:v>
                </c:pt>
                <c:pt idx="5079">
                  <c:v>-2.462670440099135</c:v>
                </c:pt>
                <c:pt idx="5080">
                  <c:v>-1.8151097005908099</c:v>
                </c:pt>
                <c:pt idx="5081">
                  <c:v>0.3560961572821526</c:v>
                </c:pt>
                <c:pt idx="5082">
                  <c:v>-10.061084282938651</c:v>
                </c:pt>
                <c:pt idx="5083">
                  <c:v>2.1036918245521115</c:v>
                </c:pt>
                <c:pt idx="5084">
                  <c:v>2.2434827791556984</c:v>
                </c:pt>
                <c:pt idx="5085">
                  <c:v>1.1774159795156471</c:v>
                </c:pt>
                <c:pt idx="5086">
                  <c:v>1.9599893791986531</c:v>
                </c:pt>
                <c:pt idx="5087">
                  <c:v>-5.5345927401066746</c:v>
                </c:pt>
                <c:pt idx="5088">
                  <c:v>5.2796244963390748</c:v>
                </c:pt>
                <c:pt idx="5089">
                  <c:v>1.7155674225293538</c:v>
                </c:pt>
                <c:pt idx="5090">
                  <c:v>0.19826799431795195</c:v>
                </c:pt>
                <c:pt idx="5091">
                  <c:v>2.7694320272033188</c:v>
                </c:pt>
                <c:pt idx="5092">
                  <c:v>-3.0244792317795941</c:v>
                </c:pt>
                <c:pt idx="5093">
                  <c:v>5.9673915004972304</c:v>
                </c:pt>
                <c:pt idx="5094">
                  <c:v>3.8080914127015433</c:v>
                </c:pt>
                <c:pt idx="5095">
                  <c:v>3.1297330243378916</c:v>
                </c:pt>
                <c:pt idx="5096">
                  <c:v>2.8798612224060527</c:v>
                </c:pt>
                <c:pt idx="5097">
                  <c:v>-1.1808187393282488</c:v>
                </c:pt>
                <c:pt idx="5098">
                  <c:v>0.28976327505324839</c:v>
                </c:pt>
                <c:pt idx="5099">
                  <c:v>2.6818307964905621</c:v>
                </c:pt>
                <c:pt idx="5100">
                  <c:v>-2.6611246733086666</c:v>
                </c:pt>
                <c:pt idx="5101">
                  <c:v>5.1327159395471291</c:v>
                </c:pt>
                <c:pt idx="5102">
                  <c:v>-8.2985142341377127</c:v>
                </c:pt>
                <c:pt idx="5103">
                  <c:v>4.5574285417633842</c:v>
                </c:pt>
                <c:pt idx="5104">
                  <c:v>-6.6388082609609711E-2</c:v>
                </c:pt>
                <c:pt idx="5105">
                  <c:v>-6.5077405064342955</c:v>
                </c:pt>
                <c:pt idx="5106">
                  <c:v>2.6989082045482888</c:v>
                </c:pt>
                <c:pt idx="5107">
                  <c:v>-10.258345060080984</c:v>
                </c:pt>
                <c:pt idx="5108">
                  <c:v>4.4235927556922121</c:v>
                </c:pt>
                <c:pt idx="5109">
                  <c:v>-4.5123657783009889</c:v>
                </c:pt>
                <c:pt idx="5110">
                  <c:v>-14.075536845651627</c:v>
                </c:pt>
                <c:pt idx="5111">
                  <c:v>-3.5448767000402874</c:v>
                </c:pt>
                <c:pt idx="5112">
                  <c:v>-24.689504927349354</c:v>
                </c:pt>
                <c:pt idx="5113">
                  <c:v>1.5874137823787393</c:v>
                </c:pt>
                <c:pt idx="5114">
                  <c:v>-1.6557729786851851</c:v>
                </c:pt>
                <c:pt idx="5115">
                  <c:v>-1.8999415158227393</c:v>
                </c:pt>
                <c:pt idx="5116">
                  <c:v>0.11381464061657098</c:v>
                </c:pt>
                <c:pt idx="5117">
                  <c:v>-8.445406661272667</c:v>
                </c:pt>
                <c:pt idx="5118">
                  <c:v>1.2882659538789483</c:v>
                </c:pt>
                <c:pt idx="5119">
                  <c:v>-1.2368575018511265</c:v>
                </c:pt>
                <c:pt idx="5120">
                  <c:v>-4.9652552867785609</c:v>
                </c:pt>
                <c:pt idx="5121">
                  <c:v>-1.0880740342378559</c:v>
                </c:pt>
                <c:pt idx="5122">
                  <c:v>-12.532239168195655</c:v>
                </c:pt>
                <c:pt idx="5123">
                  <c:v>6.0376101270388194</c:v>
                </c:pt>
                <c:pt idx="5124">
                  <c:v>4.2473611140118592</c:v>
                </c:pt>
                <c:pt idx="5125">
                  <c:v>-0.63618531807359702</c:v>
                </c:pt>
                <c:pt idx="5126">
                  <c:v>4.3793059631974565</c:v>
                </c:pt>
                <c:pt idx="5127">
                  <c:v>-1.3820524984065585</c:v>
                </c:pt>
                <c:pt idx="5128">
                  <c:v>1.6996444870365046</c:v>
                </c:pt>
                <c:pt idx="5129">
                  <c:v>-0.57593920472620752</c:v>
                </c:pt>
                <c:pt idx="5130">
                  <c:v>-3.5778812827575166</c:v>
                </c:pt>
                <c:pt idx="5131">
                  <c:v>0.27967313828003881</c:v>
                </c:pt>
                <c:pt idx="5132">
                  <c:v>-10.644440580639362</c:v>
                </c:pt>
                <c:pt idx="5133">
                  <c:v>3.2132599360958416</c:v>
                </c:pt>
                <c:pt idx="5134">
                  <c:v>2.5977630600201742</c:v>
                </c:pt>
                <c:pt idx="5135">
                  <c:v>1.9866939706690481</c:v>
                </c:pt>
                <c:pt idx="5136">
                  <c:v>4.3093084004166542</c:v>
                </c:pt>
                <c:pt idx="5137">
                  <c:v>-3.2711268474189836</c:v>
                </c:pt>
                <c:pt idx="5138">
                  <c:v>2.4448125223184807</c:v>
                </c:pt>
                <c:pt idx="5139">
                  <c:v>0.99969274391303031</c:v>
                </c:pt>
                <c:pt idx="5140">
                  <c:v>-4.4985788801339268</c:v>
                </c:pt>
                <c:pt idx="5141">
                  <c:v>2.1747992695846605</c:v>
                </c:pt>
                <c:pt idx="5142">
                  <c:v>-8.0117043139747963</c:v>
                </c:pt>
                <c:pt idx="5143">
                  <c:v>2.69627915192304</c:v>
                </c:pt>
                <c:pt idx="5144">
                  <c:v>-8.0637217823556782</c:v>
                </c:pt>
                <c:pt idx="5145">
                  <c:v>-10.745775430861286</c:v>
                </c:pt>
                <c:pt idx="5146">
                  <c:v>-3.4084097963879572</c:v>
                </c:pt>
                <c:pt idx="5147">
                  <c:v>-16.660174900625705</c:v>
                </c:pt>
                <c:pt idx="5148">
                  <c:v>-3.7401586064338161</c:v>
                </c:pt>
                <c:pt idx="5149">
                  <c:v>0.70403202120452235</c:v>
                </c:pt>
                <c:pt idx="5150">
                  <c:v>-5.794464596539104</c:v>
                </c:pt>
                <c:pt idx="5151">
                  <c:v>3.0738801849478605</c:v>
                </c:pt>
                <c:pt idx="5152">
                  <c:v>-7.1218434995941884</c:v>
                </c:pt>
                <c:pt idx="5153">
                  <c:v>3.2359742822633351</c:v>
                </c:pt>
                <c:pt idx="5154">
                  <c:v>-5.8102389428832595</c:v>
                </c:pt>
                <c:pt idx="5155">
                  <c:v>-7.7566690494882202</c:v>
                </c:pt>
                <c:pt idx="5156">
                  <c:v>-1.3866494069621993</c:v>
                </c:pt>
                <c:pt idx="5157">
                  <c:v>-15.771256951727548</c:v>
                </c:pt>
                <c:pt idx="5158">
                  <c:v>0.40983154242983844</c:v>
                </c:pt>
                <c:pt idx="5159">
                  <c:v>0.64447340046490709</c:v>
                </c:pt>
                <c:pt idx="5160">
                  <c:v>-5.9456390186245827</c:v>
                </c:pt>
                <c:pt idx="5161">
                  <c:v>3.8055524856300416</c:v>
                </c:pt>
                <c:pt idx="5162">
                  <c:v>-5.6562461357080309</c:v>
                </c:pt>
                <c:pt idx="5163">
                  <c:v>4.5070065832242729</c:v>
                </c:pt>
                <c:pt idx="5164">
                  <c:v>3.6772820329036051</c:v>
                </c:pt>
                <c:pt idx="5165">
                  <c:v>0.15698488852377324</c:v>
                </c:pt>
                <c:pt idx="5166">
                  <c:v>-0.99377460537666273</c:v>
                </c:pt>
                <c:pt idx="5167">
                  <c:v>-1.0208717092938855</c:v>
                </c:pt>
                <c:pt idx="5168">
                  <c:v>6.394013790464717</c:v>
                </c:pt>
                <c:pt idx="5169">
                  <c:v>0.16777295258064839</c:v>
                </c:pt>
                <c:pt idx="5170">
                  <c:v>-2.1805170482901524</c:v>
                </c:pt>
                <c:pt idx="5171">
                  <c:v>0.34963378843953308</c:v>
                </c:pt>
                <c:pt idx="5172">
                  <c:v>-7.3580004654456204</c:v>
                </c:pt>
                <c:pt idx="5173">
                  <c:v>2.6784289774879255</c:v>
                </c:pt>
                <c:pt idx="5174">
                  <c:v>-3.9878678388291142</c:v>
                </c:pt>
                <c:pt idx="5175">
                  <c:v>-6.5935502343975152</c:v>
                </c:pt>
                <c:pt idx="5176">
                  <c:v>-1.9600044214598071</c:v>
                </c:pt>
                <c:pt idx="5177">
                  <c:v>-18.162628463667303</c:v>
                </c:pt>
                <c:pt idx="5178">
                  <c:v>-1.4433099120076918</c:v>
                </c:pt>
                <c:pt idx="5179">
                  <c:v>1.2622278720453295</c:v>
                </c:pt>
                <c:pt idx="5180">
                  <c:v>-3.598178724442338</c:v>
                </c:pt>
                <c:pt idx="5181">
                  <c:v>1.5867618839295545</c:v>
                </c:pt>
                <c:pt idx="5182">
                  <c:v>-11.066766192538591</c:v>
                </c:pt>
                <c:pt idx="5183">
                  <c:v>1.3077473111118181</c:v>
                </c:pt>
                <c:pt idx="5184">
                  <c:v>2.8262441368582785</c:v>
                </c:pt>
                <c:pt idx="5185">
                  <c:v>1.0494342471721154</c:v>
                </c:pt>
                <c:pt idx="5186">
                  <c:v>1.9951021387881305</c:v>
                </c:pt>
                <c:pt idx="5187">
                  <c:v>-5.8875580447409703E-2</c:v>
                </c:pt>
                <c:pt idx="5188">
                  <c:v>3.5527705328570338</c:v>
                </c:pt>
                <c:pt idx="5189">
                  <c:v>6.185880732472004</c:v>
                </c:pt>
                <c:pt idx="5190">
                  <c:v>3.0058262299081555</c:v>
                </c:pt>
                <c:pt idx="5191">
                  <c:v>3.0170410600479229</c:v>
                </c:pt>
                <c:pt idx="5192">
                  <c:v>2.2358900246573015</c:v>
                </c:pt>
                <c:pt idx="5193">
                  <c:v>4.4337184121101245</c:v>
                </c:pt>
                <c:pt idx="5194">
                  <c:v>7.406715380584572E-2</c:v>
                </c:pt>
                <c:pt idx="5195">
                  <c:v>1.0973487980223773</c:v>
                </c:pt>
                <c:pt idx="5196">
                  <c:v>1.685448552911275</c:v>
                </c:pt>
                <c:pt idx="5197">
                  <c:v>-2.0561925324503036</c:v>
                </c:pt>
                <c:pt idx="5198">
                  <c:v>5.5084652167753489</c:v>
                </c:pt>
                <c:pt idx="5199">
                  <c:v>1.2724436175192615</c:v>
                </c:pt>
                <c:pt idx="5200">
                  <c:v>3.8633981147792795</c:v>
                </c:pt>
                <c:pt idx="5201">
                  <c:v>5.8744728760724847</c:v>
                </c:pt>
                <c:pt idx="5202">
                  <c:v>2.7505321508431386</c:v>
                </c:pt>
                <c:pt idx="5203">
                  <c:v>2.1389589054550076</c:v>
                </c:pt>
                <c:pt idx="5204">
                  <c:v>2.1082518724937351</c:v>
                </c:pt>
                <c:pt idx="5205">
                  <c:v>1.5588884672506289</c:v>
                </c:pt>
                <c:pt idx="5206">
                  <c:v>3.3116457677644142</c:v>
                </c:pt>
                <c:pt idx="5207">
                  <c:v>-7.0381899697241046</c:v>
                </c:pt>
                <c:pt idx="5208">
                  <c:v>6.5065416297062093</c:v>
                </c:pt>
                <c:pt idx="5209">
                  <c:v>5.3476677749907608</c:v>
                </c:pt>
                <c:pt idx="5210">
                  <c:v>1.1114631558017365</c:v>
                </c:pt>
                <c:pt idx="5211">
                  <c:v>6.3119441880099938</c:v>
                </c:pt>
                <c:pt idx="5212">
                  <c:v>2.454472350760593</c:v>
                </c:pt>
                <c:pt idx="5213">
                  <c:v>3.3659605136195427</c:v>
                </c:pt>
                <c:pt idx="5214">
                  <c:v>4.6109845216103906</c:v>
                </c:pt>
                <c:pt idx="5215">
                  <c:v>-1.6199244484893001</c:v>
                </c:pt>
                <c:pt idx="5216">
                  <c:v>5.5413714273355605</c:v>
                </c:pt>
                <c:pt idx="5217">
                  <c:v>-1.858686338576323</c:v>
                </c:pt>
                <c:pt idx="5218">
                  <c:v>5.2733207162641555</c:v>
                </c:pt>
                <c:pt idx="5219">
                  <c:v>0.15113683502493558</c:v>
                </c:pt>
                <c:pt idx="5220">
                  <c:v>0.61362000640230008</c:v>
                </c:pt>
                <c:pt idx="5221">
                  <c:v>3.8496427889738776</c:v>
                </c:pt>
                <c:pt idx="5222">
                  <c:v>-7.4646414961133658</c:v>
                </c:pt>
                <c:pt idx="5223">
                  <c:v>1.5360257076797552</c:v>
                </c:pt>
                <c:pt idx="5224">
                  <c:v>1.3009380891458271</c:v>
                </c:pt>
                <c:pt idx="5225">
                  <c:v>-1.0333748484890677</c:v>
                </c:pt>
                <c:pt idx="5226">
                  <c:v>4.335021072251001</c:v>
                </c:pt>
                <c:pt idx="5227">
                  <c:v>-2.795589670162471</c:v>
                </c:pt>
                <c:pt idx="5228">
                  <c:v>6.8993327634301753</c:v>
                </c:pt>
                <c:pt idx="5229">
                  <c:v>-1.684133264831253</c:v>
                </c:pt>
                <c:pt idx="5230">
                  <c:v>-2.0258074197316169</c:v>
                </c:pt>
                <c:pt idx="5231">
                  <c:v>0.94191652019532057</c:v>
                </c:pt>
                <c:pt idx="5232">
                  <c:v>-7.9224553854107924</c:v>
                </c:pt>
                <c:pt idx="5233">
                  <c:v>2.2688784747873889</c:v>
                </c:pt>
                <c:pt idx="5234">
                  <c:v>3.9828469380771665</c:v>
                </c:pt>
                <c:pt idx="5235">
                  <c:v>2.2707764779793571</c:v>
                </c:pt>
                <c:pt idx="5236">
                  <c:v>0.96288710056580484</c:v>
                </c:pt>
                <c:pt idx="5237">
                  <c:v>1.5210242004585304</c:v>
                </c:pt>
                <c:pt idx="5238">
                  <c:v>3.3687454131937908</c:v>
                </c:pt>
                <c:pt idx="5239">
                  <c:v>3.491315442690702</c:v>
                </c:pt>
                <c:pt idx="5240">
                  <c:v>3.4541047993882295</c:v>
                </c:pt>
                <c:pt idx="5241">
                  <c:v>5.7297261720133932</c:v>
                </c:pt>
                <c:pt idx="5242">
                  <c:v>-3.2659072305598258</c:v>
                </c:pt>
                <c:pt idx="5243">
                  <c:v>5.9365269120460002</c:v>
                </c:pt>
                <c:pt idx="5244">
                  <c:v>1.0249257523418116</c:v>
                </c:pt>
                <c:pt idx="5245">
                  <c:v>1.9643149263775577</c:v>
                </c:pt>
                <c:pt idx="5246">
                  <c:v>3.2871810310077691</c:v>
                </c:pt>
                <c:pt idx="5247">
                  <c:v>-1.8486777734551829</c:v>
                </c:pt>
                <c:pt idx="5248">
                  <c:v>4.839899025897342</c:v>
                </c:pt>
                <c:pt idx="5249">
                  <c:v>-1.8347778119080047</c:v>
                </c:pt>
                <c:pt idx="5250">
                  <c:v>-3.673223919328624</c:v>
                </c:pt>
                <c:pt idx="5251">
                  <c:v>0.34505020306867351</c:v>
                </c:pt>
                <c:pt idx="5252">
                  <c:v>-11.628825839611839</c:v>
                </c:pt>
                <c:pt idx="5253">
                  <c:v>1.5783444782123652</c:v>
                </c:pt>
              </c:numCache>
            </c:numRef>
          </c:yVal>
          <c:smooth val="0"/>
          <c:extLst>
            <c:ext xmlns:c16="http://schemas.microsoft.com/office/drawing/2014/chart" uri="{C3380CC4-5D6E-409C-BE32-E72D297353CC}">
              <c16:uniqueId val="{00000000-3170-4C14-9C01-A534B001C3B7}"/>
            </c:ext>
          </c:extLst>
        </c:ser>
        <c:ser>
          <c:idx val="4"/>
          <c:order val="1"/>
          <c:tx>
            <c:strRef>
              <c:f>'Net Cost Cap Detailed'!$G$3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'Net Cost Cap Detailed'!$D$4:$D$5257</c:f>
              <c:numCache>
                <c:formatCode>General</c:formatCode>
                <c:ptCount val="5254"/>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pt idx="4204">
                  <c:v>4.5</c:v>
                </c:pt>
                <c:pt idx="4205">
                  <c:v>4.5</c:v>
                </c:pt>
                <c:pt idx="4206">
                  <c:v>4.5</c:v>
                </c:pt>
                <c:pt idx="4207">
                  <c:v>4.5</c:v>
                </c:pt>
                <c:pt idx="4208">
                  <c:v>4.5</c:v>
                </c:pt>
                <c:pt idx="4209">
                  <c:v>4.5</c:v>
                </c:pt>
                <c:pt idx="4210">
                  <c:v>4.5</c:v>
                </c:pt>
                <c:pt idx="4211">
                  <c:v>4.5</c:v>
                </c:pt>
                <c:pt idx="4212">
                  <c:v>4.5</c:v>
                </c:pt>
                <c:pt idx="4213">
                  <c:v>4.5</c:v>
                </c:pt>
                <c:pt idx="4214">
                  <c:v>4.5</c:v>
                </c:pt>
                <c:pt idx="4215">
                  <c:v>4.5</c:v>
                </c:pt>
                <c:pt idx="4216">
                  <c:v>4.5</c:v>
                </c:pt>
                <c:pt idx="4217">
                  <c:v>4.5</c:v>
                </c:pt>
                <c:pt idx="4218">
                  <c:v>4.5</c:v>
                </c:pt>
                <c:pt idx="4219">
                  <c:v>4.5</c:v>
                </c:pt>
                <c:pt idx="4220">
                  <c:v>4.5</c:v>
                </c:pt>
                <c:pt idx="4221">
                  <c:v>4.5</c:v>
                </c:pt>
                <c:pt idx="4222">
                  <c:v>4.5</c:v>
                </c:pt>
                <c:pt idx="4223">
                  <c:v>4.5</c:v>
                </c:pt>
                <c:pt idx="4224">
                  <c:v>4.5</c:v>
                </c:pt>
                <c:pt idx="4225">
                  <c:v>4.5</c:v>
                </c:pt>
                <c:pt idx="4226">
                  <c:v>4.5</c:v>
                </c:pt>
                <c:pt idx="4227">
                  <c:v>4.5</c:v>
                </c:pt>
                <c:pt idx="4228">
                  <c:v>4.5</c:v>
                </c:pt>
                <c:pt idx="4229">
                  <c:v>4.5</c:v>
                </c:pt>
                <c:pt idx="4230">
                  <c:v>4.5</c:v>
                </c:pt>
                <c:pt idx="4231">
                  <c:v>4.5</c:v>
                </c:pt>
                <c:pt idx="4232">
                  <c:v>4.5</c:v>
                </c:pt>
                <c:pt idx="4233">
                  <c:v>4.5</c:v>
                </c:pt>
                <c:pt idx="4234">
                  <c:v>4.5</c:v>
                </c:pt>
                <c:pt idx="4235">
                  <c:v>4.5</c:v>
                </c:pt>
                <c:pt idx="4236">
                  <c:v>4.5</c:v>
                </c:pt>
                <c:pt idx="4237">
                  <c:v>4.5</c:v>
                </c:pt>
                <c:pt idx="4238">
                  <c:v>4.5</c:v>
                </c:pt>
                <c:pt idx="4239">
                  <c:v>4.5</c:v>
                </c:pt>
                <c:pt idx="4240">
                  <c:v>4.5</c:v>
                </c:pt>
                <c:pt idx="4241">
                  <c:v>4.5</c:v>
                </c:pt>
                <c:pt idx="4242">
                  <c:v>4.5</c:v>
                </c:pt>
                <c:pt idx="4243">
                  <c:v>4.5</c:v>
                </c:pt>
                <c:pt idx="4244">
                  <c:v>4.5</c:v>
                </c:pt>
                <c:pt idx="4245">
                  <c:v>4.5</c:v>
                </c:pt>
                <c:pt idx="4246">
                  <c:v>4.5</c:v>
                </c:pt>
                <c:pt idx="4247">
                  <c:v>4.5</c:v>
                </c:pt>
                <c:pt idx="4248">
                  <c:v>4.5</c:v>
                </c:pt>
                <c:pt idx="4249">
                  <c:v>4.5</c:v>
                </c:pt>
                <c:pt idx="4250">
                  <c:v>4.5</c:v>
                </c:pt>
                <c:pt idx="4251">
                  <c:v>4.5</c:v>
                </c:pt>
                <c:pt idx="4252">
                  <c:v>4.5</c:v>
                </c:pt>
                <c:pt idx="4253">
                  <c:v>4.5</c:v>
                </c:pt>
                <c:pt idx="4254">
                  <c:v>4.5</c:v>
                </c:pt>
                <c:pt idx="4255">
                  <c:v>4.5</c:v>
                </c:pt>
                <c:pt idx="4256">
                  <c:v>4.5</c:v>
                </c:pt>
                <c:pt idx="4257">
                  <c:v>4.5</c:v>
                </c:pt>
                <c:pt idx="4258">
                  <c:v>4.5</c:v>
                </c:pt>
                <c:pt idx="4259">
                  <c:v>4.5</c:v>
                </c:pt>
                <c:pt idx="4260">
                  <c:v>4.5</c:v>
                </c:pt>
                <c:pt idx="4261">
                  <c:v>4.5</c:v>
                </c:pt>
                <c:pt idx="4262">
                  <c:v>4.5</c:v>
                </c:pt>
                <c:pt idx="4263">
                  <c:v>4.5</c:v>
                </c:pt>
                <c:pt idx="4264">
                  <c:v>4.5</c:v>
                </c:pt>
                <c:pt idx="4265">
                  <c:v>4.5</c:v>
                </c:pt>
                <c:pt idx="4266">
                  <c:v>4.5</c:v>
                </c:pt>
                <c:pt idx="4267">
                  <c:v>4.5</c:v>
                </c:pt>
                <c:pt idx="4268">
                  <c:v>4.5</c:v>
                </c:pt>
                <c:pt idx="4269">
                  <c:v>4.5</c:v>
                </c:pt>
                <c:pt idx="4270">
                  <c:v>4.5</c:v>
                </c:pt>
                <c:pt idx="4271">
                  <c:v>4.5</c:v>
                </c:pt>
                <c:pt idx="4272">
                  <c:v>4.5</c:v>
                </c:pt>
                <c:pt idx="4273">
                  <c:v>4.5</c:v>
                </c:pt>
                <c:pt idx="4274">
                  <c:v>4.5</c:v>
                </c:pt>
                <c:pt idx="4275">
                  <c:v>4.5</c:v>
                </c:pt>
                <c:pt idx="4276">
                  <c:v>4.5</c:v>
                </c:pt>
                <c:pt idx="4277">
                  <c:v>4.5</c:v>
                </c:pt>
                <c:pt idx="4278">
                  <c:v>4.5</c:v>
                </c:pt>
                <c:pt idx="4279">
                  <c:v>4.5</c:v>
                </c:pt>
                <c:pt idx="4280">
                  <c:v>4.5</c:v>
                </c:pt>
                <c:pt idx="4281">
                  <c:v>4.5</c:v>
                </c:pt>
                <c:pt idx="4282">
                  <c:v>4.5</c:v>
                </c:pt>
                <c:pt idx="4283">
                  <c:v>4.5</c:v>
                </c:pt>
                <c:pt idx="4284">
                  <c:v>4.5</c:v>
                </c:pt>
                <c:pt idx="4285">
                  <c:v>4.5</c:v>
                </c:pt>
                <c:pt idx="4286">
                  <c:v>4.5</c:v>
                </c:pt>
                <c:pt idx="4287">
                  <c:v>4.5</c:v>
                </c:pt>
                <c:pt idx="4288">
                  <c:v>4.5</c:v>
                </c:pt>
                <c:pt idx="4289">
                  <c:v>4.5</c:v>
                </c:pt>
                <c:pt idx="4290">
                  <c:v>4.5</c:v>
                </c:pt>
                <c:pt idx="4291">
                  <c:v>4.5</c:v>
                </c:pt>
                <c:pt idx="4292">
                  <c:v>4.5</c:v>
                </c:pt>
                <c:pt idx="4293">
                  <c:v>4.5</c:v>
                </c:pt>
                <c:pt idx="4294">
                  <c:v>4.5</c:v>
                </c:pt>
                <c:pt idx="4295">
                  <c:v>4.5</c:v>
                </c:pt>
                <c:pt idx="4296">
                  <c:v>4.5</c:v>
                </c:pt>
                <c:pt idx="4297">
                  <c:v>4.5</c:v>
                </c:pt>
                <c:pt idx="4298">
                  <c:v>4.5</c:v>
                </c:pt>
                <c:pt idx="4299">
                  <c:v>4.5</c:v>
                </c:pt>
                <c:pt idx="4300">
                  <c:v>4.5</c:v>
                </c:pt>
                <c:pt idx="4301">
                  <c:v>4.5</c:v>
                </c:pt>
                <c:pt idx="4302">
                  <c:v>4.5</c:v>
                </c:pt>
                <c:pt idx="4303">
                  <c:v>4.5</c:v>
                </c:pt>
                <c:pt idx="4304">
                  <c:v>4.5</c:v>
                </c:pt>
                <c:pt idx="4305">
                  <c:v>4.5</c:v>
                </c:pt>
                <c:pt idx="4306">
                  <c:v>4.5</c:v>
                </c:pt>
                <c:pt idx="4307">
                  <c:v>4.5</c:v>
                </c:pt>
                <c:pt idx="4308">
                  <c:v>4.5</c:v>
                </c:pt>
                <c:pt idx="4309">
                  <c:v>4.5</c:v>
                </c:pt>
                <c:pt idx="4310">
                  <c:v>4.5</c:v>
                </c:pt>
                <c:pt idx="4311">
                  <c:v>4.5</c:v>
                </c:pt>
                <c:pt idx="4312">
                  <c:v>4.5</c:v>
                </c:pt>
                <c:pt idx="4313">
                  <c:v>4.5</c:v>
                </c:pt>
                <c:pt idx="4314">
                  <c:v>4.5</c:v>
                </c:pt>
                <c:pt idx="4315">
                  <c:v>4.5</c:v>
                </c:pt>
                <c:pt idx="4316">
                  <c:v>4.5</c:v>
                </c:pt>
                <c:pt idx="4317">
                  <c:v>4.5</c:v>
                </c:pt>
                <c:pt idx="4318">
                  <c:v>4.5</c:v>
                </c:pt>
                <c:pt idx="4319">
                  <c:v>4.5</c:v>
                </c:pt>
                <c:pt idx="4320">
                  <c:v>4.5</c:v>
                </c:pt>
                <c:pt idx="4321">
                  <c:v>4.5</c:v>
                </c:pt>
                <c:pt idx="4322">
                  <c:v>4.5</c:v>
                </c:pt>
                <c:pt idx="4323">
                  <c:v>4.5</c:v>
                </c:pt>
                <c:pt idx="4324">
                  <c:v>4.5</c:v>
                </c:pt>
                <c:pt idx="4325">
                  <c:v>4.5</c:v>
                </c:pt>
                <c:pt idx="4326">
                  <c:v>4.5</c:v>
                </c:pt>
                <c:pt idx="4327">
                  <c:v>4.5</c:v>
                </c:pt>
                <c:pt idx="4328">
                  <c:v>4.5</c:v>
                </c:pt>
                <c:pt idx="4329">
                  <c:v>4.5</c:v>
                </c:pt>
                <c:pt idx="4330">
                  <c:v>4.5</c:v>
                </c:pt>
                <c:pt idx="4331">
                  <c:v>4.5</c:v>
                </c:pt>
                <c:pt idx="4332">
                  <c:v>4.5</c:v>
                </c:pt>
                <c:pt idx="4333">
                  <c:v>4.5</c:v>
                </c:pt>
                <c:pt idx="4334">
                  <c:v>4.5</c:v>
                </c:pt>
                <c:pt idx="4335">
                  <c:v>4.5</c:v>
                </c:pt>
                <c:pt idx="4336">
                  <c:v>4.5</c:v>
                </c:pt>
                <c:pt idx="4337">
                  <c:v>4.5</c:v>
                </c:pt>
                <c:pt idx="4338">
                  <c:v>4.5</c:v>
                </c:pt>
                <c:pt idx="4339">
                  <c:v>4.5</c:v>
                </c:pt>
                <c:pt idx="4340">
                  <c:v>4.5</c:v>
                </c:pt>
                <c:pt idx="4341">
                  <c:v>4.5</c:v>
                </c:pt>
                <c:pt idx="4342">
                  <c:v>4.5</c:v>
                </c:pt>
                <c:pt idx="4343">
                  <c:v>4.5</c:v>
                </c:pt>
                <c:pt idx="4344">
                  <c:v>4.5</c:v>
                </c:pt>
                <c:pt idx="4345">
                  <c:v>4.5</c:v>
                </c:pt>
                <c:pt idx="4346">
                  <c:v>4.5</c:v>
                </c:pt>
                <c:pt idx="4347">
                  <c:v>4.5</c:v>
                </c:pt>
                <c:pt idx="4348">
                  <c:v>4.5</c:v>
                </c:pt>
                <c:pt idx="4349">
                  <c:v>4.5</c:v>
                </c:pt>
                <c:pt idx="4350">
                  <c:v>4.5</c:v>
                </c:pt>
                <c:pt idx="4351">
                  <c:v>4.5</c:v>
                </c:pt>
                <c:pt idx="4352">
                  <c:v>4.5</c:v>
                </c:pt>
                <c:pt idx="4353">
                  <c:v>4.5</c:v>
                </c:pt>
                <c:pt idx="4354">
                  <c:v>4.5</c:v>
                </c:pt>
                <c:pt idx="4355">
                  <c:v>4.5</c:v>
                </c:pt>
                <c:pt idx="4356">
                  <c:v>4.5</c:v>
                </c:pt>
                <c:pt idx="4357">
                  <c:v>4.5</c:v>
                </c:pt>
                <c:pt idx="4358">
                  <c:v>4.5</c:v>
                </c:pt>
                <c:pt idx="4359">
                  <c:v>4.5</c:v>
                </c:pt>
                <c:pt idx="4360">
                  <c:v>4.5</c:v>
                </c:pt>
                <c:pt idx="4361">
                  <c:v>4.5</c:v>
                </c:pt>
                <c:pt idx="4362">
                  <c:v>4.5</c:v>
                </c:pt>
                <c:pt idx="4363">
                  <c:v>4.5</c:v>
                </c:pt>
                <c:pt idx="4364">
                  <c:v>4.5</c:v>
                </c:pt>
                <c:pt idx="4365">
                  <c:v>4.5</c:v>
                </c:pt>
                <c:pt idx="4366">
                  <c:v>4.5</c:v>
                </c:pt>
                <c:pt idx="4367">
                  <c:v>4.5</c:v>
                </c:pt>
                <c:pt idx="4368">
                  <c:v>4.5</c:v>
                </c:pt>
                <c:pt idx="4369">
                  <c:v>4.5</c:v>
                </c:pt>
                <c:pt idx="4370">
                  <c:v>4.5</c:v>
                </c:pt>
                <c:pt idx="4371">
                  <c:v>4.5</c:v>
                </c:pt>
                <c:pt idx="4372">
                  <c:v>4.5</c:v>
                </c:pt>
                <c:pt idx="4373">
                  <c:v>4.5</c:v>
                </c:pt>
                <c:pt idx="4374">
                  <c:v>4.5</c:v>
                </c:pt>
                <c:pt idx="4375">
                  <c:v>4.5</c:v>
                </c:pt>
                <c:pt idx="4376">
                  <c:v>4.5</c:v>
                </c:pt>
                <c:pt idx="4377">
                  <c:v>4.5</c:v>
                </c:pt>
                <c:pt idx="4378">
                  <c:v>4.5</c:v>
                </c:pt>
                <c:pt idx="4379">
                  <c:v>4.5</c:v>
                </c:pt>
                <c:pt idx="4380">
                  <c:v>4.5</c:v>
                </c:pt>
                <c:pt idx="4381">
                  <c:v>4.5</c:v>
                </c:pt>
                <c:pt idx="4382">
                  <c:v>4.5</c:v>
                </c:pt>
                <c:pt idx="4383">
                  <c:v>4.5</c:v>
                </c:pt>
                <c:pt idx="4384">
                  <c:v>4.5</c:v>
                </c:pt>
                <c:pt idx="4385">
                  <c:v>4.5</c:v>
                </c:pt>
                <c:pt idx="4386">
                  <c:v>4.5</c:v>
                </c:pt>
                <c:pt idx="4387">
                  <c:v>4.5</c:v>
                </c:pt>
                <c:pt idx="4388">
                  <c:v>4.5</c:v>
                </c:pt>
                <c:pt idx="4389">
                  <c:v>4.5</c:v>
                </c:pt>
                <c:pt idx="4390">
                  <c:v>4.5</c:v>
                </c:pt>
                <c:pt idx="4391">
                  <c:v>4.5</c:v>
                </c:pt>
                <c:pt idx="4392">
                  <c:v>4.5</c:v>
                </c:pt>
                <c:pt idx="4393">
                  <c:v>4.5</c:v>
                </c:pt>
                <c:pt idx="4394">
                  <c:v>4.5</c:v>
                </c:pt>
                <c:pt idx="4395">
                  <c:v>4.5</c:v>
                </c:pt>
                <c:pt idx="4396">
                  <c:v>4.5</c:v>
                </c:pt>
                <c:pt idx="4397">
                  <c:v>4.5</c:v>
                </c:pt>
                <c:pt idx="4398">
                  <c:v>4.5</c:v>
                </c:pt>
                <c:pt idx="4399">
                  <c:v>4.5</c:v>
                </c:pt>
                <c:pt idx="4400">
                  <c:v>4.5</c:v>
                </c:pt>
                <c:pt idx="4401">
                  <c:v>4.5</c:v>
                </c:pt>
                <c:pt idx="4402">
                  <c:v>4.5</c:v>
                </c:pt>
                <c:pt idx="4403">
                  <c:v>4.5</c:v>
                </c:pt>
                <c:pt idx="4404">
                  <c:v>4.5</c:v>
                </c:pt>
                <c:pt idx="4405">
                  <c:v>4.5</c:v>
                </c:pt>
                <c:pt idx="4406">
                  <c:v>4.5</c:v>
                </c:pt>
                <c:pt idx="4407">
                  <c:v>4.5</c:v>
                </c:pt>
                <c:pt idx="4408">
                  <c:v>4.5</c:v>
                </c:pt>
                <c:pt idx="4409">
                  <c:v>4.5</c:v>
                </c:pt>
                <c:pt idx="4410">
                  <c:v>4.5</c:v>
                </c:pt>
                <c:pt idx="4411">
                  <c:v>4.5</c:v>
                </c:pt>
                <c:pt idx="4412">
                  <c:v>4.5</c:v>
                </c:pt>
                <c:pt idx="4413">
                  <c:v>4.5</c:v>
                </c:pt>
                <c:pt idx="4414">
                  <c:v>4.5</c:v>
                </c:pt>
                <c:pt idx="4415">
                  <c:v>4.5</c:v>
                </c:pt>
                <c:pt idx="4416">
                  <c:v>4.5</c:v>
                </c:pt>
                <c:pt idx="4417">
                  <c:v>4.5</c:v>
                </c:pt>
                <c:pt idx="4418">
                  <c:v>4.5</c:v>
                </c:pt>
                <c:pt idx="4419">
                  <c:v>4.5</c:v>
                </c:pt>
                <c:pt idx="4420">
                  <c:v>4.5</c:v>
                </c:pt>
                <c:pt idx="4421">
                  <c:v>4.5</c:v>
                </c:pt>
                <c:pt idx="4422">
                  <c:v>4.5</c:v>
                </c:pt>
                <c:pt idx="4423">
                  <c:v>4.5</c:v>
                </c:pt>
                <c:pt idx="4424">
                  <c:v>4.5</c:v>
                </c:pt>
                <c:pt idx="4425">
                  <c:v>4.5</c:v>
                </c:pt>
                <c:pt idx="4426">
                  <c:v>4.5</c:v>
                </c:pt>
                <c:pt idx="4427">
                  <c:v>4.5</c:v>
                </c:pt>
                <c:pt idx="4428">
                  <c:v>4.5</c:v>
                </c:pt>
                <c:pt idx="4429">
                  <c:v>4.5</c:v>
                </c:pt>
                <c:pt idx="4430">
                  <c:v>4.5</c:v>
                </c:pt>
                <c:pt idx="4431">
                  <c:v>4.5</c:v>
                </c:pt>
                <c:pt idx="4432">
                  <c:v>4.5</c:v>
                </c:pt>
                <c:pt idx="4433">
                  <c:v>4.5</c:v>
                </c:pt>
                <c:pt idx="4434">
                  <c:v>4.5</c:v>
                </c:pt>
                <c:pt idx="4435">
                  <c:v>4.5</c:v>
                </c:pt>
                <c:pt idx="4436">
                  <c:v>4.5</c:v>
                </c:pt>
                <c:pt idx="4437">
                  <c:v>4.5</c:v>
                </c:pt>
                <c:pt idx="4438">
                  <c:v>4.5</c:v>
                </c:pt>
                <c:pt idx="4439">
                  <c:v>4.5</c:v>
                </c:pt>
                <c:pt idx="4440">
                  <c:v>4.5</c:v>
                </c:pt>
                <c:pt idx="4441">
                  <c:v>4.5</c:v>
                </c:pt>
                <c:pt idx="4442">
                  <c:v>4.5</c:v>
                </c:pt>
                <c:pt idx="4443">
                  <c:v>4.5</c:v>
                </c:pt>
                <c:pt idx="4444">
                  <c:v>4.5</c:v>
                </c:pt>
                <c:pt idx="4445">
                  <c:v>4.5</c:v>
                </c:pt>
                <c:pt idx="4446">
                  <c:v>4.5</c:v>
                </c:pt>
                <c:pt idx="4447">
                  <c:v>4.5</c:v>
                </c:pt>
                <c:pt idx="4448">
                  <c:v>4.5</c:v>
                </c:pt>
                <c:pt idx="4449">
                  <c:v>4.5</c:v>
                </c:pt>
                <c:pt idx="4450">
                  <c:v>4.5</c:v>
                </c:pt>
                <c:pt idx="4451">
                  <c:v>4.5</c:v>
                </c:pt>
                <c:pt idx="4452">
                  <c:v>4.5</c:v>
                </c:pt>
                <c:pt idx="4453">
                  <c:v>4.5</c:v>
                </c:pt>
                <c:pt idx="4454">
                  <c:v>4.5</c:v>
                </c:pt>
                <c:pt idx="4455">
                  <c:v>4.5</c:v>
                </c:pt>
                <c:pt idx="4456">
                  <c:v>4.5</c:v>
                </c:pt>
                <c:pt idx="4457">
                  <c:v>4.5</c:v>
                </c:pt>
                <c:pt idx="4458">
                  <c:v>4.5</c:v>
                </c:pt>
                <c:pt idx="4459">
                  <c:v>4.5</c:v>
                </c:pt>
                <c:pt idx="4460">
                  <c:v>4.5</c:v>
                </c:pt>
                <c:pt idx="4461">
                  <c:v>4.5</c:v>
                </c:pt>
                <c:pt idx="4462">
                  <c:v>4.5</c:v>
                </c:pt>
                <c:pt idx="4463">
                  <c:v>4.5</c:v>
                </c:pt>
                <c:pt idx="4464">
                  <c:v>4.5</c:v>
                </c:pt>
                <c:pt idx="4465">
                  <c:v>4.5</c:v>
                </c:pt>
                <c:pt idx="4466">
                  <c:v>4.5</c:v>
                </c:pt>
                <c:pt idx="4467">
                  <c:v>4.5</c:v>
                </c:pt>
                <c:pt idx="4468">
                  <c:v>4.5</c:v>
                </c:pt>
                <c:pt idx="4469">
                  <c:v>4.5</c:v>
                </c:pt>
                <c:pt idx="4470">
                  <c:v>4.5</c:v>
                </c:pt>
                <c:pt idx="4471">
                  <c:v>4.5</c:v>
                </c:pt>
                <c:pt idx="4472">
                  <c:v>4.5</c:v>
                </c:pt>
                <c:pt idx="4473">
                  <c:v>4.5</c:v>
                </c:pt>
                <c:pt idx="4474">
                  <c:v>4.5</c:v>
                </c:pt>
                <c:pt idx="4475">
                  <c:v>4.5</c:v>
                </c:pt>
                <c:pt idx="4476">
                  <c:v>4.5</c:v>
                </c:pt>
                <c:pt idx="4477">
                  <c:v>4.5</c:v>
                </c:pt>
                <c:pt idx="4478">
                  <c:v>4.5</c:v>
                </c:pt>
                <c:pt idx="4479">
                  <c:v>4.5</c:v>
                </c:pt>
                <c:pt idx="4480">
                  <c:v>4.5</c:v>
                </c:pt>
                <c:pt idx="4481">
                  <c:v>4.5</c:v>
                </c:pt>
                <c:pt idx="4482">
                  <c:v>4.5</c:v>
                </c:pt>
                <c:pt idx="4483">
                  <c:v>4.5</c:v>
                </c:pt>
                <c:pt idx="4484">
                  <c:v>4.5</c:v>
                </c:pt>
                <c:pt idx="4485">
                  <c:v>4.5</c:v>
                </c:pt>
                <c:pt idx="4486">
                  <c:v>4.5</c:v>
                </c:pt>
                <c:pt idx="4487">
                  <c:v>4.5</c:v>
                </c:pt>
                <c:pt idx="4488">
                  <c:v>4.5</c:v>
                </c:pt>
                <c:pt idx="4489">
                  <c:v>4.5</c:v>
                </c:pt>
                <c:pt idx="4490">
                  <c:v>4.5</c:v>
                </c:pt>
                <c:pt idx="4491">
                  <c:v>4.5</c:v>
                </c:pt>
                <c:pt idx="4492">
                  <c:v>4.5</c:v>
                </c:pt>
                <c:pt idx="4493">
                  <c:v>4.5</c:v>
                </c:pt>
                <c:pt idx="4494">
                  <c:v>4.5</c:v>
                </c:pt>
                <c:pt idx="4495">
                  <c:v>4.5</c:v>
                </c:pt>
                <c:pt idx="4496">
                  <c:v>4.5</c:v>
                </c:pt>
                <c:pt idx="4497">
                  <c:v>4.5</c:v>
                </c:pt>
                <c:pt idx="4498">
                  <c:v>4.5</c:v>
                </c:pt>
                <c:pt idx="4499">
                  <c:v>4.5</c:v>
                </c:pt>
                <c:pt idx="4500">
                  <c:v>4.5</c:v>
                </c:pt>
                <c:pt idx="4501">
                  <c:v>4.5</c:v>
                </c:pt>
                <c:pt idx="4502">
                  <c:v>4.5</c:v>
                </c:pt>
                <c:pt idx="4503">
                  <c:v>4.5</c:v>
                </c:pt>
                <c:pt idx="4504">
                  <c:v>4.5</c:v>
                </c:pt>
                <c:pt idx="4505">
                  <c:v>4.5</c:v>
                </c:pt>
                <c:pt idx="4506">
                  <c:v>4.5</c:v>
                </c:pt>
                <c:pt idx="4507">
                  <c:v>4.5</c:v>
                </c:pt>
                <c:pt idx="4508">
                  <c:v>4.5</c:v>
                </c:pt>
                <c:pt idx="4509">
                  <c:v>4.5</c:v>
                </c:pt>
                <c:pt idx="4510">
                  <c:v>4.5</c:v>
                </c:pt>
                <c:pt idx="4511">
                  <c:v>4.5</c:v>
                </c:pt>
                <c:pt idx="4512">
                  <c:v>4.5</c:v>
                </c:pt>
                <c:pt idx="4513">
                  <c:v>4.5</c:v>
                </c:pt>
                <c:pt idx="4514">
                  <c:v>4.5</c:v>
                </c:pt>
                <c:pt idx="4515">
                  <c:v>4.5</c:v>
                </c:pt>
                <c:pt idx="4516">
                  <c:v>4.5</c:v>
                </c:pt>
                <c:pt idx="4517">
                  <c:v>4.5</c:v>
                </c:pt>
                <c:pt idx="4518">
                  <c:v>4.5</c:v>
                </c:pt>
                <c:pt idx="4519">
                  <c:v>4.5</c:v>
                </c:pt>
                <c:pt idx="4520">
                  <c:v>4.5</c:v>
                </c:pt>
                <c:pt idx="4521">
                  <c:v>4.5</c:v>
                </c:pt>
                <c:pt idx="4522">
                  <c:v>4.5</c:v>
                </c:pt>
                <c:pt idx="4523">
                  <c:v>4.5</c:v>
                </c:pt>
                <c:pt idx="4524">
                  <c:v>4.5</c:v>
                </c:pt>
                <c:pt idx="4525">
                  <c:v>4.5</c:v>
                </c:pt>
                <c:pt idx="4526">
                  <c:v>4.5</c:v>
                </c:pt>
                <c:pt idx="4527">
                  <c:v>4.5</c:v>
                </c:pt>
                <c:pt idx="4528">
                  <c:v>4.5</c:v>
                </c:pt>
                <c:pt idx="4529">
                  <c:v>4.5</c:v>
                </c:pt>
                <c:pt idx="4530">
                  <c:v>4.5</c:v>
                </c:pt>
                <c:pt idx="4531">
                  <c:v>4.5</c:v>
                </c:pt>
                <c:pt idx="4532">
                  <c:v>4.5</c:v>
                </c:pt>
                <c:pt idx="4533">
                  <c:v>4.5</c:v>
                </c:pt>
                <c:pt idx="4534">
                  <c:v>4.5</c:v>
                </c:pt>
                <c:pt idx="4535">
                  <c:v>4.5</c:v>
                </c:pt>
                <c:pt idx="4536">
                  <c:v>4.5</c:v>
                </c:pt>
                <c:pt idx="4537">
                  <c:v>4.5</c:v>
                </c:pt>
                <c:pt idx="4538">
                  <c:v>4.5</c:v>
                </c:pt>
                <c:pt idx="4539">
                  <c:v>4.5</c:v>
                </c:pt>
                <c:pt idx="4540">
                  <c:v>4.5</c:v>
                </c:pt>
                <c:pt idx="4541">
                  <c:v>4.5</c:v>
                </c:pt>
                <c:pt idx="4542">
                  <c:v>4.5</c:v>
                </c:pt>
                <c:pt idx="4543">
                  <c:v>4.5</c:v>
                </c:pt>
                <c:pt idx="4544">
                  <c:v>4.5</c:v>
                </c:pt>
                <c:pt idx="4545">
                  <c:v>4.5</c:v>
                </c:pt>
                <c:pt idx="4546">
                  <c:v>4.5</c:v>
                </c:pt>
                <c:pt idx="4547">
                  <c:v>4.5</c:v>
                </c:pt>
                <c:pt idx="4548">
                  <c:v>4.5</c:v>
                </c:pt>
                <c:pt idx="4549">
                  <c:v>4.5</c:v>
                </c:pt>
                <c:pt idx="4550">
                  <c:v>4.5</c:v>
                </c:pt>
                <c:pt idx="4551">
                  <c:v>4.5</c:v>
                </c:pt>
                <c:pt idx="4552">
                  <c:v>4.5</c:v>
                </c:pt>
                <c:pt idx="4553">
                  <c:v>4.5</c:v>
                </c:pt>
                <c:pt idx="4554">
                  <c:v>4.5</c:v>
                </c:pt>
                <c:pt idx="4555">
                  <c:v>4.5</c:v>
                </c:pt>
                <c:pt idx="4556">
                  <c:v>4.5</c:v>
                </c:pt>
                <c:pt idx="4557">
                  <c:v>4.5</c:v>
                </c:pt>
                <c:pt idx="4558">
                  <c:v>4.5</c:v>
                </c:pt>
                <c:pt idx="4559">
                  <c:v>4.5</c:v>
                </c:pt>
                <c:pt idx="4560">
                  <c:v>4.5</c:v>
                </c:pt>
                <c:pt idx="4561">
                  <c:v>4.5</c:v>
                </c:pt>
                <c:pt idx="4562">
                  <c:v>4.5</c:v>
                </c:pt>
                <c:pt idx="4563">
                  <c:v>4.5</c:v>
                </c:pt>
                <c:pt idx="4564">
                  <c:v>4.5</c:v>
                </c:pt>
                <c:pt idx="4565">
                  <c:v>4.5</c:v>
                </c:pt>
                <c:pt idx="4566">
                  <c:v>4.5</c:v>
                </c:pt>
                <c:pt idx="4567">
                  <c:v>4.5</c:v>
                </c:pt>
                <c:pt idx="4568">
                  <c:v>4.5</c:v>
                </c:pt>
                <c:pt idx="4569">
                  <c:v>4.5</c:v>
                </c:pt>
                <c:pt idx="4570">
                  <c:v>4.5</c:v>
                </c:pt>
                <c:pt idx="4571">
                  <c:v>4.5</c:v>
                </c:pt>
                <c:pt idx="4572">
                  <c:v>4.5</c:v>
                </c:pt>
                <c:pt idx="4573">
                  <c:v>4.5</c:v>
                </c:pt>
                <c:pt idx="4574">
                  <c:v>4.5</c:v>
                </c:pt>
                <c:pt idx="4575">
                  <c:v>4.5</c:v>
                </c:pt>
                <c:pt idx="4576">
                  <c:v>4.5</c:v>
                </c:pt>
                <c:pt idx="4577">
                  <c:v>4.5</c:v>
                </c:pt>
                <c:pt idx="4578">
                  <c:v>4.5</c:v>
                </c:pt>
                <c:pt idx="4579">
                  <c:v>4.5</c:v>
                </c:pt>
                <c:pt idx="4580">
                  <c:v>4.5</c:v>
                </c:pt>
                <c:pt idx="4581">
                  <c:v>4.5</c:v>
                </c:pt>
                <c:pt idx="4582">
                  <c:v>4.5</c:v>
                </c:pt>
                <c:pt idx="4583">
                  <c:v>4.5</c:v>
                </c:pt>
                <c:pt idx="4584">
                  <c:v>4.5</c:v>
                </c:pt>
                <c:pt idx="4585">
                  <c:v>4.5</c:v>
                </c:pt>
                <c:pt idx="4586">
                  <c:v>4.5</c:v>
                </c:pt>
                <c:pt idx="4587">
                  <c:v>4.5</c:v>
                </c:pt>
                <c:pt idx="4588">
                  <c:v>4.5</c:v>
                </c:pt>
                <c:pt idx="4589">
                  <c:v>4.5</c:v>
                </c:pt>
                <c:pt idx="4590">
                  <c:v>4.5</c:v>
                </c:pt>
                <c:pt idx="4591">
                  <c:v>4.5</c:v>
                </c:pt>
                <c:pt idx="4592">
                  <c:v>4.5</c:v>
                </c:pt>
                <c:pt idx="4593">
                  <c:v>4.5</c:v>
                </c:pt>
                <c:pt idx="4594">
                  <c:v>4.5</c:v>
                </c:pt>
                <c:pt idx="4595">
                  <c:v>4.5</c:v>
                </c:pt>
                <c:pt idx="4596">
                  <c:v>4.5</c:v>
                </c:pt>
                <c:pt idx="4597">
                  <c:v>4.5</c:v>
                </c:pt>
                <c:pt idx="4598">
                  <c:v>4.5</c:v>
                </c:pt>
                <c:pt idx="4599">
                  <c:v>4.5</c:v>
                </c:pt>
                <c:pt idx="4600">
                  <c:v>4.5</c:v>
                </c:pt>
                <c:pt idx="4601">
                  <c:v>4.5</c:v>
                </c:pt>
                <c:pt idx="4602">
                  <c:v>4.5</c:v>
                </c:pt>
                <c:pt idx="4603">
                  <c:v>4.5</c:v>
                </c:pt>
                <c:pt idx="4604">
                  <c:v>4.5</c:v>
                </c:pt>
                <c:pt idx="4605">
                  <c:v>4.5</c:v>
                </c:pt>
                <c:pt idx="4606">
                  <c:v>4.5</c:v>
                </c:pt>
                <c:pt idx="4607">
                  <c:v>4.5</c:v>
                </c:pt>
                <c:pt idx="4608">
                  <c:v>4.5</c:v>
                </c:pt>
                <c:pt idx="4609">
                  <c:v>4.5</c:v>
                </c:pt>
                <c:pt idx="4610">
                  <c:v>4.5</c:v>
                </c:pt>
                <c:pt idx="4611">
                  <c:v>4.5</c:v>
                </c:pt>
                <c:pt idx="4612">
                  <c:v>4.5</c:v>
                </c:pt>
                <c:pt idx="4613">
                  <c:v>4.5</c:v>
                </c:pt>
                <c:pt idx="4614">
                  <c:v>4.5</c:v>
                </c:pt>
                <c:pt idx="4615">
                  <c:v>4.5</c:v>
                </c:pt>
                <c:pt idx="4616">
                  <c:v>4.5</c:v>
                </c:pt>
                <c:pt idx="4617">
                  <c:v>4.5</c:v>
                </c:pt>
                <c:pt idx="4618">
                  <c:v>4.5</c:v>
                </c:pt>
                <c:pt idx="4619">
                  <c:v>4.5</c:v>
                </c:pt>
                <c:pt idx="4620">
                  <c:v>4.5</c:v>
                </c:pt>
                <c:pt idx="4621">
                  <c:v>4.5</c:v>
                </c:pt>
                <c:pt idx="4622">
                  <c:v>4.5</c:v>
                </c:pt>
                <c:pt idx="4623">
                  <c:v>4.5</c:v>
                </c:pt>
                <c:pt idx="4624">
                  <c:v>4.5</c:v>
                </c:pt>
                <c:pt idx="4625">
                  <c:v>4.5</c:v>
                </c:pt>
                <c:pt idx="4626">
                  <c:v>4.5</c:v>
                </c:pt>
                <c:pt idx="4627">
                  <c:v>4.5</c:v>
                </c:pt>
                <c:pt idx="4628">
                  <c:v>4.5</c:v>
                </c:pt>
                <c:pt idx="4629">
                  <c:v>4.5</c:v>
                </c:pt>
                <c:pt idx="4630">
                  <c:v>4.5</c:v>
                </c:pt>
                <c:pt idx="4631">
                  <c:v>4.5</c:v>
                </c:pt>
                <c:pt idx="4632">
                  <c:v>4.5</c:v>
                </c:pt>
                <c:pt idx="4633">
                  <c:v>4.5</c:v>
                </c:pt>
                <c:pt idx="4634">
                  <c:v>4.5</c:v>
                </c:pt>
                <c:pt idx="4635">
                  <c:v>4.5</c:v>
                </c:pt>
                <c:pt idx="4636">
                  <c:v>4.5</c:v>
                </c:pt>
                <c:pt idx="4637">
                  <c:v>4.5</c:v>
                </c:pt>
                <c:pt idx="4638">
                  <c:v>4.5</c:v>
                </c:pt>
                <c:pt idx="4639">
                  <c:v>4.5</c:v>
                </c:pt>
                <c:pt idx="4640">
                  <c:v>4.5</c:v>
                </c:pt>
                <c:pt idx="4641">
                  <c:v>4.5</c:v>
                </c:pt>
                <c:pt idx="4642">
                  <c:v>4.5</c:v>
                </c:pt>
                <c:pt idx="4643">
                  <c:v>4.5</c:v>
                </c:pt>
                <c:pt idx="4644">
                  <c:v>4.5</c:v>
                </c:pt>
                <c:pt idx="4645">
                  <c:v>4.5</c:v>
                </c:pt>
                <c:pt idx="4646">
                  <c:v>4.5</c:v>
                </c:pt>
                <c:pt idx="4647">
                  <c:v>4.5</c:v>
                </c:pt>
                <c:pt idx="4648">
                  <c:v>4.5</c:v>
                </c:pt>
                <c:pt idx="4649">
                  <c:v>4.5</c:v>
                </c:pt>
                <c:pt idx="4650">
                  <c:v>4.5</c:v>
                </c:pt>
                <c:pt idx="4651">
                  <c:v>4.5</c:v>
                </c:pt>
                <c:pt idx="4652">
                  <c:v>4.5</c:v>
                </c:pt>
                <c:pt idx="4653">
                  <c:v>4.5</c:v>
                </c:pt>
                <c:pt idx="4654">
                  <c:v>4.5</c:v>
                </c:pt>
                <c:pt idx="4655">
                  <c:v>4.5</c:v>
                </c:pt>
                <c:pt idx="4656">
                  <c:v>4.5</c:v>
                </c:pt>
                <c:pt idx="4657">
                  <c:v>4.5</c:v>
                </c:pt>
                <c:pt idx="4658">
                  <c:v>4.5</c:v>
                </c:pt>
                <c:pt idx="4659">
                  <c:v>4.5</c:v>
                </c:pt>
                <c:pt idx="4660">
                  <c:v>4.5</c:v>
                </c:pt>
                <c:pt idx="4661">
                  <c:v>4.5</c:v>
                </c:pt>
                <c:pt idx="4662">
                  <c:v>4.5</c:v>
                </c:pt>
                <c:pt idx="4663">
                  <c:v>4.5</c:v>
                </c:pt>
                <c:pt idx="4664">
                  <c:v>4.5</c:v>
                </c:pt>
                <c:pt idx="4665">
                  <c:v>4.5</c:v>
                </c:pt>
                <c:pt idx="4666">
                  <c:v>4.5</c:v>
                </c:pt>
                <c:pt idx="4667">
                  <c:v>4.5</c:v>
                </c:pt>
                <c:pt idx="4668">
                  <c:v>4.5</c:v>
                </c:pt>
                <c:pt idx="4669">
                  <c:v>4.5</c:v>
                </c:pt>
                <c:pt idx="4670">
                  <c:v>4.5</c:v>
                </c:pt>
                <c:pt idx="4671">
                  <c:v>4.5</c:v>
                </c:pt>
                <c:pt idx="4672">
                  <c:v>4.5</c:v>
                </c:pt>
                <c:pt idx="4673">
                  <c:v>4.5</c:v>
                </c:pt>
                <c:pt idx="4674">
                  <c:v>4.5</c:v>
                </c:pt>
                <c:pt idx="4675">
                  <c:v>4.5</c:v>
                </c:pt>
                <c:pt idx="4676">
                  <c:v>4.5</c:v>
                </c:pt>
                <c:pt idx="4677">
                  <c:v>4.5</c:v>
                </c:pt>
                <c:pt idx="4678">
                  <c:v>4.5</c:v>
                </c:pt>
                <c:pt idx="4679">
                  <c:v>4.5</c:v>
                </c:pt>
                <c:pt idx="4680">
                  <c:v>4.5</c:v>
                </c:pt>
                <c:pt idx="4681">
                  <c:v>4.5</c:v>
                </c:pt>
                <c:pt idx="4682">
                  <c:v>4.5</c:v>
                </c:pt>
                <c:pt idx="4683">
                  <c:v>4.5</c:v>
                </c:pt>
                <c:pt idx="4684">
                  <c:v>4.5</c:v>
                </c:pt>
                <c:pt idx="4685">
                  <c:v>4.5</c:v>
                </c:pt>
                <c:pt idx="4686">
                  <c:v>4.5</c:v>
                </c:pt>
                <c:pt idx="4687">
                  <c:v>4.5</c:v>
                </c:pt>
                <c:pt idx="4688">
                  <c:v>4.5</c:v>
                </c:pt>
                <c:pt idx="4689">
                  <c:v>4.5</c:v>
                </c:pt>
                <c:pt idx="4690">
                  <c:v>4.5</c:v>
                </c:pt>
                <c:pt idx="4691">
                  <c:v>4.5</c:v>
                </c:pt>
                <c:pt idx="4692">
                  <c:v>4.5</c:v>
                </c:pt>
                <c:pt idx="4693">
                  <c:v>4.5</c:v>
                </c:pt>
                <c:pt idx="4694">
                  <c:v>4.5</c:v>
                </c:pt>
                <c:pt idx="4695">
                  <c:v>4.5</c:v>
                </c:pt>
                <c:pt idx="4696">
                  <c:v>4.5</c:v>
                </c:pt>
                <c:pt idx="4697">
                  <c:v>4.5</c:v>
                </c:pt>
                <c:pt idx="4698">
                  <c:v>4.5</c:v>
                </c:pt>
                <c:pt idx="4699">
                  <c:v>4.5</c:v>
                </c:pt>
                <c:pt idx="4700">
                  <c:v>4.5</c:v>
                </c:pt>
                <c:pt idx="4701">
                  <c:v>4.5</c:v>
                </c:pt>
                <c:pt idx="4702">
                  <c:v>4.5</c:v>
                </c:pt>
                <c:pt idx="4703">
                  <c:v>4.5</c:v>
                </c:pt>
                <c:pt idx="4704">
                  <c:v>4.5</c:v>
                </c:pt>
                <c:pt idx="4705">
                  <c:v>4.5</c:v>
                </c:pt>
                <c:pt idx="4706">
                  <c:v>4.5</c:v>
                </c:pt>
                <c:pt idx="4707">
                  <c:v>4.5</c:v>
                </c:pt>
                <c:pt idx="4708">
                  <c:v>4.5</c:v>
                </c:pt>
                <c:pt idx="4709">
                  <c:v>4.5</c:v>
                </c:pt>
                <c:pt idx="4710">
                  <c:v>4.5</c:v>
                </c:pt>
                <c:pt idx="4711">
                  <c:v>4.5</c:v>
                </c:pt>
                <c:pt idx="4712">
                  <c:v>4.5</c:v>
                </c:pt>
                <c:pt idx="4713">
                  <c:v>4.5</c:v>
                </c:pt>
                <c:pt idx="4714">
                  <c:v>4.5</c:v>
                </c:pt>
                <c:pt idx="4715">
                  <c:v>4.5</c:v>
                </c:pt>
                <c:pt idx="4716">
                  <c:v>4.5</c:v>
                </c:pt>
                <c:pt idx="4717">
                  <c:v>4.5</c:v>
                </c:pt>
                <c:pt idx="4718">
                  <c:v>4.5</c:v>
                </c:pt>
                <c:pt idx="4719">
                  <c:v>4.5</c:v>
                </c:pt>
                <c:pt idx="4720">
                  <c:v>4.5</c:v>
                </c:pt>
                <c:pt idx="4721">
                  <c:v>4.5</c:v>
                </c:pt>
                <c:pt idx="4722">
                  <c:v>4.5</c:v>
                </c:pt>
                <c:pt idx="4723">
                  <c:v>4.5</c:v>
                </c:pt>
                <c:pt idx="4724">
                  <c:v>4.5</c:v>
                </c:pt>
                <c:pt idx="4725">
                  <c:v>4.5</c:v>
                </c:pt>
                <c:pt idx="4726">
                  <c:v>4.5</c:v>
                </c:pt>
                <c:pt idx="4727">
                  <c:v>4.5</c:v>
                </c:pt>
                <c:pt idx="4728">
                  <c:v>4.5</c:v>
                </c:pt>
                <c:pt idx="4729">
                  <c:v>4.5</c:v>
                </c:pt>
                <c:pt idx="4730">
                  <c:v>4.5</c:v>
                </c:pt>
                <c:pt idx="4731">
                  <c:v>4.5</c:v>
                </c:pt>
                <c:pt idx="4732">
                  <c:v>4.5</c:v>
                </c:pt>
                <c:pt idx="4733">
                  <c:v>4.5</c:v>
                </c:pt>
                <c:pt idx="4734">
                  <c:v>4.5</c:v>
                </c:pt>
                <c:pt idx="4735">
                  <c:v>4.5</c:v>
                </c:pt>
                <c:pt idx="4736">
                  <c:v>4.5</c:v>
                </c:pt>
                <c:pt idx="4737">
                  <c:v>4.5</c:v>
                </c:pt>
                <c:pt idx="4738">
                  <c:v>4.5</c:v>
                </c:pt>
                <c:pt idx="4739">
                  <c:v>4.5</c:v>
                </c:pt>
                <c:pt idx="4740">
                  <c:v>4.5</c:v>
                </c:pt>
                <c:pt idx="4741">
                  <c:v>4.5</c:v>
                </c:pt>
                <c:pt idx="4742">
                  <c:v>4.5</c:v>
                </c:pt>
                <c:pt idx="4743">
                  <c:v>4.5</c:v>
                </c:pt>
                <c:pt idx="4744">
                  <c:v>4.5</c:v>
                </c:pt>
                <c:pt idx="4745">
                  <c:v>4.5</c:v>
                </c:pt>
                <c:pt idx="4746">
                  <c:v>4.5</c:v>
                </c:pt>
                <c:pt idx="4747">
                  <c:v>4.5</c:v>
                </c:pt>
                <c:pt idx="4748">
                  <c:v>4.5</c:v>
                </c:pt>
                <c:pt idx="4749">
                  <c:v>4.5</c:v>
                </c:pt>
                <c:pt idx="4750">
                  <c:v>4.5</c:v>
                </c:pt>
                <c:pt idx="4751">
                  <c:v>4.5</c:v>
                </c:pt>
                <c:pt idx="4752">
                  <c:v>4.5</c:v>
                </c:pt>
                <c:pt idx="4753">
                  <c:v>4.5</c:v>
                </c:pt>
                <c:pt idx="4754">
                  <c:v>4.5</c:v>
                </c:pt>
                <c:pt idx="4755">
                  <c:v>4.5</c:v>
                </c:pt>
                <c:pt idx="4756">
                  <c:v>4.5</c:v>
                </c:pt>
                <c:pt idx="4757">
                  <c:v>4.5</c:v>
                </c:pt>
                <c:pt idx="4758">
                  <c:v>4.5</c:v>
                </c:pt>
                <c:pt idx="4759">
                  <c:v>4.5</c:v>
                </c:pt>
                <c:pt idx="4760">
                  <c:v>4.5</c:v>
                </c:pt>
                <c:pt idx="4761">
                  <c:v>4.5</c:v>
                </c:pt>
                <c:pt idx="4762">
                  <c:v>4.5</c:v>
                </c:pt>
                <c:pt idx="4763">
                  <c:v>4.5</c:v>
                </c:pt>
                <c:pt idx="4764">
                  <c:v>4.5</c:v>
                </c:pt>
                <c:pt idx="4765">
                  <c:v>4.5</c:v>
                </c:pt>
                <c:pt idx="4766">
                  <c:v>4.5</c:v>
                </c:pt>
                <c:pt idx="4767">
                  <c:v>4.5</c:v>
                </c:pt>
                <c:pt idx="4768">
                  <c:v>4.5</c:v>
                </c:pt>
                <c:pt idx="4769">
                  <c:v>4.5</c:v>
                </c:pt>
                <c:pt idx="4770">
                  <c:v>4.5</c:v>
                </c:pt>
                <c:pt idx="4771">
                  <c:v>4.5</c:v>
                </c:pt>
                <c:pt idx="4772">
                  <c:v>4.5</c:v>
                </c:pt>
                <c:pt idx="4773">
                  <c:v>4.5</c:v>
                </c:pt>
                <c:pt idx="4774">
                  <c:v>4.5</c:v>
                </c:pt>
                <c:pt idx="4775">
                  <c:v>4.5</c:v>
                </c:pt>
                <c:pt idx="4776">
                  <c:v>4.5</c:v>
                </c:pt>
                <c:pt idx="4777">
                  <c:v>4.5</c:v>
                </c:pt>
                <c:pt idx="4778">
                  <c:v>4.5</c:v>
                </c:pt>
                <c:pt idx="4779">
                  <c:v>4.5</c:v>
                </c:pt>
                <c:pt idx="4780">
                  <c:v>4.5</c:v>
                </c:pt>
                <c:pt idx="4781">
                  <c:v>4.5</c:v>
                </c:pt>
                <c:pt idx="4782">
                  <c:v>4.5</c:v>
                </c:pt>
                <c:pt idx="4783">
                  <c:v>4.5</c:v>
                </c:pt>
                <c:pt idx="4784">
                  <c:v>4.5</c:v>
                </c:pt>
                <c:pt idx="4785">
                  <c:v>4.5</c:v>
                </c:pt>
                <c:pt idx="4786">
                  <c:v>4.5</c:v>
                </c:pt>
                <c:pt idx="4787">
                  <c:v>4.5</c:v>
                </c:pt>
                <c:pt idx="4788">
                  <c:v>4.5</c:v>
                </c:pt>
                <c:pt idx="4789">
                  <c:v>4.5</c:v>
                </c:pt>
                <c:pt idx="4790">
                  <c:v>4.5</c:v>
                </c:pt>
                <c:pt idx="4791">
                  <c:v>4.5</c:v>
                </c:pt>
                <c:pt idx="4792">
                  <c:v>4.5</c:v>
                </c:pt>
                <c:pt idx="4793">
                  <c:v>4.5</c:v>
                </c:pt>
                <c:pt idx="4794">
                  <c:v>4.5</c:v>
                </c:pt>
                <c:pt idx="4795">
                  <c:v>4.5</c:v>
                </c:pt>
                <c:pt idx="4796">
                  <c:v>4.5</c:v>
                </c:pt>
                <c:pt idx="4797">
                  <c:v>4.5</c:v>
                </c:pt>
                <c:pt idx="4798">
                  <c:v>4.5</c:v>
                </c:pt>
                <c:pt idx="4799">
                  <c:v>4.5</c:v>
                </c:pt>
                <c:pt idx="4800">
                  <c:v>4.5</c:v>
                </c:pt>
                <c:pt idx="4801">
                  <c:v>4.5</c:v>
                </c:pt>
                <c:pt idx="4802">
                  <c:v>4.5</c:v>
                </c:pt>
                <c:pt idx="4803">
                  <c:v>4.5</c:v>
                </c:pt>
                <c:pt idx="4804">
                  <c:v>4.5</c:v>
                </c:pt>
                <c:pt idx="4805">
                  <c:v>4.5</c:v>
                </c:pt>
                <c:pt idx="4806">
                  <c:v>4.5</c:v>
                </c:pt>
                <c:pt idx="4807">
                  <c:v>4.5</c:v>
                </c:pt>
                <c:pt idx="4808">
                  <c:v>4.5</c:v>
                </c:pt>
                <c:pt idx="4809">
                  <c:v>4.5</c:v>
                </c:pt>
                <c:pt idx="4810">
                  <c:v>4.5</c:v>
                </c:pt>
                <c:pt idx="4811">
                  <c:v>4.5</c:v>
                </c:pt>
                <c:pt idx="4812">
                  <c:v>4.5</c:v>
                </c:pt>
                <c:pt idx="4813">
                  <c:v>4.5</c:v>
                </c:pt>
                <c:pt idx="4814">
                  <c:v>4.5</c:v>
                </c:pt>
                <c:pt idx="4815">
                  <c:v>4.5</c:v>
                </c:pt>
                <c:pt idx="4816">
                  <c:v>4.5</c:v>
                </c:pt>
                <c:pt idx="4817">
                  <c:v>4.5</c:v>
                </c:pt>
                <c:pt idx="4818">
                  <c:v>4.5</c:v>
                </c:pt>
                <c:pt idx="4819">
                  <c:v>4.5</c:v>
                </c:pt>
                <c:pt idx="4820">
                  <c:v>4.5</c:v>
                </c:pt>
                <c:pt idx="4821">
                  <c:v>4.5</c:v>
                </c:pt>
                <c:pt idx="4822">
                  <c:v>4.5</c:v>
                </c:pt>
                <c:pt idx="4823">
                  <c:v>4.5</c:v>
                </c:pt>
                <c:pt idx="4824">
                  <c:v>4.5</c:v>
                </c:pt>
                <c:pt idx="4825">
                  <c:v>4.5</c:v>
                </c:pt>
                <c:pt idx="4826">
                  <c:v>4.5</c:v>
                </c:pt>
                <c:pt idx="4827">
                  <c:v>4.5</c:v>
                </c:pt>
                <c:pt idx="4828">
                  <c:v>4.5</c:v>
                </c:pt>
                <c:pt idx="4829">
                  <c:v>4.5</c:v>
                </c:pt>
                <c:pt idx="4830">
                  <c:v>4.5</c:v>
                </c:pt>
                <c:pt idx="4831">
                  <c:v>4.5</c:v>
                </c:pt>
                <c:pt idx="4832">
                  <c:v>4.5</c:v>
                </c:pt>
                <c:pt idx="4833">
                  <c:v>4.5</c:v>
                </c:pt>
                <c:pt idx="4834">
                  <c:v>4.5</c:v>
                </c:pt>
                <c:pt idx="4835">
                  <c:v>4.5</c:v>
                </c:pt>
                <c:pt idx="4836">
                  <c:v>4.5</c:v>
                </c:pt>
                <c:pt idx="4837">
                  <c:v>4.5</c:v>
                </c:pt>
                <c:pt idx="4838">
                  <c:v>4.5</c:v>
                </c:pt>
                <c:pt idx="4839">
                  <c:v>4.5</c:v>
                </c:pt>
                <c:pt idx="4840">
                  <c:v>4.5</c:v>
                </c:pt>
                <c:pt idx="4841">
                  <c:v>4.5</c:v>
                </c:pt>
                <c:pt idx="4842">
                  <c:v>4.5</c:v>
                </c:pt>
                <c:pt idx="4843">
                  <c:v>4.5</c:v>
                </c:pt>
                <c:pt idx="4844">
                  <c:v>4.5</c:v>
                </c:pt>
                <c:pt idx="4845">
                  <c:v>4.5</c:v>
                </c:pt>
                <c:pt idx="4846">
                  <c:v>4.5</c:v>
                </c:pt>
                <c:pt idx="4847">
                  <c:v>4.5</c:v>
                </c:pt>
                <c:pt idx="4848">
                  <c:v>4.5</c:v>
                </c:pt>
                <c:pt idx="4849">
                  <c:v>4.5</c:v>
                </c:pt>
                <c:pt idx="4850">
                  <c:v>4.5</c:v>
                </c:pt>
                <c:pt idx="4851">
                  <c:v>4.5</c:v>
                </c:pt>
                <c:pt idx="4852">
                  <c:v>4.5</c:v>
                </c:pt>
                <c:pt idx="4853">
                  <c:v>4.5</c:v>
                </c:pt>
                <c:pt idx="4854">
                  <c:v>4.5</c:v>
                </c:pt>
                <c:pt idx="4855">
                  <c:v>4.5</c:v>
                </c:pt>
                <c:pt idx="4856">
                  <c:v>4.5</c:v>
                </c:pt>
                <c:pt idx="4857">
                  <c:v>4.5</c:v>
                </c:pt>
                <c:pt idx="4858">
                  <c:v>4.5</c:v>
                </c:pt>
                <c:pt idx="4859">
                  <c:v>4.5</c:v>
                </c:pt>
                <c:pt idx="4860">
                  <c:v>4.5</c:v>
                </c:pt>
                <c:pt idx="4861">
                  <c:v>4.5</c:v>
                </c:pt>
                <c:pt idx="4862">
                  <c:v>4.5</c:v>
                </c:pt>
                <c:pt idx="4863">
                  <c:v>4.5</c:v>
                </c:pt>
                <c:pt idx="4864">
                  <c:v>4.5</c:v>
                </c:pt>
                <c:pt idx="4865">
                  <c:v>4.5</c:v>
                </c:pt>
                <c:pt idx="4866">
                  <c:v>4.5</c:v>
                </c:pt>
                <c:pt idx="4867">
                  <c:v>4.5</c:v>
                </c:pt>
                <c:pt idx="4868">
                  <c:v>4.5</c:v>
                </c:pt>
                <c:pt idx="4869">
                  <c:v>4.5</c:v>
                </c:pt>
                <c:pt idx="4870">
                  <c:v>4.5</c:v>
                </c:pt>
                <c:pt idx="4871">
                  <c:v>4.5</c:v>
                </c:pt>
                <c:pt idx="4872">
                  <c:v>4.5</c:v>
                </c:pt>
                <c:pt idx="4873">
                  <c:v>4.5</c:v>
                </c:pt>
                <c:pt idx="4874">
                  <c:v>4.5</c:v>
                </c:pt>
                <c:pt idx="4875">
                  <c:v>4.5</c:v>
                </c:pt>
                <c:pt idx="4876">
                  <c:v>4.5</c:v>
                </c:pt>
                <c:pt idx="4877">
                  <c:v>4.5</c:v>
                </c:pt>
                <c:pt idx="4878">
                  <c:v>4.5</c:v>
                </c:pt>
                <c:pt idx="4879">
                  <c:v>4.5</c:v>
                </c:pt>
                <c:pt idx="4880">
                  <c:v>4.5</c:v>
                </c:pt>
                <c:pt idx="4881">
                  <c:v>4.5</c:v>
                </c:pt>
                <c:pt idx="4882">
                  <c:v>4.5</c:v>
                </c:pt>
                <c:pt idx="4883">
                  <c:v>4.5</c:v>
                </c:pt>
                <c:pt idx="4884">
                  <c:v>4.5</c:v>
                </c:pt>
                <c:pt idx="4885">
                  <c:v>4.5</c:v>
                </c:pt>
                <c:pt idx="4886">
                  <c:v>4.5</c:v>
                </c:pt>
                <c:pt idx="4887">
                  <c:v>4.5</c:v>
                </c:pt>
                <c:pt idx="4888">
                  <c:v>4.5</c:v>
                </c:pt>
                <c:pt idx="4889">
                  <c:v>4.5</c:v>
                </c:pt>
                <c:pt idx="4890">
                  <c:v>4.5</c:v>
                </c:pt>
                <c:pt idx="4891">
                  <c:v>4.5</c:v>
                </c:pt>
                <c:pt idx="4892">
                  <c:v>4.5</c:v>
                </c:pt>
                <c:pt idx="4893">
                  <c:v>4.5</c:v>
                </c:pt>
                <c:pt idx="4894">
                  <c:v>4.5</c:v>
                </c:pt>
                <c:pt idx="4895">
                  <c:v>4.5</c:v>
                </c:pt>
                <c:pt idx="4896">
                  <c:v>4.5</c:v>
                </c:pt>
                <c:pt idx="4897">
                  <c:v>4.5</c:v>
                </c:pt>
                <c:pt idx="4898">
                  <c:v>4.5</c:v>
                </c:pt>
                <c:pt idx="4899">
                  <c:v>4.5</c:v>
                </c:pt>
                <c:pt idx="4900">
                  <c:v>4.5</c:v>
                </c:pt>
                <c:pt idx="4901">
                  <c:v>4.5</c:v>
                </c:pt>
                <c:pt idx="4902">
                  <c:v>4.5</c:v>
                </c:pt>
                <c:pt idx="4903">
                  <c:v>4.5</c:v>
                </c:pt>
                <c:pt idx="4904">
                  <c:v>4.5</c:v>
                </c:pt>
                <c:pt idx="4905">
                  <c:v>4.5</c:v>
                </c:pt>
                <c:pt idx="4906">
                  <c:v>4.5</c:v>
                </c:pt>
                <c:pt idx="4907">
                  <c:v>4.5</c:v>
                </c:pt>
                <c:pt idx="4908">
                  <c:v>4.5</c:v>
                </c:pt>
                <c:pt idx="4909">
                  <c:v>4.5</c:v>
                </c:pt>
                <c:pt idx="4910">
                  <c:v>4.5</c:v>
                </c:pt>
                <c:pt idx="4911">
                  <c:v>4.5</c:v>
                </c:pt>
                <c:pt idx="4912">
                  <c:v>4.5</c:v>
                </c:pt>
                <c:pt idx="4913">
                  <c:v>4.5</c:v>
                </c:pt>
                <c:pt idx="4914">
                  <c:v>4.5</c:v>
                </c:pt>
                <c:pt idx="4915">
                  <c:v>4.5</c:v>
                </c:pt>
                <c:pt idx="4916">
                  <c:v>4.5</c:v>
                </c:pt>
                <c:pt idx="4917">
                  <c:v>4.5</c:v>
                </c:pt>
                <c:pt idx="4918">
                  <c:v>4.5</c:v>
                </c:pt>
                <c:pt idx="4919">
                  <c:v>4.5</c:v>
                </c:pt>
                <c:pt idx="4920">
                  <c:v>4.5</c:v>
                </c:pt>
                <c:pt idx="4921">
                  <c:v>4.5</c:v>
                </c:pt>
                <c:pt idx="4922">
                  <c:v>4.5</c:v>
                </c:pt>
                <c:pt idx="4923">
                  <c:v>4.5</c:v>
                </c:pt>
                <c:pt idx="4924">
                  <c:v>4.5</c:v>
                </c:pt>
                <c:pt idx="4925">
                  <c:v>4.5</c:v>
                </c:pt>
                <c:pt idx="4926">
                  <c:v>4.5</c:v>
                </c:pt>
                <c:pt idx="4927">
                  <c:v>4.5</c:v>
                </c:pt>
                <c:pt idx="4928">
                  <c:v>4.5</c:v>
                </c:pt>
                <c:pt idx="4929">
                  <c:v>4.5</c:v>
                </c:pt>
                <c:pt idx="4930">
                  <c:v>4.5</c:v>
                </c:pt>
                <c:pt idx="4931">
                  <c:v>4.5</c:v>
                </c:pt>
                <c:pt idx="4932">
                  <c:v>4.5</c:v>
                </c:pt>
                <c:pt idx="4933">
                  <c:v>4.5</c:v>
                </c:pt>
                <c:pt idx="4934">
                  <c:v>4.5</c:v>
                </c:pt>
                <c:pt idx="4935">
                  <c:v>4.5</c:v>
                </c:pt>
                <c:pt idx="4936">
                  <c:v>4.5</c:v>
                </c:pt>
                <c:pt idx="4937">
                  <c:v>4.5</c:v>
                </c:pt>
                <c:pt idx="4938">
                  <c:v>4.5</c:v>
                </c:pt>
                <c:pt idx="4939">
                  <c:v>4.5</c:v>
                </c:pt>
                <c:pt idx="4940">
                  <c:v>4.5</c:v>
                </c:pt>
                <c:pt idx="4941">
                  <c:v>4.5</c:v>
                </c:pt>
                <c:pt idx="4942">
                  <c:v>4.5</c:v>
                </c:pt>
                <c:pt idx="4943">
                  <c:v>4.5</c:v>
                </c:pt>
                <c:pt idx="4944">
                  <c:v>4.5</c:v>
                </c:pt>
                <c:pt idx="4945">
                  <c:v>4.5</c:v>
                </c:pt>
                <c:pt idx="4946">
                  <c:v>4.5</c:v>
                </c:pt>
                <c:pt idx="4947">
                  <c:v>4.5</c:v>
                </c:pt>
                <c:pt idx="4948">
                  <c:v>4.5</c:v>
                </c:pt>
                <c:pt idx="4949">
                  <c:v>4.5</c:v>
                </c:pt>
                <c:pt idx="4950">
                  <c:v>4.5</c:v>
                </c:pt>
                <c:pt idx="4951">
                  <c:v>4.5</c:v>
                </c:pt>
                <c:pt idx="4952">
                  <c:v>4.5</c:v>
                </c:pt>
                <c:pt idx="4953">
                  <c:v>4.5</c:v>
                </c:pt>
                <c:pt idx="4954">
                  <c:v>4.5</c:v>
                </c:pt>
                <c:pt idx="4955">
                  <c:v>4.5</c:v>
                </c:pt>
                <c:pt idx="4956">
                  <c:v>4.5</c:v>
                </c:pt>
                <c:pt idx="4957">
                  <c:v>4.5</c:v>
                </c:pt>
                <c:pt idx="4958">
                  <c:v>4.5</c:v>
                </c:pt>
                <c:pt idx="4959">
                  <c:v>4.5</c:v>
                </c:pt>
                <c:pt idx="4960">
                  <c:v>4.5</c:v>
                </c:pt>
                <c:pt idx="4961">
                  <c:v>4.5</c:v>
                </c:pt>
                <c:pt idx="4962">
                  <c:v>4.5</c:v>
                </c:pt>
                <c:pt idx="4963">
                  <c:v>4.5</c:v>
                </c:pt>
                <c:pt idx="4964">
                  <c:v>4.5</c:v>
                </c:pt>
                <c:pt idx="4965">
                  <c:v>4.5</c:v>
                </c:pt>
                <c:pt idx="4966">
                  <c:v>4.5</c:v>
                </c:pt>
                <c:pt idx="4967">
                  <c:v>4.5</c:v>
                </c:pt>
                <c:pt idx="4968">
                  <c:v>4.5</c:v>
                </c:pt>
                <c:pt idx="4969">
                  <c:v>4.5</c:v>
                </c:pt>
                <c:pt idx="4970">
                  <c:v>4.5</c:v>
                </c:pt>
                <c:pt idx="4971">
                  <c:v>4.5</c:v>
                </c:pt>
                <c:pt idx="4972">
                  <c:v>4.5</c:v>
                </c:pt>
                <c:pt idx="4973">
                  <c:v>4.5</c:v>
                </c:pt>
                <c:pt idx="4974">
                  <c:v>4.5</c:v>
                </c:pt>
                <c:pt idx="4975">
                  <c:v>4.5</c:v>
                </c:pt>
                <c:pt idx="4976">
                  <c:v>4.5</c:v>
                </c:pt>
                <c:pt idx="4977">
                  <c:v>4.5</c:v>
                </c:pt>
                <c:pt idx="4978">
                  <c:v>4.5</c:v>
                </c:pt>
                <c:pt idx="4979">
                  <c:v>4.5</c:v>
                </c:pt>
                <c:pt idx="4980">
                  <c:v>4.5</c:v>
                </c:pt>
                <c:pt idx="4981">
                  <c:v>4.5</c:v>
                </c:pt>
                <c:pt idx="4982">
                  <c:v>4.5</c:v>
                </c:pt>
                <c:pt idx="4983">
                  <c:v>4.5</c:v>
                </c:pt>
                <c:pt idx="4984">
                  <c:v>4.5</c:v>
                </c:pt>
                <c:pt idx="4985">
                  <c:v>4.5</c:v>
                </c:pt>
                <c:pt idx="4986">
                  <c:v>4.5</c:v>
                </c:pt>
                <c:pt idx="4987">
                  <c:v>4.5</c:v>
                </c:pt>
                <c:pt idx="4988">
                  <c:v>4.5</c:v>
                </c:pt>
                <c:pt idx="4989">
                  <c:v>4.5</c:v>
                </c:pt>
                <c:pt idx="4990">
                  <c:v>4.5</c:v>
                </c:pt>
                <c:pt idx="4991">
                  <c:v>4.5</c:v>
                </c:pt>
                <c:pt idx="4992">
                  <c:v>4.5</c:v>
                </c:pt>
                <c:pt idx="4993">
                  <c:v>4.5</c:v>
                </c:pt>
                <c:pt idx="4994">
                  <c:v>4.5</c:v>
                </c:pt>
                <c:pt idx="4995">
                  <c:v>4.5</c:v>
                </c:pt>
                <c:pt idx="4996">
                  <c:v>4.5</c:v>
                </c:pt>
                <c:pt idx="4997">
                  <c:v>4.5</c:v>
                </c:pt>
                <c:pt idx="4998">
                  <c:v>4.5</c:v>
                </c:pt>
                <c:pt idx="4999">
                  <c:v>4.5</c:v>
                </c:pt>
                <c:pt idx="5000">
                  <c:v>4.5</c:v>
                </c:pt>
                <c:pt idx="5001">
                  <c:v>4.5</c:v>
                </c:pt>
                <c:pt idx="5002">
                  <c:v>4.5</c:v>
                </c:pt>
                <c:pt idx="5003">
                  <c:v>4.5</c:v>
                </c:pt>
                <c:pt idx="5004">
                  <c:v>4.5</c:v>
                </c:pt>
                <c:pt idx="5005">
                  <c:v>4.5</c:v>
                </c:pt>
                <c:pt idx="5006">
                  <c:v>4.5</c:v>
                </c:pt>
                <c:pt idx="5007">
                  <c:v>4.5</c:v>
                </c:pt>
                <c:pt idx="5008">
                  <c:v>4.5</c:v>
                </c:pt>
                <c:pt idx="5009">
                  <c:v>4.5</c:v>
                </c:pt>
                <c:pt idx="5010">
                  <c:v>4.5</c:v>
                </c:pt>
                <c:pt idx="5011">
                  <c:v>4.5</c:v>
                </c:pt>
                <c:pt idx="5012">
                  <c:v>4.5</c:v>
                </c:pt>
                <c:pt idx="5013">
                  <c:v>4.5</c:v>
                </c:pt>
                <c:pt idx="5014">
                  <c:v>4.5</c:v>
                </c:pt>
                <c:pt idx="5015">
                  <c:v>4.5</c:v>
                </c:pt>
                <c:pt idx="5016">
                  <c:v>4.5</c:v>
                </c:pt>
                <c:pt idx="5017">
                  <c:v>4.5</c:v>
                </c:pt>
                <c:pt idx="5018">
                  <c:v>4.5</c:v>
                </c:pt>
                <c:pt idx="5019">
                  <c:v>4.5</c:v>
                </c:pt>
                <c:pt idx="5020">
                  <c:v>4.5</c:v>
                </c:pt>
                <c:pt idx="5021">
                  <c:v>4.5</c:v>
                </c:pt>
                <c:pt idx="5022">
                  <c:v>4.5</c:v>
                </c:pt>
                <c:pt idx="5023">
                  <c:v>4.5</c:v>
                </c:pt>
                <c:pt idx="5024">
                  <c:v>4.5</c:v>
                </c:pt>
                <c:pt idx="5025">
                  <c:v>4.5</c:v>
                </c:pt>
                <c:pt idx="5026">
                  <c:v>4.5</c:v>
                </c:pt>
                <c:pt idx="5027">
                  <c:v>4.5</c:v>
                </c:pt>
                <c:pt idx="5028">
                  <c:v>4.5</c:v>
                </c:pt>
                <c:pt idx="5029">
                  <c:v>4.5</c:v>
                </c:pt>
                <c:pt idx="5030">
                  <c:v>4.5</c:v>
                </c:pt>
                <c:pt idx="5031">
                  <c:v>4.5</c:v>
                </c:pt>
                <c:pt idx="5032">
                  <c:v>4.5</c:v>
                </c:pt>
                <c:pt idx="5033">
                  <c:v>4.5</c:v>
                </c:pt>
                <c:pt idx="5034">
                  <c:v>4.5</c:v>
                </c:pt>
                <c:pt idx="5035">
                  <c:v>4.5</c:v>
                </c:pt>
                <c:pt idx="5036">
                  <c:v>4.5</c:v>
                </c:pt>
                <c:pt idx="5037">
                  <c:v>4.5</c:v>
                </c:pt>
                <c:pt idx="5038">
                  <c:v>4.5</c:v>
                </c:pt>
                <c:pt idx="5039">
                  <c:v>4.5</c:v>
                </c:pt>
                <c:pt idx="5040">
                  <c:v>4.5</c:v>
                </c:pt>
                <c:pt idx="5041">
                  <c:v>4.5</c:v>
                </c:pt>
                <c:pt idx="5042">
                  <c:v>4.5</c:v>
                </c:pt>
                <c:pt idx="5043">
                  <c:v>4.5</c:v>
                </c:pt>
                <c:pt idx="5044">
                  <c:v>4.5</c:v>
                </c:pt>
                <c:pt idx="5045">
                  <c:v>4.5</c:v>
                </c:pt>
                <c:pt idx="5046">
                  <c:v>4.5</c:v>
                </c:pt>
                <c:pt idx="5047">
                  <c:v>4.5</c:v>
                </c:pt>
                <c:pt idx="5048">
                  <c:v>4.5</c:v>
                </c:pt>
                <c:pt idx="5049">
                  <c:v>4.5</c:v>
                </c:pt>
                <c:pt idx="5050">
                  <c:v>4.5</c:v>
                </c:pt>
                <c:pt idx="5051">
                  <c:v>4.5</c:v>
                </c:pt>
                <c:pt idx="5052">
                  <c:v>4.5</c:v>
                </c:pt>
                <c:pt idx="5053">
                  <c:v>4.5</c:v>
                </c:pt>
                <c:pt idx="5054">
                  <c:v>4.5</c:v>
                </c:pt>
                <c:pt idx="5055">
                  <c:v>4.5</c:v>
                </c:pt>
                <c:pt idx="5056">
                  <c:v>4.5</c:v>
                </c:pt>
                <c:pt idx="5057">
                  <c:v>4.5</c:v>
                </c:pt>
                <c:pt idx="5058">
                  <c:v>4.5</c:v>
                </c:pt>
                <c:pt idx="5059">
                  <c:v>4.5</c:v>
                </c:pt>
                <c:pt idx="5060">
                  <c:v>4.5</c:v>
                </c:pt>
                <c:pt idx="5061">
                  <c:v>4.5</c:v>
                </c:pt>
                <c:pt idx="5062">
                  <c:v>4.5</c:v>
                </c:pt>
                <c:pt idx="5063">
                  <c:v>4.5</c:v>
                </c:pt>
                <c:pt idx="5064">
                  <c:v>4.5</c:v>
                </c:pt>
                <c:pt idx="5065">
                  <c:v>4.5</c:v>
                </c:pt>
                <c:pt idx="5066">
                  <c:v>4.5</c:v>
                </c:pt>
                <c:pt idx="5067">
                  <c:v>4.5</c:v>
                </c:pt>
                <c:pt idx="5068">
                  <c:v>4.5</c:v>
                </c:pt>
                <c:pt idx="5069">
                  <c:v>4.5</c:v>
                </c:pt>
                <c:pt idx="5070">
                  <c:v>4.5</c:v>
                </c:pt>
                <c:pt idx="5071">
                  <c:v>4.5</c:v>
                </c:pt>
                <c:pt idx="5072">
                  <c:v>4.5</c:v>
                </c:pt>
                <c:pt idx="5073">
                  <c:v>4.5</c:v>
                </c:pt>
                <c:pt idx="5074">
                  <c:v>4.5</c:v>
                </c:pt>
                <c:pt idx="5075">
                  <c:v>4.5</c:v>
                </c:pt>
                <c:pt idx="5076">
                  <c:v>4.5</c:v>
                </c:pt>
                <c:pt idx="5077">
                  <c:v>4.5</c:v>
                </c:pt>
                <c:pt idx="5078">
                  <c:v>4.5</c:v>
                </c:pt>
                <c:pt idx="5079">
                  <c:v>4.5</c:v>
                </c:pt>
                <c:pt idx="5080">
                  <c:v>4.5</c:v>
                </c:pt>
                <c:pt idx="5081">
                  <c:v>4.5</c:v>
                </c:pt>
                <c:pt idx="5082">
                  <c:v>4.5</c:v>
                </c:pt>
                <c:pt idx="5083">
                  <c:v>4.5</c:v>
                </c:pt>
                <c:pt idx="5084">
                  <c:v>4.5</c:v>
                </c:pt>
                <c:pt idx="5085">
                  <c:v>4.5</c:v>
                </c:pt>
                <c:pt idx="5086">
                  <c:v>4.5</c:v>
                </c:pt>
                <c:pt idx="5087">
                  <c:v>4.5</c:v>
                </c:pt>
                <c:pt idx="5088">
                  <c:v>4.5</c:v>
                </c:pt>
                <c:pt idx="5089">
                  <c:v>4.5</c:v>
                </c:pt>
                <c:pt idx="5090">
                  <c:v>4.5</c:v>
                </c:pt>
                <c:pt idx="5091">
                  <c:v>4.5</c:v>
                </c:pt>
                <c:pt idx="5092">
                  <c:v>4.5</c:v>
                </c:pt>
                <c:pt idx="5093">
                  <c:v>4.5</c:v>
                </c:pt>
                <c:pt idx="5094">
                  <c:v>4.5</c:v>
                </c:pt>
                <c:pt idx="5095">
                  <c:v>4.5</c:v>
                </c:pt>
                <c:pt idx="5096">
                  <c:v>4.5</c:v>
                </c:pt>
                <c:pt idx="5097">
                  <c:v>4.5</c:v>
                </c:pt>
                <c:pt idx="5098">
                  <c:v>4.5</c:v>
                </c:pt>
                <c:pt idx="5099">
                  <c:v>4.5</c:v>
                </c:pt>
                <c:pt idx="5100">
                  <c:v>4.5</c:v>
                </c:pt>
                <c:pt idx="5101">
                  <c:v>4.5</c:v>
                </c:pt>
                <c:pt idx="5102">
                  <c:v>4.5</c:v>
                </c:pt>
                <c:pt idx="5103">
                  <c:v>4.5</c:v>
                </c:pt>
                <c:pt idx="5104">
                  <c:v>4.5</c:v>
                </c:pt>
                <c:pt idx="5105">
                  <c:v>4.5</c:v>
                </c:pt>
                <c:pt idx="5106">
                  <c:v>4.5</c:v>
                </c:pt>
                <c:pt idx="5107">
                  <c:v>4.5</c:v>
                </c:pt>
                <c:pt idx="5108">
                  <c:v>4.5</c:v>
                </c:pt>
                <c:pt idx="5109">
                  <c:v>4.5</c:v>
                </c:pt>
                <c:pt idx="5110">
                  <c:v>4.5</c:v>
                </c:pt>
                <c:pt idx="5111">
                  <c:v>4.5</c:v>
                </c:pt>
                <c:pt idx="5112">
                  <c:v>4.5</c:v>
                </c:pt>
                <c:pt idx="5113">
                  <c:v>4.5</c:v>
                </c:pt>
                <c:pt idx="5114">
                  <c:v>4.5</c:v>
                </c:pt>
                <c:pt idx="5115">
                  <c:v>4.5</c:v>
                </c:pt>
                <c:pt idx="5116">
                  <c:v>4.5</c:v>
                </c:pt>
                <c:pt idx="5117">
                  <c:v>4.5</c:v>
                </c:pt>
                <c:pt idx="5118">
                  <c:v>4.5</c:v>
                </c:pt>
                <c:pt idx="5119">
                  <c:v>4.5</c:v>
                </c:pt>
                <c:pt idx="5120">
                  <c:v>4.5</c:v>
                </c:pt>
                <c:pt idx="5121">
                  <c:v>4.5</c:v>
                </c:pt>
                <c:pt idx="5122">
                  <c:v>4.5</c:v>
                </c:pt>
                <c:pt idx="5123">
                  <c:v>4.5</c:v>
                </c:pt>
                <c:pt idx="5124">
                  <c:v>4.5</c:v>
                </c:pt>
                <c:pt idx="5125">
                  <c:v>4.5</c:v>
                </c:pt>
                <c:pt idx="5126">
                  <c:v>4.5</c:v>
                </c:pt>
                <c:pt idx="5127">
                  <c:v>4.5</c:v>
                </c:pt>
                <c:pt idx="5128">
                  <c:v>4.5</c:v>
                </c:pt>
                <c:pt idx="5129">
                  <c:v>4.5</c:v>
                </c:pt>
                <c:pt idx="5130">
                  <c:v>4.5</c:v>
                </c:pt>
                <c:pt idx="5131">
                  <c:v>4.5</c:v>
                </c:pt>
                <c:pt idx="5132">
                  <c:v>4.5</c:v>
                </c:pt>
                <c:pt idx="5133">
                  <c:v>4.5</c:v>
                </c:pt>
                <c:pt idx="5134">
                  <c:v>4.5</c:v>
                </c:pt>
                <c:pt idx="5135">
                  <c:v>4.5</c:v>
                </c:pt>
                <c:pt idx="5136">
                  <c:v>4.5</c:v>
                </c:pt>
                <c:pt idx="5137">
                  <c:v>4.5</c:v>
                </c:pt>
                <c:pt idx="5138">
                  <c:v>4.5</c:v>
                </c:pt>
                <c:pt idx="5139">
                  <c:v>4.5</c:v>
                </c:pt>
                <c:pt idx="5140">
                  <c:v>4.5</c:v>
                </c:pt>
                <c:pt idx="5141">
                  <c:v>4.5</c:v>
                </c:pt>
                <c:pt idx="5142">
                  <c:v>4.5</c:v>
                </c:pt>
                <c:pt idx="5143">
                  <c:v>4.5</c:v>
                </c:pt>
                <c:pt idx="5144">
                  <c:v>4.5</c:v>
                </c:pt>
                <c:pt idx="5145">
                  <c:v>4.5</c:v>
                </c:pt>
                <c:pt idx="5146">
                  <c:v>4.5</c:v>
                </c:pt>
                <c:pt idx="5147">
                  <c:v>4.5</c:v>
                </c:pt>
                <c:pt idx="5148">
                  <c:v>4.5</c:v>
                </c:pt>
                <c:pt idx="5149">
                  <c:v>4.5</c:v>
                </c:pt>
                <c:pt idx="5150">
                  <c:v>4.5</c:v>
                </c:pt>
                <c:pt idx="5151">
                  <c:v>4.5</c:v>
                </c:pt>
                <c:pt idx="5152">
                  <c:v>4.5</c:v>
                </c:pt>
                <c:pt idx="5153">
                  <c:v>4.5</c:v>
                </c:pt>
                <c:pt idx="5154">
                  <c:v>4.5</c:v>
                </c:pt>
                <c:pt idx="5155">
                  <c:v>4.5</c:v>
                </c:pt>
                <c:pt idx="5156">
                  <c:v>4.5</c:v>
                </c:pt>
                <c:pt idx="5157">
                  <c:v>4.5</c:v>
                </c:pt>
                <c:pt idx="5158">
                  <c:v>4.5</c:v>
                </c:pt>
                <c:pt idx="5159">
                  <c:v>4.5</c:v>
                </c:pt>
                <c:pt idx="5160">
                  <c:v>4.5</c:v>
                </c:pt>
                <c:pt idx="5161">
                  <c:v>4.5</c:v>
                </c:pt>
                <c:pt idx="5162">
                  <c:v>4.5</c:v>
                </c:pt>
                <c:pt idx="5163">
                  <c:v>4.5</c:v>
                </c:pt>
                <c:pt idx="5164">
                  <c:v>4.5</c:v>
                </c:pt>
                <c:pt idx="5165">
                  <c:v>4.5</c:v>
                </c:pt>
                <c:pt idx="5166">
                  <c:v>4.5</c:v>
                </c:pt>
                <c:pt idx="5167">
                  <c:v>4.5</c:v>
                </c:pt>
                <c:pt idx="5168">
                  <c:v>4.5</c:v>
                </c:pt>
                <c:pt idx="5169">
                  <c:v>4.5</c:v>
                </c:pt>
                <c:pt idx="5170">
                  <c:v>4.5</c:v>
                </c:pt>
                <c:pt idx="5171">
                  <c:v>4.5</c:v>
                </c:pt>
                <c:pt idx="5172">
                  <c:v>4.5</c:v>
                </c:pt>
                <c:pt idx="5173">
                  <c:v>4.5</c:v>
                </c:pt>
                <c:pt idx="5174">
                  <c:v>4.5</c:v>
                </c:pt>
                <c:pt idx="5175">
                  <c:v>4.5</c:v>
                </c:pt>
                <c:pt idx="5176">
                  <c:v>4.5</c:v>
                </c:pt>
                <c:pt idx="5177">
                  <c:v>4.5</c:v>
                </c:pt>
                <c:pt idx="5178">
                  <c:v>4.5</c:v>
                </c:pt>
                <c:pt idx="5179">
                  <c:v>4.5</c:v>
                </c:pt>
                <c:pt idx="5180">
                  <c:v>4.5</c:v>
                </c:pt>
                <c:pt idx="5181">
                  <c:v>4.5</c:v>
                </c:pt>
                <c:pt idx="5182">
                  <c:v>4.5</c:v>
                </c:pt>
                <c:pt idx="5183">
                  <c:v>4.5</c:v>
                </c:pt>
                <c:pt idx="5184">
                  <c:v>4.5</c:v>
                </c:pt>
                <c:pt idx="5185">
                  <c:v>4.5</c:v>
                </c:pt>
                <c:pt idx="5186">
                  <c:v>4.5</c:v>
                </c:pt>
                <c:pt idx="5187">
                  <c:v>4.5</c:v>
                </c:pt>
                <c:pt idx="5188">
                  <c:v>4.5</c:v>
                </c:pt>
                <c:pt idx="5189">
                  <c:v>4.5</c:v>
                </c:pt>
                <c:pt idx="5190">
                  <c:v>4.5</c:v>
                </c:pt>
                <c:pt idx="5191">
                  <c:v>4.5</c:v>
                </c:pt>
                <c:pt idx="5192">
                  <c:v>4.5</c:v>
                </c:pt>
                <c:pt idx="5193">
                  <c:v>4.5</c:v>
                </c:pt>
                <c:pt idx="5194">
                  <c:v>4.5</c:v>
                </c:pt>
                <c:pt idx="5195">
                  <c:v>4.5</c:v>
                </c:pt>
                <c:pt idx="5196">
                  <c:v>4.5</c:v>
                </c:pt>
                <c:pt idx="5197">
                  <c:v>4.5</c:v>
                </c:pt>
                <c:pt idx="5198">
                  <c:v>4.5</c:v>
                </c:pt>
                <c:pt idx="5199">
                  <c:v>4.5</c:v>
                </c:pt>
                <c:pt idx="5200">
                  <c:v>4.5</c:v>
                </c:pt>
                <c:pt idx="5201">
                  <c:v>4.5</c:v>
                </c:pt>
                <c:pt idx="5202">
                  <c:v>4.5</c:v>
                </c:pt>
                <c:pt idx="5203">
                  <c:v>4.5</c:v>
                </c:pt>
                <c:pt idx="5204">
                  <c:v>4.5</c:v>
                </c:pt>
                <c:pt idx="5205">
                  <c:v>4.5</c:v>
                </c:pt>
                <c:pt idx="5206">
                  <c:v>4.5</c:v>
                </c:pt>
                <c:pt idx="5207">
                  <c:v>4.5</c:v>
                </c:pt>
                <c:pt idx="5208">
                  <c:v>4.5</c:v>
                </c:pt>
                <c:pt idx="5209">
                  <c:v>4.5</c:v>
                </c:pt>
                <c:pt idx="5210">
                  <c:v>4.5</c:v>
                </c:pt>
                <c:pt idx="5211">
                  <c:v>4.5</c:v>
                </c:pt>
                <c:pt idx="5212">
                  <c:v>4.5</c:v>
                </c:pt>
                <c:pt idx="5213">
                  <c:v>4.5</c:v>
                </c:pt>
                <c:pt idx="5214">
                  <c:v>4.5</c:v>
                </c:pt>
                <c:pt idx="5215">
                  <c:v>4.5</c:v>
                </c:pt>
                <c:pt idx="5216">
                  <c:v>4.5</c:v>
                </c:pt>
                <c:pt idx="5217">
                  <c:v>4.5</c:v>
                </c:pt>
                <c:pt idx="5218">
                  <c:v>4.5</c:v>
                </c:pt>
                <c:pt idx="5219">
                  <c:v>4.5</c:v>
                </c:pt>
                <c:pt idx="5220">
                  <c:v>4.5</c:v>
                </c:pt>
                <c:pt idx="5221">
                  <c:v>4.5</c:v>
                </c:pt>
                <c:pt idx="5222">
                  <c:v>4.5</c:v>
                </c:pt>
                <c:pt idx="5223">
                  <c:v>4.5</c:v>
                </c:pt>
                <c:pt idx="5224">
                  <c:v>4.5</c:v>
                </c:pt>
                <c:pt idx="5225">
                  <c:v>4.5</c:v>
                </c:pt>
                <c:pt idx="5226">
                  <c:v>4.5</c:v>
                </c:pt>
                <c:pt idx="5227">
                  <c:v>4.5</c:v>
                </c:pt>
                <c:pt idx="5228">
                  <c:v>4.5</c:v>
                </c:pt>
                <c:pt idx="5229">
                  <c:v>4.5</c:v>
                </c:pt>
                <c:pt idx="5230">
                  <c:v>4.5</c:v>
                </c:pt>
                <c:pt idx="5231">
                  <c:v>4.5</c:v>
                </c:pt>
                <c:pt idx="5232">
                  <c:v>4.5</c:v>
                </c:pt>
                <c:pt idx="5233">
                  <c:v>4.5</c:v>
                </c:pt>
                <c:pt idx="5234">
                  <c:v>4.5</c:v>
                </c:pt>
                <c:pt idx="5235">
                  <c:v>4.5</c:v>
                </c:pt>
                <c:pt idx="5236">
                  <c:v>4.5</c:v>
                </c:pt>
                <c:pt idx="5237">
                  <c:v>4.5</c:v>
                </c:pt>
                <c:pt idx="5238">
                  <c:v>4.5</c:v>
                </c:pt>
                <c:pt idx="5239">
                  <c:v>4.5</c:v>
                </c:pt>
                <c:pt idx="5240">
                  <c:v>4.5</c:v>
                </c:pt>
                <c:pt idx="5241">
                  <c:v>4.5</c:v>
                </c:pt>
                <c:pt idx="5242">
                  <c:v>4.5</c:v>
                </c:pt>
                <c:pt idx="5243">
                  <c:v>4.5</c:v>
                </c:pt>
                <c:pt idx="5244">
                  <c:v>4.5</c:v>
                </c:pt>
                <c:pt idx="5245">
                  <c:v>4.5</c:v>
                </c:pt>
                <c:pt idx="5246">
                  <c:v>4.5</c:v>
                </c:pt>
                <c:pt idx="5247">
                  <c:v>4.5</c:v>
                </c:pt>
                <c:pt idx="5248">
                  <c:v>4.5</c:v>
                </c:pt>
                <c:pt idx="5249">
                  <c:v>4.5</c:v>
                </c:pt>
                <c:pt idx="5250">
                  <c:v>4.5</c:v>
                </c:pt>
                <c:pt idx="5251">
                  <c:v>4.5</c:v>
                </c:pt>
                <c:pt idx="5252">
                  <c:v>4.5</c:v>
                </c:pt>
                <c:pt idx="5253">
                  <c:v>4.5</c:v>
                </c:pt>
              </c:numCache>
            </c:numRef>
          </c:xVal>
          <c:yVal>
            <c:numRef>
              <c:f>'Net Cost Cap Detailed'!$G$4:$G$5257</c:f>
              <c:numCache>
                <c:formatCode>General</c:formatCode>
                <c:ptCount val="5254"/>
                <c:pt idx="0" formatCode="_(* #,##0_);_(* \(#,##0\);_(* &quot;-&quot;??_);_(@_)">
                  <c:v>15.594369998755987</c:v>
                </c:pt>
                <c:pt idx="1051" formatCode="_(* #,##0_);_(* \(#,##0\);_(* &quot;-&quot;??_);_(@_)">
                  <c:v>12.860975138350002</c:v>
                </c:pt>
                <c:pt idx="2102" formatCode="_(* #,##0_);_(* \(#,##0\);_(* &quot;-&quot;??_);_(@_)">
                  <c:v>2.6029203297774748</c:v>
                </c:pt>
                <c:pt idx="3153" formatCode="_(* #,##0_);_(* \(#,##0\);_(* &quot;-&quot;??_);_(@_)">
                  <c:v>18.631560948801365</c:v>
                </c:pt>
                <c:pt idx="4204" formatCode="_(* #,##0_);_(* \(#,##0\);_(* &quot;-&quot;??_);_(@_)">
                  <c:v>-7.5172623972624555</c:v>
                </c:pt>
              </c:numCache>
            </c:numRef>
          </c:yVal>
          <c:smooth val="0"/>
          <c:extLst>
            <c:ext xmlns:c16="http://schemas.microsoft.com/office/drawing/2014/chart" uri="{C3380CC4-5D6E-409C-BE32-E72D297353CC}">
              <c16:uniqueId val="{00000001-3170-4C14-9C01-A534B001C3B7}"/>
            </c:ext>
          </c:extLst>
        </c:ser>
        <c:ser>
          <c:idx val="1"/>
          <c:order val="2"/>
          <c:tx>
            <c:strRef>
              <c:f>'Net Cost Cap Detailed'!$F$3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'Net Cost Cap Detailed'!$D$4:$D$5257</c:f>
              <c:numCache>
                <c:formatCode>General</c:formatCode>
                <c:ptCount val="5254"/>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pt idx="4204">
                  <c:v>4.5</c:v>
                </c:pt>
                <c:pt idx="4205">
                  <c:v>4.5</c:v>
                </c:pt>
                <c:pt idx="4206">
                  <c:v>4.5</c:v>
                </c:pt>
                <c:pt idx="4207">
                  <c:v>4.5</c:v>
                </c:pt>
                <c:pt idx="4208">
                  <c:v>4.5</c:v>
                </c:pt>
                <c:pt idx="4209">
                  <c:v>4.5</c:v>
                </c:pt>
                <c:pt idx="4210">
                  <c:v>4.5</c:v>
                </c:pt>
                <c:pt idx="4211">
                  <c:v>4.5</c:v>
                </c:pt>
                <c:pt idx="4212">
                  <c:v>4.5</c:v>
                </c:pt>
                <c:pt idx="4213">
                  <c:v>4.5</c:v>
                </c:pt>
                <c:pt idx="4214">
                  <c:v>4.5</c:v>
                </c:pt>
                <c:pt idx="4215">
                  <c:v>4.5</c:v>
                </c:pt>
                <c:pt idx="4216">
                  <c:v>4.5</c:v>
                </c:pt>
                <c:pt idx="4217">
                  <c:v>4.5</c:v>
                </c:pt>
                <c:pt idx="4218">
                  <c:v>4.5</c:v>
                </c:pt>
                <c:pt idx="4219">
                  <c:v>4.5</c:v>
                </c:pt>
                <c:pt idx="4220">
                  <c:v>4.5</c:v>
                </c:pt>
                <c:pt idx="4221">
                  <c:v>4.5</c:v>
                </c:pt>
                <c:pt idx="4222">
                  <c:v>4.5</c:v>
                </c:pt>
                <c:pt idx="4223">
                  <c:v>4.5</c:v>
                </c:pt>
                <c:pt idx="4224">
                  <c:v>4.5</c:v>
                </c:pt>
                <c:pt idx="4225">
                  <c:v>4.5</c:v>
                </c:pt>
                <c:pt idx="4226">
                  <c:v>4.5</c:v>
                </c:pt>
                <c:pt idx="4227">
                  <c:v>4.5</c:v>
                </c:pt>
                <c:pt idx="4228">
                  <c:v>4.5</c:v>
                </c:pt>
                <c:pt idx="4229">
                  <c:v>4.5</c:v>
                </c:pt>
                <c:pt idx="4230">
                  <c:v>4.5</c:v>
                </c:pt>
                <c:pt idx="4231">
                  <c:v>4.5</c:v>
                </c:pt>
                <c:pt idx="4232">
                  <c:v>4.5</c:v>
                </c:pt>
                <c:pt idx="4233">
                  <c:v>4.5</c:v>
                </c:pt>
                <c:pt idx="4234">
                  <c:v>4.5</c:v>
                </c:pt>
                <c:pt idx="4235">
                  <c:v>4.5</c:v>
                </c:pt>
                <c:pt idx="4236">
                  <c:v>4.5</c:v>
                </c:pt>
                <c:pt idx="4237">
                  <c:v>4.5</c:v>
                </c:pt>
                <c:pt idx="4238">
                  <c:v>4.5</c:v>
                </c:pt>
                <c:pt idx="4239">
                  <c:v>4.5</c:v>
                </c:pt>
                <c:pt idx="4240">
                  <c:v>4.5</c:v>
                </c:pt>
                <c:pt idx="4241">
                  <c:v>4.5</c:v>
                </c:pt>
                <c:pt idx="4242">
                  <c:v>4.5</c:v>
                </c:pt>
                <c:pt idx="4243">
                  <c:v>4.5</c:v>
                </c:pt>
                <c:pt idx="4244">
                  <c:v>4.5</c:v>
                </c:pt>
                <c:pt idx="4245">
                  <c:v>4.5</c:v>
                </c:pt>
                <c:pt idx="4246">
                  <c:v>4.5</c:v>
                </c:pt>
                <c:pt idx="4247">
                  <c:v>4.5</c:v>
                </c:pt>
                <c:pt idx="4248">
                  <c:v>4.5</c:v>
                </c:pt>
                <c:pt idx="4249">
                  <c:v>4.5</c:v>
                </c:pt>
                <c:pt idx="4250">
                  <c:v>4.5</c:v>
                </c:pt>
                <c:pt idx="4251">
                  <c:v>4.5</c:v>
                </c:pt>
                <c:pt idx="4252">
                  <c:v>4.5</c:v>
                </c:pt>
                <c:pt idx="4253">
                  <c:v>4.5</c:v>
                </c:pt>
                <c:pt idx="4254">
                  <c:v>4.5</c:v>
                </c:pt>
                <c:pt idx="4255">
                  <c:v>4.5</c:v>
                </c:pt>
                <c:pt idx="4256">
                  <c:v>4.5</c:v>
                </c:pt>
                <c:pt idx="4257">
                  <c:v>4.5</c:v>
                </c:pt>
                <c:pt idx="4258">
                  <c:v>4.5</c:v>
                </c:pt>
                <c:pt idx="4259">
                  <c:v>4.5</c:v>
                </c:pt>
                <c:pt idx="4260">
                  <c:v>4.5</c:v>
                </c:pt>
                <c:pt idx="4261">
                  <c:v>4.5</c:v>
                </c:pt>
                <c:pt idx="4262">
                  <c:v>4.5</c:v>
                </c:pt>
                <c:pt idx="4263">
                  <c:v>4.5</c:v>
                </c:pt>
                <c:pt idx="4264">
                  <c:v>4.5</c:v>
                </c:pt>
                <c:pt idx="4265">
                  <c:v>4.5</c:v>
                </c:pt>
                <c:pt idx="4266">
                  <c:v>4.5</c:v>
                </c:pt>
                <c:pt idx="4267">
                  <c:v>4.5</c:v>
                </c:pt>
                <c:pt idx="4268">
                  <c:v>4.5</c:v>
                </c:pt>
                <c:pt idx="4269">
                  <c:v>4.5</c:v>
                </c:pt>
                <c:pt idx="4270">
                  <c:v>4.5</c:v>
                </c:pt>
                <c:pt idx="4271">
                  <c:v>4.5</c:v>
                </c:pt>
                <c:pt idx="4272">
                  <c:v>4.5</c:v>
                </c:pt>
                <c:pt idx="4273">
                  <c:v>4.5</c:v>
                </c:pt>
                <c:pt idx="4274">
                  <c:v>4.5</c:v>
                </c:pt>
                <c:pt idx="4275">
                  <c:v>4.5</c:v>
                </c:pt>
                <c:pt idx="4276">
                  <c:v>4.5</c:v>
                </c:pt>
                <c:pt idx="4277">
                  <c:v>4.5</c:v>
                </c:pt>
                <c:pt idx="4278">
                  <c:v>4.5</c:v>
                </c:pt>
                <c:pt idx="4279">
                  <c:v>4.5</c:v>
                </c:pt>
                <c:pt idx="4280">
                  <c:v>4.5</c:v>
                </c:pt>
                <c:pt idx="4281">
                  <c:v>4.5</c:v>
                </c:pt>
                <c:pt idx="4282">
                  <c:v>4.5</c:v>
                </c:pt>
                <c:pt idx="4283">
                  <c:v>4.5</c:v>
                </c:pt>
                <c:pt idx="4284">
                  <c:v>4.5</c:v>
                </c:pt>
                <c:pt idx="4285">
                  <c:v>4.5</c:v>
                </c:pt>
                <c:pt idx="4286">
                  <c:v>4.5</c:v>
                </c:pt>
                <c:pt idx="4287">
                  <c:v>4.5</c:v>
                </c:pt>
                <c:pt idx="4288">
                  <c:v>4.5</c:v>
                </c:pt>
                <c:pt idx="4289">
                  <c:v>4.5</c:v>
                </c:pt>
                <c:pt idx="4290">
                  <c:v>4.5</c:v>
                </c:pt>
                <c:pt idx="4291">
                  <c:v>4.5</c:v>
                </c:pt>
                <c:pt idx="4292">
                  <c:v>4.5</c:v>
                </c:pt>
                <c:pt idx="4293">
                  <c:v>4.5</c:v>
                </c:pt>
                <c:pt idx="4294">
                  <c:v>4.5</c:v>
                </c:pt>
                <c:pt idx="4295">
                  <c:v>4.5</c:v>
                </c:pt>
                <c:pt idx="4296">
                  <c:v>4.5</c:v>
                </c:pt>
                <c:pt idx="4297">
                  <c:v>4.5</c:v>
                </c:pt>
                <c:pt idx="4298">
                  <c:v>4.5</c:v>
                </c:pt>
                <c:pt idx="4299">
                  <c:v>4.5</c:v>
                </c:pt>
                <c:pt idx="4300">
                  <c:v>4.5</c:v>
                </c:pt>
                <c:pt idx="4301">
                  <c:v>4.5</c:v>
                </c:pt>
                <c:pt idx="4302">
                  <c:v>4.5</c:v>
                </c:pt>
                <c:pt idx="4303">
                  <c:v>4.5</c:v>
                </c:pt>
                <c:pt idx="4304">
                  <c:v>4.5</c:v>
                </c:pt>
                <c:pt idx="4305">
                  <c:v>4.5</c:v>
                </c:pt>
                <c:pt idx="4306">
                  <c:v>4.5</c:v>
                </c:pt>
                <c:pt idx="4307">
                  <c:v>4.5</c:v>
                </c:pt>
                <c:pt idx="4308">
                  <c:v>4.5</c:v>
                </c:pt>
                <c:pt idx="4309">
                  <c:v>4.5</c:v>
                </c:pt>
                <c:pt idx="4310">
                  <c:v>4.5</c:v>
                </c:pt>
                <c:pt idx="4311">
                  <c:v>4.5</c:v>
                </c:pt>
                <c:pt idx="4312">
                  <c:v>4.5</c:v>
                </c:pt>
                <c:pt idx="4313">
                  <c:v>4.5</c:v>
                </c:pt>
                <c:pt idx="4314">
                  <c:v>4.5</c:v>
                </c:pt>
                <c:pt idx="4315">
                  <c:v>4.5</c:v>
                </c:pt>
                <c:pt idx="4316">
                  <c:v>4.5</c:v>
                </c:pt>
                <c:pt idx="4317">
                  <c:v>4.5</c:v>
                </c:pt>
                <c:pt idx="4318">
                  <c:v>4.5</c:v>
                </c:pt>
                <c:pt idx="4319">
                  <c:v>4.5</c:v>
                </c:pt>
                <c:pt idx="4320">
                  <c:v>4.5</c:v>
                </c:pt>
                <c:pt idx="4321">
                  <c:v>4.5</c:v>
                </c:pt>
                <c:pt idx="4322">
                  <c:v>4.5</c:v>
                </c:pt>
                <c:pt idx="4323">
                  <c:v>4.5</c:v>
                </c:pt>
                <c:pt idx="4324">
                  <c:v>4.5</c:v>
                </c:pt>
                <c:pt idx="4325">
                  <c:v>4.5</c:v>
                </c:pt>
                <c:pt idx="4326">
                  <c:v>4.5</c:v>
                </c:pt>
                <c:pt idx="4327">
                  <c:v>4.5</c:v>
                </c:pt>
                <c:pt idx="4328">
                  <c:v>4.5</c:v>
                </c:pt>
                <c:pt idx="4329">
                  <c:v>4.5</c:v>
                </c:pt>
                <c:pt idx="4330">
                  <c:v>4.5</c:v>
                </c:pt>
                <c:pt idx="4331">
                  <c:v>4.5</c:v>
                </c:pt>
                <c:pt idx="4332">
                  <c:v>4.5</c:v>
                </c:pt>
                <c:pt idx="4333">
                  <c:v>4.5</c:v>
                </c:pt>
                <c:pt idx="4334">
                  <c:v>4.5</c:v>
                </c:pt>
                <c:pt idx="4335">
                  <c:v>4.5</c:v>
                </c:pt>
                <c:pt idx="4336">
                  <c:v>4.5</c:v>
                </c:pt>
                <c:pt idx="4337">
                  <c:v>4.5</c:v>
                </c:pt>
                <c:pt idx="4338">
                  <c:v>4.5</c:v>
                </c:pt>
                <c:pt idx="4339">
                  <c:v>4.5</c:v>
                </c:pt>
                <c:pt idx="4340">
                  <c:v>4.5</c:v>
                </c:pt>
                <c:pt idx="4341">
                  <c:v>4.5</c:v>
                </c:pt>
                <c:pt idx="4342">
                  <c:v>4.5</c:v>
                </c:pt>
                <c:pt idx="4343">
                  <c:v>4.5</c:v>
                </c:pt>
                <c:pt idx="4344">
                  <c:v>4.5</c:v>
                </c:pt>
                <c:pt idx="4345">
                  <c:v>4.5</c:v>
                </c:pt>
                <c:pt idx="4346">
                  <c:v>4.5</c:v>
                </c:pt>
                <c:pt idx="4347">
                  <c:v>4.5</c:v>
                </c:pt>
                <c:pt idx="4348">
                  <c:v>4.5</c:v>
                </c:pt>
                <c:pt idx="4349">
                  <c:v>4.5</c:v>
                </c:pt>
                <c:pt idx="4350">
                  <c:v>4.5</c:v>
                </c:pt>
                <c:pt idx="4351">
                  <c:v>4.5</c:v>
                </c:pt>
                <c:pt idx="4352">
                  <c:v>4.5</c:v>
                </c:pt>
                <c:pt idx="4353">
                  <c:v>4.5</c:v>
                </c:pt>
                <c:pt idx="4354">
                  <c:v>4.5</c:v>
                </c:pt>
                <c:pt idx="4355">
                  <c:v>4.5</c:v>
                </c:pt>
                <c:pt idx="4356">
                  <c:v>4.5</c:v>
                </c:pt>
                <c:pt idx="4357">
                  <c:v>4.5</c:v>
                </c:pt>
                <c:pt idx="4358">
                  <c:v>4.5</c:v>
                </c:pt>
                <c:pt idx="4359">
                  <c:v>4.5</c:v>
                </c:pt>
                <c:pt idx="4360">
                  <c:v>4.5</c:v>
                </c:pt>
                <c:pt idx="4361">
                  <c:v>4.5</c:v>
                </c:pt>
                <c:pt idx="4362">
                  <c:v>4.5</c:v>
                </c:pt>
                <c:pt idx="4363">
                  <c:v>4.5</c:v>
                </c:pt>
                <c:pt idx="4364">
                  <c:v>4.5</c:v>
                </c:pt>
                <c:pt idx="4365">
                  <c:v>4.5</c:v>
                </c:pt>
                <c:pt idx="4366">
                  <c:v>4.5</c:v>
                </c:pt>
                <c:pt idx="4367">
                  <c:v>4.5</c:v>
                </c:pt>
                <c:pt idx="4368">
                  <c:v>4.5</c:v>
                </c:pt>
                <c:pt idx="4369">
                  <c:v>4.5</c:v>
                </c:pt>
                <c:pt idx="4370">
                  <c:v>4.5</c:v>
                </c:pt>
                <c:pt idx="4371">
                  <c:v>4.5</c:v>
                </c:pt>
                <c:pt idx="4372">
                  <c:v>4.5</c:v>
                </c:pt>
                <c:pt idx="4373">
                  <c:v>4.5</c:v>
                </c:pt>
                <c:pt idx="4374">
                  <c:v>4.5</c:v>
                </c:pt>
                <c:pt idx="4375">
                  <c:v>4.5</c:v>
                </c:pt>
                <c:pt idx="4376">
                  <c:v>4.5</c:v>
                </c:pt>
                <c:pt idx="4377">
                  <c:v>4.5</c:v>
                </c:pt>
                <c:pt idx="4378">
                  <c:v>4.5</c:v>
                </c:pt>
                <c:pt idx="4379">
                  <c:v>4.5</c:v>
                </c:pt>
                <c:pt idx="4380">
                  <c:v>4.5</c:v>
                </c:pt>
                <c:pt idx="4381">
                  <c:v>4.5</c:v>
                </c:pt>
                <c:pt idx="4382">
                  <c:v>4.5</c:v>
                </c:pt>
                <c:pt idx="4383">
                  <c:v>4.5</c:v>
                </c:pt>
                <c:pt idx="4384">
                  <c:v>4.5</c:v>
                </c:pt>
                <c:pt idx="4385">
                  <c:v>4.5</c:v>
                </c:pt>
                <c:pt idx="4386">
                  <c:v>4.5</c:v>
                </c:pt>
                <c:pt idx="4387">
                  <c:v>4.5</c:v>
                </c:pt>
                <c:pt idx="4388">
                  <c:v>4.5</c:v>
                </c:pt>
                <c:pt idx="4389">
                  <c:v>4.5</c:v>
                </c:pt>
                <c:pt idx="4390">
                  <c:v>4.5</c:v>
                </c:pt>
                <c:pt idx="4391">
                  <c:v>4.5</c:v>
                </c:pt>
                <c:pt idx="4392">
                  <c:v>4.5</c:v>
                </c:pt>
                <c:pt idx="4393">
                  <c:v>4.5</c:v>
                </c:pt>
                <c:pt idx="4394">
                  <c:v>4.5</c:v>
                </c:pt>
                <c:pt idx="4395">
                  <c:v>4.5</c:v>
                </c:pt>
                <c:pt idx="4396">
                  <c:v>4.5</c:v>
                </c:pt>
                <c:pt idx="4397">
                  <c:v>4.5</c:v>
                </c:pt>
                <c:pt idx="4398">
                  <c:v>4.5</c:v>
                </c:pt>
                <c:pt idx="4399">
                  <c:v>4.5</c:v>
                </c:pt>
                <c:pt idx="4400">
                  <c:v>4.5</c:v>
                </c:pt>
                <c:pt idx="4401">
                  <c:v>4.5</c:v>
                </c:pt>
                <c:pt idx="4402">
                  <c:v>4.5</c:v>
                </c:pt>
                <c:pt idx="4403">
                  <c:v>4.5</c:v>
                </c:pt>
                <c:pt idx="4404">
                  <c:v>4.5</c:v>
                </c:pt>
                <c:pt idx="4405">
                  <c:v>4.5</c:v>
                </c:pt>
                <c:pt idx="4406">
                  <c:v>4.5</c:v>
                </c:pt>
                <c:pt idx="4407">
                  <c:v>4.5</c:v>
                </c:pt>
                <c:pt idx="4408">
                  <c:v>4.5</c:v>
                </c:pt>
                <c:pt idx="4409">
                  <c:v>4.5</c:v>
                </c:pt>
                <c:pt idx="4410">
                  <c:v>4.5</c:v>
                </c:pt>
                <c:pt idx="4411">
                  <c:v>4.5</c:v>
                </c:pt>
                <c:pt idx="4412">
                  <c:v>4.5</c:v>
                </c:pt>
                <c:pt idx="4413">
                  <c:v>4.5</c:v>
                </c:pt>
                <c:pt idx="4414">
                  <c:v>4.5</c:v>
                </c:pt>
                <c:pt idx="4415">
                  <c:v>4.5</c:v>
                </c:pt>
                <c:pt idx="4416">
                  <c:v>4.5</c:v>
                </c:pt>
                <c:pt idx="4417">
                  <c:v>4.5</c:v>
                </c:pt>
                <c:pt idx="4418">
                  <c:v>4.5</c:v>
                </c:pt>
                <c:pt idx="4419">
                  <c:v>4.5</c:v>
                </c:pt>
                <c:pt idx="4420">
                  <c:v>4.5</c:v>
                </c:pt>
                <c:pt idx="4421">
                  <c:v>4.5</c:v>
                </c:pt>
                <c:pt idx="4422">
                  <c:v>4.5</c:v>
                </c:pt>
                <c:pt idx="4423">
                  <c:v>4.5</c:v>
                </c:pt>
                <c:pt idx="4424">
                  <c:v>4.5</c:v>
                </c:pt>
                <c:pt idx="4425">
                  <c:v>4.5</c:v>
                </c:pt>
                <c:pt idx="4426">
                  <c:v>4.5</c:v>
                </c:pt>
                <c:pt idx="4427">
                  <c:v>4.5</c:v>
                </c:pt>
                <c:pt idx="4428">
                  <c:v>4.5</c:v>
                </c:pt>
                <c:pt idx="4429">
                  <c:v>4.5</c:v>
                </c:pt>
                <c:pt idx="4430">
                  <c:v>4.5</c:v>
                </c:pt>
                <c:pt idx="4431">
                  <c:v>4.5</c:v>
                </c:pt>
                <c:pt idx="4432">
                  <c:v>4.5</c:v>
                </c:pt>
                <c:pt idx="4433">
                  <c:v>4.5</c:v>
                </c:pt>
                <c:pt idx="4434">
                  <c:v>4.5</c:v>
                </c:pt>
                <c:pt idx="4435">
                  <c:v>4.5</c:v>
                </c:pt>
                <c:pt idx="4436">
                  <c:v>4.5</c:v>
                </c:pt>
                <c:pt idx="4437">
                  <c:v>4.5</c:v>
                </c:pt>
                <c:pt idx="4438">
                  <c:v>4.5</c:v>
                </c:pt>
                <c:pt idx="4439">
                  <c:v>4.5</c:v>
                </c:pt>
                <c:pt idx="4440">
                  <c:v>4.5</c:v>
                </c:pt>
                <c:pt idx="4441">
                  <c:v>4.5</c:v>
                </c:pt>
                <c:pt idx="4442">
                  <c:v>4.5</c:v>
                </c:pt>
                <c:pt idx="4443">
                  <c:v>4.5</c:v>
                </c:pt>
                <c:pt idx="4444">
                  <c:v>4.5</c:v>
                </c:pt>
                <c:pt idx="4445">
                  <c:v>4.5</c:v>
                </c:pt>
                <c:pt idx="4446">
                  <c:v>4.5</c:v>
                </c:pt>
                <c:pt idx="4447">
                  <c:v>4.5</c:v>
                </c:pt>
                <c:pt idx="4448">
                  <c:v>4.5</c:v>
                </c:pt>
                <c:pt idx="4449">
                  <c:v>4.5</c:v>
                </c:pt>
                <c:pt idx="4450">
                  <c:v>4.5</c:v>
                </c:pt>
                <c:pt idx="4451">
                  <c:v>4.5</c:v>
                </c:pt>
                <c:pt idx="4452">
                  <c:v>4.5</c:v>
                </c:pt>
                <c:pt idx="4453">
                  <c:v>4.5</c:v>
                </c:pt>
                <c:pt idx="4454">
                  <c:v>4.5</c:v>
                </c:pt>
                <c:pt idx="4455">
                  <c:v>4.5</c:v>
                </c:pt>
                <c:pt idx="4456">
                  <c:v>4.5</c:v>
                </c:pt>
                <c:pt idx="4457">
                  <c:v>4.5</c:v>
                </c:pt>
                <c:pt idx="4458">
                  <c:v>4.5</c:v>
                </c:pt>
                <c:pt idx="4459">
                  <c:v>4.5</c:v>
                </c:pt>
                <c:pt idx="4460">
                  <c:v>4.5</c:v>
                </c:pt>
                <c:pt idx="4461">
                  <c:v>4.5</c:v>
                </c:pt>
                <c:pt idx="4462">
                  <c:v>4.5</c:v>
                </c:pt>
                <c:pt idx="4463">
                  <c:v>4.5</c:v>
                </c:pt>
                <c:pt idx="4464">
                  <c:v>4.5</c:v>
                </c:pt>
                <c:pt idx="4465">
                  <c:v>4.5</c:v>
                </c:pt>
                <c:pt idx="4466">
                  <c:v>4.5</c:v>
                </c:pt>
                <c:pt idx="4467">
                  <c:v>4.5</c:v>
                </c:pt>
                <c:pt idx="4468">
                  <c:v>4.5</c:v>
                </c:pt>
                <c:pt idx="4469">
                  <c:v>4.5</c:v>
                </c:pt>
                <c:pt idx="4470">
                  <c:v>4.5</c:v>
                </c:pt>
                <c:pt idx="4471">
                  <c:v>4.5</c:v>
                </c:pt>
                <c:pt idx="4472">
                  <c:v>4.5</c:v>
                </c:pt>
                <c:pt idx="4473">
                  <c:v>4.5</c:v>
                </c:pt>
                <c:pt idx="4474">
                  <c:v>4.5</c:v>
                </c:pt>
                <c:pt idx="4475">
                  <c:v>4.5</c:v>
                </c:pt>
                <c:pt idx="4476">
                  <c:v>4.5</c:v>
                </c:pt>
                <c:pt idx="4477">
                  <c:v>4.5</c:v>
                </c:pt>
                <c:pt idx="4478">
                  <c:v>4.5</c:v>
                </c:pt>
                <c:pt idx="4479">
                  <c:v>4.5</c:v>
                </c:pt>
                <c:pt idx="4480">
                  <c:v>4.5</c:v>
                </c:pt>
                <c:pt idx="4481">
                  <c:v>4.5</c:v>
                </c:pt>
                <c:pt idx="4482">
                  <c:v>4.5</c:v>
                </c:pt>
                <c:pt idx="4483">
                  <c:v>4.5</c:v>
                </c:pt>
                <c:pt idx="4484">
                  <c:v>4.5</c:v>
                </c:pt>
                <c:pt idx="4485">
                  <c:v>4.5</c:v>
                </c:pt>
                <c:pt idx="4486">
                  <c:v>4.5</c:v>
                </c:pt>
                <c:pt idx="4487">
                  <c:v>4.5</c:v>
                </c:pt>
                <c:pt idx="4488">
                  <c:v>4.5</c:v>
                </c:pt>
                <c:pt idx="4489">
                  <c:v>4.5</c:v>
                </c:pt>
                <c:pt idx="4490">
                  <c:v>4.5</c:v>
                </c:pt>
                <c:pt idx="4491">
                  <c:v>4.5</c:v>
                </c:pt>
                <c:pt idx="4492">
                  <c:v>4.5</c:v>
                </c:pt>
                <c:pt idx="4493">
                  <c:v>4.5</c:v>
                </c:pt>
                <c:pt idx="4494">
                  <c:v>4.5</c:v>
                </c:pt>
                <c:pt idx="4495">
                  <c:v>4.5</c:v>
                </c:pt>
                <c:pt idx="4496">
                  <c:v>4.5</c:v>
                </c:pt>
                <c:pt idx="4497">
                  <c:v>4.5</c:v>
                </c:pt>
                <c:pt idx="4498">
                  <c:v>4.5</c:v>
                </c:pt>
                <c:pt idx="4499">
                  <c:v>4.5</c:v>
                </c:pt>
                <c:pt idx="4500">
                  <c:v>4.5</c:v>
                </c:pt>
                <c:pt idx="4501">
                  <c:v>4.5</c:v>
                </c:pt>
                <c:pt idx="4502">
                  <c:v>4.5</c:v>
                </c:pt>
                <c:pt idx="4503">
                  <c:v>4.5</c:v>
                </c:pt>
                <c:pt idx="4504">
                  <c:v>4.5</c:v>
                </c:pt>
                <c:pt idx="4505">
                  <c:v>4.5</c:v>
                </c:pt>
                <c:pt idx="4506">
                  <c:v>4.5</c:v>
                </c:pt>
                <c:pt idx="4507">
                  <c:v>4.5</c:v>
                </c:pt>
                <c:pt idx="4508">
                  <c:v>4.5</c:v>
                </c:pt>
                <c:pt idx="4509">
                  <c:v>4.5</c:v>
                </c:pt>
                <c:pt idx="4510">
                  <c:v>4.5</c:v>
                </c:pt>
                <c:pt idx="4511">
                  <c:v>4.5</c:v>
                </c:pt>
                <c:pt idx="4512">
                  <c:v>4.5</c:v>
                </c:pt>
                <c:pt idx="4513">
                  <c:v>4.5</c:v>
                </c:pt>
                <c:pt idx="4514">
                  <c:v>4.5</c:v>
                </c:pt>
                <c:pt idx="4515">
                  <c:v>4.5</c:v>
                </c:pt>
                <c:pt idx="4516">
                  <c:v>4.5</c:v>
                </c:pt>
                <c:pt idx="4517">
                  <c:v>4.5</c:v>
                </c:pt>
                <c:pt idx="4518">
                  <c:v>4.5</c:v>
                </c:pt>
                <c:pt idx="4519">
                  <c:v>4.5</c:v>
                </c:pt>
                <c:pt idx="4520">
                  <c:v>4.5</c:v>
                </c:pt>
                <c:pt idx="4521">
                  <c:v>4.5</c:v>
                </c:pt>
                <c:pt idx="4522">
                  <c:v>4.5</c:v>
                </c:pt>
                <c:pt idx="4523">
                  <c:v>4.5</c:v>
                </c:pt>
                <c:pt idx="4524">
                  <c:v>4.5</c:v>
                </c:pt>
                <c:pt idx="4525">
                  <c:v>4.5</c:v>
                </c:pt>
                <c:pt idx="4526">
                  <c:v>4.5</c:v>
                </c:pt>
                <c:pt idx="4527">
                  <c:v>4.5</c:v>
                </c:pt>
                <c:pt idx="4528">
                  <c:v>4.5</c:v>
                </c:pt>
                <c:pt idx="4529">
                  <c:v>4.5</c:v>
                </c:pt>
                <c:pt idx="4530">
                  <c:v>4.5</c:v>
                </c:pt>
                <c:pt idx="4531">
                  <c:v>4.5</c:v>
                </c:pt>
                <c:pt idx="4532">
                  <c:v>4.5</c:v>
                </c:pt>
                <c:pt idx="4533">
                  <c:v>4.5</c:v>
                </c:pt>
                <c:pt idx="4534">
                  <c:v>4.5</c:v>
                </c:pt>
                <c:pt idx="4535">
                  <c:v>4.5</c:v>
                </c:pt>
                <c:pt idx="4536">
                  <c:v>4.5</c:v>
                </c:pt>
                <c:pt idx="4537">
                  <c:v>4.5</c:v>
                </c:pt>
                <c:pt idx="4538">
                  <c:v>4.5</c:v>
                </c:pt>
                <c:pt idx="4539">
                  <c:v>4.5</c:v>
                </c:pt>
                <c:pt idx="4540">
                  <c:v>4.5</c:v>
                </c:pt>
                <c:pt idx="4541">
                  <c:v>4.5</c:v>
                </c:pt>
                <c:pt idx="4542">
                  <c:v>4.5</c:v>
                </c:pt>
                <c:pt idx="4543">
                  <c:v>4.5</c:v>
                </c:pt>
                <c:pt idx="4544">
                  <c:v>4.5</c:v>
                </c:pt>
                <c:pt idx="4545">
                  <c:v>4.5</c:v>
                </c:pt>
                <c:pt idx="4546">
                  <c:v>4.5</c:v>
                </c:pt>
                <c:pt idx="4547">
                  <c:v>4.5</c:v>
                </c:pt>
                <c:pt idx="4548">
                  <c:v>4.5</c:v>
                </c:pt>
                <c:pt idx="4549">
                  <c:v>4.5</c:v>
                </c:pt>
                <c:pt idx="4550">
                  <c:v>4.5</c:v>
                </c:pt>
                <c:pt idx="4551">
                  <c:v>4.5</c:v>
                </c:pt>
                <c:pt idx="4552">
                  <c:v>4.5</c:v>
                </c:pt>
                <c:pt idx="4553">
                  <c:v>4.5</c:v>
                </c:pt>
                <c:pt idx="4554">
                  <c:v>4.5</c:v>
                </c:pt>
                <c:pt idx="4555">
                  <c:v>4.5</c:v>
                </c:pt>
                <c:pt idx="4556">
                  <c:v>4.5</c:v>
                </c:pt>
                <c:pt idx="4557">
                  <c:v>4.5</c:v>
                </c:pt>
                <c:pt idx="4558">
                  <c:v>4.5</c:v>
                </c:pt>
                <c:pt idx="4559">
                  <c:v>4.5</c:v>
                </c:pt>
                <c:pt idx="4560">
                  <c:v>4.5</c:v>
                </c:pt>
                <c:pt idx="4561">
                  <c:v>4.5</c:v>
                </c:pt>
                <c:pt idx="4562">
                  <c:v>4.5</c:v>
                </c:pt>
                <c:pt idx="4563">
                  <c:v>4.5</c:v>
                </c:pt>
                <c:pt idx="4564">
                  <c:v>4.5</c:v>
                </c:pt>
                <c:pt idx="4565">
                  <c:v>4.5</c:v>
                </c:pt>
                <c:pt idx="4566">
                  <c:v>4.5</c:v>
                </c:pt>
                <c:pt idx="4567">
                  <c:v>4.5</c:v>
                </c:pt>
                <c:pt idx="4568">
                  <c:v>4.5</c:v>
                </c:pt>
                <c:pt idx="4569">
                  <c:v>4.5</c:v>
                </c:pt>
                <c:pt idx="4570">
                  <c:v>4.5</c:v>
                </c:pt>
                <c:pt idx="4571">
                  <c:v>4.5</c:v>
                </c:pt>
                <c:pt idx="4572">
                  <c:v>4.5</c:v>
                </c:pt>
                <c:pt idx="4573">
                  <c:v>4.5</c:v>
                </c:pt>
                <c:pt idx="4574">
                  <c:v>4.5</c:v>
                </c:pt>
                <c:pt idx="4575">
                  <c:v>4.5</c:v>
                </c:pt>
                <c:pt idx="4576">
                  <c:v>4.5</c:v>
                </c:pt>
                <c:pt idx="4577">
                  <c:v>4.5</c:v>
                </c:pt>
                <c:pt idx="4578">
                  <c:v>4.5</c:v>
                </c:pt>
                <c:pt idx="4579">
                  <c:v>4.5</c:v>
                </c:pt>
                <c:pt idx="4580">
                  <c:v>4.5</c:v>
                </c:pt>
                <c:pt idx="4581">
                  <c:v>4.5</c:v>
                </c:pt>
                <c:pt idx="4582">
                  <c:v>4.5</c:v>
                </c:pt>
                <c:pt idx="4583">
                  <c:v>4.5</c:v>
                </c:pt>
                <c:pt idx="4584">
                  <c:v>4.5</c:v>
                </c:pt>
                <c:pt idx="4585">
                  <c:v>4.5</c:v>
                </c:pt>
                <c:pt idx="4586">
                  <c:v>4.5</c:v>
                </c:pt>
                <c:pt idx="4587">
                  <c:v>4.5</c:v>
                </c:pt>
                <c:pt idx="4588">
                  <c:v>4.5</c:v>
                </c:pt>
                <c:pt idx="4589">
                  <c:v>4.5</c:v>
                </c:pt>
                <c:pt idx="4590">
                  <c:v>4.5</c:v>
                </c:pt>
                <c:pt idx="4591">
                  <c:v>4.5</c:v>
                </c:pt>
                <c:pt idx="4592">
                  <c:v>4.5</c:v>
                </c:pt>
                <c:pt idx="4593">
                  <c:v>4.5</c:v>
                </c:pt>
                <c:pt idx="4594">
                  <c:v>4.5</c:v>
                </c:pt>
                <c:pt idx="4595">
                  <c:v>4.5</c:v>
                </c:pt>
                <c:pt idx="4596">
                  <c:v>4.5</c:v>
                </c:pt>
                <c:pt idx="4597">
                  <c:v>4.5</c:v>
                </c:pt>
                <c:pt idx="4598">
                  <c:v>4.5</c:v>
                </c:pt>
                <c:pt idx="4599">
                  <c:v>4.5</c:v>
                </c:pt>
                <c:pt idx="4600">
                  <c:v>4.5</c:v>
                </c:pt>
                <c:pt idx="4601">
                  <c:v>4.5</c:v>
                </c:pt>
                <c:pt idx="4602">
                  <c:v>4.5</c:v>
                </c:pt>
                <c:pt idx="4603">
                  <c:v>4.5</c:v>
                </c:pt>
                <c:pt idx="4604">
                  <c:v>4.5</c:v>
                </c:pt>
                <c:pt idx="4605">
                  <c:v>4.5</c:v>
                </c:pt>
                <c:pt idx="4606">
                  <c:v>4.5</c:v>
                </c:pt>
                <c:pt idx="4607">
                  <c:v>4.5</c:v>
                </c:pt>
                <c:pt idx="4608">
                  <c:v>4.5</c:v>
                </c:pt>
                <c:pt idx="4609">
                  <c:v>4.5</c:v>
                </c:pt>
                <c:pt idx="4610">
                  <c:v>4.5</c:v>
                </c:pt>
                <c:pt idx="4611">
                  <c:v>4.5</c:v>
                </c:pt>
                <c:pt idx="4612">
                  <c:v>4.5</c:v>
                </c:pt>
                <c:pt idx="4613">
                  <c:v>4.5</c:v>
                </c:pt>
                <c:pt idx="4614">
                  <c:v>4.5</c:v>
                </c:pt>
                <c:pt idx="4615">
                  <c:v>4.5</c:v>
                </c:pt>
                <c:pt idx="4616">
                  <c:v>4.5</c:v>
                </c:pt>
                <c:pt idx="4617">
                  <c:v>4.5</c:v>
                </c:pt>
                <c:pt idx="4618">
                  <c:v>4.5</c:v>
                </c:pt>
                <c:pt idx="4619">
                  <c:v>4.5</c:v>
                </c:pt>
                <c:pt idx="4620">
                  <c:v>4.5</c:v>
                </c:pt>
                <c:pt idx="4621">
                  <c:v>4.5</c:v>
                </c:pt>
                <c:pt idx="4622">
                  <c:v>4.5</c:v>
                </c:pt>
                <c:pt idx="4623">
                  <c:v>4.5</c:v>
                </c:pt>
                <c:pt idx="4624">
                  <c:v>4.5</c:v>
                </c:pt>
                <c:pt idx="4625">
                  <c:v>4.5</c:v>
                </c:pt>
                <c:pt idx="4626">
                  <c:v>4.5</c:v>
                </c:pt>
                <c:pt idx="4627">
                  <c:v>4.5</c:v>
                </c:pt>
                <c:pt idx="4628">
                  <c:v>4.5</c:v>
                </c:pt>
                <c:pt idx="4629">
                  <c:v>4.5</c:v>
                </c:pt>
                <c:pt idx="4630">
                  <c:v>4.5</c:v>
                </c:pt>
                <c:pt idx="4631">
                  <c:v>4.5</c:v>
                </c:pt>
                <c:pt idx="4632">
                  <c:v>4.5</c:v>
                </c:pt>
                <c:pt idx="4633">
                  <c:v>4.5</c:v>
                </c:pt>
                <c:pt idx="4634">
                  <c:v>4.5</c:v>
                </c:pt>
                <c:pt idx="4635">
                  <c:v>4.5</c:v>
                </c:pt>
                <c:pt idx="4636">
                  <c:v>4.5</c:v>
                </c:pt>
                <c:pt idx="4637">
                  <c:v>4.5</c:v>
                </c:pt>
                <c:pt idx="4638">
                  <c:v>4.5</c:v>
                </c:pt>
                <c:pt idx="4639">
                  <c:v>4.5</c:v>
                </c:pt>
                <c:pt idx="4640">
                  <c:v>4.5</c:v>
                </c:pt>
                <c:pt idx="4641">
                  <c:v>4.5</c:v>
                </c:pt>
                <c:pt idx="4642">
                  <c:v>4.5</c:v>
                </c:pt>
                <c:pt idx="4643">
                  <c:v>4.5</c:v>
                </c:pt>
                <c:pt idx="4644">
                  <c:v>4.5</c:v>
                </c:pt>
                <c:pt idx="4645">
                  <c:v>4.5</c:v>
                </c:pt>
                <c:pt idx="4646">
                  <c:v>4.5</c:v>
                </c:pt>
                <c:pt idx="4647">
                  <c:v>4.5</c:v>
                </c:pt>
                <c:pt idx="4648">
                  <c:v>4.5</c:v>
                </c:pt>
                <c:pt idx="4649">
                  <c:v>4.5</c:v>
                </c:pt>
                <c:pt idx="4650">
                  <c:v>4.5</c:v>
                </c:pt>
                <c:pt idx="4651">
                  <c:v>4.5</c:v>
                </c:pt>
                <c:pt idx="4652">
                  <c:v>4.5</c:v>
                </c:pt>
                <c:pt idx="4653">
                  <c:v>4.5</c:v>
                </c:pt>
                <c:pt idx="4654">
                  <c:v>4.5</c:v>
                </c:pt>
                <c:pt idx="4655">
                  <c:v>4.5</c:v>
                </c:pt>
                <c:pt idx="4656">
                  <c:v>4.5</c:v>
                </c:pt>
                <c:pt idx="4657">
                  <c:v>4.5</c:v>
                </c:pt>
                <c:pt idx="4658">
                  <c:v>4.5</c:v>
                </c:pt>
                <c:pt idx="4659">
                  <c:v>4.5</c:v>
                </c:pt>
                <c:pt idx="4660">
                  <c:v>4.5</c:v>
                </c:pt>
                <c:pt idx="4661">
                  <c:v>4.5</c:v>
                </c:pt>
                <c:pt idx="4662">
                  <c:v>4.5</c:v>
                </c:pt>
                <c:pt idx="4663">
                  <c:v>4.5</c:v>
                </c:pt>
                <c:pt idx="4664">
                  <c:v>4.5</c:v>
                </c:pt>
                <c:pt idx="4665">
                  <c:v>4.5</c:v>
                </c:pt>
                <c:pt idx="4666">
                  <c:v>4.5</c:v>
                </c:pt>
                <c:pt idx="4667">
                  <c:v>4.5</c:v>
                </c:pt>
                <c:pt idx="4668">
                  <c:v>4.5</c:v>
                </c:pt>
                <c:pt idx="4669">
                  <c:v>4.5</c:v>
                </c:pt>
                <c:pt idx="4670">
                  <c:v>4.5</c:v>
                </c:pt>
                <c:pt idx="4671">
                  <c:v>4.5</c:v>
                </c:pt>
                <c:pt idx="4672">
                  <c:v>4.5</c:v>
                </c:pt>
                <c:pt idx="4673">
                  <c:v>4.5</c:v>
                </c:pt>
                <c:pt idx="4674">
                  <c:v>4.5</c:v>
                </c:pt>
                <c:pt idx="4675">
                  <c:v>4.5</c:v>
                </c:pt>
                <c:pt idx="4676">
                  <c:v>4.5</c:v>
                </c:pt>
                <c:pt idx="4677">
                  <c:v>4.5</c:v>
                </c:pt>
                <c:pt idx="4678">
                  <c:v>4.5</c:v>
                </c:pt>
                <c:pt idx="4679">
                  <c:v>4.5</c:v>
                </c:pt>
                <c:pt idx="4680">
                  <c:v>4.5</c:v>
                </c:pt>
                <c:pt idx="4681">
                  <c:v>4.5</c:v>
                </c:pt>
                <c:pt idx="4682">
                  <c:v>4.5</c:v>
                </c:pt>
                <c:pt idx="4683">
                  <c:v>4.5</c:v>
                </c:pt>
                <c:pt idx="4684">
                  <c:v>4.5</c:v>
                </c:pt>
                <c:pt idx="4685">
                  <c:v>4.5</c:v>
                </c:pt>
                <c:pt idx="4686">
                  <c:v>4.5</c:v>
                </c:pt>
                <c:pt idx="4687">
                  <c:v>4.5</c:v>
                </c:pt>
                <c:pt idx="4688">
                  <c:v>4.5</c:v>
                </c:pt>
                <c:pt idx="4689">
                  <c:v>4.5</c:v>
                </c:pt>
                <c:pt idx="4690">
                  <c:v>4.5</c:v>
                </c:pt>
                <c:pt idx="4691">
                  <c:v>4.5</c:v>
                </c:pt>
                <c:pt idx="4692">
                  <c:v>4.5</c:v>
                </c:pt>
                <c:pt idx="4693">
                  <c:v>4.5</c:v>
                </c:pt>
                <c:pt idx="4694">
                  <c:v>4.5</c:v>
                </c:pt>
                <c:pt idx="4695">
                  <c:v>4.5</c:v>
                </c:pt>
                <c:pt idx="4696">
                  <c:v>4.5</c:v>
                </c:pt>
                <c:pt idx="4697">
                  <c:v>4.5</c:v>
                </c:pt>
                <c:pt idx="4698">
                  <c:v>4.5</c:v>
                </c:pt>
                <c:pt idx="4699">
                  <c:v>4.5</c:v>
                </c:pt>
                <c:pt idx="4700">
                  <c:v>4.5</c:v>
                </c:pt>
                <c:pt idx="4701">
                  <c:v>4.5</c:v>
                </c:pt>
                <c:pt idx="4702">
                  <c:v>4.5</c:v>
                </c:pt>
                <c:pt idx="4703">
                  <c:v>4.5</c:v>
                </c:pt>
                <c:pt idx="4704">
                  <c:v>4.5</c:v>
                </c:pt>
                <c:pt idx="4705">
                  <c:v>4.5</c:v>
                </c:pt>
                <c:pt idx="4706">
                  <c:v>4.5</c:v>
                </c:pt>
                <c:pt idx="4707">
                  <c:v>4.5</c:v>
                </c:pt>
                <c:pt idx="4708">
                  <c:v>4.5</c:v>
                </c:pt>
                <c:pt idx="4709">
                  <c:v>4.5</c:v>
                </c:pt>
                <c:pt idx="4710">
                  <c:v>4.5</c:v>
                </c:pt>
                <c:pt idx="4711">
                  <c:v>4.5</c:v>
                </c:pt>
                <c:pt idx="4712">
                  <c:v>4.5</c:v>
                </c:pt>
                <c:pt idx="4713">
                  <c:v>4.5</c:v>
                </c:pt>
                <c:pt idx="4714">
                  <c:v>4.5</c:v>
                </c:pt>
                <c:pt idx="4715">
                  <c:v>4.5</c:v>
                </c:pt>
                <c:pt idx="4716">
                  <c:v>4.5</c:v>
                </c:pt>
                <c:pt idx="4717">
                  <c:v>4.5</c:v>
                </c:pt>
                <c:pt idx="4718">
                  <c:v>4.5</c:v>
                </c:pt>
                <c:pt idx="4719">
                  <c:v>4.5</c:v>
                </c:pt>
                <c:pt idx="4720">
                  <c:v>4.5</c:v>
                </c:pt>
                <c:pt idx="4721">
                  <c:v>4.5</c:v>
                </c:pt>
                <c:pt idx="4722">
                  <c:v>4.5</c:v>
                </c:pt>
                <c:pt idx="4723">
                  <c:v>4.5</c:v>
                </c:pt>
                <c:pt idx="4724">
                  <c:v>4.5</c:v>
                </c:pt>
                <c:pt idx="4725">
                  <c:v>4.5</c:v>
                </c:pt>
                <c:pt idx="4726">
                  <c:v>4.5</c:v>
                </c:pt>
                <c:pt idx="4727">
                  <c:v>4.5</c:v>
                </c:pt>
                <c:pt idx="4728">
                  <c:v>4.5</c:v>
                </c:pt>
                <c:pt idx="4729">
                  <c:v>4.5</c:v>
                </c:pt>
                <c:pt idx="4730">
                  <c:v>4.5</c:v>
                </c:pt>
                <c:pt idx="4731">
                  <c:v>4.5</c:v>
                </c:pt>
                <c:pt idx="4732">
                  <c:v>4.5</c:v>
                </c:pt>
                <c:pt idx="4733">
                  <c:v>4.5</c:v>
                </c:pt>
                <c:pt idx="4734">
                  <c:v>4.5</c:v>
                </c:pt>
                <c:pt idx="4735">
                  <c:v>4.5</c:v>
                </c:pt>
                <c:pt idx="4736">
                  <c:v>4.5</c:v>
                </c:pt>
                <c:pt idx="4737">
                  <c:v>4.5</c:v>
                </c:pt>
                <c:pt idx="4738">
                  <c:v>4.5</c:v>
                </c:pt>
                <c:pt idx="4739">
                  <c:v>4.5</c:v>
                </c:pt>
                <c:pt idx="4740">
                  <c:v>4.5</c:v>
                </c:pt>
                <c:pt idx="4741">
                  <c:v>4.5</c:v>
                </c:pt>
                <c:pt idx="4742">
                  <c:v>4.5</c:v>
                </c:pt>
                <c:pt idx="4743">
                  <c:v>4.5</c:v>
                </c:pt>
                <c:pt idx="4744">
                  <c:v>4.5</c:v>
                </c:pt>
                <c:pt idx="4745">
                  <c:v>4.5</c:v>
                </c:pt>
                <c:pt idx="4746">
                  <c:v>4.5</c:v>
                </c:pt>
                <c:pt idx="4747">
                  <c:v>4.5</c:v>
                </c:pt>
                <c:pt idx="4748">
                  <c:v>4.5</c:v>
                </c:pt>
                <c:pt idx="4749">
                  <c:v>4.5</c:v>
                </c:pt>
                <c:pt idx="4750">
                  <c:v>4.5</c:v>
                </c:pt>
                <c:pt idx="4751">
                  <c:v>4.5</c:v>
                </c:pt>
                <c:pt idx="4752">
                  <c:v>4.5</c:v>
                </c:pt>
                <c:pt idx="4753">
                  <c:v>4.5</c:v>
                </c:pt>
                <c:pt idx="4754">
                  <c:v>4.5</c:v>
                </c:pt>
                <c:pt idx="4755">
                  <c:v>4.5</c:v>
                </c:pt>
                <c:pt idx="4756">
                  <c:v>4.5</c:v>
                </c:pt>
                <c:pt idx="4757">
                  <c:v>4.5</c:v>
                </c:pt>
                <c:pt idx="4758">
                  <c:v>4.5</c:v>
                </c:pt>
                <c:pt idx="4759">
                  <c:v>4.5</c:v>
                </c:pt>
                <c:pt idx="4760">
                  <c:v>4.5</c:v>
                </c:pt>
                <c:pt idx="4761">
                  <c:v>4.5</c:v>
                </c:pt>
                <c:pt idx="4762">
                  <c:v>4.5</c:v>
                </c:pt>
                <c:pt idx="4763">
                  <c:v>4.5</c:v>
                </c:pt>
                <c:pt idx="4764">
                  <c:v>4.5</c:v>
                </c:pt>
                <c:pt idx="4765">
                  <c:v>4.5</c:v>
                </c:pt>
                <c:pt idx="4766">
                  <c:v>4.5</c:v>
                </c:pt>
                <c:pt idx="4767">
                  <c:v>4.5</c:v>
                </c:pt>
                <c:pt idx="4768">
                  <c:v>4.5</c:v>
                </c:pt>
                <c:pt idx="4769">
                  <c:v>4.5</c:v>
                </c:pt>
                <c:pt idx="4770">
                  <c:v>4.5</c:v>
                </c:pt>
                <c:pt idx="4771">
                  <c:v>4.5</c:v>
                </c:pt>
                <c:pt idx="4772">
                  <c:v>4.5</c:v>
                </c:pt>
                <c:pt idx="4773">
                  <c:v>4.5</c:v>
                </c:pt>
                <c:pt idx="4774">
                  <c:v>4.5</c:v>
                </c:pt>
                <c:pt idx="4775">
                  <c:v>4.5</c:v>
                </c:pt>
                <c:pt idx="4776">
                  <c:v>4.5</c:v>
                </c:pt>
                <c:pt idx="4777">
                  <c:v>4.5</c:v>
                </c:pt>
                <c:pt idx="4778">
                  <c:v>4.5</c:v>
                </c:pt>
                <c:pt idx="4779">
                  <c:v>4.5</c:v>
                </c:pt>
                <c:pt idx="4780">
                  <c:v>4.5</c:v>
                </c:pt>
                <c:pt idx="4781">
                  <c:v>4.5</c:v>
                </c:pt>
                <c:pt idx="4782">
                  <c:v>4.5</c:v>
                </c:pt>
                <c:pt idx="4783">
                  <c:v>4.5</c:v>
                </c:pt>
                <c:pt idx="4784">
                  <c:v>4.5</c:v>
                </c:pt>
                <c:pt idx="4785">
                  <c:v>4.5</c:v>
                </c:pt>
                <c:pt idx="4786">
                  <c:v>4.5</c:v>
                </c:pt>
                <c:pt idx="4787">
                  <c:v>4.5</c:v>
                </c:pt>
                <c:pt idx="4788">
                  <c:v>4.5</c:v>
                </c:pt>
                <c:pt idx="4789">
                  <c:v>4.5</c:v>
                </c:pt>
                <c:pt idx="4790">
                  <c:v>4.5</c:v>
                </c:pt>
                <c:pt idx="4791">
                  <c:v>4.5</c:v>
                </c:pt>
                <c:pt idx="4792">
                  <c:v>4.5</c:v>
                </c:pt>
                <c:pt idx="4793">
                  <c:v>4.5</c:v>
                </c:pt>
                <c:pt idx="4794">
                  <c:v>4.5</c:v>
                </c:pt>
                <c:pt idx="4795">
                  <c:v>4.5</c:v>
                </c:pt>
                <c:pt idx="4796">
                  <c:v>4.5</c:v>
                </c:pt>
                <c:pt idx="4797">
                  <c:v>4.5</c:v>
                </c:pt>
                <c:pt idx="4798">
                  <c:v>4.5</c:v>
                </c:pt>
                <c:pt idx="4799">
                  <c:v>4.5</c:v>
                </c:pt>
                <c:pt idx="4800">
                  <c:v>4.5</c:v>
                </c:pt>
                <c:pt idx="4801">
                  <c:v>4.5</c:v>
                </c:pt>
                <c:pt idx="4802">
                  <c:v>4.5</c:v>
                </c:pt>
                <c:pt idx="4803">
                  <c:v>4.5</c:v>
                </c:pt>
                <c:pt idx="4804">
                  <c:v>4.5</c:v>
                </c:pt>
                <c:pt idx="4805">
                  <c:v>4.5</c:v>
                </c:pt>
                <c:pt idx="4806">
                  <c:v>4.5</c:v>
                </c:pt>
                <c:pt idx="4807">
                  <c:v>4.5</c:v>
                </c:pt>
                <c:pt idx="4808">
                  <c:v>4.5</c:v>
                </c:pt>
                <c:pt idx="4809">
                  <c:v>4.5</c:v>
                </c:pt>
                <c:pt idx="4810">
                  <c:v>4.5</c:v>
                </c:pt>
                <c:pt idx="4811">
                  <c:v>4.5</c:v>
                </c:pt>
                <c:pt idx="4812">
                  <c:v>4.5</c:v>
                </c:pt>
                <c:pt idx="4813">
                  <c:v>4.5</c:v>
                </c:pt>
                <c:pt idx="4814">
                  <c:v>4.5</c:v>
                </c:pt>
                <c:pt idx="4815">
                  <c:v>4.5</c:v>
                </c:pt>
                <c:pt idx="4816">
                  <c:v>4.5</c:v>
                </c:pt>
                <c:pt idx="4817">
                  <c:v>4.5</c:v>
                </c:pt>
                <c:pt idx="4818">
                  <c:v>4.5</c:v>
                </c:pt>
                <c:pt idx="4819">
                  <c:v>4.5</c:v>
                </c:pt>
                <c:pt idx="4820">
                  <c:v>4.5</c:v>
                </c:pt>
                <c:pt idx="4821">
                  <c:v>4.5</c:v>
                </c:pt>
                <c:pt idx="4822">
                  <c:v>4.5</c:v>
                </c:pt>
                <c:pt idx="4823">
                  <c:v>4.5</c:v>
                </c:pt>
                <c:pt idx="4824">
                  <c:v>4.5</c:v>
                </c:pt>
                <c:pt idx="4825">
                  <c:v>4.5</c:v>
                </c:pt>
                <c:pt idx="4826">
                  <c:v>4.5</c:v>
                </c:pt>
                <c:pt idx="4827">
                  <c:v>4.5</c:v>
                </c:pt>
                <c:pt idx="4828">
                  <c:v>4.5</c:v>
                </c:pt>
                <c:pt idx="4829">
                  <c:v>4.5</c:v>
                </c:pt>
                <c:pt idx="4830">
                  <c:v>4.5</c:v>
                </c:pt>
                <c:pt idx="4831">
                  <c:v>4.5</c:v>
                </c:pt>
                <c:pt idx="4832">
                  <c:v>4.5</c:v>
                </c:pt>
                <c:pt idx="4833">
                  <c:v>4.5</c:v>
                </c:pt>
                <c:pt idx="4834">
                  <c:v>4.5</c:v>
                </c:pt>
                <c:pt idx="4835">
                  <c:v>4.5</c:v>
                </c:pt>
                <c:pt idx="4836">
                  <c:v>4.5</c:v>
                </c:pt>
                <c:pt idx="4837">
                  <c:v>4.5</c:v>
                </c:pt>
                <c:pt idx="4838">
                  <c:v>4.5</c:v>
                </c:pt>
                <c:pt idx="4839">
                  <c:v>4.5</c:v>
                </c:pt>
                <c:pt idx="4840">
                  <c:v>4.5</c:v>
                </c:pt>
                <c:pt idx="4841">
                  <c:v>4.5</c:v>
                </c:pt>
                <c:pt idx="4842">
                  <c:v>4.5</c:v>
                </c:pt>
                <c:pt idx="4843">
                  <c:v>4.5</c:v>
                </c:pt>
                <c:pt idx="4844">
                  <c:v>4.5</c:v>
                </c:pt>
                <c:pt idx="4845">
                  <c:v>4.5</c:v>
                </c:pt>
                <c:pt idx="4846">
                  <c:v>4.5</c:v>
                </c:pt>
                <c:pt idx="4847">
                  <c:v>4.5</c:v>
                </c:pt>
                <c:pt idx="4848">
                  <c:v>4.5</c:v>
                </c:pt>
                <c:pt idx="4849">
                  <c:v>4.5</c:v>
                </c:pt>
                <c:pt idx="4850">
                  <c:v>4.5</c:v>
                </c:pt>
                <c:pt idx="4851">
                  <c:v>4.5</c:v>
                </c:pt>
                <c:pt idx="4852">
                  <c:v>4.5</c:v>
                </c:pt>
                <c:pt idx="4853">
                  <c:v>4.5</c:v>
                </c:pt>
                <c:pt idx="4854">
                  <c:v>4.5</c:v>
                </c:pt>
                <c:pt idx="4855">
                  <c:v>4.5</c:v>
                </c:pt>
                <c:pt idx="4856">
                  <c:v>4.5</c:v>
                </c:pt>
                <c:pt idx="4857">
                  <c:v>4.5</c:v>
                </c:pt>
                <c:pt idx="4858">
                  <c:v>4.5</c:v>
                </c:pt>
                <c:pt idx="4859">
                  <c:v>4.5</c:v>
                </c:pt>
                <c:pt idx="4860">
                  <c:v>4.5</c:v>
                </c:pt>
                <c:pt idx="4861">
                  <c:v>4.5</c:v>
                </c:pt>
                <c:pt idx="4862">
                  <c:v>4.5</c:v>
                </c:pt>
                <c:pt idx="4863">
                  <c:v>4.5</c:v>
                </c:pt>
                <c:pt idx="4864">
                  <c:v>4.5</c:v>
                </c:pt>
                <c:pt idx="4865">
                  <c:v>4.5</c:v>
                </c:pt>
                <c:pt idx="4866">
                  <c:v>4.5</c:v>
                </c:pt>
                <c:pt idx="4867">
                  <c:v>4.5</c:v>
                </c:pt>
                <c:pt idx="4868">
                  <c:v>4.5</c:v>
                </c:pt>
                <c:pt idx="4869">
                  <c:v>4.5</c:v>
                </c:pt>
                <c:pt idx="4870">
                  <c:v>4.5</c:v>
                </c:pt>
                <c:pt idx="4871">
                  <c:v>4.5</c:v>
                </c:pt>
                <c:pt idx="4872">
                  <c:v>4.5</c:v>
                </c:pt>
                <c:pt idx="4873">
                  <c:v>4.5</c:v>
                </c:pt>
                <c:pt idx="4874">
                  <c:v>4.5</c:v>
                </c:pt>
                <c:pt idx="4875">
                  <c:v>4.5</c:v>
                </c:pt>
                <c:pt idx="4876">
                  <c:v>4.5</c:v>
                </c:pt>
                <c:pt idx="4877">
                  <c:v>4.5</c:v>
                </c:pt>
                <c:pt idx="4878">
                  <c:v>4.5</c:v>
                </c:pt>
                <c:pt idx="4879">
                  <c:v>4.5</c:v>
                </c:pt>
                <c:pt idx="4880">
                  <c:v>4.5</c:v>
                </c:pt>
                <c:pt idx="4881">
                  <c:v>4.5</c:v>
                </c:pt>
                <c:pt idx="4882">
                  <c:v>4.5</c:v>
                </c:pt>
                <c:pt idx="4883">
                  <c:v>4.5</c:v>
                </c:pt>
                <c:pt idx="4884">
                  <c:v>4.5</c:v>
                </c:pt>
                <c:pt idx="4885">
                  <c:v>4.5</c:v>
                </c:pt>
                <c:pt idx="4886">
                  <c:v>4.5</c:v>
                </c:pt>
                <c:pt idx="4887">
                  <c:v>4.5</c:v>
                </c:pt>
                <c:pt idx="4888">
                  <c:v>4.5</c:v>
                </c:pt>
                <c:pt idx="4889">
                  <c:v>4.5</c:v>
                </c:pt>
                <c:pt idx="4890">
                  <c:v>4.5</c:v>
                </c:pt>
                <c:pt idx="4891">
                  <c:v>4.5</c:v>
                </c:pt>
                <c:pt idx="4892">
                  <c:v>4.5</c:v>
                </c:pt>
                <c:pt idx="4893">
                  <c:v>4.5</c:v>
                </c:pt>
                <c:pt idx="4894">
                  <c:v>4.5</c:v>
                </c:pt>
                <c:pt idx="4895">
                  <c:v>4.5</c:v>
                </c:pt>
                <c:pt idx="4896">
                  <c:v>4.5</c:v>
                </c:pt>
                <c:pt idx="4897">
                  <c:v>4.5</c:v>
                </c:pt>
                <c:pt idx="4898">
                  <c:v>4.5</c:v>
                </c:pt>
                <c:pt idx="4899">
                  <c:v>4.5</c:v>
                </c:pt>
                <c:pt idx="4900">
                  <c:v>4.5</c:v>
                </c:pt>
                <c:pt idx="4901">
                  <c:v>4.5</c:v>
                </c:pt>
                <c:pt idx="4902">
                  <c:v>4.5</c:v>
                </c:pt>
                <c:pt idx="4903">
                  <c:v>4.5</c:v>
                </c:pt>
                <c:pt idx="4904">
                  <c:v>4.5</c:v>
                </c:pt>
                <c:pt idx="4905">
                  <c:v>4.5</c:v>
                </c:pt>
                <c:pt idx="4906">
                  <c:v>4.5</c:v>
                </c:pt>
                <c:pt idx="4907">
                  <c:v>4.5</c:v>
                </c:pt>
                <c:pt idx="4908">
                  <c:v>4.5</c:v>
                </c:pt>
                <c:pt idx="4909">
                  <c:v>4.5</c:v>
                </c:pt>
                <c:pt idx="4910">
                  <c:v>4.5</c:v>
                </c:pt>
                <c:pt idx="4911">
                  <c:v>4.5</c:v>
                </c:pt>
                <c:pt idx="4912">
                  <c:v>4.5</c:v>
                </c:pt>
                <c:pt idx="4913">
                  <c:v>4.5</c:v>
                </c:pt>
                <c:pt idx="4914">
                  <c:v>4.5</c:v>
                </c:pt>
                <c:pt idx="4915">
                  <c:v>4.5</c:v>
                </c:pt>
                <c:pt idx="4916">
                  <c:v>4.5</c:v>
                </c:pt>
                <c:pt idx="4917">
                  <c:v>4.5</c:v>
                </c:pt>
                <c:pt idx="4918">
                  <c:v>4.5</c:v>
                </c:pt>
                <c:pt idx="4919">
                  <c:v>4.5</c:v>
                </c:pt>
                <c:pt idx="4920">
                  <c:v>4.5</c:v>
                </c:pt>
                <c:pt idx="4921">
                  <c:v>4.5</c:v>
                </c:pt>
                <c:pt idx="4922">
                  <c:v>4.5</c:v>
                </c:pt>
                <c:pt idx="4923">
                  <c:v>4.5</c:v>
                </c:pt>
                <c:pt idx="4924">
                  <c:v>4.5</c:v>
                </c:pt>
                <c:pt idx="4925">
                  <c:v>4.5</c:v>
                </c:pt>
                <c:pt idx="4926">
                  <c:v>4.5</c:v>
                </c:pt>
                <c:pt idx="4927">
                  <c:v>4.5</c:v>
                </c:pt>
                <c:pt idx="4928">
                  <c:v>4.5</c:v>
                </c:pt>
                <c:pt idx="4929">
                  <c:v>4.5</c:v>
                </c:pt>
                <c:pt idx="4930">
                  <c:v>4.5</c:v>
                </c:pt>
                <c:pt idx="4931">
                  <c:v>4.5</c:v>
                </c:pt>
                <c:pt idx="4932">
                  <c:v>4.5</c:v>
                </c:pt>
                <c:pt idx="4933">
                  <c:v>4.5</c:v>
                </c:pt>
                <c:pt idx="4934">
                  <c:v>4.5</c:v>
                </c:pt>
                <c:pt idx="4935">
                  <c:v>4.5</c:v>
                </c:pt>
                <c:pt idx="4936">
                  <c:v>4.5</c:v>
                </c:pt>
                <c:pt idx="4937">
                  <c:v>4.5</c:v>
                </c:pt>
                <c:pt idx="4938">
                  <c:v>4.5</c:v>
                </c:pt>
                <c:pt idx="4939">
                  <c:v>4.5</c:v>
                </c:pt>
                <c:pt idx="4940">
                  <c:v>4.5</c:v>
                </c:pt>
                <c:pt idx="4941">
                  <c:v>4.5</c:v>
                </c:pt>
                <c:pt idx="4942">
                  <c:v>4.5</c:v>
                </c:pt>
                <c:pt idx="4943">
                  <c:v>4.5</c:v>
                </c:pt>
                <c:pt idx="4944">
                  <c:v>4.5</c:v>
                </c:pt>
                <c:pt idx="4945">
                  <c:v>4.5</c:v>
                </c:pt>
                <c:pt idx="4946">
                  <c:v>4.5</c:v>
                </c:pt>
                <c:pt idx="4947">
                  <c:v>4.5</c:v>
                </c:pt>
                <c:pt idx="4948">
                  <c:v>4.5</c:v>
                </c:pt>
                <c:pt idx="4949">
                  <c:v>4.5</c:v>
                </c:pt>
                <c:pt idx="4950">
                  <c:v>4.5</c:v>
                </c:pt>
                <c:pt idx="4951">
                  <c:v>4.5</c:v>
                </c:pt>
                <c:pt idx="4952">
                  <c:v>4.5</c:v>
                </c:pt>
                <c:pt idx="4953">
                  <c:v>4.5</c:v>
                </c:pt>
                <c:pt idx="4954">
                  <c:v>4.5</c:v>
                </c:pt>
                <c:pt idx="4955">
                  <c:v>4.5</c:v>
                </c:pt>
                <c:pt idx="4956">
                  <c:v>4.5</c:v>
                </c:pt>
                <c:pt idx="4957">
                  <c:v>4.5</c:v>
                </c:pt>
                <c:pt idx="4958">
                  <c:v>4.5</c:v>
                </c:pt>
                <c:pt idx="4959">
                  <c:v>4.5</c:v>
                </c:pt>
                <c:pt idx="4960">
                  <c:v>4.5</c:v>
                </c:pt>
                <c:pt idx="4961">
                  <c:v>4.5</c:v>
                </c:pt>
                <c:pt idx="4962">
                  <c:v>4.5</c:v>
                </c:pt>
                <c:pt idx="4963">
                  <c:v>4.5</c:v>
                </c:pt>
                <c:pt idx="4964">
                  <c:v>4.5</c:v>
                </c:pt>
                <c:pt idx="4965">
                  <c:v>4.5</c:v>
                </c:pt>
                <c:pt idx="4966">
                  <c:v>4.5</c:v>
                </c:pt>
                <c:pt idx="4967">
                  <c:v>4.5</c:v>
                </c:pt>
                <c:pt idx="4968">
                  <c:v>4.5</c:v>
                </c:pt>
                <c:pt idx="4969">
                  <c:v>4.5</c:v>
                </c:pt>
                <c:pt idx="4970">
                  <c:v>4.5</c:v>
                </c:pt>
                <c:pt idx="4971">
                  <c:v>4.5</c:v>
                </c:pt>
                <c:pt idx="4972">
                  <c:v>4.5</c:v>
                </c:pt>
                <c:pt idx="4973">
                  <c:v>4.5</c:v>
                </c:pt>
                <c:pt idx="4974">
                  <c:v>4.5</c:v>
                </c:pt>
                <c:pt idx="4975">
                  <c:v>4.5</c:v>
                </c:pt>
                <c:pt idx="4976">
                  <c:v>4.5</c:v>
                </c:pt>
                <c:pt idx="4977">
                  <c:v>4.5</c:v>
                </c:pt>
                <c:pt idx="4978">
                  <c:v>4.5</c:v>
                </c:pt>
                <c:pt idx="4979">
                  <c:v>4.5</c:v>
                </c:pt>
                <c:pt idx="4980">
                  <c:v>4.5</c:v>
                </c:pt>
                <c:pt idx="4981">
                  <c:v>4.5</c:v>
                </c:pt>
                <c:pt idx="4982">
                  <c:v>4.5</c:v>
                </c:pt>
                <c:pt idx="4983">
                  <c:v>4.5</c:v>
                </c:pt>
                <c:pt idx="4984">
                  <c:v>4.5</c:v>
                </c:pt>
                <c:pt idx="4985">
                  <c:v>4.5</c:v>
                </c:pt>
                <c:pt idx="4986">
                  <c:v>4.5</c:v>
                </c:pt>
                <c:pt idx="4987">
                  <c:v>4.5</c:v>
                </c:pt>
                <c:pt idx="4988">
                  <c:v>4.5</c:v>
                </c:pt>
                <c:pt idx="4989">
                  <c:v>4.5</c:v>
                </c:pt>
                <c:pt idx="4990">
                  <c:v>4.5</c:v>
                </c:pt>
                <c:pt idx="4991">
                  <c:v>4.5</c:v>
                </c:pt>
                <c:pt idx="4992">
                  <c:v>4.5</c:v>
                </c:pt>
                <c:pt idx="4993">
                  <c:v>4.5</c:v>
                </c:pt>
                <c:pt idx="4994">
                  <c:v>4.5</c:v>
                </c:pt>
                <c:pt idx="4995">
                  <c:v>4.5</c:v>
                </c:pt>
                <c:pt idx="4996">
                  <c:v>4.5</c:v>
                </c:pt>
                <c:pt idx="4997">
                  <c:v>4.5</c:v>
                </c:pt>
                <c:pt idx="4998">
                  <c:v>4.5</c:v>
                </c:pt>
                <c:pt idx="4999">
                  <c:v>4.5</c:v>
                </c:pt>
                <c:pt idx="5000">
                  <c:v>4.5</c:v>
                </c:pt>
                <c:pt idx="5001">
                  <c:v>4.5</c:v>
                </c:pt>
                <c:pt idx="5002">
                  <c:v>4.5</c:v>
                </c:pt>
                <c:pt idx="5003">
                  <c:v>4.5</c:v>
                </c:pt>
                <c:pt idx="5004">
                  <c:v>4.5</c:v>
                </c:pt>
                <c:pt idx="5005">
                  <c:v>4.5</c:v>
                </c:pt>
                <c:pt idx="5006">
                  <c:v>4.5</c:v>
                </c:pt>
                <c:pt idx="5007">
                  <c:v>4.5</c:v>
                </c:pt>
                <c:pt idx="5008">
                  <c:v>4.5</c:v>
                </c:pt>
                <c:pt idx="5009">
                  <c:v>4.5</c:v>
                </c:pt>
                <c:pt idx="5010">
                  <c:v>4.5</c:v>
                </c:pt>
                <c:pt idx="5011">
                  <c:v>4.5</c:v>
                </c:pt>
                <c:pt idx="5012">
                  <c:v>4.5</c:v>
                </c:pt>
                <c:pt idx="5013">
                  <c:v>4.5</c:v>
                </c:pt>
                <c:pt idx="5014">
                  <c:v>4.5</c:v>
                </c:pt>
                <c:pt idx="5015">
                  <c:v>4.5</c:v>
                </c:pt>
                <c:pt idx="5016">
                  <c:v>4.5</c:v>
                </c:pt>
                <c:pt idx="5017">
                  <c:v>4.5</c:v>
                </c:pt>
                <c:pt idx="5018">
                  <c:v>4.5</c:v>
                </c:pt>
                <c:pt idx="5019">
                  <c:v>4.5</c:v>
                </c:pt>
                <c:pt idx="5020">
                  <c:v>4.5</c:v>
                </c:pt>
                <c:pt idx="5021">
                  <c:v>4.5</c:v>
                </c:pt>
                <c:pt idx="5022">
                  <c:v>4.5</c:v>
                </c:pt>
                <c:pt idx="5023">
                  <c:v>4.5</c:v>
                </c:pt>
                <c:pt idx="5024">
                  <c:v>4.5</c:v>
                </c:pt>
                <c:pt idx="5025">
                  <c:v>4.5</c:v>
                </c:pt>
                <c:pt idx="5026">
                  <c:v>4.5</c:v>
                </c:pt>
                <c:pt idx="5027">
                  <c:v>4.5</c:v>
                </c:pt>
                <c:pt idx="5028">
                  <c:v>4.5</c:v>
                </c:pt>
                <c:pt idx="5029">
                  <c:v>4.5</c:v>
                </c:pt>
                <c:pt idx="5030">
                  <c:v>4.5</c:v>
                </c:pt>
                <c:pt idx="5031">
                  <c:v>4.5</c:v>
                </c:pt>
                <c:pt idx="5032">
                  <c:v>4.5</c:v>
                </c:pt>
                <c:pt idx="5033">
                  <c:v>4.5</c:v>
                </c:pt>
                <c:pt idx="5034">
                  <c:v>4.5</c:v>
                </c:pt>
                <c:pt idx="5035">
                  <c:v>4.5</c:v>
                </c:pt>
                <c:pt idx="5036">
                  <c:v>4.5</c:v>
                </c:pt>
                <c:pt idx="5037">
                  <c:v>4.5</c:v>
                </c:pt>
                <c:pt idx="5038">
                  <c:v>4.5</c:v>
                </c:pt>
                <c:pt idx="5039">
                  <c:v>4.5</c:v>
                </c:pt>
                <c:pt idx="5040">
                  <c:v>4.5</c:v>
                </c:pt>
                <c:pt idx="5041">
                  <c:v>4.5</c:v>
                </c:pt>
                <c:pt idx="5042">
                  <c:v>4.5</c:v>
                </c:pt>
                <c:pt idx="5043">
                  <c:v>4.5</c:v>
                </c:pt>
                <c:pt idx="5044">
                  <c:v>4.5</c:v>
                </c:pt>
                <c:pt idx="5045">
                  <c:v>4.5</c:v>
                </c:pt>
                <c:pt idx="5046">
                  <c:v>4.5</c:v>
                </c:pt>
                <c:pt idx="5047">
                  <c:v>4.5</c:v>
                </c:pt>
                <c:pt idx="5048">
                  <c:v>4.5</c:v>
                </c:pt>
                <c:pt idx="5049">
                  <c:v>4.5</c:v>
                </c:pt>
                <c:pt idx="5050">
                  <c:v>4.5</c:v>
                </c:pt>
                <c:pt idx="5051">
                  <c:v>4.5</c:v>
                </c:pt>
                <c:pt idx="5052">
                  <c:v>4.5</c:v>
                </c:pt>
                <c:pt idx="5053">
                  <c:v>4.5</c:v>
                </c:pt>
                <c:pt idx="5054">
                  <c:v>4.5</c:v>
                </c:pt>
                <c:pt idx="5055">
                  <c:v>4.5</c:v>
                </c:pt>
                <c:pt idx="5056">
                  <c:v>4.5</c:v>
                </c:pt>
                <c:pt idx="5057">
                  <c:v>4.5</c:v>
                </c:pt>
                <c:pt idx="5058">
                  <c:v>4.5</c:v>
                </c:pt>
                <c:pt idx="5059">
                  <c:v>4.5</c:v>
                </c:pt>
                <c:pt idx="5060">
                  <c:v>4.5</c:v>
                </c:pt>
                <c:pt idx="5061">
                  <c:v>4.5</c:v>
                </c:pt>
                <c:pt idx="5062">
                  <c:v>4.5</c:v>
                </c:pt>
                <c:pt idx="5063">
                  <c:v>4.5</c:v>
                </c:pt>
                <c:pt idx="5064">
                  <c:v>4.5</c:v>
                </c:pt>
                <c:pt idx="5065">
                  <c:v>4.5</c:v>
                </c:pt>
                <c:pt idx="5066">
                  <c:v>4.5</c:v>
                </c:pt>
                <c:pt idx="5067">
                  <c:v>4.5</c:v>
                </c:pt>
                <c:pt idx="5068">
                  <c:v>4.5</c:v>
                </c:pt>
                <c:pt idx="5069">
                  <c:v>4.5</c:v>
                </c:pt>
                <c:pt idx="5070">
                  <c:v>4.5</c:v>
                </c:pt>
                <c:pt idx="5071">
                  <c:v>4.5</c:v>
                </c:pt>
                <c:pt idx="5072">
                  <c:v>4.5</c:v>
                </c:pt>
                <c:pt idx="5073">
                  <c:v>4.5</c:v>
                </c:pt>
                <c:pt idx="5074">
                  <c:v>4.5</c:v>
                </c:pt>
                <c:pt idx="5075">
                  <c:v>4.5</c:v>
                </c:pt>
                <c:pt idx="5076">
                  <c:v>4.5</c:v>
                </c:pt>
                <c:pt idx="5077">
                  <c:v>4.5</c:v>
                </c:pt>
                <c:pt idx="5078">
                  <c:v>4.5</c:v>
                </c:pt>
                <c:pt idx="5079">
                  <c:v>4.5</c:v>
                </c:pt>
                <c:pt idx="5080">
                  <c:v>4.5</c:v>
                </c:pt>
                <c:pt idx="5081">
                  <c:v>4.5</c:v>
                </c:pt>
                <c:pt idx="5082">
                  <c:v>4.5</c:v>
                </c:pt>
                <c:pt idx="5083">
                  <c:v>4.5</c:v>
                </c:pt>
                <c:pt idx="5084">
                  <c:v>4.5</c:v>
                </c:pt>
                <c:pt idx="5085">
                  <c:v>4.5</c:v>
                </c:pt>
                <c:pt idx="5086">
                  <c:v>4.5</c:v>
                </c:pt>
                <c:pt idx="5087">
                  <c:v>4.5</c:v>
                </c:pt>
                <c:pt idx="5088">
                  <c:v>4.5</c:v>
                </c:pt>
                <c:pt idx="5089">
                  <c:v>4.5</c:v>
                </c:pt>
                <c:pt idx="5090">
                  <c:v>4.5</c:v>
                </c:pt>
                <c:pt idx="5091">
                  <c:v>4.5</c:v>
                </c:pt>
                <c:pt idx="5092">
                  <c:v>4.5</c:v>
                </c:pt>
                <c:pt idx="5093">
                  <c:v>4.5</c:v>
                </c:pt>
                <c:pt idx="5094">
                  <c:v>4.5</c:v>
                </c:pt>
                <c:pt idx="5095">
                  <c:v>4.5</c:v>
                </c:pt>
                <c:pt idx="5096">
                  <c:v>4.5</c:v>
                </c:pt>
                <c:pt idx="5097">
                  <c:v>4.5</c:v>
                </c:pt>
                <c:pt idx="5098">
                  <c:v>4.5</c:v>
                </c:pt>
                <c:pt idx="5099">
                  <c:v>4.5</c:v>
                </c:pt>
                <c:pt idx="5100">
                  <c:v>4.5</c:v>
                </c:pt>
                <c:pt idx="5101">
                  <c:v>4.5</c:v>
                </c:pt>
                <c:pt idx="5102">
                  <c:v>4.5</c:v>
                </c:pt>
                <c:pt idx="5103">
                  <c:v>4.5</c:v>
                </c:pt>
                <c:pt idx="5104">
                  <c:v>4.5</c:v>
                </c:pt>
                <c:pt idx="5105">
                  <c:v>4.5</c:v>
                </c:pt>
                <c:pt idx="5106">
                  <c:v>4.5</c:v>
                </c:pt>
                <c:pt idx="5107">
                  <c:v>4.5</c:v>
                </c:pt>
                <c:pt idx="5108">
                  <c:v>4.5</c:v>
                </c:pt>
                <c:pt idx="5109">
                  <c:v>4.5</c:v>
                </c:pt>
                <c:pt idx="5110">
                  <c:v>4.5</c:v>
                </c:pt>
                <c:pt idx="5111">
                  <c:v>4.5</c:v>
                </c:pt>
                <c:pt idx="5112">
                  <c:v>4.5</c:v>
                </c:pt>
                <c:pt idx="5113">
                  <c:v>4.5</c:v>
                </c:pt>
                <c:pt idx="5114">
                  <c:v>4.5</c:v>
                </c:pt>
                <c:pt idx="5115">
                  <c:v>4.5</c:v>
                </c:pt>
                <c:pt idx="5116">
                  <c:v>4.5</c:v>
                </c:pt>
                <c:pt idx="5117">
                  <c:v>4.5</c:v>
                </c:pt>
                <c:pt idx="5118">
                  <c:v>4.5</c:v>
                </c:pt>
                <c:pt idx="5119">
                  <c:v>4.5</c:v>
                </c:pt>
                <c:pt idx="5120">
                  <c:v>4.5</c:v>
                </c:pt>
                <c:pt idx="5121">
                  <c:v>4.5</c:v>
                </c:pt>
                <c:pt idx="5122">
                  <c:v>4.5</c:v>
                </c:pt>
                <c:pt idx="5123">
                  <c:v>4.5</c:v>
                </c:pt>
                <c:pt idx="5124">
                  <c:v>4.5</c:v>
                </c:pt>
                <c:pt idx="5125">
                  <c:v>4.5</c:v>
                </c:pt>
                <c:pt idx="5126">
                  <c:v>4.5</c:v>
                </c:pt>
                <c:pt idx="5127">
                  <c:v>4.5</c:v>
                </c:pt>
                <c:pt idx="5128">
                  <c:v>4.5</c:v>
                </c:pt>
                <c:pt idx="5129">
                  <c:v>4.5</c:v>
                </c:pt>
                <c:pt idx="5130">
                  <c:v>4.5</c:v>
                </c:pt>
                <c:pt idx="5131">
                  <c:v>4.5</c:v>
                </c:pt>
                <c:pt idx="5132">
                  <c:v>4.5</c:v>
                </c:pt>
                <c:pt idx="5133">
                  <c:v>4.5</c:v>
                </c:pt>
                <c:pt idx="5134">
                  <c:v>4.5</c:v>
                </c:pt>
                <c:pt idx="5135">
                  <c:v>4.5</c:v>
                </c:pt>
                <c:pt idx="5136">
                  <c:v>4.5</c:v>
                </c:pt>
                <c:pt idx="5137">
                  <c:v>4.5</c:v>
                </c:pt>
                <c:pt idx="5138">
                  <c:v>4.5</c:v>
                </c:pt>
                <c:pt idx="5139">
                  <c:v>4.5</c:v>
                </c:pt>
                <c:pt idx="5140">
                  <c:v>4.5</c:v>
                </c:pt>
                <c:pt idx="5141">
                  <c:v>4.5</c:v>
                </c:pt>
                <c:pt idx="5142">
                  <c:v>4.5</c:v>
                </c:pt>
                <c:pt idx="5143">
                  <c:v>4.5</c:v>
                </c:pt>
                <c:pt idx="5144">
                  <c:v>4.5</c:v>
                </c:pt>
                <c:pt idx="5145">
                  <c:v>4.5</c:v>
                </c:pt>
                <c:pt idx="5146">
                  <c:v>4.5</c:v>
                </c:pt>
                <c:pt idx="5147">
                  <c:v>4.5</c:v>
                </c:pt>
                <c:pt idx="5148">
                  <c:v>4.5</c:v>
                </c:pt>
                <c:pt idx="5149">
                  <c:v>4.5</c:v>
                </c:pt>
                <c:pt idx="5150">
                  <c:v>4.5</c:v>
                </c:pt>
                <c:pt idx="5151">
                  <c:v>4.5</c:v>
                </c:pt>
                <c:pt idx="5152">
                  <c:v>4.5</c:v>
                </c:pt>
                <c:pt idx="5153">
                  <c:v>4.5</c:v>
                </c:pt>
                <c:pt idx="5154">
                  <c:v>4.5</c:v>
                </c:pt>
                <c:pt idx="5155">
                  <c:v>4.5</c:v>
                </c:pt>
                <c:pt idx="5156">
                  <c:v>4.5</c:v>
                </c:pt>
                <c:pt idx="5157">
                  <c:v>4.5</c:v>
                </c:pt>
                <c:pt idx="5158">
                  <c:v>4.5</c:v>
                </c:pt>
                <c:pt idx="5159">
                  <c:v>4.5</c:v>
                </c:pt>
                <c:pt idx="5160">
                  <c:v>4.5</c:v>
                </c:pt>
                <c:pt idx="5161">
                  <c:v>4.5</c:v>
                </c:pt>
                <c:pt idx="5162">
                  <c:v>4.5</c:v>
                </c:pt>
                <c:pt idx="5163">
                  <c:v>4.5</c:v>
                </c:pt>
                <c:pt idx="5164">
                  <c:v>4.5</c:v>
                </c:pt>
                <c:pt idx="5165">
                  <c:v>4.5</c:v>
                </c:pt>
                <c:pt idx="5166">
                  <c:v>4.5</c:v>
                </c:pt>
                <c:pt idx="5167">
                  <c:v>4.5</c:v>
                </c:pt>
                <c:pt idx="5168">
                  <c:v>4.5</c:v>
                </c:pt>
                <c:pt idx="5169">
                  <c:v>4.5</c:v>
                </c:pt>
                <c:pt idx="5170">
                  <c:v>4.5</c:v>
                </c:pt>
                <c:pt idx="5171">
                  <c:v>4.5</c:v>
                </c:pt>
                <c:pt idx="5172">
                  <c:v>4.5</c:v>
                </c:pt>
                <c:pt idx="5173">
                  <c:v>4.5</c:v>
                </c:pt>
                <c:pt idx="5174">
                  <c:v>4.5</c:v>
                </c:pt>
                <c:pt idx="5175">
                  <c:v>4.5</c:v>
                </c:pt>
                <c:pt idx="5176">
                  <c:v>4.5</c:v>
                </c:pt>
                <c:pt idx="5177">
                  <c:v>4.5</c:v>
                </c:pt>
                <c:pt idx="5178">
                  <c:v>4.5</c:v>
                </c:pt>
                <c:pt idx="5179">
                  <c:v>4.5</c:v>
                </c:pt>
                <c:pt idx="5180">
                  <c:v>4.5</c:v>
                </c:pt>
                <c:pt idx="5181">
                  <c:v>4.5</c:v>
                </c:pt>
                <c:pt idx="5182">
                  <c:v>4.5</c:v>
                </c:pt>
                <c:pt idx="5183">
                  <c:v>4.5</c:v>
                </c:pt>
                <c:pt idx="5184">
                  <c:v>4.5</c:v>
                </c:pt>
                <c:pt idx="5185">
                  <c:v>4.5</c:v>
                </c:pt>
                <c:pt idx="5186">
                  <c:v>4.5</c:v>
                </c:pt>
                <c:pt idx="5187">
                  <c:v>4.5</c:v>
                </c:pt>
                <c:pt idx="5188">
                  <c:v>4.5</c:v>
                </c:pt>
                <c:pt idx="5189">
                  <c:v>4.5</c:v>
                </c:pt>
                <c:pt idx="5190">
                  <c:v>4.5</c:v>
                </c:pt>
                <c:pt idx="5191">
                  <c:v>4.5</c:v>
                </c:pt>
                <c:pt idx="5192">
                  <c:v>4.5</c:v>
                </c:pt>
                <c:pt idx="5193">
                  <c:v>4.5</c:v>
                </c:pt>
                <c:pt idx="5194">
                  <c:v>4.5</c:v>
                </c:pt>
                <c:pt idx="5195">
                  <c:v>4.5</c:v>
                </c:pt>
                <c:pt idx="5196">
                  <c:v>4.5</c:v>
                </c:pt>
                <c:pt idx="5197">
                  <c:v>4.5</c:v>
                </c:pt>
                <c:pt idx="5198">
                  <c:v>4.5</c:v>
                </c:pt>
                <c:pt idx="5199">
                  <c:v>4.5</c:v>
                </c:pt>
                <c:pt idx="5200">
                  <c:v>4.5</c:v>
                </c:pt>
                <c:pt idx="5201">
                  <c:v>4.5</c:v>
                </c:pt>
                <c:pt idx="5202">
                  <c:v>4.5</c:v>
                </c:pt>
                <c:pt idx="5203">
                  <c:v>4.5</c:v>
                </c:pt>
                <c:pt idx="5204">
                  <c:v>4.5</c:v>
                </c:pt>
                <c:pt idx="5205">
                  <c:v>4.5</c:v>
                </c:pt>
                <c:pt idx="5206">
                  <c:v>4.5</c:v>
                </c:pt>
                <c:pt idx="5207">
                  <c:v>4.5</c:v>
                </c:pt>
                <c:pt idx="5208">
                  <c:v>4.5</c:v>
                </c:pt>
                <c:pt idx="5209">
                  <c:v>4.5</c:v>
                </c:pt>
                <c:pt idx="5210">
                  <c:v>4.5</c:v>
                </c:pt>
                <c:pt idx="5211">
                  <c:v>4.5</c:v>
                </c:pt>
                <c:pt idx="5212">
                  <c:v>4.5</c:v>
                </c:pt>
                <c:pt idx="5213">
                  <c:v>4.5</c:v>
                </c:pt>
                <c:pt idx="5214">
                  <c:v>4.5</c:v>
                </c:pt>
                <c:pt idx="5215">
                  <c:v>4.5</c:v>
                </c:pt>
                <c:pt idx="5216">
                  <c:v>4.5</c:v>
                </c:pt>
                <c:pt idx="5217">
                  <c:v>4.5</c:v>
                </c:pt>
                <c:pt idx="5218">
                  <c:v>4.5</c:v>
                </c:pt>
                <c:pt idx="5219">
                  <c:v>4.5</c:v>
                </c:pt>
                <c:pt idx="5220">
                  <c:v>4.5</c:v>
                </c:pt>
                <c:pt idx="5221">
                  <c:v>4.5</c:v>
                </c:pt>
                <c:pt idx="5222">
                  <c:v>4.5</c:v>
                </c:pt>
                <c:pt idx="5223">
                  <c:v>4.5</c:v>
                </c:pt>
                <c:pt idx="5224">
                  <c:v>4.5</c:v>
                </c:pt>
                <c:pt idx="5225">
                  <c:v>4.5</c:v>
                </c:pt>
                <c:pt idx="5226">
                  <c:v>4.5</c:v>
                </c:pt>
                <c:pt idx="5227">
                  <c:v>4.5</c:v>
                </c:pt>
                <c:pt idx="5228">
                  <c:v>4.5</c:v>
                </c:pt>
                <c:pt idx="5229">
                  <c:v>4.5</c:v>
                </c:pt>
                <c:pt idx="5230">
                  <c:v>4.5</c:v>
                </c:pt>
                <c:pt idx="5231">
                  <c:v>4.5</c:v>
                </c:pt>
                <c:pt idx="5232">
                  <c:v>4.5</c:v>
                </c:pt>
                <c:pt idx="5233">
                  <c:v>4.5</c:v>
                </c:pt>
                <c:pt idx="5234">
                  <c:v>4.5</c:v>
                </c:pt>
                <c:pt idx="5235">
                  <c:v>4.5</c:v>
                </c:pt>
                <c:pt idx="5236">
                  <c:v>4.5</c:v>
                </c:pt>
                <c:pt idx="5237">
                  <c:v>4.5</c:v>
                </c:pt>
                <c:pt idx="5238">
                  <c:v>4.5</c:v>
                </c:pt>
                <c:pt idx="5239">
                  <c:v>4.5</c:v>
                </c:pt>
                <c:pt idx="5240">
                  <c:v>4.5</c:v>
                </c:pt>
                <c:pt idx="5241">
                  <c:v>4.5</c:v>
                </c:pt>
                <c:pt idx="5242">
                  <c:v>4.5</c:v>
                </c:pt>
                <c:pt idx="5243">
                  <c:v>4.5</c:v>
                </c:pt>
                <c:pt idx="5244">
                  <c:v>4.5</c:v>
                </c:pt>
                <c:pt idx="5245">
                  <c:v>4.5</c:v>
                </c:pt>
                <c:pt idx="5246">
                  <c:v>4.5</c:v>
                </c:pt>
                <c:pt idx="5247">
                  <c:v>4.5</c:v>
                </c:pt>
                <c:pt idx="5248">
                  <c:v>4.5</c:v>
                </c:pt>
                <c:pt idx="5249">
                  <c:v>4.5</c:v>
                </c:pt>
                <c:pt idx="5250">
                  <c:v>4.5</c:v>
                </c:pt>
                <c:pt idx="5251">
                  <c:v>4.5</c:v>
                </c:pt>
                <c:pt idx="5252">
                  <c:v>4.5</c:v>
                </c:pt>
                <c:pt idx="5253">
                  <c:v>4.5</c:v>
                </c:pt>
              </c:numCache>
            </c:numRef>
          </c:xVal>
          <c:yVal>
            <c:numRef>
              <c:f>'Net Cost Cap Detailed'!$F$4:$F$5257</c:f>
              <c:numCache>
                <c:formatCode>General</c:formatCode>
                <c:ptCount val="5254"/>
                <c:pt idx="0" formatCode="_(* #,##0_);_(* \(#,##0\);_(* &quot;-&quot;??_);_(@_)">
                  <c:v>21.218967355379476</c:v>
                </c:pt>
                <c:pt idx="1051" formatCode="_(* #,##0_);_(* \(#,##0\);_(* &quot;-&quot;??_);_(@_)">
                  <c:v>14.81876282540011</c:v>
                </c:pt>
                <c:pt idx="2102" formatCode="_(* #,##0_);_(* \(#,##0\);_(* &quot;-&quot;??_);_(@_)">
                  <c:v>6.4002045299793897</c:v>
                </c:pt>
                <c:pt idx="3153" formatCode="_(* #,##0_);_(* \(#,##0\);_(* &quot;-&quot;??_);_(@_)">
                  <c:v>20.813880402223703</c:v>
                </c:pt>
                <c:pt idx="4204" formatCode="_(* #,##0_);_(* \(#,##0\);_(* &quot;-&quot;??_);_(@_)">
                  <c:v>0.16322654722512553</c:v>
                </c:pt>
              </c:numCache>
            </c:numRef>
          </c:yVal>
          <c:smooth val="0"/>
          <c:extLst>
            <c:ext xmlns:c16="http://schemas.microsoft.com/office/drawing/2014/chart" uri="{C3380CC4-5D6E-409C-BE32-E72D297353CC}">
              <c16:uniqueId val="{00000002-3170-4C14-9C01-A534B001C3B7}"/>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'Net Cost Cap Detailed'!$H$3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'Net Cost Cap Detailed'!$D$4:$D$5257</c:f>
              <c:numCache>
                <c:formatCode>General</c:formatCode>
                <c:ptCount val="5254"/>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pt idx="4204">
                  <c:v>4.5</c:v>
                </c:pt>
                <c:pt idx="4205">
                  <c:v>4.5</c:v>
                </c:pt>
                <c:pt idx="4206">
                  <c:v>4.5</c:v>
                </c:pt>
                <c:pt idx="4207">
                  <c:v>4.5</c:v>
                </c:pt>
                <c:pt idx="4208">
                  <c:v>4.5</c:v>
                </c:pt>
                <c:pt idx="4209">
                  <c:v>4.5</c:v>
                </c:pt>
                <c:pt idx="4210">
                  <c:v>4.5</c:v>
                </c:pt>
                <c:pt idx="4211">
                  <c:v>4.5</c:v>
                </c:pt>
                <c:pt idx="4212">
                  <c:v>4.5</c:v>
                </c:pt>
                <c:pt idx="4213">
                  <c:v>4.5</c:v>
                </c:pt>
                <c:pt idx="4214">
                  <c:v>4.5</c:v>
                </c:pt>
                <c:pt idx="4215">
                  <c:v>4.5</c:v>
                </c:pt>
                <c:pt idx="4216">
                  <c:v>4.5</c:v>
                </c:pt>
                <c:pt idx="4217">
                  <c:v>4.5</c:v>
                </c:pt>
                <c:pt idx="4218">
                  <c:v>4.5</c:v>
                </c:pt>
                <c:pt idx="4219">
                  <c:v>4.5</c:v>
                </c:pt>
                <c:pt idx="4220">
                  <c:v>4.5</c:v>
                </c:pt>
                <c:pt idx="4221">
                  <c:v>4.5</c:v>
                </c:pt>
                <c:pt idx="4222">
                  <c:v>4.5</c:v>
                </c:pt>
                <c:pt idx="4223">
                  <c:v>4.5</c:v>
                </c:pt>
                <c:pt idx="4224">
                  <c:v>4.5</c:v>
                </c:pt>
                <c:pt idx="4225">
                  <c:v>4.5</c:v>
                </c:pt>
                <c:pt idx="4226">
                  <c:v>4.5</c:v>
                </c:pt>
                <c:pt idx="4227">
                  <c:v>4.5</c:v>
                </c:pt>
                <c:pt idx="4228">
                  <c:v>4.5</c:v>
                </c:pt>
                <c:pt idx="4229">
                  <c:v>4.5</c:v>
                </c:pt>
                <c:pt idx="4230">
                  <c:v>4.5</c:v>
                </c:pt>
                <c:pt idx="4231">
                  <c:v>4.5</c:v>
                </c:pt>
                <c:pt idx="4232">
                  <c:v>4.5</c:v>
                </c:pt>
                <c:pt idx="4233">
                  <c:v>4.5</c:v>
                </c:pt>
                <c:pt idx="4234">
                  <c:v>4.5</c:v>
                </c:pt>
                <c:pt idx="4235">
                  <c:v>4.5</c:v>
                </c:pt>
                <c:pt idx="4236">
                  <c:v>4.5</c:v>
                </c:pt>
                <c:pt idx="4237">
                  <c:v>4.5</c:v>
                </c:pt>
                <c:pt idx="4238">
                  <c:v>4.5</c:v>
                </c:pt>
                <c:pt idx="4239">
                  <c:v>4.5</c:v>
                </c:pt>
                <c:pt idx="4240">
                  <c:v>4.5</c:v>
                </c:pt>
                <c:pt idx="4241">
                  <c:v>4.5</c:v>
                </c:pt>
                <c:pt idx="4242">
                  <c:v>4.5</c:v>
                </c:pt>
                <c:pt idx="4243">
                  <c:v>4.5</c:v>
                </c:pt>
                <c:pt idx="4244">
                  <c:v>4.5</c:v>
                </c:pt>
                <c:pt idx="4245">
                  <c:v>4.5</c:v>
                </c:pt>
                <c:pt idx="4246">
                  <c:v>4.5</c:v>
                </c:pt>
                <c:pt idx="4247">
                  <c:v>4.5</c:v>
                </c:pt>
                <c:pt idx="4248">
                  <c:v>4.5</c:v>
                </c:pt>
                <c:pt idx="4249">
                  <c:v>4.5</c:v>
                </c:pt>
                <c:pt idx="4250">
                  <c:v>4.5</c:v>
                </c:pt>
                <c:pt idx="4251">
                  <c:v>4.5</c:v>
                </c:pt>
                <c:pt idx="4252">
                  <c:v>4.5</c:v>
                </c:pt>
                <c:pt idx="4253">
                  <c:v>4.5</c:v>
                </c:pt>
                <c:pt idx="4254">
                  <c:v>4.5</c:v>
                </c:pt>
                <c:pt idx="4255">
                  <c:v>4.5</c:v>
                </c:pt>
                <c:pt idx="4256">
                  <c:v>4.5</c:v>
                </c:pt>
                <c:pt idx="4257">
                  <c:v>4.5</c:v>
                </c:pt>
                <c:pt idx="4258">
                  <c:v>4.5</c:v>
                </c:pt>
                <c:pt idx="4259">
                  <c:v>4.5</c:v>
                </c:pt>
                <c:pt idx="4260">
                  <c:v>4.5</c:v>
                </c:pt>
                <c:pt idx="4261">
                  <c:v>4.5</c:v>
                </c:pt>
                <c:pt idx="4262">
                  <c:v>4.5</c:v>
                </c:pt>
                <c:pt idx="4263">
                  <c:v>4.5</c:v>
                </c:pt>
                <c:pt idx="4264">
                  <c:v>4.5</c:v>
                </c:pt>
                <c:pt idx="4265">
                  <c:v>4.5</c:v>
                </c:pt>
                <c:pt idx="4266">
                  <c:v>4.5</c:v>
                </c:pt>
                <c:pt idx="4267">
                  <c:v>4.5</c:v>
                </c:pt>
                <c:pt idx="4268">
                  <c:v>4.5</c:v>
                </c:pt>
                <c:pt idx="4269">
                  <c:v>4.5</c:v>
                </c:pt>
                <c:pt idx="4270">
                  <c:v>4.5</c:v>
                </c:pt>
                <c:pt idx="4271">
                  <c:v>4.5</c:v>
                </c:pt>
                <c:pt idx="4272">
                  <c:v>4.5</c:v>
                </c:pt>
                <c:pt idx="4273">
                  <c:v>4.5</c:v>
                </c:pt>
                <c:pt idx="4274">
                  <c:v>4.5</c:v>
                </c:pt>
                <c:pt idx="4275">
                  <c:v>4.5</c:v>
                </c:pt>
                <c:pt idx="4276">
                  <c:v>4.5</c:v>
                </c:pt>
                <c:pt idx="4277">
                  <c:v>4.5</c:v>
                </c:pt>
                <c:pt idx="4278">
                  <c:v>4.5</c:v>
                </c:pt>
                <c:pt idx="4279">
                  <c:v>4.5</c:v>
                </c:pt>
                <c:pt idx="4280">
                  <c:v>4.5</c:v>
                </c:pt>
                <c:pt idx="4281">
                  <c:v>4.5</c:v>
                </c:pt>
                <c:pt idx="4282">
                  <c:v>4.5</c:v>
                </c:pt>
                <c:pt idx="4283">
                  <c:v>4.5</c:v>
                </c:pt>
                <c:pt idx="4284">
                  <c:v>4.5</c:v>
                </c:pt>
                <c:pt idx="4285">
                  <c:v>4.5</c:v>
                </c:pt>
                <c:pt idx="4286">
                  <c:v>4.5</c:v>
                </c:pt>
                <c:pt idx="4287">
                  <c:v>4.5</c:v>
                </c:pt>
                <c:pt idx="4288">
                  <c:v>4.5</c:v>
                </c:pt>
                <c:pt idx="4289">
                  <c:v>4.5</c:v>
                </c:pt>
                <c:pt idx="4290">
                  <c:v>4.5</c:v>
                </c:pt>
                <c:pt idx="4291">
                  <c:v>4.5</c:v>
                </c:pt>
                <c:pt idx="4292">
                  <c:v>4.5</c:v>
                </c:pt>
                <c:pt idx="4293">
                  <c:v>4.5</c:v>
                </c:pt>
                <c:pt idx="4294">
                  <c:v>4.5</c:v>
                </c:pt>
                <c:pt idx="4295">
                  <c:v>4.5</c:v>
                </c:pt>
                <c:pt idx="4296">
                  <c:v>4.5</c:v>
                </c:pt>
                <c:pt idx="4297">
                  <c:v>4.5</c:v>
                </c:pt>
                <c:pt idx="4298">
                  <c:v>4.5</c:v>
                </c:pt>
                <c:pt idx="4299">
                  <c:v>4.5</c:v>
                </c:pt>
                <c:pt idx="4300">
                  <c:v>4.5</c:v>
                </c:pt>
                <c:pt idx="4301">
                  <c:v>4.5</c:v>
                </c:pt>
                <c:pt idx="4302">
                  <c:v>4.5</c:v>
                </c:pt>
                <c:pt idx="4303">
                  <c:v>4.5</c:v>
                </c:pt>
                <c:pt idx="4304">
                  <c:v>4.5</c:v>
                </c:pt>
                <c:pt idx="4305">
                  <c:v>4.5</c:v>
                </c:pt>
                <c:pt idx="4306">
                  <c:v>4.5</c:v>
                </c:pt>
                <c:pt idx="4307">
                  <c:v>4.5</c:v>
                </c:pt>
                <c:pt idx="4308">
                  <c:v>4.5</c:v>
                </c:pt>
                <c:pt idx="4309">
                  <c:v>4.5</c:v>
                </c:pt>
                <c:pt idx="4310">
                  <c:v>4.5</c:v>
                </c:pt>
                <c:pt idx="4311">
                  <c:v>4.5</c:v>
                </c:pt>
                <c:pt idx="4312">
                  <c:v>4.5</c:v>
                </c:pt>
                <c:pt idx="4313">
                  <c:v>4.5</c:v>
                </c:pt>
                <c:pt idx="4314">
                  <c:v>4.5</c:v>
                </c:pt>
                <c:pt idx="4315">
                  <c:v>4.5</c:v>
                </c:pt>
                <c:pt idx="4316">
                  <c:v>4.5</c:v>
                </c:pt>
                <c:pt idx="4317">
                  <c:v>4.5</c:v>
                </c:pt>
                <c:pt idx="4318">
                  <c:v>4.5</c:v>
                </c:pt>
                <c:pt idx="4319">
                  <c:v>4.5</c:v>
                </c:pt>
                <c:pt idx="4320">
                  <c:v>4.5</c:v>
                </c:pt>
                <c:pt idx="4321">
                  <c:v>4.5</c:v>
                </c:pt>
                <c:pt idx="4322">
                  <c:v>4.5</c:v>
                </c:pt>
                <c:pt idx="4323">
                  <c:v>4.5</c:v>
                </c:pt>
                <c:pt idx="4324">
                  <c:v>4.5</c:v>
                </c:pt>
                <c:pt idx="4325">
                  <c:v>4.5</c:v>
                </c:pt>
                <c:pt idx="4326">
                  <c:v>4.5</c:v>
                </c:pt>
                <c:pt idx="4327">
                  <c:v>4.5</c:v>
                </c:pt>
                <c:pt idx="4328">
                  <c:v>4.5</c:v>
                </c:pt>
                <c:pt idx="4329">
                  <c:v>4.5</c:v>
                </c:pt>
                <c:pt idx="4330">
                  <c:v>4.5</c:v>
                </c:pt>
                <c:pt idx="4331">
                  <c:v>4.5</c:v>
                </c:pt>
                <c:pt idx="4332">
                  <c:v>4.5</c:v>
                </c:pt>
                <c:pt idx="4333">
                  <c:v>4.5</c:v>
                </c:pt>
                <c:pt idx="4334">
                  <c:v>4.5</c:v>
                </c:pt>
                <c:pt idx="4335">
                  <c:v>4.5</c:v>
                </c:pt>
                <c:pt idx="4336">
                  <c:v>4.5</c:v>
                </c:pt>
                <c:pt idx="4337">
                  <c:v>4.5</c:v>
                </c:pt>
                <c:pt idx="4338">
                  <c:v>4.5</c:v>
                </c:pt>
                <c:pt idx="4339">
                  <c:v>4.5</c:v>
                </c:pt>
                <c:pt idx="4340">
                  <c:v>4.5</c:v>
                </c:pt>
                <c:pt idx="4341">
                  <c:v>4.5</c:v>
                </c:pt>
                <c:pt idx="4342">
                  <c:v>4.5</c:v>
                </c:pt>
                <c:pt idx="4343">
                  <c:v>4.5</c:v>
                </c:pt>
                <c:pt idx="4344">
                  <c:v>4.5</c:v>
                </c:pt>
                <c:pt idx="4345">
                  <c:v>4.5</c:v>
                </c:pt>
                <c:pt idx="4346">
                  <c:v>4.5</c:v>
                </c:pt>
                <c:pt idx="4347">
                  <c:v>4.5</c:v>
                </c:pt>
                <c:pt idx="4348">
                  <c:v>4.5</c:v>
                </c:pt>
                <c:pt idx="4349">
                  <c:v>4.5</c:v>
                </c:pt>
                <c:pt idx="4350">
                  <c:v>4.5</c:v>
                </c:pt>
                <c:pt idx="4351">
                  <c:v>4.5</c:v>
                </c:pt>
                <c:pt idx="4352">
                  <c:v>4.5</c:v>
                </c:pt>
                <c:pt idx="4353">
                  <c:v>4.5</c:v>
                </c:pt>
                <c:pt idx="4354">
                  <c:v>4.5</c:v>
                </c:pt>
                <c:pt idx="4355">
                  <c:v>4.5</c:v>
                </c:pt>
                <c:pt idx="4356">
                  <c:v>4.5</c:v>
                </c:pt>
                <c:pt idx="4357">
                  <c:v>4.5</c:v>
                </c:pt>
                <c:pt idx="4358">
                  <c:v>4.5</c:v>
                </c:pt>
                <c:pt idx="4359">
                  <c:v>4.5</c:v>
                </c:pt>
                <c:pt idx="4360">
                  <c:v>4.5</c:v>
                </c:pt>
                <c:pt idx="4361">
                  <c:v>4.5</c:v>
                </c:pt>
                <c:pt idx="4362">
                  <c:v>4.5</c:v>
                </c:pt>
                <c:pt idx="4363">
                  <c:v>4.5</c:v>
                </c:pt>
                <c:pt idx="4364">
                  <c:v>4.5</c:v>
                </c:pt>
                <c:pt idx="4365">
                  <c:v>4.5</c:v>
                </c:pt>
                <c:pt idx="4366">
                  <c:v>4.5</c:v>
                </c:pt>
                <c:pt idx="4367">
                  <c:v>4.5</c:v>
                </c:pt>
                <c:pt idx="4368">
                  <c:v>4.5</c:v>
                </c:pt>
                <c:pt idx="4369">
                  <c:v>4.5</c:v>
                </c:pt>
                <c:pt idx="4370">
                  <c:v>4.5</c:v>
                </c:pt>
                <c:pt idx="4371">
                  <c:v>4.5</c:v>
                </c:pt>
                <c:pt idx="4372">
                  <c:v>4.5</c:v>
                </c:pt>
                <c:pt idx="4373">
                  <c:v>4.5</c:v>
                </c:pt>
                <c:pt idx="4374">
                  <c:v>4.5</c:v>
                </c:pt>
                <c:pt idx="4375">
                  <c:v>4.5</c:v>
                </c:pt>
                <c:pt idx="4376">
                  <c:v>4.5</c:v>
                </c:pt>
                <c:pt idx="4377">
                  <c:v>4.5</c:v>
                </c:pt>
                <c:pt idx="4378">
                  <c:v>4.5</c:v>
                </c:pt>
                <c:pt idx="4379">
                  <c:v>4.5</c:v>
                </c:pt>
                <c:pt idx="4380">
                  <c:v>4.5</c:v>
                </c:pt>
                <c:pt idx="4381">
                  <c:v>4.5</c:v>
                </c:pt>
                <c:pt idx="4382">
                  <c:v>4.5</c:v>
                </c:pt>
                <c:pt idx="4383">
                  <c:v>4.5</c:v>
                </c:pt>
                <c:pt idx="4384">
                  <c:v>4.5</c:v>
                </c:pt>
                <c:pt idx="4385">
                  <c:v>4.5</c:v>
                </c:pt>
                <c:pt idx="4386">
                  <c:v>4.5</c:v>
                </c:pt>
                <c:pt idx="4387">
                  <c:v>4.5</c:v>
                </c:pt>
                <c:pt idx="4388">
                  <c:v>4.5</c:v>
                </c:pt>
                <c:pt idx="4389">
                  <c:v>4.5</c:v>
                </c:pt>
                <c:pt idx="4390">
                  <c:v>4.5</c:v>
                </c:pt>
                <c:pt idx="4391">
                  <c:v>4.5</c:v>
                </c:pt>
                <c:pt idx="4392">
                  <c:v>4.5</c:v>
                </c:pt>
                <c:pt idx="4393">
                  <c:v>4.5</c:v>
                </c:pt>
                <c:pt idx="4394">
                  <c:v>4.5</c:v>
                </c:pt>
                <c:pt idx="4395">
                  <c:v>4.5</c:v>
                </c:pt>
                <c:pt idx="4396">
                  <c:v>4.5</c:v>
                </c:pt>
                <c:pt idx="4397">
                  <c:v>4.5</c:v>
                </c:pt>
                <c:pt idx="4398">
                  <c:v>4.5</c:v>
                </c:pt>
                <c:pt idx="4399">
                  <c:v>4.5</c:v>
                </c:pt>
                <c:pt idx="4400">
                  <c:v>4.5</c:v>
                </c:pt>
                <c:pt idx="4401">
                  <c:v>4.5</c:v>
                </c:pt>
                <c:pt idx="4402">
                  <c:v>4.5</c:v>
                </c:pt>
                <c:pt idx="4403">
                  <c:v>4.5</c:v>
                </c:pt>
                <c:pt idx="4404">
                  <c:v>4.5</c:v>
                </c:pt>
                <c:pt idx="4405">
                  <c:v>4.5</c:v>
                </c:pt>
                <c:pt idx="4406">
                  <c:v>4.5</c:v>
                </c:pt>
                <c:pt idx="4407">
                  <c:v>4.5</c:v>
                </c:pt>
                <c:pt idx="4408">
                  <c:v>4.5</c:v>
                </c:pt>
                <c:pt idx="4409">
                  <c:v>4.5</c:v>
                </c:pt>
                <c:pt idx="4410">
                  <c:v>4.5</c:v>
                </c:pt>
                <c:pt idx="4411">
                  <c:v>4.5</c:v>
                </c:pt>
                <c:pt idx="4412">
                  <c:v>4.5</c:v>
                </c:pt>
                <c:pt idx="4413">
                  <c:v>4.5</c:v>
                </c:pt>
                <c:pt idx="4414">
                  <c:v>4.5</c:v>
                </c:pt>
                <c:pt idx="4415">
                  <c:v>4.5</c:v>
                </c:pt>
                <c:pt idx="4416">
                  <c:v>4.5</c:v>
                </c:pt>
                <c:pt idx="4417">
                  <c:v>4.5</c:v>
                </c:pt>
                <c:pt idx="4418">
                  <c:v>4.5</c:v>
                </c:pt>
                <c:pt idx="4419">
                  <c:v>4.5</c:v>
                </c:pt>
                <c:pt idx="4420">
                  <c:v>4.5</c:v>
                </c:pt>
                <c:pt idx="4421">
                  <c:v>4.5</c:v>
                </c:pt>
                <c:pt idx="4422">
                  <c:v>4.5</c:v>
                </c:pt>
                <c:pt idx="4423">
                  <c:v>4.5</c:v>
                </c:pt>
                <c:pt idx="4424">
                  <c:v>4.5</c:v>
                </c:pt>
                <c:pt idx="4425">
                  <c:v>4.5</c:v>
                </c:pt>
                <c:pt idx="4426">
                  <c:v>4.5</c:v>
                </c:pt>
                <c:pt idx="4427">
                  <c:v>4.5</c:v>
                </c:pt>
                <c:pt idx="4428">
                  <c:v>4.5</c:v>
                </c:pt>
                <c:pt idx="4429">
                  <c:v>4.5</c:v>
                </c:pt>
                <c:pt idx="4430">
                  <c:v>4.5</c:v>
                </c:pt>
                <c:pt idx="4431">
                  <c:v>4.5</c:v>
                </c:pt>
                <c:pt idx="4432">
                  <c:v>4.5</c:v>
                </c:pt>
                <c:pt idx="4433">
                  <c:v>4.5</c:v>
                </c:pt>
                <c:pt idx="4434">
                  <c:v>4.5</c:v>
                </c:pt>
                <c:pt idx="4435">
                  <c:v>4.5</c:v>
                </c:pt>
                <c:pt idx="4436">
                  <c:v>4.5</c:v>
                </c:pt>
                <c:pt idx="4437">
                  <c:v>4.5</c:v>
                </c:pt>
                <c:pt idx="4438">
                  <c:v>4.5</c:v>
                </c:pt>
                <c:pt idx="4439">
                  <c:v>4.5</c:v>
                </c:pt>
                <c:pt idx="4440">
                  <c:v>4.5</c:v>
                </c:pt>
                <c:pt idx="4441">
                  <c:v>4.5</c:v>
                </c:pt>
                <c:pt idx="4442">
                  <c:v>4.5</c:v>
                </c:pt>
                <c:pt idx="4443">
                  <c:v>4.5</c:v>
                </c:pt>
                <c:pt idx="4444">
                  <c:v>4.5</c:v>
                </c:pt>
                <c:pt idx="4445">
                  <c:v>4.5</c:v>
                </c:pt>
                <c:pt idx="4446">
                  <c:v>4.5</c:v>
                </c:pt>
                <c:pt idx="4447">
                  <c:v>4.5</c:v>
                </c:pt>
                <c:pt idx="4448">
                  <c:v>4.5</c:v>
                </c:pt>
                <c:pt idx="4449">
                  <c:v>4.5</c:v>
                </c:pt>
                <c:pt idx="4450">
                  <c:v>4.5</c:v>
                </c:pt>
                <c:pt idx="4451">
                  <c:v>4.5</c:v>
                </c:pt>
                <c:pt idx="4452">
                  <c:v>4.5</c:v>
                </c:pt>
                <c:pt idx="4453">
                  <c:v>4.5</c:v>
                </c:pt>
                <c:pt idx="4454">
                  <c:v>4.5</c:v>
                </c:pt>
                <c:pt idx="4455">
                  <c:v>4.5</c:v>
                </c:pt>
                <c:pt idx="4456">
                  <c:v>4.5</c:v>
                </c:pt>
                <c:pt idx="4457">
                  <c:v>4.5</c:v>
                </c:pt>
                <c:pt idx="4458">
                  <c:v>4.5</c:v>
                </c:pt>
                <c:pt idx="4459">
                  <c:v>4.5</c:v>
                </c:pt>
                <c:pt idx="4460">
                  <c:v>4.5</c:v>
                </c:pt>
                <c:pt idx="4461">
                  <c:v>4.5</c:v>
                </c:pt>
                <c:pt idx="4462">
                  <c:v>4.5</c:v>
                </c:pt>
                <c:pt idx="4463">
                  <c:v>4.5</c:v>
                </c:pt>
                <c:pt idx="4464">
                  <c:v>4.5</c:v>
                </c:pt>
                <c:pt idx="4465">
                  <c:v>4.5</c:v>
                </c:pt>
                <c:pt idx="4466">
                  <c:v>4.5</c:v>
                </c:pt>
                <c:pt idx="4467">
                  <c:v>4.5</c:v>
                </c:pt>
                <c:pt idx="4468">
                  <c:v>4.5</c:v>
                </c:pt>
                <c:pt idx="4469">
                  <c:v>4.5</c:v>
                </c:pt>
                <c:pt idx="4470">
                  <c:v>4.5</c:v>
                </c:pt>
                <c:pt idx="4471">
                  <c:v>4.5</c:v>
                </c:pt>
                <c:pt idx="4472">
                  <c:v>4.5</c:v>
                </c:pt>
                <c:pt idx="4473">
                  <c:v>4.5</c:v>
                </c:pt>
                <c:pt idx="4474">
                  <c:v>4.5</c:v>
                </c:pt>
                <c:pt idx="4475">
                  <c:v>4.5</c:v>
                </c:pt>
                <c:pt idx="4476">
                  <c:v>4.5</c:v>
                </c:pt>
                <c:pt idx="4477">
                  <c:v>4.5</c:v>
                </c:pt>
                <c:pt idx="4478">
                  <c:v>4.5</c:v>
                </c:pt>
                <c:pt idx="4479">
                  <c:v>4.5</c:v>
                </c:pt>
                <c:pt idx="4480">
                  <c:v>4.5</c:v>
                </c:pt>
                <c:pt idx="4481">
                  <c:v>4.5</c:v>
                </c:pt>
                <c:pt idx="4482">
                  <c:v>4.5</c:v>
                </c:pt>
                <c:pt idx="4483">
                  <c:v>4.5</c:v>
                </c:pt>
                <c:pt idx="4484">
                  <c:v>4.5</c:v>
                </c:pt>
                <c:pt idx="4485">
                  <c:v>4.5</c:v>
                </c:pt>
                <c:pt idx="4486">
                  <c:v>4.5</c:v>
                </c:pt>
                <c:pt idx="4487">
                  <c:v>4.5</c:v>
                </c:pt>
                <c:pt idx="4488">
                  <c:v>4.5</c:v>
                </c:pt>
                <c:pt idx="4489">
                  <c:v>4.5</c:v>
                </c:pt>
                <c:pt idx="4490">
                  <c:v>4.5</c:v>
                </c:pt>
                <c:pt idx="4491">
                  <c:v>4.5</c:v>
                </c:pt>
                <c:pt idx="4492">
                  <c:v>4.5</c:v>
                </c:pt>
                <c:pt idx="4493">
                  <c:v>4.5</c:v>
                </c:pt>
                <c:pt idx="4494">
                  <c:v>4.5</c:v>
                </c:pt>
                <c:pt idx="4495">
                  <c:v>4.5</c:v>
                </c:pt>
                <c:pt idx="4496">
                  <c:v>4.5</c:v>
                </c:pt>
                <c:pt idx="4497">
                  <c:v>4.5</c:v>
                </c:pt>
                <c:pt idx="4498">
                  <c:v>4.5</c:v>
                </c:pt>
                <c:pt idx="4499">
                  <c:v>4.5</c:v>
                </c:pt>
                <c:pt idx="4500">
                  <c:v>4.5</c:v>
                </c:pt>
                <c:pt idx="4501">
                  <c:v>4.5</c:v>
                </c:pt>
                <c:pt idx="4502">
                  <c:v>4.5</c:v>
                </c:pt>
                <c:pt idx="4503">
                  <c:v>4.5</c:v>
                </c:pt>
                <c:pt idx="4504">
                  <c:v>4.5</c:v>
                </c:pt>
                <c:pt idx="4505">
                  <c:v>4.5</c:v>
                </c:pt>
                <c:pt idx="4506">
                  <c:v>4.5</c:v>
                </c:pt>
                <c:pt idx="4507">
                  <c:v>4.5</c:v>
                </c:pt>
                <c:pt idx="4508">
                  <c:v>4.5</c:v>
                </c:pt>
                <c:pt idx="4509">
                  <c:v>4.5</c:v>
                </c:pt>
                <c:pt idx="4510">
                  <c:v>4.5</c:v>
                </c:pt>
                <c:pt idx="4511">
                  <c:v>4.5</c:v>
                </c:pt>
                <c:pt idx="4512">
                  <c:v>4.5</c:v>
                </c:pt>
                <c:pt idx="4513">
                  <c:v>4.5</c:v>
                </c:pt>
                <c:pt idx="4514">
                  <c:v>4.5</c:v>
                </c:pt>
                <c:pt idx="4515">
                  <c:v>4.5</c:v>
                </c:pt>
                <c:pt idx="4516">
                  <c:v>4.5</c:v>
                </c:pt>
                <c:pt idx="4517">
                  <c:v>4.5</c:v>
                </c:pt>
                <c:pt idx="4518">
                  <c:v>4.5</c:v>
                </c:pt>
                <c:pt idx="4519">
                  <c:v>4.5</c:v>
                </c:pt>
                <c:pt idx="4520">
                  <c:v>4.5</c:v>
                </c:pt>
                <c:pt idx="4521">
                  <c:v>4.5</c:v>
                </c:pt>
                <c:pt idx="4522">
                  <c:v>4.5</c:v>
                </c:pt>
                <c:pt idx="4523">
                  <c:v>4.5</c:v>
                </c:pt>
                <c:pt idx="4524">
                  <c:v>4.5</c:v>
                </c:pt>
                <c:pt idx="4525">
                  <c:v>4.5</c:v>
                </c:pt>
                <c:pt idx="4526">
                  <c:v>4.5</c:v>
                </c:pt>
                <c:pt idx="4527">
                  <c:v>4.5</c:v>
                </c:pt>
                <c:pt idx="4528">
                  <c:v>4.5</c:v>
                </c:pt>
                <c:pt idx="4529">
                  <c:v>4.5</c:v>
                </c:pt>
                <c:pt idx="4530">
                  <c:v>4.5</c:v>
                </c:pt>
                <c:pt idx="4531">
                  <c:v>4.5</c:v>
                </c:pt>
                <c:pt idx="4532">
                  <c:v>4.5</c:v>
                </c:pt>
                <c:pt idx="4533">
                  <c:v>4.5</c:v>
                </c:pt>
                <c:pt idx="4534">
                  <c:v>4.5</c:v>
                </c:pt>
                <c:pt idx="4535">
                  <c:v>4.5</c:v>
                </c:pt>
                <c:pt idx="4536">
                  <c:v>4.5</c:v>
                </c:pt>
                <c:pt idx="4537">
                  <c:v>4.5</c:v>
                </c:pt>
                <c:pt idx="4538">
                  <c:v>4.5</c:v>
                </c:pt>
                <c:pt idx="4539">
                  <c:v>4.5</c:v>
                </c:pt>
                <c:pt idx="4540">
                  <c:v>4.5</c:v>
                </c:pt>
                <c:pt idx="4541">
                  <c:v>4.5</c:v>
                </c:pt>
                <c:pt idx="4542">
                  <c:v>4.5</c:v>
                </c:pt>
                <c:pt idx="4543">
                  <c:v>4.5</c:v>
                </c:pt>
                <c:pt idx="4544">
                  <c:v>4.5</c:v>
                </c:pt>
                <c:pt idx="4545">
                  <c:v>4.5</c:v>
                </c:pt>
                <c:pt idx="4546">
                  <c:v>4.5</c:v>
                </c:pt>
                <c:pt idx="4547">
                  <c:v>4.5</c:v>
                </c:pt>
                <c:pt idx="4548">
                  <c:v>4.5</c:v>
                </c:pt>
                <c:pt idx="4549">
                  <c:v>4.5</c:v>
                </c:pt>
                <c:pt idx="4550">
                  <c:v>4.5</c:v>
                </c:pt>
                <c:pt idx="4551">
                  <c:v>4.5</c:v>
                </c:pt>
                <c:pt idx="4552">
                  <c:v>4.5</c:v>
                </c:pt>
                <c:pt idx="4553">
                  <c:v>4.5</c:v>
                </c:pt>
                <c:pt idx="4554">
                  <c:v>4.5</c:v>
                </c:pt>
                <c:pt idx="4555">
                  <c:v>4.5</c:v>
                </c:pt>
                <c:pt idx="4556">
                  <c:v>4.5</c:v>
                </c:pt>
                <c:pt idx="4557">
                  <c:v>4.5</c:v>
                </c:pt>
                <c:pt idx="4558">
                  <c:v>4.5</c:v>
                </c:pt>
                <c:pt idx="4559">
                  <c:v>4.5</c:v>
                </c:pt>
                <c:pt idx="4560">
                  <c:v>4.5</c:v>
                </c:pt>
                <c:pt idx="4561">
                  <c:v>4.5</c:v>
                </c:pt>
                <c:pt idx="4562">
                  <c:v>4.5</c:v>
                </c:pt>
                <c:pt idx="4563">
                  <c:v>4.5</c:v>
                </c:pt>
                <c:pt idx="4564">
                  <c:v>4.5</c:v>
                </c:pt>
                <c:pt idx="4565">
                  <c:v>4.5</c:v>
                </c:pt>
                <c:pt idx="4566">
                  <c:v>4.5</c:v>
                </c:pt>
                <c:pt idx="4567">
                  <c:v>4.5</c:v>
                </c:pt>
                <c:pt idx="4568">
                  <c:v>4.5</c:v>
                </c:pt>
                <c:pt idx="4569">
                  <c:v>4.5</c:v>
                </c:pt>
                <c:pt idx="4570">
                  <c:v>4.5</c:v>
                </c:pt>
                <c:pt idx="4571">
                  <c:v>4.5</c:v>
                </c:pt>
                <c:pt idx="4572">
                  <c:v>4.5</c:v>
                </c:pt>
                <c:pt idx="4573">
                  <c:v>4.5</c:v>
                </c:pt>
                <c:pt idx="4574">
                  <c:v>4.5</c:v>
                </c:pt>
                <c:pt idx="4575">
                  <c:v>4.5</c:v>
                </c:pt>
                <c:pt idx="4576">
                  <c:v>4.5</c:v>
                </c:pt>
                <c:pt idx="4577">
                  <c:v>4.5</c:v>
                </c:pt>
                <c:pt idx="4578">
                  <c:v>4.5</c:v>
                </c:pt>
                <c:pt idx="4579">
                  <c:v>4.5</c:v>
                </c:pt>
                <c:pt idx="4580">
                  <c:v>4.5</c:v>
                </c:pt>
                <c:pt idx="4581">
                  <c:v>4.5</c:v>
                </c:pt>
                <c:pt idx="4582">
                  <c:v>4.5</c:v>
                </c:pt>
                <c:pt idx="4583">
                  <c:v>4.5</c:v>
                </c:pt>
                <c:pt idx="4584">
                  <c:v>4.5</c:v>
                </c:pt>
                <c:pt idx="4585">
                  <c:v>4.5</c:v>
                </c:pt>
                <c:pt idx="4586">
                  <c:v>4.5</c:v>
                </c:pt>
                <c:pt idx="4587">
                  <c:v>4.5</c:v>
                </c:pt>
                <c:pt idx="4588">
                  <c:v>4.5</c:v>
                </c:pt>
                <c:pt idx="4589">
                  <c:v>4.5</c:v>
                </c:pt>
                <c:pt idx="4590">
                  <c:v>4.5</c:v>
                </c:pt>
                <c:pt idx="4591">
                  <c:v>4.5</c:v>
                </c:pt>
                <c:pt idx="4592">
                  <c:v>4.5</c:v>
                </c:pt>
                <c:pt idx="4593">
                  <c:v>4.5</c:v>
                </c:pt>
                <c:pt idx="4594">
                  <c:v>4.5</c:v>
                </c:pt>
                <c:pt idx="4595">
                  <c:v>4.5</c:v>
                </c:pt>
                <c:pt idx="4596">
                  <c:v>4.5</c:v>
                </c:pt>
                <c:pt idx="4597">
                  <c:v>4.5</c:v>
                </c:pt>
                <c:pt idx="4598">
                  <c:v>4.5</c:v>
                </c:pt>
                <c:pt idx="4599">
                  <c:v>4.5</c:v>
                </c:pt>
                <c:pt idx="4600">
                  <c:v>4.5</c:v>
                </c:pt>
                <c:pt idx="4601">
                  <c:v>4.5</c:v>
                </c:pt>
                <c:pt idx="4602">
                  <c:v>4.5</c:v>
                </c:pt>
                <c:pt idx="4603">
                  <c:v>4.5</c:v>
                </c:pt>
                <c:pt idx="4604">
                  <c:v>4.5</c:v>
                </c:pt>
                <c:pt idx="4605">
                  <c:v>4.5</c:v>
                </c:pt>
                <c:pt idx="4606">
                  <c:v>4.5</c:v>
                </c:pt>
                <c:pt idx="4607">
                  <c:v>4.5</c:v>
                </c:pt>
                <c:pt idx="4608">
                  <c:v>4.5</c:v>
                </c:pt>
                <c:pt idx="4609">
                  <c:v>4.5</c:v>
                </c:pt>
                <c:pt idx="4610">
                  <c:v>4.5</c:v>
                </c:pt>
                <c:pt idx="4611">
                  <c:v>4.5</c:v>
                </c:pt>
                <c:pt idx="4612">
                  <c:v>4.5</c:v>
                </c:pt>
                <c:pt idx="4613">
                  <c:v>4.5</c:v>
                </c:pt>
                <c:pt idx="4614">
                  <c:v>4.5</c:v>
                </c:pt>
                <c:pt idx="4615">
                  <c:v>4.5</c:v>
                </c:pt>
                <c:pt idx="4616">
                  <c:v>4.5</c:v>
                </c:pt>
                <c:pt idx="4617">
                  <c:v>4.5</c:v>
                </c:pt>
                <c:pt idx="4618">
                  <c:v>4.5</c:v>
                </c:pt>
                <c:pt idx="4619">
                  <c:v>4.5</c:v>
                </c:pt>
                <c:pt idx="4620">
                  <c:v>4.5</c:v>
                </c:pt>
                <c:pt idx="4621">
                  <c:v>4.5</c:v>
                </c:pt>
                <c:pt idx="4622">
                  <c:v>4.5</c:v>
                </c:pt>
                <c:pt idx="4623">
                  <c:v>4.5</c:v>
                </c:pt>
                <c:pt idx="4624">
                  <c:v>4.5</c:v>
                </c:pt>
                <c:pt idx="4625">
                  <c:v>4.5</c:v>
                </c:pt>
                <c:pt idx="4626">
                  <c:v>4.5</c:v>
                </c:pt>
                <c:pt idx="4627">
                  <c:v>4.5</c:v>
                </c:pt>
                <c:pt idx="4628">
                  <c:v>4.5</c:v>
                </c:pt>
                <c:pt idx="4629">
                  <c:v>4.5</c:v>
                </c:pt>
                <c:pt idx="4630">
                  <c:v>4.5</c:v>
                </c:pt>
                <c:pt idx="4631">
                  <c:v>4.5</c:v>
                </c:pt>
                <c:pt idx="4632">
                  <c:v>4.5</c:v>
                </c:pt>
                <c:pt idx="4633">
                  <c:v>4.5</c:v>
                </c:pt>
                <c:pt idx="4634">
                  <c:v>4.5</c:v>
                </c:pt>
                <c:pt idx="4635">
                  <c:v>4.5</c:v>
                </c:pt>
                <c:pt idx="4636">
                  <c:v>4.5</c:v>
                </c:pt>
                <c:pt idx="4637">
                  <c:v>4.5</c:v>
                </c:pt>
                <c:pt idx="4638">
                  <c:v>4.5</c:v>
                </c:pt>
                <c:pt idx="4639">
                  <c:v>4.5</c:v>
                </c:pt>
                <c:pt idx="4640">
                  <c:v>4.5</c:v>
                </c:pt>
                <c:pt idx="4641">
                  <c:v>4.5</c:v>
                </c:pt>
                <c:pt idx="4642">
                  <c:v>4.5</c:v>
                </c:pt>
                <c:pt idx="4643">
                  <c:v>4.5</c:v>
                </c:pt>
                <c:pt idx="4644">
                  <c:v>4.5</c:v>
                </c:pt>
                <c:pt idx="4645">
                  <c:v>4.5</c:v>
                </c:pt>
                <c:pt idx="4646">
                  <c:v>4.5</c:v>
                </c:pt>
                <c:pt idx="4647">
                  <c:v>4.5</c:v>
                </c:pt>
                <c:pt idx="4648">
                  <c:v>4.5</c:v>
                </c:pt>
                <c:pt idx="4649">
                  <c:v>4.5</c:v>
                </c:pt>
                <c:pt idx="4650">
                  <c:v>4.5</c:v>
                </c:pt>
                <c:pt idx="4651">
                  <c:v>4.5</c:v>
                </c:pt>
                <c:pt idx="4652">
                  <c:v>4.5</c:v>
                </c:pt>
                <c:pt idx="4653">
                  <c:v>4.5</c:v>
                </c:pt>
                <c:pt idx="4654">
                  <c:v>4.5</c:v>
                </c:pt>
                <c:pt idx="4655">
                  <c:v>4.5</c:v>
                </c:pt>
                <c:pt idx="4656">
                  <c:v>4.5</c:v>
                </c:pt>
                <c:pt idx="4657">
                  <c:v>4.5</c:v>
                </c:pt>
                <c:pt idx="4658">
                  <c:v>4.5</c:v>
                </c:pt>
                <c:pt idx="4659">
                  <c:v>4.5</c:v>
                </c:pt>
                <c:pt idx="4660">
                  <c:v>4.5</c:v>
                </c:pt>
                <c:pt idx="4661">
                  <c:v>4.5</c:v>
                </c:pt>
                <c:pt idx="4662">
                  <c:v>4.5</c:v>
                </c:pt>
                <c:pt idx="4663">
                  <c:v>4.5</c:v>
                </c:pt>
                <c:pt idx="4664">
                  <c:v>4.5</c:v>
                </c:pt>
                <c:pt idx="4665">
                  <c:v>4.5</c:v>
                </c:pt>
                <c:pt idx="4666">
                  <c:v>4.5</c:v>
                </c:pt>
                <c:pt idx="4667">
                  <c:v>4.5</c:v>
                </c:pt>
                <c:pt idx="4668">
                  <c:v>4.5</c:v>
                </c:pt>
                <c:pt idx="4669">
                  <c:v>4.5</c:v>
                </c:pt>
                <c:pt idx="4670">
                  <c:v>4.5</c:v>
                </c:pt>
                <c:pt idx="4671">
                  <c:v>4.5</c:v>
                </c:pt>
                <c:pt idx="4672">
                  <c:v>4.5</c:v>
                </c:pt>
                <c:pt idx="4673">
                  <c:v>4.5</c:v>
                </c:pt>
                <c:pt idx="4674">
                  <c:v>4.5</c:v>
                </c:pt>
                <c:pt idx="4675">
                  <c:v>4.5</c:v>
                </c:pt>
                <c:pt idx="4676">
                  <c:v>4.5</c:v>
                </c:pt>
                <c:pt idx="4677">
                  <c:v>4.5</c:v>
                </c:pt>
                <c:pt idx="4678">
                  <c:v>4.5</c:v>
                </c:pt>
                <c:pt idx="4679">
                  <c:v>4.5</c:v>
                </c:pt>
                <c:pt idx="4680">
                  <c:v>4.5</c:v>
                </c:pt>
                <c:pt idx="4681">
                  <c:v>4.5</c:v>
                </c:pt>
                <c:pt idx="4682">
                  <c:v>4.5</c:v>
                </c:pt>
                <c:pt idx="4683">
                  <c:v>4.5</c:v>
                </c:pt>
                <c:pt idx="4684">
                  <c:v>4.5</c:v>
                </c:pt>
                <c:pt idx="4685">
                  <c:v>4.5</c:v>
                </c:pt>
                <c:pt idx="4686">
                  <c:v>4.5</c:v>
                </c:pt>
                <c:pt idx="4687">
                  <c:v>4.5</c:v>
                </c:pt>
                <c:pt idx="4688">
                  <c:v>4.5</c:v>
                </c:pt>
                <c:pt idx="4689">
                  <c:v>4.5</c:v>
                </c:pt>
                <c:pt idx="4690">
                  <c:v>4.5</c:v>
                </c:pt>
                <c:pt idx="4691">
                  <c:v>4.5</c:v>
                </c:pt>
                <c:pt idx="4692">
                  <c:v>4.5</c:v>
                </c:pt>
                <c:pt idx="4693">
                  <c:v>4.5</c:v>
                </c:pt>
                <c:pt idx="4694">
                  <c:v>4.5</c:v>
                </c:pt>
                <c:pt idx="4695">
                  <c:v>4.5</c:v>
                </c:pt>
                <c:pt idx="4696">
                  <c:v>4.5</c:v>
                </c:pt>
                <c:pt idx="4697">
                  <c:v>4.5</c:v>
                </c:pt>
                <c:pt idx="4698">
                  <c:v>4.5</c:v>
                </c:pt>
                <c:pt idx="4699">
                  <c:v>4.5</c:v>
                </c:pt>
                <c:pt idx="4700">
                  <c:v>4.5</c:v>
                </c:pt>
                <c:pt idx="4701">
                  <c:v>4.5</c:v>
                </c:pt>
                <c:pt idx="4702">
                  <c:v>4.5</c:v>
                </c:pt>
                <c:pt idx="4703">
                  <c:v>4.5</c:v>
                </c:pt>
                <c:pt idx="4704">
                  <c:v>4.5</c:v>
                </c:pt>
                <c:pt idx="4705">
                  <c:v>4.5</c:v>
                </c:pt>
                <c:pt idx="4706">
                  <c:v>4.5</c:v>
                </c:pt>
                <c:pt idx="4707">
                  <c:v>4.5</c:v>
                </c:pt>
                <c:pt idx="4708">
                  <c:v>4.5</c:v>
                </c:pt>
                <c:pt idx="4709">
                  <c:v>4.5</c:v>
                </c:pt>
                <c:pt idx="4710">
                  <c:v>4.5</c:v>
                </c:pt>
                <c:pt idx="4711">
                  <c:v>4.5</c:v>
                </c:pt>
                <c:pt idx="4712">
                  <c:v>4.5</c:v>
                </c:pt>
                <c:pt idx="4713">
                  <c:v>4.5</c:v>
                </c:pt>
                <c:pt idx="4714">
                  <c:v>4.5</c:v>
                </c:pt>
                <c:pt idx="4715">
                  <c:v>4.5</c:v>
                </c:pt>
                <c:pt idx="4716">
                  <c:v>4.5</c:v>
                </c:pt>
                <c:pt idx="4717">
                  <c:v>4.5</c:v>
                </c:pt>
                <c:pt idx="4718">
                  <c:v>4.5</c:v>
                </c:pt>
                <c:pt idx="4719">
                  <c:v>4.5</c:v>
                </c:pt>
                <c:pt idx="4720">
                  <c:v>4.5</c:v>
                </c:pt>
                <c:pt idx="4721">
                  <c:v>4.5</c:v>
                </c:pt>
                <c:pt idx="4722">
                  <c:v>4.5</c:v>
                </c:pt>
                <c:pt idx="4723">
                  <c:v>4.5</c:v>
                </c:pt>
                <c:pt idx="4724">
                  <c:v>4.5</c:v>
                </c:pt>
                <c:pt idx="4725">
                  <c:v>4.5</c:v>
                </c:pt>
                <c:pt idx="4726">
                  <c:v>4.5</c:v>
                </c:pt>
                <c:pt idx="4727">
                  <c:v>4.5</c:v>
                </c:pt>
                <c:pt idx="4728">
                  <c:v>4.5</c:v>
                </c:pt>
                <c:pt idx="4729">
                  <c:v>4.5</c:v>
                </c:pt>
                <c:pt idx="4730">
                  <c:v>4.5</c:v>
                </c:pt>
                <c:pt idx="4731">
                  <c:v>4.5</c:v>
                </c:pt>
                <c:pt idx="4732">
                  <c:v>4.5</c:v>
                </c:pt>
                <c:pt idx="4733">
                  <c:v>4.5</c:v>
                </c:pt>
                <c:pt idx="4734">
                  <c:v>4.5</c:v>
                </c:pt>
                <c:pt idx="4735">
                  <c:v>4.5</c:v>
                </c:pt>
                <c:pt idx="4736">
                  <c:v>4.5</c:v>
                </c:pt>
                <c:pt idx="4737">
                  <c:v>4.5</c:v>
                </c:pt>
                <c:pt idx="4738">
                  <c:v>4.5</c:v>
                </c:pt>
                <c:pt idx="4739">
                  <c:v>4.5</c:v>
                </c:pt>
                <c:pt idx="4740">
                  <c:v>4.5</c:v>
                </c:pt>
                <c:pt idx="4741">
                  <c:v>4.5</c:v>
                </c:pt>
                <c:pt idx="4742">
                  <c:v>4.5</c:v>
                </c:pt>
                <c:pt idx="4743">
                  <c:v>4.5</c:v>
                </c:pt>
                <c:pt idx="4744">
                  <c:v>4.5</c:v>
                </c:pt>
                <c:pt idx="4745">
                  <c:v>4.5</c:v>
                </c:pt>
                <c:pt idx="4746">
                  <c:v>4.5</c:v>
                </c:pt>
                <c:pt idx="4747">
                  <c:v>4.5</c:v>
                </c:pt>
                <c:pt idx="4748">
                  <c:v>4.5</c:v>
                </c:pt>
                <c:pt idx="4749">
                  <c:v>4.5</c:v>
                </c:pt>
                <c:pt idx="4750">
                  <c:v>4.5</c:v>
                </c:pt>
                <c:pt idx="4751">
                  <c:v>4.5</c:v>
                </c:pt>
                <c:pt idx="4752">
                  <c:v>4.5</c:v>
                </c:pt>
                <c:pt idx="4753">
                  <c:v>4.5</c:v>
                </c:pt>
                <c:pt idx="4754">
                  <c:v>4.5</c:v>
                </c:pt>
                <c:pt idx="4755">
                  <c:v>4.5</c:v>
                </c:pt>
                <c:pt idx="4756">
                  <c:v>4.5</c:v>
                </c:pt>
                <c:pt idx="4757">
                  <c:v>4.5</c:v>
                </c:pt>
                <c:pt idx="4758">
                  <c:v>4.5</c:v>
                </c:pt>
                <c:pt idx="4759">
                  <c:v>4.5</c:v>
                </c:pt>
                <c:pt idx="4760">
                  <c:v>4.5</c:v>
                </c:pt>
                <c:pt idx="4761">
                  <c:v>4.5</c:v>
                </c:pt>
                <c:pt idx="4762">
                  <c:v>4.5</c:v>
                </c:pt>
                <c:pt idx="4763">
                  <c:v>4.5</c:v>
                </c:pt>
                <c:pt idx="4764">
                  <c:v>4.5</c:v>
                </c:pt>
                <c:pt idx="4765">
                  <c:v>4.5</c:v>
                </c:pt>
                <c:pt idx="4766">
                  <c:v>4.5</c:v>
                </c:pt>
                <c:pt idx="4767">
                  <c:v>4.5</c:v>
                </c:pt>
                <c:pt idx="4768">
                  <c:v>4.5</c:v>
                </c:pt>
                <c:pt idx="4769">
                  <c:v>4.5</c:v>
                </c:pt>
                <c:pt idx="4770">
                  <c:v>4.5</c:v>
                </c:pt>
                <c:pt idx="4771">
                  <c:v>4.5</c:v>
                </c:pt>
                <c:pt idx="4772">
                  <c:v>4.5</c:v>
                </c:pt>
                <c:pt idx="4773">
                  <c:v>4.5</c:v>
                </c:pt>
                <c:pt idx="4774">
                  <c:v>4.5</c:v>
                </c:pt>
                <c:pt idx="4775">
                  <c:v>4.5</c:v>
                </c:pt>
                <c:pt idx="4776">
                  <c:v>4.5</c:v>
                </c:pt>
                <c:pt idx="4777">
                  <c:v>4.5</c:v>
                </c:pt>
                <c:pt idx="4778">
                  <c:v>4.5</c:v>
                </c:pt>
                <c:pt idx="4779">
                  <c:v>4.5</c:v>
                </c:pt>
                <c:pt idx="4780">
                  <c:v>4.5</c:v>
                </c:pt>
                <c:pt idx="4781">
                  <c:v>4.5</c:v>
                </c:pt>
                <c:pt idx="4782">
                  <c:v>4.5</c:v>
                </c:pt>
                <c:pt idx="4783">
                  <c:v>4.5</c:v>
                </c:pt>
                <c:pt idx="4784">
                  <c:v>4.5</c:v>
                </c:pt>
                <c:pt idx="4785">
                  <c:v>4.5</c:v>
                </c:pt>
                <c:pt idx="4786">
                  <c:v>4.5</c:v>
                </c:pt>
                <c:pt idx="4787">
                  <c:v>4.5</c:v>
                </c:pt>
                <c:pt idx="4788">
                  <c:v>4.5</c:v>
                </c:pt>
                <c:pt idx="4789">
                  <c:v>4.5</c:v>
                </c:pt>
                <c:pt idx="4790">
                  <c:v>4.5</c:v>
                </c:pt>
                <c:pt idx="4791">
                  <c:v>4.5</c:v>
                </c:pt>
                <c:pt idx="4792">
                  <c:v>4.5</c:v>
                </c:pt>
                <c:pt idx="4793">
                  <c:v>4.5</c:v>
                </c:pt>
                <c:pt idx="4794">
                  <c:v>4.5</c:v>
                </c:pt>
                <c:pt idx="4795">
                  <c:v>4.5</c:v>
                </c:pt>
                <c:pt idx="4796">
                  <c:v>4.5</c:v>
                </c:pt>
                <c:pt idx="4797">
                  <c:v>4.5</c:v>
                </c:pt>
                <c:pt idx="4798">
                  <c:v>4.5</c:v>
                </c:pt>
                <c:pt idx="4799">
                  <c:v>4.5</c:v>
                </c:pt>
                <c:pt idx="4800">
                  <c:v>4.5</c:v>
                </c:pt>
                <c:pt idx="4801">
                  <c:v>4.5</c:v>
                </c:pt>
                <c:pt idx="4802">
                  <c:v>4.5</c:v>
                </c:pt>
                <c:pt idx="4803">
                  <c:v>4.5</c:v>
                </c:pt>
                <c:pt idx="4804">
                  <c:v>4.5</c:v>
                </c:pt>
                <c:pt idx="4805">
                  <c:v>4.5</c:v>
                </c:pt>
                <c:pt idx="4806">
                  <c:v>4.5</c:v>
                </c:pt>
                <c:pt idx="4807">
                  <c:v>4.5</c:v>
                </c:pt>
                <c:pt idx="4808">
                  <c:v>4.5</c:v>
                </c:pt>
                <c:pt idx="4809">
                  <c:v>4.5</c:v>
                </c:pt>
                <c:pt idx="4810">
                  <c:v>4.5</c:v>
                </c:pt>
                <c:pt idx="4811">
                  <c:v>4.5</c:v>
                </c:pt>
                <c:pt idx="4812">
                  <c:v>4.5</c:v>
                </c:pt>
                <c:pt idx="4813">
                  <c:v>4.5</c:v>
                </c:pt>
                <c:pt idx="4814">
                  <c:v>4.5</c:v>
                </c:pt>
                <c:pt idx="4815">
                  <c:v>4.5</c:v>
                </c:pt>
                <c:pt idx="4816">
                  <c:v>4.5</c:v>
                </c:pt>
                <c:pt idx="4817">
                  <c:v>4.5</c:v>
                </c:pt>
                <c:pt idx="4818">
                  <c:v>4.5</c:v>
                </c:pt>
                <c:pt idx="4819">
                  <c:v>4.5</c:v>
                </c:pt>
                <c:pt idx="4820">
                  <c:v>4.5</c:v>
                </c:pt>
                <c:pt idx="4821">
                  <c:v>4.5</c:v>
                </c:pt>
                <c:pt idx="4822">
                  <c:v>4.5</c:v>
                </c:pt>
                <c:pt idx="4823">
                  <c:v>4.5</c:v>
                </c:pt>
                <c:pt idx="4824">
                  <c:v>4.5</c:v>
                </c:pt>
                <c:pt idx="4825">
                  <c:v>4.5</c:v>
                </c:pt>
                <c:pt idx="4826">
                  <c:v>4.5</c:v>
                </c:pt>
                <c:pt idx="4827">
                  <c:v>4.5</c:v>
                </c:pt>
                <c:pt idx="4828">
                  <c:v>4.5</c:v>
                </c:pt>
                <c:pt idx="4829">
                  <c:v>4.5</c:v>
                </c:pt>
                <c:pt idx="4830">
                  <c:v>4.5</c:v>
                </c:pt>
                <c:pt idx="4831">
                  <c:v>4.5</c:v>
                </c:pt>
                <c:pt idx="4832">
                  <c:v>4.5</c:v>
                </c:pt>
                <c:pt idx="4833">
                  <c:v>4.5</c:v>
                </c:pt>
                <c:pt idx="4834">
                  <c:v>4.5</c:v>
                </c:pt>
                <c:pt idx="4835">
                  <c:v>4.5</c:v>
                </c:pt>
                <c:pt idx="4836">
                  <c:v>4.5</c:v>
                </c:pt>
                <c:pt idx="4837">
                  <c:v>4.5</c:v>
                </c:pt>
                <c:pt idx="4838">
                  <c:v>4.5</c:v>
                </c:pt>
                <c:pt idx="4839">
                  <c:v>4.5</c:v>
                </c:pt>
                <c:pt idx="4840">
                  <c:v>4.5</c:v>
                </c:pt>
                <c:pt idx="4841">
                  <c:v>4.5</c:v>
                </c:pt>
                <c:pt idx="4842">
                  <c:v>4.5</c:v>
                </c:pt>
                <c:pt idx="4843">
                  <c:v>4.5</c:v>
                </c:pt>
                <c:pt idx="4844">
                  <c:v>4.5</c:v>
                </c:pt>
                <c:pt idx="4845">
                  <c:v>4.5</c:v>
                </c:pt>
                <c:pt idx="4846">
                  <c:v>4.5</c:v>
                </c:pt>
                <c:pt idx="4847">
                  <c:v>4.5</c:v>
                </c:pt>
                <c:pt idx="4848">
                  <c:v>4.5</c:v>
                </c:pt>
                <c:pt idx="4849">
                  <c:v>4.5</c:v>
                </c:pt>
                <c:pt idx="4850">
                  <c:v>4.5</c:v>
                </c:pt>
                <c:pt idx="4851">
                  <c:v>4.5</c:v>
                </c:pt>
                <c:pt idx="4852">
                  <c:v>4.5</c:v>
                </c:pt>
                <c:pt idx="4853">
                  <c:v>4.5</c:v>
                </c:pt>
                <c:pt idx="4854">
                  <c:v>4.5</c:v>
                </c:pt>
                <c:pt idx="4855">
                  <c:v>4.5</c:v>
                </c:pt>
                <c:pt idx="4856">
                  <c:v>4.5</c:v>
                </c:pt>
                <c:pt idx="4857">
                  <c:v>4.5</c:v>
                </c:pt>
                <c:pt idx="4858">
                  <c:v>4.5</c:v>
                </c:pt>
                <c:pt idx="4859">
                  <c:v>4.5</c:v>
                </c:pt>
                <c:pt idx="4860">
                  <c:v>4.5</c:v>
                </c:pt>
                <c:pt idx="4861">
                  <c:v>4.5</c:v>
                </c:pt>
                <c:pt idx="4862">
                  <c:v>4.5</c:v>
                </c:pt>
                <c:pt idx="4863">
                  <c:v>4.5</c:v>
                </c:pt>
                <c:pt idx="4864">
                  <c:v>4.5</c:v>
                </c:pt>
                <c:pt idx="4865">
                  <c:v>4.5</c:v>
                </c:pt>
                <c:pt idx="4866">
                  <c:v>4.5</c:v>
                </c:pt>
                <c:pt idx="4867">
                  <c:v>4.5</c:v>
                </c:pt>
                <c:pt idx="4868">
                  <c:v>4.5</c:v>
                </c:pt>
                <c:pt idx="4869">
                  <c:v>4.5</c:v>
                </c:pt>
                <c:pt idx="4870">
                  <c:v>4.5</c:v>
                </c:pt>
                <c:pt idx="4871">
                  <c:v>4.5</c:v>
                </c:pt>
                <c:pt idx="4872">
                  <c:v>4.5</c:v>
                </c:pt>
                <c:pt idx="4873">
                  <c:v>4.5</c:v>
                </c:pt>
                <c:pt idx="4874">
                  <c:v>4.5</c:v>
                </c:pt>
                <c:pt idx="4875">
                  <c:v>4.5</c:v>
                </c:pt>
                <c:pt idx="4876">
                  <c:v>4.5</c:v>
                </c:pt>
                <c:pt idx="4877">
                  <c:v>4.5</c:v>
                </c:pt>
                <c:pt idx="4878">
                  <c:v>4.5</c:v>
                </c:pt>
                <c:pt idx="4879">
                  <c:v>4.5</c:v>
                </c:pt>
                <c:pt idx="4880">
                  <c:v>4.5</c:v>
                </c:pt>
                <c:pt idx="4881">
                  <c:v>4.5</c:v>
                </c:pt>
                <c:pt idx="4882">
                  <c:v>4.5</c:v>
                </c:pt>
                <c:pt idx="4883">
                  <c:v>4.5</c:v>
                </c:pt>
                <c:pt idx="4884">
                  <c:v>4.5</c:v>
                </c:pt>
                <c:pt idx="4885">
                  <c:v>4.5</c:v>
                </c:pt>
                <c:pt idx="4886">
                  <c:v>4.5</c:v>
                </c:pt>
                <c:pt idx="4887">
                  <c:v>4.5</c:v>
                </c:pt>
                <c:pt idx="4888">
                  <c:v>4.5</c:v>
                </c:pt>
                <c:pt idx="4889">
                  <c:v>4.5</c:v>
                </c:pt>
                <c:pt idx="4890">
                  <c:v>4.5</c:v>
                </c:pt>
                <c:pt idx="4891">
                  <c:v>4.5</c:v>
                </c:pt>
                <c:pt idx="4892">
                  <c:v>4.5</c:v>
                </c:pt>
                <c:pt idx="4893">
                  <c:v>4.5</c:v>
                </c:pt>
                <c:pt idx="4894">
                  <c:v>4.5</c:v>
                </c:pt>
                <c:pt idx="4895">
                  <c:v>4.5</c:v>
                </c:pt>
                <c:pt idx="4896">
                  <c:v>4.5</c:v>
                </c:pt>
                <c:pt idx="4897">
                  <c:v>4.5</c:v>
                </c:pt>
                <c:pt idx="4898">
                  <c:v>4.5</c:v>
                </c:pt>
                <c:pt idx="4899">
                  <c:v>4.5</c:v>
                </c:pt>
                <c:pt idx="4900">
                  <c:v>4.5</c:v>
                </c:pt>
                <c:pt idx="4901">
                  <c:v>4.5</c:v>
                </c:pt>
                <c:pt idx="4902">
                  <c:v>4.5</c:v>
                </c:pt>
                <c:pt idx="4903">
                  <c:v>4.5</c:v>
                </c:pt>
                <c:pt idx="4904">
                  <c:v>4.5</c:v>
                </c:pt>
                <c:pt idx="4905">
                  <c:v>4.5</c:v>
                </c:pt>
                <c:pt idx="4906">
                  <c:v>4.5</c:v>
                </c:pt>
                <c:pt idx="4907">
                  <c:v>4.5</c:v>
                </c:pt>
                <c:pt idx="4908">
                  <c:v>4.5</c:v>
                </c:pt>
                <c:pt idx="4909">
                  <c:v>4.5</c:v>
                </c:pt>
                <c:pt idx="4910">
                  <c:v>4.5</c:v>
                </c:pt>
                <c:pt idx="4911">
                  <c:v>4.5</c:v>
                </c:pt>
                <c:pt idx="4912">
                  <c:v>4.5</c:v>
                </c:pt>
                <c:pt idx="4913">
                  <c:v>4.5</c:v>
                </c:pt>
                <c:pt idx="4914">
                  <c:v>4.5</c:v>
                </c:pt>
                <c:pt idx="4915">
                  <c:v>4.5</c:v>
                </c:pt>
                <c:pt idx="4916">
                  <c:v>4.5</c:v>
                </c:pt>
                <c:pt idx="4917">
                  <c:v>4.5</c:v>
                </c:pt>
                <c:pt idx="4918">
                  <c:v>4.5</c:v>
                </c:pt>
                <c:pt idx="4919">
                  <c:v>4.5</c:v>
                </c:pt>
                <c:pt idx="4920">
                  <c:v>4.5</c:v>
                </c:pt>
                <c:pt idx="4921">
                  <c:v>4.5</c:v>
                </c:pt>
                <c:pt idx="4922">
                  <c:v>4.5</c:v>
                </c:pt>
                <c:pt idx="4923">
                  <c:v>4.5</c:v>
                </c:pt>
                <c:pt idx="4924">
                  <c:v>4.5</c:v>
                </c:pt>
                <c:pt idx="4925">
                  <c:v>4.5</c:v>
                </c:pt>
                <c:pt idx="4926">
                  <c:v>4.5</c:v>
                </c:pt>
                <c:pt idx="4927">
                  <c:v>4.5</c:v>
                </c:pt>
                <c:pt idx="4928">
                  <c:v>4.5</c:v>
                </c:pt>
                <c:pt idx="4929">
                  <c:v>4.5</c:v>
                </c:pt>
                <c:pt idx="4930">
                  <c:v>4.5</c:v>
                </c:pt>
                <c:pt idx="4931">
                  <c:v>4.5</c:v>
                </c:pt>
                <c:pt idx="4932">
                  <c:v>4.5</c:v>
                </c:pt>
                <c:pt idx="4933">
                  <c:v>4.5</c:v>
                </c:pt>
                <c:pt idx="4934">
                  <c:v>4.5</c:v>
                </c:pt>
                <c:pt idx="4935">
                  <c:v>4.5</c:v>
                </c:pt>
                <c:pt idx="4936">
                  <c:v>4.5</c:v>
                </c:pt>
                <c:pt idx="4937">
                  <c:v>4.5</c:v>
                </c:pt>
                <c:pt idx="4938">
                  <c:v>4.5</c:v>
                </c:pt>
                <c:pt idx="4939">
                  <c:v>4.5</c:v>
                </c:pt>
                <c:pt idx="4940">
                  <c:v>4.5</c:v>
                </c:pt>
                <c:pt idx="4941">
                  <c:v>4.5</c:v>
                </c:pt>
                <c:pt idx="4942">
                  <c:v>4.5</c:v>
                </c:pt>
                <c:pt idx="4943">
                  <c:v>4.5</c:v>
                </c:pt>
                <c:pt idx="4944">
                  <c:v>4.5</c:v>
                </c:pt>
                <c:pt idx="4945">
                  <c:v>4.5</c:v>
                </c:pt>
                <c:pt idx="4946">
                  <c:v>4.5</c:v>
                </c:pt>
                <c:pt idx="4947">
                  <c:v>4.5</c:v>
                </c:pt>
                <c:pt idx="4948">
                  <c:v>4.5</c:v>
                </c:pt>
                <c:pt idx="4949">
                  <c:v>4.5</c:v>
                </c:pt>
                <c:pt idx="4950">
                  <c:v>4.5</c:v>
                </c:pt>
                <c:pt idx="4951">
                  <c:v>4.5</c:v>
                </c:pt>
                <c:pt idx="4952">
                  <c:v>4.5</c:v>
                </c:pt>
                <c:pt idx="4953">
                  <c:v>4.5</c:v>
                </c:pt>
                <c:pt idx="4954">
                  <c:v>4.5</c:v>
                </c:pt>
                <c:pt idx="4955">
                  <c:v>4.5</c:v>
                </c:pt>
                <c:pt idx="4956">
                  <c:v>4.5</c:v>
                </c:pt>
                <c:pt idx="4957">
                  <c:v>4.5</c:v>
                </c:pt>
                <c:pt idx="4958">
                  <c:v>4.5</c:v>
                </c:pt>
                <c:pt idx="4959">
                  <c:v>4.5</c:v>
                </c:pt>
                <c:pt idx="4960">
                  <c:v>4.5</c:v>
                </c:pt>
                <c:pt idx="4961">
                  <c:v>4.5</c:v>
                </c:pt>
                <c:pt idx="4962">
                  <c:v>4.5</c:v>
                </c:pt>
                <c:pt idx="4963">
                  <c:v>4.5</c:v>
                </c:pt>
                <c:pt idx="4964">
                  <c:v>4.5</c:v>
                </c:pt>
                <c:pt idx="4965">
                  <c:v>4.5</c:v>
                </c:pt>
                <c:pt idx="4966">
                  <c:v>4.5</c:v>
                </c:pt>
                <c:pt idx="4967">
                  <c:v>4.5</c:v>
                </c:pt>
                <c:pt idx="4968">
                  <c:v>4.5</c:v>
                </c:pt>
                <c:pt idx="4969">
                  <c:v>4.5</c:v>
                </c:pt>
                <c:pt idx="4970">
                  <c:v>4.5</c:v>
                </c:pt>
                <c:pt idx="4971">
                  <c:v>4.5</c:v>
                </c:pt>
                <c:pt idx="4972">
                  <c:v>4.5</c:v>
                </c:pt>
                <c:pt idx="4973">
                  <c:v>4.5</c:v>
                </c:pt>
                <c:pt idx="4974">
                  <c:v>4.5</c:v>
                </c:pt>
                <c:pt idx="4975">
                  <c:v>4.5</c:v>
                </c:pt>
                <c:pt idx="4976">
                  <c:v>4.5</c:v>
                </c:pt>
                <c:pt idx="4977">
                  <c:v>4.5</c:v>
                </c:pt>
                <c:pt idx="4978">
                  <c:v>4.5</c:v>
                </c:pt>
                <c:pt idx="4979">
                  <c:v>4.5</c:v>
                </c:pt>
                <c:pt idx="4980">
                  <c:v>4.5</c:v>
                </c:pt>
                <c:pt idx="4981">
                  <c:v>4.5</c:v>
                </c:pt>
                <c:pt idx="4982">
                  <c:v>4.5</c:v>
                </c:pt>
                <c:pt idx="4983">
                  <c:v>4.5</c:v>
                </c:pt>
                <c:pt idx="4984">
                  <c:v>4.5</c:v>
                </c:pt>
                <c:pt idx="4985">
                  <c:v>4.5</c:v>
                </c:pt>
                <c:pt idx="4986">
                  <c:v>4.5</c:v>
                </c:pt>
                <c:pt idx="4987">
                  <c:v>4.5</c:v>
                </c:pt>
                <c:pt idx="4988">
                  <c:v>4.5</c:v>
                </c:pt>
                <c:pt idx="4989">
                  <c:v>4.5</c:v>
                </c:pt>
                <c:pt idx="4990">
                  <c:v>4.5</c:v>
                </c:pt>
                <c:pt idx="4991">
                  <c:v>4.5</c:v>
                </c:pt>
                <c:pt idx="4992">
                  <c:v>4.5</c:v>
                </c:pt>
                <c:pt idx="4993">
                  <c:v>4.5</c:v>
                </c:pt>
                <c:pt idx="4994">
                  <c:v>4.5</c:v>
                </c:pt>
                <c:pt idx="4995">
                  <c:v>4.5</c:v>
                </c:pt>
                <c:pt idx="4996">
                  <c:v>4.5</c:v>
                </c:pt>
                <c:pt idx="4997">
                  <c:v>4.5</c:v>
                </c:pt>
                <c:pt idx="4998">
                  <c:v>4.5</c:v>
                </c:pt>
                <c:pt idx="4999">
                  <c:v>4.5</c:v>
                </c:pt>
                <c:pt idx="5000">
                  <c:v>4.5</c:v>
                </c:pt>
                <c:pt idx="5001">
                  <c:v>4.5</c:v>
                </c:pt>
                <c:pt idx="5002">
                  <c:v>4.5</c:v>
                </c:pt>
                <c:pt idx="5003">
                  <c:v>4.5</c:v>
                </c:pt>
                <c:pt idx="5004">
                  <c:v>4.5</c:v>
                </c:pt>
                <c:pt idx="5005">
                  <c:v>4.5</c:v>
                </c:pt>
                <c:pt idx="5006">
                  <c:v>4.5</c:v>
                </c:pt>
                <c:pt idx="5007">
                  <c:v>4.5</c:v>
                </c:pt>
                <c:pt idx="5008">
                  <c:v>4.5</c:v>
                </c:pt>
                <c:pt idx="5009">
                  <c:v>4.5</c:v>
                </c:pt>
                <c:pt idx="5010">
                  <c:v>4.5</c:v>
                </c:pt>
                <c:pt idx="5011">
                  <c:v>4.5</c:v>
                </c:pt>
                <c:pt idx="5012">
                  <c:v>4.5</c:v>
                </c:pt>
                <c:pt idx="5013">
                  <c:v>4.5</c:v>
                </c:pt>
                <c:pt idx="5014">
                  <c:v>4.5</c:v>
                </c:pt>
                <c:pt idx="5015">
                  <c:v>4.5</c:v>
                </c:pt>
                <c:pt idx="5016">
                  <c:v>4.5</c:v>
                </c:pt>
                <c:pt idx="5017">
                  <c:v>4.5</c:v>
                </c:pt>
                <c:pt idx="5018">
                  <c:v>4.5</c:v>
                </c:pt>
                <c:pt idx="5019">
                  <c:v>4.5</c:v>
                </c:pt>
                <c:pt idx="5020">
                  <c:v>4.5</c:v>
                </c:pt>
                <c:pt idx="5021">
                  <c:v>4.5</c:v>
                </c:pt>
                <c:pt idx="5022">
                  <c:v>4.5</c:v>
                </c:pt>
                <c:pt idx="5023">
                  <c:v>4.5</c:v>
                </c:pt>
                <c:pt idx="5024">
                  <c:v>4.5</c:v>
                </c:pt>
                <c:pt idx="5025">
                  <c:v>4.5</c:v>
                </c:pt>
                <c:pt idx="5026">
                  <c:v>4.5</c:v>
                </c:pt>
                <c:pt idx="5027">
                  <c:v>4.5</c:v>
                </c:pt>
                <c:pt idx="5028">
                  <c:v>4.5</c:v>
                </c:pt>
                <c:pt idx="5029">
                  <c:v>4.5</c:v>
                </c:pt>
                <c:pt idx="5030">
                  <c:v>4.5</c:v>
                </c:pt>
                <c:pt idx="5031">
                  <c:v>4.5</c:v>
                </c:pt>
                <c:pt idx="5032">
                  <c:v>4.5</c:v>
                </c:pt>
                <c:pt idx="5033">
                  <c:v>4.5</c:v>
                </c:pt>
                <c:pt idx="5034">
                  <c:v>4.5</c:v>
                </c:pt>
                <c:pt idx="5035">
                  <c:v>4.5</c:v>
                </c:pt>
                <c:pt idx="5036">
                  <c:v>4.5</c:v>
                </c:pt>
                <c:pt idx="5037">
                  <c:v>4.5</c:v>
                </c:pt>
                <c:pt idx="5038">
                  <c:v>4.5</c:v>
                </c:pt>
                <c:pt idx="5039">
                  <c:v>4.5</c:v>
                </c:pt>
                <c:pt idx="5040">
                  <c:v>4.5</c:v>
                </c:pt>
                <c:pt idx="5041">
                  <c:v>4.5</c:v>
                </c:pt>
                <c:pt idx="5042">
                  <c:v>4.5</c:v>
                </c:pt>
                <c:pt idx="5043">
                  <c:v>4.5</c:v>
                </c:pt>
                <c:pt idx="5044">
                  <c:v>4.5</c:v>
                </c:pt>
                <c:pt idx="5045">
                  <c:v>4.5</c:v>
                </c:pt>
                <c:pt idx="5046">
                  <c:v>4.5</c:v>
                </c:pt>
                <c:pt idx="5047">
                  <c:v>4.5</c:v>
                </c:pt>
                <c:pt idx="5048">
                  <c:v>4.5</c:v>
                </c:pt>
                <c:pt idx="5049">
                  <c:v>4.5</c:v>
                </c:pt>
                <c:pt idx="5050">
                  <c:v>4.5</c:v>
                </c:pt>
                <c:pt idx="5051">
                  <c:v>4.5</c:v>
                </c:pt>
                <c:pt idx="5052">
                  <c:v>4.5</c:v>
                </c:pt>
                <c:pt idx="5053">
                  <c:v>4.5</c:v>
                </c:pt>
                <c:pt idx="5054">
                  <c:v>4.5</c:v>
                </c:pt>
                <c:pt idx="5055">
                  <c:v>4.5</c:v>
                </c:pt>
                <c:pt idx="5056">
                  <c:v>4.5</c:v>
                </c:pt>
                <c:pt idx="5057">
                  <c:v>4.5</c:v>
                </c:pt>
                <c:pt idx="5058">
                  <c:v>4.5</c:v>
                </c:pt>
                <c:pt idx="5059">
                  <c:v>4.5</c:v>
                </c:pt>
                <c:pt idx="5060">
                  <c:v>4.5</c:v>
                </c:pt>
                <c:pt idx="5061">
                  <c:v>4.5</c:v>
                </c:pt>
                <c:pt idx="5062">
                  <c:v>4.5</c:v>
                </c:pt>
                <c:pt idx="5063">
                  <c:v>4.5</c:v>
                </c:pt>
                <c:pt idx="5064">
                  <c:v>4.5</c:v>
                </c:pt>
                <c:pt idx="5065">
                  <c:v>4.5</c:v>
                </c:pt>
                <c:pt idx="5066">
                  <c:v>4.5</c:v>
                </c:pt>
                <c:pt idx="5067">
                  <c:v>4.5</c:v>
                </c:pt>
                <c:pt idx="5068">
                  <c:v>4.5</c:v>
                </c:pt>
                <c:pt idx="5069">
                  <c:v>4.5</c:v>
                </c:pt>
                <c:pt idx="5070">
                  <c:v>4.5</c:v>
                </c:pt>
                <c:pt idx="5071">
                  <c:v>4.5</c:v>
                </c:pt>
                <c:pt idx="5072">
                  <c:v>4.5</c:v>
                </c:pt>
                <c:pt idx="5073">
                  <c:v>4.5</c:v>
                </c:pt>
                <c:pt idx="5074">
                  <c:v>4.5</c:v>
                </c:pt>
                <c:pt idx="5075">
                  <c:v>4.5</c:v>
                </c:pt>
                <c:pt idx="5076">
                  <c:v>4.5</c:v>
                </c:pt>
                <c:pt idx="5077">
                  <c:v>4.5</c:v>
                </c:pt>
                <c:pt idx="5078">
                  <c:v>4.5</c:v>
                </c:pt>
                <c:pt idx="5079">
                  <c:v>4.5</c:v>
                </c:pt>
                <c:pt idx="5080">
                  <c:v>4.5</c:v>
                </c:pt>
                <c:pt idx="5081">
                  <c:v>4.5</c:v>
                </c:pt>
                <c:pt idx="5082">
                  <c:v>4.5</c:v>
                </c:pt>
                <c:pt idx="5083">
                  <c:v>4.5</c:v>
                </c:pt>
                <c:pt idx="5084">
                  <c:v>4.5</c:v>
                </c:pt>
                <c:pt idx="5085">
                  <c:v>4.5</c:v>
                </c:pt>
                <c:pt idx="5086">
                  <c:v>4.5</c:v>
                </c:pt>
                <c:pt idx="5087">
                  <c:v>4.5</c:v>
                </c:pt>
                <c:pt idx="5088">
                  <c:v>4.5</c:v>
                </c:pt>
                <c:pt idx="5089">
                  <c:v>4.5</c:v>
                </c:pt>
                <c:pt idx="5090">
                  <c:v>4.5</c:v>
                </c:pt>
                <c:pt idx="5091">
                  <c:v>4.5</c:v>
                </c:pt>
                <c:pt idx="5092">
                  <c:v>4.5</c:v>
                </c:pt>
                <c:pt idx="5093">
                  <c:v>4.5</c:v>
                </c:pt>
                <c:pt idx="5094">
                  <c:v>4.5</c:v>
                </c:pt>
                <c:pt idx="5095">
                  <c:v>4.5</c:v>
                </c:pt>
                <c:pt idx="5096">
                  <c:v>4.5</c:v>
                </c:pt>
                <c:pt idx="5097">
                  <c:v>4.5</c:v>
                </c:pt>
                <c:pt idx="5098">
                  <c:v>4.5</c:v>
                </c:pt>
                <c:pt idx="5099">
                  <c:v>4.5</c:v>
                </c:pt>
                <c:pt idx="5100">
                  <c:v>4.5</c:v>
                </c:pt>
                <c:pt idx="5101">
                  <c:v>4.5</c:v>
                </c:pt>
                <c:pt idx="5102">
                  <c:v>4.5</c:v>
                </c:pt>
                <c:pt idx="5103">
                  <c:v>4.5</c:v>
                </c:pt>
                <c:pt idx="5104">
                  <c:v>4.5</c:v>
                </c:pt>
                <c:pt idx="5105">
                  <c:v>4.5</c:v>
                </c:pt>
                <c:pt idx="5106">
                  <c:v>4.5</c:v>
                </c:pt>
                <c:pt idx="5107">
                  <c:v>4.5</c:v>
                </c:pt>
                <c:pt idx="5108">
                  <c:v>4.5</c:v>
                </c:pt>
                <c:pt idx="5109">
                  <c:v>4.5</c:v>
                </c:pt>
                <c:pt idx="5110">
                  <c:v>4.5</c:v>
                </c:pt>
                <c:pt idx="5111">
                  <c:v>4.5</c:v>
                </c:pt>
                <c:pt idx="5112">
                  <c:v>4.5</c:v>
                </c:pt>
                <c:pt idx="5113">
                  <c:v>4.5</c:v>
                </c:pt>
                <c:pt idx="5114">
                  <c:v>4.5</c:v>
                </c:pt>
                <c:pt idx="5115">
                  <c:v>4.5</c:v>
                </c:pt>
                <c:pt idx="5116">
                  <c:v>4.5</c:v>
                </c:pt>
                <c:pt idx="5117">
                  <c:v>4.5</c:v>
                </c:pt>
                <c:pt idx="5118">
                  <c:v>4.5</c:v>
                </c:pt>
                <c:pt idx="5119">
                  <c:v>4.5</c:v>
                </c:pt>
                <c:pt idx="5120">
                  <c:v>4.5</c:v>
                </c:pt>
                <c:pt idx="5121">
                  <c:v>4.5</c:v>
                </c:pt>
                <c:pt idx="5122">
                  <c:v>4.5</c:v>
                </c:pt>
                <c:pt idx="5123">
                  <c:v>4.5</c:v>
                </c:pt>
                <c:pt idx="5124">
                  <c:v>4.5</c:v>
                </c:pt>
                <c:pt idx="5125">
                  <c:v>4.5</c:v>
                </c:pt>
                <c:pt idx="5126">
                  <c:v>4.5</c:v>
                </c:pt>
                <c:pt idx="5127">
                  <c:v>4.5</c:v>
                </c:pt>
                <c:pt idx="5128">
                  <c:v>4.5</c:v>
                </c:pt>
                <c:pt idx="5129">
                  <c:v>4.5</c:v>
                </c:pt>
                <c:pt idx="5130">
                  <c:v>4.5</c:v>
                </c:pt>
                <c:pt idx="5131">
                  <c:v>4.5</c:v>
                </c:pt>
                <c:pt idx="5132">
                  <c:v>4.5</c:v>
                </c:pt>
                <c:pt idx="5133">
                  <c:v>4.5</c:v>
                </c:pt>
                <c:pt idx="5134">
                  <c:v>4.5</c:v>
                </c:pt>
                <c:pt idx="5135">
                  <c:v>4.5</c:v>
                </c:pt>
                <c:pt idx="5136">
                  <c:v>4.5</c:v>
                </c:pt>
                <c:pt idx="5137">
                  <c:v>4.5</c:v>
                </c:pt>
                <c:pt idx="5138">
                  <c:v>4.5</c:v>
                </c:pt>
                <c:pt idx="5139">
                  <c:v>4.5</c:v>
                </c:pt>
                <c:pt idx="5140">
                  <c:v>4.5</c:v>
                </c:pt>
                <c:pt idx="5141">
                  <c:v>4.5</c:v>
                </c:pt>
                <c:pt idx="5142">
                  <c:v>4.5</c:v>
                </c:pt>
                <c:pt idx="5143">
                  <c:v>4.5</c:v>
                </c:pt>
                <c:pt idx="5144">
                  <c:v>4.5</c:v>
                </c:pt>
                <c:pt idx="5145">
                  <c:v>4.5</c:v>
                </c:pt>
                <c:pt idx="5146">
                  <c:v>4.5</c:v>
                </c:pt>
                <c:pt idx="5147">
                  <c:v>4.5</c:v>
                </c:pt>
                <c:pt idx="5148">
                  <c:v>4.5</c:v>
                </c:pt>
                <c:pt idx="5149">
                  <c:v>4.5</c:v>
                </c:pt>
                <c:pt idx="5150">
                  <c:v>4.5</c:v>
                </c:pt>
                <c:pt idx="5151">
                  <c:v>4.5</c:v>
                </c:pt>
                <c:pt idx="5152">
                  <c:v>4.5</c:v>
                </c:pt>
                <c:pt idx="5153">
                  <c:v>4.5</c:v>
                </c:pt>
                <c:pt idx="5154">
                  <c:v>4.5</c:v>
                </c:pt>
                <c:pt idx="5155">
                  <c:v>4.5</c:v>
                </c:pt>
                <c:pt idx="5156">
                  <c:v>4.5</c:v>
                </c:pt>
                <c:pt idx="5157">
                  <c:v>4.5</c:v>
                </c:pt>
                <c:pt idx="5158">
                  <c:v>4.5</c:v>
                </c:pt>
                <c:pt idx="5159">
                  <c:v>4.5</c:v>
                </c:pt>
                <c:pt idx="5160">
                  <c:v>4.5</c:v>
                </c:pt>
                <c:pt idx="5161">
                  <c:v>4.5</c:v>
                </c:pt>
                <c:pt idx="5162">
                  <c:v>4.5</c:v>
                </c:pt>
                <c:pt idx="5163">
                  <c:v>4.5</c:v>
                </c:pt>
                <c:pt idx="5164">
                  <c:v>4.5</c:v>
                </c:pt>
                <c:pt idx="5165">
                  <c:v>4.5</c:v>
                </c:pt>
                <c:pt idx="5166">
                  <c:v>4.5</c:v>
                </c:pt>
                <c:pt idx="5167">
                  <c:v>4.5</c:v>
                </c:pt>
                <c:pt idx="5168">
                  <c:v>4.5</c:v>
                </c:pt>
                <c:pt idx="5169">
                  <c:v>4.5</c:v>
                </c:pt>
                <c:pt idx="5170">
                  <c:v>4.5</c:v>
                </c:pt>
                <c:pt idx="5171">
                  <c:v>4.5</c:v>
                </c:pt>
                <c:pt idx="5172">
                  <c:v>4.5</c:v>
                </c:pt>
                <c:pt idx="5173">
                  <c:v>4.5</c:v>
                </c:pt>
                <c:pt idx="5174">
                  <c:v>4.5</c:v>
                </c:pt>
                <c:pt idx="5175">
                  <c:v>4.5</c:v>
                </c:pt>
                <c:pt idx="5176">
                  <c:v>4.5</c:v>
                </c:pt>
                <c:pt idx="5177">
                  <c:v>4.5</c:v>
                </c:pt>
                <c:pt idx="5178">
                  <c:v>4.5</c:v>
                </c:pt>
                <c:pt idx="5179">
                  <c:v>4.5</c:v>
                </c:pt>
                <c:pt idx="5180">
                  <c:v>4.5</c:v>
                </c:pt>
                <c:pt idx="5181">
                  <c:v>4.5</c:v>
                </c:pt>
                <c:pt idx="5182">
                  <c:v>4.5</c:v>
                </c:pt>
                <c:pt idx="5183">
                  <c:v>4.5</c:v>
                </c:pt>
                <c:pt idx="5184">
                  <c:v>4.5</c:v>
                </c:pt>
                <c:pt idx="5185">
                  <c:v>4.5</c:v>
                </c:pt>
                <c:pt idx="5186">
                  <c:v>4.5</c:v>
                </c:pt>
                <c:pt idx="5187">
                  <c:v>4.5</c:v>
                </c:pt>
                <c:pt idx="5188">
                  <c:v>4.5</c:v>
                </c:pt>
                <c:pt idx="5189">
                  <c:v>4.5</c:v>
                </c:pt>
                <c:pt idx="5190">
                  <c:v>4.5</c:v>
                </c:pt>
                <c:pt idx="5191">
                  <c:v>4.5</c:v>
                </c:pt>
                <c:pt idx="5192">
                  <c:v>4.5</c:v>
                </c:pt>
                <c:pt idx="5193">
                  <c:v>4.5</c:v>
                </c:pt>
                <c:pt idx="5194">
                  <c:v>4.5</c:v>
                </c:pt>
                <c:pt idx="5195">
                  <c:v>4.5</c:v>
                </c:pt>
                <c:pt idx="5196">
                  <c:v>4.5</c:v>
                </c:pt>
                <c:pt idx="5197">
                  <c:v>4.5</c:v>
                </c:pt>
                <c:pt idx="5198">
                  <c:v>4.5</c:v>
                </c:pt>
                <c:pt idx="5199">
                  <c:v>4.5</c:v>
                </c:pt>
                <c:pt idx="5200">
                  <c:v>4.5</c:v>
                </c:pt>
                <c:pt idx="5201">
                  <c:v>4.5</c:v>
                </c:pt>
                <c:pt idx="5202">
                  <c:v>4.5</c:v>
                </c:pt>
                <c:pt idx="5203">
                  <c:v>4.5</c:v>
                </c:pt>
                <c:pt idx="5204">
                  <c:v>4.5</c:v>
                </c:pt>
                <c:pt idx="5205">
                  <c:v>4.5</c:v>
                </c:pt>
                <c:pt idx="5206">
                  <c:v>4.5</c:v>
                </c:pt>
                <c:pt idx="5207">
                  <c:v>4.5</c:v>
                </c:pt>
                <c:pt idx="5208">
                  <c:v>4.5</c:v>
                </c:pt>
                <c:pt idx="5209">
                  <c:v>4.5</c:v>
                </c:pt>
                <c:pt idx="5210">
                  <c:v>4.5</c:v>
                </c:pt>
                <c:pt idx="5211">
                  <c:v>4.5</c:v>
                </c:pt>
                <c:pt idx="5212">
                  <c:v>4.5</c:v>
                </c:pt>
                <c:pt idx="5213">
                  <c:v>4.5</c:v>
                </c:pt>
                <c:pt idx="5214">
                  <c:v>4.5</c:v>
                </c:pt>
                <c:pt idx="5215">
                  <c:v>4.5</c:v>
                </c:pt>
                <c:pt idx="5216">
                  <c:v>4.5</c:v>
                </c:pt>
                <c:pt idx="5217">
                  <c:v>4.5</c:v>
                </c:pt>
                <c:pt idx="5218">
                  <c:v>4.5</c:v>
                </c:pt>
                <c:pt idx="5219">
                  <c:v>4.5</c:v>
                </c:pt>
                <c:pt idx="5220">
                  <c:v>4.5</c:v>
                </c:pt>
                <c:pt idx="5221">
                  <c:v>4.5</c:v>
                </c:pt>
                <c:pt idx="5222">
                  <c:v>4.5</c:v>
                </c:pt>
                <c:pt idx="5223">
                  <c:v>4.5</c:v>
                </c:pt>
                <c:pt idx="5224">
                  <c:v>4.5</c:v>
                </c:pt>
                <c:pt idx="5225">
                  <c:v>4.5</c:v>
                </c:pt>
                <c:pt idx="5226">
                  <c:v>4.5</c:v>
                </c:pt>
                <c:pt idx="5227">
                  <c:v>4.5</c:v>
                </c:pt>
                <c:pt idx="5228">
                  <c:v>4.5</c:v>
                </c:pt>
                <c:pt idx="5229">
                  <c:v>4.5</c:v>
                </c:pt>
                <c:pt idx="5230">
                  <c:v>4.5</c:v>
                </c:pt>
                <c:pt idx="5231">
                  <c:v>4.5</c:v>
                </c:pt>
                <c:pt idx="5232">
                  <c:v>4.5</c:v>
                </c:pt>
                <c:pt idx="5233">
                  <c:v>4.5</c:v>
                </c:pt>
                <c:pt idx="5234">
                  <c:v>4.5</c:v>
                </c:pt>
                <c:pt idx="5235">
                  <c:v>4.5</c:v>
                </c:pt>
                <c:pt idx="5236">
                  <c:v>4.5</c:v>
                </c:pt>
                <c:pt idx="5237">
                  <c:v>4.5</c:v>
                </c:pt>
                <c:pt idx="5238">
                  <c:v>4.5</c:v>
                </c:pt>
                <c:pt idx="5239">
                  <c:v>4.5</c:v>
                </c:pt>
                <c:pt idx="5240">
                  <c:v>4.5</c:v>
                </c:pt>
                <c:pt idx="5241">
                  <c:v>4.5</c:v>
                </c:pt>
                <c:pt idx="5242">
                  <c:v>4.5</c:v>
                </c:pt>
                <c:pt idx="5243">
                  <c:v>4.5</c:v>
                </c:pt>
                <c:pt idx="5244">
                  <c:v>4.5</c:v>
                </c:pt>
                <c:pt idx="5245">
                  <c:v>4.5</c:v>
                </c:pt>
                <c:pt idx="5246">
                  <c:v>4.5</c:v>
                </c:pt>
                <c:pt idx="5247">
                  <c:v>4.5</c:v>
                </c:pt>
                <c:pt idx="5248">
                  <c:v>4.5</c:v>
                </c:pt>
                <c:pt idx="5249">
                  <c:v>4.5</c:v>
                </c:pt>
                <c:pt idx="5250">
                  <c:v>4.5</c:v>
                </c:pt>
                <c:pt idx="5251">
                  <c:v>4.5</c:v>
                </c:pt>
                <c:pt idx="5252">
                  <c:v>4.5</c:v>
                </c:pt>
                <c:pt idx="5253">
                  <c:v>4.5</c:v>
                </c:pt>
              </c:numCache>
            </c:numRef>
          </c:xVal>
          <c:yVal>
            <c:numRef>
              <c:f>'Net Cost Cap Detailed'!$H$4:$H$5257</c:f>
              <c:numCache>
                <c:formatCode>General</c:formatCode>
                <c:ptCount val="5254"/>
                <c:pt idx="0" formatCode="_(* #,##0_);_(* \(#,##0\);_(* &quot;-&quot;??_);_(@_)">
                  <c:v>29.61861340912246</c:v>
                </c:pt>
                <c:pt idx="1051" formatCode="_(* #,##0_);_(* \(#,##0\);_(* &quot;-&quot;??_);_(@_)">
                  <c:v>16.846065289000002</c:v>
                </c:pt>
                <c:pt idx="2102" formatCode="_(* #,##0_);_(* \(#,##0\);_(* &quot;-&quot;??_);_(@_)">
                  <c:v>12.79575548950552</c:v>
                </c:pt>
                <c:pt idx="3153" formatCode="_(* #,##0_);_(* \(#,##0\);_(* &quot;-&quot;??_);_(@_)">
                  <c:v>22.896684467270919</c:v>
                </c:pt>
                <c:pt idx="4204" formatCode="_(* #,##0_);_(* \(#,##0\);_(* &quot;-&quot;??_);_(@_)">
                  <c:v>4.6618679133385124</c:v>
                </c:pt>
              </c:numCache>
            </c:numRef>
          </c:yVal>
          <c:smooth val="0"/>
          <c:extLst>
            <c:ext xmlns:c16="http://schemas.microsoft.com/office/drawing/2014/chart" uri="{C3380CC4-5D6E-409C-BE32-E72D297353CC}">
              <c16:uniqueId val="{00000003-3170-4C14-9C01-A534B001C3B7}"/>
            </c:ext>
          </c:extLst>
        </c:ser>
        <c:dLbls>
          <c:showLegendKey val="0"/>
          <c:showVal val="0"/>
          <c:showCatName val="0"/>
          <c:showSerName val="0"/>
          <c:showPercent val="0"/>
          <c:showBubbleSize val="0"/>
        </c:dLbls>
        <c:axId val="1441870208"/>
        <c:axId val="1441872288"/>
      </c:scatterChart>
      <c:valAx>
        <c:axId val="2063185712"/>
        <c:scaling>
          <c:orientation val="minMax"/>
          <c:min val="4"/>
        </c:scaling>
        <c:delete val="0"/>
        <c:axPos val="b"/>
        <c:numFmt formatCode="General" sourceLinked="1"/>
        <c:majorTickMark val="cross"/>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10"/>
        </c:scaling>
        <c:delete val="0"/>
        <c:axPos val="l"/>
        <c:majorGridlines>
          <c:spPr>
            <a:ln w="9525" cap="flat" cmpd="sng" algn="ctr">
              <a:solidFill>
                <a:schemeClr val="tx1">
                  <a:lumMod val="15000"/>
                  <a:lumOff val="85000"/>
                </a:schemeClr>
              </a:solidFill>
              <a:round/>
            </a:ln>
            <a:effectLst/>
          </c:spPr>
        </c:majorGridlines>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1050">
          <a:solidFill>
            <a:sysClr val="windowText" lastClr="000000"/>
          </a:solidFill>
        </a:defRPr>
      </a:pPr>
      <a:endParaRPr lang="en-US"/>
    </a:p>
  </c:txPr>
  <c:externalData r:id="rId4">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spPr>
            <a:ln w="25400" cap="rnd">
              <a:noFill/>
              <a:round/>
            </a:ln>
            <a:effectLst/>
          </c:spPr>
          <c:marker>
            <c:symbol val="dash"/>
            <c:size val="55"/>
            <c:spPr>
              <a:solidFill>
                <a:schemeClr val="tx2">
                  <a:alpha val="5000"/>
                </a:schemeClr>
              </a:solidFill>
              <a:ln w="6350">
                <a:noFill/>
              </a:ln>
              <a:effectLst/>
            </c:spPr>
          </c:marker>
          <c:trendline>
            <c:spPr>
              <a:ln w="19050" cap="rnd">
                <a:solidFill>
                  <a:schemeClr val="accent1"/>
                </a:solidFill>
                <a:prstDash val="sysDot"/>
              </a:ln>
              <a:effectLst/>
            </c:spPr>
            <c:trendlineType val="linear"/>
            <c:dispRSqr val="0"/>
            <c:dispEq val="0"/>
          </c:trendline>
          <c:xVal>
            <c:numRef>
              <c:f>'[shaded_bars_plot_maker_20240404.xlsx]1seas Tot PeakLoad'!$D$7:$D$1056</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'[shaded_bars_plot_maker_20240404.xlsx]1seas Tot PeakLoad'!$E$7:$E$1056</c:f>
              <c:numCache>
                <c:formatCode>_(* #,##0.00_);_(* \(#,##0.00\);_(* "-"??_);_(@_)</c:formatCode>
                <c:ptCount val="1050"/>
                <c:pt idx="0">
                  <c:v>84.0996796875</c:v>
                </c:pt>
                <c:pt idx="1">
                  <c:v>86.197000000000003</c:v>
                </c:pt>
                <c:pt idx="2">
                  <c:v>85.850953125000004</c:v>
                </c:pt>
                <c:pt idx="3">
                  <c:v>91.582398437500004</c:v>
                </c:pt>
                <c:pt idx="4">
                  <c:v>85.552000000000007</c:v>
                </c:pt>
                <c:pt idx="5">
                  <c:v>97.295039062499995</c:v>
                </c:pt>
                <c:pt idx="6">
                  <c:v>103.376</c:v>
                </c:pt>
                <c:pt idx="7">
                  <c:v>87.359937500000001</c:v>
                </c:pt>
                <c:pt idx="8">
                  <c:v>83.053437500000001</c:v>
                </c:pt>
                <c:pt idx="9">
                  <c:v>85.811742187500002</c:v>
                </c:pt>
                <c:pt idx="10">
                  <c:v>84.063359375000005</c:v>
                </c:pt>
                <c:pt idx="11">
                  <c:v>83.691000000000003</c:v>
                </c:pt>
                <c:pt idx="12">
                  <c:v>91.107117187499995</c:v>
                </c:pt>
                <c:pt idx="13">
                  <c:v>88.883820312500006</c:v>
                </c:pt>
                <c:pt idx="14">
                  <c:v>84.098882812499994</c:v>
                </c:pt>
                <c:pt idx="15">
                  <c:v>88.06</c:v>
                </c:pt>
                <c:pt idx="16">
                  <c:v>86.523539062500006</c:v>
                </c:pt>
                <c:pt idx="17">
                  <c:v>87.996156249999999</c:v>
                </c:pt>
                <c:pt idx="18">
                  <c:v>82.469757812500006</c:v>
                </c:pt>
                <c:pt idx="19">
                  <c:v>82.785601562500005</c:v>
                </c:pt>
                <c:pt idx="20">
                  <c:v>88.220078125000001</c:v>
                </c:pt>
                <c:pt idx="21">
                  <c:v>83.935039062499996</c:v>
                </c:pt>
                <c:pt idx="22">
                  <c:v>86.200320312499997</c:v>
                </c:pt>
                <c:pt idx="23">
                  <c:v>81.846718749999994</c:v>
                </c:pt>
                <c:pt idx="24">
                  <c:v>85.048320312499996</c:v>
                </c:pt>
                <c:pt idx="25">
                  <c:v>88.055578124999997</c:v>
                </c:pt>
                <c:pt idx="26">
                  <c:v>89.821203124999997</c:v>
                </c:pt>
                <c:pt idx="27">
                  <c:v>82.129921874999994</c:v>
                </c:pt>
                <c:pt idx="28">
                  <c:v>85.205117187499994</c:v>
                </c:pt>
                <c:pt idx="29">
                  <c:v>84.826999999999998</c:v>
                </c:pt>
                <c:pt idx="30">
                  <c:v>101.349</c:v>
                </c:pt>
                <c:pt idx="31">
                  <c:v>87.959703125000004</c:v>
                </c:pt>
                <c:pt idx="32">
                  <c:v>86.620546875000002</c:v>
                </c:pt>
                <c:pt idx="33">
                  <c:v>82.173117187499997</c:v>
                </c:pt>
                <c:pt idx="34">
                  <c:v>89.984578124999999</c:v>
                </c:pt>
                <c:pt idx="35">
                  <c:v>85.257000000000005</c:v>
                </c:pt>
                <c:pt idx="36">
                  <c:v>79.452476562499996</c:v>
                </c:pt>
                <c:pt idx="37">
                  <c:v>90.26</c:v>
                </c:pt>
                <c:pt idx="38">
                  <c:v>85.398179687500004</c:v>
                </c:pt>
                <c:pt idx="39">
                  <c:v>90.002632812499996</c:v>
                </c:pt>
                <c:pt idx="40">
                  <c:v>83.377921874999998</c:v>
                </c:pt>
                <c:pt idx="41">
                  <c:v>85.914226562500005</c:v>
                </c:pt>
                <c:pt idx="42">
                  <c:v>89.792000000000002</c:v>
                </c:pt>
                <c:pt idx="43">
                  <c:v>88.974078125000005</c:v>
                </c:pt>
                <c:pt idx="44">
                  <c:v>78.964796875000005</c:v>
                </c:pt>
                <c:pt idx="45">
                  <c:v>83.885062500000004</c:v>
                </c:pt>
                <c:pt idx="46">
                  <c:v>82.221117187499999</c:v>
                </c:pt>
                <c:pt idx="47">
                  <c:v>89.684398437499993</c:v>
                </c:pt>
                <c:pt idx="48">
                  <c:v>82.254999999999995</c:v>
                </c:pt>
                <c:pt idx="49">
                  <c:v>83.934062499999996</c:v>
                </c:pt>
                <c:pt idx="50">
                  <c:v>83.551859375000006</c:v>
                </c:pt>
                <c:pt idx="51">
                  <c:v>85.906000000000006</c:v>
                </c:pt>
                <c:pt idx="52">
                  <c:v>86.046953125000002</c:v>
                </c:pt>
                <c:pt idx="53">
                  <c:v>80.039539062499998</c:v>
                </c:pt>
                <c:pt idx="54">
                  <c:v>91.068632812499999</c:v>
                </c:pt>
                <c:pt idx="55">
                  <c:v>91.283882812499996</c:v>
                </c:pt>
                <c:pt idx="56">
                  <c:v>89.073906249999993</c:v>
                </c:pt>
                <c:pt idx="57">
                  <c:v>86.301179687499996</c:v>
                </c:pt>
                <c:pt idx="58">
                  <c:v>81.107742187499994</c:v>
                </c:pt>
                <c:pt idx="59">
                  <c:v>84.954781249999996</c:v>
                </c:pt>
                <c:pt idx="60">
                  <c:v>87.263039062499999</c:v>
                </c:pt>
                <c:pt idx="61">
                  <c:v>90.255359374999998</c:v>
                </c:pt>
                <c:pt idx="62">
                  <c:v>88.207593750000001</c:v>
                </c:pt>
                <c:pt idx="63">
                  <c:v>86.0735234375</c:v>
                </c:pt>
                <c:pt idx="64">
                  <c:v>85.820156249999997</c:v>
                </c:pt>
                <c:pt idx="65">
                  <c:v>82.194562500000004</c:v>
                </c:pt>
                <c:pt idx="66">
                  <c:v>86.234999999999999</c:v>
                </c:pt>
                <c:pt idx="67">
                  <c:v>89.355046874999999</c:v>
                </c:pt>
                <c:pt idx="68">
                  <c:v>83.655359375000003</c:v>
                </c:pt>
                <c:pt idx="69">
                  <c:v>91.749843749999997</c:v>
                </c:pt>
                <c:pt idx="70">
                  <c:v>83.130460937500004</c:v>
                </c:pt>
                <c:pt idx="71">
                  <c:v>82.017179687500004</c:v>
                </c:pt>
                <c:pt idx="72">
                  <c:v>89.020882812500005</c:v>
                </c:pt>
                <c:pt idx="73">
                  <c:v>89.072882812499998</c:v>
                </c:pt>
                <c:pt idx="74">
                  <c:v>92.971843750000005</c:v>
                </c:pt>
                <c:pt idx="75">
                  <c:v>84.290882812500001</c:v>
                </c:pt>
                <c:pt idx="76">
                  <c:v>84.187882812500007</c:v>
                </c:pt>
                <c:pt idx="77">
                  <c:v>89.248640624999993</c:v>
                </c:pt>
                <c:pt idx="78">
                  <c:v>90.626632812500006</c:v>
                </c:pt>
                <c:pt idx="79">
                  <c:v>87.038640624999999</c:v>
                </c:pt>
                <c:pt idx="80">
                  <c:v>99.322023437499993</c:v>
                </c:pt>
                <c:pt idx="81">
                  <c:v>86.328999999999994</c:v>
                </c:pt>
                <c:pt idx="82">
                  <c:v>86.513999999999996</c:v>
                </c:pt>
                <c:pt idx="83">
                  <c:v>83.872</c:v>
                </c:pt>
                <c:pt idx="84">
                  <c:v>88.271820312499997</c:v>
                </c:pt>
                <c:pt idx="85">
                  <c:v>84.537601562500001</c:v>
                </c:pt>
                <c:pt idx="86">
                  <c:v>82.875843750000001</c:v>
                </c:pt>
                <c:pt idx="87">
                  <c:v>86.511296874999999</c:v>
                </c:pt>
                <c:pt idx="88">
                  <c:v>89.396000000000001</c:v>
                </c:pt>
                <c:pt idx="89">
                  <c:v>86.540999999999997</c:v>
                </c:pt>
                <c:pt idx="90">
                  <c:v>86.456578124999993</c:v>
                </c:pt>
                <c:pt idx="91">
                  <c:v>85.458953124999994</c:v>
                </c:pt>
                <c:pt idx="92">
                  <c:v>78.650882812500001</c:v>
                </c:pt>
                <c:pt idx="93">
                  <c:v>89.342226562500002</c:v>
                </c:pt>
                <c:pt idx="94">
                  <c:v>93.383679687500006</c:v>
                </c:pt>
                <c:pt idx="95">
                  <c:v>80.343359375000006</c:v>
                </c:pt>
                <c:pt idx="96">
                  <c:v>86.784000000000006</c:v>
                </c:pt>
                <c:pt idx="97">
                  <c:v>88.14815625</c:v>
                </c:pt>
                <c:pt idx="98">
                  <c:v>83.714882812499994</c:v>
                </c:pt>
                <c:pt idx="99">
                  <c:v>89.78215625</c:v>
                </c:pt>
                <c:pt idx="100">
                  <c:v>83.900101562499998</c:v>
                </c:pt>
                <c:pt idx="101">
                  <c:v>85.545203125</c:v>
                </c:pt>
                <c:pt idx="102">
                  <c:v>84.608999999999995</c:v>
                </c:pt>
                <c:pt idx="103">
                  <c:v>84.418257812500002</c:v>
                </c:pt>
                <c:pt idx="104">
                  <c:v>87.141000000000005</c:v>
                </c:pt>
                <c:pt idx="105">
                  <c:v>87.704132812500006</c:v>
                </c:pt>
                <c:pt idx="106">
                  <c:v>87.608078125000006</c:v>
                </c:pt>
                <c:pt idx="107">
                  <c:v>81.927999999999997</c:v>
                </c:pt>
                <c:pt idx="108">
                  <c:v>84.662999999999997</c:v>
                </c:pt>
                <c:pt idx="109">
                  <c:v>83.289000000000001</c:v>
                </c:pt>
                <c:pt idx="110">
                  <c:v>83.8409609375</c:v>
                </c:pt>
                <c:pt idx="111">
                  <c:v>88.589039062500007</c:v>
                </c:pt>
                <c:pt idx="112">
                  <c:v>87.532320312500005</c:v>
                </c:pt>
                <c:pt idx="113">
                  <c:v>91.587843750000005</c:v>
                </c:pt>
                <c:pt idx="114">
                  <c:v>83.312640625</c:v>
                </c:pt>
                <c:pt idx="115">
                  <c:v>85.114960937500001</c:v>
                </c:pt>
                <c:pt idx="116">
                  <c:v>91.183921874999996</c:v>
                </c:pt>
                <c:pt idx="117">
                  <c:v>89.494</c:v>
                </c:pt>
                <c:pt idx="118">
                  <c:v>89.985421875</c:v>
                </c:pt>
                <c:pt idx="119">
                  <c:v>87.993359374999997</c:v>
                </c:pt>
                <c:pt idx="120">
                  <c:v>80.517117187500006</c:v>
                </c:pt>
                <c:pt idx="121">
                  <c:v>88.24428125</c:v>
                </c:pt>
                <c:pt idx="122">
                  <c:v>93.8703984375</c:v>
                </c:pt>
                <c:pt idx="123">
                  <c:v>83.698999999999998</c:v>
                </c:pt>
                <c:pt idx="124">
                  <c:v>86.356257812500004</c:v>
                </c:pt>
                <c:pt idx="125">
                  <c:v>87.920937499999994</c:v>
                </c:pt>
                <c:pt idx="126">
                  <c:v>82.969742187500003</c:v>
                </c:pt>
                <c:pt idx="127">
                  <c:v>83.079359374999996</c:v>
                </c:pt>
                <c:pt idx="128">
                  <c:v>81.623218750000007</c:v>
                </c:pt>
                <c:pt idx="129">
                  <c:v>88.519679687500002</c:v>
                </c:pt>
                <c:pt idx="130">
                  <c:v>87.624117187500005</c:v>
                </c:pt>
                <c:pt idx="131">
                  <c:v>85.364820312500001</c:v>
                </c:pt>
                <c:pt idx="132">
                  <c:v>88.0495234375</c:v>
                </c:pt>
                <c:pt idx="133">
                  <c:v>81.276476562499994</c:v>
                </c:pt>
                <c:pt idx="134">
                  <c:v>86.298796874999994</c:v>
                </c:pt>
                <c:pt idx="135">
                  <c:v>85.3729765625</c:v>
                </c:pt>
                <c:pt idx="136">
                  <c:v>85.647000000000006</c:v>
                </c:pt>
                <c:pt idx="137">
                  <c:v>88.952156250000002</c:v>
                </c:pt>
                <c:pt idx="138">
                  <c:v>78.406078124999993</c:v>
                </c:pt>
                <c:pt idx="139">
                  <c:v>82.222078124999996</c:v>
                </c:pt>
                <c:pt idx="140">
                  <c:v>87.802999999999997</c:v>
                </c:pt>
                <c:pt idx="141">
                  <c:v>87.566000000000003</c:v>
                </c:pt>
                <c:pt idx="142">
                  <c:v>86.962140625000004</c:v>
                </c:pt>
                <c:pt idx="143">
                  <c:v>87.226882812499994</c:v>
                </c:pt>
                <c:pt idx="144">
                  <c:v>81.673000000000002</c:v>
                </c:pt>
                <c:pt idx="145">
                  <c:v>105.40300000000001</c:v>
                </c:pt>
                <c:pt idx="146">
                  <c:v>84.941000000000003</c:v>
                </c:pt>
                <c:pt idx="147">
                  <c:v>88.221000000000004</c:v>
                </c:pt>
                <c:pt idx="148">
                  <c:v>83.719679687500005</c:v>
                </c:pt>
                <c:pt idx="149">
                  <c:v>85.596999999999994</c:v>
                </c:pt>
                <c:pt idx="150">
                  <c:v>81.422398437499993</c:v>
                </c:pt>
                <c:pt idx="151">
                  <c:v>84.602421875000005</c:v>
                </c:pt>
                <c:pt idx="152">
                  <c:v>81.543359374999994</c:v>
                </c:pt>
                <c:pt idx="153">
                  <c:v>85.549437499999996</c:v>
                </c:pt>
                <c:pt idx="154">
                  <c:v>84.510296874999995</c:v>
                </c:pt>
                <c:pt idx="155">
                  <c:v>83.242179687499998</c:v>
                </c:pt>
                <c:pt idx="156">
                  <c:v>89.644882812500001</c:v>
                </c:pt>
                <c:pt idx="157">
                  <c:v>84.473062499999997</c:v>
                </c:pt>
                <c:pt idx="158">
                  <c:v>84.0604765625</c:v>
                </c:pt>
                <c:pt idx="159">
                  <c:v>88.6672734375</c:v>
                </c:pt>
                <c:pt idx="160">
                  <c:v>88.338640624999996</c:v>
                </c:pt>
                <c:pt idx="161">
                  <c:v>83.566546875</c:v>
                </c:pt>
                <c:pt idx="162">
                  <c:v>87.203000000000003</c:v>
                </c:pt>
                <c:pt idx="163">
                  <c:v>84.939906250000007</c:v>
                </c:pt>
                <c:pt idx="164">
                  <c:v>82.749117187500005</c:v>
                </c:pt>
                <c:pt idx="165">
                  <c:v>80.289453124999994</c:v>
                </c:pt>
                <c:pt idx="166">
                  <c:v>92.065203124999996</c:v>
                </c:pt>
                <c:pt idx="167">
                  <c:v>79.957437499999997</c:v>
                </c:pt>
                <c:pt idx="168">
                  <c:v>85.463843749999995</c:v>
                </c:pt>
                <c:pt idx="169">
                  <c:v>90.691117187499998</c:v>
                </c:pt>
                <c:pt idx="170">
                  <c:v>82.763000000000005</c:v>
                </c:pt>
                <c:pt idx="171">
                  <c:v>87.360960937499996</c:v>
                </c:pt>
                <c:pt idx="172">
                  <c:v>84.692156249999996</c:v>
                </c:pt>
                <c:pt idx="173">
                  <c:v>87.207999999999998</c:v>
                </c:pt>
                <c:pt idx="174">
                  <c:v>89.314257812500003</c:v>
                </c:pt>
                <c:pt idx="175">
                  <c:v>89.317320312500001</c:v>
                </c:pt>
                <c:pt idx="176">
                  <c:v>84.783718750000006</c:v>
                </c:pt>
                <c:pt idx="177">
                  <c:v>81.224640625000006</c:v>
                </c:pt>
                <c:pt idx="178">
                  <c:v>82.916820312499993</c:v>
                </c:pt>
                <c:pt idx="179">
                  <c:v>88.454796875</c:v>
                </c:pt>
                <c:pt idx="180">
                  <c:v>91.315117187499993</c:v>
                </c:pt>
                <c:pt idx="181">
                  <c:v>84.810179687499996</c:v>
                </c:pt>
                <c:pt idx="182">
                  <c:v>82.383359374999998</c:v>
                </c:pt>
                <c:pt idx="183">
                  <c:v>84.814999999999998</c:v>
                </c:pt>
                <c:pt idx="184">
                  <c:v>93.073757812500006</c:v>
                </c:pt>
                <c:pt idx="185">
                  <c:v>85.814679687500004</c:v>
                </c:pt>
                <c:pt idx="186">
                  <c:v>83.306460937500006</c:v>
                </c:pt>
                <c:pt idx="187">
                  <c:v>91.820999999999998</c:v>
                </c:pt>
                <c:pt idx="188">
                  <c:v>95.493843749999996</c:v>
                </c:pt>
                <c:pt idx="189">
                  <c:v>87.308937499999999</c:v>
                </c:pt>
                <c:pt idx="190">
                  <c:v>87.602999999999994</c:v>
                </c:pt>
                <c:pt idx="191">
                  <c:v>87.563000000000002</c:v>
                </c:pt>
                <c:pt idx="192">
                  <c:v>89.559046875000007</c:v>
                </c:pt>
                <c:pt idx="193">
                  <c:v>81.433921874999996</c:v>
                </c:pt>
                <c:pt idx="194">
                  <c:v>89.974546875000001</c:v>
                </c:pt>
                <c:pt idx="195">
                  <c:v>90.326078124999995</c:v>
                </c:pt>
                <c:pt idx="196">
                  <c:v>87.046953125000002</c:v>
                </c:pt>
                <c:pt idx="197">
                  <c:v>82.025023437499996</c:v>
                </c:pt>
                <c:pt idx="198">
                  <c:v>83.118703124999996</c:v>
                </c:pt>
                <c:pt idx="199">
                  <c:v>80.351039062500007</c:v>
                </c:pt>
                <c:pt idx="200">
                  <c:v>85.816000000000003</c:v>
                </c:pt>
                <c:pt idx="201">
                  <c:v>93.657421874999997</c:v>
                </c:pt>
                <c:pt idx="202">
                  <c:v>86.852000000000004</c:v>
                </c:pt>
                <c:pt idx="203">
                  <c:v>91.065523437500005</c:v>
                </c:pt>
                <c:pt idx="204">
                  <c:v>80.609898437499993</c:v>
                </c:pt>
                <c:pt idx="205">
                  <c:v>86.639820312500007</c:v>
                </c:pt>
                <c:pt idx="206">
                  <c:v>88.947046874999998</c:v>
                </c:pt>
                <c:pt idx="207">
                  <c:v>85.647999999999996</c:v>
                </c:pt>
                <c:pt idx="208">
                  <c:v>86.649601562499996</c:v>
                </c:pt>
                <c:pt idx="209">
                  <c:v>90.696320312500006</c:v>
                </c:pt>
                <c:pt idx="210">
                  <c:v>84.0996796875</c:v>
                </c:pt>
                <c:pt idx="211">
                  <c:v>86.197000000000003</c:v>
                </c:pt>
                <c:pt idx="212">
                  <c:v>85.850953125000004</c:v>
                </c:pt>
                <c:pt idx="213">
                  <c:v>91.582398437500004</c:v>
                </c:pt>
                <c:pt idx="214">
                  <c:v>85.552000000000007</c:v>
                </c:pt>
                <c:pt idx="215">
                  <c:v>97.295039062499995</c:v>
                </c:pt>
                <c:pt idx="216">
                  <c:v>103.376</c:v>
                </c:pt>
                <c:pt idx="217">
                  <c:v>87.359937500000001</c:v>
                </c:pt>
                <c:pt idx="218">
                  <c:v>83.053437500000001</c:v>
                </c:pt>
                <c:pt idx="219">
                  <c:v>85.811742187500002</c:v>
                </c:pt>
                <c:pt idx="220">
                  <c:v>84.063359375000005</c:v>
                </c:pt>
                <c:pt idx="221">
                  <c:v>83.691000000000003</c:v>
                </c:pt>
                <c:pt idx="222">
                  <c:v>91.107117187499995</c:v>
                </c:pt>
                <c:pt idx="223">
                  <c:v>88.883820312500006</c:v>
                </c:pt>
                <c:pt idx="224">
                  <c:v>84.098882812499994</c:v>
                </c:pt>
                <c:pt idx="225">
                  <c:v>88.06</c:v>
                </c:pt>
                <c:pt idx="226">
                  <c:v>86.523539062500006</c:v>
                </c:pt>
                <c:pt idx="227">
                  <c:v>87.996156249999999</c:v>
                </c:pt>
                <c:pt idx="228">
                  <c:v>82.469757812500006</c:v>
                </c:pt>
                <c:pt idx="229">
                  <c:v>82.785601562500005</c:v>
                </c:pt>
                <c:pt idx="230">
                  <c:v>88.220078125000001</c:v>
                </c:pt>
                <c:pt idx="231">
                  <c:v>83.935039062499996</c:v>
                </c:pt>
                <c:pt idx="232">
                  <c:v>86.200320312499997</c:v>
                </c:pt>
                <c:pt idx="233">
                  <c:v>81.846718749999994</c:v>
                </c:pt>
                <c:pt idx="234">
                  <c:v>85.048320312499996</c:v>
                </c:pt>
                <c:pt idx="235">
                  <c:v>88.055578124999997</c:v>
                </c:pt>
                <c:pt idx="236">
                  <c:v>89.821203124999997</c:v>
                </c:pt>
                <c:pt idx="237">
                  <c:v>82.129921874999994</c:v>
                </c:pt>
                <c:pt idx="238">
                  <c:v>85.205117187499994</c:v>
                </c:pt>
                <c:pt idx="239">
                  <c:v>84.826999999999998</c:v>
                </c:pt>
                <c:pt idx="240">
                  <c:v>101.349</c:v>
                </c:pt>
                <c:pt idx="241">
                  <c:v>87.959703125000004</c:v>
                </c:pt>
                <c:pt idx="242">
                  <c:v>86.620546875000002</c:v>
                </c:pt>
                <c:pt idx="243">
                  <c:v>82.173117187499997</c:v>
                </c:pt>
                <c:pt idx="244">
                  <c:v>89.984578124999999</c:v>
                </c:pt>
                <c:pt idx="245">
                  <c:v>85.257000000000005</c:v>
                </c:pt>
                <c:pt idx="246">
                  <c:v>79.452476562499996</c:v>
                </c:pt>
                <c:pt idx="247">
                  <c:v>90.26</c:v>
                </c:pt>
                <c:pt idx="248">
                  <c:v>85.398179687500004</c:v>
                </c:pt>
                <c:pt idx="249">
                  <c:v>90.002632812499996</c:v>
                </c:pt>
                <c:pt idx="250">
                  <c:v>83.377921874999998</c:v>
                </c:pt>
                <c:pt idx="251">
                  <c:v>85.914226562500005</c:v>
                </c:pt>
                <c:pt idx="252">
                  <c:v>89.792000000000002</c:v>
                </c:pt>
                <c:pt idx="253">
                  <c:v>88.974078125000005</c:v>
                </c:pt>
                <c:pt idx="254">
                  <c:v>78.964796875000005</c:v>
                </c:pt>
                <c:pt idx="255">
                  <c:v>83.885062500000004</c:v>
                </c:pt>
                <c:pt idx="256">
                  <c:v>82.221117187499999</c:v>
                </c:pt>
                <c:pt idx="257">
                  <c:v>89.684398437499993</c:v>
                </c:pt>
                <c:pt idx="258">
                  <c:v>82.254999999999995</c:v>
                </c:pt>
                <c:pt idx="259">
                  <c:v>83.934062499999996</c:v>
                </c:pt>
                <c:pt idx="260">
                  <c:v>83.551859375000006</c:v>
                </c:pt>
                <c:pt idx="261">
                  <c:v>85.906000000000006</c:v>
                </c:pt>
                <c:pt idx="262">
                  <c:v>86.046953125000002</c:v>
                </c:pt>
                <c:pt idx="263">
                  <c:v>80.039539062499998</c:v>
                </c:pt>
                <c:pt idx="264">
                  <c:v>91.068632812499999</c:v>
                </c:pt>
                <c:pt idx="265">
                  <c:v>91.283882812499996</c:v>
                </c:pt>
                <c:pt idx="266">
                  <c:v>89.073906249999993</c:v>
                </c:pt>
                <c:pt idx="267">
                  <c:v>86.301179687499996</c:v>
                </c:pt>
                <c:pt idx="268">
                  <c:v>81.107742187499994</c:v>
                </c:pt>
                <c:pt idx="269">
                  <c:v>84.954781249999996</c:v>
                </c:pt>
                <c:pt idx="270">
                  <c:v>87.263039062499999</c:v>
                </c:pt>
                <c:pt idx="271">
                  <c:v>90.255359374999998</c:v>
                </c:pt>
                <c:pt idx="272">
                  <c:v>88.207593750000001</c:v>
                </c:pt>
                <c:pt idx="273">
                  <c:v>86.0735234375</c:v>
                </c:pt>
                <c:pt idx="274">
                  <c:v>85.820156249999997</c:v>
                </c:pt>
                <c:pt idx="275">
                  <c:v>82.194562500000004</c:v>
                </c:pt>
                <c:pt idx="276">
                  <c:v>86.234999999999999</c:v>
                </c:pt>
                <c:pt idx="277">
                  <c:v>89.355046874999999</c:v>
                </c:pt>
                <c:pt idx="278">
                  <c:v>83.655359375000003</c:v>
                </c:pt>
                <c:pt idx="279">
                  <c:v>91.749843749999997</c:v>
                </c:pt>
                <c:pt idx="280">
                  <c:v>83.130460937500004</c:v>
                </c:pt>
                <c:pt idx="281">
                  <c:v>82.017179687500004</c:v>
                </c:pt>
                <c:pt idx="282">
                  <c:v>89.020882812500005</c:v>
                </c:pt>
                <c:pt idx="283">
                  <c:v>89.072882812499998</c:v>
                </c:pt>
                <c:pt idx="284">
                  <c:v>92.971843750000005</c:v>
                </c:pt>
                <c:pt idx="285">
                  <c:v>84.290882812500001</c:v>
                </c:pt>
                <c:pt idx="286">
                  <c:v>84.187882812500007</c:v>
                </c:pt>
                <c:pt idx="287">
                  <c:v>89.248640624999993</c:v>
                </c:pt>
                <c:pt idx="288">
                  <c:v>90.626632812500006</c:v>
                </c:pt>
                <c:pt idx="289">
                  <c:v>87.038640624999999</c:v>
                </c:pt>
                <c:pt idx="290">
                  <c:v>99.322023437499993</c:v>
                </c:pt>
                <c:pt idx="291">
                  <c:v>86.328999999999994</c:v>
                </c:pt>
                <c:pt idx="292">
                  <c:v>86.513999999999996</c:v>
                </c:pt>
                <c:pt idx="293">
                  <c:v>83.872</c:v>
                </c:pt>
                <c:pt idx="294">
                  <c:v>88.271820312499997</c:v>
                </c:pt>
                <c:pt idx="295">
                  <c:v>84.537601562500001</c:v>
                </c:pt>
                <c:pt idx="296">
                  <c:v>82.875843750000001</c:v>
                </c:pt>
                <c:pt idx="297">
                  <c:v>86.511296874999999</c:v>
                </c:pt>
                <c:pt idx="298">
                  <c:v>89.396000000000001</c:v>
                </c:pt>
                <c:pt idx="299">
                  <c:v>86.540999999999997</c:v>
                </c:pt>
                <c:pt idx="300">
                  <c:v>86.456578124999993</c:v>
                </c:pt>
                <c:pt idx="301">
                  <c:v>85.458953124999994</c:v>
                </c:pt>
                <c:pt idx="302">
                  <c:v>78.650882812500001</c:v>
                </c:pt>
                <c:pt idx="303">
                  <c:v>89.342226562500002</c:v>
                </c:pt>
                <c:pt idx="304">
                  <c:v>93.383679687500006</c:v>
                </c:pt>
                <c:pt idx="305">
                  <c:v>80.343359375000006</c:v>
                </c:pt>
                <c:pt idx="306">
                  <c:v>86.784000000000006</c:v>
                </c:pt>
                <c:pt idx="307">
                  <c:v>88.14815625</c:v>
                </c:pt>
                <c:pt idx="308">
                  <c:v>83.714882812499994</c:v>
                </c:pt>
                <c:pt idx="309">
                  <c:v>89.78215625</c:v>
                </c:pt>
                <c:pt idx="310">
                  <c:v>83.900101562499998</c:v>
                </c:pt>
                <c:pt idx="311">
                  <c:v>85.545203125</c:v>
                </c:pt>
                <c:pt idx="312">
                  <c:v>84.608999999999995</c:v>
                </c:pt>
                <c:pt idx="313">
                  <c:v>84.418257812500002</c:v>
                </c:pt>
                <c:pt idx="314">
                  <c:v>87.141000000000005</c:v>
                </c:pt>
                <c:pt idx="315">
                  <c:v>87.704132812500006</c:v>
                </c:pt>
                <c:pt idx="316">
                  <c:v>87.608078125000006</c:v>
                </c:pt>
                <c:pt idx="317">
                  <c:v>81.927999999999997</c:v>
                </c:pt>
                <c:pt idx="318">
                  <c:v>84.662999999999997</c:v>
                </c:pt>
                <c:pt idx="319">
                  <c:v>83.289000000000001</c:v>
                </c:pt>
                <c:pt idx="320">
                  <c:v>83.8409609375</c:v>
                </c:pt>
                <c:pt idx="321">
                  <c:v>88.589039062500007</c:v>
                </c:pt>
                <c:pt idx="322">
                  <c:v>87.532320312500005</c:v>
                </c:pt>
                <c:pt idx="323">
                  <c:v>91.587843750000005</c:v>
                </c:pt>
                <c:pt idx="324">
                  <c:v>83.312640625</c:v>
                </c:pt>
                <c:pt idx="325">
                  <c:v>85.114960937500001</c:v>
                </c:pt>
                <c:pt idx="326">
                  <c:v>91.183921874999996</c:v>
                </c:pt>
                <c:pt idx="327">
                  <c:v>89.494</c:v>
                </c:pt>
                <c:pt idx="328">
                  <c:v>89.985421875</c:v>
                </c:pt>
                <c:pt idx="329">
                  <c:v>87.993359374999997</c:v>
                </c:pt>
                <c:pt idx="330">
                  <c:v>80.517117187500006</c:v>
                </c:pt>
                <c:pt idx="331">
                  <c:v>88.24428125</c:v>
                </c:pt>
                <c:pt idx="332">
                  <c:v>93.8703984375</c:v>
                </c:pt>
                <c:pt idx="333">
                  <c:v>83.698999999999998</c:v>
                </c:pt>
                <c:pt idx="334">
                  <c:v>86.356257812500004</c:v>
                </c:pt>
                <c:pt idx="335">
                  <c:v>87.920937499999994</c:v>
                </c:pt>
                <c:pt idx="336">
                  <c:v>82.969742187500003</c:v>
                </c:pt>
                <c:pt idx="337">
                  <c:v>83.079359374999996</c:v>
                </c:pt>
                <c:pt idx="338">
                  <c:v>81.623218750000007</c:v>
                </c:pt>
                <c:pt idx="339">
                  <c:v>88.519679687500002</c:v>
                </c:pt>
                <c:pt idx="340">
                  <c:v>87.624117187500005</c:v>
                </c:pt>
                <c:pt idx="341">
                  <c:v>85.364820312500001</c:v>
                </c:pt>
                <c:pt idx="342">
                  <c:v>88.0495234375</c:v>
                </c:pt>
                <c:pt idx="343">
                  <c:v>81.276476562499994</c:v>
                </c:pt>
                <c:pt idx="344">
                  <c:v>86.298796874999994</c:v>
                </c:pt>
                <c:pt idx="345">
                  <c:v>85.3729765625</c:v>
                </c:pt>
                <c:pt idx="346">
                  <c:v>85.647000000000006</c:v>
                </c:pt>
                <c:pt idx="347">
                  <c:v>88.952156250000002</c:v>
                </c:pt>
                <c:pt idx="348">
                  <c:v>78.406078124999993</c:v>
                </c:pt>
                <c:pt idx="349">
                  <c:v>82.222078124999996</c:v>
                </c:pt>
                <c:pt idx="350">
                  <c:v>87.802999999999997</c:v>
                </c:pt>
                <c:pt idx="351">
                  <c:v>87.566000000000003</c:v>
                </c:pt>
                <c:pt idx="352">
                  <c:v>86.962140625000004</c:v>
                </c:pt>
                <c:pt idx="353">
                  <c:v>87.226882812499994</c:v>
                </c:pt>
                <c:pt idx="354">
                  <c:v>81.673000000000002</c:v>
                </c:pt>
                <c:pt idx="355">
                  <c:v>105.40300000000001</c:v>
                </c:pt>
                <c:pt idx="356">
                  <c:v>84.941000000000003</c:v>
                </c:pt>
                <c:pt idx="357">
                  <c:v>88.221000000000004</c:v>
                </c:pt>
                <c:pt idx="358">
                  <c:v>83.719679687500005</c:v>
                </c:pt>
                <c:pt idx="359">
                  <c:v>85.596999999999994</c:v>
                </c:pt>
                <c:pt idx="360">
                  <c:v>81.422398437499993</c:v>
                </c:pt>
                <c:pt idx="361">
                  <c:v>84.602421875000005</c:v>
                </c:pt>
                <c:pt idx="362">
                  <c:v>81.543359374999994</c:v>
                </c:pt>
                <c:pt idx="363">
                  <c:v>85.549437499999996</c:v>
                </c:pt>
                <c:pt idx="364">
                  <c:v>84.510296874999995</c:v>
                </c:pt>
                <c:pt idx="365">
                  <c:v>83.242179687499998</c:v>
                </c:pt>
                <c:pt idx="366">
                  <c:v>89.644882812500001</c:v>
                </c:pt>
                <c:pt idx="367">
                  <c:v>84.473062499999997</c:v>
                </c:pt>
                <c:pt idx="368">
                  <c:v>84.0604765625</c:v>
                </c:pt>
                <c:pt idx="369">
                  <c:v>88.6672734375</c:v>
                </c:pt>
                <c:pt idx="370">
                  <c:v>88.338640624999996</c:v>
                </c:pt>
                <c:pt idx="371">
                  <c:v>83.566546875</c:v>
                </c:pt>
                <c:pt idx="372">
                  <c:v>87.203000000000003</c:v>
                </c:pt>
                <c:pt idx="373">
                  <c:v>84.939906250000007</c:v>
                </c:pt>
                <c:pt idx="374">
                  <c:v>82.749117187500005</c:v>
                </c:pt>
                <c:pt idx="375">
                  <c:v>80.289453124999994</c:v>
                </c:pt>
                <c:pt idx="376">
                  <c:v>92.065203124999996</c:v>
                </c:pt>
                <c:pt idx="377">
                  <c:v>79.957437499999997</c:v>
                </c:pt>
                <c:pt idx="378">
                  <c:v>85.463843749999995</c:v>
                </c:pt>
                <c:pt idx="379">
                  <c:v>90.691117187499998</c:v>
                </c:pt>
                <c:pt idx="380">
                  <c:v>82.763000000000005</c:v>
                </c:pt>
                <c:pt idx="381">
                  <c:v>87.360960937499996</c:v>
                </c:pt>
                <c:pt idx="382">
                  <c:v>84.692156249999996</c:v>
                </c:pt>
                <c:pt idx="383">
                  <c:v>87.207999999999998</c:v>
                </c:pt>
                <c:pt idx="384">
                  <c:v>89.314257812500003</c:v>
                </c:pt>
                <c:pt idx="385">
                  <c:v>89.317320312500001</c:v>
                </c:pt>
                <c:pt idx="386">
                  <c:v>84.783718750000006</c:v>
                </c:pt>
                <c:pt idx="387">
                  <c:v>81.224640625000006</c:v>
                </c:pt>
                <c:pt idx="388">
                  <c:v>82.916820312499993</c:v>
                </c:pt>
                <c:pt idx="389">
                  <c:v>88.454796875</c:v>
                </c:pt>
                <c:pt idx="390">
                  <c:v>91.315117187499993</c:v>
                </c:pt>
                <c:pt idx="391">
                  <c:v>84.810179687499996</c:v>
                </c:pt>
                <c:pt idx="392">
                  <c:v>82.383359374999998</c:v>
                </c:pt>
                <c:pt idx="393">
                  <c:v>84.814999999999998</c:v>
                </c:pt>
                <c:pt idx="394">
                  <c:v>93.073757812500006</c:v>
                </c:pt>
                <c:pt idx="395">
                  <c:v>85.814679687500004</c:v>
                </c:pt>
                <c:pt idx="396">
                  <c:v>83.306460937500006</c:v>
                </c:pt>
                <c:pt idx="397">
                  <c:v>91.820999999999998</c:v>
                </c:pt>
                <c:pt idx="398">
                  <c:v>95.493843749999996</c:v>
                </c:pt>
                <c:pt idx="399">
                  <c:v>87.308937499999999</c:v>
                </c:pt>
                <c:pt idx="400">
                  <c:v>87.602999999999994</c:v>
                </c:pt>
                <c:pt idx="401">
                  <c:v>87.563000000000002</c:v>
                </c:pt>
                <c:pt idx="402">
                  <c:v>89.559046875000007</c:v>
                </c:pt>
                <c:pt idx="403">
                  <c:v>81.433921874999996</c:v>
                </c:pt>
                <c:pt idx="404">
                  <c:v>89.974546875000001</c:v>
                </c:pt>
                <c:pt idx="405">
                  <c:v>90.326078124999995</c:v>
                </c:pt>
                <c:pt idx="406">
                  <c:v>87.046953125000002</c:v>
                </c:pt>
                <c:pt idx="407">
                  <c:v>82.025023437499996</c:v>
                </c:pt>
                <c:pt idx="408">
                  <c:v>83.118703124999996</c:v>
                </c:pt>
                <c:pt idx="409">
                  <c:v>80.351039062500007</c:v>
                </c:pt>
                <c:pt idx="410">
                  <c:v>85.816000000000003</c:v>
                </c:pt>
                <c:pt idx="411">
                  <c:v>93.657421874999997</c:v>
                </c:pt>
                <c:pt idx="412">
                  <c:v>86.852000000000004</c:v>
                </c:pt>
                <c:pt idx="413">
                  <c:v>91.065523437500005</c:v>
                </c:pt>
                <c:pt idx="414">
                  <c:v>80.609898437499993</c:v>
                </c:pt>
                <c:pt idx="415">
                  <c:v>86.639820312500007</c:v>
                </c:pt>
                <c:pt idx="416">
                  <c:v>88.947046874999998</c:v>
                </c:pt>
                <c:pt idx="417">
                  <c:v>85.647999999999996</c:v>
                </c:pt>
                <c:pt idx="418">
                  <c:v>86.649601562499996</c:v>
                </c:pt>
                <c:pt idx="419">
                  <c:v>90.696320312500006</c:v>
                </c:pt>
                <c:pt idx="420">
                  <c:v>84.0996796875</c:v>
                </c:pt>
                <c:pt idx="421">
                  <c:v>86.197000000000003</c:v>
                </c:pt>
                <c:pt idx="422">
                  <c:v>85.850953125000004</c:v>
                </c:pt>
                <c:pt idx="423">
                  <c:v>91.582398437500004</c:v>
                </c:pt>
                <c:pt idx="424">
                  <c:v>85.552000000000007</c:v>
                </c:pt>
                <c:pt idx="425">
                  <c:v>97.295039062499995</c:v>
                </c:pt>
                <c:pt idx="426">
                  <c:v>103.376</c:v>
                </c:pt>
                <c:pt idx="427">
                  <c:v>87.359937500000001</c:v>
                </c:pt>
                <c:pt idx="428">
                  <c:v>83.053437500000001</c:v>
                </c:pt>
                <c:pt idx="429">
                  <c:v>85.811742187500002</c:v>
                </c:pt>
                <c:pt idx="430">
                  <c:v>84.063359375000005</c:v>
                </c:pt>
                <c:pt idx="431">
                  <c:v>83.691000000000003</c:v>
                </c:pt>
                <c:pt idx="432">
                  <c:v>91.107117187499995</c:v>
                </c:pt>
                <c:pt idx="433">
                  <c:v>88.883820312500006</c:v>
                </c:pt>
                <c:pt idx="434">
                  <c:v>84.098882812499994</c:v>
                </c:pt>
                <c:pt idx="435">
                  <c:v>88.06</c:v>
                </c:pt>
                <c:pt idx="436">
                  <c:v>86.523539062500006</c:v>
                </c:pt>
                <c:pt idx="437">
                  <c:v>87.996156249999999</c:v>
                </c:pt>
                <c:pt idx="438">
                  <c:v>82.469757812500006</c:v>
                </c:pt>
                <c:pt idx="439">
                  <c:v>82.785601562500005</c:v>
                </c:pt>
                <c:pt idx="440">
                  <c:v>88.220078125000001</c:v>
                </c:pt>
                <c:pt idx="441">
                  <c:v>83.935039062499996</c:v>
                </c:pt>
                <c:pt idx="442">
                  <c:v>86.200320312499997</c:v>
                </c:pt>
                <c:pt idx="443">
                  <c:v>81.846718749999994</c:v>
                </c:pt>
                <c:pt idx="444">
                  <c:v>85.048320312499996</c:v>
                </c:pt>
                <c:pt idx="445">
                  <c:v>88.055578124999997</c:v>
                </c:pt>
                <c:pt idx="446">
                  <c:v>89.821203124999997</c:v>
                </c:pt>
                <c:pt idx="447">
                  <c:v>82.129921874999994</c:v>
                </c:pt>
                <c:pt idx="448">
                  <c:v>85.205117187499994</c:v>
                </c:pt>
                <c:pt idx="449">
                  <c:v>84.826999999999998</c:v>
                </c:pt>
                <c:pt idx="450">
                  <c:v>101.349</c:v>
                </c:pt>
                <c:pt idx="451">
                  <c:v>87.959703125000004</c:v>
                </c:pt>
                <c:pt idx="452">
                  <c:v>86.620546875000002</c:v>
                </c:pt>
                <c:pt idx="453">
                  <c:v>82.173117187499997</c:v>
                </c:pt>
                <c:pt idx="454">
                  <c:v>89.984578124999999</c:v>
                </c:pt>
                <c:pt idx="455">
                  <c:v>85.257000000000005</c:v>
                </c:pt>
                <c:pt idx="456">
                  <c:v>79.452476562499996</c:v>
                </c:pt>
                <c:pt idx="457">
                  <c:v>90.26</c:v>
                </c:pt>
                <c:pt idx="458">
                  <c:v>85.398179687500004</c:v>
                </c:pt>
                <c:pt idx="459">
                  <c:v>90.002632812499996</c:v>
                </c:pt>
                <c:pt idx="460">
                  <c:v>83.377921874999998</c:v>
                </c:pt>
                <c:pt idx="461">
                  <c:v>85.914226562500005</c:v>
                </c:pt>
                <c:pt idx="462">
                  <c:v>89.792000000000002</c:v>
                </c:pt>
                <c:pt idx="463">
                  <c:v>88.974078125000005</c:v>
                </c:pt>
                <c:pt idx="464">
                  <c:v>78.964796875000005</c:v>
                </c:pt>
                <c:pt idx="465">
                  <c:v>83.885062500000004</c:v>
                </c:pt>
                <c:pt idx="466">
                  <c:v>82.221117187499999</c:v>
                </c:pt>
                <c:pt idx="467">
                  <c:v>89.684398437499993</c:v>
                </c:pt>
                <c:pt idx="468">
                  <c:v>82.254999999999995</c:v>
                </c:pt>
                <c:pt idx="469">
                  <c:v>83.934062499999996</c:v>
                </c:pt>
                <c:pt idx="470">
                  <c:v>83.551859375000006</c:v>
                </c:pt>
                <c:pt idx="471">
                  <c:v>85.906000000000006</c:v>
                </c:pt>
                <c:pt idx="472">
                  <c:v>86.046953125000002</c:v>
                </c:pt>
                <c:pt idx="473">
                  <c:v>80.039539062499998</c:v>
                </c:pt>
                <c:pt idx="474">
                  <c:v>91.068632812499999</c:v>
                </c:pt>
                <c:pt idx="475">
                  <c:v>91.283882812499996</c:v>
                </c:pt>
                <c:pt idx="476">
                  <c:v>89.073906249999993</c:v>
                </c:pt>
                <c:pt idx="477">
                  <c:v>86.301179687499996</c:v>
                </c:pt>
                <c:pt idx="478">
                  <c:v>81.107742187499994</c:v>
                </c:pt>
                <c:pt idx="479">
                  <c:v>84.954781249999996</c:v>
                </c:pt>
                <c:pt idx="480">
                  <c:v>87.263039062499999</c:v>
                </c:pt>
                <c:pt idx="481">
                  <c:v>90.255359374999998</c:v>
                </c:pt>
                <c:pt idx="482">
                  <c:v>88.207593750000001</c:v>
                </c:pt>
                <c:pt idx="483">
                  <c:v>86.0735234375</c:v>
                </c:pt>
                <c:pt idx="484">
                  <c:v>85.820156249999997</c:v>
                </c:pt>
                <c:pt idx="485">
                  <c:v>82.194562500000004</c:v>
                </c:pt>
                <c:pt idx="486">
                  <c:v>86.234999999999999</c:v>
                </c:pt>
                <c:pt idx="487">
                  <c:v>89.355046874999999</c:v>
                </c:pt>
                <c:pt idx="488">
                  <c:v>83.655359375000003</c:v>
                </c:pt>
                <c:pt idx="489">
                  <c:v>91.749843749999997</c:v>
                </c:pt>
                <c:pt idx="490">
                  <c:v>83.130460937500004</c:v>
                </c:pt>
                <c:pt idx="491">
                  <c:v>82.017179687500004</c:v>
                </c:pt>
                <c:pt idx="492">
                  <c:v>89.020882812500005</c:v>
                </c:pt>
                <c:pt idx="493">
                  <c:v>89.072882812499998</c:v>
                </c:pt>
                <c:pt idx="494">
                  <c:v>92.971843750000005</c:v>
                </c:pt>
                <c:pt idx="495">
                  <c:v>84.290882812500001</c:v>
                </c:pt>
                <c:pt idx="496">
                  <c:v>84.187882812500007</c:v>
                </c:pt>
                <c:pt idx="497">
                  <c:v>89.248640624999993</c:v>
                </c:pt>
                <c:pt idx="498">
                  <c:v>90.626632812500006</c:v>
                </c:pt>
                <c:pt idx="499">
                  <c:v>87.038640624999999</c:v>
                </c:pt>
                <c:pt idx="500">
                  <c:v>99.322023437499993</c:v>
                </c:pt>
                <c:pt idx="501">
                  <c:v>86.328999999999994</c:v>
                </c:pt>
                <c:pt idx="502">
                  <c:v>86.513999999999996</c:v>
                </c:pt>
                <c:pt idx="503">
                  <c:v>83.872</c:v>
                </c:pt>
                <c:pt idx="504">
                  <c:v>88.271820312499997</c:v>
                </c:pt>
                <c:pt idx="505">
                  <c:v>84.537601562500001</c:v>
                </c:pt>
                <c:pt idx="506">
                  <c:v>82.875843750000001</c:v>
                </c:pt>
                <c:pt idx="507">
                  <c:v>86.511296874999999</c:v>
                </c:pt>
                <c:pt idx="508">
                  <c:v>89.396000000000001</c:v>
                </c:pt>
                <c:pt idx="509">
                  <c:v>86.540999999999997</c:v>
                </c:pt>
                <c:pt idx="510">
                  <c:v>86.456578124999993</c:v>
                </c:pt>
                <c:pt idx="511">
                  <c:v>85.458953124999994</c:v>
                </c:pt>
                <c:pt idx="512">
                  <c:v>78.650882812500001</c:v>
                </c:pt>
                <c:pt idx="513">
                  <c:v>89.342226562500002</c:v>
                </c:pt>
                <c:pt idx="514">
                  <c:v>93.383679687500006</c:v>
                </c:pt>
                <c:pt idx="515">
                  <c:v>80.343359375000006</c:v>
                </c:pt>
                <c:pt idx="516">
                  <c:v>86.784000000000006</c:v>
                </c:pt>
                <c:pt idx="517">
                  <c:v>88.14815625</c:v>
                </c:pt>
                <c:pt idx="518">
                  <c:v>83.714882812499994</c:v>
                </c:pt>
                <c:pt idx="519">
                  <c:v>89.78215625</c:v>
                </c:pt>
                <c:pt idx="520">
                  <c:v>83.900101562499998</c:v>
                </c:pt>
                <c:pt idx="521">
                  <c:v>85.545203125</c:v>
                </c:pt>
                <c:pt idx="522">
                  <c:v>84.608999999999995</c:v>
                </c:pt>
                <c:pt idx="523">
                  <c:v>84.418257812500002</c:v>
                </c:pt>
                <c:pt idx="524">
                  <c:v>87.141000000000005</c:v>
                </c:pt>
                <c:pt idx="525">
                  <c:v>87.704132812500006</c:v>
                </c:pt>
                <c:pt idx="526">
                  <c:v>87.608078125000006</c:v>
                </c:pt>
                <c:pt idx="527">
                  <c:v>81.927999999999997</c:v>
                </c:pt>
                <c:pt idx="528">
                  <c:v>84.662999999999997</c:v>
                </c:pt>
                <c:pt idx="529">
                  <c:v>83.289000000000001</c:v>
                </c:pt>
                <c:pt idx="530">
                  <c:v>83.8409609375</c:v>
                </c:pt>
                <c:pt idx="531">
                  <c:v>88.589039062500007</c:v>
                </c:pt>
                <c:pt idx="532">
                  <c:v>87.532320312500005</c:v>
                </c:pt>
                <c:pt idx="533">
                  <c:v>91.587843750000005</c:v>
                </c:pt>
                <c:pt idx="534">
                  <c:v>83.312640625</c:v>
                </c:pt>
                <c:pt idx="535">
                  <c:v>85.114960937500001</c:v>
                </c:pt>
                <c:pt idx="536">
                  <c:v>91.183921874999996</c:v>
                </c:pt>
                <c:pt idx="537">
                  <c:v>89.494</c:v>
                </c:pt>
                <c:pt idx="538">
                  <c:v>89.985421875</c:v>
                </c:pt>
                <c:pt idx="539">
                  <c:v>87.993359374999997</c:v>
                </c:pt>
                <c:pt idx="540">
                  <c:v>80.517117187500006</c:v>
                </c:pt>
                <c:pt idx="541">
                  <c:v>88.24428125</c:v>
                </c:pt>
                <c:pt idx="542">
                  <c:v>93.8703984375</c:v>
                </c:pt>
                <c:pt idx="543">
                  <c:v>83.698999999999998</c:v>
                </c:pt>
                <c:pt idx="544">
                  <c:v>86.356257812500004</c:v>
                </c:pt>
                <c:pt idx="545">
                  <c:v>87.920937499999994</c:v>
                </c:pt>
                <c:pt idx="546">
                  <c:v>82.969742187500003</c:v>
                </c:pt>
                <c:pt idx="547">
                  <c:v>83.079359374999996</c:v>
                </c:pt>
                <c:pt idx="548">
                  <c:v>81.623218750000007</c:v>
                </c:pt>
                <c:pt idx="549">
                  <c:v>88.519679687500002</c:v>
                </c:pt>
                <c:pt idx="550">
                  <c:v>87.624117187500005</c:v>
                </c:pt>
                <c:pt idx="551">
                  <c:v>85.364820312500001</c:v>
                </c:pt>
                <c:pt idx="552">
                  <c:v>88.0495234375</c:v>
                </c:pt>
                <c:pt idx="553">
                  <c:v>81.276476562499994</c:v>
                </c:pt>
                <c:pt idx="554">
                  <c:v>86.298796874999994</c:v>
                </c:pt>
                <c:pt idx="555">
                  <c:v>85.3729765625</c:v>
                </c:pt>
                <c:pt idx="556">
                  <c:v>85.647000000000006</c:v>
                </c:pt>
                <c:pt idx="557">
                  <c:v>88.952156250000002</c:v>
                </c:pt>
                <c:pt idx="558">
                  <c:v>78.406078124999993</c:v>
                </c:pt>
                <c:pt idx="559">
                  <c:v>82.222078124999996</c:v>
                </c:pt>
                <c:pt idx="560">
                  <c:v>87.802999999999997</c:v>
                </c:pt>
                <c:pt idx="561">
                  <c:v>87.566000000000003</c:v>
                </c:pt>
                <c:pt idx="562">
                  <c:v>86.962140625000004</c:v>
                </c:pt>
                <c:pt idx="563">
                  <c:v>87.226882812499994</c:v>
                </c:pt>
                <c:pt idx="564">
                  <c:v>81.673000000000002</c:v>
                </c:pt>
                <c:pt idx="565">
                  <c:v>105.40300000000001</c:v>
                </c:pt>
                <c:pt idx="566">
                  <c:v>84.941000000000003</c:v>
                </c:pt>
                <c:pt idx="567">
                  <c:v>88.221000000000004</c:v>
                </c:pt>
                <c:pt idx="568">
                  <c:v>83.719679687500005</c:v>
                </c:pt>
                <c:pt idx="569">
                  <c:v>85.596999999999994</c:v>
                </c:pt>
                <c:pt idx="570">
                  <c:v>81.422398437499993</c:v>
                </c:pt>
                <c:pt idx="571">
                  <c:v>84.602421875000005</c:v>
                </c:pt>
                <c:pt idx="572">
                  <c:v>81.543359374999994</c:v>
                </c:pt>
                <c:pt idx="573">
                  <c:v>85.549437499999996</c:v>
                </c:pt>
                <c:pt idx="574">
                  <c:v>84.510296874999995</c:v>
                </c:pt>
                <c:pt idx="575">
                  <c:v>83.242179687499998</c:v>
                </c:pt>
                <c:pt idx="576">
                  <c:v>89.644882812500001</c:v>
                </c:pt>
                <c:pt idx="577">
                  <c:v>84.473062499999997</c:v>
                </c:pt>
                <c:pt idx="578">
                  <c:v>84.0604765625</c:v>
                </c:pt>
                <c:pt idx="579">
                  <c:v>88.6672734375</c:v>
                </c:pt>
                <c:pt idx="580">
                  <c:v>88.338640624999996</c:v>
                </c:pt>
                <c:pt idx="581">
                  <c:v>83.566546875</c:v>
                </c:pt>
                <c:pt idx="582">
                  <c:v>87.203000000000003</c:v>
                </c:pt>
                <c:pt idx="583">
                  <c:v>84.939906250000007</c:v>
                </c:pt>
                <c:pt idx="584">
                  <c:v>82.749117187500005</c:v>
                </c:pt>
                <c:pt idx="585">
                  <c:v>80.289453124999994</c:v>
                </c:pt>
                <c:pt idx="586">
                  <c:v>92.065203124999996</c:v>
                </c:pt>
                <c:pt idx="587">
                  <c:v>79.957437499999997</c:v>
                </c:pt>
                <c:pt idx="588">
                  <c:v>85.463843749999995</c:v>
                </c:pt>
                <c:pt idx="589">
                  <c:v>90.691117187499998</c:v>
                </c:pt>
                <c:pt idx="590">
                  <c:v>82.763000000000005</c:v>
                </c:pt>
                <c:pt idx="591">
                  <c:v>87.360960937499996</c:v>
                </c:pt>
                <c:pt idx="592">
                  <c:v>84.692156249999996</c:v>
                </c:pt>
                <c:pt idx="593">
                  <c:v>87.207999999999998</c:v>
                </c:pt>
                <c:pt idx="594">
                  <c:v>89.314257812500003</c:v>
                </c:pt>
                <c:pt idx="595">
                  <c:v>89.317320312500001</c:v>
                </c:pt>
                <c:pt idx="596">
                  <c:v>84.783718750000006</c:v>
                </c:pt>
                <c:pt idx="597">
                  <c:v>81.224640625000006</c:v>
                </c:pt>
                <c:pt idx="598">
                  <c:v>82.916820312499993</c:v>
                </c:pt>
                <c:pt idx="599">
                  <c:v>88.454796875</c:v>
                </c:pt>
                <c:pt idx="600">
                  <c:v>91.315117187499993</c:v>
                </c:pt>
                <c:pt idx="601">
                  <c:v>84.810179687499996</c:v>
                </c:pt>
                <c:pt idx="602">
                  <c:v>82.383359374999998</c:v>
                </c:pt>
                <c:pt idx="603">
                  <c:v>84.814999999999998</c:v>
                </c:pt>
                <c:pt idx="604">
                  <c:v>93.073757812500006</c:v>
                </c:pt>
                <c:pt idx="605">
                  <c:v>85.814679687500004</c:v>
                </c:pt>
                <c:pt idx="606">
                  <c:v>83.306460937500006</c:v>
                </c:pt>
                <c:pt idx="607">
                  <c:v>91.820999999999998</c:v>
                </c:pt>
                <c:pt idx="608">
                  <c:v>95.493843749999996</c:v>
                </c:pt>
                <c:pt idx="609">
                  <c:v>87.308937499999999</c:v>
                </c:pt>
                <c:pt idx="610">
                  <c:v>87.602999999999994</c:v>
                </c:pt>
                <c:pt idx="611">
                  <c:v>87.563000000000002</c:v>
                </c:pt>
                <c:pt idx="612">
                  <c:v>89.559046875000007</c:v>
                </c:pt>
                <c:pt idx="613">
                  <c:v>81.433921874999996</c:v>
                </c:pt>
                <c:pt idx="614">
                  <c:v>89.974546875000001</c:v>
                </c:pt>
                <c:pt idx="615">
                  <c:v>90.326078124999995</c:v>
                </c:pt>
                <c:pt idx="616">
                  <c:v>87.046953125000002</c:v>
                </c:pt>
                <c:pt idx="617">
                  <c:v>82.025023437499996</c:v>
                </c:pt>
                <c:pt idx="618">
                  <c:v>83.118703124999996</c:v>
                </c:pt>
                <c:pt idx="619">
                  <c:v>80.351039062500007</c:v>
                </c:pt>
                <c:pt idx="620">
                  <c:v>85.816000000000003</c:v>
                </c:pt>
                <c:pt idx="621">
                  <c:v>93.657421874999997</c:v>
                </c:pt>
                <c:pt idx="622">
                  <c:v>86.852000000000004</c:v>
                </c:pt>
                <c:pt idx="623">
                  <c:v>91.065523437500005</c:v>
                </c:pt>
                <c:pt idx="624">
                  <c:v>80.609898437499993</c:v>
                </c:pt>
                <c:pt idx="625">
                  <c:v>86.639820312500007</c:v>
                </c:pt>
                <c:pt idx="626">
                  <c:v>88.947046874999998</c:v>
                </c:pt>
                <c:pt idx="627">
                  <c:v>85.647999999999996</c:v>
                </c:pt>
                <c:pt idx="628">
                  <c:v>86.649601562499996</c:v>
                </c:pt>
                <c:pt idx="629">
                  <c:v>90.696320312500006</c:v>
                </c:pt>
                <c:pt idx="630">
                  <c:v>84.0996796875</c:v>
                </c:pt>
                <c:pt idx="631">
                  <c:v>86.197000000000003</c:v>
                </c:pt>
                <c:pt idx="632">
                  <c:v>85.850953125000004</c:v>
                </c:pt>
                <c:pt idx="633">
                  <c:v>91.582398437500004</c:v>
                </c:pt>
                <c:pt idx="634">
                  <c:v>85.552000000000007</c:v>
                </c:pt>
                <c:pt idx="635">
                  <c:v>97.295039062499995</c:v>
                </c:pt>
                <c:pt idx="636">
                  <c:v>103.376</c:v>
                </c:pt>
                <c:pt idx="637">
                  <c:v>87.359937500000001</c:v>
                </c:pt>
                <c:pt idx="638">
                  <c:v>83.053437500000001</c:v>
                </c:pt>
                <c:pt idx="639">
                  <c:v>85.811742187500002</c:v>
                </c:pt>
                <c:pt idx="640">
                  <c:v>84.063359375000005</c:v>
                </c:pt>
                <c:pt idx="641">
                  <c:v>83.691000000000003</c:v>
                </c:pt>
                <c:pt idx="642">
                  <c:v>91.107117187499995</c:v>
                </c:pt>
                <c:pt idx="643">
                  <c:v>88.883820312500006</c:v>
                </c:pt>
                <c:pt idx="644">
                  <c:v>84.098882812499994</c:v>
                </c:pt>
                <c:pt idx="645">
                  <c:v>88.06</c:v>
                </c:pt>
                <c:pt idx="646">
                  <c:v>86.523539062500006</c:v>
                </c:pt>
                <c:pt idx="647">
                  <c:v>87.996156249999999</c:v>
                </c:pt>
                <c:pt idx="648">
                  <c:v>82.469757812500006</c:v>
                </c:pt>
                <c:pt idx="649">
                  <c:v>82.785601562500005</c:v>
                </c:pt>
                <c:pt idx="650">
                  <c:v>88.220078125000001</c:v>
                </c:pt>
                <c:pt idx="651">
                  <c:v>83.935039062499996</c:v>
                </c:pt>
                <c:pt idx="652">
                  <c:v>86.200320312499997</c:v>
                </c:pt>
                <c:pt idx="653">
                  <c:v>81.846718749999994</c:v>
                </c:pt>
                <c:pt idx="654">
                  <c:v>85.048320312499996</c:v>
                </c:pt>
                <c:pt idx="655">
                  <c:v>88.055578124999997</c:v>
                </c:pt>
                <c:pt idx="656">
                  <c:v>89.821203124999997</c:v>
                </c:pt>
                <c:pt idx="657">
                  <c:v>82.129921874999994</c:v>
                </c:pt>
                <c:pt idx="658">
                  <c:v>85.205117187499994</c:v>
                </c:pt>
                <c:pt idx="659">
                  <c:v>84.826999999999998</c:v>
                </c:pt>
                <c:pt idx="660">
                  <c:v>101.349</c:v>
                </c:pt>
                <c:pt idx="661">
                  <c:v>87.959703125000004</c:v>
                </c:pt>
                <c:pt idx="662">
                  <c:v>86.620546875000002</c:v>
                </c:pt>
                <c:pt idx="663">
                  <c:v>82.173117187499997</c:v>
                </c:pt>
                <c:pt idx="664">
                  <c:v>89.984578124999999</c:v>
                </c:pt>
                <c:pt idx="665">
                  <c:v>85.257000000000005</c:v>
                </c:pt>
                <c:pt idx="666">
                  <c:v>79.452476562499996</c:v>
                </c:pt>
                <c:pt idx="667">
                  <c:v>90.26</c:v>
                </c:pt>
                <c:pt idx="668">
                  <c:v>85.398179687500004</c:v>
                </c:pt>
                <c:pt idx="669">
                  <c:v>90.002632812499996</c:v>
                </c:pt>
                <c:pt idx="670">
                  <c:v>83.377921874999998</c:v>
                </c:pt>
                <c:pt idx="671">
                  <c:v>85.914226562500005</c:v>
                </c:pt>
                <c:pt idx="672">
                  <c:v>89.792000000000002</c:v>
                </c:pt>
                <c:pt idx="673">
                  <c:v>88.974078125000005</c:v>
                </c:pt>
                <c:pt idx="674">
                  <c:v>78.964796875000005</c:v>
                </c:pt>
                <c:pt idx="675">
                  <c:v>83.885062500000004</c:v>
                </c:pt>
                <c:pt idx="676">
                  <c:v>82.221117187499999</c:v>
                </c:pt>
                <c:pt idx="677">
                  <c:v>89.684398437499993</c:v>
                </c:pt>
                <c:pt idx="678">
                  <c:v>82.254999999999995</c:v>
                </c:pt>
                <c:pt idx="679">
                  <c:v>83.934062499999996</c:v>
                </c:pt>
                <c:pt idx="680">
                  <c:v>83.551859375000006</c:v>
                </c:pt>
                <c:pt idx="681">
                  <c:v>85.906000000000006</c:v>
                </c:pt>
                <c:pt idx="682">
                  <c:v>86.046953125000002</c:v>
                </c:pt>
                <c:pt idx="683">
                  <c:v>80.039539062499998</c:v>
                </c:pt>
                <c:pt idx="684">
                  <c:v>91.068632812499999</c:v>
                </c:pt>
                <c:pt idx="685">
                  <c:v>91.283882812499996</c:v>
                </c:pt>
                <c:pt idx="686">
                  <c:v>89.073906249999993</c:v>
                </c:pt>
                <c:pt idx="687">
                  <c:v>86.301179687499996</c:v>
                </c:pt>
                <c:pt idx="688">
                  <c:v>81.107742187499994</c:v>
                </c:pt>
                <c:pt idx="689">
                  <c:v>84.954781249999996</c:v>
                </c:pt>
                <c:pt idx="690">
                  <c:v>87.263039062499999</c:v>
                </c:pt>
                <c:pt idx="691">
                  <c:v>90.255359374999998</c:v>
                </c:pt>
                <c:pt idx="692">
                  <c:v>88.207593750000001</c:v>
                </c:pt>
                <c:pt idx="693">
                  <c:v>86.0735234375</c:v>
                </c:pt>
                <c:pt idx="694">
                  <c:v>85.820156249999997</c:v>
                </c:pt>
                <c:pt idx="695">
                  <c:v>82.194562500000004</c:v>
                </c:pt>
                <c:pt idx="696">
                  <c:v>86.234999999999999</c:v>
                </c:pt>
                <c:pt idx="697">
                  <c:v>89.355046874999999</c:v>
                </c:pt>
                <c:pt idx="698">
                  <c:v>83.655359375000003</c:v>
                </c:pt>
                <c:pt idx="699">
                  <c:v>91.749843749999997</c:v>
                </c:pt>
                <c:pt idx="700">
                  <c:v>83.130460937500004</c:v>
                </c:pt>
                <c:pt idx="701">
                  <c:v>82.017179687500004</c:v>
                </c:pt>
                <c:pt idx="702">
                  <c:v>89.020882812500005</c:v>
                </c:pt>
                <c:pt idx="703">
                  <c:v>89.072882812499998</c:v>
                </c:pt>
                <c:pt idx="704">
                  <c:v>92.971843750000005</c:v>
                </c:pt>
                <c:pt idx="705">
                  <c:v>84.290882812500001</c:v>
                </c:pt>
                <c:pt idx="706">
                  <c:v>84.187882812500007</c:v>
                </c:pt>
                <c:pt idx="707">
                  <c:v>89.248640624999993</c:v>
                </c:pt>
                <c:pt idx="708">
                  <c:v>90.626632812500006</c:v>
                </c:pt>
                <c:pt idx="709">
                  <c:v>87.038640624999999</c:v>
                </c:pt>
                <c:pt idx="710">
                  <c:v>99.322023437499993</c:v>
                </c:pt>
                <c:pt idx="711">
                  <c:v>86.328999999999994</c:v>
                </c:pt>
                <c:pt idx="712">
                  <c:v>86.513999999999996</c:v>
                </c:pt>
                <c:pt idx="713">
                  <c:v>83.872</c:v>
                </c:pt>
                <c:pt idx="714">
                  <c:v>88.271820312499997</c:v>
                </c:pt>
                <c:pt idx="715">
                  <c:v>84.537601562500001</c:v>
                </c:pt>
                <c:pt idx="716">
                  <c:v>82.875843750000001</c:v>
                </c:pt>
                <c:pt idx="717">
                  <c:v>86.511296874999999</c:v>
                </c:pt>
                <c:pt idx="718">
                  <c:v>89.396000000000001</c:v>
                </c:pt>
                <c:pt idx="719">
                  <c:v>86.540999999999997</c:v>
                </c:pt>
                <c:pt idx="720">
                  <c:v>86.456578124999993</c:v>
                </c:pt>
                <c:pt idx="721">
                  <c:v>85.458953124999994</c:v>
                </c:pt>
                <c:pt idx="722">
                  <c:v>78.650882812500001</c:v>
                </c:pt>
                <c:pt idx="723">
                  <c:v>89.342226562500002</c:v>
                </c:pt>
                <c:pt idx="724">
                  <c:v>93.383679687500006</c:v>
                </c:pt>
                <c:pt idx="725">
                  <c:v>80.343359375000006</c:v>
                </c:pt>
                <c:pt idx="726">
                  <c:v>86.784000000000006</c:v>
                </c:pt>
                <c:pt idx="727">
                  <c:v>88.14815625</c:v>
                </c:pt>
                <c:pt idx="728">
                  <c:v>83.714882812499994</c:v>
                </c:pt>
                <c:pt idx="729">
                  <c:v>89.78215625</c:v>
                </c:pt>
                <c:pt idx="730">
                  <c:v>83.900101562499998</c:v>
                </c:pt>
                <c:pt idx="731">
                  <c:v>85.545203125</c:v>
                </c:pt>
                <c:pt idx="732">
                  <c:v>84.608999999999995</c:v>
                </c:pt>
                <c:pt idx="733">
                  <c:v>84.418257812500002</c:v>
                </c:pt>
                <c:pt idx="734">
                  <c:v>87.141000000000005</c:v>
                </c:pt>
                <c:pt idx="735">
                  <c:v>87.704132812500006</c:v>
                </c:pt>
                <c:pt idx="736">
                  <c:v>87.608078125000006</c:v>
                </c:pt>
                <c:pt idx="737">
                  <c:v>81.927999999999997</c:v>
                </c:pt>
                <c:pt idx="738">
                  <c:v>84.662999999999997</c:v>
                </c:pt>
                <c:pt idx="739">
                  <c:v>83.289000000000001</c:v>
                </c:pt>
                <c:pt idx="740">
                  <c:v>83.8409609375</c:v>
                </c:pt>
                <c:pt idx="741">
                  <c:v>88.589039062500007</c:v>
                </c:pt>
                <c:pt idx="742">
                  <c:v>87.532320312500005</c:v>
                </c:pt>
                <c:pt idx="743">
                  <c:v>91.587843750000005</c:v>
                </c:pt>
                <c:pt idx="744">
                  <c:v>83.312640625</c:v>
                </c:pt>
                <c:pt idx="745">
                  <c:v>85.114960937500001</c:v>
                </c:pt>
                <c:pt idx="746">
                  <c:v>91.183921874999996</c:v>
                </c:pt>
                <c:pt idx="747">
                  <c:v>89.494</c:v>
                </c:pt>
                <c:pt idx="748">
                  <c:v>89.985421875</c:v>
                </c:pt>
                <c:pt idx="749">
                  <c:v>87.993359374999997</c:v>
                </c:pt>
                <c:pt idx="750">
                  <c:v>80.517117187500006</c:v>
                </c:pt>
                <c:pt idx="751">
                  <c:v>88.24428125</c:v>
                </c:pt>
                <c:pt idx="752">
                  <c:v>93.8703984375</c:v>
                </c:pt>
                <c:pt idx="753">
                  <c:v>83.698999999999998</c:v>
                </c:pt>
                <c:pt idx="754">
                  <c:v>86.356257812500004</c:v>
                </c:pt>
                <c:pt idx="755">
                  <c:v>87.920937499999994</c:v>
                </c:pt>
                <c:pt idx="756">
                  <c:v>82.969742187500003</c:v>
                </c:pt>
                <c:pt idx="757">
                  <c:v>83.079359374999996</c:v>
                </c:pt>
                <c:pt idx="758">
                  <c:v>81.623218750000007</c:v>
                </c:pt>
                <c:pt idx="759">
                  <c:v>88.519679687500002</c:v>
                </c:pt>
                <c:pt idx="760">
                  <c:v>87.624117187500005</c:v>
                </c:pt>
                <c:pt idx="761">
                  <c:v>85.364820312500001</c:v>
                </c:pt>
                <c:pt idx="762">
                  <c:v>88.0495234375</c:v>
                </c:pt>
                <c:pt idx="763">
                  <c:v>81.276476562499994</c:v>
                </c:pt>
                <c:pt idx="764">
                  <c:v>86.298796874999994</c:v>
                </c:pt>
                <c:pt idx="765">
                  <c:v>85.3729765625</c:v>
                </c:pt>
                <c:pt idx="766">
                  <c:v>85.647000000000006</c:v>
                </c:pt>
                <c:pt idx="767">
                  <c:v>88.952156250000002</c:v>
                </c:pt>
                <c:pt idx="768">
                  <c:v>78.406078124999993</c:v>
                </c:pt>
                <c:pt idx="769">
                  <c:v>82.222078124999996</c:v>
                </c:pt>
                <c:pt idx="770">
                  <c:v>87.802999999999997</c:v>
                </c:pt>
                <c:pt idx="771">
                  <c:v>87.566000000000003</c:v>
                </c:pt>
                <c:pt idx="772">
                  <c:v>86.962140625000004</c:v>
                </c:pt>
                <c:pt idx="773">
                  <c:v>87.226882812499994</c:v>
                </c:pt>
                <c:pt idx="774">
                  <c:v>81.673000000000002</c:v>
                </c:pt>
                <c:pt idx="775">
                  <c:v>105.40300000000001</c:v>
                </c:pt>
                <c:pt idx="776">
                  <c:v>84.941000000000003</c:v>
                </c:pt>
                <c:pt idx="777">
                  <c:v>88.221000000000004</c:v>
                </c:pt>
                <c:pt idx="778">
                  <c:v>83.719679687500005</c:v>
                </c:pt>
                <c:pt idx="779">
                  <c:v>85.596999999999994</c:v>
                </c:pt>
                <c:pt idx="780">
                  <c:v>81.422398437499993</c:v>
                </c:pt>
                <c:pt idx="781">
                  <c:v>84.602421875000005</c:v>
                </c:pt>
                <c:pt idx="782">
                  <c:v>81.543359374999994</c:v>
                </c:pt>
                <c:pt idx="783">
                  <c:v>85.549437499999996</c:v>
                </c:pt>
                <c:pt idx="784">
                  <c:v>84.510296874999995</c:v>
                </c:pt>
                <c:pt idx="785">
                  <c:v>83.242179687499998</c:v>
                </c:pt>
                <c:pt idx="786">
                  <c:v>89.644882812500001</c:v>
                </c:pt>
                <c:pt idx="787">
                  <c:v>84.473062499999997</c:v>
                </c:pt>
                <c:pt idx="788">
                  <c:v>84.0604765625</c:v>
                </c:pt>
                <c:pt idx="789">
                  <c:v>88.6672734375</c:v>
                </c:pt>
                <c:pt idx="790">
                  <c:v>88.338640624999996</c:v>
                </c:pt>
                <c:pt idx="791">
                  <c:v>83.566546875</c:v>
                </c:pt>
                <c:pt idx="792">
                  <c:v>87.203000000000003</c:v>
                </c:pt>
                <c:pt idx="793">
                  <c:v>84.939906250000007</c:v>
                </c:pt>
                <c:pt idx="794">
                  <c:v>82.749117187500005</c:v>
                </c:pt>
                <c:pt idx="795">
                  <c:v>80.289453124999994</c:v>
                </c:pt>
                <c:pt idx="796">
                  <c:v>92.065203124999996</c:v>
                </c:pt>
                <c:pt idx="797">
                  <c:v>79.957437499999997</c:v>
                </c:pt>
                <c:pt idx="798">
                  <c:v>85.463843749999995</c:v>
                </c:pt>
                <c:pt idx="799">
                  <c:v>90.691117187499998</c:v>
                </c:pt>
                <c:pt idx="800">
                  <c:v>82.763000000000005</c:v>
                </c:pt>
                <c:pt idx="801">
                  <c:v>87.360960937499996</c:v>
                </c:pt>
                <c:pt idx="802">
                  <c:v>84.692156249999996</c:v>
                </c:pt>
                <c:pt idx="803">
                  <c:v>87.207999999999998</c:v>
                </c:pt>
                <c:pt idx="804">
                  <c:v>89.314257812500003</c:v>
                </c:pt>
                <c:pt idx="805">
                  <c:v>89.317320312500001</c:v>
                </c:pt>
                <c:pt idx="806">
                  <c:v>84.783718750000006</c:v>
                </c:pt>
                <c:pt idx="807">
                  <c:v>81.224640625000006</c:v>
                </c:pt>
                <c:pt idx="808">
                  <c:v>82.916820312499993</c:v>
                </c:pt>
                <c:pt idx="809">
                  <c:v>88.454796875</c:v>
                </c:pt>
                <c:pt idx="810">
                  <c:v>91.315117187499993</c:v>
                </c:pt>
                <c:pt idx="811">
                  <c:v>84.810179687499996</c:v>
                </c:pt>
                <c:pt idx="812">
                  <c:v>82.383359374999998</c:v>
                </c:pt>
                <c:pt idx="813">
                  <c:v>84.814999999999998</c:v>
                </c:pt>
                <c:pt idx="814">
                  <c:v>93.073757812500006</c:v>
                </c:pt>
                <c:pt idx="815">
                  <c:v>85.814679687500004</c:v>
                </c:pt>
                <c:pt idx="816">
                  <c:v>83.306460937500006</c:v>
                </c:pt>
                <c:pt idx="817">
                  <c:v>91.820999999999998</c:v>
                </c:pt>
                <c:pt idx="818">
                  <c:v>95.493843749999996</c:v>
                </c:pt>
                <c:pt idx="819">
                  <c:v>87.308937499999999</c:v>
                </c:pt>
                <c:pt idx="820">
                  <c:v>87.602999999999994</c:v>
                </c:pt>
                <c:pt idx="821">
                  <c:v>87.563000000000002</c:v>
                </c:pt>
                <c:pt idx="822">
                  <c:v>89.559046875000007</c:v>
                </c:pt>
                <c:pt idx="823">
                  <c:v>81.433921874999996</c:v>
                </c:pt>
                <c:pt idx="824">
                  <c:v>89.974546875000001</c:v>
                </c:pt>
                <c:pt idx="825">
                  <c:v>90.326078124999995</c:v>
                </c:pt>
                <c:pt idx="826">
                  <c:v>87.046953125000002</c:v>
                </c:pt>
                <c:pt idx="827">
                  <c:v>82.025023437499996</c:v>
                </c:pt>
                <c:pt idx="828">
                  <c:v>83.118703124999996</c:v>
                </c:pt>
                <c:pt idx="829">
                  <c:v>80.351039062500007</c:v>
                </c:pt>
                <c:pt idx="830">
                  <c:v>85.816000000000003</c:v>
                </c:pt>
                <c:pt idx="831">
                  <c:v>93.657421874999997</c:v>
                </c:pt>
                <c:pt idx="832">
                  <c:v>86.852000000000004</c:v>
                </c:pt>
                <c:pt idx="833">
                  <c:v>91.065523437500005</c:v>
                </c:pt>
                <c:pt idx="834">
                  <c:v>80.609898437499993</c:v>
                </c:pt>
                <c:pt idx="835">
                  <c:v>86.639820312500007</c:v>
                </c:pt>
                <c:pt idx="836">
                  <c:v>88.947046874999998</c:v>
                </c:pt>
                <c:pt idx="837">
                  <c:v>85.647999999999996</c:v>
                </c:pt>
                <c:pt idx="838">
                  <c:v>86.649601562499996</c:v>
                </c:pt>
                <c:pt idx="839">
                  <c:v>90.696320312500006</c:v>
                </c:pt>
                <c:pt idx="840">
                  <c:v>84.0996796875</c:v>
                </c:pt>
                <c:pt idx="841">
                  <c:v>86.197000000000003</c:v>
                </c:pt>
                <c:pt idx="842">
                  <c:v>85.850953125000004</c:v>
                </c:pt>
                <c:pt idx="843">
                  <c:v>91.582398437500004</c:v>
                </c:pt>
                <c:pt idx="844">
                  <c:v>85.552000000000007</c:v>
                </c:pt>
                <c:pt idx="845">
                  <c:v>97.295039062499995</c:v>
                </c:pt>
                <c:pt idx="846">
                  <c:v>103.376</c:v>
                </c:pt>
                <c:pt idx="847">
                  <c:v>87.359937500000001</c:v>
                </c:pt>
                <c:pt idx="848">
                  <c:v>83.053437500000001</c:v>
                </c:pt>
                <c:pt idx="849">
                  <c:v>85.811742187500002</c:v>
                </c:pt>
                <c:pt idx="850">
                  <c:v>84.063359375000005</c:v>
                </c:pt>
                <c:pt idx="851">
                  <c:v>83.691000000000003</c:v>
                </c:pt>
                <c:pt idx="852">
                  <c:v>91.107117187499995</c:v>
                </c:pt>
                <c:pt idx="853">
                  <c:v>88.883820312500006</c:v>
                </c:pt>
                <c:pt idx="854">
                  <c:v>84.098882812499994</c:v>
                </c:pt>
                <c:pt idx="855">
                  <c:v>88.06</c:v>
                </c:pt>
                <c:pt idx="856">
                  <c:v>86.523539062500006</c:v>
                </c:pt>
                <c:pt idx="857">
                  <c:v>87.996156249999999</c:v>
                </c:pt>
                <c:pt idx="858">
                  <c:v>82.469757812500006</c:v>
                </c:pt>
                <c:pt idx="859">
                  <c:v>82.785601562500005</c:v>
                </c:pt>
                <c:pt idx="860">
                  <c:v>88.220078125000001</c:v>
                </c:pt>
                <c:pt idx="861">
                  <c:v>83.935039062499996</c:v>
                </c:pt>
                <c:pt idx="862">
                  <c:v>86.200320312499997</c:v>
                </c:pt>
                <c:pt idx="863">
                  <c:v>81.846718749999994</c:v>
                </c:pt>
                <c:pt idx="864">
                  <c:v>85.048320312499996</c:v>
                </c:pt>
                <c:pt idx="865">
                  <c:v>88.055578124999997</c:v>
                </c:pt>
                <c:pt idx="866">
                  <c:v>89.821203124999997</c:v>
                </c:pt>
                <c:pt idx="867">
                  <c:v>82.129921874999994</c:v>
                </c:pt>
                <c:pt idx="868">
                  <c:v>85.205117187499994</c:v>
                </c:pt>
                <c:pt idx="869">
                  <c:v>84.826999999999998</c:v>
                </c:pt>
                <c:pt idx="870">
                  <c:v>101.349</c:v>
                </c:pt>
                <c:pt idx="871">
                  <c:v>87.959703125000004</c:v>
                </c:pt>
                <c:pt idx="872">
                  <c:v>86.620546875000002</c:v>
                </c:pt>
                <c:pt idx="873">
                  <c:v>82.173117187499997</c:v>
                </c:pt>
                <c:pt idx="874">
                  <c:v>89.984578124999999</c:v>
                </c:pt>
                <c:pt idx="875">
                  <c:v>85.257000000000005</c:v>
                </c:pt>
                <c:pt idx="876">
                  <c:v>79.452476562499996</c:v>
                </c:pt>
                <c:pt idx="877">
                  <c:v>90.26</c:v>
                </c:pt>
                <c:pt idx="878">
                  <c:v>85.398179687500004</c:v>
                </c:pt>
                <c:pt idx="879">
                  <c:v>90.002632812499996</c:v>
                </c:pt>
                <c:pt idx="880">
                  <c:v>83.377921874999998</c:v>
                </c:pt>
                <c:pt idx="881">
                  <c:v>85.914226562500005</c:v>
                </c:pt>
                <c:pt idx="882">
                  <c:v>89.792000000000002</c:v>
                </c:pt>
                <c:pt idx="883">
                  <c:v>88.974078125000005</c:v>
                </c:pt>
                <c:pt idx="884">
                  <c:v>78.964796875000005</c:v>
                </c:pt>
                <c:pt idx="885">
                  <c:v>83.885062500000004</c:v>
                </c:pt>
                <c:pt idx="886">
                  <c:v>82.221117187499999</c:v>
                </c:pt>
                <c:pt idx="887">
                  <c:v>89.684398437499993</c:v>
                </c:pt>
                <c:pt idx="888">
                  <c:v>82.254999999999995</c:v>
                </c:pt>
                <c:pt idx="889">
                  <c:v>83.934062499999996</c:v>
                </c:pt>
                <c:pt idx="890">
                  <c:v>83.551859375000006</c:v>
                </c:pt>
                <c:pt idx="891">
                  <c:v>85.906000000000006</c:v>
                </c:pt>
                <c:pt idx="892">
                  <c:v>86.046953125000002</c:v>
                </c:pt>
                <c:pt idx="893">
                  <c:v>80.039539062499998</c:v>
                </c:pt>
                <c:pt idx="894">
                  <c:v>91.068632812499999</c:v>
                </c:pt>
                <c:pt idx="895">
                  <c:v>91.283882812499996</c:v>
                </c:pt>
                <c:pt idx="896">
                  <c:v>89.073906249999993</c:v>
                </c:pt>
                <c:pt idx="897">
                  <c:v>86.301179687499996</c:v>
                </c:pt>
                <c:pt idx="898">
                  <c:v>81.107742187499994</c:v>
                </c:pt>
                <c:pt idx="899">
                  <c:v>84.954781249999996</c:v>
                </c:pt>
                <c:pt idx="900">
                  <c:v>87.263039062499999</c:v>
                </c:pt>
                <c:pt idx="901">
                  <c:v>90.255359374999998</c:v>
                </c:pt>
                <c:pt idx="902">
                  <c:v>88.207593750000001</c:v>
                </c:pt>
                <c:pt idx="903">
                  <c:v>86.0735234375</c:v>
                </c:pt>
                <c:pt idx="904">
                  <c:v>85.820156249999997</c:v>
                </c:pt>
                <c:pt idx="905">
                  <c:v>82.194562500000004</c:v>
                </c:pt>
                <c:pt idx="906">
                  <c:v>86.234999999999999</c:v>
                </c:pt>
                <c:pt idx="907">
                  <c:v>89.355046874999999</c:v>
                </c:pt>
                <c:pt idx="908">
                  <c:v>83.655359375000003</c:v>
                </c:pt>
                <c:pt idx="909">
                  <c:v>91.749843749999997</c:v>
                </c:pt>
                <c:pt idx="910">
                  <c:v>83.130460937500004</c:v>
                </c:pt>
                <c:pt idx="911">
                  <c:v>82.017179687500004</c:v>
                </c:pt>
                <c:pt idx="912">
                  <c:v>89.020882812500005</c:v>
                </c:pt>
                <c:pt idx="913">
                  <c:v>89.072882812499998</c:v>
                </c:pt>
                <c:pt idx="914">
                  <c:v>92.971843750000005</c:v>
                </c:pt>
                <c:pt idx="915">
                  <c:v>84.290882812500001</c:v>
                </c:pt>
                <c:pt idx="916">
                  <c:v>84.187882812500007</c:v>
                </c:pt>
                <c:pt idx="917">
                  <c:v>89.248640624999993</c:v>
                </c:pt>
                <c:pt idx="918">
                  <c:v>90.626632812500006</c:v>
                </c:pt>
                <c:pt idx="919">
                  <c:v>87.038640624999999</c:v>
                </c:pt>
                <c:pt idx="920">
                  <c:v>99.322023437499993</c:v>
                </c:pt>
                <c:pt idx="921">
                  <c:v>86.328999999999994</c:v>
                </c:pt>
                <c:pt idx="922">
                  <c:v>86.513999999999996</c:v>
                </c:pt>
                <c:pt idx="923">
                  <c:v>83.872</c:v>
                </c:pt>
                <c:pt idx="924">
                  <c:v>88.271820312499997</c:v>
                </c:pt>
                <c:pt idx="925">
                  <c:v>84.537601562500001</c:v>
                </c:pt>
                <c:pt idx="926">
                  <c:v>82.875843750000001</c:v>
                </c:pt>
                <c:pt idx="927">
                  <c:v>86.511296874999999</c:v>
                </c:pt>
                <c:pt idx="928">
                  <c:v>89.396000000000001</c:v>
                </c:pt>
                <c:pt idx="929">
                  <c:v>86.540999999999997</c:v>
                </c:pt>
                <c:pt idx="930">
                  <c:v>86.456578124999993</c:v>
                </c:pt>
                <c:pt idx="931">
                  <c:v>85.458953124999994</c:v>
                </c:pt>
                <c:pt idx="932">
                  <c:v>78.650882812500001</c:v>
                </c:pt>
                <c:pt idx="933">
                  <c:v>89.342226562500002</c:v>
                </c:pt>
                <c:pt idx="934">
                  <c:v>93.383679687500006</c:v>
                </c:pt>
                <c:pt idx="935">
                  <c:v>80.343359375000006</c:v>
                </c:pt>
                <c:pt idx="936">
                  <c:v>86.784000000000006</c:v>
                </c:pt>
                <c:pt idx="937">
                  <c:v>88.14815625</c:v>
                </c:pt>
                <c:pt idx="938">
                  <c:v>83.714882812499994</c:v>
                </c:pt>
                <c:pt idx="939">
                  <c:v>89.78215625</c:v>
                </c:pt>
                <c:pt idx="940">
                  <c:v>83.900101562499998</c:v>
                </c:pt>
                <c:pt idx="941">
                  <c:v>85.545203125</c:v>
                </c:pt>
                <c:pt idx="942">
                  <c:v>84.608999999999995</c:v>
                </c:pt>
                <c:pt idx="943">
                  <c:v>84.418257812500002</c:v>
                </c:pt>
                <c:pt idx="944">
                  <c:v>87.141000000000005</c:v>
                </c:pt>
                <c:pt idx="945">
                  <c:v>87.704132812500006</c:v>
                </c:pt>
                <c:pt idx="946">
                  <c:v>87.608078125000006</c:v>
                </c:pt>
                <c:pt idx="947">
                  <c:v>81.927999999999997</c:v>
                </c:pt>
                <c:pt idx="948">
                  <c:v>84.662999999999997</c:v>
                </c:pt>
                <c:pt idx="949">
                  <c:v>83.289000000000001</c:v>
                </c:pt>
                <c:pt idx="950">
                  <c:v>83.8409609375</c:v>
                </c:pt>
                <c:pt idx="951">
                  <c:v>88.589039062500007</c:v>
                </c:pt>
                <c:pt idx="952">
                  <c:v>87.532320312500005</c:v>
                </c:pt>
                <c:pt idx="953">
                  <c:v>91.587843750000005</c:v>
                </c:pt>
                <c:pt idx="954">
                  <c:v>83.312640625</c:v>
                </c:pt>
                <c:pt idx="955">
                  <c:v>85.114960937500001</c:v>
                </c:pt>
                <c:pt idx="956">
                  <c:v>91.183921874999996</c:v>
                </c:pt>
                <c:pt idx="957">
                  <c:v>89.494</c:v>
                </c:pt>
                <c:pt idx="958">
                  <c:v>89.985421875</c:v>
                </c:pt>
                <c:pt idx="959">
                  <c:v>87.993359374999997</c:v>
                </c:pt>
                <c:pt idx="960">
                  <c:v>80.517117187500006</c:v>
                </c:pt>
                <c:pt idx="961">
                  <c:v>88.24428125</c:v>
                </c:pt>
                <c:pt idx="962">
                  <c:v>93.8703984375</c:v>
                </c:pt>
                <c:pt idx="963">
                  <c:v>83.698999999999998</c:v>
                </c:pt>
                <c:pt idx="964">
                  <c:v>86.356257812500004</c:v>
                </c:pt>
                <c:pt idx="965">
                  <c:v>87.920937499999994</c:v>
                </c:pt>
                <c:pt idx="966">
                  <c:v>82.969742187500003</c:v>
                </c:pt>
                <c:pt idx="967">
                  <c:v>83.079359374999996</c:v>
                </c:pt>
                <c:pt idx="968">
                  <c:v>81.623218750000007</c:v>
                </c:pt>
                <c:pt idx="969">
                  <c:v>88.519679687500002</c:v>
                </c:pt>
                <c:pt idx="970">
                  <c:v>87.624117187500005</c:v>
                </c:pt>
                <c:pt idx="971">
                  <c:v>85.364820312500001</c:v>
                </c:pt>
                <c:pt idx="972">
                  <c:v>88.0495234375</c:v>
                </c:pt>
                <c:pt idx="973">
                  <c:v>81.276476562499994</c:v>
                </c:pt>
                <c:pt idx="974">
                  <c:v>86.298796874999994</c:v>
                </c:pt>
                <c:pt idx="975">
                  <c:v>85.3729765625</c:v>
                </c:pt>
                <c:pt idx="976">
                  <c:v>85.647000000000006</c:v>
                </c:pt>
                <c:pt idx="977">
                  <c:v>88.952156250000002</c:v>
                </c:pt>
                <c:pt idx="978">
                  <c:v>78.406078124999993</c:v>
                </c:pt>
                <c:pt idx="979">
                  <c:v>82.222078124999996</c:v>
                </c:pt>
                <c:pt idx="980">
                  <c:v>87.802999999999997</c:v>
                </c:pt>
                <c:pt idx="981">
                  <c:v>87.566000000000003</c:v>
                </c:pt>
                <c:pt idx="982">
                  <c:v>86.962140625000004</c:v>
                </c:pt>
                <c:pt idx="983">
                  <c:v>87.226882812499994</c:v>
                </c:pt>
                <c:pt idx="984">
                  <c:v>81.673000000000002</c:v>
                </c:pt>
                <c:pt idx="985">
                  <c:v>105.40300000000001</c:v>
                </c:pt>
                <c:pt idx="986">
                  <c:v>84.941000000000003</c:v>
                </c:pt>
                <c:pt idx="987">
                  <c:v>88.221000000000004</c:v>
                </c:pt>
                <c:pt idx="988">
                  <c:v>83.719679687500005</c:v>
                </c:pt>
                <c:pt idx="989">
                  <c:v>85.596999999999994</c:v>
                </c:pt>
                <c:pt idx="990">
                  <c:v>81.422398437499993</c:v>
                </c:pt>
                <c:pt idx="991">
                  <c:v>84.602421875000005</c:v>
                </c:pt>
                <c:pt idx="992">
                  <c:v>81.543359374999994</c:v>
                </c:pt>
                <c:pt idx="993">
                  <c:v>85.549437499999996</c:v>
                </c:pt>
                <c:pt idx="994">
                  <c:v>84.510296874999995</c:v>
                </c:pt>
                <c:pt idx="995">
                  <c:v>83.242179687499998</c:v>
                </c:pt>
                <c:pt idx="996">
                  <c:v>89.644882812500001</c:v>
                </c:pt>
                <c:pt idx="997">
                  <c:v>84.473062499999997</c:v>
                </c:pt>
                <c:pt idx="998">
                  <c:v>84.0604765625</c:v>
                </c:pt>
                <c:pt idx="999">
                  <c:v>88.6672734375</c:v>
                </c:pt>
                <c:pt idx="1000">
                  <c:v>88.338640624999996</c:v>
                </c:pt>
                <c:pt idx="1001">
                  <c:v>83.566546875</c:v>
                </c:pt>
                <c:pt idx="1002">
                  <c:v>87.203000000000003</c:v>
                </c:pt>
                <c:pt idx="1003">
                  <c:v>84.939906250000007</c:v>
                </c:pt>
                <c:pt idx="1004">
                  <c:v>82.749117187500005</c:v>
                </c:pt>
                <c:pt idx="1005">
                  <c:v>80.289453124999994</c:v>
                </c:pt>
                <c:pt idx="1006">
                  <c:v>92.065203124999996</c:v>
                </c:pt>
                <c:pt idx="1007">
                  <c:v>79.957437499999997</c:v>
                </c:pt>
                <c:pt idx="1008">
                  <c:v>85.463843749999995</c:v>
                </c:pt>
                <c:pt idx="1009">
                  <c:v>90.691117187499998</c:v>
                </c:pt>
                <c:pt idx="1010">
                  <c:v>82.763000000000005</c:v>
                </c:pt>
                <c:pt idx="1011">
                  <c:v>87.360960937499996</c:v>
                </c:pt>
                <c:pt idx="1012">
                  <c:v>84.692156249999996</c:v>
                </c:pt>
                <c:pt idx="1013">
                  <c:v>87.207999999999998</c:v>
                </c:pt>
                <c:pt idx="1014">
                  <c:v>89.314257812500003</c:v>
                </c:pt>
                <c:pt idx="1015">
                  <c:v>89.317320312500001</c:v>
                </c:pt>
                <c:pt idx="1016">
                  <c:v>84.783718750000006</c:v>
                </c:pt>
                <c:pt idx="1017">
                  <c:v>81.224640625000006</c:v>
                </c:pt>
                <c:pt idx="1018">
                  <c:v>82.916820312499993</c:v>
                </c:pt>
                <c:pt idx="1019">
                  <c:v>88.454796875</c:v>
                </c:pt>
                <c:pt idx="1020">
                  <c:v>91.315117187499993</c:v>
                </c:pt>
                <c:pt idx="1021">
                  <c:v>84.810179687499996</c:v>
                </c:pt>
                <c:pt idx="1022">
                  <c:v>82.383359374999998</c:v>
                </c:pt>
                <c:pt idx="1023">
                  <c:v>84.814999999999998</c:v>
                </c:pt>
                <c:pt idx="1024">
                  <c:v>93.073757812500006</c:v>
                </c:pt>
                <c:pt idx="1025">
                  <c:v>85.814679687500004</c:v>
                </c:pt>
                <c:pt idx="1026">
                  <c:v>83.306460937500006</c:v>
                </c:pt>
                <c:pt idx="1027">
                  <c:v>91.820999999999998</c:v>
                </c:pt>
                <c:pt idx="1028">
                  <c:v>95.493843749999996</c:v>
                </c:pt>
                <c:pt idx="1029">
                  <c:v>87.308937499999999</c:v>
                </c:pt>
                <c:pt idx="1030">
                  <c:v>87.602999999999994</c:v>
                </c:pt>
                <c:pt idx="1031">
                  <c:v>87.563000000000002</c:v>
                </c:pt>
                <c:pt idx="1032">
                  <c:v>89.559046875000007</c:v>
                </c:pt>
                <c:pt idx="1033">
                  <c:v>81.433921874999996</c:v>
                </c:pt>
                <c:pt idx="1034">
                  <c:v>89.974546875000001</c:v>
                </c:pt>
                <c:pt idx="1035">
                  <c:v>90.326078124999995</c:v>
                </c:pt>
                <c:pt idx="1036">
                  <c:v>87.046953125000002</c:v>
                </c:pt>
                <c:pt idx="1037">
                  <c:v>82.025023437499996</c:v>
                </c:pt>
                <c:pt idx="1038">
                  <c:v>83.118703124999996</c:v>
                </c:pt>
                <c:pt idx="1039">
                  <c:v>80.351039062500007</c:v>
                </c:pt>
                <c:pt idx="1040">
                  <c:v>85.816000000000003</c:v>
                </c:pt>
                <c:pt idx="1041">
                  <c:v>93.657421874999997</c:v>
                </c:pt>
                <c:pt idx="1042">
                  <c:v>86.852000000000004</c:v>
                </c:pt>
                <c:pt idx="1043">
                  <c:v>91.065523437500005</c:v>
                </c:pt>
                <c:pt idx="1044">
                  <c:v>80.609898437499993</c:v>
                </c:pt>
                <c:pt idx="1045">
                  <c:v>86.639820312500007</c:v>
                </c:pt>
                <c:pt idx="1046">
                  <c:v>88.947046874999998</c:v>
                </c:pt>
                <c:pt idx="1047">
                  <c:v>85.647999999999996</c:v>
                </c:pt>
                <c:pt idx="1048">
                  <c:v>86.649601562499996</c:v>
                </c:pt>
                <c:pt idx="1049">
                  <c:v>90.696320312500006</c:v>
                </c:pt>
              </c:numCache>
            </c:numRef>
          </c:yVal>
          <c:smooth val="0"/>
          <c:extLst>
            <c:ext xmlns:c16="http://schemas.microsoft.com/office/drawing/2014/chart" uri="{C3380CC4-5D6E-409C-BE32-E72D297353CC}">
              <c16:uniqueId val="{00000000-4247-4B2C-B287-82A733810205}"/>
            </c:ext>
          </c:extLst>
        </c:ser>
        <c:ser>
          <c:idx val="4"/>
          <c:order val="1"/>
          <c:spPr>
            <a:ln w="25400" cap="rnd">
              <a:noFill/>
              <a:round/>
            </a:ln>
            <a:effectLst/>
          </c:spPr>
          <c:marker>
            <c:symbol val="dash"/>
            <c:size val="40"/>
            <c:spPr>
              <a:solidFill>
                <a:srgbClr val="FF5E39">
                  <a:lumMod val="75000"/>
                </a:srgbClr>
              </a:solidFill>
              <a:ln w="9525">
                <a:noFill/>
              </a:ln>
              <a:effectLst/>
            </c:spPr>
          </c:marker>
          <c:xVal>
            <c:numRef>
              <c:f>'[shaded_bars_plot_maker_20240404.xlsx]1seas Tot PeakLoad'!$D$7:$D$1056</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'[shaded_bars_plot_maker_20240404.xlsx]1seas Tot PeakLoad'!$F$7:$F$1056</c:f>
              <c:numCache>
                <c:formatCode>General</c:formatCode>
                <c:ptCount val="1050"/>
                <c:pt idx="0" formatCode="_(* #,##0.00_);_(* \(#,##0.00\);_(* &quot;-&quot;??_);_(@_)">
                  <c:v>86.485237797619078</c:v>
                </c:pt>
              </c:numCache>
            </c:numRef>
          </c:yVal>
          <c:smooth val="0"/>
          <c:extLst>
            <c:ext xmlns:c16="http://schemas.microsoft.com/office/drawing/2014/chart" uri="{C3380CC4-5D6E-409C-BE32-E72D297353CC}">
              <c16:uniqueId val="{00000001-4247-4B2C-B287-82A733810205}"/>
            </c:ext>
          </c:extLst>
        </c:ser>
        <c:ser>
          <c:idx val="1"/>
          <c:order val="2"/>
          <c:spPr>
            <a:ln w="19050" cap="rnd">
              <a:noFill/>
              <a:round/>
            </a:ln>
            <a:effectLst/>
          </c:spPr>
          <c:marker>
            <c:symbol val="dash"/>
            <c:size val="40"/>
            <c:spPr>
              <a:solidFill>
                <a:srgbClr val="FFC686"/>
              </a:solidFill>
              <a:ln w="22225">
                <a:noFill/>
              </a:ln>
              <a:effectLst/>
            </c:spPr>
          </c:marker>
          <c:xVal>
            <c:numRef>
              <c:f>'[shaded_bars_plot_maker_20240404.xlsx]1seas Tot PeakLoad'!$D$7:$D$1056</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'[shaded_bars_plot_maker_20240404.xlsx]1seas Tot PeakLoad'!$G$7:$G$1056</c:f>
              <c:numCache>
                <c:formatCode>General</c:formatCode>
                <c:ptCount val="1050"/>
                <c:pt idx="0" formatCode="_(* #,##0.00_);_(* \(#,##0.00\);_(* &quot;-&quot;??_);_(@_)">
                  <c:v>82.008261718750006</c:v>
                </c:pt>
              </c:numCache>
            </c:numRef>
          </c:yVal>
          <c:smooth val="0"/>
          <c:extLst>
            <c:ext xmlns:c16="http://schemas.microsoft.com/office/drawing/2014/chart" uri="{C3380CC4-5D6E-409C-BE32-E72D297353CC}">
              <c16:uniqueId val="{00000002-4247-4B2C-B287-82A733810205}"/>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'[shaded_bars_plot_maker_20240404.xlsx]1seas Tot PeakLoad'!$D$7:$D$1056</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'[shaded_bars_plot_maker_20240404.xlsx]1seas Tot PeakLoad'!$H$7:$H$1056</c:f>
              <c:numCache>
                <c:formatCode>General</c:formatCode>
                <c:ptCount val="1050"/>
                <c:pt idx="0" formatCode="_(* #,##0.00_);_(* \(#,##0.00\);_(* &quot;-&quot;??_);_(@_)">
                  <c:v>91.065834375000009</c:v>
                </c:pt>
              </c:numCache>
            </c:numRef>
          </c:yVal>
          <c:smooth val="0"/>
          <c:extLst>
            <c:ext xmlns:c16="http://schemas.microsoft.com/office/drawing/2014/chart" uri="{C3380CC4-5D6E-409C-BE32-E72D297353CC}">
              <c16:uniqueId val="{00000003-4247-4B2C-B287-82A733810205}"/>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12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a:t>Single-Hour Load (GW)</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0" sourceLinked="0"/>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00_);_(* \(#,##0.0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showDLblsOverMax val="0"/>
    <c:extLst/>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'Sys Cost Var (2)'!$E$3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'Sys Cost Var (2)'!$D$4:$D$2104</c:f>
              <c:numCache>
                <c:formatCode>General</c:formatCode>
                <c:ptCount val="2101"/>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numCache>
            </c:numRef>
          </c:xVal>
          <c:yVal>
            <c:numRef>
              <c:f>'Sys Cost Var (2)'!$E$4:$E$2104</c:f>
              <c:numCache>
                <c:formatCode>_("$"* #,##0_);_("$"* \(#,##0\);_("$"* "-"??_);_(@_)</c:formatCode>
                <c:ptCount val="2101"/>
                <c:pt idx="0">
                  <c:v>4.6685051556908235</c:v>
                </c:pt>
                <c:pt idx="1">
                  <c:v>7.5734473793779609</c:v>
                </c:pt>
                <c:pt idx="2">
                  <c:v>6.5346042134123632</c:v>
                </c:pt>
                <c:pt idx="3">
                  <c:v>3.8633412507041123</c:v>
                </c:pt>
                <c:pt idx="4">
                  <c:v>6.0191421981276889</c:v>
                </c:pt>
                <c:pt idx="5">
                  <c:v>5.5455550334073518</c:v>
                </c:pt>
                <c:pt idx="6">
                  <c:v>5.0777283997365714</c:v>
                </c:pt>
                <c:pt idx="7">
                  <c:v>6.3616189806669503</c:v>
                </c:pt>
                <c:pt idx="8">
                  <c:v>5.8138762064280289</c:v>
                </c:pt>
                <c:pt idx="9">
                  <c:v>6.6486538390114305</c:v>
                </c:pt>
                <c:pt idx="10">
                  <c:v>4.6195043695852256</c:v>
                </c:pt>
                <c:pt idx="11">
                  <c:v>6.6037507390328338</c:v>
                </c:pt>
                <c:pt idx="12">
                  <c:v>5.4718818034856964</c:v>
                </c:pt>
                <c:pt idx="13">
                  <c:v>3.3514950289399676</c:v>
                </c:pt>
                <c:pt idx="14">
                  <c:v>7.3976463260049972</c:v>
                </c:pt>
                <c:pt idx="15">
                  <c:v>2.8760883711467984</c:v>
                </c:pt>
                <c:pt idx="16">
                  <c:v>2.1245976742017061</c:v>
                </c:pt>
                <c:pt idx="17">
                  <c:v>2.9378154498261009</c:v>
                </c:pt>
                <c:pt idx="18">
                  <c:v>1.9583211270246632</c:v>
                </c:pt>
                <c:pt idx="19">
                  <c:v>3.7764970325269998</c:v>
                </c:pt>
                <c:pt idx="20">
                  <c:v>4.9372725465768781</c:v>
                </c:pt>
                <c:pt idx="21">
                  <c:v>4.5270619664118659</c:v>
                </c:pt>
                <c:pt idx="22">
                  <c:v>6.7803883743899345</c:v>
                </c:pt>
                <c:pt idx="23">
                  <c:v>6.7925006697253183</c:v>
                </c:pt>
                <c:pt idx="24">
                  <c:v>7.8355490368443643</c:v>
                </c:pt>
                <c:pt idx="25">
                  <c:v>6.0360689148508158</c:v>
                </c:pt>
                <c:pt idx="26">
                  <c:v>4.5422984899647298</c:v>
                </c:pt>
                <c:pt idx="27">
                  <c:v>7.0313768434632244</c:v>
                </c:pt>
                <c:pt idx="28">
                  <c:v>5.9308504170894798</c:v>
                </c:pt>
                <c:pt idx="29">
                  <c:v>6.8490106353483817</c:v>
                </c:pt>
                <c:pt idx="30">
                  <c:v>7.7672289255402776</c:v>
                </c:pt>
                <c:pt idx="31">
                  <c:v>6.7533238022356352</c:v>
                </c:pt>
                <c:pt idx="32">
                  <c:v>7.3107716743215825</c:v>
                </c:pt>
                <c:pt idx="33">
                  <c:v>5.914748936819354</c:v>
                </c:pt>
                <c:pt idx="34">
                  <c:v>6.6783928363283298</c:v>
                </c:pt>
                <c:pt idx="35">
                  <c:v>5.880242110616396</c:v>
                </c:pt>
                <c:pt idx="36">
                  <c:v>6.360811598809244</c:v>
                </c:pt>
                <c:pt idx="37">
                  <c:v>2.0721147853750135</c:v>
                </c:pt>
                <c:pt idx="38">
                  <c:v>3.4306234266516813</c:v>
                </c:pt>
                <c:pt idx="39">
                  <c:v>2.7665649084160031</c:v>
                </c:pt>
                <c:pt idx="40">
                  <c:v>7.1496689052812448</c:v>
                </c:pt>
                <c:pt idx="41">
                  <c:v>6.7407326377034318</c:v>
                </c:pt>
                <c:pt idx="42">
                  <c:v>5.8431177138173851</c:v>
                </c:pt>
                <c:pt idx="43">
                  <c:v>4.5136983947419376</c:v>
                </c:pt>
                <c:pt idx="44">
                  <c:v>4.9006722419328854</c:v>
                </c:pt>
                <c:pt idx="45">
                  <c:v>5.9033186272706422</c:v>
                </c:pt>
                <c:pt idx="46">
                  <c:v>6.8736856377272462</c:v>
                </c:pt>
                <c:pt idx="47">
                  <c:v>8.2618776111290284</c:v>
                </c:pt>
                <c:pt idx="48">
                  <c:v>3.4943215496877422</c:v>
                </c:pt>
                <c:pt idx="49">
                  <c:v>7.1855085643010685</c:v>
                </c:pt>
                <c:pt idx="50">
                  <c:v>6.884844813883511</c:v>
                </c:pt>
                <c:pt idx="51">
                  <c:v>5.6634190616485167</c:v>
                </c:pt>
                <c:pt idx="52">
                  <c:v>6.4012040555516094</c:v>
                </c:pt>
                <c:pt idx="53">
                  <c:v>5.8396208904889901</c:v>
                </c:pt>
                <c:pt idx="54">
                  <c:v>3.0059791288169011</c:v>
                </c:pt>
                <c:pt idx="55">
                  <c:v>6.6383603024261397</c:v>
                </c:pt>
                <c:pt idx="56">
                  <c:v>4.3723838425744139</c:v>
                </c:pt>
                <c:pt idx="57">
                  <c:v>8.1168216011697183</c:v>
                </c:pt>
                <c:pt idx="58">
                  <c:v>6.2963742222814325</c:v>
                </c:pt>
                <c:pt idx="59">
                  <c:v>6.9691625299619497</c:v>
                </c:pt>
                <c:pt idx="60">
                  <c:v>5.2508692264852463</c:v>
                </c:pt>
                <c:pt idx="61">
                  <c:v>5.3751066887982208</c:v>
                </c:pt>
                <c:pt idx="62">
                  <c:v>5.6965539246434478</c:v>
                </c:pt>
                <c:pt idx="63">
                  <c:v>5.7842480959501845</c:v>
                </c:pt>
                <c:pt idx="64">
                  <c:v>7.3137833295155685</c:v>
                </c:pt>
                <c:pt idx="65">
                  <c:v>6.2929463606380276</c:v>
                </c:pt>
                <c:pt idx="66">
                  <c:v>4.3601633666694006</c:v>
                </c:pt>
                <c:pt idx="67">
                  <c:v>5.6024728183371648</c:v>
                </c:pt>
                <c:pt idx="68">
                  <c:v>2.8534955181074455</c:v>
                </c:pt>
                <c:pt idx="69">
                  <c:v>4.8692906518093375</c:v>
                </c:pt>
                <c:pt idx="70">
                  <c:v>5.946606051340261</c:v>
                </c:pt>
                <c:pt idx="71">
                  <c:v>6.8678530491125835</c:v>
                </c:pt>
                <c:pt idx="72">
                  <c:v>5.0809006697600942</c:v>
                </c:pt>
                <c:pt idx="73">
                  <c:v>4.0470491171899718</c:v>
                </c:pt>
                <c:pt idx="74">
                  <c:v>5.1343907410281675</c:v>
                </c:pt>
                <c:pt idx="75">
                  <c:v>5.7433135061954266</c:v>
                </c:pt>
                <c:pt idx="76">
                  <c:v>6.122024758019406</c:v>
                </c:pt>
                <c:pt idx="77">
                  <c:v>2.5947444703835969</c:v>
                </c:pt>
                <c:pt idx="78">
                  <c:v>3.1709627706614474</c:v>
                </c:pt>
                <c:pt idx="79">
                  <c:v>8.5116922341265493</c:v>
                </c:pt>
                <c:pt idx="80">
                  <c:v>6.3567624184006899</c:v>
                </c:pt>
                <c:pt idx="81">
                  <c:v>6.5472445899083223</c:v>
                </c:pt>
                <c:pt idx="82">
                  <c:v>8.1531884490742481</c:v>
                </c:pt>
                <c:pt idx="83">
                  <c:v>7.7404980586537171</c:v>
                </c:pt>
                <c:pt idx="84">
                  <c:v>2.2249518071067631</c:v>
                </c:pt>
                <c:pt idx="85">
                  <c:v>6.6096218847330528</c:v>
                </c:pt>
                <c:pt idx="86">
                  <c:v>5.6060761136223256</c:v>
                </c:pt>
                <c:pt idx="87">
                  <c:v>5.350938816105387</c:v>
                </c:pt>
                <c:pt idx="88">
                  <c:v>4.5690873645468066</c:v>
                </c:pt>
                <c:pt idx="89">
                  <c:v>5.5866098351817834</c:v>
                </c:pt>
                <c:pt idx="90">
                  <c:v>6.1331117628775385</c:v>
                </c:pt>
                <c:pt idx="91">
                  <c:v>7.2121470394088885</c:v>
                </c:pt>
                <c:pt idx="92">
                  <c:v>7.3174183794216194</c:v>
                </c:pt>
                <c:pt idx="93">
                  <c:v>5.9282663919184442</c:v>
                </c:pt>
                <c:pt idx="94">
                  <c:v>5.412247300130355</c:v>
                </c:pt>
                <c:pt idx="95">
                  <c:v>7.152948909516482</c:v>
                </c:pt>
                <c:pt idx="96">
                  <c:v>6.3039106205947224</c:v>
                </c:pt>
                <c:pt idx="97">
                  <c:v>6.4268093081072566</c:v>
                </c:pt>
                <c:pt idx="98">
                  <c:v>6.2232641787347189</c:v>
                </c:pt>
                <c:pt idx="99">
                  <c:v>6.049928815216278</c:v>
                </c:pt>
                <c:pt idx="100">
                  <c:v>5.0818998967816658</c:v>
                </c:pt>
                <c:pt idx="101">
                  <c:v>5.3635944258137558</c:v>
                </c:pt>
                <c:pt idx="102">
                  <c:v>8.0622134918176265</c:v>
                </c:pt>
                <c:pt idx="103">
                  <c:v>5.4683349711423475</c:v>
                </c:pt>
                <c:pt idx="104">
                  <c:v>5.9774179360290125</c:v>
                </c:pt>
                <c:pt idx="105">
                  <c:v>5.0051834223421441</c:v>
                </c:pt>
                <c:pt idx="106">
                  <c:v>5.7495913876308231</c:v>
                </c:pt>
                <c:pt idx="107">
                  <c:v>6.803214694515864</c:v>
                </c:pt>
                <c:pt idx="108">
                  <c:v>6.5681812178934855</c:v>
                </c:pt>
                <c:pt idx="109">
                  <c:v>6.9479133198873777</c:v>
                </c:pt>
                <c:pt idx="110">
                  <c:v>4.9858161784939554</c:v>
                </c:pt>
                <c:pt idx="111">
                  <c:v>5.1059730695178054</c:v>
                </c:pt>
                <c:pt idx="112">
                  <c:v>4.9660396730242127</c:v>
                </c:pt>
                <c:pt idx="113">
                  <c:v>2.8466463912542319</c:v>
                </c:pt>
                <c:pt idx="114">
                  <c:v>8.0277419314990581</c:v>
                </c:pt>
                <c:pt idx="115">
                  <c:v>6.4952755007721077</c:v>
                </c:pt>
                <c:pt idx="116">
                  <c:v>5.3081000763536101</c:v>
                </c:pt>
                <c:pt idx="117">
                  <c:v>8.0648812234038978</c:v>
                </c:pt>
                <c:pt idx="118">
                  <c:v>5.3060491273897616</c:v>
                </c:pt>
                <c:pt idx="119">
                  <c:v>8.1630106790503039</c:v>
                </c:pt>
                <c:pt idx="120">
                  <c:v>7.7399333866001818</c:v>
                </c:pt>
                <c:pt idx="121">
                  <c:v>5.5959155867620529</c:v>
                </c:pt>
                <c:pt idx="122">
                  <c:v>2.2454584398553497</c:v>
                </c:pt>
                <c:pt idx="123">
                  <c:v>6.4295476800377935</c:v>
                </c:pt>
                <c:pt idx="124">
                  <c:v>8.9618710099365781</c:v>
                </c:pt>
                <c:pt idx="125">
                  <c:v>5.281715821455168</c:v>
                </c:pt>
                <c:pt idx="126">
                  <c:v>6.8630120200333806</c:v>
                </c:pt>
                <c:pt idx="127">
                  <c:v>4.6715410209613033</c:v>
                </c:pt>
                <c:pt idx="128">
                  <c:v>5.9290736755235773</c:v>
                </c:pt>
                <c:pt idx="129">
                  <c:v>6.2488983068863311</c:v>
                </c:pt>
                <c:pt idx="130">
                  <c:v>4.1819082736918993</c:v>
                </c:pt>
                <c:pt idx="131">
                  <c:v>4.2332608784762762</c:v>
                </c:pt>
                <c:pt idx="132">
                  <c:v>8.0889087479167419</c:v>
                </c:pt>
                <c:pt idx="133">
                  <c:v>2.1062943422791065</c:v>
                </c:pt>
                <c:pt idx="134">
                  <c:v>4.7025742847445269</c:v>
                </c:pt>
                <c:pt idx="135">
                  <c:v>8.2168084236316208</c:v>
                </c:pt>
                <c:pt idx="136">
                  <c:v>6.0828408160069953</c:v>
                </c:pt>
                <c:pt idx="137">
                  <c:v>6.1870778003988391</c:v>
                </c:pt>
                <c:pt idx="138">
                  <c:v>4.2964044645524764</c:v>
                </c:pt>
                <c:pt idx="139">
                  <c:v>6.1217147707891248</c:v>
                </c:pt>
                <c:pt idx="140">
                  <c:v>4.8426398782746869</c:v>
                </c:pt>
                <c:pt idx="141">
                  <c:v>3.422756612054187</c:v>
                </c:pt>
                <c:pt idx="142">
                  <c:v>5.1334669867096201</c:v>
                </c:pt>
                <c:pt idx="143">
                  <c:v>6.7270268019758106</c:v>
                </c:pt>
                <c:pt idx="144">
                  <c:v>6.2061822531006756</c:v>
                </c:pt>
                <c:pt idx="145">
                  <c:v>7.7216041126599571</c:v>
                </c:pt>
                <c:pt idx="146">
                  <c:v>4.0474727976983242</c:v>
                </c:pt>
                <c:pt idx="147">
                  <c:v>7.719538155310155</c:v>
                </c:pt>
                <c:pt idx="148">
                  <c:v>6.1502729857690444</c:v>
                </c:pt>
                <c:pt idx="149">
                  <c:v>7.3530606137780952</c:v>
                </c:pt>
                <c:pt idx="150">
                  <c:v>6.1255414228258784</c:v>
                </c:pt>
                <c:pt idx="151">
                  <c:v>6.5143148200023671</c:v>
                </c:pt>
                <c:pt idx="152">
                  <c:v>4.4052755151694392</c:v>
                </c:pt>
                <c:pt idx="153">
                  <c:v>7.5855809901658047</c:v>
                </c:pt>
                <c:pt idx="154">
                  <c:v>8.4132951373800253</c:v>
                </c:pt>
                <c:pt idx="155">
                  <c:v>4.7234195070731175</c:v>
                </c:pt>
                <c:pt idx="156">
                  <c:v>6.8742159307691537</c:v>
                </c:pt>
                <c:pt idx="157">
                  <c:v>8.3631269632621894</c:v>
                </c:pt>
                <c:pt idx="158">
                  <c:v>6.0058613144524164</c:v>
                </c:pt>
                <c:pt idx="159">
                  <c:v>5.2866141451167072</c:v>
                </c:pt>
                <c:pt idx="160">
                  <c:v>4.0464895022984786</c:v>
                </c:pt>
                <c:pt idx="161">
                  <c:v>6.6912275069337595</c:v>
                </c:pt>
                <c:pt idx="162">
                  <c:v>9.3519987674013993</c:v>
                </c:pt>
                <c:pt idx="163">
                  <c:v>5.7885560488411851</c:v>
                </c:pt>
                <c:pt idx="164">
                  <c:v>8.4337011597528733</c:v>
                </c:pt>
                <c:pt idx="165">
                  <c:v>7.3920452248147077</c:v>
                </c:pt>
                <c:pt idx="166">
                  <c:v>3.6938654365500496</c:v>
                </c:pt>
                <c:pt idx="167">
                  <c:v>7.1916321397912366</c:v>
                </c:pt>
                <c:pt idx="168">
                  <c:v>7.4760215028816974</c:v>
                </c:pt>
                <c:pt idx="169">
                  <c:v>7.7592473322725617</c:v>
                </c:pt>
                <c:pt idx="170">
                  <c:v>8.0351689057136682</c:v>
                </c:pt>
                <c:pt idx="171">
                  <c:v>5.8014884839088792</c:v>
                </c:pt>
                <c:pt idx="172">
                  <c:v>6.3264690228570268</c:v>
                </c:pt>
                <c:pt idx="173">
                  <c:v>5.6882969447518912</c:v>
                </c:pt>
                <c:pt idx="174">
                  <c:v>6.764496629179094</c:v>
                </c:pt>
                <c:pt idx="175">
                  <c:v>3.5859774353253027</c:v>
                </c:pt>
                <c:pt idx="176">
                  <c:v>7.2561307425135508</c:v>
                </c:pt>
                <c:pt idx="177">
                  <c:v>7.3533106712987903</c:v>
                </c:pt>
                <c:pt idx="178">
                  <c:v>6.4539180886343832</c:v>
                </c:pt>
                <c:pt idx="179">
                  <c:v>3.0567167607221335</c:v>
                </c:pt>
                <c:pt idx="180">
                  <c:v>2.6538547014073472</c:v>
                </c:pt>
                <c:pt idx="181">
                  <c:v>4.0403331120401784</c:v>
                </c:pt>
                <c:pt idx="182">
                  <c:v>6.3187240143086196</c:v>
                </c:pt>
                <c:pt idx="183">
                  <c:v>5.0970812937897492</c:v>
                </c:pt>
                <c:pt idx="184">
                  <c:v>7.8956301450416273</c:v>
                </c:pt>
                <c:pt idx="185">
                  <c:v>4.722337081174345</c:v>
                </c:pt>
                <c:pt idx="186">
                  <c:v>5.5384073883098877</c:v>
                </c:pt>
                <c:pt idx="187">
                  <c:v>6.7735343784088826</c:v>
                </c:pt>
                <c:pt idx="188">
                  <c:v>4.6849699062715793</c:v>
                </c:pt>
                <c:pt idx="189">
                  <c:v>7.464212053419601</c:v>
                </c:pt>
                <c:pt idx="190">
                  <c:v>6.9699967799257836</c:v>
                </c:pt>
                <c:pt idx="191">
                  <c:v>6.6638609204196069</c:v>
                </c:pt>
                <c:pt idx="192">
                  <c:v>3.7237350485502394</c:v>
                </c:pt>
                <c:pt idx="193">
                  <c:v>6.6207433154565516</c:v>
                </c:pt>
                <c:pt idx="194">
                  <c:v>6.95522230964397</c:v>
                </c:pt>
                <c:pt idx="195">
                  <c:v>7.143551720476129</c:v>
                </c:pt>
                <c:pt idx="196">
                  <c:v>7.8501117903785698</c:v>
                </c:pt>
                <c:pt idx="197">
                  <c:v>8.2881082971504387</c:v>
                </c:pt>
                <c:pt idx="198">
                  <c:v>5.2108473789503993</c:v>
                </c:pt>
                <c:pt idx="199">
                  <c:v>8.5928701195613382</c:v>
                </c:pt>
                <c:pt idx="200">
                  <c:v>3.6931459805008631</c:v>
                </c:pt>
                <c:pt idx="201">
                  <c:v>6.0797510161984514</c:v>
                </c:pt>
                <c:pt idx="202">
                  <c:v>7.6022528553489002</c:v>
                </c:pt>
                <c:pt idx="203">
                  <c:v>5.4397602413380062</c:v>
                </c:pt>
                <c:pt idx="204">
                  <c:v>7.1020812571392202</c:v>
                </c:pt>
                <c:pt idx="205">
                  <c:v>4.4978500516094702</c:v>
                </c:pt>
                <c:pt idx="206">
                  <c:v>6.1996652539564074</c:v>
                </c:pt>
                <c:pt idx="207">
                  <c:v>4.3595557980965181</c:v>
                </c:pt>
                <c:pt idx="208">
                  <c:v>4.6687621663347594</c:v>
                </c:pt>
                <c:pt idx="209">
                  <c:v>5.0937465381240017</c:v>
                </c:pt>
                <c:pt idx="210">
                  <c:v>6.2891059582840372</c:v>
                </c:pt>
                <c:pt idx="211">
                  <c:v>7.703528424614257</c:v>
                </c:pt>
                <c:pt idx="212">
                  <c:v>8.1278894041583651</c:v>
                </c:pt>
                <c:pt idx="213">
                  <c:v>5.2502387868931182</c:v>
                </c:pt>
                <c:pt idx="214">
                  <c:v>5.7152075179234059</c:v>
                </c:pt>
                <c:pt idx="215">
                  <c:v>8.4179005640614388</c:v>
                </c:pt>
                <c:pt idx="216">
                  <c:v>8.0682480593284893</c:v>
                </c:pt>
                <c:pt idx="217">
                  <c:v>5.8726190867122217</c:v>
                </c:pt>
                <c:pt idx="218">
                  <c:v>6.6254726425518804</c:v>
                </c:pt>
                <c:pt idx="219">
                  <c:v>7.531217180420402</c:v>
                </c:pt>
                <c:pt idx="220">
                  <c:v>4.4945580639118985</c:v>
                </c:pt>
                <c:pt idx="221">
                  <c:v>7.1257514084836426</c:v>
                </c:pt>
                <c:pt idx="222">
                  <c:v>6.9786810501455765</c:v>
                </c:pt>
                <c:pt idx="223">
                  <c:v>3.3331754083907308</c:v>
                </c:pt>
                <c:pt idx="224">
                  <c:v>8.4330951169368831</c:v>
                </c:pt>
                <c:pt idx="225">
                  <c:v>3.1488432207501811</c:v>
                </c:pt>
                <c:pt idx="226">
                  <c:v>1.3883616363931193</c:v>
                </c:pt>
                <c:pt idx="227">
                  <c:v>3.1554265011232339</c:v>
                </c:pt>
                <c:pt idx="228">
                  <c:v>1.027739421564033</c:v>
                </c:pt>
                <c:pt idx="229">
                  <c:v>3.6045271891267592</c:v>
                </c:pt>
                <c:pt idx="230">
                  <c:v>3.7098404413821595</c:v>
                </c:pt>
                <c:pt idx="231">
                  <c:v>5.0234007463315145</c:v>
                </c:pt>
                <c:pt idx="232">
                  <c:v>7.174644826460379</c:v>
                </c:pt>
                <c:pt idx="233">
                  <c:v>6.330648866356837</c:v>
                </c:pt>
                <c:pt idx="234">
                  <c:v>7.4194510336072241</c:v>
                </c:pt>
                <c:pt idx="235">
                  <c:v>7.0827399254943488</c:v>
                </c:pt>
                <c:pt idx="236">
                  <c:v>6.8377819708150138</c:v>
                </c:pt>
                <c:pt idx="237">
                  <c:v>6.9857259221874184</c:v>
                </c:pt>
                <c:pt idx="238">
                  <c:v>6.5250979479253512</c:v>
                </c:pt>
                <c:pt idx="239">
                  <c:v>6.0532252476484905</c:v>
                </c:pt>
                <c:pt idx="240">
                  <c:v>7.5465087917921059</c:v>
                </c:pt>
                <c:pt idx="241">
                  <c:v>6.8196927135460212</c:v>
                </c:pt>
                <c:pt idx="242">
                  <c:v>6.1390516829762083</c:v>
                </c:pt>
                <c:pt idx="243">
                  <c:v>6.2209096779302335</c:v>
                </c:pt>
                <c:pt idx="244">
                  <c:v>7.2637879510024135</c:v>
                </c:pt>
                <c:pt idx="245">
                  <c:v>4.623624881516684</c:v>
                </c:pt>
                <c:pt idx="246">
                  <c:v>6.6834800352424804</c:v>
                </c:pt>
                <c:pt idx="247">
                  <c:v>3.061943141272629</c:v>
                </c:pt>
                <c:pt idx="248">
                  <c:v>3.7624823960038625</c:v>
                </c:pt>
                <c:pt idx="249">
                  <c:v>3.8423531869255316</c:v>
                </c:pt>
                <c:pt idx="250">
                  <c:v>7.9423393920987779</c:v>
                </c:pt>
                <c:pt idx="251">
                  <c:v>3.5097543841124881</c:v>
                </c:pt>
                <c:pt idx="252">
                  <c:v>6.7040773249327046</c:v>
                </c:pt>
                <c:pt idx="253">
                  <c:v>4.8018409861605091</c:v>
                </c:pt>
                <c:pt idx="254">
                  <c:v>5.8832567706667822</c:v>
                </c:pt>
                <c:pt idx="255">
                  <c:v>7.53422125616546</c:v>
                </c:pt>
                <c:pt idx="256">
                  <c:v>6.6243893620645231</c:v>
                </c:pt>
                <c:pt idx="257">
                  <c:v>6.7463811576730945</c:v>
                </c:pt>
                <c:pt idx="258">
                  <c:v>4.1346425911248117</c:v>
                </c:pt>
                <c:pt idx="259">
                  <c:v>7.3355628838889837</c:v>
                </c:pt>
                <c:pt idx="260">
                  <c:v>7.0425837158394593</c:v>
                </c:pt>
                <c:pt idx="261">
                  <c:v>6.2762306475617411</c:v>
                </c:pt>
                <c:pt idx="262">
                  <c:v>5.2327753124146437</c:v>
                </c:pt>
                <c:pt idx="263">
                  <c:v>5.4638797000077268</c:v>
                </c:pt>
                <c:pt idx="264">
                  <c:v>4.7148655715183887</c:v>
                </c:pt>
                <c:pt idx="265">
                  <c:v>7.9433045200711856</c:v>
                </c:pt>
                <c:pt idx="266">
                  <c:v>4.275665848260668</c:v>
                </c:pt>
                <c:pt idx="267">
                  <c:v>7.6897129814639742</c:v>
                </c:pt>
                <c:pt idx="268">
                  <c:v>6.699311244855048</c:v>
                </c:pt>
                <c:pt idx="269">
                  <c:v>7.2156270465424468</c:v>
                </c:pt>
                <c:pt idx="270">
                  <c:v>5.2872892379133907</c:v>
                </c:pt>
                <c:pt idx="271">
                  <c:v>4.2263319829939778</c:v>
                </c:pt>
                <c:pt idx="272">
                  <c:v>4.9787911709599468</c:v>
                </c:pt>
                <c:pt idx="273">
                  <c:v>6.3568772229869506</c:v>
                </c:pt>
                <c:pt idx="274">
                  <c:v>6.8491571616502513</c:v>
                </c:pt>
                <c:pt idx="275">
                  <c:v>6.9482944991432749</c:v>
                </c:pt>
                <c:pt idx="276">
                  <c:v>3.7388609904958958</c:v>
                </c:pt>
                <c:pt idx="277">
                  <c:v>4.3678067075661655</c:v>
                </c:pt>
                <c:pt idx="278">
                  <c:v>1.9825590388498993</c:v>
                </c:pt>
                <c:pt idx="279">
                  <c:v>5.1526607976552414</c:v>
                </c:pt>
                <c:pt idx="280">
                  <c:v>4.0501894915995464</c:v>
                </c:pt>
                <c:pt idx="281">
                  <c:v>7.0810837426856024</c:v>
                </c:pt>
                <c:pt idx="282">
                  <c:v>5.7794273744757616</c:v>
                </c:pt>
                <c:pt idx="283">
                  <c:v>4.839598740625215</c:v>
                </c:pt>
                <c:pt idx="284">
                  <c:v>6.210633404078779</c:v>
                </c:pt>
                <c:pt idx="285">
                  <c:v>5.5984949212332182</c:v>
                </c:pt>
                <c:pt idx="286">
                  <c:v>6.5299057856766574</c:v>
                </c:pt>
                <c:pt idx="287">
                  <c:v>4.6512092732698784</c:v>
                </c:pt>
                <c:pt idx="288">
                  <c:v>2.6689013414957534</c:v>
                </c:pt>
                <c:pt idx="289">
                  <c:v>8.5481031483931549</c:v>
                </c:pt>
                <c:pt idx="290">
                  <c:v>7.4734094981052666</c:v>
                </c:pt>
                <c:pt idx="291">
                  <c:v>6.5873728647471932</c:v>
                </c:pt>
                <c:pt idx="292">
                  <c:v>7.2771724203627031</c:v>
                </c:pt>
                <c:pt idx="293">
                  <c:v>7.9549355509591999</c:v>
                </c:pt>
                <c:pt idx="294">
                  <c:v>2.9163700998647841</c:v>
                </c:pt>
                <c:pt idx="295">
                  <c:v>5.4018193854825949</c:v>
                </c:pt>
                <c:pt idx="296">
                  <c:v>6.8653606490623549</c:v>
                </c:pt>
                <c:pt idx="297">
                  <c:v>5.4602127719135165</c:v>
                </c:pt>
                <c:pt idx="298">
                  <c:v>3.8684635472448723</c:v>
                </c:pt>
                <c:pt idx="299">
                  <c:v>4.0610627354069626</c:v>
                </c:pt>
                <c:pt idx="300">
                  <c:v>6.3029948456231377</c:v>
                </c:pt>
                <c:pt idx="301">
                  <c:v>6.8886885998463079</c:v>
                </c:pt>
                <c:pt idx="302">
                  <c:v>7.5285498341244175</c:v>
                </c:pt>
                <c:pt idx="303">
                  <c:v>6.9448601136447854</c:v>
                </c:pt>
                <c:pt idx="304">
                  <c:v>4.6751994070133787</c:v>
                </c:pt>
                <c:pt idx="305">
                  <c:v>7.3588270277450007</c:v>
                </c:pt>
                <c:pt idx="306">
                  <c:v>6.0220339051930463</c:v>
                </c:pt>
                <c:pt idx="307">
                  <c:v>5.9554506057515093</c:v>
                </c:pt>
                <c:pt idx="308">
                  <c:v>5.9806143189126786</c:v>
                </c:pt>
                <c:pt idx="309">
                  <c:v>5.5632119337912647</c:v>
                </c:pt>
                <c:pt idx="310">
                  <c:v>5.4452817015027186</c:v>
                </c:pt>
                <c:pt idx="311">
                  <c:v>3.4965779878997081</c:v>
                </c:pt>
                <c:pt idx="312">
                  <c:v>7.9866391464078239</c:v>
                </c:pt>
                <c:pt idx="313">
                  <c:v>5.3514261186856134</c:v>
                </c:pt>
                <c:pt idx="314">
                  <c:v>4.4347800326267546</c:v>
                </c:pt>
                <c:pt idx="315">
                  <c:v>4.6975799826291222</c:v>
                </c:pt>
                <c:pt idx="316">
                  <c:v>6.9176792616681428</c:v>
                </c:pt>
                <c:pt idx="317">
                  <c:v>6.8174054785853828</c:v>
                </c:pt>
                <c:pt idx="318">
                  <c:v>6.7957865311960655</c:v>
                </c:pt>
                <c:pt idx="319">
                  <c:v>5.5844530554458993</c:v>
                </c:pt>
                <c:pt idx="320">
                  <c:v>6.0070944875493879</c:v>
                </c:pt>
                <c:pt idx="321">
                  <c:v>4.9776373360703401</c:v>
                </c:pt>
                <c:pt idx="322">
                  <c:v>3.9604276102440554</c:v>
                </c:pt>
                <c:pt idx="323">
                  <c:v>3.0130500210595033</c:v>
                </c:pt>
                <c:pt idx="324">
                  <c:v>6.1025671069273457</c:v>
                </c:pt>
                <c:pt idx="325">
                  <c:v>7.4049059620097797</c:v>
                </c:pt>
                <c:pt idx="326">
                  <c:v>5.4711288825631872</c:v>
                </c:pt>
                <c:pt idx="327">
                  <c:v>7.8676474075567349</c:v>
                </c:pt>
                <c:pt idx="328">
                  <c:v>5.8427265999848812</c:v>
                </c:pt>
                <c:pt idx="329">
                  <c:v>8.6079733720209948</c:v>
                </c:pt>
                <c:pt idx="330">
                  <c:v>7.790391076311507</c:v>
                </c:pt>
                <c:pt idx="331">
                  <c:v>5.5422564468294713</c:v>
                </c:pt>
                <c:pt idx="332">
                  <c:v>4.1389735184894505</c:v>
                </c:pt>
                <c:pt idx="333">
                  <c:v>6.5808306584111467</c:v>
                </c:pt>
                <c:pt idx="334">
                  <c:v>8.395980793221165</c:v>
                </c:pt>
                <c:pt idx="335">
                  <c:v>7.4700449841425023</c:v>
                </c:pt>
                <c:pt idx="336">
                  <c:v>7.3281844684302744</c:v>
                </c:pt>
                <c:pt idx="337">
                  <c:v>4.3384066715100511</c:v>
                </c:pt>
                <c:pt idx="338">
                  <c:v>5.1367141491808042</c:v>
                </c:pt>
                <c:pt idx="339">
                  <c:v>6.509297697411597</c:v>
                </c:pt>
                <c:pt idx="340">
                  <c:v>4.6839714909569876</c:v>
                </c:pt>
                <c:pt idx="341">
                  <c:v>5.1472296653387861</c:v>
                </c:pt>
                <c:pt idx="342">
                  <c:v>7.3964164962528232</c:v>
                </c:pt>
                <c:pt idx="343">
                  <c:v>2.8861325916681113</c:v>
                </c:pt>
                <c:pt idx="344">
                  <c:v>5.6092524491349849</c:v>
                </c:pt>
                <c:pt idx="345">
                  <c:v>8.2279533854248665</c:v>
                </c:pt>
                <c:pt idx="346">
                  <c:v>4.6051545699269161</c:v>
                </c:pt>
                <c:pt idx="347">
                  <c:v>6.4669179108073029</c:v>
                </c:pt>
                <c:pt idx="348">
                  <c:v>4.7120378729595132</c:v>
                </c:pt>
                <c:pt idx="349">
                  <c:v>6.359451527401605</c:v>
                </c:pt>
                <c:pt idx="350">
                  <c:v>5.6725859382425643</c:v>
                </c:pt>
                <c:pt idx="351">
                  <c:v>3.4689237129428783</c:v>
                </c:pt>
                <c:pt idx="352">
                  <c:v>5.0765227326894857</c:v>
                </c:pt>
                <c:pt idx="353">
                  <c:v>7.7216004438143395</c:v>
                </c:pt>
                <c:pt idx="354">
                  <c:v>6.1647012129312717</c:v>
                </c:pt>
                <c:pt idx="355">
                  <c:v>9.3754187902623052</c:v>
                </c:pt>
                <c:pt idx="356">
                  <c:v>5.8581758263942634</c:v>
                </c:pt>
                <c:pt idx="357">
                  <c:v>6.1591285862051661</c:v>
                </c:pt>
                <c:pt idx="358">
                  <c:v>6.1650370111690336</c:v>
                </c:pt>
                <c:pt idx="359">
                  <c:v>7.8318701369202799</c:v>
                </c:pt>
                <c:pt idx="360">
                  <c:v>6.6428548186128031</c:v>
                </c:pt>
                <c:pt idx="361">
                  <c:v>7.5041501717794086</c:v>
                </c:pt>
                <c:pt idx="362">
                  <c:v>5.4526160226161862</c:v>
                </c:pt>
                <c:pt idx="363">
                  <c:v>7.7585529974193417</c:v>
                </c:pt>
                <c:pt idx="364">
                  <c:v>7.0465157634189239</c:v>
                </c:pt>
                <c:pt idx="365">
                  <c:v>5.3107891206147739</c:v>
                </c:pt>
                <c:pt idx="366">
                  <c:v>7.2035416889072881</c:v>
                </c:pt>
                <c:pt idx="367">
                  <c:v>8.7992075495181812</c:v>
                </c:pt>
                <c:pt idx="368">
                  <c:v>6.4169624009177895</c:v>
                </c:pt>
                <c:pt idx="369">
                  <c:v>6.264932790888122</c:v>
                </c:pt>
                <c:pt idx="370">
                  <c:v>5.0910882576886252</c:v>
                </c:pt>
                <c:pt idx="371">
                  <c:v>7.0389604357670219</c:v>
                </c:pt>
                <c:pt idx="372">
                  <c:v>6.4548893742140816</c:v>
                </c:pt>
                <c:pt idx="373">
                  <c:v>5.1289190681370087</c:v>
                </c:pt>
                <c:pt idx="374">
                  <c:v>8.5963023679542481</c:v>
                </c:pt>
                <c:pt idx="375">
                  <c:v>7.9143219124926745</c:v>
                </c:pt>
                <c:pt idx="376">
                  <c:v>3.0787036882817858</c:v>
                </c:pt>
                <c:pt idx="377">
                  <c:v>7.1910810419704356</c:v>
                </c:pt>
                <c:pt idx="378">
                  <c:v>6.5668148912139461</c:v>
                </c:pt>
                <c:pt idx="379">
                  <c:v>5.8079585316410807</c:v>
                </c:pt>
                <c:pt idx="380">
                  <c:v>7.9488212262013604</c:v>
                </c:pt>
                <c:pt idx="381">
                  <c:v>4.0843123093511853</c:v>
                </c:pt>
                <c:pt idx="382">
                  <c:v>7.4839953563094275</c:v>
                </c:pt>
                <c:pt idx="383">
                  <c:v>7.0020512490194342</c:v>
                </c:pt>
                <c:pt idx="384">
                  <c:v>5.8154297870597729</c:v>
                </c:pt>
                <c:pt idx="385">
                  <c:v>2.4631222957699066</c:v>
                </c:pt>
                <c:pt idx="386">
                  <c:v>6.8911759965716524</c:v>
                </c:pt>
                <c:pt idx="387">
                  <c:v>7.740342994038123</c:v>
                </c:pt>
                <c:pt idx="388">
                  <c:v>6.3408986213351568</c:v>
                </c:pt>
                <c:pt idx="389">
                  <c:v>6.6611432638948322</c:v>
                </c:pt>
                <c:pt idx="390">
                  <c:v>5.0695800346432094</c:v>
                </c:pt>
                <c:pt idx="391">
                  <c:v>4.4532887820153544</c:v>
                </c:pt>
                <c:pt idx="392">
                  <c:v>7.440053473023946</c:v>
                </c:pt>
                <c:pt idx="393">
                  <c:v>6.1525161276906548</c:v>
                </c:pt>
                <c:pt idx="394">
                  <c:v>8.6472875795711257</c:v>
                </c:pt>
                <c:pt idx="395">
                  <c:v>4.0231852298919977</c:v>
                </c:pt>
                <c:pt idx="396">
                  <c:v>5.6743058285518897</c:v>
                </c:pt>
                <c:pt idx="397">
                  <c:v>6.4595286579685922</c:v>
                </c:pt>
                <c:pt idx="398">
                  <c:v>4.1426041150797035</c:v>
                </c:pt>
                <c:pt idx="399">
                  <c:v>7.2784053183924957</c:v>
                </c:pt>
                <c:pt idx="400">
                  <c:v>5.8376112420803237</c:v>
                </c:pt>
                <c:pt idx="401">
                  <c:v>6.9754666391753597</c:v>
                </c:pt>
                <c:pt idx="402">
                  <c:v>5.3444516083463816</c:v>
                </c:pt>
                <c:pt idx="403">
                  <c:v>4.6484714943165528</c:v>
                </c:pt>
                <c:pt idx="404">
                  <c:v>6.7574969370600009</c:v>
                </c:pt>
                <c:pt idx="405">
                  <c:v>5.7080688554519661</c:v>
                </c:pt>
                <c:pt idx="406">
                  <c:v>7.4360038038616283</c:v>
                </c:pt>
                <c:pt idx="407">
                  <c:v>8.2967881599747031</c:v>
                </c:pt>
                <c:pt idx="408">
                  <c:v>5.4460469037192025</c:v>
                </c:pt>
                <c:pt idx="409">
                  <c:v>8.6997348859118535</c:v>
                </c:pt>
                <c:pt idx="410">
                  <c:v>5.6358637785017933</c:v>
                </c:pt>
                <c:pt idx="411">
                  <c:v>5.9093426732574468</c:v>
                </c:pt>
                <c:pt idx="412">
                  <c:v>6.5111604879938092</c:v>
                </c:pt>
                <c:pt idx="413">
                  <c:v>4.9762255709152967</c:v>
                </c:pt>
                <c:pt idx="414">
                  <c:v>6.8034985321046655</c:v>
                </c:pt>
                <c:pt idx="415">
                  <c:v>4.8625752782127032</c:v>
                </c:pt>
                <c:pt idx="416">
                  <c:v>6.1912888668304049</c:v>
                </c:pt>
                <c:pt idx="417">
                  <c:v>5.4100894206994186</c:v>
                </c:pt>
                <c:pt idx="418">
                  <c:v>5.0323854735769649</c:v>
                </c:pt>
                <c:pt idx="419">
                  <c:v>5.6060583750836521</c:v>
                </c:pt>
                <c:pt idx="420">
                  <c:v>5.1195714301186745</c:v>
                </c:pt>
                <c:pt idx="421">
                  <c:v>7.7455110348506739</c:v>
                </c:pt>
                <c:pt idx="422">
                  <c:v>7.013665691685131</c:v>
                </c:pt>
                <c:pt idx="423">
                  <c:v>4.8477996257082729</c:v>
                </c:pt>
                <c:pt idx="424">
                  <c:v>5.6800404486316944</c:v>
                </c:pt>
                <c:pt idx="425">
                  <c:v>7.4224817083937458</c:v>
                </c:pt>
                <c:pt idx="426">
                  <c:v>6.2785697205643825</c:v>
                </c:pt>
                <c:pt idx="427">
                  <c:v>6.1981577582584055</c:v>
                </c:pt>
                <c:pt idx="428">
                  <c:v>6.2649366202589762</c:v>
                </c:pt>
                <c:pt idx="429">
                  <c:v>6.7476599417249794</c:v>
                </c:pt>
                <c:pt idx="430">
                  <c:v>4.8024903963915069</c:v>
                </c:pt>
                <c:pt idx="431">
                  <c:v>7.132315581103124</c:v>
                </c:pt>
                <c:pt idx="432">
                  <c:v>6.4057321259024329</c:v>
                </c:pt>
                <c:pt idx="433">
                  <c:v>3.685709081077376</c:v>
                </c:pt>
                <c:pt idx="434">
                  <c:v>7.9648925525624223</c:v>
                </c:pt>
                <c:pt idx="435">
                  <c:v>2.1902125521133291</c:v>
                </c:pt>
                <c:pt idx="436">
                  <c:v>1.4200772272864921</c:v>
                </c:pt>
                <c:pt idx="437">
                  <c:v>2.991610078890627</c:v>
                </c:pt>
                <c:pt idx="438">
                  <c:v>1.3229336075891287</c:v>
                </c:pt>
                <c:pt idx="439">
                  <c:v>3.5882650971725574</c:v>
                </c:pt>
                <c:pt idx="440">
                  <c:v>3.7703465180166016</c:v>
                </c:pt>
                <c:pt idx="441">
                  <c:v>5.3288351335842421</c:v>
                </c:pt>
                <c:pt idx="442">
                  <c:v>7.4031298647350114</c:v>
                </c:pt>
                <c:pt idx="443">
                  <c:v>6.7264417570233661</c:v>
                </c:pt>
                <c:pt idx="444">
                  <c:v>6.9716309971010997</c:v>
                </c:pt>
                <c:pt idx="445">
                  <c:v>7.0212472694327035</c:v>
                </c:pt>
                <c:pt idx="446">
                  <c:v>5.0308163084599045</c:v>
                </c:pt>
                <c:pt idx="447">
                  <c:v>7.296797433533273</c:v>
                </c:pt>
                <c:pt idx="448">
                  <c:v>6.0372489161685108</c:v>
                </c:pt>
                <c:pt idx="449">
                  <c:v>4.3847296716627771</c:v>
                </c:pt>
                <c:pt idx="450">
                  <c:v>8.4121001726859745</c:v>
                </c:pt>
                <c:pt idx="451">
                  <c:v>8.8275630967221161</c:v>
                </c:pt>
                <c:pt idx="452">
                  <c:v>8.0377064231307838</c:v>
                </c:pt>
                <c:pt idx="453">
                  <c:v>5.8886284162215938</c:v>
                </c:pt>
                <c:pt idx="454">
                  <c:v>6.372848787689243</c:v>
                </c:pt>
                <c:pt idx="455">
                  <c:v>5.7179074870020044</c:v>
                </c:pt>
                <c:pt idx="456">
                  <c:v>6.4700655962562186</c:v>
                </c:pt>
                <c:pt idx="457">
                  <c:v>4.4447496772634461</c:v>
                </c:pt>
                <c:pt idx="458">
                  <c:v>3.6368252512278878</c:v>
                </c:pt>
                <c:pt idx="459">
                  <c:v>2.5714391010453843</c:v>
                </c:pt>
                <c:pt idx="460">
                  <c:v>6.9173303028323625</c:v>
                </c:pt>
                <c:pt idx="461">
                  <c:v>6.3162968680329241</c:v>
                </c:pt>
                <c:pt idx="462">
                  <c:v>5.4088139941300328</c:v>
                </c:pt>
                <c:pt idx="463">
                  <c:v>4.4229704044122089</c:v>
                </c:pt>
                <c:pt idx="464">
                  <c:v>6.9661505920814815</c:v>
                </c:pt>
                <c:pt idx="465">
                  <c:v>5.7824556055120162</c:v>
                </c:pt>
                <c:pt idx="466">
                  <c:v>6.8875042926811156</c:v>
                </c:pt>
                <c:pt idx="467">
                  <c:v>6.7780193004704596</c:v>
                </c:pt>
                <c:pt idx="468">
                  <c:v>3.764643735970703</c:v>
                </c:pt>
                <c:pt idx="469">
                  <c:v>8.3985402512286509</c:v>
                </c:pt>
                <c:pt idx="470">
                  <c:v>5.321171526031141</c:v>
                </c:pt>
                <c:pt idx="471">
                  <c:v>6.1008331878194628</c:v>
                </c:pt>
                <c:pt idx="472">
                  <c:v>6.2831250291853467</c:v>
                </c:pt>
                <c:pt idx="473">
                  <c:v>5.6696216215148869</c:v>
                </c:pt>
                <c:pt idx="474">
                  <c:v>4.8953984079421691</c:v>
                </c:pt>
                <c:pt idx="475">
                  <c:v>7.8925226407637803</c:v>
                </c:pt>
                <c:pt idx="476">
                  <c:v>3.734322318125666</c:v>
                </c:pt>
                <c:pt idx="477">
                  <c:v>7.8544171114554269</c:v>
                </c:pt>
                <c:pt idx="478">
                  <c:v>6.4466529670991566</c:v>
                </c:pt>
                <c:pt idx="479">
                  <c:v>7.1885493541336007</c:v>
                </c:pt>
                <c:pt idx="480">
                  <c:v>4.8468429408317046</c:v>
                </c:pt>
                <c:pt idx="481">
                  <c:v>6.1979199169928778</c:v>
                </c:pt>
                <c:pt idx="482">
                  <c:v>6.9782075408457489</c:v>
                </c:pt>
                <c:pt idx="483">
                  <c:v>6.3319148986363478</c:v>
                </c:pt>
                <c:pt idx="484">
                  <c:v>7.6763840110880155</c:v>
                </c:pt>
                <c:pt idx="485">
                  <c:v>6.9183967539228952</c:v>
                </c:pt>
                <c:pt idx="486">
                  <c:v>3.9605921040435255</c:v>
                </c:pt>
                <c:pt idx="487">
                  <c:v>6.6531456676758056</c:v>
                </c:pt>
                <c:pt idx="488">
                  <c:v>3.2507965531962077</c:v>
                </c:pt>
                <c:pt idx="489">
                  <c:v>5.5271750596051934</c:v>
                </c:pt>
                <c:pt idx="490">
                  <c:v>4.3753208378695811</c:v>
                </c:pt>
                <c:pt idx="491">
                  <c:v>6.2568075942452763</c:v>
                </c:pt>
                <c:pt idx="492">
                  <c:v>3.1664031633552749</c:v>
                </c:pt>
                <c:pt idx="493">
                  <c:v>4.1027857736502575</c:v>
                </c:pt>
                <c:pt idx="494">
                  <c:v>6.7923617804713423</c:v>
                </c:pt>
                <c:pt idx="495">
                  <c:v>5.6430398074895596</c:v>
                </c:pt>
                <c:pt idx="496">
                  <c:v>7.113422649057811</c:v>
                </c:pt>
                <c:pt idx="497">
                  <c:v>4.6850869453106467</c:v>
                </c:pt>
                <c:pt idx="498">
                  <c:v>4.9697145732599237</c:v>
                </c:pt>
                <c:pt idx="499">
                  <c:v>8.3989340298594364</c:v>
                </c:pt>
                <c:pt idx="500">
                  <c:v>7.3348086421164869</c:v>
                </c:pt>
                <c:pt idx="501">
                  <c:v>7.0127611467855404</c:v>
                </c:pt>
                <c:pt idx="502">
                  <c:v>7.6669276665882835</c:v>
                </c:pt>
                <c:pt idx="503">
                  <c:v>7.6759370620721787</c:v>
                </c:pt>
                <c:pt idx="504">
                  <c:v>5.6256824147009299</c:v>
                </c:pt>
                <c:pt idx="505">
                  <c:v>6.2087395848954214</c:v>
                </c:pt>
                <c:pt idx="506">
                  <c:v>6.7511717271396945</c:v>
                </c:pt>
                <c:pt idx="507">
                  <c:v>4.9273598272930412</c:v>
                </c:pt>
                <c:pt idx="508">
                  <c:v>4.5444434215983707</c:v>
                </c:pt>
                <c:pt idx="509">
                  <c:v>3.7868800246602916</c:v>
                </c:pt>
                <c:pt idx="510">
                  <c:v>6.8083223663015842</c:v>
                </c:pt>
                <c:pt idx="511">
                  <c:v>7.0542266920416719</c:v>
                </c:pt>
                <c:pt idx="512">
                  <c:v>7.725617982905967</c:v>
                </c:pt>
                <c:pt idx="513">
                  <c:v>6.2717008609015528</c:v>
                </c:pt>
                <c:pt idx="514">
                  <c:v>5.9518968639226255</c:v>
                </c:pt>
                <c:pt idx="515">
                  <c:v>7.1693091129809918</c:v>
                </c:pt>
                <c:pt idx="516">
                  <c:v>5.1872834677473643</c:v>
                </c:pt>
                <c:pt idx="517">
                  <c:v>6.0411854524141662</c:v>
                </c:pt>
                <c:pt idx="518">
                  <c:v>5.8499160988687784</c:v>
                </c:pt>
                <c:pt idx="519">
                  <c:v>5.8707773830018528</c:v>
                </c:pt>
                <c:pt idx="520">
                  <c:v>4.3119755855412567</c:v>
                </c:pt>
                <c:pt idx="521">
                  <c:v>5.5920936686634635</c:v>
                </c:pt>
                <c:pt idx="522">
                  <c:v>7.971138271546228</c:v>
                </c:pt>
                <c:pt idx="523">
                  <c:v>4.9409046523901825</c:v>
                </c:pt>
                <c:pt idx="524">
                  <c:v>5.7865838201332114</c:v>
                </c:pt>
                <c:pt idx="525">
                  <c:v>6.3031158476036682</c:v>
                </c:pt>
                <c:pt idx="526">
                  <c:v>7.2030044253115504</c:v>
                </c:pt>
                <c:pt idx="527">
                  <c:v>7.8772411076116198</c:v>
                </c:pt>
                <c:pt idx="528">
                  <c:v>6.8463007686230553</c:v>
                </c:pt>
                <c:pt idx="529">
                  <c:v>7.6068767919858304</c:v>
                </c:pt>
                <c:pt idx="530">
                  <c:v>4.1425802929328484</c:v>
                </c:pt>
                <c:pt idx="531">
                  <c:v>4.9495946115311229</c:v>
                </c:pt>
                <c:pt idx="532">
                  <c:v>5.4483062628534595</c:v>
                </c:pt>
                <c:pt idx="533">
                  <c:v>3.3632974315511368</c:v>
                </c:pt>
                <c:pt idx="534">
                  <c:v>7.1090815194750121</c:v>
                </c:pt>
                <c:pt idx="535">
                  <c:v>7.7108535641077749</c:v>
                </c:pt>
                <c:pt idx="536">
                  <c:v>5.1616292108637767</c:v>
                </c:pt>
                <c:pt idx="537">
                  <c:v>6.6063812290181252</c:v>
                </c:pt>
                <c:pt idx="538">
                  <c:v>5.0421760834585179</c:v>
                </c:pt>
                <c:pt idx="539">
                  <c:v>7.8985886784239838</c:v>
                </c:pt>
                <c:pt idx="540">
                  <c:v>7.7626273163579587</c:v>
                </c:pt>
                <c:pt idx="541">
                  <c:v>6.4421394731681003</c:v>
                </c:pt>
                <c:pt idx="542">
                  <c:v>3.1633922111219626</c:v>
                </c:pt>
                <c:pt idx="543">
                  <c:v>6.5453612915466106</c:v>
                </c:pt>
                <c:pt idx="544">
                  <c:v>8.6808993448258089</c:v>
                </c:pt>
                <c:pt idx="545">
                  <c:v>7.3365653402866391</c:v>
                </c:pt>
                <c:pt idx="546">
                  <c:v>7.2446729782575616</c:v>
                </c:pt>
                <c:pt idx="547">
                  <c:v>5.541240110347661</c:v>
                </c:pt>
                <c:pt idx="548">
                  <c:v>5.1483061402238306</c:v>
                </c:pt>
                <c:pt idx="549">
                  <c:v>5.9187962680054991</c:v>
                </c:pt>
                <c:pt idx="550">
                  <c:v>5.6719827043134767</c:v>
                </c:pt>
                <c:pt idx="551">
                  <c:v>3.2747189823757421</c:v>
                </c:pt>
                <c:pt idx="552">
                  <c:v>6.7838932065971251</c:v>
                </c:pt>
                <c:pt idx="553">
                  <c:v>2.2644692448876409</c:v>
                </c:pt>
                <c:pt idx="554">
                  <c:v>6.4432041492707688</c:v>
                </c:pt>
                <c:pt idx="555">
                  <c:v>7.9661408274814853</c:v>
                </c:pt>
                <c:pt idx="556">
                  <c:v>6.8666176475015819</c:v>
                </c:pt>
                <c:pt idx="557">
                  <c:v>6.8219623475491158</c:v>
                </c:pt>
                <c:pt idx="558">
                  <c:v>5.3307436327733875</c:v>
                </c:pt>
                <c:pt idx="559">
                  <c:v>6.2600012782706855</c:v>
                </c:pt>
                <c:pt idx="560">
                  <c:v>4.5110468834433579</c:v>
                </c:pt>
                <c:pt idx="561">
                  <c:v>3.1652927184265565</c:v>
                </c:pt>
                <c:pt idx="562">
                  <c:v>5.9392894276000217</c:v>
                </c:pt>
                <c:pt idx="563">
                  <c:v>8.0321752059154594</c:v>
                </c:pt>
                <c:pt idx="564">
                  <c:v>7.0840188976111671</c:v>
                </c:pt>
                <c:pt idx="565">
                  <c:v>7.3008800927986384</c:v>
                </c:pt>
                <c:pt idx="566">
                  <c:v>4.7303097465347328</c:v>
                </c:pt>
                <c:pt idx="567">
                  <c:v>6.753393096483312</c:v>
                </c:pt>
                <c:pt idx="568">
                  <c:v>6.9844034033261151</c:v>
                </c:pt>
                <c:pt idx="569">
                  <c:v>6.9783655741930959</c:v>
                </c:pt>
                <c:pt idx="570">
                  <c:v>6.5697026819763966</c:v>
                </c:pt>
                <c:pt idx="571">
                  <c:v>7.4080208222818502</c:v>
                </c:pt>
                <c:pt idx="572">
                  <c:v>6.3014259164627173</c:v>
                </c:pt>
                <c:pt idx="573">
                  <c:v>7.6823602844657621</c:v>
                </c:pt>
                <c:pt idx="574">
                  <c:v>6.7212071134909994</c:v>
                </c:pt>
                <c:pt idx="575">
                  <c:v>4.0571179065050531</c:v>
                </c:pt>
                <c:pt idx="576">
                  <c:v>6.6139095173596303</c:v>
                </c:pt>
                <c:pt idx="577">
                  <c:v>7.5699413911984568</c:v>
                </c:pt>
                <c:pt idx="578">
                  <c:v>7.1614871461404208</c:v>
                </c:pt>
                <c:pt idx="579">
                  <c:v>5.3714336681202131</c:v>
                </c:pt>
                <c:pt idx="580">
                  <c:v>3.7565253787414807</c:v>
                </c:pt>
                <c:pt idx="581">
                  <c:v>6.6970602915872961</c:v>
                </c:pt>
                <c:pt idx="582">
                  <c:v>9.2426277480619046</c:v>
                </c:pt>
                <c:pt idx="583">
                  <c:v>6.1127277575352075</c:v>
                </c:pt>
                <c:pt idx="584">
                  <c:v>8.9075916510933748</c:v>
                </c:pt>
                <c:pt idx="585">
                  <c:v>8.2501955130096967</c:v>
                </c:pt>
                <c:pt idx="586">
                  <c:v>6.0789959657384065</c:v>
                </c:pt>
                <c:pt idx="587">
                  <c:v>7.7105910053568349</c:v>
                </c:pt>
                <c:pt idx="588">
                  <c:v>6.7505339937855604</c:v>
                </c:pt>
                <c:pt idx="589">
                  <c:v>7.2149577520735146</c:v>
                </c:pt>
                <c:pt idx="590">
                  <c:v>8.0552467225994207</c:v>
                </c:pt>
                <c:pt idx="591">
                  <c:v>4.9311643871797344</c:v>
                </c:pt>
                <c:pt idx="592">
                  <c:v>7.3440182784481083</c:v>
                </c:pt>
                <c:pt idx="593">
                  <c:v>5.877684039450207</c:v>
                </c:pt>
                <c:pt idx="594">
                  <c:v>5.5801702178264794</c:v>
                </c:pt>
                <c:pt idx="595">
                  <c:v>3.3867542993915962</c:v>
                </c:pt>
                <c:pt idx="596">
                  <c:v>6.6471291354738016</c:v>
                </c:pt>
                <c:pt idx="597">
                  <c:v>7.7954302505369579</c:v>
                </c:pt>
                <c:pt idx="598">
                  <c:v>6.2333402433238989</c:v>
                </c:pt>
                <c:pt idx="599">
                  <c:v>4.3683654255950959</c:v>
                </c:pt>
                <c:pt idx="600">
                  <c:v>6.2071055488369744</c:v>
                </c:pt>
                <c:pt idx="601">
                  <c:v>4.4752810828345586</c:v>
                </c:pt>
                <c:pt idx="602">
                  <c:v>6.785120786581663</c:v>
                </c:pt>
                <c:pt idx="603">
                  <c:v>4.9903481783606258</c:v>
                </c:pt>
                <c:pt idx="604">
                  <c:v>9.5870439681926758</c:v>
                </c:pt>
                <c:pt idx="605">
                  <c:v>4.1527576473449113</c:v>
                </c:pt>
                <c:pt idx="606">
                  <c:v>5.5234397848168104</c:v>
                </c:pt>
                <c:pt idx="607">
                  <c:v>5.92651762456412</c:v>
                </c:pt>
                <c:pt idx="608">
                  <c:v>3.9288335938979588</c:v>
                </c:pt>
                <c:pt idx="609">
                  <c:v>6.4037051122981277</c:v>
                </c:pt>
                <c:pt idx="610">
                  <c:v>6.7942823689243168</c:v>
                </c:pt>
                <c:pt idx="611">
                  <c:v>6.2420901503448576</c:v>
                </c:pt>
                <c:pt idx="612">
                  <c:v>4.7367078863009366</c:v>
                </c:pt>
                <c:pt idx="613">
                  <c:v>5.0486987885040548</c:v>
                </c:pt>
                <c:pt idx="614">
                  <c:v>7.0965086278778351</c:v>
                </c:pt>
                <c:pt idx="615">
                  <c:v>4.8300184170468397</c:v>
                </c:pt>
                <c:pt idx="616">
                  <c:v>7.4174381423525411</c:v>
                </c:pt>
                <c:pt idx="617">
                  <c:v>8.1841237084931233</c:v>
                </c:pt>
                <c:pt idx="618">
                  <c:v>5.7255338953271115</c:v>
                </c:pt>
                <c:pt idx="619">
                  <c:v>8.4311033906731776</c:v>
                </c:pt>
                <c:pt idx="620">
                  <c:v>5.6842900978509956</c:v>
                </c:pt>
                <c:pt idx="621">
                  <c:v>5.6936796557108034</c:v>
                </c:pt>
                <c:pt idx="622">
                  <c:v>8.1316162311536377</c:v>
                </c:pt>
                <c:pt idx="623">
                  <c:v>4.0138444266275544</c:v>
                </c:pt>
                <c:pt idx="624">
                  <c:v>8.0399831637146555</c:v>
                </c:pt>
                <c:pt idx="625">
                  <c:v>5.5826102192412375</c:v>
                </c:pt>
                <c:pt idx="626">
                  <c:v>5.0276891187096</c:v>
                </c:pt>
                <c:pt idx="627">
                  <c:v>6.2515459776611531</c:v>
                </c:pt>
                <c:pt idx="628">
                  <c:v>2.9572266179773639</c:v>
                </c:pt>
                <c:pt idx="629">
                  <c:v>4.5003741492699643</c:v>
                </c:pt>
                <c:pt idx="630">
                  <c:v>3.5025582157905486</c:v>
                </c:pt>
                <c:pt idx="631">
                  <c:v>7.7966778122727245</c:v>
                </c:pt>
                <c:pt idx="632">
                  <c:v>6.8715033663438119</c:v>
                </c:pt>
                <c:pt idx="633">
                  <c:v>4.3860912155635816</c:v>
                </c:pt>
                <c:pt idx="634">
                  <c:v>6.394640050277494</c:v>
                </c:pt>
                <c:pt idx="635">
                  <c:v>6.4211893161407367</c:v>
                </c:pt>
                <c:pt idx="636">
                  <c:v>5.9692935025089682</c:v>
                </c:pt>
                <c:pt idx="637">
                  <c:v>7.4769617154336157</c:v>
                </c:pt>
                <c:pt idx="638">
                  <c:v>6.7622174469327101</c:v>
                </c:pt>
                <c:pt idx="639">
                  <c:v>6.4425144267948573</c:v>
                </c:pt>
                <c:pt idx="640">
                  <c:v>4.7587497024805057</c:v>
                </c:pt>
                <c:pt idx="641">
                  <c:v>6.9906468125163963</c:v>
                </c:pt>
                <c:pt idx="642">
                  <c:v>6.5428822341400226</c:v>
                </c:pt>
                <c:pt idx="643">
                  <c:v>2.1530796092211753</c:v>
                </c:pt>
                <c:pt idx="644">
                  <c:v>7.2628746493215885</c:v>
                </c:pt>
                <c:pt idx="645">
                  <c:v>2.6043352145659315</c:v>
                </c:pt>
                <c:pt idx="646">
                  <c:v>1.7826426500469841</c:v>
                </c:pt>
                <c:pt idx="647">
                  <c:v>2.9416684127852055</c:v>
                </c:pt>
                <c:pt idx="648">
                  <c:v>1.0036778540163669</c:v>
                </c:pt>
                <c:pt idx="649">
                  <c:v>3.8829229226284547</c:v>
                </c:pt>
                <c:pt idx="650">
                  <c:v>3.9748794193142047</c:v>
                </c:pt>
                <c:pt idx="651">
                  <c:v>5.1833671859345722</c:v>
                </c:pt>
                <c:pt idx="652">
                  <c:v>7.1992619577058363</c:v>
                </c:pt>
                <c:pt idx="653">
                  <c:v>6.337666950668071</c:v>
                </c:pt>
                <c:pt idx="654">
                  <c:v>6.6529014014672825</c:v>
                </c:pt>
                <c:pt idx="655">
                  <c:v>6.8705608798722491</c:v>
                </c:pt>
                <c:pt idx="656">
                  <c:v>4.675109183828523</c:v>
                </c:pt>
                <c:pt idx="657">
                  <c:v>6.5935724449524349</c:v>
                </c:pt>
                <c:pt idx="658">
                  <c:v>5.7488388520491425</c:v>
                </c:pt>
                <c:pt idx="659">
                  <c:v>4.440830717436711</c:v>
                </c:pt>
                <c:pt idx="660">
                  <c:v>7.4276184759859083</c:v>
                </c:pt>
                <c:pt idx="661">
                  <c:v>6.866346995536265</c:v>
                </c:pt>
                <c:pt idx="662">
                  <c:v>8.0128402246204118</c:v>
                </c:pt>
                <c:pt idx="663">
                  <c:v>5.454204650666532</c:v>
                </c:pt>
                <c:pt idx="664">
                  <c:v>6.9880844389625771</c:v>
                </c:pt>
                <c:pt idx="665">
                  <c:v>5.8234452308863922</c:v>
                </c:pt>
                <c:pt idx="666">
                  <c:v>6.5349185662594991</c:v>
                </c:pt>
                <c:pt idx="667">
                  <c:v>4.6923715986463961</c:v>
                </c:pt>
                <c:pt idx="668">
                  <c:v>4.6349062706464954</c:v>
                </c:pt>
                <c:pt idx="669">
                  <c:v>3.3657549722870348</c:v>
                </c:pt>
                <c:pt idx="670">
                  <c:v>6.9770363657439392</c:v>
                </c:pt>
                <c:pt idx="671">
                  <c:v>5.3309641151455125</c:v>
                </c:pt>
                <c:pt idx="672">
                  <c:v>6.3838290277722161</c:v>
                </c:pt>
                <c:pt idx="673">
                  <c:v>3.6416602020075381</c:v>
                </c:pt>
                <c:pt idx="674">
                  <c:v>7.2362065133750679</c:v>
                </c:pt>
                <c:pt idx="675">
                  <c:v>7.2144011919426942</c:v>
                </c:pt>
                <c:pt idx="676">
                  <c:v>7.5355151994393585</c:v>
                </c:pt>
                <c:pt idx="677">
                  <c:v>8.8891021628146287</c:v>
                </c:pt>
                <c:pt idx="678">
                  <c:v>4.9327584371988769</c:v>
                </c:pt>
                <c:pt idx="679">
                  <c:v>7.8057765709166196</c:v>
                </c:pt>
                <c:pt idx="680">
                  <c:v>5.969095278627182</c:v>
                </c:pt>
                <c:pt idx="681">
                  <c:v>7.5000268203696399</c:v>
                </c:pt>
                <c:pt idx="682">
                  <c:v>6.2445614622284555</c:v>
                </c:pt>
                <c:pt idx="683">
                  <c:v>5.9702735962253328</c:v>
                </c:pt>
                <c:pt idx="684">
                  <c:v>4.5144315620574123</c:v>
                </c:pt>
                <c:pt idx="685">
                  <c:v>7.2155565151297445</c:v>
                </c:pt>
                <c:pt idx="686">
                  <c:v>4.3055425600632384</c:v>
                </c:pt>
                <c:pt idx="687">
                  <c:v>7.9980601916794782</c:v>
                </c:pt>
                <c:pt idx="688">
                  <c:v>6.4381632496557133</c:v>
                </c:pt>
                <c:pt idx="689">
                  <c:v>7.1330621728135712</c:v>
                </c:pt>
                <c:pt idx="690">
                  <c:v>6.9940152933263935</c:v>
                </c:pt>
                <c:pt idx="691">
                  <c:v>4.3288115389472726</c:v>
                </c:pt>
                <c:pt idx="692">
                  <c:v>6.4225145544551125</c:v>
                </c:pt>
                <c:pt idx="693">
                  <c:v>6.6087739471143934</c:v>
                </c:pt>
                <c:pt idx="694">
                  <c:v>7.3889586054953371</c:v>
                </c:pt>
                <c:pt idx="695">
                  <c:v>6.7687587821045367</c:v>
                </c:pt>
                <c:pt idx="696">
                  <c:v>4.6254745330984166</c:v>
                </c:pt>
                <c:pt idx="697">
                  <c:v>5.7609124211563403</c:v>
                </c:pt>
                <c:pt idx="698">
                  <c:v>2.6064316314563212</c:v>
                </c:pt>
                <c:pt idx="699">
                  <c:v>5.950533480505749</c:v>
                </c:pt>
                <c:pt idx="700">
                  <c:v>5.3134474547050976</c:v>
                </c:pt>
                <c:pt idx="701">
                  <c:v>7.0668004076455082</c:v>
                </c:pt>
                <c:pt idx="702">
                  <c:v>6.9377077467908386</c:v>
                </c:pt>
                <c:pt idx="703">
                  <c:v>4.5066202841034171</c:v>
                </c:pt>
                <c:pt idx="704">
                  <c:v>6.7755710206268933</c:v>
                </c:pt>
                <c:pt idx="705">
                  <c:v>5.4760233274609194</c:v>
                </c:pt>
                <c:pt idx="706">
                  <c:v>6.6241832144850585</c:v>
                </c:pt>
                <c:pt idx="707">
                  <c:v>3.9126602922732929</c:v>
                </c:pt>
                <c:pt idx="708">
                  <c:v>3.5548549158229532</c:v>
                </c:pt>
                <c:pt idx="709">
                  <c:v>8.4378462226175408</c:v>
                </c:pt>
                <c:pt idx="710">
                  <c:v>7.1623269744178639</c:v>
                </c:pt>
                <c:pt idx="711">
                  <c:v>6.1732825034435521</c:v>
                </c:pt>
                <c:pt idx="712">
                  <c:v>7.8127299445301226</c:v>
                </c:pt>
                <c:pt idx="713">
                  <c:v>7.5231487943669659</c:v>
                </c:pt>
                <c:pt idx="714">
                  <c:v>4.9883298889673586</c:v>
                </c:pt>
                <c:pt idx="715">
                  <c:v>7.5001159115888845</c:v>
                </c:pt>
                <c:pt idx="716">
                  <c:v>5.097620378928867</c:v>
                </c:pt>
                <c:pt idx="717">
                  <c:v>4.6073751365035012</c:v>
                </c:pt>
                <c:pt idx="718">
                  <c:v>4.578610635358487</c:v>
                </c:pt>
                <c:pt idx="719">
                  <c:v>3.7068864489139486</c:v>
                </c:pt>
                <c:pt idx="720">
                  <c:v>6.4045987143442895</c:v>
                </c:pt>
                <c:pt idx="721">
                  <c:v>7.1787233767837879</c:v>
                </c:pt>
                <c:pt idx="722">
                  <c:v>7.4403606904620325</c:v>
                </c:pt>
                <c:pt idx="723">
                  <c:v>6.5492624075353412</c:v>
                </c:pt>
                <c:pt idx="724">
                  <c:v>5.908493159396552</c:v>
                </c:pt>
                <c:pt idx="725">
                  <c:v>7.3998273293034176</c:v>
                </c:pt>
                <c:pt idx="726">
                  <c:v>6.035416704256666</c:v>
                </c:pt>
                <c:pt idx="727">
                  <c:v>6.4103372943976895</c:v>
                </c:pt>
                <c:pt idx="728">
                  <c:v>6.5311713869736874</c:v>
                </c:pt>
                <c:pt idx="729">
                  <c:v>6.0618308293522443</c:v>
                </c:pt>
                <c:pt idx="730">
                  <c:v>5.0846478136808289</c:v>
                </c:pt>
                <c:pt idx="731">
                  <c:v>3.7058436468517115</c:v>
                </c:pt>
                <c:pt idx="732">
                  <c:v>7.5504614313206382</c:v>
                </c:pt>
                <c:pt idx="733">
                  <c:v>6.3923286309277669</c:v>
                </c:pt>
                <c:pt idx="734">
                  <c:v>5.2102142861152263</c:v>
                </c:pt>
                <c:pt idx="735">
                  <c:v>5.6912794653361694</c:v>
                </c:pt>
                <c:pt idx="736">
                  <c:v>7.2164543359254143</c:v>
                </c:pt>
                <c:pt idx="737">
                  <c:v>7.0716486195740025</c:v>
                </c:pt>
                <c:pt idx="738">
                  <c:v>7.0793899685625306</c:v>
                </c:pt>
                <c:pt idx="739">
                  <c:v>6.0405794515599336</c:v>
                </c:pt>
                <c:pt idx="740">
                  <c:v>5.2905795971782856</c:v>
                </c:pt>
                <c:pt idx="741">
                  <c:v>4.7077971093986797</c:v>
                </c:pt>
                <c:pt idx="742">
                  <c:v>4.6100946418071613</c:v>
                </c:pt>
                <c:pt idx="743">
                  <c:v>2.4986799160897153</c:v>
                </c:pt>
                <c:pt idx="744">
                  <c:v>7.3636271541265419</c:v>
                </c:pt>
                <c:pt idx="745">
                  <c:v>8.0029655294975104</c:v>
                </c:pt>
                <c:pt idx="746">
                  <c:v>5.509478479923148</c:v>
                </c:pt>
                <c:pt idx="747">
                  <c:v>7.834913164122824</c:v>
                </c:pt>
                <c:pt idx="748">
                  <c:v>6.1212319669377218</c:v>
                </c:pt>
                <c:pt idx="749">
                  <c:v>8.6232915113396409</c:v>
                </c:pt>
                <c:pt idx="750">
                  <c:v>7.6677399019741452</c:v>
                </c:pt>
                <c:pt idx="751">
                  <c:v>6.5765976341754584</c:v>
                </c:pt>
                <c:pt idx="752">
                  <c:v>3.666385356232007</c:v>
                </c:pt>
                <c:pt idx="753">
                  <c:v>6.8597710116024482</c:v>
                </c:pt>
                <c:pt idx="754">
                  <c:v>9.0940539425894329</c:v>
                </c:pt>
                <c:pt idx="755">
                  <c:v>7.0056735404004202</c:v>
                </c:pt>
                <c:pt idx="756">
                  <c:v>7.0052619264778535</c:v>
                </c:pt>
                <c:pt idx="757">
                  <c:v>5.5204787704902412</c:v>
                </c:pt>
                <c:pt idx="758">
                  <c:v>6.4991990282995999</c:v>
                </c:pt>
                <c:pt idx="759">
                  <c:v>4.2174503718618652</c:v>
                </c:pt>
                <c:pt idx="760">
                  <c:v>2.7984970472592354</c:v>
                </c:pt>
                <c:pt idx="761">
                  <c:v>3.581549559253304</c:v>
                </c:pt>
                <c:pt idx="762">
                  <c:v>7.9239401085213448</c:v>
                </c:pt>
                <c:pt idx="763">
                  <c:v>3.129507524249624</c:v>
                </c:pt>
                <c:pt idx="764">
                  <c:v>7.2737080612241796</c:v>
                </c:pt>
                <c:pt idx="765">
                  <c:v>7.698114963583933</c:v>
                </c:pt>
                <c:pt idx="766">
                  <c:v>7.244567833287646</c:v>
                </c:pt>
                <c:pt idx="767">
                  <c:v>7.4034775762131462</c:v>
                </c:pt>
                <c:pt idx="768">
                  <c:v>5.4278477162300884</c:v>
                </c:pt>
                <c:pt idx="769">
                  <c:v>5.7190889396370235</c:v>
                </c:pt>
                <c:pt idx="770">
                  <c:v>3.1971524657011581</c:v>
                </c:pt>
                <c:pt idx="771">
                  <c:v>5.1620364770581011</c:v>
                </c:pt>
                <c:pt idx="772">
                  <c:v>4.6768879275762902</c:v>
                </c:pt>
                <c:pt idx="773">
                  <c:v>7.5914440927534974</c:v>
                </c:pt>
                <c:pt idx="774">
                  <c:v>6.0738034686226907</c:v>
                </c:pt>
                <c:pt idx="775">
                  <c:v>8.6846470762406991</c:v>
                </c:pt>
                <c:pt idx="776">
                  <c:v>4.3501877496202592</c:v>
                </c:pt>
                <c:pt idx="777">
                  <c:v>7.410601724674807</c:v>
                </c:pt>
                <c:pt idx="778">
                  <c:v>6.1414395187591104</c:v>
                </c:pt>
                <c:pt idx="779">
                  <c:v>8.0311828494854787</c:v>
                </c:pt>
                <c:pt idx="780">
                  <c:v>6.0571846722327836</c:v>
                </c:pt>
                <c:pt idx="781">
                  <c:v>7.7808849030466751</c:v>
                </c:pt>
                <c:pt idx="782">
                  <c:v>5.6193739422943851</c:v>
                </c:pt>
                <c:pt idx="783">
                  <c:v>7.7954056926079227</c:v>
                </c:pt>
                <c:pt idx="784">
                  <c:v>6.8098838685364189</c:v>
                </c:pt>
                <c:pt idx="785">
                  <c:v>5.4396753203012675</c:v>
                </c:pt>
                <c:pt idx="786">
                  <c:v>7.783965459064075</c:v>
                </c:pt>
                <c:pt idx="787">
                  <c:v>9.029573289912646</c:v>
                </c:pt>
                <c:pt idx="788">
                  <c:v>6.6612629696792807</c:v>
                </c:pt>
                <c:pt idx="789">
                  <c:v>5.3421225547976379</c:v>
                </c:pt>
                <c:pt idx="790">
                  <c:v>5.1904906234896195</c:v>
                </c:pt>
                <c:pt idx="791">
                  <c:v>6.8934659359281412</c:v>
                </c:pt>
                <c:pt idx="792">
                  <c:v>6.0443163176331698</c:v>
                </c:pt>
                <c:pt idx="793">
                  <c:v>6.092743999707058</c:v>
                </c:pt>
                <c:pt idx="794">
                  <c:v>8.8324593875513244</c:v>
                </c:pt>
                <c:pt idx="795">
                  <c:v>7.8169888194771291</c:v>
                </c:pt>
                <c:pt idx="796">
                  <c:v>1.8700471938074896</c:v>
                </c:pt>
                <c:pt idx="797">
                  <c:v>7.8561055498705077</c:v>
                </c:pt>
                <c:pt idx="798">
                  <c:v>6.4347082404228475</c:v>
                </c:pt>
                <c:pt idx="799">
                  <c:v>7.0707868325200423</c:v>
                </c:pt>
                <c:pt idx="800">
                  <c:v>8.3983873650994205</c:v>
                </c:pt>
                <c:pt idx="801">
                  <c:v>4.234673415225453</c:v>
                </c:pt>
                <c:pt idx="802">
                  <c:v>7.6142873402658884</c:v>
                </c:pt>
                <c:pt idx="803">
                  <c:v>7.1100532849053177</c:v>
                </c:pt>
                <c:pt idx="804">
                  <c:v>5.5690043029887155</c:v>
                </c:pt>
                <c:pt idx="805">
                  <c:v>2.6624759774732905</c:v>
                </c:pt>
                <c:pt idx="806">
                  <c:v>6.3721934230083281</c:v>
                </c:pt>
                <c:pt idx="807">
                  <c:v>8.1401646423350531</c:v>
                </c:pt>
                <c:pt idx="808">
                  <c:v>6.3337951280555504</c:v>
                </c:pt>
                <c:pt idx="809">
                  <c:v>5.4637782295529984</c:v>
                </c:pt>
                <c:pt idx="810">
                  <c:v>4.8409851685947789</c:v>
                </c:pt>
                <c:pt idx="811">
                  <c:v>3.6280996977551498</c:v>
                </c:pt>
                <c:pt idx="812">
                  <c:v>5.9551415307691871</c:v>
                </c:pt>
                <c:pt idx="813">
                  <c:v>5.4072217462880303</c:v>
                </c:pt>
                <c:pt idx="814">
                  <c:v>9.7621973281651098</c:v>
                </c:pt>
                <c:pt idx="815">
                  <c:v>5.8394120586541005</c:v>
                </c:pt>
                <c:pt idx="816">
                  <c:v>6.09485790258229</c:v>
                </c:pt>
                <c:pt idx="817">
                  <c:v>6.5945083528708954</c:v>
                </c:pt>
                <c:pt idx="818">
                  <c:v>4.571714475783498</c:v>
                </c:pt>
                <c:pt idx="819">
                  <c:v>5.1946726771451903</c:v>
                </c:pt>
                <c:pt idx="820">
                  <c:v>6.4509768781748997</c:v>
                </c:pt>
                <c:pt idx="821">
                  <c:v>7.853038418856654</c:v>
                </c:pt>
                <c:pt idx="822">
                  <c:v>4.3901331329413846</c:v>
                </c:pt>
                <c:pt idx="823">
                  <c:v>7.3058315052741385</c:v>
                </c:pt>
                <c:pt idx="824">
                  <c:v>6.7808787124089083</c:v>
                </c:pt>
                <c:pt idx="825">
                  <c:v>5.5790585451291079</c:v>
                </c:pt>
                <c:pt idx="826">
                  <c:v>6.406659047889379</c:v>
                </c:pt>
                <c:pt idx="827">
                  <c:v>8.1723602300288576</c:v>
                </c:pt>
                <c:pt idx="828">
                  <c:v>5.7105436493483355</c:v>
                </c:pt>
                <c:pt idx="829">
                  <c:v>8.3961098897915214</c:v>
                </c:pt>
                <c:pt idx="830">
                  <c:v>5.049231843904062</c:v>
                </c:pt>
                <c:pt idx="831">
                  <c:v>5.5043288965175678</c:v>
                </c:pt>
                <c:pt idx="832">
                  <c:v>7.6423351179490915</c:v>
                </c:pt>
                <c:pt idx="833">
                  <c:v>3.5391634867254469</c:v>
                </c:pt>
                <c:pt idx="834">
                  <c:v>6.5621614696334341</c:v>
                </c:pt>
                <c:pt idx="835">
                  <c:v>5.4361795066254945</c:v>
                </c:pt>
                <c:pt idx="836">
                  <c:v>4.5050982797548045</c:v>
                </c:pt>
                <c:pt idx="837">
                  <c:v>5.3842145978677385</c:v>
                </c:pt>
                <c:pt idx="838">
                  <c:v>2.1413093811947594</c:v>
                </c:pt>
                <c:pt idx="839">
                  <c:v>5.6279665876991736</c:v>
                </c:pt>
                <c:pt idx="840">
                  <c:v>3.976847446657108</c:v>
                </c:pt>
                <c:pt idx="841">
                  <c:v>7.0168628007416967</c:v>
                </c:pt>
                <c:pt idx="842">
                  <c:v>9.2444607544025921</c:v>
                </c:pt>
                <c:pt idx="843">
                  <c:v>3.6004276375795725</c:v>
                </c:pt>
                <c:pt idx="844">
                  <c:v>6.9485768644874515</c:v>
                </c:pt>
                <c:pt idx="845">
                  <c:v>8.5895069983027525</c:v>
                </c:pt>
                <c:pt idx="846">
                  <c:v>7.9102157189657509</c:v>
                </c:pt>
                <c:pt idx="847">
                  <c:v>8.1132556915388339</c:v>
                </c:pt>
                <c:pt idx="848">
                  <c:v>6.3427307722613149</c:v>
                </c:pt>
                <c:pt idx="849">
                  <c:v>8.4153717732026649</c:v>
                </c:pt>
                <c:pt idx="850">
                  <c:v>4.1915660099569854</c:v>
                </c:pt>
                <c:pt idx="851">
                  <c:v>7.42207415328651</c:v>
                </c:pt>
                <c:pt idx="852">
                  <c:v>6.1009008633188069</c:v>
                </c:pt>
                <c:pt idx="853">
                  <c:v>3.0445019174716519</c:v>
                </c:pt>
                <c:pt idx="854">
                  <c:v>7.948302313257142</c:v>
                </c:pt>
                <c:pt idx="855">
                  <c:v>3.3056049032157566</c:v>
                </c:pt>
                <c:pt idx="856">
                  <c:v>1.0278317306700555</c:v>
                </c:pt>
                <c:pt idx="857">
                  <c:v>2.6062471885369196</c:v>
                </c:pt>
                <c:pt idx="858">
                  <c:v>1.557700809380647</c:v>
                </c:pt>
                <c:pt idx="859">
                  <c:v>4.7121467640839265</c:v>
                </c:pt>
                <c:pt idx="860">
                  <c:v>4.9034711318002611</c:v>
                </c:pt>
                <c:pt idx="861">
                  <c:v>5.0701646567899719</c:v>
                </c:pt>
                <c:pt idx="862">
                  <c:v>6.9826077368422128</c:v>
                </c:pt>
                <c:pt idx="863">
                  <c:v>6.0510818903671293</c:v>
                </c:pt>
                <c:pt idx="864">
                  <c:v>7.8959495793712628</c:v>
                </c:pt>
                <c:pt idx="865">
                  <c:v>6.5579405958724024</c:v>
                </c:pt>
                <c:pt idx="866">
                  <c:v>5.1985268361297337</c:v>
                </c:pt>
                <c:pt idx="867">
                  <c:v>7.3584939513471497</c:v>
                </c:pt>
                <c:pt idx="868">
                  <c:v>6.194405872268943</c:v>
                </c:pt>
                <c:pt idx="869">
                  <c:v>5.4354261293774977</c:v>
                </c:pt>
                <c:pt idx="870">
                  <c:v>6.8716387187497565</c:v>
                </c:pt>
                <c:pt idx="871">
                  <c:v>7.2458269094597458</c:v>
                </c:pt>
                <c:pt idx="872">
                  <c:v>7.0882279646443394</c:v>
                </c:pt>
                <c:pt idx="873">
                  <c:v>6.4842873286103613</c:v>
                </c:pt>
                <c:pt idx="874">
                  <c:v>6.3288316742649249</c:v>
                </c:pt>
                <c:pt idx="875">
                  <c:v>5.2980699701196148</c:v>
                </c:pt>
                <c:pt idx="876">
                  <c:v>6.3799596180966835</c:v>
                </c:pt>
                <c:pt idx="877">
                  <c:v>4.9899204531942543</c:v>
                </c:pt>
                <c:pt idx="878">
                  <c:v>3.6735398392976193</c:v>
                </c:pt>
                <c:pt idx="879">
                  <c:v>5.3874268375167711</c:v>
                </c:pt>
                <c:pt idx="880">
                  <c:v>6.259204016522621</c:v>
                </c:pt>
                <c:pt idx="881">
                  <c:v>7.1705871918794077</c:v>
                </c:pt>
                <c:pt idx="882">
                  <c:v>5.2773773087231142</c:v>
                </c:pt>
                <c:pt idx="883">
                  <c:v>5.0009337395808249</c:v>
                </c:pt>
                <c:pt idx="884">
                  <c:v>7.7192969494506709</c:v>
                </c:pt>
                <c:pt idx="885">
                  <c:v>6.0416755002784335</c:v>
                </c:pt>
                <c:pt idx="886">
                  <c:v>6.6042382036035887</c:v>
                </c:pt>
                <c:pt idx="887">
                  <c:v>6.7153181719153725</c:v>
                </c:pt>
                <c:pt idx="888">
                  <c:v>7.3845299484840696</c:v>
                </c:pt>
                <c:pt idx="889">
                  <c:v>7.9627362382182643</c:v>
                </c:pt>
                <c:pt idx="890">
                  <c:v>6.8071492630310901</c:v>
                </c:pt>
                <c:pt idx="891">
                  <c:v>7.6967395056347554</c:v>
                </c:pt>
                <c:pt idx="892">
                  <c:v>5.9823553817945632</c:v>
                </c:pt>
                <c:pt idx="893">
                  <c:v>5.5185934451736998</c:v>
                </c:pt>
                <c:pt idx="894">
                  <c:v>2.6147326825532442</c:v>
                </c:pt>
                <c:pt idx="895">
                  <c:v>6.7468440772713443</c:v>
                </c:pt>
                <c:pt idx="896">
                  <c:v>3.3574896958903073</c:v>
                </c:pt>
                <c:pt idx="897">
                  <c:v>7.8807946495782444</c:v>
                </c:pt>
                <c:pt idx="898">
                  <c:v>6.5303337911044714</c:v>
                </c:pt>
                <c:pt idx="899">
                  <c:v>7.4118624007633755</c:v>
                </c:pt>
                <c:pt idx="900">
                  <c:v>5.5218004835939967</c:v>
                </c:pt>
                <c:pt idx="901">
                  <c:v>5.1087165272117314</c:v>
                </c:pt>
                <c:pt idx="902">
                  <c:v>6.6768906375214243</c:v>
                </c:pt>
                <c:pt idx="903">
                  <c:v>6.6213775504800045</c:v>
                </c:pt>
                <c:pt idx="904">
                  <c:v>7.2634005560226935</c:v>
                </c:pt>
                <c:pt idx="905">
                  <c:v>6.6353901070844188</c:v>
                </c:pt>
                <c:pt idx="906">
                  <c:v>3.5019059220568627</c:v>
                </c:pt>
                <c:pt idx="907">
                  <c:v>4.9981819617939527</c:v>
                </c:pt>
                <c:pt idx="908">
                  <c:v>2.431584623779548</c:v>
                </c:pt>
                <c:pt idx="909">
                  <c:v>6.5643479739119366</c:v>
                </c:pt>
                <c:pt idx="910">
                  <c:v>5.363121178627309</c:v>
                </c:pt>
                <c:pt idx="911">
                  <c:v>7.1810569115771923</c:v>
                </c:pt>
                <c:pt idx="912">
                  <c:v>4.4522185978244835</c:v>
                </c:pt>
                <c:pt idx="913">
                  <c:v>4.3963283544079301</c:v>
                </c:pt>
                <c:pt idx="914">
                  <c:v>5.6517502572535099</c:v>
                </c:pt>
                <c:pt idx="915">
                  <c:v>6.4789298517855913</c:v>
                </c:pt>
                <c:pt idx="916">
                  <c:v>7.2595821467839237</c:v>
                </c:pt>
                <c:pt idx="917">
                  <c:v>3.7240887473021509</c:v>
                </c:pt>
                <c:pt idx="918">
                  <c:v>3.3384363890855884</c:v>
                </c:pt>
                <c:pt idx="919">
                  <c:v>8.5067126789431757</c:v>
                </c:pt>
                <c:pt idx="920">
                  <c:v>9.1185882681031618</c:v>
                </c:pt>
                <c:pt idx="921">
                  <c:v>6.4068506259796232</c:v>
                </c:pt>
                <c:pt idx="922">
                  <c:v>7.5854713251030645</c:v>
                </c:pt>
                <c:pt idx="923">
                  <c:v>7.730166229111294</c:v>
                </c:pt>
                <c:pt idx="924">
                  <c:v>3.975548470108341</c:v>
                </c:pt>
                <c:pt idx="925">
                  <c:v>6.7588627408616819</c:v>
                </c:pt>
                <c:pt idx="926">
                  <c:v>6.6893841500081024</c:v>
                </c:pt>
                <c:pt idx="927">
                  <c:v>4.5734022159562988</c:v>
                </c:pt>
                <c:pt idx="928">
                  <c:v>4.7729207106106228</c:v>
                </c:pt>
                <c:pt idx="929">
                  <c:v>6.1127809268890028</c:v>
                </c:pt>
                <c:pt idx="930">
                  <c:v>5.8678544220267561</c:v>
                </c:pt>
                <c:pt idx="931">
                  <c:v>7.6324268727032205</c:v>
                </c:pt>
                <c:pt idx="932">
                  <c:v>7.6801933892558516</c:v>
                </c:pt>
                <c:pt idx="933">
                  <c:v>5.243421011134906</c:v>
                </c:pt>
                <c:pt idx="934">
                  <c:v>5.2493841820684723</c:v>
                </c:pt>
                <c:pt idx="935">
                  <c:v>7.5995416735656045</c:v>
                </c:pt>
                <c:pt idx="936">
                  <c:v>6.9617833951785695</c:v>
                </c:pt>
                <c:pt idx="937">
                  <c:v>6.5733619488580883</c:v>
                </c:pt>
                <c:pt idx="938">
                  <c:v>7.4388406290877009</c:v>
                </c:pt>
                <c:pt idx="939">
                  <c:v>5.820049179804581</c:v>
                </c:pt>
                <c:pt idx="940">
                  <c:v>4.5180689293503651</c:v>
                </c:pt>
                <c:pt idx="941">
                  <c:v>5.5206506664043395</c:v>
                </c:pt>
                <c:pt idx="942">
                  <c:v>7.1656813700964097</c:v>
                </c:pt>
                <c:pt idx="943">
                  <c:v>5.690895482685792</c:v>
                </c:pt>
                <c:pt idx="944">
                  <c:v>5.0079407394787809</c:v>
                </c:pt>
                <c:pt idx="945">
                  <c:v>7.9730391823021698</c:v>
                </c:pt>
                <c:pt idx="946">
                  <c:v>5.6784203122089494</c:v>
                </c:pt>
                <c:pt idx="947">
                  <c:v>7.3787901377330067</c:v>
                </c:pt>
                <c:pt idx="948">
                  <c:v>6.8677425698317718</c:v>
                </c:pt>
                <c:pt idx="949">
                  <c:v>6.4507614046253652</c:v>
                </c:pt>
                <c:pt idx="950">
                  <c:v>5.0126796835626948</c:v>
                </c:pt>
                <c:pt idx="951">
                  <c:v>4.6414069264512356</c:v>
                </c:pt>
                <c:pt idx="952">
                  <c:v>4.7231308501924092</c:v>
                </c:pt>
                <c:pt idx="953">
                  <c:v>3.5201493585126897</c:v>
                </c:pt>
                <c:pt idx="954">
                  <c:v>6.2369740536815996</c:v>
                </c:pt>
                <c:pt idx="955">
                  <c:v>7.4145078053221836</c:v>
                </c:pt>
                <c:pt idx="956">
                  <c:v>5.6226120528939632</c:v>
                </c:pt>
                <c:pt idx="957">
                  <c:v>7.018509678793488</c:v>
                </c:pt>
                <c:pt idx="958">
                  <c:v>6.7990181468358699</c:v>
                </c:pt>
                <c:pt idx="959">
                  <c:v>7.531219576099268</c:v>
                </c:pt>
                <c:pt idx="960">
                  <c:v>7.8484272689511494</c:v>
                </c:pt>
                <c:pt idx="961">
                  <c:v>7.0171210990359345</c:v>
                </c:pt>
                <c:pt idx="962">
                  <c:v>2.0193860348870438</c:v>
                </c:pt>
                <c:pt idx="963">
                  <c:v>6.6322880391838943</c:v>
                </c:pt>
                <c:pt idx="964">
                  <c:v>9.160147561464715</c:v>
                </c:pt>
                <c:pt idx="965">
                  <c:v>6.0952115518275161</c:v>
                </c:pt>
                <c:pt idx="966">
                  <c:v>6.8645448493654584</c:v>
                </c:pt>
                <c:pt idx="967">
                  <c:v>4.5385253095460785</c:v>
                </c:pt>
                <c:pt idx="968">
                  <c:v>4.6227592131742625</c:v>
                </c:pt>
                <c:pt idx="969">
                  <c:v>6.004901212620001</c:v>
                </c:pt>
                <c:pt idx="970">
                  <c:v>4.4246961894368653</c:v>
                </c:pt>
                <c:pt idx="971">
                  <c:v>3.6844207320126348</c:v>
                </c:pt>
                <c:pt idx="972">
                  <c:v>5.445116955419091</c:v>
                </c:pt>
                <c:pt idx="973">
                  <c:v>2.4402991934373133</c:v>
                </c:pt>
                <c:pt idx="974">
                  <c:v>5.310061857475155</c:v>
                </c:pt>
                <c:pt idx="975">
                  <c:v>8.1411149238685638</c:v>
                </c:pt>
                <c:pt idx="976">
                  <c:v>7.0058773853908036</c:v>
                </c:pt>
                <c:pt idx="977">
                  <c:v>5.7441149412498653</c:v>
                </c:pt>
                <c:pt idx="978">
                  <c:v>5.0149668668591483</c:v>
                </c:pt>
                <c:pt idx="979">
                  <c:v>4.8166391698440503</c:v>
                </c:pt>
                <c:pt idx="980">
                  <c:v>6.0938037817762414</c:v>
                </c:pt>
                <c:pt idx="981">
                  <c:v>4.8956504346314915</c:v>
                </c:pt>
                <c:pt idx="982">
                  <c:v>4.8432319270381248</c:v>
                </c:pt>
                <c:pt idx="983">
                  <c:v>6.8685778132649329</c:v>
                </c:pt>
                <c:pt idx="984">
                  <c:v>6.0189202178570236</c:v>
                </c:pt>
                <c:pt idx="985">
                  <c:v>9.0675559226096887</c:v>
                </c:pt>
                <c:pt idx="986">
                  <c:v>6.1652612225551078</c:v>
                </c:pt>
                <c:pt idx="987">
                  <c:v>5.4167707096729156</c:v>
                </c:pt>
                <c:pt idx="988">
                  <c:v>6.8428482748604225</c:v>
                </c:pt>
                <c:pt idx="989">
                  <c:v>6.479360174235115</c:v>
                </c:pt>
                <c:pt idx="990">
                  <c:v>6.3632233619632217</c:v>
                </c:pt>
                <c:pt idx="991">
                  <c:v>6.42244708258134</c:v>
                </c:pt>
                <c:pt idx="992">
                  <c:v>5.104675760926896</c:v>
                </c:pt>
                <c:pt idx="993">
                  <c:v>7.7825592014602973</c:v>
                </c:pt>
                <c:pt idx="994">
                  <c:v>8.383919269989045</c:v>
                </c:pt>
                <c:pt idx="995">
                  <c:v>4.5429792645192624</c:v>
                </c:pt>
                <c:pt idx="996">
                  <c:v>7.0992710350292727</c:v>
                </c:pt>
                <c:pt idx="997">
                  <c:v>8.7021127084474781</c:v>
                </c:pt>
                <c:pt idx="998">
                  <c:v>6.5975143593353165</c:v>
                </c:pt>
                <c:pt idx="999">
                  <c:v>4.5443243809550058</c:v>
                </c:pt>
                <c:pt idx="1000">
                  <c:v>6.6399595226485735</c:v>
                </c:pt>
                <c:pt idx="1001">
                  <c:v>7.2802529735209571</c:v>
                </c:pt>
                <c:pt idx="1002">
                  <c:v>7.0792363277594541</c:v>
                </c:pt>
                <c:pt idx="1003">
                  <c:v>5.5619461466981885</c:v>
                </c:pt>
                <c:pt idx="1004">
                  <c:v>8.9709705907154795</c:v>
                </c:pt>
                <c:pt idx="1005">
                  <c:v>7.8341005292529475</c:v>
                </c:pt>
                <c:pt idx="1006">
                  <c:v>4.4403447068911976</c:v>
                </c:pt>
                <c:pt idx="1007">
                  <c:v>8.5776801540099896</c:v>
                </c:pt>
                <c:pt idx="1008">
                  <c:v>6.504936516057457</c:v>
                </c:pt>
                <c:pt idx="1009">
                  <c:v>5.0786687946820406</c:v>
                </c:pt>
                <c:pt idx="1010">
                  <c:v>8.0813676953640545</c:v>
                </c:pt>
                <c:pt idx="1011">
                  <c:v>4.24388005907399</c:v>
                </c:pt>
                <c:pt idx="1012">
                  <c:v>8.0405764619807787</c:v>
                </c:pt>
                <c:pt idx="1013">
                  <c:v>7.2273858632757184</c:v>
                </c:pt>
                <c:pt idx="1014">
                  <c:v>7.5603300090141499</c:v>
                </c:pt>
                <c:pt idx="1015">
                  <c:v>5.5750819641216092</c:v>
                </c:pt>
                <c:pt idx="1016">
                  <c:v>7.8897644477950859</c:v>
                </c:pt>
                <c:pt idx="1017">
                  <c:v>7.3639712401081443</c:v>
                </c:pt>
                <c:pt idx="1018">
                  <c:v>7.0176722532499074</c:v>
                </c:pt>
                <c:pt idx="1019">
                  <c:v>4.2343189631496037</c:v>
                </c:pt>
                <c:pt idx="1020">
                  <c:v>4.838378247440712</c:v>
                </c:pt>
                <c:pt idx="1021">
                  <c:v>4.2341026941422966</c:v>
                </c:pt>
                <c:pt idx="1022">
                  <c:v>7.1474377937395195</c:v>
                </c:pt>
                <c:pt idx="1023">
                  <c:v>5.1390490991661357</c:v>
                </c:pt>
                <c:pt idx="1024">
                  <c:v>8.8283501089301684</c:v>
                </c:pt>
                <c:pt idx="1025">
                  <c:v>4.8762720777403032</c:v>
                </c:pt>
                <c:pt idx="1026">
                  <c:v>5.677272141686343</c:v>
                </c:pt>
                <c:pt idx="1027">
                  <c:v>5.7708207083329039</c:v>
                </c:pt>
                <c:pt idx="1028">
                  <c:v>5.0704374997727939</c:v>
                </c:pt>
                <c:pt idx="1029">
                  <c:v>6.5885779782345457</c:v>
                </c:pt>
                <c:pt idx="1030">
                  <c:v>6.9671620149478537</c:v>
                </c:pt>
                <c:pt idx="1031">
                  <c:v>6.4340382672400898</c:v>
                </c:pt>
                <c:pt idx="1032">
                  <c:v>3.4516493630455525</c:v>
                </c:pt>
                <c:pt idx="1033">
                  <c:v>5.7719510458253298</c:v>
                </c:pt>
                <c:pt idx="1034">
                  <c:v>5.8249490331312845</c:v>
                </c:pt>
                <c:pt idx="1035">
                  <c:v>6.7075855005383556</c:v>
                </c:pt>
                <c:pt idx="1036">
                  <c:v>7.8389422346997737</c:v>
                </c:pt>
                <c:pt idx="1037">
                  <c:v>8.252450908437849</c:v>
                </c:pt>
                <c:pt idx="1038">
                  <c:v>6.1515334393854744</c:v>
                </c:pt>
                <c:pt idx="1039">
                  <c:v>8.1452985762959962</c:v>
                </c:pt>
                <c:pt idx="1040">
                  <c:v>4.2307867616605837</c:v>
                </c:pt>
                <c:pt idx="1041">
                  <c:v>6.322796150158803</c:v>
                </c:pt>
                <c:pt idx="1042">
                  <c:v>5.8047742847710353</c:v>
                </c:pt>
                <c:pt idx="1043">
                  <c:v>5.6305432613312494</c:v>
                </c:pt>
                <c:pt idx="1044">
                  <c:v>7.4765372686473315</c:v>
                </c:pt>
                <c:pt idx="1045">
                  <c:v>4.4082591679669934</c:v>
                </c:pt>
                <c:pt idx="1046">
                  <c:v>6.5877849202170218</c:v>
                </c:pt>
                <c:pt idx="1047">
                  <c:v>4.3579806500198792</c:v>
                </c:pt>
                <c:pt idx="1048">
                  <c:v>2.6374342295951889</c:v>
                </c:pt>
                <c:pt idx="1049">
                  <c:v>5.2366574998217308</c:v>
                </c:pt>
                <c:pt idx="1051">
                  <c:v>5.9551597582400735</c:v>
                </c:pt>
                <c:pt idx="1052">
                  <c:v>8.9519896054023409</c:v>
                </c:pt>
                <c:pt idx="1053">
                  <c:v>4.3565286568466028</c:v>
                </c:pt>
                <c:pt idx="1054">
                  <c:v>6.2568478744037241</c:v>
                </c:pt>
                <c:pt idx="1055">
                  <c:v>3.3357685349331625</c:v>
                </c:pt>
                <c:pt idx="1056">
                  <c:v>5.3784431070937533</c:v>
                </c:pt>
                <c:pt idx="1057">
                  <c:v>8.2236002680065745</c:v>
                </c:pt>
                <c:pt idx="1058">
                  <c:v>5.2040495341093784</c:v>
                </c:pt>
                <c:pt idx="1059">
                  <c:v>9.4158234087153971</c:v>
                </c:pt>
                <c:pt idx="1060">
                  <c:v>4.5412254661252209</c:v>
                </c:pt>
                <c:pt idx="1061">
                  <c:v>6.7880490414140606</c:v>
                </c:pt>
                <c:pt idx="1062">
                  <c:v>10.695059300567635</c:v>
                </c:pt>
                <c:pt idx="1063">
                  <c:v>5.2672644411041478</c:v>
                </c:pt>
                <c:pt idx="1064">
                  <c:v>5.427890830010381</c:v>
                </c:pt>
                <c:pt idx="1065">
                  <c:v>4.3354603140844095</c:v>
                </c:pt>
                <c:pt idx="1066">
                  <c:v>4.6579492319834293</c:v>
                </c:pt>
                <c:pt idx="1067">
                  <c:v>3.4408776184007244</c:v>
                </c:pt>
                <c:pt idx="1068">
                  <c:v>4.7579188996790664</c:v>
                </c:pt>
                <c:pt idx="1069">
                  <c:v>3.1715855747381934</c:v>
                </c:pt>
                <c:pt idx="1070">
                  <c:v>5.15423457546094</c:v>
                </c:pt>
                <c:pt idx="1071">
                  <c:v>4.4597168864459853</c:v>
                </c:pt>
                <c:pt idx="1072">
                  <c:v>4.7343489562989003</c:v>
                </c:pt>
                <c:pt idx="1073">
                  <c:v>4.3612990412499997</c:v>
                </c:pt>
                <c:pt idx="1074">
                  <c:v>6.9668555559902341</c:v>
                </c:pt>
                <c:pt idx="1075">
                  <c:v>3.4270597002500036</c:v>
                </c:pt>
                <c:pt idx="1076">
                  <c:v>6.326415347805229</c:v>
                </c:pt>
                <c:pt idx="1077">
                  <c:v>7.3564484231527043</c:v>
                </c:pt>
                <c:pt idx="1078">
                  <c:v>5.0211100495606242</c:v>
                </c:pt>
                <c:pt idx="1079">
                  <c:v>8.6482197243691878</c:v>
                </c:pt>
                <c:pt idx="1080">
                  <c:v>3.6250242919798961</c:v>
                </c:pt>
                <c:pt idx="1081">
                  <c:v>4.2018850154700615</c:v>
                </c:pt>
                <c:pt idx="1082">
                  <c:v>4.6719392921210954</c:v>
                </c:pt>
                <c:pt idx="1083">
                  <c:v>3.550321883499997</c:v>
                </c:pt>
                <c:pt idx="1084">
                  <c:v>7.6121187366101388</c:v>
                </c:pt>
                <c:pt idx="1085">
                  <c:v>3.650013182250003</c:v>
                </c:pt>
                <c:pt idx="1086">
                  <c:v>6.9199672746318193</c:v>
                </c:pt>
                <c:pt idx="1087">
                  <c:v>10.301608879163515</c:v>
                </c:pt>
                <c:pt idx="1088">
                  <c:v>3.3558793150957777</c:v>
                </c:pt>
                <c:pt idx="1089">
                  <c:v>5.5560426848167017</c:v>
                </c:pt>
                <c:pt idx="1090">
                  <c:v>4.3772761999131102</c:v>
                </c:pt>
                <c:pt idx="1091">
                  <c:v>8.5329402960373386</c:v>
                </c:pt>
                <c:pt idx="1092">
                  <c:v>8.6916638319794277</c:v>
                </c:pt>
                <c:pt idx="1093">
                  <c:v>4.8721469418968777</c:v>
                </c:pt>
                <c:pt idx="1094">
                  <c:v>7.3101293347289573</c:v>
                </c:pt>
                <c:pt idx="1095">
                  <c:v>3.6124453233361251</c:v>
                </c:pt>
                <c:pt idx="1096">
                  <c:v>6.7876453289204068</c:v>
                </c:pt>
                <c:pt idx="1097">
                  <c:v>6.3423531770628365</c:v>
                </c:pt>
                <c:pt idx="1098">
                  <c:v>5.8051345784333108</c:v>
                </c:pt>
                <c:pt idx="1099">
                  <c:v>5.6592045439066929</c:v>
                </c:pt>
                <c:pt idx="1100">
                  <c:v>3.8346429741308992</c:v>
                </c:pt>
                <c:pt idx="1101">
                  <c:v>5.0795259802853341</c:v>
                </c:pt>
                <c:pt idx="1102">
                  <c:v>5.3183847420266765</c:v>
                </c:pt>
                <c:pt idx="1103">
                  <c:v>4.0218970439200312</c:v>
                </c:pt>
                <c:pt idx="1104">
                  <c:v>7.3547524140483382</c:v>
                </c:pt>
                <c:pt idx="1105">
                  <c:v>3.7881559185052573</c:v>
                </c:pt>
                <c:pt idx="1106">
                  <c:v>5.759839940713416</c:v>
                </c:pt>
                <c:pt idx="1107">
                  <c:v>6.7782173136796882</c:v>
                </c:pt>
                <c:pt idx="1108">
                  <c:v>4.3883489835685214</c:v>
                </c:pt>
                <c:pt idx="1109">
                  <c:v>10.197249767141843</c:v>
                </c:pt>
                <c:pt idx="1110">
                  <c:v>3.9662772866186522</c:v>
                </c:pt>
                <c:pt idx="1111">
                  <c:v>8.5040093086569488</c:v>
                </c:pt>
                <c:pt idx="1112">
                  <c:v>8.7052172402246217</c:v>
                </c:pt>
                <c:pt idx="1113">
                  <c:v>5.1979431089240755</c:v>
                </c:pt>
                <c:pt idx="1114">
                  <c:v>9.3678394052230534</c:v>
                </c:pt>
                <c:pt idx="1115">
                  <c:v>4.6485190417789823</c:v>
                </c:pt>
                <c:pt idx="1116">
                  <c:v>10.191698197284177</c:v>
                </c:pt>
                <c:pt idx="1117">
                  <c:v>7.0614727311045504</c:v>
                </c:pt>
                <c:pt idx="1118">
                  <c:v>9.0734464987861987</c:v>
                </c:pt>
                <c:pt idx="1119">
                  <c:v>4.621359131512695</c:v>
                </c:pt>
                <c:pt idx="1120">
                  <c:v>7.214352809139676</c:v>
                </c:pt>
                <c:pt idx="1121">
                  <c:v>7.3222242430701687</c:v>
                </c:pt>
                <c:pt idx="1122">
                  <c:v>8.9521822246970615</c:v>
                </c:pt>
                <c:pt idx="1123">
                  <c:v>5.5008407263556869</c:v>
                </c:pt>
                <c:pt idx="1124">
                  <c:v>6.5543706919192104</c:v>
                </c:pt>
                <c:pt idx="1125">
                  <c:v>5.4990316823359358</c:v>
                </c:pt>
                <c:pt idx="1126">
                  <c:v>8.5724349094570282</c:v>
                </c:pt>
                <c:pt idx="1127">
                  <c:v>9.9148832858809754</c:v>
                </c:pt>
                <c:pt idx="1128">
                  <c:v>4.2023006435637882</c:v>
                </c:pt>
                <c:pt idx="1129">
                  <c:v>5.1355110470270899</c:v>
                </c:pt>
                <c:pt idx="1130">
                  <c:v>4.1925232614248653</c:v>
                </c:pt>
                <c:pt idx="1131">
                  <c:v>4.8365643475708016</c:v>
                </c:pt>
                <c:pt idx="1132">
                  <c:v>7.7975229402667505</c:v>
                </c:pt>
                <c:pt idx="1133">
                  <c:v>4.3286605581110358</c:v>
                </c:pt>
                <c:pt idx="1134">
                  <c:v>9.2546405841542967</c:v>
                </c:pt>
                <c:pt idx="1135">
                  <c:v>3.6034054673294729</c:v>
                </c:pt>
                <c:pt idx="1136">
                  <c:v>9.0989016441816375</c:v>
                </c:pt>
                <c:pt idx="1137">
                  <c:v>9.0792821909973682</c:v>
                </c:pt>
                <c:pt idx="1138">
                  <c:v>4.4533684950498031</c:v>
                </c:pt>
                <c:pt idx="1139">
                  <c:v>7.3998341615872762</c:v>
                </c:pt>
                <c:pt idx="1140">
                  <c:v>4.3567079887357014</c:v>
                </c:pt>
                <c:pt idx="1141">
                  <c:v>5.2398650746563469</c:v>
                </c:pt>
                <c:pt idx="1142">
                  <c:v>6.3438380441191438</c:v>
                </c:pt>
                <c:pt idx="1143">
                  <c:v>3.9836511694992645</c:v>
                </c:pt>
                <c:pt idx="1144">
                  <c:v>8.177433979072406</c:v>
                </c:pt>
                <c:pt idx="1145">
                  <c:v>3.8979961266207415</c:v>
                </c:pt>
                <c:pt idx="1146">
                  <c:v>7.7636754345376033</c:v>
                </c:pt>
                <c:pt idx="1147">
                  <c:v>10.204227701757814</c:v>
                </c:pt>
                <c:pt idx="1148">
                  <c:v>5.1945535107084329</c:v>
                </c:pt>
                <c:pt idx="1149">
                  <c:v>10.078844896622199</c:v>
                </c:pt>
                <c:pt idx="1150">
                  <c:v>3.5988330784110225</c:v>
                </c:pt>
                <c:pt idx="1151">
                  <c:v>8.2303561874881712</c:v>
                </c:pt>
                <c:pt idx="1152">
                  <c:v>8.6865726335203099</c:v>
                </c:pt>
                <c:pt idx="1153">
                  <c:v>9.397510914648441</c:v>
                </c:pt>
                <c:pt idx="1154">
                  <c:v>8.8562044666605075</c:v>
                </c:pt>
                <c:pt idx="1155">
                  <c:v>9.4678787711342753</c:v>
                </c:pt>
                <c:pt idx="1156">
                  <c:v>8.1061105465054624</c:v>
                </c:pt>
                <c:pt idx="1157">
                  <c:v>9.3117113705219268</c:v>
                </c:pt>
                <c:pt idx="1158">
                  <c:v>7.8510416764720947</c:v>
                </c:pt>
                <c:pt idx="1159">
                  <c:v>10.63745292611295</c:v>
                </c:pt>
                <c:pt idx="1160">
                  <c:v>3.6808814436605459</c:v>
                </c:pt>
                <c:pt idx="1161">
                  <c:v>8.0747444593179765</c:v>
                </c:pt>
                <c:pt idx="1162">
                  <c:v>8.2693437295896626</c:v>
                </c:pt>
                <c:pt idx="1163">
                  <c:v>7.1029613081022571</c:v>
                </c:pt>
                <c:pt idx="1164">
                  <c:v>4.6102666750062351</c:v>
                </c:pt>
                <c:pt idx="1165">
                  <c:v>6.6963469495444379</c:v>
                </c:pt>
                <c:pt idx="1166">
                  <c:v>7.6629988318970632</c:v>
                </c:pt>
                <c:pt idx="1167">
                  <c:v>8.5966971397627088</c:v>
                </c:pt>
                <c:pt idx="1168">
                  <c:v>4.7454980027822291</c:v>
                </c:pt>
                <c:pt idx="1169">
                  <c:v>8.593375539408969</c:v>
                </c:pt>
                <c:pt idx="1170">
                  <c:v>3.9986440931377256</c:v>
                </c:pt>
                <c:pt idx="1171">
                  <c:v>4.6006548295346086</c:v>
                </c:pt>
                <c:pt idx="1172">
                  <c:v>6.5345252298550864</c:v>
                </c:pt>
                <c:pt idx="1173">
                  <c:v>3.6366168440104176</c:v>
                </c:pt>
                <c:pt idx="1174">
                  <c:v>9.7054674750913712</c:v>
                </c:pt>
                <c:pt idx="1175">
                  <c:v>4.0177150065000031</c:v>
                </c:pt>
                <c:pt idx="1176">
                  <c:v>5.8654042241985493</c:v>
                </c:pt>
                <c:pt idx="1177">
                  <c:v>8.6747679171462444</c:v>
                </c:pt>
                <c:pt idx="1178">
                  <c:v>4.9694461949433499</c:v>
                </c:pt>
                <c:pt idx="1179">
                  <c:v>9.6023906811549757</c:v>
                </c:pt>
                <c:pt idx="1180">
                  <c:v>4.5221949973968876</c:v>
                </c:pt>
                <c:pt idx="1181">
                  <c:v>6.7727809155952032</c:v>
                </c:pt>
                <c:pt idx="1182">
                  <c:v>6.8559486751172631</c:v>
                </c:pt>
                <c:pt idx="1183">
                  <c:v>8.5701102356705885</c:v>
                </c:pt>
                <c:pt idx="1184">
                  <c:v>3.4112345824888561</c:v>
                </c:pt>
                <c:pt idx="1185">
                  <c:v>7.2728028061871388</c:v>
                </c:pt>
                <c:pt idx="1186">
                  <c:v>8.4635531307162388</c:v>
                </c:pt>
                <c:pt idx="1187">
                  <c:v>9.8514232008454012</c:v>
                </c:pt>
                <c:pt idx="1188">
                  <c:v>4.8799937741567394</c:v>
                </c:pt>
                <c:pt idx="1189">
                  <c:v>6.9582124376702357</c:v>
                </c:pt>
                <c:pt idx="1190">
                  <c:v>4.3140725121573453</c:v>
                </c:pt>
                <c:pt idx="1191">
                  <c:v>4.1958438355706473</c:v>
                </c:pt>
                <c:pt idx="1192">
                  <c:v>5.4222380031023274</c:v>
                </c:pt>
                <c:pt idx="1193">
                  <c:v>4.0047105946424892</c:v>
                </c:pt>
                <c:pt idx="1194">
                  <c:v>6.8382788234337113</c:v>
                </c:pt>
                <c:pt idx="1195">
                  <c:v>3.5615625154999968</c:v>
                </c:pt>
                <c:pt idx="1196">
                  <c:v>4.8446198246953056</c:v>
                </c:pt>
                <c:pt idx="1197">
                  <c:v>4.8164340258281211</c:v>
                </c:pt>
                <c:pt idx="1198">
                  <c:v>3.5792815649999987</c:v>
                </c:pt>
                <c:pt idx="1199">
                  <c:v>5.3090614540484893</c:v>
                </c:pt>
                <c:pt idx="1200">
                  <c:v>3.7289711155000003</c:v>
                </c:pt>
                <c:pt idx="1201">
                  <c:v>7.0475555067089815</c:v>
                </c:pt>
                <c:pt idx="1202">
                  <c:v>7.1285953494702294</c:v>
                </c:pt>
                <c:pt idx="1203">
                  <c:v>5.5089441446826815</c:v>
                </c:pt>
                <c:pt idx="1204">
                  <c:v>9.497457806179689</c:v>
                </c:pt>
                <c:pt idx="1205">
                  <c:v>3.8370518698437515</c:v>
                </c:pt>
                <c:pt idx="1206">
                  <c:v>4.1052403687499996</c:v>
                </c:pt>
                <c:pt idx="1207">
                  <c:v>4.8641159449410676</c:v>
                </c:pt>
                <c:pt idx="1208">
                  <c:v>4.0890325002499992</c:v>
                </c:pt>
                <c:pt idx="1209">
                  <c:v>4.6541139193382364</c:v>
                </c:pt>
                <c:pt idx="1210">
                  <c:v>4.0080360827500012</c:v>
                </c:pt>
                <c:pt idx="1211">
                  <c:v>5.3355512435729064</c:v>
                </c:pt>
                <c:pt idx="1212">
                  <c:v>6.6326549905270795</c:v>
                </c:pt>
                <c:pt idx="1213">
                  <c:v>4.3680492354013722</c:v>
                </c:pt>
                <c:pt idx="1214">
                  <c:v>9.374816320835718</c:v>
                </c:pt>
                <c:pt idx="1215">
                  <c:v>3.6352874184143076</c:v>
                </c:pt>
                <c:pt idx="1216">
                  <c:v>3.775398630499998</c:v>
                </c:pt>
                <c:pt idx="1217">
                  <c:v>3.6784360306183164</c:v>
                </c:pt>
                <c:pt idx="1218">
                  <c:v>3.1580240277499989</c:v>
                </c:pt>
                <c:pt idx="1219">
                  <c:v>5.3333277088970732</c:v>
                </c:pt>
                <c:pt idx="1220">
                  <c:v>2.8333335671250026</c:v>
                </c:pt>
                <c:pt idx="1221">
                  <c:v>4.4069007732239402</c:v>
                </c:pt>
                <c:pt idx="1222">
                  <c:v>5.434650469422305</c:v>
                </c:pt>
                <c:pt idx="1223">
                  <c:v>3.6295740926150479</c:v>
                </c:pt>
                <c:pt idx="1224">
                  <c:v>9.1998043504226512</c:v>
                </c:pt>
                <c:pt idx="1225">
                  <c:v>2.969943104500004</c:v>
                </c:pt>
                <c:pt idx="1226">
                  <c:v>5.8076452060209789</c:v>
                </c:pt>
                <c:pt idx="1227">
                  <c:v>11.751616869055246</c:v>
                </c:pt>
                <c:pt idx="1228">
                  <c:v>5.7112511108187043</c:v>
                </c:pt>
                <c:pt idx="1229">
                  <c:v>10.452398857359061</c:v>
                </c:pt>
                <c:pt idx="1230">
                  <c:v>3.561721248879854</c:v>
                </c:pt>
                <c:pt idx="1231">
                  <c:v>3.7224168717882282</c:v>
                </c:pt>
                <c:pt idx="1232">
                  <c:v>6.393800595767221</c:v>
                </c:pt>
                <c:pt idx="1233">
                  <c:v>3.5305633551209059</c:v>
                </c:pt>
                <c:pt idx="1234">
                  <c:v>7.4038889563359351</c:v>
                </c:pt>
                <c:pt idx="1235">
                  <c:v>3.0968692255492769</c:v>
                </c:pt>
                <c:pt idx="1236">
                  <c:v>7.3211173985098377</c:v>
                </c:pt>
                <c:pt idx="1237">
                  <c:v>8.8949469999765629</c:v>
                </c:pt>
                <c:pt idx="1238">
                  <c:v>5.9266241130622976</c:v>
                </c:pt>
                <c:pt idx="1239">
                  <c:v>7.5875109387135513</c:v>
                </c:pt>
                <c:pt idx="1240">
                  <c:v>5.1274640187579426</c:v>
                </c:pt>
                <c:pt idx="1241">
                  <c:v>4.1286476286985252</c:v>
                </c:pt>
                <c:pt idx="1242">
                  <c:v>4.7896424314072572</c:v>
                </c:pt>
                <c:pt idx="1243">
                  <c:v>3.6643614189598708</c:v>
                </c:pt>
                <c:pt idx="1244">
                  <c:v>5.7055372426100472</c:v>
                </c:pt>
                <c:pt idx="1245">
                  <c:v>3.5216820997500005</c:v>
                </c:pt>
                <c:pt idx="1246">
                  <c:v>5.4116106249738483</c:v>
                </c:pt>
                <c:pt idx="1247">
                  <c:v>7.9765335617624444</c:v>
                </c:pt>
                <c:pt idx="1248">
                  <c:v>3.8861612616345838</c:v>
                </c:pt>
                <c:pt idx="1249">
                  <c:v>8.43919219946876</c:v>
                </c:pt>
                <c:pt idx="1250">
                  <c:v>3.5894602601983223</c:v>
                </c:pt>
                <c:pt idx="1251">
                  <c:v>4.7874215686623085</c:v>
                </c:pt>
                <c:pt idx="1252">
                  <c:v>5.8944779022251002</c:v>
                </c:pt>
                <c:pt idx="1253">
                  <c:v>3.714159904415558</c:v>
                </c:pt>
                <c:pt idx="1254">
                  <c:v>8.8099264586265633</c:v>
                </c:pt>
                <c:pt idx="1255">
                  <c:v>4.2051321187922248</c:v>
                </c:pt>
                <c:pt idx="1256">
                  <c:v>7.2190720983731236</c:v>
                </c:pt>
                <c:pt idx="1257">
                  <c:v>10.040625419554136</c:v>
                </c:pt>
                <c:pt idx="1258">
                  <c:v>5.5082489263281236</c:v>
                </c:pt>
                <c:pt idx="1259">
                  <c:v>7.561261804455973</c:v>
                </c:pt>
                <c:pt idx="1260">
                  <c:v>4.1875458880513481</c:v>
                </c:pt>
                <c:pt idx="1261">
                  <c:v>5.7764444199951157</c:v>
                </c:pt>
                <c:pt idx="1262">
                  <c:v>7.4065113083125027</c:v>
                </c:pt>
                <c:pt idx="1263">
                  <c:v>3.8527491326155783</c:v>
                </c:pt>
                <c:pt idx="1264">
                  <c:v>8.5029882845314599</c:v>
                </c:pt>
                <c:pt idx="1265">
                  <c:v>3.1225885565795704</c:v>
                </c:pt>
                <c:pt idx="1266">
                  <c:v>5.8096046331796884</c:v>
                </c:pt>
                <c:pt idx="1267">
                  <c:v>6.3331941476806612</c:v>
                </c:pt>
                <c:pt idx="1268">
                  <c:v>5.2306505524101592</c:v>
                </c:pt>
                <c:pt idx="1269">
                  <c:v>10.730238860705219</c:v>
                </c:pt>
                <c:pt idx="1270">
                  <c:v>3.795981753087645</c:v>
                </c:pt>
                <c:pt idx="1271">
                  <c:v>7.2791307429665846</c:v>
                </c:pt>
                <c:pt idx="1272">
                  <c:v>11.54046191119525</c:v>
                </c:pt>
                <c:pt idx="1273">
                  <c:v>4.4343606115033687</c:v>
                </c:pt>
                <c:pt idx="1274">
                  <c:v>5.3982214139647535</c:v>
                </c:pt>
                <c:pt idx="1275">
                  <c:v>4.8317093484335913</c:v>
                </c:pt>
                <c:pt idx="1276">
                  <c:v>5.0996874813972468</c:v>
                </c:pt>
                <c:pt idx="1277">
                  <c:v>2.2485115835901794</c:v>
                </c:pt>
                <c:pt idx="1278">
                  <c:v>5.1103493880567319</c:v>
                </c:pt>
                <c:pt idx="1279">
                  <c:v>1.664468344359137</c:v>
                </c:pt>
                <c:pt idx="1280">
                  <c:v>3.5668847999384958</c:v>
                </c:pt>
                <c:pt idx="1281">
                  <c:v>3.5536338064816011</c:v>
                </c:pt>
                <c:pt idx="1282">
                  <c:v>5.7326213780996085</c:v>
                </c:pt>
                <c:pt idx="1283">
                  <c:v>3.8137227875000015</c:v>
                </c:pt>
                <c:pt idx="1284">
                  <c:v>5.8760134712480472</c:v>
                </c:pt>
                <c:pt idx="1285">
                  <c:v>3.9257680218750011</c:v>
                </c:pt>
                <c:pt idx="1286">
                  <c:v>5.6709422488512473</c:v>
                </c:pt>
                <c:pt idx="1287">
                  <c:v>5.8684879256068871</c:v>
                </c:pt>
                <c:pt idx="1288">
                  <c:v>5.0197842275028801</c:v>
                </c:pt>
                <c:pt idx="1289">
                  <c:v>9.4103305866818943</c:v>
                </c:pt>
                <c:pt idx="1290">
                  <c:v>4.4431403903622435</c:v>
                </c:pt>
                <c:pt idx="1291">
                  <c:v>4.7647183514915348</c:v>
                </c:pt>
                <c:pt idx="1292">
                  <c:v>5.2211535328886693</c:v>
                </c:pt>
                <c:pt idx="1293">
                  <c:v>3.2076364491249993</c:v>
                </c:pt>
                <c:pt idx="1294">
                  <c:v>7.3417899295566418</c:v>
                </c:pt>
                <c:pt idx="1295">
                  <c:v>2.9253610851249991</c:v>
                </c:pt>
                <c:pt idx="1296">
                  <c:v>6.4142116677163514</c:v>
                </c:pt>
                <c:pt idx="1297">
                  <c:v>10.206932104593751</c:v>
                </c:pt>
                <c:pt idx="1298">
                  <c:v>4.9589490525914721</c:v>
                </c:pt>
                <c:pt idx="1299">
                  <c:v>6.0935026067468652</c:v>
                </c:pt>
                <c:pt idx="1300">
                  <c:v>4.0437128899078107</c:v>
                </c:pt>
                <c:pt idx="1301">
                  <c:v>5.3226399321553064</c:v>
                </c:pt>
                <c:pt idx="1302">
                  <c:v>5.6841986852471438</c:v>
                </c:pt>
                <c:pt idx="1303">
                  <c:v>4.8209207762422093</c:v>
                </c:pt>
                <c:pt idx="1304">
                  <c:v>7.7767886960561237</c:v>
                </c:pt>
                <c:pt idx="1305">
                  <c:v>3.8226144607152186</c:v>
                </c:pt>
                <c:pt idx="1306">
                  <c:v>6.4132596743880441</c:v>
                </c:pt>
                <c:pt idx="1307">
                  <c:v>6.7312757028678583</c:v>
                </c:pt>
                <c:pt idx="1308">
                  <c:v>4.8834958145153671</c:v>
                </c:pt>
                <c:pt idx="1309">
                  <c:v>6.6962321029713552</c:v>
                </c:pt>
                <c:pt idx="1310">
                  <c:v>3.6776865452720138</c:v>
                </c:pt>
                <c:pt idx="1311">
                  <c:v>3.769173497823564</c:v>
                </c:pt>
                <c:pt idx="1312">
                  <c:v>4.6396518608779527</c:v>
                </c:pt>
                <c:pt idx="1313">
                  <c:v>3.7398626282621219</c:v>
                </c:pt>
                <c:pt idx="1314">
                  <c:v>8.802168544390625</c:v>
                </c:pt>
                <c:pt idx="1315">
                  <c:v>3.0835689153289376</c:v>
                </c:pt>
                <c:pt idx="1316">
                  <c:v>4.5990204605568721</c:v>
                </c:pt>
                <c:pt idx="1317">
                  <c:v>6.9246253536300078</c:v>
                </c:pt>
                <c:pt idx="1318">
                  <c:v>4.543691459541364</c:v>
                </c:pt>
                <c:pt idx="1319">
                  <c:v>10.849823663571208</c:v>
                </c:pt>
                <c:pt idx="1320">
                  <c:v>3.6804565232499957</c:v>
                </c:pt>
                <c:pt idx="1321">
                  <c:v>6.0551442014814434</c:v>
                </c:pt>
                <c:pt idx="1322">
                  <c:v>6.8447270298736598</c:v>
                </c:pt>
                <c:pt idx="1323">
                  <c:v>5.0058789612664061</c:v>
                </c:pt>
                <c:pt idx="1324">
                  <c:v>10.295236987734995</c:v>
                </c:pt>
                <c:pt idx="1325">
                  <c:v>4.2137517235653092</c:v>
                </c:pt>
                <c:pt idx="1326">
                  <c:v>11.253062788531111</c:v>
                </c:pt>
                <c:pt idx="1327">
                  <c:v>6.0552467211669878</c:v>
                </c:pt>
                <c:pt idx="1328">
                  <c:v>7.0738514515281068</c:v>
                </c:pt>
                <c:pt idx="1329">
                  <c:v>3.2108399189036407</c:v>
                </c:pt>
                <c:pt idx="1330">
                  <c:v>7.5204817837331746</c:v>
                </c:pt>
                <c:pt idx="1331">
                  <c:v>6.5594566637954452</c:v>
                </c:pt>
                <c:pt idx="1332">
                  <c:v>11.468120698843864</c:v>
                </c:pt>
                <c:pt idx="1333">
                  <c:v>6.0160612140110139</c:v>
                </c:pt>
                <c:pt idx="1334">
                  <c:v>7.8379390088123921</c:v>
                </c:pt>
                <c:pt idx="1335">
                  <c:v>4.9527001727874449</c:v>
                </c:pt>
                <c:pt idx="1336">
                  <c:v>9.0670041227639189</c:v>
                </c:pt>
                <c:pt idx="1337">
                  <c:v>10.575464211897216</c:v>
                </c:pt>
                <c:pt idx="1338">
                  <c:v>5.7843826252480444</c:v>
                </c:pt>
                <c:pt idx="1339">
                  <c:v>4.3224008965005343</c:v>
                </c:pt>
                <c:pt idx="1340">
                  <c:v>4.0013436278747534</c:v>
                </c:pt>
                <c:pt idx="1341">
                  <c:v>5.4885378061790515</c:v>
                </c:pt>
                <c:pt idx="1342">
                  <c:v>7.6958379434765618</c:v>
                </c:pt>
                <c:pt idx="1343">
                  <c:v>3.8011648491015624</c:v>
                </c:pt>
                <c:pt idx="1344">
                  <c:v>9.7760861242933785</c:v>
                </c:pt>
                <c:pt idx="1345">
                  <c:v>4.274959940909973</c:v>
                </c:pt>
                <c:pt idx="1346">
                  <c:v>8.0672998378942911</c:v>
                </c:pt>
                <c:pt idx="1347">
                  <c:v>11.11874783939211</c:v>
                </c:pt>
                <c:pt idx="1348">
                  <c:v>3.8166589059062535</c:v>
                </c:pt>
                <c:pt idx="1349">
                  <c:v>6.2651436546994157</c:v>
                </c:pt>
                <c:pt idx="1350">
                  <c:v>4.620421998055722</c:v>
                </c:pt>
                <c:pt idx="1351">
                  <c:v>5.0637834190996074</c:v>
                </c:pt>
                <c:pt idx="1352">
                  <c:v>6.3307905003321032</c:v>
                </c:pt>
                <c:pt idx="1353">
                  <c:v>3.8276818459578799</c:v>
                </c:pt>
                <c:pt idx="1354">
                  <c:v>8.2113624773505798</c:v>
                </c:pt>
                <c:pt idx="1355">
                  <c:v>3.823948243311813</c:v>
                </c:pt>
                <c:pt idx="1356">
                  <c:v>6.8777785599863268</c:v>
                </c:pt>
                <c:pt idx="1357">
                  <c:v>9.75294378471669</c:v>
                </c:pt>
                <c:pt idx="1358">
                  <c:v>5.6762796701291904</c:v>
                </c:pt>
                <c:pt idx="1359">
                  <c:v>9.68586297731202</c:v>
                </c:pt>
                <c:pt idx="1360">
                  <c:v>4.0116354237734395</c:v>
                </c:pt>
                <c:pt idx="1361">
                  <c:v>8.8188687016367737</c:v>
                </c:pt>
                <c:pt idx="1362">
                  <c:v>5.6628589429654559</c:v>
                </c:pt>
                <c:pt idx="1363">
                  <c:v>8.3810109117132612</c:v>
                </c:pt>
                <c:pt idx="1364">
                  <c:v>8.6668655350143347</c:v>
                </c:pt>
                <c:pt idx="1365">
                  <c:v>7.1823176416351089</c:v>
                </c:pt>
                <c:pt idx="1366">
                  <c:v>6.4082417051273026</c:v>
                </c:pt>
                <c:pt idx="1367">
                  <c:v>9.7878416881299692</c:v>
                </c:pt>
                <c:pt idx="1368">
                  <c:v>5.0407652447982851</c:v>
                </c:pt>
                <c:pt idx="1369">
                  <c:v>11.00606955310149</c:v>
                </c:pt>
                <c:pt idx="1370">
                  <c:v>4.2841083893253966</c:v>
                </c:pt>
                <c:pt idx="1371">
                  <c:v>9.6254930263486287</c:v>
                </c:pt>
                <c:pt idx="1372">
                  <c:v>8.0614984710626132</c:v>
                </c:pt>
                <c:pt idx="1373">
                  <c:v>6.4140834233499602</c:v>
                </c:pt>
                <c:pt idx="1374">
                  <c:v>4.8797645344693148</c:v>
                </c:pt>
                <c:pt idx="1375">
                  <c:v>6.0204506519999974</c:v>
                </c:pt>
                <c:pt idx="1376">
                  <c:v>8.5359363830937536</c:v>
                </c:pt>
                <c:pt idx="1377">
                  <c:v>8.8607293267751999</c:v>
                </c:pt>
                <c:pt idx="1378">
                  <c:v>4.6451824561629795</c:v>
                </c:pt>
                <c:pt idx="1379">
                  <c:v>9.4625478660925459</c:v>
                </c:pt>
                <c:pt idx="1380">
                  <c:v>3.5277560713985689</c:v>
                </c:pt>
                <c:pt idx="1381">
                  <c:v>3.8068663460398557</c:v>
                </c:pt>
                <c:pt idx="1382">
                  <c:v>5.8423459836092508</c:v>
                </c:pt>
                <c:pt idx="1383">
                  <c:v>3.8752825402233881</c:v>
                </c:pt>
                <c:pt idx="1384">
                  <c:v>9.8845681268671939</c:v>
                </c:pt>
                <c:pt idx="1385">
                  <c:v>3.5972402924999969</c:v>
                </c:pt>
                <c:pt idx="1386">
                  <c:v>5.4314013252669078</c:v>
                </c:pt>
                <c:pt idx="1387">
                  <c:v>7.4822668917568418</c:v>
                </c:pt>
                <c:pt idx="1388">
                  <c:v>5.4121311158485561</c:v>
                </c:pt>
                <c:pt idx="1389">
                  <c:v>8.3191302347065132</c:v>
                </c:pt>
                <c:pt idx="1390">
                  <c:v>4.217823476676811</c:v>
                </c:pt>
                <c:pt idx="1391">
                  <c:v>7.5858939620258869</c:v>
                </c:pt>
                <c:pt idx="1392">
                  <c:v>8.336160566911655</c:v>
                </c:pt>
                <c:pt idx="1393">
                  <c:v>11.267806897286201</c:v>
                </c:pt>
                <c:pt idx="1394">
                  <c:v>4.6742162805666627</c:v>
                </c:pt>
                <c:pt idx="1395">
                  <c:v>9.0844264034319124</c:v>
                </c:pt>
                <c:pt idx="1396">
                  <c:v>7.7208072248281265</c:v>
                </c:pt>
                <c:pt idx="1397">
                  <c:v>7.4582465571469738</c:v>
                </c:pt>
                <c:pt idx="1398">
                  <c:v>4.4017781420546847</c:v>
                </c:pt>
                <c:pt idx="1399">
                  <c:v>7.6313486788575169</c:v>
                </c:pt>
                <c:pt idx="1400">
                  <c:v>5.0229350206580197</c:v>
                </c:pt>
                <c:pt idx="1401">
                  <c:v>4.989979295033022</c:v>
                </c:pt>
                <c:pt idx="1402">
                  <c:v>5.6180716512784272</c:v>
                </c:pt>
                <c:pt idx="1403">
                  <c:v>3.6707599036204535</c:v>
                </c:pt>
                <c:pt idx="1404">
                  <c:v>7.7391754666827488</c:v>
                </c:pt>
                <c:pt idx="1405">
                  <c:v>3.3488435283750011</c:v>
                </c:pt>
                <c:pt idx="1406">
                  <c:v>3.9105974945000028</c:v>
                </c:pt>
                <c:pt idx="1407">
                  <c:v>4.7033675825741064</c:v>
                </c:pt>
                <c:pt idx="1408">
                  <c:v>3.6222133471875129</c:v>
                </c:pt>
                <c:pt idx="1409">
                  <c:v>5.4475587334038735</c:v>
                </c:pt>
                <c:pt idx="1410">
                  <c:v>3.1533959622500021</c:v>
                </c:pt>
                <c:pt idx="1411">
                  <c:v>7.8600979845604062</c:v>
                </c:pt>
                <c:pt idx="1412">
                  <c:v>9.0287314391953117</c:v>
                </c:pt>
                <c:pt idx="1413">
                  <c:v>4.8906415502187492</c:v>
                </c:pt>
                <c:pt idx="1414">
                  <c:v>8.7963539656390424</c:v>
                </c:pt>
                <c:pt idx="1415">
                  <c:v>3.7094750980937476</c:v>
                </c:pt>
                <c:pt idx="1416">
                  <c:v>3.6353573128269172</c:v>
                </c:pt>
                <c:pt idx="1417">
                  <c:v>5.2824692814650138</c:v>
                </c:pt>
                <c:pt idx="1418">
                  <c:v>3.7109420934999999</c:v>
                </c:pt>
                <c:pt idx="1419">
                  <c:v>3.9484486121314397</c:v>
                </c:pt>
                <c:pt idx="1420">
                  <c:v>3.1430532122500026</c:v>
                </c:pt>
                <c:pt idx="1421">
                  <c:v>4.7526780926626593</c:v>
                </c:pt>
                <c:pt idx="1422">
                  <c:v>7.7372982857446519</c:v>
                </c:pt>
                <c:pt idx="1423">
                  <c:v>4.5534252423544928</c:v>
                </c:pt>
                <c:pt idx="1424">
                  <c:v>8.3065057645666318</c:v>
                </c:pt>
                <c:pt idx="1425">
                  <c:v>4.1873859990937543</c:v>
                </c:pt>
                <c:pt idx="1426">
                  <c:v>3.3501361965233087</c:v>
                </c:pt>
                <c:pt idx="1427">
                  <c:v>4.3546488597502542</c:v>
                </c:pt>
                <c:pt idx="1428">
                  <c:v>3.0457175988750009</c:v>
                </c:pt>
                <c:pt idx="1429">
                  <c:v>5.9232819640347429</c:v>
                </c:pt>
                <c:pt idx="1430">
                  <c:v>2.9968791216249961</c:v>
                </c:pt>
                <c:pt idx="1431">
                  <c:v>4.2917250191665346</c:v>
                </c:pt>
                <c:pt idx="1432">
                  <c:v>5.6265476125020761</c:v>
                </c:pt>
                <c:pt idx="1433">
                  <c:v>3.4008299672500009</c:v>
                </c:pt>
                <c:pt idx="1434">
                  <c:v>9.453523102690971</c:v>
                </c:pt>
                <c:pt idx="1435">
                  <c:v>2.7502894862500025</c:v>
                </c:pt>
                <c:pt idx="1436">
                  <c:v>3.9891328517447322</c:v>
                </c:pt>
                <c:pt idx="1437">
                  <c:v>7.6575933316240263</c:v>
                </c:pt>
                <c:pt idx="1438">
                  <c:v>4.3142333967656672</c:v>
                </c:pt>
                <c:pt idx="1439">
                  <c:v>10.269358952818264</c:v>
                </c:pt>
                <c:pt idx="1440">
                  <c:v>4.6140870274296866</c:v>
                </c:pt>
                <c:pt idx="1441">
                  <c:v>4.9200295292412779</c:v>
                </c:pt>
                <c:pt idx="1442">
                  <c:v>4.6766910541913465</c:v>
                </c:pt>
                <c:pt idx="1443">
                  <c:v>3.2002992143686733</c:v>
                </c:pt>
                <c:pt idx="1444">
                  <c:v>8.8958362514727298</c:v>
                </c:pt>
                <c:pt idx="1445">
                  <c:v>3.0830351210016076</c:v>
                </c:pt>
                <c:pt idx="1446">
                  <c:v>6.4728649149727957</c:v>
                </c:pt>
                <c:pt idx="1447">
                  <c:v>9.1897831587155068</c:v>
                </c:pt>
                <c:pt idx="1448">
                  <c:v>5.6212120924315059</c:v>
                </c:pt>
                <c:pt idx="1449">
                  <c:v>6.7091261345884421</c:v>
                </c:pt>
                <c:pt idx="1450">
                  <c:v>4.8664167319690694</c:v>
                </c:pt>
                <c:pt idx="1451">
                  <c:v>3.9142369365143885</c:v>
                </c:pt>
                <c:pt idx="1452">
                  <c:v>5.180285404376253</c:v>
                </c:pt>
                <c:pt idx="1453">
                  <c:v>3.9248224995056482</c:v>
                </c:pt>
                <c:pt idx="1454">
                  <c:v>5.2552501634310289</c:v>
                </c:pt>
                <c:pt idx="1455">
                  <c:v>3.4928166401875025</c:v>
                </c:pt>
                <c:pt idx="1456">
                  <c:v>3.5930752741704115</c:v>
                </c:pt>
                <c:pt idx="1457">
                  <c:v>6.8893265070859364</c:v>
                </c:pt>
                <c:pt idx="1458">
                  <c:v>3.8147266812514697</c:v>
                </c:pt>
                <c:pt idx="1459">
                  <c:v>8.8201079796479611</c:v>
                </c:pt>
                <c:pt idx="1460">
                  <c:v>3.5020266169352574</c:v>
                </c:pt>
                <c:pt idx="1461">
                  <c:v>4.1542713733062246</c:v>
                </c:pt>
                <c:pt idx="1462">
                  <c:v>5.7627973247795996</c:v>
                </c:pt>
                <c:pt idx="1463">
                  <c:v>3.2671374346239244</c:v>
                </c:pt>
                <c:pt idx="1464">
                  <c:v>7.9099883548438328</c:v>
                </c:pt>
                <c:pt idx="1465">
                  <c:v>3.476903655500001</c:v>
                </c:pt>
                <c:pt idx="1466">
                  <c:v>5.582907696553713</c:v>
                </c:pt>
                <c:pt idx="1467">
                  <c:v>10.0270594991284</c:v>
                </c:pt>
                <c:pt idx="1468">
                  <c:v>4.7639941605019533</c:v>
                </c:pt>
                <c:pt idx="1469">
                  <c:v>8.1501654423594037</c:v>
                </c:pt>
                <c:pt idx="1470">
                  <c:v>3.6871184150224767</c:v>
                </c:pt>
                <c:pt idx="1471">
                  <c:v>5.4024821547677071</c:v>
                </c:pt>
                <c:pt idx="1472">
                  <c:v>8.6017567499654533</c:v>
                </c:pt>
                <c:pt idx="1473">
                  <c:v>5.1062633215320545</c:v>
                </c:pt>
                <c:pt idx="1474">
                  <c:v>7.8512206961059494</c:v>
                </c:pt>
                <c:pt idx="1475">
                  <c:v>3.8968778122161023</c:v>
                </c:pt>
                <c:pt idx="1476">
                  <c:v>6.0188369964766508</c:v>
                </c:pt>
                <c:pt idx="1477">
                  <c:v>8.9198675059072254</c:v>
                </c:pt>
                <c:pt idx="1478">
                  <c:v>5.6946775477914233</c:v>
                </c:pt>
                <c:pt idx="1479">
                  <c:v>10.146335214006081</c:v>
                </c:pt>
                <c:pt idx="1480">
                  <c:v>4.326927826419567</c:v>
                </c:pt>
                <c:pt idx="1481">
                  <c:v>7.4530246945653147</c:v>
                </c:pt>
                <c:pt idx="1482">
                  <c:v>11.551092872023249</c:v>
                </c:pt>
                <c:pt idx="1483">
                  <c:v>6.1091812197783177</c:v>
                </c:pt>
                <c:pt idx="1484">
                  <c:v>5.9691649101426192</c:v>
                </c:pt>
                <c:pt idx="1485">
                  <c:v>4.1519473591268152</c:v>
                </c:pt>
                <c:pt idx="1486">
                  <c:v>3.5471437447274563</c:v>
                </c:pt>
                <c:pt idx="1487">
                  <c:v>2.2998763516987406</c:v>
                </c:pt>
                <c:pt idx="1488">
                  <c:v>4.8450416229061108</c:v>
                </c:pt>
                <c:pt idx="1489">
                  <c:v>2.1425480674565556</c:v>
                </c:pt>
                <c:pt idx="1490">
                  <c:v>4.5599952286913279</c:v>
                </c:pt>
                <c:pt idx="1491">
                  <c:v>4.6538643179050876</c:v>
                </c:pt>
                <c:pt idx="1492">
                  <c:v>4.8246785546191422</c:v>
                </c:pt>
                <c:pt idx="1493">
                  <c:v>3.919809307628201</c:v>
                </c:pt>
                <c:pt idx="1494">
                  <c:v>5.6860450644251159</c:v>
                </c:pt>
                <c:pt idx="1495">
                  <c:v>3.5933349378749995</c:v>
                </c:pt>
                <c:pt idx="1496">
                  <c:v>5.4990881777910197</c:v>
                </c:pt>
                <c:pt idx="1497">
                  <c:v>6.1154181456379391</c:v>
                </c:pt>
                <c:pt idx="1498">
                  <c:v>4.1729593500684334</c:v>
                </c:pt>
                <c:pt idx="1499">
                  <c:v>9.7775851515810626</c:v>
                </c:pt>
                <c:pt idx="1500">
                  <c:v>4.9806867347656283</c:v>
                </c:pt>
                <c:pt idx="1501">
                  <c:v>4.4347329195877148</c:v>
                </c:pt>
                <c:pt idx="1502">
                  <c:v>4.2505163342485552</c:v>
                </c:pt>
                <c:pt idx="1503">
                  <c:v>3.2597656262873365</c:v>
                </c:pt>
                <c:pt idx="1504">
                  <c:v>7.7400501058696261</c:v>
                </c:pt>
                <c:pt idx="1505">
                  <c:v>3.3632725149999985</c:v>
                </c:pt>
                <c:pt idx="1506">
                  <c:v>8.5387749117666925</c:v>
                </c:pt>
                <c:pt idx="1507">
                  <c:v>8.8278197362498787</c:v>
                </c:pt>
                <c:pt idx="1508">
                  <c:v>4.9875850030156261</c:v>
                </c:pt>
                <c:pt idx="1509">
                  <c:v>5.8899954381652879</c:v>
                </c:pt>
                <c:pt idx="1510">
                  <c:v>4.1645565921990757</c:v>
                </c:pt>
                <c:pt idx="1511">
                  <c:v>5.4090050450410132</c:v>
                </c:pt>
                <c:pt idx="1512">
                  <c:v>6.8156956212187509</c:v>
                </c:pt>
                <c:pt idx="1513">
                  <c:v>3.9532169586863599</c:v>
                </c:pt>
                <c:pt idx="1514">
                  <c:v>7.163191439108159</c:v>
                </c:pt>
                <c:pt idx="1515">
                  <c:v>3.1954180118508582</c:v>
                </c:pt>
                <c:pt idx="1516">
                  <c:v>7.1483208571864179</c:v>
                </c:pt>
                <c:pt idx="1517">
                  <c:v>7.7966682173215656</c:v>
                </c:pt>
                <c:pt idx="1518">
                  <c:v>4.4964341122228255</c:v>
                </c:pt>
                <c:pt idx="1519">
                  <c:v>6.0970029900937721</c:v>
                </c:pt>
                <c:pt idx="1520">
                  <c:v>3.5312858476357398</c:v>
                </c:pt>
                <c:pt idx="1521">
                  <c:v>4.0916064343369136</c:v>
                </c:pt>
                <c:pt idx="1522">
                  <c:v>6.4153522140123549</c:v>
                </c:pt>
                <c:pt idx="1523">
                  <c:v>4.4673667068084359</c:v>
                </c:pt>
                <c:pt idx="1524">
                  <c:v>8.6014733251191409</c:v>
                </c:pt>
                <c:pt idx="1525">
                  <c:v>3.5424740356958218</c:v>
                </c:pt>
                <c:pt idx="1526">
                  <c:v>4.9808522955585985</c:v>
                </c:pt>
                <c:pt idx="1527">
                  <c:v>6.0478961454012277</c:v>
                </c:pt>
                <c:pt idx="1528">
                  <c:v>3.8475754397426716</c:v>
                </c:pt>
                <c:pt idx="1529">
                  <c:v>10.440632679513216</c:v>
                </c:pt>
                <c:pt idx="1530">
                  <c:v>3.7559811728539874</c:v>
                </c:pt>
                <c:pt idx="1531">
                  <c:v>5.8720974623618112</c:v>
                </c:pt>
                <c:pt idx="1532">
                  <c:v>10.037798771023311</c:v>
                </c:pt>
                <c:pt idx="1533">
                  <c:v>4.7275837705856976</c:v>
                </c:pt>
                <c:pt idx="1534">
                  <c:v>10.254809426223368</c:v>
                </c:pt>
                <c:pt idx="1535">
                  <c:v>4.3158735537216089</c:v>
                </c:pt>
                <c:pt idx="1536">
                  <c:v>11.204642099937395</c:v>
                </c:pt>
                <c:pt idx="1537">
                  <c:v>6.4143498281567766</c:v>
                </c:pt>
                <c:pt idx="1538">
                  <c:v>9.3687619173281274</c:v>
                </c:pt>
                <c:pt idx="1539">
                  <c:v>5.264805302994561</c:v>
                </c:pt>
                <c:pt idx="1540">
                  <c:v>7.3569093139921868</c:v>
                </c:pt>
                <c:pt idx="1541">
                  <c:v>6.8343273510625622</c:v>
                </c:pt>
                <c:pt idx="1542">
                  <c:v>10.133169905576361</c:v>
                </c:pt>
                <c:pt idx="1543">
                  <c:v>5.1281265662291418</c:v>
                </c:pt>
                <c:pt idx="1544">
                  <c:v>6.6446386123200689</c:v>
                </c:pt>
                <c:pt idx="1545">
                  <c:v>4.9790015049472647</c:v>
                </c:pt>
                <c:pt idx="1546">
                  <c:v>8.8000316205312465</c:v>
                </c:pt>
                <c:pt idx="1547">
                  <c:v>11.520494953268999</c:v>
                </c:pt>
                <c:pt idx="1548">
                  <c:v>6.0065688830815489</c:v>
                </c:pt>
                <c:pt idx="1549">
                  <c:v>8.0486672147917027</c:v>
                </c:pt>
                <c:pt idx="1550">
                  <c:v>3.7694506666438556</c:v>
                </c:pt>
                <c:pt idx="1551">
                  <c:v>5.3571788529871398</c:v>
                </c:pt>
                <c:pt idx="1552">
                  <c:v>6.8255401929901147</c:v>
                </c:pt>
                <c:pt idx="1553">
                  <c:v>4.4442888730629821</c:v>
                </c:pt>
                <c:pt idx="1554">
                  <c:v>8.8417548736884797</c:v>
                </c:pt>
                <c:pt idx="1555">
                  <c:v>5.0824854919542464</c:v>
                </c:pt>
                <c:pt idx="1556">
                  <c:v>6.3913505772734425</c:v>
                </c:pt>
                <c:pt idx="1557">
                  <c:v>10.933813952621936</c:v>
                </c:pt>
                <c:pt idx="1558">
                  <c:v>5.6396028711499024</c:v>
                </c:pt>
                <c:pt idx="1559">
                  <c:v>7.3599222324959106</c:v>
                </c:pt>
                <c:pt idx="1560">
                  <c:v>3.7681137734335657</c:v>
                </c:pt>
                <c:pt idx="1561">
                  <c:v>5.4509369622271588</c:v>
                </c:pt>
                <c:pt idx="1562">
                  <c:v>6.9593840367534661</c:v>
                </c:pt>
                <c:pt idx="1563">
                  <c:v>3.9127804352354776</c:v>
                </c:pt>
                <c:pt idx="1564">
                  <c:v>10.15729019363123</c:v>
                </c:pt>
                <c:pt idx="1565">
                  <c:v>4.580685792267662</c:v>
                </c:pt>
                <c:pt idx="1566">
                  <c:v>7.0979018662304636</c:v>
                </c:pt>
                <c:pt idx="1567">
                  <c:v>8.4010294283968303</c:v>
                </c:pt>
                <c:pt idx="1568">
                  <c:v>5.818054170772827</c:v>
                </c:pt>
                <c:pt idx="1569">
                  <c:v>9.4741915697911363</c:v>
                </c:pt>
                <c:pt idx="1570">
                  <c:v>4.2577038256477611</c:v>
                </c:pt>
                <c:pt idx="1571">
                  <c:v>6.9834305400687642</c:v>
                </c:pt>
                <c:pt idx="1572">
                  <c:v>9.0566370179871196</c:v>
                </c:pt>
                <c:pt idx="1573">
                  <c:v>10.154107748682744</c:v>
                </c:pt>
                <c:pt idx="1574">
                  <c:v>8.0020083046778936</c:v>
                </c:pt>
                <c:pt idx="1575">
                  <c:v>8.9106873656796903</c:v>
                </c:pt>
                <c:pt idx="1576">
                  <c:v>6.6613436616868089</c:v>
                </c:pt>
                <c:pt idx="1577">
                  <c:v>11.665576505729936</c:v>
                </c:pt>
                <c:pt idx="1578">
                  <c:v>4.8292960224805519</c:v>
                </c:pt>
                <c:pt idx="1579">
                  <c:v>11.087879540509302</c:v>
                </c:pt>
                <c:pt idx="1580">
                  <c:v>4.6734579666062039</c:v>
                </c:pt>
                <c:pt idx="1581">
                  <c:v>6.7090875535935899</c:v>
                </c:pt>
                <c:pt idx="1582">
                  <c:v>8.0160820685137306</c:v>
                </c:pt>
                <c:pt idx="1583">
                  <c:v>8.0831306387365007</c:v>
                </c:pt>
                <c:pt idx="1584">
                  <c:v>5.4470053303608461</c:v>
                </c:pt>
                <c:pt idx="1585">
                  <c:v>6.4137706963854004</c:v>
                </c:pt>
                <c:pt idx="1586">
                  <c:v>7.9808941079117375</c:v>
                </c:pt>
                <c:pt idx="1587">
                  <c:v>8.3594812522883366</c:v>
                </c:pt>
                <c:pt idx="1588">
                  <c:v>4.8198574109693482</c:v>
                </c:pt>
                <c:pt idx="1589">
                  <c:v>8.1660217575672185</c:v>
                </c:pt>
                <c:pt idx="1590">
                  <c:v>3.1438047891496534</c:v>
                </c:pt>
                <c:pt idx="1591">
                  <c:v>4.9274950007728311</c:v>
                </c:pt>
                <c:pt idx="1592">
                  <c:v>7.0405020688581548</c:v>
                </c:pt>
                <c:pt idx="1593">
                  <c:v>4.2220984675761688</c:v>
                </c:pt>
                <c:pt idx="1594">
                  <c:v>10.355640051570315</c:v>
                </c:pt>
                <c:pt idx="1595">
                  <c:v>3.4445936102848478</c:v>
                </c:pt>
                <c:pt idx="1596">
                  <c:v>5.4442223284199454</c:v>
                </c:pt>
                <c:pt idx="1597">
                  <c:v>8.3853515330788593</c:v>
                </c:pt>
                <c:pt idx="1598">
                  <c:v>5.9097392778545412</c:v>
                </c:pt>
                <c:pt idx="1599">
                  <c:v>8.337903964442253</c:v>
                </c:pt>
                <c:pt idx="1600">
                  <c:v>4.3841114356313202</c:v>
                </c:pt>
                <c:pt idx="1601">
                  <c:v>9.1860207587591365</c:v>
                </c:pt>
                <c:pt idx="1602">
                  <c:v>5.3035487094009355</c:v>
                </c:pt>
                <c:pt idx="1603">
                  <c:v>7.7640701718040042</c:v>
                </c:pt>
                <c:pt idx="1604">
                  <c:v>3.6674056631537728</c:v>
                </c:pt>
                <c:pt idx="1605">
                  <c:v>8.7210721255003509</c:v>
                </c:pt>
                <c:pt idx="1606">
                  <c:v>8.4156638084851085</c:v>
                </c:pt>
                <c:pt idx="1607">
                  <c:v>11.120783602609039</c:v>
                </c:pt>
                <c:pt idx="1608">
                  <c:v>5.6136254431962325</c:v>
                </c:pt>
                <c:pt idx="1609">
                  <c:v>8.6333693565460958</c:v>
                </c:pt>
                <c:pt idx="1610">
                  <c:v>3.9443657753543118</c:v>
                </c:pt>
                <c:pt idx="1611">
                  <c:v>4.434628844770268</c:v>
                </c:pt>
                <c:pt idx="1612">
                  <c:v>5.1263281527468667</c:v>
                </c:pt>
                <c:pt idx="1613">
                  <c:v>3.8525224905000037</c:v>
                </c:pt>
                <c:pt idx="1614">
                  <c:v>9.401310003118688</c:v>
                </c:pt>
                <c:pt idx="1615">
                  <c:v>3.8670658921249963</c:v>
                </c:pt>
                <c:pt idx="1616">
                  <c:v>4.0086346597823148</c:v>
                </c:pt>
                <c:pt idx="1617">
                  <c:v>4.1626352222914704</c:v>
                </c:pt>
                <c:pt idx="1618">
                  <c:v>3.4503620262251005</c:v>
                </c:pt>
                <c:pt idx="1619">
                  <c:v>5.7134324445275286</c:v>
                </c:pt>
                <c:pt idx="1620">
                  <c:v>2.7853773569228046</c:v>
                </c:pt>
                <c:pt idx="1621">
                  <c:v>8.2677579436379744</c:v>
                </c:pt>
                <c:pt idx="1622">
                  <c:v>7.3600227963183578</c:v>
                </c:pt>
                <c:pt idx="1623">
                  <c:v>5.0839582768259568</c:v>
                </c:pt>
                <c:pt idx="1624">
                  <c:v>12.031479781497602</c:v>
                </c:pt>
                <c:pt idx="1625">
                  <c:v>3.2498918573259843</c:v>
                </c:pt>
                <c:pt idx="1626">
                  <c:v>4.0646333044038965</c:v>
                </c:pt>
                <c:pt idx="1627">
                  <c:v>4.7404522274254699</c:v>
                </c:pt>
                <c:pt idx="1628">
                  <c:v>3.6218083992499963</c:v>
                </c:pt>
                <c:pt idx="1629">
                  <c:v>4.7029680043828321</c:v>
                </c:pt>
                <c:pt idx="1630">
                  <c:v>3.4819263819999975</c:v>
                </c:pt>
                <c:pt idx="1631">
                  <c:v>4.6599080887893649</c:v>
                </c:pt>
                <c:pt idx="1632">
                  <c:v>7.7826106818525425</c:v>
                </c:pt>
                <c:pt idx="1633">
                  <c:v>5.2865273266662793</c:v>
                </c:pt>
                <c:pt idx="1634">
                  <c:v>9.8998263923934289</c:v>
                </c:pt>
                <c:pt idx="1635">
                  <c:v>4.3840646198759714</c:v>
                </c:pt>
                <c:pt idx="1636">
                  <c:v>3.5150782817423707</c:v>
                </c:pt>
                <c:pt idx="1637">
                  <c:v>5.0541002106054691</c:v>
                </c:pt>
                <c:pt idx="1638">
                  <c:v>3.1186435760344811</c:v>
                </c:pt>
                <c:pt idx="1639">
                  <c:v>6.0521944457888157</c:v>
                </c:pt>
                <c:pt idx="1640">
                  <c:v>2.649315678375002</c:v>
                </c:pt>
                <c:pt idx="1641">
                  <c:v>4.5630391039936562</c:v>
                </c:pt>
                <c:pt idx="1642">
                  <c:v>5.4289235946864309</c:v>
                </c:pt>
                <c:pt idx="1643">
                  <c:v>3.8007392660402175</c:v>
                </c:pt>
                <c:pt idx="1644">
                  <c:v>8.8093274837449158</c:v>
                </c:pt>
                <c:pt idx="1645">
                  <c:v>3.0527473682500013</c:v>
                </c:pt>
                <c:pt idx="1646">
                  <c:v>5.4849947400877248</c:v>
                </c:pt>
                <c:pt idx="1647">
                  <c:v>9.8073086043007738</c:v>
                </c:pt>
                <c:pt idx="1648">
                  <c:v>3.8465629104069308</c:v>
                </c:pt>
                <c:pt idx="1649">
                  <c:v>10.095163518047546</c:v>
                </c:pt>
                <c:pt idx="1650">
                  <c:v>3.6865084647142865</c:v>
                </c:pt>
                <c:pt idx="1651">
                  <c:v>4.5442380644228226</c:v>
                </c:pt>
                <c:pt idx="1652">
                  <c:v>5.4751881098013619</c:v>
                </c:pt>
                <c:pt idx="1653">
                  <c:v>3.212130168249999</c:v>
                </c:pt>
                <c:pt idx="1654">
                  <c:v>6.7842541001459562</c:v>
                </c:pt>
                <c:pt idx="1655">
                  <c:v>2.794684384395433</c:v>
                </c:pt>
                <c:pt idx="1656">
                  <c:v>6.7255702182581647</c:v>
                </c:pt>
                <c:pt idx="1657">
                  <c:v>7.3855879944169924</c:v>
                </c:pt>
                <c:pt idx="1658">
                  <c:v>5.878979775925778</c:v>
                </c:pt>
                <c:pt idx="1659">
                  <c:v>6.3629155504671466</c:v>
                </c:pt>
                <c:pt idx="1660">
                  <c:v>4.5149707674256874</c:v>
                </c:pt>
                <c:pt idx="1661">
                  <c:v>4.2245068582500007</c:v>
                </c:pt>
                <c:pt idx="1662">
                  <c:v>4.5454502462768538</c:v>
                </c:pt>
                <c:pt idx="1663">
                  <c:v>4.3326760917499989</c:v>
                </c:pt>
                <c:pt idx="1664">
                  <c:v>4.7800951122494766</c:v>
                </c:pt>
                <c:pt idx="1665">
                  <c:v>3.488327806062502</c:v>
                </c:pt>
                <c:pt idx="1666">
                  <c:v>3.9313572821380429</c:v>
                </c:pt>
                <c:pt idx="1667">
                  <c:v>8.2825008087745768</c:v>
                </c:pt>
                <c:pt idx="1668">
                  <c:v>3.5496400597104891</c:v>
                </c:pt>
                <c:pt idx="1669">
                  <c:v>7.7475894969201704</c:v>
                </c:pt>
                <c:pt idx="1670">
                  <c:v>3.1406242182499984</c:v>
                </c:pt>
                <c:pt idx="1671">
                  <c:v>4.2229532463333843</c:v>
                </c:pt>
                <c:pt idx="1672">
                  <c:v>6.3109197265586001</c:v>
                </c:pt>
                <c:pt idx="1673">
                  <c:v>4.0145570101495078</c:v>
                </c:pt>
                <c:pt idx="1674">
                  <c:v>6.5005942626359259</c:v>
                </c:pt>
                <c:pt idx="1675">
                  <c:v>3.8423003736710175</c:v>
                </c:pt>
                <c:pt idx="1676">
                  <c:v>6.8267695277176106</c:v>
                </c:pt>
                <c:pt idx="1677">
                  <c:v>8.1425594929848906</c:v>
                </c:pt>
                <c:pt idx="1678">
                  <c:v>5.0613424481289027</c:v>
                </c:pt>
                <c:pt idx="1679">
                  <c:v>4.7893561241708937</c:v>
                </c:pt>
                <c:pt idx="1680">
                  <c:v>3.4940380845000014</c:v>
                </c:pt>
                <c:pt idx="1681">
                  <c:v>5.6725441801058309</c:v>
                </c:pt>
                <c:pt idx="1682">
                  <c:v>6.7268493680234371</c:v>
                </c:pt>
                <c:pt idx="1683">
                  <c:v>4.0340264131080179</c:v>
                </c:pt>
                <c:pt idx="1684">
                  <c:v>7.1034640012808099</c:v>
                </c:pt>
                <c:pt idx="1685">
                  <c:v>3.3692743707499986</c:v>
                </c:pt>
                <c:pt idx="1686">
                  <c:v>7.0335307074921918</c:v>
                </c:pt>
                <c:pt idx="1687">
                  <c:v>8.2319131291093779</c:v>
                </c:pt>
                <c:pt idx="1688">
                  <c:v>4.8957436706275015</c:v>
                </c:pt>
                <c:pt idx="1689">
                  <c:v>10.951702972494463</c:v>
                </c:pt>
                <c:pt idx="1690">
                  <c:v>4.3414238035997332</c:v>
                </c:pt>
                <c:pt idx="1691">
                  <c:v>7.3680621008768323</c:v>
                </c:pt>
                <c:pt idx="1692">
                  <c:v>11.321654187713467</c:v>
                </c:pt>
                <c:pt idx="1693">
                  <c:v>5.2439760455016486</c:v>
                </c:pt>
                <c:pt idx="1694">
                  <c:v>3.4870053412760966</c:v>
                </c:pt>
                <c:pt idx="1695">
                  <c:v>3.9122956091996901</c:v>
                </c:pt>
                <c:pt idx="1696">
                  <c:v>4.2178332676467001</c:v>
                </c:pt>
                <c:pt idx="1697">
                  <c:v>2.8870667000320185</c:v>
                </c:pt>
                <c:pt idx="1698">
                  <c:v>4.7641589394623614</c:v>
                </c:pt>
                <c:pt idx="1699">
                  <c:v>1.6254995973611865</c:v>
                </c:pt>
                <c:pt idx="1700">
                  <c:v>5.7134631151396498</c:v>
                </c:pt>
                <c:pt idx="1701">
                  <c:v>4.1343556489528162</c:v>
                </c:pt>
                <c:pt idx="1702">
                  <c:v>4.4849593681933442</c:v>
                </c:pt>
                <c:pt idx="1703">
                  <c:v>3.9994913907499985</c:v>
                </c:pt>
                <c:pt idx="1704">
                  <c:v>7.7709333009220032</c:v>
                </c:pt>
                <c:pt idx="1705">
                  <c:v>3.5976908806250041</c:v>
                </c:pt>
                <c:pt idx="1706">
                  <c:v>5.253567576616696</c:v>
                </c:pt>
                <c:pt idx="1707">
                  <c:v>7.5715410731867436</c:v>
                </c:pt>
                <c:pt idx="1708">
                  <c:v>4.7988937770907203</c:v>
                </c:pt>
                <c:pt idx="1709">
                  <c:v>9.3104926066724225</c:v>
                </c:pt>
                <c:pt idx="1710">
                  <c:v>3.7883999062435674</c:v>
                </c:pt>
                <c:pt idx="1711">
                  <c:v>3.8148233544571983</c:v>
                </c:pt>
                <c:pt idx="1712">
                  <c:v>6.0206786023390819</c:v>
                </c:pt>
                <c:pt idx="1713">
                  <c:v>3.3075846646305038</c:v>
                </c:pt>
                <c:pt idx="1714">
                  <c:v>8.1292800215540009</c:v>
                </c:pt>
                <c:pt idx="1715">
                  <c:v>3.133582257848202</c:v>
                </c:pt>
                <c:pt idx="1716">
                  <c:v>8.3496999930058617</c:v>
                </c:pt>
                <c:pt idx="1717">
                  <c:v>8.8957888329886377</c:v>
                </c:pt>
                <c:pt idx="1718">
                  <c:v>5.9367032644875479</c:v>
                </c:pt>
                <c:pt idx="1719">
                  <c:v>7.50643072036923</c:v>
                </c:pt>
                <c:pt idx="1720">
                  <c:v>4.3576835328848951</c:v>
                </c:pt>
                <c:pt idx="1721">
                  <c:v>5.3704801310573576</c:v>
                </c:pt>
                <c:pt idx="1722">
                  <c:v>8.6337264372624674</c:v>
                </c:pt>
                <c:pt idx="1723">
                  <c:v>3.7816138333713987</c:v>
                </c:pt>
                <c:pt idx="1724">
                  <c:v>5.8978258496007232</c:v>
                </c:pt>
                <c:pt idx="1725">
                  <c:v>3.6033744688181919</c:v>
                </c:pt>
                <c:pt idx="1726">
                  <c:v>5.4060307998505852</c:v>
                </c:pt>
                <c:pt idx="1727">
                  <c:v>6.6072146132519496</c:v>
                </c:pt>
                <c:pt idx="1728">
                  <c:v>3.9528599473510759</c:v>
                </c:pt>
                <c:pt idx="1729">
                  <c:v>7.988815157633252</c:v>
                </c:pt>
                <c:pt idx="1730">
                  <c:v>3.6379863087066244</c:v>
                </c:pt>
                <c:pt idx="1731">
                  <c:v>4.0537666705753743</c:v>
                </c:pt>
                <c:pt idx="1732">
                  <c:v>5.361874585363017</c:v>
                </c:pt>
                <c:pt idx="1733">
                  <c:v>3.7705716881797979</c:v>
                </c:pt>
                <c:pt idx="1734">
                  <c:v>7.3746894991914047</c:v>
                </c:pt>
                <c:pt idx="1735">
                  <c:v>3.3841410604838273</c:v>
                </c:pt>
                <c:pt idx="1736">
                  <c:v>4.8702438946079276</c:v>
                </c:pt>
                <c:pt idx="1737">
                  <c:v>6.9730119776959061</c:v>
                </c:pt>
                <c:pt idx="1738">
                  <c:v>4.1329084028255654</c:v>
                </c:pt>
                <c:pt idx="1739">
                  <c:v>10.426883215747722</c:v>
                </c:pt>
                <c:pt idx="1740">
                  <c:v>3.6908689994206547</c:v>
                </c:pt>
                <c:pt idx="1741">
                  <c:v>7.3416441224140581</c:v>
                </c:pt>
                <c:pt idx="1742">
                  <c:v>7.0106970931496777</c:v>
                </c:pt>
                <c:pt idx="1743">
                  <c:v>5.1264211227117364</c:v>
                </c:pt>
                <c:pt idx="1744">
                  <c:v>10.703194602827576</c:v>
                </c:pt>
                <c:pt idx="1745">
                  <c:v>3.8526373189447867</c:v>
                </c:pt>
                <c:pt idx="1746">
                  <c:v>10.962296947090456</c:v>
                </c:pt>
                <c:pt idx="1747">
                  <c:v>7.4911556143922757</c:v>
                </c:pt>
                <c:pt idx="1748">
                  <c:v>9.3300462728651432</c:v>
                </c:pt>
                <c:pt idx="1749">
                  <c:v>4.2212285052696021</c:v>
                </c:pt>
                <c:pt idx="1750">
                  <c:v>7.3244187303749992</c:v>
                </c:pt>
                <c:pt idx="1751">
                  <c:v>6.4621611530052565</c:v>
                </c:pt>
                <c:pt idx="1752">
                  <c:v>11.020703709807833</c:v>
                </c:pt>
                <c:pt idx="1753">
                  <c:v>6.4543689241600859</c:v>
                </c:pt>
                <c:pt idx="1754">
                  <c:v>7.2986660291006116</c:v>
                </c:pt>
                <c:pt idx="1755">
                  <c:v>5.0099149661017819</c:v>
                </c:pt>
                <c:pt idx="1756">
                  <c:v>5.7771790081669927</c:v>
                </c:pt>
                <c:pt idx="1757">
                  <c:v>10.728150576306932</c:v>
                </c:pt>
                <c:pt idx="1758">
                  <c:v>3.6061660928313604</c:v>
                </c:pt>
                <c:pt idx="1759">
                  <c:v>5.7572409426236231</c:v>
                </c:pt>
                <c:pt idx="1760">
                  <c:v>3.8277885802358078</c:v>
                </c:pt>
                <c:pt idx="1761">
                  <c:v>5.1396758788381387</c:v>
                </c:pt>
                <c:pt idx="1762">
                  <c:v>6.8099442614520083</c:v>
                </c:pt>
                <c:pt idx="1763">
                  <c:v>4.1149378586977861</c:v>
                </c:pt>
                <c:pt idx="1764">
                  <c:v>9.7612475423299685</c:v>
                </c:pt>
                <c:pt idx="1765">
                  <c:v>4.4550523854882744</c:v>
                </c:pt>
                <c:pt idx="1766">
                  <c:v>7.1502857845546828</c:v>
                </c:pt>
                <c:pt idx="1767">
                  <c:v>8.2558161867283051</c:v>
                </c:pt>
                <c:pt idx="1768">
                  <c:v>4.6946640851328088</c:v>
                </c:pt>
                <c:pt idx="1769">
                  <c:v>7.415257509634662</c:v>
                </c:pt>
                <c:pt idx="1770">
                  <c:v>4.4054459196811475</c:v>
                </c:pt>
                <c:pt idx="1771">
                  <c:v>4.9278992725485828</c:v>
                </c:pt>
                <c:pt idx="1772">
                  <c:v>5.6320620789576417</c:v>
                </c:pt>
                <c:pt idx="1773">
                  <c:v>4.321521486309285</c:v>
                </c:pt>
                <c:pt idx="1774">
                  <c:v>8.8064460162798852</c:v>
                </c:pt>
                <c:pt idx="1775">
                  <c:v>4.0177420439999967</c:v>
                </c:pt>
                <c:pt idx="1776">
                  <c:v>6.9587240741485612</c:v>
                </c:pt>
                <c:pt idx="1777">
                  <c:v>9.7746178053224337</c:v>
                </c:pt>
                <c:pt idx="1778">
                  <c:v>4.6108572234083915</c:v>
                </c:pt>
                <c:pt idx="1779">
                  <c:v>10.577513907813604</c:v>
                </c:pt>
                <c:pt idx="1780">
                  <c:v>4.4099684111732138</c:v>
                </c:pt>
                <c:pt idx="1781">
                  <c:v>8.2348065574901561</c:v>
                </c:pt>
                <c:pt idx="1782">
                  <c:v>6.0017737083025606</c:v>
                </c:pt>
                <c:pt idx="1783">
                  <c:v>10.73307571576562</c:v>
                </c:pt>
                <c:pt idx="1784">
                  <c:v>10.352652072767588</c:v>
                </c:pt>
                <c:pt idx="1785">
                  <c:v>8.4381668783016668</c:v>
                </c:pt>
                <c:pt idx="1786">
                  <c:v>7.0762374600908196</c:v>
                </c:pt>
                <c:pt idx="1787">
                  <c:v>11.139986760177189</c:v>
                </c:pt>
                <c:pt idx="1788">
                  <c:v>6.12873133550044</c:v>
                </c:pt>
                <c:pt idx="1789">
                  <c:v>11.465377558558307</c:v>
                </c:pt>
                <c:pt idx="1790">
                  <c:v>4.0392114723346797</c:v>
                </c:pt>
                <c:pt idx="1791">
                  <c:v>8.5683219676583331</c:v>
                </c:pt>
                <c:pt idx="1792">
                  <c:v>7.6244805792645529</c:v>
                </c:pt>
                <c:pt idx="1793">
                  <c:v>7.4662472167412224</c:v>
                </c:pt>
                <c:pt idx="1794">
                  <c:v>4.0467199523086048</c:v>
                </c:pt>
                <c:pt idx="1795">
                  <c:v>7.2367284987581808</c:v>
                </c:pt>
                <c:pt idx="1796">
                  <c:v>7.1766802733102981</c:v>
                </c:pt>
                <c:pt idx="1797">
                  <c:v>8.9228381546407594</c:v>
                </c:pt>
                <c:pt idx="1798">
                  <c:v>4.6606543747568576</c:v>
                </c:pt>
                <c:pt idx="1799">
                  <c:v>9.9135993265120241</c:v>
                </c:pt>
                <c:pt idx="1800">
                  <c:v>4.4901508701326645</c:v>
                </c:pt>
                <c:pt idx="1801">
                  <c:v>4.1761273254943223</c:v>
                </c:pt>
                <c:pt idx="1802">
                  <c:v>6.1653608233823558</c:v>
                </c:pt>
                <c:pt idx="1803">
                  <c:v>3.9157825001307582</c:v>
                </c:pt>
                <c:pt idx="1804">
                  <c:v>8.0304167567942528</c:v>
                </c:pt>
                <c:pt idx="1805">
                  <c:v>3.934353392249994</c:v>
                </c:pt>
                <c:pt idx="1806">
                  <c:v>7.3932214222734345</c:v>
                </c:pt>
                <c:pt idx="1807">
                  <c:v>8.8269129970819229</c:v>
                </c:pt>
                <c:pt idx="1808">
                  <c:v>5.1117580790781254</c:v>
                </c:pt>
                <c:pt idx="1809">
                  <c:v>10.525733293203597</c:v>
                </c:pt>
                <c:pt idx="1810">
                  <c:v>3.9067190854999989</c:v>
                </c:pt>
                <c:pt idx="1811">
                  <c:v>4.5322867345663056</c:v>
                </c:pt>
                <c:pt idx="1812">
                  <c:v>5.800474069641516</c:v>
                </c:pt>
                <c:pt idx="1813">
                  <c:v>9.1252254720854751</c:v>
                </c:pt>
                <c:pt idx="1814">
                  <c:v>5.068372486500647</c:v>
                </c:pt>
                <c:pt idx="1815">
                  <c:v>8.4209654999266998</c:v>
                </c:pt>
                <c:pt idx="1816">
                  <c:v>6.7335181165686073</c:v>
                </c:pt>
                <c:pt idx="1817">
                  <c:v>11.732890238577328</c:v>
                </c:pt>
                <c:pt idx="1818">
                  <c:v>7.0356892439999985</c:v>
                </c:pt>
                <c:pt idx="1819">
                  <c:v>8.7906336101403788</c:v>
                </c:pt>
                <c:pt idx="1820">
                  <c:v>4.7253746487050776</c:v>
                </c:pt>
                <c:pt idx="1821">
                  <c:v>4.1143105114264049</c:v>
                </c:pt>
                <c:pt idx="1822">
                  <c:v>6.3774402747126544</c:v>
                </c:pt>
                <c:pt idx="1823">
                  <c:v>3.7885188847499975</c:v>
                </c:pt>
                <c:pt idx="1824">
                  <c:v>7.6836977265776163</c:v>
                </c:pt>
                <c:pt idx="1825">
                  <c:v>3.4700523182500014</c:v>
                </c:pt>
                <c:pt idx="1826">
                  <c:v>3.5176771969225769</c:v>
                </c:pt>
                <c:pt idx="1827">
                  <c:v>5.2833355897773231</c:v>
                </c:pt>
                <c:pt idx="1828">
                  <c:v>3.5691756077734365</c:v>
                </c:pt>
                <c:pt idx="1829">
                  <c:v>5.316291616011716</c:v>
                </c:pt>
                <c:pt idx="1830">
                  <c:v>3.6450496107500001</c:v>
                </c:pt>
                <c:pt idx="1831">
                  <c:v>6.0727758131961043</c:v>
                </c:pt>
                <c:pt idx="1832">
                  <c:v>6.7607153449401878</c:v>
                </c:pt>
                <c:pt idx="1833">
                  <c:v>6.3423155625486309</c:v>
                </c:pt>
                <c:pt idx="1834">
                  <c:v>9.8980355377564919</c:v>
                </c:pt>
                <c:pt idx="1835">
                  <c:v>3.3363901698813532</c:v>
                </c:pt>
                <c:pt idx="1836">
                  <c:v>3.9953031562499959</c:v>
                </c:pt>
                <c:pt idx="1837">
                  <c:v>5.4378038888238258</c:v>
                </c:pt>
                <c:pt idx="1838">
                  <c:v>3.57223892875</c:v>
                </c:pt>
                <c:pt idx="1839">
                  <c:v>4.7127937963309456</c:v>
                </c:pt>
                <c:pt idx="1840">
                  <c:v>3.4868288241250074</c:v>
                </c:pt>
                <c:pt idx="1841">
                  <c:v>4.4656492068039864</c:v>
                </c:pt>
                <c:pt idx="1842">
                  <c:v>7.4801645761328146</c:v>
                </c:pt>
                <c:pt idx="1843">
                  <c:v>4.8940255614843728</c:v>
                </c:pt>
                <c:pt idx="1844">
                  <c:v>9.8674618342103084</c:v>
                </c:pt>
                <c:pt idx="1845">
                  <c:v>3.7315050179489742</c:v>
                </c:pt>
                <c:pt idx="1846">
                  <c:v>3.2962089817500004</c:v>
                </c:pt>
                <c:pt idx="1847">
                  <c:v>3.0286221305137242</c:v>
                </c:pt>
                <c:pt idx="1848">
                  <c:v>3.6402053118750004</c:v>
                </c:pt>
                <c:pt idx="1849">
                  <c:v>4.2495653253304084</c:v>
                </c:pt>
                <c:pt idx="1850">
                  <c:v>2.6636180357500017</c:v>
                </c:pt>
                <c:pt idx="1851">
                  <c:v>5.4561672766176397</c:v>
                </c:pt>
                <c:pt idx="1852">
                  <c:v>5.8653884009399118</c:v>
                </c:pt>
                <c:pt idx="1853">
                  <c:v>3.4791305328750024</c:v>
                </c:pt>
                <c:pt idx="1854">
                  <c:v>10.020122053023442</c:v>
                </c:pt>
                <c:pt idx="1855">
                  <c:v>2.9207211818750025</c:v>
                </c:pt>
                <c:pt idx="1856">
                  <c:v>4.311994742185564</c:v>
                </c:pt>
                <c:pt idx="1857">
                  <c:v>10.320042234625943</c:v>
                </c:pt>
                <c:pt idx="1858">
                  <c:v>5.3599250766953119</c:v>
                </c:pt>
                <c:pt idx="1859">
                  <c:v>10.257854538907313</c:v>
                </c:pt>
                <c:pt idx="1860">
                  <c:v>3.8246073769186246</c:v>
                </c:pt>
                <c:pt idx="1861">
                  <c:v>4.3009303789158846</c:v>
                </c:pt>
                <c:pt idx="1862">
                  <c:v>5.8758640277730665</c:v>
                </c:pt>
                <c:pt idx="1863">
                  <c:v>2.776979946586442</c:v>
                </c:pt>
                <c:pt idx="1864">
                  <c:v>7.141507435201909</c:v>
                </c:pt>
                <c:pt idx="1865">
                  <c:v>3.5084326208750021</c:v>
                </c:pt>
                <c:pt idx="1866">
                  <c:v>6.5933164241792745</c:v>
                </c:pt>
                <c:pt idx="1867">
                  <c:v>9.3052729397717027</c:v>
                </c:pt>
                <c:pt idx="1868">
                  <c:v>6.5454678669401858</c:v>
                </c:pt>
                <c:pt idx="1869">
                  <c:v>7.4040888816056318</c:v>
                </c:pt>
                <c:pt idx="1870">
                  <c:v>4.4942015460849625</c:v>
                </c:pt>
                <c:pt idx="1871">
                  <c:v>4.1956462130863184</c:v>
                </c:pt>
                <c:pt idx="1872">
                  <c:v>5.196090184684083</c:v>
                </c:pt>
                <c:pt idx="1873">
                  <c:v>4.3179246518795367</c:v>
                </c:pt>
                <c:pt idx="1874">
                  <c:v>6.5390088228563279</c:v>
                </c:pt>
                <c:pt idx="1875">
                  <c:v>3.5508630623749955</c:v>
                </c:pt>
                <c:pt idx="1876">
                  <c:v>4.0395185746823579</c:v>
                </c:pt>
                <c:pt idx="1877">
                  <c:v>7.1275570932387158</c:v>
                </c:pt>
                <c:pt idx="1878">
                  <c:v>3.750859100820616</c:v>
                </c:pt>
                <c:pt idx="1879">
                  <c:v>9.1531848698281202</c:v>
                </c:pt>
                <c:pt idx="1880">
                  <c:v>3.4519189337500027</c:v>
                </c:pt>
                <c:pt idx="1881">
                  <c:v>4.397333805923596</c:v>
                </c:pt>
                <c:pt idx="1882">
                  <c:v>6.3766832067978498</c:v>
                </c:pt>
                <c:pt idx="1883">
                  <c:v>3.9395823426250054</c:v>
                </c:pt>
                <c:pt idx="1884">
                  <c:v>5.7318279960512237</c:v>
                </c:pt>
                <c:pt idx="1885">
                  <c:v>3.2482756181041736</c:v>
                </c:pt>
                <c:pt idx="1886">
                  <c:v>7.8624449594630725</c:v>
                </c:pt>
                <c:pt idx="1887">
                  <c:v>7.2962010773773551</c:v>
                </c:pt>
                <c:pt idx="1888">
                  <c:v>4.9184371403291216</c:v>
                </c:pt>
                <c:pt idx="1889">
                  <c:v>3.4679429490541036</c:v>
                </c:pt>
                <c:pt idx="1890">
                  <c:v>3.7296998931033443</c:v>
                </c:pt>
                <c:pt idx="1891">
                  <c:v>6.440676057003623</c:v>
                </c:pt>
                <c:pt idx="1892">
                  <c:v>9.3790012856984877</c:v>
                </c:pt>
                <c:pt idx="1893">
                  <c:v>4.1109021746190706</c:v>
                </c:pt>
                <c:pt idx="1894">
                  <c:v>5.8310479321567721</c:v>
                </c:pt>
                <c:pt idx="1895">
                  <c:v>3.3433528564999975</c:v>
                </c:pt>
                <c:pt idx="1896">
                  <c:v>5.8856742897578105</c:v>
                </c:pt>
                <c:pt idx="1897">
                  <c:v>8.1241006556887196</c:v>
                </c:pt>
                <c:pt idx="1898">
                  <c:v>5.0854308363593752</c:v>
                </c:pt>
                <c:pt idx="1899">
                  <c:v>10.272326200307941</c:v>
                </c:pt>
                <c:pt idx="1900">
                  <c:v>4.3315027685972929</c:v>
                </c:pt>
                <c:pt idx="1901">
                  <c:v>6.7884220362471073</c:v>
                </c:pt>
                <c:pt idx="1902">
                  <c:v>11.934162867718751</c:v>
                </c:pt>
                <c:pt idx="1903">
                  <c:v>4.4676447764081093</c:v>
                </c:pt>
                <c:pt idx="1904">
                  <c:v>4.9307022379860435</c:v>
                </c:pt>
                <c:pt idx="1905">
                  <c:v>4.4860892448263456</c:v>
                </c:pt>
                <c:pt idx="1906">
                  <c:v>5.3535697910544444</c:v>
                </c:pt>
                <c:pt idx="1907">
                  <c:v>1.6646178429398539</c:v>
                </c:pt>
                <c:pt idx="1908">
                  <c:v>4.2209297920021696</c:v>
                </c:pt>
                <c:pt idx="1909">
                  <c:v>2.5227636819175507</c:v>
                </c:pt>
                <c:pt idx="1910">
                  <c:v>5.2074171195581069</c:v>
                </c:pt>
                <c:pt idx="1911">
                  <c:v>3.9053589932021886</c:v>
                </c:pt>
                <c:pt idx="1912">
                  <c:v>5.1248969038457002</c:v>
                </c:pt>
                <c:pt idx="1913">
                  <c:v>3.8706716865381257</c:v>
                </c:pt>
                <c:pt idx="1914">
                  <c:v>8.998175318515619</c:v>
                </c:pt>
                <c:pt idx="1915">
                  <c:v>3.4841471848749972</c:v>
                </c:pt>
                <c:pt idx="1916">
                  <c:v>5.8465687949453127</c:v>
                </c:pt>
                <c:pt idx="1917">
                  <c:v>6.8500435121943379</c:v>
                </c:pt>
                <c:pt idx="1918">
                  <c:v>4.4241607237458496</c:v>
                </c:pt>
                <c:pt idx="1919">
                  <c:v>7.7449974259956349</c:v>
                </c:pt>
                <c:pt idx="1920">
                  <c:v>3.4501754537936762</c:v>
                </c:pt>
                <c:pt idx="1921">
                  <c:v>3.6848120560811513</c:v>
                </c:pt>
                <c:pt idx="1922">
                  <c:v>4.7365423048140531</c:v>
                </c:pt>
                <c:pt idx="1923">
                  <c:v>3.3872190027500011</c:v>
                </c:pt>
                <c:pt idx="1924">
                  <c:v>6.0778415345485861</c:v>
                </c:pt>
                <c:pt idx="1925">
                  <c:v>3.2570584440000019</c:v>
                </c:pt>
                <c:pt idx="1926">
                  <c:v>8.5804529498768751</c:v>
                </c:pt>
                <c:pt idx="1927">
                  <c:v>9.1950693186875014</c:v>
                </c:pt>
                <c:pt idx="1928">
                  <c:v>5.6338242959121079</c:v>
                </c:pt>
                <c:pt idx="1929">
                  <c:v>5.9494562979280232</c:v>
                </c:pt>
                <c:pt idx="1930">
                  <c:v>4.2837350129646641</c:v>
                </c:pt>
                <c:pt idx="1931">
                  <c:v>5.0157212373669289</c:v>
                </c:pt>
                <c:pt idx="1932">
                  <c:v>6.9931712123637695</c:v>
                </c:pt>
                <c:pt idx="1933">
                  <c:v>4.3173879295244646</c:v>
                </c:pt>
                <c:pt idx="1934">
                  <c:v>8.099228001882409</c:v>
                </c:pt>
                <c:pt idx="1935">
                  <c:v>3.4396724531116032</c:v>
                </c:pt>
                <c:pt idx="1936">
                  <c:v>5.3261080777490868</c:v>
                </c:pt>
                <c:pt idx="1937">
                  <c:v>7.4059702092856448</c:v>
                </c:pt>
                <c:pt idx="1938">
                  <c:v>4.945886144712059</c:v>
                </c:pt>
                <c:pt idx="1939">
                  <c:v>11.40900918026367</c:v>
                </c:pt>
                <c:pt idx="1940">
                  <c:v>2.9953447377210427</c:v>
                </c:pt>
                <c:pt idx="1941">
                  <c:v>3.9990578503295549</c:v>
                </c:pt>
                <c:pt idx="1942">
                  <c:v>5.5670064812968718</c:v>
                </c:pt>
                <c:pt idx="1943">
                  <c:v>4.1024941593885185</c:v>
                </c:pt>
                <c:pt idx="1944">
                  <c:v>7.6994121845019539</c:v>
                </c:pt>
                <c:pt idx="1945">
                  <c:v>3.3249694074999976</c:v>
                </c:pt>
                <c:pt idx="1946">
                  <c:v>5.0650132807807893</c:v>
                </c:pt>
                <c:pt idx="1947">
                  <c:v>5.4375994518307165</c:v>
                </c:pt>
                <c:pt idx="1948">
                  <c:v>3.7480787100311233</c:v>
                </c:pt>
                <c:pt idx="1949">
                  <c:v>10.576157385157741</c:v>
                </c:pt>
                <c:pt idx="1950">
                  <c:v>3.8544338589999967</c:v>
                </c:pt>
                <c:pt idx="1951">
                  <c:v>6.5881885662036126</c:v>
                </c:pt>
                <c:pt idx="1952">
                  <c:v>8.2737868777163346</c:v>
                </c:pt>
                <c:pt idx="1953">
                  <c:v>4.9779824329731426</c:v>
                </c:pt>
                <c:pt idx="1954">
                  <c:v>10.723606682374935</c:v>
                </c:pt>
                <c:pt idx="1955">
                  <c:v>3.8398078003304903</c:v>
                </c:pt>
                <c:pt idx="1956">
                  <c:v>10.746300622494596</c:v>
                </c:pt>
                <c:pt idx="1957">
                  <c:v>5.6714877622549995</c:v>
                </c:pt>
                <c:pt idx="1958">
                  <c:v>8.0947713790061648</c:v>
                </c:pt>
                <c:pt idx="1959">
                  <c:v>3.9380562309775278</c:v>
                </c:pt>
                <c:pt idx="1960">
                  <c:v>5.9769341915332035</c:v>
                </c:pt>
                <c:pt idx="1961">
                  <c:v>8.0188941573124985</c:v>
                </c:pt>
                <c:pt idx="1962">
                  <c:v>10.08099842739994</c:v>
                </c:pt>
                <c:pt idx="1963">
                  <c:v>5.3384039572079178</c:v>
                </c:pt>
                <c:pt idx="1964">
                  <c:v>7.120043489413411</c:v>
                </c:pt>
                <c:pt idx="1965">
                  <c:v>5.3634843033745661</c:v>
                </c:pt>
                <c:pt idx="1966">
                  <c:v>8.7157873536367223</c:v>
                </c:pt>
                <c:pt idx="1967">
                  <c:v>11.757206567213247</c:v>
                </c:pt>
                <c:pt idx="1968">
                  <c:v>5.8121627815400121</c:v>
                </c:pt>
                <c:pt idx="1969">
                  <c:v>5.4067417992327886</c:v>
                </c:pt>
                <c:pt idx="1970">
                  <c:v>3.4691025519043688</c:v>
                </c:pt>
                <c:pt idx="1971">
                  <c:v>5.8712271540913132</c:v>
                </c:pt>
                <c:pt idx="1972">
                  <c:v>8.0430359440532246</c:v>
                </c:pt>
                <c:pt idx="1973">
                  <c:v>4.2061653619056152</c:v>
                </c:pt>
                <c:pt idx="1974">
                  <c:v>10.112218727517863</c:v>
                </c:pt>
                <c:pt idx="1975">
                  <c:v>3.2759039830718422</c:v>
                </c:pt>
                <c:pt idx="1976">
                  <c:v>8.3348019455878966</c:v>
                </c:pt>
                <c:pt idx="1977">
                  <c:v>10.833746305072061</c:v>
                </c:pt>
                <c:pt idx="1978">
                  <c:v>5.2937290776762644</c:v>
                </c:pt>
                <c:pt idx="1979">
                  <c:v>7.7299510617755613</c:v>
                </c:pt>
                <c:pt idx="1980">
                  <c:v>3.8995209907931674</c:v>
                </c:pt>
                <c:pt idx="1981">
                  <c:v>4.270091362006589</c:v>
                </c:pt>
                <c:pt idx="1982">
                  <c:v>6.6457329020341795</c:v>
                </c:pt>
                <c:pt idx="1983">
                  <c:v>4.3708849888392027</c:v>
                </c:pt>
                <c:pt idx="1984">
                  <c:v>8.491946602476288</c:v>
                </c:pt>
                <c:pt idx="1985">
                  <c:v>3.8045716597500014</c:v>
                </c:pt>
                <c:pt idx="1986">
                  <c:v>7.5998489296525786</c:v>
                </c:pt>
                <c:pt idx="1987">
                  <c:v>11.274908637760999</c:v>
                </c:pt>
                <c:pt idx="1988">
                  <c:v>5.3985626792734358</c:v>
                </c:pt>
                <c:pt idx="1989">
                  <c:v>12.047523415036824</c:v>
                </c:pt>
                <c:pt idx="1990">
                  <c:v>4.1237700278815446</c:v>
                </c:pt>
                <c:pt idx="1991">
                  <c:v>7.3172076041336505</c:v>
                </c:pt>
                <c:pt idx="1992">
                  <c:v>8.9409319927723345</c:v>
                </c:pt>
                <c:pt idx="1993">
                  <c:v>11.574091166484372</c:v>
                </c:pt>
                <c:pt idx="1994">
                  <c:v>9.2166508194964152</c:v>
                </c:pt>
                <c:pt idx="1995">
                  <c:v>8.1105761405976953</c:v>
                </c:pt>
                <c:pt idx="1996">
                  <c:v>8.2690071610976563</c:v>
                </c:pt>
                <c:pt idx="1997">
                  <c:v>9.1964467425548229</c:v>
                </c:pt>
                <c:pt idx="1998">
                  <c:v>5.3049099527851524</c:v>
                </c:pt>
                <c:pt idx="1999">
                  <c:v>11.122605462867755</c:v>
                </c:pt>
                <c:pt idx="2000">
                  <c:v>4.2147871223620363</c:v>
                </c:pt>
                <c:pt idx="2001">
                  <c:v>8.1182510650463051</c:v>
                </c:pt>
                <c:pt idx="2002">
                  <c:v>7.5169588129747416</c:v>
                </c:pt>
                <c:pt idx="2003">
                  <c:v>7.1097802571546147</c:v>
                </c:pt>
                <c:pt idx="2004">
                  <c:v>5.7010337948736964</c:v>
                </c:pt>
                <c:pt idx="2005">
                  <c:v>6.8271425112517683</c:v>
                </c:pt>
                <c:pt idx="2006">
                  <c:v>7.770034404857288</c:v>
                </c:pt>
                <c:pt idx="2007">
                  <c:v>9.1060628582408221</c:v>
                </c:pt>
                <c:pt idx="2008">
                  <c:v>4.2129571931634509</c:v>
                </c:pt>
                <c:pt idx="2009">
                  <c:v>11.011303294087512</c:v>
                </c:pt>
                <c:pt idx="2010">
                  <c:v>4.0242129928750021</c:v>
                </c:pt>
                <c:pt idx="2011">
                  <c:v>5.1711452360475523</c:v>
                </c:pt>
                <c:pt idx="2012">
                  <c:v>7.8601362105121684</c:v>
                </c:pt>
                <c:pt idx="2013">
                  <c:v>3.2704828282204632</c:v>
                </c:pt>
                <c:pt idx="2014">
                  <c:v>8.6531597484777834</c:v>
                </c:pt>
                <c:pt idx="2015">
                  <c:v>3.7661337710000051</c:v>
                </c:pt>
                <c:pt idx="2016">
                  <c:v>6.927438599246873</c:v>
                </c:pt>
                <c:pt idx="2017">
                  <c:v>10.045061897655618</c:v>
                </c:pt>
                <c:pt idx="2018">
                  <c:v>5.1888915211065498</c:v>
                </c:pt>
                <c:pt idx="2019">
                  <c:v>7.48675803659801</c:v>
                </c:pt>
                <c:pt idx="2020">
                  <c:v>4.3264722351320799</c:v>
                </c:pt>
                <c:pt idx="2021">
                  <c:v>7.1659864224302323</c:v>
                </c:pt>
                <c:pt idx="2022">
                  <c:v>5.9670783732347683</c:v>
                </c:pt>
                <c:pt idx="2023">
                  <c:v>8.4051213768789026</c:v>
                </c:pt>
                <c:pt idx="2024">
                  <c:v>3.9521698526074056</c:v>
                </c:pt>
                <c:pt idx="2025">
                  <c:v>7.7533717694828503</c:v>
                </c:pt>
                <c:pt idx="2026">
                  <c:v>7.8788870518232432</c:v>
                </c:pt>
                <c:pt idx="2027">
                  <c:v>11.346320757744735</c:v>
                </c:pt>
                <c:pt idx="2028">
                  <c:v>5.1573530573203161</c:v>
                </c:pt>
                <c:pt idx="2029">
                  <c:v>8.1219552570961717</c:v>
                </c:pt>
                <c:pt idx="2030">
                  <c:v>4.5088918587322375</c:v>
                </c:pt>
                <c:pt idx="2031">
                  <c:v>4.26755964491797</c:v>
                </c:pt>
                <c:pt idx="2032">
                  <c:v>4.8462161874593832</c:v>
                </c:pt>
                <c:pt idx="2033">
                  <c:v>3.8481297882500005</c:v>
                </c:pt>
                <c:pt idx="2034">
                  <c:v>7.9274533937123479</c:v>
                </c:pt>
                <c:pt idx="2035">
                  <c:v>3.4661496849999995</c:v>
                </c:pt>
                <c:pt idx="2036">
                  <c:v>3.8816751901376954</c:v>
                </c:pt>
                <c:pt idx="2037">
                  <c:v>4.1594349926469576</c:v>
                </c:pt>
                <c:pt idx="2038">
                  <c:v>3.399729649624998</c:v>
                </c:pt>
                <c:pt idx="2039">
                  <c:v>5.6069582502031263</c:v>
                </c:pt>
                <c:pt idx="2040">
                  <c:v>3.0456417621249976</c:v>
                </c:pt>
                <c:pt idx="2041">
                  <c:v>7.2891562081573831</c:v>
                </c:pt>
                <c:pt idx="2042">
                  <c:v>6.3250982845589707</c:v>
                </c:pt>
                <c:pt idx="2043">
                  <c:v>4.4192272080156236</c:v>
                </c:pt>
                <c:pt idx="2044">
                  <c:v>10.838751733910611</c:v>
                </c:pt>
                <c:pt idx="2045">
                  <c:v>3.8754540532137032</c:v>
                </c:pt>
                <c:pt idx="2046">
                  <c:v>4.2705356470000062</c:v>
                </c:pt>
                <c:pt idx="2047">
                  <c:v>4.2358729202499994</c:v>
                </c:pt>
                <c:pt idx="2048">
                  <c:v>3.8276398323750005</c:v>
                </c:pt>
                <c:pt idx="2049">
                  <c:v>4.8469822084921859</c:v>
                </c:pt>
                <c:pt idx="2050">
                  <c:v>3.4053654755000036</c:v>
                </c:pt>
                <c:pt idx="2051">
                  <c:v>5.5317076501548446</c:v>
                </c:pt>
                <c:pt idx="2052">
                  <c:v>6.7213645062703353</c:v>
                </c:pt>
                <c:pt idx="2053">
                  <c:v>4.7675905599950461</c:v>
                </c:pt>
                <c:pt idx="2054">
                  <c:v>9.0078118051761642</c:v>
                </c:pt>
                <c:pt idx="2055">
                  <c:v>3.4644289610092791</c:v>
                </c:pt>
                <c:pt idx="2056">
                  <c:v>3.4864327542621947</c:v>
                </c:pt>
                <c:pt idx="2057">
                  <c:v>4.3288815510894647</c:v>
                </c:pt>
                <c:pt idx="2058">
                  <c:v>3.2657359660000012</c:v>
                </c:pt>
                <c:pt idx="2059">
                  <c:v>5.0504641652968711</c:v>
                </c:pt>
                <c:pt idx="2060">
                  <c:v>2.7127082810625005</c:v>
                </c:pt>
                <c:pt idx="2061">
                  <c:v>4.4703831737536692</c:v>
                </c:pt>
                <c:pt idx="2062">
                  <c:v>6.8638045075632945</c:v>
                </c:pt>
                <c:pt idx="2063">
                  <c:v>3.4992050346452253</c:v>
                </c:pt>
                <c:pt idx="2064">
                  <c:v>10.086072201852048</c:v>
                </c:pt>
                <c:pt idx="2065">
                  <c:v>3.2870092927500032</c:v>
                </c:pt>
                <c:pt idx="2066">
                  <c:v>6.4239451290966816</c:v>
                </c:pt>
                <c:pt idx="2067">
                  <c:v>8.2761444413927929</c:v>
                </c:pt>
                <c:pt idx="2068">
                  <c:v>4.5143284511342721</c:v>
                </c:pt>
                <c:pt idx="2069">
                  <c:v>11.365423055239075</c:v>
                </c:pt>
                <c:pt idx="2070">
                  <c:v>3.6982932554698529</c:v>
                </c:pt>
                <c:pt idx="2071">
                  <c:v>4.5374401582948902</c:v>
                </c:pt>
                <c:pt idx="2072">
                  <c:v>6.2674775426313669</c:v>
                </c:pt>
                <c:pt idx="2073">
                  <c:v>3.812416721488523</c:v>
                </c:pt>
                <c:pt idx="2074">
                  <c:v>8.3229117869703462</c:v>
                </c:pt>
                <c:pt idx="2075">
                  <c:v>2.9290173455000001</c:v>
                </c:pt>
                <c:pt idx="2076">
                  <c:v>7.5604053425715616</c:v>
                </c:pt>
                <c:pt idx="2077">
                  <c:v>8.7030795614179635</c:v>
                </c:pt>
                <c:pt idx="2078">
                  <c:v>5.8289041881375905</c:v>
                </c:pt>
                <c:pt idx="2079">
                  <c:v>8.2117923408832478</c:v>
                </c:pt>
                <c:pt idx="2080">
                  <c:v>5.3196995034471666</c:v>
                </c:pt>
                <c:pt idx="2081">
                  <c:v>3.9843150768706952</c:v>
                </c:pt>
                <c:pt idx="2082">
                  <c:v>5.1632617892607371</c:v>
                </c:pt>
                <c:pt idx="2083">
                  <c:v>3.4887622624797512</c:v>
                </c:pt>
                <c:pt idx="2084">
                  <c:v>5.2509268453668057</c:v>
                </c:pt>
                <c:pt idx="2085">
                  <c:v>3.456203619937499</c:v>
                </c:pt>
                <c:pt idx="2086">
                  <c:v>4.2162700578476571</c:v>
                </c:pt>
                <c:pt idx="2087">
                  <c:v>5.3848374353115513</c:v>
                </c:pt>
                <c:pt idx="2088">
                  <c:v>3.5227247364244647</c:v>
                </c:pt>
                <c:pt idx="2089">
                  <c:v>9.9626738687729439</c:v>
                </c:pt>
                <c:pt idx="2090">
                  <c:v>3.2087716642500013</c:v>
                </c:pt>
                <c:pt idx="2091">
                  <c:v>4.2058610093187774</c:v>
                </c:pt>
                <c:pt idx="2092">
                  <c:v>5.3584812237812525</c:v>
                </c:pt>
                <c:pt idx="2093">
                  <c:v>3.517593253763275</c:v>
                </c:pt>
                <c:pt idx="2094">
                  <c:v>8.4792210347864376</c:v>
                </c:pt>
                <c:pt idx="2095">
                  <c:v>3.6366382427499993</c:v>
                </c:pt>
                <c:pt idx="2096">
                  <c:v>7.1393659568354462</c:v>
                </c:pt>
                <c:pt idx="2097">
                  <c:v>10.669201968005407</c:v>
                </c:pt>
                <c:pt idx="2098">
                  <c:v>5.012930446951211</c:v>
                </c:pt>
                <c:pt idx="2099">
                  <c:v>4.2714385508437047</c:v>
                </c:pt>
                <c:pt idx="2100">
                  <c:v>4.6583130216093735</c:v>
                </c:pt>
              </c:numCache>
            </c:numRef>
          </c:yVal>
          <c:smooth val="0"/>
          <c:extLst>
            <c:ext xmlns:c16="http://schemas.microsoft.com/office/drawing/2014/chart" uri="{C3380CC4-5D6E-409C-BE32-E72D297353CC}">
              <c16:uniqueId val="{00000000-8642-4D3C-A528-2CF50838F459}"/>
            </c:ext>
          </c:extLst>
        </c:ser>
        <c:ser>
          <c:idx val="4"/>
          <c:order val="1"/>
          <c:tx>
            <c:strRef>
              <c:f>'Sys Cost Var (2)'!$G$3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'Sys Cost Var (2)'!$D$4:$D$2104</c:f>
              <c:numCache>
                <c:formatCode>General</c:formatCode>
                <c:ptCount val="2101"/>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numCache>
            </c:numRef>
          </c:xVal>
          <c:yVal>
            <c:numRef>
              <c:f>'Sys Cost Var (2)'!$G$4:$G$2104</c:f>
              <c:numCache>
                <c:formatCode>General</c:formatCode>
                <c:ptCount val="2101"/>
                <c:pt idx="0" formatCode="_(* #,##0_);_(* \(#,##0\);_(* &quot;-&quot;??_);_(@_)">
                  <c:v>3.764427601974019</c:v>
                </c:pt>
                <c:pt idx="1051" formatCode="_(* #,##0.0_);_(* \(#,##0.0\);_(* &quot;-&quot;??_);_(@_)">
                  <c:v>3.5413552168898135</c:v>
                </c:pt>
              </c:numCache>
            </c:numRef>
          </c:yVal>
          <c:smooth val="0"/>
          <c:extLst>
            <c:ext xmlns:c16="http://schemas.microsoft.com/office/drawing/2014/chart" uri="{C3380CC4-5D6E-409C-BE32-E72D297353CC}">
              <c16:uniqueId val="{00000001-8642-4D3C-A528-2CF50838F459}"/>
            </c:ext>
          </c:extLst>
        </c:ser>
        <c:ser>
          <c:idx val="1"/>
          <c:order val="2"/>
          <c:tx>
            <c:strRef>
              <c:f>'Sys Cost Var (2)'!$F$3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'Sys Cost Var (2)'!$D$4:$D$2104</c:f>
              <c:numCache>
                <c:formatCode>General</c:formatCode>
                <c:ptCount val="2101"/>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numCache>
            </c:numRef>
          </c:xVal>
          <c:yVal>
            <c:numRef>
              <c:f>'Sys Cost Var (2)'!$F$4:$F$2104</c:f>
              <c:numCache>
                <c:formatCode>General</c:formatCode>
                <c:ptCount val="2101"/>
                <c:pt idx="0" formatCode="_(* #,##0_);_(* \(#,##0\);_(* &quot;-&quot;??_);_(@_)">
                  <c:v>5.9951175768235796</c:v>
                </c:pt>
                <c:pt idx="1051" formatCode="_(* #,##0.0_);_(* \(#,##0.0\);_(* &quot;-&quot;??_);_(@_)">
                  <c:v>6.0214527827210569</c:v>
                </c:pt>
              </c:numCache>
            </c:numRef>
          </c:yVal>
          <c:smooth val="0"/>
          <c:extLst>
            <c:ext xmlns:c16="http://schemas.microsoft.com/office/drawing/2014/chart" uri="{C3380CC4-5D6E-409C-BE32-E72D297353CC}">
              <c16:uniqueId val="{00000002-8642-4D3C-A528-2CF50838F459}"/>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'Sys Cost Var (2)'!$H$3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'Sys Cost Var (2)'!$D$4:$D$2104</c:f>
              <c:numCache>
                <c:formatCode>General</c:formatCode>
                <c:ptCount val="2101"/>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numCache>
            </c:numRef>
          </c:xVal>
          <c:yVal>
            <c:numRef>
              <c:f>'Sys Cost Var (2)'!$H$4:$H$2104</c:f>
              <c:numCache>
                <c:formatCode>General</c:formatCode>
                <c:ptCount val="2101"/>
                <c:pt idx="0" formatCode="_(* #,##0_);_(* \(#,##0\);_(* &quot;-&quot;??_);_(@_)">
                  <c:v>7.854585955296935</c:v>
                </c:pt>
                <c:pt idx="1051" formatCode="_(* #,##0.0_);_(* \(#,##0.0\);_(* &quot;-&quot;??_);_(@_)">
                  <c:v>9.3978908234954659</c:v>
                </c:pt>
              </c:numCache>
            </c:numRef>
          </c:yVal>
          <c:smooth val="0"/>
          <c:extLst>
            <c:ext xmlns:c16="http://schemas.microsoft.com/office/drawing/2014/chart" uri="{C3380CC4-5D6E-409C-BE32-E72D297353CC}">
              <c16:uniqueId val="{00000003-8642-4D3C-A528-2CF50838F459}"/>
            </c:ext>
          </c:extLst>
        </c:ser>
        <c:dLbls>
          <c:showLegendKey val="0"/>
          <c:showVal val="0"/>
          <c:showCatName val="0"/>
          <c:showSerName val="0"/>
          <c:showPercent val="0"/>
          <c:showBubbleSize val="0"/>
        </c:dLbls>
        <c:axId val="1441870208"/>
        <c:axId val="1441872288"/>
      </c:scatterChart>
      <c:valAx>
        <c:axId val="2063185712"/>
        <c:scaling>
          <c:orientation val="minMax"/>
          <c:max val="1"/>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'Sys Cost Var (2)'!$E$3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'Sys Cost Var (2)'!$D$4:$D$2104</c:f>
              <c:numCache>
                <c:formatCode>General</c:formatCode>
                <c:ptCount val="2101"/>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numCache>
            </c:numRef>
          </c:xVal>
          <c:yVal>
            <c:numRef>
              <c:f>'Sys Cost Var (2)'!$E$4:$E$2104</c:f>
              <c:numCache>
                <c:formatCode>_("$"* #,##0_);_("$"* \(#,##0\);_("$"* "-"??_);_(@_)</c:formatCode>
                <c:ptCount val="2101"/>
                <c:pt idx="0">
                  <c:v>4.6685051556908235</c:v>
                </c:pt>
                <c:pt idx="1">
                  <c:v>7.5734473793779609</c:v>
                </c:pt>
                <c:pt idx="2">
                  <c:v>6.5346042134123632</c:v>
                </c:pt>
                <c:pt idx="3">
                  <c:v>3.8633412507041123</c:v>
                </c:pt>
                <c:pt idx="4">
                  <c:v>6.0191421981276889</c:v>
                </c:pt>
                <c:pt idx="5">
                  <c:v>5.5455550334073518</c:v>
                </c:pt>
                <c:pt idx="6">
                  <c:v>5.0777283997365714</c:v>
                </c:pt>
                <c:pt idx="7">
                  <c:v>6.3616189806669503</c:v>
                </c:pt>
                <c:pt idx="8">
                  <c:v>5.8138762064280289</c:v>
                </c:pt>
                <c:pt idx="9">
                  <c:v>6.6486538390114305</c:v>
                </c:pt>
                <c:pt idx="10">
                  <c:v>4.6195043695852256</c:v>
                </c:pt>
                <c:pt idx="11">
                  <c:v>6.6037507390328338</c:v>
                </c:pt>
                <c:pt idx="12">
                  <c:v>5.4718818034856964</c:v>
                </c:pt>
                <c:pt idx="13">
                  <c:v>3.3514950289399676</c:v>
                </c:pt>
                <c:pt idx="14">
                  <c:v>7.3976463260049972</c:v>
                </c:pt>
                <c:pt idx="15">
                  <c:v>2.8760883711467984</c:v>
                </c:pt>
                <c:pt idx="16">
                  <c:v>2.1245976742017061</c:v>
                </c:pt>
                <c:pt idx="17">
                  <c:v>2.9378154498261009</c:v>
                </c:pt>
                <c:pt idx="18">
                  <c:v>1.9583211270246632</c:v>
                </c:pt>
                <c:pt idx="19">
                  <c:v>3.7764970325269998</c:v>
                </c:pt>
                <c:pt idx="20">
                  <c:v>4.9372725465768781</c:v>
                </c:pt>
                <c:pt idx="21">
                  <c:v>4.5270619664118659</c:v>
                </c:pt>
                <c:pt idx="22">
                  <c:v>6.7803883743899345</c:v>
                </c:pt>
                <c:pt idx="23">
                  <c:v>6.7925006697253183</c:v>
                </c:pt>
                <c:pt idx="24">
                  <c:v>7.8355490368443643</c:v>
                </c:pt>
                <c:pt idx="25">
                  <c:v>6.0360689148508158</c:v>
                </c:pt>
                <c:pt idx="26">
                  <c:v>4.5422984899647298</c:v>
                </c:pt>
                <c:pt idx="27">
                  <c:v>7.0313768434632244</c:v>
                </c:pt>
                <c:pt idx="28">
                  <c:v>5.9308504170894798</c:v>
                </c:pt>
                <c:pt idx="29">
                  <c:v>6.8490106353483817</c:v>
                </c:pt>
                <c:pt idx="30">
                  <c:v>7.7672289255402776</c:v>
                </c:pt>
                <c:pt idx="31">
                  <c:v>6.7533238022356352</c:v>
                </c:pt>
                <c:pt idx="32">
                  <c:v>7.3107716743215825</c:v>
                </c:pt>
                <c:pt idx="33">
                  <c:v>5.914748936819354</c:v>
                </c:pt>
                <c:pt idx="34">
                  <c:v>6.6783928363283298</c:v>
                </c:pt>
                <c:pt idx="35">
                  <c:v>5.880242110616396</c:v>
                </c:pt>
                <c:pt idx="36">
                  <c:v>6.360811598809244</c:v>
                </c:pt>
                <c:pt idx="37">
                  <c:v>2.0721147853750135</c:v>
                </c:pt>
                <c:pt idx="38">
                  <c:v>3.4306234266516813</c:v>
                </c:pt>
                <c:pt idx="39">
                  <c:v>2.7665649084160031</c:v>
                </c:pt>
                <c:pt idx="40">
                  <c:v>7.1496689052812448</c:v>
                </c:pt>
                <c:pt idx="41">
                  <c:v>6.7407326377034318</c:v>
                </c:pt>
                <c:pt idx="42">
                  <c:v>5.8431177138173851</c:v>
                </c:pt>
                <c:pt idx="43">
                  <c:v>4.5136983947419376</c:v>
                </c:pt>
                <c:pt idx="44">
                  <c:v>4.9006722419328854</c:v>
                </c:pt>
                <c:pt idx="45">
                  <c:v>5.9033186272706422</c:v>
                </c:pt>
                <c:pt idx="46">
                  <c:v>6.8736856377272462</c:v>
                </c:pt>
                <c:pt idx="47">
                  <c:v>8.2618776111290284</c:v>
                </c:pt>
                <c:pt idx="48">
                  <c:v>3.4943215496877422</c:v>
                </c:pt>
                <c:pt idx="49">
                  <c:v>7.1855085643010685</c:v>
                </c:pt>
                <c:pt idx="50">
                  <c:v>6.884844813883511</c:v>
                </c:pt>
                <c:pt idx="51">
                  <c:v>5.6634190616485167</c:v>
                </c:pt>
                <c:pt idx="52">
                  <c:v>6.4012040555516094</c:v>
                </c:pt>
                <c:pt idx="53">
                  <c:v>5.8396208904889901</c:v>
                </c:pt>
                <c:pt idx="54">
                  <c:v>3.0059791288169011</c:v>
                </c:pt>
                <c:pt idx="55">
                  <c:v>6.6383603024261397</c:v>
                </c:pt>
                <c:pt idx="56">
                  <c:v>4.3723838425744139</c:v>
                </c:pt>
                <c:pt idx="57">
                  <c:v>8.1168216011697183</c:v>
                </c:pt>
                <c:pt idx="58">
                  <c:v>6.2963742222814325</c:v>
                </c:pt>
                <c:pt idx="59">
                  <c:v>6.9691625299619497</c:v>
                </c:pt>
                <c:pt idx="60">
                  <c:v>5.2508692264852463</c:v>
                </c:pt>
                <c:pt idx="61">
                  <c:v>5.3751066887982208</c:v>
                </c:pt>
                <c:pt idx="62">
                  <c:v>5.6965539246434478</c:v>
                </c:pt>
                <c:pt idx="63">
                  <c:v>5.7842480959501845</c:v>
                </c:pt>
                <c:pt idx="64">
                  <c:v>7.3137833295155685</c:v>
                </c:pt>
                <c:pt idx="65">
                  <c:v>6.2929463606380276</c:v>
                </c:pt>
                <c:pt idx="66">
                  <c:v>4.3601633666694006</c:v>
                </c:pt>
                <c:pt idx="67">
                  <c:v>5.6024728183371648</c:v>
                </c:pt>
                <c:pt idx="68">
                  <c:v>2.8534955181074455</c:v>
                </c:pt>
                <c:pt idx="69">
                  <c:v>4.8692906518093375</c:v>
                </c:pt>
                <c:pt idx="70">
                  <c:v>5.946606051340261</c:v>
                </c:pt>
                <c:pt idx="71">
                  <c:v>6.8678530491125835</c:v>
                </c:pt>
                <c:pt idx="72">
                  <c:v>5.0809006697600942</c:v>
                </c:pt>
                <c:pt idx="73">
                  <c:v>4.0470491171899718</c:v>
                </c:pt>
                <c:pt idx="74">
                  <c:v>5.1343907410281675</c:v>
                </c:pt>
                <c:pt idx="75">
                  <c:v>5.7433135061954266</c:v>
                </c:pt>
                <c:pt idx="76">
                  <c:v>6.122024758019406</c:v>
                </c:pt>
                <c:pt idx="77">
                  <c:v>2.5947444703835969</c:v>
                </c:pt>
                <c:pt idx="78">
                  <c:v>3.1709627706614474</c:v>
                </c:pt>
                <c:pt idx="79">
                  <c:v>8.5116922341265493</c:v>
                </c:pt>
                <c:pt idx="80">
                  <c:v>6.3567624184006899</c:v>
                </c:pt>
                <c:pt idx="81">
                  <c:v>6.5472445899083223</c:v>
                </c:pt>
                <c:pt idx="82">
                  <c:v>8.1531884490742481</c:v>
                </c:pt>
                <c:pt idx="83">
                  <c:v>7.7404980586537171</c:v>
                </c:pt>
                <c:pt idx="84">
                  <c:v>2.2249518071067631</c:v>
                </c:pt>
                <c:pt idx="85">
                  <c:v>6.6096218847330528</c:v>
                </c:pt>
                <c:pt idx="86">
                  <c:v>5.6060761136223256</c:v>
                </c:pt>
                <c:pt idx="87">
                  <c:v>5.350938816105387</c:v>
                </c:pt>
                <c:pt idx="88">
                  <c:v>4.5690873645468066</c:v>
                </c:pt>
                <c:pt idx="89">
                  <c:v>5.5866098351817834</c:v>
                </c:pt>
                <c:pt idx="90">
                  <c:v>6.1331117628775385</c:v>
                </c:pt>
                <c:pt idx="91">
                  <c:v>7.2121470394088885</c:v>
                </c:pt>
                <c:pt idx="92">
                  <c:v>7.3174183794216194</c:v>
                </c:pt>
                <c:pt idx="93">
                  <c:v>5.9282663919184442</c:v>
                </c:pt>
                <c:pt idx="94">
                  <c:v>5.412247300130355</c:v>
                </c:pt>
                <c:pt idx="95">
                  <c:v>7.152948909516482</c:v>
                </c:pt>
                <c:pt idx="96">
                  <c:v>6.3039106205947224</c:v>
                </c:pt>
                <c:pt idx="97">
                  <c:v>6.4268093081072566</c:v>
                </c:pt>
                <c:pt idx="98">
                  <c:v>6.2232641787347189</c:v>
                </c:pt>
                <c:pt idx="99">
                  <c:v>6.049928815216278</c:v>
                </c:pt>
                <c:pt idx="100">
                  <c:v>5.0818998967816658</c:v>
                </c:pt>
                <c:pt idx="101">
                  <c:v>5.3635944258137558</c:v>
                </c:pt>
                <c:pt idx="102">
                  <c:v>8.0622134918176265</c:v>
                </c:pt>
                <c:pt idx="103">
                  <c:v>5.4683349711423475</c:v>
                </c:pt>
                <c:pt idx="104">
                  <c:v>5.9774179360290125</c:v>
                </c:pt>
                <c:pt idx="105">
                  <c:v>5.0051834223421441</c:v>
                </c:pt>
                <c:pt idx="106">
                  <c:v>5.7495913876308231</c:v>
                </c:pt>
                <c:pt idx="107">
                  <c:v>6.803214694515864</c:v>
                </c:pt>
                <c:pt idx="108">
                  <c:v>6.5681812178934855</c:v>
                </c:pt>
                <c:pt idx="109">
                  <c:v>6.9479133198873777</c:v>
                </c:pt>
                <c:pt idx="110">
                  <c:v>4.9858161784939554</c:v>
                </c:pt>
                <c:pt idx="111">
                  <c:v>5.1059730695178054</c:v>
                </c:pt>
                <c:pt idx="112">
                  <c:v>4.9660396730242127</c:v>
                </c:pt>
                <c:pt idx="113">
                  <c:v>2.8466463912542319</c:v>
                </c:pt>
                <c:pt idx="114">
                  <c:v>8.0277419314990581</c:v>
                </c:pt>
                <c:pt idx="115">
                  <c:v>6.4952755007721077</c:v>
                </c:pt>
                <c:pt idx="116">
                  <c:v>5.3081000763536101</c:v>
                </c:pt>
                <c:pt idx="117">
                  <c:v>8.0648812234038978</c:v>
                </c:pt>
                <c:pt idx="118">
                  <c:v>5.3060491273897616</c:v>
                </c:pt>
                <c:pt idx="119">
                  <c:v>8.1630106790503039</c:v>
                </c:pt>
                <c:pt idx="120">
                  <c:v>7.7399333866001818</c:v>
                </c:pt>
                <c:pt idx="121">
                  <c:v>5.5959155867620529</c:v>
                </c:pt>
                <c:pt idx="122">
                  <c:v>2.2454584398553497</c:v>
                </c:pt>
                <c:pt idx="123">
                  <c:v>6.4295476800377935</c:v>
                </c:pt>
                <c:pt idx="124">
                  <c:v>8.9618710099365781</c:v>
                </c:pt>
                <c:pt idx="125">
                  <c:v>5.281715821455168</c:v>
                </c:pt>
                <c:pt idx="126">
                  <c:v>6.8630120200333806</c:v>
                </c:pt>
                <c:pt idx="127">
                  <c:v>4.6715410209613033</c:v>
                </c:pt>
                <c:pt idx="128">
                  <c:v>5.9290736755235773</c:v>
                </c:pt>
                <c:pt idx="129">
                  <c:v>6.2488983068863311</c:v>
                </c:pt>
                <c:pt idx="130">
                  <c:v>4.1819082736918993</c:v>
                </c:pt>
                <c:pt idx="131">
                  <c:v>4.2332608784762762</c:v>
                </c:pt>
                <c:pt idx="132">
                  <c:v>8.0889087479167419</c:v>
                </c:pt>
                <c:pt idx="133">
                  <c:v>2.1062943422791065</c:v>
                </c:pt>
                <c:pt idx="134">
                  <c:v>4.7025742847445269</c:v>
                </c:pt>
                <c:pt idx="135">
                  <c:v>8.2168084236316208</c:v>
                </c:pt>
                <c:pt idx="136">
                  <c:v>6.0828408160069953</c:v>
                </c:pt>
                <c:pt idx="137">
                  <c:v>6.1870778003988391</c:v>
                </c:pt>
                <c:pt idx="138">
                  <c:v>4.2964044645524764</c:v>
                </c:pt>
                <c:pt idx="139">
                  <c:v>6.1217147707891248</c:v>
                </c:pt>
                <c:pt idx="140">
                  <c:v>4.8426398782746869</c:v>
                </c:pt>
                <c:pt idx="141">
                  <c:v>3.422756612054187</c:v>
                </c:pt>
                <c:pt idx="142">
                  <c:v>5.1334669867096201</c:v>
                </c:pt>
                <c:pt idx="143">
                  <c:v>6.7270268019758106</c:v>
                </c:pt>
                <c:pt idx="144">
                  <c:v>6.2061822531006756</c:v>
                </c:pt>
                <c:pt idx="145">
                  <c:v>7.7216041126599571</c:v>
                </c:pt>
                <c:pt idx="146">
                  <c:v>4.0474727976983242</c:v>
                </c:pt>
                <c:pt idx="147">
                  <c:v>7.719538155310155</c:v>
                </c:pt>
                <c:pt idx="148">
                  <c:v>6.1502729857690444</c:v>
                </c:pt>
                <c:pt idx="149">
                  <c:v>7.3530606137780952</c:v>
                </c:pt>
                <c:pt idx="150">
                  <c:v>6.1255414228258784</c:v>
                </c:pt>
                <c:pt idx="151">
                  <c:v>6.5143148200023671</c:v>
                </c:pt>
                <c:pt idx="152">
                  <c:v>4.4052755151694392</c:v>
                </c:pt>
                <c:pt idx="153">
                  <c:v>7.5855809901658047</c:v>
                </c:pt>
                <c:pt idx="154">
                  <c:v>8.4132951373800253</c:v>
                </c:pt>
                <c:pt idx="155">
                  <c:v>4.7234195070731175</c:v>
                </c:pt>
                <c:pt idx="156">
                  <c:v>6.8742159307691537</c:v>
                </c:pt>
                <c:pt idx="157">
                  <c:v>8.3631269632621894</c:v>
                </c:pt>
                <c:pt idx="158">
                  <c:v>6.0058613144524164</c:v>
                </c:pt>
                <c:pt idx="159">
                  <c:v>5.2866141451167072</c:v>
                </c:pt>
                <c:pt idx="160">
                  <c:v>4.0464895022984786</c:v>
                </c:pt>
                <c:pt idx="161">
                  <c:v>6.6912275069337595</c:v>
                </c:pt>
                <c:pt idx="162">
                  <c:v>9.3519987674013993</c:v>
                </c:pt>
                <c:pt idx="163">
                  <c:v>5.7885560488411851</c:v>
                </c:pt>
                <c:pt idx="164">
                  <c:v>8.4337011597528733</c:v>
                </c:pt>
                <c:pt idx="165">
                  <c:v>7.3920452248147077</c:v>
                </c:pt>
                <c:pt idx="166">
                  <c:v>3.6938654365500496</c:v>
                </c:pt>
                <c:pt idx="167">
                  <c:v>7.1916321397912366</c:v>
                </c:pt>
                <c:pt idx="168">
                  <c:v>7.4760215028816974</c:v>
                </c:pt>
                <c:pt idx="169">
                  <c:v>7.7592473322725617</c:v>
                </c:pt>
                <c:pt idx="170">
                  <c:v>8.0351689057136682</c:v>
                </c:pt>
                <c:pt idx="171">
                  <c:v>5.8014884839088792</c:v>
                </c:pt>
                <c:pt idx="172">
                  <c:v>6.3264690228570268</c:v>
                </c:pt>
                <c:pt idx="173">
                  <c:v>5.6882969447518912</c:v>
                </c:pt>
                <c:pt idx="174">
                  <c:v>6.764496629179094</c:v>
                </c:pt>
                <c:pt idx="175">
                  <c:v>3.5859774353253027</c:v>
                </c:pt>
                <c:pt idx="176">
                  <c:v>7.2561307425135508</c:v>
                </c:pt>
                <c:pt idx="177">
                  <c:v>7.3533106712987903</c:v>
                </c:pt>
                <c:pt idx="178">
                  <c:v>6.4539180886343832</c:v>
                </c:pt>
                <c:pt idx="179">
                  <c:v>3.0567167607221335</c:v>
                </c:pt>
                <c:pt idx="180">
                  <c:v>2.6538547014073472</c:v>
                </c:pt>
                <c:pt idx="181">
                  <c:v>4.0403331120401784</c:v>
                </c:pt>
                <c:pt idx="182">
                  <c:v>6.3187240143086196</c:v>
                </c:pt>
                <c:pt idx="183">
                  <c:v>5.0970812937897492</c:v>
                </c:pt>
                <c:pt idx="184">
                  <c:v>7.8956301450416273</c:v>
                </c:pt>
                <c:pt idx="185">
                  <c:v>4.722337081174345</c:v>
                </c:pt>
                <c:pt idx="186">
                  <c:v>5.5384073883098877</c:v>
                </c:pt>
                <c:pt idx="187">
                  <c:v>6.7735343784088826</c:v>
                </c:pt>
                <c:pt idx="188">
                  <c:v>4.6849699062715793</c:v>
                </c:pt>
                <c:pt idx="189">
                  <c:v>7.464212053419601</c:v>
                </c:pt>
                <c:pt idx="190">
                  <c:v>6.9699967799257836</c:v>
                </c:pt>
                <c:pt idx="191">
                  <c:v>6.6638609204196069</c:v>
                </c:pt>
                <c:pt idx="192">
                  <c:v>3.7237350485502394</c:v>
                </c:pt>
                <c:pt idx="193">
                  <c:v>6.6207433154565516</c:v>
                </c:pt>
                <c:pt idx="194">
                  <c:v>6.95522230964397</c:v>
                </c:pt>
                <c:pt idx="195">
                  <c:v>7.143551720476129</c:v>
                </c:pt>
                <c:pt idx="196">
                  <c:v>7.8501117903785698</c:v>
                </c:pt>
                <c:pt idx="197">
                  <c:v>8.2881082971504387</c:v>
                </c:pt>
                <c:pt idx="198">
                  <c:v>5.2108473789503993</c:v>
                </c:pt>
                <c:pt idx="199">
                  <c:v>8.5928701195613382</c:v>
                </c:pt>
                <c:pt idx="200">
                  <c:v>3.6931459805008631</c:v>
                </c:pt>
                <c:pt idx="201">
                  <c:v>6.0797510161984514</c:v>
                </c:pt>
                <c:pt idx="202">
                  <c:v>7.6022528553489002</c:v>
                </c:pt>
                <c:pt idx="203">
                  <c:v>5.4397602413380062</c:v>
                </c:pt>
                <c:pt idx="204">
                  <c:v>7.1020812571392202</c:v>
                </c:pt>
                <c:pt idx="205">
                  <c:v>4.4978500516094702</c:v>
                </c:pt>
                <c:pt idx="206">
                  <c:v>6.1996652539564074</c:v>
                </c:pt>
                <c:pt idx="207">
                  <c:v>4.3595557980965181</c:v>
                </c:pt>
                <c:pt idx="208">
                  <c:v>4.6687621663347594</c:v>
                </c:pt>
                <c:pt idx="209">
                  <c:v>5.0937465381240017</c:v>
                </c:pt>
                <c:pt idx="210">
                  <c:v>6.2891059582840372</c:v>
                </c:pt>
                <c:pt idx="211">
                  <c:v>7.703528424614257</c:v>
                </c:pt>
                <c:pt idx="212">
                  <c:v>8.1278894041583651</c:v>
                </c:pt>
                <c:pt idx="213">
                  <c:v>5.2502387868931182</c:v>
                </c:pt>
                <c:pt idx="214">
                  <c:v>5.7152075179234059</c:v>
                </c:pt>
                <c:pt idx="215">
                  <c:v>8.4179005640614388</c:v>
                </c:pt>
                <c:pt idx="216">
                  <c:v>8.0682480593284893</c:v>
                </c:pt>
                <c:pt idx="217">
                  <c:v>5.8726190867122217</c:v>
                </c:pt>
                <c:pt idx="218">
                  <c:v>6.6254726425518804</c:v>
                </c:pt>
                <c:pt idx="219">
                  <c:v>7.531217180420402</c:v>
                </c:pt>
                <c:pt idx="220">
                  <c:v>4.4945580639118985</c:v>
                </c:pt>
                <c:pt idx="221">
                  <c:v>7.1257514084836426</c:v>
                </c:pt>
                <c:pt idx="222">
                  <c:v>6.9786810501455765</c:v>
                </c:pt>
                <c:pt idx="223">
                  <c:v>3.3331754083907308</c:v>
                </c:pt>
                <c:pt idx="224">
                  <c:v>8.4330951169368831</c:v>
                </c:pt>
                <c:pt idx="225">
                  <c:v>3.1488432207501811</c:v>
                </c:pt>
                <c:pt idx="226">
                  <c:v>1.3883616363931193</c:v>
                </c:pt>
                <c:pt idx="227">
                  <c:v>3.1554265011232339</c:v>
                </c:pt>
                <c:pt idx="228">
                  <c:v>1.027739421564033</c:v>
                </c:pt>
                <c:pt idx="229">
                  <c:v>3.6045271891267592</c:v>
                </c:pt>
                <c:pt idx="230">
                  <c:v>3.7098404413821595</c:v>
                </c:pt>
                <c:pt idx="231">
                  <c:v>5.0234007463315145</c:v>
                </c:pt>
                <c:pt idx="232">
                  <c:v>7.174644826460379</c:v>
                </c:pt>
                <c:pt idx="233">
                  <c:v>6.330648866356837</c:v>
                </c:pt>
                <c:pt idx="234">
                  <c:v>7.4194510336072241</c:v>
                </c:pt>
                <c:pt idx="235">
                  <c:v>7.0827399254943488</c:v>
                </c:pt>
                <c:pt idx="236">
                  <c:v>6.8377819708150138</c:v>
                </c:pt>
                <c:pt idx="237">
                  <c:v>6.9857259221874184</c:v>
                </c:pt>
                <c:pt idx="238">
                  <c:v>6.5250979479253512</c:v>
                </c:pt>
                <c:pt idx="239">
                  <c:v>6.0532252476484905</c:v>
                </c:pt>
                <c:pt idx="240">
                  <c:v>7.5465087917921059</c:v>
                </c:pt>
                <c:pt idx="241">
                  <c:v>6.8196927135460212</c:v>
                </c:pt>
                <c:pt idx="242">
                  <c:v>6.1390516829762083</c:v>
                </c:pt>
                <c:pt idx="243">
                  <c:v>6.2209096779302335</c:v>
                </c:pt>
                <c:pt idx="244">
                  <c:v>7.2637879510024135</c:v>
                </c:pt>
                <c:pt idx="245">
                  <c:v>4.623624881516684</c:v>
                </c:pt>
                <c:pt idx="246">
                  <c:v>6.6834800352424804</c:v>
                </c:pt>
                <c:pt idx="247">
                  <c:v>3.061943141272629</c:v>
                </c:pt>
                <c:pt idx="248">
                  <c:v>3.7624823960038625</c:v>
                </c:pt>
                <c:pt idx="249">
                  <c:v>3.8423531869255316</c:v>
                </c:pt>
                <c:pt idx="250">
                  <c:v>7.9423393920987779</c:v>
                </c:pt>
                <c:pt idx="251">
                  <c:v>3.5097543841124881</c:v>
                </c:pt>
                <c:pt idx="252">
                  <c:v>6.7040773249327046</c:v>
                </c:pt>
                <c:pt idx="253">
                  <c:v>4.8018409861605091</c:v>
                </c:pt>
                <c:pt idx="254">
                  <c:v>5.8832567706667822</c:v>
                </c:pt>
                <c:pt idx="255">
                  <c:v>7.53422125616546</c:v>
                </c:pt>
                <c:pt idx="256">
                  <c:v>6.6243893620645231</c:v>
                </c:pt>
                <c:pt idx="257">
                  <c:v>6.7463811576730945</c:v>
                </c:pt>
                <c:pt idx="258">
                  <c:v>4.1346425911248117</c:v>
                </c:pt>
                <c:pt idx="259">
                  <c:v>7.3355628838889837</c:v>
                </c:pt>
                <c:pt idx="260">
                  <c:v>7.0425837158394593</c:v>
                </c:pt>
                <c:pt idx="261">
                  <c:v>6.2762306475617411</c:v>
                </c:pt>
                <c:pt idx="262">
                  <c:v>5.2327753124146437</c:v>
                </c:pt>
                <c:pt idx="263">
                  <c:v>5.4638797000077268</c:v>
                </c:pt>
                <c:pt idx="264">
                  <c:v>4.7148655715183887</c:v>
                </c:pt>
                <c:pt idx="265">
                  <c:v>7.9433045200711856</c:v>
                </c:pt>
                <c:pt idx="266">
                  <c:v>4.275665848260668</c:v>
                </c:pt>
                <c:pt idx="267">
                  <c:v>7.6897129814639742</c:v>
                </c:pt>
                <c:pt idx="268">
                  <c:v>6.699311244855048</c:v>
                </c:pt>
                <c:pt idx="269">
                  <c:v>7.2156270465424468</c:v>
                </c:pt>
                <c:pt idx="270">
                  <c:v>5.2872892379133907</c:v>
                </c:pt>
                <c:pt idx="271">
                  <c:v>4.2263319829939778</c:v>
                </c:pt>
                <c:pt idx="272">
                  <c:v>4.9787911709599468</c:v>
                </c:pt>
                <c:pt idx="273">
                  <c:v>6.3568772229869506</c:v>
                </c:pt>
                <c:pt idx="274">
                  <c:v>6.8491571616502513</c:v>
                </c:pt>
                <c:pt idx="275">
                  <c:v>6.9482944991432749</c:v>
                </c:pt>
                <c:pt idx="276">
                  <c:v>3.7388609904958958</c:v>
                </c:pt>
                <c:pt idx="277">
                  <c:v>4.3678067075661655</c:v>
                </c:pt>
                <c:pt idx="278">
                  <c:v>1.9825590388498993</c:v>
                </c:pt>
                <c:pt idx="279">
                  <c:v>5.1526607976552414</c:v>
                </c:pt>
                <c:pt idx="280">
                  <c:v>4.0501894915995464</c:v>
                </c:pt>
                <c:pt idx="281">
                  <c:v>7.0810837426856024</c:v>
                </c:pt>
                <c:pt idx="282">
                  <c:v>5.7794273744757616</c:v>
                </c:pt>
                <c:pt idx="283">
                  <c:v>4.839598740625215</c:v>
                </c:pt>
                <c:pt idx="284">
                  <c:v>6.210633404078779</c:v>
                </c:pt>
                <c:pt idx="285">
                  <c:v>5.5984949212332182</c:v>
                </c:pt>
                <c:pt idx="286">
                  <c:v>6.5299057856766574</c:v>
                </c:pt>
                <c:pt idx="287">
                  <c:v>4.6512092732698784</c:v>
                </c:pt>
                <c:pt idx="288">
                  <c:v>2.6689013414957534</c:v>
                </c:pt>
                <c:pt idx="289">
                  <c:v>8.5481031483931549</c:v>
                </c:pt>
                <c:pt idx="290">
                  <c:v>7.4734094981052666</c:v>
                </c:pt>
                <c:pt idx="291">
                  <c:v>6.5873728647471932</c:v>
                </c:pt>
                <c:pt idx="292">
                  <c:v>7.2771724203627031</c:v>
                </c:pt>
                <c:pt idx="293">
                  <c:v>7.9549355509591999</c:v>
                </c:pt>
                <c:pt idx="294">
                  <c:v>2.9163700998647841</c:v>
                </c:pt>
                <c:pt idx="295">
                  <c:v>5.4018193854825949</c:v>
                </c:pt>
                <c:pt idx="296">
                  <c:v>6.8653606490623549</c:v>
                </c:pt>
                <c:pt idx="297">
                  <c:v>5.4602127719135165</c:v>
                </c:pt>
                <c:pt idx="298">
                  <c:v>3.8684635472448723</c:v>
                </c:pt>
                <c:pt idx="299">
                  <c:v>4.0610627354069626</c:v>
                </c:pt>
                <c:pt idx="300">
                  <c:v>6.3029948456231377</c:v>
                </c:pt>
                <c:pt idx="301">
                  <c:v>6.8886885998463079</c:v>
                </c:pt>
                <c:pt idx="302">
                  <c:v>7.5285498341244175</c:v>
                </c:pt>
                <c:pt idx="303">
                  <c:v>6.9448601136447854</c:v>
                </c:pt>
                <c:pt idx="304">
                  <c:v>4.6751994070133787</c:v>
                </c:pt>
                <c:pt idx="305">
                  <c:v>7.3588270277450007</c:v>
                </c:pt>
                <c:pt idx="306">
                  <c:v>6.0220339051930463</c:v>
                </c:pt>
                <c:pt idx="307">
                  <c:v>5.9554506057515093</c:v>
                </c:pt>
                <c:pt idx="308">
                  <c:v>5.9806143189126786</c:v>
                </c:pt>
                <c:pt idx="309">
                  <c:v>5.5632119337912647</c:v>
                </c:pt>
                <c:pt idx="310">
                  <c:v>5.4452817015027186</c:v>
                </c:pt>
                <c:pt idx="311">
                  <c:v>3.4965779878997081</c:v>
                </c:pt>
                <c:pt idx="312">
                  <c:v>7.9866391464078239</c:v>
                </c:pt>
                <c:pt idx="313">
                  <c:v>5.3514261186856134</c:v>
                </c:pt>
                <c:pt idx="314">
                  <c:v>4.4347800326267546</c:v>
                </c:pt>
                <c:pt idx="315">
                  <c:v>4.6975799826291222</c:v>
                </c:pt>
                <c:pt idx="316">
                  <c:v>6.9176792616681428</c:v>
                </c:pt>
                <c:pt idx="317">
                  <c:v>6.8174054785853828</c:v>
                </c:pt>
                <c:pt idx="318">
                  <c:v>6.7957865311960655</c:v>
                </c:pt>
                <c:pt idx="319">
                  <c:v>5.5844530554458993</c:v>
                </c:pt>
                <c:pt idx="320">
                  <c:v>6.0070944875493879</c:v>
                </c:pt>
                <c:pt idx="321">
                  <c:v>4.9776373360703401</c:v>
                </c:pt>
                <c:pt idx="322">
                  <c:v>3.9604276102440554</c:v>
                </c:pt>
                <c:pt idx="323">
                  <c:v>3.0130500210595033</c:v>
                </c:pt>
                <c:pt idx="324">
                  <c:v>6.1025671069273457</c:v>
                </c:pt>
                <c:pt idx="325">
                  <c:v>7.4049059620097797</c:v>
                </c:pt>
                <c:pt idx="326">
                  <c:v>5.4711288825631872</c:v>
                </c:pt>
                <c:pt idx="327">
                  <c:v>7.8676474075567349</c:v>
                </c:pt>
                <c:pt idx="328">
                  <c:v>5.8427265999848812</c:v>
                </c:pt>
                <c:pt idx="329">
                  <c:v>8.6079733720209948</c:v>
                </c:pt>
                <c:pt idx="330">
                  <c:v>7.790391076311507</c:v>
                </c:pt>
                <c:pt idx="331">
                  <c:v>5.5422564468294713</c:v>
                </c:pt>
                <c:pt idx="332">
                  <c:v>4.1389735184894505</c:v>
                </c:pt>
                <c:pt idx="333">
                  <c:v>6.5808306584111467</c:v>
                </c:pt>
                <c:pt idx="334">
                  <c:v>8.395980793221165</c:v>
                </c:pt>
                <c:pt idx="335">
                  <c:v>7.4700449841425023</c:v>
                </c:pt>
                <c:pt idx="336">
                  <c:v>7.3281844684302744</c:v>
                </c:pt>
                <c:pt idx="337">
                  <c:v>4.3384066715100511</c:v>
                </c:pt>
                <c:pt idx="338">
                  <c:v>5.1367141491808042</c:v>
                </c:pt>
                <c:pt idx="339">
                  <c:v>6.509297697411597</c:v>
                </c:pt>
                <c:pt idx="340">
                  <c:v>4.6839714909569876</c:v>
                </c:pt>
                <c:pt idx="341">
                  <c:v>5.1472296653387861</c:v>
                </c:pt>
                <c:pt idx="342">
                  <c:v>7.3964164962528232</c:v>
                </c:pt>
                <c:pt idx="343">
                  <c:v>2.8861325916681113</c:v>
                </c:pt>
                <c:pt idx="344">
                  <c:v>5.6092524491349849</c:v>
                </c:pt>
                <c:pt idx="345">
                  <c:v>8.2279533854248665</c:v>
                </c:pt>
                <c:pt idx="346">
                  <c:v>4.6051545699269161</c:v>
                </c:pt>
                <c:pt idx="347">
                  <c:v>6.4669179108073029</c:v>
                </c:pt>
                <c:pt idx="348">
                  <c:v>4.7120378729595132</c:v>
                </c:pt>
                <c:pt idx="349">
                  <c:v>6.359451527401605</c:v>
                </c:pt>
                <c:pt idx="350">
                  <c:v>5.6725859382425643</c:v>
                </c:pt>
                <c:pt idx="351">
                  <c:v>3.4689237129428783</c:v>
                </c:pt>
                <c:pt idx="352">
                  <c:v>5.0765227326894857</c:v>
                </c:pt>
                <c:pt idx="353">
                  <c:v>7.7216004438143395</c:v>
                </c:pt>
                <c:pt idx="354">
                  <c:v>6.1647012129312717</c:v>
                </c:pt>
                <c:pt idx="355">
                  <c:v>9.3754187902623052</c:v>
                </c:pt>
                <c:pt idx="356">
                  <c:v>5.8581758263942634</c:v>
                </c:pt>
                <c:pt idx="357">
                  <c:v>6.1591285862051661</c:v>
                </c:pt>
                <c:pt idx="358">
                  <c:v>6.1650370111690336</c:v>
                </c:pt>
                <c:pt idx="359">
                  <c:v>7.8318701369202799</c:v>
                </c:pt>
                <c:pt idx="360">
                  <c:v>6.6428548186128031</c:v>
                </c:pt>
                <c:pt idx="361">
                  <c:v>7.5041501717794086</c:v>
                </c:pt>
                <c:pt idx="362">
                  <c:v>5.4526160226161862</c:v>
                </c:pt>
                <c:pt idx="363">
                  <c:v>7.7585529974193417</c:v>
                </c:pt>
                <c:pt idx="364">
                  <c:v>7.0465157634189239</c:v>
                </c:pt>
                <c:pt idx="365">
                  <c:v>5.3107891206147739</c:v>
                </c:pt>
                <c:pt idx="366">
                  <c:v>7.2035416889072881</c:v>
                </c:pt>
                <c:pt idx="367">
                  <c:v>8.7992075495181812</c:v>
                </c:pt>
                <c:pt idx="368">
                  <c:v>6.4169624009177895</c:v>
                </c:pt>
                <c:pt idx="369">
                  <c:v>6.264932790888122</c:v>
                </c:pt>
                <c:pt idx="370">
                  <c:v>5.0910882576886252</c:v>
                </c:pt>
                <c:pt idx="371">
                  <c:v>7.0389604357670219</c:v>
                </c:pt>
                <c:pt idx="372">
                  <c:v>6.4548893742140816</c:v>
                </c:pt>
                <c:pt idx="373">
                  <c:v>5.1289190681370087</c:v>
                </c:pt>
                <c:pt idx="374">
                  <c:v>8.5963023679542481</c:v>
                </c:pt>
                <c:pt idx="375">
                  <c:v>7.9143219124926745</c:v>
                </c:pt>
                <c:pt idx="376">
                  <c:v>3.0787036882817858</c:v>
                </c:pt>
                <c:pt idx="377">
                  <c:v>7.1910810419704356</c:v>
                </c:pt>
                <c:pt idx="378">
                  <c:v>6.5668148912139461</c:v>
                </c:pt>
                <c:pt idx="379">
                  <c:v>5.8079585316410807</c:v>
                </c:pt>
                <c:pt idx="380">
                  <c:v>7.9488212262013604</c:v>
                </c:pt>
                <c:pt idx="381">
                  <c:v>4.0843123093511853</c:v>
                </c:pt>
                <c:pt idx="382">
                  <c:v>7.4839953563094275</c:v>
                </c:pt>
                <c:pt idx="383">
                  <c:v>7.0020512490194342</c:v>
                </c:pt>
                <c:pt idx="384">
                  <c:v>5.8154297870597729</c:v>
                </c:pt>
                <c:pt idx="385">
                  <c:v>2.4631222957699066</c:v>
                </c:pt>
                <c:pt idx="386">
                  <c:v>6.8911759965716524</c:v>
                </c:pt>
                <c:pt idx="387">
                  <c:v>7.740342994038123</c:v>
                </c:pt>
                <c:pt idx="388">
                  <c:v>6.3408986213351568</c:v>
                </c:pt>
                <c:pt idx="389">
                  <c:v>6.6611432638948322</c:v>
                </c:pt>
                <c:pt idx="390">
                  <c:v>5.0695800346432094</c:v>
                </c:pt>
                <c:pt idx="391">
                  <c:v>4.4532887820153544</c:v>
                </c:pt>
                <c:pt idx="392">
                  <c:v>7.440053473023946</c:v>
                </c:pt>
                <c:pt idx="393">
                  <c:v>6.1525161276906548</c:v>
                </c:pt>
                <c:pt idx="394">
                  <c:v>8.6472875795711257</c:v>
                </c:pt>
                <c:pt idx="395">
                  <c:v>4.0231852298919977</c:v>
                </c:pt>
                <c:pt idx="396">
                  <c:v>5.6743058285518897</c:v>
                </c:pt>
                <c:pt idx="397">
                  <c:v>6.4595286579685922</c:v>
                </c:pt>
                <c:pt idx="398">
                  <c:v>4.1426041150797035</c:v>
                </c:pt>
                <c:pt idx="399">
                  <c:v>7.2784053183924957</c:v>
                </c:pt>
                <c:pt idx="400">
                  <c:v>5.8376112420803237</c:v>
                </c:pt>
                <c:pt idx="401">
                  <c:v>6.9754666391753597</c:v>
                </c:pt>
                <c:pt idx="402">
                  <c:v>5.3444516083463816</c:v>
                </c:pt>
                <c:pt idx="403">
                  <c:v>4.6484714943165528</c:v>
                </c:pt>
                <c:pt idx="404">
                  <c:v>6.7574969370600009</c:v>
                </c:pt>
                <c:pt idx="405">
                  <c:v>5.7080688554519661</c:v>
                </c:pt>
                <c:pt idx="406">
                  <c:v>7.4360038038616283</c:v>
                </c:pt>
                <c:pt idx="407">
                  <c:v>8.2967881599747031</c:v>
                </c:pt>
                <c:pt idx="408">
                  <c:v>5.4460469037192025</c:v>
                </c:pt>
                <c:pt idx="409">
                  <c:v>8.6997348859118535</c:v>
                </c:pt>
                <c:pt idx="410">
                  <c:v>5.6358637785017933</c:v>
                </c:pt>
                <c:pt idx="411">
                  <c:v>5.9093426732574468</c:v>
                </c:pt>
                <c:pt idx="412">
                  <c:v>6.5111604879938092</c:v>
                </c:pt>
                <c:pt idx="413">
                  <c:v>4.9762255709152967</c:v>
                </c:pt>
                <c:pt idx="414">
                  <c:v>6.8034985321046655</c:v>
                </c:pt>
                <c:pt idx="415">
                  <c:v>4.8625752782127032</c:v>
                </c:pt>
                <c:pt idx="416">
                  <c:v>6.1912888668304049</c:v>
                </c:pt>
                <c:pt idx="417">
                  <c:v>5.4100894206994186</c:v>
                </c:pt>
                <c:pt idx="418">
                  <c:v>5.0323854735769649</c:v>
                </c:pt>
                <c:pt idx="419">
                  <c:v>5.6060583750836521</c:v>
                </c:pt>
                <c:pt idx="420">
                  <c:v>5.1195714301186745</c:v>
                </c:pt>
                <c:pt idx="421">
                  <c:v>7.7455110348506739</c:v>
                </c:pt>
                <c:pt idx="422">
                  <c:v>7.013665691685131</c:v>
                </c:pt>
                <c:pt idx="423">
                  <c:v>4.8477996257082729</c:v>
                </c:pt>
                <c:pt idx="424">
                  <c:v>5.6800404486316944</c:v>
                </c:pt>
                <c:pt idx="425">
                  <c:v>7.4224817083937458</c:v>
                </c:pt>
                <c:pt idx="426">
                  <c:v>6.2785697205643825</c:v>
                </c:pt>
                <c:pt idx="427">
                  <c:v>6.1981577582584055</c:v>
                </c:pt>
                <c:pt idx="428">
                  <c:v>6.2649366202589762</c:v>
                </c:pt>
                <c:pt idx="429">
                  <c:v>6.7476599417249794</c:v>
                </c:pt>
                <c:pt idx="430">
                  <c:v>4.8024903963915069</c:v>
                </c:pt>
                <c:pt idx="431">
                  <c:v>7.132315581103124</c:v>
                </c:pt>
                <c:pt idx="432">
                  <c:v>6.4057321259024329</c:v>
                </c:pt>
                <c:pt idx="433">
                  <c:v>3.685709081077376</c:v>
                </c:pt>
                <c:pt idx="434">
                  <c:v>7.9648925525624223</c:v>
                </c:pt>
                <c:pt idx="435">
                  <c:v>2.1902125521133291</c:v>
                </c:pt>
                <c:pt idx="436">
                  <c:v>1.4200772272864921</c:v>
                </c:pt>
                <c:pt idx="437">
                  <c:v>2.991610078890627</c:v>
                </c:pt>
                <c:pt idx="438">
                  <c:v>1.3229336075891287</c:v>
                </c:pt>
                <c:pt idx="439">
                  <c:v>3.5882650971725574</c:v>
                </c:pt>
                <c:pt idx="440">
                  <c:v>3.7703465180166016</c:v>
                </c:pt>
                <c:pt idx="441">
                  <c:v>5.3288351335842421</c:v>
                </c:pt>
                <c:pt idx="442">
                  <c:v>7.4031298647350114</c:v>
                </c:pt>
                <c:pt idx="443">
                  <c:v>6.7264417570233661</c:v>
                </c:pt>
                <c:pt idx="444">
                  <c:v>6.9716309971010997</c:v>
                </c:pt>
                <c:pt idx="445">
                  <c:v>7.0212472694327035</c:v>
                </c:pt>
                <c:pt idx="446">
                  <c:v>5.0308163084599045</c:v>
                </c:pt>
                <c:pt idx="447">
                  <c:v>7.296797433533273</c:v>
                </c:pt>
                <c:pt idx="448">
                  <c:v>6.0372489161685108</c:v>
                </c:pt>
                <c:pt idx="449">
                  <c:v>4.3847296716627771</c:v>
                </c:pt>
                <c:pt idx="450">
                  <c:v>8.4121001726859745</c:v>
                </c:pt>
                <c:pt idx="451">
                  <c:v>8.8275630967221161</c:v>
                </c:pt>
                <c:pt idx="452">
                  <c:v>8.0377064231307838</c:v>
                </c:pt>
                <c:pt idx="453">
                  <c:v>5.8886284162215938</c:v>
                </c:pt>
                <c:pt idx="454">
                  <c:v>6.372848787689243</c:v>
                </c:pt>
                <c:pt idx="455">
                  <c:v>5.7179074870020044</c:v>
                </c:pt>
                <c:pt idx="456">
                  <c:v>6.4700655962562186</c:v>
                </c:pt>
                <c:pt idx="457">
                  <c:v>4.4447496772634461</c:v>
                </c:pt>
                <c:pt idx="458">
                  <c:v>3.6368252512278878</c:v>
                </c:pt>
                <c:pt idx="459">
                  <c:v>2.5714391010453843</c:v>
                </c:pt>
                <c:pt idx="460">
                  <c:v>6.9173303028323625</c:v>
                </c:pt>
                <c:pt idx="461">
                  <c:v>6.3162968680329241</c:v>
                </c:pt>
                <c:pt idx="462">
                  <c:v>5.4088139941300328</c:v>
                </c:pt>
                <c:pt idx="463">
                  <c:v>4.4229704044122089</c:v>
                </c:pt>
                <c:pt idx="464">
                  <c:v>6.9661505920814815</c:v>
                </c:pt>
                <c:pt idx="465">
                  <c:v>5.7824556055120162</c:v>
                </c:pt>
                <c:pt idx="466">
                  <c:v>6.8875042926811156</c:v>
                </c:pt>
                <c:pt idx="467">
                  <c:v>6.7780193004704596</c:v>
                </c:pt>
                <c:pt idx="468">
                  <c:v>3.764643735970703</c:v>
                </c:pt>
                <c:pt idx="469">
                  <c:v>8.3985402512286509</c:v>
                </c:pt>
                <c:pt idx="470">
                  <c:v>5.321171526031141</c:v>
                </c:pt>
                <c:pt idx="471">
                  <c:v>6.1008331878194628</c:v>
                </c:pt>
                <c:pt idx="472">
                  <c:v>6.2831250291853467</c:v>
                </c:pt>
                <c:pt idx="473">
                  <c:v>5.6696216215148869</c:v>
                </c:pt>
                <c:pt idx="474">
                  <c:v>4.8953984079421691</c:v>
                </c:pt>
                <c:pt idx="475">
                  <c:v>7.8925226407637803</c:v>
                </c:pt>
                <c:pt idx="476">
                  <c:v>3.734322318125666</c:v>
                </c:pt>
                <c:pt idx="477">
                  <c:v>7.8544171114554269</c:v>
                </c:pt>
                <c:pt idx="478">
                  <c:v>6.4466529670991566</c:v>
                </c:pt>
                <c:pt idx="479">
                  <c:v>7.1885493541336007</c:v>
                </c:pt>
                <c:pt idx="480">
                  <c:v>4.8468429408317046</c:v>
                </c:pt>
                <c:pt idx="481">
                  <c:v>6.1979199169928778</c:v>
                </c:pt>
                <c:pt idx="482">
                  <c:v>6.9782075408457489</c:v>
                </c:pt>
                <c:pt idx="483">
                  <c:v>6.3319148986363478</c:v>
                </c:pt>
                <c:pt idx="484">
                  <c:v>7.6763840110880155</c:v>
                </c:pt>
                <c:pt idx="485">
                  <c:v>6.9183967539228952</c:v>
                </c:pt>
                <c:pt idx="486">
                  <c:v>3.9605921040435255</c:v>
                </c:pt>
                <c:pt idx="487">
                  <c:v>6.6531456676758056</c:v>
                </c:pt>
                <c:pt idx="488">
                  <c:v>3.2507965531962077</c:v>
                </c:pt>
                <c:pt idx="489">
                  <c:v>5.5271750596051934</c:v>
                </c:pt>
                <c:pt idx="490">
                  <c:v>4.3753208378695811</c:v>
                </c:pt>
                <c:pt idx="491">
                  <c:v>6.2568075942452763</c:v>
                </c:pt>
                <c:pt idx="492">
                  <c:v>3.1664031633552749</c:v>
                </c:pt>
                <c:pt idx="493">
                  <c:v>4.1027857736502575</c:v>
                </c:pt>
                <c:pt idx="494">
                  <c:v>6.7923617804713423</c:v>
                </c:pt>
                <c:pt idx="495">
                  <c:v>5.6430398074895596</c:v>
                </c:pt>
                <c:pt idx="496">
                  <c:v>7.113422649057811</c:v>
                </c:pt>
                <c:pt idx="497">
                  <c:v>4.6850869453106467</c:v>
                </c:pt>
                <c:pt idx="498">
                  <c:v>4.9697145732599237</c:v>
                </c:pt>
                <c:pt idx="499">
                  <c:v>8.3989340298594364</c:v>
                </c:pt>
                <c:pt idx="500">
                  <c:v>7.3348086421164869</c:v>
                </c:pt>
                <c:pt idx="501">
                  <c:v>7.0127611467855404</c:v>
                </c:pt>
                <c:pt idx="502">
                  <c:v>7.6669276665882835</c:v>
                </c:pt>
                <c:pt idx="503">
                  <c:v>7.6759370620721787</c:v>
                </c:pt>
                <c:pt idx="504">
                  <c:v>5.6256824147009299</c:v>
                </c:pt>
                <c:pt idx="505">
                  <c:v>6.2087395848954214</c:v>
                </c:pt>
                <c:pt idx="506">
                  <c:v>6.7511717271396945</c:v>
                </c:pt>
                <c:pt idx="507">
                  <c:v>4.9273598272930412</c:v>
                </c:pt>
                <c:pt idx="508">
                  <c:v>4.5444434215983707</c:v>
                </c:pt>
                <c:pt idx="509">
                  <c:v>3.7868800246602916</c:v>
                </c:pt>
                <c:pt idx="510">
                  <c:v>6.8083223663015842</c:v>
                </c:pt>
                <c:pt idx="511">
                  <c:v>7.0542266920416719</c:v>
                </c:pt>
                <c:pt idx="512">
                  <c:v>7.725617982905967</c:v>
                </c:pt>
                <c:pt idx="513">
                  <c:v>6.2717008609015528</c:v>
                </c:pt>
                <c:pt idx="514">
                  <c:v>5.9518968639226255</c:v>
                </c:pt>
                <c:pt idx="515">
                  <c:v>7.1693091129809918</c:v>
                </c:pt>
                <c:pt idx="516">
                  <c:v>5.1872834677473643</c:v>
                </c:pt>
                <c:pt idx="517">
                  <c:v>6.0411854524141662</c:v>
                </c:pt>
                <c:pt idx="518">
                  <c:v>5.8499160988687784</c:v>
                </c:pt>
                <c:pt idx="519">
                  <c:v>5.8707773830018528</c:v>
                </c:pt>
                <c:pt idx="520">
                  <c:v>4.3119755855412567</c:v>
                </c:pt>
                <c:pt idx="521">
                  <c:v>5.5920936686634635</c:v>
                </c:pt>
                <c:pt idx="522">
                  <c:v>7.971138271546228</c:v>
                </c:pt>
                <c:pt idx="523">
                  <c:v>4.9409046523901825</c:v>
                </c:pt>
                <c:pt idx="524">
                  <c:v>5.7865838201332114</c:v>
                </c:pt>
                <c:pt idx="525">
                  <c:v>6.3031158476036682</c:v>
                </c:pt>
                <c:pt idx="526">
                  <c:v>7.2030044253115504</c:v>
                </c:pt>
                <c:pt idx="527">
                  <c:v>7.8772411076116198</c:v>
                </c:pt>
                <c:pt idx="528">
                  <c:v>6.8463007686230553</c:v>
                </c:pt>
                <c:pt idx="529">
                  <c:v>7.6068767919858304</c:v>
                </c:pt>
                <c:pt idx="530">
                  <c:v>4.1425802929328484</c:v>
                </c:pt>
                <c:pt idx="531">
                  <c:v>4.9495946115311229</c:v>
                </c:pt>
                <c:pt idx="532">
                  <c:v>5.4483062628534595</c:v>
                </c:pt>
                <c:pt idx="533">
                  <c:v>3.3632974315511368</c:v>
                </c:pt>
                <c:pt idx="534">
                  <c:v>7.1090815194750121</c:v>
                </c:pt>
                <c:pt idx="535">
                  <c:v>7.7108535641077749</c:v>
                </c:pt>
                <c:pt idx="536">
                  <c:v>5.1616292108637767</c:v>
                </c:pt>
                <c:pt idx="537">
                  <c:v>6.6063812290181252</c:v>
                </c:pt>
                <c:pt idx="538">
                  <c:v>5.0421760834585179</c:v>
                </c:pt>
                <c:pt idx="539">
                  <c:v>7.8985886784239838</c:v>
                </c:pt>
                <c:pt idx="540">
                  <c:v>7.7626273163579587</c:v>
                </c:pt>
                <c:pt idx="541">
                  <c:v>6.4421394731681003</c:v>
                </c:pt>
                <c:pt idx="542">
                  <c:v>3.1633922111219626</c:v>
                </c:pt>
                <c:pt idx="543">
                  <c:v>6.5453612915466106</c:v>
                </c:pt>
                <c:pt idx="544">
                  <c:v>8.6808993448258089</c:v>
                </c:pt>
                <c:pt idx="545">
                  <c:v>7.3365653402866391</c:v>
                </c:pt>
                <c:pt idx="546">
                  <c:v>7.2446729782575616</c:v>
                </c:pt>
                <c:pt idx="547">
                  <c:v>5.541240110347661</c:v>
                </c:pt>
                <c:pt idx="548">
                  <c:v>5.1483061402238306</c:v>
                </c:pt>
                <c:pt idx="549">
                  <c:v>5.9187962680054991</c:v>
                </c:pt>
                <c:pt idx="550">
                  <c:v>5.6719827043134767</c:v>
                </c:pt>
                <c:pt idx="551">
                  <c:v>3.2747189823757421</c:v>
                </c:pt>
                <c:pt idx="552">
                  <c:v>6.7838932065971251</c:v>
                </c:pt>
                <c:pt idx="553">
                  <c:v>2.2644692448876409</c:v>
                </c:pt>
                <c:pt idx="554">
                  <c:v>6.4432041492707688</c:v>
                </c:pt>
                <c:pt idx="555">
                  <c:v>7.9661408274814853</c:v>
                </c:pt>
                <c:pt idx="556">
                  <c:v>6.8666176475015819</c:v>
                </c:pt>
                <c:pt idx="557">
                  <c:v>6.8219623475491158</c:v>
                </c:pt>
                <c:pt idx="558">
                  <c:v>5.3307436327733875</c:v>
                </c:pt>
                <c:pt idx="559">
                  <c:v>6.2600012782706855</c:v>
                </c:pt>
                <c:pt idx="560">
                  <c:v>4.5110468834433579</c:v>
                </c:pt>
                <c:pt idx="561">
                  <c:v>3.1652927184265565</c:v>
                </c:pt>
                <c:pt idx="562">
                  <c:v>5.9392894276000217</c:v>
                </c:pt>
                <c:pt idx="563">
                  <c:v>8.0321752059154594</c:v>
                </c:pt>
                <c:pt idx="564">
                  <c:v>7.0840188976111671</c:v>
                </c:pt>
                <c:pt idx="565">
                  <c:v>7.3008800927986384</c:v>
                </c:pt>
                <c:pt idx="566">
                  <c:v>4.7303097465347328</c:v>
                </c:pt>
                <c:pt idx="567">
                  <c:v>6.753393096483312</c:v>
                </c:pt>
                <c:pt idx="568">
                  <c:v>6.9844034033261151</c:v>
                </c:pt>
                <c:pt idx="569">
                  <c:v>6.9783655741930959</c:v>
                </c:pt>
                <c:pt idx="570">
                  <c:v>6.5697026819763966</c:v>
                </c:pt>
                <c:pt idx="571">
                  <c:v>7.4080208222818502</c:v>
                </c:pt>
                <c:pt idx="572">
                  <c:v>6.3014259164627173</c:v>
                </c:pt>
                <c:pt idx="573">
                  <c:v>7.6823602844657621</c:v>
                </c:pt>
                <c:pt idx="574">
                  <c:v>6.7212071134909994</c:v>
                </c:pt>
                <c:pt idx="575">
                  <c:v>4.0571179065050531</c:v>
                </c:pt>
                <c:pt idx="576">
                  <c:v>6.6139095173596303</c:v>
                </c:pt>
                <c:pt idx="577">
                  <c:v>7.5699413911984568</c:v>
                </c:pt>
                <c:pt idx="578">
                  <c:v>7.1614871461404208</c:v>
                </c:pt>
                <c:pt idx="579">
                  <c:v>5.3714336681202131</c:v>
                </c:pt>
                <c:pt idx="580">
                  <c:v>3.7565253787414807</c:v>
                </c:pt>
                <c:pt idx="581">
                  <c:v>6.6970602915872961</c:v>
                </c:pt>
                <c:pt idx="582">
                  <c:v>9.2426277480619046</c:v>
                </c:pt>
                <c:pt idx="583">
                  <c:v>6.1127277575352075</c:v>
                </c:pt>
                <c:pt idx="584">
                  <c:v>8.9075916510933748</c:v>
                </c:pt>
                <c:pt idx="585">
                  <c:v>8.2501955130096967</c:v>
                </c:pt>
                <c:pt idx="586">
                  <c:v>6.0789959657384065</c:v>
                </c:pt>
                <c:pt idx="587">
                  <c:v>7.7105910053568349</c:v>
                </c:pt>
                <c:pt idx="588">
                  <c:v>6.7505339937855604</c:v>
                </c:pt>
                <c:pt idx="589">
                  <c:v>7.2149577520735146</c:v>
                </c:pt>
                <c:pt idx="590">
                  <c:v>8.0552467225994207</c:v>
                </c:pt>
                <c:pt idx="591">
                  <c:v>4.9311643871797344</c:v>
                </c:pt>
                <c:pt idx="592">
                  <c:v>7.3440182784481083</c:v>
                </c:pt>
                <c:pt idx="593">
                  <c:v>5.877684039450207</c:v>
                </c:pt>
                <c:pt idx="594">
                  <c:v>5.5801702178264794</c:v>
                </c:pt>
                <c:pt idx="595">
                  <c:v>3.3867542993915962</c:v>
                </c:pt>
                <c:pt idx="596">
                  <c:v>6.6471291354738016</c:v>
                </c:pt>
                <c:pt idx="597">
                  <c:v>7.7954302505369579</c:v>
                </c:pt>
                <c:pt idx="598">
                  <c:v>6.2333402433238989</c:v>
                </c:pt>
                <c:pt idx="599">
                  <c:v>4.3683654255950959</c:v>
                </c:pt>
                <c:pt idx="600">
                  <c:v>6.2071055488369744</c:v>
                </c:pt>
                <c:pt idx="601">
                  <c:v>4.4752810828345586</c:v>
                </c:pt>
                <c:pt idx="602">
                  <c:v>6.785120786581663</c:v>
                </c:pt>
                <c:pt idx="603">
                  <c:v>4.9903481783606258</c:v>
                </c:pt>
                <c:pt idx="604">
                  <c:v>9.5870439681926758</c:v>
                </c:pt>
                <c:pt idx="605">
                  <c:v>4.1527576473449113</c:v>
                </c:pt>
                <c:pt idx="606">
                  <c:v>5.5234397848168104</c:v>
                </c:pt>
                <c:pt idx="607">
                  <c:v>5.92651762456412</c:v>
                </c:pt>
                <c:pt idx="608">
                  <c:v>3.9288335938979588</c:v>
                </c:pt>
                <c:pt idx="609">
                  <c:v>6.4037051122981277</c:v>
                </c:pt>
                <c:pt idx="610">
                  <c:v>6.7942823689243168</c:v>
                </c:pt>
                <c:pt idx="611">
                  <c:v>6.2420901503448576</c:v>
                </c:pt>
                <c:pt idx="612">
                  <c:v>4.7367078863009366</c:v>
                </c:pt>
                <c:pt idx="613">
                  <c:v>5.0486987885040548</c:v>
                </c:pt>
                <c:pt idx="614">
                  <c:v>7.0965086278778351</c:v>
                </c:pt>
                <c:pt idx="615">
                  <c:v>4.8300184170468397</c:v>
                </c:pt>
                <c:pt idx="616">
                  <c:v>7.4174381423525411</c:v>
                </c:pt>
                <c:pt idx="617">
                  <c:v>8.1841237084931233</c:v>
                </c:pt>
                <c:pt idx="618">
                  <c:v>5.7255338953271115</c:v>
                </c:pt>
                <c:pt idx="619">
                  <c:v>8.4311033906731776</c:v>
                </c:pt>
                <c:pt idx="620">
                  <c:v>5.6842900978509956</c:v>
                </c:pt>
                <c:pt idx="621">
                  <c:v>5.6936796557108034</c:v>
                </c:pt>
                <c:pt idx="622">
                  <c:v>8.1316162311536377</c:v>
                </c:pt>
                <c:pt idx="623">
                  <c:v>4.0138444266275544</c:v>
                </c:pt>
                <c:pt idx="624">
                  <c:v>8.0399831637146555</c:v>
                </c:pt>
                <c:pt idx="625">
                  <c:v>5.5826102192412375</c:v>
                </c:pt>
                <c:pt idx="626">
                  <c:v>5.0276891187096</c:v>
                </c:pt>
                <c:pt idx="627">
                  <c:v>6.2515459776611531</c:v>
                </c:pt>
                <c:pt idx="628">
                  <c:v>2.9572266179773639</c:v>
                </c:pt>
                <c:pt idx="629">
                  <c:v>4.5003741492699643</c:v>
                </c:pt>
                <c:pt idx="630">
                  <c:v>3.5025582157905486</c:v>
                </c:pt>
                <c:pt idx="631">
                  <c:v>7.7966778122727245</c:v>
                </c:pt>
                <c:pt idx="632">
                  <c:v>6.8715033663438119</c:v>
                </c:pt>
                <c:pt idx="633">
                  <c:v>4.3860912155635816</c:v>
                </c:pt>
                <c:pt idx="634">
                  <c:v>6.394640050277494</c:v>
                </c:pt>
                <c:pt idx="635">
                  <c:v>6.4211893161407367</c:v>
                </c:pt>
                <c:pt idx="636">
                  <c:v>5.9692935025089682</c:v>
                </c:pt>
                <c:pt idx="637">
                  <c:v>7.4769617154336157</c:v>
                </c:pt>
                <c:pt idx="638">
                  <c:v>6.7622174469327101</c:v>
                </c:pt>
                <c:pt idx="639">
                  <c:v>6.4425144267948573</c:v>
                </c:pt>
                <c:pt idx="640">
                  <c:v>4.7587497024805057</c:v>
                </c:pt>
                <c:pt idx="641">
                  <c:v>6.9906468125163963</c:v>
                </c:pt>
                <c:pt idx="642">
                  <c:v>6.5428822341400226</c:v>
                </c:pt>
                <c:pt idx="643">
                  <c:v>2.1530796092211753</c:v>
                </c:pt>
                <c:pt idx="644">
                  <c:v>7.2628746493215885</c:v>
                </c:pt>
                <c:pt idx="645">
                  <c:v>2.6043352145659315</c:v>
                </c:pt>
                <c:pt idx="646">
                  <c:v>1.7826426500469841</c:v>
                </c:pt>
                <c:pt idx="647">
                  <c:v>2.9416684127852055</c:v>
                </c:pt>
                <c:pt idx="648">
                  <c:v>1.0036778540163669</c:v>
                </c:pt>
                <c:pt idx="649">
                  <c:v>3.8829229226284547</c:v>
                </c:pt>
                <c:pt idx="650">
                  <c:v>3.9748794193142047</c:v>
                </c:pt>
                <c:pt idx="651">
                  <c:v>5.1833671859345722</c:v>
                </c:pt>
                <c:pt idx="652">
                  <c:v>7.1992619577058363</c:v>
                </c:pt>
                <c:pt idx="653">
                  <c:v>6.337666950668071</c:v>
                </c:pt>
                <c:pt idx="654">
                  <c:v>6.6529014014672825</c:v>
                </c:pt>
                <c:pt idx="655">
                  <c:v>6.8705608798722491</c:v>
                </c:pt>
                <c:pt idx="656">
                  <c:v>4.675109183828523</c:v>
                </c:pt>
                <c:pt idx="657">
                  <c:v>6.5935724449524349</c:v>
                </c:pt>
                <c:pt idx="658">
                  <c:v>5.7488388520491425</c:v>
                </c:pt>
                <c:pt idx="659">
                  <c:v>4.440830717436711</c:v>
                </c:pt>
                <c:pt idx="660">
                  <c:v>7.4276184759859083</c:v>
                </c:pt>
                <c:pt idx="661">
                  <c:v>6.866346995536265</c:v>
                </c:pt>
                <c:pt idx="662">
                  <c:v>8.0128402246204118</c:v>
                </c:pt>
                <c:pt idx="663">
                  <c:v>5.454204650666532</c:v>
                </c:pt>
                <c:pt idx="664">
                  <c:v>6.9880844389625771</c:v>
                </c:pt>
                <c:pt idx="665">
                  <c:v>5.8234452308863922</c:v>
                </c:pt>
                <c:pt idx="666">
                  <c:v>6.5349185662594991</c:v>
                </c:pt>
                <c:pt idx="667">
                  <c:v>4.6923715986463961</c:v>
                </c:pt>
                <c:pt idx="668">
                  <c:v>4.6349062706464954</c:v>
                </c:pt>
                <c:pt idx="669">
                  <c:v>3.3657549722870348</c:v>
                </c:pt>
                <c:pt idx="670">
                  <c:v>6.9770363657439392</c:v>
                </c:pt>
                <c:pt idx="671">
                  <c:v>5.3309641151455125</c:v>
                </c:pt>
                <c:pt idx="672">
                  <c:v>6.3838290277722161</c:v>
                </c:pt>
                <c:pt idx="673">
                  <c:v>3.6416602020075381</c:v>
                </c:pt>
                <c:pt idx="674">
                  <c:v>7.2362065133750679</c:v>
                </c:pt>
                <c:pt idx="675">
                  <c:v>7.2144011919426942</c:v>
                </c:pt>
                <c:pt idx="676">
                  <c:v>7.5355151994393585</c:v>
                </c:pt>
                <c:pt idx="677">
                  <c:v>8.8891021628146287</c:v>
                </c:pt>
                <c:pt idx="678">
                  <c:v>4.9327584371988769</c:v>
                </c:pt>
                <c:pt idx="679">
                  <c:v>7.8057765709166196</c:v>
                </c:pt>
                <c:pt idx="680">
                  <c:v>5.969095278627182</c:v>
                </c:pt>
                <c:pt idx="681">
                  <c:v>7.5000268203696399</c:v>
                </c:pt>
                <c:pt idx="682">
                  <c:v>6.2445614622284555</c:v>
                </c:pt>
                <c:pt idx="683">
                  <c:v>5.9702735962253328</c:v>
                </c:pt>
                <c:pt idx="684">
                  <c:v>4.5144315620574123</c:v>
                </c:pt>
                <c:pt idx="685">
                  <c:v>7.2155565151297445</c:v>
                </c:pt>
                <c:pt idx="686">
                  <c:v>4.3055425600632384</c:v>
                </c:pt>
                <c:pt idx="687">
                  <c:v>7.9980601916794782</c:v>
                </c:pt>
                <c:pt idx="688">
                  <c:v>6.4381632496557133</c:v>
                </c:pt>
                <c:pt idx="689">
                  <c:v>7.1330621728135712</c:v>
                </c:pt>
                <c:pt idx="690">
                  <c:v>6.9940152933263935</c:v>
                </c:pt>
                <c:pt idx="691">
                  <c:v>4.3288115389472726</c:v>
                </c:pt>
                <c:pt idx="692">
                  <c:v>6.4225145544551125</c:v>
                </c:pt>
                <c:pt idx="693">
                  <c:v>6.6087739471143934</c:v>
                </c:pt>
                <c:pt idx="694">
                  <c:v>7.3889586054953371</c:v>
                </c:pt>
                <c:pt idx="695">
                  <c:v>6.7687587821045367</c:v>
                </c:pt>
                <c:pt idx="696">
                  <c:v>4.6254745330984166</c:v>
                </c:pt>
                <c:pt idx="697">
                  <c:v>5.7609124211563403</c:v>
                </c:pt>
                <c:pt idx="698">
                  <c:v>2.6064316314563212</c:v>
                </c:pt>
                <c:pt idx="699">
                  <c:v>5.950533480505749</c:v>
                </c:pt>
                <c:pt idx="700">
                  <c:v>5.3134474547050976</c:v>
                </c:pt>
                <c:pt idx="701">
                  <c:v>7.0668004076455082</c:v>
                </c:pt>
                <c:pt idx="702">
                  <c:v>6.9377077467908386</c:v>
                </c:pt>
                <c:pt idx="703">
                  <c:v>4.5066202841034171</c:v>
                </c:pt>
                <c:pt idx="704">
                  <c:v>6.7755710206268933</c:v>
                </c:pt>
                <c:pt idx="705">
                  <c:v>5.4760233274609194</c:v>
                </c:pt>
                <c:pt idx="706">
                  <c:v>6.6241832144850585</c:v>
                </c:pt>
                <c:pt idx="707">
                  <c:v>3.9126602922732929</c:v>
                </c:pt>
                <c:pt idx="708">
                  <c:v>3.5548549158229532</c:v>
                </c:pt>
                <c:pt idx="709">
                  <c:v>8.4378462226175408</c:v>
                </c:pt>
                <c:pt idx="710">
                  <c:v>7.1623269744178639</c:v>
                </c:pt>
                <c:pt idx="711">
                  <c:v>6.1732825034435521</c:v>
                </c:pt>
                <c:pt idx="712">
                  <c:v>7.8127299445301226</c:v>
                </c:pt>
                <c:pt idx="713">
                  <c:v>7.5231487943669659</c:v>
                </c:pt>
                <c:pt idx="714">
                  <c:v>4.9883298889673586</c:v>
                </c:pt>
                <c:pt idx="715">
                  <c:v>7.5001159115888845</c:v>
                </c:pt>
                <c:pt idx="716">
                  <c:v>5.097620378928867</c:v>
                </c:pt>
                <c:pt idx="717">
                  <c:v>4.6073751365035012</c:v>
                </c:pt>
                <c:pt idx="718">
                  <c:v>4.578610635358487</c:v>
                </c:pt>
                <c:pt idx="719">
                  <c:v>3.7068864489139486</c:v>
                </c:pt>
                <c:pt idx="720">
                  <c:v>6.4045987143442895</c:v>
                </c:pt>
                <c:pt idx="721">
                  <c:v>7.1787233767837879</c:v>
                </c:pt>
                <c:pt idx="722">
                  <c:v>7.4403606904620325</c:v>
                </c:pt>
                <c:pt idx="723">
                  <c:v>6.5492624075353412</c:v>
                </c:pt>
                <c:pt idx="724">
                  <c:v>5.908493159396552</c:v>
                </c:pt>
                <c:pt idx="725">
                  <c:v>7.3998273293034176</c:v>
                </c:pt>
                <c:pt idx="726">
                  <c:v>6.035416704256666</c:v>
                </c:pt>
                <c:pt idx="727">
                  <c:v>6.4103372943976895</c:v>
                </c:pt>
                <c:pt idx="728">
                  <c:v>6.5311713869736874</c:v>
                </c:pt>
                <c:pt idx="729">
                  <c:v>6.0618308293522443</c:v>
                </c:pt>
                <c:pt idx="730">
                  <c:v>5.0846478136808289</c:v>
                </c:pt>
                <c:pt idx="731">
                  <c:v>3.7058436468517115</c:v>
                </c:pt>
                <c:pt idx="732">
                  <c:v>7.5504614313206382</c:v>
                </c:pt>
                <c:pt idx="733">
                  <c:v>6.3923286309277669</c:v>
                </c:pt>
                <c:pt idx="734">
                  <c:v>5.2102142861152263</c:v>
                </c:pt>
                <c:pt idx="735">
                  <c:v>5.6912794653361694</c:v>
                </c:pt>
                <c:pt idx="736">
                  <c:v>7.2164543359254143</c:v>
                </c:pt>
                <c:pt idx="737">
                  <c:v>7.0716486195740025</c:v>
                </c:pt>
                <c:pt idx="738">
                  <c:v>7.0793899685625306</c:v>
                </c:pt>
                <c:pt idx="739">
                  <c:v>6.0405794515599336</c:v>
                </c:pt>
                <c:pt idx="740">
                  <c:v>5.2905795971782856</c:v>
                </c:pt>
                <c:pt idx="741">
                  <c:v>4.7077971093986797</c:v>
                </c:pt>
                <c:pt idx="742">
                  <c:v>4.6100946418071613</c:v>
                </c:pt>
                <c:pt idx="743">
                  <c:v>2.4986799160897153</c:v>
                </c:pt>
                <c:pt idx="744">
                  <c:v>7.3636271541265419</c:v>
                </c:pt>
                <c:pt idx="745">
                  <c:v>8.0029655294975104</c:v>
                </c:pt>
                <c:pt idx="746">
                  <c:v>5.509478479923148</c:v>
                </c:pt>
                <c:pt idx="747">
                  <c:v>7.834913164122824</c:v>
                </c:pt>
                <c:pt idx="748">
                  <c:v>6.1212319669377218</c:v>
                </c:pt>
                <c:pt idx="749">
                  <c:v>8.6232915113396409</c:v>
                </c:pt>
                <c:pt idx="750">
                  <c:v>7.6677399019741452</c:v>
                </c:pt>
                <c:pt idx="751">
                  <c:v>6.5765976341754584</c:v>
                </c:pt>
                <c:pt idx="752">
                  <c:v>3.666385356232007</c:v>
                </c:pt>
                <c:pt idx="753">
                  <c:v>6.8597710116024482</c:v>
                </c:pt>
                <c:pt idx="754">
                  <c:v>9.0940539425894329</c:v>
                </c:pt>
                <c:pt idx="755">
                  <c:v>7.0056735404004202</c:v>
                </c:pt>
                <c:pt idx="756">
                  <c:v>7.0052619264778535</c:v>
                </c:pt>
                <c:pt idx="757">
                  <c:v>5.5204787704902412</c:v>
                </c:pt>
                <c:pt idx="758">
                  <c:v>6.4991990282995999</c:v>
                </c:pt>
                <c:pt idx="759">
                  <c:v>4.2174503718618652</c:v>
                </c:pt>
                <c:pt idx="760">
                  <c:v>2.7984970472592354</c:v>
                </c:pt>
                <c:pt idx="761">
                  <c:v>3.581549559253304</c:v>
                </c:pt>
                <c:pt idx="762">
                  <c:v>7.9239401085213448</c:v>
                </c:pt>
                <c:pt idx="763">
                  <c:v>3.129507524249624</c:v>
                </c:pt>
                <c:pt idx="764">
                  <c:v>7.2737080612241796</c:v>
                </c:pt>
                <c:pt idx="765">
                  <c:v>7.698114963583933</c:v>
                </c:pt>
                <c:pt idx="766">
                  <c:v>7.244567833287646</c:v>
                </c:pt>
                <c:pt idx="767">
                  <c:v>7.4034775762131462</c:v>
                </c:pt>
                <c:pt idx="768">
                  <c:v>5.4278477162300884</c:v>
                </c:pt>
                <c:pt idx="769">
                  <c:v>5.7190889396370235</c:v>
                </c:pt>
                <c:pt idx="770">
                  <c:v>3.1971524657011581</c:v>
                </c:pt>
                <c:pt idx="771">
                  <c:v>5.1620364770581011</c:v>
                </c:pt>
                <c:pt idx="772">
                  <c:v>4.6768879275762902</c:v>
                </c:pt>
                <c:pt idx="773">
                  <c:v>7.5914440927534974</c:v>
                </c:pt>
                <c:pt idx="774">
                  <c:v>6.0738034686226907</c:v>
                </c:pt>
                <c:pt idx="775">
                  <c:v>8.6846470762406991</c:v>
                </c:pt>
                <c:pt idx="776">
                  <c:v>4.3501877496202592</c:v>
                </c:pt>
                <c:pt idx="777">
                  <c:v>7.410601724674807</c:v>
                </c:pt>
                <c:pt idx="778">
                  <c:v>6.1414395187591104</c:v>
                </c:pt>
                <c:pt idx="779">
                  <c:v>8.0311828494854787</c:v>
                </c:pt>
                <c:pt idx="780">
                  <c:v>6.0571846722327836</c:v>
                </c:pt>
                <c:pt idx="781">
                  <c:v>7.7808849030466751</c:v>
                </c:pt>
                <c:pt idx="782">
                  <c:v>5.6193739422943851</c:v>
                </c:pt>
                <c:pt idx="783">
                  <c:v>7.7954056926079227</c:v>
                </c:pt>
                <c:pt idx="784">
                  <c:v>6.8098838685364189</c:v>
                </c:pt>
                <c:pt idx="785">
                  <c:v>5.4396753203012675</c:v>
                </c:pt>
                <c:pt idx="786">
                  <c:v>7.783965459064075</c:v>
                </c:pt>
                <c:pt idx="787">
                  <c:v>9.029573289912646</c:v>
                </c:pt>
                <c:pt idx="788">
                  <c:v>6.6612629696792807</c:v>
                </c:pt>
                <c:pt idx="789">
                  <c:v>5.3421225547976379</c:v>
                </c:pt>
                <c:pt idx="790">
                  <c:v>5.1904906234896195</c:v>
                </c:pt>
                <c:pt idx="791">
                  <c:v>6.8934659359281412</c:v>
                </c:pt>
                <c:pt idx="792">
                  <c:v>6.0443163176331698</c:v>
                </c:pt>
                <c:pt idx="793">
                  <c:v>6.092743999707058</c:v>
                </c:pt>
                <c:pt idx="794">
                  <c:v>8.8324593875513244</c:v>
                </c:pt>
                <c:pt idx="795">
                  <c:v>7.8169888194771291</c:v>
                </c:pt>
                <c:pt idx="796">
                  <c:v>1.8700471938074896</c:v>
                </c:pt>
                <c:pt idx="797">
                  <c:v>7.8561055498705077</c:v>
                </c:pt>
                <c:pt idx="798">
                  <c:v>6.4347082404228475</c:v>
                </c:pt>
                <c:pt idx="799">
                  <c:v>7.0707868325200423</c:v>
                </c:pt>
                <c:pt idx="800">
                  <c:v>8.3983873650994205</c:v>
                </c:pt>
                <c:pt idx="801">
                  <c:v>4.234673415225453</c:v>
                </c:pt>
                <c:pt idx="802">
                  <c:v>7.6142873402658884</c:v>
                </c:pt>
                <c:pt idx="803">
                  <c:v>7.1100532849053177</c:v>
                </c:pt>
                <c:pt idx="804">
                  <c:v>5.5690043029887155</c:v>
                </c:pt>
                <c:pt idx="805">
                  <c:v>2.6624759774732905</c:v>
                </c:pt>
                <c:pt idx="806">
                  <c:v>6.3721934230083281</c:v>
                </c:pt>
                <c:pt idx="807">
                  <c:v>8.1401646423350531</c:v>
                </c:pt>
                <c:pt idx="808">
                  <c:v>6.3337951280555504</c:v>
                </c:pt>
                <c:pt idx="809">
                  <c:v>5.4637782295529984</c:v>
                </c:pt>
                <c:pt idx="810">
                  <c:v>4.8409851685947789</c:v>
                </c:pt>
                <c:pt idx="811">
                  <c:v>3.6280996977551498</c:v>
                </c:pt>
                <c:pt idx="812">
                  <c:v>5.9551415307691871</c:v>
                </c:pt>
                <c:pt idx="813">
                  <c:v>5.4072217462880303</c:v>
                </c:pt>
                <c:pt idx="814">
                  <c:v>9.7621973281651098</c:v>
                </c:pt>
                <c:pt idx="815">
                  <c:v>5.8394120586541005</c:v>
                </c:pt>
                <c:pt idx="816">
                  <c:v>6.09485790258229</c:v>
                </c:pt>
                <c:pt idx="817">
                  <c:v>6.5945083528708954</c:v>
                </c:pt>
                <c:pt idx="818">
                  <c:v>4.571714475783498</c:v>
                </c:pt>
                <c:pt idx="819">
                  <c:v>5.1946726771451903</c:v>
                </c:pt>
                <c:pt idx="820">
                  <c:v>6.4509768781748997</c:v>
                </c:pt>
                <c:pt idx="821">
                  <c:v>7.853038418856654</c:v>
                </c:pt>
                <c:pt idx="822">
                  <c:v>4.3901331329413846</c:v>
                </c:pt>
                <c:pt idx="823">
                  <c:v>7.3058315052741385</c:v>
                </c:pt>
                <c:pt idx="824">
                  <c:v>6.7808787124089083</c:v>
                </c:pt>
                <c:pt idx="825">
                  <c:v>5.5790585451291079</c:v>
                </c:pt>
                <c:pt idx="826">
                  <c:v>6.406659047889379</c:v>
                </c:pt>
                <c:pt idx="827">
                  <c:v>8.1723602300288576</c:v>
                </c:pt>
                <c:pt idx="828">
                  <c:v>5.7105436493483355</c:v>
                </c:pt>
                <c:pt idx="829">
                  <c:v>8.3961098897915214</c:v>
                </c:pt>
                <c:pt idx="830">
                  <c:v>5.049231843904062</c:v>
                </c:pt>
                <c:pt idx="831">
                  <c:v>5.5043288965175678</c:v>
                </c:pt>
                <c:pt idx="832">
                  <c:v>7.6423351179490915</c:v>
                </c:pt>
                <c:pt idx="833">
                  <c:v>3.5391634867254469</c:v>
                </c:pt>
                <c:pt idx="834">
                  <c:v>6.5621614696334341</c:v>
                </c:pt>
                <c:pt idx="835">
                  <c:v>5.4361795066254945</c:v>
                </c:pt>
                <c:pt idx="836">
                  <c:v>4.5050982797548045</c:v>
                </c:pt>
                <c:pt idx="837">
                  <c:v>5.3842145978677385</c:v>
                </c:pt>
                <c:pt idx="838">
                  <c:v>2.1413093811947594</c:v>
                </c:pt>
                <c:pt idx="839">
                  <c:v>5.6279665876991736</c:v>
                </c:pt>
                <c:pt idx="840">
                  <c:v>3.976847446657108</c:v>
                </c:pt>
                <c:pt idx="841">
                  <c:v>7.0168628007416967</c:v>
                </c:pt>
                <c:pt idx="842">
                  <c:v>9.2444607544025921</c:v>
                </c:pt>
                <c:pt idx="843">
                  <c:v>3.6004276375795725</c:v>
                </c:pt>
                <c:pt idx="844">
                  <c:v>6.9485768644874515</c:v>
                </c:pt>
                <c:pt idx="845">
                  <c:v>8.5895069983027525</c:v>
                </c:pt>
                <c:pt idx="846">
                  <c:v>7.9102157189657509</c:v>
                </c:pt>
                <c:pt idx="847">
                  <c:v>8.1132556915388339</c:v>
                </c:pt>
                <c:pt idx="848">
                  <c:v>6.3427307722613149</c:v>
                </c:pt>
                <c:pt idx="849">
                  <c:v>8.4153717732026649</c:v>
                </c:pt>
                <c:pt idx="850">
                  <c:v>4.1915660099569854</c:v>
                </c:pt>
                <c:pt idx="851">
                  <c:v>7.42207415328651</c:v>
                </c:pt>
                <c:pt idx="852">
                  <c:v>6.1009008633188069</c:v>
                </c:pt>
                <c:pt idx="853">
                  <c:v>3.0445019174716519</c:v>
                </c:pt>
                <c:pt idx="854">
                  <c:v>7.948302313257142</c:v>
                </c:pt>
                <c:pt idx="855">
                  <c:v>3.3056049032157566</c:v>
                </c:pt>
                <c:pt idx="856">
                  <c:v>1.0278317306700555</c:v>
                </c:pt>
                <c:pt idx="857">
                  <c:v>2.6062471885369196</c:v>
                </c:pt>
                <c:pt idx="858">
                  <c:v>1.557700809380647</c:v>
                </c:pt>
                <c:pt idx="859">
                  <c:v>4.7121467640839265</c:v>
                </c:pt>
                <c:pt idx="860">
                  <c:v>4.9034711318002611</c:v>
                </c:pt>
                <c:pt idx="861">
                  <c:v>5.0701646567899719</c:v>
                </c:pt>
                <c:pt idx="862">
                  <c:v>6.9826077368422128</c:v>
                </c:pt>
                <c:pt idx="863">
                  <c:v>6.0510818903671293</c:v>
                </c:pt>
                <c:pt idx="864">
                  <c:v>7.8959495793712628</c:v>
                </c:pt>
                <c:pt idx="865">
                  <c:v>6.5579405958724024</c:v>
                </c:pt>
                <c:pt idx="866">
                  <c:v>5.1985268361297337</c:v>
                </c:pt>
                <c:pt idx="867">
                  <c:v>7.3584939513471497</c:v>
                </c:pt>
                <c:pt idx="868">
                  <c:v>6.194405872268943</c:v>
                </c:pt>
                <c:pt idx="869">
                  <c:v>5.4354261293774977</c:v>
                </c:pt>
                <c:pt idx="870">
                  <c:v>6.8716387187497565</c:v>
                </c:pt>
                <c:pt idx="871">
                  <c:v>7.2458269094597458</c:v>
                </c:pt>
                <c:pt idx="872">
                  <c:v>7.0882279646443394</c:v>
                </c:pt>
                <c:pt idx="873">
                  <c:v>6.4842873286103613</c:v>
                </c:pt>
                <c:pt idx="874">
                  <c:v>6.3288316742649249</c:v>
                </c:pt>
                <c:pt idx="875">
                  <c:v>5.2980699701196148</c:v>
                </c:pt>
                <c:pt idx="876">
                  <c:v>6.3799596180966835</c:v>
                </c:pt>
                <c:pt idx="877">
                  <c:v>4.9899204531942543</c:v>
                </c:pt>
                <c:pt idx="878">
                  <c:v>3.6735398392976193</c:v>
                </c:pt>
                <c:pt idx="879">
                  <c:v>5.3874268375167711</c:v>
                </c:pt>
                <c:pt idx="880">
                  <c:v>6.259204016522621</c:v>
                </c:pt>
                <c:pt idx="881">
                  <c:v>7.1705871918794077</c:v>
                </c:pt>
                <c:pt idx="882">
                  <c:v>5.2773773087231142</c:v>
                </c:pt>
                <c:pt idx="883">
                  <c:v>5.0009337395808249</c:v>
                </c:pt>
                <c:pt idx="884">
                  <c:v>7.7192969494506709</c:v>
                </c:pt>
                <c:pt idx="885">
                  <c:v>6.0416755002784335</c:v>
                </c:pt>
                <c:pt idx="886">
                  <c:v>6.6042382036035887</c:v>
                </c:pt>
                <c:pt idx="887">
                  <c:v>6.7153181719153725</c:v>
                </c:pt>
                <c:pt idx="888">
                  <c:v>7.3845299484840696</c:v>
                </c:pt>
                <c:pt idx="889">
                  <c:v>7.9627362382182643</c:v>
                </c:pt>
                <c:pt idx="890">
                  <c:v>6.8071492630310901</c:v>
                </c:pt>
                <c:pt idx="891">
                  <c:v>7.6967395056347554</c:v>
                </c:pt>
                <c:pt idx="892">
                  <c:v>5.9823553817945632</c:v>
                </c:pt>
                <c:pt idx="893">
                  <c:v>5.5185934451736998</c:v>
                </c:pt>
                <c:pt idx="894">
                  <c:v>2.6147326825532442</c:v>
                </c:pt>
                <c:pt idx="895">
                  <c:v>6.7468440772713443</c:v>
                </c:pt>
                <c:pt idx="896">
                  <c:v>3.3574896958903073</c:v>
                </c:pt>
                <c:pt idx="897">
                  <c:v>7.8807946495782444</c:v>
                </c:pt>
                <c:pt idx="898">
                  <c:v>6.5303337911044714</c:v>
                </c:pt>
                <c:pt idx="899">
                  <c:v>7.4118624007633755</c:v>
                </c:pt>
                <c:pt idx="900">
                  <c:v>5.5218004835939967</c:v>
                </c:pt>
                <c:pt idx="901">
                  <c:v>5.1087165272117314</c:v>
                </c:pt>
                <c:pt idx="902">
                  <c:v>6.6768906375214243</c:v>
                </c:pt>
                <c:pt idx="903">
                  <c:v>6.6213775504800045</c:v>
                </c:pt>
                <c:pt idx="904">
                  <c:v>7.2634005560226935</c:v>
                </c:pt>
                <c:pt idx="905">
                  <c:v>6.6353901070844188</c:v>
                </c:pt>
                <c:pt idx="906">
                  <c:v>3.5019059220568627</c:v>
                </c:pt>
                <c:pt idx="907">
                  <c:v>4.9981819617939527</c:v>
                </c:pt>
                <c:pt idx="908">
                  <c:v>2.431584623779548</c:v>
                </c:pt>
                <c:pt idx="909">
                  <c:v>6.5643479739119366</c:v>
                </c:pt>
                <c:pt idx="910">
                  <c:v>5.363121178627309</c:v>
                </c:pt>
                <c:pt idx="911">
                  <c:v>7.1810569115771923</c:v>
                </c:pt>
                <c:pt idx="912">
                  <c:v>4.4522185978244835</c:v>
                </c:pt>
                <c:pt idx="913">
                  <c:v>4.3963283544079301</c:v>
                </c:pt>
                <c:pt idx="914">
                  <c:v>5.6517502572535099</c:v>
                </c:pt>
                <c:pt idx="915">
                  <c:v>6.4789298517855913</c:v>
                </c:pt>
                <c:pt idx="916">
                  <c:v>7.2595821467839237</c:v>
                </c:pt>
                <c:pt idx="917">
                  <c:v>3.7240887473021509</c:v>
                </c:pt>
                <c:pt idx="918">
                  <c:v>3.3384363890855884</c:v>
                </c:pt>
                <c:pt idx="919">
                  <c:v>8.5067126789431757</c:v>
                </c:pt>
                <c:pt idx="920">
                  <c:v>9.1185882681031618</c:v>
                </c:pt>
                <c:pt idx="921">
                  <c:v>6.4068506259796232</c:v>
                </c:pt>
                <c:pt idx="922">
                  <c:v>7.5854713251030645</c:v>
                </c:pt>
                <c:pt idx="923">
                  <c:v>7.730166229111294</c:v>
                </c:pt>
                <c:pt idx="924">
                  <c:v>3.975548470108341</c:v>
                </c:pt>
                <c:pt idx="925">
                  <c:v>6.7588627408616819</c:v>
                </c:pt>
                <c:pt idx="926">
                  <c:v>6.6893841500081024</c:v>
                </c:pt>
                <c:pt idx="927">
                  <c:v>4.5734022159562988</c:v>
                </c:pt>
                <c:pt idx="928">
                  <c:v>4.7729207106106228</c:v>
                </c:pt>
                <c:pt idx="929">
                  <c:v>6.1127809268890028</c:v>
                </c:pt>
                <c:pt idx="930">
                  <c:v>5.8678544220267561</c:v>
                </c:pt>
                <c:pt idx="931">
                  <c:v>7.6324268727032205</c:v>
                </c:pt>
                <c:pt idx="932">
                  <c:v>7.6801933892558516</c:v>
                </c:pt>
                <c:pt idx="933">
                  <c:v>5.243421011134906</c:v>
                </c:pt>
                <c:pt idx="934">
                  <c:v>5.2493841820684723</c:v>
                </c:pt>
                <c:pt idx="935">
                  <c:v>7.5995416735656045</c:v>
                </c:pt>
                <c:pt idx="936">
                  <c:v>6.9617833951785695</c:v>
                </c:pt>
                <c:pt idx="937">
                  <c:v>6.5733619488580883</c:v>
                </c:pt>
                <c:pt idx="938">
                  <c:v>7.4388406290877009</c:v>
                </c:pt>
                <c:pt idx="939">
                  <c:v>5.820049179804581</c:v>
                </c:pt>
                <c:pt idx="940">
                  <c:v>4.5180689293503651</c:v>
                </c:pt>
                <c:pt idx="941">
                  <c:v>5.5206506664043395</c:v>
                </c:pt>
                <c:pt idx="942">
                  <c:v>7.1656813700964097</c:v>
                </c:pt>
                <c:pt idx="943">
                  <c:v>5.690895482685792</c:v>
                </c:pt>
                <c:pt idx="944">
                  <c:v>5.0079407394787809</c:v>
                </c:pt>
                <c:pt idx="945">
                  <c:v>7.9730391823021698</c:v>
                </c:pt>
                <c:pt idx="946">
                  <c:v>5.6784203122089494</c:v>
                </c:pt>
                <c:pt idx="947">
                  <c:v>7.3787901377330067</c:v>
                </c:pt>
                <c:pt idx="948">
                  <c:v>6.8677425698317718</c:v>
                </c:pt>
                <c:pt idx="949">
                  <c:v>6.4507614046253652</c:v>
                </c:pt>
                <c:pt idx="950">
                  <c:v>5.0126796835626948</c:v>
                </c:pt>
                <c:pt idx="951">
                  <c:v>4.6414069264512356</c:v>
                </c:pt>
                <c:pt idx="952">
                  <c:v>4.7231308501924092</c:v>
                </c:pt>
                <c:pt idx="953">
                  <c:v>3.5201493585126897</c:v>
                </c:pt>
                <c:pt idx="954">
                  <c:v>6.2369740536815996</c:v>
                </c:pt>
                <c:pt idx="955">
                  <c:v>7.4145078053221836</c:v>
                </c:pt>
                <c:pt idx="956">
                  <c:v>5.6226120528939632</c:v>
                </c:pt>
                <c:pt idx="957">
                  <c:v>7.018509678793488</c:v>
                </c:pt>
                <c:pt idx="958">
                  <c:v>6.7990181468358699</c:v>
                </c:pt>
                <c:pt idx="959">
                  <c:v>7.531219576099268</c:v>
                </c:pt>
                <c:pt idx="960">
                  <c:v>7.8484272689511494</c:v>
                </c:pt>
                <c:pt idx="961">
                  <c:v>7.0171210990359345</c:v>
                </c:pt>
                <c:pt idx="962">
                  <c:v>2.0193860348870438</c:v>
                </c:pt>
                <c:pt idx="963">
                  <c:v>6.6322880391838943</c:v>
                </c:pt>
                <c:pt idx="964">
                  <c:v>9.160147561464715</c:v>
                </c:pt>
                <c:pt idx="965">
                  <c:v>6.0952115518275161</c:v>
                </c:pt>
                <c:pt idx="966">
                  <c:v>6.8645448493654584</c:v>
                </c:pt>
                <c:pt idx="967">
                  <c:v>4.5385253095460785</c:v>
                </c:pt>
                <c:pt idx="968">
                  <c:v>4.6227592131742625</c:v>
                </c:pt>
                <c:pt idx="969">
                  <c:v>6.004901212620001</c:v>
                </c:pt>
                <c:pt idx="970">
                  <c:v>4.4246961894368653</c:v>
                </c:pt>
                <c:pt idx="971">
                  <c:v>3.6844207320126348</c:v>
                </c:pt>
                <c:pt idx="972">
                  <c:v>5.445116955419091</c:v>
                </c:pt>
                <c:pt idx="973">
                  <c:v>2.4402991934373133</c:v>
                </c:pt>
                <c:pt idx="974">
                  <c:v>5.310061857475155</c:v>
                </c:pt>
                <c:pt idx="975">
                  <c:v>8.1411149238685638</c:v>
                </c:pt>
                <c:pt idx="976">
                  <c:v>7.0058773853908036</c:v>
                </c:pt>
                <c:pt idx="977">
                  <c:v>5.7441149412498653</c:v>
                </c:pt>
                <c:pt idx="978">
                  <c:v>5.0149668668591483</c:v>
                </c:pt>
                <c:pt idx="979">
                  <c:v>4.8166391698440503</c:v>
                </c:pt>
                <c:pt idx="980">
                  <c:v>6.0938037817762414</c:v>
                </c:pt>
                <c:pt idx="981">
                  <c:v>4.8956504346314915</c:v>
                </c:pt>
                <c:pt idx="982">
                  <c:v>4.8432319270381248</c:v>
                </c:pt>
                <c:pt idx="983">
                  <c:v>6.8685778132649329</c:v>
                </c:pt>
                <c:pt idx="984">
                  <c:v>6.0189202178570236</c:v>
                </c:pt>
                <c:pt idx="985">
                  <c:v>9.0675559226096887</c:v>
                </c:pt>
                <c:pt idx="986">
                  <c:v>6.1652612225551078</c:v>
                </c:pt>
                <c:pt idx="987">
                  <c:v>5.4167707096729156</c:v>
                </c:pt>
                <c:pt idx="988">
                  <c:v>6.8428482748604225</c:v>
                </c:pt>
                <c:pt idx="989">
                  <c:v>6.479360174235115</c:v>
                </c:pt>
                <c:pt idx="990">
                  <c:v>6.3632233619632217</c:v>
                </c:pt>
                <c:pt idx="991">
                  <c:v>6.42244708258134</c:v>
                </c:pt>
                <c:pt idx="992">
                  <c:v>5.104675760926896</c:v>
                </c:pt>
                <c:pt idx="993">
                  <c:v>7.7825592014602973</c:v>
                </c:pt>
                <c:pt idx="994">
                  <c:v>8.383919269989045</c:v>
                </c:pt>
                <c:pt idx="995">
                  <c:v>4.5429792645192624</c:v>
                </c:pt>
                <c:pt idx="996">
                  <c:v>7.0992710350292727</c:v>
                </c:pt>
                <c:pt idx="997">
                  <c:v>8.7021127084474781</c:v>
                </c:pt>
                <c:pt idx="998">
                  <c:v>6.5975143593353165</c:v>
                </c:pt>
                <c:pt idx="999">
                  <c:v>4.5443243809550058</c:v>
                </c:pt>
                <c:pt idx="1000">
                  <c:v>6.6399595226485735</c:v>
                </c:pt>
                <c:pt idx="1001">
                  <c:v>7.2802529735209571</c:v>
                </c:pt>
                <c:pt idx="1002">
                  <c:v>7.0792363277594541</c:v>
                </c:pt>
                <c:pt idx="1003">
                  <c:v>5.5619461466981885</c:v>
                </c:pt>
                <c:pt idx="1004">
                  <c:v>8.9709705907154795</c:v>
                </c:pt>
                <c:pt idx="1005">
                  <c:v>7.8341005292529475</c:v>
                </c:pt>
                <c:pt idx="1006">
                  <c:v>4.4403447068911976</c:v>
                </c:pt>
                <c:pt idx="1007">
                  <c:v>8.5776801540099896</c:v>
                </c:pt>
                <c:pt idx="1008">
                  <c:v>6.504936516057457</c:v>
                </c:pt>
                <c:pt idx="1009">
                  <c:v>5.0786687946820406</c:v>
                </c:pt>
                <c:pt idx="1010">
                  <c:v>8.0813676953640545</c:v>
                </c:pt>
                <c:pt idx="1011">
                  <c:v>4.24388005907399</c:v>
                </c:pt>
                <c:pt idx="1012">
                  <c:v>8.0405764619807787</c:v>
                </c:pt>
                <c:pt idx="1013">
                  <c:v>7.2273858632757184</c:v>
                </c:pt>
                <c:pt idx="1014">
                  <c:v>7.5603300090141499</c:v>
                </c:pt>
                <c:pt idx="1015">
                  <c:v>5.5750819641216092</c:v>
                </c:pt>
                <c:pt idx="1016">
                  <c:v>7.8897644477950859</c:v>
                </c:pt>
                <c:pt idx="1017">
                  <c:v>7.3639712401081443</c:v>
                </c:pt>
                <c:pt idx="1018">
                  <c:v>7.0176722532499074</c:v>
                </c:pt>
                <c:pt idx="1019">
                  <c:v>4.2343189631496037</c:v>
                </c:pt>
                <c:pt idx="1020">
                  <c:v>4.838378247440712</c:v>
                </c:pt>
                <c:pt idx="1021">
                  <c:v>4.2341026941422966</c:v>
                </c:pt>
                <c:pt idx="1022">
                  <c:v>7.1474377937395195</c:v>
                </c:pt>
                <c:pt idx="1023">
                  <c:v>5.1390490991661357</c:v>
                </c:pt>
                <c:pt idx="1024">
                  <c:v>8.8283501089301684</c:v>
                </c:pt>
                <c:pt idx="1025">
                  <c:v>4.8762720777403032</c:v>
                </c:pt>
                <c:pt idx="1026">
                  <c:v>5.677272141686343</c:v>
                </c:pt>
                <c:pt idx="1027">
                  <c:v>5.7708207083329039</c:v>
                </c:pt>
                <c:pt idx="1028">
                  <c:v>5.0704374997727939</c:v>
                </c:pt>
                <c:pt idx="1029">
                  <c:v>6.5885779782345457</c:v>
                </c:pt>
                <c:pt idx="1030">
                  <c:v>6.9671620149478537</c:v>
                </c:pt>
                <c:pt idx="1031">
                  <c:v>6.4340382672400898</c:v>
                </c:pt>
                <c:pt idx="1032">
                  <c:v>3.4516493630455525</c:v>
                </c:pt>
                <c:pt idx="1033">
                  <c:v>5.7719510458253298</c:v>
                </c:pt>
                <c:pt idx="1034">
                  <c:v>5.8249490331312845</c:v>
                </c:pt>
                <c:pt idx="1035">
                  <c:v>6.7075855005383556</c:v>
                </c:pt>
                <c:pt idx="1036">
                  <c:v>7.8389422346997737</c:v>
                </c:pt>
                <c:pt idx="1037">
                  <c:v>8.252450908437849</c:v>
                </c:pt>
                <c:pt idx="1038">
                  <c:v>6.1515334393854744</c:v>
                </c:pt>
                <c:pt idx="1039">
                  <c:v>8.1452985762959962</c:v>
                </c:pt>
                <c:pt idx="1040">
                  <c:v>4.2307867616605837</c:v>
                </c:pt>
                <c:pt idx="1041">
                  <c:v>6.322796150158803</c:v>
                </c:pt>
                <c:pt idx="1042">
                  <c:v>5.8047742847710353</c:v>
                </c:pt>
                <c:pt idx="1043">
                  <c:v>5.6305432613312494</c:v>
                </c:pt>
                <c:pt idx="1044">
                  <c:v>7.4765372686473315</c:v>
                </c:pt>
                <c:pt idx="1045">
                  <c:v>4.4082591679669934</c:v>
                </c:pt>
                <c:pt idx="1046">
                  <c:v>6.5877849202170218</c:v>
                </c:pt>
                <c:pt idx="1047">
                  <c:v>4.3579806500198792</c:v>
                </c:pt>
                <c:pt idx="1048">
                  <c:v>2.6374342295951889</c:v>
                </c:pt>
                <c:pt idx="1049">
                  <c:v>5.2366574998217308</c:v>
                </c:pt>
                <c:pt idx="1051">
                  <c:v>5.9551597582400735</c:v>
                </c:pt>
                <c:pt idx="1052">
                  <c:v>8.9519896054023409</c:v>
                </c:pt>
                <c:pt idx="1053">
                  <c:v>4.3565286568466028</c:v>
                </c:pt>
                <c:pt idx="1054">
                  <c:v>6.2568478744037241</c:v>
                </c:pt>
                <c:pt idx="1055">
                  <c:v>3.3357685349331625</c:v>
                </c:pt>
                <c:pt idx="1056">
                  <c:v>5.3784431070937533</c:v>
                </c:pt>
                <c:pt idx="1057">
                  <c:v>8.2236002680065745</c:v>
                </c:pt>
                <c:pt idx="1058">
                  <c:v>5.2040495341093784</c:v>
                </c:pt>
                <c:pt idx="1059">
                  <c:v>9.4158234087153971</c:v>
                </c:pt>
                <c:pt idx="1060">
                  <c:v>4.5412254661252209</c:v>
                </c:pt>
                <c:pt idx="1061">
                  <c:v>6.7880490414140606</c:v>
                </c:pt>
                <c:pt idx="1062">
                  <c:v>10.695059300567635</c:v>
                </c:pt>
                <c:pt idx="1063">
                  <c:v>5.2672644411041478</c:v>
                </c:pt>
                <c:pt idx="1064">
                  <c:v>5.427890830010381</c:v>
                </c:pt>
                <c:pt idx="1065">
                  <c:v>4.3354603140844095</c:v>
                </c:pt>
                <c:pt idx="1066">
                  <c:v>4.6579492319834293</c:v>
                </c:pt>
                <c:pt idx="1067">
                  <c:v>3.4408776184007244</c:v>
                </c:pt>
                <c:pt idx="1068">
                  <c:v>4.7579188996790664</c:v>
                </c:pt>
                <c:pt idx="1069">
                  <c:v>3.1715855747381934</c:v>
                </c:pt>
                <c:pt idx="1070">
                  <c:v>5.15423457546094</c:v>
                </c:pt>
                <c:pt idx="1071">
                  <c:v>4.4597168864459853</c:v>
                </c:pt>
                <c:pt idx="1072">
                  <c:v>4.7343489562989003</c:v>
                </c:pt>
                <c:pt idx="1073">
                  <c:v>4.3612990412499997</c:v>
                </c:pt>
                <c:pt idx="1074">
                  <c:v>6.9668555559902341</c:v>
                </c:pt>
                <c:pt idx="1075">
                  <c:v>3.4270597002500036</c:v>
                </c:pt>
                <c:pt idx="1076">
                  <c:v>6.326415347805229</c:v>
                </c:pt>
                <c:pt idx="1077">
                  <c:v>7.3564484231527043</c:v>
                </c:pt>
                <c:pt idx="1078">
                  <c:v>5.0211100495606242</c:v>
                </c:pt>
                <c:pt idx="1079">
                  <c:v>8.6482197243691878</c:v>
                </c:pt>
                <c:pt idx="1080">
                  <c:v>3.6250242919798961</c:v>
                </c:pt>
                <c:pt idx="1081">
                  <c:v>4.2018850154700615</c:v>
                </c:pt>
                <c:pt idx="1082">
                  <c:v>4.6719392921210954</c:v>
                </c:pt>
                <c:pt idx="1083">
                  <c:v>3.550321883499997</c:v>
                </c:pt>
                <c:pt idx="1084">
                  <c:v>7.6121187366101388</c:v>
                </c:pt>
                <c:pt idx="1085">
                  <c:v>3.650013182250003</c:v>
                </c:pt>
                <c:pt idx="1086">
                  <c:v>6.9199672746318193</c:v>
                </c:pt>
                <c:pt idx="1087">
                  <c:v>10.301608879163515</c:v>
                </c:pt>
                <c:pt idx="1088">
                  <c:v>3.3558793150957777</c:v>
                </c:pt>
                <c:pt idx="1089">
                  <c:v>5.5560426848167017</c:v>
                </c:pt>
                <c:pt idx="1090">
                  <c:v>4.3772761999131102</c:v>
                </c:pt>
                <c:pt idx="1091">
                  <c:v>8.5329402960373386</c:v>
                </c:pt>
                <c:pt idx="1092">
                  <c:v>8.6916638319794277</c:v>
                </c:pt>
                <c:pt idx="1093">
                  <c:v>4.8721469418968777</c:v>
                </c:pt>
                <c:pt idx="1094">
                  <c:v>7.3101293347289573</c:v>
                </c:pt>
                <c:pt idx="1095">
                  <c:v>3.6124453233361251</c:v>
                </c:pt>
                <c:pt idx="1096">
                  <c:v>6.7876453289204068</c:v>
                </c:pt>
                <c:pt idx="1097">
                  <c:v>6.3423531770628365</c:v>
                </c:pt>
                <c:pt idx="1098">
                  <c:v>5.8051345784333108</c:v>
                </c:pt>
                <c:pt idx="1099">
                  <c:v>5.6592045439066929</c:v>
                </c:pt>
                <c:pt idx="1100">
                  <c:v>3.8346429741308992</c:v>
                </c:pt>
                <c:pt idx="1101">
                  <c:v>5.0795259802853341</c:v>
                </c:pt>
                <c:pt idx="1102">
                  <c:v>5.3183847420266765</c:v>
                </c:pt>
                <c:pt idx="1103">
                  <c:v>4.0218970439200312</c:v>
                </c:pt>
                <c:pt idx="1104">
                  <c:v>7.3547524140483382</c:v>
                </c:pt>
                <c:pt idx="1105">
                  <c:v>3.7881559185052573</c:v>
                </c:pt>
                <c:pt idx="1106">
                  <c:v>5.759839940713416</c:v>
                </c:pt>
                <c:pt idx="1107">
                  <c:v>6.7782173136796882</c:v>
                </c:pt>
                <c:pt idx="1108">
                  <c:v>4.3883489835685214</c:v>
                </c:pt>
                <c:pt idx="1109">
                  <c:v>10.197249767141843</c:v>
                </c:pt>
                <c:pt idx="1110">
                  <c:v>3.9662772866186522</c:v>
                </c:pt>
                <c:pt idx="1111">
                  <c:v>8.5040093086569488</c:v>
                </c:pt>
                <c:pt idx="1112">
                  <c:v>8.7052172402246217</c:v>
                </c:pt>
                <c:pt idx="1113">
                  <c:v>5.1979431089240755</c:v>
                </c:pt>
                <c:pt idx="1114">
                  <c:v>9.3678394052230534</c:v>
                </c:pt>
                <c:pt idx="1115">
                  <c:v>4.6485190417789823</c:v>
                </c:pt>
                <c:pt idx="1116">
                  <c:v>10.191698197284177</c:v>
                </c:pt>
                <c:pt idx="1117">
                  <c:v>7.0614727311045504</c:v>
                </c:pt>
                <c:pt idx="1118">
                  <c:v>9.0734464987861987</c:v>
                </c:pt>
                <c:pt idx="1119">
                  <c:v>4.621359131512695</c:v>
                </c:pt>
                <c:pt idx="1120">
                  <c:v>7.214352809139676</c:v>
                </c:pt>
                <c:pt idx="1121">
                  <c:v>7.3222242430701687</c:v>
                </c:pt>
                <c:pt idx="1122">
                  <c:v>8.9521822246970615</c:v>
                </c:pt>
                <c:pt idx="1123">
                  <c:v>5.5008407263556869</c:v>
                </c:pt>
                <c:pt idx="1124">
                  <c:v>6.5543706919192104</c:v>
                </c:pt>
                <c:pt idx="1125">
                  <c:v>5.4990316823359358</c:v>
                </c:pt>
                <c:pt idx="1126">
                  <c:v>8.5724349094570282</c:v>
                </c:pt>
                <c:pt idx="1127">
                  <c:v>9.9148832858809754</c:v>
                </c:pt>
                <c:pt idx="1128">
                  <c:v>4.2023006435637882</c:v>
                </c:pt>
                <c:pt idx="1129">
                  <c:v>5.1355110470270899</c:v>
                </c:pt>
                <c:pt idx="1130">
                  <c:v>4.1925232614248653</c:v>
                </c:pt>
                <c:pt idx="1131">
                  <c:v>4.8365643475708016</c:v>
                </c:pt>
                <c:pt idx="1132">
                  <c:v>7.7975229402667505</c:v>
                </c:pt>
                <c:pt idx="1133">
                  <c:v>4.3286605581110358</c:v>
                </c:pt>
                <c:pt idx="1134">
                  <c:v>9.2546405841542967</c:v>
                </c:pt>
                <c:pt idx="1135">
                  <c:v>3.6034054673294729</c:v>
                </c:pt>
                <c:pt idx="1136">
                  <c:v>9.0989016441816375</c:v>
                </c:pt>
                <c:pt idx="1137">
                  <c:v>9.0792821909973682</c:v>
                </c:pt>
                <c:pt idx="1138">
                  <c:v>4.4533684950498031</c:v>
                </c:pt>
                <c:pt idx="1139">
                  <c:v>7.3998341615872762</c:v>
                </c:pt>
                <c:pt idx="1140">
                  <c:v>4.3567079887357014</c:v>
                </c:pt>
                <c:pt idx="1141">
                  <c:v>5.2398650746563469</c:v>
                </c:pt>
                <c:pt idx="1142">
                  <c:v>6.3438380441191438</c:v>
                </c:pt>
                <c:pt idx="1143">
                  <c:v>3.9836511694992645</c:v>
                </c:pt>
                <c:pt idx="1144">
                  <c:v>8.177433979072406</c:v>
                </c:pt>
                <c:pt idx="1145">
                  <c:v>3.8979961266207415</c:v>
                </c:pt>
                <c:pt idx="1146">
                  <c:v>7.7636754345376033</c:v>
                </c:pt>
                <c:pt idx="1147">
                  <c:v>10.204227701757814</c:v>
                </c:pt>
                <c:pt idx="1148">
                  <c:v>5.1945535107084329</c:v>
                </c:pt>
                <c:pt idx="1149">
                  <c:v>10.078844896622199</c:v>
                </c:pt>
                <c:pt idx="1150">
                  <c:v>3.5988330784110225</c:v>
                </c:pt>
                <c:pt idx="1151">
                  <c:v>8.2303561874881712</c:v>
                </c:pt>
                <c:pt idx="1152">
                  <c:v>8.6865726335203099</c:v>
                </c:pt>
                <c:pt idx="1153">
                  <c:v>9.397510914648441</c:v>
                </c:pt>
                <c:pt idx="1154">
                  <c:v>8.8562044666605075</c:v>
                </c:pt>
                <c:pt idx="1155">
                  <c:v>9.4678787711342753</c:v>
                </c:pt>
                <c:pt idx="1156">
                  <c:v>8.1061105465054624</c:v>
                </c:pt>
                <c:pt idx="1157">
                  <c:v>9.3117113705219268</c:v>
                </c:pt>
                <c:pt idx="1158">
                  <c:v>7.8510416764720947</c:v>
                </c:pt>
                <c:pt idx="1159">
                  <c:v>10.63745292611295</c:v>
                </c:pt>
                <c:pt idx="1160">
                  <c:v>3.6808814436605459</c:v>
                </c:pt>
                <c:pt idx="1161">
                  <c:v>8.0747444593179765</c:v>
                </c:pt>
                <c:pt idx="1162">
                  <c:v>8.2693437295896626</c:v>
                </c:pt>
                <c:pt idx="1163">
                  <c:v>7.1029613081022571</c:v>
                </c:pt>
                <c:pt idx="1164">
                  <c:v>4.6102666750062351</c:v>
                </c:pt>
                <c:pt idx="1165">
                  <c:v>6.6963469495444379</c:v>
                </c:pt>
                <c:pt idx="1166">
                  <c:v>7.6629988318970632</c:v>
                </c:pt>
                <c:pt idx="1167">
                  <c:v>8.5966971397627088</c:v>
                </c:pt>
                <c:pt idx="1168">
                  <c:v>4.7454980027822291</c:v>
                </c:pt>
                <c:pt idx="1169">
                  <c:v>8.593375539408969</c:v>
                </c:pt>
                <c:pt idx="1170">
                  <c:v>3.9986440931377256</c:v>
                </c:pt>
                <c:pt idx="1171">
                  <c:v>4.6006548295346086</c:v>
                </c:pt>
                <c:pt idx="1172">
                  <c:v>6.5345252298550864</c:v>
                </c:pt>
                <c:pt idx="1173">
                  <c:v>3.6366168440104176</c:v>
                </c:pt>
                <c:pt idx="1174">
                  <c:v>9.7054674750913712</c:v>
                </c:pt>
                <c:pt idx="1175">
                  <c:v>4.0177150065000031</c:v>
                </c:pt>
                <c:pt idx="1176">
                  <c:v>5.8654042241985493</c:v>
                </c:pt>
                <c:pt idx="1177">
                  <c:v>8.6747679171462444</c:v>
                </c:pt>
                <c:pt idx="1178">
                  <c:v>4.9694461949433499</c:v>
                </c:pt>
                <c:pt idx="1179">
                  <c:v>9.6023906811549757</c:v>
                </c:pt>
                <c:pt idx="1180">
                  <c:v>4.5221949973968876</c:v>
                </c:pt>
                <c:pt idx="1181">
                  <c:v>6.7727809155952032</c:v>
                </c:pt>
                <c:pt idx="1182">
                  <c:v>6.8559486751172631</c:v>
                </c:pt>
                <c:pt idx="1183">
                  <c:v>8.5701102356705885</c:v>
                </c:pt>
                <c:pt idx="1184">
                  <c:v>3.4112345824888561</c:v>
                </c:pt>
                <c:pt idx="1185">
                  <c:v>7.2728028061871388</c:v>
                </c:pt>
                <c:pt idx="1186">
                  <c:v>8.4635531307162388</c:v>
                </c:pt>
                <c:pt idx="1187">
                  <c:v>9.8514232008454012</c:v>
                </c:pt>
                <c:pt idx="1188">
                  <c:v>4.8799937741567394</c:v>
                </c:pt>
                <c:pt idx="1189">
                  <c:v>6.9582124376702357</c:v>
                </c:pt>
                <c:pt idx="1190">
                  <c:v>4.3140725121573453</c:v>
                </c:pt>
                <c:pt idx="1191">
                  <c:v>4.1958438355706473</c:v>
                </c:pt>
                <c:pt idx="1192">
                  <c:v>5.4222380031023274</c:v>
                </c:pt>
                <c:pt idx="1193">
                  <c:v>4.0047105946424892</c:v>
                </c:pt>
                <c:pt idx="1194">
                  <c:v>6.8382788234337113</c:v>
                </c:pt>
                <c:pt idx="1195">
                  <c:v>3.5615625154999968</c:v>
                </c:pt>
                <c:pt idx="1196">
                  <c:v>4.8446198246953056</c:v>
                </c:pt>
                <c:pt idx="1197">
                  <c:v>4.8164340258281211</c:v>
                </c:pt>
                <c:pt idx="1198">
                  <c:v>3.5792815649999987</c:v>
                </c:pt>
                <c:pt idx="1199">
                  <c:v>5.3090614540484893</c:v>
                </c:pt>
                <c:pt idx="1200">
                  <c:v>3.7289711155000003</c:v>
                </c:pt>
                <c:pt idx="1201">
                  <c:v>7.0475555067089815</c:v>
                </c:pt>
                <c:pt idx="1202">
                  <c:v>7.1285953494702294</c:v>
                </c:pt>
                <c:pt idx="1203">
                  <c:v>5.5089441446826815</c:v>
                </c:pt>
                <c:pt idx="1204">
                  <c:v>9.497457806179689</c:v>
                </c:pt>
                <c:pt idx="1205">
                  <c:v>3.8370518698437515</c:v>
                </c:pt>
                <c:pt idx="1206">
                  <c:v>4.1052403687499996</c:v>
                </c:pt>
                <c:pt idx="1207">
                  <c:v>4.8641159449410676</c:v>
                </c:pt>
                <c:pt idx="1208">
                  <c:v>4.0890325002499992</c:v>
                </c:pt>
                <c:pt idx="1209">
                  <c:v>4.6541139193382364</c:v>
                </c:pt>
                <c:pt idx="1210">
                  <c:v>4.0080360827500012</c:v>
                </c:pt>
                <c:pt idx="1211">
                  <c:v>5.3355512435729064</c:v>
                </c:pt>
                <c:pt idx="1212">
                  <c:v>6.6326549905270795</c:v>
                </c:pt>
                <c:pt idx="1213">
                  <c:v>4.3680492354013722</c:v>
                </c:pt>
                <c:pt idx="1214">
                  <c:v>9.374816320835718</c:v>
                </c:pt>
                <c:pt idx="1215">
                  <c:v>3.6352874184143076</c:v>
                </c:pt>
                <c:pt idx="1216">
                  <c:v>3.775398630499998</c:v>
                </c:pt>
                <c:pt idx="1217">
                  <c:v>3.6784360306183164</c:v>
                </c:pt>
                <c:pt idx="1218">
                  <c:v>3.1580240277499989</c:v>
                </c:pt>
                <c:pt idx="1219">
                  <c:v>5.3333277088970732</c:v>
                </c:pt>
                <c:pt idx="1220">
                  <c:v>2.8333335671250026</c:v>
                </c:pt>
                <c:pt idx="1221">
                  <c:v>4.4069007732239402</c:v>
                </c:pt>
                <c:pt idx="1222">
                  <c:v>5.434650469422305</c:v>
                </c:pt>
                <c:pt idx="1223">
                  <c:v>3.6295740926150479</c:v>
                </c:pt>
                <c:pt idx="1224">
                  <c:v>9.1998043504226512</c:v>
                </c:pt>
                <c:pt idx="1225">
                  <c:v>2.969943104500004</c:v>
                </c:pt>
                <c:pt idx="1226">
                  <c:v>5.8076452060209789</c:v>
                </c:pt>
                <c:pt idx="1227">
                  <c:v>11.751616869055246</c:v>
                </c:pt>
                <c:pt idx="1228">
                  <c:v>5.7112511108187043</c:v>
                </c:pt>
                <c:pt idx="1229">
                  <c:v>10.452398857359061</c:v>
                </c:pt>
                <c:pt idx="1230">
                  <c:v>3.561721248879854</c:v>
                </c:pt>
                <c:pt idx="1231">
                  <c:v>3.7224168717882282</c:v>
                </c:pt>
                <c:pt idx="1232">
                  <c:v>6.393800595767221</c:v>
                </c:pt>
                <c:pt idx="1233">
                  <c:v>3.5305633551209059</c:v>
                </c:pt>
                <c:pt idx="1234">
                  <c:v>7.4038889563359351</c:v>
                </c:pt>
                <c:pt idx="1235">
                  <c:v>3.0968692255492769</c:v>
                </c:pt>
                <c:pt idx="1236">
                  <c:v>7.3211173985098377</c:v>
                </c:pt>
                <c:pt idx="1237">
                  <c:v>8.8949469999765629</c:v>
                </c:pt>
                <c:pt idx="1238">
                  <c:v>5.9266241130622976</c:v>
                </c:pt>
                <c:pt idx="1239">
                  <c:v>7.5875109387135513</c:v>
                </c:pt>
                <c:pt idx="1240">
                  <c:v>5.1274640187579426</c:v>
                </c:pt>
                <c:pt idx="1241">
                  <c:v>4.1286476286985252</c:v>
                </c:pt>
                <c:pt idx="1242">
                  <c:v>4.7896424314072572</c:v>
                </c:pt>
                <c:pt idx="1243">
                  <c:v>3.6643614189598708</c:v>
                </c:pt>
                <c:pt idx="1244">
                  <c:v>5.7055372426100472</c:v>
                </c:pt>
                <c:pt idx="1245">
                  <c:v>3.5216820997500005</c:v>
                </c:pt>
                <c:pt idx="1246">
                  <c:v>5.4116106249738483</c:v>
                </c:pt>
                <c:pt idx="1247">
                  <c:v>7.9765335617624444</c:v>
                </c:pt>
                <c:pt idx="1248">
                  <c:v>3.8861612616345838</c:v>
                </c:pt>
                <c:pt idx="1249">
                  <c:v>8.43919219946876</c:v>
                </c:pt>
                <c:pt idx="1250">
                  <c:v>3.5894602601983223</c:v>
                </c:pt>
                <c:pt idx="1251">
                  <c:v>4.7874215686623085</c:v>
                </c:pt>
                <c:pt idx="1252">
                  <c:v>5.8944779022251002</c:v>
                </c:pt>
                <c:pt idx="1253">
                  <c:v>3.714159904415558</c:v>
                </c:pt>
                <c:pt idx="1254">
                  <c:v>8.8099264586265633</c:v>
                </c:pt>
                <c:pt idx="1255">
                  <c:v>4.2051321187922248</c:v>
                </c:pt>
                <c:pt idx="1256">
                  <c:v>7.2190720983731236</c:v>
                </c:pt>
                <c:pt idx="1257">
                  <c:v>10.040625419554136</c:v>
                </c:pt>
                <c:pt idx="1258">
                  <c:v>5.5082489263281236</c:v>
                </c:pt>
                <c:pt idx="1259">
                  <c:v>7.561261804455973</c:v>
                </c:pt>
                <c:pt idx="1260">
                  <c:v>4.1875458880513481</c:v>
                </c:pt>
                <c:pt idx="1261">
                  <c:v>5.7764444199951157</c:v>
                </c:pt>
                <c:pt idx="1262">
                  <c:v>7.4065113083125027</c:v>
                </c:pt>
                <c:pt idx="1263">
                  <c:v>3.8527491326155783</c:v>
                </c:pt>
                <c:pt idx="1264">
                  <c:v>8.5029882845314599</c:v>
                </c:pt>
                <c:pt idx="1265">
                  <c:v>3.1225885565795704</c:v>
                </c:pt>
                <c:pt idx="1266">
                  <c:v>5.8096046331796884</c:v>
                </c:pt>
                <c:pt idx="1267">
                  <c:v>6.3331941476806612</c:v>
                </c:pt>
                <c:pt idx="1268">
                  <c:v>5.2306505524101592</c:v>
                </c:pt>
                <c:pt idx="1269">
                  <c:v>10.730238860705219</c:v>
                </c:pt>
                <c:pt idx="1270">
                  <c:v>3.795981753087645</c:v>
                </c:pt>
                <c:pt idx="1271">
                  <c:v>7.2791307429665846</c:v>
                </c:pt>
                <c:pt idx="1272">
                  <c:v>11.54046191119525</c:v>
                </c:pt>
                <c:pt idx="1273">
                  <c:v>4.4343606115033687</c:v>
                </c:pt>
                <c:pt idx="1274">
                  <c:v>5.3982214139647535</c:v>
                </c:pt>
                <c:pt idx="1275">
                  <c:v>4.8317093484335913</c:v>
                </c:pt>
                <c:pt idx="1276">
                  <c:v>5.0996874813972468</c:v>
                </c:pt>
                <c:pt idx="1277">
                  <c:v>2.2485115835901794</c:v>
                </c:pt>
                <c:pt idx="1278">
                  <c:v>5.1103493880567319</c:v>
                </c:pt>
                <c:pt idx="1279">
                  <c:v>1.664468344359137</c:v>
                </c:pt>
                <c:pt idx="1280">
                  <c:v>3.5668847999384958</c:v>
                </c:pt>
                <c:pt idx="1281">
                  <c:v>3.5536338064816011</c:v>
                </c:pt>
                <c:pt idx="1282">
                  <c:v>5.7326213780996085</c:v>
                </c:pt>
                <c:pt idx="1283">
                  <c:v>3.8137227875000015</c:v>
                </c:pt>
                <c:pt idx="1284">
                  <c:v>5.8760134712480472</c:v>
                </c:pt>
                <c:pt idx="1285">
                  <c:v>3.9257680218750011</c:v>
                </c:pt>
                <c:pt idx="1286">
                  <c:v>5.6709422488512473</c:v>
                </c:pt>
                <c:pt idx="1287">
                  <c:v>5.8684879256068871</c:v>
                </c:pt>
                <c:pt idx="1288">
                  <c:v>5.0197842275028801</c:v>
                </c:pt>
                <c:pt idx="1289">
                  <c:v>9.4103305866818943</c:v>
                </c:pt>
                <c:pt idx="1290">
                  <c:v>4.4431403903622435</c:v>
                </c:pt>
                <c:pt idx="1291">
                  <c:v>4.7647183514915348</c:v>
                </c:pt>
                <c:pt idx="1292">
                  <c:v>5.2211535328886693</c:v>
                </c:pt>
                <c:pt idx="1293">
                  <c:v>3.2076364491249993</c:v>
                </c:pt>
                <c:pt idx="1294">
                  <c:v>7.3417899295566418</c:v>
                </c:pt>
                <c:pt idx="1295">
                  <c:v>2.9253610851249991</c:v>
                </c:pt>
                <c:pt idx="1296">
                  <c:v>6.4142116677163514</c:v>
                </c:pt>
                <c:pt idx="1297">
                  <c:v>10.206932104593751</c:v>
                </c:pt>
                <c:pt idx="1298">
                  <c:v>4.9589490525914721</c:v>
                </c:pt>
                <c:pt idx="1299">
                  <c:v>6.0935026067468652</c:v>
                </c:pt>
                <c:pt idx="1300">
                  <c:v>4.0437128899078107</c:v>
                </c:pt>
                <c:pt idx="1301">
                  <c:v>5.3226399321553064</c:v>
                </c:pt>
                <c:pt idx="1302">
                  <c:v>5.6841986852471438</c:v>
                </c:pt>
                <c:pt idx="1303">
                  <c:v>4.8209207762422093</c:v>
                </c:pt>
                <c:pt idx="1304">
                  <c:v>7.7767886960561237</c:v>
                </c:pt>
                <c:pt idx="1305">
                  <c:v>3.8226144607152186</c:v>
                </c:pt>
                <c:pt idx="1306">
                  <c:v>6.4132596743880441</c:v>
                </c:pt>
                <c:pt idx="1307">
                  <c:v>6.7312757028678583</c:v>
                </c:pt>
                <c:pt idx="1308">
                  <c:v>4.8834958145153671</c:v>
                </c:pt>
                <c:pt idx="1309">
                  <c:v>6.6962321029713552</c:v>
                </c:pt>
                <c:pt idx="1310">
                  <c:v>3.6776865452720138</c:v>
                </c:pt>
                <c:pt idx="1311">
                  <c:v>3.769173497823564</c:v>
                </c:pt>
                <c:pt idx="1312">
                  <c:v>4.6396518608779527</c:v>
                </c:pt>
                <c:pt idx="1313">
                  <c:v>3.7398626282621219</c:v>
                </c:pt>
                <c:pt idx="1314">
                  <c:v>8.802168544390625</c:v>
                </c:pt>
                <c:pt idx="1315">
                  <c:v>3.0835689153289376</c:v>
                </c:pt>
                <c:pt idx="1316">
                  <c:v>4.5990204605568721</c:v>
                </c:pt>
                <c:pt idx="1317">
                  <c:v>6.9246253536300078</c:v>
                </c:pt>
                <c:pt idx="1318">
                  <c:v>4.543691459541364</c:v>
                </c:pt>
                <c:pt idx="1319">
                  <c:v>10.849823663571208</c:v>
                </c:pt>
                <c:pt idx="1320">
                  <c:v>3.6804565232499957</c:v>
                </c:pt>
                <c:pt idx="1321">
                  <c:v>6.0551442014814434</c:v>
                </c:pt>
                <c:pt idx="1322">
                  <c:v>6.8447270298736598</c:v>
                </c:pt>
                <c:pt idx="1323">
                  <c:v>5.0058789612664061</c:v>
                </c:pt>
                <c:pt idx="1324">
                  <c:v>10.295236987734995</c:v>
                </c:pt>
                <c:pt idx="1325">
                  <c:v>4.2137517235653092</c:v>
                </c:pt>
                <c:pt idx="1326">
                  <c:v>11.253062788531111</c:v>
                </c:pt>
                <c:pt idx="1327">
                  <c:v>6.0552467211669878</c:v>
                </c:pt>
                <c:pt idx="1328">
                  <c:v>7.0738514515281068</c:v>
                </c:pt>
                <c:pt idx="1329">
                  <c:v>3.2108399189036407</c:v>
                </c:pt>
                <c:pt idx="1330">
                  <c:v>7.5204817837331746</c:v>
                </c:pt>
                <c:pt idx="1331">
                  <c:v>6.5594566637954452</c:v>
                </c:pt>
                <c:pt idx="1332">
                  <c:v>11.468120698843864</c:v>
                </c:pt>
                <c:pt idx="1333">
                  <c:v>6.0160612140110139</c:v>
                </c:pt>
                <c:pt idx="1334">
                  <c:v>7.8379390088123921</c:v>
                </c:pt>
                <c:pt idx="1335">
                  <c:v>4.9527001727874449</c:v>
                </c:pt>
                <c:pt idx="1336">
                  <c:v>9.0670041227639189</c:v>
                </c:pt>
                <c:pt idx="1337">
                  <c:v>10.575464211897216</c:v>
                </c:pt>
                <c:pt idx="1338">
                  <c:v>5.7843826252480444</c:v>
                </c:pt>
                <c:pt idx="1339">
                  <c:v>4.3224008965005343</c:v>
                </c:pt>
                <c:pt idx="1340">
                  <c:v>4.0013436278747534</c:v>
                </c:pt>
                <c:pt idx="1341">
                  <c:v>5.4885378061790515</c:v>
                </c:pt>
                <c:pt idx="1342">
                  <c:v>7.6958379434765618</c:v>
                </c:pt>
                <c:pt idx="1343">
                  <c:v>3.8011648491015624</c:v>
                </c:pt>
                <c:pt idx="1344">
                  <c:v>9.7760861242933785</c:v>
                </c:pt>
                <c:pt idx="1345">
                  <c:v>4.274959940909973</c:v>
                </c:pt>
                <c:pt idx="1346">
                  <c:v>8.0672998378942911</c:v>
                </c:pt>
                <c:pt idx="1347">
                  <c:v>11.11874783939211</c:v>
                </c:pt>
                <c:pt idx="1348">
                  <c:v>3.8166589059062535</c:v>
                </c:pt>
                <c:pt idx="1349">
                  <c:v>6.2651436546994157</c:v>
                </c:pt>
                <c:pt idx="1350">
                  <c:v>4.620421998055722</c:v>
                </c:pt>
                <c:pt idx="1351">
                  <c:v>5.0637834190996074</c:v>
                </c:pt>
                <c:pt idx="1352">
                  <c:v>6.3307905003321032</c:v>
                </c:pt>
                <c:pt idx="1353">
                  <c:v>3.8276818459578799</c:v>
                </c:pt>
                <c:pt idx="1354">
                  <c:v>8.2113624773505798</c:v>
                </c:pt>
                <c:pt idx="1355">
                  <c:v>3.823948243311813</c:v>
                </c:pt>
                <c:pt idx="1356">
                  <c:v>6.8777785599863268</c:v>
                </c:pt>
                <c:pt idx="1357">
                  <c:v>9.75294378471669</c:v>
                </c:pt>
                <c:pt idx="1358">
                  <c:v>5.6762796701291904</c:v>
                </c:pt>
                <c:pt idx="1359">
                  <c:v>9.68586297731202</c:v>
                </c:pt>
                <c:pt idx="1360">
                  <c:v>4.0116354237734395</c:v>
                </c:pt>
                <c:pt idx="1361">
                  <c:v>8.8188687016367737</c:v>
                </c:pt>
                <c:pt idx="1362">
                  <c:v>5.6628589429654559</c:v>
                </c:pt>
                <c:pt idx="1363">
                  <c:v>8.3810109117132612</c:v>
                </c:pt>
                <c:pt idx="1364">
                  <c:v>8.6668655350143347</c:v>
                </c:pt>
                <c:pt idx="1365">
                  <c:v>7.1823176416351089</c:v>
                </c:pt>
                <c:pt idx="1366">
                  <c:v>6.4082417051273026</c:v>
                </c:pt>
                <c:pt idx="1367">
                  <c:v>9.7878416881299692</c:v>
                </c:pt>
                <c:pt idx="1368">
                  <c:v>5.0407652447982851</c:v>
                </c:pt>
                <c:pt idx="1369">
                  <c:v>11.00606955310149</c:v>
                </c:pt>
                <c:pt idx="1370">
                  <c:v>4.2841083893253966</c:v>
                </c:pt>
                <c:pt idx="1371">
                  <c:v>9.6254930263486287</c:v>
                </c:pt>
                <c:pt idx="1372">
                  <c:v>8.0614984710626132</c:v>
                </c:pt>
                <c:pt idx="1373">
                  <c:v>6.4140834233499602</c:v>
                </c:pt>
                <c:pt idx="1374">
                  <c:v>4.8797645344693148</c:v>
                </c:pt>
                <c:pt idx="1375">
                  <c:v>6.0204506519999974</c:v>
                </c:pt>
                <c:pt idx="1376">
                  <c:v>8.5359363830937536</c:v>
                </c:pt>
                <c:pt idx="1377">
                  <c:v>8.8607293267751999</c:v>
                </c:pt>
                <c:pt idx="1378">
                  <c:v>4.6451824561629795</c:v>
                </c:pt>
                <c:pt idx="1379">
                  <c:v>9.4625478660925459</c:v>
                </c:pt>
                <c:pt idx="1380">
                  <c:v>3.5277560713985689</c:v>
                </c:pt>
                <c:pt idx="1381">
                  <c:v>3.8068663460398557</c:v>
                </c:pt>
                <c:pt idx="1382">
                  <c:v>5.8423459836092508</c:v>
                </c:pt>
                <c:pt idx="1383">
                  <c:v>3.8752825402233881</c:v>
                </c:pt>
                <c:pt idx="1384">
                  <c:v>9.8845681268671939</c:v>
                </c:pt>
                <c:pt idx="1385">
                  <c:v>3.5972402924999969</c:v>
                </c:pt>
                <c:pt idx="1386">
                  <c:v>5.4314013252669078</c:v>
                </c:pt>
                <c:pt idx="1387">
                  <c:v>7.4822668917568418</c:v>
                </c:pt>
                <c:pt idx="1388">
                  <c:v>5.4121311158485561</c:v>
                </c:pt>
                <c:pt idx="1389">
                  <c:v>8.3191302347065132</c:v>
                </c:pt>
                <c:pt idx="1390">
                  <c:v>4.217823476676811</c:v>
                </c:pt>
                <c:pt idx="1391">
                  <c:v>7.5858939620258869</c:v>
                </c:pt>
                <c:pt idx="1392">
                  <c:v>8.336160566911655</c:v>
                </c:pt>
                <c:pt idx="1393">
                  <c:v>11.267806897286201</c:v>
                </c:pt>
                <c:pt idx="1394">
                  <c:v>4.6742162805666627</c:v>
                </c:pt>
                <c:pt idx="1395">
                  <c:v>9.0844264034319124</c:v>
                </c:pt>
                <c:pt idx="1396">
                  <c:v>7.7208072248281265</c:v>
                </c:pt>
                <c:pt idx="1397">
                  <c:v>7.4582465571469738</c:v>
                </c:pt>
                <c:pt idx="1398">
                  <c:v>4.4017781420546847</c:v>
                </c:pt>
                <c:pt idx="1399">
                  <c:v>7.6313486788575169</c:v>
                </c:pt>
                <c:pt idx="1400">
                  <c:v>5.0229350206580197</c:v>
                </c:pt>
                <c:pt idx="1401">
                  <c:v>4.989979295033022</c:v>
                </c:pt>
                <c:pt idx="1402">
                  <c:v>5.6180716512784272</c:v>
                </c:pt>
                <c:pt idx="1403">
                  <c:v>3.6707599036204535</c:v>
                </c:pt>
                <c:pt idx="1404">
                  <c:v>7.7391754666827488</c:v>
                </c:pt>
                <c:pt idx="1405">
                  <c:v>3.3488435283750011</c:v>
                </c:pt>
                <c:pt idx="1406">
                  <c:v>3.9105974945000028</c:v>
                </c:pt>
                <c:pt idx="1407">
                  <c:v>4.7033675825741064</c:v>
                </c:pt>
                <c:pt idx="1408">
                  <c:v>3.6222133471875129</c:v>
                </c:pt>
                <c:pt idx="1409">
                  <c:v>5.4475587334038735</c:v>
                </c:pt>
                <c:pt idx="1410">
                  <c:v>3.1533959622500021</c:v>
                </c:pt>
                <c:pt idx="1411">
                  <c:v>7.8600979845604062</c:v>
                </c:pt>
                <c:pt idx="1412">
                  <c:v>9.0287314391953117</c:v>
                </c:pt>
                <c:pt idx="1413">
                  <c:v>4.8906415502187492</c:v>
                </c:pt>
                <c:pt idx="1414">
                  <c:v>8.7963539656390424</c:v>
                </c:pt>
                <c:pt idx="1415">
                  <c:v>3.7094750980937476</c:v>
                </c:pt>
                <c:pt idx="1416">
                  <c:v>3.6353573128269172</c:v>
                </c:pt>
                <c:pt idx="1417">
                  <c:v>5.2824692814650138</c:v>
                </c:pt>
                <c:pt idx="1418">
                  <c:v>3.7109420934999999</c:v>
                </c:pt>
                <c:pt idx="1419">
                  <c:v>3.9484486121314397</c:v>
                </c:pt>
                <c:pt idx="1420">
                  <c:v>3.1430532122500026</c:v>
                </c:pt>
                <c:pt idx="1421">
                  <c:v>4.7526780926626593</c:v>
                </c:pt>
                <c:pt idx="1422">
                  <c:v>7.7372982857446519</c:v>
                </c:pt>
                <c:pt idx="1423">
                  <c:v>4.5534252423544928</c:v>
                </c:pt>
                <c:pt idx="1424">
                  <c:v>8.3065057645666318</c:v>
                </c:pt>
                <c:pt idx="1425">
                  <c:v>4.1873859990937543</c:v>
                </c:pt>
                <c:pt idx="1426">
                  <c:v>3.3501361965233087</c:v>
                </c:pt>
                <c:pt idx="1427">
                  <c:v>4.3546488597502542</c:v>
                </c:pt>
                <c:pt idx="1428">
                  <c:v>3.0457175988750009</c:v>
                </c:pt>
                <c:pt idx="1429">
                  <c:v>5.9232819640347429</c:v>
                </c:pt>
                <c:pt idx="1430">
                  <c:v>2.9968791216249961</c:v>
                </c:pt>
                <c:pt idx="1431">
                  <c:v>4.2917250191665346</c:v>
                </c:pt>
                <c:pt idx="1432">
                  <c:v>5.6265476125020761</c:v>
                </c:pt>
                <c:pt idx="1433">
                  <c:v>3.4008299672500009</c:v>
                </c:pt>
                <c:pt idx="1434">
                  <c:v>9.453523102690971</c:v>
                </c:pt>
                <c:pt idx="1435">
                  <c:v>2.7502894862500025</c:v>
                </c:pt>
                <c:pt idx="1436">
                  <c:v>3.9891328517447322</c:v>
                </c:pt>
                <c:pt idx="1437">
                  <c:v>7.6575933316240263</c:v>
                </c:pt>
                <c:pt idx="1438">
                  <c:v>4.3142333967656672</c:v>
                </c:pt>
                <c:pt idx="1439">
                  <c:v>10.269358952818264</c:v>
                </c:pt>
                <c:pt idx="1440">
                  <c:v>4.6140870274296866</c:v>
                </c:pt>
                <c:pt idx="1441">
                  <c:v>4.9200295292412779</c:v>
                </c:pt>
                <c:pt idx="1442">
                  <c:v>4.6766910541913465</c:v>
                </c:pt>
                <c:pt idx="1443">
                  <c:v>3.2002992143686733</c:v>
                </c:pt>
                <c:pt idx="1444">
                  <c:v>8.8958362514727298</c:v>
                </c:pt>
                <c:pt idx="1445">
                  <c:v>3.0830351210016076</c:v>
                </c:pt>
                <c:pt idx="1446">
                  <c:v>6.4728649149727957</c:v>
                </c:pt>
                <c:pt idx="1447">
                  <c:v>9.1897831587155068</c:v>
                </c:pt>
                <c:pt idx="1448">
                  <c:v>5.6212120924315059</c:v>
                </c:pt>
                <c:pt idx="1449">
                  <c:v>6.7091261345884421</c:v>
                </c:pt>
                <c:pt idx="1450">
                  <c:v>4.8664167319690694</c:v>
                </c:pt>
                <c:pt idx="1451">
                  <c:v>3.9142369365143885</c:v>
                </c:pt>
                <c:pt idx="1452">
                  <c:v>5.180285404376253</c:v>
                </c:pt>
                <c:pt idx="1453">
                  <c:v>3.9248224995056482</c:v>
                </c:pt>
                <c:pt idx="1454">
                  <c:v>5.2552501634310289</c:v>
                </c:pt>
                <c:pt idx="1455">
                  <c:v>3.4928166401875025</c:v>
                </c:pt>
                <c:pt idx="1456">
                  <c:v>3.5930752741704115</c:v>
                </c:pt>
                <c:pt idx="1457">
                  <c:v>6.8893265070859364</c:v>
                </c:pt>
                <c:pt idx="1458">
                  <c:v>3.8147266812514697</c:v>
                </c:pt>
                <c:pt idx="1459">
                  <c:v>8.8201079796479611</c:v>
                </c:pt>
                <c:pt idx="1460">
                  <c:v>3.5020266169352574</c:v>
                </c:pt>
                <c:pt idx="1461">
                  <c:v>4.1542713733062246</c:v>
                </c:pt>
                <c:pt idx="1462">
                  <c:v>5.7627973247795996</c:v>
                </c:pt>
                <c:pt idx="1463">
                  <c:v>3.2671374346239244</c:v>
                </c:pt>
                <c:pt idx="1464">
                  <c:v>7.9099883548438328</c:v>
                </c:pt>
                <c:pt idx="1465">
                  <c:v>3.476903655500001</c:v>
                </c:pt>
                <c:pt idx="1466">
                  <c:v>5.582907696553713</c:v>
                </c:pt>
                <c:pt idx="1467">
                  <c:v>10.0270594991284</c:v>
                </c:pt>
                <c:pt idx="1468">
                  <c:v>4.7639941605019533</c:v>
                </c:pt>
                <c:pt idx="1469">
                  <c:v>8.1501654423594037</c:v>
                </c:pt>
                <c:pt idx="1470">
                  <c:v>3.6871184150224767</c:v>
                </c:pt>
                <c:pt idx="1471">
                  <c:v>5.4024821547677071</c:v>
                </c:pt>
                <c:pt idx="1472">
                  <c:v>8.6017567499654533</c:v>
                </c:pt>
                <c:pt idx="1473">
                  <c:v>5.1062633215320545</c:v>
                </c:pt>
                <c:pt idx="1474">
                  <c:v>7.8512206961059494</c:v>
                </c:pt>
                <c:pt idx="1475">
                  <c:v>3.8968778122161023</c:v>
                </c:pt>
                <c:pt idx="1476">
                  <c:v>6.0188369964766508</c:v>
                </c:pt>
                <c:pt idx="1477">
                  <c:v>8.9198675059072254</c:v>
                </c:pt>
                <c:pt idx="1478">
                  <c:v>5.6946775477914233</c:v>
                </c:pt>
                <c:pt idx="1479">
                  <c:v>10.146335214006081</c:v>
                </c:pt>
                <c:pt idx="1480">
                  <c:v>4.326927826419567</c:v>
                </c:pt>
                <c:pt idx="1481">
                  <c:v>7.4530246945653147</c:v>
                </c:pt>
                <c:pt idx="1482">
                  <c:v>11.551092872023249</c:v>
                </c:pt>
                <c:pt idx="1483">
                  <c:v>6.1091812197783177</c:v>
                </c:pt>
                <c:pt idx="1484">
                  <c:v>5.9691649101426192</c:v>
                </c:pt>
                <c:pt idx="1485">
                  <c:v>4.1519473591268152</c:v>
                </c:pt>
                <c:pt idx="1486">
                  <c:v>3.5471437447274563</c:v>
                </c:pt>
                <c:pt idx="1487">
                  <c:v>2.2998763516987406</c:v>
                </c:pt>
                <c:pt idx="1488">
                  <c:v>4.8450416229061108</c:v>
                </c:pt>
                <c:pt idx="1489">
                  <c:v>2.1425480674565556</c:v>
                </c:pt>
                <c:pt idx="1490">
                  <c:v>4.5599952286913279</c:v>
                </c:pt>
                <c:pt idx="1491">
                  <c:v>4.6538643179050876</c:v>
                </c:pt>
                <c:pt idx="1492">
                  <c:v>4.8246785546191422</c:v>
                </c:pt>
                <c:pt idx="1493">
                  <c:v>3.919809307628201</c:v>
                </c:pt>
                <c:pt idx="1494">
                  <c:v>5.6860450644251159</c:v>
                </c:pt>
                <c:pt idx="1495">
                  <c:v>3.5933349378749995</c:v>
                </c:pt>
                <c:pt idx="1496">
                  <c:v>5.4990881777910197</c:v>
                </c:pt>
                <c:pt idx="1497">
                  <c:v>6.1154181456379391</c:v>
                </c:pt>
                <c:pt idx="1498">
                  <c:v>4.1729593500684334</c:v>
                </c:pt>
                <c:pt idx="1499">
                  <c:v>9.7775851515810626</c:v>
                </c:pt>
                <c:pt idx="1500">
                  <c:v>4.9806867347656283</c:v>
                </c:pt>
                <c:pt idx="1501">
                  <c:v>4.4347329195877148</c:v>
                </c:pt>
                <c:pt idx="1502">
                  <c:v>4.2505163342485552</c:v>
                </c:pt>
                <c:pt idx="1503">
                  <c:v>3.2597656262873365</c:v>
                </c:pt>
                <c:pt idx="1504">
                  <c:v>7.7400501058696261</c:v>
                </c:pt>
                <c:pt idx="1505">
                  <c:v>3.3632725149999985</c:v>
                </c:pt>
                <c:pt idx="1506">
                  <c:v>8.5387749117666925</c:v>
                </c:pt>
                <c:pt idx="1507">
                  <c:v>8.8278197362498787</c:v>
                </c:pt>
                <c:pt idx="1508">
                  <c:v>4.9875850030156261</c:v>
                </c:pt>
                <c:pt idx="1509">
                  <c:v>5.8899954381652879</c:v>
                </c:pt>
                <c:pt idx="1510">
                  <c:v>4.1645565921990757</c:v>
                </c:pt>
                <c:pt idx="1511">
                  <c:v>5.4090050450410132</c:v>
                </c:pt>
                <c:pt idx="1512">
                  <c:v>6.8156956212187509</c:v>
                </c:pt>
                <c:pt idx="1513">
                  <c:v>3.9532169586863599</c:v>
                </c:pt>
                <c:pt idx="1514">
                  <c:v>7.163191439108159</c:v>
                </c:pt>
                <c:pt idx="1515">
                  <c:v>3.1954180118508582</c:v>
                </c:pt>
                <c:pt idx="1516">
                  <c:v>7.1483208571864179</c:v>
                </c:pt>
                <c:pt idx="1517">
                  <c:v>7.7966682173215656</c:v>
                </c:pt>
                <c:pt idx="1518">
                  <c:v>4.4964341122228255</c:v>
                </c:pt>
                <c:pt idx="1519">
                  <c:v>6.0970029900937721</c:v>
                </c:pt>
                <c:pt idx="1520">
                  <c:v>3.5312858476357398</c:v>
                </c:pt>
                <c:pt idx="1521">
                  <c:v>4.0916064343369136</c:v>
                </c:pt>
                <c:pt idx="1522">
                  <c:v>6.4153522140123549</c:v>
                </c:pt>
                <c:pt idx="1523">
                  <c:v>4.4673667068084359</c:v>
                </c:pt>
                <c:pt idx="1524">
                  <c:v>8.6014733251191409</c:v>
                </c:pt>
                <c:pt idx="1525">
                  <c:v>3.5424740356958218</c:v>
                </c:pt>
                <c:pt idx="1526">
                  <c:v>4.9808522955585985</c:v>
                </c:pt>
                <c:pt idx="1527">
                  <c:v>6.0478961454012277</c:v>
                </c:pt>
                <c:pt idx="1528">
                  <c:v>3.8475754397426716</c:v>
                </c:pt>
                <c:pt idx="1529">
                  <c:v>10.440632679513216</c:v>
                </c:pt>
                <c:pt idx="1530">
                  <c:v>3.7559811728539874</c:v>
                </c:pt>
                <c:pt idx="1531">
                  <c:v>5.8720974623618112</c:v>
                </c:pt>
                <c:pt idx="1532">
                  <c:v>10.037798771023311</c:v>
                </c:pt>
                <c:pt idx="1533">
                  <c:v>4.7275837705856976</c:v>
                </c:pt>
                <c:pt idx="1534">
                  <c:v>10.254809426223368</c:v>
                </c:pt>
                <c:pt idx="1535">
                  <c:v>4.3158735537216089</c:v>
                </c:pt>
                <c:pt idx="1536">
                  <c:v>11.204642099937395</c:v>
                </c:pt>
                <c:pt idx="1537">
                  <c:v>6.4143498281567766</c:v>
                </c:pt>
                <c:pt idx="1538">
                  <c:v>9.3687619173281274</c:v>
                </c:pt>
                <c:pt idx="1539">
                  <c:v>5.264805302994561</c:v>
                </c:pt>
                <c:pt idx="1540">
                  <c:v>7.3569093139921868</c:v>
                </c:pt>
                <c:pt idx="1541">
                  <c:v>6.8343273510625622</c:v>
                </c:pt>
                <c:pt idx="1542">
                  <c:v>10.133169905576361</c:v>
                </c:pt>
                <c:pt idx="1543">
                  <c:v>5.1281265662291418</c:v>
                </c:pt>
                <c:pt idx="1544">
                  <c:v>6.6446386123200689</c:v>
                </c:pt>
                <c:pt idx="1545">
                  <c:v>4.9790015049472647</c:v>
                </c:pt>
                <c:pt idx="1546">
                  <c:v>8.8000316205312465</c:v>
                </c:pt>
                <c:pt idx="1547">
                  <c:v>11.520494953268999</c:v>
                </c:pt>
                <c:pt idx="1548">
                  <c:v>6.0065688830815489</c:v>
                </c:pt>
                <c:pt idx="1549">
                  <c:v>8.0486672147917027</c:v>
                </c:pt>
                <c:pt idx="1550">
                  <c:v>3.7694506666438556</c:v>
                </c:pt>
                <c:pt idx="1551">
                  <c:v>5.3571788529871398</c:v>
                </c:pt>
                <c:pt idx="1552">
                  <c:v>6.8255401929901147</c:v>
                </c:pt>
                <c:pt idx="1553">
                  <c:v>4.4442888730629821</c:v>
                </c:pt>
                <c:pt idx="1554">
                  <c:v>8.8417548736884797</c:v>
                </c:pt>
                <c:pt idx="1555">
                  <c:v>5.0824854919542464</c:v>
                </c:pt>
                <c:pt idx="1556">
                  <c:v>6.3913505772734425</c:v>
                </c:pt>
                <c:pt idx="1557">
                  <c:v>10.933813952621936</c:v>
                </c:pt>
                <c:pt idx="1558">
                  <c:v>5.6396028711499024</c:v>
                </c:pt>
                <c:pt idx="1559">
                  <c:v>7.3599222324959106</c:v>
                </c:pt>
                <c:pt idx="1560">
                  <c:v>3.7681137734335657</c:v>
                </c:pt>
                <c:pt idx="1561">
                  <c:v>5.4509369622271588</c:v>
                </c:pt>
                <c:pt idx="1562">
                  <c:v>6.9593840367534661</c:v>
                </c:pt>
                <c:pt idx="1563">
                  <c:v>3.9127804352354776</c:v>
                </c:pt>
                <c:pt idx="1564">
                  <c:v>10.15729019363123</c:v>
                </c:pt>
                <c:pt idx="1565">
                  <c:v>4.580685792267662</c:v>
                </c:pt>
                <c:pt idx="1566">
                  <c:v>7.0979018662304636</c:v>
                </c:pt>
                <c:pt idx="1567">
                  <c:v>8.4010294283968303</c:v>
                </c:pt>
                <c:pt idx="1568">
                  <c:v>5.818054170772827</c:v>
                </c:pt>
                <c:pt idx="1569">
                  <c:v>9.4741915697911363</c:v>
                </c:pt>
                <c:pt idx="1570">
                  <c:v>4.2577038256477611</c:v>
                </c:pt>
                <c:pt idx="1571">
                  <c:v>6.9834305400687642</c:v>
                </c:pt>
                <c:pt idx="1572">
                  <c:v>9.0566370179871196</c:v>
                </c:pt>
                <c:pt idx="1573">
                  <c:v>10.154107748682744</c:v>
                </c:pt>
                <c:pt idx="1574">
                  <c:v>8.0020083046778936</c:v>
                </c:pt>
                <c:pt idx="1575">
                  <c:v>8.9106873656796903</c:v>
                </c:pt>
                <c:pt idx="1576">
                  <c:v>6.6613436616868089</c:v>
                </c:pt>
                <c:pt idx="1577">
                  <c:v>11.665576505729936</c:v>
                </c:pt>
                <c:pt idx="1578">
                  <c:v>4.8292960224805519</c:v>
                </c:pt>
                <c:pt idx="1579">
                  <c:v>11.087879540509302</c:v>
                </c:pt>
                <c:pt idx="1580">
                  <c:v>4.6734579666062039</c:v>
                </c:pt>
                <c:pt idx="1581">
                  <c:v>6.7090875535935899</c:v>
                </c:pt>
                <c:pt idx="1582">
                  <c:v>8.0160820685137306</c:v>
                </c:pt>
                <c:pt idx="1583">
                  <c:v>8.0831306387365007</c:v>
                </c:pt>
                <c:pt idx="1584">
                  <c:v>5.4470053303608461</c:v>
                </c:pt>
                <c:pt idx="1585">
                  <c:v>6.4137706963854004</c:v>
                </c:pt>
                <c:pt idx="1586">
                  <c:v>7.9808941079117375</c:v>
                </c:pt>
                <c:pt idx="1587">
                  <c:v>8.3594812522883366</c:v>
                </c:pt>
                <c:pt idx="1588">
                  <c:v>4.8198574109693482</c:v>
                </c:pt>
                <c:pt idx="1589">
                  <c:v>8.1660217575672185</c:v>
                </c:pt>
                <c:pt idx="1590">
                  <c:v>3.1438047891496534</c:v>
                </c:pt>
                <c:pt idx="1591">
                  <c:v>4.9274950007728311</c:v>
                </c:pt>
                <c:pt idx="1592">
                  <c:v>7.0405020688581548</c:v>
                </c:pt>
                <c:pt idx="1593">
                  <c:v>4.2220984675761688</c:v>
                </c:pt>
                <c:pt idx="1594">
                  <c:v>10.355640051570315</c:v>
                </c:pt>
                <c:pt idx="1595">
                  <c:v>3.4445936102848478</c:v>
                </c:pt>
                <c:pt idx="1596">
                  <c:v>5.4442223284199454</c:v>
                </c:pt>
                <c:pt idx="1597">
                  <c:v>8.3853515330788593</c:v>
                </c:pt>
                <c:pt idx="1598">
                  <c:v>5.9097392778545412</c:v>
                </c:pt>
                <c:pt idx="1599">
                  <c:v>8.337903964442253</c:v>
                </c:pt>
                <c:pt idx="1600">
                  <c:v>4.3841114356313202</c:v>
                </c:pt>
                <c:pt idx="1601">
                  <c:v>9.1860207587591365</c:v>
                </c:pt>
                <c:pt idx="1602">
                  <c:v>5.3035487094009355</c:v>
                </c:pt>
                <c:pt idx="1603">
                  <c:v>7.7640701718040042</c:v>
                </c:pt>
                <c:pt idx="1604">
                  <c:v>3.6674056631537728</c:v>
                </c:pt>
                <c:pt idx="1605">
                  <c:v>8.7210721255003509</c:v>
                </c:pt>
                <c:pt idx="1606">
                  <c:v>8.4156638084851085</c:v>
                </c:pt>
                <c:pt idx="1607">
                  <c:v>11.120783602609039</c:v>
                </c:pt>
                <c:pt idx="1608">
                  <c:v>5.6136254431962325</c:v>
                </c:pt>
                <c:pt idx="1609">
                  <c:v>8.6333693565460958</c:v>
                </c:pt>
                <c:pt idx="1610">
                  <c:v>3.9443657753543118</c:v>
                </c:pt>
                <c:pt idx="1611">
                  <c:v>4.434628844770268</c:v>
                </c:pt>
                <c:pt idx="1612">
                  <c:v>5.1263281527468667</c:v>
                </c:pt>
                <c:pt idx="1613">
                  <c:v>3.8525224905000037</c:v>
                </c:pt>
                <c:pt idx="1614">
                  <c:v>9.401310003118688</c:v>
                </c:pt>
                <c:pt idx="1615">
                  <c:v>3.8670658921249963</c:v>
                </c:pt>
                <c:pt idx="1616">
                  <c:v>4.0086346597823148</c:v>
                </c:pt>
                <c:pt idx="1617">
                  <c:v>4.1626352222914704</c:v>
                </c:pt>
                <c:pt idx="1618">
                  <c:v>3.4503620262251005</c:v>
                </c:pt>
                <c:pt idx="1619">
                  <c:v>5.7134324445275286</c:v>
                </c:pt>
                <c:pt idx="1620">
                  <c:v>2.7853773569228046</c:v>
                </c:pt>
                <c:pt idx="1621">
                  <c:v>8.2677579436379744</c:v>
                </c:pt>
                <c:pt idx="1622">
                  <c:v>7.3600227963183578</c:v>
                </c:pt>
                <c:pt idx="1623">
                  <c:v>5.0839582768259568</c:v>
                </c:pt>
                <c:pt idx="1624">
                  <c:v>12.031479781497602</c:v>
                </c:pt>
                <c:pt idx="1625">
                  <c:v>3.2498918573259843</c:v>
                </c:pt>
                <c:pt idx="1626">
                  <c:v>4.0646333044038965</c:v>
                </c:pt>
                <c:pt idx="1627">
                  <c:v>4.7404522274254699</c:v>
                </c:pt>
                <c:pt idx="1628">
                  <c:v>3.6218083992499963</c:v>
                </c:pt>
                <c:pt idx="1629">
                  <c:v>4.7029680043828321</c:v>
                </c:pt>
                <c:pt idx="1630">
                  <c:v>3.4819263819999975</c:v>
                </c:pt>
                <c:pt idx="1631">
                  <c:v>4.6599080887893649</c:v>
                </c:pt>
                <c:pt idx="1632">
                  <c:v>7.7826106818525425</c:v>
                </c:pt>
                <c:pt idx="1633">
                  <c:v>5.2865273266662793</c:v>
                </c:pt>
                <c:pt idx="1634">
                  <c:v>9.8998263923934289</c:v>
                </c:pt>
                <c:pt idx="1635">
                  <c:v>4.3840646198759714</c:v>
                </c:pt>
                <c:pt idx="1636">
                  <c:v>3.5150782817423707</c:v>
                </c:pt>
                <c:pt idx="1637">
                  <c:v>5.0541002106054691</c:v>
                </c:pt>
                <c:pt idx="1638">
                  <c:v>3.1186435760344811</c:v>
                </c:pt>
                <c:pt idx="1639">
                  <c:v>6.0521944457888157</c:v>
                </c:pt>
                <c:pt idx="1640">
                  <c:v>2.649315678375002</c:v>
                </c:pt>
                <c:pt idx="1641">
                  <c:v>4.5630391039936562</c:v>
                </c:pt>
                <c:pt idx="1642">
                  <c:v>5.4289235946864309</c:v>
                </c:pt>
                <c:pt idx="1643">
                  <c:v>3.8007392660402175</c:v>
                </c:pt>
                <c:pt idx="1644">
                  <c:v>8.8093274837449158</c:v>
                </c:pt>
                <c:pt idx="1645">
                  <c:v>3.0527473682500013</c:v>
                </c:pt>
                <c:pt idx="1646">
                  <c:v>5.4849947400877248</c:v>
                </c:pt>
                <c:pt idx="1647">
                  <c:v>9.8073086043007738</c:v>
                </c:pt>
                <c:pt idx="1648">
                  <c:v>3.8465629104069308</c:v>
                </c:pt>
                <c:pt idx="1649">
                  <c:v>10.095163518047546</c:v>
                </c:pt>
                <c:pt idx="1650">
                  <c:v>3.6865084647142865</c:v>
                </c:pt>
                <c:pt idx="1651">
                  <c:v>4.5442380644228226</c:v>
                </c:pt>
                <c:pt idx="1652">
                  <c:v>5.4751881098013619</c:v>
                </c:pt>
                <c:pt idx="1653">
                  <c:v>3.212130168249999</c:v>
                </c:pt>
                <c:pt idx="1654">
                  <c:v>6.7842541001459562</c:v>
                </c:pt>
                <c:pt idx="1655">
                  <c:v>2.794684384395433</c:v>
                </c:pt>
                <c:pt idx="1656">
                  <c:v>6.7255702182581647</c:v>
                </c:pt>
                <c:pt idx="1657">
                  <c:v>7.3855879944169924</c:v>
                </c:pt>
                <c:pt idx="1658">
                  <c:v>5.878979775925778</c:v>
                </c:pt>
                <c:pt idx="1659">
                  <c:v>6.3629155504671466</c:v>
                </c:pt>
                <c:pt idx="1660">
                  <c:v>4.5149707674256874</c:v>
                </c:pt>
                <c:pt idx="1661">
                  <c:v>4.2245068582500007</c:v>
                </c:pt>
                <c:pt idx="1662">
                  <c:v>4.5454502462768538</c:v>
                </c:pt>
                <c:pt idx="1663">
                  <c:v>4.3326760917499989</c:v>
                </c:pt>
                <c:pt idx="1664">
                  <c:v>4.7800951122494766</c:v>
                </c:pt>
                <c:pt idx="1665">
                  <c:v>3.488327806062502</c:v>
                </c:pt>
                <c:pt idx="1666">
                  <c:v>3.9313572821380429</c:v>
                </c:pt>
                <c:pt idx="1667">
                  <c:v>8.2825008087745768</c:v>
                </c:pt>
                <c:pt idx="1668">
                  <c:v>3.5496400597104891</c:v>
                </c:pt>
                <c:pt idx="1669">
                  <c:v>7.7475894969201704</c:v>
                </c:pt>
                <c:pt idx="1670">
                  <c:v>3.1406242182499984</c:v>
                </c:pt>
                <c:pt idx="1671">
                  <c:v>4.2229532463333843</c:v>
                </c:pt>
                <c:pt idx="1672">
                  <c:v>6.3109197265586001</c:v>
                </c:pt>
                <c:pt idx="1673">
                  <c:v>4.0145570101495078</c:v>
                </c:pt>
                <c:pt idx="1674">
                  <c:v>6.5005942626359259</c:v>
                </c:pt>
                <c:pt idx="1675">
                  <c:v>3.8423003736710175</c:v>
                </c:pt>
                <c:pt idx="1676">
                  <c:v>6.8267695277176106</c:v>
                </c:pt>
                <c:pt idx="1677">
                  <c:v>8.1425594929848906</c:v>
                </c:pt>
                <c:pt idx="1678">
                  <c:v>5.0613424481289027</c:v>
                </c:pt>
                <c:pt idx="1679">
                  <c:v>4.7893561241708937</c:v>
                </c:pt>
                <c:pt idx="1680">
                  <c:v>3.4940380845000014</c:v>
                </c:pt>
                <c:pt idx="1681">
                  <c:v>5.6725441801058309</c:v>
                </c:pt>
                <c:pt idx="1682">
                  <c:v>6.7268493680234371</c:v>
                </c:pt>
                <c:pt idx="1683">
                  <c:v>4.0340264131080179</c:v>
                </c:pt>
                <c:pt idx="1684">
                  <c:v>7.1034640012808099</c:v>
                </c:pt>
                <c:pt idx="1685">
                  <c:v>3.3692743707499986</c:v>
                </c:pt>
                <c:pt idx="1686">
                  <c:v>7.0335307074921918</c:v>
                </c:pt>
                <c:pt idx="1687">
                  <c:v>8.2319131291093779</c:v>
                </c:pt>
                <c:pt idx="1688">
                  <c:v>4.8957436706275015</c:v>
                </c:pt>
                <c:pt idx="1689">
                  <c:v>10.951702972494463</c:v>
                </c:pt>
                <c:pt idx="1690">
                  <c:v>4.3414238035997332</c:v>
                </c:pt>
                <c:pt idx="1691">
                  <c:v>7.3680621008768323</c:v>
                </c:pt>
                <c:pt idx="1692">
                  <c:v>11.321654187713467</c:v>
                </c:pt>
                <c:pt idx="1693">
                  <c:v>5.2439760455016486</c:v>
                </c:pt>
                <c:pt idx="1694">
                  <c:v>3.4870053412760966</c:v>
                </c:pt>
                <c:pt idx="1695">
                  <c:v>3.9122956091996901</c:v>
                </c:pt>
                <c:pt idx="1696">
                  <c:v>4.2178332676467001</c:v>
                </c:pt>
                <c:pt idx="1697">
                  <c:v>2.8870667000320185</c:v>
                </c:pt>
                <c:pt idx="1698">
                  <c:v>4.7641589394623614</c:v>
                </c:pt>
                <c:pt idx="1699">
                  <c:v>1.6254995973611865</c:v>
                </c:pt>
                <c:pt idx="1700">
                  <c:v>5.7134631151396498</c:v>
                </c:pt>
                <c:pt idx="1701">
                  <c:v>4.1343556489528162</c:v>
                </c:pt>
                <c:pt idx="1702">
                  <c:v>4.4849593681933442</c:v>
                </c:pt>
                <c:pt idx="1703">
                  <c:v>3.9994913907499985</c:v>
                </c:pt>
                <c:pt idx="1704">
                  <c:v>7.7709333009220032</c:v>
                </c:pt>
                <c:pt idx="1705">
                  <c:v>3.5976908806250041</c:v>
                </c:pt>
                <c:pt idx="1706">
                  <c:v>5.253567576616696</c:v>
                </c:pt>
                <c:pt idx="1707">
                  <c:v>7.5715410731867436</c:v>
                </c:pt>
                <c:pt idx="1708">
                  <c:v>4.7988937770907203</c:v>
                </c:pt>
                <c:pt idx="1709">
                  <c:v>9.3104926066724225</c:v>
                </c:pt>
                <c:pt idx="1710">
                  <c:v>3.7883999062435674</c:v>
                </c:pt>
                <c:pt idx="1711">
                  <c:v>3.8148233544571983</c:v>
                </c:pt>
                <c:pt idx="1712">
                  <c:v>6.0206786023390819</c:v>
                </c:pt>
                <c:pt idx="1713">
                  <c:v>3.3075846646305038</c:v>
                </c:pt>
                <c:pt idx="1714">
                  <c:v>8.1292800215540009</c:v>
                </c:pt>
                <c:pt idx="1715">
                  <c:v>3.133582257848202</c:v>
                </c:pt>
                <c:pt idx="1716">
                  <c:v>8.3496999930058617</c:v>
                </c:pt>
                <c:pt idx="1717">
                  <c:v>8.8957888329886377</c:v>
                </c:pt>
                <c:pt idx="1718">
                  <c:v>5.9367032644875479</c:v>
                </c:pt>
                <c:pt idx="1719">
                  <c:v>7.50643072036923</c:v>
                </c:pt>
                <c:pt idx="1720">
                  <c:v>4.3576835328848951</c:v>
                </c:pt>
                <c:pt idx="1721">
                  <c:v>5.3704801310573576</c:v>
                </c:pt>
                <c:pt idx="1722">
                  <c:v>8.6337264372624674</c:v>
                </c:pt>
                <c:pt idx="1723">
                  <c:v>3.7816138333713987</c:v>
                </c:pt>
                <c:pt idx="1724">
                  <c:v>5.8978258496007232</c:v>
                </c:pt>
                <c:pt idx="1725">
                  <c:v>3.6033744688181919</c:v>
                </c:pt>
                <c:pt idx="1726">
                  <c:v>5.4060307998505852</c:v>
                </c:pt>
                <c:pt idx="1727">
                  <c:v>6.6072146132519496</c:v>
                </c:pt>
                <c:pt idx="1728">
                  <c:v>3.9528599473510759</c:v>
                </c:pt>
                <c:pt idx="1729">
                  <c:v>7.988815157633252</c:v>
                </c:pt>
                <c:pt idx="1730">
                  <c:v>3.6379863087066244</c:v>
                </c:pt>
                <c:pt idx="1731">
                  <c:v>4.0537666705753743</c:v>
                </c:pt>
                <c:pt idx="1732">
                  <c:v>5.361874585363017</c:v>
                </c:pt>
                <c:pt idx="1733">
                  <c:v>3.7705716881797979</c:v>
                </c:pt>
                <c:pt idx="1734">
                  <c:v>7.3746894991914047</c:v>
                </c:pt>
                <c:pt idx="1735">
                  <c:v>3.3841410604838273</c:v>
                </c:pt>
                <c:pt idx="1736">
                  <c:v>4.8702438946079276</c:v>
                </c:pt>
                <c:pt idx="1737">
                  <c:v>6.9730119776959061</c:v>
                </c:pt>
                <c:pt idx="1738">
                  <c:v>4.1329084028255654</c:v>
                </c:pt>
                <c:pt idx="1739">
                  <c:v>10.426883215747722</c:v>
                </c:pt>
                <c:pt idx="1740">
                  <c:v>3.6908689994206547</c:v>
                </c:pt>
                <c:pt idx="1741">
                  <c:v>7.3416441224140581</c:v>
                </c:pt>
                <c:pt idx="1742">
                  <c:v>7.0106970931496777</c:v>
                </c:pt>
                <c:pt idx="1743">
                  <c:v>5.1264211227117364</c:v>
                </c:pt>
                <c:pt idx="1744">
                  <c:v>10.703194602827576</c:v>
                </c:pt>
                <c:pt idx="1745">
                  <c:v>3.8526373189447867</c:v>
                </c:pt>
                <c:pt idx="1746">
                  <c:v>10.962296947090456</c:v>
                </c:pt>
                <c:pt idx="1747">
                  <c:v>7.4911556143922757</c:v>
                </c:pt>
                <c:pt idx="1748">
                  <c:v>9.3300462728651432</c:v>
                </c:pt>
                <c:pt idx="1749">
                  <c:v>4.2212285052696021</c:v>
                </c:pt>
                <c:pt idx="1750">
                  <c:v>7.3244187303749992</c:v>
                </c:pt>
                <c:pt idx="1751">
                  <c:v>6.4621611530052565</c:v>
                </c:pt>
                <c:pt idx="1752">
                  <c:v>11.020703709807833</c:v>
                </c:pt>
                <c:pt idx="1753">
                  <c:v>6.4543689241600859</c:v>
                </c:pt>
                <c:pt idx="1754">
                  <c:v>7.2986660291006116</c:v>
                </c:pt>
                <c:pt idx="1755">
                  <c:v>5.0099149661017819</c:v>
                </c:pt>
                <c:pt idx="1756">
                  <c:v>5.7771790081669927</c:v>
                </c:pt>
                <c:pt idx="1757">
                  <c:v>10.728150576306932</c:v>
                </c:pt>
                <c:pt idx="1758">
                  <c:v>3.6061660928313604</c:v>
                </c:pt>
                <c:pt idx="1759">
                  <c:v>5.7572409426236231</c:v>
                </c:pt>
                <c:pt idx="1760">
                  <c:v>3.8277885802358078</c:v>
                </c:pt>
                <c:pt idx="1761">
                  <c:v>5.1396758788381387</c:v>
                </c:pt>
                <c:pt idx="1762">
                  <c:v>6.8099442614520083</c:v>
                </c:pt>
                <c:pt idx="1763">
                  <c:v>4.1149378586977861</c:v>
                </c:pt>
                <c:pt idx="1764">
                  <c:v>9.7612475423299685</c:v>
                </c:pt>
                <c:pt idx="1765">
                  <c:v>4.4550523854882744</c:v>
                </c:pt>
                <c:pt idx="1766">
                  <c:v>7.1502857845546828</c:v>
                </c:pt>
                <c:pt idx="1767">
                  <c:v>8.2558161867283051</c:v>
                </c:pt>
                <c:pt idx="1768">
                  <c:v>4.6946640851328088</c:v>
                </c:pt>
                <c:pt idx="1769">
                  <c:v>7.415257509634662</c:v>
                </c:pt>
                <c:pt idx="1770">
                  <c:v>4.4054459196811475</c:v>
                </c:pt>
                <c:pt idx="1771">
                  <c:v>4.9278992725485828</c:v>
                </c:pt>
                <c:pt idx="1772">
                  <c:v>5.6320620789576417</c:v>
                </c:pt>
                <c:pt idx="1773">
                  <c:v>4.321521486309285</c:v>
                </c:pt>
                <c:pt idx="1774">
                  <c:v>8.8064460162798852</c:v>
                </c:pt>
                <c:pt idx="1775">
                  <c:v>4.0177420439999967</c:v>
                </c:pt>
                <c:pt idx="1776">
                  <c:v>6.9587240741485612</c:v>
                </c:pt>
                <c:pt idx="1777">
                  <c:v>9.7746178053224337</c:v>
                </c:pt>
                <c:pt idx="1778">
                  <c:v>4.6108572234083915</c:v>
                </c:pt>
                <c:pt idx="1779">
                  <c:v>10.577513907813604</c:v>
                </c:pt>
                <c:pt idx="1780">
                  <c:v>4.4099684111732138</c:v>
                </c:pt>
                <c:pt idx="1781">
                  <c:v>8.2348065574901561</c:v>
                </c:pt>
                <c:pt idx="1782">
                  <c:v>6.0017737083025606</c:v>
                </c:pt>
                <c:pt idx="1783">
                  <c:v>10.73307571576562</c:v>
                </c:pt>
                <c:pt idx="1784">
                  <c:v>10.352652072767588</c:v>
                </c:pt>
                <c:pt idx="1785">
                  <c:v>8.4381668783016668</c:v>
                </c:pt>
                <c:pt idx="1786">
                  <c:v>7.0762374600908196</c:v>
                </c:pt>
                <c:pt idx="1787">
                  <c:v>11.139986760177189</c:v>
                </c:pt>
                <c:pt idx="1788">
                  <c:v>6.12873133550044</c:v>
                </c:pt>
                <c:pt idx="1789">
                  <c:v>11.465377558558307</c:v>
                </c:pt>
                <c:pt idx="1790">
                  <c:v>4.0392114723346797</c:v>
                </c:pt>
                <c:pt idx="1791">
                  <c:v>8.5683219676583331</c:v>
                </c:pt>
                <c:pt idx="1792">
                  <c:v>7.6244805792645529</c:v>
                </c:pt>
                <c:pt idx="1793">
                  <c:v>7.4662472167412224</c:v>
                </c:pt>
                <c:pt idx="1794">
                  <c:v>4.0467199523086048</c:v>
                </c:pt>
                <c:pt idx="1795">
                  <c:v>7.2367284987581808</c:v>
                </c:pt>
                <c:pt idx="1796">
                  <c:v>7.1766802733102981</c:v>
                </c:pt>
                <c:pt idx="1797">
                  <c:v>8.9228381546407594</c:v>
                </c:pt>
                <c:pt idx="1798">
                  <c:v>4.6606543747568576</c:v>
                </c:pt>
                <c:pt idx="1799">
                  <c:v>9.9135993265120241</c:v>
                </c:pt>
                <c:pt idx="1800">
                  <c:v>4.4901508701326645</c:v>
                </c:pt>
                <c:pt idx="1801">
                  <c:v>4.1761273254943223</c:v>
                </c:pt>
                <c:pt idx="1802">
                  <c:v>6.1653608233823558</c:v>
                </c:pt>
                <c:pt idx="1803">
                  <c:v>3.9157825001307582</c:v>
                </c:pt>
                <c:pt idx="1804">
                  <c:v>8.0304167567942528</c:v>
                </c:pt>
                <c:pt idx="1805">
                  <c:v>3.934353392249994</c:v>
                </c:pt>
                <c:pt idx="1806">
                  <c:v>7.3932214222734345</c:v>
                </c:pt>
                <c:pt idx="1807">
                  <c:v>8.8269129970819229</c:v>
                </c:pt>
                <c:pt idx="1808">
                  <c:v>5.1117580790781254</c:v>
                </c:pt>
                <c:pt idx="1809">
                  <c:v>10.525733293203597</c:v>
                </c:pt>
                <c:pt idx="1810">
                  <c:v>3.9067190854999989</c:v>
                </c:pt>
                <c:pt idx="1811">
                  <c:v>4.5322867345663056</c:v>
                </c:pt>
                <c:pt idx="1812">
                  <c:v>5.800474069641516</c:v>
                </c:pt>
                <c:pt idx="1813">
                  <c:v>9.1252254720854751</c:v>
                </c:pt>
                <c:pt idx="1814">
                  <c:v>5.068372486500647</c:v>
                </c:pt>
                <c:pt idx="1815">
                  <c:v>8.4209654999266998</c:v>
                </c:pt>
                <c:pt idx="1816">
                  <c:v>6.7335181165686073</c:v>
                </c:pt>
                <c:pt idx="1817">
                  <c:v>11.732890238577328</c:v>
                </c:pt>
                <c:pt idx="1818">
                  <c:v>7.0356892439999985</c:v>
                </c:pt>
                <c:pt idx="1819">
                  <c:v>8.7906336101403788</c:v>
                </c:pt>
                <c:pt idx="1820">
                  <c:v>4.7253746487050776</c:v>
                </c:pt>
                <c:pt idx="1821">
                  <c:v>4.1143105114264049</c:v>
                </c:pt>
                <c:pt idx="1822">
                  <c:v>6.3774402747126544</c:v>
                </c:pt>
                <c:pt idx="1823">
                  <c:v>3.7885188847499975</c:v>
                </c:pt>
                <c:pt idx="1824">
                  <c:v>7.6836977265776163</c:v>
                </c:pt>
                <c:pt idx="1825">
                  <c:v>3.4700523182500014</c:v>
                </c:pt>
                <c:pt idx="1826">
                  <c:v>3.5176771969225769</c:v>
                </c:pt>
                <c:pt idx="1827">
                  <c:v>5.2833355897773231</c:v>
                </c:pt>
                <c:pt idx="1828">
                  <c:v>3.5691756077734365</c:v>
                </c:pt>
                <c:pt idx="1829">
                  <c:v>5.316291616011716</c:v>
                </c:pt>
                <c:pt idx="1830">
                  <c:v>3.6450496107500001</c:v>
                </c:pt>
                <c:pt idx="1831">
                  <c:v>6.0727758131961043</c:v>
                </c:pt>
                <c:pt idx="1832">
                  <c:v>6.7607153449401878</c:v>
                </c:pt>
                <c:pt idx="1833">
                  <c:v>6.3423155625486309</c:v>
                </c:pt>
                <c:pt idx="1834">
                  <c:v>9.8980355377564919</c:v>
                </c:pt>
                <c:pt idx="1835">
                  <c:v>3.3363901698813532</c:v>
                </c:pt>
                <c:pt idx="1836">
                  <c:v>3.9953031562499959</c:v>
                </c:pt>
                <c:pt idx="1837">
                  <c:v>5.4378038888238258</c:v>
                </c:pt>
                <c:pt idx="1838">
                  <c:v>3.57223892875</c:v>
                </c:pt>
                <c:pt idx="1839">
                  <c:v>4.7127937963309456</c:v>
                </c:pt>
                <c:pt idx="1840">
                  <c:v>3.4868288241250074</c:v>
                </c:pt>
                <c:pt idx="1841">
                  <c:v>4.4656492068039864</c:v>
                </c:pt>
                <c:pt idx="1842">
                  <c:v>7.4801645761328146</c:v>
                </c:pt>
                <c:pt idx="1843">
                  <c:v>4.8940255614843728</c:v>
                </c:pt>
                <c:pt idx="1844">
                  <c:v>9.8674618342103084</c:v>
                </c:pt>
                <c:pt idx="1845">
                  <c:v>3.7315050179489742</c:v>
                </c:pt>
                <c:pt idx="1846">
                  <c:v>3.2962089817500004</c:v>
                </c:pt>
                <c:pt idx="1847">
                  <c:v>3.0286221305137242</c:v>
                </c:pt>
                <c:pt idx="1848">
                  <c:v>3.6402053118750004</c:v>
                </c:pt>
                <c:pt idx="1849">
                  <c:v>4.2495653253304084</c:v>
                </c:pt>
                <c:pt idx="1850">
                  <c:v>2.6636180357500017</c:v>
                </c:pt>
                <c:pt idx="1851">
                  <c:v>5.4561672766176397</c:v>
                </c:pt>
                <c:pt idx="1852">
                  <c:v>5.8653884009399118</c:v>
                </c:pt>
                <c:pt idx="1853">
                  <c:v>3.4791305328750024</c:v>
                </c:pt>
                <c:pt idx="1854">
                  <c:v>10.020122053023442</c:v>
                </c:pt>
                <c:pt idx="1855">
                  <c:v>2.9207211818750025</c:v>
                </c:pt>
                <c:pt idx="1856">
                  <c:v>4.311994742185564</c:v>
                </c:pt>
                <c:pt idx="1857">
                  <c:v>10.320042234625943</c:v>
                </c:pt>
                <c:pt idx="1858">
                  <c:v>5.3599250766953119</c:v>
                </c:pt>
                <c:pt idx="1859">
                  <c:v>10.257854538907313</c:v>
                </c:pt>
                <c:pt idx="1860">
                  <c:v>3.8246073769186246</c:v>
                </c:pt>
                <c:pt idx="1861">
                  <c:v>4.3009303789158846</c:v>
                </c:pt>
                <c:pt idx="1862">
                  <c:v>5.8758640277730665</c:v>
                </c:pt>
                <c:pt idx="1863">
                  <c:v>2.776979946586442</c:v>
                </c:pt>
                <c:pt idx="1864">
                  <c:v>7.141507435201909</c:v>
                </c:pt>
                <c:pt idx="1865">
                  <c:v>3.5084326208750021</c:v>
                </c:pt>
                <c:pt idx="1866">
                  <c:v>6.5933164241792745</c:v>
                </c:pt>
                <c:pt idx="1867">
                  <c:v>9.3052729397717027</c:v>
                </c:pt>
                <c:pt idx="1868">
                  <c:v>6.5454678669401858</c:v>
                </c:pt>
                <c:pt idx="1869">
                  <c:v>7.4040888816056318</c:v>
                </c:pt>
                <c:pt idx="1870">
                  <c:v>4.4942015460849625</c:v>
                </c:pt>
                <c:pt idx="1871">
                  <c:v>4.1956462130863184</c:v>
                </c:pt>
                <c:pt idx="1872">
                  <c:v>5.196090184684083</c:v>
                </c:pt>
                <c:pt idx="1873">
                  <c:v>4.3179246518795367</c:v>
                </c:pt>
                <c:pt idx="1874">
                  <c:v>6.5390088228563279</c:v>
                </c:pt>
                <c:pt idx="1875">
                  <c:v>3.5508630623749955</c:v>
                </c:pt>
                <c:pt idx="1876">
                  <c:v>4.0395185746823579</c:v>
                </c:pt>
                <c:pt idx="1877">
                  <c:v>7.1275570932387158</c:v>
                </c:pt>
                <c:pt idx="1878">
                  <c:v>3.750859100820616</c:v>
                </c:pt>
                <c:pt idx="1879">
                  <c:v>9.1531848698281202</c:v>
                </c:pt>
                <c:pt idx="1880">
                  <c:v>3.4519189337500027</c:v>
                </c:pt>
                <c:pt idx="1881">
                  <c:v>4.397333805923596</c:v>
                </c:pt>
                <c:pt idx="1882">
                  <c:v>6.3766832067978498</c:v>
                </c:pt>
                <c:pt idx="1883">
                  <c:v>3.9395823426250054</c:v>
                </c:pt>
                <c:pt idx="1884">
                  <c:v>5.7318279960512237</c:v>
                </c:pt>
                <c:pt idx="1885">
                  <c:v>3.2482756181041736</c:v>
                </c:pt>
                <c:pt idx="1886">
                  <c:v>7.8624449594630725</c:v>
                </c:pt>
                <c:pt idx="1887">
                  <c:v>7.2962010773773551</c:v>
                </c:pt>
                <c:pt idx="1888">
                  <c:v>4.9184371403291216</c:v>
                </c:pt>
                <c:pt idx="1889">
                  <c:v>3.4679429490541036</c:v>
                </c:pt>
                <c:pt idx="1890">
                  <c:v>3.7296998931033443</c:v>
                </c:pt>
                <c:pt idx="1891">
                  <c:v>6.440676057003623</c:v>
                </c:pt>
                <c:pt idx="1892">
                  <c:v>9.3790012856984877</c:v>
                </c:pt>
                <c:pt idx="1893">
                  <c:v>4.1109021746190706</c:v>
                </c:pt>
                <c:pt idx="1894">
                  <c:v>5.8310479321567721</c:v>
                </c:pt>
                <c:pt idx="1895">
                  <c:v>3.3433528564999975</c:v>
                </c:pt>
                <c:pt idx="1896">
                  <c:v>5.8856742897578105</c:v>
                </c:pt>
                <c:pt idx="1897">
                  <c:v>8.1241006556887196</c:v>
                </c:pt>
                <c:pt idx="1898">
                  <c:v>5.0854308363593752</c:v>
                </c:pt>
                <c:pt idx="1899">
                  <c:v>10.272326200307941</c:v>
                </c:pt>
                <c:pt idx="1900">
                  <c:v>4.3315027685972929</c:v>
                </c:pt>
                <c:pt idx="1901">
                  <c:v>6.7884220362471073</c:v>
                </c:pt>
                <c:pt idx="1902">
                  <c:v>11.934162867718751</c:v>
                </c:pt>
                <c:pt idx="1903">
                  <c:v>4.4676447764081093</c:v>
                </c:pt>
                <c:pt idx="1904">
                  <c:v>4.9307022379860435</c:v>
                </c:pt>
                <c:pt idx="1905">
                  <c:v>4.4860892448263456</c:v>
                </c:pt>
                <c:pt idx="1906">
                  <c:v>5.3535697910544444</c:v>
                </c:pt>
                <c:pt idx="1907">
                  <c:v>1.6646178429398539</c:v>
                </c:pt>
                <c:pt idx="1908">
                  <c:v>4.2209297920021696</c:v>
                </c:pt>
                <c:pt idx="1909">
                  <c:v>2.5227636819175507</c:v>
                </c:pt>
                <c:pt idx="1910">
                  <c:v>5.2074171195581069</c:v>
                </c:pt>
                <c:pt idx="1911">
                  <c:v>3.9053589932021886</c:v>
                </c:pt>
                <c:pt idx="1912">
                  <c:v>5.1248969038457002</c:v>
                </c:pt>
                <c:pt idx="1913">
                  <c:v>3.8706716865381257</c:v>
                </c:pt>
                <c:pt idx="1914">
                  <c:v>8.998175318515619</c:v>
                </c:pt>
                <c:pt idx="1915">
                  <c:v>3.4841471848749972</c:v>
                </c:pt>
                <c:pt idx="1916">
                  <c:v>5.8465687949453127</c:v>
                </c:pt>
                <c:pt idx="1917">
                  <c:v>6.8500435121943379</c:v>
                </c:pt>
                <c:pt idx="1918">
                  <c:v>4.4241607237458496</c:v>
                </c:pt>
                <c:pt idx="1919">
                  <c:v>7.7449974259956349</c:v>
                </c:pt>
                <c:pt idx="1920">
                  <c:v>3.4501754537936762</c:v>
                </c:pt>
                <c:pt idx="1921">
                  <c:v>3.6848120560811513</c:v>
                </c:pt>
                <c:pt idx="1922">
                  <c:v>4.7365423048140531</c:v>
                </c:pt>
                <c:pt idx="1923">
                  <c:v>3.3872190027500011</c:v>
                </c:pt>
                <c:pt idx="1924">
                  <c:v>6.0778415345485861</c:v>
                </c:pt>
                <c:pt idx="1925">
                  <c:v>3.2570584440000019</c:v>
                </c:pt>
                <c:pt idx="1926">
                  <c:v>8.5804529498768751</c:v>
                </c:pt>
                <c:pt idx="1927">
                  <c:v>9.1950693186875014</c:v>
                </c:pt>
                <c:pt idx="1928">
                  <c:v>5.6338242959121079</c:v>
                </c:pt>
                <c:pt idx="1929">
                  <c:v>5.9494562979280232</c:v>
                </c:pt>
                <c:pt idx="1930">
                  <c:v>4.2837350129646641</c:v>
                </c:pt>
                <c:pt idx="1931">
                  <c:v>5.0157212373669289</c:v>
                </c:pt>
                <c:pt idx="1932">
                  <c:v>6.9931712123637695</c:v>
                </c:pt>
                <c:pt idx="1933">
                  <c:v>4.3173879295244646</c:v>
                </c:pt>
                <c:pt idx="1934">
                  <c:v>8.099228001882409</c:v>
                </c:pt>
                <c:pt idx="1935">
                  <c:v>3.4396724531116032</c:v>
                </c:pt>
                <c:pt idx="1936">
                  <c:v>5.3261080777490868</c:v>
                </c:pt>
                <c:pt idx="1937">
                  <c:v>7.4059702092856448</c:v>
                </c:pt>
                <c:pt idx="1938">
                  <c:v>4.945886144712059</c:v>
                </c:pt>
                <c:pt idx="1939">
                  <c:v>11.40900918026367</c:v>
                </c:pt>
                <c:pt idx="1940">
                  <c:v>2.9953447377210427</c:v>
                </c:pt>
                <c:pt idx="1941">
                  <c:v>3.9990578503295549</c:v>
                </c:pt>
                <c:pt idx="1942">
                  <c:v>5.5670064812968718</c:v>
                </c:pt>
                <c:pt idx="1943">
                  <c:v>4.1024941593885185</c:v>
                </c:pt>
                <c:pt idx="1944">
                  <c:v>7.6994121845019539</c:v>
                </c:pt>
                <c:pt idx="1945">
                  <c:v>3.3249694074999976</c:v>
                </c:pt>
                <c:pt idx="1946">
                  <c:v>5.0650132807807893</c:v>
                </c:pt>
                <c:pt idx="1947">
                  <c:v>5.4375994518307165</c:v>
                </c:pt>
                <c:pt idx="1948">
                  <c:v>3.7480787100311233</c:v>
                </c:pt>
                <c:pt idx="1949">
                  <c:v>10.576157385157741</c:v>
                </c:pt>
                <c:pt idx="1950">
                  <c:v>3.8544338589999967</c:v>
                </c:pt>
                <c:pt idx="1951">
                  <c:v>6.5881885662036126</c:v>
                </c:pt>
                <c:pt idx="1952">
                  <c:v>8.2737868777163346</c:v>
                </c:pt>
                <c:pt idx="1953">
                  <c:v>4.9779824329731426</c:v>
                </c:pt>
                <c:pt idx="1954">
                  <c:v>10.723606682374935</c:v>
                </c:pt>
                <c:pt idx="1955">
                  <c:v>3.8398078003304903</c:v>
                </c:pt>
                <c:pt idx="1956">
                  <c:v>10.746300622494596</c:v>
                </c:pt>
                <c:pt idx="1957">
                  <c:v>5.6714877622549995</c:v>
                </c:pt>
                <c:pt idx="1958">
                  <c:v>8.0947713790061648</c:v>
                </c:pt>
                <c:pt idx="1959">
                  <c:v>3.9380562309775278</c:v>
                </c:pt>
                <c:pt idx="1960">
                  <c:v>5.9769341915332035</c:v>
                </c:pt>
                <c:pt idx="1961">
                  <c:v>8.0188941573124985</c:v>
                </c:pt>
                <c:pt idx="1962">
                  <c:v>10.08099842739994</c:v>
                </c:pt>
                <c:pt idx="1963">
                  <c:v>5.3384039572079178</c:v>
                </c:pt>
                <c:pt idx="1964">
                  <c:v>7.120043489413411</c:v>
                </c:pt>
                <c:pt idx="1965">
                  <c:v>5.3634843033745661</c:v>
                </c:pt>
                <c:pt idx="1966">
                  <c:v>8.7157873536367223</c:v>
                </c:pt>
                <c:pt idx="1967">
                  <c:v>11.757206567213247</c:v>
                </c:pt>
                <c:pt idx="1968">
                  <c:v>5.8121627815400121</c:v>
                </c:pt>
                <c:pt idx="1969">
                  <c:v>5.4067417992327886</c:v>
                </c:pt>
                <c:pt idx="1970">
                  <c:v>3.4691025519043688</c:v>
                </c:pt>
                <c:pt idx="1971">
                  <c:v>5.8712271540913132</c:v>
                </c:pt>
                <c:pt idx="1972">
                  <c:v>8.0430359440532246</c:v>
                </c:pt>
                <c:pt idx="1973">
                  <c:v>4.2061653619056152</c:v>
                </c:pt>
                <c:pt idx="1974">
                  <c:v>10.112218727517863</c:v>
                </c:pt>
                <c:pt idx="1975">
                  <c:v>3.2759039830718422</c:v>
                </c:pt>
                <c:pt idx="1976">
                  <c:v>8.3348019455878966</c:v>
                </c:pt>
                <c:pt idx="1977">
                  <c:v>10.833746305072061</c:v>
                </c:pt>
                <c:pt idx="1978">
                  <c:v>5.2937290776762644</c:v>
                </c:pt>
                <c:pt idx="1979">
                  <c:v>7.7299510617755613</c:v>
                </c:pt>
                <c:pt idx="1980">
                  <c:v>3.8995209907931674</c:v>
                </c:pt>
                <c:pt idx="1981">
                  <c:v>4.270091362006589</c:v>
                </c:pt>
                <c:pt idx="1982">
                  <c:v>6.6457329020341795</c:v>
                </c:pt>
                <c:pt idx="1983">
                  <c:v>4.3708849888392027</c:v>
                </c:pt>
                <c:pt idx="1984">
                  <c:v>8.491946602476288</c:v>
                </c:pt>
                <c:pt idx="1985">
                  <c:v>3.8045716597500014</c:v>
                </c:pt>
                <c:pt idx="1986">
                  <c:v>7.5998489296525786</c:v>
                </c:pt>
                <c:pt idx="1987">
                  <c:v>11.274908637760999</c:v>
                </c:pt>
                <c:pt idx="1988">
                  <c:v>5.3985626792734358</c:v>
                </c:pt>
                <c:pt idx="1989">
                  <c:v>12.047523415036824</c:v>
                </c:pt>
                <c:pt idx="1990">
                  <c:v>4.1237700278815446</c:v>
                </c:pt>
                <c:pt idx="1991">
                  <c:v>7.3172076041336505</c:v>
                </c:pt>
                <c:pt idx="1992">
                  <c:v>8.9409319927723345</c:v>
                </c:pt>
                <c:pt idx="1993">
                  <c:v>11.574091166484372</c:v>
                </c:pt>
                <c:pt idx="1994">
                  <c:v>9.2166508194964152</c:v>
                </c:pt>
                <c:pt idx="1995">
                  <c:v>8.1105761405976953</c:v>
                </c:pt>
                <c:pt idx="1996">
                  <c:v>8.2690071610976563</c:v>
                </c:pt>
                <c:pt idx="1997">
                  <c:v>9.1964467425548229</c:v>
                </c:pt>
                <c:pt idx="1998">
                  <c:v>5.3049099527851524</c:v>
                </c:pt>
                <c:pt idx="1999">
                  <c:v>11.122605462867755</c:v>
                </c:pt>
                <c:pt idx="2000">
                  <c:v>4.2147871223620363</c:v>
                </c:pt>
                <c:pt idx="2001">
                  <c:v>8.1182510650463051</c:v>
                </c:pt>
                <c:pt idx="2002">
                  <c:v>7.5169588129747416</c:v>
                </c:pt>
                <c:pt idx="2003">
                  <c:v>7.1097802571546147</c:v>
                </c:pt>
                <c:pt idx="2004">
                  <c:v>5.7010337948736964</c:v>
                </c:pt>
                <c:pt idx="2005">
                  <c:v>6.8271425112517683</c:v>
                </c:pt>
                <c:pt idx="2006">
                  <c:v>7.770034404857288</c:v>
                </c:pt>
                <c:pt idx="2007">
                  <c:v>9.1060628582408221</c:v>
                </c:pt>
                <c:pt idx="2008">
                  <c:v>4.2129571931634509</c:v>
                </c:pt>
                <c:pt idx="2009">
                  <c:v>11.011303294087512</c:v>
                </c:pt>
                <c:pt idx="2010">
                  <c:v>4.0242129928750021</c:v>
                </c:pt>
                <c:pt idx="2011">
                  <c:v>5.1711452360475523</c:v>
                </c:pt>
                <c:pt idx="2012">
                  <c:v>7.8601362105121684</c:v>
                </c:pt>
                <c:pt idx="2013">
                  <c:v>3.2704828282204632</c:v>
                </c:pt>
                <c:pt idx="2014">
                  <c:v>8.6531597484777834</c:v>
                </c:pt>
                <c:pt idx="2015">
                  <c:v>3.7661337710000051</c:v>
                </c:pt>
                <c:pt idx="2016">
                  <c:v>6.927438599246873</c:v>
                </c:pt>
                <c:pt idx="2017">
                  <c:v>10.045061897655618</c:v>
                </c:pt>
                <c:pt idx="2018">
                  <c:v>5.1888915211065498</c:v>
                </c:pt>
                <c:pt idx="2019">
                  <c:v>7.48675803659801</c:v>
                </c:pt>
                <c:pt idx="2020">
                  <c:v>4.3264722351320799</c:v>
                </c:pt>
                <c:pt idx="2021">
                  <c:v>7.1659864224302323</c:v>
                </c:pt>
                <c:pt idx="2022">
                  <c:v>5.9670783732347683</c:v>
                </c:pt>
                <c:pt idx="2023">
                  <c:v>8.4051213768789026</c:v>
                </c:pt>
                <c:pt idx="2024">
                  <c:v>3.9521698526074056</c:v>
                </c:pt>
                <c:pt idx="2025">
                  <c:v>7.7533717694828503</c:v>
                </c:pt>
                <c:pt idx="2026">
                  <c:v>7.8788870518232432</c:v>
                </c:pt>
                <c:pt idx="2027">
                  <c:v>11.346320757744735</c:v>
                </c:pt>
                <c:pt idx="2028">
                  <c:v>5.1573530573203161</c:v>
                </c:pt>
                <c:pt idx="2029">
                  <c:v>8.1219552570961717</c:v>
                </c:pt>
                <c:pt idx="2030">
                  <c:v>4.5088918587322375</c:v>
                </c:pt>
                <c:pt idx="2031">
                  <c:v>4.26755964491797</c:v>
                </c:pt>
                <c:pt idx="2032">
                  <c:v>4.8462161874593832</c:v>
                </c:pt>
                <c:pt idx="2033">
                  <c:v>3.8481297882500005</c:v>
                </c:pt>
                <c:pt idx="2034">
                  <c:v>7.9274533937123479</c:v>
                </c:pt>
                <c:pt idx="2035">
                  <c:v>3.4661496849999995</c:v>
                </c:pt>
                <c:pt idx="2036">
                  <c:v>3.8816751901376954</c:v>
                </c:pt>
                <c:pt idx="2037">
                  <c:v>4.1594349926469576</c:v>
                </c:pt>
                <c:pt idx="2038">
                  <c:v>3.399729649624998</c:v>
                </c:pt>
                <c:pt idx="2039">
                  <c:v>5.6069582502031263</c:v>
                </c:pt>
                <c:pt idx="2040">
                  <c:v>3.0456417621249976</c:v>
                </c:pt>
                <c:pt idx="2041">
                  <c:v>7.2891562081573831</c:v>
                </c:pt>
                <c:pt idx="2042">
                  <c:v>6.3250982845589707</c:v>
                </c:pt>
                <c:pt idx="2043">
                  <c:v>4.4192272080156236</c:v>
                </c:pt>
                <c:pt idx="2044">
                  <c:v>10.838751733910611</c:v>
                </c:pt>
                <c:pt idx="2045">
                  <c:v>3.8754540532137032</c:v>
                </c:pt>
                <c:pt idx="2046">
                  <c:v>4.2705356470000062</c:v>
                </c:pt>
                <c:pt idx="2047">
                  <c:v>4.2358729202499994</c:v>
                </c:pt>
                <c:pt idx="2048">
                  <c:v>3.8276398323750005</c:v>
                </c:pt>
                <c:pt idx="2049">
                  <c:v>4.8469822084921859</c:v>
                </c:pt>
                <c:pt idx="2050">
                  <c:v>3.4053654755000036</c:v>
                </c:pt>
                <c:pt idx="2051">
                  <c:v>5.5317076501548446</c:v>
                </c:pt>
                <c:pt idx="2052">
                  <c:v>6.7213645062703353</c:v>
                </c:pt>
                <c:pt idx="2053">
                  <c:v>4.7675905599950461</c:v>
                </c:pt>
                <c:pt idx="2054">
                  <c:v>9.0078118051761642</c:v>
                </c:pt>
                <c:pt idx="2055">
                  <c:v>3.4644289610092791</c:v>
                </c:pt>
                <c:pt idx="2056">
                  <c:v>3.4864327542621947</c:v>
                </c:pt>
                <c:pt idx="2057">
                  <c:v>4.3288815510894647</c:v>
                </c:pt>
                <c:pt idx="2058">
                  <c:v>3.2657359660000012</c:v>
                </c:pt>
                <c:pt idx="2059">
                  <c:v>5.0504641652968711</c:v>
                </c:pt>
                <c:pt idx="2060">
                  <c:v>2.7127082810625005</c:v>
                </c:pt>
                <c:pt idx="2061">
                  <c:v>4.4703831737536692</c:v>
                </c:pt>
                <c:pt idx="2062">
                  <c:v>6.8638045075632945</c:v>
                </c:pt>
                <c:pt idx="2063">
                  <c:v>3.4992050346452253</c:v>
                </c:pt>
                <c:pt idx="2064">
                  <c:v>10.086072201852048</c:v>
                </c:pt>
                <c:pt idx="2065">
                  <c:v>3.2870092927500032</c:v>
                </c:pt>
                <c:pt idx="2066">
                  <c:v>6.4239451290966816</c:v>
                </c:pt>
                <c:pt idx="2067">
                  <c:v>8.2761444413927929</c:v>
                </c:pt>
                <c:pt idx="2068">
                  <c:v>4.5143284511342721</c:v>
                </c:pt>
                <c:pt idx="2069">
                  <c:v>11.365423055239075</c:v>
                </c:pt>
                <c:pt idx="2070">
                  <c:v>3.6982932554698529</c:v>
                </c:pt>
                <c:pt idx="2071">
                  <c:v>4.5374401582948902</c:v>
                </c:pt>
                <c:pt idx="2072">
                  <c:v>6.2674775426313669</c:v>
                </c:pt>
                <c:pt idx="2073">
                  <c:v>3.812416721488523</c:v>
                </c:pt>
                <c:pt idx="2074">
                  <c:v>8.3229117869703462</c:v>
                </c:pt>
                <c:pt idx="2075">
                  <c:v>2.9290173455000001</c:v>
                </c:pt>
                <c:pt idx="2076">
                  <c:v>7.5604053425715616</c:v>
                </c:pt>
                <c:pt idx="2077">
                  <c:v>8.7030795614179635</c:v>
                </c:pt>
                <c:pt idx="2078">
                  <c:v>5.8289041881375905</c:v>
                </c:pt>
                <c:pt idx="2079">
                  <c:v>8.2117923408832478</c:v>
                </c:pt>
                <c:pt idx="2080">
                  <c:v>5.3196995034471666</c:v>
                </c:pt>
                <c:pt idx="2081">
                  <c:v>3.9843150768706952</c:v>
                </c:pt>
                <c:pt idx="2082">
                  <c:v>5.1632617892607371</c:v>
                </c:pt>
                <c:pt idx="2083">
                  <c:v>3.4887622624797512</c:v>
                </c:pt>
                <c:pt idx="2084">
                  <c:v>5.2509268453668057</c:v>
                </c:pt>
                <c:pt idx="2085">
                  <c:v>3.456203619937499</c:v>
                </c:pt>
                <c:pt idx="2086">
                  <c:v>4.2162700578476571</c:v>
                </c:pt>
                <c:pt idx="2087">
                  <c:v>5.3848374353115513</c:v>
                </c:pt>
                <c:pt idx="2088">
                  <c:v>3.5227247364244647</c:v>
                </c:pt>
                <c:pt idx="2089">
                  <c:v>9.9626738687729439</c:v>
                </c:pt>
                <c:pt idx="2090">
                  <c:v>3.2087716642500013</c:v>
                </c:pt>
                <c:pt idx="2091">
                  <c:v>4.2058610093187774</c:v>
                </c:pt>
                <c:pt idx="2092">
                  <c:v>5.3584812237812525</c:v>
                </c:pt>
                <c:pt idx="2093">
                  <c:v>3.517593253763275</c:v>
                </c:pt>
                <c:pt idx="2094">
                  <c:v>8.4792210347864376</c:v>
                </c:pt>
                <c:pt idx="2095">
                  <c:v>3.6366382427499993</c:v>
                </c:pt>
                <c:pt idx="2096">
                  <c:v>7.1393659568354462</c:v>
                </c:pt>
                <c:pt idx="2097">
                  <c:v>10.669201968005407</c:v>
                </c:pt>
                <c:pt idx="2098">
                  <c:v>5.012930446951211</c:v>
                </c:pt>
                <c:pt idx="2099">
                  <c:v>4.2714385508437047</c:v>
                </c:pt>
                <c:pt idx="2100">
                  <c:v>4.6583130216093735</c:v>
                </c:pt>
              </c:numCache>
            </c:numRef>
          </c:yVal>
          <c:smooth val="0"/>
          <c:extLst>
            <c:ext xmlns:c16="http://schemas.microsoft.com/office/drawing/2014/chart" uri="{C3380CC4-5D6E-409C-BE32-E72D297353CC}">
              <c16:uniqueId val="{00000000-DD85-4776-A1B0-8FF3B2C22AFA}"/>
            </c:ext>
          </c:extLst>
        </c:ser>
        <c:ser>
          <c:idx val="4"/>
          <c:order val="1"/>
          <c:tx>
            <c:strRef>
              <c:f>'Sys Cost Var (2)'!$G$3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'Sys Cost Var (2)'!$D$4:$D$2104</c:f>
              <c:numCache>
                <c:formatCode>General</c:formatCode>
                <c:ptCount val="2101"/>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numCache>
            </c:numRef>
          </c:xVal>
          <c:yVal>
            <c:numRef>
              <c:f>'Sys Cost Var (2)'!$G$4:$G$2104</c:f>
              <c:numCache>
                <c:formatCode>General</c:formatCode>
                <c:ptCount val="2101"/>
                <c:pt idx="0" formatCode="_(* #,##0_);_(* \(#,##0\);_(* &quot;-&quot;??_);_(@_)">
                  <c:v>3.764427601974019</c:v>
                </c:pt>
                <c:pt idx="1051" formatCode="_(* #,##0.0_);_(* \(#,##0.0\);_(* &quot;-&quot;??_);_(@_)">
                  <c:v>3.5413552168898135</c:v>
                </c:pt>
              </c:numCache>
            </c:numRef>
          </c:yVal>
          <c:smooth val="0"/>
          <c:extLst>
            <c:ext xmlns:c16="http://schemas.microsoft.com/office/drawing/2014/chart" uri="{C3380CC4-5D6E-409C-BE32-E72D297353CC}">
              <c16:uniqueId val="{00000001-DD85-4776-A1B0-8FF3B2C22AFA}"/>
            </c:ext>
          </c:extLst>
        </c:ser>
        <c:ser>
          <c:idx val="1"/>
          <c:order val="2"/>
          <c:tx>
            <c:strRef>
              <c:f>'Sys Cost Var (2)'!$F$3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'Sys Cost Var (2)'!$D$4:$D$2104</c:f>
              <c:numCache>
                <c:formatCode>General</c:formatCode>
                <c:ptCount val="2101"/>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numCache>
            </c:numRef>
          </c:xVal>
          <c:yVal>
            <c:numRef>
              <c:f>'Sys Cost Var (2)'!$F$4:$F$2104</c:f>
              <c:numCache>
                <c:formatCode>General</c:formatCode>
                <c:ptCount val="2101"/>
                <c:pt idx="0" formatCode="_(* #,##0_);_(* \(#,##0\);_(* &quot;-&quot;??_);_(@_)">
                  <c:v>5.9951175768235796</c:v>
                </c:pt>
                <c:pt idx="1051" formatCode="_(* #,##0.0_);_(* \(#,##0.0\);_(* &quot;-&quot;??_);_(@_)">
                  <c:v>6.0214527827210569</c:v>
                </c:pt>
              </c:numCache>
            </c:numRef>
          </c:yVal>
          <c:smooth val="0"/>
          <c:extLst>
            <c:ext xmlns:c16="http://schemas.microsoft.com/office/drawing/2014/chart" uri="{C3380CC4-5D6E-409C-BE32-E72D297353CC}">
              <c16:uniqueId val="{00000002-DD85-4776-A1B0-8FF3B2C22AFA}"/>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'Sys Cost Var (2)'!$H$3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'Sys Cost Var (2)'!$D$4:$D$2104</c:f>
              <c:numCache>
                <c:formatCode>General</c:formatCode>
                <c:ptCount val="2101"/>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numCache>
            </c:numRef>
          </c:xVal>
          <c:yVal>
            <c:numRef>
              <c:f>'Sys Cost Var (2)'!$H$4:$H$2104</c:f>
              <c:numCache>
                <c:formatCode>General</c:formatCode>
                <c:ptCount val="2101"/>
                <c:pt idx="0" formatCode="_(* #,##0_);_(* \(#,##0\);_(* &quot;-&quot;??_);_(@_)">
                  <c:v>7.854585955296935</c:v>
                </c:pt>
                <c:pt idx="1051" formatCode="_(* #,##0.0_);_(* \(#,##0.0\);_(* &quot;-&quot;??_);_(@_)">
                  <c:v>9.3978908234954659</c:v>
                </c:pt>
              </c:numCache>
            </c:numRef>
          </c:yVal>
          <c:smooth val="0"/>
          <c:extLst>
            <c:ext xmlns:c16="http://schemas.microsoft.com/office/drawing/2014/chart" uri="{C3380CC4-5D6E-409C-BE32-E72D297353CC}">
              <c16:uniqueId val="{00000003-DD85-4776-A1B0-8FF3B2C22AFA}"/>
            </c:ext>
          </c:extLst>
        </c:ser>
        <c:dLbls>
          <c:showLegendKey val="0"/>
          <c:showVal val="0"/>
          <c:showCatName val="0"/>
          <c:showSerName val="0"/>
          <c:showPercent val="0"/>
          <c:showBubbleSize val="0"/>
        </c:dLbls>
        <c:axId val="1441870208"/>
        <c:axId val="1441872288"/>
      </c:scatterChart>
      <c:valAx>
        <c:axId val="2063185712"/>
        <c:scaling>
          <c:orientation val="minMax"/>
          <c:min val="1"/>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'Sys Cost Var (3)'!$E$3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'Sys Cost Var (3)'!$D$4:$D$2104</c:f>
              <c:numCache>
                <c:formatCode>General</c:formatCode>
                <c:ptCount val="2101"/>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numCache>
            </c:numRef>
          </c:xVal>
          <c:yVal>
            <c:numRef>
              <c:f>'Sys Cost Var (3)'!$E$4:$E$2104</c:f>
              <c:numCache>
                <c:formatCode>_("$"* #,##0_);_("$"* \(#,##0\);_("$"* "-"??_);_(@_)</c:formatCode>
                <c:ptCount val="2101"/>
                <c:pt idx="0">
                  <c:v>19.685046409690823</c:v>
                </c:pt>
                <c:pt idx="1">
                  <c:v>23.523234229377959</c:v>
                </c:pt>
                <c:pt idx="2">
                  <c:v>20.694195403412358</c:v>
                </c:pt>
                <c:pt idx="3">
                  <c:v>20.615820004704108</c:v>
                </c:pt>
                <c:pt idx="4">
                  <c:v>19.376286692627684</c:v>
                </c:pt>
                <c:pt idx="5">
                  <c:v>20.303410986407346</c:v>
                </c:pt>
                <c:pt idx="6">
                  <c:v>20.785028335113093</c:v>
                </c:pt>
                <c:pt idx="7">
                  <c:v>20.347569326666942</c:v>
                </c:pt>
                <c:pt idx="8">
                  <c:v>22.493095232428029</c:v>
                </c:pt>
                <c:pt idx="9">
                  <c:v>19.411168858511431</c:v>
                </c:pt>
                <c:pt idx="10">
                  <c:v>20.095556144585224</c:v>
                </c:pt>
                <c:pt idx="11">
                  <c:v>23.128184069032834</c:v>
                </c:pt>
                <c:pt idx="12">
                  <c:v>19.8841444359857</c:v>
                </c:pt>
                <c:pt idx="13">
                  <c:v>20.731250177939966</c:v>
                </c:pt>
                <c:pt idx="14">
                  <c:v>20.834481063004997</c:v>
                </c:pt>
                <c:pt idx="15">
                  <c:v>20.972158924146797</c:v>
                </c:pt>
                <c:pt idx="16">
                  <c:v>20.957310288982956</c:v>
                </c:pt>
                <c:pt idx="17">
                  <c:v>20.230626028951104</c:v>
                </c:pt>
                <c:pt idx="18">
                  <c:v>22.43917843170825</c:v>
                </c:pt>
                <c:pt idx="19">
                  <c:v>20.36919584850942</c:v>
                </c:pt>
                <c:pt idx="20">
                  <c:v>18.67422563307688</c:v>
                </c:pt>
                <c:pt idx="21">
                  <c:v>19.183735536911861</c:v>
                </c:pt>
                <c:pt idx="22">
                  <c:v>19.787056847139933</c:v>
                </c:pt>
                <c:pt idx="23">
                  <c:v>22.614424793725316</c:v>
                </c:pt>
                <c:pt idx="24">
                  <c:v>20.163780954594362</c:v>
                </c:pt>
                <c:pt idx="25">
                  <c:v>20.465009628590501</c:v>
                </c:pt>
                <c:pt idx="26">
                  <c:v>20.036804172964729</c:v>
                </c:pt>
                <c:pt idx="27">
                  <c:v>20.716280940963223</c:v>
                </c:pt>
                <c:pt idx="28">
                  <c:v>22.383246253017166</c:v>
                </c:pt>
                <c:pt idx="29">
                  <c:v>19.695317196848382</c:v>
                </c:pt>
                <c:pt idx="30">
                  <c:v>21.375036886790276</c:v>
                </c:pt>
                <c:pt idx="31">
                  <c:v>21.55513070923563</c:v>
                </c:pt>
                <c:pt idx="32">
                  <c:v>20.576736202821579</c:v>
                </c:pt>
                <c:pt idx="33">
                  <c:v>21.463408226319352</c:v>
                </c:pt>
                <c:pt idx="34">
                  <c:v>19.017286156078328</c:v>
                </c:pt>
                <c:pt idx="35">
                  <c:v>20.851453507616394</c:v>
                </c:pt>
                <c:pt idx="36">
                  <c:v>22.427767034809243</c:v>
                </c:pt>
                <c:pt idx="37">
                  <c:v>15.974343505875014</c:v>
                </c:pt>
                <c:pt idx="38">
                  <c:v>20.359233511014864</c:v>
                </c:pt>
                <c:pt idx="39">
                  <c:v>15.690423455916003</c:v>
                </c:pt>
                <c:pt idx="40">
                  <c:v>21.887258502281242</c:v>
                </c:pt>
                <c:pt idx="41">
                  <c:v>22.570862950703429</c:v>
                </c:pt>
                <c:pt idx="42">
                  <c:v>19.541292414317383</c:v>
                </c:pt>
                <c:pt idx="43">
                  <c:v>21.016525797741934</c:v>
                </c:pt>
                <c:pt idx="44">
                  <c:v>17.792739053432882</c:v>
                </c:pt>
                <c:pt idx="45">
                  <c:v>19.81330497327064</c:v>
                </c:pt>
                <c:pt idx="46">
                  <c:v>21.592419696727241</c:v>
                </c:pt>
                <c:pt idx="47">
                  <c:v>21.380273261129023</c:v>
                </c:pt>
                <c:pt idx="48">
                  <c:v>19.417678285969018</c:v>
                </c:pt>
                <c:pt idx="49">
                  <c:v>19.596265024051064</c:v>
                </c:pt>
                <c:pt idx="50">
                  <c:v>20.501405691383511</c:v>
                </c:pt>
                <c:pt idx="51">
                  <c:v>20.308694925148515</c:v>
                </c:pt>
                <c:pt idx="52">
                  <c:v>19.343512727551612</c:v>
                </c:pt>
                <c:pt idx="53">
                  <c:v>21.475948711488989</c:v>
                </c:pt>
                <c:pt idx="54">
                  <c:v>15.109411864316899</c:v>
                </c:pt>
                <c:pt idx="55">
                  <c:v>21.115847031426139</c:v>
                </c:pt>
                <c:pt idx="56">
                  <c:v>19.613995249574408</c:v>
                </c:pt>
                <c:pt idx="57">
                  <c:v>21.403868430669718</c:v>
                </c:pt>
                <c:pt idx="58">
                  <c:v>22.763789392281428</c:v>
                </c:pt>
                <c:pt idx="59">
                  <c:v>19.479326742211949</c:v>
                </c:pt>
                <c:pt idx="60">
                  <c:v>20.05236508098524</c:v>
                </c:pt>
                <c:pt idx="61">
                  <c:v>21.084393307798219</c:v>
                </c:pt>
                <c:pt idx="62">
                  <c:v>19.449892994143447</c:v>
                </c:pt>
                <c:pt idx="63">
                  <c:v>22.582357247950185</c:v>
                </c:pt>
                <c:pt idx="64">
                  <c:v>20.058579957515569</c:v>
                </c:pt>
                <c:pt idx="65">
                  <c:v>23.189184159603883</c:v>
                </c:pt>
                <c:pt idx="66">
                  <c:v>22.77635237338724</c:v>
                </c:pt>
                <c:pt idx="67">
                  <c:v>21.175157970337168</c:v>
                </c:pt>
                <c:pt idx="68">
                  <c:v>22.260303824300802</c:v>
                </c:pt>
                <c:pt idx="69">
                  <c:v>19.070706358564195</c:v>
                </c:pt>
                <c:pt idx="70">
                  <c:v>21.049124757969793</c:v>
                </c:pt>
                <c:pt idx="71">
                  <c:v>23.054960394136216</c:v>
                </c:pt>
                <c:pt idx="72">
                  <c:v>19.306931923760089</c:v>
                </c:pt>
                <c:pt idx="73">
                  <c:v>21.540449045830595</c:v>
                </c:pt>
                <c:pt idx="74">
                  <c:v>18.607774869528168</c:v>
                </c:pt>
                <c:pt idx="75">
                  <c:v>20.430350975195424</c:v>
                </c:pt>
                <c:pt idx="76">
                  <c:v>21.723284602019405</c:v>
                </c:pt>
                <c:pt idx="77">
                  <c:v>16.478960727383598</c:v>
                </c:pt>
                <c:pt idx="78">
                  <c:v>19.302524215778888</c:v>
                </c:pt>
                <c:pt idx="79">
                  <c:v>21.534073448126549</c:v>
                </c:pt>
                <c:pt idx="80">
                  <c:v>20.304008124400688</c:v>
                </c:pt>
                <c:pt idx="81">
                  <c:v>21.530786956908319</c:v>
                </c:pt>
                <c:pt idx="82">
                  <c:v>21.537020257824242</c:v>
                </c:pt>
                <c:pt idx="83">
                  <c:v>23.352399104653713</c:v>
                </c:pt>
                <c:pt idx="84">
                  <c:v>14.634020632356762</c:v>
                </c:pt>
                <c:pt idx="85">
                  <c:v>22.551923615733052</c:v>
                </c:pt>
                <c:pt idx="86">
                  <c:v>22.454769510622327</c:v>
                </c:pt>
                <c:pt idx="87">
                  <c:v>20.518623874105387</c:v>
                </c:pt>
                <c:pt idx="88">
                  <c:v>22.867119278546802</c:v>
                </c:pt>
                <c:pt idx="89">
                  <c:v>19.202396765181781</c:v>
                </c:pt>
                <c:pt idx="90">
                  <c:v>20.160585683877535</c:v>
                </c:pt>
                <c:pt idx="91">
                  <c:v>22.418769760908887</c:v>
                </c:pt>
                <c:pt idx="92">
                  <c:v>20.699105450921621</c:v>
                </c:pt>
                <c:pt idx="93">
                  <c:v>21.72130997376167</c:v>
                </c:pt>
                <c:pt idx="94">
                  <c:v>18.199666387130357</c:v>
                </c:pt>
                <c:pt idx="95">
                  <c:v>22.152515259516477</c:v>
                </c:pt>
                <c:pt idx="96">
                  <c:v>22.23639419659472</c:v>
                </c:pt>
                <c:pt idx="97">
                  <c:v>20.712049334607254</c:v>
                </c:pt>
                <c:pt idx="98">
                  <c:v>23.456014183871552</c:v>
                </c:pt>
                <c:pt idx="99">
                  <c:v>19.469415551716278</c:v>
                </c:pt>
                <c:pt idx="100">
                  <c:v>19.555120300781667</c:v>
                </c:pt>
                <c:pt idx="101">
                  <c:v>20.853537430748172</c:v>
                </c:pt>
                <c:pt idx="102">
                  <c:v>21.481483774817619</c:v>
                </c:pt>
                <c:pt idx="103">
                  <c:v>22.216258582872221</c:v>
                </c:pt>
                <c:pt idx="104">
                  <c:v>18.673443542029009</c:v>
                </c:pt>
                <c:pt idx="105">
                  <c:v>19.55318766434214</c:v>
                </c:pt>
                <c:pt idx="106">
                  <c:v>21.154240611630822</c:v>
                </c:pt>
                <c:pt idx="107">
                  <c:v>20.266652044515858</c:v>
                </c:pt>
                <c:pt idx="108">
                  <c:v>23.078262809893481</c:v>
                </c:pt>
                <c:pt idx="109">
                  <c:v>19.838971556387378</c:v>
                </c:pt>
                <c:pt idx="110">
                  <c:v>21.053816096548644</c:v>
                </c:pt>
                <c:pt idx="111">
                  <c:v>21.939220191017803</c:v>
                </c:pt>
                <c:pt idx="112">
                  <c:v>19.452401930024212</c:v>
                </c:pt>
                <c:pt idx="113">
                  <c:v>21.838751965371422</c:v>
                </c:pt>
                <c:pt idx="114">
                  <c:v>21.267042911999049</c:v>
                </c:pt>
                <c:pt idx="115">
                  <c:v>20.784948587272105</c:v>
                </c:pt>
                <c:pt idx="116">
                  <c:v>20.506652262353608</c:v>
                </c:pt>
                <c:pt idx="117">
                  <c:v>21.489028210903893</c:v>
                </c:pt>
                <c:pt idx="118">
                  <c:v>21.27438864131642</c:v>
                </c:pt>
                <c:pt idx="119">
                  <c:v>20.732268096050298</c:v>
                </c:pt>
                <c:pt idx="120">
                  <c:v>22.120797237600179</c:v>
                </c:pt>
                <c:pt idx="121">
                  <c:v>20.758454112762053</c:v>
                </c:pt>
                <c:pt idx="122">
                  <c:v>15.743489448855346</c:v>
                </c:pt>
                <c:pt idx="123">
                  <c:v>22.614925453037792</c:v>
                </c:pt>
                <c:pt idx="124">
                  <c:v>21.479274243436571</c:v>
                </c:pt>
                <c:pt idx="125">
                  <c:v>19.958148548455167</c:v>
                </c:pt>
                <c:pt idx="126">
                  <c:v>22.539975084033379</c:v>
                </c:pt>
                <c:pt idx="127">
                  <c:v>18.225521311961302</c:v>
                </c:pt>
                <c:pt idx="128">
                  <c:v>22.730927799523574</c:v>
                </c:pt>
                <c:pt idx="129">
                  <c:v>19.135075650886328</c:v>
                </c:pt>
                <c:pt idx="130">
                  <c:v>22.202333343598148</c:v>
                </c:pt>
                <c:pt idx="131">
                  <c:v>22.478851459030963</c:v>
                </c:pt>
                <c:pt idx="132">
                  <c:v>22.650896254541738</c:v>
                </c:pt>
                <c:pt idx="133">
                  <c:v>22.837857551091609</c:v>
                </c:pt>
                <c:pt idx="134">
                  <c:v>18.946825756518326</c:v>
                </c:pt>
                <c:pt idx="135">
                  <c:v>22.355053369363027</c:v>
                </c:pt>
                <c:pt idx="136">
                  <c:v>21.057002759999918</c:v>
                </c:pt>
                <c:pt idx="137">
                  <c:v>19.371740084398837</c:v>
                </c:pt>
                <c:pt idx="138">
                  <c:v>21.247188155302467</c:v>
                </c:pt>
                <c:pt idx="139">
                  <c:v>18.314180032789121</c:v>
                </c:pt>
                <c:pt idx="140">
                  <c:v>19.228887122774687</c:v>
                </c:pt>
                <c:pt idx="141">
                  <c:v>18.643142650054184</c:v>
                </c:pt>
                <c:pt idx="142">
                  <c:v>18.788377681709616</c:v>
                </c:pt>
                <c:pt idx="143">
                  <c:v>23.123554911975809</c:v>
                </c:pt>
                <c:pt idx="144">
                  <c:v>19.021878913600673</c:v>
                </c:pt>
                <c:pt idx="145">
                  <c:v>21.000044677909958</c:v>
                </c:pt>
                <c:pt idx="146">
                  <c:v>18.432847691198326</c:v>
                </c:pt>
                <c:pt idx="147">
                  <c:v>20.387793996310151</c:v>
                </c:pt>
                <c:pt idx="148">
                  <c:v>21.16021003576904</c:v>
                </c:pt>
                <c:pt idx="149">
                  <c:v>19.117141812278092</c:v>
                </c:pt>
                <c:pt idx="150">
                  <c:v>20.038571318325875</c:v>
                </c:pt>
                <c:pt idx="151">
                  <c:v>21.434040777002362</c:v>
                </c:pt>
                <c:pt idx="152">
                  <c:v>17.494099977169437</c:v>
                </c:pt>
                <c:pt idx="153">
                  <c:v>23.473360706165806</c:v>
                </c:pt>
                <c:pt idx="154">
                  <c:v>20.781408684380022</c:v>
                </c:pt>
                <c:pt idx="155">
                  <c:v>19.184690126323119</c:v>
                </c:pt>
                <c:pt idx="156">
                  <c:v>21.960515460769152</c:v>
                </c:pt>
                <c:pt idx="157">
                  <c:v>21.931353115012186</c:v>
                </c:pt>
                <c:pt idx="158">
                  <c:v>22.221088613952418</c:v>
                </c:pt>
                <c:pt idx="159">
                  <c:v>18.084768916366702</c:v>
                </c:pt>
                <c:pt idx="160">
                  <c:v>18.128440206298478</c:v>
                </c:pt>
                <c:pt idx="161">
                  <c:v>21.865022258933756</c:v>
                </c:pt>
                <c:pt idx="162">
                  <c:v>22.527387121901395</c:v>
                </c:pt>
                <c:pt idx="163">
                  <c:v>21.54004682008086</c:v>
                </c:pt>
                <c:pt idx="164">
                  <c:v>20.845286193252871</c:v>
                </c:pt>
                <c:pt idx="165">
                  <c:v>21.093713214814706</c:v>
                </c:pt>
                <c:pt idx="166">
                  <c:v>18.371761624050048</c:v>
                </c:pt>
                <c:pt idx="167">
                  <c:v>20.290683776041234</c:v>
                </c:pt>
                <c:pt idx="168">
                  <c:v>22.729406325381696</c:v>
                </c:pt>
                <c:pt idx="169">
                  <c:v>20.02776787114756</c:v>
                </c:pt>
                <c:pt idx="170">
                  <c:v>21.995752437463665</c:v>
                </c:pt>
                <c:pt idx="171">
                  <c:v>20.508774499908874</c:v>
                </c:pt>
                <c:pt idx="172">
                  <c:v>19.621293918607027</c:v>
                </c:pt>
                <c:pt idx="173">
                  <c:v>21.662909734751892</c:v>
                </c:pt>
                <c:pt idx="174">
                  <c:v>19.328130604679089</c:v>
                </c:pt>
                <c:pt idx="175">
                  <c:v>18.681541753825304</c:v>
                </c:pt>
                <c:pt idx="176">
                  <c:v>23.222536467513549</c:v>
                </c:pt>
                <c:pt idx="177">
                  <c:v>21.680132055798786</c:v>
                </c:pt>
                <c:pt idx="178">
                  <c:v>23.276161662634383</c:v>
                </c:pt>
                <c:pt idx="179">
                  <c:v>16.249336764222136</c:v>
                </c:pt>
                <c:pt idx="180">
                  <c:v>16.158890997907346</c:v>
                </c:pt>
                <c:pt idx="181">
                  <c:v>18.357704348040176</c:v>
                </c:pt>
                <c:pt idx="182">
                  <c:v>19.099188838808615</c:v>
                </c:pt>
                <c:pt idx="183">
                  <c:v>20.318830778789749</c:v>
                </c:pt>
                <c:pt idx="184">
                  <c:v>19.864967670041622</c:v>
                </c:pt>
                <c:pt idx="185">
                  <c:v>19.192388895656698</c:v>
                </c:pt>
                <c:pt idx="186">
                  <c:v>21.369621882427076</c:v>
                </c:pt>
                <c:pt idx="187">
                  <c:v>20.611322979020898</c:v>
                </c:pt>
                <c:pt idx="188">
                  <c:v>21.028860784516695</c:v>
                </c:pt>
                <c:pt idx="189">
                  <c:v>20.5906644419196</c:v>
                </c:pt>
                <c:pt idx="190">
                  <c:v>20.846211617675781</c:v>
                </c:pt>
                <c:pt idx="191">
                  <c:v>21.541154388919601</c:v>
                </c:pt>
                <c:pt idx="192">
                  <c:v>16.970144033800239</c:v>
                </c:pt>
                <c:pt idx="193">
                  <c:v>22.459185011456547</c:v>
                </c:pt>
                <c:pt idx="194">
                  <c:v>19.566184033893965</c:v>
                </c:pt>
                <c:pt idx="195">
                  <c:v>21.026827639976126</c:v>
                </c:pt>
                <c:pt idx="196">
                  <c:v>22.694252384378565</c:v>
                </c:pt>
                <c:pt idx="197">
                  <c:v>21.431029863150435</c:v>
                </c:pt>
                <c:pt idx="198">
                  <c:v>21.399574468950398</c:v>
                </c:pt>
                <c:pt idx="199">
                  <c:v>20.940707185811334</c:v>
                </c:pt>
                <c:pt idx="200">
                  <c:v>17.510376909500859</c:v>
                </c:pt>
                <c:pt idx="201">
                  <c:v>20.810195017198446</c:v>
                </c:pt>
                <c:pt idx="202">
                  <c:v>20.647457760848894</c:v>
                </c:pt>
                <c:pt idx="203">
                  <c:v>20.618385397338006</c:v>
                </c:pt>
                <c:pt idx="204">
                  <c:v>19.279142291389217</c:v>
                </c:pt>
                <c:pt idx="205">
                  <c:v>19.477311974609471</c:v>
                </c:pt>
                <c:pt idx="206">
                  <c:v>22.151249714956407</c:v>
                </c:pt>
                <c:pt idx="207">
                  <c:v>18.283814580096518</c:v>
                </c:pt>
                <c:pt idx="208">
                  <c:v>21.562726274334761</c:v>
                </c:pt>
                <c:pt idx="209">
                  <c:v>18.217069073624</c:v>
                </c:pt>
                <c:pt idx="210">
                  <c:v>21.349753483284037</c:v>
                </c:pt>
                <c:pt idx="211">
                  <c:v>23.730262412614252</c:v>
                </c:pt>
                <c:pt idx="212">
                  <c:v>22.46591326515836</c:v>
                </c:pt>
                <c:pt idx="213">
                  <c:v>22.172221717893116</c:v>
                </c:pt>
                <c:pt idx="214">
                  <c:v>19.187813716923401</c:v>
                </c:pt>
                <c:pt idx="215">
                  <c:v>23.350629118061434</c:v>
                </c:pt>
                <c:pt idx="216">
                  <c:v>23.963319412328488</c:v>
                </c:pt>
                <c:pt idx="217">
                  <c:v>20.013556935712217</c:v>
                </c:pt>
                <c:pt idx="218">
                  <c:v>23.287583387038815</c:v>
                </c:pt>
                <c:pt idx="219">
                  <c:v>20.740849476920399</c:v>
                </c:pt>
                <c:pt idx="220">
                  <c:v>19.920288044911896</c:v>
                </c:pt>
                <c:pt idx="221">
                  <c:v>23.706628663483642</c:v>
                </c:pt>
                <c:pt idx="222">
                  <c:v>21.304296462645578</c:v>
                </c:pt>
                <c:pt idx="223">
                  <c:v>20.788421594390726</c:v>
                </c:pt>
                <c:pt idx="224">
                  <c:v>21.601360294186875</c:v>
                </c:pt>
                <c:pt idx="225">
                  <c:v>21.495478355414242</c:v>
                </c:pt>
                <c:pt idx="226">
                  <c:v>21.025320913268118</c:v>
                </c:pt>
                <c:pt idx="227">
                  <c:v>20.48511590071503</c:v>
                </c:pt>
                <c:pt idx="228">
                  <c:v>22.65344654816267</c:v>
                </c:pt>
                <c:pt idx="229">
                  <c:v>20.296188880178576</c:v>
                </c:pt>
                <c:pt idx="230">
                  <c:v>18.15653255538216</c:v>
                </c:pt>
                <c:pt idx="231">
                  <c:v>19.955504947331512</c:v>
                </c:pt>
                <c:pt idx="232">
                  <c:v>20.327134472960374</c:v>
                </c:pt>
                <c:pt idx="233">
                  <c:v>22.355920504356831</c:v>
                </c:pt>
                <c:pt idx="234">
                  <c:v>19.724775735732223</c:v>
                </c:pt>
                <c:pt idx="235">
                  <c:v>21.433334517994343</c:v>
                </c:pt>
                <c:pt idx="236">
                  <c:v>22.586256967312735</c:v>
                </c:pt>
                <c:pt idx="237">
                  <c:v>20.560625911187415</c:v>
                </c:pt>
                <c:pt idx="238">
                  <c:v>22.997357204350735</c:v>
                </c:pt>
                <c:pt idx="239">
                  <c:v>18.933739782148489</c:v>
                </c:pt>
                <c:pt idx="240">
                  <c:v>21.598363070042105</c:v>
                </c:pt>
                <c:pt idx="241">
                  <c:v>21.721131314796018</c:v>
                </c:pt>
                <c:pt idx="242">
                  <c:v>19.618249267851208</c:v>
                </c:pt>
                <c:pt idx="243">
                  <c:v>21.80475291893023</c:v>
                </c:pt>
                <c:pt idx="244">
                  <c:v>20.046492709877413</c:v>
                </c:pt>
                <c:pt idx="245">
                  <c:v>19.791219376016684</c:v>
                </c:pt>
                <c:pt idx="246">
                  <c:v>22.48752717024248</c:v>
                </c:pt>
                <c:pt idx="247">
                  <c:v>17.079375321772631</c:v>
                </c:pt>
                <c:pt idx="248">
                  <c:v>20.679476903003167</c:v>
                </c:pt>
                <c:pt idx="249">
                  <c:v>17.316050322425532</c:v>
                </c:pt>
                <c:pt idx="250">
                  <c:v>22.824139975098777</c:v>
                </c:pt>
                <c:pt idx="251">
                  <c:v>19.45684889811249</c:v>
                </c:pt>
                <c:pt idx="252">
                  <c:v>20.502069934932699</c:v>
                </c:pt>
                <c:pt idx="253">
                  <c:v>21.370275384160507</c:v>
                </c:pt>
                <c:pt idx="254">
                  <c:v>18.814031719666779</c:v>
                </c:pt>
                <c:pt idx="255">
                  <c:v>21.572147057165452</c:v>
                </c:pt>
                <c:pt idx="256">
                  <c:v>21.428217182564516</c:v>
                </c:pt>
                <c:pt idx="257">
                  <c:v>19.946791095673092</c:v>
                </c:pt>
                <c:pt idx="258">
                  <c:v>19.975575188411661</c:v>
                </c:pt>
                <c:pt idx="259">
                  <c:v>19.99159957488898</c:v>
                </c:pt>
                <c:pt idx="260">
                  <c:v>20.789535371339454</c:v>
                </c:pt>
                <c:pt idx="261">
                  <c:v>21.164235803061736</c:v>
                </c:pt>
                <c:pt idx="262">
                  <c:v>18.422996122414645</c:v>
                </c:pt>
                <c:pt idx="263">
                  <c:v>21.066140074007723</c:v>
                </c:pt>
                <c:pt idx="264">
                  <c:v>17.012972579268386</c:v>
                </c:pt>
                <c:pt idx="265">
                  <c:v>22.680018728071182</c:v>
                </c:pt>
                <c:pt idx="266">
                  <c:v>19.663307780760665</c:v>
                </c:pt>
                <c:pt idx="267">
                  <c:v>21.486248175963972</c:v>
                </c:pt>
                <c:pt idx="268">
                  <c:v>23.082816695855048</c:v>
                </c:pt>
                <c:pt idx="269">
                  <c:v>19.898023979292443</c:v>
                </c:pt>
                <c:pt idx="270">
                  <c:v>20.520370399413387</c:v>
                </c:pt>
                <c:pt idx="271">
                  <c:v>19.952219262493976</c:v>
                </c:pt>
                <c:pt idx="272">
                  <c:v>18.630945228459943</c:v>
                </c:pt>
                <c:pt idx="273">
                  <c:v>23.365664861593721</c:v>
                </c:pt>
                <c:pt idx="274">
                  <c:v>19.798051963650249</c:v>
                </c:pt>
                <c:pt idx="275">
                  <c:v>23.404338744979476</c:v>
                </c:pt>
                <c:pt idx="276">
                  <c:v>22.470090393027778</c:v>
                </c:pt>
                <c:pt idx="277">
                  <c:v>19.858854222952878</c:v>
                </c:pt>
                <c:pt idx="278">
                  <c:v>22.163560447428026</c:v>
                </c:pt>
                <c:pt idx="279">
                  <c:v>19.602512978945505</c:v>
                </c:pt>
                <c:pt idx="280">
                  <c:v>19.30139023572595</c:v>
                </c:pt>
                <c:pt idx="281">
                  <c:v>23.180086414741769</c:v>
                </c:pt>
                <c:pt idx="282">
                  <c:v>20.110778316497914</c:v>
                </c:pt>
                <c:pt idx="283">
                  <c:v>22.022202091328321</c:v>
                </c:pt>
                <c:pt idx="284">
                  <c:v>19.757211792078778</c:v>
                </c:pt>
                <c:pt idx="285">
                  <c:v>20.210599820233217</c:v>
                </c:pt>
                <c:pt idx="286">
                  <c:v>22.311921503676658</c:v>
                </c:pt>
                <c:pt idx="287">
                  <c:v>18.539727622269879</c:v>
                </c:pt>
                <c:pt idx="288">
                  <c:v>19.31088927349575</c:v>
                </c:pt>
                <c:pt idx="289">
                  <c:v>21.816839950643153</c:v>
                </c:pt>
                <c:pt idx="290">
                  <c:v>21.822776654105262</c:v>
                </c:pt>
                <c:pt idx="291">
                  <c:v>21.563174225247192</c:v>
                </c:pt>
                <c:pt idx="292">
                  <c:v>20.708732411362696</c:v>
                </c:pt>
                <c:pt idx="293">
                  <c:v>24.024492539959198</c:v>
                </c:pt>
                <c:pt idx="294">
                  <c:v>15.532868290614784</c:v>
                </c:pt>
                <c:pt idx="295">
                  <c:v>21.311072119982597</c:v>
                </c:pt>
                <c:pt idx="296">
                  <c:v>23.491228669062355</c:v>
                </c:pt>
                <c:pt idx="297">
                  <c:v>20.408141482913518</c:v>
                </c:pt>
                <c:pt idx="298">
                  <c:v>22.243431893244875</c:v>
                </c:pt>
                <c:pt idx="299">
                  <c:v>17.931475530906965</c:v>
                </c:pt>
                <c:pt idx="300">
                  <c:v>20.697080734123137</c:v>
                </c:pt>
                <c:pt idx="301">
                  <c:v>21.876023630846305</c:v>
                </c:pt>
                <c:pt idx="302">
                  <c:v>20.994656242624412</c:v>
                </c:pt>
                <c:pt idx="303">
                  <c:v>22.940663234644784</c:v>
                </c:pt>
                <c:pt idx="304">
                  <c:v>17.458025030513376</c:v>
                </c:pt>
                <c:pt idx="305">
                  <c:v>22.351584021244996</c:v>
                </c:pt>
                <c:pt idx="306">
                  <c:v>22.185457756193049</c:v>
                </c:pt>
                <c:pt idx="307">
                  <c:v>20.383940417251509</c:v>
                </c:pt>
                <c:pt idx="308">
                  <c:v>23.241683216912676</c:v>
                </c:pt>
                <c:pt idx="309">
                  <c:v>19.156879051291259</c:v>
                </c:pt>
                <c:pt idx="310">
                  <c:v>21.468144887002715</c:v>
                </c:pt>
                <c:pt idx="311">
                  <c:v>19.531681029399831</c:v>
                </c:pt>
                <c:pt idx="312">
                  <c:v>21.665549886907819</c:v>
                </c:pt>
                <c:pt idx="313">
                  <c:v>22.290886953028078</c:v>
                </c:pt>
                <c:pt idx="314">
                  <c:v>17.335189045626755</c:v>
                </c:pt>
                <c:pt idx="315">
                  <c:v>19.339678816129123</c:v>
                </c:pt>
                <c:pt idx="316">
                  <c:v>22.43983590566814</c:v>
                </c:pt>
                <c:pt idx="317">
                  <c:v>20.646972796585381</c:v>
                </c:pt>
                <c:pt idx="318">
                  <c:v>23.453649631270803</c:v>
                </c:pt>
                <c:pt idx="319">
                  <c:v>18.380659922445901</c:v>
                </c:pt>
                <c:pt idx="320">
                  <c:v>21.250511523290601</c:v>
                </c:pt>
                <c:pt idx="321">
                  <c:v>22.334007064320343</c:v>
                </c:pt>
                <c:pt idx="322">
                  <c:v>18.615901904368044</c:v>
                </c:pt>
                <c:pt idx="323">
                  <c:v>22.173438076512628</c:v>
                </c:pt>
                <c:pt idx="324">
                  <c:v>19.590431372927341</c:v>
                </c:pt>
                <c:pt idx="325">
                  <c:v>21.460303809509774</c:v>
                </c:pt>
                <c:pt idx="326">
                  <c:v>20.509278272563186</c:v>
                </c:pt>
                <c:pt idx="327">
                  <c:v>21.550161610806732</c:v>
                </c:pt>
                <c:pt idx="328">
                  <c:v>21.856604078102613</c:v>
                </c:pt>
                <c:pt idx="329">
                  <c:v>21.475230782270991</c:v>
                </c:pt>
                <c:pt idx="330">
                  <c:v>22.410893946311504</c:v>
                </c:pt>
                <c:pt idx="331">
                  <c:v>20.91737057682947</c:v>
                </c:pt>
                <c:pt idx="332">
                  <c:v>17.721484291489446</c:v>
                </c:pt>
                <c:pt idx="333">
                  <c:v>22.989423532411138</c:v>
                </c:pt>
                <c:pt idx="334">
                  <c:v>21.132868976721163</c:v>
                </c:pt>
                <c:pt idx="335">
                  <c:v>22.219929850142499</c:v>
                </c:pt>
                <c:pt idx="336">
                  <c:v>22.952618619430268</c:v>
                </c:pt>
                <c:pt idx="337">
                  <c:v>18.132326099510053</c:v>
                </c:pt>
                <c:pt idx="338">
                  <c:v>22.058674513535827</c:v>
                </c:pt>
                <c:pt idx="339">
                  <c:v>19.55657107741159</c:v>
                </c:pt>
                <c:pt idx="340">
                  <c:v>21.247761533113238</c:v>
                </c:pt>
                <c:pt idx="341">
                  <c:v>23.105990574401282</c:v>
                </c:pt>
                <c:pt idx="342">
                  <c:v>22.300173603752821</c:v>
                </c:pt>
                <c:pt idx="343">
                  <c:v>23.034305675626612</c:v>
                </c:pt>
                <c:pt idx="344">
                  <c:v>19.19170608228147</c:v>
                </c:pt>
                <c:pt idx="345">
                  <c:v>22.672755484424858</c:v>
                </c:pt>
                <c:pt idx="346">
                  <c:v>20.660237115575356</c:v>
                </c:pt>
                <c:pt idx="347">
                  <c:v>20.021091878307299</c:v>
                </c:pt>
                <c:pt idx="348">
                  <c:v>21.287147408400912</c:v>
                </c:pt>
                <c:pt idx="349">
                  <c:v>18.653680435901602</c:v>
                </c:pt>
                <c:pt idx="350">
                  <c:v>20.33478284974256</c:v>
                </c:pt>
                <c:pt idx="351">
                  <c:v>18.825809399442875</c:v>
                </c:pt>
                <c:pt idx="352">
                  <c:v>18.859900080189483</c:v>
                </c:pt>
                <c:pt idx="353">
                  <c:v>24.073804298814334</c:v>
                </c:pt>
                <c:pt idx="354">
                  <c:v>19.030144750556268</c:v>
                </c:pt>
                <c:pt idx="355">
                  <c:v>22.752038345012295</c:v>
                </c:pt>
                <c:pt idx="356">
                  <c:v>20.193990759394261</c:v>
                </c:pt>
                <c:pt idx="357">
                  <c:v>19.043929942830164</c:v>
                </c:pt>
                <c:pt idx="358">
                  <c:v>21.094282751169033</c:v>
                </c:pt>
                <c:pt idx="359">
                  <c:v>20.001480010670274</c:v>
                </c:pt>
                <c:pt idx="360">
                  <c:v>20.688528890112799</c:v>
                </c:pt>
                <c:pt idx="361">
                  <c:v>22.536569690779402</c:v>
                </c:pt>
                <c:pt idx="362">
                  <c:v>18.451162996116182</c:v>
                </c:pt>
                <c:pt idx="363">
                  <c:v>23.872889688419338</c:v>
                </c:pt>
                <c:pt idx="364">
                  <c:v>19.923987852668919</c:v>
                </c:pt>
                <c:pt idx="365">
                  <c:v>20.052224114864774</c:v>
                </c:pt>
                <c:pt idx="366">
                  <c:v>22.453338535407283</c:v>
                </c:pt>
                <c:pt idx="367">
                  <c:v>22.714199286018172</c:v>
                </c:pt>
                <c:pt idx="368">
                  <c:v>22.692874504417787</c:v>
                </c:pt>
                <c:pt idx="369">
                  <c:v>19.435867664638121</c:v>
                </c:pt>
                <c:pt idx="370">
                  <c:v>19.322774339188626</c:v>
                </c:pt>
                <c:pt idx="371">
                  <c:v>22.027861719162992</c:v>
                </c:pt>
                <c:pt idx="372">
                  <c:v>19.839137693964076</c:v>
                </c:pt>
                <c:pt idx="373">
                  <c:v>21.262647003725611</c:v>
                </c:pt>
                <c:pt idx="374">
                  <c:v>21.141953705454245</c:v>
                </c:pt>
                <c:pt idx="375">
                  <c:v>22.036637929992672</c:v>
                </c:pt>
                <c:pt idx="376">
                  <c:v>17.853561864281787</c:v>
                </c:pt>
                <c:pt idx="377">
                  <c:v>20.35383285309543</c:v>
                </c:pt>
                <c:pt idx="378">
                  <c:v>22.117041054713944</c:v>
                </c:pt>
                <c:pt idx="379">
                  <c:v>17.882645506016079</c:v>
                </c:pt>
                <c:pt idx="380">
                  <c:v>21.953717887701355</c:v>
                </c:pt>
                <c:pt idx="381">
                  <c:v>19.205215245601185</c:v>
                </c:pt>
                <c:pt idx="382">
                  <c:v>20.714188385059426</c:v>
                </c:pt>
                <c:pt idx="383">
                  <c:v>22.720680610019432</c:v>
                </c:pt>
                <c:pt idx="384">
                  <c:v>19.030739510809767</c:v>
                </c:pt>
                <c:pt idx="385">
                  <c:v>17.021701481269908</c:v>
                </c:pt>
                <c:pt idx="386">
                  <c:v>22.71442175757165</c:v>
                </c:pt>
                <c:pt idx="387">
                  <c:v>21.921976129288119</c:v>
                </c:pt>
                <c:pt idx="388">
                  <c:v>23.339654394335156</c:v>
                </c:pt>
                <c:pt idx="389">
                  <c:v>19.737901137394832</c:v>
                </c:pt>
                <c:pt idx="390">
                  <c:v>18.639992934893208</c:v>
                </c:pt>
                <c:pt idx="391">
                  <c:v>18.681780400515354</c:v>
                </c:pt>
                <c:pt idx="392">
                  <c:v>20.390908302273942</c:v>
                </c:pt>
                <c:pt idx="393">
                  <c:v>21.756755229690647</c:v>
                </c:pt>
                <c:pt idx="394">
                  <c:v>21.134496743696126</c:v>
                </c:pt>
                <c:pt idx="395">
                  <c:v>18.634657076286388</c:v>
                </c:pt>
                <c:pt idx="396">
                  <c:v>21.284795077675909</c:v>
                </c:pt>
                <c:pt idx="397">
                  <c:v>20.58607102545896</c:v>
                </c:pt>
                <c:pt idx="398">
                  <c:v>22.070136607193959</c:v>
                </c:pt>
                <c:pt idx="399">
                  <c:v>20.499612121892493</c:v>
                </c:pt>
                <c:pt idx="400">
                  <c:v>19.951916627580321</c:v>
                </c:pt>
                <c:pt idx="401">
                  <c:v>21.996687165675358</c:v>
                </c:pt>
                <c:pt idx="402">
                  <c:v>18.574844478096377</c:v>
                </c:pt>
                <c:pt idx="403">
                  <c:v>20.759511285316549</c:v>
                </c:pt>
                <c:pt idx="404">
                  <c:v>19.273490774872492</c:v>
                </c:pt>
                <c:pt idx="405">
                  <c:v>20.083254219951968</c:v>
                </c:pt>
                <c:pt idx="406">
                  <c:v>22.840348530361624</c:v>
                </c:pt>
                <c:pt idx="407">
                  <c:v>21.575430791474695</c:v>
                </c:pt>
                <c:pt idx="408">
                  <c:v>21.635567516719199</c:v>
                </c:pt>
                <c:pt idx="409">
                  <c:v>21.318746763161847</c:v>
                </c:pt>
                <c:pt idx="410">
                  <c:v>19.410016926001791</c:v>
                </c:pt>
                <c:pt idx="411">
                  <c:v>20.387581139257442</c:v>
                </c:pt>
                <c:pt idx="412">
                  <c:v>19.602153236493809</c:v>
                </c:pt>
                <c:pt idx="413">
                  <c:v>20.510401239915296</c:v>
                </c:pt>
                <c:pt idx="414">
                  <c:v>18.814902174604661</c:v>
                </c:pt>
                <c:pt idx="415">
                  <c:v>20.013349011212703</c:v>
                </c:pt>
                <c:pt idx="416">
                  <c:v>21.995169479830402</c:v>
                </c:pt>
                <c:pt idx="417">
                  <c:v>19.702421598199418</c:v>
                </c:pt>
                <c:pt idx="418">
                  <c:v>22.176443643576963</c:v>
                </c:pt>
                <c:pt idx="419">
                  <c:v>18.850283278083651</c:v>
                </c:pt>
                <c:pt idx="420">
                  <c:v>20.250325623118677</c:v>
                </c:pt>
                <c:pt idx="421">
                  <c:v>23.799258368850673</c:v>
                </c:pt>
                <c:pt idx="422">
                  <c:v>21.25231411043513</c:v>
                </c:pt>
                <c:pt idx="423">
                  <c:v>21.63938753270827</c:v>
                </c:pt>
                <c:pt idx="424">
                  <c:v>19.090188555131689</c:v>
                </c:pt>
                <c:pt idx="425">
                  <c:v>22.123820163893747</c:v>
                </c:pt>
                <c:pt idx="426">
                  <c:v>22.045030778564382</c:v>
                </c:pt>
                <c:pt idx="427">
                  <c:v>20.230590720258405</c:v>
                </c:pt>
                <c:pt idx="428">
                  <c:v>22.863355486155822</c:v>
                </c:pt>
                <c:pt idx="429">
                  <c:v>19.77069417272498</c:v>
                </c:pt>
                <c:pt idx="430">
                  <c:v>20.341109737891507</c:v>
                </c:pt>
                <c:pt idx="431">
                  <c:v>23.391075729103122</c:v>
                </c:pt>
                <c:pt idx="432">
                  <c:v>20.602448676902434</c:v>
                </c:pt>
                <c:pt idx="433">
                  <c:v>20.802046309077376</c:v>
                </c:pt>
                <c:pt idx="434">
                  <c:v>21.66976507756242</c:v>
                </c:pt>
                <c:pt idx="435">
                  <c:v>21.292394954378473</c:v>
                </c:pt>
                <c:pt idx="436">
                  <c:v>21.673552878481807</c:v>
                </c:pt>
                <c:pt idx="437">
                  <c:v>20.456303669614304</c:v>
                </c:pt>
                <c:pt idx="438">
                  <c:v>22.829184026964125</c:v>
                </c:pt>
                <c:pt idx="439">
                  <c:v>20.226171125610058</c:v>
                </c:pt>
                <c:pt idx="440">
                  <c:v>17.6906971930166</c:v>
                </c:pt>
                <c:pt idx="441">
                  <c:v>20.355888687084242</c:v>
                </c:pt>
                <c:pt idx="442">
                  <c:v>20.738472360985014</c:v>
                </c:pt>
                <c:pt idx="443">
                  <c:v>22.325174346523362</c:v>
                </c:pt>
                <c:pt idx="444">
                  <c:v>19.450742757226099</c:v>
                </c:pt>
                <c:pt idx="445">
                  <c:v>21.673268543932696</c:v>
                </c:pt>
                <c:pt idx="446">
                  <c:v>20.631626000959905</c:v>
                </c:pt>
                <c:pt idx="447">
                  <c:v>21.143092485783271</c:v>
                </c:pt>
                <c:pt idx="448">
                  <c:v>22.73744457965844</c:v>
                </c:pt>
                <c:pt idx="449">
                  <c:v>17.218550903162772</c:v>
                </c:pt>
                <c:pt idx="450">
                  <c:v>22.579902924185973</c:v>
                </c:pt>
                <c:pt idx="451">
                  <c:v>23.810738537722109</c:v>
                </c:pt>
                <c:pt idx="452">
                  <c:v>21.535859228380776</c:v>
                </c:pt>
                <c:pt idx="453">
                  <c:v>21.818557597721593</c:v>
                </c:pt>
                <c:pt idx="454">
                  <c:v>18.805768404689243</c:v>
                </c:pt>
                <c:pt idx="455">
                  <c:v>20.968726002002001</c:v>
                </c:pt>
                <c:pt idx="456">
                  <c:v>22.833400304934074</c:v>
                </c:pt>
                <c:pt idx="457">
                  <c:v>18.492267188263444</c:v>
                </c:pt>
                <c:pt idx="458">
                  <c:v>20.702815530587561</c:v>
                </c:pt>
                <c:pt idx="459">
                  <c:v>15.826970516045378</c:v>
                </c:pt>
                <c:pt idx="460">
                  <c:v>21.577275111332362</c:v>
                </c:pt>
                <c:pt idx="461">
                  <c:v>22.058683166032921</c:v>
                </c:pt>
                <c:pt idx="462">
                  <c:v>19.215940777630031</c:v>
                </c:pt>
                <c:pt idx="463">
                  <c:v>21.241703170412208</c:v>
                </c:pt>
                <c:pt idx="464">
                  <c:v>20.227702376331479</c:v>
                </c:pt>
                <c:pt idx="465">
                  <c:v>19.753615841762013</c:v>
                </c:pt>
                <c:pt idx="466">
                  <c:v>21.661451757681114</c:v>
                </c:pt>
                <c:pt idx="467">
                  <c:v>20.045986786220457</c:v>
                </c:pt>
                <c:pt idx="468">
                  <c:v>19.530526270841939</c:v>
                </c:pt>
                <c:pt idx="469">
                  <c:v>21.209250309103645</c:v>
                </c:pt>
                <c:pt idx="470">
                  <c:v>19.269928767781138</c:v>
                </c:pt>
                <c:pt idx="471">
                  <c:v>21.134515166819462</c:v>
                </c:pt>
                <c:pt idx="472">
                  <c:v>19.324201783185345</c:v>
                </c:pt>
                <c:pt idx="473">
                  <c:v>21.756366035514883</c:v>
                </c:pt>
                <c:pt idx="474">
                  <c:v>17.196138589067168</c:v>
                </c:pt>
                <c:pt idx="475">
                  <c:v>22.327744232763777</c:v>
                </c:pt>
                <c:pt idx="476">
                  <c:v>18.801270081125665</c:v>
                </c:pt>
                <c:pt idx="477">
                  <c:v>21.63233639595542</c:v>
                </c:pt>
                <c:pt idx="478">
                  <c:v>23.065760638099157</c:v>
                </c:pt>
                <c:pt idx="479">
                  <c:v>20.085658310383597</c:v>
                </c:pt>
                <c:pt idx="480">
                  <c:v>19.664737574831705</c:v>
                </c:pt>
                <c:pt idx="481">
                  <c:v>22.036624650992874</c:v>
                </c:pt>
                <c:pt idx="482">
                  <c:v>21.130210060845744</c:v>
                </c:pt>
                <c:pt idx="483">
                  <c:v>23.246236338072809</c:v>
                </c:pt>
                <c:pt idx="484">
                  <c:v>20.370737616838014</c:v>
                </c:pt>
                <c:pt idx="485">
                  <c:v>23.359500980316831</c:v>
                </c:pt>
                <c:pt idx="486">
                  <c:v>23.123861980961493</c:v>
                </c:pt>
                <c:pt idx="487">
                  <c:v>22.248520128675803</c:v>
                </c:pt>
                <c:pt idx="488">
                  <c:v>23.409037054571204</c:v>
                </c:pt>
                <c:pt idx="489">
                  <c:v>19.803799946605189</c:v>
                </c:pt>
                <c:pt idx="490">
                  <c:v>19.459297671612365</c:v>
                </c:pt>
                <c:pt idx="491">
                  <c:v>23.060423510393711</c:v>
                </c:pt>
                <c:pt idx="492">
                  <c:v>17.612567940355273</c:v>
                </c:pt>
                <c:pt idx="493">
                  <c:v>22.117800342094441</c:v>
                </c:pt>
                <c:pt idx="494">
                  <c:v>20.326366908471339</c:v>
                </c:pt>
                <c:pt idx="495">
                  <c:v>20.496965473489553</c:v>
                </c:pt>
                <c:pt idx="496">
                  <c:v>22.73255083855781</c:v>
                </c:pt>
                <c:pt idx="497">
                  <c:v>19.141556733810642</c:v>
                </c:pt>
                <c:pt idx="498">
                  <c:v>21.439448653534463</c:v>
                </c:pt>
                <c:pt idx="499">
                  <c:v>21.365670007359434</c:v>
                </c:pt>
                <c:pt idx="500">
                  <c:v>21.476835181116485</c:v>
                </c:pt>
                <c:pt idx="501">
                  <c:v>22.065749225785538</c:v>
                </c:pt>
                <c:pt idx="502">
                  <c:v>21.053097379088278</c:v>
                </c:pt>
                <c:pt idx="503">
                  <c:v>23.796030871572174</c:v>
                </c:pt>
                <c:pt idx="504">
                  <c:v>18.00249731082593</c:v>
                </c:pt>
                <c:pt idx="505">
                  <c:v>22.485107003895415</c:v>
                </c:pt>
                <c:pt idx="506">
                  <c:v>23.596742287139687</c:v>
                </c:pt>
                <c:pt idx="507">
                  <c:v>19.767904742293034</c:v>
                </c:pt>
                <c:pt idx="508">
                  <c:v>22.306650544598369</c:v>
                </c:pt>
                <c:pt idx="509">
                  <c:v>17.684276096660287</c:v>
                </c:pt>
                <c:pt idx="510">
                  <c:v>20.807755682801584</c:v>
                </c:pt>
                <c:pt idx="511">
                  <c:v>22.217011785041667</c:v>
                </c:pt>
                <c:pt idx="512">
                  <c:v>21.198553124155961</c:v>
                </c:pt>
                <c:pt idx="513">
                  <c:v>22.432375991401553</c:v>
                </c:pt>
                <c:pt idx="514">
                  <c:v>18.631629362172625</c:v>
                </c:pt>
                <c:pt idx="515">
                  <c:v>22.45406637898099</c:v>
                </c:pt>
                <c:pt idx="516">
                  <c:v>21.218337206747361</c:v>
                </c:pt>
                <c:pt idx="517">
                  <c:v>20.051086048914161</c:v>
                </c:pt>
                <c:pt idx="518">
                  <c:v>23.099039554868781</c:v>
                </c:pt>
                <c:pt idx="519">
                  <c:v>19.492472146001845</c:v>
                </c:pt>
                <c:pt idx="520">
                  <c:v>18.757348367541251</c:v>
                </c:pt>
                <c:pt idx="521">
                  <c:v>21.009455148978883</c:v>
                </c:pt>
                <c:pt idx="522">
                  <c:v>21.508501173437267</c:v>
                </c:pt>
                <c:pt idx="523">
                  <c:v>22.249198932164987</c:v>
                </c:pt>
                <c:pt idx="524">
                  <c:v>18.581413253633205</c:v>
                </c:pt>
                <c:pt idx="525">
                  <c:v>21.069760084603665</c:v>
                </c:pt>
                <c:pt idx="526">
                  <c:v>22.852905499311547</c:v>
                </c:pt>
                <c:pt idx="527">
                  <c:v>21.447903026611613</c:v>
                </c:pt>
                <c:pt idx="528">
                  <c:v>23.22156472462305</c:v>
                </c:pt>
                <c:pt idx="529">
                  <c:v>20.719936267485824</c:v>
                </c:pt>
                <c:pt idx="530">
                  <c:v>20.684890125421131</c:v>
                </c:pt>
                <c:pt idx="531">
                  <c:v>22.916145164227412</c:v>
                </c:pt>
                <c:pt idx="532">
                  <c:v>19.659781663353456</c:v>
                </c:pt>
                <c:pt idx="533">
                  <c:v>22.002244216090197</c:v>
                </c:pt>
                <c:pt idx="534">
                  <c:v>20.800400867293867</c:v>
                </c:pt>
                <c:pt idx="535">
                  <c:v>22.144355203607773</c:v>
                </c:pt>
                <c:pt idx="536">
                  <c:v>20.248109087863774</c:v>
                </c:pt>
                <c:pt idx="537">
                  <c:v>20.304779148268121</c:v>
                </c:pt>
                <c:pt idx="538">
                  <c:v>21.081183511997303</c:v>
                </c:pt>
                <c:pt idx="539">
                  <c:v>20.758788226923979</c:v>
                </c:pt>
                <c:pt idx="540">
                  <c:v>22.457376646357957</c:v>
                </c:pt>
                <c:pt idx="541">
                  <c:v>21.851536595168099</c:v>
                </c:pt>
                <c:pt idx="542">
                  <c:v>16.618038533621959</c:v>
                </c:pt>
                <c:pt idx="543">
                  <c:v>22.84595508454661</c:v>
                </c:pt>
                <c:pt idx="544">
                  <c:v>21.38192123082581</c:v>
                </c:pt>
                <c:pt idx="545">
                  <c:v>22.336276576286636</c:v>
                </c:pt>
                <c:pt idx="546">
                  <c:v>22.951969803257562</c:v>
                </c:pt>
                <c:pt idx="547">
                  <c:v>19.282433930347654</c:v>
                </c:pt>
                <c:pt idx="548">
                  <c:v>22.10322216622383</c:v>
                </c:pt>
                <c:pt idx="549">
                  <c:v>18.779857583005498</c:v>
                </c:pt>
                <c:pt idx="550">
                  <c:v>22.13247233098123</c:v>
                </c:pt>
                <c:pt idx="551">
                  <c:v>22.674057398461681</c:v>
                </c:pt>
                <c:pt idx="552">
                  <c:v>22.302732890034623</c:v>
                </c:pt>
                <c:pt idx="553">
                  <c:v>22.992820056125218</c:v>
                </c:pt>
                <c:pt idx="554">
                  <c:v>20.453944630247324</c:v>
                </c:pt>
                <c:pt idx="555">
                  <c:v>22.384517868489173</c:v>
                </c:pt>
                <c:pt idx="556">
                  <c:v>22.270248118432733</c:v>
                </c:pt>
                <c:pt idx="557">
                  <c:v>20.386760721049111</c:v>
                </c:pt>
                <c:pt idx="558">
                  <c:v>21.851230605598861</c:v>
                </c:pt>
                <c:pt idx="559">
                  <c:v>19.305460230770684</c:v>
                </c:pt>
                <c:pt idx="560">
                  <c:v>18.843168389943351</c:v>
                </c:pt>
                <c:pt idx="561">
                  <c:v>18.846059548926554</c:v>
                </c:pt>
                <c:pt idx="562">
                  <c:v>19.74025829710002</c:v>
                </c:pt>
                <c:pt idx="563">
                  <c:v>24.266914454415453</c:v>
                </c:pt>
                <c:pt idx="564">
                  <c:v>19.886441739486166</c:v>
                </c:pt>
                <c:pt idx="565">
                  <c:v>20.893667994048634</c:v>
                </c:pt>
                <c:pt idx="566">
                  <c:v>19.211594856534731</c:v>
                </c:pt>
                <c:pt idx="567">
                  <c:v>19.387092703733309</c:v>
                </c:pt>
                <c:pt idx="568">
                  <c:v>22.134158650326111</c:v>
                </c:pt>
                <c:pt idx="569">
                  <c:v>19.124413418693091</c:v>
                </c:pt>
                <c:pt idx="570">
                  <c:v>20.719326435476397</c:v>
                </c:pt>
                <c:pt idx="571">
                  <c:v>22.421203358781849</c:v>
                </c:pt>
                <c:pt idx="572">
                  <c:v>19.369840735712714</c:v>
                </c:pt>
                <c:pt idx="573">
                  <c:v>23.625699081693387</c:v>
                </c:pt>
                <c:pt idx="574">
                  <c:v>19.579211273740992</c:v>
                </c:pt>
                <c:pt idx="575">
                  <c:v>18.553712181255051</c:v>
                </c:pt>
                <c:pt idx="576">
                  <c:v>21.894765783359624</c:v>
                </c:pt>
                <c:pt idx="577">
                  <c:v>21.419076837948452</c:v>
                </c:pt>
                <c:pt idx="578">
                  <c:v>23.343818200640413</c:v>
                </c:pt>
                <c:pt idx="579">
                  <c:v>18.583957182120212</c:v>
                </c:pt>
                <c:pt idx="580">
                  <c:v>18.23448234574148</c:v>
                </c:pt>
                <c:pt idx="581">
                  <c:v>21.843265185587292</c:v>
                </c:pt>
                <c:pt idx="582">
                  <c:v>22.2568081510619</c:v>
                </c:pt>
                <c:pt idx="583">
                  <c:v>22.086685958452051</c:v>
                </c:pt>
                <c:pt idx="584">
                  <c:v>21.418008951093373</c:v>
                </c:pt>
                <c:pt idx="585">
                  <c:v>22.070859985759689</c:v>
                </c:pt>
                <c:pt idx="586">
                  <c:v>20.740307987238406</c:v>
                </c:pt>
                <c:pt idx="587">
                  <c:v>20.96132984798183</c:v>
                </c:pt>
                <c:pt idx="588">
                  <c:v>22.056228930535557</c:v>
                </c:pt>
                <c:pt idx="589">
                  <c:v>19.643274327698514</c:v>
                </c:pt>
                <c:pt idx="590">
                  <c:v>21.976004767849417</c:v>
                </c:pt>
                <c:pt idx="591">
                  <c:v>19.88839803917973</c:v>
                </c:pt>
                <c:pt idx="592">
                  <c:v>20.612198106448108</c:v>
                </c:pt>
                <c:pt idx="593">
                  <c:v>21.836337311950206</c:v>
                </c:pt>
                <c:pt idx="594">
                  <c:v>18.590752315576474</c:v>
                </c:pt>
                <c:pt idx="595">
                  <c:v>18.509594559391594</c:v>
                </c:pt>
                <c:pt idx="596">
                  <c:v>22.4748938949738</c:v>
                </c:pt>
                <c:pt idx="597">
                  <c:v>22.027394741536956</c:v>
                </c:pt>
                <c:pt idx="598">
                  <c:v>22.865077796323899</c:v>
                </c:pt>
                <c:pt idx="599">
                  <c:v>17.614025666595094</c:v>
                </c:pt>
                <c:pt idx="600">
                  <c:v>19.941862700086972</c:v>
                </c:pt>
                <c:pt idx="601">
                  <c:v>19.086133719334551</c:v>
                </c:pt>
                <c:pt idx="602">
                  <c:v>19.74897155033166</c:v>
                </c:pt>
                <c:pt idx="603">
                  <c:v>20.476666038360623</c:v>
                </c:pt>
                <c:pt idx="604">
                  <c:v>21.978136365942671</c:v>
                </c:pt>
                <c:pt idx="605">
                  <c:v>19.039993597789476</c:v>
                </c:pt>
                <c:pt idx="606">
                  <c:v>21.478219545868569</c:v>
                </c:pt>
                <c:pt idx="607">
                  <c:v>19.972907179564118</c:v>
                </c:pt>
                <c:pt idx="608">
                  <c:v>21.488815420181574</c:v>
                </c:pt>
                <c:pt idx="609">
                  <c:v>19.813057218298123</c:v>
                </c:pt>
                <c:pt idx="610">
                  <c:v>20.89522274467431</c:v>
                </c:pt>
                <c:pt idx="611">
                  <c:v>21.372209027344855</c:v>
                </c:pt>
                <c:pt idx="612">
                  <c:v>17.887857692550934</c:v>
                </c:pt>
                <c:pt idx="613">
                  <c:v>20.995857734004055</c:v>
                </c:pt>
                <c:pt idx="614">
                  <c:v>19.909757385815332</c:v>
                </c:pt>
                <c:pt idx="615">
                  <c:v>19.139868653546841</c:v>
                </c:pt>
                <c:pt idx="616">
                  <c:v>22.898939172352534</c:v>
                </c:pt>
                <c:pt idx="617">
                  <c:v>21.482206758743121</c:v>
                </c:pt>
                <c:pt idx="618">
                  <c:v>21.918406255327106</c:v>
                </c:pt>
                <c:pt idx="619">
                  <c:v>21.057551942423174</c:v>
                </c:pt>
                <c:pt idx="620">
                  <c:v>19.375901358350994</c:v>
                </c:pt>
                <c:pt idx="621">
                  <c:v>20.323207909210801</c:v>
                </c:pt>
                <c:pt idx="622">
                  <c:v>21.235837909153634</c:v>
                </c:pt>
                <c:pt idx="623">
                  <c:v>19.635484685627553</c:v>
                </c:pt>
                <c:pt idx="624">
                  <c:v>20.062669336964653</c:v>
                </c:pt>
                <c:pt idx="625">
                  <c:v>20.319154262241234</c:v>
                </c:pt>
                <c:pt idx="626">
                  <c:v>21.0527176527096</c:v>
                </c:pt>
                <c:pt idx="627">
                  <c:v>20.487057007161152</c:v>
                </c:pt>
                <c:pt idx="628">
                  <c:v>19.701746454977361</c:v>
                </c:pt>
                <c:pt idx="629">
                  <c:v>17.965373294769961</c:v>
                </c:pt>
                <c:pt idx="630">
                  <c:v>18.42632340629055</c:v>
                </c:pt>
                <c:pt idx="631">
                  <c:v>23.841147312272721</c:v>
                </c:pt>
                <c:pt idx="632">
                  <c:v>21.14865291534381</c:v>
                </c:pt>
                <c:pt idx="633">
                  <c:v>20.961164750063581</c:v>
                </c:pt>
                <c:pt idx="634">
                  <c:v>19.870412743527492</c:v>
                </c:pt>
                <c:pt idx="635">
                  <c:v>21.045247229640733</c:v>
                </c:pt>
                <c:pt idx="636">
                  <c:v>21.785864990508962</c:v>
                </c:pt>
                <c:pt idx="637">
                  <c:v>21.67213417293361</c:v>
                </c:pt>
                <c:pt idx="638">
                  <c:v>23.440733965471473</c:v>
                </c:pt>
                <c:pt idx="639">
                  <c:v>19.50012168829485</c:v>
                </c:pt>
                <c:pt idx="640">
                  <c:v>20.161183407480504</c:v>
                </c:pt>
                <c:pt idx="641">
                  <c:v>23.574826191516397</c:v>
                </c:pt>
                <c:pt idx="642">
                  <c:v>20.771349472640019</c:v>
                </c:pt>
                <c:pt idx="643">
                  <c:v>19.399601596221174</c:v>
                </c:pt>
                <c:pt idx="644">
                  <c:v>20.669232094571584</c:v>
                </c:pt>
                <c:pt idx="645">
                  <c:v>21.157850638562024</c:v>
                </c:pt>
                <c:pt idx="646">
                  <c:v>21.349813603914175</c:v>
                </c:pt>
                <c:pt idx="647">
                  <c:v>20.123324120342875</c:v>
                </c:pt>
                <c:pt idx="648">
                  <c:v>22.456304536431798</c:v>
                </c:pt>
                <c:pt idx="649">
                  <c:v>20.710643794820832</c:v>
                </c:pt>
                <c:pt idx="650">
                  <c:v>17.9692603013142</c:v>
                </c:pt>
                <c:pt idx="651">
                  <c:v>20.043896746934571</c:v>
                </c:pt>
                <c:pt idx="652">
                  <c:v>20.368900142955834</c:v>
                </c:pt>
                <c:pt idx="653">
                  <c:v>22.247653985168068</c:v>
                </c:pt>
                <c:pt idx="654">
                  <c:v>19.347861810842279</c:v>
                </c:pt>
                <c:pt idx="655">
                  <c:v>21.710282128372242</c:v>
                </c:pt>
                <c:pt idx="656">
                  <c:v>19.975356895874882</c:v>
                </c:pt>
                <c:pt idx="657">
                  <c:v>20.623500470452434</c:v>
                </c:pt>
                <c:pt idx="658">
                  <c:v>22.175126721545816</c:v>
                </c:pt>
                <c:pt idx="659">
                  <c:v>17.44694515593671</c:v>
                </c:pt>
                <c:pt idx="660">
                  <c:v>21.323568889235904</c:v>
                </c:pt>
                <c:pt idx="661">
                  <c:v>21.647876542536263</c:v>
                </c:pt>
                <c:pt idx="662">
                  <c:v>21.346232279120407</c:v>
                </c:pt>
                <c:pt idx="663">
                  <c:v>21.249667362166534</c:v>
                </c:pt>
                <c:pt idx="664">
                  <c:v>19.696931956337572</c:v>
                </c:pt>
                <c:pt idx="665">
                  <c:v>21.021127028386388</c:v>
                </c:pt>
                <c:pt idx="666">
                  <c:v>22.364287095811871</c:v>
                </c:pt>
                <c:pt idx="667">
                  <c:v>18.759310281646393</c:v>
                </c:pt>
                <c:pt idx="668">
                  <c:v>21.998303193203128</c:v>
                </c:pt>
                <c:pt idx="669">
                  <c:v>16.654477466287034</c:v>
                </c:pt>
                <c:pt idx="670">
                  <c:v>21.999303883243932</c:v>
                </c:pt>
                <c:pt idx="671">
                  <c:v>20.922503750145509</c:v>
                </c:pt>
                <c:pt idx="672">
                  <c:v>20.240370716272217</c:v>
                </c:pt>
                <c:pt idx="673">
                  <c:v>20.487433479007539</c:v>
                </c:pt>
                <c:pt idx="674">
                  <c:v>20.270592976625068</c:v>
                </c:pt>
                <c:pt idx="675">
                  <c:v>21.286694527442691</c:v>
                </c:pt>
                <c:pt idx="676">
                  <c:v>22.394521509439354</c:v>
                </c:pt>
                <c:pt idx="677">
                  <c:v>22.183048256564621</c:v>
                </c:pt>
                <c:pt idx="678">
                  <c:v>20.511954753198872</c:v>
                </c:pt>
                <c:pt idx="679">
                  <c:v>20.151588762416615</c:v>
                </c:pt>
                <c:pt idx="680">
                  <c:v>19.92079357862718</c:v>
                </c:pt>
                <c:pt idx="681">
                  <c:v>22.450580958369635</c:v>
                </c:pt>
                <c:pt idx="682">
                  <c:v>19.45742420172845</c:v>
                </c:pt>
                <c:pt idx="683">
                  <c:v>22.010656860225328</c:v>
                </c:pt>
                <c:pt idx="684">
                  <c:v>16.65703649255741</c:v>
                </c:pt>
                <c:pt idx="685">
                  <c:v>21.436514052629747</c:v>
                </c:pt>
                <c:pt idx="686">
                  <c:v>19.737829071563244</c:v>
                </c:pt>
                <c:pt idx="687">
                  <c:v>21.744425073679473</c:v>
                </c:pt>
                <c:pt idx="688">
                  <c:v>23.082921590655708</c:v>
                </c:pt>
                <c:pt idx="689">
                  <c:v>19.973935963563569</c:v>
                </c:pt>
                <c:pt idx="690">
                  <c:v>21.970827671826392</c:v>
                </c:pt>
                <c:pt idx="691">
                  <c:v>20.251145326947267</c:v>
                </c:pt>
                <c:pt idx="692">
                  <c:v>20.357442730455109</c:v>
                </c:pt>
                <c:pt idx="693">
                  <c:v>23.648065536755773</c:v>
                </c:pt>
                <c:pt idx="694">
                  <c:v>20.401462237995332</c:v>
                </c:pt>
                <c:pt idx="695">
                  <c:v>23.363186209017137</c:v>
                </c:pt>
                <c:pt idx="696">
                  <c:v>22.534959401965601</c:v>
                </c:pt>
                <c:pt idx="697">
                  <c:v>21.541108201707303</c:v>
                </c:pt>
                <c:pt idx="698">
                  <c:v>22.895217067864522</c:v>
                </c:pt>
                <c:pt idx="699">
                  <c:v>20.339763789505742</c:v>
                </c:pt>
                <c:pt idx="700">
                  <c:v>20.426676426676561</c:v>
                </c:pt>
                <c:pt idx="701">
                  <c:v>23.216941368171661</c:v>
                </c:pt>
                <c:pt idx="702">
                  <c:v>20.964021429500093</c:v>
                </c:pt>
                <c:pt idx="703">
                  <c:v>22.492533274738182</c:v>
                </c:pt>
                <c:pt idx="704">
                  <c:v>20.074564082626889</c:v>
                </c:pt>
                <c:pt idx="705">
                  <c:v>20.164097211960918</c:v>
                </c:pt>
                <c:pt idx="706">
                  <c:v>22.232808678485057</c:v>
                </c:pt>
                <c:pt idx="707">
                  <c:v>17.807835939273289</c:v>
                </c:pt>
                <c:pt idx="708">
                  <c:v>20.101444609822948</c:v>
                </c:pt>
                <c:pt idx="709">
                  <c:v>21.516087441117538</c:v>
                </c:pt>
                <c:pt idx="710">
                  <c:v>21.39413622241786</c:v>
                </c:pt>
                <c:pt idx="711">
                  <c:v>21.088527627943549</c:v>
                </c:pt>
                <c:pt idx="712">
                  <c:v>21.157486751530119</c:v>
                </c:pt>
                <c:pt idx="713">
                  <c:v>23.363214642366966</c:v>
                </c:pt>
                <c:pt idx="714">
                  <c:v>17.51523691234236</c:v>
                </c:pt>
                <c:pt idx="715">
                  <c:v>23.456426273588882</c:v>
                </c:pt>
                <c:pt idx="716">
                  <c:v>22.076553177928865</c:v>
                </c:pt>
                <c:pt idx="717">
                  <c:v>19.533060536503505</c:v>
                </c:pt>
                <c:pt idx="718">
                  <c:v>22.490659979133028</c:v>
                </c:pt>
                <c:pt idx="719">
                  <c:v>17.207556872413946</c:v>
                </c:pt>
                <c:pt idx="720">
                  <c:v>20.883853749844285</c:v>
                </c:pt>
                <c:pt idx="721">
                  <c:v>22.372447044783783</c:v>
                </c:pt>
                <c:pt idx="722">
                  <c:v>20.715852257962027</c:v>
                </c:pt>
                <c:pt idx="723">
                  <c:v>22.613169580535338</c:v>
                </c:pt>
                <c:pt idx="724">
                  <c:v>18.474148443396547</c:v>
                </c:pt>
                <c:pt idx="725">
                  <c:v>22.515751057303415</c:v>
                </c:pt>
                <c:pt idx="726">
                  <c:v>22.133954350256666</c:v>
                </c:pt>
                <c:pt idx="727">
                  <c:v>20.934580393397688</c:v>
                </c:pt>
                <c:pt idx="728">
                  <c:v>23.790639984973684</c:v>
                </c:pt>
                <c:pt idx="729">
                  <c:v>19.661530041602244</c:v>
                </c:pt>
                <c:pt idx="730">
                  <c:v>19.676140779680829</c:v>
                </c:pt>
                <c:pt idx="731">
                  <c:v>19.101778140282448</c:v>
                </c:pt>
                <c:pt idx="732">
                  <c:v>21.168793428820635</c:v>
                </c:pt>
                <c:pt idx="733">
                  <c:v>22.825771906880888</c:v>
                </c:pt>
                <c:pt idx="734">
                  <c:v>17.928359040865224</c:v>
                </c:pt>
                <c:pt idx="735">
                  <c:v>20.272319448336166</c:v>
                </c:pt>
                <c:pt idx="736">
                  <c:v>22.690212019925411</c:v>
                </c:pt>
                <c:pt idx="737">
                  <c:v>20.730244458074001</c:v>
                </c:pt>
                <c:pt idx="738">
                  <c:v>23.658971234562529</c:v>
                </c:pt>
                <c:pt idx="739">
                  <c:v>19.216566967809932</c:v>
                </c:pt>
                <c:pt idx="740">
                  <c:v>21.500575511928279</c:v>
                </c:pt>
                <c:pt idx="741">
                  <c:v>22.294109265508048</c:v>
                </c:pt>
                <c:pt idx="742">
                  <c:v>19.22569581116316</c:v>
                </c:pt>
                <c:pt idx="743">
                  <c:v>22.510384136035029</c:v>
                </c:pt>
                <c:pt idx="744">
                  <c:v>20.846944981126541</c:v>
                </c:pt>
                <c:pt idx="745">
                  <c:v>22.677730252497504</c:v>
                </c:pt>
                <c:pt idx="746">
                  <c:v>20.965937653923142</c:v>
                </c:pt>
                <c:pt idx="747">
                  <c:v>21.544334820622822</c:v>
                </c:pt>
                <c:pt idx="748">
                  <c:v>22.177003424354552</c:v>
                </c:pt>
                <c:pt idx="749">
                  <c:v>21.62271441433964</c:v>
                </c:pt>
                <c:pt idx="750">
                  <c:v>22.533138029974143</c:v>
                </c:pt>
                <c:pt idx="751">
                  <c:v>22.051729096175457</c:v>
                </c:pt>
                <c:pt idx="752">
                  <c:v>17.231570948732003</c:v>
                </c:pt>
                <c:pt idx="753">
                  <c:v>23.153961634602442</c:v>
                </c:pt>
                <c:pt idx="754">
                  <c:v>21.770146702339435</c:v>
                </c:pt>
                <c:pt idx="755">
                  <c:v>22.051399141400417</c:v>
                </c:pt>
                <c:pt idx="756">
                  <c:v>23.10357358547785</c:v>
                </c:pt>
                <c:pt idx="757">
                  <c:v>19.525780730990238</c:v>
                </c:pt>
                <c:pt idx="758">
                  <c:v>23.586935375299596</c:v>
                </c:pt>
                <c:pt idx="759">
                  <c:v>17.412812790361865</c:v>
                </c:pt>
                <c:pt idx="760">
                  <c:v>20.501386439290485</c:v>
                </c:pt>
                <c:pt idx="761">
                  <c:v>22.617932105784551</c:v>
                </c:pt>
                <c:pt idx="762">
                  <c:v>22.612736789468048</c:v>
                </c:pt>
                <c:pt idx="763">
                  <c:v>23.422912306229325</c:v>
                </c:pt>
                <c:pt idx="764">
                  <c:v>20.626714854349128</c:v>
                </c:pt>
                <c:pt idx="765">
                  <c:v>22.103320147235539</c:v>
                </c:pt>
                <c:pt idx="766">
                  <c:v>22.433088506584333</c:v>
                </c:pt>
                <c:pt idx="767">
                  <c:v>20.914564297713145</c:v>
                </c:pt>
                <c:pt idx="768">
                  <c:v>21.897839538683215</c:v>
                </c:pt>
                <c:pt idx="769">
                  <c:v>18.373924435637022</c:v>
                </c:pt>
                <c:pt idx="770">
                  <c:v>17.788467233201157</c:v>
                </c:pt>
                <c:pt idx="771">
                  <c:v>20.668714357558095</c:v>
                </c:pt>
                <c:pt idx="772">
                  <c:v>18.545028128826289</c:v>
                </c:pt>
                <c:pt idx="773">
                  <c:v>24.156940608753494</c:v>
                </c:pt>
                <c:pt idx="774">
                  <c:v>18.908630086372689</c:v>
                </c:pt>
                <c:pt idx="775">
                  <c:v>22.216578872990691</c:v>
                </c:pt>
                <c:pt idx="776">
                  <c:v>18.730829158620256</c:v>
                </c:pt>
                <c:pt idx="777">
                  <c:v>20.203708328424803</c:v>
                </c:pt>
                <c:pt idx="778">
                  <c:v>21.48507736375911</c:v>
                </c:pt>
                <c:pt idx="779">
                  <c:v>19.828076396735472</c:v>
                </c:pt>
                <c:pt idx="780">
                  <c:v>19.941283746732783</c:v>
                </c:pt>
                <c:pt idx="781">
                  <c:v>22.77485516804667</c:v>
                </c:pt>
                <c:pt idx="782">
                  <c:v>18.76933780604438</c:v>
                </c:pt>
                <c:pt idx="783">
                  <c:v>24.045300098576522</c:v>
                </c:pt>
                <c:pt idx="784">
                  <c:v>19.533956265036416</c:v>
                </c:pt>
                <c:pt idx="785">
                  <c:v>20.019906078051267</c:v>
                </c:pt>
                <c:pt idx="786">
                  <c:v>23.017409496564071</c:v>
                </c:pt>
                <c:pt idx="787">
                  <c:v>22.750766027162641</c:v>
                </c:pt>
                <c:pt idx="788">
                  <c:v>23.036303586679278</c:v>
                </c:pt>
                <c:pt idx="789">
                  <c:v>18.616654622672634</c:v>
                </c:pt>
                <c:pt idx="790">
                  <c:v>19.669967644239616</c:v>
                </c:pt>
                <c:pt idx="791">
                  <c:v>21.801789676928138</c:v>
                </c:pt>
                <c:pt idx="792">
                  <c:v>19.45222608613317</c:v>
                </c:pt>
                <c:pt idx="793">
                  <c:v>22.197641648504817</c:v>
                </c:pt>
                <c:pt idx="794">
                  <c:v>21.420193815551322</c:v>
                </c:pt>
                <c:pt idx="795">
                  <c:v>21.956874579727128</c:v>
                </c:pt>
                <c:pt idx="796">
                  <c:v>16.749918273307493</c:v>
                </c:pt>
                <c:pt idx="797">
                  <c:v>20.768547135995505</c:v>
                </c:pt>
                <c:pt idx="798">
                  <c:v>21.919715102422842</c:v>
                </c:pt>
                <c:pt idx="799">
                  <c:v>19.244766224770036</c:v>
                </c:pt>
                <c:pt idx="800">
                  <c:v>22.468004583349419</c:v>
                </c:pt>
                <c:pt idx="801">
                  <c:v>19.119989476475446</c:v>
                </c:pt>
                <c:pt idx="802">
                  <c:v>20.961152521390886</c:v>
                </c:pt>
                <c:pt idx="803">
                  <c:v>22.965898606405307</c:v>
                </c:pt>
                <c:pt idx="804">
                  <c:v>18.417446785738711</c:v>
                </c:pt>
                <c:pt idx="805">
                  <c:v>17.774639721473289</c:v>
                </c:pt>
                <c:pt idx="806">
                  <c:v>22.075227505008328</c:v>
                </c:pt>
                <c:pt idx="807">
                  <c:v>22.189657096835049</c:v>
                </c:pt>
                <c:pt idx="808">
                  <c:v>23.355962951361978</c:v>
                </c:pt>
                <c:pt idx="809">
                  <c:v>18.615672193552996</c:v>
                </c:pt>
                <c:pt idx="810">
                  <c:v>18.553411693594775</c:v>
                </c:pt>
                <c:pt idx="811">
                  <c:v>18.185458789255147</c:v>
                </c:pt>
                <c:pt idx="812">
                  <c:v>19.363647208769184</c:v>
                </c:pt>
                <c:pt idx="813">
                  <c:v>20.812592171788026</c:v>
                </c:pt>
                <c:pt idx="814">
                  <c:v>21.662395055290105</c:v>
                </c:pt>
                <c:pt idx="815">
                  <c:v>20.780808153482635</c:v>
                </c:pt>
                <c:pt idx="816">
                  <c:v>21.436304742716835</c:v>
                </c:pt>
                <c:pt idx="817">
                  <c:v>20.479664125870894</c:v>
                </c:pt>
                <c:pt idx="818">
                  <c:v>21.908058324189746</c:v>
                </c:pt>
                <c:pt idx="819">
                  <c:v>18.701469257645186</c:v>
                </c:pt>
                <c:pt idx="820">
                  <c:v>20.614091802174897</c:v>
                </c:pt>
                <c:pt idx="821">
                  <c:v>22.924437297606651</c:v>
                </c:pt>
                <c:pt idx="822">
                  <c:v>17.816078947566385</c:v>
                </c:pt>
                <c:pt idx="823">
                  <c:v>23.385110633274135</c:v>
                </c:pt>
                <c:pt idx="824">
                  <c:v>19.511977382033908</c:v>
                </c:pt>
                <c:pt idx="825">
                  <c:v>19.807660824629103</c:v>
                </c:pt>
                <c:pt idx="826">
                  <c:v>21.621579779889377</c:v>
                </c:pt>
                <c:pt idx="827">
                  <c:v>21.432733847028853</c:v>
                </c:pt>
                <c:pt idx="828">
                  <c:v>21.573555794348334</c:v>
                </c:pt>
                <c:pt idx="829">
                  <c:v>21.005499624041516</c:v>
                </c:pt>
                <c:pt idx="830">
                  <c:v>18.784840193404058</c:v>
                </c:pt>
                <c:pt idx="831">
                  <c:v>20.294234794017566</c:v>
                </c:pt>
                <c:pt idx="832">
                  <c:v>20.599881182199088</c:v>
                </c:pt>
                <c:pt idx="833">
                  <c:v>19.327449581725443</c:v>
                </c:pt>
                <c:pt idx="834">
                  <c:v>18.851539473133432</c:v>
                </c:pt>
                <c:pt idx="835">
                  <c:v>20.299041048125492</c:v>
                </c:pt>
                <c:pt idx="836">
                  <c:v>20.552507830754799</c:v>
                </c:pt>
                <c:pt idx="837">
                  <c:v>19.584051599367736</c:v>
                </c:pt>
                <c:pt idx="838">
                  <c:v>19.096846964194761</c:v>
                </c:pt>
                <c:pt idx="839">
                  <c:v>18.863188513699171</c:v>
                </c:pt>
                <c:pt idx="840">
                  <c:v>19.044688945657104</c:v>
                </c:pt>
                <c:pt idx="841">
                  <c:v>22.87438592324169</c:v>
                </c:pt>
                <c:pt idx="842">
                  <c:v>23.40078971590259</c:v>
                </c:pt>
                <c:pt idx="843">
                  <c:v>20.556787452579567</c:v>
                </c:pt>
                <c:pt idx="844">
                  <c:v>20.53778618598745</c:v>
                </c:pt>
                <c:pt idx="845">
                  <c:v>23.444565500302751</c:v>
                </c:pt>
                <c:pt idx="846">
                  <c:v>23.502597254965746</c:v>
                </c:pt>
                <c:pt idx="847">
                  <c:v>22.069309209538833</c:v>
                </c:pt>
                <c:pt idx="848">
                  <c:v>22.941809912071381</c:v>
                </c:pt>
                <c:pt idx="849">
                  <c:v>21.438643508702661</c:v>
                </c:pt>
                <c:pt idx="850">
                  <c:v>19.734022150956985</c:v>
                </c:pt>
                <c:pt idx="851">
                  <c:v>23.859632614286504</c:v>
                </c:pt>
                <c:pt idx="852">
                  <c:v>20.445859732318802</c:v>
                </c:pt>
                <c:pt idx="853">
                  <c:v>20.295951072471652</c:v>
                </c:pt>
                <c:pt idx="854">
                  <c:v>21.298866577507141</c:v>
                </c:pt>
                <c:pt idx="855">
                  <c:v>21.357320685540888</c:v>
                </c:pt>
                <c:pt idx="856">
                  <c:v>21.386265460982553</c:v>
                </c:pt>
                <c:pt idx="857">
                  <c:v>20.025538805034376</c:v>
                </c:pt>
                <c:pt idx="858">
                  <c:v>22.927770493774741</c:v>
                </c:pt>
                <c:pt idx="859">
                  <c:v>20.609859934708929</c:v>
                </c:pt>
                <c:pt idx="860">
                  <c:v>19.225103847300257</c:v>
                </c:pt>
                <c:pt idx="861">
                  <c:v>19.790069176289968</c:v>
                </c:pt>
                <c:pt idx="862">
                  <c:v>20.208731576842204</c:v>
                </c:pt>
                <c:pt idx="863">
                  <c:v>21.952432970867129</c:v>
                </c:pt>
                <c:pt idx="864">
                  <c:v>20.554803974496259</c:v>
                </c:pt>
                <c:pt idx="865">
                  <c:v>21.232047999372401</c:v>
                </c:pt>
                <c:pt idx="866">
                  <c:v>20.630964005629728</c:v>
                </c:pt>
                <c:pt idx="867">
                  <c:v>21.192533564847146</c:v>
                </c:pt>
                <c:pt idx="868">
                  <c:v>23.290719852171744</c:v>
                </c:pt>
                <c:pt idx="869">
                  <c:v>18.421746109877496</c:v>
                </c:pt>
                <c:pt idx="870">
                  <c:v>20.846448756749751</c:v>
                </c:pt>
                <c:pt idx="871">
                  <c:v>22.10577922195974</c:v>
                </c:pt>
                <c:pt idx="872">
                  <c:v>20.490648169894339</c:v>
                </c:pt>
                <c:pt idx="873">
                  <c:v>22.123125739610359</c:v>
                </c:pt>
                <c:pt idx="874">
                  <c:v>18.77583719226492</c:v>
                </c:pt>
                <c:pt idx="875">
                  <c:v>20.772557116619609</c:v>
                </c:pt>
                <c:pt idx="876">
                  <c:v>22.474638134096679</c:v>
                </c:pt>
                <c:pt idx="877">
                  <c:v>19.294551263694252</c:v>
                </c:pt>
                <c:pt idx="878">
                  <c:v>20.59662855513459</c:v>
                </c:pt>
                <c:pt idx="879">
                  <c:v>18.769231695266768</c:v>
                </c:pt>
                <c:pt idx="880">
                  <c:v>21.192373096522619</c:v>
                </c:pt>
                <c:pt idx="881">
                  <c:v>22.918306326879403</c:v>
                </c:pt>
                <c:pt idx="882">
                  <c:v>19.066543395223114</c:v>
                </c:pt>
                <c:pt idx="883">
                  <c:v>21.598852538580822</c:v>
                </c:pt>
                <c:pt idx="884">
                  <c:v>21.029295275450671</c:v>
                </c:pt>
                <c:pt idx="885">
                  <c:v>19.971716025778431</c:v>
                </c:pt>
                <c:pt idx="886">
                  <c:v>21.449938619603586</c:v>
                </c:pt>
                <c:pt idx="887">
                  <c:v>20.114211192665373</c:v>
                </c:pt>
                <c:pt idx="888">
                  <c:v>22.896433944484066</c:v>
                </c:pt>
                <c:pt idx="889">
                  <c:v>20.73233006996826</c:v>
                </c:pt>
                <c:pt idx="890">
                  <c:v>20.47536974953109</c:v>
                </c:pt>
                <c:pt idx="891">
                  <c:v>22.685207846134752</c:v>
                </c:pt>
                <c:pt idx="892">
                  <c:v>19.168300605544559</c:v>
                </c:pt>
                <c:pt idx="893">
                  <c:v>21.262345825173696</c:v>
                </c:pt>
                <c:pt idx="894">
                  <c:v>14.870283527053246</c:v>
                </c:pt>
                <c:pt idx="895">
                  <c:v>21.137009936771342</c:v>
                </c:pt>
                <c:pt idx="896">
                  <c:v>18.611972886390305</c:v>
                </c:pt>
                <c:pt idx="897">
                  <c:v>21.800806650578238</c:v>
                </c:pt>
                <c:pt idx="898">
                  <c:v>23.040197018104465</c:v>
                </c:pt>
                <c:pt idx="899">
                  <c:v>20.214209643763375</c:v>
                </c:pt>
                <c:pt idx="900">
                  <c:v>20.622552885093995</c:v>
                </c:pt>
                <c:pt idx="901">
                  <c:v>20.927897714211728</c:v>
                </c:pt>
                <c:pt idx="902">
                  <c:v>20.625361773021421</c:v>
                </c:pt>
                <c:pt idx="903">
                  <c:v>23.354045420350648</c:v>
                </c:pt>
                <c:pt idx="904">
                  <c:v>20.248574458022691</c:v>
                </c:pt>
                <c:pt idx="905">
                  <c:v>23.508150970277125</c:v>
                </c:pt>
                <c:pt idx="906">
                  <c:v>22.012689689785866</c:v>
                </c:pt>
                <c:pt idx="907">
                  <c:v>20.779709699459701</c:v>
                </c:pt>
                <c:pt idx="908">
                  <c:v>22.574608278431892</c:v>
                </c:pt>
                <c:pt idx="909">
                  <c:v>20.844040530911933</c:v>
                </c:pt>
                <c:pt idx="910">
                  <c:v>20.600148111627306</c:v>
                </c:pt>
                <c:pt idx="911">
                  <c:v>23.54303374898975</c:v>
                </c:pt>
                <c:pt idx="912">
                  <c:v>18.760366068824482</c:v>
                </c:pt>
                <c:pt idx="913">
                  <c:v>22.383076177649198</c:v>
                </c:pt>
                <c:pt idx="914">
                  <c:v>19.007787857253508</c:v>
                </c:pt>
                <c:pt idx="915">
                  <c:v>21.343098384285589</c:v>
                </c:pt>
                <c:pt idx="916">
                  <c:v>22.677493153783921</c:v>
                </c:pt>
                <c:pt idx="917">
                  <c:v>17.794091108302148</c:v>
                </c:pt>
                <c:pt idx="918">
                  <c:v>19.802888510085584</c:v>
                </c:pt>
                <c:pt idx="919">
                  <c:v>21.749709006193171</c:v>
                </c:pt>
                <c:pt idx="920">
                  <c:v>23.348414913603158</c:v>
                </c:pt>
                <c:pt idx="921">
                  <c:v>21.28620293697962</c:v>
                </c:pt>
                <c:pt idx="922">
                  <c:v>20.931965851103065</c:v>
                </c:pt>
                <c:pt idx="923">
                  <c:v>23.691742688418621</c:v>
                </c:pt>
                <c:pt idx="924">
                  <c:v>16.772547256108339</c:v>
                </c:pt>
                <c:pt idx="925">
                  <c:v>22.606909026861679</c:v>
                </c:pt>
                <c:pt idx="926">
                  <c:v>23.527078811008096</c:v>
                </c:pt>
                <c:pt idx="927">
                  <c:v>19.428057089456296</c:v>
                </c:pt>
                <c:pt idx="928">
                  <c:v>22.919057494610627</c:v>
                </c:pt>
                <c:pt idx="929">
                  <c:v>20.264558020389</c:v>
                </c:pt>
                <c:pt idx="930">
                  <c:v>20.304792869526757</c:v>
                </c:pt>
                <c:pt idx="931">
                  <c:v>22.668351005703215</c:v>
                </c:pt>
                <c:pt idx="932">
                  <c:v>21.256663095755844</c:v>
                </c:pt>
                <c:pt idx="933">
                  <c:v>21.279738737634908</c:v>
                </c:pt>
                <c:pt idx="934">
                  <c:v>18.014887494318469</c:v>
                </c:pt>
                <c:pt idx="935">
                  <c:v>22.987065031565606</c:v>
                </c:pt>
                <c:pt idx="936">
                  <c:v>23.096937176178564</c:v>
                </c:pt>
                <c:pt idx="937">
                  <c:v>21.008876856358086</c:v>
                </c:pt>
                <c:pt idx="938">
                  <c:v>24.487090867087694</c:v>
                </c:pt>
                <c:pt idx="939">
                  <c:v>19.371465349304579</c:v>
                </c:pt>
                <c:pt idx="940">
                  <c:v>19.083274729843531</c:v>
                </c:pt>
                <c:pt idx="941">
                  <c:v>21.264335612404338</c:v>
                </c:pt>
                <c:pt idx="942">
                  <c:v>20.984687758596408</c:v>
                </c:pt>
                <c:pt idx="943">
                  <c:v>22.60009227411151</c:v>
                </c:pt>
                <c:pt idx="944">
                  <c:v>17.900863322478777</c:v>
                </c:pt>
                <c:pt idx="945">
                  <c:v>22.638446269302165</c:v>
                </c:pt>
                <c:pt idx="946">
                  <c:v>21.005688483208949</c:v>
                </c:pt>
                <c:pt idx="947">
                  <c:v>21.104589772733004</c:v>
                </c:pt>
                <c:pt idx="948">
                  <c:v>23.331645802550334</c:v>
                </c:pt>
                <c:pt idx="949">
                  <c:v>19.316079477625362</c:v>
                </c:pt>
                <c:pt idx="950">
                  <c:v>20.780129011416356</c:v>
                </c:pt>
                <c:pt idx="951">
                  <c:v>22.064027006201229</c:v>
                </c:pt>
                <c:pt idx="952">
                  <c:v>19.273833490064561</c:v>
                </c:pt>
                <c:pt idx="953">
                  <c:v>21.662065940051747</c:v>
                </c:pt>
                <c:pt idx="954">
                  <c:v>19.6744415136816</c:v>
                </c:pt>
                <c:pt idx="955">
                  <c:v>21.591884357322179</c:v>
                </c:pt>
                <c:pt idx="956">
                  <c:v>20.909726742393964</c:v>
                </c:pt>
                <c:pt idx="957">
                  <c:v>20.632414013543489</c:v>
                </c:pt>
                <c:pt idx="958">
                  <c:v>22.642134338831024</c:v>
                </c:pt>
                <c:pt idx="959">
                  <c:v>20.20671990134926</c:v>
                </c:pt>
                <c:pt idx="960">
                  <c:v>22.121790087451146</c:v>
                </c:pt>
                <c:pt idx="961">
                  <c:v>22.297700450035933</c:v>
                </c:pt>
                <c:pt idx="962">
                  <c:v>15.401129550387045</c:v>
                </c:pt>
                <c:pt idx="963">
                  <c:v>23.30469155218389</c:v>
                </c:pt>
                <c:pt idx="964">
                  <c:v>21.797726114464709</c:v>
                </c:pt>
                <c:pt idx="965">
                  <c:v>21.014084094827517</c:v>
                </c:pt>
                <c:pt idx="966">
                  <c:v>22.982453878365458</c:v>
                </c:pt>
                <c:pt idx="967">
                  <c:v>18.424945057546076</c:v>
                </c:pt>
                <c:pt idx="968">
                  <c:v>21.679516066406663</c:v>
                </c:pt>
                <c:pt idx="969">
                  <c:v>18.976393498370001</c:v>
                </c:pt>
                <c:pt idx="970">
                  <c:v>21.550741458353002</c:v>
                </c:pt>
                <c:pt idx="971">
                  <c:v>22.669781905762633</c:v>
                </c:pt>
                <c:pt idx="972">
                  <c:v>21.987303085669087</c:v>
                </c:pt>
                <c:pt idx="973">
                  <c:v>23.281276814129559</c:v>
                </c:pt>
                <c:pt idx="974">
                  <c:v>19.309891811222769</c:v>
                </c:pt>
                <c:pt idx="975">
                  <c:v>22.575575743230864</c:v>
                </c:pt>
                <c:pt idx="976">
                  <c:v>22.46402714753421</c:v>
                </c:pt>
                <c:pt idx="977">
                  <c:v>19.332840188749863</c:v>
                </c:pt>
                <c:pt idx="978">
                  <c:v>21.106195667055147</c:v>
                </c:pt>
                <c:pt idx="979">
                  <c:v>17.516520224844047</c:v>
                </c:pt>
                <c:pt idx="980">
                  <c:v>20.555762407776243</c:v>
                </c:pt>
                <c:pt idx="981">
                  <c:v>20.538626439131491</c:v>
                </c:pt>
                <c:pt idx="982">
                  <c:v>18.531855480788124</c:v>
                </c:pt>
                <c:pt idx="983">
                  <c:v>23.471285393264928</c:v>
                </c:pt>
                <c:pt idx="984">
                  <c:v>19.075945072857021</c:v>
                </c:pt>
                <c:pt idx="985">
                  <c:v>22.535418423359683</c:v>
                </c:pt>
                <c:pt idx="986">
                  <c:v>20.6533345815551</c:v>
                </c:pt>
                <c:pt idx="987">
                  <c:v>18.313721658047911</c:v>
                </c:pt>
                <c:pt idx="988">
                  <c:v>21.974601446860419</c:v>
                </c:pt>
                <c:pt idx="989">
                  <c:v>18.457840662110112</c:v>
                </c:pt>
                <c:pt idx="990">
                  <c:v>20.684442963213215</c:v>
                </c:pt>
                <c:pt idx="991">
                  <c:v>21.567970112081337</c:v>
                </c:pt>
                <c:pt idx="992">
                  <c:v>18.465207113426896</c:v>
                </c:pt>
                <c:pt idx="993">
                  <c:v>23.76437181186235</c:v>
                </c:pt>
                <c:pt idx="994">
                  <c:v>20.752148229239047</c:v>
                </c:pt>
                <c:pt idx="995">
                  <c:v>19.006889637519258</c:v>
                </c:pt>
                <c:pt idx="996">
                  <c:v>22.193293286779269</c:v>
                </c:pt>
                <c:pt idx="997">
                  <c:v>22.591375620072476</c:v>
                </c:pt>
                <c:pt idx="998">
                  <c:v>22.781453841335317</c:v>
                </c:pt>
                <c:pt idx="999">
                  <c:v>17.563814861455</c:v>
                </c:pt>
                <c:pt idx="1000">
                  <c:v>20.891181945648569</c:v>
                </c:pt>
                <c:pt idx="1001">
                  <c:v>22.252991940602183</c:v>
                </c:pt>
                <c:pt idx="1002">
                  <c:v>20.514593051759455</c:v>
                </c:pt>
                <c:pt idx="1003">
                  <c:v>21.566414013025888</c:v>
                </c:pt>
                <c:pt idx="1004">
                  <c:v>21.739019231965475</c:v>
                </c:pt>
                <c:pt idx="1005">
                  <c:v>21.70974402175294</c:v>
                </c:pt>
                <c:pt idx="1006">
                  <c:v>19.230816190391195</c:v>
                </c:pt>
                <c:pt idx="1007">
                  <c:v>21.527928114009985</c:v>
                </c:pt>
                <c:pt idx="1008">
                  <c:v>22.028483272057453</c:v>
                </c:pt>
                <c:pt idx="1009">
                  <c:v>17.37264325961954</c:v>
                </c:pt>
                <c:pt idx="1010">
                  <c:v>22.253593492114049</c:v>
                </c:pt>
                <c:pt idx="1011">
                  <c:v>19.280581601323984</c:v>
                </c:pt>
                <c:pt idx="1012">
                  <c:v>21.264110953105771</c:v>
                </c:pt>
                <c:pt idx="1013">
                  <c:v>22.953556749275716</c:v>
                </c:pt>
                <c:pt idx="1014">
                  <c:v>20.386299204264148</c:v>
                </c:pt>
                <c:pt idx="1015">
                  <c:v>20.784564031621606</c:v>
                </c:pt>
                <c:pt idx="1016">
                  <c:v>23.828706365795085</c:v>
                </c:pt>
                <c:pt idx="1017">
                  <c:v>21.685401033608141</c:v>
                </c:pt>
                <c:pt idx="1018">
                  <c:v>23.686558214249906</c:v>
                </c:pt>
                <c:pt idx="1019">
                  <c:v>17.4970778253996</c:v>
                </c:pt>
                <c:pt idx="1020">
                  <c:v>18.53140499069071</c:v>
                </c:pt>
                <c:pt idx="1021">
                  <c:v>18.998173640642296</c:v>
                </c:pt>
                <c:pt idx="1022">
                  <c:v>20.066395854739518</c:v>
                </c:pt>
                <c:pt idx="1023">
                  <c:v>20.671500754666134</c:v>
                </c:pt>
                <c:pt idx="1024">
                  <c:v>21.236845781430162</c:v>
                </c:pt>
                <c:pt idx="1025">
                  <c:v>19.580218237606243</c:v>
                </c:pt>
                <c:pt idx="1026">
                  <c:v>21.269786903479311</c:v>
                </c:pt>
                <c:pt idx="1027">
                  <c:v>19.667892538793218</c:v>
                </c:pt>
                <c:pt idx="1028">
                  <c:v>22.077129849448575</c:v>
                </c:pt>
                <c:pt idx="1029">
                  <c:v>19.738364314484546</c:v>
                </c:pt>
                <c:pt idx="1030">
                  <c:v>21.118101341947849</c:v>
                </c:pt>
                <c:pt idx="1031">
                  <c:v>21.377499842990087</c:v>
                </c:pt>
                <c:pt idx="1032">
                  <c:v>16.987807019045547</c:v>
                </c:pt>
                <c:pt idx="1033">
                  <c:v>21.783985844825331</c:v>
                </c:pt>
                <c:pt idx="1034">
                  <c:v>18.651810915193785</c:v>
                </c:pt>
                <c:pt idx="1035">
                  <c:v>20.590537725538354</c:v>
                </c:pt>
                <c:pt idx="1036">
                  <c:v>23.156289471699772</c:v>
                </c:pt>
                <c:pt idx="1037">
                  <c:v>21.576869617937845</c:v>
                </c:pt>
                <c:pt idx="1038">
                  <c:v>22.024521380385472</c:v>
                </c:pt>
                <c:pt idx="1039">
                  <c:v>20.815663842045993</c:v>
                </c:pt>
                <c:pt idx="1040">
                  <c:v>18.055124249660583</c:v>
                </c:pt>
                <c:pt idx="1041">
                  <c:v>20.938053881158801</c:v>
                </c:pt>
                <c:pt idx="1042">
                  <c:v>18.772824404771033</c:v>
                </c:pt>
                <c:pt idx="1043">
                  <c:v>21.231134244331248</c:v>
                </c:pt>
                <c:pt idx="1044">
                  <c:v>19.831109257897328</c:v>
                </c:pt>
                <c:pt idx="1045">
                  <c:v>19.363064727966993</c:v>
                </c:pt>
                <c:pt idx="1046">
                  <c:v>22.409697810217022</c:v>
                </c:pt>
                <c:pt idx="1047">
                  <c:v>18.528768424519878</c:v>
                </c:pt>
                <c:pt idx="1048">
                  <c:v>19.65137588459519</c:v>
                </c:pt>
                <c:pt idx="1049">
                  <c:v>18.67300584082173</c:v>
                </c:pt>
                <c:pt idx="1051">
                  <c:v>20.971701012240075</c:v>
                </c:pt>
                <c:pt idx="1052">
                  <c:v>24.901776455402342</c:v>
                </c:pt>
                <c:pt idx="1053">
                  <c:v>18.516119846846603</c:v>
                </c:pt>
                <c:pt idx="1054">
                  <c:v>23.009262940530668</c:v>
                </c:pt>
                <c:pt idx="1055">
                  <c:v>16.692913029433161</c:v>
                </c:pt>
                <c:pt idx="1056">
                  <c:v>20.136299060093751</c:v>
                </c:pt>
                <c:pt idx="1057">
                  <c:v>23.930816496120205</c:v>
                </c:pt>
                <c:pt idx="1058">
                  <c:v>19.189999880109376</c:v>
                </c:pt>
                <c:pt idx="1059">
                  <c:v>26.09494659192395</c:v>
                </c:pt>
                <c:pt idx="1060">
                  <c:v>17.303740485625223</c:v>
                </c:pt>
                <c:pt idx="1061">
                  <c:v>22.264100816414061</c:v>
                </c:pt>
                <c:pt idx="1062">
                  <c:v>27.21938376655293</c:v>
                </c:pt>
                <c:pt idx="1063">
                  <c:v>19.679527073604152</c:v>
                </c:pt>
                <c:pt idx="1064">
                  <c:v>22.807590729014045</c:v>
                </c:pt>
                <c:pt idx="1065">
                  <c:v>17.772295051084413</c:v>
                </c:pt>
                <c:pt idx="1066">
                  <c:v>22.753972372151068</c:v>
                </c:pt>
                <c:pt idx="1067">
                  <c:v>22.273555208808464</c:v>
                </c:pt>
                <c:pt idx="1068">
                  <c:v>22.050681048389755</c:v>
                </c:pt>
                <c:pt idx="1069">
                  <c:v>23.652410596146957</c:v>
                </c:pt>
                <c:pt idx="1070">
                  <c:v>21.74693339144336</c:v>
                </c:pt>
                <c:pt idx="1071">
                  <c:v>18.196669972945987</c:v>
                </c:pt>
                <c:pt idx="1072">
                  <c:v>19.391022526798899</c:v>
                </c:pt>
                <c:pt idx="1073">
                  <c:v>17.367967514</c:v>
                </c:pt>
                <c:pt idx="1074">
                  <c:v>22.788779679990235</c:v>
                </c:pt>
                <c:pt idx="1075">
                  <c:v>15.755291618000003</c:v>
                </c:pt>
                <c:pt idx="1076">
                  <c:v>20.755356061544916</c:v>
                </c:pt>
                <c:pt idx="1077">
                  <c:v>22.850879225547857</c:v>
                </c:pt>
                <c:pt idx="1078">
                  <c:v>18.706014147060625</c:v>
                </c:pt>
                <c:pt idx="1079">
                  <c:v>25.100615560296877</c:v>
                </c:pt>
                <c:pt idx="1080">
                  <c:v>16.471330853479898</c:v>
                </c:pt>
                <c:pt idx="1081">
                  <c:v>17.809692976720061</c:v>
                </c:pt>
                <c:pt idx="1082">
                  <c:v>19.473746199121095</c:v>
                </c:pt>
                <c:pt idx="1083">
                  <c:v>16.816286412</c:v>
                </c:pt>
                <c:pt idx="1084">
                  <c:v>23.16077802611014</c:v>
                </c:pt>
                <c:pt idx="1085">
                  <c:v>15.988906502000003</c:v>
                </c:pt>
                <c:pt idx="1086">
                  <c:v>21.89117867163182</c:v>
                </c:pt>
                <c:pt idx="1087">
                  <c:v>26.368459456044086</c:v>
                </c:pt>
                <c:pt idx="1088">
                  <c:v>17.258073876412098</c:v>
                </c:pt>
                <c:pt idx="1089">
                  <c:v>22.484596214737731</c:v>
                </c:pt>
                <c:pt idx="1090">
                  <c:v>17.301134747413112</c:v>
                </c:pt>
                <c:pt idx="1091">
                  <c:v>23.270529893037338</c:v>
                </c:pt>
                <c:pt idx="1092">
                  <c:v>24.521794144979427</c:v>
                </c:pt>
                <c:pt idx="1093">
                  <c:v>18.570321642396877</c:v>
                </c:pt>
                <c:pt idx="1094">
                  <c:v>23.812882328601809</c:v>
                </c:pt>
                <c:pt idx="1095">
                  <c:v>16.504512134836123</c:v>
                </c:pt>
                <c:pt idx="1096">
                  <c:v>20.697631674920405</c:v>
                </c:pt>
                <c:pt idx="1097">
                  <c:v>21.061087236062836</c:v>
                </c:pt>
                <c:pt idx="1098">
                  <c:v>18.923530228433311</c:v>
                </c:pt>
                <c:pt idx="1099">
                  <c:v>21.582503675670836</c:v>
                </c:pt>
                <c:pt idx="1100">
                  <c:v>16.245399433880898</c:v>
                </c:pt>
                <c:pt idx="1101">
                  <c:v>18.696086857785335</c:v>
                </c:pt>
                <c:pt idx="1102">
                  <c:v>19.963660605526677</c:v>
                </c:pt>
                <c:pt idx="1103">
                  <c:v>16.964205715920034</c:v>
                </c:pt>
                <c:pt idx="1104">
                  <c:v>22.99108023504834</c:v>
                </c:pt>
                <c:pt idx="1105">
                  <c:v>15.891588654005256</c:v>
                </c:pt>
                <c:pt idx="1106">
                  <c:v>20.237326669713418</c:v>
                </c:pt>
                <c:pt idx="1107">
                  <c:v>22.019828720679687</c:v>
                </c:pt>
                <c:pt idx="1108">
                  <c:v>17.675395813068523</c:v>
                </c:pt>
                <c:pt idx="1109">
                  <c:v>26.664561140284114</c:v>
                </c:pt>
                <c:pt idx="1110">
                  <c:v>16.476441498868653</c:v>
                </c:pt>
                <c:pt idx="1111">
                  <c:v>23.305418601636482</c:v>
                </c:pt>
                <c:pt idx="1112">
                  <c:v>24.414415249627325</c:v>
                </c:pt>
                <c:pt idx="1113">
                  <c:v>18.951282178424076</c:v>
                </c:pt>
                <c:pt idx="1114">
                  <c:v>26.165853202856319</c:v>
                </c:pt>
                <c:pt idx="1115">
                  <c:v>17.393315669778985</c:v>
                </c:pt>
                <c:pt idx="1116">
                  <c:v>27.087832255901215</c:v>
                </c:pt>
                <c:pt idx="1117">
                  <c:v>25.477589859747695</c:v>
                </c:pt>
                <c:pt idx="1118">
                  <c:v>24.646039293017505</c:v>
                </c:pt>
                <c:pt idx="1119">
                  <c:v>24.028120397320926</c:v>
                </c:pt>
                <c:pt idx="1120">
                  <c:v>21.415768515894534</c:v>
                </c:pt>
                <c:pt idx="1121">
                  <c:v>22.424742949699702</c:v>
                </c:pt>
                <c:pt idx="1122">
                  <c:v>25.139289569720699</c:v>
                </c:pt>
                <c:pt idx="1123">
                  <c:v>19.726871980355686</c:v>
                </c:pt>
                <c:pt idx="1124">
                  <c:v>24.047703904229675</c:v>
                </c:pt>
                <c:pt idx="1125">
                  <c:v>18.972415810835937</c:v>
                </c:pt>
                <c:pt idx="1126">
                  <c:v>23.25947237845703</c:v>
                </c:pt>
                <c:pt idx="1127">
                  <c:v>25.516042207205416</c:v>
                </c:pt>
                <c:pt idx="1128">
                  <c:v>18.086474125736068</c:v>
                </c:pt>
                <c:pt idx="1129">
                  <c:v>21.267020218254835</c:v>
                </c:pt>
                <c:pt idx="1130">
                  <c:v>17.214904475424866</c:v>
                </c:pt>
                <c:pt idx="1131">
                  <c:v>18.783810053570804</c:v>
                </c:pt>
                <c:pt idx="1132">
                  <c:v>22.781065307266751</c:v>
                </c:pt>
                <c:pt idx="1133">
                  <c:v>17.712492366861035</c:v>
                </c:pt>
                <c:pt idx="1134">
                  <c:v>24.866541630154298</c:v>
                </c:pt>
                <c:pt idx="1135">
                  <c:v>16.012437613850089</c:v>
                </c:pt>
                <c:pt idx="1136">
                  <c:v>25.041203375181638</c:v>
                </c:pt>
                <c:pt idx="1137">
                  <c:v>25.927883170827705</c:v>
                </c:pt>
                <c:pt idx="1138">
                  <c:v>19.621053553049805</c:v>
                </c:pt>
                <c:pt idx="1139">
                  <c:v>25.697790753363027</c:v>
                </c:pt>
                <c:pt idx="1140">
                  <c:v>17.972494918735702</c:v>
                </c:pt>
                <c:pt idx="1141">
                  <c:v>19.267338995656345</c:v>
                </c:pt>
                <c:pt idx="1142">
                  <c:v>21.550460765619142</c:v>
                </c:pt>
                <c:pt idx="1143">
                  <c:v>17.365338240999268</c:v>
                </c:pt>
                <c:pt idx="1144">
                  <c:v>23.970477560915633</c:v>
                </c:pt>
                <c:pt idx="1145">
                  <c:v>16.685415213620743</c:v>
                </c:pt>
                <c:pt idx="1146">
                  <c:v>22.763241784537602</c:v>
                </c:pt>
                <c:pt idx="1147">
                  <c:v>26.136711277757815</c:v>
                </c:pt>
                <c:pt idx="1148">
                  <c:v>19.479793537208433</c:v>
                </c:pt>
                <c:pt idx="1149">
                  <c:v>27.311492310133477</c:v>
                </c:pt>
                <c:pt idx="1150">
                  <c:v>17.018319814911024</c:v>
                </c:pt>
                <c:pt idx="1151">
                  <c:v>22.703492815457402</c:v>
                </c:pt>
                <c:pt idx="1152">
                  <c:v>24.176427218639148</c:v>
                </c:pt>
                <c:pt idx="1153">
                  <c:v>22.816781197648439</c:v>
                </c:pt>
                <c:pt idx="1154">
                  <c:v>25.604037931908138</c:v>
                </c:pt>
                <c:pt idx="1155">
                  <c:v>22.163904377134276</c:v>
                </c:pt>
                <c:pt idx="1156">
                  <c:v>22.654032277159523</c:v>
                </c:pt>
                <c:pt idx="1157">
                  <c:v>24.716265811477243</c:v>
                </c:pt>
                <c:pt idx="1158">
                  <c:v>21.314479026472092</c:v>
                </c:pt>
                <c:pt idx="1159">
                  <c:v>27.147426240468167</c:v>
                </c:pt>
                <c:pt idx="1160">
                  <c:v>16.571939680160547</c:v>
                </c:pt>
                <c:pt idx="1161">
                  <c:v>24.142662185299216</c:v>
                </c:pt>
                <c:pt idx="1162">
                  <c:v>25.102506678208325</c:v>
                </c:pt>
                <c:pt idx="1163">
                  <c:v>21.589323565102259</c:v>
                </c:pt>
                <c:pt idx="1164">
                  <c:v>23.602325321647381</c:v>
                </c:pt>
                <c:pt idx="1165">
                  <c:v>19.935647930044436</c:v>
                </c:pt>
                <c:pt idx="1166">
                  <c:v>21.952671918397062</c:v>
                </c:pt>
                <c:pt idx="1167">
                  <c:v>23.795161820781431</c:v>
                </c:pt>
                <c:pt idx="1168">
                  <c:v>18.169644990282229</c:v>
                </c:pt>
                <c:pt idx="1169">
                  <c:v>24.561627582164611</c:v>
                </c:pt>
                <c:pt idx="1170">
                  <c:v>16.567901510137723</c:v>
                </c:pt>
                <c:pt idx="1171">
                  <c:v>18.981518680534609</c:v>
                </c:pt>
                <c:pt idx="1172">
                  <c:v>21.697063755855087</c:v>
                </c:pt>
                <c:pt idx="1173">
                  <c:v>17.134610836225519</c:v>
                </c:pt>
                <c:pt idx="1174">
                  <c:v>25.89084524809137</c:v>
                </c:pt>
                <c:pt idx="1175">
                  <c:v>16.535118240000003</c:v>
                </c:pt>
                <c:pt idx="1176">
                  <c:v>20.541836951198551</c:v>
                </c:pt>
                <c:pt idx="1177">
                  <c:v>24.351730981146243</c:v>
                </c:pt>
                <c:pt idx="1178">
                  <c:v>18.52342648594335</c:v>
                </c:pt>
                <c:pt idx="1179">
                  <c:v>26.4041470633126</c:v>
                </c:pt>
                <c:pt idx="1180">
                  <c:v>17.408372341396888</c:v>
                </c:pt>
                <c:pt idx="1181">
                  <c:v>24.793137045993923</c:v>
                </c:pt>
                <c:pt idx="1182">
                  <c:v>25.101469469607526</c:v>
                </c:pt>
                <c:pt idx="1183">
                  <c:v>23.132097742295588</c:v>
                </c:pt>
                <c:pt idx="1184">
                  <c:v>24.142763068661555</c:v>
                </c:pt>
                <c:pt idx="1185">
                  <c:v>21.517054277960941</c:v>
                </c:pt>
                <c:pt idx="1186">
                  <c:v>22.60179807644765</c:v>
                </c:pt>
                <c:pt idx="1187">
                  <c:v>24.82548486811708</c:v>
                </c:pt>
                <c:pt idx="1188">
                  <c:v>18.064656058156739</c:v>
                </c:pt>
                <c:pt idx="1189">
                  <c:v>23.908925301422464</c:v>
                </c:pt>
                <c:pt idx="1190">
                  <c:v>16.506537774157344</c:v>
                </c:pt>
                <c:pt idx="1191">
                  <c:v>18.582091080070647</c:v>
                </c:pt>
                <c:pt idx="1192">
                  <c:v>20.642624041102327</c:v>
                </c:pt>
                <c:pt idx="1193">
                  <c:v>17.659621289642487</c:v>
                </c:pt>
                <c:pt idx="1194">
                  <c:v>23.234806933433713</c:v>
                </c:pt>
                <c:pt idx="1195">
                  <c:v>16.377259175999999</c:v>
                </c:pt>
                <c:pt idx="1196">
                  <c:v>18.123060389945309</c:v>
                </c:pt>
                <c:pt idx="1197">
                  <c:v>19.201808919328123</c:v>
                </c:pt>
                <c:pt idx="1198">
                  <c:v>16.247537405999999</c:v>
                </c:pt>
                <c:pt idx="1199">
                  <c:v>20.318998504048487</c:v>
                </c:pt>
                <c:pt idx="1200">
                  <c:v>15.493052314</c:v>
                </c:pt>
                <c:pt idx="1201">
                  <c:v>20.960585402208981</c:v>
                </c:pt>
                <c:pt idx="1202">
                  <c:v>22.048321306470228</c:v>
                </c:pt>
                <c:pt idx="1203">
                  <c:v>18.597768606682681</c:v>
                </c:pt>
                <c:pt idx="1204">
                  <c:v>25.38523752217969</c:v>
                </c:pt>
                <c:pt idx="1205">
                  <c:v>16.205165416843752</c:v>
                </c:pt>
                <c:pt idx="1206">
                  <c:v>18.566510988000001</c:v>
                </c:pt>
                <c:pt idx="1207">
                  <c:v>19.950415474941067</c:v>
                </c:pt>
                <c:pt idx="1208">
                  <c:v>17.657258651999999</c:v>
                </c:pt>
                <c:pt idx="1209">
                  <c:v>20.869341218838237</c:v>
                </c:pt>
                <c:pt idx="1210">
                  <c:v>16.806190854</c:v>
                </c:pt>
                <c:pt idx="1211">
                  <c:v>19.417501947572909</c:v>
                </c:pt>
                <c:pt idx="1212">
                  <c:v>21.806449742527082</c:v>
                </c:pt>
                <c:pt idx="1213">
                  <c:v>17.543437589901373</c:v>
                </c:pt>
                <c:pt idx="1214">
                  <c:v>25.126211666691287</c:v>
                </c:pt>
                <c:pt idx="1215">
                  <c:v>16.046872451914307</c:v>
                </c:pt>
                <c:pt idx="1216">
                  <c:v>17.4770666205</c:v>
                </c:pt>
                <c:pt idx="1217">
                  <c:v>18.356332218118318</c:v>
                </c:pt>
                <c:pt idx="1218">
                  <c:v>16.257075663999998</c:v>
                </c:pt>
                <c:pt idx="1219">
                  <c:v>20.586712531397076</c:v>
                </c:pt>
                <c:pt idx="1220">
                  <c:v>15.101854106000003</c:v>
                </c:pt>
                <c:pt idx="1221">
                  <c:v>18.367484304973939</c:v>
                </c:pt>
                <c:pt idx="1222">
                  <c:v>20.141936485422303</c:v>
                </c:pt>
                <c:pt idx="1223">
                  <c:v>16.924398988365049</c:v>
                </c:pt>
                <c:pt idx="1224">
                  <c:v>25.174417140422655</c:v>
                </c:pt>
                <c:pt idx="1225">
                  <c:v>15.533577080000001</c:v>
                </c:pt>
                <c:pt idx="1226">
                  <c:v>20.903150409040144</c:v>
                </c:pt>
                <c:pt idx="1227">
                  <c:v>27.717902975439237</c:v>
                </c:pt>
                <c:pt idx="1228">
                  <c:v>20.038072495318705</c:v>
                </c:pt>
                <c:pt idx="1229">
                  <c:v>27.274536037362452</c:v>
                </c:pt>
                <c:pt idx="1230">
                  <c:v>16.754341252379856</c:v>
                </c:pt>
                <c:pt idx="1231">
                  <c:v>17.227453168288228</c:v>
                </c:pt>
                <c:pt idx="1232">
                  <c:v>20.711171831767221</c:v>
                </c:pt>
                <c:pt idx="1233">
                  <c:v>16.311028179620905</c:v>
                </c:pt>
                <c:pt idx="1234">
                  <c:v>22.625638441335937</c:v>
                </c:pt>
                <c:pt idx="1235">
                  <c:v>15.066206750549277</c:v>
                </c:pt>
                <c:pt idx="1236">
                  <c:v>21.791169212992191</c:v>
                </c:pt>
                <c:pt idx="1237">
                  <c:v>24.726161494093752</c:v>
                </c:pt>
                <c:pt idx="1238">
                  <c:v>19.764412713674318</c:v>
                </c:pt>
                <c:pt idx="1239">
                  <c:v>23.931324584389944</c:v>
                </c:pt>
                <c:pt idx="1240">
                  <c:v>18.253916407257943</c:v>
                </c:pt>
                <c:pt idx="1241">
                  <c:v>18.004862466448525</c:v>
                </c:pt>
                <c:pt idx="1242">
                  <c:v>19.666935899907255</c:v>
                </c:pt>
                <c:pt idx="1243">
                  <c:v>16.91077040420987</c:v>
                </c:pt>
                <c:pt idx="1244">
                  <c:v>21.543978938610046</c:v>
                </c:pt>
                <c:pt idx="1245">
                  <c:v>16.132643823999999</c:v>
                </c:pt>
                <c:pt idx="1246">
                  <c:v>19.294886544473847</c:v>
                </c:pt>
                <c:pt idx="1247">
                  <c:v>22.820674155762443</c:v>
                </c:pt>
                <c:pt idx="1248">
                  <c:v>17.029082827634582</c:v>
                </c:pt>
                <c:pt idx="1249">
                  <c:v>24.627833387715629</c:v>
                </c:pt>
                <c:pt idx="1250">
                  <c:v>15.937297326448322</c:v>
                </c:pt>
                <c:pt idx="1251">
                  <c:v>18.604652497662308</c:v>
                </c:pt>
                <c:pt idx="1252">
                  <c:v>20.624921903225101</c:v>
                </c:pt>
                <c:pt idx="1253">
                  <c:v>16.759364809915557</c:v>
                </c:pt>
                <c:pt idx="1254">
                  <c:v>23.988461939203866</c:v>
                </c:pt>
                <c:pt idx="1255">
                  <c:v>16.382193153042223</c:v>
                </c:pt>
                <c:pt idx="1256">
                  <c:v>22.198534021373124</c:v>
                </c:pt>
                <c:pt idx="1257">
                  <c:v>25.992107677961084</c:v>
                </c:pt>
                <c:pt idx="1258">
                  <c:v>19.432507708328124</c:v>
                </c:pt>
                <c:pt idx="1259">
                  <c:v>24.455148947074751</c:v>
                </c:pt>
                <c:pt idx="1260">
                  <c:v>17.310868423551348</c:v>
                </c:pt>
                <c:pt idx="1261">
                  <c:v>20.837091944995116</c:v>
                </c:pt>
                <c:pt idx="1262">
                  <c:v>23.433245296312503</c:v>
                </c:pt>
                <c:pt idx="1263">
                  <c:v>18.190772993615578</c:v>
                </c:pt>
                <c:pt idx="1264">
                  <c:v>25.424884664403912</c:v>
                </c:pt>
                <c:pt idx="1265">
                  <c:v>16.59519475557957</c:v>
                </c:pt>
                <c:pt idx="1266">
                  <c:v>20.742333187179689</c:v>
                </c:pt>
                <c:pt idx="1267">
                  <c:v>22.22826550068066</c:v>
                </c:pt>
                <c:pt idx="1268">
                  <c:v>19.371588401410158</c:v>
                </c:pt>
                <c:pt idx="1269">
                  <c:v>27.392240383087973</c:v>
                </c:pt>
                <c:pt idx="1270">
                  <c:v>17.005614049587646</c:v>
                </c:pt>
                <c:pt idx="1271">
                  <c:v>22.704786630371217</c:v>
                </c:pt>
                <c:pt idx="1272">
                  <c:v>28.121221696905934</c:v>
                </c:pt>
                <c:pt idx="1273">
                  <c:v>18.759976024003372</c:v>
                </c:pt>
                <c:pt idx="1274">
                  <c:v>22.853412651970643</c:v>
                </c:pt>
                <c:pt idx="1275">
                  <c:v>17.999974525683591</c:v>
                </c:pt>
                <c:pt idx="1276">
                  <c:v>23.44627070681636</c:v>
                </c:pt>
                <c:pt idx="1277">
                  <c:v>21.885447973074729</c:v>
                </c:pt>
                <c:pt idx="1278">
                  <c:v>22.43998676987702</c:v>
                </c:pt>
                <c:pt idx="1279">
                  <c:v>23.290158528489179</c:v>
                </c:pt>
                <c:pt idx="1280">
                  <c:v>20.258546490990316</c:v>
                </c:pt>
                <c:pt idx="1281">
                  <c:v>18.000325920481604</c:v>
                </c:pt>
                <c:pt idx="1282">
                  <c:v>20.66472557909961</c:v>
                </c:pt>
                <c:pt idx="1283">
                  <c:v>16.966212433999999</c:v>
                </c:pt>
                <c:pt idx="1284">
                  <c:v>21.901285109248047</c:v>
                </c:pt>
                <c:pt idx="1285">
                  <c:v>16.231092724</c:v>
                </c:pt>
                <c:pt idx="1286">
                  <c:v>20.021536841351246</c:v>
                </c:pt>
                <c:pt idx="1287">
                  <c:v>21.616962922104612</c:v>
                </c:pt>
                <c:pt idx="1288">
                  <c:v>18.594684216502881</c:v>
                </c:pt>
                <c:pt idx="1289">
                  <c:v>25.882589843107279</c:v>
                </c:pt>
                <c:pt idx="1290">
                  <c:v>17.323654924862243</c:v>
                </c:pt>
                <c:pt idx="1291">
                  <c:v>18.816572629741536</c:v>
                </c:pt>
                <c:pt idx="1292">
                  <c:v>20.122592134138667</c:v>
                </c:pt>
                <c:pt idx="1293">
                  <c:v>16.686834034</c:v>
                </c:pt>
                <c:pt idx="1294">
                  <c:v>22.92563317055664</c:v>
                </c:pt>
                <c:pt idx="1295">
                  <c:v>15.708065844</c:v>
                </c:pt>
                <c:pt idx="1296">
                  <c:v>21.581806162216353</c:v>
                </c:pt>
                <c:pt idx="1297">
                  <c:v>26.010979239593752</c:v>
                </c:pt>
                <c:pt idx="1298">
                  <c:v>18.976330756409912</c:v>
                </c:pt>
                <c:pt idx="1299">
                  <c:v>23.010435088549414</c:v>
                </c:pt>
                <c:pt idx="1300">
                  <c:v>17.517410025407813</c:v>
                </c:pt>
                <c:pt idx="1301">
                  <c:v>20.204440515155309</c:v>
                </c:pt>
                <c:pt idx="1302">
                  <c:v>21.631235340316973</c:v>
                </c:pt>
                <c:pt idx="1303">
                  <c:v>18.618913386242209</c:v>
                </c:pt>
                <c:pt idx="1304">
                  <c:v>24.345143934846696</c:v>
                </c:pt>
                <c:pt idx="1305">
                  <c:v>16.753389409715219</c:v>
                </c:pt>
                <c:pt idx="1306">
                  <c:v>20.451185475388041</c:v>
                </c:pt>
                <c:pt idx="1307">
                  <c:v>21.535103523367855</c:v>
                </c:pt>
                <c:pt idx="1308">
                  <c:v>18.083905752515367</c:v>
                </c:pt>
                <c:pt idx="1309">
                  <c:v>22.537096539933923</c:v>
                </c:pt>
                <c:pt idx="1310">
                  <c:v>16.333723236272014</c:v>
                </c:pt>
                <c:pt idx="1311">
                  <c:v>17.516125153323561</c:v>
                </c:pt>
                <c:pt idx="1312">
                  <c:v>19.527657016377951</c:v>
                </c:pt>
                <c:pt idx="1313">
                  <c:v>16.930083438262123</c:v>
                </c:pt>
                <c:pt idx="1314">
                  <c:v>24.404428918390625</c:v>
                </c:pt>
                <c:pt idx="1315">
                  <c:v>15.381675923078937</c:v>
                </c:pt>
                <c:pt idx="1316">
                  <c:v>19.335734668556871</c:v>
                </c:pt>
                <c:pt idx="1317">
                  <c:v>22.312196801012053</c:v>
                </c:pt>
                <c:pt idx="1318">
                  <c:v>18.340226654041366</c:v>
                </c:pt>
                <c:pt idx="1319">
                  <c:v>27.233218675224435</c:v>
                </c:pt>
                <c:pt idx="1320">
                  <c:v>16.362853455999996</c:v>
                </c:pt>
                <c:pt idx="1321">
                  <c:v>21.288225362981443</c:v>
                </c:pt>
                <c:pt idx="1322">
                  <c:v>22.570544637533317</c:v>
                </c:pt>
                <c:pt idx="1323">
                  <c:v>18.658033018766407</c:v>
                </c:pt>
                <c:pt idx="1324">
                  <c:v>27.303919832081228</c:v>
                </c:pt>
                <c:pt idx="1325">
                  <c:v>17.162646525565311</c:v>
                </c:pt>
                <c:pt idx="1326">
                  <c:v>27.708992490486963</c:v>
                </c:pt>
                <c:pt idx="1327">
                  <c:v>24.786414487905226</c:v>
                </c:pt>
                <c:pt idx="1328">
                  <c:v>22.564826962838282</c:v>
                </c:pt>
                <c:pt idx="1329">
                  <c:v>23.391808644640623</c:v>
                </c:pt>
                <c:pt idx="1330">
                  <c:v>21.970333965023439</c:v>
                </c:pt>
                <c:pt idx="1331">
                  <c:v>21.810590639822053</c:v>
                </c:pt>
                <c:pt idx="1332">
                  <c:v>27.5670066379652</c:v>
                </c:pt>
                <c:pt idx="1333">
                  <c:v>20.347412156033169</c:v>
                </c:pt>
                <c:pt idx="1334">
                  <c:v>25.020462577862727</c:v>
                </c:pt>
                <c:pt idx="1335">
                  <c:v>18.499278560787445</c:v>
                </c:pt>
                <c:pt idx="1336">
                  <c:v>23.679016729571572</c:v>
                </c:pt>
                <c:pt idx="1337">
                  <c:v>26.3573722832298</c:v>
                </c:pt>
                <c:pt idx="1338">
                  <c:v>19.672900974248044</c:v>
                </c:pt>
                <c:pt idx="1339">
                  <c:v>20.964344831183499</c:v>
                </c:pt>
                <c:pt idx="1340">
                  <c:v>17.270080430124754</c:v>
                </c:pt>
                <c:pt idx="1341">
                  <c:v>19.837904962179049</c:v>
                </c:pt>
                <c:pt idx="1342">
                  <c:v>22.671639303976562</c:v>
                </c:pt>
                <c:pt idx="1343">
                  <c:v>17.232724840101561</c:v>
                </c:pt>
                <c:pt idx="1344">
                  <c:v>25.845643113293381</c:v>
                </c:pt>
                <c:pt idx="1345">
                  <c:v>16.891458131659974</c:v>
                </c:pt>
                <c:pt idx="1346">
                  <c:v>23.976552572394294</c:v>
                </c:pt>
                <c:pt idx="1347">
                  <c:v>27.744502682691142</c:v>
                </c:pt>
                <c:pt idx="1348">
                  <c:v>18.764587616906255</c:v>
                </c:pt>
                <c:pt idx="1349">
                  <c:v>24.640048228384391</c:v>
                </c:pt>
                <c:pt idx="1350">
                  <c:v>18.490834793555724</c:v>
                </c:pt>
                <c:pt idx="1351">
                  <c:v>19.457869307599609</c:v>
                </c:pt>
                <c:pt idx="1352">
                  <c:v>21.318125531332104</c:v>
                </c:pt>
                <c:pt idx="1353">
                  <c:v>17.29378825445788</c:v>
                </c:pt>
                <c:pt idx="1354">
                  <c:v>24.207165598350581</c:v>
                </c:pt>
                <c:pt idx="1355">
                  <c:v>16.606773866811814</c:v>
                </c:pt>
                <c:pt idx="1356">
                  <c:v>21.870535553486327</c:v>
                </c:pt>
                <c:pt idx="1357">
                  <c:v>25.916268361408271</c:v>
                </c:pt>
                <c:pt idx="1358">
                  <c:v>20.104769481629194</c:v>
                </c:pt>
                <c:pt idx="1359">
                  <c:v>26.946833283812904</c:v>
                </c:pt>
                <c:pt idx="1360">
                  <c:v>17.605302541273439</c:v>
                </c:pt>
                <c:pt idx="1361">
                  <c:v>24.841642120691816</c:v>
                </c:pt>
                <c:pt idx="1362">
                  <c:v>21.697904342750661</c:v>
                </c:pt>
                <c:pt idx="1363">
                  <c:v>22.059921652213259</c:v>
                </c:pt>
                <c:pt idx="1364">
                  <c:v>25.606238150137951</c:v>
                </c:pt>
                <c:pt idx="1365">
                  <c:v>20.082653546491301</c:v>
                </c:pt>
                <c:pt idx="1366">
                  <c:v>21.050340538627303</c:v>
                </c:pt>
                <c:pt idx="1367">
                  <c:v>25.309998332129968</c:v>
                </c:pt>
                <c:pt idx="1368">
                  <c:v>18.870332562798286</c:v>
                </c:pt>
                <c:pt idx="1369">
                  <c:v>27.663820623417067</c:v>
                </c:pt>
                <c:pt idx="1370">
                  <c:v>17.080315256325399</c:v>
                </c:pt>
                <c:pt idx="1371">
                  <c:v>24.868910062089842</c:v>
                </c:pt>
                <c:pt idx="1372">
                  <c:v>25.417786142068856</c:v>
                </c:pt>
                <c:pt idx="1373">
                  <c:v>21.06949242911486</c:v>
                </c:pt>
                <c:pt idx="1374">
                  <c:v>24.040102919252732</c:v>
                </c:pt>
                <c:pt idx="1375">
                  <c:v>19.508314917999996</c:v>
                </c:pt>
                <c:pt idx="1376">
                  <c:v>22.591334230593752</c:v>
                </c:pt>
                <c:pt idx="1377">
                  <c:v>23.898788524234824</c:v>
                </c:pt>
                <c:pt idx="1378">
                  <c:v>18.327696659412979</c:v>
                </c:pt>
                <c:pt idx="1379">
                  <c:v>25.47632902581492</c:v>
                </c:pt>
                <c:pt idx="1380">
                  <c:v>16.395013481648569</c:v>
                </c:pt>
                <c:pt idx="1381">
                  <c:v>18.427369216039857</c:v>
                </c:pt>
                <c:pt idx="1382">
                  <c:v>21.217460113609253</c:v>
                </c:pt>
                <c:pt idx="1383">
                  <c:v>17.457793313223387</c:v>
                </c:pt>
                <c:pt idx="1384">
                  <c:v>26.29316100086719</c:v>
                </c:pt>
                <c:pt idx="1385">
                  <c:v>16.334128475999997</c:v>
                </c:pt>
                <c:pt idx="1386">
                  <c:v>20.18128619126691</c:v>
                </c:pt>
                <c:pt idx="1387">
                  <c:v>23.106701042756839</c:v>
                </c:pt>
                <c:pt idx="1388">
                  <c:v>19.206050543848558</c:v>
                </c:pt>
                <c:pt idx="1389">
                  <c:v>25.241005919407989</c:v>
                </c:pt>
                <c:pt idx="1390">
                  <c:v>17.265096856676809</c:v>
                </c:pt>
                <c:pt idx="1391">
                  <c:v>24.149606788072475</c:v>
                </c:pt>
                <c:pt idx="1392">
                  <c:v>26.294836622970436</c:v>
                </c:pt>
                <c:pt idx="1393">
                  <c:v>26.171564004786202</c:v>
                </c:pt>
                <c:pt idx="1394">
                  <c:v>24.822341786112027</c:v>
                </c:pt>
                <c:pt idx="1395">
                  <c:v>22.666787567046274</c:v>
                </c:pt>
                <c:pt idx="1396">
                  <c:v>22.165609323828125</c:v>
                </c:pt>
                <c:pt idx="1397">
                  <c:v>23.513253185996817</c:v>
                </c:pt>
                <c:pt idx="1398">
                  <c:v>17.955952109554687</c:v>
                </c:pt>
                <c:pt idx="1399">
                  <c:v>24.206380535509915</c:v>
                </c:pt>
                <c:pt idx="1400">
                  <c:v>17.317163929158021</c:v>
                </c:pt>
                <c:pt idx="1401">
                  <c:v>19.652176206533021</c:v>
                </c:pt>
                <c:pt idx="1402">
                  <c:v>20.974900151949189</c:v>
                </c:pt>
                <c:pt idx="1403">
                  <c:v>17.454137251120454</c:v>
                </c:pt>
                <c:pt idx="1404">
                  <c:v>24.091379321682748</c:v>
                </c:pt>
                <c:pt idx="1405">
                  <c:v>16.214287066000001</c:v>
                </c:pt>
                <c:pt idx="1406">
                  <c:v>17.28721704925</c:v>
                </c:pt>
                <c:pt idx="1407">
                  <c:v>19.039182515574105</c:v>
                </c:pt>
                <c:pt idx="1408">
                  <c:v>16.507014703812516</c:v>
                </c:pt>
                <c:pt idx="1409">
                  <c:v>20.376804473403876</c:v>
                </c:pt>
                <c:pt idx="1410">
                  <c:v>15.323005836000002</c:v>
                </c:pt>
                <c:pt idx="1411">
                  <c:v>21.905772056060403</c:v>
                </c:pt>
                <c:pt idx="1412">
                  <c:v>24.061150958195309</c:v>
                </c:pt>
                <c:pt idx="1413">
                  <c:v>17.889188523718747</c:v>
                </c:pt>
                <c:pt idx="1414">
                  <c:v>24.910690656639041</c:v>
                </c:pt>
                <c:pt idx="1415">
                  <c:v>16.586947187343746</c:v>
                </c:pt>
                <c:pt idx="1416">
                  <c:v>18.376792307076919</c:v>
                </c:pt>
                <c:pt idx="1417">
                  <c:v>20.532266127965013</c:v>
                </c:pt>
                <c:pt idx="1418">
                  <c:v>17.625933829999997</c:v>
                </c:pt>
                <c:pt idx="1419">
                  <c:v>20.224360715631441</c:v>
                </c:pt>
                <c:pt idx="1420">
                  <c:v>16.313988086000002</c:v>
                </c:pt>
                <c:pt idx="1421">
                  <c:v>18.984364174162661</c:v>
                </c:pt>
                <c:pt idx="1422">
                  <c:v>22.726199569140626</c:v>
                </c:pt>
                <c:pt idx="1423">
                  <c:v>17.937673562104489</c:v>
                </c:pt>
                <c:pt idx="1424">
                  <c:v>24.440149149005002</c:v>
                </c:pt>
                <c:pt idx="1425">
                  <c:v>16.733037336593753</c:v>
                </c:pt>
                <c:pt idx="1426">
                  <c:v>17.47245221402331</c:v>
                </c:pt>
                <c:pt idx="1427">
                  <c:v>19.129507035750255</c:v>
                </c:pt>
                <c:pt idx="1428">
                  <c:v>16.208469409999999</c:v>
                </c:pt>
                <c:pt idx="1429">
                  <c:v>21.473508127534743</c:v>
                </c:pt>
                <c:pt idx="1430">
                  <c:v>15.071566095999998</c:v>
                </c:pt>
                <c:pt idx="1431">
                  <c:v>18.296621680666533</c:v>
                </c:pt>
                <c:pt idx="1432">
                  <c:v>20.747450548752077</c:v>
                </c:pt>
                <c:pt idx="1433">
                  <c:v>16.631022996000002</c:v>
                </c:pt>
                <c:pt idx="1434">
                  <c:v>25.172152463690971</c:v>
                </c:pt>
                <c:pt idx="1435">
                  <c:v>15.965599209999999</c:v>
                </c:pt>
                <c:pt idx="1436">
                  <c:v>18.547671432232153</c:v>
                </c:pt>
                <c:pt idx="1437">
                  <c:v>23.480839092624027</c:v>
                </c:pt>
                <c:pt idx="1438">
                  <c:v>18.495866532015665</c:v>
                </c:pt>
                <c:pt idx="1439">
                  <c:v>27.268010194967836</c:v>
                </c:pt>
                <c:pt idx="1440">
                  <c:v>17.690844900929687</c:v>
                </c:pt>
                <c:pt idx="1441">
                  <c:v>18.490442429491278</c:v>
                </c:pt>
                <c:pt idx="1442">
                  <c:v>18.905182672691346</c:v>
                </c:pt>
                <c:pt idx="1443">
                  <c:v>16.151154043618675</c:v>
                </c:pt>
                <c:pt idx="1444">
                  <c:v>24.500075353472727</c:v>
                </c:pt>
                <c:pt idx="1445">
                  <c:v>15.570244285126609</c:v>
                </c:pt>
                <c:pt idx="1446">
                  <c:v>21.084336761367187</c:v>
                </c:pt>
                <c:pt idx="1447">
                  <c:v>24.800178865890782</c:v>
                </c:pt>
                <c:pt idx="1448">
                  <c:v>19.747754459921875</c:v>
                </c:pt>
                <c:pt idx="1449">
                  <c:v>24.636590335131267</c:v>
                </c:pt>
                <c:pt idx="1450">
                  <c:v>18.087623535469071</c:v>
                </c:pt>
                <c:pt idx="1451">
                  <c:v>18.028542322014388</c:v>
                </c:pt>
                <c:pt idx="1452">
                  <c:v>20.201505930876252</c:v>
                </c:pt>
                <c:pt idx="1453">
                  <c:v>17.155215369255647</c:v>
                </c:pt>
                <c:pt idx="1454">
                  <c:v>21.366289954431029</c:v>
                </c:pt>
                <c:pt idx="1455">
                  <c:v>16.008810478000001</c:v>
                </c:pt>
                <c:pt idx="1456">
                  <c:v>17.968260638670415</c:v>
                </c:pt>
                <c:pt idx="1457">
                  <c:v>22.293671233585936</c:v>
                </c:pt>
                <c:pt idx="1458">
                  <c:v>17.093369312751467</c:v>
                </c:pt>
                <c:pt idx="1459">
                  <c:v>25.009538813588506</c:v>
                </c:pt>
                <c:pt idx="1460">
                  <c:v>16.121038494185257</c:v>
                </c:pt>
                <c:pt idx="1461">
                  <c:v>17.928424520806225</c:v>
                </c:pt>
                <c:pt idx="1462">
                  <c:v>20.241035790779598</c:v>
                </c:pt>
                <c:pt idx="1463">
                  <c:v>16.358130183123926</c:v>
                </c:pt>
                <c:pt idx="1464">
                  <c:v>23.444164023843832</c:v>
                </c:pt>
                <c:pt idx="1465">
                  <c:v>15.488307298000001</c:v>
                </c:pt>
                <c:pt idx="1466">
                  <c:v>20.733681429553712</c:v>
                </c:pt>
                <c:pt idx="1467">
                  <c:v>25.830838047621594</c:v>
                </c:pt>
                <c:pt idx="1468">
                  <c:v>19.056326338001956</c:v>
                </c:pt>
                <c:pt idx="1469">
                  <c:v>25.294140652582776</c:v>
                </c:pt>
                <c:pt idx="1470">
                  <c:v>16.931343318022478</c:v>
                </c:pt>
                <c:pt idx="1471">
                  <c:v>20.533236347767708</c:v>
                </c:pt>
                <c:pt idx="1472">
                  <c:v>24.655504083965454</c:v>
                </c:pt>
                <c:pt idx="1473">
                  <c:v>19.344911740282054</c:v>
                </c:pt>
                <c:pt idx="1474">
                  <c:v>24.642728686260114</c:v>
                </c:pt>
                <c:pt idx="1475">
                  <c:v>17.307025918716104</c:v>
                </c:pt>
                <c:pt idx="1476">
                  <c:v>20.720175451976655</c:v>
                </c:pt>
                <c:pt idx="1477">
                  <c:v>24.686328563907228</c:v>
                </c:pt>
                <c:pt idx="1478">
                  <c:v>19.727110509791423</c:v>
                </c:pt>
                <c:pt idx="1479">
                  <c:v>26.744650801299706</c:v>
                </c:pt>
                <c:pt idx="1480">
                  <c:v>17.349962057419571</c:v>
                </c:pt>
                <c:pt idx="1481">
                  <c:v>22.991644036065317</c:v>
                </c:pt>
                <c:pt idx="1482">
                  <c:v>27.809735442522367</c:v>
                </c:pt>
                <c:pt idx="1483">
                  <c:v>20.305897770778319</c:v>
                </c:pt>
                <c:pt idx="1484">
                  <c:v>23.085441378567722</c:v>
                </c:pt>
                <c:pt idx="1485">
                  <c:v>17.856819884126818</c:v>
                </c:pt>
                <c:pt idx="1486">
                  <c:v>22.649290040946063</c:v>
                </c:pt>
                <c:pt idx="1487">
                  <c:v>22.553328592666404</c:v>
                </c:pt>
                <c:pt idx="1488">
                  <c:v>22.309685896401369</c:v>
                </c:pt>
                <c:pt idx="1489">
                  <c:v>23.648776678033887</c:v>
                </c:pt>
                <c:pt idx="1490">
                  <c:v>21.19790125712883</c:v>
                </c:pt>
                <c:pt idx="1491">
                  <c:v>18.574214992905087</c:v>
                </c:pt>
                <c:pt idx="1492">
                  <c:v>19.851732108119144</c:v>
                </c:pt>
                <c:pt idx="1493">
                  <c:v>17.255151803878206</c:v>
                </c:pt>
                <c:pt idx="1494">
                  <c:v>21.284777653925115</c:v>
                </c:pt>
                <c:pt idx="1495">
                  <c:v>16.072446698</c:v>
                </c:pt>
                <c:pt idx="1496">
                  <c:v>20.151109452291017</c:v>
                </c:pt>
                <c:pt idx="1497">
                  <c:v>21.716227838137939</c:v>
                </c:pt>
                <c:pt idx="1498">
                  <c:v>18.019254402318435</c:v>
                </c:pt>
                <c:pt idx="1499">
                  <c:v>26.477681289940385</c:v>
                </c:pt>
                <c:pt idx="1500">
                  <c:v>17.814507966265626</c:v>
                </c:pt>
                <c:pt idx="1501">
                  <c:v>18.602535671087715</c:v>
                </c:pt>
                <c:pt idx="1502">
                  <c:v>19.233691775248555</c:v>
                </c:pt>
                <c:pt idx="1503">
                  <c:v>16.757918431537334</c:v>
                </c:pt>
                <c:pt idx="1504">
                  <c:v>23.669979287369628</c:v>
                </c:pt>
                <c:pt idx="1505">
                  <c:v>15.796192132</c:v>
                </c:pt>
                <c:pt idx="1506">
                  <c:v>23.789593426766693</c:v>
                </c:pt>
                <c:pt idx="1507">
                  <c:v>25.191154444927736</c:v>
                </c:pt>
                <c:pt idx="1508">
                  <c:v>19.035102514015627</c:v>
                </c:pt>
                <c:pt idx="1509">
                  <c:v>22.955925763808764</c:v>
                </c:pt>
                <c:pt idx="1510">
                  <c:v>17.420045616564543</c:v>
                </c:pt>
                <c:pt idx="1511">
                  <c:v>20.068949853541014</c:v>
                </c:pt>
                <c:pt idx="1512">
                  <c:v>22.55808191921875</c:v>
                </c:pt>
                <c:pt idx="1513">
                  <c:v>17.760343742186361</c:v>
                </c:pt>
                <c:pt idx="1514">
                  <c:v>23.981851291648191</c:v>
                </c:pt>
                <c:pt idx="1515">
                  <c:v>16.456969796100857</c:v>
                </c:pt>
                <c:pt idx="1516">
                  <c:v>21.11948109343642</c:v>
                </c:pt>
                <c:pt idx="1517">
                  <c:v>22.570615682321566</c:v>
                </c:pt>
                <c:pt idx="1518">
                  <c:v>17.764401597972824</c:v>
                </c:pt>
                <c:pt idx="1519">
                  <c:v>21.862823464138181</c:v>
                </c:pt>
                <c:pt idx="1520">
                  <c:v>16.341995905510739</c:v>
                </c:pt>
                <c:pt idx="1521">
                  <c:v>18.040363676086915</c:v>
                </c:pt>
                <c:pt idx="1522">
                  <c:v>21.449034193012356</c:v>
                </c:pt>
                <c:pt idx="1523">
                  <c:v>17.508443460808436</c:v>
                </c:pt>
                <c:pt idx="1524">
                  <c:v>24.688217739119139</c:v>
                </c:pt>
                <c:pt idx="1525">
                  <c:v>15.843214216820824</c:v>
                </c:pt>
                <c:pt idx="1526">
                  <c:v>19.416073887558596</c:v>
                </c:pt>
                <c:pt idx="1527">
                  <c:v>21.11478234742841</c:v>
                </c:pt>
                <c:pt idx="1528">
                  <c:v>17.625494724242671</c:v>
                </c:pt>
                <c:pt idx="1529">
                  <c:v>27.059634076283444</c:v>
                </c:pt>
                <c:pt idx="1530">
                  <c:v>16.653090129103987</c:v>
                </c:pt>
                <c:pt idx="1531">
                  <c:v>20.689992096361813</c:v>
                </c:pt>
                <c:pt idx="1532">
                  <c:v>25.876401331202452</c:v>
                </c:pt>
                <c:pt idx="1533">
                  <c:v>18.879586290585696</c:v>
                </c:pt>
                <c:pt idx="1534">
                  <c:v>27.169026482907682</c:v>
                </c:pt>
                <c:pt idx="1535">
                  <c:v>17.010227159471608</c:v>
                </c:pt>
                <c:pt idx="1536">
                  <c:v>27.645632275320672</c:v>
                </c:pt>
                <c:pt idx="1537">
                  <c:v>25.577554414003941</c:v>
                </c:pt>
                <c:pt idx="1538">
                  <c:v>24.964136378328128</c:v>
                </c:pt>
                <c:pt idx="1539">
                  <c:v>25.422992214405646</c:v>
                </c:pt>
                <c:pt idx="1540">
                  <c:v>21.633534200992187</c:v>
                </c:pt>
                <c:pt idx="1541">
                  <c:v>21.918304184805347</c:v>
                </c:pt>
                <c:pt idx="1542">
                  <c:v>26.936682677130023</c:v>
                </c:pt>
                <c:pt idx="1543">
                  <c:v>19.574239144505391</c:v>
                </c:pt>
                <c:pt idx="1544">
                  <c:v>24.659585545605321</c:v>
                </c:pt>
                <c:pt idx="1545">
                  <c:v>18.513006632947263</c:v>
                </c:pt>
                <c:pt idx="1546">
                  <c:v>23.653957286531245</c:v>
                </c:pt>
                <c:pt idx="1547">
                  <c:v>27.139505876721497</c:v>
                </c:pt>
                <c:pt idx="1548">
                  <c:v>20.463038671581547</c:v>
                </c:pt>
                <c:pt idx="1549">
                  <c:v>24.518319368430646</c:v>
                </c:pt>
                <c:pt idx="1550">
                  <c:v>16.736186644143856</c:v>
                </c:pt>
                <c:pt idx="1551">
                  <c:v>19.49920539198714</c:v>
                </c:pt>
                <c:pt idx="1552">
                  <c:v>21.878528271990113</c:v>
                </c:pt>
                <c:pt idx="1553">
                  <c:v>17.83045858556298</c:v>
                </c:pt>
                <c:pt idx="1554">
                  <c:v>24.961848683188478</c:v>
                </c:pt>
                <c:pt idx="1555">
                  <c:v>17.459300388079249</c:v>
                </c:pt>
                <c:pt idx="1556">
                  <c:v>22.667717996273439</c:v>
                </c:pt>
                <c:pt idx="1557">
                  <c:v>27.779273218345814</c:v>
                </c:pt>
                <c:pt idx="1558">
                  <c:v>20.4801477861499</c:v>
                </c:pt>
                <c:pt idx="1559">
                  <c:v>25.122054439531475</c:v>
                </c:pt>
                <c:pt idx="1560">
                  <c:v>17.665509845433565</c:v>
                </c:pt>
                <c:pt idx="1561">
                  <c:v>19.45037027872716</c:v>
                </c:pt>
                <c:pt idx="1562">
                  <c:v>22.122169129753463</c:v>
                </c:pt>
                <c:pt idx="1563">
                  <c:v>17.385715576485474</c:v>
                </c:pt>
                <c:pt idx="1564">
                  <c:v>26.317861934018286</c:v>
                </c:pt>
                <c:pt idx="1565">
                  <c:v>17.260418290517663</c:v>
                </c:pt>
                <c:pt idx="1566">
                  <c:v>22.382659132230465</c:v>
                </c:pt>
                <c:pt idx="1567">
                  <c:v>24.431997654099007</c:v>
                </c:pt>
                <c:pt idx="1568">
                  <c:v>19.827954767272828</c:v>
                </c:pt>
                <c:pt idx="1569">
                  <c:v>26.723218588875607</c:v>
                </c:pt>
                <c:pt idx="1570">
                  <c:v>17.87939858864776</c:v>
                </c:pt>
                <c:pt idx="1571">
                  <c:v>21.428732238378281</c:v>
                </c:pt>
                <c:pt idx="1572">
                  <c:v>24.473906311635986</c:v>
                </c:pt>
                <c:pt idx="1573">
                  <c:v>23.691470650573788</c:v>
                </c:pt>
                <c:pt idx="1574">
                  <c:v>25.31022113275381</c:v>
                </c:pt>
                <c:pt idx="1575">
                  <c:v>21.705516799179687</c:v>
                </c:pt>
                <c:pt idx="1576">
                  <c:v>21.427987898686805</c:v>
                </c:pt>
                <c:pt idx="1577">
                  <c:v>27.315358836910789</c:v>
                </c:pt>
                <c:pt idx="1578">
                  <c:v>18.399957941480551</c:v>
                </c:pt>
                <c:pt idx="1579">
                  <c:v>27.463030634013876</c:v>
                </c:pt>
                <c:pt idx="1580">
                  <c:v>17.786517442106202</c:v>
                </c:pt>
                <c:pt idx="1581">
                  <c:v>23.251329094903152</c:v>
                </c:pt>
                <c:pt idx="1582">
                  <c:v>25.982551026255592</c:v>
                </c:pt>
                <c:pt idx="1583">
                  <c:v>22.294606039236498</c:v>
                </c:pt>
                <c:pt idx="1584">
                  <c:v>24.085896670338851</c:v>
                </c:pt>
                <c:pt idx="1585">
                  <c:v>20.10509004420426</c:v>
                </c:pt>
                <c:pt idx="1586">
                  <c:v>22.414395747411739</c:v>
                </c:pt>
                <c:pt idx="1587">
                  <c:v>23.445876038905528</c:v>
                </c:pt>
                <c:pt idx="1588">
                  <c:v>18.518255330219347</c:v>
                </c:pt>
                <c:pt idx="1589">
                  <c:v>24.204946064929423</c:v>
                </c:pt>
                <c:pt idx="1590">
                  <c:v>16.004004337649654</c:v>
                </c:pt>
                <c:pt idx="1591">
                  <c:v>19.62224433077283</c:v>
                </c:pt>
                <c:pt idx="1592">
                  <c:v>22.449899190858154</c:v>
                </c:pt>
                <c:pt idx="1593">
                  <c:v>17.676744790076167</c:v>
                </c:pt>
                <c:pt idx="1594">
                  <c:v>26.656233844570316</c:v>
                </c:pt>
                <c:pt idx="1595">
                  <c:v>16.145615496284851</c:v>
                </c:pt>
                <c:pt idx="1596">
                  <c:v>20.443933564419943</c:v>
                </c:pt>
                <c:pt idx="1597">
                  <c:v>24.092648358078861</c:v>
                </c:pt>
                <c:pt idx="1598">
                  <c:v>19.650933097854537</c:v>
                </c:pt>
                <c:pt idx="1599">
                  <c:v>25.292735119692658</c:v>
                </c:pt>
                <c:pt idx="1600">
                  <c:v>17.245172750631323</c:v>
                </c:pt>
                <c:pt idx="1601">
                  <c:v>25.646416881775259</c:v>
                </c:pt>
                <c:pt idx="1602">
                  <c:v>24.702833141157431</c:v>
                </c:pt>
                <c:pt idx="1603">
                  <c:v>23.282909855241503</c:v>
                </c:pt>
                <c:pt idx="1604">
                  <c:v>24.395719144209927</c:v>
                </c:pt>
                <c:pt idx="1605">
                  <c:v>22.731812606476911</c:v>
                </c:pt>
                <c:pt idx="1606">
                  <c:v>22.834040849492798</c:v>
                </c:pt>
                <c:pt idx="1607">
                  <c:v>26.524300876117373</c:v>
                </c:pt>
                <c:pt idx="1608">
                  <c:v>19.178423816696231</c:v>
                </c:pt>
                <c:pt idx="1609">
                  <c:v>25.153768451107208</c:v>
                </c:pt>
                <c:pt idx="1610">
                  <c:v>16.989824727854312</c:v>
                </c:pt>
                <c:pt idx="1611">
                  <c:v>18.766750351270264</c:v>
                </c:pt>
                <c:pt idx="1612">
                  <c:v>20.807042802828999</c:v>
                </c:pt>
                <c:pt idx="1613">
                  <c:v>17.653491360000004</c:v>
                </c:pt>
                <c:pt idx="1614">
                  <c:v>25.636049251618687</c:v>
                </c:pt>
                <c:pt idx="1615">
                  <c:v>16.669488733999998</c:v>
                </c:pt>
                <c:pt idx="1616">
                  <c:v>17.601422561032315</c:v>
                </c:pt>
                <c:pt idx="1617">
                  <c:v>18.643920332291469</c:v>
                </c:pt>
                <c:pt idx="1618">
                  <c:v>16.084061633475098</c:v>
                </c:pt>
                <c:pt idx="1619">
                  <c:v>20.863187691527529</c:v>
                </c:pt>
                <c:pt idx="1620">
                  <c:v>14.931425201422805</c:v>
                </c:pt>
                <c:pt idx="1621">
                  <c:v>22.417381697137976</c:v>
                </c:pt>
                <c:pt idx="1622">
                  <c:v>22.373205332818358</c:v>
                </c:pt>
                <c:pt idx="1623">
                  <c:v>18.152373096075955</c:v>
                </c:pt>
                <c:pt idx="1624">
                  <c:v>27.97481857872523</c:v>
                </c:pt>
                <c:pt idx="1625">
                  <c:v>16.107896017575982</c:v>
                </c:pt>
                <c:pt idx="1626">
                  <c:v>18.561227579153897</c:v>
                </c:pt>
                <c:pt idx="1627">
                  <c:v>20.021308493425469</c:v>
                </c:pt>
                <c:pt idx="1628">
                  <c:v>17.470943845999997</c:v>
                </c:pt>
                <c:pt idx="1629">
                  <c:v>20.885299058882829</c:v>
                </c:pt>
                <c:pt idx="1630">
                  <c:v>16.694449895999998</c:v>
                </c:pt>
                <c:pt idx="1631">
                  <c:v>19.137865055789366</c:v>
                </c:pt>
                <c:pt idx="1632">
                  <c:v>22.928815575852543</c:v>
                </c:pt>
                <c:pt idx="1633">
                  <c:v>18.300707729666279</c:v>
                </c:pt>
                <c:pt idx="1634">
                  <c:v>25.873683823897437</c:v>
                </c:pt>
                <c:pt idx="1635">
                  <c:v>16.894481919875972</c:v>
                </c:pt>
                <c:pt idx="1636">
                  <c:v>17.335742754492369</c:v>
                </c:pt>
                <c:pt idx="1637">
                  <c:v>19.715412232105471</c:v>
                </c:pt>
                <c:pt idx="1638">
                  <c:v>16.36938241865948</c:v>
                </c:pt>
                <c:pt idx="1639">
                  <c:v>21.357889382538815</c:v>
                </c:pt>
                <c:pt idx="1640">
                  <c:v>15.077632254000003</c:v>
                </c:pt>
                <c:pt idx="1641">
                  <c:v>18.483797149243657</c:v>
                </c:pt>
                <c:pt idx="1642">
                  <c:v>20.38615724668643</c:v>
                </c:pt>
                <c:pt idx="1643">
                  <c:v>17.068919094040218</c:v>
                </c:pt>
                <c:pt idx="1644">
                  <c:v>24.767980756244917</c:v>
                </c:pt>
                <c:pt idx="1645">
                  <c:v>16.063329465999999</c:v>
                </c:pt>
                <c:pt idx="1646">
                  <c:v>20.607779168835997</c:v>
                </c:pt>
                <c:pt idx="1647">
                  <c:v>25.635073363800775</c:v>
                </c:pt>
                <c:pt idx="1648">
                  <c:v>18.07852740140693</c:v>
                </c:pt>
                <c:pt idx="1649">
                  <c:v>26.726798313316259</c:v>
                </c:pt>
                <c:pt idx="1650">
                  <c:v>16.932168705714286</c:v>
                </c:pt>
                <c:pt idx="1651">
                  <c:v>18.278995215672822</c:v>
                </c:pt>
                <c:pt idx="1652">
                  <c:v>20.086040746301357</c:v>
                </c:pt>
                <c:pt idx="1653">
                  <c:v>16.175980931999998</c:v>
                </c:pt>
                <c:pt idx="1654">
                  <c:v>22.270571960145958</c:v>
                </c:pt>
                <c:pt idx="1655">
                  <c:v>15.185776782145432</c:v>
                </c:pt>
                <c:pt idx="1656">
                  <c:v>21.612737709748501</c:v>
                </c:pt>
                <c:pt idx="1657">
                  <c:v>23.340367755468751</c:v>
                </c:pt>
                <c:pt idx="1658">
                  <c:v>19.925369330925779</c:v>
                </c:pt>
                <c:pt idx="1659">
                  <c:v>23.922832609224692</c:v>
                </c:pt>
                <c:pt idx="1660">
                  <c:v>17.924322873425687</c:v>
                </c:pt>
                <c:pt idx="1661">
                  <c:v>18.325447233999999</c:v>
                </c:pt>
                <c:pt idx="1662">
                  <c:v>19.675569123276855</c:v>
                </c:pt>
                <c:pt idx="1663">
                  <c:v>17.483825897999999</c:v>
                </c:pt>
                <c:pt idx="1664">
                  <c:v>20.727254057749477</c:v>
                </c:pt>
                <c:pt idx="1665">
                  <c:v>16.301576564000001</c:v>
                </c:pt>
                <c:pt idx="1666">
                  <c:v>18.241207518638046</c:v>
                </c:pt>
                <c:pt idx="1667">
                  <c:v>23.764001838774576</c:v>
                </c:pt>
                <c:pt idx="1668">
                  <c:v>16.847723109960491</c:v>
                </c:pt>
                <c:pt idx="1669">
                  <c:v>23.940461856920169</c:v>
                </c:pt>
                <c:pt idx="1670">
                  <c:v>15.767072769999999</c:v>
                </c:pt>
                <c:pt idx="1671">
                  <c:v>17.914564506833386</c:v>
                </c:pt>
                <c:pt idx="1672">
                  <c:v>20.940447980058597</c:v>
                </c:pt>
                <c:pt idx="1673">
                  <c:v>17.118778688149508</c:v>
                </c:pt>
                <c:pt idx="1674">
                  <c:v>22.122168352691041</c:v>
                </c:pt>
                <c:pt idx="1675">
                  <c:v>15.864986546921017</c:v>
                </c:pt>
                <c:pt idx="1676">
                  <c:v>21.563313570717611</c:v>
                </c:pt>
                <c:pt idx="1677">
                  <c:v>24.167505144628521</c:v>
                </c:pt>
                <c:pt idx="1678">
                  <c:v>19.296853477628904</c:v>
                </c:pt>
                <c:pt idx="1679">
                  <c:v>21.533827210759988</c:v>
                </c:pt>
                <c:pt idx="1680">
                  <c:v>16.95903723</c:v>
                </c:pt>
                <c:pt idx="1681">
                  <c:v>20.596251630305783</c:v>
                </c:pt>
                <c:pt idx="1682">
                  <c:v>22.771318868023439</c:v>
                </c:pt>
                <c:pt idx="1683">
                  <c:v>18.31117596210802</c:v>
                </c:pt>
                <c:pt idx="1684">
                  <c:v>23.678465230280878</c:v>
                </c:pt>
                <c:pt idx="1685">
                  <c:v>16.845047063999999</c:v>
                </c:pt>
                <c:pt idx="1686">
                  <c:v>21.65758862099219</c:v>
                </c:pt>
                <c:pt idx="1687">
                  <c:v>24.048484617109377</c:v>
                </c:pt>
                <c:pt idx="1688">
                  <c:v>19.0909161281275</c:v>
                </c:pt>
                <c:pt idx="1689">
                  <c:v>27.63010801466644</c:v>
                </c:pt>
                <c:pt idx="1690">
                  <c:v>17.399031065099731</c:v>
                </c:pt>
                <c:pt idx="1691">
                  <c:v>22.770495805876834</c:v>
                </c:pt>
                <c:pt idx="1692">
                  <c:v>27.90571832464763</c:v>
                </c:pt>
                <c:pt idx="1693">
                  <c:v>19.472443284001649</c:v>
                </c:pt>
                <c:pt idx="1694">
                  <c:v>20.733491834372785</c:v>
                </c:pt>
                <c:pt idx="1695">
                  <c:v>17.31865305444969</c:v>
                </c:pt>
                <c:pt idx="1696">
                  <c:v>22.771305758709936</c:v>
                </c:pt>
                <c:pt idx="1697">
                  <c:v>22.454208266715568</c:v>
                </c:pt>
                <c:pt idx="1698">
                  <c:v>21.945766153088929</c:v>
                </c:pt>
                <c:pt idx="1699">
                  <c:v>23.078109733967278</c:v>
                </c:pt>
                <c:pt idx="1700">
                  <c:v>22.54118398733203</c:v>
                </c:pt>
                <c:pt idx="1701">
                  <c:v>18.128736530952814</c:v>
                </c:pt>
                <c:pt idx="1702">
                  <c:v>19.345488929193344</c:v>
                </c:pt>
                <c:pt idx="1703">
                  <c:v>17.169129576</c:v>
                </c:pt>
                <c:pt idx="1704">
                  <c:v>23.680920335422005</c:v>
                </c:pt>
                <c:pt idx="1705">
                  <c:v>16.292651290000002</c:v>
                </c:pt>
                <c:pt idx="1706">
                  <c:v>20.093288825116694</c:v>
                </c:pt>
                <c:pt idx="1707">
                  <c:v>22.871711715220158</c:v>
                </c:pt>
                <c:pt idx="1708">
                  <c:v>18.828821802590721</c:v>
                </c:pt>
                <c:pt idx="1709">
                  <c:v>25.7366857055301</c:v>
                </c:pt>
                <c:pt idx="1710">
                  <c:v>16.794514344743568</c:v>
                </c:pt>
                <c:pt idx="1711">
                  <c:v>17.710773767707199</c:v>
                </c:pt>
                <c:pt idx="1712">
                  <c:v>20.802208149339084</c:v>
                </c:pt>
                <c:pt idx="1713">
                  <c:v>16.640976719130503</c:v>
                </c:pt>
                <c:pt idx="1714">
                  <c:v>23.924742733054003</c:v>
                </c:pt>
                <c:pt idx="1715">
                  <c:v>15.842429775223202</c:v>
                </c:pt>
                <c:pt idx="1716">
                  <c:v>23.54738179050586</c:v>
                </c:pt>
                <c:pt idx="1717">
                  <c:v>24.725157362541015</c:v>
                </c:pt>
                <c:pt idx="1718">
                  <c:v>20.003641947487548</c:v>
                </c:pt>
                <c:pt idx="1719">
                  <c:v>24.869751235665149</c:v>
                </c:pt>
                <c:pt idx="1720">
                  <c:v>17.646406026884897</c:v>
                </c:pt>
                <c:pt idx="1721">
                  <c:v>20.392747648557357</c:v>
                </c:pt>
                <c:pt idx="1722">
                  <c:v>24.225178190363408</c:v>
                </c:pt>
                <c:pt idx="1723">
                  <c:v>17.638155521871401</c:v>
                </c:pt>
                <c:pt idx="1724">
                  <c:v>22.7435390931795</c:v>
                </c:pt>
                <c:pt idx="1725">
                  <c:v>16.637760932068193</c:v>
                </c:pt>
                <c:pt idx="1726">
                  <c:v>19.478324135350586</c:v>
                </c:pt>
                <c:pt idx="1727">
                  <c:v>21.466220923251949</c:v>
                </c:pt>
                <c:pt idx="1728">
                  <c:v>17.246806041101074</c:v>
                </c:pt>
                <c:pt idx="1729">
                  <c:v>23.567930156226179</c:v>
                </c:pt>
                <c:pt idx="1730">
                  <c:v>15.983798500206625</c:v>
                </c:pt>
                <c:pt idx="1731">
                  <c:v>18.005464970575375</c:v>
                </c:pt>
                <c:pt idx="1732">
                  <c:v>20.312428723363016</c:v>
                </c:pt>
                <c:pt idx="1733">
                  <c:v>16.983434427679796</c:v>
                </c:pt>
                <c:pt idx="1734">
                  <c:v>23.415072763191404</c:v>
                </c:pt>
                <c:pt idx="1735">
                  <c:v>15.526745990983828</c:v>
                </c:pt>
                <c:pt idx="1736">
                  <c:v>19.09120143210793</c:v>
                </c:pt>
                <c:pt idx="1737">
                  <c:v>22.405227511555005</c:v>
                </c:pt>
                <c:pt idx="1738">
                  <c:v>17.879273284825565</c:v>
                </c:pt>
                <c:pt idx="1739">
                  <c:v>27.071535422472458</c:v>
                </c:pt>
                <c:pt idx="1740">
                  <c:v>16.531742790170657</c:v>
                </c:pt>
                <c:pt idx="1741">
                  <c:v>22.31845650091406</c:v>
                </c:pt>
                <c:pt idx="1742">
                  <c:v>22.932959519915482</c:v>
                </c:pt>
                <c:pt idx="1743">
                  <c:v>19.061349298711736</c:v>
                </c:pt>
                <c:pt idx="1744">
                  <c:v>27.74237724564577</c:v>
                </c:pt>
                <c:pt idx="1745">
                  <c:v>16.865140951444786</c:v>
                </c:pt>
                <c:pt idx="1746">
                  <c:v>27.556612789801179</c:v>
                </c:pt>
                <c:pt idx="1747">
                  <c:v>25.400564231482633</c:v>
                </c:pt>
                <c:pt idx="1748">
                  <c:v>25.110147083742156</c:v>
                </c:pt>
                <c:pt idx="1749">
                  <c:v>24.509970974185137</c:v>
                </c:pt>
                <c:pt idx="1750">
                  <c:v>21.713649039374996</c:v>
                </c:pt>
                <c:pt idx="1751">
                  <c:v>21.575390124976725</c:v>
                </c:pt>
                <c:pt idx="1752">
                  <c:v>27.170844670333988</c:v>
                </c:pt>
                <c:pt idx="1753">
                  <c:v>20.480682606869344</c:v>
                </c:pt>
                <c:pt idx="1754">
                  <c:v>25.284504727292145</c:v>
                </c:pt>
                <c:pt idx="1755">
                  <c:v>18.308908028101779</c:v>
                </c:pt>
                <c:pt idx="1756">
                  <c:v>20.465252892666992</c:v>
                </c:pt>
                <c:pt idx="1757">
                  <c:v>26.336666839459205</c:v>
                </c:pt>
                <c:pt idx="1758">
                  <c:v>17.501341739831361</c:v>
                </c:pt>
                <c:pt idx="1759">
                  <c:v>22.303772034203099</c:v>
                </c:pt>
                <c:pt idx="1760">
                  <c:v>16.906029798735808</c:v>
                </c:pt>
                <c:pt idx="1761">
                  <c:v>19.371485126838138</c:v>
                </c:pt>
                <c:pt idx="1762">
                  <c:v>21.72518938595201</c:v>
                </c:pt>
                <c:pt idx="1763">
                  <c:v>17.459694665697786</c:v>
                </c:pt>
                <c:pt idx="1764">
                  <c:v>25.60131339032997</c:v>
                </c:pt>
                <c:pt idx="1765">
                  <c:v>16.981959408863275</c:v>
                </c:pt>
                <c:pt idx="1766">
                  <c:v>23.106596146554683</c:v>
                </c:pt>
                <c:pt idx="1767">
                  <c:v>25.234664950542566</c:v>
                </c:pt>
                <c:pt idx="1768">
                  <c:v>19.620349485132813</c:v>
                </c:pt>
                <c:pt idx="1769">
                  <c:v>25.327231374192127</c:v>
                </c:pt>
                <c:pt idx="1770">
                  <c:v>17.906116343181147</c:v>
                </c:pt>
                <c:pt idx="1771">
                  <c:v>19.407154308048582</c:v>
                </c:pt>
                <c:pt idx="1772">
                  <c:v>20.825785746957639</c:v>
                </c:pt>
                <c:pt idx="1773">
                  <c:v>17.597013053809285</c:v>
                </c:pt>
                <c:pt idx="1774">
                  <c:v>24.870353189279886</c:v>
                </c:pt>
                <c:pt idx="1775">
                  <c:v>16.583397327999997</c:v>
                </c:pt>
                <c:pt idx="1776">
                  <c:v>22.074647802148561</c:v>
                </c:pt>
                <c:pt idx="1777">
                  <c:v>25.873055956396165</c:v>
                </c:pt>
                <c:pt idx="1778">
                  <c:v>19.135100322408391</c:v>
                </c:pt>
                <c:pt idx="1779">
                  <c:v>27.836874838282519</c:v>
                </c:pt>
                <c:pt idx="1780">
                  <c:v>18.009667623423216</c:v>
                </c:pt>
                <c:pt idx="1781">
                  <c:v>22.826215702159484</c:v>
                </c:pt>
                <c:pt idx="1782">
                  <c:v>21.39764711023648</c:v>
                </c:pt>
                <c:pt idx="1783">
                  <c:v>24.351407713265623</c:v>
                </c:pt>
                <c:pt idx="1784">
                  <c:v>26.785989970037356</c:v>
                </c:pt>
                <c:pt idx="1785">
                  <c:v>21.156225741735192</c:v>
                </c:pt>
                <c:pt idx="1786">
                  <c:v>21.65727744309082</c:v>
                </c:pt>
                <c:pt idx="1787">
                  <c:v>26.61374444417719</c:v>
                </c:pt>
                <c:pt idx="1788">
                  <c:v>19.787327174000442</c:v>
                </c:pt>
                <c:pt idx="1789">
                  <c:v>28.044842119545642</c:v>
                </c:pt>
                <c:pt idx="1790">
                  <c:v>17.215198988584682</c:v>
                </c:pt>
                <c:pt idx="1791">
                  <c:v>24.77823066625529</c:v>
                </c:pt>
                <c:pt idx="1792">
                  <c:v>25.210715126494666</c:v>
                </c:pt>
                <c:pt idx="1793">
                  <c:v>22.081772387860653</c:v>
                </c:pt>
                <c:pt idx="1794">
                  <c:v>24.058382981067595</c:v>
                </c:pt>
                <c:pt idx="1795">
                  <c:v>20.72004632575818</c:v>
                </c:pt>
                <c:pt idx="1796">
                  <c:v>21.851444996310299</c:v>
                </c:pt>
                <c:pt idx="1797">
                  <c:v>24.379206503900399</c:v>
                </c:pt>
                <c:pt idx="1798">
                  <c:v>18.370076031256858</c:v>
                </c:pt>
                <c:pt idx="1799">
                  <c:v>25.969269874322602</c:v>
                </c:pt>
                <c:pt idx="1800">
                  <c:v>17.489573773132665</c:v>
                </c:pt>
                <c:pt idx="1801">
                  <c:v>19.041525453494323</c:v>
                </c:pt>
                <c:pt idx="1802">
                  <c:v>21.640492285382358</c:v>
                </c:pt>
                <c:pt idx="1803">
                  <c:v>17.480968092630757</c:v>
                </c:pt>
                <c:pt idx="1804">
                  <c:v>24.324607379794251</c:v>
                </c:pt>
                <c:pt idx="1805">
                  <c:v>16.610446151999998</c:v>
                </c:pt>
                <c:pt idx="1806">
                  <c:v>22.438947023273435</c:v>
                </c:pt>
                <c:pt idx="1807">
                  <c:v>24.925224656081923</c:v>
                </c:pt>
                <c:pt idx="1808">
                  <c:v>19.117060039578124</c:v>
                </c:pt>
                <c:pt idx="1809">
                  <c:v>27.613362499742582</c:v>
                </c:pt>
                <c:pt idx="1810">
                  <c:v>17.102081504000001</c:v>
                </c:pt>
                <c:pt idx="1811">
                  <c:v>22.235129992872075</c:v>
                </c:pt>
                <c:pt idx="1812">
                  <c:v>24.836797573686262</c:v>
                </c:pt>
                <c:pt idx="1813">
                  <c:v>23.81402215303218</c:v>
                </c:pt>
                <c:pt idx="1814">
                  <c:v>25.361725677987824</c:v>
                </c:pt>
                <c:pt idx="1815">
                  <c:v>21.773972293051653</c:v>
                </c:pt>
                <c:pt idx="1816">
                  <c:v>21.138723300220217</c:v>
                </c:pt>
                <c:pt idx="1817">
                  <c:v>26.92129148387464</c:v>
                </c:pt>
                <c:pt idx="1818">
                  <c:v>20.5467759655</c:v>
                </c:pt>
                <c:pt idx="1819">
                  <c:v>25.260535953550921</c:v>
                </c:pt>
                <c:pt idx="1820">
                  <c:v>17.380210144705078</c:v>
                </c:pt>
                <c:pt idx="1821">
                  <c:v>18.705625278926405</c:v>
                </c:pt>
                <c:pt idx="1822">
                  <c:v>21.884118155212651</c:v>
                </c:pt>
                <c:pt idx="1823">
                  <c:v>17.656659085999998</c:v>
                </c:pt>
                <c:pt idx="1824">
                  <c:v>24.249194242577616</c:v>
                </c:pt>
                <c:pt idx="1825">
                  <c:v>16.304878936000001</c:v>
                </c:pt>
                <c:pt idx="1826">
                  <c:v>17.049608993672575</c:v>
                </c:pt>
                <c:pt idx="1827">
                  <c:v>19.663976998777322</c:v>
                </c:pt>
                <c:pt idx="1828">
                  <c:v>16.362282211523436</c:v>
                </c:pt>
                <c:pt idx="1829">
                  <c:v>20.659929461011718</c:v>
                </c:pt>
                <c:pt idx="1830">
                  <c:v>15.441943157999999</c:v>
                </c:pt>
                <c:pt idx="1831">
                  <c:v>19.956874887696106</c:v>
                </c:pt>
                <c:pt idx="1832">
                  <c:v>21.754685609940186</c:v>
                </c:pt>
                <c:pt idx="1833">
                  <c:v>19.49227942629863</c:v>
                </c:pt>
                <c:pt idx="1834">
                  <c:v>26.147929943725096</c:v>
                </c:pt>
                <c:pt idx="1835">
                  <c:v>16.060462566381354</c:v>
                </c:pt>
                <c:pt idx="1836">
                  <c:v>18.575533913999998</c:v>
                </c:pt>
                <c:pt idx="1837">
                  <c:v>20.671247926323826</c:v>
                </c:pt>
                <c:pt idx="1838">
                  <c:v>17.293431666</c:v>
                </c:pt>
                <c:pt idx="1839">
                  <c:v>21.087834413330945</c:v>
                </c:pt>
                <c:pt idx="1840">
                  <c:v>16.761360892000006</c:v>
                </c:pt>
                <c:pt idx="1841">
                  <c:v>18.945126227553985</c:v>
                </c:pt>
                <c:pt idx="1842">
                  <c:v>22.388488317132815</c:v>
                </c:pt>
                <c:pt idx="1843">
                  <c:v>18.301935329984374</c:v>
                </c:pt>
                <c:pt idx="1844">
                  <c:v>25.972259043031066</c:v>
                </c:pt>
                <c:pt idx="1845">
                  <c:v>16.319239445948973</c:v>
                </c:pt>
                <c:pt idx="1846">
                  <c:v>17.436094742000002</c:v>
                </c:pt>
                <c:pt idx="1847">
                  <c:v>17.908462381950518</c:v>
                </c:pt>
                <c:pt idx="1848">
                  <c:v>16.552646897999999</c:v>
                </c:pt>
                <c:pt idx="1849">
                  <c:v>19.734572187330407</c:v>
                </c:pt>
                <c:pt idx="1850">
                  <c:v>14.837597428</c:v>
                </c:pt>
                <c:pt idx="1851">
                  <c:v>19.52578449486764</c:v>
                </c:pt>
                <c:pt idx="1852">
                  <c:v>20.750704462189908</c:v>
                </c:pt>
                <c:pt idx="1853">
                  <c:v>16.825995714000001</c:v>
                </c:pt>
                <c:pt idx="1854">
                  <c:v>25.875967374523437</c:v>
                </c:pt>
                <c:pt idx="1855">
                  <c:v>15.769163664625003</c:v>
                </c:pt>
                <c:pt idx="1856">
                  <c:v>19.424114594791806</c:v>
                </c:pt>
                <c:pt idx="1857">
                  <c:v>26.0229712698751</c:v>
                </c:pt>
                <c:pt idx="1858">
                  <c:v>19.409417531195313</c:v>
                </c:pt>
                <c:pt idx="1859">
                  <c:v>27.279917948465673</c:v>
                </c:pt>
                <c:pt idx="1860">
                  <c:v>16.976501340918624</c:v>
                </c:pt>
                <c:pt idx="1861">
                  <c:v>18.013356903915884</c:v>
                </c:pt>
                <c:pt idx="1862">
                  <c:v>20.43316330939918</c:v>
                </c:pt>
                <c:pt idx="1863">
                  <c:v>16.185485624586441</c:v>
                </c:pt>
                <c:pt idx="1864">
                  <c:v>22.546877860701908</c:v>
                </c:pt>
                <c:pt idx="1865">
                  <c:v>15.408630348000001</c:v>
                </c:pt>
                <c:pt idx="1866">
                  <c:v>21.534712519007812</c:v>
                </c:pt>
                <c:pt idx="1867">
                  <c:v>24.646719779906249</c:v>
                </c:pt>
                <c:pt idx="1868">
                  <c:v>20.430623639940187</c:v>
                </c:pt>
                <c:pt idx="1869">
                  <c:v>24.740357364479234</c:v>
                </c:pt>
                <c:pt idx="1870">
                  <c:v>18.00099812658496</c:v>
                </c:pt>
                <c:pt idx="1871">
                  <c:v>18.358761137086319</c:v>
                </c:pt>
                <c:pt idx="1872">
                  <c:v>20.267489063434084</c:v>
                </c:pt>
                <c:pt idx="1873">
                  <c:v>17.743870466504539</c:v>
                </c:pt>
                <c:pt idx="1874">
                  <c:v>22.618287950856327</c:v>
                </c:pt>
                <c:pt idx="1875">
                  <c:v>16.281961731999999</c:v>
                </c:pt>
                <c:pt idx="1876">
                  <c:v>18.268120854182357</c:v>
                </c:pt>
                <c:pt idx="1877">
                  <c:v>22.342477825238717</c:v>
                </c:pt>
                <c:pt idx="1878">
                  <c:v>17.011232717820615</c:v>
                </c:pt>
                <c:pt idx="1879">
                  <c:v>25.016197014828123</c:v>
                </c:pt>
                <c:pt idx="1880">
                  <c:v>16.061308668000002</c:v>
                </c:pt>
                <c:pt idx="1881">
                  <c:v>18.132942155423596</c:v>
                </c:pt>
                <c:pt idx="1882">
                  <c:v>21.166589104297849</c:v>
                </c:pt>
                <c:pt idx="1883">
                  <c:v>16.897128406875005</c:v>
                </c:pt>
                <c:pt idx="1884">
                  <c:v>21.520055747306721</c:v>
                </c:pt>
                <c:pt idx="1885">
                  <c:v>15.537653621604173</c:v>
                </c:pt>
                <c:pt idx="1886">
                  <c:v>22.725306500963072</c:v>
                </c:pt>
                <c:pt idx="1887">
                  <c:v>23.343536361024636</c:v>
                </c:pt>
                <c:pt idx="1888">
                  <c:v>19.118274141829122</c:v>
                </c:pt>
                <c:pt idx="1889">
                  <c:v>20.423445232185109</c:v>
                </c:pt>
                <c:pt idx="1890">
                  <c:v>16.964921819103342</c:v>
                </c:pt>
                <c:pt idx="1891">
                  <c:v>21.508451996960581</c:v>
                </c:pt>
                <c:pt idx="1892">
                  <c:v>25.236524408198484</c:v>
                </c:pt>
                <c:pt idx="1893">
                  <c:v>18.267231136119072</c:v>
                </c:pt>
                <c:pt idx="1894">
                  <c:v>22.787348393461755</c:v>
                </c:pt>
                <c:pt idx="1895">
                  <c:v>16.932562177999998</c:v>
                </c:pt>
                <c:pt idx="1896">
                  <c:v>20.740732791757811</c:v>
                </c:pt>
                <c:pt idx="1897">
                  <c:v>23.716482191688719</c:v>
                </c:pt>
                <c:pt idx="1898">
                  <c:v>19.041484354359376</c:v>
                </c:pt>
                <c:pt idx="1899">
                  <c:v>26.871300779064246</c:v>
                </c:pt>
                <c:pt idx="1900">
                  <c:v>17.354774504097293</c:v>
                </c:pt>
                <c:pt idx="1901">
                  <c:v>22.330809078530066</c:v>
                </c:pt>
                <c:pt idx="1902">
                  <c:v>28.371721328718749</c:v>
                </c:pt>
                <c:pt idx="1903">
                  <c:v>18.812603645408107</c:v>
                </c:pt>
                <c:pt idx="1904">
                  <c:v>22.182101203826186</c:v>
                </c:pt>
                <c:pt idx="1905">
                  <c:v>17.836653509076346</c:v>
                </c:pt>
                <c:pt idx="1906">
                  <c:v>23.405231079890193</c:v>
                </c:pt>
                <c:pt idx="1907">
                  <c:v>22.023034629262025</c:v>
                </c:pt>
                <c:pt idx="1908">
                  <c:v>21.640178444047532</c:v>
                </c:pt>
                <c:pt idx="1909">
                  <c:v>23.892807687334574</c:v>
                </c:pt>
                <c:pt idx="1910">
                  <c:v>21.105130290183109</c:v>
                </c:pt>
                <c:pt idx="1911">
                  <c:v>18.226991708702187</c:v>
                </c:pt>
                <c:pt idx="1912">
                  <c:v>19.8448014233457</c:v>
                </c:pt>
                <c:pt idx="1913">
                  <c:v>17.096795526538124</c:v>
                </c:pt>
                <c:pt idx="1914">
                  <c:v>24.89952639901562</c:v>
                </c:pt>
                <c:pt idx="1915">
                  <c:v>16.143001579999996</c:v>
                </c:pt>
                <c:pt idx="1916">
                  <c:v>20.520676198445315</c:v>
                </c:pt>
                <c:pt idx="1917">
                  <c:v>22.282480681694334</c:v>
                </c:pt>
                <c:pt idx="1918">
                  <c:v>18.258200337245849</c:v>
                </c:pt>
                <c:pt idx="1919">
                  <c:v>24.841311405898438</c:v>
                </c:pt>
                <c:pt idx="1920">
                  <c:v>16.436495434293676</c:v>
                </c:pt>
                <c:pt idx="1921">
                  <c:v>17.659622094081151</c:v>
                </c:pt>
                <c:pt idx="1922">
                  <c:v>19.59649461731405</c:v>
                </c:pt>
                <c:pt idx="1923">
                  <c:v>16.789639208000001</c:v>
                </c:pt>
                <c:pt idx="1924">
                  <c:v>21.716679945548584</c:v>
                </c:pt>
                <c:pt idx="1925">
                  <c:v>15.704063961999999</c:v>
                </c:pt>
                <c:pt idx="1926">
                  <c:v>24.054852756743692</c:v>
                </c:pt>
                <c:pt idx="1927">
                  <c:v>25.2897478346875</c:v>
                </c:pt>
                <c:pt idx="1928">
                  <c:v>19.938455106412107</c:v>
                </c:pt>
                <c:pt idx="1929">
                  <c:v>22.872484454802233</c:v>
                </c:pt>
                <c:pt idx="1930">
                  <c:v>17.665539870714664</c:v>
                </c:pt>
                <c:pt idx="1931">
                  <c:v>19.948890317366928</c:v>
                </c:pt>
                <c:pt idx="1932">
                  <c:v>22.740890347363766</c:v>
                </c:pt>
                <c:pt idx="1933">
                  <c:v>18.106554016024464</c:v>
                </c:pt>
                <c:pt idx="1934">
                  <c:v>24.697064359593256</c:v>
                </c:pt>
                <c:pt idx="1935">
                  <c:v>16.749670779111604</c:v>
                </c:pt>
                <c:pt idx="1936">
                  <c:v>19.256148603249088</c:v>
                </c:pt>
                <c:pt idx="1937">
                  <c:v>22.251670625285644</c:v>
                </c:pt>
                <c:pt idx="1938">
                  <c:v>18.344779165462061</c:v>
                </c:pt>
                <c:pt idx="1939">
                  <c:v>26.920913176263667</c:v>
                </c:pt>
                <c:pt idx="1940">
                  <c:v>15.764938569471044</c:v>
                </c:pt>
                <c:pt idx="1941">
                  <c:v>17.667278336829554</c:v>
                </c:pt>
                <c:pt idx="1942">
                  <c:v>20.555474821796874</c:v>
                </c:pt>
                <c:pt idx="1943">
                  <c:v>17.288439383138517</c:v>
                </c:pt>
                <c:pt idx="1944">
                  <c:v>23.443164564501956</c:v>
                </c:pt>
                <c:pt idx="1945">
                  <c:v>15.580520251999999</c:v>
                </c:pt>
                <c:pt idx="1946">
                  <c:v>19.455179140280791</c:v>
                </c:pt>
                <c:pt idx="1947">
                  <c:v>20.692027293511224</c:v>
                </c:pt>
                <c:pt idx="1948">
                  <c:v>17.668090711031123</c:v>
                </c:pt>
                <c:pt idx="1949">
                  <c:v>27.085912958434577</c:v>
                </c:pt>
                <c:pt idx="1950">
                  <c:v>16.656781101999997</c:v>
                </c:pt>
                <c:pt idx="1951">
                  <c:v>21.688940967703612</c:v>
                </c:pt>
                <c:pt idx="1952">
                  <c:v>24.092883846608604</c:v>
                </c:pt>
                <c:pt idx="1953">
                  <c:v>18.926453568473143</c:v>
                </c:pt>
                <c:pt idx="1954">
                  <c:v>27.456165397649727</c:v>
                </c:pt>
                <c:pt idx="1955">
                  <c:v>16.82498170233049</c:v>
                </c:pt>
                <c:pt idx="1956">
                  <c:v>27.618952100091942</c:v>
                </c:pt>
                <c:pt idx="1957">
                  <c:v>24.182213800437133</c:v>
                </c:pt>
                <c:pt idx="1958">
                  <c:v>23.876216720746307</c:v>
                </c:pt>
                <c:pt idx="1959">
                  <c:v>24.08103980052147</c:v>
                </c:pt>
                <c:pt idx="1960">
                  <c:v>20.256626748533201</c:v>
                </c:pt>
                <c:pt idx="1961">
                  <c:v>23.255921090312498</c:v>
                </c:pt>
                <c:pt idx="1962">
                  <c:v>26.4429752648125</c:v>
                </c:pt>
                <c:pt idx="1963">
                  <c:v>19.646551428207918</c:v>
                </c:pt>
                <c:pt idx="1964">
                  <c:v>25.106718838393682</c:v>
                </c:pt>
                <c:pt idx="1965">
                  <c:v>18.719521903374567</c:v>
                </c:pt>
                <c:pt idx="1966">
                  <c:v>23.579955886136723</c:v>
                </c:pt>
                <c:pt idx="1967">
                  <c:v>27.174997898700219</c:v>
                </c:pt>
                <c:pt idx="1968">
                  <c:v>19.882165142540011</c:v>
                </c:pt>
                <c:pt idx="1969">
                  <c:v>21.871138885510469</c:v>
                </c:pt>
                <c:pt idx="1970">
                  <c:v>16.712098879154368</c:v>
                </c:pt>
                <c:pt idx="1971">
                  <c:v>20.101053799591313</c:v>
                </c:pt>
                <c:pt idx="1972">
                  <c:v>22.922388255053225</c:v>
                </c:pt>
                <c:pt idx="1973">
                  <c:v>17.552659887905616</c:v>
                </c:pt>
                <c:pt idx="1974">
                  <c:v>26.073795186825194</c:v>
                </c:pt>
                <c:pt idx="1975">
                  <c:v>16.072902769071842</c:v>
                </c:pt>
                <c:pt idx="1976">
                  <c:v>24.182848231587897</c:v>
                </c:pt>
                <c:pt idx="1977">
                  <c:v>27.671330690375221</c:v>
                </c:pt>
                <c:pt idx="1978">
                  <c:v>20.148383951176264</c:v>
                </c:pt>
                <c:pt idx="1979">
                  <c:v>25.876009163322067</c:v>
                </c:pt>
                <c:pt idx="1980">
                  <c:v>18.051298084293169</c:v>
                </c:pt>
                <c:pt idx="1981">
                  <c:v>18.70702980950659</c:v>
                </c:pt>
                <c:pt idx="1982">
                  <c:v>21.681657035034178</c:v>
                </c:pt>
                <c:pt idx="1983">
                  <c:v>17.9473546953392</c:v>
                </c:pt>
                <c:pt idx="1984">
                  <c:v>24.528177890240997</c:v>
                </c:pt>
                <c:pt idx="1985">
                  <c:v>16.570074972</c:v>
                </c:pt>
                <c:pt idx="1986">
                  <c:v>22.987372287652583</c:v>
                </c:pt>
                <c:pt idx="1987">
                  <c:v>27.409947652513772</c:v>
                </c:pt>
                <c:pt idx="1988">
                  <c:v>19.834077586773436</c:v>
                </c:pt>
                <c:pt idx="1989">
                  <c:v>29.095651022415581</c:v>
                </c:pt>
                <c:pt idx="1990">
                  <c:v>17.675186197381546</c:v>
                </c:pt>
                <c:pt idx="1991">
                  <c:v>21.882338923450618</c:v>
                </c:pt>
                <c:pt idx="1992">
                  <c:v>24.684525929856481</c:v>
                </c:pt>
                <c:pt idx="1993">
                  <c:v>25.393097554984372</c:v>
                </c:pt>
                <c:pt idx="1994">
                  <c:v>26.125753795489967</c:v>
                </c:pt>
                <c:pt idx="1995">
                  <c:v>21.003416166796889</c:v>
                </c:pt>
                <c:pt idx="1996">
                  <c:v>22.934414248097656</c:v>
                </c:pt>
                <c:pt idx="1997">
                  <c:v>24.523621303778071</c:v>
                </c:pt>
                <c:pt idx="1998">
                  <c:v>19.030709587785154</c:v>
                </c:pt>
                <c:pt idx="1999">
                  <c:v>27.586395479618957</c:v>
                </c:pt>
                <c:pt idx="2000">
                  <c:v>17.080105195362037</c:v>
                </c:pt>
                <c:pt idx="2001">
                  <c:v>23.885617757976824</c:v>
                </c:pt>
                <c:pt idx="2002">
                  <c:v>24.939502378299547</c:v>
                </c:pt>
                <c:pt idx="2003">
                  <c:v>21.660482897026768</c:v>
                </c:pt>
                <c:pt idx="2004">
                  <c:v>23.842892346119562</c:v>
                </c:pt>
                <c:pt idx="2005">
                  <c:v>20.264609971251769</c:v>
                </c:pt>
                <c:pt idx="2006">
                  <c:v>21.947410956857286</c:v>
                </c:pt>
                <c:pt idx="2007">
                  <c:v>24.393084857973236</c:v>
                </c:pt>
                <c:pt idx="2008">
                  <c:v>17.826861527913454</c:v>
                </c:pt>
                <c:pt idx="2009">
                  <c:v>26.854307403049738</c:v>
                </c:pt>
                <c:pt idx="2010">
                  <c:v>16.699713318124999</c:v>
                </c:pt>
                <c:pt idx="2011">
                  <c:v>19.444508054547551</c:v>
                </c:pt>
                <c:pt idx="2012">
                  <c:v>23.14071556151217</c:v>
                </c:pt>
                <c:pt idx="2013">
                  <c:v>16.652193053779691</c:v>
                </c:pt>
                <c:pt idx="2014">
                  <c:v>25.325563261477782</c:v>
                </c:pt>
                <c:pt idx="2015">
                  <c:v>16.403712324000004</c:v>
                </c:pt>
                <c:pt idx="2016">
                  <c:v>21.846311142246876</c:v>
                </c:pt>
                <c:pt idx="2017">
                  <c:v>26.162970926655621</c:v>
                </c:pt>
                <c:pt idx="2018">
                  <c:v>19.07531126910655</c:v>
                </c:pt>
                <c:pt idx="2019">
                  <c:v>24.543438682816117</c:v>
                </c:pt>
                <c:pt idx="2020">
                  <c:v>17.297964520882083</c:v>
                </c:pt>
                <c:pt idx="2021">
                  <c:v>24.291958749436532</c:v>
                </c:pt>
                <c:pt idx="2022">
                  <c:v>24.95237880864854</c:v>
                </c:pt>
                <c:pt idx="2023">
                  <c:v>24.947307507128901</c:v>
                </c:pt>
                <c:pt idx="2024">
                  <c:v>24.793107244530006</c:v>
                </c:pt>
                <c:pt idx="2025">
                  <c:v>21.753201723230468</c:v>
                </c:pt>
                <c:pt idx="2026">
                  <c:v>22.313347871185549</c:v>
                </c:pt>
                <c:pt idx="2027">
                  <c:v>26.804355026743586</c:v>
                </c:pt>
                <c:pt idx="2028">
                  <c:v>18.746078304820315</c:v>
                </c:pt>
                <c:pt idx="2029">
                  <c:v>24.213101384664398</c:v>
                </c:pt>
                <c:pt idx="2030">
                  <c:v>17.208772913732236</c:v>
                </c:pt>
                <c:pt idx="2031">
                  <c:v>18.729518270917971</c:v>
                </c:pt>
                <c:pt idx="2032">
                  <c:v>20.489192191959383</c:v>
                </c:pt>
                <c:pt idx="2033">
                  <c:v>17.536753342000001</c:v>
                </c:pt>
                <c:pt idx="2034">
                  <c:v>24.530160973712345</c:v>
                </c:pt>
                <c:pt idx="2035">
                  <c:v>16.523174539999999</c:v>
                </c:pt>
                <c:pt idx="2036">
                  <c:v>17.349537690887693</c:v>
                </c:pt>
                <c:pt idx="2037">
                  <c:v>18.647508351646955</c:v>
                </c:pt>
                <c:pt idx="2038">
                  <c:v>16.296680597999998</c:v>
                </c:pt>
                <c:pt idx="2039">
                  <c:v>20.738711422203124</c:v>
                </c:pt>
                <c:pt idx="2040">
                  <c:v>15.024122249999998</c:v>
                </c:pt>
                <c:pt idx="2041">
                  <c:v>21.61037580940738</c:v>
                </c:pt>
                <c:pt idx="2042">
                  <c:v>21.47062131405897</c:v>
                </c:pt>
                <c:pt idx="2043">
                  <c:v>17.779758560515624</c:v>
                </c:pt>
                <c:pt idx="2044">
                  <c:v>26.820564344312668</c:v>
                </c:pt>
                <c:pt idx="2045">
                  <c:v>16.243683012463705</c:v>
                </c:pt>
                <c:pt idx="2046">
                  <c:v>18.734446020000004</c:v>
                </c:pt>
                <c:pt idx="2047">
                  <c:v>19.329895172000001</c:v>
                </c:pt>
                <c:pt idx="2048">
                  <c:v>17.716902743999999</c:v>
                </c:pt>
                <c:pt idx="2049">
                  <c:v>21.030921690492189</c:v>
                </c:pt>
                <c:pt idx="2050">
                  <c:v>16.424855956000002</c:v>
                </c:pt>
                <c:pt idx="2051">
                  <c:v>19.782930073154844</c:v>
                </c:pt>
                <c:pt idx="2052">
                  <c:v>21.694103473351564</c:v>
                </c:pt>
                <c:pt idx="2053">
                  <c:v>18.202947283995048</c:v>
                </c:pt>
                <c:pt idx="2054">
                  <c:v>25.01218798182461</c:v>
                </c:pt>
                <c:pt idx="2055">
                  <c:v>16.232477602259276</c:v>
                </c:pt>
                <c:pt idx="2056">
                  <c:v>17.362076246762193</c:v>
                </c:pt>
                <c:pt idx="2057">
                  <c:v>19.119353034589462</c:v>
                </c:pt>
                <c:pt idx="2058">
                  <c:v>16.215983926</c:v>
                </c:pt>
                <c:pt idx="2059">
                  <c:v>20.574010921296871</c:v>
                </c:pt>
                <c:pt idx="2060">
                  <c:v>15.006682746000001</c:v>
                </c:pt>
                <c:pt idx="2061">
                  <c:v>18.642608970503666</c:v>
                </c:pt>
                <c:pt idx="2062">
                  <c:v>21.900506049813291</c:v>
                </c:pt>
                <c:pt idx="2063">
                  <c:v>16.722739525770223</c:v>
                </c:pt>
                <c:pt idx="2064">
                  <c:v>25.81224308785205</c:v>
                </c:pt>
                <c:pt idx="2065">
                  <c:v>16.112978488000003</c:v>
                </c:pt>
                <c:pt idx="2066">
                  <c:v>21.633427196596681</c:v>
                </c:pt>
                <c:pt idx="2067">
                  <c:v>24.215086359392796</c:v>
                </c:pt>
                <c:pt idx="2068">
                  <c:v>18.835758244634274</c:v>
                </c:pt>
                <c:pt idx="2069">
                  <c:v>28.034193328654005</c:v>
                </c:pt>
                <c:pt idx="2070">
                  <c:v>16.961052117719852</c:v>
                </c:pt>
                <c:pt idx="2071">
                  <c:v>18.23046690154489</c:v>
                </c:pt>
                <c:pt idx="2072">
                  <c:v>21.031548489131367</c:v>
                </c:pt>
                <c:pt idx="2073">
                  <c:v>16.731374782488523</c:v>
                </c:pt>
                <c:pt idx="2074">
                  <c:v>23.855278724324727</c:v>
                </c:pt>
                <c:pt idx="2075">
                  <c:v>15.337513018000001</c:v>
                </c:pt>
                <c:pt idx="2076">
                  <c:v>22.264351502437503</c:v>
                </c:pt>
                <c:pt idx="2077">
                  <c:v>24.295594323210935</c:v>
                </c:pt>
                <c:pt idx="2078">
                  <c:v>19.725976018597905</c:v>
                </c:pt>
                <c:pt idx="2079">
                  <c:v>25.218401103487935</c:v>
                </c:pt>
                <c:pt idx="2080">
                  <c:v>18.469485839697168</c:v>
                </c:pt>
                <c:pt idx="2081">
                  <c:v>18.135254403870693</c:v>
                </c:pt>
                <c:pt idx="2082">
                  <c:v>20.106723365010737</c:v>
                </c:pt>
                <c:pt idx="2083">
                  <c:v>17.02491991847975</c:v>
                </c:pt>
                <c:pt idx="2084">
                  <c:v>21.262961644366808</c:v>
                </c:pt>
                <c:pt idx="2085">
                  <c:v>16.283065501999999</c:v>
                </c:pt>
                <c:pt idx="2086">
                  <c:v>18.099222282847659</c:v>
                </c:pt>
                <c:pt idx="2087">
                  <c:v>20.702184672311553</c:v>
                </c:pt>
                <c:pt idx="2088">
                  <c:v>16.847143445924466</c:v>
                </c:pt>
                <c:pt idx="2089">
                  <c:v>25.835560400641484</c:v>
                </c:pt>
                <c:pt idx="2090">
                  <c:v>15.87913693</c:v>
                </c:pt>
                <c:pt idx="2091">
                  <c:v>18.030198497318779</c:v>
                </c:pt>
                <c:pt idx="2092">
                  <c:v>19.97373895478125</c:v>
                </c:pt>
                <c:pt idx="2093">
                  <c:v>16.485643373763274</c:v>
                </c:pt>
                <c:pt idx="2094">
                  <c:v>24.079812017786438</c:v>
                </c:pt>
                <c:pt idx="2095">
                  <c:v>15.991210232</c:v>
                </c:pt>
                <c:pt idx="2096">
                  <c:v>22.094098845892848</c:v>
                </c:pt>
                <c:pt idx="2097">
                  <c:v>26.49100625719008</c:v>
                </c:pt>
                <c:pt idx="2098">
                  <c:v>19.183718221451212</c:v>
                </c:pt>
                <c:pt idx="2099">
                  <c:v>21.285336727267655</c:v>
                </c:pt>
                <c:pt idx="2100">
                  <c:v>18.094661362609376</c:v>
                </c:pt>
              </c:numCache>
            </c:numRef>
          </c:yVal>
          <c:smooth val="0"/>
          <c:extLst>
            <c:ext xmlns:c16="http://schemas.microsoft.com/office/drawing/2014/chart" uri="{C3380CC4-5D6E-409C-BE32-E72D297353CC}">
              <c16:uniqueId val="{00000000-498D-48C1-BDF7-DC98D6715666}"/>
            </c:ext>
          </c:extLst>
        </c:ser>
        <c:ser>
          <c:idx val="4"/>
          <c:order val="1"/>
          <c:tx>
            <c:strRef>
              <c:f>'Sys Cost Var (3)'!$G$3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'Sys Cost Var (3)'!$D$4:$D$2104</c:f>
              <c:numCache>
                <c:formatCode>General</c:formatCode>
                <c:ptCount val="2101"/>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numCache>
            </c:numRef>
          </c:xVal>
          <c:yVal>
            <c:numRef>
              <c:f>'Sys Cost Var (3)'!$G$4:$G$2104</c:f>
              <c:numCache>
                <c:formatCode>General</c:formatCode>
                <c:ptCount val="2101"/>
                <c:pt idx="0" formatCode="_(* #,##0_);_(* \(#,##0\);_(* &quot;-&quot;??_);_(@_)">
                  <c:v>18.631560948801358</c:v>
                </c:pt>
                <c:pt idx="1051" formatCode="_(* #,##0.0_);_(* \(#,##0.0\);_(* &quot;-&quot;??_);_(@_)">
                  <c:v>16.594369998755987</c:v>
                </c:pt>
              </c:numCache>
            </c:numRef>
          </c:yVal>
          <c:smooth val="0"/>
          <c:extLst>
            <c:ext xmlns:c16="http://schemas.microsoft.com/office/drawing/2014/chart" uri="{C3380CC4-5D6E-409C-BE32-E72D297353CC}">
              <c16:uniqueId val="{00000001-498D-48C1-BDF7-DC98D6715666}"/>
            </c:ext>
          </c:extLst>
        </c:ser>
        <c:ser>
          <c:idx val="1"/>
          <c:order val="2"/>
          <c:tx>
            <c:strRef>
              <c:f>'Sys Cost Var (3)'!$F$3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'Sys Cost Var (3)'!$D$4:$D$2104</c:f>
              <c:numCache>
                <c:formatCode>General</c:formatCode>
                <c:ptCount val="2101"/>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numCache>
            </c:numRef>
          </c:xVal>
          <c:yVal>
            <c:numRef>
              <c:f>'Sys Cost Var (3)'!$F$4:$F$2104</c:f>
              <c:numCache>
                <c:formatCode>General</c:formatCode>
                <c:ptCount val="2101"/>
                <c:pt idx="0" formatCode="_(* #,##0_);_(* \(#,##0\);_(* &quot;-&quot;??_);_(@_)">
                  <c:v>20.813880402223692</c:v>
                </c:pt>
                <c:pt idx="1051" formatCode="_(* #,##0.0_);_(* \(#,##0.0\);_(* &quot;-&quot;??_);_(@_)">
                  <c:v>20.840194742491843</c:v>
                </c:pt>
              </c:numCache>
            </c:numRef>
          </c:yVal>
          <c:smooth val="0"/>
          <c:extLst>
            <c:ext xmlns:c16="http://schemas.microsoft.com/office/drawing/2014/chart" uri="{C3380CC4-5D6E-409C-BE32-E72D297353CC}">
              <c16:uniqueId val="{00000002-498D-48C1-BDF7-DC98D6715666}"/>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'Sys Cost Var (3)'!$H$3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'Sys Cost Var (3)'!$D$4:$D$2104</c:f>
              <c:numCache>
                <c:formatCode>General</c:formatCode>
                <c:ptCount val="2101"/>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numCache>
            </c:numRef>
          </c:xVal>
          <c:yVal>
            <c:numRef>
              <c:f>'Sys Cost Var (3)'!$H$4:$H$2104</c:f>
              <c:numCache>
                <c:formatCode>General</c:formatCode>
                <c:ptCount val="2101"/>
                <c:pt idx="0" formatCode="_(* #,##0_);_(* \(#,##0\);_(* &quot;-&quot;??_);_(@_)">
                  <c:v>22.896684467270912</c:v>
                </c:pt>
                <c:pt idx="1051" formatCode="_(* #,##0.0_);_(* \(#,##0.0\);_(* &quot;-&quot;??_);_(@_)">
                  <c:v>25.579930311636545</c:v>
                </c:pt>
              </c:numCache>
            </c:numRef>
          </c:yVal>
          <c:smooth val="0"/>
          <c:extLst>
            <c:ext xmlns:c16="http://schemas.microsoft.com/office/drawing/2014/chart" uri="{C3380CC4-5D6E-409C-BE32-E72D297353CC}">
              <c16:uniqueId val="{00000003-498D-48C1-BDF7-DC98D6715666}"/>
            </c:ext>
          </c:extLst>
        </c:ser>
        <c:dLbls>
          <c:showLegendKey val="0"/>
          <c:showVal val="0"/>
          <c:showCatName val="0"/>
          <c:showSerName val="0"/>
          <c:showPercent val="0"/>
          <c:showBubbleSize val="0"/>
        </c:dLbls>
        <c:axId val="1441870208"/>
        <c:axId val="1441872288"/>
      </c:scatterChart>
      <c:valAx>
        <c:axId val="2063185712"/>
        <c:scaling>
          <c:orientation val="minMax"/>
          <c:max val="1"/>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30"/>
          <c:min val="10"/>
        </c:scaling>
        <c:delete val="0"/>
        <c:axPos val="l"/>
        <c:majorGridlines>
          <c:spPr>
            <a:ln w="9525" cap="flat" cmpd="sng" algn="ctr">
              <a:solidFill>
                <a:schemeClr val="tx1">
                  <a:lumMod val="15000"/>
                  <a:lumOff val="85000"/>
                </a:schemeClr>
              </a:solidFill>
              <a:round/>
            </a:ln>
            <a:effectLst/>
          </c:spPr>
        </c:majorGridlines>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majorUnit val="5"/>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'Sys Cost Var (3)'!$E$3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'Sys Cost Var (3)'!$D$4:$D$2104</c:f>
              <c:numCache>
                <c:formatCode>General</c:formatCode>
                <c:ptCount val="2101"/>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numCache>
            </c:numRef>
          </c:xVal>
          <c:yVal>
            <c:numRef>
              <c:f>'Sys Cost Var (3)'!$E$4:$E$2104</c:f>
              <c:numCache>
                <c:formatCode>_("$"* #,##0_);_("$"* \(#,##0\);_("$"* "-"??_);_(@_)</c:formatCode>
                <c:ptCount val="2101"/>
                <c:pt idx="0">
                  <c:v>19.685046409690823</c:v>
                </c:pt>
                <c:pt idx="1">
                  <c:v>23.523234229377959</c:v>
                </c:pt>
                <c:pt idx="2">
                  <c:v>20.694195403412358</c:v>
                </c:pt>
                <c:pt idx="3">
                  <c:v>20.615820004704108</c:v>
                </c:pt>
                <c:pt idx="4">
                  <c:v>19.376286692627684</c:v>
                </c:pt>
                <c:pt idx="5">
                  <c:v>20.303410986407346</c:v>
                </c:pt>
                <c:pt idx="6">
                  <c:v>20.785028335113093</c:v>
                </c:pt>
                <c:pt idx="7">
                  <c:v>20.347569326666942</c:v>
                </c:pt>
                <c:pt idx="8">
                  <c:v>22.493095232428029</c:v>
                </c:pt>
                <c:pt idx="9">
                  <c:v>19.411168858511431</c:v>
                </c:pt>
                <c:pt idx="10">
                  <c:v>20.095556144585224</c:v>
                </c:pt>
                <c:pt idx="11">
                  <c:v>23.128184069032834</c:v>
                </c:pt>
                <c:pt idx="12">
                  <c:v>19.8841444359857</c:v>
                </c:pt>
                <c:pt idx="13">
                  <c:v>20.731250177939966</c:v>
                </c:pt>
                <c:pt idx="14">
                  <c:v>20.834481063004997</c:v>
                </c:pt>
                <c:pt idx="15">
                  <c:v>20.972158924146797</c:v>
                </c:pt>
                <c:pt idx="16">
                  <c:v>20.957310288982956</c:v>
                </c:pt>
                <c:pt idx="17">
                  <c:v>20.230626028951104</c:v>
                </c:pt>
                <c:pt idx="18">
                  <c:v>22.43917843170825</c:v>
                </c:pt>
                <c:pt idx="19">
                  <c:v>20.36919584850942</c:v>
                </c:pt>
                <c:pt idx="20">
                  <c:v>18.67422563307688</c:v>
                </c:pt>
                <c:pt idx="21">
                  <c:v>19.183735536911861</c:v>
                </c:pt>
                <c:pt idx="22">
                  <c:v>19.787056847139933</c:v>
                </c:pt>
                <c:pt idx="23">
                  <c:v>22.614424793725316</c:v>
                </c:pt>
                <c:pt idx="24">
                  <c:v>20.163780954594362</c:v>
                </c:pt>
                <c:pt idx="25">
                  <c:v>20.465009628590501</c:v>
                </c:pt>
                <c:pt idx="26">
                  <c:v>20.036804172964729</c:v>
                </c:pt>
                <c:pt idx="27">
                  <c:v>20.716280940963223</c:v>
                </c:pt>
                <c:pt idx="28">
                  <c:v>22.383246253017166</c:v>
                </c:pt>
                <c:pt idx="29">
                  <c:v>19.695317196848382</c:v>
                </c:pt>
                <c:pt idx="30">
                  <c:v>21.375036886790276</c:v>
                </c:pt>
                <c:pt idx="31">
                  <c:v>21.55513070923563</c:v>
                </c:pt>
                <c:pt idx="32">
                  <c:v>20.576736202821579</c:v>
                </c:pt>
                <c:pt idx="33">
                  <c:v>21.463408226319352</c:v>
                </c:pt>
                <c:pt idx="34">
                  <c:v>19.017286156078328</c:v>
                </c:pt>
                <c:pt idx="35">
                  <c:v>20.851453507616394</c:v>
                </c:pt>
                <c:pt idx="36">
                  <c:v>22.427767034809243</c:v>
                </c:pt>
                <c:pt idx="37">
                  <c:v>15.974343505875014</c:v>
                </c:pt>
                <c:pt idx="38">
                  <c:v>20.359233511014864</c:v>
                </c:pt>
                <c:pt idx="39">
                  <c:v>15.690423455916003</c:v>
                </c:pt>
                <c:pt idx="40">
                  <c:v>21.887258502281242</c:v>
                </c:pt>
                <c:pt idx="41">
                  <c:v>22.570862950703429</c:v>
                </c:pt>
                <c:pt idx="42">
                  <c:v>19.541292414317383</c:v>
                </c:pt>
                <c:pt idx="43">
                  <c:v>21.016525797741934</c:v>
                </c:pt>
                <c:pt idx="44">
                  <c:v>17.792739053432882</c:v>
                </c:pt>
                <c:pt idx="45">
                  <c:v>19.81330497327064</c:v>
                </c:pt>
                <c:pt idx="46">
                  <c:v>21.592419696727241</c:v>
                </c:pt>
                <c:pt idx="47">
                  <c:v>21.380273261129023</c:v>
                </c:pt>
                <c:pt idx="48">
                  <c:v>19.417678285969018</c:v>
                </c:pt>
                <c:pt idx="49">
                  <c:v>19.596265024051064</c:v>
                </c:pt>
                <c:pt idx="50">
                  <c:v>20.501405691383511</c:v>
                </c:pt>
                <c:pt idx="51">
                  <c:v>20.308694925148515</c:v>
                </c:pt>
                <c:pt idx="52">
                  <c:v>19.343512727551612</c:v>
                </c:pt>
                <c:pt idx="53">
                  <c:v>21.475948711488989</c:v>
                </c:pt>
                <c:pt idx="54">
                  <c:v>15.109411864316899</c:v>
                </c:pt>
                <c:pt idx="55">
                  <c:v>21.115847031426139</c:v>
                </c:pt>
                <c:pt idx="56">
                  <c:v>19.613995249574408</c:v>
                </c:pt>
                <c:pt idx="57">
                  <c:v>21.403868430669718</c:v>
                </c:pt>
                <c:pt idx="58">
                  <c:v>22.763789392281428</c:v>
                </c:pt>
                <c:pt idx="59">
                  <c:v>19.479326742211949</c:v>
                </c:pt>
                <c:pt idx="60">
                  <c:v>20.05236508098524</c:v>
                </c:pt>
                <c:pt idx="61">
                  <c:v>21.084393307798219</c:v>
                </c:pt>
                <c:pt idx="62">
                  <c:v>19.449892994143447</c:v>
                </c:pt>
                <c:pt idx="63">
                  <c:v>22.582357247950185</c:v>
                </c:pt>
                <c:pt idx="64">
                  <c:v>20.058579957515569</c:v>
                </c:pt>
                <c:pt idx="65">
                  <c:v>23.189184159603883</c:v>
                </c:pt>
                <c:pt idx="66">
                  <c:v>22.77635237338724</c:v>
                </c:pt>
                <c:pt idx="67">
                  <c:v>21.175157970337168</c:v>
                </c:pt>
                <c:pt idx="68">
                  <c:v>22.260303824300802</c:v>
                </c:pt>
                <c:pt idx="69">
                  <c:v>19.070706358564195</c:v>
                </c:pt>
                <c:pt idx="70">
                  <c:v>21.049124757969793</c:v>
                </c:pt>
                <c:pt idx="71">
                  <c:v>23.054960394136216</c:v>
                </c:pt>
                <c:pt idx="72">
                  <c:v>19.306931923760089</c:v>
                </c:pt>
                <c:pt idx="73">
                  <c:v>21.540449045830595</c:v>
                </c:pt>
                <c:pt idx="74">
                  <c:v>18.607774869528168</c:v>
                </c:pt>
                <c:pt idx="75">
                  <c:v>20.430350975195424</c:v>
                </c:pt>
                <c:pt idx="76">
                  <c:v>21.723284602019405</c:v>
                </c:pt>
                <c:pt idx="77">
                  <c:v>16.478960727383598</c:v>
                </c:pt>
                <c:pt idx="78">
                  <c:v>19.302524215778888</c:v>
                </c:pt>
                <c:pt idx="79">
                  <c:v>21.534073448126549</c:v>
                </c:pt>
                <c:pt idx="80">
                  <c:v>20.304008124400688</c:v>
                </c:pt>
                <c:pt idx="81">
                  <c:v>21.530786956908319</c:v>
                </c:pt>
                <c:pt idx="82">
                  <c:v>21.537020257824242</c:v>
                </c:pt>
                <c:pt idx="83">
                  <c:v>23.352399104653713</c:v>
                </c:pt>
                <c:pt idx="84">
                  <c:v>14.634020632356762</c:v>
                </c:pt>
                <c:pt idx="85">
                  <c:v>22.551923615733052</c:v>
                </c:pt>
                <c:pt idx="86">
                  <c:v>22.454769510622327</c:v>
                </c:pt>
                <c:pt idx="87">
                  <c:v>20.518623874105387</c:v>
                </c:pt>
                <c:pt idx="88">
                  <c:v>22.867119278546802</c:v>
                </c:pt>
                <c:pt idx="89">
                  <c:v>19.202396765181781</c:v>
                </c:pt>
                <c:pt idx="90">
                  <c:v>20.160585683877535</c:v>
                </c:pt>
                <c:pt idx="91">
                  <c:v>22.418769760908887</c:v>
                </c:pt>
                <c:pt idx="92">
                  <c:v>20.699105450921621</c:v>
                </c:pt>
                <c:pt idx="93">
                  <c:v>21.72130997376167</c:v>
                </c:pt>
                <c:pt idx="94">
                  <c:v>18.199666387130357</c:v>
                </c:pt>
                <c:pt idx="95">
                  <c:v>22.152515259516477</c:v>
                </c:pt>
                <c:pt idx="96">
                  <c:v>22.23639419659472</c:v>
                </c:pt>
                <c:pt idx="97">
                  <c:v>20.712049334607254</c:v>
                </c:pt>
                <c:pt idx="98">
                  <c:v>23.456014183871552</c:v>
                </c:pt>
                <c:pt idx="99">
                  <c:v>19.469415551716278</c:v>
                </c:pt>
                <c:pt idx="100">
                  <c:v>19.555120300781667</c:v>
                </c:pt>
                <c:pt idx="101">
                  <c:v>20.853537430748172</c:v>
                </c:pt>
                <c:pt idx="102">
                  <c:v>21.481483774817619</c:v>
                </c:pt>
                <c:pt idx="103">
                  <c:v>22.216258582872221</c:v>
                </c:pt>
                <c:pt idx="104">
                  <c:v>18.673443542029009</c:v>
                </c:pt>
                <c:pt idx="105">
                  <c:v>19.55318766434214</c:v>
                </c:pt>
                <c:pt idx="106">
                  <c:v>21.154240611630822</c:v>
                </c:pt>
                <c:pt idx="107">
                  <c:v>20.266652044515858</c:v>
                </c:pt>
                <c:pt idx="108">
                  <c:v>23.078262809893481</c:v>
                </c:pt>
                <c:pt idx="109">
                  <c:v>19.838971556387378</c:v>
                </c:pt>
                <c:pt idx="110">
                  <c:v>21.053816096548644</c:v>
                </c:pt>
                <c:pt idx="111">
                  <c:v>21.939220191017803</c:v>
                </c:pt>
                <c:pt idx="112">
                  <c:v>19.452401930024212</c:v>
                </c:pt>
                <c:pt idx="113">
                  <c:v>21.838751965371422</c:v>
                </c:pt>
                <c:pt idx="114">
                  <c:v>21.267042911999049</c:v>
                </c:pt>
                <c:pt idx="115">
                  <c:v>20.784948587272105</c:v>
                </c:pt>
                <c:pt idx="116">
                  <c:v>20.506652262353608</c:v>
                </c:pt>
                <c:pt idx="117">
                  <c:v>21.489028210903893</c:v>
                </c:pt>
                <c:pt idx="118">
                  <c:v>21.27438864131642</c:v>
                </c:pt>
                <c:pt idx="119">
                  <c:v>20.732268096050298</c:v>
                </c:pt>
                <c:pt idx="120">
                  <c:v>22.120797237600179</c:v>
                </c:pt>
                <c:pt idx="121">
                  <c:v>20.758454112762053</c:v>
                </c:pt>
                <c:pt idx="122">
                  <c:v>15.743489448855346</c:v>
                </c:pt>
                <c:pt idx="123">
                  <c:v>22.614925453037792</c:v>
                </c:pt>
                <c:pt idx="124">
                  <c:v>21.479274243436571</c:v>
                </c:pt>
                <c:pt idx="125">
                  <c:v>19.958148548455167</c:v>
                </c:pt>
                <c:pt idx="126">
                  <c:v>22.539975084033379</c:v>
                </c:pt>
                <c:pt idx="127">
                  <c:v>18.225521311961302</c:v>
                </c:pt>
                <c:pt idx="128">
                  <c:v>22.730927799523574</c:v>
                </c:pt>
                <c:pt idx="129">
                  <c:v>19.135075650886328</c:v>
                </c:pt>
                <c:pt idx="130">
                  <c:v>22.202333343598148</c:v>
                </c:pt>
                <c:pt idx="131">
                  <c:v>22.478851459030963</c:v>
                </c:pt>
                <c:pt idx="132">
                  <c:v>22.650896254541738</c:v>
                </c:pt>
                <c:pt idx="133">
                  <c:v>22.837857551091609</c:v>
                </c:pt>
                <c:pt idx="134">
                  <c:v>18.946825756518326</c:v>
                </c:pt>
                <c:pt idx="135">
                  <c:v>22.355053369363027</c:v>
                </c:pt>
                <c:pt idx="136">
                  <c:v>21.057002759999918</c:v>
                </c:pt>
                <c:pt idx="137">
                  <c:v>19.371740084398837</c:v>
                </c:pt>
                <c:pt idx="138">
                  <c:v>21.247188155302467</c:v>
                </c:pt>
                <c:pt idx="139">
                  <c:v>18.314180032789121</c:v>
                </c:pt>
                <c:pt idx="140">
                  <c:v>19.228887122774687</c:v>
                </c:pt>
                <c:pt idx="141">
                  <c:v>18.643142650054184</c:v>
                </c:pt>
                <c:pt idx="142">
                  <c:v>18.788377681709616</c:v>
                </c:pt>
                <c:pt idx="143">
                  <c:v>23.123554911975809</c:v>
                </c:pt>
                <c:pt idx="144">
                  <c:v>19.021878913600673</c:v>
                </c:pt>
                <c:pt idx="145">
                  <c:v>21.000044677909958</c:v>
                </c:pt>
                <c:pt idx="146">
                  <c:v>18.432847691198326</c:v>
                </c:pt>
                <c:pt idx="147">
                  <c:v>20.387793996310151</c:v>
                </c:pt>
                <c:pt idx="148">
                  <c:v>21.16021003576904</c:v>
                </c:pt>
                <c:pt idx="149">
                  <c:v>19.117141812278092</c:v>
                </c:pt>
                <c:pt idx="150">
                  <c:v>20.038571318325875</c:v>
                </c:pt>
                <c:pt idx="151">
                  <c:v>21.434040777002362</c:v>
                </c:pt>
                <c:pt idx="152">
                  <c:v>17.494099977169437</c:v>
                </c:pt>
                <c:pt idx="153">
                  <c:v>23.473360706165806</c:v>
                </c:pt>
                <c:pt idx="154">
                  <c:v>20.781408684380022</c:v>
                </c:pt>
                <c:pt idx="155">
                  <c:v>19.184690126323119</c:v>
                </c:pt>
                <c:pt idx="156">
                  <c:v>21.960515460769152</c:v>
                </c:pt>
                <c:pt idx="157">
                  <c:v>21.931353115012186</c:v>
                </c:pt>
                <c:pt idx="158">
                  <c:v>22.221088613952418</c:v>
                </c:pt>
                <c:pt idx="159">
                  <c:v>18.084768916366702</c:v>
                </c:pt>
                <c:pt idx="160">
                  <c:v>18.128440206298478</c:v>
                </c:pt>
                <c:pt idx="161">
                  <c:v>21.865022258933756</c:v>
                </c:pt>
                <c:pt idx="162">
                  <c:v>22.527387121901395</c:v>
                </c:pt>
                <c:pt idx="163">
                  <c:v>21.54004682008086</c:v>
                </c:pt>
                <c:pt idx="164">
                  <c:v>20.845286193252871</c:v>
                </c:pt>
                <c:pt idx="165">
                  <c:v>21.093713214814706</c:v>
                </c:pt>
                <c:pt idx="166">
                  <c:v>18.371761624050048</c:v>
                </c:pt>
                <c:pt idx="167">
                  <c:v>20.290683776041234</c:v>
                </c:pt>
                <c:pt idx="168">
                  <c:v>22.729406325381696</c:v>
                </c:pt>
                <c:pt idx="169">
                  <c:v>20.02776787114756</c:v>
                </c:pt>
                <c:pt idx="170">
                  <c:v>21.995752437463665</c:v>
                </c:pt>
                <c:pt idx="171">
                  <c:v>20.508774499908874</c:v>
                </c:pt>
                <c:pt idx="172">
                  <c:v>19.621293918607027</c:v>
                </c:pt>
                <c:pt idx="173">
                  <c:v>21.662909734751892</c:v>
                </c:pt>
                <c:pt idx="174">
                  <c:v>19.328130604679089</c:v>
                </c:pt>
                <c:pt idx="175">
                  <c:v>18.681541753825304</c:v>
                </c:pt>
                <c:pt idx="176">
                  <c:v>23.222536467513549</c:v>
                </c:pt>
                <c:pt idx="177">
                  <c:v>21.680132055798786</c:v>
                </c:pt>
                <c:pt idx="178">
                  <c:v>23.276161662634383</c:v>
                </c:pt>
                <c:pt idx="179">
                  <c:v>16.249336764222136</c:v>
                </c:pt>
                <c:pt idx="180">
                  <c:v>16.158890997907346</c:v>
                </c:pt>
                <c:pt idx="181">
                  <c:v>18.357704348040176</c:v>
                </c:pt>
                <c:pt idx="182">
                  <c:v>19.099188838808615</c:v>
                </c:pt>
                <c:pt idx="183">
                  <c:v>20.318830778789749</c:v>
                </c:pt>
                <c:pt idx="184">
                  <c:v>19.864967670041622</c:v>
                </c:pt>
                <c:pt idx="185">
                  <c:v>19.192388895656698</c:v>
                </c:pt>
                <c:pt idx="186">
                  <c:v>21.369621882427076</c:v>
                </c:pt>
                <c:pt idx="187">
                  <c:v>20.611322979020898</c:v>
                </c:pt>
                <c:pt idx="188">
                  <c:v>21.028860784516695</c:v>
                </c:pt>
                <c:pt idx="189">
                  <c:v>20.5906644419196</c:v>
                </c:pt>
                <c:pt idx="190">
                  <c:v>20.846211617675781</c:v>
                </c:pt>
                <c:pt idx="191">
                  <c:v>21.541154388919601</c:v>
                </c:pt>
                <c:pt idx="192">
                  <c:v>16.970144033800239</c:v>
                </c:pt>
                <c:pt idx="193">
                  <c:v>22.459185011456547</c:v>
                </c:pt>
                <c:pt idx="194">
                  <c:v>19.566184033893965</c:v>
                </c:pt>
                <c:pt idx="195">
                  <c:v>21.026827639976126</c:v>
                </c:pt>
                <c:pt idx="196">
                  <c:v>22.694252384378565</c:v>
                </c:pt>
                <c:pt idx="197">
                  <c:v>21.431029863150435</c:v>
                </c:pt>
                <c:pt idx="198">
                  <c:v>21.399574468950398</c:v>
                </c:pt>
                <c:pt idx="199">
                  <c:v>20.940707185811334</c:v>
                </c:pt>
                <c:pt idx="200">
                  <c:v>17.510376909500859</c:v>
                </c:pt>
                <c:pt idx="201">
                  <c:v>20.810195017198446</c:v>
                </c:pt>
                <c:pt idx="202">
                  <c:v>20.647457760848894</c:v>
                </c:pt>
                <c:pt idx="203">
                  <c:v>20.618385397338006</c:v>
                </c:pt>
                <c:pt idx="204">
                  <c:v>19.279142291389217</c:v>
                </c:pt>
                <c:pt idx="205">
                  <c:v>19.477311974609471</c:v>
                </c:pt>
                <c:pt idx="206">
                  <c:v>22.151249714956407</c:v>
                </c:pt>
                <c:pt idx="207">
                  <c:v>18.283814580096518</c:v>
                </c:pt>
                <c:pt idx="208">
                  <c:v>21.562726274334761</c:v>
                </c:pt>
                <c:pt idx="209">
                  <c:v>18.217069073624</c:v>
                </c:pt>
                <c:pt idx="210">
                  <c:v>21.349753483284037</c:v>
                </c:pt>
                <c:pt idx="211">
                  <c:v>23.730262412614252</c:v>
                </c:pt>
                <c:pt idx="212">
                  <c:v>22.46591326515836</c:v>
                </c:pt>
                <c:pt idx="213">
                  <c:v>22.172221717893116</c:v>
                </c:pt>
                <c:pt idx="214">
                  <c:v>19.187813716923401</c:v>
                </c:pt>
                <c:pt idx="215">
                  <c:v>23.350629118061434</c:v>
                </c:pt>
                <c:pt idx="216">
                  <c:v>23.963319412328488</c:v>
                </c:pt>
                <c:pt idx="217">
                  <c:v>20.013556935712217</c:v>
                </c:pt>
                <c:pt idx="218">
                  <c:v>23.287583387038815</c:v>
                </c:pt>
                <c:pt idx="219">
                  <c:v>20.740849476920399</c:v>
                </c:pt>
                <c:pt idx="220">
                  <c:v>19.920288044911896</c:v>
                </c:pt>
                <c:pt idx="221">
                  <c:v>23.706628663483642</c:v>
                </c:pt>
                <c:pt idx="222">
                  <c:v>21.304296462645578</c:v>
                </c:pt>
                <c:pt idx="223">
                  <c:v>20.788421594390726</c:v>
                </c:pt>
                <c:pt idx="224">
                  <c:v>21.601360294186875</c:v>
                </c:pt>
                <c:pt idx="225">
                  <c:v>21.495478355414242</c:v>
                </c:pt>
                <c:pt idx="226">
                  <c:v>21.025320913268118</c:v>
                </c:pt>
                <c:pt idx="227">
                  <c:v>20.48511590071503</c:v>
                </c:pt>
                <c:pt idx="228">
                  <c:v>22.65344654816267</c:v>
                </c:pt>
                <c:pt idx="229">
                  <c:v>20.296188880178576</c:v>
                </c:pt>
                <c:pt idx="230">
                  <c:v>18.15653255538216</c:v>
                </c:pt>
                <c:pt idx="231">
                  <c:v>19.955504947331512</c:v>
                </c:pt>
                <c:pt idx="232">
                  <c:v>20.327134472960374</c:v>
                </c:pt>
                <c:pt idx="233">
                  <c:v>22.355920504356831</c:v>
                </c:pt>
                <c:pt idx="234">
                  <c:v>19.724775735732223</c:v>
                </c:pt>
                <c:pt idx="235">
                  <c:v>21.433334517994343</c:v>
                </c:pt>
                <c:pt idx="236">
                  <c:v>22.586256967312735</c:v>
                </c:pt>
                <c:pt idx="237">
                  <c:v>20.560625911187415</c:v>
                </c:pt>
                <c:pt idx="238">
                  <c:v>22.997357204350735</c:v>
                </c:pt>
                <c:pt idx="239">
                  <c:v>18.933739782148489</c:v>
                </c:pt>
                <c:pt idx="240">
                  <c:v>21.598363070042105</c:v>
                </c:pt>
                <c:pt idx="241">
                  <c:v>21.721131314796018</c:v>
                </c:pt>
                <c:pt idx="242">
                  <c:v>19.618249267851208</c:v>
                </c:pt>
                <c:pt idx="243">
                  <c:v>21.80475291893023</c:v>
                </c:pt>
                <c:pt idx="244">
                  <c:v>20.046492709877413</c:v>
                </c:pt>
                <c:pt idx="245">
                  <c:v>19.791219376016684</c:v>
                </c:pt>
                <c:pt idx="246">
                  <c:v>22.48752717024248</c:v>
                </c:pt>
                <c:pt idx="247">
                  <c:v>17.079375321772631</c:v>
                </c:pt>
                <c:pt idx="248">
                  <c:v>20.679476903003167</c:v>
                </c:pt>
                <c:pt idx="249">
                  <c:v>17.316050322425532</c:v>
                </c:pt>
                <c:pt idx="250">
                  <c:v>22.824139975098777</c:v>
                </c:pt>
                <c:pt idx="251">
                  <c:v>19.45684889811249</c:v>
                </c:pt>
                <c:pt idx="252">
                  <c:v>20.502069934932699</c:v>
                </c:pt>
                <c:pt idx="253">
                  <c:v>21.370275384160507</c:v>
                </c:pt>
                <c:pt idx="254">
                  <c:v>18.814031719666779</c:v>
                </c:pt>
                <c:pt idx="255">
                  <c:v>21.572147057165452</c:v>
                </c:pt>
                <c:pt idx="256">
                  <c:v>21.428217182564516</c:v>
                </c:pt>
                <c:pt idx="257">
                  <c:v>19.946791095673092</c:v>
                </c:pt>
                <c:pt idx="258">
                  <c:v>19.975575188411661</c:v>
                </c:pt>
                <c:pt idx="259">
                  <c:v>19.99159957488898</c:v>
                </c:pt>
                <c:pt idx="260">
                  <c:v>20.789535371339454</c:v>
                </c:pt>
                <c:pt idx="261">
                  <c:v>21.164235803061736</c:v>
                </c:pt>
                <c:pt idx="262">
                  <c:v>18.422996122414645</c:v>
                </c:pt>
                <c:pt idx="263">
                  <c:v>21.066140074007723</c:v>
                </c:pt>
                <c:pt idx="264">
                  <c:v>17.012972579268386</c:v>
                </c:pt>
                <c:pt idx="265">
                  <c:v>22.680018728071182</c:v>
                </c:pt>
                <c:pt idx="266">
                  <c:v>19.663307780760665</c:v>
                </c:pt>
                <c:pt idx="267">
                  <c:v>21.486248175963972</c:v>
                </c:pt>
                <c:pt idx="268">
                  <c:v>23.082816695855048</c:v>
                </c:pt>
                <c:pt idx="269">
                  <c:v>19.898023979292443</c:v>
                </c:pt>
                <c:pt idx="270">
                  <c:v>20.520370399413387</c:v>
                </c:pt>
                <c:pt idx="271">
                  <c:v>19.952219262493976</c:v>
                </c:pt>
                <c:pt idx="272">
                  <c:v>18.630945228459943</c:v>
                </c:pt>
                <c:pt idx="273">
                  <c:v>23.365664861593721</c:v>
                </c:pt>
                <c:pt idx="274">
                  <c:v>19.798051963650249</c:v>
                </c:pt>
                <c:pt idx="275">
                  <c:v>23.404338744979476</c:v>
                </c:pt>
                <c:pt idx="276">
                  <c:v>22.470090393027778</c:v>
                </c:pt>
                <c:pt idx="277">
                  <c:v>19.858854222952878</c:v>
                </c:pt>
                <c:pt idx="278">
                  <c:v>22.163560447428026</c:v>
                </c:pt>
                <c:pt idx="279">
                  <c:v>19.602512978945505</c:v>
                </c:pt>
                <c:pt idx="280">
                  <c:v>19.30139023572595</c:v>
                </c:pt>
                <c:pt idx="281">
                  <c:v>23.180086414741769</c:v>
                </c:pt>
                <c:pt idx="282">
                  <c:v>20.110778316497914</c:v>
                </c:pt>
                <c:pt idx="283">
                  <c:v>22.022202091328321</c:v>
                </c:pt>
                <c:pt idx="284">
                  <c:v>19.757211792078778</c:v>
                </c:pt>
                <c:pt idx="285">
                  <c:v>20.210599820233217</c:v>
                </c:pt>
                <c:pt idx="286">
                  <c:v>22.311921503676658</c:v>
                </c:pt>
                <c:pt idx="287">
                  <c:v>18.539727622269879</c:v>
                </c:pt>
                <c:pt idx="288">
                  <c:v>19.31088927349575</c:v>
                </c:pt>
                <c:pt idx="289">
                  <c:v>21.816839950643153</c:v>
                </c:pt>
                <c:pt idx="290">
                  <c:v>21.822776654105262</c:v>
                </c:pt>
                <c:pt idx="291">
                  <c:v>21.563174225247192</c:v>
                </c:pt>
                <c:pt idx="292">
                  <c:v>20.708732411362696</c:v>
                </c:pt>
                <c:pt idx="293">
                  <c:v>24.024492539959198</c:v>
                </c:pt>
                <c:pt idx="294">
                  <c:v>15.532868290614784</c:v>
                </c:pt>
                <c:pt idx="295">
                  <c:v>21.311072119982597</c:v>
                </c:pt>
                <c:pt idx="296">
                  <c:v>23.491228669062355</c:v>
                </c:pt>
                <c:pt idx="297">
                  <c:v>20.408141482913518</c:v>
                </c:pt>
                <c:pt idx="298">
                  <c:v>22.243431893244875</c:v>
                </c:pt>
                <c:pt idx="299">
                  <c:v>17.931475530906965</c:v>
                </c:pt>
                <c:pt idx="300">
                  <c:v>20.697080734123137</c:v>
                </c:pt>
                <c:pt idx="301">
                  <c:v>21.876023630846305</c:v>
                </c:pt>
                <c:pt idx="302">
                  <c:v>20.994656242624412</c:v>
                </c:pt>
                <c:pt idx="303">
                  <c:v>22.940663234644784</c:v>
                </c:pt>
                <c:pt idx="304">
                  <c:v>17.458025030513376</c:v>
                </c:pt>
                <c:pt idx="305">
                  <c:v>22.351584021244996</c:v>
                </c:pt>
                <c:pt idx="306">
                  <c:v>22.185457756193049</c:v>
                </c:pt>
                <c:pt idx="307">
                  <c:v>20.383940417251509</c:v>
                </c:pt>
                <c:pt idx="308">
                  <c:v>23.241683216912676</c:v>
                </c:pt>
                <c:pt idx="309">
                  <c:v>19.156879051291259</c:v>
                </c:pt>
                <c:pt idx="310">
                  <c:v>21.468144887002715</c:v>
                </c:pt>
                <c:pt idx="311">
                  <c:v>19.531681029399831</c:v>
                </c:pt>
                <c:pt idx="312">
                  <c:v>21.665549886907819</c:v>
                </c:pt>
                <c:pt idx="313">
                  <c:v>22.290886953028078</c:v>
                </c:pt>
                <c:pt idx="314">
                  <c:v>17.335189045626755</c:v>
                </c:pt>
                <c:pt idx="315">
                  <c:v>19.339678816129123</c:v>
                </c:pt>
                <c:pt idx="316">
                  <c:v>22.43983590566814</c:v>
                </c:pt>
                <c:pt idx="317">
                  <c:v>20.646972796585381</c:v>
                </c:pt>
                <c:pt idx="318">
                  <c:v>23.453649631270803</c:v>
                </c:pt>
                <c:pt idx="319">
                  <c:v>18.380659922445901</c:v>
                </c:pt>
                <c:pt idx="320">
                  <c:v>21.250511523290601</c:v>
                </c:pt>
                <c:pt idx="321">
                  <c:v>22.334007064320343</c:v>
                </c:pt>
                <c:pt idx="322">
                  <c:v>18.615901904368044</c:v>
                </c:pt>
                <c:pt idx="323">
                  <c:v>22.173438076512628</c:v>
                </c:pt>
                <c:pt idx="324">
                  <c:v>19.590431372927341</c:v>
                </c:pt>
                <c:pt idx="325">
                  <c:v>21.460303809509774</c:v>
                </c:pt>
                <c:pt idx="326">
                  <c:v>20.509278272563186</c:v>
                </c:pt>
                <c:pt idx="327">
                  <c:v>21.550161610806732</c:v>
                </c:pt>
                <c:pt idx="328">
                  <c:v>21.856604078102613</c:v>
                </c:pt>
                <c:pt idx="329">
                  <c:v>21.475230782270991</c:v>
                </c:pt>
                <c:pt idx="330">
                  <c:v>22.410893946311504</c:v>
                </c:pt>
                <c:pt idx="331">
                  <c:v>20.91737057682947</c:v>
                </c:pt>
                <c:pt idx="332">
                  <c:v>17.721484291489446</c:v>
                </c:pt>
                <c:pt idx="333">
                  <c:v>22.989423532411138</c:v>
                </c:pt>
                <c:pt idx="334">
                  <c:v>21.132868976721163</c:v>
                </c:pt>
                <c:pt idx="335">
                  <c:v>22.219929850142499</c:v>
                </c:pt>
                <c:pt idx="336">
                  <c:v>22.952618619430268</c:v>
                </c:pt>
                <c:pt idx="337">
                  <c:v>18.132326099510053</c:v>
                </c:pt>
                <c:pt idx="338">
                  <c:v>22.058674513535827</c:v>
                </c:pt>
                <c:pt idx="339">
                  <c:v>19.55657107741159</c:v>
                </c:pt>
                <c:pt idx="340">
                  <c:v>21.247761533113238</c:v>
                </c:pt>
                <c:pt idx="341">
                  <c:v>23.105990574401282</c:v>
                </c:pt>
                <c:pt idx="342">
                  <c:v>22.300173603752821</c:v>
                </c:pt>
                <c:pt idx="343">
                  <c:v>23.034305675626612</c:v>
                </c:pt>
                <c:pt idx="344">
                  <c:v>19.19170608228147</c:v>
                </c:pt>
                <c:pt idx="345">
                  <c:v>22.672755484424858</c:v>
                </c:pt>
                <c:pt idx="346">
                  <c:v>20.660237115575356</c:v>
                </c:pt>
                <c:pt idx="347">
                  <c:v>20.021091878307299</c:v>
                </c:pt>
                <c:pt idx="348">
                  <c:v>21.287147408400912</c:v>
                </c:pt>
                <c:pt idx="349">
                  <c:v>18.653680435901602</c:v>
                </c:pt>
                <c:pt idx="350">
                  <c:v>20.33478284974256</c:v>
                </c:pt>
                <c:pt idx="351">
                  <c:v>18.825809399442875</c:v>
                </c:pt>
                <c:pt idx="352">
                  <c:v>18.859900080189483</c:v>
                </c:pt>
                <c:pt idx="353">
                  <c:v>24.073804298814334</c:v>
                </c:pt>
                <c:pt idx="354">
                  <c:v>19.030144750556268</c:v>
                </c:pt>
                <c:pt idx="355">
                  <c:v>22.752038345012295</c:v>
                </c:pt>
                <c:pt idx="356">
                  <c:v>20.193990759394261</c:v>
                </c:pt>
                <c:pt idx="357">
                  <c:v>19.043929942830164</c:v>
                </c:pt>
                <c:pt idx="358">
                  <c:v>21.094282751169033</c:v>
                </c:pt>
                <c:pt idx="359">
                  <c:v>20.001480010670274</c:v>
                </c:pt>
                <c:pt idx="360">
                  <c:v>20.688528890112799</c:v>
                </c:pt>
                <c:pt idx="361">
                  <c:v>22.536569690779402</c:v>
                </c:pt>
                <c:pt idx="362">
                  <c:v>18.451162996116182</c:v>
                </c:pt>
                <c:pt idx="363">
                  <c:v>23.872889688419338</c:v>
                </c:pt>
                <c:pt idx="364">
                  <c:v>19.923987852668919</c:v>
                </c:pt>
                <c:pt idx="365">
                  <c:v>20.052224114864774</c:v>
                </c:pt>
                <c:pt idx="366">
                  <c:v>22.453338535407283</c:v>
                </c:pt>
                <c:pt idx="367">
                  <c:v>22.714199286018172</c:v>
                </c:pt>
                <c:pt idx="368">
                  <c:v>22.692874504417787</c:v>
                </c:pt>
                <c:pt idx="369">
                  <c:v>19.435867664638121</c:v>
                </c:pt>
                <c:pt idx="370">
                  <c:v>19.322774339188626</c:v>
                </c:pt>
                <c:pt idx="371">
                  <c:v>22.027861719162992</c:v>
                </c:pt>
                <c:pt idx="372">
                  <c:v>19.839137693964076</c:v>
                </c:pt>
                <c:pt idx="373">
                  <c:v>21.262647003725611</c:v>
                </c:pt>
                <c:pt idx="374">
                  <c:v>21.141953705454245</c:v>
                </c:pt>
                <c:pt idx="375">
                  <c:v>22.036637929992672</c:v>
                </c:pt>
                <c:pt idx="376">
                  <c:v>17.853561864281787</c:v>
                </c:pt>
                <c:pt idx="377">
                  <c:v>20.35383285309543</c:v>
                </c:pt>
                <c:pt idx="378">
                  <c:v>22.117041054713944</c:v>
                </c:pt>
                <c:pt idx="379">
                  <c:v>17.882645506016079</c:v>
                </c:pt>
                <c:pt idx="380">
                  <c:v>21.953717887701355</c:v>
                </c:pt>
                <c:pt idx="381">
                  <c:v>19.205215245601185</c:v>
                </c:pt>
                <c:pt idx="382">
                  <c:v>20.714188385059426</c:v>
                </c:pt>
                <c:pt idx="383">
                  <c:v>22.720680610019432</c:v>
                </c:pt>
                <c:pt idx="384">
                  <c:v>19.030739510809767</c:v>
                </c:pt>
                <c:pt idx="385">
                  <c:v>17.021701481269908</c:v>
                </c:pt>
                <c:pt idx="386">
                  <c:v>22.71442175757165</c:v>
                </c:pt>
                <c:pt idx="387">
                  <c:v>21.921976129288119</c:v>
                </c:pt>
                <c:pt idx="388">
                  <c:v>23.339654394335156</c:v>
                </c:pt>
                <c:pt idx="389">
                  <c:v>19.737901137394832</c:v>
                </c:pt>
                <c:pt idx="390">
                  <c:v>18.639992934893208</c:v>
                </c:pt>
                <c:pt idx="391">
                  <c:v>18.681780400515354</c:v>
                </c:pt>
                <c:pt idx="392">
                  <c:v>20.390908302273942</c:v>
                </c:pt>
                <c:pt idx="393">
                  <c:v>21.756755229690647</c:v>
                </c:pt>
                <c:pt idx="394">
                  <c:v>21.134496743696126</c:v>
                </c:pt>
                <c:pt idx="395">
                  <c:v>18.634657076286388</c:v>
                </c:pt>
                <c:pt idx="396">
                  <c:v>21.284795077675909</c:v>
                </c:pt>
                <c:pt idx="397">
                  <c:v>20.58607102545896</c:v>
                </c:pt>
                <c:pt idx="398">
                  <c:v>22.070136607193959</c:v>
                </c:pt>
                <c:pt idx="399">
                  <c:v>20.499612121892493</c:v>
                </c:pt>
                <c:pt idx="400">
                  <c:v>19.951916627580321</c:v>
                </c:pt>
                <c:pt idx="401">
                  <c:v>21.996687165675358</c:v>
                </c:pt>
                <c:pt idx="402">
                  <c:v>18.574844478096377</c:v>
                </c:pt>
                <c:pt idx="403">
                  <c:v>20.759511285316549</c:v>
                </c:pt>
                <c:pt idx="404">
                  <c:v>19.273490774872492</c:v>
                </c:pt>
                <c:pt idx="405">
                  <c:v>20.083254219951968</c:v>
                </c:pt>
                <c:pt idx="406">
                  <c:v>22.840348530361624</c:v>
                </c:pt>
                <c:pt idx="407">
                  <c:v>21.575430791474695</c:v>
                </c:pt>
                <c:pt idx="408">
                  <c:v>21.635567516719199</c:v>
                </c:pt>
                <c:pt idx="409">
                  <c:v>21.318746763161847</c:v>
                </c:pt>
                <c:pt idx="410">
                  <c:v>19.410016926001791</c:v>
                </c:pt>
                <c:pt idx="411">
                  <c:v>20.387581139257442</c:v>
                </c:pt>
                <c:pt idx="412">
                  <c:v>19.602153236493809</c:v>
                </c:pt>
                <c:pt idx="413">
                  <c:v>20.510401239915296</c:v>
                </c:pt>
                <c:pt idx="414">
                  <c:v>18.814902174604661</c:v>
                </c:pt>
                <c:pt idx="415">
                  <c:v>20.013349011212703</c:v>
                </c:pt>
                <c:pt idx="416">
                  <c:v>21.995169479830402</c:v>
                </c:pt>
                <c:pt idx="417">
                  <c:v>19.702421598199418</c:v>
                </c:pt>
                <c:pt idx="418">
                  <c:v>22.176443643576963</c:v>
                </c:pt>
                <c:pt idx="419">
                  <c:v>18.850283278083651</c:v>
                </c:pt>
                <c:pt idx="420">
                  <c:v>20.250325623118677</c:v>
                </c:pt>
                <c:pt idx="421">
                  <c:v>23.799258368850673</c:v>
                </c:pt>
                <c:pt idx="422">
                  <c:v>21.25231411043513</c:v>
                </c:pt>
                <c:pt idx="423">
                  <c:v>21.63938753270827</c:v>
                </c:pt>
                <c:pt idx="424">
                  <c:v>19.090188555131689</c:v>
                </c:pt>
                <c:pt idx="425">
                  <c:v>22.123820163893747</c:v>
                </c:pt>
                <c:pt idx="426">
                  <c:v>22.045030778564382</c:v>
                </c:pt>
                <c:pt idx="427">
                  <c:v>20.230590720258405</c:v>
                </c:pt>
                <c:pt idx="428">
                  <c:v>22.863355486155822</c:v>
                </c:pt>
                <c:pt idx="429">
                  <c:v>19.77069417272498</c:v>
                </c:pt>
                <c:pt idx="430">
                  <c:v>20.341109737891507</c:v>
                </c:pt>
                <c:pt idx="431">
                  <c:v>23.391075729103122</c:v>
                </c:pt>
                <c:pt idx="432">
                  <c:v>20.602448676902434</c:v>
                </c:pt>
                <c:pt idx="433">
                  <c:v>20.802046309077376</c:v>
                </c:pt>
                <c:pt idx="434">
                  <c:v>21.66976507756242</c:v>
                </c:pt>
                <c:pt idx="435">
                  <c:v>21.292394954378473</c:v>
                </c:pt>
                <c:pt idx="436">
                  <c:v>21.673552878481807</c:v>
                </c:pt>
                <c:pt idx="437">
                  <c:v>20.456303669614304</c:v>
                </c:pt>
                <c:pt idx="438">
                  <c:v>22.829184026964125</c:v>
                </c:pt>
                <c:pt idx="439">
                  <c:v>20.226171125610058</c:v>
                </c:pt>
                <c:pt idx="440">
                  <c:v>17.6906971930166</c:v>
                </c:pt>
                <c:pt idx="441">
                  <c:v>20.355888687084242</c:v>
                </c:pt>
                <c:pt idx="442">
                  <c:v>20.738472360985014</c:v>
                </c:pt>
                <c:pt idx="443">
                  <c:v>22.325174346523362</c:v>
                </c:pt>
                <c:pt idx="444">
                  <c:v>19.450742757226099</c:v>
                </c:pt>
                <c:pt idx="445">
                  <c:v>21.673268543932696</c:v>
                </c:pt>
                <c:pt idx="446">
                  <c:v>20.631626000959905</c:v>
                </c:pt>
                <c:pt idx="447">
                  <c:v>21.143092485783271</c:v>
                </c:pt>
                <c:pt idx="448">
                  <c:v>22.73744457965844</c:v>
                </c:pt>
                <c:pt idx="449">
                  <c:v>17.218550903162772</c:v>
                </c:pt>
                <c:pt idx="450">
                  <c:v>22.579902924185973</c:v>
                </c:pt>
                <c:pt idx="451">
                  <c:v>23.810738537722109</c:v>
                </c:pt>
                <c:pt idx="452">
                  <c:v>21.535859228380776</c:v>
                </c:pt>
                <c:pt idx="453">
                  <c:v>21.818557597721593</c:v>
                </c:pt>
                <c:pt idx="454">
                  <c:v>18.805768404689243</c:v>
                </c:pt>
                <c:pt idx="455">
                  <c:v>20.968726002002001</c:v>
                </c:pt>
                <c:pt idx="456">
                  <c:v>22.833400304934074</c:v>
                </c:pt>
                <c:pt idx="457">
                  <c:v>18.492267188263444</c:v>
                </c:pt>
                <c:pt idx="458">
                  <c:v>20.702815530587561</c:v>
                </c:pt>
                <c:pt idx="459">
                  <c:v>15.826970516045378</c:v>
                </c:pt>
                <c:pt idx="460">
                  <c:v>21.577275111332362</c:v>
                </c:pt>
                <c:pt idx="461">
                  <c:v>22.058683166032921</c:v>
                </c:pt>
                <c:pt idx="462">
                  <c:v>19.215940777630031</c:v>
                </c:pt>
                <c:pt idx="463">
                  <c:v>21.241703170412208</c:v>
                </c:pt>
                <c:pt idx="464">
                  <c:v>20.227702376331479</c:v>
                </c:pt>
                <c:pt idx="465">
                  <c:v>19.753615841762013</c:v>
                </c:pt>
                <c:pt idx="466">
                  <c:v>21.661451757681114</c:v>
                </c:pt>
                <c:pt idx="467">
                  <c:v>20.045986786220457</c:v>
                </c:pt>
                <c:pt idx="468">
                  <c:v>19.530526270841939</c:v>
                </c:pt>
                <c:pt idx="469">
                  <c:v>21.209250309103645</c:v>
                </c:pt>
                <c:pt idx="470">
                  <c:v>19.269928767781138</c:v>
                </c:pt>
                <c:pt idx="471">
                  <c:v>21.134515166819462</c:v>
                </c:pt>
                <c:pt idx="472">
                  <c:v>19.324201783185345</c:v>
                </c:pt>
                <c:pt idx="473">
                  <c:v>21.756366035514883</c:v>
                </c:pt>
                <c:pt idx="474">
                  <c:v>17.196138589067168</c:v>
                </c:pt>
                <c:pt idx="475">
                  <c:v>22.327744232763777</c:v>
                </c:pt>
                <c:pt idx="476">
                  <c:v>18.801270081125665</c:v>
                </c:pt>
                <c:pt idx="477">
                  <c:v>21.63233639595542</c:v>
                </c:pt>
                <c:pt idx="478">
                  <c:v>23.065760638099157</c:v>
                </c:pt>
                <c:pt idx="479">
                  <c:v>20.085658310383597</c:v>
                </c:pt>
                <c:pt idx="480">
                  <c:v>19.664737574831705</c:v>
                </c:pt>
                <c:pt idx="481">
                  <c:v>22.036624650992874</c:v>
                </c:pt>
                <c:pt idx="482">
                  <c:v>21.130210060845744</c:v>
                </c:pt>
                <c:pt idx="483">
                  <c:v>23.246236338072809</c:v>
                </c:pt>
                <c:pt idx="484">
                  <c:v>20.370737616838014</c:v>
                </c:pt>
                <c:pt idx="485">
                  <c:v>23.359500980316831</c:v>
                </c:pt>
                <c:pt idx="486">
                  <c:v>23.123861980961493</c:v>
                </c:pt>
                <c:pt idx="487">
                  <c:v>22.248520128675803</c:v>
                </c:pt>
                <c:pt idx="488">
                  <c:v>23.409037054571204</c:v>
                </c:pt>
                <c:pt idx="489">
                  <c:v>19.803799946605189</c:v>
                </c:pt>
                <c:pt idx="490">
                  <c:v>19.459297671612365</c:v>
                </c:pt>
                <c:pt idx="491">
                  <c:v>23.060423510393711</c:v>
                </c:pt>
                <c:pt idx="492">
                  <c:v>17.612567940355273</c:v>
                </c:pt>
                <c:pt idx="493">
                  <c:v>22.117800342094441</c:v>
                </c:pt>
                <c:pt idx="494">
                  <c:v>20.326366908471339</c:v>
                </c:pt>
                <c:pt idx="495">
                  <c:v>20.496965473489553</c:v>
                </c:pt>
                <c:pt idx="496">
                  <c:v>22.73255083855781</c:v>
                </c:pt>
                <c:pt idx="497">
                  <c:v>19.141556733810642</c:v>
                </c:pt>
                <c:pt idx="498">
                  <c:v>21.439448653534463</c:v>
                </c:pt>
                <c:pt idx="499">
                  <c:v>21.365670007359434</c:v>
                </c:pt>
                <c:pt idx="500">
                  <c:v>21.476835181116485</c:v>
                </c:pt>
                <c:pt idx="501">
                  <c:v>22.065749225785538</c:v>
                </c:pt>
                <c:pt idx="502">
                  <c:v>21.053097379088278</c:v>
                </c:pt>
                <c:pt idx="503">
                  <c:v>23.796030871572174</c:v>
                </c:pt>
                <c:pt idx="504">
                  <c:v>18.00249731082593</c:v>
                </c:pt>
                <c:pt idx="505">
                  <c:v>22.485107003895415</c:v>
                </c:pt>
                <c:pt idx="506">
                  <c:v>23.596742287139687</c:v>
                </c:pt>
                <c:pt idx="507">
                  <c:v>19.767904742293034</c:v>
                </c:pt>
                <c:pt idx="508">
                  <c:v>22.306650544598369</c:v>
                </c:pt>
                <c:pt idx="509">
                  <c:v>17.684276096660287</c:v>
                </c:pt>
                <c:pt idx="510">
                  <c:v>20.807755682801584</c:v>
                </c:pt>
                <c:pt idx="511">
                  <c:v>22.217011785041667</c:v>
                </c:pt>
                <c:pt idx="512">
                  <c:v>21.198553124155961</c:v>
                </c:pt>
                <c:pt idx="513">
                  <c:v>22.432375991401553</c:v>
                </c:pt>
                <c:pt idx="514">
                  <c:v>18.631629362172625</c:v>
                </c:pt>
                <c:pt idx="515">
                  <c:v>22.45406637898099</c:v>
                </c:pt>
                <c:pt idx="516">
                  <c:v>21.218337206747361</c:v>
                </c:pt>
                <c:pt idx="517">
                  <c:v>20.051086048914161</c:v>
                </c:pt>
                <c:pt idx="518">
                  <c:v>23.099039554868781</c:v>
                </c:pt>
                <c:pt idx="519">
                  <c:v>19.492472146001845</c:v>
                </c:pt>
                <c:pt idx="520">
                  <c:v>18.757348367541251</c:v>
                </c:pt>
                <c:pt idx="521">
                  <c:v>21.009455148978883</c:v>
                </c:pt>
                <c:pt idx="522">
                  <c:v>21.508501173437267</c:v>
                </c:pt>
                <c:pt idx="523">
                  <c:v>22.249198932164987</c:v>
                </c:pt>
                <c:pt idx="524">
                  <c:v>18.581413253633205</c:v>
                </c:pt>
                <c:pt idx="525">
                  <c:v>21.069760084603665</c:v>
                </c:pt>
                <c:pt idx="526">
                  <c:v>22.852905499311547</c:v>
                </c:pt>
                <c:pt idx="527">
                  <c:v>21.447903026611613</c:v>
                </c:pt>
                <c:pt idx="528">
                  <c:v>23.22156472462305</c:v>
                </c:pt>
                <c:pt idx="529">
                  <c:v>20.719936267485824</c:v>
                </c:pt>
                <c:pt idx="530">
                  <c:v>20.684890125421131</c:v>
                </c:pt>
                <c:pt idx="531">
                  <c:v>22.916145164227412</c:v>
                </c:pt>
                <c:pt idx="532">
                  <c:v>19.659781663353456</c:v>
                </c:pt>
                <c:pt idx="533">
                  <c:v>22.002244216090197</c:v>
                </c:pt>
                <c:pt idx="534">
                  <c:v>20.800400867293867</c:v>
                </c:pt>
                <c:pt idx="535">
                  <c:v>22.144355203607773</c:v>
                </c:pt>
                <c:pt idx="536">
                  <c:v>20.248109087863774</c:v>
                </c:pt>
                <c:pt idx="537">
                  <c:v>20.304779148268121</c:v>
                </c:pt>
                <c:pt idx="538">
                  <c:v>21.081183511997303</c:v>
                </c:pt>
                <c:pt idx="539">
                  <c:v>20.758788226923979</c:v>
                </c:pt>
                <c:pt idx="540">
                  <c:v>22.457376646357957</c:v>
                </c:pt>
                <c:pt idx="541">
                  <c:v>21.851536595168099</c:v>
                </c:pt>
                <c:pt idx="542">
                  <c:v>16.618038533621959</c:v>
                </c:pt>
                <c:pt idx="543">
                  <c:v>22.84595508454661</c:v>
                </c:pt>
                <c:pt idx="544">
                  <c:v>21.38192123082581</c:v>
                </c:pt>
                <c:pt idx="545">
                  <c:v>22.336276576286636</c:v>
                </c:pt>
                <c:pt idx="546">
                  <c:v>22.951969803257562</c:v>
                </c:pt>
                <c:pt idx="547">
                  <c:v>19.282433930347654</c:v>
                </c:pt>
                <c:pt idx="548">
                  <c:v>22.10322216622383</c:v>
                </c:pt>
                <c:pt idx="549">
                  <c:v>18.779857583005498</c:v>
                </c:pt>
                <c:pt idx="550">
                  <c:v>22.13247233098123</c:v>
                </c:pt>
                <c:pt idx="551">
                  <c:v>22.674057398461681</c:v>
                </c:pt>
                <c:pt idx="552">
                  <c:v>22.302732890034623</c:v>
                </c:pt>
                <c:pt idx="553">
                  <c:v>22.992820056125218</c:v>
                </c:pt>
                <c:pt idx="554">
                  <c:v>20.453944630247324</c:v>
                </c:pt>
                <c:pt idx="555">
                  <c:v>22.384517868489173</c:v>
                </c:pt>
                <c:pt idx="556">
                  <c:v>22.270248118432733</c:v>
                </c:pt>
                <c:pt idx="557">
                  <c:v>20.386760721049111</c:v>
                </c:pt>
                <c:pt idx="558">
                  <c:v>21.851230605598861</c:v>
                </c:pt>
                <c:pt idx="559">
                  <c:v>19.305460230770684</c:v>
                </c:pt>
                <c:pt idx="560">
                  <c:v>18.843168389943351</c:v>
                </c:pt>
                <c:pt idx="561">
                  <c:v>18.846059548926554</c:v>
                </c:pt>
                <c:pt idx="562">
                  <c:v>19.74025829710002</c:v>
                </c:pt>
                <c:pt idx="563">
                  <c:v>24.266914454415453</c:v>
                </c:pt>
                <c:pt idx="564">
                  <c:v>19.886441739486166</c:v>
                </c:pt>
                <c:pt idx="565">
                  <c:v>20.893667994048634</c:v>
                </c:pt>
                <c:pt idx="566">
                  <c:v>19.211594856534731</c:v>
                </c:pt>
                <c:pt idx="567">
                  <c:v>19.387092703733309</c:v>
                </c:pt>
                <c:pt idx="568">
                  <c:v>22.134158650326111</c:v>
                </c:pt>
                <c:pt idx="569">
                  <c:v>19.124413418693091</c:v>
                </c:pt>
                <c:pt idx="570">
                  <c:v>20.719326435476397</c:v>
                </c:pt>
                <c:pt idx="571">
                  <c:v>22.421203358781849</c:v>
                </c:pt>
                <c:pt idx="572">
                  <c:v>19.369840735712714</c:v>
                </c:pt>
                <c:pt idx="573">
                  <c:v>23.625699081693387</c:v>
                </c:pt>
                <c:pt idx="574">
                  <c:v>19.579211273740992</c:v>
                </c:pt>
                <c:pt idx="575">
                  <c:v>18.553712181255051</c:v>
                </c:pt>
                <c:pt idx="576">
                  <c:v>21.894765783359624</c:v>
                </c:pt>
                <c:pt idx="577">
                  <c:v>21.419076837948452</c:v>
                </c:pt>
                <c:pt idx="578">
                  <c:v>23.343818200640413</c:v>
                </c:pt>
                <c:pt idx="579">
                  <c:v>18.583957182120212</c:v>
                </c:pt>
                <c:pt idx="580">
                  <c:v>18.23448234574148</c:v>
                </c:pt>
                <c:pt idx="581">
                  <c:v>21.843265185587292</c:v>
                </c:pt>
                <c:pt idx="582">
                  <c:v>22.2568081510619</c:v>
                </c:pt>
                <c:pt idx="583">
                  <c:v>22.086685958452051</c:v>
                </c:pt>
                <c:pt idx="584">
                  <c:v>21.418008951093373</c:v>
                </c:pt>
                <c:pt idx="585">
                  <c:v>22.070859985759689</c:v>
                </c:pt>
                <c:pt idx="586">
                  <c:v>20.740307987238406</c:v>
                </c:pt>
                <c:pt idx="587">
                  <c:v>20.96132984798183</c:v>
                </c:pt>
                <c:pt idx="588">
                  <c:v>22.056228930535557</c:v>
                </c:pt>
                <c:pt idx="589">
                  <c:v>19.643274327698514</c:v>
                </c:pt>
                <c:pt idx="590">
                  <c:v>21.976004767849417</c:v>
                </c:pt>
                <c:pt idx="591">
                  <c:v>19.88839803917973</c:v>
                </c:pt>
                <c:pt idx="592">
                  <c:v>20.612198106448108</c:v>
                </c:pt>
                <c:pt idx="593">
                  <c:v>21.836337311950206</c:v>
                </c:pt>
                <c:pt idx="594">
                  <c:v>18.590752315576474</c:v>
                </c:pt>
                <c:pt idx="595">
                  <c:v>18.509594559391594</c:v>
                </c:pt>
                <c:pt idx="596">
                  <c:v>22.4748938949738</c:v>
                </c:pt>
                <c:pt idx="597">
                  <c:v>22.027394741536956</c:v>
                </c:pt>
                <c:pt idx="598">
                  <c:v>22.865077796323899</c:v>
                </c:pt>
                <c:pt idx="599">
                  <c:v>17.614025666595094</c:v>
                </c:pt>
                <c:pt idx="600">
                  <c:v>19.941862700086972</c:v>
                </c:pt>
                <c:pt idx="601">
                  <c:v>19.086133719334551</c:v>
                </c:pt>
                <c:pt idx="602">
                  <c:v>19.74897155033166</c:v>
                </c:pt>
                <c:pt idx="603">
                  <c:v>20.476666038360623</c:v>
                </c:pt>
                <c:pt idx="604">
                  <c:v>21.978136365942671</c:v>
                </c:pt>
                <c:pt idx="605">
                  <c:v>19.039993597789476</c:v>
                </c:pt>
                <c:pt idx="606">
                  <c:v>21.478219545868569</c:v>
                </c:pt>
                <c:pt idx="607">
                  <c:v>19.972907179564118</c:v>
                </c:pt>
                <c:pt idx="608">
                  <c:v>21.488815420181574</c:v>
                </c:pt>
                <c:pt idx="609">
                  <c:v>19.813057218298123</c:v>
                </c:pt>
                <c:pt idx="610">
                  <c:v>20.89522274467431</c:v>
                </c:pt>
                <c:pt idx="611">
                  <c:v>21.372209027344855</c:v>
                </c:pt>
                <c:pt idx="612">
                  <c:v>17.887857692550934</c:v>
                </c:pt>
                <c:pt idx="613">
                  <c:v>20.995857734004055</c:v>
                </c:pt>
                <c:pt idx="614">
                  <c:v>19.909757385815332</c:v>
                </c:pt>
                <c:pt idx="615">
                  <c:v>19.139868653546841</c:v>
                </c:pt>
                <c:pt idx="616">
                  <c:v>22.898939172352534</c:v>
                </c:pt>
                <c:pt idx="617">
                  <c:v>21.482206758743121</c:v>
                </c:pt>
                <c:pt idx="618">
                  <c:v>21.918406255327106</c:v>
                </c:pt>
                <c:pt idx="619">
                  <c:v>21.057551942423174</c:v>
                </c:pt>
                <c:pt idx="620">
                  <c:v>19.375901358350994</c:v>
                </c:pt>
                <c:pt idx="621">
                  <c:v>20.323207909210801</c:v>
                </c:pt>
                <c:pt idx="622">
                  <c:v>21.235837909153634</c:v>
                </c:pt>
                <c:pt idx="623">
                  <c:v>19.635484685627553</c:v>
                </c:pt>
                <c:pt idx="624">
                  <c:v>20.062669336964653</c:v>
                </c:pt>
                <c:pt idx="625">
                  <c:v>20.319154262241234</c:v>
                </c:pt>
                <c:pt idx="626">
                  <c:v>21.0527176527096</c:v>
                </c:pt>
                <c:pt idx="627">
                  <c:v>20.487057007161152</c:v>
                </c:pt>
                <c:pt idx="628">
                  <c:v>19.701746454977361</c:v>
                </c:pt>
                <c:pt idx="629">
                  <c:v>17.965373294769961</c:v>
                </c:pt>
                <c:pt idx="630">
                  <c:v>18.42632340629055</c:v>
                </c:pt>
                <c:pt idx="631">
                  <c:v>23.841147312272721</c:v>
                </c:pt>
                <c:pt idx="632">
                  <c:v>21.14865291534381</c:v>
                </c:pt>
                <c:pt idx="633">
                  <c:v>20.961164750063581</c:v>
                </c:pt>
                <c:pt idx="634">
                  <c:v>19.870412743527492</c:v>
                </c:pt>
                <c:pt idx="635">
                  <c:v>21.045247229640733</c:v>
                </c:pt>
                <c:pt idx="636">
                  <c:v>21.785864990508962</c:v>
                </c:pt>
                <c:pt idx="637">
                  <c:v>21.67213417293361</c:v>
                </c:pt>
                <c:pt idx="638">
                  <c:v>23.440733965471473</c:v>
                </c:pt>
                <c:pt idx="639">
                  <c:v>19.50012168829485</c:v>
                </c:pt>
                <c:pt idx="640">
                  <c:v>20.161183407480504</c:v>
                </c:pt>
                <c:pt idx="641">
                  <c:v>23.574826191516397</c:v>
                </c:pt>
                <c:pt idx="642">
                  <c:v>20.771349472640019</c:v>
                </c:pt>
                <c:pt idx="643">
                  <c:v>19.399601596221174</c:v>
                </c:pt>
                <c:pt idx="644">
                  <c:v>20.669232094571584</c:v>
                </c:pt>
                <c:pt idx="645">
                  <c:v>21.157850638562024</c:v>
                </c:pt>
                <c:pt idx="646">
                  <c:v>21.349813603914175</c:v>
                </c:pt>
                <c:pt idx="647">
                  <c:v>20.123324120342875</c:v>
                </c:pt>
                <c:pt idx="648">
                  <c:v>22.456304536431798</c:v>
                </c:pt>
                <c:pt idx="649">
                  <c:v>20.710643794820832</c:v>
                </c:pt>
                <c:pt idx="650">
                  <c:v>17.9692603013142</c:v>
                </c:pt>
                <c:pt idx="651">
                  <c:v>20.043896746934571</c:v>
                </c:pt>
                <c:pt idx="652">
                  <c:v>20.368900142955834</c:v>
                </c:pt>
                <c:pt idx="653">
                  <c:v>22.247653985168068</c:v>
                </c:pt>
                <c:pt idx="654">
                  <c:v>19.347861810842279</c:v>
                </c:pt>
                <c:pt idx="655">
                  <c:v>21.710282128372242</c:v>
                </c:pt>
                <c:pt idx="656">
                  <c:v>19.975356895874882</c:v>
                </c:pt>
                <c:pt idx="657">
                  <c:v>20.623500470452434</c:v>
                </c:pt>
                <c:pt idx="658">
                  <c:v>22.175126721545816</c:v>
                </c:pt>
                <c:pt idx="659">
                  <c:v>17.44694515593671</c:v>
                </c:pt>
                <c:pt idx="660">
                  <c:v>21.323568889235904</c:v>
                </c:pt>
                <c:pt idx="661">
                  <c:v>21.647876542536263</c:v>
                </c:pt>
                <c:pt idx="662">
                  <c:v>21.346232279120407</c:v>
                </c:pt>
                <c:pt idx="663">
                  <c:v>21.249667362166534</c:v>
                </c:pt>
                <c:pt idx="664">
                  <c:v>19.696931956337572</c:v>
                </c:pt>
                <c:pt idx="665">
                  <c:v>21.021127028386388</c:v>
                </c:pt>
                <c:pt idx="666">
                  <c:v>22.364287095811871</c:v>
                </c:pt>
                <c:pt idx="667">
                  <c:v>18.759310281646393</c:v>
                </c:pt>
                <c:pt idx="668">
                  <c:v>21.998303193203128</c:v>
                </c:pt>
                <c:pt idx="669">
                  <c:v>16.654477466287034</c:v>
                </c:pt>
                <c:pt idx="670">
                  <c:v>21.999303883243932</c:v>
                </c:pt>
                <c:pt idx="671">
                  <c:v>20.922503750145509</c:v>
                </c:pt>
                <c:pt idx="672">
                  <c:v>20.240370716272217</c:v>
                </c:pt>
                <c:pt idx="673">
                  <c:v>20.487433479007539</c:v>
                </c:pt>
                <c:pt idx="674">
                  <c:v>20.270592976625068</c:v>
                </c:pt>
                <c:pt idx="675">
                  <c:v>21.286694527442691</c:v>
                </c:pt>
                <c:pt idx="676">
                  <c:v>22.394521509439354</c:v>
                </c:pt>
                <c:pt idx="677">
                  <c:v>22.183048256564621</c:v>
                </c:pt>
                <c:pt idx="678">
                  <c:v>20.511954753198872</c:v>
                </c:pt>
                <c:pt idx="679">
                  <c:v>20.151588762416615</c:v>
                </c:pt>
                <c:pt idx="680">
                  <c:v>19.92079357862718</c:v>
                </c:pt>
                <c:pt idx="681">
                  <c:v>22.450580958369635</c:v>
                </c:pt>
                <c:pt idx="682">
                  <c:v>19.45742420172845</c:v>
                </c:pt>
                <c:pt idx="683">
                  <c:v>22.010656860225328</c:v>
                </c:pt>
                <c:pt idx="684">
                  <c:v>16.65703649255741</c:v>
                </c:pt>
                <c:pt idx="685">
                  <c:v>21.436514052629747</c:v>
                </c:pt>
                <c:pt idx="686">
                  <c:v>19.737829071563244</c:v>
                </c:pt>
                <c:pt idx="687">
                  <c:v>21.744425073679473</c:v>
                </c:pt>
                <c:pt idx="688">
                  <c:v>23.082921590655708</c:v>
                </c:pt>
                <c:pt idx="689">
                  <c:v>19.973935963563569</c:v>
                </c:pt>
                <c:pt idx="690">
                  <c:v>21.970827671826392</c:v>
                </c:pt>
                <c:pt idx="691">
                  <c:v>20.251145326947267</c:v>
                </c:pt>
                <c:pt idx="692">
                  <c:v>20.357442730455109</c:v>
                </c:pt>
                <c:pt idx="693">
                  <c:v>23.648065536755773</c:v>
                </c:pt>
                <c:pt idx="694">
                  <c:v>20.401462237995332</c:v>
                </c:pt>
                <c:pt idx="695">
                  <c:v>23.363186209017137</c:v>
                </c:pt>
                <c:pt idx="696">
                  <c:v>22.534959401965601</c:v>
                </c:pt>
                <c:pt idx="697">
                  <c:v>21.541108201707303</c:v>
                </c:pt>
                <c:pt idx="698">
                  <c:v>22.895217067864522</c:v>
                </c:pt>
                <c:pt idx="699">
                  <c:v>20.339763789505742</c:v>
                </c:pt>
                <c:pt idx="700">
                  <c:v>20.426676426676561</c:v>
                </c:pt>
                <c:pt idx="701">
                  <c:v>23.216941368171661</c:v>
                </c:pt>
                <c:pt idx="702">
                  <c:v>20.964021429500093</c:v>
                </c:pt>
                <c:pt idx="703">
                  <c:v>22.492533274738182</c:v>
                </c:pt>
                <c:pt idx="704">
                  <c:v>20.074564082626889</c:v>
                </c:pt>
                <c:pt idx="705">
                  <c:v>20.164097211960918</c:v>
                </c:pt>
                <c:pt idx="706">
                  <c:v>22.232808678485057</c:v>
                </c:pt>
                <c:pt idx="707">
                  <c:v>17.807835939273289</c:v>
                </c:pt>
                <c:pt idx="708">
                  <c:v>20.101444609822948</c:v>
                </c:pt>
                <c:pt idx="709">
                  <c:v>21.516087441117538</c:v>
                </c:pt>
                <c:pt idx="710">
                  <c:v>21.39413622241786</c:v>
                </c:pt>
                <c:pt idx="711">
                  <c:v>21.088527627943549</c:v>
                </c:pt>
                <c:pt idx="712">
                  <c:v>21.157486751530119</c:v>
                </c:pt>
                <c:pt idx="713">
                  <c:v>23.363214642366966</c:v>
                </c:pt>
                <c:pt idx="714">
                  <c:v>17.51523691234236</c:v>
                </c:pt>
                <c:pt idx="715">
                  <c:v>23.456426273588882</c:v>
                </c:pt>
                <c:pt idx="716">
                  <c:v>22.076553177928865</c:v>
                </c:pt>
                <c:pt idx="717">
                  <c:v>19.533060536503505</c:v>
                </c:pt>
                <c:pt idx="718">
                  <c:v>22.490659979133028</c:v>
                </c:pt>
                <c:pt idx="719">
                  <c:v>17.207556872413946</c:v>
                </c:pt>
                <c:pt idx="720">
                  <c:v>20.883853749844285</c:v>
                </c:pt>
                <c:pt idx="721">
                  <c:v>22.372447044783783</c:v>
                </c:pt>
                <c:pt idx="722">
                  <c:v>20.715852257962027</c:v>
                </c:pt>
                <c:pt idx="723">
                  <c:v>22.613169580535338</c:v>
                </c:pt>
                <c:pt idx="724">
                  <c:v>18.474148443396547</c:v>
                </c:pt>
                <c:pt idx="725">
                  <c:v>22.515751057303415</c:v>
                </c:pt>
                <c:pt idx="726">
                  <c:v>22.133954350256666</c:v>
                </c:pt>
                <c:pt idx="727">
                  <c:v>20.934580393397688</c:v>
                </c:pt>
                <c:pt idx="728">
                  <c:v>23.790639984973684</c:v>
                </c:pt>
                <c:pt idx="729">
                  <c:v>19.661530041602244</c:v>
                </c:pt>
                <c:pt idx="730">
                  <c:v>19.676140779680829</c:v>
                </c:pt>
                <c:pt idx="731">
                  <c:v>19.101778140282448</c:v>
                </c:pt>
                <c:pt idx="732">
                  <c:v>21.168793428820635</c:v>
                </c:pt>
                <c:pt idx="733">
                  <c:v>22.825771906880888</c:v>
                </c:pt>
                <c:pt idx="734">
                  <c:v>17.928359040865224</c:v>
                </c:pt>
                <c:pt idx="735">
                  <c:v>20.272319448336166</c:v>
                </c:pt>
                <c:pt idx="736">
                  <c:v>22.690212019925411</c:v>
                </c:pt>
                <c:pt idx="737">
                  <c:v>20.730244458074001</c:v>
                </c:pt>
                <c:pt idx="738">
                  <c:v>23.658971234562529</c:v>
                </c:pt>
                <c:pt idx="739">
                  <c:v>19.216566967809932</c:v>
                </c:pt>
                <c:pt idx="740">
                  <c:v>21.500575511928279</c:v>
                </c:pt>
                <c:pt idx="741">
                  <c:v>22.294109265508048</c:v>
                </c:pt>
                <c:pt idx="742">
                  <c:v>19.22569581116316</c:v>
                </c:pt>
                <c:pt idx="743">
                  <c:v>22.510384136035029</c:v>
                </c:pt>
                <c:pt idx="744">
                  <c:v>20.846944981126541</c:v>
                </c:pt>
                <c:pt idx="745">
                  <c:v>22.677730252497504</c:v>
                </c:pt>
                <c:pt idx="746">
                  <c:v>20.965937653923142</c:v>
                </c:pt>
                <c:pt idx="747">
                  <c:v>21.544334820622822</c:v>
                </c:pt>
                <c:pt idx="748">
                  <c:v>22.177003424354552</c:v>
                </c:pt>
                <c:pt idx="749">
                  <c:v>21.62271441433964</c:v>
                </c:pt>
                <c:pt idx="750">
                  <c:v>22.533138029974143</c:v>
                </c:pt>
                <c:pt idx="751">
                  <c:v>22.051729096175457</c:v>
                </c:pt>
                <c:pt idx="752">
                  <c:v>17.231570948732003</c:v>
                </c:pt>
                <c:pt idx="753">
                  <c:v>23.153961634602442</c:v>
                </c:pt>
                <c:pt idx="754">
                  <c:v>21.770146702339435</c:v>
                </c:pt>
                <c:pt idx="755">
                  <c:v>22.051399141400417</c:v>
                </c:pt>
                <c:pt idx="756">
                  <c:v>23.10357358547785</c:v>
                </c:pt>
                <c:pt idx="757">
                  <c:v>19.525780730990238</c:v>
                </c:pt>
                <c:pt idx="758">
                  <c:v>23.586935375299596</c:v>
                </c:pt>
                <c:pt idx="759">
                  <c:v>17.412812790361865</c:v>
                </c:pt>
                <c:pt idx="760">
                  <c:v>20.501386439290485</c:v>
                </c:pt>
                <c:pt idx="761">
                  <c:v>22.617932105784551</c:v>
                </c:pt>
                <c:pt idx="762">
                  <c:v>22.612736789468048</c:v>
                </c:pt>
                <c:pt idx="763">
                  <c:v>23.422912306229325</c:v>
                </c:pt>
                <c:pt idx="764">
                  <c:v>20.626714854349128</c:v>
                </c:pt>
                <c:pt idx="765">
                  <c:v>22.103320147235539</c:v>
                </c:pt>
                <c:pt idx="766">
                  <c:v>22.433088506584333</c:v>
                </c:pt>
                <c:pt idx="767">
                  <c:v>20.914564297713145</c:v>
                </c:pt>
                <c:pt idx="768">
                  <c:v>21.897839538683215</c:v>
                </c:pt>
                <c:pt idx="769">
                  <c:v>18.373924435637022</c:v>
                </c:pt>
                <c:pt idx="770">
                  <c:v>17.788467233201157</c:v>
                </c:pt>
                <c:pt idx="771">
                  <c:v>20.668714357558095</c:v>
                </c:pt>
                <c:pt idx="772">
                  <c:v>18.545028128826289</c:v>
                </c:pt>
                <c:pt idx="773">
                  <c:v>24.156940608753494</c:v>
                </c:pt>
                <c:pt idx="774">
                  <c:v>18.908630086372689</c:v>
                </c:pt>
                <c:pt idx="775">
                  <c:v>22.216578872990691</c:v>
                </c:pt>
                <c:pt idx="776">
                  <c:v>18.730829158620256</c:v>
                </c:pt>
                <c:pt idx="777">
                  <c:v>20.203708328424803</c:v>
                </c:pt>
                <c:pt idx="778">
                  <c:v>21.48507736375911</c:v>
                </c:pt>
                <c:pt idx="779">
                  <c:v>19.828076396735472</c:v>
                </c:pt>
                <c:pt idx="780">
                  <c:v>19.941283746732783</c:v>
                </c:pt>
                <c:pt idx="781">
                  <c:v>22.77485516804667</c:v>
                </c:pt>
                <c:pt idx="782">
                  <c:v>18.76933780604438</c:v>
                </c:pt>
                <c:pt idx="783">
                  <c:v>24.045300098576522</c:v>
                </c:pt>
                <c:pt idx="784">
                  <c:v>19.533956265036416</c:v>
                </c:pt>
                <c:pt idx="785">
                  <c:v>20.019906078051267</c:v>
                </c:pt>
                <c:pt idx="786">
                  <c:v>23.017409496564071</c:v>
                </c:pt>
                <c:pt idx="787">
                  <c:v>22.750766027162641</c:v>
                </c:pt>
                <c:pt idx="788">
                  <c:v>23.036303586679278</c:v>
                </c:pt>
                <c:pt idx="789">
                  <c:v>18.616654622672634</c:v>
                </c:pt>
                <c:pt idx="790">
                  <c:v>19.669967644239616</c:v>
                </c:pt>
                <c:pt idx="791">
                  <c:v>21.801789676928138</c:v>
                </c:pt>
                <c:pt idx="792">
                  <c:v>19.45222608613317</c:v>
                </c:pt>
                <c:pt idx="793">
                  <c:v>22.197641648504817</c:v>
                </c:pt>
                <c:pt idx="794">
                  <c:v>21.420193815551322</c:v>
                </c:pt>
                <c:pt idx="795">
                  <c:v>21.956874579727128</c:v>
                </c:pt>
                <c:pt idx="796">
                  <c:v>16.749918273307493</c:v>
                </c:pt>
                <c:pt idx="797">
                  <c:v>20.768547135995505</c:v>
                </c:pt>
                <c:pt idx="798">
                  <c:v>21.919715102422842</c:v>
                </c:pt>
                <c:pt idx="799">
                  <c:v>19.244766224770036</c:v>
                </c:pt>
                <c:pt idx="800">
                  <c:v>22.468004583349419</c:v>
                </c:pt>
                <c:pt idx="801">
                  <c:v>19.119989476475446</c:v>
                </c:pt>
                <c:pt idx="802">
                  <c:v>20.961152521390886</c:v>
                </c:pt>
                <c:pt idx="803">
                  <c:v>22.965898606405307</c:v>
                </c:pt>
                <c:pt idx="804">
                  <c:v>18.417446785738711</c:v>
                </c:pt>
                <c:pt idx="805">
                  <c:v>17.774639721473289</c:v>
                </c:pt>
                <c:pt idx="806">
                  <c:v>22.075227505008328</c:v>
                </c:pt>
                <c:pt idx="807">
                  <c:v>22.189657096835049</c:v>
                </c:pt>
                <c:pt idx="808">
                  <c:v>23.355962951361978</c:v>
                </c:pt>
                <c:pt idx="809">
                  <c:v>18.615672193552996</c:v>
                </c:pt>
                <c:pt idx="810">
                  <c:v>18.553411693594775</c:v>
                </c:pt>
                <c:pt idx="811">
                  <c:v>18.185458789255147</c:v>
                </c:pt>
                <c:pt idx="812">
                  <c:v>19.363647208769184</c:v>
                </c:pt>
                <c:pt idx="813">
                  <c:v>20.812592171788026</c:v>
                </c:pt>
                <c:pt idx="814">
                  <c:v>21.662395055290105</c:v>
                </c:pt>
                <c:pt idx="815">
                  <c:v>20.780808153482635</c:v>
                </c:pt>
                <c:pt idx="816">
                  <c:v>21.436304742716835</c:v>
                </c:pt>
                <c:pt idx="817">
                  <c:v>20.479664125870894</c:v>
                </c:pt>
                <c:pt idx="818">
                  <c:v>21.908058324189746</c:v>
                </c:pt>
                <c:pt idx="819">
                  <c:v>18.701469257645186</c:v>
                </c:pt>
                <c:pt idx="820">
                  <c:v>20.614091802174897</c:v>
                </c:pt>
                <c:pt idx="821">
                  <c:v>22.924437297606651</c:v>
                </c:pt>
                <c:pt idx="822">
                  <c:v>17.816078947566385</c:v>
                </c:pt>
                <c:pt idx="823">
                  <c:v>23.385110633274135</c:v>
                </c:pt>
                <c:pt idx="824">
                  <c:v>19.511977382033908</c:v>
                </c:pt>
                <c:pt idx="825">
                  <c:v>19.807660824629103</c:v>
                </c:pt>
                <c:pt idx="826">
                  <c:v>21.621579779889377</c:v>
                </c:pt>
                <c:pt idx="827">
                  <c:v>21.432733847028853</c:v>
                </c:pt>
                <c:pt idx="828">
                  <c:v>21.573555794348334</c:v>
                </c:pt>
                <c:pt idx="829">
                  <c:v>21.005499624041516</c:v>
                </c:pt>
                <c:pt idx="830">
                  <c:v>18.784840193404058</c:v>
                </c:pt>
                <c:pt idx="831">
                  <c:v>20.294234794017566</c:v>
                </c:pt>
                <c:pt idx="832">
                  <c:v>20.599881182199088</c:v>
                </c:pt>
                <c:pt idx="833">
                  <c:v>19.327449581725443</c:v>
                </c:pt>
                <c:pt idx="834">
                  <c:v>18.851539473133432</c:v>
                </c:pt>
                <c:pt idx="835">
                  <c:v>20.299041048125492</c:v>
                </c:pt>
                <c:pt idx="836">
                  <c:v>20.552507830754799</c:v>
                </c:pt>
                <c:pt idx="837">
                  <c:v>19.584051599367736</c:v>
                </c:pt>
                <c:pt idx="838">
                  <c:v>19.096846964194761</c:v>
                </c:pt>
                <c:pt idx="839">
                  <c:v>18.863188513699171</c:v>
                </c:pt>
                <c:pt idx="840">
                  <c:v>19.044688945657104</c:v>
                </c:pt>
                <c:pt idx="841">
                  <c:v>22.87438592324169</c:v>
                </c:pt>
                <c:pt idx="842">
                  <c:v>23.40078971590259</c:v>
                </c:pt>
                <c:pt idx="843">
                  <c:v>20.556787452579567</c:v>
                </c:pt>
                <c:pt idx="844">
                  <c:v>20.53778618598745</c:v>
                </c:pt>
                <c:pt idx="845">
                  <c:v>23.444565500302751</c:v>
                </c:pt>
                <c:pt idx="846">
                  <c:v>23.502597254965746</c:v>
                </c:pt>
                <c:pt idx="847">
                  <c:v>22.069309209538833</c:v>
                </c:pt>
                <c:pt idx="848">
                  <c:v>22.941809912071381</c:v>
                </c:pt>
                <c:pt idx="849">
                  <c:v>21.438643508702661</c:v>
                </c:pt>
                <c:pt idx="850">
                  <c:v>19.734022150956985</c:v>
                </c:pt>
                <c:pt idx="851">
                  <c:v>23.859632614286504</c:v>
                </c:pt>
                <c:pt idx="852">
                  <c:v>20.445859732318802</c:v>
                </c:pt>
                <c:pt idx="853">
                  <c:v>20.295951072471652</c:v>
                </c:pt>
                <c:pt idx="854">
                  <c:v>21.298866577507141</c:v>
                </c:pt>
                <c:pt idx="855">
                  <c:v>21.357320685540888</c:v>
                </c:pt>
                <c:pt idx="856">
                  <c:v>21.386265460982553</c:v>
                </c:pt>
                <c:pt idx="857">
                  <c:v>20.025538805034376</c:v>
                </c:pt>
                <c:pt idx="858">
                  <c:v>22.927770493774741</c:v>
                </c:pt>
                <c:pt idx="859">
                  <c:v>20.609859934708929</c:v>
                </c:pt>
                <c:pt idx="860">
                  <c:v>19.225103847300257</c:v>
                </c:pt>
                <c:pt idx="861">
                  <c:v>19.790069176289968</c:v>
                </c:pt>
                <c:pt idx="862">
                  <c:v>20.208731576842204</c:v>
                </c:pt>
                <c:pt idx="863">
                  <c:v>21.952432970867129</c:v>
                </c:pt>
                <c:pt idx="864">
                  <c:v>20.554803974496259</c:v>
                </c:pt>
                <c:pt idx="865">
                  <c:v>21.232047999372401</c:v>
                </c:pt>
                <c:pt idx="866">
                  <c:v>20.630964005629728</c:v>
                </c:pt>
                <c:pt idx="867">
                  <c:v>21.192533564847146</c:v>
                </c:pt>
                <c:pt idx="868">
                  <c:v>23.290719852171744</c:v>
                </c:pt>
                <c:pt idx="869">
                  <c:v>18.421746109877496</c:v>
                </c:pt>
                <c:pt idx="870">
                  <c:v>20.846448756749751</c:v>
                </c:pt>
                <c:pt idx="871">
                  <c:v>22.10577922195974</c:v>
                </c:pt>
                <c:pt idx="872">
                  <c:v>20.490648169894339</c:v>
                </c:pt>
                <c:pt idx="873">
                  <c:v>22.123125739610359</c:v>
                </c:pt>
                <c:pt idx="874">
                  <c:v>18.77583719226492</c:v>
                </c:pt>
                <c:pt idx="875">
                  <c:v>20.772557116619609</c:v>
                </c:pt>
                <c:pt idx="876">
                  <c:v>22.474638134096679</c:v>
                </c:pt>
                <c:pt idx="877">
                  <c:v>19.294551263694252</c:v>
                </c:pt>
                <c:pt idx="878">
                  <c:v>20.59662855513459</c:v>
                </c:pt>
                <c:pt idx="879">
                  <c:v>18.769231695266768</c:v>
                </c:pt>
                <c:pt idx="880">
                  <c:v>21.192373096522619</c:v>
                </c:pt>
                <c:pt idx="881">
                  <c:v>22.918306326879403</c:v>
                </c:pt>
                <c:pt idx="882">
                  <c:v>19.066543395223114</c:v>
                </c:pt>
                <c:pt idx="883">
                  <c:v>21.598852538580822</c:v>
                </c:pt>
                <c:pt idx="884">
                  <c:v>21.029295275450671</c:v>
                </c:pt>
                <c:pt idx="885">
                  <c:v>19.971716025778431</c:v>
                </c:pt>
                <c:pt idx="886">
                  <c:v>21.449938619603586</c:v>
                </c:pt>
                <c:pt idx="887">
                  <c:v>20.114211192665373</c:v>
                </c:pt>
                <c:pt idx="888">
                  <c:v>22.896433944484066</c:v>
                </c:pt>
                <c:pt idx="889">
                  <c:v>20.73233006996826</c:v>
                </c:pt>
                <c:pt idx="890">
                  <c:v>20.47536974953109</c:v>
                </c:pt>
                <c:pt idx="891">
                  <c:v>22.685207846134752</c:v>
                </c:pt>
                <c:pt idx="892">
                  <c:v>19.168300605544559</c:v>
                </c:pt>
                <c:pt idx="893">
                  <c:v>21.262345825173696</c:v>
                </c:pt>
                <c:pt idx="894">
                  <c:v>14.870283527053246</c:v>
                </c:pt>
                <c:pt idx="895">
                  <c:v>21.137009936771342</c:v>
                </c:pt>
                <c:pt idx="896">
                  <c:v>18.611972886390305</c:v>
                </c:pt>
                <c:pt idx="897">
                  <c:v>21.800806650578238</c:v>
                </c:pt>
                <c:pt idx="898">
                  <c:v>23.040197018104465</c:v>
                </c:pt>
                <c:pt idx="899">
                  <c:v>20.214209643763375</c:v>
                </c:pt>
                <c:pt idx="900">
                  <c:v>20.622552885093995</c:v>
                </c:pt>
                <c:pt idx="901">
                  <c:v>20.927897714211728</c:v>
                </c:pt>
                <c:pt idx="902">
                  <c:v>20.625361773021421</c:v>
                </c:pt>
                <c:pt idx="903">
                  <c:v>23.354045420350648</c:v>
                </c:pt>
                <c:pt idx="904">
                  <c:v>20.248574458022691</c:v>
                </c:pt>
                <c:pt idx="905">
                  <c:v>23.508150970277125</c:v>
                </c:pt>
                <c:pt idx="906">
                  <c:v>22.012689689785866</c:v>
                </c:pt>
                <c:pt idx="907">
                  <c:v>20.779709699459701</c:v>
                </c:pt>
                <c:pt idx="908">
                  <c:v>22.574608278431892</c:v>
                </c:pt>
                <c:pt idx="909">
                  <c:v>20.844040530911933</c:v>
                </c:pt>
                <c:pt idx="910">
                  <c:v>20.600148111627306</c:v>
                </c:pt>
                <c:pt idx="911">
                  <c:v>23.54303374898975</c:v>
                </c:pt>
                <c:pt idx="912">
                  <c:v>18.760366068824482</c:v>
                </c:pt>
                <c:pt idx="913">
                  <c:v>22.383076177649198</c:v>
                </c:pt>
                <c:pt idx="914">
                  <c:v>19.007787857253508</c:v>
                </c:pt>
                <c:pt idx="915">
                  <c:v>21.343098384285589</c:v>
                </c:pt>
                <c:pt idx="916">
                  <c:v>22.677493153783921</c:v>
                </c:pt>
                <c:pt idx="917">
                  <c:v>17.794091108302148</c:v>
                </c:pt>
                <c:pt idx="918">
                  <c:v>19.802888510085584</c:v>
                </c:pt>
                <c:pt idx="919">
                  <c:v>21.749709006193171</c:v>
                </c:pt>
                <c:pt idx="920">
                  <c:v>23.348414913603158</c:v>
                </c:pt>
                <c:pt idx="921">
                  <c:v>21.28620293697962</c:v>
                </c:pt>
                <c:pt idx="922">
                  <c:v>20.931965851103065</c:v>
                </c:pt>
                <c:pt idx="923">
                  <c:v>23.691742688418621</c:v>
                </c:pt>
                <c:pt idx="924">
                  <c:v>16.772547256108339</c:v>
                </c:pt>
                <c:pt idx="925">
                  <c:v>22.606909026861679</c:v>
                </c:pt>
                <c:pt idx="926">
                  <c:v>23.527078811008096</c:v>
                </c:pt>
                <c:pt idx="927">
                  <c:v>19.428057089456296</c:v>
                </c:pt>
                <c:pt idx="928">
                  <c:v>22.919057494610627</c:v>
                </c:pt>
                <c:pt idx="929">
                  <c:v>20.264558020389</c:v>
                </c:pt>
                <c:pt idx="930">
                  <c:v>20.304792869526757</c:v>
                </c:pt>
                <c:pt idx="931">
                  <c:v>22.668351005703215</c:v>
                </c:pt>
                <c:pt idx="932">
                  <c:v>21.256663095755844</c:v>
                </c:pt>
                <c:pt idx="933">
                  <c:v>21.279738737634908</c:v>
                </c:pt>
                <c:pt idx="934">
                  <c:v>18.014887494318469</c:v>
                </c:pt>
                <c:pt idx="935">
                  <c:v>22.987065031565606</c:v>
                </c:pt>
                <c:pt idx="936">
                  <c:v>23.096937176178564</c:v>
                </c:pt>
                <c:pt idx="937">
                  <c:v>21.008876856358086</c:v>
                </c:pt>
                <c:pt idx="938">
                  <c:v>24.487090867087694</c:v>
                </c:pt>
                <c:pt idx="939">
                  <c:v>19.371465349304579</c:v>
                </c:pt>
                <c:pt idx="940">
                  <c:v>19.083274729843531</c:v>
                </c:pt>
                <c:pt idx="941">
                  <c:v>21.264335612404338</c:v>
                </c:pt>
                <c:pt idx="942">
                  <c:v>20.984687758596408</c:v>
                </c:pt>
                <c:pt idx="943">
                  <c:v>22.60009227411151</c:v>
                </c:pt>
                <c:pt idx="944">
                  <c:v>17.900863322478777</c:v>
                </c:pt>
                <c:pt idx="945">
                  <c:v>22.638446269302165</c:v>
                </c:pt>
                <c:pt idx="946">
                  <c:v>21.005688483208949</c:v>
                </c:pt>
                <c:pt idx="947">
                  <c:v>21.104589772733004</c:v>
                </c:pt>
                <c:pt idx="948">
                  <c:v>23.331645802550334</c:v>
                </c:pt>
                <c:pt idx="949">
                  <c:v>19.316079477625362</c:v>
                </c:pt>
                <c:pt idx="950">
                  <c:v>20.780129011416356</c:v>
                </c:pt>
                <c:pt idx="951">
                  <c:v>22.064027006201229</c:v>
                </c:pt>
                <c:pt idx="952">
                  <c:v>19.273833490064561</c:v>
                </c:pt>
                <c:pt idx="953">
                  <c:v>21.662065940051747</c:v>
                </c:pt>
                <c:pt idx="954">
                  <c:v>19.6744415136816</c:v>
                </c:pt>
                <c:pt idx="955">
                  <c:v>21.591884357322179</c:v>
                </c:pt>
                <c:pt idx="956">
                  <c:v>20.909726742393964</c:v>
                </c:pt>
                <c:pt idx="957">
                  <c:v>20.632414013543489</c:v>
                </c:pt>
                <c:pt idx="958">
                  <c:v>22.642134338831024</c:v>
                </c:pt>
                <c:pt idx="959">
                  <c:v>20.20671990134926</c:v>
                </c:pt>
                <c:pt idx="960">
                  <c:v>22.121790087451146</c:v>
                </c:pt>
                <c:pt idx="961">
                  <c:v>22.297700450035933</c:v>
                </c:pt>
                <c:pt idx="962">
                  <c:v>15.401129550387045</c:v>
                </c:pt>
                <c:pt idx="963">
                  <c:v>23.30469155218389</c:v>
                </c:pt>
                <c:pt idx="964">
                  <c:v>21.797726114464709</c:v>
                </c:pt>
                <c:pt idx="965">
                  <c:v>21.014084094827517</c:v>
                </c:pt>
                <c:pt idx="966">
                  <c:v>22.982453878365458</c:v>
                </c:pt>
                <c:pt idx="967">
                  <c:v>18.424945057546076</c:v>
                </c:pt>
                <c:pt idx="968">
                  <c:v>21.679516066406663</c:v>
                </c:pt>
                <c:pt idx="969">
                  <c:v>18.976393498370001</c:v>
                </c:pt>
                <c:pt idx="970">
                  <c:v>21.550741458353002</c:v>
                </c:pt>
                <c:pt idx="971">
                  <c:v>22.669781905762633</c:v>
                </c:pt>
                <c:pt idx="972">
                  <c:v>21.987303085669087</c:v>
                </c:pt>
                <c:pt idx="973">
                  <c:v>23.281276814129559</c:v>
                </c:pt>
                <c:pt idx="974">
                  <c:v>19.309891811222769</c:v>
                </c:pt>
                <c:pt idx="975">
                  <c:v>22.575575743230864</c:v>
                </c:pt>
                <c:pt idx="976">
                  <c:v>22.46402714753421</c:v>
                </c:pt>
                <c:pt idx="977">
                  <c:v>19.332840188749863</c:v>
                </c:pt>
                <c:pt idx="978">
                  <c:v>21.106195667055147</c:v>
                </c:pt>
                <c:pt idx="979">
                  <c:v>17.516520224844047</c:v>
                </c:pt>
                <c:pt idx="980">
                  <c:v>20.555762407776243</c:v>
                </c:pt>
                <c:pt idx="981">
                  <c:v>20.538626439131491</c:v>
                </c:pt>
                <c:pt idx="982">
                  <c:v>18.531855480788124</c:v>
                </c:pt>
                <c:pt idx="983">
                  <c:v>23.471285393264928</c:v>
                </c:pt>
                <c:pt idx="984">
                  <c:v>19.075945072857021</c:v>
                </c:pt>
                <c:pt idx="985">
                  <c:v>22.535418423359683</c:v>
                </c:pt>
                <c:pt idx="986">
                  <c:v>20.6533345815551</c:v>
                </c:pt>
                <c:pt idx="987">
                  <c:v>18.313721658047911</c:v>
                </c:pt>
                <c:pt idx="988">
                  <c:v>21.974601446860419</c:v>
                </c:pt>
                <c:pt idx="989">
                  <c:v>18.457840662110112</c:v>
                </c:pt>
                <c:pt idx="990">
                  <c:v>20.684442963213215</c:v>
                </c:pt>
                <c:pt idx="991">
                  <c:v>21.567970112081337</c:v>
                </c:pt>
                <c:pt idx="992">
                  <c:v>18.465207113426896</c:v>
                </c:pt>
                <c:pt idx="993">
                  <c:v>23.76437181186235</c:v>
                </c:pt>
                <c:pt idx="994">
                  <c:v>20.752148229239047</c:v>
                </c:pt>
                <c:pt idx="995">
                  <c:v>19.006889637519258</c:v>
                </c:pt>
                <c:pt idx="996">
                  <c:v>22.193293286779269</c:v>
                </c:pt>
                <c:pt idx="997">
                  <c:v>22.591375620072476</c:v>
                </c:pt>
                <c:pt idx="998">
                  <c:v>22.781453841335317</c:v>
                </c:pt>
                <c:pt idx="999">
                  <c:v>17.563814861455</c:v>
                </c:pt>
                <c:pt idx="1000">
                  <c:v>20.891181945648569</c:v>
                </c:pt>
                <c:pt idx="1001">
                  <c:v>22.252991940602183</c:v>
                </c:pt>
                <c:pt idx="1002">
                  <c:v>20.514593051759455</c:v>
                </c:pt>
                <c:pt idx="1003">
                  <c:v>21.566414013025888</c:v>
                </c:pt>
                <c:pt idx="1004">
                  <c:v>21.739019231965475</c:v>
                </c:pt>
                <c:pt idx="1005">
                  <c:v>21.70974402175294</c:v>
                </c:pt>
                <c:pt idx="1006">
                  <c:v>19.230816190391195</c:v>
                </c:pt>
                <c:pt idx="1007">
                  <c:v>21.527928114009985</c:v>
                </c:pt>
                <c:pt idx="1008">
                  <c:v>22.028483272057453</c:v>
                </c:pt>
                <c:pt idx="1009">
                  <c:v>17.37264325961954</c:v>
                </c:pt>
                <c:pt idx="1010">
                  <c:v>22.253593492114049</c:v>
                </c:pt>
                <c:pt idx="1011">
                  <c:v>19.280581601323984</c:v>
                </c:pt>
                <c:pt idx="1012">
                  <c:v>21.264110953105771</c:v>
                </c:pt>
                <c:pt idx="1013">
                  <c:v>22.953556749275716</c:v>
                </c:pt>
                <c:pt idx="1014">
                  <c:v>20.386299204264148</c:v>
                </c:pt>
                <c:pt idx="1015">
                  <c:v>20.784564031621606</c:v>
                </c:pt>
                <c:pt idx="1016">
                  <c:v>23.828706365795085</c:v>
                </c:pt>
                <c:pt idx="1017">
                  <c:v>21.685401033608141</c:v>
                </c:pt>
                <c:pt idx="1018">
                  <c:v>23.686558214249906</c:v>
                </c:pt>
                <c:pt idx="1019">
                  <c:v>17.4970778253996</c:v>
                </c:pt>
                <c:pt idx="1020">
                  <c:v>18.53140499069071</c:v>
                </c:pt>
                <c:pt idx="1021">
                  <c:v>18.998173640642296</c:v>
                </c:pt>
                <c:pt idx="1022">
                  <c:v>20.066395854739518</c:v>
                </c:pt>
                <c:pt idx="1023">
                  <c:v>20.671500754666134</c:v>
                </c:pt>
                <c:pt idx="1024">
                  <c:v>21.236845781430162</c:v>
                </c:pt>
                <c:pt idx="1025">
                  <c:v>19.580218237606243</c:v>
                </c:pt>
                <c:pt idx="1026">
                  <c:v>21.269786903479311</c:v>
                </c:pt>
                <c:pt idx="1027">
                  <c:v>19.667892538793218</c:v>
                </c:pt>
                <c:pt idx="1028">
                  <c:v>22.077129849448575</c:v>
                </c:pt>
                <c:pt idx="1029">
                  <c:v>19.738364314484546</c:v>
                </c:pt>
                <c:pt idx="1030">
                  <c:v>21.118101341947849</c:v>
                </c:pt>
                <c:pt idx="1031">
                  <c:v>21.377499842990087</c:v>
                </c:pt>
                <c:pt idx="1032">
                  <c:v>16.987807019045547</c:v>
                </c:pt>
                <c:pt idx="1033">
                  <c:v>21.783985844825331</c:v>
                </c:pt>
                <c:pt idx="1034">
                  <c:v>18.651810915193785</c:v>
                </c:pt>
                <c:pt idx="1035">
                  <c:v>20.590537725538354</c:v>
                </c:pt>
                <c:pt idx="1036">
                  <c:v>23.156289471699772</c:v>
                </c:pt>
                <c:pt idx="1037">
                  <c:v>21.576869617937845</c:v>
                </c:pt>
                <c:pt idx="1038">
                  <c:v>22.024521380385472</c:v>
                </c:pt>
                <c:pt idx="1039">
                  <c:v>20.815663842045993</c:v>
                </c:pt>
                <c:pt idx="1040">
                  <c:v>18.055124249660583</c:v>
                </c:pt>
                <c:pt idx="1041">
                  <c:v>20.938053881158801</c:v>
                </c:pt>
                <c:pt idx="1042">
                  <c:v>18.772824404771033</c:v>
                </c:pt>
                <c:pt idx="1043">
                  <c:v>21.231134244331248</c:v>
                </c:pt>
                <c:pt idx="1044">
                  <c:v>19.831109257897328</c:v>
                </c:pt>
                <c:pt idx="1045">
                  <c:v>19.363064727966993</c:v>
                </c:pt>
                <c:pt idx="1046">
                  <c:v>22.409697810217022</c:v>
                </c:pt>
                <c:pt idx="1047">
                  <c:v>18.528768424519878</c:v>
                </c:pt>
                <c:pt idx="1048">
                  <c:v>19.65137588459519</c:v>
                </c:pt>
                <c:pt idx="1049">
                  <c:v>18.67300584082173</c:v>
                </c:pt>
                <c:pt idx="1051">
                  <c:v>20.971701012240075</c:v>
                </c:pt>
                <c:pt idx="1052">
                  <c:v>24.901776455402342</c:v>
                </c:pt>
                <c:pt idx="1053">
                  <c:v>18.516119846846603</c:v>
                </c:pt>
                <c:pt idx="1054">
                  <c:v>23.009262940530668</c:v>
                </c:pt>
                <c:pt idx="1055">
                  <c:v>16.692913029433161</c:v>
                </c:pt>
                <c:pt idx="1056">
                  <c:v>20.136299060093751</c:v>
                </c:pt>
                <c:pt idx="1057">
                  <c:v>23.930816496120205</c:v>
                </c:pt>
                <c:pt idx="1058">
                  <c:v>19.189999880109376</c:v>
                </c:pt>
                <c:pt idx="1059">
                  <c:v>26.09494659192395</c:v>
                </c:pt>
                <c:pt idx="1060">
                  <c:v>17.303740485625223</c:v>
                </c:pt>
                <c:pt idx="1061">
                  <c:v>22.264100816414061</c:v>
                </c:pt>
                <c:pt idx="1062">
                  <c:v>27.21938376655293</c:v>
                </c:pt>
                <c:pt idx="1063">
                  <c:v>19.679527073604152</c:v>
                </c:pt>
                <c:pt idx="1064">
                  <c:v>22.807590729014045</c:v>
                </c:pt>
                <c:pt idx="1065">
                  <c:v>17.772295051084413</c:v>
                </c:pt>
                <c:pt idx="1066">
                  <c:v>22.753972372151068</c:v>
                </c:pt>
                <c:pt idx="1067">
                  <c:v>22.273555208808464</c:v>
                </c:pt>
                <c:pt idx="1068">
                  <c:v>22.050681048389755</c:v>
                </c:pt>
                <c:pt idx="1069">
                  <c:v>23.652410596146957</c:v>
                </c:pt>
                <c:pt idx="1070">
                  <c:v>21.74693339144336</c:v>
                </c:pt>
                <c:pt idx="1071">
                  <c:v>18.196669972945987</c:v>
                </c:pt>
                <c:pt idx="1072">
                  <c:v>19.391022526798899</c:v>
                </c:pt>
                <c:pt idx="1073">
                  <c:v>17.367967514</c:v>
                </c:pt>
                <c:pt idx="1074">
                  <c:v>22.788779679990235</c:v>
                </c:pt>
                <c:pt idx="1075">
                  <c:v>15.755291618000003</c:v>
                </c:pt>
                <c:pt idx="1076">
                  <c:v>20.755356061544916</c:v>
                </c:pt>
                <c:pt idx="1077">
                  <c:v>22.850879225547857</c:v>
                </c:pt>
                <c:pt idx="1078">
                  <c:v>18.706014147060625</c:v>
                </c:pt>
                <c:pt idx="1079">
                  <c:v>25.100615560296877</c:v>
                </c:pt>
                <c:pt idx="1080">
                  <c:v>16.471330853479898</c:v>
                </c:pt>
                <c:pt idx="1081">
                  <c:v>17.809692976720061</c:v>
                </c:pt>
                <c:pt idx="1082">
                  <c:v>19.473746199121095</c:v>
                </c:pt>
                <c:pt idx="1083">
                  <c:v>16.816286412</c:v>
                </c:pt>
                <c:pt idx="1084">
                  <c:v>23.16077802611014</c:v>
                </c:pt>
                <c:pt idx="1085">
                  <c:v>15.988906502000003</c:v>
                </c:pt>
                <c:pt idx="1086">
                  <c:v>21.89117867163182</c:v>
                </c:pt>
                <c:pt idx="1087">
                  <c:v>26.368459456044086</c:v>
                </c:pt>
                <c:pt idx="1088">
                  <c:v>17.258073876412098</c:v>
                </c:pt>
                <c:pt idx="1089">
                  <c:v>22.484596214737731</c:v>
                </c:pt>
                <c:pt idx="1090">
                  <c:v>17.301134747413112</c:v>
                </c:pt>
                <c:pt idx="1091">
                  <c:v>23.270529893037338</c:v>
                </c:pt>
                <c:pt idx="1092">
                  <c:v>24.521794144979427</c:v>
                </c:pt>
                <c:pt idx="1093">
                  <c:v>18.570321642396877</c:v>
                </c:pt>
                <c:pt idx="1094">
                  <c:v>23.812882328601809</c:v>
                </c:pt>
                <c:pt idx="1095">
                  <c:v>16.504512134836123</c:v>
                </c:pt>
                <c:pt idx="1096">
                  <c:v>20.697631674920405</c:v>
                </c:pt>
                <c:pt idx="1097">
                  <c:v>21.061087236062836</c:v>
                </c:pt>
                <c:pt idx="1098">
                  <c:v>18.923530228433311</c:v>
                </c:pt>
                <c:pt idx="1099">
                  <c:v>21.582503675670836</c:v>
                </c:pt>
                <c:pt idx="1100">
                  <c:v>16.245399433880898</c:v>
                </c:pt>
                <c:pt idx="1101">
                  <c:v>18.696086857785335</c:v>
                </c:pt>
                <c:pt idx="1102">
                  <c:v>19.963660605526677</c:v>
                </c:pt>
                <c:pt idx="1103">
                  <c:v>16.964205715920034</c:v>
                </c:pt>
                <c:pt idx="1104">
                  <c:v>22.99108023504834</c:v>
                </c:pt>
                <c:pt idx="1105">
                  <c:v>15.891588654005256</c:v>
                </c:pt>
                <c:pt idx="1106">
                  <c:v>20.237326669713418</c:v>
                </c:pt>
                <c:pt idx="1107">
                  <c:v>22.019828720679687</c:v>
                </c:pt>
                <c:pt idx="1108">
                  <c:v>17.675395813068523</c:v>
                </c:pt>
                <c:pt idx="1109">
                  <c:v>26.664561140284114</c:v>
                </c:pt>
                <c:pt idx="1110">
                  <c:v>16.476441498868653</c:v>
                </c:pt>
                <c:pt idx="1111">
                  <c:v>23.305418601636482</c:v>
                </c:pt>
                <c:pt idx="1112">
                  <c:v>24.414415249627325</c:v>
                </c:pt>
                <c:pt idx="1113">
                  <c:v>18.951282178424076</c:v>
                </c:pt>
                <c:pt idx="1114">
                  <c:v>26.165853202856319</c:v>
                </c:pt>
                <c:pt idx="1115">
                  <c:v>17.393315669778985</c:v>
                </c:pt>
                <c:pt idx="1116">
                  <c:v>27.087832255901215</c:v>
                </c:pt>
                <c:pt idx="1117">
                  <c:v>25.477589859747695</c:v>
                </c:pt>
                <c:pt idx="1118">
                  <c:v>24.646039293017505</c:v>
                </c:pt>
                <c:pt idx="1119">
                  <c:v>24.028120397320926</c:v>
                </c:pt>
                <c:pt idx="1120">
                  <c:v>21.415768515894534</c:v>
                </c:pt>
                <c:pt idx="1121">
                  <c:v>22.424742949699702</c:v>
                </c:pt>
                <c:pt idx="1122">
                  <c:v>25.139289569720699</c:v>
                </c:pt>
                <c:pt idx="1123">
                  <c:v>19.726871980355686</c:v>
                </c:pt>
                <c:pt idx="1124">
                  <c:v>24.047703904229675</c:v>
                </c:pt>
                <c:pt idx="1125">
                  <c:v>18.972415810835937</c:v>
                </c:pt>
                <c:pt idx="1126">
                  <c:v>23.25947237845703</c:v>
                </c:pt>
                <c:pt idx="1127">
                  <c:v>25.516042207205416</c:v>
                </c:pt>
                <c:pt idx="1128">
                  <c:v>18.086474125736068</c:v>
                </c:pt>
                <c:pt idx="1129">
                  <c:v>21.267020218254835</c:v>
                </c:pt>
                <c:pt idx="1130">
                  <c:v>17.214904475424866</c:v>
                </c:pt>
                <c:pt idx="1131">
                  <c:v>18.783810053570804</c:v>
                </c:pt>
                <c:pt idx="1132">
                  <c:v>22.781065307266751</c:v>
                </c:pt>
                <c:pt idx="1133">
                  <c:v>17.712492366861035</c:v>
                </c:pt>
                <c:pt idx="1134">
                  <c:v>24.866541630154298</c:v>
                </c:pt>
                <c:pt idx="1135">
                  <c:v>16.012437613850089</c:v>
                </c:pt>
                <c:pt idx="1136">
                  <c:v>25.041203375181638</c:v>
                </c:pt>
                <c:pt idx="1137">
                  <c:v>25.927883170827705</c:v>
                </c:pt>
                <c:pt idx="1138">
                  <c:v>19.621053553049805</c:v>
                </c:pt>
                <c:pt idx="1139">
                  <c:v>25.697790753363027</c:v>
                </c:pt>
                <c:pt idx="1140">
                  <c:v>17.972494918735702</c:v>
                </c:pt>
                <c:pt idx="1141">
                  <c:v>19.267338995656345</c:v>
                </c:pt>
                <c:pt idx="1142">
                  <c:v>21.550460765619142</c:v>
                </c:pt>
                <c:pt idx="1143">
                  <c:v>17.365338240999268</c:v>
                </c:pt>
                <c:pt idx="1144">
                  <c:v>23.970477560915633</c:v>
                </c:pt>
                <c:pt idx="1145">
                  <c:v>16.685415213620743</c:v>
                </c:pt>
                <c:pt idx="1146">
                  <c:v>22.763241784537602</c:v>
                </c:pt>
                <c:pt idx="1147">
                  <c:v>26.136711277757815</c:v>
                </c:pt>
                <c:pt idx="1148">
                  <c:v>19.479793537208433</c:v>
                </c:pt>
                <c:pt idx="1149">
                  <c:v>27.311492310133477</c:v>
                </c:pt>
                <c:pt idx="1150">
                  <c:v>17.018319814911024</c:v>
                </c:pt>
                <c:pt idx="1151">
                  <c:v>22.703492815457402</c:v>
                </c:pt>
                <c:pt idx="1152">
                  <c:v>24.176427218639148</c:v>
                </c:pt>
                <c:pt idx="1153">
                  <c:v>22.816781197648439</c:v>
                </c:pt>
                <c:pt idx="1154">
                  <c:v>25.604037931908138</c:v>
                </c:pt>
                <c:pt idx="1155">
                  <c:v>22.163904377134276</c:v>
                </c:pt>
                <c:pt idx="1156">
                  <c:v>22.654032277159523</c:v>
                </c:pt>
                <c:pt idx="1157">
                  <c:v>24.716265811477243</c:v>
                </c:pt>
                <c:pt idx="1158">
                  <c:v>21.314479026472092</c:v>
                </c:pt>
                <c:pt idx="1159">
                  <c:v>27.147426240468167</c:v>
                </c:pt>
                <c:pt idx="1160">
                  <c:v>16.571939680160547</c:v>
                </c:pt>
                <c:pt idx="1161">
                  <c:v>24.142662185299216</c:v>
                </c:pt>
                <c:pt idx="1162">
                  <c:v>25.102506678208325</c:v>
                </c:pt>
                <c:pt idx="1163">
                  <c:v>21.589323565102259</c:v>
                </c:pt>
                <c:pt idx="1164">
                  <c:v>23.602325321647381</c:v>
                </c:pt>
                <c:pt idx="1165">
                  <c:v>19.935647930044436</c:v>
                </c:pt>
                <c:pt idx="1166">
                  <c:v>21.952671918397062</c:v>
                </c:pt>
                <c:pt idx="1167">
                  <c:v>23.795161820781431</c:v>
                </c:pt>
                <c:pt idx="1168">
                  <c:v>18.169644990282229</c:v>
                </c:pt>
                <c:pt idx="1169">
                  <c:v>24.561627582164611</c:v>
                </c:pt>
                <c:pt idx="1170">
                  <c:v>16.567901510137723</c:v>
                </c:pt>
                <c:pt idx="1171">
                  <c:v>18.981518680534609</c:v>
                </c:pt>
                <c:pt idx="1172">
                  <c:v>21.697063755855087</c:v>
                </c:pt>
                <c:pt idx="1173">
                  <c:v>17.134610836225519</c:v>
                </c:pt>
                <c:pt idx="1174">
                  <c:v>25.89084524809137</c:v>
                </c:pt>
                <c:pt idx="1175">
                  <c:v>16.535118240000003</c:v>
                </c:pt>
                <c:pt idx="1176">
                  <c:v>20.541836951198551</c:v>
                </c:pt>
                <c:pt idx="1177">
                  <c:v>24.351730981146243</c:v>
                </c:pt>
                <c:pt idx="1178">
                  <c:v>18.52342648594335</c:v>
                </c:pt>
                <c:pt idx="1179">
                  <c:v>26.4041470633126</c:v>
                </c:pt>
                <c:pt idx="1180">
                  <c:v>17.408372341396888</c:v>
                </c:pt>
                <c:pt idx="1181">
                  <c:v>24.793137045993923</c:v>
                </c:pt>
                <c:pt idx="1182">
                  <c:v>25.101469469607526</c:v>
                </c:pt>
                <c:pt idx="1183">
                  <c:v>23.132097742295588</c:v>
                </c:pt>
                <c:pt idx="1184">
                  <c:v>24.142763068661555</c:v>
                </c:pt>
                <c:pt idx="1185">
                  <c:v>21.517054277960941</c:v>
                </c:pt>
                <c:pt idx="1186">
                  <c:v>22.60179807644765</c:v>
                </c:pt>
                <c:pt idx="1187">
                  <c:v>24.82548486811708</c:v>
                </c:pt>
                <c:pt idx="1188">
                  <c:v>18.064656058156739</c:v>
                </c:pt>
                <c:pt idx="1189">
                  <c:v>23.908925301422464</c:v>
                </c:pt>
                <c:pt idx="1190">
                  <c:v>16.506537774157344</c:v>
                </c:pt>
                <c:pt idx="1191">
                  <c:v>18.582091080070647</c:v>
                </c:pt>
                <c:pt idx="1192">
                  <c:v>20.642624041102327</c:v>
                </c:pt>
                <c:pt idx="1193">
                  <c:v>17.659621289642487</c:v>
                </c:pt>
                <c:pt idx="1194">
                  <c:v>23.234806933433713</c:v>
                </c:pt>
                <c:pt idx="1195">
                  <c:v>16.377259175999999</c:v>
                </c:pt>
                <c:pt idx="1196">
                  <c:v>18.123060389945309</c:v>
                </c:pt>
                <c:pt idx="1197">
                  <c:v>19.201808919328123</c:v>
                </c:pt>
                <c:pt idx="1198">
                  <c:v>16.247537405999999</c:v>
                </c:pt>
                <c:pt idx="1199">
                  <c:v>20.318998504048487</c:v>
                </c:pt>
                <c:pt idx="1200">
                  <c:v>15.493052314</c:v>
                </c:pt>
                <c:pt idx="1201">
                  <c:v>20.960585402208981</c:v>
                </c:pt>
                <c:pt idx="1202">
                  <c:v>22.048321306470228</c:v>
                </c:pt>
                <c:pt idx="1203">
                  <c:v>18.597768606682681</c:v>
                </c:pt>
                <c:pt idx="1204">
                  <c:v>25.38523752217969</c:v>
                </c:pt>
                <c:pt idx="1205">
                  <c:v>16.205165416843752</c:v>
                </c:pt>
                <c:pt idx="1206">
                  <c:v>18.566510988000001</c:v>
                </c:pt>
                <c:pt idx="1207">
                  <c:v>19.950415474941067</c:v>
                </c:pt>
                <c:pt idx="1208">
                  <c:v>17.657258651999999</c:v>
                </c:pt>
                <c:pt idx="1209">
                  <c:v>20.869341218838237</c:v>
                </c:pt>
                <c:pt idx="1210">
                  <c:v>16.806190854</c:v>
                </c:pt>
                <c:pt idx="1211">
                  <c:v>19.417501947572909</c:v>
                </c:pt>
                <c:pt idx="1212">
                  <c:v>21.806449742527082</c:v>
                </c:pt>
                <c:pt idx="1213">
                  <c:v>17.543437589901373</c:v>
                </c:pt>
                <c:pt idx="1214">
                  <c:v>25.126211666691287</c:v>
                </c:pt>
                <c:pt idx="1215">
                  <c:v>16.046872451914307</c:v>
                </c:pt>
                <c:pt idx="1216">
                  <c:v>17.4770666205</c:v>
                </c:pt>
                <c:pt idx="1217">
                  <c:v>18.356332218118318</c:v>
                </c:pt>
                <c:pt idx="1218">
                  <c:v>16.257075663999998</c:v>
                </c:pt>
                <c:pt idx="1219">
                  <c:v>20.586712531397076</c:v>
                </c:pt>
                <c:pt idx="1220">
                  <c:v>15.101854106000003</c:v>
                </c:pt>
                <c:pt idx="1221">
                  <c:v>18.367484304973939</c:v>
                </c:pt>
                <c:pt idx="1222">
                  <c:v>20.141936485422303</c:v>
                </c:pt>
                <c:pt idx="1223">
                  <c:v>16.924398988365049</c:v>
                </c:pt>
                <c:pt idx="1224">
                  <c:v>25.174417140422655</c:v>
                </c:pt>
                <c:pt idx="1225">
                  <c:v>15.533577080000001</c:v>
                </c:pt>
                <c:pt idx="1226">
                  <c:v>20.903150409040144</c:v>
                </c:pt>
                <c:pt idx="1227">
                  <c:v>27.717902975439237</c:v>
                </c:pt>
                <c:pt idx="1228">
                  <c:v>20.038072495318705</c:v>
                </c:pt>
                <c:pt idx="1229">
                  <c:v>27.274536037362452</c:v>
                </c:pt>
                <c:pt idx="1230">
                  <c:v>16.754341252379856</c:v>
                </c:pt>
                <c:pt idx="1231">
                  <c:v>17.227453168288228</c:v>
                </c:pt>
                <c:pt idx="1232">
                  <c:v>20.711171831767221</c:v>
                </c:pt>
                <c:pt idx="1233">
                  <c:v>16.311028179620905</c:v>
                </c:pt>
                <c:pt idx="1234">
                  <c:v>22.625638441335937</c:v>
                </c:pt>
                <c:pt idx="1235">
                  <c:v>15.066206750549277</c:v>
                </c:pt>
                <c:pt idx="1236">
                  <c:v>21.791169212992191</c:v>
                </c:pt>
                <c:pt idx="1237">
                  <c:v>24.726161494093752</c:v>
                </c:pt>
                <c:pt idx="1238">
                  <c:v>19.764412713674318</c:v>
                </c:pt>
                <c:pt idx="1239">
                  <c:v>23.931324584389944</c:v>
                </c:pt>
                <c:pt idx="1240">
                  <c:v>18.253916407257943</c:v>
                </c:pt>
                <c:pt idx="1241">
                  <c:v>18.004862466448525</c:v>
                </c:pt>
                <c:pt idx="1242">
                  <c:v>19.666935899907255</c:v>
                </c:pt>
                <c:pt idx="1243">
                  <c:v>16.91077040420987</c:v>
                </c:pt>
                <c:pt idx="1244">
                  <c:v>21.543978938610046</c:v>
                </c:pt>
                <c:pt idx="1245">
                  <c:v>16.132643823999999</c:v>
                </c:pt>
                <c:pt idx="1246">
                  <c:v>19.294886544473847</c:v>
                </c:pt>
                <c:pt idx="1247">
                  <c:v>22.820674155762443</c:v>
                </c:pt>
                <c:pt idx="1248">
                  <c:v>17.029082827634582</c:v>
                </c:pt>
                <c:pt idx="1249">
                  <c:v>24.627833387715629</c:v>
                </c:pt>
                <c:pt idx="1250">
                  <c:v>15.937297326448322</c:v>
                </c:pt>
                <c:pt idx="1251">
                  <c:v>18.604652497662308</c:v>
                </c:pt>
                <c:pt idx="1252">
                  <c:v>20.624921903225101</c:v>
                </c:pt>
                <c:pt idx="1253">
                  <c:v>16.759364809915557</c:v>
                </c:pt>
                <c:pt idx="1254">
                  <c:v>23.988461939203866</c:v>
                </c:pt>
                <c:pt idx="1255">
                  <c:v>16.382193153042223</c:v>
                </c:pt>
                <c:pt idx="1256">
                  <c:v>22.198534021373124</c:v>
                </c:pt>
                <c:pt idx="1257">
                  <c:v>25.992107677961084</c:v>
                </c:pt>
                <c:pt idx="1258">
                  <c:v>19.432507708328124</c:v>
                </c:pt>
                <c:pt idx="1259">
                  <c:v>24.455148947074751</c:v>
                </c:pt>
                <c:pt idx="1260">
                  <c:v>17.310868423551348</c:v>
                </c:pt>
                <c:pt idx="1261">
                  <c:v>20.837091944995116</c:v>
                </c:pt>
                <c:pt idx="1262">
                  <c:v>23.433245296312503</c:v>
                </c:pt>
                <c:pt idx="1263">
                  <c:v>18.190772993615578</c:v>
                </c:pt>
                <c:pt idx="1264">
                  <c:v>25.424884664403912</c:v>
                </c:pt>
                <c:pt idx="1265">
                  <c:v>16.59519475557957</c:v>
                </c:pt>
                <c:pt idx="1266">
                  <c:v>20.742333187179689</c:v>
                </c:pt>
                <c:pt idx="1267">
                  <c:v>22.22826550068066</c:v>
                </c:pt>
                <c:pt idx="1268">
                  <c:v>19.371588401410158</c:v>
                </c:pt>
                <c:pt idx="1269">
                  <c:v>27.392240383087973</c:v>
                </c:pt>
                <c:pt idx="1270">
                  <c:v>17.005614049587646</c:v>
                </c:pt>
                <c:pt idx="1271">
                  <c:v>22.704786630371217</c:v>
                </c:pt>
                <c:pt idx="1272">
                  <c:v>28.121221696905934</c:v>
                </c:pt>
                <c:pt idx="1273">
                  <c:v>18.759976024003372</c:v>
                </c:pt>
                <c:pt idx="1274">
                  <c:v>22.853412651970643</c:v>
                </c:pt>
                <c:pt idx="1275">
                  <c:v>17.999974525683591</c:v>
                </c:pt>
                <c:pt idx="1276">
                  <c:v>23.44627070681636</c:v>
                </c:pt>
                <c:pt idx="1277">
                  <c:v>21.885447973074729</c:v>
                </c:pt>
                <c:pt idx="1278">
                  <c:v>22.43998676987702</c:v>
                </c:pt>
                <c:pt idx="1279">
                  <c:v>23.290158528489179</c:v>
                </c:pt>
                <c:pt idx="1280">
                  <c:v>20.258546490990316</c:v>
                </c:pt>
                <c:pt idx="1281">
                  <c:v>18.000325920481604</c:v>
                </c:pt>
                <c:pt idx="1282">
                  <c:v>20.66472557909961</c:v>
                </c:pt>
                <c:pt idx="1283">
                  <c:v>16.966212433999999</c:v>
                </c:pt>
                <c:pt idx="1284">
                  <c:v>21.901285109248047</c:v>
                </c:pt>
                <c:pt idx="1285">
                  <c:v>16.231092724</c:v>
                </c:pt>
                <c:pt idx="1286">
                  <c:v>20.021536841351246</c:v>
                </c:pt>
                <c:pt idx="1287">
                  <c:v>21.616962922104612</c:v>
                </c:pt>
                <c:pt idx="1288">
                  <c:v>18.594684216502881</c:v>
                </c:pt>
                <c:pt idx="1289">
                  <c:v>25.882589843107279</c:v>
                </c:pt>
                <c:pt idx="1290">
                  <c:v>17.323654924862243</c:v>
                </c:pt>
                <c:pt idx="1291">
                  <c:v>18.816572629741536</c:v>
                </c:pt>
                <c:pt idx="1292">
                  <c:v>20.122592134138667</c:v>
                </c:pt>
                <c:pt idx="1293">
                  <c:v>16.686834034</c:v>
                </c:pt>
                <c:pt idx="1294">
                  <c:v>22.92563317055664</c:v>
                </c:pt>
                <c:pt idx="1295">
                  <c:v>15.708065844</c:v>
                </c:pt>
                <c:pt idx="1296">
                  <c:v>21.581806162216353</c:v>
                </c:pt>
                <c:pt idx="1297">
                  <c:v>26.010979239593752</c:v>
                </c:pt>
                <c:pt idx="1298">
                  <c:v>18.976330756409912</c:v>
                </c:pt>
                <c:pt idx="1299">
                  <c:v>23.010435088549414</c:v>
                </c:pt>
                <c:pt idx="1300">
                  <c:v>17.517410025407813</c:v>
                </c:pt>
                <c:pt idx="1301">
                  <c:v>20.204440515155309</c:v>
                </c:pt>
                <c:pt idx="1302">
                  <c:v>21.631235340316973</c:v>
                </c:pt>
                <c:pt idx="1303">
                  <c:v>18.618913386242209</c:v>
                </c:pt>
                <c:pt idx="1304">
                  <c:v>24.345143934846696</c:v>
                </c:pt>
                <c:pt idx="1305">
                  <c:v>16.753389409715219</c:v>
                </c:pt>
                <c:pt idx="1306">
                  <c:v>20.451185475388041</c:v>
                </c:pt>
                <c:pt idx="1307">
                  <c:v>21.535103523367855</c:v>
                </c:pt>
                <c:pt idx="1308">
                  <c:v>18.083905752515367</c:v>
                </c:pt>
                <c:pt idx="1309">
                  <c:v>22.537096539933923</c:v>
                </c:pt>
                <c:pt idx="1310">
                  <c:v>16.333723236272014</c:v>
                </c:pt>
                <c:pt idx="1311">
                  <c:v>17.516125153323561</c:v>
                </c:pt>
                <c:pt idx="1312">
                  <c:v>19.527657016377951</c:v>
                </c:pt>
                <c:pt idx="1313">
                  <c:v>16.930083438262123</c:v>
                </c:pt>
                <c:pt idx="1314">
                  <c:v>24.404428918390625</c:v>
                </c:pt>
                <c:pt idx="1315">
                  <c:v>15.381675923078937</c:v>
                </c:pt>
                <c:pt idx="1316">
                  <c:v>19.335734668556871</c:v>
                </c:pt>
                <c:pt idx="1317">
                  <c:v>22.312196801012053</c:v>
                </c:pt>
                <c:pt idx="1318">
                  <c:v>18.340226654041366</c:v>
                </c:pt>
                <c:pt idx="1319">
                  <c:v>27.233218675224435</c:v>
                </c:pt>
                <c:pt idx="1320">
                  <c:v>16.362853455999996</c:v>
                </c:pt>
                <c:pt idx="1321">
                  <c:v>21.288225362981443</c:v>
                </c:pt>
                <c:pt idx="1322">
                  <c:v>22.570544637533317</c:v>
                </c:pt>
                <c:pt idx="1323">
                  <c:v>18.658033018766407</c:v>
                </c:pt>
                <c:pt idx="1324">
                  <c:v>27.303919832081228</c:v>
                </c:pt>
                <c:pt idx="1325">
                  <c:v>17.162646525565311</c:v>
                </c:pt>
                <c:pt idx="1326">
                  <c:v>27.708992490486963</c:v>
                </c:pt>
                <c:pt idx="1327">
                  <c:v>24.786414487905226</c:v>
                </c:pt>
                <c:pt idx="1328">
                  <c:v>22.564826962838282</c:v>
                </c:pt>
                <c:pt idx="1329">
                  <c:v>23.391808644640623</c:v>
                </c:pt>
                <c:pt idx="1330">
                  <c:v>21.970333965023439</c:v>
                </c:pt>
                <c:pt idx="1331">
                  <c:v>21.810590639822053</c:v>
                </c:pt>
                <c:pt idx="1332">
                  <c:v>27.5670066379652</c:v>
                </c:pt>
                <c:pt idx="1333">
                  <c:v>20.347412156033169</c:v>
                </c:pt>
                <c:pt idx="1334">
                  <c:v>25.020462577862727</c:v>
                </c:pt>
                <c:pt idx="1335">
                  <c:v>18.499278560787445</c:v>
                </c:pt>
                <c:pt idx="1336">
                  <c:v>23.679016729571572</c:v>
                </c:pt>
                <c:pt idx="1337">
                  <c:v>26.3573722832298</c:v>
                </c:pt>
                <c:pt idx="1338">
                  <c:v>19.672900974248044</c:v>
                </c:pt>
                <c:pt idx="1339">
                  <c:v>20.964344831183499</c:v>
                </c:pt>
                <c:pt idx="1340">
                  <c:v>17.270080430124754</c:v>
                </c:pt>
                <c:pt idx="1341">
                  <c:v>19.837904962179049</c:v>
                </c:pt>
                <c:pt idx="1342">
                  <c:v>22.671639303976562</c:v>
                </c:pt>
                <c:pt idx="1343">
                  <c:v>17.232724840101561</c:v>
                </c:pt>
                <c:pt idx="1344">
                  <c:v>25.845643113293381</c:v>
                </c:pt>
                <c:pt idx="1345">
                  <c:v>16.891458131659974</c:v>
                </c:pt>
                <c:pt idx="1346">
                  <c:v>23.976552572394294</c:v>
                </c:pt>
                <c:pt idx="1347">
                  <c:v>27.744502682691142</c:v>
                </c:pt>
                <c:pt idx="1348">
                  <c:v>18.764587616906255</c:v>
                </c:pt>
                <c:pt idx="1349">
                  <c:v>24.640048228384391</c:v>
                </c:pt>
                <c:pt idx="1350">
                  <c:v>18.490834793555724</c:v>
                </c:pt>
                <c:pt idx="1351">
                  <c:v>19.457869307599609</c:v>
                </c:pt>
                <c:pt idx="1352">
                  <c:v>21.318125531332104</c:v>
                </c:pt>
                <c:pt idx="1353">
                  <c:v>17.29378825445788</c:v>
                </c:pt>
                <c:pt idx="1354">
                  <c:v>24.207165598350581</c:v>
                </c:pt>
                <c:pt idx="1355">
                  <c:v>16.606773866811814</c:v>
                </c:pt>
                <c:pt idx="1356">
                  <c:v>21.870535553486327</c:v>
                </c:pt>
                <c:pt idx="1357">
                  <c:v>25.916268361408271</c:v>
                </c:pt>
                <c:pt idx="1358">
                  <c:v>20.104769481629194</c:v>
                </c:pt>
                <c:pt idx="1359">
                  <c:v>26.946833283812904</c:v>
                </c:pt>
                <c:pt idx="1360">
                  <c:v>17.605302541273439</c:v>
                </c:pt>
                <c:pt idx="1361">
                  <c:v>24.841642120691816</c:v>
                </c:pt>
                <c:pt idx="1362">
                  <c:v>21.697904342750661</c:v>
                </c:pt>
                <c:pt idx="1363">
                  <c:v>22.059921652213259</c:v>
                </c:pt>
                <c:pt idx="1364">
                  <c:v>25.606238150137951</c:v>
                </c:pt>
                <c:pt idx="1365">
                  <c:v>20.082653546491301</c:v>
                </c:pt>
                <c:pt idx="1366">
                  <c:v>21.050340538627303</c:v>
                </c:pt>
                <c:pt idx="1367">
                  <c:v>25.309998332129968</c:v>
                </c:pt>
                <c:pt idx="1368">
                  <c:v>18.870332562798286</c:v>
                </c:pt>
                <c:pt idx="1369">
                  <c:v>27.663820623417067</c:v>
                </c:pt>
                <c:pt idx="1370">
                  <c:v>17.080315256325399</c:v>
                </c:pt>
                <c:pt idx="1371">
                  <c:v>24.868910062089842</c:v>
                </c:pt>
                <c:pt idx="1372">
                  <c:v>25.417786142068856</c:v>
                </c:pt>
                <c:pt idx="1373">
                  <c:v>21.06949242911486</c:v>
                </c:pt>
                <c:pt idx="1374">
                  <c:v>24.040102919252732</c:v>
                </c:pt>
                <c:pt idx="1375">
                  <c:v>19.508314917999996</c:v>
                </c:pt>
                <c:pt idx="1376">
                  <c:v>22.591334230593752</c:v>
                </c:pt>
                <c:pt idx="1377">
                  <c:v>23.898788524234824</c:v>
                </c:pt>
                <c:pt idx="1378">
                  <c:v>18.327696659412979</c:v>
                </c:pt>
                <c:pt idx="1379">
                  <c:v>25.47632902581492</c:v>
                </c:pt>
                <c:pt idx="1380">
                  <c:v>16.395013481648569</c:v>
                </c:pt>
                <c:pt idx="1381">
                  <c:v>18.427369216039857</c:v>
                </c:pt>
                <c:pt idx="1382">
                  <c:v>21.217460113609253</c:v>
                </c:pt>
                <c:pt idx="1383">
                  <c:v>17.457793313223387</c:v>
                </c:pt>
                <c:pt idx="1384">
                  <c:v>26.29316100086719</c:v>
                </c:pt>
                <c:pt idx="1385">
                  <c:v>16.334128475999997</c:v>
                </c:pt>
                <c:pt idx="1386">
                  <c:v>20.18128619126691</c:v>
                </c:pt>
                <c:pt idx="1387">
                  <c:v>23.106701042756839</c:v>
                </c:pt>
                <c:pt idx="1388">
                  <c:v>19.206050543848558</c:v>
                </c:pt>
                <c:pt idx="1389">
                  <c:v>25.241005919407989</c:v>
                </c:pt>
                <c:pt idx="1390">
                  <c:v>17.265096856676809</c:v>
                </c:pt>
                <c:pt idx="1391">
                  <c:v>24.149606788072475</c:v>
                </c:pt>
                <c:pt idx="1392">
                  <c:v>26.294836622970436</c:v>
                </c:pt>
                <c:pt idx="1393">
                  <c:v>26.171564004786202</c:v>
                </c:pt>
                <c:pt idx="1394">
                  <c:v>24.822341786112027</c:v>
                </c:pt>
                <c:pt idx="1395">
                  <c:v>22.666787567046274</c:v>
                </c:pt>
                <c:pt idx="1396">
                  <c:v>22.165609323828125</c:v>
                </c:pt>
                <c:pt idx="1397">
                  <c:v>23.513253185996817</c:v>
                </c:pt>
                <c:pt idx="1398">
                  <c:v>17.955952109554687</c:v>
                </c:pt>
                <c:pt idx="1399">
                  <c:v>24.206380535509915</c:v>
                </c:pt>
                <c:pt idx="1400">
                  <c:v>17.317163929158021</c:v>
                </c:pt>
                <c:pt idx="1401">
                  <c:v>19.652176206533021</c:v>
                </c:pt>
                <c:pt idx="1402">
                  <c:v>20.974900151949189</c:v>
                </c:pt>
                <c:pt idx="1403">
                  <c:v>17.454137251120454</c:v>
                </c:pt>
                <c:pt idx="1404">
                  <c:v>24.091379321682748</c:v>
                </c:pt>
                <c:pt idx="1405">
                  <c:v>16.214287066000001</c:v>
                </c:pt>
                <c:pt idx="1406">
                  <c:v>17.28721704925</c:v>
                </c:pt>
                <c:pt idx="1407">
                  <c:v>19.039182515574105</c:v>
                </c:pt>
                <c:pt idx="1408">
                  <c:v>16.507014703812516</c:v>
                </c:pt>
                <c:pt idx="1409">
                  <c:v>20.376804473403876</c:v>
                </c:pt>
                <c:pt idx="1410">
                  <c:v>15.323005836000002</c:v>
                </c:pt>
                <c:pt idx="1411">
                  <c:v>21.905772056060403</c:v>
                </c:pt>
                <c:pt idx="1412">
                  <c:v>24.061150958195309</c:v>
                </c:pt>
                <c:pt idx="1413">
                  <c:v>17.889188523718747</c:v>
                </c:pt>
                <c:pt idx="1414">
                  <c:v>24.910690656639041</c:v>
                </c:pt>
                <c:pt idx="1415">
                  <c:v>16.586947187343746</c:v>
                </c:pt>
                <c:pt idx="1416">
                  <c:v>18.376792307076919</c:v>
                </c:pt>
                <c:pt idx="1417">
                  <c:v>20.532266127965013</c:v>
                </c:pt>
                <c:pt idx="1418">
                  <c:v>17.625933829999997</c:v>
                </c:pt>
                <c:pt idx="1419">
                  <c:v>20.224360715631441</c:v>
                </c:pt>
                <c:pt idx="1420">
                  <c:v>16.313988086000002</c:v>
                </c:pt>
                <c:pt idx="1421">
                  <c:v>18.984364174162661</c:v>
                </c:pt>
                <c:pt idx="1422">
                  <c:v>22.726199569140626</c:v>
                </c:pt>
                <c:pt idx="1423">
                  <c:v>17.937673562104489</c:v>
                </c:pt>
                <c:pt idx="1424">
                  <c:v>24.440149149005002</c:v>
                </c:pt>
                <c:pt idx="1425">
                  <c:v>16.733037336593753</c:v>
                </c:pt>
                <c:pt idx="1426">
                  <c:v>17.47245221402331</c:v>
                </c:pt>
                <c:pt idx="1427">
                  <c:v>19.129507035750255</c:v>
                </c:pt>
                <c:pt idx="1428">
                  <c:v>16.208469409999999</c:v>
                </c:pt>
                <c:pt idx="1429">
                  <c:v>21.473508127534743</c:v>
                </c:pt>
                <c:pt idx="1430">
                  <c:v>15.071566095999998</c:v>
                </c:pt>
                <c:pt idx="1431">
                  <c:v>18.296621680666533</c:v>
                </c:pt>
                <c:pt idx="1432">
                  <c:v>20.747450548752077</c:v>
                </c:pt>
                <c:pt idx="1433">
                  <c:v>16.631022996000002</c:v>
                </c:pt>
                <c:pt idx="1434">
                  <c:v>25.172152463690971</c:v>
                </c:pt>
                <c:pt idx="1435">
                  <c:v>15.965599209999999</c:v>
                </c:pt>
                <c:pt idx="1436">
                  <c:v>18.547671432232153</c:v>
                </c:pt>
                <c:pt idx="1437">
                  <c:v>23.480839092624027</c:v>
                </c:pt>
                <c:pt idx="1438">
                  <c:v>18.495866532015665</c:v>
                </c:pt>
                <c:pt idx="1439">
                  <c:v>27.268010194967836</c:v>
                </c:pt>
                <c:pt idx="1440">
                  <c:v>17.690844900929687</c:v>
                </c:pt>
                <c:pt idx="1441">
                  <c:v>18.490442429491278</c:v>
                </c:pt>
                <c:pt idx="1442">
                  <c:v>18.905182672691346</c:v>
                </c:pt>
                <c:pt idx="1443">
                  <c:v>16.151154043618675</c:v>
                </c:pt>
                <c:pt idx="1444">
                  <c:v>24.500075353472727</c:v>
                </c:pt>
                <c:pt idx="1445">
                  <c:v>15.570244285126609</c:v>
                </c:pt>
                <c:pt idx="1446">
                  <c:v>21.084336761367187</c:v>
                </c:pt>
                <c:pt idx="1447">
                  <c:v>24.800178865890782</c:v>
                </c:pt>
                <c:pt idx="1448">
                  <c:v>19.747754459921875</c:v>
                </c:pt>
                <c:pt idx="1449">
                  <c:v>24.636590335131267</c:v>
                </c:pt>
                <c:pt idx="1450">
                  <c:v>18.087623535469071</c:v>
                </c:pt>
                <c:pt idx="1451">
                  <c:v>18.028542322014388</c:v>
                </c:pt>
                <c:pt idx="1452">
                  <c:v>20.201505930876252</c:v>
                </c:pt>
                <c:pt idx="1453">
                  <c:v>17.155215369255647</c:v>
                </c:pt>
                <c:pt idx="1454">
                  <c:v>21.366289954431029</c:v>
                </c:pt>
                <c:pt idx="1455">
                  <c:v>16.008810478000001</c:v>
                </c:pt>
                <c:pt idx="1456">
                  <c:v>17.968260638670415</c:v>
                </c:pt>
                <c:pt idx="1457">
                  <c:v>22.293671233585936</c:v>
                </c:pt>
                <c:pt idx="1458">
                  <c:v>17.093369312751467</c:v>
                </c:pt>
                <c:pt idx="1459">
                  <c:v>25.009538813588506</c:v>
                </c:pt>
                <c:pt idx="1460">
                  <c:v>16.121038494185257</c:v>
                </c:pt>
                <c:pt idx="1461">
                  <c:v>17.928424520806225</c:v>
                </c:pt>
                <c:pt idx="1462">
                  <c:v>20.241035790779598</c:v>
                </c:pt>
                <c:pt idx="1463">
                  <c:v>16.358130183123926</c:v>
                </c:pt>
                <c:pt idx="1464">
                  <c:v>23.444164023843832</c:v>
                </c:pt>
                <c:pt idx="1465">
                  <c:v>15.488307298000001</c:v>
                </c:pt>
                <c:pt idx="1466">
                  <c:v>20.733681429553712</c:v>
                </c:pt>
                <c:pt idx="1467">
                  <c:v>25.830838047621594</c:v>
                </c:pt>
                <c:pt idx="1468">
                  <c:v>19.056326338001956</c:v>
                </c:pt>
                <c:pt idx="1469">
                  <c:v>25.294140652582776</c:v>
                </c:pt>
                <c:pt idx="1470">
                  <c:v>16.931343318022478</c:v>
                </c:pt>
                <c:pt idx="1471">
                  <c:v>20.533236347767708</c:v>
                </c:pt>
                <c:pt idx="1472">
                  <c:v>24.655504083965454</c:v>
                </c:pt>
                <c:pt idx="1473">
                  <c:v>19.344911740282054</c:v>
                </c:pt>
                <c:pt idx="1474">
                  <c:v>24.642728686260114</c:v>
                </c:pt>
                <c:pt idx="1475">
                  <c:v>17.307025918716104</c:v>
                </c:pt>
                <c:pt idx="1476">
                  <c:v>20.720175451976655</c:v>
                </c:pt>
                <c:pt idx="1477">
                  <c:v>24.686328563907228</c:v>
                </c:pt>
                <c:pt idx="1478">
                  <c:v>19.727110509791423</c:v>
                </c:pt>
                <c:pt idx="1479">
                  <c:v>26.744650801299706</c:v>
                </c:pt>
                <c:pt idx="1480">
                  <c:v>17.349962057419571</c:v>
                </c:pt>
                <c:pt idx="1481">
                  <c:v>22.991644036065317</c:v>
                </c:pt>
                <c:pt idx="1482">
                  <c:v>27.809735442522367</c:v>
                </c:pt>
                <c:pt idx="1483">
                  <c:v>20.305897770778319</c:v>
                </c:pt>
                <c:pt idx="1484">
                  <c:v>23.085441378567722</c:v>
                </c:pt>
                <c:pt idx="1485">
                  <c:v>17.856819884126818</c:v>
                </c:pt>
                <c:pt idx="1486">
                  <c:v>22.649290040946063</c:v>
                </c:pt>
                <c:pt idx="1487">
                  <c:v>22.553328592666404</c:v>
                </c:pt>
                <c:pt idx="1488">
                  <c:v>22.309685896401369</c:v>
                </c:pt>
                <c:pt idx="1489">
                  <c:v>23.648776678033887</c:v>
                </c:pt>
                <c:pt idx="1490">
                  <c:v>21.19790125712883</c:v>
                </c:pt>
                <c:pt idx="1491">
                  <c:v>18.574214992905087</c:v>
                </c:pt>
                <c:pt idx="1492">
                  <c:v>19.851732108119144</c:v>
                </c:pt>
                <c:pt idx="1493">
                  <c:v>17.255151803878206</c:v>
                </c:pt>
                <c:pt idx="1494">
                  <c:v>21.284777653925115</c:v>
                </c:pt>
                <c:pt idx="1495">
                  <c:v>16.072446698</c:v>
                </c:pt>
                <c:pt idx="1496">
                  <c:v>20.151109452291017</c:v>
                </c:pt>
                <c:pt idx="1497">
                  <c:v>21.716227838137939</c:v>
                </c:pt>
                <c:pt idx="1498">
                  <c:v>18.019254402318435</c:v>
                </c:pt>
                <c:pt idx="1499">
                  <c:v>26.477681289940385</c:v>
                </c:pt>
                <c:pt idx="1500">
                  <c:v>17.814507966265626</c:v>
                </c:pt>
                <c:pt idx="1501">
                  <c:v>18.602535671087715</c:v>
                </c:pt>
                <c:pt idx="1502">
                  <c:v>19.233691775248555</c:v>
                </c:pt>
                <c:pt idx="1503">
                  <c:v>16.757918431537334</c:v>
                </c:pt>
                <c:pt idx="1504">
                  <c:v>23.669979287369628</c:v>
                </c:pt>
                <c:pt idx="1505">
                  <c:v>15.796192132</c:v>
                </c:pt>
                <c:pt idx="1506">
                  <c:v>23.789593426766693</c:v>
                </c:pt>
                <c:pt idx="1507">
                  <c:v>25.191154444927736</c:v>
                </c:pt>
                <c:pt idx="1508">
                  <c:v>19.035102514015627</c:v>
                </c:pt>
                <c:pt idx="1509">
                  <c:v>22.955925763808764</c:v>
                </c:pt>
                <c:pt idx="1510">
                  <c:v>17.420045616564543</c:v>
                </c:pt>
                <c:pt idx="1511">
                  <c:v>20.068949853541014</c:v>
                </c:pt>
                <c:pt idx="1512">
                  <c:v>22.55808191921875</c:v>
                </c:pt>
                <c:pt idx="1513">
                  <c:v>17.760343742186361</c:v>
                </c:pt>
                <c:pt idx="1514">
                  <c:v>23.981851291648191</c:v>
                </c:pt>
                <c:pt idx="1515">
                  <c:v>16.456969796100857</c:v>
                </c:pt>
                <c:pt idx="1516">
                  <c:v>21.11948109343642</c:v>
                </c:pt>
                <c:pt idx="1517">
                  <c:v>22.570615682321566</c:v>
                </c:pt>
                <c:pt idx="1518">
                  <c:v>17.764401597972824</c:v>
                </c:pt>
                <c:pt idx="1519">
                  <c:v>21.862823464138181</c:v>
                </c:pt>
                <c:pt idx="1520">
                  <c:v>16.341995905510739</c:v>
                </c:pt>
                <c:pt idx="1521">
                  <c:v>18.040363676086915</c:v>
                </c:pt>
                <c:pt idx="1522">
                  <c:v>21.449034193012356</c:v>
                </c:pt>
                <c:pt idx="1523">
                  <c:v>17.508443460808436</c:v>
                </c:pt>
                <c:pt idx="1524">
                  <c:v>24.688217739119139</c:v>
                </c:pt>
                <c:pt idx="1525">
                  <c:v>15.843214216820824</c:v>
                </c:pt>
                <c:pt idx="1526">
                  <c:v>19.416073887558596</c:v>
                </c:pt>
                <c:pt idx="1527">
                  <c:v>21.11478234742841</c:v>
                </c:pt>
                <c:pt idx="1528">
                  <c:v>17.625494724242671</c:v>
                </c:pt>
                <c:pt idx="1529">
                  <c:v>27.059634076283444</c:v>
                </c:pt>
                <c:pt idx="1530">
                  <c:v>16.653090129103987</c:v>
                </c:pt>
                <c:pt idx="1531">
                  <c:v>20.689992096361813</c:v>
                </c:pt>
                <c:pt idx="1532">
                  <c:v>25.876401331202452</c:v>
                </c:pt>
                <c:pt idx="1533">
                  <c:v>18.879586290585696</c:v>
                </c:pt>
                <c:pt idx="1534">
                  <c:v>27.169026482907682</c:v>
                </c:pt>
                <c:pt idx="1535">
                  <c:v>17.010227159471608</c:v>
                </c:pt>
                <c:pt idx="1536">
                  <c:v>27.645632275320672</c:v>
                </c:pt>
                <c:pt idx="1537">
                  <c:v>25.577554414003941</c:v>
                </c:pt>
                <c:pt idx="1538">
                  <c:v>24.964136378328128</c:v>
                </c:pt>
                <c:pt idx="1539">
                  <c:v>25.422992214405646</c:v>
                </c:pt>
                <c:pt idx="1540">
                  <c:v>21.633534200992187</c:v>
                </c:pt>
                <c:pt idx="1541">
                  <c:v>21.918304184805347</c:v>
                </c:pt>
                <c:pt idx="1542">
                  <c:v>26.936682677130023</c:v>
                </c:pt>
                <c:pt idx="1543">
                  <c:v>19.574239144505391</c:v>
                </c:pt>
                <c:pt idx="1544">
                  <c:v>24.659585545605321</c:v>
                </c:pt>
                <c:pt idx="1545">
                  <c:v>18.513006632947263</c:v>
                </c:pt>
                <c:pt idx="1546">
                  <c:v>23.653957286531245</c:v>
                </c:pt>
                <c:pt idx="1547">
                  <c:v>27.139505876721497</c:v>
                </c:pt>
                <c:pt idx="1548">
                  <c:v>20.463038671581547</c:v>
                </c:pt>
                <c:pt idx="1549">
                  <c:v>24.518319368430646</c:v>
                </c:pt>
                <c:pt idx="1550">
                  <c:v>16.736186644143856</c:v>
                </c:pt>
                <c:pt idx="1551">
                  <c:v>19.49920539198714</c:v>
                </c:pt>
                <c:pt idx="1552">
                  <c:v>21.878528271990113</c:v>
                </c:pt>
                <c:pt idx="1553">
                  <c:v>17.83045858556298</c:v>
                </c:pt>
                <c:pt idx="1554">
                  <c:v>24.961848683188478</c:v>
                </c:pt>
                <c:pt idx="1555">
                  <c:v>17.459300388079249</c:v>
                </c:pt>
                <c:pt idx="1556">
                  <c:v>22.667717996273439</c:v>
                </c:pt>
                <c:pt idx="1557">
                  <c:v>27.779273218345814</c:v>
                </c:pt>
                <c:pt idx="1558">
                  <c:v>20.4801477861499</c:v>
                </c:pt>
                <c:pt idx="1559">
                  <c:v>25.122054439531475</c:v>
                </c:pt>
                <c:pt idx="1560">
                  <c:v>17.665509845433565</c:v>
                </c:pt>
                <c:pt idx="1561">
                  <c:v>19.45037027872716</c:v>
                </c:pt>
                <c:pt idx="1562">
                  <c:v>22.122169129753463</c:v>
                </c:pt>
                <c:pt idx="1563">
                  <c:v>17.385715576485474</c:v>
                </c:pt>
                <c:pt idx="1564">
                  <c:v>26.317861934018286</c:v>
                </c:pt>
                <c:pt idx="1565">
                  <c:v>17.260418290517663</c:v>
                </c:pt>
                <c:pt idx="1566">
                  <c:v>22.382659132230465</c:v>
                </c:pt>
                <c:pt idx="1567">
                  <c:v>24.431997654099007</c:v>
                </c:pt>
                <c:pt idx="1568">
                  <c:v>19.827954767272828</c:v>
                </c:pt>
                <c:pt idx="1569">
                  <c:v>26.723218588875607</c:v>
                </c:pt>
                <c:pt idx="1570">
                  <c:v>17.87939858864776</c:v>
                </c:pt>
                <c:pt idx="1571">
                  <c:v>21.428732238378281</c:v>
                </c:pt>
                <c:pt idx="1572">
                  <c:v>24.473906311635986</c:v>
                </c:pt>
                <c:pt idx="1573">
                  <c:v>23.691470650573788</c:v>
                </c:pt>
                <c:pt idx="1574">
                  <c:v>25.31022113275381</c:v>
                </c:pt>
                <c:pt idx="1575">
                  <c:v>21.705516799179687</c:v>
                </c:pt>
                <c:pt idx="1576">
                  <c:v>21.427987898686805</c:v>
                </c:pt>
                <c:pt idx="1577">
                  <c:v>27.315358836910789</c:v>
                </c:pt>
                <c:pt idx="1578">
                  <c:v>18.399957941480551</c:v>
                </c:pt>
                <c:pt idx="1579">
                  <c:v>27.463030634013876</c:v>
                </c:pt>
                <c:pt idx="1580">
                  <c:v>17.786517442106202</c:v>
                </c:pt>
                <c:pt idx="1581">
                  <c:v>23.251329094903152</c:v>
                </c:pt>
                <c:pt idx="1582">
                  <c:v>25.982551026255592</c:v>
                </c:pt>
                <c:pt idx="1583">
                  <c:v>22.294606039236498</c:v>
                </c:pt>
                <c:pt idx="1584">
                  <c:v>24.085896670338851</c:v>
                </c:pt>
                <c:pt idx="1585">
                  <c:v>20.10509004420426</c:v>
                </c:pt>
                <c:pt idx="1586">
                  <c:v>22.414395747411739</c:v>
                </c:pt>
                <c:pt idx="1587">
                  <c:v>23.445876038905528</c:v>
                </c:pt>
                <c:pt idx="1588">
                  <c:v>18.518255330219347</c:v>
                </c:pt>
                <c:pt idx="1589">
                  <c:v>24.204946064929423</c:v>
                </c:pt>
                <c:pt idx="1590">
                  <c:v>16.004004337649654</c:v>
                </c:pt>
                <c:pt idx="1591">
                  <c:v>19.62224433077283</c:v>
                </c:pt>
                <c:pt idx="1592">
                  <c:v>22.449899190858154</c:v>
                </c:pt>
                <c:pt idx="1593">
                  <c:v>17.676744790076167</c:v>
                </c:pt>
                <c:pt idx="1594">
                  <c:v>26.656233844570316</c:v>
                </c:pt>
                <c:pt idx="1595">
                  <c:v>16.145615496284851</c:v>
                </c:pt>
                <c:pt idx="1596">
                  <c:v>20.443933564419943</c:v>
                </c:pt>
                <c:pt idx="1597">
                  <c:v>24.092648358078861</c:v>
                </c:pt>
                <c:pt idx="1598">
                  <c:v>19.650933097854537</c:v>
                </c:pt>
                <c:pt idx="1599">
                  <c:v>25.292735119692658</c:v>
                </c:pt>
                <c:pt idx="1600">
                  <c:v>17.245172750631323</c:v>
                </c:pt>
                <c:pt idx="1601">
                  <c:v>25.646416881775259</c:v>
                </c:pt>
                <c:pt idx="1602">
                  <c:v>24.702833141157431</c:v>
                </c:pt>
                <c:pt idx="1603">
                  <c:v>23.282909855241503</c:v>
                </c:pt>
                <c:pt idx="1604">
                  <c:v>24.395719144209927</c:v>
                </c:pt>
                <c:pt idx="1605">
                  <c:v>22.731812606476911</c:v>
                </c:pt>
                <c:pt idx="1606">
                  <c:v>22.834040849492798</c:v>
                </c:pt>
                <c:pt idx="1607">
                  <c:v>26.524300876117373</c:v>
                </c:pt>
                <c:pt idx="1608">
                  <c:v>19.178423816696231</c:v>
                </c:pt>
                <c:pt idx="1609">
                  <c:v>25.153768451107208</c:v>
                </c:pt>
                <c:pt idx="1610">
                  <c:v>16.989824727854312</c:v>
                </c:pt>
                <c:pt idx="1611">
                  <c:v>18.766750351270264</c:v>
                </c:pt>
                <c:pt idx="1612">
                  <c:v>20.807042802828999</c:v>
                </c:pt>
                <c:pt idx="1613">
                  <c:v>17.653491360000004</c:v>
                </c:pt>
                <c:pt idx="1614">
                  <c:v>25.636049251618687</c:v>
                </c:pt>
                <c:pt idx="1615">
                  <c:v>16.669488733999998</c:v>
                </c:pt>
                <c:pt idx="1616">
                  <c:v>17.601422561032315</c:v>
                </c:pt>
                <c:pt idx="1617">
                  <c:v>18.643920332291469</c:v>
                </c:pt>
                <c:pt idx="1618">
                  <c:v>16.084061633475098</c:v>
                </c:pt>
                <c:pt idx="1619">
                  <c:v>20.863187691527529</c:v>
                </c:pt>
                <c:pt idx="1620">
                  <c:v>14.931425201422805</c:v>
                </c:pt>
                <c:pt idx="1621">
                  <c:v>22.417381697137976</c:v>
                </c:pt>
                <c:pt idx="1622">
                  <c:v>22.373205332818358</c:v>
                </c:pt>
                <c:pt idx="1623">
                  <c:v>18.152373096075955</c:v>
                </c:pt>
                <c:pt idx="1624">
                  <c:v>27.97481857872523</c:v>
                </c:pt>
                <c:pt idx="1625">
                  <c:v>16.107896017575982</c:v>
                </c:pt>
                <c:pt idx="1626">
                  <c:v>18.561227579153897</c:v>
                </c:pt>
                <c:pt idx="1627">
                  <c:v>20.021308493425469</c:v>
                </c:pt>
                <c:pt idx="1628">
                  <c:v>17.470943845999997</c:v>
                </c:pt>
                <c:pt idx="1629">
                  <c:v>20.885299058882829</c:v>
                </c:pt>
                <c:pt idx="1630">
                  <c:v>16.694449895999998</c:v>
                </c:pt>
                <c:pt idx="1631">
                  <c:v>19.137865055789366</c:v>
                </c:pt>
                <c:pt idx="1632">
                  <c:v>22.928815575852543</c:v>
                </c:pt>
                <c:pt idx="1633">
                  <c:v>18.300707729666279</c:v>
                </c:pt>
                <c:pt idx="1634">
                  <c:v>25.873683823897437</c:v>
                </c:pt>
                <c:pt idx="1635">
                  <c:v>16.894481919875972</c:v>
                </c:pt>
                <c:pt idx="1636">
                  <c:v>17.335742754492369</c:v>
                </c:pt>
                <c:pt idx="1637">
                  <c:v>19.715412232105471</c:v>
                </c:pt>
                <c:pt idx="1638">
                  <c:v>16.36938241865948</c:v>
                </c:pt>
                <c:pt idx="1639">
                  <c:v>21.357889382538815</c:v>
                </c:pt>
                <c:pt idx="1640">
                  <c:v>15.077632254000003</c:v>
                </c:pt>
                <c:pt idx="1641">
                  <c:v>18.483797149243657</c:v>
                </c:pt>
                <c:pt idx="1642">
                  <c:v>20.38615724668643</c:v>
                </c:pt>
                <c:pt idx="1643">
                  <c:v>17.068919094040218</c:v>
                </c:pt>
                <c:pt idx="1644">
                  <c:v>24.767980756244917</c:v>
                </c:pt>
                <c:pt idx="1645">
                  <c:v>16.063329465999999</c:v>
                </c:pt>
                <c:pt idx="1646">
                  <c:v>20.607779168835997</c:v>
                </c:pt>
                <c:pt idx="1647">
                  <c:v>25.635073363800775</c:v>
                </c:pt>
                <c:pt idx="1648">
                  <c:v>18.07852740140693</c:v>
                </c:pt>
                <c:pt idx="1649">
                  <c:v>26.726798313316259</c:v>
                </c:pt>
                <c:pt idx="1650">
                  <c:v>16.932168705714286</c:v>
                </c:pt>
                <c:pt idx="1651">
                  <c:v>18.278995215672822</c:v>
                </c:pt>
                <c:pt idx="1652">
                  <c:v>20.086040746301357</c:v>
                </c:pt>
                <c:pt idx="1653">
                  <c:v>16.175980931999998</c:v>
                </c:pt>
                <c:pt idx="1654">
                  <c:v>22.270571960145958</c:v>
                </c:pt>
                <c:pt idx="1655">
                  <c:v>15.185776782145432</c:v>
                </c:pt>
                <c:pt idx="1656">
                  <c:v>21.612737709748501</c:v>
                </c:pt>
                <c:pt idx="1657">
                  <c:v>23.340367755468751</c:v>
                </c:pt>
                <c:pt idx="1658">
                  <c:v>19.925369330925779</c:v>
                </c:pt>
                <c:pt idx="1659">
                  <c:v>23.922832609224692</c:v>
                </c:pt>
                <c:pt idx="1660">
                  <c:v>17.924322873425687</c:v>
                </c:pt>
                <c:pt idx="1661">
                  <c:v>18.325447233999999</c:v>
                </c:pt>
                <c:pt idx="1662">
                  <c:v>19.675569123276855</c:v>
                </c:pt>
                <c:pt idx="1663">
                  <c:v>17.483825897999999</c:v>
                </c:pt>
                <c:pt idx="1664">
                  <c:v>20.727254057749477</c:v>
                </c:pt>
                <c:pt idx="1665">
                  <c:v>16.301576564000001</c:v>
                </c:pt>
                <c:pt idx="1666">
                  <c:v>18.241207518638046</c:v>
                </c:pt>
                <c:pt idx="1667">
                  <c:v>23.764001838774576</c:v>
                </c:pt>
                <c:pt idx="1668">
                  <c:v>16.847723109960491</c:v>
                </c:pt>
                <c:pt idx="1669">
                  <c:v>23.940461856920169</c:v>
                </c:pt>
                <c:pt idx="1670">
                  <c:v>15.767072769999999</c:v>
                </c:pt>
                <c:pt idx="1671">
                  <c:v>17.914564506833386</c:v>
                </c:pt>
                <c:pt idx="1672">
                  <c:v>20.940447980058597</c:v>
                </c:pt>
                <c:pt idx="1673">
                  <c:v>17.118778688149508</c:v>
                </c:pt>
                <c:pt idx="1674">
                  <c:v>22.122168352691041</c:v>
                </c:pt>
                <c:pt idx="1675">
                  <c:v>15.864986546921017</c:v>
                </c:pt>
                <c:pt idx="1676">
                  <c:v>21.563313570717611</c:v>
                </c:pt>
                <c:pt idx="1677">
                  <c:v>24.167505144628521</c:v>
                </c:pt>
                <c:pt idx="1678">
                  <c:v>19.296853477628904</c:v>
                </c:pt>
                <c:pt idx="1679">
                  <c:v>21.533827210759988</c:v>
                </c:pt>
                <c:pt idx="1680">
                  <c:v>16.95903723</c:v>
                </c:pt>
                <c:pt idx="1681">
                  <c:v>20.596251630305783</c:v>
                </c:pt>
                <c:pt idx="1682">
                  <c:v>22.771318868023439</c:v>
                </c:pt>
                <c:pt idx="1683">
                  <c:v>18.31117596210802</c:v>
                </c:pt>
                <c:pt idx="1684">
                  <c:v>23.678465230280878</c:v>
                </c:pt>
                <c:pt idx="1685">
                  <c:v>16.845047063999999</c:v>
                </c:pt>
                <c:pt idx="1686">
                  <c:v>21.65758862099219</c:v>
                </c:pt>
                <c:pt idx="1687">
                  <c:v>24.048484617109377</c:v>
                </c:pt>
                <c:pt idx="1688">
                  <c:v>19.0909161281275</c:v>
                </c:pt>
                <c:pt idx="1689">
                  <c:v>27.63010801466644</c:v>
                </c:pt>
                <c:pt idx="1690">
                  <c:v>17.399031065099731</c:v>
                </c:pt>
                <c:pt idx="1691">
                  <c:v>22.770495805876834</c:v>
                </c:pt>
                <c:pt idx="1692">
                  <c:v>27.90571832464763</c:v>
                </c:pt>
                <c:pt idx="1693">
                  <c:v>19.472443284001649</c:v>
                </c:pt>
                <c:pt idx="1694">
                  <c:v>20.733491834372785</c:v>
                </c:pt>
                <c:pt idx="1695">
                  <c:v>17.31865305444969</c:v>
                </c:pt>
                <c:pt idx="1696">
                  <c:v>22.771305758709936</c:v>
                </c:pt>
                <c:pt idx="1697">
                  <c:v>22.454208266715568</c:v>
                </c:pt>
                <c:pt idx="1698">
                  <c:v>21.945766153088929</c:v>
                </c:pt>
                <c:pt idx="1699">
                  <c:v>23.078109733967278</c:v>
                </c:pt>
                <c:pt idx="1700">
                  <c:v>22.54118398733203</c:v>
                </c:pt>
                <c:pt idx="1701">
                  <c:v>18.128736530952814</c:v>
                </c:pt>
                <c:pt idx="1702">
                  <c:v>19.345488929193344</c:v>
                </c:pt>
                <c:pt idx="1703">
                  <c:v>17.169129576</c:v>
                </c:pt>
                <c:pt idx="1704">
                  <c:v>23.680920335422005</c:v>
                </c:pt>
                <c:pt idx="1705">
                  <c:v>16.292651290000002</c:v>
                </c:pt>
                <c:pt idx="1706">
                  <c:v>20.093288825116694</c:v>
                </c:pt>
                <c:pt idx="1707">
                  <c:v>22.871711715220158</c:v>
                </c:pt>
                <c:pt idx="1708">
                  <c:v>18.828821802590721</c:v>
                </c:pt>
                <c:pt idx="1709">
                  <c:v>25.7366857055301</c:v>
                </c:pt>
                <c:pt idx="1710">
                  <c:v>16.794514344743568</c:v>
                </c:pt>
                <c:pt idx="1711">
                  <c:v>17.710773767707199</c:v>
                </c:pt>
                <c:pt idx="1712">
                  <c:v>20.802208149339084</c:v>
                </c:pt>
                <c:pt idx="1713">
                  <c:v>16.640976719130503</c:v>
                </c:pt>
                <c:pt idx="1714">
                  <c:v>23.924742733054003</c:v>
                </c:pt>
                <c:pt idx="1715">
                  <c:v>15.842429775223202</c:v>
                </c:pt>
                <c:pt idx="1716">
                  <c:v>23.54738179050586</c:v>
                </c:pt>
                <c:pt idx="1717">
                  <c:v>24.725157362541015</c:v>
                </c:pt>
                <c:pt idx="1718">
                  <c:v>20.003641947487548</c:v>
                </c:pt>
                <c:pt idx="1719">
                  <c:v>24.869751235665149</c:v>
                </c:pt>
                <c:pt idx="1720">
                  <c:v>17.646406026884897</c:v>
                </c:pt>
                <c:pt idx="1721">
                  <c:v>20.392747648557357</c:v>
                </c:pt>
                <c:pt idx="1722">
                  <c:v>24.225178190363408</c:v>
                </c:pt>
                <c:pt idx="1723">
                  <c:v>17.638155521871401</c:v>
                </c:pt>
                <c:pt idx="1724">
                  <c:v>22.7435390931795</c:v>
                </c:pt>
                <c:pt idx="1725">
                  <c:v>16.637760932068193</c:v>
                </c:pt>
                <c:pt idx="1726">
                  <c:v>19.478324135350586</c:v>
                </c:pt>
                <c:pt idx="1727">
                  <c:v>21.466220923251949</c:v>
                </c:pt>
                <c:pt idx="1728">
                  <c:v>17.246806041101074</c:v>
                </c:pt>
                <c:pt idx="1729">
                  <c:v>23.567930156226179</c:v>
                </c:pt>
                <c:pt idx="1730">
                  <c:v>15.983798500206625</c:v>
                </c:pt>
                <c:pt idx="1731">
                  <c:v>18.005464970575375</c:v>
                </c:pt>
                <c:pt idx="1732">
                  <c:v>20.312428723363016</c:v>
                </c:pt>
                <c:pt idx="1733">
                  <c:v>16.983434427679796</c:v>
                </c:pt>
                <c:pt idx="1734">
                  <c:v>23.415072763191404</c:v>
                </c:pt>
                <c:pt idx="1735">
                  <c:v>15.526745990983828</c:v>
                </c:pt>
                <c:pt idx="1736">
                  <c:v>19.09120143210793</c:v>
                </c:pt>
                <c:pt idx="1737">
                  <c:v>22.405227511555005</c:v>
                </c:pt>
                <c:pt idx="1738">
                  <c:v>17.879273284825565</c:v>
                </c:pt>
                <c:pt idx="1739">
                  <c:v>27.071535422472458</c:v>
                </c:pt>
                <c:pt idx="1740">
                  <c:v>16.531742790170657</c:v>
                </c:pt>
                <c:pt idx="1741">
                  <c:v>22.31845650091406</c:v>
                </c:pt>
                <c:pt idx="1742">
                  <c:v>22.932959519915482</c:v>
                </c:pt>
                <c:pt idx="1743">
                  <c:v>19.061349298711736</c:v>
                </c:pt>
                <c:pt idx="1744">
                  <c:v>27.74237724564577</c:v>
                </c:pt>
                <c:pt idx="1745">
                  <c:v>16.865140951444786</c:v>
                </c:pt>
                <c:pt idx="1746">
                  <c:v>27.556612789801179</c:v>
                </c:pt>
                <c:pt idx="1747">
                  <c:v>25.400564231482633</c:v>
                </c:pt>
                <c:pt idx="1748">
                  <c:v>25.110147083742156</c:v>
                </c:pt>
                <c:pt idx="1749">
                  <c:v>24.509970974185137</c:v>
                </c:pt>
                <c:pt idx="1750">
                  <c:v>21.713649039374996</c:v>
                </c:pt>
                <c:pt idx="1751">
                  <c:v>21.575390124976725</c:v>
                </c:pt>
                <c:pt idx="1752">
                  <c:v>27.170844670333988</c:v>
                </c:pt>
                <c:pt idx="1753">
                  <c:v>20.480682606869344</c:v>
                </c:pt>
                <c:pt idx="1754">
                  <c:v>25.284504727292145</c:v>
                </c:pt>
                <c:pt idx="1755">
                  <c:v>18.308908028101779</c:v>
                </c:pt>
                <c:pt idx="1756">
                  <c:v>20.465252892666992</c:v>
                </c:pt>
                <c:pt idx="1757">
                  <c:v>26.336666839459205</c:v>
                </c:pt>
                <c:pt idx="1758">
                  <c:v>17.501341739831361</c:v>
                </c:pt>
                <c:pt idx="1759">
                  <c:v>22.303772034203099</c:v>
                </c:pt>
                <c:pt idx="1760">
                  <c:v>16.906029798735808</c:v>
                </c:pt>
                <c:pt idx="1761">
                  <c:v>19.371485126838138</c:v>
                </c:pt>
                <c:pt idx="1762">
                  <c:v>21.72518938595201</c:v>
                </c:pt>
                <c:pt idx="1763">
                  <c:v>17.459694665697786</c:v>
                </c:pt>
                <c:pt idx="1764">
                  <c:v>25.60131339032997</c:v>
                </c:pt>
                <c:pt idx="1765">
                  <c:v>16.981959408863275</c:v>
                </c:pt>
                <c:pt idx="1766">
                  <c:v>23.106596146554683</c:v>
                </c:pt>
                <c:pt idx="1767">
                  <c:v>25.234664950542566</c:v>
                </c:pt>
                <c:pt idx="1768">
                  <c:v>19.620349485132813</c:v>
                </c:pt>
                <c:pt idx="1769">
                  <c:v>25.327231374192127</c:v>
                </c:pt>
                <c:pt idx="1770">
                  <c:v>17.906116343181147</c:v>
                </c:pt>
                <c:pt idx="1771">
                  <c:v>19.407154308048582</c:v>
                </c:pt>
                <c:pt idx="1772">
                  <c:v>20.825785746957639</c:v>
                </c:pt>
                <c:pt idx="1773">
                  <c:v>17.597013053809285</c:v>
                </c:pt>
                <c:pt idx="1774">
                  <c:v>24.870353189279886</c:v>
                </c:pt>
                <c:pt idx="1775">
                  <c:v>16.583397327999997</c:v>
                </c:pt>
                <c:pt idx="1776">
                  <c:v>22.074647802148561</c:v>
                </c:pt>
                <c:pt idx="1777">
                  <c:v>25.873055956396165</c:v>
                </c:pt>
                <c:pt idx="1778">
                  <c:v>19.135100322408391</c:v>
                </c:pt>
                <c:pt idx="1779">
                  <c:v>27.836874838282519</c:v>
                </c:pt>
                <c:pt idx="1780">
                  <c:v>18.009667623423216</c:v>
                </c:pt>
                <c:pt idx="1781">
                  <c:v>22.826215702159484</c:v>
                </c:pt>
                <c:pt idx="1782">
                  <c:v>21.39764711023648</c:v>
                </c:pt>
                <c:pt idx="1783">
                  <c:v>24.351407713265623</c:v>
                </c:pt>
                <c:pt idx="1784">
                  <c:v>26.785989970037356</c:v>
                </c:pt>
                <c:pt idx="1785">
                  <c:v>21.156225741735192</c:v>
                </c:pt>
                <c:pt idx="1786">
                  <c:v>21.65727744309082</c:v>
                </c:pt>
                <c:pt idx="1787">
                  <c:v>26.61374444417719</c:v>
                </c:pt>
                <c:pt idx="1788">
                  <c:v>19.787327174000442</c:v>
                </c:pt>
                <c:pt idx="1789">
                  <c:v>28.044842119545642</c:v>
                </c:pt>
                <c:pt idx="1790">
                  <c:v>17.215198988584682</c:v>
                </c:pt>
                <c:pt idx="1791">
                  <c:v>24.77823066625529</c:v>
                </c:pt>
                <c:pt idx="1792">
                  <c:v>25.210715126494666</c:v>
                </c:pt>
                <c:pt idx="1793">
                  <c:v>22.081772387860653</c:v>
                </c:pt>
                <c:pt idx="1794">
                  <c:v>24.058382981067595</c:v>
                </c:pt>
                <c:pt idx="1795">
                  <c:v>20.72004632575818</c:v>
                </c:pt>
                <c:pt idx="1796">
                  <c:v>21.851444996310299</c:v>
                </c:pt>
                <c:pt idx="1797">
                  <c:v>24.379206503900399</c:v>
                </c:pt>
                <c:pt idx="1798">
                  <c:v>18.370076031256858</c:v>
                </c:pt>
                <c:pt idx="1799">
                  <c:v>25.969269874322602</c:v>
                </c:pt>
                <c:pt idx="1800">
                  <c:v>17.489573773132665</c:v>
                </c:pt>
                <c:pt idx="1801">
                  <c:v>19.041525453494323</c:v>
                </c:pt>
                <c:pt idx="1802">
                  <c:v>21.640492285382358</c:v>
                </c:pt>
                <c:pt idx="1803">
                  <c:v>17.480968092630757</c:v>
                </c:pt>
                <c:pt idx="1804">
                  <c:v>24.324607379794251</c:v>
                </c:pt>
                <c:pt idx="1805">
                  <c:v>16.610446151999998</c:v>
                </c:pt>
                <c:pt idx="1806">
                  <c:v>22.438947023273435</c:v>
                </c:pt>
                <c:pt idx="1807">
                  <c:v>24.925224656081923</c:v>
                </c:pt>
                <c:pt idx="1808">
                  <c:v>19.117060039578124</c:v>
                </c:pt>
                <c:pt idx="1809">
                  <c:v>27.613362499742582</c:v>
                </c:pt>
                <c:pt idx="1810">
                  <c:v>17.102081504000001</c:v>
                </c:pt>
                <c:pt idx="1811">
                  <c:v>22.235129992872075</c:v>
                </c:pt>
                <c:pt idx="1812">
                  <c:v>24.836797573686262</c:v>
                </c:pt>
                <c:pt idx="1813">
                  <c:v>23.81402215303218</c:v>
                </c:pt>
                <c:pt idx="1814">
                  <c:v>25.361725677987824</c:v>
                </c:pt>
                <c:pt idx="1815">
                  <c:v>21.773972293051653</c:v>
                </c:pt>
                <c:pt idx="1816">
                  <c:v>21.138723300220217</c:v>
                </c:pt>
                <c:pt idx="1817">
                  <c:v>26.92129148387464</c:v>
                </c:pt>
                <c:pt idx="1818">
                  <c:v>20.5467759655</c:v>
                </c:pt>
                <c:pt idx="1819">
                  <c:v>25.260535953550921</c:v>
                </c:pt>
                <c:pt idx="1820">
                  <c:v>17.380210144705078</c:v>
                </c:pt>
                <c:pt idx="1821">
                  <c:v>18.705625278926405</c:v>
                </c:pt>
                <c:pt idx="1822">
                  <c:v>21.884118155212651</c:v>
                </c:pt>
                <c:pt idx="1823">
                  <c:v>17.656659085999998</c:v>
                </c:pt>
                <c:pt idx="1824">
                  <c:v>24.249194242577616</c:v>
                </c:pt>
                <c:pt idx="1825">
                  <c:v>16.304878936000001</c:v>
                </c:pt>
                <c:pt idx="1826">
                  <c:v>17.049608993672575</c:v>
                </c:pt>
                <c:pt idx="1827">
                  <c:v>19.663976998777322</c:v>
                </c:pt>
                <c:pt idx="1828">
                  <c:v>16.362282211523436</c:v>
                </c:pt>
                <c:pt idx="1829">
                  <c:v>20.659929461011718</c:v>
                </c:pt>
                <c:pt idx="1830">
                  <c:v>15.441943157999999</c:v>
                </c:pt>
                <c:pt idx="1831">
                  <c:v>19.956874887696106</c:v>
                </c:pt>
                <c:pt idx="1832">
                  <c:v>21.754685609940186</c:v>
                </c:pt>
                <c:pt idx="1833">
                  <c:v>19.49227942629863</c:v>
                </c:pt>
                <c:pt idx="1834">
                  <c:v>26.147929943725096</c:v>
                </c:pt>
                <c:pt idx="1835">
                  <c:v>16.060462566381354</c:v>
                </c:pt>
                <c:pt idx="1836">
                  <c:v>18.575533913999998</c:v>
                </c:pt>
                <c:pt idx="1837">
                  <c:v>20.671247926323826</c:v>
                </c:pt>
                <c:pt idx="1838">
                  <c:v>17.293431666</c:v>
                </c:pt>
                <c:pt idx="1839">
                  <c:v>21.087834413330945</c:v>
                </c:pt>
                <c:pt idx="1840">
                  <c:v>16.761360892000006</c:v>
                </c:pt>
                <c:pt idx="1841">
                  <c:v>18.945126227553985</c:v>
                </c:pt>
                <c:pt idx="1842">
                  <c:v>22.388488317132815</c:v>
                </c:pt>
                <c:pt idx="1843">
                  <c:v>18.301935329984374</c:v>
                </c:pt>
                <c:pt idx="1844">
                  <c:v>25.972259043031066</c:v>
                </c:pt>
                <c:pt idx="1845">
                  <c:v>16.319239445948973</c:v>
                </c:pt>
                <c:pt idx="1846">
                  <c:v>17.436094742000002</c:v>
                </c:pt>
                <c:pt idx="1847">
                  <c:v>17.908462381950518</c:v>
                </c:pt>
                <c:pt idx="1848">
                  <c:v>16.552646897999999</c:v>
                </c:pt>
                <c:pt idx="1849">
                  <c:v>19.734572187330407</c:v>
                </c:pt>
                <c:pt idx="1850">
                  <c:v>14.837597428</c:v>
                </c:pt>
                <c:pt idx="1851">
                  <c:v>19.52578449486764</c:v>
                </c:pt>
                <c:pt idx="1852">
                  <c:v>20.750704462189908</c:v>
                </c:pt>
                <c:pt idx="1853">
                  <c:v>16.825995714000001</c:v>
                </c:pt>
                <c:pt idx="1854">
                  <c:v>25.875967374523437</c:v>
                </c:pt>
                <c:pt idx="1855">
                  <c:v>15.769163664625003</c:v>
                </c:pt>
                <c:pt idx="1856">
                  <c:v>19.424114594791806</c:v>
                </c:pt>
                <c:pt idx="1857">
                  <c:v>26.0229712698751</c:v>
                </c:pt>
                <c:pt idx="1858">
                  <c:v>19.409417531195313</c:v>
                </c:pt>
                <c:pt idx="1859">
                  <c:v>27.279917948465673</c:v>
                </c:pt>
                <c:pt idx="1860">
                  <c:v>16.976501340918624</c:v>
                </c:pt>
                <c:pt idx="1861">
                  <c:v>18.013356903915884</c:v>
                </c:pt>
                <c:pt idx="1862">
                  <c:v>20.43316330939918</c:v>
                </c:pt>
                <c:pt idx="1863">
                  <c:v>16.185485624586441</c:v>
                </c:pt>
                <c:pt idx="1864">
                  <c:v>22.546877860701908</c:v>
                </c:pt>
                <c:pt idx="1865">
                  <c:v>15.408630348000001</c:v>
                </c:pt>
                <c:pt idx="1866">
                  <c:v>21.534712519007812</c:v>
                </c:pt>
                <c:pt idx="1867">
                  <c:v>24.646719779906249</c:v>
                </c:pt>
                <c:pt idx="1868">
                  <c:v>20.430623639940187</c:v>
                </c:pt>
                <c:pt idx="1869">
                  <c:v>24.740357364479234</c:v>
                </c:pt>
                <c:pt idx="1870">
                  <c:v>18.00099812658496</c:v>
                </c:pt>
                <c:pt idx="1871">
                  <c:v>18.358761137086319</c:v>
                </c:pt>
                <c:pt idx="1872">
                  <c:v>20.267489063434084</c:v>
                </c:pt>
                <c:pt idx="1873">
                  <c:v>17.743870466504539</c:v>
                </c:pt>
                <c:pt idx="1874">
                  <c:v>22.618287950856327</c:v>
                </c:pt>
                <c:pt idx="1875">
                  <c:v>16.281961731999999</c:v>
                </c:pt>
                <c:pt idx="1876">
                  <c:v>18.268120854182357</c:v>
                </c:pt>
                <c:pt idx="1877">
                  <c:v>22.342477825238717</c:v>
                </c:pt>
                <c:pt idx="1878">
                  <c:v>17.011232717820615</c:v>
                </c:pt>
                <c:pt idx="1879">
                  <c:v>25.016197014828123</c:v>
                </c:pt>
                <c:pt idx="1880">
                  <c:v>16.061308668000002</c:v>
                </c:pt>
                <c:pt idx="1881">
                  <c:v>18.132942155423596</c:v>
                </c:pt>
                <c:pt idx="1882">
                  <c:v>21.166589104297849</c:v>
                </c:pt>
                <c:pt idx="1883">
                  <c:v>16.897128406875005</c:v>
                </c:pt>
                <c:pt idx="1884">
                  <c:v>21.520055747306721</c:v>
                </c:pt>
                <c:pt idx="1885">
                  <c:v>15.537653621604173</c:v>
                </c:pt>
                <c:pt idx="1886">
                  <c:v>22.725306500963072</c:v>
                </c:pt>
                <c:pt idx="1887">
                  <c:v>23.343536361024636</c:v>
                </c:pt>
                <c:pt idx="1888">
                  <c:v>19.118274141829122</c:v>
                </c:pt>
                <c:pt idx="1889">
                  <c:v>20.423445232185109</c:v>
                </c:pt>
                <c:pt idx="1890">
                  <c:v>16.964921819103342</c:v>
                </c:pt>
                <c:pt idx="1891">
                  <c:v>21.508451996960581</c:v>
                </c:pt>
                <c:pt idx="1892">
                  <c:v>25.236524408198484</c:v>
                </c:pt>
                <c:pt idx="1893">
                  <c:v>18.267231136119072</c:v>
                </c:pt>
                <c:pt idx="1894">
                  <c:v>22.787348393461755</c:v>
                </c:pt>
                <c:pt idx="1895">
                  <c:v>16.932562177999998</c:v>
                </c:pt>
                <c:pt idx="1896">
                  <c:v>20.740732791757811</c:v>
                </c:pt>
                <c:pt idx="1897">
                  <c:v>23.716482191688719</c:v>
                </c:pt>
                <c:pt idx="1898">
                  <c:v>19.041484354359376</c:v>
                </c:pt>
                <c:pt idx="1899">
                  <c:v>26.871300779064246</c:v>
                </c:pt>
                <c:pt idx="1900">
                  <c:v>17.354774504097293</c:v>
                </c:pt>
                <c:pt idx="1901">
                  <c:v>22.330809078530066</c:v>
                </c:pt>
                <c:pt idx="1902">
                  <c:v>28.371721328718749</c:v>
                </c:pt>
                <c:pt idx="1903">
                  <c:v>18.812603645408107</c:v>
                </c:pt>
                <c:pt idx="1904">
                  <c:v>22.182101203826186</c:v>
                </c:pt>
                <c:pt idx="1905">
                  <c:v>17.836653509076346</c:v>
                </c:pt>
                <c:pt idx="1906">
                  <c:v>23.405231079890193</c:v>
                </c:pt>
                <c:pt idx="1907">
                  <c:v>22.023034629262025</c:v>
                </c:pt>
                <c:pt idx="1908">
                  <c:v>21.640178444047532</c:v>
                </c:pt>
                <c:pt idx="1909">
                  <c:v>23.892807687334574</c:v>
                </c:pt>
                <c:pt idx="1910">
                  <c:v>21.105130290183109</c:v>
                </c:pt>
                <c:pt idx="1911">
                  <c:v>18.226991708702187</c:v>
                </c:pt>
                <c:pt idx="1912">
                  <c:v>19.8448014233457</c:v>
                </c:pt>
                <c:pt idx="1913">
                  <c:v>17.096795526538124</c:v>
                </c:pt>
                <c:pt idx="1914">
                  <c:v>24.89952639901562</c:v>
                </c:pt>
                <c:pt idx="1915">
                  <c:v>16.143001579999996</c:v>
                </c:pt>
                <c:pt idx="1916">
                  <c:v>20.520676198445315</c:v>
                </c:pt>
                <c:pt idx="1917">
                  <c:v>22.282480681694334</c:v>
                </c:pt>
                <c:pt idx="1918">
                  <c:v>18.258200337245849</c:v>
                </c:pt>
                <c:pt idx="1919">
                  <c:v>24.841311405898438</c:v>
                </c:pt>
                <c:pt idx="1920">
                  <c:v>16.436495434293676</c:v>
                </c:pt>
                <c:pt idx="1921">
                  <c:v>17.659622094081151</c:v>
                </c:pt>
                <c:pt idx="1922">
                  <c:v>19.59649461731405</c:v>
                </c:pt>
                <c:pt idx="1923">
                  <c:v>16.789639208000001</c:v>
                </c:pt>
                <c:pt idx="1924">
                  <c:v>21.716679945548584</c:v>
                </c:pt>
                <c:pt idx="1925">
                  <c:v>15.704063961999999</c:v>
                </c:pt>
                <c:pt idx="1926">
                  <c:v>24.054852756743692</c:v>
                </c:pt>
                <c:pt idx="1927">
                  <c:v>25.2897478346875</c:v>
                </c:pt>
                <c:pt idx="1928">
                  <c:v>19.938455106412107</c:v>
                </c:pt>
                <c:pt idx="1929">
                  <c:v>22.872484454802233</c:v>
                </c:pt>
                <c:pt idx="1930">
                  <c:v>17.665539870714664</c:v>
                </c:pt>
                <c:pt idx="1931">
                  <c:v>19.948890317366928</c:v>
                </c:pt>
                <c:pt idx="1932">
                  <c:v>22.740890347363766</c:v>
                </c:pt>
                <c:pt idx="1933">
                  <c:v>18.106554016024464</c:v>
                </c:pt>
                <c:pt idx="1934">
                  <c:v>24.697064359593256</c:v>
                </c:pt>
                <c:pt idx="1935">
                  <c:v>16.749670779111604</c:v>
                </c:pt>
                <c:pt idx="1936">
                  <c:v>19.256148603249088</c:v>
                </c:pt>
                <c:pt idx="1937">
                  <c:v>22.251670625285644</c:v>
                </c:pt>
                <c:pt idx="1938">
                  <c:v>18.344779165462061</c:v>
                </c:pt>
                <c:pt idx="1939">
                  <c:v>26.920913176263667</c:v>
                </c:pt>
                <c:pt idx="1940">
                  <c:v>15.764938569471044</c:v>
                </c:pt>
                <c:pt idx="1941">
                  <c:v>17.667278336829554</c:v>
                </c:pt>
                <c:pt idx="1942">
                  <c:v>20.555474821796874</c:v>
                </c:pt>
                <c:pt idx="1943">
                  <c:v>17.288439383138517</c:v>
                </c:pt>
                <c:pt idx="1944">
                  <c:v>23.443164564501956</c:v>
                </c:pt>
                <c:pt idx="1945">
                  <c:v>15.580520251999999</c:v>
                </c:pt>
                <c:pt idx="1946">
                  <c:v>19.455179140280791</c:v>
                </c:pt>
                <c:pt idx="1947">
                  <c:v>20.692027293511224</c:v>
                </c:pt>
                <c:pt idx="1948">
                  <c:v>17.668090711031123</c:v>
                </c:pt>
                <c:pt idx="1949">
                  <c:v>27.085912958434577</c:v>
                </c:pt>
                <c:pt idx="1950">
                  <c:v>16.656781101999997</c:v>
                </c:pt>
                <c:pt idx="1951">
                  <c:v>21.688940967703612</c:v>
                </c:pt>
                <c:pt idx="1952">
                  <c:v>24.092883846608604</c:v>
                </c:pt>
                <c:pt idx="1953">
                  <c:v>18.926453568473143</c:v>
                </c:pt>
                <c:pt idx="1954">
                  <c:v>27.456165397649727</c:v>
                </c:pt>
                <c:pt idx="1955">
                  <c:v>16.82498170233049</c:v>
                </c:pt>
                <c:pt idx="1956">
                  <c:v>27.618952100091942</c:v>
                </c:pt>
                <c:pt idx="1957">
                  <c:v>24.182213800437133</c:v>
                </c:pt>
                <c:pt idx="1958">
                  <c:v>23.876216720746307</c:v>
                </c:pt>
                <c:pt idx="1959">
                  <c:v>24.08103980052147</c:v>
                </c:pt>
                <c:pt idx="1960">
                  <c:v>20.256626748533201</c:v>
                </c:pt>
                <c:pt idx="1961">
                  <c:v>23.255921090312498</c:v>
                </c:pt>
                <c:pt idx="1962">
                  <c:v>26.4429752648125</c:v>
                </c:pt>
                <c:pt idx="1963">
                  <c:v>19.646551428207918</c:v>
                </c:pt>
                <c:pt idx="1964">
                  <c:v>25.106718838393682</c:v>
                </c:pt>
                <c:pt idx="1965">
                  <c:v>18.719521903374567</c:v>
                </c:pt>
                <c:pt idx="1966">
                  <c:v>23.579955886136723</c:v>
                </c:pt>
                <c:pt idx="1967">
                  <c:v>27.174997898700219</c:v>
                </c:pt>
                <c:pt idx="1968">
                  <c:v>19.882165142540011</c:v>
                </c:pt>
                <c:pt idx="1969">
                  <c:v>21.871138885510469</c:v>
                </c:pt>
                <c:pt idx="1970">
                  <c:v>16.712098879154368</c:v>
                </c:pt>
                <c:pt idx="1971">
                  <c:v>20.101053799591313</c:v>
                </c:pt>
                <c:pt idx="1972">
                  <c:v>22.922388255053225</c:v>
                </c:pt>
                <c:pt idx="1973">
                  <c:v>17.552659887905616</c:v>
                </c:pt>
                <c:pt idx="1974">
                  <c:v>26.073795186825194</c:v>
                </c:pt>
                <c:pt idx="1975">
                  <c:v>16.072902769071842</c:v>
                </c:pt>
                <c:pt idx="1976">
                  <c:v>24.182848231587897</c:v>
                </c:pt>
                <c:pt idx="1977">
                  <c:v>27.671330690375221</c:v>
                </c:pt>
                <c:pt idx="1978">
                  <c:v>20.148383951176264</c:v>
                </c:pt>
                <c:pt idx="1979">
                  <c:v>25.876009163322067</c:v>
                </c:pt>
                <c:pt idx="1980">
                  <c:v>18.051298084293169</c:v>
                </c:pt>
                <c:pt idx="1981">
                  <c:v>18.70702980950659</c:v>
                </c:pt>
                <c:pt idx="1982">
                  <c:v>21.681657035034178</c:v>
                </c:pt>
                <c:pt idx="1983">
                  <c:v>17.9473546953392</c:v>
                </c:pt>
                <c:pt idx="1984">
                  <c:v>24.528177890240997</c:v>
                </c:pt>
                <c:pt idx="1985">
                  <c:v>16.570074972</c:v>
                </c:pt>
                <c:pt idx="1986">
                  <c:v>22.987372287652583</c:v>
                </c:pt>
                <c:pt idx="1987">
                  <c:v>27.409947652513772</c:v>
                </c:pt>
                <c:pt idx="1988">
                  <c:v>19.834077586773436</c:v>
                </c:pt>
                <c:pt idx="1989">
                  <c:v>29.095651022415581</c:v>
                </c:pt>
                <c:pt idx="1990">
                  <c:v>17.675186197381546</c:v>
                </c:pt>
                <c:pt idx="1991">
                  <c:v>21.882338923450618</c:v>
                </c:pt>
                <c:pt idx="1992">
                  <c:v>24.684525929856481</c:v>
                </c:pt>
                <c:pt idx="1993">
                  <c:v>25.393097554984372</c:v>
                </c:pt>
                <c:pt idx="1994">
                  <c:v>26.125753795489967</c:v>
                </c:pt>
                <c:pt idx="1995">
                  <c:v>21.003416166796889</c:v>
                </c:pt>
                <c:pt idx="1996">
                  <c:v>22.934414248097656</c:v>
                </c:pt>
                <c:pt idx="1997">
                  <c:v>24.523621303778071</c:v>
                </c:pt>
                <c:pt idx="1998">
                  <c:v>19.030709587785154</c:v>
                </c:pt>
                <c:pt idx="1999">
                  <c:v>27.586395479618957</c:v>
                </c:pt>
                <c:pt idx="2000">
                  <c:v>17.080105195362037</c:v>
                </c:pt>
                <c:pt idx="2001">
                  <c:v>23.885617757976824</c:v>
                </c:pt>
                <c:pt idx="2002">
                  <c:v>24.939502378299547</c:v>
                </c:pt>
                <c:pt idx="2003">
                  <c:v>21.660482897026768</c:v>
                </c:pt>
                <c:pt idx="2004">
                  <c:v>23.842892346119562</c:v>
                </c:pt>
                <c:pt idx="2005">
                  <c:v>20.264609971251769</c:v>
                </c:pt>
                <c:pt idx="2006">
                  <c:v>21.947410956857286</c:v>
                </c:pt>
                <c:pt idx="2007">
                  <c:v>24.393084857973236</c:v>
                </c:pt>
                <c:pt idx="2008">
                  <c:v>17.826861527913454</c:v>
                </c:pt>
                <c:pt idx="2009">
                  <c:v>26.854307403049738</c:v>
                </c:pt>
                <c:pt idx="2010">
                  <c:v>16.699713318124999</c:v>
                </c:pt>
                <c:pt idx="2011">
                  <c:v>19.444508054547551</c:v>
                </c:pt>
                <c:pt idx="2012">
                  <c:v>23.14071556151217</c:v>
                </c:pt>
                <c:pt idx="2013">
                  <c:v>16.652193053779691</c:v>
                </c:pt>
                <c:pt idx="2014">
                  <c:v>25.325563261477782</c:v>
                </c:pt>
                <c:pt idx="2015">
                  <c:v>16.403712324000004</c:v>
                </c:pt>
                <c:pt idx="2016">
                  <c:v>21.846311142246876</c:v>
                </c:pt>
                <c:pt idx="2017">
                  <c:v>26.162970926655621</c:v>
                </c:pt>
                <c:pt idx="2018">
                  <c:v>19.07531126910655</c:v>
                </c:pt>
                <c:pt idx="2019">
                  <c:v>24.543438682816117</c:v>
                </c:pt>
                <c:pt idx="2020">
                  <c:v>17.297964520882083</c:v>
                </c:pt>
                <c:pt idx="2021">
                  <c:v>24.291958749436532</c:v>
                </c:pt>
                <c:pt idx="2022">
                  <c:v>24.95237880864854</c:v>
                </c:pt>
                <c:pt idx="2023">
                  <c:v>24.947307507128901</c:v>
                </c:pt>
                <c:pt idx="2024">
                  <c:v>24.793107244530006</c:v>
                </c:pt>
                <c:pt idx="2025">
                  <c:v>21.753201723230468</c:v>
                </c:pt>
                <c:pt idx="2026">
                  <c:v>22.313347871185549</c:v>
                </c:pt>
                <c:pt idx="2027">
                  <c:v>26.804355026743586</c:v>
                </c:pt>
                <c:pt idx="2028">
                  <c:v>18.746078304820315</c:v>
                </c:pt>
                <c:pt idx="2029">
                  <c:v>24.213101384664398</c:v>
                </c:pt>
                <c:pt idx="2030">
                  <c:v>17.208772913732236</c:v>
                </c:pt>
                <c:pt idx="2031">
                  <c:v>18.729518270917971</c:v>
                </c:pt>
                <c:pt idx="2032">
                  <c:v>20.489192191959383</c:v>
                </c:pt>
                <c:pt idx="2033">
                  <c:v>17.536753342000001</c:v>
                </c:pt>
                <c:pt idx="2034">
                  <c:v>24.530160973712345</c:v>
                </c:pt>
                <c:pt idx="2035">
                  <c:v>16.523174539999999</c:v>
                </c:pt>
                <c:pt idx="2036">
                  <c:v>17.349537690887693</c:v>
                </c:pt>
                <c:pt idx="2037">
                  <c:v>18.647508351646955</c:v>
                </c:pt>
                <c:pt idx="2038">
                  <c:v>16.296680597999998</c:v>
                </c:pt>
                <c:pt idx="2039">
                  <c:v>20.738711422203124</c:v>
                </c:pt>
                <c:pt idx="2040">
                  <c:v>15.024122249999998</c:v>
                </c:pt>
                <c:pt idx="2041">
                  <c:v>21.61037580940738</c:v>
                </c:pt>
                <c:pt idx="2042">
                  <c:v>21.47062131405897</c:v>
                </c:pt>
                <c:pt idx="2043">
                  <c:v>17.779758560515624</c:v>
                </c:pt>
                <c:pt idx="2044">
                  <c:v>26.820564344312668</c:v>
                </c:pt>
                <c:pt idx="2045">
                  <c:v>16.243683012463705</c:v>
                </c:pt>
                <c:pt idx="2046">
                  <c:v>18.734446020000004</c:v>
                </c:pt>
                <c:pt idx="2047">
                  <c:v>19.329895172000001</c:v>
                </c:pt>
                <c:pt idx="2048">
                  <c:v>17.716902743999999</c:v>
                </c:pt>
                <c:pt idx="2049">
                  <c:v>21.030921690492189</c:v>
                </c:pt>
                <c:pt idx="2050">
                  <c:v>16.424855956000002</c:v>
                </c:pt>
                <c:pt idx="2051">
                  <c:v>19.782930073154844</c:v>
                </c:pt>
                <c:pt idx="2052">
                  <c:v>21.694103473351564</c:v>
                </c:pt>
                <c:pt idx="2053">
                  <c:v>18.202947283995048</c:v>
                </c:pt>
                <c:pt idx="2054">
                  <c:v>25.01218798182461</c:v>
                </c:pt>
                <c:pt idx="2055">
                  <c:v>16.232477602259276</c:v>
                </c:pt>
                <c:pt idx="2056">
                  <c:v>17.362076246762193</c:v>
                </c:pt>
                <c:pt idx="2057">
                  <c:v>19.119353034589462</c:v>
                </c:pt>
                <c:pt idx="2058">
                  <c:v>16.215983926</c:v>
                </c:pt>
                <c:pt idx="2059">
                  <c:v>20.574010921296871</c:v>
                </c:pt>
                <c:pt idx="2060">
                  <c:v>15.006682746000001</c:v>
                </c:pt>
                <c:pt idx="2061">
                  <c:v>18.642608970503666</c:v>
                </c:pt>
                <c:pt idx="2062">
                  <c:v>21.900506049813291</c:v>
                </c:pt>
                <c:pt idx="2063">
                  <c:v>16.722739525770223</c:v>
                </c:pt>
                <c:pt idx="2064">
                  <c:v>25.81224308785205</c:v>
                </c:pt>
                <c:pt idx="2065">
                  <c:v>16.112978488000003</c:v>
                </c:pt>
                <c:pt idx="2066">
                  <c:v>21.633427196596681</c:v>
                </c:pt>
                <c:pt idx="2067">
                  <c:v>24.215086359392796</c:v>
                </c:pt>
                <c:pt idx="2068">
                  <c:v>18.835758244634274</c:v>
                </c:pt>
                <c:pt idx="2069">
                  <c:v>28.034193328654005</c:v>
                </c:pt>
                <c:pt idx="2070">
                  <c:v>16.961052117719852</c:v>
                </c:pt>
                <c:pt idx="2071">
                  <c:v>18.23046690154489</c:v>
                </c:pt>
                <c:pt idx="2072">
                  <c:v>21.031548489131367</c:v>
                </c:pt>
                <c:pt idx="2073">
                  <c:v>16.731374782488523</c:v>
                </c:pt>
                <c:pt idx="2074">
                  <c:v>23.855278724324727</c:v>
                </c:pt>
                <c:pt idx="2075">
                  <c:v>15.337513018000001</c:v>
                </c:pt>
                <c:pt idx="2076">
                  <c:v>22.264351502437503</c:v>
                </c:pt>
                <c:pt idx="2077">
                  <c:v>24.295594323210935</c:v>
                </c:pt>
                <c:pt idx="2078">
                  <c:v>19.725976018597905</c:v>
                </c:pt>
                <c:pt idx="2079">
                  <c:v>25.218401103487935</c:v>
                </c:pt>
                <c:pt idx="2080">
                  <c:v>18.469485839697168</c:v>
                </c:pt>
                <c:pt idx="2081">
                  <c:v>18.135254403870693</c:v>
                </c:pt>
                <c:pt idx="2082">
                  <c:v>20.106723365010737</c:v>
                </c:pt>
                <c:pt idx="2083">
                  <c:v>17.02491991847975</c:v>
                </c:pt>
                <c:pt idx="2084">
                  <c:v>21.262961644366808</c:v>
                </c:pt>
                <c:pt idx="2085">
                  <c:v>16.283065501999999</c:v>
                </c:pt>
                <c:pt idx="2086">
                  <c:v>18.099222282847659</c:v>
                </c:pt>
                <c:pt idx="2087">
                  <c:v>20.702184672311553</c:v>
                </c:pt>
                <c:pt idx="2088">
                  <c:v>16.847143445924466</c:v>
                </c:pt>
                <c:pt idx="2089">
                  <c:v>25.835560400641484</c:v>
                </c:pt>
                <c:pt idx="2090">
                  <c:v>15.87913693</c:v>
                </c:pt>
                <c:pt idx="2091">
                  <c:v>18.030198497318779</c:v>
                </c:pt>
                <c:pt idx="2092">
                  <c:v>19.97373895478125</c:v>
                </c:pt>
                <c:pt idx="2093">
                  <c:v>16.485643373763274</c:v>
                </c:pt>
                <c:pt idx="2094">
                  <c:v>24.079812017786438</c:v>
                </c:pt>
                <c:pt idx="2095">
                  <c:v>15.991210232</c:v>
                </c:pt>
                <c:pt idx="2096">
                  <c:v>22.094098845892848</c:v>
                </c:pt>
                <c:pt idx="2097">
                  <c:v>26.49100625719008</c:v>
                </c:pt>
                <c:pt idx="2098">
                  <c:v>19.183718221451212</c:v>
                </c:pt>
                <c:pt idx="2099">
                  <c:v>21.285336727267655</c:v>
                </c:pt>
                <c:pt idx="2100">
                  <c:v>18.094661362609376</c:v>
                </c:pt>
              </c:numCache>
            </c:numRef>
          </c:yVal>
          <c:smooth val="0"/>
          <c:extLst>
            <c:ext xmlns:c16="http://schemas.microsoft.com/office/drawing/2014/chart" uri="{C3380CC4-5D6E-409C-BE32-E72D297353CC}">
              <c16:uniqueId val="{00000000-AB84-4B51-BEBF-3A357A8E07D1}"/>
            </c:ext>
          </c:extLst>
        </c:ser>
        <c:ser>
          <c:idx val="4"/>
          <c:order val="1"/>
          <c:tx>
            <c:strRef>
              <c:f>'Sys Cost Var (3)'!$G$3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'Sys Cost Var (3)'!$D$4:$D$2104</c:f>
              <c:numCache>
                <c:formatCode>General</c:formatCode>
                <c:ptCount val="2101"/>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numCache>
            </c:numRef>
          </c:xVal>
          <c:yVal>
            <c:numRef>
              <c:f>'Sys Cost Var (3)'!$G$4:$G$2104</c:f>
              <c:numCache>
                <c:formatCode>General</c:formatCode>
                <c:ptCount val="2101"/>
                <c:pt idx="0" formatCode="_(* #,##0_);_(* \(#,##0\);_(* &quot;-&quot;??_);_(@_)">
                  <c:v>18.631560948801358</c:v>
                </c:pt>
                <c:pt idx="1051" formatCode="_(* #,##0.0_);_(* \(#,##0.0\);_(* &quot;-&quot;??_);_(@_)">
                  <c:v>16.594369998755987</c:v>
                </c:pt>
              </c:numCache>
            </c:numRef>
          </c:yVal>
          <c:smooth val="0"/>
          <c:extLst>
            <c:ext xmlns:c16="http://schemas.microsoft.com/office/drawing/2014/chart" uri="{C3380CC4-5D6E-409C-BE32-E72D297353CC}">
              <c16:uniqueId val="{00000001-AB84-4B51-BEBF-3A357A8E07D1}"/>
            </c:ext>
          </c:extLst>
        </c:ser>
        <c:ser>
          <c:idx val="1"/>
          <c:order val="2"/>
          <c:tx>
            <c:strRef>
              <c:f>'Sys Cost Var (3)'!$F$3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'Sys Cost Var (3)'!$D$4:$D$2104</c:f>
              <c:numCache>
                <c:formatCode>General</c:formatCode>
                <c:ptCount val="2101"/>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numCache>
            </c:numRef>
          </c:xVal>
          <c:yVal>
            <c:numRef>
              <c:f>'Sys Cost Var (3)'!$F$4:$F$2104</c:f>
              <c:numCache>
                <c:formatCode>General</c:formatCode>
                <c:ptCount val="2101"/>
                <c:pt idx="0" formatCode="_(* #,##0_);_(* \(#,##0\);_(* &quot;-&quot;??_);_(@_)">
                  <c:v>20.813880402223692</c:v>
                </c:pt>
                <c:pt idx="1051" formatCode="_(* #,##0.0_);_(* \(#,##0.0\);_(* &quot;-&quot;??_);_(@_)">
                  <c:v>20.840194742491843</c:v>
                </c:pt>
              </c:numCache>
            </c:numRef>
          </c:yVal>
          <c:smooth val="0"/>
          <c:extLst>
            <c:ext xmlns:c16="http://schemas.microsoft.com/office/drawing/2014/chart" uri="{C3380CC4-5D6E-409C-BE32-E72D297353CC}">
              <c16:uniqueId val="{00000002-AB84-4B51-BEBF-3A357A8E07D1}"/>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'Sys Cost Var (3)'!$H$3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'Sys Cost Var (3)'!$D$4:$D$2104</c:f>
              <c:numCache>
                <c:formatCode>General</c:formatCode>
                <c:ptCount val="2101"/>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numCache>
            </c:numRef>
          </c:xVal>
          <c:yVal>
            <c:numRef>
              <c:f>'Sys Cost Var (3)'!$H$4:$H$2104</c:f>
              <c:numCache>
                <c:formatCode>General</c:formatCode>
                <c:ptCount val="2101"/>
                <c:pt idx="0" formatCode="_(* #,##0_);_(* \(#,##0\);_(* &quot;-&quot;??_);_(@_)">
                  <c:v>22.896684467270912</c:v>
                </c:pt>
                <c:pt idx="1051" formatCode="_(* #,##0.0_);_(* \(#,##0.0\);_(* &quot;-&quot;??_);_(@_)">
                  <c:v>25.579930311636545</c:v>
                </c:pt>
              </c:numCache>
            </c:numRef>
          </c:yVal>
          <c:smooth val="0"/>
          <c:extLst>
            <c:ext xmlns:c16="http://schemas.microsoft.com/office/drawing/2014/chart" uri="{C3380CC4-5D6E-409C-BE32-E72D297353CC}">
              <c16:uniqueId val="{00000003-AB84-4B51-BEBF-3A357A8E07D1}"/>
            </c:ext>
          </c:extLst>
        </c:ser>
        <c:dLbls>
          <c:showLegendKey val="0"/>
          <c:showVal val="0"/>
          <c:showCatName val="0"/>
          <c:showSerName val="0"/>
          <c:showPercent val="0"/>
          <c:showBubbleSize val="0"/>
        </c:dLbls>
        <c:axId val="1441870208"/>
        <c:axId val="1441872288"/>
      </c:scatterChart>
      <c:valAx>
        <c:axId val="2063185712"/>
        <c:scaling>
          <c:orientation val="minMax"/>
          <c:min val="1"/>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30"/>
          <c:min val="10"/>
        </c:scaling>
        <c:delete val="0"/>
        <c:axPos val="l"/>
        <c:majorGridlines>
          <c:spPr>
            <a:ln w="9525" cap="flat" cmpd="sng" algn="ctr">
              <a:solidFill>
                <a:schemeClr val="tx1">
                  <a:lumMod val="15000"/>
                  <a:lumOff val="85000"/>
                </a:schemeClr>
              </a:solidFill>
              <a:round/>
            </a:ln>
            <a:effectLst/>
          </c:spPr>
        </c:majorGridlines>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majorUnit val="5"/>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Margins Var'!$E$3</c:f>
              <c:strCache>
                <c:ptCount val="1"/>
                <c:pt idx="0">
                  <c:v>CT Margins</c:v>
                </c:pt>
              </c:strCache>
            </c:strRef>
          </c:tx>
          <c:spPr>
            <a:ln w="25400" cap="rnd">
              <a:noFill/>
              <a:round/>
            </a:ln>
            <a:effectLst/>
          </c:spPr>
          <c:marker>
            <c:symbol val="dash"/>
            <c:size val="55"/>
            <c:spPr>
              <a:solidFill>
                <a:schemeClr val="tx2">
                  <a:alpha val="5000"/>
                </a:schemeClr>
              </a:solidFill>
              <a:ln w="6350">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Var'!$E$4:$E$3155</c:f>
              <c:numCache>
                <c:formatCode>_("$"* #,##0_);_("$"* \(#,##0\);_("$"* "-"??_);_(@_)</c:formatCode>
                <c:ptCount val="3152"/>
                <c:pt idx="0">
                  <c:v>81.365644427028755</c:v>
                </c:pt>
                <c:pt idx="1">
                  <c:v>124.55318157399103</c:v>
                </c:pt>
                <c:pt idx="2">
                  <c:v>103.0871275092761</c:v>
                </c:pt>
                <c:pt idx="3">
                  <c:v>78.108220244077074</c:v>
                </c:pt>
                <c:pt idx="4">
                  <c:v>93.394214990000748</c:v>
                </c:pt>
                <c:pt idx="5">
                  <c:v>99.98197266882373</c:v>
                </c:pt>
                <c:pt idx="6">
                  <c:v>96.941905557140416</c:v>
                </c:pt>
                <c:pt idx="7">
                  <c:v>108.28536085141992</c:v>
                </c:pt>
                <c:pt idx="8">
                  <c:v>118.27064219770932</c:v>
                </c:pt>
                <c:pt idx="9">
                  <c:v>103.42065642637192</c:v>
                </c:pt>
                <c:pt idx="10">
                  <c:v>85.045836333183985</c:v>
                </c:pt>
                <c:pt idx="11">
                  <c:v>116.8861980761971</c:v>
                </c:pt>
                <c:pt idx="12">
                  <c:v>91.275568107809107</c:v>
                </c:pt>
                <c:pt idx="13">
                  <c:v>79.944254861273521</c:v>
                </c:pt>
                <c:pt idx="14">
                  <c:v>110.64169753424775</c:v>
                </c:pt>
                <c:pt idx="15">
                  <c:v>105.36460205554852</c:v>
                </c:pt>
                <c:pt idx="16">
                  <c:v>95.943195025140398</c:v>
                </c:pt>
                <c:pt idx="17">
                  <c:v>100.6773495810111</c:v>
                </c:pt>
                <c:pt idx="18">
                  <c:v>107.94777876114904</c:v>
                </c:pt>
                <c:pt idx="19">
                  <c:v>107.57118295888772</c:v>
                </c:pt>
                <c:pt idx="20">
                  <c:v>81.105820024796174</c:v>
                </c:pt>
                <c:pt idx="21">
                  <c:v>80.427165075227492</c:v>
                </c:pt>
                <c:pt idx="22">
                  <c:v>102.21162962376687</c:v>
                </c:pt>
                <c:pt idx="23">
                  <c:v>115.60241570802687</c:v>
                </c:pt>
                <c:pt idx="24">
                  <c:v>116.88067952854158</c:v>
                </c:pt>
                <c:pt idx="25">
                  <c:v>99.244336892387167</c:v>
                </c:pt>
                <c:pt idx="26">
                  <c:v>83.882060641051964</c:v>
                </c:pt>
                <c:pt idx="27">
                  <c:v>111.22646534756399</c:v>
                </c:pt>
                <c:pt idx="28">
                  <c:v>111.71501385521128</c:v>
                </c:pt>
                <c:pt idx="29">
                  <c:v>104.36810417677961</c:v>
                </c:pt>
                <c:pt idx="30">
                  <c:v>116.36272733913182</c:v>
                </c:pt>
                <c:pt idx="31">
                  <c:v>107.4747240097274</c:v>
                </c:pt>
                <c:pt idx="32">
                  <c:v>112.10342146052763</c:v>
                </c:pt>
                <c:pt idx="33">
                  <c:v>102.64292837993936</c:v>
                </c:pt>
                <c:pt idx="34">
                  <c:v>98.704548510875071</c:v>
                </c:pt>
                <c:pt idx="35">
                  <c:v>102.03655583458796</c:v>
                </c:pt>
                <c:pt idx="36">
                  <c:v>117.68093669314277</c:v>
                </c:pt>
                <c:pt idx="37">
                  <c:v>45.289502181947611</c:v>
                </c:pt>
                <c:pt idx="38">
                  <c:v>80.255811994777005</c:v>
                </c:pt>
                <c:pt idx="39">
                  <c:v>51.949784156857945</c:v>
                </c:pt>
                <c:pt idx="40">
                  <c:v>119.48411645359451</c:v>
                </c:pt>
                <c:pt idx="41">
                  <c:v>119.20738810719807</c:v>
                </c:pt>
                <c:pt idx="42">
                  <c:v>96.86605955322878</c:v>
                </c:pt>
                <c:pt idx="43">
                  <c:v>90.275071877360133</c:v>
                </c:pt>
                <c:pt idx="44">
                  <c:v>79.393131744632015</c:v>
                </c:pt>
                <c:pt idx="45">
                  <c:v>98.55317698966266</c:v>
                </c:pt>
                <c:pt idx="46">
                  <c:v>115.60855256271529</c:v>
                </c:pt>
                <c:pt idx="47">
                  <c:v>119.96400412947143</c:v>
                </c:pt>
                <c:pt idx="48">
                  <c:v>76.621213822282229</c:v>
                </c:pt>
                <c:pt idx="49">
                  <c:v>109.64757500901348</c:v>
                </c:pt>
                <c:pt idx="50">
                  <c:v>110.16550087394519</c:v>
                </c:pt>
                <c:pt idx="51">
                  <c:v>96.227562779493837</c:v>
                </c:pt>
                <c:pt idx="52">
                  <c:v>96.469013325355149</c:v>
                </c:pt>
                <c:pt idx="53">
                  <c:v>107.03861583664826</c:v>
                </c:pt>
                <c:pt idx="54">
                  <c:v>50.144046464417613</c:v>
                </c:pt>
                <c:pt idx="55">
                  <c:v>109.57725548090518</c:v>
                </c:pt>
                <c:pt idx="56">
                  <c:v>83.585433856022831</c:v>
                </c:pt>
                <c:pt idx="57">
                  <c:v>130.31811502745413</c:v>
                </c:pt>
                <c:pt idx="58">
                  <c:v>117.55691178005132</c:v>
                </c:pt>
                <c:pt idx="59">
                  <c:v>105.46657582493785</c:v>
                </c:pt>
                <c:pt idx="60">
                  <c:v>91.446920943975087</c:v>
                </c:pt>
                <c:pt idx="61">
                  <c:v>98.322976560849298</c:v>
                </c:pt>
                <c:pt idx="62">
                  <c:v>91.510171335714801</c:v>
                </c:pt>
                <c:pt idx="63">
                  <c:v>110.10396196933165</c:v>
                </c:pt>
                <c:pt idx="64">
                  <c:v>112.5638739644551</c:v>
                </c:pt>
                <c:pt idx="65">
                  <c:v>116.6908198274939</c:v>
                </c:pt>
                <c:pt idx="66">
                  <c:v>108.89349367187413</c:v>
                </c:pt>
                <c:pt idx="67">
                  <c:v>105.63524260945994</c:v>
                </c:pt>
                <c:pt idx="68">
                  <c:v>97.638383832789259</c:v>
                </c:pt>
                <c:pt idx="69">
                  <c:v>89.03154108963723</c:v>
                </c:pt>
                <c:pt idx="70">
                  <c:v>102.78571248962754</c:v>
                </c:pt>
                <c:pt idx="71">
                  <c:v>122.620194137038</c:v>
                </c:pt>
                <c:pt idx="72">
                  <c:v>87.59807029804557</c:v>
                </c:pt>
                <c:pt idx="73">
                  <c:v>94.927512281873661</c:v>
                </c:pt>
                <c:pt idx="74">
                  <c:v>85.103197225861692</c:v>
                </c:pt>
                <c:pt idx="75">
                  <c:v>97.379136865364288</c:v>
                </c:pt>
                <c:pt idx="76">
                  <c:v>109.57870767515891</c:v>
                </c:pt>
                <c:pt idx="77">
                  <c:v>53.113369272425039</c:v>
                </c:pt>
                <c:pt idx="78">
                  <c:v>69.645855807103231</c:v>
                </c:pt>
                <c:pt idx="79">
                  <c:v>125.92423564383068</c:v>
                </c:pt>
                <c:pt idx="80">
                  <c:v>100.55388907863048</c:v>
                </c:pt>
                <c:pt idx="81">
                  <c:v>111.4069906474095</c:v>
                </c:pt>
                <c:pt idx="82">
                  <c:v>124.31860457760982</c:v>
                </c:pt>
                <c:pt idx="83">
                  <c:v>120.10688599436062</c:v>
                </c:pt>
                <c:pt idx="84">
                  <c:v>40.190960372525133</c:v>
                </c:pt>
                <c:pt idx="85">
                  <c:v>118.0644107541389</c:v>
                </c:pt>
                <c:pt idx="86">
                  <c:v>112.74394218411075</c:v>
                </c:pt>
                <c:pt idx="87">
                  <c:v>98.096604719470847</c:v>
                </c:pt>
                <c:pt idx="88">
                  <c:v>107.60988987321977</c:v>
                </c:pt>
                <c:pt idx="89">
                  <c:v>91.344107820604762</c:v>
                </c:pt>
                <c:pt idx="90">
                  <c:v>99.349737420174222</c:v>
                </c:pt>
                <c:pt idx="91">
                  <c:v>121.46005277533372</c:v>
                </c:pt>
                <c:pt idx="92">
                  <c:v>118.55179077603489</c:v>
                </c:pt>
                <c:pt idx="93">
                  <c:v>100.74809292856662</c:v>
                </c:pt>
                <c:pt idx="94">
                  <c:v>83.795769592634301</c:v>
                </c:pt>
                <c:pt idx="95">
                  <c:v>121.59272593908319</c:v>
                </c:pt>
                <c:pt idx="96">
                  <c:v>115.13805873981057</c:v>
                </c:pt>
                <c:pt idx="97">
                  <c:v>108.19334764308248</c:v>
                </c:pt>
                <c:pt idx="98">
                  <c:v>121.9878651077876</c:v>
                </c:pt>
                <c:pt idx="99">
                  <c:v>95.462364808802988</c:v>
                </c:pt>
                <c:pt idx="100">
                  <c:v>91.286340777223131</c:v>
                </c:pt>
                <c:pt idx="101">
                  <c:v>99.962567205705739</c:v>
                </c:pt>
                <c:pt idx="102">
                  <c:v>128.19243498114011</c:v>
                </c:pt>
                <c:pt idx="103">
                  <c:v>115.66606018269101</c:v>
                </c:pt>
                <c:pt idx="104">
                  <c:v>91.980822729585057</c:v>
                </c:pt>
                <c:pt idx="105">
                  <c:v>91.559056857479362</c:v>
                </c:pt>
                <c:pt idx="106">
                  <c:v>107.60292364118948</c:v>
                </c:pt>
                <c:pt idx="107">
                  <c:v>116.53651099860548</c:v>
                </c:pt>
                <c:pt idx="108">
                  <c:v>117.39856712177087</c:v>
                </c:pt>
                <c:pt idx="109">
                  <c:v>113.35539390620561</c:v>
                </c:pt>
                <c:pt idx="110">
                  <c:v>105.39191044102213</c:v>
                </c:pt>
                <c:pt idx="111">
                  <c:v>107.21120913546744</c:v>
                </c:pt>
                <c:pt idx="112">
                  <c:v>85.866302782915284</c:v>
                </c:pt>
                <c:pt idx="113">
                  <c:v>97.778338856641682</c:v>
                </c:pt>
                <c:pt idx="114">
                  <c:v>126.58404415306592</c:v>
                </c:pt>
                <c:pt idx="115">
                  <c:v>104.10181757753057</c:v>
                </c:pt>
                <c:pt idx="116">
                  <c:v>93.17432730924692</c:v>
                </c:pt>
                <c:pt idx="117">
                  <c:v>121.06303294633092</c:v>
                </c:pt>
                <c:pt idx="118">
                  <c:v>105.89740248636046</c:v>
                </c:pt>
                <c:pt idx="119">
                  <c:v>125.06582505992864</c:v>
                </c:pt>
                <c:pt idx="120">
                  <c:v>122.28584726011653</c:v>
                </c:pt>
                <c:pt idx="121">
                  <c:v>101.61246826522424</c:v>
                </c:pt>
                <c:pt idx="122">
                  <c:v>47.627688422744001</c:v>
                </c:pt>
                <c:pt idx="123">
                  <c:v>116.54363117980849</c:v>
                </c:pt>
                <c:pt idx="124">
                  <c:v>123.32173209026229</c:v>
                </c:pt>
                <c:pt idx="125">
                  <c:v>95.881066947644271</c:v>
                </c:pt>
                <c:pt idx="126">
                  <c:v>119.21778456648403</c:v>
                </c:pt>
                <c:pt idx="127">
                  <c:v>82.893949130044007</c:v>
                </c:pt>
                <c:pt idx="128">
                  <c:v>120.38204321344486</c:v>
                </c:pt>
                <c:pt idx="129">
                  <c:v>101.2380765878718</c:v>
                </c:pt>
                <c:pt idx="130">
                  <c:v>112.56135597195657</c:v>
                </c:pt>
                <c:pt idx="131">
                  <c:v>114.03634516040827</c:v>
                </c:pt>
                <c:pt idx="132">
                  <c:v>122.79556582592654</c:v>
                </c:pt>
                <c:pt idx="133">
                  <c:v>106.97582351357842</c:v>
                </c:pt>
                <c:pt idx="134">
                  <c:v>86.4760391388903</c:v>
                </c:pt>
                <c:pt idx="135">
                  <c:v>128.99661522393777</c:v>
                </c:pt>
                <c:pt idx="136">
                  <c:v>104.90757680384684</c:v>
                </c:pt>
                <c:pt idx="137">
                  <c:v>99.17102263963784</c:v>
                </c:pt>
                <c:pt idx="138">
                  <c:v>98.289703494751734</c:v>
                </c:pt>
                <c:pt idx="139">
                  <c:v>93.71179840840631</c:v>
                </c:pt>
                <c:pt idx="140">
                  <c:v>80.359206859073595</c:v>
                </c:pt>
                <c:pt idx="141">
                  <c:v>66.783592502478882</c:v>
                </c:pt>
                <c:pt idx="142">
                  <c:v>80.920814593161651</c:v>
                </c:pt>
                <c:pt idx="143">
                  <c:v>114.8712798554883</c:v>
                </c:pt>
                <c:pt idx="144">
                  <c:v>93.830891476567544</c:v>
                </c:pt>
                <c:pt idx="145">
                  <c:v>115.8032601763053</c:v>
                </c:pt>
                <c:pt idx="146">
                  <c:v>74.257044349141736</c:v>
                </c:pt>
                <c:pt idx="147">
                  <c:v>119.35258915693117</c:v>
                </c:pt>
                <c:pt idx="148">
                  <c:v>107.83281849903388</c:v>
                </c:pt>
                <c:pt idx="149">
                  <c:v>105.14756508265405</c:v>
                </c:pt>
                <c:pt idx="150">
                  <c:v>100.2160083049327</c:v>
                </c:pt>
                <c:pt idx="151">
                  <c:v>110.69945765249537</c:v>
                </c:pt>
                <c:pt idx="152">
                  <c:v>74.84717318341805</c:v>
                </c:pt>
                <c:pt idx="153">
                  <c:v>123.31878142818168</c:v>
                </c:pt>
                <c:pt idx="154">
                  <c:v>123.7295318179404</c:v>
                </c:pt>
                <c:pt idx="155">
                  <c:v>79.314194888061195</c:v>
                </c:pt>
                <c:pt idx="156">
                  <c:v>106.04534736147504</c:v>
                </c:pt>
                <c:pt idx="157">
                  <c:v>123.12283586926071</c:v>
                </c:pt>
                <c:pt idx="158">
                  <c:v>103.88100958369625</c:v>
                </c:pt>
                <c:pt idx="159">
                  <c:v>77.036467668450911</c:v>
                </c:pt>
                <c:pt idx="160">
                  <c:v>75.260966784650407</c:v>
                </c:pt>
                <c:pt idx="161">
                  <c:v>114.35564710320452</c:v>
                </c:pt>
                <c:pt idx="162">
                  <c:v>140.55903356437071</c:v>
                </c:pt>
                <c:pt idx="163">
                  <c:v>102.26544940420536</c:v>
                </c:pt>
                <c:pt idx="164">
                  <c:v>122.50157686113646</c:v>
                </c:pt>
                <c:pt idx="165">
                  <c:v>117.74045309649549</c:v>
                </c:pt>
                <c:pt idx="166">
                  <c:v>64.452077721464164</c:v>
                </c:pt>
                <c:pt idx="167">
                  <c:v>111.27367225041156</c:v>
                </c:pt>
                <c:pt idx="168">
                  <c:v>123.40503318841257</c:v>
                </c:pt>
                <c:pt idx="169">
                  <c:v>110.08262190100328</c:v>
                </c:pt>
                <c:pt idx="170">
                  <c:v>121.43695608238343</c:v>
                </c:pt>
                <c:pt idx="171">
                  <c:v>93.026859743235946</c:v>
                </c:pt>
                <c:pt idx="172">
                  <c:v>100.15750822797733</c:v>
                </c:pt>
                <c:pt idx="173">
                  <c:v>100.53967144430004</c:v>
                </c:pt>
                <c:pt idx="174">
                  <c:v>97.750376858721864</c:v>
                </c:pt>
                <c:pt idx="175">
                  <c:v>68.249115392754291</c:v>
                </c:pt>
                <c:pt idx="176">
                  <c:v>127.00252649447249</c:v>
                </c:pt>
                <c:pt idx="177">
                  <c:v>128.75071000721783</c:v>
                </c:pt>
                <c:pt idx="178">
                  <c:v>125.80197437390541</c:v>
                </c:pt>
                <c:pt idx="179">
                  <c:v>53.080916139253588</c:v>
                </c:pt>
                <c:pt idx="180">
                  <c:v>51.679573227420711</c:v>
                </c:pt>
                <c:pt idx="181">
                  <c:v>72.407236744749142</c:v>
                </c:pt>
                <c:pt idx="182">
                  <c:v>96.418079154663218</c:v>
                </c:pt>
                <c:pt idx="183">
                  <c:v>93.758033143029934</c:v>
                </c:pt>
                <c:pt idx="184">
                  <c:v>115.42189003582941</c:v>
                </c:pt>
                <c:pt idx="185">
                  <c:v>80.833774655561015</c:v>
                </c:pt>
                <c:pt idx="186">
                  <c:v>102.01293691484189</c:v>
                </c:pt>
                <c:pt idx="187">
                  <c:v>104.86994132864677</c:v>
                </c:pt>
                <c:pt idx="188">
                  <c:v>89.471905214471889</c:v>
                </c:pt>
                <c:pt idx="189">
                  <c:v>112.04391432211709</c:v>
                </c:pt>
                <c:pt idx="190">
                  <c:v>106.13232363038091</c:v>
                </c:pt>
                <c:pt idx="191">
                  <c:v>106.02537055931853</c:v>
                </c:pt>
                <c:pt idx="192">
                  <c:v>59.827906594864395</c:v>
                </c:pt>
                <c:pt idx="193">
                  <c:v>110.74813022439231</c:v>
                </c:pt>
                <c:pt idx="194">
                  <c:v>101.06461246412496</c:v>
                </c:pt>
                <c:pt idx="195">
                  <c:v>112.8458312126314</c:v>
                </c:pt>
                <c:pt idx="196">
                  <c:v>126.71971866336658</c:v>
                </c:pt>
                <c:pt idx="197">
                  <c:v>127.23994804712652</c:v>
                </c:pt>
                <c:pt idx="198">
                  <c:v>100.26302516858698</c:v>
                </c:pt>
                <c:pt idx="199">
                  <c:v>125.30514365120924</c:v>
                </c:pt>
                <c:pt idx="200">
                  <c:v>67.49236774845194</c:v>
                </c:pt>
                <c:pt idx="201">
                  <c:v>105.1733745111445</c:v>
                </c:pt>
                <c:pt idx="202">
                  <c:v>116.41623797858438</c:v>
                </c:pt>
                <c:pt idx="203">
                  <c:v>95.940116955499519</c:v>
                </c:pt>
                <c:pt idx="204">
                  <c:v>107.17340854463664</c:v>
                </c:pt>
                <c:pt idx="205">
                  <c:v>88.123955667472842</c:v>
                </c:pt>
                <c:pt idx="206">
                  <c:v>112.74877539222221</c:v>
                </c:pt>
                <c:pt idx="207">
                  <c:v>79.458278573813629</c:v>
                </c:pt>
                <c:pt idx="208">
                  <c:v>97.06689927958638</c:v>
                </c:pt>
                <c:pt idx="209">
                  <c:v>84.827431469356242</c:v>
                </c:pt>
                <c:pt idx="210">
                  <c:v>101.52702245107606</c:v>
                </c:pt>
                <c:pt idx="211">
                  <c:v>126.31389754725839</c:v>
                </c:pt>
                <c:pt idx="212">
                  <c:v>121.09042260649386</c:v>
                </c:pt>
                <c:pt idx="213">
                  <c:v>94.047721851710705</c:v>
                </c:pt>
                <c:pt idx="214">
                  <c:v>87.114827845211153</c:v>
                </c:pt>
                <c:pt idx="215">
                  <c:v>138.34047246194621</c:v>
                </c:pt>
                <c:pt idx="216">
                  <c:v>133.17603713693774</c:v>
                </c:pt>
                <c:pt idx="217">
                  <c:v>96.932025303203176</c:v>
                </c:pt>
                <c:pt idx="218">
                  <c:v>122.46212258227574</c:v>
                </c:pt>
                <c:pt idx="219">
                  <c:v>116.76888126511749</c:v>
                </c:pt>
                <c:pt idx="220">
                  <c:v>82.565473355314495</c:v>
                </c:pt>
                <c:pt idx="221">
                  <c:v>118.60257363225091</c:v>
                </c:pt>
                <c:pt idx="222">
                  <c:v>111.33224290145287</c:v>
                </c:pt>
                <c:pt idx="223">
                  <c:v>78.180053114995673</c:v>
                </c:pt>
                <c:pt idx="224">
                  <c:v>123.94865689639106</c:v>
                </c:pt>
                <c:pt idx="225">
                  <c:v>107.54509899669267</c:v>
                </c:pt>
                <c:pt idx="226">
                  <c:v>94.84524142340446</c:v>
                </c:pt>
                <c:pt idx="227">
                  <c:v>102.81729930516403</c:v>
                </c:pt>
                <c:pt idx="228">
                  <c:v>105.38451678031862</c:v>
                </c:pt>
                <c:pt idx="229">
                  <c:v>104.29750147900509</c:v>
                </c:pt>
                <c:pt idx="230">
                  <c:v>64.379157194415285</c:v>
                </c:pt>
                <c:pt idx="231">
                  <c:v>87.155808916247565</c:v>
                </c:pt>
                <c:pt idx="232">
                  <c:v>108.34035901754989</c:v>
                </c:pt>
                <c:pt idx="233">
                  <c:v>107.49857894348966</c:v>
                </c:pt>
                <c:pt idx="234">
                  <c:v>107.75717631614987</c:v>
                </c:pt>
                <c:pt idx="235">
                  <c:v>110.8869961991323</c:v>
                </c:pt>
                <c:pt idx="236">
                  <c:v>118.37880604754503</c:v>
                </c:pt>
                <c:pt idx="237">
                  <c:v>106.68274991509216</c:v>
                </c:pt>
                <c:pt idx="238">
                  <c:v>117.37602378807323</c:v>
                </c:pt>
                <c:pt idx="239">
                  <c:v>89.754659408041249</c:v>
                </c:pt>
                <c:pt idx="240">
                  <c:v>114.08296439805214</c:v>
                </c:pt>
                <c:pt idx="241">
                  <c:v>102.17358671578812</c:v>
                </c:pt>
                <c:pt idx="242">
                  <c:v>96.883144151585569</c:v>
                </c:pt>
                <c:pt idx="243">
                  <c:v>105.80052186523622</c:v>
                </c:pt>
                <c:pt idx="244">
                  <c:v>107.55369928460368</c:v>
                </c:pt>
                <c:pt idx="245">
                  <c:v>84.697721928043123</c:v>
                </c:pt>
                <c:pt idx="246">
                  <c:v>122.34765955113248</c:v>
                </c:pt>
                <c:pt idx="247">
                  <c:v>57.605098961661334</c:v>
                </c:pt>
                <c:pt idx="248">
                  <c:v>79.875320712891778</c:v>
                </c:pt>
                <c:pt idx="249">
                  <c:v>64.994581555526381</c:v>
                </c:pt>
                <c:pt idx="250">
                  <c:v>128.90802774705634</c:v>
                </c:pt>
                <c:pt idx="251">
                  <c:v>72.189056603298866</c:v>
                </c:pt>
                <c:pt idx="252">
                  <c:v>107.30232073327764</c:v>
                </c:pt>
                <c:pt idx="253">
                  <c:v>92.767774417940174</c:v>
                </c:pt>
                <c:pt idx="254">
                  <c:v>92.432809612660364</c:v>
                </c:pt>
                <c:pt idx="255">
                  <c:v>119.02001511827768</c:v>
                </c:pt>
                <c:pt idx="256">
                  <c:v>108.9339666165925</c:v>
                </c:pt>
                <c:pt idx="257">
                  <c:v>99.725805373945519</c:v>
                </c:pt>
                <c:pt idx="258">
                  <c:v>82.118357756489843</c:v>
                </c:pt>
                <c:pt idx="259">
                  <c:v>106.4415694960303</c:v>
                </c:pt>
                <c:pt idx="260">
                  <c:v>111.06353934827402</c:v>
                </c:pt>
                <c:pt idx="261">
                  <c:v>101.08863106319193</c:v>
                </c:pt>
                <c:pt idx="262">
                  <c:v>83.389083707754565</c:v>
                </c:pt>
                <c:pt idx="263">
                  <c:v>101.68641882551783</c:v>
                </c:pt>
                <c:pt idx="264">
                  <c:v>72.00526235111046</c:v>
                </c:pt>
                <c:pt idx="265">
                  <c:v>123.80246892463899</c:v>
                </c:pt>
                <c:pt idx="266">
                  <c:v>80.439586051423362</c:v>
                </c:pt>
                <c:pt idx="267">
                  <c:v>128.34940606203736</c:v>
                </c:pt>
                <c:pt idx="268">
                  <c:v>119.28285681324637</c:v>
                </c:pt>
                <c:pt idx="269">
                  <c:v>109.6150712506677</c:v>
                </c:pt>
                <c:pt idx="270">
                  <c:v>93.071068356233837</c:v>
                </c:pt>
                <c:pt idx="271">
                  <c:v>81.654283908606658</c:v>
                </c:pt>
                <c:pt idx="272">
                  <c:v>80.576372941713288</c:v>
                </c:pt>
                <c:pt idx="273">
                  <c:v>114.0627865442181</c:v>
                </c:pt>
                <c:pt idx="274">
                  <c:v>102.27971481544031</c:v>
                </c:pt>
                <c:pt idx="275">
                  <c:v>118.03236966965035</c:v>
                </c:pt>
                <c:pt idx="276">
                  <c:v>101.22771618835259</c:v>
                </c:pt>
                <c:pt idx="277">
                  <c:v>84.538582070198984</c:v>
                </c:pt>
                <c:pt idx="278">
                  <c:v>92.408445272642723</c:v>
                </c:pt>
                <c:pt idx="279">
                  <c:v>96.631731640027766</c:v>
                </c:pt>
                <c:pt idx="280">
                  <c:v>76.923413260725326</c:v>
                </c:pt>
                <c:pt idx="281">
                  <c:v>122.94914187581631</c:v>
                </c:pt>
                <c:pt idx="282">
                  <c:v>94.927569385965199</c:v>
                </c:pt>
                <c:pt idx="283">
                  <c:v>98.534649961475495</c:v>
                </c:pt>
                <c:pt idx="284">
                  <c:v>96.222855881919372</c:v>
                </c:pt>
                <c:pt idx="285">
                  <c:v>93.88139516137565</c:v>
                </c:pt>
                <c:pt idx="286">
                  <c:v>108.81299761164675</c:v>
                </c:pt>
                <c:pt idx="287">
                  <c:v>79.236240515035163</c:v>
                </c:pt>
                <c:pt idx="288">
                  <c:v>64.954184261026015</c:v>
                </c:pt>
                <c:pt idx="289">
                  <c:v>122.86433674552323</c:v>
                </c:pt>
                <c:pt idx="290">
                  <c:v>114.48836631309206</c:v>
                </c:pt>
                <c:pt idx="291">
                  <c:v>105.79707945287542</c:v>
                </c:pt>
                <c:pt idx="292">
                  <c:v>114.83776118417718</c:v>
                </c:pt>
                <c:pt idx="293">
                  <c:v>124.62691547744561</c:v>
                </c:pt>
                <c:pt idx="294">
                  <c:v>49.504695868172071</c:v>
                </c:pt>
                <c:pt idx="295">
                  <c:v>97.680947031111657</c:v>
                </c:pt>
                <c:pt idx="296">
                  <c:v>121.88449968499803</c:v>
                </c:pt>
                <c:pt idx="297">
                  <c:v>94.057080636384441</c:v>
                </c:pt>
                <c:pt idx="298">
                  <c:v>93.093868101072005</c:v>
                </c:pt>
                <c:pt idx="299">
                  <c:v>70.997359342261063</c:v>
                </c:pt>
                <c:pt idx="300">
                  <c:v>108.89391076344168</c:v>
                </c:pt>
                <c:pt idx="301">
                  <c:v>112.62066846080894</c:v>
                </c:pt>
                <c:pt idx="302">
                  <c:v>120.38609604088434</c:v>
                </c:pt>
                <c:pt idx="303">
                  <c:v>114.02641862552238</c:v>
                </c:pt>
                <c:pt idx="304">
                  <c:v>73.045953926106421</c:v>
                </c:pt>
                <c:pt idx="305">
                  <c:v>121.77370341248563</c:v>
                </c:pt>
                <c:pt idx="306">
                  <c:v>109.19935384989282</c:v>
                </c:pt>
                <c:pt idx="307">
                  <c:v>98.378845843431961</c:v>
                </c:pt>
                <c:pt idx="308">
                  <c:v>112.77492693421146</c:v>
                </c:pt>
                <c:pt idx="309">
                  <c:v>89.008079427984498</c:v>
                </c:pt>
                <c:pt idx="310">
                  <c:v>111.41164370615986</c:v>
                </c:pt>
                <c:pt idx="311">
                  <c:v>79.171272953561214</c:v>
                </c:pt>
                <c:pt idx="312">
                  <c:v>131.45157816030857</c:v>
                </c:pt>
                <c:pt idx="313">
                  <c:v>113.66270618543058</c:v>
                </c:pt>
                <c:pt idx="314">
                  <c:v>72.468303585039735</c:v>
                </c:pt>
                <c:pt idx="315">
                  <c:v>84.61275063809714</c:v>
                </c:pt>
                <c:pt idx="316">
                  <c:v>121.37044771303066</c:v>
                </c:pt>
                <c:pt idx="317">
                  <c:v>118.69527757840592</c:v>
                </c:pt>
                <c:pt idx="318">
                  <c:v>121.41869377916768</c:v>
                </c:pt>
                <c:pt idx="319">
                  <c:v>91.35744892336929</c:v>
                </c:pt>
                <c:pt idx="320">
                  <c:v>105.25778767606467</c:v>
                </c:pt>
                <c:pt idx="321">
                  <c:v>105.14027507071731</c:v>
                </c:pt>
                <c:pt idx="322">
                  <c:v>76.398212004115962</c:v>
                </c:pt>
                <c:pt idx="323">
                  <c:v>96.953958444769057</c:v>
                </c:pt>
                <c:pt idx="324">
                  <c:v>98.933383205591539</c:v>
                </c:pt>
                <c:pt idx="325">
                  <c:v>116.59259999301645</c:v>
                </c:pt>
                <c:pt idx="326">
                  <c:v>93.915289019004277</c:v>
                </c:pt>
                <c:pt idx="327">
                  <c:v>118.73097856754011</c:v>
                </c:pt>
                <c:pt idx="328">
                  <c:v>107.72140218276851</c:v>
                </c:pt>
                <c:pt idx="329">
                  <c:v>127.26182526296788</c:v>
                </c:pt>
                <c:pt idx="330">
                  <c:v>118.82863338256112</c:v>
                </c:pt>
                <c:pt idx="331">
                  <c:v>101.30531970571948</c:v>
                </c:pt>
                <c:pt idx="332">
                  <c:v>70.723886559348244</c:v>
                </c:pt>
                <c:pt idx="333">
                  <c:v>119.28420475683166</c:v>
                </c:pt>
                <c:pt idx="334">
                  <c:v>116.62128420065365</c:v>
                </c:pt>
                <c:pt idx="335">
                  <c:v>124.16243383888721</c:v>
                </c:pt>
                <c:pt idx="336">
                  <c:v>123.18067781952774</c:v>
                </c:pt>
                <c:pt idx="337">
                  <c:v>78.484064939851322</c:v>
                </c:pt>
                <c:pt idx="338">
                  <c:v>106.75205195172609</c:v>
                </c:pt>
                <c:pt idx="339">
                  <c:v>102.67398467471364</c:v>
                </c:pt>
                <c:pt idx="340">
                  <c:v>100.51554442536526</c:v>
                </c:pt>
                <c:pt idx="341">
                  <c:v>117.21049552089431</c:v>
                </c:pt>
                <c:pt idx="342">
                  <c:v>117.81336768816512</c:v>
                </c:pt>
                <c:pt idx="343">
                  <c:v>111.59439510162045</c:v>
                </c:pt>
                <c:pt idx="344">
                  <c:v>91.003390704428725</c:v>
                </c:pt>
                <c:pt idx="345">
                  <c:v>127.49071395905898</c:v>
                </c:pt>
                <c:pt idx="346">
                  <c:v>96.16112361137894</c:v>
                </c:pt>
                <c:pt idx="347">
                  <c:v>102.63571924798221</c:v>
                </c:pt>
                <c:pt idx="348">
                  <c:v>95.279104885838649</c:v>
                </c:pt>
                <c:pt idx="349">
                  <c:v>95.193233267927667</c:v>
                </c:pt>
                <c:pt idx="350">
                  <c:v>90.8122928827555</c:v>
                </c:pt>
                <c:pt idx="351">
                  <c:v>65.907619255400107</c:v>
                </c:pt>
                <c:pt idx="352">
                  <c:v>79.140870224149083</c:v>
                </c:pt>
                <c:pt idx="353">
                  <c:v>120.95788001701433</c:v>
                </c:pt>
                <c:pt idx="354">
                  <c:v>88.980296328442876</c:v>
                </c:pt>
                <c:pt idx="355">
                  <c:v>137.50811142482897</c:v>
                </c:pt>
                <c:pt idx="356">
                  <c:v>99.153216508216417</c:v>
                </c:pt>
                <c:pt idx="357">
                  <c:v>102.11578113396516</c:v>
                </c:pt>
                <c:pt idx="358">
                  <c:v>104.01410565678793</c:v>
                </c:pt>
                <c:pt idx="359">
                  <c:v>112.91411465689258</c:v>
                </c:pt>
                <c:pt idx="360">
                  <c:v>106.1699760391396</c:v>
                </c:pt>
                <c:pt idx="361">
                  <c:v>116.41897522228689</c:v>
                </c:pt>
                <c:pt idx="362">
                  <c:v>88.348840257323289</c:v>
                </c:pt>
                <c:pt idx="363">
                  <c:v>123.01504870516101</c:v>
                </c:pt>
                <c:pt idx="364">
                  <c:v>102.84987485032623</c:v>
                </c:pt>
                <c:pt idx="365">
                  <c:v>90.40544485214815</c:v>
                </c:pt>
                <c:pt idx="366">
                  <c:v>111.58545902862608</c:v>
                </c:pt>
                <c:pt idx="367">
                  <c:v>131.77138621578726</c:v>
                </c:pt>
                <c:pt idx="368">
                  <c:v>107.35080130578282</c:v>
                </c:pt>
                <c:pt idx="369">
                  <c:v>91.405911848854316</c:v>
                </c:pt>
                <c:pt idx="370">
                  <c:v>88.114201704145586</c:v>
                </c:pt>
                <c:pt idx="371">
                  <c:v>117.66012912893385</c:v>
                </c:pt>
                <c:pt idx="372">
                  <c:v>98.405346979567625</c:v>
                </c:pt>
                <c:pt idx="373">
                  <c:v>91.990957419162839</c:v>
                </c:pt>
                <c:pt idx="374">
                  <c:v>124.4279678026972</c:v>
                </c:pt>
                <c:pt idx="375">
                  <c:v>123.06663028947068</c:v>
                </c:pt>
                <c:pt idx="376">
                  <c:v>55.867883324330002</c:v>
                </c:pt>
                <c:pt idx="377">
                  <c:v>110.50380243649984</c:v>
                </c:pt>
                <c:pt idx="378">
                  <c:v>108.79603192242628</c:v>
                </c:pt>
                <c:pt idx="379">
                  <c:v>82.900636654223291</c:v>
                </c:pt>
                <c:pt idx="380">
                  <c:v>119.6709961813533</c:v>
                </c:pt>
                <c:pt idx="381">
                  <c:v>71.470056058058134</c:v>
                </c:pt>
                <c:pt idx="382">
                  <c:v>113.72273723329766</c:v>
                </c:pt>
                <c:pt idx="383">
                  <c:v>114.5989762398619</c:v>
                </c:pt>
                <c:pt idx="384">
                  <c:v>86.102395802254009</c:v>
                </c:pt>
                <c:pt idx="385">
                  <c:v>51.27391532416388</c:v>
                </c:pt>
                <c:pt idx="386">
                  <c:v>119.58857365771753</c:v>
                </c:pt>
                <c:pt idx="387">
                  <c:v>130.41860084750306</c:v>
                </c:pt>
                <c:pt idx="388">
                  <c:v>121.27590447180756</c:v>
                </c:pt>
                <c:pt idx="389">
                  <c:v>98.445455399487315</c:v>
                </c:pt>
                <c:pt idx="390">
                  <c:v>80.18783735020763</c:v>
                </c:pt>
                <c:pt idx="391">
                  <c:v>77.618018764288394</c:v>
                </c:pt>
                <c:pt idx="392">
                  <c:v>110.43936097566549</c:v>
                </c:pt>
                <c:pt idx="393">
                  <c:v>104.05228288850682</c:v>
                </c:pt>
                <c:pt idx="394">
                  <c:v>126.24997732995425</c:v>
                </c:pt>
                <c:pt idx="395">
                  <c:v>70.164785953560965</c:v>
                </c:pt>
                <c:pt idx="396">
                  <c:v>98.207272848496487</c:v>
                </c:pt>
                <c:pt idx="397">
                  <c:v>101.62464935403459</c:v>
                </c:pt>
                <c:pt idx="398">
                  <c:v>96.826425841762898</c:v>
                </c:pt>
                <c:pt idx="399">
                  <c:v>107.2715465186959</c:v>
                </c:pt>
                <c:pt idx="400">
                  <c:v>89.117522469978297</c:v>
                </c:pt>
                <c:pt idx="401">
                  <c:v>108.27875449568124</c:v>
                </c:pt>
                <c:pt idx="402">
                  <c:v>77.976266373079639</c:v>
                </c:pt>
                <c:pt idx="403">
                  <c:v>83.944780873996734</c:v>
                </c:pt>
                <c:pt idx="404">
                  <c:v>95.288041186509176</c:v>
                </c:pt>
                <c:pt idx="405">
                  <c:v>95.548053646243886</c:v>
                </c:pt>
                <c:pt idx="406">
                  <c:v>121.01791730393539</c:v>
                </c:pt>
                <c:pt idx="407">
                  <c:v>124.3405611780953</c:v>
                </c:pt>
                <c:pt idx="408">
                  <c:v>98.994112681140379</c:v>
                </c:pt>
                <c:pt idx="409">
                  <c:v>128.24834484138478</c:v>
                </c:pt>
                <c:pt idx="410">
                  <c:v>91.158434741965863</c:v>
                </c:pt>
                <c:pt idx="411">
                  <c:v>98.318370380203362</c:v>
                </c:pt>
                <c:pt idx="412">
                  <c:v>98.81810372886946</c:v>
                </c:pt>
                <c:pt idx="413">
                  <c:v>91.044505086141086</c:v>
                </c:pt>
                <c:pt idx="414">
                  <c:v>100.29104043387613</c:v>
                </c:pt>
                <c:pt idx="415">
                  <c:v>93.84578230071601</c:v>
                </c:pt>
                <c:pt idx="416">
                  <c:v>108.47774871731298</c:v>
                </c:pt>
                <c:pt idx="417">
                  <c:v>91.660975856335298</c:v>
                </c:pt>
                <c:pt idx="418">
                  <c:v>101.53525157205286</c:v>
                </c:pt>
                <c:pt idx="419">
                  <c:v>92.165761363221577</c:v>
                </c:pt>
                <c:pt idx="420">
                  <c:v>85.127888869997307</c:v>
                </c:pt>
                <c:pt idx="421">
                  <c:v>126.91465251786602</c:v>
                </c:pt>
                <c:pt idx="422">
                  <c:v>105.18811754988567</c:v>
                </c:pt>
                <c:pt idx="423">
                  <c:v>89.541660016512907</c:v>
                </c:pt>
                <c:pt idx="424">
                  <c:v>88.015615198770277</c:v>
                </c:pt>
                <c:pt idx="425">
                  <c:v>121.63167363533501</c:v>
                </c:pt>
                <c:pt idx="426">
                  <c:v>108.78270527910476</c:v>
                </c:pt>
                <c:pt idx="427">
                  <c:v>101.93110021848076</c:v>
                </c:pt>
                <c:pt idx="428">
                  <c:v>119.94005562659372</c:v>
                </c:pt>
                <c:pt idx="429">
                  <c:v>104.7314837572471</c:v>
                </c:pt>
                <c:pt idx="430">
                  <c:v>86.573729449812248</c:v>
                </c:pt>
                <c:pt idx="431">
                  <c:v>124.7368536729164</c:v>
                </c:pt>
                <c:pt idx="432">
                  <c:v>100.87119294055833</c:v>
                </c:pt>
                <c:pt idx="433">
                  <c:v>80.15266121564045</c:v>
                </c:pt>
                <c:pt idx="434">
                  <c:v>119.45921440096078</c:v>
                </c:pt>
                <c:pt idx="435">
                  <c:v>102.07747681173039</c:v>
                </c:pt>
                <c:pt idx="436">
                  <c:v>100.11070614296793</c:v>
                </c:pt>
                <c:pt idx="437">
                  <c:v>100.69330986591592</c:v>
                </c:pt>
                <c:pt idx="438">
                  <c:v>106.31734166040567</c:v>
                </c:pt>
                <c:pt idx="439">
                  <c:v>103.51183151418935</c:v>
                </c:pt>
                <c:pt idx="440">
                  <c:v>64.239705087101953</c:v>
                </c:pt>
                <c:pt idx="441">
                  <c:v>91.913388551389517</c:v>
                </c:pt>
                <c:pt idx="442">
                  <c:v>113.66592972817588</c:v>
                </c:pt>
                <c:pt idx="443">
                  <c:v>111.61233767038081</c:v>
                </c:pt>
                <c:pt idx="444">
                  <c:v>103.57810018830813</c:v>
                </c:pt>
                <c:pt idx="445">
                  <c:v>111.35298357857381</c:v>
                </c:pt>
                <c:pt idx="446">
                  <c:v>91.535076341364842</c:v>
                </c:pt>
                <c:pt idx="447">
                  <c:v>113.17002413550729</c:v>
                </c:pt>
                <c:pt idx="448">
                  <c:v>111.31106396386276</c:v>
                </c:pt>
                <c:pt idx="449">
                  <c:v>67.56179231424673</c:v>
                </c:pt>
                <c:pt idx="450">
                  <c:v>126.15514881041918</c:v>
                </c:pt>
                <c:pt idx="451">
                  <c:v>132.82566488255398</c:v>
                </c:pt>
                <c:pt idx="452">
                  <c:v>119.25475137679486</c:v>
                </c:pt>
                <c:pt idx="453">
                  <c:v>101.28708004498316</c:v>
                </c:pt>
                <c:pt idx="454">
                  <c:v>94.088616449367805</c:v>
                </c:pt>
                <c:pt idx="455">
                  <c:v>98.374127391579194</c:v>
                </c:pt>
                <c:pt idx="456">
                  <c:v>120.05278702386833</c:v>
                </c:pt>
                <c:pt idx="457">
                  <c:v>74.35686453482127</c:v>
                </c:pt>
                <c:pt idx="458">
                  <c:v>80.418880532526515</c:v>
                </c:pt>
                <c:pt idx="459">
                  <c:v>50.324499501213786</c:v>
                </c:pt>
                <c:pt idx="460">
                  <c:v>112.23555821821101</c:v>
                </c:pt>
                <c:pt idx="461">
                  <c:v>108.41552840803955</c:v>
                </c:pt>
                <c:pt idx="462">
                  <c:v>89.633296409564593</c:v>
                </c:pt>
                <c:pt idx="463">
                  <c:v>90.401408758706282</c:v>
                </c:pt>
                <c:pt idx="464">
                  <c:v>108.07366363048061</c:v>
                </c:pt>
                <c:pt idx="465">
                  <c:v>93.490566538580623</c:v>
                </c:pt>
                <c:pt idx="466">
                  <c:v>117.96256046736032</c:v>
                </c:pt>
                <c:pt idx="467">
                  <c:v>100.12958943282226</c:v>
                </c:pt>
                <c:pt idx="468">
                  <c:v>77.284481689738072</c:v>
                </c:pt>
                <c:pt idx="469">
                  <c:v>123.68860060408656</c:v>
                </c:pt>
                <c:pt idx="470">
                  <c:v>86.306416670960004</c:v>
                </c:pt>
                <c:pt idx="471">
                  <c:v>101.69466204206907</c:v>
                </c:pt>
                <c:pt idx="472">
                  <c:v>95.127915658341237</c:v>
                </c:pt>
                <c:pt idx="473">
                  <c:v>102.57038847359283</c:v>
                </c:pt>
                <c:pt idx="474">
                  <c:v>74.231832127417434</c:v>
                </c:pt>
                <c:pt idx="475">
                  <c:v>121.61041278953438</c:v>
                </c:pt>
                <c:pt idx="476">
                  <c:v>71.394130591366491</c:v>
                </c:pt>
                <c:pt idx="477">
                  <c:v>130.68156558542762</c:v>
                </c:pt>
                <c:pt idx="478">
                  <c:v>118.0348105932612</c:v>
                </c:pt>
                <c:pt idx="479">
                  <c:v>109.4473851429639</c:v>
                </c:pt>
                <c:pt idx="480">
                  <c:v>83.62996863175033</c:v>
                </c:pt>
                <c:pt idx="481">
                  <c:v>108.35277845580252</c:v>
                </c:pt>
                <c:pt idx="482">
                  <c:v>108.50281355658616</c:v>
                </c:pt>
                <c:pt idx="483">
                  <c:v>116.52754283466081</c:v>
                </c:pt>
                <c:pt idx="484">
                  <c:v>115.44890666780434</c:v>
                </c:pt>
                <c:pt idx="485">
                  <c:v>118.20337694239703</c:v>
                </c:pt>
                <c:pt idx="486">
                  <c:v>108.59302421666953</c:v>
                </c:pt>
                <c:pt idx="487">
                  <c:v>116.29507580365856</c:v>
                </c:pt>
                <c:pt idx="488">
                  <c:v>105.12090980703894</c:v>
                </c:pt>
                <c:pt idx="489">
                  <c:v>94.679755682591832</c:v>
                </c:pt>
                <c:pt idx="490">
                  <c:v>79.074861462885181</c:v>
                </c:pt>
                <c:pt idx="491">
                  <c:v>116.98918244233101</c:v>
                </c:pt>
                <c:pt idx="492">
                  <c:v>60.7754177782315</c:v>
                </c:pt>
                <c:pt idx="493">
                  <c:v>97.504920157919443</c:v>
                </c:pt>
                <c:pt idx="494">
                  <c:v>104.8337187676412</c:v>
                </c:pt>
                <c:pt idx="495">
                  <c:v>95.682001111962705</c:v>
                </c:pt>
                <c:pt idx="496">
                  <c:v>116.01843221046163</c:v>
                </c:pt>
                <c:pt idx="497">
                  <c:v>78.837265197784546</c:v>
                </c:pt>
                <c:pt idx="498">
                  <c:v>91.881479317570751</c:v>
                </c:pt>
                <c:pt idx="499">
                  <c:v>118.48435604744193</c:v>
                </c:pt>
                <c:pt idx="500">
                  <c:v>112.47961839396744</c:v>
                </c:pt>
                <c:pt idx="501">
                  <c:v>112.36670963365509</c:v>
                </c:pt>
                <c:pt idx="502">
                  <c:v>125.28229183380024</c:v>
                </c:pt>
                <c:pt idx="503">
                  <c:v>120.12968362350126</c:v>
                </c:pt>
                <c:pt idx="504">
                  <c:v>82.915261785019766</c:v>
                </c:pt>
                <c:pt idx="505">
                  <c:v>114.24318414935885</c:v>
                </c:pt>
                <c:pt idx="506">
                  <c:v>121.95906848296588</c:v>
                </c:pt>
                <c:pt idx="507">
                  <c:v>86.995803008639683</c:v>
                </c:pt>
                <c:pt idx="508">
                  <c:v>99.267356538815775</c:v>
                </c:pt>
                <c:pt idx="509">
                  <c:v>65.883043792618082</c:v>
                </c:pt>
                <c:pt idx="510">
                  <c:v>111.22644320766766</c:v>
                </c:pt>
                <c:pt idx="511">
                  <c:v>110.99485244874458</c:v>
                </c:pt>
                <c:pt idx="512">
                  <c:v>121.70340819134199</c:v>
                </c:pt>
                <c:pt idx="513">
                  <c:v>104.53735231152584</c:v>
                </c:pt>
                <c:pt idx="514">
                  <c:v>90.207012153008762</c:v>
                </c:pt>
                <c:pt idx="515">
                  <c:v>118.0311060454444</c:v>
                </c:pt>
                <c:pt idx="516">
                  <c:v>99.209419875963079</c:v>
                </c:pt>
                <c:pt idx="517">
                  <c:v>98.92448588492573</c:v>
                </c:pt>
                <c:pt idx="518">
                  <c:v>113.81154630621376</c:v>
                </c:pt>
                <c:pt idx="519">
                  <c:v>91.93924333783562</c:v>
                </c:pt>
                <c:pt idx="520">
                  <c:v>78.769119704115468</c:v>
                </c:pt>
                <c:pt idx="521">
                  <c:v>101.05254161436511</c:v>
                </c:pt>
                <c:pt idx="522">
                  <c:v>129.36723605888912</c:v>
                </c:pt>
                <c:pt idx="523">
                  <c:v>110.71911951436091</c:v>
                </c:pt>
                <c:pt idx="524">
                  <c:v>91.89462106834597</c:v>
                </c:pt>
                <c:pt idx="525">
                  <c:v>109.40853237599713</c:v>
                </c:pt>
                <c:pt idx="526">
                  <c:v>125.00161426966808</c:v>
                </c:pt>
                <c:pt idx="527">
                  <c:v>126.89648704067982</c:v>
                </c:pt>
                <c:pt idx="528">
                  <c:v>114.19591323545956</c:v>
                </c:pt>
                <c:pt idx="529">
                  <c:v>122.32377152408957</c:v>
                </c:pt>
                <c:pt idx="530">
                  <c:v>95.464410485142253</c:v>
                </c:pt>
                <c:pt idx="531">
                  <c:v>113.99758673227741</c:v>
                </c:pt>
                <c:pt idx="532">
                  <c:v>89.901113391186982</c:v>
                </c:pt>
                <c:pt idx="533">
                  <c:v>95.883936949282457</c:v>
                </c:pt>
                <c:pt idx="534">
                  <c:v>113.30411370151012</c:v>
                </c:pt>
                <c:pt idx="535">
                  <c:v>120.60961459410686</c:v>
                </c:pt>
                <c:pt idx="536">
                  <c:v>88.501776675902633</c:v>
                </c:pt>
                <c:pt idx="537">
                  <c:v>101.40690528946034</c:v>
                </c:pt>
                <c:pt idx="538">
                  <c:v>97.78548372920946</c:v>
                </c:pt>
                <c:pt idx="539">
                  <c:v>123.0300283094751</c:v>
                </c:pt>
                <c:pt idx="540">
                  <c:v>122.25846632781158</c:v>
                </c:pt>
                <c:pt idx="541">
                  <c:v>113.67848107618528</c:v>
                </c:pt>
                <c:pt idx="542">
                  <c:v>56.626435145360716</c:v>
                </c:pt>
                <c:pt idx="543">
                  <c:v>120.23900394996257</c:v>
                </c:pt>
                <c:pt idx="544">
                  <c:v>123.4263647227328</c:v>
                </c:pt>
                <c:pt idx="545">
                  <c:v>122.14875195817285</c:v>
                </c:pt>
                <c:pt idx="546">
                  <c:v>119.9578720836102</c:v>
                </c:pt>
                <c:pt idx="547">
                  <c:v>93.71295137967158</c:v>
                </c:pt>
                <c:pt idx="548">
                  <c:v>108.11901799672708</c:v>
                </c:pt>
                <c:pt idx="549">
                  <c:v>96.558748434189766</c:v>
                </c:pt>
                <c:pt idx="550">
                  <c:v>112.57292366785879</c:v>
                </c:pt>
                <c:pt idx="551">
                  <c:v>110.97790727047101</c:v>
                </c:pt>
                <c:pt idx="552">
                  <c:v>116.93728234997292</c:v>
                </c:pt>
                <c:pt idx="553">
                  <c:v>109.50504797237858</c:v>
                </c:pt>
                <c:pt idx="554">
                  <c:v>107.01363916962259</c:v>
                </c:pt>
                <c:pt idx="555">
                  <c:v>126.66525815061969</c:v>
                </c:pt>
                <c:pt idx="556">
                  <c:v>115.03268303869606</c:v>
                </c:pt>
                <c:pt idx="557">
                  <c:v>110.41272192572951</c:v>
                </c:pt>
                <c:pt idx="558">
                  <c:v>103.71717222989145</c:v>
                </c:pt>
                <c:pt idx="559">
                  <c:v>97.441055319344372</c:v>
                </c:pt>
                <c:pt idx="560">
                  <c:v>73.774062392002492</c:v>
                </c:pt>
                <c:pt idx="561">
                  <c:v>63.47379648502946</c:v>
                </c:pt>
                <c:pt idx="562">
                  <c:v>91.868202552424648</c:v>
                </c:pt>
                <c:pt idx="563">
                  <c:v>123.78943666546361</c:v>
                </c:pt>
                <c:pt idx="564">
                  <c:v>105.32463840433688</c:v>
                </c:pt>
                <c:pt idx="565">
                  <c:v>106.9190089305599</c:v>
                </c:pt>
                <c:pt idx="566">
                  <c:v>82.988387390275932</c:v>
                </c:pt>
                <c:pt idx="567">
                  <c:v>105.72426895158895</c:v>
                </c:pt>
                <c:pt idx="568">
                  <c:v>116.14284702552258</c:v>
                </c:pt>
                <c:pt idx="569">
                  <c:v>101.39938535307509</c:v>
                </c:pt>
                <c:pt idx="570">
                  <c:v>105.93571901632437</c:v>
                </c:pt>
                <c:pt idx="571">
                  <c:v>120.70025026688235</c:v>
                </c:pt>
                <c:pt idx="572">
                  <c:v>102.68414521241624</c:v>
                </c:pt>
                <c:pt idx="573">
                  <c:v>120.57792433494771</c:v>
                </c:pt>
                <c:pt idx="574">
                  <c:v>95.946829792708854</c:v>
                </c:pt>
                <c:pt idx="575">
                  <c:v>69.981239216746687</c:v>
                </c:pt>
                <c:pt idx="576">
                  <c:v>103.11791712180798</c:v>
                </c:pt>
                <c:pt idx="577">
                  <c:v>113.57184705710605</c:v>
                </c:pt>
                <c:pt idx="578">
                  <c:v>117.15494162951619</c:v>
                </c:pt>
                <c:pt idx="579">
                  <c:v>79.259790720962812</c:v>
                </c:pt>
                <c:pt idx="580">
                  <c:v>70.587992372014412</c:v>
                </c:pt>
                <c:pt idx="581">
                  <c:v>117.10105170649553</c:v>
                </c:pt>
                <c:pt idx="582">
                  <c:v>134.50517289524635</c:v>
                </c:pt>
                <c:pt idx="583">
                  <c:v>104.4710330790958</c:v>
                </c:pt>
                <c:pt idx="584">
                  <c:v>131.7946962151002</c:v>
                </c:pt>
                <c:pt idx="585">
                  <c:v>127.00183858084051</c:v>
                </c:pt>
                <c:pt idx="586">
                  <c:v>94.32662615827924</c:v>
                </c:pt>
                <c:pt idx="587">
                  <c:v>115.88733976837524</c:v>
                </c:pt>
                <c:pt idx="588">
                  <c:v>111.78209848345691</c:v>
                </c:pt>
                <c:pt idx="589">
                  <c:v>100.93836719300667</c:v>
                </c:pt>
                <c:pt idx="590">
                  <c:v>120.58398381913869</c:v>
                </c:pt>
                <c:pt idx="591">
                  <c:v>81.142980856026696</c:v>
                </c:pt>
                <c:pt idx="592">
                  <c:v>114.56760459724835</c:v>
                </c:pt>
                <c:pt idx="593">
                  <c:v>100.57043287906662</c:v>
                </c:pt>
                <c:pt idx="594">
                  <c:v>83.947999613339022</c:v>
                </c:pt>
                <c:pt idx="595">
                  <c:v>64.703706872858561</c:v>
                </c:pt>
                <c:pt idx="596">
                  <c:v>113.39365080170981</c:v>
                </c:pt>
                <c:pt idx="597">
                  <c:v>127.53975616652075</c:v>
                </c:pt>
                <c:pt idx="598">
                  <c:v>120.51839007451024</c:v>
                </c:pt>
                <c:pt idx="599">
                  <c:v>68.119488442681288</c:v>
                </c:pt>
                <c:pt idx="600">
                  <c:v>97.659309250248953</c:v>
                </c:pt>
                <c:pt idx="601">
                  <c:v>77.01334056249668</c:v>
                </c:pt>
                <c:pt idx="602">
                  <c:v>102.61628009816779</c:v>
                </c:pt>
                <c:pt idx="603">
                  <c:v>91.497787357877655</c:v>
                </c:pt>
                <c:pt idx="604">
                  <c:v>140.42550053655086</c:v>
                </c:pt>
                <c:pt idx="605">
                  <c:v>71.877476644350807</c:v>
                </c:pt>
                <c:pt idx="606">
                  <c:v>101.68103538352271</c:v>
                </c:pt>
                <c:pt idx="607">
                  <c:v>93.747891870989037</c:v>
                </c:pt>
                <c:pt idx="608">
                  <c:v>89.948390614390988</c:v>
                </c:pt>
                <c:pt idx="609">
                  <c:v>96.496947124047963</c:v>
                </c:pt>
                <c:pt idx="610">
                  <c:v>99.785941842777802</c:v>
                </c:pt>
                <c:pt idx="611">
                  <c:v>101.63717364064343</c:v>
                </c:pt>
                <c:pt idx="612">
                  <c:v>70.13806632281009</c:v>
                </c:pt>
                <c:pt idx="613">
                  <c:v>87.483367887093721</c:v>
                </c:pt>
                <c:pt idx="614">
                  <c:v>102.79333153319617</c:v>
                </c:pt>
                <c:pt idx="615">
                  <c:v>83.545978335845746</c:v>
                </c:pt>
                <c:pt idx="616">
                  <c:v>121.89830932852678</c:v>
                </c:pt>
                <c:pt idx="617">
                  <c:v>125.38193207915606</c:v>
                </c:pt>
                <c:pt idx="618">
                  <c:v>100.38166487636767</c:v>
                </c:pt>
                <c:pt idx="619">
                  <c:v>126.18991604878435</c:v>
                </c:pt>
                <c:pt idx="620">
                  <c:v>92.384729683853323</c:v>
                </c:pt>
                <c:pt idx="621">
                  <c:v>95.907608956924818</c:v>
                </c:pt>
                <c:pt idx="622">
                  <c:v>121.35549903072305</c:v>
                </c:pt>
                <c:pt idx="623">
                  <c:v>77.946704332453123</c:v>
                </c:pt>
                <c:pt idx="624">
                  <c:v>117.54243595835132</c:v>
                </c:pt>
                <c:pt idx="625">
                  <c:v>100.49266166916226</c:v>
                </c:pt>
                <c:pt idx="626">
                  <c:v>93.561270657297925</c:v>
                </c:pt>
                <c:pt idx="627">
                  <c:v>101.81594171244227</c:v>
                </c:pt>
                <c:pt idx="628">
                  <c:v>70.689466793729338</c:v>
                </c:pt>
                <c:pt idx="629">
                  <c:v>75.93957803089954</c:v>
                </c:pt>
                <c:pt idx="630">
                  <c:v>63.183192276423298</c:v>
                </c:pt>
                <c:pt idx="631">
                  <c:v>127.74727846310304</c:v>
                </c:pt>
                <c:pt idx="632">
                  <c:v>104.42186064742425</c:v>
                </c:pt>
                <c:pt idx="633">
                  <c:v>81.934236570224087</c:v>
                </c:pt>
                <c:pt idx="634">
                  <c:v>98.097921917887646</c:v>
                </c:pt>
                <c:pt idx="635">
                  <c:v>107.18852675293368</c:v>
                </c:pt>
                <c:pt idx="636">
                  <c:v>103.42172614687858</c:v>
                </c:pt>
                <c:pt idx="637">
                  <c:v>120.50958363765999</c:v>
                </c:pt>
                <c:pt idx="638">
                  <c:v>126.44018518414202</c:v>
                </c:pt>
                <c:pt idx="639">
                  <c:v>101.24468483473733</c:v>
                </c:pt>
                <c:pt idx="640">
                  <c:v>84.590419090252212</c:v>
                </c:pt>
                <c:pt idx="641">
                  <c:v>122.09282620138973</c:v>
                </c:pt>
                <c:pt idx="642">
                  <c:v>103.58778076767088</c:v>
                </c:pt>
                <c:pt idx="643">
                  <c:v>60.556269964073024</c:v>
                </c:pt>
                <c:pt idx="644">
                  <c:v>108.57451046614901</c:v>
                </c:pt>
                <c:pt idx="645">
                  <c:v>98.705168932860715</c:v>
                </c:pt>
                <c:pt idx="646">
                  <c:v>95.838055065146762</c:v>
                </c:pt>
                <c:pt idx="647">
                  <c:v>97.721183738197709</c:v>
                </c:pt>
                <c:pt idx="648">
                  <c:v>104.78857596624654</c:v>
                </c:pt>
                <c:pt idx="649">
                  <c:v>108.79502169142046</c:v>
                </c:pt>
                <c:pt idx="650">
                  <c:v>67.927036848053532</c:v>
                </c:pt>
                <c:pt idx="651">
                  <c:v>87.332533418383832</c:v>
                </c:pt>
                <c:pt idx="652">
                  <c:v>112.35270134349113</c:v>
                </c:pt>
                <c:pt idx="653">
                  <c:v>105.68284538196059</c:v>
                </c:pt>
                <c:pt idx="654">
                  <c:v>99.565041340610094</c:v>
                </c:pt>
                <c:pt idx="655">
                  <c:v>106.25397284344112</c:v>
                </c:pt>
                <c:pt idx="656">
                  <c:v>84.841904051713612</c:v>
                </c:pt>
                <c:pt idx="657">
                  <c:v>105.10219562503831</c:v>
                </c:pt>
                <c:pt idx="658">
                  <c:v>106.43843102592</c:v>
                </c:pt>
                <c:pt idx="659">
                  <c:v>70.923540244302117</c:v>
                </c:pt>
                <c:pt idx="660">
                  <c:v>109.32283558143203</c:v>
                </c:pt>
                <c:pt idx="661">
                  <c:v>108.03791144460089</c:v>
                </c:pt>
                <c:pt idx="662">
                  <c:v>120.19168037215167</c:v>
                </c:pt>
                <c:pt idx="663">
                  <c:v>95.186940653694776</c:v>
                </c:pt>
                <c:pt idx="664">
                  <c:v>105.84486658371802</c:v>
                </c:pt>
                <c:pt idx="665">
                  <c:v>99.573198367333958</c:v>
                </c:pt>
                <c:pt idx="666">
                  <c:v>113.9089905410585</c:v>
                </c:pt>
                <c:pt idx="667">
                  <c:v>77.233894882924162</c:v>
                </c:pt>
                <c:pt idx="668">
                  <c:v>95.804238917369076</c:v>
                </c:pt>
                <c:pt idx="669">
                  <c:v>57.476586730842058</c:v>
                </c:pt>
                <c:pt idx="670">
                  <c:v>114.01359493009053</c:v>
                </c:pt>
                <c:pt idx="671">
                  <c:v>94.967878563556212</c:v>
                </c:pt>
                <c:pt idx="672">
                  <c:v>101.14400341699516</c:v>
                </c:pt>
                <c:pt idx="673">
                  <c:v>82.147741181563873</c:v>
                </c:pt>
                <c:pt idx="674">
                  <c:v>111.82216909076483</c:v>
                </c:pt>
                <c:pt idx="675">
                  <c:v>113.83923329187459</c:v>
                </c:pt>
                <c:pt idx="676">
                  <c:v>121.26926755483851</c:v>
                </c:pt>
                <c:pt idx="677">
                  <c:v>131.18339815886026</c:v>
                </c:pt>
                <c:pt idx="678">
                  <c:v>91.831060853289046</c:v>
                </c:pt>
                <c:pt idx="679">
                  <c:v>114.35029236840585</c:v>
                </c:pt>
                <c:pt idx="680">
                  <c:v>96.379922356101332</c:v>
                </c:pt>
                <c:pt idx="681">
                  <c:v>118.35044593670034</c:v>
                </c:pt>
                <c:pt idx="682">
                  <c:v>93.83204745450341</c:v>
                </c:pt>
                <c:pt idx="683">
                  <c:v>107.79936545428929</c:v>
                </c:pt>
                <c:pt idx="684">
                  <c:v>68.345738563965526</c:v>
                </c:pt>
                <c:pt idx="685">
                  <c:v>112.61791324039201</c:v>
                </c:pt>
                <c:pt idx="686">
                  <c:v>81.795215591564826</c:v>
                </c:pt>
                <c:pt idx="687">
                  <c:v>128.74111872553044</c:v>
                </c:pt>
                <c:pt idx="688">
                  <c:v>114.68268449540729</c:v>
                </c:pt>
                <c:pt idx="689">
                  <c:v>111.4871762943928</c:v>
                </c:pt>
                <c:pt idx="690">
                  <c:v>112.44196028685421</c:v>
                </c:pt>
                <c:pt idx="691">
                  <c:v>81.740084761428264</c:v>
                </c:pt>
                <c:pt idx="692">
                  <c:v>99.882882041000443</c:v>
                </c:pt>
                <c:pt idx="693">
                  <c:v>118.04687561069009</c:v>
                </c:pt>
                <c:pt idx="694">
                  <c:v>110.3982107758103</c:v>
                </c:pt>
                <c:pt idx="695">
                  <c:v>121.20798303448257</c:v>
                </c:pt>
                <c:pt idx="696">
                  <c:v>100.87424493654689</c:v>
                </c:pt>
                <c:pt idx="697">
                  <c:v>103.17032114346435</c:v>
                </c:pt>
                <c:pt idx="698">
                  <c:v>95.570308715338626</c:v>
                </c:pt>
                <c:pt idx="699">
                  <c:v>98.974738745394617</c:v>
                </c:pt>
                <c:pt idx="700">
                  <c:v>90.672584702776135</c:v>
                </c:pt>
                <c:pt idx="701">
                  <c:v>119.81693184645282</c:v>
                </c:pt>
                <c:pt idx="702">
                  <c:v>108.05209678831677</c:v>
                </c:pt>
                <c:pt idx="703">
                  <c:v>100.49455078133346</c:v>
                </c:pt>
                <c:pt idx="704">
                  <c:v>104.77804725865241</c:v>
                </c:pt>
                <c:pt idx="705">
                  <c:v>92.168958879678172</c:v>
                </c:pt>
                <c:pt idx="706">
                  <c:v>111.09198623319506</c:v>
                </c:pt>
                <c:pt idx="707">
                  <c:v>68.42667260214391</c:v>
                </c:pt>
                <c:pt idx="708">
                  <c:v>73.405583938243097</c:v>
                </c:pt>
                <c:pt idx="709">
                  <c:v>121.04715629249166</c:v>
                </c:pt>
                <c:pt idx="710">
                  <c:v>108.61139543026455</c:v>
                </c:pt>
                <c:pt idx="711">
                  <c:v>97.522696012028916</c:v>
                </c:pt>
                <c:pt idx="712">
                  <c:v>120.60124979667914</c:v>
                </c:pt>
                <c:pt idx="713">
                  <c:v>119.44991490214605</c:v>
                </c:pt>
                <c:pt idx="714">
                  <c:v>75.624572735527835</c:v>
                </c:pt>
                <c:pt idx="715">
                  <c:v>129.46346633537277</c:v>
                </c:pt>
                <c:pt idx="716">
                  <c:v>105.09357788533924</c:v>
                </c:pt>
                <c:pt idx="717">
                  <c:v>83.290322178370872</c:v>
                </c:pt>
                <c:pt idx="718">
                  <c:v>98.945456415363623</c:v>
                </c:pt>
                <c:pt idx="719">
                  <c:v>64.237031413088246</c:v>
                </c:pt>
                <c:pt idx="720">
                  <c:v>107.35744006409453</c:v>
                </c:pt>
                <c:pt idx="721">
                  <c:v>118.72822227841252</c:v>
                </c:pt>
                <c:pt idx="722">
                  <c:v>118.51857688651421</c:v>
                </c:pt>
                <c:pt idx="723">
                  <c:v>107.08178135271075</c:v>
                </c:pt>
                <c:pt idx="724">
                  <c:v>88.533064341310649</c:v>
                </c:pt>
                <c:pt idx="725">
                  <c:v>121.38832460431932</c:v>
                </c:pt>
                <c:pt idx="726">
                  <c:v>109.39183664707616</c:v>
                </c:pt>
                <c:pt idx="727">
                  <c:v>106.44470138706892</c:v>
                </c:pt>
                <c:pt idx="728">
                  <c:v>120.2172810657276</c:v>
                </c:pt>
                <c:pt idx="729">
                  <c:v>95.501380258030423</c:v>
                </c:pt>
                <c:pt idx="730">
                  <c:v>90.985239705637696</c:v>
                </c:pt>
                <c:pt idx="731">
                  <c:v>77.783844255705318</c:v>
                </c:pt>
                <c:pt idx="732">
                  <c:v>130.50020069906608</c:v>
                </c:pt>
                <c:pt idx="733">
                  <c:v>120.06852273058385</c:v>
                </c:pt>
                <c:pt idx="734">
                  <c:v>82.75015362857593</c:v>
                </c:pt>
                <c:pt idx="735">
                  <c:v>96.861144117768646</c:v>
                </c:pt>
                <c:pt idx="736">
                  <c:v>124.33073612794031</c:v>
                </c:pt>
                <c:pt idx="737">
                  <c:v>118.42066479986846</c:v>
                </c:pt>
                <c:pt idx="738">
                  <c:v>122.5131389120456</c:v>
                </c:pt>
                <c:pt idx="739">
                  <c:v>96.863659725751234</c:v>
                </c:pt>
                <c:pt idx="740">
                  <c:v>106.50209121504551</c:v>
                </c:pt>
                <c:pt idx="741">
                  <c:v>106.58470711749715</c:v>
                </c:pt>
                <c:pt idx="742">
                  <c:v>81.025652441175481</c:v>
                </c:pt>
                <c:pt idx="743">
                  <c:v>103.28188313847484</c:v>
                </c:pt>
                <c:pt idx="744">
                  <c:v>116.53507972374223</c:v>
                </c:pt>
                <c:pt idx="745">
                  <c:v>122.44363452329401</c:v>
                </c:pt>
                <c:pt idx="746">
                  <c:v>96.87461146901947</c:v>
                </c:pt>
                <c:pt idx="747">
                  <c:v>117.32723450554144</c:v>
                </c:pt>
                <c:pt idx="748">
                  <c:v>115.73850217580281</c:v>
                </c:pt>
                <c:pt idx="749">
                  <c:v>132.2053428690856</c:v>
                </c:pt>
                <c:pt idx="750">
                  <c:v>120.78871349005239</c:v>
                </c:pt>
                <c:pt idx="751">
                  <c:v>113.53811533083243</c:v>
                </c:pt>
                <c:pt idx="752">
                  <c:v>62.695524377132088</c:v>
                </c:pt>
                <c:pt idx="753">
                  <c:v>122.14133440161817</c:v>
                </c:pt>
                <c:pt idx="754">
                  <c:v>130.30945597119978</c:v>
                </c:pt>
                <c:pt idx="755">
                  <c:v>117.30016999671774</c:v>
                </c:pt>
                <c:pt idx="756">
                  <c:v>119.97911442104244</c:v>
                </c:pt>
                <c:pt idx="757">
                  <c:v>96.538604620902944</c:v>
                </c:pt>
                <c:pt idx="758">
                  <c:v>125.54785212071255</c:v>
                </c:pt>
                <c:pt idx="759">
                  <c:v>73.962448565334896</c:v>
                </c:pt>
                <c:pt idx="760">
                  <c:v>90.457749704841348</c:v>
                </c:pt>
                <c:pt idx="761">
                  <c:v>109.09558692338028</c:v>
                </c:pt>
                <c:pt idx="762">
                  <c:v>116.46652962374071</c:v>
                </c:pt>
                <c:pt idx="763">
                  <c:v>111.24062487488806</c:v>
                </c:pt>
                <c:pt idx="764">
                  <c:v>111.97232324375176</c:v>
                </c:pt>
                <c:pt idx="765">
                  <c:v>118.14455901287842</c:v>
                </c:pt>
                <c:pt idx="766">
                  <c:v>120.87661862459058</c:v>
                </c:pt>
                <c:pt idx="767">
                  <c:v>111.54999969155972</c:v>
                </c:pt>
                <c:pt idx="768">
                  <c:v>106.55102760761346</c:v>
                </c:pt>
                <c:pt idx="769">
                  <c:v>86.77924248028836</c:v>
                </c:pt>
                <c:pt idx="770">
                  <c:v>59.185007951212491</c:v>
                </c:pt>
                <c:pt idx="771">
                  <c:v>88.619662613901795</c:v>
                </c:pt>
                <c:pt idx="772">
                  <c:v>73.739856734454875</c:v>
                </c:pt>
                <c:pt idx="773">
                  <c:v>122.8334774730864</c:v>
                </c:pt>
                <c:pt idx="774">
                  <c:v>92.684328797478869</c:v>
                </c:pt>
                <c:pt idx="775">
                  <c:v>129.37473489873886</c:v>
                </c:pt>
                <c:pt idx="776">
                  <c:v>79.119240333155602</c:v>
                </c:pt>
                <c:pt idx="777">
                  <c:v>110.75616179276487</c:v>
                </c:pt>
                <c:pt idx="778">
                  <c:v>105.60052113479622</c:v>
                </c:pt>
                <c:pt idx="779">
                  <c:v>114.23762772695858</c:v>
                </c:pt>
                <c:pt idx="780">
                  <c:v>96.483122718640374</c:v>
                </c:pt>
                <c:pt idx="781">
                  <c:v>123.9132313976402</c:v>
                </c:pt>
                <c:pt idx="782">
                  <c:v>91.66911352359692</c:v>
                </c:pt>
                <c:pt idx="783">
                  <c:v>125.16242024414341</c:v>
                </c:pt>
                <c:pt idx="784">
                  <c:v>98.78720700333092</c:v>
                </c:pt>
                <c:pt idx="785">
                  <c:v>88.423157415854135</c:v>
                </c:pt>
                <c:pt idx="786">
                  <c:v>119.30650580926815</c:v>
                </c:pt>
                <c:pt idx="787">
                  <c:v>130.70420180569832</c:v>
                </c:pt>
                <c:pt idx="788">
                  <c:v>112.14926916057777</c:v>
                </c:pt>
                <c:pt idx="789">
                  <c:v>79.860902719054366</c:v>
                </c:pt>
                <c:pt idx="790">
                  <c:v>91.670072026498588</c:v>
                </c:pt>
                <c:pt idx="791">
                  <c:v>113.7780547672474</c:v>
                </c:pt>
                <c:pt idx="792">
                  <c:v>92.717218227723421</c:v>
                </c:pt>
                <c:pt idx="793">
                  <c:v>104.5611908278774</c:v>
                </c:pt>
                <c:pt idx="794">
                  <c:v>132.47348039941977</c:v>
                </c:pt>
                <c:pt idx="795">
                  <c:v>121.12778699804346</c:v>
                </c:pt>
                <c:pt idx="796">
                  <c:v>40.983649322302043</c:v>
                </c:pt>
                <c:pt idx="797">
                  <c:v>117.87102235241068</c:v>
                </c:pt>
                <c:pt idx="798">
                  <c:v>104.984728381097</c:v>
                </c:pt>
                <c:pt idx="799">
                  <c:v>101.10938463303917</c:v>
                </c:pt>
                <c:pt idx="800">
                  <c:v>127.45888991997494</c:v>
                </c:pt>
                <c:pt idx="801">
                  <c:v>72.888200996052817</c:v>
                </c:pt>
                <c:pt idx="802">
                  <c:v>116.49899124256117</c:v>
                </c:pt>
                <c:pt idx="803">
                  <c:v>117.35578268429983</c:v>
                </c:pt>
                <c:pt idx="804">
                  <c:v>82.199443698555513</c:v>
                </c:pt>
                <c:pt idx="805">
                  <c:v>55.670606342800795</c:v>
                </c:pt>
                <c:pt idx="806">
                  <c:v>113.64710722857852</c:v>
                </c:pt>
                <c:pt idx="807">
                  <c:v>133.33489292036339</c:v>
                </c:pt>
                <c:pt idx="808">
                  <c:v>121.90207331008621</c:v>
                </c:pt>
                <c:pt idx="809">
                  <c:v>83.657612213273438</c:v>
                </c:pt>
                <c:pt idx="810">
                  <c:v>77.674630119999406</c:v>
                </c:pt>
                <c:pt idx="811">
                  <c:v>66.971588237721107</c:v>
                </c:pt>
                <c:pt idx="812">
                  <c:v>93.704443229743177</c:v>
                </c:pt>
                <c:pt idx="813">
                  <c:v>96.993705656868229</c:v>
                </c:pt>
                <c:pt idx="814">
                  <c:v>134.02755567822291</c:v>
                </c:pt>
                <c:pt idx="815">
                  <c:v>96.71903990412963</c:v>
                </c:pt>
                <c:pt idx="816">
                  <c:v>100.15912041097738</c:v>
                </c:pt>
                <c:pt idx="817">
                  <c:v>102.01842543500973</c:v>
                </c:pt>
                <c:pt idx="818">
                  <c:v>98.097456179653022</c:v>
                </c:pt>
                <c:pt idx="819">
                  <c:v>81.367735285236478</c:v>
                </c:pt>
                <c:pt idx="820">
                  <c:v>98.375485844109505</c:v>
                </c:pt>
                <c:pt idx="821">
                  <c:v>119.29169140993149</c:v>
                </c:pt>
                <c:pt idx="822">
                  <c:v>66.675720131095972</c:v>
                </c:pt>
                <c:pt idx="823">
                  <c:v>118.46168540611262</c:v>
                </c:pt>
                <c:pt idx="824">
                  <c:v>100.17860146053764</c:v>
                </c:pt>
                <c:pt idx="825">
                  <c:v>90.564392367110557</c:v>
                </c:pt>
                <c:pt idx="826">
                  <c:v>108.16984103964458</c:v>
                </c:pt>
                <c:pt idx="827">
                  <c:v>123.23113298938208</c:v>
                </c:pt>
                <c:pt idx="828">
                  <c:v>101.56523307976282</c:v>
                </c:pt>
                <c:pt idx="829">
                  <c:v>122.05772850444126</c:v>
                </c:pt>
                <c:pt idx="830">
                  <c:v>80.831404359095103</c:v>
                </c:pt>
                <c:pt idx="831">
                  <c:v>94.400139153406712</c:v>
                </c:pt>
                <c:pt idx="832">
                  <c:v>112.90430235815634</c:v>
                </c:pt>
                <c:pt idx="833">
                  <c:v>73.702909326061132</c:v>
                </c:pt>
                <c:pt idx="834">
                  <c:v>99.990895075825136</c:v>
                </c:pt>
                <c:pt idx="835">
                  <c:v>99.28531661176811</c:v>
                </c:pt>
                <c:pt idx="836">
                  <c:v>88.057192045435556</c:v>
                </c:pt>
                <c:pt idx="837">
                  <c:v>92.516264925788221</c:v>
                </c:pt>
                <c:pt idx="838">
                  <c:v>61.922569237868366</c:v>
                </c:pt>
                <c:pt idx="839">
                  <c:v>92.860377082669899</c:v>
                </c:pt>
                <c:pt idx="840">
                  <c:v>70.720420963124269</c:v>
                </c:pt>
                <c:pt idx="841">
                  <c:v>117.46938000141947</c:v>
                </c:pt>
                <c:pt idx="842">
                  <c:v>135.19298138667713</c:v>
                </c:pt>
                <c:pt idx="843">
                  <c:v>75.40738387918843</c:v>
                </c:pt>
                <c:pt idx="844">
                  <c:v>105.21254135181513</c:v>
                </c:pt>
                <c:pt idx="845">
                  <c:v>136.86046386414819</c:v>
                </c:pt>
                <c:pt idx="846">
                  <c:v>132.79262811408333</c:v>
                </c:pt>
                <c:pt idx="847">
                  <c:v>125.67197228937485</c:v>
                </c:pt>
                <c:pt idx="848">
                  <c:v>120.46083245179449</c:v>
                </c:pt>
                <c:pt idx="849">
                  <c:v>129.17201191616269</c:v>
                </c:pt>
                <c:pt idx="850">
                  <c:v>78.080127553327856</c:v>
                </c:pt>
                <c:pt idx="851">
                  <c:v>125.27821378151194</c:v>
                </c:pt>
                <c:pt idx="852">
                  <c:v>94.528090336352236</c:v>
                </c:pt>
                <c:pt idx="853">
                  <c:v>73.664744384061777</c:v>
                </c:pt>
                <c:pt idx="854">
                  <c:v>115.85442101708777</c:v>
                </c:pt>
                <c:pt idx="855">
                  <c:v>107.10324469742363</c:v>
                </c:pt>
                <c:pt idx="856">
                  <c:v>97.575357586961331</c:v>
                </c:pt>
                <c:pt idx="857">
                  <c:v>96.041715982932288</c:v>
                </c:pt>
                <c:pt idx="858">
                  <c:v>107.6433549009131</c:v>
                </c:pt>
                <c:pt idx="859">
                  <c:v>113.96174367186474</c:v>
                </c:pt>
                <c:pt idx="860">
                  <c:v>79.026789454583451</c:v>
                </c:pt>
                <c:pt idx="861">
                  <c:v>85.61955539449626</c:v>
                </c:pt>
                <c:pt idx="862">
                  <c:v>106.5994518268142</c:v>
                </c:pt>
                <c:pt idx="863">
                  <c:v>102.37846215583373</c:v>
                </c:pt>
                <c:pt idx="864">
                  <c:v>114.27515986471209</c:v>
                </c:pt>
                <c:pt idx="865">
                  <c:v>103.57822633562876</c:v>
                </c:pt>
                <c:pt idx="866">
                  <c:v>90.319054718706724</c:v>
                </c:pt>
                <c:pt idx="867">
                  <c:v>114.40643079950041</c:v>
                </c:pt>
                <c:pt idx="868">
                  <c:v>120.65204063277328</c:v>
                </c:pt>
                <c:pt idx="869">
                  <c:v>82.594049153324079</c:v>
                </c:pt>
                <c:pt idx="870">
                  <c:v>104.13620831260224</c:v>
                </c:pt>
                <c:pt idx="871">
                  <c:v>109.78704518228207</c:v>
                </c:pt>
                <c:pt idx="872">
                  <c:v>109.6981180176119</c:v>
                </c:pt>
                <c:pt idx="873">
                  <c:v>105.1018372533852</c:v>
                </c:pt>
                <c:pt idx="874">
                  <c:v>94.933167077658112</c:v>
                </c:pt>
                <c:pt idx="875">
                  <c:v>95.054173158484275</c:v>
                </c:pt>
                <c:pt idx="876">
                  <c:v>119.69599894532557</c:v>
                </c:pt>
                <c:pt idx="877">
                  <c:v>84.424059405812869</c:v>
                </c:pt>
                <c:pt idx="878">
                  <c:v>80.736818918567138</c:v>
                </c:pt>
                <c:pt idx="879">
                  <c:v>86.297306771470588</c:v>
                </c:pt>
                <c:pt idx="880">
                  <c:v>102.73243014852906</c:v>
                </c:pt>
                <c:pt idx="881">
                  <c:v>121.51889112167004</c:v>
                </c:pt>
                <c:pt idx="882">
                  <c:v>87.852732177202824</c:v>
                </c:pt>
                <c:pt idx="883">
                  <c:v>96.691017131100821</c:v>
                </c:pt>
                <c:pt idx="884">
                  <c:v>116.86786346783707</c:v>
                </c:pt>
                <c:pt idx="885">
                  <c:v>96.140012800875041</c:v>
                </c:pt>
                <c:pt idx="886">
                  <c:v>113.47218234570491</c:v>
                </c:pt>
                <c:pt idx="887">
                  <c:v>99.045662413991536</c:v>
                </c:pt>
                <c:pt idx="888">
                  <c:v>123.7481295548147</c:v>
                </c:pt>
                <c:pt idx="889">
                  <c:v>119.29579622059613</c:v>
                </c:pt>
                <c:pt idx="890">
                  <c:v>106.14380950761182</c:v>
                </c:pt>
                <c:pt idx="891">
                  <c:v>119.76778986522233</c:v>
                </c:pt>
                <c:pt idx="892">
                  <c:v>91.902728304749644</c:v>
                </c:pt>
                <c:pt idx="893">
                  <c:v>104.00644701303067</c:v>
                </c:pt>
                <c:pt idx="894">
                  <c:v>44.359539799015572</c:v>
                </c:pt>
                <c:pt idx="895">
                  <c:v>108.0749794982155</c:v>
                </c:pt>
                <c:pt idx="896">
                  <c:v>68.86935883871908</c:v>
                </c:pt>
                <c:pt idx="897">
                  <c:v>128.649942857762</c:v>
                </c:pt>
                <c:pt idx="898">
                  <c:v>118.55650912960857</c:v>
                </c:pt>
                <c:pt idx="899">
                  <c:v>115.44583632634016</c:v>
                </c:pt>
                <c:pt idx="900">
                  <c:v>96.767443291980101</c:v>
                </c:pt>
                <c:pt idx="901">
                  <c:v>93.947278683043379</c:v>
                </c:pt>
                <c:pt idx="902">
                  <c:v>102.58425358244736</c:v>
                </c:pt>
                <c:pt idx="903">
                  <c:v>120.04226931523219</c:v>
                </c:pt>
                <c:pt idx="904">
                  <c:v>109.23478552004291</c:v>
                </c:pt>
                <c:pt idx="905">
                  <c:v>121.59698775023556</c:v>
                </c:pt>
                <c:pt idx="906">
                  <c:v>96.608930399702516</c:v>
                </c:pt>
                <c:pt idx="907">
                  <c:v>93.962625758892528</c:v>
                </c:pt>
                <c:pt idx="908">
                  <c:v>92.454127573949336</c:v>
                </c:pt>
                <c:pt idx="909">
                  <c:v>111.24052030864426</c:v>
                </c:pt>
                <c:pt idx="910">
                  <c:v>93.883848652727849</c:v>
                </c:pt>
                <c:pt idx="911">
                  <c:v>122.32869345278547</c:v>
                </c:pt>
                <c:pt idx="912">
                  <c:v>75.943775368138404</c:v>
                </c:pt>
                <c:pt idx="913">
                  <c:v>99.642229028549565</c:v>
                </c:pt>
                <c:pt idx="914">
                  <c:v>88.401556027676918</c:v>
                </c:pt>
                <c:pt idx="915">
                  <c:v>106.79568383608762</c:v>
                </c:pt>
                <c:pt idx="916">
                  <c:v>117.4902774209646</c:v>
                </c:pt>
                <c:pt idx="917">
                  <c:v>67.168489736217794</c:v>
                </c:pt>
                <c:pt idx="918">
                  <c:v>70.568698113910429</c:v>
                </c:pt>
                <c:pt idx="919">
                  <c:v>121.09473472166997</c:v>
                </c:pt>
                <c:pt idx="920">
                  <c:v>137.20705440911931</c:v>
                </c:pt>
                <c:pt idx="921">
                  <c:v>107.09976957098034</c:v>
                </c:pt>
                <c:pt idx="922">
                  <c:v>116.67563735779309</c:v>
                </c:pt>
                <c:pt idx="923">
                  <c:v>119.46434843114466</c:v>
                </c:pt>
                <c:pt idx="924">
                  <c:v>63.663072778019739</c:v>
                </c:pt>
                <c:pt idx="925">
                  <c:v>118.01223292584167</c:v>
                </c:pt>
                <c:pt idx="926">
                  <c:v>120.55721559258812</c:v>
                </c:pt>
                <c:pt idx="927">
                  <c:v>84.342963990346391</c:v>
                </c:pt>
                <c:pt idx="928">
                  <c:v>105.56049713116917</c:v>
                </c:pt>
                <c:pt idx="929">
                  <c:v>100.1885368233805</c:v>
                </c:pt>
                <c:pt idx="930">
                  <c:v>98.968665256714289</c:v>
                </c:pt>
                <c:pt idx="931">
                  <c:v>121.93829744739902</c:v>
                </c:pt>
                <c:pt idx="932">
                  <c:v>121.4499569430271</c:v>
                </c:pt>
                <c:pt idx="933">
                  <c:v>93.545436163968333</c:v>
                </c:pt>
                <c:pt idx="934">
                  <c:v>79.548136964821722</c:v>
                </c:pt>
                <c:pt idx="935">
                  <c:v>123.33467400332106</c:v>
                </c:pt>
                <c:pt idx="936">
                  <c:v>119.44471814588749</c:v>
                </c:pt>
                <c:pt idx="937">
                  <c:v>109.98085636029768</c:v>
                </c:pt>
                <c:pt idx="938">
                  <c:v>133.06724438546604</c:v>
                </c:pt>
                <c:pt idx="939">
                  <c:v>88.276252170693837</c:v>
                </c:pt>
                <c:pt idx="940">
                  <c:v>82.245819488151199</c:v>
                </c:pt>
                <c:pt idx="941">
                  <c:v>98.97056233365727</c:v>
                </c:pt>
                <c:pt idx="942">
                  <c:v>122.2533497559437</c:v>
                </c:pt>
                <c:pt idx="943">
                  <c:v>115.51632346799992</c:v>
                </c:pt>
                <c:pt idx="944">
                  <c:v>79.46707672573713</c:v>
                </c:pt>
                <c:pt idx="945">
                  <c:v>133.57884739433877</c:v>
                </c:pt>
                <c:pt idx="946">
                  <c:v>102.6456127988528</c:v>
                </c:pt>
                <c:pt idx="947">
                  <c:v>124.14985202619026</c:v>
                </c:pt>
                <c:pt idx="948">
                  <c:v>120.27306230402699</c:v>
                </c:pt>
                <c:pt idx="949">
                  <c:v>105.1247708567047</c:v>
                </c:pt>
                <c:pt idx="950">
                  <c:v>97.545015472844838</c:v>
                </c:pt>
                <c:pt idx="951">
                  <c:v>102.77032194974574</c:v>
                </c:pt>
                <c:pt idx="952">
                  <c:v>82.551464932558247</c:v>
                </c:pt>
                <c:pt idx="953">
                  <c:v>92.890328884255723</c:v>
                </c:pt>
                <c:pt idx="954">
                  <c:v>101.36590834712948</c:v>
                </c:pt>
                <c:pt idx="955">
                  <c:v>113.71227720013019</c:v>
                </c:pt>
                <c:pt idx="956">
                  <c:v>96.579364311314308</c:v>
                </c:pt>
                <c:pt idx="957">
                  <c:v>106.55155439505508</c:v>
                </c:pt>
                <c:pt idx="958">
                  <c:v>119.64857865073566</c:v>
                </c:pt>
                <c:pt idx="959">
                  <c:v>114.7065676101319</c:v>
                </c:pt>
                <c:pt idx="960">
                  <c:v>118.68448347338861</c:v>
                </c:pt>
                <c:pt idx="961">
                  <c:v>121.26382777338318</c:v>
                </c:pt>
                <c:pt idx="962">
                  <c:v>42.397276541979792</c:v>
                </c:pt>
                <c:pt idx="963">
                  <c:v>120.82187442383895</c:v>
                </c:pt>
                <c:pt idx="964">
                  <c:v>126.53527994082008</c:v>
                </c:pt>
                <c:pt idx="965">
                  <c:v>106.33666073889718</c:v>
                </c:pt>
                <c:pt idx="966">
                  <c:v>119.39066107917196</c:v>
                </c:pt>
                <c:pt idx="967">
                  <c:v>82.426285272279813</c:v>
                </c:pt>
                <c:pt idx="968">
                  <c:v>101.90920047890421</c:v>
                </c:pt>
                <c:pt idx="969">
                  <c:v>96.664444439892151</c:v>
                </c:pt>
                <c:pt idx="970">
                  <c:v>102.28194923648653</c:v>
                </c:pt>
                <c:pt idx="971">
                  <c:v>112.37475245019573</c:v>
                </c:pt>
                <c:pt idx="972">
                  <c:v>112.94705722745863</c:v>
                </c:pt>
                <c:pt idx="973">
                  <c:v>110.04571024356224</c:v>
                </c:pt>
                <c:pt idx="974">
                  <c:v>89.982085582142176</c:v>
                </c:pt>
                <c:pt idx="975">
                  <c:v>126.59512412385897</c:v>
                </c:pt>
                <c:pt idx="976">
                  <c:v>117.18041627945979</c:v>
                </c:pt>
                <c:pt idx="977">
                  <c:v>95.922447999835441</c:v>
                </c:pt>
                <c:pt idx="978">
                  <c:v>94.802414236287646</c:v>
                </c:pt>
                <c:pt idx="979">
                  <c:v>76.030276629232887</c:v>
                </c:pt>
                <c:pt idx="980">
                  <c:v>96.274885154118721</c:v>
                </c:pt>
                <c:pt idx="981">
                  <c:v>86.705786831723884</c:v>
                </c:pt>
                <c:pt idx="982">
                  <c:v>76.908713054382829</c:v>
                </c:pt>
                <c:pt idx="983">
                  <c:v>114.70824383551289</c:v>
                </c:pt>
                <c:pt idx="984">
                  <c:v>91.428504513561933</c:v>
                </c:pt>
                <c:pt idx="985">
                  <c:v>128.31871876246467</c:v>
                </c:pt>
                <c:pt idx="986">
                  <c:v>104.0629214202705</c:v>
                </c:pt>
                <c:pt idx="987">
                  <c:v>83.997884457026885</c:v>
                </c:pt>
                <c:pt idx="988">
                  <c:v>114.85823678992548</c:v>
                </c:pt>
                <c:pt idx="989">
                  <c:v>93.537583245560057</c:v>
                </c:pt>
                <c:pt idx="990">
                  <c:v>100.30856259033472</c:v>
                </c:pt>
                <c:pt idx="991">
                  <c:v>113.09037082900292</c:v>
                </c:pt>
                <c:pt idx="992">
                  <c:v>85.219611162312219</c:v>
                </c:pt>
                <c:pt idx="993">
                  <c:v>127.29881900084527</c:v>
                </c:pt>
                <c:pt idx="994">
                  <c:v>115.77126827829171</c:v>
                </c:pt>
                <c:pt idx="995">
                  <c:v>77.13877897261716</c:v>
                </c:pt>
                <c:pt idx="996">
                  <c:v>109.73512040503996</c:v>
                </c:pt>
                <c:pt idx="997">
                  <c:v>127.76093380204235</c:v>
                </c:pt>
                <c:pt idx="998">
                  <c:v>108.93108300012885</c:v>
                </c:pt>
                <c:pt idx="999">
                  <c:v>66.888361249166707</c:v>
                </c:pt>
                <c:pt idx="1000">
                  <c:v>112.16157320165627</c:v>
                </c:pt>
                <c:pt idx="1001">
                  <c:v>122.29701150546528</c:v>
                </c:pt>
                <c:pt idx="1002">
                  <c:v>107.01784058004075</c:v>
                </c:pt>
                <c:pt idx="1003">
                  <c:v>99.595831189767992</c:v>
                </c:pt>
                <c:pt idx="1004">
                  <c:v>128.62760816295449</c:v>
                </c:pt>
                <c:pt idx="1005">
                  <c:v>120.6632120012806</c:v>
                </c:pt>
                <c:pt idx="1006">
                  <c:v>73.59715675622121</c:v>
                </c:pt>
                <c:pt idx="1007">
                  <c:v>129.02346064468313</c:v>
                </c:pt>
                <c:pt idx="1008">
                  <c:v>108.53990235085658</c:v>
                </c:pt>
                <c:pt idx="1009">
                  <c:v>73.030633683830899</c:v>
                </c:pt>
                <c:pt idx="1010">
                  <c:v>123.61623701475642</c:v>
                </c:pt>
                <c:pt idx="1011">
                  <c:v>73.445449832147176</c:v>
                </c:pt>
                <c:pt idx="1012">
                  <c:v>125.60462881517122</c:v>
                </c:pt>
                <c:pt idx="1013">
                  <c:v>116.18563811726351</c:v>
                </c:pt>
                <c:pt idx="1014">
                  <c:v>108.74184507597556</c:v>
                </c:pt>
                <c:pt idx="1015">
                  <c:v>92.392612870724435</c:v>
                </c:pt>
                <c:pt idx="1016">
                  <c:v>131.80248312321774</c:v>
                </c:pt>
                <c:pt idx="1017">
                  <c:v>124.3709531169377</c:v>
                </c:pt>
                <c:pt idx="1018">
                  <c:v>125.17940860885452</c:v>
                </c:pt>
                <c:pt idx="1019">
                  <c:v>67.340826769369244</c:v>
                </c:pt>
                <c:pt idx="1020">
                  <c:v>79.057221869942197</c:v>
                </c:pt>
                <c:pt idx="1021">
                  <c:v>76.349137377898046</c:v>
                </c:pt>
                <c:pt idx="1022">
                  <c:v>106.02434712546966</c:v>
                </c:pt>
                <c:pt idx="1023">
                  <c:v>91.936393312627843</c:v>
                </c:pt>
                <c:pt idx="1024">
                  <c:v>127.16229039376759</c:v>
                </c:pt>
                <c:pt idx="1025">
                  <c:v>82.479316082613991</c:v>
                </c:pt>
                <c:pt idx="1026">
                  <c:v>98.080244719009812</c:v>
                </c:pt>
                <c:pt idx="1027">
                  <c:v>91.03251155053465</c:v>
                </c:pt>
                <c:pt idx="1028">
                  <c:v>98.914350053875239</c:v>
                </c:pt>
                <c:pt idx="1029">
                  <c:v>96.109092166225352</c:v>
                </c:pt>
                <c:pt idx="1030">
                  <c:v>102.81607558354598</c:v>
                </c:pt>
                <c:pt idx="1031">
                  <c:v>100.33037231071361</c:v>
                </c:pt>
                <c:pt idx="1032">
                  <c:v>55.413657823991713</c:v>
                </c:pt>
                <c:pt idx="1033">
                  <c:v>99.587727128003479</c:v>
                </c:pt>
                <c:pt idx="1034">
                  <c:v>85.509545720451101</c:v>
                </c:pt>
                <c:pt idx="1035">
                  <c:v>104.59449568735225</c:v>
                </c:pt>
                <c:pt idx="1036">
                  <c:v>125.71869907215594</c:v>
                </c:pt>
                <c:pt idx="1037">
                  <c:v>124.78065559892089</c:v>
                </c:pt>
                <c:pt idx="1038">
                  <c:v>107.69501272617401</c:v>
                </c:pt>
                <c:pt idx="1039">
                  <c:v>120.77979079142411</c:v>
                </c:pt>
                <c:pt idx="1040">
                  <c:v>70.296070523478505</c:v>
                </c:pt>
                <c:pt idx="1041">
                  <c:v>105.90246391627255</c:v>
                </c:pt>
                <c:pt idx="1042">
                  <c:v>90.255071390332432</c:v>
                </c:pt>
                <c:pt idx="1043">
                  <c:v>98.55148479265425</c:v>
                </c:pt>
                <c:pt idx="1044">
                  <c:v>110.05295534838167</c:v>
                </c:pt>
                <c:pt idx="1045">
                  <c:v>85.551071702813175</c:v>
                </c:pt>
                <c:pt idx="1046">
                  <c:v>117.00191538330982</c:v>
                </c:pt>
                <c:pt idx="1047">
                  <c:v>76.311565105258182</c:v>
                </c:pt>
                <c:pt idx="1048">
                  <c:v>67.452663639502049</c:v>
                </c:pt>
                <c:pt idx="1049">
                  <c:v>88.389423894130658</c:v>
                </c:pt>
                <c:pt idx="1051">
                  <c:v>21.097997474747476</c:v>
                </c:pt>
                <c:pt idx="1052">
                  <c:v>24.970434343434341</c:v>
                </c:pt>
                <c:pt idx="1053">
                  <c:v>16.50250252525252</c:v>
                </c:pt>
                <c:pt idx="1054">
                  <c:v>29.216878787878791</c:v>
                </c:pt>
                <c:pt idx="1055">
                  <c:v>13.417424242424246</c:v>
                </c:pt>
                <c:pt idx="1056">
                  <c:v>28.253732323232327</c:v>
                </c:pt>
                <c:pt idx="1057">
                  <c:v>31.810287878787875</c:v>
                </c:pt>
                <c:pt idx="1058">
                  <c:v>23.834401515151509</c:v>
                </c:pt>
                <c:pt idx="1059">
                  <c:v>38.744045454545464</c:v>
                </c:pt>
                <c:pt idx="1060">
                  <c:v>16.582820707070706</c:v>
                </c:pt>
                <c:pt idx="1061">
                  <c:v>25.254643939393944</c:v>
                </c:pt>
                <c:pt idx="1062">
                  <c:v>32.453484848484855</c:v>
                </c:pt>
                <c:pt idx="1063">
                  <c:v>21.361684343434344</c:v>
                </c:pt>
                <c:pt idx="1064">
                  <c:v>36.351277777777774</c:v>
                </c:pt>
                <c:pt idx="1065">
                  <c:v>16.135169191919193</c:v>
                </c:pt>
                <c:pt idx="1066">
                  <c:v>67.580101010101004</c:v>
                </c:pt>
                <c:pt idx="1067">
                  <c:v>68.358969696969694</c:v>
                </c:pt>
                <c:pt idx="1068">
                  <c:v>62.003005050505045</c:v>
                </c:pt>
                <c:pt idx="1069">
                  <c:v>82.883257575757582</c:v>
                </c:pt>
                <c:pt idx="1070">
                  <c:v>59.649747474747464</c:v>
                </c:pt>
                <c:pt idx="1071">
                  <c:v>17.355411616161618</c:v>
                </c:pt>
                <c:pt idx="1072">
                  <c:v>21.030050505050504</c:v>
                </c:pt>
                <c:pt idx="1073">
                  <c:v>12.75137373737374</c:v>
                </c:pt>
                <c:pt idx="1074">
                  <c:v>26.70809090909091</c:v>
                </c:pt>
                <c:pt idx="1075">
                  <c:v>11.650126262626262</c:v>
                </c:pt>
                <c:pt idx="1076">
                  <c:v>20.745421717171716</c:v>
                </c:pt>
                <c:pt idx="1077">
                  <c:v>25.965994949494956</c:v>
                </c:pt>
                <c:pt idx="1078">
                  <c:v>17.543083333333335</c:v>
                </c:pt>
                <c:pt idx="1079">
                  <c:v>31.273141414141413</c:v>
                </c:pt>
                <c:pt idx="1080">
                  <c:v>14.533179292929292</c:v>
                </c:pt>
                <c:pt idx="1081">
                  <c:v>15.014083333333334</c:v>
                </c:pt>
                <c:pt idx="1082">
                  <c:v>21.743378787878783</c:v>
                </c:pt>
                <c:pt idx="1083">
                  <c:v>14.798593434343431</c:v>
                </c:pt>
                <c:pt idx="1084">
                  <c:v>24.566666666666659</c:v>
                </c:pt>
                <c:pt idx="1085">
                  <c:v>10.756785353535351</c:v>
                </c:pt>
                <c:pt idx="1086">
                  <c:v>25.779234848484844</c:v>
                </c:pt>
                <c:pt idx="1087">
                  <c:v>32.542489898989906</c:v>
                </c:pt>
                <c:pt idx="1088">
                  <c:v>19.26281565656566</c:v>
                </c:pt>
                <c:pt idx="1089">
                  <c:v>36.096343434343432</c:v>
                </c:pt>
                <c:pt idx="1090">
                  <c:v>16.984065656565654</c:v>
                </c:pt>
                <c:pt idx="1091">
                  <c:v>24.998762626262625</c:v>
                </c:pt>
                <c:pt idx="1092">
                  <c:v>29.715823232323228</c:v>
                </c:pt>
                <c:pt idx="1093">
                  <c:v>19.113603535353541</c:v>
                </c:pt>
                <c:pt idx="1094">
                  <c:v>31.894398989898988</c:v>
                </c:pt>
                <c:pt idx="1095">
                  <c:v>16.351398989898989</c:v>
                </c:pt>
                <c:pt idx="1096">
                  <c:v>20.288176767676767</c:v>
                </c:pt>
                <c:pt idx="1097">
                  <c:v>24.63530808080808</c:v>
                </c:pt>
                <c:pt idx="1098">
                  <c:v>17.057000000000002</c:v>
                </c:pt>
                <c:pt idx="1099">
                  <c:v>30.713828282828288</c:v>
                </c:pt>
                <c:pt idx="1100">
                  <c:v>12.829770202020196</c:v>
                </c:pt>
                <c:pt idx="1101">
                  <c:v>19.776378787878787</c:v>
                </c:pt>
                <c:pt idx="1102">
                  <c:v>24.387454545454545</c:v>
                </c:pt>
                <c:pt idx="1103">
                  <c:v>15.984227272727271</c:v>
                </c:pt>
                <c:pt idx="1104">
                  <c:v>29.55021212121212</c:v>
                </c:pt>
                <c:pt idx="1105">
                  <c:v>11.691300505050499</c:v>
                </c:pt>
                <c:pt idx="1106">
                  <c:v>23.474502525252522</c:v>
                </c:pt>
                <c:pt idx="1107">
                  <c:v>27.33035858585859</c:v>
                </c:pt>
                <c:pt idx="1108">
                  <c:v>16.451181818181819</c:v>
                </c:pt>
                <c:pt idx="1109">
                  <c:v>34.857378787878787</c:v>
                </c:pt>
                <c:pt idx="1110">
                  <c:v>13.235499999999995</c:v>
                </c:pt>
                <c:pt idx="1111">
                  <c:v>23.132499999999997</c:v>
                </c:pt>
                <c:pt idx="1112">
                  <c:v>29.503037878787886</c:v>
                </c:pt>
                <c:pt idx="1113">
                  <c:v>18.422020202020203</c:v>
                </c:pt>
                <c:pt idx="1114">
                  <c:v>35.976676767676764</c:v>
                </c:pt>
                <c:pt idx="1115">
                  <c:v>14.927154040404041</c:v>
                </c:pt>
                <c:pt idx="1116">
                  <c:v>40.043929292929299</c:v>
                </c:pt>
                <c:pt idx="1117">
                  <c:v>53.518646464646466</c:v>
                </c:pt>
                <c:pt idx="1118">
                  <c:v>31.822623737373739</c:v>
                </c:pt>
                <c:pt idx="1119">
                  <c:v>60.271025252525256</c:v>
                </c:pt>
                <c:pt idx="1120">
                  <c:v>24.512532828282829</c:v>
                </c:pt>
                <c:pt idx="1121">
                  <c:v>26.064707070707076</c:v>
                </c:pt>
                <c:pt idx="1122">
                  <c:v>31.588656565656571</c:v>
                </c:pt>
                <c:pt idx="1123">
                  <c:v>21.508224747474756</c:v>
                </c:pt>
                <c:pt idx="1124">
                  <c:v>42.281944444444449</c:v>
                </c:pt>
                <c:pt idx="1125">
                  <c:v>18.354858585858587</c:v>
                </c:pt>
                <c:pt idx="1126">
                  <c:v>23.001921717171715</c:v>
                </c:pt>
                <c:pt idx="1127">
                  <c:v>28.319085858585858</c:v>
                </c:pt>
                <c:pt idx="1128">
                  <c:v>20.293343434343427</c:v>
                </c:pt>
                <c:pt idx="1129">
                  <c:v>29.99096464646464</c:v>
                </c:pt>
                <c:pt idx="1130">
                  <c:v>17.109159090909095</c:v>
                </c:pt>
                <c:pt idx="1131">
                  <c:v>18.308128787878793</c:v>
                </c:pt>
                <c:pt idx="1132">
                  <c:v>23.387598484848482</c:v>
                </c:pt>
                <c:pt idx="1133">
                  <c:v>16.207474747474748</c:v>
                </c:pt>
                <c:pt idx="1134">
                  <c:v>24.59479040404041</c:v>
                </c:pt>
                <c:pt idx="1135">
                  <c:v>11.735757575757573</c:v>
                </c:pt>
                <c:pt idx="1136">
                  <c:v>31.294260101010106</c:v>
                </c:pt>
                <c:pt idx="1137">
                  <c:v>37.965782828282826</c:v>
                </c:pt>
                <c:pt idx="1138">
                  <c:v>28.124032828282825</c:v>
                </c:pt>
                <c:pt idx="1139">
                  <c:v>46.946520202020189</c:v>
                </c:pt>
                <c:pt idx="1140">
                  <c:v>19.964669191919192</c:v>
                </c:pt>
                <c:pt idx="1141">
                  <c:v>17.786717171717175</c:v>
                </c:pt>
                <c:pt idx="1142">
                  <c:v>25.984098484848484</c:v>
                </c:pt>
                <c:pt idx="1143">
                  <c:v>16.126409090909085</c:v>
                </c:pt>
                <c:pt idx="1144">
                  <c:v>27.296803030303035</c:v>
                </c:pt>
                <c:pt idx="1145">
                  <c:v>13.292810606060604</c:v>
                </c:pt>
                <c:pt idx="1146">
                  <c:v>26.369075757575754</c:v>
                </c:pt>
                <c:pt idx="1147">
                  <c:v>31.109641414141411</c:v>
                </c:pt>
                <c:pt idx="1148">
                  <c:v>24.103363636363635</c:v>
                </c:pt>
                <c:pt idx="1149">
                  <c:v>39.401439393939391</c:v>
                </c:pt>
                <c:pt idx="1150">
                  <c:v>17.878416666666666</c:v>
                </c:pt>
                <c:pt idx="1151">
                  <c:v>24.534984848484847</c:v>
                </c:pt>
                <c:pt idx="1152">
                  <c:v>30.789080808080808</c:v>
                </c:pt>
                <c:pt idx="1153">
                  <c:v>19.417929292929291</c:v>
                </c:pt>
                <c:pt idx="1154">
                  <c:v>43.44840404040405</c:v>
                </c:pt>
                <c:pt idx="1155">
                  <c:v>14.991949494949493</c:v>
                </c:pt>
                <c:pt idx="1156">
                  <c:v>26.584424242424237</c:v>
                </c:pt>
                <c:pt idx="1157">
                  <c:v>31.458550505050511</c:v>
                </c:pt>
                <c:pt idx="1158">
                  <c:v>21.137409090909092</c:v>
                </c:pt>
                <c:pt idx="1159">
                  <c:v>37.351191919191919</c:v>
                </c:pt>
                <c:pt idx="1160">
                  <c:v>18.219133838383836</c:v>
                </c:pt>
                <c:pt idx="1161">
                  <c:v>37.524489898989906</c:v>
                </c:pt>
                <c:pt idx="1162">
                  <c:v>40.834671717171716</c:v>
                </c:pt>
                <c:pt idx="1163">
                  <c:v>24.450075757575764</c:v>
                </c:pt>
                <c:pt idx="1164">
                  <c:v>58.781601010100999</c:v>
                </c:pt>
                <c:pt idx="1165">
                  <c:v>17.609063131313135</c:v>
                </c:pt>
                <c:pt idx="1166">
                  <c:v>20.308636363636371</c:v>
                </c:pt>
                <c:pt idx="1167">
                  <c:v>24.058765151515157</c:v>
                </c:pt>
                <c:pt idx="1168">
                  <c:v>16.761083333333328</c:v>
                </c:pt>
                <c:pt idx="1169">
                  <c:v>29.159914141414134</c:v>
                </c:pt>
                <c:pt idx="1170">
                  <c:v>12.982098484848484</c:v>
                </c:pt>
                <c:pt idx="1171">
                  <c:v>24.701270202020194</c:v>
                </c:pt>
                <c:pt idx="1172">
                  <c:v>27.696909090909092</c:v>
                </c:pt>
                <c:pt idx="1173">
                  <c:v>19.816353535353535</c:v>
                </c:pt>
                <c:pt idx="1174">
                  <c:v>33.705282828282819</c:v>
                </c:pt>
                <c:pt idx="1175">
                  <c:v>15.225595959595957</c:v>
                </c:pt>
                <c:pt idx="1176">
                  <c:v>28.698464646464643</c:v>
                </c:pt>
                <c:pt idx="1177">
                  <c:v>34.645515151515141</c:v>
                </c:pt>
                <c:pt idx="1178">
                  <c:v>23.155666666666672</c:v>
                </c:pt>
                <c:pt idx="1179">
                  <c:v>40.277595959595956</c:v>
                </c:pt>
                <c:pt idx="1180">
                  <c:v>19.552161616161619</c:v>
                </c:pt>
                <c:pt idx="1181">
                  <c:v>59.91398989898989</c:v>
                </c:pt>
                <c:pt idx="1182">
                  <c:v>59.481909090909092</c:v>
                </c:pt>
                <c:pt idx="1183">
                  <c:v>24.578570707070707</c:v>
                </c:pt>
                <c:pt idx="1184">
                  <c:v>81.276176767676773</c:v>
                </c:pt>
                <c:pt idx="1185">
                  <c:v>26.652467171717166</c:v>
                </c:pt>
                <c:pt idx="1186">
                  <c:v>21.068651515151512</c:v>
                </c:pt>
                <c:pt idx="1187">
                  <c:v>25.963838383838386</c:v>
                </c:pt>
                <c:pt idx="1188">
                  <c:v>16.851237373737369</c:v>
                </c:pt>
                <c:pt idx="1189">
                  <c:v>42.983287878787877</c:v>
                </c:pt>
                <c:pt idx="1190">
                  <c:v>12.485270202020203</c:v>
                </c:pt>
                <c:pt idx="1191">
                  <c:v>19.232499999999995</c:v>
                </c:pt>
                <c:pt idx="1192">
                  <c:v>23.718338383838379</c:v>
                </c:pt>
                <c:pt idx="1193">
                  <c:v>14.850681818181819</c:v>
                </c:pt>
                <c:pt idx="1194">
                  <c:v>30.053883838383847</c:v>
                </c:pt>
                <c:pt idx="1195">
                  <c:v>12.17298232323232</c:v>
                </c:pt>
                <c:pt idx="1196">
                  <c:v>15.361070707070708</c:v>
                </c:pt>
                <c:pt idx="1197">
                  <c:v>19.925891414141411</c:v>
                </c:pt>
                <c:pt idx="1198">
                  <c:v>12.66694949494949</c:v>
                </c:pt>
                <c:pt idx="1199">
                  <c:v>23.780570707070709</c:v>
                </c:pt>
                <c:pt idx="1200">
                  <c:v>9.6552878787878793</c:v>
                </c:pt>
                <c:pt idx="1201">
                  <c:v>19.235381313131313</c:v>
                </c:pt>
                <c:pt idx="1202">
                  <c:v>24.311257575757573</c:v>
                </c:pt>
                <c:pt idx="1203">
                  <c:v>14.310083333333335</c:v>
                </c:pt>
                <c:pt idx="1204">
                  <c:v>29.016060606060606</c:v>
                </c:pt>
                <c:pt idx="1205">
                  <c:v>13.300691919191921</c:v>
                </c:pt>
                <c:pt idx="1206">
                  <c:v>15.917457070707068</c:v>
                </c:pt>
                <c:pt idx="1207">
                  <c:v>18.126073232323233</c:v>
                </c:pt>
                <c:pt idx="1208">
                  <c:v>12.488371212121216</c:v>
                </c:pt>
                <c:pt idx="1209">
                  <c:v>25.901151515151511</c:v>
                </c:pt>
                <c:pt idx="1210">
                  <c:v>10.361391414141416</c:v>
                </c:pt>
                <c:pt idx="1211">
                  <c:v>19.247527777777776</c:v>
                </c:pt>
                <c:pt idx="1212">
                  <c:v>23.73212373737374</c:v>
                </c:pt>
                <c:pt idx="1213">
                  <c:v>14.552060606060605</c:v>
                </c:pt>
                <c:pt idx="1214">
                  <c:v>26.540348484848487</c:v>
                </c:pt>
                <c:pt idx="1215">
                  <c:v>12.709356060606064</c:v>
                </c:pt>
                <c:pt idx="1216">
                  <c:v>15.376896464646462</c:v>
                </c:pt>
                <c:pt idx="1217">
                  <c:v>18.79637878787879</c:v>
                </c:pt>
                <c:pt idx="1218">
                  <c:v>13.469320707070706</c:v>
                </c:pt>
                <c:pt idx="1219">
                  <c:v>22.224777777777771</c:v>
                </c:pt>
                <c:pt idx="1220">
                  <c:v>9.6691338383838374</c:v>
                </c:pt>
                <c:pt idx="1221">
                  <c:v>14.893212121212127</c:v>
                </c:pt>
                <c:pt idx="1222">
                  <c:v>18.992050505050504</c:v>
                </c:pt>
                <c:pt idx="1223">
                  <c:v>12.915181818181816</c:v>
                </c:pt>
                <c:pt idx="1224">
                  <c:v>25.179111111111116</c:v>
                </c:pt>
                <c:pt idx="1225">
                  <c:v>10.567525252525252</c:v>
                </c:pt>
                <c:pt idx="1226">
                  <c:v>22.85174747474748</c:v>
                </c:pt>
                <c:pt idx="1227">
                  <c:v>27.910141414141407</c:v>
                </c:pt>
                <c:pt idx="1228">
                  <c:v>20.934729797979802</c:v>
                </c:pt>
                <c:pt idx="1229">
                  <c:v>32.482601010101014</c:v>
                </c:pt>
                <c:pt idx="1230">
                  <c:v>14.69397727272727</c:v>
                </c:pt>
                <c:pt idx="1231">
                  <c:v>18.628676767676772</c:v>
                </c:pt>
                <c:pt idx="1232">
                  <c:v>21.656631313131317</c:v>
                </c:pt>
                <c:pt idx="1233">
                  <c:v>15.68825757575758</c:v>
                </c:pt>
                <c:pt idx="1234">
                  <c:v>27.769393939393943</c:v>
                </c:pt>
                <c:pt idx="1235">
                  <c:v>12.811373737373742</c:v>
                </c:pt>
                <c:pt idx="1236">
                  <c:v>20.022901515151514</c:v>
                </c:pt>
                <c:pt idx="1237">
                  <c:v>28.699252525252522</c:v>
                </c:pt>
                <c:pt idx="1238">
                  <c:v>16.626136363636366</c:v>
                </c:pt>
                <c:pt idx="1239">
                  <c:v>28.350070707070714</c:v>
                </c:pt>
                <c:pt idx="1240">
                  <c:v>13.501737373737374</c:v>
                </c:pt>
                <c:pt idx="1241">
                  <c:v>14.249454545454547</c:v>
                </c:pt>
                <c:pt idx="1242">
                  <c:v>19.297237373737378</c:v>
                </c:pt>
                <c:pt idx="1243">
                  <c:v>12.037674242424236</c:v>
                </c:pt>
                <c:pt idx="1244">
                  <c:v>24.391904040404039</c:v>
                </c:pt>
                <c:pt idx="1245">
                  <c:v>9.8543510101010128</c:v>
                </c:pt>
                <c:pt idx="1246">
                  <c:v>20.142250000000001</c:v>
                </c:pt>
                <c:pt idx="1247">
                  <c:v>24.62715404040404</c:v>
                </c:pt>
                <c:pt idx="1248">
                  <c:v>18.465005050505056</c:v>
                </c:pt>
                <c:pt idx="1249">
                  <c:v>31.688035353535358</c:v>
                </c:pt>
                <c:pt idx="1250">
                  <c:v>12.963982323232324</c:v>
                </c:pt>
                <c:pt idx="1251">
                  <c:v>20.638563131313131</c:v>
                </c:pt>
                <c:pt idx="1252">
                  <c:v>24.29676262626263</c:v>
                </c:pt>
                <c:pt idx="1253">
                  <c:v>15.810032828282825</c:v>
                </c:pt>
                <c:pt idx="1254">
                  <c:v>25.929207070707065</c:v>
                </c:pt>
                <c:pt idx="1255">
                  <c:v>13.564265151515157</c:v>
                </c:pt>
                <c:pt idx="1256">
                  <c:v>26.973093434343426</c:v>
                </c:pt>
                <c:pt idx="1257">
                  <c:v>32.731494949494945</c:v>
                </c:pt>
                <c:pt idx="1258">
                  <c:v>22.426414141414142</c:v>
                </c:pt>
                <c:pt idx="1259">
                  <c:v>37.87238383838384</c:v>
                </c:pt>
                <c:pt idx="1260">
                  <c:v>18.172414141414144</c:v>
                </c:pt>
                <c:pt idx="1261">
                  <c:v>20.628608585858586</c:v>
                </c:pt>
                <c:pt idx="1262">
                  <c:v>24.549068181818178</c:v>
                </c:pt>
                <c:pt idx="1263">
                  <c:v>15.877353535353533</c:v>
                </c:pt>
                <c:pt idx="1264">
                  <c:v>27.69113636363636</c:v>
                </c:pt>
                <c:pt idx="1265">
                  <c:v>11.801454545454549</c:v>
                </c:pt>
                <c:pt idx="1266">
                  <c:v>25.580300505050506</c:v>
                </c:pt>
                <c:pt idx="1267">
                  <c:v>28.579199494949496</c:v>
                </c:pt>
                <c:pt idx="1268">
                  <c:v>21.59717929292929</c:v>
                </c:pt>
                <c:pt idx="1269">
                  <c:v>33.880712121212127</c:v>
                </c:pt>
                <c:pt idx="1270">
                  <c:v>16.984944444444441</c:v>
                </c:pt>
                <c:pt idx="1271">
                  <c:v>24.049419191919192</c:v>
                </c:pt>
                <c:pt idx="1272">
                  <c:v>29.337328282828288</c:v>
                </c:pt>
                <c:pt idx="1273">
                  <c:v>20.104133838383845</c:v>
                </c:pt>
                <c:pt idx="1274">
                  <c:v>35.766823232323226</c:v>
                </c:pt>
                <c:pt idx="1275">
                  <c:v>14.216171717171722</c:v>
                </c:pt>
                <c:pt idx="1276">
                  <c:v>66.274111111111097</c:v>
                </c:pt>
                <c:pt idx="1277">
                  <c:v>77.065777777777768</c:v>
                </c:pt>
                <c:pt idx="1278">
                  <c:v>60.954661616161623</c:v>
                </c:pt>
                <c:pt idx="1279">
                  <c:v>92.264111111111106</c:v>
                </c:pt>
                <c:pt idx="1280">
                  <c:v>58.713967171717172</c:v>
                </c:pt>
                <c:pt idx="1281">
                  <c:v>17.239330808080808</c:v>
                </c:pt>
                <c:pt idx="1282">
                  <c:v>21.057671717171718</c:v>
                </c:pt>
                <c:pt idx="1283">
                  <c:v>13.013068181818184</c:v>
                </c:pt>
                <c:pt idx="1284">
                  <c:v>24.876070707070703</c:v>
                </c:pt>
                <c:pt idx="1285">
                  <c:v>9.9186893939393954</c:v>
                </c:pt>
                <c:pt idx="1286">
                  <c:v>18.590063131313126</c:v>
                </c:pt>
                <c:pt idx="1287">
                  <c:v>27.192345959595954</c:v>
                </c:pt>
                <c:pt idx="1288">
                  <c:v>15.109126262626264</c:v>
                </c:pt>
                <c:pt idx="1289">
                  <c:v>27.941792929292927</c:v>
                </c:pt>
                <c:pt idx="1290">
                  <c:v>12.367121212121212</c:v>
                </c:pt>
                <c:pt idx="1291">
                  <c:v>16.035454545454552</c:v>
                </c:pt>
                <c:pt idx="1292">
                  <c:v>18.756212121212119</c:v>
                </c:pt>
                <c:pt idx="1293">
                  <c:v>12.667272727272726</c:v>
                </c:pt>
                <c:pt idx="1294">
                  <c:v>22.635722222222224</c:v>
                </c:pt>
                <c:pt idx="1295">
                  <c:v>11.042757575757571</c:v>
                </c:pt>
                <c:pt idx="1296">
                  <c:v>25.739083333333333</c:v>
                </c:pt>
                <c:pt idx="1297">
                  <c:v>28.518409090909088</c:v>
                </c:pt>
                <c:pt idx="1298">
                  <c:v>18.829608585858587</c:v>
                </c:pt>
                <c:pt idx="1299">
                  <c:v>31.58219696969697</c:v>
                </c:pt>
                <c:pt idx="1300">
                  <c:v>16.314878787878786</c:v>
                </c:pt>
                <c:pt idx="1301">
                  <c:v>22.52588636363636</c:v>
                </c:pt>
                <c:pt idx="1302">
                  <c:v>26.241505050505047</c:v>
                </c:pt>
                <c:pt idx="1303">
                  <c:v>17.526017676767673</c:v>
                </c:pt>
                <c:pt idx="1304">
                  <c:v>30.095727272727274</c:v>
                </c:pt>
                <c:pt idx="1305">
                  <c:v>13.600959595959596</c:v>
                </c:pt>
                <c:pt idx="1306">
                  <c:v>19.003217171717171</c:v>
                </c:pt>
                <c:pt idx="1307">
                  <c:v>22.671787878787875</c:v>
                </c:pt>
                <c:pt idx="1308">
                  <c:v>14.352790404040404</c:v>
                </c:pt>
                <c:pt idx="1309">
                  <c:v>27.730671717171713</c:v>
                </c:pt>
                <c:pt idx="1310">
                  <c:v>12.729335858585856</c:v>
                </c:pt>
                <c:pt idx="1311">
                  <c:v>18.399348484848485</c:v>
                </c:pt>
                <c:pt idx="1312">
                  <c:v>24.003992424242423</c:v>
                </c:pt>
                <c:pt idx="1313">
                  <c:v>15.861782828282829</c:v>
                </c:pt>
                <c:pt idx="1314">
                  <c:v>28.717939393939393</c:v>
                </c:pt>
                <c:pt idx="1315">
                  <c:v>11.560936868686872</c:v>
                </c:pt>
                <c:pt idx="1316">
                  <c:v>21.876325757575753</c:v>
                </c:pt>
                <c:pt idx="1317">
                  <c:v>25.617270202020197</c:v>
                </c:pt>
                <c:pt idx="1318">
                  <c:v>19.490934343434343</c:v>
                </c:pt>
                <c:pt idx="1319">
                  <c:v>30.83508585858586</c:v>
                </c:pt>
                <c:pt idx="1320">
                  <c:v>14.29856565656566</c:v>
                </c:pt>
                <c:pt idx="1321">
                  <c:v>23.484641414141414</c:v>
                </c:pt>
                <c:pt idx="1322">
                  <c:v>26.279464646464646</c:v>
                </c:pt>
                <c:pt idx="1323">
                  <c:v>17.007340909090914</c:v>
                </c:pt>
                <c:pt idx="1324">
                  <c:v>32.323429292929291</c:v>
                </c:pt>
                <c:pt idx="1325">
                  <c:v>13.201742424242425</c:v>
                </c:pt>
                <c:pt idx="1326">
                  <c:v>32.101522727272737</c:v>
                </c:pt>
                <c:pt idx="1327">
                  <c:v>53.476308080808074</c:v>
                </c:pt>
                <c:pt idx="1328">
                  <c:v>29.143078282828281</c:v>
                </c:pt>
                <c:pt idx="1329">
                  <c:v>66.873742424242423</c:v>
                </c:pt>
                <c:pt idx="1330">
                  <c:v>24.785085858585859</c:v>
                </c:pt>
                <c:pt idx="1331">
                  <c:v>25.64819191919192</c:v>
                </c:pt>
                <c:pt idx="1332">
                  <c:v>30.118999999999996</c:v>
                </c:pt>
                <c:pt idx="1333">
                  <c:v>20.077954545454542</c:v>
                </c:pt>
                <c:pt idx="1334">
                  <c:v>36.586303030303029</c:v>
                </c:pt>
                <c:pt idx="1335">
                  <c:v>15.206073232323231</c:v>
                </c:pt>
                <c:pt idx="1336">
                  <c:v>21.276790404040401</c:v>
                </c:pt>
                <c:pt idx="1337">
                  <c:v>26.318174242424242</c:v>
                </c:pt>
                <c:pt idx="1338">
                  <c:v>17.934969696969695</c:v>
                </c:pt>
                <c:pt idx="1339">
                  <c:v>30.816540404040406</c:v>
                </c:pt>
                <c:pt idx="1340">
                  <c:v>13.793898989898995</c:v>
                </c:pt>
                <c:pt idx="1341">
                  <c:v>19.021045454545458</c:v>
                </c:pt>
                <c:pt idx="1342">
                  <c:v>22.174320707070709</c:v>
                </c:pt>
                <c:pt idx="1343">
                  <c:v>14.4515505050505</c:v>
                </c:pt>
                <c:pt idx="1344">
                  <c:v>25.928772727272726</c:v>
                </c:pt>
                <c:pt idx="1345">
                  <c:v>13.004255050505051</c:v>
                </c:pt>
                <c:pt idx="1346">
                  <c:v>28.933896464646466</c:v>
                </c:pt>
                <c:pt idx="1347">
                  <c:v>31.84507575757576</c:v>
                </c:pt>
                <c:pt idx="1348">
                  <c:v>24.399984848484845</c:v>
                </c:pt>
                <c:pt idx="1349">
                  <c:v>43.231484848484861</c:v>
                </c:pt>
                <c:pt idx="1350">
                  <c:v>19.117681818181815</c:v>
                </c:pt>
                <c:pt idx="1351">
                  <c:v>20.229194444444442</c:v>
                </c:pt>
                <c:pt idx="1352">
                  <c:v>21.769825757575759</c:v>
                </c:pt>
                <c:pt idx="1353">
                  <c:v>13.539868686868688</c:v>
                </c:pt>
                <c:pt idx="1354">
                  <c:v>26.457565656565656</c:v>
                </c:pt>
                <c:pt idx="1355">
                  <c:v>12.305729797979797</c:v>
                </c:pt>
                <c:pt idx="1356">
                  <c:v>23.96559090909091</c:v>
                </c:pt>
                <c:pt idx="1357">
                  <c:v>28.255176767676772</c:v>
                </c:pt>
                <c:pt idx="1358">
                  <c:v>19.882555555555552</c:v>
                </c:pt>
                <c:pt idx="1359">
                  <c:v>34.596681818181828</c:v>
                </c:pt>
                <c:pt idx="1360">
                  <c:v>17.196136363636366</c:v>
                </c:pt>
                <c:pt idx="1361">
                  <c:v>41.018446969696967</c:v>
                </c:pt>
                <c:pt idx="1362">
                  <c:v>34.935186868686863</c:v>
                </c:pt>
                <c:pt idx="1363">
                  <c:v>18.979436868686872</c:v>
                </c:pt>
                <c:pt idx="1364">
                  <c:v>41.954727272727283</c:v>
                </c:pt>
                <c:pt idx="1365">
                  <c:v>14.923547979797979</c:v>
                </c:pt>
                <c:pt idx="1366">
                  <c:v>24.453477272727277</c:v>
                </c:pt>
                <c:pt idx="1367">
                  <c:v>30.122199494949498</c:v>
                </c:pt>
                <c:pt idx="1368">
                  <c:v>21.690492424242422</c:v>
                </c:pt>
                <c:pt idx="1369">
                  <c:v>35.768505050505048</c:v>
                </c:pt>
                <c:pt idx="1370">
                  <c:v>16.305535353535351</c:v>
                </c:pt>
                <c:pt idx="1371">
                  <c:v>23.438977272727275</c:v>
                </c:pt>
                <c:pt idx="1372">
                  <c:v>40.287813131313136</c:v>
                </c:pt>
                <c:pt idx="1373">
                  <c:v>23.944717171717176</c:v>
                </c:pt>
                <c:pt idx="1374">
                  <c:v>58.093575757575771</c:v>
                </c:pt>
                <c:pt idx="1375">
                  <c:v>16.962727272727275</c:v>
                </c:pt>
                <c:pt idx="1376">
                  <c:v>18.83639393939394</c:v>
                </c:pt>
                <c:pt idx="1377">
                  <c:v>21.931487373737369</c:v>
                </c:pt>
                <c:pt idx="1378">
                  <c:v>15.687000000000003</c:v>
                </c:pt>
                <c:pt idx="1379">
                  <c:v>28.090499999999999</c:v>
                </c:pt>
                <c:pt idx="1380">
                  <c:v>13.658838383838383</c:v>
                </c:pt>
                <c:pt idx="1381">
                  <c:v>22.729310606060608</c:v>
                </c:pt>
                <c:pt idx="1382">
                  <c:v>27.809608585858587</c:v>
                </c:pt>
                <c:pt idx="1383">
                  <c:v>17.953366161616163</c:v>
                </c:pt>
                <c:pt idx="1384">
                  <c:v>32.87677272727273</c:v>
                </c:pt>
                <c:pt idx="1385">
                  <c:v>15.897818181818183</c:v>
                </c:pt>
                <c:pt idx="1386">
                  <c:v>27.645893939393936</c:v>
                </c:pt>
                <c:pt idx="1387">
                  <c:v>31.980166666666669</c:v>
                </c:pt>
                <c:pt idx="1388">
                  <c:v>21.30779292929293</c:v>
                </c:pt>
                <c:pt idx="1389">
                  <c:v>37.729520202020204</c:v>
                </c:pt>
                <c:pt idx="1390">
                  <c:v>18.074959595959594</c:v>
                </c:pt>
                <c:pt idx="1391">
                  <c:v>40.840818181818193</c:v>
                </c:pt>
                <c:pt idx="1392">
                  <c:v>50.9459898989899</c:v>
                </c:pt>
                <c:pt idx="1393">
                  <c:v>27.350765151515148</c:v>
                </c:pt>
                <c:pt idx="1394">
                  <c:v>74.722621212121211</c:v>
                </c:pt>
                <c:pt idx="1395">
                  <c:v>18.739898989898986</c:v>
                </c:pt>
                <c:pt idx="1396">
                  <c:v>19.402171717171719</c:v>
                </c:pt>
                <c:pt idx="1397">
                  <c:v>35.845795454545453</c:v>
                </c:pt>
                <c:pt idx="1398">
                  <c:v>16.69736111111111</c:v>
                </c:pt>
                <c:pt idx="1399">
                  <c:v>32.531111111111109</c:v>
                </c:pt>
                <c:pt idx="1400">
                  <c:v>10.842116161616161</c:v>
                </c:pt>
                <c:pt idx="1401">
                  <c:v>17.94806565656566</c:v>
                </c:pt>
                <c:pt idx="1402">
                  <c:v>21.934648989898989</c:v>
                </c:pt>
                <c:pt idx="1403">
                  <c:v>14.583101010101014</c:v>
                </c:pt>
                <c:pt idx="1404">
                  <c:v>26.813065656565648</c:v>
                </c:pt>
                <c:pt idx="1405">
                  <c:v>10.559469696969696</c:v>
                </c:pt>
                <c:pt idx="1406">
                  <c:v>13.687583333333333</c:v>
                </c:pt>
                <c:pt idx="1407">
                  <c:v>18.994891414141414</c:v>
                </c:pt>
                <c:pt idx="1408">
                  <c:v>12.557805555555557</c:v>
                </c:pt>
                <c:pt idx="1409">
                  <c:v>21.384133838383839</c:v>
                </c:pt>
                <c:pt idx="1410">
                  <c:v>10.107944444444446</c:v>
                </c:pt>
                <c:pt idx="1411">
                  <c:v>17.538098484848486</c:v>
                </c:pt>
                <c:pt idx="1412">
                  <c:v>22.383212121212118</c:v>
                </c:pt>
                <c:pt idx="1413">
                  <c:v>13.96379292929293</c:v>
                </c:pt>
                <c:pt idx="1414">
                  <c:v>28.196005050505054</c:v>
                </c:pt>
                <c:pt idx="1415">
                  <c:v>12.668520202020202</c:v>
                </c:pt>
                <c:pt idx="1416">
                  <c:v>15.999952020202022</c:v>
                </c:pt>
                <c:pt idx="1417">
                  <c:v>18.572227272727272</c:v>
                </c:pt>
                <c:pt idx="1418">
                  <c:v>12.994666666666665</c:v>
                </c:pt>
                <c:pt idx="1419">
                  <c:v>22.795750000000002</c:v>
                </c:pt>
                <c:pt idx="1420">
                  <c:v>10.054285353535352</c:v>
                </c:pt>
                <c:pt idx="1421">
                  <c:v>18.175411616161618</c:v>
                </c:pt>
                <c:pt idx="1422">
                  <c:v>22.112186868686869</c:v>
                </c:pt>
                <c:pt idx="1423">
                  <c:v>14.833755050505051</c:v>
                </c:pt>
                <c:pt idx="1424">
                  <c:v>27.336969696969696</c:v>
                </c:pt>
                <c:pt idx="1425">
                  <c:v>11.373123737373737</c:v>
                </c:pt>
                <c:pt idx="1426">
                  <c:v>14.437681818181822</c:v>
                </c:pt>
                <c:pt idx="1427">
                  <c:v>18.267037878787882</c:v>
                </c:pt>
                <c:pt idx="1428">
                  <c:v>12.567020202020203</c:v>
                </c:pt>
                <c:pt idx="1429">
                  <c:v>20.897401515151515</c:v>
                </c:pt>
                <c:pt idx="1430">
                  <c:v>8.3887247474747468</c:v>
                </c:pt>
                <c:pt idx="1431">
                  <c:v>14.576424242424238</c:v>
                </c:pt>
                <c:pt idx="1432">
                  <c:v>18.690800505050504</c:v>
                </c:pt>
                <c:pt idx="1433">
                  <c:v>10.631843434343434</c:v>
                </c:pt>
                <c:pt idx="1434">
                  <c:v>22.491598484848478</c:v>
                </c:pt>
                <c:pt idx="1435">
                  <c:v>10.88999494949495</c:v>
                </c:pt>
                <c:pt idx="1436">
                  <c:v>19.152595959595956</c:v>
                </c:pt>
                <c:pt idx="1437">
                  <c:v>25.10678787878788</c:v>
                </c:pt>
                <c:pt idx="1438">
                  <c:v>16.37632575757576</c:v>
                </c:pt>
                <c:pt idx="1439">
                  <c:v>29.608858585858592</c:v>
                </c:pt>
                <c:pt idx="1440">
                  <c:v>12.119866161616166</c:v>
                </c:pt>
                <c:pt idx="1441">
                  <c:v>16.283861111111111</c:v>
                </c:pt>
                <c:pt idx="1442">
                  <c:v>19.706396464646463</c:v>
                </c:pt>
                <c:pt idx="1443">
                  <c:v>14.341209595959597</c:v>
                </c:pt>
                <c:pt idx="1444">
                  <c:v>25.799436868686868</c:v>
                </c:pt>
                <c:pt idx="1445">
                  <c:v>12.482946969696973</c:v>
                </c:pt>
                <c:pt idx="1446">
                  <c:v>18.043396464646467</c:v>
                </c:pt>
                <c:pt idx="1447">
                  <c:v>24.302982323232325</c:v>
                </c:pt>
                <c:pt idx="1448">
                  <c:v>16.286992424242424</c:v>
                </c:pt>
                <c:pt idx="1449">
                  <c:v>42.557252525252515</c:v>
                </c:pt>
                <c:pt idx="1450">
                  <c:v>12.639808080808081</c:v>
                </c:pt>
                <c:pt idx="1451">
                  <c:v>14.000012626262631</c:v>
                </c:pt>
                <c:pt idx="1452">
                  <c:v>18.163656565656566</c:v>
                </c:pt>
                <c:pt idx="1453">
                  <c:v>9.8837348484848491</c:v>
                </c:pt>
                <c:pt idx="1454">
                  <c:v>24.124830808080809</c:v>
                </c:pt>
                <c:pt idx="1455">
                  <c:v>8.2490707070707057</c:v>
                </c:pt>
                <c:pt idx="1456">
                  <c:v>20.770482323232319</c:v>
                </c:pt>
                <c:pt idx="1457">
                  <c:v>25.609479797979802</c:v>
                </c:pt>
                <c:pt idx="1458">
                  <c:v>16.633578282828289</c:v>
                </c:pt>
                <c:pt idx="1459">
                  <c:v>27.50773737373737</c:v>
                </c:pt>
                <c:pt idx="1460">
                  <c:v>13.646982323232322</c:v>
                </c:pt>
                <c:pt idx="1461">
                  <c:v>19.052929292929292</c:v>
                </c:pt>
                <c:pt idx="1462">
                  <c:v>20.955510101010098</c:v>
                </c:pt>
                <c:pt idx="1463">
                  <c:v>14.25772474747475</c:v>
                </c:pt>
                <c:pt idx="1464">
                  <c:v>27.380997474747474</c:v>
                </c:pt>
                <c:pt idx="1465">
                  <c:v>11.138313131313135</c:v>
                </c:pt>
                <c:pt idx="1466">
                  <c:v>24.843492424242427</c:v>
                </c:pt>
                <c:pt idx="1467">
                  <c:v>28.651633838383844</c:v>
                </c:pt>
                <c:pt idx="1468">
                  <c:v>20.311777777777781</c:v>
                </c:pt>
                <c:pt idx="1469">
                  <c:v>36.025631313131314</c:v>
                </c:pt>
                <c:pt idx="1470">
                  <c:v>16.173946969696971</c:v>
                </c:pt>
                <c:pt idx="1471">
                  <c:v>20.860530303030306</c:v>
                </c:pt>
                <c:pt idx="1472">
                  <c:v>23.990886363636363</c:v>
                </c:pt>
                <c:pt idx="1473">
                  <c:v>15.502926767676771</c:v>
                </c:pt>
                <c:pt idx="1474">
                  <c:v>26.954782828282827</c:v>
                </c:pt>
                <c:pt idx="1475">
                  <c:v>12.395626262626267</c:v>
                </c:pt>
                <c:pt idx="1476">
                  <c:v>23.721214646464645</c:v>
                </c:pt>
                <c:pt idx="1477">
                  <c:v>29.073315656565658</c:v>
                </c:pt>
                <c:pt idx="1478">
                  <c:v>20.278318181818179</c:v>
                </c:pt>
                <c:pt idx="1479">
                  <c:v>34.134734848484854</c:v>
                </c:pt>
                <c:pt idx="1480">
                  <c:v>15.157151515151513</c:v>
                </c:pt>
                <c:pt idx="1481">
                  <c:v>24.515747474747474</c:v>
                </c:pt>
                <c:pt idx="1482">
                  <c:v>29.904755050505045</c:v>
                </c:pt>
                <c:pt idx="1483">
                  <c:v>18.666257575757577</c:v>
                </c:pt>
                <c:pt idx="1484">
                  <c:v>32.99716161616162</c:v>
                </c:pt>
                <c:pt idx="1485">
                  <c:v>17.606949494949497</c:v>
                </c:pt>
                <c:pt idx="1486">
                  <c:v>73.757386363636371</c:v>
                </c:pt>
                <c:pt idx="1487">
                  <c:v>81.387830808080807</c:v>
                </c:pt>
                <c:pt idx="1488">
                  <c:v>60.525085858585854</c:v>
                </c:pt>
                <c:pt idx="1489">
                  <c:v>88.94289393939394</c:v>
                </c:pt>
                <c:pt idx="1490">
                  <c:v>59.042010101010099</c:v>
                </c:pt>
                <c:pt idx="1491">
                  <c:v>16.189416666666666</c:v>
                </c:pt>
                <c:pt idx="1492">
                  <c:v>21.372679292929291</c:v>
                </c:pt>
                <c:pt idx="1493">
                  <c:v>13.619553030303031</c:v>
                </c:pt>
                <c:pt idx="1494">
                  <c:v>23.427078282828287</c:v>
                </c:pt>
                <c:pt idx="1495">
                  <c:v>11.09491414141414</c:v>
                </c:pt>
                <c:pt idx="1496">
                  <c:v>20.501762626262632</c:v>
                </c:pt>
                <c:pt idx="1497">
                  <c:v>24.732669191919189</c:v>
                </c:pt>
                <c:pt idx="1498">
                  <c:v>15.772583333333333</c:v>
                </c:pt>
                <c:pt idx="1499">
                  <c:v>30.554121212121213</c:v>
                </c:pt>
                <c:pt idx="1500">
                  <c:v>11.392744949494951</c:v>
                </c:pt>
                <c:pt idx="1501">
                  <c:v>16.155843434343435</c:v>
                </c:pt>
                <c:pt idx="1502">
                  <c:v>19.904782828282823</c:v>
                </c:pt>
                <c:pt idx="1503">
                  <c:v>13.638090909090909</c:v>
                </c:pt>
                <c:pt idx="1504">
                  <c:v>24.116436868686868</c:v>
                </c:pt>
                <c:pt idx="1505">
                  <c:v>9.6666792929292953</c:v>
                </c:pt>
                <c:pt idx="1506">
                  <c:v>24.529929292929296</c:v>
                </c:pt>
                <c:pt idx="1507">
                  <c:v>30.981797979797985</c:v>
                </c:pt>
                <c:pt idx="1508">
                  <c:v>18.383164141414142</c:v>
                </c:pt>
                <c:pt idx="1509">
                  <c:v>34.153787878787888</c:v>
                </c:pt>
                <c:pt idx="1510">
                  <c:v>16.541694444444438</c:v>
                </c:pt>
                <c:pt idx="1511">
                  <c:v>21.004648989898993</c:v>
                </c:pt>
                <c:pt idx="1512">
                  <c:v>27.180426767676764</c:v>
                </c:pt>
                <c:pt idx="1513">
                  <c:v>19.07043181818182</c:v>
                </c:pt>
                <c:pt idx="1514">
                  <c:v>32.581563131313125</c:v>
                </c:pt>
                <c:pt idx="1515">
                  <c:v>15.376030303030303</c:v>
                </c:pt>
                <c:pt idx="1516">
                  <c:v>17.952255050505055</c:v>
                </c:pt>
                <c:pt idx="1517">
                  <c:v>23.330535353535353</c:v>
                </c:pt>
                <c:pt idx="1518">
                  <c:v>14.619593434343432</c:v>
                </c:pt>
                <c:pt idx="1519">
                  <c:v>27.891707070707071</c:v>
                </c:pt>
                <c:pt idx="1520">
                  <c:v>13.276507575757577</c:v>
                </c:pt>
                <c:pt idx="1521">
                  <c:v>17.55704292929293</c:v>
                </c:pt>
                <c:pt idx="1522">
                  <c:v>25.716078282828281</c:v>
                </c:pt>
                <c:pt idx="1523">
                  <c:v>15.159603535353538</c:v>
                </c:pt>
                <c:pt idx="1524">
                  <c:v>27.71126515151515</c:v>
                </c:pt>
                <c:pt idx="1525">
                  <c:v>11.228507575757575</c:v>
                </c:pt>
                <c:pt idx="1526">
                  <c:v>20.183676767676772</c:v>
                </c:pt>
                <c:pt idx="1527">
                  <c:v>23.734883838383841</c:v>
                </c:pt>
                <c:pt idx="1528">
                  <c:v>17.155699494949499</c:v>
                </c:pt>
                <c:pt idx="1529">
                  <c:v>32.951838383838378</c:v>
                </c:pt>
                <c:pt idx="1530">
                  <c:v>13.508959595959594</c:v>
                </c:pt>
                <c:pt idx="1531">
                  <c:v>21.305179292929296</c:v>
                </c:pt>
                <c:pt idx="1532">
                  <c:v>27.010126262626258</c:v>
                </c:pt>
                <c:pt idx="1533">
                  <c:v>17.322888888888887</c:v>
                </c:pt>
                <c:pt idx="1534">
                  <c:v>32.773777777777774</c:v>
                </c:pt>
                <c:pt idx="1535">
                  <c:v>13.272396464646471</c:v>
                </c:pt>
                <c:pt idx="1536">
                  <c:v>33.563964646464648</c:v>
                </c:pt>
                <c:pt idx="1537">
                  <c:v>58.554242424242418</c:v>
                </c:pt>
                <c:pt idx="1538">
                  <c:v>29.946148989898994</c:v>
                </c:pt>
                <c:pt idx="1539">
                  <c:v>62.924202020202017</c:v>
                </c:pt>
                <c:pt idx="1540">
                  <c:v>21.311260101010102</c:v>
                </c:pt>
                <c:pt idx="1541">
                  <c:v>23.017217171717171</c:v>
                </c:pt>
                <c:pt idx="1542">
                  <c:v>37.670237373737379</c:v>
                </c:pt>
                <c:pt idx="1543">
                  <c:v>21.073393939393949</c:v>
                </c:pt>
                <c:pt idx="1544">
                  <c:v>44.248727272727265</c:v>
                </c:pt>
                <c:pt idx="1545">
                  <c:v>16.145315656565657</c:v>
                </c:pt>
                <c:pt idx="1546">
                  <c:v>22.708272727272721</c:v>
                </c:pt>
                <c:pt idx="1547">
                  <c:v>25.079143939393941</c:v>
                </c:pt>
                <c:pt idx="1548">
                  <c:v>19.063631313131321</c:v>
                </c:pt>
                <c:pt idx="1549">
                  <c:v>28.105323232323236</c:v>
                </c:pt>
                <c:pt idx="1550">
                  <c:v>13.875351010101014</c:v>
                </c:pt>
                <c:pt idx="1551">
                  <c:v>17.844570707070705</c:v>
                </c:pt>
                <c:pt idx="1552">
                  <c:v>21.519585858585859</c:v>
                </c:pt>
                <c:pt idx="1553">
                  <c:v>15.159363636363635</c:v>
                </c:pt>
                <c:pt idx="1554">
                  <c:v>26.93854040404041</c:v>
                </c:pt>
                <c:pt idx="1555">
                  <c:v>10.387222222222219</c:v>
                </c:pt>
                <c:pt idx="1556">
                  <c:v>32.245957070707071</c:v>
                </c:pt>
                <c:pt idx="1557">
                  <c:v>34.166876262626268</c:v>
                </c:pt>
                <c:pt idx="1558">
                  <c:v>24.402007575757576</c:v>
                </c:pt>
                <c:pt idx="1559">
                  <c:v>39.958873737373736</c:v>
                </c:pt>
                <c:pt idx="1560">
                  <c:v>18.290459595959597</c:v>
                </c:pt>
                <c:pt idx="1561">
                  <c:v>17.875454545454541</c:v>
                </c:pt>
                <c:pt idx="1562">
                  <c:v>22.602146464646463</c:v>
                </c:pt>
                <c:pt idx="1563">
                  <c:v>15.036876262626263</c:v>
                </c:pt>
                <c:pt idx="1564">
                  <c:v>27.332151515151516</c:v>
                </c:pt>
                <c:pt idx="1565">
                  <c:v>12.169037878787879</c:v>
                </c:pt>
                <c:pt idx="1566">
                  <c:v>25.207901515151509</c:v>
                </c:pt>
                <c:pt idx="1567">
                  <c:v>29.868101010101007</c:v>
                </c:pt>
                <c:pt idx="1568">
                  <c:v>18.929194444444445</c:v>
                </c:pt>
                <c:pt idx="1569">
                  <c:v>36.029414141414144</c:v>
                </c:pt>
                <c:pt idx="1570">
                  <c:v>17.732060606060607</c:v>
                </c:pt>
                <c:pt idx="1571">
                  <c:v>23.017510101010103</c:v>
                </c:pt>
                <c:pt idx="1572">
                  <c:v>28.089560606060608</c:v>
                </c:pt>
                <c:pt idx="1573">
                  <c:v>18.526626262626262</c:v>
                </c:pt>
                <c:pt idx="1574">
                  <c:v>45.893878787878791</c:v>
                </c:pt>
                <c:pt idx="1575">
                  <c:v>16.315535353535356</c:v>
                </c:pt>
                <c:pt idx="1576">
                  <c:v>26.798224747474745</c:v>
                </c:pt>
                <c:pt idx="1577">
                  <c:v>31.368782828282828</c:v>
                </c:pt>
                <c:pt idx="1578">
                  <c:v>18.847654040404041</c:v>
                </c:pt>
                <c:pt idx="1579">
                  <c:v>34.657005050505042</c:v>
                </c:pt>
                <c:pt idx="1580">
                  <c:v>19.355270202020204</c:v>
                </c:pt>
                <c:pt idx="1581">
                  <c:v>39.070171717171718</c:v>
                </c:pt>
                <c:pt idx="1582">
                  <c:v>48.840575757575749</c:v>
                </c:pt>
                <c:pt idx="1583">
                  <c:v>20.162060606060606</c:v>
                </c:pt>
                <c:pt idx="1584">
                  <c:v>51.476636363636359</c:v>
                </c:pt>
                <c:pt idx="1585">
                  <c:v>17.582752525252527</c:v>
                </c:pt>
                <c:pt idx="1586">
                  <c:v>18.907363636363634</c:v>
                </c:pt>
                <c:pt idx="1587">
                  <c:v>20.643984848484848</c:v>
                </c:pt>
                <c:pt idx="1588">
                  <c:v>15.985568181818177</c:v>
                </c:pt>
                <c:pt idx="1589">
                  <c:v>27.864924242424237</c:v>
                </c:pt>
                <c:pt idx="1590">
                  <c:v>13.577151515151511</c:v>
                </c:pt>
                <c:pt idx="1591">
                  <c:v>24.631570707070708</c:v>
                </c:pt>
                <c:pt idx="1592">
                  <c:v>27.048179292929298</c:v>
                </c:pt>
                <c:pt idx="1593">
                  <c:v>17.196118686868694</c:v>
                </c:pt>
                <c:pt idx="1594">
                  <c:v>32.279934343434348</c:v>
                </c:pt>
                <c:pt idx="1595">
                  <c:v>15.168780303030305</c:v>
                </c:pt>
                <c:pt idx="1596">
                  <c:v>26.739116161616163</c:v>
                </c:pt>
                <c:pt idx="1597">
                  <c:v>31.1035</c:v>
                </c:pt>
                <c:pt idx="1598">
                  <c:v>21.644666666666662</c:v>
                </c:pt>
                <c:pt idx="1599">
                  <c:v>38.873065656565657</c:v>
                </c:pt>
                <c:pt idx="1600">
                  <c:v>17.790671717171719</c:v>
                </c:pt>
                <c:pt idx="1601">
                  <c:v>41.173732323232322</c:v>
                </c:pt>
                <c:pt idx="1602">
                  <c:v>69.610191919191919</c:v>
                </c:pt>
                <c:pt idx="1603">
                  <c:v>34.713558080808077</c:v>
                </c:pt>
                <c:pt idx="1604">
                  <c:v>81.012035353535353</c:v>
                </c:pt>
                <c:pt idx="1605">
                  <c:v>22.518671717171717</c:v>
                </c:pt>
                <c:pt idx="1606">
                  <c:v>22.20911111111111</c:v>
                </c:pt>
                <c:pt idx="1607">
                  <c:v>25.343199494949491</c:v>
                </c:pt>
                <c:pt idx="1608">
                  <c:v>17.393457070707068</c:v>
                </c:pt>
                <c:pt idx="1609">
                  <c:v>33.043343434343434</c:v>
                </c:pt>
                <c:pt idx="1610">
                  <c:v>14.32095707070707</c:v>
                </c:pt>
                <c:pt idx="1611">
                  <c:v>17.047921717171718</c:v>
                </c:pt>
                <c:pt idx="1612">
                  <c:v>22.392292929292928</c:v>
                </c:pt>
                <c:pt idx="1613">
                  <c:v>15.059613636363634</c:v>
                </c:pt>
                <c:pt idx="1614">
                  <c:v>26.823666666666671</c:v>
                </c:pt>
                <c:pt idx="1615">
                  <c:v>10.212217171717173</c:v>
                </c:pt>
                <c:pt idx="1616">
                  <c:v>14.921815656565656</c:v>
                </c:pt>
                <c:pt idx="1617">
                  <c:v>18.115755050505051</c:v>
                </c:pt>
                <c:pt idx="1618">
                  <c:v>11.144373737373735</c:v>
                </c:pt>
                <c:pt idx="1619">
                  <c:v>21.745967171717172</c:v>
                </c:pt>
                <c:pt idx="1620">
                  <c:v>10.91491414141414</c:v>
                </c:pt>
                <c:pt idx="1621">
                  <c:v>18.362643939393944</c:v>
                </c:pt>
                <c:pt idx="1622">
                  <c:v>21.453085858585862</c:v>
                </c:pt>
                <c:pt idx="1623">
                  <c:v>14.173984848484848</c:v>
                </c:pt>
                <c:pt idx="1624">
                  <c:v>27.369580808080805</c:v>
                </c:pt>
                <c:pt idx="1625">
                  <c:v>12.970654040404039</c:v>
                </c:pt>
                <c:pt idx="1626">
                  <c:v>14.819722222222223</c:v>
                </c:pt>
                <c:pt idx="1627">
                  <c:v>18.39673737373737</c:v>
                </c:pt>
                <c:pt idx="1628">
                  <c:v>12.224088383838382</c:v>
                </c:pt>
                <c:pt idx="1629">
                  <c:v>22.49007323232323</c:v>
                </c:pt>
                <c:pt idx="1630">
                  <c:v>9.4811691919191912</c:v>
                </c:pt>
                <c:pt idx="1631">
                  <c:v>18.285580808080805</c:v>
                </c:pt>
                <c:pt idx="1632">
                  <c:v>21.599785353535356</c:v>
                </c:pt>
                <c:pt idx="1633">
                  <c:v>13.479292929292924</c:v>
                </c:pt>
                <c:pt idx="1634">
                  <c:v>25.227282828282824</c:v>
                </c:pt>
                <c:pt idx="1635">
                  <c:v>13.098027777777782</c:v>
                </c:pt>
                <c:pt idx="1636">
                  <c:v>13.493944444444445</c:v>
                </c:pt>
                <c:pt idx="1637">
                  <c:v>16.395494949494946</c:v>
                </c:pt>
                <c:pt idx="1638">
                  <c:v>11.349060606060609</c:v>
                </c:pt>
                <c:pt idx="1639">
                  <c:v>19.801391414141417</c:v>
                </c:pt>
                <c:pt idx="1640">
                  <c:v>9.1409141414141413</c:v>
                </c:pt>
                <c:pt idx="1641">
                  <c:v>13.798790404040409</c:v>
                </c:pt>
                <c:pt idx="1642">
                  <c:v>17.886058080808077</c:v>
                </c:pt>
                <c:pt idx="1643">
                  <c:v>11.706595959595958</c:v>
                </c:pt>
                <c:pt idx="1644">
                  <c:v>23.102154040404045</c:v>
                </c:pt>
                <c:pt idx="1645">
                  <c:v>10.509146464646465</c:v>
                </c:pt>
                <c:pt idx="1646">
                  <c:v>21.083459595959596</c:v>
                </c:pt>
                <c:pt idx="1647">
                  <c:v>23.537469696969701</c:v>
                </c:pt>
                <c:pt idx="1648">
                  <c:v>16.888565656565657</c:v>
                </c:pt>
                <c:pt idx="1649">
                  <c:v>28.422797979797974</c:v>
                </c:pt>
                <c:pt idx="1650">
                  <c:v>13.51005303030303</c:v>
                </c:pt>
                <c:pt idx="1651">
                  <c:v>17.07555555555556</c:v>
                </c:pt>
                <c:pt idx="1652">
                  <c:v>19.667709595959597</c:v>
                </c:pt>
                <c:pt idx="1653">
                  <c:v>14.237787878787882</c:v>
                </c:pt>
                <c:pt idx="1654">
                  <c:v>26.046959595959596</c:v>
                </c:pt>
                <c:pt idx="1655">
                  <c:v>12.718123737373736</c:v>
                </c:pt>
                <c:pt idx="1656">
                  <c:v>19.007686868686871</c:v>
                </c:pt>
                <c:pt idx="1657">
                  <c:v>27.639169191919194</c:v>
                </c:pt>
                <c:pt idx="1658">
                  <c:v>15.825204545454548</c:v>
                </c:pt>
                <c:pt idx="1659">
                  <c:v>38.996047979797979</c:v>
                </c:pt>
                <c:pt idx="1660">
                  <c:v>14.036272727272726</c:v>
                </c:pt>
                <c:pt idx="1661">
                  <c:v>14.335484848484844</c:v>
                </c:pt>
                <c:pt idx="1662">
                  <c:v>20.346441919191918</c:v>
                </c:pt>
                <c:pt idx="1663">
                  <c:v>10.165315656565657</c:v>
                </c:pt>
                <c:pt idx="1664">
                  <c:v>22.568494949494951</c:v>
                </c:pt>
                <c:pt idx="1665">
                  <c:v>9.2323888888888899</c:v>
                </c:pt>
                <c:pt idx="1666">
                  <c:v>20.993257575757578</c:v>
                </c:pt>
                <c:pt idx="1667">
                  <c:v>24.925055555555552</c:v>
                </c:pt>
                <c:pt idx="1668">
                  <c:v>15.960441919191922</c:v>
                </c:pt>
                <c:pt idx="1669">
                  <c:v>26.282598484848485</c:v>
                </c:pt>
                <c:pt idx="1670">
                  <c:v>13.642568181818183</c:v>
                </c:pt>
                <c:pt idx="1671">
                  <c:v>18.805752525252526</c:v>
                </c:pt>
                <c:pt idx="1672">
                  <c:v>22.052494949494953</c:v>
                </c:pt>
                <c:pt idx="1673">
                  <c:v>14.551648989898991</c:v>
                </c:pt>
                <c:pt idx="1674">
                  <c:v>26.339590909090909</c:v>
                </c:pt>
                <c:pt idx="1675">
                  <c:v>11.148742424242425</c:v>
                </c:pt>
                <c:pt idx="1676">
                  <c:v>23.745638888888884</c:v>
                </c:pt>
                <c:pt idx="1677">
                  <c:v>29.77689393939394</c:v>
                </c:pt>
                <c:pt idx="1678">
                  <c:v>19.246853535353537</c:v>
                </c:pt>
                <c:pt idx="1679">
                  <c:v>33.849020202020206</c:v>
                </c:pt>
                <c:pt idx="1680">
                  <c:v>16.316512626262622</c:v>
                </c:pt>
                <c:pt idx="1681">
                  <c:v>18.688765151515149</c:v>
                </c:pt>
                <c:pt idx="1682">
                  <c:v>24.793921717171717</c:v>
                </c:pt>
                <c:pt idx="1683">
                  <c:v>15.07013636363636</c:v>
                </c:pt>
                <c:pt idx="1684">
                  <c:v>26.034752525252522</c:v>
                </c:pt>
                <c:pt idx="1685">
                  <c:v>13.288818181818179</c:v>
                </c:pt>
                <c:pt idx="1686">
                  <c:v>23.81422474747475</c:v>
                </c:pt>
                <c:pt idx="1687">
                  <c:v>28.692457070707068</c:v>
                </c:pt>
                <c:pt idx="1688">
                  <c:v>21.768148989898993</c:v>
                </c:pt>
                <c:pt idx="1689">
                  <c:v>35.325626262626265</c:v>
                </c:pt>
                <c:pt idx="1690">
                  <c:v>17.252439393939394</c:v>
                </c:pt>
                <c:pt idx="1691">
                  <c:v>23.522065656565655</c:v>
                </c:pt>
                <c:pt idx="1692">
                  <c:v>31.052979797979791</c:v>
                </c:pt>
                <c:pt idx="1693">
                  <c:v>18.352641414141413</c:v>
                </c:pt>
                <c:pt idx="1694">
                  <c:v>33.342616161616164</c:v>
                </c:pt>
                <c:pt idx="1695">
                  <c:v>15.02306313131313</c:v>
                </c:pt>
                <c:pt idx="1696">
                  <c:v>64.554194444444448</c:v>
                </c:pt>
                <c:pt idx="1697">
                  <c:v>73.297545454545443</c:v>
                </c:pt>
                <c:pt idx="1698">
                  <c:v>58.529368686868686</c:v>
                </c:pt>
                <c:pt idx="1699">
                  <c:v>92.435429292929314</c:v>
                </c:pt>
                <c:pt idx="1700">
                  <c:v>59.594520202020199</c:v>
                </c:pt>
                <c:pt idx="1701">
                  <c:v>16.887391414141415</c:v>
                </c:pt>
                <c:pt idx="1702">
                  <c:v>19.193249999999995</c:v>
                </c:pt>
                <c:pt idx="1703">
                  <c:v>13.462000000000003</c:v>
                </c:pt>
                <c:pt idx="1704">
                  <c:v>23.745818181818183</c:v>
                </c:pt>
                <c:pt idx="1705">
                  <c:v>11.019512626262628</c:v>
                </c:pt>
                <c:pt idx="1706">
                  <c:v>20.767550505050508</c:v>
                </c:pt>
                <c:pt idx="1707">
                  <c:v>22.928916666666659</c:v>
                </c:pt>
                <c:pt idx="1708">
                  <c:v>16.727964646464642</c:v>
                </c:pt>
                <c:pt idx="1709">
                  <c:v>28.930398989898986</c:v>
                </c:pt>
                <c:pt idx="1710">
                  <c:v>14.261361111111116</c:v>
                </c:pt>
                <c:pt idx="1711">
                  <c:v>15.365146464646468</c:v>
                </c:pt>
                <c:pt idx="1712">
                  <c:v>19.313058080808077</c:v>
                </c:pt>
                <c:pt idx="1713">
                  <c:v>13.247174242424238</c:v>
                </c:pt>
                <c:pt idx="1714">
                  <c:v>23.287924242424243</c:v>
                </c:pt>
                <c:pt idx="1715">
                  <c:v>11.095366161616163</c:v>
                </c:pt>
                <c:pt idx="1716">
                  <c:v>23.579414141414137</c:v>
                </c:pt>
                <c:pt idx="1717">
                  <c:v>27.974330808080808</c:v>
                </c:pt>
                <c:pt idx="1718">
                  <c:v>18.819166666666664</c:v>
                </c:pt>
                <c:pt idx="1719">
                  <c:v>35.541969696969694</c:v>
                </c:pt>
                <c:pt idx="1720">
                  <c:v>15.452121212121217</c:v>
                </c:pt>
                <c:pt idx="1721">
                  <c:v>23.677656565656569</c:v>
                </c:pt>
                <c:pt idx="1722">
                  <c:v>25.637901515151519</c:v>
                </c:pt>
                <c:pt idx="1723">
                  <c:v>16.579547979797983</c:v>
                </c:pt>
                <c:pt idx="1724">
                  <c:v>34.134992424242419</c:v>
                </c:pt>
                <c:pt idx="1725">
                  <c:v>14.468305555555558</c:v>
                </c:pt>
                <c:pt idx="1726">
                  <c:v>18.554234848484846</c:v>
                </c:pt>
                <c:pt idx="1727">
                  <c:v>22.752378787878794</c:v>
                </c:pt>
                <c:pt idx="1728">
                  <c:v>14.616444444444443</c:v>
                </c:pt>
                <c:pt idx="1729">
                  <c:v>27.011833333333332</c:v>
                </c:pt>
                <c:pt idx="1730">
                  <c:v>12.589861111111107</c:v>
                </c:pt>
                <c:pt idx="1731">
                  <c:v>18.720265151515154</c:v>
                </c:pt>
                <c:pt idx="1732">
                  <c:v>24.059527777777785</c:v>
                </c:pt>
                <c:pt idx="1733">
                  <c:v>13.984042929292931</c:v>
                </c:pt>
                <c:pt idx="1734">
                  <c:v>27.772469696969694</c:v>
                </c:pt>
                <c:pt idx="1735">
                  <c:v>11.21064898989899</c:v>
                </c:pt>
                <c:pt idx="1736">
                  <c:v>19.85224242424243</c:v>
                </c:pt>
                <c:pt idx="1737">
                  <c:v>25.412414141414136</c:v>
                </c:pt>
                <c:pt idx="1738">
                  <c:v>17.180280303030301</c:v>
                </c:pt>
                <c:pt idx="1739">
                  <c:v>31.665166666666668</c:v>
                </c:pt>
                <c:pt idx="1740">
                  <c:v>13.978969696969695</c:v>
                </c:pt>
                <c:pt idx="1741">
                  <c:v>20.405292929292926</c:v>
                </c:pt>
                <c:pt idx="1742">
                  <c:v>25.724522727272724</c:v>
                </c:pt>
                <c:pt idx="1743">
                  <c:v>16.960949494949492</c:v>
                </c:pt>
                <c:pt idx="1744">
                  <c:v>32.979510101010106</c:v>
                </c:pt>
                <c:pt idx="1745">
                  <c:v>13.967944444444443</c:v>
                </c:pt>
                <c:pt idx="1746">
                  <c:v>36.864878787878787</c:v>
                </c:pt>
                <c:pt idx="1747">
                  <c:v>43.362090909090895</c:v>
                </c:pt>
                <c:pt idx="1748">
                  <c:v>28.874770202020205</c:v>
                </c:pt>
                <c:pt idx="1749">
                  <c:v>61.642297979797988</c:v>
                </c:pt>
                <c:pt idx="1750">
                  <c:v>22.282664141414148</c:v>
                </c:pt>
                <c:pt idx="1751">
                  <c:v>22.637070707070709</c:v>
                </c:pt>
                <c:pt idx="1752">
                  <c:v>29.025202020202016</c:v>
                </c:pt>
                <c:pt idx="1753">
                  <c:v>18.09044696969697</c:v>
                </c:pt>
                <c:pt idx="1754">
                  <c:v>41.505674242424242</c:v>
                </c:pt>
                <c:pt idx="1755">
                  <c:v>15.829159090909092</c:v>
                </c:pt>
                <c:pt idx="1756">
                  <c:v>22.340818181818186</c:v>
                </c:pt>
                <c:pt idx="1757">
                  <c:v>25.885838383838387</c:v>
                </c:pt>
                <c:pt idx="1758">
                  <c:v>18.109969696969696</c:v>
                </c:pt>
                <c:pt idx="1759">
                  <c:v>28.400525252525256</c:v>
                </c:pt>
                <c:pt idx="1760">
                  <c:v>14.902388888888888</c:v>
                </c:pt>
                <c:pt idx="1761">
                  <c:v>17.737785353535354</c:v>
                </c:pt>
                <c:pt idx="1762">
                  <c:v>21.495734848484851</c:v>
                </c:pt>
                <c:pt idx="1763">
                  <c:v>14.005123737373735</c:v>
                </c:pt>
                <c:pt idx="1764">
                  <c:v>27.503121212121215</c:v>
                </c:pt>
                <c:pt idx="1765">
                  <c:v>11.71768181818182</c:v>
                </c:pt>
                <c:pt idx="1766">
                  <c:v>28.820065656565653</c:v>
                </c:pt>
                <c:pt idx="1767">
                  <c:v>35.407325757575762</c:v>
                </c:pt>
                <c:pt idx="1768">
                  <c:v>23.214093434343436</c:v>
                </c:pt>
                <c:pt idx="1769">
                  <c:v>39.191848484848485</c:v>
                </c:pt>
                <c:pt idx="1770">
                  <c:v>16.864760101010095</c:v>
                </c:pt>
                <c:pt idx="1771">
                  <c:v>19.224929292929293</c:v>
                </c:pt>
                <c:pt idx="1772">
                  <c:v>23.479434343434342</c:v>
                </c:pt>
                <c:pt idx="1773">
                  <c:v>14.147338383838381</c:v>
                </c:pt>
                <c:pt idx="1774">
                  <c:v>26.712164141414149</c:v>
                </c:pt>
                <c:pt idx="1775">
                  <c:v>11.304825757575756</c:v>
                </c:pt>
                <c:pt idx="1776">
                  <c:v>24.5602196969697</c:v>
                </c:pt>
                <c:pt idx="1777">
                  <c:v>28.23788636363636</c:v>
                </c:pt>
                <c:pt idx="1778">
                  <c:v>20.989982323232322</c:v>
                </c:pt>
                <c:pt idx="1779">
                  <c:v>35.145898989898988</c:v>
                </c:pt>
                <c:pt idx="1780">
                  <c:v>16.868833333333331</c:v>
                </c:pt>
                <c:pt idx="1781">
                  <c:v>23.909593434343428</c:v>
                </c:pt>
                <c:pt idx="1782">
                  <c:v>28.800348484848488</c:v>
                </c:pt>
                <c:pt idx="1783">
                  <c:v>19.180315656565657</c:v>
                </c:pt>
                <c:pt idx="1784">
                  <c:v>35.963813131313138</c:v>
                </c:pt>
                <c:pt idx="1785">
                  <c:v>15.319613636363638</c:v>
                </c:pt>
                <c:pt idx="1786">
                  <c:v>24.925921717171718</c:v>
                </c:pt>
                <c:pt idx="1787">
                  <c:v>29.56602525252525</c:v>
                </c:pt>
                <c:pt idx="1788">
                  <c:v>20.248189393939398</c:v>
                </c:pt>
                <c:pt idx="1789">
                  <c:v>35.134338383838376</c:v>
                </c:pt>
                <c:pt idx="1790">
                  <c:v>17.441459595959593</c:v>
                </c:pt>
                <c:pt idx="1791">
                  <c:v>35.561689393939396</c:v>
                </c:pt>
                <c:pt idx="1792">
                  <c:v>45.760671717171718</c:v>
                </c:pt>
                <c:pt idx="1793">
                  <c:v>23.036277777777777</c:v>
                </c:pt>
                <c:pt idx="1794">
                  <c:v>70.925828282828277</c:v>
                </c:pt>
                <c:pt idx="1795">
                  <c:v>17.852868686868689</c:v>
                </c:pt>
                <c:pt idx="1796">
                  <c:v>20.561727272727271</c:v>
                </c:pt>
                <c:pt idx="1797">
                  <c:v>24.860944444444449</c:v>
                </c:pt>
                <c:pt idx="1798">
                  <c:v>16.763126262626265</c:v>
                </c:pt>
                <c:pt idx="1799">
                  <c:v>29.091040404040402</c:v>
                </c:pt>
                <c:pt idx="1800">
                  <c:v>12.522792929292933</c:v>
                </c:pt>
                <c:pt idx="1801">
                  <c:v>24.487949494949493</c:v>
                </c:pt>
                <c:pt idx="1802">
                  <c:v>27.249527777777779</c:v>
                </c:pt>
                <c:pt idx="1803">
                  <c:v>17.202656565656568</c:v>
                </c:pt>
                <c:pt idx="1804">
                  <c:v>32.57126262626263</c:v>
                </c:pt>
                <c:pt idx="1805">
                  <c:v>14.545477272727272</c:v>
                </c:pt>
                <c:pt idx="1806">
                  <c:v>27.943563131313127</c:v>
                </c:pt>
                <c:pt idx="1807">
                  <c:v>33.268090909090915</c:v>
                </c:pt>
                <c:pt idx="1808">
                  <c:v>23.718300505050507</c:v>
                </c:pt>
                <c:pt idx="1809">
                  <c:v>37.874707070707068</c:v>
                </c:pt>
                <c:pt idx="1810">
                  <c:v>19.677631313131315</c:v>
                </c:pt>
                <c:pt idx="1811">
                  <c:v>54.708648989898997</c:v>
                </c:pt>
                <c:pt idx="1812">
                  <c:v>63.836944444444448</c:v>
                </c:pt>
                <c:pt idx="1813">
                  <c:v>24.763030303030305</c:v>
                </c:pt>
                <c:pt idx="1814">
                  <c:v>72.614247474747472</c:v>
                </c:pt>
                <c:pt idx="1815">
                  <c:v>16.288929292929289</c:v>
                </c:pt>
                <c:pt idx="1816">
                  <c:v>19.291833333333329</c:v>
                </c:pt>
                <c:pt idx="1817">
                  <c:v>26.03929292929293</c:v>
                </c:pt>
                <c:pt idx="1818">
                  <c:v>15.456906565656569</c:v>
                </c:pt>
                <c:pt idx="1819">
                  <c:v>33.388560606060615</c:v>
                </c:pt>
                <c:pt idx="1820">
                  <c:v>12.372638888888886</c:v>
                </c:pt>
                <c:pt idx="1821">
                  <c:v>18.986297979797975</c:v>
                </c:pt>
                <c:pt idx="1822">
                  <c:v>22.442088383838385</c:v>
                </c:pt>
                <c:pt idx="1823">
                  <c:v>14.760674242424246</c:v>
                </c:pt>
                <c:pt idx="1824">
                  <c:v>27.009010101010105</c:v>
                </c:pt>
                <c:pt idx="1825">
                  <c:v>11.613358585858588</c:v>
                </c:pt>
                <c:pt idx="1826">
                  <c:v>14.248805555555554</c:v>
                </c:pt>
                <c:pt idx="1827">
                  <c:v>18.997270202020207</c:v>
                </c:pt>
                <c:pt idx="1828">
                  <c:v>11.4822601010101</c:v>
                </c:pt>
                <c:pt idx="1829">
                  <c:v>22.649073232323232</c:v>
                </c:pt>
                <c:pt idx="1830">
                  <c:v>9.2463888888888928</c:v>
                </c:pt>
                <c:pt idx="1831">
                  <c:v>16.706229797979802</c:v>
                </c:pt>
                <c:pt idx="1832">
                  <c:v>22.112444444444442</c:v>
                </c:pt>
                <c:pt idx="1833">
                  <c:v>15.297128787878787</c:v>
                </c:pt>
                <c:pt idx="1834">
                  <c:v>29.633515151515155</c:v>
                </c:pt>
                <c:pt idx="1835">
                  <c:v>12.447070707070708</c:v>
                </c:pt>
                <c:pt idx="1836">
                  <c:v>14.538068181818186</c:v>
                </c:pt>
                <c:pt idx="1837">
                  <c:v>17.49165404040404</c:v>
                </c:pt>
                <c:pt idx="1838">
                  <c:v>12.083141414141414</c:v>
                </c:pt>
                <c:pt idx="1839">
                  <c:v>23.667517676767684</c:v>
                </c:pt>
                <c:pt idx="1840">
                  <c:v>10.646191919191919</c:v>
                </c:pt>
                <c:pt idx="1841">
                  <c:v>18.918452020202018</c:v>
                </c:pt>
                <c:pt idx="1842">
                  <c:v>21.248012626262621</c:v>
                </c:pt>
                <c:pt idx="1843">
                  <c:v>14.65080808080808</c:v>
                </c:pt>
                <c:pt idx="1844">
                  <c:v>26.172015151515144</c:v>
                </c:pt>
                <c:pt idx="1845">
                  <c:v>12.331941919191921</c:v>
                </c:pt>
                <c:pt idx="1846">
                  <c:v>14.681015151515151</c:v>
                </c:pt>
                <c:pt idx="1847">
                  <c:v>17.69873484848485</c:v>
                </c:pt>
                <c:pt idx="1848">
                  <c:v>9.9755656565656565</c:v>
                </c:pt>
                <c:pt idx="1849">
                  <c:v>19.396669191919194</c:v>
                </c:pt>
                <c:pt idx="1850">
                  <c:v>8.7121868686868673</c:v>
                </c:pt>
                <c:pt idx="1851">
                  <c:v>15.713121212121212</c:v>
                </c:pt>
                <c:pt idx="1852">
                  <c:v>17.913843434343431</c:v>
                </c:pt>
                <c:pt idx="1853">
                  <c:v>11.836681818181816</c:v>
                </c:pt>
                <c:pt idx="1854">
                  <c:v>22.70572727272727</c:v>
                </c:pt>
                <c:pt idx="1855">
                  <c:v>10.042446969696968</c:v>
                </c:pt>
                <c:pt idx="1856">
                  <c:v>21.457103535353536</c:v>
                </c:pt>
                <c:pt idx="1857">
                  <c:v>23.835656565656564</c:v>
                </c:pt>
                <c:pt idx="1858">
                  <c:v>17.068898989898987</c:v>
                </c:pt>
                <c:pt idx="1859">
                  <c:v>29.613257575757576</c:v>
                </c:pt>
                <c:pt idx="1860">
                  <c:v>13.055032828282826</c:v>
                </c:pt>
                <c:pt idx="1861">
                  <c:v>16.861724747474742</c:v>
                </c:pt>
                <c:pt idx="1862">
                  <c:v>20.357262626262628</c:v>
                </c:pt>
                <c:pt idx="1863">
                  <c:v>15.180926767676763</c:v>
                </c:pt>
                <c:pt idx="1864">
                  <c:v>25.907797979797984</c:v>
                </c:pt>
                <c:pt idx="1865">
                  <c:v>10.672992424242427</c:v>
                </c:pt>
                <c:pt idx="1866">
                  <c:v>20.02642929292929</c:v>
                </c:pt>
                <c:pt idx="1867">
                  <c:v>21.489507575757582</c:v>
                </c:pt>
                <c:pt idx="1868">
                  <c:v>14.641575757575758</c:v>
                </c:pt>
                <c:pt idx="1869">
                  <c:v>38.926906565656559</c:v>
                </c:pt>
                <c:pt idx="1870">
                  <c:v>13.661219696969697</c:v>
                </c:pt>
                <c:pt idx="1871">
                  <c:v>15.366936868686865</c:v>
                </c:pt>
                <c:pt idx="1872">
                  <c:v>17.794732323232324</c:v>
                </c:pt>
                <c:pt idx="1873">
                  <c:v>11.671116161616162</c:v>
                </c:pt>
                <c:pt idx="1874">
                  <c:v>22.787946969696964</c:v>
                </c:pt>
                <c:pt idx="1875">
                  <c:v>9.2036414141414173</c:v>
                </c:pt>
                <c:pt idx="1876">
                  <c:v>18.83854797979798</c:v>
                </c:pt>
                <c:pt idx="1877">
                  <c:v>24.975154040404043</c:v>
                </c:pt>
                <c:pt idx="1878">
                  <c:v>15.923772727272731</c:v>
                </c:pt>
                <c:pt idx="1879">
                  <c:v>27.035782828282819</c:v>
                </c:pt>
                <c:pt idx="1880">
                  <c:v>13.738684343434345</c:v>
                </c:pt>
                <c:pt idx="1881">
                  <c:v>16.668946969696975</c:v>
                </c:pt>
                <c:pt idx="1882">
                  <c:v>22.020878787878789</c:v>
                </c:pt>
                <c:pt idx="1883">
                  <c:v>13.590477272727272</c:v>
                </c:pt>
                <c:pt idx="1884">
                  <c:v>27.51674242424243</c:v>
                </c:pt>
                <c:pt idx="1885">
                  <c:v>12.081085858585858</c:v>
                </c:pt>
                <c:pt idx="1886">
                  <c:v>22.747757575757575</c:v>
                </c:pt>
                <c:pt idx="1887">
                  <c:v>30.627065656565659</c:v>
                </c:pt>
                <c:pt idx="1888">
                  <c:v>22.162982323232317</c:v>
                </c:pt>
                <c:pt idx="1889">
                  <c:v>35.274510101010094</c:v>
                </c:pt>
                <c:pt idx="1890">
                  <c:v>16.766686868686872</c:v>
                </c:pt>
                <c:pt idx="1891">
                  <c:v>20.386994949494955</c:v>
                </c:pt>
                <c:pt idx="1892">
                  <c:v>24.606931818181817</c:v>
                </c:pt>
                <c:pt idx="1893">
                  <c:v>15.359275252525254</c:v>
                </c:pt>
                <c:pt idx="1894">
                  <c:v>29.686924242424237</c:v>
                </c:pt>
                <c:pt idx="1895">
                  <c:v>12.603813131313133</c:v>
                </c:pt>
                <c:pt idx="1896">
                  <c:v>24.482530303030305</c:v>
                </c:pt>
                <c:pt idx="1897">
                  <c:v>27.389070707070708</c:v>
                </c:pt>
                <c:pt idx="1898">
                  <c:v>20.760593434343434</c:v>
                </c:pt>
                <c:pt idx="1899">
                  <c:v>33.778547979797978</c:v>
                </c:pt>
                <c:pt idx="1900">
                  <c:v>17.329797979797981</c:v>
                </c:pt>
                <c:pt idx="1901">
                  <c:v>24.355643939393939</c:v>
                </c:pt>
                <c:pt idx="1902">
                  <c:v>29.377583333333327</c:v>
                </c:pt>
                <c:pt idx="1903">
                  <c:v>18.697363636363637</c:v>
                </c:pt>
                <c:pt idx="1904">
                  <c:v>35.226510101010106</c:v>
                </c:pt>
                <c:pt idx="1905">
                  <c:v>13.876530303030302</c:v>
                </c:pt>
                <c:pt idx="1906">
                  <c:v>64.073313131313128</c:v>
                </c:pt>
                <c:pt idx="1907">
                  <c:v>84.479904040404051</c:v>
                </c:pt>
                <c:pt idx="1908">
                  <c:v>60.77797727272727</c:v>
                </c:pt>
                <c:pt idx="1909">
                  <c:v>87.435909090909092</c:v>
                </c:pt>
                <c:pt idx="1910">
                  <c:v>52.454159090909094</c:v>
                </c:pt>
                <c:pt idx="1911">
                  <c:v>17.29631565656566</c:v>
                </c:pt>
                <c:pt idx="1912">
                  <c:v>19.720921717171716</c:v>
                </c:pt>
                <c:pt idx="1913">
                  <c:v>12.766977272727274</c:v>
                </c:pt>
                <c:pt idx="1914">
                  <c:v>24.121532828282824</c:v>
                </c:pt>
                <c:pt idx="1915">
                  <c:v>10.735212121212122</c:v>
                </c:pt>
                <c:pt idx="1916">
                  <c:v>19.731901515151517</c:v>
                </c:pt>
                <c:pt idx="1917">
                  <c:v>23.375744949494951</c:v>
                </c:pt>
                <c:pt idx="1918">
                  <c:v>15.758262626262621</c:v>
                </c:pt>
                <c:pt idx="1919">
                  <c:v>34.343257575757576</c:v>
                </c:pt>
                <c:pt idx="1920">
                  <c:v>13.162646464646464</c:v>
                </c:pt>
                <c:pt idx="1921">
                  <c:v>15.634936868686871</c:v>
                </c:pt>
                <c:pt idx="1922">
                  <c:v>19.10439646464647</c:v>
                </c:pt>
                <c:pt idx="1923">
                  <c:v>14.46527272727273</c:v>
                </c:pt>
                <c:pt idx="1924">
                  <c:v>21.540368686868685</c:v>
                </c:pt>
                <c:pt idx="1925">
                  <c:v>10.850808080808081</c:v>
                </c:pt>
                <c:pt idx="1926">
                  <c:v>26.186297979797981</c:v>
                </c:pt>
                <c:pt idx="1927">
                  <c:v>29.936611111111109</c:v>
                </c:pt>
                <c:pt idx="1928">
                  <c:v>20.205919191919197</c:v>
                </c:pt>
                <c:pt idx="1929">
                  <c:v>34.047994949494949</c:v>
                </c:pt>
                <c:pt idx="1930">
                  <c:v>16.603681818181823</c:v>
                </c:pt>
                <c:pt idx="1931">
                  <c:v>22.774060606060601</c:v>
                </c:pt>
                <c:pt idx="1932">
                  <c:v>26.31418939393939</c:v>
                </c:pt>
                <c:pt idx="1933">
                  <c:v>18.450979797979791</c:v>
                </c:pt>
                <c:pt idx="1934">
                  <c:v>31.178664141414142</c:v>
                </c:pt>
                <c:pt idx="1935">
                  <c:v>14.947929292929288</c:v>
                </c:pt>
                <c:pt idx="1936">
                  <c:v>17.145679292929294</c:v>
                </c:pt>
                <c:pt idx="1937">
                  <c:v>22.538409090909092</c:v>
                </c:pt>
                <c:pt idx="1938">
                  <c:v>16.003931818181812</c:v>
                </c:pt>
                <c:pt idx="1939">
                  <c:v>26.423257575757571</c:v>
                </c:pt>
                <c:pt idx="1940">
                  <c:v>12.977292929292931</c:v>
                </c:pt>
                <c:pt idx="1941">
                  <c:v>17.839608585858585</c:v>
                </c:pt>
                <c:pt idx="1942">
                  <c:v>22.816477272727273</c:v>
                </c:pt>
                <c:pt idx="1943">
                  <c:v>15.196891414141412</c:v>
                </c:pt>
                <c:pt idx="1944">
                  <c:v>28.93345959595959</c:v>
                </c:pt>
                <c:pt idx="1945">
                  <c:v>10.933164141414141</c:v>
                </c:pt>
                <c:pt idx="1946">
                  <c:v>21.025229797979801</c:v>
                </c:pt>
                <c:pt idx="1947">
                  <c:v>25.58246464646464</c:v>
                </c:pt>
                <c:pt idx="1948">
                  <c:v>19.100297979797979</c:v>
                </c:pt>
                <c:pt idx="1949">
                  <c:v>31.503404040404039</c:v>
                </c:pt>
                <c:pt idx="1950">
                  <c:v>13.683906565656562</c:v>
                </c:pt>
                <c:pt idx="1951">
                  <c:v>23.292356060606064</c:v>
                </c:pt>
                <c:pt idx="1952">
                  <c:v>26.898737373737372</c:v>
                </c:pt>
                <c:pt idx="1953">
                  <c:v>16.211255050505049</c:v>
                </c:pt>
                <c:pt idx="1954">
                  <c:v>32.11509090909091</c:v>
                </c:pt>
                <c:pt idx="1955">
                  <c:v>14.14871464646464</c:v>
                </c:pt>
                <c:pt idx="1956">
                  <c:v>38.549848484848482</c:v>
                </c:pt>
                <c:pt idx="1957">
                  <c:v>51.564414141414133</c:v>
                </c:pt>
                <c:pt idx="1958">
                  <c:v>29.478901515151517</c:v>
                </c:pt>
                <c:pt idx="1959">
                  <c:v>61.085883838383843</c:v>
                </c:pt>
                <c:pt idx="1960">
                  <c:v>22.073904040404042</c:v>
                </c:pt>
                <c:pt idx="1961">
                  <c:v>24.000797979797984</c:v>
                </c:pt>
                <c:pt idx="1962">
                  <c:v>30.300356060606056</c:v>
                </c:pt>
                <c:pt idx="1963">
                  <c:v>19.364530303030303</c:v>
                </c:pt>
                <c:pt idx="1964">
                  <c:v>43.863805555555558</c:v>
                </c:pt>
                <c:pt idx="1965">
                  <c:v>15.703045454545459</c:v>
                </c:pt>
                <c:pt idx="1966">
                  <c:v>22.734744949494957</c:v>
                </c:pt>
                <c:pt idx="1967">
                  <c:v>24.309373737373736</c:v>
                </c:pt>
                <c:pt idx="1968">
                  <c:v>19.329969696969698</c:v>
                </c:pt>
                <c:pt idx="1969">
                  <c:v>27.81931818181819</c:v>
                </c:pt>
                <c:pt idx="1970">
                  <c:v>15.088431818181817</c:v>
                </c:pt>
                <c:pt idx="1971">
                  <c:v>17.930881313131312</c:v>
                </c:pt>
                <c:pt idx="1972">
                  <c:v>22.244007575757575</c:v>
                </c:pt>
                <c:pt idx="1973">
                  <c:v>14.791093434343436</c:v>
                </c:pt>
                <c:pt idx="1974">
                  <c:v>26.389987373737373</c:v>
                </c:pt>
                <c:pt idx="1975">
                  <c:v>13.035893939393935</c:v>
                </c:pt>
                <c:pt idx="1976">
                  <c:v>28.77443434343434</c:v>
                </c:pt>
                <c:pt idx="1977">
                  <c:v>34.014328282828288</c:v>
                </c:pt>
                <c:pt idx="1978">
                  <c:v>23.981363636363632</c:v>
                </c:pt>
                <c:pt idx="1979">
                  <c:v>43.973439393939394</c:v>
                </c:pt>
                <c:pt idx="1980">
                  <c:v>20.951343434343428</c:v>
                </c:pt>
                <c:pt idx="1981">
                  <c:v>18.197328282828277</c:v>
                </c:pt>
                <c:pt idx="1982">
                  <c:v>21.280027777777775</c:v>
                </c:pt>
                <c:pt idx="1983">
                  <c:v>14.781542929292929</c:v>
                </c:pt>
                <c:pt idx="1984">
                  <c:v>26.301340909090907</c:v>
                </c:pt>
                <c:pt idx="1985">
                  <c:v>10.988305555555556</c:v>
                </c:pt>
                <c:pt idx="1986">
                  <c:v>25.217724747474747</c:v>
                </c:pt>
                <c:pt idx="1987">
                  <c:v>30.418262626262628</c:v>
                </c:pt>
                <c:pt idx="1988">
                  <c:v>21.942166666666669</c:v>
                </c:pt>
                <c:pt idx="1989">
                  <c:v>32.362611111111114</c:v>
                </c:pt>
                <c:pt idx="1990">
                  <c:v>16.301502525252527</c:v>
                </c:pt>
                <c:pt idx="1991">
                  <c:v>23.059151515151513</c:v>
                </c:pt>
                <c:pt idx="1992">
                  <c:v>27.159671717171722</c:v>
                </c:pt>
                <c:pt idx="1993">
                  <c:v>20.269904040404043</c:v>
                </c:pt>
                <c:pt idx="1994">
                  <c:v>41.345742424242431</c:v>
                </c:pt>
                <c:pt idx="1995">
                  <c:v>15.698691919191921</c:v>
                </c:pt>
                <c:pt idx="1996">
                  <c:v>26.835797979797977</c:v>
                </c:pt>
                <c:pt idx="1997">
                  <c:v>28.243169191919197</c:v>
                </c:pt>
                <c:pt idx="1998">
                  <c:v>21.399383838383837</c:v>
                </c:pt>
                <c:pt idx="1999">
                  <c:v>34.35915151515151</c:v>
                </c:pt>
                <c:pt idx="2000">
                  <c:v>17.737833333333338</c:v>
                </c:pt>
                <c:pt idx="2001">
                  <c:v>31.0009595959596</c:v>
                </c:pt>
                <c:pt idx="2002">
                  <c:v>42.347015151515158</c:v>
                </c:pt>
                <c:pt idx="2003">
                  <c:v>21.412515151515152</c:v>
                </c:pt>
                <c:pt idx="2004">
                  <c:v>46.962247474747464</c:v>
                </c:pt>
                <c:pt idx="2005">
                  <c:v>17.144520202020196</c:v>
                </c:pt>
                <c:pt idx="2006">
                  <c:v>18.163446969696967</c:v>
                </c:pt>
                <c:pt idx="2007">
                  <c:v>23.398494949494946</c:v>
                </c:pt>
                <c:pt idx="2008">
                  <c:v>16.510893939393942</c:v>
                </c:pt>
                <c:pt idx="2009">
                  <c:v>26.548888888888886</c:v>
                </c:pt>
                <c:pt idx="2010">
                  <c:v>12.018040404040406</c:v>
                </c:pt>
                <c:pt idx="2011">
                  <c:v>21.715356060606059</c:v>
                </c:pt>
                <c:pt idx="2012">
                  <c:v>27.586568181818183</c:v>
                </c:pt>
                <c:pt idx="2013">
                  <c:v>17.517765151515146</c:v>
                </c:pt>
                <c:pt idx="2014">
                  <c:v>33.955878787878781</c:v>
                </c:pt>
                <c:pt idx="2015">
                  <c:v>14.467558080808081</c:v>
                </c:pt>
                <c:pt idx="2016">
                  <c:v>27.593101010101009</c:v>
                </c:pt>
                <c:pt idx="2017">
                  <c:v>35.603676767676767</c:v>
                </c:pt>
                <c:pt idx="2018">
                  <c:v>22.852431818181817</c:v>
                </c:pt>
                <c:pt idx="2019">
                  <c:v>38.733696969696972</c:v>
                </c:pt>
                <c:pt idx="2020">
                  <c:v>16.984641414141414</c:v>
                </c:pt>
                <c:pt idx="2021">
                  <c:v>46.835522727272732</c:v>
                </c:pt>
                <c:pt idx="2022">
                  <c:v>64.392838383838381</c:v>
                </c:pt>
                <c:pt idx="2023">
                  <c:v>46.207962121212113</c:v>
                </c:pt>
                <c:pt idx="2024">
                  <c:v>79.023257575757583</c:v>
                </c:pt>
                <c:pt idx="2025">
                  <c:v>21.235547979797982</c:v>
                </c:pt>
                <c:pt idx="2026">
                  <c:v>20.951835858585863</c:v>
                </c:pt>
                <c:pt idx="2027">
                  <c:v>27.132666666666665</c:v>
                </c:pt>
                <c:pt idx="2028">
                  <c:v>17.28580050505051</c:v>
                </c:pt>
                <c:pt idx="2029">
                  <c:v>28.697974747474749</c:v>
                </c:pt>
                <c:pt idx="2030">
                  <c:v>13.377118686868686</c:v>
                </c:pt>
                <c:pt idx="2031">
                  <c:v>18.346770202020203</c:v>
                </c:pt>
                <c:pt idx="2032">
                  <c:v>23.724515151515149</c:v>
                </c:pt>
                <c:pt idx="2033">
                  <c:v>14.828232323232319</c:v>
                </c:pt>
                <c:pt idx="2034">
                  <c:v>27.005328282828287</c:v>
                </c:pt>
                <c:pt idx="2035">
                  <c:v>12.988792929292931</c:v>
                </c:pt>
                <c:pt idx="2036">
                  <c:v>14.712060606060609</c:v>
                </c:pt>
                <c:pt idx="2037">
                  <c:v>19.541787878787883</c:v>
                </c:pt>
                <c:pt idx="2038">
                  <c:v>12.80785858585859</c:v>
                </c:pt>
                <c:pt idx="2039">
                  <c:v>22.428353535353533</c:v>
                </c:pt>
                <c:pt idx="2040">
                  <c:v>9.2392676767676747</c:v>
                </c:pt>
                <c:pt idx="2041">
                  <c:v>18.585974747474751</c:v>
                </c:pt>
                <c:pt idx="2042">
                  <c:v>22.779939393939394</c:v>
                </c:pt>
                <c:pt idx="2043">
                  <c:v>14.492366161616157</c:v>
                </c:pt>
                <c:pt idx="2044">
                  <c:v>27.474462121212124</c:v>
                </c:pt>
                <c:pt idx="2045">
                  <c:v>10.342853535353536</c:v>
                </c:pt>
                <c:pt idx="2046">
                  <c:v>15.469643939393942</c:v>
                </c:pt>
                <c:pt idx="2047">
                  <c:v>16.354070707070701</c:v>
                </c:pt>
                <c:pt idx="2048">
                  <c:v>12.786525252525253</c:v>
                </c:pt>
                <c:pt idx="2049">
                  <c:v>21.994593434343432</c:v>
                </c:pt>
                <c:pt idx="2050">
                  <c:v>9.1271691919191937</c:v>
                </c:pt>
                <c:pt idx="2051">
                  <c:v>17.662207070707073</c:v>
                </c:pt>
                <c:pt idx="2052">
                  <c:v>21.85324747474748</c:v>
                </c:pt>
                <c:pt idx="2053">
                  <c:v>14.491338383838382</c:v>
                </c:pt>
                <c:pt idx="2054">
                  <c:v>26.321345959595963</c:v>
                </c:pt>
                <c:pt idx="2055">
                  <c:v>11.341497474747479</c:v>
                </c:pt>
                <c:pt idx="2056">
                  <c:v>13.737396464646469</c:v>
                </c:pt>
                <c:pt idx="2057">
                  <c:v>16.916510101010104</c:v>
                </c:pt>
                <c:pt idx="2058">
                  <c:v>12.160411616161618</c:v>
                </c:pt>
                <c:pt idx="2059">
                  <c:v>20.157282828282835</c:v>
                </c:pt>
                <c:pt idx="2060">
                  <c:v>8.2542121212121202</c:v>
                </c:pt>
                <c:pt idx="2061">
                  <c:v>15.116222222222223</c:v>
                </c:pt>
                <c:pt idx="2062">
                  <c:v>18.881573232323237</c:v>
                </c:pt>
                <c:pt idx="2063">
                  <c:v>10.94213888888889</c:v>
                </c:pt>
                <c:pt idx="2064">
                  <c:v>21.514805555555554</c:v>
                </c:pt>
                <c:pt idx="2065">
                  <c:v>10.209916666666668</c:v>
                </c:pt>
                <c:pt idx="2066">
                  <c:v>21.439633838383845</c:v>
                </c:pt>
                <c:pt idx="2067">
                  <c:v>23.107047979797976</c:v>
                </c:pt>
                <c:pt idx="2068">
                  <c:v>17.305477272727266</c:v>
                </c:pt>
                <c:pt idx="2069">
                  <c:v>27.236409090909088</c:v>
                </c:pt>
                <c:pt idx="2070">
                  <c:v>13.787469696969701</c:v>
                </c:pt>
                <c:pt idx="2071">
                  <c:v>16.705994949494951</c:v>
                </c:pt>
                <c:pt idx="2072">
                  <c:v>21.429012626262622</c:v>
                </c:pt>
                <c:pt idx="2073">
                  <c:v>13.935285353535354</c:v>
                </c:pt>
                <c:pt idx="2074">
                  <c:v>25.961891414141416</c:v>
                </c:pt>
                <c:pt idx="2075">
                  <c:v>11.034010101010104</c:v>
                </c:pt>
                <c:pt idx="2076">
                  <c:v>19.387078282828281</c:v>
                </c:pt>
                <c:pt idx="2077">
                  <c:v>24.027924242424245</c:v>
                </c:pt>
                <c:pt idx="2078">
                  <c:v>15.188007575757574</c:v>
                </c:pt>
                <c:pt idx="2079">
                  <c:v>32.722404040404037</c:v>
                </c:pt>
                <c:pt idx="2080">
                  <c:v>11.963931818181818</c:v>
                </c:pt>
                <c:pt idx="2081">
                  <c:v>13.549656565656568</c:v>
                </c:pt>
                <c:pt idx="2082">
                  <c:v>17.466595959595956</c:v>
                </c:pt>
                <c:pt idx="2083">
                  <c:v>11.588166666666664</c:v>
                </c:pt>
                <c:pt idx="2084">
                  <c:v>24.148540404040403</c:v>
                </c:pt>
                <c:pt idx="2085">
                  <c:v>9.3237979797979786</c:v>
                </c:pt>
                <c:pt idx="2086">
                  <c:v>17.698030303030304</c:v>
                </c:pt>
                <c:pt idx="2087">
                  <c:v>24.10701262626263</c:v>
                </c:pt>
                <c:pt idx="2088">
                  <c:v>15.968840909090904</c:v>
                </c:pt>
                <c:pt idx="2089">
                  <c:v>26.536666666666669</c:v>
                </c:pt>
                <c:pt idx="2090">
                  <c:v>14.227075757575763</c:v>
                </c:pt>
                <c:pt idx="2091">
                  <c:v>17.948623737373737</c:v>
                </c:pt>
                <c:pt idx="2092">
                  <c:v>21.580772727272731</c:v>
                </c:pt>
                <c:pt idx="2093">
                  <c:v>15.357222222222227</c:v>
                </c:pt>
                <c:pt idx="2094">
                  <c:v>24.669250000000002</c:v>
                </c:pt>
                <c:pt idx="2095">
                  <c:v>11.171909090909093</c:v>
                </c:pt>
                <c:pt idx="2096">
                  <c:v>23.078401515151512</c:v>
                </c:pt>
                <c:pt idx="2097">
                  <c:v>30.345366161616159</c:v>
                </c:pt>
                <c:pt idx="2098">
                  <c:v>20.103055555555549</c:v>
                </c:pt>
                <c:pt idx="2099">
                  <c:v>34.115207070707072</c:v>
                </c:pt>
                <c:pt idx="2100">
                  <c:v>17.697002525252522</c:v>
                </c:pt>
                <c:pt idx="2102">
                  <c:v>60.267646952281275</c:v>
                </c:pt>
                <c:pt idx="2103">
                  <c:v>99.582747230556677</c:v>
                </c:pt>
                <c:pt idx="2104">
                  <c:v>86.584624984023577</c:v>
                </c:pt>
                <c:pt idx="2105">
                  <c:v>48.891341456198283</c:v>
                </c:pt>
                <c:pt idx="2106">
                  <c:v>79.976790747576501</c:v>
                </c:pt>
                <c:pt idx="2107">
                  <c:v>71.728240345591402</c:v>
                </c:pt>
                <c:pt idx="2108">
                  <c:v>65.131617678352541</c:v>
                </c:pt>
                <c:pt idx="2109">
                  <c:v>84.450959336268411</c:v>
                </c:pt>
                <c:pt idx="2110">
                  <c:v>79.526596743163864</c:v>
                </c:pt>
                <c:pt idx="2111">
                  <c:v>86.837835719301211</c:v>
                </c:pt>
                <c:pt idx="2112">
                  <c:v>59.791192393790048</c:v>
                </c:pt>
                <c:pt idx="2113">
                  <c:v>84.432713227712242</c:v>
                </c:pt>
                <c:pt idx="2114">
                  <c:v>69.913883764374759</c:v>
                </c:pt>
                <c:pt idx="2115">
                  <c:v>43.592977083495754</c:v>
                </c:pt>
                <c:pt idx="2116">
                  <c:v>94.506528342328565</c:v>
                </c:pt>
                <c:pt idx="2117">
                  <c:v>37.78450104544752</c:v>
                </c:pt>
                <c:pt idx="2118">
                  <c:v>27.584225328170699</c:v>
                </c:pt>
                <c:pt idx="2119">
                  <c:v>38.674344530506062</c:v>
                </c:pt>
                <c:pt idx="2120">
                  <c:v>25.064521185391456</c:v>
                </c:pt>
                <c:pt idx="2121">
                  <c:v>47.921435484140254</c:v>
                </c:pt>
                <c:pt idx="2122">
                  <c:v>63.750408408634563</c:v>
                </c:pt>
                <c:pt idx="2123">
                  <c:v>59.397114570176988</c:v>
                </c:pt>
                <c:pt idx="2124">
                  <c:v>89.460255886393128</c:v>
                </c:pt>
                <c:pt idx="2125">
                  <c:v>88.894324798935955</c:v>
                </c:pt>
                <c:pt idx="2126">
                  <c:v>105.23055326591532</c:v>
                </c:pt>
                <c:pt idx="2127">
                  <c:v>78.498915175215444</c:v>
                </c:pt>
                <c:pt idx="2128">
                  <c:v>57.916065691557002</c:v>
                </c:pt>
                <c:pt idx="2129">
                  <c:v>93.683382014230659</c:v>
                </c:pt>
                <c:pt idx="2130">
                  <c:v>80.441872441069876</c:v>
                </c:pt>
                <c:pt idx="2131">
                  <c:v>89.83492488385032</c:v>
                </c:pt>
                <c:pt idx="2132">
                  <c:v>101.34864400579849</c:v>
                </c:pt>
                <c:pt idx="2133">
                  <c:v>85.731345221848613</c:v>
                </c:pt>
                <c:pt idx="2134">
                  <c:v>97.304828026184197</c:v>
                </c:pt>
                <c:pt idx="2135">
                  <c:v>78.0762617132727</c:v>
                </c:pt>
                <c:pt idx="2136">
                  <c:v>87.947763157339722</c:v>
                </c:pt>
                <c:pt idx="2137">
                  <c:v>76.25732098610311</c:v>
                </c:pt>
                <c:pt idx="2138">
                  <c:v>85.138446794152856</c:v>
                </c:pt>
                <c:pt idx="2139">
                  <c:v>26.026686525381955</c:v>
                </c:pt>
                <c:pt idx="2140">
                  <c:v>44.159468560433574</c:v>
                </c:pt>
                <c:pt idx="2141">
                  <c:v>34.96571850029229</c:v>
                </c:pt>
                <c:pt idx="2142">
                  <c:v>94.485353827331878</c:v>
                </c:pt>
                <c:pt idx="2143">
                  <c:v>89.49156487487484</c:v>
                </c:pt>
                <c:pt idx="2144">
                  <c:v>77.752456017875247</c:v>
                </c:pt>
                <c:pt idx="2145">
                  <c:v>58.380672887461145</c:v>
                </c:pt>
                <c:pt idx="2146">
                  <c:v>63.041732754733026</c:v>
                </c:pt>
                <c:pt idx="2147">
                  <c:v>78.265000221985886</c:v>
                </c:pt>
                <c:pt idx="2148">
                  <c:v>90.973244481907216</c:v>
                </c:pt>
                <c:pt idx="2149">
                  <c:v>102.90700412947143</c:v>
                </c:pt>
                <c:pt idx="2150">
                  <c:v>45.907385539453941</c:v>
                </c:pt>
                <c:pt idx="2151">
                  <c:v>96.81780480699328</c:v>
                </c:pt>
                <c:pt idx="2152">
                  <c:v>90.389122086066408</c:v>
                </c:pt>
                <c:pt idx="2153">
                  <c:v>71.840108234039292</c:v>
                </c:pt>
                <c:pt idx="2154">
                  <c:v>80.484786052627882</c:v>
                </c:pt>
                <c:pt idx="2155">
                  <c:v>77.488403715436149</c:v>
                </c:pt>
                <c:pt idx="2156">
                  <c:v>38.452745959367114</c:v>
                </c:pt>
                <c:pt idx="2157">
                  <c:v>86.102752955652662</c:v>
                </c:pt>
                <c:pt idx="2158">
                  <c:v>56.255075270164234</c:v>
                </c:pt>
                <c:pt idx="2159">
                  <c:v>113.86693320927232</c:v>
                </c:pt>
                <c:pt idx="2160">
                  <c:v>82.699532992172536</c:v>
                </c:pt>
                <c:pt idx="2161">
                  <c:v>92.231075824937847</c:v>
                </c:pt>
                <c:pt idx="2162">
                  <c:v>68.314420943975094</c:v>
                </c:pt>
                <c:pt idx="2163">
                  <c:v>68.819938682061405</c:v>
                </c:pt>
                <c:pt idx="2164">
                  <c:v>73.088151133694595</c:v>
                </c:pt>
                <c:pt idx="2165">
                  <c:v>74.127285201654885</c:v>
                </c:pt>
                <c:pt idx="2166">
                  <c:v>97.636719924051064</c:v>
                </c:pt>
                <c:pt idx="2167">
                  <c:v>76.646890534564605</c:v>
                </c:pt>
                <c:pt idx="2168">
                  <c:v>55.37484720722766</c:v>
                </c:pt>
                <c:pt idx="2169">
                  <c:v>73.81261887208619</c:v>
                </c:pt>
                <c:pt idx="2170">
                  <c:v>37.367358580264003</c:v>
                </c:pt>
                <c:pt idx="2171">
                  <c:v>64.519008261354401</c:v>
                </c:pt>
                <c:pt idx="2172">
                  <c:v>76.72100541892047</c:v>
                </c:pt>
                <c:pt idx="2173">
                  <c:v>91.031537571381421</c:v>
                </c:pt>
                <c:pt idx="2174">
                  <c:v>66.089845550570814</c:v>
                </c:pt>
                <c:pt idx="2175">
                  <c:v>52.645567837429212</c:v>
                </c:pt>
                <c:pt idx="2176">
                  <c:v>66.748338640003112</c:v>
                </c:pt>
                <c:pt idx="2177">
                  <c:v>74.377215148192576</c:v>
                </c:pt>
                <c:pt idx="2178">
                  <c:v>81.259621816573045</c:v>
                </c:pt>
                <c:pt idx="2179">
                  <c:v>32.820025838081612</c:v>
                </c:pt>
                <c:pt idx="2180">
                  <c:v>39.654891160638584</c:v>
                </c:pt>
                <c:pt idx="2181">
                  <c:v>108.81507655292158</c:v>
                </c:pt>
                <c:pt idx="2182">
                  <c:v>82.24576029075169</c:v>
                </c:pt>
                <c:pt idx="2183">
                  <c:v>88.019392162561019</c:v>
                </c:pt>
                <c:pt idx="2184">
                  <c:v>108.11112983013507</c:v>
                </c:pt>
                <c:pt idx="2185">
                  <c:v>95.512095590320214</c:v>
                </c:pt>
                <c:pt idx="2186">
                  <c:v>28.455202796767562</c:v>
                </c:pt>
                <c:pt idx="2187">
                  <c:v>86.770150653128795</c:v>
                </c:pt>
                <c:pt idx="2188">
                  <c:v>74.778159355827924</c:v>
                </c:pt>
                <c:pt idx="2189">
                  <c:v>69.972571891188025</c:v>
                </c:pt>
                <c:pt idx="2190">
                  <c:v>60.66336967119959</c:v>
                </c:pt>
                <c:pt idx="2191">
                  <c:v>71.379438628685563</c:v>
                </c:pt>
                <c:pt idx="2192">
                  <c:v>81.56302024845705</c:v>
                </c:pt>
                <c:pt idx="2193">
                  <c:v>95.475954290485234</c:v>
                </c:pt>
                <c:pt idx="2194">
                  <c:v>102.42538168512581</c:v>
                </c:pt>
                <c:pt idx="2195">
                  <c:v>73.451289898263582</c:v>
                </c:pt>
                <c:pt idx="2196">
                  <c:v>70.502958986573702</c:v>
                </c:pt>
                <c:pt idx="2197">
                  <c:v>95.223650181507438</c:v>
                </c:pt>
                <c:pt idx="2198">
                  <c:v>84.028417325669167</c:v>
                </c:pt>
                <c:pt idx="2199">
                  <c:v>84.089984006718836</c:v>
                </c:pt>
                <c:pt idx="2200">
                  <c:v>82.5864257138482</c:v>
                </c:pt>
                <c:pt idx="2201">
                  <c:v>77.583948142136322</c:v>
                </c:pt>
                <c:pt idx="2202">
                  <c:v>66.751355928738292</c:v>
                </c:pt>
                <c:pt idx="2203">
                  <c:v>69.173486397624927</c:v>
                </c:pt>
                <c:pt idx="2204">
                  <c:v>108.77450568821082</c:v>
                </c:pt>
                <c:pt idx="2205">
                  <c:v>72.217656142286955</c:v>
                </c:pt>
                <c:pt idx="2206">
                  <c:v>76.988873234635562</c:v>
                </c:pt>
                <c:pt idx="2207">
                  <c:v>64.974632615055128</c:v>
                </c:pt>
                <c:pt idx="2208">
                  <c:v>76.144373136138967</c:v>
                </c:pt>
                <c:pt idx="2209">
                  <c:v>95.399101907696391</c:v>
                </c:pt>
                <c:pt idx="2210">
                  <c:v>80.047375202578948</c:v>
                </c:pt>
                <c:pt idx="2211">
                  <c:v>95.136260067821766</c:v>
                </c:pt>
                <c:pt idx="2212">
                  <c:v>67.867420542032235</c:v>
                </c:pt>
                <c:pt idx="2213">
                  <c:v>66.376537418295726</c:v>
                </c:pt>
                <c:pt idx="2214">
                  <c:v>61.416227025339523</c:v>
                </c:pt>
                <c:pt idx="2215">
                  <c:v>38.996737846540682</c:v>
                </c:pt>
                <c:pt idx="2216">
                  <c:v>108.97498102175278</c:v>
                </c:pt>
                <c:pt idx="2217">
                  <c:v>83.793181213894201</c:v>
                </c:pt>
                <c:pt idx="2218">
                  <c:v>69.115562157731759</c:v>
                </c:pt>
                <c:pt idx="2219">
                  <c:v>104.30194961299759</c:v>
                </c:pt>
                <c:pt idx="2220">
                  <c:v>76.737488344946328</c:v>
                </c:pt>
                <c:pt idx="2221">
                  <c:v>112.08372657508016</c:v>
                </c:pt>
                <c:pt idx="2222">
                  <c:v>97.584577058096329</c:v>
                </c:pt>
                <c:pt idx="2223">
                  <c:v>73.915559174315149</c:v>
                </c:pt>
                <c:pt idx="2224">
                  <c:v>27.811334887390466</c:v>
                </c:pt>
                <c:pt idx="2225">
                  <c:v>82.838348351525667</c:v>
                </c:pt>
                <c:pt idx="2226">
                  <c:v>108.09613613066632</c:v>
                </c:pt>
                <c:pt idx="2227">
                  <c:v>67.182602301179628</c:v>
                </c:pt>
                <c:pt idx="2228">
                  <c:v>84.572269414968886</c:v>
                </c:pt>
                <c:pt idx="2229">
                  <c:v>59.738282463377331</c:v>
                </c:pt>
                <c:pt idx="2230">
                  <c:v>80.104447253848903</c:v>
                </c:pt>
                <c:pt idx="2231">
                  <c:v>81.685914971710176</c:v>
                </c:pt>
                <c:pt idx="2232">
                  <c:v>52.647366072966683</c:v>
                </c:pt>
                <c:pt idx="2233">
                  <c:v>54.554436069499175</c:v>
                </c:pt>
                <c:pt idx="2234">
                  <c:v>98.216995118855834</c:v>
                </c:pt>
                <c:pt idx="2235">
                  <c:v>25.699646745901646</c:v>
                </c:pt>
                <c:pt idx="2236">
                  <c:v>59.82357196717313</c:v>
                </c:pt>
                <c:pt idx="2237">
                  <c:v>107.92796370878625</c:v>
                </c:pt>
                <c:pt idx="2238">
                  <c:v>78.943738420008444</c:v>
                </c:pt>
                <c:pt idx="2239">
                  <c:v>82.319785265900478</c:v>
                </c:pt>
                <c:pt idx="2240">
                  <c:v>55.306415615963864</c:v>
                </c:pt>
                <c:pt idx="2241">
                  <c:v>81.226528206386106</c:v>
                </c:pt>
                <c:pt idx="2242">
                  <c:v>61.126706859073593</c:v>
                </c:pt>
                <c:pt idx="2243">
                  <c:v>43.06525411864051</c:v>
                </c:pt>
                <c:pt idx="2244">
                  <c:v>66.070132774979825</c:v>
                </c:pt>
                <c:pt idx="2245">
                  <c:v>84.817396017104443</c:v>
                </c:pt>
                <c:pt idx="2246">
                  <c:v>81.657909153335225</c:v>
                </c:pt>
                <c:pt idx="2247">
                  <c:v>100.44218946923459</c:v>
                </c:pt>
                <c:pt idx="2248">
                  <c:v>54.331152935000325</c:v>
                </c:pt>
                <c:pt idx="2249">
                  <c:v>106.68563966198168</c:v>
                </c:pt>
                <c:pt idx="2250">
                  <c:v>84.052247791963168</c:v>
                </c:pt>
                <c:pt idx="2251">
                  <c:v>95.49227720386618</c:v>
                </c:pt>
                <c:pt idx="2252">
                  <c:v>80.980626991801387</c:v>
                </c:pt>
                <c:pt idx="2253">
                  <c:v>86.388200076737803</c:v>
                </c:pt>
                <c:pt idx="2254">
                  <c:v>60.537089850084719</c:v>
                </c:pt>
                <c:pt idx="2255">
                  <c:v>94.302720822121074</c:v>
                </c:pt>
                <c:pt idx="2256">
                  <c:v>110.42883989874848</c:v>
                </c:pt>
                <c:pt idx="2257">
                  <c:v>63.396737817354129</c:v>
                </c:pt>
                <c:pt idx="2258">
                  <c:v>87.919274129151802</c:v>
                </c:pt>
                <c:pt idx="2259">
                  <c:v>110.6344646571395</c:v>
                </c:pt>
                <c:pt idx="2260">
                  <c:v>77.979858068544743</c:v>
                </c:pt>
                <c:pt idx="2261">
                  <c:v>66.675076254309488</c:v>
                </c:pt>
                <c:pt idx="2262">
                  <c:v>56.01343900687263</c:v>
                </c:pt>
                <c:pt idx="2263">
                  <c:v>90.623523365830778</c:v>
                </c:pt>
                <c:pt idx="2264">
                  <c:v>126.0069729583101</c:v>
                </c:pt>
                <c:pt idx="2265">
                  <c:v>75.725100919356862</c:v>
                </c:pt>
                <c:pt idx="2266">
                  <c:v>109.79222080053039</c:v>
                </c:pt>
                <c:pt idx="2267">
                  <c:v>102.36355663184902</c:v>
                </c:pt>
                <c:pt idx="2268">
                  <c:v>45.65569893358537</c:v>
                </c:pt>
                <c:pt idx="2269">
                  <c:v>97.804351543340857</c:v>
                </c:pt>
                <c:pt idx="2270">
                  <c:v>101.1802554106348</c:v>
                </c:pt>
                <c:pt idx="2271">
                  <c:v>100.41348806261944</c:v>
                </c:pt>
                <c:pt idx="2272">
                  <c:v>106.5437439611713</c:v>
                </c:pt>
                <c:pt idx="2273">
                  <c:v>74.034809238185446</c:v>
                </c:pt>
                <c:pt idx="2274">
                  <c:v>87.24232640979551</c:v>
                </c:pt>
                <c:pt idx="2275">
                  <c:v>75.360560333188928</c:v>
                </c:pt>
                <c:pt idx="2276">
                  <c:v>87.182851606196607</c:v>
                </c:pt>
                <c:pt idx="2277">
                  <c:v>45.397367918006807</c:v>
                </c:pt>
                <c:pt idx="2278">
                  <c:v>99.092385080331084</c:v>
                </c:pt>
                <c:pt idx="2279">
                  <c:v>107.81598020923803</c:v>
                </c:pt>
                <c:pt idx="2280">
                  <c:v>93.319373363804388</c:v>
                </c:pt>
                <c:pt idx="2281">
                  <c:v>38.386938866526322</c:v>
                </c:pt>
                <c:pt idx="2282">
                  <c:v>33.050896459743939</c:v>
                </c:pt>
                <c:pt idx="2283">
                  <c:v>50.750605431617828</c:v>
                </c:pt>
                <c:pt idx="2284">
                  <c:v>80.729821578905643</c:v>
                </c:pt>
                <c:pt idx="2285">
                  <c:v>65.988639203635998</c:v>
                </c:pt>
                <c:pt idx="2286">
                  <c:v>102.61051629845566</c:v>
                </c:pt>
                <c:pt idx="2287">
                  <c:v>60.810873140409505</c:v>
                </c:pt>
                <c:pt idx="2288">
                  <c:v>73.313684389589369</c:v>
                </c:pt>
                <c:pt idx="2289">
                  <c:v>88.243804965010412</c:v>
                </c:pt>
                <c:pt idx="2290">
                  <c:v>61.121834507401168</c:v>
                </c:pt>
                <c:pt idx="2291">
                  <c:v>98.542176948379719</c:v>
                </c:pt>
                <c:pt idx="2292">
                  <c:v>91.882869084926369</c:v>
                </c:pt>
                <c:pt idx="2293">
                  <c:v>86.728133185581157</c:v>
                </c:pt>
                <c:pt idx="2294">
                  <c:v>47.790232352440157</c:v>
                </c:pt>
                <c:pt idx="2295">
                  <c:v>86.356226183988269</c:v>
                </c:pt>
                <c:pt idx="2296">
                  <c:v>91.21026145402395</c:v>
                </c:pt>
                <c:pt idx="2297">
                  <c:v>92.703581212631391</c:v>
                </c:pt>
                <c:pt idx="2298">
                  <c:v>102.09256462296254</c:v>
                </c:pt>
                <c:pt idx="2299">
                  <c:v>108.77494299662146</c:v>
                </c:pt>
                <c:pt idx="2300">
                  <c:v>68.574989815051623</c:v>
                </c:pt>
                <c:pt idx="2301">
                  <c:v>112.34116132797691</c:v>
                </c:pt>
                <c:pt idx="2302">
                  <c:v>46.853804617138806</c:v>
                </c:pt>
                <c:pt idx="2303">
                  <c:v>80.876611884881868</c:v>
                </c:pt>
                <c:pt idx="2304">
                  <c:v>100.60620515030155</c:v>
                </c:pt>
                <c:pt idx="2305">
                  <c:v>70.010909884792454</c:v>
                </c:pt>
                <c:pt idx="2306">
                  <c:v>93.609143393121485</c:v>
                </c:pt>
                <c:pt idx="2307">
                  <c:v>61.150862233129416</c:v>
                </c:pt>
                <c:pt idx="2308">
                  <c:v>80.017280442727269</c:v>
                </c:pt>
                <c:pt idx="2309">
                  <c:v>57.031864432399487</c:v>
                </c:pt>
                <c:pt idx="2310">
                  <c:v>59.19451544120254</c:v>
                </c:pt>
                <c:pt idx="2311">
                  <c:v>66.655017327942105</c:v>
                </c:pt>
                <c:pt idx="2312">
                  <c:v>80.898413865217478</c:v>
                </c:pt>
                <c:pt idx="2313">
                  <c:v>101.76482936544021</c:v>
                </c:pt>
                <c:pt idx="2314">
                  <c:v>105.21306907114032</c:v>
                </c:pt>
                <c:pt idx="2315">
                  <c:v>66.356585488074344</c:v>
                </c:pt>
                <c:pt idx="2316">
                  <c:v>75.313373299756606</c:v>
                </c:pt>
                <c:pt idx="2317">
                  <c:v>112.7601719568957</c:v>
                </c:pt>
                <c:pt idx="2318">
                  <c:v>104.59683764198824</c:v>
                </c:pt>
                <c:pt idx="2319">
                  <c:v>75.334846010273893</c:v>
                </c:pt>
                <c:pt idx="2320">
                  <c:v>88.581410461063612</c:v>
                </c:pt>
                <c:pt idx="2321">
                  <c:v>99.783936820673048</c:v>
                </c:pt>
                <c:pt idx="2322">
                  <c:v>58.516054163395303</c:v>
                </c:pt>
                <c:pt idx="2323">
                  <c:v>89.265245349422614</c:v>
                </c:pt>
                <c:pt idx="2324">
                  <c:v>91.228109063069027</c:v>
                </c:pt>
                <c:pt idx="2325">
                  <c:v>42.413229882672439</c:v>
                </c:pt>
                <c:pt idx="2326">
                  <c:v>109.73248517921934</c:v>
                </c:pt>
                <c:pt idx="2327">
                  <c:v>41.270987885581569</c:v>
                </c:pt>
                <c:pt idx="2328">
                  <c:v>17.779463645626695</c:v>
                </c:pt>
                <c:pt idx="2329">
                  <c:v>41.862637689002405</c:v>
                </c:pt>
                <c:pt idx="2330">
                  <c:v>13.120405669207519</c:v>
                </c:pt>
                <c:pt idx="2331">
                  <c:v>45.583534307287927</c:v>
                </c:pt>
                <c:pt idx="2332">
                  <c:v>47.139826386334477</c:v>
                </c:pt>
                <c:pt idx="2333">
                  <c:v>66.09813719907585</c:v>
                </c:pt>
                <c:pt idx="2334">
                  <c:v>95.327290835731702</c:v>
                </c:pt>
                <c:pt idx="2335">
                  <c:v>82.622508236418966</c:v>
                </c:pt>
                <c:pt idx="2336">
                  <c:v>97.838486922210478</c:v>
                </c:pt>
                <c:pt idx="2337">
                  <c:v>92.296933067819168</c:v>
                </c:pt>
                <c:pt idx="2338">
                  <c:v>91.186460087949072</c:v>
                </c:pt>
                <c:pt idx="2339">
                  <c:v>91.573623652465898</c:v>
                </c:pt>
                <c:pt idx="2340">
                  <c:v>89.434230858780296</c:v>
                </c:pt>
                <c:pt idx="2341">
                  <c:v>77.38753819592003</c:v>
                </c:pt>
                <c:pt idx="2342">
                  <c:v>98.047509852597585</c:v>
                </c:pt>
                <c:pt idx="2343">
                  <c:v>83.417374594576003</c:v>
                </c:pt>
                <c:pt idx="2344">
                  <c:v>84.215871424312837</c:v>
                </c:pt>
                <c:pt idx="2345">
                  <c:v>83.164799643013993</c:v>
                </c:pt>
                <c:pt idx="2346">
                  <c:v>96.510941708846104</c:v>
                </c:pt>
                <c:pt idx="2347">
                  <c:v>58.95863859470979</c:v>
                </c:pt>
                <c:pt idx="2348">
                  <c:v>93.829250460223392</c:v>
                </c:pt>
                <c:pt idx="2349">
                  <c:v>38.775490375802747</c:v>
                </c:pt>
                <c:pt idx="2350">
                  <c:v>48.293123743194805</c:v>
                </c:pt>
                <c:pt idx="2351">
                  <c:v>48.679702767647591</c:v>
                </c:pt>
                <c:pt idx="2352">
                  <c:v>106.38214138341998</c:v>
                </c:pt>
                <c:pt idx="2353">
                  <c:v>45.947551552793819</c:v>
                </c:pt>
                <c:pt idx="2354">
                  <c:v>89.776303056509974</c:v>
                </c:pt>
                <c:pt idx="2355">
                  <c:v>62.6720471452129</c:v>
                </c:pt>
                <c:pt idx="2356">
                  <c:v>78.83185001670077</c:v>
                </c:pt>
                <c:pt idx="2357">
                  <c:v>100.01679794656052</c:v>
                </c:pt>
                <c:pt idx="2358">
                  <c:v>86.262178737804632</c:v>
                </c:pt>
                <c:pt idx="2359">
                  <c:v>85.373014969905114</c:v>
                </c:pt>
                <c:pt idx="2360">
                  <c:v>54.387686039318126</c:v>
                </c:pt>
                <c:pt idx="2361">
                  <c:v>93.712233637444442</c:v>
                </c:pt>
                <c:pt idx="2362">
                  <c:v>92.664190863425532</c:v>
                </c:pt>
                <c:pt idx="2363">
                  <c:v>77.0846386389495</c:v>
                </c:pt>
                <c:pt idx="2364">
                  <c:v>67.527300879471738</c:v>
                </c:pt>
                <c:pt idx="2365">
                  <c:v>72.968479431578444</c:v>
                </c:pt>
                <c:pt idx="2366">
                  <c:v>60.444325482423586</c:v>
                </c:pt>
                <c:pt idx="2367">
                  <c:v>101.92614316706323</c:v>
                </c:pt>
                <c:pt idx="2368">
                  <c:v>54.822315849403161</c:v>
                </c:pt>
                <c:pt idx="2369">
                  <c:v>108.85847171860301</c:v>
                </c:pt>
                <c:pt idx="2370">
                  <c:v>88.447770954660513</c:v>
                </c:pt>
                <c:pt idx="2371">
                  <c:v>95.31650559410204</c:v>
                </c:pt>
                <c:pt idx="2372">
                  <c:v>69.586426942092416</c:v>
                </c:pt>
                <c:pt idx="2373">
                  <c:v>55.374819262142019</c:v>
                </c:pt>
                <c:pt idx="2374">
                  <c:v>63.569032032622367</c:v>
                </c:pt>
                <c:pt idx="2375">
                  <c:v>81.739357251288808</c:v>
                </c:pt>
                <c:pt idx="2376">
                  <c:v>89.077972391197889</c:v>
                </c:pt>
                <c:pt idx="2377">
                  <c:v>85.930846942377613</c:v>
                </c:pt>
                <c:pt idx="2378">
                  <c:v>47.751408107544513</c:v>
                </c:pt>
                <c:pt idx="2379">
                  <c:v>55.395503787370707</c:v>
                </c:pt>
                <c:pt idx="2380">
                  <c:v>25.534702848400304</c:v>
                </c:pt>
                <c:pt idx="2381">
                  <c:v>71.846645781441907</c:v>
                </c:pt>
                <c:pt idx="2382">
                  <c:v>51.27522134153341</c:v>
                </c:pt>
                <c:pt idx="2383">
                  <c:v>92.830141875816309</c:v>
                </c:pt>
                <c:pt idx="2384">
                  <c:v>74.849614840510654</c:v>
                </c:pt>
                <c:pt idx="2385">
                  <c:v>61.948346931172466</c:v>
                </c:pt>
                <c:pt idx="2386">
                  <c:v>81.016782649596138</c:v>
                </c:pt>
                <c:pt idx="2387">
                  <c:v>72.604604757335252</c:v>
                </c:pt>
                <c:pt idx="2388">
                  <c:v>82.494823369222502</c:v>
                </c:pt>
                <c:pt idx="2389">
                  <c:v>61.301270818065468</c:v>
                </c:pt>
                <c:pt idx="2390">
                  <c:v>34.137643856985605</c:v>
                </c:pt>
                <c:pt idx="2391">
                  <c:v>109.07043775562424</c:v>
                </c:pt>
                <c:pt idx="2392">
                  <c:v>95.4673208585466</c:v>
                </c:pt>
                <c:pt idx="2393">
                  <c:v>83.622758745804717</c:v>
                </c:pt>
                <c:pt idx="2394">
                  <c:v>100.38621067912668</c:v>
                </c:pt>
                <c:pt idx="2395">
                  <c:v>98.698142750172877</c:v>
                </c:pt>
                <c:pt idx="2396">
                  <c:v>36.50044081766702</c:v>
                </c:pt>
                <c:pt idx="2397">
                  <c:v>68.747050566465191</c:v>
                </c:pt>
                <c:pt idx="2398">
                  <c:v>90.039423927422277</c:v>
                </c:pt>
                <c:pt idx="2399">
                  <c:v>69.657095787899593</c:v>
                </c:pt>
                <c:pt idx="2400">
                  <c:v>49.862383252587144</c:v>
                </c:pt>
                <c:pt idx="2401">
                  <c:v>51.879677524079241</c:v>
                </c:pt>
                <c:pt idx="2402">
                  <c:v>88.664716318997236</c:v>
                </c:pt>
                <c:pt idx="2403">
                  <c:v>90.850842703233184</c:v>
                </c:pt>
                <c:pt idx="2404">
                  <c:v>106.84622735401565</c:v>
                </c:pt>
                <c:pt idx="2405">
                  <c:v>87.568852968956719</c:v>
                </c:pt>
                <c:pt idx="2406">
                  <c:v>60.74022412812662</c:v>
                </c:pt>
                <c:pt idx="2407">
                  <c:v>97.808112503394725</c:v>
                </c:pt>
                <c:pt idx="2408">
                  <c:v>80.944177082216044</c:v>
                </c:pt>
                <c:pt idx="2409">
                  <c:v>78.496290287876406</c:v>
                </c:pt>
                <c:pt idx="2410">
                  <c:v>78.178245116029629</c:v>
                </c:pt>
                <c:pt idx="2411">
                  <c:v>71.811943064348128</c:v>
                </c:pt>
                <c:pt idx="2412">
                  <c:v>70.393196736462897</c:v>
                </c:pt>
                <c:pt idx="2413">
                  <c:v>44.236086084874351</c:v>
                </c:pt>
                <c:pt idx="2414">
                  <c:v>112.4721412916217</c:v>
                </c:pt>
                <c:pt idx="2415">
                  <c:v>71.707978912703297</c:v>
                </c:pt>
                <c:pt idx="2416">
                  <c:v>57.544755605241754</c:v>
                </c:pt>
                <c:pt idx="2417">
                  <c:v>60.159273365369863</c:v>
                </c:pt>
                <c:pt idx="2418">
                  <c:v>91.248248218081159</c:v>
                </c:pt>
                <c:pt idx="2419">
                  <c:v>97.0047851541635</c:v>
                </c:pt>
                <c:pt idx="2420">
                  <c:v>85.650188728662627</c:v>
                </c:pt>
                <c:pt idx="2421">
                  <c:v>75.051913569833943</c:v>
                </c:pt>
                <c:pt idx="2422">
                  <c:v>81.818810403337395</c:v>
                </c:pt>
                <c:pt idx="2423">
                  <c:v>64.852461939404165</c:v>
                </c:pt>
                <c:pt idx="2424">
                  <c:v>52.453494832398789</c:v>
                </c:pt>
                <c:pt idx="2425">
                  <c:v>38.860382687193287</c:v>
                </c:pt>
                <c:pt idx="2426">
                  <c:v>81.970655932864261</c:v>
                </c:pt>
                <c:pt idx="2427">
                  <c:v>97.756206053622506</c:v>
                </c:pt>
                <c:pt idx="2428">
                  <c:v>71.983801645266908</c:v>
                </c:pt>
                <c:pt idx="2429">
                  <c:v>103.04397856754011</c:v>
                </c:pt>
                <c:pt idx="2430">
                  <c:v>79.630902182768509</c:v>
                </c:pt>
                <c:pt idx="2431">
                  <c:v>113.60298687912949</c:v>
                </c:pt>
                <c:pt idx="2432">
                  <c:v>96.099322776500514</c:v>
                </c:pt>
                <c:pt idx="2433">
                  <c:v>73.4957111198609</c:v>
                </c:pt>
                <c:pt idx="2434">
                  <c:v>52.770520397732078</c:v>
                </c:pt>
                <c:pt idx="2435">
                  <c:v>86.407432029558919</c:v>
                </c:pt>
                <c:pt idx="2436">
                  <c:v>100.72346601883547</c:v>
                </c:pt>
                <c:pt idx="2437">
                  <c:v>96.516539899493281</c:v>
                </c:pt>
                <c:pt idx="2438">
                  <c:v>91.200511152861068</c:v>
                </c:pt>
                <c:pt idx="2439">
                  <c:v>57.176272010558385</c:v>
                </c:pt>
                <c:pt idx="2440">
                  <c:v>69.022531749705877</c:v>
                </c:pt>
                <c:pt idx="2441">
                  <c:v>84.599025078754039</c:v>
                </c:pt>
                <c:pt idx="2442">
                  <c:v>59.67472624354707</c:v>
                </c:pt>
                <c:pt idx="2443">
                  <c:v>66.264505621904419</c:v>
                </c:pt>
                <c:pt idx="2444">
                  <c:v>90.462602536649968</c:v>
                </c:pt>
                <c:pt idx="2445">
                  <c:v>36.871773889499238</c:v>
                </c:pt>
                <c:pt idx="2446">
                  <c:v>72.263491714529735</c:v>
                </c:pt>
                <c:pt idx="2447">
                  <c:v>108.08854224188727</c:v>
                </c:pt>
                <c:pt idx="2448">
                  <c:v>60.315328156833495</c:v>
                </c:pt>
                <c:pt idx="2449">
                  <c:v>85.938358136871102</c:v>
                </c:pt>
                <c:pt idx="2450">
                  <c:v>62.747993774727547</c:v>
                </c:pt>
                <c:pt idx="2451">
                  <c:v>84.351117106311506</c:v>
                </c:pt>
                <c:pt idx="2452">
                  <c:v>72.86422722618984</c:v>
                </c:pt>
                <c:pt idx="2453">
                  <c:v>43.972970265501118</c:v>
                </c:pt>
                <c:pt idx="2454">
                  <c:v>64.557769214048065</c:v>
                </c:pt>
                <c:pt idx="2455">
                  <c:v>94.144814360448692</c:v>
                </c:pt>
                <c:pt idx="2456">
                  <c:v>78.420826631473176</c:v>
                </c:pt>
                <c:pt idx="2457">
                  <c:v>123.82052809149563</c:v>
                </c:pt>
                <c:pt idx="2458">
                  <c:v>80.15832509407501</c:v>
                </c:pt>
                <c:pt idx="2459">
                  <c:v>89.557975578409597</c:v>
                </c:pt>
                <c:pt idx="2460">
                  <c:v>82.629971818404101</c:v>
                </c:pt>
                <c:pt idx="2461">
                  <c:v>102.80617021244814</c:v>
                </c:pt>
                <c:pt idx="2462">
                  <c:v>88.631877554291108</c:v>
                </c:pt>
                <c:pt idx="2463">
                  <c:v>94.035763101074778</c:v>
                </c:pt>
                <c:pt idx="2464">
                  <c:v>74.385047328030353</c:v>
                </c:pt>
                <c:pt idx="2465">
                  <c:v>94.819043654655957</c:v>
                </c:pt>
                <c:pt idx="2466">
                  <c:v>90.181354648306026</c:v>
                </c:pt>
                <c:pt idx="2467">
                  <c:v>74.405492831946134</c:v>
                </c:pt>
                <c:pt idx="2468">
                  <c:v>93.013231755898801</c:v>
                </c:pt>
                <c:pt idx="2469">
                  <c:v>118.77671954912059</c:v>
                </c:pt>
                <c:pt idx="2470">
                  <c:v>84.555051305782825</c:v>
                </c:pt>
                <c:pt idx="2471">
                  <c:v>81.351626495318968</c:v>
                </c:pt>
                <c:pt idx="2472">
                  <c:v>69.938790087983961</c:v>
                </c:pt>
                <c:pt idx="2473">
                  <c:v>95.54794226024697</c:v>
                </c:pt>
                <c:pt idx="2474">
                  <c:v>83.571591929062578</c:v>
                </c:pt>
                <c:pt idx="2475">
                  <c:v>64.65398772219315</c:v>
                </c:pt>
                <c:pt idx="2476">
                  <c:v>113.05484406532346</c:v>
                </c:pt>
                <c:pt idx="2477">
                  <c:v>108.62894847128885</c:v>
                </c:pt>
                <c:pt idx="2478">
                  <c:v>37.60084544554212</c:v>
                </c:pt>
                <c:pt idx="2479">
                  <c:v>97.936782234479637</c:v>
                </c:pt>
                <c:pt idx="2480">
                  <c:v>87.898630407274766</c:v>
                </c:pt>
                <c:pt idx="2481">
                  <c:v>74.511911906748537</c:v>
                </c:pt>
                <c:pt idx="2482">
                  <c:v>105.09457193892906</c:v>
                </c:pt>
                <c:pt idx="2483">
                  <c:v>52.779255553007637</c:v>
                </c:pt>
                <c:pt idx="2484">
                  <c:v>103.09089379895423</c:v>
                </c:pt>
                <c:pt idx="2485">
                  <c:v>92.107377755013417</c:v>
                </c:pt>
                <c:pt idx="2486">
                  <c:v>75.21240085275906</c:v>
                </c:pt>
                <c:pt idx="2487">
                  <c:v>32.121319364567924</c:v>
                </c:pt>
                <c:pt idx="2488">
                  <c:v>94.481785778929648</c:v>
                </c:pt>
                <c:pt idx="2489">
                  <c:v>114.0422750899273</c:v>
                </c:pt>
                <c:pt idx="2490">
                  <c:v>91.667045885948966</c:v>
                </c:pt>
                <c:pt idx="2491">
                  <c:v>86.325589237871142</c:v>
                </c:pt>
                <c:pt idx="2492">
                  <c:v>63.903976239096522</c:v>
                </c:pt>
                <c:pt idx="2493">
                  <c:v>57.911622299641927</c:v>
                </c:pt>
                <c:pt idx="2494">
                  <c:v>96.098151379705897</c:v>
                </c:pt>
                <c:pt idx="2495">
                  <c:v>78.252846019819955</c:v>
                </c:pt>
                <c:pt idx="2496">
                  <c:v>113.76703036025728</c:v>
                </c:pt>
                <c:pt idx="2497">
                  <c:v>52.121389488914495</c:v>
                </c:pt>
                <c:pt idx="2498">
                  <c:v>73.904290525264159</c:v>
                </c:pt>
                <c:pt idx="2499">
                  <c:v>85.337656929792161</c:v>
                </c:pt>
                <c:pt idx="2500">
                  <c:v>54.26917331651039</c:v>
                </c:pt>
                <c:pt idx="2501">
                  <c:v>94.631738437887819</c:v>
                </c:pt>
                <c:pt idx="2502">
                  <c:v>75.117509843715666</c:v>
                </c:pt>
                <c:pt idx="2503">
                  <c:v>90.115097930024675</c:v>
                </c:pt>
                <c:pt idx="2504">
                  <c:v>68.09253152459479</c:v>
                </c:pt>
                <c:pt idx="2505">
                  <c:v>59.819950065915918</c:v>
                </c:pt>
                <c:pt idx="2506">
                  <c:v>87.038970479438476</c:v>
                </c:pt>
                <c:pt idx="2507">
                  <c:v>74.777571323011571</c:v>
                </c:pt>
                <c:pt idx="2508">
                  <c:v>95.40843750595559</c:v>
                </c:pt>
                <c:pt idx="2509">
                  <c:v>107.706982895267</c:v>
                </c:pt>
                <c:pt idx="2510">
                  <c:v>71.486375307403009</c:v>
                </c:pt>
                <c:pt idx="2511">
                  <c:v>114.60136251815247</c:v>
                </c:pt>
                <c:pt idx="2512">
                  <c:v>72.105505449036571</c:v>
                </c:pt>
                <c:pt idx="2513">
                  <c:v>77.362860279193271</c:v>
                </c:pt>
                <c:pt idx="2514">
                  <c:v>84.560378981394706</c:v>
                </c:pt>
                <c:pt idx="2515">
                  <c:v>63.663507611393612</c:v>
                </c:pt>
                <c:pt idx="2516">
                  <c:v>89.152727302562994</c:v>
                </c:pt>
                <c:pt idx="2517">
                  <c:v>69.002289876473583</c:v>
                </c:pt>
                <c:pt idx="2518">
                  <c:v>79.826114878929133</c:v>
                </c:pt>
                <c:pt idx="2519">
                  <c:v>71.349198078557521</c:v>
                </c:pt>
                <c:pt idx="2520">
                  <c:v>65.509620258921544</c:v>
                </c:pt>
                <c:pt idx="2521">
                  <c:v>75.991814393524606</c:v>
                </c:pt>
                <c:pt idx="2522">
                  <c:v>64.267358566967005</c:v>
                </c:pt>
                <c:pt idx="2523">
                  <c:v>102.92376615422965</c:v>
                </c:pt>
                <c:pt idx="2524">
                  <c:v>89.685190782208906</c:v>
                </c:pt>
                <c:pt idx="2525">
                  <c:v>62.586877188230076</c:v>
                </c:pt>
                <c:pt idx="2526">
                  <c:v>75.619988936144011</c:v>
                </c:pt>
                <c:pt idx="2527">
                  <c:v>97.91045898887036</c:v>
                </c:pt>
                <c:pt idx="2528">
                  <c:v>79.709389622539106</c:v>
                </c:pt>
                <c:pt idx="2529">
                  <c:v>81.652782036662586</c:v>
                </c:pt>
                <c:pt idx="2530">
                  <c:v>85.805320778108864</c:v>
                </c:pt>
                <c:pt idx="2531">
                  <c:v>89.574332242095593</c:v>
                </c:pt>
                <c:pt idx="2532">
                  <c:v>62.05798197506477</c:v>
                </c:pt>
                <c:pt idx="2533">
                  <c:v>94.832098622411351</c:v>
                </c:pt>
                <c:pt idx="2534">
                  <c:v>82.204935364800747</c:v>
                </c:pt>
                <c:pt idx="2535">
                  <c:v>47.155499599478823</c:v>
                </c:pt>
                <c:pt idx="2536">
                  <c:v>101.85226490601129</c:v>
                </c:pt>
                <c:pt idx="2537">
                  <c:v>28.320090448094021</c:v>
                </c:pt>
                <c:pt idx="2538">
                  <c:v>18.722875334887124</c:v>
                </c:pt>
                <c:pt idx="2539">
                  <c:v>40.16822400733006</c:v>
                </c:pt>
                <c:pt idx="2540">
                  <c:v>17.374447721011734</c:v>
                </c:pt>
                <c:pt idx="2541">
                  <c:v>44.469821413179254</c:v>
                </c:pt>
                <c:pt idx="2542">
                  <c:v>48.05028842043528</c:v>
                </c:pt>
                <c:pt idx="2543">
                  <c:v>70.540709258460225</c:v>
                </c:pt>
                <c:pt idx="2544">
                  <c:v>100.04637669787284</c:v>
                </c:pt>
                <c:pt idx="2545">
                  <c:v>88.18525938755252</c:v>
                </c:pt>
                <c:pt idx="2546">
                  <c:v>92.483186046893991</c:v>
                </c:pt>
                <c:pt idx="2547">
                  <c:v>90.851220952311181</c:v>
                </c:pt>
                <c:pt idx="2548">
                  <c:v>66.802407149445656</c:v>
                </c:pt>
                <c:pt idx="2549">
                  <c:v>97.397440802173961</c:v>
                </c:pt>
                <c:pt idx="2550">
                  <c:v>80.756942751741548</c:v>
                </c:pt>
                <c:pt idx="2551">
                  <c:v>56.169047364751783</c:v>
                </c:pt>
                <c:pt idx="2552">
                  <c:v>109.99930537607574</c:v>
                </c:pt>
                <c:pt idx="2553">
                  <c:v>112.92088205427115</c:v>
                </c:pt>
                <c:pt idx="2554">
                  <c:v>105.61666046770395</c:v>
                </c:pt>
                <c:pt idx="2555">
                  <c:v>77.170643176296295</c:v>
                </c:pt>
                <c:pt idx="2556">
                  <c:v>84.421937156438503</c:v>
                </c:pt>
                <c:pt idx="2557">
                  <c:v>73.844198098649898</c:v>
                </c:pt>
                <c:pt idx="2558">
                  <c:v>89.070989044070345</c:v>
                </c:pt>
                <c:pt idx="2559">
                  <c:v>55.973700393407128</c:v>
                </c:pt>
                <c:pt idx="2560">
                  <c:v>46.265092653738627</c:v>
                </c:pt>
                <c:pt idx="2561">
                  <c:v>33.782805056769348</c:v>
                </c:pt>
                <c:pt idx="2562">
                  <c:v>91.230909228312015</c:v>
                </c:pt>
                <c:pt idx="2563">
                  <c:v>81.235101640362785</c:v>
                </c:pt>
                <c:pt idx="2564">
                  <c:v>70.562864591382777</c:v>
                </c:pt>
                <c:pt idx="2565">
                  <c:v>57.81984562739315</c:v>
                </c:pt>
                <c:pt idx="2566">
                  <c:v>92.697633327450305</c:v>
                </c:pt>
                <c:pt idx="2567">
                  <c:v>75.538311488075564</c:v>
                </c:pt>
                <c:pt idx="2568">
                  <c:v>94.632025113824966</c:v>
                </c:pt>
                <c:pt idx="2569">
                  <c:v>85.509995998478828</c:v>
                </c:pt>
                <c:pt idx="2570">
                  <c:v>49.392774619030995</c:v>
                </c:pt>
                <c:pt idx="2571">
                  <c:v>110.41209302832898</c:v>
                </c:pt>
                <c:pt idx="2572">
                  <c:v>68.749373741667071</c:v>
                </c:pt>
                <c:pt idx="2573">
                  <c:v>75.978583759240792</c:v>
                </c:pt>
                <c:pt idx="2574">
                  <c:v>79.968312122987697</c:v>
                </c:pt>
                <c:pt idx="2575">
                  <c:v>74.859123322077679</c:v>
                </c:pt>
                <c:pt idx="2576">
                  <c:v>63.003324551659858</c:v>
                </c:pt>
                <c:pt idx="2577">
                  <c:v>101.42673602185761</c:v>
                </c:pt>
                <c:pt idx="2578">
                  <c:v>47.659246752982654</c:v>
                </c:pt>
                <c:pt idx="2579">
                  <c:v>113.52586609047812</c:v>
                </c:pt>
                <c:pt idx="2580">
                  <c:v>85.08297220942282</c:v>
                </c:pt>
                <c:pt idx="2581">
                  <c:v>95.9384255470043</c:v>
                </c:pt>
                <c:pt idx="2582">
                  <c:v>62.324789338821041</c:v>
                </c:pt>
                <c:pt idx="2583">
                  <c:v>81.342652193176264</c:v>
                </c:pt>
                <c:pt idx="2584">
                  <c:v>91.179924667697279</c:v>
                </c:pt>
                <c:pt idx="2585">
                  <c:v>83.753765056883026</c:v>
                </c:pt>
                <c:pt idx="2586">
                  <c:v>102.17651020315786</c:v>
                </c:pt>
                <c:pt idx="2587">
                  <c:v>84.639412295932374</c:v>
                </c:pt>
                <c:pt idx="2588">
                  <c:v>50.038781792427123</c:v>
                </c:pt>
                <c:pt idx="2589">
                  <c:v>86.348926813759576</c:v>
                </c:pt>
                <c:pt idx="2590">
                  <c:v>42.196707786836924</c:v>
                </c:pt>
                <c:pt idx="2591">
                  <c:v>73.368495581581726</c:v>
                </c:pt>
                <c:pt idx="2592">
                  <c:v>56.05764429116801</c:v>
                </c:pt>
                <c:pt idx="2593">
                  <c:v>79.318945068593635</c:v>
                </c:pt>
                <c:pt idx="2594">
                  <c:v>39.702023838837547</c:v>
                </c:pt>
                <c:pt idx="2595">
                  <c:v>53.256192885192178</c:v>
                </c:pt>
                <c:pt idx="2596">
                  <c:v>88.688403111075544</c:v>
                </c:pt>
                <c:pt idx="2597">
                  <c:v>72.973728384689977</c:v>
                </c:pt>
                <c:pt idx="2598">
                  <c:v>90.939288271067682</c:v>
                </c:pt>
                <c:pt idx="2599">
                  <c:v>59.773633884653229</c:v>
                </c:pt>
                <c:pt idx="2600">
                  <c:v>63.776156085247514</c:v>
                </c:pt>
                <c:pt idx="2601">
                  <c:v>104.60900503734092</c:v>
                </c:pt>
                <c:pt idx="2602">
                  <c:v>94.635047686896741</c:v>
                </c:pt>
                <c:pt idx="2603">
                  <c:v>90.847123775069235</c:v>
                </c:pt>
                <c:pt idx="2604">
                  <c:v>110.12292819743661</c:v>
                </c:pt>
                <c:pt idx="2605">
                  <c:v>93.191143219460855</c:v>
                </c:pt>
                <c:pt idx="2606">
                  <c:v>72.528039562797545</c:v>
                </c:pt>
                <c:pt idx="2607">
                  <c:v>81.99722707865179</c:v>
                </c:pt>
                <c:pt idx="2608">
                  <c:v>87.792192220339601</c:v>
                </c:pt>
                <c:pt idx="2609">
                  <c:v>62.593795432882104</c:v>
                </c:pt>
                <c:pt idx="2610">
                  <c:v>59.30848280144204</c:v>
                </c:pt>
                <c:pt idx="2611">
                  <c:v>47.592584196658493</c:v>
                </c:pt>
                <c:pt idx="2612">
                  <c:v>93.350988662213112</c:v>
                </c:pt>
                <c:pt idx="2613">
                  <c:v>88.392705984098114</c:v>
                </c:pt>
                <c:pt idx="2614">
                  <c:v>106.66653192871573</c:v>
                </c:pt>
                <c:pt idx="2615">
                  <c:v>77.205200796374314</c:v>
                </c:pt>
                <c:pt idx="2616">
                  <c:v>78.037974274220886</c:v>
                </c:pt>
                <c:pt idx="2617">
                  <c:v>92.823204530292898</c:v>
                </c:pt>
                <c:pt idx="2618">
                  <c:v>69.341318865862064</c:v>
                </c:pt>
                <c:pt idx="2619">
                  <c:v>79.995291440481282</c:v>
                </c:pt>
                <c:pt idx="2620">
                  <c:v>77.782132164799606</c:v>
                </c:pt>
                <c:pt idx="2621">
                  <c:v>74.207182731775006</c:v>
                </c:pt>
                <c:pt idx="2622">
                  <c:v>55.751609603105372</c:v>
                </c:pt>
                <c:pt idx="2623">
                  <c:v>72.962981008304496</c:v>
                </c:pt>
                <c:pt idx="2624">
                  <c:v>110.84060979626287</c:v>
                </c:pt>
                <c:pt idx="2625">
                  <c:v>64.825240726482122</c:v>
                </c:pt>
                <c:pt idx="2626">
                  <c:v>75.579085714810617</c:v>
                </c:pt>
                <c:pt idx="2627">
                  <c:v>82.610307628522378</c:v>
                </c:pt>
                <c:pt idx="2628">
                  <c:v>93.63283144138525</c:v>
                </c:pt>
                <c:pt idx="2629">
                  <c:v>108.04883300027578</c:v>
                </c:pt>
                <c:pt idx="2630">
                  <c:v>79.538908184954522</c:v>
                </c:pt>
                <c:pt idx="2631">
                  <c:v>102.96850132206936</c:v>
                </c:pt>
                <c:pt idx="2632">
                  <c:v>56.394238767970535</c:v>
                </c:pt>
                <c:pt idx="2633">
                  <c:v>65.157010974701663</c:v>
                </c:pt>
                <c:pt idx="2634">
                  <c:v>69.739052785126376</c:v>
                </c:pt>
                <c:pt idx="2635">
                  <c:v>44.407300585646091</c:v>
                </c:pt>
                <c:pt idx="2636">
                  <c:v>95.721361176257588</c:v>
                </c:pt>
                <c:pt idx="2637">
                  <c:v>101.70225095774323</c:v>
                </c:pt>
                <c:pt idx="2638">
                  <c:v>67.857791827417785</c:v>
                </c:pt>
                <c:pt idx="2639">
                  <c:v>85.421337107642159</c:v>
                </c:pt>
                <c:pt idx="2640">
                  <c:v>69.920559486785223</c:v>
                </c:pt>
                <c:pt idx="2641">
                  <c:v>109.45287679432359</c:v>
                </c:pt>
                <c:pt idx="2642">
                  <c:v>97.626895620740868</c:v>
                </c:pt>
                <c:pt idx="2643">
                  <c:v>86.630301783255973</c:v>
                </c:pt>
                <c:pt idx="2644">
                  <c:v>39.430316458492022</c:v>
                </c:pt>
                <c:pt idx="2645">
                  <c:v>87.959069606528217</c:v>
                </c:pt>
                <c:pt idx="2646">
                  <c:v>108.2575844197025</c:v>
                </c:pt>
                <c:pt idx="2647">
                  <c:v>95.409635796556685</c:v>
                </c:pt>
                <c:pt idx="2648">
                  <c:v>88.854372083610201</c:v>
                </c:pt>
                <c:pt idx="2649">
                  <c:v>72.068284713004914</c:v>
                </c:pt>
                <c:pt idx="2650">
                  <c:v>69.245952340161423</c:v>
                </c:pt>
                <c:pt idx="2651">
                  <c:v>78.768076717018047</c:v>
                </c:pt>
                <c:pt idx="2652">
                  <c:v>71.399191344626459</c:v>
                </c:pt>
                <c:pt idx="2653">
                  <c:v>41.367715351279081</c:v>
                </c:pt>
                <c:pt idx="2654">
                  <c:v>82.223724269164848</c:v>
                </c:pt>
                <c:pt idx="2655">
                  <c:v>28.493012618843217</c:v>
                </c:pt>
                <c:pt idx="2656">
                  <c:v>84.494967452450879</c:v>
                </c:pt>
                <c:pt idx="2657">
                  <c:v>104.45614703950858</c:v>
                </c:pt>
                <c:pt idx="2658">
                  <c:v>89.689483543746576</c:v>
                </c:pt>
                <c:pt idx="2659">
                  <c:v>93.019264855022442</c:v>
                </c:pt>
                <c:pt idx="2660">
                  <c:v>70.673828795548019</c:v>
                </c:pt>
                <c:pt idx="2661">
                  <c:v>83.120098248637305</c:v>
                </c:pt>
                <c:pt idx="2662">
                  <c:v>56.726140674830773</c:v>
                </c:pt>
                <c:pt idx="2663">
                  <c:v>41.081503555736532</c:v>
                </c:pt>
                <c:pt idx="2664">
                  <c:v>76.808588916061012</c:v>
                </c:pt>
                <c:pt idx="2665">
                  <c:v>96.965769998796944</c:v>
                </c:pt>
                <c:pt idx="2666">
                  <c:v>95.11242123261971</c:v>
                </c:pt>
                <c:pt idx="2667">
                  <c:v>91.997193273994242</c:v>
                </c:pt>
                <c:pt idx="2668">
                  <c:v>64.872632339770888</c:v>
                </c:pt>
                <c:pt idx="2669">
                  <c:v>94.579895214215213</c:v>
                </c:pt>
                <c:pt idx="2670">
                  <c:v>94.396879853805416</c:v>
                </c:pt>
                <c:pt idx="2671">
                  <c:v>90.484471211660946</c:v>
                </c:pt>
                <c:pt idx="2672">
                  <c:v>87.573075076930422</c:v>
                </c:pt>
                <c:pt idx="2673">
                  <c:v>99.247164408296484</c:v>
                </c:pt>
                <c:pt idx="2674">
                  <c:v>88.510160363931391</c:v>
                </c:pt>
                <c:pt idx="2675">
                  <c:v>93.208343526866912</c:v>
                </c:pt>
                <c:pt idx="2676">
                  <c:v>82.976175752304812</c:v>
                </c:pt>
                <c:pt idx="2677">
                  <c:v>55.161516994524469</c:v>
                </c:pt>
                <c:pt idx="2678">
                  <c:v>84.721179748070611</c:v>
                </c:pt>
                <c:pt idx="2679">
                  <c:v>101.34775867326768</c:v>
                </c:pt>
                <c:pt idx="2680">
                  <c:v>94.664868397192961</c:v>
                </c:pt>
                <c:pt idx="2681">
                  <c:v>69.778621529043619</c:v>
                </c:pt>
                <c:pt idx="2682">
                  <c:v>52.30241156393361</c:v>
                </c:pt>
                <c:pt idx="2683">
                  <c:v>95.501266352960172</c:v>
                </c:pt>
                <c:pt idx="2684">
                  <c:v>121.02587996595341</c:v>
                </c:pt>
                <c:pt idx="2685">
                  <c:v>79.24375025081298</c:v>
                </c:pt>
                <c:pt idx="2686">
                  <c:v>118.69666843732243</c:v>
                </c:pt>
                <c:pt idx="2687">
                  <c:v>113.50789413639606</c:v>
                </c:pt>
                <c:pt idx="2688">
                  <c:v>77.931131208784294</c:v>
                </c:pt>
                <c:pt idx="2689">
                  <c:v>104.53827916231464</c:v>
                </c:pt>
                <c:pt idx="2690">
                  <c:v>91.980707069315486</c:v>
                </c:pt>
                <c:pt idx="2691">
                  <c:v>91.797453051592527</c:v>
                </c:pt>
                <c:pt idx="2692">
                  <c:v>106.78519341509829</c:v>
                </c:pt>
                <c:pt idx="2693">
                  <c:v>63.256922775218626</c:v>
                </c:pt>
                <c:pt idx="2694">
                  <c:v>102.86100863765239</c:v>
                </c:pt>
                <c:pt idx="2695">
                  <c:v>77.46827883866257</c:v>
                </c:pt>
                <c:pt idx="2696">
                  <c:v>73.438853148692559</c:v>
                </c:pt>
                <c:pt idx="2697">
                  <c:v>43.620247276898958</c:v>
                </c:pt>
                <c:pt idx="2698">
                  <c:v>89.856181104740116</c:v>
                </c:pt>
                <c:pt idx="2699">
                  <c:v>110.65119050995509</c:v>
                </c:pt>
                <c:pt idx="2700">
                  <c:v>92.095592094712259</c:v>
                </c:pt>
                <c:pt idx="2701">
                  <c:v>54.609435412378261</c:v>
                </c:pt>
                <c:pt idx="2702">
                  <c:v>80.583753694693385</c:v>
                </c:pt>
                <c:pt idx="2703">
                  <c:v>57.345630966537087</c:v>
                </c:pt>
                <c:pt idx="2704">
                  <c:v>88.378492219379908</c:v>
                </c:pt>
                <c:pt idx="2705">
                  <c:v>65.450827761918063</c:v>
                </c:pt>
                <c:pt idx="2706">
                  <c:v>127.70737679917711</c:v>
                </c:pt>
                <c:pt idx="2707">
                  <c:v>52.869789775663932</c:v>
                </c:pt>
                <c:pt idx="2708">
                  <c:v>74.041866191603518</c:v>
                </c:pt>
                <c:pt idx="2709">
                  <c:v>77.922687325534483</c:v>
                </c:pt>
                <c:pt idx="2710">
                  <c:v>50.952342634593009</c:v>
                </c:pt>
                <c:pt idx="2711">
                  <c:v>82.460674396775232</c:v>
                </c:pt>
                <c:pt idx="2712">
                  <c:v>85.450456994292963</c:v>
                </c:pt>
                <c:pt idx="2713">
                  <c:v>81.290731721451507</c:v>
                </c:pt>
                <c:pt idx="2714">
                  <c:v>59.972750666244437</c:v>
                </c:pt>
                <c:pt idx="2715">
                  <c:v>64.914872937598773</c:v>
                </c:pt>
                <c:pt idx="2716">
                  <c:v>93.560942644307275</c:v>
                </c:pt>
                <c:pt idx="2717">
                  <c:v>62.552720760088164</c:v>
                </c:pt>
                <c:pt idx="2718">
                  <c:v>96.973253772971219</c:v>
                </c:pt>
                <c:pt idx="2719">
                  <c:v>109.42149015996414</c:v>
                </c:pt>
                <c:pt idx="2720">
                  <c:v>74.099066391519173</c:v>
                </c:pt>
                <c:pt idx="2721">
                  <c:v>112.54734786696618</c:v>
                </c:pt>
                <c:pt idx="2722">
                  <c:v>73.578977158600793</c:v>
                </c:pt>
                <c:pt idx="2723">
                  <c:v>73.855114007429862</c:v>
                </c:pt>
                <c:pt idx="2724">
                  <c:v>106.80385004082406</c:v>
                </c:pt>
                <c:pt idx="2725">
                  <c:v>51.607113423362215</c:v>
                </c:pt>
                <c:pt idx="2726">
                  <c:v>106.39369353410889</c:v>
                </c:pt>
                <c:pt idx="2727">
                  <c:v>76.747022780273369</c:v>
                </c:pt>
                <c:pt idx="2728">
                  <c:v>63.784376717903982</c:v>
                </c:pt>
                <c:pt idx="2729">
                  <c:v>82.56908817708873</c:v>
                </c:pt>
                <c:pt idx="2730">
                  <c:v>36.840446591709139</c:v>
                </c:pt>
                <c:pt idx="2731">
                  <c:v>59.623065404636918</c:v>
                </c:pt>
                <c:pt idx="2732">
                  <c:v>44.49442712490815</c:v>
                </c:pt>
                <c:pt idx="2733">
                  <c:v>102.95335674593133</c:v>
                </c:pt>
                <c:pt idx="2734">
                  <c:v>89.351724283787888</c:v>
                </c:pt>
                <c:pt idx="2735">
                  <c:v>55.899484044971565</c:v>
                </c:pt>
                <c:pt idx="2736">
                  <c:v>84.809103736069474</c:v>
                </c:pt>
                <c:pt idx="2737">
                  <c:v>83.374302005458929</c:v>
                </c:pt>
                <c:pt idx="2738">
                  <c:v>74.729269076171519</c:v>
                </c:pt>
                <c:pt idx="2739">
                  <c:v>98.741434647760997</c:v>
                </c:pt>
                <c:pt idx="2740">
                  <c:v>91.114558921515751</c:v>
                </c:pt>
                <c:pt idx="2741">
                  <c:v>83.99224544079793</c:v>
                </c:pt>
                <c:pt idx="2742">
                  <c:v>61.068353433686553</c:v>
                </c:pt>
                <c:pt idx="2743">
                  <c:v>91.039846403409939</c:v>
                </c:pt>
                <c:pt idx="2744">
                  <c:v>85.235139353529462</c:v>
                </c:pt>
                <c:pt idx="2745">
                  <c:v>27.213653802456857</c:v>
                </c:pt>
                <c:pt idx="2746">
                  <c:v>93.551447334835885</c:v>
                </c:pt>
                <c:pt idx="2747">
                  <c:v>34.15097448841626</c:v>
                </c:pt>
                <c:pt idx="2748">
                  <c:v>22.540509610601326</c:v>
                </c:pt>
                <c:pt idx="2749">
                  <c:v>39.19181505132903</c:v>
                </c:pt>
                <c:pt idx="2750">
                  <c:v>12.353146673317225</c:v>
                </c:pt>
                <c:pt idx="2751">
                  <c:v>49.200501489400267</c:v>
                </c:pt>
                <c:pt idx="2752">
                  <c:v>51.039645433912121</c:v>
                </c:pt>
                <c:pt idx="2753">
                  <c:v>68.13928341838384</c:v>
                </c:pt>
                <c:pt idx="2754">
                  <c:v>98.890701343491131</c:v>
                </c:pt>
                <c:pt idx="2755">
                  <c:v>81.93702720014241</c:v>
                </c:pt>
                <c:pt idx="2756">
                  <c:v>88.545528714347469</c:v>
                </c:pt>
                <c:pt idx="2757">
                  <c:v>85.486422338390611</c:v>
                </c:pt>
                <c:pt idx="2758">
                  <c:v>61.912987385046961</c:v>
                </c:pt>
                <c:pt idx="2759">
                  <c:v>88.374230978573664</c:v>
                </c:pt>
                <c:pt idx="2760">
                  <c:v>77.508032036021007</c:v>
                </c:pt>
                <c:pt idx="2761">
                  <c:v>56.662179133190996</c:v>
                </c:pt>
                <c:pt idx="2762">
                  <c:v>93.957689116785559</c:v>
                </c:pt>
                <c:pt idx="2763">
                  <c:v>88.724853363792818</c:v>
                </c:pt>
                <c:pt idx="2764">
                  <c:v>106.94450612972743</c:v>
                </c:pt>
                <c:pt idx="2765">
                  <c:v>71.899016411270537</c:v>
                </c:pt>
                <c:pt idx="2766">
                  <c:v>94.749500422101846</c:v>
                </c:pt>
                <c:pt idx="2767">
                  <c:v>75.993784225919825</c:v>
                </c:pt>
                <c:pt idx="2768">
                  <c:v>85.934659732977693</c:v>
                </c:pt>
                <c:pt idx="2769">
                  <c:v>58.414728216257501</c:v>
                </c:pt>
                <c:pt idx="2770">
                  <c:v>60.262269220399389</c:v>
                </c:pt>
                <c:pt idx="2771">
                  <c:v>42.024465518720838</c:v>
                </c:pt>
                <c:pt idx="2772">
                  <c:v>90.335938364433972</c:v>
                </c:pt>
                <c:pt idx="2773">
                  <c:v>69.3299770484047</c:v>
                </c:pt>
                <c:pt idx="2774">
                  <c:v>84.564455437197182</c:v>
                </c:pt>
                <c:pt idx="2775">
                  <c:v>48.012748757321461</c:v>
                </c:pt>
                <c:pt idx="2776">
                  <c:v>97.353863535209271</c:v>
                </c:pt>
                <c:pt idx="2777">
                  <c:v>95.284998443389753</c:v>
                </c:pt>
                <c:pt idx="2778">
                  <c:v>98.51688876695971</c:v>
                </c:pt>
                <c:pt idx="2779">
                  <c:v>116.5669537144158</c:v>
                </c:pt>
                <c:pt idx="2780">
                  <c:v>64.819227519955717</c:v>
                </c:pt>
                <c:pt idx="2781">
                  <c:v>101.76043125729474</c:v>
                </c:pt>
                <c:pt idx="2782">
                  <c:v>77.659657204586182</c:v>
                </c:pt>
                <c:pt idx="2783">
                  <c:v>94.290918158922551</c:v>
                </c:pt>
                <c:pt idx="2784">
                  <c:v>79.848004525210484</c:v>
                </c:pt>
                <c:pt idx="2785">
                  <c:v>80.026895757319593</c:v>
                </c:pt>
                <c:pt idx="2786">
                  <c:v>57.135089574066534</c:v>
                </c:pt>
                <c:pt idx="2787">
                  <c:v>92.76567081614958</c:v>
                </c:pt>
                <c:pt idx="2788">
                  <c:v>56.382801450150694</c:v>
                </c:pt>
                <c:pt idx="2789">
                  <c:v>111.56083842250015</c:v>
                </c:pt>
                <c:pt idx="2790">
                  <c:v>83.017517828740623</c:v>
                </c:pt>
                <c:pt idx="2791">
                  <c:v>97.508206597423097</c:v>
                </c:pt>
                <c:pt idx="2792">
                  <c:v>92.036667357561285</c:v>
                </c:pt>
                <c:pt idx="2793">
                  <c:v>56.015562034155536</c:v>
                </c:pt>
                <c:pt idx="2794">
                  <c:v>82.921932546050954</c:v>
                </c:pt>
                <c:pt idx="2795">
                  <c:v>85.067365509679988</c:v>
                </c:pt>
                <c:pt idx="2796">
                  <c:v>96.430266331365857</c:v>
                </c:pt>
                <c:pt idx="2797">
                  <c:v>84.343104246603772</c:v>
                </c:pt>
                <c:pt idx="2798">
                  <c:v>57.512154027455999</c:v>
                </c:pt>
                <c:pt idx="2799">
                  <c:v>74.295550941444148</c:v>
                </c:pt>
                <c:pt idx="2800">
                  <c:v>33.928010735540639</c:v>
                </c:pt>
                <c:pt idx="2801">
                  <c:v>76.692074603980473</c:v>
                </c:pt>
                <c:pt idx="2802">
                  <c:v>68.035513995705429</c:v>
                </c:pt>
                <c:pt idx="2803">
                  <c:v>90.791729826250801</c:v>
                </c:pt>
                <c:pt idx="2804">
                  <c:v>89.961649818619804</c:v>
                </c:pt>
                <c:pt idx="2805">
                  <c:v>58.98887653890921</c:v>
                </c:pt>
                <c:pt idx="2806">
                  <c:v>88.94888816774332</c:v>
                </c:pt>
                <c:pt idx="2807">
                  <c:v>69.828140697859979</c:v>
                </c:pt>
                <c:pt idx="2808">
                  <c:v>85.206147849356668</c:v>
                </c:pt>
                <c:pt idx="2809">
                  <c:v>50.316702905174211</c:v>
                </c:pt>
                <c:pt idx="2810">
                  <c:v>45.005058685717842</c:v>
                </c:pt>
                <c:pt idx="2811">
                  <c:v>106.14476740360277</c:v>
                </c:pt>
                <c:pt idx="2812">
                  <c:v>90.873610076729193</c:v>
                </c:pt>
                <c:pt idx="2813">
                  <c:v>76.026961163544073</c:v>
                </c:pt>
                <c:pt idx="2814">
                  <c:v>106.5961260593054</c:v>
                </c:pt>
                <c:pt idx="2815">
                  <c:v>91.946793690024833</c:v>
                </c:pt>
                <c:pt idx="2816">
                  <c:v>63.906890917346018</c:v>
                </c:pt>
                <c:pt idx="2817">
                  <c:v>100.64340067880711</c:v>
                </c:pt>
                <c:pt idx="2818">
                  <c:v>69.686252127763481</c:v>
                </c:pt>
                <c:pt idx="2819">
                  <c:v>60.076228744027439</c:v>
                </c:pt>
                <c:pt idx="2820">
                  <c:v>59.753607930515138</c:v>
                </c:pt>
                <c:pt idx="2821">
                  <c:v>47.372271312078148</c:v>
                </c:pt>
                <c:pt idx="2822">
                  <c:v>88.132510771165244</c:v>
                </c:pt>
                <c:pt idx="2823">
                  <c:v>95.248787934978182</c:v>
                </c:pt>
                <c:pt idx="2824">
                  <c:v>104.37123850267584</c:v>
                </c:pt>
                <c:pt idx="2825">
                  <c:v>80.3696172112966</c:v>
                </c:pt>
                <c:pt idx="2826">
                  <c:v>77.228238583734893</c:v>
                </c:pt>
                <c:pt idx="2827">
                  <c:v>96.828104907349626</c:v>
                </c:pt>
                <c:pt idx="2828">
                  <c:v>81.153950283439798</c:v>
                </c:pt>
                <c:pt idx="2829">
                  <c:v>85.454719063836592</c:v>
                </c:pt>
                <c:pt idx="2830">
                  <c:v>85.071382075828623</c:v>
                </c:pt>
                <c:pt idx="2831">
                  <c:v>78.632546924697095</c:v>
                </c:pt>
                <c:pt idx="2832">
                  <c:v>67.075646271294261</c:v>
                </c:pt>
                <c:pt idx="2833">
                  <c:v>48.983495770856834</c:v>
                </c:pt>
                <c:pt idx="2834">
                  <c:v>111.31988504250042</c:v>
                </c:pt>
                <c:pt idx="2835">
                  <c:v>84.10470959927072</c:v>
                </c:pt>
                <c:pt idx="2836">
                  <c:v>67.430539992212289</c:v>
                </c:pt>
                <c:pt idx="2837">
                  <c:v>71.935222400596928</c:v>
                </c:pt>
                <c:pt idx="2838">
                  <c:v>94.764710875415062</c:v>
                </c:pt>
                <c:pt idx="2839">
                  <c:v>98.172475405929063</c:v>
                </c:pt>
                <c:pt idx="2840">
                  <c:v>87.378800528207236</c:v>
                </c:pt>
                <c:pt idx="2841">
                  <c:v>79.422200129791634</c:v>
                </c:pt>
                <c:pt idx="2842">
                  <c:v>70.940401821106121</c:v>
                </c:pt>
                <c:pt idx="2843">
                  <c:v>60.824035400325421</c:v>
                </c:pt>
                <c:pt idx="2844">
                  <c:v>57.989374663397705</c:v>
                </c:pt>
                <c:pt idx="2845">
                  <c:v>32.356054855646562</c:v>
                </c:pt>
                <c:pt idx="2846">
                  <c:v>98.682211036873539</c:v>
                </c:pt>
                <c:pt idx="2847">
                  <c:v>101.88190725056674</c:v>
                </c:pt>
                <c:pt idx="2848">
                  <c:v>72.013667024575014</c:v>
                </c:pt>
                <c:pt idx="2849">
                  <c:v>100.56410824291518</c:v>
                </c:pt>
                <c:pt idx="2850">
                  <c:v>86.647461771762408</c:v>
                </c:pt>
                <c:pt idx="2851">
                  <c:v>119.68254993979265</c:v>
                </c:pt>
                <c:pt idx="2852">
                  <c:v>96.300763995102898</c:v>
                </c:pt>
                <c:pt idx="2853">
                  <c:v>86.28858755305464</c:v>
                </c:pt>
                <c:pt idx="2854">
                  <c:v>45.49286781147552</c:v>
                </c:pt>
                <c:pt idx="2855">
                  <c:v>89.57007177535553</c:v>
                </c:pt>
                <c:pt idx="2856">
                  <c:v>115.76397869847251</c:v>
                </c:pt>
                <c:pt idx="2857">
                  <c:v>89.356606865404615</c:v>
                </c:pt>
                <c:pt idx="2858">
                  <c:v>86.711023511951524</c:v>
                </c:pt>
                <c:pt idx="2859">
                  <c:v>72.820304115852437</c:v>
                </c:pt>
                <c:pt idx="2860">
                  <c:v>87.673145050005473</c:v>
                </c:pt>
                <c:pt idx="2861">
                  <c:v>54.284817252203581</c:v>
                </c:pt>
                <c:pt idx="2862">
                  <c:v>35.749100714942358</c:v>
                </c:pt>
                <c:pt idx="2863">
                  <c:v>45.258642478935833</c:v>
                </c:pt>
                <c:pt idx="2864">
                  <c:v>91.703499320710407</c:v>
                </c:pt>
                <c:pt idx="2865">
                  <c:v>38.626377400140584</c:v>
                </c:pt>
                <c:pt idx="2866">
                  <c:v>95.683393950822477</c:v>
                </c:pt>
                <c:pt idx="2867">
                  <c:v>98.852725679545088</c:v>
                </c:pt>
                <c:pt idx="2868">
                  <c:v>94.83732569529765</c:v>
                </c:pt>
                <c:pt idx="2869">
                  <c:v>96.093093125903152</c:v>
                </c:pt>
                <c:pt idx="2870">
                  <c:v>73.162467001552841</c:v>
                </c:pt>
                <c:pt idx="2871">
                  <c:v>74.406603591399474</c:v>
                </c:pt>
                <c:pt idx="2872">
                  <c:v>40.198709971414516</c:v>
                </c:pt>
                <c:pt idx="2873">
                  <c:v>66.177574230063414</c:v>
                </c:pt>
                <c:pt idx="2874">
                  <c:v>58.979182492030624</c:v>
                </c:pt>
                <c:pt idx="2875">
                  <c:v>95.824467372076299</c:v>
                </c:pt>
                <c:pt idx="2876">
                  <c:v>81.070970211620278</c:v>
                </c:pt>
                <c:pt idx="2877">
                  <c:v>115.1259293431833</c:v>
                </c:pt>
                <c:pt idx="2878">
                  <c:v>60.121970131135392</c:v>
                </c:pt>
                <c:pt idx="2879">
                  <c:v>99.273901691754773</c:v>
                </c:pt>
                <c:pt idx="2880">
                  <c:v>82.951447902472992</c:v>
                </c:pt>
                <c:pt idx="2881">
                  <c:v>104.99123883806969</c:v>
                </c:pt>
                <c:pt idx="2882">
                  <c:v>79.776892920660572</c:v>
                </c:pt>
                <c:pt idx="2883">
                  <c:v>101.80078695319577</c:v>
                </c:pt>
                <c:pt idx="2884">
                  <c:v>76.371984735718129</c:v>
                </c:pt>
                <c:pt idx="2885">
                  <c:v>95.52890509262825</c:v>
                </c:pt>
                <c:pt idx="2886">
                  <c:v>86.340136296260212</c:v>
                </c:pt>
                <c:pt idx="2887">
                  <c:v>73.885089234035945</c:v>
                </c:pt>
                <c:pt idx="2888">
                  <c:v>101.8148517688641</c:v>
                </c:pt>
                <c:pt idx="2889">
                  <c:v>118.62106039155691</c:v>
                </c:pt>
                <c:pt idx="2890">
                  <c:v>88.481751483810086</c:v>
                </c:pt>
                <c:pt idx="2891">
                  <c:v>69.214710799862445</c:v>
                </c:pt>
                <c:pt idx="2892">
                  <c:v>72.751620006296577</c:v>
                </c:pt>
                <c:pt idx="2893">
                  <c:v>92.530042140984776</c:v>
                </c:pt>
                <c:pt idx="2894">
                  <c:v>78.066410146915345</c:v>
                </c:pt>
                <c:pt idx="2895">
                  <c:v>78.389175676362257</c:v>
                </c:pt>
                <c:pt idx="2896">
                  <c:v>120.14153848022784</c:v>
                </c:pt>
                <c:pt idx="2897">
                  <c:v>106.44677184652831</c:v>
                </c:pt>
                <c:pt idx="2898">
                  <c:v>23.284914473817196</c:v>
                </c:pt>
                <c:pt idx="2899">
                  <c:v>107.89545669584501</c:v>
                </c:pt>
                <c:pt idx="2900">
                  <c:v>85.588059189177798</c:v>
                </c:pt>
                <c:pt idx="2901">
                  <c:v>92.397197764352299</c:v>
                </c:pt>
                <c:pt idx="2902">
                  <c:v>111.74576870785373</c:v>
                </c:pt>
                <c:pt idx="2903">
                  <c:v>54.974357561709382</c:v>
                </c:pt>
                <c:pt idx="2904">
                  <c:v>104.66230942437936</c:v>
                </c:pt>
                <c:pt idx="2905">
                  <c:v>94.650055411572552</c:v>
                </c:pt>
                <c:pt idx="2906">
                  <c:v>72.156996728858545</c:v>
                </c:pt>
                <c:pt idx="2907">
                  <c:v>34.213502807447263</c:v>
                </c:pt>
                <c:pt idx="2908">
                  <c:v>89.811450662921956</c:v>
                </c:pt>
                <c:pt idx="2909">
                  <c:v>116.2659939304644</c:v>
                </c:pt>
                <c:pt idx="2910">
                  <c:v>92.288815734328637</c:v>
                </c:pt>
                <c:pt idx="2911">
                  <c:v>70.602579384990619</c:v>
                </c:pt>
                <c:pt idx="2912">
                  <c:v>60.812905372524668</c:v>
                </c:pt>
                <c:pt idx="2913">
                  <c:v>46.614325611458476</c:v>
                </c:pt>
                <c:pt idx="2914">
                  <c:v>78.523516462066411</c:v>
                </c:pt>
                <c:pt idx="2915">
                  <c:v>71.085907677070239</c:v>
                </c:pt>
                <c:pt idx="2916">
                  <c:v>123.35456325398049</c:v>
                </c:pt>
                <c:pt idx="2917">
                  <c:v>76.692610611200337</c:v>
                </c:pt>
                <c:pt idx="2918">
                  <c:v>78.669612835219795</c:v>
                </c:pt>
                <c:pt idx="2919">
                  <c:v>87.376849677433967</c:v>
                </c:pt>
                <c:pt idx="2920">
                  <c:v>59.170549613996464</c:v>
                </c:pt>
                <c:pt idx="2921">
                  <c:v>67.706515588266782</c:v>
                </c:pt>
                <c:pt idx="2922">
                  <c:v>83.008548975422642</c:v>
                </c:pt>
                <c:pt idx="2923">
                  <c:v>101.49695908669916</c:v>
                </c:pt>
                <c:pt idx="2924">
                  <c:v>55.004603969479817</c:v>
                </c:pt>
                <c:pt idx="2925">
                  <c:v>95.673738436415661</c:v>
                </c:pt>
                <c:pt idx="2926">
                  <c:v>90.97496004639622</c:v>
                </c:pt>
                <c:pt idx="2927">
                  <c:v>71.725844387312577</c:v>
                </c:pt>
                <c:pt idx="2928">
                  <c:v>83.194686999240531</c:v>
                </c:pt>
                <c:pt idx="2929">
                  <c:v>107.30736026210934</c:v>
                </c:pt>
                <c:pt idx="2930">
                  <c:v>74.52945025148</c:v>
                </c:pt>
                <c:pt idx="2931">
                  <c:v>108.31904416100691</c:v>
                </c:pt>
                <c:pt idx="2932">
                  <c:v>64.162457389398128</c:v>
                </c:pt>
                <c:pt idx="2933">
                  <c:v>72.379260365527927</c:v>
                </c:pt>
                <c:pt idx="2934">
                  <c:v>99.313825085429073</c:v>
                </c:pt>
                <c:pt idx="2935">
                  <c:v>46.186166901818709</c:v>
                </c:pt>
                <c:pt idx="2936">
                  <c:v>87.909809217239271</c:v>
                </c:pt>
                <c:pt idx="2937">
                  <c:v>76.537559036010535</c:v>
                </c:pt>
                <c:pt idx="2938">
                  <c:v>57.430126388869901</c:v>
                </c:pt>
                <c:pt idx="2939">
                  <c:v>70.353282602555907</c:v>
                </c:pt>
                <c:pt idx="2940">
                  <c:v>26.648059136858272</c:v>
                </c:pt>
                <c:pt idx="2941">
                  <c:v>76.093690213983024</c:v>
                </c:pt>
                <c:pt idx="2942">
                  <c:v>50.333426013629307</c:v>
                </c:pt>
                <c:pt idx="2943">
                  <c:v>92.862448183237646</c:v>
                </c:pt>
                <c:pt idx="2944">
                  <c:v>119.83370613415187</c:v>
                </c:pt>
                <c:pt idx="2945">
                  <c:v>45.72045963676419</c:v>
                </c:pt>
                <c:pt idx="2946">
                  <c:v>92.608728220502002</c:v>
                </c:pt>
                <c:pt idx="2947">
                  <c:v>112.37793356111789</c:v>
                </c:pt>
                <c:pt idx="2948">
                  <c:v>105.40355740701261</c:v>
                </c:pt>
                <c:pt idx="2949">
                  <c:v>104.91137885503142</c:v>
                </c:pt>
                <c:pt idx="2950">
                  <c:v>86.68228447199651</c:v>
                </c:pt>
                <c:pt idx="2951">
                  <c:v>111.84221393636471</c:v>
                </c:pt>
                <c:pt idx="2952">
                  <c:v>53.72448361393392</c:v>
                </c:pt>
                <c:pt idx="2953">
                  <c:v>95.900630448178617</c:v>
                </c:pt>
                <c:pt idx="2954">
                  <c:v>75.830726699988602</c:v>
                </c:pt>
                <c:pt idx="2955">
                  <c:v>38.438234283051663</c:v>
                </c:pt>
                <c:pt idx="2956">
                  <c:v>101.97789071405747</c:v>
                </c:pt>
                <c:pt idx="2957">
                  <c:v>43.029931566110506</c:v>
                </c:pt>
                <c:pt idx="2958">
                  <c:v>13.095453546557287</c:v>
                </c:pt>
                <c:pt idx="2959">
                  <c:v>35.263738710205025</c:v>
                </c:pt>
                <c:pt idx="2960">
                  <c:v>20.207445810003996</c:v>
                </c:pt>
                <c:pt idx="2961">
                  <c:v>61.507584580955644</c:v>
                </c:pt>
                <c:pt idx="2962">
                  <c:v>61.730473798017798</c:v>
                </c:pt>
                <c:pt idx="2963">
                  <c:v>65.89863367732454</c:v>
                </c:pt>
                <c:pt idx="2964">
                  <c:v>93.832474554086929</c:v>
                </c:pt>
                <c:pt idx="2965">
                  <c:v>78.256929327550907</c:v>
                </c:pt>
                <c:pt idx="2966">
                  <c:v>103.53994774349998</c:v>
                </c:pt>
                <c:pt idx="2967">
                  <c:v>83.846324820477236</c:v>
                </c:pt>
                <c:pt idx="2968">
                  <c:v>66.94330976921178</c:v>
                </c:pt>
                <c:pt idx="2969">
                  <c:v>98.648168173237792</c:v>
                </c:pt>
                <c:pt idx="2970">
                  <c:v>86.308783057015702</c:v>
                </c:pt>
                <c:pt idx="2971">
                  <c:v>69.431402688677622</c:v>
                </c:pt>
                <c:pt idx="2972">
                  <c:v>88.501271443915371</c:v>
                </c:pt>
                <c:pt idx="2973">
                  <c:v>90.682648717635601</c:v>
                </c:pt>
                <c:pt idx="2974">
                  <c:v>95.232845290339171</c:v>
                </c:pt>
                <c:pt idx="2975">
                  <c:v>83.56146856651651</c:v>
                </c:pt>
                <c:pt idx="2976">
                  <c:v>84.082358996850033</c:v>
                </c:pt>
                <c:pt idx="2977">
                  <c:v>68.86787517868629</c:v>
                </c:pt>
                <c:pt idx="2978">
                  <c:v>89.759387834214465</c:v>
                </c:pt>
                <c:pt idx="2979">
                  <c:v>64.218140213893676</c:v>
                </c:pt>
                <c:pt idx="2980">
                  <c:v>46.688823969072182</c:v>
                </c:pt>
                <c:pt idx="2981">
                  <c:v>69.693624953288762</c:v>
                </c:pt>
                <c:pt idx="2982">
                  <c:v>79.958369542468461</c:v>
                </c:pt>
                <c:pt idx="2983">
                  <c:v>95.204701727730651</c:v>
                </c:pt>
                <c:pt idx="2984">
                  <c:v>69.401752379223026</c:v>
                </c:pt>
                <c:pt idx="2985">
                  <c:v>65.512352989686676</c:v>
                </c:pt>
                <c:pt idx="2986">
                  <c:v>101.91993417490778</c:v>
                </c:pt>
                <c:pt idx="2987">
                  <c:v>78.994333507945754</c:v>
                </c:pt>
                <c:pt idx="2988">
                  <c:v>90.933773254795824</c:v>
                </c:pt>
                <c:pt idx="2989">
                  <c:v>83.041730595809724</c:v>
                </c:pt>
                <c:pt idx="2990">
                  <c:v>97.324871979057122</c:v>
                </c:pt>
                <c:pt idx="2991">
                  <c:v>106.3185032913032</c:v>
                </c:pt>
                <c:pt idx="2992">
                  <c:v>88.304200921753235</c:v>
                </c:pt>
                <c:pt idx="2993">
                  <c:v>96.951312592495057</c:v>
                </c:pt>
                <c:pt idx="2994">
                  <c:v>76.705836890608239</c:v>
                </c:pt>
                <c:pt idx="2995">
                  <c:v>75.072987417071076</c:v>
                </c:pt>
                <c:pt idx="2996">
                  <c:v>33.426375657601433</c:v>
                </c:pt>
                <c:pt idx="2997">
                  <c:v>87.049749700235694</c:v>
                </c:pt>
                <c:pt idx="2998">
                  <c:v>43.286894192254444</c:v>
                </c:pt>
                <c:pt idx="2999">
                  <c:v>109.54964487796401</c:v>
                </c:pt>
                <c:pt idx="3000">
                  <c:v>87.053105089204536</c:v>
                </c:pt>
                <c:pt idx="3001">
                  <c:v>101.7619297606836</c:v>
                </c:pt>
                <c:pt idx="3002">
                  <c:v>73.475087231374033</c:v>
                </c:pt>
                <c:pt idx="3003">
                  <c:v>67.048541309306003</c:v>
                </c:pt>
                <c:pt idx="3004">
                  <c:v>86.372998531942315</c:v>
                </c:pt>
                <c:pt idx="3005">
                  <c:v>87.92717840614128</c:v>
                </c:pt>
                <c:pt idx="3006">
                  <c:v>95.086070873578265</c:v>
                </c:pt>
                <c:pt idx="3007">
                  <c:v>83.047139265387074</c:v>
                </c:pt>
                <c:pt idx="3008">
                  <c:v>45.044516258288382</c:v>
                </c:pt>
                <c:pt idx="3009">
                  <c:v>64.483724243741008</c:v>
                </c:pt>
                <c:pt idx="3010">
                  <c:v>31.368243735565486</c:v>
                </c:pt>
                <c:pt idx="3011">
                  <c:v>89.166616268240219</c:v>
                </c:pt>
                <c:pt idx="3012">
                  <c:v>69.883050672929869</c:v>
                </c:pt>
                <c:pt idx="3013">
                  <c:v>92.028337392179424</c:v>
                </c:pt>
                <c:pt idx="3014">
                  <c:v>56.579245065108104</c:v>
                </c:pt>
                <c:pt idx="3015">
                  <c:v>55.778423472994014</c:v>
                </c:pt>
                <c:pt idx="3016">
                  <c:v>72.698510573131458</c:v>
                </c:pt>
                <c:pt idx="3017">
                  <c:v>84.060938886592666</c:v>
                </c:pt>
                <c:pt idx="3018">
                  <c:v>93.18090368359087</c:v>
                </c:pt>
                <c:pt idx="3019">
                  <c:v>47.838520039248088</c:v>
                </c:pt>
                <c:pt idx="3020">
                  <c:v>42.749379932092239</c:v>
                </c:pt>
                <c:pt idx="3021">
                  <c:v>106.00630290348815</c:v>
                </c:pt>
                <c:pt idx="3022">
                  <c:v>119.27617309598799</c:v>
                </c:pt>
                <c:pt idx="3023">
                  <c:v>84.855761995222764</c:v>
                </c:pt>
                <c:pt idx="3024">
                  <c:v>101.88454392344966</c:v>
                </c:pt>
                <c:pt idx="3025">
                  <c:v>93.074361057407287</c:v>
                </c:pt>
                <c:pt idx="3026">
                  <c:v>50.627178838625802</c:v>
                </c:pt>
                <c:pt idx="3027">
                  <c:v>89.237798582407336</c:v>
                </c:pt>
                <c:pt idx="3028">
                  <c:v>86.542887309759834</c:v>
                </c:pt>
                <c:pt idx="3029">
                  <c:v>60.361600353982766</c:v>
                </c:pt>
                <c:pt idx="3030">
                  <c:v>61.58705773722977</c:v>
                </c:pt>
                <c:pt idx="3031">
                  <c:v>79.237193389037074</c:v>
                </c:pt>
                <c:pt idx="3032">
                  <c:v>80.771336973886008</c:v>
                </c:pt>
                <c:pt idx="3033">
                  <c:v>100.65826966962125</c:v>
                </c:pt>
                <c:pt idx="3034">
                  <c:v>106.66841401373418</c:v>
                </c:pt>
                <c:pt idx="3035">
                  <c:v>67.244095254877422</c:v>
                </c:pt>
                <c:pt idx="3036">
                  <c:v>68.559831409266167</c:v>
                </c:pt>
                <c:pt idx="3037">
                  <c:v>98.116949255846308</c:v>
                </c:pt>
                <c:pt idx="3038">
                  <c:v>89.026455519624861</c:v>
                </c:pt>
                <c:pt idx="3039">
                  <c:v>88.038689693631014</c:v>
                </c:pt>
                <c:pt idx="3040">
                  <c:v>100.70463327435492</c:v>
                </c:pt>
                <c:pt idx="3041">
                  <c:v>71.974749645441307</c:v>
                </c:pt>
                <c:pt idx="3042">
                  <c:v>59.186667972999686</c:v>
                </c:pt>
                <c:pt idx="3043">
                  <c:v>71.810890616485551</c:v>
                </c:pt>
                <c:pt idx="3044">
                  <c:v>101.98344571553966</c:v>
                </c:pt>
                <c:pt idx="3045">
                  <c:v>74.170581043757494</c:v>
                </c:pt>
                <c:pt idx="3046">
                  <c:v>63.768384806545207</c:v>
                </c:pt>
                <c:pt idx="3047">
                  <c:v>106.74304941454078</c:v>
                </c:pt>
                <c:pt idx="3048">
                  <c:v>74.402443606933602</c:v>
                </c:pt>
                <c:pt idx="3049">
                  <c:v>102.75046818780642</c:v>
                </c:pt>
                <c:pt idx="3050">
                  <c:v>85.913910788875484</c:v>
                </c:pt>
                <c:pt idx="3051">
                  <c:v>87.386937523371358</c:v>
                </c:pt>
                <c:pt idx="3052">
                  <c:v>66.544055876885238</c:v>
                </c:pt>
                <c:pt idx="3053">
                  <c:v>60.423306798230577</c:v>
                </c:pt>
                <c:pt idx="3054">
                  <c:v>61.138949781043088</c:v>
                </c:pt>
                <c:pt idx="3055">
                  <c:v>45.928081409508266</c:v>
                </c:pt>
                <c:pt idx="3056">
                  <c:v>84.221388145109273</c:v>
                </c:pt>
                <c:pt idx="3057">
                  <c:v>95.548830230433225</c:v>
                </c:pt>
                <c:pt idx="3058">
                  <c:v>73.180869361819362</c:v>
                </c:pt>
                <c:pt idx="3059">
                  <c:v>90.04066045566114</c:v>
                </c:pt>
                <c:pt idx="3060">
                  <c:v>93.099689761846776</c:v>
                </c:pt>
                <c:pt idx="3061">
                  <c:v>102.68852720609149</c:v>
                </c:pt>
                <c:pt idx="3062">
                  <c:v>96.969127412782555</c:v>
                </c:pt>
                <c:pt idx="3063">
                  <c:v>93.677259591565004</c:v>
                </c:pt>
                <c:pt idx="3064">
                  <c:v>24.879511390464646</c:v>
                </c:pt>
                <c:pt idx="3065">
                  <c:v>86.865995635960161</c:v>
                </c:pt>
                <c:pt idx="3066">
                  <c:v>112.067721860012</c:v>
                </c:pt>
                <c:pt idx="3067">
                  <c:v>78.743559728796171</c:v>
                </c:pt>
                <c:pt idx="3068">
                  <c:v>83.786984311495203</c:v>
                </c:pt>
                <c:pt idx="3069">
                  <c:v>59.573853454098</c:v>
                </c:pt>
                <c:pt idx="3070">
                  <c:v>63.175503509207246</c:v>
                </c:pt>
                <c:pt idx="3071">
                  <c:v>79.679803025750729</c:v>
                </c:pt>
                <c:pt idx="3072">
                  <c:v>55.446426509213786</c:v>
                </c:pt>
                <c:pt idx="3073">
                  <c:v>47.981914066357348</c:v>
                </c:pt>
                <c:pt idx="3074">
                  <c:v>66.739095106246523</c:v>
                </c:pt>
                <c:pt idx="3075">
                  <c:v>31.022452667804657</c:v>
                </c:pt>
                <c:pt idx="3076">
                  <c:v>68.746537602344191</c:v>
                </c:pt>
                <c:pt idx="3077">
                  <c:v>105.6432882652731</c:v>
                </c:pt>
                <c:pt idx="3078">
                  <c:v>90.047749612793126</c:v>
                </c:pt>
                <c:pt idx="3079">
                  <c:v>78.636647494784924</c:v>
                </c:pt>
                <c:pt idx="3080">
                  <c:v>66.104439488812901</c:v>
                </c:pt>
                <c:pt idx="3081">
                  <c:v>62.653157942364196</c:v>
                </c:pt>
                <c:pt idx="3082">
                  <c:v>77.928114952098525</c:v>
                </c:pt>
                <c:pt idx="3083">
                  <c:v>62.981271680208735</c:v>
                </c:pt>
                <c:pt idx="3084">
                  <c:v>62.080480731150516</c:v>
                </c:pt>
                <c:pt idx="3085">
                  <c:v>87.702915552684601</c:v>
                </c:pt>
                <c:pt idx="3086">
                  <c:v>78.439711584269006</c:v>
                </c:pt>
                <c:pt idx="3087">
                  <c:v>113.60665815640407</c:v>
                </c:pt>
                <c:pt idx="3088">
                  <c:v>84.521133541482612</c:v>
                </c:pt>
                <c:pt idx="3089">
                  <c:v>71.190025871168288</c:v>
                </c:pt>
                <c:pt idx="3090">
                  <c:v>92.429883254571948</c:v>
                </c:pt>
                <c:pt idx="3091">
                  <c:v>84.29831556879239</c:v>
                </c:pt>
                <c:pt idx="3092">
                  <c:v>81.722587842859966</c:v>
                </c:pt>
                <c:pt idx="3093">
                  <c:v>90.310431435063535</c:v>
                </c:pt>
                <c:pt idx="3094">
                  <c:v>70.727245000696058</c:v>
                </c:pt>
                <c:pt idx="3095">
                  <c:v>99.824356879633143</c:v>
                </c:pt>
                <c:pt idx="3096">
                  <c:v>105.42841474293817</c:v>
                </c:pt>
                <c:pt idx="3097">
                  <c:v>61.66913503322322</c:v>
                </c:pt>
                <c:pt idx="3098">
                  <c:v>93.38104969796926</c:v>
                </c:pt>
                <c:pt idx="3099">
                  <c:v>114.97440854951709</c:v>
                </c:pt>
                <c:pt idx="3100">
                  <c:v>86.936489565785422</c:v>
                </c:pt>
                <c:pt idx="3101">
                  <c:v>57.761192057247506</c:v>
                </c:pt>
                <c:pt idx="3102">
                  <c:v>94.499366130949198</c:v>
                </c:pt>
                <c:pt idx="3103">
                  <c:v>100.4437640307178</c:v>
                </c:pt>
                <c:pt idx="3104">
                  <c:v>92.526502196202372</c:v>
                </c:pt>
                <c:pt idx="3105">
                  <c:v>73.274485230172033</c:v>
                </c:pt>
                <c:pt idx="3106">
                  <c:v>117.28611068820702</c:v>
                </c:pt>
                <c:pt idx="3107">
                  <c:v>106.92581553663413</c:v>
                </c:pt>
                <c:pt idx="3108">
                  <c:v>56.680646655211099</c:v>
                </c:pt>
                <c:pt idx="3109">
                  <c:v>116.86304902852152</c:v>
                </c:pt>
                <c:pt idx="3110">
                  <c:v>88.382619522573748</c:v>
                </c:pt>
                <c:pt idx="3111">
                  <c:v>64.776421562618779</c:v>
                </c:pt>
                <c:pt idx="3112">
                  <c:v>108.5000147925342</c:v>
                </c:pt>
                <c:pt idx="3113">
                  <c:v>54.563876599823935</c:v>
                </c:pt>
                <c:pt idx="3114">
                  <c:v>114.66248992628233</c:v>
                </c:pt>
                <c:pt idx="3115">
                  <c:v>94.670832561707954</c:v>
                </c:pt>
                <c:pt idx="3116">
                  <c:v>98.53192840930889</c:v>
                </c:pt>
                <c:pt idx="3117">
                  <c:v>70.952979032340593</c:v>
                </c:pt>
                <c:pt idx="3118">
                  <c:v>108.69543514341976</c:v>
                </c:pt>
                <c:pt idx="3119">
                  <c:v>107.06547584421043</c:v>
                </c:pt>
                <c:pt idx="3120">
                  <c:v>97.942999517945424</c:v>
                </c:pt>
                <c:pt idx="3121">
                  <c:v>53.553357072399535</c:v>
                </c:pt>
                <c:pt idx="3122">
                  <c:v>62.351226920447239</c:v>
                </c:pt>
                <c:pt idx="3123">
                  <c:v>54.920124751635427</c:v>
                </c:pt>
                <c:pt idx="3124">
                  <c:v>92.089061771934311</c:v>
                </c:pt>
                <c:pt idx="3125">
                  <c:v>65.974501898486423</c:v>
                </c:pt>
                <c:pt idx="3126">
                  <c:v>116.12828029275748</c:v>
                </c:pt>
                <c:pt idx="3127">
                  <c:v>63.092237799785707</c:v>
                </c:pt>
                <c:pt idx="3128">
                  <c:v>74.052320476585564</c:v>
                </c:pt>
                <c:pt idx="3129">
                  <c:v>75.844503974777069</c:v>
                </c:pt>
                <c:pt idx="3130">
                  <c:v>66.19194601347121</c:v>
                </c:pt>
                <c:pt idx="3131">
                  <c:v>84.145160348043532</c:v>
                </c:pt>
                <c:pt idx="3132">
                  <c:v>89.266419017889419</c:v>
                </c:pt>
                <c:pt idx="3133">
                  <c:v>82.863776351117664</c:v>
                </c:pt>
                <c:pt idx="3134">
                  <c:v>43.825491157325047</c:v>
                </c:pt>
                <c:pt idx="3135">
                  <c:v>75.439186723963076</c:v>
                </c:pt>
                <c:pt idx="3136">
                  <c:v>76.185747740653127</c:v>
                </c:pt>
                <c:pt idx="3137">
                  <c:v>86.896465384321942</c:v>
                </c:pt>
                <c:pt idx="3138">
                  <c:v>101.61168644589331</c:v>
                </c:pt>
                <c:pt idx="3139">
                  <c:v>108.81181468982999</c:v>
                </c:pt>
                <c:pt idx="3140">
                  <c:v>81.158346059507352</c:v>
                </c:pt>
                <c:pt idx="3141">
                  <c:v>106.55271503384834</c:v>
                </c:pt>
                <c:pt idx="3142">
                  <c:v>52.347446786104769</c:v>
                </c:pt>
                <c:pt idx="3143">
                  <c:v>84.321691188999822</c:v>
                </c:pt>
                <c:pt idx="3144">
                  <c:v>74.897849168110199</c:v>
                </c:pt>
                <c:pt idx="3145">
                  <c:v>73.882234792654245</c:v>
                </c:pt>
                <c:pt idx="3146">
                  <c:v>98.881046257472576</c:v>
                </c:pt>
                <c:pt idx="3147">
                  <c:v>62.472670187661656</c:v>
                </c:pt>
                <c:pt idx="3148">
                  <c:v>86.656549221693666</c:v>
                </c:pt>
                <c:pt idx="3149">
                  <c:v>56.20850954970264</c:v>
                </c:pt>
                <c:pt idx="3150">
                  <c:v>33.337456568794977</c:v>
                </c:pt>
                <c:pt idx="3151">
                  <c:v>70.692421368878129</c:v>
                </c:pt>
              </c:numCache>
            </c:numRef>
          </c:yVal>
          <c:smooth val="0"/>
          <c:extLst>
            <c:ext xmlns:c16="http://schemas.microsoft.com/office/drawing/2014/chart" uri="{C3380CC4-5D6E-409C-BE32-E72D297353CC}">
              <c16:uniqueId val="{00000000-D9B8-49C3-A748-81FDEB433451}"/>
            </c:ext>
          </c:extLst>
        </c:ser>
        <c:ser>
          <c:idx val="4"/>
          <c:order val="1"/>
          <c:tx>
            <c:strRef>
              <c:f>'CT Margins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Var'!$G$4:$G$3155</c:f>
              <c:numCache>
                <c:formatCode>General</c:formatCode>
                <c:ptCount val="3152"/>
                <c:pt idx="0" formatCode="_(* #,##0_);_(* \(#,##0\);_(* &quot;-&quot;??_);_(@_)">
                  <c:v>77.668968984428304</c:v>
                </c:pt>
                <c:pt idx="1051" formatCode="_(* #,##0_);_(* \(#,##0\);_(* &quot;-&quot;??_);_(@_)">
                  <c:v>12.805725252525257</c:v>
                </c:pt>
                <c:pt idx="2102" formatCode="_(* #,##0_);_(* \(#,##0\);_(* &quot;-&quot;??_);_(@_)">
                  <c:v>48.268840210918853</c:v>
                </c:pt>
              </c:numCache>
            </c:numRef>
          </c:yVal>
          <c:smooth val="0"/>
          <c:extLst>
            <c:ext xmlns:c16="http://schemas.microsoft.com/office/drawing/2014/chart" uri="{C3380CC4-5D6E-409C-BE32-E72D297353CC}">
              <c16:uniqueId val="{00000001-D9B8-49C3-A748-81FDEB433451}"/>
            </c:ext>
          </c:extLst>
        </c:ser>
        <c:ser>
          <c:idx val="1"/>
          <c:order val="2"/>
          <c:tx>
            <c:strRef>
              <c:f>'CT Margins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Var'!$F$4:$F$3155</c:f>
              <c:numCache>
                <c:formatCode>General</c:formatCode>
                <c:ptCount val="3152"/>
                <c:pt idx="0" formatCode="_(* #,##0_);_(* \(#,##0\);_(* &quot;-&quot;??_);_(@_)">
                  <c:v>102.36283866010776</c:v>
                </c:pt>
                <c:pt idx="1051" formatCode="_(* #,##0_);_(* \(#,##0\);_(* &quot;-&quot;??_);_(@_)">
                  <c:v>23.835245122655159</c:v>
                </c:pt>
                <c:pt idx="2102" formatCode="_(* #,##0_);_(* \(#,##0\);_(* &quot;-&quot;??_);_(@_)">
                  <c:v>78.527593537452702</c:v>
                </c:pt>
              </c:numCache>
            </c:numRef>
          </c:yVal>
          <c:smooth val="0"/>
          <c:extLst>
            <c:ext xmlns:c16="http://schemas.microsoft.com/office/drawing/2014/chart" uri="{C3380CC4-5D6E-409C-BE32-E72D297353CC}">
              <c16:uniqueId val="{00000002-D9B8-49C3-A748-81FDEB433451}"/>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'CT Margins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Var'!$H$4:$H$3155</c:f>
              <c:numCache>
                <c:formatCode>General</c:formatCode>
                <c:ptCount val="3152"/>
                <c:pt idx="0" formatCode="_(* #,##0_);_(* \(#,##0\);_(* &quot;-&quot;??_);_(@_)">
                  <c:v>123.18572333651318</c:v>
                </c:pt>
                <c:pt idx="1051" formatCode="_(* #,##0_);_(* \(#,##0\);_(* &quot;-&quot;??_);_(@_)">
                  <c:v>35.619991414141417</c:v>
                </c:pt>
                <c:pt idx="2102" formatCode="_(* #,##0_);_(* \(#,##0\);_(* &quot;-&quot;??_);_(@_)">
                  <c:v>104.59805438152351</c:v>
                </c:pt>
              </c:numCache>
            </c:numRef>
          </c:yVal>
          <c:smooth val="0"/>
          <c:extLst>
            <c:ext xmlns:c16="http://schemas.microsoft.com/office/drawing/2014/chart" uri="{C3380CC4-5D6E-409C-BE32-E72D297353CC}">
              <c16:uniqueId val="{00000003-D9B8-49C3-A748-81FDEB433451}"/>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CT Margins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'Sys Cost Var'!$E$3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Var'!$E$4:$E$3155</c:f>
              <c:numCache>
                <c:formatCode>_("$"* #,##0_);_("$"* \(#,##0\);_("$"* "-"??_);_(@_)</c:formatCode>
                <c:ptCount val="3152"/>
                <c:pt idx="0">
                  <c:v>19.68504640969083</c:v>
                </c:pt>
                <c:pt idx="1">
                  <c:v>23.523234229377969</c:v>
                </c:pt>
                <c:pt idx="2">
                  <c:v>20.694195403412373</c:v>
                </c:pt>
                <c:pt idx="3">
                  <c:v>20.615820004704112</c:v>
                </c:pt>
                <c:pt idx="4">
                  <c:v>19.376286692627691</c:v>
                </c:pt>
                <c:pt idx="5">
                  <c:v>20.303410986407357</c:v>
                </c:pt>
                <c:pt idx="6">
                  <c:v>20.7850283351131</c:v>
                </c:pt>
                <c:pt idx="7">
                  <c:v>20.34756932666695</c:v>
                </c:pt>
                <c:pt idx="8">
                  <c:v>22.493095232428036</c:v>
                </c:pt>
                <c:pt idx="9">
                  <c:v>19.411168858511438</c:v>
                </c:pt>
                <c:pt idx="10">
                  <c:v>20.095556144585228</c:v>
                </c:pt>
                <c:pt idx="11">
                  <c:v>23.128184069032841</c:v>
                </c:pt>
                <c:pt idx="12">
                  <c:v>19.884144435985704</c:v>
                </c:pt>
                <c:pt idx="13">
                  <c:v>20.731250177939973</c:v>
                </c:pt>
                <c:pt idx="14">
                  <c:v>20.834481063005008</c:v>
                </c:pt>
                <c:pt idx="15">
                  <c:v>20.972158924146804</c:v>
                </c:pt>
                <c:pt idx="16">
                  <c:v>20.95731028898296</c:v>
                </c:pt>
                <c:pt idx="17">
                  <c:v>20.230626028951107</c:v>
                </c:pt>
                <c:pt idx="18">
                  <c:v>22.439178431708253</c:v>
                </c:pt>
                <c:pt idx="19">
                  <c:v>20.369195848509424</c:v>
                </c:pt>
                <c:pt idx="20">
                  <c:v>18.674225633076887</c:v>
                </c:pt>
                <c:pt idx="21">
                  <c:v>19.183735536911868</c:v>
                </c:pt>
                <c:pt idx="22">
                  <c:v>19.787056847139944</c:v>
                </c:pt>
                <c:pt idx="23">
                  <c:v>22.614424793725327</c:v>
                </c:pt>
                <c:pt idx="24">
                  <c:v>20.163780954594369</c:v>
                </c:pt>
                <c:pt idx="25">
                  <c:v>20.465009628590508</c:v>
                </c:pt>
                <c:pt idx="26">
                  <c:v>20.036804172964732</c:v>
                </c:pt>
                <c:pt idx="27">
                  <c:v>20.71628094096323</c:v>
                </c:pt>
                <c:pt idx="28">
                  <c:v>22.383246253017173</c:v>
                </c:pt>
                <c:pt idx="29">
                  <c:v>19.695317196848389</c:v>
                </c:pt>
                <c:pt idx="30">
                  <c:v>21.375036886790284</c:v>
                </c:pt>
                <c:pt idx="31">
                  <c:v>21.555130709235641</c:v>
                </c:pt>
                <c:pt idx="32">
                  <c:v>20.576736202821593</c:v>
                </c:pt>
                <c:pt idx="33">
                  <c:v>21.463408226319359</c:v>
                </c:pt>
                <c:pt idx="34">
                  <c:v>19.017286156078335</c:v>
                </c:pt>
                <c:pt idx="35">
                  <c:v>20.851453507616405</c:v>
                </c:pt>
                <c:pt idx="36">
                  <c:v>22.42776703480925</c:v>
                </c:pt>
                <c:pt idx="37">
                  <c:v>15.974343505875016</c:v>
                </c:pt>
                <c:pt idx="38">
                  <c:v>20.359233511014871</c:v>
                </c:pt>
                <c:pt idx="39">
                  <c:v>15.690423455916006</c:v>
                </c:pt>
                <c:pt idx="40">
                  <c:v>21.887258502281249</c:v>
                </c:pt>
                <c:pt idx="41">
                  <c:v>22.570862950703436</c:v>
                </c:pt>
                <c:pt idx="42">
                  <c:v>19.54129241431739</c:v>
                </c:pt>
                <c:pt idx="43">
                  <c:v>21.016525797741942</c:v>
                </c:pt>
                <c:pt idx="44">
                  <c:v>17.792739053432886</c:v>
                </c:pt>
                <c:pt idx="45">
                  <c:v>19.813304973270647</c:v>
                </c:pt>
                <c:pt idx="46">
                  <c:v>21.592419696727251</c:v>
                </c:pt>
                <c:pt idx="47">
                  <c:v>21.380273261129034</c:v>
                </c:pt>
                <c:pt idx="48">
                  <c:v>19.417678285969021</c:v>
                </c:pt>
                <c:pt idx="49">
                  <c:v>19.596265024051075</c:v>
                </c:pt>
                <c:pt idx="50">
                  <c:v>20.501405691383518</c:v>
                </c:pt>
                <c:pt idx="51">
                  <c:v>20.308694925148522</c:v>
                </c:pt>
                <c:pt idx="52">
                  <c:v>19.343512727551619</c:v>
                </c:pt>
                <c:pt idx="53">
                  <c:v>21.475948711488996</c:v>
                </c:pt>
                <c:pt idx="54">
                  <c:v>15.109411864316904</c:v>
                </c:pt>
                <c:pt idx="55">
                  <c:v>21.115847031426149</c:v>
                </c:pt>
                <c:pt idx="56">
                  <c:v>19.613995249574415</c:v>
                </c:pt>
                <c:pt idx="57">
                  <c:v>21.403868430669728</c:v>
                </c:pt>
                <c:pt idx="58">
                  <c:v>22.763789392281438</c:v>
                </c:pt>
                <c:pt idx="59">
                  <c:v>19.479326742211956</c:v>
                </c:pt>
                <c:pt idx="60">
                  <c:v>20.052365080985247</c:v>
                </c:pt>
                <c:pt idx="61">
                  <c:v>21.08439330779823</c:v>
                </c:pt>
                <c:pt idx="62">
                  <c:v>19.449892994143454</c:v>
                </c:pt>
                <c:pt idx="63">
                  <c:v>22.582357247950192</c:v>
                </c:pt>
                <c:pt idx="64">
                  <c:v>20.05857995751558</c:v>
                </c:pt>
                <c:pt idx="65">
                  <c:v>23.18918415960389</c:v>
                </c:pt>
                <c:pt idx="66">
                  <c:v>22.776352373387244</c:v>
                </c:pt>
                <c:pt idx="67">
                  <c:v>21.175157970337175</c:v>
                </c:pt>
                <c:pt idx="68">
                  <c:v>22.260303824300806</c:v>
                </c:pt>
                <c:pt idx="69">
                  <c:v>19.070706358564202</c:v>
                </c:pt>
                <c:pt idx="70">
                  <c:v>21.0491247579698</c:v>
                </c:pt>
                <c:pt idx="71">
                  <c:v>23.054960394136227</c:v>
                </c:pt>
                <c:pt idx="72">
                  <c:v>19.306931923760096</c:v>
                </c:pt>
                <c:pt idx="73">
                  <c:v>21.540449045830599</c:v>
                </c:pt>
                <c:pt idx="74">
                  <c:v>18.607774869528171</c:v>
                </c:pt>
                <c:pt idx="75">
                  <c:v>20.430350975195434</c:v>
                </c:pt>
                <c:pt idx="76">
                  <c:v>21.723284602019415</c:v>
                </c:pt>
                <c:pt idx="77">
                  <c:v>16.478960727383601</c:v>
                </c:pt>
                <c:pt idx="78">
                  <c:v>19.302524215778892</c:v>
                </c:pt>
                <c:pt idx="79">
                  <c:v>21.534073448126556</c:v>
                </c:pt>
                <c:pt idx="80">
                  <c:v>20.304008124400696</c:v>
                </c:pt>
                <c:pt idx="81">
                  <c:v>21.530786956908326</c:v>
                </c:pt>
                <c:pt idx="82">
                  <c:v>21.537020257824253</c:v>
                </c:pt>
                <c:pt idx="83">
                  <c:v>23.352399104653728</c:v>
                </c:pt>
                <c:pt idx="84">
                  <c:v>14.634020632356766</c:v>
                </c:pt>
                <c:pt idx="85">
                  <c:v>22.55192361573306</c:v>
                </c:pt>
                <c:pt idx="86">
                  <c:v>22.454769510622334</c:v>
                </c:pt>
                <c:pt idx="87">
                  <c:v>20.518623874105394</c:v>
                </c:pt>
                <c:pt idx="88">
                  <c:v>22.867119278546813</c:v>
                </c:pt>
                <c:pt idx="89">
                  <c:v>19.202396765181788</c:v>
                </c:pt>
                <c:pt idx="90">
                  <c:v>20.160585683877542</c:v>
                </c:pt>
                <c:pt idx="91">
                  <c:v>22.418769760908894</c:v>
                </c:pt>
                <c:pt idx="92">
                  <c:v>20.699105450921628</c:v>
                </c:pt>
                <c:pt idx="93">
                  <c:v>21.721309973761677</c:v>
                </c:pt>
                <c:pt idx="94">
                  <c:v>18.19966638713036</c:v>
                </c:pt>
                <c:pt idx="95">
                  <c:v>22.152515259516484</c:v>
                </c:pt>
                <c:pt idx="96">
                  <c:v>22.23639419659473</c:v>
                </c:pt>
                <c:pt idx="97">
                  <c:v>20.712049334607265</c:v>
                </c:pt>
                <c:pt idx="98">
                  <c:v>23.456014183871559</c:v>
                </c:pt>
                <c:pt idx="99">
                  <c:v>19.469415551716285</c:v>
                </c:pt>
                <c:pt idx="100">
                  <c:v>19.55512030078167</c:v>
                </c:pt>
                <c:pt idx="101">
                  <c:v>20.85353743074818</c:v>
                </c:pt>
                <c:pt idx="102">
                  <c:v>21.481483774817633</c:v>
                </c:pt>
                <c:pt idx="103">
                  <c:v>22.216258582872225</c:v>
                </c:pt>
                <c:pt idx="104">
                  <c:v>18.67344354202902</c:v>
                </c:pt>
                <c:pt idx="105">
                  <c:v>19.553187664342147</c:v>
                </c:pt>
                <c:pt idx="106">
                  <c:v>21.154240611630829</c:v>
                </c:pt>
                <c:pt idx="107">
                  <c:v>20.266652044515865</c:v>
                </c:pt>
                <c:pt idx="108">
                  <c:v>23.078262809893488</c:v>
                </c:pt>
                <c:pt idx="109">
                  <c:v>19.838971556387385</c:v>
                </c:pt>
                <c:pt idx="110">
                  <c:v>21.053816096548651</c:v>
                </c:pt>
                <c:pt idx="111">
                  <c:v>21.93922019101781</c:v>
                </c:pt>
                <c:pt idx="112">
                  <c:v>19.452401930024219</c:v>
                </c:pt>
                <c:pt idx="113">
                  <c:v>21.838751965371426</c:v>
                </c:pt>
                <c:pt idx="114">
                  <c:v>21.267042911999063</c:v>
                </c:pt>
                <c:pt idx="115">
                  <c:v>20.784948587272112</c:v>
                </c:pt>
                <c:pt idx="116">
                  <c:v>20.506652262353615</c:v>
                </c:pt>
                <c:pt idx="117">
                  <c:v>21.489028210903903</c:v>
                </c:pt>
                <c:pt idx="118">
                  <c:v>21.274388641316428</c:v>
                </c:pt>
                <c:pt idx="119">
                  <c:v>20.732268096050305</c:v>
                </c:pt>
                <c:pt idx="120">
                  <c:v>22.12079723760019</c:v>
                </c:pt>
                <c:pt idx="121">
                  <c:v>20.75845411276206</c:v>
                </c:pt>
                <c:pt idx="122">
                  <c:v>15.74348944885535</c:v>
                </c:pt>
                <c:pt idx="123">
                  <c:v>22.614925453037799</c:v>
                </c:pt>
                <c:pt idx="124">
                  <c:v>21.479274243436585</c:v>
                </c:pt>
                <c:pt idx="125">
                  <c:v>19.958148548455174</c:v>
                </c:pt>
                <c:pt idx="126">
                  <c:v>22.539975084033387</c:v>
                </c:pt>
                <c:pt idx="127">
                  <c:v>18.225521311961309</c:v>
                </c:pt>
                <c:pt idx="128">
                  <c:v>22.730927799523581</c:v>
                </c:pt>
                <c:pt idx="129">
                  <c:v>19.135075650886336</c:v>
                </c:pt>
                <c:pt idx="130">
                  <c:v>22.202333343598156</c:v>
                </c:pt>
                <c:pt idx="131">
                  <c:v>22.47885145903097</c:v>
                </c:pt>
                <c:pt idx="132">
                  <c:v>22.650896254541749</c:v>
                </c:pt>
                <c:pt idx="133">
                  <c:v>22.837857551091609</c:v>
                </c:pt>
                <c:pt idx="134">
                  <c:v>18.946825756518333</c:v>
                </c:pt>
                <c:pt idx="135">
                  <c:v>22.355053369363041</c:v>
                </c:pt>
                <c:pt idx="136">
                  <c:v>21.057002759999929</c:v>
                </c:pt>
                <c:pt idx="137">
                  <c:v>19.371740084398844</c:v>
                </c:pt>
                <c:pt idx="138">
                  <c:v>21.247188155302474</c:v>
                </c:pt>
                <c:pt idx="139">
                  <c:v>18.314180032789128</c:v>
                </c:pt>
                <c:pt idx="140">
                  <c:v>19.22888712277469</c:v>
                </c:pt>
                <c:pt idx="141">
                  <c:v>18.643142650054187</c:v>
                </c:pt>
                <c:pt idx="142">
                  <c:v>18.788377681709623</c:v>
                </c:pt>
                <c:pt idx="143">
                  <c:v>23.12355491197582</c:v>
                </c:pt>
                <c:pt idx="144">
                  <c:v>19.021878913600684</c:v>
                </c:pt>
                <c:pt idx="145">
                  <c:v>21.000044677909965</c:v>
                </c:pt>
                <c:pt idx="146">
                  <c:v>18.432847691198329</c:v>
                </c:pt>
                <c:pt idx="147">
                  <c:v>20.387793996310162</c:v>
                </c:pt>
                <c:pt idx="148">
                  <c:v>21.160210035769047</c:v>
                </c:pt>
                <c:pt idx="149">
                  <c:v>19.117141812278103</c:v>
                </c:pt>
                <c:pt idx="150">
                  <c:v>20.038571318325882</c:v>
                </c:pt>
                <c:pt idx="151">
                  <c:v>21.434040777002373</c:v>
                </c:pt>
                <c:pt idx="152">
                  <c:v>17.494099977169441</c:v>
                </c:pt>
                <c:pt idx="153">
                  <c:v>23.473360706165813</c:v>
                </c:pt>
                <c:pt idx="154">
                  <c:v>20.781408684380033</c:v>
                </c:pt>
                <c:pt idx="155">
                  <c:v>19.184690126323122</c:v>
                </c:pt>
                <c:pt idx="156">
                  <c:v>21.960515460769159</c:v>
                </c:pt>
                <c:pt idx="157">
                  <c:v>21.931353115012197</c:v>
                </c:pt>
                <c:pt idx="158">
                  <c:v>22.221088613952425</c:v>
                </c:pt>
                <c:pt idx="159">
                  <c:v>18.084768916366709</c:v>
                </c:pt>
                <c:pt idx="160">
                  <c:v>18.128440206298485</c:v>
                </c:pt>
                <c:pt idx="161">
                  <c:v>21.865022258933767</c:v>
                </c:pt>
                <c:pt idx="162">
                  <c:v>22.527387121901409</c:v>
                </c:pt>
                <c:pt idx="163">
                  <c:v>21.540046820080867</c:v>
                </c:pt>
                <c:pt idx="164">
                  <c:v>20.845286193252878</c:v>
                </c:pt>
                <c:pt idx="165">
                  <c:v>21.093713214814716</c:v>
                </c:pt>
                <c:pt idx="166">
                  <c:v>18.371761624050055</c:v>
                </c:pt>
                <c:pt idx="167">
                  <c:v>20.290683776041245</c:v>
                </c:pt>
                <c:pt idx="168">
                  <c:v>22.729406325381706</c:v>
                </c:pt>
                <c:pt idx="169">
                  <c:v>20.027767871147567</c:v>
                </c:pt>
                <c:pt idx="170">
                  <c:v>21.995752437463672</c:v>
                </c:pt>
                <c:pt idx="171">
                  <c:v>20.508774499908881</c:v>
                </c:pt>
                <c:pt idx="172">
                  <c:v>19.621293918607034</c:v>
                </c:pt>
                <c:pt idx="173">
                  <c:v>21.662909734751899</c:v>
                </c:pt>
                <c:pt idx="174">
                  <c:v>19.328130604679096</c:v>
                </c:pt>
                <c:pt idx="175">
                  <c:v>18.681541753825307</c:v>
                </c:pt>
                <c:pt idx="176">
                  <c:v>23.222536467513557</c:v>
                </c:pt>
                <c:pt idx="177">
                  <c:v>21.680132055798797</c:v>
                </c:pt>
                <c:pt idx="178">
                  <c:v>23.27616166263439</c:v>
                </c:pt>
                <c:pt idx="179">
                  <c:v>16.249336764222139</c:v>
                </c:pt>
                <c:pt idx="180">
                  <c:v>16.158890997907349</c:v>
                </c:pt>
                <c:pt idx="181">
                  <c:v>18.35770434804018</c:v>
                </c:pt>
                <c:pt idx="182">
                  <c:v>19.099188838808622</c:v>
                </c:pt>
                <c:pt idx="183">
                  <c:v>20.318830778789753</c:v>
                </c:pt>
                <c:pt idx="184">
                  <c:v>19.864967670041633</c:v>
                </c:pt>
                <c:pt idx="185">
                  <c:v>19.192388895656702</c:v>
                </c:pt>
                <c:pt idx="186">
                  <c:v>21.369621882427083</c:v>
                </c:pt>
                <c:pt idx="187">
                  <c:v>20.611322979020908</c:v>
                </c:pt>
                <c:pt idx="188">
                  <c:v>21.028860784516699</c:v>
                </c:pt>
                <c:pt idx="189">
                  <c:v>20.590664441919607</c:v>
                </c:pt>
                <c:pt idx="190">
                  <c:v>20.846211617675792</c:v>
                </c:pt>
                <c:pt idx="191">
                  <c:v>21.541154388919608</c:v>
                </c:pt>
                <c:pt idx="192">
                  <c:v>16.970144033800242</c:v>
                </c:pt>
                <c:pt idx="193">
                  <c:v>22.459185011456555</c:v>
                </c:pt>
                <c:pt idx="194">
                  <c:v>19.566184033893975</c:v>
                </c:pt>
                <c:pt idx="195">
                  <c:v>21.026827639976133</c:v>
                </c:pt>
                <c:pt idx="196">
                  <c:v>22.694252384378576</c:v>
                </c:pt>
                <c:pt idx="197">
                  <c:v>21.431029863150446</c:v>
                </c:pt>
                <c:pt idx="198">
                  <c:v>21.399574468950401</c:v>
                </c:pt>
                <c:pt idx="199">
                  <c:v>20.940707185811348</c:v>
                </c:pt>
                <c:pt idx="200">
                  <c:v>17.510376909500867</c:v>
                </c:pt>
                <c:pt idx="201">
                  <c:v>20.810195017198456</c:v>
                </c:pt>
                <c:pt idx="202">
                  <c:v>20.647457760848905</c:v>
                </c:pt>
                <c:pt idx="203">
                  <c:v>20.618385397338013</c:v>
                </c:pt>
                <c:pt idx="204">
                  <c:v>19.279142291389224</c:v>
                </c:pt>
                <c:pt idx="205">
                  <c:v>19.477311974609474</c:v>
                </c:pt>
                <c:pt idx="206">
                  <c:v>22.151249714956414</c:v>
                </c:pt>
                <c:pt idx="207">
                  <c:v>18.283814580096521</c:v>
                </c:pt>
                <c:pt idx="208">
                  <c:v>21.562726274334764</c:v>
                </c:pt>
                <c:pt idx="209">
                  <c:v>18.217069073624003</c:v>
                </c:pt>
                <c:pt idx="210">
                  <c:v>21.349753483284044</c:v>
                </c:pt>
                <c:pt idx="211">
                  <c:v>23.730262412614263</c:v>
                </c:pt>
                <c:pt idx="212">
                  <c:v>22.46591326515837</c:v>
                </c:pt>
                <c:pt idx="213">
                  <c:v>22.172221717893123</c:v>
                </c:pt>
                <c:pt idx="214">
                  <c:v>19.187813716923412</c:v>
                </c:pt>
                <c:pt idx="215">
                  <c:v>23.350629118061448</c:v>
                </c:pt>
                <c:pt idx="216">
                  <c:v>23.963319412328495</c:v>
                </c:pt>
                <c:pt idx="217">
                  <c:v>20.013556935712224</c:v>
                </c:pt>
                <c:pt idx="218">
                  <c:v>23.287583387038822</c:v>
                </c:pt>
                <c:pt idx="219">
                  <c:v>20.74084947692041</c:v>
                </c:pt>
                <c:pt idx="220">
                  <c:v>19.920288044911903</c:v>
                </c:pt>
                <c:pt idx="221">
                  <c:v>23.706628663483649</c:v>
                </c:pt>
                <c:pt idx="222">
                  <c:v>21.304296462645585</c:v>
                </c:pt>
                <c:pt idx="223">
                  <c:v>20.78842159439073</c:v>
                </c:pt>
                <c:pt idx="224">
                  <c:v>21.60136029418689</c:v>
                </c:pt>
                <c:pt idx="225">
                  <c:v>21.495478355414246</c:v>
                </c:pt>
                <c:pt idx="226">
                  <c:v>21.025320913268121</c:v>
                </c:pt>
                <c:pt idx="227">
                  <c:v>20.485115900715034</c:v>
                </c:pt>
                <c:pt idx="228">
                  <c:v>22.65344654816267</c:v>
                </c:pt>
                <c:pt idx="229">
                  <c:v>20.296188880178583</c:v>
                </c:pt>
                <c:pt idx="230">
                  <c:v>18.156532555382164</c:v>
                </c:pt>
                <c:pt idx="231">
                  <c:v>19.955504947331519</c:v>
                </c:pt>
                <c:pt idx="232">
                  <c:v>20.327134472960385</c:v>
                </c:pt>
                <c:pt idx="233">
                  <c:v>22.355920504356842</c:v>
                </c:pt>
                <c:pt idx="234">
                  <c:v>19.72477573573223</c:v>
                </c:pt>
                <c:pt idx="235">
                  <c:v>21.433334517994354</c:v>
                </c:pt>
                <c:pt idx="236">
                  <c:v>22.586256967312742</c:v>
                </c:pt>
                <c:pt idx="237">
                  <c:v>20.560625911187422</c:v>
                </c:pt>
                <c:pt idx="238">
                  <c:v>22.997357204350742</c:v>
                </c:pt>
                <c:pt idx="239">
                  <c:v>18.933739782148496</c:v>
                </c:pt>
                <c:pt idx="240">
                  <c:v>21.598363070042115</c:v>
                </c:pt>
                <c:pt idx="241">
                  <c:v>21.721131314796025</c:v>
                </c:pt>
                <c:pt idx="242">
                  <c:v>19.618249267851215</c:v>
                </c:pt>
                <c:pt idx="243">
                  <c:v>21.804752918930237</c:v>
                </c:pt>
                <c:pt idx="244">
                  <c:v>20.046492709877423</c:v>
                </c:pt>
                <c:pt idx="245">
                  <c:v>19.791219376016691</c:v>
                </c:pt>
                <c:pt idx="246">
                  <c:v>22.487527170242487</c:v>
                </c:pt>
                <c:pt idx="247">
                  <c:v>17.079375321772634</c:v>
                </c:pt>
                <c:pt idx="248">
                  <c:v>20.67947690300317</c:v>
                </c:pt>
                <c:pt idx="249">
                  <c:v>17.316050322425536</c:v>
                </c:pt>
                <c:pt idx="250">
                  <c:v>22.824139975098785</c:v>
                </c:pt>
                <c:pt idx="251">
                  <c:v>19.456848898112494</c:v>
                </c:pt>
                <c:pt idx="252">
                  <c:v>20.50206993493271</c:v>
                </c:pt>
                <c:pt idx="253">
                  <c:v>21.370275384160511</c:v>
                </c:pt>
                <c:pt idx="254">
                  <c:v>18.814031719666787</c:v>
                </c:pt>
                <c:pt idx="255">
                  <c:v>21.572147057165463</c:v>
                </c:pt>
                <c:pt idx="256">
                  <c:v>21.428217182564524</c:v>
                </c:pt>
                <c:pt idx="257">
                  <c:v>19.946791095673099</c:v>
                </c:pt>
                <c:pt idx="258">
                  <c:v>19.975575188411668</c:v>
                </c:pt>
                <c:pt idx="259">
                  <c:v>19.991599574888991</c:v>
                </c:pt>
                <c:pt idx="260">
                  <c:v>20.789535371339461</c:v>
                </c:pt>
                <c:pt idx="261">
                  <c:v>21.164235803061743</c:v>
                </c:pt>
                <c:pt idx="262">
                  <c:v>18.422996122414652</c:v>
                </c:pt>
                <c:pt idx="263">
                  <c:v>21.066140074007734</c:v>
                </c:pt>
                <c:pt idx="264">
                  <c:v>17.012972579268393</c:v>
                </c:pt>
                <c:pt idx="265">
                  <c:v>22.68001872807119</c:v>
                </c:pt>
                <c:pt idx="266">
                  <c:v>19.663307780760672</c:v>
                </c:pt>
                <c:pt idx="267">
                  <c:v>21.486248175963983</c:v>
                </c:pt>
                <c:pt idx="268">
                  <c:v>23.082816695855055</c:v>
                </c:pt>
                <c:pt idx="269">
                  <c:v>19.898023979292454</c:v>
                </c:pt>
                <c:pt idx="270">
                  <c:v>20.520370399413395</c:v>
                </c:pt>
                <c:pt idx="271">
                  <c:v>19.952219262493983</c:v>
                </c:pt>
                <c:pt idx="272">
                  <c:v>18.63094522845995</c:v>
                </c:pt>
                <c:pt idx="273">
                  <c:v>23.365664861593729</c:v>
                </c:pt>
                <c:pt idx="274">
                  <c:v>19.798051963650259</c:v>
                </c:pt>
                <c:pt idx="275">
                  <c:v>23.404338744979487</c:v>
                </c:pt>
                <c:pt idx="276">
                  <c:v>22.470090393027785</c:v>
                </c:pt>
                <c:pt idx="277">
                  <c:v>19.858854222952885</c:v>
                </c:pt>
                <c:pt idx="278">
                  <c:v>22.163560447428026</c:v>
                </c:pt>
                <c:pt idx="279">
                  <c:v>19.602512978945512</c:v>
                </c:pt>
                <c:pt idx="280">
                  <c:v>19.301390235725954</c:v>
                </c:pt>
                <c:pt idx="281">
                  <c:v>23.180086414741776</c:v>
                </c:pt>
                <c:pt idx="282">
                  <c:v>20.110778316497921</c:v>
                </c:pt>
                <c:pt idx="283">
                  <c:v>22.022202091328325</c:v>
                </c:pt>
                <c:pt idx="284">
                  <c:v>19.757211792078785</c:v>
                </c:pt>
                <c:pt idx="285">
                  <c:v>20.210599820233224</c:v>
                </c:pt>
                <c:pt idx="286">
                  <c:v>22.311921503676665</c:v>
                </c:pt>
                <c:pt idx="287">
                  <c:v>18.539727622269883</c:v>
                </c:pt>
                <c:pt idx="288">
                  <c:v>19.310889273495754</c:v>
                </c:pt>
                <c:pt idx="289">
                  <c:v>21.816839950643164</c:v>
                </c:pt>
                <c:pt idx="290">
                  <c:v>21.822776654105269</c:v>
                </c:pt>
                <c:pt idx="291">
                  <c:v>21.563174225247202</c:v>
                </c:pt>
                <c:pt idx="292">
                  <c:v>20.708732411362707</c:v>
                </c:pt>
                <c:pt idx="293">
                  <c:v>24.024492539959208</c:v>
                </c:pt>
                <c:pt idx="294">
                  <c:v>15.532868290614788</c:v>
                </c:pt>
                <c:pt idx="295">
                  <c:v>21.311072119982601</c:v>
                </c:pt>
                <c:pt idx="296">
                  <c:v>23.491228669062362</c:v>
                </c:pt>
                <c:pt idx="297">
                  <c:v>20.408141482913521</c:v>
                </c:pt>
                <c:pt idx="298">
                  <c:v>22.243431893244878</c:v>
                </c:pt>
                <c:pt idx="299">
                  <c:v>17.931475530906969</c:v>
                </c:pt>
                <c:pt idx="300">
                  <c:v>20.697080734123148</c:v>
                </c:pt>
                <c:pt idx="301">
                  <c:v>21.876023630846312</c:v>
                </c:pt>
                <c:pt idx="302">
                  <c:v>20.994656242624423</c:v>
                </c:pt>
                <c:pt idx="303">
                  <c:v>22.940663234644795</c:v>
                </c:pt>
                <c:pt idx="304">
                  <c:v>17.458025030513383</c:v>
                </c:pt>
                <c:pt idx="305">
                  <c:v>22.35158402124501</c:v>
                </c:pt>
                <c:pt idx="306">
                  <c:v>22.185457756193056</c:v>
                </c:pt>
                <c:pt idx="307">
                  <c:v>20.38394041725152</c:v>
                </c:pt>
                <c:pt idx="308">
                  <c:v>23.241683216912683</c:v>
                </c:pt>
                <c:pt idx="309">
                  <c:v>19.15687905129127</c:v>
                </c:pt>
                <c:pt idx="310">
                  <c:v>21.468144887002722</c:v>
                </c:pt>
                <c:pt idx="311">
                  <c:v>19.531681029399834</c:v>
                </c:pt>
                <c:pt idx="312">
                  <c:v>21.665549886907826</c:v>
                </c:pt>
                <c:pt idx="313">
                  <c:v>22.290886953028085</c:v>
                </c:pt>
                <c:pt idx="314">
                  <c:v>17.335189045626763</c:v>
                </c:pt>
                <c:pt idx="315">
                  <c:v>19.33967881612913</c:v>
                </c:pt>
                <c:pt idx="316">
                  <c:v>22.439835905668147</c:v>
                </c:pt>
                <c:pt idx="317">
                  <c:v>20.646972796585388</c:v>
                </c:pt>
                <c:pt idx="318">
                  <c:v>23.453649631270814</c:v>
                </c:pt>
                <c:pt idx="319">
                  <c:v>18.380659922445908</c:v>
                </c:pt>
                <c:pt idx="320">
                  <c:v>21.250511523290605</c:v>
                </c:pt>
                <c:pt idx="321">
                  <c:v>22.33400706432035</c:v>
                </c:pt>
                <c:pt idx="322">
                  <c:v>18.615901904368052</c:v>
                </c:pt>
                <c:pt idx="323">
                  <c:v>22.173438076512632</c:v>
                </c:pt>
                <c:pt idx="324">
                  <c:v>19.590431372927352</c:v>
                </c:pt>
                <c:pt idx="325">
                  <c:v>21.460303809509785</c:v>
                </c:pt>
                <c:pt idx="326">
                  <c:v>20.509278272563193</c:v>
                </c:pt>
                <c:pt idx="327">
                  <c:v>21.550161610806743</c:v>
                </c:pt>
                <c:pt idx="328">
                  <c:v>21.85660407810262</c:v>
                </c:pt>
                <c:pt idx="329">
                  <c:v>21.475230782271005</c:v>
                </c:pt>
                <c:pt idx="330">
                  <c:v>22.410893946311514</c:v>
                </c:pt>
                <c:pt idx="331">
                  <c:v>20.917370576829477</c:v>
                </c:pt>
                <c:pt idx="332">
                  <c:v>17.721484291489453</c:v>
                </c:pt>
                <c:pt idx="333">
                  <c:v>22.989423532411145</c:v>
                </c:pt>
                <c:pt idx="334">
                  <c:v>21.13286897672117</c:v>
                </c:pt>
                <c:pt idx="335">
                  <c:v>22.219929850142513</c:v>
                </c:pt>
                <c:pt idx="336">
                  <c:v>22.952618619430279</c:v>
                </c:pt>
                <c:pt idx="337">
                  <c:v>18.132326099510056</c:v>
                </c:pt>
                <c:pt idx="338">
                  <c:v>22.058674513535834</c:v>
                </c:pt>
                <c:pt idx="339">
                  <c:v>19.556571077411601</c:v>
                </c:pt>
                <c:pt idx="340">
                  <c:v>21.247761533113245</c:v>
                </c:pt>
                <c:pt idx="341">
                  <c:v>23.105990574401289</c:v>
                </c:pt>
                <c:pt idx="342">
                  <c:v>22.300173603752828</c:v>
                </c:pt>
                <c:pt idx="343">
                  <c:v>23.034305675626616</c:v>
                </c:pt>
                <c:pt idx="344">
                  <c:v>19.191706082281474</c:v>
                </c:pt>
                <c:pt idx="345">
                  <c:v>22.672755484424869</c:v>
                </c:pt>
                <c:pt idx="346">
                  <c:v>20.660237115575363</c:v>
                </c:pt>
                <c:pt idx="347">
                  <c:v>20.02109187830731</c:v>
                </c:pt>
                <c:pt idx="348">
                  <c:v>21.287147408400919</c:v>
                </c:pt>
                <c:pt idx="349">
                  <c:v>18.65368043590161</c:v>
                </c:pt>
                <c:pt idx="350">
                  <c:v>20.334782849742567</c:v>
                </c:pt>
                <c:pt idx="351">
                  <c:v>18.825809399442882</c:v>
                </c:pt>
                <c:pt idx="352">
                  <c:v>18.85990008018949</c:v>
                </c:pt>
                <c:pt idx="353">
                  <c:v>24.073804298814345</c:v>
                </c:pt>
                <c:pt idx="354">
                  <c:v>19.030144750556278</c:v>
                </c:pt>
                <c:pt idx="355">
                  <c:v>22.752038345012309</c:v>
                </c:pt>
                <c:pt idx="356">
                  <c:v>20.193990759394268</c:v>
                </c:pt>
                <c:pt idx="357">
                  <c:v>19.043929942830175</c:v>
                </c:pt>
                <c:pt idx="358">
                  <c:v>21.09428275116904</c:v>
                </c:pt>
                <c:pt idx="359">
                  <c:v>20.001480010670285</c:v>
                </c:pt>
                <c:pt idx="360">
                  <c:v>20.688528890112806</c:v>
                </c:pt>
                <c:pt idx="361">
                  <c:v>22.536569690779416</c:v>
                </c:pt>
                <c:pt idx="362">
                  <c:v>18.451162996116189</c:v>
                </c:pt>
                <c:pt idx="363">
                  <c:v>23.872889688419345</c:v>
                </c:pt>
                <c:pt idx="364">
                  <c:v>19.92398785266893</c:v>
                </c:pt>
                <c:pt idx="365">
                  <c:v>20.052224114864782</c:v>
                </c:pt>
                <c:pt idx="366">
                  <c:v>22.453338535407294</c:v>
                </c:pt>
                <c:pt idx="367">
                  <c:v>22.714199286018186</c:v>
                </c:pt>
                <c:pt idx="368">
                  <c:v>22.692874504417798</c:v>
                </c:pt>
                <c:pt idx="369">
                  <c:v>19.435867664638124</c:v>
                </c:pt>
                <c:pt idx="370">
                  <c:v>19.322774339188634</c:v>
                </c:pt>
                <c:pt idx="371">
                  <c:v>22.027861719163003</c:v>
                </c:pt>
                <c:pt idx="372">
                  <c:v>19.839137693964084</c:v>
                </c:pt>
                <c:pt idx="373">
                  <c:v>21.262647003725618</c:v>
                </c:pt>
                <c:pt idx="374">
                  <c:v>21.141953705454256</c:v>
                </c:pt>
                <c:pt idx="375">
                  <c:v>22.036637929992683</c:v>
                </c:pt>
                <c:pt idx="376">
                  <c:v>17.85356186428179</c:v>
                </c:pt>
                <c:pt idx="377">
                  <c:v>20.35383285309544</c:v>
                </c:pt>
                <c:pt idx="378">
                  <c:v>22.117041054713951</c:v>
                </c:pt>
                <c:pt idx="379">
                  <c:v>17.88264550601609</c:v>
                </c:pt>
                <c:pt idx="380">
                  <c:v>21.953717887701366</c:v>
                </c:pt>
                <c:pt idx="381">
                  <c:v>19.205215245601188</c:v>
                </c:pt>
                <c:pt idx="382">
                  <c:v>20.714188385059437</c:v>
                </c:pt>
                <c:pt idx="383">
                  <c:v>22.720680610019443</c:v>
                </c:pt>
                <c:pt idx="384">
                  <c:v>19.030739510809774</c:v>
                </c:pt>
                <c:pt idx="385">
                  <c:v>17.021701481269908</c:v>
                </c:pt>
                <c:pt idx="386">
                  <c:v>22.71442175757166</c:v>
                </c:pt>
                <c:pt idx="387">
                  <c:v>21.921976129288126</c:v>
                </c:pt>
                <c:pt idx="388">
                  <c:v>23.339654394335163</c:v>
                </c:pt>
                <c:pt idx="389">
                  <c:v>19.737901137394843</c:v>
                </c:pt>
                <c:pt idx="390">
                  <c:v>18.639992934893215</c:v>
                </c:pt>
                <c:pt idx="391">
                  <c:v>18.681780400515361</c:v>
                </c:pt>
                <c:pt idx="392">
                  <c:v>20.390908302273953</c:v>
                </c:pt>
                <c:pt idx="393">
                  <c:v>21.756755229690658</c:v>
                </c:pt>
                <c:pt idx="394">
                  <c:v>21.13449674369614</c:v>
                </c:pt>
                <c:pt idx="395">
                  <c:v>18.634657076286391</c:v>
                </c:pt>
                <c:pt idx="396">
                  <c:v>21.28479507767592</c:v>
                </c:pt>
                <c:pt idx="397">
                  <c:v>20.586071025458967</c:v>
                </c:pt>
                <c:pt idx="398">
                  <c:v>22.070136607193962</c:v>
                </c:pt>
                <c:pt idx="399">
                  <c:v>20.499612121892504</c:v>
                </c:pt>
                <c:pt idx="400">
                  <c:v>19.951916627580328</c:v>
                </c:pt>
                <c:pt idx="401">
                  <c:v>21.996687165675365</c:v>
                </c:pt>
                <c:pt idx="402">
                  <c:v>18.574844478096384</c:v>
                </c:pt>
                <c:pt idx="403">
                  <c:v>20.759511285316556</c:v>
                </c:pt>
                <c:pt idx="404">
                  <c:v>19.273490774872506</c:v>
                </c:pt>
                <c:pt idx="405">
                  <c:v>20.083254219951975</c:v>
                </c:pt>
                <c:pt idx="406">
                  <c:v>22.840348530361634</c:v>
                </c:pt>
                <c:pt idx="407">
                  <c:v>21.575430791474709</c:v>
                </c:pt>
                <c:pt idx="408">
                  <c:v>21.635567516719206</c:v>
                </c:pt>
                <c:pt idx="409">
                  <c:v>21.318746763161862</c:v>
                </c:pt>
                <c:pt idx="410">
                  <c:v>19.410016926001799</c:v>
                </c:pt>
                <c:pt idx="411">
                  <c:v>20.387581139257449</c:v>
                </c:pt>
                <c:pt idx="412">
                  <c:v>19.602153236493816</c:v>
                </c:pt>
                <c:pt idx="413">
                  <c:v>20.5104012399153</c:v>
                </c:pt>
                <c:pt idx="414">
                  <c:v>18.814902174604672</c:v>
                </c:pt>
                <c:pt idx="415">
                  <c:v>20.013349011212707</c:v>
                </c:pt>
                <c:pt idx="416">
                  <c:v>21.995169479830412</c:v>
                </c:pt>
                <c:pt idx="417">
                  <c:v>19.702421598199429</c:v>
                </c:pt>
                <c:pt idx="418">
                  <c:v>22.17644364357697</c:v>
                </c:pt>
                <c:pt idx="419">
                  <c:v>18.850283278083658</c:v>
                </c:pt>
                <c:pt idx="420">
                  <c:v>20.250325623118684</c:v>
                </c:pt>
                <c:pt idx="421">
                  <c:v>23.79925836885068</c:v>
                </c:pt>
                <c:pt idx="422">
                  <c:v>21.252314110435137</c:v>
                </c:pt>
                <c:pt idx="423">
                  <c:v>21.639387532708277</c:v>
                </c:pt>
                <c:pt idx="424">
                  <c:v>19.0901885551317</c:v>
                </c:pt>
                <c:pt idx="425">
                  <c:v>22.123820163893754</c:v>
                </c:pt>
                <c:pt idx="426">
                  <c:v>22.045030778564389</c:v>
                </c:pt>
                <c:pt idx="427">
                  <c:v>20.230590720258412</c:v>
                </c:pt>
                <c:pt idx="428">
                  <c:v>22.863355486155832</c:v>
                </c:pt>
                <c:pt idx="429">
                  <c:v>19.770694172724987</c:v>
                </c:pt>
                <c:pt idx="430">
                  <c:v>20.341109737891514</c:v>
                </c:pt>
                <c:pt idx="431">
                  <c:v>23.391075729103132</c:v>
                </c:pt>
                <c:pt idx="432">
                  <c:v>20.602448676902441</c:v>
                </c:pt>
                <c:pt idx="433">
                  <c:v>20.80204630907738</c:v>
                </c:pt>
                <c:pt idx="434">
                  <c:v>21.669765077562431</c:v>
                </c:pt>
                <c:pt idx="435">
                  <c:v>21.292394954378473</c:v>
                </c:pt>
                <c:pt idx="436">
                  <c:v>21.673552878481811</c:v>
                </c:pt>
                <c:pt idx="437">
                  <c:v>20.456303669614307</c:v>
                </c:pt>
                <c:pt idx="438">
                  <c:v>22.829184026964125</c:v>
                </c:pt>
                <c:pt idx="439">
                  <c:v>20.226171125610062</c:v>
                </c:pt>
                <c:pt idx="440">
                  <c:v>17.690697193016604</c:v>
                </c:pt>
                <c:pt idx="441">
                  <c:v>20.355888687084249</c:v>
                </c:pt>
                <c:pt idx="442">
                  <c:v>20.738472360985021</c:v>
                </c:pt>
                <c:pt idx="443">
                  <c:v>22.325174346523372</c:v>
                </c:pt>
                <c:pt idx="444">
                  <c:v>19.450742757226109</c:v>
                </c:pt>
                <c:pt idx="445">
                  <c:v>21.673268543932707</c:v>
                </c:pt>
                <c:pt idx="446">
                  <c:v>20.631626000959912</c:v>
                </c:pt>
                <c:pt idx="447">
                  <c:v>21.143092485783278</c:v>
                </c:pt>
                <c:pt idx="448">
                  <c:v>22.737444579658447</c:v>
                </c:pt>
                <c:pt idx="449">
                  <c:v>17.218550903162779</c:v>
                </c:pt>
                <c:pt idx="450">
                  <c:v>22.579902924185983</c:v>
                </c:pt>
                <c:pt idx="451">
                  <c:v>23.810738537722123</c:v>
                </c:pt>
                <c:pt idx="452">
                  <c:v>21.535859228380787</c:v>
                </c:pt>
                <c:pt idx="453">
                  <c:v>21.8185575977216</c:v>
                </c:pt>
                <c:pt idx="454">
                  <c:v>18.805768404689253</c:v>
                </c:pt>
                <c:pt idx="455">
                  <c:v>20.968726002002011</c:v>
                </c:pt>
                <c:pt idx="456">
                  <c:v>22.833400304934081</c:v>
                </c:pt>
                <c:pt idx="457">
                  <c:v>18.492267188263451</c:v>
                </c:pt>
                <c:pt idx="458">
                  <c:v>20.702815530587564</c:v>
                </c:pt>
                <c:pt idx="459">
                  <c:v>15.826970516045382</c:v>
                </c:pt>
                <c:pt idx="460">
                  <c:v>21.577275111332369</c:v>
                </c:pt>
                <c:pt idx="461">
                  <c:v>22.058683166032928</c:v>
                </c:pt>
                <c:pt idx="462">
                  <c:v>19.215940777630038</c:v>
                </c:pt>
                <c:pt idx="463">
                  <c:v>21.241703170412212</c:v>
                </c:pt>
                <c:pt idx="464">
                  <c:v>20.227702376331486</c:v>
                </c:pt>
                <c:pt idx="465">
                  <c:v>19.75361584176202</c:v>
                </c:pt>
                <c:pt idx="466">
                  <c:v>21.661451757681121</c:v>
                </c:pt>
                <c:pt idx="467">
                  <c:v>20.045986786220467</c:v>
                </c:pt>
                <c:pt idx="468">
                  <c:v>19.530526270841943</c:v>
                </c:pt>
                <c:pt idx="469">
                  <c:v>21.209250309103655</c:v>
                </c:pt>
                <c:pt idx="470">
                  <c:v>19.269928767781145</c:v>
                </c:pt>
                <c:pt idx="471">
                  <c:v>21.134515166819469</c:v>
                </c:pt>
                <c:pt idx="472">
                  <c:v>19.324201783185352</c:v>
                </c:pt>
                <c:pt idx="473">
                  <c:v>21.756366035514887</c:v>
                </c:pt>
                <c:pt idx="474">
                  <c:v>17.196138589067175</c:v>
                </c:pt>
                <c:pt idx="475">
                  <c:v>22.327744232763784</c:v>
                </c:pt>
                <c:pt idx="476">
                  <c:v>18.801270081125672</c:v>
                </c:pt>
                <c:pt idx="477">
                  <c:v>21.632336395955434</c:v>
                </c:pt>
                <c:pt idx="478">
                  <c:v>23.065760638099164</c:v>
                </c:pt>
                <c:pt idx="479">
                  <c:v>20.085658310383604</c:v>
                </c:pt>
                <c:pt idx="480">
                  <c:v>19.664737574831712</c:v>
                </c:pt>
                <c:pt idx="481">
                  <c:v>22.036624650992884</c:v>
                </c:pt>
                <c:pt idx="482">
                  <c:v>21.130210060845755</c:v>
                </c:pt>
                <c:pt idx="483">
                  <c:v>23.246236338072819</c:v>
                </c:pt>
                <c:pt idx="484">
                  <c:v>20.370737616838021</c:v>
                </c:pt>
                <c:pt idx="485">
                  <c:v>23.359500980316842</c:v>
                </c:pt>
                <c:pt idx="486">
                  <c:v>23.123861980961497</c:v>
                </c:pt>
                <c:pt idx="487">
                  <c:v>22.248520128675811</c:v>
                </c:pt>
                <c:pt idx="488">
                  <c:v>23.409037054571208</c:v>
                </c:pt>
                <c:pt idx="489">
                  <c:v>19.803799946605199</c:v>
                </c:pt>
                <c:pt idx="490">
                  <c:v>19.459297671612369</c:v>
                </c:pt>
                <c:pt idx="491">
                  <c:v>23.060423510393722</c:v>
                </c:pt>
                <c:pt idx="492">
                  <c:v>17.612567940355277</c:v>
                </c:pt>
                <c:pt idx="493">
                  <c:v>22.117800342094448</c:v>
                </c:pt>
                <c:pt idx="494">
                  <c:v>20.326366908471346</c:v>
                </c:pt>
                <c:pt idx="495">
                  <c:v>20.496965473489563</c:v>
                </c:pt>
                <c:pt idx="496">
                  <c:v>22.73255083855782</c:v>
                </c:pt>
                <c:pt idx="497">
                  <c:v>19.141556733810649</c:v>
                </c:pt>
                <c:pt idx="498">
                  <c:v>21.43944865353447</c:v>
                </c:pt>
                <c:pt idx="499">
                  <c:v>21.365670007359444</c:v>
                </c:pt>
                <c:pt idx="500">
                  <c:v>21.476835181116492</c:v>
                </c:pt>
                <c:pt idx="501">
                  <c:v>22.065749225785545</c:v>
                </c:pt>
                <c:pt idx="502">
                  <c:v>21.053097379088285</c:v>
                </c:pt>
                <c:pt idx="503">
                  <c:v>23.796030871572185</c:v>
                </c:pt>
                <c:pt idx="504">
                  <c:v>18.002497310825937</c:v>
                </c:pt>
                <c:pt idx="505">
                  <c:v>22.485107003895425</c:v>
                </c:pt>
                <c:pt idx="506">
                  <c:v>23.596742287139698</c:v>
                </c:pt>
                <c:pt idx="507">
                  <c:v>19.767904742293041</c:v>
                </c:pt>
                <c:pt idx="508">
                  <c:v>22.306650544598373</c:v>
                </c:pt>
                <c:pt idx="509">
                  <c:v>17.684276096660295</c:v>
                </c:pt>
                <c:pt idx="510">
                  <c:v>20.807755682801591</c:v>
                </c:pt>
                <c:pt idx="511">
                  <c:v>22.217011785041677</c:v>
                </c:pt>
                <c:pt idx="512">
                  <c:v>21.198553124155971</c:v>
                </c:pt>
                <c:pt idx="513">
                  <c:v>22.43237599140156</c:v>
                </c:pt>
                <c:pt idx="514">
                  <c:v>18.631629362172632</c:v>
                </c:pt>
                <c:pt idx="515">
                  <c:v>22.454066378980997</c:v>
                </c:pt>
                <c:pt idx="516">
                  <c:v>21.218337206747368</c:v>
                </c:pt>
                <c:pt idx="517">
                  <c:v>20.051086048914172</c:v>
                </c:pt>
                <c:pt idx="518">
                  <c:v>23.099039554868789</c:v>
                </c:pt>
                <c:pt idx="519">
                  <c:v>19.492472146001859</c:v>
                </c:pt>
                <c:pt idx="520">
                  <c:v>18.757348367541258</c:v>
                </c:pt>
                <c:pt idx="521">
                  <c:v>21.009455148978894</c:v>
                </c:pt>
                <c:pt idx="522">
                  <c:v>21.508501173437278</c:v>
                </c:pt>
                <c:pt idx="523">
                  <c:v>22.249198932164994</c:v>
                </c:pt>
                <c:pt idx="524">
                  <c:v>18.581413253633212</c:v>
                </c:pt>
                <c:pt idx="525">
                  <c:v>21.069760084603672</c:v>
                </c:pt>
                <c:pt idx="526">
                  <c:v>22.852905499311561</c:v>
                </c:pt>
                <c:pt idx="527">
                  <c:v>21.447903026611623</c:v>
                </c:pt>
                <c:pt idx="528">
                  <c:v>23.221564724623057</c:v>
                </c:pt>
                <c:pt idx="529">
                  <c:v>20.719936267485835</c:v>
                </c:pt>
                <c:pt idx="530">
                  <c:v>20.684890125421134</c:v>
                </c:pt>
                <c:pt idx="531">
                  <c:v>22.916145164227416</c:v>
                </c:pt>
                <c:pt idx="532">
                  <c:v>19.659781663353463</c:v>
                </c:pt>
                <c:pt idx="533">
                  <c:v>22.002244216090201</c:v>
                </c:pt>
                <c:pt idx="534">
                  <c:v>20.800400867293877</c:v>
                </c:pt>
                <c:pt idx="535">
                  <c:v>22.144355203607784</c:v>
                </c:pt>
                <c:pt idx="536">
                  <c:v>20.248109087863781</c:v>
                </c:pt>
                <c:pt idx="537">
                  <c:v>20.304779148268128</c:v>
                </c:pt>
                <c:pt idx="538">
                  <c:v>21.08118351199731</c:v>
                </c:pt>
                <c:pt idx="539">
                  <c:v>20.75878822692399</c:v>
                </c:pt>
                <c:pt idx="540">
                  <c:v>22.457376646357964</c:v>
                </c:pt>
                <c:pt idx="541">
                  <c:v>21.851536595168106</c:v>
                </c:pt>
                <c:pt idx="542">
                  <c:v>16.618038533621963</c:v>
                </c:pt>
                <c:pt idx="543">
                  <c:v>22.845955084546617</c:v>
                </c:pt>
                <c:pt idx="544">
                  <c:v>21.381921230825817</c:v>
                </c:pt>
                <c:pt idx="545">
                  <c:v>22.336276576286643</c:v>
                </c:pt>
                <c:pt idx="546">
                  <c:v>22.951969803257569</c:v>
                </c:pt>
                <c:pt idx="547">
                  <c:v>19.282433930347661</c:v>
                </c:pt>
                <c:pt idx="548">
                  <c:v>22.103222166223834</c:v>
                </c:pt>
                <c:pt idx="549">
                  <c:v>18.779857583005505</c:v>
                </c:pt>
                <c:pt idx="550">
                  <c:v>22.132472330981237</c:v>
                </c:pt>
                <c:pt idx="551">
                  <c:v>22.674057398461684</c:v>
                </c:pt>
                <c:pt idx="552">
                  <c:v>22.30273289003463</c:v>
                </c:pt>
                <c:pt idx="553">
                  <c:v>22.992820056125222</c:v>
                </c:pt>
                <c:pt idx="554">
                  <c:v>20.453944630247335</c:v>
                </c:pt>
                <c:pt idx="555">
                  <c:v>22.384517868489183</c:v>
                </c:pt>
                <c:pt idx="556">
                  <c:v>22.27024811843274</c:v>
                </c:pt>
                <c:pt idx="557">
                  <c:v>20.386760721049122</c:v>
                </c:pt>
                <c:pt idx="558">
                  <c:v>21.851230605598868</c:v>
                </c:pt>
                <c:pt idx="559">
                  <c:v>19.305460230770692</c:v>
                </c:pt>
                <c:pt idx="560">
                  <c:v>18.843168389943358</c:v>
                </c:pt>
                <c:pt idx="561">
                  <c:v>18.846059548926558</c:v>
                </c:pt>
                <c:pt idx="562">
                  <c:v>19.740258297100027</c:v>
                </c:pt>
                <c:pt idx="563">
                  <c:v>24.266914454415463</c:v>
                </c:pt>
                <c:pt idx="564">
                  <c:v>19.886441739486173</c:v>
                </c:pt>
                <c:pt idx="565">
                  <c:v>20.893667994048645</c:v>
                </c:pt>
                <c:pt idx="566">
                  <c:v>19.211594856534735</c:v>
                </c:pt>
                <c:pt idx="567">
                  <c:v>19.387092703733316</c:v>
                </c:pt>
                <c:pt idx="568">
                  <c:v>22.134158650326121</c:v>
                </c:pt>
                <c:pt idx="569">
                  <c:v>19.124413418693102</c:v>
                </c:pt>
                <c:pt idx="570">
                  <c:v>20.719326435476408</c:v>
                </c:pt>
                <c:pt idx="571">
                  <c:v>22.42120335878186</c:v>
                </c:pt>
                <c:pt idx="572">
                  <c:v>19.369840735712721</c:v>
                </c:pt>
                <c:pt idx="573">
                  <c:v>23.625699081693398</c:v>
                </c:pt>
                <c:pt idx="574">
                  <c:v>19.579211273741002</c:v>
                </c:pt>
                <c:pt idx="575">
                  <c:v>18.553712181255058</c:v>
                </c:pt>
                <c:pt idx="576">
                  <c:v>21.894765783359635</c:v>
                </c:pt>
                <c:pt idx="577">
                  <c:v>21.419076837948463</c:v>
                </c:pt>
                <c:pt idx="578">
                  <c:v>23.343818200640424</c:v>
                </c:pt>
                <c:pt idx="579">
                  <c:v>18.583957182120219</c:v>
                </c:pt>
                <c:pt idx="580">
                  <c:v>18.234482345741483</c:v>
                </c:pt>
                <c:pt idx="581">
                  <c:v>21.843265185587299</c:v>
                </c:pt>
                <c:pt idx="582">
                  <c:v>22.256808151061911</c:v>
                </c:pt>
                <c:pt idx="583">
                  <c:v>22.086685958452058</c:v>
                </c:pt>
                <c:pt idx="584">
                  <c:v>21.418008951093384</c:v>
                </c:pt>
                <c:pt idx="585">
                  <c:v>22.070859985759704</c:v>
                </c:pt>
                <c:pt idx="586">
                  <c:v>20.740307987238413</c:v>
                </c:pt>
                <c:pt idx="587">
                  <c:v>20.96132984798184</c:v>
                </c:pt>
                <c:pt idx="588">
                  <c:v>22.056228930535568</c:v>
                </c:pt>
                <c:pt idx="589">
                  <c:v>19.643274327698521</c:v>
                </c:pt>
                <c:pt idx="590">
                  <c:v>21.976004767849428</c:v>
                </c:pt>
                <c:pt idx="591">
                  <c:v>19.888398039179737</c:v>
                </c:pt>
                <c:pt idx="592">
                  <c:v>20.612198106448119</c:v>
                </c:pt>
                <c:pt idx="593">
                  <c:v>21.836337311950214</c:v>
                </c:pt>
                <c:pt idx="594">
                  <c:v>18.590752315576481</c:v>
                </c:pt>
                <c:pt idx="595">
                  <c:v>18.509594559391601</c:v>
                </c:pt>
                <c:pt idx="596">
                  <c:v>22.47489389497381</c:v>
                </c:pt>
                <c:pt idx="597">
                  <c:v>22.027394741536966</c:v>
                </c:pt>
                <c:pt idx="598">
                  <c:v>22.865077796323902</c:v>
                </c:pt>
                <c:pt idx="599">
                  <c:v>17.614025666595097</c:v>
                </c:pt>
                <c:pt idx="600">
                  <c:v>19.941862700086983</c:v>
                </c:pt>
                <c:pt idx="601">
                  <c:v>19.086133719334558</c:v>
                </c:pt>
                <c:pt idx="602">
                  <c:v>19.748971550331667</c:v>
                </c:pt>
                <c:pt idx="603">
                  <c:v>20.476666038360634</c:v>
                </c:pt>
                <c:pt idx="604">
                  <c:v>21.978136365942682</c:v>
                </c:pt>
                <c:pt idx="605">
                  <c:v>19.039993597789483</c:v>
                </c:pt>
                <c:pt idx="606">
                  <c:v>21.478219545868576</c:v>
                </c:pt>
                <c:pt idx="607">
                  <c:v>19.972907179564125</c:v>
                </c:pt>
                <c:pt idx="608">
                  <c:v>21.488815420181577</c:v>
                </c:pt>
                <c:pt idx="609">
                  <c:v>19.813057218298134</c:v>
                </c:pt>
                <c:pt idx="610">
                  <c:v>20.895222744674321</c:v>
                </c:pt>
                <c:pt idx="611">
                  <c:v>21.372209027344862</c:v>
                </c:pt>
                <c:pt idx="612">
                  <c:v>17.887857692550941</c:v>
                </c:pt>
                <c:pt idx="613">
                  <c:v>20.995857734004058</c:v>
                </c:pt>
                <c:pt idx="614">
                  <c:v>19.909757385815343</c:v>
                </c:pt>
                <c:pt idx="615">
                  <c:v>19.139868653546845</c:v>
                </c:pt>
                <c:pt idx="616">
                  <c:v>22.898939172352549</c:v>
                </c:pt>
                <c:pt idx="617">
                  <c:v>21.482206758743132</c:v>
                </c:pt>
                <c:pt idx="618">
                  <c:v>21.918406255327113</c:v>
                </c:pt>
                <c:pt idx="619">
                  <c:v>21.057551942423181</c:v>
                </c:pt>
                <c:pt idx="620">
                  <c:v>19.375901358351001</c:v>
                </c:pt>
                <c:pt idx="621">
                  <c:v>20.323207909210808</c:v>
                </c:pt>
                <c:pt idx="622">
                  <c:v>21.235837909153645</c:v>
                </c:pt>
                <c:pt idx="623">
                  <c:v>19.63548468562756</c:v>
                </c:pt>
                <c:pt idx="624">
                  <c:v>20.06266933696466</c:v>
                </c:pt>
                <c:pt idx="625">
                  <c:v>20.319154262241245</c:v>
                </c:pt>
                <c:pt idx="626">
                  <c:v>21.052717652709607</c:v>
                </c:pt>
                <c:pt idx="627">
                  <c:v>20.487057007161162</c:v>
                </c:pt>
                <c:pt idx="628">
                  <c:v>19.701746454977364</c:v>
                </c:pt>
                <c:pt idx="629">
                  <c:v>17.965373294769964</c:v>
                </c:pt>
                <c:pt idx="630">
                  <c:v>18.426323406290553</c:v>
                </c:pt>
                <c:pt idx="631">
                  <c:v>23.841147312272732</c:v>
                </c:pt>
                <c:pt idx="632">
                  <c:v>21.148652915343821</c:v>
                </c:pt>
                <c:pt idx="633">
                  <c:v>20.961164750063585</c:v>
                </c:pt>
                <c:pt idx="634">
                  <c:v>19.870412743527499</c:v>
                </c:pt>
                <c:pt idx="635">
                  <c:v>21.045247229640744</c:v>
                </c:pt>
                <c:pt idx="636">
                  <c:v>21.785864990508973</c:v>
                </c:pt>
                <c:pt idx="637">
                  <c:v>21.672134172933621</c:v>
                </c:pt>
                <c:pt idx="638">
                  <c:v>23.440733965471484</c:v>
                </c:pt>
                <c:pt idx="639">
                  <c:v>19.500121688294861</c:v>
                </c:pt>
                <c:pt idx="640">
                  <c:v>20.161183407480511</c:v>
                </c:pt>
                <c:pt idx="641">
                  <c:v>23.574826191516404</c:v>
                </c:pt>
                <c:pt idx="642">
                  <c:v>20.771349472640033</c:v>
                </c:pt>
                <c:pt idx="643">
                  <c:v>19.399601596221178</c:v>
                </c:pt>
                <c:pt idx="644">
                  <c:v>20.669232094571598</c:v>
                </c:pt>
                <c:pt idx="645">
                  <c:v>21.157850638562032</c:v>
                </c:pt>
                <c:pt idx="646">
                  <c:v>21.349813603914175</c:v>
                </c:pt>
                <c:pt idx="647">
                  <c:v>20.123324120342879</c:v>
                </c:pt>
                <c:pt idx="648">
                  <c:v>22.456304536431798</c:v>
                </c:pt>
                <c:pt idx="649">
                  <c:v>20.710643794820836</c:v>
                </c:pt>
                <c:pt idx="650">
                  <c:v>17.969260301314208</c:v>
                </c:pt>
                <c:pt idx="651">
                  <c:v>20.043896746934578</c:v>
                </c:pt>
                <c:pt idx="652">
                  <c:v>20.368900142955845</c:v>
                </c:pt>
                <c:pt idx="653">
                  <c:v>22.247653985168078</c:v>
                </c:pt>
                <c:pt idx="654">
                  <c:v>19.347861810842289</c:v>
                </c:pt>
                <c:pt idx="655">
                  <c:v>21.710282128372253</c:v>
                </c:pt>
                <c:pt idx="656">
                  <c:v>19.975356895874889</c:v>
                </c:pt>
                <c:pt idx="657">
                  <c:v>20.623500470452441</c:v>
                </c:pt>
                <c:pt idx="658">
                  <c:v>22.175126721545823</c:v>
                </c:pt>
                <c:pt idx="659">
                  <c:v>17.446945155936717</c:v>
                </c:pt>
                <c:pt idx="660">
                  <c:v>21.323568889235915</c:v>
                </c:pt>
                <c:pt idx="661">
                  <c:v>21.647876542536274</c:v>
                </c:pt>
                <c:pt idx="662">
                  <c:v>21.346232279120418</c:v>
                </c:pt>
                <c:pt idx="663">
                  <c:v>21.249667362166541</c:v>
                </c:pt>
                <c:pt idx="664">
                  <c:v>19.696931956337583</c:v>
                </c:pt>
                <c:pt idx="665">
                  <c:v>21.021127028386395</c:v>
                </c:pt>
                <c:pt idx="666">
                  <c:v>22.364287095811882</c:v>
                </c:pt>
                <c:pt idx="667">
                  <c:v>18.7593102816464</c:v>
                </c:pt>
                <c:pt idx="668">
                  <c:v>21.998303193203135</c:v>
                </c:pt>
                <c:pt idx="669">
                  <c:v>16.654477466287041</c:v>
                </c:pt>
                <c:pt idx="670">
                  <c:v>21.999303883243943</c:v>
                </c:pt>
                <c:pt idx="671">
                  <c:v>20.922503750145516</c:v>
                </c:pt>
                <c:pt idx="672">
                  <c:v>20.240370716272224</c:v>
                </c:pt>
                <c:pt idx="673">
                  <c:v>20.487433479007542</c:v>
                </c:pt>
                <c:pt idx="674">
                  <c:v>20.270592976625075</c:v>
                </c:pt>
                <c:pt idx="675">
                  <c:v>21.286694527442705</c:v>
                </c:pt>
                <c:pt idx="676">
                  <c:v>22.394521509439365</c:v>
                </c:pt>
                <c:pt idx="677">
                  <c:v>22.183048256564636</c:v>
                </c:pt>
                <c:pt idx="678">
                  <c:v>20.511954753198879</c:v>
                </c:pt>
                <c:pt idx="679">
                  <c:v>20.151588762416626</c:v>
                </c:pt>
                <c:pt idx="680">
                  <c:v>19.92079357862719</c:v>
                </c:pt>
                <c:pt idx="681">
                  <c:v>22.450580958369645</c:v>
                </c:pt>
                <c:pt idx="682">
                  <c:v>19.457424201728458</c:v>
                </c:pt>
                <c:pt idx="683">
                  <c:v>22.010656860225339</c:v>
                </c:pt>
                <c:pt idx="684">
                  <c:v>16.657036492557417</c:v>
                </c:pt>
                <c:pt idx="685">
                  <c:v>21.436514052629754</c:v>
                </c:pt>
                <c:pt idx="686">
                  <c:v>19.737829071563247</c:v>
                </c:pt>
                <c:pt idx="687">
                  <c:v>21.744425073679484</c:v>
                </c:pt>
                <c:pt idx="688">
                  <c:v>23.082921590655719</c:v>
                </c:pt>
                <c:pt idx="689">
                  <c:v>19.97393596356358</c:v>
                </c:pt>
                <c:pt idx="690">
                  <c:v>21.970827671826399</c:v>
                </c:pt>
                <c:pt idx="691">
                  <c:v>20.251145326947274</c:v>
                </c:pt>
                <c:pt idx="692">
                  <c:v>20.357442730455116</c:v>
                </c:pt>
                <c:pt idx="693">
                  <c:v>23.64806553675578</c:v>
                </c:pt>
                <c:pt idx="694">
                  <c:v>20.401462237995343</c:v>
                </c:pt>
                <c:pt idx="695">
                  <c:v>23.363186209017144</c:v>
                </c:pt>
                <c:pt idx="696">
                  <c:v>22.534959401965608</c:v>
                </c:pt>
                <c:pt idx="697">
                  <c:v>21.541108201707313</c:v>
                </c:pt>
                <c:pt idx="698">
                  <c:v>22.895217067864525</c:v>
                </c:pt>
                <c:pt idx="699">
                  <c:v>20.339763789505753</c:v>
                </c:pt>
                <c:pt idx="700">
                  <c:v>20.426676426676572</c:v>
                </c:pt>
                <c:pt idx="701">
                  <c:v>23.216941368171671</c:v>
                </c:pt>
                <c:pt idx="702">
                  <c:v>20.9640214295001</c:v>
                </c:pt>
                <c:pt idx="703">
                  <c:v>22.492533274738186</c:v>
                </c:pt>
                <c:pt idx="704">
                  <c:v>20.074564082626896</c:v>
                </c:pt>
                <c:pt idx="705">
                  <c:v>20.164097211960925</c:v>
                </c:pt>
                <c:pt idx="706">
                  <c:v>22.232808678485064</c:v>
                </c:pt>
                <c:pt idx="707">
                  <c:v>17.807835939273296</c:v>
                </c:pt>
                <c:pt idx="708">
                  <c:v>20.101444609822956</c:v>
                </c:pt>
                <c:pt idx="709">
                  <c:v>21.516087441117548</c:v>
                </c:pt>
                <c:pt idx="710">
                  <c:v>21.39413622241787</c:v>
                </c:pt>
                <c:pt idx="711">
                  <c:v>21.088527627943559</c:v>
                </c:pt>
                <c:pt idx="712">
                  <c:v>21.157486751530129</c:v>
                </c:pt>
                <c:pt idx="713">
                  <c:v>23.363214642366973</c:v>
                </c:pt>
                <c:pt idx="714">
                  <c:v>17.515236912342367</c:v>
                </c:pt>
                <c:pt idx="715">
                  <c:v>23.456426273588889</c:v>
                </c:pt>
                <c:pt idx="716">
                  <c:v>22.076553177928869</c:v>
                </c:pt>
                <c:pt idx="717">
                  <c:v>19.533060536503509</c:v>
                </c:pt>
                <c:pt idx="718">
                  <c:v>22.490659979133031</c:v>
                </c:pt>
                <c:pt idx="719">
                  <c:v>17.207556872413953</c:v>
                </c:pt>
                <c:pt idx="720">
                  <c:v>20.883853749844295</c:v>
                </c:pt>
                <c:pt idx="721">
                  <c:v>22.37244704478379</c:v>
                </c:pt>
                <c:pt idx="722">
                  <c:v>20.715852257962037</c:v>
                </c:pt>
                <c:pt idx="723">
                  <c:v>22.613169580535349</c:v>
                </c:pt>
                <c:pt idx="724">
                  <c:v>18.474148443396558</c:v>
                </c:pt>
                <c:pt idx="725">
                  <c:v>22.515751057303426</c:v>
                </c:pt>
                <c:pt idx="726">
                  <c:v>22.133954350256673</c:v>
                </c:pt>
                <c:pt idx="727">
                  <c:v>20.934580393397695</c:v>
                </c:pt>
                <c:pt idx="728">
                  <c:v>23.790639984973691</c:v>
                </c:pt>
                <c:pt idx="729">
                  <c:v>19.661530041602251</c:v>
                </c:pt>
                <c:pt idx="730">
                  <c:v>19.676140779680836</c:v>
                </c:pt>
                <c:pt idx="731">
                  <c:v>19.101778140282452</c:v>
                </c:pt>
                <c:pt idx="732">
                  <c:v>21.168793428820649</c:v>
                </c:pt>
                <c:pt idx="733">
                  <c:v>22.825771906880895</c:v>
                </c:pt>
                <c:pt idx="734">
                  <c:v>17.928359040865232</c:v>
                </c:pt>
                <c:pt idx="735">
                  <c:v>20.272319448336177</c:v>
                </c:pt>
                <c:pt idx="736">
                  <c:v>22.690212019925422</c:v>
                </c:pt>
                <c:pt idx="737">
                  <c:v>20.730244458074012</c:v>
                </c:pt>
                <c:pt idx="738">
                  <c:v>23.658971234562536</c:v>
                </c:pt>
                <c:pt idx="739">
                  <c:v>19.216566967809939</c:v>
                </c:pt>
                <c:pt idx="740">
                  <c:v>21.500575511928286</c:v>
                </c:pt>
                <c:pt idx="741">
                  <c:v>22.294109265508055</c:v>
                </c:pt>
                <c:pt idx="742">
                  <c:v>19.225695811163163</c:v>
                </c:pt>
                <c:pt idx="743">
                  <c:v>22.510384136035032</c:v>
                </c:pt>
                <c:pt idx="744">
                  <c:v>20.846944981126551</c:v>
                </c:pt>
                <c:pt idx="745">
                  <c:v>22.677730252497518</c:v>
                </c:pt>
                <c:pt idx="746">
                  <c:v>20.965937653923149</c:v>
                </c:pt>
                <c:pt idx="747">
                  <c:v>21.544334820622829</c:v>
                </c:pt>
                <c:pt idx="748">
                  <c:v>22.17700342435456</c:v>
                </c:pt>
                <c:pt idx="749">
                  <c:v>21.622714414339647</c:v>
                </c:pt>
                <c:pt idx="750">
                  <c:v>22.533138029974154</c:v>
                </c:pt>
                <c:pt idx="751">
                  <c:v>22.051729096175468</c:v>
                </c:pt>
                <c:pt idx="752">
                  <c:v>17.23157094873201</c:v>
                </c:pt>
                <c:pt idx="753">
                  <c:v>23.153961634602453</c:v>
                </c:pt>
                <c:pt idx="754">
                  <c:v>21.770146702339446</c:v>
                </c:pt>
                <c:pt idx="755">
                  <c:v>22.051399141400424</c:v>
                </c:pt>
                <c:pt idx="756">
                  <c:v>23.103573585477857</c:v>
                </c:pt>
                <c:pt idx="757">
                  <c:v>19.525780730990245</c:v>
                </c:pt>
                <c:pt idx="758">
                  <c:v>23.586935375299603</c:v>
                </c:pt>
                <c:pt idx="759">
                  <c:v>17.412812790361869</c:v>
                </c:pt>
                <c:pt idx="760">
                  <c:v>20.501386439290489</c:v>
                </c:pt>
                <c:pt idx="761">
                  <c:v>22.617932105784558</c:v>
                </c:pt>
                <c:pt idx="762">
                  <c:v>22.612736789468055</c:v>
                </c:pt>
                <c:pt idx="763">
                  <c:v>23.422912306229328</c:v>
                </c:pt>
                <c:pt idx="764">
                  <c:v>20.626714854349139</c:v>
                </c:pt>
                <c:pt idx="765">
                  <c:v>22.103320147235547</c:v>
                </c:pt>
                <c:pt idx="766">
                  <c:v>22.433088506584347</c:v>
                </c:pt>
                <c:pt idx="767">
                  <c:v>20.914564297713156</c:v>
                </c:pt>
                <c:pt idx="768">
                  <c:v>21.897839538683222</c:v>
                </c:pt>
                <c:pt idx="769">
                  <c:v>18.373924435637029</c:v>
                </c:pt>
                <c:pt idx="770">
                  <c:v>17.78846723320116</c:v>
                </c:pt>
                <c:pt idx="771">
                  <c:v>20.668714357558102</c:v>
                </c:pt>
                <c:pt idx="772">
                  <c:v>18.545028128826292</c:v>
                </c:pt>
                <c:pt idx="773">
                  <c:v>24.156940608753501</c:v>
                </c:pt>
                <c:pt idx="774">
                  <c:v>18.908630086372696</c:v>
                </c:pt>
                <c:pt idx="775">
                  <c:v>22.216578872990709</c:v>
                </c:pt>
                <c:pt idx="776">
                  <c:v>18.730829158620264</c:v>
                </c:pt>
                <c:pt idx="777">
                  <c:v>20.20370832842481</c:v>
                </c:pt>
                <c:pt idx="778">
                  <c:v>21.485077363759117</c:v>
                </c:pt>
                <c:pt idx="779">
                  <c:v>19.828076396735483</c:v>
                </c:pt>
                <c:pt idx="780">
                  <c:v>19.941283746732793</c:v>
                </c:pt>
                <c:pt idx="781">
                  <c:v>22.774855168046681</c:v>
                </c:pt>
                <c:pt idx="782">
                  <c:v>18.769337806044387</c:v>
                </c:pt>
                <c:pt idx="783">
                  <c:v>24.045300098576533</c:v>
                </c:pt>
                <c:pt idx="784">
                  <c:v>19.533956265036426</c:v>
                </c:pt>
                <c:pt idx="785">
                  <c:v>20.019906078051271</c:v>
                </c:pt>
                <c:pt idx="786">
                  <c:v>23.017409496564081</c:v>
                </c:pt>
                <c:pt idx="787">
                  <c:v>22.750766027162655</c:v>
                </c:pt>
                <c:pt idx="788">
                  <c:v>23.036303586679285</c:v>
                </c:pt>
                <c:pt idx="789">
                  <c:v>18.616654622672641</c:v>
                </c:pt>
                <c:pt idx="790">
                  <c:v>19.669967644239623</c:v>
                </c:pt>
                <c:pt idx="791">
                  <c:v>21.801789676928149</c:v>
                </c:pt>
                <c:pt idx="792">
                  <c:v>19.452226086133177</c:v>
                </c:pt>
                <c:pt idx="793">
                  <c:v>22.197641648504828</c:v>
                </c:pt>
                <c:pt idx="794">
                  <c:v>21.420193815551329</c:v>
                </c:pt>
                <c:pt idx="795">
                  <c:v>21.956874579727138</c:v>
                </c:pt>
                <c:pt idx="796">
                  <c:v>16.749918273307493</c:v>
                </c:pt>
                <c:pt idx="797">
                  <c:v>20.768547135995512</c:v>
                </c:pt>
                <c:pt idx="798">
                  <c:v>21.919715102422852</c:v>
                </c:pt>
                <c:pt idx="799">
                  <c:v>19.244766224770046</c:v>
                </c:pt>
                <c:pt idx="800">
                  <c:v>22.46800458334943</c:v>
                </c:pt>
                <c:pt idx="801">
                  <c:v>19.119989476475453</c:v>
                </c:pt>
                <c:pt idx="802">
                  <c:v>20.961152521390893</c:v>
                </c:pt>
                <c:pt idx="803">
                  <c:v>22.965898606405318</c:v>
                </c:pt>
                <c:pt idx="804">
                  <c:v>18.417446785738719</c:v>
                </c:pt>
                <c:pt idx="805">
                  <c:v>17.774639721473292</c:v>
                </c:pt>
                <c:pt idx="806">
                  <c:v>22.075227505008332</c:v>
                </c:pt>
                <c:pt idx="807">
                  <c:v>22.189657096835059</c:v>
                </c:pt>
                <c:pt idx="808">
                  <c:v>23.355962951361988</c:v>
                </c:pt>
                <c:pt idx="809">
                  <c:v>18.615672193553003</c:v>
                </c:pt>
                <c:pt idx="810">
                  <c:v>18.553411693594782</c:v>
                </c:pt>
                <c:pt idx="811">
                  <c:v>18.185458789255151</c:v>
                </c:pt>
                <c:pt idx="812">
                  <c:v>19.363647208769191</c:v>
                </c:pt>
                <c:pt idx="813">
                  <c:v>20.812592171788033</c:v>
                </c:pt>
                <c:pt idx="814">
                  <c:v>21.662395055290116</c:v>
                </c:pt>
                <c:pt idx="815">
                  <c:v>20.780808153482642</c:v>
                </c:pt>
                <c:pt idx="816">
                  <c:v>21.436304742716842</c:v>
                </c:pt>
                <c:pt idx="817">
                  <c:v>20.479664125870904</c:v>
                </c:pt>
                <c:pt idx="818">
                  <c:v>21.908058324189753</c:v>
                </c:pt>
                <c:pt idx="819">
                  <c:v>18.701469257645194</c:v>
                </c:pt>
                <c:pt idx="820">
                  <c:v>20.614091802174904</c:v>
                </c:pt>
                <c:pt idx="821">
                  <c:v>22.924437297606662</c:v>
                </c:pt>
                <c:pt idx="822">
                  <c:v>17.816078947566389</c:v>
                </c:pt>
                <c:pt idx="823">
                  <c:v>23.385110633274145</c:v>
                </c:pt>
                <c:pt idx="824">
                  <c:v>19.511977382033919</c:v>
                </c:pt>
                <c:pt idx="825">
                  <c:v>19.80766082462911</c:v>
                </c:pt>
                <c:pt idx="826">
                  <c:v>21.621579779889387</c:v>
                </c:pt>
                <c:pt idx="827">
                  <c:v>21.432733847028864</c:v>
                </c:pt>
                <c:pt idx="828">
                  <c:v>21.573555794348344</c:v>
                </c:pt>
                <c:pt idx="829">
                  <c:v>21.005499624041526</c:v>
                </c:pt>
                <c:pt idx="830">
                  <c:v>18.784840193404065</c:v>
                </c:pt>
                <c:pt idx="831">
                  <c:v>20.294234794017573</c:v>
                </c:pt>
                <c:pt idx="832">
                  <c:v>20.599881182199098</c:v>
                </c:pt>
                <c:pt idx="833">
                  <c:v>19.327449581725446</c:v>
                </c:pt>
                <c:pt idx="834">
                  <c:v>18.851539473133435</c:v>
                </c:pt>
                <c:pt idx="835">
                  <c:v>20.299041048125499</c:v>
                </c:pt>
                <c:pt idx="836">
                  <c:v>20.552507830754806</c:v>
                </c:pt>
                <c:pt idx="837">
                  <c:v>19.584051599367744</c:v>
                </c:pt>
                <c:pt idx="838">
                  <c:v>19.096846964194764</c:v>
                </c:pt>
                <c:pt idx="839">
                  <c:v>18.863188513699175</c:v>
                </c:pt>
                <c:pt idx="840">
                  <c:v>19.044688945657111</c:v>
                </c:pt>
                <c:pt idx="841">
                  <c:v>22.8743859232417</c:v>
                </c:pt>
                <c:pt idx="842">
                  <c:v>23.400789715902601</c:v>
                </c:pt>
                <c:pt idx="843">
                  <c:v>20.55678745257957</c:v>
                </c:pt>
                <c:pt idx="844">
                  <c:v>20.537786185987457</c:v>
                </c:pt>
                <c:pt idx="845">
                  <c:v>23.444565500302762</c:v>
                </c:pt>
                <c:pt idx="846">
                  <c:v>23.502597254965757</c:v>
                </c:pt>
                <c:pt idx="847">
                  <c:v>22.069309209538844</c:v>
                </c:pt>
                <c:pt idx="848">
                  <c:v>22.941809912071392</c:v>
                </c:pt>
                <c:pt idx="849">
                  <c:v>21.438643508702672</c:v>
                </c:pt>
                <c:pt idx="850">
                  <c:v>19.734022150956989</c:v>
                </c:pt>
                <c:pt idx="851">
                  <c:v>23.859632614286514</c:v>
                </c:pt>
                <c:pt idx="852">
                  <c:v>20.445859732318809</c:v>
                </c:pt>
                <c:pt idx="853">
                  <c:v>20.295951072471659</c:v>
                </c:pt>
                <c:pt idx="854">
                  <c:v>21.298866577507148</c:v>
                </c:pt>
                <c:pt idx="855">
                  <c:v>21.357320685540891</c:v>
                </c:pt>
                <c:pt idx="856">
                  <c:v>21.386265460982553</c:v>
                </c:pt>
                <c:pt idx="857">
                  <c:v>20.02553880503438</c:v>
                </c:pt>
                <c:pt idx="858">
                  <c:v>22.927770493774744</c:v>
                </c:pt>
                <c:pt idx="859">
                  <c:v>20.609859934708933</c:v>
                </c:pt>
                <c:pt idx="860">
                  <c:v>19.225103847300264</c:v>
                </c:pt>
                <c:pt idx="861">
                  <c:v>19.790069176289975</c:v>
                </c:pt>
                <c:pt idx="862">
                  <c:v>20.208731576842215</c:v>
                </c:pt>
                <c:pt idx="863">
                  <c:v>21.952432970867136</c:v>
                </c:pt>
                <c:pt idx="864">
                  <c:v>20.55480397449627</c:v>
                </c:pt>
                <c:pt idx="865">
                  <c:v>21.232047999372412</c:v>
                </c:pt>
                <c:pt idx="866">
                  <c:v>20.630964005629735</c:v>
                </c:pt>
                <c:pt idx="867">
                  <c:v>21.192533564847157</c:v>
                </c:pt>
                <c:pt idx="868">
                  <c:v>23.290719852171751</c:v>
                </c:pt>
                <c:pt idx="869">
                  <c:v>18.421746109877503</c:v>
                </c:pt>
                <c:pt idx="870">
                  <c:v>20.846448756749762</c:v>
                </c:pt>
                <c:pt idx="871">
                  <c:v>22.10577922195975</c:v>
                </c:pt>
                <c:pt idx="872">
                  <c:v>20.490648169894349</c:v>
                </c:pt>
                <c:pt idx="873">
                  <c:v>22.123125739610366</c:v>
                </c:pt>
                <c:pt idx="874">
                  <c:v>18.77583719226493</c:v>
                </c:pt>
                <c:pt idx="875">
                  <c:v>20.772557116619616</c:v>
                </c:pt>
                <c:pt idx="876">
                  <c:v>22.474638134096686</c:v>
                </c:pt>
                <c:pt idx="877">
                  <c:v>19.29455126369426</c:v>
                </c:pt>
                <c:pt idx="878">
                  <c:v>20.596628555134593</c:v>
                </c:pt>
                <c:pt idx="879">
                  <c:v>18.769231695266775</c:v>
                </c:pt>
                <c:pt idx="880">
                  <c:v>21.192373096522626</c:v>
                </c:pt>
                <c:pt idx="881">
                  <c:v>22.91830632687941</c:v>
                </c:pt>
                <c:pt idx="882">
                  <c:v>19.066543395223118</c:v>
                </c:pt>
                <c:pt idx="883">
                  <c:v>21.598852538580829</c:v>
                </c:pt>
                <c:pt idx="884">
                  <c:v>21.029295275450679</c:v>
                </c:pt>
                <c:pt idx="885">
                  <c:v>19.971716025778441</c:v>
                </c:pt>
                <c:pt idx="886">
                  <c:v>21.449938619603593</c:v>
                </c:pt>
                <c:pt idx="887">
                  <c:v>20.11421119266538</c:v>
                </c:pt>
                <c:pt idx="888">
                  <c:v>22.896433944484073</c:v>
                </c:pt>
                <c:pt idx="889">
                  <c:v>20.73233006996827</c:v>
                </c:pt>
                <c:pt idx="890">
                  <c:v>20.475369749531097</c:v>
                </c:pt>
                <c:pt idx="891">
                  <c:v>22.685207846134766</c:v>
                </c:pt>
                <c:pt idx="892">
                  <c:v>19.168300605544569</c:v>
                </c:pt>
                <c:pt idx="893">
                  <c:v>21.262345825173703</c:v>
                </c:pt>
                <c:pt idx="894">
                  <c:v>14.870283527053248</c:v>
                </c:pt>
                <c:pt idx="895">
                  <c:v>21.137009936771353</c:v>
                </c:pt>
                <c:pt idx="896">
                  <c:v>18.611972886390308</c:v>
                </c:pt>
                <c:pt idx="897">
                  <c:v>21.800806650578252</c:v>
                </c:pt>
                <c:pt idx="898">
                  <c:v>23.040197018104472</c:v>
                </c:pt>
                <c:pt idx="899">
                  <c:v>20.214209643763382</c:v>
                </c:pt>
                <c:pt idx="900">
                  <c:v>20.622552885094002</c:v>
                </c:pt>
                <c:pt idx="901">
                  <c:v>20.927897714211735</c:v>
                </c:pt>
                <c:pt idx="902">
                  <c:v>20.625361773021432</c:v>
                </c:pt>
                <c:pt idx="903">
                  <c:v>23.354045420350658</c:v>
                </c:pt>
                <c:pt idx="904">
                  <c:v>20.248574458022702</c:v>
                </c:pt>
                <c:pt idx="905">
                  <c:v>23.508150970277136</c:v>
                </c:pt>
                <c:pt idx="906">
                  <c:v>22.012689689785873</c:v>
                </c:pt>
                <c:pt idx="907">
                  <c:v>20.779709699459705</c:v>
                </c:pt>
                <c:pt idx="908">
                  <c:v>22.574608278431896</c:v>
                </c:pt>
                <c:pt idx="909">
                  <c:v>20.84404053091194</c:v>
                </c:pt>
                <c:pt idx="910">
                  <c:v>20.600148111627313</c:v>
                </c:pt>
                <c:pt idx="911">
                  <c:v>23.543033748989757</c:v>
                </c:pt>
                <c:pt idx="912">
                  <c:v>18.760366068824489</c:v>
                </c:pt>
                <c:pt idx="913">
                  <c:v>22.383076177649205</c:v>
                </c:pt>
                <c:pt idx="914">
                  <c:v>19.007787857253515</c:v>
                </c:pt>
                <c:pt idx="915">
                  <c:v>21.343098384285597</c:v>
                </c:pt>
                <c:pt idx="916">
                  <c:v>22.677493153783935</c:v>
                </c:pt>
                <c:pt idx="917">
                  <c:v>17.794091108302155</c:v>
                </c:pt>
                <c:pt idx="918">
                  <c:v>19.802888510085587</c:v>
                </c:pt>
                <c:pt idx="919">
                  <c:v>21.749709006193182</c:v>
                </c:pt>
                <c:pt idx="920">
                  <c:v>23.348414913603172</c:v>
                </c:pt>
                <c:pt idx="921">
                  <c:v>21.286202936979628</c:v>
                </c:pt>
                <c:pt idx="922">
                  <c:v>20.931965851103072</c:v>
                </c:pt>
                <c:pt idx="923">
                  <c:v>23.691742688418632</c:v>
                </c:pt>
                <c:pt idx="924">
                  <c:v>16.772547256108346</c:v>
                </c:pt>
                <c:pt idx="925">
                  <c:v>22.60690902686169</c:v>
                </c:pt>
                <c:pt idx="926">
                  <c:v>23.527078811008103</c:v>
                </c:pt>
                <c:pt idx="927">
                  <c:v>19.428057089456303</c:v>
                </c:pt>
                <c:pt idx="928">
                  <c:v>22.919057494610634</c:v>
                </c:pt>
                <c:pt idx="929">
                  <c:v>20.264558020389011</c:v>
                </c:pt>
                <c:pt idx="930">
                  <c:v>20.304792869526764</c:v>
                </c:pt>
                <c:pt idx="931">
                  <c:v>22.668351005703226</c:v>
                </c:pt>
                <c:pt idx="932">
                  <c:v>21.256663095755854</c:v>
                </c:pt>
                <c:pt idx="933">
                  <c:v>21.279738737634915</c:v>
                </c:pt>
                <c:pt idx="934">
                  <c:v>18.014887494318479</c:v>
                </c:pt>
                <c:pt idx="935">
                  <c:v>22.987065031565614</c:v>
                </c:pt>
                <c:pt idx="936">
                  <c:v>23.096937176178574</c:v>
                </c:pt>
                <c:pt idx="937">
                  <c:v>21.008876856358096</c:v>
                </c:pt>
                <c:pt idx="938">
                  <c:v>24.487090867087705</c:v>
                </c:pt>
                <c:pt idx="939">
                  <c:v>19.371465349304586</c:v>
                </c:pt>
                <c:pt idx="940">
                  <c:v>19.083274729843534</c:v>
                </c:pt>
                <c:pt idx="941">
                  <c:v>21.264335612404345</c:v>
                </c:pt>
                <c:pt idx="942">
                  <c:v>20.984687758596415</c:v>
                </c:pt>
                <c:pt idx="943">
                  <c:v>22.600092274111518</c:v>
                </c:pt>
                <c:pt idx="944">
                  <c:v>17.900863322478784</c:v>
                </c:pt>
                <c:pt idx="945">
                  <c:v>22.638446269302179</c:v>
                </c:pt>
                <c:pt idx="946">
                  <c:v>21.005688483208957</c:v>
                </c:pt>
                <c:pt idx="947">
                  <c:v>21.104589772733014</c:v>
                </c:pt>
                <c:pt idx="948">
                  <c:v>23.331645802550344</c:v>
                </c:pt>
                <c:pt idx="949">
                  <c:v>19.316079477625372</c:v>
                </c:pt>
                <c:pt idx="950">
                  <c:v>20.780129011416363</c:v>
                </c:pt>
                <c:pt idx="951">
                  <c:v>22.064027006201236</c:v>
                </c:pt>
                <c:pt idx="952">
                  <c:v>19.273833490064568</c:v>
                </c:pt>
                <c:pt idx="953">
                  <c:v>21.66206594005175</c:v>
                </c:pt>
                <c:pt idx="954">
                  <c:v>19.674441513681604</c:v>
                </c:pt>
                <c:pt idx="955">
                  <c:v>21.59188435732219</c:v>
                </c:pt>
                <c:pt idx="956">
                  <c:v>20.909726742393971</c:v>
                </c:pt>
                <c:pt idx="957">
                  <c:v>20.632414013543496</c:v>
                </c:pt>
                <c:pt idx="958">
                  <c:v>22.642134338831031</c:v>
                </c:pt>
                <c:pt idx="959">
                  <c:v>20.20671990134927</c:v>
                </c:pt>
                <c:pt idx="960">
                  <c:v>22.121790087451156</c:v>
                </c:pt>
                <c:pt idx="961">
                  <c:v>22.297700450035943</c:v>
                </c:pt>
                <c:pt idx="962">
                  <c:v>15.401129550387047</c:v>
                </c:pt>
                <c:pt idx="963">
                  <c:v>23.304691552183897</c:v>
                </c:pt>
                <c:pt idx="964">
                  <c:v>21.797726114464719</c:v>
                </c:pt>
                <c:pt idx="965">
                  <c:v>21.014084094827524</c:v>
                </c:pt>
                <c:pt idx="966">
                  <c:v>22.982453878365469</c:v>
                </c:pt>
                <c:pt idx="967">
                  <c:v>18.424945057546083</c:v>
                </c:pt>
                <c:pt idx="968">
                  <c:v>21.679516066406666</c:v>
                </c:pt>
                <c:pt idx="969">
                  <c:v>18.976393498370008</c:v>
                </c:pt>
                <c:pt idx="970">
                  <c:v>21.550741458353009</c:v>
                </c:pt>
                <c:pt idx="971">
                  <c:v>22.66978190576264</c:v>
                </c:pt>
                <c:pt idx="972">
                  <c:v>21.987303085669094</c:v>
                </c:pt>
                <c:pt idx="973">
                  <c:v>23.281276814129562</c:v>
                </c:pt>
                <c:pt idx="974">
                  <c:v>19.309891811222776</c:v>
                </c:pt>
                <c:pt idx="975">
                  <c:v>22.575575743230878</c:v>
                </c:pt>
                <c:pt idx="976">
                  <c:v>22.464027147534217</c:v>
                </c:pt>
                <c:pt idx="977">
                  <c:v>19.33284018874987</c:v>
                </c:pt>
                <c:pt idx="978">
                  <c:v>21.106195667055154</c:v>
                </c:pt>
                <c:pt idx="979">
                  <c:v>17.516520224844054</c:v>
                </c:pt>
                <c:pt idx="980">
                  <c:v>20.55576240777625</c:v>
                </c:pt>
                <c:pt idx="981">
                  <c:v>20.538626439131495</c:v>
                </c:pt>
                <c:pt idx="982">
                  <c:v>18.531855480788128</c:v>
                </c:pt>
                <c:pt idx="983">
                  <c:v>23.471285393264935</c:v>
                </c:pt>
                <c:pt idx="984">
                  <c:v>19.075945072857028</c:v>
                </c:pt>
                <c:pt idx="985">
                  <c:v>22.535418423359694</c:v>
                </c:pt>
                <c:pt idx="986">
                  <c:v>20.653334581555111</c:v>
                </c:pt>
                <c:pt idx="987">
                  <c:v>18.313721658047921</c:v>
                </c:pt>
                <c:pt idx="988">
                  <c:v>21.974601446860426</c:v>
                </c:pt>
                <c:pt idx="989">
                  <c:v>18.457840662110119</c:v>
                </c:pt>
                <c:pt idx="990">
                  <c:v>20.684442963213222</c:v>
                </c:pt>
                <c:pt idx="991">
                  <c:v>21.567970112081348</c:v>
                </c:pt>
                <c:pt idx="992">
                  <c:v>18.465207113426899</c:v>
                </c:pt>
                <c:pt idx="993">
                  <c:v>23.764371811862361</c:v>
                </c:pt>
                <c:pt idx="994">
                  <c:v>20.752148229239054</c:v>
                </c:pt>
                <c:pt idx="995">
                  <c:v>19.006889637519265</c:v>
                </c:pt>
                <c:pt idx="996">
                  <c:v>22.19329328677928</c:v>
                </c:pt>
                <c:pt idx="997">
                  <c:v>22.591375620072483</c:v>
                </c:pt>
                <c:pt idx="998">
                  <c:v>22.781453841335328</c:v>
                </c:pt>
                <c:pt idx="999">
                  <c:v>17.563814861455008</c:v>
                </c:pt>
                <c:pt idx="1000">
                  <c:v>20.891181945648579</c:v>
                </c:pt>
                <c:pt idx="1001">
                  <c:v>22.25299194060219</c:v>
                </c:pt>
                <c:pt idx="1002">
                  <c:v>20.514593051759462</c:v>
                </c:pt>
                <c:pt idx="1003">
                  <c:v>21.566414013025895</c:v>
                </c:pt>
                <c:pt idx="1004">
                  <c:v>21.739019231965486</c:v>
                </c:pt>
                <c:pt idx="1005">
                  <c:v>21.709744021752954</c:v>
                </c:pt>
                <c:pt idx="1006">
                  <c:v>19.230816190391199</c:v>
                </c:pt>
                <c:pt idx="1007">
                  <c:v>21.527928114009995</c:v>
                </c:pt>
                <c:pt idx="1008">
                  <c:v>22.028483272057464</c:v>
                </c:pt>
                <c:pt idx="1009">
                  <c:v>17.372643259619544</c:v>
                </c:pt>
                <c:pt idx="1010">
                  <c:v>22.253593492114057</c:v>
                </c:pt>
                <c:pt idx="1011">
                  <c:v>19.280581601323991</c:v>
                </c:pt>
                <c:pt idx="1012">
                  <c:v>21.264110953105781</c:v>
                </c:pt>
                <c:pt idx="1013">
                  <c:v>22.953556749275727</c:v>
                </c:pt>
                <c:pt idx="1014">
                  <c:v>20.386299204264155</c:v>
                </c:pt>
                <c:pt idx="1015">
                  <c:v>20.784564031621613</c:v>
                </c:pt>
                <c:pt idx="1016">
                  <c:v>23.828706365795096</c:v>
                </c:pt>
                <c:pt idx="1017">
                  <c:v>21.685401033608152</c:v>
                </c:pt>
                <c:pt idx="1018">
                  <c:v>23.686558214249914</c:v>
                </c:pt>
                <c:pt idx="1019">
                  <c:v>17.497077825399607</c:v>
                </c:pt>
                <c:pt idx="1020">
                  <c:v>18.531404990690717</c:v>
                </c:pt>
                <c:pt idx="1021">
                  <c:v>18.9981736406423</c:v>
                </c:pt>
                <c:pt idx="1022">
                  <c:v>20.066395854739525</c:v>
                </c:pt>
                <c:pt idx="1023">
                  <c:v>20.671500754666141</c:v>
                </c:pt>
                <c:pt idx="1024">
                  <c:v>21.236845781430176</c:v>
                </c:pt>
                <c:pt idx="1025">
                  <c:v>19.580218237606246</c:v>
                </c:pt>
                <c:pt idx="1026">
                  <c:v>21.269786903479318</c:v>
                </c:pt>
                <c:pt idx="1027">
                  <c:v>19.667892538793222</c:v>
                </c:pt>
                <c:pt idx="1028">
                  <c:v>22.077129849448582</c:v>
                </c:pt>
                <c:pt idx="1029">
                  <c:v>19.738364314484556</c:v>
                </c:pt>
                <c:pt idx="1030">
                  <c:v>21.11810134194786</c:v>
                </c:pt>
                <c:pt idx="1031">
                  <c:v>21.377499842990094</c:v>
                </c:pt>
                <c:pt idx="1032">
                  <c:v>16.987807019045555</c:v>
                </c:pt>
                <c:pt idx="1033">
                  <c:v>21.783985844825338</c:v>
                </c:pt>
                <c:pt idx="1034">
                  <c:v>18.651810915193792</c:v>
                </c:pt>
                <c:pt idx="1035">
                  <c:v>20.590537725538361</c:v>
                </c:pt>
                <c:pt idx="1036">
                  <c:v>23.156289471699779</c:v>
                </c:pt>
                <c:pt idx="1037">
                  <c:v>21.576869617937859</c:v>
                </c:pt>
                <c:pt idx="1038">
                  <c:v>22.02452138038548</c:v>
                </c:pt>
                <c:pt idx="1039">
                  <c:v>20.815663842046</c:v>
                </c:pt>
                <c:pt idx="1040">
                  <c:v>18.05512424966059</c:v>
                </c:pt>
                <c:pt idx="1041">
                  <c:v>20.938053881158808</c:v>
                </c:pt>
                <c:pt idx="1042">
                  <c:v>18.77282440477104</c:v>
                </c:pt>
                <c:pt idx="1043">
                  <c:v>21.231134244331255</c:v>
                </c:pt>
                <c:pt idx="1044">
                  <c:v>19.831109257897339</c:v>
                </c:pt>
                <c:pt idx="1045">
                  <c:v>19.363064727967</c:v>
                </c:pt>
                <c:pt idx="1046">
                  <c:v>22.409697810217029</c:v>
                </c:pt>
                <c:pt idx="1047">
                  <c:v>18.528768424519882</c:v>
                </c:pt>
                <c:pt idx="1048">
                  <c:v>19.651375884595197</c:v>
                </c:pt>
                <c:pt idx="1049">
                  <c:v>18.673005840821737</c:v>
                </c:pt>
                <c:pt idx="1051">
                  <c:v>15.016541254000002</c:v>
                </c:pt>
                <c:pt idx="1052">
                  <c:v>15.949786850000001</c:v>
                </c:pt>
                <c:pt idx="1053">
                  <c:v>14.15959119</c:v>
                </c:pt>
                <c:pt idx="1054">
                  <c:v>16.752478753999998</c:v>
                </c:pt>
                <c:pt idx="1055">
                  <c:v>13.357144494499998</c:v>
                </c:pt>
                <c:pt idx="1056">
                  <c:v>14.757855952999998</c:v>
                </c:pt>
                <c:pt idx="1057">
                  <c:v>15.707299935376524</c:v>
                </c:pt>
                <c:pt idx="1058">
                  <c:v>13.985950345999997</c:v>
                </c:pt>
                <c:pt idx="1059">
                  <c:v>16.679219026000002</c:v>
                </c:pt>
                <c:pt idx="1060">
                  <c:v>12.762515019500002</c:v>
                </c:pt>
                <c:pt idx="1061">
                  <c:v>15.476051775</c:v>
                </c:pt>
                <c:pt idx="1062">
                  <c:v>16.524433330000001</c:v>
                </c:pt>
                <c:pt idx="1063">
                  <c:v>14.412262632500005</c:v>
                </c:pt>
                <c:pt idx="1064">
                  <c:v>17.379755149000001</c:v>
                </c:pt>
                <c:pt idx="1065">
                  <c:v>13.436834737000003</c:v>
                </c:pt>
                <c:pt idx="1066">
                  <c:v>18.096070553000001</c:v>
                </c:pt>
                <c:pt idx="1067">
                  <c:v>18.832712614781251</c:v>
                </c:pt>
                <c:pt idx="1068">
                  <c:v>17.292810579125003</c:v>
                </c:pt>
                <c:pt idx="1069">
                  <c:v>20.480857304683589</c:v>
                </c:pt>
                <c:pt idx="1070">
                  <c:v>16.59269881598242</c:v>
                </c:pt>
                <c:pt idx="1071">
                  <c:v>13.736953086500002</c:v>
                </c:pt>
                <c:pt idx="1072">
                  <c:v>14.656673570499999</c:v>
                </c:pt>
                <c:pt idx="1073">
                  <c:v>13.00666847275</c:v>
                </c:pt>
                <c:pt idx="1074">
                  <c:v>15.821924124000001</c:v>
                </c:pt>
                <c:pt idx="1075">
                  <c:v>12.328231917749999</c:v>
                </c:pt>
                <c:pt idx="1076">
                  <c:v>14.428940713739687</c:v>
                </c:pt>
                <c:pt idx="1077">
                  <c:v>15.494505683</c:v>
                </c:pt>
                <c:pt idx="1078">
                  <c:v>13.6849040975</c:v>
                </c:pt>
                <c:pt idx="1079">
                  <c:v>16.452395835927689</c:v>
                </c:pt>
                <c:pt idx="1080">
                  <c:v>12.846306561500002</c:v>
                </c:pt>
                <c:pt idx="1081">
                  <c:v>13.60780796125</c:v>
                </c:pt>
                <c:pt idx="1082">
                  <c:v>14.801806907</c:v>
                </c:pt>
                <c:pt idx="1083">
                  <c:v>13.265964528500003</c:v>
                </c:pt>
                <c:pt idx="1084">
                  <c:v>15.548659289500002</c:v>
                </c:pt>
                <c:pt idx="1085">
                  <c:v>12.338893319749999</c:v>
                </c:pt>
                <c:pt idx="1086">
                  <c:v>14.971211397000001</c:v>
                </c:pt>
                <c:pt idx="1087">
                  <c:v>16.066955436000001</c:v>
                </c:pt>
                <c:pt idx="1088">
                  <c:v>13.902228720500002</c:v>
                </c:pt>
                <c:pt idx="1089">
                  <c:v>16.928610084363186</c:v>
                </c:pt>
                <c:pt idx="1090">
                  <c:v>12.923858547500002</c:v>
                </c:pt>
                <c:pt idx="1091">
                  <c:v>14.737589596999999</c:v>
                </c:pt>
                <c:pt idx="1092">
                  <c:v>15.830130313</c:v>
                </c:pt>
                <c:pt idx="1093">
                  <c:v>13.698174700499999</c:v>
                </c:pt>
                <c:pt idx="1094">
                  <c:v>16.502827403000001</c:v>
                </c:pt>
                <c:pt idx="1095">
                  <c:v>12.892066811499998</c:v>
                </c:pt>
                <c:pt idx="1096">
                  <c:v>13.909986345999998</c:v>
                </c:pt>
                <c:pt idx="1097">
                  <c:v>14.718734058999999</c:v>
                </c:pt>
                <c:pt idx="1098">
                  <c:v>13.11839565</c:v>
                </c:pt>
                <c:pt idx="1099">
                  <c:v>15.923356736281276</c:v>
                </c:pt>
                <c:pt idx="1100">
                  <c:v>12.410756459749999</c:v>
                </c:pt>
                <c:pt idx="1101">
                  <c:v>13.616560877500001</c:v>
                </c:pt>
                <c:pt idx="1102">
                  <c:v>14.6452758635</c:v>
                </c:pt>
                <c:pt idx="1103">
                  <c:v>12.942308672000003</c:v>
                </c:pt>
                <c:pt idx="1104">
                  <c:v>15.636327821000002</c:v>
                </c:pt>
                <c:pt idx="1105">
                  <c:v>12.103432735499998</c:v>
                </c:pt>
                <c:pt idx="1106">
                  <c:v>14.477486729000002</c:v>
                </c:pt>
                <c:pt idx="1107">
                  <c:v>15.241611406999999</c:v>
                </c:pt>
                <c:pt idx="1108">
                  <c:v>13.287046829500001</c:v>
                </c:pt>
                <c:pt idx="1109">
                  <c:v>16.467415169999999</c:v>
                </c:pt>
                <c:pt idx="1110">
                  <c:v>12.51016421225</c:v>
                </c:pt>
                <c:pt idx="1111">
                  <c:v>14.801495854499997</c:v>
                </c:pt>
                <c:pt idx="1112">
                  <c:v>15.709286619</c:v>
                </c:pt>
                <c:pt idx="1113">
                  <c:v>13.753339069500001</c:v>
                </c:pt>
                <c:pt idx="1114">
                  <c:v>16.798109152000002</c:v>
                </c:pt>
                <c:pt idx="1115">
                  <c:v>12.744796628000003</c:v>
                </c:pt>
                <c:pt idx="1116">
                  <c:v>16.896237798965856</c:v>
                </c:pt>
                <c:pt idx="1117">
                  <c:v>18.41618900671784</c:v>
                </c:pt>
                <c:pt idx="1118">
                  <c:v>15.572685152000004</c:v>
                </c:pt>
                <c:pt idx="1119">
                  <c:v>19.406808306193359</c:v>
                </c:pt>
                <c:pt idx="1120">
                  <c:v>14.201415706754858</c:v>
                </c:pt>
                <c:pt idx="1121">
                  <c:v>15.102518706629533</c:v>
                </c:pt>
                <c:pt idx="1122">
                  <c:v>16.187107345023637</c:v>
                </c:pt>
                <c:pt idx="1123">
                  <c:v>14.226031253999999</c:v>
                </c:pt>
                <c:pt idx="1124">
                  <c:v>17.493399928640624</c:v>
                </c:pt>
                <c:pt idx="1125">
                  <c:v>13.473384128500001</c:v>
                </c:pt>
                <c:pt idx="1126">
                  <c:v>14.687037469000002</c:v>
                </c:pt>
                <c:pt idx="1127">
                  <c:v>15.601259844000001</c:v>
                </c:pt>
                <c:pt idx="1128">
                  <c:v>13.884216257000002</c:v>
                </c:pt>
                <c:pt idx="1129">
                  <c:v>16.131561445117441</c:v>
                </c:pt>
                <c:pt idx="1130">
                  <c:v>13.022381214000001</c:v>
                </c:pt>
                <c:pt idx="1131">
                  <c:v>13.947245706000002</c:v>
                </c:pt>
                <c:pt idx="1132">
                  <c:v>14.983542367</c:v>
                </c:pt>
                <c:pt idx="1133">
                  <c:v>13.383831808749999</c:v>
                </c:pt>
                <c:pt idx="1134">
                  <c:v>15.611901046000002</c:v>
                </c:pt>
                <c:pt idx="1135">
                  <c:v>12.409068825249999</c:v>
                </c:pt>
                <c:pt idx="1136">
                  <c:v>15.942301731000001</c:v>
                </c:pt>
                <c:pt idx="1137">
                  <c:v>16.848693397000002</c:v>
                </c:pt>
                <c:pt idx="1138">
                  <c:v>15.167685058000002</c:v>
                </c:pt>
                <c:pt idx="1139">
                  <c:v>18.298031913999999</c:v>
                </c:pt>
                <c:pt idx="1140">
                  <c:v>13.615786930000001</c:v>
                </c:pt>
                <c:pt idx="1141">
                  <c:v>14.027473920999999</c:v>
                </c:pt>
                <c:pt idx="1142">
                  <c:v>15.206622721499999</c:v>
                </c:pt>
                <c:pt idx="1143">
                  <c:v>13.381687071500004</c:v>
                </c:pt>
                <c:pt idx="1144">
                  <c:v>15.793043581843227</c:v>
                </c:pt>
                <c:pt idx="1145">
                  <c:v>12.787419087000002</c:v>
                </c:pt>
                <c:pt idx="1146">
                  <c:v>14.999566349999998</c:v>
                </c:pt>
                <c:pt idx="1147">
                  <c:v>15.932483576000001</c:v>
                </c:pt>
                <c:pt idx="1148">
                  <c:v>14.2852400265</c:v>
                </c:pt>
                <c:pt idx="1149">
                  <c:v>17.232750005136836</c:v>
                </c:pt>
                <c:pt idx="1150">
                  <c:v>13.419486736500001</c:v>
                </c:pt>
                <c:pt idx="1151">
                  <c:v>14.473220403999999</c:v>
                </c:pt>
                <c:pt idx="1152">
                  <c:v>15.489943004934418</c:v>
                </c:pt>
                <c:pt idx="1153">
                  <c:v>13.419270282999998</c:v>
                </c:pt>
                <c:pt idx="1154">
                  <c:v>16.747923611729874</c:v>
                </c:pt>
                <c:pt idx="1155">
                  <c:v>12.696025606000001</c:v>
                </c:pt>
                <c:pt idx="1156">
                  <c:v>14.548004241999999</c:v>
                </c:pt>
                <c:pt idx="1157">
                  <c:v>15.404649224</c:v>
                </c:pt>
                <c:pt idx="1158">
                  <c:v>13.463437349999998</c:v>
                </c:pt>
                <c:pt idx="1159">
                  <c:v>16.510081591999999</c:v>
                </c:pt>
                <c:pt idx="1160">
                  <c:v>12.891058236500001</c:v>
                </c:pt>
                <c:pt idx="1161">
                  <c:v>16.067999918054689</c:v>
                </c:pt>
                <c:pt idx="1162">
                  <c:v>16.833247121500001</c:v>
                </c:pt>
                <c:pt idx="1163">
                  <c:v>14.486362257000001</c:v>
                </c:pt>
                <c:pt idx="1164">
                  <c:v>18.99210557411719</c:v>
                </c:pt>
                <c:pt idx="1165">
                  <c:v>13.239300980499998</c:v>
                </c:pt>
                <c:pt idx="1166">
                  <c:v>14.289673086499999</c:v>
                </c:pt>
                <c:pt idx="1167">
                  <c:v>15.198552186000001</c:v>
                </c:pt>
                <c:pt idx="1168">
                  <c:v>13.4241469875</c:v>
                </c:pt>
                <c:pt idx="1169">
                  <c:v>15.968339513926662</c:v>
                </c:pt>
                <c:pt idx="1170">
                  <c:v>12.569257416999998</c:v>
                </c:pt>
                <c:pt idx="1171">
                  <c:v>14.380863851000001</c:v>
                </c:pt>
                <c:pt idx="1172">
                  <c:v>15.162538526000001</c:v>
                </c:pt>
                <c:pt idx="1173">
                  <c:v>13.498031008999998</c:v>
                </c:pt>
                <c:pt idx="1174">
                  <c:v>16.185377772999999</c:v>
                </c:pt>
                <c:pt idx="1175">
                  <c:v>12.5174032335</c:v>
                </c:pt>
                <c:pt idx="1176">
                  <c:v>14.676432727000002</c:v>
                </c:pt>
                <c:pt idx="1177">
                  <c:v>15.676963063999999</c:v>
                </c:pt>
                <c:pt idx="1178">
                  <c:v>13.553980291</c:v>
                </c:pt>
                <c:pt idx="1179">
                  <c:v>16.801854123999998</c:v>
                </c:pt>
                <c:pt idx="1180">
                  <c:v>12.886177344</c:v>
                </c:pt>
                <c:pt idx="1181">
                  <c:v>18.020425069906253</c:v>
                </c:pt>
                <c:pt idx="1182">
                  <c:v>18.245590580554691</c:v>
                </c:pt>
                <c:pt idx="1183">
                  <c:v>14.561987506625</c:v>
                </c:pt>
                <c:pt idx="1184">
                  <c:v>20.731563208812503</c:v>
                </c:pt>
                <c:pt idx="1185">
                  <c:v>14.244251471773802</c:v>
                </c:pt>
                <c:pt idx="1186">
                  <c:v>14.138244945731412</c:v>
                </c:pt>
                <c:pt idx="1187">
                  <c:v>14.974161943992929</c:v>
                </c:pt>
                <c:pt idx="1188">
                  <c:v>13.184662284</c:v>
                </c:pt>
                <c:pt idx="1189">
                  <c:v>16.950783690749994</c:v>
                </c:pt>
                <c:pt idx="1190">
                  <c:v>12.192465261999999</c:v>
                </c:pt>
                <c:pt idx="1191">
                  <c:v>14.3862472445</c:v>
                </c:pt>
                <c:pt idx="1192">
                  <c:v>15.220386037999999</c:v>
                </c:pt>
                <c:pt idx="1193">
                  <c:v>13.654910694999998</c:v>
                </c:pt>
                <c:pt idx="1194">
                  <c:v>16.396528110000002</c:v>
                </c:pt>
                <c:pt idx="1195">
                  <c:v>12.815696660500002</c:v>
                </c:pt>
                <c:pt idx="1196">
                  <c:v>13.278440565250003</c:v>
                </c:pt>
                <c:pt idx="1197">
                  <c:v>14.385374893500002</c:v>
                </c:pt>
                <c:pt idx="1198">
                  <c:v>12.668255841000001</c:v>
                </c:pt>
                <c:pt idx="1199">
                  <c:v>15.009937049999998</c:v>
                </c:pt>
                <c:pt idx="1200">
                  <c:v>11.7640811985</c:v>
                </c:pt>
                <c:pt idx="1201">
                  <c:v>13.913029895499999</c:v>
                </c:pt>
                <c:pt idx="1202">
                  <c:v>14.919725956999999</c:v>
                </c:pt>
                <c:pt idx="1203">
                  <c:v>13.088824462</c:v>
                </c:pt>
                <c:pt idx="1204">
                  <c:v>15.887779716000001</c:v>
                </c:pt>
                <c:pt idx="1205">
                  <c:v>12.368113547</c:v>
                </c:pt>
                <c:pt idx="1206">
                  <c:v>14.461270619250001</c:v>
                </c:pt>
                <c:pt idx="1207">
                  <c:v>15.08629953</c:v>
                </c:pt>
                <c:pt idx="1208">
                  <c:v>13.56822615175</c:v>
                </c:pt>
                <c:pt idx="1209">
                  <c:v>16.2152272995</c:v>
                </c:pt>
                <c:pt idx="1210">
                  <c:v>12.798154771249999</c:v>
                </c:pt>
                <c:pt idx="1211">
                  <c:v>14.081950704000002</c:v>
                </c:pt>
                <c:pt idx="1212">
                  <c:v>15.173794752000003</c:v>
                </c:pt>
                <c:pt idx="1213">
                  <c:v>13.175388354500001</c:v>
                </c:pt>
                <c:pt idx="1214">
                  <c:v>15.751490771239679</c:v>
                </c:pt>
                <c:pt idx="1215">
                  <c:v>12.4115850335</c:v>
                </c:pt>
                <c:pt idx="1216">
                  <c:v>13.701667990000002</c:v>
                </c:pt>
                <c:pt idx="1217">
                  <c:v>14.677896187500002</c:v>
                </c:pt>
                <c:pt idx="1218">
                  <c:v>13.09905163625</c:v>
                </c:pt>
                <c:pt idx="1219">
                  <c:v>15.253384822500003</c:v>
                </c:pt>
                <c:pt idx="1220">
                  <c:v>12.268520538875</c:v>
                </c:pt>
                <c:pt idx="1221">
                  <c:v>13.960583531749998</c:v>
                </c:pt>
                <c:pt idx="1222">
                  <c:v>14.707286015999998</c:v>
                </c:pt>
                <c:pt idx="1223">
                  <c:v>13.294824895750001</c:v>
                </c:pt>
                <c:pt idx="1224">
                  <c:v>15.974612790000004</c:v>
                </c:pt>
                <c:pt idx="1225">
                  <c:v>12.563633975499997</c:v>
                </c:pt>
                <c:pt idx="1226">
                  <c:v>15.095564318500001</c:v>
                </c:pt>
                <c:pt idx="1227">
                  <c:v>15.966405725000001</c:v>
                </c:pt>
                <c:pt idx="1228">
                  <c:v>14.326821384500001</c:v>
                </c:pt>
                <c:pt idx="1229">
                  <c:v>16.822243574000002</c:v>
                </c:pt>
                <c:pt idx="1230">
                  <c:v>13.192620003500002</c:v>
                </c:pt>
                <c:pt idx="1231">
                  <c:v>13.5050362965</c:v>
                </c:pt>
                <c:pt idx="1232">
                  <c:v>14.317371236</c:v>
                </c:pt>
                <c:pt idx="1233">
                  <c:v>12.780464824499999</c:v>
                </c:pt>
                <c:pt idx="1234">
                  <c:v>15.221749485000002</c:v>
                </c:pt>
                <c:pt idx="1235">
                  <c:v>11.969337525</c:v>
                </c:pt>
                <c:pt idx="1236">
                  <c:v>14.470051814482353</c:v>
                </c:pt>
                <c:pt idx="1237">
                  <c:v>15.831214494117189</c:v>
                </c:pt>
                <c:pt idx="1238">
                  <c:v>13.83778860061202</c:v>
                </c:pt>
                <c:pt idx="1239">
                  <c:v>16.343890878245116</c:v>
                </c:pt>
                <c:pt idx="1240">
                  <c:v>13.126452388500001</c:v>
                </c:pt>
                <c:pt idx="1241">
                  <c:v>13.87621483775</c:v>
                </c:pt>
                <c:pt idx="1242">
                  <c:v>14.877293468499998</c:v>
                </c:pt>
                <c:pt idx="1243">
                  <c:v>13.24640898525</c:v>
                </c:pt>
                <c:pt idx="1244">
                  <c:v>15.838441695999999</c:v>
                </c:pt>
                <c:pt idx="1245">
                  <c:v>12.610961724249998</c:v>
                </c:pt>
                <c:pt idx="1246">
                  <c:v>13.883275919499999</c:v>
                </c:pt>
                <c:pt idx="1247">
                  <c:v>14.844140593999999</c:v>
                </c:pt>
                <c:pt idx="1248">
                  <c:v>13.142921565999998</c:v>
                </c:pt>
                <c:pt idx="1249">
                  <c:v>16.188727089999997</c:v>
                </c:pt>
                <c:pt idx="1250">
                  <c:v>12.347837066249999</c:v>
                </c:pt>
                <c:pt idx="1251">
                  <c:v>13.817230928999999</c:v>
                </c:pt>
                <c:pt idx="1252">
                  <c:v>14.730444001</c:v>
                </c:pt>
                <c:pt idx="1253">
                  <c:v>13.045204905499999</c:v>
                </c:pt>
                <c:pt idx="1254">
                  <c:v>15.178625156000001</c:v>
                </c:pt>
                <c:pt idx="1255">
                  <c:v>12.177061034249999</c:v>
                </c:pt>
                <c:pt idx="1256">
                  <c:v>14.979461923000001</c:v>
                </c:pt>
                <c:pt idx="1257">
                  <c:v>15.951584461000003</c:v>
                </c:pt>
                <c:pt idx="1258">
                  <c:v>13.924258782000001</c:v>
                </c:pt>
                <c:pt idx="1259">
                  <c:v>16.893964108000002</c:v>
                </c:pt>
                <c:pt idx="1260">
                  <c:v>13.1233225355</c:v>
                </c:pt>
                <c:pt idx="1261">
                  <c:v>15.060647525</c:v>
                </c:pt>
                <c:pt idx="1262">
                  <c:v>16.026733988</c:v>
                </c:pt>
                <c:pt idx="1263">
                  <c:v>14.338023861</c:v>
                </c:pt>
                <c:pt idx="1264">
                  <c:v>16.921982931000002</c:v>
                </c:pt>
                <c:pt idx="1265">
                  <c:v>13.472606198999999</c:v>
                </c:pt>
                <c:pt idx="1266">
                  <c:v>14.932728554000001</c:v>
                </c:pt>
                <c:pt idx="1267">
                  <c:v>15.895071352999999</c:v>
                </c:pt>
                <c:pt idx="1268">
                  <c:v>14.140937848999998</c:v>
                </c:pt>
                <c:pt idx="1269">
                  <c:v>16.662110744486938</c:v>
                </c:pt>
                <c:pt idx="1270">
                  <c:v>13.209632296500001</c:v>
                </c:pt>
                <c:pt idx="1271">
                  <c:v>15.425729980999998</c:v>
                </c:pt>
                <c:pt idx="1272">
                  <c:v>16.580877255000001</c:v>
                </c:pt>
                <c:pt idx="1273">
                  <c:v>14.325615412500003</c:v>
                </c:pt>
                <c:pt idx="1274">
                  <c:v>17.455246185999997</c:v>
                </c:pt>
                <c:pt idx="1275">
                  <c:v>13.168265177249999</c:v>
                </c:pt>
                <c:pt idx="1276">
                  <c:v>18.346635134664062</c:v>
                </c:pt>
                <c:pt idx="1277">
                  <c:v>19.636959276875</c:v>
                </c:pt>
                <c:pt idx="1278">
                  <c:v>17.329689399591796</c:v>
                </c:pt>
                <c:pt idx="1279">
                  <c:v>21.625707126598638</c:v>
                </c:pt>
                <c:pt idx="1280">
                  <c:v>16.69166169105182</c:v>
                </c:pt>
                <c:pt idx="1281">
                  <c:v>14.446692114000003</c:v>
                </c:pt>
                <c:pt idx="1282">
                  <c:v>14.932104201000001</c:v>
                </c:pt>
                <c:pt idx="1283">
                  <c:v>13.152489646499998</c:v>
                </c:pt>
                <c:pt idx="1284">
                  <c:v>16.025271638</c:v>
                </c:pt>
                <c:pt idx="1285">
                  <c:v>12.305324702124999</c:v>
                </c:pt>
                <c:pt idx="1286">
                  <c:v>14.350594592499998</c:v>
                </c:pt>
                <c:pt idx="1287">
                  <c:v>15.748474996497725</c:v>
                </c:pt>
                <c:pt idx="1288">
                  <c:v>13.574899989</c:v>
                </c:pt>
                <c:pt idx="1289">
                  <c:v>16.472259256425385</c:v>
                </c:pt>
                <c:pt idx="1290">
                  <c:v>12.8805145345</c:v>
                </c:pt>
                <c:pt idx="1291">
                  <c:v>14.051854278250001</c:v>
                </c:pt>
                <c:pt idx="1292">
                  <c:v>14.901438601249998</c:v>
                </c:pt>
                <c:pt idx="1293">
                  <c:v>13.479197584875001</c:v>
                </c:pt>
                <c:pt idx="1294">
                  <c:v>15.583843240999999</c:v>
                </c:pt>
                <c:pt idx="1295">
                  <c:v>12.782704758875001</c:v>
                </c:pt>
                <c:pt idx="1296">
                  <c:v>15.167594494500001</c:v>
                </c:pt>
                <c:pt idx="1297">
                  <c:v>15.804047135000001</c:v>
                </c:pt>
                <c:pt idx="1298">
                  <c:v>14.017432180500002</c:v>
                </c:pt>
                <c:pt idx="1299">
                  <c:v>16.916994506999306</c:v>
                </c:pt>
                <c:pt idx="1300">
                  <c:v>13.473697135500002</c:v>
                </c:pt>
                <c:pt idx="1301">
                  <c:v>14.881800583000002</c:v>
                </c:pt>
                <c:pt idx="1302">
                  <c:v>15.947094514000003</c:v>
                </c:pt>
                <c:pt idx="1303">
                  <c:v>13.79799261</c:v>
                </c:pt>
                <c:pt idx="1304">
                  <c:v>16.568434397999997</c:v>
                </c:pt>
                <c:pt idx="1305">
                  <c:v>12.930774949</c:v>
                </c:pt>
                <c:pt idx="1306">
                  <c:v>14.037925800999997</c:v>
                </c:pt>
                <c:pt idx="1307">
                  <c:v>14.803827820499997</c:v>
                </c:pt>
                <c:pt idx="1308">
                  <c:v>13.200409938</c:v>
                </c:pt>
                <c:pt idx="1309">
                  <c:v>15.840932597286852</c:v>
                </c:pt>
                <c:pt idx="1310">
                  <c:v>12.656036691000001</c:v>
                </c:pt>
                <c:pt idx="1311">
                  <c:v>13.746951655499997</c:v>
                </c:pt>
                <c:pt idx="1312">
                  <c:v>14.888005155499998</c:v>
                </c:pt>
                <c:pt idx="1313">
                  <c:v>13.190220810000001</c:v>
                </c:pt>
                <c:pt idx="1314">
                  <c:v>15.602260374</c:v>
                </c:pt>
                <c:pt idx="1315">
                  <c:v>12.29810700775</c:v>
                </c:pt>
                <c:pt idx="1316">
                  <c:v>14.736714207999999</c:v>
                </c:pt>
                <c:pt idx="1317">
                  <c:v>15.387641932499999</c:v>
                </c:pt>
                <c:pt idx="1318">
                  <c:v>13.796535194500002</c:v>
                </c:pt>
                <c:pt idx="1319">
                  <c:v>16.383505451000001</c:v>
                </c:pt>
                <c:pt idx="1320">
                  <c:v>12.682396932750001</c:v>
                </c:pt>
                <c:pt idx="1321">
                  <c:v>15.233081161499999</c:v>
                </c:pt>
                <c:pt idx="1322">
                  <c:v>15.7258872795</c:v>
                </c:pt>
                <c:pt idx="1323">
                  <c:v>13.652154057500001</c:v>
                </c:pt>
                <c:pt idx="1324">
                  <c:v>17.008787638606773</c:v>
                </c:pt>
                <c:pt idx="1325">
                  <c:v>12.948894802000002</c:v>
                </c:pt>
                <c:pt idx="1326">
                  <c:v>16.456044245836207</c:v>
                </c:pt>
                <c:pt idx="1327">
                  <c:v>18.731229402531884</c:v>
                </c:pt>
                <c:pt idx="1328">
                  <c:v>15.491047515386715</c:v>
                </c:pt>
                <c:pt idx="1329">
                  <c:v>20.181001408578126</c:v>
                </c:pt>
                <c:pt idx="1330">
                  <c:v>14.449852181290264</c:v>
                </c:pt>
                <c:pt idx="1331">
                  <c:v>15.251200744126406</c:v>
                </c:pt>
                <c:pt idx="1332">
                  <c:v>16.099002672056169</c:v>
                </c:pt>
                <c:pt idx="1333">
                  <c:v>14.331350942022155</c:v>
                </c:pt>
                <c:pt idx="1334">
                  <c:v>17.182603350703108</c:v>
                </c:pt>
                <c:pt idx="1335">
                  <c:v>13.546578388</c:v>
                </c:pt>
                <c:pt idx="1336">
                  <c:v>14.612104899000002</c:v>
                </c:pt>
                <c:pt idx="1337">
                  <c:v>15.782015718</c:v>
                </c:pt>
                <c:pt idx="1338">
                  <c:v>13.888518349</c:v>
                </c:pt>
                <c:pt idx="1339">
                  <c:v>16.641987931999999</c:v>
                </c:pt>
                <c:pt idx="1340">
                  <c:v>13.26873680225</c:v>
                </c:pt>
                <c:pt idx="1341">
                  <c:v>14.349367155999998</c:v>
                </c:pt>
                <c:pt idx="1342">
                  <c:v>14.9758013605</c:v>
                </c:pt>
                <c:pt idx="1343">
                  <c:v>13.431559990999999</c:v>
                </c:pt>
                <c:pt idx="1344">
                  <c:v>16.069556989000002</c:v>
                </c:pt>
                <c:pt idx="1345">
                  <c:v>12.616498190750001</c:v>
                </c:pt>
                <c:pt idx="1346">
                  <c:v>15.909252734500003</c:v>
                </c:pt>
                <c:pt idx="1347">
                  <c:v>16.625868020000002</c:v>
                </c:pt>
                <c:pt idx="1348">
                  <c:v>14.947928711000001</c:v>
                </c:pt>
                <c:pt idx="1349">
                  <c:v>18.374968346000003</c:v>
                </c:pt>
                <c:pt idx="1350">
                  <c:v>13.870412795500002</c:v>
                </c:pt>
                <c:pt idx="1351">
                  <c:v>14.394085888500001</c:v>
                </c:pt>
                <c:pt idx="1352">
                  <c:v>14.987335031000001</c:v>
                </c:pt>
                <c:pt idx="1353">
                  <c:v>13.4661064085</c:v>
                </c:pt>
                <c:pt idx="1354">
                  <c:v>15.995803121000002</c:v>
                </c:pt>
                <c:pt idx="1355">
                  <c:v>12.782825623500001</c:v>
                </c:pt>
                <c:pt idx="1356">
                  <c:v>14.9927569935</c:v>
                </c:pt>
                <c:pt idx="1357">
                  <c:v>16.163423851000005</c:v>
                </c:pt>
                <c:pt idx="1358">
                  <c:v>14.428489811500004</c:v>
                </c:pt>
                <c:pt idx="1359">
                  <c:v>17.261068898000001</c:v>
                </c:pt>
                <c:pt idx="1360">
                  <c:v>13.593667117499999</c:v>
                </c:pt>
                <c:pt idx="1361">
                  <c:v>16.0228631855</c:v>
                </c:pt>
                <c:pt idx="1362">
                  <c:v>16.035103041500125</c:v>
                </c:pt>
                <c:pt idx="1363">
                  <c:v>13.678910740499997</c:v>
                </c:pt>
                <c:pt idx="1364">
                  <c:v>16.939460834342466</c:v>
                </c:pt>
                <c:pt idx="1365">
                  <c:v>12.900409013000001</c:v>
                </c:pt>
                <c:pt idx="1366">
                  <c:v>14.6420988335</c:v>
                </c:pt>
                <c:pt idx="1367">
                  <c:v>15.522156643999999</c:v>
                </c:pt>
                <c:pt idx="1368">
                  <c:v>13.829567318</c:v>
                </c:pt>
                <c:pt idx="1369">
                  <c:v>16.657863100074742</c:v>
                </c:pt>
                <c:pt idx="1370">
                  <c:v>12.796206867000002</c:v>
                </c:pt>
                <c:pt idx="1371">
                  <c:v>15.243417035741214</c:v>
                </c:pt>
                <c:pt idx="1372">
                  <c:v>17.356369728250005</c:v>
                </c:pt>
                <c:pt idx="1373">
                  <c:v>14.655474294123993</c:v>
                </c:pt>
                <c:pt idx="1374">
                  <c:v>19.160388055453126</c:v>
                </c:pt>
                <c:pt idx="1375">
                  <c:v>13.487864265999999</c:v>
                </c:pt>
                <c:pt idx="1376">
                  <c:v>14.055397847499998</c:v>
                </c:pt>
                <c:pt idx="1377">
                  <c:v>15.038149389999999</c:v>
                </c:pt>
                <c:pt idx="1378">
                  <c:v>13.682514203249999</c:v>
                </c:pt>
                <c:pt idx="1379">
                  <c:v>16.013877478117735</c:v>
                </c:pt>
                <c:pt idx="1380">
                  <c:v>12.86725741025</c:v>
                </c:pt>
                <c:pt idx="1381">
                  <c:v>14.620502870000001</c:v>
                </c:pt>
                <c:pt idx="1382">
                  <c:v>15.375114130000002</c:v>
                </c:pt>
                <c:pt idx="1383">
                  <c:v>13.582510772999999</c:v>
                </c:pt>
                <c:pt idx="1384">
                  <c:v>16.408592873999996</c:v>
                </c:pt>
                <c:pt idx="1385">
                  <c:v>12.7368881835</c:v>
                </c:pt>
                <c:pt idx="1386">
                  <c:v>14.749884866000002</c:v>
                </c:pt>
                <c:pt idx="1387">
                  <c:v>15.624434150999997</c:v>
                </c:pt>
                <c:pt idx="1388">
                  <c:v>13.793919428000002</c:v>
                </c:pt>
                <c:pt idx="1389">
                  <c:v>16.921960364355023</c:v>
                </c:pt>
                <c:pt idx="1390">
                  <c:v>13.047273379999998</c:v>
                </c:pt>
                <c:pt idx="1391">
                  <c:v>16.563790042156253</c:v>
                </c:pt>
                <c:pt idx="1392">
                  <c:v>17.958760909062498</c:v>
                </c:pt>
                <c:pt idx="1393">
                  <c:v>14.903757107500001</c:v>
                </c:pt>
                <c:pt idx="1394">
                  <c:v>20.1481730839585</c:v>
                </c:pt>
                <c:pt idx="1395">
                  <c:v>13.582453633146486</c:v>
                </c:pt>
                <c:pt idx="1396">
                  <c:v>14.444802098999999</c:v>
                </c:pt>
                <c:pt idx="1397">
                  <c:v>16.055082545648439</c:v>
                </c:pt>
                <c:pt idx="1398">
                  <c:v>13.554173967500002</c:v>
                </c:pt>
                <c:pt idx="1399">
                  <c:v>16.575109535441403</c:v>
                </c:pt>
                <c:pt idx="1400">
                  <c:v>12.294228908500001</c:v>
                </c:pt>
                <c:pt idx="1401">
                  <c:v>14.662196911499999</c:v>
                </c:pt>
                <c:pt idx="1402">
                  <c:v>15.3568856865</c:v>
                </c:pt>
                <c:pt idx="1403">
                  <c:v>13.7833773475</c:v>
                </c:pt>
                <c:pt idx="1404">
                  <c:v>16.352203854999999</c:v>
                </c:pt>
                <c:pt idx="1405">
                  <c:v>12.865443537625</c:v>
                </c:pt>
                <c:pt idx="1406">
                  <c:v>13.376619554749997</c:v>
                </c:pt>
                <c:pt idx="1407">
                  <c:v>14.335814932999998</c:v>
                </c:pt>
                <c:pt idx="1408">
                  <c:v>12.884801356625003</c:v>
                </c:pt>
                <c:pt idx="1409">
                  <c:v>14.929245740000002</c:v>
                </c:pt>
                <c:pt idx="1410">
                  <c:v>12.16960987375</c:v>
                </c:pt>
                <c:pt idx="1411">
                  <c:v>14.045674071499997</c:v>
                </c:pt>
                <c:pt idx="1412">
                  <c:v>15.032419518999998</c:v>
                </c:pt>
                <c:pt idx="1413">
                  <c:v>12.998546973499998</c:v>
                </c:pt>
                <c:pt idx="1414">
                  <c:v>16.114336690999998</c:v>
                </c:pt>
                <c:pt idx="1415">
                  <c:v>12.877472089249999</c:v>
                </c:pt>
                <c:pt idx="1416">
                  <c:v>14.741434994250001</c:v>
                </c:pt>
                <c:pt idx="1417">
                  <c:v>15.249796846499999</c:v>
                </c:pt>
                <c:pt idx="1418">
                  <c:v>13.914991736499998</c:v>
                </c:pt>
                <c:pt idx="1419">
                  <c:v>16.275912103500001</c:v>
                </c:pt>
                <c:pt idx="1420">
                  <c:v>13.170934873749999</c:v>
                </c:pt>
                <c:pt idx="1421">
                  <c:v>14.231686081500001</c:v>
                </c:pt>
                <c:pt idx="1422">
                  <c:v>14.988901283395974</c:v>
                </c:pt>
                <c:pt idx="1423">
                  <c:v>13.384248319749997</c:v>
                </c:pt>
                <c:pt idx="1424">
                  <c:v>16.133727935588606</c:v>
                </c:pt>
                <c:pt idx="1425">
                  <c:v>12.545651337499999</c:v>
                </c:pt>
                <c:pt idx="1426">
                  <c:v>14.122316017500001</c:v>
                </c:pt>
                <c:pt idx="1427">
                  <c:v>14.774858176</c:v>
                </c:pt>
                <c:pt idx="1428">
                  <c:v>13.162751811124998</c:v>
                </c:pt>
                <c:pt idx="1429">
                  <c:v>15.5502261635</c:v>
                </c:pt>
                <c:pt idx="1430">
                  <c:v>12.074686974375002</c:v>
                </c:pt>
                <c:pt idx="1431">
                  <c:v>14.004896661499998</c:v>
                </c:pt>
                <c:pt idx="1432">
                  <c:v>15.120902936250001</c:v>
                </c:pt>
                <c:pt idx="1433">
                  <c:v>13.230193028750001</c:v>
                </c:pt>
                <c:pt idx="1434">
                  <c:v>15.718629361</c:v>
                </c:pt>
                <c:pt idx="1435">
                  <c:v>13.215309723749996</c:v>
                </c:pt>
                <c:pt idx="1436">
                  <c:v>14.558579185500001</c:v>
                </c:pt>
                <c:pt idx="1437">
                  <c:v>15.823245761000001</c:v>
                </c:pt>
                <c:pt idx="1438">
                  <c:v>14.181633135249998</c:v>
                </c:pt>
                <c:pt idx="1439">
                  <c:v>16.998755772999999</c:v>
                </c:pt>
                <c:pt idx="1440">
                  <c:v>13.0767578735</c:v>
                </c:pt>
                <c:pt idx="1441">
                  <c:v>13.57041290025</c:v>
                </c:pt>
                <c:pt idx="1442">
                  <c:v>14.2284916185</c:v>
                </c:pt>
                <c:pt idx="1443">
                  <c:v>12.950854829250002</c:v>
                </c:pt>
                <c:pt idx="1444">
                  <c:v>15.604239101999998</c:v>
                </c:pt>
                <c:pt idx="1445">
                  <c:v>12.487209164125002</c:v>
                </c:pt>
                <c:pt idx="1446">
                  <c:v>14.611471846394391</c:v>
                </c:pt>
                <c:pt idx="1447">
                  <c:v>15.610489249124024</c:v>
                </c:pt>
                <c:pt idx="1448">
                  <c:v>14.126542367490369</c:v>
                </c:pt>
                <c:pt idx="1449">
                  <c:v>17.927532492114256</c:v>
                </c:pt>
                <c:pt idx="1450">
                  <c:v>13.221206803500001</c:v>
                </c:pt>
                <c:pt idx="1451">
                  <c:v>14.1143053855</c:v>
                </c:pt>
                <c:pt idx="1452">
                  <c:v>15.021220526499999</c:v>
                </c:pt>
                <c:pt idx="1453">
                  <c:v>13.230392869749998</c:v>
                </c:pt>
                <c:pt idx="1454">
                  <c:v>16.111039791</c:v>
                </c:pt>
                <c:pt idx="1455">
                  <c:v>12.515993837812498</c:v>
                </c:pt>
                <c:pt idx="1456">
                  <c:v>14.375185364500004</c:v>
                </c:pt>
                <c:pt idx="1457">
                  <c:v>15.4043447265</c:v>
                </c:pt>
                <c:pt idx="1458">
                  <c:v>13.278642631499997</c:v>
                </c:pt>
                <c:pt idx="1459">
                  <c:v>16.189520612999999</c:v>
                </c:pt>
                <c:pt idx="1460">
                  <c:v>12.619011877249999</c:v>
                </c:pt>
                <c:pt idx="1461">
                  <c:v>13.7741531475</c:v>
                </c:pt>
                <c:pt idx="1462">
                  <c:v>14.478238465999999</c:v>
                </c:pt>
                <c:pt idx="1463">
                  <c:v>13.090992748500001</c:v>
                </c:pt>
                <c:pt idx="1464">
                  <c:v>15.534175669</c:v>
                </c:pt>
                <c:pt idx="1465">
                  <c:v>12.011403642499999</c:v>
                </c:pt>
                <c:pt idx="1466">
                  <c:v>15.150773732999999</c:v>
                </c:pt>
                <c:pt idx="1467">
                  <c:v>15.803880613</c:v>
                </c:pt>
                <c:pt idx="1468">
                  <c:v>14.292332177500002</c:v>
                </c:pt>
                <c:pt idx="1469">
                  <c:v>17.144058170000001</c:v>
                </c:pt>
                <c:pt idx="1470">
                  <c:v>13.244224903000001</c:v>
                </c:pt>
                <c:pt idx="1471">
                  <c:v>15.130754193000001</c:v>
                </c:pt>
                <c:pt idx="1472">
                  <c:v>16.053747334000001</c:v>
                </c:pt>
                <c:pt idx="1473">
                  <c:v>14.23864841875</c:v>
                </c:pt>
                <c:pt idx="1474">
                  <c:v>16.791587907</c:v>
                </c:pt>
                <c:pt idx="1475">
                  <c:v>13.410148106500001</c:v>
                </c:pt>
                <c:pt idx="1476">
                  <c:v>14.701338455500004</c:v>
                </c:pt>
                <c:pt idx="1477">
                  <c:v>15.766461058000003</c:v>
                </c:pt>
                <c:pt idx="1478">
                  <c:v>14.032432962</c:v>
                </c:pt>
                <c:pt idx="1479">
                  <c:v>16.59841886589685</c:v>
                </c:pt>
                <c:pt idx="1480">
                  <c:v>13.023034231000004</c:v>
                </c:pt>
                <c:pt idx="1481">
                  <c:v>15.538619341500002</c:v>
                </c:pt>
                <c:pt idx="1482">
                  <c:v>16.258760148</c:v>
                </c:pt>
                <c:pt idx="1483">
                  <c:v>14.196716551000002</c:v>
                </c:pt>
                <c:pt idx="1484">
                  <c:v>17.116337227999999</c:v>
                </c:pt>
                <c:pt idx="1485">
                  <c:v>13.704872525000003</c:v>
                </c:pt>
                <c:pt idx="1486">
                  <c:v>19.102182402265143</c:v>
                </c:pt>
                <c:pt idx="1487">
                  <c:v>20.253475651195316</c:v>
                </c:pt>
                <c:pt idx="1488">
                  <c:v>17.464693590723677</c:v>
                </c:pt>
                <c:pt idx="1489">
                  <c:v>21.506250419374997</c:v>
                </c:pt>
                <c:pt idx="1490">
                  <c:v>16.637906028437502</c:v>
                </c:pt>
                <c:pt idx="1491">
                  <c:v>13.920350675</c:v>
                </c:pt>
                <c:pt idx="1492">
                  <c:v>15.027053553500002</c:v>
                </c:pt>
                <c:pt idx="1493">
                  <c:v>13.335342496250005</c:v>
                </c:pt>
                <c:pt idx="1494">
                  <c:v>15.598732589499999</c:v>
                </c:pt>
                <c:pt idx="1495">
                  <c:v>12.479111760125001</c:v>
                </c:pt>
                <c:pt idx="1496">
                  <c:v>14.652021274499997</c:v>
                </c:pt>
                <c:pt idx="1497">
                  <c:v>15.6008096925</c:v>
                </c:pt>
                <c:pt idx="1498">
                  <c:v>13.846295052250001</c:v>
                </c:pt>
                <c:pt idx="1499">
                  <c:v>16.700195663489932</c:v>
                </c:pt>
                <c:pt idx="1500">
                  <c:v>12.833821231499998</c:v>
                </c:pt>
                <c:pt idx="1501">
                  <c:v>14.1678027515</c:v>
                </c:pt>
                <c:pt idx="1502">
                  <c:v>14.983175441</c:v>
                </c:pt>
                <c:pt idx="1503">
                  <c:v>13.498152805249997</c:v>
                </c:pt>
                <c:pt idx="1504">
                  <c:v>15.929929181500002</c:v>
                </c:pt>
                <c:pt idx="1505">
                  <c:v>12.432919617000001</c:v>
                </c:pt>
                <c:pt idx="1506">
                  <c:v>15.250818515000001</c:v>
                </c:pt>
                <c:pt idx="1507">
                  <c:v>16.363334708677858</c:v>
                </c:pt>
                <c:pt idx="1508">
                  <c:v>14.047517511000001</c:v>
                </c:pt>
                <c:pt idx="1509">
                  <c:v>17.065990279359674</c:v>
                </c:pt>
                <c:pt idx="1510">
                  <c:v>13.255531414999997</c:v>
                </c:pt>
                <c:pt idx="1511">
                  <c:v>14.659944808500001</c:v>
                </c:pt>
                <c:pt idx="1512">
                  <c:v>15.742386298</c:v>
                </c:pt>
                <c:pt idx="1513">
                  <c:v>13.807126783500001</c:v>
                </c:pt>
                <c:pt idx="1514">
                  <c:v>16.818732766</c:v>
                </c:pt>
                <c:pt idx="1515">
                  <c:v>13.261551784249999</c:v>
                </c:pt>
                <c:pt idx="1516">
                  <c:v>13.971160236250002</c:v>
                </c:pt>
                <c:pt idx="1517">
                  <c:v>14.773947465000001</c:v>
                </c:pt>
                <c:pt idx="1518">
                  <c:v>13.267967485749999</c:v>
                </c:pt>
                <c:pt idx="1519">
                  <c:v>15.765882534871237</c:v>
                </c:pt>
                <c:pt idx="1520">
                  <c:v>12.810710057874999</c:v>
                </c:pt>
                <c:pt idx="1521">
                  <c:v>13.948757241750002</c:v>
                </c:pt>
                <c:pt idx="1522">
                  <c:v>15.033681979000001</c:v>
                </c:pt>
                <c:pt idx="1523">
                  <c:v>13.041076754000001</c:v>
                </c:pt>
                <c:pt idx="1524">
                  <c:v>16.086744413999998</c:v>
                </c:pt>
                <c:pt idx="1525">
                  <c:v>12.300740181125002</c:v>
                </c:pt>
                <c:pt idx="1526">
                  <c:v>14.435221591999998</c:v>
                </c:pt>
                <c:pt idx="1527">
                  <c:v>15.066947763000002</c:v>
                </c:pt>
                <c:pt idx="1528">
                  <c:v>13.777919284499999</c:v>
                </c:pt>
                <c:pt idx="1529">
                  <c:v>16.619107671000002</c:v>
                </c:pt>
                <c:pt idx="1530">
                  <c:v>12.897108956249999</c:v>
                </c:pt>
                <c:pt idx="1531">
                  <c:v>14.817894634000002</c:v>
                </c:pt>
                <c:pt idx="1532">
                  <c:v>15.838704734</c:v>
                </c:pt>
                <c:pt idx="1533">
                  <c:v>14.152002519999998</c:v>
                </c:pt>
                <c:pt idx="1534">
                  <c:v>16.914321439436463</c:v>
                </c:pt>
                <c:pt idx="1535">
                  <c:v>12.694353605749999</c:v>
                </c:pt>
                <c:pt idx="1536">
                  <c:v>16.441104226393939</c:v>
                </c:pt>
                <c:pt idx="1537">
                  <c:v>19.163269876917969</c:v>
                </c:pt>
                <c:pt idx="1538">
                  <c:v>15.595374461</c:v>
                </c:pt>
                <c:pt idx="1539">
                  <c:v>20.158240501374998</c:v>
                </c:pt>
                <c:pt idx="1540">
                  <c:v>14.276624887000001</c:v>
                </c:pt>
                <c:pt idx="1541">
                  <c:v>15.083976833742785</c:v>
                </c:pt>
                <c:pt idx="1542">
                  <c:v>16.803615916148438</c:v>
                </c:pt>
                <c:pt idx="1543">
                  <c:v>14.446164777</c:v>
                </c:pt>
                <c:pt idx="1544">
                  <c:v>18.015014568444187</c:v>
                </c:pt>
                <c:pt idx="1545">
                  <c:v>13.534005127999999</c:v>
                </c:pt>
                <c:pt idx="1546">
                  <c:v>14.853925665999999</c:v>
                </c:pt>
                <c:pt idx="1547">
                  <c:v>15.619128189500001</c:v>
                </c:pt>
                <c:pt idx="1548">
                  <c:v>14.456469788499998</c:v>
                </c:pt>
                <c:pt idx="1549">
                  <c:v>16.469734080274542</c:v>
                </c:pt>
                <c:pt idx="1550">
                  <c:v>12.966735977500001</c:v>
                </c:pt>
                <c:pt idx="1551">
                  <c:v>14.142026539</c:v>
                </c:pt>
                <c:pt idx="1552">
                  <c:v>15.052988078999999</c:v>
                </c:pt>
                <c:pt idx="1553">
                  <c:v>13.386169712499997</c:v>
                </c:pt>
                <c:pt idx="1554">
                  <c:v>16.120093809499998</c:v>
                </c:pt>
                <c:pt idx="1555">
                  <c:v>12.376814896125003</c:v>
                </c:pt>
                <c:pt idx="1556">
                  <c:v>16.276367418999996</c:v>
                </c:pt>
                <c:pt idx="1557">
                  <c:v>16.845570559999999</c:v>
                </c:pt>
                <c:pt idx="1558">
                  <c:v>14.840544914999997</c:v>
                </c:pt>
                <c:pt idx="1559">
                  <c:v>17.762207123</c:v>
                </c:pt>
                <c:pt idx="1560">
                  <c:v>13.897396071999999</c:v>
                </c:pt>
                <c:pt idx="1561">
                  <c:v>13.999433316500001</c:v>
                </c:pt>
                <c:pt idx="1562">
                  <c:v>15.162785092999997</c:v>
                </c:pt>
                <c:pt idx="1563">
                  <c:v>13.472935141249996</c:v>
                </c:pt>
                <c:pt idx="1564">
                  <c:v>16.160675130500003</c:v>
                </c:pt>
                <c:pt idx="1565">
                  <c:v>12.679732498250001</c:v>
                </c:pt>
                <c:pt idx="1566">
                  <c:v>15.284757266000002</c:v>
                </c:pt>
                <c:pt idx="1567">
                  <c:v>16.031053739000001</c:v>
                </c:pt>
                <c:pt idx="1568">
                  <c:v>14.009900596500001</c:v>
                </c:pt>
                <c:pt idx="1569">
                  <c:v>17.249123456000003</c:v>
                </c:pt>
                <c:pt idx="1570">
                  <c:v>13.621694762999999</c:v>
                </c:pt>
                <c:pt idx="1571">
                  <c:v>14.445372781999998</c:v>
                </c:pt>
                <c:pt idx="1572">
                  <c:v>15.417361480315423</c:v>
                </c:pt>
                <c:pt idx="1573">
                  <c:v>13.537362901891044</c:v>
                </c:pt>
                <c:pt idx="1574">
                  <c:v>17.308294279774806</c:v>
                </c:pt>
                <c:pt idx="1575">
                  <c:v>12.794829433499997</c:v>
                </c:pt>
                <c:pt idx="1576">
                  <c:v>14.766644236999996</c:v>
                </c:pt>
                <c:pt idx="1577">
                  <c:v>15.649901074000001</c:v>
                </c:pt>
                <c:pt idx="1578">
                  <c:v>13.570661918999999</c:v>
                </c:pt>
                <c:pt idx="1579">
                  <c:v>16.375263955999998</c:v>
                </c:pt>
                <c:pt idx="1580">
                  <c:v>13.113059475499998</c:v>
                </c:pt>
                <c:pt idx="1581">
                  <c:v>16.542309832488282</c:v>
                </c:pt>
                <c:pt idx="1582">
                  <c:v>17.96655055269629</c:v>
                </c:pt>
                <c:pt idx="1583">
                  <c:v>14.211475400499998</c:v>
                </c:pt>
                <c:pt idx="1584">
                  <c:v>18.638946784539062</c:v>
                </c:pt>
                <c:pt idx="1585">
                  <c:v>13.69131934781886</c:v>
                </c:pt>
                <c:pt idx="1586">
                  <c:v>14.433501639500001</c:v>
                </c:pt>
                <c:pt idx="1587">
                  <c:v>15.086479876999999</c:v>
                </c:pt>
                <c:pt idx="1588">
                  <c:v>13.698397919249999</c:v>
                </c:pt>
                <c:pt idx="1589">
                  <c:v>16.039007428538788</c:v>
                </c:pt>
                <c:pt idx="1590">
                  <c:v>12.860199548500001</c:v>
                </c:pt>
                <c:pt idx="1591">
                  <c:v>14.694749329999999</c:v>
                </c:pt>
                <c:pt idx="1592">
                  <c:v>15.409397122</c:v>
                </c:pt>
                <c:pt idx="1593">
                  <c:v>13.454646322499999</c:v>
                </c:pt>
                <c:pt idx="1594">
                  <c:v>16.300593793000001</c:v>
                </c:pt>
                <c:pt idx="1595">
                  <c:v>12.701021886000003</c:v>
                </c:pt>
                <c:pt idx="1596">
                  <c:v>14.999711235999998</c:v>
                </c:pt>
                <c:pt idx="1597">
                  <c:v>15.707296825000002</c:v>
                </c:pt>
                <c:pt idx="1598">
                  <c:v>13.741193819999996</c:v>
                </c:pt>
                <c:pt idx="1599">
                  <c:v>16.954916025999999</c:v>
                </c:pt>
                <c:pt idx="1600">
                  <c:v>12.861061315000002</c:v>
                </c:pt>
                <c:pt idx="1601">
                  <c:v>16.460489626667755</c:v>
                </c:pt>
                <c:pt idx="1602">
                  <c:v>19.399338416085939</c:v>
                </c:pt>
                <c:pt idx="1603">
                  <c:v>15.518839683437498</c:v>
                </c:pt>
                <c:pt idx="1604">
                  <c:v>20.728350811237579</c:v>
                </c:pt>
                <c:pt idx="1605">
                  <c:v>14.01074048097656</c:v>
                </c:pt>
                <c:pt idx="1606">
                  <c:v>14.418377041007689</c:v>
                </c:pt>
                <c:pt idx="1607">
                  <c:v>15.40363047093115</c:v>
                </c:pt>
                <c:pt idx="1608">
                  <c:v>13.564798373499999</c:v>
                </c:pt>
                <c:pt idx="1609">
                  <c:v>16.520486972825477</c:v>
                </c:pt>
                <c:pt idx="1610">
                  <c:v>13.045458952500001</c:v>
                </c:pt>
                <c:pt idx="1611">
                  <c:v>14.332121506499996</c:v>
                </c:pt>
                <c:pt idx="1612">
                  <c:v>15.6807668305</c:v>
                </c:pt>
                <c:pt idx="1613">
                  <c:v>13.8009688695</c:v>
                </c:pt>
                <c:pt idx="1614">
                  <c:v>16.234739248499999</c:v>
                </c:pt>
                <c:pt idx="1615">
                  <c:v>12.802422841875002</c:v>
                </c:pt>
                <c:pt idx="1616">
                  <c:v>13.59278790125</c:v>
                </c:pt>
                <c:pt idx="1617">
                  <c:v>14.481285109999998</c:v>
                </c:pt>
                <c:pt idx="1618">
                  <c:v>12.633699607249998</c:v>
                </c:pt>
                <c:pt idx="1619">
                  <c:v>15.149755247</c:v>
                </c:pt>
                <c:pt idx="1620">
                  <c:v>12.1460478445</c:v>
                </c:pt>
                <c:pt idx="1621">
                  <c:v>14.149623753500002</c:v>
                </c:pt>
                <c:pt idx="1622">
                  <c:v>15.0131825365</c:v>
                </c:pt>
                <c:pt idx="1623">
                  <c:v>13.068414819249998</c:v>
                </c:pt>
                <c:pt idx="1624">
                  <c:v>15.943338797227629</c:v>
                </c:pt>
                <c:pt idx="1625">
                  <c:v>12.858004160249997</c:v>
                </c:pt>
                <c:pt idx="1626">
                  <c:v>14.496594274750001</c:v>
                </c:pt>
                <c:pt idx="1627">
                  <c:v>15.280856265999999</c:v>
                </c:pt>
                <c:pt idx="1628">
                  <c:v>13.849135446750001</c:v>
                </c:pt>
                <c:pt idx="1629">
                  <c:v>16.182331054499997</c:v>
                </c:pt>
                <c:pt idx="1630">
                  <c:v>13.212523514000001</c:v>
                </c:pt>
                <c:pt idx="1631">
                  <c:v>14.477956967000001</c:v>
                </c:pt>
                <c:pt idx="1632">
                  <c:v>15.146204894</c:v>
                </c:pt>
                <c:pt idx="1633">
                  <c:v>13.014180402999999</c:v>
                </c:pt>
                <c:pt idx="1634">
                  <c:v>15.973958200916847</c:v>
                </c:pt>
                <c:pt idx="1635">
                  <c:v>12.5104173</c:v>
                </c:pt>
                <c:pt idx="1636">
                  <c:v>13.820664472749998</c:v>
                </c:pt>
                <c:pt idx="1637">
                  <c:v>14.661312021500002</c:v>
                </c:pt>
                <c:pt idx="1638">
                  <c:v>13.250738842624999</c:v>
                </c:pt>
                <c:pt idx="1639">
                  <c:v>15.305694936749999</c:v>
                </c:pt>
                <c:pt idx="1640">
                  <c:v>12.428316575625001</c:v>
                </c:pt>
                <c:pt idx="1641">
                  <c:v>13.92075804525</c:v>
                </c:pt>
                <c:pt idx="1642">
                  <c:v>14.957233651999999</c:v>
                </c:pt>
                <c:pt idx="1643">
                  <c:v>13.268179828000001</c:v>
                </c:pt>
                <c:pt idx="1644">
                  <c:v>15.958653272500001</c:v>
                </c:pt>
                <c:pt idx="1645">
                  <c:v>13.010582097749998</c:v>
                </c:pt>
                <c:pt idx="1646">
                  <c:v>15.12284026</c:v>
                </c:pt>
                <c:pt idx="1647">
                  <c:v>15.827764759500001</c:v>
                </c:pt>
                <c:pt idx="1648">
                  <c:v>14.231964490999999</c:v>
                </c:pt>
                <c:pt idx="1649">
                  <c:v>16.631737553000001</c:v>
                </c:pt>
                <c:pt idx="1650">
                  <c:v>13.245660241</c:v>
                </c:pt>
                <c:pt idx="1651">
                  <c:v>13.734757151249999</c:v>
                </c:pt>
                <c:pt idx="1652">
                  <c:v>14.610852636499995</c:v>
                </c:pt>
                <c:pt idx="1653">
                  <c:v>12.963850763749999</c:v>
                </c:pt>
                <c:pt idx="1654">
                  <c:v>15.486317860000002</c:v>
                </c:pt>
                <c:pt idx="1655">
                  <c:v>12.391092397749999</c:v>
                </c:pt>
                <c:pt idx="1656">
                  <c:v>14.887235950444566</c:v>
                </c:pt>
                <c:pt idx="1657">
                  <c:v>15.954779761051759</c:v>
                </c:pt>
                <c:pt idx="1658">
                  <c:v>14.046389555000001</c:v>
                </c:pt>
                <c:pt idx="1659">
                  <c:v>17.559981826283614</c:v>
                </c:pt>
                <c:pt idx="1660">
                  <c:v>13.409352106</c:v>
                </c:pt>
                <c:pt idx="1661">
                  <c:v>14.100940375749998</c:v>
                </c:pt>
                <c:pt idx="1662">
                  <c:v>15.130118877000001</c:v>
                </c:pt>
                <c:pt idx="1663">
                  <c:v>13.15114980625</c:v>
                </c:pt>
                <c:pt idx="1664">
                  <c:v>15.9471589455</c:v>
                </c:pt>
                <c:pt idx="1665">
                  <c:v>12.813248757937499</c:v>
                </c:pt>
                <c:pt idx="1666">
                  <c:v>14.309850236500003</c:v>
                </c:pt>
                <c:pt idx="1667">
                  <c:v>15.481501029999999</c:v>
                </c:pt>
                <c:pt idx="1668">
                  <c:v>13.298083050250002</c:v>
                </c:pt>
                <c:pt idx="1669">
                  <c:v>16.192872359999999</c:v>
                </c:pt>
                <c:pt idx="1670">
                  <c:v>12.62644855175</c:v>
                </c:pt>
                <c:pt idx="1671">
                  <c:v>13.691611260500002</c:v>
                </c:pt>
                <c:pt idx="1672">
                  <c:v>14.629528253499997</c:v>
                </c:pt>
                <c:pt idx="1673">
                  <c:v>13.104221678</c:v>
                </c:pt>
                <c:pt idx="1674">
                  <c:v>15.621640259000001</c:v>
                </c:pt>
                <c:pt idx="1675">
                  <c:v>12.022686173249999</c:v>
                </c:pt>
                <c:pt idx="1676">
                  <c:v>14.736544043</c:v>
                </c:pt>
                <c:pt idx="1677">
                  <c:v>16.025028534</c:v>
                </c:pt>
                <c:pt idx="1678">
                  <c:v>14.235511029500001</c:v>
                </c:pt>
                <c:pt idx="1679">
                  <c:v>16.744519836999999</c:v>
                </c:pt>
                <c:pt idx="1680">
                  <c:v>13.464999145499998</c:v>
                </c:pt>
                <c:pt idx="1681">
                  <c:v>14.923765190500001</c:v>
                </c:pt>
                <c:pt idx="1682">
                  <c:v>16.044469500000002</c:v>
                </c:pt>
                <c:pt idx="1683">
                  <c:v>14.277149549000002</c:v>
                </c:pt>
                <c:pt idx="1684">
                  <c:v>16.5750735345</c:v>
                </c:pt>
                <c:pt idx="1685">
                  <c:v>13.475772693250001</c:v>
                </c:pt>
                <c:pt idx="1686">
                  <c:v>14.624057913499998</c:v>
                </c:pt>
                <c:pt idx="1687">
                  <c:v>15.816571487999999</c:v>
                </c:pt>
                <c:pt idx="1688">
                  <c:v>14.195172457499998</c:v>
                </c:pt>
                <c:pt idx="1689">
                  <c:v>16.678516518538768</c:v>
                </c:pt>
                <c:pt idx="1690">
                  <c:v>13.057607261499998</c:v>
                </c:pt>
                <c:pt idx="1691">
                  <c:v>15.402433705000002</c:v>
                </c:pt>
                <c:pt idx="1692">
                  <c:v>16.584179379000002</c:v>
                </c:pt>
                <c:pt idx="1693">
                  <c:v>14.2284672385</c:v>
                </c:pt>
                <c:pt idx="1694">
                  <c:v>17.246521987000001</c:v>
                </c:pt>
                <c:pt idx="1695">
                  <c:v>13.40635744525</c:v>
                </c:pt>
                <c:pt idx="1696">
                  <c:v>18.553515423996096</c:v>
                </c:pt>
                <c:pt idx="1697">
                  <c:v>19.567170953867191</c:v>
                </c:pt>
                <c:pt idx="1698">
                  <c:v>17.18165570755767</c:v>
                </c:pt>
                <c:pt idx="1699">
                  <c:v>21.452626682415431</c:v>
                </c:pt>
                <c:pt idx="1700">
                  <c:v>16.82772087219238</c:v>
                </c:pt>
                <c:pt idx="1701">
                  <c:v>13.994380881999998</c:v>
                </c:pt>
                <c:pt idx="1702">
                  <c:v>14.860529561</c:v>
                </c:pt>
                <c:pt idx="1703">
                  <c:v>13.169638185250001</c:v>
                </c:pt>
                <c:pt idx="1704">
                  <c:v>15.909987034500002</c:v>
                </c:pt>
                <c:pt idx="1705">
                  <c:v>12.694960409374998</c:v>
                </c:pt>
                <c:pt idx="1706">
                  <c:v>14.839721248499998</c:v>
                </c:pt>
                <c:pt idx="1707">
                  <c:v>15.300247712046362</c:v>
                </c:pt>
                <c:pt idx="1708">
                  <c:v>14.0299280255</c:v>
                </c:pt>
                <c:pt idx="1709">
                  <c:v>16.426287869496676</c:v>
                </c:pt>
                <c:pt idx="1710">
                  <c:v>13.006114438500001</c:v>
                </c:pt>
                <c:pt idx="1711">
                  <c:v>13.89595041325</c:v>
                </c:pt>
                <c:pt idx="1712">
                  <c:v>14.781529547000002</c:v>
                </c:pt>
                <c:pt idx="1713">
                  <c:v>13.333392054499999</c:v>
                </c:pt>
                <c:pt idx="1714">
                  <c:v>15.795462711500003</c:v>
                </c:pt>
                <c:pt idx="1715">
                  <c:v>12.708847517375</c:v>
                </c:pt>
                <c:pt idx="1716">
                  <c:v>15.197681797499998</c:v>
                </c:pt>
                <c:pt idx="1717">
                  <c:v>15.829368529552378</c:v>
                </c:pt>
                <c:pt idx="1718">
                  <c:v>14.066938683</c:v>
                </c:pt>
                <c:pt idx="1719">
                  <c:v>17.363396922556635</c:v>
                </c:pt>
                <c:pt idx="1720">
                  <c:v>13.288722494000002</c:v>
                </c:pt>
                <c:pt idx="1721">
                  <c:v>15.0222675175</c:v>
                </c:pt>
                <c:pt idx="1722">
                  <c:v>15.591539635</c:v>
                </c:pt>
                <c:pt idx="1723">
                  <c:v>13.856541688500002</c:v>
                </c:pt>
                <c:pt idx="1724">
                  <c:v>16.845773277000003</c:v>
                </c:pt>
                <c:pt idx="1725">
                  <c:v>13.034386463250001</c:v>
                </c:pt>
                <c:pt idx="1726">
                  <c:v>14.072293335500001</c:v>
                </c:pt>
                <c:pt idx="1727">
                  <c:v>14.85900631</c:v>
                </c:pt>
                <c:pt idx="1728">
                  <c:v>13.293946093749998</c:v>
                </c:pt>
                <c:pt idx="1729">
                  <c:v>15.579196316000001</c:v>
                </c:pt>
                <c:pt idx="1730">
                  <c:v>12.3458121915</c:v>
                </c:pt>
                <c:pt idx="1731">
                  <c:v>13.9516983</c:v>
                </c:pt>
                <c:pt idx="1732">
                  <c:v>14.950554137999999</c:v>
                </c:pt>
                <c:pt idx="1733">
                  <c:v>13.212862739499998</c:v>
                </c:pt>
                <c:pt idx="1734">
                  <c:v>16.040383263999999</c:v>
                </c:pt>
                <c:pt idx="1735">
                  <c:v>12.142604930500001</c:v>
                </c:pt>
                <c:pt idx="1736">
                  <c:v>14.220957537500002</c:v>
                </c:pt>
                <c:pt idx="1737">
                  <c:v>15.432286511500005</c:v>
                </c:pt>
                <c:pt idx="1738">
                  <c:v>13.746364882</c:v>
                </c:pt>
                <c:pt idx="1739">
                  <c:v>16.644758340999999</c:v>
                </c:pt>
                <c:pt idx="1740">
                  <c:v>12.840873790750003</c:v>
                </c:pt>
                <c:pt idx="1741">
                  <c:v>14.976812378500002</c:v>
                </c:pt>
                <c:pt idx="1742">
                  <c:v>15.922333787999998</c:v>
                </c:pt>
                <c:pt idx="1743">
                  <c:v>13.934928176</c:v>
                </c:pt>
                <c:pt idx="1744">
                  <c:v>17.039291589641383</c:v>
                </c:pt>
                <c:pt idx="1745">
                  <c:v>13.0125036325</c:v>
                </c:pt>
                <c:pt idx="1746">
                  <c:v>16.594427426912603</c:v>
                </c:pt>
                <c:pt idx="1747">
                  <c:v>17.909484868867189</c:v>
                </c:pt>
                <c:pt idx="1748">
                  <c:v>15.780195780550965</c:v>
                </c:pt>
                <c:pt idx="1749">
                  <c:v>20.288785436408201</c:v>
                </c:pt>
                <c:pt idx="1750">
                  <c:v>14.389230308999997</c:v>
                </c:pt>
                <c:pt idx="1751">
                  <c:v>15.113228971971468</c:v>
                </c:pt>
                <c:pt idx="1752">
                  <c:v>16.150140960526155</c:v>
                </c:pt>
                <c:pt idx="1753">
                  <c:v>14.026313682709258</c:v>
                </c:pt>
                <c:pt idx="1754">
                  <c:v>17.985912990634766</c:v>
                </c:pt>
                <c:pt idx="1755">
                  <c:v>13.298993061999997</c:v>
                </c:pt>
                <c:pt idx="1756">
                  <c:v>14.6880738845</c:v>
                </c:pt>
                <c:pt idx="1757">
                  <c:v>15.608625464000001</c:v>
                </c:pt>
                <c:pt idx="1758">
                  <c:v>13.895175647</c:v>
                </c:pt>
                <c:pt idx="1759">
                  <c:v>16.546589693999998</c:v>
                </c:pt>
                <c:pt idx="1760">
                  <c:v>13.078241218500001</c:v>
                </c:pt>
                <c:pt idx="1761">
                  <c:v>14.231809247999999</c:v>
                </c:pt>
                <c:pt idx="1762">
                  <c:v>14.915245124500002</c:v>
                </c:pt>
                <c:pt idx="1763">
                  <c:v>13.344756807</c:v>
                </c:pt>
                <c:pt idx="1764">
                  <c:v>15.840065848000002</c:v>
                </c:pt>
                <c:pt idx="1765">
                  <c:v>12.526907023375001</c:v>
                </c:pt>
                <c:pt idx="1766">
                  <c:v>15.956310362</c:v>
                </c:pt>
                <c:pt idx="1767">
                  <c:v>16.978932798999999</c:v>
                </c:pt>
                <c:pt idx="1768">
                  <c:v>14.925685400000004</c:v>
                </c:pt>
                <c:pt idx="1769">
                  <c:v>17.912049343774541</c:v>
                </c:pt>
                <c:pt idx="1770">
                  <c:v>13.500670423499999</c:v>
                </c:pt>
                <c:pt idx="1771">
                  <c:v>14.4792550355</c:v>
                </c:pt>
                <c:pt idx="1772">
                  <c:v>15.193723667999997</c:v>
                </c:pt>
                <c:pt idx="1773">
                  <c:v>13.2754915675</c:v>
                </c:pt>
                <c:pt idx="1774">
                  <c:v>16.063907173</c:v>
                </c:pt>
                <c:pt idx="1775">
                  <c:v>12.565655284</c:v>
                </c:pt>
                <c:pt idx="1776">
                  <c:v>15.115923728</c:v>
                </c:pt>
                <c:pt idx="1777">
                  <c:v>16.098537646</c:v>
                </c:pt>
                <c:pt idx="1778">
                  <c:v>14.524243099</c:v>
                </c:pt>
                <c:pt idx="1779">
                  <c:v>17.259468597999998</c:v>
                </c:pt>
                <c:pt idx="1780">
                  <c:v>13.599699212250002</c:v>
                </c:pt>
                <c:pt idx="1781">
                  <c:v>14.591492966000001</c:v>
                </c:pt>
                <c:pt idx="1782">
                  <c:v>15.395934493430738</c:v>
                </c:pt>
                <c:pt idx="1783">
                  <c:v>13.618331997500002</c:v>
                </c:pt>
                <c:pt idx="1784">
                  <c:v>16.433443275953124</c:v>
                </c:pt>
                <c:pt idx="1785">
                  <c:v>12.718144754750002</c:v>
                </c:pt>
                <c:pt idx="1786">
                  <c:v>14.581039983</c:v>
                </c:pt>
                <c:pt idx="1787">
                  <c:v>15.473757684000001</c:v>
                </c:pt>
                <c:pt idx="1788">
                  <c:v>13.658595838500002</c:v>
                </c:pt>
                <c:pt idx="1789">
                  <c:v>16.579581266000002</c:v>
                </c:pt>
                <c:pt idx="1790">
                  <c:v>13.175987516250002</c:v>
                </c:pt>
                <c:pt idx="1791">
                  <c:v>16.209995914749996</c:v>
                </c:pt>
                <c:pt idx="1792">
                  <c:v>17.586312156109372</c:v>
                </c:pt>
                <c:pt idx="1793">
                  <c:v>14.615601169355999</c:v>
                </c:pt>
                <c:pt idx="1794">
                  <c:v>20.011704219945315</c:v>
                </c:pt>
                <c:pt idx="1795">
                  <c:v>13.483317826999999</c:v>
                </c:pt>
                <c:pt idx="1796">
                  <c:v>14.674764723000001</c:v>
                </c:pt>
                <c:pt idx="1797">
                  <c:v>15.456459173999999</c:v>
                </c:pt>
                <c:pt idx="1798">
                  <c:v>13.7094216565</c:v>
                </c:pt>
                <c:pt idx="1799">
                  <c:v>16.055771457416832</c:v>
                </c:pt>
                <c:pt idx="1800">
                  <c:v>12.999422903000001</c:v>
                </c:pt>
                <c:pt idx="1801">
                  <c:v>14.865398128000001</c:v>
                </c:pt>
                <c:pt idx="1802">
                  <c:v>15.475131462000002</c:v>
                </c:pt>
                <c:pt idx="1803">
                  <c:v>13.565185592499999</c:v>
                </c:pt>
                <c:pt idx="1804">
                  <c:v>16.294190622999999</c:v>
                </c:pt>
                <c:pt idx="1805">
                  <c:v>12.676092759750004</c:v>
                </c:pt>
                <c:pt idx="1806">
                  <c:v>15.045725601000001</c:v>
                </c:pt>
                <c:pt idx="1807">
                  <c:v>16.098311659</c:v>
                </c:pt>
                <c:pt idx="1808">
                  <c:v>14.005301960499999</c:v>
                </c:pt>
                <c:pt idx="1809">
                  <c:v>17.087736347</c:v>
                </c:pt>
                <c:pt idx="1810">
                  <c:v>13.195362418500002</c:v>
                </c:pt>
                <c:pt idx="1811">
                  <c:v>17.702889392031249</c:v>
                </c:pt>
                <c:pt idx="1812">
                  <c:v>19.03638254653125</c:v>
                </c:pt>
                <c:pt idx="1813">
                  <c:v>14.688796680946705</c:v>
                </c:pt>
                <c:pt idx="1814">
                  <c:v>20.293404781979703</c:v>
                </c:pt>
                <c:pt idx="1815">
                  <c:v>13.353006793124953</c:v>
                </c:pt>
                <c:pt idx="1816">
                  <c:v>14.40520518365161</c:v>
                </c:pt>
                <c:pt idx="1817">
                  <c:v>15.188520673296692</c:v>
                </c:pt>
                <c:pt idx="1818">
                  <c:v>13.511086721500002</c:v>
                </c:pt>
                <c:pt idx="1819">
                  <c:v>16.469991822453128</c:v>
                </c:pt>
                <c:pt idx="1820">
                  <c:v>12.654835496</c:v>
                </c:pt>
                <c:pt idx="1821">
                  <c:v>14.5913147675</c:v>
                </c:pt>
                <c:pt idx="1822">
                  <c:v>15.506677880499996</c:v>
                </c:pt>
                <c:pt idx="1823">
                  <c:v>13.86814020125</c:v>
                </c:pt>
                <c:pt idx="1824">
                  <c:v>16.565496516</c:v>
                </c:pt>
                <c:pt idx="1825">
                  <c:v>12.83482661775</c:v>
                </c:pt>
                <c:pt idx="1826">
                  <c:v>13.531931796749998</c:v>
                </c:pt>
                <c:pt idx="1827">
                  <c:v>14.380641408999999</c:v>
                </c:pt>
                <c:pt idx="1828">
                  <c:v>12.793106603749999</c:v>
                </c:pt>
                <c:pt idx="1829">
                  <c:v>15.343637845000002</c:v>
                </c:pt>
                <c:pt idx="1830">
                  <c:v>11.796893547249999</c:v>
                </c:pt>
                <c:pt idx="1831">
                  <c:v>13.884099074500002</c:v>
                </c:pt>
                <c:pt idx="1832">
                  <c:v>14.993970264999998</c:v>
                </c:pt>
                <c:pt idx="1833">
                  <c:v>13.149963863749999</c:v>
                </c:pt>
                <c:pt idx="1834">
                  <c:v>16.249894405968604</c:v>
                </c:pt>
                <c:pt idx="1835">
                  <c:v>12.7240723965</c:v>
                </c:pt>
                <c:pt idx="1836">
                  <c:v>14.580230757750002</c:v>
                </c:pt>
                <c:pt idx="1837">
                  <c:v>15.2334440375</c:v>
                </c:pt>
                <c:pt idx="1838">
                  <c:v>13.72119273725</c:v>
                </c:pt>
                <c:pt idx="1839">
                  <c:v>16.375040617</c:v>
                </c:pt>
                <c:pt idx="1840">
                  <c:v>13.274532067874999</c:v>
                </c:pt>
                <c:pt idx="1841">
                  <c:v>14.479477020749998</c:v>
                </c:pt>
                <c:pt idx="1842">
                  <c:v>14.908323741</c:v>
                </c:pt>
                <c:pt idx="1843">
                  <c:v>13.407909768500001</c:v>
                </c:pt>
                <c:pt idx="1844">
                  <c:v>16.104897648797763</c:v>
                </c:pt>
                <c:pt idx="1845">
                  <c:v>12.587734427999999</c:v>
                </c:pt>
                <c:pt idx="1846">
                  <c:v>14.139885760250001</c:v>
                </c:pt>
                <c:pt idx="1847">
                  <c:v>14.879871079500003</c:v>
                </c:pt>
                <c:pt idx="1848">
                  <c:v>12.912441586124999</c:v>
                </c:pt>
                <c:pt idx="1849">
                  <c:v>15.485006861999999</c:v>
                </c:pt>
                <c:pt idx="1850">
                  <c:v>12.173979392249999</c:v>
                </c:pt>
                <c:pt idx="1851">
                  <c:v>14.06961721825</c:v>
                </c:pt>
                <c:pt idx="1852">
                  <c:v>14.885316061249997</c:v>
                </c:pt>
                <c:pt idx="1853">
                  <c:v>13.346865181124999</c:v>
                </c:pt>
                <c:pt idx="1854">
                  <c:v>15.855845321499995</c:v>
                </c:pt>
                <c:pt idx="1855">
                  <c:v>12.84844248275</c:v>
                </c:pt>
                <c:pt idx="1856">
                  <c:v>15.112163744</c:v>
                </c:pt>
                <c:pt idx="1857">
                  <c:v>15.703034082000002</c:v>
                </c:pt>
                <c:pt idx="1858">
                  <c:v>14.049492454500001</c:v>
                </c:pt>
                <c:pt idx="1859">
                  <c:v>17.022167823306432</c:v>
                </c:pt>
                <c:pt idx="1860">
                  <c:v>13.151893963999999</c:v>
                </c:pt>
                <c:pt idx="1861">
                  <c:v>13.712426525</c:v>
                </c:pt>
                <c:pt idx="1862">
                  <c:v>14.557359091499999</c:v>
                </c:pt>
                <c:pt idx="1863">
                  <c:v>13.408505677999999</c:v>
                </c:pt>
                <c:pt idx="1864">
                  <c:v>15.405370425499999</c:v>
                </c:pt>
                <c:pt idx="1865">
                  <c:v>11.900197727124999</c:v>
                </c:pt>
                <c:pt idx="1866">
                  <c:v>14.941396094828537</c:v>
                </c:pt>
                <c:pt idx="1867">
                  <c:v>15.341446840134546</c:v>
                </c:pt>
                <c:pt idx="1868">
                  <c:v>13.885155773000001</c:v>
                </c:pt>
                <c:pt idx="1869">
                  <c:v>17.336343848406251</c:v>
                </c:pt>
                <c:pt idx="1870">
                  <c:v>13.506796580499998</c:v>
                </c:pt>
                <c:pt idx="1871">
                  <c:v>14.163114924</c:v>
                </c:pt>
                <c:pt idx="1872">
                  <c:v>15.071398878750001</c:v>
                </c:pt>
                <c:pt idx="1873">
                  <c:v>13.425945814625003</c:v>
                </c:pt>
                <c:pt idx="1874">
                  <c:v>16.079279128</c:v>
                </c:pt>
                <c:pt idx="1875">
                  <c:v>12.731098669625004</c:v>
                </c:pt>
                <c:pt idx="1876">
                  <c:v>14.228602279499999</c:v>
                </c:pt>
                <c:pt idx="1877">
                  <c:v>15.214920732000001</c:v>
                </c:pt>
                <c:pt idx="1878">
                  <c:v>13.260373616999999</c:v>
                </c:pt>
                <c:pt idx="1879">
                  <c:v>15.863012145000003</c:v>
                </c:pt>
                <c:pt idx="1880">
                  <c:v>12.60938973425</c:v>
                </c:pt>
                <c:pt idx="1881">
                  <c:v>13.7356083495</c:v>
                </c:pt>
                <c:pt idx="1882">
                  <c:v>14.789905897499999</c:v>
                </c:pt>
                <c:pt idx="1883">
                  <c:v>12.95754606425</c:v>
                </c:pt>
                <c:pt idx="1884">
                  <c:v>15.788286094999998</c:v>
                </c:pt>
                <c:pt idx="1885">
                  <c:v>12.2893780035</c:v>
                </c:pt>
                <c:pt idx="1886">
                  <c:v>14.862861541499999</c:v>
                </c:pt>
                <c:pt idx="1887">
                  <c:v>16.047409550999998</c:v>
                </c:pt>
                <c:pt idx="1888">
                  <c:v>14.199837001500001</c:v>
                </c:pt>
                <c:pt idx="1889">
                  <c:v>16.955537583000002</c:v>
                </c:pt>
                <c:pt idx="1890">
                  <c:v>13.235221925999998</c:v>
                </c:pt>
                <c:pt idx="1891">
                  <c:v>15.067841498999998</c:v>
                </c:pt>
                <c:pt idx="1892">
                  <c:v>15.857523122499996</c:v>
                </c:pt>
                <c:pt idx="1893">
                  <c:v>14.156328961500002</c:v>
                </c:pt>
                <c:pt idx="1894">
                  <c:v>16.956359814999995</c:v>
                </c:pt>
                <c:pt idx="1895">
                  <c:v>13.5892093215</c:v>
                </c:pt>
                <c:pt idx="1896">
                  <c:v>14.855058502</c:v>
                </c:pt>
                <c:pt idx="1897">
                  <c:v>15.592381536</c:v>
                </c:pt>
                <c:pt idx="1898">
                  <c:v>13.956053518000001</c:v>
                </c:pt>
                <c:pt idx="1899">
                  <c:v>16.599079139810069</c:v>
                </c:pt>
                <c:pt idx="1900">
                  <c:v>13.0232717355</c:v>
                </c:pt>
                <c:pt idx="1901">
                  <c:v>15.542456141000001</c:v>
                </c:pt>
                <c:pt idx="1902">
                  <c:v>16.437558460999998</c:v>
                </c:pt>
                <c:pt idx="1903">
                  <c:v>14.344958868999997</c:v>
                </c:pt>
                <c:pt idx="1904">
                  <c:v>17.251449155000003</c:v>
                </c:pt>
                <c:pt idx="1905">
                  <c:v>13.35056426425</c:v>
                </c:pt>
                <c:pt idx="1906">
                  <c:v>18.051715782325132</c:v>
                </c:pt>
                <c:pt idx="1907">
                  <c:v>20.358433730312498</c:v>
                </c:pt>
                <c:pt idx="1908">
                  <c:v>17.419291616497457</c:v>
                </c:pt>
                <c:pt idx="1909">
                  <c:v>21.370069684394096</c:v>
                </c:pt>
                <c:pt idx="1910">
                  <c:v>15.897713170625002</c:v>
                </c:pt>
                <c:pt idx="1911">
                  <c:v>14.321632715499998</c:v>
                </c:pt>
                <c:pt idx="1912">
                  <c:v>14.7199045195</c:v>
                </c:pt>
                <c:pt idx="1913">
                  <c:v>13.226123839999998</c:v>
                </c:pt>
                <c:pt idx="1914">
                  <c:v>15.901351080500001</c:v>
                </c:pt>
                <c:pt idx="1915">
                  <c:v>12.658854395124999</c:v>
                </c:pt>
                <c:pt idx="1916">
                  <c:v>14.674107403500003</c:v>
                </c:pt>
                <c:pt idx="1917">
                  <c:v>15.432437169499996</c:v>
                </c:pt>
                <c:pt idx="1918">
                  <c:v>13.8340396135</c:v>
                </c:pt>
                <c:pt idx="1919">
                  <c:v>17.096313979902803</c:v>
                </c:pt>
                <c:pt idx="1920">
                  <c:v>12.986319980499999</c:v>
                </c:pt>
                <c:pt idx="1921">
                  <c:v>13.974810037999999</c:v>
                </c:pt>
                <c:pt idx="1922">
                  <c:v>14.859952312499997</c:v>
                </c:pt>
                <c:pt idx="1923">
                  <c:v>13.402420205249999</c:v>
                </c:pt>
                <c:pt idx="1924">
                  <c:v>15.638838410999998</c:v>
                </c:pt>
                <c:pt idx="1925">
                  <c:v>12.447005517999997</c:v>
                </c:pt>
                <c:pt idx="1926">
                  <c:v>15.474487146499998</c:v>
                </c:pt>
                <c:pt idx="1927">
                  <c:v>16.094678515999998</c:v>
                </c:pt>
                <c:pt idx="1928">
                  <c:v>14.304630810499999</c:v>
                </c:pt>
                <c:pt idx="1929">
                  <c:v>16.923088715836972</c:v>
                </c:pt>
                <c:pt idx="1930">
                  <c:v>13.38180485775</c:v>
                </c:pt>
                <c:pt idx="1931">
                  <c:v>14.933169079999999</c:v>
                </c:pt>
                <c:pt idx="1932">
                  <c:v>15.747719134999997</c:v>
                </c:pt>
                <c:pt idx="1933">
                  <c:v>13.7891660865</c:v>
                </c:pt>
                <c:pt idx="1934">
                  <c:v>16.597918798999999</c:v>
                </c:pt>
                <c:pt idx="1935">
                  <c:v>13.309998326000001</c:v>
                </c:pt>
                <c:pt idx="1936">
                  <c:v>13.930040525500001</c:v>
                </c:pt>
                <c:pt idx="1937">
                  <c:v>14.845700416</c:v>
                </c:pt>
                <c:pt idx="1938">
                  <c:v>13.398893020750002</c:v>
                </c:pt>
                <c:pt idx="1939">
                  <c:v>15.511903995999997</c:v>
                </c:pt>
                <c:pt idx="1940">
                  <c:v>12.769593831750001</c:v>
                </c:pt>
                <c:pt idx="1941">
                  <c:v>13.668220486499999</c:v>
                </c:pt>
                <c:pt idx="1942">
                  <c:v>14.988468340500003</c:v>
                </c:pt>
                <c:pt idx="1943">
                  <c:v>13.185945223749998</c:v>
                </c:pt>
                <c:pt idx="1944">
                  <c:v>15.743752380000002</c:v>
                </c:pt>
                <c:pt idx="1945">
                  <c:v>12.255550844500002</c:v>
                </c:pt>
                <c:pt idx="1946">
                  <c:v>14.390165859500001</c:v>
                </c:pt>
                <c:pt idx="1947">
                  <c:v>15.254483190499998</c:v>
                </c:pt>
                <c:pt idx="1948">
                  <c:v>13.920012001</c:v>
                </c:pt>
                <c:pt idx="1949">
                  <c:v>16.509863226999997</c:v>
                </c:pt>
                <c:pt idx="1950">
                  <c:v>12.802347243</c:v>
                </c:pt>
                <c:pt idx="1951">
                  <c:v>15.100752401499999</c:v>
                </c:pt>
                <c:pt idx="1952">
                  <c:v>15.819181187</c:v>
                </c:pt>
                <c:pt idx="1953">
                  <c:v>13.9484711355</c:v>
                </c:pt>
                <c:pt idx="1954">
                  <c:v>16.732667869870646</c:v>
                </c:pt>
                <c:pt idx="1955">
                  <c:v>12.985173902</c:v>
                </c:pt>
                <c:pt idx="1956">
                  <c:v>16.87276086319271</c:v>
                </c:pt>
                <c:pt idx="1957">
                  <c:v>18.510783767729006</c:v>
                </c:pt>
                <c:pt idx="1958">
                  <c:v>15.781527737665749</c:v>
                </c:pt>
                <c:pt idx="1959">
                  <c:v>20.143023654652346</c:v>
                </c:pt>
                <c:pt idx="1960">
                  <c:v>14.279692556999997</c:v>
                </c:pt>
                <c:pt idx="1961">
                  <c:v>15.237026932999999</c:v>
                </c:pt>
                <c:pt idx="1962">
                  <c:v>16.361976837412559</c:v>
                </c:pt>
                <c:pt idx="1963">
                  <c:v>14.308147471</c:v>
                </c:pt>
                <c:pt idx="1964">
                  <c:v>17.98674782324127</c:v>
                </c:pt>
                <c:pt idx="1965">
                  <c:v>13.356037600000001</c:v>
                </c:pt>
                <c:pt idx="1966">
                  <c:v>14.864168532500001</c:v>
                </c:pt>
                <c:pt idx="1967">
                  <c:v>15.417911007000001</c:v>
                </c:pt>
                <c:pt idx="1968">
                  <c:v>14.070002360999998</c:v>
                </c:pt>
                <c:pt idx="1969">
                  <c:v>16.464452120999997</c:v>
                </c:pt>
                <c:pt idx="1970">
                  <c:v>13.242996327249999</c:v>
                </c:pt>
                <c:pt idx="1971">
                  <c:v>14.229826645499999</c:v>
                </c:pt>
                <c:pt idx="1972">
                  <c:v>14.879352311</c:v>
                </c:pt>
                <c:pt idx="1973">
                  <c:v>13.346494526000001</c:v>
                </c:pt>
                <c:pt idx="1974">
                  <c:v>15.961576459307331</c:v>
                </c:pt>
                <c:pt idx="1975">
                  <c:v>12.796998786</c:v>
                </c:pt>
                <c:pt idx="1976">
                  <c:v>15.848046286000001</c:v>
                </c:pt>
                <c:pt idx="1977">
                  <c:v>16.837694660999997</c:v>
                </c:pt>
                <c:pt idx="1978">
                  <c:v>14.854654873499999</c:v>
                </c:pt>
                <c:pt idx="1979">
                  <c:v>18.146136784000007</c:v>
                </c:pt>
                <c:pt idx="1980">
                  <c:v>14.151777093500002</c:v>
                </c:pt>
                <c:pt idx="1981">
                  <c:v>14.436938447500001</c:v>
                </c:pt>
                <c:pt idx="1982">
                  <c:v>15.035924132999998</c:v>
                </c:pt>
                <c:pt idx="1983">
                  <c:v>13.576469706499998</c:v>
                </c:pt>
                <c:pt idx="1984">
                  <c:v>16.036317726500002</c:v>
                </c:pt>
                <c:pt idx="1985">
                  <c:v>12.765503312249999</c:v>
                </c:pt>
                <c:pt idx="1986">
                  <c:v>15.387523358000005</c:v>
                </c:pt>
                <c:pt idx="1987">
                  <c:v>16.135153781</c:v>
                </c:pt>
                <c:pt idx="1988">
                  <c:v>14.4355149075</c:v>
                </c:pt>
                <c:pt idx="1989">
                  <c:v>17.048250237999998</c:v>
                </c:pt>
                <c:pt idx="1990">
                  <c:v>13.551416169500001</c:v>
                </c:pt>
                <c:pt idx="1991">
                  <c:v>14.565205800493166</c:v>
                </c:pt>
                <c:pt idx="1992">
                  <c:v>15.743684946000002</c:v>
                </c:pt>
                <c:pt idx="1993">
                  <c:v>13.8190063885</c:v>
                </c:pt>
                <c:pt idx="1994">
                  <c:v>16.909196791425721</c:v>
                </c:pt>
                <c:pt idx="1995">
                  <c:v>12.892922582999997</c:v>
                </c:pt>
                <c:pt idx="1996">
                  <c:v>14.665407087</c:v>
                </c:pt>
                <c:pt idx="1997">
                  <c:v>15.327268171000002</c:v>
                </c:pt>
                <c:pt idx="1998">
                  <c:v>13.725799635000001</c:v>
                </c:pt>
                <c:pt idx="1999">
                  <c:v>16.463903232718565</c:v>
                </c:pt>
                <c:pt idx="2000">
                  <c:v>12.865318073000001</c:v>
                </c:pt>
                <c:pt idx="2001">
                  <c:v>15.767449327853665</c:v>
                </c:pt>
                <c:pt idx="2002">
                  <c:v>17.422620079749997</c:v>
                </c:pt>
                <c:pt idx="2003">
                  <c:v>14.550702639872153</c:v>
                </c:pt>
                <c:pt idx="2004">
                  <c:v>18.141916581539057</c:v>
                </c:pt>
                <c:pt idx="2005">
                  <c:v>13.437467460000001</c:v>
                </c:pt>
                <c:pt idx="2006">
                  <c:v>14.177376551999998</c:v>
                </c:pt>
                <c:pt idx="2007">
                  <c:v>15.287114689500001</c:v>
                </c:pt>
                <c:pt idx="2008">
                  <c:v>13.613904334750003</c:v>
                </c:pt>
                <c:pt idx="2009">
                  <c:v>15.843116191995158</c:v>
                </c:pt>
                <c:pt idx="2010">
                  <c:v>12.675500325249997</c:v>
                </c:pt>
                <c:pt idx="2011">
                  <c:v>14.273362818499999</c:v>
                </c:pt>
                <c:pt idx="2012">
                  <c:v>15.280579351000002</c:v>
                </c:pt>
                <c:pt idx="2013">
                  <c:v>13.381743515500002</c:v>
                </c:pt>
                <c:pt idx="2014">
                  <c:v>16.672403512999999</c:v>
                </c:pt>
                <c:pt idx="2015">
                  <c:v>12.637578552999999</c:v>
                </c:pt>
                <c:pt idx="2016">
                  <c:v>14.918872543000003</c:v>
                </c:pt>
                <c:pt idx="2017">
                  <c:v>16.117909029000003</c:v>
                </c:pt>
                <c:pt idx="2018">
                  <c:v>13.886419748</c:v>
                </c:pt>
                <c:pt idx="2019">
                  <c:v>17.0567568532324</c:v>
                </c:pt>
                <c:pt idx="2020">
                  <c:v>12.971492285750003</c:v>
                </c:pt>
                <c:pt idx="2021">
                  <c:v>17.12604526891614</c:v>
                </c:pt>
                <c:pt idx="2022">
                  <c:v>18.98536117375</c:v>
                </c:pt>
                <c:pt idx="2023">
                  <c:v>16.542186130249998</c:v>
                </c:pt>
                <c:pt idx="2024">
                  <c:v>20.840977620692247</c:v>
                </c:pt>
                <c:pt idx="2025">
                  <c:v>13.999829953747618</c:v>
                </c:pt>
                <c:pt idx="2026">
                  <c:v>14.434460819362306</c:v>
                </c:pt>
                <c:pt idx="2027">
                  <c:v>15.458149762143409</c:v>
                </c:pt>
                <c:pt idx="2028">
                  <c:v>13.588725247499999</c:v>
                </c:pt>
                <c:pt idx="2029">
                  <c:v>16.091228800196003</c:v>
                </c:pt>
                <c:pt idx="2030">
                  <c:v>12.699881054999999</c:v>
                </c:pt>
                <c:pt idx="2031">
                  <c:v>14.461958626000001</c:v>
                </c:pt>
                <c:pt idx="2032">
                  <c:v>15.642976004499999</c:v>
                </c:pt>
                <c:pt idx="2033">
                  <c:v>13.68862355375</c:v>
                </c:pt>
                <c:pt idx="2034">
                  <c:v>16.602707579999997</c:v>
                </c:pt>
                <c:pt idx="2035">
                  <c:v>13.057024855</c:v>
                </c:pt>
                <c:pt idx="2036">
                  <c:v>13.467862500749998</c:v>
                </c:pt>
                <c:pt idx="2037">
                  <c:v>14.488073358999998</c:v>
                </c:pt>
                <c:pt idx="2038">
                  <c:v>12.896950948375</c:v>
                </c:pt>
                <c:pt idx="2039">
                  <c:v>15.131753171999998</c:v>
                </c:pt>
                <c:pt idx="2040">
                  <c:v>11.978480487875</c:v>
                </c:pt>
                <c:pt idx="2041">
                  <c:v>14.321219601249997</c:v>
                </c:pt>
                <c:pt idx="2042">
                  <c:v>15.1455230295</c:v>
                </c:pt>
                <c:pt idx="2043">
                  <c:v>13.360531352500001</c:v>
                </c:pt>
                <c:pt idx="2044">
                  <c:v>15.981812610402057</c:v>
                </c:pt>
                <c:pt idx="2045">
                  <c:v>12.368228959250002</c:v>
                </c:pt>
                <c:pt idx="2046">
                  <c:v>14.463910372999997</c:v>
                </c:pt>
                <c:pt idx="2047">
                  <c:v>15.094022251750001</c:v>
                </c:pt>
                <c:pt idx="2048">
                  <c:v>13.889262911624998</c:v>
                </c:pt>
                <c:pt idx="2049">
                  <c:v>16.183939482000003</c:v>
                </c:pt>
                <c:pt idx="2050">
                  <c:v>13.019490480499998</c:v>
                </c:pt>
                <c:pt idx="2051">
                  <c:v>14.251222423</c:v>
                </c:pt>
                <c:pt idx="2052">
                  <c:v>14.972738967081229</c:v>
                </c:pt>
                <c:pt idx="2053">
                  <c:v>13.435356724000002</c:v>
                </c:pt>
                <c:pt idx="2054">
                  <c:v>16.004467866327701</c:v>
                </c:pt>
                <c:pt idx="2055">
                  <c:v>12.768048641249997</c:v>
                </c:pt>
                <c:pt idx="2056">
                  <c:v>13.875643492499998</c:v>
                </c:pt>
                <c:pt idx="2057">
                  <c:v>14.790471483499998</c:v>
                </c:pt>
                <c:pt idx="2058">
                  <c:v>12.950247959999999</c:v>
                </c:pt>
                <c:pt idx="2059">
                  <c:v>15.523546756</c:v>
                </c:pt>
                <c:pt idx="2060">
                  <c:v>12.2939744649375</c:v>
                </c:pt>
                <c:pt idx="2061">
                  <c:v>14.172225796749997</c:v>
                </c:pt>
                <c:pt idx="2062">
                  <c:v>15.036701542249997</c:v>
                </c:pt>
                <c:pt idx="2063">
                  <c:v>13.223534491124997</c:v>
                </c:pt>
                <c:pt idx="2064">
                  <c:v>15.726170886000002</c:v>
                </c:pt>
                <c:pt idx="2065">
                  <c:v>12.82596919525</c:v>
                </c:pt>
                <c:pt idx="2066">
                  <c:v>15.2094820675</c:v>
                </c:pt>
                <c:pt idx="2067">
                  <c:v>15.938941918000003</c:v>
                </c:pt>
                <c:pt idx="2068">
                  <c:v>14.321429793500002</c:v>
                </c:pt>
                <c:pt idx="2069">
                  <c:v>16.668885961000001</c:v>
                </c:pt>
                <c:pt idx="2070">
                  <c:v>13.262758862249999</c:v>
                </c:pt>
                <c:pt idx="2071">
                  <c:v>13.69302674325</c:v>
                </c:pt>
                <c:pt idx="2072">
                  <c:v>14.7640709465</c:v>
                </c:pt>
                <c:pt idx="2073">
                  <c:v>12.918958061</c:v>
                </c:pt>
                <c:pt idx="2074">
                  <c:v>15.532451655499999</c:v>
                </c:pt>
                <c:pt idx="2075">
                  <c:v>12.408495672500001</c:v>
                </c:pt>
                <c:pt idx="2076">
                  <c:v>14.703946159865941</c:v>
                </c:pt>
                <c:pt idx="2077">
                  <c:v>15.592514761792971</c:v>
                </c:pt>
                <c:pt idx="2078">
                  <c:v>13.897071830460314</c:v>
                </c:pt>
                <c:pt idx="2079">
                  <c:v>17.006692349675784</c:v>
                </c:pt>
                <c:pt idx="2080">
                  <c:v>13.149786336250001</c:v>
                </c:pt>
                <c:pt idx="2081">
                  <c:v>14.150939326999998</c:v>
                </c:pt>
                <c:pt idx="2082">
                  <c:v>14.94346157575</c:v>
                </c:pt>
                <c:pt idx="2083">
                  <c:v>13.536157655999999</c:v>
                </c:pt>
                <c:pt idx="2084">
                  <c:v>16.012034799000002</c:v>
                </c:pt>
                <c:pt idx="2085">
                  <c:v>12.8268618820625</c:v>
                </c:pt>
                <c:pt idx="2086">
                  <c:v>13.882952225000002</c:v>
                </c:pt>
                <c:pt idx="2087">
                  <c:v>15.317347237000002</c:v>
                </c:pt>
                <c:pt idx="2088">
                  <c:v>13.324418709500002</c:v>
                </c:pt>
                <c:pt idx="2089">
                  <c:v>15.872987941000002</c:v>
                </c:pt>
                <c:pt idx="2090">
                  <c:v>12.670365265749998</c:v>
                </c:pt>
                <c:pt idx="2091">
                  <c:v>13.824337488000001</c:v>
                </c:pt>
                <c:pt idx="2092">
                  <c:v>14.615257730999998</c:v>
                </c:pt>
                <c:pt idx="2093">
                  <c:v>12.968050119999999</c:v>
                </c:pt>
                <c:pt idx="2094">
                  <c:v>15.600590983</c:v>
                </c:pt>
                <c:pt idx="2095">
                  <c:v>12.354571989250001</c:v>
                </c:pt>
                <c:pt idx="2096">
                  <c:v>14.95480556</c:v>
                </c:pt>
                <c:pt idx="2097">
                  <c:v>15.821912890000002</c:v>
                </c:pt>
                <c:pt idx="2098">
                  <c:v>14.170787774500001</c:v>
                </c:pt>
                <c:pt idx="2099">
                  <c:v>17.013941655000004</c:v>
                </c:pt>
                <c:pt idx="2100">
                  <c:v>13.436348341000002</c:v>
                </c:pt>
                <c:pt idx="2102">
                  <c:v>4.6685051556908279</c:v>
                </c:pt>
                <c:pt idx="2103">
                  <c:v>7.573447379377968</c:v>
                </c:pt>
                <c:pt idx="2104">
                  <c:v>6.5346042134123703</c:v>
                </c:pt>
                <c:pt idx="2105">
                  <c:v>3.8633412507041149</c:v>
                </c:pt>
                <c:pt idx="2106">
                  <c:v>6.0191421981276934</c:v>
                </c:pt>
                <c:pt idx="2107">
                  <c:v>5.5455550334073571</c:v>
                </c:pt>
                <c:pt idx="2108">
                  <c:v>5.0777283997365759</c:v>
                </c:pt>
                <c:pt idx="2109">
                  <c:v>6.3616189806669539</c:v>
                </c:pt>
                <c:pt idx="2110">
                  <c:v>5.8138762064280334</c:v>
                </c:pt>
                <c:pt idx="2111">
                  <c:v>6.648653839011434</c:v>
                </c:pt>
                <c:pt idx="2112">
                  <c:v>4.6195043695852283</c:v>
                </c:pt>
                <c:pt idx="2113">
                  <c:v>6.6037507390328409</c:v>
                </c:pt>
                <c:pt idx="2114">
                  <c:v>5.4718818034857</c:v>
                </c:pt>
                <c:pt idx="2115">
                  <c:v>3.3514950289399708</c:v>
                </c:pt>
                <c:pt idx="2116">
                  <c:v>7.3976463260050052</c:v>
                </c:pt>
                <c:pt idx="2117">
                  <c:v>2.8760883711468019</c:v>
                </c:pt>
                <c:pt idx="2118">
                  <c:v>2.1245976742017083</c:v>
                </c:pt>
                <c:pt idx="2119">
                  <c:v>2.9378154498261035</c:v>
                </c:pt>
                <c:pt idx="2120">
                  <c:v>1.9583211270246648</c:v>
                </c:pt>
                <c:pt idx="2121">
                  <c:v>3.7764970325270037</c:v>
                </c:pt>
                <c:pt idx="2122">
                  <c:v>4.9372725465768834</c:v>
                </c:pt>
                <c:pt idx="2123">
                  <c:v>4.5270619664118703</c:v>
                </c:pt>
                <c:pt idx="2124">
                  <c:v>6.7803883743899425</c:v>
                </c:pt>
                <c:pt idx="2125">
                  <c:v>6.7925006697253245</c:v>
                </c:pt>
                <c:pt idx="2126">
                  <c:v>7.8355490368443705</c:v>
                </c:pt>
                <c:pt idx="2127">
                  <c:v>6.0360689148508211</c:v>
                </c:pt>
                <c:pt idx="2128">
                  <c:v>4.5422984899647334</c:v>
                </c:pt>
                <c:pt idx="2129">
                  <c:v>7.0313768434632298</c:v>
                </c:pt>
                <c:pt idx="2130">
                  <c:v>5.9308504170894851</c:v>
                </c:pt>
                <c:pt idx="2131">
                  <c:v>6.8490106353483871</c:v>
                </c:pt>
                <c:pt idx="2132">
                  <c:v>7.7672289255402847</c:v>
                </c:pt>
                <c:pt idx="2133">
                  <c:v>6.7533238022356397</c:v>
                </c:pt>
                <c:pt idx="2134">
                  <c:v>7.3107716743215878</c:v>
                </c:pt>
                <c:pt idx="2135">
                  <c:v>5.9147489368193593</c:v>
                </c:pt>
                <c:pt idx="2136">
                  <c:v>6.6783928363283351</c:v>
                </c:pt>
                <c:pt idx="2137">
                  <c:v>5.8802421106164031</c:v>
                </c:pt>
                <c:pt idx="2138">
                  <c:v>6.3608115988092493</c:v>
                </c:pt>
                <c:pt idx="2139">
                  <c:v>2.0721147853750148</c:v>
                </c:pt>
                <c:pt idx="2140">
                  <c:v>3.4306234266516835</c:v>
                </c:pt>
                <c:pt idx="2141">
                  <c:v>2.7665649084160049</c:v>
                </c:pt>
                <c:pt idx="2142">
                  <c:v>7.149668905281251</c:v>
                </c:pt>
                <c:pt idx="2143">
                  <c:v>6.7407326377034371</c:v>
                </c:pt>
                <c:pt idx="2144">
                  <c:v>5.8431177138173895</c:v>
                </c:pt>
                <c:pt idx="2145">
                  <c:v>4.5136983947419411</c:v>
                </c:pt>
                <c:pt idx="2146">
                  <c:v>4.900672241932889</c:v>
                </c:pt>
                <c:pt idx="2147">
                  <c:v>5.9033186272706475</c:v>
                </c:pt>
                <c:pt idx="2148">
                  <c:v>6.8736856377272524</c:v>
                </c:pt>
                <c:pt idx="2149">
                  <c:v>8.2618776111290355</c:v>
                </c:pt>
                <c:pt idx="2150">
                  <c:v>3.4943215496877453</c:v>
                </c:pt>
                <c:pt idx="2151">
                  <c:v>7.1855085643010748</c:v>
                </c:pt>
                <c:pt idx="2152">
                  <c:v>6.8848448138835163</c:v>
                </c:pt>
                <c:pt idx="2153">
                  <c:v>5.6634190616485212</c:v>
                </c:pt>
                <c:pt idx="2154">
                  <c:v>6.4012040555516148</c:v>
                </c:pt>
                <c:pt idx="2155">
                  <c:v>5.8396208904889955</c:v>
                </c:pt>
                <c:pt idx="2156">
                  <c:v>3.0059791288169055</c:v>
                </c:pt>
                <c:pt idx="2157">
                  <c:v>6.6383603024261451</c:v>
                </c:pt>
                <c:pt idx="2158">
                  <c:v>4.3723838425744157</c:v>
                </c:pt>
                <c:pt idx="2159">
                  <c:v>8.1168216011697272</c:v>
                </c:pt>
                <c:pt idx="2160">
                  <c:v>6.2963742222814405</c:v>
                </c:pt>
                <c:pt idx="2161">
                  <c:v>6.9691625299619568</c:v>
                </c:pt>
                <c:pt idx="2162">
                  <c:v>5.2508692264852517</c:v>
                </c:pt>
                <c:pt idx="2163">
                  <c:v>5.3751066887982288</c:v>
                </c:pt>
                <c:pt idx="2164">
                  <c:v>5.6965539246434522</c:v>
                </c:pt>
                <c:pt idx="2165">
                  <c:v>5.7842480959501907</c:v>
                </c:pt>
                <c:pt idx="2166">
                  <c:v>7.3137833295155765</c:v>
                </c:pt>
                <c:pt idx="2167">
                  <c:v>6.2929463606380338</c:v>
                </c:pt>
                <c:pt idx="2168">
                  <c:v>4.3601633666694051</c:v>
                </c:pt>
                <c:pt idx="2169">
                  <c:v>5.6024728183371701</c:v>
                </c:pt>
                <c:pt idx="2170">
                  <c:v>2.8534955181074482</c:v>
                </c:pt>
                <c:pt idx="2171">
                  <c:v>4.8692906518093428</c:v>
                </c:pt>
                <c:pt idx="2172">
                  <c:v>5.9466060513402663</c:v>
                </c:pt>
                <c:pt idx="2173">
                  <c:v>6.8678530491125906</c:v>
                </c:pt>
                <c:pt idx="2174">
                  <c:v>5.0809006697600987</c:v>
                </c:pt>
                <c:pt idx="2175">
                  <c:v>4.0470491171899754</c:v>
                </c:pt>
                <c:pt idx="2176">
                  <c:v>5.1343907410281719</c:v>
                </c:pt>
                <c:pt idx="2177">
                  <c:v>5.7433135061954328</c:v>
                </c:pt>
                <c:pt idx="2178">
                  <c:v>6.1220247580194149</c:v>
                </c:pt>
                <c:pt idx="2179">
                  <c:v>2.5947444703835987</c:v>
                </c:pt>
                <c:pt idx="2180">
                  <c:v>3.17096277066145</c:v>
                </c:pt>
                <c:pt idx="2181">
                  <c:v>8.5116922341265564</c:v>
                </c:pt>
                <c:pt idx="2182">
                  <c:v>6.3567624184006952</c:v>
                </c:pt>
                <c:pt idx="2183">
                  <c:v>6.5472445899083267</c:v>
                </c:pt>
                <c:pt idx="2184">
                  <c:v>8.1531884490742552</c:v>
                </c:pt>
                <c:pt idx="2185">
                  <c:v>7.7404980586537242</c:v>
                </c:pt>
                <c:pt idx="2186">
                  <c:v>2.2249518071067667</c:v>
                </c:pt>
                <c:pt idx="2187">
                  <c:v>6.609621884733059</c:v>
                </c:pt>
                <c:pt idx="2188">
                  <c:v>5.6060761136223309</c:v>
                </c:pt>
                <c:pt idx="2189">
                  <c:v>5.3509388161053923</c:v>
                </c:pt>
                <c:pt idx="2190">
                  <c:v>4.5690873645468129</c:v>
                </c:pt>
                <c:pt idx="2191">
                  <c:v>5.5866098351817879</c:v>
                </c:pt>
                <c:pt idx="2192">
                  <c:v>6.1331117628775447</c:v>
                </c:pt>
                <c:pt idx="2193">
                  <c:v>7.2121470394088973</c:v>
                </c:pt>
                <c:pt idx="2194">
                  <c:v>7.3174183794216265</c:v>
                </c:pt>
                <c:pt idx="2195">
                  <c:v>5.9282663919184486</c:v>
                </c:pt>
                <c:pt idx="2196">
                  <c:v>5.4122473001303595</c:v>
                </c:pt>
                <c:pt idx="2197">
                  <c:v>7.1529489095164873</c:v>
                </c:pt>
                <c:pt idx="2198">
                  <c:v>6.3039106205947286</c:v>
                </c:pt>
                <c:pt idx="2199">
                  <c:v>6.4268093081072628</c:v>
                </c:pt>
                <c:pt idx="2200">
                  <c:v>6.2232641787347234</c:v>
                </c:pt>
                <c:pt idx="2201">
                  <c:v>6.0499288152162825</c:v>
                </c:pt>
                <c:pt idx="2202">
                  <c:v>5.081899896781672</c:v>
                </c:pt>
                <c:pt idx="2203">
                  <c:v>5.363594425813762</c:v>
                </c:pt>
                <c:pt idx="2204">
                  <c:v>8.0622134918176336</c:v>
                </c:pt>
                <c:pt idx="2205">
                  <c:v>5.468334971142351</c:v>
                </c:pt>
                <c:pt idx="2206">
                  <c:v>5.9774179360290178</c:v>
                </c:pt>
                <c:pt idx="2207">
                  <c:v>5.0051834223421476</c:v>
                </c:pt>
                <c:pt idx="2208">
                  <c:v>5.7495913876308293</c:v>
                </c:pt>
                <c:pt idx="2209">
                  <c:v>6.8032146945158694</c:v>
                </c:pt>
                <c:pt idx="2210">
                  <c:v>6.5681812178934909</c:v>
                </c:pt>
                <c:pt idx="2211">
                  <c:v>6.9479133198873848</c:v>
                </c:pt>
                <c:pt idx="2212">
                  <c:v>4.9858161784939607</c:v>
                </c:pt>
                <c:pt idx="2213">
                  <c:v>5.105973069517808</c:v>
                </c:pt>
                <c:pt idx="2214">
                  <c:v>4.966039673024218</c:v>
                </c:pt>
                <c:pt idx="2215">
                  <c:v>2.846646391254235</c:v>
                </c:pt>
                <c:pt idx="2216">
                  <c:v>8.0277419314990635</c:v>
                </c:pt>
                <c:pt idx="2217">
                  <c:v>6.4952755007721112</c:v>
                </c:pt>
                <c:pt idx="2218">
                  <c:v>5.3081000763536155</c:v>
                </c:pt>
                <c:pt idx="2219">
                  <c:v>8.0648812234039031</c:v>
                </c:pt>
                <c:pt idx="2220">
                  <c:v>5.3060491273897661</c:v>
                </c:pt>
                <c:pt idx="2221">
                  <c:v>8.1630106790503092</c:v>
                </c:pt>
                <c:pt idx="2222">
                  <c:v>7.739933386600188</c:v>
                </c:pt>
                <c:pt idx="2223">
                  <c:v>5.5959155867620574</c:v>
                </c:pt>
                <c:pt idx="2224">
                  <c:v>2.245458439855351</c:v>
                </c:pt>
                <c:pt idx="2225">
                  <c:v>6.4295476800377989</c:v>
                </c:pt>
                <c:pt idx="2226">
                  <c:v>8.9618710099365853</c:v>
                </c:pt>
                <c:pt idx="2227">
                  <c:v>5.2817158214551725</c:v>
                </c:pt>
                <c:pt idx="2228">
                  <c:v>6.8630120200333868</c:v>
                </c:pt>
                <c:pt idx="2229">
                  <c:v>4.6715410209613077</c:v>
                </c:pt>
                <c:pt idx="2230">
                  <c:v>5.9290736755235836</c:v>
                </c:pt>
                <c:pt idx="2231">
                  <c:v>6.2488983068863346</c:v>
                </c:pt>
                <c:pt idx="2232">
                  <c:v>4.1819082736919029</c:v>
                </c:pt>
                <c:pt idx="2233">
                  <c:v>4.2332608784762797</c:v>
                </c:pt>
                <c:pt idx="2234">
                  <c:v>8.0889087479167507</c:v>
                </c:pt>
                <c:pt idx="2235">
                  <c:v>2.1062943422791083</c:v>
                </c:pt>
                <c:pt idx="2236">
                  <c:v>4.7025742847445295</c:v>
                </c:pt>
                <c:pt idx="2237">
                  <c:v>8.2168084236316279</c:v>
                </c:pt>
                <c:pt idx="2238">
                  <c:v>6.0828408160069998</c:v>
                </c:pt>
                <c:pt idx="2239">
                  <c:v>6.1870778003988454</c:v>
                </c:pt>
                <c:pt idx="2240">
                  <c:v>4.2964044645524799</c:v>
                </c:pt>
                <c:pt idx="2241">
                  <c:v>6.1217147707891293</c:v>
                </c:pt>
                <c:pt idx="2242">
                  <c:v>4.8426398782746913</c:v>
                </c:pt>
                <c:pt idx="2243">
                  <c:v>3.4227566120541897</c:v>
                </c:pt>
                <c:pt idx="2244">
                  <c:v>5.1334669867096236</c:v>
                </c:pt>
                <c:pt idx="2245">
                  <c:v>6.7270268019758177</c:v>
                </c:pt>
                <c:pt idx="2246">
                  <c:v>6.2061822531006827</c:v>
                </c:pt>
                <c:pt idx="2247">
                  <c:v>7.7216041126599633</c:v>
                </c:pt>
                <c:pt idx="2248">
                  <c:v>4.0474727976983278</c:v>
                </c:pt>
                <c:pt idx="2249">
                  <c:v>7.7195381553101612</c:v>
                </c:pt>
                <c:pt idx="2250">
                  <c:v>6.1502729857690488</c:v>
                </c:pt>
                <c:pt idx="2251">
                  <c:v>7.3530606137781023</c:v>
                </c:pt>
                <c:pt idx="2252">
                  <c:v>6.1255414228258829</c:v>
                </c:pt>
                <c:pt idx="2253">
                  <c:v>6.5143148200023733</c:v>
                </c:pt>
                <c:pt idx="2254">
                  <c:v>4.4052755151694427</c:v>
                </c:pt>
                <c:pt idx="2255">
                  <c:v>7.5855809901658118</c:v>
                </c:pt>
                <c:pt idx="2256">
                  <c:v>8.4132951373800324</c:v>
                </c:pt>
                <c:pt idx="2257">
                  <c:v>4.7234195070731211</c:v>
                </c:pt>
                <c:pt idx="2258">
                  <c:v>6.8742159307691582</c:v>
                </c:pt>
                <c:pt idx="2259">
                  <c:v>8.3631269632621965</c:v>
                </c:pt>
                <c:pt idx="2260">
                  <c:v>6.0058613144524227</c:v>
                </c:pt>
                <c:pt idx="2261">
                  <c:v>5.2866141451167108</c:v>
                </c:pt>
                <c:pt idx="2262">
                  <c:v>4.046489502298483</c:v>
                </c:pt>
                <c:pt idx="2263">
                  <c:v>6.6912275069337648</c:v>
                </c:pt>
                <c:pt idx="2264">
                  <c:v>9.3519987674014082</c:v>
                </c:pt>
                <c:pt idx="2265">
                  <c:v>5.7885560488411896</c:v>
                </c:pt>
                <c:pt idx="2266">
                  <c:v>8.4337011597528786</c:v>
                </c:pt>
                <c:pt idx="2267">
                  <c:v>7.392045224814713</c:v>
                </c:pt>
                <c:pt idx="2268">
                  <c:v>3.6938654365500527</c:v>
                </c:pt>
                <c:pt idx="2269">
                  <c:v>7.1916321397912455</c:v>
                </c:pt>
                <c:pt idx="2270">
                  <c:v>7.4760215028817036</c:v>
                </c:pt>
                <c:pt idx="2271">
                  <c:v>7.7592473322725688</c:v>
                </c:pt>
                <c:pt idx="2272">
                  <c:v>8.0351689057136753</c:v>
                </c:pt>
                <c:pt idx="2273">
                  <c:v>5.8014884839088836</c:v>
                </c:pt>
                <c:pt idx="2274">
                  <c:v>6.3264690228570339</c:v>
                </c:pt>
                <c:pt idx="2275">
                  <c:v>5.6882969447518965</c:v>
                </c:pt>
                <c:pt idx="2276">
                  <c:v>6.7644966291791002</c:v>
                </c:pt>
                <c:pt idx="2277">
                  <c:v>3.5859774353253053</c:v>
                </c:pt>
                <c:pt idx="2278">
                  <c:v>7.2561307425135571</c:v>
                </c:pt>
                <c:pt idx="2279">
                  <c:v>7.3533106712987966</c:v>
                </c:pt>
                <c:pt idx="2280">
                  <c:v>6.4539180886343877</c:v>
                </c:pt>
                <c:pt idx="2281">
                  <c:v>3.0567167607221366</c:v>
                </c:pt>
                <c:pt idx="2282">
                  <c:v>2.6538547014073508</c:v>
                </c:pt>
                <c:pt idx="2283">
                  <c:v>4.0403331120401811</c:v>
                </c:pt>
                <c:pt idx="2284">
                  <c:v>6.318724014308625</c:v>
                </c:pt>
                <c:pt idx="2285">
                  <c:v>5.0970812937897527</c:v>
                </c:pt>
                <c:pt idx="2286">
                  <c:v>7.8956301450416335</c:v>
                </c:pt>
                <c:pt idx="2287">
                  <c:v>4.7223370811743495</c:v>
                </c:pt>
                <c:pt idx="2288">
                  <c:v>5.5384073883098921</c:v>
                </c:pt>
                <c:pt idx="2289">
                  <c:v>6.7735343784088879</c:v>
                </c:pt>
                <c:pt idx="2290">
                  <c:v>4.6849699062715819</c:v>
                </c:pt>
                <c:pt idx="2291">
                  <c:v>7.4642120534196073</c:v>
                </c:pt>
                <c:pt idx="2292">
                  <c:v>6.9699967799257898</c:v>
                </c:pt>
                <c:pt idx="2293">
                  <c:v>6.6638609204196122</c:v>
                </c:pt>
                <c:pt idx="2294">
                  <c:v>3.7237350485502425</c:v>
                </c:pt>
                <c:pt idx="2295">
                  <c:v>6.6207433154565551</c:v>
                </c:pt>
                <c:pt idx="2296">
                  <c:v>6.955222309643978</c:v>
                </c:pt>
                <c:pt idx="2297">
                  <c:v>7.1435517204761352</c:v>
                </c:pt>
                <c:pt idx="2298">
                  <c:v>7.8501117903785769</c:v>
                </c:pt>
                <c:pt idx="2299">
                  <c:v>8.2881082971504476</c:v>
                </c:pt>
                <c:pt idx="2300">
                  <c:v>5.2108473789504046</c:v>
                </c:pt>
                <c:pt idx="2301">
                  <c:v>8.5928701195613471</c:v>
                </c:pt>
                <c:pt idx="2302">
                  <c:v>3.6931459805008671</c:v>
                </c:pt>
                <c:pt idx="2303">
                  <c:v>6.0797510161984567</c:v>
                </c:pt>
                <c:pt idx="2304">
                  <c:v>7.6022528553489064</c:v>
                </c:pt>
                <c:pt idx="2305">
                  <c:v>5.4397602413380115</c:v>
                </c:pt>
                <c:pt idx="2306">
                  <c:v>7.1020812571392256</c:v>
                </c:pt>
                <c:pt idx="2307">
                  <c:v>4.4978500516094746</c:v>
                </c:pt>
                <c:pt idx="2308">
                  <c:v>6.1996652539564128</c:v>
                </c:pt>
                <c:pt idx="2309">
                  <c:v>4.3595557980965216</c:v>
                </c:pt>
                <c:pt idx="2310">
                  <c:v>4.6687621663347629</c:v>
                </c:pt>
                <c:pt idx="2311">
                  <c:v>5.0937465381240052</c:v>
                </c:pt>
                <c:pt idx="2312">
                  <c:v>6.2891059582840434</c:v>
                </c:pt>
                <c:pt idx="2313">
                  <c:v>7.7035284246142615</c:v>
                </c:pt>
                <c:pt idx="2314">
                  <c:v>8.1278894041583722</c:v>
                </c:pt>
                <c:pt idx="2315">
                  <c:v>5.2502387868931217</c:v>
                </c:pt>
                <c:pt idx="2316">
                  <c:v>5.7152075179234112</c:v>
                </c:pt>
                <c:pt idx="2317">
                  <c:v>8.4179005640614459</c:v>
                </c:pt>
                <c:pt idx="2318">
                  <c:v>8.0682480593284982</c:v>
                </c:pt>
                <c:pt idx="2319">
                  <c:v>5.8726190867122261</c:v>
                </c:pt>
                <c:pt idx="2320">
                  <c:v>6.6254726425518857</c:v>
                </c:pt>
                <c:pt idx="2321">
                  <c:v>7.5312171804204082</c:v>
                </c:pt>
                <c:pt idx="2322">
                  <c:v>4.4945580639119038</c:v>
                </c:pt>
                <c:pt idx="2323">
                  <c:v>7.1257514084836489</c:v>
                </c:pt>
                <c:pt idx="2324">
                  <c:v>6.9786810501455818</c:v>
                </c:pt>
                <c:pt idx="2325">
                  <c:v>3.3331754083907335</c:v>
                </c:pt>
                <c:pt idx="2326">
                  <c:v>8.4330951169368902</c:v>
                </c:pt>
                <c:pt idx="2327">
                  <c:v>3.1488432207501833</c:v>
                </c:pt>
                <c:pt idx="2328">
                  <c:v>1.3883616363931206</c:v>
                </c:pt>
                <c:pt idx="2329">
                  <c:v>3.1554265011232374</c:v>
                </c:pt>
                <c:pt idx="2330">
                  <c:v>1.0277394215640336</c:v>
                </c:pt>
                <c:pt idx="2331">
                  <c:v>3.6045271891267618</c:v>
                </c:pt>
                <c:pt idx="2332">
                  <c:v>3.7098404413821617</c:v>
                </c:pt>
                <c:pt idx="2333">
                  <c:v>5.0234007463315198</c:v>
                </c:pt>
                <c:pt idx="2334">
                  <c:v>7.1746448264603861</c:v>
                </c:pt>
                <c:pt idx="2335">
                  <c:v>6.3306488663568414</c:v>
                </c:pt>
                <c:pt idx="2336">
                  <c:v>7.4194510336072321</c:v>
                </c:pt>
                <c:pt idx="2337">
                  <c:v>7.0827399254943559</c:v>
                </c:pt>
                <c:pt idx="2338">
                  <c:v>6.8377819708150183</c:v>
                </c:pt>
                <c:pt idx="2339">
                  <c:v>6.9857259221874228</c:v>
                </c:pt>
                <c:pt idx="2340">
                  <c:v>6.5250979479253575</c:v>
                </c:pt>
                <c:pt idx="2341">
                  <c:v>6.0532252476484976</c:v>
                </c:pt>
                <c:pt idx="2342">
                  <c:v>7.546508791792113</c:v>
                </c:pt>
                <c:pt idx="2343">
                  <c:v>6.8196927135460284</c:v>
                </c:pt>
                <c:pt idx="2344">
                  <c:v>6.1390516829762145</c:v>
                </c:pt>
                <c:pt idx="2345">
                  <c:v>6.2209096779302397</c:v>
                </c:pt>
                <c:pt idx="2346">
                  <c:v>7.2637879510024215</c:v>
                </c:pt>
                <c:pt idx="2347">
                  <c:v>4.6236248815166885</c:v>
                </c:pt>
                <c:pt idx="2348">
                  <c:v>6.6834800352424875</c:v>
                </c:pt>
                <c:pt idx="2349">
                  <c:v>3.0619431412726321</c:v>
                </c:pt>
                <c:pt idx="2350">
                  <c:v>3.7624823960038656</c:v>
                </c:pt>
                <c:pt idx="2351">
                  <c:v>3.8423531869255343</c:v>
                </c:pt>
                <c:pt idx="2352">
                  <c:v>7.9423393920987833</c:v>
                </c:pt>
                <c:pt idx="2353">
                  <c:v>3.5097543841124903</c:v>
                </c:pt>
                <c:pt idx="2354">
                  <c:v>6.7040773249327108</c:v>
                </c:pt>
                <c:pt idx="2355">
                  <c:v>4.8018409861605127</c:v>
                </c:pt>
                <c:pt idx="2356">
                  <c:v>5.8832567706667875</c:v>
                </c:pt>
                <c:pt idx="2357">
                  <c:v>7.5342212561654671</c:v>
                </c:pt>
                <c:pt idx="2358">
                  <c:v>6.6243893620645276</c:v>
                </c:pt>
                <c:pt idx="2359">
                  <c:v>6.746381157673099</c:v>
                </c:pt>
                <c:pt idx="2360">
                  <c:v>4.1346425911248152</c:v>
                </c:pt>
                <c:pt idx="2361">
                  <c:v>7.335562883888989</c:v>
                </c:pt>
                <c:pt idx="2362">
                  <c:v>7.0425837158394655</c:v>
                </c:pt>
                <c:pt idx="2363">
                  <c:v>6.2762306475617455</c:v>
                </c:pt>
                <c:pt idx="2364">
                  <c:v>5.2327753124146499</c:v>
                </c:pt>
                <c:pt idx="2365">
                  <c:v>5.4638797000077322</c:v>
                </c:pt>
                <c:pt idx="2366">
                  <c:v>4.7148655715183931</c:v>
                </c:pt>
                <c:pt idx="2367">
                  <c:v>7.9433045200711927</c:v>
                </c:pt>
                <c:pt idx="2368">
                  <c:v>4.2756658482606715</c:v>
                </c:pt>
                <c:pt idx="2369">
                  <c:v>7.6897129814639804</c:v>
                </c:pt>
                <c:pt idx="2370">
                  <c:v>6.6993112448550534</c:v>
                </c:pt>
                <c:pt idx="2371">
                  <c:v>7.2156270465424521</c:v>
                </c:pt>
                <c:pt idx="2372">
                  <c:v>5.2872892379133942</c:v>
                </c:pt>
                <c:pt idx="2373">
                  <c:v>4.2263319829939823</c:v>
                </c:pt>
                <c:pt idx="2374">
                  <c:v>4.9787911709599504</c:v>
                </c:pt>
                <c:pt idx="2375">
                  <c:v>6.3568772229869577</c:v>
                </c:pt>
                <c:pt idx="2376">
                  <c:v>6.8491571616502576</c:v>
                </c:pt>
                <c:pt idx="2377">
                  <c:v>6.9482944991432811</c:v>
                </c:pt>
                <c:pt idx="2378">
                  <c:v>3.7388609904958998</c:v>
                </c:pt>
                <c:pt idx="2379">
                  <c:v>4.36780670756617</c:v>
                </c:pt>
                <c:pt idx="2380">
                  <c:v>1.9825590388499004</c:v>
                </c:pt>
                <c:pt idx="2381">
                  <c:v>5.1526607976552468</c:v>
                </c:pt>
                <c:pt idx="2382">
                  <c:v>4.0501894915995491</c:v>
                </c:pt>
                <c:pt idx="2383">
                  <c:v>7.0810837426856068</c:v>
                </c:pt>
                <c:pt idx="2384">
                  <c:v>5.7794273744757669</c:v>
                </c:pt>
                <c:pt idx="2385">
                  <c:v>4.8395987406252186</c:v>
                </c:pt>
                <c:pt idx="2386">
                  <c:v>6.2106334040787843</c:v>
                </c:pt>
                <c:pt idx="2387">
                  <c:v>5.5984949212332227</c:v>
                </c:pt>
                <c:pt idx="2388">
                  <c:v>6.5299057856766636</c:v>
                </c:pt>
                <c:pt idx="2389">
                  <c:v>4.651209273269882</c:v>
                </c:pt>
                <c:pt idx="2390">
                  <c:v>2.6689013414957561</c:v>
                </c:pt>
                <c:pt idx="2391">
                  <c:v>8.5481031483931655</c:v>
                </c:pt>
                <c:pt idx="2392">
                  <c:v>7.4734094981052728</c:v>
                </c:pt>
                <c:pt idx="2393">
                  <c:v>6.5873728647472003</c:v>
                </c:pt>
                <c:pt idx="2394">
                  <c:v>7.2771724203627084</c:v>
                </c:pt>
                <c:pt idx="2395">
                  <c:v>7.954935550959207</c:v>
                </c:pt>
                <c:pt idx="2396">
                  <c:v>2.9163700998647877</c:v>
                </c:pt>
                <c:pt idx="2397">
                  <c:v>5.4018193854825993</c:v>
                </c:pt>
                <c:pt idx="2398">
                  <c:v>6.8653606490623611</c:v>
                </c:pt>
                <c:pt idx="2399">
                  <c:v>5.4602127719135218</c:v>
                </c:pt>
                <c:pt idx="2400">
                  <c:v>3.8684635472448763</c:v>
                </c:pt>
                <c:pt idx="2401">
                  <c:v>4.0610627354069662</c:v>
                </c:pt>
                <c:pt idx="2402">
                  <c:v>6.3029948456231466</c:v>
                </c:pt>
                <c:pt idx="2403">
                  <c:v>6.8886885998463132</c:v>
                </c:pt>
                <c:pt idx="2404">
                  <c:v>7.5285498341244237</c:v>
                </c:pt>
                <c:pt idx="2405">
                  <c:v>6.9448601136447916</c:v>
                </c:pt>
                <c:pt idx="2406">
                  <c:v>4.6751994070133822</c:v>
                </c:pt>
                <c:pt idx="2407">
                  <c:v>7.3588270277450079</c:v>
                </c:pt>
                <c:pt idx="2408">
                  <c:v>6.0220339051930525</c:v>
                </c:pt>
                <c:pt idx="2409">
                  <c:v>5.9554506057515155</c:v>
                </c:pt>
                <c:pt idx="2410">
                  <c:v>5.9806143189126839</c:v>
                </c:pt>
                <c:pt idx="2411">
                  <c:v>5.5632119337912691</c:v>
                </c:pt>
                <c:pt idx="2412">
                  <c:v>5.4452817015027222</c:v>
                </c:pt>
                <c:pt idx="2413">
                  <c:v>3.4965779878997103</c:v>
                </c:pt>
                <c:pt idx="2414">
                  <c:v>7.9866391464078301</c:v>
                </c:pt>
                <c:pt idx="2415">
                  <c:v>5.3514261186856187</c:v>
                </c:pt>
                <c:pt idx="2416">
                  <c:v>4.4347800326267599</c:v>
                </c:pt>
                <c:pt idx="2417">
                  <c:v>4.6975799826291276</c:v>
                </c:pt>
                <c:pt idx="2418">
                  <c:v>6.9176792616681482</c:v>
                </c:pt>
                <c:pt idx="2419">
                  <c:v>6.817405478585389</c:v>
                </c:pt>
                <c:pt idx="2420">
                  <c:v>6.7957865311960708</c:v>
                </c:pt>
                <c:pt idx="2421">
                  <c:v>5.5844530554459038</c:v>
                </c:pt>
                <c:pt idx="2422">
                  <c:v>6.0070944875493932</c:v>
                </c:pt>
                <c:pt idx="2423">
                  <c:v>4.9776373360703445</c:v>
                </c:pt>
                <c:pt idx="2424">
                  <c:v>3.9604276102440594</c:v>
                </c:pt>
                <c:pt idx="2425">
                  <c:v>3.0130500210595059</c:v>
                </c:pt>
                <c:pt idx="2426">
                  <c:v>6.1025671069273519</c:v>
                </c:pt>
                <c:pt idx="2427">
                  <c:v>7.4049059620097868</c:v>
                </c:pt>
                <c:pt idx="2428">
                  <c:v>5.4711288825631925</c:v>
                </c:pt>
                <c:pt idx="2429">
                  <c:v>7.8676474075567446</c:v>
                </c:pt>
                <c:pt idx="2430">
                  <c:v>5.8427265999848865</c:v>
                </c:pt>
                <c:pt idx="2431">
                  <c:v>8.6079733720210037</c:v>
                </c:pt>
                <c:pt idx="2432">
                  <c:v>7.7903910763115132</c:v>
                </c:pt>
                <c:pt idx="2433">
                  <c:v>5.5422564468294757</c:v>
                </c:pt>
                <c:pt idx="2434">
                  <c:v>4.1389735184894541</c:v>
                </c:pt>
                <c:pt idx="2435">
                  <c:v>6.5808306584111502</c:v>
                </c:pt>
                <c:pt idx="2436">
                  <c:v>8.3959807932211703</c:v>
                </c:pt>
                <c:pt idx="2437">
                  <c:v>7.4700449841425094</c:v>
                </c:pt>
                <c:pt idx="2438">
                  <c:v>7.3281844684302824</c:v>
                </c:pt>
                <c:pt idx="2439">
                  <c:v>4.3384066715100547</c:v>
                </c:pt>
                <c:pt idx="2440">
                  <c:v>5.1367141491808095</c:v>
                </c:pt>
                <c:pt idx="2441">
                  <c:v>6.5092976974116024</c:v>
                </c:pt>
                <c:pt idx="2442">
                  <c:v>4.6839714909569912</c:v>
                </c:pt>
                <c:pt idx="2443">
                  <c:v>5.1472296653387914</c:v>
                </c:pt>
                <c:pt idx="2444">
                  <c:v>7.3964164962528276</c:v>
                </c:pt>
                <c:pt idx="2445">
                  <c:v>2.886132591668114</c:v>
                </c:pt>
                <c:pt idx="2446">
                  <c:v>5.6092524491349893</c:v>
                </c:pt>
                <c:pt idx="2447">
                  <c:v>8.2279533854248719</c:v>
                </c:pt>
                <c:pt idx="2448">
                  <c:v>4.6051545699269223</c:v>
                </c:pt>
                <c:pt idx="2449">
                  <c:v>6.4669179108073065</c:v>
                </c:pt>
                <c:pt idx="2450">
                  <c:v>4.7120378729595176</c:v>
                </c:pt>
                <c:pt idx="2451">
                  <c:v>6.3594515274016086</c:v>
                </c:pt>
                <c:pt idx="2452">
                  <c:v>5.6725859382425687</c:v>
                </c:pt>
                <c:pt idx="2453">
                  <c:v>3.4689237129428809</c:v>
                </c:pt>
                <c:pt idx="2454">
                  <c:v>5.0765227326894902</c:v>
                </c:pt>
                <c:pt idx="2455">
                  <c:v>7.721600443814344</c:v>
                </c:pt>
                <c:pt idx="2456">
                  <c:v>6.1647012129312788</c:v>
                </c:pt>
                <c:pt idx="2457">
                  <c:v>9.3754187902623123</c:v>
                </c:pt>
                <c:pt idx="2458">
                  <c:v>5.8581758263942678</c:v>
                </c:pt>
                <c:pt idx="2459">
                  <c:v>6.1591285862051706</c:v>
                </c:pt>
                <c:pt idx="2460">
                  <c:v>6.1650370111690389</c:v>
                </c:pt>
                <c:pt idx="2461">
                  <c:v>7.8318701369202861</c:v>
                </c:pt>
                <c:pt idx="2462">
                  <c:v>6.6428548186128111</c:v>
                </c:pt>
                <c:pt idx="2463">
                  <c:v>7.5041501717794175</c:v>
                </c:pt>
                <c:pt idx="2464">
                  <c:v>5.4526160226161906</c:v>
                </c:pt>
                <c:pt idx="2465">
                  <c:v>7.7585529974193479</c:v>
                </c:pt>
                <c:pt idx="2466">
                  <c:v>7.0465157634189302</c:v>
                </c:pt>
                <c:pt idx="2467">
                  <c:v>5.3107891206147793</c:v>
                </c:pt>
                <c:pt idx="2468">
                  <c:v>7.2035416889072943</c:v>
                </c:pt>
                <c:pt idx="2469">
                  <c:v>8.7992075495181883</c:v>
                </c:pt>
                <c:pt idx="2470">
                  <c:v>6.4169624009177957</c:v>
                </c:pt>
                <c:pt idx="2471">
                  <c:v>6.2649327908881265</c:v>
                </c:pt>
                <c:pt idx="2472">
                  <c:v>5.0910882576886305</c:v>
                </c:pt>
                <c:pt idx="2473">
                  <c:v>7.0389604357670281</c:v>
                </c:pt>
                <c:pt idx="2474">
                  <c:v>6.454889374214086</c:v>
                </c:pt>
                <c:pt idx="2475">
                  <c:v>5.1289190681370131</c:v>
                </c:pt>
                <c:pt idx="2476">
                  <c:v>8.596302367954257</c:v>
                </c:pt>
                <c:pt idx="2477">
                  <c:v>7.9143219124926825</c:v>
                </c:pt>
                <c:pt idx="2478">
                  <c:v>3.0787036882817893</c:v>
                </c:pt>
                <c:pt idx="2479">
                  <c:v>7.1910810419704401</c:v>
                </c:pt>
                <c:pt idx="2480">
                  <c:v>6.5668148912139532</c:v>
                </c:pt>
                <c:pt idx="2481">
                  <c:v>5.8079585316410869</c:v>
                </c:pt>
                <c:pt idx="2482">
                  <c:v>7.9488212262013684</c:v>
                </c:pt>
                <c:pt idx="2483">
                  <c:v>4.0843123093511888</c:v>
                </c:pt>
                <c:pt idx="2484">
                  <c:v>7.4839953563094337</c:v>
                </c:pt>
                <c:pt idx="2485">
                  <c:v>7.0020512490194413</c:v>
                </c:pt>
                <c:pt idx="2486">
                  <c:v>5.8154297870597773</c:v>
                </c:pt>
                <c:pt idx="2487">
                  <c:v>2.4631222957699084</c:v>
                </c:pt>
                <c:pt idx="2488">
                  <c:v>6.8911759965716586</c:v>
                </c:pt>
                <c:pt idx="2489">
                  <c:v>7.7403429940381301</c:v>
                </c:pt>
                <c:pt idx="2490">
                  <c:v>6.340898621335163</c:v>
                </c:pt>
                <c:pt idx="2491">
                  <c:v>6.6611432638948411</c:v>
                </c:pt>
                <c:pt idx="2492">
                  <c:v>5.0695800346432129</c:v>
                </c:pt>
                <c:pt idx="2493">
                  <c:v>4.4532887820153606</c:v>
                </c:pt>
                <c:pt idx="2494">
                  <c:v>7.4400534730239523</c:v>
                </c:pt>
                <c:pt idx="2495">
                  <c:v>6.1525161276906601</c:v>
                </c:pt>
                <c:pt idx="2496">
                  <c:v>8.6472875795711364</c:v>
                </c:pt>
                <c:pt idx="2497">
                  <c:v>4.0231852298920012</c:v>
                </c:pt>
                <c:pt idx="2498">
                  <c:v>5.674305828551895</c:v>
                </c:pt>
                <c:pt idx="2499">
                  <c:v>6.4595286579685975</c:v>
                </c:pt>
                <c:pt idx="2500">
                  <c:v>4.1426041150797062</c:v>
                </c:pt>
                <c:pt idx="2501">
                  <c:v>7.2784053183925028</c:v>
                </c:pt>
                <c:pt idx="2502">
                  <c:v>5.837611242080329</c:v>
                </c:pt>
                <c:pt idx="2503">
                  <c:v>6.9754666391753659</c:v>
                </c:pt>
                <c:pt idx="2504">
                  <c:v>5.344451608346386</c:v>
                </c:pt>
                <c:pt idx="2505">
                  <c:v>4.6484714943165564</c:v>
                </c:pt>
                <c:pt idx="2506">
                  <c:v>6.7574969370600062</c:v>
                </c:pt>
                <c:pt idx="2507">
                  <c:v>5.7080688554519705</c:v>
                </c:pt>
                <c:pt idx="2508">
                  <c:v>7.4360038038616354</c:v>
                </c:pt>
                <c:pt idx="2509">
                  <c:v>8.2967881599747102</c:v>
                </c:pt>
                <c:pt idx="2510">
                  <c:v>5.4460469037192087</c:v>
                </c:pt>
                <c:pt idx="2511">
                  <c:v>8.6997348859118624</c:v>
                </c:pt>
                <c:pt idx="2512">
                  <c:v>5.6358637785017986</c:v>
                </c:pt>
                <c:pt idx="2513">
                  <c:v>5.9093426732574521</c:v>
                </c:pt>
                <c:pt idx="2514">
                  <c:v>6.5111604879938136</c:v>
                </c:pt>
                <c:pt idx="2515">
                  <c:v>4.9762255709153003</c:v>
                </c:pt>
                <c:pt idx="2516">
                  <c:v>6.8034985321046717</c:v>
                </c:pt>
                <c:pt idx="2517">
                  <c:v>4.8625752782127076</c:v>
                </c:pt>
                <c:pt idx="2518">
                  <c:v>6.191288866830412</c:v>
                </c:pt>
                <c:pt idx="2519">
                  <c:v>5.4100894206994248</c:v>
                </c:pt>
                <c:pt idx="2520">
                  <c:v>5.0323854735769693</c:v>
                </c:pt>
                <c:pt idx="2521">
                  <c:v>5.6060583750836566</c:v>
                </c:pt>
                <c:pt idx="2522">
                  <c:v>5.1195714301186808</c:v>
                </c:pt>
                <c:pt idx="2523">
                  <c:v>7.7455110348506802</c:v>
                </c:pt>
                <c:pt idx="2524">
                  <c:v>7.013665691685139</c:v>
                </c:pt>
                <c:pt idx="2525">
                  <c:v>4.8477996257082765</c:v>
                </c:pt>
                <c:pt idx="2526">
                  <c:v>5.680040448631698</c:v>
                </c:pt>
                <c:pt idx="2527">
                  <c:v>7.422481708393752</c:v>
                </c:pt>
                <c:pt idx="2528">
                  <c:v>6.2785697205643878</c:v>
                </c:pt>
                <c:pt idx="2529">
                  <c:v>6.1981577582584118</c:v>
                </c:pt>
                <c:pt idx="2530">
                  <c:v>6.2649366202589816</c:v>
                </c:pt>
                <c:pt idx="2531">
                  <c:v>6.7476599417249838</c:v>
                </c:pt>
                <c:pt idx="2532">
                  <c:v>4.8024903963915104</c:v>
                </c:pt>
                <c:pt idx="2533">
                  <c:v>7.1323155811031311</c:v>
                </c:pt>
                <c:pt idx="2534">
                  <c:v>6.4057321259024391</c:v>
                </c:pt>
                <c:pt idx="2535">
                  <c:v>3.6857090810773809</c:v>
                </c:pt>
                <c:pt idx="2536">
                  <c:v>7.9648925525624295</c:v>
                </c:pt>
                <c:pt idx="2537">
                  <c:v>2.1902125521133309</c:v>
                </c:pt>
                <c:pt idx="2538">
                  <c:v>1.4200772272864937</c:v>
                </c:pt>
                <c:pt idx="2539">
                  <c:v>2.9916100788906297</c:v>
                </c:pt>
                <c:pt idx="2540">
                  <c:v>1.3229336075891298</c:v>
                </c:pt>
                <c:pt idx="2541">
                  <c:v>3.5882650971725605</c:v>
                </c:pt>
                <c:pt idx="2542">
                  <c:v>3.7703465180166047</c:v>
                </c:pt>
                <c:pt idx="2543">
                  <c:v>5.3288351335842474</c:v>
                </c:pt>
                <c:pt idx="2544">
                  <c:v>7.4031298647350177</c:v>
                </c:pt>
                <c:pt idx="2545">
                  <c:v>6.7264417570233723</c:v>
                </c:pt>
                <c:pt idx="2546">
                  <c:v>6.9716309971011086</c:v>
                </c:pt>
                <c:pt idx="2547">
                  <c:v>7.0212472694327088</c:v>
                </c:pt>
                <c:pt idx="2548">
                  <c:v>5.0308163084599107</c:v>
                </c:pt>
                <c:pt idx="2549">
                  <c:v>7.2967974335332766</c:v>
                </c:pt>
                <c:pt idx="2550">
                  <c:v>6.0372489161685152</c:v>
                </c:pt>
                <c:pt idx="2551">
                  <c:v>4.3847296716627806</c:v>
                </c:pt>
                <c:pt idx="2552">
                  <c:v>8.4121001726859834</c:v>
                </c:pt>
                <c:pt idx="2553">
                  <c:v>8.8275630967221232</c:v>
                </c:pt>
                <c:pt idx="2554">
                  <c:v>8.0377064231307891</c:v>
                </c:pt>
                <c:pt idx="2555">
                  <c:v>5.8886284162216</c:v>
                </c:pt>
                <c:pt idx="2556">
                  <c:v>6.372848787689251</c:v>
                </c:pt>
                <c:pt idx="2557">
                  <c:v>5.7179074870020106</c:v>
                </c:pt>
                <c:pt idx="2558">
                  <c:v>6.4700655962562248</c:v>
                </c:pt>
                <c:pt idx="2559">
                  <c:v>4.4447496772634505</c:v>
                </c:pt>
                <c:pt idx="2560">
                  <c:v>3.6368252512278909</c:v>
                </c:pt>
                <c:pt idx="2561">
                  <c:v>2.5714391010453861</c:v>
                </c:pt>
                <c:pt idx="2562">
                  <c:v>6.9173303028323687</c:v>
                </c:pt>
                <c:pt idx="2563">
                  <c:v>6.3162968680329294</c:v>
                </c:pt>
                <c:pt idx="2564">
                  <c:v>5.4088139941300382</c:v>
                </c:pt>
                <c:pt idx="2565">
                  <c:v>4.4229704044122116</c:v>
                </c:pt>
                <c:pt idx="2566">
                  <c:v>6.9661505920814868</c:v>
                </c:pt>
                <c:pt idx="2567">
                  <c:v>5.7824556055120198</c:v>
                </c:pt>
                <c:pt idx="2568">
                  <c:v>6.8875042926811219</c:v>
                </c:pt>
                <c:pt idx="2569">
                  <c:v>6.7780193004704676</c:v>
                </c:pt>
                <c:pt idx="2570">
                  <c:v>3.7646437359707066</c:v>
                </c:pt>
                <c:pt idx="2571">
                  <c:v>8.3985402512286562</c:v>
                </c:pt>
                <c:pt idx="2572">
                  <c:v>5.3211715260311445</c:v>
                </c:pt>
                <c:pt idx="2573">
                  <c:v>6.1008331878194682</c:v>
                </c:pt>
                <c:pt idx="2574">
                  <c:v>6.2831250291853511</c:v>
                </c:pt>
                <c:pt idx="2575">
                  <c:v>5.6696216215148905</c:v>
                </c:pt>
                <c:pt idx="2576">
                  <c:v>4.8953984079421735</c:v>
                </c:pt>
                <c:pt idx="2577">
                  <c:v>7.8925226407637883</c:v>
                </c:pt>
                <c:pt idx="2578">
                  <c:v>3.7343223181256695</c:v>
                </c:pt>
                <c:pt idx="2579">
                  <c:v>7.8544171114554331</c:v>
                </c:pt>
                <c:pt idx="2580">
                  <c:v>6.4466529670991628</c:v>
                </c:pt>
                <c:pt idx="2581">
                  <c:v>7.1885493541336052</c:v>
                </c:pt>
                <c:pt idx="2582">
                  <c:v>4.8468429408317082</c:v>
                </c:pt>
                <c:pt idx="2583">
                  <c:v>6.197919916992884</c:v>
                </c:pt>
                <c:pt idx="2584">
                  <c:v>6.9782075408457569</c:v>
                </c:pt>
                <c:pt idx="2585">
                  <c:v>6.331914898636354</c:v>
                </c:pt>
                <c:pt idx="2586">
                  <c:v>7.6763840110880217</c:v>
                </c:pt>
                <c:pt idx="2587">
                  <c:v>6.9183967539229014</c:v>
                </c:pt>
                <c:pt idx="2588">
                  <c:v>3.9605921040435286</c:v>
                </c:pt>
                <c:pt idx="2589">
                  <c:v>6.6531456676758109</c:v>
                </c:pt>
                <c:pt idx="2590">
                  <c:v>3.2507965531962113</c:v>
                </c:pt>
                <c:pt idx="2591">
                  <c:v>5.5271750596051987</c:v>
                </c:pt>
                <c:pt idx="2592">
                  <c:v>4.3753208378695847</c:v>
                </c:pt>
                <c:pt idx="2593">
                  <c:v>6.2568075942452834</c:v>
                </c:pt>
                <c:pt idx="2594">
                  <c:v>3.166403163355278</c:v>
                </c:pt>
                <c:pt idx="2595">
                  <c:v>4.1027857736502611</c:v>
                </c:pt>
                <c:pt idx="2596">
                  <c:v>6.7923617804713485</c:v>
                </c:pt>
                <c:pt idx="2597">
                  <c:v>5.643039807489564</c:v>
                </c:pt>
                <c:pt idx="2598">
                  <c:v>7.1134226490578181</c:v>
                </c:pt>
                <c:pt idx="2599">
                  <c:v>4.6850869453106503</c:v>
                </c:pt>
                <c:pt idx="2600">
                  <c:v>4.9697145732599264</c:v>
                </c:pt>
                <c:pt idx="2601">
                  <c:v>8.3989340298594435</c:v>
                </c:pt>
                <c:pt idx="2602">
                  <c:v>7.3348086421164922</c:v>
                </c:pt>
                <c:pt idx="2603">
                  <c:v>7.0127611467855457</c:v>
                </c:pt>
                <c:pt idx="2604">
                  <c:v>7.6669276665882888</c:v>
                </c:pt>
                <c:pt idx="2605">
                  <c:v>7.675937062072185</c:v>
                </c:pt>
                <c:pt idx="2606">
                  <c:v>5.6256824147009334</c:v>
                </c:pt>
                <c:pt idx="2607">
                  <c:v>6.2087395848954285</c:v>
                </c:pt>
                <c:pt idx="2608">
                  <c:v>6.7511717271396989</c:v>
                </c:pt>
                <c:pt idx="2609">
                  <c:v>4.9273598272930457</c:v>
                </c:pt>
                <c:pt idx="2610">
                  <c:v>4.5444434215983733</c:v>
                </c:pt>
                <c:pt idx="2611">
                  <c:v>3.7868800246602938</c:v>
                </c:pt>
                <c:pt idx="2612">
                  <c:v>6.8083223663015895</c:v>
                </c:pt>
                <c:pt idx="2613">
                  <c:v>7.054226692041679</c:v>
                </c:pt>
                <c:pt idx="2614">
                  <c:v>7.7256179829059741</c:v>
                </c:pt>
                <c:pt idx="2615">
                  <c:v>6.2717008609015572</c:v>
                </c:pt>
                <c:pt idx="2616">
                  <c:v>5.95189686392263</c:v>
                </c:pt>
                <c:pt idx="2617">
                  <c:v>7.1693091129809972</c:v>
                </c:pt>
                <c:pt idx="2618">
                  <c:v>5.1872834677473678</c:v>
                </c:pt>
                <c:pt idx="2619">
                  <c:v>6.0411854524141706</c:v>
                </c:pt>
                <c:pt idx="2620">
                  <c:v>5.8499160988687837</c:v>
                </c:pt>
                <c:pt idx="2621">
                  <c:v>5.8707773830018581</c:v>
                </c:pt>
                <c:pt idx="2622">
                  <c:v>4.3119755855412594</c:v>
                </c:pt>
                <c:pt idx="2623">
                  <c:v>5.5920936686634706</c:v>
                </c:pt>
                <c:pt idx="2624">
                  <c:v>7.9711382715462342</c:v>
                </c:pt>
                <c:pt idx="2625">
                  <c:v>4.9409046523901878</c:v>
                </c:pt>
                <c:pt idx="2626">
                  <c:v>5.7865838201332149</c:v>
                </c:pt>
                <c:pt idx="2627">
                  <c:v>6.3031158476036753</c:v>
                </c:pt>
                <c:pt idx="2628">
                  <c:v>7.2030044253115584</c:v>
                </c:pt>
                <c:pt idx="2629">
                  <c:v>7.8772411076116242</c:v>
                </c:pt>
                <c:pt idx="2630">
                  <c:v>6.8463007686230606</c:v>
                </c:pt>
                <c:pt idx="2631">
                  <c:v>7.6068767919858367</c:v>
                </c:pt>
                <c:pt idx="2632">
                  <c:v>4.1425802929328519</c:v>
                </c:pt>
                <c:pt idx="2633">
                  <c:v>4.9495946115311265</c:v>
                </c:pt>
                <c:pt idx="2634">
                  <c:v>5.4483062628534649</c:v>
                </c:pt>
                <c:pt idx="2635">
                  <c:v>3.3632974315511399</c:v>
                </c:pt>
                <c:pt idx="2636">
                  <c:v>7.1090815194750183</c:v>
                </c:pt>
                <c:pt idx="2637">
                  <c:v>7.710853564107782</c:v>
                </c:pt>
                <c:pt idx="2638">
                  <c:v>5.1616292108637811</c:v>
                </c:pt>
                <c:pt idx="2639">
                  <c:v>6.6063812290181305</c:v>
                </c:pt>
                <c:pt idx="2640">
                  <c:v>5.0421760834585223</c:v>
                </c:pt>
                <c:pt idx="2641">
                  <c:v>7.89858867842399</c:v>
                </c:pt>
                <c:pt idx="2642">
                  <c:v>7.7626273163579649</c:v>
                </c:pt>
                <c:pt idx="2643">
                  <c:v>6.4421394731681083</c:v>
                </c:pt>
                <c:pt idx="2644">
                  <c:v>3.1633922111219661</c:v>
                </c:pt>
                <c:pt idx="2645">
                  <c:v>6.5453612915466159</c:v>
                </c:pt>
                <c:pt idx="2646">
                  <c:v>8.680899344825816</c:v>
                </c:pt>
                <c:pt idx="2647">
                  <c:v>7.3365653402866444</c:v>
                </c:pt>
                <c:pt idx="2648">
                  <c:v>7.2446729782575678</c:v>
                </c:pt>
                <c:pt idx="2649">
                  <c:v>5.5412401103476654</c:v>
                </c:pt>
                <c:pt idx="2650">
                  <c:v>5.148306140223835</c:v>
                </c:pt>
                <c:pt idx="2651">
                  <c:v>5.9187962680055035</c:v>
                </c:pt>
                <c:pt idx="2652">
                  <c:v>5.6719827043134812</c:v>
                </c:pt>
                <c:pt idx="2653">
                  <c:v>3.2747189823757457</c:v>
                </c:pt>
                <c:pt idx="2654">
                  <c:v>6.7838932065971314</c:v>
                </c:pt>
                <c:pt idx="2655">
                  <c:v>2.2644692448876422</c:v>
                </c:pt>
                <c:pt idx="2656">
                  <c:v>6.4432041492707741</c:v>
                </c:pt>
                <c:pt idx="2657">
                  <c:v>7.9661408274814942</c:v>
                </c:pt>
                <c:pt idx="2658">
                  <c:v>6.866617647501589</c:v>
                </c:pt>
                <c:pt idx="2659">
                  <c:v>6.821962347549122</c:v>
                </c:pt>
                <c:pt idx="2660">
                  <c:v>5.330743632773391</c:v>
                </c:pt>
                <c:pt idx="2661">
                  <c:v>6.26000127827069</c:v>
                </c:pt>
                <c:pt idx="2662">
                  <c:v>4.5110468834433597</c:v>
                </c:pt>
                <c:pt idx="2663">
                  <c:v>3.1652927184265591</c:v>
                </c:pt>
                <c:pt idx="2664">
                  <c:v>5.9392894276000252</c:v>
                </c:pt>
                <c:pt idx="2665">
                  <c:v>8.0321752059154647</c:v>
                </c:pt>
                <c:pt idx="2666">
                  <c:v>7.0840188976111733</c:v>
                </c:pt>
                <c:pt idx="2667">
                  <c:v>7.3008800927986437</c:v>
                </c:pt>
                <c:pt idx="2668">
                  <c:v>4.7303097465347372</c:v>
                </c:pt>
                <c:pt idx="2669">
                  <c:v>6.75339309648332</c:v>
                </c:pt>
                <c:pt idx="2670">
                  <c:v>6.9844034033261204</c:v>
                </c:pt>
                <c:pt idx="2671">
                  <c:v>6.9783655741931012</c:v>
                </c:pt>
                <c:pt idx="2672">
                  <c:v>6.5697026819764046</c:v>
                </c:pt>
                <c:pt idx="2673">
                  <c:v>7.4080208222818573</c:v>
                </c:pt>
                <c:pt idx="2674">
                  <c:v>6.3014259164627218</c:v>
                </c:pt>
                <c:pt idx="2675">
                  <c:v>7.6823602844657701</c:v>
                </c:pt>
                <c:pt idx="2676">
                  <c:v>6.721207113491003</c:v>
                </c:pt>
                <c:pt idx="2677">
                  <c:v>4.0571179065050567</c:v>
                </c:pt>
                <c:pt idx="2678">
                  <c:v>6.6139095173596356</c:v>
                </c:pt>
                <c:pt idx="2679">
                  <c:v>7.569941391198463</c:v>
                </c:pt>
                <c:pt idx="2680">
                  <c:v>7.1614871461404261</c:v>
                </c:pt>
                <c:pt idx="2681">
                  <c:v>5.3714336681202184</c:v>
                </c:pt>
                <c:pt idx="2682">
                  <c:v>3.7565253787414838</c:v>
                </c:pt>
                <c:pt idx="2683">
                  <c:v>6.6970602915873005</c:v>
                </c:pt>
                <c:pt idx="2684">
                  <c:v>9.2426277480619135</c:v>
                </c:pt>
                <c:pt idx="2685">
                  <c:v>6.1127277575352128</c:v>
                </c:pt>
                <c:pt idx="2686">
                  <c:v>8.9075916510933837</c:v>
                </c:pt>
                <c:pt idx="2687">
                  <c:v>8.2501955130097056</c:v>
                </c:pt>
                <c:pt idx="2688">
                  <c:v>6.0789959657384101</c:v>
                </c:pt>
                <c:pt idx="2689">
                  <c:v>7.7105910053568421</c:v>
                </c:pt>
                <c:pt idx="2690">
                  <c:v>6.7505339937855675</c:v>
                </c:pt>
                <c:pt idx="2691">
                  <c:v>7.2149577520735217</c:v>
                </c:pt>
                <c:pt idx="2692">
                  <c:v>8.0552467225994278</c:v>
                </c:pt>
                <c:pt idx="2693">
                  <c:v>4.9311643871797388</c:v>
                </c:pt>
                <c:pt idx="2694">
                  <c:v>7.3440182784481163</c:v>
                </c:pt>
                <c:pt idx="2695">
                  <c:v>5.8776840394502115</c:v>
                </c:pt>
                <c:pt idx="2696">
                  <c:v>5.5801702178264847</c:v>
                </c:pt>
                <c:pt idx="2697">
                  <c:v>3.3867542993916002</c:v>
                </c:pt>
                <c:pt idx="2698">
                  <c:v>6.6471291354738087</c:v>
                </c:pt>
                <c:pt idx="2699">
                  <c:v>7.7954302505369668</c:v>
                </c:pt>
                <c:pt idx="2700">
                  <c:v>6.2333402433239034</c:v>
                </c:pt>
                <c:pt idx="2701">
                  <c:v>4.3683654255950994</c:v>
                </c:pt>
                <c:pt idx="2702">
                  <c:v>6.2071055488369824</c:v>
                </c:pt>
                <c:pt idx="2703">
                  <c:v>4.4752810828345622</c:v>
                </c:pt>
                <c:pt idx="2704">
                  <c:v>6.7851207865816674</c:v>
                </c:pt>
                <c:pt idx="2705">
                  <c:v>4.9903481783606303</c:v>
                </c:pt>
                <c:pt idx="2706">
                  <c:v>9.5870439681926847</c:v>
                </c:pt>
                <c:pt idx="2707">
                  <c:v>4.1527576473449166</c:v>
                </c:pt>
                <c:pt idx="2708">
                  <c:v>5.5234397848168157</c:v>
                </c:pt>
                <c:pt idx="2709">
                  <c:v>5.9265176245641245</c:v>
                </c:pt>
                <c:pt idx="2710">
                  <c:v>3.9288335938979628</c:v>
                </c:pt>
                <c:pt idx="2711">
                  <c:v>6.403705112298133</c:v>
                </c:pt>
                <c:pt idx="2712">
                  <c:v>6.7942823689243221</c:v>
                </c:pt>
                <c:pt idx="2713">
                  <c:v>6.242090150344862</c:v>
                </c:pt>
                <c:pt idx="2714">
                  <c:v>4.7367078863009402</c:v>
                </c:pt>
                <c:pt idx="2715">
                  <c:v>5.0486987885040584</c:v>
                </c:pt>
                <c:pt idx="2716">
                  <c:v>7.0965086278778431</c:v>
                </c:pt>
                <c:pt idx="2717">
                  <c:v>4.8300184170468432</c:v>
                </c:pt>
                <c:pt idx="2718">
                  <c:v>7.4174381423525482</c:v>
                </c:pt>
                <c:pt idx="2719">
                  <c:v>8.1841237084931304</c:v>
                </c:pt>
                <c:pt idx="2720">
                  <c:v>5.7255338953271151</c:v>
                </c:pt>
                <c:pt idx="2721">
                  <c:v>8.4311033906731829</c:v>
                </c:pt>
                <c:pt idx="2722">
                  <c:v>5.684290097851</c:v>
                </c:pt>
                <c:pt idx="2723">
                  <c:v>5.6936796557108105</c:v>
                </c:pt>
                <c:pt idx="2724">
                  <c:v>8.1316162311536466</c:v>
                </c:pt>
                <c:pt idx="2725">
                  <c:v>4.0138444266275588</c:v>
                </c:pt>
                <c:pt idx="2726">
                  <c:v>8.0399831637146626</c:v>
                </c:pt>
                <c:pt idx="2727">
                  <c:v>5.5826102192412437</c:v>
                </c:pt>
                <c:pt idx="2728">
                  <c:v>5.0276891187096053</c:v>
                </c:pt>
                <c:pt idx="2729">
                  <c:v>6.251545977661161</c:v>
                </c:pt>
                <c:pt idx="2730">
                  <c:v>2.9572266179773661</c:v>
                </c:pt>
                <c:pt idx="2731">
                  <c:v>4.5003741492699669</c:v>
                </c:pt>
                <c:pt idx="2732">
                  <c:v>3.5025582157905513</c:v>
                </c:pt>
                <c:pt idx="2733">
                  <c:v>7.7966778122727307</c:v>
                </c:pt>
                <c:pt idx="2734">
                  <c:v>6.8715033663438172</c:v>
                </c:pt>
                <c:pt idx="2735">
                  <c:v>4.3860912155635852</c:v>
                </c:pt>
                <c:pt idx="2736">
                  <c:v>6.3946400502774985</c:v>
                </c:pt>
                <c:pt idx="2737">
                  <c:v>6.4211893161407438</c:v>
                </c:pt>
                <c:pt idx="2738">
                  <c:v>5.9692935025089735</c:v>
                </c:pt>
                <c:pt idx="2739">
                  <c:v>7.4769617154336219</c:v>
                </c:pt>
                <c:pt idx="2740">
                  <c:v>6.7622174469327163</c:v>
                </c:pt>
                <c:pt idx="2741">
                  <c:v>6.4425144267948626</c:v>
                </c:pt>
                <c:pt idx="2742">
                  <c:v>4.7587497024805092</c:v>
                </c:pt>
                <c:pt idx="2743">
                  <c:v>6.9906468125164025</c:v>
                </c:pt>
                <c:pt idx="2744">
                  <c:v>6.5428822341400306</c:v>
                </c:pt>
                <c:pt idx="2745">
                  <c:v>2.1530796092211779</c:v>
                </c:pt>
                <c:pt idx="2746">
                  <c:v>7.2628746493215957</c:v>
                </c:pt>
                <c:pt idx="2747">
                  <c:v>2.6043352145659342</c:v>
                </c:pt>
                <c:pt idx="2748">
                  <c:v>1.7826426500469852</c:v>
                </c:pt>
                <c:pt idx="2749">
                  <c:v>2.9416684127852091</c:v>
                </c:pt>
                <c:pt idx="2750">
                  <c:v>1.003677854016368</c:v>
                </c:pt>
                <c:pt idx="2751">
                  <c:v>3.8829229226284574</c:v>
                </c:pt>
                <c:pt idx="2752">
                  <c:v>3.9748794193142083</c:v>
                </c:pt>
                <c:pt idx="2753">
                  <c:v>5.1833671859345767</c:v>
                </c:pt>
                <c:pt idx="2754">
                  <c:v>7.1992619577058417</c:v>
                </c:pt>
                <c:pt idx="2755">
                  <c:v>6.3376669506680754</c:v>
                </c:pt>
                <c:pt idx="2756">
                  <c:v>6.6529014014672905</c:v>
                </c:pt>
                <c:pt idx="2757">
                  <c:v>6.8705608798722544</c:v>
                </c:pt>
                <c:pt idx="2758">
                  <c:v>4.6751091838285266</c:v>
                </c:pt>
                <c:pt idx="2759">
                  <c:v>6.5935724449524402</c:v>
                </c:pt>
                <c:pt idx="2760">
                  <c:v>5.7488388520491487</c:v>
                </c:pt>
                <c:pt idx="2761">
                  <c:v>4.4408307174367145</c:v>
                </c:pt>
                <c:pt idx="2762">
                  <c:v>7.4276184759859127</c:v>
                </c:pt>
                <c:pt idx="2763">
                  <c:v>6.8663469955362721</c:v>
                </c:pt>
                <c:pt idx="2764">
                  <c:v>8.0128402246204189</c:v>
                </c:pt>
                <c:pt idx="2765">
                  <c:v>5.4542046506665374</c:v>
                </c:pt>
                <c:pt idx="2766">
                  <c:v>6.9880844389625825</c:v>
                </c:pt>
                <c:pt idx="2767">
                  <c:v>5.8234452308863967</c:v>
                </c:pt>
                <c:pt idx="2768">
                  <c:v>6.5349185662595035</c:v>
                </c:pt>
                <c:pt idx="2769">
                  <c:v>4.6923715986463996</c:v>
                </c:pt>
                <c:pt idx="2770">
                  <c:v>4.6349062706465007</c:v>
                </c:pt>
                <c:pt idx="2771">
                  <c:v>3.3657549722870375</c:v>
                </c:pt>
                <c:pt idx="2772">
                  <c:v>6.9770363657439445</c:v>
                </c:pt>
                <c:pt idx="2773">
                  <c:v>5.3309641151455178</c:v>
                </c:pt>
                <c:pt idx="2774">
                  <c:v>6.3838290277722205</c:v>
                </c:pt>
                <c:pt idx="2775">
                  <c:v>3.6416602020075413</c:v>
                </c:pt>
                <c:pt idx="2776">
                  <c:v>7.236206513375075</c:v>
                </c:pt>
                <c:pt idx="2777">
                  <c:v>7.2144011919427022</c:v>
                </c:pt>
                <c:pt idx="2778">
                  <c:v>7.5355151994393665</c:v>
                </c:pt>
                <c:pt idx="2779">
                  <c:v>8.8891021628146376</c:v>
                </c:pt>
                <c:pt idx="2780">
                  <c:v>4.9327584371988795</c:v>
                </c:pt>
                <c:pt idx="2781">
                  <c:v>7.8057765709166258</c:v>
                </c:pt>
                <c:pt idx="2782">
                  <c:v>5.9690952786271883</c:v>
                </c:pt>
                <c:pt idx="2783">
                  <c:v>7.5000268203696452</c:v>
                </c:pt>
                <c:pt idx="2784">
                  <c:v>6.2445614622284609</c:v>
                </c:pt>
                <c:pt idx="2785">
                  <c:v>5.9702735962253382</c:v>
                </c:pt>
                <c:pt idx="2786">
                  <c:v>4.5144315620574158</c:v>
                </c:pt>
                <c:pt idx="2787">
                  <c:v>7.2155565151297516</c:v>
                </c:pt>
                <c:pt idx="2788">
                  <c:v>4.3055425600632438</c:v>
                </c:pt>
                <c:pt idx="2789">
                  <c:v>7.9980601916794845</c:v>
                </c:pt>
                <c:pt idx="2790">
                  <c:v>6.4381632496557186</c:v>
                </c:pt>
                <c:pt idx="2791">
                  <c:v>7.1330621728135775</c:v>
                </c:pt>
                <c:pt idx="2792">
                  <c:v>6.9940152933263979</c:v>
                </c:pt>
                <c:pt idx="2793">
                  <c:v>4.328811538947277</c:v>
                </c:pt>
                <c:pt idx="2794">
                  <c:v>6.4225145544551161</c:v>
                </c:pt>
                <c:pt idx="2795">
                  <c:v>6.6087739471143987</c:v>
                </c:pt>
                <c:pt idx="2796">
                  <c:v>7.3889586054953424</c:v>
                </c:pt>
                <c:pt idx="2797">
                  <c:v>6.768758782104543</c:v>
                </c:pt>
                <c:pt idx="2798">
                  <c:v>4.6254745330984193</c:v>
                </c:pt>
                <c:pt idx="2799">
                  <c:v>5.7609124211563474</c:v>
                </c:pt>
                <c:pt idx="2800">
                  <c:v>2.6064316314563234</c:v>
                </c:pt>
                <c:pt idx="2801">
                  <c:v>5.9505334805057553</c:v>
                </c:pt>
                <c:pt idx="2802">
                  <c:v>5.313447454705102</c:v>
                </c:pt>
                <c:pt idx="2803">
                  <c:v>7.0668004076455153</c:v>
                </c:pt>
                <c:pt idx="2804">
                  <c:v>6.9377077467908439</c:v>
                </c:pt>
                <c:pt idx="2805">
                  <c:v>4.5066202841034197</c:v>
                </c:pt>
                <c:pt idx="2806">
                  <c:v>6.7755710206268986</c:v>
                </c:pt>
                <c:pt idx="2807">
                  <c:v>5.4760233274609256</c:v>
                </c:pt>
                <c:pt idx="2808">
                  <c:v>6.6241832144850648</c:v>
                </c:pt>
                <c:pt idx="2809">
                  <c:v>3.912660292273296</c:v>
                </c:pt>
                <c:pt idx="2810">
                  <c:v>3.5548549158229563</c:v>
                </c:pt>
                <c:pt idx="2811">
                  <c:v>8.4378462226175479</c:v>
                </c:pt>
                <c:pt idx="2812">
                  <c:v>7.162326974417871</c:v>
                </c:pt>
                <c:pt idx="2813">
                  <c:v>6.1732825034435566</c:v>
                </c:pt>
                <c:pt idx="2814">
                  <c:v>7.8127299445301288</c:v>
                </c:pt>
                <c:pt idx="2815">
                  <c:v>7.5231487943669721</c:v>
                </c:pt>
                <c:pt idx="2816">
                  <c:v>4.988329888967364</c:v>
                </c:pt>
                <c:pt idx="2817">
                  <c:v>7.5001159115888907</c:v>
                </c:pt>
                <c:pt idx="2818">
                  <c:v>5.0976203789288697</c:v>
                </c:pt>
                <c:pt idx="2819">
                  <c:v>4.6073751365035056</c:v>
                </c:pt>
                <c:pt idx="2820">
                  <c:v>4.5786106353584906</c:v>
                </c:pt>
                <c:pt idx="2821">
                  <c:v>3.7068864489139526</c:v>
                </c:pt>
                <c:pt idx="2822">
                  <c:v>6.4045987143442957</c:v>
                </c:pt>
                <c:pt idx="2823">
                  <c:v>7.1787233767837924</c:v>
                </c:pt>
                <c:pt idx="2824">
                  <c:v>7.4403606904620379</c:v>
                </c:pt>
                <c:pt idx="2825">
                  <c:v>6.5492624075353474</c:v>
                </c:pt>
                <c:pt idx="2826">
                  <c:v>5.9084931593965564</c:v>
                </c:pt>
                <c:pt idx="2827">
                  <c:v>7.3998273293034238</c:v>
                </c:pt>
                <c:pt idx="2828">
                  <c:v>6.0354167042566704</c:v>
                </c:pt>
                <c:pt idx="2829">
                  <c:v>6.4103372943976957</c:v>
                </c:pt>
                <c:pt idx="2830">
                  <c:v>6.5311713869736927</c:v>
                </c:pt>
                <c:pt idx="2831">
                  <c:v>6.0618308293522487</c:v>
                </c:pt>
                <c:pt idx="2832">
                  <c:v>5.0846478136808342</c:v>
                </c:pt>
                <c:pt idx="2833">
                  <c:v>3.7058436468517146</c:v>
                </c:pt>
                <c:pt idx="2834">
                  <c:v>7.5504614313206471</c:v>
                </c:pt>
                <c:pt idx="2835">
                  <c:v>6.3923286309277705</c:v>
                </c:pt>
                <c:pt idx="2836">
                  <c:v>5.2102142861152299</c:v>
                </c:pt>
                <c:pt idx="2837">
                  <c:v>5.6912794653361747</c:v>
                </c:pt>
                <c:pt idx="2838">
                  <c:v>7.2164543359254205</c:v>
                </c:pt>
                <c:pt idx="2839">
                  <c:v>7.0716486195740096</c:v>
                </c:pt>
                <c:pt idx="2840">
                  <c:v>7.0793899685625359</c:v>
                </c:pt>
                <c:pt idx="2841">
                  <c:v>6.0405794515599363</c:v>
                </c:pt>
                <c:pt idx="2842">
                  <c:v>5.2905795971782901</c:v>
                </c:pt>
                <c:pt idx="2843">
                  <c:v>4.7077971093986841</c:v>
                </c:pt>
                <c:pt idx="2844">
                  <c:v>4.610094641807164</c:v>
                </c:pt>
                <c:pt idx="2845">
                  <c:v>2.4986799160897175</c:v>
                </c:pt>
                <c:pt idx="2846">
                  <c:v>7.3636271541265517</c:v>
                </c:pt>
                <c:pt idx="2847">
                  <c:v>8.0029655294975175</c:v>
                </c:pt>
                <c:pt idx="2848">
                  <c:v>5.5094784799231515</c:v>
                </c:pt>
                <c:pt idx="2849">
                  <c:v>7.8349131641228311</c:v>
                </c:pt>
                <c:pt idx="2850">
                  <c:v>6.1212319669377262</c:v>
                </c:pt>
                <c:pt idx="2851">
                  <c:v>8.6232915113396462</c:v>
                </c:pt>
                <c:pt idx="2852">
                  <c:v>7.6677399019741523</c:v>
                </c:pt>
                <c:pt idx="2853">
                  <c:v>6.5765976341754664</c:v>
                </c:pt>
                <c:pt idx="2854">
                  <c:v>3.6663853562320106</c:v>
                </c:pt>
                <c:pt idx="2855">
                  <c:v>6.8597710116024544</c:v>
                </c:pt>
                <c:pt idx="2856">
                  <c:v>9.0940539425894418</c:v>
                </c:pt>
                <c:pt idx="2857">
                  <c:v>7.0056735404004247</c:v>
                </c:pt>
                <c:pt idx="2858">
                  <c:v>7.0052619264778579</c:v>
                </c:pt>
                <c:pt idx="2859">
                  <c:v>5.5204787704902465</c:v>
                </c:pt>
                <c:pt idx="2860">
                  <c:v>6.4991990282996053</c:v>
                </c:pt>
                <c:pt idx="2861">
                  <c:v>4.2174503718618688</c:v>
                </c:pt>
                <c:pt idx="2862">
                  <c:v>2.7984970472592381</c:v>
                </c:pt>
                <c:pt idx="2863">
                  <c:v>3.5815495592533071</c:v>
                </c:pt>
                <c:pt idx="2864">
                  <c:v>7.923940108521351</c:v>
                </c:pt>
                <c:pt idx="2865">
                  <c:v>3.1295075242496262</c:v>
                </c:pt>
                <c:pt idx="2866">
                  <c:v>7.273708061224184</c:v>
                </c:pt>
                <c:pt idx="2867">
                  <c:v>7.6981149635839365</c:v>
                </c:pt>
                <c:pt idx="2868">
                  <c:v>7.244567833287654</c:v>
                </c:pt>
                <c:pt idx="2869">
                  <c:v>7.4034775762131524</c:v>
                </c:pt>
                <c:pt idx="2870">
                  <c:v>5.427847716230092</c:v>
                </c:pt>
                <c:pt idx="2871">
                  <c:v>5.7190889396370306</c:v>
                </c:pt>
                <c:pt idx="2872">
                  <c:v>3.1971524657011616</c:v>
                </c:pt>
                <c:pt idx="2873">
                  <c:v>5.1620364770581055</c:v>
                </c:pt>
                <c:pt idx="2874">
                  <c:v>4.6768879275762929</c:v>
                </c:pt>
                <c:pt idx="2875">
                  <c:v>7.5914440927535036</c:v>
                </c:pt>
                <c:pt idx="2876">
                  <c:v>6.0738034686226943</c:v>
                </c:pt>
                <c:pt idx="2877">
                  <c:v>8.6846470762407098</c:v>
                </c:pt>
                <c:pt idx="2878">
                  <c:v>4.3501877496202637</c:v>
                </c:pt>
                <c:pt idx="2879">
                  <c:v>7.4106017246748124</c:v>
                </c:pt>
                <c:pt idx="2880">
                  <c:v>6.1414395187591158</c:v>
                </c:pt>
                <c:pt idx="2881">
                  <c:v>8.0311828494854858</c:v>
                </c:pt>
                <c:pt idx="2882">
                  <c:v>6.0571846722327907</c:v>
                </c:pt>
                <c:pt idx="2883">
                  <c:v>7.7808849030466831</c:v>
                </c:pt>
                <c:pt idx="2884">
                  <c:v>5.6193739422943878</c:v>
                </c:pt>
                <c:pt idx="2885">
                  <c:v>7.7954056926079307</c:v>
                </c:pt>
                <c:pt idx="2886">
                  <c:v>6.809883868536426</c:v>
                </c:pt>
                <c:pt idx="2887">
                  <c:v>5.4396753203012711</c:v>
                </c:pt>
                <c:pt idx="2888">
                  <c:v>7.7839654590640821</c:v>
                </c:pt>
                <c:pt idx="2889">
                  <c:v>9.0295732899126548</c:v>
                </c:pt>
                <c:pt idx="2890">
                  <c:v>6.6612629696792851</c:v>
                </c:pt>
                <c:pt idx="2891">
                  <c:v>5.3421225547976423</c:v>
                </c:pt>
                <c:pt idx="2892">
                  <c:v>5.190490623489624</c:v>
                </c:pt>
                <c:pt idx="2893">
                  <c:v>6.8934659359281483</c:v>
                </c:pt>
                <c:pt idx="2894">
                  <c:v>6.0443163176331742</c:v>
                </c:pt>
                <c:pt idx="2895">
                  <c:v>6.0927439997070625</c:v>
                </c:pt>
                <c:pt idx="2896">
                  <c:v>8.8324593875513315</c:v>
                </c:pt>
                <c:pt idx="2897">
                  <c:v>7.8169888194771362</c:v>
                </c:pt>
                <c:pt idx="2898">
                  <c:v>1.870047193807491</c:v>
                </c:pt>
                <c:pt idx="2899">
                  <c:v>7.8561055498705139</c:v>
                </c:pt>
                <c:pt idx="2900">
                  <c:v>6.4347082404228537</c:v>
                </c:pt>
                <c:pt idx="2901">
                  <c:v>7.0707868325200476</c:v>
                </c:pt>
                <c:pt idx="2902">
                  <c:v>8.3983873650994294</c:v>
                </c:pt>
                <c:pt idx="2903">
                  <c:v>4.2346734152254575</c:v>
                </c:pt>
                <c:pt idx="2904">
                  <c:v>7.6142873402658946</c:v>
                </c:pt>
                <c:pt idx="2905">
                  <c:v>7.1100532849053222</c:v>
                </c:pt>
                <c:pt idx="2906">
                  <c:v>5.56900430298872</c:v>
                </c:pt>
                <c:pt idx="2907">
                  <c:v>2.6624759774732918</c:v>
                </c:pt>
                <c:pt idx="2908">
                  <c:v>6.3721934230083308</c:v>
                </c:pt>
                <c:pt idx="2909">
                  <c:v>8.1401646423350584</c:v>
                </c:pt>
                <c:pt idx="2910">
                  <c:v>6.3337951280555558</c:v>
                </c:pt>
                <c:pt idx="2911">
                  <c:v>5.4637782295530029</c:v>
                </c:pt>
                <c:pt idx="2912">
                  <c:v>4.8409851685947825</c:v>
                </c:pt>
                <c:pt idx="2913">
                  <c:v>3.6280996977551525</c:v>
                </c:pt>
                <c:pt idx="2914">
                  <c:v>5.9551415307691924</c:v>
                </c:pt>
                <c:pt idx="2915">
                  <c:v>5.4072217462880348</c:v>
                </c:pt>
                <c:pt idx="2916">
                  <c:v>9.7621973281651169</c:v>
                </c:pt>
                <c:pt idx="2917">
                  <c:v>5.8394120586541058</c:v>
                </c:pt>
                <c:pt idx="2918">
                  <c:v>6.0948579025822944</c:v>
                </c:pt>
                <c:pt idx="2919">
                  <c:v>6.5945083528709016</c:v>
                </c:pt>
                <c:pt idx="2920">
                  <c:v>4.5717144757835007</c:v>
                </c:pt>
                <c:pt idx="2921">
                  <c:v>5.1946726771451965</c:v>
                </c:pt>
                <c:pt idx="2922">
                  <c:v>6.4509768781749051</c:v>
                </c:pt>
                <c:pt idx="2923">
                  <c:v>7.853038418856662</c:v>
                </c:pt>
                <c:pt idx="2924">
                  <c:v>4.3901331329413882</c:v>
                </c:pt>
                <c:pt idx="2925">
                  <c:v>7.3058315052741447</c:v>
                </c:pt>
                <c:pt idx="2926">
                  <c:v>6.7808787124089145</c:v>
                </c:pt>
                <c:pt idx="2927">
                  <c:v>5.5790585451291115</c:v>
                </c:pt>
                <c:pt idx="2928">
                  <c:v>6.4066590478893843</c:v>
                </c:pt>
                <c:pt idx="2929">
                  <c:v>8.1723602300288647</c:v>
                </c:pt>
                <c:pt idx="2930">
                  <c:v>5.7105436493483399</c:v>
                </c:pt>
                <c:pt idx="2931">
                  <c:v>8.3961098897915285</c:v>
                </c:pt>
                <c:pt idx="2932">
                  <c:v>5.0492318439040664</c:v>
                </c:pt>
                <c:pt idx="2933">
                  <c:v>5.5043288965175741</c:v>
                </c:pt>
                <c:pt idx="2934">
                  <c:v>7.6423351179490995</c:v>
                </c:pt>
                <c:pt idx="2935">
                  <c:v>3.5391634867254491</c:v>
                </c:pt>
                <c:pt idx="2936">
                  <c:v>6.5621614696334376</c:v>
                </c:pt>
                <c:pt idx="2937">
                  <c:v>5.4361795066254999</c:v>
                </c:pt>
                <c:pt idx="2938">
                  <c:v>4.5050982797548089</c:v>
                </c:pt>
                <c:pt idx="2939">
                  <c:v>5.3842145978677429</c:v>
                </c:pt>
                <c:pt idx="2940">
                  <c:v>2.1413093811947621</c:v>
                </c:pt>
                <c:pt idx="2941">
                  <c:v>5.6279665876991771</c:v>
                </c:pt>
                <c:pt idx="2942">
                  <c:v>3.9768474466571124</c:v>
                </c:pt>
                <c:pt idx="2943">
                  <c:v>7.0168628007417029</c:v>
                </c:pt>
                <c:pt idx="2944">
                  <c:v>9.2444607544025992</c:v>
                </c:pt>
                <c:pt idx="2945">
                  <c:v>3.6004276375795752</c:v>
                </c:pt>
                <c:pt idx="2946">
                  <c:v>6.9485768644874577</c:v>
                </c:pt>
                <c:pt idx="2947">
                  <c:v>8.5895069983027614</c:v>
                </c:pt>
                <c:pt idx="2948">
                  <c:v>7.9102157189657571</c:v>
                </c:pt>
                <c:pt idx="2949">
                  <c:v>8.1132556915388427</c:v>
                </c:pt>
                <c:pt idx="2950">
                  <c:v>6.3427307722613211</c:v>
                </c:pt>
                <c:pt idx="2951">
                  <c:v>8.415371773202672</c:v>
                </c:pt>
                <c:pt idx="2952">
                  <c:v>4.1915660099569889</c:v>
                </c:pt>
                <c:pt idx="2953">
                  <c:v>7.4220741532865162</c:v>
                </c:pt>
                <c:pt idx="2954">
                  <c:v>6.1009008633188122</c:v>
                </c:pt>
                <c:pt idx="2955">
                  <c:v>3.044501917471655</c:v>
                </c:pt>
                <c:pt idx="2956">
                  <c:v>7.94830231325715</c:v>
                </c:pt>
                <c:pt idx="2957">
                  <c:v>3.3056049032157597</c:v>
                </c:pt>
                <c:pt idx="2958">
                  <c:v>1.027831730670056</c:v>
                </c:pt>
                <c:pt idx="2959">
                  <c:v>2.6062471885369223</c:v>
                </c:pt>
                <c:pt idx="2960">
                  <c:v>1.5577008093806486</c:v>
                </c:pt>
                <c:pt idx="2961">
                  <c:v>4.712146764083931</c:v>
                </c:pt>
                <c:pt idx="2962">
                  <c:v>4.9034711318002655</c:v>
                </c:pt>
                <c:pt idx="2963">
                  <c:v>5.0701646567899763</c:v>
                </c:pt>
                <c:pt idx="2964">
                  <c:v>6.9826077368422164</c:v>
                </c:pt>
                <c:pt idx="2965">
                  <c:v>6.0510818903671355</c:v>
                </c:pt>
                <c:pt idx="2966">
                  <c:v>7.8959495793712708</c:v>
                </c:pt>
                <c:pt idx="2967">
                  <c:v>6.5579405958724086</c:v>
                </c:pt>
                <c:pt idx="2968">
                  <c:v>5.1985268361297381</c:v>
                </c:pt>
                <c:pt idx="2969">
                  <c:v>7.3584939513471568</c:v>
                </c:pt>
                <c:pt idx="2970">
                  <c:v>6.1944058722689483</c:v>
                </c:pt>
                <c:pt idx="2971">
                  <c:v>5.435426129377503</c:v>
                </c:pt>
                <c:pt idx="2972">
                  <c:v>6.8716387187497627</c:v>
                </c:pt>
                <c:pt idx="2973">
                  <c:v>7.2458269094597521</c:v>
                </c:pt>
                <c:pt idx="2974">
                  <c:v>7.0882279646443482</c:v>
                </c:pt>
                <c:pt idx="2975">
                  <c:v>6.4842873286103657</c:v>
                </c:pt>
                <c:pt idx="2976">
                  <c:v>6.328831674264932</c:v>
                </c:pt>
                <c:pt idx="2977">
                  <c:v>5.2980699701196192</c:v>
                </c:pt>
                <c:pt idx="2978">
                  <c:v>6.3799596180966889</c:v>
                </c:pt>
                <c:pt idx="2979">
                  <c:v>4.9899204531942596</c:v>
                </c:pt>
                <c:pt idx="2980">
                  <c:v>3.6735398392976233</c:v>
                </c:pt>
                <c:pt idx="2981">
                  <c:v>5.3874268375167764</c:v>
                </c:pt>
                <c:pt idx="2982">
                  <c:v>6.2592040165226264</c:v>
                </c:pt>
                <c:pt idx="2983">
                  <c:v>7.170587191879414</c:v>
                </c:pt>
                <c:pt idx="2984">
                  <c:v>5.2773773087231186</c:v>
                </c:pt>
                <c:pt idx="2985">
                  <c:v>5.0009337395808302</c:v>
                </c:pt>
                <c:pt idx="2986">
                  <c:v>7.7192969494506789</c:v>
                </c:pt>
                <c:pt idx="2987">
                  <c:v>6.0416755002784388</c:v>
                </c:pt>
                <c:pt idx="2988">
                  <c:v>6.604238203603594</c:v>
                </c:pt>
                <c:pt idx="2989">
                  <c:v>6.7153181719153796</c:v>
                </c:pt>
                <c:pt idx="2990">
                  <c:v>7.3845299484840758</c:v>
                </c:pt>
                <c:pt idx="2991">
                  <c:v>7.9627362382182705</c:v>
                </c:pt>
                <c:pt idx="2992">
                  <c:v>6.8071492630310972</c:v>
                </c:pt>
                <c:pt idx="2993">
                  <c:v>7.6967395056347616</c:v>
                </c:pt>
                <c:pt idx="2994">
                  <c:v>5.9823553817945703</c:v>
                </c:pt>
                <c:pt idx="2995">
                  <c:v>5.5185934451737033</c:v>
                </c:pt>
                <c:pt idx="2996">
                  <c:v>2.6147326825532464</c:v>
                </c:pt>
                <c:pt idx="2997">
                  <c:v>6.7468440772713505</c:v>
                </c:pt>
                <c:pt idx="2998">
                  <c:v>3.3574896958903109</c:v>
                </c:pt>
                <c:pt idx="2999">
                  <c:v>7.8807946495782506</c:v>
                </c:pt>
                <c:pt idx="3000">
                  <c:v>6.5303337911044768</c:v>
                </c:pt>
                <c:pt idx="3001">
                  <c:v>7.4118624007633835</c:v>
                </c:pt>
                <c:pt idx="3002">
                  <c:v>5.5218004835940011</c:v>
                </c:pt>
                <c:pt idx="3003">
                  <c:v>5.108716527211735</c:v>
                </c:pt>
                <c:pt idx="3004">
                  <c:v>6.6768906375214305</c:v>
                </c:pt>
                <c:pt idx="3005">
                  <c:v>6.6213775504800134</c:v>
                </c:pt>
                <c:pt idx="3006">
                  <c:v>7.2634005560227006</c:v>
                </c:pt>
                <c:pt idx="3007">
                  <c:v>6.635390107084425</c:v>
                </c:pt>
                <c:pt idx="3008">
                  <c:v>3.5019059220568654</c:v>
                </c:pt>
                <c:pt idx="3009">
                  <c:v>4.9981819617939562</c:v>
                </c:pt>
                <c:pt idx="3010">
                  <c:v>2.4315846237795506</c:v>
                </c:pt>
                <c:pt idx="3011">
                  <c:v>6.564347973911941</c:v>
                </c:pt>
                <c:pt idx="3012">
                  <c:v>5.3631211786273134</c:v>
                </c:pt>
                <c:pt idx="3013">
                  <c:v>7.1810569115771985</c:v>
                </c:pt>
                <c:pt idx="3014">
                  <c:v>4.4522185978244879</c:v>
                </c:pt>
                <c:pt idx="3015">
                  <c:v>4.3963283544079346</c:v>
                </c:pt>
                <c:pt idx="3016">
                  <c:v>5.6517502572535134</c:v>
                </c:pt>
                <c:pt idx="3017">
                  <c:v>6.4789298517855967</c:v>
                </c:pt>
                <c:pt idx="3018">
                  <c:v>7.2595821467839325</c:v>
                </c:pt>
                <c:pt idx="3019">
                  <c:v>3.7240887473021549</c:v>
                </c:pt>
                <c:pt idx="3020">
                  <c:v>3.3384363890855919</c:v>
                </c:pt>
                <c:pt idx="3021">
                  <c:v>8.5067126789431828</c:v>
                </c:pt>
                <c:pt idx="3022">
                  <c:v>9.1185882681031707</c:v>
                </c:pt>
                <c:pt idx="3023">
                  <c:v>6.4068506259796276</c:v>
                </c:pt>
                <c:pt idx="3024">
                  <c:v>7.5854713251030708</c:v>
                </c:pt>
                <c:pt idx="3025">
                  <c:v>7.730166229111302</c:v>
                </c:pt>
                <c:pt idx="3026">
                  <c:v>3.975548470108345</c:v>
                </c:pt>
                <c:pt idx="3027">
                  <c:v>6.758862740861689</c:v>
                </c:pt>
                <c:pt idx="3028">
                  <c:v>6.6893841500081068</c:v>
                </c:pt>
                <c:pt idx="3029">
                  <c:v>4.5734022159563024</c:v>
                </c:pt>
                <c:pt idx="3030">
                  <c:v>4.7729207106106264</c:v>
                </c:pt>
                <c:pt idx="3031">
                  <c:v>6.112780926889009</c:v>
                </c:pt>
                <c:pt idx="3032">
                  <c:v>5.8678544220267623</c:v>
                </c:pt>
                <c:pt idx="3033">
                  <c:v>7.6324268727032285</c:v>
                </c:pt>
                <c:pt idx="3034">
                  <c:v>7.6801933892558587</c:v>
                </c:pt>
                <c:pt idx="3035">
                  <c:v>5.2434210111349122</c:v>
                </c:pt>
                <c:pt idx="3036">
                  <c:v>5.2493841820684786</c:v>
                </c:pt>
                <c:pt idx="3037">
                  <c:v>7.5995416735656098</c:v>
                </c:pt>
                <c:pt idx="3038">
                  <c:v>6.9617833951785748</c:v>
                </c:pt>
                <c:pt idx="3039">
                  <c:v>6.5733619488580954</c:v>
                </c:pt>
                <c:pt idx="3040">
                  <c:v>7.438840629087708</c:v>
                </c:pt>
                <c:pt idx="3041">
                  <c:v>5.8200491798045837</c:v>
                </c:pt>
                <c:pt idx="3042">
                  <c:v>4.5180689293503695</c:v>
                </c:pt>
                <c:pt idx="3043">
                  <c:v>5.5206506664043431</c:v>
                </c:pt>
                <c:pt idx="3044">
                  <c:v>7.1656813700964159</c:v>
                </c:pt>
                <c:pt idx="3045">
                  <c:v>5.6908954826857974</c:v>
                </c:pt>
                <c:pt idx="3046">
                  <c:v>5.0079407394787863</c:v>
                </c:pt>
                <c:pt idx="3047">
                  <c:v>7.9730391823021769</c:v>
                </c:pt>
                <c:pt idx="3048">
                  <c:v>5.6784203122089556</c:v>
                </c:pt>
                <c:pt idx="3049">
                  <c:v>7.378790137733013</c:v>
                </c:pt>
                <c:pt idx="3050">
                  <c:v>6.8677425698317807</c:v>
                </c:pt>
                <c:pt idx="3051">
                  <c:v>6.4507614046253723</c:v>
                </c:pt>
                <c:pt idx="3052">
                  <c:v>5.0126796835626992</c:v>
                </c:pt>
                <c:pt idx="3053">
                  <c:v>4.6414069264512401</c:v>
                </c:pt>
                <c:pt idx="3054">
                  <c:v>4.7231308501924136</c:v>
                </c:pt>
                <c:pt idx="3055">
                  <c:v>3.5201493585126933</c:v>
                </c:pt>
                <c:pt idx="3056">
                  <c:v>6.2369740536816041</c:v>
                </c:pt>
                <c:pt idx="3057">
                  <c:v>7.4145078053221916</c:v>
                </c:pt>
                <c:pt idx="3058">
                  <c:v>5.6226120528939694</c:v>
                </c:pt>
                <c:pt idx="3059">
                  <c:v>7.0185096787934924</c:v>
                </c:pt>
                <c:pt idx="3060">
                  <c:v>6.7990181468358744</c:v>
                </c:pt>
                <c:pt idx="3061">
                  <c:v>7.5312195760992733</c:v>
                </c:pt>
                <c:pt idx="3062">
                  <c:v>7.8484272689511574</c:v>
                </c:pt>
                <c:pt idx="3063">
                  <c:v>7.0171210990359407</c:v>
                </c:pt>
                <c:pt idx="3064">
                  <c:v>2.0193860348870447</c:v>
                </c:pt>
                <c:pt idx="3065">
                  <c:v>6.6322880391838996</c:v>
                </c:pt>
                <c:pt idx="3066">
                  <c:v>9.1601475614647203</c:v>
                </c:pt>
                <c:pt idx="3067">
                  <c:v>6.0952115518275223</c:v>
                </c:pt>
                <c:pt idx="3068">
                  <c:v>6.8645448493654637</c:v>
                </c:pt>
                <c:pt idx="3069">
                  <c:v>4.538525309546082</c:v>
                </c:pt>
                <c:pt idx="3070">
                  <c:v>4.6227592131742661</c:v>
                </c:pt>
                <c:pt idx="3071">
                  <c:v>6.0049012126200045</c:v>
                </c:pt>
                <c:pt idx="3072">
                  <c:v>4.4246961894368679</c:v>
                </c:pt>
                <c:pt idx="3073">
                  <c:v>3.6844207320126388</c:v>
                </c:pt>
                <c:pt idx="3074">
                  <c:v>5.4451169554190955</c:v>
                </c:pt>
                <c:pt idx="3075">
                  <c:v>2.4402991934373155</c:v>
                </c:pt>
                <c:pt idx="3076">
                  <c:v>5.3100618574751586</c:v>
                </c:pt>
                <c:pt idx="3077">
                  <c:v>8.1411149238685709</c:v>
                </c:pt>
                <c:pt idx="3078">
                  <c:v>7.0058773853908098</c:v>
                </c:pt>
                <c:pt idx="3079">
                  <c:v>5.7441149412498707</c:v>
                </c:pt>
                <c:pt idx="3080">
                  <c:v>5.0149668668591518</c:v>
                </c:pt>
                <c:pt idx="3081">
                  <c:v>4.8166391698440547</c:v>
                </c:pt>
                <c:pt idx="3082">
                  <c:v>6.0938037817762467</c:v>
                </c:pt>
                <c:pt idx="3083">
                  <c:v>4.895650434631496</c:v>
                </c:pt>
                <c:pt idx="3084">
                  <c:v>4.8432319270381283</c:v>
                </c:pt>
                <c:pt idx="3085">
                  <c:v>6.8685778132649382</c:v>
                </c:pt>
                <c:pt idx="3086">
                  <c:v>6.0189202178570289</c:v>
                </c:pt>
                <c:pt idx="3087">
                  <c:v>9.0675559226096976</c:v>
                </c:pt>
                <c:pt idx="3088">
                  <c:v>6.1652612225551131</c:v>
                </c:pt>
                <c:pt idx="3089">
                  <c:v>5.416770709672921</c:v>
                </c:pt>
                <c:pt idx="3090">
                  <c:v>6.8428482748604296</c:v>
                </c:pt>
                <c:pt idx="3091">
                  <c:v>6.4793601742351186</c:v>
                </c:pt>
                <c:pt idx="3092">
                  <c:v>6.3632233619632261</c:v>
                </c:pt>
                <c:pt idx="3093">
                  <c:v>6.4224470825813462</c:v>
                </c:pt>
                <c:pt idx="3094">
                  <c:v>5.1046757609268996</c:v>
                </c:pt>
                <c:pt idx="3095">
                  <c:v>7.7825592014603053</c:v>
                </c:pt>
                <c:pt idx="3096">
                  <c:v>8.3839192699890521</c:v>
                </c:pt>
                <c:pt idx="3097">
                  <c:v>4.5429792645192668</c:v>
                </c:pt>
                <c:pt idx="3098">
                  <c:v>7.099271035029278</c:v>
                </c:pt>
                <c:pt idx="3099">
                  <c:v>8.7021127084474852</c:v>
                </c:pt>
                <c:pt idx="3100">
                  <c:v>6.5975143593353236</c:v>
                </c:pt>
                <c:pt idx="3101">
                  <c:v>4.5443243809550085</c:v>
                </c:pt>
                <c:pt idx="3102">
                  <c:v>6.6399595226485797</c:v>
                </c:pt>
                <c:pt idx="3103">
                  <c:v>7.2802529735209616</c:v>
                </c:pt>
                <c:pt idx="3104">
                  <c:v>7.0792363277594585</c:v>
                </c:pt>
                <c:pt idx="3105">
                  <c:v>5.5619461466981939</c:v>
                </c:pt>
                <c:pt idx="3106">
                  <c:v>8.9709705907154902</c:v>
                </c:pt>
                <c:pt idx="3107">
                  <c:v>7.8341005292529546</c:v>
                </c:pt>
                <c:pt idx="3108">
                  <c:v>4.4403447068912021</c:v>
                </c:pt>
                <c:pt idx="3109">
                  <c:v>8.5776801540099967</c:v>
                </c:pt>
                <c:pt idx="3110">
                  <c:v>6.5049365160574624</c:v>
                </c:pt>
                <c:pt idx="3111">
                  <c:v>5.0786687946820441</c:v>
                </c:pt>
                <c:pt idx="3112">
                  <c:v>8.0813676953640616</c:v>
                </c:pt>
                <c:pt idx="3113">
                  <c:v>4.2438800590739945</c:v>
                </c:pt>
                <c:pt idx="3114">
                  <c:v>8.040576461980784</c:v>
                </c:pt>
                <c:pt idx="3115">
                  <c:v>7.2273858632757237</c:v>
                </c:pt>
                <c:pt idx="3116">
                  <c:v>7.560330009014157</c:v>
                </c:pt>
                <c:pt idx="3117">
                  <c:v>5.5750819641216154</c:v>
                </c:pt>
                <c:pt idx="3118">
                  <c:v>7.8897644477950921</c:v>
                </c:pt>
                <c:pt idx="3119">
                  <c:v>7.3639712401081505</c:v>
                </c:pt>
                <c:pt idx="3120">
                  <c:v>7.0176722532499127</c:v>
                </c:pt>
                <c:pt idx="3121">
                  <c:v>4.2343189631496072</c:v>
                </c:pt>
                <c:pt idx="3122">
                  <c:v>4.8383782474407155</c:v>
                </c:pt>
                <c:pt idx="3123">
                  <c:v>4.234102694142301</c:v>
                </c:pt>
                <c:pt idx="3124">
                  <c:v>7.1474377937395266</c:v>
                </c:pt>
                <c:pt idx="3125">
                  <c:v>5.1390490991661402</c:v>
                </c:pt>
                <c:pt idx="3126">
                  <c:v>8.8283501089301755</c:v>
                </c:pt>
                <c:pt idx="3127">
                  <c:v>4.8762720777403068</c:v>
                </c:pt>
                <c:pt idx="3128">
                  <c:v>5.6772721416863474</c:v>
                </c:pt>
                <c:pt idx="3129">
                  <c:v>5.7708207083329084</c:v>
                </c:pt>
                <c:pt idx="3130">
                  <c:v>5.0704374997727975</c:v>
                </c:pt>
                <c:pt idx="3131">
                  <c:v>6.5885779782345537</c:v>
                </c:pt>
                <c:pt idx="3132">
                  <c:v>6.9671620149478617</c:v>
                </c:pt>
                <c:pt idx="3133">
                  <c:v>6.4340382672400942</c:v>
                </c:pt>
                <c:pt idx="3134">
                  <c:v>3.4516493630455551</c:v>
                </c:pt>
                <c:pt idx="3135">
                  <c:v>5.771951045825336</c:v>
                </c:pt>
                <c:pt idx="3136">
                  <c:v>5.8249490331312908</c:v>
                </c:pt>
                <c:pt idx="3137">
                  <c:v>6.70758550053836</c:v>
                </c:pt>
                <c:pt idx="3138">
                  <c:v>7.8389422346997781</c:v>
                </c:pt>
                <c:pt idx="3139">
                  <c:v>8.2524509084378561</c:v>
                </c:pt>
                <c:pt idx="3140">
                  <c:v>6.1515334393854797</c:v>
                </c:pt>
                <c:pt idx="3141">
                  <c:v>8.1452985762960033</c:v>
                </c:pt>
                <c:pt idx="3142">
                  <c:v>4.2307867616605881</c:v>
                </c:pt>
                <c:pt idx="3143">
                  <c:v>6.3227961501588092</c:v>
                </c:pt>
                <c:pt idx="3144">
                  <c:v>5.8047742847710415</c:v>
                </c:pt>
                <c:pt idx="3145">
                  <c:v>5.6305432613312538</c:v>
                </c:pt>
                <c:pt idx="3146">
                  <c:v>7.4765372686473395</c:v>
                </c:pt>
                <c:pt idx="3147">
                  <c:v>4.4082591679669978</c:v>
                </c:pt>
                <c:pt idx="3148">
                  <c:v>6.5877849202170262</c:v>
                </c:pt>
                <c:pt idx="3149">
                  <c:v>4.3579806500198828</c:v>
                </c:pt>
                <c:pt idx="3150">
                  <c:v>2.6374342295951916</c:v>
                </c:pt>
                <c:pt idx="3151">
                  <c:v>5.236657499821737</c:v>
                </c:pt>
              </c:numCache>
            </c:numRef>
          </c:yVal>
          <c:smooth val="0"/>
          <c:extLst>
            <c:ext xmlns:c16="http://schemas.microsoft.com/office/drawing/2014/chart" uri="{C3380CC4-5D6E-409C-BE32-E72D297353CC}">
              <c16:uniqueId val="{00000000-65D8-4B7D-8AF3-9DA4AE91CBA0}"/>
            </c:ext>
          </c:extLst>
        </c:ser>
        <c:ser>
          <c:idx val="4"/>
          <c:order val="1"/>
          <c:tx>
            <c:strRef>
              <c:f>'Sys Cost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Var'!$G$4:$G$3155</c:f>
              <c:numCache>
                <c:formatCode>General</c:formatCode>
                <c:ptCount val="3152"/>
                <c:pt idx="0" formatCode="_(* #,##0_);_(* \(#,##0\);_(* &quot;-&quot;??_);_(@_)">
                  <c:v>18.631560948801365</c:v>
                </c:pt>
                <c:pt idx="1051" formatCode="_(* #,##0_);_(* \(#,##0\);_(* &quot;-&quot;??_);_(@_)">
                  <c:v>12.860975138350002</c:v>
                </c:pt>
                <c:pt idx="2102" formatCode="_(* #,##0_);_(* \(#,##0\);_(* &quot;-&quot;??_);_(@_)">
                  <c:v>3.7644276019740226</c:v>
                </c:pt>
              </c:numCache>
            </c:numRef>
          </c:yVal>
          <c:smooth val="0"/>
          <c:extLst>
            <c:ext xmlns:c16="http://schemas.microsoft.com/office/drawing/2014/chart" uri="{C3380CC4-5D6E-409C-BE32-E72D297353CC}">
              <c16:uniqueId val="{00000001-65D8-4B7D-8AF3-9DA4AE91CBA0}"/>
            </c:ext>
          </c:extLst>
        </c:ser>
        <c:ser>
          <c:idx val="1"/>
          <c:order val="2"/>
          <c:tx>
            <c:strRef>
              <c:f>'Sys Cost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Var'!$F$4:$F$3155</c:f>
              <c:numCache>
                <c:formatCode>General</c:formatCode>
                <c:ptCount val="3152"/>
                <c:pt idx="0" formatCode="_(* #,##0_);_(* \(#,##0\);_(* &quot;-&quot;??_);_(@_)">
                  <c:v>20.813880402223699</c:v>
                </c:pt>
                <c:pt idx="1051" formatCode="_(* #,##0_);_(* \(#,##0\);_(* &quot;-&quot;??_);_(@_)">
                  <c:v>14.81876282540011</c:v>
                </c:pt>
                <c:pt idx="2102" formatCode="_(* #,##0_);_(* \(#,##0\);_(* &quot;-&quot;??_);_(@_)">
                  <c:v>5.9951175768235858</c:v>
                </c:pt>
              </c:numCache>
            </c:numRef>
          </c:yVal>
          <c:smooth val="0"/>
          <c:extLst>
            <c:ext xmlns:c16="http://schemas.microsoft.com/office/drawing/2014/chart" uri="{C3380CC4-5D6E-409C-BE32-E72D297353CC}">
              <c16:uniqueId val="{00000002-65D8-4B7D-8AF3-9DA4AE91CBA0}"/>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'Sys Cost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Var'!$H$4:$H$3155</c:f>
              <c:numCache>
                <c:formatCode>General</c:formatCode>
                <c:ptCount val="3152"/>
                <c:pt idx="0" formatCode="_(* #,##0_);_(* \(#,##0\);_(* &quot;-&quot;??_);_(@_)">
                  <c:v>22.896684467270919</c:v>
                </c:pt>
                <c:pt idx="1051" formatCode="_(* #,##0_);_(* \(#,##0\);_(* &quot;-&quot;??_);_(@_)">
                  <c:v>16.846065289000002</c:v>
                </c:pt>
                <c:pt idx="2102" formatCode="_(* #,##0_);_(* \(#,##0\);_(* &quot;-&quot;??_);_(@_)">
                  <c:v>7.8545859552969413</c:v>
                </c:pt>
              </c:numCache>
            </c:numRef>
          </c:yVal>
          <c:smooth val="0"/>
          <c:extLst>
            <c:ext xmlns:c16="http://schemas.microsoft.com/office/drawing/2014/chart" uri="{C3380CC4-5D6E-409C-BE32-E72D297353CC}">
              <c16:uniqueId val="{00000003-65D8-4B7D-8AF3-9DA4AE91CBA0}"/>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System Cost ($2026 in billion)</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'Seasonal PC Price Var'!$E$3</c:f>
              <c:strCache>
                <c:ptCount val="1"/>
                <c:pt idx="0">
                  <c:v>Seas PC Price</c:v>
                </c:pt>
              </c:strCache>
            </c:strRef>
          </c:tx>
          <c:spPr>
            <a:ln w="25400" cap="rnd">
              <a:noFill/>
              <a:round/>
            </a:ln>
            <a:effectLst/>
          </c:spPr>
          <c:marker>
            <c:symbol val="dash"/>
            <c:size val="55"/>
            <c:spPr>
              <a:solidFill>
                <a:schemeClr val="tx2">
                  <a:alpha val="5000"/>
                </a:schemeClr>
              </a:solidFill>
              <a:ln w="6350">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Var'!$E$4:$E$4206</c:f>
              <c:numCache>
                <c:formatCode>_("$"* #,##0_);_("$"* \(#,##0\);_("$"* "-"??_);_(@_)</c:formatCode>
                <c:ptCount val="4203"/>
                <c:pt idx="0">
                  <c:v>22.089362991264899</c:v>
                </c:pt>
                <c:pt idx="1">
                  <c:v>0.44146048426533802</c:v>
                </c:pt>
                <c:pt idx="2">
                  <c:v>17.446096494129588</c:v>
                </c:pt>
                <c:pt idx="3">
                  <c:v>3.5004247509792084</c:v>
                </c:pt>
                <c:pt idx="4">
                  <c:v>13.551795742112356</c:v>
                </c:pt>
                <c:pt idx="5">
                  <c:v>0</c:v>
                </c:pt>
                <c:pt idx="6">
                  <c:v>3.588755501191053</c:v>
                </c:pt>
                <c:pt idx="7">
                  <c:v>39.595085244342087</c:v>
                </c:pt>
                <c:pt idx="8">
                  <c:v>0</c:v>
                </c:pt>
                <c:pt idx="9">
                  <c:v>14.128787422133332</c:v>
                </c:pt>
                <c:pt idx="10">
                  <c:v>7.8393958954095391</c:v>
                </c:pt>
                <c:pt idx="11">
                  <c:v>0</c:v>
                </c:pt>
                <c:pt idx="12">
                  <c:v>8.2324451777612051</c:v>
                </c:pt>
                <c:pt idx="13">
                  <c:v>0</c:v>
                </c:pt>
                <c:pt idx="14">
                  <c:v>0</c:v>
                </c:pt>
                <c:pt idx="15">
                  <c:v>1.7779708543242994</c:v>
                </c:pt>
                <c:pt idx="16">
                  <c:v>1.0696223024432172</c:v>
                </c:pt>
                <c:pt idx="17">
                  <c:v>2.5731194287009247</c:v>
                </c:pt>
                <c:pt idx="18">
                  <c:v>1.171360549590913</c:v>
                </c:pt>
                <c:pt idx="19">
                  <c:v>2.0908787628816228</c:v>
                </c:pt>
                <c:pt idx="20">
                  <c:v>11.731119560409184</c:v>
                </c:pt>
                <c:pt idx="21">
                  <c:v>0</c:v>
                </c:pt>
                <c:pt idx="22">
                  <c:v>2.4613557712967422</c:v>
                </c:pt>
                <c:pt idx="23">
                  <c:v>0</c:v>
                </c:pt>
                <c:pt idx="24">
                  <c:v>15.202130618426908</c:v>
                </c:pt>
                <c:pt idx="25">
                  <c:v>24.883996794739353</c:v>
                </c:pt>
                <c:pt idx="26">
                  <c:v>3.8837874794442566</c:v>
                </c:pt>
                <c:pt idx="27">
                  <c:v>4.3089934550572382</c:v>
                </c:pt>
                <c:pt idx="28">
                  <c:v>3.3768884082984538</c:v>
                </c:pt>
                <c:pt idx="29">
                  <c:v>4.6898379817344003</c:v>
                </c:pt>
                <c:pt idx="30">
                  <c:v>0</c:v>
                </c:pt>
                <c:pt idx="31">
                  <c:v>0</c:v>
                </c:pt>
                <c:pt idx="32">
                  <c:v>17.790163895224314</c:v>
                </c:pt>
                <c:pt idx="33">
                  <c:v>5.8393109718487652</c:v>
                </c:pt>
                <c:pt idx="34">
                  <c:v>0</c:v>
                </c:pt>
                <c:pt idx="35">
                  <c:v>0</c:v>
                </c:pt>
                <c:pt idx="36">
                  <c:v>42.6215091704833</c:v>
                </c:pt>
                <c:pt idx="37">
                  <c:v>0</c:v>
                </c:pt>
                <c:pt idx="38">
                  <c:v>0</c:v>
                </c:pt>
                <c:pt idx="39">
                  <c:v>0</c:v>
                </c:pt>
                <c:pt idx="40">
                  <c:v>0</c:v>
                </c:pt>
                <c:pt idx="41">
                  <c:v>3.6944884025880098</c:v>
                </c:pt>
                <c:pt idx="42">
                  <c:v>0</c:v>
                </c:pt>
                <c:pt idx="43">
                  <c:v>3.5845093985736076</c:v>
                </c:pt>
                <c:pt idx="44">
                  <c:v>4.3691521420961061</c:v>
                </c:pt>
                <c:pt idx="45">
                  <c:v>7.7157640138034296</c:v>
                </c:pt>
                <c:pt idx="46">
                  <c:v>36.046743545888418</c:v>
                </c:pt>
                <c:pt idx="47">
                  <c:v>0</c:v>
                </c:pt>
                <c:pt idx="48">
                  <c:v>4.6891303291276882</c:v>
                </c:pt>
                <c:pt idx="49">
                  <c:v>36.645859636184028</c:v>
                </c:pt>
                <c:pt idx="50">
                  <c:v>0</c:v>
                </c:pt>
                <c:pt idx="51">
                  <c:v>10.433873442837143</c:v>
                </c:pt>
                <c:pt idx="52">
                  <c:v>0</c:v>
                </c:pt>
                <c:pt idx="53">
                  <c:v>32.150101482986038</c:v>
                </c:pt>
                <c:pt idx="54">
                  <c:v>0</c:v>
                </c:pt>
                <c:pt idx="55">
                  <c:v>6.7627356977456472</c:v>
                </c:pt>
                <c:pt idx="56">
                  <c:v>0</c:v>
                </c:pt>
                <c:pt idx="57">
                  <c:v>43.641148988264497</c:v>
                </c:pt>
                <c:pt idx="58">
                  <c:v>23.277591194013059</c:v>
                </c:pt>
                <c:pt idx="59">
                  <c:v>22.632245794432578</c:v>
                </c:pt>
                <c:pt idx="60">
                  <c:v>0</c:v>
                </c:pt>
                <c:pt idx="61">
                  <c:v>3.6160485729076521</c:v>
                </c:pt>
                <c:pt idx="62">
                  <c:v>0</c:v>
                </c:pt>
                <c:pt idx="63">
                  <c:v>16.989415635782848</c:v>
                </c:pt>
                <c:pt idx="64">
                  <c:v>13.323152906624118</c:v>
                </c:pt>
                <c:pt idx="65">
                  <c:v>0</c:v>
                </c:pt>
                <c:pt idx="66">
                  <c:v>4.6719671958874933</c:v>
                </c:pt>
                <c:pt idx="67">
                  <c:v>14.352531046281419</c:v>
                </c:pt>
                <c:pt idx="68">
                  <c:v>0</c:v>
                </c:pt>
                <c:pt idx="69">
                  <c:v>5.2563742216121687</c:v>
                </c:pt>
                <c:pt idx="70">
                  <c:v>4.6657965127003642</c:v>
                </c:pt>
                <c:pt idx="71">
                  <c:v>0</c:v>
                </c:pt>
                <c:pt idx="72">
                  <c:v>2.5177290619519268</c:v>
                </c:pt>
                <c:pt idx="73">
                  <c:v>9.1509942631077195</c:v>
                </c:pt>
                <c:pt idx="74">
                  <c:v>0</c:v>
                </c:pt>
                <c:pt idx="75">
                  <c:v>1.0655564791852243</c:v>
                </c:pt>
                <c:pt idx="76">
                  <c:v>4.2897879463181754</c:v>
                </c:pt>
                <c:pt idx="77">
                  <c:v>12.172503164876712</c:v>
                </c:pt>
                <c:pt idx="78">
                  <c:v>0</c:v>
                </c:pt>
                <c:pt idx="79">
                  <c:v>0</c:v>
                </c:pt>
                <c:pt idx="80">
                  <c:v>0</c:v>
                </c:pt>
                <c:pt idx="81">
                  <c:v>36.125552327105382</c:v>
                </c:pt>
                <c:pt idx="82">
                  <c:v>0</c:v>
                </c:pt>
                <c:pt idx="83">
                  <c:v>0</c:v>
                </c:pt>
                <c:pt idx="84">
                  <c:v>8.5606659185685654</c:v>
                </c:pt>
                <c:pt idx="85">
                  <c:v>0</c:v>
                </c:pt>
                <c:pt idx="86">
                  <c:v>29.502120619630531</c:v>
                </c:pt>
                <c:pt idx="87">
                  <c:v>0</c:v>
                </c:pt>
                <c:pt idx="88">
                  <c:v>5.6492944603123734</c:v>
                </c:pt>
                <c:pt idx="89">
                  <c:v>0</c:v>
                </c:pt>
                <c:pt idx="90">
                  <c:v>3.9011404259096567</c:v>
                </c:pt>
                <c:pt idx="91">
                  <c:v>0</c:v>
                </c:pt>
                <c:pt idx="92">
                  <c:v>13.141530290717638</c:v>
                </c:pt>
                <c:pt idx="93">
                  <c:v>3.679894393117475</c:v>
                </c:pt>
                <c:pt idx="94">
                  <c:v>1.03853194690867</c:v>
                </c:pt>
                <c:pt idx="95">
                  <c:v>0</c:v>
                </c:pt>
                <c:pt idx="96">
                  <c:v>14.754712919233866</c:v>
                </c:pt>
                <c:pt idx="97">
                  <c:v>0</c:v>
                </c:pt>
                <c:pt idx="98">
                  <c:v>0</c:v>
                </c:pt>
                <c:pt idx="99">
                  <c:v>17.168260543085232</c:v>
                </c:pt>
                <c:pt idx="100">
                  <c:v>0</c:v>
                </c:pt>
                <c:pt idx="101">
                  <c:v>0</c:v>
                </c:pt>
                <c:pt idx="102">
                  <c:v>33.71477886870499</c:v>
                </c:pt>
                <c:pt idx="103">
                  <c:v>10.659324160552218</c:v>
                </c:pt>
                <c:pt idx="104">
                  <c:v>0</c:v>
                </c:pt>
                <c:pt idx="105">
                  <c:v>6.4710121279072208</c:v>
                </c:pt>
                <c:pt idx="106">
                  <c:v>9.4882831773627672</c:v>
                </c:pt>
                <c:pt idx="107">
                  <c:v>12.274793419481282</c:v>
                </c:pt>
                <c:pt idx="108">
                  <c:v>2.3903334108352237</c:v>
                </c:pt>
                <c:pt idx="109">
                  <c:v>29.924055204425425</c:v>
                </c:pt>
                <c:pt idx="110">
                  <c:v>16.501453903634882</c:v>
                </c:pt>
                <c:pt idx="111">
                  <c:v>0</c:v>
                </c:pt>
                <c:pt idx="112">
                  <c:v>7.5057907908459942</c:v>
                </c:pt>
                <c:pt idx="113">
                  <c:v>0</c:v>
                </c:pt>
                <c:pt idx="114">
                  <c:v>15.746838159395239</c:v>
                </c:pt>
                <c:pt idx="115">
                  <c:v>0</c:v>
                </c:pt>
                <c:pt idx="116">
                  <c:v>3.1562069213838977</c:v>
                </c:pt>
                <c:pt idx="117">
                  <c:v>3.801743910996636</c:v>
                </c:pt>
                <c:pt idx="118">
                  <c:v>8.2440871819501105</c:v>
                </c:pt>
                <c:pt idx="119">
                  <c:v>45.392413907633248</c:v>
                </c:pt>
                <c:pt idx="120">
                  <c:v>2.5674245573647099</c:v>
                </c:pt>
                <c:pt idx="121">
                  <c:v>5.885852325028635</c:v>
                </c:pt>
                <c:pt idx="122">
                  <c:v>0</c:v>
                </c:pt>
                <c:pt idx="123">
                  <c:v>26.450889832163242</c:v>
                </c:pt>
                <c:pt idx="124">
                  <c:v>3.6507140216980463</c:v>
                </c:pt>
                <c:pt idx="125">
                  <c:v>4.0274350651841946</c:v>
                </c:pt>
                <c:pt idx="126">
                  <c:v>5.5396089701637852</c:v>
                </c:pt>
                <c:pt idx="127">
                  <c:v>4.0256586557961356</c:v>
                </c:pt>
                <c:pt idx="128">
                  <c:v>12.645233201373493</c:v>
                </c:pt>
                <c:pt idx="129">
                  <c:v>12.211680650652276</c:v>
                </c:pt>
                <c:pt idx="130">
                  <c:v>1.6906038987967138</c:v>
                </c:pt>
                <c:pt idx="131">
                  <c:v>0</c:v>
                </c:pt>
                <c:pt idx="132">
                  <c:v>3.7593462329311143</c:v>
                </c:pt>
                <c:pt idx="133">
                  <c:v>3.2428878572861195</c:v>
                </c:pt>
                <c:pt idx="134">
                  <c:v>0</c:v>
                </c:pt>
                <c:pt idx="135">
                  <c:v>5.6633858841897196</c:v>
                </c:pt>
                <c:pt idx="136">
                  <c:v>12.252678739901803</c:v>
                </c:pt>
                <c:pt idx="137">
                  <c:v>0</c:v>
                </c:pt>
                <c:pt idx="138">
                  <c:v>15.724168749898842</c:v>
                </c:pt>
                <c:pt idx="139">
                  <c:v>0</c:v>
                </c:pt>
                <c:pt idx="140">
                  <c:v>1.4185298599757654</c:v>
                </c:pt>
                <c:pt idx="141">
                  <c:v>0</c:v>
                </c:pt>
                <c:pt idx="142">
                  <c:v>0</c:v>
                </c:pt>
                <c:pt idx="143">
                  <c:v>0</c:v>
                </c:pt>
                <c:pt idx="144">
                  <c:v>38.676021936488617</c:v>
                </c:pt>
                <c:pt idx="145">
                  <c:v>0</c:v>
                </c:pt>
                <c:pt idx="146">
                  <c:v>0</c:v>
                </c:pt>
                <c:pt idx="147">
                  <c:v>0</c:v>
                </c:pt>
                <c:pt idx="148">
                  <c:v>0</c:v>
                </c:pt>
                <c:pt idx="149">
                  <c:v>7.4287263564374735</c:v>
                </c:pt>
                <c:pt idx="150">
                  <c:v>0</c:v>
                </c:pt>
                <c:pt idx="151">
                  <c:v>27.77125427910855</c:v>
                </c:pt>
                <c:pt idx="152">
                  <c:v>0.81478623491774183</c:v>
                </c:pt>
                <c:pt idx="153">
                  <c:v>0</c:v>
                </c:pt>
                <c:pt idx="154">
                  <c:v>8.1899130762074019</c:v>
                </c:pt>
                <c:pt idx="155">
                  <c:v>4.413422666718338</c:v>
                </c:pt>
                <c:pt idx="156">
                  <c:v>0.10601996307510059</c:v>
                </c:pt>
                <c:pt idx="157">
                  <c:v>1.7614194327591275</c:v>
                </c:pt>
                <c:pt idx="158">
                  <c:v>5.808521753475806</c:v>
                </c:pt>
                <c:pt idx="159">
                  <c:v>0</c:v>
                </c:pt>
                <c:pt idx="160">
                  <c:v>0.14146371524447837</c:v>
                </c:pt>
                <c:pt idx="161">
                  <c:v>7.9931158244298768</c:v>
                </c:pt>
                <c:pt idx="162">
                  <c:v>0</c:v>
                </c:pt>
                <c:pt idx="163">
                  <c:v>19.273964633362421</c:v>
                </c:pt>
                <c:pt idx="164">
                  <c:v>5.3358820039723369</c:v>
                </c:pt>
                <c:pt idx="165">
                  <c:v>4.4183470423717131</c:v>
                </c:pt>
                <c:pt idx="166">
                  <c:v>0</c:v>
                </c:pt>
                <c:pt idx="167">
                  <c:v>22.573227033225496</c:v>
                </c:pt>
                <c:pt idx="168">
                  <c:v>0</c:v>
                </c:pt>
                <c:pt idx="169">
                  <c:v>0</c:v>
                </c:pt>
                <c:pt idx="170">
                  <c:v>28.752660918173135</c:v>
                </c:pt>
                <c:pt idx="171">
                  <c:v>0</c:v>
                </c:pt>
                <c:pt idx="172">
                  <c:v>8.281983309769215</c:v>
                </c:pt>
                <c:pt idx="173">
                  <c:v>0</c:v>
                </c:pt>
                <c:pt idx="174">
                  <c:v>0</c:v>
                </c:pt>
                <c:pt idx="175">
                  <c:v>0</c:v>
                </c:pt>
                <c:pt idx="176">
                  <c:v>18.928214751712126</c:v>
                </c:pt>
                <c:pt idx="177">
                  <c:v>66.204418179117098</c:v>
                </c:pt>
                <c:pt idx="178">
                  <c:v>35.548157456831234</c:v>
                </c:pt>
                <c:pt idx="179">
                  <c:v>4.3694706784292556</c:v>
                </c:pt>
                <c:pt idx="180">
                  <c:v>0</c:v>
                </c:pt>
                <c:pt idx="181">
                  <c:v>0</c:v>
                </c:pt>
                <c:pt idx="182">
                  <c:v>25.582127546710733</c:v>
                </c:pt>
                <c:pt idx="183">
                  <c:v>1.1641934961174956</c:v>
                </c:pt>
                <c:pt idx="184">
                  <c:v>3.0058741726043894</c:v>
                </c:pt>
                <c:pt idx="185">
                  <c:v>0</c:v>
                </c:pt>
                <c:pt idx="186">
                  <c:v>25.048415256822576</c:v>
                </c:pt>
                <c:pt idx="187">
                  <c:v>0</c:v>
                </c:pt>
                <c:pt idx="188">
                  <c:v>0</c:v>
                </c:pt>
                <c:pt idx="189">
                  <c:v>6.9179497460562738</c:v>
                </c:pt>
                <c:pt idx="190">
                  <c:v>0</c:v>
                </c:pt>
                <c:pt idx="191">
                  <c:v>12.938710430259462</c:v>
                </c:pt>
                <c:pt idx="192">
                  <c:v>2.4294650755548983</c:v>
                </c:pt>
                <c:pt idx="193">
                  <c:v>5.7637651107556334</c:v>
                </c:pt>
                <c:pt idx="194">
                  <c:v>0</c:v>
                </c:pt>
                <c:pt idx="195">
                  <c:v>0</c:v>
                </c:pt>
                <c:pt idx="196">
                  <c:v>8.9584662964329294</c:v>
                </c:pt>
                <c:pt idx="197">
                  <c:v>21.312264712886854</c:v>
                </c:pt>
                <c:pt idx="198">
                  <c:v>0</c:v>
                </c:pt>
                <c:pt idx="199">
                  <c:v>20.874296409958465</c:v>
                </c:pt>
                <c:pt idx="200">
                  <c:v>6.7880149845567619</c:v>
                </c:pt>
                <c:pt idx="201">
                  <c:v>0</c:v>
                </c:pt>
                <c:pt idx="202">
                  <c:v>0</c:v>
                </c:pt>
                <c:pt idx="203">
                  <c:v>0</c:v>
                </c:pt>
                <c:pt idx="204">
                  <c:v>0</c:v>
                </c:pt>
                <c:pt idx="205">
                  <c:v>0</c:v>
                </c:pt>
                <c:pt idx="206">
                  <c:v>0</c:v>
                </c:pt>
                <c:pt idx="207">
                  <c:v>0</c:v>
                </c:pt>
                <c:pt idx="208">
                  <c:v>0</c:v>
                </c:pt>
                <c:pt idx="209">
                  <c:v>0</c:v>
                </c:pt>
                <c:pt idx="210">
                  <c:v>4.0832048255959839</c:v>
                </c:pt>
                <c:pt idx="211">
                  <c:v>4.5435051018611663</c:v>
                </c:pt>
                <c:pt idx="212">
                  <c:v>8.786165871531713</c:v>
                </c:pt>
                <c:pt idx="213">
                  <c:v>3.7966987776391865</c:v>
                </c:pt>
                <c:pt idx="214">
                  <c:v>9.1976854708053306</c:v>
                </c:pt>
                <c:pt idx="215">
                  <c:v>0</c:v>
                </c:pt>
                <c:pt idx="216">
                  <c:v>0</c:v>
                </c:pt>
                <c:pt idx="217">
                  <c:v>10.16103823695528</c:v>
                </c:pt>
                <c:pt idx="218">
                  <c:v>6.9684724180893358</c:v>
                </c:pt>
                <c:pt idx="219">
                  <c:v>8.6743389179693811</c:v>
                </c:pt>
                <c:pt idx="220">
                  <c:v>11.941620546920488</c:v>
                </c:pt>
                <c:pt idx="221">
                  <c:v>0</c:v>
                </c:pt>
                <c:pt idx="222">
                  <c:v>8.359412671604213</c:v>
                </c:pt>
                <c:pt idx="223">
                  <c:v>0</c:v>
                </c:pt>
                <c:pt idx="224">
                  <c:v>8.9538856501211583</c:v>
                </c:pt>
                <c:pt idx="225">
                  <c:v>1.8489505206027153</c:v>
                </c:pt>
                <c:pt idx="226">
                  <c:v>1.7912690633080923</c:v>
                </c:pt>
                <c:pt idx="227">
                  <c:v>0</c:v>
                </c:pt>
                <c:pt idx="228">
                  <c:v>1.2172598002630095</c:v>
                </c:pt>
                <c:pt idx="229">
                  <c:v>4.4612044037520491</c:v>
                </c:pt>
                <c:pt idx="230">
                  <c:v>2.5937569657343604</c:v>
                </c:pt>
                <c:pt idx="231">
                  <c:v>0</c:v>
                </c:pt>
                <c:pt idx="232">
                  <c:v>2.9692645109616795</c:v>
                </c:pt>
                <c:pt idx="233">
                  <c:v>0</c:v>
                </c:pt>
                <c:pt idx="234">
                  <c:v>17.177970881936812</c:v>
                </c:pt>
                <c:pt idx="235">
                  <c:v>29.038698009133284</c:v>
                </c:pt>
                <c:pt idx="236">
                  <c:v>0</c:v>
                </c:pt>
                <c:pt idx="237">
                  <c:v>13.295593905719018</c:v>
                </c:pt>
                <c:pt idx="238">
                  <c:v>10.493882711616374</c:v>
                </c:pt>
                <c:pt idx="239">
                  <c:v>3.049744610702334</c:v>
                </c:pt>
                <c:pt idx="240">
                  <c:v>4.3851016702238539</c:v>
                </c:pt>
                <c:pt idx="241">
                  <c:v>3.7649000290511498</c:v>
                </c:pt>
                <c:pt idx="242">
                  <c:v>36.441075562138657</c:v>
                </c:pt>
                <c:pt idx="243">
                  <c:v>16.207626101114972</c:v>
                </c:pt>
                <c:pt idx="244">
                  <c:v>0</c:v>
                </c:pt>
                <c:pt idx="245">
                  <c:v>0</c:v>
                </c:pt>
                <c:pt idx="246">
                  <c:v>60.078981466617527</c:v>
                </c:pt>
                <c:pt idx="247">
                  <c:v>4.2440470030368829</c:v>
                </c:pt>
                <c:pt idx="248">
                  <c:v>0</c:v>
                </c:pt>
                <c:pt idx="249">
                  <c:v>6.2416019807301923</c:v>
                </c:pt>
                <c:pt idx="250">
                  <c:v>0</c:v>
                </c:pt>
                <c:pt idx="251">
                  <c:v>3.8698791604887952</c:v>
                </c:pt>
                <c:pt idx="252">
                  <c:v>0</c:v>
                </c:pt>
                <c:pt idx="253">
                  <c:v>14.701240247799658</c:v>
                </c:pt>
                <c:pt idx="254">
                  <c:v>8.6334219602642666</c:v>
                </c:pt>
                <c:pt idx="255">
                  <c:v>8.4705657660805667</c:v>
                </c:pt>
                <c:pt idx="256">
                  <c:v>12.813630552308542</c:v>
                </c:pt>
                <c:pt idx="257">
                  <c:v>0</c:v>
                </c:pt>
                <c:pt idx="258">
                  <c:v>0</c:v>
                </c:pt>
                <c:pt idx="259">
                  <c:v>14.970870413659741</c:v>
                </c:pt>
                <c:pt idx="260">
                  <c:v>0</c:v>
                </c:pt>
                <c:pt idx="261">
                  <c:v>1.8093658677445448</c:v>
                </c:pt>
                <c:pt idx="262">
                  <c:v>2.1517106389130167</c:v>
                </c:pt>
                <c:pt idx="263">
                  <c:v>33.703772758593914</c:v>
                </c:pt>
                <c:pt idx="264">
                  <c:v>0</c:v>
                </c:pt>
                <c:pt idx="265">
                  <c:v>7.4035143806369144</c:v>
                </c:pt>
                <c:pt idx="266">
                  <c:v>0</c:v>
                </c:pt>
                <c:pt idx="267">
                  <c:v>54.73860486704028</c:v>
                </c:pt>
                <c:pt idx="268">
                  <c:v>21.827914280498952</c:v>
                </c:pt>
                <c:pt idx="269">
                  <c:v>17.891133635272698</c:v>
                </c:pt>
                <c:pt idx="270">
                  <c:v>8.0181026621155667</c:v>
                </c:pt>
                <c:pt idx="271">
                  <c:v>10.987649444425355</c:v>
                </c:pt>
                <c:pt idx="272">
                  <c:v>0</c:v>
                </c:pt>
                <c:pt idx="273">
                  <c:v>16.316486740636794</c:v>
                </c:pt>
                <c:pt idx="274">
                  <c:v>0</c:v>
                </c:pt>
                <c:pt idx="275">
                  <c:v>0</c:v>
                </c:pt>
                <c:pt idx="276">
                  <c:v>0</c:v>
                </c:pt>
                <c:pt idx="277">
                  <c:v>0</c:v>
                </c:pt>
                <c:pt idx="278">
                  <c:v>0</c:v>
                </c:pt>
                <c:pt idx="279">
                  <c:v>0</c:v>
                </c:pt>
                <c:pt idx="280">
                  <c:v>10.171016658289954</c:v>
                </c:pt>
                <c:pt idx="281">
                  <c:v>0</c:v>
                </c:pt>
                <c:pt idx="282">
                  <c:v>0</c:v>
                </c:pt>
                <c:pt idx="283">
                  <c:v>18.404849964509669</c:v>
                </c:pt>
                <c:pt idx="284">
                  <c:v>0</c:v>
                </c:pt>
                <c:pt idx="285">
                  <c:v>0</c:v>
                </c:pt>
                <c:pt idx="286">
                  <c:v>2.424496010271437</c:v>
                </c:pt>
                <c:pt idx="287">
                  <c:v>22.818907284346903</c:v>
                </c:pt>
                <c:pt idx="288">
                  <c:v>0</c:v>
                </c:pt>
                <c:pt idx="289">
                  <c:v>0</c:v>
                </c:pt>
                <c:pt idx="290">
                  <c:v>0</c:v>
                </c:pt>
                <c:pt idx="291">
                  <c:v>7.8045729814662819</c:v>
                </c:pt>
                <c:pt idx="292">
                  <c:v>22.325302088409046</c:v>
                </c:pt>
                <c:pt idx="293">
                  <c:v>2.2324922315465581</c:v>
                </c:pt>
                <c:pt idx="294">
                  <c:v>9.1152276916917216</c:v>
                </c:pt>
                <c:pt idx="295">
                  <c:v>0</c:v>
                </c:pt>
                <c:pt idx="296">
                  <c:v>19.407847115254505</c:v>
                </c:pt>
                <c:pt idx="297">
                  <c:v>0</c:v>
                </c:pt>
                <c:pt idx="298">
                  <c:v>5.3464792709339761</c:v>
                </c:pt>
                <c:pt idx="299">
                  <c:v>0</c:v>
                </c:pt>
                <c:pt idx="300">
                  <c:v>1.8422108734669531</c:v>
                </c:pt>
                <c:pt idx="301">
                  <c:v>0</c:v>
                </c:pt>
                <c:pt idx="302">
                  <c:v>13.533251996731543</c:v>
                </c:pt>
                <c:pt idx="303">
                  <c:v>2.6653548718723648</c:v>
                </c:pt>
                <c:pt idx="304">
                  <c:v>0</c:v>
                </c:pt>
                <c:pt idx="305">
                  <c:v>0</c:v>
                </c:pt>
                <c:pt idx="306">
                  <c:v>19.934513049336083</c:v>
                </c:pt>
                <c:pt idx="307">
                  <c:v>0</c:v>
                </c:pt>
                <c:pt idx="308">
                  <c:v>0</c:v>
                </c:pt>
                <c:pt idx="309">
                  <c:v>21.632540273471818</c:v>
                </c:pt>
                <c:pt idx="310">
                  <c:v>0</c:v>
                </c:pt>
                <c:pt idx="311">
                  <c:v>0</c:v>
                </c:pt>
                <c:pt idx="312">
                  <c:v>42.364833618546363</c:v>
                </c:pt>
                <c:pt idx="313">
                  <c:v>32.683128134617377</c:v>
                </c:pt>
                <c:pt idx="314">
                  <c:v>0</c:v>
                </c:pt>
                <c:pt idx="315">
                  <c:v>7.9202849916396261</c:v>
                </c:pt>
                <c:pt idx="316">
                  <c:v>0</c:v>
                </c:pt>
                <c:pt idx="317">
                  <c:v>11.953706332353558</c:v>
                </c:pt>
                <c:pt idx="318">
                  <c:v>8.3706637725738275</c:v>
                </c:pt>
                <c:pt idx="319">
                  <c:v>34.971739465515832</c:v>
                </c:pt>
                <c:pt idx="320">
                  <c:v>20.056782756170275</c:v>
                </c:pt>
                <c:pt idx="321">
                  <c:v>0</c:v>
                </c:pt>
                <c:pt idx="322">
                  <c:v>32.126748780486643</c:v>
                </c:pt>
                <c:pt idx="323">
                  <c:v>0</c:v>
                </c:pt>
                <c:pt idx="324">
                  <c:v>22.979240978526676</c:v>
                </c:pt>
                <c:pt idx="325">
                  <c:v>0</c:v>
                </c:pt>
                <c:pt idx="326">
                  <c:v>5.6779221127086217</c:v>
                </c:pt>
                <c:pt idx="327">
                  <c:v>3.6029264932217262</c:v>
                </c:pt>
                <c:pt idx="328">
                  <c:v>0</c:v>
                </c:pt>
                <c:pt idx="329">
                  <c:v>27.030468977278431</c:v>
                </c:pt>
                <c:pt idx="330">
                  <c:v>11.7456424106882</c:v>
                </c:pt>
                <c:pt idx="331">
                  <c:v>6.104578485698144</c:v>
                </c:pt>
                <c:pt idx="332">
                  <c:v>0</c:v>
                </c:pt>
                <c:pt idx="333">
                  <c:v>24.147423331743241</c:v>
                </c:pt>
                <c:pt idx="334">
                  <c:v>2.644176504053831</c:v>
                </c:pt>
                <c:pt idx="335">
                  <c:v>1.9954885481937605</c:v>
                </c:pt>
                <c:pt idx="336">
                  <c:v>0</c:v>
                </c:pt>
                <c:pt idx="337">
                  <c:v>16.475772555109167</c:v>
                </c:pt>
                <c:pt idx="338">
                  <c:v>26.31952342037674</c:v>
                </c:pt>
                <c:pt idx="339">
                  <c:v>12.064366525837865</c:v>
                </c:pt>
                <c:pt idx="340">
                  <c:v>3.0417334076156304</c:v>
                </c:pt>
                <c:pt idx="341">
                  <c:v>0</c:v>
                </c:pt>
                <c:pt idx="342">
                  <c:v>5.832654695318551</c:v>
                </c:pt>
                <c:pt idx="343">
                  <c:v>1.0139971211476537</c:v>
                </c:pt>
                <c:pt idx="344">
                  <c:v>0</c:v>
                </c:pt>
                <c:pt idx="345">
                  <c:v>7.2870768403210242</c:v>
                </c:pt>
                <c:pt idx="346">
                  <c:v>14.025797048935289</c:v>
                </c:pt>
                <c:pt idx="347">
                  <c:v>0</c:v>
                </c:pt>
                <c:pt idx="348">
                  <c:v>19.733429153328718</c:v>
                </c:pt>
                <c:pt idx="349">
                  <c:v>0</c:v>
                </c:pt>
                <c:pt idx="350">
                  <c:v>1.8491196305959652</c:v>
                </c:pt>
                <c:pt idx="351">
                  <c:v>0</c:v>
                </c:pt>
                <c:pt idx="352">
                  <c:v>0</c:v>
                </c:pt>
                <c:pt idx="353">
                  <c:v>0</c:v>
                </c:pt>
                <c:pt idx="354">
                  <c:v>12.185060267263843</c:v>
                </c:pt>
                <c:pt idx="355">
                  <c:v>0</c:v>
                </c:pt>
                <c:pt idx="356">
                  <c:v>0</c:v>
                </c:pt>
                <c:pt idx="357">
                  <c:v>0</c:v>
                </c:pt>
                <c:pt idx="358">
                  <c:v>8.0737355816821665</c:v>
                </c:pt>
                <c:pt idx="359">
                  <c:v>0</c:v>
                </c:pt>
                <c:pt idx="360">
                  <c:v>0.90764150405346966</c:v>
                </c:pt>
                <c:pt idx="361">
                  <c:v>10.055033758163528</c:v>
                </c:pt>
                <c:pt idx="362">
                  <c:v>4.0795493841775308</c:v>
                </c:pt>
                <c:pt idx="363">
                  <c:v>0</c:v>
                </c:pt>
                <c:pt idx="364">
                  <c:v>8.1012389950328654</c:v>
                </c:pt>
                <c:pt idx="365">
                  <c:v>0.97312852666341187</c:v>
                </c:pt>
                <c:pt idx="366">
                  <c:v>3.3052526318698212</c:v>
                </c:pt>
                <c:pt idx="367">
                  <c:v>3.280438689404082</c:v>
                </c:pt>
                <c:pt idx="368">
                  <c:v>14.982808284991911</c:v>
                </c:pt>
                <c:pt idx="369">
                  <c:v>0</c:v>
                </c:pt>
                <c:pt idx="370">
                  <c:v>0</c:v>
                </c:pt>
                <c:pt idx="371">
                  <c:v>8.1566713425383135</c:v>
                </c:pt>
                <c:pt idx="372">
                  <c:v>2.1522851868362678</c:v>
                </c:pt>
                <c:pt idx="373">
                  <c:v>14.666657256185538</c:v>
                </c:pt>
                <c:pt idx="374">
                  <c:v>4.6902158783526016</c:v>
                </c:pt>
                <c:pt idx="375">
                  <c:v>0</c:v>
                </c:pt>
                <c:pt idx="376">
                  <c:v>0</c:v>
                </c:pt>
                <c:pt idx="377">
                  <c:v>36.481563198481297</c:v>
                </c:pt>
                <c:pt idx="378">
                  <c:v>3.2781109858637811</c:v>
                </c:pt>
                <c:pt idx="379">
                  <c:v>0</c:v>
                </c:pt>
                <c:pt idx="380">
                  <c:v>34.149582227563386</c:v>
                </c:pt>
                <c:pt idx="381">
                  <c:v>0</c:v>
                </c:pt>
                <c:pt idx="382">
                  <c:v>1.994381411227742</c:v>
                </c:pt>
                <c:pt idx="383">
                  <c:v>0</c:v>
                </c:pt>
                <c:pt idx="384">
                  <c:v>7.8633797472667206</c:v>
                </c:pt>
                <c:pt idx="385">
                  <c:v>12.683225799874513</c:v>
                </c:pt>
                <c:pt idx="386">
                  <c:v>15.708648108142727</c:v>
                </c:pt>
                <c:pt idx="387">
                  <c:v>69.886300598054675</c:v>
                </c:pt>
                <c:pt idx="388">
                  <c:v>44.39865838647934</c:v>
                </c:pt>
                <c:pt idx="389">
                  <c:v>0</c:v>
                </c:pt>
                <c:pt idx="390">
                  <c:v>0</c:v>
                </c:pt>
                <c:pt idx="391">
                  <c:v>8.3995698798819891</c:v>
                </c:pt>
                <c:pt idx="392">
                  <c:v>31.294414582746032</c:v>
                </c:pt>
                <c:pt idx="393">
                  <c:v>0</c:v>
                </c:pt>
                <c:pt idx="394">
                  <c:v>2.9906629673260534</c:v>
                </c:pt>
                <c:pt idx="395">
                  <c:v>12.851209844427871</c:v>
                </c:pt>
                <c:pt idx="396">
                  <c:v>25.22387128094233</c:v>
                </c:pt>
                <c:pt idx="397">
                  <c:v>0</c:v>
                </c:pt>
                <c:pt idx="398">
                  <c:v>0</c:v>
                </c:pt>
                <c:pt idx="399">
                  <c:v>0</c:v>
                </c:pt>
                <c:pt idx="400">
                  <c:v>0</c:v>
                </c:pt>
                <c:pt idx="401">
                  <c:v>0</c:v>
                </c:pt>
                <c:pt idx="402">
                  <c:v>0.3774397230930378</c:v>
                </c:pt>
                <c:pt idx="403">
                  <c:v>10.272000732463271</c:v>
                </c:pt>
                <c:pt idx="404">
                  <c:v>0</c:v>
                </c:pt>
                <c:pt idx="405">
                  <c:v>0</c:v>
                </c:pt>
                <c:pt idx="406">
                  <c:v>23.410710603973854</c:v>
                </c:pt>
                <c:pt idx="407">
                  <c:v>30.48435003990307</c:v>
                </c:pt>
                <c:pt idx="408">
                  <c:v>0</c:v>
                </c:pt>
                <c:pt idx="409">
                  <c:v>22.528383406537056</c:v>
                </c:pt>
                <c:pt idx="410">
                  <c:v>25.396639874897094</c:v>
                </c:pt>
                <c:pt idx="411">
                  <c:v>0</c:v>
                </c:pt>
                <c:pt idx="412">
                  <c:v>0</c:v>
                </c:pt>
                <c:pt idx="413">
                  <c:v>0</c:v>
                </c:pt>
                <c:pt idx="414">
                  <c:v>0</c:v>
                </c:pt>
                <c:pt idx="415">
                  <c:v>0</c:v>
                </c:pt>
                <c:pt idx="416">
                  <c:v>0</c:v>
                </c:pt>
                <c:pt idx="417">
                  <c:v>0</c:v>
                </c:pt>
                <c:pt idx="418">
                  <c:v>0</c:v>
                </c:pt>
                <c:pt idx="419">
                  <c:v>0</c:v>
                </c:pt>
                <c:pt idx="420">
                  <c:v>8.878576822408494</c:v>
                </c:pt>
                <c:pt idx="421">
                  <c:v>2.5841666205344609</c:v>
                </c:pt>
                <c:pt idx="422">
                  <c:v>0</c:v>
                </c:pt>
                <c:pt idx="423">
                  <c:v>3.8338714250162882</c:v>
                </c:pt>
                <c:pt idx="424">
                  <c:v>9.137695439757902</c:v>
                </c:pt>
                <c:pt idx="425">
                  <c:v>0</c:v>
                </c:pt>
                <c:pt idx="426">
                  <c:v>0</c:v>
                </c:pt>
                <c:pt idx="427">
                  <c:v>12.886712714992354</c:v>
                </c:pt>
                <c:pt idx="428">
                  <c:v>6.1244270232144054</c:v>
                </c:pt>
                <c:pt idx="429">
                  <c:v>15.073265094705851</c:v>
                </c:pt>
                <c:pt idx="430">
                  <c:v>7.9139979348098199</c:v>
                </c:pt>
                <c:pt idx="431">
                  <c:v>0</c:v>
                </c:pt>
                <c:pt idx="432">
                  <c:v>8.504586598845151</c:v>
                </c:pt>
                <c:pt idx="433">
                  <c:v>0</c:v>
                </c:pt>
                <c:pt idx="434">
                  <c:v>0</c:v>
                </c:pt>
                <c:pt idx="435">
                  <c:v>0</c:v>
                </c:pt>
                <c:pt idx="436">
                  <c:v>0.22584966104453025</c:v>
                </c:pt>
                <c:pt idx="437">
                  <c:v>0</c:v>
                </c:pt>
                <c:pt idx="438">
                  <c:v>0.89465144608310687</c:v>
                </c:pt>
                <c:pt idx="439">
                  <c:v>2.8916183336754568</c:v>
                </c:pt>
                <c:pt idx="440">
                  <c:v>9.6692560947022965</c:v>
                </c:pt>
                <c:pt idx="441">
                  <c:v>0</c:v>
                </c:pt>
                <c:pt idx="442">
                  <c:v>0</c:v>
                </c:pt>
                <c:pt idx="443">
                  <c:v>0</c:v>
                </c:pt>
                <c:pt idx="444">
                  <c:v>24.390410375464636</c:v>
                </c:pt>
                <c:pt idx="445">
                  <c:v>24.957799279809848</c:v>
                </c:pt>
                <c:pt idx="446">
                  <c:v>19.730241555389334</c:v>
                </c:pt>
                <c:pt idx="447">
                  <c:v>13.195115855889064</c:v>
                </c:pt>
                <c:pt idx="448">
                  <c:v>0</c:v>
                </c:pt>
                <c:pt idx="449">
                  <c:v>1.5686490791260341</c:v>
                </c:pt>
                <c:pt idx="450">
                  <c:v>0</c:v>
                </c:pt>
                <c:pt idx="451">
                  <c:v>0</c:v>
                </c:pt>
                <c:pt idx="452">
                  <c:v>4.1385476620346013</c:v>
                </c:pt>
                <c:pt idx="453">
                  <c:v>0</c:v>
                </c:pt>
                <c:pt idx="454">
                  <c:v>0</c:v>
                </c:pt>
                <c:pt idx="455">
                  <c:v>0</c:v>
                </c:pt>
                <c:pt idx="456">
                  <c:v>47.197531972616375</c:v>
                </c:pt>
                <c:pt idx="457">
                  <c:v>0</c:v>
                </c:pt>
                <c:pt idx="458">
                  <c:v>0</c:v>
                </c:pt>
                <c:pt idx="459">
                  <c:v>6.7182875206338446</c:v>
                </c:pt>
                <c:pt idx="460">
                  <c:v>0</c:v>
                </c:pt>
                <c:pt idx="461">
                  <c:v>3.7434112643774786</c:v>
                </c:pt>
                <c:pt idx="462">
                  <c:v>0</c:v>
                </c:pt>
                <c:pt idx="463">
                  <c:v>3.549819933401539</c:v>
                </c:pt>
                <c:pt idx="464">
                  <c:v>8.4258788990406241</c:v>
                </c:pt>
                <c:pt idx="465">
                  <c:v>0</c:v>
                </c:pt>
                <c:pt idx="466">
                  <c:v>46.367729662856071</c:v>
                </c:pt>
                <c:pt idx="467">
                  <c:v>0</c:v>
                </c:pt>
                <c:pt idx="468">
                  <c:v>15.146294216297923</c:v>
                </c:pt>
                <c:pt idx="469">
                  <c:v>24.808738475508697</c:v>
                </c:pt>
                <c:pt idx="470">
                  <c:v>0</c:v>
                </c:pt>
                <c:pt idx="471">
                  <c:v>5.1154983252414707</c:v>
                </c:pt>
                <c:pt idx="472">
                  <c:v>0</c:v>
                </c:pt>
                <c:pt idx="473">
                  <c:v>12.41287987911042</c:v>
                </c:pt>
                <c:pt idx="474">
                  <c:v>0</c:v>
                </c:pt>
                <c:pt idx="475">
                  <c:v>3.3853663402630159</c:v>
                </c:pt>
                <c:pt idx="476">
                  <c:v>0</c:v>
                </c:pt>
                <c:pt idx="477">
                  <c:v>56.271142087505986</c:v>
                </c:pt>
                <c:pt idx="478">
                  <c:v>30.788596614706819</c:v>
                </c:pt>
                <c:pt idx="479">
                  <c:v>22.563221768306253</c:v>
                </c:pt>
                <c:pt idx="480">
                  <c:v>4.1190750805393019</c:v>
                </c:pt>
                <c:pt idx="481">
                  <c:v>5.8200404471007854</c:v>
                </c:pt>
                <c:pt idx="482">
                  <c:v>0</c:v>
                </c:pt>
                <c:pt idx="483">
                  <c:v>24.780815787247644</c:v>
                </c:pt>
                <c:pt idx="484">
                  <c:v>5.2982191821733338</c:v>
                </c:pt>
                <c:pt idx="485">
                  <c:v>1.9770010667421425</c:v>
                </c:pt>
                <c:pt idx="486">
                  <c:v>0</c:v>
                </c:pt>
                <c:pt idx="487">
                  <c:v>11.048583247847382</c:v>
                </c:pt>
                <c:pt idx="488">
                  <c:v>0</c:v>
                </c:pt>
                <c:pt idx="489">
                  <c:v>0</c:v>
                </c:pt>
                <c:pt idx="490">
                  <c:v>2.1594310997808583</c:v>
                </c:pt>
                <c:pt idx="491">
                  <c:v>0</c:v>
                </c:pt>
                <c:pt idx="492">
                  <c:v>0</c:v>
                </c:pt>
                <c:pt idx="493">
                  <c:v>15.778699636421543</c:v>
                </c:pt>
                <c:pt idx="494">
                  <c:v>0</c:v>
                </c:pt>
                <c:pt idx="495">
                  <c:v>1.4056806556796853</c:v>
                </c:pt>
                <c:pt idx="496">
                  <c:v>2.3620946651954533</c:v>
                </c:pt>
                <c:pt idx="497">
                  <c:v>12.417511585227103</c:v>
                </c:pt>
                <c:pt idx="498">
                  <c:v>0</c:v>
                </c:pt>
                <c:pt idx="499">
                  <c:v>0</c:v>
                </c:pt>
                <c:pt idx="500">
                  <c:v>0</c:v>
                </c:pt>
                <c:pt idx="501">
                  <c:v>18.588709150027157</c:v>
                </c:pt>
                <c:pt idx="502">
                  <c:v>35.434628390798984</c:v>
                </c:pt>
                <c:pt idx="503">
                  <c:v>1.6850393834322523</c:v>
                </c:pt>
                <c:pt idx="504">
                  <c:v>0</c:v>
                </c:pt>
                <c:pt idx="505">
                  <c:v>3.566762020523504</c:v>
                </c:pt>
                <c:pt idx="506">
                  <c:v>16.789001084078691</c:v>
                </c:pt>
                <c:pt idx="507">
                  <c:v>0</c:v>
                </c:pt>
                <c:pt idx="508">
                  <c:v>8.6096417320707133</c:v>
                </c:pt>
                <c:pt idx="509">
                  <c:v>0</c:v>
                </c:pt>
                <c:pt idx="510">
                  <c:v>0</c:v>
                </c:pt>
                <c:pt idx="511">
                  <c:v>0</c:v>
                </c:pt>
                <c:pt idx="512">
                  <c:v>8.8710239289390369</c:v>
                </c:pt>
                <c:pt idx="513">
                  <c:v>1.1477319584911752</c:v>
                </c:pt>
                <c:pt idx="514">
                  <c:v>0</c:v>
                </c:pt>
                <c:pt idx="515">
                  <c:v>0</c:v>
                </c:pt>
                <c:pt idx="516">
                  <c:v>29.519563837168011</c:v>
                </c:pt>
                <c:pt idx="517">
                  <c:v>0</c:v>
                </c:pt>
                <c:pt idx="518">
                  <c:v>0</c:v>
                </c:pt>
                <c:pt idx="519">
                  <c:v>14.578531342962174</c:v>
                </c:pt>
                <c:pt idx="520">
                  <c:v>0</c:v>
                </c:pt>
                <c:pt idx="521">
                  <c:v>3.7727946353943196</c:v>
                </c:pt>
                <c:pt idx="522">
                  <c:v>42.593421765130344</c:v>
                </c:pt>
                <c:pt idx="523">
                  <c:v>13.092032053111707</c:v>
                </c:pt>
                <c:pt idx="524">
                  <c:v>0</c:v>
                </c:pt>
                <c:pt idx="525">
                  <c:v>3.718675577703654</c:v>
                </c:pt>
                <c:pt idx="526">
                  <c:v>10.833130764161332</c:v>
                </c:pt>
                <c:pt idx="527">
                  <c:v>6.6368009146505065</c:v>
                </c:pt>
                <c:pt idx="528">
                  <c:v>0</c:v>
                </c:pt>
                <c:pt idx="529">
                  <c:v>25.305063113504247</c:v>
                </c:pt>
                <c:pt idx="530">
                  <c:v>9.6667847099803872</c:v>
                </c:pt>
                <c:pt idx="531">
                  <c:v>0</c:v>
                </c:pt>
                <c:pt idx="532">
                  <c:v>20.493133739525497</c:v>
                </c:pt>
                <c:pt idx="533">
                  <c:v>0</c:v>
                </c:pt>
                <c:pt idx="534">
                  <c:v>25.188830228508468</c:v>
                </c:pt>
                <c:pt idx="535">
                  <c:v>0</c:v>
                </c:pt>
                <c:pt idx="536">
                  <c:v>0</c:v>
                </c:pt>
                <c:pt idx="537">
                  <c:v>6.2790762917150582</c:v>
                </c:pt>
                <c:pt idx="538">
                  <c:v>0</c:v>
                </c:pt>
                <c:pt idx="539">
                  <c:v>54.110422616789045</c:v>
                </c:pt>
                <c:pt idx="540">
                  <c:v>15.580895798506942</c:v>
                </c:pt>
                <c:pt idx="541">
                  <c:v>15.316626314295222</c:v>
                </c:pt>
                <c:pt idx="542">
                  <c:v>0</c:v>
                </c:pt>
                <c:pt idx="543">
                  <c:v>24.955327443321547</c:v>
                </c:pt>
                <c:pt idx="544">
                  <c:v>2.807794264071628</c:v>
                </c:pt>
                <c:pt idx="545">
                  <c:v>0.16434936313077217</c:v>
                </c:pt>
                <c:pt idx="546">
                  <c:v>0</c:v>
                </c:pt>
                <c:pt idx="547">
                  <c:v>12.305811170141254</c:v>
                </c:pt>
                <c:pt idx="548">
                  <c:v>16.161059455242629</c:v>
                </c:pt>
                <c:pt idx="549">
                  <c:v>14.239831980570399</c:v>
                </c:pt>
                <c:pt idx="550">
                  <c:v>4.4426903347679652</c:v>
                </c:pt>
                <c:pt idx="551">
                  <c:v>0</c:v>
                </c:pt>
                <c:pt idx="552">
                  <c:v>4.142435435663419</c:v>
                </c:pt>
                <c:pt idx="553">
                  <c:v>0</c:v>
                </c:pt>
                <c:pt idx="554">
                  <c:v>4.0578154765374146</c:v>
                </c:pt>
                <c:pt idx="555">
                  <c:v>9.6947429505170888</c:v>
                </c:pt>
                <c:pt idx="556">
                  <c:v>19.576137401759624</c:v>
                </c:pt>
                <c:pt idx="557">
                  <c:v>0</c:v>
                </c:pt>
                <c:pt idx="558">
                  <c:v>17.195667741335793</c:v>
                </c:pt>
                <c:pt idx="559">
                  <c:v>0</c:v>
                </c:pt>
                <c:pt idx="560">
                  <c:v>0</c:v>
                </c:pt>
                <c:pt idx="561">
                  <c:v>0</c:v>
                </c:pt>
                <c:pt idx="562">
                  <c:v>0</c:v>
                </c:pt>
                <c:pt idx="563">
                  <c:v>0</c:v>
                </c:pt>
                <c:pt idx="564">
                  <c:v>3.8323085897109914</c:v>
                </c:pt>
                <c:pt idx="565">
                  <c:v>0</c:v>
                </c:pt>
                <c:pt idx="566">
                  <c:v>0.81662399415998665</c:v>
                </c:pt>
                <c:pt idx="567">
                  <c:v>3.6096600988667382</c:v>
                </c:pt>
                <c:pt idx="568">
                  <c:v>0</c:v>
                </c:pt>
                <c:pt idx="569">
                  <c:v>5.9742319559113035</c:v>
                </c:pt>
                <c:pt idx="570">
                  <c:v>0</c:v>
                </c:pt>
                <c:pt idx="571">
                  <c:v>24.669650709654743</c:v>
                </c:pt>
                <c:pt idx="572">
                  <c:v>0.9476132221054715</c:v>
                </c:pt>
                <c:pt idx="573">
                  <c:v>0</c:v>
                </c:pt>
                <c:pt idx="574">
                  <c:v>7.5374053722396761</c:v>
                </c:pt>
                <c:pt idx="575">
                  <c:v>1.030949414425596</c:v>
                </c:pt>
                <c:pt idx="576">
                  <c:v>2.2646596811576138</c:v>
                </c:pt>
                <c:pt idx="577">
                  <c:v>2.7969073652708629</c:v>
                </c:pt>
                <c:pt idx="578">
                  <c:v>10.513580229952861</c:v>
                </c:pt>
                <c:pt idx="579">
                  <c:v>0</c:v>
                </c:pt>
                <c:pt idx="580">
                  <c:v>0</c:v>
                </c:pt>
                <c:pt idx="581">
                  <c:v>8.2084055162028022</c:v>
                </c:pt>
                <c:pt idx="582">
                  <c:v>0</c:v>
                </c:pt>
                <c:pt idx="583">
                  <c:v>19.377543165644813</c:v>
                </c:pt>
                <c:pt idx="584">
                  <c:v>8.1526183030199668</c:v>
                </c:pt>
                <c:pt idx="585">
                  <c:v>13.540207048569016</c:v>
                </c:pt>
                <c:pt idx="586">
                  <c:v>0</c:v>
                </c:pt>
                <c:pt idx="587">
                  <c:v>27.730083095202723</c:v>
                </c:pt>
                <c:pt idx="588">
                  <c:v>3.2501468531521995</c:v>
                </c:pt>
                <c:pt idx="589">
                  <c:v>0</c:v>
                </c:pt>
                <c:pt idx="590">
                  <c:v>31.486091670837592</c:v>
                </c:pt>
                <c:pt idx="591">
                  <c:v>0</c:v>
                </c:pt>
                <c:pt idx="592">
                  <c:v>12.591024790221043</c:v>
                </c:pt>
                <c:pt idx="593">
                  <c:v>2.7930857667244595</c:v>
                </c:pt>
                <c:pt idx="594">
                  <c:v>18.067233494332033</c:v>
                </c:pt>
                <c:pt idx="595">
                  <c:v>0</c:v>
                </c:pt>
                <c:pt idx="596">
                  <c:v>6.3059445051818628</c:v>
                </c:pt>
                <c:pt idx="597">
                  <c:v>47.76238345190206</c:v>
                </c:pt>
                <c:pt idx="598">
                  <c:v>52.636681832474437</c:v>
                </c:pt>
                <c:pt idx="599">
                  <c:v>0</c:v>
                </c:pt>
                <c:pt idx="600">
                  <c:v>0</c:v>
                </c:pt>
                <c:pt idx="601">
                  <c:v>0</c:v>
                </c:pt>
                <c:pt idx="602">
                  <c:v>31.330961176023386</c:v>
                </c:pt>
                <c:pt idx="603">
                  <c:v>0</c:v>
                </c:pt>
                <c:pt idx="604">
                  <c:v>6.8881395263284881</c:v>
                </c:pt>
                <c:pt idx="605">
                  <c:v>0</c:v>
                </c:pt>
                <c:pt idx="606">
                  <c:v>16.025613166580477</c:v>
                </c:pt>
                <c:pt idx="607">
                  <c:v>0</c:v>
                </c:pt>
                <c:pt idx="608">
                  <c:v>0</c:v>
                </c:pt>
                <c:pt idx="609">
                  <c:v>0</c:v>
                </c:pt>
                <c:pt idx="610">
                  <c:v>0</c:v>
                </c:pt>
                <c:pt idx="611">
                  <c:v>3.6565355383574154</c:v>
                </c:pt>
                <c:pt idx="612">
                  <c:v>0</c:v>
                </c:pt>
                <c:pt idx="613">
                  <c:v>8.4804641952135764</c:v>
                </c:pt>
                <c:pt idx="614">
                  <c:v>2.7520657362464913</c:v>
                </c:pt>
                <c:pt idx="615">
                  <c:v>0</c:v>
                </c:pt>
                <c:pt idx="616">
                  <c:v>27.554353750519418</c:v>
                </c:pt>
                <c:pt idx="617">
                  <c:v>13.026116292001827</c:v>
                </c:pt>
                <c:pt idx="618">
                  <c:v>0</c:v>
                </c:pt>
                <c:pt idx="619">
                  <c:v>21.406029959608944</c:v>
                </c:pt>
                <c:pt idx="620">
                  <c:v>16.981005225000537</c:v>
                </c:pt>
                <c:pt idx="621">
                  <c:v>0</c:v>
                </c:pt>
                <c:pt idx="622">
                  <c:v>0</c:v>
                </c:pt>
                <c:pt idx="623">
                  <c:v>5.7662868674630285</c:v>
                </c:pt>
                <c:pt idx="624">
                  <c:v>4.6317929914354945</c:v>
                </c:pt>
                <c:pt idx="625">
                  <c:v>1.5909643008238747</c:v>
                </c:pt>
                <c:pt idx="626">
                  <c:v>0</c:v>
                </c:pt>
                <c:pt idx="627">
                  <c:v>0</c:v>
                </c:pt>
                <c:pt idx="628">
                  <c:v>6.9716721651680533</c:v>
                </c:pt>
                <c:pt idx="629">
                  <c:v>0</c:v>
                </c:pt>
                <c:pt idx="630">
                  <c:v>11.329244523369491</c:v>
                </c:pt>
                <c:pt idx="631">
                  <c:v>7.3571343119294434</c:v>
                </c:pt>
                <c:pt idx="632">
                  <c:v>8.8676658517459099</c:v>
                </c:pt>
                <c:pt idx="633">
                  <c:v>0</c:v>
                </c:pt>
                <c:pt idx="634">
                  <c:v>9.0475150938829891</c:v>
                </c:pt>
                <c:pt idx="635">
                  <c:v>0</c:v>
                </c:pt>
                <c:pt idx="636">
                  <c:v>3.7461500401533829</c:v>
                </c:pt>
                <c:pt idx="637">
                  <c:v>19.438835552453725</c:v>
                </c:pt>
                <c:pt idx="638">
                  <c:v>3.2716451274003489</c:v>
                </c:pt>
                <c:pt idx="639">
                  <c:v>6.5246107132035984</c:v>
                </c:pt>
                <c:pt idx="640">
                  <c:v>8.0143241560034895</c:v>
                </c:pt>
                <c:pt idx="641">
                  <c:v>0</c:v>
                </c:pt>
                <c:pt idx="642">
                  <c:v>8.5362505820483285</c:v>
                </c:pt>
                <c:pt idx="643">
                  <c:v>0</c:v>
                </c:pt>
                <c:pt idx="644">
                  <c:v>4.4362092798687449</c:v>
                </c:pt>
                <c:pt idx="645">
                  <c:v>1.9357754663637259</c:v>
                </c:pt>
                <c:pt idx="646">
                  <c:v>3.8183469889970989</c:v>
                </c:pt>
                <c:pt idx="647">
                  <c:v>0</c:v>
                </c:pt>
                <c:pt idx="648">
                  <c:v>0.41589609838660768</c:v>
                </c:pt>
                <c:pt idx="649">
                  <c:v>8.7446002646194501</c:v>
                </c:pt>
                <c:pt idx="650">
                  <c:v>6.3948140078470637</c:v>
                </c:pt>
                <c:pt idx="651">
                  <c:v>0</c:v>
                </c:pt>
                <c:pt idx="652">
                  <c:v>0</c:v>
                </c:pt>
                <c:pt idx="653">
                  <c:v>0</c:v>
                </c:pt>
                <c:pt idx="654">
                  <c:v>18.209218406433823</c:v>
                </c:pt>
                <c:pt idx="655">
                  <c:v>13.808444404363792</c:v>
                </c:pt>
                <c:pt idx="656">
                  <c:v>12.111316392420976</c:v>
                </c:pt>
                <c:pt idx="657">
                  <c:v>21.750711649847442</c:v>
                </c:pt>
                <c:pt idx="658">
                  <c:v>3.5977360905515932</c:v>
                </c:pt>
                <c:pt idx="659">
                  <c:v>5.2946161110107539</c:v>
                </c:pt>
                <c:pt idx="660">
                  <c:v>4.4189402066409258</c:v>
                </c:pt>
                <c:pt idx="661">
                  <c:v>0</c:v>
                </c:pt>
                <c:pt idx="662">
                  <c:v>22.629299095081006</c:v>
                </c:pt>
                <c:pt idx="663">
                  <c:v>6.2379406486101665</c:v>
                </c:pt>
                <c:pt idx="664">
                  <c:v>0</c:v>
                </c:pt>
                <c:pt idx="665">
                  <c:v>0</c:v>
                </c:pt>
                <c:pt idx="666">
                  <c:v>27.926005826926232</c:v>
                </c:pt>
                <c:pt idx="667">
                  <c:v>0</c:v>
                </c:pt>
                <c:pt idx="668">
                  <c:v>0</c:v>
                </c:pt>
                <c:pt idx="669">
                  <c:v>5.6879178736839284</c:v>
                </c:pt>
                <c:pt idx="670">
                  <c:v>0</c:v>
                </c:pt>
                <c:pt idx="671">
                  <c:v>3.9003503136754181</c:v>
                </c:pt>
                <c:pt idx="672">
                  <c:v>0</c:v>
                </c:pt>
                <c:pt idx="673">
                  <c:v>6.9427992282812658</c:v>
                </c:pt>
                <c:pt idx="674">
                  <c:v>3.5399564822811591</c:v>
                </c:pt>
                <c:pt idx="675">
                  <c:v>4.257948438074326</c:v>
                </c:pt>
                <c:pt idx="676">
                  <c:v>17.225035140103863</c:v>
                </c:pt>
                <c:pt idx="677">
                  <c:v>0</c:v>
                </c:pt>
                <c:pt idx="678">
                  <c:v>0</c:v>
                </c:pt>
                <c:pt idx="679">
                  <c:v>19.031706528640164</c:v>
                </c:pt>
                <c:pt idx="680">
                  <c:v>0</c:v>
                </c:pt>
                <c:pt idx="681">
                  <c:v>12.621643771414755</c:v>
                </c:pt>
                <c:pt idx="682">
                  <c:v>3.0803529955263267</c:v>
                </c:pt>
                <c:pt idx="683">
                  <c:v>37.925929029813666</c:v>
                </c:pt>
                <c:pt idx="684">
                  <c:v>0</c:v>
                </c:pt>
                <c:pt idx="685">
                  <c:v>8.384844669321728</c:v>
                </c:pt>
                <c:pt idx="686">
                  <c:v>0</c:v>
                </c:pt>
                <c:pt idx="687">
                  <c:v>51.927702016606759</c:v>
                </c:pt>
                <c:pt idx="688">
                  <c:v>14.438525559013879</c:v>
                </c:pt>
                <c:pt idx="689">
                  <c:v>35.911338183782782</c:v>
                </c:pt>
                <c:pt idx="690">
                  <c:v>8.3290064057189088</c:v>
                </c:pt>
                <c:pt idx="691">
                  <c:v>6.2694110348169794</c:v>
                </c:pt>
                <c:pt idx="692">
                  <c:v>0</c:v>
                </c:pt>
                <c:pt idx="693">
                  <c:v>20.014060457846259</c:v>
                </c:pt>
                <c:pt idx="694">
                  <c:v>8.9789477009851915</c:v>
                </c:pt>
                <c:pt idx="695">
                  <c:v>0</c:v>
                </c:pt>
                <c:pt idx="696">
                  <c:v>0</c:v>
                </c:pt>
                <c:pt idx="697">
                  <c:v>7.473892993446607</c:v>
                </c:pt>
                <c:pt idx="698">
                  <c:v>0</c:v>
                </c:pt>
                <c:pt idx="699">
                  <c:v>1.2966927146692446</c:v>
                </c:pt>
                <c:pt idx="700">
                  <c:v>6.5978990179395414</c:v>
                </c:pt>
                <c:pt idx="701">
                  <c:v>0</c:v>
                </c:pt>
                <c:pt idx="702">
                  <c:v>2.9487845544899209</c:v>
                </c:pt>
                <c:pt idx="703">
                  <c:v>21.230997316567411</c:v>
                </c:pt>
                <c:pt idx="704">
                  <c:v>0</c:v>
                </c:pt>
                <c:pt idx="705">
                  <c:v>0</c:v>
                </c:pt>
                <c:pt idx="706">
                  <c:v>17.637813376459516</c:v>
                </c:pt>
                <c:pt idx="707">
                  <c:v>6.3848183207950813</c:v>
                </c:pt>
                <c:pt idx="708">
                  <c:v>0</c:v>
                </c:pt>
                <c:pt idx="709">
                  <c:v>0</c:v>
                </c:pt>
                <c:pt idx="710">
                  <c:v>0</c:v>
                </c:pt>
                <c:pt idx="711">
                  <c:v>15.240481858818015</c:v>
                </c:pt>
                <c:pt idx="712">
                  <c:v>31.413178740950972</c:v>
                </c:pt>
                <c:pt idx="713">
                  <c:v>0</c:v>
                </c:pt>
                <c:pt idx="714">
                  <c:v>0</c:v>
                </c:pt>
                <c:pt idx="715">
                  <c:v>0</c:v>
                </c:pt>
                <c:pt idx="716">
                  <c:v>34.824359226880077</c:v>
                </c:pt>
                <c:pt idx="717">
                  <c:v>0</c:v>
                </c:pt>
                <c:pt idx="718">
                  <c:v>6.4322381508840687</c:v>
                </c:pt>
                <c:pt idx="719">
                  <c:v>0</c:v>
                </c:pt>
                <c:pt idx="720">
                  <c:v>6.9472759718706802</c:v>
                </c:pt>
                <c:pt idx="721">
                  <c:v>0</c:v>
                </c:pt>
                <c:pt idx="722">
                  <c:v>0</c:v>
                </c:pt>
                <c:pt idx="723">
                  <c:v>2.5998325375679618</c:v>
                </c:pt>
                <c:pt idx="724">
                  <c:v>0</c:v>
                </c:pt>
                <c:pt idx="725">
                  <c:v>0</c:v>
                </c:pt>
                <c:pt idx="726">
                  <c:v>24.762708623458611</c:v>
                </c:pt>
                <c:pt idx="727">
                  <c:v>0</c:v>
                </c:pt>
                <c:pt idx="728">
                  <c:v>0</c:v>
                </c:pt>
                <c:pt idx="729">
                  <c:v>21.136677178767282</c:v>
                </c:pt>
                <c:pt idx="730">
                  <c:v>8.693567242347612</c:v>
                </c:pt>
                <c:pt idx="731">
                  <c:v>7.4814069174431701</c:v>
                </c:pt>
                <c:pt idx="732">
                  <c:v>42.263425857344096</c:v>
                </c:pt>
                <c:pt idx="733">
                  <c:v>23.653538772377782</c:v>
                </c:pt>
                <c:pt idx="734">
                  <c:v>0</c:v>
                </c:pt>
                <c:pt idx="735">
                  <c:v>2.6266574169962635</c:v>
                </c:pt>
                <c:pt idx="736">
                  <c:v>0</c:v>
                </c:pt>
                <c:pt idx="737">
                  <c:v>8.3448682276319079</c:v>
                </c:pt>
                <c:pt idx="738">
                  <c:v>3.4209505659861259</c:v>
                </c:pt>
                <c:pt idx="739">
                  <c:v>17.256494524880548</c:v>
                </c:pt>
                <c:pt idx="740">
                  <c:v>10.19813101295302</c:v>
                </c:pt>
                <c:pt idx="741">
                  <c:v>0</c:v>
                </c:pt>
                <c:pt idx="742">
                  <c:v>18.392507590309226</c:v>
                </c:pt>
                <c:pt idx="743">
                  <c:v>0</c:v>
                </c:pt>
                <c:pt idx="744">
                  <c:v>14.411131278498841</c:v>
                </c:pt>
                <c:pt idx="745">
                  <c:v>0</c:v>
                </c:pt>
                <c:pt idx="746">
                  <c:v>0</c:v>
                </c:pt>
                <c:pt idx="747">
                  <c:v>3.9192175992514939</c:v>
                </c:pt>
                <c:pt idx="748">
                  <c:v>1.2114556201623363</c:v>
                </c:pt>
                <c:pt idx="749">
                  <c:v>45.624280838873183</c:v>
                </c:pt>
                <c:pt idx="750">
                  <c:v>4.9647378837101632</c:v>
                </c:pt>
                <c:pt idx="751">
                  <c:v>0</c:v>
                </c:pt>
                <c:pt idx="752">
                  <c:v>0</c:v>
                </c:pt>
                <c:pt idx="753">
                  <c:v>8.1297119609846149</c:v>
                </c:pt>
                <c:pt idx="754">
                  <c:v>0</c:v>
                </c:pt>
                <c:pt idx="755">
                  <c:v>2.622739322253469</c:v>
                </c:pt>
                <c:pt idx="756">
                  <c:v>0</c:v>
                </c:pt>
                <c:pt idx="757">
                  <c:v>3.9972557375340179</c:v>
                </c:pt>
                <c:pt idx="758">
                  <c:v>13.130444378149535</c:v>
                </c:pt>
                <c:pt idx="759">
                  <c:v>11.113871536908075</c:v>
                </c:pt>
                <c:pt idx="760">
                  <c:v>0</c:v>
                </c:pt>
                <c:pt idx="761">
                  <c:v>0</c:v>
                </c:pt>
                <c:pt idx="762">
                  <c:v>2.4306157006723543</c:v>
                </c:pt>
                <c:pt idx="763">
                  <c:v>0</c:v>
                </c:pt>
                <c:pt idx="764">
                  <c:v>4.3723057414281099</c:v>
                </c:pt>
                <c:pt idx="765">
                  <c:v>7.1832347342612772</c:v>
                </c:pt>
                <c:pt idx="766">
                  <c:v>6.2298585732450213</c:v>
                </c:pt>
                <c:pt idx="767">
                  <c:v>0</c:v>
                </c:pt>
                <c:pt idx="768">
                  <c:v>31.581729306461206</c:v>
                </c:pt>
                <c:pt idx="769">
                  <c:v>0</c:v>
                </c:pt>
                <c:pt idx="770">
                  <c:v>0</c:v>
                </c:pt>
                <c:pt idx="771">
                  <c:v>0</c:v>
                </c:pt>
                <c:pt idx="772">
                  <c:v>0</c:v>
                </c:pt>
                <c:pt idx="773">
                  <c:v>2.2290334693897349</c:v>
                </c:pt>
                <c:pt idx="774">
                  <c:v>24.524582353766892</c:v>
                </c:pt>
                <c:pt idx="775">
                  <c:v>0</c:v>
                </c:pt>
                <c:pt idx="776">
                  <c:v>0</c:v>
                </c:pt>
                <c:pt idx="777">
                  <c:v>8.0309581909997831</c:v>
                </c:pt>
                <c:pt idx="778">
                  <c:v>2.778770866902907</c:v>
                </c:pt>
                <c:pt idx="779">
                  <c:v>0</c:v>
                </c:pt>
                <c:pt idx="780">
                  <c:v>4.142655088729339</c:v>
                </c:pt>
                <c:pt idx="781">
                  <c:v>16.313290673251604</c:v>
                </c:pt>
                <c:pt idx="782">
                  <c:v>1.430643578758001</c:v>
                </c:pt>
                <c:pt idx="783">
                  <c:v>0</c:v>
                </c:pt>
                <c:pt idx="784">
                  <c:v>7.821947547584549</c:v>
                </c:pt>
                <c:pt idx="785">
                  <c:v>3.1211817719727049</c:v>
                </c:pt>
                <c:pt idx="786">
                  <c:v>2.2367560602630356</c:v>
                </c:pt>
                <c:pt idx="787">
                  <c:v>0.66566050785923114</c:v>
                </c:pt>
                <c:pt idx="788">
                  <c:v>15.877405605631479</c:v>
                </c:pt>
                <c:pt idx="789">
                  <c:v>0</c:v>
                </c:pt>
                <c:pt idx="790">
                  <c:v>0</c:v>
                </c:pt>
                <c:pt idx="791">
                  <c:v>3.6110331705114471</c:v>
                </c:pt>
                <c:pt idx="792">
                  <c:v>0</c:v>
                </c:pt>
                <c:pt idx="793">
                  <c:v>19.366935770593802</c:v>
                </c:pt>
                <c:pt idx="794">
                  <c:v>6.4651386718222899</c:v>
                </c:pt>
                <c:pt idx="795">
                  <c:v>13.360429705131235</c:v>
                </c:pt>
                <c:pt idx="796">
                  <c:v>0</c:v>
                </c:pt>
                <c:pt idx="797">
                  <c:v>42.219156400410334</c:v>
                </c:pt>
                <c:pt idx="798">
                  <c:v>0</c:v>
                </c:pt>
                <c:pt idx="799">
                  <c:v>0</c:v>
                </c:pt>
                <c:pt idx="800">
                  <c:v>13.20412116797622</c:v>
                </c:pt>
                <c:pt idx="801">
                  <c:v>4.2902767193662363</c:v>
                </c:pt>
                <c:pt idx="802">
                  <c:v>5.2973305796778156</c:v>
                </c:pt>
                <c:pt idx="803">
                  <c:v>0</c:v>
                </c:pt>
                <c:pt idx="804">
                  <c:v>3.1981746647291227</c:v>
                </c:pt>
                <c:pt idx="805">
                  <c:v>0</c:v>
                </c:pt>
                <c:pt idx="806">
                  <c:v>35.921982250798095</c:v>
                </c:pt>
                <c:pt idx="807">
                  <c:v>47.662243861374662</c:v>
                </c:pt>
                <c:pt idx="808">
                  <c:v>48.095659674103835</c:v>
                </c:pt>
                <c:pt idx="809">
                  <c:v>0</c:v>
                </c:pt>
                <c:pt idx="810">
                  <c:v>0.23166741131763249</c:v>
                </c:pt>
                <c:pt idx="811">
                  <c:v>0</c:v>
                </c:pt>
                <c:pt idx="812">
                  <c:v>35.425919979546343</c:v>
                </c:pt>
                <c:pt idx="813">
                  <c:v>0</c:v>
                </c:pt>
                <c:pt idx="814">
                  <c:v>3.5346003991747263</c:v>
                </c:pt>
                <c:pt idx="815">
                  <c:v>12.550887065258015</c:v>
                </c:pt>
                <c:pt idx="816">
                  <c:v>14.872059579052088</c:v>
                </c:pt>
                <c:pt idx="817">
                  <c:v>0</c:v>
                </c:pt>
                <c:pt idx="818">
                  <c:v>0</c:v>
                </c:pt>
                <c:pt idx="819">
                  <c:v>0</c:v>
                </c:pt>
                <c:pt idx="820">
                  <c:v>4.4188498233469495</c:v>
                </c:pt>
                <c:pt idx="821">
                  <c:v>0</c:v>
                </c:pt>
                <c:pt idx="822">
                  <c:v>0</c:v>
                </c:pt>
                <c:pt idx="823">
                  <c:v>9.2869153214943552</c:v>
                </c:pt>
                <c:pt idx="824">
                  <c:v>21.265753714278386</c:v>
                </c:pt>
                <c:pt idx="825">
                  <c:v>0</c:v>
                </c:pt>
                <c:pt idx="826">
                  <c:v>9.8187020574523771</c:v>
                </c:pt>
                <c:pt idx="827">
                  <c:v>16.856195945532168</c:v>
                </c:pt>
                <c:pt idx="828">
                  <c:v>0</c:v>
                </c:pt>
                <c:pt idx="829">
                  <c:v>20.253880465283686</c:v>
                </c:pt>
                <c:pt idx="830">
                  <c:v>12.582094889188125</c:v>
                </c:pt>
                <c:pt idx="831">
                  <c:v>0</c:v>
                </c:pt>
                <c:pt idx="832">
                  <c:v>0</c:v>
                </c:pt>
                <c:pt idx="833">
                  <c:v>0</c:v>
                </c:pt>
                <c:pt idx="834">
                  <c:v>0</c:v>
                </c:pt>
                <c:pt idx="835">
                  <c:v>0</c:v>
                </c:pt>
                <c:pt idx="836">
                  <c:v>0.94770952226067684</c:v>
                </c:pt>
                <c:pt idx="837">
                  <c:v>0</c:v>
                </c:pt>
                <c:pt idx="838">
                  <c:v>0</c:v>
                </c:pt>
                <c:pt idx="839">
                  <c:v>10.292029568709173</c:v>
                </c:pt>
                <c:pt idx="840">
                  <c:v>5.8719202992672965</c:v>
                </c:pt>
                <c:pt idx="841">
                  <c:v>4.2955068249705031</c:v>
                </c:pt>
                <c:pt idx="842">
                  <c:v>0</c:v>
                </c:pt>
                <c:pt idx="843">
                  <c:v>3.6959472832879632</c:v>
                </c:pt>
                <c:pt idx="844">
                  <c:v>13.675014050234841</c:v>
                </c:pt>
                <c:pt idx="845">
                  <c:v>0</c:v>
                </c:pt>
                <c:pt idx="846">
                  <c:v>0</c:v>
                </c:pt>
                <c:pt idx="847">
                  <c:v>7.6546708410891062</c:v>
                </c:pt>
                <c:pt idx="848">
                  <c:v>10.46818099775914</c:v>
                </c:pt>
                <c:pt idx="849">
                  <c:v>10.297982861731503</c:v>
                </c:pt>
                <c:pt idx="850">
                  <c:v>7.9301626491156094</c:v>
                </c:pt>
                <c:pt idx="851">
                  <c:v>0</c:v>
                </c:pt>
                <c:pt idx="852">
                  <c:v>0</c:v>
                </c:pt>
                <c:pt idx="853">
                  <c:v>0</c:v>
                </c:pt>
                <c:pt idx="854">
                  <c:v>4.494088625163891</c:v>
                </c:pt>
                <c:pt idx="855">
                  <c:v>1.9600513482941166</c:v>
                </c:pt>
                <c:pt idx="856">
                  <c:v>2.8379731111621429</c:v>
                </c:pt>
                <c:pt idx="857">
                  <c:v>0</c:v>
                </c:pt>
                <c:pt idx="858">
                  <c:v>0.54350498176610629</c:v>
                </c:pt>
                <c:pt idx="859">
                  <c:v>8.8225751265471004</c:v>
                </c:pt>
                <c:pt idx="860">
                  <c:v>3.2614117478136397</c:v>
                </c:pt>
                <c:pt idx="861">
                  <c:v>0</c:v>
                </c:pt>
                <c:pt idx="862">
                  <c:v>0</c:v>
                </c:pt>
                <c:pt idx="863">
                  <c:v>0</c:v>
                </c:pt>
                <c:pt idx="864">
                  <c:v>19.991727934453689</c:v>
                </c:pt>
                <c:pt idx="865">
                  <c:v>12.351342918720572</c:v>
                </c:pt>
                <c:pt idx="866">
                  <c:v>4.0145486495149729</c:v>
                </c:pt>
                <c:pt idx="867">
                  <c:v>13.197284672504612</c:v>
                </c:pt>
                <c:pt idx="868">
                  <c:v>0</c:v>
                </c:pt>
                <c:pt idx="869">
                  <c:v>6.7955568749077999</c:v>
                </c:pt>
                <c:pt idx="870">
                  <c:v>4.4053206298023291</c:v>
                </c:pt>
                <c:pt idx="871">
                  <c:v>0</c:v>
                </c:pt>
                <c:pt idx="872">
                  <c:v>44.643676915612616</c:v>
                </c:pt>
                <c:pt idx="873">
                  <c:v>6.4628666247428752</c:v>
                </c:pt>
                <c:pt idx="874">
                  <c:v>0</c:v>
                </c:pt>
                <c:pt idx="875">
                  <c:v>1.7215121492293752</c:v>
                </c:pt>
                <c:pt idx="876">
                  <c:v>51.566796042120266</c:v>
                </c:pt>
                <c:pt idx="877">
                  <c:v>0</c:v>
                </c:pt>
                <c:pt idx="878">
                  <c:v>0</c:v>
                </c:pt>
                <c:pt idx="879">
                  <c:v>0</c:v>
                </c:pt>
                <c:pt idx="880">
                  <c:v>0</c:v>
                </c:pt>
                <c:pt idx="881">
                  <c:v>7.7324198094105254</c:v>
                </c:pt>
                <c:pt idx="882">
                  <c:v>0</c:v>
                </c:pt>
                <c:pt idx="883">
                  <c:v>0</c:v>
                </c:pt>
                <c:pt idx="884">
                  <c:v>4.4400021912166752</c:v>
                </c:pt>
                <c:pt idx="885">
                  <c:v>12.987165695522913</c:v>
                </c:pt>
                <c:pt idx="886">
                  <c:v>51.748122475012096</c:v>
                </c:pt>
                <c:pt idx="887">
                  <c:v>0</c:v>
                </c:pt>
                <c:pt idx="888">
                  <c:v>0</c:v>
                </c:pt>
                <c:pt idx="889">
                  <c:v>35.552220300249722</c:v>
                </c:pt>
                <c:pt idx="890">
                  <c:v>0</c:v>
                </c:pt>
                <c:pt idx="891">
                  <c:v>3.7093125521594046</c:v>
                </c:pt>
                <c:pt idx="892">
                  <c:v>0</c:v>
                </c:pt>
                <c:pt idx="893">
                  <c:v>38.963954878468329</c:v>
                </c:pt>
                <c:pt idx="894">
                  <c:v>0</c:v>
                </c:pt>
                <c:pt idx="895">
                  <c:v>7.4257665939456938</c:v>
                </c:pt>
                <c:pt idx="896">
                  <c:v>0</c:v>
                </c:pt>
                <c:pt idx="897">
                  <c:v>50.764584519976239</c:v>
                </c:pt>
                <c:pt idx="898">
                  <c:v>21.625485787262978</c:v>
                </c:pt>
                <c:pt idx="899">
                  <c:v>40.534314023556945</c:v>
                </c:pt>
                <c:pt idx="900">
                  <c:v>8.0375165857258306</c:v>
                </c:pt>
                <c:pt idx="901">
                  <c:v>4.0788266612176258</c:v>
                </c:pt>
                <c:pt idx="902">
                  <c:v>0</c:v>
                </c:pt>
                <c:pt idx="903">
                  <c:v>26.882383233256004</c:v>
                </c:pt>
                <c:pt idx="904">
                  <c:v>4.4803481973200903</c:v>
                </c:pt>
                <c:pt idx="905">
                  <c:v>0</c:v>
                </c:pt>
                <c:pt idx="906">
                  <c:v>0</c:v>
                </c:pt>
                <c:pt idx="907">
                  <c:v>3.7064487002243518</c:v>
                </c:pt>
                <c:pt idx="908">
                  <c:v>0</c:v>
                </c:pt>
                <c:pt idx="909">
                  <c:v>1.1395296053703199</c:v>
                </c:pt>
                <c:pt idx="910">
                  <c:v>3.3674281252413056</c:v>
                </c:pt>
                <c:pt idx="911">
                  <c:v>0</c:v>
                </c:pt>
                <c:pt idx="912">
                  <c:v>2.1496120924875695</c:v>
                </c:pt>
                <c:pt idx="913">
                  <c:v>12.33440164881036</c:v>
                </c:pt>
                <c:pt idx="914">
                  <c:v>1.3375604430070085</c:v>
                </c:pt>
                <c:pt idx="915">
                  <c:v>1.3052073398399313</c:v>
                </c:pt>
                <c:pt idx="916">
                  <c:v>15.459239751357144</c:v>
                </c:pt>
                <c:pt idx="917">
                  <c:v>14.246499879284446</c:v>
                </c:pt>
                <c:pt idx="918">
                  <c:v>0</c:v>
                </c:pt>
                <c:pt idx="919">
                  <c:v>0</c:v>
                </c:pt>
                <c:pt idx="920">
                  <c:v>4.2894166120538824</c:v>
                </c:pt>
                <c:pt idx="921">
                  <c:v>24.430086538231027</c:v>
                </c:pt>
                <c:pt idx="922">
                  <c:v>8.2398482427354978</c:v>
                </c:pt>
                <c:pt idx="923">
                  <c:v>0</c:v>
                </c:pt>
                <c:pt idx="924">
                  <c:v>0</c:v>
                </c:pt>
                <c:pt idx="925">
                  <c:v>0</c:v>
                </c:pt>
                <c:pt idx="926">
                  <c:v>24.342436924587457</c:v>
                </c:pt>
                <c:pt idx="927">
                  <c:v>0</c:v>
                </c:pt>
                <c:pt idx="928">
                  <c:v>2.9503044929490847</c:v>
                </c:pt>
                <c:pt idx="929">
                  <c:v>0</c:v>
                </c:pt>
                <c:pt idx="930">
                  <c:v>6.0427100416872328</c:v>
                </c:pt>
                <c:pt idx="931">
                  <c:v>0</c:v>
                </c:pt>
                <c:pt idx="932">
                  <c:v>8.6606839438914189</c:v>
                </c:pt>
                <c:pt idx="933">
                  <c:v>3.6554288136995443</c:v>
                </c:pt>
                <c:pt idx="934">
                  <c:v>1.6416396478183679</c:v>
                </c:pt>
                <c:pt idx="935">
                  <c:v>0</c:v>
                </c:pt>
                <c:pt idx="936">
                  <c:v>8.3482738290865388</c:v>
                </c:pt>
                <c:pt idx="937">
                  <c:v>0</c:v>
                </c:pt>
                <c:pt idx="938">
                  <c:v>0</c:v>
                </c:pt>
                <c:pt idx="939">
                  <c:v>7.4373874639591282</c:v>
                </c:pt>
                <c:pt idx="940">
                  <c:v>3.4580905422252601</c:v>
                </c:pt>
                <c:pt idx="941">
                  <c:v>3.0107130294026345</c:v>
                </c:pt>
                <c:pt idx="942">
                  <c:v>45.884717049727335</c:v>
                </c:pt>
                <c:pt idx="943">
                  <c:v>25.946706858245872</c:v>
                </c:pt>
                <c:pt idx="944">
                  <c:v>0</c:v>
                </c:pt>
                <c:pt idx="945">
                  <c:v>7.3371160939548696</c:v>
                </c:pt>
                <c:pt idx="946">
                  <c:v>0</c:v>
                </c:pt>
                <c:pt idx="947">
                  <c:v>7.3817854747974909</c:v>
                </c:pt>
                <c:pt idx="948">
                  <c:v>10.878691108409932</c:v>
                </c:pt>
                <c:pt idx="949">
                  <c:v>30.094134509655504</c:v>
                </c:pt>
                <c:pt idx="950">
                  <c:v>14.518448258189865</c:v>
                </c:pt>
                <c:pt idx="951">
                  <c:v>0</c:v>
                </c:pt>
                <c:pt idx="952">
                  <c:v>16.603723761083224</c:v>
                </c:pt>
                <c:pt idx="953">
                  <c:v>0.79820291895387541</c:v>
                </c:pt>
                <c:pt idx="954">
                  <c:v>21.73752629034162</c:v>
                </c:pt>
                <c:pt idx="955">
                  <c:v>0</c:v>
                </c:pt>
                <c:pt idx="956">
                  <c:v>7.143612636312386</c:v>
                </c:pt>
                <c:pt idx="957">
                  <c:v>8.7222010152287304</c:v>
                </c:pt>
                <c:pt idx="958">
                  <c:v>0</c:v>
                </c:pt>
                <c:pt idx="959">
                  <c:v>22.939545169553703</c:v>
                </c:pt>
                <c:pt idx="960">
                  <c:v>6.4764673915170912</c:v>
                </c:pt>
                <c:pt idx="961">
                  <c:v>0</c:v>
                </c:pt>
                <c:pt idx="962">
                  <c:v>0</c:v>
                </c:pt>
                <c:pt idx="963">
                  <c:v>5.1040293726241925</c:v>
                </c:pt>
                <c:pt idx="964">
                  <c:v>0</c:v>
                </c:pt>
                <c:pt idx="965">
                  <c:v>2.9234517448218673</c:v>
                </c:pt>
                <c:pt idx="966">
                  <c:v>3.3562295917441545</c:v>
                </c:pt>
                <c:pt idx="967">
                  <c:v>0</c:v>
                </c:pt>
                <c:pt idx="968">
                  <c:v>29.153227592005216</c:v>
                </c:pt>
                <c:pt idx="969">
                  <c:v>30.86124631295943</c:v>
                </c:pt>
                <c:pt idx="970">
                  <c:v>0.68757042652442413</c:v>
                </c:pt>
                <c:pt idx="971">
                  <c:v>0</c:v>
                </c:pt>
                <c:pt idx="972">
                  <c:v>2.3775753510128896</c:v>
                </c:pt>
                <c:pt idx="973">
                  <c:v>1.8303736835673132</c:v>
                </c:pt>
                <c:pt idx="974">
                  <c:v>4.1225902130472107</c:v>
                </c:pt>
                <c:pt idx="975">
                  <c:v>28.958388108464188</c:v>
                </c:pt>
                <c:pt idx="976">
                  <c:v>8.1184761515114108</c:v>
                </c:pt>
                <c:pt idx="977">
                  <c:v>0</c:v>
                </c:pt>
                <c:pt idx="978">
                  <c:v>20.813951666656937</c:v>
                </c:pt>
                <c:pt idx="979">
                  <c:v>0</c:v>
                </c:pt>
                <c:pt idx="980">
                  <c:v>0</c:v>
                </c:pt>
                <c:pt idx="981">
                  <c:v>0</c:v>
                </c:pt>
                <c:pt idx="982">
                  <c:v>0</c:v>
                </c:pt>
                <c:pt idx="983">
                  <c:v>0</c:v>
                </c:pt>
                <c:pt idx="984">
                  <c:v>34.319804144871533</c:v>
                </c:pt>
                <c:pt idx="985">
                  <c:v>0</c:v>
                </c:pt>
                <c:pt idx="986">
                  <c:v>0</c:v>
                </c:pt>
                <c:pt idx="987">
                  <c:v>0</c:v>
                </c:pt>
                <c:pt idx="988">
                  <c:v>0</c:v>
                </c:pt>
                <c:pt idx="989">
                  <c:v>0</c:v>
                </c:pt>
                <c:pt idx="990">
                  <c:v>0</c:v>
                </c:pt>
                <c:pt idx="991">
                  <c:v>52.580139879474217</c:v>
                </c:pt>
                <c:pt idx="992">
                  <c:v>6.6331686128348046</c:v>
                </c:pt>
                <c:pt idx="993">
                  <c:v>0</c:v>
                </c:pt>
                <c:pt idx="994">
                  <c:v>10.162199872383596</c:v>
                </c:pt>
                <c:pt idx="995">
                  <c:v>0.59595373601196522</c:v>
                </c:pt>
                <c:pt idx="996">
                  <c:v>1.7461918693235596</c:v>
                </c:pt>
                <c:pt idx="997">
                  <c:v>1.4778209980103385</c:v>
                </c:pt>
                <c:pt idx="998">
                  <c:v>16.044204082536268</c:v>
                </c:pt>
                <c:pt idx="999">
                  <c:v>1.9616455026838018</c:v>
                </c:pt>
                <c:pt idx="1000">
                  <c:v>1.362567499762807</c:v>
                </c:pt>
                <c:pt idx="1001">
                  <c:v>7.5618461331981388</c:v>
                </c:pt>
                <c:pt idx="1002">
                  <c:v>0</c:v>
                </c:pt>
                <c:pt idx="1003">
                  <c:v>21.37040527483278</c:v>
                </c:pt>
                <c:pt idx="1004">
                  <c:v>3.4922793190806187</c:v>
                </c:pt>
                <c:pt idx="1005">
                  <c:v>9.0022247774031605</c:v>
                </c:pt>
                <c:pt idx="1006">
                  <c:v>0</c:v>
                </c:pt>
                <c:pt idx="1007">
                  <c:v>32.065052887420748</c:v>
                </c:pt>
                <c:pt idx="1008">
                  <c:v>0</c:v>
                </c:pt>
                <c:pt idx="1009">
                  <c:v>1.4714673587328861</c:v>
                </c:pt>
                <c:pt idx="1010">
                  <c:v>39.883557748885316</c:v>
                </c:pt>
                <c:pt idx="1011">
                  <c:v>0</c:v>
                </c:pt>
                <c:pt idx="1012">
                  <c:v>0</c:v>
                </c:pt>
                <c:pt idx="1013">
                  <c:v>0</c:v>
                </c:pt>
                <c:pt idx="1014">
                  <c:v>0</c:v>
                </c:pt>
                <c:pt idx="1015">
                  <c:v>0</c:v>
                </c:pt>
                <c:pt idx="1016">
                  <c:v>12.084339082588389</c:v>
                </c:pt>
                <c:pt idx="1017">
                  <c:v>60.493836196690886</c:v>
                </c:pt>
                <c:pt idx="1018">
                  <c:v>45.835852195076711</c:v>
                </c:pt>
                <c:pt idx="1019">
                  <c:v>8.2539154983578715</c:v>
                </c:pt>
                <c:pt idx="1020">
                  <c:v>0</c:v>
                </c:pt>
                <c:pt idx="1021">
                  <c:v>11.675105776736254</c:v>
                </c:pt>
                <c:pt idx="1022">
                  <c:v>26.946735293147373</c:v>
                </c:pt>
                <c:pt idx="1023">
                  <c:v>1.91628319639418</c:v>
                </c:pt>
                <c:pt idx="1024">
                  <c:v>6.8936898548265297</c:v>
                </c:pt>
                <c:pt idx="1025">
                  <c:v>0</c:v>
                </c:pt>
                <c:pt idx="1026">
                  <c:v>9.9994861158299528</c:v>
                </c:pt>
                <c:pt idx="1027">
                  <c:v>0</c:v>
                </c:pt>
                <c:pt idx="1028">
                  <c:v>0</c:v>
                </c:pt>
                <c:pt idx="1029">
                  <c:v>4.5906405470842717</c:v>
                </c:pt>
                <c:pt idx="1030">
                  <c:v>4.5105898865727818</c:v>
                </c:pt>
                <c:pt idx="1031">
                  <c:v>7.5061554290803381</c:v>
                </c:pt>
                <c:pt idx="1032">
                  <c:v>0.95313100263012696</c:v>
                </c:pt>
                <c:pt idx="1033">
                  <c:v>6.2781528863917062</c:v>
                </c:pt>
                <c:pt idx="1034">
                  <c:v>0</c:v>
                </c:pt>
                <c:pt idx="1035">
                  <c:v>0</c:v>
                </c:pt>
                <c:pt idx="1036">
                  <c:v>7.0812640043950994</c:v>
                </c:pt>
                <c:pt idx="1037">
                  <c:v>26.330786785053757</c:v>
                </c:pt>
                <c:pt idx="1038">
                  <c:v>2.6365451756055807</c:v>
                </c:pt>
                <c:pt idx="1039">
                  <c:v>14.388538715497749</c:v>
                </c:pt>
                <c:pt idx="1040">
                  <c:v>7.5423114491237868</c:v>
                </c:pt>
                <c:pt idx="1041">
                  <c:v>0</c:v>
                </c:pt>
                <c:pt idx="1042">
                  <c:v>0</c:v>
                </c:pt>
                <c:pt idx="1043">
                  <c:v>14.238103683687395</c:v>
                </c:pt>
                <c:pt idx="1044">
                  <c:v>0</c:v>
                </c:pt>
                <c:pt idx="1045">
                  <c:v>3.4659357500832404</c:v>
                </c:pt>
                <c:pt idx="1046">
                  <c:v>0</c:v>
                </c:pt>
                <c:pt idx="1047">
                  <c:v>0</c:v>
                </c:pt>
                <c:pt idx="1048">
                  <c:v>6.9447968393061057</c:v>
                </c:pt>
                <c:pt idx="1049">
                  <c:v>0</c:v>
                </c:pt>
                <c:pt idx="1051">
                  <c:v>45.925733186999992</c:v>
                </c:pt>
                <c:pt idx="1052">
                  <c:v>94.41709044321081</c:v>
                </c:pt>
                <c:pt idx="1053">
                  <c:v>74.140457336625786</c:v>
                </c:pt>
                <c:pt idx="1054">
                  <c:v>45.520100027351162</c:v>
                </c:pt>
                <c:pt idx="1055">
                  <c:v>50.444942999965896</c:v>
                </c:pt>
                <c:pt idx="1056">
                  <c:v>41.451275487341704</c:v>
                </c:pt>
                <c:pt idx="1057">
                  <c:v>25.188695212177453</c:v>
                </c:pt>
                <c:pt idx="1058">
                  <c:v>41.470446629794118</c:v>
                </c:pt>
                <c:pt idx="1059">
                  <c:v>54.16794908384415</c:v>
                </c:pt>
                <c:pt idx="1060">
                  <c:v>80.435528467388906</c:v>
                </c:pt>
                <c:pt idx="1061">
                  <c:v>45.502666818302927</c:v>
                </c:pt>
                <c:pt idx="1062">
                  <c:v>53.34428384489879</c:v>
                </c:pt>
                <c:pt idx="1063">
                  <c:v>62.499511426384743</c:v>
                </c:pt>
                <c:pt idx="1064">
                  <c:v>30.391001868947878</c:v>
                </c:pt>
                <c:pt idx="1065">
                  <c:v>86.882606600009183</c:v>
                </c:pt>
                <c:pt idx="1066">
                  <c:v>38.623347047303213</c:v>
                </c:pt>
                <c:pt idx="1067">
                  <c:v>25.956396292723593</c:v>
                </c:pt>
                <c:pt idx="1068">
                  <c:v>21.760306236936728</c:v>
                </c:pt>
                <c:pt idx="1069">
                  <c:v>27.28313553932966</c:v>
                </c:pt>
                <c:pt idx="1070">
                  <c:v>52.400689904582194</c:v>
                </c:pt>
                <c:pt idx="1071">
                  <c:v>57.779997198173575</c:v>
                </c:pt>
                <c:pt idx="1072">
                  <c:v>36.85426164006472</c:v>
                </c:pt>
                <c:pt idx="1073">
                  <c:v>62.782806625760408</c:v>
                </c:pt>
                <c:pt idx="1074">
                  <c:v>92.236652165479597</c:v>
                </c:pt>
                <c:pt idx="1075">
                  <c:v>90.194014020984227</c:v>
                </c:pt>
                <c:pt idx="1076">
                  <c:v>62.45597180244112</c:v>
                </c:pt>
                <c:pt idx="1077">
                  <c:v>56.425813117029016</c:v>
                </c:pt>
                <c:pt idx="1078">
                  <c:v>57.324639998679991</c:v>
                </c:pt>
                <c:pt idx="1079">
                  <c:v>27.079722440474757</c:v>
                </c:pt>
                <c:pt idx="1080">
                  <c:v>91.549448607048845</c:v>
                </c:pt>
                <c:pt idx="1081">
                  <c:v>48.122451280404718</c:v>
                </c:pt>
                <c:pt idx="1082">
                  <c:v>94.929572546787398</c:v>
                </c:pt>
                <c:pt idx="1083">
                  <c:v>62.690036546688411</c:v>
                </c:pt>
                <c:pt idx="1084">
                  <c:v>66.834308497313444</c:v>
                </c:pt>
                <c:pt idx="1085">
                  <c:v>58.459036885505782</c:v>
                </c:pt>
                <c:pt idx="1086">
                  <c:v>79.265583100764104</c:v>
                </c:pt>
                <c:pt idx="1087">
                  <c:v>46.173301601356911</c:v>
                </c:pt>
                <c:pt idx="1088">
                  <c:v>26.6820755243889</c:v>
                </c:pt>
                <c:pt idx="1089">
                  <c:v>27.2301510850791</c:v>
                </c:pt>
                <c:pt idx="1090">
                  <c:v>29.963130886343404</c:v>
                </c:pt>
                <c:pt idx="1091">
                  <c:v>100.14175864317583</c:v>
                </c:pt>
                <c:pt idx="1092">
                  <c:v>40.639372428468107</c:v>
                </c:pt>
                <c:pt idx="1093">
                  <c:v>39.464230900790788</c:v>
                </c:pt>
                <c:pt idx="1094">
                  <c:v>46.351739001614085</c:v>
                </c:pt>
                <c:pt idx="1095">
                  <c:v>64.936904646865699</c:v>
                </c:pt>
                <c:pt idx="1096">
                  <c:v>57.634520093778328</c:v>
                </c:pt>
                <c:pt idx="1097">
                  <c:v>63.215412817003575</c:v>
                </c:pt>
                <c:pt idx="1098">
                  <c:v>51.472828318888425</c:v>
                </c:pt>
                <c:pt idx="1099">
                  <c:v>44.5515517001419</c:v>
                </c:pt>
                <c:pt idx="1100">
                  <c:v>57.51685721998269</c:v>
                </c:pt>
                <c:pt idx="1101">
                  <c:v>90.469620813661194</c:v>
                </c:pt>
                <c:pt idx="1102">
                  <c:v>60.878736359415029</c:v>
                </c:pt>
                <c:pt idx="1103">
                  <c:v>88.091794349778567</c:v>
                </c:pt>
                <c:pt idx="1104">
                  <c:v>44.434185522490225</c:v>
                </c:pt>
                <c:pt idx="1105">
                  <c:v>30.869969272653584</c:v>
                </c:pt>
                <c:pt idx="1106">
                  <c:v>44.105194794214562</c:v>
                </c:pt>
                <c:pt idx="1107">
                  <c:v>49.948147549831241</c:v>
                </c:pt>
                <c:pt idx="1108">
                  <c:v>61.097608583570299</c:v>
                </c:pt>
                <c:pt idx="1109">
                  <c:v>41.219184701286224</c:v>
                </c:pt>
                <c:pt idx="1110">
                  <c:v>61.728570237363058</c:v>
                </c:pt>
                <c:pt idx="1111">
                  <c:v>58.679592829433716</c:v>
                </c:pt>
                <c:pt idx="1112">
                  <c:v>67.270969557492151</c:v>
                </c:pt>
                <c:pt idx="1113">
                  <c:v>25.440392076143343</c:v>
                </c:pt>
                <c:pt idx="1114">
                  <c:v>50.676413768242718</c:v>
                </c:pt>
                <c:pt idx="1115">
                  <c:v>83.937857695082812</c:v>
                </c:pt>
                <c:pt idx="1116">
                  <c:v>92.020024012903818</c:v>
                </c:pt>
                <c:pt idx="1117">
                  <c:v>32.892886683516643</c:v>
                </c:pt>
                <c:pt idx="1118">
                  <c:v>55.540226554282903</c:v>
                </c:pt>
                <c:pt idx="1119">
                  <c:v>23.503080573815364</c:v>
                </c:pt>
                <c:pt idx="1120">
                  <c:v>48.38713969038011</c:v>
                </c:pt>
                <c:pt idx="1121">
                  <c:v>78.452782692603989</c:v>
                </c:pt>
                <c:pt idx="1122">
                  <c:v>57.599102522394261</c:v>
                </c:pt>
                <c:pt idx="1123">
                  <c:v>48.767459007531109</c:v>
                </c:pt>
                <c:pt idx="1124">
                  <c:v>37.059737045409364</c:v>
                </c:pt>
                <c:pt idx="1125">
                  <c:v>53.29806949299234</c:v>
                </c:pt>
                <c:pt idx="1126">
                  <c:v>74.986995157304406</c:v>
                </c:pt>
                <c:pt idx="1127">
                  <c:v>74.211336107983826</c:v>
                </c:pt>
                <c:pt idx="1128">
                  <c:v>24.797669485624372</c:v>
                </c:pt>
                <c:pt idx="1129">
                  <c:v>33.543438247584177</c:v>
                </c:pt>
                <c:pt idx="1130">
                  <c:v>86.617976941403001</c:v>
                </c:pt>
                <c:pt idx="1131">
                  <c:v>55.514840944383259</c:v>
                </c:pt>
                <c:pt idx="1132">
                  <c:v>61.76946621513563</c:v>
                </c:pt>
                <c:pt idx="1133">
                  <c:v>87.493005285354712</c:v>
                </c:pt>
                <c:pt idx="1134">
                  <c:v>110.68424407806637</c:v>
                </c:pt>
                <c:pt idx="1135">
                  <c:v>22.724368815403277</c:v>
                </c:pt>
                <c:pt idx="1136">
                  <c:v>92.481337152322837</c:v>
                </c:pt>
                <c:pt idx="1137">
                  <c:v>51.547749451710395</c:v>
                </c:pt>
                <c:pt idx="1138">
                  <c:v>63.474566100880402</c:v>
                </c:pt>
                <c:pt idx="1139">
                  <c:v>50.034240868243955</c:v>
                </c:pt>
                <c:pt idx="1140">
                  <c:v>76.220347597597581</c:v>
                </c:pt>
                <c:pt idx="1141">
                  <c:v>41.024144880292639</c:v>
                </c:pt>
                <c:pt idx="1142">
                  <c:v>101.19166181308093</c:v>
                </c:pt>
                <c:pt idx="1143">
                  <c:v>16.181855851413697</c:v>
                </c:pt>
                <c:pt idx="1144">
                  <c:v>74.501305085799856</c:v>
                </c:pt>
                <c:pt idx="1145">
                  <c:v>40.492835778638891</c:v>
                </c:pt>
                <c:pt idx="1146">
                  <c:v>46.361269532436431</c:v>
                </c:pt>
                <c:pt idx="1147">
                  <c:v>74.299625984898682</c:v>
                </c:pt>
                <c:pt idx="1148">
                  <c:v>51.57375055531417</c:v>
                </c:pt>
                <c:pt idx="1149">
                  <c:v>87.693799437713849</c:v>
                </c:pt>
                <c:pt idx="1150">
                  <c:v>69.29949426267747</c:v>
                </c:pt>
                <c:pt idx="1151">
                  <c:v>64.646812576245068</c:v>
                </c:pt>
                <c:pt idx="1152">
                  <c:v>76.44647101114397</c:v>
                </c:pt>
                <c:pt idx="1153">
                  <c:v>75.858252454586236</c:v>
                </c:pt>
                <c:pt idx="1154">
                  <c:v>57.023547825390281</c:v>
                </c:pt>
                <c:pt idx="1155">
                  <c:v>66.299836549491715</c:v>
                </c:pt>
                <c:pt idx="1156">
                  <c:v>42.378246805324387</c:v>
                </c:pt>
                <c:pt idx="1157">
                  <c:v>66.223448322638589</c:v>
                </c:pt>
                <c:pt idx="1158">
                  <c:v>16.140835883614759</c:v>
                </c:pt>
                <c:pt idx="1159">
                  <c:v>89.344058958578472</c:v>
                </c:pt>
                <c:pt idx="1160">
                  <c:v>52.313002028290065</c:v>
                </c:pt>
                <c:pt idx="1161">
                  <c:v>38.202220396146004</c:v>
                </c:pt>
                <c:pt idx="1162">
                  <c:v>70.878152750199163</c:v>
                </c:pt>
                <c:pt idx="1163">
                  <c:v>62.027063102636873</c:v>
                </c:pt>
                <c:pt idx="1164">
                  <c:v>14.621628680905191</c:v>
                </c:pt>
                <c:pt idx="1165">
                  <c:v>84.093546505863827</c:v>
                </c:pt>
                <c:pt idx="1166">
                  <c:v>89.644170392555779</c:v>
                </c:pt>
                <c:pt idx="1167">
                  <c:v>67.202382282103713</c:v>
                </c:pt>
                <c:pt idx="1168">
                  <c:v>56.530115593261293</c:v>
                </c:pt>
                <c:pt idx="1169">
                  <c:v>20.143183656720481</c:v>
                </c:pt>
                <c:pt idx="1170">
                  <c:v>61.442135921241288</c:v>
                </c:pt>
                <c:pt idx="1171">
                  <c:v>106.58610171742004</c:v>
                </c:pt>
                <c:pt idx="1172">
                  <c:v>60.314982491507237</c:v>
                </c:pt>
                <c:pt idx="1173">
                  <c:v>27.878229989385197</c:v>
                </c:pt>
                <c:pt idx="1174">
                  <c:v>66.368752599801283</c:v>
                </c:pt>
                <c:pt idx="1175">
                  <c:v>123.92758012243169</c:v>
                </c:pt>
                <c:pt idx="1176">
                  <c:v>57.87157651307259</c:v>
                </c:pt>
                <c:pt idx="1177">
                  <c:v>96.477566427230272</c:v>
                </c:pt>
                <c:pt idx="1178">
                  <c:v>53.529878026170181</c:v>
                </c:pt>
                <c:pt idx="1179">
                  <c:v>60.573783092320276</c:v>
                </c:pt>
                <c:pt idx="1180">
                  <c:v>74.91119715176923</c:v>
                </c:pt>
                <c:pt idx="1181">
                  <c:v>54.685462178817119</c:v>
                </c:pt>
                <c:pt idx="1182">
                  <c:v>39.45302833748508</c:v>
                </c:pt>
                <c:pt idx="1183">
                  <c:v>106.75334306370722</c:v>
                </c:pt>
                <c:pt idx="1184">
                  <c:v>27.290381500443374</c:v>
                </c:pt>
                <c:pt idx="1185">
                  <c:v>59.364685643814674</c:v>
                </c:pt>
                <c:pt idx="1186">
                  <c:v>103.27538728253427</c:v>
                </c:pt>
                <c:pt idx="1187">
                  <c:v>69.276711588303471</c:v>
                </c:pt>
                <c:pt idx="1188">
                  <c:v>53.814144913556532</c:v>
                </c:pt>
                <c:pt idx="1189">
                  <c:v>42.346071372508469</c:v>
                </c:pt>
                <c:pt idx="1190">
                  <c:v>46.79416269108782</c:v>
                </c:pt>
                <c:pt idx="1191">
                  <c:v>64.415923789885028</c:v>
                </c:pt>
                <c:pt idx="1192">
                  <c:v>39.9875678205876</c:v>
                </c:pt>
                <c:pt idx="1193">
                  <c:v>65.419246866283444</c:v>
                </c:pt>
                <c:pt idx="1194">
                  <c:v>95.214256758039184</c:v>
                </c:pt>
                <c:pt idx="1195">
                  <c:v>45.800872458028216</c:v>
                </c:pt>
                <c:pt idx="1196">
                  <c:v>31.276269937409179</c:v>
                </c:pt>
                <c:pt idx="1197">
                  <c:v>38.221481237908236</c:v>
                </c:pt>
                <c:pt idx="1198">
                  <c:v>53.679155232272478</c:v>
                </c:pt>
                <c:pt idx="1199">
                  <c:v>46.594239572808775</c:v>
                </c:pt>
                <c:pt idx="1200">
                  <c:v>79.356713604984748</c:v>
                </c:pt>
                <c:pt idx="1201">
                  <c:v>47.268034648098507</c:v>
                </c:pt>
                <c:pt idx="1202">
                  <c:v>68.521387675414829</c:v>
                </c:pt>
                <c:pt idx="1203">
                  <c:v>27.374474612398242</c:v>
                </c:pt>
                <c:pt idx="1204">
                  <c:v>104.43478822831489</c:v>
                </c:pt>
                <c:pt idx="1205">
                  <c:v>113.07895340385201</c:v>
                </c:pt>
                <c:pt idx="1206">
                  <c:v>45.954117751848081</c:v>
                </c:pt>
                <c:pt idx="1207">
                  <c:v>87.833475624987656</c:v>
                </c:pt>
                <c:pt idx="1208">
                  <c:v>101.59561830161864</c:v>
                </c:pt>
                <c:pt idx="1209">
                  <c:v>78.288113604922415</c:v>
                </c:pt>
                <c:pt idx="1210">
                  <c:v>64.710738199919106</c:v>
                </c:pt>
                <c:pt idx="1211">
                  <c:v>17.132741822477328</c:v>
                </c:pt>
                <c:pt idx="1212">
                  <c:v>41.105134207313462</c:v>
                </c:pt>
                <c:pt idx="1213">
                  <c:v>133.79959380548172</c:v>
                </c:pt>
                <c:pt idx="1214">
                  <c:v>46.257515120069812</c:v>
                </c:pt>
                <c:pt idx="1215">
                  <c:v>100.11090336083547</c:v>
                </c:pt>
                <c:pt idx="1216">
                  <c:v>40.503646687036522</c:v>
                </c:pt>
                <c:pt idx="1217">
                  <c:v>40.778709558624875</c:v>
                </c:pt>
                <c:pt idx="1218">
                  <c:v>49.841508818948434</c:v>
                </c:pt>
                <c:pt idx="1219">
                  <c:v>76.069843398233445</c:v>
                </c:pt>
                <c:pt idx="1220">
                  <c:v>104.3360998889174</c:v>
                </c:pt>
                <c:pt idx="1221">
                  <c:v>75.526995260043122</c:v>
                </c:pt>
                <c:pt idx="1222">
                  <c:v>31.150496009231407</c:v>
                </c:pt>
                <c:pt idx="1223">
                  <c:v>27.575635008861639</c:v>
                </c:pt>
                <c:pt idx="1224">
                  <c:v>62.037679469980361</c:v>
                </c:pt>
                <c:pt idx="1225">
                  <c:v>90.195709729163269</c:v>
                </c:pt>
                <c:pt idx="1226">
                  <c:v>45.204789934078477</c:v>
                </c:pt>
                <c:pt idx="1227">
                  <c:v>66.852727091318783</c:v>
                </c:pt>
                <c:pt idx="1228">
                  <c:v>33.102209089558549</c:v>
                </c:pt>
                <c:pt idx="1229">
                  <c:v>42.061985940489393</c:v>
                </c:pt>
                <c:pt idx="1230">
                  <c:v>35.01693616075211</c:v>
                </c:pt>
                <c:pt idx="1231">
                  <c:v>35.492155857338659</c:v>
                </c:pt>
                <c:pt idx="1232">
                  <c:v>51.062148387548014</c:v>
                </c:pt>
                <c:pt idx="1233">
                  <c:v>66.586222279277067</c:v>
                </c:pt>
                <c:pt idx="1234">
                  <c:v>64.370865216032342</c:v>
                </c:pt>
                <c:pt idx="1235">
                  <c:v>31.83501950049288</c:v>
                </c:pt>
                <c:pt idx="1236">
                  <c:v>61.410452975727139</c:v>
                </c:pt>
                <c:pt idx="1237">
                  <c:v>48.695490890438009</c:v>
                </c:pt>
                <c:pt idx="1238">
                  <c:v>62.324143025265087</c:v>
                </c:pt>
                <c:pt idx="1239">
                  <c:v>38.587382665284025</c:v>
                </c:pt>
                <c:pt idx="1240">
                  <c:v>85.747169980769243</c:v>
                </c:pt>
                <c:pt idx="1241">
                  <c:v>62.472627543234054</c:v>
                </c:pt>
                <c:pt idx="1242">
                  <c:v>77.820963019732645</c:v>
                </c:pt>
                <c:pt idx="1243">
                  <c:v>47.604287825572754</c:v>
                </c:pt>
                <c:pt idx="1244">
                  <c:v>87.368260973448372</c:v>
                </c:pt>
                <c:pt idx="1245">
                  <c:v>65.21657944704846</c:v>
                </c:pt>
                <c:pt idx="1246">
                  <c:v>99.17675292708995</c:v>
                </c:pt>
                <c:pt idx="1247">
                  <c:v>102.73574828046932</c:v>
                </c:pt>
                <c:pt idx="1248">
                  <c:v>85.249058851547417</c:v>
                </c:pt>
                <c:pt idx="1249">
                  <c:v>47.753056582066918</c:v>
                </c:pt>
                <c:pt idx="1250">
                  <c:v>95.343274572420114</c:v>
                </c:pt>
                <c:pt idx="1251">
                  <c:v>44.192310985161789</c:v>
                </c:pt>
                <c:pt idx="1252">
                  <c:v>52.124558036035026</c:v>
                </c:pt>
                <c:pt idx="1253">
                  <c:v>93.12432731729227</c:v>
                </c:pt>
                <c:pt idx="1254">
                  <c:v>68.897010180919665</c:v>
                </c:pt>
                <c:pt idx="1255">
                  <c:v>91.036287545140823</c:v>
                </c:pt>
                <c:pt idx="1256">
                  <c:v>42.011167661775673</c:v>
                </c:pt>
                <c:pt idx="1257">
                  <c:v>86.253131262353563</c:v>
                </c:pt>
                <c:pt idx="1258">
                  <c:v>31.96509807009933</c:v>
                </c:pt>
                <c:pt idx="1259">
                  <c:v>50.130764109285757</c:v>
                </c:pt>
                <c:pt idx="1260">
                  <c:v>45.324830744642</c:v>
                </c:pt>
                <c:pt idx="1261">
                  <c:v>83.226848597668635</c:v>
                </c:pt>
                <c:pt idx="1262">
                  <c:v>92.740887626100843</c:v>
                </c:pt>
                <c:pt idx="1263">
                  <c:v>82.297267292102504</c:v>
                </c:pt>
                <c:pt idx="1264">
                  <c:v>69.48287526392599</c:v>
                </c:pt>
                <c:pt idx="1265">
                  <c:v>51.499027059424435</c:v>
                </c:pt>
                <c:pt idx="1266">
                  <c:v>46.551047071561221</c:v>
                </c:pt>
                <c:pt idx="1267">
                  <c:v>37.518675165071841</c:v>
                </c:pt>
                <c:pt idx="1268">
                  <c:v>66.482300567092111</c:v>
                </c:pt>
                <c:pt idx="1269">
                  <c:v>71.341999514058628</c:v>
                </c:pt>
                <c:pt idx="1270">
                  <c:v>81.148775794463404</c:v>
                </c:pt>
                <c:pt idx="1271">
                  <c:v>45.597454425756922</c:v>
                </c:pt>
                <c:pt idx="1272">
                  <c:v>81.699103406944886</c:v>
                </c:pt>
                <c:pt idx="1273">
                  <c:v>77.931864555182187</c:v>
                </c:pt>
                <c:pt idx="1274">
                  <c:v>31.785457876523445</c:v>
                </c:pt>
                <c:pt idx="1275">
                  <c:v>98.492742151332706</c:v>
                </c:pt>
                <c:pt idx="1276">
                  <c:v>42.585585940829169</c:v>
                </c:pt>
                <c:pt idx="1277">
                  <c:v>15.859042315550203</c:v>
                </c:pt>
                <c:pt idx="1278">
                  <c:v>24.939841853596398</c:v>
                </c:pt>
                <c:pt idx="1279">
                  <c:v>12.886119340016599</c:v>
                </c:pt>
                <c:pt idx="1280">
                  <c:v>44.612044037520484</c:v>
                </c:pt>
                <c:pt idx="1281">
                  <c:v>48.030006089322043</c:v>
                </c:pt>
                <c:pt idx="1282">
                  <c:v>33.268506699970558</c:v>
                </c:pt>
                <c:pt idx="1283">
                  <c:v>67.877893507768846</c:v>
                </c:pt>
                <c:pt idx="1284">
                  <c:v>82.369068893438055</c:v>
                </c:pt>
                <c:pt idx="1285">
                  <c:v>79.934158675248412</c:v>
                </c:pt>
                <c:pt idx="1286">
                  <c:v>69.020279503911524</c:v>
                </c:pt>
                <c:pt idx="1287">
                  <c:v>66.815454998893969</c:v>
                </c:pt>
                <c:pt idx="1288">
                  <c:v>76.969856195418956</c:v>
                </c:pt>
                <c:pt idx="1289">
                  <c:v>31.799479333123255</c:v>
                </c:pt>
                <c:pt idx="1290">
                  <c:v>78.396021215158555</c:v>
                </c:pt>
                <c:pt idx="1291">
                  <c:v>35.650267322176539</c:v>
                </c:pt>
                <c:pt idx="1292">
                  <c:v>89.202796371571353</c:v>
                </c:pt>
                <c:pt idx="1293">
                  <c:v>31.980110678446565</c:v>
                </c:pt>
                <c:pt idx="1294">
                  <c:v>42.241589588913733</c:v>
                </c:pt>
                <c:pt idx="1295">
                  <c:v>67.021332023886856</c:v>
                </c:pt>
                <c:pt idx="1296">
                  <c:v>59.360439641875743</c:v>
                </c:pt>
                <c:pt idx="1297">
                  <c:v>33.794427074972354</c:v>
                </c:pt>
                <c:pt idx="1298">
                  <c:v>30.612340508008394</c:v>
                </c:pt>
                <c:pt idx="1299">
                  <c:v>31.656709761102618</c:v>
                </c:pt>
                <c:pt idx="1300">
                  <c:v>46.517712134684977</c:v>
                </c:pt>
                <c:pt idx="1301">
                  <c:v>104.77186568163674</c:v>
                </c:pt>
                <c:pt idx="1302">
                  <c:v>34.828912444399158</c:v>
                </c:pt>
                <c:pt idx="1303">
                  <c:v>52.104721769731206</c:v>
                </c:pt>
                <c:pt idx="1304">
                  <c:v>43.126519491276717</c:v>
                </c:pt>
                <c:pt idx="1305">
                  <c:v>76.636000061854006</c:v>
                </c:pt>
                <c:pt idx="1306">
                  <c:v>63.731768507820739</c:v>
                </c:pt>
                <c:pt idx="1307">
                  <c:v>70.684253546606982</c:v>
                </c:pt>
                <c:pt idx="1308">
                  <c:v>50.647255721984585</c:v>
                </c:pt>
                <c:pt idx="1309">
                  <c:v>58.294967798306125</c:v>
                </c:pt>
                <c:pt idx="1310">
                  <c:v>80.813657715752569</c:v>
                </c:pt>
                <c:pt idx="1311">
                  <c:v>93.235259322602744</c:v>
                </c:pt>
                <c:pt idx="1312">
                  <c:v>79.960713291576425</c:v>
                </c:pt>
                <c:pt idx="1313">
                  <c:v>69.367194268491446</c:v>
                </c:pt>
                <c:pt idx="1314">
                  <c:v>29.958909118750153</c:v>
                </c:pt>
                <c:pt idx="1315">
                  <c:v>51.695787030065375</c:v>
                </c:pt>
                <c:pt idx="1316">
                  <c:v>16.360969709283662</c:v>
                </c:pt>
                <c:pt idx="1317">
                  <c:v>31.754059121944003</c:v>
                </c:pt>
                <c:pt idx="1318">
                  <c:v>58.949266779889527</c:v>
                </c:pt>
                <c:pt idx="1319">
                  <c:v>47.293814274414395</c:v>
                </c:pt>
                <c:pt idx="1320">
                  <c:v>57.104233805371386</c:v>
                </c:pt>
                <c:pt idx="1321">
                  <c:v>47.719767824150296</c:v>
                </c:pt>
                <c:pt idx="1322">
                  <c:v>42.437792037250716</c:v>
                </c:pt>
                <c:pt idx="1323">
                  <c:v>49.972860142838101</c:v>
                </c:pt>
                <c:pt idx="1324">
                  <c:v>60.568468066402573</c:v>
                </c:pt>
                <c:pt idx="1325">
                  <c:v>86.882182307552867</c:v>
                </c:pt>
                <c:pt idx="1326">
                  <c:v>92.925387477107932</c:v>
                </c:pt>
                <c:pt idx="1327">
                  <c:v>45.758087470416385</c:v>
                </c:pt>
                <c:pt idx="1328">
                  <c:v>39.555446990820307</c:v>
                </c:pt>
                <c:pt idx="1329">
                  <c:v>17.481741326703588</c:v>
                </c:pt>
                <c:pt idx="1330">
                  <c:v>19.933695643413202</c:v>
                </c:pt>
                <c:pt idx="1331">
                  <c:v>46.63792335651037</c:v>
                </c:pt>
                <c:pt idx="1332">
                  <c:v>73.482704132163676</c:v>
                </c:pt>
                <c:pt idx="1333">
                  <c:v>57.650159951689169</c:v>
                </c:pt>
                <c:pt idx="1334">
                  <c:v>43.218728806653502</c:v>
                </c:pt>
                <c:pt idx="1335">
                  <c:v>79.368785646661635</c:v>
                </c:pt>
                <c:pt idx="1336">
                  <c:v>70.903956145315462</c:v>
                </c:pt>
                <c:pt idx="1337">
                  <c:v>82.113635345058654</c:v>
                </c:pt>
                <c:pt idx="1338">
                  <c:v>45.340295786272812</c:v>
                </c:pt>
                <c:pt idx="1339">
                  <c:v>21.890289470249392</c:v>
                </c:pt>
                <c:pt idx="1340">
                  <c:v>96.600154079718124</c:v>
                </c:pt>
                <c:pt idx="1341">
                  <c:v>46.578211619493587</c:v>
                </c:pt>
                <c:pt idx="1342">
                  <c:v>78.218984872878366</c:v>
                </c:pt>
                <c:pt idx="1343">
                  <c:v>51.968655374389968</c:v>
                </c:pt>
                <c:pt idx="1344">
                  <c:v>108.79866295489047</c:v>
                </c:pt>
                <c:pt idx="1345">
                  <c:v>31.357409976490842</c:v>
                </c:pt>
                <c:pt idx="1346">
                  <c:v>74.104597701907053</c:v>
                </c:pt>
                <c:pt idx="1347">
                  <c:v>77.501567438352154</c:v>
                </c:pt>
                <c:pt idx="1348">
                  <c:v>42.754039680902409</c:v>
                </c:pt>
                <c:pt idx="1349">
                  <c:v>46.38956763696342</c:v>
                </c:pt>
                <c:pt idx="1350">
                  <c:v>44.530985684449888</c:v>
                </c:pt>
                <c:pt idx="1351">
                  <c:v>34.563529398681538</c:v>
                </c:pt>
                <c:pt idx="1352">
                  <c:v>86.36214452887279</c:v>
                </c:pt>
                <c:pt idx="1353">
                  <c:v>18.907778333736555</c:v>
                </c:pt>
                <c:pt idx="1354">
                  <c:v>89.289673582724703</c:v>
                </c:pt>
                <c:pt idx="1355">
                  <c:v>45.04132122137937</c:v>
                </c:pt>
                <c:pt idx="1356">
                  <c:v>67.741124121862541</c:v>
                </c:pt>
                <c:pt idx="1357">
                  <c:v>49.848086925949396</c:v>
                </c:pt>
                <c:pt idx="1358">
                  <c:v>38.317646726660378</c:v>
                </c:pt>
                <c:pt idx="1359">
                  <c:v>83.168169214875633</c:v>
                </c:pt>
                <c:pt idx="1360">
                  <c:v>58.299529026754776</c:v>
                </c:pt>
                <c:pt idx="1361">
                  <c:v>78.097715278791085</c:v>
                </c:pt>
                <c:pt idx="1362">
                  <c:v>48.417053574321066</c:v>
                </c:pt>
                <c:pt idx="1363">
                  <c:v>63.547250427819542</c:v>
                </c:pt>
                <c:pt idx="1364">
                  <c:v>33.843075723605232</c:v>
                </c:pt>
                <c:pt idx="1365">
                  <c:v>35.952241038859547</c:v>
                </c:pt>
                <c:pt idx="1366">
                  <c:v>22.287783930618836</c:v>
                </c:pt>
                <c:pt idx="1367">
                  <c:v>93.982140057319583</c:v>
                </c:pt>
                <c:pt idx="1368">
                  <c:v>10.179373163614185</c:v>
                </c:pt>
                <c:pt idx="1369">
                  <c:v>91.50128611570095</c:v>
                </c:pt>
                <c:pt idx="1370">
                  <c:v>41.917513945350407</c:v>
                </c:pt>
                <c:pt idx="1371">
                  <c:v>37.02746897093995</c:v>
                </c:pt>
                <c:pt idx="1372">
                  <c:v>59.492307760548087</c:v>
                </c:pt>
                <c:pt idx="1373">
                  <c:v>28.2769853074571</c:v>
                </c:pt>
                <c:pt idx="1374">
                  <c:v>32.836012536685111</c:v>
                </c:pt>
                <c:pt idx="1375">
                  <c:v>53.603411528839203</c:v>
                </c:pt>
                <c:pt idx="1376">
                  <c:v>92.207761693518634</c:v>
                </c:pt>
                <c:pt idx="1377">
                  <c:v>51.195620962155111</c:v>
                </c:pt>
                <c:pt idx="1378">
                  <c:v>34.776149322628797</c:v>
                </c:pt>
                <c:pt idx="1379">
                  <c:v>38.869814118710458</c:v>
                </c:pt>
                <c:pt idx="1380">
                  <c:v>81.091406931835294</c:v>
                </c:pt>
                <c:pt idx="1381">
                  <c:v>93.085185778258165</c:v>
                </c:pt>
                <c:pt idx="1382">
                  <c:v>49.291328194845185</c:v>
                </c:pt>
                <c:pt idx="1383">
                  <c:v>47.338851848223115</c:v>
                </c:pt>
                <c:pt idx="1384">
                  <c:v>70.698342865048176</c:v>
                </c:pt>
                <c:pt idx="1385">
                  <c:v>113.5436249020003</c:v>
                </c:pt>
                <c:pt idx="1386">
                  <c:v>98.773550425201279</c:v>
                </c:pt>
                <c:pt idx="1387">
                  <c:v>96.664851065706515</c:v>
                </c:pt>
                <c:pt idx="1388">
                  <c:v>46.030994009293629</c:v>
                </c:pt>
                <c:pt idx="1389">
                  <c:v>37.913718840785933</c:v>
                </c:pt>
                <c:pt idx="1390">
                  <c:v>70.63207556210331</c:v>
                </c:pt>
                <c:pt idx="1391">
                  <c:v>54.719020447850546</c:v>
                </c:pt>
                <c:pt idx="1392">
                  <c:v>52.454914781769524</c:v>
                </c:pt>
                <c:pt idx="1393">
                  <c:v>98.671892007753897</c:v>
                </c:pt>
                <c:pt idx="1394">
                  <c:v>38.406211576248786</c:v>
                </c:pt>
                <c:pt idx="1395">
                  <c:v>77.164356611850209</c:v>
                </c:pt>
                <c:pt idx="1396">
                  <c:v>109.59371367253628</c:v>
                </c:pt>
                <c:pt idx="1397">
                  <c:v>38.000843928159796</c:v>
                </c:pt>
                <c:pt idx="1398">
                  <c:v>58.555264490032833</c:v>
                </c:pt>
                <c:pt idx="1399">
                  <c:v>31.971301700293967</c:v>
                </c:pt>
                <c:pt idx="1400">
                  <c:v>59.611238191150093</c:v>
                </c:pt>
                <c:pt idx="1401">
                  <c:v>72.621858948492928</c:v>
                </c:pt>
                <c:pt idx="1402">
                  <c:v>37.663212232343575</c:v>
                </c:pt>
                <c:pt idx="1403">
                  <c:v>66.246039126346972</c:v>
                </c:pt>
                <c:pt idx="1404">
                  <c:v>115.23076801669289</c:v>
                </c:pt>
                <c:pt idx="1405">
                  <c:v>65.26156974162582</c:v>
                </c:pt>
                <c:pt idx="1406">
                  <c:v>29.566472634987242</c:v>
                </c:pt>
                <c:pt idx="1407">
                  <c:v>42.790025405899691</c:v>
                </c:pt>
                <c:pt idx="1408">
                  <c:v>23.834244420066696</c:v>
                </c:pt>
                <c:pt idx="1409">
                  <c:v>55.739412849385658</c:v>
                </c:pt>
                <c:pt idx="1410">
                  <c:v>72.926186915991167</c:v>
                </c:pt>
                <c:pt idx="1411">
                  <c:v>53.052845663694235</c:v>
                </c:pt>
                <c:pt idx="1412">
                  <c:v>93.487036404755713</c:v>
                </c:pt>
                <c:pt idx="1413">
                  <c:v>40.407150847970271</c:v>
                </c:pt>
                <c:pt idx="1414">
                  <c:v>113.13635890612358</c:v>
                </c:pt>
                <c:pt idx="1415">
                  <c:v>95.656500873474755</c:v>
                </c:pt>
                <c:pt idx="1416">
                  <c:v>26.912866509587293</c:v>
                </c:pt>
                <c:pt idx="1417">
                  <c:v>81.166731762774901</c:v>
                </c:pt>
                <c:pt idx="1418">
                  <c:v>95.31074538270606</c:v>
                </c:pt>
                <c:pt idx="1419">
                  <c:v>63.893094897027552</c:v>
                </c:pt>
                <c:pt idx="1420">
                  <c:v>83.523184554014833</c:v>
                </c:pt>
                <c:pt idx="1421">
                  <c:v>26.911602429887708</c:v>
                </c:pt>
                <c:pt idx="1422">
                  <c:v>20.593461985035372</c:v>
                </c:pt>
                <c:pt idx="1423">
                  <c:v>83.393989429701122</c:v>
                </c:pt>
                <c:pt idx="1424">
                  <c:v>49.589511952387859</c:v>
                </c:pt>
                <c:pt idx="1425">
                  <c:v>99.406640208669486</c:v>
                </c:pt>
                <c:pt idx="1426">
                  <c:v>47.58821669389858</c:v>
                </c:pt>
                <c:pt idx="1427">
                  <c:v>35.857173868302112</c:v>
                </c:pt>
                <c:pt idx="1428">
                  <c:v>49.261136696384611</c:v>
                </c:pt>
                <c:pt idx="1429">
                  <c:v>59.2810129411316</c:v>
                </c:pt>
                <c:pt idx="1430">
                  <c:v>75.210137797259478</c:v>
                </c:pt>
                <c:pt idx="1431">
                  <c:v>66.881348002452739</c:v>
                </c:pt>
                <c:pt idx="1432">
                  <c:v>24.969965408364022</c:v>
                </c:pt>
                <c:pt idx="1433">
                  <c:v>46.949463984221559</c:v>
                </c:pt>
                <c:pt idx="1434">
                  <c:v>80.791635789299576</c:v>
                </c:pt>
                <c:pt idx="1435">
                  <c:v>44.739756112372227</c:v>
                </c:pt>
                <c:pt idx="1436">
                  <c:v>15.590553530231032</c:v>
                </c:pt>
                <c:pt idx="1437">
                  <c:v>59.161918657381214</c:v>
                </c:pt>
                <c:pt idx="1438">
                  <c:v>34.943150299027337</c:v>
                </c:pt>
                <c:pt idx="1439">
                  <c:v>37.303599483047172</c:v>
                </c:pt>
                <c:pt idx="1440">
                  <c:v>76.725140083186304</c:v>
                </c:pt>
                <c:pt idx="1441">
                  <c:v>65.9252551066661</c:v>
                </c:pt>
                <c:pt idx="1442">
                  <c:v>53.620263601669144</c:v>
                </c:pt>
                <c:pt idx="1443">
                  <c:v>79.286835711110896</c:v>
                </c:pt>
                <c:pt idx="1444">
                  <c:v>57.856900786846339</c:v>
                </c:pt>
                <c:pt idx="1445">
                  <c:v>31.354782728279542</c:v>
                </c:pt>
                <c:pt idx="1446">
                  <c:v>38.29446930008536</c:v>
                </c:pt>
                <c:pt idx="1447">
                  <c:v>35.709658125411316</c:v>
                </c:pt>
                <c:pt idx="1448">
                  <c:v>62.720587227056114</c:v>
                </c:pt>
                <c:pt idx="1449">
                  <c:v>32.736901298260193</c:v>
                </c:pt>
                <c:pt idx="1450">
                  <c:v>52.435544090918981</c:v>
                </c:pt>
                <c:pt idx="1451">
                  <c:v>55.754822629027267</c:v>
                </c:pt>
                <c:pt idx="1452">
                  <c:v>82.315829445224608</c:v>
                </c:pt>
                <c:pt idx="1453">
                  <c:v>68.98224740579073</c:v>
                </c:pt>
                <c:pt idx="1454">
                  <c:v>55.03650896717857</c:v>
                </c:pt>
                <c:pt idx="1455">
                  <c:v>57.932407783046777</c:v>
                </c:pt>
                <c:pt idx="1456">
                  <c:v>71.301208813630211</c:v>
                </c:pt>
                <c:pt idx="1457">
                  <c:v>72.933189626561429</c:v>
                </c:pt>
                <c:pt idx="1458">
                  <c:v>87.098142971151645</c:v>
                </c:pt>
                <c:pt idx="1459">
                  <c:v>52.355993095695361</c:v>
                </c:pt>
                <c:pt idx="1460">
                  <c:v>97.110019878562298</c:v>
                </c:pt>
                <c:pt idx="1461">
                  <c:v>57.456711285166222</c:v>
                </c:pt>
                <c:pt idx="1462">
                  <c:v>53.64058057862669</c:v>
                </c:pt>
                <c:pt idx="1463">
                  <c:v>76.601852014768028</c:v>
                </c:pt>
                <c:pt idx="1464">
                  <c:v>56.141470032820877</c:v>
                </c:pt>
                <c:pt idx="1465">
                  <c:v>86.67606532795817</c:v>
                </c:pt>
                <c:pt idx="1466">
                  <c:v>23.130785107568911</c:v>
                </c:pt>
                <c:pt idx="1467">
                  <c:v>86.047067917337401</c:v>
                </c:pt>
                <c:pt idx="1468">
                  <c:v>21.868419307583899</c:v>
                </c:pt>
                <c:pt idx="1469">
                  <c:v>62.518261915067612</c:v>
                </c:pt>
                <c:pt idx="1470">
                  <c:v>41.265131821467889</c:v>
                </c:pt>
                <c:pt idx="1471">
                  <c:v>62.66015718265092</c:v>
                </c:pt>
                <c:pt idx="1472">
                  <c:v>103.5708710497774</c:v>
                </c:pt>
                <c:pt idx="1473">
                  <c:v>83.840480613026742</c:v>
                </c:pt>
                <c:pt idx="1474">
                  <c:v>52.761970278395715</c:v>
                </c:pt>
                <c:pt idx="1475">
                  <c:v>45.525133553151953</c:v>
                </c:pt>
                <c:pt idx="1476">
                  <c:v>43.968194882220125</c:v>
                </c:pt>
                <c:pt idx="1477">
                  <c:v>32.17581925433678</c:v>
                </c:pt>
                <c:pt idx="1478">
                  <c:v>52.736619177996083</c:v>
                </c:pt>
                <c:pt idx="1479">
                  <c:v>53.591650794662371</c:v>
                </c:pt>
                <c:pt idx="1480">
                  <c:v>63.275853582306574</c:v>
                </c:pt>
                <c:pt idx="1481">
                  <c:v>47.742471556897392</c:v>
                </c:pt>
                <c:pt idx="1482">
                  <c:v>62.644162480960283</c:v>
                </c:pt>
                <c:pt idx="1483">
                  <c:v>67.702782294841214</c:v>
                </c:pt>
                <c:pt idx="1484">
                  <c:v>36.482551392443284</c:v>
                </c:pt>
                <c:pt idx="1485">
                  <c:v>94.079049540672315</c:v>
                </c:pt>
                <c:pt idx="1486">
                  <c:v>30.354642400547618</c:v>
                </c:pt>
                <c:pt idx="1487">
                  <c:v>14.58932482230243</c:v>
                </c:pt>
                <c:pt idx="1488">
                  <c:v>20.545385492332723</c:v>
                </c:pt>
                <c:pt idx="1489">
                  <c:v>16.211234609875884</c:v>
                </c:pt>
                <c:pt idx="1490">
                  <c:v>48.708922179370816</c:v>
                </c:pt>
                <c:pt idx="1491">
                  <c:v>37.493258879495301</c:v>
                </c:pt>
                <c:pt idx="1492">
                  <c:v>40.755061104942975</c:v>
                </c:pt>
                <c:pt idx="1493">
                  <c:v>55.964223243422218</c:v>
                </c:pt>
                <c:pt idx="1494">
                  <c:v>91.959008770696826</c:v>
                </c:pt>
                <c:pt idx="1495">
                  <c:v>66.045581257831998</c:v>
                </c:pt>
                <c:pt idx="1496">
                  <c:v>68.44891492653521</c:v>
                </c:pt>
                <c:pt idx="1497">
                  <c:v>53.820418322582135</c:v>
                </c:pt>
                <c:pt idx="1498">
                  <c:v>81.149083960462605</c:v>
                </c:pt>
                <c:pt idx="1499">
                  <c:v>26.914590687672778</c:v>
                </c:pt>
                <c:pt idx="1500">
                  <c:v>53.148240410929802</c:v>
                </c:pt>
                <c:pt idx="1501">
                  <c:v>43.790241904537062</c:v>
                </c:pt>
                <c:pt idx="1502">
                  <c:v>50.82189734146354</c:v>
                </c:pt>
                <c:pt idx="1503">
                  <c:v>80.382579641698669</c:v>
                </c:pt>
                <c:pt idx="1504">
                  <c:v>74.027704047537938</c:v>
                </c:pt>
                <c:pt idx="1505">
                  <c:v>49.985428526509466</c:v>
                </c:pt>
                <c:pt idx="1506">
                  <c:v>76.484969165694508</c:v>
                </c:pt>
                <c:pt idx="1507">
                  <c:v>47.197531972616375</c:v>
                </c:pt>
                <c:pt idx="1508">
                  <c:v>50.178832226171274</c:v>
                </c:pt>
                <c:pt idx="1509">
                  <c:v>35.155385592290706</c:v>
                </c:pt>
                <c:pt idx="1510">
                  <c:v>17.965303697832084</c:v>
                </c:pt>
                <c:pt idx="1511">
                  <c:v>90.353062575201307</c:v>
                </c:pt>
                <c:pt idx="1512">
                  <c:v>30.579843623168184</c:v>
                </c:pt>
                <c:pt idx="1513">
                  <c:v>44.059298667576769</c:v>
                </c:pt>
                <c:pt idx="1514">
                  <c:v>43.475860592031431</c:v>
                </c:pt>
                <c:pt idx="1515">
                  <c:v>77.400339987556379</c:v>
                </c:pt>
                <c:pt idx="1516">
                  <c:v>57.984631324664548</c:v>
                </c:pt>
                <c:pt idx="1517">
                  <c:v>46.248063888952835</c:v>
                </c:pt>
                <c:pt idx="1518">
                  <c:v>68.923765311460883</c:v>
                </c:pt>
                <c:pt idx="1519">
                  <c:v>40.494807900358587</c:v>
                </c:pt>
                <c:pt idx="1520">
                  <c:v>81.438822211726091</c:v>
                </c:pt>
                <c:pt idx="1521">
                  <c:v>69.083895258515156</c:v>
                </c:pt>
                <c:pt idx="1522">
                  <c:v>75.089834204271398</c:v>
                </c:pt>
                <c:pt idx="1523">
                  <c:v>86.200346777716916</c:v>
                </c:pt>
                <c:pt idx="1524">
                  <c:v>41.752508983369339</c:v>
                </c:pt>
                <c:pt idx="1525">
                  <c:v>57.923802961113026</c:v>
                </c:pt>
                <c:pt idx="1526">
                  <c:v>32.127567825809031</c:v>
                </c:pt>
                <c:pt idx="1527">
                  <c:v>26.489769561676258</c:v>
                </c:pt>
                <c:pt idx="1528">
                  <c:v>53.160867727750571</c:v>
                </c:pt>
                <c:pt idx="1529">
                  <c:v>49.435787434088851</c:v>
                </c:pt>
                <c:pt idx="1530">
                  <c:v>53.321187603047996</c:v>
                </c:pt>
                <c:pt idx="1531">
                  <c:v>58.901799054745609</c:v>
                </c:pt>
                <c:pt idx="1532">
                  <c:v>70.007040056969331</c:v>
                </c:pt>
                <c:pt idx="1533">
                  <c:v>30.504724068335207</c:v>
                </c:pt>
                <c:pt idx="1534">
                  <c:v>38.941281951389158</c:v>
                </c:pt>
                <c:pt idx="1535">
                  <c:v>87.878337060564078</c:v>
                </c:pt>
                <c:pt idx="1536">
                  <c:v>94.506109446620087</c:v>
                </c:pt>
                <c:pt idx="1537">
                  <c:v>49.250639614757361</c:v>
                </c:pt>
                <c:pt idx="1538">
                  <c:v>79.460719388120395</c:v>
                </c:pt>
                <c:pt idx="1539">
                  <c:v>36.337777111824799</c:v>
                </c:pt>
                <c:pt idx="1540">
                  <c:v>63.210901006629918</c:v>
                </c:pt>
                <c:pt idx="1541">
                  <c:v>57.603979235902912</c:v>
                </c:pt>
                <c:pt idx="1542">
                  <c:v>69.151596090473745</c:v>
                </c:pt>
                <c:pt idx="1543">
                  <c:v>29.162106016173109</c:v>
                </c:pt>
                <c:pt idx="1544">
                  <c:v>32.762831563307898</c:v>
                </c:pt>
                <c:pt idx="1545">
                  <c:v>76.833806781853824</c:v>
                </c:pt>
                <c:pt idx="1546">
                  <c:v>73.762510519962859</c:v>
                </c:pt>
                <c:pt idx="1547">
                  <c:v>94.277401876150037</c:v>
                </c:pt>
                <c:pt idx="1548">
                  <c:v>53.880663125127164</c:v>
                </c:pt>
                <c:pt idx="1549">
                  <c:v>63.055226415974452</c:v>
                </c:pt>
                <c:pt idx="1550">
                  <c:v>80.894666849521499</c:v>
                </c:pt>
                <c:pt idx="1551">
                  <c:v>51.525284996632294</c:v>
                </c:pt>
                <c:pt idx="1552">
                  <c:v>64.976936631735725</c:v>
                </c:pt>
                <c:pt idx="1553">
                  <c:v>53.071573281113729</c:v>
                </c:pt>
                <c:pt idx="1554">
                  <c:v>107.37135853192572</c:v>
                </c:pt>
                <c:pt idx="1555">
                  <c:v>72.589507293310646</c:v>
                </c:pt>
                <c:pt idx="1556">
                  <c:v>83.910818594877924</c:v>
                </c:pt>
                <c:pt idx="1557">
                  <c:v>71.128892384652119</c:v>
                </c:pt>
                <c:pt idx="1558">
                  <c:v>35.0682987296831</c:v>
                </c:pt>
                <c:pt idx="1559">
                  <c:v>50.309030494267091</c:v>
                </c:pt>
                <c:pt idx="1560">
                  <c:v>44.468267659777567</c:v>
                </c:pt>
                <c:pt idx="1561">
                  <c:v>44.269118445097085</c:v>
                </c:pt>
                <c:pt idx="1562">
                  <c:v>98.25880413737471</c:v>
                </c:pt>
                <c:pt idx="1563">
                  <c:v>37.018173620475601</c:v>
                </c:pt>
                <c:pt idx="1564">
                  <c:v>84.623467985168048</c:v>
                </c:pt>
                <c:pt idx="1565">
                  <c:v>51.827491800553069</c:v>
                </c:pt>
                <c:pt idx="1566">
                  <c:v>58.830864027380542</c:v>
                </c:pt>
                <c:pt idx="1567">
                  <c:v>43.633508789396018</c:v>
                </c:pt>
                <c:pt idx="1568">
                  <c:v>49.220952927568483</c:v>
                </c:pt>
                <c:pt idx="1569">
                  <c:v>73.90668517483202</c:v>
                </c:pt>
                <c:pt idx="1570">
                  <c:v>69.653792368524549</c:v>
                </c:pt>
                <c:pt idx="1571">
                  <c:v>60.439813137911962</c:v>
                </c:pt>
                <c:pt idx="1572">
                  <c:v>69.025231020247531</c:v>
                </c:pt>
                <c:pt idx="1573">
                  <c:v>58.686199319781863</c:v>
                </c:pt>
                <c:pt idx="1574">
                  <c:v>25.900080686424381</c:v>
                </c:pt>
                <c:pt idx="1575">
                  <c:v>56.151306896115315</c:v>
                </c:pt>
                <c:pt idx="1576">
                  <c:v>19.208874001503581</c:v>
                </c:pt>
                <c:pt idx="1577">
                  <c:v>87.619945105409641</c:v>
                </c:pt>
                <c:pt idx="1578">
                  <c:v>54.433169011668085</c:v>
                </c:pt>
                <c:pt idx="1579">
                  <c:v>99.906372818474523</c:v>
                </c:pt>
                <c:pt idx="1580">
                  <c:v>66.20420585090281</c:v>
                </c:pt>
                <c:pt idx="1581">
                  <c:v>26.893404117262243</c:v>
                </c:pt>
                <c:pt idx="1582">
                  <c:v>62.469731947309022</c:v>
                </c:pt>
                <c:pt idx="1583">
                  <c:v>58.332222372186664</c:v>
                </c:pt>
                <c:pt idx="1584">
                  <c:v>23.129089203357069</c:v>
                </c:pt>
                <c:pt idx="1585">
                  <c:v>66.173901107945468</c:v>
                </c:pt>
                <c:pt idx="1586">
                  <c:v>98.521733977656098</c:v>
                </c:pt>
                <c:pt idx="1587">
                  <c:v>48.013509567857703</c:v>
                </c:pt>
                <c:pt idx="1588">
                  <c:v>48.263820405886314</c:v>
                </c:pt>
                <c:pt idx="1589">
                  <c:v>17.065412187946215</c:v>
                </c:pt>
                <c:pt idx="1590">
                  <c:v>53.497201913290375</c:v>
                </c:pt>
                <c:pt idx="1591">
                  <c:v>94.827647313801606</c:v>
                </c:pt>
                <c:pt idx="1592">
                  <c:v>62.123707696251408</c:v>
                </c:pt>
                <c:pt idx="1593">
                  <c:v>40.0954414493226</c:v>
                </c:pt>
                <c:pt idx="1594">
                  <c:v>60.605795219495178</c:v>
                </c:pt>
                <c:pt idx="1595">
                  <c:v>109.79525237022399</c:v>
                </c:pt>
                <c:pt idx="1596">
                  <c:v>96.118968095039321</c:v>
                </c:pt>
                <c:pt idx="1597">
                  <c:v>94.235325942105177</c:v>
                </c:pt>
                <c:pt idx="1598">
                  <c:v>66.200187677061322</c:v>
                </c:pt>
                <c:pt idx="1599">
                  <c:v>43.330326845691765</c:v>
                </c:pt>
                <c:pt idx="1600">
                  <c:v>53.738982027762979</c:v>
                </c:pt>
                <c:pt idx="1601">
                  <c:v>69.617742373091275</c:v>
                </c:pt>
                <c:pt idx="1602">
                  <c:v>33.61076541705296</c:v>
                </c:pt>
                <c:pt idx="1603">
                  <c:v>89.497003044542211</c:v>
                </c:pt>
                <c:pt idx="1604">
                  <c:v>32.043540261174748</c:v>
                </c:pt>
                <c:pt idx="1605">
                  <c:v>86.611733487185958</c:v>
                </c:pt>
                <c:pt idx="1606">
                  <c:v>89.615740176994905</c:v>
                </c:pt>
                <c:pt idx="1607">
                  <c:v>67.182184527390106</c:v>
                </c:pt>
                <c:pt idx="1608">
                  <c:v>52.156461818877702</c:v>
                </c:pt>
                <c:pt idx="1609">
                  <c:v>38.791591409048664</c:v>
                </c:pt>
                <c:pt idx="1610">
                  <c:v>26.01990618122958</c:v>
                </c:pt>
                <c:pt idx="1611">
                  <c:v>57.633837062072253</c:v>
                </c:pt>
                <c:pt idx="1612">
                  <c:v>32.847805943173654</c:v>
                </c:pt>
                <c:pt idx="1613">
                  <c:v>79.892465388225332</c:v>
                </c:pt>
                <c:pt idx="1614">
                  <c:v>115.21471319011543</c:v>
                </c:pt>
                <c:pt idx="1615">
                  <c:v>42.111636484887903</c:v>
                </c:pt>
                <c:pt idx="1616">
                  <c:v>46.967831589184428</c:v>
                </c:pt>
                <c:pt idx="1617">
                  <c:v>11.243862541797862</c:v>
                </c:pt>
                <c:pt idx="1618">
                  <c:v>30.937045408263018</c:v>
                </c:pt>
                <c:pt idx="1619">
                  <c:v>65.570699265356026</c:v>
                </c:pt>
                <c:pt idx="1620">
                  <c:v>81.619385795353608</c:v>
                </c:pt>
                <c:pt idx="1621">
                  <c:v>49.283506529585971</c:v>
                </c:pt>
                <c:pt idx="1622">
                  <c:v>78.739573360661481</c:v>
                </c:pt>
                <c:pt idx="1623">
                  <c:v>34.700136145246937</c:v>
                </c:pt>
                <c:pt idx="1624">
                  <c:v>110.57501542111594</c:v>
                </c:pt>
                <c:pt idx="1625">
                  <c:v>86.256563469182609</c:v>
                </c:pt>
                <c:pt idx="1626">
                  <c:v>27.122478366550659</c:v>
                </c:pt>
                <c:pt idx="1627">
                  <c:v>73.347353820532476</c:v>
                </c:pt>
                <c:pt idx="1628">
                  <c:v>78.147424275997693</c:v>
                </c:pt>
                <c:pt idx="1629">
                  <c:v>71.173977196850899</c:v>
                </c:pt>
                <c:pt idx="1630">
                  <c:v>67.446881253163227</c:v>
                </c:pt>
                <c:pt idx="1631">
                  <c:v>18.294411900986507</c:v>
                </c:pt>
                <c:pt idx="1632">
                  <c:v>12.573119166431134</c:v>
                </c:pt>
                <c:pt idx="1633">
                  <c:v>123.86277322372321</c:v>
                </c:pt>
                <c:pt idx="1634">
                  <c:v>58.816187896606145</c:v>
                </c:pt>
                <c:pt idx="1635">
                  <c:v>95.201169852775479</c:v>
                </c:pt>
                <c:pt idx="1636">
                  <c:v>40.870978276926181</c:v>
                </c:pt>
                <c:pt idx="1637">
                  <c:v>82.557360480862926</c:v>
                </c:pt>
                <c:pt idx="1638">
                  <c:v>56.446470692770831</c:v>
                </c:pt>
                <c:pt idx="1639">
                  <c:v>50.896630817669298</c:v>
                </c:pt>
                <c:pt idx="1640">
                  <c:v>99.327588923457725</c:v>
                </c:pt>
                <c:pt idx="1641">
                  <c:v>62.972183341675183</c:v>
                </c:pt>
                <c:pt idx="1642">
                  <c:v>49.230579706500407</c:v>
                </c:pt>
                <c:pt idx="1643">
                  <c:v>38.096753302275587</c:v>
                </c:pt>
                <c:pt idx="1644">
                  <c:v>52.433318238562066</c:v>
                </c:pt>
                <c:pt idx="1645">
                  <c:v>41.326602709838184</c:v>
                </c:pt>
                <c:pt idx="1646">
                  <c:v>40.342171544456761</c:v>
                </c:pt>
                <c:pt idx="1647">
                  <c:v>56.575356989025053</c:v>
                </c:pt>
                <c:pt idx="1648">
                  <c:v>39.078313733374415</c:v>
                </c:pt>
                <c:pt idx="1649">
                  <c:v>19.321967706977883</c:v>
                </c:pt>
                <c:pt idx="1650">
                  <c:v>43.726842525273142</c:v>
                </c:pt>
                <c:pt idx="1651">
                  <c:v>83.788219640046279</c:v>
                </c:pt>
                <c:pt idx="1652">
                  <c:v>60.440991728935401</c:v>
                </c:pt>
                <c:pt idx="1653">
                  <c:v>69.752380457109751</c:v>
                </c:pt>
                <c:pt idx="1654">
                  <c:v>54.701503944712698</c:v>
                </c:pt>
                <c:pt idx="1655">
                  <c:v>27.315404287478717</c:v>
                </c:pt>
                <c:pt idx="1656">
                  <c:v>47.657522364434662</c:v>
                </c:pt>
                <c:pt idx="1657">
                  <c:v>22.795933126823062</c:v>
                </c:pt>
                <c:pt idx="1658">
                  <c:v>46.637408717674411</c:v>
                </c:pt>
                <c:pt idx="1659">
                  <c:v>33.033792756759262</c:v>
                </c:pt>
                <c:pt idx="1660">
                  <c:v>70.162227350050472</c:v>
                </c:pt>
                <c:pt idx="1661">
                  <c:v>83.774282769357924</c:v>
                </c:pt>
                <c:pt idx="1662">
                  <c:v>67.553784087813071</c:v>
                </c:pt>
                <c:pt idx="1663">
                  <c:v>62.093866469358133</c:v>
                </c:pt>
                <c:pt idx="1664">
                  <c:v>57.450720642223558</c:v>
                </c:pt>
                <c:pt idx="1665">
                  <c:v>77.110158024095938</c:v>
                </c:pt>
                <c:pt idx="1666">
                  <c:v>57.240924533231549</c:v>
                </c:pt>
                <c:pt idx="1667">
                  <c:v>70.854052501335644</c:v>
                </c:pt>
                <c:pt idx="1668">
                  <c:v>96.555546175737987</c:v>
                </c:pt>
                <c:pt idx="1669">
                  <c:v>49.635886124561232</c:v>
                </c:pt>
                <c:pt idx="1670">
                  <c:v>76.600291776815283</c:v>
                </c:pt>
                <c:pt idx="1671">
                  <c:v>64.595953346451537</c:v>
                </c:pt>
                <c:pt idx="1672">
                  <c:v>39.66341432417542</c:v>
                </c:pt>
                <c:pt idx="1673">
                  <c:v>100.03567851475538</c:v>
                </c:pt>
                <c:pt idx="1674">
                  <c:v>40.915976211404207</c:v>
                </c:pt>
                <c:pt idx="1675">
                  <c:v>88.004066837274394</c:v>
                </c:pt>
                <c:pt idx="1676">
                  <c:v>13.422386584590154</c:v>
                </c:pt>
                <c:pt idx="1677">
                  <c:v>60.016526067360928</c:v>
                </c:pt>
                <c:pt idx="1678">
                  <c:v>63.278932257108913</c:v>
                </c:pt>
                <c:pt idx="1679">
                  <c:v>29.975101208130166</c:v>
                </c:pt>
                <c:pt idx="1680">
                  <c:v>38.338444967862038</c:v>
                </c:pt>
                <c:pt idx="1681">
                  <c:v>37.805356379123111</c:v>
                </c:pt>
                <c:pt idx="1682">
                  <c:v>86.745035455939785</c:v>
                </c:pt>
                <c:pt idx="1683">
                  <c:v>77.37774697380739</c:v>
                </c:pt>
                <c:pt idx="1684">
                  <c:v>57.850459367003445</c:v>
                </c:pt>
                <c:pt idx="1685">
                  <c:v>62.780471619138382</c:v>
                </c:pt>
                <c:pt idx="1686">
                  <c:v>47.90895940377932</c:v>
                </c:pt>
                <c:pt idx="1687">
                  <c:v>30.860090923875791</c:v>
                </c:pt>
                <c:pt idx="1688">
                  <c:v>82.736506368800718</c:v>
                </c:pt>
                <c:pt idx="1689">
                  <c:v>77.073512787663134</c:v>
                </c:pt>
                <c:pt idx="1690">
                  <c:v>70.510166878283414</c:v>
                </c:pt>
                <c:pt idx="1691">
                  <c:v>54.742267497430099</c:v>
                </c:pt>
                <c:pt idx="1692">
                  <c:v>65.285747591464443</c:v>
                </c:pt>
                <c:pt idx="1693">
                  <c:v>75.184576399818567</c:v>
                </c:pt>
                <c:pt idx="1694">
                  <c:v>20.93981153007995</c:v>
                </c:pt>
                <c:pt idx="1695">
                  <c:v>84.385004213292603</c:v>
                </c:pt>
                <c:pt idx="1696">
                  <c:v>31.807481758496277</c:v>
                </c:pt>
                <c:pt idx="1697">
                  <c:v>19.712100727164625</c:v>
                </c:pt>
                <c:pt idx="1698">
                  <c:v>15.313957910559258</c:v>
                </c:pt>
                <c:pt idx="1699">
                  <c:v>13.522099047432526</c:v>
                </c:pt>
                <c:pt idx="1700">
                  <c:v>48.095301455406975</c:v>
                </c:pt>
                <c:pt idx="1701">
                  <c:v>40.821860927043616</c:v>
                </c:pt>
                <c:pt idx="1702">
                  <c:v>50.338566463389839</c:v>
                </c:pt>
                <c:pt idx="1703">
                  <c:v>47.125631755125355</c:v>
                </c:pt>
                <c:pt idx="1704">
                  <c:v>83.613349210662079</c:v>
                </c:pt>
                <c:pt idx="1705">
                  <c:v>60.889949725287927</c:v>
                </c:pt>
                <c:pt idx="1706">
                  <c:v>78.445003515231434</c:v>
                </c:pt>
                <c:pt idx="1707">
                  <c:v>51.41677036548171</c:v>
                </c:pt>
                <c:pt idx="1708">
                  <c:v>59.592806133006334</c:v>
                </c:pt>
                <c:pt idx="1709">
                  <c:v>14.658470402828604</c:v>
                </c:pt>
                <c:pt idx="1710">
                  <c:v>55.563283097724941</c:v>
                </c:pt>
                <c:pt idx="1711">
                  <c:v>28.947397569340932</c:v>
                </c:pt>
                <c:pt idx="1712">
                  <c:v>53.55599642272503</c:v>
                </c:pt>
                <c:pt idx="1713">
                  <c:v>69.121367496486329</c:v>
                </c:pt>
                <c:pt idx="1714">
                  <c:v>50.06653038452545</c:v>
                </c:pt>
                <c:pt idx="1715">
                  <c:v>49.783113512858193</c:v>
                </c:pt>
                <c:pt idx="1716">
                  <c:v>65.972482288595401</c:v>
                </c:pt>
                <c:pt idx="1717">
                  <c:v>52.953635520175844</c:v>
                </c:pt>
                <c:pt idx="1718">
                  <c:v>53.766935605949911</c:v>
                </c:pt>
                <c:pt idx="1719">
                  <c:v>46.570740786366379</c:v>
                </c:pt>
                <c:pt idx="1720">
                  <c:v>40.422963748009288</c:v>
                </c:pt>
                <c:pt idx="1721">
                  <c:v>97.191860134530771</c:v>
                </c:pt>
                <c:pt idx="1722">
                  <c:v>50.704554077780429</c:v>
                </c:pt>
                <c:pt idx="1723">
                  <c:v>36.716352184530059</c:v>
                </c:pt>
                <c:pt idx="1724">
                  <c:v>27.202278605036579</c:v>
                </c:pt>
                <c:pt idx="1725">
                  <c:v>83.867429468265669</c:v>
                </c:pt>
                <c:pt idx="1726">
                  <c:v>78.923504881848544</c:v>
                </c:pt>
                <c:pt idx="1727">
                  <c:v>89.012384139675603</c:v>
                </c:pt>
                <c:pt idx="1728">
                  <c:v>52.206811102921129</c:v>
                </c:pt>
                <c:pt idx="1729">
                  <c:v>67.071255704620299</c:v>
                </c:pt>
                <c:pt idx="1730">
                  <c:v>82.07815652472226</c:v>
                </c:pt>
                <c:pt idx="1731">
                  <c:v>80.429176451260403</c:v>
                </c:pt>
                <c:pt idx="1732">
                  <c:v>87.560657360302628</c:v>
                </c:pt>
                <c:pt idx="1733">
                  <c:v>83.270151976961387</c:v>
                </c:pt>
                <c:pt idx="1734">
                  <c:v>37.925929029813666</c:v>
                </c:pt>
                <c:pt idx="1735">
                  <c:v>55.721609004891931</c:v>
                </c:pt>
                <c:pt idx="1736">
                  <c:v>33.539378677286912</c:v>
                </c:pt>
                <c:pt idx="1737">
                  <c:v>27.512877159400688</c:v>
                </c:pt>
                <c:pt idx="1738">
                  <c:v>56.255010517990655</c:v>
                </c:pt>
                <c:pt idx="1739">
                  <c:v>57.537304315547459</c:v>
                </c:pt>
                <c:pt idx="1740">
                  <c:v>49.988408718638588</c:v>
                </c:pt>
                <c:pt idx="1741">
                  <c:v>67.975174689616111</c:v>
                </c:pt>
                <c:pt idx="1742">
                  <c:v>49.377006982872146</c:v>
                </c:pt>
                <c:pt idx="1743">
                  <c:v>45.317732816927581</c:v>
                </c:pt>
                <c:pt idx="1744">
                  <c:v>70.594614968513937</c:v>
                </c:pt>
                <c:pt idx="1745">
                  <c:v>91.845730366571416</c:v>
                </c:pt>
                <c:pt idx="1746">
                  <c:v>100.00767936058593</c:v>
                </c:pt>
                <c:pt idx="1747">
                  <c:v>63.336773097641441</c:v>
                </c:pt>
                <c:pt idx="1748">
                  <c:v>53.330829320434042</c:v>
                </c:pt>
                <c:pt idx="1749">
                  <c:v>29.372946324422085</c:v>
                </c:pt>
                <c:pt idx="1750">
                  <c:v>55.607089758381093</c:v>
                </c:pt>
                <c:pt idx="1751">
                  <c:v>67.521119059442427</c:v>
                </c:pt>
                <c:pt idx="1752">
                  <c:v>59.669638205277288</c:v>
                </c:pt>
                <c:pt idx="1753">
                  <c:v>72.888625302887576</c:v>
                </c:pt>
                <c:pt idx="1754">
                  <c:v>35.367437448788472</c:v>
                </c:pt>
                <c:pt idx="1755">
                  <c:v>72.778401832743967</c:v>
                </c:pt>
                <c:pt idx="1756">
                  <c:v>72.355992967083921</c:v>
                </c:pt>
                <c:pt idx="1757">
                  <c:v>71.412528806909378</c:v>
                </c:pt>
                <c:pt idx="1758">
                  <c:v>47.818141167387324</c:v>
                </c:pt>
                <c:pt idx="1759">
                  <c:v>32.030685361605926</c:v>
                </c:pt>
                <c:pt idx="1760">
                  <c:v>84.40372213262016</c:v>
                </c:pt>
                <c:pt idx="1761">
                  <c:v>42.99164494927232</c:v>
                </c:pt>
                <c:pt idx="1762">
                  <c:v>71.688024499003049</c:v>
                </c:pt>
                <c:pt idx="1763">
                  <c:v>74.081330885385327</c:v>
                </c:pt>
                <c:pt idx="1764">
                  <c:v>102.76713461231243</c:v>
                </c:pt>
                <c:pt idx="1765">
                  <c:v>60.271137244654945</c:v>
                </c:pt>
                <c:pt idx="1766">
                  <c:v>100.87111157229337</c:v>
                </c:pt>
                <c:pt idx="1767">
                  <c:v>39.707672736698058</c:v>
                </c:pt>
                <c:pt idx="1768">
                  <c:v>35.470571736281968</c:v>
                </c:pt>
                <c:pt idx="1769">
                  <c:v>47.922160888937</c:v>
                </c:pt>
                <c:pt idx="1770">
                  <c:v>42.800833051578067</c:v>
                </c:pt>
                <c:pt idx="1771">
                  <c:v>41.342828105148243</c:v>
                </c:pt>
                <c:pt idx="1772">
                  <c:v>94.152857688033009</c:v>
                </c:pt>
                <c:pt idx="1773">
                  <c:v>16.797625544828445</c:v>
                </c:pt>
                <c:pt idx="1774">
                  <c:v>86.410897664015721</c:v>
                </c:pt>
                <c:pt idx="1775">
                  <c:v>43.769516462314733</c:v>
                </c:pt>
                <c:pt idx="1776">
                  <c:v>59.321308766569707</c:v>
                </c:pt>
                <c:pt idx="1777">
                  <c:v>46.669876480996571</c:v>
                </c:pt>
                <c:pt idx="1778">
                  <c:v>52.890036875076589</c:v>
                </c:pt>
                <c:pt idx="1779">
                  <c:v>86.53492292707422</c:v>
                </c:pt>
                <c:pt idx="1780">
                  <c:v>67.248770698860184</c:v>
                </c:pt>
                <c:pt idx="1781">
                  <c:v>62.89529256478437</c:v>
                </c:pt>
                <c:pt idx="1782">
                  <c:v>45.590850188709901</c:v>
                </c:pt>
                <c:pt idx="1783">
                  <c:v>46.372816180870409</c:v>
                </c:pt>
                <c:pt idx="1784">
                  <c:v>50.686154512238105</c:v>
                </c:pt>
                <c:pt idx="1785">
                  <c:v>37.029108250827207</c:v>
                </c:pt>
                <c:pt idx="1786">
                  <c:v>38.844883055227157</c:v>
                </c:pt>
                <c:pt idx="1787">
                  <c:v>93.875353768313076</c:v>
                </c:pt>
                <c:pt idx="1788">
                  <c:v>28.586069284202392</c:v>
                </c:pt>
                <c:pt idx="1789">
                  <c:v>95.786615847611529</c:v>
                </c:pt>
                <c:pt idx="1790">
                  <c:v>48.419963536114977</c:v>
                </c:pt>
                <c:pt idx="1791">
                  <c:v>52.21508984537293</c:v>
                </c:pt>
                <c:pt idx="1792">
                  <c:v>65.193712827968213</c:v>
                </c:pt>
                <c:pt idx="1793">
                  <c:v>48.247206163677269</c:v>
                </c:pt>
                <c:pt idx="1794">
                  <c:v>27.180331323816304</c:v>
                </c:pt>
                <c:pt idx="1795">
                  <c:v>81.707191364556067</c:v>
                </c:pt>
                <c:pt idx="1796">
                  <c:v>104.75637905306074</c:v>
                </c:pt>
                <c:pt idx="1797">
                  <c:v>57.011457572945041</c:v>
                </c:pt>
                <c:pt idx="1798">
                  <c:v>43.010192672698572</c:v>
                </c:pt>
                <c:pt idx="1799">
                  <c:v>38.950981718814248</c:v>
                </c:pt>
                <c:pt idx="1800">
                  <c:v>68.436421258309778</c:v>
                </c:pt>
                <c:pt idx="1801">
                  <c:v>106.87686120470339</c:v>
                </c:pt>
                <c:pt idx="1802">
                  <c:v>73.846017952470874</c:v>
                </c:pt>
                <c:pt idx="1803">
                  <c:v>35.285348748128762</c:v>
                </c:pt>
                <c:pt idx="1804">
                  <c:v>88.758498104295498</c:v>
                </c:pt>
                <c:pt idx="1805">
                  <c:v>111.50797001117589</c:v>
                </c:pt>
                <c:pt idx="1806">
                  <c:v>90.29052457036272</c:v>
                </c:pt>
                <c:pt idx="1807">
                  <c:v>101.93971520222635</c:v>
                </c:pt>
                <c:pt idx="1808">
                  <c:v>57.0601965314303</c:v>
                </c:pt>
                <c:pt idx="1809">
                  <c:v>68.934832985285055</c:v>
                </c:pt>
                <c:pt idx="1810">
                  <c:v>44.411085460804117</c:v>
                </c:pt>
                <c:pt idx="1811">
                  <c:v>36.619811281105385</c:v>
                </c:pt>
                <c:pt idx="1812">
                  <c:v>35.495707100732957</c:v>
                </c:pt>
                <c:pt idx="1813">
                  <c:v>110.44643734541664</c:v>
                </c:pt>
                <c:pt idx="1814">
                  <c:v>42.808845565824662</c:v>
                </c:pt>
                <c:pt idx="1815">
                  <c:v>93.033110510997659</c:v>
                </c:pt>
                <c:pt idx="1816">
                  <c:v>89.556309443924889</c:v>
                </c:pt>
                <c:pt idx="1817">
                  <c:v>85.361919412652142</c:v>
                </c:pt>
                <c:pt idx="1818">
                  <c:v>65.394071271899193</c:v>
                </c:pt>
                <c:pt idx="1819">
                  <c:v>42.108972408614946</c:v>
                </c:pt>
                <c:pt idx="1820">
                  <c:v>53.92154663310761</c:v>
                </c:pt>
                <c:pt idx="1821">
                  <c:v>39.245422297172695</c:v>
                </c:pt>
                <c:pt idx="1822">
                  <c:v>64.108678169362321</c:v>
                </c:pt>
                <c:pt idx="1823">
                  <c:v>62.1306279997114</c:v>
                </c:pt>
                <c:pt idx="1824">
                  <c:v>103.440615847681</c:v>
                </c:pt>
                <c:pt idx="1825">
                  <c:v>41.475043871538212</c:v>
                </c:pt>
                <c:pt idx="1826">
                  <c:v>31.308278519622025</c:v>
                </c:pt>
                <c:pt idx="1827">
                  <c:v>28.220785669021613</c:v>
                </c:pt>
                <c:pt idx="1828">
                  <c:v>41.955641206311277</c:v>
                </c:pt>
                <c:pt idx="1829">
                  <c:v>54.816378591946538</c:v>
                </c:pt>
                <c:pt idx="1830">
                  <c:v>94.556554542895725</c:v>
                </c:pt>
                <c:pt idx="1831">
                  <c:v>38.534183644377428</c:v>
                </c:pt>
                <c:pt idx="1832">
                  <c:v>97.879744039509646</c:v>
                </c:pt>
                <c:pt idx="1833">
                  <c:v>53.068486553427469</c:v>
                </c:pt>
                <c:pt idx="1834">
                  <c:v>110.95930453534984</c:v>
                </c:pt>
                <c:pt idx="1835">
                  <c:v>82.192512565200531</c:v>
                </c:pt>
                <c:pt idx="1836">
                  <c:v>32.101514903121306</c:v>
                </c:pt>
                <c:pt idx="1837">
                  <c:v>90.731997301721989</c:v>
                </c:pt>
                <c:pt idx="1838">
                  <c:v>112.87787230055366</c:v>
                </c:pt>
                <c:pt idx="1839">
                  <c:v>66.242994062696184</c:v>
                </c:pt>
                <c:pt idx="1840">
                  <c:v>70.232743023065083</c:v>
                </c:pt>
                <c:pt idx="1841">
                  <c:v>21.625310845386586</c:v>
                </c:pt>
                <c:pt idx="1842">
                  <c:v>29.32832367785868</c:v>
                </c:pt>
                <c:pt idx="1843">
                  <c:v>68.581249292851652</c:v>
                </c:pt>
                <c:pt idx="1844">
                  <c:v>46.48064584942513</c:v>
                </c:pt>
                <c:pt idx="1845">
                  <c:v>91.441252741465973</c:v>
                </c:pt>
                <c:pt idx="1846">
                  <c:v>37.919590167649254</c:v>
                </c:pt>
                <c:pt idx="1847">
                  <c:v>18.225011583924157</c:v>
                </c:pt>
                <c:pt idx="1848">
                  <c:v>51.347852073825358</c:v>
                </c:pt>
                <c:pt idx="1849">
                  <c:v>59.887879851422284</c:v>
                </c:pt>
                <c:pt idx="1850">
                  <c:v>89.694032476433307</c:v>
                </c:pt>
                <c:pt idx="1851">
                  <c:v>83.626100730516043</c:v>
                </c:pt>
                <c:pt idx="1852">
                  <c:v>35.541944572838034</c:v>
                </c:pt>
                <c:pt idx="1853">
                  <c:v>37.129932870683618</c:v>
                </c:pt>
                <c:pt idx="1854">
                  <c:v>76.04289187494507</c:v>
                </c:pt>
                <c:pt idx="1855">
                  <c:v>66.213247207548619</c:v>
                </c:pt>
                <c:pt idx="1856">
                  <c:v>27.741896318738764</c:v>
                </c:pt>
                <c:pt idx="1857">
                  <c:v>48.417316185084736</c:v>
                </c:pt>
                <c:pt idx="1858">
                  <c:v>64.993968901874538</c:v>
                </c:pt>
                <c:pt idx="1859">
                  <c:v>32.341587879262548</c:v>
                </c:pt>
                <c:pt idx="1860">
                  <c:v>54.634690480247315</c:v>
                </c:pt>
                <c:pt idx="1861">
                  <c:v>58.570678042063633</c:v>
                </c:pt>
                <c:pt idx="1862">
                  <c:v>35.526590833415064</c:v>
                </c:pt>
                <c:pt idx="1863">
                  <c:v>53.540828182316233</c:v>
                </c:pt>
                <c:pt idx="1864">
                  <c:v>56.000819467075004</c:v>
                </c:pt>
                <c:pt idx="1865">
                  <c:v>23.279049170402345</c:v>
                </c:pt>
                <c:pt idx="1866">
                  <c:v>61.850316701028021</c:v>
                </c:pt>
                <c:pt idx="1867">
                  <c:v>61.646547121477695</c:v>
                </c:pt>
                <c:pt idx="1868">
                  <c:v>48.890796163841188</c:v>
                </c:pt>
                <c:pt idx="1869">
                  <c:v>44.054257252803858</c:v>
                </c:pt>
                <c:pt idx="1870">
                  <c:v>42.53260954779963</c:v>
                </c:pt>
                <c:pt idx="1871">
                  <c:v>74.468209531468275</c:v>
                </c:pt>
                <c:pt idx="1872">
                  <c:v>109.82274446632664</c:v>
                </c:pt>
                <c:pt idx="1873">
                  <c:v>56.163587042750443</c:v>
                </c:pt>
                <c:pt idx="1874">
                  <c:v>94.93913865521904</c:v>
                </c:pt>
                <c:pt idx="1875">
                  <c:v>53.897487803840278</c:v>
                </c:pt>
                <c:pt idx="1876">
                  <c:v>76.303927700478994</c:v>
                </c:pt>
                <c:pt idx="1877">
                  <c:v>76.07676886626102</c:v>
                </c:pt>
                <c:pt idx="1878">
                  <c:v>96.596271179772287</c:v>
                </c:pt>
                <c:pt idx="1879">
                  <c:v>49.629461097149552</c:v>
                </c:pt>
                <c:pt idx="1880">
                  <c:v>94.521994852326301</c:v>
                </c:pt>
                <c:pt idx="1881">
                  <c:v>58.454735711039362</c:v>
                </c:pt>
                <c:pt idx="1882">
                  <c:v>46.231699453459761</c:v>
                </c:pt>
                <c:pt idx="1883">
                  <c:v>106.04922670569067</c:v>
                </c:pt>
                <c:pt idx="1884">
                  <c:v>29.138673666287069</c:v>
                </c:pt>
                <c:pt idx="1885">
                  <c:v>73.355621906353704</c:v>
                </c:pt>
                <c:pt idx="1886">
                  <c:v>34.772255450974676</c:v>
                </c:pt>
                <c:pt idx="1887">
                  <c:v>57.698678660655077</c:v>
                </c:pt>
                <c:pt idx="1888">
                  <c:v>21.913255083476344</c:v>
                </c:pt>
                <c:pt idx="1889">
                  <c:v>21.315467100733709</c:v>
                </c:pt>
                <c:pt idx="1890">
                  <c:v>37.864474664836401</c:v>
                </c:pt>
                <c:pt idx="1891">
                  <c:v>48.93269404385962</c:v>
                </c:pt>
                <c:pt idx="1892">
                  <c:v>85.636933472550695</c:v>
                </c:pt>
                <c:pt idx="1893">
                  <c:v>113.46345206871683</c:v>
                </c:pt>
                <c:pt idx="1894">
                  <c:v>43.416362558268744</c:v>
                </c:pt>
                <c:pt idx="1895">
                  <c:v>64.003949525965155</c:v>
                </c:pt>
                <c:pt idx="1896">
                  <c:v>47.504110066105184</c:v>
                </c:pt>
                <c:pt idx="1897">
                  <c:v>28.6748541967414</c:v>
                </c:pt>
                <c:pt idx="1898">
                  <c:v>103.66417248759367</c:v>
                </c:pt>
                <c:pt idx="1899">
                  <c:v>64.187764444634595</c:v>
                </c:pt>
                <c:pt idx="1900">
                  <c:v>106.1113139021745</c:v>
                </c:pt>
                <c:pt idx="1901">
                  <c:v>43.108662884556431</c:v>
                </c:pt>
                <c:pt idx="1902">
                  <c:v>96.50064973410403</c:v>
                </c:pt>
                <c:pt idx="1903">
                  <c:v>63.880695023023534</c:v>
                </c:pt>
                <c:pt idx="1904">
                  <c:v>32.92037061683812</c:v>
                </c:pt>
                <c:pt idx="1905">
                  <c:v>98.074927796197599</c:v>
                </c:pt>
                <c:pt idx="1906">
                  <c:v>44.597733062544158</c:v>
                </c:pt>
                <c:pt idx="1907">
                  <c:v>11.65848622022048</c:v>
                </c:pt>
                <c:pt idx="1908">
                  <c:v>15.383323756980477</c:v>
                </c:pt>
                <c:pt idx="1909">
                  <c:v>21.858458989624399</c:v>
                </c:pt>
                <c:pt idx="1910">
                  <c:v>58.572035593823465</c:v>
                </c:pt>
                <c:pt idx="1911">
                  <c:v>59.617325228832328</c:v>
                </c:pt>
                <c:pt idx="1912">
                  <c:v>40.314067079926929</c:v>
                </c:pt>
                <c:pt idx="1913">
                  <c:v>52.988844780461385</c:v>
                </c:pt>
                <c:pt idx="1914">
                  <c:v>74.798624354759852</c:v>
                </c:pt>
                <c:pt idx="1915">
                  <c:v>88.059796465187418</c:v>
                </c:pt>
                <c:pt idx="1916">
                  <c:v>79.541285557100849</c:v>
                </c:pt>
                <c:pt idx="1917">
                  <c:v>68.191571453391944</c:v>
                </c:pt>
                <c:pt idx="1918">
                  <c:v>67.608809724292897</c:v>
                </c:pt>
                <c:pt idx="1919">
                  <c:v>34.671225963336042</c:v>
                </c:pt>
                <c:pt idx="1920">
                  <c:v>61.599902321970497</c:v>
                </c:pt>
                <c:pt idx="1921">
                  <c:v>47.48357494064701</c:v>
                </c:pt>
                <c:pt idx="1922">
                  <c:v>88.833678010369397</c:v>
                </c:pt>
                <c:pt idx="1923">
                  <c:v>58.134197993146621</c:v>
                </c:pt>
                <c:pt idx="1924">
                  <c:v>69.822437980682253</c:v>
                </c:pt>
                <c:pt idx="1925">
                  <c:v>46.741689777675248</c:v>
                </c:pt>
                <c:pt idx="1926">
                  <c:v>66.111248393871691</c:v>
                </c:pt>
                <c:pt idx="1927">
                  <c:v>33.150083169934454</c:v>
                </c:pt>
                <c:pt idx="1928">
                  <c:v>63.821600460241925</c:v>
                </c:pt>
                <c:pt idx="1929">
                  <c:v>43.021508160993889</c:v>
                </c:pt>
                <c:pt idx="1930">
                  <c:v>68.030636632394135</c:v>
                </c:pt>
                <c:pt idx="1931">
                  <c:v>86.353177042749138</c:v>
                </c:pt>
                <c:pt idx="1932">
                  <c:v>42.528308951757886</c:v>
                </c:pt>
                <c:pt idx="1933">
                  <c:v>43.787097259404753</c:v>
                </c:pt>
                <c:pt idx="1934">
                  <c:v>48.531501002338317</c:v>
                </c:pt>
                <c:pt idx="1935">
                  <c:v>106.56005258920021</c:v>
                </c:pt>
                <c:pt idx="1936">
                  <c:v>57.200031400852225</c:v>
                </c:pt>
                <c:pt idx="1937">
                  <c:v>42.144209320137008</c:v>
                </c:pt>
                <c:pt idx="1938">
                  <c:v>62.18586017475679</c:v>
                </c:pt>
                <c:pt idx="1939">
                  <c:v>104.23900577548535</c:v>
                </c:pt>
                <c:pt idx="1940">
                  <c:v>75.955507835356087</c:v>
                </c:pt>
                <c:pt idx="1941">
                  <c:v>93.135812754726473</c:v>
                </c:pt>
                <c:pt idx="1942">
                  <c:v>103.40572314181985</c:v>
                </c:pt>
                <c:pt idx="1943">
                  <c:v>81.754593136408616</c:v>
                </c:pt>
                <c:pt idx="1944">
                  <c:v>33.605853614067186</c:v>
                </c:pt>
                <c:pt idx="1945">
                  <c:v>28.458595839688037</c:v>
                </c:pt>
                <c:pt idx="1946">
                  <c:v>36.523356463512265</c:v>
                </c:pt>
                <c:pt idx="1947">
                  <c:v>21.3170468890881</c:v>
                </c:pt>
                <c:pt idx="1948">
                  <c:v>58.196325334308256</c:v>
                </c:pt>
                <c:pt idx="1949">
                  <c:v>57.667962099367941</c:v>
                </c:pt>
                <c:pt idx="1950">
                  <c:v>66.41716052574499</c:v>
                </c:pt>
                <c:pt idx="1951">
                  <c:v>53.760166705578001</c:v>
                </c:pt>
                <c:pt idx="1952">
                  <c:v>58.222901568613658</c:v>
                </c:pt>
                <c:pt idx="1953">
                  <c:v>34.707628287830431</c:v>
                </c:pt>
                <c:pt idx="1954">
                  <c:v>50.027157805259108</c:v>
                </c:pt>
                <c:pt idx="1955">
                  <c:v>93.395486347941755</c:v>
                </c:pt>
                <c:pt idx="1956">
                  <c:v>97.455856844116937</c:v>
                </c:pt>
                <c:pt idx="1957">
                  <c:v>49.492247209467656</c:v>
                </c:pt>
                <c:pt idx="1958">
                  <c:v>61.50448090614222</c:v>
                </c:pt>
                <c:pt idx="1959">
                  <c:v>22.851471754343681</c:v>
                </c:pt>
                <c:pt idx="1960">
                  <c:v>41.768599237998586</c:v>
                </c:pt>
                <c:pt idx="1961">
                  <c:v>71.288656994229001</c:v>
                </c:pt>
                <c:pt idx="1962">
                  <c:v>84.294539495936476</c:v>
                </c:pt>
                <c:pt idx="1963">
                  <c:v>49.323164559804255</c:v>
                </c:pt>
                <c:pt idx="1964">
                  <c:v>45.722480435060788</c:v>
                </c:pt>
                <c:pt idx="1965">
                  <c:v>62.649268685335755</c:v>
                </c:pt>
                <c:pt idx="1966">
                  <c:v>88.804515320919762</c:v>
                </c:pt>
                <c:pt idx="1967">
                  <c:v>83.315759938430631</c:v>
                </c:pt>
                <c:pt idx="1968">
                  <c:v>38.726621264213549</c:v>
                </c:pt>
                <c:pt idx="1969">
                  <c:v>27.187517828833599</c:v>
                </c:pt>
                <c:pt idx="1970">
                  <c:v>101.95691467139423</c:v>
                </c:pt>
                <c:pt idx="1971">
                  <c:v>32.927293962220695</c:v>
                </c:pt>
                <c:pt idx="1972">
                  <c:v>59.667542106114929</c:v>
                </c:pt>
                <c:pt idx="1973">
                  <c:v>78.140437838876608</c:v>
                </c:pt>
                <c:pt idx="1974">
                  <c:v>112.00912051768262</c:v>
                </c:pt>
                <c:pt idx="1975">
                  <c:v>44.858025427641778</c:v>
                </c:pt>
                <c:pt idx="1976">
                  <c:v>94.580056331468413</c:v>
                </c:pt>
                <c:pt idx="1977">
                  <c:v>73.027310773762352</c:v>
                </c:pt>
                <c:pt idx="1978">
                  <c:v>34.516613186439805</c:v>
                </c:pt>
                <c:pt idx="1979">
                  <c:v>63.698934620170547</c:v>
                </c:pt>
                <c:pt idx="1980">
                  <c:v>83.980760768789594</c:v>
                </c:pt>
                <c:pt idx="1981">
                  <c:v>25.731499890532909</c:v>
                </c:pt>
                <c:pt idx="1982">
                  <c:v>100.73534373938315</c:v>
                </c:pt>
                <c:pt idx="1983">
                  <c:v>26.270723057967178</c:v>
                </c:pt>
                <c:pt idx="1984">
                  <c:v>69.431318602779839</c:v>
                </c:pt>
                <c:pt idx="1985">
                  <c:v>39.4163707861278</c:v>
                </c:pt>
                <c:pt idx="1986">
                  <c:v>74.509672390594829</c:v>
                </c:pt>
                <c:pt idx="1987">
                  <c:v>91.475695277949157</c:v>
                </c:pt>
                <c:pt idx="1988">
                  <c:v>52.596821173822249</c:v>
                </c:pt>
                <c:pt idx="1989">
                  <c:v>103.26531942495306</c:v>
                </c:pt>
                <c:pt idx="1990">
                  <c:v>75.260394661075424</c:v>
                </c:pt>
                <c:pt idx="1991">
                  <c:v>60.152688179084677</c:v>
                </c:pt>
                <c:pt idx="1992">
                  <c:v>75.051827098529074</c:v>
                </c:pt>
                <c:pt idx="1993">
                  <c:v>48.409937170374107</c:v>
                </c:pt>
                <c:pt idx="1994">
                  <c:v>49.71817696942211</c:v>
                </c:pt>
                <c:pt idx="1995">
                  <c:v>56.903220417333969</c:v>
                </c:pt>
                <c:pt idx="1996">
                  <c:v>34.558902233341591</c:v>
                </c:pt>
                <c:pt idx="1997">
                  <c:v>66.522351235878531</c:v>
                </c:pt>
                <c:pt idx="1998">
                  <c:v>28.126328263910263</c:v>
                </c:pt>
                <c:pt idx="1999">
                  <c:v>86.502090005969634</c:v>
                </c:pt>
                <c:pt idx="2000">
                  <c:v>52.603930375129082</c:v>
                </c:pt>
                <c:pt idx="2001">
                  <c:v>40.54125887136972</c:v>
                </c:pt>
                <c:pt idx="2002">
                  <c:v>62.278032932385372</c:v>
                </c:pt>
                <c:pt idx="2003">
                  <c:v>51.147610895713385</c:v>
                </c:pt>
                <c:pt idx="2004">
                  <c:v>35.009642184799866</c:v>
                </c:pt>
                <c:pt idx="2005">
                  <c:v>55.12703909336436</c:v>
                </c:pt>
                <c:pt idx="2006">
                  <c:v>103.19051151654408</c:v>
                </c:pt>
                <c:pt idx="2007">
                  <c:v>62.536870570478129</c:v>
                </c:pt>
                <c:pt idx="2008">
                  <c:v>34.888804060914921</c:v>
                </c:pt>
                <c:pt idx="2009">
                  <c:v>39.17424255043516</c:v>
                </c:pt>
                <c:pt idx="2010">
                  <c:v>72.202914259040327</c:v>
                </c:pt>
                <c:pt idx="2011">
                  <c:v>106.55758126263176</c:v>
                </c:pt>
                <c:pt idx="2012">
                  <c:v>83.292799665637276</c:v>
                </c:pt>
                <c:pt idx="2013">
                  <c:v>25.656547660536361</c:v>
                </c:pt>
                <c:pt idx="2014">
                  <c:v>80.050157730515977</c:v>
                </c:pt>
                <c:pt idx="2015">
                  <c:v>120.53481269925095</c:v>
                </c:pt>
                <c:pt idx="2016">
                  <c:v>67.585043258680741</c:v>
                </c:pt>
                <c:pt idx="2017">
                  <c:v>98.520464454070819</c:v>
                </c:pt>
                <c:pt idx="2018">
                  <c:v>42.676277131222143</c:v>
                </c:pt>
                <c:pt idx="2019">
                  <c:v>37.461470050851553</c:v>
                </c:pt>
                <c:pt idx="2020">
                  <c:v>57.654170933489048</c:v>
                </c:pt>
                <c:pt idx="2021">
                  <c:v>55.697089794027022</c:v>
                </c:pt>
                <c:pt idx="2022">
                  <c:v>34.99057896441149</c:v>
                </c:pt>
                <c:pt idx="2023">
                  <c:v>71.103567077771785</c:v>
                </c:pt>
                <c:pt idx="2024">
                  <c:v>32.544376402091977</c:v>
                </c:pt>
                <c:pt idx="2025">
                  <c:v>69.289276855949012</c:v>
                </c:pt>
                <c:pt idx="2026">
                  <c:v>91.012076912316004</c:v>
                </c:pt>
                <c:pt idx="2027">
                  <c:v>87.031717421454474</c:v>
                </c:pt>
                <c:pt idx="2028">
                  <c:v>32.383232925129349</c:v>
                </c:pt>
                <c:pt idx="2029">
                  <c:v>41.204586460769406</c:v>
                </c:pt>
                <c:pt idx="2030">
                  <c:v>34.004032489245233</c:v>
                </c:pt>
                <c:pt idx="2031">
                  <c:v>80.904767598147444</c:v>
                </c:pt>
                <c:pt idx="2032">
                  <c:v>55.24502512531118</c:v>
                </c:pt>
                <c:pt idx="2033">
                  <c:v>56.338082344613163</c:v>
                </c:pt>
                <c:pt idx="2034">
                  <c:v>88.80124766758334</c:v>
                </c:pt>
                <c:pt idx="2035">
                  <c:v>45.389034413806286</c:v>
                </c:pt>
                <c:pt idx="2036">
                  <c:v>35.427266762613776</c:v>
                </c:pt>
                <c:pt idx="2037">
                  <c:v>50.7765450823522</c:v>
                </c:pt>
                <c:pt idx="2038">
                  <c:v>59.258303147594255</c:v>
                </c:pt>
                <c:pt idx="2039">
                  <c:v>56.147187331178245</c:v>
                </c:pt>
                <c:pt idx="2040">
                  <c:v>73.10654342474237</c:v>
                </c:pt>
                <c:pt idx="2041">
                  <c:v>46.052113651750645</c:v>
                </c:pt>
                <c:pt idx="2042">
                  <c:v>44.10768845553411</c:v>
                </c:pt>
                <c:pt idx="2043">
                  <c:v>32.181785957423877</c:v>
                </c:pt>
                <c:pt idx="2044">
                  <c:v>106.61383434603512</c:v>
                </c:pt>
                <c:pt idx="2045">
                  <c:v>107.46694632288371</c:v>
                </c:pt>
                <c:pt idx="2046">
                  <c:v>37.296602509222893</c:v>
                </c:pt>
                <c:pt idx="2047">
                  <c:v>73.752526240736131</c:v>
                </c:pt>
                <c:pt idx="2048">
                  <c:v>104.55426500181542</c:v>
                </c:pt>
                <c:pt idx="2049">
                  <c:v>63.130583901099776</c:v>
                </c:pt>
                <c:pt idx="2050">
                  <c:v>57.58315866866301</c:v>
                </c:pt>
                <c:pt idx="2051">
                  <c:v>36.439065600736967</c:v>
                </c:pt>
                <c:pt idx="2052">
                  <c:v>40.172481890694499</c:v>
                </c:pt>
                <c:pt idx="2053">
                  <c:v>87.448759163744498</c:v>
                </c:pt>
                <c:pt idx="2054">
                  <c:v>42.524334891382118</c:v>
                </c:pt>
                <c:pt idx="2055">
                  <c:v>98.65190246392811</c:v>
                </c:pt>
                <c:pt idx="2056">
                  <c:v>38.51004779601169</c:v>
                </c:pt>
                <c:pt idx="2057">
                  <c:v>56.252113405885744</c:v>
                </c:pt>
                <c:pt idx="2058">
                  <c:v>77.976471838860107</c:v>
                </c:pt>
                <c:pt idx="2059">
                  <c:v>53.076081669953616</c:v>
                </c:pt>
                <c:pt idx="2060">
                  <c:v>68.072192292740951</c:v>
                </c:pt>
                <c:pt idx="2061">
                  <c:v>66.472596248142196</c:v>
                </c:pt>
                <c:pt idx="2062">
                  <c:v>38.267024278616944</c:v>
                </c:pt>
                <c:pt idx="2063">
                  <c:v>57.423847058148937</c:v>
                </c:pt>
                <c:pt idx="2064">
                  <c:v>74.176178347070064</c:v>
                </c:pt>
                <c:pt idx="2065">
                  <c:v>100.56508963418656</c:v>
                </c:pt>
                <c:pt idx="2066">
                  <c:v>70.428736254354035</c:v>
                </c:pt>
                <c:pt idx="2067">
                  <c:v>80.562260550589244</c:v>
                </c:pt>
                <c:pt idx="2068">
                  <c:v>32.93420232718865</c:v>
                </c:pt>
                <c:pt idx="2069">
                  <c:v>49.655506544666437</c:v>
                </c:pt>
                <c:pt idx="2070">
                  <c:v>47.147087180962558</c:v>
                </c:pt>
                <c:pt idx="2071">
                  <c:v>64.370991736774513</c:v>
                </c:pt>
                <c:pt idx="2072">
                  <c:v>45.568185819694449</c:v>
                </c:pt>
                <c:pt idx="2073">
                  <c:v>78.095404145722412</c:v>
                </c:pt>
                <c:pt idx="2074">
                  <c:v>52.129088913861438</c:v>
                </c:pt>
                <c:pt idx="2075">
                  <c:v>25.56854526697521</c:v>
                </c:pt>
                <c:pt idx="2076">
                  <c:v>55.136806652499196</c:v>
                </c:pt>
                <c:pt idx="2077">
                  <c:v>39.816252917543991</c:v>
                </c:pt>
                <c:pt idx="2078">
                  <c:v>49.186553056507655</c:v>
                </c:pt>
                <c:pt idx="2079">
                  <c:v>37.221549547795519</c:v>
                </c:pt>
                <c:pt idx="2080">
                  <c:v>74.543171312201764</c:v>
                </c:pt>
                <c:pt idx="2081">
                  <c:v>74.456702912178343</c:v>
                </c:pt>
                <c:pt idx="2082">
                  <c:v>70.431036899554485</c:v>
                </c:pt>
                <c:pt idx="2083">
                  <c:v>45.558470657264827</c:v>
                </c:pt>
                <c:pt idx="2084">
                  <c:v>74.440499402862713</c:v>
                </c:pt>
                <c:pt idx="2085">
                  <c:v>64.370150739463526</c:v>
                </c:pt>
                <c:pt idx="2086">
                  <c:v>92.789729421238363</c:v>
                </c:pt>
                <c:pt idx="2087">
                  <c:v>103.41845141638267</c:v>
                </c:pt>
                <c:pt idx="2088">
                  <c:v>95.110764515439001</c:v>
                </c:pt>
                <c:pt idx="2089">
                  <c:v>53.236247661627758</c:v>
                </c:pt>
                <c:pt idx="2090">
                  <c:v>89.52784733158137</c:v>
                </c:pt>
                <c:pt idx="2091">
                  <c:v>50.942355703486434</c:v>
                </c:pt>
                <c:pt idx="2092">
                  <c:v>48.822563705110326</c:v>
                </c:pt>
                <c:pt idx="2093">
                  <c:v>72.461432991338214</c:v>
                </c:pt>
                <c:pt idx="2094">
                  <c:v>66.51513084990097</c:v>
                </c:pt>
                <c:pt idx="2095">
                  <c:v>95.705122911761052</c:v>
                </c:pt>
                <c:pt idx="2096">
                  <c:v>20.985623166579423</c:v>
                </c:pt>
                <c:pt idx="2097">
                  <c:v>89.681509670664482</c:v>
                </c:pt>
                <c:pt idx="2098">
                  <c:v>27.500032656389461</c:v>
                </c:pt>
                <c:pt idx="2099">
                  <c:v>27.679257964249011</c:v>
                </c:pt>
                <c:pt idx="2100">
                  <c:v>35.487212525915609</c:v>
                </c:pt>
                <c:pt idx="2102">
                  <c:v>0</c:v>
                </c:pt>
                <c:pt idx="2103">
                  <c:v>15.736181740535136</c:v>
                </c:pt>
                <c:pt idx="2104">
                  <c:v>4.2788137161779876</c:v>
                </c:pt>
                <c:pt idx="2105">
                  <c:v>0</c:v>
                </c:pt>
                <c:pt idx="2106">
                  <c:v>27.103591484224712</c:v>
                </c:pt>
                <c:pt idx="2107">
                  <c:v>0</c:v>
                </c:pt>
                <c:pt idx="2108">
                  <c:v>0</c:v>
                </c:pt>
                <c:pt idx="2109">
                  <c:v>14.437802968573664</c:v>
                </c:pt>
                <c:pt idx="2110">
                  <c:v>35.625976070665381</c:v>
                </c:pt>
                <c:pt idx="2111">
                  <c:v>0</c:v>
                </c:pt>
                <c:pt idx="2112">
                  <c:v>14.018100758999273</c:v>
                </c:pt>
                <c:pt idx="2113">
                  <c:v>49.787998255238875</c:v>
                </c:pt>
                <c:pt idx="2114">
                  <c:v>2.630016614102495</c:v>
                </c:pt>
                <c:pt idx="2115">
                  <c:v>6.1116080757395022</c:v>
                </c:pt>
                <c:pt idx="2116">
                  <c:v>3.9089383558854687</c:v>
                </c:pt>
                <c:pt idx="2117">
                  <c:v>0</c:v>
                </c:pt>
                <c:pt idx="2118">
                  <c:v>0</c:v>
                </c:pt>
                <c:pt idx="2119">
                  <c:v>20.645647763621891</c:v>
                </c:pt>
                <c:pt idx="2120">
                  <c:v>0</c:v>
                </c:pt>
                <c:pt idx="2121">
                  <c:v>0</c:v>
                </c:pt>
                <c:pt idx="2122">
                  <c:v>0</c:v>
                </c:pt>
                <c:pt idx="2123">
                  <c:v>30.70767784180428</c:v>
                </c:pt>
                <c:pt idx="2124">
                  <c:v>35.796944542853581</c:v>
                </c:pt>
                <c:pt idx="2125">
                  <c:v>1.8893559956076686</c:v>
                </c:pt>
                <c:pt idx="2126">
                  <c:v>10.200666206651434</c:v>
                </c:pt>
                <c:pt idx="2127">
                  <c:v>2.6391135262253078</c:v>
                </c:pt>
                <c:pt idx="2128">
                  <c:v>0</c:v>
                </c:pt>
                <c:pt idx="2129">
                  <c:v>45.625010898058072</c:v>
                </c:pt>
                <c:pt idx="2130">
                  <c:v>50.622204698570812</c:v>
                </c:pt>
                <c:pt idx="2131">
                  <c:v>0</c:v>
                </c:pt>
                <c:pt idx="2132">
                  <c:v>0</c:v>
                </c:pt>
                <c:pt idx="2133">
                  <c:v>0</c:v>
                </c:pt>
                <c:pt idx="2134">
                  <c:v>31.132786816642554</c:v>
                </c:pt>
                <c:pt idx="2135">
                  <c:v>13.452427479869815</c:v>
                </c:pt>
                <c:pt idx="2136">
                  <c:v>41.864218145445591</c:v>
                </c:pt>
                <c:pt idx="2137">
                  <c:v>0</c:v>
                </c:pt>
                <c:pt idx="2138">
                  <c:v>12.325752496429885</c:v>
                </c:pt>
                <c:pt idx="2139">
                  <c:v>0</c:v>
                </c:pt>
                <c:pt idx="2140">
                  <c:v>15.617802511040413</c:v>
                </c:pt>
                <c:pt idx="2141">
                  <c:v>8.674427644023833</c:v>
                </c:pt>
                <c:pt idx="2142">
                  <c:v>0</c:v>
                </c:pt>
                <c:pt idx="2143">
                  <c:v>0</c:v>
                </c:pt>
                <c:pt idx="2144">
                  <c:v>50.756524216856988</c:v>
                </c:pt>
                <c:pt idx="2145">
                  <c:v>15.368009292766009</c:v>
                </c:pt>
                <c:pt idx="2146">
                  <c:v>0</c:v>
                </c:pt>
                <c:pt idx="2147">
                  <c:v>21.708298545707066</c:v>
                </c:pt>
                <c:pt idx="2148">
                  <c:v>5.7134480338435472</c:v>
                </c:pt>
                <c:pt idx="2149">
                  <c:v>0</c:v>
                </c:pt>
                <c:pt idx="2150">
                  <c:v>0</c:v>
                </c:pt>
                <c:pt idx="2151">
                  <c:v>16.293423876324045</c:v>
                </c:pt>
                <c:pt idx="2152">
                  <c:v>2.6048318653058407</c:v>
                </c:pt>
                <c:pt idx="2153">
                  <c:v>10.762165038687453</c:v>
                </c:pt>
                <c:pt idx="2154">
                  <c:v>0</c:v>
                </c:pt>
                <c:pt idx="2155">
                  <c:v>17.391184133811155</c:v>
                </c:pt>
                <c:pt idx="2156">
                  <c:v>11.639502971061049</c:v>
                </c:pt>
                <c:pt idx="2157">
                  <c:v>0</c:v>
                </c:pt>
                <c:pt idx="2158">
                  <c:v>12.515987865514544</c:v>
                </c:pt>
                <c:pt idx="2159">
                  <c:v>26.184689392958703</c:v>
                </c:pt>
                <c:pt idx="2160">
                  <c:v>37.784252642845701</c:v>
                </c:pt>
                <c:pt idx="2161">
                  <c:v>20.827097017430791</c:v>
                </c:pt>
                <c:pt idx="2162">
                  <c:v>16.136670811355149</c:v>
                </c:pt>
                <c:pt idx="2163">
                  <c:v>5.2245922642378471</c:v>
                </c:pt>
                <c:pt idx="2164">
                  <c:v>0</c:v>
                </c:pt>
                <c:pt idx="2165">
                  <c:v>21.644325302367434</c:v>
                </c:pt>
                <c:pt idx="2166">
                  <c:v>8.8821019377494128</c:v>
                </c:pt>
                <c:pt idx="2167">
                  <c:v>2.4029273946047414</c:v>
                </c:pt>
                <c:pt idx="2168">
                  <c:v>0</c:v>
                </c:pt>
                <c:pt idx="2169">
                  <c:v>0.3496890223233407</c:v>
                </c:pt>
                <c:pt idx="2170">
                  <c:v>19.367988245170768</c:v>
                </c:pt>
                <c:pt idx="2171">
                  <c:v>17.639255573661217</c:v>
                </c:pt>
                <c:pt idx="2172">
                  <c:v>0</c:v>
                </c:pt>
                <c:pt idx="2173">
                  <c:v>50.39921470709497</c:v>
                </c:pt>
                <c:pt idx="2174">
                  <c:v>22.757102010783733</c:v>
                </c:pt>
                <c:pt idx="2175">
                  <c:v>9.8829000568397642</c:v>
                </c:pt>
                <c:pt idx="2176">
                  <c:v>21.340066818081958</c:v>
                </c:pt>
                <c:pt idx="2177">
                  <c:v>0</c:v>
                </c:pt>
                <c:pt idx="2178">
                  <c:v>9.0839548453299379</c:v>
                </c:pt>
                <c:pt idx="2179">
                  <c:v>0</c:v>
                </c:pt>
                <c:pt idx="2180">
                  <c:v>6.6093591599252184</c:v>
                </c:pt>
                <c:pt idx="2181">
                  <c:v>43.3089884707015</c:v>
                </c:pt>
                <c:pt idx="2182">
                  <c:v>0</c:v>
                </c:pt>
                <c:pt idx="2183">
                  <c:v>1.7936478154679061</c:v>
                </c:pt>
                <c:pt idx="2184">
                  <c:v>35.011341880993342</c:v>
                </c:pt>
                <c:pt idx="2185">
                  <c:v>2.7204978102129385</c:v>
                </c:pt>
                <c:pt idx="2186">
                  <c:v>0</c:v>
                </c:pt>
                <c:pt idx="2187">
                  <c:v>0</c:v>
                </c:pt>
                <c:pt idx="2188">
                  <c:v>5.4277711699190494</c:v>
                </c:pt>
                <c:pt idx="2189">
                  <c:v>0</c:v>
                </c:pt>
                <c:pt idx="2190">
                  <c:v>11.298588920624747</c:v>
                </c:pt>
                <c:pt idx="2191">
                  <c:v>0</c:v>
                </c:pt>
                <c:pt idx="2192">
                  <c:v>49.54795829692128</c:v>
                </c:pt>
                <c:pt idx="2193">
                  <c:v>0</c:v>
                </c:pt>
                <c:pt idx="2194">
                  <c:v>96.371222131929329</c:v>
                </c:pt>
                <c:pt idx="2195">
                  <c:v>5.5181949635682876</c:v>
                </c:pt>
                <c:pt idx="2196">
                  <c:v>40.712004010075731</c:v>
                </c:pt>
                <c:pt idx="2197">
                  <c:v>69.541904298654643</c:v>
                </c:pt>
                <c:pt idx="2198">
                  <c:v>2.3935008810741762</c:v>
                </c:pt>
                <c:pt idx="2199">
                  <c:v>47.733803463970929</c:v>
                </c:pt>
                <c:pt idx="2200">
                  <c:v>0</c:v>
                </c:pt>
                <c:pt idx="2201">
                  <c:v>2.2184981732483751</c:v>
                </c:pt>
                <c:pt idx="2202">
                  <c:v>8.1225239108793428</c:v>
                </c:pt>
                <c:pt idx="2203">
                  <c:v>0</c:v>
                </c:pt>
                <c:pt idx="2204">
                  <c:v>16.857389434352495</c:v>
                </c:pt>
                <c:pt idx="2205">
                  <c:v>14.778918425279951</c:v>
                </c:pt>
                <c:pt idx="2206">
                  <c:v>8.3009526624578331</c:v>
                </c:pt>
                <c:pt idx="2207">
                  <c:v>3.8525678913931265</c:v>
                </c:pt>
                <c:pt idx="2208">
                  <c:v>7.2130238606371</c:v>
                </c:pt>
                <c:pt idx="2209">
                  <c:v>86.678433804075993</c:v>
                </c:pt>
                <c:pt idx="2210">
                  <c:v>3.3090392206880916</c:v>
                </c:pt>
                <c:pt idx="2211">
                  <c:v>25.649190175221793</c:v>
                </c:pt>
                <c:pt idx="2212">
                  <c:v>23.102035465088839</c:v>
                </c:pt>
                <c:pt idx="2213">
                  <c:v>0</c:v>
                </c:pt>
                <c:pt idx="2214">
                  <c:v>0</c:v>
                </c:pt>
                <c:pt idx="2215">
                  <c:v>31.180630684267161</c:v>
                </c:pt>
                <c:pt idx="2216">
                  <c:v>21.528313292881272</c:v>
                </c:pt>
                <c:pt idx="2217">
                  <c:v>0</c:v>
                </c:pt>
                <c:pt idx="2218">
                  <c:v>3.9120993301381772</c:v>
                </c:pt>
                <c:pt idx="2219">
                  <c:v>0</c:v>
                </c:pt>
                <c:pt idx="2220">
                  <c:v>63.283381309033821</c:v>
                </c:pt>
                <c:pt idx="2221">
                  <c:v>22.696206953816624</c:v>
                </c:pt>
                <c:pt idx="2222">
                  <c:v>6.6436224509699331</c:v>
                </c:pt>
                <c:pt idx="2223">
                  <c:v>15.185629433772371</c:v>
                </c:pt>
                <c:pt idx="2224">
                  <c:v>0</c:v>
                </c:pt>
                <c:pt idx="2225">
                  <c:v>5.1302407634803098</c:v>
                </c:pt>
                <c:pt idx="2226">
                  <c:v>0</c:v>
                </c:pt>
                <c:pt idx="2227">
                  <c:v>14.98338706128281</c:v>
                </c:pt>
                <c:pt idx="2228">
                  <c:v>0</c:v>
                </c:pt>
                <c:pt idx="2229">
                  <c:v>3.2439032524958114</c:v>
                </c:pt>
                <c:pt idx="2230">
                  <c:v>15.806541501716865</c:v>
                </c:pt>
                <c:pt idx="2231">
                  <c:v>2.3466502770377056</c:v>
                </c:pt>
                <c:pt idx="2232">
                  <c:v>3.9020618154233508</c:v>
                </c:pt>
                <c:pt idx="2233">
                  <c:v>26.302018891656719</c:v>
                </c:pt>
                <c:pt idx="2234">
                  <c:v>0</c:v>
                </c:pt>
                <c:pt idx="2235">
                  <c:v>1.0019006530992716</c:v>
                </c:pt>
                <c:pt idx="2236">
                  <c:v>0</c:v>
                </c:pt>
                <c:pt idx="2237">
                  <c:v>12.393046473904114</c:v>
                </c:pt>
                <c:pt idx="2238">
                  <c:v>6.1169439741761469</c:v>
                </c:pt>
                <c:pt idx="2239">
                  <c:v>39.095273412731316</c:v>
                </c:pt>
                <c:pt idx="2240">
                  <c:v>9.6551155309572128</c:v>
                </c:pt>
                <c:pt idx="2241">
                  <c:v>46.684576455319871</c:v>
                </c:pt>
                <c:pt idx="2242">
                  <c:v>0</c:v>
                </c:pt>
                <c:pt idx="2243">
                  <c:v>7.1667841704144539</c:v>
                </c:pt>
                <c:pt idx="2244">
                  <c:v>1.8201449605042812</c:v>
                </c:pt>
                <c:pt idx="2245">
                  <c:v>0</c:v>
                </c:pt>
                <c:pt idx="2246">
                  <c:v>13.15930504649481</c:v>
                </c:pt>
                <c:pt idx="2247">
                  <c:v>0</c:v>
                </c:pt>
                <c:pt idx="2248">
                  <c:v>17.119441204296159</c:v>
                </c:pt>
                <c:pt idx="2249">
                  <c:v>68.327261440539516</c:v>
                </c:pt>
                <c:pt idx="2250">
                  <c:v>47.929346509429394</c:v>
                </c:pt>
                <c:pt idx="2251">
                  <c:v>21.753415815266532</c:v>
                </c:pt>
                <c:pt idx="2252">
                  <c:v>16.894251030619156</c:v>
                </c:pt>
                <c:pt idx="2253">
                  <c:v>1.6213305301695344</c:v>
                </c:pt>
                <c:pt idx="2254">
                  <c:v>34.865820538294535</c:v>
                </c:pt>
                <c:pt idx="2255">
                  <c:v>3.7298138652969599</c:v>
                </c:pt>
                <c:pt idx="2256">
                  <c:v>0</c:v>
                </c:pt>
                <c:pt idx="2257">
                  <c:v>18.966305313651009</c:v>
                </c:pt>
                <c:pt idx="2258">
                  <c:v>9.4716813045366823</c:v>
                </c:pt>
                <c:pt idx="2259">
                  <c:v>18.256663053067992</c:v>
                </c:pt>
                <c:pt idx="2260">
                  <c:v>0</c:v>
                </c:pt>
                <c:pt idx="2261">
                  <c:v>4.0436833887013801</c:v>
                </c:pt>
                <c:pt idx="2262">
                  <c:v>39.072194292182587</c:v>
                </c:pt>
                <c:pt idx="2263">
                  <c:v>47.958694946579271</c:v>
                </c:pt>
                <c:pt idx="2264">
                  <c:v>0</c:v>
                </c:pt>
                <c:pt idx="2265">
                  <c:v>24.5595671323799</c:v>
                </c:pt>
                <c:pt idx="2266">
                  <c:v>18.212039966716052</c:v>
                </c:pt>
                <c:pt idx="2267">
                  <c:v>75.111899720319116</c:v>
                </c:pt>
                <c:pt idx="2268">
                  <c:v>0</c:v>
                </c:pt>
                <c:pt idx="2269">
                  <c:v>40.631808659805898</c:v>
                </c:pt>
                <c:pt idx="2270">
                  <c:v>36.653866646630995</c:v>
                </c:pt>
                <c:pt idx="2271">
                  <c:v>4.7064866889293846</c:v>
                </c:pt>
                <c:pt idx="2272">
                  <c:v>20.794653477357798</c:v>
                </c:pt>
                <c:pt idx="2273">
                  <c:v>60.026998872091944</c:v>
                </c:pt>
                <c:pt idx="2274">
                  <c:v>68.13929223466036</c:v>
                </c:pt>
                <c:pt idx="2275">
                  <c:v>17.420499687990056</c:v>
                </c:pt>
                <c:pt idx="2276">
                  <c:v>0</c:v>
                </c:pt>
                <c:pt idx="2277">
                  <c:v>3.5804019298430729</c:v>
                </c:pt>
                <c:pt idx="2278">
                  <c:v>26.499500652396975</c:v>
                </c:pt>
                <c:pt idx="2279">
                  <c:v>24.826656817168914</c:v>
                </c:pt>
                <c:pt idx="2280">
                  <c:v>28.438525965464986</c:v>
                </c:pt>
                <c:pt idx="2281">
                  <c:v>0</c:v>
                </c:pt>
                <c:pt idx="2282">
                  <c:v>0</c:v>
                </c:pt>
                <c:pt idx="2283">
                  <c:v>4.0571338390195262</c:v>
                </c:pt>
                <c:pt idx="2284">
                  <c:v>0</c:v>
                </c:pt>
                <c:pt idx="2285">
                  <c:v>0</c:v>
                </c:pt>
                <c:pt idx="2286">
                  <c:v>0</c:v>
                </c:pt>
                <c:pt idx="2287">
                  <c:v>3.2203822549037064</c:v>
                </c:pt>
                <c:pt idx="2288">
                  <c:v>12.662204678288305</c:v>
                </c:pt>
                <c:pt idx="2289">
                  <c:v>38.984048159507893</c:v>
                </c:pt>
                <c:pt idx="2290">
                  <c:v>31.36491914806961</c:v>
                </c:pt>
                <c:pt idx="2291">
                  <c:v>16.914326398716266</c:v>
                </c:pt>
                <c:pt idx="2292">
                  <c:v>3.639667042735284</c:v>
                </c:pt>
                <c:pt idx="2293">
                  <c:v>0</c:v>
                </c:pt>
                <c:pt idx="2294">
                  <c:v>1.0226151390691967</c:v>
                </c:pt>
                <c:pt idx="2295">
                  <c:v>0</c:v>
                </c:pt>
                <c:pt idx="2296">
                  <c:v>28.182819261249101</c:v>
                </c:pt>
                <c:pt idx="2297">
                  <c:v>0</c:v>
                </c:pt>
                <c:pt idx="2298">
                  <c:v>1.9581417131380909</c:v>
                </c:pt>
                <c:pt idx="2299">
                  <c:v>20.049058277435559</c:v>
                </c:pt>
                <c:pt idx="2300">
                  <c:v>14.379708244696449</c:v>
                </c:pt>
                <c:pt idx="2301">
                  <c:v>12.077930909820532</c:v>
                </c:pt>
                <c:pt idx="2302">
                  <c:v>0</c:v>
                </c:pt>
                <c:pt idx="2303">
                  <c:v>39.680537748619649</c:v>
                </c:pt>
                <c:pt idx="2304">
                  <c:v>15.495132865805591</c:v>
                </c:pt>
                <c:pt idx="2305">
                  <c:v>7.1178095071323053</c:v>
                </c:pt>
                <c:pt idx="2306">
                  <c:v>10.915213438725873</c:v>
                </c:pt>
                <c:pt idx="2307">
                  <c:v>20.812036603699578</c:v>
                </c:pt>
                <c:pt idx="2308">
                  <c:v>0</c:v>
                </c:pt>
                <c:pt idx="2309">
                  <c:v>33.758289555623819</c:v>
                </c:pt>
                <c:pt idx="2310">
                  <c:v>0</c:v>
                </c:pt>
                <c:pt idx="2311">
                  <c:v>27.296657826730641</c:v>
                </c:pt>
                <c:pt idx="2312">
                  <c:v>0</c:v>
                </c:pt>
                <c:pt idx="2313">
                  <c:v>15.821267477156907</c:v>
                </c:pt>
                <c:pt idx="2314">
                  <c:v>19.684589661059785</c:v>
                </c:pt>
                <c:pt idx="2315">
                  <c:v>0</c:v>
                </c:pt>
                <c:pt idx="2316">
                  <c:v>23.914300596337846</c:v>
                </c:pt>
                <c:pt idx="2317">
                  <c:v>0</c:v>
                </c:pt>
                <c:pt idx="2318">
                  <c:v>0</c:v>
                </c:pt>
                <c:pt idx="2319">
                  <c:v>7.6357286039027832</c:v>
                </c:pt>
                <c:pt idx="2320">
                  <c:v>20.905417254268009</c:v>
                </c:pt>
                <c:pt idx="2321">
                  <c:v>17.348677835938762</c:v>
                </c:pt>
                <c:pt idx="2322">
                  <c:v>7.9837817788302283</c:v>
                </c:pt>
                <c:pt idx="2323">
                  <c:v>25.347671313492913</c:v>
                </c:pt>
                <c:pt idx="2324">
                  <c:v>0</c:v>
                </c:pt>
                <c:pt idx="2325">
                  <c:v>7.7321876979529121</c:v>
                </c:pt>
                <c:pt idx="2326">
                  <c:v>1.1535417179145102</c:v>
                </c:pt>
                <c:pt idx="2327">
                  <c:v>0</c:v>
                </c:pt>
                <c:pt idx="2328">
                  <c:v>0</c:v>
                </c:pt>
                <c:pt idx="2329">
                  <c:v>23.292360500689689</c:v>
                </c:pt>
                <c:pt idx="2330">
                  <c:v>0.90663556829560044</c:v>
                </c:pt>
                <c:pt idx="2331">
                  <c:v>0</c:v>
                </c:pt>
                <c:pt idx="2332">
                  <c:v>0</c:v>
                </c:pt>
                <c:pt idx="2333">
                  <c:v>43.901745017065387</c:v>
                </c:pt>
                <c:pt idx="2334">
                  <c:v>36.30142381194775</c:v>
                </c:pt>
                <c:pt idx="2335">
                  <c:v>3.9388091064022079</c:v>
                </c:pt>
                <c:pt idx="2336">
                  <c:v>11.855929893163889</c:v>
                </c:pt>
                <c:pt idx="2337">
                  <c:v>8.8093674128382276</c:v>
                </c:pt>
                <c:pt idx="2338">
                  <c:v>0</c:v>
                </c:pt>
                <c:pt idx="2339">
                  <c:v>12.126453442121703</c:v>
                </c:pt>
                <c:pt idx="2340">
                  <c:v>60.544721863719687</c:v>
                </c:pt>
                <c:pt idx="2341">
                  <c:v>0</c:v>
                </c:pt>
                <c:pt idx="2342">
                  <c:v>0</c:v>
                </c:pt>
                <c:pt idx="2343">
                  <c:v>0</c:v>
                </c:pt>
                <c:pt idx="2344">
                  <c:v>29.725461556767847</c:v>
                </c:pt>
                <c:pt idx="2345">
                  <c:v>38.256946979281018</c:v>
                </c:pt>
                <c:pt idx="2346">
                  <c:v>41.734289929455045</c:v>
                </c:pt>
                <c:pt idx="2347">
                  <c:v>0</c:v>
                </c:pt>
                <c:pt idx="2348">
                  <c:v>18.774681708317978</c:v>
                </c:pt>
                <c:pt idx="2349">
                  <c:v>0</c:v>
                </c:pt>
                <c:pt idx="2350">
                  <c:v>10.444448953770426</c:v>
                </c:pt>
                <c:pt idx="2351">
                  <c:v>0</c:v>
                </c:pt>
                <c:pt idx="2352">
                  <c:v>8.7452566579197892</c:v>
                </c:pt>
                <c:pt idx="2353">
                  <c:v>0</c:v>
                </c:pt>
                <c:pt idx="2354">
                  <c:v>51.718259575790263</c:v>
                </c:pt>
                <c:pt idx="2355">
                  <c:v>14.701240247799658</c:v>
                </c:pt>
                <c:pt idx="2356">
                  <c:v>0</c:v>
                </c:pt>
                <c:pt idx="2357">
                  <c:v>42.929101094595879</c:v>
                </c:pt>
                <c:pt idx="2358">
                  <c:v>13.994472826224834</c:v>
                </c:pt>
                <c:pt idx="2359">
                  <c:v>0</c:v>
                </c:pt>
                <c:pt idx="2360">
                  <c:v>0</c:v>
                </c:pt>
                <c:pt idx="2361">
                  <c:v>11.333257925050521</c:v>
                </c:pt>
                <c:pt idx="2362">
                  <c:v>3.2404104985895459</c:v>
                </c:pt>
                <c:pt idx="2363">
                  <c:v>7.0214064913444769</c:v>
                </c:pt>
                <c:pt idx="2364">
                  <c:v>0</c:v>
                </c:pt>
                <c:pt idx="2365">
                  <c:v>25.238756340347056</c:v>
                </c:pt>
                <c:pt idx="2366">
                  <c:v>15.295022884636605</c:v>
                </c:pt>
                <c:pt idx="2367">
                  <c:v>0</c:v>
                </c:pt>
                <c:pt idx="2368">
                  <c:v>32.429494838457082</c:v>
                </c:pt>
                <c:pt idx="2369">
                  <c:v>10.715043574383291</c:v>
                </c:pt>
                <c:pt idx="2370">
                  <c:v>36.379857134164915</c:v>
                </c:pt>
                <c:pt idx="2371">
                  <c:v>35.782267270545397</c:v>
                </c:pt>
                <c:pt idx="2372">
                  <c:v>24.054307986346704</c:v>
                </c:pt>
                <c:pt idx="2373">
                  <c:v>7.9195682706164687</c:v>
                </c:pt>
                <c:pt idx="2374">
                  <c:v>0</c:v>
                </c:pt>
                <c:pt idx="2375">
                  <c:v>20.402918860415792</c:v>
                </c:pt>
                <c:pt idx="2376">
                  <c:v>9.0563066220716983</c:v>
                </c:pt>
                <c:pt idx="2377">
                  <c:v>14.296213458016604</c:v>
                </c:pt>
                <c:pt idx="2378">
                  <c:v>0</c:v>
                </c:pt>
                <c:pt idx="2379">
                  <c:v>10.515621067802687</c:v>
                </c:pt>
                <c:pt idx="2380">
                  <c:v>7.0837461809763065</c:v>
                </c:pt>
                <c:pt idx="2381">
                  <c:v>67.037837561155641</c:v>
                </c:pt>
                <c:pt idx="2382">
                  <c:v>0</c:v>
                </c:pt>
                <c:pt idx="2383">
                  <c:v>36.741352066081838</c:v>
                </c:pt>
                <c:pt idx="2384">
                  <c:v>26.620596686656757</c:v>
                </c:pt>
                <c:pt idx="2385">
                  <c:v>6.6445292095453752</c:v>
                </c:pt>
                <c:pt idx="2386">
                  <c:v>7.8965744480566986</c:v>
                </c:pt>
                <c:pt idx="2387">
                  <c:v>2.6292190465857912</c:v>
                </c:pt>
                <c:pt idx="2388">
                  <c:v>9.3011816942944119</c:v>
                </c:pt>
                <c:pt idx="2389">
                  <c:v>0</c:v>
                </c:pt>
                <c:pt idx="2390">
                  <c:v>8.0786603889410138</c:v>
                </c:pt>
                <c:pt idx="2391">
                  <c:v>28.856637979819183</c:v>
                </c:pt>
                <c:pt idx="2392">
                  <c:v>0</c:v>
                </c:pt>
                <c:pt idx="2393">
                  <c:v>9.119450269206645</c:v>
                </c:pt>
                <c:pt idx="2394">
                  <c:v>40.18554375913628</c:v>
                </c:pt>
                <c:pt idx="2395">
                  <c:v>3.8856665341032315</c:v>
                </c:pt>
                <c:pt idx="2396">
                  <c:v>0</c:v>
                </c:pt>
                <c:pt idx="2397">
                  <c:v>0</c:v>
                </c:pt>
                <c:pt idx="2398">
                  <c:v>4.8032712785536225</c:v>
                </c:pt>
                <c:pt idx="2399">
                  <c:v>0</c:v>
                </c:pt>
                <c:pt idx="2400">
                  <c:v>2.8613022608387633</c:v>
                </c:pt>
                <c:pt idx="2401">
                  <c:v>12.688513413792084</c:v>
                </c:pt>
                <c:pt idx="2402">
                  <c:v>62.600895271497947</c:v>
                </c:pt>
                <c:pt idx="2403">
                  <c:v>12.286856301878816</c:v>
                </c:pt>
                <c:pt idx="2404">
                  <c:v>90.22167997821029</c:v>
                </c:pt>
                <c:pt idx="2405">
                  <c:v>7.2174169620807511</c:v>
                </c:pt>
                <c:pt idx="2406">
                  <c:v>22.866929395461529</c:v>
                </c:pt>
                <c:pt idx="2407">
                  <c:v>51.802036093188995</c:v>
                </c:pt>
                <c:pt idx="2408">
                  <c:v>22.609349118225083</c:v>
                </c:pt>
                <c:pt idx="2409">
                  <c:v>54.481596847359064</c:v>
                </c:pt>
                <c:pt idx="2410">
                  <c:v>0</c:v>
                </c:pt>
                <c:pt idx="2411">
                  <c:v>2.3718367554829585</c:v>
                </c:pt>
                <c:pt idx="2412">
                  <c:v>0</c:v>
                </c:pt>
                <c:pt idx="2413">
                  <c:v>0</c:v>
                </c:pt>
                <c:pt idx="2414">
                  <c:v>21.182416809273182</c:v>
                </c:pt>
                <c:pt idx="2415">
                  <c:v>20.912361054299545</c:v>
                </c:pt>
                <c:pt idx="2416">
                  <c:v>13.200091728938428</c:v>
                </c:pt>
                <c:pt idx="2417">
                  <c:v>0</c:v>
                </c:pt>
                <c:pt idx="2418">
                  <c:v>3.6739736894946882</c:v>
                </c:pt>
                <c:pt idx="2419">
                  <c:v>86.092097234216396</c:v>
                </c:pt>
                <c:pt idx="2420">
                  <c:v>0</c:v>
                </c:pt>
                <c:pt idx="2421">
                  <c:v>9.5886957951118887</c:v>
                </c:pt>
                <c:pt idx="2422">
                  <c:v>40.11356551234055</c:v>
                </c:pt>
                <c:pt idx="2423">
                  <c:v>11.319034897460362</c:v>
                </c:pt>
                <c:pt idx="2424">
                  <c:v>0</c:v>
                </c:pt>
                <c:pt idx="2425">
                  <c:v>10.239074488652033</c:v>
                </c:pt>
                <c:pt idx="2426">
                  <c:v>14.921118179093494</c:v>
                </c:pt>
                <c:pt idx="2427">
                  <c:v>13.455284555613558</c:v>
                </c:pt>
                <c:pt idx="2428">
                  <c:v>24.524746530016142</c:v>
                </c:pt>
                <c:pt idx="2429">
                  <c:v>0</c:v>
                </c:pt>
                <c:pt idx="2430">
                  <c:v>52.597330883155344</c:v>
                </c:pt>
                <c:pt idx="2431">
                  <c:v>27.030468977278431</c:v>
                </c:pt>
                <c:pt idx="2432">
                  <c:v>7.0608469073000073</c:v>
                </c:pt>
                <c:pt idx="2433">
                  <c:v>18.953590275805901</c:v>
                </c:pt>
                <c:pt idx="2434">
                  <c:v>0</c:v>
                </c:pt>
                <c:pt idx="2435">
                  <c:v>4.09319001914014</c:v>
                </c:pt>
                <c:pt idx="2436">
                  <c:v>0</c:v>
                </c:pt>
                <c:pt idx="2437">
                  <c:v>7.5979654173231737</c:v>
                </c:pt>
                <c:pt idx="2438">
                  <c:v>7.1603593382004824</c:v>
                </c:pt>
                <c:pt idx="2439">
                  <c:v>0</c:v>
                </c:pt>
                <c:pt idx="2440">
                  <c:v>16.449702137735461</c:v>
                </c:pt>
                <c:pt idx="2441">
                  <c:v>12.84642972824418</c:v>
                </c:pt>
                <c:pt idx="2442">
                  <c:v>9.3310363979550619</c:v>
                </c:pt>
                <c:pt idx="2443">
                  <c:v>26.225707491472082</c:v>
                </c:pt>
                <c:pt idx="2444">
                  <c:v>0</c:v>
                </c:pt>
                <c:pt idx="2445">
                  <c:v>1.4096818422877497</c:v>
                </c:pt>
                <c:pt idx="2446">
                  <c:v>0</c:v>
                </c:pt>
                <c:pt idx="2447">
                  <c:v>2.2579055508939296</c:v>
                </c:pt>
                <c:pt idx="2448">
                  <c:v>16.933003712653072</c:v>
                </c:pt>
                <c:pt idx="2449">
                  <c:v>29.038684783701125</c:v>
                </c:pt>
                <c:pt idx="2450">
                  <c:v>23.210771944134141</c:v>
                </c:pt>
                <c:pt idx="2451">
                  <c:v>34.995968961840319</c:v>
                </c:pt>
                <c:pt idx="2452">
                  <c:v>0</c:v>
                </c:pt>
                <c:pt idx="2453">
                  <c:v>10.800881886778427</c:v>
                </c:pt>
                <c:pt idx="2454">
                  <c:v>1.4694679457066664</c:v>
                </c:pt>
                <c:pt idx="2455">
                  <c:v>0</c:v>
                </c:pt>
                <c:pt idx="2456">
                  <c:v>17.378527338947197</c:v>
                </c:pt>
                <c:pt idx="2457">
                  <c:v>0</c:v>
                </c:pt>
                <c:pt idx="2458">
                  <c:v>37.294529711648984</c:v>
                </c:pt>
                <c:pt idx="2459">
                  <c:v>82.091890335532085</c:v>
                </c:pt>
                <c:pt idx="2460">
                  <c:v>24.018893477721836</c:v>
                </c:pt>
                <c:pt idx="2461">
                  <c:v>43.973539719192686</c:v>
                </c:pt>
                <c:pt idx="2462">
                  <c:v>17.236980402019132</c:v>
                </c:pt>
                <c:pt idx="2463">
                  <c:v>7.0786842487165114</c:v>
                </c:pt>
                <c:pt idx="2464">
                  <c:v>28.406636776163925</c:v>
                </c:pt>
                <c:pt idx="2465">
                  <c:v>0</c:v>
                </c:pt>
                <c:pt idx="2466">
                  <c:v>0</c:v>
                </c:pt>
                <c:pt idx="2467">
                  <c:v>55.294247674495764</c:v>
                </c:pt>
                <c:pt idx="2468">
                  <c:v>21.285200716679224</c:v>
                </c:pt>
                <c:pt idx="2469">
                  <c:v>36.308855383888023</c:v>
                </c:pt>
                <c:pt idx="2470">
                  <c:v>16.175311970098988</c:v>
                </c:pt>
                <c:pt idx="2471">
                  <c:v>0</c:v>
                </c:pt>
                <c:pt idx="2472">
                  <c:v>52.393105824455951</c:v>
                </c:pt>
                <c:pt idx="2473">
                  <c:v>65.253370740306508</c:v>
                </c:pt>
                <c:pt idx="2474">
                  <c:v>4.4457659427971521</c:v>
                </c:pt>
                <c:pt idx="2475">
                  <c:v>16.31066118641257</c:v>
                </c:pt>
                <c:pt idx="2476">
                  <c:v>23.102328796484386</c:v>
                </c:pt>
                <c:pt idx="2477">
                  <c:v>80.383689677524089</c:v>
                </c:pt>
                <c:pt idx="2478">
                  <c:v>0</c:v>
                </c:pt>
                <c:pt idx="2479">
                  <c:v>27.361172398860973</c:v>
                </c:pt>
                <c:pt idx="2480">
                  <c:v>33.117284360098019</c:v>
                </c:pt>
                <c:pt idx="2481">
                  <c:v>4.7711243844786386</c:v>
                </c:pt>
                <c:pt idx="2482">
                  <c:v>26.752539200981097</c:v>
                </c:pt>
                <c:pt idx="2483">
                  <c:v>37.094191283424614</c:v>
                </c:pt>
                <c:pt idx="2484">
                  <c:v>69.868306801235519</c:v>
                </c:pt>
                <c:pt idx="2485">
                  <c:v>18.020193292257826</c:v>
                </c:pt>
                <c:pt idx="2486">
                  <c:v>18.579420393578403</c:v>
                </c:pt>
                <c:pt idx="2487">
                  <c:v>9.705081465506483</c:v>
                </c:pt>
                <c:pt idx="2488">
                  <c:v>31.417296216285454</c:v>
                </c:pt>
                <c:pt idx="2489">
                  <c:v>26.207362724270507</c:v>
                </c:pt>
                <c:pt idx="2490">
                  <c:v>22.19932919323967</c:v>
                </c:pt>
                <c:pt idx="2491">
                  <c:v>0</c:v>
                </c:pt>
                <c:pt idx="2492">
                  <c:v>0</c:v>
                </c:pt>
                <c:pt idx="2493">
                  <c:v>0</c:v>
                </c:pt>
                <c:pt idx="2494">
                  <c:v>0</c:v>
                </c:pt>
                <c:pt idx="2495">
                  <c:v>0</c:v>
                </c:pt>
                <c:pt idx="2496">
                  <c:v>0</c:v>
                </c:pt>
                <c:pt idx="2497">
                  <c:v>7.8165088941874501</c:v>
                </c:pt>
                <c:pt idx="2498">
                  <c:v>29.016932161539778</c:v>
                </c:pt>
                <c:pt idx="2499">
                  <c:v>32.451691809626091</c:v>
                </c:pt>
                <c:pt idx="2500">
                  <c:v>30.462265283581814</c:v>
                </c:pt>
                <c:pt idx="2501">
                  <c:v>59.359276635074032</c:v>
                </c:pt>
                <c:pt idx="2502">
                  <c:v>2.7360399056230502</c:v>
                </c:pt>
                <c:pt idx="2503">
                  <c:v>12.998809954819556</c:v>
                </c:pt>
                <c:pt idx="2504">
                  <c:v>0</c:v>
                </c:pt>
                <c:pt idx="2505">
                  <c:v>0</c:v>
                </c:pt>
                <c:pt idx="2506">
                  <c:v>33.447220862221371</c:v>
                </c:pt>
                <c:pt idx="2507">
                  <c:v>9.699644075108008</c:v>
                </c:pt>
                <c:pt idx="2508">
                  <c:v>16.421826635990133</c:v>
                </c:pt>
                <c:pt idx="2509">
                  <c:v>9.5115915208319173</c:v>
                </c:pt>
                <c:pt idx="2510">
                  <c:v>11.417871412360448</c:v>
                </c:pt>
                <c:pt idx="2511">
                  <c:v>9.7436093956568683</c:v>
                </c:pt>
                <c:pt idx="2512">
                  <c:v>0</c:v>
                </c:pt>
                <c:pt idx="2513">
                  <c:v>34.259069311830693</c:v>
                </c:pt>
                <c:pt idx="2514">
                  <c:v>15.704080630066809</c:v>
                </c:pt>
                <c:pt idx="2515">
                  <c:v>15.249420917325271</c:v>
                </c:pt>
                <c:pt idx="2516">
                  <c:v>9.9916979560872345</c:v>
                </c:pt>
                <c:pt idx="2517">
                  <c:v>49.468837391671421</c:v>
                </c:pt>
                <c:pt idx="2518">
                  <c:v>0</c:v>
                </c:pt>
                <c:pt idx="2519">
                  <c:v>64.579294603152789</c:v>
                </c:pt>
                <c:pt idx="2520">
                  <c:v>0</c:v>
                </c:pt>
                <c:pt idx="2521">
                  <c:v>38.77331795719396</c:v>
                </c:pt>
                <c:pt idx="2522">
                  <c:v>0</c:v>
                </c:pt>
                <c:pt idx="2523">
                  <c:v>7.9669900807521072</c:v>
                </c:pt>
                <c:pt idx="2524">
                  <c:v>0.92112767500701587</c:v>
                </c:pt>
                <c:pt idx="2525">
                  <c:v>0</c:v>
                </c:pt>
                <c:pt idx="2526">
                  <c:v>31.981934039152659</c:v>
                </c:pt>
                <c:pt idx="2527">
                  <c:v>0</c:v>
                </c:pt>
                <c:pt idx="2528">
                  <c:v>0.57102144006969979</c:v>
                </c:pt>
                <c:pt idx="2529">
                  <c:v>27.902694172184962</c:v>
                </c:pt>
                <c:pt idx="2530">
                  <c:v>38.18553878806577</c:v>
                </c:pt>
                <c:pt idx="2531">
                  <c:v>17.717760885190881</c:v>
                </c:pt>
                <c:pt idx="2532">
                  <c:v>14.25702690776626</c:v>
                </c:pt>
                <c:pt idx="2533">
                  <c:v>47.904359544263741</c:v>
                </c:pt>
                <c:pt idx="2534">
                  <c:v>1.0212687399894576</c:v>
                </c:pt>
                <c:pt idx="2535">
                  <c:v>3.2433346007337938</c:v>
                </c:pt>
                <c:pt idx="2536">
                  <c:v>6.389967123206759</c:v>
                </c:pt>
                <c:pt idx="2537">
                  <c:v>0</c:v>
                </c:pt>
                <c:pt idx="2538">
                  <c:v>4.3439149337625063</c:v>
                </c:pt>
                <c:pt idx="2539">
                  <c:v>25.670078277127615</c:v>
                </c:pt>
                <c:pt idx="2540">
                  <c:v>2.1137506255604017</c:v>
                </c:pt>
                <c:pt idx="2541">
                  <c:v>0</c:v>
                </c:pt>
                <c:pt idx="2542">
                  <c:v>0</c:v>
                </c:pt>
                <c:pt idx="2543">
                  <c:v>39.78147227629313</c:v>
                </c:pt>
                <c:pt idx="2544">
                  <c:v>58.591797792693448</c:v>
                </c:pt>
                <c:pt idx="2545">
                  <c:v>1.2504878683888236</c:v>
                </c:pt>
                <c:pt idx="2546">
                  <c:v>13.473192299557322</c:v>
                </c:pt>
                <c:pt idx="2547">
                  <c:v>12.478899639904924</c:v>
                </c:pt>
                <c:pt idx="2548">
                  <c:v>0</c:v>
                </c:pt>
                <c:pt idx="2549">
                  <c:v>13.195115855889064</c:v>
                </c:pt>
                <c:pt idx="2550">
                  <c:v>62.086879614575388</c:v>
                </c:pt>
                <c:pt idx="2551">
                  <c:v>0</c:v>
                </c:pt>
                <c:pt idx="2552">
                  <c:v>1.9937752461223126</c:v>
                </c:pt>
                <c:pt idx="2553">
                  <c:v>0</c:v>
                </c:pt>
                <c:pt idx="2554">
                  <c:v>36.049004306065392</c:v>
                </c:pt>
                <c:pt idx="2555">
                  <c:v>9.8883608337112232</c:v>
                </c:pt>
                <c:pt idx="2556">
                  <c:v>47.066105994537068</c:v>
                </c:pt>
                <c:pt idx="2557">
                  <c:v>0</c:v>
                </c:pt>
                <c:pt idx="2558">
                  <c:v>11.730039576592988</c:v>
                </c:pt>
                <c:pt idx="2559">
                  <c:v>0</c:v>
                </c:pt>
                <c:pt idx="2560">
                  <c:v>4.5317271136011286</c:v>
                </c:pt>
                <c:pt idx="2561">
                  <c:v>8.7190912690041031</c:v>
                </c:pt>
                <c:pt idx="2562">
                  <c:v>6.841071732990307</c:v>
                </c:pt>
                <c:pt idx="2563">
                  <c:v>3.822480452896023</c:v>
                </c:pt>
                <c:pt idx="2564">
                  <c:v>36.912024549421339</c:v>
                </c:pt>
                <c:pt idx="2565">
                  <c:v>17.749099667007695</c:v>
                </c:pt>
                <c:pt idx="2566">
                  <c:v>16.828634457556067</c:v>
                </c:pt>
                <c:pt idx="2567">
                  <c:v>26.2733333024232</c:v>
                </c:pt>
                <c:pt idx="2568">
                  <c:v>16.083809921935963</c:v>
                </c:pt>
                <c:pt idx="2569">
                  <c:v>0</c:v>
                </c:pt>
                <c:pt idx="2570">
                  <c:v>0</c:v>
                </c:pt>
                <c:pt idx="2571">
                  <c:v>21.117236108088409</c:v>
                </c:pt>
                <c:pt idx="2572">
                  <c:v>0.14010538799507694</c:v>
                </c:pt>
                <c:pt idx="2573">
                  <c:v>6.3451991370403924</c:v>
                </c:pt>
                <c:pt idx="2574">
                  <c:v>0</c:v>
                </c:pt>
                <c:pt idx="2575">
                  <c:v>35.670482177161816</c:v>
                </c:pt>
                <c:pt idx="2576">
                  <c:v>10.694997265193988</c:v>
                </c:pt>
                <c:pt idx="2577">
                  <c:v>0</c:v>
                </c:pt>
                <c:pt idx="2578">
                  <c:v>30.049050532001079</c:v>
                </c:pt>
                <c:pt idx="2579">
                  <c:v>17.314197565386454</c:v>
                </c:pt>
                <c:pt idx="2580">
                  <c:v>24.717893717044426</c:v>
                </c:pt>
                <c:pt idx="2581">
                  <c:v>36.10115482929001</c:v>
                </c:pt>
                <c:pt idx="2582">
                  <c:v>4.632815023857094</c:v>
                </c:pt>
                <c:pt idx="2583">
                  <c:v>9.1704986098546915</c:v>
                </c:pt>
                <c:pt idx="2584">
                  <c:v>0</c:v>
                </c:pt>
                <c:pt idx="2585">
                  <c:v>33.058565988623457</c:v>
                </c:pt>
                <c:pt idx="2586">
                  <c:v>18.098346196571221</c:v>
                </c:pt>
                <c:pt idx="2587">
                  <c:v>3.5002262758007436</c:v>
                </c:pt>
                <c:pt idx="2588">
                  <c:v>0</c:v>
                </c:pt>
                <c:pt idx="2589">
                  <c:v>2.1822123212802791</c:v>
                </c:pt>
                <c:pt idx="2590">
                  <c:v>3.2557652291888761</c:v>
                </c:pt>
                <c:pt idx="2591">
                  <c:v>16.37999721827277</c:v>
                </c:pt>
                <c:pt idx="2592">
                  <c:v>0</c:v>
                </c:pt>
                <c:pt idx="2593">
                  <c:v>27.393890102063679</c:v>
                </c:pt>
                <c:pt idx="2594">
                  <c:v>15.897262315029201</c:v>
                </c:pt>
                <c:pt idx="2595">
                  <c:v>13.387405721535067</c:v>
                </c:pt>
                <c:pt idx="2596">
                  <c:v>21.897778272103427</c:v>
                </c:pt>
                <c:pt idx="2597">
                  <c:v>0</c:v>
                </c:pt>
                <c:pt idx="2598">
                  <c:v>5.3968591781386852</c:v>
                </c:pt>
                <c:pt idx="2599">
                  <c:v>0</c:v>
                </c:pt>
                <c:pt idx="2600">
                  <c:v>5.7349175784407391</c:v>
                </c:pt>
                <c:pt idx="2601">
                  <c:v>45.194685164121729</c:v>
                </c:pt>
                <c:pt idx="2602">
                  <c:v>0</c:v>
                </c:pt>
                <c:pt idx="2603">
                  <c:v>22.44737427086535</c:v>
                </c:pt>
                <c:pt idx="2604">
                  <c:v>35.434628390798984</c:v>
                </c:pt>
                <c:pt idx="2605">
                  <c:v>3.7502886653069414</c:v>
                </c:pt>
                <c:pt idx="2606">
                  <c:v>4.593454618818825</c:v>
                </c:pt>
                <c:pt idx="2607">
                  <c:v>0</c:v>
                </c:pt>
                <c:pt idx="2608">
                  <c:v>13.879160208496256</c:v>
                </c:pt>
                <c:pt idx="2609">
                  <c:v>0</c:v>
                </c:pt>
                <c:pt idx="2610">
                  <c:v>6.3547961128614912</c:v>
                </c:pt>
                <c:pt idx="2611">
                  <c:v>7.7557165250495883</c:v>
                </c:pt>
                <c:pt idx="2612">
                  <c:v>62.176972361749272</c:v>
                </c:pt>
                <c:pt idx="2613">
                  <c:v>0</c:v>
                </c:pt>
                <c:pt idx="2614">
                  <c:v>79.839215360451348</c:v>
                </c:pt>
                <c:pt idx="2615">
                  <c:v>2.8258622082814275</c:v>
                </c:pt>
                <c:pt idx="2616">
                  <c:v>36.642290956043915</c:v>
                </c:pt>
                <c:pt idx="2617">
                  <c:v>58.830864027380542</c:v>
                </c:pt>
                <c:pt idx="2618">
                  <c:v>5.3058026950095263</c:v>
                </c:pt>
                <c:pt idx="2619">
                  <c:v>42.390197032043631</c:v>
                </c:pt>
                <c:pt idx="2620">
                  <c:v>10.127295878988155</c:v>
                </c:pt>
                <c:pt idx="2621">
                  <c:v>2.8630255579753888E-2</c:v>
                </c:pt>
                <c:pt idx="2622">
                  <c:v>0</c:v>
                </c:pt>
                <c:pt idx="2623">
                  <c:v>7.133510734407654</c:v>
                </c:pt>
                <c:pt idx="2624">
                  <c:v>25.556053059078209</c:v>
                </c:pt>
                <c:pt idx="2625">
                  <c:v>40.289014401104595</c:v>
                </c:pt>
                <c:pt idx="2626">
                  <c:v>12.383584288913768</c:v>
                </c:pt>
                <c:pt idx="2627">
                  <c:v>0</c:v>
                </c:pt>
                <c:pt idx="2628">
                  <c:v>6.967024721739052</c:v>
                </c:pt>
                <c:pt idx="2629">
                  <c:v>63.647040468287599</c:v>
                </c:pt>
                <c:pt idx="2630">
                  <c:v>0</c:v>
                </c:pt>
                <c:pt idx="2631">
                  <c:v>25.305063113504247</c:v>
                </c:pt>
                <c:pt idx="2632">
                  <c:v>29.000354129941162</c:v>
                </c:pt>
                <c:pt idx="2633">
                  <c:v>8.1870941808188498</c:v>
                </c:pt>
                <c:pt idx="2634">
                  <c:v>0</c:v>
                </c:pt>
                <c:pt idx="2635">
                  <c:v>28.555533704735655</c:v>
                </c:pt>
                <c:pt idx="2636">
                  <c:v>17.22796348925532</c:v>
                </c:pt>
                <c:pt idx="2637">
                  <c:v>12.185042120316698</c:v>
                </c:pt>
                <c:pt idx="2638">
                  <c:v>28.215062326112296</c:v>
                </c:pt>
                <c:pt idx="2639">
                  <c:v>0</c:v>
                </c:pt>
                <c:pt idx="2640">
                  <c:v>68.182660918173482</c:v>
                </c:pt>
                <c:pt idx="2641">
                  <c:v>18.036807538929683</c:v>
                </c:pt>
                <c:pt idx="2642">
                  <c:v>7.9023039428168014</c:v>
                </c:pt>
                <c:pt idx="2643">
                  <c:v>19.145782892869029</c:v>
                </c:pt>
                <c:pt idx="2644">
                  <c:v>0</c:v>
                </c:pt>
                <c:pt idx="2645">
                  <c:v>16.02685474005494</c:v>
                </c:pt>
                <c:pt idx="2646">
                  <c:v>8.8577063521334889</c:v>
                </c:pt>
                <c:pt idx="2647">
                  <c:v>11.53427617140472</c:v>
                </c:pt>
                <c:pt idx="2648">
                  <c:v>10.873306839473674</c:v>
                </c:pt>
                <c:pt idx="2649">
                  <c:v>0</c:v>
                </c:pt>
                <c:pt idx="2650">
                  <c:v>19.393271346291158</c:v>
                </c:pt>
                <c:pt idx="2651">
                  <c:v>21.482473410279674</c:v>
                </c:pt>
                <c:pt idx="2652">
                  <c:v>8.2504589762977822</c:v>
                </c:pt>
                <c:pt idx="2653">
                  <c:v>16.80538270852648</c:v>
                </c:pt>
                <c:pt idx="2654">
                  <c:v>3.4421924247900852</c:v>
                </c:pt>
                <c:pt idx="2655">
                  <c:v>0</c:v>
                </c:pt>
                <c:pt idx="2656">
                  <c:v>0</c:v>
                </c:pt>
                <c:pt idx="2657">
                  <c:v>20.367213676589753</c:v>
                </c:pt>
                <c:pt idx="2658">
                  <c:v>16.419225038454002</c:v>
                </c:pt>
                <c:pt idx="2659">
                  <c:v>51.798562774109044</c:v>
                </c:pt>
                <c:pt idx="2660">
                  <c:v>28.222944483707298</c:v>
                </c:pt>
                <c:pt idx="2661">
                  <c:v>73.577136440340155</c:v>
                </c:pt>
                <c:pt idx="2662">
                  <c:v>0</c:v>
                </c:pt>
                <c:pt idx="2663">
                  <c:v>11.823311757164332</c:v>
                </c:pt>
                <c:pt idx="2664">
                  <c:v>0</c:v>
                </c:pt>
                <c:pt idx="2665">
                  <c:v>0</c:v>
                </c:pt>
                <c:pt idx="2666">
                  <c:v>67.020528823939202</c:v>
                </c:pt>
                <c:pt idx="2667">
                  <c:v>0</c:v>
                </c:pt>
                <c:pt idx="2668">
                  <c:v>49.434103176811362</c:v>
                </c:pt>
                <c:pt idx="2669">
                  <c:v>78.744230040123924</c:v>
                </c:pt>
                <c:pt idx="2670">
                  <c:v>38.839438790881083</c:v>
                </c:pt>
                <c:pt idx="2671">
                  <c:v>13.118248305047166</c:v>
                </c:pt>
                <c:pt idx="2672">
                  <c:v>25.605722057337307</c:v>
                </c:pt>
                <c:pt idx="2673">
                  <c:v>7.9985478239940937</c:v>
                </c:pt>
                <c:pt idx="2674">
                  <c:v>57.646654931653487</c:v>
                </c:pt>
                <c:pt idx="2675">
                  <c:v>3.8129315662453771</c:v>
                </c:pt>
                <c:pt idx="2676">
                  <c:v>0</c:v>
                </c:pt>
                <c:pt idx="2677">
                  <c:v>33.417512384349408</c:v>
                </c:pt>
                <c:pt idx="2678">
                  <c:v>21.329496179525499</c:v>
                </c:pt>
                <c:pt idx="2679">
                  <c:v>32.042551144139537</c:v>
                </c:pt>
                <c:pt idx="2680">
                  <c:v>20.296295935608679</c:v>
                </c:pt>
                <c:pt idx="2681">
                  <c:v>3.9722213585487118</c:v>
                </c:pt>
                <c:pt idx="2682">
                  <c:v>39.923987787133719</c:v>
                </c:pt>
                <c:pt idx="2683">
                  <c:v>94.396663436332233</c:v>
                </c:pt>
                <c:pt idx="2684">
                  <c:v>9.0282839765400915</c:v>
                </c:pt>
                <c:pt idx="2685">
                  <c:v>16.340884978335271</c:v>
                </c:pt>
                <c:pt idx="2686">
                  <c:v>31.733723284258492</c:v>
                </c:pt>
                <c:pt idx="2687">
                  <c:v>63.187632893322075</c:v>
                </c:pt>
                <c:pt idx="2688">
                  <c:v>0</c:v>
                </c:pt>
                <c:pt idx="2689">
                  <c:v>36.973444126936954</c:v>
                </c:pt>
                <c:pt idx="2690">
                  <c:v>49.180264678837304</c:v>
                </c:pt>
                <c:pt idx="2691">
                  <c:v>0</c:v>
                </c:pt>
                <c:pt idx="2692">
                  <c:v>30.880285436427712</c:v>
                </c:pt>
                <c:pt idx="2693">
                  <c:v>22.330845666016568</c:v>
                </c:pt>
                <c:pt idx="2694">
                  <c:v>69.054470891158445</c:v>
                </c:pt>
                <c:pt idx="2695">
                  <c:v>32.226880669586635</c:v>
                </c:pt>
                <c:pt idx="2696">
                  <c:v>9.3281622330779363</c:v>
                </c:pt>
                <c:pt idx="2697">
                  <c:v>6.7859335866368333</c:v>
                </c:pt>
                <c:pt idx="2698">
                  <c:v>40.063844502256416</c:v>
                </c:pt>
                <c:pt idx="2699">
                  <c:v>43.420348592638241</c:v>
                </c:pt>
                <c:pt idx="2700">
                  <c:v>33.837866892304987</c:v>
                </c:pt>
                <c:pt idx="2701">
                  <c:v>0</c:v>
                </c:pt>
                <c:pt idx="2702">
                  <c:v>0</c:v>
                </c:pt>
                <c:pt idx="2703">
                  <c:v>0</c:v>
                </c:pt>
                <c:pt idx="2704">
                  <c:v>0</c:v>
                </c:pt>
                <c:pt idx="2705">
                  <c:v>7.7594004337221554</c:v>
                </c:pt>
                <c:pt idx="2706">
                  <c:v>0</c:v>
                </c:pt>
                <c:pt idx="2707">
                  <c:v>10.187664637620182</c:v>
                </c:pt>
                <c:pt idx="2708">
                  <c:v>51.290658606025637</c:v>
                </c:pt>
                <c:pt idx="2709">
                  <c:v>43.957155244878699</c:v>
                </c:pt>
                <c:pt idx="2710">
                  <c:v>25.480044010238323</c:v>
                </c:pt>
                <c:pt idx="2711">
                  <c:v>22.560402115053705</c:v>
                </c:pt>
                <c:pt idx="2712">
                  <c:v>8.1240064809326391</c:v>
                </c:pt>
                <c:pt idx="2713">
                  <c:v>16.669896493616218</c:v>
                </c:pt>
                <c:pt idx="2714">
                  <c:v>2.8257129180143123</c:v>
                </c:pt>
                <c:pt idx="2715">
                  <c:v>0</c:v>
                </c:pt>
                <c:pt idx="2716">
                  <c:v>23.642672380306482</c:v>
                </c:pt>
                <c:pt idx="2717">
                  <c:v>10.460089277352255</c:v>
                </c:pt>
                <c:pt idx="2718">
                  <c:v>15.42234143810804</c:v>
                </c:pt>
                <c:pt idx="2719">
                  <c:v>14.845621505450358</c:v>
                </c:pt>
                <c:pt idx="2720">
                  <c:v>7.7356093580921783</c:v>
                </c:pt>
                <c:pt idx="2721">
                  <c:v>31.541296613982759</c:v>
                </c:pt>
                <c:pt idx="2722">
                  <c:v>0</c:v>
                </c:pt>
                <c:pt idx="2723">
                  <c:v>48.976188511698425</c:v>
                </c:pt>
                <c:pt idx="2724">
                  <c:v>16.742845465888855</c:v>
                </c:pt>
                <c:pt idx="2725">
                  <c:v>10.44736191494191</c:v>
                </c:pt>
                <c:pt idx="2726">
                  <c:v>26.769898303696159</c:v>
                </c:pt>
                <c:pt idx="2727">
                  <c:v>62.090194679795779</c:v>
                </c:pt>
                <c:pt idx="2728">
                  <c:v>11.074216281467015</c:v>
                </c:pt>
                <c:pt idx="2729">
                  <c:v>29.0061371333735</c:v>
                </c:pt>
                <c:pt idx="2730">
                  <c:v>0</c:v>
                </c:pt>
                <c:pt idx="2731">
                  <c:v>27.528839581275967</c:v>
                </c:pt>
                <c:pt idx="2732">
                  <c:v>0</c:v>
                </c:pt>
                <c:pt idx="2733">
                  <c:v>23.657736942529038</c:v>
                </c:pt>
                <c:pt idx="2734">
                  <c:v>3.3051202882730717</c:v>
                </c:pt>
                <c:pt idx="2735">
                  <c:v>0</c:v>
                </c:pt>
                <c:pt idx="2736">
                  <c:v>22.618787734707475</c:v>
                </c:pt>
                <c:pt idx="2737">
                  <c:v>0</c:v>
                </c:pt>
                <c:pt idx="2738">
                  <c:v>0</c:v>
                </c:pt>
                <c:pt idx="2739">
                  <c:v>10.495380261767231</c:v>
                </c:pt>
                <c:pt idx="2740">
                  <c:v>20.467763752598973</c:v>
                </c:pt>
                <c:pt idx="2741">
                  <c:v>12.570783199673476</c:v>
                </c:pt>
                <c:pt idx="2742">
                  <c:v>4.5887573349882533</c:v>
                </c:pt>
                <c:pt idx="2743">
                  <c:v>43.523831727642964</c:v>
                </c:pt>
                <c:pt idx="2744">
                  <c:v>0.59290454107229917</c:v>
                </c:pt>
                <c:pt idx="2745">
                  <c:v>5.172092241267471</c:v>
                </c:pt>
                <c:pt idx="2746">
                  <c:v>11.503013912668404</c:v>
                </c:pt>
                <c:pt idx="2747">
                  <c:v>1.9357754663637259</c:v>
                </c:pt>
                <c:pt idx="2748">
                  <c:v>0</c:v>
                </c:pt>
                <c:pt idx="2749">
                  <c:v>31.358895605420397</c:v>
                </c:pt>
                <c:pt idx="2750">
                  <c:v>0.44414222684804144</c:v>
                </c:pt>
                <c:pt idx="2751">
                  <c:v>0</c:v>
                </c:pt>
                <c:pt idx="2752">
                  <c:v>3.9838330242995466</c:v>
                </c:pt>
                <c:pt idx="2753">
                  <c:v>25.603735994116747</c:v>
                </c:pt>
                <c:pt idx="2754">
                  <c:v>67.725224565880396</c:v>
                </c:pt>
                <c:pt idx="2755">
                  <c:v>2.8086783911550999</c:v>
                </c:pt>
                <c:pt idx="2756">
                  <c:v>19.7854319209873</c:v>
                </c:pt>
                <c:pt idx="2757">
                  <c:v>7.7869415594746325</c:v>
                </c:pt>
                <c:pt idx="2758">
                  <c:v>0</c:v>
                </c:pt>
                <c:pt idx="2759">
                  <c:v>18.407062445615271</c:v>
                </c:pt>
                <c:pt idx="2760">
                  <c:v>74.682764812237366</c:v>
                </c:pt>
                <c:pt idx="2761">
                  <c:v>0</c:v>
                </c:pt>
                <c:pt idx="2762">
                  <c:v>0</c:v>
                </c:pt>
                <c:pt idx="2763">
                  <c:v>0</c:v>
                </c:pt>
                <c:pt idx="2764">
                  <c:v>30.698258140627068</c:v>
                </c:pt>
                <c:pt idx="2765">
                  <c:v>24.341414433559571</c:v>
                </c:pt>
                <c:pt idx="2766">
                  <c:v>60.248337960455729</c:v>
                </c:pt>
                <c:pt idx="2767">
                  <c:v>10.438948321403165</c:v>
                </c:pt>
                <c:pt idx="2768">
                  <c:v>21.874774282353595</c:v>
                </c:pt>
                <c:pt idx="2769">
                  <c:v>0</c:v>
                </c:pt>
                <c:pt idx="2770">
                  <c:v>8.1541804168056107</c:v>
                </c:pt>
                <c:pt idx="2771">
                  <c:v>0</c:v>
                </c:pt>
                <c:pt idx="2772">
                  <c:v>0</c:v>
                </c:pt>
                <c:pt idx="2773">
                  <c:v>0</c:v>
                </c:pt>
                <c:pt idx="2774">
                  <c:v>65.364520647783777</c:v>
                </c:pt>
                <c:pt idx="2775">
                  <c:v>21.132420310241745</c:v>
                </c:pt>
                <c:pt idx="2776">
                  <c:v>18.050650553573892</c:v>
                </c:pt>
                <c:pt idx="2777">
                  <c:v>23.077249566959189</c:v>
                </c:pt>
                <c:pt idx="2778">
                  <c:v>5.0846480247443457</c:v>
                </c:pt>
                <c:pt idx="2779">
                  <c:v>0</c:v>
                </c:pt>
                <c:pt idx="2780">
                  <c:v>2.2789522887486644</c:v>
                </c:pt>
                <c:pt idx="2781">
                  <c:v>14.3802965561069</c:v>
                </c:pt>
                <c:pt idx="2782">
                  <c:v>0</c:v>
                </c:pt>
                <c:pt idx="2783">
                  <c:v>11.940089640041268</c:v>
                </c:pt>
                <c:pt idx="2784">
                  <c:v>0</c:v>
                </c:pt>
                <c:pt idx="2785">
                  <c:v>20.549288584251038</c:v>
                </c:pt>
                <c:pt idx="2786">
                  <c:v>6.7923175965366864</c:v>
                </c:pt>
                <c:pt idx="2787">
                  <c:v>0</c:v>
                </c:pt>
                <c:pt idx="2788">
                  <c:v>38.187394941826831</c:v>
                </c:pt>
                <c:pt idx="2789">
                  <c:v>21.636542506919483</c:v>
                </c:pt>
                <c:pt idx="2790">
                  <c:v>28.76865215777373</c:v>
                </c:pt>
                <c:pt idx="2791">
                  <c:v>26.933503637837088</c:v>
                </c:pt>
                <c:pt idx="2792">
                  <c:v>29.151522420016182</c:v>
                </c:pt>
                <c:pt idx="2793">
                  <c:v>5.6472906137061027</c:v>
                </c:pt>
                <c:pt idx="2794">
                  <c:v>0</c:v>
                </c:pt>
                <c:pt idx="2795">
                  <c:v>12.105319711465727</c:v>
                </c:pt>
                <c:pt idx="2796">
                  <c:v>4.4894738504925957</c:v>
                </c:pt>
                <c:pt idx="2797">
                  <c:v>0</c:v>
                </c:pt>
                <c:pt idx="2798">
                  <c:v>0</c:v>
                </c:pt>
                <c:pt idx="2799">
                  <c:v>2.3340141524340754</c:v>
                </c:pt>
                <c:pt idx="2800">
                  <c:v>2.5415619705427672</c:v>
                </c:pt>
                <c:pt idx="2801">
                  <c:v>31.595871850547699</c:v>
                </c:pt>
                <c:pt idx="2802">
                  <c:v>0</c:v>
                </c:pt>
                <c:pt idx="2803">
                  <c:v>52.210933429617626</c:v>
                </c:pt>
                <c:pt idx="2804">
                  <c:v>26.38748427078065</c:v>
                </c:pt>
                <c:pt idx="2805">
                  <c:v>12.21879455241444</c:v>
                </c:pt>
                <c:pt idx="2806">
                  <c:v>26.373095345192102</c:v>
                </c:pt>
                <c:pt idx="2807">
                  <c:v>0</c:v>
                </c:pt>
                <c:pt idx="2808">
                  <c:v>8.4031087214401943</c:v>
                </c:pt>
                <c:pt idx="2809">
                  <c:v>0</c:v>
                </c:pt>
                <c:pt idx="2810">
                  <c:v>5.749145194496756</c:v>
                </c:pt>
                <c:pt idx="2811">
                  <c:v>46.009396386922639</c:v>
                </c:pt>
                <c:pt idx="2812">
                  <c:v>1.1014961748513998</c:v>
                </c:pt>
                <c:pt idx="2813">
                  <c:v>2.6997697473918012</c:v>
                </c:pt>
                <c:pt idx="2814">
                  <c:v>13.462790888978988</c:v>
                </c:pt>
                <c:pt idx="2815">
                  <c:v>11.418570512479159</c:v>
                </c:pt>
                <c:pt idx="2816">
                  <c:v>9.1433939607594894</c:v>
                </c:pt>
                <c:pt idx="2817">
                  <c:v>0</c:v>
                </c:pt>
                <c:pt idx="2818">
                  <c:v>3.6146514573274118</c:v>
                </c:pt>
                <c:pt idx="2819">
                  <c:v>12.068127455656105</c:v>
                </c:pt>
                <c:pt idx="2820">
                  <c:v>12.437793075211065</c:v>
                </c:pt>
                <c:pt idx="2821">
                  <c:v>8.6864732257556216</c:v>
                </c:pt>
                <c:pt idx="2822">
                  <c:v>54.9131751638973</c:v>
                </c:pt>
                <c:pt idx="2823">
                  <c:v>8.0186283894841974</c:v>
                </c:pt>
                <c:pt idx="2824">
                  <c:v>112.01044184750216</c:v>
                </c:pt>
                <c:pt idx="2825">
                  <c:v>5.3066900653568743</c:v>
                </c:pt>
                <c:pt idx="2826">
                  <c:v>46.239135823841657</c:v>
                </c:pt>
                <c:pt idx="2827">
                  <c:v>59.321308766569707</c:v>
                </c:pt>
                <c:pt idx="2828">
                  <c:v>22.614586250077188</c:v>
                </c:pt>
                <c:pt idx="2829">
                  <c:v>45.484855620577051</c:v>
                </c:pt>
                <c:pt idx="2830">
                  <c:v>6.840733925428319</c:v>
                </c:pt>
                <c:pt idx="2831">
                  <c:v>0.35075382662165128</c:v>
                </c:pt>
                <c:pt idx="2832">
                  <c:v>1.5533210720272592</c:v>
                </c:pt>
                <c:pt idx="2833">
                  <c:v>0</c:v>
                </c:pt>
                <c:pt idx="2834">
                  <c:v>38.037083271609688</c:v>
                </c:pt>
                <c:pt idx="2835">
                  <c:v>27.032615739860319</c:v>
                </c:pt>
                <c:pt idx="2836">
                  <c:v>30.943673938186667</c:v>
                </c:pt>
                <c:pt idx="2837">
                  <c:v>0</c:v>
                </c:pt>
                <c:pt idx="2838">
                  <c:v>11.106151542032089</c:v>
                </c:pt>
                <c:pt idx="2839">
                  <c:v>79.276248162503123</c:v>
                </c:pt>
                <c:pt idx="2840">
                  <c:v>0</c:v>
                </c:pt>
                <c:pt idx="2841">
                  <c:v>25.683394704106743</c:v>
                </c:pt>
                <c:pt idx="2842">
                  <c:v>16.996885021588362</c:v>
                </c:pt>
                <c:pt idx="2843">
                  <c:v>0</c:v>
                </c:pt>
                <c:pt idx="2844">
                  <c:v>0</c:v>
                </c:pt>
                <c:pt idx="2845">
                  <c:v>9.092296879063305</c:v>
                </c:pt>
                <c:pt idx="2846">
                  <c:v>12.880064551679904</c:v>
                </c:pt>
                <c:pt idx="2847">
                  <c:v>9.5617360147335475</c:v>
                </c:pt>
                <c:pt idx="2848">
                  <c:v>23.637436268294088</c:v>
                </c:pt>
                <c:pt idx="2849">
                  <c:v>0</c:v>
                </c:pt>
                <c:pt idx="2850">
                  <c:v>63.342488413855463</c:v>
                </c:pt>
                <c:pt idx="2851">
                  <c:v>22.812140419436592</c:v>
                </c:pt>
                <c:pt idx="2852">
                  <c:v>3.9584022668408663</c:v>
                </c:pt>
                <c:pt idx="2853">
                  <c:v>22.913952547082435</c:v>
                </c:pt>
                <c:pt idx="2854">
                  <c:v>0</c:v>
                </c:pt>
                <c:pt idx="2855">
                  <c:v>4.10293987959734</c:v>
                </c:pt>
                <c:pt idx="2856">
                  <c:v>17.841275201788143</c:v>
                </c:pt>
                <c:pt idx="2857">
                  <c:v>7.5679115060564204</c:v>
                </c:pt>
                <c:pt idx="2858">
                  <c:v>0</c:v>
                </c:pt>
                <c:pt idx="2859">
                  <c:v>19.98627868767009</c:v>
                </c:pt>
                <c:pt idx="2860">
                  <c:v>16.413055472686921</c:v>
                </c:pt>
                <c:pt idx="2861">
                  <c:v>4.251521712840888</c:v>
                </c:pt>
                <c:pt idx="2862">
                  <c:v>2.123397072436878</c:v>
                </c:pt>
                <c:pt idx="2863">
                  <c:v>19.93010035538639</c:v>
                </c:pt>
                <c:pt idx="2864">
                  <c:v>0</c:v>
                </c:pt>
                <c:pt idx="2865">
                  <c:v>1.5288873416365951</c:v>
                </c:pt>
                <c:pt idx="2866">
                  <c:v>0</c:v>
                </c:pt>
                <c:pt idx="2867">
                  <c:v>15.845815773719963</c:v>
                </c:pt>
                <c:pt idx="2868">
                  <c:v>14.348925884505451</c:v>
                </c:pt>
                <c:pt idx="2869">
                  <c:v>39.519111433001811</c:v>
                </c:pt>
                <c:pt idx="2870">
                  <c:v>13.656122564307861</c:v>
                </c:pt>
                <c:pt idx="2871">
                  <c:v>31.657400617061516</c:v>
                </c:pt>
                <c:pt idx="2872">
                  <c:v>1.8022980876699866</c:v>
                </c:pt>
                <c:pt idx="2873">
                  <c:v>8.1480397776409443</c:v>
                </c:pt>
                <c:pt idx="2874">
                  <c:v>1.5890180421706228</c:v>
                </c:pt>
                <c:pt idx="2875">
                  <c:v>0</c:v>
                </c:pt>
                <c:pt idx="2876">
                  <c:v>29.58978743824057</c:v>
                </c:pt>
                <c:pt idx="2877">
                  <c:v>0</c:v>
                </c:pt>
                <c:pt idx="2878">
                  <c:v>37.785943947041318</c:v>
                </c:pt>
                <c:pt idx="2879">
                  <c:v>67.208402120208163</c:v>
                </c:pt>
                <c:pt idx="2880">
                  <c:v>33.704383828208549</c:v>
                </c:pt>
                <c:pt idx="2881">
                  <c:v>22.969189592414157</c:v>
                </c:pt>
                <c:pt idx="2882">
                  <c:v>17.404958200054288</c:v>
                </c:pt>
                <c:pt idx="2883">
                  <c:v>0.39716155349126631</c:v>
                </c:pt>
                <c:pt idx="2884">
                  <c:v>18.651686180161459</c:v>
                </c:pt>
                <c:pt idx="2885">
                  <c:v>0</c:v>
                </c:pt>
                <c:pt idx="2886">
                  <c:v>0</c:v>
                </c:pt>
                <c:pt idx="2887">
                  <c:v>43.925419056653865</c:v>
                </c:pt>
                <c:pt idx="2888">
                  <c:v>20.770409275736554</c:v>
                </c:pt>
                <c:pt idx="2889">
                  <c:v>18.338490401827933</c:v>
                </c:pt>
                <c:pt idx="2890">
                  <c:v>11.999458078787669</c:v>
                </c:pt>
                <c:pt idx="2891">
                  <c:v>2.1186366307029778</c:v>
                </c:pt>
                <c:pt idx="2892">
                  <c:v>56.414306214695536</c:v>
                </c:pt>
                <c:pt idx="2893">
                  <c:v>74.195297495070918</c:v>
                </c:pt>
                <c:pt idx="2894">
                  <c:v>17.820005934792071</c:v>
                </c:pt>
                <c:pt idx="2895">
                  <c:v>30.508920536815967</c:v>
                </c:pt>
                <c:pt idx="2896">
                  <c:v>36.576501096586398</c:v>
                </c:pt>
                <c:pt idx="2897">
                  <c:v>75.709101662410319</c:v>
                </c:pt>
                <c:pt idx="2898">
                  <c:v>0</c:v>
                </c:pt>
                <c:pt idx="2899">
                  <c:v>32.837121644763599</c:v>
                </c:pt>
                <c:pt idx="2900">
                  <c:v>35.533157604268666</c:v>
                </c:pt>
                <c:pt idx="2901">
                  <c:v>9.5095906970003199</c:v>
                </c:pt>
                <c:pt idx="2902">
                  <c:v>35.210989781269916</c:v>
                </c:pt>
                <c:pt idx="2903">
                  <c:v>23.106281377897957</c:v>
                </c:pt>
                <c:pt idx="2904">
                  <c:v>82.747159018464487</c:v>
                </c:pt>
                <c:pt idx="2905">
                  <c:v>28.224034180205848</c:v>
                </c:pt>
                <c:pt idx="2906">
                  <c:v>8.8474939149744021</c:v>
                </c:pt>
                <c:pt idx="2907">
                  <c:v>9.827773693441312</c:v>
                </c:pt>
                <c:pt idx="2908">
                  <c:v>15.965325444799154</c:v>
                </c:pt>
                <c:pt idx="2909">
                  <c:v>17.331725040499876</c:v>
                </c:pt>
                <c:pt idx="2910">
                  <c:v>25.897662901440526</c:v>
                </c:pt>
                <c:pt idx="2911">
                  <c:v>0</c:v>
                </c:pt>
                <c:pt idx="2912">
                  <c:v>0</c:v>
                </c:pt>
                <c:pt idx="2913">
                  <c:v>16.667711487045334</c:v>
                </c:pt>
                <c:pt idx="2914">
                  <c:v>0</c:v>
                </c:pt>
                <c:pt idx="2915">
                  <c:v>11.660176148035092</c:v>
                </c:pt>
                <c:pt idx="2916">
                  <c:v>0</c:v>
                </c:pt>
                <c:pt idx="2917">
                  <c:v>11.020132874394633</c:v>
                </c:pt>
                <c:pt idx="2918">
                  <c:v>17.309270575096544</c:v>
                </c:pt>
                <c:pt idx="2919">
                  <c:v>53.465610605325907</c:v>
                </c:pt>
                <c:pt idx="2920">
                  <c:v>23.32545458567504</c:v>
                </c:pt>
                <c:pt idx="2921">
                  <c:v>34.674334345078087</c:v>
                </c:pt>
                <c:pt idx="2922">
                  <c:v>2.6924310440069714</c:v>
                </c:pt>
                <c:pt idx="2923">
                  <c:v>0</c:v>
                </c:pt>
                <c:pt idx="2924">
                  <c:v>0</c:v>
                </c:pt>
                <c:pt idx="2925">
                  <c:v>0</c:v>
                </c:pt>
                <c:pt idx="2926">
                  <c:v>28.379914247780707</c:v>
                </c:pt>
                <c:pt idx="2927">
                  <c:v>0</c:v>
                </c:pt>
                <c:pt idx="2928">
                  <c:v>7.0799648412208684</c:v>
                </c:pt>
                <c:pt idx="2929">
                  <c:v>9.6661191202537449</c:v>
                </c:pt>
                <c:pt idx="2930">
                  <c:v>3.8297823777136233</c:v>
                </c:pt>
                <c:pt idx="2931">
                  <c:v>10.47686359313324</c:v>
                </c:pt>
                <c:pt idx="2932">
                  <c:v>0</c:v>
                </c:pt>
                <c:pt idx="2933">
                  <c:v>36.41710692725718</c:v>
                </c:pt>
                <c:pt idx="2934">
                  <c:v>0</c:v>
                </c:pt>
                <c:pt idx="2935">
                  <c:v>19.027512719521848</c:v>
                </c:pt>
                <c:pt idx="2936">
                  <c:v>22.760359495931549</c:v>
                </c:pt>
                <c:pt idx="2937">
                  <c:v>49.00547718730806</c:v>
                </c:pt>
                <c:pt idx="2938">
                  <c:v>3.6484870028729173</c:v>
                </c:pt>
                <c:pt idx="2939">
                  <c:v>65.148810769756849</c:v>
                </c:pt>
                <c:pt idx="2940">
                  <c:v>0</c:v>
                </c:pt>
                <c:pt idx="2941">
                  <c:v>39.133687969910838</c:v>
                </c:pt>
                <c:pt idx="2942">
                  <c:v>0</c:v>
                </c:pt>
                <c:pt idx="2943">
                  <c:v>11.857187380230823</c:v>
                </c:pt>
                <c:pt idx="2944">
                  <c:v>0</c:v>
                </c:pt>
                <c:pt idx="2945">
                  <c:v>0</c:v>
                </c:pt>
                <c:pt idx="2946">
                  <c:v>26.560025376757583</c:v>
                </c:pt>
                <c:pt idx="2947">
                  <c:v>0</c:v>
                </c:pt>
                <c:pt idx="2948">
                  <c:v>0</c:v>
                </c:pt>
                <c:pt idx="2949">
                  <c:v>6.5750284979017852</c:v>
                </c:pt>
                <c:pt idx="2950">
                  <c:v>20.936361995518279</c:v>
                </c:pt>
                <c:pt idx="2951">
                  <c:v>0</c:v>
                </c:pt>
                <c:pt idx="2952">
                  <c:v>9.3259702008990395</c:v>
                </c:pt>
                <c:pt idx="2953">
                  <c:v>14.487533798146343</c:v>
                </c:pt>
                <c:pt idx="2954">
                  <c:v>9.0098926214100246</c:v>
                </c:pt>
                <c:pt idx="2955">
                  <c:v>5.4277850774345016</c:v>
                </c:pt>
                <c:pt idx="2956">
                  <c:v>1.6918080542663658</c:v>
                </c:pt>
                <c:pt idx="2957">
                  <c:v>0</c:v>
                </c:pt>
                <c:pt idx="2958">
                  <c:v>0</c:v>
                </c:pt>
                <c:pt idx="2959">
                  <c:v>25.516880506036934</c:v>
                </c:pt>
                <c:pt idx="2960">
                  <c:v>0</c:v>
                </c:pt>
                <c:pt idx="2961">
                  <c:v>0</c:v>
                </c:pt>
                <c:pt idx="2962">
                  <c:v>0</c:v>
                </c:pt>
                <c:pt idx="2963">
                  <c:v>36.159503011797334</c:v>
                </c:pt>
                <c:pt idx="2964">
                  <c:v>54.601213846518455</c:v>
                </c:pt>
                <c:pt idx="2965">
                  <c:v>6.5280585725693649</c:v>
                </c:pt>
                <c:pt idx="2966">
                  <c:v>7.4906466543857881</c:v>
                </c:pt>
                <c:pt idx="2967">
                  <c:v>3.636675709641549</c:v>
                </c:pt>
                <c:pt idx="2968">
                  <c:v>0</c:v>
                </c:pt>
                <c:pt idx="2969">
                  <c:v>30.793664235844094</c:v>
                </c:pt>
                <c:pt idx="2970">
                  <c:v>65.756833223427563</c:v>
                </c:pt>
                <c:pt idx="2971">
                  <c:v>0</c:v>
                </c:pt>
                <c:pt idx="2972">
                  <c:v>0</c:v>
                </c:pt>
                <c:pt idx="2973">
                  <c:v>0</c:v>
                </c:pt>
                <c:pt idx="2974">
                  <c:v>8.6848207643026534</c:v>
                </c:pt>
                <c:pt idx="2975">
                  <c:v>20.60381283031435</c:v>
                </c:pt>
                <c:pt idx="2976">
                  <c:v>51.115166657115203</c:v>
                </c:pt>
                <c:pt idx="2977">
                  <c:v>1.2912506759912901</c:v>
                </c:pt>
                <c:pt idx="2978">
                  <c:v>23.612205443605998</c:v>
                </c:pt>
                <c:pt idx="2979">
                  <c:v>0</c:v>
                </c:pt>
                <c:pt idx="2980">
                  <c:v>3.684207940819118</c:v>
                </c:pt>
                <c:pt idx="2981">
                  <c:v>6.6758465539013283</c:v>
                </c:pt>
                <c:pt idx="2982">
                  <c:v>0</c:v>
                </c:pt>
                <c:pt idx="2983">
                  <c:v>0</c:v>
                </c:pt>
                <c:pt idx="2984">
                  <c:v>34.980696733214494</c:v>
                </c:pt>
                <c:pt idx="2985">
                  <c:v>24.662887209767838</c:v>
                </c:pt>
                <c:pt idx="2986">
                  <c:v>1.2016748975944909</c:v>
                </c:pt>
                <c:pt idx="2987">
                  <c:v>19.763087787272141</c:v>
                </c:pt>
                <c:pt idx="2988">
                  <c:v>10.303462337201037</c:v>
                </c:pt>
                <c:pt idx="2989">
                  <c:v>0</c:v>
                </c:pt>
                <c:pt idx="2990">
                  <c:v>0.98553473184673357</c:v>
                </c:pt>
                <c:pt idx="2991">
                  <c:v>8.9743940848892922</c:v>
                </c:pt>
                <c:pt idx="2992">
                  <c:v>0</c:v>
                </c:pt>
                <c:pt idx="2993">
                  <c:v>3.4230903445323491</c:v>
                </c:pt>
                <c:pt idx="2994">
                  <c:v>0</c:v>
                </c:pt>
                <c:pt idx="2995">
                  <c:v>16.225497535334707</c:v>
                </c:pt>
                <c:pt idx="2996">
                  <c:v>7.9481107996970133</c:v>
                </c:pt>
                <c:pt idx="2997">
                  <c:v>0</c:v>
                </c:pt>
                <c:pt idx="2998">
                  <c:v>29.9356525565506</c:v>
                </c:pt>
                <c:pt idx="2999">
                  <c:v>16.495217772547146</c:v>
                </c:pt>
                <c:pt idx="3000">
                  <c:v>24.998133902848203</c:v>
                </c:pt>
                <c:pt idx="3001">
                  <c:v>7.1827905257381808</c:v>
                </c:pt>
                <c:pt idx="3002">
                  <c:v>20.093791464314577</c:v>
                </c:pt>
                <c:pt idx="3003">
                  <c:v>11.510102145965002</c:v>
                </c:pt>
                <c:pt idx="3004">
                  <c:v>4.376226897619115</c:v>
                </c:pt>
                <c:pt idx="3005">
                  <c:v>25.013578902629554</c:v>
                </c:pt>
                <c:pt idx="3006">
                  <c:v>4.3878701801054047</c:v>
                </c:pt>
                <c:pt idx="3007">
                  <c:v>0</c:v>
                </c:pt>
                <c:pt idx="3008">
                  <c:v>0</c:v>
                </c:pt>
                <c:pt idx="3009">
                  <c:v>5.4264865057901597</c:v>
                </c:pt>
                <c:pt idx="3010">
                  <c:v>4.593389742131829</c:v>
                </c:pt>
                <c:pt idx="3011">
                  <c:v>61.204024012690738</c:v>
                </c:pt>
                <c:pt idx="3012">
                  <c:v>0</c:v>
                </c:pt>
                <c:pt idx="3013">
                  <c:v>21.186671212424415</c:v>
                </c:pt>
                <c:pt idx="3014">
                  <c:v>11.444927345079122</c:v>
                </c:pt>
                <c:pt idx="3015">
                  <c:v>6.350391184408223</c:v>
                </c:pt>
                <c:pt idx="3016">
                  <c:v>17.607529470849151</c:v>
                </c:pt>
                <c:pt idx="3017">
                  <c:v>0</c:v>
                </c:pt>
                <c:pt idx="3018">
                  <c:v>8.0866321419510765</c:v>
                </c:pt>
                <c:pt idx="3019">
                  <c:v>0</c:v>
                </c:pt>
                <c:pt idx="3020">
                  <c:v>7.8643136451573747</c:v>
                </c:pt>
                <c:pt idx="3021">
                  <c:v>24.691553607076113</c:v>
                </c:pt>
                <c:pt idx="3022">
                  <c:v>0</c:v>
                </c:pt>
                <c:pt idx="3023">
                  <c:v>12.679771288734081</c:v>
                </c:pt>
                <c:pt idx="3024">
                  <c:v>26.687517535782398</c:v>
                </c:pt>
                <c:pt idx="3025">
                  <c:v>0</c:v>
                </c:pt>
                <c:pt idx="3026">
                  <c:v>0</c:v>
                </c:pt>
                <c:pt idx="3027">
                  <c:v>0</c:v>
                </c:pt>
                <c:pt idx="3028">
                  <c:v>3.3503497869374241</c:v>
                </c:pt>
                <c:pt idx="3029">
                  <c:v>15.935903069270566</c:v>
                </c:pt>
                <c:pt idx="3030">
                  <c:v>0</c:v>
                </c:pt>
                <c:pt idx="3031">
                  <c:v>0</c:v>
                </c:pt>
                <c:pt idx="3032">
                  <c:v>62.067979001149247</c:v>
                </c:pt>
                <c:pt idx="3033">
                  <c:v>8.2406895619474501</c:v>
                </c:pt>
                <c:pt idx="3034">
                  <c:v>88.96803437036499</c:v>
                </c:pt>
                <c:pt idx="3035">
                  <c:v>0</c:v>
                </c:pt>
                <c:pt idx="3036">
                  <c:v>38.666501805319683</c:v>
                </c:pt>
                <c:pt idx="3037">
                  <c:v>43.137178752449643</c:v>
                </c:pt>
                <c:pt idx="3038">
                  <c:v>1.2793695889948011</c:v>
                </c:pt>
                <c:pt idx="3039">
                  <c:v>49.043023706854967</c:v>
                </c:pt>
                <c:pt idx="3040">
                  <c:v>3.5608730836190707</c:v>
                </c:pt>
                <c:pt idx="3041">
                  <c:v>0</c:v>
                </c:pt>
                <c:pt idx="3042">
                  <c:v>0</c:v>
                </c:pt>
                <c:pt idx="3043">
                  <c:v>0</c:v>
                </c:pt>
                <c:pt idx="3044">
                  <c:v>20.856689568057881</c:v>
                </c:pt>
                <c:pt idx="3045">
                  <c:v>13.366930726621158</c:v>
                </c:pt>
                <c:pt idx="3046">
                  <c:v>13.410062410860238</c:v>
                </c:pt>
                <c:pt idx="3047">
                  <c:v>0</c:v>
                </c:pt>
                <c:pt idx="3048">
                  <c:v>14.212194723559989</c:v>
                </c:pt>
                <c:pt idx="3049">
                  <c:v>82.286388810171303</c:v>
                </c:pt>
                <c:pt idx="3050">
                  <c:v>0</c:v>
                </c:pt>
                <c:pt idx="3051">
                  <c:v>16.137422713902094</c:v>
                </c:pt>
                <c:pt idx="3052">
                  <c:v>21.777672387284795</c:v>
                </c:pt>
                <c:pt idx="3053">
                  <c:v>2.639285177823977</c:v>
                </c:pt>
                <c:pt idx="3054">
                  <c:v>0</c:v>
                </c:pt>
                <c:pt idx="3055">
                  <c:v>15.199038130582258</c:v>
                </c:pt>
                <c:pt idx="3056">
                  <c:v>17.316454980576495</c:v>
                </c:pt>
                <c:pt idx="3057">
                  <c:v>0</c:v>
                </c:pt>
                <c:pt idx="3058">
                  <c:v>11.903603725710084</c:v>
                </c:pt>
                <c:pt idx="3059">
                  <c:v>0</c:v>
                </c:pt>
                <c:pt idx="3060">
                  <c:v>69.378512209859153</c:v>
                </c:pt>
                <c:pt idx="3061">
                  <c:v>18.351636135642963</c:v>
                </c:pt>
                <c:pt idx="3062">
                  <c:v>3.8635187388403081</c:v>
                </c:pt>
                <c:pt idx="3063">
                  <c:v>19.009887977196438</c:v>
                </c:pt>
                <c:pt idx="3064">
                  <c:v>0</c:v>
                </c:pt>
                <c:pt idx="3065">
                  <c:v>12.079903292819766</c:v>
                </c:pt>
                <c:pt idx="3066">
                  <c:v>8.9285046443889602</c:v>
                </c:pt>
                <c:pt idx="3067">
                  <c:v>19.008239023871212</c:v>
                </c:pt>
                <c:pt idx="3068">
                  <c:v>0</c:v>
                </c:pt>
                <c:pt idx="3069">
                  <c:v>24.245799463611707</c:v>
                </c:pt>
                <c:pt idx="3070">
                  <c:v>4.2265991109935577</c:v>
                </c:pt>
                <c:pt idx="3071">
                  <c:v>0.82561051595664869</c:v>
                </c:pt>
                <c:pt idx="3072">
                  <c:v>6.6853790268084072</c:v>
                </c:pt>
                <c:pt idx="3073">
                  <c:v>22.114460850516476</c:v>
                </c:pt>
                <c:pt idx="3074">
                  <c:v>2.8619311675412447</c:v>
                </c:pt>
                <c:pt idx="3075">
                  <c:v>0</c:v>
                </c:pt>
                <c:pt idx="3076">
                  <c:v>0</c:v>
                </c:pt>
                <c:pt idx="3077">
                  <c:v>2.335245304273649</c:v>
                </c:pt>
                <c:pt idx="3078">
                  <c:v>6.244946516336074</c:v>
                </c:pt>
                <c:pt idx="3079">
                  <c:v>51.863779483651598</c:v>
                </c:pt>
                <c:pt idx="3080">
                  <c:v>16.925222524461443</c:v>
                </c:pt>
                <c:pt idx="3081">
                  <c:v>38.653527794058448</c:v>
                </c:pt>
                <c:pt idx="3082">
                  <c:v>0</c:v>
                </c:pt>
                <c:pt idx="3083">
                  <c:v>14.047361449845075</c:v>
                </c:pt>
                <c:pt idx="3084">
                  <c:v>0</c:v>
                </c:pt>
                <c:pt idx="3085">
                  <c:v>7.6626395721419316</c:v>
                </c:pt>
                <c:pt idx="3086">
                  <c:v>15.431587194307257</c:v>
                </c:pt>
                <c:pt idx="3087">
                  <c:v>0</c:v>
                </c:pt>
                <c:pt idx="3088">
                  <c:v>42.788514070690709</c:v>
                </c:pt>
                <c:pt idx="3089">
                  <c:v>13.627160688598334</c:v>
                </c:pt>
                <c:pt idx="3090">
                  <c:v>48.748499098855675</c:v>
                </c:pt>
                <c:pt idx="3091">
                  <c:v>19.751116558553083</c:v>
                </c:pt>
                <c:pt idx="3092">
                  <c:v>0</c:v>
                </c:pt>
                <c:pt idx="3093">
                  <c:v>7.2281460278496432</c:v>
                </c:pt>
                <c:pt idx="3094">
                  <c:v>39.582771485610245</c:v>
                </c:pt>
                <c:pt idx="3095">
                  <c:v>3.8076369409298265</c:v>
                </c:pt>
                <c:pt idx="3096">
                  <c:v>3.2790252644484474</c:v>
                </c:pt>
                <c:pt idx="3097">
                  <c:v>29.891785416193368</c:v>
                </c:pt>
                <c:pt idx="3098">
                  <c:v>30.583120878064577</c:v>
                </c:pt>
                <c:pt idx="3099">
                  <c:v>22.745571657403339</c:v>
                </c:pt>
                <c:pt idx="3100">
                  <c:v>12.25281609215981</c:v>
                </c:pt>
                <c:pt idx="3101">
                  <c:v>0</c:v>
                </c:pt>
                <c:pt idx="3102">
                  <c:v>67.73335089269095</c:v>
                </c:pt>
                <c:pt idx="3103">
                  <c:v>69.55392693399304</c:v>
                </c:pt>
                <c:pt idx="3104">
                  <c:v>13.389155530140378</c:v>
                </c:pt>
                <c:pt idx="3105">
                  <c:v>22.985771449553095</c:v>
                </c:pt>
                <c:pt idx="3106">
                  <c:v>32.354436228500326</c:v>
                </c:pt>
                <c:pt idx="3107">
                  <c:v>67.516685830523713</c:v>
                </c:pt>
                <c:pt idx="3108">
                  <c:v>0</c:v>
                </c:pt>
                <c:pt idx="3109">
                  <c:v>22.903609205300533</c:v>
                </c:pt>
                <c:pt idx="3110">
                  <c:v>41.770232650146269</c:v>
                </c:pt>
                <c:pt idx="3111">
                  <c:v>0</c:v>
                </c:pt>
                <c:pt idx="3112">
                  <c:v>21.663417978924571</c:v>
                </c:pt>
                <c:pt idx="3113">
                  <c:v>23.378672604524745</c:v>
                </c:pt>
                <c:pt idx="3114">
                  <c:v>74.275564234120196</c:v>
                </c:pt>
                <c:pt idx="3115">
                  <c:v>30.402370051601149</c:v>
                </c:pt>
                <c:pt idx="3116">
                  <c:v>5.0584367091523275</c:v>
                </c:pt>
                <c:pt idx="3117">
                  <c:v>8.1977664345627659</c:v>
                </c:pt>
                <c:pt idx="3118">
                  <c:v>28.19679119270624</c:v>
                </c:pt>
                <c:pt idx="3119">
                  <c:v>30.246918098345443</c:v>
                </c:pt>
                <c:pt idx="3120">
                  <c:v>19.098271747948626</c:v>
                </c:pt>
                <c:pt idx="3121">
                  <c:v>0</c:v>
                </c:pt>
                <c:pt idx="3122">
                  <c:v>0</c:v>
                </c:pt>
                <c:pt idx="3123">
                  <c:v>2.7378350293395832</c:v>
                </c:pt>
                <c:pt idx="3124">
                  <c:v>0</c:v>
                </c:pt>
                <c:pt idx="3125">
                  <c:v>0</c:v>
                </c:pt>
                <c:pt idx="3126">
                  <c:v>0</c:v>
                </c:pt>
                <c:pt idx="3127">
                  <c:v>13.786177786544156</c:v>
                </c:pt>
                <c:pt idx="3128">
                  <c:v>40.007570272025724</c:v>
                </c:pt>
                <c:pt idx="3129">
                  <c:v>37.200709002516788</c:v>
                </c:pt>
                <c:pt idx="3130">
                  <c:v>42.512519920903941</c:v>
                </c:pt>
                <c:pt idx="3131">
                  <c:v>16.079341208172856</c:v>
                </c:pt>
                <c:pt idx="3132">
                  <c:v>1.1448570370572508</c:v>
                </c:pt>
                <c:pt idx="3133">
                  <c:v>10.866195758245874</c:v>
                </c:pt>
                <c:pt idx="3134">
                  <c:v>0</c:v>
                </c:pt>
                <c:pt idx="3135">
                  <c:v>0</c:v>
                </c:pt>
                <c:pt idx="3136">
                  <c:v>18.895679825399711</c:v>
                </c:pt>
                <c:pt idx="3137">
                  <c:v>0</c:v>
                </c:pt>
                <c:pt idx="3138">
                  <c:v>3.9145328392069603</c:v>
                </c:pt>
                <c:pt idx="3139">
                  <c:v>1.3600469391055114</c:v>
                </c:pt>
                <c:pt idx="3140">
                  <c:v>11.564936377376911</c:v>
                </c:pt>
                <c:pt idx="3141">
                  <c:v>17.65098943191812</c:v>
                </c:pt>
                <c:pt idx="3142">
                  <c:v>0</c:v>
                </c:pt>
                <c:pt idx="3143">
                  <c:v>49.261950656940634</c:v>
                </c:pt>
                <c:pt idx="3144">
                  <c:v>8.185354879508429</c:v>
                </c:pt>
                <c:pt idx="3145">
                  <c:v>0</c:v>
                </c:pt>
                <c:pt idx="3146">
                  <c:v>11.37600914864211</c:v>
                </c:pt>
                <c:pt idx="3147">
                  <c:v>45.623465187031321</c:v>
                </c:pt>
                <c:pt idx="3148">
                  <c:v>3.6627077752184163</c:v>
                </c:pt>
                <c:pt idx="3149">
                  <c:v>38.715722651205084</c:v>
                </c:pt>
                <c:pt idx="3150">
                  <c:v>0</c:v>
                </c:pt>
                <c:pt idx="3151">
                  <c:v>43.012232963344545</c:v>
                </c:pt>
                <c:pt idx="3153">
                  <c:v>0</c:v>
                </c:pt>
                <c:pt idx="3154">
                  <c:v>0</c:v>
                </c:pt>
                <c:pt idx="3155">
                  <c:v>0</c:v>
                </c:pt>
                <c:pt idx="3156">
                  <c:v>3.9711807615954937</c:v>
                </c:pt>
                <c:pt idx="3157">
                  <c:v>0</c:v>
                </c:pt>
                <c:pt idx="3158">
                  <c:v>34.272601631074217</c:v>
                </c:pt>
                <c:pt idx="3159">
                  <c:v>40.118191188810421</c:v>
                </c:pt>
                <c:pt idx="3160">
                  <c:v>3.9913947187415468</c:v>
                </c:pt>
                <c:pt idx="3161">
                  <c:v>0</c:v>
                </c:pt>
                <c:pt idx="3162">
                  <c:v>0</c:v>
                </c:pt>
                <c:pt idx="3163">
                  <c:v>0</c:v>
                </c:pt>
                <c:pt idx="3164">
                  <c:v>3.2685945099806522</c:v>
                </c:pt>
                <c:pt idx="3165">
                  <c:v>4.1162225888806026</c:v>
                </c:pt>
                <c:pt idx="3166">
                  <c:v>10.078550855503021</c:v>
                </c:pt>
                <c:pt idx="3167">
                  <c:v>13.14020360673962</c:v>
                </c:pt>
                <c:pt idx="3168">
                  <c:v>0</c:v>
                </c:pt>
                <c:pt idx="3169">
                  <c:v>2.2137466405021775</c:v>
                </c:pt>
                <c:pt idx="3170">
                  <c:v>0</c:v>
                </c:pt>
                <c:pt idx="3171">
                  <c:v>0</c:v>
                </c:pt>
                <c:pt idx="3172">
                  <c:v>0.20259257508992046</c:v>
                </c:pt>
                <c:pt idx="3173">
                  <c:v>0</c:v>
                </c:pt>
                <c:pt idx="3174">
                  <c:v>0</c:v>
                </c:pt>
                <c:pt idx="3175">
                  <c:v>0</c:v>
                </c:pt>
                <c:pt idx="3176">
                  <c:v>1.165958219980801</c:v>
                </c:pt>
                <c:pt idx="3177">
                  <c:v>0</c:v>
                </c:pt>
                <c:pt idx="3178">
                  <c:v>0</c:v>
                </c:pt>
                <c:pt idx="3179">
                  <c:v>2.5594383344471354</c:v>
                </c:pt>
                <c:pt idx="3180">
                  <c:v>0</c:v>
                </c:pt>
                <c:pt idx="3181">
                  <c:v>11.825795650963526</c:v>
                </c:pt>
                <c:pt idx="3182">
                  <c:v>0</c:v>
                </c:pt>
                <c:pt idx="3183">
                  <c:v>57.212616811695035</c:v>
                </c:pt>
                <c:pt idx="3184">
                  <c:v>0</c:v>
                </c:pt>
                <c:pt idx="3185">
                  <c:v>0</c:v>
                </c:pt>
                <c:pt idx="3186">
                  <c:v>0</c:v>
                </c:pt>
                <c:pt idx="3187">
                  <c:v>0</c:v>
                </c:pt>
                <c:pt idx="3188">
                  <c:v>1.9593539398272188</c:v>
                </c:pt>
                <c:pt idx="3189">
                  <c:v>1.1572076840741794</c:v>
                </c:pt>
                <c:pt idx="3190">
                  <c:v>0.76504296749761536</c:v>
                </c:pt>
                <c:pt idx="3191">
                  <c:v>6.744773128097739</c:v>
                </c:pt>
                <c:pt idx="3192">
                  <c:v>0</c:v>
                </c:pt>
                <c:pt idx="3193">
                  <c:v>0</c:v>
                </c:pt>
                <c:pt idx="3194">
                  <c:v>51.044186401135804</c:v>
                </c:pt>
                <c:pt idx="3195">
                  <c:v>0</c:v>
                </c:pt>
                <c:pt idx="3196">
                  <c:v>0</c:v>
                </c:pt>
                <c:pt idx="3197">
                  <c:v>0</c:v>
                </c:pt>
                <c:pt idx="3198">
                  <c:v>0</c:v>
                </c:pt>
                <c:pt idx="3199">
                  <c:v>0</c:v>
                </c:pt>
                <c:pt idx="3200">
                  <c:v>61.175926020658437</c:v>
                </c:pt>
                <c:pt idx="3201">
                  <c:v>0</c:v>
                </c:pt>
                <c:pt idx="3202">
                  <c:v>0</c:v>
                </c:pt>
                <c:pt idx="3203">
                  <c:v>3.0090660431803542</c:v>
                </c:pt>
                <c:pt idx="3204">
                  <c:v>0</c:v>
                </c:pt>
                <c:pt idx="3205">
                  <c:v>0</c:v>
                </c:pt>
                <c:pt idx="3206">
                  <c:v>0</c:v>
                </c:pt>
                <c:pt idx="3207">
                  <c:v>0</c:v>
                </c:pt>
                <c:pt idx="3208">
                  <c:v>41.771130935097183</c:v>
                </c:pt>
                <c:pt idx="3209">
                  <c:v>0</c:v>
                </c:pt>
                <c:pt idx="3210">
                  <c:v>0</c:v>
                </c:pt>
                <c:pt idx="3211">
                  <c:v>0</c:v>
                </c:pt>
                <c:pt idx="3212">
                  <c:v>0</c:v>
                </c:pt>
                <c:pt idx="3213">
                  <c:v>0</c:v>
                </c:pt>
                <c:pt idx="3214">
                  <c:v>0</c:v>
                </c:pt>
                <c:pt idx="3215">
                  <c:v>50.063150740683696</c:v>
                </c:pt>
                <c:pt idx="3216">
                  <c:v>1.3589397463184509</c:v>
                </c:pt>
                <c:pt idx="3217">
                  <c:v>0</c:v>
                </c:pt>
                <c:pt idx="3218">
                  <c:v>0</c:v>
                </c:pt>
                <c:pt idx="3219">
                  <c:v>23.590673489952501</c:v>
                </c:pt>
                <c:pt idx="3220">
                  <c:v>10.764398284711065</c:v>
                </c:pt>
                <c:pt idx="3221">
                  <c:v>0</c:v>
                </c:pt>
                <c:pt idx="3222">
                  <c:v>0</c:v>
                </c:pt>
                <c:pt idx="3223">
                  <c:v>0</c:v>
                </c:pt>
                <c:pt idx="3224">
                  <c:v>0</c:v>
                </c:pt>
                <c:pt idx="3225">
                  <c:v>0</c:v>
                </c:pt>
                <c:pt idx="3226">
                  <c:v>3.0601246489165779</c:v>
                </c:pt>
                <c:pt idx="3227">
                  <c:v>0</c:v>
                </c:pt>
                <c:pt idx="3228">
                  <c:v>3.0412001519153393</c:v>
                </c:pt>
                <c:pt idx="3229">
                  <c:v>0</c:v>
                </c:pt>
                <c:pt idx="3230">
                  <c:v>0</c:v>
                </c:pt>
                <c:pt idx="3231">
                  <c:v>3.5340414691836499</c:v>
                </c:pt>
                <c:pt idx="3232">
                  <c:v>0</c:v>
                </c:pt>
                <c:pt idx="3233">
                  <c:v>31.914964691219787</c:v>
                </c:pt>
                <c:pt idx="3234">
                  <c:v>0</c:v>
                </c:pt>
                <c:pt idx="3235">
                  <c:v>0</c:v>
                </c:pt>
                <c:pt idx="3236">
                  <c:v>3.096643882007287</c:v>
                </c:pt>
                <c:pt idx="3237">
                  <c:v>0</c:v>
                </c:pt>
                <c:pt idx="3238">
                  <c:v>0</c:v>
                </c:pt>
                <c:pt idx="3239">
                  <c:v>0</c:v>
                </c:pt>
                <c:pt idx="3240">
                  <c:v>10.614001828616573</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1.5394980144742703</c:v>
                </c:pt>
                <c:pt idx="3257">
                  <c:v>8.875559920993016</c:v>
                </c:pt>
                <c:pt idx="3258">
                  <c:v>19.411313568904479</c:v>
                </c:pt>
                <c:pt idx="3259">
                  <c:v>0</c:v>
                </c:pt>
                <c:pt idx="3260">
                  <c:v>0</c:v>
                </c:pt>
                <c:pt idx="3261">
                  <c:v>1.3344838933802687</c:v>
                </c:pt>
                <c:pt idx="3262">
                  <c:v>0</c:v>
                </c:pt>
                <c:pt idx="3263">
                  <c:v>0</c:v>
                </c:pt>
                <c:pt idx="3264">
                  <c:v>0</c:v>
                </c:pt>
                <c:pt idx="3265">
                  <c:v>0</c:v>
                </c:pt>
                <c:pt idx="3266">
                  <c:v>0</c:v>
                </c:pt>
                <c:pt idx="3267">
                  <c:v>0</c:v>
                </c:pt>
                <c:pt idx="3268">
                  <c:v>0</c:v>
                </c:pt>
                <c:pt idx="3269">
                  <c:v>0</c:v>
                </c:pt>
                <c:pt idx="3270">
                  <c:v>52.736619390705023</c:v>
                </c:pt>
                <c:pt idx="3271">
                  <c:v>0</c:v>
                </c:pt>
                <c:pt idx="3272">
                  <c:v>0</c:v>
                </c:pt>
                <c:pt idx="3273">
                  <c:v>0</c:v>
                </c:pt>
                <c:pt idx="3274">
                  <c:v>0</c:v>
                </c:pt>
                <c:pt idx="3275">
                  <c:v>1.7358532962992084</c:v>
                </c:pt>
                <c:pt idx="3276">
                  <c:v>0</c:v>
                </c:pt>
                <c:pt idx="3277">
                  <c:v>3.116329048334082</c:v>
                </c:pt>
                <c:pt idx="3278">
                  <c:v>0</c:v>
                </c:pt>
                <c:pt idx="3279">
                  <c:v>0</c:v>
                </c:pt>
                <c:pt idx="3280">
                  <c:v>4.0256586557961356</c:v>
                </c:pt>
                <c:pt idx="3281">
                  <c:v>0</c:v>
                </c:pt>
                <c:pt idx="3282">
                  <c:v>0</c:v>
                </c:pt>
                <c:pt idx="3283">
                  <c:v>0</c:v>
                </c:pt>
                <c:pt idx="3284">
                  <c:v>0</c:v>
                </c:pt>
                <c:pt idx="3285">
                  <c:v>5.2647739883379439</c:v>
                </c:pt>
                <c:pt idx="3286">
                  <c:v>0</c:v>
                </c:pt>
                <c:pt idx="3287">
                  <c:v>5.0033320416929081</c:v>
                </c:pt>
                <c:pt idx="3288">
                  <c:v>0</c:v>
                </c:pt>
                <c:pt idx="3289">
                  <c:v>0</c:v>
                </c:pt>
                <c:pt idx="3290">
                  <c:v>0</c:v>
                </c:pt>
                <c:pt idx="3291">
                  <c:v>0</c:v>
                </c:pt>
                <c:pt idx="3292">
                  <c:v>0</c:v>
                </c:pt>
                <c:pt idx="3293">
                  <c:v>0</c:v>
                </c:pt>
                <c:pt idx="3294">
                  <c:v>0</c:v>
                </c:pt>
                <c:pt idx="3295">
                  <c:v>3.2328897302972011</c:v>
                </c:pt>
                <c:pt idx="3296">
                  <c:v>0</c:v>
                </c:pt>
                <c:pt idx="3297">
                  <c:v>0</c:v>
                </c:pt>
                <c:pt idx="3298">
                  <c:v>73.507770749127303</c:v>
                </c:pt>
                <c:pt idx="3299">
                  <c:v>3.2101309299994822</c:v>
                </c:pt>
                <c:pt idx="3300">
                  <c:v>0</c:v>
                </c:pt>
                <c:pt idx="3301">
                  <c:v>0</c:v>
                </c:pt>
                <c:pt idx="3302">
                  <c:v>0</c:v>
                </c:pt>
                <c:pt idx="3303">
                  <c:v>23.203887454509356</c:v>
                </c:pt>
                <c:pt idx="3304">
                  <c:v>0</c:v>
                </c:pt>
                <c:pt idx="3305">
                  <c:v>3.4761882980298151</c:v>
                </c:pt>
                <c:pt idx="3306">
                  <c:v>2.1718192314064084</c:v>
                </c:pt>
                <c:pt idx="3307">
                  <c:v>0</c:v>
                </c:pt>
                <c:pt idx="3308">
                  <c:v>0</c:v>
                </c:pt>
                <c:pt idx="3309">
                  <c:v>0</c:v>
                </c:pt>
                <c:pt idx="3310">
                  <c:v>0</c:v>
                </c:pt>
                <c:pt idx="3311">
                  <c:v>0</c:v>
                </c:pt>
                <c:pt idx="3312">
                  <c:v>4.0057850896072313</c:v>
                </c:pt>
                <c:pt idx="3313">
                  <c:v>5.2641668547165184</c:v>
                </c:pt>
                <c:pt idx="3314">
                  <c:v>6.5801803760505262</c:v>
                </c:pt>
                <c:pt idx="3315">
                  <c:v>0</c:v>
                </c:pt>
                <c:pt idx="3316">
                  <c:v>0</c:v>
                </c:pt>
                <c:pt idx="3317">
                  <c:v>0</c:v>
                </c:pt>
                <c:pt idx="3318">
                  <c:v>0</c:v>
                </c:pt>
                <c:pt idx="3319">
                  <c:v>8.4007806563675054</c:v>
                </c:pt>
                <c:pt idx="3320">
                  <c:v>0</c:v>
                </c:pt>
                <c:pt idx="3321">
                  <c:v>0</c:v>
                </c:pt>
                <c:pt idx="3322">
                  <c:v>0</c:v>
                </c:pt>
                <c:pt idx="3323">
                  <c:v>1.0544800473075948</c:v>
                </c:pt>
                <c:pt idx="3324">
                  <c:v>0</c:v>
                </c:pt>
                <c:pt idx="3325">
                  <c:v>0</c:v>
                </c:pt>
                <c:pt idx="3326">
                  <c:v>1.8422667762518476</c:v>
                </c:pt>
                <c:pt idx="3327">
                  <c:v>2.6005214410793309</c:v>
                </c:pt>
                <c:pt idx="3328">
                  <c:v>0</c:v>
                </c:pt>
                <c:pt idx="3329">
                  <c:v>0</c:v>
                </c:pt>
                <c:pt idx="3330">
                  <c:v>0</c:v>
                </c:pt>
                <c:pt idx="3331">
                  <c:v>0</c:v>
                </c:pt>
                <c:pt idx="3332">
                  <c:v>2.0776174881735363</c:v>
                </c:pt>
                <c:pt idx="3333">
                  <c:v>0</c:v>
                </c:pt>
                <c:pt idx="3334">
                  <c:v>0</c:v>
                </c:pt>
                <c:pt idx="3335">
                  <c:v>0</c:v>
                </c:pt>
                <c:pt idx="3336">
                  <c:v>4.698656344161309</c:v>
                </c:pt>
                <c:pt idx="3337">
                  <c:v>72.888061327790155</c:v>
                </c:pt>
                <c:pt idx="3338">
                  <c:v>0</c:v>
                </c:pt>
                <c:pt idx="3339">
                  <c:v>0</c:v>
                </c:pt>
                <c:pt idx="3340">
                  <c:v>0</c:v>
                </c:pt>
                <c:pt idx="3341">
                  <c:v>0</c:v>
                </c:pt>
                <c:pt idx="3342">
                  <c:v>0</c:v>
                </c:pt>
                <c:pt idx="3343">
                  <c:v>31.326838474010419</c:v>
                </c:pt>
                <c:pt idx="3344">
                  <c:v>3.9008793868910123</c:v>
                </c:pt>
                <c:pt idx="3345">
                  <c:v>0</c:v>
                </c:pt>
                <c:pt idx="3346">
                  <c:v>0</c:v>
                </c:pt>
                <c:pt idx="3347">
                  <c:v>9.3942730870830307</c:v>
                </c:pt>
                <c:pt idx="3348">
                  <c:v>0</c:v>
                </c:pt>
                <c:pt idx="3349">
                  <c:v>0</c:v>
                </c:pt>
                <c:pt idx="3350">
                  <c:v>0</c:v>
                </c:pt>
                <c:pt idx="3351">
                  <c:v>12.512243033101736</c:v>
                </c:pt>
                <c:pt idx="3352">
                  <c:v>0</c:v>
                </c:pt>
                <c:pt idx="3353">
                  <c:v>0</c:v>
                </c:pt>
                <c:pt idx="3354">
                  <c:v>0</c:v>
                </c:pt>
                <c:pt idx="3355">
                  <c:v>0</c:v>
                </c:pt>
                <c:pt idx="3356">
                  <c:v>0</c:v>
                </c:pt>
                <c:pt idx="3357">
                  <c:v>0</c:v>
                </c:pt>
                <c:pt idx="3358">
                  <c:v>2.9735416316535077</c:v>
                </c:pt>
                <c:pt idx="3359">
                  <c:v>0</c:v>
                </c:pt>
                <c:pt idx="3360">
                  <c:v>0</c:v>
                </c:pt>
                <c:pt idx="3361">
                  <c:v>13.499978074212956</c:v>
                </c:pt>
                <c:pt idx="3362">
                  <c:v>1.6254433014551348</c:v>
                </c:pt>
                <c:pt idx="3363">
                  <c:v>0</c:v>
                </c:pt>
                <c:pt idx="3364">
                  <c:v>0</c:v>
                </c:pt>
                <c:pt idx="3365">
                  <c:v>8.786165871531713</c:v>
                </c:pt>
                <c:pt idx="3366">
                  <c:v>0</c:v>
                </c:pt>
                <c:pt idx="3367">
                  <c:v>0</c:v>
                </c:pt>
                <c:pt idx="3368">
                  <c:v>70.25864636948738</c:v>
                </c:pt>
                <c:pt idx="3369">
                  <c:v>75.037350330143681</c:v>
                </c:pt>
                <c:pt idx="3370">
                  <c:v>0</c:v>
                </c:pt>
                <c:pt idx="3371">
                  <c:v>0</c:v>
                </c:pt>
                <c:pt idx="3372">
                  <c:v>3.0436578120822797</c:v>
                </c:pt>
                <c:pt idx="3373">
                  <c:v>0</c:v>
                </c:pt>
                <c:pt idx="3374">
                  <c:v>0</c:v>
                </c:pt>
                <c:pt idx="3375">
                  <c:v>12.539119007406319</c:v>
                </c:pt>
                <c:pt idx="3376">
                  <c:v>6.7780428489185862</c:v>
                </c:pt>
                <c:pt idx="3377">
                  <c:v>13.430828475181738</c:v>
                </c:pt>
                <c:pt idx="3378">
                  <c:v>0</c:v>
                </c:pt>
                <c:pt idx="3379">
                  <c:v>1.4079444541477184</c:v>
                </c:pt>
                <c:pt idx="3380">
                  <c:v>0</c:v>
                </c:pt>
                <c:pt idx="3381">
                  <c:v>0</c:v>
                </c:pt>
                <c:pt idx="3382">
                  <c:v>3.9529162803621429</c:v>
                </c:pt>
                <c:pt idx="3383">
                  <c:v>0</c:v>
                </c:pt>
                <c:pt idx="3384">
                  <c:v>0</c:v>
                </c:pt>
                <c:pt idx="3385">
                  <c:v>0</c:v>
                </c:pt>
                <c:pt idx="3386">
                  <c:v>2.0441635966287124</c:v>
                </c:pt>
                <c:pt idx="3387">
                  <c:v>0</c:v>
                </c:pt>
                <c:pt idx="3388">
                  <c:v>0</c:v>
                </c:pt>
                <c:pt idx="3389">
                  <c:v>28.731985869555945</c:v>
                </c:pt>
                <c:pt idx="3390">
                  <c:v>0</c:v>
                </c:pt>
                <c:pt idx="3391">
                  <c:v>2.4302917473077668</c:v>
                </c:pt>
                <c:pt idx="3392">
                  <c:v>2.395202184014142</c:v>
                </c:pt>
                <c:pt idx="3393">
                  <c:v>63.378143050754971</c:v>
                </c:pt>
                <c:pt idx="3394">
                  <c:v>4.9580443036282578</c:v>
                </c:pt>
                <c:pt idx="3395">
                  <c:v>0</c:v>
                </c:pt>
                <c:pt idx="3396">
                  <c:v>0</c:v>
                </c:pt>
                <c:pt idx="3397">
                  <c:v>0</c:v>
                </c:pt>
                <c:pt idx="3398">
                  <c:v>3.9857392757852366</c:v>
                </c:pt>
                <c:pt idx="3399">
                  <c:v>0</c:v>
                </c:pt>
                <c:pt idx="3400">
                  <c:v>6.8299923924161403</c:v>
                </c:pt>
                <c:pt idx="3401">
                  <c:v>10.800810004187255</c:v>
                </c:pt>
                <c:pt idx="3402">
                  <c:v>0</c:v>
                </c:pt>
                <c:pt idx="3403">
                  <c:v>0</c:v>
                </c:pt>
                <c:pt idx="3404">
                  <c:v>12.222387212768881</c:v>
                </c:pt>
                <c:pt idx="3405">
                  <c:v>0</c:v>
                </c:pt>
                <c:pt idx="3406">
                  <c:v>0</c:v>
                </c:pt>
                <c:pt idx="3407">
                  <c:v>0</c:v>
                </c:pt>
                <c:pt idx="3408">
                  <c:v>0</c:v>
                </c:pt>
                <c:pt idx="3409">
                  <c:v>0</c:v>
                </c:pt>
                <c:pt idx="3410">
                  <c:v>41.055316627870262</c:v>
                </c:pt>
                <c:pt idx="3411">
                  <c:v>0</c:v>
                </c:pt>
                <c:pt idx="3412">
                  <c:v>0</c:v>
                </c:pt>
                <c:pt idx="3413">
                  <c:v>2.3331356966914987</c:v>
                </c:pt>
                <c:pt idx="3414">
                  <c:v>0</c:v>
                </c:pt>
                <c:pt idx="3415">
                  <c:v>0</c:v>
                </c:pt>
                <c:pt idx="3416">
                  <c:v>0</c:v>
                </c:pt>
                <c:pt idx="3417">
                  <c:v>0</c:v>
                </c:pt>
                <c:pt idx="3418">
                  <c:v>85.360944213918032</c:v>
                </c:pt>
                <c:pt idx="3419">
                  <c:v>0</c:v>
                </c:pt>
                <c:pt idx="3420">
                  <c:v>0</c:v>
                </c:pt>
                <c:pt idx="3421">
                  <c:v>1.2676956166646367</c:v>
                </c:pt>
                <c:pt idx="3422">
                  <c:v>0</c:v>
                </c:pt>
                <c:pt idx="3423">
                  <c:v>0</c:v>
                </c:pt>
                <c:pt idx="3424">
                  <c:v>0</c:v>
                </c:pt>
                <c:pt idx="3425">
                  <c:v>17.136056222162054</c:v>
                </c:pt>
                <c:pt idx="3426">
                  <c:v>0.75937434309586849</c:v>
                </c:pt>
                <c:pt idx="3427">
                  <c:v>0</c:v>
                </c:pt>
                <c:pt idx="3428">
                  <c:v>0</c:v>
                </c:pt>
                <c:pt idx="3429">
                  <c:v>6.3175548450529391</c:v>
                </c:pt>
                <c:pt idx="3430">
                  <c:v>11.170205251869485</c:v>
                </c:pt>
                <c:pt idx="3431">
                  <c:v>3.6373597867967118</c:v>
                </c:pt>
                <c:pt idx="3432">
                  <c:v>0</c:v>
                </c:pt>
                <c:pt idx="3433">
                  <c:v>0</c:v>
                </c:pt>
                <c:pt idx="3434">
                  <c:v>0</c:v>
                </c:pt>
                <c:pt idx="3435">
                  <c:v>0</c:v>
                </c:pt>
                <c:pt idx="3436">
                  <c:v>3.3476523916504317</c:v>
                </c:pt>
                <c:pt idx="3437">
                  <c:v>0</c:v>
                </c:pt>
                <c:pt idx="3438">
                  <c:v>3.5228640111880192</c:v>
                </c:pt>
                <c:pt idx="3439">
                  <c:v>0</c:v>
                </c:pt>
                <c:pt idx="3440">
                  <c:v>0</c:v>
                </c:pt>
                <c:pt idx="3441">
                  <c:v>7.2778438525338647</c:v>
                </c:pt>
                <c:pt idx="3442">
                  <c:v>0</c:v>
                </c:pt>
                <c:pt idx="3443">
                  <c:v>56.010668343157086</c:v>
                </c:pt>
                <c:pt idx="3444">
                  <c:v>0</c:v>
                </c:pt>
                <c:pt idx="3445">
                  <c:v>0</c:v>
                </c:pt>
                <c:pt idx="3446">
                  <c:v>0</c:v>
                </c:pt>
                <c:pt idx="3447">
                  <c:v>0</c:v>
                </c:pt>
                <c:pt idx="3448">
                  <c:v>0</c:v>
                </c:pt>
                <c:pt idx="3449">
                  <c:v>0</c:v>
                </c:pt>
                <c:pt idx="3450">
                  <c:v>30.677658408834038</c:v>
                </c:pt>
                <c:pt idx="3451">
                  <c:v>0</c:v>
                </c:pt>
                <c:pt idx="3452">
                  <c:v>0</c:v>
                </c:pt>
                <c:pt idx="3453">
                  <c:v>3.074663033198179</c:v>
                </c:pt>
                <c:pt idx="3454">
                  <c:v>0</c:v>
                </c:pt>
                <c:pt idx="3455">
                  <c:v>4.5110839989105145</c:v>
                </c:pt>
                <c:pt idx="3456">
                  <c:v>0</c:v>
                </c:pt>
                <c:pt idx="3457">
                  <c:v>0</c:v>
                </c:pt>
                <c:pt idx="3458">
                  <c:v>0</c:v>
                </c:pt>
                <c:pt idx="3459">
                  <c:v>0</c:v>
                </c:pt>
                <c:pt idx="3460">
                  <c:v>0</c:v>
                </c:pt>
                <c:pt idx="3461">
                  <c:v>0</c:v>
                </c:pt>
                <c:pt idx="3462">
                  <c:v>0</c:v>
                </c:pt>
                <c:pt idx="3463">
                  <c:v>0</c:v>
                </c:pt>
                <c:pt idx="3464">
                  <c:v>0</c:v>
                </c:pt>
                <c:pt idx="3465">
                  <c:v>0</c:v>
                </c:pt>
                <c:pt idx="3466">
                  <c:v>0</c:v>
                </c:pt>
                <c:pt idx="3467">
                  <c:v>13.32369903078688</c:v>
                </c:pt>
                <c:pt idx="3468">
                  <c:v>34.62056270557602</c:v>
                </c:pt>
                <c:pt idx="3469">
                  <c:v>0</c:v>
                </c:pt>
                <c:pt idx="3470">
                  <c:v>7.3183667237328534</c:v>
                </c:pt>
                <c:pt idx="3471">
                  <c:v>0</c:v>
                </c:pt>
                <c:pt idx="3472">
                  <c:v>0</c:v>
                </c:pt>
                <c:pt idx="3473">
                  <c:v>0</c:v>
                </c:pt>
                <c:pt idx="3474">
                  <c:v>0</c:v>
                </c:pt>
                <c:pt idx="3475">
                  <c:v>0</c:v>
                </c:pt>
                <c:pt idx="3476">
                  <c:v>0</c:v>
                </c:pt>
                <c:pt idx="3477">
                  <c:v>0</c:v>
                </c:pt>
                <c:pt idx="3478">
                  <c:v>0</c:v>
                </c:pt>
                <c:pt idx="3479">
                  <c:v>0</c:v>
                </c:pt>
                <c:pt idx="3480">
                  <c:v>69.369879479327082</c:v>
                </c:pt>
                <c:pt idx="3481">
                  <c:v>0</c:v>
                </c:pt>
                <c:pt idx="3482">
                  <c:v>0</c:v>
                </c:pt>
                <c:pt idx="3483">
                  <c:v>4.04718199035905</c:v>
                </c:pt>
                <c:pt idx="3484">
                  <c:v>7.5814361103223611</c:v>
                </c:pt>
                <c:pt idx="3485">
                  <c:v>8.2429374709931356</c:v>
                </c:pt>
                <c:pt idx="3486">
                  <c:v>0</c:v>
                </c:pt>
                <c:pt idx="3487">
                  <c:v>2.5119665099941368</c:v>
                </c:pt>
                <c:pt idx="3488">
                  <c:v>0</c:v>
                </c:pt>
                <c:pt idx="3489">
                  <c:v>3.5801796691002412</c:v>
                </c:pt>
                <c:pt idx="3490">
                  <c:v>0</c:v>
                </c:pt>
                <c:pt idx="3491">
                  <c:v>0</c:v>
                </c:pt>
                <c:pt idx="3492">
                  <c:v>0</c:v>
                </c:pt>
                <c:pt idx="3493">
                  <c:v>0</c:v>
                </c:pt>
                <c:pt idx="3494">
                  <c:v>0</c:v>
                </c:pt>
                <c:pt idx="3495">
                  <c:v>1.6302899778857411</c:v>
                </c:pt>
                <c:pt idx="3496">
                  <c:v>0.5478497556354992</c:v>
                </c:pt>
                <c:pt idx="3497">
                  <c:v>0</c:v>
                </c:pt>
                <c:pt idx="3498">
                  <c:v>0</c:v>
                </c:pt>
                <c:pt idx="3499">
                  <c:v>0</c:v>
                </c:pt>
                <c:pt idx="3500">
                  <c:v>6.4264285324599353</c:v>
                </c:pt>
                <c:pt idx="3501">
                  <c:v>0</c:v>
                </c:pt>
                <c:pt idx="3502">
                  <c:v>0</c:v>
                </c:pt>
                <c:pt idx="3503">
                  <c:v>3.3004673782830292</c:v>
                </c:pt>
                <c:pt idx="3504">
                  <c:v>0</c:v>
                </c:pt>
                <c:pt idx="3505">
                  <c:v>1.9464413145238537</c:v>
                </c:pt>
                <c:pt idx="3506">
                  <c:v>0</c:v>
                </c:pt>
                <c:pt idx="3507">
                  <c:v>0</c:v>
                </c:pt>
                <c:pt idx="3508">
                  <c:v>99.07979528606603</c:v>
                </c:pt>
                <c:pt idx="3509">
                  <c:v>7.2935782919179628</c:v>
                </c:pt>
                <c:pt idx="3510">
                  <c:v>0</c:v>
                </c:pt>
                <c:pt idx="3511">
                  <c:v>3.1239126207037717</c:v>
                </c:pt>
                <c:pt idx="3512">
                  <c:v>0</c:v>
                </c:pt>
                <c:pt idx="3513">
                  <c:v>23.972515184255304</c:v>
                </c:pt>
                <c:pt idx="3514">
                  <c:v>0</c:v>
                </c:pt>
                <c:pt idx="3515">
                  <c:v>8.3531196873130913</c:v>
                </c:pt>
                <c:pt idx="3516">
                  <c:v>0</c:v>
                </c:pt>
                <c:pt idx="3517">
                  <c:v>1.5117179683892721</c:v>
                </c:pt>
                <c:pt idx="3518">
                  <c:v>0</c:v>
                </c:pt>
                <c:pt idx="3519">
                  <c:v>0</c:v>
                </c:pt>
                <c:pt idx="3520">
                  <c:v>0</c:v>
                </c:pt>
                <c:pt idx="3521">
                  <c:v>0</c:v>
                </c:pt>
                <c:pt idx="3522">
                  <c:v>2.129571519655665</c:v>
                </c:pt>
                <c:pt idx="3523">
                  <c:v>0</c:v>
                </c:pt>
                <c:pt idx="3524">
                  <c:v>18.146345412515014</c:v>
                </c:pt>
                <c:pt idx="3525">
                  <c:v>0</c:v>
                </c:pt>
                <c:pt idx="3526">
                  <c:v>0</c:v>
                </c:pt>
                <c:pt idx="3527">
                  <c:v>0</c:v>
                </c:pt>
                <c:pt idx="3528">
                  <c:v>0</c:v>
                </c:pt>
                <c:pt idx="3529">
                  <c:v>4.9845174907021788</c:v>
                </c:pt>
                <c:pt idx="3530">
                  <c:v>0</c:v>
                </c:pt>
                <c:pt idx="3531">
                  <c:v>1.9374094986243167</c:v>
                </c:pt>
                <c:pt idx="3532">
                  <c:v>0</c:v>
                </c:pt>
                <c:pt idx="3533">
                  <c:v>1.2617067508539588</c:v>
                </c:pt>
                <c:pt idx="3534">
                  <c:v>0</c:v>
                </c:pt>
                <c:pt idx="3535">
                  <c:v>0</c:v>
                </c:pt>
                <c:pt idx="3536">
                  <c:v>2.0453229954384984</c:v>
                </c:pt>
                <c:pt idx="3537">
                  <c:v>13.229418396564739</c:v>
                </c:pt>
                <c:pt idx="3538">
                  <c:v>0</c:v>
                </c:pt>
                <c:pt idx="3539">
                  <c:v>0</c:v>
                </c:pt>
                <c:pt idx="3540">
                  <c:v>0</c:v>
                </c:pt>
                <c:pt idx="3541">
                  <c:v>0</c:v>
                </c:pt>
                <c:pt idx="3542">
                  <c:v>14.69231533195957</c:v>
                </c:pt>
                <c:pt idx="3543">
                  <c:v>3.220178287489099</c:v>
                </c:pt>
                <c:pt idx="3544">
                  <c:v>0</c:v>
                </c:pt>
                <c:pt idx="3545">
                  <c:v>0</c:v>
                </c:pt>
                <c:pt idx="3546">
                  <c:v>26.230373091477038</c:v>
                </c:pt>
                <c:pt idx="3547">
                  <c:v>84.33606010597407</c:v>
                </c:pt>
                <c:pt idx="3548">
                  <c:v>0</c:v>
                </c:pt>
                <c:pt idx="3549">
                  <c:v>0</c:v>
                </c:pt>
                <c:pt idx="3550">
                  <c:v>0</c:v>
                </c:pt>
                <c:pt idx="3551">
                  <c:v>0</c:v>
                </c:pt>
                <c:pt idx="3552">
                  <c:v>0</c:v>
                </c:pt>
                <c:pt idx="3553">
                  <c:v>22.439274912193529</c:v>
                </c:pt>
                <c:pt idx="3554">
                  <c:v>3.540303536920876</c:v>
                </c:pt>
                <c:pt idx="3555">
                  <c:v>3.5500381833372177</c:v>
                </c:pt>
                <c:pt idx="3556">
                  <c:v>0</c:v>
                </c:pt>
                <c:pt idx="3557">
                  <c:v>9.5563488177775362</c:v>
                </c:pt>
                <c:pt idx="3558">
                  <c:v>0</c:v>
                </c:pt>
                <c:pt idx="3559">
                  <c:v>0</c:v>
                </c:pt>
                <c:pt idx="3560">
                  <c:v>0</c:v>
                </c:pt>
                <c:pt idx="3561">
                  <c:v>13.512576951771113</c:v>
                </c:pt>
                <c:pt idx="3562">
                  <c:v>0</c:v>
                </c:pt>
                <c:pt idx="3563">
                  <c:v>0</c:v>
                </c:pt>
                <c:pt idx="3564">
                  <c:v>0</c:v>
                </c:pt>
                <c:pt idx="3565">
                  <c:v>0</c:v>
                </c:pt>
                <c:pt idx="3566">
                  <c:v>0</c:v>
                </c:pt>
                <c:pt idx="3567">
                  <c:v>0</c:v>
                </c:pt>
                <c:pt idx="3568">
                  <c:v>3.1647087702794328</c:v>
                </c:pt>
                <c:pt idx="3569">
                  <c:v>0</c:v>
                </c:pt>
                <c:pt idx="3570">
                  <c:v>0</c:v>
                </c:pt>
                <c:pt idx="3571">
                  <c:v>6.5709833633111128</c:v>
                </c:pt>
                <c:pt idx="3572">
                  <c:v>4.5612165452645037</c:v>
                </c:pt>
                <c:pt idx="3573">
                  <c:v>0</c:v>
                </c:pt>
                <c:pt idx="3574">
                  <c:v>0</c:v>
                </c:pt>
                <c:pt idx="3575">
                  <c:v>13.235954317090689</c:v>
                </c:pt>
                <c:pt idx="3576">
                  <c:v>10.525728763401974</c:v>
                </c:pt>
                <c:pt idx="3577">
                  <c:v>0</c:v>
                </c:pt>
                <c:pt idx="3578">
                  <c:v>57.893563800468208</c:v>
                </c:pt>
                <c:pt idx="3579">
                  <c:v>52.122178160459065</c:v>
                </c:pt>
                <c:pt idx="3580">
                  <c:v>0</c:v>
                </c:pt>
                <c:pt idx="3581">
                  <c:v>0</c:v>
                </c:pt>
                <c:pt idx="3582">
                  <c:v>3.8984821119810467</c:v>
                </c:pt>
                <c:pt idx="3583">
                  <c:v>0</c:v>
                </c:pt>
                <c:pt idx="3584">
                  <c:v>0</c:v>
                </c:pt>
                <c:pt idx="3585">
                  <c:v>12.756879898267727</c:v>
                </c:pt>
                <c:pt idx="3586">
                  <c:v>10.586518990446786</c:v>
                </c:pt>
                <c:pt idx="3587">
                  <c:v>12.917308077916596</c:v>
                </c:pt>
                <c:pt idx="3588">
                  <c:v>0</c:v>
                </c:pt>
                <c:pt idx="3589">
                  <c:v>1.3715882136789688</c:v>
                </c:pt>
                <c:pt idx="3590">
                  <c:v>0</c:v>
                </c:pt>
                <c:pt idx="3591">
                  <c:v>0</c:v>
                </c:pt>
                <c:pt idx="3592">
                  <c:v>0.72108459451980667</c:v>
                </c:pt>
                <c:pt idx="3593">
                  <c:v>5.1990731362599565</c:v>
                </c:pt>
                <c:pt idx="3594">
                  <c:v>0</c:v>
                </c:pt>
                <c:pt idx="3595">
                  <c:v>0</c:v>
                </c:pt>
                <c:pt idx="3596">
                  <c:v>1.0548586637848305</c:v>
                </c:pt>
                <c:pt idx="3597">
                  <c:v>0</c:v>
                </c:pt>
                <c:pt idx="3598">
                  <c:v>0</c:v>
                </c:pt>
                <c:pt idx="3599">
                  <c:v>0</c:v>
                </c:pt>
                <c:pt idx="3600">
                  <c:v>0</c:v>
                </c:pt>
                <c:pt idx="3601">
                  <c:v>6.7449904603908202</c:v>
                </c:pt>
                <c:pt idx="3602">
                  <c:v>4.8120591283363456</c:v>
                </c:pt>
                <c:pt idx="3603">
                  <c:v>70.100666301590749</c:v>
                </c:pt>
                <c:pt idx="3604">
                  <c:v>71.226089771257193</c:v>
                </c:pt>
                <c:pt idx="3605">
                  <c:v>0</c:v>
                </c:pt>
                <c:pt idx="3606">
                  <c:v>0</c:v>
                </c:pt>
                <c:pt idx="3607">
                  <c:v>0</c:v>
                </c:pt>
                <c:pt idx="3608">
                  <c:v>1.9774702277928573</c:v>
                </c:pt>
                <c:pt idx="3609">
                  <c:v>0</c:v>
                </c:pt>
                <c:pt idx="3610">
                  <c:v>9.5841181792194696</c:v>
                </c:pt>
                <c:pt idx="3611">
                  <c:v>10.411352342321473</c:v>
                </c:pt>
                <c:pt idx="3612">
                  <c:v>4.3595456345020516</c:v>
                </c:pt>
                <c:pt idx="3613">
                  <c:v>0</c:v>
                </c:pt>
                <c:pt idx="3614">
                  <c:v>49.974413331146259</c:v>
                </c:pt>
                <c:pt idx="3615">
                  <c:v>0</c:v>
                </c:pt>
                <c:pt idx="3616">
                  <c:v>0</c:v>
                </c:pt>
                <c:pt idx="3617">
                  <c:v>0</c:v>
                </c:pt>
                <c:pt idx="3618">
                  <c:v>0</c:v>
                </c:pt>
                <c:pt idx="3619">
                  <c:v>0</c:v>
                </c:pt>
                <c:pt idx="3620">
                  <c:v>24.192122117157162</c:v>
                </c:pt>
                <c:pt idx="3621">
                  <c:v>0</c:v>
                </c:pt>
                <c:pt idx="3622">
                  <c:v>0</c:v>
                </c:pt>
                <c:pt idx="3623">
                  <c:v>3.2345874551814222</c:v>
                </c:pt>
                <c:pt idx="3624">
                  <c:v>0</c:v>
                </c:pt>
                <c:pt idx="3625">
                  <c:v>0</c:v>
                </c:pt>
                <c:pt idx="3626">
                  <c:v>0</c:v>
                </c:pt>
                <c:pt idx="3627">
                  <c:v>0</c:v>
                </c:pt>
                <c:pt idx="3628">
                  <c:v>72.529695209474184</c:v>
                </c:pt>
                <c:pt idx="3629">
                  <c:v>0</c:v>
                </c:pt>
                <c:pt idx="3630">
                  <c:v>0</c:v>
                </c:pt>
                <c:pt idx="3631">
                  <c:v>0</c:v>
                </c:pt>
                <c:pt idx="3632">
                  <c:v>0</c:v>
                </c:pt>
                <c:pt idx="3633">
                  <c:v>0</c:v>
                </c:pt>
                <c:pt idx="3634">
                  <c:v>3.8310775741407053</c:v>
                </c:pt>
                <c:pt idx="3635">
                  <c:v>63.251880293189664</c:v>
                </c:pt>
                <c:pt idx="3636">
                  <c:v>3.3563529480721299</c:v>
                </c:pt>
                <c:pt idx="3637">
                  <c:v>0</c:v>
                </c:pt>
                <c:pt idx="3638">
                  <c:v>3.5002262758007436</c:v>
                </c:pt>
                <c:pt idx="3639">
                  <c:v>8.3285666851345965</c:v>
                </c:pt>
                <c:pt idx="3640">
                  <c:v>3.4834016385439468</c:v>
                </c:pt>
                <c:pt idx="3641">
                  <c:v>6.0541825518953614</c:v>
                </c:pt>
                <c:pt idx="3642">
                  <c:v>0</c:v>
                </c:pt>
                <c:pt idx="3643">
                  <c:v>0</c:v>
                </c:pt>
                <c:pt idx="3644">
                  <c:v>0</c:v>
                </c:pt>
                <c:pt idx="3645">
                  <c:v>0</c:v>
                </c:pt>
                <c:pt idx="3646">
                  <c:v>0</c:v>
                </c:pt>
                <c:pt idx="3647">
                  <c:v>0</c:v>
                </c:pt>
                <c:pt idx="3648">
                  <c:v>2.5031833447765219</c:v>
                </c:pt>
                <c:pt idx="3649">
                  <c:v>0</c:v>
                </c:pt>
                <c:pt idx="3650">
                  <c:v>0</c:v>
                </c:pt>
                <c:pt idx="3651">
                  <c:v>0</c:v>
                </c:pt>
                <c:pt idx="3652">
                  <c:v>2.0267633919539154</c:v>
                </c:pt>
                <c:pt idx="3653">
                  <c:v>48.641878731960851</c:v>
                </c:pt>
                <c:pt idx="3654">
                  <c:v>0</c:v>
                </c:pt>
                <c:pt idx="3655">
                  <c:v>0</c:v>
                </c:pt>
                <c:pt idx="3656">
                  <c:v>0</c:v>
                </c:pt>
                <c:pt idx="3657">
                  <c:v>0</c:v>
                </c:pt>
                <c:pt idx="3658">
                  <c:v>0</c:v>
                </c:pt>
                <c:pt idx="3659">
                  <c:v>0</c:v>
                </c:pt>
                <c:pt idx="3660">
                  <c:v>30.719862304635694</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1.4378296190952704</c:v>
                </c:pt>
                <c:pt idx="3677">
                  <c:v>13.112887837604488</c:v>
                </c:pt>
                <c:pt idx="3678">
                  <c:v>63.310810400590796</c:v>
                </c:pt>
                <c:pt idx="3679">
                  <c:v>0</c:v>
                </c:pt>
                <c:pt idx="3680">
                  <c:v>0</c:v>
                </c:pt>
                <c:pt idx="3681">
                  <c:v>2.0112330877155364</c:v>
                </c:pt>
                <c:pt idx="3682">
                  <c:v>0</c:v>
                </c:pt>
                <c:pt idx="3683">
                  <c:v>0</c:v>
                </c:pt>
                <c:pt idx="3684">
                  <c:v>0</c:v>
                </c:pt>
                <c:pt idx="3685">
                  <c:v>0</c:v>
                </c:pt>
                <c:pt idx="3686">
                  <c:v>0</c:v>
                </c:pt>
                <c:pt idx="3687">
                  <c:v>0</c:v>
                </c:pt>
                <c:pt idx="3688">
                  <c:v>0</c:v>
                </c:pt>
                <c:pt idx="3689">
                  <c:v>0</c:v>
                </c:pt>
                <c:pt idx="3690">
                  <c:v>38.165209127923852</c:v>
                </c:pt>
                <c:pt idx="3691">
                  <c:v>0</c:v>
                </c:pt>
                <c:pt idx="3692">
                  <c:v>0</c:v>
                </c:pt>
                <c:pt idx="3693">
                  <c:v>0</c:v>
                </c:pt>
                <c:pt idx="3694">
                  <c:v>0</c:v>
                </c:pt>
                <c:pt idx="3695">
                  <c:v>2.0298321983111394</c:v>
                </c:pt>
                <c:pt idx="3696">
                  <c:v>0</c:v>
                </c:pt>
                <c:pt idx="3697">
                  <c:v>3.1001400421294507</c:v>
                </c:pt>
                <c:pt idx="3698">
                  <c:v>0</c:v>
                </c:pt>
                <c:pt idx="3699">
                  <c:v>3.0022007998245557</c:v>
                </c:pt>
                <c:pt idx="3700">
                  <c:v>0</c:v>
                </c:pt>
                <c:pt idx="3701">
                  <c:v>0</c:v>
                </c:pt>
                <c:pt idx="3702">
                  <c:v>0</c:v>
                </c:pt>
                <c:pt idx="3703">
                  <c:v>0</c:v>
                </c:pt>
                <c:pt idx="3704">
                  <c:v>0</c:v>
                </c:pt>
                <c:pt idx="3705">
                  <c:v>1.9315091999700433</c:v>
                </c:pt>
                <c:pt idx="3706">
                  <c:v>0.88876176706416898</c:v>
                </c:pt>
                <c:pt idx="3707">
                  <c:v>0</c:v>
                </c:pt>
                <c:pt idx="3708">
                  <c:v>0</c:v>
                </c:pt>
                <c:pt idx="3709">
                  <c:v>0</c:v>
                </c:pt>
                <c:pt idx="3710">
                  <c:v>1.1390847355422311</c:v>
                </c:pt>
                <c:pt idx="3711">
                  <c:v>0</c:v>
                </c:pt>
                <c:pt idx="3712">
                  <c:v>0</c:v>
                </c:pt>
                <c:pt idx="3713">
                  <c:v>3.0565357916312159</c:v>
                </c:pt>
                <c:pt idx="3714">
                  <c:v>0</c:v>
                </c:pt>
                <c:pt idx="3715">
                  <c:v>1.5720510364927311</c:v>
                </c:pt>
                <c:pt idx="3716">
                  <c:v>0</c:v>
                </c:pt>
                <c:pt idx="3717">
                  <c:v>0</c:v>
                </c:pt>
                <c:pt idx="3718">
                  <c:v>52.170744045662936</c:v>
                </c:pt>
                <c:pt idx="3719">
                  <c:v>11.56278446079074</c:v>
                </c:pt>
                <c:pt idx="3720">
                  <c:v>0</c:v>
                </c:pt>
                <c:pt idx="3721">
                  <c:v>0</c:v>
                </c:pt>
                <c:pt idx="3722">
                  <c:v>0</c:v>
                </c:pt>
                <c:pt idx="3723">
                  <c:v>21.246267403443664</c:v>
                </c:pt>
                <c:pt idx="3724">
                  <c:v>0</c:v>
                </c:pt>
                <c:pt idx="3725">
                  <c:v>4.4790725053273928</c:v>
                </c:pt>
                <c:pt idx="3726">
                  <c:v>0</c:v>
                </c:pt>
                <c:pt idx="3727">
                  <c:v>4.4762231940145067</c:v>
                </c:pt>
                <c:pt idx="3728">
                  <c:v>0</c:v>
                </c:pt>
                <c:pt idx="3729">
                  <c:v>0</c:v>
                </c:pt>
                <c:pt idx="3730">
                  <c:v>0</c:v>
                </c:pt>
                <c:pt idx="3731">
                  <c:v>3.8794542055595294</c:v>
                </c:pt>
                <c:pt idx="3732">
                  <c:v>2.652477515251797</c:v>
                </c:pt>
                <c:pt idx="3733">
                  <c:v>0</c:v>
                </c:pt>
                <c:pt idx="3734">
                  <c:v>0</c:v>
                </c:pt>
                <c:pt idx="3735">
                  <c:v>0</c:v>
                </c:pt>
                <c:pt idx="3736">
                  <c:v>0</c:v>
                </c:pt>
                <c:pt idx="3737">
                  <c:v>0</c:v>
                </c:pt>
                <c:pt idx="3738">
                  <c:v>13.540207048569016</c:v>
                </c:pt>
                <c:pt idx="3739">
                  <c:v>1.05623130020371</c:v>
                </c:pt>
                <c:pt idx="3740">
                  <c:v>0</c:v>
                </c:pt>
                <c:pt idx="3741">
                  <c:v>0</c:v>
                </c:pt>
                <c:pt idx="3742">
                  <c:v>0</c:v>
                </c:pt>
                <c:pt idx="3743">
                  <c:v>1.4513872576592315</c:v>
                </c:pt>
                <c:pt idx="3744">
                  <c:v>0</c:v>
                </c:pt>
                <c:pt idx="3745">
                  <c:v>0</c:v>
                </c:pt>
                <c:pt idx="3746">
                  <c:v>0</c:v>
                </c:pt>
                <c:pt idx="3747">
                  <c:v>12.521039834420622</c:v>
                </c:pt>
                <c:pt idx="3748">
                  <c:v>0</c:v>
                </c:pt>
                <c:pt idx="3749">
                  <c:v>0</c:v>
                </c:pt>
                <c:pt idx="3750">
                  <c:v>0</c:v>
                </c:pt>
                <c:pt idx="3751">
                  <c:v>0</c:v>
                </c:pt>
                <c:pt idx="3752">
                  <c:v>14.828864757645752</c:v>
                </c:pt>
                <c:pt idx="3753">
                  <c:v>1.9735316268754306</c:v>
                </c:pt>
                <c:pt idx="3754">
                  <c:v>0</c:v>
                </c:pt>
                <c:pt idx="3755">
                  <c:v>0</c:v>
                </c:pt>
                <c:pt idx="3756">
                  <c:v>7.4168498607998208</c:v>
                </c:pt>
                <c:pt idx="3757">
                  <c:v>100.15648238742195</c:v>
                </c:pt>
                <c:pt idx="3758">
                  <c:v>0</c:v>
                </c:pt>
                <c:pt idx="3759">
                  <c:v>0</c:v>
                </c:pt>
                <c:pt idx="3760">
                  <c:v>0</c:v>
                </c:pt>
                <c:pt idx="3761">
                  <c:v>0</c:v>
                </c:pt>
                <c:pt idx="3762">
                  <c:v>0</c:v>
                </c:pt>
                <c:pt idx="3763">
                  <c:v>4.4709196517547953</c:v>
                </c:pt>
                <c:pt idx="3764">
                  <c:v>1.9400106705357334</c:v>
                </c:pt>
                <c:pt idx="3765">
                  <c:v>0</c:v>
                </c:pt>
                <c:pt idx="3766">
                  <c:v>4.4456918668015355</c:v>
                </c:pt>
                <c:pt idx="3767">
                  <c:v>0</c:v>
                </c:pt>
                <c:pt idx="3768">
                  <c:v>0</c:v>
                </c:pt>
                <c:pt idx="3769">
                  <c:v>0</c:v>
                </c:pt>
                <c:pt idx="3770">
                  <c:v>0</c:v>
                </c:pt>
                <c:pt idx="3771">
                  <c:v>22.303455343782563</c:v>
                </c:pt>
                <c:pt idx="3772">
                  <c:v>0</c:v>
                </c:pt>
                <c:pt idx="3773">
                  <c:v>0</c:v>
                </c:pt>
                <c:pt idx="3774">
                  <c:v>0</c:v>
                </c:pt>
                <c:pt idx="3775">
                  <c:v>0</c:v>
                </c:pt>
                <c:pt idx="3776">
                  <c:v>0</c:v>
                </c:pt>
                <c:pt idx="3777">
                  <c:v>0</c:v>
                </c:pt>
                <c:pt idx="3778">
                  <c:v>10.844754996831613</c:v>
                </c:pt>
                <c:pt idx="3779">
                  <c:v>0</c:v>
                </c:pt>
                <c:pt idx="3780">
                  <c:v>0</c:v>
                </c:pt>
                <c:pt idx="3781">
                  <c:v>4.0694820116765031</c:v>
                </c:pt>
                <c:pt idx="3782">
                  <c:v>0</c:v>
                </c:pt>
                <c:pt idx="3783">
                  <c:v>0</c:v>
                </c:pt>
                <c:pt idx="3784">
                  <c:v>0</c:v>
                </c:pt>
                <c:pt idx="3785">
                  <c:v>7.7939526915806665</c:v>
                </c:pt>
                <c:pt idx="3786">
                  <c:v>1.6581128022843978</c:v>
                </c:pt>
                <c:pt idx="3787">
                  <c:v>0</c:v>
                </c:pt>
                <c:pt idx="3788">
                  <c:v>40.940901040450434</c:v>
                </c:pt>
                <c:pt idx="3789">
                  <c:v>46.664801760880366</c:v>
                </c:pt>
                <c:pt idx="3790">
                  <c:v>0</c:v>
                </c:pt>
                <c:pt idx="3791">
                  <c:v>0</c:v>
                </c:pt>
                <c:pt idx="3792">
                  <c:v>2.6651648089013387</c:v>
                </c:pt>
                <c:pt idx="3793">
                  <c:v>0</c:v>
                </c:pt>
                <c:pt idx="3794">
                  <c:v>0</c:v>
                </c:pt>
                <c:pt idx="3795">
                  <c:v>7.8659945323151348</c:v>
                </c:pt>
                <c:pt idx="3796">
                  <c:v>3.5114004045034437</c:v>
                </c:pt>
                <c:pt idx="3797">
                  <c:v>4.4362092798687449</c:v>
                </c:pt>
                <c:pt idx="3798">
                  <c:v>0.95594321100882684</c:v>
                </c:pt>
                <c:pt idx="3799">
                  <c:v>1.5459474821971768</c:v>
                </c:pt>
                <c:pt idx="3800">
                  <c:v>0</c:v>
                </c:pt>
                <c:pt idx="3801">
                  <c:v>0</c:v>
                </c:pt>
                <c:pt idx="3802">
                  <c:v>0.96603870238036904</c:v>
                </c:pt>
                <c:pt idx="3803">
                  <c:v>4.1863407728841642</c:v>
                </c:pt>
                <c:pt idx="3804">
                  <c:v>0</c:v>
                </c:pt>
                <c:pt idx="3805">
                  <c:v>0</c:v>
                </c:pt>
                <c:pt idx="3806">
                  <c:v>2.3825830165759108</c:v>
                </c:pt>
                <c:pt idx="3807">
                  <c:v>0</c:v>
                </c:pt>
                <c:pt idx="3808">
                  <c:v>0</c:v>
                </c:pt>
                <c:pt idx="3809">
                  <c:v>3.1186138889128459</c:v>
                </c:pt>
                <c:pt idx="3810">
                  <c:v>0</c:v>
                </c:pt>
                <c:pt idx="3811">
                  <c:v>2.5206705632081405</c:v>
                </c:pt>
                <c:pt idx="3812">
                  <c:v>0</c:v>
                </c:pt>
                <c:pt idx="3813">
                  <c:v>68.228763216980624</c:v>
                </c:pt>
                <c:pt idx="3814">
                  <c:v>40.338782968313396</c:v>
                </c:pt>
                <c:pt idx="3815">
                  <c:v>0</c:v>
                </c:pt>
                <c:pt idx="3816">
                  <c:v>0</c:v>
                </c:pt>
                <c:pt idx="3817">
                  <c:v>0</c:v>
                </c:pt>
                <c:pt idx="3818">
                  <c:v>5.4133582184764215</c:v>
                </c:pt>
                <c:pt idx="3819">
                  <c:v>1.6695868399290392</c:v>
                </c:pt>
                <c:pt idx="3820">
                  <c:v>9.7649570699678989</c:v>
                </c:pt>
                <c:pt idx="3821">
                  <c:v>10.201117486053143</c:v>
                </c:pt>
                <c:pt idx="3822">
                  <c:v>0</c:v>
                </c:pt>
                <c:pt idx="3823">
                  <c:v>0</c:v>
                </c:pt>
                <c:pt idx="3824">
                  <c:v>21.837010591343702</c:v>
                </c:pt>
                <c:pt idx="3825">
                  <c:v>0</c:v>
                </c:pt>
                <c:pt idx="3826">
                  <c:v>0</c:v>
                </c:pt>
                <c:pt idx="3827">
                  <c:v>0</c:v>
                </c:pt>
                <c:pt idx="3828">
                  <c:v>0</c:v>
                </c:pt>
                <c:pt idx="3829">
                  <c:v>0</c:v>
                </c:pt>
                <c:pt idx="3830">
                  <c:v>71.307779696616691</c:v>
                </c:pt>
                <c:pt idx="3831">
                  <c:v>0</c:v>
                </c:pt>
                <c:pt idx="3832">
                  <c:v>0</c:v>
                </c:pt>
                <c:pt idx="3833">
                  <c:v>1.6381927911747927</c:v>
                </c:pt>
                <c:pt idx="3834">
                  <c:v>0</c:v>
                </c:pt>
                <c:pt idx="3835">
                  <c:v>0</c:v>
                </c:pt>
                <c:pt idx="3836">
                  <c:v>0</c:v>
                </c:pt>
                <c:pt idx="3837">
                  <c:v>0</c:v>
                </c:pt>
                <c:pt idx="3838">
                  <c:v>58.028705662674781</c:v>
                </c:pt>
                <c:pt idx="3839">
                  <c:v>0</c:v>
                </c:pt>
                <c:pt idx="3840">
                  <c:v>0</c:v>
                </c:pt>
                <c:pt idx="3841">
                  <c:v>1.6718568386492147</c:v>
                </c:pt>
                <c:pt idx="3842">
                  <c:v>0</c:v>
                </c:pt>
                <c:pt idx="3843">
                  <c:v>0</c:v>
                </c:pt>
                <c:pt idx="3844">
                  <c:v>0</c:v>
                </c:pt>
                <c:pt idx="3845">
                  <c:v>41.158175489261659</c:v>
                </c:pt>
                <c:pt idx="3846">
                  <c:v>0</c:v>
                </c:pt>
                <c:pt idx="3847">
                  <c:v>0</c:v>
                </c:pt>
                <c:pt idx="3848">
                  <c:v>0</c:v>
                </c:pt>
                <c:pt idx="3849">
                  <c:v>1.8914002679045419</c:v>
                </c:pt>
                <c:pt idx="3850">
                  <c:v>18.684732483616521</c:v>
                </c:pt>
                <c:pt idx="3851">
                  <c:v>4.1655480286386233</c:v>
                </c:pt>
                <c:pt idx="3852">
                  <c:v>0</c:v>
                </c:pt>
                <c:pt idx="3853">
                  <c:v>0</c:v>
                </c:pt>
                <c:pt idx="3854">
                  <c:v>0</c:v>
                </c:pt>
                <c:pt idx="3855">
                  <c:v>0</c:v>
                </c:pt>
                <c:pt idx="3856">
                  <c:v>0</c:v>
                </c:pt>
                <c:pt idx="3857">
                  <c:v>0</c:v>
                </c:pt>
                <c:pt idx="3858">
                  <c:v>2.3927817840460088</c:v>
                </c:pt>
                <c:pt idx="3859">
                  <c:v>0</c:v>
                </c:pt>
                <c:pt idx="3860">
                  <c:v>0</c:v>
                </c:pt>
                <c:pt idx="3861">
                  <c:v>11.282662083930461</c:v>
                </c:pt>
                <c:pt idx="3862">
                  <c:v>0</c:v>
                </c:pt>
                <c:pt idx="3863">
                  <c:v>53.962938621549782</c:v>
                </c:pt>
                <c:pt idx="3864">
                  <c:v>0</c:v>
                </c:pt>
                <c:pt idx="3865">
                  <c:v>0</c:v>
                </c:pt>
                <c:pt idx="3866">
                  <c:v>0</c:v>
                </c:pt>
                <c:pt idx="3867">
                  <c:v>0</c:v>
                </c:pt>
                <c:pt idx="3868">
                  <c:v>5.1779132982529434</c:v>
                </c:pt>
                <c:pt idx="3869">
                  <c:v>0</c:v>
                </c:pt>
                <c:pt idx="3870">
                  <c:v>17.332406673827979</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8.8424775957182131</c:v>
                </c:pt>
                <c:pt idx="3888">
                  <c:v>36.558360654110885</c:v>
                </c:pt>
                <c:pt idx="3889">
                  <c:v>0</c:v>
                </c:pt>
                <c:pt idx="3890">
                  <c:v>0</c:v>
                </c:pt>
                <c:pt idx="3891">
                  <c:v>2.2061305818035204</c:v>
                </c:pt>
                <c:pt idx="3892">
                  <c:v>0</c:v>
                </c:pt>
                <c:pt idx="3893">
                  <c:v>0</c:v>
                </c:pt>
                <c:pt idx="3894">
                  <c:v>0</c:v>
                </c:pt>
                <c:pt idx="3895">
                  <c:v>0</c:v>
                </c:pt>
                <c:pt idx="3896">
                  <c:v>0</c:v>
                </c:pt>
                <c:pt idx="3897">
                  <c:v>0</c:v>
                </c:pt>
                <c:pt idx="3898">
                  <c:v>0</c:v>
                </c:pt>
                <c:pt idx="3899">
                  <c:v>0</c:v>
                </c:pt>
                <c:pt idx="3900">
                  <c:v>60.947374936604938</c:v>
                </c:pt>
                <c:pt idx="3901">
                  <c:v>0</c:v>
                </c:pt>
                <c:pt idx="3902">
                  <c:v>0</c:v>
                </c:pt>
                <c:pt idx="3903">
                  <c:v>0</c:v>
                </c:pt>
                <c:pt idx="3904">
                  <c:v>0</c:v>
                </c:pt>
                <c:pt idx="3905">
                  <c:v>13.428949282114457</c:v>
                </c:pt>
                <c:pt idx="3906">
                  <c:v>0</c:v>
                </c:pt>
                <c:pt idx="3907">
                  <c:v>3.1274695489804465</c:v>
                </c:pt>
                <c:pt idx="3908">
                  <c:v>0</c:v>
                </c:pt>
                <c:pt idx="3909">
                  <c:v>1.8335344716845248</c:v>
                </c:pt>
                <c:pt idx="3910">
                  <c:v>0</c:v>
                </c:pt>
                <c:pt idx="3911">
                  <c:v>0</c:v>
                </c:pt>
                <c:pt idx="3912">
                  <c:v>0</c:v>
                </c:pt>
                <c:pt idx="3913">
                  <c:v>0</c:v>
                </c:pt>
                <c:pt idx="3914">
                  <c:v>0.94946984307928861</c:v>
                </c:pt>
                <c:pt idx="3915">
                  <c:v>1.6355114653825538</c:v>
                </c:pt>
                <c:pt idx="3916">
                  <c:v>1.0109555627024416</c:v>
                </c:pt>
                <c:pt idx="3917">
                  <c:v>4.5160345361900012</c:v>
                </c:pt>
                <c:pt idx="3918">
                  <c:v>0</c:v>
                </c:pt>
                <c:pt idx="3919">
                  <c:v>0</c:v>
                </c:pt>
                <c:pt idx="3920">
                  <c:v>5.0651837187466482</c:v>
                </c:pt>
                <c:pt idx="3921">
                  <c:v>0</c:v>
                </c:pt>
                <c:pt idx="3922">
                  <c:v>0</c:v>
                </c:pt>
                <c:pt idx="3923">
                  <c:v>1.8148277354518334</c:v>
                </c:pt>
                <c:pt idx="3924">
                  <c:v>0</c:v>
                </c:pt>
                <c:pt idx="3925">
                  <c:v>0.56950584650695291</c:v>
                </c:pt>
                <c:pt idx="3926">
                  <c:v>2.9091719883067979</c:v>
                </c:pt>
                <c:pt idx="3927">
                  <c:v>0</c:v>
                </c:pt>
                <c:pt idx="3928">
                  <c:v>87.223359005255546</c:v>
                </c:pt>
                <c:pt idx="3929">
                  <c:v>0</c:v>
                </c:pt>
                <c:pt idx="3930">
                  <c:v>0</c:v>
                </c:pt>
                <c:pt idx="3931">
                  <c:v>0</c:v>
                </c:pt>
                <c:pt idx="3932">
                  <c:v>0</c:v>
                </c:pt>
                <c:pt idx="3933">
                  <c:v>26.721581770774161</c:v>
                </c:pt>
                <c:pt idx="3934">
                  <c:v>0</c:v>
                </c:pt>
                <c:pt idx="3935">
                  <c:v>8.8447477589045782</c:v>
                </c:pt>
                <c:pt idx="3936">
                  <c:v>0</c:v>
                </c:pt>
                <c:pt idx="3937">
                  <c:v>9.1821118388688383</c:v>
                </c:pt>
                <c:pt idx="3938">
                  <c:v>3.9143422154285514</c:v>
                </c:pt>
                <c:pt idx="3939">
                  <c:v>0</c:v>
                </c:pt>
                <c:pt idx="3940">
                  <c:v>0</c:v>
                </c:pt>
                <c:pt idx="3941">
                  <c:v>3.9998193595958891</c:v>
                </c:pt>
                <c:pt idx="3942">
                  <c:v>1.3629602104929857</c:v>
                </c:pt>
                <c:pt idx="3943">
                  <c:v>3.119434548976483</c:v>
                </c:pt>
                <c:pt idx="3944">
                  <c:v>3.6701768594617445</c:v>
                </c:pt>
                <c:pt idx="3945">
                  <c:v>0</c:v>
                </c:pt>
                <c:pt idx="3946">
                  <c:v>0</c:v>
                </c:pt>
                <c:pt idx="3947">
                  <c:v>0</c:v>
                </c:pt>
                <c:pt idx="3948">
                  <c:v>0</c:v>
                </c:pt>
                <c:pt idx="3949">
                  <c:v>6.2277177573146778</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19.450252663101793</c:v>
                </c:pt>
                <c:pt idx="3963">
                  <c:v>7.3505630074564783</c:v>
                </c:pt>
                <c:pt idx="3964">
                  <c:v>0</c:v>
                </c:pt>
                <c:pt idx="3965">
                  <c:v>0</c:v>
                </c:pt>
                <c:pt idx="3966">
                  <c:v>9.321652140360964</c:v>
                </c:pt>
                <c:pt idx="3967">
                  <c:v>107.04971623888243</c:v>
                </c:pt>
                <c:pt idx="3968">
                  <c:v>0</c:v>
                </c:pt>
                <c:pt idx="3969">
                  <c:v>0</c:v>
                </c:pt>
                <c:pt idx="3970">
                  <c:v>0</c:v>
                </c:pt>
                <c:pt idx="3971">
                  <c:v>0</c:v>
                </c:pt>
                <c:pt idx="3972">
                  <c:v>0</c:v>
                </c:pt>
                <c:pt idx="3973">
                  <c:v>8.7526747980532509</c:v>
                </c:pt>
                <c:pt idx="3974">
                  <c:v>0</c:v>
                </c:pt>
                <c:pt idx="3975">
                  <c:v>2.7091377190967787</c:v>
                </c:pt>
                <c:pt idx="3976">
                  <c:v>0</c:v>
                </c:pt>
                <c:pt idx="3977">
                  <c:v>0</c:v>
                </c:pt>
                <c:pt idx="3978">
                  <c:v>0</c:v>
                </c:pt>
                <c:pt idx="3979">
                  <c:v>0</c:v>
                </c:pt>
                <c:pt idx="3980">
                  <c:v>0</c:v>
                </c:pt>
                <c:pt idx="3981">
                  <c:v>24.928536890976336</c:v>
                </c:pt>
                <c:pt idx="3982">
                  <c:v>0</c:v>
                </c:pt>
                <c:pt idx="3983">
                  <c:v>0</c:v>
                </c:pt>
                <c:pt idx="3984">
                  <c:v>0</c:v>
                </c:pt>
                <c:pt idx="3985">
                  <c:v>0</c:v>
                </c:pt>
                <c:pt idx="3986">
                  <c:v>3.3141865644411133</c:v>
                </c:pt>
                <c:pt idx="3987">
                  <c:v>0</c:v>
                </c:pt>
                <c:pt idx="3988">
                  <c:v>0</c:v>
                </c:pt>
                <c:pt idx="3989">
                  <c:v>0</c:v>
                </c:pt>
                <c:pt idx="3990">
                  <c:v>0</c:v>
                </c:pt>
                <c:pt idx="3991">
                  <c:v>6.839459486466188</c:v>
                </c:pt>
                <c:pt idx="3992">
                  <c:v>0</c:v>
                </c:pt>
                <c:pt idx="3993">
                  <c:v>0</c:v>
                </c:pt>
                <c:pt idx="3994">
                  <c:v>0</c:v>
                </c:pt>
                <c:pt idx="3995">
                  <c:v>17.676946390222355</c:v>
                </c:pt>
                <c:pt idx="3996">
                  <c:v>2.6110416613082297</c:v>
                </c:pt>
                <c:pt idx="3997">
                  <c:v>0</c:v>
                </c:pt>
                <c:pt idx="3998">
                  <c:v>71.13182528946723</c:v>
                </c:pt>
                <c:pt idx="3999">
                  <c:v>80.0509011936619</c:v>
                </c:pt>
                <c:pt idx="4000">
                  <c:v>0</c:v>
                </c:pt>
                <c:pt idx="4001">
                  <c:v>0</c:v>
                </c:pt>
                <c:pt idx="4002">
                  <c:v>4.106239143683089</c:v>
                </c:pt>
                <c:pt idx="4003">
                  <c:v>0</c:v>
                </c:pt>
                <c:pt idx="4004">
                  <c:v>0</c:v>
                </c:pt>
                <c:pt idx="4005">
                  <c:v>12.752169003704108</c:v>
                </c:pt>
                <c:pt idx="4006">
                  <c:v>3.4162975473258412</c:v>
                </c:pt>
                <c:pt idx="4007">
                  <c:v>8.9881772503277819</c:v>
                </c:pt>
                <c:pt idx="4008">
                  <c:v>0</c:v>
                </c:pt>
                <c:pt idx="4009">
                  <c:v>0</c:v>
                </c:pt>
                <c:pt idx="4010">
                  <c:v>0</c:v>
                </c:pt>
                <c:pt idx="4011">
                  <c:v>0</c:v>
                </c:pt>
                <c:pt idx="4012">
                  <c:v>1.72388123153896</c:v>
                </c:pt>
                <c:pt idx="4013">
                  <c:v>4.807273989503944</c:v>
                </c:pt>
                <c:pt idx="4014">
                  <c:v>0</c:v>
                </c:pt>
                <c:pt idx="4015">
                  <c:v>0</c:v>
                </c:pt>
                <c:pt idx="4016">
                  <c:v>3.3478182215771941</c:v>
                </c:pt>
                <c:pt idx="4017">
                  <c:v>0</c:v>
                </c:pt>
                <c:pt idx="4018">
                  <c:v>0</c:v>
                </c:pt>
                <c:pt idx="4019">
                  <c:v>0</c:v>
                </c:pt>
                <c:pt idx="4020">
                  <c:v>0</c:v>
                </c:pt>
                <c:pt idx="4021">
                  <c:v>0</c:v>
                </c:pt>
                <c:pt idx="4022">
                  <c:v>6.6261483278781625</c:v>
                </c:pt>
                <c:pt idx="4023">
                  <c:v>42.565426180411954</c:v>
                </c:pt>
                <c:pt idx="4024">
                  <c:v>14.330689995553392</c:v>
                </c:pt>
                <c:pt idx="4025">
                  <c:v>0</c:v>
                </c:pt>
                <c:pt idx="4026">
                  <c:v>0</c:v>
                </c:pt>
                <c:pt idx="4027">
                  <c:v>0</c:v>
                </c:pt>
                <c:pt idx="4028">
                  <c:v>3.9143067336257675</c:v>
                </c:pt>
                <c:pt idx="4029">
                  <c:v>0</c:v>
                </c:pt>
                <c:pt idx="4030">
                  <c:v>4.0237919812811009</c:v>
                </c:pt>
                <c:pt idx="4031">
                  <c:v>3.4757914263561243</c:v>
                </c:pt>
                <c:pt idx="4032">
                  <c:v>0</c:v>
                </c:pt>
                <c:pt idx="4033">
                  <c:v>0</c:v>
                </c:pt>
                <c:pt idx="4034">
                  <c:v>51.68886311018673</c:v>
                </c:pt>
                <c:pt idx="4035">
                  <c:v>0</c:v>
                </c:pt>
                <c:pt idx="4036">
                  <c:v>0</c:v>
                </c:pt>
                <c:pt idx="4037">
                  <c:v>0</c:v>
                </c:pt>
                <c:pt idx="4038">
                  <c:v>0</c:v>
                </c:pt>
                <c:pt idx="4039">
                  <c:v>0</c:v>
                </c:pt>
                <c:pt idx="4040">
                  <c:v>29.734301672234555</c:v>
                </c:pt>
                <c:pt idx="4041">
                  <c:v>0</c:v>
                </c:pt>
                <c:pt idx="4042">
                  <c:v>0</c:v>
                </c:pt>
                <c:pt idx="4043">
                  <c:v>1.7511676350320673</c:v>
                </c:pt>
                <c:pt idx="4044">
                  <c:v>0</c:v>
                </c:pt>
                <c:pt idx="4045">
                  <c:v>0</c:v>
                </c:pt>
                <c:pt idx="4046">
                  <c:v>0</c:v>
                </c:pt>
                <c:pt idx="4047">
                  <c:v>0</c:v>
                </c:pt>
                <c:pt idx="4048">
                  <c:v>49.153496691477763</c:v>
                </c:pt>
                <c:pt idx="4049">
                  <c:v>0</c:v>
                </c:pt>
                <c:pt idx="4050">
                  <c:v>0</c:v>
                </c:pt>
                <c:pt idx="4051">
                  <c:v>1.5602831506805528</c:v>
                </c:pt>
                <c:pt idx="4052">
                  <c:v>0</c:v>
                </c:pt>
                <c:pt idx="4053">
                  <c:v>0</c:v>
                </c:pt>
                <c:pt idx="4054">
                  <c:v>0</c:v>
                </c:pt>
                <c:pt idx="4055">
                  <c:v>51.649939634060125</c:v>
                </c:pt>
                <c:pt idx="4056">
                  <c:v>2.1915013829185286</c:v>
                </c:pt>
                <c:pt idx="4057">
                  <c:v>0</c:v>
                </c:pt>
                <c:pt idx="4058">
                  <c:v>0</c:v>
                </c:pt>
                <c:pt idx="4059">
                  <c:v>0</c:v>
                </c:pt>
                <c:pt idx="4060">
                  <c:v>0</c:v>
                </c:pt>
                <c:pt idx="4061">
                  <c:v>6.3325888482954973</c:v>
                </c:pt>
                <c:pt idx="4062">
                  <c:v>0</c:v>
                </c:pt>
                <c:pt idx="4063">
                  <c:v>0</c:v>
                </c:pt>
                <c:pt idx="4064">
                  <c:v>0</c:v>
                </c:pt>
                <c:pt idx="4065">
                  <c:v>0</c:v>
                </c:pt>
                <c:pt idx="4066">
                  <c:v>0</c:v>
                </c:pt>
                <c:pt idx="4067">
                  <c:v>0</c:v>
                </c:pt>
                <c:pt idx="4068">
                  <c:v>0</c:v>
                </c:pt>
                <c:pt idx="4069">
                  <c:v>0</c:v>
                </c:pt>
                <c:pt idx="4070">
                  <c:v>0</c:v>
                </c:pt>
                <c:pt idx="4071">
                  <c:v>11.370683684106927</c:v>
                </c:pt>
                <c:pt idx="4072">
                  <c:v>2.6464327494118129</c:v>
                </c:pt>
                <c:pt idx="4073">
                  <c:v>90.077748853131524</c:v>
                </c:pt>
                <c:pt idx="4074">
                  <c:v>0</c:v>
                </c:pt>
                <c:pt idx="4075">
                  <c:v>0</c:v>
                </c:pt>
                <c:pt idx="4076">
                  <c:v>3.8623834661269862</c:v>
                </c:pt>
                <c:pt idx="4077">
                  <c:v>9.073051370210484</c:v>
                </c:pt>
                <c:pt idx="4078">
                  <c:v>0</c:v>
                </c:pt>
                <c:pt idx="4079">
                  <c:v>0</c:v>
                </c:pt>
                <c:pt idx="4080">
                  <c:v>14.942482579734961</c:v>
                </c:pt>
                <c:pt idx="4081">
                  <c:v>0</c:v>
                </c:pt>
                <c:pt idx="4082">
                  <c:v>0</c:v>
                </c:pt>
                <c:pt idx="4083">
                  <c:v>0</c:v>
                </c:pt>
                <c:pt idx="4084">
                  <c:v>0</c:v>
                </c:pt>
                <c:pt idx="4085">
                  <c:v>3.9303800842684065</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70.596447299724886</c:v>
                </c:pt>
                <c:pt idx="4099">
                  <c:v>0</c:v>
                </c:pt>
                <c:pt idx="4100">
                  <c:v>3.6032970253627883</c:v>
                </c:pt>
                <c:pt idx="4101">
                  <c:v>2.3607147362256327</c:v>
                </c:pt>
                <c:pt idx="4102">
                  <c:v>0</c:v>
                </c:pt>
                <c:pt idx="4103">
                  <c:v>0</c:v>
                </c:pt>
                <c:pt idx="4104">
                  <c:v>0</c:v>
                </c:pt>
                <c:pt idx="4105">
                  <c:v>0</c:v>
                </c:pt>
                <c:pt idx="4106">
                  <c:v>0</c:v>
                </c:pt>
                <c:pt idx="4107">
                  <c:v>0</c:v>
                </c:pt>
                <c:pt idx="4108">
                  <c:v>0</c:v>
                </c:pt>
                <c:pt idx="4109">
                  <c:v>0</c:v>
                </c:pt>
                <c:pt idx="4110">
                  <c:v>53.741991138678621</c:v>
                </c:pt>
                <c:pt idx="4111">
                  <c:v>0</c:v>
                </c:pt>
                <c:pt idx="4112">
                  <c:v>0</c:v>
                </c:pt>
                <c:pt idx="4113">
                  <c:v>3.6016670684463934</c:v>
                </c:pt>
                <c:pt idx="4114">
                  <c:v>0</c:v>
                </c:pt>
                <c:pt idx="4115">
                  <c:v>0.888668141444379</c:v>
                </c:pt>
                <c:pt idx="4116">
                  <c:v>0</c:v>
                </c:pt>
                <c:pt idx="4117">
                  <c:v>3.1727690642524964</c:v>
                </c:pt>
                <c:pt idx="4118">
                  <c:v>0</c:v>
                </c:pt>
                <c:pt idx="4119">
                  <c:v>0</c:v>
                </c:pt>
                <c:pt idx="4120">
                  <c:v>0</c:v>
                </c:pt>
                <c:pt idx="4121">
                  <c:v>0</c:v>
                </c:pt>
                <c:pt idx="4122">
                  <c:v>0</c:v>
                </c:pt>
                <c:pt idx="4123">
                  <c:v>0</c:v>
                </c:pt>
                <c:pt idx="4124">
                  <c:v>0</c:v>
                </c:pt>
                <c:pt idx="4125">
                  <c:v>1.5590806826797328</c:v>
                </c:pt>
                <c:pt idx="4126">
                  <c:v>0.94023629806766851</c:v>
                </c:pt>
                <c:pt idx="4127">
                  <c:v>0</c:v>
                </c:pt>
                <c:pt idx="4128">
                  <c:v>0</c:v>
                </c:pt>
                <c:pt idx="4129">
                  <c:v>0</c:v>
                </c:pt>
                <c:pt idx="4130">
                  <c:v>4.5147052137728219</c:v>
                </c:pt>
                <c:pt idx="4131">
                  <c:v>0</c:v>
                </c:pt>
                <c:pt idx="4132">
                  <c:v>0</c:v>
                </c:pt>
                <c:pt idx="4133">
                  <c:v>2.6173067344712169</c:v>
                </c:pt>
                <c:pt idx="4134">
                  <c:v>0</c:v>
                </c:pt>
                <c:pt idx="4135">
                  <c:v>9.5432397480419286</c:v>
                </c:pt>
                <c:pt idx="4136">
                  <c:v>1.2844477764813984</c:v>
                </c:pt>
                <c:pt idx="4137">
                  <c:v>0</c:v>
                </c:pt>
                <c:pt idx="4138">
                  <c:v>89.038186594166476</c:v>
                </c:pt>
                <c:pt idx="4139">
                  <c:v>0</c:v>
                </c:pt>
                <c:pt idx="4140">
                  <c:v>3.9945594801382134</c:v>
                </c:pt>
                <c:pt idx="4141">
                  <c:v>0</c:v>
                </c:pt>
                <c:pt idx="4142">
                  <c:v>0</c:v>
                </c:pt>
                <c:pt idx="4143">
                  <c:v>39.356286126035428</c:v>
                </c:pt>
                <c:pt idx="4144">
                  <c:v>0</c:v>
                </c:pt>
                <c:pt idx="4145">
                  <c:v>0</c:v>
                </c:pt>
                <c:pt idx="4146">
                  <c:v>2.9758035993479726</c:v>
                </c:pt>
                <c:pt idx="4147">
                  <c:v>2.2967847845459324</c:v>
                </c:pt>
                <c:pt idx="4148">
                  <c:v>0</c:v>
                </c:pt>
                <c:pt idx="4149">
                  <c:v>0</c:v>
                </c:pt>
                <c:pt idx="4150">
                  <c:v>0</c:v>
                </c:pt>
                <c:pt idx="4151">
                  <c:v>5.6545903677818394</c:v>
                </c:pt>
                <c:pt idx="4152">
                  <c:v>2.5891412603010151</c:v>
                </c:pt>
                <c:pt idx="4153">
                  <c:v>0</c:v>
                </c:pt>
                <c:pt idx="4154">
                  <c:v>0</c:v>
                </c:pt>
                <c:pt idx="4155">
                  <c:v>0</c:v>
                </c:pt>
                <c:pt idx="4156">
                  <c:v>0</c:v>
                </c:pt>
                <c:pt idx="4157">
                  <c:v>0</c:v>
                </c:pt>
                <c:pt idx="4158">
                  <c:v>8.9916206757880666</c:v>
                </c:pt>
                <c:pt idx="4159">
                  <c:v>3.6463918070951387</c:v>
                </c:pt>
                <c:pt idx="4160">
                  <c:v>0</c:v>
                </c:pt>
                <c:pt idx="4161">
                  <c:v>2.8864678857280937</c:v>
                </c:pt>
                <c:pt idx="4162">
                  <c:v>0</c:v>
                </c:pt>
                <c:pt idx="4163">
                  <c:v>1.480737047124689</c:v>
                </c:pt>
                <c:pt idx="4164">
                  <c:v>0</c:v>
                </c:pt>
                <c:pt idx="4165">
                  <c:v>0</c:v>
                </c:pt>
                <c:pt idx="4166">
                  <c:v>1.83150655796423</c:v>
                </c:pt>
                <c:pt idx="4167">
                  <c:v>0</c:v>
                </c:pt>
                <c:pt idx="4168">
                  <c:v>0</c:v>
                </c:pt>
                <c:pt idx="4169">
                  <c:v>0</c:v>
                </c:pt>
                <c:pt idx="4170">
                  <c:v>0</c:v>
                </c:pt>
                <c:pt idx="4171">
                  <c:v>0</c:v>
                </c:pt>
                <c:pt idx="4172">
                  <c:v>3.1235258877992558</c:v>
                </c:pt>
                <c:pt idx="4173">
                  <c:v>1.6435574397608907</c:v>
                </c:pt>
                <c:pt idx="4174">
                  <c:v>0</c:v>
                </c:pt>
                <c:pt idx="4175">
                  <c:v>0</c:v>
                </c:pt>
                <c:pt idx="4176">
                  <c:v>16.073752200451693</c:v>
                </c:pt>
                <c:pt idx="4177">
                  <c:v>88.684023268483259</c:v>
                </c:pt>
                <c:pt idx="4178">
                  <c:v>0</c:v>
                </c:pt>
                <c:pt idx="4179">
                  <c:v>0</c:v>
                </c:pt>
                <c:pt idx="4180">
                  <c:v>0</c:v>
                </c:pt>
                <c:pt idx="4181">
                  <c:v>0</c:v>
                </c:pt>
                <c:pt idx="4182">
                  <c:v>0</c:v>
                </c:pt>
                <c:pt idx="4183">
                  <c:v>18.042359546291127</c:v>
                </c:pt>
                <c:pt idx="4184">
                  <c:v>3.0939751321913409</c:v>
                </c:pt>
                <c:pt idx="4185">
                  <c:v>0</c:v>
                </c:pt>
                <c:pt idx="4186">
                  <c:v>0</c:v>
                </c:pt>
                <c:pt idx="4187">
                  <c:v>0</c:v>
                </c:pt>
                <c:pt idx="4188">
                  <c:v>0</c:v>
                </c:pt>
                <c:pt idx="4189">
                  <c:v>0</c:v>
                </c:pt>
                <c:pt idx="4190">
                  <c:v>0</c:v>
                </c:pt>
                <c:pt idx="4191">
                  <c:v>20.266150220357709</c:v>
                </c:pt>
                <c:pt idx="4192">
                  <c:v>0</c:v>
                </c:pt>
                <c:pt idx="4193">
                  <c:v>0</c:v>
                </c:pt>
                <c:pt idx="4194">
                  <c:v>0</c:v>
                </c:pt>
                <c:pt idx="4195">
                  <c:v>0</c:v>
                </c:pt>
                <c:pt idx="4196">
                  <c:v>0</c:v>
                </c:pt>
                <c:pt idx="4197">
                  <c:v>0</c:v>
                </c:pt>
                <c:pt idx="4198">
                  <c:v>0</c:v>
                </c:pt>
                <c:pt idx="4199">
                  <c:v>0</c:v>
                </c:pt>
                <c:pt idx="4200">
                  <c:v>0</c:v>
                </c:pt>
                <c:pt idx="4201">
                  <c:v>2.0904746647656109</c:v>
                </c:pt>
                <c:pt idx="4202">
                  <c:v>1.8436532817902254</c:v>
                </c:pt>
              </c:numCache>
            </c:numRef>
          </c:yVal>
          <c:smooth val="0"/>
          <c:extLst>
            <c:ext xmlns:c16="http://schemas.microsoft.com/office/drawing/2014/chart" uri="{C3380CC4-5D6E-409C-BE32-E72D297353CC}">
              <c16:uniqueId val="{00000000-27B9-44C2-814C-F99425EF5381}"/>
            </c:ext>
          </c:extLst>
        </c:ser>
        <c:ser>
          <c:idx val="4"/>
          <c:order val="1"/>
          <c:tx>
            <c:strRef>
              <c:f>'Seasonal PC Price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Var'!$G$4:$G$4206</c:f>
              <c:numCache>
                <c:formatCode>General</c:formatCode>
                <c:ptCount val="4203"/>
                <c:pt idx="0" formatCode="_(* #,##0_);_(* \(#,##0\);_(* &quot;-&quot;??_);_(@_)">
                  <c:v>0</c:v>
                </c:pt>
                <c:pt idx="1051" formatCode="_(* #,##0_);_(* \(#,##0\);_(* &quot;-&quot;??_);_(@_)">
                  <c:v>30.609090819524372</c:v>
                </c:pt>
                <c:pt idx="2102" formatCode="_(* #,##0_);_(* \(#,##0\);_(* &quot;-&quot;??_);_(@_)">
                  <c:v>0</c:v>
                </c:pt>
                <c:pt idx="3153" formatCode="_(* #,##0_);_(* \(#,##0\);_(* &quot;-&quot;??_);_(@_)">
                  <c:v>0</c:v>
                </c:pt>
              </c:numCache>
            </c:numRef>
          </c:yVal>
          <c:smooth val="0"/>
          <c:extLst>
            <c:ext xmlns:c16="http://schemas.microsoft.com/office/drawing/2014/chart" uri="{C3380CC4-5D6E-409C-BE32-E72D297353CC}">
              <c16:uniqueId val="{00000001-27B9-44C2-814C-F99425EF5381}"/>
            </c:ext>
          </c:extLst>
        </c:ser>
        <c:ser>
          <c:idx val="1"/>
          <c:order val="2"/>
          <c:tx>
            <c:strRef>
              <c:f>'Seasonal PC Price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Var'!$F$4:$F$4206</c:f>
              <c:numCache>
                <c:formatCode>General</c:formatCode>
                <c:ptCount val="4203"/>
                <c:pt idx="0" formatCode="_(* #,##0_);_(* \(#,##0\);_(* &quot;-&quot;??_);_(@_)">
                  <c:v>7.5012924835269432</c:v>
                </c:pt>
                <c:pt idx="1051" formatCode="_(* #,##0_);_(* \(#,##0\);_(* &quot;-&quot;??_);_(@_)">
                  <c:v>59.460103973793544</c:v>
                </c:pt>
                <c:pt idx="2102" formatCode="_(* #,##0_);_(* \(#,##0\);_(* &quot;-&quot;??_);_(@_)">
                  <c:v>16.30839573495917</c:v>
                </c:pt>
                <c:pt idx="3153" formatCode="_(* #,##0_);_(* \(#,##0\);_(* &quot;-&quot;??_);_(@_)">
                  <c:v>5.0803131849999206</c:v>
                </c:pt>
              </c:numCache>
            </c:numRef>
          </c:yVal>
          <c:smooth val="0"/>
          <c:extLst>
            <c:ext xmlns:c16="http://schemas.microsoft.com/office/drawing/2014/chart" uri="{C3380CC4-5D6E-409C-BE32-E72D297353CC}">
              <c16:uniqueId val="{00000002-27B9-44C2-814C-F99425EF5381}"/>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'Seasonal PC Price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Var'!$H$4:$H$4206</c:f>
              <c:numCache>
                <c:formatCode>General</c:formatCode>
                <c:ptCount val="4203"/>
                <c:pt idx="0" formatCode="_(* #,##0_);_(* \(#,##0\);_(* &quot;-&quot;??_);_(@_)">
                  <c:v>23.009076000075321</c:v>
                </c:pt>
                <c:pt idx="1051" formatCode="_(* #,##0_);_(* \(#,##0\);_(* &quot;-&quot;??_);_(@_)">
                  <c:v>93.251282025136646</c:v>
                </c:pt>
                <c:pt idx="2102" formatCode="_(* #,##0_);_(* \(#,##0\);_(* &quot;-&quot;??_);_(@_)">
                  <c:v>43.024727542255057</c:v>
                </c:pt>
                <c:pt idx="3153" formatCode="_(* #,##0_);_(* \(#,##0\);_(* &quot;-&quot;??_);_(@_)">
                  <c:v>11.589085579808025</c:v>
                </c:pt>
              </c:numCache>
            </c:numRef>
          </c:yVal>
          <c:smooth val="0"/>
          <c:extLst>
            <c:ext xmlns:c16="http://schemas.microsoft.com/office/drawing/2014/chart" uri="{C3380CC4-5D6E-409C-BE32-E72D297353CC}">
              <c16:uniqueId val="{00000003-27B9-44C2-814C-F99425EF5381}"/>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Seasonal PC Price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'Seasonal Risk - Weighted'!$E$3</c:f>
              <c:strCache>
                <c:ptCount val="1"/>
                <c:pt idx="0">
                  <c:v>Seas Risk</c:v>
                </c:pt>
              </c:strCache>
            </c:strRef>
          </c:tx>
          <c:spPr>
            <a:ln w="25400" cap="rnd">
              <a:noFill/>
              <a:round/>
            </a:ln>
            <a:effectLst/>
          </c:spPr>
          <c:marker>
            <c:symbol val="dash"/>
            <c:size val="55"/>
            <c:spPr>
              <a:solidFill>
                <a:schemeClr val="tx2">
                  <a:alpha val="5000"/>
                </a:schemeClr>
              </a:solidFill>
              <a:ln w="6350">
                <a:noFill/>
              </a:ln>
              <a:effectLst/>
            </c:spPr>
          </c:marker>
          <c:xVal>
            <c:numRef>
              <c:f>'Seasonal Risk - Weighted'!$D$4:$D$4206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Risk - Weighted'!$E$4:$E$4206</c:f>
              <c:numCache>
                <c:formatCode>0%</c:formatCode>
                <c:ptCount val="4203"/>
                <c:pt idx="0">
                  <c:v>0.17258262218193654</c:v>
                </c:pt>
                <c:pt idx="1">
                  <c:v>6.9033824477835737E-2</c:v>
                </c:pt>
                <c:pt idx="2">
                  <c:v>0.122574542637841</c:v>
                </c:pt>
                <c:pt idx="3">
                  <c:v>2.9725247385893425E-2</c:v>
                </c:pt>
                <c:pt idx="4">
                  <c:v>7.4160960266263967E-2</c:v>
                </c:pt>
                <c:pt idx="5">
                  <c:v>0</c:v>
                </c:pt>
                <c:pt idx="6">
                  <c:v>1.8313334693930733E-2</c:v>
                </c:pt>
                <c:pt idx="7">
                  <c:v>0.36552110332915144</c:v>
                </c:pt>
                <c:pt idx="8">
                  <c:v>0</c:v>
                </c:pt>
                <c:pt idx="9">
                  <c:v>0.12544918898453461</c:v>
                </c:pt>
                <c:pt idx="10">
                  <c:v>5.4205343087721722E-2</c:v>
                </c:pt>
                <c:pt idx="11">
                  <c:v>0</c:v>
                </c:pt>
                <c:pt idx="12">
                  <c:v>5.6381717440692411E-2</c:v>
                </c:pt>
                <c:pt idx="13">
                  <c:v>0</c:v>
                </c:pt>
                <c:pt idx="14">
                  <c:v>0</c:v>
                </c:pt>
                <c:pt idx="15">
                  <c:v>2.7186665443782985E-2</c:v>
                </c:pt>
                <c:pt idx="16">
                  <c:v>6.2343820659809507E-2</c:v>
                </c:pt>
                <c:pt idx="17">
                  <c:v>6.1640165786172312E-2</c:v>
                </c:pt>
                <c:pt idx="18">
                  <c:v>9.7608242268283102E-2</c:v>
                </c:pt>
                <c:pt idx="19">
                  <c:v>2.3990658711307292E-2</c:v>
                </c:pt>
                <c:pt idx="20">
                  <c:v>0.12390934921017348</c:v>
                </c:pt>
                <c:pt idx="21">
                  <c:v>0</c:v>
                </c:pt>
                <c:pt idx="22">
                  <c:v>2.4243613259494187E-2</c:v>
                </c:pt>
                <c:pt idx="23">
                  <c:v>0</c:v>
                </c:pt>
                <c:pt idx="24">
                  <c:v>0.14467989217603902</c:v>
                </c:pt>
                <c:pt idx="25">
                  <c:v>0.19500477137949471</c:v>
                </c:pt>
                <c:pt idx="26">
                  <c:v>3.0566161827187594E-2</c:v>
                </c:pt>
                <c:pt idx="27">
                  <c:v>2.0304217592196597E-2</c:v>
                </c:pt>
                <c:pt idx="28">
                  <c:v>2.9249690892310568E-2</c:v>
                </c:pt>
                <c:pt idx="29">
                  <c:v>5.9491087438424142E-2</c:v>
                </c:pt>
                <c:pt idx="30">
                  <c:v>0</c:v>
                </c:pt>
                <c:pt idx="31">
                  <c:v>0</c:v>
                </c:pt>
                <c:pt idx="32">
                  <c:v>0.11797805382446497</c:v>
                </c:pt>
                <c:pt idx="33">
                  <c:v>5.1250265315364446E-2</c:v>
                </c:pt>
                <c:pt idx="34">
                  <c:v>0</c:v>
                </c:pt>
                <c:pt idx="35">
                  <c:v>0</c:v>
                </c:pt>
                <c:pt idx="36">
                  <c:v>0.34423723354529895</c:v>
                </c:pt>
                <c:pt idx="37">
                  <c:v>0</c:v>
                </c:pt>
                <c:pt idx="38">
                  <c:v>0</c:v>
                </c:pt>
                <c:pt idx="39">
                  <c:v>0</c:v>
                </c:pt>
                <c:pt idx="40">
                  <c:v>0</c:v>
                </c:pt>
                <c:pt idx="41">
                  <c:v>1.9215874801871521E-2</c:v>
                </c:pt>
                <c:pt idx="42">
                  <c:v>0</c:v>
                </c:pt>
                <c:pt idx="43">
                  <c:v>3.0442985286431364E-2</c:v>
                </c:pt>
                <c:pt idx="44">
                  <c:v>2.4274543283199636E-2</c:v>
                </c:pt>
                <c:pt idx="45">
                  <c:v>6.6492650018902921E-2</c:v>
                </c:pt>
                <c:pt idx="46">
                  <c:v>0.31326355071915762</c:v>
                </c:pt>
                <c:pt idx="47">
                  <c:v>0</c:v>
                </c:pt>
                <c:pt idx="48">
                  <c:v>5.6330339928478884E-2</c:v>
                </c:pt>
                <c:pt idx="49">
                  <c:v>0.25743984546171195</c:v>
                </c:pt>
                <c:pt idx="50">
                  <c:v>0</c:v>
                </c:pt>
                <c:pt idx="51">
                  <c:v>0.1653978581774222</c:v>
                </c:pt>
                <c:pt idx="52">
                  <c:v>0</c:v>
                </c:pt>
                <c:pt idx="53">
                  <c:v>0.25920473539497674</c:v>
                </c:pt>
                <c:pt idx="54">
                  <c:v>0</c:v>
                </c:pt>
                <c:pt idx="55">
                  <c:v>5.4593808532952127E-2</c:v>
                </c:pt>
                <c:pt idx="56">
                  <c:v>0</c:v>
                </c:pt>
                <c:pt idx="57">
                  <c:v>0.31483368775463833</c:v>
                </c:pt>
                <c:pt idx="58">
                  <c:v>0.19148554061366513</c:v>
                </c:pt>
                <c:pt idx="59">
                  <c:v>0.15487616597679865</c:v>
                </c:pt>
                <c:pt idx="60">
                  <c:v>0</c:v>
                </c:pt>
                <c:pt idx="61">
                  <c:v>6.133910224837294E-2</c:v>
                </c:pt>
                <c:pt idx="62">
                  <c:v>0</c:v>
                </c:pt>
                <c:pt idx="63">
                  <c:v>0.17966035586457085</c:v>
                </c:pt>
                <c:pt idx="64">
                  <c:v>8.9283466630815017E-2</c:v>
                </c:pt>
                <c:pt idx="65">
                  <c:v>0</c:v>
                </c:pt>
                <c:pt idx="66">
                  <c:v>4.7044200910111196E-2</c:v>
                </c:pt>
                <c:pt idx="67">
                  <c:v>0.11207398558430444</c:v>
                </c:pt>
                <c:pt idx="68">
                  <c:v>0</c:v>
                </c:pt>
                <c:pt idx="69">
                  <c:v>8.4654312549662367E-2</c:v>
                </c:pt>
                <c:pt idx="70">
                  <c:v>6.1892772039024178E-2</c:v>
                </c:pt>
                <c:pt idx="71">
                  <c:v>0</c:v>
                </c:pt>
                <c:pt idx="72">
                  <c:v>2.9379728356891874E-2</c:v>
                </c:pt>
                <c:pt idx="73">
                  <c:v>0.12205253141552573</c:v>
                </c:pt>
                <c:pt idx="74">
                  <c:v>0</c:v>
                </c:pt>
                <c:pt idx="75">
                  <c:v>3.3702491345944253E-2</c:v>
                </c:pt>
                <c:pt idx="76">
                  <c:v>8.2958542701864202E-2</c:v>
                </c:pt>
                <c:pt idx="77">
                  <c:v>0.15824879489507701</c:v>
                </c:pt>
                <c:pt idx="78">
                  <c:v>0</c:v>
                </c:pt>
                <c:pt idx="79">
                  <c:v>0</c:v>
                </c:pt>
                <c:pt idx="80">
                  <c:v>0</c:v>
                </c:pt>
                <c:pt idx="81">
                  <c:v>0.26064841181787751</c:v>
                </c:pt>
                <c:pt idx="82">
                  <c:v>0</c:v>
                </c:pt>
                <c:pt idx="83">
                  <c:v>0</c:v>
                </c:pt>
                <c:pt idx="84">
                  <c:v>5.5441114941876729E-2</c:v>
                </c:pt>
                <c:pt idx="85">
                  <c:v>0</c:v>
                </c:pt>
                <c:pt idx="86">
                  <c:v>0.28065566691040911</c:v>
                </c:pt>
                <c:pt idx="87">
                  <c:v>0</c:v>
                </c:pt>
                <c:pt idx="88">
                  <c:v>5.9115623782787008E-2</c:v>
                </c:pt>
                <c:pt idx="89">
                  <c:v>0</c:v>
                </c:pt>
                <c:pt idx="90">
                  <c:v>5.3748196319315822E-2</c:v>
                </c:pt>
                <c:pt idx="91">
                  <c:v>0</c:v>
                </c:pt>
                <c:pt idx="92">
                  <c:v>8.8576887550745262E-2</c:v>
                </c:pt>
                <c:pt idx="93">
                  <c:v>6.7619349974557263E-2</c:v>
                </c:pt>
                <c:pt idx="94">
                  <c:v>3.2439352792583732E-2</c:v>
                </c:pt>
                <c:pt idx="95">
                  <c:v>0</c:v>
                </c:pt>
                <c:pt idx="96">
                  <c:v>0.15909138009644189</c:v>
                </c:pt>
                <c:pt idx="97">
                  <c:v>0</c:v>
                </c:pt>
                <c:pt idx="98">
                  <c:v>0</c:v>
                </c:pt>
                <c:pt idx="99">
                  <c:v>0.13499115183640836</c:v>
                </c:pt>
                <c:pt idx="100">
                  <c:v>0</c:v>
                </c:pt>
                <c:pt idx="101">
                  <c:v>0</c:v>
                </c:pt>
                <c:pt idx="102">
                  <c:v>0.24014206665869869</c:v>
                </c:pt>
                <c:pt idx="103">
                  <c:v>0.126062972143656</c:v>
                </c:pt>
                <c:pt idx="104">
                  <c:v>0</c:v>
                </c:pt>
                <c:pt idx="105">
                  <c:v>4.4516216782971303E-2</c:v>
                </c:pt>
                <c:pt idx="106">
                  <c:v>8.9292595138966535E-2</c:v>
                </c:pt>
                <c:pt idx="107">
                  <c:v>9.6328355456651707E-2</c:v>
                </c:pt>
                <c:pt idx="108">
                  <c:v>2.5718491465607573E-2</c:v>
                </c:pt>
                <c:pt idx="109">
                  <c:v>0.21521606009775074</c:v>
                </c:pt>
                <c:pt idx="110">
                  <c:v>0.14249612174513937</c:v>
                </c:pt>
                <c:pt idx="111">
                  <c:v>0</c:v>
                </c:pt>
                <c:pt idx="112">
                  <c:v>8.9419719395006245E-2</c:v>
                </c:pt>
                <c:pt idx="113">
                  <c:v>0</c:v>
                </c:pt>
                <c:pt idx="114">
                  <c:v>0.16354605232590178</c:v>
                </c:pt>
                <c:pt idx="115">
                  <c:v>0</c:v>
                </c:pt>
                <c:pt idx="116">
                  <c:v>2.8689781350093969E-2</c:v>
                </c:pt>
                <c:pt idx="117">
                  <c:v>2.2165760134602509E-2</c:v>
                </c:pt>
                <c:pt idx="118">
                  <c:v>8.3515568163126733E-2</c:v>
                </c:pt>
                <c:pt idx="119">
                  <c:v>0.32889481711230356</c:v>
                </c:pt>
                <c:pt idx="120">
                  <c:v>2.3426264285972991E-2</c:v>
                </c:pt>
                <c:pt idx="121">
                  <c:v>5.9122942142776434E-2</c:v>
                </c:pt>
                <c:pt idx="122">
                  <c:v>0</c:v>
                </c:pt>
                <c:pt idx="123">
                  <c:v>0.27912276435250399</c:v>
                </c:pt>
                <c:pt idx="124">
                  <c:v>3.2532887897314289E-2</c:v>
                </c:pt>
                <c:pt idx="125">
                  <c:v>7.7427865618345901E-2</c:v>
                </c:pt>
                <c:pt idx="126">
                  <c:v>5.29647744140593E-2</c:v>
                </c:pt>
                <c:pt idx="127">
                  <c:v>2.34093197512459E-2</c:v>
                </c:pt>
                <c:pt idx="128">
                  <c:v>0.10735614577535632</c:v>
                </c:pt>
                <c:pt idx="129">
                  <c:v>0.12845126523305578</c:v>
                </c:pt>
                <c:pt idx="130">
                  <c:v>5.9035136850269745E-2</c:v>
                </c:pt>
                <c:pt idx="131">
                  <c:v>0</c:v>
                </c:pt>
                <c:pt idx="132">
                  <c:v>2.9775769174954999E-2</c:v>
                </c:pt>
                <c:pt idx="133">
                  <c:v>9.2073138305541535E-2</c:v>
                </c:pt>
                <c:pt idx="134">
                  <c:v>0</c:v>
                </c:pt>
                <c:pt idx="135">
                  <c:v>7.3930498557307947E-2</c:v>
                </c:pt>
                <c:pt idx="136">
                  <c:v>0.11949684258737488</c:v>
                </c:pt>
                <c:pt idx="137">
                  <c:v>0</c:v>
                </c:pt>
                <c:pt idx="138">
                  <c:v>0.21948845337117653</c:v>
                </c:pt>
                <c:pt idx="139">
                  <c:v>0</c:v>
                </c:pt>
                <c:pt idx="140">
                  <c:v>2.8582081892095858E-2</c:v>
                </c:pt>
                <c:pt idx="141">
                  <c:v>0</c:v>
                </c:pt>
                <c:pt idx="142">
                  <c:v>0</c:v>
                </c:pt>
                <c:pt idx="143">
                  <c:v>0</c:v>
                </c:pt>
                <c:pt idx="144">
                  <c:v>0.29612667327497977</c:v>
                </c:pt>
                <c:pt idx="145">
                  <c:v>0</c:v>
                </c:pt>
                <c:pt idx="146">
                  <c:v>0.15025041571621339</c:v>
                </c:pt>
                <c:pt idx="147">
                  <c:v>0</c:v>
                </c:pt>
                <c:pt idx="148">
                  <c:v>0</c:v>
                </c:pt>
                <c:pt idx="149">
                  <c:v>6.2433132695291334E-2</c:v>
                </c:pt>
                <c:pt idx="150">
                  <c:v>0</c:v>
                </c:pt>
                <c:pt idx="151">
                  <c:v>0.22724756545255562</c:v>
                </c:pt>
                <c:pt idx="152">
                  <c:v>8.2033791172802462E-2</c:v>
                </c:pt>
                <c:pt idx="153">
                  <c:v>0</c:v>
                </c:pt>
                <c:pt idx="154">
                  <c:v>5.6271597487289923E-2</c:v>
                </c:pt>
                <c:pt idx="155">
                  <c:v>0.11740137094571443</c:v>
                </c:pt>
                <c:pt idx="156">
                  <c:v>7.576691435491599E-2</c:v>
                </c:pt>
                <c:pt idx="157">
                  <c:v>3.2728539799778349E-2</c:v>
                </c:pt>
                <c:pt idx="158">
                  <c:v>6.5602188914235735E-2</c:v>
                </c:pt>
                <c:pt idx="159">
                  <c:v>0</c:v>
                </c:pt>
                <c:pt idx="160">
                  <c:v>8.3577182977999306E-2</c:v>
                </c:pt>
                <c:pt idx="161">
                  <c:v>5.9510904239263265E-2</c:v>
                </c:pt>
                <c:pt idx="162">
                  <c:v>0</c:v>
                </c:pt>
                <c:pt idx="163">
                  <c:v>0.1514883565951323</c:v>
                </c:pt>
                <c:pt idx="164">
                  <c:v>0.11430768928150897</c:v>
                </c:pt>
                <c:pt idx="165">
                  <c:v>2.4974454820735355E-2</c:v>
                </c:pt>
                <c:pt idx="166">
                  <c:v>0</c:v>
                </c:pt>
                <c:pt idx="167">
                  <c:v>0.1409616584086805</c:v>
                </c:pt>
                <c:pt idx="168">
                  <c:v>0</c:v>
                </c:pt>
                <c:pt idx="169">
                  <c:v>0</c:v>
                </c:pt>
                <c:pt idx="170">
                  <c:v>0.18464810391003234</c:v>
                </c:pt>
                <c:pt idx="171">
                  <c:v>0</c:v>
                </c:pt>
                <c:pt idx="172">
                  <c:v>9.2305998320505997E-2</c:v>
                </c:pt>
                <c:pt idx="173">
                  <c:v>0</c:v>
                </c:pt>
                <c:pt idx="174">
                  <c:v>0</c:v>
                </c:pt>
                <c:pt idx="175">
                  <c:v>0</c:v>
                </c:pt>
                <c:pt idx="176">
                  <c:v>0.15428445873014732</c:v>
                </c:pt>
                <c:pt idx="177">
                  <c:v>0.49733708435816032</c:v>
                </c:pt>
                <c:pt idx="178">
                  <c:v>0.30562536664913403</c:v>
                </c:pt>
                <c:pt idx="179">
                  <c:v>2.4617455141571234E-2</c:v>
                </c:pt>
                <c:pt idx="180">
                  <c:v>0</c:v>
                </c:pt>
                <c:pt idx="181">
                  <c:v>0</c:v>
                </c:pt>
                <c:pt idx="182">
                  <c:v>0.16058923679780004</c:v>
                </c:pt>
                <c:pt idx="183">
                  <c:v>2.8913319246962495E-2</c:v>
                </c:pt>
                <c:pt idx="184">
                  <c:v>2.4277440954381672E-2</c:v>
                </c:pt>
                <c:pt idx="185">
                  <c:v>0</c:v>
                </c:pt>
                <c:pt idx="186">
                  <c:v>0.22746103622625674</c:v>
                </c:pt>
                <c:pt idx="187">
                  <c:v>0</c:v>
                </c:pt>
                <c:pt idx="188">
                  <c:v>0</c:v>
                </c:pt>
                <c:pt idx="189">
                  <c:v>6.1466443094411148E-2</c:v>
                </c:pt>
                <c:pt idx="190">
                  <c:v>0</c:v>
                </c:pt>
                <c:pt idx="191">
                  <c:v>0.12343275276297526</c:v>
                </c:pt>
                <c:pt idx="192">
                  <c:v>9.5745234175718535E-2</c:v>
                </c:pt>
                <c:pt idx="193">
                  <c:v>9.012418806620516E-2</c:v>
                </c:pt>
                <c:pt idx="194">
                  <c:v>0</c:v>
                </c:pt>
                <c:pt idx="195">
                  <c:v>0</c:v>
                </c:pt>
                <c:pt idx="196">
                  <c:v>0.10264599094297339</c:v>
                </c:pt>
                <c:pt idx="197">
                  <c:v>0.19030629727925824</c:v>
                </c:pt>
                <c:pt idx="198">
                  <c:v>0</c:v>
                </c:pt>
                <c:pt idx="199">
                  <c:v>0.18076250296037086</c:v>
                </c:pt>
                <c:pt idx="200">
                  <c:v>9.6051515466501813E-2</c:v>
                </c:pt>
                <c:pt idx="201">
                  <c:v>0</c:v>
                </c:pt>
                <c:pt idx="202">
                  <c:v>0</c:v>
                </c:pt>
                <c:pt idx="203">
                  <c:v>0</c:v>
                </c:pt>
                <c:pt idx="204">
                  <c:v>0</c:v>
                </c:pt>
                <c:pt idx="205">
                  <c:v>2.7454117774785614E-2</c:v>
                </c:pt>
                <c:pt idx="206">
                  <c:v>0</c:v>
                </c:pt>
                <c:pt idx="207">
                  <c:v>0</c:v>
                </c:pt>
                <c:pt idx="208">
                  <c:v>0</c:v>
                </c:pt>
                <c:pt idx="209">
                  <c:v>0</c:v>
                </c:pt>
                <c:pt idx="210">
                  <c:v>2.6767368618653795E-2</c:v>
                </c:pt>
                <c:pt idx="211">
                  <c:v>6.1074733774704487E-2</c:v>
                </c:pt>
                <c:pt idx="212">
                  <c:v>6.2958886348178533E-2</c:v>
                </c:pt>
                <c:pt idx="213">
                  <c:v>2.9489451521947509E-2</c:v>
                </c:pt>
                <c:pt idx="214">
                  <c:v>5.3123132801755166E-2</c:v>
                </c:pt>
                <c:pt idx="215">
                  <c:v>0</c:v>
                </c:pt>
                <c:pt idx="216">
                  <c:v>0</c:v>
                </c:pt>
                <c:pt idx="217">
                  <c:v>9.087032634377086E-2</c:v>
                </c:pt>
                <c:pt idx="218">
                  <c:v>5.6370244624624394E-2</c:v>
                </c:pt>
                <c:pt idx="219">
                  <c:v>5.517049189724723E-2</c:v>
                </c:pt>
                <c:pt idx="220">
                  <c:v>8.1090939319668792E-2</c:v>
                </c:pt>
                <c:pt idx="221">
                  <c:v>0</c:v>
                </c:pt>
                <c:pt idx="222">
                  <c:v>5.7718108771029709E-2</c:v>
                </c:pt>
                <c:pt idx="223">
                  <c:v>0</c:v>
                </c:pt>
                <c:pt idx="224">
                  <c:v>5.2095823773717458E-2</c:v>
                </c:pt>
                <c:pt idx="225">
                  <c:v>3.1598584625785131E-2</c:v>
                </c:pt>
                <c:pt idx="226">
                  <c:v>0.12098321506578626</c:v>
                </c:pt>
                <c:pt idx="227">
                  <c:v>0</c:v>
                </c:pt>
                <c:pt idx="228">
                  <c:v>0.11851788134751728</c:v>
                </c:pt>
                <c:pt idx="229">
                  <c:v>5.7631043919401527E-2</c:v>
                </c:pt>
                <c:pt idx="230">
                  <c:v>0.18417462087305242</c:v>
                </c:pt>
                <c:pt idx="231">
                  <c:v>0</c:v>
                </c:pt>
                <c:pt idx="232">
                  <c:v>2.7823305976723882E-2</c:v>
                </c:pt>
                <c:pt idx="233">
                  <c:v>0</c:v>
                </c:pt>
                <c:pt idx="234">
                  <c:v>0.17294995051608994</c:v>
                </c:pt>
                <c:pt idx="235">
                  <c:v>0.20101588508481849</c:v>
                </c:pt>
                <c:pt idx="236">
                  <c:v>0</c:v>
                </c:pt>
                <c:pt idx="237">
                  <c:v>7.8532995607707129E-2</c:v>
                </c:pt>
                <c:pt idx="238">
                  <c:v>9.565727864476932E-2</c:v>
                </c:pt>
                <c:pt idx="239">
                  <c:v>5.7835793873024836E-2</c:v>
                </c:pt>
                <c:pt idx="240">
                  <c:v>1.800059549220025E-2</c:v>
                </c:pt>
                <c:pt idx="241">
                  <c:v>2.7514151470194901E-2</c:v>
                </c:pt>
                <c:pt idx="242">
                  <c:v>0.25662441648057827</c:v>
                </c:pt>
                <c:pt idx="243">
                  <c:v>0.10923758386299794</c:v>
                </c:pt>
                <c:pt idx="244">
                  <c:v>0</c:v>
                </c:pt>
                <c:pt idx="245">
                  <c:v>0</c:v>
                </c:pt>
                <c:pt idx="246">
                  <c:v>0.47698155970254036</c:v>
                </c:pt>
                <c:pt idx="247">
                  <c:v>2.6056670946954765E-2</c:v>
                </c:pt>
                <c:pt idx="248">
                  <c:v>0</c:v>
                </c:pt>
                <c:pt idx="249">
                  <c:v>5.829104079065988E-2</c:v>
                </c:pt>
                <c:pt idx="250">
                  <c:v>0</c:v>
                </c:pt>
                <c:pt idx="251">
                  <c:v>2.1993180139945768E-2</c:v>
                </c:pt>
                <c:pt idx="252">
                  <c:v>0</c:v>
                </c:pt>
                <c:pt idx="253">
                  <c:v>0.12524324483045932</c:v>
                </c:pt>
                <c:pt idx="254">
                  <c:v>6.2555343307312244E-2</c:v>
                </c:pt>
                <c:pt idx="255">
                  <c:v>6.129948082959482E-2</c:v>
                </c:pt>
                <c:pt idx="256">
                  <c:v>0.11644788676889029</c:v>
                </c:pt>
                <c:pt idx="257">
                  <c:v>0</c:v>
                </c:pt>
                <c:pt idx="258">
                  <c:v>0</c:v>
                </c:pt>
                <c:pt idx="259">
                  <c:v>0.12077084506586866</c:v>
                </c:pt>
                <c:pt idx="260">
                  <c:v>0</c:v>
                </c:pt>
                <c:pt idx="261">
                  <c:v>7.84263204578486E-2</c:v>
                </c:pt>
                <c:pt idx="262">
                  <c:v>3.0513522643793208E-2</c:v>
                </c:pt>
                <c:pt idx="263">
                  <c:v>0.28365662952925152</c:v>
                </c:pt>
                <c:pt idx="264">
                  <c:v>0</c:v>
                </c:pt>
                <c:pt idx="265">
                  <c:v>5.1409495443230979E-2</c:v>
                </c:pt>
                <c:pt idx="266">
                  <c:v>0</c:v>
                </c:pt>
                <c:pt idx="267">
                  <c:v>0.4211189510256691</c:v>
                </c:pt>
                <c:pt idx="268">
                  <c:v>0.18771393897379765</c:v>
                </c:pt>
                <c:pt idx="269">
                  <c:v>0.11308564770069329</c:v>
                </c:pt>
                <c:pt idx="270">
                  <c:v>5.2861711518892372E-2</c:v>
                </c:pt>
                <c:pt idx="271">
                  <c:v>0.16051757308657058</c:v>
                </c:pt>
                <c:pt idx="272">
                  <c:v>0</c:v>
                </c:pt>
                <c:pt idx="273">
                  <c:v>0.17744347464257443</c:v>
                </c:pt>
                <c:pt idx="274">
                  <c:v>0</c:v>
                </c:pt>
                <c:pt idx="275">
                  <c:v>0</c:v>
                </c:pt>
                <c:pt idx="276">
                  <c:v>0</c:v>
                </c:pt>
                <c:pt idx="277">
                  <c:v>0</c:v>
                </c:pt>
                <c:pt idx="278">
                  <c:v>0</c:v>
                </c:pt>
                <c:pt idx="279">
                  <c:v>0</c:v>
                </c:pt>
                <c:pt idx="280">
                  <c:v>0.1314075468532189</c:v>
                </c:pt>
                <c:pt idx="281">
                  <c:v>0</c:v>
                </c:pt>
                <c:pt idx="282">
                  <c:v>0</c:v>
                </c:pt>
                <c:pt idx="283">
                  <c:v>0.21358229433387008</c:v>
                </c:pt>
                <c:pt idx="284">
                  <c:v>0</c:v>
                </c:pt>
                <c:pt idx="285">
                  <c:v>0</c:v>
                </c:pt>
                <c:pt idx="286">
                  <c:v>9.3242577338539301E-2</c:v>
                </c:pt>
                <c:pt idx="287">
                  <c:v>0.18229617018460209</c:v>
                </c:pt>
                <c:pt idx="288">
                  <c:v>0</c:v>
                </c:pt>
                <c:pt idx="289">
                  <c:v>0</c:v>
                </c:pt>
                <c:pt idx="290">
                  <c:v>0</c:v>
                </c:pt>
                <c:pt idx="291">
                  <c:v>0.12557034997838445</c:v>
                </c:pt>
                <c:pt idx="292">
                  <c:v>0.15456985769950254</c:v>
                </c:pt>
                <c:pt idx="293">
                  <c:v>2.7709247524482686E-2</c:v>
                </c:pt>
                <c:pt idx="294">
                  <c:v>9.1388226468103115E-2</c:v>
                </c:pt>
                <c:pt idx="295">
                  <c:v>0</c:v>
                </c:pt>
                <c:pt idx="296">
                  <c:v>0.18399370866137191</c:v>
                </c:pt>
                <c:pt idx="297">
                  <c:v>0</c:v>
                </c:pt>
                <c:pt idx="298">
                  <c:v>5.6791114044984076E-2</c:v>
                </c:pt>
                <c:pt idx="299">
                  <c:v>0</c:v>
                </c:pt>
                <c:pt idx="300">
                  <c:v>2.3718476601558128E-2</c:v>
                </c:pt>
                <c:pt idx="301">
                  <c:v>0</c:v>
                </c:pt>
                <c:pt idx="302">
                  <c:v>9.5424975141558427E-2</c:v>
                </c:pt>
                <c:pt idx="303">
                  <c:v>6.6077428350580322E-2</c:v>
                </c:pt>
                <c:pt idx="304">
                  <c:v>0</c:v>
                </c:pt>
                <c:pt idx="305">
                  <c:v>0</c:v>
                </c:pt>
                <c:pt idx="306">
                  <c:v>0.20202672385647438</c:v>
                </c:pt>
                <c:pt idx="307">
                  <c:v>0</c:v>
                </c:pt>
                <c:pt idx="308">
                  <c:v>0</c:v>
                </c:pt>
                <c:pt idx="309">
                  <c:v>0.15673129742801267</c:v>
                </c:pt>
                <c:pt idx="310">
                  <c:v>0</c:v>
                </c:pt>
                <c:pt idx="311">
                  <c:v>0</c:v>
                </c:pt>
                <c:pt idx="312">
                  <c:v>0.3364820094080867</c:v>
                </c:pt>
                <c:pt idx="313">
                  <c:v>0.35988592178653017</c:v>
                </c:pt>
                <c:pt idx="314">
                  <c:v>0</c:v>
                </c:pt>
                <c:pt idx="315">
                  <c:v>4.411941644467042E-2</c:v>
                </c:pt>
                <c:pt idx="316">
                  <c:v>0</c:v>
                </c:pt>
                <c:pt idx="317">
                  <c:v>9.581880334699526E-2</c:v>
                </c:pt>
                <c:pt idx="318">
                  <c:v>8.2084375930303585E-2</c:v>
                </c:pt>
                <c:pt idx="319">
                  <c:v>0.25952215740156709</c:v>
                </c:pt>
                <c:pt idx="320">
                  <c:v>0.15549632462768084</c:v>
                </c:pt>
                <c:pt idx="321">
                  <c:v>0</c:v>
                </c:pt>
                <c:pt idx="322">
                  <c:v>0.29692244209429541</c:v>
                </c:pt>
                <c:pt idx="323">
                  <c:v>0</c:v>
                </c:pt>
                <c:pt idx="324">
                  <c:v>0.24046779971605017</c:v>
                </c:pt>
                <c:pt idx="325">
                  <c:v>0</c:v>
                </c:pt>
                <c:pt idx="326">
                  <c:v>5.8852839819939995E-2</c:v>
                </c:pt>
                <c:pt idx="327">
                  <c:v>2.0901561627146785E-2</c:v>
                </c:pt>
                <c:pt idx="328">
                  <c:v>0</c:v>
                </c:pt>
                <c:pt idx="329">
                  <c:v>0.18433363398525432</c:v>
                </c:pt>
                <c:pt idx="330">
                  <c:v>8.6518500788495295E-2</c:v>
                </c:pt>
                <c:pt idx="331">
                  <c:v>5.8829604011967934E-2</c:v>
                </c:pt>
                <c:pt idx="332">
                  <c:v>0</c:v>
                </c:pt>
                <c:pt idx="333">
                  <c:v>0.24364590605125583</c:v>
                </c:pt>
                <c:pt idx="334">
                  <c:v>2.6509302402356109E-2</c:v>
                </c:pt>
                <c:pt idx="335">
                  <c:v>7.4060033086154206E-2</c:v>
                </c:pt>
                <c:pt idx="336">
                  <c:v>0</c:v>
                </c:pt>
                <c:pt idx="337">
                  <c:v>0.11701766524735267</c:v>
                </c:pt>
                <c:pt idx="338">
                  <c:v>0.26052092791997272</c:v>
                </c:pt>
                <c:pt idx="339">
                  <c:v>0.1319964158195705</c:v>
                </c:pt>
                <c:pt idx="340">
                  <c:v>6.1943948733011595E-2</c:v>
                </c:pt>
                <c:pt idx="341">
                  <c:v>0</c:v>
                </c:pt>
                <c:pt idx="342">
                  <c:v>5.7158517606685423E-2</c:v>
                </c:pt>
                <c:pt idx="343">
                  <c:v>2.199140569634743E-2</c:v>
                </c:pt>
                <c:pt idx="344">
                  <c:v>0</c:v>
                </c:pt>
                <c:pt idx="345">
                  <c:v>6.441026605969763E-2</c:v>
                </c:pt>
                <c:pt idx="346">
                  <c:v>0.15630766974720819</c:v>
                </c:pt>
                <c:pt idx="347">
                  <c:v>0</c:v>
                </c:pt>
                <c:pt idx="348">
                  <c:v>0.20948936890971284</c:v>
                </c:pt>
                <c:pt idx="349">
                  <c:v>0</c:v>
                </c:pt>
                <c:pt idx="350">
                  <c:v>2.6475835240482682E-2</c:v>
                </c:pt>
                <c:pt idx="351">
                  <c:v>0</c:v>
                </c:pt>
                <c:pt idx="352">
                  <c:v>0</c:v>
                </c:pt>
                <c:pt idx="353">
                  <c:v>0</c:v>
                </c:pt>
                <c:pt idx="354">
                  <c:v>0.13742508928861355</c:v>
                </c:pt>
                <c:pt idx="355">
                  <c:v>0</c:v>
                </c:pt>
                <c:pt idx="356">
                  <c:v>0</c:v>
                </c:pt>
                <c:pt idx="357">
                  <c:v>0</c:v>
                </c:pt>
                <c:pt idx="358">
                  <c:v>5.481627617586679E-2</c:v>
                </c:pt>
                <c:pt idx="359">
                  <c:v>0</c:v>
                </c:pt>
                <c:pt idx="360">
                  <c:v>2.7530553260204531E-2</c:v>
                </c:pt>
                <c:pt idx="361">
                  <c:v>0.11362917891676466</c:v>
                </c:pt>
                <c:pt idx="362">
                  <c:v>9.6120527139118769E-2</c:v>
                </c:pt>
                <c:pt idx="363">
                  <c:v>0</c:v>
                </c:pt>
                <c:pt idx="364">
                  <c:v>5.3085567564159011E-2</c:v>
                </c:pt>
                <c:pt idx="365">
                  <c:v>5.5777541249577026E-2</c:v>
                </c:pt>
                <c:pt idx="366">
                  <c:v>6.8078121777613923E-2</c:v>
                </c:pt>
                <c:pt idx="367">
                  <c:v>2.6298888446189651E-2</c:v>
                </c:pt>
                <c:pt idx="368">
                  <c:v>0.12575245215805614</c:v>
                </c:pt>
                <c:pt idx="369">
                  <c:v>0</c:v>
                </c:pt>
                <c:pt idx="370">
                  <c:v>6.224304556832734E-2</c:v>
                </c:pt>
                <c:pt idx="371">
                  <c:v>5.6460658418545667E-2</c:v>
                </c:pt>
                <c:pt idx="372">
                  <c:v>2.9826347522703585E-2</c:v>
                </c:pt>
                <c:pt idx="373">
                  <c:v>0.12264621503500463</c:v>
                </c:pt>
                <c:pt idx="374">
                  <c:v>5.1925600262606758E-2</c:v>
                </c:pt>
                <c:pt idx="375">
                  <c:v>0</c:v>
                </c:pt>
                <c:pt idx="376">
                  <c:v>0</c:v>
                </c:pt>
                <c:pt idx="377">
                  <c:v>0.2480766660946403</c:v>
                </c:pt>
                <c:pt idx="378">
                  <c:v>2.7013899778826952E-2</c:v>
                </c:pt>
                <c:pt idx="379">
                  <c:v>0</c:v>
                </c:pt>
                <c:pt idx="380">
                  <c:v>0.21428725011494468</c:v>
                </c:pt>
                <c:pt idx="381">
                  <c:v>0</c:v>
                </c:pt>
                <c:pt idx="382">
                  <c:v>2.4283697397128087E-2</c:v>
                </c:pt>
                <c:pt idx="383">
                  <c:v>0</c:v>
                </c:pt>
                <c:pt idx="384">
                  <c:v>5.6491353839204068E-2</c:v>
                </c:pt>
                <c:pt idx="385">
                  <c:v>9.1552844429570207E-2</c:v>
                </c:pt>
                <c:pt idx="386">
                  <c:v>0.11882288897948393</c:v>
                </c:pt>
                <c:pt idx="387">
                  <c:v>0.50617856065233902</c:v>
                </c:pt>
                <c:pt idx="388">
                  <c:v>0.40712011330968095</c:v>
                </c:pt>
                <c:pt idx="389">
                  <c:v>0</c:v>
                </c:pt>
                <c:pt idx="390">
                  <c:v>0</c:v>
                </c:pt>
                <c:pt idx="391">
                  <c:v>5.7254421507313753E-2</c:v>
                </c:pt>
                <c:pt idx="392">
                  <c:v>0.20930205998162302</c:v>
                </c:pt>
                <c:pt idx="393">
                  <c:v>0</c:v>
                </c:pt>
                <c:pt idx="394">
                  <c:v>2.2554384969339921E-2</c:v>
                </c:pt>
                <c:pt idx="395">
                  <c:v>9.6210989942434211E-2</c:v>
                </c:pt>
                <c:pt idx="396">
                  <c:v>0.20593812572420109</c:v>
                </c:pt>
                <c:pt idx="397">
                  <c:v>0</c:v>
                </c:pt>
                <c:pt idx="398">
                  <c:v>0</c:v>
                </c:pt>
                <c:pt idx="399">
                  <c:v>0</c:v>
                </c:pt>
                <c:pt idx="400">
                  <c:v>0</c:v>
                </c:pt>
                <c:pt idx="401">
                  <c:v>0</c:v>
                </c:pt>
                <c:pt idx="402">
                  <c:v>5.9466571061922421E-2</c:v>
                </c:pt>
                <c:pt idx="403">
                  <c:v>0.15746528116016981</c:v>
                </c:pt>
                <c:pt idx="404">
                  <c:v>0</c:v>
                </c:pt>
                <c:pt idx="405">
                  <c:v>0</c:v>
                </c:pt>
                <c:pt idx="406">
                  <c:v>0.20694341491906915</c:v>
                </c:pt>
                <c:pt idx="407">
                  <c:v>0.27497837944620962</c:v>
                </c:pt>
                <c:pt idx="408">
                  <c:v>0</c:v>
                </c:pt>
                <c:pt idx="409">
                  <c:v>0.20740337628296179</c:v>
                </c:pt>
                <c:pt idx="410">
                  <c:v>0.17809237813701528</c:v>
                </c:pt>
                <c:pt idx="411">
                  <c:v>0</c:v>
                </c:pt>
                <c:pt idx="412">
                  <c:v>0</c:v>
                </c:pt>
                <c:pt idx="413">
                  <c:v>0</c:v>
                </c:pt>
                <c:pt idx="414">
                  <c:v>0</c:v>
                </c:pt>
                <c:pt idx="415">
                  <c:v>0.10984515473647921</c:v>
                </c:pt>
                <c:pt idx="416">
                  <c:v>0</c:v>
                </c:pt>
                <c:pt idx="417">
                  <c:v>0</c:v>
                </c:pt>
                <c:pt idx="418">
                  <c:v>0</c:v>
                </c:pt>
                <c:pt idx="419">
                  <c:v>0</c:v>
                </c:pt>
                <c:pt idx="420">
                  <c:v>0.10796300785855836</c:v>
                </c:pt>
                <c:pt idx="421">
                  <c:v>6.6102273592947736E-2</c:v>
                </c:pt>
                <c:pt idx="422">
                  <c:v>0</c:v>
                </c:pt>
                <c:pt idx="423">
                  <c:v>3.2108232873851027E-2</c:v>
                </c:pt>
                <c:pt idx="424">
                  <c:v>5.243550282729259E-2</c:v>
                </c:pt>
                <c:pt idx="425">
                  <c:v>0</c:v>
                </c:pt>
                <c:pt idx="426">
                  <c:v>0</c:v>
                </c:pt>
                <c:pt idx="427">
                  <c:v>0.15414046751146276</c:v>
                </c:pt>
                <c:pt idx="428">
                  <c:v>5.3785612024856801E-2</c:v>
                </c:pt>
                <c:pt idx="429">
                  <c:v>0.12982241900121111</c:v>
                </c:pt>
                <c:pt idx="430">
                  <c:v>5.3497857185120748E-2</c:v>
                </c:pt>
                <c:pt idx="431">
                  <c:v>0</c:v>
                </c:pt>
                <c:pt idx="432">
                  <c:v>5.8711722207748118E-2</c:v>
                </c:pt>
                <c:pt idx="433">
                  <c:v>0</c:v>
                </c:pt>
                <c:pt idx="434">
                  <c:v>0</c:v>
                </c:pt>
                <c:pt idx="435">
                  <c:v>0</c:v>
                </c:pt>
                <c:pt idx="436">
                  <c:v>6.2706727579665333E-2</c:v>
                </c:pt>
                <c:pt idx="437">
                  <c:v>0</c:v>
                </c:pt>
                <c:pt idx="438">
                  <c:v>8.5043257643936415E-2</c:v>
                </c:pt>
                <c:pt idx="439">
                  <c:v>5.5279339787393834E-2</c:v>
                </c:pt>
                <c:pt idx="440">
                  <c:v>0.18573188835962076</c:v>
                </c:pt>
                <c:pt idx="441">
                  <c:v>0</c:v>
                </c:pt>
                <c:pt idx="442">
                  <c:v>0</c:v>
                </c:pt>
                <c:pt idx="443">
                  <c:v>0</c:v>
                </c:pt>
                <c:pt idx="444">
                  <c:v>0.2491666917818342</c:v>
                </c:pt>
                <c:pt idx="445">
                  <c:v>0.19208290773523518</c:v>
                </c:pt>
                <c:pt idx="446">
                  <c:v>0.14655179698143961</c:v>
                </c:pt>
                <c:pt idx="447">
                  <c:v>8.1166631282069981E-2</c:v>
                </c:pt>
                <c:pt idx="448">
                  <c:v>0</c:v>
                </c:pt>
                <c:pt idx="449">
                  <c:v>9.8995620484517266E-2</c:v>
                </c:pt>
                <c:pt idx="450">
                  <c:v>0</c:v>
                </c:pt>
                <c:pt idx="451">
                  <c:v>0</c:v>
                </c:pt>
                <c:pt idx="452">
                  <c:v>2.8250930277049995E-2</c:v>
                </c:pt>
                <c:pt idx="453">
                  <c:v>0</c:v>
                </c:pt>
                <c:pt idx="454">
                  <c:v>0</c:v>
                </c:pt>
                <c:pt idx="455">
                  <c:v>0</c:v>
                </c:pt>
                <c:pt idx="456">
                  <c:v>0.37351270969389033</c:v>
                </c:pt>
                <c:pt idx="457">
                  <c:v>0</c:v>
                </c:pt>
                <c:pt idx="458">
                  <c:v>0</c:v>
                </c:pt>
                <c:pt idx="459">
                  <c:v>5.5331044114537126E-2</c:v>
                </c:pt>
                <c:pt idx="460">
                  <c:v>0</c:v>
                </c:pt>
                <c:pt idx="461">
                  <c:v>1.9565007370112873E-2</c:v>
                </c:pt>
                <c:pt idx="462">
                  <c:v>0</c:v>
                </c:pt>
                <c:pt idx="463">
                  <c:v>2.8316788112354486E-2</c:v>
                </c:pt>
                <c:pt idx="464">
                  <c:v>4.782223780142271E-2</c:v>
                </c:pt>
                <c:pt idx="465">
                  <c:v>0</c:v>
                </c:pt>
                <c:pt idx="466">
                  <c:v>0.34446690773807404</c:v>
                </c:pt>
                <c:pt idx="467">
                  <c:v>0</c:v>
                </c:pt>
                <c:pt idx="468">
                  <c:v>0.12538249211210936</c:v>
                </c:pt>
                <c:pt idx="469">
                  <c:v>0.20000026334163912</c:v>
                </c:pt>
                <c:pt idx="470">
                  <c:v>0</c:v>
                </c:pt>
                <c:pt idx="471">
                  <c:v>9.8489548489653911E-2</c:v>
                </c:pt>
                <c:pt idx="472">
                  <c:v>0</c:v>
                </c:pt>
                <c:pt idx="473">
                  <c:v>0.12303800050942298</c:v>
                </c:pt>
                <c:pt idx="474">
                  <c:v>0</c:v>
                </c:pt>
                <c:pt idx="475">
                  <c:v>2.4088068028615017E-2</c:v>
                </c:pt>
                <c:pt idx="476">
                  <c:v>0</c:v>
                </c:pt>
                <c:pt idx="477">
                  <c:v>0.43831860879283324</c:v>
                </c:pt>
                <c:pt idx="478">
                  <c:v>0.25155382378361596</c:v>
                </c:pt>
                <c:pt idx="479">
                  <c:v>0.14774671624464894</c:v>
                </c:pt>
                <c:pt idx="480">
                  <c:v>2.7988337137015415E-2</c:v>
                </c:pt>
                <c:pt idx="481">
                  <c:v>9.2441890217595413E-2</c:v>
                </c:pt>
                <c:pt idx="482">
                  <c:v>0</c:v>
                </c:pt>
                <c:pt idx="483">
                  <c:v>0.21457876780799751</c:v>
                </c:pt>
                <c:pt idx="484">
                  <c:v>4.998218320551738E-2</c:v>
                </c:pt>
                <c:pt idx="485">
                  <c:v>2.4522436906388799E-2</c:v>
                </c:pt>
                <c:pt idx="486">
                  <c:v>0</c:v>
                </c:pt>
                <c:pt idx="487">
                  <c:v>8.926367792661774E-2</c:v>
                </c:pt>
                <c:pt idx="488">
                  <c:v>0</c:v>
                </c:pt>
                <c:pt idx="489">
                  <c:v>0</c:v>
                </c:pt>
                <c:pt idx="490">
                  <c:v>6.0999748649064017E-2</c:v>
                </c:pt>
                <c:pt idx="491">
                  <c:v>0</c:v>
                </c:pt>
                <c:pt idx="492">
                  <c:v>0</c:v>
                </c:pt>
                <c:pt idx="493">
                  <c:v>0.19777900223480399</c:v>
                </c:pt>
                <c:pt idx="494">
                  <c:v>0</c:v>
                </c:pt>
                <c:pt idx="495">
                  <c:v>5.9087625824108897E-2</c:v>
                </c:pt>
                <c:pt idx="496">
                  <c:v>0.10062660802656308</c:v>
                </c:pt>
                <c:pt idx="497">
                  <c:v>0.13967079717283284</c:v>
                </c:pt>
                <c:pt idx="498">
                  <c:v>0</c:v>
                </c:pt>
                <c:pt idx="499">
                  <c:v>0</c:v>
                </c:pt>
                <c:pt idx="500">
                  <c:v>0</c:v>
                </c:pt>
                <c:pt idx="501">
                  <c:v>0.16164386084809343</c:v>
                </c:pt>
                <c:pt idx="502">
                  <c:v>0.25953961519733487</c:v>
                </c:pt>
                <c:pt idx="503">
                  <c:v>2.7027608531065946E-2</c:v>
                </c:pt>
                <c:pt idx="504">
                  <c:v>0</c:v>
                </c:pt>
                <c:pt idx="505">
                  <c:v>2.4613237447610042E-2</c:v>
                </c:pt>
                <c:pt idx="506">
                  <c:v>0.15993699082446242</c:v>
                </c:pt>
                <c:pt idx="507">
                  <c:v>0</c:v>
                </c:pt>
                <c:pt idx="508">
                  <c:v>9.3149691616646255E-2</c:v>
                </c:pt>
                <c:pt idx="509">
                  <c:v>0</c:v>
                </c:pt>
                <c:pt idx="510">
                  <c:v>0</c:v>
                </c:pt>
                <c:pt idx="511">
                  <c:v>0</c:v>
                </c:pt>
                <c:pt idx="512">
                  <c:v>5.90412953212546E-2</c:v>
                </c:pt>
                <c:pt idx="513">
                  <c:v>6.9005388093680911E-2</c:v>
                </c:pt>
                <c:pt idx="514">
                  <c:v>0</c:v>
                </c:pt>
                <c:pt idx="515">
                  <c:v>0</c:v>
                </c:pt>
                <c:pt idx="516">
                  <c:v>0.31047337228142541</c:v>
                </c:pt>
                <c:pt idx="517">
                  <c:v>0</c:v>
                </c:pt>
                <c:pt idx="518">
                  <c:v>0</c:v>
                </c:pt>
                <c:pt idx="519">
                  <c:v>0.15863278010870357</c:v>
                </c:pt>
                <c:pt idx="520">
                  <c:v>0</c:v>
                </c:pt>
                <c:pt idx="521">
                  <c:v>3.0448105293508335E-2</c:v>
                </c:pt>
                <c:pt idx="522">
                  <c:v>0.34407133706760112</c:v>
                </c:pt>
                <c:pt idx="523">
                  <c:v>0.17260809786119768</c:v>
                </c:pt>
                <c:pt idx="524">
                  <c:v>0</c:v>
                </c:pt>
                <c:pt idx="525">
                  <c:v>2.3032481157828008E-2</c:v>
                </c:pt>
                <c:pt idx="526">
                  <c:v>9.2836597383942232E-2</c:v>
                </c:pt>
                <c:pt idx="527">
                  <c:v>5.1505454213802072E-2</c:v>
                </c:pt>
                <c:pt idx="528">
                  <c:v>0</c:v>
                </c:pt>
                <c:pt idx="529">
                  <c:v>0.17348504547602364</c:v>
                </c:pt>
                <c:pt idx="530">
                  <c:v>7.8491846760272627E-2</c:v>
                </c:pt>
                <c:pt idx="531">
                  <c:v>0</c:v>
                </c:pt>
                <c:pt idx="532">
                  <c:v>0.14348344001889274</c:v>
                </c:pt>
                <c:pt idx="533">
                  <c:v>0</c:v>
                </c:pt>
                <c:pt idx="534">
                  <c:v>0.22219338690567828</c:v>
                </c:pt>
                <c:pt idx="535">
                  <c:v>0</c:v>
                </c:pt>
                <c:pt idx="536">
                  <c:v>0</c:v>
                </c:pt>
                <c:pt idx="537">
                  <c:v>5.8025829945677267E-2</c:v>
                </c:pt>
                <c:pt idx="538">
                  <c:v>0</c:v>
                </c:pt>
                <c:pt idx="539">
                  <c:v>0.38179864388260998</c:v>
                </c:pt>
                <c:pt idx="540">
                  <c:v>0.1298962992053459</c:v>
                </c:pt>
                <c:pt idx="541">
                  <c:v>0.13542248941260304</c:v>
                </c:pt>
                <c:pt idx="542">
                  <c:v>0</c:v>
                </c:pt>
                <c:pt idx="543">
                  <c:v>0.25528193594383253</c:v>
                </c:pt>
                <c:pt idx="544">
                  <c:v>2.8120155075699274E-2</c:v>
                </c:pt>
                <c:pt idx="545">
                  <c:v>6.5491224865262238E-2</c:v>
                </c:pt>
                <c:pt idx="546">
                  <c:v>0</c:v>
                </c:pt>
                <c:pt idx="547">
                  <c:v>7.3789578577593953E-2</c:v>
                </c:pt>
                <c:pt idx="548">
                  <c:v>0.15256012127629989</c:v>
                </c:pt>
                <c:pt idx="549">
                  <c:v>0.15799827702182484</c:v>
                </c:pt>
                <c:pt idx="550">
                  <c:v>9.5233052852233435E-2</c:v>
                </c:pt>
                <c:pt idx="551">
                  <c:v>0</c:v>
                </c:pt>
                <c:pt idx="552">
                  <c:v>5.5505316563288561E-2</c:v>
                </c:pt>
                <c:pt idx="553">
                  <c:v>0</c:v>
                </c:pt>
                <c:pt idx="554">
                  <c:v>2.8887584969520395E-2</c:v>
                </c:pt>
                <c:pt idx="555">
                  <c:v>9.1862370075857361E-2</c:v>
                </c:pt>
                <c:pt idx="556">
                  <c:v>0.15540396131683354</c:v>
                </c:pt>
                <c:pt idx="557">
                  <c:v>0</c:v>
                </c:pt>
                <c:pt idx="558">
                  <c:v>0.14918441890655007</c:v>
                </c:pt>
                <c:pt idx="559">
                  <c:v>0</c:v>
                </c:pt>
                <c:pt idx="560">
                  <c:v>0</c:v>
                </c:pt>
                <c:pt idx="561">
                  <c:v>0</c:v>
                </c:pt>
                <c:pt idx="562">
                  <c:v>0</c:v>
                </c:pt>
                <c:pt idx="563">
                  <c:v>0</c:v>
                </c:pt>
                <c:pt idx="564">
                  <c:v>2.7522672046611612E-2</c:v>
                </c:pt>
                <c:pt idx="565">
                  <c:v>0</c:v>
                </c:pt>
                <c:pt idx="566">
                  <c:v>2.5704685794632115E-2</c:v>
                </c:pt>
                <c:pt idx="567">
                  <c:v>5.3028835290209769E-2</c:v>
                </c:pt>
                <c:pt idx="568">
                  <c:v>0</c:v>
                </c:pt>
                <c:pt idx="569">
                  <c:v>6.1703403916829228E-2</c:v>
                </c:pt>
                <c:pt idx="570">
                  <c:v>0</c:v>
                </c:pt>
                <c:pt idx="571">
                  <c:v>0.20067134417618879</c:v>
                </c:pt>
                <c:pt idx="572">
                  <c:v>4.2415336340139914E-2</c:v>
                </c:pt>
                <c:pt idx="573">
                  <c:v>0</c:v>
                </c:pt>
                <c:pt idx="574">
                  <c:v>5.3601507014610229E-2</c:v>
                </c:pt>
                <c:pt idx="575">
                  <c:v>0.15160943890855846</c:v>
                </c:pt>
                <c:pt idx="576">
                  <c:v>7.0739592862023401E-2</c:v>
                </c:pt>
                <c:pt idx="577">
                  <c:v>5.9780485992068227E-2</c:v>
                </c:pt>
                <c:pt idx="578">
                  <c:v>8.6335328515613499E-2</c:v>
                </c:pt>
                <c:pt idx="579">
                  <c:v>0</c:v>
                </c:pt>
                <c:pt idx="580">
                  <c:v>8.7978986376635565E-2</c:v>
                </c:pt>
                <c:pt idx="581">
                  <c:v>5.6745208635608335E-2</c:v>
                </c:pt>
                <c:pt idx="582">
                  <c:v>0</c:v>
                </c:pt>
                <c:pt idx="583">
                  <c:v>0.15914824567584906</c:v>
                </c:pt>
                <c:pt idx="584">
                  <c:v>5.1735809681039933E-2</c:v>
                </c:pt>
                <c:pt idx="585">
                  <c:v>9.7436580696937655E-2</c:v>
                </c:pt>
                <c:pt idx="586">
                  <c:v>0</c:v>
                </c:pt>
                <c:pt idx="587">
                  <c:v>0.22489132956715541</c:v>
                </c:pt>
                <c:pt idx="588">
                  <c:v>2.6594192642620095E-2</c:v>
                </c:pt>
                <c:pt idx="589">
                  <c:v>0</c:v>
                </c:pt>
                <c:pt idx="590">
                  <c:v>0.21816749729912344</c:v>
                </c:pt>
                <c:pt idx="591">
                  <c:v>0</c:v>
                </c:pt>
                <c:pt idx="592">
                  <c:v>9.0944720284937858E-2</c:v>
                </c:pt>
                <c:pt idx="593">
                  <c:v>2.8687102572841412E-2</c:v>
                </c:pt>
                <c:pt idx="594">
                  <c:v>0.16441754421633303</c:v>
                </c:pt>
                <c:pt idx="595">
                  <c:v>0</c:v>
                </c:pt>
                <c:pt idx="596">
                  <c:v>6.0566240538143898E-2</c:v>
                </c:pt>
                <c:pt idx="597">
                  <c:v>0.35148808236397022</c:v>
                </c:pt>
                <c:pt idx="598">
                  <c:v>0.44483399129969731</c:v>
                </c:pt>
                <c:pt idx="599">
                  <c:v>0</c:v>
                </c:pt>
                <c:pt idx="600">
                  <c:v>0</c:v>
                </c:pt>
                <c:pt idx="601">
                  <c:v>0</c:v>
                </c:pt>
                <c:pt idx="602">
                  <c:v>0.20713850587161806</c:v>
                </c:pt>
                <c:pt idx="603">
                  <c:v>0</c:v>
                </c:pt>
                <c:pt idx="604">
                  <c:v>4.8015022012699457E-2</c:v>
                </c:pt>
                <c:pt idx="605">
                  <c:v>0</c:v>
                </c:pt>
                <c:pt idx="606">
                  <c:v>0.17656749418853684</c:v>
                </c:pt>
                <c:pt idx="607">
                  <c:v>0</c:v>
                </c:pt>
                <c:pt idx="608">
                  <c:v>0</c:v>
                </c:pt>
                <c:pt idx="609">
                  <c:v>0</c:v>
                </c:pt>
                <c:pt idx="610">
                  <c:v>0</c:v>
                </c:pt>
                <c:pt idx="611">
                  <c:v>2.9646435648146952E-2</c:v>
                </c:pt>
                <c:pt idx="612">
                  <c:v>0</c:v>
                </c:pt>
                <c:pt idx="613">
                  <c:v>0.12246140026933892</c:v>
                </c:pt>
                <c:pt idx="614">
                  <c:v>2.9990447855846952E-2</c:v>
                </c:pt>
                <c:pt idx="615">
                  <c:v>0</c:v>
                </c:pt>
                <c:pt idx="616">
                  <c:v>0.23706847993898636</c:v>
                </c:pt>
                <c:pt idx="617">
                  <c:v>0.12478293401875379</c:v>
                </c:pt>
                <c:pt idx="618">
                  <c:v>0</c:v>
                </c:pt>
                <c:pt idx="619">
                  <c:v>0.2271992830176294</c:v>
                </c:pt>
                <c:pt idx="620">
                  <c:v>0.12051921367941579</c:v>
                </c:pt>
                <c:pt idx="621">
                  <c:v>0</c:v>
                </c:pt>
                <c:pt idx="622">
                  <c:v>0</c:v>
                </c:pt>
                <c:pt idx="623">
                  <c:v>5.913162328944746E-2</c:v>
                </c:pt>
                <c:pt idx="624">
                  <c:v>2.9006339735338237E-2</c:v>
                </c:pt>
                <c:pt idx="625">
                  <c:v>5.4738152485133244E-2</c:v>
                </c:pt>
                <c:pt idx="626">
                  <c:v>0</c:v>
                </c:pt>
                <c:pt idx="627">
                  <c:v>0</c:v>
                </c:pt>
                <c:pt idx="628">
                  <c:v>5.0481182033753597E-2</c:v>
                </c:pt>
                <c:pt idx="629">
                  <c:v>0</c:v>
                </c:pt>
                <c:pt idx="630">
                  <c:v>0.13574986033770839</c:v>
                </c:pt>
                <c:pt idx="631">
                  <c:v>6.884095835254686E-2</c:v>
                </c:pt>
                <c:pt idx="632">
                  <c:v>5.6172531206554008E-2</c:v>
                </c:pt>
                <c:pt idx="633">
                  <c:v>0</c:v>
                </c:pt>
                <c:pt idx="634">
                  <c:v>5.3344912287584742E-2</c:v>
                </c:pt>
                <c:pt idx="635">
                  <c:v>0</c:v>
                </c:pt>
                <c:pt idx="636">
                  <c:v>1.8372923102609216E-2</c:v>
                </c:pt>
                <c:pt idx="637">
                  <c:v>0.15296718339589699</c:v>
                </c:pt>
                <c:pt idx="638">
                  <c:v>2.8045252258151819E-2</c:v>
                </c:pt>
                <c:pt idx="639">
                  <c:v>6.8986585000268483E-2</c:v>
                </c:pt>
                <c:pt idx="640">
                  <c:v>5.0171180687700143E-2</c:v>
                </c:pt>
                <c:pt idx="641">
                  <c:v>0</c:v>
                </c:pt>
                <c:pt idx="642">
                  <c:v>5.5425466261559975E-2</c:v>
                </c:pt>
                <c:pt idx="643">
                  <c:v>0</c:v>
                </c:pt>
                <c:pt idx="644">
                  <c:v>2.6239344538191191E-2</c:v>
                </c:pt>
                <c:pt idx="645">
                  <c:v>2.9951806133995746E-2</c:v>
                </c:pt>
                <c:pt idx="646">
                  <c:v>0.15852415657628283</c:v>
                </c:pt>
                <c:pt idx="647">
                  <c:v>0</c:v>
                </c:pt>
                <c:pt idx="648">
                  <c:v>5.6691145068945473E-2</c:v>
                </c:pt>
                <c:pt idx="649">
                  <c:v>0.10978077489580576</c:v>
                </c:pt>
                <c:pt idx="650">
                  <c:v>0.12368741493524116</c:v>
                </c:pt>
                <c:pt idx="651">
                  <c:v>0</c:v>
                </c:pt>
                <c:pt idx="652">
                  <c:v>0</c:v>
                </c:pt>
                <c:pt idx="653">
                  <c:v>0</c:v>
                </c:pt>
                <c:pt idx="654">
                  <c:v>0.16908947477028691</c:v>
                </c:pt>
                <c:pt idx="655">
                  <c:v>0.12789401797698249</c:v>
                </c:pt>
                <c:pt idx="656">
                  <c:v>8.9449309473111582E-2</c:v>
                </c:pt>
                <c:pt idx="657">
                  <c:v>0.11475178458181852</c:v>
                </c:pt>
                <c:pt idx="658">
                  <c:v>2.9201293484733215E-2</c:v>
                </c:pt>
                <c:pt idx="659">
                  <c:v>9.4121728901750246E-2</c:v>
                </c:pt>
                <c:pt idx="660">
                  <c:v>1.7384903238271014E-2</c:v>
                </c:pt>
                <c:pt idx="661">
                  <c:v>0</c:v>
                </c:pt>
                <c:pt idx="662">
                  <c:v>0.16341125338463783</c:v>
                </c:pt>
                <c:pt idx="663">
                  <c:v>5.5956654807071037E-2</c:v>
                </c:pt>
                <c:pt idx="664">
                  <c:v>0</c:v>
                </c:pt>
                <c:pt idx="665">
                  <c:v>0</c:v>
                </c:pt>
                <c:pt idx="666">
                  <c:v>0.24627655261003095</c:v>
                </c:pt>
                <c:pt idx="667">
                  <c:v>0</c:v>
                </c:pt>
                <c:pt idx="668">
                  <c:v>0</c:v>
                </c:pt>
                <c:pt idx="669">
                  <c:v>6.011753367670062E-2</c:v>
                </c:pt>
                <c:pt idx="670">
                  <c:v>0</c:v>
                </c:pt>
                <c:pt idx="671">
                  <c:v>2.5765597776160852E-2</c:v>
                </c:pt>
                <c:pt idx="672">
                  <c:v>0</c:v>
                </c:pt>
                <c:pt idx="673">
                  <c:v>6.11739516929444E-2</c:v>
                </c:pt>
                <c:pt idx="674">
                  <c:v>2.3775965197457633E-2</c:v>
                </c:pt>
                <c:pt idx="675">
                  <c:v>2.6827026880183073E-2</c:v>
                </c:pt>
                <c:pt idx="676">
                  <c:v>0.1447460085480356</c:v>
                </c:pt>
                <c:pt idx="677">
                  <c:v>0</c:v>
                </c:pt>
                <c:pt idx="678">
                  <c:v>0</c:v>
                </c:pt>
                <c:pt idx="679">
                  <c:v>0.18277404029346694</c:v>
                </c:pt>
                <c:pt idx="680">
                  <c:v>0</c:v>
                </c:pt>
                <c:pt idx="681">
                  <c:v>0.15645027301526038</c:v>
                </c:pt>
                <c:pt idx="682">
                  <c:v>6.0967903861067596E-2</c:v>
                </c:pt>
                <c:pt idx="683">
                  <c:v>0.3029853250117594</c:v>
                </c:pt>
                <c:pt idx="684">
                  <c:v>0</c:v>
                </c:pt>
                <c:pt idx="685">
                  <c:v>4.9558923715686862E-2</c:v>
                </c:pt>
                <c:pt idx="686">
                  <c:v>0</c:v>
                </c:pt>
                <c:pt idx="687">
                  <c:v>0.3864941965452689</c:v>
                </c:pt>
                <c:pt idx="688">
                  <c:v>0.14080321522598557</c:v>
                </c:pt>
                <c:pt idx="689">
                  <c:v>0.28008690170687023</c:v>
                </c:pt>
                <c:pt idx="690">
                  <c:v>5.3052531904214106E-2</c:v>
                </c:pt>
                <c:pt idx="691">
                  <c:v>9.8054284074666487E-2</c:v>
                </c:pt>
                <c:pt idx="692">
                  <c:v>0</c:v>
                </c:pt>
                <c:pt idx="693">
                  <c:v>0.17575305328232202</c:v>
                </c:pt>
                <c:pt idx="694">
                  <c:v>5.1907118421698713E-2</c:v>
                </c:pt>
                <c:pt idx="695">
                  <c:v>0</c:v>
                </c:pt>
                <c:pt idx="696">
                  <c:v>0</c:v>
                </c:pt>
                <c:pt idx="697">
                  <c:v>5.9535569181262335E-2</c:v>
                </c:pt>
                <c:pt idx="698">
                  <c:v>0</c:v>
                </c:pt>
                <c:pt idx="699">
                  <c:v>2.8359451723038123E-2</c:v>
                </c:pt>
                <c:pt idx="700">
                  <c:v>9.4356284327755127E-2</c:v>
                </c:pt>
                <c:pt idx="701">
                  <c:v>0</c:v>
                </c:pt>
                <c:pt idx="702">
                  <c:v>2.8873337303885502E-2</c:v>
                </c:pt>
                <c:pt idx="703">
                  <c:v>0.25865300032426186</c:v>
                </c:pt>
                <c:pt idx="704">
                  <c:v>0</c:v>
                </c:pt>
                <c:pt idx="705">
                  <c:v>0</c:v>
                </c:pt>
                <c:pt idx="706">
                  <c:v>0.23894688048783044</c:v>
                </c:pt>
                <c:pt idx="707">
                  <c:v>8.3813219686242016E-2</c:v>
                </c:pt>
                <c:pt idx="708">
                  <c:v>0</c:v>
                </c:pt>
                <c:pt idx="709">
                  <c:v>0</c:v>
                </c:pt>
                <c:pt idx="710">
                  <c:v>0</c:v>
                </c:pt>
                <c:pt idx="711">
                  <c:v>0.14361879079161713</c:v>
                </c:pt>
                <c:pt idx="712">
                  <c:v>0.21921857062823646</c:v>
                </c:pt>
                <c:pt idx="713">
                  <c:v>0</c:v>
                </c:pt>
                <c:pt idx="714">
                  <c:v>0</c:v>
                </c:pt>
                <c:pt idx="715">
                  <c:v>0</c:v>
                </c:pt>
                <c:pt idx="716">
                  <c:v>0.40080200836665447</c:v>
                </c:pt>
                <c:pt idx="717">
                  <c:v>0</c:v>
                </c:pt>
                <c:pt idx="718">
                  <c:v>6.5488060756355049E-2</c:v>
                </c:pt>
                <c:pt idx="719">
                  <c:v>0</c:v>
                </c:pt>
                <c:pt idx="720">
                  <c:v>7.8396242874956973E-2</c:v>
                </c:pt>
                <c:pt idx="721">
                  <c:v>0</c:v>
                </c:pt>
                <c:pt idx="722">
                  <c:v>0</c:v>
                </c:pt>
                <c:pt idx="723">
                  <c:v>0.10106266518958054</c:v>
                </c:pt>
                <c:pt idx="724">
                  <c:v>0</c:v>
                </c:pt>
                <c:pt idx="725">
                  <c:v>0</c:v>
                </c:pt>
                <c:pt idx="726">
                  <c:v>0.22614301861073186</c:v>
                </c:pt>
                <c:pt idx="727">
                  <c:v>0</c:v>
                </c:pt>
                <c:pt idx="728">
                  <c:v>0</c:v>
                </c:pt>
                <c:pt idx="729">
                  <c:v>0.16373475589446781</c:v>
                </c:pt>
                <c:pt idx="730">
                  <c:v>8.7480540860035247E-2</c:v>
                </c:pt>
                <c:pt idx="731">
                  <c:v>5.8526136472861201E-2</c:v>
                </c:pt>
                <c:pt idx="732">
                  <c:v>0.34085641236580422</c:v>
                </c:pt>
                <c:pt idx="733">
                  <c:v>0.22066425777892071</c:v>
                </c:pt>
                <c:pt idx="734">
                  <c:v>0</c:v>
                </c:pt>
                <c:pt idx="735">
                  <c:v>2.4139454876712929E-2</c:v>
                </c:pt>
                <c:pt idx="736">
                  <c:v>0</c:v>
                </c:pt>
                <c:pt idx="737">
                  <c:v>6.2576256451435303E-2</c:v>
                </c:pt>
                <c:pt idx="738">
                  <c:v>3.1928689961971207E-2</c:v>
                </c:pt>
                <c:pt idx="739">
                  <c:v>0.12068495109874486</c:v>
                </c:pt>
                <c:pt idx="740">
                  <c:v>9.267241464883845E-2</c:v>
                </c:pt>
                <c:pt idx="741">
                  <c:v>0</c:v>
                </c:pt>
                <c:pt idx="742">
                  <c:v>0.21234753329687858</c:v>
                </c:pt>
                <c:pt idx="743">
                  <c:v>0</c:v>
                </c:pt>
                <c:pt idx="744">
                  <c:v>0.13999874433779042</c:v>
                </c:pt>
                <c:pt idx="745">
                  <c:v>0</c:v>
                </c:pt>
                <c:pt idx="746">
                  <c:v>0</c:v>
                </c:pt>
                <c:pt idx="747">
                  <c:v>2.0405504003619072E-2</c:v>
                </c:pt>
                <c:pt idx="748">
                  <c:v>2.6222334433292985E-2</c:v>
                </c:pt>
                <c:pt idx="749">
                  <c:v>0.32525708680150955</c:v>
                </c:pt>
                <c:pt idx="750">
                  <c:v>5.4132660298960369E-2</c:v>
                </c:pt>
                <c:pt idx="751">
                  <c:v>0</c:v>
                </c:pt>
                <c:pt idx="752">
                  <c:v>0</c:v>
                </c:pt>
                <c:pt idx="753">
                  <c:v>0.10413656582176807</c:v>
                </c:pt>
                <c:pt idx="754">
                  <c:v>0</c:v>
                </c:pt>
                <c:pt idx="755">
                  <c:v>6.8074766565760031E-2</c:v>
                </c:pt>
                <c:pt idx="756">
                  <c:v>0</c:v>
                </c:pt>
                <c:pt idx="757">
                  <c:v>2.8686535511103006E-2</c:v>
                </c:pt>
                <c:pt idx="758">
                  <c:v>0.13971352274266199</c:v>
                </c:pt>
                <c:pt idx="759">
                  <c:v>0.13659626655208348</c:v>
                </c:pt>
                <c:pt idx="760">
                  <c:v>0.10960314265797581</c:v>
                </c:pt>
                <c:pt idx="761">
                  <c:v>0</c:v>
                </c:pt>
                <c:pt idx="762">
                  <c:v>2.8381633977480673E-2</c:v>
                </c:pt>
                <c:pt idx="763">
                  <c:v>0</c:v>
                </c:pt>
                <c:pt idx="764">
                  <c:v>3.1811936336834677E-2</c:v>
                </c:pt>
                <c:pt idx="765">
                  <c:v>8.0034618216736783E-2</c:v>
                </c:pt>
                <c:pt idx="766">
                  <c:v>5.7909499629114673E-2</c:v>
                </c:pt>
                <c:pt idx="767">
                  <c:v>0</c:v>
                </c:pt>
                <c:pt idx="768">
                  <c:v>0.24776046592907744</c:v>
                </c:pt>
                <c:pt idx="769">
                  <c:v>0</c:v>
                </c:pt>
                <c:pt idx="770">
                  <c:v>0</c:v>
                </c:pt>
                <c:pt idx="771">
                  <c:v>0</c:v>
                </c:pt>
                <c:pt idx="772">
                  <c:v>0</c:v>
                </c:pt>
                <c:pt idx="773">
                  <c:v>6.0498651860892941E-2</c:v>
                </c:pt>
                <c:pt idx="774">
                  <c:v>0.20010973372463897</c:v>
                </c:pt>
                <c:pt idx="775">
                  <c:v>0</c:v>
                </c:pt>
                <c:pt idx="776">
                  <c:v>2.5021197229474195E-2</c:v>
                </c:pt>
                <c:pt idx="777">
                  <c:v>7.6288965879876991E-2</c:v>
                </c:pt>
                <c:pt idx="778">
                  <c:v>2.5970099894732986E-2</c:v>
                </c:pt>
                <c:pt idx="779">
                  <c:v>0</c:v>
                </c:pt>
                <c:pt idx="780">
                  <c:v>5.7330138030956553E-2</c:v>
                </c:pt>
                <c:pt idx="781">
                  <c:v>0.11711490056781453</c:v>
                </c:pt>
                <c:pt idx="782">
                  <c:v>9.8981243597260168E-2</c:v>
                </c:pt>
                <c:pt idx="783">
                  <c:v>0</c:v>
                </c:pt>
                <c:pt idx="784">
                  <c:v>4.9469673775108414E-2</c:v>
                </c:pt>
                <c:pt idx="785">
                  <c:v>7.7950490108246187E-2</c:v>
                </c:pt>
                <c:pt idx="786">
                  <c:v>7.0898283972381335E-2</c:v>
                </c:pt>
                <c:pt idx="787">
                  <c:v>2.9788110313036905E-2</c:v>
                </c:pt>
                <c:pt idx="788">
                  <c:v>0.13385001745902581</c:v>
                </c:pt>
                <c:pt idx="789">
                  <c:v>0</c:v>
                </c:pt>
                <c:pt idx="790">
                  <c:v>5.6015330015974293E-2</c:v>
                </c:pt>
                <c:pt idx="791">
                  <c:v>2.8445086491298562E-2</c:v>
                </c:pt>
                <c:pt idx="792">
                  <c:v>0</c:v>
                </c:pt>
                <c:pt idx="793">
                  <c:v>0.15069750235771509</c:v>
                </c:pt>
                <c:pt idx="794">
                  <c:v>6.1032250744911684E-2</c:v>
                </c:pt>
                <c:pt idx="795">
                  <c:v>8.2677146684711364E-2</c:v>
                </c:pt>
                <c:pt idx="796">
                  <c:v>0</c:v>
                </c:pt>
                <c:pt idx="797">
                  <c:v>0.26966394848339043</c:v>
                </c:pt>
                <c:pt idx="798">
                  <c:v>0</c:v>
                </c:pt>
                <c:pt idx="799">
                  <c:v>0</c:v>
                </c:pt>
                <c:pt idx="800">
                  <c:v>8.5666686557638844E-2</c:v>
                </c:pt>
                <c:pt idx="801">
                  <c:v>2.9549538233973854E-2</c:v>
                </c:pt>
                <c:pt idx="802">
                  <c:v>4.9447567394942181E-2</c:v>
                </c:pt>
                <c:pt idx="803">
                  <c:v>0</c:v>
                </c:pt>
                <c:pt idx="804">
                  <c:v>2.8653456242823186E-2</c:v>
                </c:pt>
                <c:pt idx="805">
                  <c:v>0</c:v>
                </c:pt>
                <c:pt idx="806">
                  <c:v>0.328279695271123</c:v>
                </c:pt>
                <c:pt idx="807">
                  <c:v>0.36224902382733826</c:v>
                </c:pt>
                <c:pt idx="808">
                  <c:v>0.41716567709826569</c:v>
                </c:pt>
                <c:pt idx="809">
                  <c:v>0</c:v>
                </c:pt>
                <c:pt idx="810">
                  <c:v>3.0824812611317313E-2</c:v>
                </c:pt>
                <c:pt idx="811">
                  <c:v>0</c:v>
                </c:pt>
                <c:pt idx="812">
                  <c:v>0.24053034528890413</c:v>
                </c:pt>
                <c:pt idx="813">
                  <c:v>0</c:v>
                </c:pt>
                <c:pt idx="814">
                  <c:v>2.147643645187922E-2</c:v>
                </c:pt>
                <c:pt idx="815">
                  <c:v>9.6932220627973201E-2</c:v>
                </c:pt>
                <c:pt idx="816">
                  <c:v>0.14072286613439308</c:v>
                </c:pt>
                <c:pt idx="817">
                  <c:v>0</c:v>
                </c:pt>
                <c:pt idx="818">
                  <c:v>0</c:v>
                </c:pt>
                <c:pt idx="819">
                  <c:v>0</c:v>
                </c:pt>
                <c:pt idx="820">
                  <c:v>2.7011143749396678E-2</c:v>
                </c:pt>
                <c:pt idx="821">
                  <c:v>0</c:v>
                </c:pt>
                <c:pt idx="822">
                  <c:v>0</c:v>
                </c:pt>
                <c:pt idx="823">
                  <c:v>9.751560642155381E-2</c:v>
                </c:pt>
                <c:pt idx="824">
                  <c:v>0.16856724364926778</c:v>
                </c:pt>
                <c:pt idx="825">
                  <c:v>0</c:v>
                </c:pt>
                <c:pt idx="826">
                  <c:v>0.13054389852736378</c:v>
                </c:pt>
                <c:pt idx="827">
                  <c:v>0.13625127186761685</c:v>
                </c:pt>
                <c:pt idx="828">
                  <c:v>0</c:v>
                </c:pt>
                <c:pt idx="829">
                  <c:v>0.22088061897122613</c:v>
                </c:pt>
                <c:pt idx="830">
                  <c:v>0.13208621933642872</c:v>
                </c:pt>
                <c:pt idx="831">
                  <c:v>0</c:v>
                </c:pt>
                <c:pt idx="832">
                  <c:v>0</c:v>
                </c:pt>
                <c:pt idx="833">
                  <c:v>0</c:v>
                </c:pt>
                <c:pt idx="834">
                  <c:v>0</c:v>
                </c:pt>
                <c:pt idx="835">
                  <c:v>5.4702321095968003E-2</c:v>
                </c:pt>
                <c:pt idx="836">
                  <c:v>3.1079410882175456E-2</c:v>
                </c:pt>
                <c:pt idx="837">
                  <c:v>0</c:v>
                </c:pt>
                <c:pt idx="838">
                  <c:v>0</c:v>
                </c:pt>
                <c:pt idx="839">
                  <c:v>9.571411496178911E-2</c:v>
                </c:pt>
                <c:pt idx="840">
                  <c:v>0.10431645382076905</c:v>
                </c:pt>
                <c:pt idx="841">
                  <c:v>7.0337056556858776E-2</c:v>
                </c:pt>
                <c:pt idx="842">
                  <c:v>0</c:v>
                </c:pt>
                <c:pt idx="843">
                  <c:v>2.8268451397574657E-2</c:v>
                </c:pt>
                <c:pt idx="844">
                  <c:v>8.8429062060054728E-2</c:v>
                </c:pt>
                <c:pt idx="845">
                  <c:v>0</c:v>
                </c:pt>
                <c:pt idx="846">
                  <c:v>0</c:v>
                </c:pt>
                <c:pt idx="847">
                  <c:v>5.865738943216902E-2</c:v>
                </c:pt>
                <c:pt idx="848">
                  <c:v>8.3024015251325606E-2</c:v>
                </c:pt>
                <c:pt idx="849">
                  <c:v>8.9849746266749311E-2</c:v>
                </c:pt>
                <c:pt idx="850">
                  <c:v>5.4682864675848361E-2</c:v>
                </c:pt>
                <c:pt idx="851">
                  <c:v>0</c:v>
                </c:pt>
                <c:pt idx="852">
                  <c:v>0</c:v>
                </c:pt>
                <c:pt idx="853">
                  <c:v>0</c:v>
                </c:pt>
                <c:pt idx="854">
                  <c:v>2.3605934269551793E-2</c:v>
                </c:pt>
                <c:pt idx="855">
                  <c:v>2.7500481950142718E-2</c:v>
                </c:pt>
                <c:pt idx="856">
                  <c:v>0.16652315215540772</c:v>
                </c:pt>
                <c:pt idx="857">
                  <c:v>0</c:v>
                </c:pt>
                <c:pt idx="858">
                  <c:v>7.0842592837032661E-2</c:v>
                </c:pt>
                <c:pt idx="859">
                  <c:v>0.11394153942896276</c:v>
                </c:pt>
                <c:pt idx="860">
                  <c:v>0.11808892557499463</c:v>
                </c:pt>
                <c:pt idx="861">
                  <c:v>0</c:v>
                </c:pt>
                <c:pt idx="862">
                  <c:v>0</c:v>
                </c:pt>
                <c:pt idx="863">
                  <c:v>0</c:v>
                </c:pt>
                <c:pt idx="864">
                  <c:v>0.1637106963654319</c:v>
                </c:pt>
                <c:pt idx="865">
                  <c:v>0.1105443523012332</c:v>
                </c:pt>
                <c:pt idx="866">
                  <c:v>3.0114492274320316E-2</c:v>
                </c:pt>
                <c:pt idx="867">
                  <c:v>7.7439985940034831E-2</c:v>
                </c:pt>
                <c:pt idx="868">
                  <c:v>0</c:v>
                </c:pt>
                <c:pt idx="869">
                  <c:v>0.10277427402066781</c:v>
                </c:pt>
                <c:pt idx="870">
                  <c:v>1.832920955837411E-2</c:v>
                </c:pt>
                <c:pt idx="871">
                  <c:v>0</c:v>
                </c:pt>
                <c:pt idx="872">
                  <c:v>0.35137250724160163</c:v>
                </c:pt>
                <c:pt idx="873">
                  <c:v>6.0351605624251348E-2</c:v>
                </c:pt>
                <c:pt idx="874">
                  <c:v>0</c:v>
                </c:pt>
                <c:pt idx="875">
                  <c:v>2.7415353007215419E-2</c:v>
                </c:pt>
                <c:pt idx="876">
                  <c:v>0.42992842546930482</c:v>
                </c:pt>
                <c:pt idx="877">
                  <c:v>0</c:v>
                </c:pt>
                <c:pt idx="878">
                  <c:v>0</c:v>
                </c:pt>
                <c:pt idx="879">
                  <c:v>0</c:v>
                </c:pt>
                <c:pt idx="880">
                  <c:v>0</c:v>
                </c:pt>
                <c:pt idx="881">
                  <c:v>3.8085183855738051E-2</c:v>
                </c:pt>
                <c:pt idx="882">
                  <c:v>0</c:v>
                </c:pt>
                <c:pt idx="883">
                  <c:v>0</c:v>
                </c:pt>
                <c:pt idx="884">
                  <c:v>2.6074984320808656E-2</c:v>
                </c:pt>
                <c:pt idx="885">
                  <c:v>8.8502577312219013E-2</c:v>
                </c:pt>
                <c:pt idx="886">
                  <c:v>0.40828126607717191</c:v>
                </c:pt>
                <c:pt idx="887">
                  <c:v>0</c:v>
                </c:pt>
                <c:pt idx="888">
                  <c:v>0</c:v>
                </c:pt>
                <c:pt idx="889">
                  <c:v>0.25090171923833821</c:v>
                </c:pt>
                <c:pt idx="890">
                  <c:v>0</c:v>
                </c:pt>
                <c:pt idx="891">
                  <c:v>9.6769259237397723E-2</c:v>
                </c:pt>
                <c:pt idx="892">
                  <c:v>0</c:v>
                </c:pt>
                <c:pt idx="893">
                  <c:v>0.3293868746439168</c:v>
                </c:pt>
                <c:pt idx="894">
                  <c:v>0</c:v>
                </c:pt>
                <c:pt idx="895">
                  <c:v>5.4524509304952937E-2</c:v>
                </c:pt>
                <c:pt idx="896">
                  <c:v>0</c:v>
                </c:pt>
                <c:pt idx="897">
                  <c:v>0.39990868504363486</c:v>
                </c:pt>
                <c:pt idx="898">
                  <c:v>0.16847912239043392</c:v>
                </c:pt>
                <c:pt idx="899">
                  <c:v>0.31108079953661955</c:v>
                </c:pt>
                <c:pt idx="900">
                  <c:v>5.4533751977757033E-2</c:v>
                </c:pt>
                <c:pt idx="901">
                  <c:v>6.5205962009028187E-2</c:v>
                </c:pt>
                <c:pt idx="902">
                  <c:v>0</c:v>
                </c:pt>
                <c:pt idx="903">
                  <c:v>0.25563308634841397</c:v>
                </c:pt>
                <c:pt idx="904">
                  <c:v>2.5102583857906115E-2</c:v>
                </c:pt>
                <c:pt idx="905">
                  <c:v>0</c:v>
                </c:pt>
                <c:pt idx="906">
                  <c:v>0</c:v>
                </c:pt>
                <c:pt idx="907">
                  <c:v>2.8136010643819719E-2</c:v>
                </c:pt>
                <c:pt idx="908">
                  <c:v>0</c:v>
                </c:pt>
                <c:pt idx="909">
                  <c:v>2.6235327461046436E-2</c:v>
                </c:pt>
                <c:pt idx="910">
                  <c:v>0.12036120536155823</c:v>
                </c:pt>
                <c:pt idx="911">
                  <c:v>0</c:v>
                </c:pt>
                <c:pt idx="912">
                  <c:v>2.9524060230580528E-2</c:v>
                </c:pt>
                <c:pt idx="913">
                  <c:v>0.18933651325503509</c:v>
                </c:pt>
                <c:pt idx="914">
                  <c:v>2.7426595294794867E-2</c:v>
                </c:pt>
                <c:pt idx="915">
                  <c:v>2.8176421961061526E-2</c:v>
                </c:pt>
                <c:pt idx="916">
                  <c:v>0.19029588879164355</c:v>
                </c:pt>
                <c:pt idx="917">
                  <c:v>0.15523715710065664</c:v>
                </c:pt>
                <c:pt idx="918">
                  <c:v>0</c:v>
                </c:pt>
                <c:pt idx="919">
                  <c:v>0</c:v>
                </c:pt>
                <c:pt idx="920">
                  <c:v>1.5337633663158429E-2</c:v>
                </c:pt>
                <c:pt idx="921">
                  <c:v>0.1802255844888766</c:v>
                </c:pt>
                <c:pt idx="922">
                  <c:v>6.4136059046977542E-2</c:v>
                </c:pt>
                <c:pt idx="923">
                  <c:v>0</c:v>
                </c:pt>
                <c:pt idx="924">
                  <c:v>0</c:v>
                </c:pt>
                <c:pt idx="925">
                  <c:v>0</c:v>
                </c:pt>
                <c:pt idx="926">
                  <c:v>0.21063023928382246</c:v>
                </c:pt>
                <c:pt idx="927">
                  <c:v>0</c:v>
                </c:pt>
                <c:pt idx="928">
                  <c:v>2.6513018107536767E-2</c:v>
                </c:pt>
                <c:pt idx="929">
                  <c:v>0</c:v>
                </c:pt>
                <c:pt idx="930">
                  <c:v>7.7169470930406256E-2</c:v>
                </c:pt>
                <c:pt idx="931">
                  <c:v>0</c:v>
                </c:pt>
                <c:pt idx="932">
                  <c:v>5.8399633439649497E-2</c:v>
                </c:pt>
                <c:pt idx="933">
                  <c:v>0.10777351522397778</c:v>
                </c:pt>
                <c:pt idx="934">
                  <c:v>2.7636910525044772E-2</c:v>
                </c:pt>
                <c:pt idx="935">
                  <c:v>0</c:v>
                </c:pt>
                <c:pt idx="936">
                  <c:v>0.12951904792373375</c:v>
                </c:pt>
                <c:pt idx="937">
                  <c:v>0</c:v>
                </c:pt>
                <c:pt idx="938">
                  <c:v>0</c:v>
                </c:pt>
                <c:pt idx="939">
                  <c:v>0.18022483876462134</c:v>
                </c:pt>
                <c:pt idx="940">
                  <c:v>2.8706317882812221E-2</c:v>
                </c:pt>
                <c:pt idx="941">
                  <c:v>3.0951634735771446E-2</c:v>
                </c:pt>
                <c:pt idx="942">
                  <c:v>0.33321180140362883</c:v>
                </c:pt>
                <c:pt idx="943">
                  <c:v>0.26882253777177101</c:v>
                </c:pt>
                <c:pt idx="944">
                  <c:v>0</c:v>
                </c:pt>
                <c:pt idx="945">
                  <c:v>5.6993168659920442E-2</c:v>
                </c:pt>
                <c:pt idx="946">
                  <c:v>0</c:v>
                </c:pt>
                <c:pt idx="947">
                  <c:v>5.6264189568200132E-2</c:v>
                </c:pt>
                <c:pt idx="948">
                  <c:v>0.11341274476712081</c:v>
                </c:pt>
                <c:pt idx="949">
                  <c:v>0.21987490862732564</c:v>
                </c:pt>
                <c:pt idx="950">
                  <c:v>0.12114576450792792</c:v>
                </c:pt>
                <c:pt idx="951">
                  <c:v>0</c:v>
                </c:pt>
                <c:pt idx="952">
                  <c:v>0.17643481329688904</c:v>
                </c:pt>
                <c:pt idx="953">
                  <c:v>2.757027995307041E-2</c:v>
                </c:pt>
                <c:pt idx="954">
                  <c:v>0.22852069949885453</c:v>
                </c:pt>
                <c:pt idx="955">
                  <c:v>0</c:v>
                </c:pt>
                <c:pt idx="956">
                  <c:v>5.5680452363928795E-2</c:v>
                </c:pt>
                <c:pt idx="957">
                  <c:v>5.2523613523629664E-2</c:v>
                </c:pt>
                <c:pt idx="958">
                  <c:v>0</c:v>
                </c:pt>
                <c:pt idx="959">
                  <c:v>0.17178678224594104</c:v>
                </c:pt>
                <c:pt idx="960">
                  <c:v>5.3034562202322007E-2</c:v>
                </c:pt>
                <c:pt idx="961">
                  <c:v>0</c:v>
                </c:pt>
                <c:pt idx="962">
                  <c:v>0</c:v>
                </c:pt>
                <c:pt idx="963">
                  <c:v>8.5383209996093251E-2</c:v>
                </c:pt>
                <c:pt idx="964">
                  <c:v>0</c:v>
                </c:pt>
                <c:pt idx="965">
                  <c:v>6.4765212346641385E-2</c:v>
                </c:pt>
                <c:pt idx="966">
                  <c:v>2.4029234235487196E-2</c:v>
                </c:pt>
                <c:pt idx="967">
                  <c:v>0</c:v>
                </c:pt>
                <c:pt idx="968">
                  <c:v>0.27396562711863892</c:v>
                </c:pt>
                <c:pt idx="969">
                  <c:v>0.26014196155513547</c:v>
                </c:pt>
                <c:pt idx="970">
                  <c:v>0.10459651019552978</c:v>
                </c:pt>
                <c:pt idx="971">
                  <c:v>0</c:v>
                </c:pt>
                <c:pt idx="972">
                  <c:v>2.8374573471279516E-2</c:v>
                </c:pt>
                <c:pt idx="973">
                  <c:v>5.2784159024693418E-2</c:v>
                </c:pt>
                <c:pt idx="974">
                  <c:v>2.552701857824512E-2</c:v>
                </c:pt>
                <c:pt idx="975">
                  <c:v>0.24339476266279428</c:v>
                </c:pt>
                <c:pt idx="976">
                  <c:v>9.0907961715737159E-2</c:v>
                </c:pt>
                <c:pt idx="977">
                  <c:v>0</c:v>
                </c:pt>
                <c:pt idx="978">
                  <c:v>0.1838117036329289</c:v>
                </c:pt>
                <c:pt idx="979">
                  <c:v>0</c:v>
                </c:pt>
                <c:pt idx="980">
                  <c:v>0</c:v>
                </c:pt>
                <c:pt idx="981">
                  <c:v>0</c:v>
                </c:pt>
                <c:pt idx="982">
                  <c:v>0</c:v>
                </c:pt>
                <c:pt idx="983">
                  <c:v>0</c:v>
                </c:pt>
                <c:pt idx="984">
                  <c:v>0.23091589895473588</c:v>
                </c:pt>
                <c:pt idx="985">
                  <c:v>0</c:v>
                </c:pt>
                <c:pt idx="986">
                  <c:v>5.9730114255652916E-2</c:v>
                </c:pt>
                <c:pt idx="987">
                  <c:v>0</c:v>
                </c:pt>
                <c:pt idx="988">
                  <c:v>0</c:v>
                </c:pt>
                <c:pt idx="989">
                  <c:v>0</c:v>
                </c:pt>
                <c:pt idx="990">
                  <c:v>0</c:v>
                </c:pt>
                <c:pt idx="991">
                  <c:v>0.45056749811242447</c:v>
                </c:pt>
                <c:pt idx="992">
                  <c:v>0.16894975297832251</c:v>
                </c:pt>
                <c:pt idx="993">
                  <c:v>0</c:v>
                </c:pt>
                <c:pt idx="994">
                  <c:v>9.2425680240889513E-2</c:v>
                </c:pt>
                <c:pt idx="995">
                  <c:v>0.1136364998831977</c:v>
                </c:pt>
                <c:pt idx="996">
                  <c:v>6.5028323916288877E-2</c:v>
                </c:pt>
                <c:pt idx="997">
                  <c:v>7.9294913012596169E-2</c:v>
                </c:pt>
                <c:pt idx="998">
                  <c:v>0.13138789022188305</c:v>
                </c:pt>
                <c:pt idx="999">
                  <c:v>3.1164584200282213E-2</c:v>
                </c:pt>
                <c:pt idx="1000">
                  <c:v>5.1559703132219574E-2</c:v>
                </c:pt>
                <c:pt idx="1001">
                  <c:v>5.9453614450501222E-2</c:v>
                </c:pt>
                <c:pt idx="1002">
                  <c:v>0</c:v>
                </c:pt>
                <c:pt idx="1003">
                  <c:v>0.21402530652460239</c:v>
                </c:pt>
                <c:pt idx="1004">
                  <c:v>3.0958258203178546E-2</c:v>
                </c:pt>
                <c:pt idx="1005">
                  <c:v>5.4058075970076648E-2</c:v>
                </c:pt>
                <c:pt idx="1006">
                  <c:v>0</c:v>
                </c:pt>
                <c:pt idx="1007">
                  <c:v>0.2327454659473529</c:v>
                </c:pt>
                <c:pt idx="1008">
                  <c:v>0</c:v>
                </c:pt>
                <c:pt idx="1009">
                  <c:v>3.0416682979297293E-2</c:v>
                </c:pt>
                <c:pt idx="1010">
                  <c:v>0.28410016885580996</c:v>
                </c:pt>
                <c:pt idx="1011">
                  <c:v>0</c:v>
                </c:pt>
                <c:pt idx="1012">
                  <c:v>0</c:v>
                </c:pt>
                <c:pt idx="1013">
                  <c:v>0</c:v>
                </c:pt>
                <c:pt idx="1014">
                  <c:v>0</c:v>
                </c:pt>
                <c:pt idx="1015">
                  <c:v>0</c:v>
                </c:pt>
                <c:pt idx="1016">
                  <c:v>0.10425412674462579</c:v>
                </c:pt>
                <c:pt idx="1017">
                  <c:v>0.38304296638162066</c:v>
                </c:pt>
                <c:pt idx="1018">
                  <c:v>0.41537214920383103</c:v>
                </c:pt>
                <c:pt idx="1019">
                  <c:v>5.2953562313777146E-2</c:v>
                </c:pt>
                <c:pt idx="1020">
                  <c:v>0</c:v>
                </c:pt>
                <c:pt idx="1021">
                  <c:v>7.940263274297979E-2</c:v>
                </c:pt>
                <c:pt idx="1022">
                  <c:v>0.16571302693776696</c:v>
                </c:pt>
                <c:pt idx="1023">
                  <c:v>2.7816183889253568E-2</c:v>
                </c:pt>
                <c:pt idx="1024">
                  <c:v>5.0179902594050918E-2</c:v>
                </c:pt>
                <c:pt idx="1025">
                  <c:v>0</c:v>
                </c:pt>
                <c:pt idx="1026">
                  <c:v>8.0286340655771615E-2</c:v>
                </c:pt>
                <c:pt idx="1027">
                  <c:v>0</c:v>
                </c:pt>
                <c:pt idx="1028">
                  <c:v>0</c:v>
                </c:pt>
                <c:pt idx="1029">
                  <c:v>2.9653283807851146E-2</c:v>
                </c:pt>
                <c:pt idx="1030">
                  <c:v>2.8941281400647282E-2</c:v>
                </c:pt>
                <c:pt idx="1031">
                  <c:v>8.9306127890905682E-2</c:v>
                </c:pt>
                <c:pt idx="1032">
                  <c:v>5.8910607113665386E-2</c:v>
                </c:pt>
                <c:pt idx="1033">
                  <c:v>9.979393067732352E-2</c:v>
                </c:pt>
                <c:pt idx="1034">
                  <c:v>0</c:v>
                </c:pt>
                <c:pt idx="1035">
                  <c:v>0</c:v>
                </c:pt>
                <c:pt idx="1036">
                  <c:v>6.7436228714171487E-2</c:v>
                </c:pt>
                <c:pt idx="1037">
                  <c:v>0.27303600890440965</c:v>
                </c:pt>
                <c:pt idx="1038">
                  <c:v>3.2086025349273371E-2</c:v>
                </c:pt>
                <c:pt idx="1039">
                  <c:v>0.21704621216706096</c:v>
                </c:pt>
                <c:pt idx="1040">
                  <c:v>8.8896936316618852E-2</c:v>
                </c:pt>
                <c:pt idx="1041">
                  <c:v>0</c:v>
                </c:pt>
                <c:pt idx="1042">
                  <c:v>0</c:v>
                </c:pt>
                <c:pt idx="1043">
                  <c:v>0.11797978485675313</c:v>
                </c:pt>
                <c:pt idx="1044">
                  <c:v>0</c:v>
                </c:pt>
                <c:pt idx="1045">
                  <c:v>0.17149047953319374</c:v>
                </c:pt>
                <c:pt idx="1046">
                  <c:v>0</c:v>
                </c:pt>
                <c:pt idx="1047">
                  <c:v>0</c:v>
                </c:pt>
                <c:pt idx="1048">
                  <c:v>5.2443591652421399E-2</c:v>
                </c:pt>
                <c:pt idx="1049">
                  <c:v>0</c:v>
                </c:pt>
                <c:pt idx="1051">
                  <c:v>0.82741737781806346</c:v>
                </c:pt>
                <c:pt idx="1052">
                  <c:v>0.80279388407520347</c:v>
                </c:pt>
                <c:pt idx="1053">
                  <c:v>0.74407946403663383</c:v>
                </c:pt>
                <c:pt idx="1054">
                  <c:v>0.91045986114711785</c:v>
                </c:pt>
                <c:pt idx="1055">
                  <c:v>0.72982727511502687</c:v>
                </c:pt>
                <c:pt idx="1056">
                  <c:v>0.22544935576477737</c:v>
                </c:pt>
                <c:pt idx="1057">
                  <c:v>0.19914280357552086</c:v>
                </c:pt>
                <c:pt idx="1058">
                  <c:v>0.44096554393514609</c:v>
                </c:pt>
                <c:pt idx="1059">
                  <c:v>0.59626212384338761</c:v>
                </c:pt>
                <c:pt idx="1060">
                  <c:v>0.87455081101546517</c:v>
                </c:pt>
                <c:pt idx="1061">
                  <c:v>0.7915048880487261</c:v>
                </c:pt>
                <c:pt idx="1062">
                  <c:v>0.52457004062121249</c:v>
                </c:pt>
                <c:pt idx="1063">
                  <c:v>0.78938385977062486</c:v>
                </c:pt>
                <c:pt idx="1064">
                  <c:v>0.77584651355446344</c:v>
                </c:pt>
                <c:pt idx="1065">
                  <c:v>0.78929216549977943</c:v>
                </c:pt>
                <c:pt idx="1066">
                  <c:v>0.9728133345562171</c:v>
                </c:pt>
                <c:pt idx="1067">
                  <c:v>0.87466686912210889</c:v>
                </c:pt>
                <c:pt idx="1068">
                  <c:v>0.6059930709708391</c:v>
                </c:pt>
                <c:pt idx="1069">
                  <c:v>0.90239175773171676</c:v>
                </c:pt>
                <c:pt idx="1070">
                  <c:v>0.78234200188515357</c:v>
                </c:pt>
                <c:pt idx="1071">
                  <c:v>0.87609065078982673</c:v>
                </c:pt>
                <c:pt idx="1072">
                  <c:v>0.40059820614757197</c:v>
                </c:pt>
                <c:pt idx="1073">
                  <c:v>0.72243032778323024</c:v>
                </c:pt>
                <c:pt idx="1074">
                  <c:v>0.94164225592657591</c:v>
                </c:pt>
                <c:pt idx="1075">
                  <c:v>0.77249175423238836</c:v>
                </c:pt>
                <c:pt idx="1076">
                  <c:v>0.74902567781373897</c:v>
                </c:pt>
                <c:pt idx="1077">
                  <c:v>0.91332167042863022</c:v>
                </c:pt>
                <c:pt idx="1078">
                  <c:v>0.68706643409821966</c:v>
                </c:pt>
                <c:pt idx="1079">
                  <c:v>0.34494176488880529</c:v>
                </c:pt>
                <c:pt idx="1080">
                  <c:v>0.94050891256157598</c:v>
                </c:pt>
                <c:pt idx="1081">
                  <c:v>0.20477228782620877</c:v>
                </c:pt>
                <c:pt idx="1082">
                  <c:v>0.8208574237866072</c:v>
                </c:pt>
                <c:pt idx="1083">
                  <c:v>0.64391807374498877</c:v>
                </c:pt>
                <c:pt idx="1084">
                  <c:v>0.65551580095152184</c:v>
                </c:pt>
                <c:pt idx="1085">
                  <c:v>0.72792680113635877</c:v>
                </c:pt>
                <c:pt idx="1086">
                  <c:v>0.92982549296468564</c:v>
                </c:pt>
                <c:pt idx="1087">
                  <c:v>0.46512203222799042</c:v>
                </c:pt>
                <c:pt idx="1088">
                  <c:v>0.96731521459243908</c:v>
                </c:pt>
                <c:pt idx="1089">
                  <c:v>0.74149169961441308</c:v>
                </c:pt>
                <c:pt idx="1090">
                  <c:v>0.94255447061620912</c:v>
                </c:pt>
                <c:pt idx="1091">
                  <c:v>1</c:v>
                </c:pt>
                <c:pt idx="1092">
                  <c:v>0.23722039308775034</c:v>
                </c:pt>
                <c:pt idx="1093">
                  <c:v>0.60763874704945309</c:v>
                </c:pt>
                <c:pt idx="1094">
                  <c:v>0.78600804347987618</c:v>
                </c:pt>
                <c:pt idx="1095">
                  <c:v>0.5907465794804293</c:v>
                </c:pt>
                <c:pt idx="1096">
                  <c:v>0.58621398204404151</c:v>
                </c:pt>
                <c:pt idx="1097">
                  <c:v>0.59010577147968624</c:v>
                </c:pt>
                <c:pt idx="1098">
                  <c:v>0.38317373756549877</c:v>
                </c:pt>
                <c:pt idx="1099">
                  <c:v>0.52236306513343811</c:v>
                </c:pt>
                <c:pt idx="1100">
                  <c:v>0.54845826747278004</c:v>
                </c:pt>
                <c:pt idx="1101">
                  <c:v>0.90219696496416357</c:v>
                </c:pt>
                <c:pt idx="1102">
                  <c:v>0.73411474554973144</c:v>
                </c:pt>
                <c:pt idx="1103">
                  <c:v>1</c:v>
                </c:pt>
                <c:pt idx="1104">
                  <c:v>0.43098372244453614</c:v>
                </c:pt>
                <c:pt idx="1105">
                  <c:v>0.88030019209716537</c:v>
                </c:pt>
                <c:pt idx="1106">
                  <c:v>0.28323807224823444</c:v>
                </c:pt>
                <c:pt idx="1107">
                  <c:v>0.56855012272136207</c:v>
                </c:pt>
                <c:pt idx="1108">
                  <c:v>0.45580971523244518</c:v>
                </c:pt>
                <c:pt idx="1109">
                  <c:v>0.46012707951937781</c:v>
                </c:pt>
                <c:pt idx="1110">
                  <c:v>0.68335483092030602</c:v>
                </c:pt>
                <c:pt idx="1111">
                  <c:v>0.82959048229461951</c:v>
                </c:pt>
                <c:pt idx="1112">
                  <c:v>0.87676923701520759</c:v>
                </c:pt>
                <c:pt idx="1113">
                  <c:v>0.40497598591007267</c:v>
                </c:pt>
                <c:pt idx="1114">
                  <c:v>0.52027243431492698</c:v>
                </c:pt>
                <c:pt idx="1115">
                  <c:v>0.85578321650569389</c:v>
                </c:pt>
                <c:pt idx="1116">
                  <c:v>0.96732600183385409</c:v>
                </c:pt>
                <c:pt idx="1117">
                  <c:v>0.40126758003117324</c:v>
                </c:pt>
                <c:pt idx="1118">
                  <c:v>0.75364784974666277</c:v>
                </c:pt>
                <c:pt idx="1119">
                  <c:v>0.70317513195840298</c:v>
                </c:pt>
                <c:pt idx="1120">
                  <c:v>0.74738292968373998</c:v>
                </c:pt>
                <c:pt idx="1121">
                  <c:v>0.93810722796097601</c:v>
                </c:pt>
                <c:pt idx="1122">
                  <c:v>0.50539889516126046</c:v>
                </c:pt>
                <c:pt idx="1123">
                  <c:v>0.59160075618562558</c:v>
                </c:pt>
                <c:pt idx="1124">
                  <c:v>0.63440890235891945</c:v>
                </c:pt>
                <c:pt idx="1125">
                  <c:v>0.84545077685425574</c:v>
                </c:pt>
                <c:pt idx="1126">
                  <c:v>0.93974306465090907</c:v>
                </c:pt>
                <c:pt idx="1127">
                  <c:v>0.82181004376759303</c:v>
                </c:pt>
                <c:pt idx="1128">
                  <c:v>0.84175120510492307</c:v>
                </c:pt>
                <c:pt idx="1129">
                  <c:v>0.85054761543691804</c:v>
                </c:pt>
                <c:pt idx="1130">
                  <c:v>0.65960234415611985</c:v>
                </c:pt>
                <c:pt idx="1131">
                  <c:v>0.26653698025554673</c:v>
                </c:pt>
                <c:pt idx="1132">
                  <c:v>0.71439454023541471</c:v>
                </c:pt>
                <c:pt idx="1133">
                  <c:v>0.7140716930685207</c:v>
                </c:pt>
                <c:pt idx="1134">
                  <c:v>0.94304843822571838</c:v>
                </c:pt>
                <c:pt idx="1135">
                  <c:v>0.94455888505812335</c:v>
                </c:pt>
                <c:pt idx="1136">
                  <c:v>1</c:v>
                </c:pt>
                <c:pt idx="1137">
                  <c:v>0.6672106644572342</c:v>
                </c:pt>
                <c:pt idx="1138">
                  <c:v>0.70296104578625851</c:v>
                </c:pt>
                <c:pt idx="1139">
                  <c:v>0.82911814596849764</c:v>
                </c:pt>
                <c:pt idx="1140">
                  <c:v>1</c:v>
                </c:pt>
                <c:pt idx="1141">
                  <c:v>0.43752249260948439</c:v>
                </c:pt>
                <c:pt idx="1142">
                  <c:v>1</c:v>
                </c:pt>
                <c:pt idx="1143">
                  <c:v>0.14514842993135479</c:v>
                </c:pt>
                <c:pt idx="1144">
                  <c:v>0.83921956724644076</c:v>
                </c:pt>
                <c:pt idx="1145">
                  <c:v>0.66941084124848294</c:v>
                </c:pt>
                <c:pt idx="1146">
                  <c:v>0.38131703466310424</c:v>
                </c:pt>
                <c:pt idx="1147">
                  <c:v>0.81226577381679765</c:v>
                </c:pt>
                <c:pt idx="1148">
                  <c:v>0.61830905136215586</c:v>
                </c:pt>
                <c:pt idx="1149">
                  <c:v>1</c:v>
                </c:pt>
                <c:pt idx="1150">
                  <c:v>0.77316311030187501</c:v>
                </c:pt>
                <c:pt idx="1151">
                  <c:v>0.56257622251739292</c:v>
                </c:pt>
                <c:pt idx="1152">
                  <c:v>0.6926144315134708</c:v>
                </c:pt>
                <c:pt idx="1153">
                  <c:v>0.60649444117042151</c:v>
                </c:pt>
                <c:pt idx="1154">
                  <c:v>0.64943698298971497</c:v>
                </c:pt>
                <c:pt idx="1155">
                  <c:v>0.82919525125535187</c:v>
                </c:pt>
                <c:pt idx="1156">
                  <c:v>0.28603309607415772</c:v>
                </c:pt>
                <c:pt idx="1157">
                  <c:v>0.85200615859484619</c:v>
                </c:pt>
                <c:pt idx="1158">
                  <c:v>0.19208277866677417</c:v>
                </c:pt>
                <c:pt idx="1159">
                  <c:v>0.91657833633386088</c:v>
                </c:pt>
                <c:pt idx="1160">
                  <c:v>0.59967516250666308</c:v>
                </c:pt>
                <c:pt idx="1161">
                  <c:v>0.63706663899543148</c:v>
                </c:pt>
                <c:pt idx="1162">
                  <c:v>1</c:v>
                </c:pt>
                <c:pt idx="1163">
                  <c:v>0.91058028060499385</c:v>
                </c:pt>
                <c:pt idx="1164">
                  <c:v>0.51943498070987038</c:v>
                </c:pt>
                <c:pt idx="1165">
                  <c:v>0.68304470256862593</c:v>
                </c:pt>
                <c:pt idx="1166">
                  <c:v>1</c:v>
                </c:pt>
                <c:pt idx="1167">
                  <c:v>0.94319066837548493</c:v>
                </c:pt>
                <c:pt idx="1168">
                  <c:v>0.31235269712197178</c:v>
                </c:pt>
                <c:pt idx="1169">
                  <c:v>0.35800522867373058</c:v>
                </c:pt>
                <c:pt idx="1170">
                  <c:v>0.48469399982509659</c:v>
                </c:pt>
                <c:pt idx="1171">
                  <c:v>0.92908757764728933</c:v>
                </c:pt>
                <c:pt idx="1172">
                  <c:v>0.80574345938169201</c:v>
                </c:pt>
                <c:pt idx="1173">
                  <c:v>0.90821279534409072</c:v>
                </c:pt>
                <c:pt idx="1174">
                  <c:v>0.63575006335781736</c:v>
                </c:pt>
                <c:pt idx="1175">
                  <c:v>0.93505575342329172</c:v>
                </c:pt>
                <c:pt idx="1176">
                  <c:v>0.78132013969594594</c:v>
                </c:pt>
                <c:pt idx="1177">
                  <c:v>0.94703522558594067</c:v>
                </c:pt>
                <c:pt idx="1178">
                  <c:v>0.92857588027226712</c:v>
                </c:pt>
                <c:pt idx="1179">
                  <c:v>0.72186471234271588</c:v>
                </c:pt>
                <c:pt idx="1180">
                  <c:v>0.84300204543137791</c:v>
                </c:pt>
                <c:pt idx="1181">
                  <c:v>0.87934292194062114</c:v>
                </c:pt>
                <c:pt idx="1182">
                  <c:v>0.57376808360798592</c:v>
                </c:pt>
                <c:pt idx="1183">
                  <c:v>0.88954259961234172</c:v>
                </c:pt>
                <c:pt idx="1184">
                  <c:v>0.88645306900768683</c:v>
                </c:pt>
                <c:pt idx="1185">
                  <c:v>0.93836575949583378</c:v>
                </c:pt>
                <c:pt idx="1186">
                  <c:v>0.83919268907604938</c:v>
                </c:pt>
                <c:pt idx="1187">
                  <c:v>0.77648685814265794</c:v>
                </c:pt>
                <c:pt idx="1188">
                  <c:v>0.71754633350873698</c:v>
                </c:pt>
                <c:pt idx="1189">
                  <c:v>0.44331503913167553</c:v>
                </c:pt>
                <c:pt idx="1190">
                  <c:v>0.36561990324278909</c:v>
                </c:pt>
                <c:pt idx="1191">
                  <c:v>0.97141791810790412</c:v>
                </c:pt>
                <c:pt idx="1192">
                  <c:v>0.88439823295751252</c:v>
                </c:pt>
                <c:pt idx="1193">
                  <c:v>0.89551063305001544</c:v>
                </c:pt>
                <c:pt idx="1194">
                  <c:v>1</c:v>
                </c:pt>
                <c:pt idx="1195">
                  <c:v>0.34415343326946513</c:v>
                </c:pt>
                <c:pt idx="1196">
                  <c:v>0.21124476296968159</c:v>
                </c:pt>
                <c:pt idx="1197">
                  <c:v>0.36156693201714418</c:v>
                </c:pt>
                <c:pt idx="1198">
                  <c:v>0.56147561099669907</c:v>
                </c:pt>
                <c:pt idx="1199">
                  <c:v>0.59673276405897946</c:v>
                </c:pt>
                <c:pt idx="1200">
                  <c:v>0.60390906687089818</c:v>
                </c:pt>
                <c:pt idx="1201">
                  <c:v>0.54252278987941061</c:v>
                </c:pt>
                <c:pt idx="1202">
                  <c:v>0.68109761389382628</c:v>
                </c:pt>
                <c:pt idx="1203">
                  <c:v>0.21101632545546306</c:v>
                </c:pt>
                <c:pt idx="1204">
                  <c:v>0.94010094770018848</c:v>
                </c:pt>
                <c:pt idx="1205">
                  <c:v>0.82471215867171566</c:v>
                </c:pt>
                <c:pt idx="1206">
                  <c:v>0.39510512670573517</c:v>
                </c:pt>
                <c:pt idx="1207">
                  <c:v>0.82641071295075974</c:v>
                </c:pt>
                <c:pt idx="1208">
                  <c:v>0.84662168289785522</c:v>
                </c:pt>
                <c:pt idx="1209">
                  <c:v>0.93439781108576414</c:v>
                </c:pt>
                <c:pt idx="1210">
                  <c:v>0.87288008056984911</c:v>
                </c:pt>
                <c:pt idx="1211">
                  <c:v>0.18923296052704361</c:v>
                </c:pt>
                <c:pt idx="1212">
                  <c:v>0.46200126443665163</c:v>
                </c:pt>
                <c:pt idx="1213">
                  <c:v>1</c:v>
                </c:pt>
                <c:pt idx="1214">
                  <c:v>0.39262611802144731</c:v>
                </c:pt>
                <c:pt idx="1215">
                  <c:v>0.7636406896612119</c:v>
                </c:pt>
                <c:pt idx="1216">
                  <c:v>0.37398623016367033</c:v>
                </c:pt>
                <c:pt idx="1217">
                  <c:v>0.87842178241232927</c:v>
                </c:pt>
                <c:pt idx="1218">
                  <c:v>0.53039831424393846</c:v>
                </c:pt>
                <c:pt idx="1219">
                  <c:v>0.71569913281753328</c:v>
                </c:pt>
                <c:pt idx="1220">
                  <c:v>0.96968191799446524</c:v>
                </c:pt>
                <c:pt idx="1221">
                  <c:v>0.59655829665049753</c:v>
                </c:pt>
                <c:pt idx="1222">
                  <c:v>0.32163108326671336</c:v>
                </c:pt>
                <c:pt idx="1223">
                  <c:v>0.44727612260470639</c:v>
                </c:pt>
                <c:pt idx="1224">
                  <c:v>0.77984653750169819</c:v>
                </c:pt>
                <c:pt idx="1225">
                  <c:v>0.96896235007788012</c:v>
                </c:pt>
                <c:pt idx="1226">
                  <c:v>0.90926308198927241</c:v>
                </c:pt>
                <c:pt idx="1227">
                  <c:v>0.59911684948339727</c:v>
                </c:pt>
                <c:pt idx="1228">
                  <c:v>0.26175339435683748</c:v>
                </c:pt>
                <c:pt idx="1229">
                  <c:v>0.3850652164704747</c:v>
                </c:pt>
                <c:pt idx="1230">
                  <c:v>0.92040785154408944</c:v>
                </c:pt>
                <c:pt idx="1231">
                  <c:v>1</c:v>
                </c:pt>
                <c:pt idx="1232">
                  <c:v>0.97347558682583069</c:v>
                </c:pt>
                <c:pt idx="1233">
                  <c:v>0.83941076320219987</c:v>
                </c:pt>
                <c:pt idx="1234">
                  <c:v>0.77663636145951931</c:v>
                </c:pt>
                <c:pt idx="1235">
                  <c:v>0.18514365491818605</c:v>
                </c:pt>
                <c:pt idx="1236">
                  <c:v>0.94215968506130232</c:v>
                </c:pt>
                <c:pt idx="1237">
                  <c:v>0.42672139082625377</c:v>
                </c:pt>
                <c:pt idx="1238">
                  <c:v>0.73007486708149305</c:v>
                </c:pt>
                <c:pt idx="1239">
                  <c:v>0.73246324883846203</c:v>
                </c:pt>
                <c:pt idx="1240">
                  <c:v>0.6215624347355212</c:v>
                </c:pt>
                <c:pt idx="1241">
                  <c:v>0.65238659261393461</c:v>
                </c:pt>
                <c:pt idx="1242">
                  <c:v>0.8489859146405464</c:v>
                </c:pt>
                <c:pt idx="1243">
                  <c:v>0.87418934413699934</c:v>
                </c:pt>
                <c:pt idx="1244">
                  <c:v>0.90987581193379452</c:v>
                </c:pt>
                <c:pt idx="1245">
                  <c:v>0.72710480141500833</c:v>
                </c:pt>
                <c:pt idx="1246">
                  <c:v>1</c:v>
                </c:pt>
                <c:pt idx="1247">
                  <c:v>0.86968414312081399</c:v>
                </c:pt>
                <c:pt idx="1248">
                  <c:v>0.63325195887863805</c:v>
                </c:pt>
                <c:pt idx="1249">
                  <c:v>0.60081726325238238</c:v>
                </c:pt>
                <c:pt idx="1250">
                  <c:v>0.70892275425052409</c:v>
                </c:pt>
                <c:pt idx="1251">
                  <c:v>0.90394848453349808</c:v>
                </c:pt>
                <c:pt idx="1252">
                  <c:v>0.69491457509027632</c:v>
                </c:pt>
                <c:pt idx="1253">
                  <c:v>0.8647168810370659</c:v>
                </c:pt>
                <c:pt idx="1254">
                  <c:v>0.93633600778082371</c:v>
                </c:pt>
                <c:pt idx="1255">
                  <c:v>0.67542235569265097</c:v>
                </c:pt>
                <c:pt idx="1256">
                  <c:v>0.3673520570180136</c:v>
                </c:pt>
                <c:pt idx="1257">
                  <c:v>1</c:v>
                </c:pt>
                <c:pt idx="1258">
                  <c:v>0.38272349965374286</c:v>
                </c:pt>
                <c:pt idx="1259">
                  <c:v>0.84336864101107845</c:v>
                </c:pt>
                <c:pt idx="1260">
                  <c:v>0.73824008257782092</c:v>
                </c:pt>
                <c:pt idx="1261">
                  <c:v>0.9732326313813463</c:v>
                </c:pt>
                <c:pt idx="1262">
                  <c:v>0.80685232869530832</c:v>
                </c:pt>
                <c:pt idx="1263">
                  <c:v>0.6741570947231198</c:v>
                </c:pt>
                <c:pt idx="1264">
                  <c:v>0.97051054847805251</c:v>
                </c:pt>
                <c:pt idx="1265">
                  <c:v>0.75340806429684237</c:v>
                </c:pt>
                <c:pt idx="1266">
                  <c:v>0.18661461975913604</c:v>
                </c:pt>
                <c:pt idx="1267">
                  <c:v>0.18925998577222164</c:v>
                </c:pt>
                <c:pt idx="1268">
                  <c:v>0.78102489679371168</c:v>
                </c:pt>
                <c:pt idx="1269">
                  <c:v>0.74599481005675239</c:v>
                </c:pt>
                <c:pt idx="1270">
                  <c:v>0.76957510439543353</c:v>
                </c:pt>
                <c:pt idx="1271">
                  <c:v>0.82616448475786985</c:v>
                </c:pt>
                <c:pt idx="1272">
                  <c:v>0.72180960367626235</c:v>
                </c:pt>
                <c:pt idx="1273">
                  <c:v>0.81738471622892561</c:v>
                </c:pt>
                <c:pt idx="1274">
                  <c:v>0.81254091261220174</c:v>
                </c:pt>
                <c:pt idx="1275">
                  <c:v>0.77612685583804697</c:v>
                </c:pt>
                <c:pt idx="1276">
                  <c:v>0.96840141537421476</c:v>
                </c:pt>
                <c:pt idx="1277">
                  <c:v>0.82063025784738752</c:v>
                </c:pt>
                <c:pt idx="1278">
                  <c:v>0.62901157675774333</c:v>
                </c:pt>
                <c:pt idx="1279">
                  <c:v>0.81627361784115204</c:v>
                </c:pt>
                <c:pt idx="1280">
                  <c:v>0.64255908939506945</c:v>
                </c:pt>
                <c:pt idx="1281">
                  <c:v>0.81582537912694741</c:v>
                </c:pt>
                <c:pt idx="1282">
                  <c:v>0.32998142005938869</c:v>
                </c:pt>
                <c:pt idx="1283">
                  <c:v>0.70492314402045797</c:v>
                </c:pt>
                <c:pt idx="1284">
                  <c:v>0.93426585716490884</c:v>
                </c:pt>
                <c:pt idx="1285">
                  <c:v>0.739547283513044</c:v>
                </c:pt>
                <c:pt idx="1286">
                  <c:v>0.71815362605750777</c:v>
                </c:pt>
                <c:pt idx="1287">
                  <c:v>0.700341916868501</c:v>
                </c:pt>
                <c:pt idx="1288">
                  <c:v>0.8300036304404329</c:v>
                </c:pt>
                <c:pt idx="1289">
                  <c:v>0.35880522436355988</c:v>
                </c:pt>
                <c:pt idx="1290">
                  <c:v>0.91262113409450796</c:v>
                </c:pt>
                <c:pt idx="1291">
                  <c:v>0.18346830689565294</c:v>
                </c:pt>
                <c:pt idx="1292">
                  <c:v>0.6788139097394269</c:v>
                </c:pt>
                <c:pt idx="1293">
                  <c:v>0.50939099617402694</c:v>
                </c:pt>
                <c:pt idx="1294">
                  <c:v>0.37743774055118279</c:v>
                </c:pt>
                <c:pt idx="1295">
                  <c:v>0.73490948884287</c:v>
                </c:pt>
                <c:pt idx="1296">
                  <c:v>0.89761457166722203</c:v>
                </c:pt>
                <c:pt idx="1297">
                  <c:v>0.35488141864944611</c:v>
                </c:pt>
                <c:pt idx="1298">
                  <c:v>0.84692718445103687</c:v>
                </c:pt>
                <c:pt idx="1299">
                  <c:v>0.75513731917010041</c:v>
                </c:pt>
                <c:pt idx="1300">
                  <c:v>0.94170895920933984</c:v>
                </c:pt>
                <c:pt idx="1301">
                  <c:v>0.91997086927005089</c:v>
                </c:pt>
                <c:pt idx="1302">
                  <c:v>0.25573462221150228</c:v>
                </c:pt>
                <c:pt idx="1303">
                  <c:v>0.61456991996443611</c:v>
                </c:pt>
                <c:pt idx="1304">
                  <c:v>0.74940987218413546</c:v>
                </c:pt>
                <c:pt idx="1305">
                  <c:v>0.55107611543436885</c:v>
                </c:pt>
                <c:pt idx="1306">
                  <c:v>0.48820951411253388</c:v>
                </c:pt>
                <c:pt idx="1307">
                  <c:v>0.69411718287195434</c:v>
                </c:pt>
                <c:pt idx="1308">
                  <c:v>0.42730228844529045</c:v>
                </c:pt>
                <c:pt idx="1309">
                  <c:v>0.5470685903149699</c:v>
                </c:pt>
                <c:pt idx="1310">
                  <c:v>0.71432046348506273</c:v>
                </c:pt>
                <c:pt idx="1311">
                  <c:v>0.94093271321583527</c:v>
                </c:pt>
                <c:pt idx="1312">
                  <c:v>0.81749143387509116</c:v>
                </c:pt>
                <c:pt idx="1313">
                  <c:v>0.96948647735620685</c:v>
                </c:pt>
                <c:pt idx="1314">
                  <c:v>0.27200277209143348</c:v>
                </c:pt>
                <c:pt idx="1315">
                  <c:v>0.88787999547938501</c:v>
                </c:pt>
                <c:pt idx="1316">
                  <c:v>9.7165973427177976E-2</c:v>
                </c:pt>
                <c:pt idx="1317">
                  <c:v>0.47162902972915927</c:v>
                </c:pt>
                <c:pt idx="1318">
                  <c:v>0.48334756993525785</c:v>
                </c:pt>
                <c:pt idx="1319">
                  <c:v>0.46622119759805969</c:v>
                </c:pt>
                <c:pt idx="1320">
                  <c:v>0.60441585216388194</c:v>
                </c:pt>
                <c:pt idx="1321">
                  <c:v>0.74842196645336589</c:v>
                </c:pt>
                <c:pt idx="1322">
                  <c:v>0.74518212722008181</c:v>
                </c:pt>
                <c:pt idx="1323">
                  <c:v>0.63194997863437208</c:v>
                </c:pt>
                <c:pt idx="1324">
                  <c:v>0.60212311695679432</c:v>
                </c:pt>
                <c:pt idx="1325">
                  <c:v>0.94780284580713914</c:v>
                </c:pt>
                <c:pt idx="1326">
                  <c:v>0.87355557943925222</c:v>
                </c:pt>
                <c:pt idx="1327">
                  <c:v>0.61249633649418656</c:v>
                </c:pt>
                <c:pt idx="1328">
                  <c:v>0.64887133996565205</c:v>
                </c:pt>
                <c:pt idx="1329">
                  <c:v>0.71719251564741449</c:v>
                </c:pt>
                <c:pt idx="1330">
                  <c:v>0.47010871944776722</c:v>
                </c:pt>
                <c:pt idx="1331">
                  <c:v>0.86859245314678102</c:v>
                </c:pt>
                <c:pt idx="1332">
                  <c:v>0.65752621893794716</c:v>
                </c:pt>
                <c:pt idx="1333">
                  <c:v>0.60688447848534477</c:v>
                </c:pt>
                <c:pt idx="1334">
                  <c:v>0.62171992910323381</c:v>
                </c:pt>
                <c:pt idx="1335">
                  <c:v>0.94427810692119518</c:v>
                </c:pt>
                <c:pt idx="1336">
                  <c:v>0.94109401978306073</c:v>
                </c:pt>
                <c:pt idx="1337">
                  <c:v>0.793830204961536</c:v>
                </c:pt>
                <c:pt idx="1338">
                  <c:v>0.8177038298153978</c:v>
                </c:pt>
                <c:pt idx="1339">
                  <c:v>0.80330492799658015</c:v>
                </c:pt>
                <c:pt idx="1340">
                  <c:v>0.7463050534244221</c:v>
                </c:pt>
                <c:pt idx="1341">
                  <c:v>0.21854496901421988</c:v>
                </c:pt>
                <c:pt idx="1342">
                  <c:v>0.78955100013878787</c:v>
                </c:pt>
                <c:pt idx="1343">
                  <c:v>0.54284600658418747</c:v>
                </c:pt>
                <c:pt idx="1344">
                  <c:v>0.94352245583471339</c:v>
                </c:pt>
                <c:pt idx="1345">
                  <c:v>0.90861177353189682</c:v>
                </c:pt>
                <c:pt idx="1346">
                  <c:v>1</c:v>
                </c:pt>
                <c:pt idx="1347">
                  <c:v>0.76189340918387705</c:v>
                </c:pt>
                <c:pt idx="1348">
                  <c:v>0.5518789999928313</c:v>
                </c:pt>
                <c:pt idx="1349">
                  <c:v>0.91460917406459408</c:v>
                </c:pt>
                <c:pt idx="1350">
                  <c:v>0.92046094799046774</c:v>
                </c:pt>
                <c:pt idx="1351">
                  <c:v>0.49576172706472688</c:v>
                </c:pt>
                <c:pt idx="1352">
                  <c:v>0.90228866134003582</c:v>
                </c:pt>
                <c:pt idx="1353">
                  <c:v>0.1864989814424583</c:v>
                </c:pt>
                <c:pt idx="1354">
                  <c:v>0.8737159308667084</c:v>
                </c:pt>
                <c:pt idx="1355">
                  <c:v>0.83854747964843868</c:v>
                </c:pt>
                <c:pt idx="1356">
                  <c:v>0.60690598540512297</c:v>
                </c:pt>
                <c:pt idx="1357">
                  <c:v>0.59517979589922843</c:v>
                </c:pt>
                <c:pt idx="1358">
                  <c:v>0.61174837356026424</c:v>
                </c:pt>
                <c:pt idx="1359">
                  <c:v>1</c:v>
                </c:pt>
                <c:pt idx="1360">
                  <c:v>0.75521998526687872</c:v>
                </c:pt>
                <c:pt idx="1361">
                  <c:v>0.82163865117804302</c:v>
                </c:pt>
                <c:pt idx="1362">
                  <c:v>0.65131081828865944</c:v>
                </c:pt>
                <c:pt idx="1363">
                  <c:v>0.4895919467212777</c:v>
                </c:pt>
                <c:pt idx="1364">
                  <c:v>0.38789892081301131</c:v>
                </c:pt>
                <c:pt idx="1365">
                  <c:v>0.748781989619976</c:v>
                </c:pt>
                <c:pt idx="1366">
                  <c:v>0.17167059178707658</c:v>
                </c:pt>
                <c:pt idx="1367">
                  <c:v>0.97649478082166719</c:v>
                </c:pt>
                <c:pt idx="1368">
                  <c:v>0.13342568616273168</c:v>
                </c:pt>
                <c:pt idx="1369">
                  <c:v>0.9179156240696964</c:v>
                </c:pt>
                <c:pt idx="1370">
                  <c:v>0.61038492868541461</c:v>
                </c:pt>
                <c:pt idx="1371">
                  <c:v>0.52686407834615367</c:v>
                </c:pt>
                <c:pt idx="1372">
                  <c:v>0.85403724100186829</c:v>
                </c:pt>
                <c:pt idx="1373">
                  <c:v>0.70307755790570448</c:v>
                </c:pt>
                <c:pt idx="1374">
                  <c:v>0.8345006690382285</c:v>
                </c:pt>
                <c:pt idx="1375">
                  <c:v>0.62831049701754638</c:v>
                </c:pt>
                <c:pt idx="1376">
                  <c:v>0.8738447185633047</c:v>
                </c:pt>
                <c:pt idx="1377">
                  <c:v>0.7614798568329959</c:v>
                </c:pt>
                <c:pt idx="1378">
                  <c:v>0.19821970574714864</c:v>
                </c:pt>
                <c:pt idx="1379">
                  <c:v>0.50331446066177465</c:v>
                </c:pt>
                <c:pt idx="1380">
                  <c:v>0.59874422710900321</c:v>
                </c:pt>
                <c:pt idx="1381">
                  <c:v>0.80755864120813647</c:v>
                </c:pt>
                <c:pt idx="1382">
                  <c:v>0.69078126595498157</c:v>
                </c:pt>
                <c:pt idx="1383">
                  <c:v>0.87565249345770102</c:v>
                </c:pt>
                <c:pt idx="1384">
                  <c:v>0.67119365490868521</c:v>
                </c:pt>
                <c:pt idx="1385">
                  <c:v>0.93583047493209781</c:v>
                </c:pt>
                <c:pt idx="1386">
                  <c:v>0.8694803933923434</c:v>
                </c:pt>
                <c:pt idx="1387">
                  <c:v>0.91578341218448611</c:v>
                </c:pt>
                <c:pt idx="1388">
                  <c:v>0.88298233475264709</c:v>
                </c:pt>
                <c:pt idx="1389">
                  <c:v>0.57882834769681968</c:v>
                </c:pt>
                <c:pt idx="1390">
                  <c:v>0.76779410009761295</c:v>
                </c:pt>
                <c:pt idx="1391">
                  <c:v>0.80670478708379356</c:v>
                </c:pt>
                <c:pt idx="1392">
                  <c:v>0.65624231272746214</c:v>
                </c:pt>
                <c:pt idx="1393">
                  <c:v>0.90044228664518333</c:v>
                </c:pt>
                <c:pt idx="1394">
                  <c:v>0.91650806864400702</c:v>
                </c:pt>
                <c:pt idx="1395">
                  <c:v>1</c:v>
                </c:pt>
                <c:pt idx="1396">
                  <c:v>0.87633290557744548</c:v>
                </c:pt>
                <c:pt idx="1397">
                  <c:v>0.61288048010741092</c:v>
                </c:pt>
                <c:pt idx="1398">
                  <c:v>0.65055484685162435</c:v>
                </c:pt>
                <c:pt idx="1399">
                  <c:v>0.29285042246980214</c:v>
                </c:pt>
                <c:pt idx="1400">
                  <c:v>0.46577402457539929</c:v>
                </c:pt>
                <c:pt idx="1401">
                  <c:v>0.94229243041263722</c:v>
                </c:pt>
                <c:pt idx="1402">
                  <c:v>0.85145415785602774</c:v>
                </c:pt>
                <c:pt idx="1403">
                  <c:v>0.90573623827875926</c:v>
                </c:pt>
                <c:pt idx="1404">
                  <c:v>1</c:v>
                </c:pt>
                <c:pt idx="1405">
                  <c:v>0.50406948903134086</c:v>
                </c:pt>
                <c:pt idx="1406">
                  <c:v>0.13995171706669307</c:v>
                </c:pt>
                <c:pt idx="1407">
                  <c:v>0.35101155958292724</c:v>
                </c:pt>
                <c:pt idx="1408">
                  <c:v>0.43761620267463514</c:v>
                </c:pt>
                <c:pt idx="1409">
                  <c:v>0.66501609050494548</c:v>
                </c:pt>
                <c:pt idx="1410">
                  <c:v>0.55860273254476034</c:v>
                </c:pt>
                <c:pt idx="1411">
                  <c:v>0.56376765222377223</c:v>
                </c:pt>
                <c:pt idx="1412">
                  <c:v>0.785787487199055</c:v>
                </c:pt>
                <c:pt idx="1413">
                  <c:v>0.27741546036668357</c:v>
                </c:pt>
                <c:pt idx="1414">
                  <c:v>1</c:v>
                </c:pt>
                <c:pt idx="1415">
                  <c:v>0.67529044296435414</c:v>
                </c:pt>
                <c:pt idx="1416">
                  <c:v>0.18797505345077603</c:v>
                </c:pt>
                <c:pt idx="1417">
                  <c:v>0.76976054921261439</c:v>
                </c:pt>
                <c:pt idx="1418">
                  <c:v>0.70735113237147818</c:v>
                </c:pt>
                <c:pt idx="1419">
                  <c:v>0.73305733866177902</c:v>
                </c:pt>
                <c:pt idx="1420">
                  <c:v>0.93087416475433549</c:v>
                </c:pt>
                <c:pt idx="1421">
                  <c:v>0.20575365329328879</c:v>
                </c:pt>
                <c:pt idx="1422">
                  <c:v>0.22586379109115112</c:v>
                </c:pt>
                <c:pt idx="1423">
                  <c:v>0.94032902779191641</c:v>
                </c:pt>
                <c:pt idx="1424">
                  <c:v>0.451253852580773</c:v>
                </c:pt>
                <c:pt idx="1425">
                  <c:v>0.74989680422379656</c:v>
                </c:pt>
                <c:pt idx="1426">
                  <c:v>0.38290598247619761</c:v>
                </c:pt>
                <c:pt idx="1427">
                  <c:v>0.90848885992393391</c:v>
                </c:pt>
                <c:pt idx="1428">
                  <c:v>0.55246709098625202</c:v>
                </c:pt>
                <c:pt idx="1429">
                  <c:v>0.68379994783450693</c:v>
                </c:pt>
                <c:pt idx="1430">
                  <c:v>0.96647825383314401</c:v>
                </c:pt>
                <c:pt idx="1431">
                  <c:v>0.55595025570698464</c:v>
                </c:pt>
                <c:pt idx="1432">
                  <c:v>0.40776029035847777</c:v>
                </c:pt>
                <c:pt idx="1433">
                  <c:v>0.53109748788326261</c:v>
                </c:pt>
                <c:pt idx="1434">
                  <c:v>0.78238455224876113</c:v>
                </c:pt>
                <c:pt idx="1435">
                  <c:v>0.69375755820498797</c:v>
                </c:pt>
                <c:pt idx="1436">
                  <c:v>0.79337356545351723</c:v>
                </c:pt>
                <c:pt idx="1437">
                  <c:v>0.5961044431883542</c:v>
                </c:pt>
                <c:pt idx="1438">
                  <c:v>0.27699955155634159</c:v>
                </c:pt>
                <c:pt idx="1439">
                  <c:v>0.36795185035399075</c:v>
                </c:pt>
                <c:pt idx="1440">
                  <c:v>0.8552866835616677</c:v>
                </c:pt>
                <c:pt idx="1441">
                  <c:v>0.9673061915422414</c:v>
                </c:pt>
                <c:pt idx="1442">
                  <c:v>0.94274557849268636</c:v>
                </c:pt>
                <c:pt idx="1443">
                  <c:v>0.79069794001837701</c:v>
                </c:pt>
                <c:pt idx="1444">
                  <c:v>0.6024638354335804</c:v>
                </c:pt>
                <c:pt idx="1445">
                  <c:v>0.1794199573102272</c:v>
                </c:pt>
                <c:pt idx="1446">
                  <c:v>0.77418633465897835</c:v>
                </c:pt>
                <c:pt idx="1447">
                  <c:v>0.27646910252005158</c:v>
                </c:pt>
                <c:pt idx="1448">
                  <c:v>0.76833803190532135</c:v>
                </c:pt>
                <c:pt idx="1449">
                  <c:v>0.68346399475552189</c:v>
                </c:pt>
                <c:pt idx="1450">
                  <c:v>0.48649439589839816</c:v>
                </c:pt>
                <c:pt idx="1451">
                  <c:v>0.60679689730902753</c:v>
                </c:pt>
                <c:pt idx="1452">
                  <c:v>0.82294265383383458</c:v>
                </c:pt>
                <c:pt idx="1453">
                  <c:v>0.90373234034854899</c:v>
                </c:pt>
                <c:pt idx="1454">
                  <c:v>0.84253471883983033</c:v>
                </c:pt>
                <c:pt idx="1455">
                  <c:v>0.68861713891968079</c:v>
                </c:pt>
                <c:pt idx="1456">
                  <c:v>0.90712723311463617</c:v>
                </c:pt>
                <c:pt idx="1457">
                  <c:v>0.63081627108973182</c:v>
                </c:pt>
                <c:pt idx="1458">
                  <c:v>0.64339371126032219</c:v>
                </c:pt>
                <c:pt idx="1459">
                  <c:v>0.59728556507572839</c:v>
                </c:pt>
                <c:pt idx="1460">
                  <c:v>0.74784465384462218</c:v>
                </c:pt>
                <c:pt idx="1461">
                  <c:v>0.82190762186298494</c:v>
                </c:pt>
                <c:pt idx="1462">
                  <c:v>0.73774175765576488</c:v>
                </c:pt>
                <c:pt idx="1463">
                  <c:v>0.86903597467240945</c:v>
                </c:pt>
                <c:pt idx="1464">
                  <c:v>0.86871953882260688</c:v>
                </c:pt>
                <c:pt idx="1465">
                  <c:v>0.66322349337753406</c:v>
                </c:pt>
                <c:pt idx="1466">
                  <c:v>0.21234455242246986</c:v>
                </c:pt>
                <c:pt idx="1467">
                  <c:v>1</c:v>
                </c:pt>
                <c:pt idx="1468">
                  <c:v>0.305424704217998</c:v>
                </c:pt>
                <c:pt idx="1469">
                  <c:v>0.89256878091796643</c:v>
                </c:pt>
                <c:pt idx="1470">
                  <c:v>0.66135640079930724</c:v>
                </c:pt>
                <c:pt idx="1471">
                  <c:v>0.89203699214144183</c:v>
                </c:pt>
                <c:pt idx="1472">
                  <c:v>0.86927316192323378</c:v>
                </c:pt>
                <c:pt idx="1473">
                  <c:v>0.79522436497653981</c:v>
                </c:pt>
                <c:pt idx="1474">
                  <c:v>0.80822605430182404</c:v>
                </c:pt>
                <c:pt idx="1475">
                  <c:v>0.72098412260551903</c:v>
                </c:pt>
                <c:pt idx="1476">
                  <c:v>0.19987222604091465</c:v>
                </c:pt>
                <c:pt idx="1477">
                  <c:v>0.17711176474177975</c:v>
                </c:pt>
                <c:pt idx="1478">
                  <c:v>0.5566559020327102</c:v>
                </c:pt>
                <c:pt idx="1479">
                  <c:v>0.558926652427989</c:v>
                </c:pt>
                <c:pt idx="1480">
                  <c:v>0.69684262025307664</c:v>
                </c:pt>
                <c:pt idx="1481">
                  <c:v>0.83357818432341768</c:v>
                </c:pt>
                <c:pt idx="1482">
                  <c:v>0.51891445814843973</c:v>
                </c:pt>
                <c:pt idx="1483">
                  <c:v>0.82182036291703553</c:v>
                </c:pt>
                <c:pt idx="1484">
                  <c:v>0.81528650085396659</c:v>
                </c:pt>
                <c:pt idx="1485">
                  <c:v>0.77803599793270983</c:v>
                </c:pt>
                <c:pt idx="1486">
                  <c:v>1</c:v>
                </c:pt>
                <c:pt idx="1487">
                  <c:v>0.75793632548618939</c:v>
                </c:pt>
                <c:pt idx="1488">
                  <c:v>0.5931883040341237</c:v>
                </c:pt>
                <c:pt idx="1489">
                  <c:v>0.82431426956868381</c:v>
                </c:pt>
                <c:pt idx="1490">
                  <c:v>0.69986382780763812</c:v>
                </c:pt>
                <c:pt idx="1491">
                  <c:v>0.74645081718255213</c:v>
                </c:pt>
                <c:pt idx="1492">
                  <c:v>0.43856120410253074</c:v>
                </c:pt>
                <c:pt idx="1493">
                  <c:v>0.61402506640140675</c:v>
                </c:pt>
                <c:pt idx="1494">
                  <c:v>0.93967896963588138</c:v>
                </c:pt>
                <c:pt idx="1495">
                  <c:v>0.6448836837723001</c:v>
                </c:pt>
                <c:pt idx="1496">
                  <c:v>0.72495800256261356</c:v>
                </c:pt>
                <c:pt idx="1497">
                  <c:v>0.85344820301856061</c:v>
                </c:pt>
                <c:pt idx="1498">
                  <c:v>0.84058670427340942</c:v>
                </c:pt>
                <c:pt idx="1499">
                  <c:v>0.35232650087820699</c:v>
                </c:pt>
                <c:pt idx="1500">
                  <c:v>0.83684293355050066</c:v>
                </c:pt>
                <c:pt idx="1501">
                  <c:v>0.19729195694654703</c:v>
                </c:pt>
                <c:pt idx="1502">
                  <c:v>0.3242717713728881</c:v>
                </c:pt>
                <c:pt idx="1503">
                  <c:v>0.7212548314143854</c:v>
                </c:pt>
                <c:pt idx="1504">
                  <c:v>0.70302352385871714</c:v>
                </c:pt>
                <c:pt idx="1505">
                  <c:v>0.6901787419645421</c:v>
                </c:pt>
                <c:pt idx="1506">
                  <c:v>0.92094482340491923</c:v>
                </c:pt>
                <c:pt idx="1507">
                  <c:v>0.50425397976958142</c:v>
                </c:pt>
                <c:pt idx="1508">
                  <c:v>0.8565388797153054</c:v>
                </c:pt>
                <c:pt idx="1509">
                  <c:v>0.79494084167942591</c:v>
                </c:pt>
                <c:pt idx="1510">
                  <c:v>0.84415124966534139</c:v>
                </c:pt>
                <c:pt idx="1511">
                  <c:v>0.94954443329143545</c:v>
                </c:pt>
                <c:pt idx="1512">
                  <c:v>0.17624863914893649</c:v>
                </c:pt>
                <c:pt idx="1513">
                  <c:v>0.68567852397965845</c:v>
                </c:pt>
                <c:pt idx="1514">
                  <c:v>0.82764675587651226</c:v>
                </c:pt>
                <c:pt idx="1515">
                  <c:v>0.60600802110314089</c:v>
                </c:pt>
                <c:pt idx="1516">
                  <c:v>0.59170018042263295</c:v>
                </c:pt>
                <c:pt idx="1517">
                  <c:v>0.45120164014468106</c:v>
                </c:pt>
                <c:pt idx="1518">
                  <c:v>0.54796248441638373</c:v>
                </c:pt>
                <c:pt idx="1519">
                  <c:v>0.46431865422160656</c:v>
                </c:pt>
                <c:pt idx="1520">
                  <c:v>0.56718777621120264</c:v>
                </c:pt>
                <c:pt idx="1521">
                  <c:v>0.88531056213523984</c:v>
                </c:pt>
                <c:pt idx="1522">
                  <c:v>0.83652797694610415</c:v>
                </c:pt>
                <c:pt idx="1523">
                  <c:v>1</c:v>
                </c:pt>
                <c:pt idx="1524">
                  <c:v>0.33550946392802028</c:v>
                </c:pt>
                <c:pt idx="1525">
                  <c:v>0.8743340411998507</c:v>
                </c:pt>
                <c:pt idx="1526">
                  <c:v>0.17443131234108927</c:v>
                </c:pt>
                <c:pt idx="1527">
                  <c:v>0.34983775039781645</c:v>
                </c:pt>
                <c:pt idx="1528">
                  <c:v>0.44075553205944445</c:v>
                </c:pt>
                <c:pt idx="1529">
                  <c:v>0.50320360848250234</c:v>
                </c:pt>
                <c:pt idx="1530">
                  <c:v>0.5674354538919697</c:v>
                </c:pt>
                <c:pt idx="1531">
                  <c:v>0.91488199342685095</c:v>
                </c:pt>
                <c:pt idx="1532">
                  <c:v>0.78097217009863995</c:v>
                </c:pt>
                <c:pt idx="1533">
                  <c:v>0.35471498411559094</c:v>
                </c:pt>
                <c:pt idx="1534">
                  <c:v>0.37240783421044954</c:v>
                </c:pt>
                <c:pt idx="1535">
                  <c:v>0.84013554870776985</c:v>
                </c:pt>
                <c:pt idx="1536">
                  <c:v>0.91711481276882501</c:v>
                </c:pt>
                <c:pt idx="1537">
                  <c:v>0.6904212017354997</c:v>
                </c:pt>
                <c:pt idx="1538">
                  <c:v>0.82453026283222119</c:v>
                </c:pt>
                <c:pt idx="1539">
                  <c:v>0.82466625028153218</c:v>
                </c:pt>
                <c:pt idx="1540">
                  <c:v>0.73894988441899756</c:v>
                </c:pt>
                <c:pt idx="1541">
                  <c:v>0.9390002513509359</c:v>
                </c:pt>
                <c:pt idx="1542">
                  <c:v>0.68888847904800965</c:v>
                </c:pt>
                <c:pt idx="1543">
                  <c:v>0.5350467945553028</c:v>
                </c:pt>
                <c:pt idx="1544">
                  <c:v>0.57022759497596154</c:v>
                </c:pt>
                <c:pt idx="1545">
                  <c:v>0.85537679679451317</c:v>
                </c:pt>
                <c:pt idx="1546">
                  <c:v>0.91462869904135924</c:v>
                </c:pt>
                <c:pt idx="1547">
                  <c:v>0.83541310664553081</c:v>
                </c:pt>
                <c:pt idx="1548">
                  <c:v>0.86032920282716752</c:v>
                </c:pt>
                <c:pt idx="1549">
                  <c:v>0.94219275241611011</c:v>
                </c:pt>
                <c:pt idx="1550">
                  <c:v>0.61035730819728606</c:v>
                </c:pt>
                <c:pt idx="1551">
                  <c:v>0.23238523850065881</c:v>
                </c:pt>
                <c:pt idx="1552">
                  <c:v>0.63446747834590267</c:v>
                </c:pt>
                <c:pt idx="1553">
                  <c:v>0.45386147904184904</c:v>
                </c:pt>
                <c:pt idx="1554">
                  <c:v>0.94211381836383878</c:v>
                </c:pt>
                <c:pt idx="1555">
                  <c:v>0.97135455906745871</c:v>
                </c:pt>
                <c:pt idx="1556">
                  <c:v>0.97538676255238976</c:v>
                </c:pt>
                <c:pt idx="1557">
                  <c:v>0.71975835135883071</c:v>
                </c:pt>
                <c:pt idx="1558">
                  <c:v>0.4890996330232466</c:v>
                </c:pt>
                <c:pt idx="1559">
                  <c:v>0.8507238789303786</c:v>
                </c:pt>
                <c:pt idx="1560">
                  <c:v>0.94498729775926504</c:v>
                </c:pt>
                <c:pt idx="1561">
                  <c:v>0.51625958728836074</c:v>
                </c:pt>
                <c:pt idx="1562">
                  <c:v>1</c:v>
                </c:pt>
                <c:pt idx="1563">
                  <c:v>0.33091600737015353</c:v>
                </c:pt>
                <c:pt idx="1564">
                  <c:v>0.90014409074189605</c:v>
                </c:pt>
                <c:pt idx="1565">
                  <c:v>0.73150045395857122</c:v>
                </c:pt>
                <c:pt idx="1566">
                  <c:v>0.51102597269632311</c:v>
                </c:pt>
                <c:pt idx="1567">
                  <c:v>0.62396969052140183</c:v>
                </c:pt>
                <c:pt idx="1568">
                  <c:v>0.68203414536835005</c:v>
                </c:pt>
                <c:pt idx="1569">
                  <c:v>0.88444382688989631</c:v>
                </c:pt>
                <c:pt idx="1570">
                  <c:v>0.78522662366024698</c:v>
                </c:pt>
                <c:pt idx="1571">
                  <c:v>0.56170246842713467</c:v>
                </c:pt>
                <c:pt idx="1572">
                  <c:v>0.68408525946314802</c:v>
                </c:pt>
                <c:pt idx="1573">
                  <c:v>0.44961117743390727</c:v>
                </c:pt>
                <c:pt idx="1574">
                  <c:v>0.33840332953023117</c:v>
                </c:pt>
                <c:pt idx="1575">
                  <c:v>0.74244260802974615</c:v>
                </c:pt>
                <c:pt idx="1576">
                  <c:v>0.12201124149329254</c:v>
                </c:pt>
                <c:pt idx="1577">
                  <c:v>0.84712807963500247</c:v>
                </c:pt>
                <c:pt idx="1578">
                  <c:v>0.48826421912568652</c:v>
                </c:pt>
                <c:pt idx="1579">
                  <c:v>0.96584443098250872</c:v>
                </c:pt>
                <c:pt idx="1580">
                  <c:v>0.63856618864810988</c:v>
                </c:pt>
                <c:pt idx="1581">
                  <c:v>0.60193035718582932</c:v>
                </c:pt>
                <c:pt idx="1582">
                  <c:v>0.91076231269752028</c:v>
                </c:pt>
                <c:pt idx="1583">
                  <c:v>0.85651655998110754</c:v>
                </c:pt>
                <c:pt idx="1584">
                  <c:v>0.64458864957359141</c:v>
                </c:pt>
                <c:pt idx="1585">
                  <c:v>0.64825183232359995</c:v>
                </c:pt>
                <c:pt idx="1586">
                  <c:v>0.91272923568656583</c:v>
                </c:pt>
                <c:pt idx="1587">
                  <c:v>0.78634421147188094</c:v>
                </c:pt>
                <c:pt idx="1588">
                  <c:v>0.27796196772721043</c:v>
                </c:pt>
                <c:pt idx="1589">
                  <c:v>0.42425925363580047</c:v>
                </c:pt>
                <c:pt idx="1590">
                  <c:v>0.49140760668700756</c:v>
                </c:pt>
                <c:pt idx="1591">
                  <c:v>0.81793552808575787</c:v>
                </c:pt>
                <c:pt idx="1592">
                  <c:v>0.69329261035328493</c:v>
                </c:pt>
                <c:pt idx="1593">
                  <c:v>0.93884540995224486</c:v>
                </c:pt>
                <c:pt idx="1594">
                  <c:v>0.54475889212292039</c:v>
                </c:pt>
                <c:pt idx="1595">
                  <c:v>0.87802788010421706</c:v>
                </c:pt>
                <c:pt idx="1596">
                  <c:v>0.8397141447953963</c:v>
                </c:pt>
                <c:pt idx="1597">
                  <c:v>0.90564162865507902</c:v>
                </c:pt>
                <c:pt idx="1598">
                  <c:v>0.92621042142240606</c:v>
                </c:pt>
                <c:pt idx="1599">
                  <c:v>0.61092977760619049</c:v>
                </c:pt>
                <c:pt idx="1600">
                  <c:v>0.67437356708918372</c:v>
                </c:pt>
                <c:pt idx="1601">
                  <c:v>0.80319666199372408</c:v>
                </c:pt>
                <c:pt idx="1602">
                  <c:v>0.66647988161681615</c:v>
                </c:pt>
                <c:pt idx="1603">
                  <c:v>0.87979827499390051</c:v>
                </c:pt>
                <c:pt idx="1604">
                  <c:v>0.97004526193379115</c:v>
                </c:pt>
                <c:pt idx="1605">
                  <c:v>0.97111241503047951</c:v>
                </c:pt>
                <c:pt idx="1606">
                  <c:v>0.75637555723132588</c:v>
                </c:pt>
                <c:pt idx="1607">
                  <c:v>0.62969747622400229</c:v>
                </c:pt>
                <c:pt idx="1608">
                  <c:v>0.59271014722347892</c:v>
                </c:pt>
                <c:pt idx="1609">
                  <c:v>0.30916678665320035</c:v>
                </c:pt>
                <c:pt idx="1610">
                  <c:v>0.32495940133144424</c:v>
                </c:pt>
                <c:pt idx="1611">
                  <c:v>0.9659840234674536</c:v>
                </c:pt>
                <c:pt idx="1612">
                  <c:v>0.81517454952006041</c:v>
                </c:pt>
                <c:pt idx="1613">
                  <c:v>0.93141613737816797</c:v>
                </c:pt>
                <c:pt idx="1614">
                  <c:v>1</c:v>
                </c:pt>
                <c:pt idx="1615">
                  <c:v>0.29372471721879845</c:v>
                </c:pt>
                <c:pt idx="1616">
                  <c:v>0.21919714102301163</c:v>
                </c:pt>
                <c:pt idx="1617">
                  <c:v>0.11234700717558208</c:v>
                </c:pt>
                <c:pt idx="1618">
                  <c:v>0.42855559852120279</c:v>
                </c:pt>
                <c:pt idx="1619">
                  <c:v>0.63980646157688881</c:v>
                </c:pt>
                <c:pt idx="1620">
                  <c:v>0.66075759352160124</c:v>
                </c:pt>
                <c:pt idx="1621">
                  <c:v>0.48692842989161667</c:v>
                </c:pt>
                <c:pt idx="1622">
                  <c:v>0.7154324942220408</c:v>
                </c:pt>
                <c:pt idx="1623">
                  <c:v>0.21187065076859457</c:v>
                </c:pt>
                <c:pt idx="1624">
                  <c:v>0.96990294090780027</c:v>
                </c:pt>
                <c:pt idx="1625">
                  <c:v>0.60839408035481612</c:v>
                </c:pt>
                <c:pt idx="1626">
                  <c:v>0.21752965983929309</c:v>
                </c:pt>
                <c:pt idx="1627">
                  <c:v>0.77498822731729555</c:v>
                </c:pt>
                <c:pt idx="1628">
                  <c:v>0.71774149250337049</c:v>
                </c:pt>
                <c:pt idx="1629">
                  <c:v>0.69302828643273595</c:v>
                </c:pt>
                <c:pt idx="1630">
                  <c:v>0.90143272271721775</c:v>
                </c:pt>
                <c:pt idx="1631">
                  <c:v>0.17892953443900739</c:v>
                </c:pt>
                <c:pt idx="1632">
                  <c:v>0.16081100645699822</c:v>
                </c:pt>
                <c:pt idx="1633">
                  <c:v>0.94367193400094496</c:v>
                </c:pt>
                <c:pt idx="1634">
                  <c:v>0.49486081104442525</c:v>
                </c:pt>
                <c:pt idx="1635">
                  <c:v>0.73507997280728188</c:v>
                </c:pt>
                <c:pt idx="1636">
                  <c:v>0.34274512437874904</c:v>
                </c:pt>
                <c:pt idx="1637">
                  <c:v>0.97315622059061335</c:v>
                </c:pt>
                <c:pt idx="1638">
                  <c:v>0.57262782080606855</c:v>
                </c:pt>
                <c:pt idx="1639">
                  <c:v>0.57449788651236888</c:v>
                </c:pt>
                <c:pt idx="1640">
                  <c:v>1</c:v>
                </c:pt>
                <c:pt idx="1641">
                  <c:v>0.46115069682012738</c:v>
                </c:pt>
                <c:pt idx="1642">
                  <c:v>0.51066345919255351</c:v>
                </c:pt>
                <c:pt idx="1643">
                  <c:v>0.44995725940452519</c:v>
                </c:pt>
                <c:pt idx="1644">
                  <c:v>0.70904007144696157</c:v>
                </c:pt>
                <c:pt idx="1645">
                  <c:v>0.67388314081896683</c:v>
                </c:pt>
                <c:pt idx="1646">
                  <c:v>0.91489104458696913</c:v>
                </c:pt>
                <c:pt idx="1647">
                  <c:v>0.55715111597825429</c:v>
                </c:pt>
                <c:pt idx="1648">
                  <c:v>0.30918360023581543</c:v>
                </c:pt>
                <c:pt idx="1649">
                  <c:v>0.26767375302278562</c:v>
                </c:pt>
                <c:pt idx="1650">
                  <c:v>0.82593437698959471</c:v>
                </c:pt>
                <c:pt idx="1651">
                  <c:v>0.9714974607742205</c:v>
                </c:pt>
                <c:pt idx="1652">
                  <c:v>1</c:v>
                </c:pt>
                <c:pt idx="1653">
                  <c:v>0.79286149412838203</c:v>
                </c:pt>
                <c:pt idx="1654">
                  <c:v>0.69116181862605242</c:v>
                </c:pt>
                <c:pt idx="1655">
                  <c:v>0.13983640315674076</c:v>
                </c:pt>
                <c:pt idx="1656">
                  <c:v>0.88177965244768208</c:v>
                </c:pt>
                <c:pt idx="1657">
                  <c:v>0.20159495337758501</c:v>
                </c:pt>
                <c:pt idx="1658">
                  <c:v>0.68625362841885629</c:v>
                </c:pt>
                <c:pt idx="1659">
                  <c:v>0.75239768616243097</c:v>
                </c:pt>
                <c:pt idx="1660">
                  <c:v>0.63996334460078119</c:v>
                </c:pt>
                <c:pt idx="1661">
                  <c:v>0.70938441968553223</c:v>
                </c:pt>
                <c:pt idx="1662">
                  <c:v>0.81282642923283155</c:v>
                </c:pt>
                <c:pt idx="1663">
                  <c:v>0.97228103119697784</c:v>
                </c:pt>
                <c:pt idx="1664">
                  <c:v>0.82013764391598198</c:v>
                </c:pt>
                <c:pt idx="1665">
                  <c:v>0.80186959524821999</c:v>
                </c:pt>
                <c:pt idx="1666">
                  <c:v>0.90457823364749779</c:v>
                </c:pt>
                <c:pt idx="1667">
                  <c:v>0.61121598811053823</c:v>
                </c:pt>
                <c:pt idx="1668">
                  <c:v>0.75666234581378178</c:v>
                </c:pt>
                <c:pt idx="1669">
                  <c:v>0.5990019101735955</c:v>
                </c:pt>
                <c:pt idx="1670">
                  <c:v>0.53424039225021158</c:v>
                </c:pt>
                <c:pt idx="1671">
                  <c:v>0.87948078632058446</c:v>
                </c:pt>
                <c:pt idx="1672">
                  <c:v>0.6253346849326209</c:v>
                </c:pt>
                <c:pt idx="1673">
                  <c:v>0.87866751952419231</c:v>
                </c:pt>
                <c:pt idx="1674">
                  <c:v>0.80532684419210376</c:v>
                </c:pt>
                <c:pt idx="1675">
                  <c:v>0.60078076642378975</c:v>
                </c:pt>
                <c:pt idx="1676">
                  <c:v>0.13090864653980064</c:v>
                </c:pt>
                <c:pt idx="1677">
                  <c:v>0.90852773033537082</c:v>
                </c:pt>
                <c:pt idx="1678">
                  <c:v>0.54839645706505991</c:v>
                </c:pt>
                <c:pt idx="1679">
                  <c:v>0.86594644251616826</c:v>
                </c:pt>
                <c:pt idx="1680">
                  <c:v>0.69143771504296958</c:v>
                </c:pt>
                <c:pt idx="1681">
                  <c:v>0.86425013966229158</c:v>
                </c:pt>
                <c:pt idx="1682">
                  <c:v>0.74223296298339747</c:v>
                </c:pt>
                <c:pt idx="1683">
                  <c:v>0.79222560461774894</c:v>
                </c:pt>
                <c:pt idx="1684">
                  <c:v>0.96990890042011646</c:v>
                </c:pt>
                <c:pt idx="1685">
                  <c:v>0.80384390244173132</c:v>
                </c:pt>
                <c:pt idx="1686">
                  <c:v>0.24341862611935697</c:v>
                </c:pt>
                <c:pt idx="1687">
                  <c:v>0.1814410892757774</c:v>
                </c:pt>
                <c:pt idx="1688">
                  <c:v>0.71351380153460853</c:v>
                </c:pt>
                <c:pt idx="1689">
                  <c:v>0.7513591556200806</c:v>
                </c:pt>
                <c:pt idx="1690">
                  <c:v>0.80208592136448098</c:v>
                </c:pt>
                <c:pt idx="1691">
                  <c:v>0.8923162663159806</c:v>
                </c:pt>
                <c:pt idx="1692">
                  <c:v>0.57823515307834239</c:v>
                </c:pt>
                <c:pt idx="1693">
                  <c:v>0.8540814758526305</c:v>
                </c:pt>
                <c:pt idx="1694">
                  <c:v>0.86844940605010956</c:v>
                </c:pt>
                <c:pt idx="1695">
                  <c:v>0.72995012200086884</c:v>
                </c:pt>
                <c:pt idx="1696">
                  <c:v>0.91217919548622572</c:v>
                </c:pt>
                <c:pt idx="1697">
                  <c:v>0.78227367492654676</c:v>
                </c:pt>
                <c:pt idx="1698">
                  <c:v>0.5191632251661854</c:v>
                </c:pt>
                <c:pt idx="1699">
                  <c:v>0.88467191840506298</c:v>
                </c:pt>
                <c:pt idx="1700">
                  <c:v>0.68149923960905845</c:v>
                </c:pt>
                <c:pt idx="1701">
                  <c:v>0.78445458453115435</c:v>
                </c:pt>
                <c:pt idx="1702">
                  <c:v>0.51813812396907866</c:v>
                </c:pt>
                <c:pt idx="1703">
                  <c:v>0.47764006240188395</c:v>
                </c:pt>
                <c:pt idx="1704">
                  <c:v>0.90920309340120886</c:v>
                </c:pt>
                <c:pt idx="1705">
                  <c:v>0.66278919185044705</c:v>
                </c:pt>
                <c:pt idx="1706">
                  <c:v>0.77874210368147745</c:v>
                </c:pt>
                <c:pt idx="1707">
                  <c:v>0.85027066103821702</c:v>
                </c:pt>
                <c:pt idx="1708">
                  <c:v>0.75627942550037053</c:v>
                </c:pt>
                <c:pt idx="1709">
                  <c:v>0.26576359276255784</c:v>
                </c:pt>
                <c:pt idx="1710">
                  <c:v>0.90587827109824992</c:v>
                </c:pt>
                <c:pt idx="1711">
                  <c:v>0.13888276474124001</c:v>
                </c:pt>
                <c:pt idx="1712">
                  <c:v>0.42055231958915273</c:v>
                </c:pt>
                <c:pt idx="1713">
                  <c:v>0.6028888838663371</c:v>
                </c:pt>
                <c:pt idx="1714">
                  <c:v>0.55907898566031489</c:v>
                </c:pt>
                <c:pt idx="1715">
                  <c:v>0.58084722875771</c:v>
                </c:pt>
                <c:pt idx="1716">
                  <c:v>0.78989360388233509</c:v>
                </c:pt>
                <c:pt idx="1717">
                  <c:v>0.49957467832897379</c:v>
                </c:pt>
                <c:pt idx="1718">
                  <c:v>0.88134182916660864</c:v>
                </c:pt>
                <c:pt idx="1719">
                  <c:v>0.75707174028802371</c:v>
                </c:pt>
                <c:pt idx="1720">
                  <c:v>0.93988246632329953</c:v>
                </c:pt>
                <c:pt idx="1721">
                  <c:v>1</c:v>
                </c:pt>
                <c:pt idx="1722">
                  <c:v>0.35010928178932915</c:v>
                </c:pt>
                <c:pt idx="1723">
                  <c:v>0.47422791610483245</c:v>
                </c:pt>
                <c:pt idx="1724">
                  <c:v>0.71161903134873905</c:v>
                </c:pt>
                <c:pt idx="1725">
                  <c:v>0.62071138698339756</c:v>
                </c:pt>
                <c:pt idx="1726">
                  <c:v>0.61843100368983128</c:v>
                </c:pt>
                <c:pt idx="1727">
                  <c:v>0.76202795758276143</c:v>
                </c:pt>
                <c:pt idx="1728">
                  <c:v>0.3596990836951422</c:v>
                </c:pt>
                <c:pt idx="1729">
                  <c:v>0.63827671114943829</c:v>
                </c:pt>
                <c:pt idx="1730">
                  <c:v>0.64036979603397171</c:v>
                </c:pt>
                <c:pt idx="1731">
                  <c:v>0.92940878808357363</c:v>
                </c:pt>
                <c:pt idx="1732">
                  <c:v>0.74599408887420304</c:v>
                </c:pt>
                <c:pt idx="1733">
                  <c:v>0.93903209613893235</c:v>
                </c:pt>
                <c:pt idx="1734">
                  <c:v>0.34544534224600415</c:v>
                </c:pt>
                <c:pt idx="1735">
                  <c:v>0.94585900946880519</c:v>
                </c:pt>
                <c:pt idx="1736">
                  <c:v>0.18263854201571333</c:v>
                </c:pt>
                <c:pt idx="1737">
                  <c:v>0.39110706841721898</c:v>
                </c:pt>
                <c:pt idx="1738">
                  <c:v>0.42672139100397621</c:v>
                </c:pt>
                <c:pt idx="1739">
                  <c:v>0.57229438428117174</c:v>
                </c:pt>
                <c:pt idx="1740">
                  <c:v>0.51151605529103605</c:v>
                </c:pt>
                <c:pt idx="1741">
                  <c:v>0.73472868930573265</c:v>
                </c:pt>
                <c:pt idx="1742">
                  <c:v>0.84094680166487779</c:v>
                </c:pt>
                <c:pt idx="1743">
                  <c:v>0.51440417460848309</c:v>
                </c:pt>
                <c:pt idx="1744">
                  <c:v>0.67508166149767612</c:v>
                </c:pt>
                <c:pt idx="1745">
                  <c:v>0.91891260236494432</c:v>
                </c:pt>
                <c:pt idx="1746">
                  <c:v>1</c:v>
                </c:pt>
                <c:pt idx="1747">
                  <c:v>0.67349824657892254</c:v>
                </c:pt>
                <c:pt idx="1748">
                  <c:v>0.68510345091599367</c:v>
                </c:pt>
                <c:pt idx="1749">
                  <c:v>0.82065719157283867</c:v>
                </c:pt>
                <c:pt idx="1750">
                  <c:v>0.64468587251691134</c:v>
                </c:pt>
                <c:pt idx="1751">
                  <c:v>0.90564371567224511</c:v>
                </c:pt>
                <c:pt idx="1752">
                  <c:v>0.48522274353637906</c:v>
                </c:pt>
                <c:pt idx="1753">
                  <c:v>0.60393960518175116</c:v>
                </c:pt>
                <c:pt idx="1754">
                  <c:v>0.53863984618011118</c:v>
                </c:pt>
                <c:pt idx="1755">
                  <c:v>0.81999378680375623</c:v>
                </c:pt>
                <c:pt idx="1756">
                  <c:v>0.97613699553353273</c:v>
                </c:pt>
                <c:pt idx="1757">
                  <c:v>0.66016075604780378</c:v>
                </c:pt>
                <c:pt idx="1758">
                  <c:v>0.916186780313758</c:v>
                </c:pt>
                <c:pt idx="1759">
                  <c:v>0.80436754306860914</c:v>
                </c:pt>
                <c:pt idx="1760">
                  <c:v>0.61358447959554219</c:v>
                </c:pt>
                <c:pt idx="1761">
                  <c:v>0.19085951648629448</c:v>
                </c:pt>
                <c:pt idx="1762">
                  <c:v>0.77448786858959284</c:v>
                </c:pt>
                <c:pt idx="1763">
                  <c:v>0.68438992344214089</c:v>
                </c:pt>
                <c:pt idx="1764">
                  <c:v>0.90829474395535303</c:v>
                </c:pt>
                <c:pt idx="1765">
                  <c:v>0.9463335827134467</c:v>
                </c:pt>
                <c:pt idx="1766">
                  <c:v>0.94586107057866242</c:v>
                </c:pt>
                <c:pt idx="1767">
                  <c:v>0.54350799988659282</c:v>
                </c:pt>
                <c:pt idx="1768">
                  <c:v>0.49598959095669115</c:v>
                </c:pt>
                <c:pt idx="1769">
                  <c:v>0.82135211554424004</c:v>
                </c:pt>
                <c:pt idx="1770">
                  <c:v>0.93624777756872535</c:v>
                </c:pt>
                <c:pt idx="1771">
                  <c:v>0.53859512012666755</c:v>
                </c:pt>
                <c:pt idx="1772">
                  <c:v>0.94701298077149754</c:v>
                </c:pt>
                <c:pt idx="1773">
                  <c:v>0.16230449573958014</c:v>
                </c:pt>
                <c:pt idx="1774">
                  <c:v>0.83309496514866677</c:v>
                </c:pt>
                <c:pt idx="1775">
                  <c:v>0.67590392464310201</c:v>
                </c:pt>
                <c:pt idx="1776">
                  <c:v>0.46082980230104076</c:v>
                </c:pt>
                <c:pt idx="1777">
                  <c:v>0.55952378953363402</c:v>
                </c:pt>
                <c:pt idx="1778">
                  <c:v>0.63585994560389081</c:v>
                </c:pt>
                <c:pt idx="1779">
                  <c:v>0.94548806476740221</c:v>
                </c:pt>
                <c:pt idx="1780">
                  <c:v>0.77552480560079651</c:v>
                </c:pt>
                <c:pt idx="1781">
                  <c:v>0.61015112848794961</c:v>
                </c:pt>
                <c:pt idx="1782">
                  <c:v>0.52263873339663991</c:v>
                </c:pt>
                <c:pt idx="1783">
                  <c:v>0.35836785080943245</c:v>
                </c:pt>
                <c:pt idx="1784">
                  <c:v>0.50557514153898953</c:v>
                </c:pt>
                <c:pt idx="1785">
                  <c:v>0.66935008871047663</c:v>
                </c:pt>
                <c:pt idx="1786">
                  <c:v>0.23476280631229485</c:v>
                </c:pt>
                <c:pt idx="1787">
                  <c:v>0.92324402593079402</c:v>
                </c:pt>
                <c:pt idx="1788">
                  <c:v>0.28020460623224108</c:v>
                </c:pt>
                <c:pt idx="1789">
                  <c:v>0.92788964124783557</c:v>
                </c:pt>
                <c:pt idx="1790">
                  <c:v>0.64776277535044335</c:v>
                </c:pt>
                <c:pt idx="1791">
                  <c:v>0.75645008789755563</c:v>
                </c:pt>
                <c:pt idx="1792">
                  <c:v>1</c:v>
                </c:pt>
                <c:pt idx="1793">
                  <c:v>0.78765246670312117</c:v>
                </c:pt>
                <c:pt idx="1794">
                  <c:v>0.81128320729405801</c:v>
                </c:pt>
                <c:pt idx="1795">
                  <c:v>0.76565532642875944</c:v>
                </c:pt>
                <c:pt idx="1796">
                  <c:v>0.91897081005101922</c:v>
                </c:pt>
                <c:pt idx="1797">
                  <c:v>0.818413728477838</c:v>
                </c:pt>
                <c:pt idx="1798">
                  <c:v>0.24764454614822642</c:v>
                </c:pt>
                <c:pt idx="1799">
                  <c:v>0.4121161678129841</c:v>
                </c:pt>
                <c:pt idx="1800">
                  <c:v>0.49063151597905919</c:v>
                </c:pt>
                <c:pt idx="1801">
                  <c:v>0.91852491576383577</c:v>
                </c:pt>
                <c:pt idx="1802">
                  <c:v>0.81453183706334986</c:v>
                </c:pt>
                <c:pt idx="1803">
                  <c:v>0.81398564703075471</c:v>
                </c:pt>
                <c:pt idx="1804">
                  <c:v>0.82494878996817556</c:v>
                </c:pt>
                <c:pt idx="1805">
                  <c:v>0.8562444229815418</c:v>
                </c:pt>
                <c:pt idx="1806">
                  <c:v>0.86660896413279009</c:v>
                </c:pt>
                <c:pt idx="1807">
                  <c:v>0.97550736014427486</c:v>
                </c:pt>
                <c:pt idx="1808">
                  <c:v>0.83028419011604804</c:v>
                </c:pt>
                <c:pt idx="1809">
                  <c:v>0.69817481990918939</c:v>
                </c:pt>
                <c:pt idx="1810">
                  <c:v>0.79085611950031576</c:v>
                </c:pt>
                <c:pt idx="1811">
                  <c:v>0.86106181536590976</c:v>
                </c:pt>
                <c:pt idx="1812">
                  <c:v>0.58831961671344846</c:v>
                </c:pt>
                <c:pt idx="1813">
                  <c:v>0.94118010185213741</c:v>
                </c:pt>
                <c:pt idx="1814">
                  <c:v>0.95493864120659888</c:v>
                </c:pt>
                <c:pt idx="1815">
                  <c:v>0.90995231461910353</c:v>
                </c:pt>
                <c:pt idx="1816">
                  <c:v>0.7116513547417177</c:v>
                </c:pt>
                <c:pt idx="1817">
                  <c:v>0.72075188681376323</c:v>
                </c:pt>
                <c:pt idx="1818">
                  <c:v>0.61016349320299057</c:v>
                </c:pt>
                <c:pt idx="1819">
                  <c:v>0.40334955442677328</c:v>
                </c:pt>
                <c:pt idx="1820">
                  <c:v>0.37745585247000835</c:v>
                </c:pt>
                <c:pt idx="1821">
                  <c:v>0.94412002593194699</c:v>
                </c:pt>
                <c:pt idx="1822">
                  <c:v>0.87365955344316837</c:v>
                </c:pt>
                <c:pt idx="1823">
                  <c:v>0.88408289687955977</c:v>
                </c:pt>
                <c:pt idx="1824">
                  <c:v>0.90728550305506517</c:v>
                </c:pt>
                <c:pt idx="1825">
                  <c:v>0.29029975449796297</c:v>
                </c:pt>
                <c:pt idx="1826">
                  <c:v>0.17444081549999624</c:v>
                </c:pt>
                <c:pt idx="1827">
                  <c:v>0.25739326946483032</c:v>
                </c:pt>
                <c:pt idx="1828">
                  <c:v>0.44490331029736813</c:v>
                </c:pt>
                <c:pt idx="1829">
                  <c:v>0.65496110098066485</c:v>
                </c:pt>
                <c:pt idx="1830">
                  <c:v>0.64247109044260242</c:v>
                </c:pt>
                <c:pt idx="1831">
                  <c:v>0.47380808877439257</c:v>
                </c:pt>
                <c:pt idx="1832">
                  <c:v>0.83218704379549058</c:v>
                </c:pt>
                <c:pt idx="1833">
                  <c:v>0.34307446331737523</c:v>
                </c:pt>
                <c:pt idx="1834">
                  <c:v>1</c:v>
                </c:pt>
                <c:pt idx="1835">
                  <c:v>0.55987848145924413</c:v>
                </c:pt>
                <c:pt idx="1836">
                  <c:v>0.24159057202464959</c:v>
                </c:pt>
                <c:pt idx="1837">
                  <c:v>0.76678361299872966</c:v>
                </c:pt>
                <c:pt idx="1838">
                  <c:v>0.83774503380429932</c:v>
                </c:pt>
                <c:pt idx="1839">
                  <c:v>0.74252721936990984</c:v>
                </c:pt>
                <c:pt idx="1840">
                  <c:v>0.87473885563728249</c:v>
                </c:pt>
                <c:pt idx="1841">
                  <c:v>0.17536979263798583</c:v>
                </c:pt>
                <c:pt idx="1842">
                  <c:v>0.33835214985440976</c:v>
                </c:pt>
                <c:pt idx="1843">
                  <c:v>0.87606235302095559</c:v>
                </c:pt>
                <c:pt idx="1844">
                  <c:v>0.39459738184472032</c:v>
                </c:pt>
                <c:pt idx="1845">
                  <c:v>0.66154228690825345</c:v>
                </c:pt>
                <c:pt idx="1846">
                  <c:v>0.35660350616049236</c:v>
                </c:pt>
                <c:pt idx="1847">
                  <c:v>0.87599761554072508</c:v>
                </c:pt>
                <c:pt idx="1848">
                  <c:v>0.47570155931809277</c:v>
                </c:pt>
                <c:pt idx="1849">
                  <c:v>0.67844585679611291</c:v>
                </c:pt>
                <c:pt idx="1850">
                  <c:v>0.9426524328006507</c:v>
                </c:pt>
                <c:pt idx="1851">
                  <c:v>0.66942032078253055</c:v>
                </c:pt>
                <c:pt idx="1852">
                  <c:v>0.40059971131864336</c:v>
                </c:pt>
                <c:pt idx="1853">
                  <c:v>0.38911894626545351</c:v>
                </c:pt>
                <c:pt idx="1854">
                  <c:v>0.77520049397859825</c:v>
                </c:pt>
                <c:pt idx="1855">
                  <c:v>0.87641557793024816</c:v>
                </c:pt>
                <c:pt idx="1856">
                  <c:v>0.87370818604878286</c:v>
                </c:pt>
                <c:pt idx="1857">
                  <c:v>0.53825766249285467</c:v>
                </c:pt>
                <c:pt idx="1858">
                  <c:v>0.49179644054503319</c:v>
                </c:pt>
                <c:pt idx="1859">
                  <c:v>0.29358944062649017</c:v>
                </c:pt>
                <c:pt idx="1860">
                  <c:v>0.81662272357823662</c:v>
                </c:pt>
                <c:pt idx="1861">
                  <c:v>0.90560259692184664</c:v>
                </c:pt>
                <c:pt idx="1862">
                  <c:v>0.88175975284906261</c:v>
                </c:pt>
                <c:pt idx="1863">
                  <c:v>0.75946965471109573</c:v>
                </c:pt>
                <c:pt idx="1864">
                  <c:v>0.62770134331758143</c:v>
                </c:pt>
                <c:pt idx="1865">
                  <c:v>0.11427650766635135</c:v>
                </c:pt>
                <c:pt idx="1866">
                  <c:v>0.77348314328641599</c:v>
                </c:pt>
                <c:pt idx="1867">
                  <c:v>0.49648746903841334</c:v>
                </c:pt>
                <c:pt idx="1868">
                  <c:v>0.62530616512043136</c:v>
                </c:pt>
                <c:pt idx="1869">
                  <c:v>0.77156133184758713</c:v>
                </c:pt>
                <c:pt idx="1870">
                  <c:v>0.44317495821398317</c:v>
                </c:pt>
                <c:pt idx="1871">
                  <c:v>0.79985406919175894</c:v>
                </c:pt>
                <c:pt idx="1872">
                  <c:v>1</c:v>
                </c:pt>
                <c:pt idx="1873">
                  <c:v>0.96778189977256801</c:v>
                </c:pt>
                <c:pt idx="1874">
                  <c:v>0.90248439357844612</c:v>
                </c:pt>
                <c:pt idx="1875">
                  <c:v>0.63245325507914352</c:v>
                </c:pt>
                <c:pt idx="1876">
                  <c:v>1</c:v>
                </c:pt>
                <c:pt idx="1877">
                  <c:v>0.70604772484771616</c:v>
                </c:pt>
                <c:pt idx="1878">
                  <c:v>0.74696680438043861</c:v>
                </c:pt>
                <c:pt idx="1879">
                  <c:v>0.57642934787427424</c:v>
                </c:pt>
                <c:pt idx="1880">
                  <c:v>0.62410310236569644</c:v>
                </c:pt>
                <c:pt idx="1881">
                  <c:v>0.86791378066357128</c:v>
                </c:pt>
                <c:pt idx="1882">
                  <c:v>0.71686430319066918</c:v>
                </c:pt>
                <c:pt idx="1883">
                  <c:v>1</c:v>
                </c:pt>
                <c:pt idx="1884">
                  <c:v>0.74197093258023361</c:v>
                </c:pt>
                <c:pt idx="1885">
                  <c:v>0.50808706399695813</c:v>
                </c:pt>
                <c:pt idx="1886">
                  <c:v>0.30516229912456044</c:v>
                </c:pt>
                <c:pt idx="1887">
                  <c:v>0.93807840162853251</c:v>
                </c:pt>
                <c:pt idx="1888">
                  <c:v>0.25360402707384871</c:v>
                </c:pt>
                <c:pt idx="1889">
                  <c:v>0.87933705109696847</c:v>
                </c:pt>
                <c:pt idx="1890">
                  <c:v>0.59551631099405655</c:v>
                </c:pt>
                <c:pt idx="1891">
                  <c:v>0.89568354617923085</c:v>
                </c:pt>
                <c:pt idx="1892">
                  <c:v>0.83280390166635399</c:v>
                </c:pt>
                <c:pt idx="1893">
                  <c:v>0.86232272289183642</c:v>
                </c:pt>
                <c:pt idx="1894">
                  <c:v>0.91345555368533549</c:v>
                </c:pt>
                <c:pt idx="1895">
                  <c:v>0.74239473647900034</c:v>
                </c:pt>
                <c:pt idx="1896">
                  <c:v>0.20485675098725681</c:v>
                </c:pt>
                <c:pt idx="1897">
                  <c:v>0.16562675104187594</c:v>
                </c:pt>
                <c:pt idx="1898">
                  <c:v>0.84236270127023061</c:v>
                </c:pt>
                <c:pt idx="1899">
                  <c:v>0.70031611414683592</c:v>
                </c:pt>
                <c:pt idx="1900">
                  <c:v>0.87984128541848472</c:v>
                </c:pt>
                <c:pt idx="1901">
                  <c:v>0.83114354024254677</c:v>
                </c:pt>
                <c:pt idx="1902">
                  <c:v>0.84723579327820819</c:v>
                </c:pt>
                <c:pt idx="1903">
                  <c:v>0.75165735049560134</c:v>
                </c:pt>
                <c:pt idx="1904">
                  <c:v>0.87887760264793824</c:v>
                </c:pt>
                <c:pt idx="1905">
                  <c:v>0.82056169856261219</c:v>
                </c:pt>
                <c:pt idx="1906">
                  <c:v>0.97249951804985713</c:v>
                </c:pt>
                <c:pt idx="1907">
                  <c:v>0.83347684784459219</c:v>
                </c:pt>
                <c:pt idx="1908">
                  <c:v>0.58296439791669286</c:v>
                </c:pt>
                <c:pt idx="1909">
                  <c:v>0.92915740716296746</c:v>
                </c:pt>
                <c:pt idx="1910">
                  <c:v>0.73929997932452107</c:v>
                </c:pt>
                <c:pt idx="1911">
                  <c:v>0.82184809479462129</c:v>
                </c:pt>
                <c:pt idx="1912">
                  <c:v>0.41521966689064915</c:v>
                </c:pt>
                <c:pt idx="1913">
                  <c:v>0.58693424466633504</c:v>
                </c:pt>
                <c:pt idx="1914">
                  <c:v>0.87681259752212859</c:v>
                </c:pt>
                <c:pt idx="1915">
                  <c:v>0.77551382454302353</c:v>
                </c:pt>
                <c:pt idx="1916">
                  <c:v>0.78440618304999421</c:v>
                </c:pt>
                <c:pt idx="1917">
                  <c:v>0.96988550772567961</c:v>
                </c:pt>
                <c:pt idx="1918">
                  <c:v>0.73407185485446569</c:v>
                </c:pt>
                <c:pt idx="1919">
                  <c:v>0.34955308798880719</c:v>
                </c:pt>
                <c:pt idx="1920">
                  <c:v>0.83487262870786183</c:v>
                </c:pt>
                <c:pt idx="1921">
                  <c:v>0.22006810824304371</c:v>
                </c:pt>
                <c:pt idx="1922">
                  <c:v>0.64885411905637258</c:v>
                </c:pt>
                <c:pt idx="1923">
                  <c:v>0.5264426038313641</c:v>
                </c:pt>
                <c:pt idx="1924">
                  <c:v>0.52659209227891191</c:v>
                </c:pt>
                <c:pt idx="1925">
                  <c:v>0.65573569908047957</c:v>
                </c:pt>
                <c:pt idx="1926">
                  <c:v>0.86637433204564696</c:v>
                </c:pt>
                <c:pt idx="1927">
                  <c:v>0.34048984270207261</c:v>
                </c:pt>
                <c:pt idx="1928">
                  <c:v>0.91977956393833182</c:v>
                </c:pt>
                <c:pt idx="1929">
                  <c:v>0.91338606978539572</c:v>
                </c:pt>
                <c:pt idx="1930">
                  <c:v>0.94302476965119886</c:v>
                </c:pt>
                <c:pt idx="1931">
                  <c:v>1</c:v>
                </c:pt>
                <c:pt idx="1932">
                  <c:v>0.20418540308064029</c:v>
                </c:pt>
                <c:pt idx="1933">
                  <c:v>0.69996004745293416</c:v>
                </c:pt>
                <c:pt idx="1934">
                  <c:v>0.75178121186331914</c:v>
                </c:pt>
                <c:pt idx="1935">
                  <c:v>0.80048521625390379</c:v>
                </c:pt>
                <c:pt idx="1936">
                  <c:v>0.53371682827986822</c:v>
                </c:pt>
                <c:pt idx="1937">
                  <c:v>0.42259533594199883</c:v>
                </c:pt>
                <c:pt idx="1938">
                  <c:v>0.456147508221734</c:v>
                </c:pt>
                <c:pt idx="1939">
                  <c:v>0.88410067729936337</c:v>
                </c:pt>
                <c:pt idx="1940">
                  <c:v>0.62901653596642559</c:v>
                </c:pt>
                <c:pt idx="1941">
                  <c:v>0.92715813999315544</c:v>
                </c:pt>
                <c:pt idx="1942">
                  <c:v>0.87327763671169178</c:v>
                </c:pt>
                <c:pt idx="1943">
                  <c:v>1</c:v>
                </c:pt>
                <c:pt idx="1944">
                  <c:v>0.30979191287925095</c:v>
                </c:pt>
                <c:pt idx="1945">
                  <c:v>0.90893706187659817</c:v>
                </c:pt>
                <c:pt idx="1946">
                  <c:v>0.21798064734963682</c:v>
                </c:pt>
                <c:pt idx="1947">
                  <c:v>0.35370476745961932</c:v>
                </c:pt>
                <c:pt idx="1948">
                  <c:v>0.46507578873528843</c:v>
                </c:pt>
                <c:pt idx="1949">
                  <c:v>0.57281836208975445</c:v>
                </c:pt>
                <c:pt idx="1950">
                  <c:v>0.57459365334071977</c:v>
                </c:pt>
                <c:pt idx="1951">
                  <c:v>0.77561653261209951</c:v>
                </c:pt>
                <c:pt idx="1952">
                  <c:v>0.82857838407701179</c:v>
                </c:pt>
                <c:pt idx="1953">
                  <c:v>0.41030790118194027</c:v>
                </c:pt>
                <c:pt idx="1954">
                  <c:v>0.47707669541965836</c:v>
                </c:pt>
                <c:pt idx="1955">
                  <c:v>0.94821592663273169</c:v>
                </c:pt>
                <c:pt idx="1956">
                  <c:v>1</c:v>
                </c:pt>
                <c:pt idx="1957">
                  <c:v>0.65438465762322939</c:v>
                </c:pt>
                <c:pt idx="1958">
                  <c:v>0.78038262827054683</c:v>
                </c:pt>
                <c:pt idx="1959">
                  <c:v>0.77747031774216402</c:v>
                </c:pt>
                <c:pt idx="1960">
                  <c:v>0.52606401473525921</c:v>
                </c:pt>
                <c:pt idx="1961">
                  <c:v>0.87963879463844186</c:v>
                </c:pt>
                <c:pt idx="1962">
                  <c:v>0.76778340136314027</c:v>
                </c:pt>
                <c:pt idx="1963">
                  <c:v>0.62970310864966683</c:v>
                </c:pt>
                <c:pt idx="1964">
                  <c:v>0.64092938729180249</c:v>
                </c:pt>
                <c:pt idx="1965">
                  <c:v>0.85655061841577607</c:v>
                </c:pt>
                <c:pt idx="1966">
                  <c:v>0.97182357803893848</c:v>
                </c:pt>
                <c:pt idx="1967">
                  <c:v>0.71680626230195887</c:v>
                </c:pt>
                <c:pt idx="1968">
                  <c:v>0.84476284289934334</c:v>
                </c:pt>
                <c:pt idx="1969">
                  <c:v>0.81392161508133098</c:v>
                </c:pt>
                <c:pt idx="1970">
                  <c:v>0.75332275807937665</c:v>
                </c:pt>
                <c:pt idx="1971">
                  <c:v>0.13130224266331167</c:v>
                </c:pt>
                <c:pt idx="1972">
                  <c:v>0.69457020899665167</c:v>
                </c:pt>
                <c:pt idx="1973">
                  <c:v>0.72859075634613857</c:v>
                </c:pt>
                <c:pt idx="1974">
                  <c:v>0.9611089039243863</c:v>
                </c:pt>
                <c:pt idx="1975">
                  <c:v>0.93855144920024625</c:v>
                </c:pt>
                <c:pt idx="1976">
                  <c:v>1</c:v>
                </c:pt>
                <c:pt idx="1977">
                  <c:v>0.73598781062612795</c:v>
                </c:pt>
                <c:pt idx="1978">
                  <c:v>0.56212211865052475</c:v>
                </c:pt>
                <c:pt idx="1979">
                  <c:v>0.97348698189246319</c:v>
                </c:pt>
                <c:pt idx="1980">
                  <c:v>1</c:v>
                </c:pt>
                <c:pt idx="1981">
                  <c:v>0.43741248369816327</c:v>
                </c:pt>
                <c:pt idx="1982">
                  <c:v>0.93867072037392152</c:v>
                </c:pt>
                <c:pt idx="1983">
                  <c:v>0.24129490211008101</c:v>
                </c:pt>
                <c:pt idx="1984">
                  <c:v>0.89222648477602184</c:v>
                </c:pt>
                <c:pt idx="1985">
                  <c:v>0.67786461953752819</c:v>
                </c:pt>
                <c:pt idx="1986">
                  <c:v>0.57351259727041248</c:v>
                </c:pt>
                <c:pt idx="1987">
                  <c:v>0.84148708122853921</c:v>
                </c:pt>
                <c:pt idx="1988">
                  <c:v>0.62716827014116761</c:v>
                </c:pt>
                <c:pt idx="1989">
                  <c:v>0.97404509187650912</c:v>
                </c:pt>
                <c:pt idx="1990">
                  <c:v>0.81977516123537886</c:v>
                </c:pt>
                <c:pt idx="1991">
                  <c:v>0.55750250047111005</c:v>
                </c:pt>
                <c:pt idx="1992">
                  <c:v>0.73747240227739574</c:v>
                </c:pt>
                <c:pt idx="1993">
                  <c:v>0.46853162503974455</c:v>
                </c:pt>
                <c:pt idx="1994">
                  <c:v>0.538386671673732</c:v>
                </c:pt>
                <c:pt idx="1995">
                  <c:v>0.8677204832927421</c:v>
                </c:pt>
                <c:pt idx="1996">
                  <c:v>0.1917839263459627</c:v>
                </c:pt>
                <c:pt idx="1997">
                  <c:v>0.88971519233938423</c:v>
                </c:pt>
                <c:pt idx="1998">
                  <c:v>0.28186263008987772</c:v>
                </c:pt>
                <c:pt idx="1999">
                  <c:v>0.85051827049000739</c:v>
                </c:pt>
                <c:pt idx="2000">
                  <c:v>0.61625426816059892</c:v>
                </c:pt>
                <c:pt idx="2001">
                  <c:v>0.69936441633447144</c:v>
                </c:pt>
                <c:pt idx="2002">
                  <c:v>0.97262442166338503</c:v>
                </c:pt>
                <c:pt idx="2003">
                  <c:v>0.82356518670311074</c:v>
                </c:pt>
                <c:pt idx="2004">
                  <c:v>0.77719789299376363</c:v>
                </c:pt>
                <c:pt idx="2005">
                  <c:v>0.64813372572498229</c:v>
                </c:pt>
                <c:pt idx="2006">
                  <c:v>1</c:v>
                </c:pt>
                <c:pt idx="2007">
                  <c:v>0.86208536269227676</c:v>
                </c:pt>
                <c:pt idx="2008">
                  <c:v>0.1967460038105395</c:v>
                </c:pt>
                <c:pt idx="2009">
                  <c:v>0.43273914212602194</c:v>
                </c:pt>
                <c:pt idx="2010">
                  <c:v>0.69232998878391006</c:v>
                </c:pt>
                <c:pt idx="2011">
                  <c:v>0.90202537702819952</c:v>
                </c:pt>
                <c:pt idx="2012">
                  <c:v>0.8260875933690387</c:v>
                </c:pt>
                <c:pt idx="2013">
                  <c:v>0.93955354423534854</c:v>
                </c:pt>
                <c:pt idx="2014">
                  <c:v>0.76006524129007857</c:v>
                </c:pt>
                <c:pt idx="2015">
                  <c:v>0.90473464169172402</c:v>
                </c:pt>
                <c:pt idx="2016">
                  <c:v>0.75843316879332723</c:v>
                </c:pt>
                <c:pt idx="2017">
                  <c:v>0.9759707657645128</c:v>
                </c:pt>
                <c:pt idx="2018">
                  <c:v>0.82373008657661306</c:v>
                </c:pt>
                <c:pt idx="2019">
                  <c:v>0.62991306123145763</c:v>
                </c:pt>
                <c:pt idx="2020">
                  <c:v>0.71172822982390616</c:v>
                </c:pt>
                <c:pt idx="2021">
                  <c:v>0.79537760402598634</c:v>
                </c:pt>
                <c:pt idx="2022">
                  <c:v>0.63148918555231959</c:v>
                </c:pt>
                <c:pt idx="2023">
                  <c:v>0.90266684349703485</c:v>
                </c:pt>
                <c:pt idx="2024">
                  <c:v>0.91450821140888805</c:v>
                </c:pt>
                <c:pt idx="2025">
                  <c:v>0.97447298142175487</c:v>
                </c:pt>
                <c:pt idx="2026">
                  <c:v>0.73105785937858137</c:v>
                </c:pt>
                <c:pt idx="2027">
                  <c:v>0.8153299847654002</c:v>
                </c:pt>
                <c:pt idx="2028">
                  <c:v>0.5403862070450326</c:v>
                </c:pt>
                <c:pt idx="2029">
                  <c:v>0.41272530497212873</c:v>
                </c:pt>
                <c:pt idx="2030">
                  <c:v>0.33707085264855008</c:v>
                </c:pt>
                <c:pt idx="2031">
                  <c:v>0.97147670323402247</c:v>
                </c:pt>
                <c:pt idx="2032">
                  <c:v>0.84537246011126443</c:v>
                </c:pt>
                <c:pt idx="2033">
                  <c:v>0.87157187632787214</c:v>
                </c:pt>
                <c:pt idx="2034">
                  <c:v>0.90283496136936403</c:v>
                </c:pt>
                <c:pt idx="2035">
                  <c:v>0.36959038713398884</c:v>
                </c:pt>
                <c:pt idx="2036">
                  <c:v>0.18986202965705512</c:v>
                </c:pt>
                <c:pt idx="2037">
                  <c:v>0.39637194421372274</c:v>
                </c:pt>
                <c:pt idx="2038">
                  <c:v>0.69724006715145126</c:v>
                </c:pt>
                <c:pt idx="2039">
                  <c:v>0.54059077294114644</c:v>
                </c:pt>
                <c:pt idx="2040">
                  <c:v>0.65608186137563629</c:v>
                </c:pt>
                <c:pt idx="2041">
                  <c:v>0.52021374780992402</c:v>
                </c:pt>
                <c:pt idx="2042">
                  <c:v>0.44808687141818787</c:v>
                </c:pt>
                <c:pt idx="2043">
                  <c:v>0.23914651997785449</c:v>
                </c:pt>
                <c:pt idx="2044">
                  <c:v>0.93584358361288289</c:v>
                </c:pt>
                <c:pt idx="2045">
                  <c:v>0.73491393561278995</c:v>
                </c:pt>
                <c:pt idx="2046">
                  <c:v>0.31642984069662256</c:v>
                </c:pt>
                <c:pt idx="2047">
                  <c:v>0.70500455792647088</c:v>
                </c:pt>
                <c:pt idx="2048">
                  <c:v>0.73873739054314214</c:v>
                </c:pt>
                <c:pt idx="2049">
                  <c:v>0.71015690606707815</c:v>
                </c:pt>
                <c:pt idx="2050">
                  <c:v>0.90243606814613242</c:v>
                </c:pt>
                <c:pt idx="2051">
                  <c:v>0.2835112680383865</c:v>
                </c:pt>
                <c:pt idx="2052">
                  <c:v>0.36478641188606531</c:v>
                </c:pt>
                <c:pt idx="2053">
                  <c:v>0.90051445772146588</c:v>
                </c:pt>
                <c:pt idx="2054">
                  <c:v>0.34896426974548633</c:v>
                </c:pt>
                <c:pt idx="2055">
                  <c:v>0.75493100346530162</c:v>
                </c:pt>
                <c:pt idx="2056">
                  <c:v>0.41859094951788595</c:v>
                </c:pt>
                <c:pt idx="2057">
                  <c:v>0.91449815000070367</c:v>
                </c:pt>
                <c:pt idx="2058">
                  <c:v>0.59654969663068091</c:v>
                </c:pt>
                <c:pt idx="2059">
                  <c:v>0.63193552126903463</c:v>
                </c:pt>
                <c:pt idx="2060">
                  <c:v>0.96958331702070288</c:v>
                </c:pt>
                <c:pt idx="2061">
                  <c:v>0.50496651103434398</c:v>
                </c:pt>
                <c:pt idx="2062">
                  <c:v>0.5479382790506776</c:v>
                </c:pt>
                <c:pt idx="2063">
                  <c:v>0.51932840756594612</c:v>
                </c:pt>
                <c:pt idx="2064">
                  <c:v>0.70943795099298612</c:v>
                </c:pt>
                <c:pt idx="2065">
                  <c:v>0.93943308707277162</c:v>
                </c:pt>
                <c:pt idx="2066">
                  <c:v>0.87353692534325578</c:v>
                </c:pt>
                <c:pt idx="2067">
                  <c:v>0.65724261509257798</c:v>
                </c:pt>
                <c:pt idx="2068">
                  <c:v>0.3223611377990141</c:v>
                </c:pt>
                <c:pt idx="2069">
                  <c:v>0.398770428283653</c:v>
                </c:pt>
                <c:pt idx="2070">
                  <c:v>0.88768841276557775</c:v>
                </c:pt>
                <c:pt idx="2071">
                  <c:v>0.97307842844330761</c:v>
                </c:pt>
                <c:pt idx="2072">
                  <c:v>0.89541531150399245</c:v>
                </c:pt>
                <c:pt idx="2073">
                  <c:v>0.83428697306223321</c:v>
                </c:pt>
                <c:pt idx="2074">
                  <c:v>0.60335524665685858</c:v>
                </c:pt>
                <c:pt idx="2075">
                  <c:v>0.1369743156043389</c:v>
                </c:pt>
                <c:pt idx="2076">
                  <c:v>0.83065884800311196</c:v>
                </c:pt>
                <c:pt idx="2077">
                  <c:v>0.34881730681064638</c:v>
                </c:pt>
                <c:pt idx="2078">
                  <c:v>0.71413890815323489</c:v>
                </c:pt>
                <c:pt idx="2079">
                  <c:v>0.62176760283235755</c:v>
                </c:pt>
                <c:pt idx="2080">
                  <c:v>0.67473853684871787</c:v>
                </c:pt>
                <c:pt idx="2081">
                  <c:v>0.71025100211857373</c:v>
                </c:pt>
                <c:pt idx="2082">
                  <c:v>0.78427136387277252</c:v>
                </c:pt>
                <c:pt idx="2083">
                  <c:v>0.94108939288633453</c:v>
                </c:pt>
                <c:pt idx="2084">
                  <c:v>0.90020606932267644</c:v>
                </c:pt>
                <c:pt idx="2085">
                  <c:v>0.86954818128710265</c:v>
                </c:pt>
                <c:pt idx="2086">
                  <c:v>1</c:v>
                </c:pt>
                <c:pt idx="2087">
                  <c:v>0.87323711416861927</c:v>
                </c:pt>
                <c:pt idx="2088">
                  <c:v>0.70595672785536356</c:v>
                </c:pt>
                <c:pt idx="2089">
                  <c:v>0.59163801439761843</c:v>
                </c:pt>
                <c:pt idx="2090">
                  <c:v>0.61928146882720048</c:v>
                </c:pt>
                <c:pt idx="2091">
                  <c:v>0.91110306368338123</c:v>
                </c:pt>
                <c:pt idx="2092">
                  <c:v>0.634884954737711</c:v>
                </c:pt>
                <c:pt idx="2093">
                  <c:v>0.94323192389245947</c:v>
                </c:pt>
                <c:pt idx="2094">
                  <c:v>0.8820202151432468</c:v>
                </c:pt>
                <c:pt idx="2095">
                  <c:v>0.71639333275890127</c:v>
                </c:pt>
                <c:pt idx="2096">
                  <c:v>0.1717184685351115</c:v>
                </c:pt>
                <c:pt idx="2097">
                  <c:v>0.97064228336940317</c:v>
                </c:pt>
                <c:pt idx="2098">
                  <c:v>0.3615585023890312</c:v>
                </c:pt>
                <c:pt idx="2099">
                  <c:v>0.89151834396150498</c:v>
                </c:pt>
                <c:pt idx="2100">
                  <c:v>0.63945236254945415</c:v>
                </c:pt>
                <c:pt idx="2102">
                  <c:v>0</c:v>
                </c:pt>
                <c:pt idx="2103">
                  <c:v>0.1281722914469608</c:v>
                </c:pt>
                <c:pt idx="2104">
                  <c:v>0.13334599332552513</c:v>
                </c:pt>
                <c:pt idx="2105">
                  <c:v>0</c:v>
                </c:pt>
                <c:pt idx="2106">
                  <c:v>0.1960117646187092</c:v>
                </c:pt>
                <c:pt idx="2107">
                  <c:v>0</c:v>
                </c:pt>
                <c:pt idx="2108">
                  <c:v>0</c:v>
                </c:pt>
                <c:pt idx="2109">
                  <c:v>0.1625673719322549</c:v>
                </c:pt>
                <c:pt idx="2110">
                  <c:v>0.4037378761566125</c:v>
                </c:pt>
                <c:pt idx="2111">
                  <c:v>0</c:v>
                </c:pt>
                <c:pt idx="2112">
                  <c:v>0.15428976886355214</c:v>
                </c:pt>
                <c:pt idx="2113">
                  <c:v>0.44830722535181661</c:v>
                </c:pt>
                <c:pt idx="2114">
                  <c:v>0.12530892059900989</c:v>
                </c:pt>
                <c:pt idx="2115">
                  <c:v>0.12334946083430487</c:v>
                </c:pt>
                <c:pt idx="2116">
                  <c:v>0.11133915401042864</c:v>
                </c:pt>
                <c:pt idx="2117">
                  <c:v>0</c:v>
                </c:pt>
                <c:pt idx="2118">
                  <c:v>0</c:v>
                </c:pt>
                <c:pt idx="2119">
                  <c:v>0.33236676324298881</c:v>
                </c:pt>
                <c:pt idx="2120">
                  <c:v>0</c:v>
                </c:pt>
                <c:pt idx="2121">
                  <c:v>0</c:v>
                </c:pt>
                <c:pt idx="2122">
                  <c:v>0</c:v>
                </c:pt>
                <c:pt idx="2123">
                  <c:v>0.59940179385242787</c:v>
                </c:pt>
                <c:pt idx="2124">
                  <c:v>0.25332605895727589</c:v>
                </c:pt>
                <c:pt idx="2125">
                  <c:v>2.9868524573517016E-2</c:v>
                </c:pt>
                <c:pt idx="2126">
                  <c:v>8.2828353591572715E-2</c:v>
                </c:pt>
                <c:pt idx="2127">
                  <c:v>5.5969550806766369E-2</c:v>
                </c:pt>
                <c:pt idx="2128">
                  <c:v>0</c:v>
                </c:pt>
                <c:pt idx="2129">
                  <c:v>0.29262934830958381</c:v>
                </c:pt>
                <c:pt idx="2130">
                  <c:v>0.48459930994635136</c:v>
                </c:pt>
                <c:pt idx="2131">
                  <c:v>0</c:v>
                </c:pt>
                <c:pt idx="2132">
                  <c:v>0</c:v>
                </c:pt>
                <c:pt idx="2133">
                  <c:v>0</c:v>
                </c:pt>
                <c:pt idx="2134">
                  <c:v>0.23810387243054623</c:v>
                </c:pt>
                <c:pt idx="2135">
                  <c:v>0.29323393373311374</c:v>
                </c:pt>
                <c:pt idx="2136">
                  <c:v>0.27207319886364129</c:v>
                </c:pt>
                <c:pt idx="2137">
                  <c:v>0</c:v>
                </c:pt>
                <c:pt idx="2138">
                  <c:v>0.1642071033694536</c:v>
                </c:pt>
                <c:pt idx="2139">
                  <c:v>0</c:v>
                </c:pt>
                <c:pt idx="2140">
                  <c:v>0.19512848274448216</c:v>
                </c:pt>
                <c:pt idx="2141">
                  <c:v>5.7445529383790904E-2</c:v>
                </c:pt>
                <c:pt idx="2142">
                  <c:v>0</c:v>
                </c:pt>
                <c:pt idx="2143">
                  <c:v>0</c:v>
                </c:pt>
                <c:pt idx="2144">
                  <c:v>0.39236125295054675</c:v>
                </c:pt>
                <c:pt idx="2145">
                  <c:v>0.18354897123369263</c:v>
                </c:pt>
                <c:pt idx="2146">
                  <c:v>0.38497887723637114</c:v>
                </c:pt>
                <c:pt idx="2147">
                  <c:v>0.34729336793705545</c:v>
                </c:pt>
                <c:pt idx="2148">
                  <c:v>9.6630677801156223E-2</c:v>
                </c:pt>
                <c:pt idx="2149">
                  <c:v>0</c:v>
                </c:pt>
                <c:pt idx="2150">
                  <c:v>0.42130659493808281</c:v>
                </c:pt>
                <c:pt idx="2151">
                  <c:v>0.19410188706550818</c:v>
                </c:pt>
                <c:pt idx="2152">
                  <c:v>3.058674568552355E-2</c:v>
                </c:pt>
                <c:pt idx="2153">
                  <c:v>0.1004873962728464</c:v>
                </c:pt>
                <c:pt idx="2154">
                  <c:v>0</c:v>
                </c:pt>
                <c:pt idx="2155">
                  <c:v>0.30981154216048734</c:v>
                </c:pt>
                <c:pt idx="2156">
                  <c:v>0.1196998079028347</c:v>
                </c:pt>
                <c:pt idx="2157">
                  <c:v>0</c:v>
                </c:pt>
                <c:pt idx="2158">
                  <c:v>0.43144987727863793</c:v>
                </c:pt>
                <c:pt idx="2159">
                  <c:v>0.22935659701291675</c:v>
                </c:pt>
                <c:pt idx="2160">
                  <c:v>0.34838737986695711</c:v>
                </c:pt>
                <c:pt idx="2161">
                  <c:v>0.1617690031028956</c:v>
                </c:pt>
                <c:pt idx="2162">
                  <c:v>0.17040951770538049</c:v>
                </c:pt>
                <c:pt idx="2163">
                  <c:v>6.1891660736419718E-2</c:v>
                </c:pt>
                <c:pt idx="2164">
                  <c:v>0</c:v>
                </c:pt>
                <c:pt idx="2165">
                  <c:v>0.26377546510738381</c:v>
                </c:pt>
                <c:pt idx="2166">
                  <c:v>5.4933316863491066E-2</c:v>
                </c:pt>
                <c:pt idx="2167">
                  <c:v>3.2673998166145878E-2</c:v>
                </c:pt>
                <c:pt idx="2168">
                  <c:v>0</c:v>
                </c:pt>
                <c:pt idx="2169">
                  <c:v>2.7310657363351604E-2</c:v>
                </c:pt>
                <c:pt idx="2170">
                  <c:v>0.29682486804159691</c:v>
                </c:pt>
                <c:pt idx="2171">
                  <c:v>0.16796275776659747</c:v>
                </c:pt>
                <c:pt idx="2172">
                  <c:v>0</c:v>
                </c:pt>
                <c:pt idx="2173">
                  <c:v>0.49460110483873948</c:v>
                </c:pt>
                <c:pt idx="2174">
                  <c:v>0.37901951545748269</c:v>
                </c:pt>
                <c:pt idx="2175">
                  <c:v>0.21468545717798271</c:v>
                </c:pt>
                <c:pt idx="2176">
                  <c:v>0.15454922314574446</c:v>
                </c:pt>
                <c:pt idx="2177">
                  <c:v>0</c:v>
                </c:pt>
                <c:pt idx="2178">
                  <c:v>9.5231413530542791E-2</c:v>
                </c:pt>
                <c:pt idx="2179">
                  <c:v>0</c:v>
                </c:pt>
                <c:pt idx="2180">
                  <c:v>0.11863127465035421</c:v>
                </c:pt>
                <c:pt idx="2181">
                  <c:v>0.34039765584388026</c:v>
                </c:pt>
                <c:pt idx="2182">
                  <c:v>0</c:v>
                </c:pt>
                <c:pt idx="2183">
                  <c:v>2.4957047946707764E-2</c:v>
                </c:pt>
                <c:pt idx="2184">
                  <c:v>0.28592830693147941</c:v>
                </c:pt>
                <c:pt idx="2185">
                  <c:v>2.725254362181713E-2</c:v>
                </c:pt>
                <c:pt idx="2186">
                  <c:v>0</c:v>
                </c:pt>
                <c:pt idx="2187">
                  <c:v>0</c:v>
                </c:pt>
                <c:pt idx="2188">
                  <c:v>5.2133668632356515E-2</c:v>
                </c:pt>
                <c:pt idx="2189">
                  <c:v>0</c:v>
                </c:pt>
                <c:pt idx="2190">
                  <c:v>0.11176623024871543</c:v>
                </c:pt>
                <c:pt idx="2191">
                  <c:v>0</c:v>
                </c:pt>
                <c:pt idx="2192">
                  <c:v>0.50872931107119979</c:v>
                </c:pt>
                <c:pt idx="2193">
                  <c:v>0</c:v>
                </c:pt>
                <c:pt idx="2194">
                  <c:v>0.76627468251789999</c:v>
                </c:pt>
                <c:pt idx="2195">
                  <c:v>9.3161082779002036E-2</c:v>
                </c:pt>
                <c:pt idx="2196">
                  <c:v>0.29814980595893348</c:v>
                </c:pt>
                <c:pt idx="2197">
                  <c:v>0.6186829653368956</c:v>
                </c:pt>
                <c:pt idx="2198">
                  <c:v>2.8642846086760501E-2</c:v>
                </c:pt>
                <c:pt idx="2199">
                  <c:v>0.38169094863784436</c:v>
                </c:pt>
                <c:pt idx="2200">
                  <c:v>0</c:v>
                </c:pt>
                <c:pt idx="2201">
                  <c:v>9.1845737861716514E-2</c:v>
                </c:pt>
                <c:pt idx="2202">
                  <c:v>0.43742377748260719</c:v>
                </c:pt>
                <c:pt idx="2203">
                  <c:v>0.3073855684865292</c:v>
                </c:pt>
                <c:pt idx="2204">
                  <c:v>0.15336349217087977</c:v>
                </c:pt>
                <c:pt idx="2205">
                  <c:v>0.16801716468410038</c:v>
                </c:pt>
                <c:pt idx="2206">
                  <c:v>0.10171126215679477</c:v>
                </c:pt>
                <c:pt idx="2207">
                  <c:v>2.0341569061561419E-2</c:v>
                </c:pt>
                <c:pt idx="2208">
                  <c:v>5.8701246266187397E-2</c:v>
                </c:pt>
                <c:pt idx="2209">
                  <c:v>0.71158886587657399</c:v>
                </c:pt>
                <c:pt idx="2210">
                  <c:v>2.7256955753121231E-2</c:v>
                </c:pt>
                <c:pt idx="2211">
                  <c:v>0.18510877739558615</c:v>
                </c:pt>
                <c:pt idx="2212">
                  <c:v>0.22043723925942876</c:v>
                </c:pt>
                <c:pt idx="2213">
                  <c:v>0</c:v>
                </c:pt>
                <c:pt idx="2214">
                  <c:v>0</c:v>
                </c:pt>
                <c:pt idx="2215">
                  <c:v>0.48056501929012957</c:v>
                </c:pt>
                <c:pt idx="2216">
                  <c:v>0.15340924510547224</c:v>
                </c:pt>
                <c:pt idx="2217">
                  <c:v>0</c:v>
                </c:pt>
                <c:pt idx="2218">
                  <c:v>2.8119550274420792E-2</c:v>
                </c:pt>
                <c:pt idx="2219">
                  <c:v>0</c:v>
                </c:pt>
                <c:pt idx="2220">
                  <c:v>0.55847920316314248</c:v>
                </c:pt>
                <c:pt idx="2221">
                  <c:v>0.18641118306259985</c:v>
                </c:pt>
                <c:pt idx="2222">
                  <c:v>4.7486158066737748E-2</c:v>
                </c:pt>
                <c:pt idx="2223">
                  <c:v>0.13513359847553169</c:v>
                </c:pt>
                <c:pt idx="2224">
                  <c:v>0</c:v>
                </c:pt>
                <c:pt idx="2225">
                  <c:v>8.5127172289678588E-2</c:v>
                </c:pt>
                <c:pt idx="2226">
                  <c:v>0</c:v>
                </c:pt>
                <c:pt idx="2227">
                  <c:v>0.14125199468570798</c:v>
                </c:pt>
                <c:pt idx="2228">
                  <c:v>0</c:v>
                </c:pt>
                <c:pt idx="2229">
                  <c:v>2.3556838717094901E-2</c:v>
                </c:pt>
                <c:pt idx="2230">
                  <c:v>0.17077914188192758</c:v>
                </c:pt>
                <c:pt idx="2231">
                  <c:v>2.8546689335566443E-2</c:v>
                </c:pt>
                <c:pt idx="2232">
                  <c:v>6.1621941209108994E-2</c:v>
                </c:pt>
                <c:pt idx="2233">
                  <c:v>0.42623191639201397</c:v>
                </c:pt>
                <c:pt idx="2234">
                  <c:v>0</c:v>
                </c:pt>
                <c:pt idx="2235">
                  <c:v>2.1473792686771992E-2</c:v>
                </c:pt>
                <c:pt idx="2236">
                  <c:v>0</c:v>
                </c:pt>
                <c:pt idx="2237">
                  <c:v>8.6876812366642742E-2</c:v>
                </c:pt>
                <c:pt idx="2238">
                  <c:v>0.10401629926996737</c:v>
                </c:pt>
                <c:pt idx="2239">
                  <c:v>0.28245366649126297</c:v>
                </c:pt>
                <c:pt idx="2240">
                  <c:v>0.33719650749714791</c:v>
                </c:pt>
                <c:pt idx="2241">
                  <c:v>0.63438009675721119</c:v>
                </c:pt>
                <c:pt idx="2242">
                  <c:v>0</c:v>
                </c:pt>
                <c:pt idx="2243">
                  <c:v>0.11560176704248749</c:v>
                </c:pt>
                <c:pt idx="2244">
                  <c:v>2.8912286467291097E-2</c:v>
                </c:pt>
                <c:pt idx="2245">
                  <c:v>0</c:v>
                </c:pt>
                <c:pt idx="2246">
                  <c:v>0.35971989345555522</c:v>
                </c:pt>
                <c:pt idx="2247">
                  <c:v>0</c:v>
                </c:pt>
                <c:pt idx="2248">
                  <c:v>0.45797366147448509</c:v>
                </c:pt>
                <c:pt idx="2249">
                  <c:v>0.43852438900330076</c:v>
                </c:pt>
                <c:pt idx="2250">
                  <c:v>0.40326723594102026</c:v>
                </c:pt>
                <c:pt idx="2251">
                  <c:v>0.33365780043381044</c:v>
                </c:pt>
                <c:pt idx="2252">
                  <c:v>0.12949720648996385</c:v>
                </c:pt>
                <c:pt idx="2253">
                  <c:v>9.1654820653618185E-2</c:v>
                </c:pt>
                <c:pt idx="2254">
                  <c:v>0.68834098441691749</c:v>
                </c:pt>
                <c:pt idx="2255">
                  <c:v>3.0704268778713399E-2</c:v>
                </c:pt>
                <c:pt idx="2256">
                  <c:v>0</c:v>
                </c:pt>
                <c:pt idx="2257">
                  <c:v>0.48749350234855043</c:v>
                </c:pt>
                <c:pt idx="2258">
                  <c:v>9.782237269432438E-2</c:v>
                </c:pt>
                <c:pt idx="2259">
                  <c:v>0.12064977730236631</c:v>
                </c:pt>
                <c:pt idx="2260">
                  <c:v>0</c:v>
                </c:pt>
                <c:pt idx="2261">
                  <c:v>6.2001276577000879E-2</c:v>
                </c:pt>
                <c:pt idx="2262">
                  <c:v>0.67153760445566157</c:v>
                </c:pt>
                <c:pt idx="2263">
                  <c:v>0.41257667594247061</c:v>
                </c:pt>
                <c:pt idx="2264">
                  <c:v>0</c:v>
                </c:pt>
                <c:pt idx="2265">
                  <c:v>0.45588552538342031</c:v>
                </c:pt>
                <c:pt idx="2266">
                  <c:v>0.12205162105727917</c:v>
                </c:pt>
                <c:pt idx="2267">
                  <c:v>0.60103931501559438</c:v>
                </c:pt>
                <c:pt idx="2268">
                  <c:v>0</c:v>
                </c:pt>
                <c:pt idx="2269">
                  <c:v>0.32864002734738096</c:v>
                </c:pt>
                <c:pt idx="2270">
                  <c:v>0.28430086718246667</c:v>
                </c:pt>
                <c:pt idx="2271">
                  <c:v>3.0318082005534746E-2</c:v>
                </c:pt>
                <c:pt idx="2272">
                  <c:v>0.19195076849844753</c:v>
                </c:pt>
                <c:pt idx="2273">
                  <c:v>0.67836891673328681</c:v>
                </c:pt>
                <c:pt idx="2274">
                  <c:v>0.46041787907478793</c:v>
                </c:pt>
                <c:pt idx="2275">
                  <c:v>0.1891756997866143</c:v>
                </c:pt>
                <c:pt idx="2276">
                  <c:v>0</c:v>
                </c:pt>
                <c:pt idx="2277">
                  <c:v>9.0736918010727557E-2</c:v>
                </c:pt>
                <c:pt idx="2278">
                  <c:v>0.24659869178645538</c:v>
                </c:pt>
                <c:pt idx="2279">
                  <c:v>0.24090952128500243</c:v>
                </c:pt>
                <c:pt idx="2280">
                  <c:v>0.30930941688039121</c:v>
                </c:pt>
                <c:pt idx="2281">
                  <c:v>0</c:v>
                </c:pt>
                <c:pt idx="2282">
                  <c:v>0</c:v>
                </c:pt>
                <c:pt idx="2283">
                  <c:v>2.6524413174169311E-2</c:v>
                </c:pt>
                <c:pt idx="2284">
                  <c:v>0</c:v>
                </c:pt>
                <c:pt idx="2285">
                  <c:v>0</c:v>
                </c:pt>
                <c:pt idx="2286">
                  <c:v>0</c:v>
                </c:pt>
                <c:pt idx="2287">
                  <c:v>5.7840314938697693E-2</c:v>
                </c:pt>
                <c:pt idx="2288">
                  <c:v>0.34581757294748949</c:v>
                </c:pt>
                <c:pt idx="2289">
                  <c:v>0.269925132918507</c:v>
                </c:pt>
                <c:pt idx="2290">
                  <c:v>0.2675367511615378</c:v>
                </c:pt>
                <c:pt idx="2291">
                  <c:v>0.31697112217006773</c:v>
                </c:pt>
                <c:pt idx="2292">
                  <c:v>0.11979147961918502</c:v>
                </c:pt>
                <c:pt idx="2293">
                  <c:v>0</c:v>
                </c:pt>
                <c:pt idx="2294">
                  <c:v>3.0065421687281945E-2</c:v>
                </c:pt>
                <c:pt idx="2295">
                  <c:v>0</c:v>
                </c:pt>
                <c:pt idx="2296">
                  <c:v>0.21233792277894184</c:v>
                </c:pt>
                <c:pt idx="2297">
                  <c:v>0</c:v>
                </c:pt>
                <c:pt idx="2298">
                  <c:v>2.7669865936212984E-2</c:v>
                </c:pt>
                <c:pt idx="2299">
                  <c:v>0.1764417438421037</c:v>
                </c:pt>
                <c:pt idx="2300">
                  <c:v>0.11260126069036193</c:v>
                </c:pt>
                <c:pt idx="2301">
                  <c:v>0.11031474278910475</c:v>
                </c:pt>
                <c:pt idx="2302">
                  <c:v>0</c:v>
                </c:pt>
                <c:pt idx="2303">
                  <c:v>0.30508542490972357</c:v>
                </c:pt>
                <c:pt idx="2304">
                  <c:v>0.13528311896293413</c:v>
                </c:pt>
                <c:pt idx="2305">
                  <c:v>6.3663992219176388E-2</c:v>
                </c:pt>
                <c:pt idx="2306">
                  <c:v>0.32457764430734898</c:v>
                </c:pt>
                <c:pt idx="2307">
                  <c:v>0.57176707997895682</c:v>
                </c:pt>
                <c:pt idx="2308">
                  <c:v>0</c:v>
                </c:pt>
                <c:pt idx="2309">
                  <c:v>0.61727650034625725</c:v>
                </c:pt>
                <c:pt idx="2310">
                  <c:v>0</c:v>
                </c:pt>
                <c:pt idx="2311">
                  <c:v>0.23245537053574084</c:v>
                </c:pt>
                <c:pt idx="2312">
                  <c:v>0</c:v>
                </c:pt>
                <c:pt idx="2313">
                  <c:v>0.13207293752998722</c:v>
                </c:pt>
                <c:pt idx="2314">
                  <c:v>0.19691446730001902</c:v>
                </c:pt>
                <c:pt idx="2315">
                  <c:v>0</c:v>
                </c:pt>
                <c:pt idx="2316">
                  <c:v>0.19346880290140261</c:v>
                </c:pt>
                <c:pt idx="2317">
                  <c:v>0</c:v>
                </c:pt>
                <c:pt idx="2318">
                  <c:v>0</c:v>
                </c:pt>
                <c:pt idx="2319">
                  <c:v>0.12810477686251748</c:v>
                </c:pt>
                <c:pt idx="2320">
                  <c:v>0.19763494531862311</c:v>
                </c:pt>
                <c:pt idx="2321">
                  <c:v>0.14345854121688179</c:v>
                </c:pt>
                <c:pt idx="2322">
                  <c:v>9.2744575922461256E-2</c:v>
                </c:pt>
                <c:pt idx="2323">
                  <c:v>0.27819039632373771</c:v>
                </c:pt>
                <c:pt idx="2324">
                  <c:v>2.7895319386912761E-2</c:v>
                </c:pt>
                <c:pt idx="2325">
                  <c:v>0.12837229402936479</c:v>
                </c:pt>
                <c:pt idx="2326">
                  <c:v>8.5974365748374165E-2</c:v>
                </c:pt>
                <c:pt idx="2327">
                  <c:v>0</c:v>
                </c:pt>
                <c:pt idx="2328">
                  <c:v>0</c:v>
                </c:pt>
                <c:pt idx="2329">
                  <c:v>0.37098842324225678</c:v>
                </c:pt>
                <c:pt idx="2330">
                  <c:v>6.5208500811330491E-2</c:v>
                </c:pt>
                <c:pt idx="2331">
                  <c:v>0</c:v>
                </c:pt>
                <c:pt idx="2332">
                  <c:v>0</c:v>
                </c:pt>
                <c:pt idx="2333">
                  <c:v>0.67001857994061131</c:v>
                </c:pt>
                <c:pt idx="2334">
                  <c:v>0.26725355000281814</c:v>
                </c:pt>
                <c:pt idx="2335">
                  <c:v>3.2414405718148749E-2</c:v>
                </c:pt>
                <c:pt idx="2336">
                  <c:v>8.7502765970866217E-2</c:v>
                </c:pt>
                <c:pt idx="2337">
                  <c:v>8.0830488857673938E-2</c:v>
                </c:pt>
                <c:pt idx="2338">
                  <c:v>0</c:v>
                </c:pt>
                <c:pt idx="2339">
                  <c:v>9.1463373951859939E-2</c:v>
                </c:pt>
                <c:pt idx="2340">
                  <c:v>0.51740999186338066</c:v>
                </c:pt>
                <c:pt idx="2341">
                  <c:v>0</c:v>
                </c:pt>
                <c:pt idx="2342">
                  <c:v>0</c:v>
                </c:pt>
                <c:pt idx="2343">
                  <c:v>0</c:v>
                </c:pt>
                <c:pt idx="2344">
                  <c:v>0.2339845873453949</c:v>
                </c:pt>
                <c:pt idx="2345">
                  <c:v>0.51332467558581918</c:v>
                </c:pt>
                <c:pt idx="2346">
                  <c:v>0.26509051115713</c:v>
                </c:pt>
                <c:pt idx="2347">
                  <c:v>0</c:v>
                </c:pt>
                <c:pt idx="2348">
                  <c:v>0.16813702164801347</c:v>
                </c:pt>
                <c:pt idx="2349">
                  <c:v>0</c:v>
                </c:pt>
                <c:pt idx="2350">
                  <c:v>0.14241559805598483</c:v>
                </c:pt>
                <c:pt idx="2351">
                  <c:v>0</c:v>
                </c:pt>
                <c:pt idx="2352">
                  <c:v>8.0029130729949174E-2</c:v>
                </c:pt>
                <c:pt idx="2353">
                  <c:v>0</c:v>
                </c:pt>
                <c:pt idx="2354">
                  <c:v>0.38543008003556362</c:v>
                </c:pt>
                <c:pt idx="2355">
                  <c:v>0.12534688298540531</c:v>
                </c:pt>
                <c:pt idx="2356">
                  <c:v>0.38636854125831893</c:v>
                </c:pt>
                <c:pt idx="2357">
                  <c:v>0.45049100505787137</c:v>
                </c:pt>
                <c:pt idx="2358">
                  <c:v>0.18943493035915535</c:v>
                </c:pt>
                <c:pt idx="2359">
                  <c:v>0</c:v>
                </c:pt>
                <c:pt idx="2360">
                  <c:v>0.45293140968502998</c:v>
                </c:pt>
                <c:pt idx="2361">
                  <c:v>0.16490869144906864</c:v>
                </c:pt>
                <c:pt idx="2362">
                  <c:v>2.5207918525078435E-2</c:v>
                </c:pt>
                <c:pt idx="2363">
                  <c:v>0.1040822456670603</c:v>
                </c:pt>
                <c:pt idx="2364">
                  <c:v>0</c:v>
                </c:pt>
                <c:pt idx="2365">
                  <c:v>0.44434059837931511</c:v>
                </c:pt>
                <c:pt idx="2366">
                  <c:v>0.11212000452061503</c:v>
                </c:pt>
                <c:pt idx="2367">
                  <c:v>0</c:v>
                </c:pt>
                <c:pt idx="2368">
                  <c:v>0.5283709702708409</c:v>
                </c:pt>
                <c:pt idx="2369">
                  <c:v>9.553347903907336E-2</c:v>
                </c:pt>
                <c:pt idx="2370">
                  <c:v>0.31295210036569016</c:v>
                </c:pt>
                <c:pt idx="2371">
                  <c:v>0.28249850013542488</c:v>
                </c:pt>
                <c:pt idx="2372">
                  <c:v>0.19871632202774178</c:v>
                </c:pt>
                <c:pt idx="2373">
                  <c:v>9.4300299693347786E-2</c:v>
                </c:pt>
                <c:pt idx="2374">
                  <c:v>0</c:v>
                </c:pt>
                <c:pt idx="2375">
                  <c:v>0.19183074379806103</c:v>
                </c:pt>
                <c:pt idx="2376">
                  <c:v>5.2197154192860806E-2</c:v>
                </c:pt>
                <c:pt idx="2377">
                  <c:v>0.1264444205607477</c:v>
                </c:pt>
                <c:pt idx="2378">
                  <c:v>0</c:v>
                </c:pt>
                <c:pt idx="2379">
                  <c:v>0.25846355141359095</c:v>
                </c:pt>
                <c:pt idx="2380">
                  <c:v>0.21988374868698468</c:v>
                </c:pt>
                <c:pt idx="2381">
                  <c:v>0.529891280552233</c:v>
                </c:pt>
                <c:pt idx="2382">
                  <c:v>0</c:v>
                </c:pt>
                <c:pt idx="2383">
                  <c:v>0.34247378106205273</c:v>
                </c:pt>
                <c:pt idx="2384">
                  <c:v>0.39311552151465545</c:v>
                </c:pt>
                <c:pt idx="2385">
                  <c:v>0.13433299701135068</c:v>
                </c:pt>
                <c:pt idx="2386">
                  <c:v>5.5721893078804811E-2</c:v>
                </c:pt>
                <c:pt idx="2387">
                  <c:v>2.6854418850572999E-2</c:v>
                </c:pt>
                <c:pt idx="2388">
                  <c:v>0.11292721769992453</c:v>
                </c:pt>
                <c:pt idx="2389">
                  <c:v>0</c:v>
                </c:pt>
                <c:pt idx="2390">
                  <c:v>0.13108829720306212</c:v>
                </c:pt>
                <c:pt idx="2391">
                  <c:v>0.25369494657557801</c:v>
                </c:pt>
                <c:pt idx="2392">
                  <c:v>0</c:v>
                </c:pt>
                <c:pt idx="2393">
                  <c:v>8.4878649882827714E-2</c:v>
                </c:pt>
                <c:pt idx="2394">
                  <c:v>0.30258413571631032</c:v>
                </c:pt>
                <c:pt idx="2395">
                  <c:v>2.876829664080395E-2</c:v>
                </c:pt>
                <c:pt idx="2396">
                  <c:v>0</c:v>
                </c:pt>
                <c:pt idx="2397">
                  <c:v>0</c:v>
                </c:pt>
                <c:pt idx="2398">
                  <c:v>5.4112882154750977E-2</c:v>
                </c:pt>
                <c:pt idx="2399">
                  <c:v>0</c:v>
                </c:pt>
                <c:pt idx="2400">
                  <c:v>2.8599711890421833E-2</c:v>
                </c:pt>
                <c:pt idx="2401">
                  <c:v>7.9539052009532332E-2</c:v>
                </c:pt>
                <c:pt idx="2402">
                  <c:v>0.45623070310037461</c:v>
                </c:pt>
                <c:pt idx="2403">
                  <c:v>9.7711338659964175E-2</c:v>
                </c:pt>
                <c:pt idx="2404">
                  <c:v>0.69355905309741961</c:v>
                </c:pt>
                <c:pt idx="2405">
                  <c:v>6.020664078271136E-2</c:v>
                </c:pt>
                <c:pt idx="2406">
                  <c:v>0.16145252035156124</c:v>
                </c:pt>
                <c:pt idx="2407">
                  <c:v>0.39309401459487692</c:v>
                </c:pt>
                <c:pt idx="2408">
                  <c:v>0.20279348024429739</c:v>
                </c:pt>
                <c:pt idx="2409">
                  <c:v>0.38825162643973554</c:v>
                </c:pt>
                <c:pt idx="2410">
                  <c:v>0</c:v>
                </c:pt>
                <c:pt idx="2411">
                  <c:v>8.8048717305108881E-2</c:v>
                </c:pt>
                <c:pt idx="2412">
                  <c:v>0.17836134882195706</c:v>
                </c:pt>
                <c:pt idx="2413">
                  <c:v>0.34868918171134061</c:v>
                </c:pt>
                <c:pt idx="2414">
                  <c:v>0.17392604387063551</c:v>
                </c:pt>
                <c:pt idx="2415">
                  <c:v>0.25221515740045874</c:v>
                </c:pt>
                <c:pt idx="2416">
                  <c:v>0.15014642109892831</c:v>
                </c:pt>
                <c:pt idx="2417">
                  <c:v>0</c:v>
                </c:pt>
                <c:pt idx="2418">
                  <c:v>2.3505219178332856E-2</c:v>
                </c:pt>
                <c:pt idx="2419">
                  <c:v>0.70797543500413018</c:v>
                </c:pt>
                <c:pt idx="2420">
                  <c:v>0</c:v>
                </c:pt>
                <c:pt idx="2421">
                  <c:v>0.1300929139130185</c:v>
                </c:pt>
                <c:pt idx="2422">
                  <c:v>0.31763959702616545</c:v>
                </c:pt>
                <c:pt idx="2423">
                  <c:v>0.14596275899813149</c:v>
                </c:pt>
                <c:pt idx="2424">
                  <c:v>0</c:v>
                </c:pt>
                <c:pt idx="2425">
                  <c:v>0.16549933096177147</c:v>
                </c:pt>
                <c:pt idx="2426">
                  <c:v>0.13122170326640345</c:v>
                </c:pt>
                <c:pt idx="2427">
                  <c:v>0.12615528143669519</c:v>
                </c:pt>
                <c:pt idx="2428">
                  <c:v>0.17966730334706396</c:v>
                </c:pt>
                <c:pt idx="2429">
                  <c:v>0</c:v>
                </c:pt>
                <c:pt idx="2430">
                  <c:v>0.49668553933822518</c:v>
                </c:pt>
                <c:pt idx="2431">
                  <c:v>0.2169221389057423</c:v>
                </c:pt>
                <c:pt idx="2432">
                  <c:v>7.9263201540757833E-2</c:v>
                </c:pt>
                <c:pt idx="2433">
                  <c:v>0.18878456875865818</c:v>
                </c:pt>
                <c:pt idx="2434">
                  <c:v>0</c:v>
                </c:pt>
                <c:pt idx="2435">
                  <c:v>8.5160439040058766E-2</c:v>
                </c:pt>
                <c:pt idx="2436">
                  <c:v>0</c:v>
                </c:pt>
                <c:pt idx="2437">
                  <c:v>5.6459573521502389E-2</c:v>
                </c:pt>
                <c:pt idx="2438">
                  <c:v>4.8290841532613933E-2</c:v>
                </c:pt>
                <c:pt idx="2439">
                  <c:v>0</c:v>
                </c:pt>
                <c:pt idx="2440">
                  <c:v>0.1606507243832074</c:v>
                </c:pt>
                <c:pt idx="2441">
                  <c:v>0.10020948408281657</c:v>
                </c:pt>
                <c:pt idx="2442">
                  <c:v>0.13135126418319495</c:v>
                </c:pt>
                <c:pt idx="2443">
                  <c:v>0.34375768727253814</c:v>
                </c:pt>
                <c:pt idx="2444">
                  <c:v>0</c:v>
                </c:pt>
                <c:pt idx="2445">
                  <c:v>2.4903224513883444E-2</c:v>
                </c:pt>
                <c:pt idx="2446">
                  <c:v>0</c:v>
                </c:pt>
                <c:pt idx="2447">
                  <c:v>5.9256828362856964E-2</c:v>
                </c:pt>
                <c:pt idx="2448">
                  <c:v>0.23081185014538108</c:v>
                </c:pt>
                <c:pt idx="2449">
                  <c:v>0.27521688541947215</c:v>
                </c:pt>
                <c:pt idx="2450">
                  <c:v>0.4976602086204851</c:v>
                </c:pt>
                <c:pt idx="2451">
                  <c:v>0.5342259754246006</c:v>
                </c:pt>
                <c:pt idx="2452">
                  <c:v>0</c:v>
                </c:pt>
                <c:pt idx="2453">
                  <c:v>0.14854584214397237</c:v>
                </c:pt>
                <c:pt idx="2454">
                  <c:v>2.9744915196546352E-2</c:v>
                </c:pt>
                <c:pt idx="2455">
                  <c:v>0</c:v>
                </c:pt>
                <c:pt idx="2456">
                  <c:v>0.35850542168004523</c:v>
                </c:pt>
                <c:pt idx="2457">
                  <c:v>0</c:v>
                </c:pt>
                <c:pt idx="2458">
                  <c:v>0.59153871179898287</c:v>
                </c:pt>
                <c:pt idx="2459">
                  <c:v>0.5623837973253647</c:v>
                </c:pt>
                <c:pt idx="2460">
                  <c:v>0.24119882596054912</c:v>
                </c:pt>
                <c:pt idx="2461">
                  <c:v>0.44139726745523955</c:v>
                </c:pt>
                <c:pt idx="2462">
                  <c:v>0.12240131131157603</c:v>
                </c:pt>
                <c:pt idx="2463">
                  <c:v>0.10058333388418016</c:v>
                </c:pt>
                <c:pt idx="2464">
                  <c:v>0.57881702697887172</c:v>
                </c:pt>
                <c:pt idx="2465">
                  <c:v>0</c:v>
                </c:pt>
                <c:pt idx="2466">
                  <c:v>0</c:v>
                </c:pt>
                <c:pt idx="2467">
                  <c:v>0.75624740529964729</c:v>
                </c:pt>
                <c:pt idx="2468">
                  <c:v>0.16216132900977173</c:v>
                </c:pt>
                <c:pt idx="2469">
                  <c:v>0.26634997918233211</c:v>
                </c:pt>
                <c:pt idx="2470">
                  <c:v>0.1411902091801647</c:v>
                </c:pt>
                <c:pt idx="2471">
                  <c:v>0</c:v>
                </c:pt>
                <c:pt idx="2472">
                  <c:v>0.73200330113838397</c:v>
                </c:pt>
                <c:pt idx="2473">
                  <c:v>0.53972530720569434</c:v>
                </c:pt>
                <c:pt idx="2474">
                  <c:v>2.9844624685379774E-2</c:v>
                </c:pt>
                <c:pt idx="2475">
                  <c:v>0.42609993238422267</c:v>
                </c:pt>
                <c:pt idx="2476">
                  <c:v>0.19817759551359684</c:v>
                </c:pt>
                <c:pt idx="2477">
                  <c:v>0.61709401752380255</c:v>
                </c:pt>
                <c:pt idx="2478">
                  <c:v>0</c:v>
                </c:pt>
                <c:pt idx="2479">
                  <c:v>0.19945624291910771</c:v>
                </c:pt>
                <c:pt idx="2480">
                  <c:v>0.2630507230472629</c:v>
                </c:pt>
                <c:pt idx="2481">
                  <c:v>3.3521746166856006E-2</c:v>
                </c:pt>
                <c:pt idx="2482">
                  <c:v>0.20460179870318604</c:v>
                </c:pt>
                <c:pt idx="2483">
                  <c:v>0.59223970964152206</c:v>
                </c:pt>
                <c:pt idx="2484">
                  <c:v>0.44461881471960923</c:v>
                </c:pt>
                <c:pt idx="2485">
                  <c:v>0.18801769267459276</c:v>
                </c:pt>
                <c:pt idx="2486">
                  <c:v>0.14965238689783353</c:v>
                </c:pt>
                <c:pt idx="2487">
                  <c:v>0.11507359011691265</c:v>
                </c:pt>
                <c:pt idx="2488">
                  <c:v>0.28507266783216201</c:v>
                </c:pt>
                <c:pt idx="2489">
                  <c:v>0.21682188779131945</c:v>
                </c:pt>
                <c:pt idx="2490">
                  <c:v>0.22492803633632819</c:v>
                </c:pt>
                <c:pt idx="2491">
                  <c:v>0</c:v>
                </c:pt>
                <c:pt idx="2492">
                  <c:v>0</c:v>
                </c:pt>
                <c:pt idx="2493">
                  <c:v>0</c:v>
                </c:pt>
                <c:pt idx="2494">
                  <c:v>0</c:v>
                </c:pt>
                <c:pt idx="2495">
                  <c:v>0</c:v>
                </c:pt>
                <c:pt idx="2496">
                  <c:v>0</c:v>
                </c:pt>
                <c:pt idx="2497">
                  <c:v>0.12960267539858761</c:v>
                </c:pt>
                <c:pt idx="2498">
                  <c:v>0.51759277175574725</c:v>
                </c:pt>
                <c:pt idx="2499">
                  <c:v>0.23166196809467873</c:v>
                </c:pt>
                <c:pt idx="2500">
                  <c:v>0.31653600524447811</c:v>
                </c:pt>
                <c:pt idx="2501">
                  <c:v>0.51350560410160206</c:v>
                </c:pt>
                <c:pt idx="2502">
                  <c:v>0.20952238599891967</c:v>
                </c:pt>
                <c:pt idx="2503">
                  <c:v>0.14570668661793171</c:v>
                </c:pt>
                <c:pt idx="2504">
                  <c:v>0</c:v>
                </c:pt>
                <c:pt idx="2505">
                  <c:v>0</c:v>
                </c:pt>
                <c:pt idx="2506">
                  <c:v>0.25306029472191938</c:v>
                </c:pt>
                <c:pt idx="2507">
                  <c:v>9.2872766885363833E-2</c:v>
                </c:pt>
                <c:pt idx="2508">
                  <c:v>0.16224031399119918</c:v>
                </c:pt>
                <c:pt idx="2509">
                  <c:v>8.1627909293467985E-2</c:v>
                </c:pt>
                <c:pt idx="2510">
                  <c:v>9.8747456135830844E-2</c:v>
                </c:pt>
                <c:pt idx="2511">
                  <c:v>4.4751969872416218E-2</c:v>
                </c:pt>
                <c:pt idx="2512">
                  <c:v>0</c:v>
                </c:pt>
                <c:pt idx="2513">
                  <c:v>0.26225824234423489</c:v>
                </c:pt>
                <c:pt idx="2514">
                  <c:v>0.13096402532759049</c:v>
                </c:pt>
                <c:pt idx="2515">
                  <c:v>0.13128046117739303</c:v>
                </c:pt>
                <c:pt idx="2516">
                  <c:v>0.33677650662246578</c:v>
                </c:pt>
                <c:pt idx="2517">
                  <c:v>0.65134184822873387</c:v>
                </c:pt>
                <c:pt idx="2518">
                  <c:v>0</c:v>
                </c:pt>
                <c:pt idx="2519">
                  <c:v>0.69457529578200183</c:v>
                </c:pt>
                <c:pt idx="2520">
                  <c:v>0</c:v>
                </c:pt>
                <c:pt idx="2521">
                  <c:v>0.27764870998158847</c:v>
                </c:pt>
                <c:pt idx="2522">
                  <c:v>0</c:v>
                </c:pt>
                <c:pt idx="2523">
                  <c:v>6.4624564483818439E-2</c:v>
                </c:pt>
                <c:pt idx="2524">
                  <c:v>0.10778691540927754</c:v>
                </c:pt>
                <c:pt idx="2525">
                  <c:v>0</c:v>
                </c:pt>
                <c:pt idx="2526">
                  <c:v>0.2265803745671883</c:v>
                </c:pt>
                <c:pt idx="2527">
                  <c:v>0</c:v>
                </c:pt>
                <c:pt idx="2528">
                  <c:v>1.7931739700318285E-2</c:v>
                </c:pt>
                <c:pt idx="2529">
                  <c:v>0.28920363045582692</c:v>
                </c:pt>
                <c:pt idx="2530">
                  <c:v>0.38728773554715401</c:v>
                </c:pt>
                <c:pt idx="2531">
                  <c:v>0.14225564417165126</c:v>
                </c:pt>
                <c:pt idx="2532">
                  <c:v>0.11292395849146149</c:v>
                </c:pt>
                <c:pt idx="2533">
                  <c:v>0.48108554185156038</c:v>
                </c:pt>
                <c:pt idx="2534">
                  <c:v>2.7990101919085315E-2</c:v>
                </c:pt>
                <c:pt idx="2535">
                  <c:v>9.4348080259983813E-2</c:v>
                </c:pt>
                <c:pt idx="2536">
                  <c:v>0.14208769121526441</c:v>
                </c:pt>
                <c:pt idx="2537">
                  <c:v>0</c:v>
                </c:pt>
                <c:pt idx="2538">
                  <c:v>0.11988840443113209</c:v>
                </c:pt>
                <c:pt idx="2539">
                  <c:v>0.40681169596587624</c:v>
                </c:pt>
                <c:pt idx="2540">
                  <c:v>9.0642472787380024E-2</c:v>
                </c:pt>
                <c:pt idx="2541">
                  <c:v>0</c:v>
                </c:pt>
                <c:pt idx="2542">
                  <c:v>0</c:v>
                </c:pt>
                <c:pt idx="2543">
                  <c:v>0.5614387958974697</c:v>
                </c:pt>
                <c:pt idx="2544">
                  <c:v>0.38597493359859336</c:v>
                </c:pt>
                <c:pt idx="2545">
                  <c:v>3.3499100098063034E-2</c:v>
                </c:pt>
                <c:pt idx="2546">
                  <c:v>0.10594962444586573</c:v>
                </c:pt>
                <c:pt idx="2547">
                  <c:v>8.2959089702151448E-2</c:v>
                </c:pt>
                <c:pt idx="2548">
                  <c:v>0</c:v>
                </c:pt>
                <c:pt idx="2549">
                  <c:v>7.8246664444520442E-2</c:v>
                </c:pt>
                <c:pt idx="2550">
                  <c:v>0.58151914128325732</c:v>
                </c:pt>
                <c:pt idx="2551">
                  <c:v>0</c:v>
                </c:pt>
                <c:pt idx="2552">
                  <c:v>1.7462285112672955E-2</c:v>
                </c:pt>
                <c:pt idx="2553">
                  <c:v>0</c:v>
                </c:pt>
                <c:pt idx="2554">
                  <c:v>0.25049423830856477</c:v>
                </c:pt>
                <c:pt idx="2555">
                  <c:v>0.29697647614128259</c:v>
                </c:pt>
                <c:pt idx="2556">
                  <c:v>0.3098212580354579</c:v>
                </c:pt>
                <c:pt idx="2557">
                  <c:v>0</c:v>
                </c:pt>
                <c:pt idx="2558">
                  <c:v>0.12223331053652861</c:v>
                </c:pt>
                <c:pt idx="2559">
                  <c:v>0</c:v>
                </c:pt>
                <c:pt idx="2560">
                  <c:v>9.2806380522510751E-2</c:v>
                </c:pt>
                <c:pt idx="2561">
                  <c:v>7.1223749421023205E-2</c:v>
                </c:pt>
                <c:pt idx="2562">
                  <c:v>5.0455566708564679E-2</c:v>
                </c:pt>
                <c:pt idx="2563">
                  <c:v>1.8115312515257709E-2</c:v>
                </c:pt>
                <c:pt idx="2564">
                  <c:v>0.31432147602034155</c:v>
                </c:pt>
                <c:pt idx="2565">
                  <c:v>0.14403645601113332</c:v>
                </c:pt>
                <c:pt idx="2566">
                  <c:v>0.3461697410954363</c:v>
                </c:pt>
                <c:pt idx="2567">
                  <c:v>0.40829981957736666</c:v>
                </c:pt>
                <c:pt idx="2568">
                  <c:v>0.20433145211724493</c:v>
                </c:pt>
                <c:pt idx="2569">
                  <c:v>0</c:v>
                </c:pt>
                <c:pt idx="2570">
                  <c:v>0.41029885366628405</c:v>
                </c:pt>
                <c:pt idx="2571">
                  <c:v>0.23281196044715849</c:v>
                </c:pt>
                <c:pt idx="2572">
                  <c:v>2.5286720041014035E-2</c:v>
                </c:pt>
                <c:pt idx="2573">
                  <c:v>6.4982474564241902E-2</c:v>
                </c:pt>
                <c:pt idx="2574">
                  <c:v>0</c:v>
                </c:pt>
                <c:pt idx="2575">
                  <c:v>0.5414525355625569</c:v>
                </c:pt>
                <c:pt idx="2576">
                  <c:v>0.12566595880014941</c:v>
                </c:pt>
                <c:pt idx="2577">
                  <c:v>0</c:v>
                </c:pt>
                <c:pt idx="2578">
                  <c:v>0.65016224960218338</c:v>
                </c:pt>
                <c:pt idx="2579">
                  <c:v>0.12092585914772237</c:v>
                </c:pt>
                <c:pt idx="2580">
                  <c:v>0.24524256773388198</c:v>
                </c:pt>
                <c:pt idx="2581">
                  <c:v>0.28481782986338133</c:v>
                </c:pt>
                <c:pt idx="2582">
                  <c:v>5.7129669436133693E-2</c:v>
                </c:pt>
                <c:pt idx="2583">
                  <c:v>9.6597191295944324E-2</c:v>
                </c:pt>
                <c:pt idx="2584">
                  <c:v>0</c:v>
                </c:pt>
                <c:pt idx="2585">
                  <c:v>0.34824034471090076</c:v>
                </c:pt>
                <c:pt idx="2586">
                  <c:v>0.10988226808671279</c:v>
                </c:pt>
                <c:pt idx="2587">
                  <c:v>2.9520907248923419E-2</c:v>
                </c:pt>
                <c:pt idx="2588">
                  <c:v>0</c:v>
                </c:pt>
                <c:pt idx="2589">
                  <c:v>5.7655913572437212E-2</c:v>
                </c:pt>
                <c:pt idx="2590">
                  <c:v>8.5417201368080412E-2</c:v>
                </c:pt>
                <c:pt idx="2591">
                  <c:v>0.26105011558100255</c:v>
                </c:pt>
                <c:pt idx="2592">
                  <c:v>0</c:v>
                </c:pt>
                <c:pt idx="2593">
                  <c:v>0.31111152095199046</c:v>
                </c:pt>
                <c:pt idx="2594">
                  <c:v>0.46495320544469704</c:v>
                </c:pt>
                <c:pt idx="2595">
                  <c:v>0.23199340278923455</c:v>
                </c:pt>
                <c:pt idx="2596">
                  <c:v>0.1446232032054868</c:v>
                </c:pt>
                <c:pt idx="2597">
                  <c:v>0</c:v>
                </c:pt>
                <c:pt idx="2598">
                  <c:v>6.3960285327906152E-2</c:v>
                </c:pt>
                <c:pt idx="2599">
                  <c:v>0</c:v>
                </c:pt>
                <c:pt idx="2600">
                  <c:v>5.7807247583889936E-2</c:v>
                </c:pt>
                <c:pt idx="2601">
                  <c:v>0.36105568763234963</c:v>
                </c:pt>
                <c:pt idx="2602">
                  <c:v>0</c:v>
                </c:pt>
                <c:pt idx="2603">
                  <c:v>0.20388866080600376</c:v>
                </c:pt>
                <c:pt idx="2604">
                  <c:v>0.28659890576081631</c:v>
                </c:pt>
                <c:pt idx="2605">
                  <c:v>3.0858573105095537E-2</c:v>
                </c:pt>
                <c:pt idx="2606">
                  <c:v>2.8645440932541316E-2</c:v>
                </c:pt>
                <c:pt idx="2607">
                  <c:v>0</c:v>
                </c:pt>
                <c:pt idx="2608">
                  <c:v>0.12030465781670684</c:v>
                </c:pt>
                <c:pt idx="2609">
                  <c:v>0</c:v>
                </c:pt>
                <c:pt idx="2610">
                  <c:v>5.6126429452975399E-2</c:v>
                </c:pt>
                <c:pt idx="2611">
                  <c:v>5.5012702240734984E-2</c:v>
                </c:pt>
                <c:pt idx="2612">
                  <c:v>0.48374041271163931</c:v>
                </c:pt>
                <c:pt idx="2613">
                  <c:v>0</c:v>
                </c:pt>
                <c:pt idx="2614">
                  <c:v>0.61004269730859206</c:v>
                </c:pt>
                <c:pt idx="2615">
                  <c:v>3.0850521164422957E-2</c:v>
                </c:pt>
                <c:pt idx="2616">
                  <c:v>0.26849954604142873</c:v>
                </c:pt>
                <c:pt idx="2617">
                  <c:v>0.48897402730367667</c:v>
                </c:pt>
                <c:pt idx="2618">
                  <c:v>6.5556937197172607E-2</c:v>
                </c:pt>
                <c:pt idx="2619">
                  <c:v>0.31796585463164978</c:v>
                </c:pt>
                <c:pt idx="2620">
                  <c:v>0.11555617311010381</c:v>
                </c:pt>
                <c:pt idx="2621">
                  <c:v>5.6140596231049292E-2</c:v>
                </c:pt>
                <c:pt idx="2622">
                  <c:v>0.43829753157286522</c:v>
                </c:pt>
                <c:pt idx="2623">
                  <c:v>0.28546663524334387</c:v>
                </c:pt>
                <c:pt idx="2624">
                  <c:v>0.20631748549849172</c:v>
                </c:pt>
                <c:pt idx="2625">
                  <c:v>0.46197294259438754</c:v>
                </c:pt>
                <c:pt idx="2626">
                  <c:v>0.15318114244203568</c:v>
                </c:pt>
                <c:pt idx="2627">
                  <c:v>0</c:v>
                </c:pt>
                <c:pt idx="2628">
                  <c:v>6.003532298105542E-2</c:v>
                </c:pt>
                <c:pt idx="2629">
                  <c:v>0.46023032666051139</c:v>
                </c:pt>
                <c:pt idx="2630">
                  <c:v>0</c:v>
                </c:pt>
                <c:pt idx="2631">
                  <c:v>0.18794876587586642</c:v>
                </c:pt>
                <c:pt idx="2632">
                  <c:v>0.3195777960538978</c:v>
                </c:pt>
                <c:pt idx="2633">
                  <c:v>8.9237687302479801E-2</c:v>
                </c:pt>
                <c:pt idx="2634">
                  <c:v>0</c:v>
                </c:pt>
                <c:pt idx="2635">
                  <c:v>0.35541135042640848</c:v>
                </c:pt>
                <c:pt idx="2636">
                  <c:v>0.12955478077072197</c:v>
                </c:pt>
                <c:pt idx="2637">
                  <c:v>8.7270764313434113E-2</c:v>
                </c:pt>
                <c:pt idx="2638">
                  <c:v>0.21365578852811931</c:v>
                </c:pt>
                <c:pt idx="2639">
                  <c:v>0</c:v>
                </c:pt>
                <c:pt idx="2640">
                  <c:v>0.57574074636419936</c:v>
                </c:pt>
                <c:pt idx="2641">
                  <c:v>0.12679374943038249</c:v>
                </c:pt>
                <c:pt idx="2642">
                  <c:v>5.2168172708896184E-2</c:v>
                </c:pt>
                <c:pt idx="2643">
                  <c:v>0.17128490023411205</c:v>
                </c:pt>
                <c:pt idx="2644">
                  <c:v>0</c:v>
                </c:pt>
                <c:pt idx="2645">
                  <c:v>0.1999591719332468</c:v>
                </c:pt>
                <c:pt idx="2646">
                  <c:v>5.8024272983632899E-2</c:v>
                </c:pt>
                <c:pt idx="2647">
                  <c:v>9.479463033934124E-2</c:v>
                </c:pt>
                <c:pt idx="2648">
                  <c:v>7.0949051809357927E-2</c:v>
                </c:pt>
                <c:pt idx="2649">
                  <c:v>0</c:v>
                </c:pt>
                <c:pt idx="2650">
                  <c:v>0.23651010111750964</c:v>
                </c:pt>
                <c:pt idx="2651">
                  <c:v>0.16762815588899146</c:v>
                </c:pt>
                <c:pt idx="2652">
                  <c:v>0.10157028515404268</c:v>
                </c:pt>
                <c:pt idx="2653">
                  <c:v>0.33352011838318368</c:v>
                </c:pt>
                <c:pt idx="2654">
                  <c:v>2.6848285872938783E-2</c:v>
                </c:pt>
                <c:pt idx="2655">
                  <c:v>0</c:v>
                </c:pt>
                <c:pt idx="2656">
                  <c:v>0</c:v>
                </c:pt>
                <c:pt idx="2657">
                  <c:v>0.15176207269281666</c:v>
                </c:pt>
                <c:pt idx="2658">
                  <c:v>0.21489856245916422</c:v>
                </c:pt>
                <c:pt idx="2659">
                  <c:v>0.37801742486249396</c:v>
                </c:pt>
                <c:pt idx="2660">
                  <c:v>0.54164879444024949</c:v>
                </c:pt>
                <c:pt idx="2661">
                  <c:v>0.67504059866855559</c:v>
                </c:pt>
                <c:pt idx="2662">
                  <c:v>0</c:v>
                </c:pt>
                <c:pt idx="2663">
                  <c:v>0.18482545047993945</c:v>
                </c:pt>
                <c:pt idx="2664">
                  <c:v>0</c:v>
                </c:pt>
                <c:pt idx="2665">
                  <c:v>0</c:v>
                </c:pt>
                <c:pt idx="2666">
                  <c:v>0.67875261073458992</c:v>
                </c:pt>
                <c:pt idx="2667">
                  <c:v>0</c:v>
                </c:pt>
                <c:pt idx="2668">
                  <c:v>0.77708461822733266</c:v>
                </c:pt>
                <c:pt idx="2669">
                  <c:v>0.51841556618858708</c:v>
                </c:pt>
                <c:pt idx="2670">
                  <c:v>0.3601935384231113</c:v>
                </c:pt>
                <c:pt idx="2671">
                  <c:v>0.27753900256156938</c:v>
                </c:pt>
                <c:pt idx="2672">
                  <c:v>0.19986449617259122</c:v>
                </c:pt>
                <c:pt idx="2673">
                  <c:v>8.3896161601770394E-2</c:v>
                </c:pt>
                <c:pt idx="2674">
                  <c:v>0.72259824824685737</c:v>
                </c:pt>
                <c:pt idx="2675">
                  <c:v>3.009705909219967E-2</c:v>
                </c:pt>
                <c:pt idx="2676">
                  <c:v>0</c:v>
                </c:pt>
                <c:pt idx="2677">
                  <c:v>0.63086090125214855</c:v>
                </c:pt>
                <c:pt idx="2678">
                  <c:v>0.15427217982068112</c:v>
                </c:pt>
                <c:pt idx="2679">
                  <c:v>0.2224780215045612</c:v>
                </c:pt>
                <c:pt idx="2680">
                  <c:v>0.19420846966639291</c:v>
                </c:pt>
                <c:pt idx="2681">
                  <c:v>2.8472437209313119E-2</c:v>
                </c:pt>
                <c:pt idx="2682">
                  <c:v>0.73309147918435702</c:v>
                </c:pt>
                <c:pt idx="2683">
                  <c:v>0.78244378490739364</c:v>
                </c:pt>
                <c:pt idx="2684">
                  <c:v>5.6328065999055064E-2</c:v>
                </c:pt>
                <c:pt idx="2685">
                  <c:v>0.34599094327972546</c:v>
                </c:pt>
                <c:pt idx="2686">
                  <c:v>0.21318421751167835</c:v>
                </c:pt>
                <c:pt idx="2687">
                  <c:v>0.46634727718659774</c:v>
                </c:pt>
                <c:pt idx="2688">
                  <c:v>0</c:v>
                </c:pt>
                <c:pt idx="2689">
                  <c:v>0.20248084962677582</c:v>
                </c:pt>
                <c:pt idx="2690">
                  <c:v>0.39890792084501087</c:v>
                </c:pt>
                <c:pt idx="2691">
                  <c:v>0</c:v>
                </c:pt>
                <c:pt idx="2692">
                  <c:v>0.29013115735705169</c:v>
                </c:pt>
                <c:pt idx="2693">
                  <c:v>0.48933654080744665</c:v>
                </c:pt>
                <c:pt idx="2694">
                  <c:v>0.45909802031053681</c:v>
                </c:pt>
                <c:pt idx="2695">
                  <c:v>0.26227282598019691</c:v>
                </c:pt>
                <c:pt idx="2696">
                  <c:v>6.3077407694536583E-2</c:v>
                </c:pt>
                <c:pt idx="2697">
                  <c:v>8.510895541303086E-2</c:v>
                </c:pt>
                <c:pt idx="2698">
                  <c:v>0.38228264348360202</c:v>
                </c:pt>
                <c:pt idx="2699">
                  <c:v>0.33932831740021419</c:v>
                </c:pt>
                <c:pt idx="2700">
                  <c:v>0.28749225567751668</c:v>
                </c:pt>
                <c:pt idx="2701">
                  <c:v>0</c:v>
                </c:pt>
                <c:pt idx="2702">
                  <c:v>0</c:v>
                </c:pt>
                <c:pt idx="2703">
                  <c:v>0</c:v>
                </c:pt>
                <c:pt idx="2704">
                  <c:v>0</c:v>
                </c:pt>
                <c:pt idx="2705">
                  <c:v>5.7590332132298694E-2</c:v>
                </c:pt>
                <c:pt idx="2706">
                  <c:v>0</c:v>
                </c:pt>
                <c:pt idx="2707">
                  <c:v>0.11822034755231796</c:v>
                </c:pt>
                <c:pt idx="2708">
                  <c:v>0.62183755243387806</c:v>
                </c:pt>
                <c:pt idx="2709">
                  <c:v>0.31374637158114366</c:v>
                </c:pt>
                <c:pt idx="2710">
                  <c:v>0.24760231383756884</c:v>
                </c:pt>
                <c:pt idx="2711">
                  <c:v>0.36003665539921864</c:v>
                </c:pt>
                <c:pt idx="2712">
                  <c:v>0.26055942871454618</c:v>
                </c:pt>
                <c:pt idx="2713">
                  <c:v>0.12760765563440551</c:v>
                </c:pt>
                <c:pt idx="2714">
                  <c:v>2.7718968803022027E-2</c:v>
                </c:pt>
                <c:pt idx="2715">
                  <c:v>0</c:v>
                </c:pt>
                <c:pt idx="2716">
                  <c:v>0.16813995689593308</c:v>
                </c:pt>
                <c:pt idx="2717">
                  <c:v>9.5421766352502282E-2</c:v>
                </c:pt>
                <c:pt idx="2718">
                  <c:v>0.15171553195047519</c:v>
                </c:pt>
                <c:pt idx="2719">
                  <c:v>0.11855472016746446</c:v>
                </c:pt>
                <c:pt idx="2720">
                  <c:v>5.9839038325425392E-2</c:v>
                </c:pt>
                <c:pt idx="2721">
                  <c:v>0.23856032473215885</c:v>
                </c:pt>
                <c:pt idx="2722">
                  <c:v>0</c:v>
                </c:pt>
                <c:pt idx="2723">
                  <c:v>0.37466531506737921</c:v>
                </c:pt>
                <c:pt idx="2724">
                  <c:v>0.12133248047580758</c:v>
                </c:pt>
                <c:pt idx="2725">
                  <c:v>0.13554153251844875</c:v>
                </c:pt>
                <c:pt idx="2726">
                  <c:v>0.37021289384087203</c:v>
                </c:pt>
                <c:pt idx="2727">
                  <c:v>0.73451166666430567</c:v>
                </c:pt>
                <c:pt idx="2728">
                  <c:v>9.1472269664629319E-2</c:v>
                </c:pt>
                <c:pt idx="2729">
                  <c:v>0.45160354293494015</c:v>
                </c:pt>
                <c:pt idx="2730">
                  <c:v>0</c:v>
                </c:pt>
                <c:pt idx="2731">
                  <c:v>0.30856228495703031</c:v>
                </c:pt>
                <c:pt idx="2732">
                  <c:v>0</c:v>
                </c:pt>
                <c:pt idx="2733">
                  <c:v>0.18892607866405559</c:v>
                </c:pt>
                <c:pt idx="2734">
                  <c:v>8.7153606030816858E-2</c:v>
                </c:pt>
                <c:pt idx="2735">
                  <c:v>0</c:v>
                </c:pt>
                <c:pt idx="2736">
                  <c:v>0.14281118527068404</c:v>
                </c:pt>
                <c:pt idx="2737">
                  <c:v>0</c:v>
                </c:pt>
                <c:pt idx="2738">
                  <c:v>1.8044771546194927E-2</c:v>
                </c:pt>
                <c:pt idx="2739">
                  <c:v>0.13351901506949437</c:v>
                </c:pt>
                <c:pt idx="2740">
                  <c:v>0.2205955921217676</c:v>
                </c:pt>
                <c:pt idx="2741">
                  <c:v>9.540431704172711E-2</c:v>
                </c:pt>
                <c:pt idx="2742">
                  <c:v>5.7512552996319362E-2</c:v>
                </c:pt>
                <c:pt idx="2743">
                  <c:v>0.42176484692165772</c:v>
                </c:pt>
                <c:pt idx="2744">
                  <c:v>3.0817876505819651E-2</c:v>
                </c:pt>
                <c:pt idx="2745">
                  <c:v>9.8453443325253645E-2</c:v>
                </c:pt>
                <c:pt idx="2746">
                  <c:v>0.21694838620995091</c:v>
                </c:pt>
                <c:pt idx="2747">
                  <c:v>3.0119221305993749E-2</c:v>
                </c:pt>
                <c:pt idx="2748">
                  <c:v>0</c:v>
                </c:pt>
                <c:pt idx="2749">
                  <c:v>0.48083677483381465</c:v>
                </c:pt>
                <c:pt idx="2750">
                  <c:v>5.8636936525991612E-2</c:v>
                </c:pt>
                <c:pt idx="2751">
                  <c:v>0</c:v>
                </c:pt>
                <c:pt idx="2752">
                  <c:v>2.893525434374649E-2</c:v>
                </c:pt>
                <c:pt idx="2753">
                  <c:v>0.48186187603092134</c:v>
                </c:pt>
                <c:pt idx="2754">
                  <c:v>0.52235993759811594</c:v>
                </c:pt>
                <c:pt idx="2755">
                  <c:v>2.6569506284467075E-2</c:v>
                </c:pt>
                <c:pt idx="2756">
                  <c:v>0.16812133337926635</c:v>
                </c:pt>
                <c:pt idx="2757">
                  <c:v>9.3363878341540293E-2</c:v>
                </c:pt>
                <c:pt idx="2758">
                  <c:v>0</c:v>
                </c:pt>
                <c:pt idx="2759">
                  <c:v>0.12896878991781113</c:v>
                </c:pt>
                <c:pt idx="2760">
                  <c:v>0.67584729383375286</c:v>
                </c:pt>
                <c:pt idx="2761">
                  <c:v>0</c:v>
                </c:pt>
                <c:pt idx="2762">
                  <c:v>1.7830635565265221E-2</c:v>
                </c:pt>
                <c:pt idx="2763">
                  <c:v>0</c:v>
                </c:pt>
                <c:pt idx="2764">
                  <c:v>0.23369986274902488</c:v>
                </c:pt>
                <c:pt idx="2765">
                  <c:v>0.38496435953261415</c:v>
                </c:pt>
                <c:pt idx="2766">
                  <c:v>0.41915277124228983</c:v>
                </c:pt>
                <c:pt idx="2767">
                  <c:v>9.0763571243843655E-2</c:v>
                </c:pt>
                <c:pt idx="2768">
                  <c:v>0.22357385476478547</c:v>
                </c:pt>
                <c:pt idx="2769">
                  <c:v>0</c:v>
                </c:pt>
                <c:pt idx="2770">
                  <c:v>0.15083824848698951</c:v>
                </c:pt>
                <c:pt idx="2771">
                  <c:v>0</c:v>
                </c:pt>
                <c:pt idx="2772">
                  <c:v>0</c:v>
                </c:pt>
                <c:pt idx="2773">
                  <c:v>0</c:v>
                </c:pt>
                <c:pt idx="2774">
                  <c:v>0.52577208389516761</c:v>
                </c:pt>
                <c:pt idx="2775">
                  <c:v>0.22720701695831658</c:v>
                </c:pt>
                <c:pt idx="2776">
                  <c:v>0.35551264781914449</c:v>
                </c:pt>
                <c:pt idx="2777">
                  <c:v>0.35474196942998548</c:v>
                </c:pt>
                <c:pt idx="2778">
                  <c:v>9.3226033869202932E-2</c:v>
                </c:pt>
                <c:pt idx="2779">
                  <c:v>0</c:v>
                </c:pt>
                <c:pt idx="2780">
                  <c:v>0.36172328885056187</c:v>
                </c:pt>
                <c:pt idx="2781">
                  <c:v>0.17685616367256146</c:v>
                </c:pt>
                <c:pt idx="2782">
                  <c:v>0</c:v>
                </c:pt>
                <c:pt idx="2783">
                  <c:v>9.7555638110536469E-2</c:v>
                </c:pt>
                <c:pt idx="2784">
                  <c:v>0</c:v>
                </c:pt>
                <c:pt idx="2785">
                  <c:v>0.35156933274223651</c:v>
                </c:pt>
                <c:pt idx="2786">
                  <c:v>5.4140990531194838E-2</c:v>
                </c:pt>
                <c:pt idx="2787">
                  <c:v>0</c:v>
                </c:pt>
                <c:pt idx="2788">
                  <c:v>0.60889293158278124</c:v>
                </c:pt>
                <c:pt idx="2789">
                  <c:v>0.18678441245075453</c:v>
                </c:pt>
                <c:pt idx="2790">
                  <c:v>0.24677251834802719</c:v>
                </c:pt>
                <c:pt idx="2791">
                  <c:v>0.20839704300209394</c:v>
                </c:pt>
                <c:pt idx="2792">
                  <c:v>0.21221877879005305</c:v>
                </c:pt>
                <c:pt idx="2793">
                  <c:v>6.0998914260455769E-2</c:v>
                </c:pt>
                <c:pt idx="2794">
                  <c:v>0</c:v>
                </c:pt>
                <c:pt idx="2795">
                  <c:v>0.14916528522000172</c:v>
                </c:pt>
                <c:pt idx="2796">
                  <c:v>2.9180279213357148E-2</c:v>
                </c:pt>
                <c:pt idx="2797">
                  <c:v>0</c:v>
                </c:pt>
                <c:pt idx="2798">
                  <c:v>0</c:v>
                </c:pt>
                <c:pt idx="2799">
                  <c:v>9.2249224939409208E-2</c:v>
                </c:pt>
                <c:pt idx="2800">
                  <c:v>0.1088366153126496</c:v>
                </c:pt>
                <c:pt idx="2801">
                  <c:v>0.32695467576005049</c:v>
                </c:pt>
                <c:pt idx="2802">
                  <c:v>0</c:v>
                </c:pt>
                <c:pt idx="2803">
                  <c:v>0.51477725646362105</c:v>
                </c:pt>
                <c:pt idx="2804">
                  <c:v>0.36718705751436298</c:v>
                </c:pt>
                <c:pt idx="2805">
                  <c:v>0.20270715349562671</c:v>
                </c:pt>
                <c:pt idx="2806">
                  <c:v>0.18000621319624371</c:v>
                </c:pt>
                <c:pt idx="2807">
                  <c:v>0</c:v>
                </c:pt>
                <c:pt idx="2808">
                  <c:v>0.1008923634643657</c:v>
                </c:pt>
                <c:pt idx="2809">
                  <c:v>0</c:v>
                </c:pt>
                <c:pt idx="2810">
                  <c:v>9.5404354607741396E-2</c:v>
                </c:pt>
                <c:pt idx="2811">
                  <c:v>0.38641552040445776</c:v>
                </c:pt>
                <c:pt idx="2812">
                  <c:v>1.9327188051472634E-2</c:v>
                </c:pt>
                <c:pt idx="2813">
                  <c:v>8.1893340618790278E-2</c:v>
                </c:pt>
                <c:pt idx="2814">
                  <c:v>9.6391505929622576E-2</c:v>
                </c:pt>
                <c:pt idx="2815">
                  <c:v>9.1705256044646952E-2</c:v>
                </c:pt>
                <c:pt idx="2816">
                  <c:v>5.3666417286553456E-2</c:v>
                </c:pt>
                <c:pt idx="2817">
                  <c:v>0</c:v>
                </c:pt>
                <c:pt idx="2818">
                  <c:v>5.5689991746752827E-2</c:v>
                </c:pt>
                <c:pt idx="2819">
                  <c:v>8.6953014762147993E-2</c:v>
                </c:pt>
                <c:pt idx="2820">
                  <c:v>0.11315982369940486</c:v>
                </c:pt>
                <c:pt idx="2821">
                  <c:v>6.3752222431274708E-2</c:v>
                </c:pt>
                <c:pt idx="2822">
                  <c:v>0.3830086369983754</c:v>
                </c:pt>
                <c:pt idx="2823">
                  <c:v>5.2987019228502456E-2</c:v>
                </c:pt>
                <c:pt idx="2824">
                  <c:v>0.83769550426041994</c:v>
                </c:pt>
                <c:pt idx="2825">
                  <c:v>6.5842369661752775E-2</c:v>
                </c:pt>
                <c:pt idx="2826">
                  <c:v>0.32409607535689783</c:v>
                </c:pt>
                <c:pt idx="2827">
                  <c:v>0.53917019769895913</c:v>
                </c:pt>
                <c:pt idx="2828">
                  <c:v>0.21433319185563393</c:v>
                </c:pt>
                <c:pt idx="2829">
                  <c:v>0.36414005439610891</c:v>
                </c:pt>
                <c:pt idx="2830">
                  <c:v>5.4511935232597813E-2</c:v>
                </c:pt>
                <c:pt idx="2831">
                  <c:v>6.0740438504735796E-2</c:v>
                </c:pt>
                <c:pt idx="2832">
                  <c:v>0.30236833065201502</c:v>
                </c:pt>
                <c:pt idx="2833">
                  <c:v>0.41883513013049861</c:v>
                </c:pt>
                <c:pt idx="2834">
                  <c:v>0.30077573682476355</c:v>
                </c:pt>
                <c:pt idx="2835">
                  <c:v>0.27376060068208991</c:v>
                </c:pt>
                <c:pt idx="2836">
                  <c:v>0.26950774811323347</c:v>
                </c:pt>
                <c:pt idx="2837">
                  <c:v>0</c:v>
                </c:pt>
                <c:pt idx="2838">
                  <c:v>7.6755974069205868E-2</c:v>
                </c:pt>
                <c:pt idx="2839">
                  <c:v>0.65721913731632353</c:v>
                </c:pt>
                <c:pt idx="2840">
                  <c:v>0</c:v>
                </c:pt>
                <c:pt idx="2841">
                  <c:v>0.23155227355081168</c:v>
                </c:pt>
                <c:pt idx="2842">
                  <c:v>0.15087749745360576</c:v>
                </c:pt>
                <c:pt idx="2843">
                  <c:v>0</c:v>
                </c:pt>
                <c:pt idx="2844">
                  <c:v>0</c:v>
                </c:pt>
                <c:pt idx="2845">
                  <c:v>0.18871679270594213</c:v>
                </c:pt>
                <c:pt idx="2846">
                  <c:v>9.4345929233450254E-2</c:v>
                </c:pt>
                <c:pt idx="2847">
                  <c:v>8.1029189948980881E-2</c:v>
                </c:pt>
                <c:pt idx="2848">
                  <c:v>0.18158627152216217</c:v>
                </c:pt>
                <c:pt idx="2849">
                  <c:v>0</c:v>
                </c:pt>
                <c:pt idx="2850">
                  <c:v>0.56166149775372309</c:v>
                </c:pt>
                <c:pt idx="2851">
                  <c:v>0.18411139721943126</c:v>
                </c:pt>
                <c:pt idx="2852">
                  <c:v>2.7342423937203819E-2</c:v>
                </c:pt>
                <c:pt idx="2853">
                  <c:v>0.18546816293665019</c:v>
                </c:pt>
                <c:pt idx="2854">
                  <c:v>0</c:v>
                </c:pt>
                <c:pt idx="2855">
                  <c:v>7.0914644210056318E-2</c:v>
                </c:pt>
                <c:pt idx="2856">
                  <c:v>0.10532165339009698</c:v>
                </c:pt>
                <c:pt idx="2857">
                  <c:v>6.5316269301449875E-2</c:v>
                </c:pt>
                <c:pt idx="2858">
                  <c:v>0</c:v>
                </c:pt>
                <c:pt idx="2859">
                  <c:v>0.14102927437284912</c:v>
                </c:pt>
                <c:pt idx="2860">
                  <c:v>0.16211165734814864</c:v>
                </c:pt>
                <c:pt idx="2861">
                  <c:v>7.2547613947600759E-2</c:v>
                </c:pt>
                <c:pt idx="2862">
                  <c:v>2.9335041976114418E-2</c:v>
                </c:pt>
                <c:pt idx="2863">
                  <c:v>0.3810290566486238</c:v>
                </c:pt>
                <c:pt idx="2864">
                  <c:v>0</c:v>
                </c:pt>
                <c:pt idx="2865">
                  <c:v>2.3093615938905122E-2</c:v>
                </c:pt>
                <c:pt idx="2866">
                  <c:v>0</c:v>
                </c:pt>
                <c:pt idx="2867">
                  <c:v>0.20831402704154545</c:v>
                </c:pt>
                <c:pt idx="2868">
                  <c:v>0.22133861355712198</c:v>
                </c:pt>
                <c:pt idx="2869">
                  <c:v>0.33221234396040172</c:v>
                </c:pt>
                <c:pt idx="2870">
                  <c:v>0.34888997964414947</c:v>
                </c:pt>
                <c:pt idx="2871">
                  <c:v>0.62254414752999188</c:v>
                </c:pt>
                <c:pt idx="2872">
                  <c:v>2.7997721735246742E-2</c:v>
                </c:pt>
                <c:pt idx="2873">
                  <c:v>0.12634044655683171</c:v>
                </c:pt>
                <c:pt idx="2874">
                  <c:v>8.5005711405287301E-2</c:v>
                </c:pt>
                <c:pt idx="2875">
                  <c:v>0</c:v>
                </c:pt>
                <c:pt idx="2876">
                  <c:v>0.50959051177739811</c:v>
                </c:pt>
                <c:pt idx="2877">
                  <c:v>0</c:v>
                </c:pt>
                <c:pt idx="2878">
                  <c:v>0.71758553330569574</c:v>
                </c:pt>
                <c:pt idx="2879">
                  <c:v>0.47880772382275483</c:v>
                </c:pt>
                <c:pt idx="2880">
                  <c:v>0.31906879912460218</c:v>
                </c:pt>
                <c:pt idx="2881">
                  <c:v>0.35752890955739752</c:v>
                </c:pt>
                <c:pt idx="2882">
                  <c:v>0.11766254396226522</c:v>
                </c:pt>
                <c:pt idx="2883">
                  <c:v>5.069805563669498E-2</c:v>
                </c:pt>
                <c:pt idx="2884">
                  <c:v>0.50351353402519761</c:v>
                </c:pt>
                <c:pt idx="2885">
                  <c:v>0</c:v>
                </c:pt>
                <c:pt idx="2886">
                  <c:v>0</c:v>
                </c:pt>
                <c:pt idx="2887">
                  <c:v>0.65355964720496629</c:v>
                </c:pt>
                <c:pt idx="2888">
                  <c:v>0.16231810302888902</c:v>
                </c:pt>
                <c:pt idx="2889">
                  <c:v>0.1324668558826636</c:v>
                </c:pt>
                <c:pt idx="2890">
                  <c:v>9.711695131937173E-2</c:v>
                </c:pt>
                <c:pt idx="2891">
                  <c:v>5.6994766358316552E-2</c:v>
                </c:pt>
                <c:pt idx="2892">
                  <c:v>0.74060140137400654</c:v>
                </c:pt>
                <c:pt idx="2893">
                  <c:v>0.60419284118792349</c:v>
                </c:pt>
                <c:pt idx="2894">
                  <c:v>0.12393764697904448</c:v>
                </c:pt>
                <c:pt idx="2895">
                  <c:v>0.45470511579756467</c:v>
                </c:pt>
                <c:pt idx="2896">
                  <c:v>0.27742546234683468</c:v>
                </c:pt>
                <c:pt idx="2897">
                  <c:v>0.56071934715479643</c:v>
                </c:pt>
                <c:pt idx="2898">
                  <c:v>0</c:v>
                </c:pt>
                <c:pt idx="2899">
                  <c:v>0.2546344921985168</c:v>
                </c:pt>
                <c:pt idx="2900">
                  <c:v>0.32155414320388725</c:v>
                </c:pt>
                <c:pt idx="2901">
                  <c:v>5.7347567199349317E-2</c:v>
                </c:pt>
                <c:pt idx="2902">
                  <c:v>0.24491299265983082</c:v>
                </c:pt>
                <c:pt idx="2903">
                  <c:v>0.56985075044738287</c:v>
                </c:pt>
                <c:pt idx="2904">
                  <c:v>0.56143348633960422</c:v>
                </c:pt>
                <c:pt idx="2905">
                  <c:v>0.22479950602140181</c:v>
                </c:pt>
                <c:pt idx="2906">
                  <c:v>9.4930965826928726E-2</c:v>
                </c:pt>
                <c:pt idx="2907">
                  <c:v>0.12629181395121725</c:v>
                </c:pt>
                <c:pt idx="2908">
                  <c:v>0.13346264223602228</c:v>
                </c:pt>
                <c:pt idx="2909">
                  <c:v>0.1459545356276285</c:v>
                </c:pt>
                <c:pt idx="2910">
                  <c:v>0.2892448822752442</c:v>
                </c:pt>
                <c:pt idx="2911">
                  <c:v>0</c:v>
                </c:pt>
                <c:pt idx="2912">
                  <c:v>0</c:v>
                </c:pt>
                <c:pt idx="2913">
                  <c:v>0.11824024715093752</c:v>
                </c:pt>
                <c:pt idx="2914">
                  <c:v>0</c:v>
                </c:pt>
                <c:pt idx="2915">
                  <c:v>8.8373107156233602E-2</c:v>
                </c:pt>
                <c:pt idx="2916">
                  <c:v>0</c:v>
                </c:pt>
                <c:pt idx="2917">
                  <c:v>0.12958463608561072</c:v>
                </c:pt>
                <c:pt idx="2918">
                  <c:v>0.36278966482719327</c:v>
                </c:pt>
                <c:pt idx="2919">
                  <c:v>0.37469383487956864</c:v>
                </c:pt>
                <c:pt idx="2920">
                  <c:v>0.22843866815241298</c:v>
                </c:pt>
                <c:pt idx="2921">
                  <c:v>0.55682504178601677</c:v>
                </c:pt>
                <c:pt idx="2922">
                  <c:v>0.11238328453828846</c:v>
                </c:pt>
                <c:pt idx="2923">
                  <c:v>0</c:v>
                </c:pt>
                <c:pt idx="2924">
                  <c:v>0</c:v>
                </c:pt>
                <c:pt idx="2925">
                  <c:v>0</c:v>
                </c:pt>
                <c:pt idx="2926">
                  <c:v>0.19897950127158856</c:v>
                </c:pt>
                <c:pt idx="2927">
                  <c:v>0</c:v>
                </c:pt>
                <c:pt idx="2928">
                  <c:v>0.16340837662492008</c:v>
                </c:pt>
                <c:pt idx="2929">
                  <c:v>0.11678192375194464</c:v>
                </c:pt>
                <c:pt idx="2930">
                  <c:v>2.5311669487435916E-2</c:v>
                </c:pt>
                <c:pt idx="2931">
                  <c:v>0.15501627866307768</c:v>
                </c:pt>
                <c:pt idx="2932">
                  <c:v>0</c:v>
                </c:pt>
                <c:pt idx="2933">
                  <c:v>0.28313569680933087</c:v>
                </c:pt>
                <c:pt idx="2934">
                  <c:v>0</c:v>
                </c:pt>
                <c:pt idx="2935">
                  <c:v>0.18870407108057213</c:v>
                </c:pt>
                <c:pt idx="2936">
                  <c:v>0.49191293600304187</c:v>
                </c:pt>
                <c:pt idx="2937">
                  <c:v>0.64013537977947121</c:v>
                </c:pt>
                <c:pt idx="2938">
                  <c:v>3.084218748929184E-2</c:v>
                </c:pt>
                <c:pt idx="2939">
                  <c:v>0.74639597292615123</c:v>
                </c:pt>
                <c:pt idx="2940">
                  <c:v>0</c:v>
                </c:pt>
                <c:pt idx="2941">
                  <c:v>0.30876957404415406</c:v>
                </c:pt>
                <c:pt idx="2942">
                  <c:v>0</c:v>
                </c:pt>
                <c:pt idx="2943">
                  <c:v>9.6859041776787211E-2</c:v>
                </c:pt>
                <c:pt idx="2944">
                  <c:v>0</c:v>
                </c:pt>
                <c:pt idx="2945">
                  <c:v>0</c:v>
                </c:pt>
                <c:pt idx="2946">
                  <c:v>0.16917620146094473</c:v>
                </c:pt>
                <c:pt idx="2947">
                  <c:v>0</c:v>
                </c:pt>
                <c:pt idx="2948">
                  <c:v>0</c:v>
                </c:pt>
                <c:pt idx="2949">
                  <c:v>9.8979909297600338E-2</c:v>
                </c:pt>
                <c:pt idx="2950">
                  <c:v>0.21665987060183842</c:v>
                </c:pt>
                <c:pt idx="2951">
                  <c:v>0</c:v>
                </c:pt>
                <c:pt idx="2952">
                  <c:v>0.11417359508160495</c:v>
                </c:pt>
                <c:pt idx="2953">
                  <c:v>0.15276420672179172</c:v>
                </c:pt>
                <c:pt idx="2954">
                  <c:v>0.15542770776907192</c:v>
                </c:pt>
                <c:pt idx="2955">
                  <c:v>9.0917406353572039E-2</c:v>
                </c:pt>
                <c:pt idx="2956">
                  <c:v>0.10070954594885909</c:v>
                </c:pt>
                <c:pt idx="2957">
                  <c:v>0</c:v>
                </c:pt>
                <c:pt idx="2958">
                  <c:v>0</c:v>
                </c:pt>
                <c:pt idx="2959">
                  <c:v>0.41703560208330709</c:v>
                </c:pt>
                <c:pt idx="2960">
                  <c:v>0</c:v>
                </c:pt>
                <c:pt idx="2961">
                  <c:v>0</c:v>
                </c:pt>
                <c:pt idx="2962">
                  <c:v>0</c:v>
                </c:pt>
                <c:pt idx="2963">
                  <c:v>0.58478033310935085</c:v>
                </c:pt>
                <c:pt idx="2964">
                  <c:v>0.41306575533366502</c:v>
                </c:pt>
                <c:pt idx="2965">
                  <c:v>4.9905679656381992E-2</c:v>
                </c:pt>
                <c:pt idx="2966">
                  <c:v>6.0775479091544606E-2</c:v>
                </c:pt>
                <c:pt idx="2967">
                  <c:v>0.10504946464877259</c:v>
                </c:pt>
                <c:pt idx="2968">
                  <c:v>0</c:v>
                </c:pt>
                <c:pt idx="2969">
                  <c:v>0.18848815920549933</c:v>
                </c:pt>
                <c:pt idx="2970">
                  <c:v>0.65044691201119276</c:v>
                </c:pt>
                <c:pt idx="2971">
                  <c:v>0</c:v>
                </c:pt>
                <c:pt idx="2972">
                  <c:v>0</c:v>
                </c:pt>
                <c:pt idx="2973">
                  <c:v>0</c:v>
                </c:pt>
                <c:pt idx="2974">
                  <c:v>0.1221848889270343</c:v>
                </c:pt>
                <c:pt idx="2975">
                  <c:v>0.41305630209683675</c:v>
                </c:pt>
                <c:pt idx="2976">
                  <c:v>0.34426430091952009</c:v>
                </c:pt>
                <c:pt idx="2977">
                  <c:v>3.3433220620633461E-2</c:v>
                </c:pt>
                <c:pt idx="2978">
                  <c:v>0.22958173182862257</c:v>
                </c:pt>
                <c:pt idx="2979">
                  <c:v>0</c:v>
                </c:pt>
                <c:pt idx="2980">
                  <c:v>5.7722205063352135E-2</c:v>
                </c:pt>
                <c:pt idx="2981">
                  <c:v>5.6975230348801122E-2</c:v>
                </c:pt>
                <c:pt idx="2982">
                  <c:v>0</c:v>
                </c:pt>
                <c:pt idx="2983">
                  <c:v>0</c:v>
                </c:pt>
                <c:pt idx="2984">
                  <c:v>0.30003995254706578</c:v>
                </c:pt>
                <c:pt idx="2985">
                  <c:v>0.24821878813668086</c:v>
                </c:pt>
                <c:pt idx="2986">
                  <c:v>0.17343979942528759</c:v>
                </c:pt>
                <c:pt idx="2987">
                  <c:v>0.37778059440791278</c:v>
                </c:pt>
                <c:pt idx="2988">
                  <c:v>0.16912339798082904</c:v>
                </c:pt>
                <c:pt idx="2989">
                  <c:v>0</c:v>
                </c:pt>
                <c:pt idx="2990">
                  <c:v>0.11589932270063658</c:v>
                </c:pt>
                <c:pt idx="2991">
                  <c:v>0.12008174479523631</c:v>
                </c:pt>
                <c:pt idx="2992">
                  <c:v>0</c:v>
                </c:pt>
                <c:pt idx="2993">
                  <c:v>2.9953104050910381E-2</c:v>
                </c:pt>
                <c:pt idx="2994">
                  <c:v>0</c:v>
                </c:pt>
                <c:pt idx="2995">
                  <c:v>0.36082121247683208</c:v>
                </c:pt>
                <c:pt idx="2996">
                  <c:v>9.1062938123401937E-2</c:v>
                </c:pt>
                <c:pt idx="2997">
                  <c:v>0</c:v>
                </c:pt>
                <c:pt idx="2998">
                  <c:v>0.64629523254038035</c:v>
                </c:pt>
                <c:pt idx="2999">
                  <c:v>0.13501552622107693</c:v>
                </c:pt>
                <c:pt idx="3000">
                  <c:v>0.23645447034183276</c:v>
                </c:pt>
                <c:pt idx="3001">
                  <c:v>0.11432554712266088</c:v>
                </c:pt>
                <c:pt idx="3002">
                  <c:v>0.16984971541014365</c:v>
                </c:pt>
                <c:pt idx="3003">
                  <c:v>0.10621565391396015</c:v>
                </c:pt>
                <c:pt idx="3004">
                  <c:v>2.6961188068703075E-2</c:v>
                </c:pt>
                <c:pt idx="3005">
                  <c:v>0.23761695990742931</c:v>
                </c:pt>
                <c:pt idx="3006">
                  <c:v>2.6681489509362142E-2</c:v>
                </c:pt>
                <c:pt idx="3007">
                  <c:v>0</c:v>
                </c:pt>
                <c:pt idx="3008">
                  <c:v>0</c:v>
                </c:pt>
                <c:pt idx="3009">
                  <c:v>0.19148136108563349</c:v>
                </c:pt>
                <c:pt idx="3010">
                  <c:v>0.14306171011191982</c:v>
                </c:pt>
                <c:pt idx="3011">
                  <c:v>0.44770065780369417</c:v>
                </c:pt>
                <c:pt idx="3012">
                  <c:v>0</c:v>
                </c:pt>
                <c:pt idx="3013">
                  <c:v>0.23221659863685989</c:v>
                </c:pt>
                <c:pt idx="3014">
                  <c:v>0.34077283111975265</c:v>
                </c:pt>
                <c:pt idx="3015">
                  <c:v>0.16973409945316267</c:v>
                </c:pt>
                <c:pt idx="3016">
                  <c:v>0.11602278628942914</c:v>
                </c:pt>
                <c:pt idx="3017">
                  <c:v>0</c:v>
                </c:pt>
                <c:pt idx="3018">
                  <c:v>9.2897848906397282E-2</c:v>
                </c:pt>
                <c:pt idx="3019">
                  <c:v>0</c:v>
                </c:pt>
                <c:pt idx="3020">
                  <c:v>9.0725301004870237E-2</c:v>
                </c:pt>
                <c:pt idx="3021">
                  <c:v>0.20657393460850593</c:v>
                </c:pt>
                <c:pt idx="3022">
                  <c:v>0</c:v>
                </c:pt>
                <c:pt idx="3023">
                  <c:v>0.12520420651447167</c:v>
                </c:pt>
                <c:pt idx="3024">
                  <c:v>0.2072731846068839</c:v>
                </c:pt>
                <c:pt idx="3025">
                  <c:v>0</c:v>
                </c:pt>
                <c:pt idx="3026">
                  <c:v>0</c:v>
                </c:pt>
                <c:pt idx="3027">
                  <c:v>0</c:v>
                </c:pt>
                <c:pt idx="3028">
                  <c:v>5.3381950090049618E-2</c:v>
                </c:pt>
                <c:pt idx="3029">
                  <c:v>0.12294303508361858</c:v>
                </c:pt>
                <c:pt idx="3030">
                  <c:v>0</c:v>
                </c:pt>
                <c:pt idx="3031">
                  <c:v>0</c:v>
                </c:pt>
                <c:pt idx="3032">
                  <c:v>0.48541804537143057</c:v>
                </c:pt>
                <c:pt idx="3033">
                  <c:v>6.1329279626078502E-2</c:v>
                </c:pt>
                <c:pt idx="3034">
                  <c:v>0.67108052362674309</c:v>
                </c:pt>
                <c:pt idx="3035">
                  <c:v>0</c:v>
                </c:pt>
                <c:pt idx="3036">
                  <c:v>0.29449846993742712</c:v>
                </c:pt>
                <c:pt idx="3037">
                  <c:v>0.42648740272958757</c:v>
                </c:pt>
                <c:pt idx="3038">
                  <c:v>2.899387084772715E-2</c:v>
                </c:pt>
                <c:pt idx="3039">
                  <c:v>0.37283172985883251</c:v>
                </c:pt>
                <c:pt idx="3040">
                  <c:v>2.59549081234909E-2</c:v>
                </c:pt>
                <c:pt idx="3041">
                  <c:v>0</c:v>
                </c:pt>
                <c:pt idx="3042">
                  <c:v>0.41379118164607764</c:v>
                </c:pt>
                <c:pt idx="3043">
                  <c:v>0.23157596298683292</c:v>
                </c:pt>
                <c:pt idx="3044">
                  <c:v>0.19825657355662651</c:v>
                </c:pt>
                <c:pt idx="3045">
                  <c:v>0.19279079055449724</c:v>
                </c:pt>
                <c:pt idx="3046">
                  <c:v>0.1322795167072579</c:v>
                </c:pt>
                <c:pt idx="3047">
                  <c:v>0</c:v>
                </c:pt>
                <c:pt idx="3048">
                  <c:v>0.11028480766061585</c:v>
                </c:pt>
                <c:pt idx="3049">
                  <c:v>0.63223223763039149</c:v>
                </c:pt>
                <c:pt idx="3050">
                  <c:v>0</c:v>
                </c:pt>
                <c:pt idx="3051">
                  <c:v>0.16387082321207577</c:v>
                </c:pt>
                <c:pt idx="3052">
                  <c:v>0.17948981915760048</c:v>
                </c:pt>
                <c:pt idx="3053">
                  <c:v>2.7375578336615115E-2</c:v>
                </c:pt>
                <c:pt idx="3054">
                  <c:v>0</c:v>
                </c:pt>
                <c:pt idx="3055">
                  <c:v>0.19523182705316591</c:v>
                </c:pt>
                <c:pt idx="3056">
                  <c:v>0.12334557477616326</c:v>
                </c:pt>
                <c:pt idx="3057">
                  <c:v>0</c:v>
                </c:pt>
                <c:pt idx="3058">
                  <c:v>8.2234184943794322E-2</c:v>
                </c:pt>
                <c:pt idx="3059">
                  <c:v>0</c:v>
                </c:pt>
                <c:pt idx="3060">
                  <c:v>0.56726085787397806</c:v>
                </c:pt>
                <c:pt idx="3061">
                  <c:v>0.13588322897014948</c:v>
                </c:pt>
                <c:pt idx="3062">
                  <c:v>2.5017562019598247E-2</c:v>
                </c:pt>
                <c:pt idx="3063">
                  <c:v>0.17391240663096147</c:v>
                </c:pt>
                <c:pt idx="3064">
                  <c:v>0</c:v>
                </c:pt>
                <c:pt idx="3065">
                  <c:v>0.15455154871382806</c:v>
                </c:pt>
                <c:pt idx="3066">
                  <c:v>6.1095858566094875E-2</c:v>
                </c:pt>
                <c:pt idx="3067">
                  <c:v>0.17680161886003143</c:v>
                </c:pt>
                <c:pt idx="3068">
                  <c:v>0</c:v>
                </c:pt>
                <c:pt idx="3069">
                  <c:v>0.17626991342338694</c:v>
                </c:pt>
                <c:pt idx="3070">
                  <c:v>9.6121311649903368E-2</c:v>
                </c:pt>
                <c:pt idx="3071">
                  <c:v>2.8129808620958402E-2</c:v>
                </c:pt>
                <c:pt idx="3072">
                  <c:v>0.10002588577848401</c:v>
                </c:pt>
                <c:pt idx="3073">
                  <c:v>0.36851081444768041</c:v>
                </c:pt>
                <c:pt idx="3074">
                  <c:v>2.8505640972774127E-2</c:v>
                </c:pt>
                <c:pt idx="3075">
                  <c:v>0</c:v>
                </c:pt>
                <c:pt idx="3076">
                  <c:v>0</c:v>
                </c:pt>
                <c:pt idx="3077">
                  <c:v>2.5547377958624037E-2</c:v>
                </c:pt>
                <c:pt idx="3078">
                  <c:v>9.3762053518862729E-2</c:v>
                </c:pt>
                <c:pt idx="3079">
                  <c:v>0.40257749955688815</c:v>
                </c:pt>
                <c:pt idx="3080">
                  <c:v>0.40346299139494229</c:v>
                </c:pt>
                <c:pt idx="3081">
                  <c:v>0.66292914735145003</c:v>
                </c:pt>
                <c:pt idx="3082">
                  <c:v>0</c:v>
                </c:pt>
                <c:pt idx="3083">
                  <c:v>0.15462753988873559</c:v>
                </c:pt>
                <c:pt idx="3084">
                  <c:v>0</c:v>
                </c:pt>
                <c:pt idx="3085">
                  <c:v>6.3464470997092959E-2</c:v>
                </c:pt>
                <c:pt idx="3086">
                  <c:v>0.39949371391127547</c:v>
                </c:pt>
                <c:pt idx="3087">
                  <c:v>0</c:v>
                </c:pt>
                <c:pt idx="3088">
                  <c:v>0.54389794153062443</c:v>
                </c:pt>
                <c:pt idx="3089">
                  <c:v>0.27399489755116357</c:v>
                </c:pt>
                <c:pt idx="3090">
                  <c:v>0.45940922705885351</c:v>
                </c:pt>
                <c:pt idx="3091">
                  <c:v>0.3439181386243636</c:v>
                </c:pt>
                <c:pt idx="3092">
                  <c:v>0</c:v>
                </c:pt>
                <c:pt idx="3093">
                  <c:v>0.10134563046938797</c:v>
                </c:pt>
                <c:pt idx="3094">
                  <c:v>0.5919037270438231</c:v>
                </c:pt>
                <c:pt idx="3095">
                  <c:v>3.0839723161602803E-2</c:v>
                </c:pt>
                <c:pt idx="3096">
                  <c:v>2.8917754315282384E-2</c:v>
                </c:pt>
                <c:pt idx="3097">
                  <c:v>0.56993365942017971</c:v>
                </c:pt>
                <c:pt idx="3098">
                  <c:v>0.22996711815724016</c:v>
                </c:pt>
                <c:pt idx="3099">
                  <c:v>0.18196769644426153</c:v>
                </c:pt>
                <c:pt idx="3100">
                  <c:v>9.5232231219844671E-2</c:v>
                </c:pt>
                <c:pt idx="3101">
                  <c:v>0</c:v>
                </c:pt>
                <c:pt idx="3102">
                  <c:v>0.66492902882939386</c:v>
                </c:pt>
                <c:pt idx="3103">
                  <c:v>0.57575997366343346</c:v>
                </c:pt>
                <c:pt idx="3104">
                  <c:v>9.9485542278534067E-2</c:v>
                </c:pt>
                <c:pt idx="3105">
                  <c:v>0.43701042372991161</c:v>
                </c:pt>
                <c:pt idx="3106">
                  <c:v>0.21411073833151989</c:v>
                </c:pt>
                <c:pt idx="3107">
                  <c:v>0.4653839152117849</c:v>
                </c:pt>
                <c:pt idx="3108">
                  <c:v>0</c:v>
                </c:pt>
                <c:pt idx="3109">
                  <c:v>0.17070483742196629</c:v>
                </c:pt>
                <c:pt idx="3110">
                  <c:v>0.32908033501318507</c:v>
                </c:pt>
                <c:pt idx="3111">
                  <c:v>0</c:v>
                </c:pt>
                <c:pt idx="3112">
                  <c:v>0.1794683574376558</c:v>
                </c:pt>
                <c:pt idx="3113">
                  <c:v>0.45206172094932245</c:v>
                </c:pt>
                <c:pt idx="3114">
                  <c:v>0.48067159243405377</c:v>
                </c:pt>
                <c:pt idx="3115">
                  <c:v>0.25365963540829378</c:v>
                </c:pt>
                <c:pt idx="3116">
                  <c:v>6.0566912927228475E-2</c:v>
                </c:pt>
                <c:pt idx="3117">
                  <c:v>0.12646307465674433</c:v>
                </c:pt>
                <c:pt idx="3118">
                  <c:v>0.23850325816279611</c:v>
                </c:pt>
                <c:pt idx="3119">
                  <c:v>0.29459589581936518</c:v>
                </c:pt>
                <c:pt idx="3120">
                  <c:v>0.18585742251251586</c:v>
                </c:pt>
                <c:pt idx="3121">
                  <c:v>0</c:v>
                </c:pt>
                <c:pt idx="3122">
                  <c:v>0</c:v>
                </c:pt>
                <c:pt idx="3123">
                  <c:v>2.5182055753027979E-2</c:v>
                </c:pt>
                <c:pt idx="3124">
                  <c:v>0</c:v>
                </c:pt>
                <c:pt idx="3125">
                  <c:v>0</c:v>
                </c:pt>
                <c:pt idx="3126">
                  <c:v>0</c:v>
                </c:pt>
                <c:pt idx="3127">
                  <c:v>0.16934115199688815</c:v>
                </c:pt>
                <c:pt idx="3128">
                  <c:v>0.57089635253358184</c:v>
                </c:pt>
                <c:pt idx="3129">
                  <c:v>0.28586109184676506</c:v>
                </c:pt>
                <c:pt idx="3130">
                  <c:v>0.37823239716764256</c:v>
                </c:pt>
                <c:pt idx="3131">
                  <c:v>0.2956081793434312</c:v>
                </c:pt>
                <c:pt idx="3132">
                  <c:v>0.13280294625334427</c:v>
                </c:pt>
                <c:pt idx="3133">
                  <c:v>9.3300442278578977E-2</c:v>
                </c:pt>
                <c:pt idx="3134">
                  <c:v>0</c:v>
                </c:pt>
                <c:pt idx="3135">
                  <c:v>0</c:v>
                </c:pt>
                <c:pt idx="3136">
                  <c:v>0.1304518187128974</c:v>
                </c:pt>
                <c:pt idx="3137">
                  <c:v>0</c:v>
                </c:pt>
                <c:pt idx="3138">
                  <c:v>5.9326657117209337E-2</c:v>
                </c:pt>
                <c:pt idx="3139">
                  <c:v>2.1007263240226635E-2</c:v>
                </c:pt>
                <c:pt idx="3140">
                  <c:v>9.3143186051770341E-2</c:v>
                </c:pt>
                <c:pt idx="3141">
                  <c:v>0.16367231900573859</c:v>
                </c:pt>
                <c:pt idx="3142">
                  <c:v>0</c:v>
                </c:pt>
                <c:pt idx="3143">
                  <c:v>0.36511504526228894</c:v>
                </c:pt>
                <c:pt idx="3144">
                  <c:v>5.6768076107540574E-2</c:v>
                </c:pt>
                <c:pt idx="3145">
                  <c:v>0</c:v>
                </c:pt>
                <c:pt idx="3146">
                  <c:v>0.28360666724109868</c:v>
                </c:pt>
                <c:pt idx="3147">
                  <c:v>0.65679105193169462</c:v>
                </c:pt>
                <c:pt idx="3148">
                  <c:v>2.9357716630596973E-2</c:v>
                </c:pt>
                <c:pt idx="3149">
                  <c:v>0.63844149761096891</c:v>
                </c:pt>
                <c:pt idx="3150">
                  <c:v>0</c:v>
                </c:pt>
                <c:pt idx="3151">
                  <c:v>0.32833850702985345</c:v>
                </c:pt>
                <c:pt idx="3153">
                  <c:v>0</c:v>
                </c:pt>
                <c:pt idx="3154">
                  <c:v>0</c:v>
                </c:pt>
                <c:pt idx="3155">
                  <c:v>0</c:v>
                </c:pt>
                <c:pt idx="3156">
                  <c:v>5.9814891466988575E-2</c:v>
                </c:pt>
                <c:pt idx="3157">
                  <c:v>0</c:v>
                </c:pt>
                <c:pt idx="3158">
                  <c:v>0.7745506442352228</c:v>
                </c:pt>
                <c:pt idx="3159">
                  <c:v>0.78254386173054857</c:v>
                </c:pt>
                <c:pt idx="3160">
                  <c:v>3.0945980803447664E-2</c:v>
                </c:pt>
                <c:pt idx="3161">
                  <c:v>0</c:v>
                </c:pt>
                <c:pt idx="3162">
                  <c:v>0</c:v>
                </c:pt>
                <c:pt idx="3163">
                  <c:v>0</c:v>
                </c:pt>
                <c:pt idx="3164">
                  <c:v>2.7122734026971091E-2</c:v>
                </c:pt>
                <c:pt idx="3165">
                  <c:v>2.892550218967288E-2</c:v>
                </c:pt>
                <c:pt idx="3166">
                  <c:v>0.10080402561123164</c:v>
                </c:pt>
                <c:pt idx="3167">
                  <c:v>9.9368680489791639E-2</c:v>
                </c:pt>
                <c:pt idx="3168">
                  <c:v>0</c:v>
                </c:pt>
                <c:pt idx="3169">
                  <c:v>6.2989310218081601E-2</c:v>
                </c:pt>
                <c:pt idx="3170">
                  <c:v>0</c:v>
                </c:pt>
                <c:pt idx="3171">
                  <c:v>0</c:v>
                </c:pt>
                <c:pt idx="3172">
                  <c:v>0.19366733940353922</c:v>
                </c:pt>
                <c:pt idx="3173">
                  <c:v>0</c:v>
                </c:pt>
                <c:pt idx="3174">
                  <c:v>0</c:v>
                </c:pt>
                <c:pt idx="3175">
                  <c:v>0</c:v>
                </c:pt>
                <c:pt idx="3176">
                  <c:v>2.8489219499907129E-2</c:v>
                </c:pt>
                <c:pt idx="3177">
                  <c:v>0</c:v>
                </c:pt>
                <c:pt idx="3178">
                  <c:v>0</c:v>
                </c:pt>
                <c:pt idx="3179">
                  <c:v>5.6112167744182158E-2</c:v>
                </c:pt>
                <c:pt idx="3180">
                  <c:v>0</c:v>
                </c:pt>
                <c:pt idx="3181">
                  <c:v>0.14120923427253251</c:v>
                </c:pt>
                <c:pt idx="3182">
                  <c:v>0</c:v>
                </c:pt>
                <c:pt idx="3183">
                  <c:v>0.7952277121737914</c:v>
                </c:pt>
                <c:pt idx="3184">
                  <c:v>0.17914257621339283</c:v>
                </c:pt>
                <c:pt idx="3185">
                  <c:v>0</c:v>
                </c:pt>
                <c:pt idx="3186">
                  <c:v>0</c:v>
                </c:pt>
                <c:pt idx="3187">
                  <c:v>0</c:v>
                </c:pt>
                <c:pt idx="3188">
                  <c:v>7.0174507035314457E-2</c:v>
                </c:pt>
                <c:pt idx="3189">
                  <c:v>2.6433630857257258E-2</c:v>
                </c:pt>
                <c:pt idx="3190">
                  <c:v>3.2684785407561007E-2</c:v>
                </c:pt>
                <c:pt idx="3191">
                  <c:v>6.3379817641104827E-2</c:v>
                </c:pt>
                <c:pt idx="3192">
                  <c:v>0</c:v>
                </c:pt>
                <c:pt idx="3193">
                  <c:v>0</c:v>
                </c:pt>
                <c:pt idx="3194">
                  <c:v>0.74356373211037796</c:v>
                </c:pt>
                <c:pt idx="3195">
                  <c:v>0</c:v>
                </c:pt>
                <c:pt idx="3196">
                  <c:v>0</c:v>
                </c:pt>
                <c:pt idx="3197">
                  <c:v>0</c:v>
                </c:pt>
                <c:pt idx="3198">
                  <c:v>0</c:v>
                </c:pt>
                <c:pt idx="3199">
                  <c:v>0</c:v>
                </c:pt>
                <c:pt idx="3200">
                  <c:v>0.61682626243450112</c:v>
                </c:pt>
                <c:pt idx="3201">
                  <c:v>0</c:v>
                </c:pt>
                <c:pt idx="3202">
                  <c:v>0</c:v>
                </c:pt>
                <c:pt idx="3203">
                  <c:v>6.7216289350312791E-2</c:v>
                </c:pt>
                <c:pt idx="3204">
                  <c:v>0</c:v>
                </c:pt>
                <c:pt idx="3205">
                  <c:v>0</c:v>
                </c:pt>
                <c:pt idx="3206">
                  <c:v>0</c:v>
                </c:pt>
                <c:pt idx="3207">
                  <c:v>0</c:v>
                </c:pt>
                <c:pt idx="3208">
                  <c:v>0.66216811921881336</c:v>
                </c:pt>
                <c:pt idx="3209">
                  <c:v>0</c:v>
                </c:pt>
                <c:pt idx="3210">
                  <c:v>0</c:v>
                </c:pt>
                <c:pt idx="3211">
                  <c:v>0</c:v>
                </c:pt>
                <c:pt idx="3212">
                  <c:v>0</c:v>
                </c:pt>
                <c:pt idx="3213">
                  <c:v>0</c:v>
                </c:pt>
                <c:pt idx="3214">
                  <c:v>0</c:v>
                </c:pt>
                <c:pt idx="3215">
                  <c:v>0.59502401408992744</c:v>
                </c:pt>
                <c:pt idx="3216">
                  <c:v>3.6291744713118336E-2</c:v>
                </c:pt>
                <c:pt idx="3217">
                  <c:v>0</c:v>
                </c:pt>
                <c:pt idx="3218">
                  <c:v>0</c:v>
                </c:pt>
                <c:pt idx="3219">
                  <c:v>0.55168821905871546</c:v>
                </c:pt>
                <c:pt idx="3220">
                  <c:v>0.10696750730568107</c:v>
                </c:pt>
                <c:pt idx="3221">
                  <c:v>0</c:v>
                </c:pt>
                <c:pt idx="3222">
                  <c:v>0</c:v>
                </c:pt>
                <c:pt idx="3223">
                  <c:v>0</c:v>
                </c:pt>
                <c:pt idx="3224">
                  <c:v>0</c:v>
                </c:pt>
                <c:pt idx="3225">
                  <c:v>0</c:v>
                </c:pt>
                <c:pt idx="3226">
                  <c:v>2.8853109047572184E-2</c:v>
                </c:pt>
                <c:pt idx="3227">
                  <c:v>0</c:v>
                </c:pt>
                <c:pt idx="3228">
                  <c:v>2.6554444003146879E-2</c:v>
                </c:pt>
                <c:pt idx="3229">
                  <c:v>0</c:v>
                </c:pt>
                <c:pt idx="3230">
                  <c:v>0</c:v>
                </c:pt>
                <c:pt idx="3231">
                  <c:v>3.0821109912727771E-2</c:v>
                </c:pt>
                <c:pt idx="3232">
                  <c:v>0</c:v>
                </c:pt>
                <c:pt idx="3233">
                  <c:v>0.73346301974445338</c:v>
                </c:pt>
                <c:pt idx="3234">
                  <c:v>0</c:v>
                </c:pt>
                <c:pt idx="3235">
                  <c:v>0</c:v>
                </c:pt>
                <c:pt idx="3236">
                  <c:v>2.9699018152464497E-2</c:v>
                </c:pt>
                <c:pt idx="3237">
                  <c:v>0</c:v>
                </c:pt>
                <c:pt idx="3238">
                  <c:v>0</c:v>
                </c:pt>
                <c:pt idx="3239">
                  <c:v>0</c:v>
                </c:pt>
                <c:pt idx="3240">
                  <c:v>0.29703895421374121</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5.6482880182528679E-2</c:v>
                </c:pt>
                <c:pt idx="3257">
                  <c:v>6.9093486587853289E-2</c:v>
                </c:pt>
                <c:pt idx="3258">
                  <c:v>0.64910911808130967</c:v>
                </c:pt>
                <c:pt idx="3259">
                  <c:v>0</c:v>
                </c:pt>
                <c:pt idx="3260">
                  <c:v>0</c:v>
                </c:pt>
                <c:pt idx="3261">
                  <c:v>3.0446216447410416E-2</c:v>
                </c:pt>
                <c:pt idx="3262">
                  <c:v>0</c:v>
                </c:pt>
                <c:pt idx="3263">
                  <c:v>0</c:v>
                </c:pt>
                <c:pt idx="3264">
                  <c:v>0</c:v>
                </c:pt>
                <c:pt idx="3265">
                  <c:v>0</c:v>
                </c:pt>
                <c:pt idx="3266">
                  <c:v>0</c:v>
                </c:pt>
                <c:pt idx="3267">
                  <c:v>0</c:v>
                </c:pt>
                <c:pt idx="3268">
                  <c:v>0</c:v>
                </c:pt>
                <c:pt idx="3269">
                  <c:v>0</c:v>
                </c:pt>
                <c:pt idx="3270">
                  <c:v>0.66548154274342552</c:v>
                </c:pt>
                <c:pt idx="3271">
                  <c:v>0</c:v>
                </c:pt>
                <c:pt idx="3272">
                  <c:v>0</c:v>
                </c:pt>
                <c:pt idx="3273">
                  <c:v>0</c:v>
                </c:pt>
                <c:pt idx="3274">
                  <c:v>0</c:v>
                </c:pt>
                <c:pt idx="3275">
                  <c:v>9.1787204655909213E-2</c:v>
                </c:pt>
                <c:pt idx="3276">
                  <c:v>0</c:v>
                </c:pt>
                <c:pt idx="3277">
                  <c:v>3.241135867939398E-2</c:v>
                </c:pt>
                <c:pt idx="3278">
                  <c:v>0</c:v>
                </c:pt>
                <c:pt idx="3279">
                  <c:v>0</c:v>
                </c:pt>
                <c:pt idx="3280">
                  <c:v>2.4457961259392227E-2</c:v>
                </c:pt>
                <c:pt idx="3281">
                  <c:v>0</c:v>
                </c:pt>
                <c:pt idx="3282">
                  <c:v>0</c:v>
                </c:pt>
                <c:pt idx="3283">
                  <c:v>0</c:v>
                </c:pt>
                <c:pt idx="3284">
                  <c:v>0</c:v>
                </c:pt>
                <c:pt idx="3285">
                  <c:v>8.0681631212703608E-2</c:v>
                </c:pt>
                <c:pt idx="3286">
                  <c:v>0</c:v>
                </c:pt>
                <c:pt idx="3287">
                  <c:v>6.1634240504166202E-2</c:v>
                </c:pt>
                <c:pt idx="3288">
                  <c:v>0</c:v>
                </c:pt>
                <c:pt idx="3289">
                  <c:v>0</c:v>
                </c:pt>
                <c:pt idx="3290">
                  <c:v>0</c:v>
                </c:pt>
                <c:pt idx="3291">
                  <c:v>0</c:v>
                </c:pt>
                <c:pt idx="3292">
                  <c:v>0</c:v>
                </c:pt>
                <c:pt idx="3293">
                  <c:v>0</c:v>
                </c:pt>
                <c:pt idx="3294">
                  <c:v>0</c:v>
                </c:pt>
                <c:pt idx="3295">
                  <c:v>7.557708048269364E-2</c:v>
                </c:pt>
                <c:pt idx="3296">
                  <c:v>0</c:v>
                </c:pt>
                <c:pt idx="3297">
                  <c:v>0</c:v>
                </c:pt>
                <c:pt idx="3298">
                  <c:v>0.78875523703031836</c:v>
                </c:pt>
                <c:pt idx="3299">
                  <c:v>3.0208990792157362E-2</c:v>
                </c:pt>
                <c:pt idx="3300">
                  <c:v>0</c:v>
                </c:pt>
                <c:pt idx="3301">
                  <c:v>0</c:v>
                </c:pt>
                <c:pt idx="3302">
                  <c:v>0</c:v>
                </c:pt>
                <c:pt idx="3303">
                  <c:v>0.32798000363062563</c:v>
                </c:pt>
                <c:pt idx="3304">
                  <c:v>0</c:v>
                </c:pt>
                <c:pt idx="3305">
                  <c:v>1.8608898954816631E-2</c:v>
                </c:pt>
                <c:pt idx="3306">
                  <c:v>2.9194783521098104E-2</c:v>
                </c:pt>
                <c:pt idx="3307">
                  <c:v>0.11901624384099438</c:v>
                </c:pt>
                <c:pt idx="3308">
                  <c:v>0</c:v>
                </c:pt>
                <c:pt idx="3309">
                  <c:v>0</c:v>
                </c:pt>
                <c:pt idx="3310">
                  <c:v>0</c:v>
                </c:pt>
                <c:pt idx="3311">
                  <c:v>0</c:v>
                </c:pt>
                <c:pt idx="3312">
                  <c:v>6.5118642853150083E-2</c:v>
                </c:pt>
                <c:pt idx="3313">
                  <c:v>5.5652252039295524E-2</c:v>
                </c:pt>
                <c:pt idx="3314">
                  <c:v>6.5911155381614489E-2</c:v>
                </c:pt>
                <c:pt idx="3315">
                  <c:v>0</c:v>
                </c:pt>
                <c:pt idx="3316">
                  <c:v>0</c:v>
                </c:pt>
                <c:pt idx="3317">
                  <c:v>0</c:v>
                </c:pt>
                <c:pt idx="3318">
                  <c:v>0</c:v>
                </c:pt>
                <c:pt idx="3319">
                  <c:v>0.12157821758767097</c:v>
                </c:pt>
                <c:pt idx="3320">
                  <c:v>0</c:v>
                </c:pt>
                <c:pt idx="3321">
                  <c:v>0</c:v>
                </c:pt>
                <c:pt idx="3322">
                  <c:v>0</c:v>
                </c:pt>
                <c:pt idx="3323">
                  <c:v>2.6842830941022543E-2</c:v>
                </c:pt>
                <c:pt idx="3324">
                  <c:v>0</c:v>
                </c:pt>
                <c:pt idx="3325">
                  <c:v>0</c:v>
                </c:pt>
                <c:pt idx="3326">
                  <c:v>3.0977762711687441E-2</c:v>
                </c:pt>
                <c:pt idx="3327">
                  <c:v>3.1037649922119867E-2</c:v>
                </c:pt>
                <c:pt idx="3328">
                  <c:v>0</c:v>
                </c:pt>
                <c:pt idx="3329">
                  <c:v>0</c:v>
                </c:pt>
                <c:pt idx="3330">
                  <c:v>0</c:v>
                </c:pt>
                <c:pt idx="3331">
                  <c:v>0</c:v>
                </c:pt>
                <c:pt idx="3332">
                  <c:v>5.4974693314339539E-2</c:v>
                </c:pt>
                <c:pt idx="3333">
                  <c:v>0</c:v>
                </c:pt>
                <c:pt idx="3334">
                  <c:v>0</c:v>
                </c:pt>
                <c:pt idx="3335">
                  <c:v>0</c:v>
                </c:pt>
                <c:pt idx="3336">
                  <c:v>0.19445031929351816</c:v>
                </c:pt>
                <c:pt idx="3337">
                  <c:v>0.79057890412743237</c:v>
                </c:pt>
                <c:pt idx="3338">
                  <c:v>0</c:v>
                </c:pt>
                <c:pt idx="3339">
                  <c:v>0</c:v>
                </c:pt>
                <c:pt idx="3340">
                  <c:v>0</c:v>
                </c:pt>
                <c:pt idx="3341">
                  <c:v>0</c:v>
                </c:pt>
                <c:pt idx="3342">
                  <c:v>0</c:v>
                </c:pt>
                <c:pt idx="3343">
                  <c:v>0.22782192776688065</c:v>
                </c:pt>
                <c:pt idx="3344">
                  <c:v>2.7581332596478474E-2</c:v>
                </c:pt>
                <c:pt idx="3345">
                  <c:v>0</c:v>
                </c:pt>
                <c:pt idx="3346">
                  <c:v>0</c:v>
                </c:pt>
                <c:pt idx="3347">
                  <c:v>6.0557275806049936E-2</c:v>
                </c:pt>
                <c:pt idx="3348">
                  <c:v>0</c:v>
                </c:pt>
                <c:pt idx="3349">
                  <c:v>0</c:v>
                </c:pt>
                <c:pt idx="3350">
                  <c:v>0</c:v>
                </c:pt>
                <c:pt idx="3351">
                  <c:v>0.28658147605725581</c:v>
                </c:pt>
                <c:pt idx="3352">
                  <c:v>0</c:v>
                </c:pt>
                <c:pt idx="3353">
                  <c:v>0</c:v>
                </c:pt>
                <c:pt idx="3354">
                  <c:v>0</c:v>
                </c:pt>
                <c:pt idx="3355">
                  <c:v>0</c:v>
                </c:pt>
                <c:pt idx="3356">
                  <c:v>0</c:v>
                </c:pt>
                <c:pt idx="3357">
                  <c:v>0</c:v>
                </c:pt>
                <c:pt idx="3358">
                  <c:v>3.3426745228244126E-2</c:v>
                </c:pt>
                <c:pt idx="3359">
                  <c:v>0</c:v>
                </c:pt>
                <c:pt idx="3360">
                  <c:v>0</c:v>
                </c:pt>
                <c:pt idx="3361">
                  <c:v>0.15663135898892147</c:v>
                </c:pt>
                <c:pt idx="3362">
                  <c:v>2.930454688643833E-2</c:v>
                </c:pt>
                <c:pt idx="3363">
                  <c:v>0</c:v>
                </c:pt>
                <c:pt idx="3364">
                  <c:v>0</c:v>
                </c:pt>
                <c:pt idx="3365">
                  <c:v>6.5969551628682829E-2</c:v>
                </c:pt>
                <c:pt idx="3366">
                  <c:v>0</c:v>
                </c:pt>
                <c:pt idx="3367">
                  <c:v>0</c:v>
                </c:pt>
                <c:pt idx="3368">
                  <c:v>0.81338538024086404</c:v>
                </c:pt>
                <c:pt idx="3369">
                  <c:v>0.81074001422777831</c:v>
                </c:pt>
                <c:pt idx="3370">
                  <c:v>0</c:v>
                </c:pt>
                <c:pt idx="3371">
                  <c:v>0</c:v>
                </c:pt>
                <c:pt idx="3372">
                  <c:v>3.1795862490437463E-2</c:v>
                </c:pt>
                <c:pt idx="3373">
                  <c:v>0</c:v>
                </c:pt>
                <c:pt idx="3374">
                  <c:v>0</c:v>
                </c:pt>
                <c:pt idx="3375">
                  <c:v>9.7001855613131904E-2</c:v>
                </c:pt>
                <c:pt idx="3376">
                  <c:v>5.908679335843349E-2</c:v>
                </c:pt>
                <c:pt idx="3377">
                  <c:v>8.5802954639861359E-2</c:v>
                </c:pt>
                <c:pt idx="3378">
                  <c:v>0</c:v>
                </c:pt>
                <c:pt idx="3379">
                  <c:v>5.838652708682604E-2</c:v>
                </c:pt>
                <c:pt idx="3380">
                  <c:v>0</c:v>
                </c:pt>
                <c:pt idx="3381">
                  <c:v>0</c:v>
                </c:pt>
                <c:pt idx="3382">
                  <c:v>0.29980986668552934</c:v>
                </c:pt>
                <c:pt idx="3383">
                  <c:v>0</c:v>
                </c:pt>
                <c:pt idx="3384">
                  <c:v>0</c:v>
                </c:pt>
                <c:pt idx="3385">
                  <c:v>0</c:v>
                </c:pt>
                <c:pt idx="3386">
                  <c:v>3.3319737116942534E-2</c:v>
                </c:pt>
                <c:pt idx="3387">
                  <c:v>0</c:v>
                </c:pt>
                <c:pt idx="3388">
                  <c:v>0</c:v>
                </c:pt>
                <c:pt idx="3389">
                  <c:v>0.29965808313149889</c:v>
                </c:pt>
                <c:pt idx="3390">
                  <c:v>0</c:v>
                </c:pt>
                <c:pt idx="3391">
                  <c:v>2.8127505128290164E-2</c:v>
                </c:pt>
                <c:pt idx="3392">
                  <c:v>2.9543072032467407E-2</c:v>
                </c:pt>
                <c:pt idx="3393">
                  <c:v>0.7985310976121468</c:v>
                </c:pt>
                <c:pt idx="3394">
                  <c:v>0.29367193879037817</c:v>
                </c:pt>
                <c:pt idx="3395">
                  <c:v>0</c:v>
                </c:pt>
                <c:pt idx="3396">
                  <c:v>0</c:v>
                </c:pt>
                <c:pt idx="3397">
                  <c:v>0</c:v>
                </c:pt>
                <c:pt idx="3398">
                  <c:v>0.10238542833277804</c:v>
                </c:pt>
                <c:pt idx="3399">
                  <c:v>0</c:v>
                </c:pt>
                <c:pt idx="3400">
                  <c:v>0.12701614460200827</c:v>
                </c:pt>
                <c:pt idx="3401">
                  <c:v>0.10244708277391479</c:v>
                </c:pt>
                <c:pt idx="3402">
                  <c:v>0</c:v>
                </c:pt>
                <c:pt idx="3403">
                  <c:v>0</c:v>
                </c:pt>
                <c:pt idx="3404">
                  <c:v>0.72227219764855177</c:v>
                </c:pt>
                <c:pt idx="3405">
                  <c:v>0</c:v>
                </c:pt>
                <c:pt idx="3406">
                  <c:v>0</c:v>
                </c:pt>
                <c:pt idx="3407">
                  <c:v>0</c:v>
                </c:pt>
                <c:pt idx="3408">
                  <c:v>0</c:v>
                </c:pt>
                <c:pt idx="3409">
                  <c:v>0</c:v>
                </c:pt>
                <c:pt idx="3410">
                  <c:v>0.57269771155470939</c:v>
                </c:pt>
                <c:pt idx="3411">
                  <c:v>0</c:v>
                </c:pt>
                <c:pt idx="3412">
                  <c:v>0</c:v>
                </c:pt>
                <c:pt idx="3413">
                  <c:v>3.3859368259086364E-2</c:v>
                </c:pt>
                <c:pt idx="3414">
                  <c:v>0</c:v>
                </c:pt>
                <c:pt idx="3415">
                  <c:v>0</c:v>
                </c:pt>
                <c:pt idx="3416">
                  <c:v>0</c:v>
                </c:pt>
                <c:pt idx="3417">
                  <c:v>0</c:v>
                </c:pt>
                <c:pt idx="3418">
                  <c:v>0.85142453112959116</c:v>
                </c:pt>
                <c:pt idx="3419">
                  <c:v>0</c:v>
                </c:pt>
                <c:pt idx="3420">
                  <c:v>0</c:v>
                </c:pt>
                <c:pt idx="3421">
                  <c:v>3.3112763062452692E-2</c:v>
                </c:pt>
                <c:pt idx="3422">
                  <c:v>0</c:v>
                </c:pt>
                <c:pt idx="3423">
                  <c:v>0</c:v>
                </c:pt>
                <c:pt idx="3424">
                  <c:v>0</c:v>
                </c:pt>
                <c:pt idx="3425">
                  <c:v>0.36805002136562798</c:v>
                </c:pt>
                <c:pt idx="3426">
                  <c:v>2.8602664602570139E-2</c:v>
                </c:pt>
                <c:pt idx="3427">
                  <c:v>0</c:v>
                </c:pt>
                <c:pt idx="3428">
                  <c:v>0</c:v>
                </c:pt>
                <c:pt idx="3429">
                  <c:v>0.38750366350581361</c:v>
                </c:pt>
                <c:pt idx="3430">
                  <c:v>9.2665108620756914E-2</c:v>
                </c:pt>
                <c:pt idx="3431">
                  <c:v>6.2923735665600875E-2</c:v>
                </c:pt>
                <c:pt idx="3432">
                  <c:v>0</c:v>
                </c:pt>
                <c:pt idx="3433">
                  <c:v>0</c:v>
                </c:pt>
                <c:pt idx="3434">
                  <c:v>0</c:v>
                </c:pt>
                <c:pt idx="3435">
                  <c:v>0</c:v>
                </c:pt>
                <c:pt idx="3436">
                  <c:v>3.0364779551545342E-2</c:v>
                </c:pt>
                <c:pt idx="3437">
                  <c:v>0</c:v>
                </c:pt>
                <c:pt idx="3438">
                  <c:v>3.2051561366366353E-2</c:v>
                </c:pt>
                <c:pt idx="3439">
                  <c:v>0</c:v>
                </c:pt>
                <c:pt idx="3440">
                  <c:v>0</c:v>
                </c:pt>
                <c:pt idx="3441">
                  <c:v>6.5606774800357773E-2</c:v>
                </c:pt>
                <c:pt idx="3442">
                  <c:v>0</c:v>
                </c:pt>
                <c:pt idx="3443">
                  <c:v>0.78145503098578017</c:v>
                </c:pt>
                <c:pt idx="3444">
                  <c:v>0</c:v>
                </c:pt>
                <c:pt idx="3445">
                  <c:v>0</c:v>
                </c:pt>
                <c:pt idx="3446">
                  <c:v>0</c:v>
                </c:pt>
                <c:pt idx="3447">
                  <c:v>0</c:v>
                </c:pt>
                <c:pt idx="3448">
                  <c:v>0</c:v>
                </c:pt>
                <c:pt idx="3449">
                  <c:v>0</c:v>
                </c:pt>
                <c:pt idx="3450">
                  <c:v>0.44812100000716865</c:v>
                </c:pt>
                <c:pt idx="3451">
                  <c:v>0</c:v>
                </c:pt>
                <c:pt idx="3452">
                  <c:v>0</c:v>
                </c:pt>
                <c:pt idx="3453">
                  <c:v>2.4289093233340213E-2</c:v>
                </c:pt>
                <c:pt idx="3454">
                  <c:v>0</c:v>
                </c:pt>
                <c:pt idx="3455">
                  <c:v>2.4516990318563702E-2</c:v>
                </c:pt>
                <c:pt idx="3456">
                  <c:v>0</c:v>
                </c:pt>
                <c:pt idx="3457">
                  <c:v>0</c:v>
                </c:pt>
                <c:pt idx="3458">
                  <c:v>0</c:v>
                </c:pt>
                <c:pt idx="3459">
                  <c:v>0</c:v>
                </c:pt>
                <c:pt idx="3460">
                  <c:v>0</c:v>
                </c:pt>
                <c:pt idx="3461">
                  <c:v>0</c:v>
                </c:pt>
                <c:pt idx="3462">
                  <c:v>0</c:v>
                </c:pt>
                <c:pt idx="3463">
                  <c:v>0</c:v>
                </c:pt>
                <c:pt idx="3464">
                  <c:v>0</c:v>
                </c:pt>
                <c:pt idx="3465">
                  <c:v>0</c:v>
                </c:pt>
                <c:pt idx="3466">
                  <c:v>0</c:v>
                </c:pt>
                <c:pt idx="3467">
                  <c:v>0.10107158928109562</c:v>
                </c:pt>
                <c:pt idx="3468">
                  <c:v>0.7842099917682529</c:v>
                </c:pt>
                <c:pt idx="3469">
                  <c:v>0</c:v>
                </c:pt>
                <c:pt idx="3470">
                  <c:v>6.2780075486142825E-2</c:v>
                </c:pt>
                <c:pt idx="3471">
                  <c:v>0</c:v>
                </c:pt>
                <c:pt idx="3472">
                  <c:v>0</c:v>
                </c:pt>
                <c:pt idx="3473">
                  <c:v>0</c:v>
                </c:pt>
                <c:pt idx="3474">
                  <c:v>0</c:v>
                </c:pt>
                <c:pt idx="3475">
                  <c:v>0</c:v>
                </c:pt>
                <c:pt idx="3476">
                  <c:v>0</c:v>
                </c:pt>
                <c:pt idx="3477">
                  <c:v>0</c:v>
                </c:pt>
                <c:pt idx="3478">
                  <c:v>0</c:v>
                </c:pt>
                <c:pt idx="3479">
                  <c:v>0</c:v>
                </c:pt>
                <c:pt idx="3480">
                  <c:v>0.78087873262570429</c:v>
                </c:pt>
                <c:pt idx="3481">
                  <c:v>0</c:v>
                </c:pt>
                <c:pt idx="3482">
                  <c:v>0</c:v>
                </c:pt>
                <c:pt idx="3483">
                  <c:v>2.665965646261035E-2</c:v>
                </c:pt>
                <c:pt idx="3484">
                  <c:v>6.1604561274392351E-2</c:v>
                </c:pt>
                <c:pt idx="3485">
                  <c:v>0.12434750654229884</c:v>
                </c:pt>
                <c:pt idx="3486">
                  <c:v>0</c:v>
                </c:pt>
                <c:pt idx="3487">
                  <c:v>3.7660222665546021E-2</c:v>
                </c:pt>
                <c:pt idx="3488">
                  <c:v>0</c:v>
                </c:pt>
                <c:pt idx="3489">
                  <c:v>3.5925746282900212E-2</c:v>
                </c:pt>
                <c:pt idx="3490">
                  <c:v>0</c:v>
                </c:pt>
                <c:pt idx="3491">
                  <c:v>0</c:v>
                </c:pt>
                <c:pt idx="3492">
                  <c:v>0</c:v>
                </c:pt>
                <c:pt idx="3493">
                  <c:v>0</c:v>
                </c:pt>
                <c:pt idx="3494">
                  <c:v>0</c:v>
                </c:pt>
                <c:pt idx="3495">
                  <c:v>4.2399195748131495E-2</c:v>
                </c:pt>
                <c:pt idx="3496">
                  <c:v>3.6597301145761978E-2</c:v>
                </c:pt>
                <c:pt idx="3497">
                  <c:v>0</c:v>
                </c:pt>
                <c:pt idx="3498">
                  <c:v>0</c:v>
                </c:pt>
                <c:pt idx="3499">
                  <c:v>0</c:v>
                </c:pt>
                <c:pt idx="3500">
                  <c:v>7.4228267728903577E-2</c:v>
                </c:pt>
                <c:pt idx="3501">
                  <c:v>0</c:v>
                </c:pt>
                <c:pt idx="3502">
                  <c:v>0</c:v>
                </c:pt>
                <c:pt idx="3503">
                  <c:v>3.1231734346880168E-2</c:v>
                </c:pt>
                <c:pt idx="3504">
                  <c:v>0</c:v>
                </c:pt>
                <c:pt idx="3505">
                  <c:v>6.4518846524694404E-2</c:v>
                </c:pt>
                <c:pt idx="3506">
                  <c:v>0</c:v>
                </c:pt>
                <c:pt idx="3507">
                  <c:v>0</c:v>
                </c:pt>
                <c:pt idx="3508">
                  <c:v>0.86004828293330715</c:v>
                </c:pt>
                <c:pt idx="3509">
                  <c:v>5.7449728618089835E-2</c:v>
                </c:pt>
                <c:pt idx="3510">
                  <c:v>0</c:v>
                </c:pt>
                <c:pt idx="3511">
                  <c:v>3.8968807358638766E-2</c:v>
                </c:pt>
                <c:pt idx="3512">
                  <c:v>0</c:v>
                </c:pt>
                <c:pt idx="3513">
                  <c:v>0.28630048320444718</c:v>
                </c:pt>
                <c:pt idx="3514">
                  <c:v>0</c:v>
                </c:pt>
                <c:pt idx="3515">
                  <c:v>4.7646985515326042E-2</c:v>
                </c:pt>
                <c:pt idx="3516">
                  <c:v>0</c:v>
                </c:pt>
                <c:pt idx="3517">
                  <c:v>0.27162398947148658</c:v>
                </c:pt>
                <c:pt idx="3518">
                  <c:v>0</c:v>
                </c:pt>
                <c:pt idx="3519">
                  <c:v>0</c:v>
                </c:pt>
                <c:pt idx="3520">
                  <c:v>0</c:v>
                </c:pt>
                <c:pt idx="3521">
                  <c:v>0</c:v>
                </c:pt>
                <c:pt idx="3522">
                  <c:v>6.9125835245664485E-2</c:v>
                </c:pt>
                <c:pt idx="3523">
                  <c:v>0</c:v>
                </c:pt>
                <c:pt idx="3524">
                  <c:v>0.17795024328460882</c:v>
                </c:pt>
                <c:pt idx="3525">
                  <c:v>0</c:v>
                </c:pt>
                <c:pt idx="3526">
                  <c:v>0</c:v>
                </c:pt>
                <c:pt idx="3527">
                  <c:v>0</c:v>
                </c:pt>
                <c:pt idx="3528">
                  <c:v>0</c:v>
                </c:pt>
                <c:pt idx="3529">
                  <c:v>9.1511140076066116E-2</c:v>
                </c:pt>
                <c:pt idx="3530">
                  <c:v>0</c:v>
                </c:pt>
                <c:pt idx="3531">
                  <c:v>2.6135429339402966E-2</c:v>
                </c:pt>
                <c:pt idx="3532">
                  <c:v>0</c:v>
                </c:pt>
                <c:pt idx="3533">
                  <c:v>2.5160695474884948E-2</c:v>
                </c:pt>
                <c:pt idx="3534">
                  <c:v>0</c:v>
                </c:pt>
                <c:pt idx="3535">
                  <c:v>0</c:v>
                </c:pt>
                <c:pt idx="3536">
                  <c:v>2.9597755076646172E-2</c:v>
                </c:pt>
                <c:pt idx="3537">
                  <c:v>0.10009870105797462</c:v>
                </c:pt>
                <c:pt idx="3538">
                  <c:v>0</c:v>
                </c:pt>
                <c:pt idx="3539">
                  <c:v>0</c:v>
                </c:pt>
                <c:pt idx="3540">
                  <c:v>0</c:v>
                </c:pt>
                <c:pt idx="3541">
                  <c:v>0</c:v>
                </c:pt>
                <c:pt idx="3542">
                  <c:v>0.14471331643833216</c:v>
                </c:pt>
                <c:pt idx="3543">
                  <c:v>3.2693808457758655E-2</c:v>
                </c:pt>
                <c:pt idx="3544">
                  <c:v>0</c:v>
                </c:pt>
                <c:pt idx="3545">
                  <c:v>0</c:v>
                </c:pt>
                <c:pt idx="3546">
                  <c:v>0.39753616456641949</c:v>
                </c:pt>
                <c:pt idx="3547">
                  <c:v>0.79802565772043277</c:v>
                </c:pt>
                <c:pt idx="3548">
                  <c:v>0</c:v>
                </c:pt>
                <c:pt idx="3549">
                  <c:v>0</c:v>
                </c:pt>
                <c:pt idx="3550">
                  <c:v>0</c:v>
                </c:pt>
                <c:pt idx="3551">
                  <c:v>0</c:v>
                </c:pt>
                <c:pt idx="3552">
                  <c:v>0</c:v>
                </c:pt>
                <c:pt idx="3553">
                  <c:v>0.18368071669205269</c:v>
                </c:pt>
                <c:pt idx="3554">
                  <c:v>3.1350659548233649E-2</c:v>
                </c:pt>
                <c:pt idx="3555">
                  <c:v>3.680108858952906E-2</c:v>
                </c:pt>
                <c:pt idx="3556">
                  <c:v>0</c:v>
                </c:pt>
                <c:pt idx="3557">
                  <c:v>5.8322566358400003E-2</c:v>
                </c:pt>
                <c:pt idx="3558">
                  <c:v>0</c:v>
                </c:pt>
                <c:pt idx="3559">
                  <c:v>0</c:v>
                </c:pt>
                <c:pt idx="3560">
                  <c:v>0</c:v>
                </c:pt>
                <c:pt idx="3561">
                  <c:v>0.30396697878844081</c:v>
                </c:pt>
                <c:pt idx="3562">
                  <c:v>0</c:v>
                </c:pt>
                <c:pt idx="3563">
                  <c:v>0</c:v>
                </c:pt>
                <c:pt idx="3564">
                  <c:v>0</c:v>
                </c:pt>
                <c:pt idx="3565">
                  <c:v>0</c:v>
                </c:pt>
                <c:pt idx="3566">
                  <c:v>0</c:v>
                </c:pt>
                <c:pt idx="3567">
                  <c:v>0</c:v>
                </c:pt>
                <c:pt idx="3568">
                  <c:v>2.6468444612316969E-2</c:v>
                </c:pt>
                <c:pt idx="3569">
                  <c:v>0</c:v>
                </c:pt>
                <c:pt idx="3570">
                  <c:v>0</c:v>
                </c:pt>
                <c:pt idx="3571">
                  <c:v>0.10743121908203358</c:v>
                </c:pt>
                <c:pt idx="3572">
                  <c:v>6.0994889219104349E-2</c:v>
                </c:pt>
                <c:pt idx="3573">
                  <c:v>0</c:v>
                </c:pt>
                <c:pt idx="3574">
                  <c:v>0</c:v>
                </c:pt>
                <c:pt idx="3575">
                  <c:v>9.698871961418265E-2</c:v>
                </c:pt>
                <c:pt idx="3576">
                  <c:v>0.15966571282432501</c:v>
                </c:pt>
                <c:pt idx="3577">
                  <c:v>0</c:v>
                </c:pt>
                <c:pt idx="3578">
                  <c:v>0.80012777395908552</c:v>
                </c:pt>
                <c:pt idx="3579">
                  <c:v>0.80495649555790194</c:v>
                </c:pt>
                <c:pt idx="3580">
                  <c:v>0</c:v>
                </c:pt>
                <c:pt idx="3581">
                  <c:v>0</c:v>
                </c:pt>
                <c:pt idx="3582">
                  <c:v>3.1079316574061006E-2</c:v>
                </c:pt>
                <c:pt idx="3583">
                  <c:v>0</c:v>
                </c:pt>
                <c:pt idx="3584">
                  <c:v>0</c:v>
                </c:pt>
                <c:pt idx="3585">
                  <c:v>9.1477812956130944E-2</c:v>
                </c:pt>
                <c:pt idx="3586">
                  <c:v>9.0365418886049639E-2</c:v>
                </c:pt>
                <c:pt idx="3587">
                  <c:v>7.9876310852025789E-2</c:v>
                </c:pt>
                <c:pt idx="3588">
                  <c:v>0</c:v>
                </c:pt>
                <c:pt idx="3589">
                  <c:v>5.9468542503013241E-2</c:v>
                </c:pt>
                <c:pt idx="3590">
                  <c:v>0</c:v>
                </c:pt>
                <c:pt idx="3591">
                  <c:v>0</c:v>
                </c:pt>
                <c:pt idx="3592">
                  <c:v>0.24485683240496786</c:v>
                </c:pt>
                <c:pt idx="3593">
                  <c:v>6.7817294457827401E-2</c:v>
                </c:pt>
                <c:pt idx="3594">
                  <c:v>0</c:v>
                </c:pt>
                <c:pt idx="3595">
                  <c:v>0</c:v>
                </c:pt>
                <c:pt idx="3596">
                  <c:v>2.6821930266055484E-2</c:v>
                </c:pt>
                <c:pt idx="3597">
                  <c:v>0</c:v>
                </c:pt>
                <c:pt idx="3598">
                  <c:v>0</c:v>
                </c:pt>
                <c:pt idx="3599">
                  <c:v>0</c:v>
                </c:pt>
                <c:pt idx="3600">
                  <c:v>0</c:v>
                </c:pt>
                <c:pt idx="3601">
                  <c:v>6.6154357838535557E-2</c:v>
                </c:pt>
                <c:pt idx="3602">
                  <c:v>6.4161445964982217E-2</c:v>
                </c:pt>
                <c:pt idx="3603">
                  <c:v>0.78524575794078</c:v>
                </c:pt>
                <c:pt idx="3604">
                  <c:v>0.67572822862711202</c:v>
                </c:pt>
                <c:pt idx="3605">
                  <c:v>0</c:v>
                </c:pt>
                <c:pt idx="3606">
                  <c:v>0</c:v>
                </c:pt>
                <c:pt idx="3607">
                  <c:v>0</c:v>
                </c:pt>
                <c:pt idx="3608">
                  <c:v>7.9055176595080656E-2</c:v>
                </c:pt>
                <c:pt idx="3609">
                  <c:v>0</c:v>
                </c:pt>
                <c:pt idx="3610">
                  <c:v>0.14346112028469468</c:v>
                </c:pt>
                <c:pt idx="3611">
                  <c:v>0.11225277779806335</c:v>
                </c:pt>
                <c:pt idx="3612">
                  <c:v>2.9293956799098297E-2</c:v>
                </c:pt>
                <c:pt idx="3613">
                  <c:v>0</c:v>
                </c:pt>
                <c:pt idx="3614">
                  <c:v>0.78607104096569291</c:v>
                </c:pt>
                <c:pt idx="3615">
                  <c:v>0</c:v>
                </c:pt>
                <c:pt idx="3616">
                  <c:v>0</c:v>
                </c:pt>
                <c:pt idx="3617">
                  <c:v>0</c:v>
                </c:pt>
                <c:pt idx="3618">
                  <c:v>0</c:v>
                </c:pt>
                <c:pt idx="3619">
                  <c:v>0</c:v>
                </c:pt>
                <c:pt idx="3620">
                  <c:v>0.45203751558361632</c:v>
                </c:pt>
                <c:pt idx="3621">
                  <c:v>0</c:v>
                </c:pt>
                <c:pt idx="3622">
                  <c:v>0</c:v>
                </c:pt>
                <c:pt idx="3623">
                  <c:v>8.9402717823746314E-2</c:v>
                </c:pt>
                <c:pt idx="3624">
                  <c:v>0</c:v>
                </c:pt>
                <c:pt idx="3625">
                  <c:v>0</c:v>
                </c:pt>
                <c:pt idx="3626">
                  <c:v>0</c:v>
                </c:pt>
                <c:pt idx="3627">
                  <c:v>0</c:v>
                </c:pt>
                <c:pt idx="3628">
                  <c:v>0.80148061963029549</c:v>
                </c:pt>
                <c:pt idx="3629">
                  <c:v>0</c:v>
                </c:pt>
                <c:pt idx="3630">
                  <c:v>0</c:v>
                </c:pt>
                <c:pt idx="3631">
                  <c:v>0</c:v>
                </c:pt>
                <c:pt idx="3632">
                  <c:v>0</c:v>
                </c:pt>
                <c:pt idx="3633">
                  <c:v>0</c:v>
                </c:pt>
                <c:pt idx="3634">
                  <c:v>2.9988748387820108E-2</c:v>
                </c:pt>
                <c:pt idx="3635">
                  <c:v>0.64528501588440901</c:v>
                </c:pt>
                <c:pt idx="3636">
                  <c:v>6.4773053270652262E-2</c:v>
                </c:pt>
                <c:pt idx="3637">
                  <c:v>0</c:v>
                </c:pt>
                <c:pt idx="3638">
                  <c:v>2.8841843075862635E-2</c:v>
                </c:pt>
                <c:pt idx="3639">
                  <c:v>0.30957879826450041</c:v>
                </c:pt>
                <c:pt idx="3640">
                  <c:v>2.8550145668723909E-2</c:v>
                </c:pt>
                <c:pt idx="3641">
                  <c:v>8.9916548350387537E-2</c:v>
                </c:pt>
                <c:pt idx="3642">
                  <c:v>0</c:v>
                </c:pt>
                <c:pt idx="3643">
                  <c:v>0</c:v>
                </c:pt>
                <c:pt idx="3644">
                  <c:v>0</c:v>
                </c:pt>
                <c:pt idx="3645">
                  <c:v>0</c:v>
                </c:pt>
                <c:pt idx="3646">
                  <c:v>0</c:v>
                </c:pt>
                <c:pt idx="3647">
                  <c:v>0</c:v>
                </c:pt>
                <c:pt idx="3648">
                  <c:v>2.6283675134531965E-2</c:v>
                </c:pt>
                <c:pt idx="3649">
                  <c:v>0</c:v>
                </c:pt>
                <c:pt idx="3650">
                  <c:v>0</c:v>
                </c:pt>
                <c:pt idx="3651">
                  <c:v>0</c:v>
                </c:pt>
                <c:pt idx="3652">
                  <c:v>2.8587004170364534E-2</c:v>
                </c:pt>
                <c:pt idx="3653">
                  <c:v>0.76761476149934116</c:v>
                </c:pt>
                <c:pt idx="3654">
                  <c:v>0</c:v>
                </c:pt>
                <c:pt idx="3655">
                  <c:v>0</c:v>
                </c:pt>
                <c:pt idx="3656">
                  <c:v>0</c:v>
                </c:pt>
                <c:pt idx="3657">
                  <c:v>0</c:v>
                </c:pt>
                <c:pt idx="3658">
                  <c:v>0</c:v>
                </c:pt>
                <c:pt idx="3659">
                  <c:v>0</c:v>
                </c:pt>
                <c:pt idx="3660">
                  <c:v>0.51090036697675345</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2.7015630014183577E-2</c:v>
                </c:pt>
                <c:pt idx="3677">
                  <c:v>0.10437624952821806</c:v>
                </c:pt>
                <c:pt idx="3678">
                  <c:v>0.85495627734887958</c:v>
                </c:pt>
                <c:pt idx="3679">
                  <c:v>0</c:v>
                </c:pt>
                <c:pt idx="3680">
                  <c:v>0</c:v>
                </c:pt>
                <c:pt idx="3681">
                  <c:v>3.415556901749113E-2</c:v>
                </c:pt>
                <c:pt idx="3682">
                  <c:v>0</c:v>
                </c:pt>
                <c:pt idx="3683">
                  <c:v>0</c:v>
                </c:pt>
                <c:pt idx="3684">
                  <c:v>0</c:v>
                </c:pt>
                <c:pt idx="3685">
                  <c:v>0</c:v>
                </c:pt>
                <c:pt idx="3686">
                  <c:v>0</c:v>
                </c:pt>
                <c:pt idx="3687">
                  <c:v>0</c:v>
                </c:pt>
                <c:pt idx="3688">
                  <c:v>0</c:v>
                </c:pt>
                <c:pt idx="3689">
                  <c:v>0</c:v>
                </c:pt>
                <c:pt idx="3690">
                  <c:v>0.66401220232711222</c:v>
                </c:pt>
                <c:pt idx="3691">
                  <c:v>0</c:v>
                </c:pt>
                <c:pt idx="3692">
                  <c:v>0</c:v>
                </c:pt>
                <c:pt idx="3693">
                  <c:v>0</c:v>
                </c:pt>
                <c:pt idx="3694">
                  <c:v>0</c:v>
                </c:pt>
                <c:pt idx="3695">
                  <c:v>6.1154590047755329E-2</c:v>
                </c:pt>
                <c:pt idx="3696">
                  <c:v>0</c:v>
                </c:pt>
                <c:pt idx="3697">
                  <c:v>3.5827691836450792E-2</c:v>
                </c:pt>
                <c:pt idx="3698">
                  <c:v>0</c:v>
                </c:pt>
                <c:pt idx="3699">
                  <c:v>2.340931953556305E-2</c:v>
                </c:pt>
                <c:pt idx="3700">
                  <c:v>0</c:v>
                </c:pt>
                <c:pt idx="3701">
                  <c:v>0</c:v>
                </c:pt>
                <c:pt idx="3702">
                  <c:v>0</c:v>
                </c:pt>
                <c:pt idx="3703">
                  <c:v>0</c:v>
                </c:pt>
                <c:pt idx="3704">
                  <c:v>0</c:v>
                </c:pt>
                <c:pt idx="3705">
                  <c:v>3.7848122569872265E-2</c:v>
                </c:pt>
                <c:pt idx="3706">
                  <c:v>2.9954738066208814E-2</c:v>
                </c:pt>
                <c:pt idx="3707">
                  <c:v>0</c:v>
                </c:pt>
                <c:pt idx="3708">
                  <c:v>0</c:v>
                </c:pt>
                <c:pt idx="3709">
                  <c:v>0</c:v>
                </c:pt>
                <c:pt idx="3710">
                  <c:v>2.9272427914027149E-2</c:v>
                </c:pt>
                <c:pt idx="3711">
                  <c:v>0</c:v>
                </c:pt>
                <c:pt idx="3712">
                  <c:v>0</c:v>
                </c:pt>
                <c:pt idx="3713">
                  <c:v>3.4015976532546621E-2</c:v>
                </c:pt>
                <c:pt idx="3714">
                  <c:v>0</c:v>
                </c:pt>
                <c:pt idx="3715">
                  <c:v>6.8583862621832081E-2</c:v>
                </c:pt>
                <c:pt idx="3716">
                  <c:v>0</c:v>
                </c:pt>
                <c:pt idx="3717">
                  <c:v>0</c:v>
                </c:pt>
                <c:pt idx="3718">
                  <c:v>0.78080285897698853</c:v>
                </c:pt>
                <c:pt idx="3719">
                  <c:v>8.4863688802453305E-2</c:v>
                </c:pt>
                <c:pt idx="3720">
                  <c:v>0</c:v>
                </c:pt>
                <c:pt idx="3721">
                  <c:v>0</c:v>
                </c:pt>
                <c:pt idx="3722">
                  <c:v>0</c:v>
                </c:pt>
                <c:pt idx="3723">
                  <c:v>0.31320707393579228</c:v>
                </c:pt>
                <c:pt idx="3724">
                  <c:v>0</c:v>
                </c:pt>
                <c:pt idx="3725">
                  <c:v>2.3115764644407823E-2</c:v>
                </c:pt>
                <c:pt idx="3726">
                  <c:v>0</c:v>
                </c:pt>
                <c:pt idx="3727">
                  <c:v>0.33800441263057379</c:v>
                </c:pt>
                <c:pt idx="3728">
                  <c:v>0</c:v>
                </c:pt>
                <c:pt idx="3729">
                  <c:v>0</c:v>
                </c:pt>
                <c:pt idx="3730">
                  <c:v>0</c:v>
                </c:pt>
                <c:pt idx="3731">
                  <c:v>2.6427915385257555E-2</c:v>
                </c:pt>
                <c:pt idx="3732">
                  <c:v>7.0094840073469125E-2</c:v>
                </c:pt>
                <c:pt idx="3733">
                  <c:v>0</c:v>
                </c:pt>
                <c:pt idx="3734">
                  <c:v>0</c:v>
                </c:pt>
                <c:pt idx="3735">
                  <c:v>0</c:v>
                </c:pt>
                <c:pt idx="3736">
                  <c:v>0</c:v>
                </c:pt>
                <c:pt idx="3737">
                  <c:v>0</c:v>
                </c:pt>
                <c:pt idx="3738">
                  <c:v>9.3471017737715753E-2</c:v>
                </c:pt>
                <c:pt idx="3739">
                  <c:v>2.684377940938661E-2</c:v>
                </c:pt>
                <c:pt idx="3740">
                  <c:v>0</c:v>
                </c:pt>
                <c:pt idx="3741">
                  <c:v>0</c:v>
                </c:pt>
                <c:pt idx="3742">
                  <c:v>0</c:v>
                </c:pt>
                <c:pt idx="3743">
                  <c:v>3.055064852369747E-2</c:v>
                </c:pt>
                <c:pt idx="3744">
                  <c:v>0</c:v>
                </c:pt>
                <c:pt idx="3745">
                  <c:v>0</c:v>
                </c:pt>
                <c:pt idx="3746">
                  <c:v>0</c:v>
                </c:pt>
                <c:pt idx="3747">
                  <c:v>9.8621907270163678E-2</c:v>
                </c:pt>
                <c:pt idx="3748">
                  <c:v>0</c:v>
                </c:pt>
                <c:pt idx="3749">
                  <c:v>0</c:v>
                </c:pt>
                <c:pt idx="3750">
                  <c:v>0</c:v>
                </c:pt>
                <c:pt idx="3751">
                  <c:v>0</c:v>
                </c:pt>
                <c:pt idx="3752">
                  <c:v>0.17406562301040551</c:v>
                </c:pt>
                <c:pt idx="3753">
                  <c:v>2.8502539225779531E-2</c:v>
                </c:pt>
                <c:pt idx="3754">
                  <c:v>0</c:v>
                </c:pt>
                <c:pt idx="3755">
                  <c:v>0</c:v>
                </c:pt>
                <c:pt idx="3756">
                  <c:v>0.25124784924164895</c:v>
                </c:pt>
                <c:pt idx="3757">
                  <c:v>0.81214857483055969</c:v>
                </c:pt>
                <c:pt idx="3758">
                  <c:v>0</c:v>
                </c:pt>
                <c:pt idx="3759">
                  <c:v>0</c:v>
                </c:pt>
                <c:pt idx="3760">
                  <c:v>0</c:v>
                </c:pt>
                <c:pt idx="3761">
                  <c:v>0</c:v>
                </c:pt>
                <c:pt idx="3762">
                  <c:v>0</c:v>
                </c:pt>
                <c:pt idx="3763">
                  <c:v>3.0056151599921744E-2</c:v>
                </c:pt>
                <c:pt idx="3764">
                  <c:v>2.9919479484615874E-2</c:v>
                </c:pt>
                <c:pt idx="3765">
                  <c:v>0</c:v>
                </c:pt>
                <c:pt idx="3766">
                  <c:v>5.7400955814678717E-2</c:v>
                </c:pt>
                <c:pt idx="3767">
                  <c:v>0</c:v>
                </c:pt>
                <c:pt idx="3768">
                  <c:v>0</c:v>
                </c:pt>
                <c:pt idx="3769">
                  <c:v>0</c:v>
                </c:pt>
                <c:pt idx="3770">
                  <c:v>0</c:v>
                </c:pt>
                <c:pt idx="3771">
                  <c:v>0.34115905150097886</c:v>
                </c:pt>
                <c:pt idx="3772">
                  <c:v>0</c:v>
                </c:pt>
                <c:pt idx="3773">
                  <c:v>0</c:v>
                </c:pt>
                <c:pt idx="3774">
                  <c:v>0</c:v>
                </c:pt>
                <c:pt idx="3775">
                  <c:v>0</c:v>
                </c:pt>
                <c:pt idx="3776">
                  <c:v>0</c:v>
                </c:pt>
                <c:pt idx="3777">
                  <c:v>0</c:v>
                </c:pt>
                <c:pt idx="3778">
                  <c:v>7.9841534310760631E-2</c:v>
                </c:pt>
                <c:pt idx="3779">
                  <c:v>0</c:v>
                </c:pt>
                <c:pt idx="3780">
                  <c:v>0</c:v>
                </c:pt>
                <c:pt idx="3781">
                  <c:v>8.357237545007809E-2</c:v>
                </c:pt>
                <c:pt idx="3782">
                  <c:v>0</c:v>
                </c:pt>
                <c:pt idx="3783">
                  <c:v>0</c:v>
                </c:pt>
                <c:pt idx="3784">
                  <c:v>0</c:v>
                </c:pt>
                <c:pt idx="3785">
                  <c:v>6.4448258144880019E-2</c:v>
                </c:pt>
                <c:pt idx="3786">
                  <c:v>3.0091099579883533E-2</c:v>
                </c:pt>
                <c:pt idx="3787">
                  <c:v>0</c:v>
                </c:pt>
                <c:pt idx="3788">
                  <c:v>0.75658137388064295</c:v>
                </c:pt>
                <c:pt idx="3789">
                  <c:v>0.78214121607541831</c:v>
                </c:pt>
                <c:pt idx="3790">
                  <c:v>0</c:v>
                </c:pt>
                <c:pt idx="3791">
                  <c:v>0</c:v>
                </c:pt>
                <c:pt idx="3792">
                  <c:v>3.3523176593523378E-2</c:v>
                </c:pt>
                <c:pt idx="3793">
                  <c:v>0</c:v>
                </c:pt>
                <c:pt idx="3794">
                  <c:v>0</c:v>
                </c:pt>
                <c:pt idx="3795">
                  <c:v>5.9675181379989693E-2</c:v>
                </c:pt>
                <c:pt idx="3796">
                  <c:v>3.3097150624636758E-2</c:v>
                </c:pt>
                <c:pt idx="3797">
                  <c:v>2.6862147250989045E-2</c:v>
                </c:pt>
                <c:pt idx="3798">
                  <c:v>2.7749777073784655E-2</c:v>
                </c:pt>
                <c:pt idx="3799">
                  <c:v>5.9202168497170304E-2</c:v>
                </c:pt>
                <c:pt idx="3800">
                  <c:v>0</c:v>
                </c:pt>
                <c:pt idx="3801">
                  <c:v>0</c:v>
                </c:pt>
                <c:pt idx="3802">
                  <c:v>0.20871998549513568</c:v>
                </c:pt>
                <c:pt idx="3803">
                  <c:v>6.2922746189857909E-2</c:v>
                </c:pt>
                <c:pt idx="3804">
                  <c:v>0</c:v>
                </c:pt>
                <c:pt idx="3805">
                  <c:v>0</c:v>
                </c:pt>
                <c:pt idx="3806">
                  <c:v>6.4227400314324112E-2</c:v>
                </c:pt>
                <c:pt idx="3807">
                  <c:v>0</c:v>
                </c:pt>
                <c:pt idx="3808">
                  <c:v>0</c:v>
                </c:pt>
                <c:pt idx="3809">
                  <c:v>6.0280029488671782E-2</c:v>
                </c:pt>
                <c:pt idx="3810">
                  <c:v>0</c:v>
                </c:pt>
                <c:pt idx="3811">
                  <c:v>2.9187819918955714E-2</c:v>
                </c:pt>
                <c:pt idx="3812">
                  <c:v>0</c:v>
                </c:pt>
                <c:pt idx="3813">
                  <c:v>0.82590169645522393</c:v>
                </c:pt>
                <c:pt idx="3814">
                  <c:v>0.5794476804108476</c:v>
                </c:pt>
                <c:pt idx="3815">
                  <c:v>0</c:v>
                </c:pt>
                <c:pt idx="3816">
                  <c:v>0</c:v>
                </c:pt>
                <c:pt idx="3817">
                  <c:v>0</c:v>
                </c:pt>
                <c:pt idx="3818">
                  <c:v>0.11934282487382115</c:v>
                </c:pt>
                <c:pt idx="3819">
                  <c:v>3.0574914296210034E-2</c:v>
                </c:pt>
                <c:pt idx="3820">
                  <c:v>0.11865817083339154</c:v>
                </c:pt>
                <c:pt idx="3821">
                  <c:v>9.2090011224986751E-2</c:v>
                </c:pt>
                <c:pt idx="3822">
                  <c:v>0</c:v>
                </c:pt>
                <c:pt idx="3823">
                  <c:v>0</c:v>
                </c:pt>
                <c:pt idx="3824">
                  <c:v>0.62412512043451007</c:v>
                </c:pt>
                <c:pt idx="3825">
                  <c:v>0</c:v>
                </c:pt>
                <c:pt idx="3826">
                  <c:v>0</c:v>
                </c:pt>
                <c:pt idx="3827">
                  <c:v>0</c:v>
                </c:pt>
                <c:pt idx="3828">
                  <c:v>0</c:v>
                </c:pt>
                <c:pt idx="3829">
                  <c:v>0</c:v>
                </c:pt>
                <c:pt idx="3830">
                  <c:v>0.64030091630485775</c:v>
                </c:pt>
                <c:pt idx="3831">
                  <c:v>0</c:v>
                </c:pt>
                <c:pt idx="3832">
                  <c:v>0</c:v>
                </c:pt>
                <c:pt idx="3833">
                  <c:v>7.0591211916426158E-2</c:v>
                </c:pt>
                <c:pt idx="3834">
                  <c:v>0</c:v>
                </c:pt>
                <c:pt idx="3835">
                  <c:v>0</c:v>
                </c:pt>
                <c:pt idx="3836">
                  <c:v>0</c:v>
                </c:pt>
                <c:pt idx="3837">
                  <c:v>0</c:v>
                </c:pt>
                <c:pt idx="3838">
                  <c:v>0.7678025342685999</c:v>
                </c:pt>
                <c:pt idx="3839">
                  <c:v>0</c:v>
                </c:pt>
                <c:pt idx="3840">
                  <c:v>0</c:v>
                </c:pt>
                <c:pt idx="3841">
                  <c:v>4.0129882144815429E-2</c:v>
                </c:pt>
                <c:pt idx="3842">
                  <c:v>0</c:v>
                </c:pt>
                <c:pt idx="3843">
                  <c:v>0</c:v>
                </c:pt>
                <c:pt idx="3844">
                  <c:v>0</c:v>
                </c:pt>
                <c:pt idx="3845">
                  <c:v>0.48559582539151691</c:v>
                </c:pt>
                <c:pt idx="3846">
                  <c:v>0</c:v>
                </c:pt>
                <c:pt idx="3847">
                  <c:v>0</c:v>
                </c:pt>
                <c:pt idx="3848">
                  <c:v>0</c:v>
                </c:pt>
                <c:pt idx="3849">
                  <c:v>0.32650175342107751</c:v>
                </c:pt>
                <c:pt idx="3850">
                  <c:v>0.16311175496333466</c:v>
                </c:pt>
                <c:pt idx="3851">
                  <c:v>7.050619311451195E-2</c:v>
                </c:pt>
                <c:pt idx="3852">
                  <c:v>0</c:v>
                </c:pt>
                <c:pt idx="3853">
                  <c:v>0</c:v>
                </c:pt>
                <c:pt idx="3854">
                  <c:v>0</c:v>
                </c:pt>
                <c:pt idx="3855">
                  <c:v>0</c:v>
                </c:pt>
                <c:pt idx="3856">
                  <c:v>0</c:v>
                </c:pt>
                <c:pt idx="3857">
                  <c:v>0</c:v>
                </c:pt>
                <c:pt idx="3858">
                  <c:v>2.3863004466467375E-2</c:v>
                </c:pt>
                <c:pt idx="3859">
                  <c:v>0</c:v>
                </c:pt>
                <c:pt idx="3860">
                  <c:v>0</c:v>
                </c:pt>
                <c:pt idx="3861">
                  <c:v>0.10022810232364944</c:v>
                </c:pt>
                <c:pt idx="3862">
                  <c:v>0</c:v>
                </c:pt>
                <c:pt idx="3863">
                  <c:v>0.789813295462233</c:v>
                </c:pt>
                <c:pt idx="3864">
                  <c:v>0</c:v>
                </c:pt>
                <c:pt idx="3865">
                  <c:v>0</c:v>
                </c:pt>
                <c:pt idx="3866">
                  <c:v>0</c:v>
                </c:pt>
                <c:pt idx="3867">
                  <c:v>0</c:v>
                </c:pt>
                <c:pt idx="3868">
                  <c:v>5.4138929421337537E-2</c:v>
                </c:pt>
                <c:pt idx="3869">
                  <c:v>0</c:v>
                </c:pt>
                <c:pt idx="3870">
                  <c:v>0.41705739428116051</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6.114216317628992E-2</c:v>
                </c:pt>
                <c:pt idx="3888">
                  <c:v>0.74109773881099206</c:v>
                </c:pt>
                <c:pt idx="3889">
                  <c:v>0</c:v>
                </c:pt>
                <c:pt idx="3890">
                  <c:v>0</c:v>
                </c:pt>
                <c:pt idx="3891">
                  <c:v>4.0181668790193227E-2</c:v>
                </c:pt>
                <c:pt idx="3892">
                  <c:v>0</c:v>
                </c:pt>
                <c:pt idx="3893">
                  <c:v>0</c:v>
                </c:pt>
                <c:pt idx="3894">
                  <c:v>0</c:v>
                </c:pt>
                <c:pt idx="3895">
                  <c:v>0</c:v>
                </c:pt>
                <c:pt idx="3896">
                  <c:v>0</c:v>
                </c:pt>
                <c:pt idx="3897">
                  <c:v>0</c:v>
                </c:pt>
                <c:pt idx="3898">
                  <c:v>0</c:v>
                </c:pt>
                <c:pt idx="3899">
                  <c:v>0</c:v>
                </c:pt>
                <c:pt idx="3900">
                  <c:v>0.73194994984815431</c:v>
                </c:pt>
                <c:pt idx="3901">
                  <c:v>0</c:v>
                </c:pt>
                <c:pt idx="3902">
                  <c:v>0</c:v>
                </c:pt>
                <c:pt idx="3903">
                  <c:v>0</c:v>
                </c:pt>
                <c:pt idx="3904">
                  <c:v>0</c:v>
                </c:pt>
                <c:pt idx="3905">
                  <c:v>0.18601435296924534</c:v>
                </c:pt>
                <c:pt idx="3906">
                  <c:v>0</c:v>
                </c:pt>
                <c:pt idx="3907">
                  <c:v>3.8433923628361254E-2</c:v>
                </c:pt>
                <c:pt idx="3908">
                  <c:v>0</c:v>
                </c:pt>
                <c:pt idx="3909">
                  <c:v>2.4492639855725154E-2</c:v>
                </c:pt>
                <c:pt idx="3910">
                  <c:v>0</c:v>
                </c:pt>
                <c:pt idx="3911">
                  <c:v>0</c:v>
                </c:pt>
                <c:pt idx="3912">
                  <c:v>0</c:v>
                </c:pt>
                <c:pt idx="3913">
                  <c:v>0</c:v>
                </c:pt>
                <c:pt idx="3914">
                  <c:v>3.0651326637927637E-2</c:v>
                </c:pt>
                <c:pt idx="3915">
                  <c:v>3.0438264170382031E-2</c:v>
                </c:pt>
                <c:pt idx="3916">
                  <c:v>2.1967742854496201E-2</c:v>
                </c:pt>
                <c:pt idx="3917">
                  <c:v>5.8235749044061952E-2</c:v>
                </c:pt>
                <c:pt idx="3918">
                  <c:v>0</c:v>
                </c:pt>
                <c:pt idx="3919">
                  <c:v>0</c:v>
                </c:pt>
                <c:pt idx="3920">
                  <c:v>5.7624162836607748E-2</c:v>
                </c:pt>
                <c:pt idx="3921">
                  <c:v>0</c:v>
                </c:pt>
                <c:pt idx="3922">
                  <c:v>0</c:v>
                </c:pt>
                <c:pt idx="3923">
                  <c:v>2.788225233280622E-2</c:v>
                </c:pt>
                <c:pt idx="3924">
                  <c:v>0</c:v>
                </c:pt>
                <c:pt idx="3925">
                  <c:v>3.0911391715153044E-2</c:v>
                </c:pt>
                <c:pt idx="3926">
                  <c:v>3.2215845084041947E-2</c:v>
                </c:pt>
                <c:pt idx="3927">
                  <c:v>0</c:v>
                </c:pt>
                <c:pt idx="3928">
                  <c:v>0.82555918450000365</c:v>
                </c:pt>
                <c:pt idx="3929">
                  <c:v>0</c:v>
                </c:pt>
                <c:pt idx="3930">
                  <c:v>0</c:v>
                </c:pt>
                <c:pt idx="3931">
                  <c:v>0</c:v>
                </c:pt>
                <c:pt idx="3932">
                  <c:v>0</c:v>
                </c:pt>
                <c:pt idx="3933">
                  <c:v>0.35119922923238589</c:v>
                </c:pt>
                <c:pt idx="3934">
                  <c:v>0</c:v>
                </c:pt>
                <c:pt idx="3935">
                  <c:v>5.4430759060166992E-2</c:v>
                </c:pt>
                <c:pt idx="3936">
                  <c:v>0</c:v>
                </c:pt>
                <c:pt idx="3937">
                  <c:v>0.39065184476564746</c:v>
                </c:pt>
                <c:pt idx="3938">
                  <c:v>2.6899290662138326E-2</c:v>
                </c:pt>
                <c:pt idx="3939">
                  <c:v>0</c:v>
                </c:pt>
                <c:pt idx="3940">
                  <c:v>0</c:v>
                </c:pt>
                <c:pt idx="3941">
                  <c:v>2.6505811851693008E-2</c:v>
                </c:pt>
                <c:pt idx="3942">
                  <c:v>6.8266378004401038E-2</c:v>
                </c:pt>
                <c:pt idx="3943">
                  <c:v>2.8013475972033387E-2</c:v>
                </c:pt>
                <c:pt idx="3944">
                  <c:v>2.9009922466368087E-2</c:v>
                </c:pt>
                <c:pt idx="3945">
                  <c:v>0</c:v>
                </c:pt>
                <c:pt idx="3946">
                  <c:v>0</c:v>
                </c:pt>
                <c:pt idx="3947">
                  <c:v>0</c:v>
                </c:pt>
                <c:pt idx="3948">
                  <c:v>0</c:v>
                </c:pt>
                <c:pt idx="3949">
                  <c:v>0.12400238445927467</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0.18337727642176371</c:v>
                </c:pt>
                <c:pt idx="3963">
                  <c:v>6.3572590466835985E-2</c:v>
                </c:pt>
                <c:pt idx="3964">
                  <c:v>0</c:v>
                </c:pt>
                <c:pt idx="3965">
                  <c:v>0</c:v>
                </c:pt>
                <c:pt idx="3966">
                  <c:v>0.28392554952618471</c:v>
                </c:pt>
                <c:pt idx="3967">
                  <c:v>0.86424705588176942</c:v>
                </c:pt>
                <c:pt idx="3968">
                  <c:v>0</c:v>
                </c:pt>
                <c:pt idx="3969">
                  <c:v>0</c:v>
                </c:pt>
                <c:pt idx="3970">
                  <c:v>0</c:v>
                </c:pt>
                <c:pt idx="3971">
                  <c:v>0</c:v>
                </c:pt>
                <c:pt idx="3972">
                  <c:v>0</c:v>
                </c:pt>
                <c:pt idx="3973">
                  <c:v>6.0751502520555972E-2</c:v>
                </c:pt>
                <c:pt idx="3974">
                  <c:v>0</c:v>
                </c:pt>
                <c:pt idx="3975">
                  <c:v>3.2218100227432232E-2</c:v>
                </c:pt>
                <c:pt idx="3976">
                  <c:v>0</c:v>
                </c:pt>
                <c:pt idx="3977">
                  <c:v>0</c:v>
                </c:pt>
                <c:pt idx="3978">
                  <c:v>0</c:v>
                </c:pt>
                <c:pt idx="3979">
                  <c:v>0</c:v>
                </c:pt>
                <c:pt idx="3980">
                  <c:v>0</c:v>
                </c:pt>
                <c:pt idx="3981">
                  <c:v>0.39825898263828974</c:v>
                </c:pt>
                <c:pt idx="3982">
                  <c:v>0</c:v>
                </c:pt>
                <c:pt idx="3983">
                  <c:v>0</c:v>
                </c:pt>
                <c:pt idx="3984">
                  <c:v>0</c:v>
                </c:pt>
                <c:pt idx="3985">
                  <c:v>0</c:v>
                </c:pt>
                <c:pt idx="3986">
                  <c:v>6.9324996339194103E-2</c:v>
                </c:pt>
                <c:pt idx="3987">
                  <c:v>0</c:v>
                </c:pt>
                <c:pt idx="3988">
                  <c:v>0</c:v>
                </c:pt>
                <c:pt idx="3989">
                  <c:v>0</c:v>
                </c:pt>
                <c:pt idx="3990">
                  <c:v>0</c:v>
                </c:pt>
                <c:pt idx="3991">
                  <c:v>0.12066294890303152</c:v>
                </c:pt>
                <c:pt idx="3992">
                  <c:v>0</c:v>
                </c:pt>
                <c:pt idx="3993">
                  <c:v>0</c:v>
                </c:pt>
                <c:pt idx="3994">
                  <c:v>0</c:v>
                </c:pt>
                <c:pt idx="3995">
                  <c:v>0.13767727710816363</c:v>
                </c:pt>
                <c:pt idx="3996">
                  <c:v>5.8275994917089971E-2</c:v>
                </c:pt>
                <c:pt idx="3997">
                  <c:v>0</c:v>
                </c:pt>
                <c:pt idx="3998">
                  <c:v>0.79514324901274358</c:v>
                </c:pt>
                <c:pt idx="3999">
                  <c:v>0.83437324895812404</c:v>
                </c:pt>
                <c:pt idx="4000">
                  <c:v>0</c:v>
                </c:pt>
                <c:pt idx="4001">
                  <c:v>0</c:v>
                </c:pt>
                <c:pt idx="4002">
                  <c:v>3.0308968314766028E-2</c:v>
                </c:pt>
                <c:pt idx="4003">
                  <c:v>0</c:v>
                </c:pt>
                <c:pt idx="4004">
                  <c:v>0</c:v>
                </c:pt>
                <c:pt idx="4005">
                  <c:v>9.2914941735326523E-2</c:v>
                </c:pt>
                <c:pt idx="4006">
                  <c:v>3.0204990998489861E-2</c:v>
                </c:pt>
                <c:pt idx="4007">
                  <c:v>5.5122821218976902E-2</c:v>
                </c:pt>
                <c:pt idx="4008">
                  <c:v>0</c:v>
                </c:pt>
                <c:pt idx="4009">
                  <c:v>0</c:v>
                </c:pt>
                <c:pt idx="4010">
                  <c:v>0</c:v>
                </c:pt>
                <c:pt idx="4011">
                  <c:v>0</c:v>
                </c:pt>
                <c:pt idx="4012">
                  <c:v>0.146758481246516</c:v>
                </c:pt>
                <c:pt idx="4013">
                  <c:v>6.0062979630384074E-2</c:v>
                </c:pt>
                <c:pt idx="4014">
                  <c:v>0</c:v>
                </c:pt>
                <c:pt idx="4015">
                  <c:v>0</c:v>
                </c:pt>
                <c:pt idx="4016">
                  <c:v>7.3281722821489037E-2</c:v>
                </c:pt>
                <c:pt idx="4017">
                  <c:v>0</c:v>
                </c:pt>
                <c:pt idx="4018">
                  <c:v>0</c:v>
                </c:pt>
                <c:pt idx="4019">
                  <c:v>0</c:v>
                </c:pt>
                <c:pt idx="4020">
                  <c:v>0</c:v>
                </c:pt>
                <c:pt idx="4021">
                  <c:v>0</c:v>
                </c:pt>
                <c:pt idx="4022">
                  <c:v>6.2353097271470315E-2</c:v>
                </c:pt>
                <c:pt idx="4023">
                  <c:v>0.76160268219858229</c:v>
                </c:pt>
                <c:pt idx="4024">
                  <c:v>0.35114588094362731</c:v>
                </c:pt>
                <c:pt idx="4025">
                  <c:v>0</c:v>
                </c:pt>
                <c:pt idx="4026">
                  <c:v>0</c:v>
                </c:pt>
                <c:pt idx="4027">
                  <c:v>0</c:v>
                </c:pt>
                <c:pt idx="4028">
                  <c:v>7.2777094326504158E-2</c:v>
                </c:pt>
                <c:pt idx="4029">
                  <c:v>0</c:v>
                </c:pt>
                <c:pt idx="4030">
                  <c:v>8.0220436061668246E-2</c:v>
                </c:pt>
                <c:pt idx="4031">
                  <c:v>2.8891725151252264E-2</c:v>
                </c:pt>
                <c:pt idx="4032">
                  <c:v>0</c:v>
                </c:pt>
                <c:pt idx="4033">
                  <c:v>0</c:v>
                </c:pt>
                <c:pt idx="4034">
                  <c:v>0.75772941306362174</c:v>
                </c:pt>
                <c:pt idx="4035">
                  <c:v>0</c:v>
                </c:pt>
                <c:pt idx="4036">
                  <c:v>0</c:v>
                </c:pt>
                <c:pt idx="4037">
                  <c:v>0</c:v>
                </c:pt>
                <c:pt idx="4038">
                  <c:v>0</c:v>
                </c:pt>
                <c:pt idx="4039">
                  <c:v>0</c:v>
                </c:pt>
                <c:pt idx="4040">
                  <c:v>0.54385249177826578</c:v>
                </c:pt>
                <c:pt idx="4041">
                  <c:v>0</c:v>
                </c:pt>
                <c:pt idx="4042">
                  <c:v>0</c:v>
                </c:pt>
                <c:pt idx="4043">
                  <c:v>7.2841860006844492E-2</c:v>
                </c:pt>
                <c:pt idx="4044">
                  <c:v>0</c:v>
                </c:pt>
                <c:pt idx="4045">
                  <c:v>0</c:v>
                </c:pt>
                <c:pt idx="4046">
                  <c:v>0</c:v>
                </c:pt>
                <c:pt idx="4047">
                  <c:v>0</c:v>
                </c:pt>
                <c:pt idx="4048">
                  <c:v>0.72749484334541037</c:v>
                </c:pt>
                <c:pt idx="4049">
                  <c:v>0</c:v>
                </c:pt>
                <c:pt idx="4050">
                  <c:v>0</c:v>
                </c:pt>
                <c:pt idx="4051">
                  <c:v>2.2248045177979143E-2</c:v>
                </c:pt>
                <c:pt idx="4052">
                  <c:v>0</c:v>
                </c:pt>
                <c:pt idx="4053">
                  <c:v>0</c:v>
                </c:pt>
                <c:pt idx="4054">
                  <c:v>0</c:v>
                </c:pt>
                <c:pt idx="4055">
                  <c:v>0.56273091074935633</c:v>
                </c:pt>
                <c:pt idx="4056">
                  <c:v>2.9673258324498138E-2</c:v>
                </c:pt>
                <c:pt idx="4057">
                  <c:v>0</c:v>
                </c:pt>
                <c:pt idx="4058">
                  <c:v>0</c:v>
                </c:pt>
                <c:pt idx="4059">
                  <c:v>0.34561534237677072</c:v>
                </c:pt>
                <c:pt idx="4060">
                  <c:v>0</c:v>
                </c:pt>
                <c:pt idx="4061">
                  <c:v>7.9467972145916402E-2</c:v>
                </c:pt>
                <c:pt idx="4062">
                  <c:v>0</c:v>
                </c:pt>
                <c:pt idx="4063">
                  <c:v>0</c:v>
                </c:pt>
                <c:pt idx="4064">
                  <c:v>0</c:v>
                </c:pt>
                <c:pt idx="4065">
                  <c:v>0</c:v>
                </c:pt>
                <c:pt idx="4066">
                  <c:v>0</c:v>
                </c:pt>
                <c:pt idx="4067">
                  <c:v>0</c:v>
                </c:pt>
                <c:pt idx="4068">
                  <c:v>0</c:v>
                </c:pt>
                <c:pt idx="4069">
                  <c:v>0</c:v>
                </c:pt>
                <c:pt idx="4070">
                  <c:v>0</c:v>
                </c:pt>
                <c:pt idx="4071">
                  <c:v>9.5353083913799014E-2</c:v>
                </c:pt>
                <c:pt idx="4072">
                  <c:v>4.0103307312117302E-2</c:v>
                </c:pt>
                <c:pt idx="4073">
                  <c:v>0.85336012367353009</c:v>
                </c:pt>
                <c:pt idx="4074">
                  <c:v>0</c:v>
                </c:pt>
                <c:pt idx="4075">
                  <c:v>0</c:v>
                </c:pt>
                <c:pt idx="4076">
                  <c:v>3.8891096075613779E-2</c:v>
                </c:pt>
                <c:pt idx="4077">
                  <c:v>6.1448550799753761E-2</c:v>
                </c:pt>
                <c:pt idx="4078">
                  <c:v>0</c:v>
                </c:pt>
                <c:pt idx="4079">
                  <c:v>0</c:v>
                </c:pt>
                <c:pt idx="4080">
                  <c:v>0.31493484626585694</c:v>
                </c:pt>
                <c:pt idx="4081">
                  <c:v>0</c:v>
                </c:pt>
                <c:pt idx="4082">
                  <c:v>0</c:v>
                </c:pt>
                <c:pt idx="4083">
                  <c:v>0</c:v>
                </c:pt>
                <c:pt idx="4084">
                  <c:v>0</c:v>
                </c:pt>
                <c:pt idx="4085">
                  <c:v>2.922494082352612E-2</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0.75122290499411681</c:v>
                </c:pt>
                <c:pt idx="4099">
                  <c:v>0</c:v>
                </c:pt>
                <c:pt idx="4100">
                  <c:v>2.9640942711530664E-2</c:v>
                </c:pt>
                <c:pt idx="4101">
                  <c:v>3.6068984742871776E-2</c:v>
                </c:pt>
                <c:pt idx="4102">
                  <c:v>0</c:v>
                </c:pt>
                <c:pt idx="4103">
                  <c:v>0</c:v>
                </c:pt>
                <c:pt idx="4104">
                  <c:v>0</c:v>
                </c:pt>
                <c:pt idx="4105">
                  <c:v>0</c:v>
                </c:pt>
                <c:pt idx="4106">
                  <c:v>0</c:v>
                </c:pt>
                <c:pt idx="4107">
                  <c:v>0</c:v>
                </c:pt>
                <c:pt idx="4108">
                  <c:v>0</c:v>
                </c:pt>
                <c:pt idx="4109">
                  <c:v>0</c:v>
                </c:pt>
                <c:pt idx="4110">
                  <c:v>0.75073038266583081</c:v>
                </c:pt>
                <c:pt idx="4111">
                  <c:v>0</c:v>
                </c:pt>
                <c:pt idx="4112">
                  <c:v>0</c:v>
                </c:pt>
                <c:pt idx="4113">
                  <c:v>1.9922498749880554E-2</c:v>
                </c:pt>
                <c:pt idx="4114">
                  <c:v>0</c:v>
                </c:pt>
                <c:pt idx="4115">
                  <c:v>6.0446455764651311E-2</c:v>
                </c:pt>
                <c:pt idx="4116">
                  <c:v>0</c:v>
                </c:pt>
                <c:pt idx="4117">
                  <c:v>3.4169499742181177E-2</c:v>
                </c:pt>
                <c:pt idx="4118">
                  <c:v>0</c:v>
                </c:pt>
                <c:pt idx="4119">
                  <c:v>0</c:v>
                </c:pt>
                <c:pt idx="4120">
                  <c:v>0</c:v>
                </c:pt>
                <c:pt idx="4121">
                  <c:v>0</c:v>
                </c:pt>
                <c:pt idx="4122">
                  <c:v>0</c:v>
                </c:pt>
                <c:pt idx="4123">
                  <c:v>0</c:v>
                </c:pt>
                <c:pt idx="4124">
                  <c:v>0</c:v>
                </c:pt>
                <c:pt idx="4125">
                  <c:v>4.0452942058911416E-2</c:v>
                </c:pt>
                <c:pt idx="4126">
                  <c:v>3.2707629566418803E-2</c:v>
                </c:pt>
                <c:pt idx="4127">
                  <c:v>0</c:v>
                </c:pt>
                <c:pt idx="4128">
                  <c:v>0</c:v>
                </c:pt>
                <c:pt idx="4129">
                  <c:v>0</c:v>
                </c:pt>
                <c:pt idx="4130">
                  <c:v>5.7036293398079745E-2</c:v>
                </c:pt>
                <c:pt idx="4131">
                  <c:v>0</c:v>
                </c:pt>
                <c:pt idx="4132">
                  <c:v>0</c:v>
                </c:pt>
                <c:pt idx="4133">
                  <c:v>2.8523296765977642E-2</c:v>
                </c:pt>
                <c:pt idx="4134">
                  <c:v>0</c:v>
                </c:pt>
                <c:pt idx="4135">
                  <c:v>0.12842812367212775</c:v>
                </c:pt>
                <c:pt idx="4136">
                  <c:v>3.3700567633543031E-2</c:v>
                </c:pt>
                <c:pt idx="4137">
                  <c:v>0</c:v>
                </c:pt>
                <c:pt idx="4138">
                  <c:v>0.81013797034294488</c:v>
                </c:pt>
                <c:pt idx="4139">
                  <c:v>0</c:v>
                </c:pt>
                <c:pt idx="4140">
                  <c:v>2.8765035297385288E-2</c:v>
                </c:pt>
                <c:pt idx="4141">
                  <c:v>0</c:v>
                </c:pt>
                <c:pt idx="4142">
                  <c:v>0</c:v>
                </c:pt>
                <c:pt idx="4143">
                  <c:v>0.47978625219007587</c:v>
                </c:pt>
                <c:pt idx="4144">
                  <c:v>0</c:v>
                </c:pt>
                <c:pt idx="4145">
                  <c:v>0</c:v>
                </c:pt>
                <c:pt idx="4146">
                  <c:v>3.331669322551431E-2</c:v>
                </c:pt>
                <c:pt idx="4147">
                  <c:v>0.14374262983103819</c:v>
                </c:pt>
                <c:pt idx="4148">
                  <c:v>0</c:v>
                </c:pt>
                <c:pt idx="4149">
                  <c:v>0</c:v>
                </c:pt>
                <c:pt idx="4150">
                  <c:v>0</c:v>
                </c:pt>
                <c:pt idx="4151">
                  <c:v>6.322297249119424E-2</c:v>
                </c:pt>
                <c:pt idx="4152">
                  <c:v>6.6399347653585628E-2</c:v>
                </c:pt>
                <c:pt idx="4153">
                  <c:v>0</c:v>
                </c:pt>
                <c:pt idx="4154">
                  <c:v>0</c:v>
                </c:pt>
                <c:pt idx="4155">
                  <c:v>0</c:v>
                </c:pt>
                <c:pt idx="4156">
                  <c:v>0</c:v>
                </c:pt>
                <c:pt idx="4157">
                  <c:v>0</c:v>
                </c:pt>
                <c:pt idx="4158">
                  <c:v>6.196705930025237E-2</c:v>
                </c:pt>
                <c:pt idx="4159">
                  <c:v>8.550184999929622E-2</c:v>
                </c:pt>
                <c:pt idx="4160">
                  <c:v>0</c:v>
                </c:pt>
                <c:pt idx="4161">
                  <c:v>3.8984143717780417E-2</c:v>
                </c:pt>
                <c:pt idx="4162">
                  <c:v>0</c:v>
                </c:pt>
                <c:pt idx="4163">
                  <c:v>3.1464962672190212E-2</c:v>
                </c:pt>
                <c:pt idx="4164">
                  <c:v>0</c:v>
                </c:pt>
                <c:pt idx="4165">
                  <c:v>0</c:v>
                </c:pt>
                <c:pt idx="4166">
                  <c:v>3.6902413598719916E-2</c:v>
                </c:pt>
                <c:pt idx="4167">
                  <c:v>0</c:v>
                </c:pt>
                <c:pt idx="4168">
                  <c:v>0</c:v>
                </c:pt>
                <c:pt idx="4169">
                  <c:v>0</c:v>
                </c:pt>
                <c:pt idx="4170">
                  <c:v>0</c:v>
                </c:pt>
                <c:pt idx="4171">
                  <c:v>0</c:v>
                </c:pt>
                <c:pt idx="4172">
                  <c:v>5.9358024920645257E-2</c:v>
                </c:pt>
                <c:pt idx="4173">
                  <c:v>2.6921571556692316E-2</c:v>
                </c:pt>
                <c:pt idx="4174">
                  <c:v>0</c:v>
                </c:pt>
                <c:pt idx="4175">
                  <c:v>0</c:v>
                </c:pt>
                <c:pt idx="4176">
                  <c:v>0.36882856945388792</c:v>
                </c:pt>
                <c:pt idx="4177">
                  <c:v>0.81284578180161005</c:v>
                </c:pt>
                <c:pt idx="4178">
                  <c:v>0</c:v>
                </c:pt>
                <c:pt idx="4179">
                  <c:v>0</c:v>
                </c:pt>
                <c:pt idx="4180">
                  <c:v>0</c:v>
                </c:pt>
                <c:pt idx="4181">
                  <c:v>0</c:v>
                </c:pt>
                <c:pt idx="4182">
                  <c:v>0</c:v>
                </c:pt>
                <c:pt idx="4183">
                  <c:v>0.12800477022743509</c:v>
                </c:pt>
                <c:pt idx="4184">
                  <c:v>3.3122065957742947E-2</c:v>
                </c:pt>
                <c:pt idx="4185">
                  <c:v>0</c:v>
                </c:pt>
                <c:pt idx="4186">
                  <c:v>0</c:v>
                </c:pt>
                <c:pt idx="4187">
                  <c:v>0</c:v>
                </c:pt>
                <c:pt idx="4188">
                  <c:v>0</c:v>
                </c:pt>
                <c:pt idx="4189">
                  <c:v>0</c:v>
                </c:pt>
                <c:pt idx="4190">
                  <c:v>0</c:v>
                </c:pt>
                <c:pt idx="4191">
                  <c:v>0.28313277420133792</c:v>
                </c:pt>
                <c:pt idx="4192">
                  <c:v>0</c:v>
                </c:pt>
                <c:pt idx="4193">
                  <c:v>0</c:v>
                </c:pt>
                <c:pt idx="4194">
                  <c:v>0</c:v>
                </c:pt>
                <c:pt idx="4195">
                  <c:v>0</c:v>
                </c:pt>
                <c:pt idx="4196">
                  <c:v>0</c:v>
                </c:pt>
                <c:pt idx="4197">
                  <c:v>0</c:v>
                </c:pt>
                <c:pt idx="4198">
                  <c:v>0</c:v>
                </c:pt>
                <c:pt idx="4199">
                  <c:v>0</c:v>
                </c:pt>
                <c:pt idx="4200">
                  <c:v>0</c:v>
                </c:pt>
                <c:pt idx="4201">
                  <c:v>5.6038064386073651E-2</c:v>
                </c:pt>
                <c:pt idx="4202">
                  <c:v>3.2209130420692705E-2</c:v>
                </c:pt>
              </c:numCache>
            </c:numRef>
          </c:yVal>
          <c:smooth val="0"/>
          <c:extLst>
            <c:ext xmlns:c16="http://schemas.microsoft.com/office/drawing/2014/chart" uri="{C3380CC4-5D6E-409C-BE32-E72D297353CC}">
              <c16:uniqueId val="{00000000-150B-4ECD-9D09-439F8B9E7707}"/>
            </c:ext>
          </c:extLst>
        </c:ser>
        <c:ser>
          <c:idx val="4"/>
          <c:order val="1"/>
          <c:tx>
            <c:strRef>
              <c:f>'Seasonal Risk - Weighted'!$G$3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'Seasonal Risk - Weighted'!$D$4:$D$4206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Risk - Weighted'!$G$4:$G$4206</c:f>
              <c:numCache>
                <c:formatCode>General</c:formatCode>
                <c:ptCount val="4203"/>
                <c:pt idx="0" formatCode="_(* #,##0_);_(* \(#,##0\);_(* &quot;-&quot;??_);_(@_)">
                  <c:v>0</c:v>
                </c:pt>
                <c:pt idx="1051" formatCode="_(* #,##0_);_(* \(#,##0\);_(* &quot;-&quot;??_);_(@_)">
                  <c:v>0.34251959621108141</c:v>
                </c:pt>
                <c:pt idx="2102" formatCode="_(* #,##0_);_(* \(#,##0\);_(* &quot;-&quot;??_);_(@_)">
                  <c:v>0</c:v>
                </c:pt>
                <c:pt idx="3153" formatCode="_(* #,##0_);_(* \(#,##0\);_(* &quot;-&quot;??_);_(@_)">
                  <c:v>0</c:v>
                </c:pt>
              </c:numCache>
            </c:numRef>
          </c:yVal>
          <c:smooth val="0"/>
          <c:extLst>
            <c:ext xmlns:c16="http://schemas.microsoft.com/office/drawing/2014/chart" uri="{C3380CC4-5D6E-409C-BE32-E72D297353CC}">
              <c16:uniqueId val="{00000001-150B-4ECD-9D09-439F8B9E7707}"/>
            </c:ext>
          </c:extLst>
        </c:ser>
        <c:ser>
          <c:idx val="1"/>
          <c:order val="2"/>
          <c:tx>
            <c:strRef>
              <c:f>'Seasonal Risk - Weighted'!$F$3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'Seasonal Risk - Weighted'!$D$4:$D$4206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Risk - Weighted'!$F$4:$F$4206</c:f>
              <c:numCache>
                <c:formatCode>General</c:formatCode>
                <c:ptCount val="4203"/>
                <c:pt idx="0" formatCode="_(* #,##0_);_(* \(#,##0\);_(* &quot;-&quot;??_);_(@_)">
                  <c:v>6.9552054505417002E-2</c:v>
                </c:pt>
                <c:pt idx="1051" formatCode="_(* #,##0_);_(* \(#,##0\);_(* &quot;-&quot;??_);_(@_)">
                  <c:v>0.68545948239047538</c:v>
                </c:pt>
                <c:pt idx="2102" formatCode="_(* #,##0_);_(* \(#,##0\);_(* &quot;-&quot;??_);_(@_)">
                  <c:v>0.17609066113981267</c:v>
                </c:pt>
                <c:pt idx="3153" formatCode="_(* #,##0_);_(* \(#,##0\);_(* &quot;-&quot;??_);_(@_)">
                  <c:v>6.8897801964293875E-2</c:v>
                </c:pt>
              </c:numCache>
            </c:numRef>
          </c:yVal>
          <c:smooth val="0"/>
          <c:extLst>
            <c:ext xmlns:c16="http://schemas.microsoft.com/office/drawing/2014/chart" uri="{C3380CC4-5D6E-409C-BE32-E72D297353CC}">
              <c16:uniqueId val="{00000002-150B-4ECD-9D09-439F8B9E7707}"/>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'Seasonal Risk - Weighted'!$H$3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'Seasonal Risk - Weighted'!$D$4:$D$4206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Risk - Weighted'!$H$4:$H$4206</c:f>
              <c:numCache>
                <c:formatCode>General</c:formatCode>
                <c:ptCount val="4203"/>
                <c:pt idx="0" formatCode="_(* #,##0_);_(* \(#,##0\);_(* &quot;-&quot;??_);_(@_)">
                  <c:v>0.20111696896198411</c:v>
                </c:pt>
                <c:pt idx="1051" formatCode="_(* #,##0_);_(* \(#,##0\);_(* &quot;-&quot;??_);_(@_)">
                  <c:v>0.94216299179678309</c:v>
                </c:pt>
                <c:pt idx="2102" formatCode="_(* #,##0_);_(* \(#,##0\);_(* &quot;-&quot;??_);_(@_)">
                  <c:v>0.46499627642140584</c:v>
                </c:pt>
                <c:pt idx="3153" formatCode="_(* #,##0_);_(* \(#,##0\);_(* &quot;-&quot;??_);_(@_)">
                  <c:v>0.16001031703822605</c:v>
                </c:pt>
              </c:numCache>
            </c:numRef>
          </c:yVal>
          <c:smooth val="0"/>
          <c:extLst>
            <c:ext xmlns:c16="http://schemas.microsoft.com/office/drawing/2014/chart" uri="{C3380CC4-5D6E-409C-BE32-E72D297353CC}">
              <c16:uniqueId val="{00000003-150B-4ECD-9D09-439F8B9E7707}"/>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1"/>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Seasonal PC Risk Allocation (%)</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0%"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Net-Cone vs PC Price'!$H$4</c:f>
              <c:strCache>
                <c:ptCount val="1"/>
                <c:pt idx="0">
                  <c:v>Annual</c:v>
                </c:pt>
              </c:strCache>
            </c:strRef>
          </c:tx>
          <c:spPr>
            <a:ln w="25400" cap="rnd">
              <a:noFill/>
              <a:round/>
            </a:ln>
            <a:effectLst/>
          </c:spPr>
          <c:marker>
            <c:symbol val="circle"/>
            <c:size val="5"/>
            <c:spPr>
              <a:solidFill>
                <a:schemeClr val="bg1">
                  <a:lumMod val="50000"/>
                  <a:alpha val="20000"/>
                </a:schemeClr>
              </a:solidFill>
              <a:ln w="3175">
                <a:noFill/>
              </a:ln>
              <a:effectLst/>
            </c:spPr>
          </c:marker>
          <c:xVal>
            <c:numRef>
              <c:f>'CT Net-Cone vs PC Price'!$C$5:$C$1054</c:f>
              <c:numCache>
                <c:formatCode>_("$"* #,##0_);_("$"* \(#,##0\);_("$"* "-"??_);_(@_)</c:formatCode>
                <c:ptCount val="1050"/>
                <c:pt idx="0">
                  <c:v>81.802002525252533</c:v>
                </c:pt>
                <c:pt idx="1">
                  <c:v>77.929565656565671</c:v>
                </c:pt>
                <c:pt idx="2">
                  <c:v>86.397497474747482</c:v>
                </c:pt>
                <c:pt idx="3">
                  <c:v>73.683121212121222</c:v>
                </c:pt>
                <c:pt idx="4">
                  <c:v>89.482575757575759</c:v>
                </c:pt>
                <c:pt idx="5">
                  <c:v>74.646267676767678</c:v>
                </c:pt>
                <c:pt idx="6">
                  <c:v>71.089712121212131</c:v>
                </c:pt>
                <c:pt idx="7">
                  <c:v>79.065598484848493</c:v>
                </c:pt>
                <c:pt idx="8">
                  <c:v>64.155954545454534</c:v>
                </c:pt>
                <c:pt idx="9">
                  <c:v>86.317179292929296</c:v>
                </c:pt>
                <c:pt idx="10">
                  <c:v>77.645356060606062</c:v>
                </c:pt>
                <c:pt idx="11">
                  <c:v>70.446515151515143</c:v>
                </c:pt>
                <c:pt idx="12">
                  <c:v>81.538315656565658</c:v>
                </c:pt>
                <c:pt idx="13">
                  <c:v>66.548722222222239</c:v>
                </c:pt>
                <c:pt idx="14">
                  <c:v>86.764830808080816</c:v>
                </c:pt>
                <c:pt idx="15">
                  <c:v>35.319898989899002</c:v>
                </c:pt>
                <c:pt idx="16">
                  <c:v>34.541030303030311</c:v>
                </c:pt>
                <c:pt idx="17">
                  <c:v>40.89699494949496</c:v>
                </c:pt>
                <c:pt idx="18">
                  <c:v>20.016742424242423</c:v>
                </c:pt>
                <c:pt idx="19">
                  <c:v>43.250252525252542</c:v>
                </c:pt>
                <c:pt idx="20">
                  <c:v>85.544588383838388</c:v>
                </c:pt>
                <c:pt idx="21">
                  <c:v>81.869949494949509</c:v>
                </c:pt>
                <c:pt idx="22">
                  <c:v>90.148626262626266</c:v>
                </c:pt>
                <c:pt idx="23">
                  <c:v>76.191909090909093</c:v>
                </c:pt>
                <c:pt idx="24">
                  <c:v>91.249873737373747</c:v>
                </c:pt>
                <c:pt idx="25">
                  <c:v>82.154578282828282</c:v>
                </c:pt>
                <c:pt idx="26">
                  <c:v>76.93400505050505</c:v>
                </c:pt>
                <c:pt idx="27">
                  <c:v>85.356916666666677</c:v>
                </c:pt>
                <c:pt idx="28">
                  <c:v>71.626858585858599</c:v>
                </c:pt>
                <c:pt idx="29">
                  <c:v>88.366820707070715</c:v>
                </c:pt>
                <c:pt idx="30">
                  <c:v>87.885916666666674</c:v>
                </c:pt>
                <c:pt idx="31">
                  <c:v>81.156621212121223</c:v>
                </c:pt>
                <c:pt idx="32">
                  <c:v>88.101406565656575</c:v>
                </c:pt>
                <c:pt idx="33">
                  <c:v>78.333333333333343</c:v>
                </c:pt>
                <c:pt idx="34">
                  <c:v>92.143214646464656</c:v>
                </c:pt>
                <c:pt idx="35">
                  <c:v>77.120765151515158</c:v>
                </c:pt>
                <c:pt idx="36">
                  <c:v>70.357510101010092</c:v>
                </c:pt>
                <c:pt idx="37">
                  <c:v>83.637184343434342</c:v>
                </c:pt>
                <c:pt idx="38">
                  <c:v>66.803656565656581</c:v>
                </c:pt>
                <c:pt idx="39">
                  <c:v>85.915934343434344</c:v>
                </c:pt>
                <c:pt idx="40">
                  <c:v>77.901237373737388</c:v>
                </c:pt>
                <c:pt idx="41">
                  <c:v>73.184176767676774</c:v>
                </c:pt>
                <c:pt idx="42">
                  <c:v>83.786396464646458</c:v>
                </c:pt>
                <c:pt idx="43">
                  <c:v>71.005601010101017</c:v>
                </c:pt>
                <c:pt idx="44">
                  <c:v>86.548601010101009</c:v>
                </c:pt>
                <c:pt idx="45">
                  <c:v>82.611823232323246</c:v>
                </c:pt>
                <c:pt idx="46">
                  <c:v>78.264691919191932</c:v>
                </c:pt>
                <c:pt idx="47">
                  <c:v>85.843000000000004</c:v>
                </c:pt>
                <c:pt idx="48">
                  <c:v>72.186171717171717</c:v>
                </c:pt>
                <c:pt idx="49">
                  <c:v>90.070229797979806</c:v>
                </c:pt>
                <c:pt idx="50">
                  <c:v>83.123621212121222</c:v>
                </c:pt>
                <c:pt idx="51">
                  <c:v>78.51254545454546</c:v>
                </c:pt>
                <c:pt idx="52">
                  <c:v>86.915772727272739</c:v>
                </c:pt>
                <c:pt idx="53">
                  <c:v>73.349787878787879</c:v>
                </c:pt>
                <c:pt idx="54">
                  <c:v>91.208699494949514</c:v>
                </c:pt>
                <c:pt idx="55">
                  <c:v>79.425497474747488</c:v>
                </c:pt>
                <c:pt idx="56">
                  <c:v>75.569641414141415</c:v>
                </c:pt>
                <c:pt idx="57">
                  <c:v>86.448818181818183</c:v>
                </c:pt>
                <c:pt idx="58">
                  <c:v>68.042621212121219</c:v>
                </c:pt>
                <c:pt idx="59">
                  <c:v>89.664500000000004</c:v>
                </c:pt>
                <c:pt idx="60">
                  <c:v>79.767500000000013</c:v>
                </c:pt>
                <c:pt idx="61">
                  <c:v>73.396962121212113</c:v>
                </c:pt>
                <c:pt idx="62">
                  <c:v>84.477979797979799</c:v>
                </c:pt>
                <c:pt idx="63">
                  <c:v>66.923323232323241</c:v>
                </c:pt>
                <c:pt idx="64">
                  <c:v>87.972845959595958</c:v>
                </c:pt>
                <c:pt idx="65">
                  <c:v>62.856070707070707</c:v>
                </c:pt>
                <c:pt idx="66">
                  <c:v>49.38135353535354</c:v>
                </c:pt>
                <c:pt idx="67">
                  <c:v>71.077376262626274</c:v>
                </c:pt>
                <c:pt idx="68">
                  <c:v>42.62897474747475</c:v>
                </c:pt>
                <c:pt idx="69">
                  <c:v>78.387467171717176</c:v>
                </c:pt>
                <c:pt idx="70">
                  <c:v>76.835292929292933</c:v>
                </c:pt>
                <c:pt idx="71">
                  <c:v>71.311343434343428</c:v>
                </c:pt>
                <c:pt idx="72">
                  <c:v>81.39177525252525</c:v>
                </c:pt>
                <c:pt idx="73">
                  <c:v>60.618055555555557</c:v>
                </c:pt>
                <c:pt idx="74">
                  <c:v>84.545141414141426</c:v>
                </c:pt>
                <c:pt idx="75">
                  <c:v>79.898078282828294</c:v>
                </c:pt>
                <c:pt idx="76">
                  <c:v>74.580914141414155</c:v>
                </c:pt>
                <c:pt idx="77">
                  <c:v>82.606656565656579</c:v>
                </c:pt>
                <c:pt idx="78">
                  <c:v>72.909035353535359</c:v>
                </c:pt>
                <c:pt idx="79">
                  <c:v>85.790840909090917</c:v>
                </c:pt>
                <c:pt idx="80">
                  <c:v>84.59187121212122</c:v>
                </c:pt>
                <c:pt idx="81">
                  <c:v>79.512401515151524</c:v>
                </c:pt>
                <c:pt idx="82">
                  <c:v>86.692525252525257</c:v>
                </c:pt>
                <c:pt idx="83">
                  <c:v>78.305209595959596</c:v>
                </c:pt>
                <c:pt idx="84">
                  <c:v>91.164242424242431</c:v>
                </c:pt>
                <c:pt idx="85">
                  <c:v>71.605739898989896</c:v>
                </c:pt>
                <c:pt idx="86">
                  <c:v>64.934217171717179</c:v>
                </c:pt>
                <c:pt idx="87">
                  <c:v>74.775967171717184</c:v>
                </c:pt>
                <c:pt idx="88">
                  <c:v>55.953479797979817</c:v>
                </c:pt>
                <c:pt idx="89">
                  <c:v>82.935330808080806</c:v>
                </c:pt>
                <c:pt idx="90">
                  <c:v>85.113282828282834</c:v>
                </c:pt>
                <c:pt idx="91">
                  <c:v>76.915901515151518</c:v>
                </c:pt>
                <c:pt idx="92">
                  <c:v>86.773590909090927</c:v>
                </c:pt>
                <c:pt idx="93">
                  <c:v>75.603196969696967</c:v>
                </c:pt>
                <c:pt idx="94">
                  <c:v>89.607189393939407</c:v>
                </c:pt>
                <c:pt idx="95">
                  <c:v>76.530924242424248</c:v>
                </c:pt>
                <c:pt idx="96">
                  <c:v>71.790358585858598</c:v>
                </c:pt>
                <c:pt idx="97">
                  <c:v>78.796636363636367</c:v>
                </c:pt>
                <c:pt idx="98">
                  <c:v>63.498560606060614</c:v>
                </c:pt>
                <c:pt idx="99">
                  <c:v>85.021583333333339</c:v>
                </c:pt>
                <c:pt idx="100">
                  <c:v>78.365015151515166</c:v>
                </c:pt>
                <c:pt idx="101">
                  <c:v>72.110919191919194</c:v>
                </c:pt>
                <c:pt idx="102">
                  <c:v>83.482070707070719</c:v>
                </c:pt>
                <c:pt idx="103">
                  <c:v>59.451595959595956</c:v>
                </c:pt>
                <c:pt idx="104">
                  <c:v>87.908050505050511</c:v>
                </c:pt>
                <c:pt idx="105">
                  <c:v>76.315575757575772</c:v>
                </c:pt>
                <c:pt idx="106">
                  <c:v>71.441449494949495</c:v>
                </c:pt>
                <c:pt idx="107">
                  <c:v>81.762590909090918</c:v>
                </c:pt>
                <c:pt idx="108">
                  <c:v>65.548808080808087</c:v>
                </c:pt>
                <c:pt idx="109">
                  <c:v>84.680866161616166</c:v>
                </c:pt>
                <c:pt idx="110">
                  <c:v>65.375510101010093</c:v>
                </c:pt>
                <c:pt idx="111">
                  <c:v>62.06532828282829</c:v>
                </c:pt>
                <c:pt idx="112">
                  <c:v>78.449924242424245</c:v>
                </c:pt>
                <c:pt idx="113">
                  <c:v>44.118398989899006</c:v>
                </c:pt>
                <c:pt idx="114">
                  <c:v>85.29093686868687</c:v>
                </c:pt>
                <c:pt idx="115">
                  <c:v>82.591363636363639</c:v>
                </c:pt>
                <c:pt idx="116">
                  <c:v>78.841234848484845</c:v>
                </c:pt>
                <c:pt idx="117">
                  <c:v>86.138916666666674</c:v>
                </c:pt>
                <c:pt idx="118">
                  <c:v>73.740085858585871</c:v>
                </c:pt>
                <c:pt idx="119">
                  <c:v>89.917901515151527</c:v>
                </c:pt>
                <c:pt idx="120">
                  <c:v>78.198729797979809</c:v>
                </c:pt>
                <c:pt idx="121">
                  <c:v>75.203090909090918</c:v>
                </c:pt>
                <c:pt idx="122">
                  <c:v>83.083646464646478</c:v>
                </c:pt>
                <c:pt idx="123">
                  <c:v>69.194717171717187</c:v>
                </c:pt>
                <c:pt idx="124">
                  <c:v>87.674404040404056</c:v>
                </c:pt>
                <c:pt idx="125">
                  <c:v>74.201535353535363</c:v>
                </c:pt>
                <c:pt idx="126">
                  <c:v>68.254484848484864</c:v>
                </c:pt>
                <c:pt idx="127">
                  <c:v>79.74433333333333</c:v>
                </c:pt>
                <c:pt idx="128">
                  <c:v>62.622404040404049</c:v>
                </c:pt>
                <c:pt idx="129">
                  <c:v>83.347838383838393</c:v>
                </c:pt>
                <c:pt idx="130">
                  <c:v>42.986010101010116</c:v>
                </c:pt>
                <c:pt idx="131">
                  <c:v>43.418090909090914</c:v>
                </c:pt>
                <c:pt idx="132">
                  <c:v>78.321429292929295</c:v>
                </c:pt>
                <c:pt idx="133">
                  <c:v>21.623823232323232</c:v>
                </c:pt>
                <c:pt idx="134">
                  <c:v>76.247532828282843</c:v>
                </c:pt>
                <c:pt idx="135">
                  <c:v>81.83134848484849</c:v>
                </c:pt>
                <c:pt idx="136">
                  <c:v>76.936161616161627</c:v>
                </c:pt>
                <c:pt idx="137">
                  <c:v>86.048762626262629</c:v>
                </c:pt>
                <c:pt idx="138">
                  <c:v>59.916712121212129</c:v>
                </c:pt>
                <c:pt idx="139">
                  <c:v>90.414729797979803</c:v>
                </c:pt>
                <c:pt idx="140">
                  <c:v>83.667500000000018</c:v>
                </c:pt>
                <c:pt idx="141">
                  <c:v>79.18166161616162</c:v>
                </c:pt>
                <c:pt idx="142">
                  <c:v>88.049318181818194</c:v>
                </c:pt>
                <c:pt idx="143">
                  <c:v>72.846116161616152</c:v>
                </c:pt>
                <c:pt idx="144">
                  <c:v>90.727017676767687</c:v>
                </c:pt>
                <c:pt idx="145">
                  <c:v>87.538929292929296</c:v>
                </c:pt>
                <c:pt idx="146">
                  <c:v>82.974108585858602</c:v>
                </c:pt>
                <c:pt idx="147">
                  <c:v>90.233050505050514</c:v>
                </c:pt>
                <c:pt idx="148">
                  <c:v>79.119429292929297</c:v>
                </c:pt>
                <c:pt idx="149">
                  <c:v>93.244712121212132</c:v>
                </c:pt>
                <c:pt idx="150">
                  <c:v>83.664618686868693</c:v>
                </c:pt>
                <c:pt idx="151">
                  <c:v>78.58874242424244</c:v>
                </c:pt>
                <c:pt idx="152">
                  <c:v>88.589916666666667</c:v>
                </c:pt>
                <c:pt idx="153">
                  <c:v>73.8839393939394</c:v>
                </c:pt>
                <c:pt idx="154">
                  <c:v>89.599308080808086</c:v>
                </c:pt>
                <c:pt idx="155">
                  <c:v>86.982542929292933</c:v>
                </c:pt>
                <c:pt idx="156">
                  <c:v>84.77392676767677</c:v>
                </c:pt>
                <c:pt idx="157">
                  <c:v>90.411628787878783</c:v>
                </c:pt>
                <c:pt idx="158">
                  <c:v>76.998848484848494</c:v>
                </c:pt>
                <c:pt idx="159">
                  <c:v>92.538608585858583</c:v>
                </c:pt>
                <c:pt idx="160">
                  <c:v>83.652472222222229</c:v>
                </c:pt>
                <c:pt idx="161">
                  <c:v>79.167876262626265</c:v>
                </c:pt>
                <c:pt idx="162">
                  <c:v>88.347939393939399</c:v>
                </c:pt>
                <c:pt idx="163">
                  <c:v>76.359651515151512</c:v>
                </c:pt>
                <c:pt idx="164">
                  <c:v>90.190643939393937</c:v>
                </c:pt>
                <c:pt idx="165">
                  <c:v>87.523103535353542</c:v>
                </c:pt>
                <c:pt idx="166">
                  <c:v>84.103621212121212</c:v>
                </c:pt>
                <c:pt idx="167">
                  <c:v>89.430679292929298</c:v>
                </c:pt>
                <c:pt idx="168">
                  <c:v>80.675222222222231</c:v>
                </c:pt>
                <c:pt idx="169">
                  <c:v>93.230866161616163</c:v>
                </c:pt>
                <c:pt idx="170">
                  <c:v>88.006787878787875</c:v>
                </c:pt>
                <c:pt idx="171">
                  <c:v>83.907949494949506</c:v>
                </c:pt>
                <c:pt idx="172">
                  <c:v>89.984818181818184</c:v>
                </c:pt>
                <c:pt idx="173">
                  <c:v>77.720888888888894</c:v>
                </c:pt>
                <c:pt idx="174">
                  <c:v>92.332474747474748</c:v>
                </c:pt>
                <c:pt idx="175">
                  <c:v>80.048252525252522</c:v>
                </c:pt>
                <c:pt idx="176">
                  <c:v>74.989858585858599</c:v>
                </c:pt>
                <c:pt idx="177">
                  <c:v>81.965270202020207</c:v>
                </c:pt>
                <c:pt idx="178">
                  <c:v>70.417398989898999</c:v>
                </c:pt>
                <c:pt idx="179">
                  <c:v>88.206022727272739</c:v>
                </c:pt>
                <c:pt idx="180">
                  <c:v>84.271323232323226</c:v>
                </c:pt>
                <c:pt idx="181">
                  <c:v>81.243368686868692</c:v>
                </c:pt>
                <c:pt idx="182">
                  <c:v>87.211742424242431</c:v>
                </c:pt>
                <c:pt idx="183">
                  <c:v>75.130606060606056</c:v>
                </c:pt>
                <c:pt idx="184">
                  <c:v>90.088626262626263</c:v>
                </c:pt>
                <c:pt idx="185">
                  <c:v>82.877098484848489</c:v>
                </c:pt>
                <c:pt idx="186">
                  <c:v>74.200747474747487</c:v>
                </c:pt>
                <c:pt idx="187">
                  <c:v>86.273863636363643</c:v>
                </c:pt>
                <c:pt idx="188">
                  <c:v>74.549929292929292</c:v>
                </c:pt>
                <c:pt idx="189">
                  <c:v>89.398262626262635</c:v>
                </c:pt>
                <c:pt idx="190">
                  <c:v>88.650545454545465</c:v>
                </c:pt>
                <c:pt idx="191">
                  <c:v>83.602762626262631</c:v>
                </c:pt>
                <c:pt idx="192">
                  <c:v>90.862325757575775</c:v>
                </c:pt>
                <c:pt idx="193">
                  <c:v>78.508095959595963</c:v>
                </c:pt>
                <c:pt idx="194">
                  <c:v>93.045648989898993</c:v>
                </c:pt>
                <c:pt idx="195">
                  <c:v>82.757750000000001</c:v>
                </c:pt>
                <c:pt idx="196">
                  <c:v>78.272845959595969</c:v>
                </c:pt>
                <c:pt idx="197">
                  <c:v>84.43499494949495</c:v>
                </c:pt>
                <c:pt idx="198">
                  <c:v>71.211964646464651</c:v>
                </c:pt>
                <c:pt idx="199">
                  <c:v>89.936017676767676</c:v>
                </c:pt>
                <c:pt idx="200">
                  <c:v>82.261436868686872</c:v>
                </c:pt>
                <c:pt idx="201">
                  <c:v>78.603237373737372</c:v>
                </c:pt>
                <c:pt idx="202">
                  <c:v>87.089967171717177</c:v>
                </c:pt>
                <c:pt idx="203">
                  <c:v>76.970792929292941</c:v>
                </c:pt>
                <c:pt idx="204">
                  <c:v>89.335734848484847</c:v>
                </c:pt>
                <c:pt idx="205">
                  <c:v>75.92690656565658</c:v>
                </c:pt>
                <c:pt idx="206">
                  <c:v>70.168505050505061</c:v>
                </c:pt>
                <c:pt idx="207">
                  <c:v>80.473585858585864</c:v>
                </c:pt>
                <c:pt idx="208">
                  <c:v>65.027616161616166</c:v>
                </c:pt>
                <c:pt idx="209">
                  <c:v>84.727585858585854</c:v>
                </c:pt>
                <c:pt idx="210">
                  <c:v>82.271391414141419</c:v>
                </c:pt>
                <c:pt idx="211">
                  <c:v>78.350931818181834</c:v>
                </c:pt>
                <c:pt idx="212">
                  <c:v>87.022646464646471</c:v>
                </c:pt>
                <c:pt idx="213">
                  <c:v>75.208863636363645</c:v>
                </c:pt>
                <c:pt idx="214">
                  <c:v>91.098545454545459</c:v>
                </c:pt>
                <c:pt idx="215">
                  <c:v>77.319699494949504</c:v>
                </c:pt>
                <c:pt idx="216">
                  <c:v>74.320800505050514</c:v>
                </c:pt>
                <c:pt idx="217">
                  <c:v>81.302820707070708</c:v>
                </c:pt>
                <c:pt idx="218">
                  <c:v>69.019287878787878</c:v>
                </c:pt>
                <c:pt idx="219">
                  <c:v>85.915055555555568</c:v>
                </c:pt>
                <c:pt idx="220">
                  <c:v>78.850580808080821</c:v>
                </c:pt>
                <c:pt idx="221">
                  <c:v>73.562671717171725</c:v>
                </c:pt>
                <c:pt idx="222">
                  <c:v>82.795866161616161</c:v>
                </c:pt>
                <c:pt idx="223">
                  <c:v>67.133176767676787</c:v>
                </c:pt>
                <c:pt idx="224">
                  <c:v>88.683828282828287</c:v>
                </c:pt>
                <c:pt idx="225">
                  <c:v>36.625888888888909</c:v>
                </c:pt>
                <c:pt idx="226">
                  <c:v>25.834222222222238</c:v>
                </c:pt>
                <c:pt idx="227">
                  <c:v>41.945338383838383</c:v>
                </c:pt>
                <c:pt idx="228">
                  <c:v>10.6358888888889</c:v>
                </c:pt>
                <c:pt idx="229">
                  <c:v>44.186032828282833</c:v>
                </c:pt>
                <c:pt idx="230">
                  <c:v>85.660669191919197</c:v>
                </c:pt>
                <c:pt idx="231">
                  <c:v>81.842328282828291</c:v>
                </c:pt>
                <c:pt idx="232">
                  <c:v>89.886931818181822</c:v>
                </c:pt>
                <c:pt idx="233">
                  <c:v>78.023929292929296</c:v>
                </c:pt>
                <c:pt idx="234">
                  <c:v>92.981310606060617</c:v>
                </c:pt>
                <c:pt idx="235">
                  <c:v>84.309936868686876</c:v>
                </c:pt>
                <c:pt idx="236">
                  <c:v>75.707654040404051</c:v>
                </c:pt>
                <c:pt idx="237">
                  <c:v>87.790873737373744</c:v>
                </c:pt>
                <c:pt idx="238">
                  <c:v>74.958207070707076</c:v>
                </c:pt>
                <c:pt idx="239">
                  <c:v>90.532878787878786</c:v>
                </c:pt>
                <c:pt idx="240">
                  <c:v>86.86454545454545</c:v>
                </c:pt>
                <c:pt idx="241">
                  <c:v>84.14378787878789</c:v>
                </c:pt>
                <c:pt idx="242">
                  <c:v>90.232727272727274</c:v>
                </c:pt>
                <c:pt idx="243">
                  <c:v>80.264277777777778</c:v>
                </c:pt>
                <c:pt idx="244">
                  <c:v>91.857242424242429</c:v>
                </c:pt>
                <c:pt idx="245">
                  <c:v>77.160916666666679</c:v>
                </c:pt>
                <c:pt idx="246">
                  <c:v>74.381590909090917</c:v>
                </c:pt>
                <c:pt idx="247">
                  <c:v>84.070391414141426</c:v>
                </c:pt>
                <c:pt idx="248">
                  <c:v>71.31780303030304</c:v>
                </c:pt>
                <c:pt idx="249">
                  <c:v>86.585121212121223</c:v>
                </c:pt>
                <c:pt idx="250">
                  <c:v>80.374113636363646</c:v>
                </c:pt>
                <c:pt idx="251">
                  <c:v>76.658494949494951</c:v>
                </c:pt>
                <c:pt idx="252">
                  <c:v>85.373982323232326</c:v>
                </c:pt>
                <c:pt idx="253">
                  <c:v>72.804272727272732</c:v>
                </c:pt>
                <c:pt idx="254">
                  <c:v>89.299040404040412</c:v>
                </c:pt>
                <c:pt idx="255">
                  <c:v>83.896782828282838</c:v>
                </c:pt>
                <c:pt idx="256">
                  <c:v>80.228212121212124</c:v>
                </c:pt>
                <c:pt idx="257">
                  <c:v>88.5472095959596</c:v>
                </c:pt>
                <c:pt idx="258">
                  <c:v>75.169328282828289</c:v>
                </c:pt>
                <c:pt idx="259">
                  <c:v>90.17066414141415</c:v>
                </c:pt>
                <c:pt idx="260">
                  <c:v>84.500651515151517</c:v>
                </c:pt>
                <c:pt idx="261">
                  <c:v>78.896007575757579</c:v>
                </c:pt>
                <c:pt idx="262">
                  <c:v>87.038217171717179</c:v>
                </c:pt>
                <c:pt idx="263">
                  <c:v>74.182060606060617</c:v>
                </c:pt>
                <c:pt idx="264">
                  <c:v>91.339063131313139</c:v>
                </c:pt>
                <c:pt idx="265">
                  <c:v>81.023674242424249</c:v>
                </c:pt>
                <c:pt idx="266">
                  <c:v>77.282729797979812</c:v>
                </c:pt>
                <c:pt idx="267">
                  <c:v>83.409065656565659</c:v>
                </c:pt>
                <c:pt idx="268">
                  <c:v>72.06491414141415</c:v>
                </c:pt>
                <c:pt idx="269">
                  <c:v>88.601434343434349</c:v>
                </c:pt>
                <c:pt idx="270">
                  <c:v>79.415358585858598</c:v>
                </c:pt>
                <c:pt idx="271">
                  <c:v>76.620535353535359</c:v>
                </c:pt>
                <c:pt idx="272">
                  <c:v>85.892659090909092</c:v>
                </c:pt>
                <c:pt idx="273">
                  <c:v>70.576570707070715</c:v>
                </c:pt>
                <c:pt idx="274">
                  <c:v>89.69825757575758</c:v>
                </c:pt>
                <c:pt idx="275">
                  <c:v>70.798477272727268</c:v>
                </c:pt>
                <c:pt idx="276">
                  <c:v>49.423691919191931</c:v>
                </c:pt>
                <c:pt idx="277">
                  <c:v>73.756921717171721</c:v>
                </c:pt>
                <c:pt idx="278">
                  <c:v>36.026257575757583</c:v>
                </c:pt>
                <c:pt idx="279">
                  <c:v>78.114914141414147</c:v>
                </c:pt>
                <c:pt idx="280">
                  <c:v>77.25180808080809</c:v>
                </c:pt>
                <c:pt idx="281">
                  <c:v>72.781000000000006</c:v>
                </c:pt>
                <c:pt idx="282">
                  <c:v>82.82204545454546</c:v>
                </c:pt>
                <c:pt idx="283">
                  <c:v>66.313696969696977</c:v>
                </c:pt>
                <c:pt idx="284">
                  <c:v>87.693926767676771</c:v>
                </c:pt>
                <c:pt idx="285">
                  <c:v>81.623209595959608</c:v>
                </c:pt>
                <c:pt idx="286">
                  <c:v>76.581825757575757</c:v>
                </c:pt>
                <c:pt idx="287">
                  <c:v>84.965030303030318</c:v>
                </c:pt>
                <c:pt idx="288">
                  <c:v>72.083459595959596</c:v>
                </c:pt>
                <c:pt idx="289">
                  <c:v>89.106101010101014</c:v>
                </c:pt>
                <c:pt idx="290">
                  <c:v>83.878954545454548</c:v>
                </c:pt>
                <c:pt idx="291">
                  <c:v>80.7256792929293</c:v>
                </c:pt>
                <c:pt idx="292">
                  <c:v>88.4484494949495</c:v>
                </c:pt>
                <c:pt idx="293">
                  <c:v>76.971227272727276</c:v>
                </c:pt>
                <c:pt idx="294">
                  <c:v>89.895744949494954</c:v>
                </c:pt>
                <c:pt idx="295">
                  <c:v>73.96610353535354</c:v>
                </c:pt>
                <c:pt idx="296">
                  <c:v>71.054924242424249</c:v>
                </c:pt>
                <c:pt idx="297">
                  <c:v>78.500015151515157</c:v>
                </c:pt>
                <c:pt idx="298">
                  <c:v>59.668515151515145</c:v>
                </c:pt>
                <c:pt idx="299">
                  <c:v>83.782318181818198</c:v>
                </c:pt>
                <c:pt idx="300">
                  <c:v>82.67080555555556</c:v>
                </c:pt>
                <c:pt idx="301">
                  <c:v>81.130174242424246</c:v>
                </c:pt>
                <c:pt idx="302">
                  <c:v>89.360131313131319</c:v>
                </c:pt>
                <c:pt idx="303">
                  <c:v>76.442434343434343</c:v>
                </c:pt>
                <c:pt idx="304">
                  <c:v>90.594270202020212</c:v>
                </c:pt>
                <c:pt idx="305">
                  <c:v>78.934409090909099</c:v>
                </c:pt>
                <c:pt idx="306">
                  <c:v>74.644823232323233</c:v>
                </c:pt>
                <c:pt idx="307">
                  <c:v>83.01744444444445</c:v>
                </c:pt>
                <c:pt idx="308">
                  <c:v>68.303318181818184</c:v>
                </c:pt>
                <c:pt idx="309">
                  <c:v>85.703863636363636</c:v>
                </c:pt>
                <c:pt idx="310">
                  <c:v>61.881553030303039</c:v>
                </c:pt>
                <c:pt idx="311">
                  <c:v>67.96481313131315</c:v>
                </c:pt>
                <c:pt idx="312">
                  <c:v>83.920563131313131</c:v>
                </c:pt>
                <c:pt idx="313">
                  <c:v>60.945272727272723</c:v>
                </c:pt>
                <c:pt idx="314">
                  <c:v>87.976452020202032</c:v>
                </c:pt>
                <c:pt idx="315">
                  <c:v>78.446522727272736</c:v>
                </c:pt>
                <c:pt idx="316">
                  <c:v>72.777800505050507</c:v>
                </c:pt>
                <c:pt idx="317">
                  <c:v>81.209507575757584</c:v>
                </c:pt>
                <c:pt idx="318">
                  <c:v>67.131494949494964</c:v>
                </c:pt>
                <c:pt idx="319">
                  <c:v>86.594464646464658</c:v>
                </c:pt>
                <c:pt idx="320">
                  <c:v>79.461022727272734</c:v>
                </c:pt>
                <c:pt idx="321">
                  <c:v>62.612186868686869</c:v>
                </c:pt>
                <c:pt idx="322">
                  <c:v>78.955282828282833</c:v>
                </c:pt>
                <c:pt idx="323">
                  <c:v>44.806424242424235</c:v>
                </c:pt>
                <c:pt idx="324">
                  <c:v>85.937272727272727</c:v>
                </c:pt>
                <c:pt idx="325">
                  <c:v>84.063606060606062</c:v>
                </c:pt>
                <c:pt idx="326">
                  <c:v>80.968512626262637</c:v>
                </c:pt>
                <c:pt idx="327">
                  <c:v>87.213000000000008</c:v>
                </c:pt>
                <c:pt idx="328">
                  <c:v>74.809500000000014</c:v>
                </c:pt>
                <c:pt idx="329">
                  <c:v>89.241161616161619</c:v>
                </c:pt>
                <c:pt idx="330">
                  <c:v>80.170689393939398</c:v>
                </c:pt>
                <c:pt idx="331">
                  <c:v>75.090391414141422</c:v>
                </c:pt>
                <c:pt idx="332">
                  <c:v>84.946633838383846</c:v>
                </c:pt>
                <c:pt idx="333">
                  <c:v>70.023227272727269</c:v>
                </c:pt>
                <c:pt idx="334">
                  <c:v>87.002181818181825</c:v>
                </c:pt>
                <c:pt idx="335">
                  <c:v>75.254106060606063</c:v>
                </c:pt>
                <c:pt idx="336">
                  <c:v>70.919833333333344</c:v>
                </c:pt>
                <c:pt idx="337">
                  <c:v>81.592207070707076</c:v>
                </c:pt>
                <c:pt idx="338">
                  <c:v>65.170479797979795</c:v>
                </c:pt>
                <c:pt idx="339">
                  <c:v>84.825040404040408</c:v>
                </c:pt>
                <c:pt idx="340">
                  <c:v>62.059181818181813</c:v>
                </c:pt>
                <c:pt idx="341">
                  <c:v>51.954010101010105</c:v>
                </c:pt>
                <c:pt idx="342">
                  <c:v>75.549234848484858</c:v>
                </c:pt>
                <c:pt idx="343">
                  <c:v>28.177378787878794</c:v>
                </c:pt>
                <c:pt idx="344">
                  <c:v>84.160101010101016</c:v>
                </c:pt>
                <c:pt idx="345">
                  <c:v>83.497828282828294</c:v>
                </c:pt>
                <c:pt idx="346">
                  <c:v>67.054204545454553</c:v>
                </c:pt>
                <c:pt idx="347">
                  <c:v>86.202638888888899</c:v>
                </c:pt>
                <c:pt idx="348">
                  <c:v>70.368888888888904</c:v>
                </c:pt>
                <c:pt idx="349">
                  <c:v>92.057883838383844</c:v>
                </c:pt>
                <c:pt idx="350">
                  <c:v>84.951934343434345</c:v>
                </c:pt>
                <c:pt idx="351">
                  <c:v>80.965351010101017</c:v>
                </c:pt>
                <c:pt idx="352">
                  <c:v>88.316898989898988</c:v>
                </c:pt>
                <c:pt idx="353">
                  <c:v>76.086934343434365</c:v>
                </c:pt>
                <c:pt idx="354">
                  <c:v>92.340530303030306</c:v>
                </c:pt>
                <c:pt idx="355">
                  <c:v>89.21241666666667</c:v>
                </c:pt>
                <c:pt idx="356">
                  <c:v>83.905108585858585</c:v>
                </c:pt>
                <c:pt idx="357">
                  <c:v>90.342194444444445</c:v>
                </c:pt>
                <c:pt idx="358">
                  <c:v>81.515866161616174</c:v>
                </c:pt>
                <c:pt idx="359">
                  <c:v>92.792055555555564</c:v>
                </c:pt>
                <c:pt idx="360">
                  <c:v>85.361901515151516</c:v>
                </c:pt>
                <c:pt idx="361">
                  <c:v>80.516787878787881</c:v>
                </c:pt>
                <c:pt idx="362">
                  <c:v>88.93620707070707</c:v>
                </c:pt>
                <c:pt idx="363">
                  <c:v>74.703994949494955</c:v>
                </c:pt>
                <c:pt idx="364">
                  <c:v>90.231479797979802</c:v>
                </c:pt>
                <c:pt idx="365">
                  <c:v>86.900047979797989</c:v>
                </c:pt>
                <c:pt idx="366">
                  <c:v>84.32777272727273</c:v>
                </c:pt>
                <c:pt idx="367">
                  <c:v>89.905333333333346</c:v>
                </c:pt>
                <c:pt idx="368">
                  <c:v>80.104250000000008</c:v>
                </c:pt>
                <c:pt idx="369">
                  <c:v>92.845714646464657</c:v>
                </c:pt>
                <c:pt idx="370">
                  <c:v>84.72458838383838</c:v>
                </c:pt>
                <c:pt idx="371">
                  <c:v>80.787813131313129</c:v>
                </c:pt>
                <c:pt idx="372">
                  <c:v>88.066244949494958</c:v>
                </c:pt>
                <c:pt idx="373">
                  <c:v>75.563030303030303</c:v>
                </c:pt>
                <c:pt idx="374">
                  <c:v>91.526876262626274</c:v>
                </c:pt>
                <c:pt idx="375">
                  <c:v>88.462318181818176</c:v>
                </c:pt>
                <c:pt idx="376">
                  <c:v>84.632962121212131</c:v>
                </c:pt>
                <c:pt idx="377">
                  <c:v>90.332979797979803</c:v>
                </c:pt>
                <c:pt idx="378">
                  <c:v>82.002598484848491</c:v>
                </c:pt>
                <c:pt idx="379">
                  <c:v>94.511275252525252</c:v>
                </c:pt>
                <c:pt idx="380">
                  <c:v>88.323575757575767</c:v>
                </c:pt>
                <c:pt idx="381">
                  <c:v>84.209199494949502</c:v>
                </c:pt>
                <c:pt idx="382">
                  <c:v>92.268156565656568</c:v>
                </c:pt>
                <c:pt idx="383">
                  <c:v>80.408401515151525</c:v>
                </c:pt>
                <c:pt idx="384">
                  <c:v>92.010005050505058</c:v>
                </c:pt>
                <c:pt idx="385">
                  <c:v>83.747404040404049</c:v>
                </c:pt>
                <c:pt idx="386">
                  <c:v>77.793212121212122</c:v>
                </c:pt>
                <c:pt idx="387">
                  <c:v>86.523674242424249</c:v>
                </c:pt>
                <c:pt idx="388">
                  <c:v>73.291141414141407</c:v>
                </c:pt>
                <c:pt idx="389">
                  <c:v>90.780133838383847</c:v>
                </c:pt>
                <c:pt idx="390">
                  <c:v>86.616138888888898</c:v>
                </c:pt>
                <c:pt idx="391">
                  <c:v>83.193603535353546</c:v>
                </c:pt>
                <c:pt idx="392">
                  <c:v>88.558790404040408</c:v>
                </c:pt>
                <c:pt idx="393">
                  <c:v>77.100563131313137</c:v>
                </c:pt>
                <c:pt idx="394">
                  <c:v>90.417053030303038</c:v>
                </c:pt>
                <c:pt idx="395">
                  <c:v>84.856603535353543</c:v>
                </c:pt>
                <c:pt idx="396">
                  <c:v>78.597017676767678</c:v>
                </c:pt>
                <c:pt idx="397">
                  <c:v>86.613007575757578</c:v>
                </c:pt>
                <c:pt idx="398">
                  <c:v>60.34274747474749</c:v>
                </c:pt>
                <c:pt idx="399">
                  <c:v>90.260191919191925</c:v>
                </c:pt>
                <c:pt idx="400">
                  <c:v>88.899987373737375</c:v>
                </c:pt>
                <c:pt idx="401">
                  <c:v>84.736343434343439</c:v>
                </c:pt>
                <c:pt idx="402">
                  <c:v>93.016265151515157</c:v>
                </c:pt>
                <c:pt idx="403">
                  <c:v>78.77516919191919</c:v>
                </c:pt>
                <c:pt idx="404">
                  <c:v>94.650929292929305</c:v>
                </c:pt>
                <c:pt idx="405">
                  <c:v>82.129517676767691</c:v>
                </c:pt>
                <c:pt idx="406">
                  <c:v>77.290520202020204</c:v>
                </c:pt>
                <c:pt idx="407">
                  <c:v>86.26642171717171</c:v>
                </c:pt>
                <c:pt idx="408">
                  <c:v>75.392262626262635</c:v>
                </c:pt>
                <c:pt idx="409">
                  <c:v>89.253017676767683</c:v>
                </c:pt>
                <c:pt idx="410">
                  <c:v>83.847070707070714</c:v>
                </c:pt>
                <c:pt idx="411">
                  <c:v>81.9444898989899</c:v>
                </c:pt>
                <c:pt idx="412">
                  <c:v>88.642275252525252</c:v>
                </c:pt>
                <c:pt idx="413">
                  <c:v>75.519002525252532</c:v>
                </c:pt>
                <c:pt idx="414">
                  <c:v>91.761686868686866</c:v>
                </c:pt>
                <c:pt idx="415">
                  <c:v>78.056507575757578</c:v>
                </c:pt>
                <c:pt idx="416">
                  <c:v>74.248366161616161</c:v>
                </c:pt>
                <c:pt idx="417">
                  <c:v>82.588222222222228</c:v>
                </c:pt>
                <c:pt idx="418">
                  <c:v>66.874368686868692</c:v>
                </c:pt>
                <c:pt idx="419">
                  <c:v>86.726053030303035</c:v>
                </c:pt>
                <c:pt idx="420">
                  <c:v>82.039469696969704</c:v>
                </c:pt>
                <c:pt idx="421">
                  <c:v>78.909113636363642</c:v>
                </c:pt>
                <c:pt idx="422">
                  <c:v>87.397073232323237</c:v>
                </c:pt>
                <c:pt idx="423">
                  <c:v>75.945217171717175</c:v>
                </c:pt>
                <c:pt idx="424">
                  <c:v>90.50437373737374</c:v>
                </c:pt>
                <c:pt idx="425">
                  <c:v>79.178785353535361</c:v>
                </c:pt>
                <c:pt idx="426">
                  <c:v>73.826684343434351</c:v>
                </c:pt>
                <c:pt idx="427">
                  <c:v>82.621681818181827</c:v>
                </c:pt>
                <c:pt idx="428">
                  <c:v>68.765265151515152</c:v>
                </c:pt>
                <c:pt idx="429">
                  <c:v>87.742848484848494</c:v>
                </c:pt>
                <c:pt idx="430">
                  <c:v>78.384252525252535</c:v>
                </c:pt>
                <c:pt idx="431">
                  <c:v>72.99524494949496</c:v>
                </c:pt>
                <c:pt idx="432">
                  <c:v>84.233742424242422</c:v>
                </c:pt>
                <c:pt idx="433">
                  <c:v>69.902838383838386</c:v>
                </c:pt>
                <c:pt idx="434">
                  <c:v>85.293050505050502</c:v>
                </c:pt>
                <c:pt idx="435">
                  <c:v>29.142613636363635</c:v>
                </c:pt>
                <c:pt idx="436">
                  <c:v>21.512169191919199</c:v>
                </c:pt>
                <c:pt idx="437">
                  <c:v>42.374914141414152</c:v>
                </c:pt>
                <c:pt idx="438">
                  <c:v>13.957106060606066</c:v>
                </c:pt>
                <c:pt idx="439">
                  <c:v>43.857989898989906</c:v>
                </c:pt>
                <c:pt idx="440">
                  <c:v>86.710583333333346</c:v>
                </c:pt>
                <c:pt idx="441">
                  <c:v>81.527320707070714</c:v>
                </c:pt>
                <c:pt idx="442">
                  <c:v>89.280446969696982</c:v>
                </c:pt>
                <c:pt idx="443">
                  <c:v>79.472921717171715</c:v>
                </c:pt>
                <c:pt idx="444">
                  <c:v>91.805085858585869</c:v>
                </c:pt>
                <c:pt idx="445">
                  <c:v>82.398237373737373</c:v>
                </c:pt>
                <c:pt idx="446">
                  <c:v>78.16733080808082</c:v>
                </c:pt>
                <c:pt idx="447">
                  <c:v>87.127416666666676</c:v>
                </c:pt>
                <c:pt idx="448">
                  <c:v>72.345878787878789</c:v>
                </c:pt>
                <c:pt idx="449">
                  <c:v>91.507255050505051</c:v>
                </c:pt>
                <c:pt idx="450">
                  <c:v>86.744156565656567</c:v>
                </c:pt>
                <c:pt idx="451">
                  <c:v>82.995217171717186</c:v>
                </c:pt>
                <c:pt idx="452">
                  <c:v>89.2619090909091</c:v>
                </c:pt>
                <c:pt idx="453">
                  <c:v>78.783563131313144</c:v>
                </c:pt>
                <c:pt idx="454">
                  <c:v>93.233320707070703</c:v>
                </c:pt>
                <c:pt idx="455">
                  <c:v>78.37007070707071</c:v>
                </c:pt>
                <c:pt idx="456">
                  <c:v>71.918202020202017</c:v>
                </c:pt>
                <c:pt idx="457">
                  <c:v>84.516835858585864</c:v>
                </c:pt>
                <c:pt idx="458">
                  <c:v>68.746212121212125</c:v>
                </c:pt>
                <c:pt idx="459">
                  <c:v>86.358305555555575</c:v>
                </c:pt>
                <c:pt idx="460">
                  <c:v>81.89535101010101</c:v>
                </c:pt>
                <c:pt idx="461">
                  <c:v>75.719573232323242</c:v>
                </c:pt>
                <c:pt idx="462">
                  <c:v>83.829568181818189</c:v>
                </c:pt>
                <c:pt idx="463">
                  <c:v>70.318436868686888</c:v>
                </c:pt>
                <c:pt idx="464">
                  <c:v>87.523969696969701</c:v>
                </c:pt>
                <c:pt idx="465">
                  <c:v>84.947744949494947</c:v>
                </c:pt>
                <c:pt idx="466">
                  <c:v>79.569464646464652</c:v>
                </c:pt>
                <c:pt idx="467">
                  <c:v>88.280406565656577</c:v>
                </c:pt>
                <c:pt idx="468">
                  <c:v>75.008292929292935</c:v>
                </c:pt>
                <c:pt idx="469">
                  <c:v>89.623492424242428</c:v>
                </c:pt>
                <c:pt idx="470">
                  <c:v>85.342957070707072</c:v>
                </c:pt>
                <c:pt idx="471">
                  <c:v>77.183921717171728</c:v>
                </c:pt>
                <c:pt idx="472">
                  <c:v>87.740396464646466</c:v>
                </c:pt>
                <c:pt idx="473">
                  <c:v>75.188734848484856</c:v>
                </c:pt>
                <c:pt idx="474">
                  <c:v>91.67149242424243</c:v>
                </c:pt>
                <c:pt idx="475">
                  <c:v>82.716323232323234</c:v>
                </c:pt>
                <c:pt idx="476">
                  <c:v>79.165116161616169</c:v>
                </c:pt>
                <c:pt idx="477">
                  <c:v>85.744300505050504</c:v>
                </c:pt>
                <c:pt idx="478">
                  <c:v>69.948161616161627</c:v>
                </c:pt>
                <c:pt idx="479">
                  <c:v>89.39104040404041</c:v>
                </c:pt>
                <c:pt idx="480">
                  <c:v>81.59482070707071</c:v>
                </c:pt>
                <c:pt idx="481">
                  <c:v>75.889873737373748</c:v>
                </c:pt>
                <c:pt idx="482">
                  <c:v>85.577111111111122</c:v>
                </c:pt>
                <c:pt idx="483">
                  <c:v>70.126222222222225</c:v>
                </c:pt>
                <c:pt idx="484">
                  <c:v>89.627603535353529</c:v>
                </c:pt>
                <c:pt idx="485">
                  <c:v>69.336035353535351</c:v>
                </c:pt>
                <c:pt idx="486">
                  <c:v>44.345757575757588</c:v>
                </c:pt>
                <c:pt idx="487">
                  <c:v>72.953851010101005</c:v>
                </c:pt>
                <c:pt idx="488">
                  <c:v>39.975797979797989</c:v>
                </c:pt>
                <c:pt idx="489">
                  <c:v>81.5887398989899</c:v>
                </c:pt>
                <c:pt idx="490">
                  <c:v>79.882782828282842</c:v>
                </c:pt>
                <c:pt idx="491">
                  <c:v>65.229762626262627</c:v>
                </c:pt>
                <c:pt idx="492">
                  <c:v>81.826606060606053</c:v>
                </c:pt>
                <c:pt idx="493">
                  <c:v>58.65127272727274</c:v>
                </c:pt>
                <c:pt idx="494">
                  <c:v>86.754684343434349</c:v>
                </c:pt>
                <c:pt idx="495">
                  <c:v>80.191727272727292</c:v>
                </c:pt>
                <c:pt idx="496">
                  <c:v>77.820856060606062</c:v>
                </c:pt>
                <c:pt idx="497">
                  <c:v>83.836368686868681</c:v>
                </c:pt>
                <c:pt idx="498">
                  <c:v>74.794676767676776</c:v>
                </c:pt>
                <c:pt idx="499">
                  <c:v>89.024648989898992</c:v>
                </c:pt>
                <c:pt idx="500">
                  <c:v>85.055429292929304</c:v>
                </c:pt>
                <c:pt idx="501">
                  <c:v>81.38041414141415</c:v>
                </c:pt>
                <c:pt idx="502">
                  <c:v>87.740636363636369</c:v>
                </c:pt>
                <c:pt idx="503">
                  <c:v>75.961459595959596</c:v>
                </c:pt>
                <c:pt idx="504">
                  <c:v>92.512777777777785</c:v>
                </c:pt>
                <c:pt idx="505">
                  <c:v>70.654042929292928</c:v>
                </c:pt>
                <c:pt idx="506">
                  <c:v>68.733123737373745</c:v>
                </c:pt>
                <c:pt idx="507">
                  <c:v>78.497992424242426</c:v>
                </c:pt>
                <c:pt idx="508">
                  <c:v>62.94112626262627</c:v>
                </c:pt>
                <c:pt idx="509">
                  <c:v>84.609540404040416</c:v>
                </c:pt>
                <c:pt idx="510">
                  <c:v>85.024545454545461</c:v>
                </c:pt>
                <c:pt idx="511">
                  <c:v>80.297853535353539</c:v>
                </c:pt>
                <c:pt idx="512">
                  <c:v>87.863123737373741</c:v>
                </c:pt>
                <c:pt idx="513">
                  <c:v>75.567848484848497</c:v>
                </c:pt>
                <c:pt idx="514">
                  <c:v>90.73096212121213</c:v>
                </c:pt>
                <c:pt idx="515">
                  <c:v>77.692098484848501</c:v>
                </c:pt>
                <c:pt idx="516">
                  <c:v>73.031898989898991</c:v>
                </c:pt>
                <c:pt idx="517">
                  <c:v>83.970805555555557</c:v>
                </c:pt>
                <c:pt idx="518">
                  <c:v>66.870585858585855</c:v>
                </c:pt>
                <c:pt idx="519">
                  <c:v>85.167939393939406</c:v>
                </c:pt>
                <c:pt idx="520">
                  <c:v>79.882489898989903</c:v>
                </c:pt>
                <c:pt idx="521">
                  <c:v>74.81043939393939</c:v>
                </c:pt>
                <c:pt idx="522">
                  <c:v>84.37337373737374</c:v>
                </c:pt>
                <c:pt idx="523">
                  <c:v>57.006121212121215</c:v>
                </c:pt>
                <c:pt idx="524">
                  <c:v>86.584464646464653</c:v>
                </c:pt>
                <c:pt idx="525">
                  <c:v>76.101775252525258</c:v>
                </c:pt>
                <c:pt idx="526">
                  <c:v>71.531217171717174</c:v>
                </c:pt>
                <c:pt idx="527">
                  <c:v>84.052345959595968</c:v>
                </c:pt>
                <c:pt idx="528">
                  <c:v>68.242994949494971</c:v>
                </c:pt>
                <c:pt idx="529">
                  <c:v>83.544729797979798</c:v>
                </c:pt>
                <c:pt idx="530">
                  <c:v>63.829828282828288</c:v>
                </c:pt>
                <c:pt idx="531">
                  <c:v>54.059424242424257</c:v>
                </c:pt>
                <c:pt idx="532">
                  <c:v>82.737939393939399</c:v>
                </c:pt>
                <c:pt idx="533">
                  <c:v>51.423363636363646</c:v>
                </c:pt>
                <c:pt idx="534">
                  <c:v>85.317247474747475</c:v>
                </c:pt>
                <c:pt idx="535">
                  <c:v>83.992636363636365</c:v>
                </c:pt>
                <c:pt idx="536">
                  <c:v>82.256015151515157</c:v>
                </c:pt>
                <c:pt idx="537">
                  <c:v>86.914431818181825</c:v>
                </c:pt>
                <c:pt idx="538">
                  <c:v>75.035075757575768</c:v>
                </c:pt>
                <c:pt idx="539">
                  <c:v>89.322848484848492</c:v>
                </c:pt>
                <c:pt idx="540">
                  <c:v>78.268429292929298</c:v>
                </c:pt>
                <c:pt idx="541">
                  <c:v>75.851820707070715</c:v>
                </c:pt>
                <c:pt idx="542">
                  <c:v>85.703881313131319</c:v>
                </c:pt>
                <c:pt idx="543">
                  <c:v>70.620065656565657</c:v>
                </c:pt>
                <c:pt idx="544">
                  <c:v>87.731219696969703</c:v>
                </c:pt>
                <c:pt idx="545">
                  <c:v>76.160883838383839</c:v>
                </c:pt>
                <c:pt idx="546">
                  <c:v>71.796500000000009</c:v>
                </c:pt>
                <c:pt idx="547">
                  <c:v>81.25533333333334</c:v>
                </c:pt>
                <c:pt idx="548">
                  <c:v>64.026934343434348</c:v>
                </c:pt>
                <c:pt idx="549">
                  <c:v>85.109328282828287</c:v>
                </c:pt>
                <c:pt idx="550">
                  <c:v>61.726267676767684</c:v>
                </c:pt>
                <c:pt idx="551">
                  <c:v>33.289808080808086</c:v>
                </c:pt>
                <c:pt idx="552">
                  <c:v>68.186441919191935</c:v>
                </c:pt>
                <c:pt idx="553">
                  <c:v>21.887964646464653</c:v>
                </c:pt>
                <c:pt idx="554">
                  <c:v>80.381328282828292</c:v>
                </c:pt>
                <c:pt idx="555">
                  <c:v>80.690888888888892</c:v>
                </c:pt>
                <c:pt idx="556">
                  <c:v>77.556800505050518</c:v>
                </c:pt>
                <c:pt idx="557">
                  <c:v>85.506542929292934</c:v>
                </c:pt>
                <c:pt idx="558">
                  <c:v>69.856656565656579</c:v>
                </c:pt>
                <c:pt idx="559">
                  <c:v>88.579042929292939</c:v>
                </c:pt>
                <c:pt idx="560">
                  <c:v>85.852078282828288</c:v>
                </c:pt>
                <c:pt idx="561">
                  <c:v>80.507707070707085</c:v>
                </c:pt>
                <c:pt idx="562">
                  <c:v>87.84038636363637</c:v>
                </c:pt>
                <c:pt idx="563">
                  <c:v>76.076333333333338</c:v>
                </c:pt>
                <c:pt idx="564">
                  <c:v>92.687782828282835</c:v>
                </c:pt>
                <c:pt idx="565">
                  <c:v>87.97818434343435</c:v>
                </c:pt>
                <c:pt idx="566">
                  <c:v>84.784244949494962</c:v>
                </c:pt>
                <c:pt idx="567">
                  <c:v>91.755626262626265</c:v>
                </c:pt>
                <c:pt idx="568">
                  <c:v>81.154032828282837</c:v>
                </c:pt>
                <c:pt idx="569">
                  <c:v>91.985085858585862</c:v>
                </c:pt>
                <c:pt idx="570">
                  <c:v>84.537356060606058</c:v>
                </c:pt>
                <c:pt idx="571">
                  <c:v>81.44691414141414</c:v>
                </c:pt>
                <c:pt idx="572">
                  <c:v>88.726015151515156</c:v>
                </c:pt>
                <c:pt idx="573">
                  <c:v>75.530419191919208</c:v>
                </c:pt>
                <c:pt idx="574">
                  <c:v>89.929345959595963</c:v>
                </c:pt>
                <c:pt idx="575">
                  <c:v>88.080277777777781</c:v>
                </c:pt>
                <c:pt idx="576">
                  <c:v>84.503262626262639</c:v>
                </c:pt>
                <c:pt idx="577">
                  <c:v>90.675911616161628</c:v>
                </c:pt>
                <c:pt idx="578">
                  <c:v>80.409926767676779</c:v>
                </c:pt>
                <c:pt idx="579">
                  <c:v>93.418830808080813</c:v>
                </c:pt>
                <c:pt idx="580">
                  <c:v>84.614419191919197</c:v>
                </c:pt>
                <c:pt idx="581">
                  <c:v>81.300214646464653</c:v>
                </c:pt>
                <c:pt idx="582">
                  <c:v>89.420707070707081</c:v>
                </c:pt>
                <c:pt idx="583">
                  <c:v>77.672717171717181</c:v>
                </c:pt>
                <c:pt idx="584">
                  <c:v>89.801972222222219</c:v>
                </c:pt>
                <c:pt idx="585">
                  <c:v>89.406055555555554</c:v>
                </c:pt>
                <c:pt idx="586">
                  <c:v>86.50450505050506</c:v>
                </c:pt>
                <c:pt idx="587">
                  <c:v>91.550939393939402</c:v>
                </c:pt>
                <c:pt idx="588">
                  <c:v>83.098608585858585</c:v>
                </c:pt>
                <c:pt idx="589">
                  <c:v>93.759085858585863</c:v>
                </c:pt>
                <c:pt idx="590">
                  <c:v>89.101209595959602</c:v>
                </c:pt>
                <c:pt idx="591">
                  <c:v>85.013941919191922</c:v>
                </c:pt>
                <c:pt idx="592">
                  <c:v>91.193404040404047</c:v>
                </c:pt>
                <c:pt idx="593">
                  <c:v>79.797845959595961</c:v>
                </c:pt>
                <c:pt idx="594">
                  <c:v>92.390853535353543</c:v>
                </c:pt>
                <c:pt idx="595">
                  <c:v>81.81654040404041</c:v>
                </c:pt>
                <c:pt idx="596">
                  <c:v>79.362530303030297</c:v>
                </c:pt>
                <c:pt idx="597">
                  <c:v>86.011434343434345</c:v>
                </c:pt>
                <c:pt idx="598">
                  <c:v>74.477202020202029</c:v>
                </c:pt>
                <c:pt idx="599">
                  <c:v>89.389946969696979</c:v>
                </c:pt>
                <c:pt idx="600">
                  <c:v>85.824444444444453</c:v>
                </c:pt>
                <c:pt idx="601">
                  <c:v>83.232290404040413</c:v>
                </c:pt>
                <c:pt idx="602">
                  <c:v>88.662212121212121</c:v>
                </c:pt>
                <c:pt idx="603">
                  <c:v>76.853040404040414</c:v>
                </c:pt>
                <c:pt idx="604">
                  <c:v>90.181876262626275</c:v>
                </c:pt>
                <c:pt idx="605">
                  <c:v>83.892313131313131</c:v>
                </c:pt>
                <c:pt idx="606">
                  <c:v>75.260830808080811</c:v>
                </c:pt>
                <c:pt idx="607">
                  <c:v>87.074795454545452</c:v>
                </c:pt>
                <c:pt idx="608">
                  <c:v>63.903952020202027</c:v>
                </c:pt>
                <c:pt idx="609">
                  <c:v>88.863727272727274</c:v>
                </c:pt>
                <c:pt idx="610">
                  <c:v>88.564515151515167</c:v>
                </c:pt>
                <c:pt idx="611">
                  <c:v>82.553558080808088</c:v>
                </c:pt>
                <c:pt idx="612">
                  <c:v>92.734684343434353</c:v>
                </c:pt>
                <c:pt idx="613">
                  <c:v>80.331505050505058</c:v>
                </c:pt>
                <c:pt idx="614">
                  <c:v>93.667611111111114</c:v>
                </c:pt>
                <c:pt idx="615">
                  <c:v>81.906742424242424</c:v>
                </c:pt>
                <c:pt idx="616">
                  <c:v>77.974944444444446</c:v>
                </c:pt>
                <c:pt idx="617">
                  <c:v>86.939558080808084</c:v>
                </c:pt>
                <c:pt idx="618">
                  <c:v>76.617401515151528</c:v>
                </c:pt>
                <c:pt idx="619">
                  <c:v>89.257431818181828</c:v>
                </c:pt>
                <c:pt idx="620">
                  <c:v>84.094247474747476</c:v>
                </c:pt>
                <c:pt idx="621">
                  <c:v>80.847505050505049</c:v>
                </c:pt>
                <c:pt idx="622">
                  <c:v>88.348351010101013</c:v>
                </c:pt>
                <c:pt idx="623">
                  <c:v>76.560409090909104</c:v>
                </c:pt>
                <c:pt idx="624">
                  <c:v>91.751257575757577</c:v>
                </c:pt>
                <c:pt idx="625">
                  <c:v>79.154361111111115</c:v>
                </c:pt>
                <c:pt idx="626">
                  <c:v>73.123106060606062</c:v>
                </c:pt>
                <c:pt idx="627">
                  <c:v>83.653146464646468</c:v>
                </c:pt>
                <c:pt idx="628">
                  <c:v>69.050979797979807</c:v>
                </c:pt>
                <c:pt idx="629">
                  <c:v>86.583487373737384</c:v>
                </c:pt>
                <c:pt idx="630">
                  <c:v>84.21123484848485</c:v>
                </c:pt>
                <c:pt idx="631">
                  <c:v>78.106078282828292</c:v>
                </c:pt>
                <c:pt idx="632">
                  <c:v>87.82986363636364</c:v>
                </c:pt>
                <c:pt idx="633">
                  <c:v>76.865247474747491</c:v>
                </c:pt>
                <c:pt idx="634">
                  <c:v>89.611181818181819</c:v>
                </c:pt>
                <c:pt idx="635">
                  <c:v>79.085775252525252</c:v>
                </c:pt>
                <c:pt idx="636">
                  <c:v>74.207542929292941</c:v>
                </c:pt>
                <c:pt idx="637">
                  <c:v>81.131851010101016</c:v>
                </c:pt>
                <c:pt idx="638">
                  <c:v>67.574373737373747</c:v>
                </c:pt>
                <c:pt idx="639">
                  <c:v>85.647560606060608</c:v>
                </c:pt>
                <c:pt idx="640">
                  <c:v>79.377934343434347</c:v>
                </c:pt>
                <c:pt idx="641">
                  <c:v>71.847020202020218</c:v>
                </c:pt>
                <c:pt idx="642">
                  <c:v>84.547358585858589</c:v>
                </c:pt>
                <c:pt idx="643">
                  <c:v>69.557383838383842</c:v>
                </c:pt>
                <c:pt idx="644">
                  <c:v>87.876936868686869</c:v>
                </c:pt>
                <c:pt idx="645">
                  <c:v>38.345805555555557</c:v>
                </c:pt>
                <c:pt idx="646">
                  <c:v>29.602454545454563</c:v>
                </c:pt>
                <c:pt idx="647">
                  <c:v>44.370631313131319</c:v>
                </c:pt>
                <c:pt idx="648">
                  <c:v>10.464570707070692</c:v>
                </c:pt>
                <c:pt idx="649">
                  <c:v>43.305479797979807</c:v>
                </c:pt>
                <c:pt idx="650">
                  <c:v>86.012608585858587</c:v>
                </c:pt>
                <c:pt idx="651">
                  <c:v>83.706750000000014</c:v>
                </c:pt>
                <c:pt idx="652">
                  <c:v>89.438000000000002</c:v>
                </c:pt>
                <c:pt idx="653">
                  <c:v>79.154181818181826</c:v>
                </c:pt>
                <c:pt idx="654">
                  <c:v>91.880487373737381</c:v>
                </c:pt>
                <c:pt idx="655">
                  <c:v>82.132449494949498</c:v>
                </c:pt>
                <c:pt idx="656">
                  <c:v>79.971083333333354</c:v>
                </c:pt>
                <c:pt idx="657">
                  <c:v>86.172035353535364</c:v>
                </c:pt>
                <c:pt idx="658">
                  <c:v>73.969601010101016</c:v>
                </c:pt>
                <c:pt idx="659">
                  <c:v>88.638638888888892</c:v>
                </c:pt>
                <c:pt idx="660">
                  <c:v>87.534853535353534</c:v>
                </c:pt>
                <c:pt idx="661">
                  <c:v>83.586941919191929</c:v>
                </c:pt>
                <c:pt idx="662">
                  <c:v>89.652825757575769</c:v>
                </c:pt>
                <c:pt idx="663">
                  <c:v>79.612075757575766</c:v>
                </c:pt>
                <c:pt idx="664">
                  <c:v>91.804633838383836</c:v>
                </c:pt>
                <c:pt idx="665">
                  <c:v>79.320585858585872</c:v>
                </c:pt>
                <c:pt idx="666">
                  <c:v>74.925669191919198</c:v>
                </c:pt>
                <c:pt idx="667">
                  <c:v>84.080833333333345</c:v>
                </c:pt>
                <c:pt idx="668">
                  <c:v>67.358030303030318</c:v>
                </c:pt>
                <c:pt idx="669">
                  <c:v>87.447878787878793</c:v>
                </c:pt>
                <c:pt idx="670">
                  <c:v>79.222343434343429</c:v>
                </c:pt>
                <c:pt idx="671">
                  <c:v>77.26209848484848</c:v>
                </c:pt>
                <c:pt idx="672">
                  <c:v>86.320452020202026</c:v>
                </c:pt>
                <c:pt idx="673">
                  <c:v>68.765007575757579</c:v>
                </c:pt>
                <c:pt idx="674">
                  <c:v>88.431694444444446</c:v>
                </c:pt>
                <c:pt idx="675">
                  <c:v>84.345765151515167</c:v>
                </c:pt>
                <c:pt idx="676">
                  <c:v>80.147621212121209</c:v>
                </c:pt>
                <c:pt idx="677">
                  <c:v>88.283555555555566</c:v>
                </c:pt>
                <c:pt idx="678">
                  <c:v>75.888166666666677</c:v>
                </c:pt>
                <c:pt idx="679">
                  <c:v>90.310138888888901</c:v>
                </c:pt>
                <c:pt idx="680">
                  <c:v>84.179734848484856</c:v>
                </c:pt>
                <c:pt idx="681">
                  <c:v>78.840472222222218</c:v>
                </c:pt>
                <c:pt idx="682">
                  <c:v>88.91595707070708</c:v>
                </c:pt>
                <c:pt idx="683">
                  <c:v>75.127530303030312</c:v>
                </c:pt>
                <c:pt idx="684">
                  <c:v>91.689351010101021</c:v>
                </c:pt>
                <c:pt idx="685">
                  <c:v>83.047757575757572</c:v>
                </c:pt>
                <c:pt idx="686">
                  <c:v>77.487585858585874</c:v>
                </c:pt>
                <c:pt idx="687">
                  <c:v>85.719719696969705</c:v>
                </c:pt>
                <c:pt idx="688">
                  <c:v>71.234833333333341</c:v>
                </c:pt>
                <c:pt idx="689">
                  <c:v>88.921030303030307</c:v>
                </c:pt>
                <c:pt idx="690">
                  <c:v>82.494707070707079</c:v>
                </c:pt>
                <c:pt idx="691">
                  <c:v>77.175477272727278</c:v>
                </c:pt>
                <c:pt idx="692">
                  <c:v>85.939050505050517</c:v>
                </c:pt>
                <c:pt idx="693">
                  <c:v>69.920489898989899</c:v>
                </c:pt>
                <c:pt idx="694">
                  <c:v>88.932055555555564</c:v>
                </c:pt>
                <c:pt idx="695">
                  <c:v>66.035121212121226</c:v>
                </c:pt>
                <c:pt idx="696">
                  <c:v>59.53790909090911</c:v>
                </c:pt>
                <c:pt idx="697">
                  <c:v>74.025229797979804</c:v>
                </c:pt>
                <c:pt idx="698">
                  <c:v>41.257702020202018</c:v>
                </c:pt>
                <c:pt idx="699">
                  <c:v>80.617335858585861</c:v>
                </c:pt>
                <c:pt idx="700">
                  <c:v>80.2629292929293</c:v>
                </c:pt>
                <c:pt idx="701">
                  <c:v>73.874797979797989</c:v>
                </c:pt>
                <c:pt idx="702">
                  <c:v>84.809553030303036</c:v>
                </c:pt>
                <c:pt idx="703">
                  <c:v>61.394325757575764</c:v>
                </c:pt>
                <c:pt idx="704">
                  <c:v>87.070840909090919</c:v>
                </c:pt>
                <c:pt idx="705">
                  <c:v>80.559181818181827</c:v>
                </c:pt>
                <c:pt idx="706">
                  <c:v>77.014161616161616</c:v>
                </c:pt>
                <c:pt idx="707">
                  <c:v>84.790030303030306</c:v>
                </c:pt>
                <c:pt idx="708">
                  <c:v>74.49947474747475</c:v>
                </c:pt>
                <c:pt idx="709">
                  <c:v>87.997611111111112</c:v>
                </c:pt>
                <c:pt idx="710">
                  <c:v>85.162214646464648</c:v>
                </c:pt>
                <c:pt idx="711">
                  <c:v>81.404265151515148</c:v>
                </c:pt>
                <c:pt idx="712">
                  <c:v>88.894876262626269</c:v>
                </c:pt>
                <c:pt idx="713">
                  <c:v>75.396878787878791</c:v>
                </c:pt>
                <c:pt idx="714">
                  <c:v>91.182318181818189</c:v>
                </c:pt>
                <c:pt idx="715">
                  <c:v>74.07993434343436</c:v>
                </c:pt>
                <c:pt idx="716">
                  <c:v>67.492674242424243</c:v>
                </c:pt>
                <c:pt idx="717">
                  <c:v>79.685906565656566</c:v>
                </c:pt>
                <c:pt idx="718">
                  <c:v>63.708151515151521</c:v>
                </c:pt>
                <c:pt idx="719">
                  <c:v>86.035239898989914</c:v>
                </c:pt>
                <c:pt idx="720">
                  <c:v>83.675070707070716</c:v>
                </c:pt>
                <c:pt idx="721">
                  <c:v>79.420565656565657</c:v>
                </c:pt>
                <c:pt idx="722">
                  <c:v>88.752661616161618</c:v>
                </c:pt>
                <c:pt idx="723">
                  <c:v>76.187835858585856</c:v>
                </c:pt>
                <c:pt idx="724">
                  <c:v>91.59517424242425</c:v>
                </c:pt>
                <c:pt idx="725">
                  <c:v>78.339780303030309</c:v>
                </c:pt>
                <c:pt idx="726">
                  <c:v>74.662113636363642</c:v>
                </c:pt>
                <c:pt idx="727">
                  <c:v>81.91001767676768</c:v>
                </c:pt>
                <c:pt idx="728">
                  <c:v>67.75410101010101</c:v>
                </c:pt>
                <c:pt idx="729">
                  <c:v>86.031166666666678</c:v>
                </c:pt>
                <c:pt idx="730">
                  <c:v>78.990406565656571</c:v>
                </c:pt>
                <c:pt idx="731">
                  <c:v>74.099651515151521</c:v>
                </c:pt>
                <c:pt idx="732">
                  <c:v>83.719684343434352</c:v>
                </c:pt>
                <c:pt idx="733">
                  <c:v>66.93618686868686</c:v>
                </c:pt>
                <c:pt idx="734">
                  <c:v>87.580386363636364</c:v>
                </c:pt>
                <c:pt idx="735">
                  <c:v>77.974078282828287</c:v>
                </c:pt>
                <c:pt idx="736">
                  <c:v>73.333974747474755</c:v>
                </c:pt>
                <c:pt idx="737">
                  <c:v>82.651810606060607</c:v>
                </c:pt>
                <c:pt idx="738">
                  <c:v>67.765661616161623</c:v>
                </c:pt>
                <c:pt idx="739">
                  <c:v>85.458540404040406</c:v>
                </c:pt>
                <c:pt idx="740">
                  <c:v>67.338310606060617</c:v>
                </c:pt>
                <c:pt idx="741">
                  <c:v>57.139328282828288</c:v>
                </c:pt>
                <c:pt idx="742">
                  <c:v>79.863722222222236</c:v>
                </c:pt>
                <c:pt idx="743">
                  <c:v>31.974171717171728</c:v>
                </c:pt>
                <c:pt idx="744">
                  <c:v>85.047131313131317</c:v>
                </c:pt>
                <c:pt idx="745">
                  <c:v>82.338272727272738</c:v>
                </c:pt>
                <c:pt idx="746">
                  <c:v>78.039055555555564</c:v>
                </c:pt>
                <c:pt idx="747">
                  <c:v>86.136873737373747</c:v>
                </c:pt>
                <c:pt idx="748">
                  <c:v>73.808959595959607</c:v>
                </c:pt>
                <c:pt idx="749">
                  <c:v>90.377207070707072</c:v>
                </c:pt>
                <c:pt idx="750">
                  <c:v>78.412050505050516</c:v>
                </c:pt>
                <c:pt idx="751">
                  <c:v>75.65047222222222</c:v>
                </c:pt>
                <c:pt idx="752">
                  <c:v>85.697343434343438</c:v>
                </c:pt>
                <c:pt idx="753">
                  <c:v>70.328737373737368</c:v>
                </c:pt>
                <c:pt idx="754">
                  <c:v>88.354522727272737</c:v>
                </c:pt>
                <c:pt idx="755">
                  <c:v>74.956436868686879</c:v>
                </c:pt>
                <c:pt idx="756">
                  <c:v>69.63190909090909</c:v>
                </c:pt>
                <c:pt idx="757">
                  <c:v>79.181699494949498</c:v>
                </c:pt>
                <c:pt idx="758">
                  <c:v>65.025292929292931</c:v>
                </c:pt>
                <c:pt idx="759">
                  <c:v>83.222368686868691</c:v>
                </c:pt>
                <c:pt idx="760">
                  <c:v>48.191351010101009</c:v>
                </c:pt>
                <c:pt idx="761">
                  <c:v>39.063055555555557</c:v>
                </c:pt>
                <c:pt idx="762">
                  <c:v>78.1369696969697</c:v>
                </c:pt>
                <c:pt idx="763">
                  <c:v>30.285752525252533</c:v>
                </c:pt>
                <c:pt idx="764">
                  <c:v>86.611070707070724</c:v>
                </c:pt>
                <c:pt idx="765">
                  <c:v>83.608166666666676</c:v>
                </c:pt>
                <c:pt idx="766">
                  <c:v>76.860707070707079</c:v>
                </c:pt>
                <c:pt idx="767">
                  <c:v>87.443093434343439</c:v>
                </c:pt>
                <c:pt idx="768">
                  <c:v>69.511439393939384</c:v>
                </c:pt>
                <c:pt idx="769">
                  <c:v>90.527361111111119</c:v>
                </c:pt>
                <c:pt idx="770">
                  <c:v>83.913702020202038</c:v>
                </c:pt>
                <c:pt idx="771">
                  <c:v>80.457911616161624</c:v>
                </c:pt>
                <c:pt idx="772">
                  <c:v>88.139325757575762</c:v>
                </c:pt>
                <c:pt idx="773">
                  <c:v>75.890989898989901</c:v>
                </c:pt>
                <c:pt idx="774">
                  <c:v>91.286641414141414</c:v>
                </c:pt>
                <c:pt idx="775">
                  <c:v>88.651194444444457</c:v>
                </c:pt>
                <c:pt idx="776">
                  <c:v>83.902729797979802</c:v>
                </c:pt>
                <c:pt idx="777">
                  <c:v>91.417739898989907</c:v>
                </c:pt>
                <c:pt idx="778">
                  <c:v>80.250926767676773</c:v>
                </c:pt>
                <c:pt idx="779">
                  <c:v>93.653611111111118</c:v>
                </c:pt>
                <c:pt idx="780">
                  <c:v>86.193770202020204</c:v>
                </c:pt>
                <c:pt idx="781">
                  <c:v>80.787555555555571</c:v>
                </c:pt>
                <c:pt idx="782">
                  <c:v>87.602871212121215</c:v>
                </c:pt>
                <c:pt idx="783">
                  <c:v>73.266484848484851</c:v>
                </c:pt>
                <c:pt idx="784">
                  <c:v>90.452929292929298</c:v>
                </c:pt>
                <c:pt idx="785">
                  <c:v>88.361931818181816</c:v>
                </c:pt>
                <c:pt idx="786">
                  <c:v>85.408345959595962</c:v>
                </c:pt>
                <c:pt idx="787">
                  <c:v>90.816858585858597</c:v>
                </c:pt>
                <c:pt idx="788">
                  <c:v>79.232482323232318</c:v>
                </c:pt>
                <c:pt idx="789">
                  <c:v>92.253808080808085</c:v>
                </c:pt>
                <c:pt idx="790">
                  <c:v>83.981547979797995</c:v>
                </c:pt>
                <c:pt idx="791">
                  <c:v>81.651987373737384</c:v>
                </c:pt>
                <c:pt idx="792">
                  <c:v>88.249191919191929</c:v>
                </c:pt>
                <c:pt idx="793">
                  <c:v>76.727984848484866</c:v>
                </c:pt>
                <c:pt idx="794">
                  <c:v>90.568058080808086</c:v>
                </c:pt>
                <c:pt idx="795">
                  <c:v>88.218984848484851</c:v>
                </c:pt>
                <c:pt idx="796">
                  <c:v>85.201265151515159</c:v>
                </c:pt>
                <c:pt idx="797">
                  <c:v>92.924434343434342</c:v>
                </c:pt>
                <c:pt idx="798">
                  <c:v>83.503330808080818</c:v>
                </c:pt>
                <c:pt idx="799">
                  <c:v>94.187813131313135</c:v>
                </c:pt>
                <c:pt idx="800">
                  <c:v>87.186878787878797</c:v>
                </c:pt>
                <c:pt idx="801">
                  <c:v>84.986156565656572</c:v>
                </c:pt>
                <c:pt idx="802">
                  <c:v>91.06331818181819</c:v>
                </c:pt>
                <c:pt idx="803">
                  <c:v>80.194272727272732</c:v>
                </c:pt>
                <c:pt idx="804">
                  <c:v>92.857553030303038</c:v>
                </c:pt>
                <c:pt idx="805">
                  <c:v>81.442896464646466</c:v>
                </c:pt>
                <c:pt idx="806">
                  <c:v>79.064343434343442</c:v>
                </c:pt>
                <c:pt idx="807">
                  <c:v>85.831101010101023</c:v>
                </c:pt>
                <c:pt idx="808">
                  <c:v>73.286742424242433</c:v>
                </c:pt>
                <c:pt idx="809">
                  <c:v>89.844967171717173</c:v>
                </c:pt>
                <c:pt idx="810">
                  <c:v>86.038275252525267</c:v>
                </c:pt>
                <c:pt idx="811">
                  <c:v>82.542737373737381</c:v>
                </c:pt>
                <c:pt idx="812">
                  <c:v>87.71907323232324</c:v>
                </c:pt>
                <c:pt idx="813">
                  <c:v>76.992202020202029</c:v>
                </c:pt>
                <c:pt idx="814">
                  <c:v>92.227007575757582</c:v>
                </c:pt>
                <c:pt idx="815">
                  <c:v>82.873570707070712</c:v>
                </c:pt>
                <c:pt idx="816">
                  <c:v>81.41049242424242</c:v>
                </c:pt>
                <c:pt idx="817">
                  <c:v>88.25842424242424</c:v>
                </c:pt>
                <c:pt idx="818">
                  <c:v>63.973093434343447</c:v>
                </c:pt>
                <c:pt idx="819">
                  <c:v>89.23878030303031</c:v>
                </c:pt>
                <c:pt idx="820">
                  <c:v>87.533063131313142</c:v>
                </c:pt>
                <c:pt idx="821">
                  <c:v>85.105267676767681</c:v>
                </c:pt>
                <c:pt idx="822">
                  <c:v>91.228883838383837</c:v>
                </c:pt>
                <c:pt idx="823">
                  <c:v>80.112053030303045</c:v>
                </c:pt>
                <c:pt idx="824">
                  <c:v>93.69635858585859</c:v>
                </c:pt>
                <c:pt idx="825">
                  <c:v>84.061452020202026</c:v>
                </c:pt>
                <c:pt idx="826">
                  <c:v>77.924845959595956</c:v>
                </c:pt>
                <c:pt idx="827">
                  <c:v>86.976227272727272</c:v>
                </c:pt>
                <c:pt idx="828">
                  <c:v>75.864217171717186</c:v>
                </c:pt>
                <c:pt idx="829">
                  <c:v>89.161315656565662</c:v>
                </c:pt>
                <c:pt idx="830">
                  <c:v>86.23105303030303</c:v>
                </c:pt>
                <c:pt idx="831">
                  <c:v>80.87912121212122</c:v>
                </c:pt>
                <c:pt idx="832">
                  <c:v>89.309522727272736</c:v>
                </c:pt>
                <c:pt idx="833">
                  <c:v>75.383257575757568</c:v>
                </c:pt>
                <c:pt idx="834">
                  <c:v>90.818914141414155</c:v>
                </c:pt>
                <c:pt idx="835">
                  <c:v>80.152242424242431</c:v>
                </c:pt>
                <c:pt idx="836">
                  <c:v>72.272934343434343</c:v>
                </c:pt>
                <c:pt idx="837">
                  <c:v>80.737017676767692</c:v>
                </c:pt>
                <c:pt idx="838">
                  <c:v>67.625489898989912</c:v>
                </c:pt>
                <c:pt idx="839">
                  <c:v>86.13331313131313</c:v>
                </c:pt>
                <c:pt idx="840">
                  <c:v>82.513005050505058</c:v>
                </c:pt>
                <c:pt idx="841">
                  <c:v>78.293068181818185</c:v>
                </c:pt>
                <c:pt idx="842">
                  <c:v>87.540724747474755</c:v>
                </c:pt>
                <c:pt idx="843">
                  <c:v>73.213075757575766</c:v>
                </c:pt>
                <c:pt idx="844">
                  <c:v>90.296186868686874</c:v>
                </c:pt>
                <c:pt idx="845">
                  <c:v>78.417469696969704</c:v>
                </c:pt>
                <c:pt idx="846">
                  <c:v>75.510929292929291</c:v>
                </c:pt>
                <c:pt idx="847">
                  <c:v>82.139406565656572</c:v>
                </c:pt>
                <c:pt idx="848">
                  <c:v>69.121452020202028</c:v>
                </c:pt>
                <c:pt idx="849">
                  <c:v>85.570202020202032</c:v>
                </c:pt>
                <c:pt idx="850">
                  <c:v>78.544356060606063</c:v>
                </c:pt>
                <c:pt idx="851">
                  <c:v>73.522416666666686</c:v>
                </c:pt>
                <c:pt idx="852">
                  <c:v>84.202636363636373</c:v>
                </c:pt>
                <c:pt idx="853">
                  <c:v>67.673489898989899</c:v>
                </c:pt>
                <c:pt idx="854">
                  <c:v>89.023469696969698</c:v>
                </c:pt>
                <c:pt idx="855">
                  <c:v>38.826686868686878</c:v>
                </c:pt>
                <c:pt idx="856">
                  <c:v>18.420095959595955</c:v>
                </c:pt>
                <c:pt idx="857">
                  <c:v>42.122022727272736</c:v>
                </c:pt>
                <c:pt idx="858">
                  <c:v>15.464090909090913</c:v>
                </c:pt>
                <c:pt idx="859">
                  <c:v>50.445840909090911</c:v>
                </c:pt>
                <c:pt idx="860">
                  <c:v>85.603684343434338</c:v>
                </c:pt>
                <c:pt idx="861">
                  <c:v>83.179078282828286</c:v>
                </c:pt>
                <c:pt idx="862">
                  <c:v>90.133022727272731</c:v>
                </c:pt>
                <c:pt idx="863">
                  <c:v>78.778467171717182</c:v>
                </c:pt>
                <c:pt idx="864">
                  <c:v>92.164787878787877</c:v>
                </c:pt>
                <c:pt idx="865">
                  <c:v>83.168098484848485</c:v>
                </c:pt>
                <c:pt idx="866">
                  <c:v>79.524255050505047</c:v>
                </c:pt>
                <c:pt idx="867">
                  <c:v>87.141737373737385</c:v>
                </c:pt>
                <c:pt idx="868">
                  <c:v>68.556742424242429</c:v>
                </c:pt>
                <c:pt idx="869">
                  <c:v>89.737353535353549</c:v>
                </c:pt>
                <c:pt idx="870">
                  <c:v>87.265063131313127</c:v>
                </c:pt>
                <c:pt idx="871">
                  <c:v>83.795603535353536</c:v>
                </c:pt>
                <c:pt idx="872">
                  <c:v>88.434727272727272</c:v>
                </c:pt>
                <c:pt idx="873">
                  <c:v>81.359631313131317</c:v>
                </c:pt>
                <c:pt idx="874">
                  <c:v>92.049191919191927</c:v>
                </c:pt>
                <c:pt idx="875">
                  <c:v>76.713702020202021</c:v>
                </c:pt>
                <c:pt idx="876">
                  <c:v>72.9633888888889</c:v>
                </c:pt>
                <c:pt idx="877">
                  <c:v>82.694080808080813</c:v>
                </c:pt>
                <c:pt idx="878">
                  <c:v>68.852005050505056</c:v>
                </c:pt>
                <c:pt idx="879">
                  <c:v>86.296318181818179</c:v>
                </c:pt>
                <c:pt idx="880">
                  <c:v>80.125939393939404</c:v>
                </c:pt>
                <c:pt idx="881">
                  <c:v>76.585810606060619</c:v>
                </c:pt>
                <c:pt idx="882">
                  <c:v>84.449020202020222</c:v>
                </c:pt>
                <c:pt idx="883">
                  <c:v>71.72133585858586</c:v>
                </c:pt>
                <c:pt idx="884">
                  <c:v>87.952070707070718</c:v>
                </c:pt>
                <c:pt idx="885">
                  <c:v>85.754320707070718</c:v>
                </c:pt>
                <c:pt idx="886">
                  <c:v>80.361590909090921</c:v>
                </c:pt>
                <c:pt idx="887">
                  <c:v>86.896068181818194</c:v>
                </c:pt>
                <c:pt idx="888">
                  <c:v>76.476742424242431</c:v>
                </c:pt>
                <c:pt idx="889">
                  <c:v>89.922707070707077</c:v>
                </c:pt>
                <c:pt idx="890">
                  <c:v>85.060391414141421</c:v>
                </c:pt>
                <c:pt idx="891">
                  <c:v>80.083522727272737</c:v>
                </c:pt>
                <c:pt idx="892">
                  <c:v>87.703108585858587</c:v>
                </c:pt>
                <c:pt idx="893">
                  <c:v>73.966540404040416</c:v>
                </c:pt>
                <c:pt idx="894">
                  <c:v>91.966835858585867</c:v>
                </c:pt>
                <c:pt idx="895">
                  <c:v>81.874770202020201</c:v>
                </c:pt>
                <c:pt idx="896">
                  <c:v>77.317535353535362</c:v>
                </c:pt>
                <c:pt idx="897">
                  <c:v>83.799702020202034</c:v>
                </c:pt>
                <c:pt idx="898">
                  <c:v>71.39659595959597</c:v>
                </c:pt>
                <c:pt idx="899">
                  <c:v>89.216093434343449</c:v>
                </c:pt>
                <c:pt idx="900">
                  <c:v>79.607643939393938</c:v>
                </c:pt>
                <c:pt idx="901">
                  <c:v>76.00126262626263</c:v>
                </c:pt>
                <c:pt idx="902">
                  <c:v>86.688744949494961</c:v>
                </c:pt>
                <c:pt idx="903">
                  <c:v>70.784909090909096</c:v>
                </c:pt>
                <c:pt idx="904">
                  <c:v>88.751285353535366</c:v>
                </c:pt>
                <c:pt idx="905">
                  <c:v>64.350151515151524</c:v>
                </c:pt>
                <c:pt idx="906">
                  <c:v>51.335585858585873</c:v>
                </c:pt>
                <c:pt idx="907">
                  <c:v>73.421098484848486</c:v>
                </c:pt>
                <c:pt idx="908">
                  <c:v>41.814116161616163</c:v>
                </c:pt>
                <c:pt idx="909">
                  <c:v>80.82609595959596</c:v>
                </c:pt>
                <c:pt idx="910">
                  <c:v>78.899202020202026</c:v>
                </c:pt>
                <c:pt idx="911">
                  <c:v>72.599643939393957</c:v>
                </c:pt>
                <c:pt idx="912">
                  <c:v>83.535469696969699</c:v>
                </c:pt>
                <c:pt idx="913">
                  <c:v>59.036194444444448</c:v>
                </c:pt>
                <c:pt idx="914">
                  <c:v>87.196954545454545</c:v>
                </c:pt>
                <c:pt idx="915">
                  <c:v>80.165255050505053</c:v>
                </c:pt>
                <c:pt idx="916">
                  <c:v>78.590626262626273</c:v>
                </c:pt>
                <c:pt idx="917">
                  <c:v>83.570030303030308</c:v>
                </c:pt>
                <c:pt idx="918">
                  <c:v>75.080681818181816</c:v>
                </c:pt>
                <c:pt idx="919">
                  <c:v>87.811568181818188</c:v>
                </c:pt>
                <c:pt idx="920">
                  <c:v>84.969118686868697</c:v>
                </c:pt>
                <c:pt idx="921">
                  <c:v>80.655992424242427</c:v>
                </c:pt>
                <c:pt idx="922">
                  <c:v>88.108906565656568</c:v>
                </c:pt>
                <c:pt idx="923">
                  <c:v>76.510012626262636</c:v>
                </c:pt>
                <c:pt idx="924">
                  <c:v>89.864106060606076</c:v>
                </c:pt>
                <c:pt idx="925">
                  <c:v>74.125565656565669</c:v>
                </c:pt>
                <c:pt idx="926">
                  <c:v>68.885671717171718</c:v>
                </c:pt>
                <c:pt idx="927">
                  <c:v>78.918636363636381</c:v>
                </c:pt>
                <c:pt idx="928">
                  <c:v>58.926560606060612</c:v>
                </c:pt>
                <c:pt idx="929">
                  <c:v>81.948656565656577</c:v>
                </c:pt>
                <c:pt idx="930">
                  <c:v>84.702671717171725</c:v>
                </c:pt>
                <c:pt idx="931">
                  <c:v>81.619972222222231</c:v>
                </c:pt>
                <c:pt idx="932">
                  <c:v>88.11845707070708</c:v>
                </c:pt>
                <c:pt idx="933">
                  <c:v>76.598659090909095</c:v>
                </c:pt>
                <c:pt idx="934">
                  <c:v>91.91169444444445</c:v>
                </c:pt>
                <c:pt idx="935">
                  <c:v>77.682275252525258</c:v>
                </c:pt>
                <c:pt idx="936">
                  <c:v>72.481737373737374</c:v>
                </c:pt>
                <c:pt idx="937">
                  <c:v>80.95783333333334</c:v>
                </c:pt>
                <c:pt idx="938">
                  <c:v>70.537388888888898</c:v>
                </c:pt>
                <c:pt idx="939">
                  <c:v>86.598497474747475</c:v>
                </c:pt>
                <c:pt idx="940">
                  <c:v>79.840848484848493</c:v>
                </c:pt>
                <c:pt idx="941">
                  <c:v>75.740328282828287</c:v>
                </c:pt>
                <c:pt idx="942">
                  <c:v>82.630095959595963</c:v>
                </c:pt>
                <c:pt idx="943">
                  <c:v>61.554257575757575</c:v>
                </c:pt>
                <c:pt idx="944">
                  <c:v>87.20130808080809</c:v>
                </c:pt>
                <c:pt idx="945">
                  <c:v>76.064202020202032</c:v>
                </c:pt>
                <c:pt idx="946">
                  <c:v>74.656830808080812</c:v>
                </c:pt>
                <c:pt idx="947">
                  <c:v>81.500616161616165</c:v>
                </c:pt>
                <c:pt idx="948">
                  <c:v>68.540848484848496</c:v>
                </c:pt>
                <c:pt idx="949">
                  <c:v>85.162166666666664</c:v>
                </c:pt>
                <c:pt idx="950">
                  <c:v>71.899040404040406</c:v>
                </c:pt>
                <c:pt idx="951">
                  <c:v>60.552984848484847</c:v>
                </c:pt>
                <c:pt idx="952">
                  <c:v>81.487484848484854</c:v>
                </c:pt>
                <c:pt idx="953">
                  <c:v>55.937752525252542</c:v>
                </c:pt>
                <c:pt idx="954">
                  <c:v>85.755479797979802</c:v>
                </c:pt>
                <c:pt idx="955">
                  <c:v>84.736553030303043</c:v>
                </c:pt>
                <c:pt idx="956">
                  <c:v>79.50150505050506</c:v>
                </c:pt>
                <c:pt idx="957">
                  <c:v>86.389106060606068</c:v>
                </c:pt>
                <c:pt idx="958">
                  <c:v>76.351111111111123</c:v>
                </c:pt>
                <c:pt idx="959">
                  <c:v>90.8819595959596</c:v>
                </c:pt>
                <c:pt idx="960">
                  <c:v>81.184643939393951</c:v>
                </c:pt>
                <c:pt idx="961">
                  <c:v>75.313431818181826</c:v>
                </c:pt>
                <c:pt idx="962">
                  <c:v>85.382234848484856</c:v>
                </c:pt>
                <c:pt idx="963">
                  <c:v>68.944121212121217</c:v>
                </c:pt>
                <c:pt idx="964">
                  <c:v>88.43244191919193</c:v>
                </c:pt>
                <c:pt idx="965">
                  <c:v>75.306898989898997</c:v>
                </c:pt>
                <c:pt idx="966">
                  <c:v>67.296323232323232</c:v>
                </c:pt>
                <c:pt idx="967">
                  <c:v>80.047568181818193</c:v>
                </c:pt>
                <c:pt idx="968">
                  <c:v>64.166303030303027</c:v>
                </c:pt>
                <c:pt idx="969">
                  <c:v>85.915358585858598</c:v>
                </c:pt>
                <c:pt idx="970">
                  <c:v>56.064477272727274</c:v>
                </c:pt>
                <c:pt idx="971">
                  <c:v>38.507161616161625</c:v>
                </c:pt>
                <c:pt idx="972">
                  <c:v>56.692037878787893</c:v>
                </c:pt>
                <c:pt idx="973">
                  <c:v>23.876742424242423</c:v>
                </c:pt>
                <c:pt idx="974">
                  <c:v>81.66445202020202</c:v>
                </c:pt>
                <c:pt idx="975">
                  <c:v>81.948164141414139</c:v>
                </c:pt>
                <c:pt idx="976">
                  <c:v>75.76733333333334</c:v>
                </c:pt>
                <c:pt idx="977">
                  <c:v>85.614199494949503</c:v>
                </c:pt>
                <c:pt idx="978">
                  <c:v>74.20202525252526</c:v>
                </c:pt>
                <c:pt idx="979">
                  <c:v>89.522881313131322</c:v>
                </c:pt>
                <c:pt idx="980">
                  <c:v>84.55322979797981</c:v>
                </c:pt>
                <c:pt idx="981">
                  <c:v>79.175484848484857</c:v>
                </c:pt>
                <c:pt idx="982">
                  <c:v>88.071767676767692</c:v>
                </c:pt>
                <c:pt idx="983">
                  <c:v>75.894671717171718</c:v>
                </c:pt>
                <c:pt idx="984">
                  <c:v>89.911207070707079</c:v>
                </c:pt>
                <c:pt idx="985">
                  <c:v>88.187939393939402</c:v>
                </c:pt>
                <c:pt idx="986">
                  <c:v>83.358212121212119</c:v>
                </c:pt>
                <c:pt idx="987">
                  <c:v>90.092141414141423</c:v>
                </c:pt>
                <c:pt idx="988">
                  <c:v>80.471646464646469</c:v>
                </c:pt>
                <c:pt idx="989">
                  <c:v>93.660732323232338</c:v>
                </c:pt>
                <c:pt idx="990">
                  <c:v>84.314025252525255</c:v>
                </c:pt>
                <c:pt idx="991">
                  <c:v>80.120060606060605</c:v>
                </c:pt>
                <c:pt idx="992">
                  <c:v>88.407633838383845</c:v>
                </c:pt>
                <c:pt idx="993">
                  <c:v>75.425537878787878</c:v>
                </c:pt>
                <c:pt idx="994">
                  <c:v>92.557146464646465</c:v>
                </c:pt>
                <c:pt idx="995">
                  <c:v>87.430356060606059</c:v>
                </c:pt>
                <c:pt idx="996">
                  <c:v>86.545929292929301</c:v>
                </c:pt>
                <c:pt idx="997">
                  <c:v>90.113474747474754</c:v>
                </c:pt>
                <c:pt idx="998">
                  <c:v>80.905406565656577</c:v>
                </c:pt>
                <c:pt idx="999">
                  <c:v>93.772830808080812</c:v>
                </c:pt>
                <c:pt idx="1000">
                  <c:v>85.237792929292937</c:v>
                </c:pt>
                <c:pt idx="1001">
                  <c:v>81.046752525252529</c:v>
                </c:pt>
                <c:pt idx="1002">
                  <c:v>88.408661616161623</c:v>
                </c:pt>
                <c:pt idx="1003">
                  <c:v>76.578654040404047</c:v>
                </c:pt>
                <c:pt idx="1004">
                  <c:v>91.558502525252521</c:v>
                </c:pt>
                <c:pt idx="1005">
                  <c:v>89.16260353535354</c:v>
                </c:pt>
                <c:pt idx="1006">
                  <c:v>85.983489898989902</c:v>
                </c:pt>
                <c:pt idx="1007">
                  <c:v>90.739588383838395</c:v>
                </c:pt>
                <c:pt idx="1008">
                  <c:v>82.742717171717175</c:v>
                </c:pt>
                <c:pt idx="1009">
                  <c:v>94.645787878787885</c:v>
                </c:pt>
                <c:pt idx="1010">
                  <c:v>87.783777777777786</c:v>
                </c:pt>
                <c:pt idx="1011">
                  <c:v>84.018426767676772</c:v>
                </c:pt>
                <c:pt idx="1012">
                  <c:v>91.957861111111114</c:v>
                </c:pt>
                <c:pt idx="1013">
                  <c:v>81.385194444444451</c:v>
                </c:pt>
                <c:pt idx="1014">
                  <c:v>92.690083333333334</c:v>
                </c:pt>
                <c:pt idx="1015">
                  <c:v>81.460366161616165</c:v>
                </c:pt>
                <c:pt idx="1016">
                  <c:v>79.792952020202023</c:v>
                </c:pt>
                <c:pt idx="1017">
                  <c:v>85.594522727272732</c:v>
                </c:pt>
                <c:pt idx="1018">
                  <c:v>75.663590909090914</c:v>
                </c:pt>
                <c:pt idx="1019">
                  <c:v>89.112530303030297</c:v>
                </c:pt>
                <c:pt idx="1020">
                  <c:v>86.194005050505055</c:v>
                </c:pt>
                <c:pt idx="1021">
                  <c:v>81.470987373737387</c:v>
                </c:pt>
                <c:pt idx="1022">
                  <c:v>88.964714646464657</c:v>
                </c:pt>
                <c:pt idx="1023">
                  <c:v>76.938108585858586</c:v>
                </c:pt>
                <c:pt idx="1024">
                  <c:v>91.865989898989909</c:v>
                </c:pt>
                <c:pt idx="1025">
                  <c:v>83.512921717171722</c:v>
                </c:pt>
                <c:pt idx="1026">
                  <c:v>78.872075757575757</c:v>
                </c:pt>
                <c:pt idx="1027">
                  <c:v>87.711992424242425</c:v>
                </c:pt>
                <c:pt idx="1028">
                  <c:v>70.177595959595976</c:v>
                </c:pt>
                <c:pt idx="1029">
                  <c:v>90.936068181818186</c:v>
                </c:pt>
                <c:pt idx="1030">
                  <c:v>89.350343434343444</c:v>
                </c:pt>
                <c:pt idx="1031">
                  <c:v>85.433404040404042</c:v>
                </c:pt>
                <c:pt idx="1032">
                  <c:v>91.31183333333334</c:v>
                </c:pt>
                <c:pt idx="1033">
                  <c:v>78.751459595959602</c:v>
                </c:pt>
                <c:pt idx="1034">
                  <c:v>93.576202020202032</c:v>
                </c:pt>
                <c:pt idx="1035">
                  <c:v>85.201969696969698</c:v>
                </c:pt>
                <c:pt idx="1036">
                  <c:v>78.792987373737375</c:v>
                </c:pt>
                <c:pt idx="1037">
                  <c:v>86.931159090909105</c:v>
                </c:pt>
                <c:pt idx="1038">
                  <c:v>76.363333333333344</c:v>
                </c:pt>
                <c:pt idx="1039">
                  <c:v>88.672924242424244</c:v>
                </c:pt>
                <c:pt idx="1040">
                  <c:v>84.951376262626269</c:v>
                </c:pt>
                <c:pt idx="1041">
                  <c:v>81.319227272727275</c:v>
                </c:pt>
                <c:pt idx="1042">
                  <c:v>87.542777777777786</c:v>
                </c:pt>
                <c:pt idx="1043">
                  <c:v>78.23075</c:v>
                </c:pt>
                <c:pt idx="1044">
                  <c:v>91.728090909090909</c:v>
                </c:pt>
                <c:pt idx="1045">
                  <c:v>79.821598484848494</c:v>
                </c:pt>
                <c:pt idx="1046">
                  <c:v>72.55463383838385</c:v>
                </c:pt>
                <c:pt idx="1047">
                  <c:v>82.796944444444449</c:v>
                </c:pt>
                <c:pt idx="1048">
                  <c:v>68.784792929292934</c:v>
                </c:pt>
                <c:pt idx="1049">
                  <c:v>85.202997474747491</c:v>
                </c:pt>
              </c:numCache>
            </c:numRef>
          </c:xVal>
          <c:yVal>
            <c:numRef>
              <c:f>'CT Net-Cone vs PC Price'!$H$5:$H$1054</c:f>
              <c:numCache>
                <c:formatCode>_("$"* #,##0_);_("$"* \(#,##0\);_("$"* "-"??_);_(@_)</c:formatCode>
                <c:ptCount val="1050"/>
                <c:pt idx="0">
                  <c:v>68.015096178264884</c:v>
                </c:pt>
                <c:pt idx="1">
                  <c:v>110.59473266801128</c:v>
                </c:pt>
                <c:pt idx="2">
                  <c:v>95.865367546933371</c:v>
                </c:pt>
                <c:pt idx="3">
                  <c:v>52.99170553992586</c:v>
                </c:pt>
                <c:pt idx="4">
                  <c:v>91.100330226302958</c:v>
                </c:pt>
                <c:pt idx="5">
                  <c:v>75.723877118415913</c:v>
                </c:pt>
                <c:pt idx="6">
                  <c:v>68.895641902178923</c:v>
                </c:pt>
                <c:pt idx="7">
                  <c:v>99.494729561451422</c:v>
                </c:pt>
                <c:pt idx="8">
                  <c:v>89.793925154509537</c:v>
                </c:pt>
                <c:pt idx="9">
                  <c:v>94.564315889522234</c:v>
                </c:pt>
                <c:pt idx="10">
                  <c:v>67.360163472711733</c:v>
                </c:pt>
                <c:pt idx="11">
                  <c:v>106.40087661011833</c:v>
                </c:pt>
                <c:pt idx="12">
                  <c:v>77.478195807129055</c:v>
                </c:pt>
                <c:pt idx="13">
                  <c:v>46.581160800190403</c:v>
                </c:pt>
                <c:pt idx="14">
                  <c:v>103.93174856263427</c:v>
                </c:pt>
                <c:pt idx="15">
                  <c:v>40.401317901627515</c:v>
                </c:pt>
                <c:pt idx="16">
                  <c:v>29.239765235668987</c:v>
                </c:pt>
                <c:pt idx="17">
                  <c:v>44.979073429259543</c:v>
                </c:pt>
                <c:pt idx="18">
                  <c:v>28.454496088920571</c:v>
                </c:pt>
                <c:pt idx="19">
                  <c:v>54.69416124255374</c:v>
                </c:pt>
                <c:pt idx="20">
                  <c:v>69.511116758582759</c:v>
                </c:pt>
                <c:pt idx="21">
                  <c:v>67.561939481869004</c:v>
                </c:pt>
                <c:pt idx="22">
                  <c:v>101.04110693991073</c:v>
                </c:pt>
                <c:pt idx="23">
                  <c:v>95.291966381068065</c:v>
                </c:pt>
                <c:pt idx="24">
                  <c:v>115.59681084606257</c:v>
                </c:pt>
                <c:pt idx="25">
                  <c:v>89.979082123405774</c:v>
                </c:pt>
                <c:pt idx="26">
                  <c:v>62.869038930920411</c:v>
                </c:pt>
                <c:pt idx="27">
                  <c:v>107.25864435179531</c:v>
                </c:pt>
                <c:pt idx="28">
                  <c:v>92.904611198307549</c:v>
                </c:pt>
                <c:pt idx="29">
                  <c:v>96.239286588783244</c:v>
                </c:pt>
                <c:pt idx="30">
                  <c:v>105.33506809209976</c:v>
                </c:pt>
                <c:pt idx="31">
                  <c:v>94.929572546787398</c:v>
                </c:pt>
                <c:pt idx="32">
                  <c:v>111.61298725855528</c:v>
                </c:pt>
                <c:pt idx="33">
                  <c:v>86.126046949032016</c:v>
                </c:pt>
                <c:pt idx="34">
                  <c:v>100.32325503095137</c:v>
                </c:pt>
                <c:pt idx="35">
                  <c:v>81.224937040591328</c:v>
                </c:pt>
                <c:pt idx="36">
                  <c:v>102.27777095234428</c:v>
                </c:pt>
                <c:pt idx="37">
                  <c:v>27.447118491886513</c:v>
                </c:pt>
                <c:pt idx="38">
                  <c:v>49.59272672421725</c:v>
                </c:pt>
                <c:pt idx="39">
                  <c:v>38.637558530367237</c:v>
                </c:pt>
                <c:pt idx="40">
                  <c:v>100.14175864317583</c:v>
                </c:pt>
                <c:pt idx="41">
                  <c:v>95.378047232191918</c:v>
                </c:pt>
                <c:pt idx="42">
                  <c:v>90.220755117647769</c:v>
                </c:pt>
                <c:pt idx="43">
                  <c:v>65.304257692953698</c:v>
                </c:pt>
                <c:pt idx="44">
                  <c:v>69.306056788961811</c:v>
                </c:pt>
                <c:pt idx="45">
                  <c:v>87.058582653288823</c:v>
                </c:pt>
                <c:pt idx="46">
                  <c:v>104.97560439673555</c:v>
                </c:pt>
                <c:pt idx="47">
                  <c:v>112.64875433954685</c:v>
                </c:pt>
                <c:pt idx="48">
                  <c:v>49.240682029269585</c:v>
                </c:pt>
                <c:pt idx="49">
                  <c:v>110.45614073249077</c:v>
                </c:pt>
                <c:pt idx="50">
                  <c:v>96.083518722147389</c:v>
                </c:pt>
                <c:pt idx="51">
                  <c:v>82.074774840939625</c:v>
                </c:pt>
                <c:pt idx="52">
                  <c:v>88.091794349778567</c:v>
                </c:pt>
                <c:pt idx="53">
                  <c:v>93.975471139287407</c:v>
                </c:pt>
                <c:pt idx="54">
                  <c:v>42.509472243714633</c:v>
                </c:pt>
                <c:pt idx="55">
                  <c:v>92.639061427057385</c:v>
                </c:pt>
                <c:pt idx="56">
                  <c:v>62.464135415345787</c:v>
                </c:pt>
                <c:pt idx="57">
                  <c:v>130.9234469647935</c:v>
                </c:pt>
                <c:pt idx="58">
                  <c:v>102.28102853814498</c:v>
                </c:pt>
                <c:pt idx="59">
                  <c:v>105.18791304922642</c:v>
                </c:pt>
                <c:pt idx="60">
                  <c:v>74.816263640788861</c:v>
                </c:pt>
                <c:pt idx="61">
                  <c:v>76.111610394637651</c:v>
                </c:pt>
                <c:pt idx="62">
                  <c:v>75.503542816827036</c:v>
                </c:pt>
                <c:pt idx="63">
                  <c:v>90.669094452711462</c:v>
                </c:pt>
                <c:pt idx="64">
                  <c:v>106.14311253945634</c:v>
                </c:pt>
                <c:pt idx="65">
                  <c:v>94.422951407508563</c:v>
                </c:pt>
                <c:pt idx="66">
                  <c:v>61.155527369356641</c:v>
                </c:pt>
                <c:pt idx="67">
                  <c:v>81.006844907598733</c:v>
                </c:pt>
                <c:pt idx="68">
                  <c:v>42.871068818986132</c:v>
                </c:pt>
                <c:pt idx="69">
                  <c:v>71.282769485653489</c:v>
                </c:pt>
                <c:pt idx="70">
                  <c:v>83.118579205304357</c:v>
                </c:pt>
                <c:pt idx="71">
                  <c:v>107.99831722948923</c:v>
                </c:pt>
                <c:pt idx="72">
                  <c:v>74.042290080266767</c:v>
                </c:pt>
                <c:pt idx="73">
                  <c:v>59.153756014273426</c:v>
                </c:pt>
                <c:pt idx="74">
                  <c:v>74.638136311074305</c:v>
                </c:pt>
                <c:pt idx="75">
                  <c:v>79.093751788404958</c:v>
                </c:pt>
                <c:pt idx="76">
                  <c:v>87.585078899631938</c:v>
                </c:pt>
                <c:pt idx="77">
                  <c:v>36.970172650501084</c:v>
                </c:pt>
                <c:pt idx="78">
                  <c:v>43.686838876693045</c:v>
                </c:pt>
                <c:pt idx="79">
                  <c:v>129.92696541210449</c:v>
                </c:pt>
                <c:pt idx="80">
                  <c:v>87.429805635603046</c:v>
                </c:pt>
                <c:pt idx="81">
                  <c:v>99.688666357708925</c:v>
                </c:pt>
                <c:pt idx="82">
                  <c:v>122.50434716634805</c:v>
                </c:pt>
                <c:pt idx="83">
                  <c:v>116.50138577028659</c:v>
                </c:pt>
                <c:pt idx="84">
                  <c:v>31.285034733971841</c:v>
                </c:pt>
                <c:pt idx="85">
                  <c:v>92.481337152322837</c:v>
                </c:pt>
                <c:pt idx="86">
                  <c:v>86.477641241259988</c:v>
                </c:pt>
                <c:pt idx="87">
                  <c:v>74.088567929496975</c:v>
                </c:pt>
                <c:pt idx="88">
                  <c:v>66.982124249181084</c:v>
                </c:pt>
                <c:pt idx="89">
                  <c:v>76.220347597597581</c:v>
                </c:pt>
                <c:pt idx="90">
                  <c:v>94.473243603123578</c:v>
                </c:pt>
                <c:pt idx="91">
                  <c:v>101.19166181308093</c:v>
                </c:pt>
                <c:pt idx="92">
                  <c:v>125.69460827406067</c:v>
                </c:pt>
                <c:pt idx="93">
                  <c:v>83.699394442485627</c:v>
                </c:pt>
                <c:pt idx="94">
                  <c:v>82.243371735623299</c:v>
                </c:pt>
                <c:pt idx="95">
                  <c:v>115.90317383109107</c:v>
                </c:pt>
                <c:pt idx="96">
                  <c:v>91.447839785206725</c:v>
                </c:pt>
                <c:pt idx="97">
                  <c:v>99.307554019285107</c:v>
                </c:pt>
                <c:pt idx="98">
                  <c:v>87.693799437713849</c:v>
                </c:pt>
                <c:pt idx="99">
                  <c:v>88.686252979011073</c:v>
                </c:pt>
                <c:pt idx="100">
                  <c:v>72.769336487124406</c:v>
                </c:pt>
                <c:pt idx="101">
                  <c:v>76.44647101114397</c:v>
                </c:pt>
                <c:pt idx="102">
                  <c:v>126.43042075764372</c:v>
                </c:pt>
                <c:pt idx="103">
                  <c:v>84.001288425696728</c:v>
                </c:pt>
                <c:pt idx="104">
                  <c:v>83.476349132942559</c:v>
                </c:pt>
                <c:pt idx="105">
                  <c:v>72.113140393529221</c:v>
                </c:pt>
                <c:pt idx="106">
                  <c:v>82.924755360638443</c:v>
                </c:pt>
                <c:pt idx="107">
                  <c:v>115.09406310717203</c:v>
                </c:pt>
                <c:pt idx="108">
                  <c:v>96.377915483482056</c:v>
                </c:pt>
                <c:pt idx="109">
                  <c:v>107.88624740793728</c:v>
                </c:pt>
                <c:pt idx="110">
                  <c:v>77.805709764869732</c:v>
                </c:pt>
                <c:pt idx="111">
                  <c:v>70.878152750199163</c:v>
                </c:pt>
                <c:pt idx="112">
                  <c:v>69.532853893482866</c:v>
                </c:pt>
                <c:pt idx="113">
                  <c:v>45.802259365172354</c:v>
                </c:pt>
                <c:pt idx="114">
                  <c:v>121.36869795814033</c:v>
                </c:pt>
                <c:pt idx="115">
                  <c:v>89.644170392555779</c:v>
                </c:pt>
                <c:pt idx="116">
                  <c:v>74.270688533625787</c:v>
                </c:pt>
                <c:pt idx="117">
                  <c:v>113.06847889496295</c:v>
                </c:pt>
                <c:pt idx="118">
                  <c:v>91.670652147704416</c:v>
                </c:pt>
                <c:pt idx="119">
                  <c:v>129.53075678269116</c:v>
                </c:pt>
                <c:pt idx="120">
                  <c:v>115.79714872575468</c:v>
                </c:pt>
                <c:pt idx="121">
                  <c:v>81.386464250308251</c:v>
                </c:pt>
                <c:pt idx="122">
                  <c:v>29.614083285684405</c:v>
                </c:pt>
                <c:pt idx="123">
                  <c:v>97.949883195444841</c:v>
                </c:pt>
                <c:pt idx="124">
                  <c:v>130.69462319246384</c:v>
                </c:pt>
                <c:pt idx="125">
                  <c:v>76.882398639539588</c:v>
                </c:pt>
                <c:pt idx="126">
                  <c:v>102.01717539739406</c:v>
                </c:pt>
                <c:pt idx="127">
                  <c:v>64.825098590258264</c:v>
                </c:pt>
                <c:pt idx="128">
                  <c:v>89.025557795410634</c:v>
                </c:pt>
                <c:pt idx="129">
                  <c:v>89.469528079459209</c:v>
                </c:pt>
                <c:pt idx="130">
                  <c:v>60.278127893037187</c:v>
                </c:pt>
                <c:pt idx="131">
                  <c:v>65.755047229141795</c:v>
                </c:pt>
                <c:pt idx="132">
                  <c:v>115.77746328497628</c:v>
                </c:pt>
                <c:pt idx="133">
                  <c:v>31.535170010828764</c:v>
                </c:pt>
                <c:pt idx="134">
                  <c:v>64.368017685507581</c:v>
                </c:pt>
                <c:pt idx="135">
                  <c:v>121.33181964062811</c:v>
                </c:pt>
                <c:pt idx="136">
                  <c:v>87.646334302381419</c:v>
                </c:pt>
                <c:pt idx="137">
                  <c:v>92.909418326287849</c:v>
                </c:pt>
                <c:pt idx="138">
                  <c:v>67.725355653364531</c:v>
                </c:pt>
                <c:pt idx="139">
                  <c:v>93.47873914640769</c:v>
                </c:pt>
                <c:pt idx="140">
                  <c:v>65.834453649860791</c:v>
                </c:pt>
                <c:pt idx="141">
                  <c:v>47.154351991002052</c:v>
                </c:pt>
                <c:pt idx="142">
                  <c:v>70.472281557084926</c:v>
                </c:pt>
                <c:pt idx="143">
                  <c:v>95.214256758039184</c:v>
                </c:pt>
                <c:pt idx="144">
                  <c:v>97.636199441011641</c:v>
                </c:pt>
                <c:pt idx="145">
                  <c:v>104.78404068653649</c:v>
                </c:pt>
                <c:pt idx="146">
                  <c:v>58.551053372203874</c:v>
                </c:pt>
                <c:pt idx="147">
                  <c:v>122.00641667281199</c:v>
                </c:pt>
                <c:pt idx="148">
                  <c:v>94.523586082238168</c:v>
                </c:pt>
                <c:pt idx="149">
                  <c:v>108.53885577668876</c:v>
                </c:pt>
                <c:pt idx="150">
                  <c:v>87.366173133227022</c:v>
                </c:pt>
                <c:pt idx="151">
                  <c:v>97.913972484692906</c:v>
                </c:pt>
                <c:pt idx="152">
                  <c:v>66.531269683640332</c:v>
                </c:pt>
                <c:pt idx="153">
                  <c:v>110.33642132501825</c:v>
                </c:pt>
                <c:pt idx="154">
                  <c:v>121.26886648005942</c:v>
                </c:pt>
                <c:pt idx="155">
                  <c:v>69.333845732217426</c:v>
                </c:pt>
                <c:pt idx="156">
                  <c:v>97.411176892599443</c:v>
                </c:pt>
                <c:pt idx="157">
                  <c:v>121.61370078744577</c:v>
                </c:pt>
                <c:pt idx="158">
                  <c:v>84.096635358398217</c:v>
                </c:pt>
                <c:pt idx="159">
                  <c:v>72.760206678227718</c:v>
                </c:pt>
                <c:pt idx="160">
                  <c:v>61.610566684620913</c:v>
                </c:pt>
                <c:pt idx="161">
                  <c:v>103.63712535437313</c:v>
                </c:pt>
                <c:pt idx="162">
                  <c:v>133.79959380548172</c:v>
                </c:pt>
                <c:pt idx="163">
                  <c:v>90.091046885812133</c:v>
                </c:pt>
                <c:pt idx="164">
                  <c:v>123.65882533152384</c:v>
                </c:pt>
                <c:pt idx="165">
                  <c:v>120.03389344972734</c:v>
                </c:pt>
                <c:pt idx="166">
                  <c:v>49.179490214992384</c:v>
                </c:pt>
                <c:pt idx="167">
                  <c:v>113.04654451197983</c:v>
                </c:pt>
                <c:pt idx="168">
                  <c:v>112.72371004486445</c:v>
                </c:pt>
                <c:pt idx="169">
                  <c:v>109.04258657784679</c:v>
                </c:pt>
                <c:pt idx="170">
                  <c:v>126.12878970288165</c:v>
                </c:pt>
                <c:pt idx="171">
                  <c:v>91.177494881323355</c:v>
                </c:pt>
                <c:pt idx="172">
                  <c:v>103.99691055329122</c:v>
                </c:pt>
                <c:pt idx="173">
                  <c:v>81.300445934222267</c:v>
                </c:pt>
                <c:pt idx="174">
                  <c:v>92.796231170242606</c:v>
                </c:pt>
                <c:pt idx="175">
                  <c:v>48.785191863921547</c:v>
                </c:pt>
                <c:pt idx="176">
                  <c:v>112.28044249542789</c:v>
                </c:pt>
                <c:pt idx="177">
                  <c:v>124.13328408584455</c:v>
                </c:pt>
                <c:pt idx="178">
                  <c:v>106.04866936278562</c:v>
                </c:pt>
                <c:pt idx="179">
                  <c:v>41.464024327354899</c:v>
                </c:pt>
                <c:pt idx="180">
                  <c:v>35.492155857338659</c:v>
                </c:pt>
                <c:pt idx="181">
                  <c:v>55.119282226567542</c:v>
                </c:pt>
                <c:pt idx="182">
                  <c:v>92.168349825987804</c:v>
                </c:pt>
                <c:pt idx="183">
                  <c:v>70.233715056311141</c:v>
                </c:pt>
                <c:pt idx="184">
                  <c:v>107.72895500088742</c:v>
                </c:pt>
                <c:pt idx="185">
                  <c:v>64.630835230630851</c:v>
                </c:pt>
                <c:pt idx="186">
                  <c:v>86.406110825548893</c:v>
                </c:pt>
                <c:pt idx="187">
                  <c:v>101.30819118477298</c:v>
                </c:pt>
                <c:pt idx="188">
                  <c:v>69.952301813353643</c:v>
                </c:pt>
                <c:pt idx="189">
                  <c:v>109.57944612554179</c:v>
                </c:pt>
                <c:pt idx="190">
                  <c:v>97.439133059979753</c:v>
                </c:pt>
                <c:pt idx="191">
                  <c:v>94.660552836883113</c:v>
                </c:pt>
                <c:pt idx="192">
                  <c:v>51.056368040196851</c:v>
                </c:pt>
                <c:pt idx="193">
                  <c:v>93.132026084204</c:v>
                </c:pt>
                <c:pt idx="194">
                  <c:v>102.79367179538059</c:v>
                </c:pt>
                <c:pt idx="195">
                  <c:v>99.17675292708995</c:v>
                </c:pt>
                <c:pt idx="196">
                  <c:v>113.65235629004034</c:v>
                </c:pt>
                <c:pt idx="197">
                  <c:v>126.61038184186984</c:v>
                </c:pt>
                <c:pt idx="198">
                  <c:v>74.645007859865103</c:v>
                </c:pt>
                <c:pt idx="199">
                  <c:v>128.2955018921991</c:v>
                </c:pt>
                <c:pt idx="200">
                  <c:v>50.98032596971855</c:v>
                </c:pt>
                <c:pt idx="201">
                  <c:v>91.805095784654668</c:v>
                </c:pt>
                <c:pt idx="202">
                  <c:v>108.61946018309786</c:v>
                </c:pt>
                <c:pt idx="203">
                  <c:v>76.014819688051972</c:v>
                </c:pt>
                <c:pt idx="204">
                  <c:v>101.95150098386669</c:v>
                </c:pt>
                <c:pt idx="205">
                  <c:v>65.796745897128758</c:v>
                </c:pt>
                <c:pt idx="206">
                  <c:v>86.253131262353563</c:v>
                </c:pt>
                <c:pt idx="207">
                  <c:v>65.723387625723149</c:v>
                </c:pt>
                <c:pt idx="208">
                  <c:v>63.630742183498711</c:v>
                </c:pt>
                <c:pt idx="209">
                  <c:v>74.246931872827773</c:v>
                </c:pt>
                <c:pt idx="210">
                  <c:v>87.31005342326462</c:v>
                </c:pt>
                <c:pt idx="211">
                  <c:v>113.10566020511892</c:v>
                </c:pt>
                <c:pt idx="212">
                  <c:v>119.55418869622571</c:v>
                </c:pt>
                <c:pt idx="213">
                  <c:v>73.279574041565184</c:v>
                </c:pt>
                <c:pt idx="214">
                  <c:v>84.611013126567613</c:v>
                </c:pt>
                <c:pt idx="215">
                  <c:v>116.80969344104861</c:v>
                </c:pt>
                <c:pt idx="216">
                  <c:v>112.55602549521552</c:v>
                </c:pt>
                <c:pt idx="217">
                  <c:v>84.279067407950166</c:v>
                </c:pt>
                <c:pt idx="218">
                  <c:v>99.215889186415978</c:v>
                </c:pt>
                <c:pt idx="219">
                  <c:v>110.21545036045381</c:v>
                </c:pt>
                <c:pt idx="220">
                  <c:v>65.522856751507646</c:v>
                </c:pt>
                <c:pt idx="221">
                  <c:v>107.0467747204378</c:v>
                </c:pt>
                <c:pt idx="222">
                  <c:v>98.830396234192719</c:v>
                </c:pt>
                <c:pt idx="223">
                  <c:v>46.295688423394942</c:v>
                </c:pt>
                <c:pt idx="224">
                  <c:v>122.03099799455012</c:v>
                </c:pt>
                <c:pt idx="225">
                  <c:v>44.434536461431883</c:v>
                </c:pt>
                <c:pt idx="226">
                  <c:v>19.058255833006012</c:v>
                </c:pt>
                <c:pt idx="227">
                  <c:v>48.232202354286088</c:v>
                </c:pt>
                <c:pt idx="228">
                  <c:v>15.010014708575209</c:v>
                </c:pt>
                <c:pt idx="229">
                  <c:v>53.026164721634679</c:v>
                </c:pt>
                <c:pt idx="230">
                  <c:v>50.623763055056401</c:v>
                </c:pt>
                <c:pt idx="231">
                  <c:v>77.170251717035939</c:v>
                </c:pt>
                <c:pt idx="232">
                  <c:v>107.14858183067827</c:v>
                </c:pt>
                <c:pt idx="233">
                  <c:v>88.352041596468965</c:v>
                </c:pt>
                <c:pt idx="234">
                  <c:v>108.96805945034912</c:v>
                </c:pt>
                <c:pt idx="235">
                  <c:v>106.86834492588304</c:v>
                </c:pt>
                <c:pt idx="236">
                  <c:v>95.547440868449911</c:v>
                </c:pt>
                <c:pt idx="237">
                  <c:v>102.39190354325967</c:v>
                </c:pt>
                <c:pt idx="238">
                  <c:v>105.26837565576707</c:v>
                </c:pt>
                <c:pt idx="239">
                  <c:v>83.840968009875027</c:v>
                </c:pt>
                <c:pt idx="240">
                  <c:v>103.41351204315536</c:v>
                </c:pt>
                <c:pt idx="241">
                  <c:v>97.925740704250757</c:v>
                </c:pt>
                <c:pt idx="242">
                  <c:v>98.146647797353069</c:v>
                </c:pt>
                <c:pt idx="243">
                  <c:v>96.70616266930972</c:v>
                </c:pt>
                <c:pt idx="244">
                  <c:v>108.7556219533419</c:v>
                </c:pt>
                <c:pt idx="245">
                  <c:v>63.346178917660978</c:v>
                </c:pt>
                <c:pt idx="246">
                  <c:v>112.64809024990785</c:v>
                </c:pt>
                <c:pt idx="247">
                  <c:v>41.686379903461415</c:v>
                </c:pt>
                <c:pt idx="248">
                  <c:v>52.901968719060299</c:v>
                </c:pt>
                <c:pt idx="249">
                  <c:v>52.759314115415172</c:v>
                </c:pt>
                <c:pt idx="250">
                  <c:v>113.51712233955652</c:v>
                </c:pt>
                <c:pt idx="251">
                  <c:v>50.921178817656831</c:v>
                </c:pt>
                <c:pt idx="252">
                  <c:v>103.82298134552147</c:v>
                </c:pt>
                <c:pt idx="253">
                  <c:v>72.52899998687603</c:v>
                </c:pt>
                <c:pt idx="254">
                  <c:v>85.269422022118277</c:v>
                </c:pt>
                <c:pt idx="255">
                  <c:v>115.13143536849718</c:v>
                </c:pt>
                <c:pt idx="256">
                  <c:v>97.492356925140356</c:v>
                </c:pt>
                <c:pt idx="257">
                  <c:v>91.702572349854847</c:v>
                </c:pt>
                <c:pt idx="258">
                  <c:v>58.294967798306125</c:v>
                </c:pt>
                <c:pt idx="259">
                  <c:v>107.11778605446283</c:v>
                </c:pt>
                <c:pt idx="260">
                  <c:v>98.808805517883783</c:v>
                </c:pt>
                <c:pt idx="261">
                  <c:v>88.79148565066545</c:v>
                </c:pt>
                <c:pt idx="262">
                  <c:v>71.518904907404462</c:v>
                </c:pt>
                <c:pt idx="263">
                  <c:v>88.901438217691123</c:v>
                </c:pt>
                <c:pt idx="264">
                  <c:v>66.990809914701984</c:v>
                </c:pt>
                <c:pt idx="265">
                  <c:v>109.1254283038386</c:v>
                </c:pt>
                <c:pt idx="266">
                  <c:v>64.183553960401085</c:v>
                </c:pt>
                <c:pt idx="267">
                  <c:v>124.40291522131309</c:v>
                </c:pt>
                <c:pt idx="268">
                  <c:v>106.76928130574291</c:v>
                </c:pt>
                <c:pt idx="269">
                  <c:v>110.77763471118948</c:v>
                </c:pt>
                <c:pt idx="270">
                  <c:v>79.792178472612562</c:v>
                </c:pt>
                <c:pt idx="271">
                  <c:v>61.34500975229254</c:v>
                </c:pt>
                <c:pt idx="272">
                  <c:v>67.108916365000155</c:v>
                </c:pt>
                <c:pt idx="273">
                  <c:v>98.04724801055103</c:v>
                </c:pt>
                <c:pt idx="274">
                  <c:v>95.938488929624569</c:v>
                </c:pt>
                <c:pt idx="275">
                  <c:v>107.22160093512454</c:v>
                </c:pt>
                <c:pt idx="276">
                  <c:v>52.075642315469324</c:v>
                </c:pt>
                <c:pt idx="277">
                  <c:v>61.241273310492481</c:v>
                </c:pt>
                <c:pt idx="278">
                  <c:v>28.202847294476605</c:v>
                </c:pt>
                <c:pt idx="279">
                  <c:v>86.971533204568843</c:v>
                </c:pt>
                <c:pt idx="280">
                  <c:v>56.808940014800328</c:v>
                </c:pt>
                <c:pt idx="281">
                  <c:v>110.22405619824551</c:v>
                </c:pt>
                <c:pt idx="282">
                  <c:v>84.270756638345929</c:v>
                </c:pt>
                <c:pt idx="283">
                  <c:v>71.615760372358977</c:v>
                </c:pt>
                <c:pt idx="284">
                  <c:v>87.265360094718332</c:v>
                </c:pt>
                <c:pt idx="285">
                  <c:v>77.05603920308927</c:v>
                </c:pt>
                <c:pt idx="286">
                  <c:v>93.839313049624508</c:v>
                </c:pt>
                <c:pt idx="287">
                  <c:v>68.159203070619711</c:v>
                </c:pt>
                <c:pt idx="288">
                  <c:v>37.246793711724273</c:v>
                </c:pt>
                <c:pt idx="289">
                  <c:v>125.45679205953731</c:v>
                </c:pt>
                <c:pt idx="290">
                  <c:v>102.58887996265068</c:v>
                </c:pt>
                <c:pt idx="291">
                  <c:v>95.143008123551283</c:v>
                </c:pt>
                <c:pt idx="292">
                  <c:v>114.47950122193529</c:v>
                </c:pt>
                <c:pt idx="293">
                  <c:v>114.91682172054027</c:v>
                </c:pt>
                <c:pt idx="294">
                  <c:v>40.472637668182564</c:v>
                </c:pt>
                <c:pt idx="295">
                  <c:v>74.104597701907053</c:v>
                </c:pt>
                <c:pt idx="296">
                  <c:v>101.71268583216029</c:v>
                </c:pt>
                <c:pt idx="297">
                  <c:v>73.431698089736443</c:v>
                </c:pt>
                <c:pt idx="298">
                  <c:v>54.597349168736159</c:v>
                </c:pt>
                <c:pt idx="299">
                  <c:v>57.219499098241968</c:v>
                </c:pt>
                <c:pt idx="300">
                  <c:v>102.08129857684462</c:v>
                </c:pt>
                <c:pt idx="301">
                  <c:v>98.649000830751604</c:v>
                </c:pt>
                <c:pt idx="302">
                  <c:v>127.17379430758891</c:v>
                </c:pt>
                <c:pt idx="303">
                  <c:v>99.172445416677817</c:v>
                </c:pt>
                <c:pt idx="304">
                  <c:v>67.908250616840903</c:v>
                </c:pt>
                <c:pt idx="305">
                  <c:v>119.54316021505153</c:v>
                </c:pt>
                <c:pt idx="306">
                  <c:v>92.391949093510561</c:v>
                </c:pt>
                <c:pt idx="307">
                  <c:v>92.799243574019442</c:v>
                </c:pt>
                <c:pt idx="308">
                  <c:v>83.168169214875633</c:v>
                </c:pt>
                <c:pt idx="309">
                  <c:v>82.303906055709561</c:v>
                </c:pt>
                <c:pt idx="310">
                  <c:v>78.097715278791085</c:v>
                </c:pt>
                <c:pt idx="311">
                  <c:v>48.417053574321066</c:v>
                </c:pt>
                <c:pt idx="312">
                  <c:v>127.09450085563908</c:v>
                </c:pt>
                <c:pt idx="313">
                  <c:v>87.438564912522139</c:v>
                </c:pt>
                <c:pt idx="314">
                  <c:v>62.476031798584856</c:v>
                </c:pt>
                <c:pt idx="315">
                  <c:v>64.828631627834483</c:v>
                </c:pt>
                <c:pt idx="316">
                  <c:v>97.65611374681427</c:v>
                </c:pt>
                <c:pt idx="317">
                  <c:v>115.54354345391698</c:v>
                </c:pt>
                <c:pt idx="318">
                  <c:v>99.87194988827477</c:v>
                </c:pt>
                <c:pt idx="319">
                  <c:v>86.477949205978135</c:v>
                </c:pt>
                <c:pt idx="320">
                  <c:v>97.197817239450785</c:v>
                </c:pt>
                <c:pt idx="321">
                  <c:v>70.811342658008442</c:v>
                </c:pt>
                <c:pt idx="322">
                  <c:v>60.403734087943747</c:v>
                </c:pt>
                <c:pt idx="323">
                  <c:v>43.07508702533714</c:v>
                </c:pt>
                <c:pt idx="324">
                  <c:v>91.503770686459376</c:v>
                </c:pt>
                <c:pt idx="325">
                  <c:v>105.66304624913219</c:v>
                </c:pt>
                <c:pt idx="326">
                  <c:v>81.398289604879878</c:v>
                </c:pt>
                <c:pt idx="327">
                  <c:v>107.74895529517761</c:v>
                </c:pt>
                <c:pt idx="328">
                  <c:v>91.467145001865802</c:v>
                </c:pt>
                <c:pt idx="329">
                  <c:v>135.15234488639214</c:v>
                </c:pt>
                <c:pt idx="330">
                  <c:v>115.93885708660542</c:v>
                </c:pt>
                <c:pt idx="331">
                  <c:v>81.930933066671585</c:v>
                </c:pt>
                <c:pt idx="332">
                  <c:v>55.581789319216249</c:v>
                </c:pt>
                <c:pt idx="333">
                  <c:v>98.938956215931555</c:v>
                </c:pt>
                <c:pt idx="334">
                  <c:v>118.69976791604827</c:v>
                </c:pt>
                <c:pt idx="335">
                  <c:v>108.36700439071822</c:v>
                </c:pt>
                <c:pt idx="336">
                  <c:v>107.40539007300724</c:v>
                </c:pt>
                <c:pt idx="337">
                  <c:v>62.506766564402795</c:v>
                </c:pt>
                <c:pt idx="338">
                  <c:v>80.68294439889813</c:v>
                </c:pt>
                <c:pt idx="339">
                  <c:v>95.542871816185354</c:v>
                </c:pt>
                <c:pt idx="340">
                  <c:v>67.091790253421237</c:v>
                </c:pt>
                <c:pt idx="341">
                  <c:v>78.68062227324161</c:v>
                </c:pt>
                <c:pt idx="342">
                  <c:v>106.13483668095819</c:v>
                </c:pt>
                <c:pt idx="343">
                  <c:v>41.377740295319683</c:v>
                </c:pt>
                <c:pt idx="344">
                  <c:v>77.164356611850209</c:v>
                </c:pt>
                <c:pt idx="345">
                  <c:v>119.13869606375123</c:v>
                </c:pt>
                <c:pt idx="346">
                  <c:v>68.95964468974816</c:v>
                </c:pt>
                <c:pt idx="347">
                  <c:v>94.020377806193892</c:v>
                </c:pt>
                <c:pt idx="348">
                  <c:v>74.91550279775683</c:v>
                </c:pt>
                <c:pt idx="349">
                  <c:v>94.607207152990412</c:v>
                </c:pt>
                <c:pt idx="350">
                  <c:v>77.771445957371924</c:v>
                </c:pt>
                <c:pt idx="351">
                  <c:v>48.464094119122002</c:v>
                </c:pt>
                <c:pt idx="352">
                  <c:v>69.661948386577492</c:v>
                </c:pt>
                <c:pt idx="353">
                  <c:v>115.23076801669289</c:v>
                </c:pt>
                <c:pt idx="354">
                  <c:v>94.82515734783685</c:v>
                </c:pt>
                <c:pt idx="355">
                  <c:v>128.64626792105327</c:v>
                </c:pt>
                <c:pt idx="356">
                  <c:v>87.378133409466642</c:v>
                </c:pt>
                <c:pt idx="357">
                  <c:v>105.92613475559878</c:v>
                </c:pt>
                <c:pt idx="358">
                  <c:v>90.95595452949344</c:v>
                </c:pt>
                <c:pt idx="359">
                  <c:v>116.89972663518385</c:v>
                </c:pt>
                <c:pt idx="360">
                  <c:v>95.169982754022143</c:v>
                </c:pt>
                <c:pt idx="361">
                  <c:v>110.62075441163576</c:v>
                </c:pt>
                <c:pt idx="362">
                  <c:v>81.246456695624829</c:v>
                </c:pt>
                <c:pt idx="363">
                  <c:v>113.13635890612358</c:v>
                </c:pt>
                <c:pt idx="364">
                  <c:v>105.2694578368969</c:v>
                </c:pt>
                <c:pt idx="365">
                  <c:v>83.180242710746469</c:v>
                </c:pt>
                <c:pt idx="366">
                  <c:v>105.75718511132395</c:v>
                </c:pt>
                <c:pt idx="367">
                  <c:v>134.90003945599815</c:v>
                </c:pt>
                <c:pt idx="368">
                  <c:v>95.051215152118459</c:v>
                </c:pt>
                <c:pt idx="369">
                  <c:v>85.652756073670503</c:v>
                </c:pt>
                <c:pt idx="370">
                  <c:v>79.304708254343666</c:v>
                </c:pt>
                <c:pt idx="371">
                  <c:v>112.1498494803952</c:v>
                </c:pt>
                <c:pt idx="372">
                  <c:v>89.992040559334541</c:v>
                </c:pt>
                <c:pt idx="373">
                  <c:v>80.566830394985971</c:v>
                </c:pt>
                <c:pt idx="374">
                  <c:v>127.19918488350648</c:v>
                </c:pt>
                <c:pt idx="375">
                  <c:v>127.97190637142268</c:v>
                </c:pt>
                <c:pt idx="376">
                  <c:v>40.841691359004294</c:v>
                </c:pt>
                <c:pt idx="377">
                  <c:v>113.10387229372688</c:v>
                </c:pt>
                <c:pt idx="378">
                  <c:v>97.613817785717728</c:v>
                </c:pt>
                <c:pt idx="379">
                  <c:v>79.981262181738117</c:v>
                </c:pt>
                <c:pt idx="380">
                  <c:v>129.04517618185119</c:v>
                </c:pt>
                <c:pt idx="381">
                  <c:v>62.064156691788639</c:v>
                </c:pt>
                <c:pt idx="382">
                  <c:v>118.81215219668482</c:v>
                </c:pt>
                <c:pt idx="383">
                  <c:v>100.8571520769959</c:v>
                </c:pt>
                <c:pt idx="384">
                  <c:v>84.411974649782081</c:v>
                </c:pt>
                <c:pt idx="385">
                  <c:v>37.978860795612029</c:v>
                </c:pt>
                <c:pt idx="386">
                  <c:v>106.2878629818094</c:v>
                </c:pt>
                <c:pt idx="387">
                  <c:v>131.03681362135251</c:v>
                </c:pt>
                <c:pt idx="388">
                  <c:v>103.90158706276617</c:v>
                </c:pt>
                <c:pt idx="389">
                  <c:v>91.417455415145866</c:v>
                </c:pt>
                <c:pt idx="390">
                  <c:v>69.145433394155205</c:v>
                </c:pt>
                <c:pt idx="391">
                  <c:v>62.019833481551132</c:v>
                </c:pt>
                <c:pt idx="392">
                  <c:v>110.58125029385693</c:v>
                </c:pt>
                <c:pt idx="393">
                  <c:v>84.087273878323373</c:v>
                </c:pt>
                <c:pt idx="394">
                  <c:v>118.68150580157968</c:v>
                </c:pt>
                <c:pt idx="395">
                  <c:v>58.962188038700681</c:v>
                </c:pt>
                <c:pt idx="396">
                  <c:v>89.950461567893427</c:v>
                </c:pt>
                <c:pt idx="397">
                  <c:v>95.172279036682198</c:v>
                </c:pt>
                <c:pt idx="398">
                  <c:v>63.199166581842007</c:v>
                </c:pt>
                <c:pt idx="399">
                  <c:v>111.79482072599302</c:v>
                </c:pt>
                <c:pt idx="400">
                  <c:v>80.930137446843844</c:v>
                </c:pt>
                <c:pt idx="401">
                  <c:v>98.854942936965045</c:v>
                </c:pt>
                <c:pt idx="402">
                  <c:v>72.909725312220985</c:v>
                </c:pt>
                <c:pt idx="403">
                  <c:v>65.308509699641846</c:v>
                </c:pt>
                <c:pt idx="404">
                  <c:v>100.93597746304569</c:v>
                </c:pt>
                <c:pt idx="405">
                  <c:v>81.000852888738223</c:v>
                </c:pt>
                <c:pt idx="406">
                  <c:v>112.76572686652541</c:v>
                </c:pt>
                <c:pt idx="407">
                  <c:v>127.09408453188662</c:v>
                </c:pt>
                <c:pt idx="408">
                  <c:v>77.286441459826918</c:v>
                </c:pt>
                <c:pt idx="409">
                  <c:v>129.38201268075622</c:v>
                </c:pt>
                <c:pt idx="410">
                  <c:v>82.853351160063312</c:v>
                </c:pt>
                <c:pt idx="411">
                  <c:v>87.899649890457383</c:v>
                </c:pt>
                <c:pt idx="412">
                  <c:v>92.30593264483484</c:v>
                </c:pt>
                <c:pt idx="413">
                  <c:v>71.390890950146144</c:v>
                </c:pt>
                <c:pt idx="414">
                  <c:v>96.667763284045407</c:v>
                </c:pt>
                <c:pt idx="415">
                  <c:v>75.764331269519758</c:v>
                </c:pt>
                <c:pt idx="416">
                  <c:v>86.047067917337401</c:v>
                </c:pt>
                <c:pt idx="417">
                  <c:v>86.447713910736695</c:v>
                </c:pt>
                <c:pt idx="418">
                  <c:v>69.089245278378726</c:v>
                </c:pt>
                <c:pt idx="419">
                  <c:v>84.599666323926357</c:v>
                </c:pt>
                <c:pt idx="420">
                  <c:v>71.53873400505941</c:v>
                </c:pt>
                <c:pt idx="421">
                  <c:v>114.12202775106397</c:v>
                </c:pt>
                <c:pt idx="422">
                  <c:v>97.997562605124443</c:v>
                </c:pt>
                <c:pt idx="423">
                  <c:v>67.121570466813978</c:v>
                </c:pt>
                <c:pt idx="424">
                  <c:v>86.644763032062514</c:v>
                </c:pt>
                <c:pt idx="425">
                  <c:v>101.86175868268833</c:v>
                </c:pt>
                <c:pt idx="426">
                  <c:v>84.869018854865544</c:v>
                </c:pt>
                <c:pt idx="427">
                  <c:v>93.526026065173397</c:v>
                </c:pt>
                <c:pt idx="428">
                  <c:v>97.90161660594255</c:v>
                </c:pt>
                <c:pt idx="429">
                  <c:v>99.965361674184365</c:v>
                </c:pt>
                <c:pt idx="430">
                  <c:v>69.913496399473473</c:v>
                </c:pt>
                <c:pt idx="431">
                  <c:v>110.54852202522403</c:v>
                </c:pt>
                <c:pt idx="432">
                  <c:v>89.985517531943543</c:v>
                </c:pt>
                <c:pt idx="433">
                  <c:v>50.312404983623864</c:v>
                </c:pt>
                <c:pt idx="434">
                  <c:v>113.38632474179568</c:v>
                </c:pt>
                <c:pt idx="435">
                  <c:v>30.354642400547618</c:v>
                </c:pt>
                <c:pt idx="436">
                  <c:v>20.530677630788436</c:v>
                </c:pt>
                <c:pt idx="437">
                  <c:v>46.215463769460342</c:v>
                </c:pt>
                <c:pt idx="438">
                  <c:v>19.219636681519393</c:v>
                </c:pt>
                <c:pt idx="439">
                  <c:v>52.321625107566085</c:v>
                </c:pt>
                <c:pt idx="440">
                  <c:v>52.361588110457554</c:v>
                </c:pt>
                <c:pt idx="441">
                  <c:v>80.536533381236097</c:v>
                </c:pt>
                <c:pt idx="442">
                  <c:v>114.55602103611567</c:v>
                </c:pt>
                <c:pt idx="443">
                  <c:v>94.26435530287047</c:v>
                </c:pt>
                <c:pt idx="444">
                  <c:v>103.90918393285396</c:v>
                </c:pt>
                <c:pt idx="445">
                  <c:v>105.88561384624998</c:v>
                </c:pt>
                <c:pt idx="446">
                  <c:v>73.550659877971469</c:v>
                </c:pt>
                <c:pt idx="447">
                  <c:v>107.53931567224075</c:v>
                </c:pt>
                <c:pt idx="448">
                  <c:v>95.746460762638989</c:v>
                </c:pt>
                <c:pt idx="449">
                  <c:v>59.528948618392178</c:v>
                </c:pt>
                <c:pt idx="450">
                  <c:v>115.88468345225013</c:v>
                </c:pt>
                <c:pt idx="451">
                  <c:v>122.04798711272073</c:v>
                </c:pt>
                <c:pt idx="452">
                  <c:v>120.57013160979866</c:v>
                </c:pt>
                <c:pt idx="453">
                  <c:v>83.916064881249156</c:v>
                </c:pt>
                <c:pt idx="454">
                  <c:v>97.051534521046534</c:v>
                </c:pt>
                <c:pt idx="455">
                  <c:v>78.462439393487372</c:v>
                </c:pt>
                <c:pt idx="456">
                  <c:v>106.12510352182574</c:v>
                </c:pt>
                <c:pt idx="457">
                  <c:v>59.76295040539074</c:v>
                </c:pt>
                <c:pt idx="458">
                  <c:v>50.098465048213306</c:v>
                </c:pt>
                <c:pt idx="459">
                  <c:v>37.762228121972086</c:v>
                </c:pt>
                <c:pt idx="460">
                  <c:v>97.194134308191607</c:v>
                </c:pt>
                <c:pt idx="461">
                  <c:v>88.120148671587941</c:v>
                </c:pt>
                <c:pt idx="462">
                  <c:v>80.971323216998115</c:v>
                </c:pt>
                <c:pt idx="463">
                  <c:v>64.774780192440659</c:v>
                </c:pt>
                <c:pt idx="464">
                  <c:v>102.65485334415307</c:v>
                </c:pt>
                <c:pt idx="465">
                  <c:v>84.257964627087745</c:v>
                </c:pt>
                <c:pt idx="466">
                  <c:v>108.69960347374487</c:v>
                </c:pt>
                <c:pt idx="467">
                  <c:v>93.115887428618038</c:v>
                </c:pt>
                <c:pt idx="468">
                  <c:v>55.641102116656512</c:v>
                </c:pt>
                <c:pt idx="469">
                  <c:v>127.3647967953232</c:v>
                </c:pt>
                <c:pt idx="470">
                  <c:v>72.45858810169166</c:v>
                </c:pt>
                <c:pt idx="471">
                  <c:v>86.550531666553269</c:v>
                </c:pt>
                <c:pt idx="472">
                  <c:v>86.200346777716916</c:v>
                </c:pt>
                <c:pt idx="473">
                  <c:v>89.835871039641574</c:v>
                </c:pt>
                <c:pt idx="474">
                  <c:v>68.618800226307016</c:v>
                </c:pt>
                <c:pt idx="475">
                  <c:v>108.04262937554623</c:v>
                </c:pt>
                <c:pt idx="476">
                  <c:v>56.538820093677337</c:v>
                </c:pt>
                <c:pt idx="477">
                  <c:v>126.746207380643</c:v>
                </c:pt>
                <c:pt idx="478">
                  <c:v>104.94227776584009</c:v>
                </c:pt>
                <c:pt idx="479">
                  <c:v>111.98556420064426</c:v>
                </c:pt>
                <c:pt idx="480">
                  <c:v>67.653689159142004</c:v>
                </c:pt>
                <c:pt idx="481">
                  <c:v>88.828656688065507</c:v>
                </c:pt>
                <c:pt idx="482">
                  <c:v>93.756604361524865</c:v>
                </c:pt>
                <c:pt idx="483">
                  <c:v>100.13701667533239</c:v>
                </c:pt>
                <c:pt idx="484">
                  <c:v>111.27490243930862</c:v>
                </c:pt>
                <c:pt idx="485">
                  <c:v>103.48356306496372</c:v>
                </c:pt>
                <c:pt idx="486">
                  <c:v>57.579206299891958</c:v>
                </c:pt>
                <c:pt idx="487">
                  <c:v>96.174916595791998</c:v>
                </c:pt>
                <c:pt idx="488">
                  <c:v>45.647724892909032</c:v>
                </c:pt>
                <c:pt idx="489">
                  <c:v>79.590898224902688</c:v>
                </c:pt>
                <c:pt idx="490">
                  <c:v>59.763410335683773</c:v>
                </c:pt>
                <c:pt idx="491">
                  <c:v>96.545486192537425</c:v>
                </c:pt>
                <c:pt idx="492">
                  <c:v>45.059368331202307</c:v>
                </c:pt>
                <c:pt idx="493">
                  <c:v>61.928936921264508</c:v>
                </c:pt>
                <c:pt idx="494">
                  <c:v>98.731585053957247</c:v>
                </c:pt>
                <c:pt idx="495">
                  <c:v>77.671374520419064</c:v>
                </c:pt>
                <c:pt idx="496">
                  <c:v>102.03635571948418</c:v>
                </c:pt>
                <c:pt idx="497">
                  <c:v>66.29817471035426</c:v>
                </c:pt>
                <c:pt idx="498">
                  <c:v>68.790143994415189</c:v>
                </c:pt>
                <c:pt idx="499">
                  <c:v>128.11611540559716</c:v>
                </c:pt>
                <c:pt idx="500">
                  <c:v>100.16716372859315</c:v>
                </c:pt>
                <c:pt idx="501">
                  <c:v>106.01302005262824</c:v>
                </c:pt>
                <c:pt idx="502">
                  <c:v>123.94083006271171</c:v>
                </c:pt>
                <c:pt idx="503">
                  <c:v>112.80668658066492</c:v>
                </c:pt>
                <c:pt idx="504">
                  <c:v>77.182961912129471</c:v>
                </c:pt>
                <c:pt idx="505">
                  <c:v>87.477580615401422</c:v>
                </c:pt>
                <c:pt idx="506">
                  <c:v>101.79705367722707</c:v>
                </c:pt>
                <c:pt idx="507">
                  <c:v>65.78816103431879</c:v>
                </c:pt>
                <c:pt idx="508">
                  <c:v>65.273468339199297</c:v>
                </c:pt>
                <c:pt idx="509">
                  <c:v>52.223984184827152</c:v>
                </c:pt>
                <c:pt idx="510">
                  <c:v>106.44609080684636</c:v>
                </c:pt>
                <c:pt idx="511">
                  <c:v>98.25880413737471</c:v>
                </c:pt>
                <c:pt idx="512">
                  <c:v>125.72841290986599</c:v>
                </c:pt>
                <c:pt idx="513">
                  <c:v>88.597062151940648</c:v>
                </c:pt>
                <c:pt idx="514">
                  <c:v>88.469782756596985</c:v>
                </c:pt>
                <c:pt idx="515">
                  <c:v>117.66172805476108</c:v>
                </c:pt>
                <c:pt idx="516">
                  <c:v>78.458875321573558</c:v>
                </c:pt>
                <c:pt idx="517">
                  <c:v>91.611149959612106</c:v>
                </c:pt>
                <c:pt idx="518">
                  <c:v>84.03398105382017</c:v>
                </c:pt>
                <c:pt idx="519">
                  <c:v>84.260953967066484</c:v>
                </c:pt>
                <c:pt idx="520">
                  <c:v>60.439813137911962</c:v>
                </c:pt>
                <c:pt idx="521">
                  <c:v>79.931536390049502</c:v>
                </c:pt>
                <c:pt idx="522">
                  <c:v>126.83567414399042</c:v>
                </c:pt>
                <c:pt idx="523">
                  <c:v>80.718956759735946</c:v>
                </c:pt>
                <c:pt idx="524">
                  <c:v>81.647779022633571</c:v>
                </c:pt>
                <c:pt idx="525">
                  <c:v>86.238359979798034</c:v>
                </c:pt>
                <c:pt idx="526">
                  <c:v>105.42010059131002</c:v>
                </c:pt>
                <c:pt idx="527">
                  <c:v>124.71701039460619</c:v>
                </c:pt>
                <c:pt idx="528">
                  <c:v>101.91760590619006</c:v>
                </c:pt>
                <c:pt idx="529">
                  <c:v>116.8143320779113</c:v>
                </c:pt>
                <c:pt idx="530">
                  <c:v>65.560542957183785</c:v>
                </c:pt>
                <c:pt idx="531">
                  <c:v>70.656826128127875</c:v>
                </c:pt>
                <c:pt idx="532">
                  <c:v>78.825356111712154</c:v>
                </c:pt>
                <c:pt idx="533">
                  <c:v>51.68462290809272</c:v>
                </c:pt>
                <c:pt idx="534">
                  <c:v>108.59069482570925</c:v>
                </c:pt>
                <c:pt idx="535">
                  <c:v>110.70677609797279</c:v>
                </c:pt>
                <c:pt idx="536">
                  <c:v>76.228571893969999</c:v>
                </c:pt>
                <c:pt idx="537">
                  <c:v>92.708105825525223</c:v>
                </c:pt>
                <c:pt idx="538">
                  <c:v>85.248073106119705</c:v>
                </c:pt>
                <c:pt idx="539">
                  <c:v>125.6444320690091</c:v>
                </c:pt>
                <c:pt idx="540">
                  <c:v>118.31084705512535</c:v>
                </c:pt>
                <c:pt idx="541">
                  <c:v>96.586116903415672</c:v>
                </c:pt>
                <c:pt idx="542">
                  <c:v>42.12527364763374</c:v>
                </c:pt>
                <c:pt idx="543">
                  <c:v>101.58797740287167</c:v>
                </c:pt>
                <c:pt idx="544">
                  <c:v>124.56089302855857</c:v>
                </c:pt>
                <c:pt idx="545">
                  <c:v>107.81759362957482</c:v>
                </c:pt>
                <c:pt idx="546">
                  <c:v>108.1108335814034</c:v>
                </c:pt>
                <c:pt idx="547">
                  <c:v>78.505998847202576</c:v>
                </c:pt>
                <c:pt idx="548">
                  <c:v>78.884657647225552</c:v>
                </c:pt>
                <c:pt idx="549">
                  <c:v>89.46128741861304</c:v>
                </c:pt>
                <c:pt idx="550">
                  <c:v>82.310891684157014</c:v>
                </c:pt>
                <c:pt idx="551">
                  <c:v>50.41614812557944</c:v>
                </c:pt>
                <c:pt idx="552">
                  <c:v>99.013140104965743</c:v>
                </c:pt>
                <c:pt idx="553">
                  <c:v>32.932302028238915</c:v>
                </c:pt>
                <c:pt idx="554">
                  <c:v>90.669548963723372</c:v>
                </c:pt>
                <c:pt idx="555">
                  <c:v>119.67769680410174</c:v>
                </c:pt>
                <c:pt idx="556">
                  <c:v>103.17754696760373</c:v>
                </c:pt>
                <c:pt idx="557">
                  <c:v>105.09410932852897</c:v>
                </c:pt>
                <c:pt idx="558">
                  <c:v>84.210203634091755</c:v>
                </c:pt>
                <c:pt idx="559">
                  <c:v>99.597042621569727</c:v>
                </c:pt>
                <c:pt idx="560">
                  <c:v>60.690372853703465</c:v>
                </c:pt>
                <c:pt idx="561">
                  <c:v>44.671117700337987</c:v>
                </c:pt>
                <c:pt idx="562">
                  <c:v>81.46451642471807</c:v>
                </c:pt>
                <c:pt idx="563">
                  <c:v>115.21471319011543</c:v>
                </c:pt>
                <c:pt idx="564">
                  <c:v>112.9644738985381</c:v>
                </c:pt>
                <c:pt idx="565">
                  <c:v>99.138575634847371</c:v>
                </c:pt>
                <c:pt idx="566">
                  <c:v>73.05737417355995</c:v>
                </c:pt>
                <c:pt idx="567">
                  <c:v>113.29093554725368</c:v>
                </c:pt>
                <c:pt idx="568">
                  <c:v>104.41013805623712</c:v>
                </c:pt>
                <c:pt idx="569">
                  <c:v>100.71186605631208</c:v>
                </c:pt>
                <c:pt idx="570">
                  <c:v>96.135495990366948</c:v>
                </c:pt>
                <c:pt idx="571">
                  <c:v>111.40777189431032</c:v>
                </c:pt>
                <c:pt idx="572">
                  <c:v>97.773476804333285</c:v>
                </c:pt>
                <c:pt idx="573">
                  <c:v>114.38794698736132</c:v>
                </c:pt>
                <c:pt idx="574">
                  <c:v>98.270192035436793</c:v>
                </c:pt>
                <c:pt idx="575">
                  <c:v>61.570940165325666</c:v>
                </c:pt>
                <c:pt idx="576">
                  <c:v>96.941509681215592</c:v>
                </c:pt>
                <c:pt idx="577">
                  <c:v>112.9868827854081</c:v>
                </c:pt>
                <c:pt idx="578">
                  <c:v>105.86330756797197</c:v>
                </c:pt>
                <c:pt idx="579">
                  <c:v>74.071580126963738</c:v>
                </c:pt>
                <c:pt idx="580">
                  <c:v>58.218399688120229</c:v>
                </c:pt>
                <c:pt idx="581">
                  <c:v>115.17818811896618</c:v>
                </c:pt>
                <c:pt idx="582">
                  <c:v>132.8910572002633</c:v>
                </c:pt>
                <c:pt idx="583">
                  <c:v>94.534616040586229</c:v>
                </c:pt>
                <c:pt idx="584">
                  <c:v>135.08751144005393</c:v>
                </c:pt>
                <c:pt idx="585">
                  <c:v>131.13902526738627</c:v>
                </c:pt>
                <c:pt idx="586">
                  <c:v>83.613591781066631</c:v>
                </c:pt>
                <c:pt idx="587">
                  <c:v>121.1499979149105</c:v>
                </c:pt>
                <c:pt idx="588">
                  <c:v>103.3270423496588</c:v>
                </c:pt>
                <c:pt idx="589">
                  <c:v>99.327588923457725</c:v>
                </c:pt>
                <c:pt idx="590">
                  <c:v>126.78994770659972</c:v>
                </c:pt>
                <c:pt idx="591">
                  <c:v>71.561425372516979</c:v>
                </c:pt>
                <c:pt idx="592">
                  <c:v>119.74224898365507</c:v>
                </c:pt>
                <c:pt idx="593">
                  <c:v>87.45328467487316</c:v>
                </c:pt>
                <c:pt idx="594">
                  <c:v>81.243038271668766</c:v>
                </c:pt>
                <c:pt idx="595">
                  <c:v>47.128105131093591</c:v>
                </c:pt>
                <c:pt idx="596">
                  <c:v>102.94514599646334</c:v>
                </c:pt>
                <c:pt idx="597">
                  <c:v>130.26104577791472</c:v>
                </c:pt>
                <c:pt idx="598">
                  <c:v>105.79651643175731</c:v>
                </c:pt>
                <c:pt idx="599">
                  <c:v>58.555707282918895</c:v>
                </c:pt>
                <c:pt idx="600">
                  <c:v>85.761751266921706</c:v>
                </c:pt>
                <c:pt idx="601">
                  <c:v>60.440991728935401</c:v>
                </c:pt>
                <c:pt idx="602">
                  <c:v>101.08334163313313</c:v>
                </c:pt>
                <c:pt idx="603">
                  <c:v>69.877754239234676</c:v>
                </c:pt>
                <c:pt idx="604">
                  <c:v>134.36002620122915</c:v>
                </c:pt>
                <c:pt idx="605">
                  <c:v>57.845187002054843</c:v>
                </c:pt>
                <c:pt idx="606">
                  <c:v>90.112204899429173</c:v>
                </c:pt>
                <c:pt idx="607">
                  <c:v>90.59456396255311</c:v>
                </c:pt>
                <c:pt idx="608">
                  <c:v>58.513836766997585</c:v>
                </c:pt>
                <c:pt idx="609">
                  <c:v>92.722629465104177</c:v>
                </c:pt>
                <c:pt idx="610">
                  <c:v>96.369208902045358</c:v>
                </c:pt>
                <c:pt idx="611">
                  <c:v>89.820226790322437</c:v>
                </c:pt>
                <c:pt idx="612">
                  <c:v>64.919579387372451</c:v>
                </c:pt>
                <c:pt idx="613">
                  <c:v>70.376876704238668</c:v>
                </c:pt>
                <c:pt idx="614">
                  <c:v>103.50489614064891</c:v>
                </c:pt>
                <c:pt idx="615">
                  <c:v>67.701013810583802</c:v>
                </c:pt>
                <c:pt idx="616">
                  <c:v>113.8307476899631</c:v>
                </c:pt>
                <c:pt idx="617">
                  <c:v>124.42728397319017</c:v>
                </c:pt>
                <c:pt idx="618">
                  <c:v>79.674950826435975</c:v>
                </c:pt>
                <c:pt idx="619">
                  <c:v>129.54761835040699</c:v>
                </c:pt>
                <c:pt idx="620">
                  <c:v>81.576958571452082</c:v>
                </c:pt>
                <c:pt idx="621">
                  <c:v>88.639602835873845</c:v>
                </c:pt>
                <c:pt idx="622">
                  <c:v>116.77852398064422</c:v>
                </c:pt>
                <c:pt idx="623">
                  <c:v>57.129624993809145</c:v>
                </c:pt>
                <c:pt idx="624">
                  <c:v>119.40575813240605</c:v>
                </c:pt>
                <c:pt idx="625">
                  <c:v>87.94830056204141</c:v>
                </c:pt>
                <c:pt idx="626">
                  <c:v>71.090742348827945</c:v>
                </c:pt>
                <c:pt idx="627">
                  <c:v>92.28506939048242</c:v>
                </c:pt>
                <c:pt idx="628">
                  <c:v>41.016255384974727</c:v>
                </c:pt>
                <c:pt idx="629">
                  <c:v>65.867284549138006</c:v>
                </c:pt>
                <c:pt idx="630">
                  <c:v>49.1346009024926</c:v>
                </c:pt>
                <c:pt idx="631">
                  <c:v>117.75990671039827</c:v>
                </c:pt>
                <c:pt idx="632">
                  <c:v>97.344485805407047</c:v>
                </c:pt>
                <c:pt idx="633">
                  <c:v>59.508572169287845</c:v>
                </c:pt>
                <c:pt idx="634">
                  <c:v>94.446774447728842</c:v>
                </c:pt>
                <c:pt idx="635">
                  <c:v>88.849860444229762</c:v>
                </c:pt>
                <c:pt idx="636">
                  <c:v>81.271042724909535</c:v>
                </c:pt>
                <c:pt idx="637">
                  <c:v>112.67072218302167</c:v>
                </c:pt>
                <c:pt idx="638">
                  <c:v>100.81292166766245</c:v>
                </c:pt>
                <c:pt idx="639">
                  <c:v>92.270725600061823</c:v>
                </c:pt>
                <c:pt idx="640">
                  <c:v>67.345348988421847</c:v>
                </c:pt>
                <c:pt idx="641">
                  <c:v>108.8095793191074</c:v>
                </c:pt>
                <c:pt idx="642">
                  <c:v>92.179726055254321</c:v>
                </c:pt>
                <c:pt idx="643">
                  <c:v>29.623304175850866</c:v>
                </c:pt>
                <c:pt idx="644">
                  <c:v>104.76043668569851</c:v>
                </c:pt>
                <c:pt idx="645">
                  <c:v>36.634975902232554</c:v>
                </c:pt>
                <c:pt idx="646">
                  <c:v>25.076395198358902</c:v>
                </c:pt>
                <c:pt idx="647">
                  <c:v>46.672853515979654</c:v>
                </c:pt>
                <c:pt idx="648">
                  <c:v>14.382137372667176</c:v>
                </c:pt>
                <c:pt idx="649">
                  <c:v>57.805940422406792</c:v>
                </c:pt>
                <c:pt idx="650">
                  <c:v>55.386848732074391</c:v>
                </c:pt>
                <c:pt idx="651">
                  <c:v>75.942302457506585</c:v>
                </c:pt>
                <c:pt idx="652">
                  <c:v>114.85085632100575</c:v>
                </c:pt>
                <c:pt idx="653">
                  <c:v>88.804610618393085</c:v>
                </c:pt>
                <c:pt idx="654">
                  <c:v>98.884600052709061</c:v>
                </c:pt>
                <c:pt idx="655">
                  <c:v>100.04038947906986</c:v>
                </c:pt>
                <c:pt idx="656">
                  <c:v>66.646700646815532</c:v>
                </c:pt>
                <c:pt idx="657">
                  <c:v>99.750580228469047</c:v>
                </c:pt>
                <c:pt idx="658">
                  <c:v>95.459641868825713</c:v>
                </c:pt>
                <c:pt idx="659">
                  <c:v>60.857899208735695</c:v>
                </c:pt>
                <c:pt idx="660">
                  <c:v>101.59510099296249</c:v>
                </c:pt>
                <c:pt idx="661">
                  <c:v>93.894779391038426</c:v>
                </c:pt>
                <c:pt idx="662">
                  <c:v>122.4489247321944</c:v>
                </c:pt>
                <c:pt idx="663">
                  <c:v>80.645885466695177</c:v>
                </c:pt>
                <c:pt idx="664">
                  <c:v>110.03145147331392</c:v>
                </c:pt>
                <c:pt idx="665">
                  <c:v>81.824788828474979</c:v>
                </c:pt>
                <c:pt idx="666">
                  <c:v>104.42400246938472</c:v>
                </c:pt>
                <c:pt idx="667">
                  <c:v>63.53189267591781</c:v>
                </c:pt>
                <c:pt idx="668">
                  <c:v>64.926038689225123</c:v>
                </c:pt>
                <c:pt idx="669">
                  <c:v>46.110881621693217</c:v>
                </c:pt>
                <c:pt idx="670">
                  <c:v>97.191860134530771</c:v>
                </c:pt>
                <c:pt idx="671">
                  <c:v>76.441914982799545</c:v>
                </c:pt>
                <c:pt idx="672">
                  <c:v>102.08087283231384</c:v>
                </c:pt>
                <c:pt idx="673">
                  <c:v>55.277498143559583</c:v>
                </c:pt>
                <c:pt idx="674">
                  <c:v>105.45803650412071</c:v>
                </c:pt>
                <c:pt idx="675">
                  <c:v>106.25870288688205</c:v>
                </c:pt>
                <c:pt idx="676">
                  <c:v>111.3220673045238</c:v>
                </c:pt>
                <c:pt idx="677">
                  <c:v>123.51459079953781</c:v>
                </c:pt>
                <c:pt idx="678">
                  <c:v>69.350207993368969</c:v>
                </c:pt>
                <c:pt idx="679">
                  <c:v>115.49015960946933</c:v>
                </c:pt>
                <c:pt idx="680">
                  <c:v>82.067369242435191</c:v>
                </c:pt>
                <c:pt idx="681">
                  <c:v>112.12239077175865</c:v>
                </c:pt>
                <c:pt idx="682">
                  <c:v>86.350504972487713</c:v>
                </c:pt>
                <c:pt idx="683">
                  <c:v>96.401146643878377</c:v>
                </c:pt>
                <c:pt idx="684">
                  <c:v>62.513926601428615</c:v>
                </c:pt>
                <c:pt idx="685">
                  <c:v>99.952929009283423</c:v>
                </c:pt>
                <c:pt idx="686">
                  <c:v>65.700272101227512</c:v>
                </c:pt>
                <c:pt idx="687">
                  <c:v>129.8192550415169</c:v>
                </c:pt>
                <c:pt idx="688">
                  <c:v>102.41633887098429</c:v>
                </c:pt>
                <c:pt idx="689">
                  <c:v>112.83325054025846</c:v>
                </c:pt>
                <c:pt idx="690">
                  <c:v>105.4557035153512</c:v>
                </c:pt>
                <c:pt idx="691">
                  <c:v>61.293708631395234</c:v>
                </c:pt>
                <c:pt idx="692">
                  <c:v>86.47590830618924</c:v>
                </c:pt>
                <c:pt idx="693">
                  <c:v>102.71399513782592</c:v>
                </c:pt>
                <c:pt idx="694">
                  <c:v>105.31415191804921</c:v>
                </c:pt>
                <c:pt idx="695">
                  <c:v>100.00767936058593</c:v>
                </c:pt>
                <c:pt idx="696">
                  <c:v>65.228173365545985</c:v>
                </c:pt>
                <c:pt idx="697">
                  <c:v>81.82346894993124</c:v>
                </c:pt>
                <c:pt idx="698">
                  <c:v>36.080056323603472</c:v>
                </c:pt>
                <c:pt idx="699">
                  <c:v>88.499654323598037</c:v>
                </c:pt>
                <c:pt idx="700">
                  <c:v>74.119018077381966</c:v>
                </c:pt>
                <c:pt idx="701">
                  <c:v>111.88057163489492</c:v>
                </c:pt>
                <c:pt idx="702">
                  <c:v>102.22489412815814</c:v>
                </c:pt>
                <c:pt idx="703">
                  <c:v>68.817229317770327</c:v>
                </c:pt>
                <c:pt idx="704">
                  <c:v>99.151497177936065</c:v>
                </c:pt>
                <c:pt idx="705">
                  <c:v>74.748774751129929</c:v>
                </c:pt>
                <c:pt idx="706">
                  <c:v>97.453450904809088</c:v>
                </c:pt>
                <c:pt idx="707">
                  <c:v>54.202959488182408</c:v>
                </c:pt>
                <c:pt idx="708">
                  <c:v>49.062492640033142</c:v>
                </c:pt>
                <c:pt idx="709">
                  <c:v>130.41311851954279</c:v>
                </c:pt>
                <c:pt idx="710">
                  <c:v>98.0560797456735</c:v>
                </c:pt>
                <c:pt idx="711">
                  <c:v>89.628276105212862</c:v>
                </c:pt>
                <c:pt idx="712">
                  <c:v>118.95730051531528</c:v>
                </c:pt>
                <c:pt idx="713">
                  <c:v>114.1857051247916</c:v>
                </c:pt>
                <c:pt idx="714">
                  <c:v>69.414531205414434</c:v>
                </c:pt>
                <c:pt idx="715">
                  <c:v>106.04902487054632</c:v>
                </c:pt>
                <c:pt idx="716">
                  <c:v>78.146683420905546</c:v>
                </c:pt>
                <c:pt idx="717">
                  <c:v>64.871105865766054</c:v>
                </c:pt>
                <c:pt idx="718">
                  <c:v>66.792192115032137</c:v>
                </c:pt>
                <c:pt idx="719">
                  <c:v>51.487306277333687</c:v>
                </c:pt>
                <c:pt idx="720">
                  <c:v>103.20327924091623</c:v>
                </c:pt>
                <c:pt idx="721">
                  <c:v>102.1714860775172</c:v>
                </c:pt>
                <c:pt idx="722">
                  <c:v>128.8080673923306</c:v>
                </c:pt>
                <c:pt idx="723">
                  <c:v>94.317420266940559</c:v>
                </c:pt>
                <c:pt idx="724">
                  <c:v>90.008652286156391</c:v>
                </c:pt>
                <c:pt idx="725">
                  <c:v>118.64261753313941</c:v>
                </c:pt>
                <c:pt idx="726">
                  <c:v>94.047171354532367</c:v>
                </c:pt>
                <c:pt idx="727">
                  <c:v>98.37489249565364</c:v>
                </c:pt>
                <c:pt idx="728">
                  <c:v>93.375656852502544</c:v>
                </c:pt>
                <c:pt idx="729">
                  <c:v>88.736201704249126</c:v>
                </c:pt>
                <c:pt idx="730">
                  <c:v>73.142180879159241</c:v>
                </c:pt>
                <c:pt idx="731">
                  <c:v>53.072257106153074</c:v>
                </c:pt>
                <c:pt idx="732">
                  <c:v>126.67332530982419</c:v>
                </c:pt>
                <c:pt idx="733">
                  <c:v>101.37230902447621</c:v>
                </c:pt>
                <c:pt idx="734">
                  <c:v>76.815259784732078</c:v>
                </c:pt>
                <c:pt idx="735">
                  <c:v>78.029901126334309</c:v>
                </c:pt>
                <c:pt idx="736">
                  <c:v>104.98150531034517</c:v>
                </c:pt>
                <c:pt idx="737">
                  <c:v>116.20718567433742</c:v>
                </c:pt>
                <c:pt idx="738">
                  <c:v>101.41369699540118</c:v>
                </c:pt>
                <c:pt idx="739">
                  <c:v>91.359852765102275</c:v>
                </c:pt>
                <c:pt idx="740">
                  <c:v>79.410105879914312</c:v>
                </c:pt>
                <c:pt idx="741">
                  <c:v>65.193712827968213</c:v>
                </c:pt>
                <c:pt idx="742">
                  <c:v>66.639713753986499</c:v>
                </c:pt>
                <c:pt idx="743">
                  <c:v>36.272628202879609</c:v>
                </c:pt>
                <c:pt idx="744">
                  <c:v>108.99838719473482</c:v>
                </c:pt>
                <c:pt idx="745">
                  <c:v>114.31811506779428</c:v>
                </c:pt>
                <c:pt idx="746">
                  <c:v>80.648893841239129</c:v>
                </c:pt>
                <c:pt idx="747">
                  <c:v>107.87678520855501</c:v>
                </c:pt>
                <c:pt idx="748">
                  <c:v>103.50492575283204</c:v>
                </c:pt>
                <c:pt idx="749">
                  <c:v>136.87284251661956</c:v>
                </c:pt>
                <c:pt idx="750">
                  <c:v>115.80000135525441</c:v>
                </c:pt>
                <c:pt idx="751">
                  <c:v>96.759970499553305</c:v>
                </c:pt>
                <c:pt idx="752">
                  <c:v>48.714298030243221</c:v>
                </c:pt>
                <c:pt idx="753">
                  <c:v>100.99114994487745</c:v>
                </c:pt>
                <c:pt idx="754">
                  <c:v>132.47671476194449</c:v>
                </c:pt>
                <c:pt idx="755">
                  <c:v>100.4811753986726</c:v>
                </c:pt>
                <c:pt idx="756">
                  <c:v>103.77324967391088</c:v>
                </c:pt>
                <c:pt idx="757">
                  <c:v>81.043730956634406</c:v>
                </c:pt>
                <c:pt idx="758">
                  <c:v>98.47833283612151</c:v>
                </c:pt>
                <c:pt idx="759">
                  <c:v>59.776478710553086</c:v>
                </c:pt>
                <c:pt idx="760">
                  <c:v>38.743208353542265</c:v>
                </c:pt>
                <c:pt idx="761">
                  <c:v>56.375277299198629</c:v>
                </c:pt>
                <c:pt idx="762">
                  <c:v>114.51256451147154</c:v>
                </c:pt>
                <c:pt idx="763">
                  <c:v>45.348688470163701</c:v>
                </c:pt>
                <c:pt idx="764">
                  <c:v>101.92145078861577</c:v>
                </c:pt>
                <c:pt idx="765">
                  <c:v>112.58535995190613</c:v>
                </c:pt>
                <c:pt idx="766">
                  <c:v>105.94070387040261</c:v>
                </c:pt>
                <c:pt idx="767">
                  <c:v>109.97836642364766</c:v>
                </c:pt>
                <c:pt idx="768">
                  <c:v>87.346824279384023</c:v>
                </c:pt>
                <c:pt idx="769">
                  <c:v>85.578947250169122</c:v>
                </c:pt>
                <c:pt idx="770">
                  <c:v>42.86254812029452</c:v>
                </c:pt>
                <c:pt idx="771">
                  <c:v>72.256717947003267</c:v>
                </c:pt>
                <c:pt idx="772">
                  <c:v>64.289151888388972</c:v>
                </c:pt>
                <c:pt idx="773">
                  <c:v>108.57882130537753</c:v>
                </c:pt>
                <c:pt idx="774">
                  <c:v>95.589413663545685</c:v>
                </c:pt>
                <c:pt idx="775">
                  <c:v>118.53163752487757</c:v>
                </c:pt>
                <c:pt idx="776">
                  <c:v>66.006729616062927</c:v>
                </c:pt>
                <c:pt idx="777">
                  <c:v>117.19500151751922</c:v>
                </c:pt>
                <c:pt idx="778">
                  <c:v>91.299533287057997</c:v>
                </c:pt>
                <c:pt idx="779">
                  <c:v>117.52574413530988</c:v>
                </c:pt>
                <c:pt idx="780">
                  <c:v>86.803378703935223</c:v>
                </c:pt>
                <c:pt idx="781">
                  <c:v>114.59019626625252</c:v>
                </c:pt>
                <c:pt idx="782">
                  <c:v>81.995564071251508</c:v>
                </c:pt>
                <c:pt idx="783">
                  <c:v>110.95930453534984</c:v>
                </c:pt>
                <c:pt idx="784">
                  <c:v>99.196571951653908</c:v>
                </c:pt>
                <c:pt idx="785">
                  <c:v>83.062457947176426</c:v>
                </c:pt>
                <c:pt idx="786">
                  <c:v>113.73916263772158</c:v>
                </c:pt>
                <c:pt idx="787">
                  <c:v>131.88202321024082</c:v>
                </c:pt>
                <c:pt idx="788">
                  <c:v>98.119677106711222</c:v>
                </c:pt>
                <c:pt idx="789">
                  <c:v>73.714339864261049</c:v>
                </c:pt>
                <c:pt idx="790">
                  <c:v>81.159051609058608</c:v>
                </c:pt>
                <c:pt idx="791">
                  <c:v>110.80483120290279</c:v>
                </c:pt>
                <c:pt idx="792">
                  <c:v>86.40125522764373</c:v>
                </c:pt>
                <c:pt idx="793">
                  <c:v>96.356502156834893</c:v>
                </c:pt>
                <c:pt idx="794">
                  <c:v>134.48289250987466</c:v>
                </c:pt>
                <c:pt idx="795">
                  <c:v>126.9891215351908</c:v>
                </c:pt>
                <c:pt idx="796">
                  <c:v>24.452729341238836</c:v>
                </c:pt>
                <c:pt idx="797">
                  <c:v>126.40413011899929</c:v>
                </c:pt>
                <c:pt idx="798">
                  <c:v>95.42103745569095</c:v>
                </c:pt>
                <c:pt idx="799">
                  <c:v>99.203623173433627</c:v>
                </c:pt>
                <c:pt idx="800">
                  <c:v>132.04121167976217</c:v>
                </c:pt>
                <c:pt idx="801">
                  <c:v>62.938502670102224</c:v>
                </c:pt>
                <c:pt idx="802">
                  <c:v>125.17442246882592</c:v>
                </c:pt>
                <c:pt idx="803">
                  <c:v>104.26692605515092</c:v>
                </c:pt>
                <c:pt idx="804">
                  <c:v>78.25891578725215</c:v>
                </c:pt>
                <c:pt idx="805">
                  <c:v>37.569670012180076</c:v>
                </c:pt>
                <c:pt idx="806">
                  <c:v>100.30462388068197</c:v>
                </c:pt>
                <c:pt idx="807">
                  <c:v>129.98793780374908</c:v>
                </c:pt>
                <c:pt idx="808">
                  <c:v>106.3349104548069</c:v>
                </c:pt>
                <c:pt idx="809">
                  <c:v>74.084943143349108</c:v>
                </c:pt>
                <c:pt idx="810">
                  <c:v>66.152908460837736</c:v>
                </c:pt>
                <c:pt idx="811">
                  <c:v>52.194302320460395</c:v>
                </c:pt>
                <c:pt idx="812">
                  <c:v>88.966748161862569</c:v>
                </c:pt>
                <c:pt idx="813">
                  <c:v>76.982647755471064</c:v>
                </c:pt>
                <c:pt idx="814">
                  <c:v>133.86336580845949</c:v>
                </c:pt>
                <c:pt idx="815">
                  <c:v>85.421336640680664</c:v>
                </c:pt>
                <c:pt idx="816">
                  <c:v>93.827877275626335</c:v>
                </c:pt>
                <c:pt idx="817">
                  <c:v>102.35640676916709</c:v>
                </c:pt>
                <c:pt idx="818">
                  <c:v>67.379711838478897</c:v>
                </c:pt>
                <c:pt idx="819">
                  <c:v>77.206943892877717</c:v>
                </c:pt>
                <c:pt idx="820">
                  <c:v>90.332165196875437</c:v>
                </c:pt>
                <c:pt idx="821">
                  <c:v>109.82274446632664</c:v>
                </c:pt>
                <c:pt idx="822">
                  <c:v>58.872724761847223</c:v>
                </c:pt>
                <c:pt idx="823">
                  <c:v>104.22605397671339</c:v>
                </c:pt>
                <c:pt idx="824">
                  <c:v>103.54315576589937</c:v>
                </c:pt>
                <c:pt idx="825">
                  <c:v>76.303927700478994</c:v>
                </c:pt>
                <c:pt idx="826">
                  <c:v>92.975435764934261</c:v>
                </c:pt>
                <c:pt idx="827">
                  <c:v>123.11858624555819</c:v>
                </c:pt>
                <c:pt idx="828">
                  <c:v>78.387780365839504</c:v>
                </c:pt>
                <c:pt idx="829">
                  <c:v>125.25273891074323</c:v>
                </c:pt>
                <c:pt idx="830">
                  <c:v>71.036830600227489</c:v>
                </c:pt>
                <c:pt idx="831">
                  <c:v>82.648806380716934</c:v>
                </c:pt>
                <c:pt idx="832">
                  <c:v>106.04922670569067</c:v>
                </c:pt>
                <c:pt idx="833">
                  <c:v>51.480372950250029</c:v>
                </c:pt>
                <c:pt idx="834">
                  <c:v>96.115981402285257</c:v>
                </c:pt>
                <c:pt idx="835">
                  <c:v>83.777732638282743</c:v>
                </c:pt>
                <c:pt idx="836">
                  <c:v>62.294875185788669</c:v>
                </c:pt>
                <c:pt idx="837">
                  <c:v>87.062065853233193</c:v>
                </c:pt>
                <c:pt idx="838">
                  <c:v>28.154926587199895</c:v>
                </c:pt>
                <c:pt idx="839">
                  <c:v>87.290192203456414</c:v>
                </c:pt>
                <c:pt idx="840">
                  <c:v>54.804614343126914</c:v>
                </c:pt>
                <c:pt idx="841">
                  <c:v>101.78962767775202</c:v>
                </c:pt>
                <c:pt idx="842">
                  <c:v>131.14039845893919</c:v>
                </c:pt>
                <c:pt idx="843">
                  <c:v>49.723351502864936</c:v>
                </c:pt>
                <c:pt idx="844">
                  <c:v>104.23898895295757</c:v>
                </c:pt>
                <c:pt idx="845">
                  <c:v>118.63593535557241</c:v>
                </c:pt>
                <c:pt idx="846">
                  <c:v>108.72575539040329</c:v>
                </c:pt>
                <c:pt idx="847">
                  <c:v>117.89387182658456</c:v>
                </c:pt>
                <c:pt idx="848">
                  <c:v>95.592307437912012</c:v>
                </c:pt>
                <c:pt idx="849">
                  <c:v>120.51553590758908</c:v>
                </c:pt>
                <c:pt idx="850">
                  <c:v>60.364795734571075</c:v>
                </c:pt>
                <c:pt idx="851">
                  <c:v>110.98818353225037</c:v>
                </c:pt>
                <c:pt idx="852">
                  <c:v>85.642756648137677</c:v>
                </c:pt>
                <c:pt idx="853">
                  <c:v>41.76445324159846</c:v>
                </c:pt>
                <c:pt idx="854">
                  <c:v>113.24900172595564</c:v>
                </c:pt>
                <c:pt idx="855">
                  <c:v>46.557784410838273</c:v>
                </c:pt>
                <c:pt idx="856">
                  <c:v>14.496459331382622</c:v>
                </c:pt>
                <c:pt idx="857">
                  <c:v>40.900204263017415</c:v>
                </c:pt>
                <c:pt idx="858">
                  <c:v>22.401963971390504</c:v>
                </c:pt>
                <c:pt idx="859">
                  <c:v>69.118491951909519</c:v>
                </c:pt>
                <c:pt idx="860">
                  <c:v>67.686010966149908</c:v>
                </c:pt>
                <c:pt idx="861">
                  <c:v>76.47357009172427</c:v>
                </c:pt>
                <c:pt idx="862">
                  <c:v>107.59005862697984</c:v>
                </c:pt>
                <c:pt idx="863">
                  <c:v>84.674501148906415</c:v>
                </c:pt>
                <c:pt idx="864">
                  <c:v>115.54217105402689</c:v>
                </c:pt>
                <c:pt idx="865">
                  <c:v>95.529304185462976</c:v>
                </c:pt>
                <c:pt idx="866">
                  <c:v>72.206120102906922</c:v>
                </c:pt>
                <c:pt idx="867">
                  <c:v>111.5997586326416</c:v>
                </c:pt>
                <c:pt idx="868">
                  <c:v>100.4280591867636</c:v>
                </c:pt>
                <c:pt idx="869">
                  <c:v>75.021607524756462</c:v>
                </c:pt>
                <c:pt idx="870">
                  <c:v>94.454321750861283</c:v>
                </c:pt>
                <c:pt idx="871">
                  <c:v>103.1643680059228</c:v>
                </c:pt>
                <c:pt idx="872">
                  <c:v>111.46269567306189</c:v>
                </c:pt>
                <c:pt idx="873">
                  <c:v>96.889117435739479</c:v>
                </c:pt>
                <c:pt idx="874">
                  <c:v>97.856856434790444</c:v>
                </c:pt>
                <c:pt idx="875">
                  <c:v>73.038317952718117</c:v>
                </c:pt>
                <c:pt idx="876">
                  <c:v>108.32908465566072</c:v>
                </c:pt>
                <c:pt idx="877">
                  <c:v>67.845392441523032</c:v>
                </c:pt>
                <c:pt idx="878">
                  <c:v>50.181507528169135</c:v>
                </c:pt>
                <c:pt idx="879">
                  <c:v>74.706483186295458</c:v>
                </c:pt>
                <c:pt idx="880">
                  <c:v>86.353177042749138</c:v>
                </c:pt>
                <c:pt idx="881">
                  <c:v>101.94959187135514</c:v>
                </c:pt>
                <c:pt idx="882">
                  <c:v>78.767793992619247</c:v>
                </c:pt>
                <c:pt idx="883">
                  <c:v>73.194388212106162</c:v>
                </c:pt>
                <c:pt idx="884">
                  <c:v>112.20172967801138</c:v>
                </c:pt>
                <c:pt idx="885">
                  <c:v>89.950284883647285</c:v>
                </c:pt>
                <c:pt idx="886">
                  <c:v>104.19579413235014</c:v>
                </c:pt>
                <c:pt idx="887">
                  <c:v>91.920161846991348</c:v>
                </c:pt>
                <c:pt idx="888">
                  <c:v>105.22454050733208</c:v>
                </c:pt>
                <c:pt idx="889">
                  <c:v>120.48212222049511</c:v>
                </c:pt>
                <c:pt idx="890">
                  <c:v>94.886980389758534</c:v>
                </c:pt>
                <c:pt idx="891">
                  <c:v>110.53812603851161</c:v>
                </c:pt>
                <c:pt idx="892">
                  <c:v>81.754593136408616</c:v>
                </c:pt>
                <c:pt idx="893">
                  <c:v>88.795306027870225</c:v>
                </c:pt>
                <c:pt idx="894">
                  <c:v>36.40670663938505</c:v>
                </c:pt>
                <c:pt idx="895">
                  <c:v>93.102619748935723</c:v>
                </c:pt>
                <c:pt idx="896">
                  <c:v>51.252699445638697</c:v>
                </c:pt>
                <c:pt idx="897">
                  <c:v>125.45612762683164</c:v>
                </c:pt>
                <c:pt idx="898">
                  <c:v>105.85186494015967</c:v>
                </c:pt>
                <c:pt idx="899">
                  <c:v>114.13426507504012</c:v>
                </c:pt>
                <c:pt idx="900">
                  <c:v>81.891474755618418</c:v>
                </c:pt>
                <c:pt idx="901">
                  <c:v>73.811830375796291</c:v>
                </c:pt>
                <c:pt idx="902">
                  <c:v>90.733794819509669</c:v>
                </c:pt>
                <c:pt idx="903">
                  <c:v>104.11462132406321</c:v>
                </c:pt>
                <c:pt idx="904">
                  <c:v>102.26370472536726</c:v>
                </c:pt>
                <c:pt idx="905">
                  <c:v>97.455856844116937</c:v>
                </c:pt>
                <c:pt idx="906">
                  <c:v>49.492247209467656</c:v>
                </c:pt>
                <c:pt idx="907">
                  <c:v>70.637416112156743</c:v>
                </c:pt>
                <c:pt idx="908">
                  <c:v>33.777450344771012</c:v>
                </c:pt>
                <c:pt idx="909">
                  <c:v>104.11215285605965</c:v>
                </c:pt>
                <c:pt idx="910">
                  <c:v>74.656085119470305</c:v>
                </c:pt>
                <c:pt idx="911">
                  <c:v>105.48121070836089</c:v>
                </c:pt>
                <c:pt idx="912">
                  <c:v>62.91770399737095</c:v>
                </c:pt>
                <c:pt idx="913">
                  <c:v>64.407273268279368</c:v>
                </c:pt>
                <c:pt idx="914">
                  <c:v>81.594358599191906</c:v>
                </c:pt>
                <c:pt idx="915">
                  <c:v>90.109722660759687</c:v>
                </c:pt>
                <c:pt idx="916">
                  <c:v>106.86163183173885</c:v>
                </c:pt>
                <c:pt idx="917">
                  <c:v>52.973121143497991</c:v>
                </c:pt>
                <c:pt idx="918">
                  <c:v>46.422515158097902</c:v>
                </c:pt>
                <c:pt idx="919">
                  <c:v>129.29490102788216</c:v>
                </c:pt>
                <c:pt idx="920">
                  <c:v>127.29445942740611</c:v>
                </c:pt>
                <c:pt idx="921">
                  <c:v>96.777399933080034</c:v>
                </c:pt>
                <c:pt idx="922">
                  <c:v>113.0678036173945</c:v>
                </c:pt>
                <c:pt idx="923">
                  <c:v>115.8715039838096</c:v>
                </c:pt>
                <c:pt idx="924">
                  <c:v>53.931076797852263</c:v>
                </c:pt>
                <c:pt idx="925">
                  <c:v>94.580056331468413</c:v>
                </c:pt>
                <c:pt idx="926">
                  <c:v>100.72009748528724</c:v>
                </c:pt>
                <c:pt idx="927">
                  <c:v>65.394998835445335</c:v>
                </c:pt>
                <c:pt idx="928">
                  <c:v>66.649239113119634</c:v>
                </c:pt>
                <c:pt idx="929">
                  <c:v>83.980760768789594</c:v>
                </c:pt>
                <c:pt idx="930">
                  <c:v>93.842188933369385</c:v>
                </c:pt>
                <c:pt idx="931">
                  <c:v>108.9760333013306</c:v>
                </c:pt>
                <c:pt idx="932">
                  <c:v>127.82982145649198</c:v>
                </c:pt>
                <c:pt idx="933">
                  <c:v>73.086747416479383</c:v>
                </c:pt>
                <c:pt idx="934">
                  <c:v>79.724512239265849</c:v>
                </c:pt>
                <c:pt idx="935">
                  <c:v>117.64685114304447</c:v>
                </c:pt>
                <c:pt idx="936">
                  <c:v>101.10333869603049</c:v>
                </c:pt>
                <c:pt idx="937">
                  <c:v>101.63984488067722</c:v>
                </c:pt>
                <c:pt idx="938">
                  <c:v>106.82619250857213</c:v>
                </c:pt>
                <c:pt idx="939">
                  <c:v>82.69778212503455</c:v>
                </c:pt>
                <c:pt idx="940">
                  <c:v>63.610778721309934</c:v>
                </c:pt>
                <c:pt idx="941">
                  <c:v>78.062540127931712</c:v>
                </c:pt>
                <c:pt idx="942">
                  <c:v>115.15134378815932</c:v>
                </c:pt>
                <c:pt idx="943">
                  <c:v>89.031814554289141</c:v>
                </c:pt>
                <c:pt idx="944">
                  <c:v>70.313282828194204</c:v>
                </c:pt>
                <c:pt idx="945">
                  <c:v>112.49246562702135</c:v>
                </c:pt>
                <c:pt idx="946">
                  <c:v>80.73454595943852</c:v>
                </c:pt>
                <c:pt idx="947">
                  <c:v>121.39779957424184</c:v>
                </c:pt>
                <c:pt idx="948">
                  <c:v>99.741495850605205</c:v>
                </c:pt>
                <c:pt idx="949">
                  <c:v>98.835487598686683</c:v>
                </c:pt>
                <c:pt idx="950">
                  <c:v>76.837379516844379</c:v>
                </c:pt>
                <c:pt idx="951">
                  <c:v>64.917318110209351</c:v>
                </c:pt>
                <c:pt idx="952">
                  <c:v>67.751334656796615</c:v>
                </c:pt>
                <c:pt idx="953">
                  <c:v>51.006883234336001</c:v>
                </c:pt>
                <c:pt idx="954">
                  <c:v>94.181020364282475</c:v>
                </c:pt>
                <c:pt idx="955">
                  <c:v>103.19051151654408</c:v>
                </c:pt>
                <c:pt idx="956">
                  <c:v>81.584086932500597</c:v>
                </c:pt>
                <c:pt idx="957">
                  <c:v>97.352996214822269</c:v>
                </c:pt>
                <c:pt idx="958">
                  <c:v>108.55275476029431</c:v>
                </c:pt>
                <c:pt idx="959">
                  <c:v>113.494095564237</c:v>
                </c:pt>
                <c:pt idx="960">
                  <c:v>120.49923446143555</c:v>
                </c:pt>
                <c:pt idx="961">
                  <c:v>102.30268764283372</c:v>
                </c:pt>
                <c:pt idx="962">
                  <c:v>26.545215801980742</c:v>
                </c:pt>
                <c:pt idx="963">
                  <c:v>97.234090395959939</c:v>
                </c:pt>
                <c:pt idx="964">
                  <c:v>132.63608640789241</c:v>
                </c:pt>
                <c:pt idx="965">
                  <c:v>89.516734027373815</c:v>
                </c:pt>
                <c:pt idx="966">
                  <c:v>101.87669404581497</c:v>
                </c:pt>
                <c:pt idx="967">
                  <c:v>66.922076594833854</c:v>
                </c:pt>
                <c:pt idx="968">
                  <c:v>70.84129675385033</c:v>
                </c:pt>
                <c:pt idx="969">
                  <c:v>89.341027762405133</c:v>
                </c:pt>
                <c:pt idx="970">
                  <c:v>63.070039247359851</c:v>
                </c:pt>
                <c:pt idx="971">
                  <c:v>57.105039814927963</c:v>
                </c:pt>
                <c:pt idx="972">
                  <c:v>77.902154279005657</c:v>
                </c:pt>
                <c:pt idx="973">
                  <c:v>35.314986383726961</c:v>
                </c:pt>
                <c:pt idx="974">
                  <c:v>73.41186706899623</c:v>
                </c:pt>
                <c:pt idx="975">
                  <c:v>122.30571032505385</c:v>
                </c:pt>
                <c:pt idx="976">
                  <c:v>101.39514008930196</c:v>
                </c:pt>
                <c:pt idx="977">
                  <c:v>88.761717622553775</c:v>
                </c:pt>
                <c:pt idx="978">
                  <c:v>78.943760651887786</c:v>
                </c:pt>
                <c:pt idx="979">
                  <c:v>72.657560283303681</c:v>
                </c:pt>
                <c:pt idx="980">
                  <c:v>83.522074332618658</c:v>
                </c:pt>
                <c:pt idx="981">
                  <c:v>69.292386575156257</c:v>
                </c:pt>
                <c:pt idx="982">
                  <c:v>65.881322092655097</c:v>
                </c:pt>
                <c:pt idx="983">
                  <c:v>97.748335016206667</c:v>
                </c:pt>
                <c:pt idx="984">
                  <c:v>95.140425752985081</c:v>
                </c:pt>
                <c:pt idx="985">
                  <c:v>124.46545335678024</c:v>
                </c:pt>
                <c:pt idx="986">
                  <c:v>93.56505915304291</c:v>
                </c:pt>
                <c:pt idx="987">
                  <c:v>76.880023316330792</c:v>
                </c:pt>
                <c:pt idx="988">
                  <c:v>104.89568643003392</c:v>
                </c:pt>
                <c:pt idx="989">
                  <c:v>92.857659983295449</c:v>
                </c:pt>
                <c:pt idx="990">
                  <c:v>85.408399777786073</c:v>
                </c:pt>
                <c:pt idx="991">
                  <c:v>103.91597436285798</c:v>
                </c:pt>
                <c:pt idx="992">
                  <c:v>78.39772605586893</c:v>
                </c:pt>
                <c:pt idx="993">
                  <c:v>113.39727488631291</c:v>
                </c:pt>
                <c:pt idx="994">
                  <c:v>123.20495624426169</c:v>
                </c:pt>
                <c:pt idx="995">
                  <c:v>67.784341661428229</c:v>
                </c:pt>
                <c:pt idx="996">
                  <c:v>106.08183898812426</c:v>
                </c:pt>
                <c:pt idx="997">
                  <c:v>128.7776576572291</c:v>
                </c:pt>
                <c:pt idx="998">
                  <c:v>97.082194443577677</c:v>
                </c:pt>
                <c:pt idx="999">
                  <c:v>62.133945431647824</c:v>
                </c:pt>
                <c:pt idx="1000">
                  <c:v>105.53498399319072</c:v>
                </c:pt>
                <c:pt idx="1001">
                  <c:v>117.28825495788567</c:v>
                </c:pt>
                <c:pt idx="1002">
                  <c:v>100.83791469388487</c:v>
                </c:pt>
                <c:pt idx="1003">
                  <c:v>86.880511615768</c:v>
                </c:pt>
                <c:pt idx="1004">
                  <c:v>134.49861801150905</c:v>
                </c:pt>
                <c:pt idx="1005">
                  <c:v>124.02057907972663</c:v>
                </c:pt>
                <c:pt idx="1006">
                  <c:v>59.898505212980879</c:v>
                </c:pt>
                <c:pt idx="1007">
                  <c:v>132.94513393158138</c:v>
                </c:pt>
                <c:pt idx="1008">
                  <c:v>97.732782205827974</c:v>
                </c:pt>
                <c:pt idx="1009">
                  <c:v>69.543659651473831</c:v>
                </c:pt>
                <c:pt idx="1010">
                  <c:v>129.50030902307677</c:v>
                </c:pt>
                <c:pt idx="1011">
                  <c:v>61.645696883141689</c:v>
                </c:pt>
                <c:pt idx="1012">
                  <c:v>131.69941129226913</c:v>
                </c:pt>
                <c:pt idx="1013">
                  <c:v>106.41005495663545</c:v>
                </c:pt>
                <c:pt idx="1014">
                  <c:v>105.6235263433389</c:v>
                </c:pt>
                <c:pt idx="1015">
                  <c:v>78.626502688916801</c:v>
                </c:pt>
                <c:pt idx="1016">
                  <c:v>120.84339082588387</c:v>
                </c:pt>
                <c:pt idx="1017">
                  <c:v>123.67495662222498</c:v>
                </c:pt>
                <c:pt idx="1018">
                  <c:v>114.58963048769178</c:v>
                </c:pt>
                <c:pt idx="1019">
                  <c:v>58.524528567119681</c:v>
                </c:pt>
                <c:pt idx="1020">
                  <c:v>66.014549176535411</c:v>
                </c:pt>
                <c:pt idx="1021">
                  <c:v>59.981126625770287</c:v>
                </c:pt>
                <c:pt idx="1022">
                  <c:v>105.04213943886978</c:v>
                </c:pt>
                <c:pt idx="1023">
                  <c:v>70.119124310707321</c:v>
                </c:pt>
                <c:pt idx="1024">
                  <c:v>121.146258390285</c:v>
                </c:pt>
                <c:pt idx="1025">
                  <c:v>68.922984439043347</c:v>
                </c:pt>
                <c:pt idx="1026">
                  <c:v>89.823309305399675</c:v>
                </c:pt>
                <c:pt idx="1027">
                  <c:v>86.387262059024437</c:v>
                </c:pt>
                <c:pt idx="1028">
                  <c:v>79.73406946869946</c:v>
                </c:pt>
                <c:pt idx="1029">
                  <c:v>95.213153067458904</c:v>
                </c:pt>
                <c:pt idx="1030">
                  <c:v>98.154509382099505</c:v>
                </c:pt>
                <c:pt idx="1031">
                  <c:v>91.897363219072048</c:v>
                </c:pt>
                <c:pt idx="1032">
                  <c:v>46.511601659894957</c:v>
                </c:pt>
                <c:pt idx="1033">
                  <c:v>80.718652289254422</c:v>
                </c:pt>
                <c:pt idx="1034">
                  <c:v>83.265830564863236</c:v>
                </c:pt>
                <c:pt idx="1035">
                  <c:v>92.789729421238363</c:v>
                </c:pt>
                <c:pt idx="1036">
                  <c:v>114.41424825998472</c:v>
                </c:pt>
                <c:pt idx="1037">
                  <c:v>122.80159823959828</c:v>
                </c:pt>
                <c:pt idx="1038">
                  <c:v>87.703879434967973</c:v>
                </c:pt>
                <c:pt idx="1039">
                  <c:v>121.56737547899723</c:v>
                </c:pt>
                <c:pt idx="1040">
                  <c:v>58.484667152610221</c:v>
                </c:pt>
                <c:pt idx="1041">
                  <c:v>98.084514362050953</c:v>
                </c:pt>
                <c:pt idx="1042">
                  <c:v>80.646787870846637</c:v>
                </c:pt>
                <c:pt idx="1043">
                  <c:v>80.753234533588369</c:v>
                </c:pt>
                <c:pt idx="1044">
                  <c:v>107.08113206040316</c:v>
                </c:pt>
                <c:pt idx="1045">
                  <c:v>70.075024103693977</c:v>
                </c:pt>
                <c:pt idx="1046">
                  <c:v>93.344217445882904</c:v>
                </c:pt>
                <c:pt idx="1047">
                  <c:v>66.215755307594549</c:v>
                </c:pt>
                <c:pt idx="1048">
                  <c:v>36.714529468320727</c:v>
                </c:pt>
                <c:pt idx="1049">
                  <c:v>80.343098771050379</c:v>
                </c:pt>
              </c:numCache>
            </c:numRef>
          </c:yVal>
          <c:smooth val="0"/>
          <c:extLst>
            <c:ext xmlns:c16="http://schemas.microsoft.com/office/drawing/2014/chart" uri="{C3380CC4-5D6E-409C-BE32-E72D297353CC}">
              <c16:uniqueId val="{00000000-9AFA-4376-8FF3-46F30F314A5B}"/>
            </c:ext>
          </c:extLst>
        </c:ser>
        <c:dLbls>
          <c:showLegendKey val="0"/>
          <c:showVal val="0"/>
          <c:showCatName val="0"/>
          <c:showSerName val="0"/>
          <c:showPercent val="0"/>
          <c:showBubbleSize val="0"/>
        </c:dLbls>
        <c:axId val="135600863"/>
        <c:axId val="125446575"/>
      </c:scatterChart>
      <c:valAx>
        <c:axId val="135600863"/>
        <c:scaling>
          <c:orientation val="minMax"/>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CT Net-CONE ($2026/kW)</a:t>
                </a:r>
              </a:p>
            </c:rich>
          </c:tx>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Annual PC Price ($2026/kW)</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Net-Cone vs PC Price'!$D$4</c:f>
              <c:strCache>
                <c:ptCount val="1"/>
                <c:pt idx="0">
                  <c:v>Spring</c:v>
                </c:pt>
              </c:strCache>
            </c:strRef>
          </c:tx>
          <c:spPr>
            <a:ln w="25400" cap="rnd">
              <a:noFill/>
              <a:round/>
            </a:ln>
            <a:effectLst/>
          </c:spPr>
          <c:marker>
            <c:symbol val="circle"/>
            <c:size val="5"/>
            <c:spPr>
              <a:solidFill>
                <a:schemeClr val="accent4">
                  <a:alpha val="20000"/>
                </a:schemeClr>
              </a:solidFill>
              <a:ln w="3175">
                <a:noFill/>
              </a:ln>
              <a:effectLst/>
            </c:spPr>
          </c:marker>
          <c:xVal>
            <c:numRef>
              <c:f>'CT Net-Cone vs PC Price'!$C$5:$C$1054</c:f>
              <c:numCache>
                <c:formatCode>_("$"* #,##0_);_("$"* \(#,##0\);_("$"* "-"??_);_(@_)</c:formatCode>
                <c:ptCount val="1050"/>
                <c:pt idx="0">
                  <c:v>81.802002525252533</c:v>
                </c:pt>
                <c:pt idx="1">
                  <c:v>77.929565656565671</c:v>
                </c:pt>
                <c:pt idx="2">
                  <c:v>86.397497474747482</c:v>
                </c:pt>
                <c:pt idx="3">
                  <c:v>73.683121212121222</c:v>
                </c:pt>
                <c:pt idx="4">
                  <c:v>89.482575757575759</c:v>
                </c:pt>
                <c:pt idx="5">
                  <c:v>74.646267676767678</c:v>
                </c:pt>
                <c:pt idx="6">
                  <c:v>71.089712121212131</c:v>
                </c:pt>
                <c:pt idx="7">
                  <c:v>79.065598484848493</c:v>
                </c:pt>
                <c:pt idx="8">
                  <c:v>64.155954545454534</c:v>
                </c:pt>
                <c:pt idx="9">
                  <c:v>86.317179292929296</c:v>
                </c:pt>
                <c:pt idx="10">
                  <c:v>77.645356060606062</c:v>
                </c:pt>
                <c:pt idx="11">
                  <c:v>70.446515151515143</c:v>
                </c:pt>
                <c:pt idx="12">
                  <c:v>81.538315656565658</c:v>
                </c:pt>
                <c:pt idx="13">
                  <c:v>66.548722222222239</c:v>
                </c:pt>
                <c:pt idx="14">
                  <c:v>86.764830808080816</c:v>
                </c:pt>
                <c:pt idx="15">
                  <c:v>35.319898989899002</c:v>
                </c:pt>
                <c:pt idx="16">
                  <c:v>34.541030303030311</c:v>
                </c:pt>
                <c:pt idx="17">
                  <c:v>40.89699494949496</c:v>
                </c:pt>
                <c:pt idx="18">
                  <c:v>20.016742424242423</c:v>
                </c:pt>
                <c:pt idx="19">
                  <c:v>43.250252525252542</c:v>
                </c:pt>
                <c:pt idx="20">
                  <c:v>85.544588383838388</c:v>
                </c:pt>
                <c:pt idx="21">
                  <c:v>81.869949494949509</c:v>
                </c:pt>
                <c:pt idx="22">
                  <c:v>90.148626262626266</c:v>
                </c:pt>
                <c:pt idx="23">
                  <c:v>76.191909090909093</c:v>
                </c:pt>
                <c:pt idx="24">
                  <c:v>91.249873737373747</c:v>
                </c:pt>
                <c:pt idx="25">
                  <c:v>82.154578282828282</c:v>
                </c:pt>
                <c:pt idx="26">
                  <c:v>76.93400505050505</c:v>
                </c:pt>
                <c:pt idx="27">
                  <c:v>85.356916666666677</c:v>
                </c:pt>
                <c:pt idx="28">
                  <c:v>71.626858585858599</c:v>
                </c:pt>
                <c:pt idx="29">
                  <c:v>88.366820707070715</c:v>
                </c:pt>
                <c:pt idx="30">
                  <c:v>87.885916666666674</c:v>
                </c:pt>
                <c:pt idx="31">
                  <c:v>81.156621212121223</c:v>
                </c:pt>
                <c:pt idx="32">
                  <c:v>88.101406565656575</c:v>
                </c:pt>
                <c:pt idx="33">
                  <c:v>78.333333333333343</c:v>
                </c:pt>
                <c:pt idx="34">
                  <c:v>92.143214646464656</c:v>
                </c:pt>
                <c:pt idx="35">
                  <c:v>77.120765151515158</c:v>
                </c:pt>
                <c:pt idx="36">
                  <c:v>70.357510101010092</c:v>
                </c:pt>
                <c:pt idx="37">
                  <c:v>83.637184343434342</c:v>
                </c:pt>
                <c:pt idx="38">
                  <c:v>66.803656565656581</c:v>
                </c:pt>
                <c:pt idx="39">
                  <c:v>85.915934343434344</c:v>
                </c:pt>
                <c:pt idx="40">
                  <c:v>77.901237373737388</c:v>
                </c:pt>
                <c:pt idx="41">
                  <c:v>73.184176767676774</c:v>
                </c:pt>
                <c:pt idx="42">
                  <c:v>83.786396464646458</c:v>
                </c:pt>
                <c:pt idx="43">
                  <c:v>71.005601010101017</c:v>
                </c:pt>
                <c:pt idx="44">
                  <c:v>86.548601010101009</c:v>
                </c:pt>
                <c:pt idx="45">
                  <c:v>82.611823232323246</c:v>
                </c:pt>
                <c:pt idx="46">
                  <c:v>78.264691919191932</c:v>
                </c:pt>
                <c:pt idx="47">
                  <c:v>85.843000000000004</c:v>
                </c:pt>
                <c:pt idx="48">
                  <c:v>72.186171717171717</c:v>
                </c:pt>
                <c:pt idx="49">
                  <c:v>90.070229797979806</c:v>
                </c:pt>
                <c:pt idx="50">
                  <c:v>83.123621212121222</c:v>
                </c:pt>
                <c:pt idx="51">
                  <c:v>78.51254545454546</c:v>
                </c:pt>
                <c:pt idx="52">
                  <c:v>86.915772727272739</c:v>
                </c:pt>
                <c:pt idx="53">
                  <c:v>73.349787878787879</c:v>
                </c:pt>
                <c:pt idx="54">
                  <c:v>91.208699494949514</c:v>
                </c:pt>
                <c:pt idx="55">
                  <c:v>79.425497474747488</c:v>
                </c:pt>
                <c:pt idx="56">
                  <c:v>75.569641414141415</c:v>
                </c:pt>
                <c:pt idx="57">
                  <c:v>86.448818181818183</c:v>
                </c:pt>
                <c:pt idx="58">
                  <c:v>68.042621212121219</c:v>
                </c:pt>
                <c:pt idx="59">
                  <c:v>89.664500000000004</c:v>
                </c:pt>
                <c:pt idx="60">
                  <c:v>79.767500000000013</c:v>
                </c:pt>
                <c:pt idx="61">
                  <c:v>73.396962121212113</c:v>
                </c:pt>
                <c:pt idx="62">
                  <c:v>84.477979797979799</c:v>
                </c:pt>
                <c:pt idx="63">
                  <c:v>66.923323232323241</c:v>
                </c:pt>
                <c:pt idx="64">
                  <c:v>87.972845959595958</c:v>
                </c:pt>
                <c:pt idx="65">
                  <c:v>62.856070707070707</c:v>
                </c:pt>
                <c:pt idx="66">
                  <c:v>49.38135353535354</c:v>
                </c:pt>
                <c:pt idx="67">
                  <c:v>71.077376262626274</c:v>
                </c:pt>
                <c:pt idx="68">
                  <c:v>42.62897474747475</c:v>
                </c:pt>
                <c:pt idx="69">
                  <c:v>78.387467171717176</c:v>
                </c:pt>
                <c:pt idx="70">
                  <c:v>76.835292929292933</c:v>
                </c:pt>
                <c:pt idx="71">
                  <c:v>71.311343434343428</c:v>
                </c:pt>
                <c:pt idx="72">
                  <c:v>81.39177525252525</c:v>
                </c:pt>
                <c:pt idx="73">
                  <c:v>60.618055555555557</c:v>
                </c:pt>
                <c:pt idx="74">
                  <c:v>84.545141414141426</c:v>
                </c:pt>
                <c:pt idx="75">
                  <c:v>79.898078282828294</c:v>
                </c:pt>
                <c:pt idx="76">
                  <c:v>74.580914141414155</c:v>
                </c:pt>
                <c:pt idx="77">
                  <c:v>82.606656565656579</c:v>
                </c:pt>
                <c:pt idx="78">
                  <c:v>72.909035353535359</c:v>
                </c:pt>
                <c:pt idx="79">
                  <c:v>85.790840909090917</c:v>
                </c:pt>
                <c:pt idx="80">
                  <c:v>84.59187121212122</c:v>
                </c:pt>
                <c:pt idx="81">
                  <c:v>79.512401515151524</c:v>
                </c:pt>
                <c:pt idx="82">
                  <c:v>86.692525252525257</c:v>
                </c:pt>
                <c:pt idx="83">
                  <c:v>78.305209595959596</c:v>
                </c:pt>
                <c:pt idx="84">
                  <c:v>91.164242424242431</c:v>
                </c:pt>
                <c:pt idx="85">
                  <c:v>71.605739898989896</c:v>
                </c:pt>
                <c:pt idx="86">
                  <c:v>64.934217171717179</c:v>
                </c:pt>
                <c:pt idx="87">
                  <c:v>74.775967171717184</c:v>
                </c:pt>
                <c:pt idx="88">
                  <c:v>55.953479797979817</c:v>
                </c:pt>
                <c:pt idx="89">
                  <c:v>82.935330808080806</c:v>
                </c:pt>
                <c:pt idx="90">
                  <c:v>85.113282828282834</c:v>
                </c:pt>
                <c:pt idx="91">
                  <c:v>76.915901515151518</c:v>
                </c:pt>
                <c:pt idx="92">
                  <c:v>86.773590909090927</c:v>
                </c:pt>
                <c:pt idx="93">
                  <c:v>75.603196969696967</c:v>
                </c:pt>
                <c:pt idx="94">
                  <c:v>89.607189393939407</c:v>
                </c:pt>
                <c:pt idx="95">
                  <c:v>76.530924242424248</c:v>
                </c:pt>
                <c:pt idx="96">
                  <c:v>71.790358585858598</c:v>
                </c:pt>
                <c:pt idx="97">
                  <c:v>78.796636363636367</c:v>
                </c:pt>
                <c:pt idx="98">
                  <c:v>63.498560606060614</c:v>
                </c:pt>
                <c:pt idx="99">
                  <c:v>85.021583333333339</c:v>
                </c:pt>
                <c:pt idx="100">
                  <c:v>78.365015151515166</c:v>
                </c:pt>
                <c:pt idx="101">
                  <c:v>72.110919191919194</c:v>
                </c:pt>
                <c:pt idx="102">
                  <c:v>83.482070707070719</c:v>
                </c:pt>
                <c:pt idx="103">
                  <c:v>59.451595959595956</c:v>
                </c:pt>
                <c:pt idx="104">
                  <c:v>87.908050505050511</c:v>
                </c:pt>
                <c:pt idx="105">
                  <c:v>76.315575757575772</c:v>
                </c:pt>
                <c:pt idx="106">
                  <c:v>71.441449494949495</c:v>
                </c:pt>
                <c:pt idx="107">
                  <c:v>81.762590909090918</c:v>
                </c:pt>
                <c:pt idx="108">
                  <c:v>65.548808080808087</c:v>
                </c:pt>
                <c:pt idx="109">
                  <c:v>84.680866161616166</c:v>
                </c:pt>
                <c:pt idx="110">
                  <c:v>65.375510101010093</c:v>
                </c:pt>
                <c:pt idx="111">
                  <c:v>62.06532828282829</c:v>
                </c:pt>
                <c:pt idx="112">
                  <c:v>78.449924242424245</c:v>
                </c:pt>
                <c:pt idx="113">
                  <c:v>44.118398989899006</c:v>
                </c:pt>
                <c:pt idx="114">
                  <c:v>85.29093686868687</c:v>
                </c:pt>
                <c:pt idx="115">
                  <c:v>82.591363636363639</c:v>
                </c:pt>
                <c:pt idx="116">
                  <c:v>78.841234848484845</c:v>
                </c:pt>
                <c:pt idx="117">
                  <c:v>86.138916666666674</c:v>
                </c:pt>
                <c:pt idx="118">
                  <c:v>73.740085858585871</c:v>
                </c:pt>
                <c:pt idx="119">
                  <c:v>89.917901515151527</c:v>
                </c:pt>
                <c:pt idx="120">
                  <c:v>78.198729797979809</c:v>
                </c:pt>
                <c:pt idx="121">
                  <c:v>75.203090909090918</c:v>
                </c:pt>
                <c:pt idx="122">
                  <c:v>83.083646464646478</c:v>
                </c:pt>
                <c:pt idx="123">
                  <c:v>69.194717171717187</c:v>
                </c:pt>
                <c:pt idx="124">
                  <c:v>87.674404040404056</c:v>
                </c:pt>
                <c:pt idx="125">
                  <c:v>74.201535353535363</c:v>
                </c:pt>
                <c:pt idx="126">
                  <c:v>68.254484848484864</c:v>
                </c:pt>
                <c:pt idx="127">
                  <c:v>79.74433333333333</c:v>
                </c:pt>
                <c:pt idx="128">
                  <c:v>62.622404040404049</c:v>
                </c:pt>
                <c:pt idx="129">
                  <c:v>83.347838383838393</c:v>
                </c:pt>
                <c:pt idx="130">
                  <c:v>42.986010101010116</c:v>
                </c:pt>
                <c:pt idx="131">
                  <c:v>43.418090909090914</c:v>
                </c:pt>
                <c:pt idx="132">
                  <c:v>78.321429292929295</c:v>
                </c:pt>
                <c:pt idx="133">
                  <c:v>21.623823232323232</c:v>
                </c:pt>
                <c:pt idx="134">
                  <c:v>76.247532828282843</c:v>
                </c:pt>
                <c:pt idx="135">
                  <c:v>81.83134848484849</c:v>
                </c:pt>
                <c:pt idx="136">
                  <c:v>76.936161616161627</c:v>
                </c:pt>
                <c:pt idx="137">
                  <c:v>86.048762626262629</c:v>
                </c:pt>
                <c:pt idx="138">
                  <c:v>59.916712121212129</c:v>
                </c:pt>
                <c:pt idx="139">
                  <c:v>90.414729797979803</c:v>
                </c:pt>
                <c:pt idx="140">
                  <c:v>83.667500000000018</c:v>
                </c:pt>
                <c:pt idx="141">
                  <c:v>79.18166161616162</c:v>
                </c:pt>
                <c:pt idx="142">
                  <c:v>88.049318181818194</c:v>
                </c:pt>
                <c:pt idx="143">
                  <c:v>72.846116161616152</c:v>
                </c:pt>
                <c:pt idx="144">
                  <c:v>90.727017676767687</c:v>
                </c:pt>
                <c:pt idx="145">
                  <c:v>87.538929292929296</c:v>
                </c:pt>
                <c:pt idx="146">
                  <c:v>82.974108585858602</c:v>
                </c:pt>
                <c:pt idx="147">
                  <c:v>90.233050505050514</c:v>
                </c:pt>
                <c:pt idx="148">
                  <c:v>79.119429292929297</c:v>
                </c:pt>
                <c:pt idx="149">
                  <c:v>93.244712121212132</c:v>
                </c:pt>
                <c:pt idx="150">
                  <c:v>83.664618686868693</c:v>
                </c:pt>
                <c:pt idx="151">
                  <c:v>78.58874242424244</c:v>
                </c:pt>
                <c:pt idx="152">
                  <c:v>88.589916666666667</c:v>
                </c:pt>
                <c:pt idx="153">
                  <c:v>73.8839393939394</c:v>
                </c:pt>
                <c:pt idx="154">
                  <c:v>89.599308080808086</c:v>
                </c:pt>
                <c:pt idx="155">
                  <c:v>86.982542929292933</c:v>
                </c:pt>
                <c:pt idx="156">
                  <c:v>84.77392676767677</c:v>
                </c:pt>
                <c:pt idx="157">
                  <c:v>90.411628787878783</c:v>
                </c:pt>
                <c:pt idx="158">
                  <c:v>76.998848484848494</c:v>
                </c:pt>
                <c:pt idx="159">
                  <c:v>92.538608585858583</c:v>
                </c:pt>
                <c:pt idx="160">
                  <c:v>83.652472222222229</c:v>
                </c:pt>
                <c:pt idx="161">
                  <c:v>79.167876262626265</c:v>
                </c:pt>
                <c:pt idx="162">
                  <c:v>88.347939393939399</c:v>
                </c:pt>
                <c:pt idx="163">
                  <c:v>76.359651515151512</c:v>
                </c:pt>
                <c:pt idx="164">
                  <c:v>90.190643939393937</c:v>
                </c:pt>
                <c:pt idx="165">
                  <c:v>87.523103535353542</c:v>
                </c:pt>
                <c:pt idx="166">
                  <c:v>84.103621212121212</c:v>
                </c:pt>
                <c:pt idx="167">
                  <c:v>89.430679292929298</c:v>
                </c:pt>
                <c:pt idx="168">
                  <c:v>80.675222222222231</c:v>
                </c:pt>
                <c:pt idx="169">
                  <c:v>93.230866161616163</c:v>
                </c:pt>
                <c:pt idx="170">
                  <c:v>88.006787878787875</c:v>
                </c:pt>
                <c:pt idx="171">
                  <c:v>83.907949494949506</c:v>
                </c:pt>
                <c:pt idx="172">
                  <c:v>89.984818181818184</c:v>
                </c:pt>
                <c:pt idx="173">
                  <c:v>77.720888888888894</c:v>
                </c:pt>
                <c:pt idx="174">
                  <c:v>92.332474747474748</c:v>
                </c:pt>
                <c:pt idx="175">
                  <c:v>80.048252525252522</c:v>
                </c:pt>
                <c:pt idx="176">
                  <c:v>74.989858585858599</c:v>
                </c:pt>
                <c:pt idx="177">
                  <c:v>81.965270202020207</c:v>
                </c:pt>
                <c:pt idx="178">
                  <c:v>70.417398989898999</c:v>
                </c:pt>
                <c:pt idx="179">
                  <c:v>88.206022727272739</c:v>
                </c:pt>
                <c:pt idx="180">
                  <c:v>84.271323232323226</c:v>
                </c:pt>
                <c:pt idx="181">
                  <c:v>81.243368686868692</c:v>
                </c:pt>
                <c:pt idx="182">
                  <c:v>87.211742424242431</c:v>
                </c:pt>
                <c:pt idx="183">
                  <c:v>75.130606060606056</c:v>
                </c:pt>
                <c:pt idx="184">
                  <c:v>90.088626262626263</c:v>
                </c:pt>
                <c:pt idx="185">
                  <c:v>82.877098484848489</c:v>
                </c:pt>
                <c:pt idx="186">
                  <c:v>74.200747474747487</c:v>
                </c:pt>
                <c:pt idx="187">
                  <c:v>86.273863636363643</c:v>
                </c:pt>
                <c:pt idx="188">
                  <c:v>74.549929292929292</c:v>
                </c:pt>
                <c:pt idx="189">
                  <c:v>89.398262626262635</c:v>
                </c:pt>
                <c:pt idx="190">
                  <c:v>88.650545454545465</c:v>
                </c:pt>
                <c:pt idx="191">
                  <c:v>83.602762626262631</c:v>
                </c:pt>
                <c:pt idx="192">
                  <c:v>90.862325757575775</c:v>
                </c:pt>
                <c:pt idx="193">
                  <c:v>78.508095959595963</c:v>
                </c:pt>
                <c:pt idx="194">
                  <c:v>93.045648989898993</c:v>
                </c:pt>
                <c:pt idx="195">
                  <c:v>82.757750000000001</c:v>
                </c:pt>
                <c:pt idx="196">
                  <c:v>78.272845959595969</c:v>
                </c:pt>
                <c:pt idx="197">
                  <c:v>84.43499494949495</c:v>
                </c:pt>
                <c:pt idx="198">
                  <c:v>71.211964646464651</c:v>
                </c:pt>
                <c:pt idx="199">
                  <c:v>89.936017676767676</c:v>
                </c:pt>
                <c:pt idx="200">
                  <c:v>82.261436868686872</c:v>
                </c:pt>
                <c:pt idx="201">
                  <c:v>78.603237373737372</c:v>
                </c:pt>
                <c:pt idx="202">
                  <c:v>87.089967171717177</c:v>
                </c:pt>
                <c:pt idx="203">
                  <c:v>76.970792929292941</c:v>
                </c:pt>
                <c:pt idx="204">
                  <c:v>89.335734848484847</c:v>
                </c:pt>
                <c:pt idx="205">
                  <c:v>75.92690656565658</c:v>
                </c:pt>
                <c:pt idx="206">
                  <c:v>70.168505050505061</c:v>
                </c:pt>
                <c:pt idx="207">
                  <c:v>80.473585858585864</c:v>
                </c:pt>
                <c:pt idx="208">
                  <c:v>65.027616161616166</c:v>
                </c:pt>
                <c:pt idx="209">
                  <c:v>84.727585858585854</c:v>
                </c:pt>
                <c:pt idx="210">
                  <c:v>82.271391414141419</c:v>
                </c:pt>
                <c:pt idx="211">
                  <c:v>78.350931818181834</c:v>
                </c:pt>
                <c:pt idx="212">
                  <c:v>87.022646464646471</c:v>
                </c:pt>
                <c:pt idx="213">
                  <c:v>75.208863636363645</c:v>
                </c:pt>
                <c:pt idx="214">
                  <c:v>91.098545454545459</c:v>
                </c:pt>
                <c:pt idx="215">
                  <c:v>77.319699494949504</c:v>
                </c:pt>
                <c:pt idx="216">
                  <c:v>74.320800505050514</c:v>
                </c:pt>
                <c:pt idx="217">
                  <c:v>81.302820707070708</c:v>
                </c:pt>
                <c:pt idx="218">
                  <c:v>69.019287878787878</c:v>
                </c:pt>
                <c:pt idx="219">
                  <c:v>85.915055555555568</c:v>
                </c:pt>
                <c:pt idx="220">
                  <c:v>78.850580808080821</c:v>
                </c:pt>
                <c:pt idx="221">
                  <c:v>73.562671717171725</c:v>
                </c:pt>
                <c:pt idx="222">
                  <c:v>82.795866161616161</c:v>
                </c:pt>
                <c:pt idx="223">
                  <c:v>67.133176767676787</c:v>
                </c:pt>
                <c:pt idx="224">
                  <c:v>88.683828282828287</c:v>
                </c:pt>
                <c:pt idx="225">
                  <c:v>36.625888888888909</c:v>
                </c:pt>
                <c:pt idx="226">
                  <c:v>25.834222222222238</c:v>
                </c:pt>
                <c:pt idx="227">
                  <c:v>41.945338383838383</c:v>
                </c:pt>
                <c:pt idx="228">
                  <c:v>10.6358888888889</c:v>
                </c:pt>
                <c:pt idx="229">
                  <c:v>44.186032828282833</c:v>
                </c:pt>
                <c:pt idx="230">
                  <c:v>85.660669191919197</c:v>
                </c:pt>
                <c:pt idx="231">
                  <c:v>81.842328282828291</c:v>
                </c:pt>
                <c:pt idx="232">
                  <c:v>89.886931818181822</c:v>
                </c:pt>
                <c:pt idx="233">
                  <c:v>78.023929292929296</c:v>
                </c:pt>
                <c:pt idx="234">
                  <c:v>92.981310606060617</c:v>
                </c:pt>
                <c:pt idx="235">
                  <c:v>84.309936868686876</c:v>
                </c:pt>
                <c:pt idx="236">
                  <c:v>75.707654040404051</c:v>
                </c:pt>
                <c:pt idx="237">
                  <c:v>87.790873737373744</c:v>
                </c:pt>
                <c:pt idx="238">
                  <c:v>74.958207070707076</c:v>
                </c:pt>
                <c:pt idx="239">
                  <c:v>90.532878787878786</c:v>
                </c:pt>
                <c:pt idx="240">
                  <c:v>86.86454545454545</c:v>
                </c:pt>
                <c:pt idx="241">
                  <c:v>84.14378787878789</c:v>
                </c:pt>
                <c:pt idx="242">
                  <c:v>90.232727272727274</c:v>
                </c:pt>
                <c:pt idx="243">
                  <c:v>80.264277777777778</c:v>
                </c:pt>
                <c:pt idx="244">
                  <c:v>91.857242424242429</c:v>
                </c:pt>
                <c:pt idx="245">
                  <c:v>77.160916666666679</c:v>
                </c:pt>
                <c:pt idx="246">
                  <c:v>74.381590909090917</c:v>
                </c:pt>
                <c:pt idx="247">
                  <c:v>84.070391414141426</c:v>
                </c:pt>
                <c:pt idx="248">
                  <c:v>71.31780303030304</c:v>
                </c:pt>
                <c:pt idx="249">
                  <c:v>86.585121212121223</c:v>
                </c:pt>
                <c:pt idx="250">
                  <c:v>80.374113636363646</c:v>
                </c:pt>
                <c:pt idx="251">
                  <c:v>76.658494949494951</c:v>
                </c:pt>
                <c:pt idx="252">
                  <c:v>85.373982323232326</c:v>
                </c:pt>
                <c:pt idx="253">
                  <c:v>72.804272727272732</c:v>
                </c:pt>
                <c:pt idx="254">
                  <c:v>89.299040404040412</c:v>
                </c:pt>
                <c:pt idx="255">
                  <c:v>83.896782828282838</c:v>
                </c:pt>
                <c:pt idx="256">
                  <c:v>80.228212121212124</c:v>
                </c:pt>
                <c:pt idx="257">
                  <c:v>88.5472095959596</c:v>
                </c:pt>
                <c:pt idx="258">
                  <c:v>75.169328282828289</c:v>
                </c:pt>
                <c:pt idx="259">
                  <c:v>90.17066414141415</c:v>
                </c:pt>
                <c:pt idx="260">
                  <c:v>84.500651515151517</c:v>
                </c:pt>
                <c:pt idx="261">
                  <c:v>78.896007575757579</c:v>
                </c:pt>
                <c:pt idx="262">
                  <c:v>87.038217171717179</c:v>
                </c:pt>
                <c:pt idx="263">
                  <c:v>74.182060606060617</c:v>
                </c:pt>
                <c:pt idx="264">
                  <c:v>91.339063131313139</c:v>
                </c:pt>
                <c:pt idx="265">
                  <c:v>81.023674242424249</c:v>
                </c:pt>
                <c:pt idx="266">
                  <c:v>77.282729797979812</c:v>
                </c:pt>
                <c:pt idx="267">
                  <c:v>83.409065656565659</c:v>
                </c:pt>
                <c:pt idx="268">
                  <c:v>72.06491414141415</c:v>
                </c:pt>
                <c:pt idx="269">
                  <c:v>88.601434343434349</c:v>
                </c:pt>
                <c:pt idx="270">
                  <c:v>79.415358585858598</c:v>
                </c:pt>
                <c:pt idx="271">
                  <c:v>76.620535353535359</c:v>
                </c:pt>
                <c:pt idx="272">
                  <c:v>85.892659090909092</c:v>
                </c:pt>
                <c:pt idx="273">
                  <c:v>70.576570707070715</c:v>
                </c:pt>
                <c:pt idx="274">
                  <c:v>89.69825757575758</c:v>
                </c:pt>
                <c:pt idx="275">
                  <c:v>70.798477272727268</c:v>
                </c:pt>
                <c:pt idx="276">
                  <c:v>49.423691919191931</c:v>
                </c:pt>
                <c:pt idx="277">
                  <c:v>73.756921717171721</c:v>
                </c:pt>
                <c:pt idx="278">
                  <c:v>36.026257575757583</c:v>
                </c:pt>
                <c:pt idx="279">
                  <c:v>78.114914141414147</c:v>
                </c:pt>
                <c:pt idx="280">
                  <c:v>77.25180808080809</c:v>
                </c:pt>
                <c:pt idx="281">
                  <c:v>72.781000000000006</c:v>
                </c:pt>
                <c:pt idx="282">
                  <c:v>82.82204545454546</c:v>
                </c:pt>
                <c:pt idx="283">
                  <c:v>66.313696969696977</c:v>
                </c:pt>
                <c:pt idx="284">
                  <c:v>87.693926767676771</c:v>
                </c:pt>
                <c:pt idx="285">
                  <c:v>81.623209595959608</c:v>
                </c:pt>
                <c:pt idx="286">
                  <c:v>76.581825757575757</c:v>
                </c:pt>
                <c:pt idx="287">
                  <c:v>84.965030303030318</c:v>
                </c:pt>
                <c:pt idx="288">
                  <c:v>72.083459595959596</c:v>
                </c:pt>
                <c:pt idx="289">
                  <c:v>89.106101010101014</c:v>
                </c:pt>
                <c:pt idx="290">
                  <c:v>83.878954545454548</c:v>
                </c:pt>
                <c:pt idx="291">
                  <c:v>80.7256792929293</c:v>
                </c:pt>
                <c:pt idx="292">
                  <c:v>88.4484494949495</c:v>
                </c:pt>
                <c:pt idx="293">
                  <c:v>76.971227272727276</c:v>
                </c:pt>
                <c:pt idx="294">
                  <c:v>89.895744949494954</c:v>
                </c:pt>
                <c:pt idx="295">
                  <c:v>73.96610353535354</c:v>
                </c:pt>
                <c:pt idx="296">
                  <c:v>71.054924242424249</c:v>
                </c:pt>
                <c:pt idx="297">
                  <c:v>78.500015151515157</c:v>
                </c:pt>
                <c:pt idx="298">
                  <c:v>59.668515151515145</c:v>
                </c:pt>
                <c:pt idx="299">
                  <c:v>83.782318181818198</c:v>
                </c:pt>
                <c:pt idx="300">
                  <c:v>82.67080555555556</c:v>
                </c:pt>
                <c:pt idx="301">
                  <c:v>81.130174242424246</c:v>
                </c:pt>
                <c:pt idx="302">
                  <c:v>89.360131313131319</c:v>
                </c:pt>
                <c:pt idx="303">
                  <c:v>76.442434343434343</c:v>
                </c:pt>
                <c:pt idx="304">
                  <c:v>90.594270202020212</c:v>
                </c:pt>
                <c:pt idx="305">
                  <c:v>78.934409090909099</c:v>
                </c:pt>
                <c:pt idx="306">
                  <c:v>74.644823232323233</c:v>
                </c:pt>
                <c:pt idx="307">
                  <c:v>83.01744444444445</c:v>
                </c:pt>
                <c:pt idx="308">
                  <c:v>68.303318181818184</c:v>
                </c:pt>
                <c:pt idx="309">
                  <c:v>85.703863636363636</c:v>
                </c:pt>
                <c:pt idx="310">
                  <c:v>61.881553030303039</c:v>
                </c:pt>
                <c:pt idx="311">
                  <c:v>67.96481313131315</c:v>
                </c:pt>
                <c:pt idx="312">
                  <c:v>83.920563131313131</c:v>
                </c:pt>
                <c:pt idx="313">
                  <c:v>60.945272727272723</c:v>
                </c:pt>
                <c:pt idx="314">
                  <c:v>87.976452020202032</c:v>
                </c:pt>
                <c:pt idx="315">
                  <c:v>78.446522727272736</c:v>
                </c:pt>
                <c:pt idx="316">
                  <c:v>72.777800505050507</c:v>
                </c:pt>
                <c:pt idx="317">
                  <c:v>81.209507575757584</c:v>
                </c:pt>
                <c:pt idx="318">
                  <c:v>67.131494949494964</c:v>
                </c:pt>
                <c:pt idx="319">
                  <c:v>86.594464646464658</c:v>
                </c:pt>
                <c:pt idx="320">
                  <c:v>79.461022727272734</c:v>
                </c:pt>
                <c:pt idx="321">
                  <c:v>62.612186868686869</c:v>
                </c:pt>
                <c:pt idx="322">
                  <c:v>78.955282828282833</c:v>
                </c:pt>
                <c:pt idx="323">
                  <c:v>44.806424242424235</c:v>
                </c:pt>
                <c:pt idx="324">
                  <c:v>85.937272727272727</c:v>
                </c:pt>
                <c:pt idx="325">
                  <c:v>84.063606060606062</c:v>
                </c:pt>
                <c:pt idx="326">
                  <c:v>80.968512626262637</c:v>
                </c:pt>
                <c:pt idx="327">
                  <c:v>87.213000000000008</c:v>
                </c:pt>
                <c:pt idx="328">
                  <c:v>74.809500000000014</c:v>
                </c:pt>
                <c:pt idx="329">
                  <c:v>89.241161616161619</c:v>
                </c:pt>
                <c:pt idx="330">
                  <c:v>80.170689393939398</c:v>
                </c:pt>
                <c:pt idx="331">
                  <c:v>75.090391414141422</c:v>
                </c:pt>
                <c:pt idx="332">
                  <c:v>84.946633838383846</c:v>
                </c:pt>
                <c:pt idx="333">
                  <c:v>70.023227272727269</c:v>
                </c:pt>
                <c:pt idx="334">
                  <c:v>87.002181818181825</c:v>
                </c:pt>
                <c:pt idx="335">
                  <c:v>75.254106060606063</c:v>
                </c:pt>
                <c:pt idx="336">
                  <c:v>70.919833333333344</c:v>
                </c:pt>
                <c:pt idx="337">
                  <c:v>81.592207070707076</c:v>
                </c:pt>
                <c:pt idx="338">
                  <c:v>65.170479797979795</c:v>
                </c:pt>
                <c:pt idx="339">
                  <c:v>84.825040404040408</c:v>
                </c:pt>
                <c:pt idx="340">
                  <c:v>62.059181818181813</c:v>
                </c:pt>
                <c:pt idx="341">
                  <c:v>51.954010101010105</c:v>
                </c:pt>
                <c:pt idx="342">
                  <c:v>75.549234848484858</c:v>
                </c:pt>
                <c:pt idx="343">
                  <c:v>28.177378787878794</c:v>
                </c:pt>
                <c:pt idx="344">
                  <c:v>84.160101010101016</c:v>
                </c:pt>
                <c:pt idx="345">
                  <c:v>83.497828282828294</c:v>
                </c:pt>
                <c:pt idx="346">
                  <c:v>67.054204545454553</c:v>
                </c:pt>
                <c:pt idx="347">
                  <c:v>86.202638888888899</c:v>
                </c:pt>
                <c:pt idx="348">
                  <c:v>70.368888888888904</c:v>
                </c:pt>
                <c:pt idx="349">
                  <c:v>92.057883838383844</c:v>
                </c:pt>
                <c:pt idx="350">
                  <c:v>84.951934343434345</c:v>
                </c:pt>
                <c:pt idx="351">
                  <c:v>80.965351010101017</c:v>
                </c:pt>
                <c:pt idx="352">
                  <c:v>88.316898989898988</c:v>
                </c:pt>
                <c:pt idx="353">
                  <c:v>76.086934343434365</c:v>
                </c:pt>
                <c:pt idx="354">
                  <c:v>92.340530303030306</c:v>
                </c:pt>
                <c:pt idx="355">
                  <c:v>89.21241666666667</c:v>
                </c:pt>
                <c:pt idx="356">
                  <c:v>83.905108585858585</c:v>
                </c:pt>
                <c:pt idx="357">
                  <c:v>90.342194444444445</c:v>
                </c:pt>
                <c:pt idx="358">
                  <c:v>81.515866161616174</c:v>
                </c:pt>
                <c:pt idx="359">
                  <c:v>92.792055555555564</c:v>
                </c:pt>
                <c:pt idx="360">
                  <c:v>85.361901515151516</c:v>
                </c:pt>
                <c:pt idx="361">
                  <c:v>80.516787878787881</c:v>
                </c:pt>
                <c:pt idx="362">
                  <c:v>88.93620707070707</c:v>
                </c:pt>
                <c:pt idx="363">
                  <c:v>74.703994949494955</c:v>
                </c:pt>
                <c:pt idx="364">
                  <c:v>90.231479797979802</c:v>
                </c:pt>
                <c:pt idx="365">
                  <c:v>86.900047979797989</c:v>
                </c:pt>
                <c:pt idx="366">
                  <c:v>84.32777272727273</c:v>
                </c:pt>
                <c:pt idx="367">
                  <c:v>89.905333333333346</c:v>
                </c:pt>
                <c:pt idx="368">
                  <c:v>80.104250000000008</c:v>
                </c:pt>
                <c:pt idx="369">
                  <c:v>92.845714646464657</c:v>
                </c:pt>
                <c:pt idx="370">
                  <c:v>84.72458838383838</c:v>
                </c:pt>
                <c:pt idx="371">
                  <c:v>80.787813131313129</c:v>
                </c:pt>
                <c:pt idx="372">
                  <c:v>88.066244949494958</c:v>
                </c:pt>
                <c:pt idx="373">
                  <c:v>75.563030303030303</c:v>
                </c:pt>
                <c:pt idx="374">
                  <c:v>91.526876262626274</c:v>
                </c:pt>
                <c:pt idx="375">
                  <c:v>88.462318181818176</c:v>
                </c:pt>
                <c:pt idx="376">
                  <c:v>84.632962121212131</c:v>
                </c:pt>
                <c:pt idx="377">
                  <c:v>90.332979797979803</c:v>
                </c:pt>
                <c:pt idx="378">
                  <c:v>82.002598484848491</c:v>
                </c:pt>
                <c:pt idx="379">
                  <c:v>94.511275252525252</c:v>
                </c:pt>
                <c:pt idx="380">
                  <c:v>88.323575757575767</c:v>
                </c:pt>
                <c:pt idx="381">
                  <c:v>84.209199494949502</c:v>
                </c:pt>
                <c:pt idx="382">
                  <c:v>92.268156565656568</c:v>
                </c:pt>
                <c:pt idx="383">
                  <c:v>80.408401515151525</c:v>
                </c:pt>
                <c:pt idx="384">
                  <c:v>92.010005050505058</c:v>
                </c:pt>
                <c:pt idx="385">
                  <c:v>83.747404040404049</c:v>
                </c:pt>
                <c:pt idx="386">
                  <c:v>77.793212121212122</c:v>
                </c:pt>
                <c:pt idx="387">
                  <c:v>86.523674242424249</c:v>
                </c:pt>
                <c:pt idx="388">
                  <c:v>73.291141414141407</c:v>
                </c:pt>
                <c:pt idx="389">
                  <c:v>90.780133838383847</c:v>
                </c:pt>
                <c:pt idx="390">
                  <c:v>86.616138888888898</c:v>
                </c:pt>
                <c:pt idx="391">
                  <c:v>83.193603535353546</c:v>
                </c:pt>
                <c:pt idx="392">
                  <c:v>88.558790404040408</c:v>
                </c:pt>
                <c:pt idx="393">
                  <c:v>77.100563131313137</c:v>
                </c:pt>
                <c:pt idx="394">
                  <c:v>90.417053030303038</c:v>
                </c:pt>
                <c:pt idx="395">
                  <c:v>84.856603535353543</c:v>
                </c:pt>
                <c:pt idx="396">
                  <c:v>78.597017676767678</c:v>
                </c:pt>
                <c:pt idx="397">
                  <c:v>86.613007575757578</c:v>
                </c:pt>
                <c:pt idx="398">
                  <c:v>60.34274747474749</c:v>
                </c:pt>
                <c:pt idx="399">
                  <c:v>90.260191919191925</c:v>
                </c:pt>
                <c:pt idx="400">
                  <c:v>88.899987373737375</c:v>
                </c:pt>
                <c:pt idx="401">
                  <c:v>84.736343434343439</c:v>
                </c:pt>
                <c:pt idx="402">
                  <c:v>93.016265151515157</c:v>
                </c:pt>
                <c:pt idx="403">
                  <c:v>78.77516919191919</c:v>
                </c:pt>
                <c:pt idx="404">
                  <c:v>94.650929292929305</c:v>
                </c:pt>
                <c:pt idx="405">
                  <c:v>82.129517676767691</c:v>
                </c:pt>
                <c:pt idx="406">
                  <c:v>77.290520202020204</c:v>
                </c:pt>
                <c:pt idx="407">
                  <c:v>86.26642171717171</c:v>
                </c:pt>
                <c:pt idx="408">
                  <c:v>75.392262626262635</c:v>
                </c:pt>
                <c:pt idx="409">
                  <c:v>89.253017676767683</c:v>
                </c:pt>
                <c:pt idx="410">
                  <c:v>83.847070707070714</c:v>
                </c:pt>
                <c:pt idx="411">
                  <c:v>81.9444898989899</c:v>
                </c:pt>
                <c:pt idx="412">
                  <c:v>88.642275252525252</c:v>
                </c:pt>
                <c:pt idx="413">
                  <c:v>75.519002525252532</c:v>
                </c:pt>
                <c:pt idx="414">
                  <c:v>91.761686868686866</c:v>
                </c:pt>
                <c:pt idx="415">
                  <c:v>78.056507575757578</c:v>
                </c:pt>
                <c:pt idx="416">
                  <c:v>74.248366161616161</c:v>
                </c:pt>
                <c:pt idx="417">
                  <c:v>82.588222222222228</c:v>
                </c:pt>
                <c:pt idx="418">
                  <c:v>66.874368686868692</c:v>
                </c:pt>
                <c:pt idx="419">
                  <c:v>86.726053030303035</c:v>
                </c:pt>
                <c:pt idx="420">
                  <c:v>82.039469696969704</c:v>
                </c:pt>
                <c:pt idx="421">
                  <c:v>78.909113636363642</c:v>
                </c:pt>
                <c:pt idx="422">
                  <c:v>87.397073232323237</c:v>
                </c:pt>
                <c:pt idx="423">
                  <c:v>75.945217171717175</c:v>
                </c:pt>
                <c:pt idx="424">
                  <c:v>90.50437373737374</c:v>
                </c:pt>
                <c:pt idx="425">
                  <c:v>79.178785353535361</c:v>
                </c:pt>
                <c:pt idx="426">
                  <c:v>73.826684343434351</c:v>
                </c:pt>
                <c:pt idx="427">
                  <c:v>82.621681818181827</c:v>
                </c:pt>
                <c:pt idx="428">
                  <c:v>68.765265151515152</c:v>
                </c:pt>
                <c:pt idx="429">
                  <c:v>87.742848484848494</c:v>
                </c:pt>
                <c:pt idx="430">
                  <c:v>78.384252525252535</c:v>
                </c:pt>
                <c:pt idx="431">
                  <c:v>72.99524494949496</c:v>
                </c:pt>
                <c:pt idx="432">
                  <c:v>84.233742424242422</c:v>
                </c:pt>
                <c:pt idx="433">
                  <c:v>69.902838383838386</c:v>
                </c:pt>
                <c:pt idx="434">
                  <c:v>85.293050505050502</c:v>
                </c:pt>
                <c:pt idx="435">
                  <c:v>29.142613636363635</c:v>
                </c:pt>
                <c:pt idx="436">
                  <c:v>21.512169191919199</c:v>
                </c:pt>
                <c:pt idx="437">
                  <c:v>42.374914141414152</c:v>
                </c:pt>
                <c:pt idx="438">
                  <c:v>13.957106060606066</c:v>
                </c:pt>
                <c:pt idx="439">
                  <c:v>43.857989898989906</c:v>
                </c:pt>
                <c:pt idx="440">
                  <c:v>86.710583333333346</c:v>
                </c:pt>
                <c:pt idx="441">
                  <c:v>81.527320707070714</c:v>
                </c:pt>
                <c:pt idx="442">
                  <c:v>89.280446969696982</c:v>
                </c:pt>
                <c:pt idx="443">
                  <c:v>79.472921717171715</c:v>
                </c:pt>
                <c:pt idx="444">
                  <c:v>91.805085858585869</c:v>
                </c:pt>
                <c:pt idx="445">
                  <c:v>82.398237373737373</c:v>
                </c:pt>
                <c:pt idx="446">
                  <c:v>78.16733080808082</c:v>
                </c:pt>
                <c:pt idx="447">
                  <c:v>87.127416666666676</c:v>
                </c:pt>
                <c:pt idx="448">
                  <c:v>72.345878787878789</c:v>
                </c:pt>
                <c:pt idx="449">
                  <c:v>91.507255050505051</c:v>
                </c:pt>
                <c:pt idx="450">
                  <c:v>86.744156565656567</c:v>
                </c:pt>
                <c:pt idx="451">
                  <c:v>82.995217171717186</c:v>
                </c:pt>
                <c:pt idx="452">
                  <c:v>89.2619090909091</c:v>
                </c:pt>
                <c:pt idx="453">
                  <c:v>78.783563131313144</c:v>
                </c:pt>
                <c:pt idx="454">
                  <c:v>93.233320707070703</c:v>
                </c:pt>
                <c:pt idx="455">
                  <c:v>78.37007070707071</c:v>
                </c:pt>
                <c:pt idx="456">
                  <c:v>71.918202020202017</c:v>
                </c:pt>
                <c:pt idx="457">
                  <c:v>84.516835858585864</c:v>
                </c:pt>
                <c:pt idx="458">
                  <c:v>68.746212121212125</c:v>
                </c:pt>
                <c:pt idx="459">
                  <c:v>86.358305555555575</c:v>
                </c:pt>
                <c:pt idx="460">
                  <c:v>81.89535101010101</c:v>
                </c:pt>
                <c:pt idx="461">
                  <c:v>75.719573232323242</c:v>
                </c:pt>
                <c:pt idx="462">
                  <c:v>83.829568181818189</c:v>
                </c:pt>
                <c:pt idx="463">
                  <c:v>70.318436868686888</c:v>
                </c:pt>
                <c:pt idx="464">
                  <c:v>87.523969696969701</c:v>
                </c:pt>
                <c:pt idx="465">
                  <c:v>84.947744949494947</c:v>
                </c:pt>
                <c:pt idx="466">
                  <c:v>79.569464646464652</c:v>
                </c:pt>
                <c:pt idx="467">
                  <c:v>88.280406565656577</c:v>
                </c:pt>
                <c:pt idx="468">
                  <c:v>75.008292929292935</c:v>
                </c:pt>
                <c:pt idx="469">
                  <c:v>89.623492424242428</c:v>
                </c:pt>
                <c:pt idx="470">
                  <c:v>85.342957070707072</c:v>
                </c:pt>
                <c:pt idx="471">
                  <c:v>77.183921717171728</c:v>
                </c:pt>
                <c:pt idx="472">
                  <c:v>87.740396464646466</c:v>
                </c:pt>
                <c:pt idx="473">
                  <c:v>75.188734848484856</c:v>
                </c:pt>
                <c:pt idx="474">
                  <c:v>91.67149242424243</c:v>
                </c:pt>
                <c:pt idx="475">
                  <c:v>82.716323232323234</c:v>
                </c:pt>
                <c:pt idx="476">
                  <c:v>79.165116161616169</c:v>
                </c:pt>
                <c:pt idx="477">
                  <c:v>85.744300505050504</c:v>
                </c:pt>
                <c:pt idx="478">
                  <c:v>69.948161616161627</c:v>
                </c:pt>
                <c:pt idx="479">
                  <c:v>89.39104040404041</c:v>
                </c:pt>
                <c:pt idx="480">
                  <c:v>81.59482070707071</c:v>
                </c:pt>
                <c:pt idx="481">
                  <c:v>75.889873737373748</c:v>
                </c:pt>
                <c:pt idx="482">
                  <c:v>85.577111111111122</c:v>
                </c:pt>
                <c:pt idx="483">
                  <c:v>70.126222222222225</c:v>
                </c:pt>
                <c:pt idx="484">
                  <c:v>89.627603535353529</c:v>
                </c:pt>
                <c:pt idx="485">
                  <c:v>69.336035353535351</c:v>
                </c:pt>
                <c:pt idx="486">
                  <c:v>44.345757575757588</c:v>
                </c:pt>
                <c:pt idx="487">
                  <c:v>72.953851010101005</c:v>
                </c:pt>
                <c:pt idx="488">
                  <c:v>39.975797979797989</c:v>
                </c:pt>
                <c:pt idx="489">
                  <c:v>81.5887398989899</c:v>
                </c:pt>
                <c:pt idx="490">
                  <c:v>79.882782828282842</c:v>
                </c:pt>
                <c:pt idx="491">
                  <c:v>65.229762626262627</c:v>
                </c:pt>
                <c:pt idx="492">
                  <c:v>81.826606060606053</c:v>
                </c:pt>
                <c:pt idx="493">
                  <c:v>58.65127272727274</c:v>
                </c:pt>
                <c:pt idx="494">
                  <c:v>86.754684343434349</c:v>
                </c:pt>
                <c:pt idx="495">
                  <c:v>80.191727272727292</c:v>
                </c:pt>
                <c:pt idx="496">
                  <c:v>77.820856060606062</c:v>
                </c:pt>
                <c:pt idx="497">
                  <c:v>83.836368686868681</c:v>
                </c:pt>
                <c:pt idx="498">
                  <c:v>74.794676767676776</c:v>
                </c:pt>
                <c:pt idx="499">
                  <c:v>89.024648989898992</c:v>
                </c:pt>
                <c:pt idx="500">
                  <c:v>85.055429292929304</c:v>
                </c:pt>
                <c:pt idx="501">
                  <c:v>81.38041414141415</c:v>
                </c:pt>
                <c:pt idx="502">
                  <c:v>87.740636363636369</c:v>
                </c:pt>
                <c:pt idx="503">
                  <c:v>75.961459595959596</c:v>
                </c:pt>
                <c:pt idx="504">
                  <c:v>92.512777777777785</c:v>
                </c:pt>
                <c:pt idx="505">
                  <c:v>70.654042929292928</c:v>
                </c:pt>
                <c:pt idx="506">
                  <c:v>68.733123737373745</c:v>
                </c:pt>
                <c:pt idx="507">
                  <c:v>78.497992424242426</c:v>
                </c:pt>
                <c:pt idx="508">
                  <c:v>62.94112626262627</c:v>
                </c:pt>
                <c:pt idx="509">
                  <c:v>84.609540404040416</c:v>
                </c:pt>
                <c:pt idx="510">
                  <c:v>85.024545454545461</c:v>
                </c:pt>
                <c:pt idx="511">
                  <c:v>80.297853535353539</c:v>
                </c:pt>
                <c:pt idx="512">
                  <c:v>87.863123737373741</c:v>
                </c:pt>
                <c:pt idx="513">
                  <c:v>75.567848484848497</c:v>
                </c:pt>
                <c:pt idx="514">
                  <c:v>90.73096212121213</c:v>
                </c:pt>
                <c:pt idx="515">
                  <c:v>77.692098484848501</c:v>
                </c:pt>
                <c:pt idx="516">
                  <c:v>73.031898989898991</c:v>
                </c:pt>
                <c:pt idx="517">
                  <c:v>83.970805555555557</c:v>
                </c:pt>
                <c:pt idx="518">
                  <c:v>66.870585858585855</c:v>
                </c:pt>
                <c:pt idx="519">
                  <c:v>85.167939393939406</c:v>
                </c:pt>
                <c:pt idx="520">
                  <c:v>79.882489898989903</c:v>
                </c:pt>
                <c:pt idx="521">
                  <c:v>74.81043939393939</c:v>
                </c:pt>
                <c:pt idx="522">
                  <c:v>84.37337373737374</c:v>
                </c:pt>
                <c:pt idx="523">
                  <c:v>57.006121212121215</c:v>
                </c:pt>
                <c:pt idx="524">
                  <c:v>86.584464646464653</c:v>
                </c:pt>
                <c:pt idx="525">
                  <c:v>76.101775252525258</c:v>
                </c:pt>
                <c:pt idx="526">
                  <c:v>71.531217171717174</c:v>
                </c:pt>
                <c:pt idx="527">
                  <c:v>84.052345959595968</c:v>
                </c:pt>
                <c:pt idx="528">
                  <c:v>68.242994949494971</c:v>
                </c:pt>
                <c:pt idx="529">
                  <c:v>83.544729797979798</c:v>
                </c:pt>
                <c:pt idx="530">
                  <c:v>63.829828282828288</c:v>
                </c:pt>
                <c:pt idx="531">
                  <c:v>54.059424242424257</c:v>
                </c:pt>
                <c:pt idx="532">
                  <c:v>82.737939393939399</c:v>
                </c:pt>
                <c:pt idx="533">
                  <c:v>51.423363636363646</c:v>
                </c:pt>
                <c:pt idx="534">
                  <c:v>85.317247474747475</c:v>
                </c:pt>
                <c:pt idx="535">
                  <c:v>83.992636363636365</c:v>
                </c:pt>
                <c:pt idx="536">
                  <c:v>82.256015151515157</c:v>
                </c:pt>
                <c:pt idx="537">
                  <c:v>86.914431818181825</c:v>
                </c:pt>
                <c:pt idx="538">
                  <c:v>75.035075757575768</c:v>
                </c:pt>
                <c:pt idx="539">
                  <c:v>89.322848484848492</c:v>
                </c:pt>
                <c:pt idx="540">
                  <c:v>78.268429292929298</c:v>
                </c:pt>
                <c:pt idx="541">
                  <c:v>75.851820707070715</c:v>
                </c:pt>
                <c:pt idx="542">
                  <c:v>85.703881313131319</c:v>
                </c:pt>
                <c:pt idx="543">
                  <c:v>70.620065656565657</c:v>
                </c:pt>
                <c:pt idx="544">
                  <c:v>87.731219696969703</c:v>
                </c:pt>
                <c:pt idx="545">
                  <c:v>76.160883838383839</c:v>
                </c:pt>
                <c:pt idx="546">
                  <c:v>71.796500000000009</c:v>
                </c:pt>
                <c:pt idx="547">
                  <c:v>81.25533333333334</c:v>
                </c:pt>
                <c:pt idx="548">
                  <c:v>64.026934343434348</c:v>
                </c:pt>
                <c:pt idx="549">
                  <c:v>85.109328282828287</c:v>
                </c:pt>
                <c:pt idx="550">
                  <c:v>61.726267676767684</c:v>
                </c:pt>
                <c:pt idx="551">
                  <c:v>33.289808080808086</c:v>
                </c:pt>
                <c:pt idx="552">
                  <c:v>68.186441919191935</c:v>
                </c:pt>
                <c:pt idx="553">
                  <c:v>21.887964646464653</c:v>
                </c:pt>
                <c:pt idx="554">
                  <c:v>80.381328282828292</c:v>
                </c:pt>
                <c:pt idx="555">
                  <c:v>80.690888888888892</c:v>
                </c:pt>
                <c:pt idx="556">
                  <c:v>77.556800505050518</c:v>
                </c:pt>
                <c:pt idx="557">
                  <c:v>85.506542929292934</c:v>
                </c:pt>
                <c:pt idx="558">
                  <c:v>69.856656565656579</c:v>
                </c:pt>
                <c:pt idx="559">
                  <c:v>88.579042929292939</c:v>
                </c:pt>
                <c:pt idx="560">
                  <c:v>85.852078282828288</c:v>
                </c:pt>
                <c:pt idx="561">
                  <c:v>80.507707070707085</c:v>
                </c:pt>
                <c:pt idx="562">
                  <c:v>87.84038636363637</c:v>
                </c:pt>
                <c:pt idx="563">
                  <c:v>76.076333333333338</c:v>
                </c:pt>
                <c:pt idx="564">
                  <c:v>92.687782828282835</c:v>
                </c:pt>
                <c:pt idx="565">
                  <c:v>87.97818434343435</c:v>
                </c:pt>
                <c:pt idx="566">
                  <c:v>84.784244949494962</c:v>
                </c:pt>
                <c:pt idx="567">
                  <c:v>91.755626262626265</c:v>
                </c:pt>
                <c:pt idx="568">
                  <c:v>81.154032828282837</c:v>
                </c:pt>
                <c:pt idx="569">
                  <c:v>91.985085858585862</c:v>
                </c:pt>
                <c:pt idx="570">
                  <c:v>84.537356060606058</c:v>
                </c:pt>
                <c:pt idx="571">
                  <c:v>81.44691414141414</c:v>
                </c:pt>
                <c:pt idx="572">
                  <c:v>88.726015151515156</c:v>
                </c:pt>
                <c:pt idx="573">
                  <c:v>75.530419191919208</c:v>
                </c:pt>
                <c:pt idx="574">
                  <c:v>89.929345959595963</c:v>
                </c:pt>
                <c:pt idx="575">
                  <c:v>88.080277777777781</c:v>
                </c:pt>
                <c:pt idx="576">
                  <c:v>84.503262626262639</c:v>
                </c:pt>
                <c:pt idx="577">
                  <c:v>90.675911616161628</c:v>
                </c:pt>
                <c:pt idx="578">
                  <c:v>80.409926767676779</c:v>
                </c:pt>
                <c:pt idx="579">
                  <c:v>93.418830808080813</c:v>
                </c:pt>
                <c:pt idx="580">
                  <c:v>84.614419191919197</c:v>
                </c:pt>
                <c:pt idx="581">
                  <c:v>81.300214646464653</c:v>
                </c:pt>
                <c:pt idx="582">
                  <c:v>89.420707070707081</c:v>
                </c:pt>
                <c:pt idx="583">
                  <c:v>77.672717171717181</c:v>
                </c:pt>
                <c:pt idx="584">
                  <c:v>89.801972222222219</c:v>
                </c:pt>
                <c:pt idx="585">
                  <c:v>89.406055555555554</c:v>
                </c:pt>
                <c:pt idx="586">
                  <c:v>86.50450505050506</c:v>
                </c:pt>
                <c:pt idx="587">
                  <c:v>91.550939393939402</c:v>
                </c:pt>
                <c:pt idx="588">
                  <c:v>83.098608585858585</c:v>
                </c:pt>
                <c:pt idx="589">
                  <c:v>93.759085858585863</c:v>
                </c:pt>
                <c:pt idx="590">
                  <c:v>89.101209595959602</c:v>
                </c:pt>
                <c:pt idx="591">
                  <c:v>85.013941919191922</c:v>
                </c:pt>
                <c:pt idx="592">
                  <c:v>91.193404040404047</c:v>
                </c:pt>
                <c:pt idx="593">
                  <c:v>79.797845959595961</c:v>
                </c:pt>
                <c:pt idx="594">
                  <c:v>92.390853535353543</c:v>
                </c:pt>
                <c:pt idx="595">
                  <c:v>81.81654040404041</c:v>
                </c:pt>
                <c:pt idx="596">
                  <c:v>79.362530303030297</c:v>
                </c:pt>
                <c:pt idx="597">
                  <c:v>86.011434343434345</c:v>
                </c:pt>
                <c:pt idx="598">
                  <c:v>74.477202020202029</c:v>
                </c:pt>
                <c:pt idx="599">
                  <c:v>89.389946969696979</c:v>
                </c:pt>
                <c:pt idx="600">
                  <c:v>85.824444444444453</c:v>
                </c:pt>
                <c:pt idx="601">
                  <c:v>83.232290404040413</c:v>
                </c:pt>
                <c:pt idx="602">
                  <c:v>88.662212121212121</c:v>
                </c:pt>
                <c:pt idx="603">
                  <c:v>76.853040404040414</c:v>
                </c:pt>
                <c:pt idx="604">
                  <c:v>90.181876262626275</c:v>
                </c:pt>
                <c:pt idx="605">
                  <c:v>83.892313131313131</c:v>
                </c:pt>
                <c:pt idx="606">
                  <c:v>75.260830808080811</c:v>
                </c:pt>
                <c:pt idx="607">
                  <c:v>87.074795454545452</c:v>
                </c:pt>
                <c:pt idx="608">
                  <c:v>63.903952020202027</c:v>
                </c:pt>
                <c:pt idx="609">
                  <c:v>88.863727272727274</c:v>
                </c:pt>
                <c:pt idx="610">
                  <c:v>88.564515151515167</c:v>
                </c:pt>
                <c:pt idx="611">
                  <c:v>82.553558080808088</c:v>
                </c:pt>
                <c:pt idx="612">
                  <c:v>92.734684343434353</c:v>
                </c:pt>
                <c:pt idx="613">
                  <c:v>80.331505050505058</c:v>
                </c:pt>
                <c:pt idx="614">
                  <c:v>93.667611111111114</c:v>
                </c:pt>
                <c:pt idx="615">
                  <c:v>81.906742424242424</c:v>
                </c:pt>
                <c:pt idx="616">
                  <c:v>77.974944444444446</c:v>
                </c:pt>
                <c:pt idx="617">
                  <c:v>86.939558080808084</c:v>
                </c:pt>
                <c:pt idx="618">
                  <c:v>76.617401515151528</c:v>
                </c:pt>
                <c:pt idx="619">
                  <c:v>89.257431818181828</c:v>
                </c:pt>
                <c:pt idx="620">
                  <c:v>84.094247474747476</c:v>
                </c:pt>
                <c:pt idx="621">
                  <c:v>80.847505050505049</c:v>
                </c:pt>
                <c:pt idx="622">
                  <c:v>88.348351010101013</c:v>
                </c:pt>
                <c:pt idx="623">
                  <c:v>76.560409090909104</c:v>
                </c:pt>
                <c:pt idx="624">
                  <c:v>91.751257575757577</c:v>
                </c:pt>
                <c:pt idx="625">
                  <c:v>79.154361111111115</c:v>
                </c:pt>
                <c:pt idx="626">
                  <c:v>73.123106060606062</c:v>
                </c:pt>
                <c:pt idx="627">
                  <c:v>83.653146464646468</c:v>
                </c:pt>
                <c:pt idx="628">
                  <c:v>69.050979797979807</c:v>
                </c:pt>
                <c:pt idx="629">
                  <c:v>86.583487373737384</c:v>
                </c:pt>
                <c:pt idx="630">
                  <c:v>84.21123484848485</c:v>
                </c:pt>
                <c:pt idx="631">
                  <c:v>78.106078282828292</c:v>
                </c:pt>
                <c:pt idx="632">
                  <c:v>87.82986363636364</c:v>
                </c:pt>
                <c:pt idx="633">
                  <c:v>76.865247474747491</c:v>
                </c:pt>
                <c:pt idx="634">
                  <c:v>89.611181818181819</c:v>
                </c:pt>
                <c:pt idx="635">
                  <c:v>79.085775252525252</c:v>
                </c:pt>
                <c:pt idx="636">
                  <c:v>74.207542929292941</c:v>
                </c:pt>
                <c:pt idx="637">
                  <c:v>81.131851010101016</c:v>
                </c:pt>
                <c:pt idx="638">
                  <c:v>67.574373737373747</c:v>
                </c:pt>
                <c:pt idx="639">
                  <c:v>85.647560606060608</c:v>
                </c:pt>
                <c:pt idx="640">
                  <c:v>79.377934343434347</c:v>
                </c:pt>
                <c:pt idx="641">
                  <c:v>71.847020202020218</c:v>
                </c:pt>
                <c:pt idx="642">
                  <c:v>84.547358585858589</c:v>
                </c:pt>
                <c:pt idx="643">
                  <c:v>69.557383838383842</c:v>
                </c:pt>
                <c:pt idx="644">
                  <c:v>87.876936868686869</c:v>
                </c:pt>
                <c:pt idx="645">
                  <c:v>38.345805555555557</c:v>
                </c:pt>
                <c:pt idx="646">
                  <c:v>29.602454545454563</c:v>
                </c:pt>
                <c:pt idx="647">
                  <c:v>44.370631313131319</c:v>
                </c:pt>
                <c:pt idx="648">
                  <c:v>10.464570707070692</c:v>
                </c:pt>
                <c:pt idx="649">
                  <c:v>43.305479797979807</c:v>
                </c:pt>
                <c:pt idx="650">
                  <c:v>86.012608585858587</c:v>
                </c:pt>
                <c:pt idx="651">
                  <c:v>83.706750000000014</c:v>
                </c:pt>
                <c:pt idx="652">
                  <c:v>89.438000000000002</c:v>
                </c:pt>
                <c:pt idx="653">
                  <c:v>79.154181818181826</c:v>
                </c:pt>
                <c:pt idx="654">
                  <c:v>91.880487373737381</c:v>
                </c:pt>
                <c:pt idx="655">
                  <c:v>82.132449494949498</c:v>
                </c:pt>
                <c:pt idx="656">
                  <c:v>79.971083333333354</c:v>
                </c:pt>
                <c:pt idx="657">
                  <c:v>86.172035353535364</c:v>
                </c:pt>
                <c:pt idx="658">
                  <c:v>73.969601010101016</c:v>
                </c:pt>
                <c:pt idx="659">
                  <c:v>88.638638888888892</c:v>
                </c:pt>
                <c:pt idx="660">
                  <c:v>87.534853535353534</c:v>
                </c:pt>
                <c:pt idx="661">
                  <c:v>83.586941919191929</c:v>
                </c:pt>
                <c:pt idx="662">
                  <c:v>89.652825757575769</c:v>
                </c:pt>
                <c:pt idx="663">
                  <c:v>79.612075757575766</c:v>
                </c:pt>
                <c:pt idx="664">
                  <c:v>91.804633838383836</c:v>
                </c:pt>
                <c:pt idx="665">
                  <c:v>79.320585858585872</c:v>
                </c:pt>
                <c:pt idx="666">
                  <c:v>74.925669191919198</c:v>
                </c:pt>
                <c:pt idx="667">
                  <c:v>84.080833333333345</c:v>
                </c:pt>
                <c:pt idx="668">
                  <c:v>67.358030303030318</c:v>
                </c:pt>
                <c:pt idx="669">
                  <c:v>87.447878787878793</c:v>
                </c:pt>
                <c:pt idx="670">
                  <c:v>79.222343434343429</c:v>
                </c:pt>
                <c:pt idx="671">
                  <c:v>77.26209848484848</c:v>
                </c:pt>
                <c:pt idx="672">
                  <c:v>86.320452020202026</c:v>
                </c:pt>
                <c:pt idx="673">
                  <c:v>68.765007575757579</c:v>
                </c:pt>
                <c:pt idx="674">
                  <c:v>88.431694444444446</c:v>
                </c:pt>
                <c:pt idx="675">
                  <c:v>84.345765151515167</c:v>
                </c:pt>
                <c:pt idx="676">
                  <c:v>80.147621212121209</c:v>
                </c:pt>
                <c:pt idx="677">
                  <c:v>88.283555555555566</c:v>
                </c:pt>
                <c:pt idx="678">
                  <c:v>75.888166666666677</c:v>
                </c:pt>
                <c:pt idx="679">
                  <c:v>90.310138888888901</c:v>
                </c:pt>
                <c:pt idx="680">
                  <c:v>84.179734848484856</c:v>
                </c:pt>
                <c:pt idx="681">
                  <c:v>78.840472222222218</c:v>
                </c:pt>
                <c:pt idx="682">
                  <c:v>88.91595707070708</c:v>
                </c:pt>
                <c:pt idx="683">
                  <c:v>75.127530303030312</c:v>
                </c:pt>
                <c:pt idx="684">
                  <c:v>91.689351010101021</c:v>
                </c:pt>
                <c:pt idx="685">
                  <c:v>83.047757575757572</c:v>
                </c:pt>
                <c:pt idx="686">
                  <c:v>77.487585858585874</c:v>
                </c:pt>
                <c:pt idx="687">
                  <c:v>85.719719696969705</c:v>
                </c:pt>
                <c:pt idx="688">
                  <c:v>71.234833333333341</c:v>
                </c:pt>
                <c:pt idx="689">
                  <c:v>88.921030303030307</c:v>
                </c:pt>
                <c:pt idx="690">
                  <c:v>82.494707070707079</c:v>
                </c:pt>
                <c:pt idx="691">
                  <c:v>77.175477272727278</c:v>
                </c:pt>
                <c:pt idx="692">
                  <c:v>85.939050505050517</c:v>
                </c:pt>
                <c:pt idx="693">
                  <c:v>69.920489898989899</c:v>
                </c:pt>
                <c:pt idx="694">
                  <c:v>88.932055555555564</c:v>
                </c:pt>
                <c:pt idx="695">
                  <c:v>66.035121212121226</c:v>
                </c:pt>
                <c:pt idx="696">
                  <c:v>59.53790909090911</c:v>
                </c:pt>
                <c:pt idx="697">
                  <c:v>74.025229797979804</c:v>
                </c:pt>
                <c:pt idx="698">
                  <c:v>41.257702020202018</c:v>
                </c:pt>
                <c:pt idx="699">
                  <c:v>80.617335858585861</c:v>
                </c:pt>
                <c:pt idx="700">
                  <c:v>80.2629292929293</c:v>
                </c:pt>
                <c:pt idx="701">
                  <c:v>73.874797979797989</c:v>
                </c:pt>
                <c:pt idx="702">
                  <c:v>84.809553030303036</c:v>
                </c:pt>
                <c:pt idx="703">
                  <c:v>61.394325757575764</c:v>
                </c:pt>
                <c:pt idx="704">
                  <c:v>87.070840909090919</c:v>
                </c:pt>
                <c:pt idx="705">
                  <c:v>80.559181818181827</c:v>
                </c:pt>
                <c:pt idx="706">
                  <c:v>77.014161616161616</c:v>
                </c:pt>
                <c:pt idx="707">
                  <c:v>84.790030303030306</c:v>
                </c:pt>
                <c:pt idx="708">
                  <c:v>74.49947474747475</c:v>
                </c:pt>
                <c:pt idx="709">
                  <c:v>87.997611111111112</c:v>
                </c:pt>
                <c:pt idx="710">
                  <c:v>85.162214646464648</c:v>
                </c:pt>
                <c:pt idx="711">
                  <c:v>81.404265151515148</c:v>
                </c:pt>
                <c:pt idx="712">
                  <c:v>88.894876262626269</c:v>
                </c:pt>
                <c:pt idx="713">
                  <c:v>75.396878787878791</c:v>
                </c:pt>
                <c:pt idx="714">
                  <c:v>91.182318181818189</c:v>
                </c:pt>
                <c:pt idx="715">
                  <c:v>74.07993434343436</c:v>
                </c:pt>
                <c:pt idx="716">
                  <c:v>67.492674242424243</c:v>
                </c:pt>
                <c:pt idx="717">
                  <c:v>79.685906565656566</c:v>
                </c:pt>
                <c:pt idx="718">
                  <c:v>63.708151515151521</c:v>
                </c:pt>
                <c:pt idx="719">
                  <c:v>86.035239898989914</c:v>
                </c:pt>
                <c:pt idx="720">
                  <c:v>83.675070707070716</c:v>
                </c:pt>
                <c:pt idx="721">
                  <c:v>79.420565656565657</c:v>
                </c:pt>
                <c:pt idx="722">
                  <c:v>88.752661616161618</c:v>
                </c:pt>
                <c:pt idx="723">
                  <c:v>76.187835858585856</c:v>
                </c:pt>
                <c:pt idx="724">
                  <c:v>91.59517424242425</c:v>
                </c:pt>
                <c:pt idx="725">
                  <c:v>78.339780303030309</c:v>
                </c:pt>
                <c:pt idx="726">
                  <c:v>74.662113636363642</c:v>
                </c:pt>
                <c:pt idx="727">
                  <c:v>81.91001767676768</c:v>
                </c:pt>
                <c:pt idx="728">
                  <c:v>67.75410101010101</c:v>
                </c:pt>
                <c:pt idx="729">
                  <c:v>86.031166666666678</c:v>
                </c:pt>
                <c:pt idx="730">
                  <c:v>78.990406565656571</c:v>
                </c:pt>
                <c:pt idx="731">
                  <c:v>74.099651515151521</c:v>
                </c:pt>
                <c:pt idx="732">
                  <c:v>83.719684343434352</c:v>
                </c:pt>
                <c:pt idx="733">
                  <c:v>66.93618686868686</c:v>
                </c:pt>
                <c:pt idx="734">
                  <c:v>87.580386363636364</c:v>
                </c:pt>
                <c:pt idx="735">
                  <c:v>77.974078282828287</c:v>
                </c:pt>
                <c:pt idx="736">
                  <c:v>73.333974747474755</c:v>
                </c:pt>
                <c:pt idx="737">
                  <c:v>82.651810606060607</c:v>
                </c:pt>
                <c:pt idx="738">
                  <c:v>67.765661616161623</c:v>
                </c:pt>
                <c:pt idx="739">
                  <c:v>85.458540404040406</c:v>
                </c:pt>
                <c:pt idx="740">
                  <c:v>67.338310606060617</c:v>
                </c:pt>
                <c:pt idx="741">
                  <c:v>57.139328282828288</c:v>
                </c:pt>
                <c:pt idx="742">
                  <c:v>79.863722222222236</c:v>
                </c:pt>
                <c:pt idx="743">
                  <c:v>31.974171717171728</c:v>
                </c:pt>
                <c:pt idx="744">
                  <c:v>85.047131313131317</c:v>
                </c:pt>
                <c:pt idx="745">
                  <c:v>82.338272727272738</c:v>
                </c:pt>
                <c:pt idx="746">
                  <c:v>78.039055555555564</c:v>
                </c:pt>
                <c:pt idx="747">
                  <c:v>86.136873737373747</c:v>
                </c:pt>
                <c:pt idx="748">
                  <c:v>73.808959595959607</c:v>
                </c:pt>
                <c:pt idx="749">
                  <c:v>90.377207070707072</c:v>
                </c:pt>
                <c:pt idx="750">
                  <c:v>78.412050505050516</c:v>
                </c:pt>
                <c:pt idx="751">
                  <c:v>75.65047222222222</c:v>
                </c:pt>
                <c:pt idx="752">
                  <c:v>85.697343434343438</c:v>
                </c:pt>
                <c:pt idx="753">
                  <c:v>70.328737373737368</c:v>
                </c:pt>
                <c:pt idx="754">
                  <c:v>88.354522727272737</c:v>
                </c:pt>
                <c:pt idx="755">
                  <c:v>74.956436868686879</c:v>
                </c:pt>
                <c:pt idx="756">
                  <c:v>69.63190909090909</c:v>
                </c:pt>
                <c:pt idx="757">
                  <c:v>79.181699494949498</c:v>
                </c:pt>
                <c:pt idx="758">
                  <c:v>65.025292929292931</c:v>
                </c:pt>
                <c:pt idx="759">
                  <c:v>83.222368686868691</c:v>
                </c:pt>
                <c:pt idx="760">
                  <c:v>48.191351010101009</c:v>
                </c:pt>
                <c:pt idx="761">
                  <c:v>39.063055555555557</c:v>
                </c:pt>
                <c:pt idx="762">
                  <c:v>78.1369696969697</c:v>
                </c:pt>
                <c:pt idx="763">
                  <c:v>30.285752525252533</c:v>
                </c:pt>
                <c:pt idx="764">
                  <c:v>86.611070707070724</c:v>
                </c:pt>
                <c:pt idx="765">
                  <c:v>83.608166666666676</c:v>
                </c:pt>
                <c:pt idx="766">
                  <c:v>76.860707070707079</c:v>
                </c:pt>
                <c:pt idx="767">
                  <c:v>87.443093434343439</c:v>
                </c:pt>
                <c:pt idx="768">
                  <c:v>69.511439393939384</c:v>
                </c:pt>
                <c:pt idx="769">
                  <c:v>90.527361111111119</c:v>
                </c:pt>
                <c:pt idx="770">
                  <c:v>83.913702020202038</c:v>
                </c:pt>
                <c:pt idx="771">
                  <c:v>80.457911616161624</c:v>
                </c:pt>
                <c:pt idx="772">
                  <c:v>88.139325757575762</c:v>
                </c:pt>
                <c:pt idx="773">
                  <c:v>75.890989898989901</c:v>
                </c:pt>
                <c:pt idx="774">
                  <c:v>91.286641414141414</c:v>
                </c:pt>
                <c:pt idx="775">
                  <c:v>88.651194444444457</c:v>
                </c:pt>
                <c:pt idx="776">
                  <c:v>83.902729797979802</c:v>
                </c:pt>
                <c:pt idx="777">
                  <c:v>91.417739898989907</c:v>
                </c:pt>
                <c:pt idx="778">
                  <c:v>80.250926767676773</c:v>
                </c:pt>
                <c:pt idx="779">
                  <c:v>93.653611111111118</c:v>
                </c:pt>
                <c:pt idx="780">
                  <c:v>86.193770202020204</c:v>
                </c:pt>
                <c:pt idx="781">
                  <c:v>80.787555555555571</c:v>
                </c:pt>
                <c:pt idx="782">
                  <c:v>87.602871212121215</c:v>
                </c:pt>
                <c:pt idx="783">
                  <c:v>73.266484848484851</c:v>
                </c:pt>
                <c:pt idx="784">
                  <c:v>90.452929292929298</c:v>
                </c:pt>
                <c:pt idx="785">
                  <c:v>88.361931818181816</c:v>
                </c:pt>
                <c:pt idx="786">
                  <c:v>85.408345959595962</c:v>
                </c:pt>
                <c:pt idx="787">
                  <c:v>90.816858585858597</c:v>
                </c:pt>
                <c:pt idx="788">
                  <c:v>79.232482323232318</c:v>
                </c:pt>
                <c:pt idx="789">
                  <c:v>92.253808080808085</c:v>
                </c:pt>
                <c:pt idx="790">
                  <c:v>83.981547979797995</c:v>
                </c:pt>
                <c:pt idx="791">
                  <c:v>81.651987373737384</c:v>
                </c:pt>
                <c:pt idx="792">
                  <c:v>88.249191919191929</c:v>
                </c:pt>
                <c:pt idx="793">
                  <c:v>76.727984848484866</c:v>
                </c:pt>
                <c:pt idx="794">
                  <c:v>90.568058080808086</c:v>
                </c:pt>
                <c:pt idx="795">
                  <c:v>88.218984848484851</c:v>
                </c:pt>
                <c:pt idx="796">
                  <c:v>85.201265151515159</c:v>
                </c:pt>
                <c:pt idx="797">
                  <c:v>92.924434343434342</c:v>
                </c:pt>
                <c:pt idx="798">
                  <c:v>83.503330808080818</c:v>
                </c:pt>
                <c:pt idx="799">
                  <c:v>94.187813131313135</c:v>
                </c:pt>
                <c:pt idx="800">
                  <c:v>87.186878787878797</c:v>
                </c:pt>
                <c:pt idx="801">
                  <c:v>84.986156565656572</c:v>
                </c:pt>
                <c:pt idx="802">
                  <c:v>91.06331818181819</c:v>
                </c:pt>
                <c:pt idx="803">
                  <c:v>80.194272727272732</c:v>
                </c:pt>
                <c:pt idx="804">
                  <c:v>92.857553030303038</c:v>
                </c:pt>
                <c:pt idx="805">
                  <c:v>81.442896464646466</c:v>
                </c:pt>
                <c:pt idx="806">
                  <c:v>79.064343434343442</c:v>
                </c:pt>
                <c:pt idx="807">
                  <c:v>85.831101010101023</c:v>
                </c:pt>
                <c:pt idx="808">
                  <c:v>73.286742424242433</c:v>
                </c:pt>
                <c:pt idx="809">
                  <c:v>89.844967171717173</c:v>
                </c:pt>
                <c:pt idx="810">
                  <c:v>86.038275252525267</c:v>
                </c:pt>
                <c:pt idx="811">
                  <c:v>82.542737373737381</c:v>
                </c:pt>
                <c:pt idx="812">
                  <c:v>87.71907323232324</c:v>
                </c:pt>
                <c:pt idx="813">
                  <c:v>76.992202020202029</c:v>
                </c:pt>
                <c:pt idx="814">
                  <c:v>92.227007575757582</c:v>
                </c:pt>
                <c:pt idx="815">
                  <c:v>82.873570707070712</c:v>
                </c:pt>
                <c:pt idx="816">
                  <c:v>81.41049242424242</c:v>
                </c:pt>
                <c:pt idx="817">
                  <c:v>88.25842424242424</c:v>
                </c:pt>
                <c:pt idx="818">
                  <c:v>63.973093434343447</c:v>
                </c:pt>
                <c:pt idx="819">
                  <c:v>89.23878030303031</c:v>
                </c:pt>
                <c:pt idx="820">
                  <c:v>87.533063131313142</c:v>
                </c:pt>
                <c:pt idx="821">
                  <c:v>85.105267676767681</c:v>
                </c:pt>
                <c:pt idx="822">
                  <c:v>91.228883838383837</c:v>
                </c:pt>
                <c:pt idx="823">
                  <c:v>80.112053030303045</c:v>
                </c:pt>
                <c:pt idx="824">
                  <c:v>93.69635858585859</c:v>
                </c:pt>
                <c:pt idx="825">
                  <c:v>84.061452020202026</c:v>
                </c:pt>
                <c:pt idx="826">
                  <c:v>77.924845959595956</c:v>
                </c:pt>
                <c:pt idx="827">
                  <c:v>86.976227272727272</c:v>
                </c:pt>
                <c:pt idx="828">
                  <c:v>75.864217171717186</c:v>
                </c:pt>
                <c:pt idx="829">
                  <c:v>89.161315656565662</c:v>
                </c:pt>
                <c:pt idx="830">
                  <c:v>86.23105303030303</c:v>
                </c:pt>
                <c:pt idx="831">
                  <c:v>80.87912121212122</c:v>
                </c:pt>
                <c:pt idx="832">
                  <c:v>89.309522727272736</c:v>
                </c:pt>
                <c:pt idx="833">
                  <c:v>75.383257575757568</c:v>
                </c:pt>
                <c:pt idx="834">
                  <c:v>90.818914141414155</c:v>
                </c:pt>
                <c:pt idx="835">
                  <c:v>80.152242424242431</c:v>
                </c:pt>
                <c:pt idx="836">
                  <c:v>72.272934343434343</c:v>
                </c:pt>
                <c:pt idx="837">
                  <c:v>80.737017676767692</c:v>
                </c:pt>
                <c:pt idx="838">
                  <c:v>67.625489898989912</c:v>
                </c:pt>
                <c:pt idx="839">
                  <c:v>86.13331313131313</c:v>
                </c:pt>
                <c:pt idx="840">
                  <c:v>82.513005050505058</c:v>
                </c:pt>
                <c:pt idx="841">
                  <c:v>78.293068181818185</c:v>
                </c:pt>
                <c:pt idx="842">
                  <c:v>87.540724747474755</c:v>
                </c:pt>
                <c:pt idx="843">
                  <c:v>73.213075757575766</c:v>
                </c:pt>
                <c:pt idx="844">
                  <c:v>90.296186868686874</c:v>
                </c:pt>
                <c:pt idx="845">
                  <c:v>78.417469696969704</c:v>
                </c:pt>
                <c:pt idx="846">
                  <c:v>75.510929292929291</c:v>
                </c:pt>
                <c:pt idx="847">
                  <c:v>82.139406565656572</c:v>
                </c:pt>
                <c:pt idx="848">
                  <c:v>69.121452020202028</c:v>
                </c:pt>
                <c:pt idx="849">
                  <c:v>85.570202020202032</c:v>
                </c:pt>
                <c:pt idx="850">
                  <c:v>78.544356060606063</c:v>
                </c:pt>
                <c:pt idx="851">
                  <c:v>73.522416666666686</c:v>
                </c:pt>
                <c:pt idx="852">
                  <c:v>84.202636363636373</c:v>
                </c:pt>
                <c:pt idx="853">
                  <c:v>67.673489898989899</c:v>
                </c:pt>
                <c:pt idx="854">
                  <c:v>89.023469696969698</c:v>
                </c:pt>
                <c:pt idx="855">
                  <c:v>38.826686868686878</c:v>
                </c:pt>
                <c:pt idx="856">
                  <c:v>18.420095959595955</c:v>
                </c:pt>
                <c:pt idx="857">
                  <c:v>42.122022727272736</c:v>
                </c:pt>
                <c:pt idx="858">
                  <c:v>15.464090909090913</c:v>
                </c:pt>
                <c:pt idx="859">
                  <c:v>50.445840909090911</c:v>
                </c:pt>
                <c:pt idx="860">
                  <c:v>85.603684343434338</c:v>
                </c:pt>
                <c:pt idx="861">
                  <c:v>83.179078282828286</c:v>
                </c:pt>
                <c:pt idx="862">
                  <c:v>90.133022727272731</c:v>
                </c:pt>
                <c:pt idx="863">
                  <c:v>78.778467171717182</c:v>
                </c:pt>
                <c:pt idx="864">
                  <c:v>92.164787878787877</c:v>
                </c:pt>
                <c:pt idx="865">
                  <c:v>83.168098484848485</c:v>
                </c:pt>
                <c:pt idx="866">
                  <c:v>79.524255050505047</c:v>
                </c:pt>
                <c:pt idx="867">
                  <c:v>87.141737373737385</c:v>
                </c:pt>
                <c:pt idx="868">
                  <c:v>68.556742424242429</c:v>
                </c:pt>
                <c:pt idx="869">
                  <c:v>89.737353535353549</c:v>
                </c:pt>
                <c:pt idx="870">
                  <c:v>87.265063131313127</c:v>
                </c:pt>
                <c:pt idx="871">
                  <c:v>83.795603535353536</c:v>
                </c:pt>
                <c:pt idx="872">
                  <c:v>88.434727272727272</c:v>
                </c:pt>
                <c:pt idx="873">
                  <c:v>81.359631313131317</c:v>
                </c:pt>
                <c:pt idx="874">
                  <c:v>92.049191919191927</c:v>
                </c:pt>
                <c:pt idx="875">
                  <c:v>76.713702020202021</c:v>
                </c:pt>
                <c:pt idx="876">
                  <c:v>72.9633888888889</c:v>
                </c:pt>
                <c:pt idx="877">
                  <c:v>82.694080808080813</c:v>
                </c:pt>
                <c:pt idx="878">
                  <c:v>68.852005050505056</c:v>
                </c:pt>
                <c:pt idx="879">
                  <c:v>86.296318181818179</c:v>
                </c:pt>
                <c:pt idx="880">
                  <c:v>80.125939393939404</c:v>
                </c:pt>
                <c:pt idx="881">
                  <c:v>76.585810606060619</c:v>
                </c:pt>
                <c:pt idx="882">
                  <c:v>84.449020202020222</c:v>
                </c:pt>
                <c:pt idx="883">
                  <c:v>71.72133585858586</c:v>
                </c:pt>
                <c:pt idx="884">
                  <c:v>87.952070707070718</c:v>
                </c:pt>
                <c:pt idx="885">
                  <c:v>85.754320707070718</c:v>
                </c:pt>
                <c:pt idx="886">
                  <c:v>80.361590909090921</c:v>
                </c:pt>
                <c:pt idx="887">
                  <c:v>86.896068181818194</c:v>
                </c:pt>
                <c:pt idx="888">
                  <c:v>76.476742424242431</c:v>
                </c:pt>
                <c:pt idx="889">
                  <c:v>89.922707070707077</c:v>
                </c:pt>
                <c:pt idx="890">
                  <c:v>85.060391414141421</c:v>
                </c:pt>
                <c:pt idx="891">
                  <c:v>80.083522727272737</c:v>
                </c:pt>
                <c:pt idx="892">
                  <c:v>87.703108585858587</c:v>
                </c:pt>
                <c:pt idx="893">
                  <c:v>73.966540404040416</c:v>
                </c:pt>
                <c:pt idx="894">
                  <c:v>91.966835858585867</c:v>
                </c:pt>
                <c:pt idx="895">
                  <c:v>81.874770202020201</c:v>
                </c:pt>
                <c:pt idx="896">
                  <c:v>77.317535353535362</c:v>
                </c:pt>
                <c:pt idx="897">
                  <c:v>83.799702020202034</c:v>
                </c:pt>
                <c:pt idx="898">
                  <c:v>71.39659595959597</c:v>
                </c:pt>
                <c:pt idx="899">
                  <c:v>89.216093434343449</c:v>
                </c:pt>
                <c:pt idx="900">
                  <c:v>79.607643939393938</c:v>
                </c:pt>
                <c:pt idx="901">
                  <c:v>76.00126262626263</c:v>
                </c:pt>
                <c:pt idx="902">
                  <c:v>86.688744949494961</c:v>
                </c:pt>
                <c:pt idx="903">
                  <c:v>70.784909090909096</c:v>
                </c:pt>
                <c:pt idx="904">
                  <c:v>88.751285353535366</c:v>
                </c:pt>
                <c:pt idx="905">
                  <c:v>64.350151515151524</c:v>
                </c:pt>
                <c:pt idx="906">
                  <c:v>51.335585858585873</c:v>
                </c:pt>
                <c:pt idx="907">
                  <c:v>73.421098484848486</c:v>
                </c:pt>
                <c:pt idx="908">
                  <c:v>41.814116161616163</c:v>
                </c:pt>
                <c:pt idx="909">
                  <c:v>80.82609595959596</c:v>
                </c:pt>
                <c:pt idx="910">
                  <c:v>78.899202020202026</c:v>
                </c:pt>
                <c:pt idx="911">
                  <c:v>72.599643939393957</c:v>
                </c:pt>
                <c:pt idx="912">
                  <c:v>83.535469696969699</c:v>
                </c:pt>
                <c:pt idx="913">
                  <c:v>59.036194444444448</c:v>
                </c:pt>
                <c:pt idx="914">
                  <c:v>87.196954545454545</c:v>
                </c:pt>
                <c:pt idx="915">
                  <c:v>80.165255050505053</c:v>
                </c:pt>
                <c:pt idx="916">
                  <c:v>78.590626262626273</c:v>
                </c:pt>
                <c:pt idx="917">
                  <c:v>83.570030303030308</c:v>
                </c:pt>
                <c:pt idx="918">
                  <c:v>75.080681818181816</c:v>
                </c:pt>
                <c:pt idx="919">
                  <c:v>87.811568181818188</c:v>
                </c:pt>
                <c:pt idx="920">
                  <c:v>84.969118686868697</c:v>
                </c:pt>
                <c:pt idx="921">
                  <c:v>80.655992424242427</c:v>
                </c:pt>
                <c:pt idx="922">
                  <c:v>88.108906565656568</c:v>
                </c:pt>
                <c:pt idx="923">
                  <c:v>76.510012626262636</c:v>
                </c:pt>
                <c:pt idx="924">
                  <c:v>89.864106060606076</c:v>
                </c:pt>
                <c:pt idx="925">
                  <c:v>74.125565656565669</c:v>
                </c:pt>
                <c:pt idx="926">
                  <c:v>68.885671717171718</c:v>
                </c:pt>
                <c:pt idx="927">
                  <c:v>78.918636363636381</c:v>
                </c:pt>
                <c:pt idx="928">
                  <c:v>58.926560606060612</c:v>
                </c:pt>
                <c:pt idx="929">
                  <c:v>81.948656565656577</c:v>
                </c:pt>
                <c:pt idx="930">
                  <c:v>84.702671717171725</c:v>
                </c:pt>
                <c:pt idx="931">
                  <c:v>81.619972222222231</c:v>
                </c:pt>
                <c:pt idx="932">
                  <c:v>88.11845707070708</c:v>
                </c:pt>
                <c:pt idx="933">
                  <c:v>76.598659090909095</c:v>
                </c:pt>
                <c:pt idx="934">
                  <c:v>91.91169444444445</c:v>
                </c:pt>
                <c:pt idx="935">
                  <c:v>77.682275252525258</c:v>
                </c:pt>
                <c:pt idx="936">
                  <c:v>72.481737373737374</c:v>
                </c:pt>
                <c:pt idx="937">
                  <c:v>80.95783333333334</c:v>
                </c:pt>
                <c:pt idx="938">
                  <c:v>70.537388888888898</c:v>
                </c:pt>
                <c:pt idx="939">
                  <c:v>86.598497474747475</c:v>
                </c:pt>
                <c:pt idx="940">
                  <c:v>79.840848484848493</c:v>
                </c:pt>
                <c:pt idx="941">
                  <c:v>75.740328282828287</c:v>
                </c:pt>
                <c:pt idx="942">
                  <c:v>82.630095959595963</c:v>
                </c:pt>
                <c:pt idx="943">
                  <c:v>61.554257575757575</c:v>
                </c:pt>
                <c:pt idx="944">
                  <c:v>87.20130808080809</c:v>
                </c:pt>
                <c:pt idx="945">
                  <c:v>76.064202020202032</c:v>
                </c:pt>
                <c:pt idx="946">
                  <c:v>74.656830808080812</c:v>
                </c:pt>
                <c:pt idx="947">
                  <c:v>81.500616161616165</c:v>
                </c:pt>
                <c:pt idx="948">
                  <c:v>68.540848484848496</c:v>
                </c:pt>
                <c:pt idx="949">
                  <c:v>85.162166666666664</c:v>
                </c:pt>
                <c:pt idx="950">
                  <c:v>71.899040404040406</c:v>
                </c:pt>
                <c:pt idx="951">
                  <c:v>60.552984848484847</c:v>
                </c:pt>
                <c:pt idx="952">
                  <c:v>81.487484848484854</c:v>
                </c:pt>
                <c:pt idx="953">
                  <c:v>55.937752525252542</c:v>
                </c:pt>
                <c:pt idx="954">
                  <c:v>85.755479797979802</c:v>
                </c:pt>
                <c:pt idx="955">
                  <c:v>84.736553030303043</c:v>
                </c:pt>
                <c:pt idx="956">
                  <c:v>79.50150505050506</c:v>
                </c:pt>
                <c:pt idx="957">
                  <c:v>86.389106060606068</c:v>
                </c:pt>
                <c:pt idx="958">
                  <c:v>76.351111111111123</c:v>
                </c:pt>
                <c:pt idx="959">
                  <c:v>90.8819595959596</c:v>
                </c:pt>
                <c:pt idx="960">
                  <c:v>81.184643939393951</c:v>
                </c:pt>
                <c:pt idx="961">
                  <c:v>75.313431818181826</c:v>
                </c:pt>
                <c:pt idx="962">
                  <c:v>85.382234848484856</c:v>
                </c:pt>
                <c:pt idx="963">
                  <c:v>68.944121212121217</c:v>
                </c:pt>
                <c:pt idx="964">
                  <c:v>88.43244191919193</c:v>
                </c:pt>
                <c:pt idx="965">
                  <c:v>75.306898989898997</c:v>
                </c:pt>
                <c:pt idx="966">
                  <c:v>67.296323232323232</c:v>
                </c:pt>
                <c:pt idx="967">
                  <c:v>80.047568181818193</c:v>
                </c:pt>
                <c:pt idx="968">
                  <c:v>64.166303030303027</c:v>
                </c:pt>
                <c:pt idx="969">
                  <c:v>85.915358585858598</c:v>
                </c:pt>
                <c:pt idx="970">
                  <c:v>56.064477272727274</c:v>
                </c:pt>
                <c:pt idx="971">
                  <c:v>38.507161616161625</c:v>
                </c:pt>
                <c:pt idx="972">
                  <c:v>56.692037878787893</c:v>
                </c:pt>
                <c:pt idx="973">
                  <c:v>23.876742424242423</c:v>
                </c:pt>
                <c:pt idx="974">
                  <c:v>81.66445202020202</c:v>
                </c:pt>
                <c:pt idx="975">
                  <c:v>81.948164141414139</c:v>
                </c:pt>
                <c:pt idx="976">
                  <c:v>75.76733333333334</c:v>
                </c:pt>
                <c:pt idx="977">
                  <c:v>85.614199494949503</c:v>
                </c:pt>
                <c:pt idx="978">
                  <c:v>74.20202525252526</c:v>
                </c:pt>
                <c:pt idx="979">
                  <c:v>89.522881313131322</c:v>
                </c:pt>
                <c:pt idx="980">
                  <c:v>84.55322979797981</c:v>
                </c:pt>
                <c:pt idx="981">
                  <c:v>79.175484848484857</c:v>
                </c:pt>
                <c:pt idx="982">
                  <c:v>88.071767676767692</c:v>
                </c:pt>
                <c:pt idx="983">
                  <c:v>75.894671717171718</c:v>
                </c:pt>
                <c:pt idx="984">
                  <c:v>89.911207070707079</c:v>
                </c:pt>
                <c:pt idx="985">
                  <c:v>88.187939393939402</c:v>
                </c:pt>
                <c:pt idx="986">
                  <c:v>83.358212121212119</c:v>
                </c:pt>
                <c:pt idx="987">
                  <c:v>90.092141414141423</c:v>
                </c:pt>
                <c:pt idx="988">
                  <c:v>80.471646464646469</c:v>
                </c:pt>
                <c:pt idx="989">
                  <c:v>93.660732323232338</c:v>
                </c:pt>
                <c:pt idx="990">
                  <c:v>84.314025252525255</c:v>
                </c:pt>
                <c:pt idx="991">
                  <c:v>80.120060606060605</c:v>
                </c:pt>
                <c:pt idx="992">
                  <c:v>88.407633838383845</c:v>
                </c:pt>
                <c:pt idx="993">
                  <c:v>75.425537878787878</c:v>
                </c:pt>
                <c:pt idx="994">
                  <c:v>92.557146464646465</c:v>
                </c:pt>
                <c:pt idx="995">
                  <c:v>87.430356060606059</c:v>
                </c:pt>
                <c:pt idx="996">
                  <c:v>86.545929292929301</c:v>
                </c:pt>
                <c:pt idx="997">
                  <c:v>90.113474747474754</c:v>
                </c:pt>
                <c:pt idx="998">
                  <c:v>80.905406565656577</c:v>
                </c:pt>
                <c:pt idx="999">
                  <c:v>93.772830808080812</c:v>
                </c:pt>
                <c:pt idx="1000">
                  <c:v>85.237792929292937</c:v>
                </c:pt>
                <c:pt idx="1001">
                  <c:v>81.046752525252529</c:v>
                </c:pt>
                <c:pt idx="1002">
                  <c:v>88.408661616161623</c:v>
                </c:pt>
                <c:pt idx="1003">
                  <c:v>76.578654040404047</c:v>
                </c:pt>
                <c:pt idx="1004">
                  <c:v>91.558502525252521</c:v>
                </c:pt>
                <c:pt idx="1005">
                  <c:v>89.16260353535354</c:v>
                </c:pt>
                <c:pt idx="1006">
                  <c:v>85.983489898989902</c:v>
                </c:pt>
                <c:pt idx="1007">
                  <c:v>90.739588383838395</c:v>
                </c:pt>
                <c:pt idx="1008">
                  <c:v>82.742717171717175</c:v>
                </c:pt>
                <c:pt idx="1009">
                  <c:v>94.645787878787885</c:v>
                </c:pt>
                <c:pt idx="1010">
                  <c:v>87.783777777777786</c:v>
                </c:pt>
                <c:pt idx="1011">
                  <c:v>84.018426767676772</c:v>
                </c:pt>
                <c:pt idx="1012">
                  <c:v>91.957861111111114</c:v>
                </c:pt>
                <c:pt idx="1013">
                  <c:v>81.385194444444451</c:v>
                </c:pt>
                <c:pt idx="1014">
                  <c:v>92.690083333333334</c:v>
                </c:pt>
                <c:pt idx="1015">
                  <c:v>81.460366161616165</c:v>
                </c:pt>
                <c:pt idx="1016">
                  <c:v>79.792952020202023</c:v>
                </c:pt>
                <c:pt idx="1017">
                  <c:v>85.594522727272732</c:v>
                </c:pt>
                <c:pt idx="1018">
                  <c:v>75.663590909090914</c:v>
                </c:pt>
                <c:pt idx="1019">
                  <c:v>89.112530303030297</c:v>
                </c:pt>
                <c:pt idx="1020">
                  <c:v>86.194005050505055</c:v>
                </c:pt>
                <c:pt idx="1021">
                  <c:v>81.470987373737387</c:v>
                </c:pt>
                <c:pt idx="1022">
                  <c:v>88.964714646464657</c:v>
                </c:pt>
                <c:pt idx="1023">
                  <c:v>76.938108585858586</c:v>
                </c:pt>
                <c:pt idx="1024">
                  <c:v>91.865989898989909</c:v>
                </c:pt>
                <c:pt idx="1025">
                  <c:v>83.512921717171722</c:v>
                </c:pt>
                <c:pt idx="1026">
                  <c:v>78.872075757575757</c:v>
                </c:pt>
                <c:pt idx="1027">
                  <c:v>87.711992424242425</c:v>
                </c:pt>
                <c:pt idx="1028">
                  <c:v>70.177595959595976</c:v>
                </c:pt>
                <c:pt idx="1029">
                  <c:v>90.936068181818186</c:v>
                </c:pt>
                <c:pt idx="1030">
                  <c:v>89.350343434343444</c:v>
                </c:pt>
                <c:pt idx="1031">
                  <c:v>85.433404040404042</c:v>
                </c:pt>
                <c:pt idx="1032">
                  <c:v>91.31183333333334</c:v>
                </c:pt>
                <c:pt idx="1033">
                  <c:v>78.751459595959602</c:v>
                </c:pt>
                <c:pt idx="1034">
                  <c:v>93.576202020202032</c:v>
                </c:pt>
                <c:pt idx="1035">
                  <c:v>85.201969696969698</c:v>
                </c:pt>
                <c:pt idx="1036">
                  <c:v>78.792987373737375</c:v>
                </c:pt>
                <c:pt idx="1037">
                  <c:v>86.931159090909105</c:v>
                </c:pt>
                <c:pt idx="1038">
                  <c:v>76.363333333333344</c:v>
                </c:pt>
                <c:pt idx="1039">
                  <c:v>88.672924242424244</c:v>
                </c:pt>
                <c:pt idx="1040">
                  <c:v>84.951376262626269</c:v>
                </c:pt>
                <c:pt idx="1041">
                  <c:v>81.319227272727275</c:v>
                </c:pt>
                <c:pt idx="1042">
                  <c:v>87.542777777777786</c:v>
                </c:pt>
                <c:pt idx="1043">
                  <c:v>78.23075</c:v>
                </c:pt>
                <c:pt idx="1044">
                  <c:v>91.728090909090909</c:v>
                </c:pt>
                <c:pt idx="1045">
                  <c:v>79.821598484848494</c:v>
                </c:pt>
                <c:pt idx="1046">
                  <c:v>72.55463383838385</c:v>
                </c:pt>
                <c:pt idx="1047">
                  <c:v>82.796944444444449</c:v>
                </c:pt>
                <c:pt idx="1048">
                  <c:v>68.784792929292934</c:v>
                </c:pt>
                <c:pt idx="1049">
                  <c:v>85.202997474747491</c:v>
                </c:pt>
              </c:numCache>
            </c:numRef>
          </c:xVal>
          <c:yVal>
            <c:numRef>
              <c:f>'CT Net-Cone vs PC Price'!$D$5:$D$1054</c:f>
              <c:numCache>
                <c:formatCode>_("$"* #,##0_);_("$"* \(#,##0\);_("$"* "-"??_);_(@_)</c:formatCode>
                <c:ptCount val="1050"/>
                <c:pt idx="0">
                  <c:v>22.089362991264899</c:v>
                </c:pt>
                <c:pt idx="1">
                  <c:v>0.44146048426533802</c:v>
                </c:pt>
                <c:pt idx="2">
                  <c:v>17.446096494129588</c:v>
                </c:pt>
                <c:pt idx="3">
                  <c:v>3.5004247509792084</c:v>
                </c:pt>
                <c:pt idx="4">
                  <c:v>13.551795742112356</c:v>
                </c:pt>
                <c:pt idx="5">
                  <c:v>0</c:v>
                </c:pt>
                <c:pt idx="6">
                  <c:v>3.588755501191053</c:v>
                </c:pt>
                <c:pt idx="7">
                  <c:v>39.595085244342087</c:v>
                </c:pt>
                <c:pt idx="8">
                  <c:v>0</c:v>
                </c:pt>
                <c:pt idx="9">
                  <c:v>14.128787422133332</c:v>
                </c:pt>
                <c:pt idx="10">
                  <c:v>7.8393958954095391</c:v>
                </c:pt>
                <c:pt idx="11">
                  <c:v>0</c:v>
                </c:pt>
                <c:pt idx="12">
                  <c:v>8.2324451777612051</c:v>
                </c:pt>
                <c:pt idx="13">
                  <c:v>0</c:v>
                </c:pt>
                <c:pt idx="14">
                  <c:v>0</c:v>
                </c:pt>
                <c:pt idx="15">
                  <c:v>1.7779708543242994</c:v>
                </c:pt>
                <c:pt idx="16">
                  <c:v>1.0696223024432172</c:v>
                </c:pt>
                <c:pt idx="17">
                  <c:v>2.5731194287009247</c:v>
                </c:pt>
                <c:pt idx="18">
                  <c:v>1.171360549590913</c:v>
                </c:pt>
                <c:pt idx="19">
                  <c:v>2.0908787628816228</c:v>
                </c:pt>
                <c:pt idx="20">
                  <c:v>11.731119560409184</c:v>
                </c:pt>
                <c:pt idx="21">
                  <c:v>0</c:v>
                </c:pt>
                <c:pt idx="22">
                  <c:v>2.4613557712967422</c:v>
                </c:pt>
                <c:pt idx="23">
                  <c:v>0</c:v>
                </c:pt>
                <c:pt idx="24">
                  <c:v>15.202130618426908</c:v>
                </c:pt>
                <c:pt idx="25">
                  <c:v>24.883996794739353</c:v>
                </c:pt>
                <c:pt idx="26">
                  <c:v>3.8837874794442566</c:v>
                </c:pt>
                <c:pt idx="27">
                  <c:v>4.3089934550572382</c:v>
                </c:pt>
                <c:pt idx="28">
                  <c:v>3.3768884082984538</c:v>
                </c:pt>
                <c:pt idx="29">
                  <c:v>4.6898379817344003</c:v>
                </c:pt>
                <c:pt idx="30">
                  <c:v>0</c:v>
                </c:pt>
                <c:pt idx="31">
                  <c:v>0</c:v>
                </c:pt>
                <c:pt idx="32">
                  <c:v>17.790163895224314</c:v>
                </c:pt>
                <c:pt idx="33">
                  <c:v>5.8393109718487652</c:v>
                </c:pt>
                <c:pt idx="34">
                  <c:v>0</c:v>
                </c:pt>
                <c:pt idx="35">
                  <c:v>0</c:v>
                </c:pt>
                <c:pt idx="36">
                  <c:v>42.6215091704833</c:v>
                </c:pt>
                <c:pt idx="37">
                  <c:v>0</c:v>
                </c:pt>
                <c:pt idx="38">
                  <c:v>0</c:v>
                </c:pt>
                <c:pt idx="39">
                  <c:v>0</c:v>
                </c:pt>
                <c:pt idx="40">
                  <c:v>0</c:v>
                </c:pt>
                <c:pt idx="41">
                  <c:v>3.6944884025880098</c:v>
                </c:pt>
                <c:pt idx="42">
                  <c:v>0</c:v>
                </c:pt>
                <c:pt idx="43">
                  <c:v>3.5845093985736076</c:v>
                </c:pt>
                <c:pt idx="44">
                  <c:v>4.3691521420961061</c:v>
                </c:pt>
                <c:pt idx="45">
                  <c:v>7.7157640138034296</c:v>
                </c:pt>
                <c:pt idx="46">
                  <c:v>36.046743545888418</c:v>
                </c:pt>
                <c:pt idx="47">
                  <c:v>0</c:v>
                </c:pt>
                <c:pt idx="48">
                  <c:v>4.6891303291276882</c:v>
                </c:pt>
                <c:pt idx="49">
                  <c:v>36.645859636184028</c:v>
                </c:pt>
                <c:pt idx="50">
                  <c:v>0</c:v>
                </c:pt>
                <c:pt idx="51">
                  <c:v>10.433873442837143</c:v>
                </c:pt>
                <c:pt idx="52">
                  <c:v>0</c:v>
                </c:pt>
                <c:pt idx="53">
                  <c:v>32.150101482986038</c:v>
                </c:pt>
                <c:pt idx="54">
                  <c:v>0</c:v>
                </c:pt>
                <c:pt idx="55">
                  <c:v>6.7627356977456472</c:v>
                </c:pt>
                <c:pt idx="56">
                  <c:v>0</c:v>
                </c:pt>
                <c:pt idx="57">
                  <c:v>43.641148988264497</c:v>
                </c:pt>
                <c:pt idx="58">
                  <c:v>23.277591194013059</c:v>
                </c:pt>
                <c:pt idx="59">
                  <c:v>22.632245794432578</c:v>
                </c:pt>
                <c:pt idx="60">
                  <c:v>0</c:v>
                </c:pt>
                <c:pt idx="61">
                  <c:v>3.6160485729076521</c:v>
                </c:pt>
                <c:pt idx="62">
                  <c:v>0</c:v>
                </c:pt>
                <c:pt idx="63">
                  <c:v>16.989415635782848</c:v>
                </c:pt>
                <c:pt idx="64">
                  <c:v>13.323152906624118</c:v>
                </c:pt>
                <c:pt idx="65">
                  <c:v>0</c:v>
                </c:pt>
                <c:pt idx="66">
                  <c:v>4.6719671958874933</c:v>
                </c:pt>
                <c:pt idx="67">
                  <c:v>14.352531046281419</c:v>
                </c:pt>
                <c:pt idx="68">
                  <c:v>0</c:v>
                </c:pt>
                <c:pt idx="69">
                  <c:v>5.2563742216121687</c:v>
                </c:pt>
                <c:pt idx="70">
                  <c:v>4.6657965127003642</c:v>
                </c:pt>
                <c:pt idx="71">
                  <c:v>0</c:v>
                </c:pt>
                <c:pt idx="72">
                  <c:v>2.5177290619519268</c:v>
                </c:pt>
                <c:pt idx="73">
                  <c:v>9.1509942631077195</c:v>
                </c:pt>
                <c:pt idx="74">
                  <c:v>0</c:v>
                </c:pt>
                <c:pt idx="75">
                  <c:v>1.0655564791852243</c:v>
                </c:pt>
                <c:pt idx="76">
                  <c:v>4.2897879463181754</c:v>
                </c:pt>
                <c:pt idx="77">
                  <c:v>12.172503164876712</c:v>
                </c:pt>
                <c:pt idx="78">
                  <c:v>0</c:v>
                </c:pt>
                <c:pt idx="79">
                  <c:v>0</c:v>
                </c:pt>
                <c:pt idx="80">
                  <c:v>0</c:v>
                </c:pt>
                <c:pt idx="81">
                  <c:v>36.125552327105382</c:v>
                </c:pt>
                <c:pt idx="82">
                  <c:v>0</c:v>
                </c:pt>
                <c:pt idx="83">
                  <c:v>0</c:v>
                </c:pt>
                <c:pt idx="84">
                  <c:v>8.5606659185685654</c:v>
                </c:pt>
                <c:pt idx="85">
                  <c:v>0</c:v>
                </c:pt>
                <c:pt idx="86">
                  <c:v>29.502120619630531</c:v>
                </c:pt>
                <c:pt idx="87">
                  <c:v>0</c:v>
                </c:pt>
                <c:pt idx="88">
                  <c:v>5.6492944603123734</c:v>
                </c:pt>
                <c:pt idx="89">
                  <c:v>0</c:v>
                </c:pt>
                <c:pt idx="90">
                  <c:v>3.9011404259096567</c:v>
                </c:pt>
                <c:pt idx="91">
                  <c:v>0</c:v>
                </c:pt>
                <c:pt idx="92">
                  <c:v>13.141530290717638</c:v>
                </c:pt>
                <c:pt idx="93">
                  <c:v>3.679894393117475</c:v>
                </c:pt>
                <c:pt idx="94">
                  <c:v>1.03853194690867</c:v>
                </c:pt>
                <c:pt idx="95">
                  <c:v>0</c:v>
                </c:pt>
                <c:pt idx="96">
                  <c:v>14.754712919233866</c:v>
                </c:pt>
                <c:pt idx="97">
                  <c:v>0</c:v>
                </c:pt>
                <c:pt idx="98">
                  <c:v>0</c:v>
                </c:pt>
                <c:pt idx="99">
                  <c:v>17.168260543085232</c:v>
                </c:pt>
                <c:pt idx="100">
                  <c:v>0</c:v>
                </c:pt>
                <c:pt idx="101">
                  <c:v>0</c:v>
                </c:pt>
                <c:pt idx="102">
                  <c:v>33.71477886870499</c:v>
                </c:pt>
                <c:pt idx="103">
                  <c:v>10.659324160552218</c:v>
                </c:pt>
                <c:pt idx="104">
                  <c:v>0</c:v>
                </c:pt>
                <c:pt idx="105">
                  <c:v>6.4710121279072208</c:v>
                </c:pt>
                <c:pt idx="106">
                  <c:v>9.4882831773627672</c:v>
                </c:pt>
                <c:pt idx="107">
                  <c:v>12.274793419481282</c:v>
                </c:pt>
                <c:pt idx="108">
                  <c:v>2.3903334108352237</c:v>
                </c:pt>
                <c:pt idx="109">
                  <c:v>29.924055204425425</c:v>
                </c:pt>
                <c:pt idx="110">
                  <c:v>16.501453903634882</c:v>
                </c:pt>
                <c:pt idx="111">
                  <c:v>0</c:v>
                </c:pt>
                <c:pt idx="112">
                  <c:v>7.5057907908459942</c:v>
                </c:pt>
                <c:pt idx="113">
                  <c:v>0</c:v>
                </c:pt>
                <c:pt idx="114">
                  <c:v>15.746838159395239</c:v>
                </c:pt>
                <c:pt idx="115">
                  <c:v>0</c:v>
                </c:pt>
                <c:pt idx="116">
                  <c:v>3.1562069213838977</c:v>
                </c:pt>
                <c:pt idx="117">
                  <c:v>3.801743910996636</c:v>
                </c:pt>
                <c:pt idx="118">
                  <c:v>8.2440871819501105</c:v>
                </c:pt>
                <c:pt idx="119">
                  <c:v>45.392413907633248</c:v>
                </c:pt>
                <c:pt idx="120">
                  <c:v>2.5674245573647099</c:v>
                </c:pt>
                <c:pt idx="121">
                  <c:v>5.885852325028635</c:v>
                </c:pt>
                <c:pt idx="122">
                  <c:v>0</c:v>
                </c:pt>
                <c:pt idx="123">
                  <c:v>26.450889832163242</c:v>
                </c:pt>
                <c:pt idx="124">
                  <c:v>3.6507140216980463</c:v>
                </c:pt>
                <c:pt idx="125">
                  <c:v>4.0274350651841946</c:v>
                </c:pt>
                <c:pt idx="126">
                  <c:v>5.5396089701637852</c:v>
                </c:pt>
                <c:pt idx="127">
                  <c:v>4.0256586557961356</c:v>
                </c:pt>
                <c:pt idx="128">
                  <c:v>12.645233201373493</c:v>
                </c:pt>
                <c:pt idx="129">
                  <c:v>12.211680650652276</c:v>
                </c:pt>
                <c:pt idx="130">
                  <c:v>1.6906038987967138</c:v>
                </c:pt>
                <c:pt idx="131">
                  <c:v>0</c:v>
                </c:pt>
                <c:pt idx="132">
                  <c:v>3.7593462329311143</c:v>
                </c:pt>
                <c:pt idx="133">
                  <c:v>3.2428878572861195</c:v>
                </c:pt>
                <c:pt idx="134">
                  <c:v>0</c:v>
                </c:pt>
                <c:pt idx="135">
                  <c:v>5.6633858841897196</c:v>
                </c:pt>
                <c:pt idx="136">
                  <c:v>12.252678739901803</c:v>
                </c:pt>
                <c:pt idx="137">
                  <c:v>0</c:v>
                </c:pt>
                <c:pt idx="138">
                  <c:v>15.724168749898842</c:v>
                </c:pt>
                <c:pt idx="139">
                  <c:v>0</c:v>
                </c:pt>
                <c:pt idx="140">
                  <c:v>1.4185298599757654</c:v>
                </c:pt>
                <c:pt idx="141">
                  <c:v>0</c:v>
                </c:pt>
                <c:pt idx="142">
                  <c:v>0</c:v>
                </c:pt>
                <c:pt idx="143">
                  <c:v>0</c:v>
                </c:pt>
                <c:pt idx="144">
                  <c:v>38.676021936488617</c:v>
                </c:pt>
                <c:pt idx="145">
                  <c:v>0</c:v>
                </c:pt>
                <c:pt idx="146">
                  <c:v>0</c:v>
                </c:pt>
                <c:pt idx="147">
                  <c:v>0</c:v>
                </c:pt>
                <c:pt idx="148">
                  <c:v>0</c:v>
                </c:pt>
                <c:pt idx="149">
                  <c:v>7.4287263564374735</c:v>
                </c:pt>
                <c:pt idx="150">
                  <c:v>0</c:v>
                </c:pt>
                <c:pt idx="151">
                  <c:v>27.77125427910855</c:v>
                </c:pt>
                <c:pt idx="152">
                  <c:v>0.81478623491774183</c:v>
                </c:pt>
                <c:pt idx="153">
                  <c:v>0</c:v>
                </c:pt>
                <c:pt idx="154">
                  <c:v>8.1899130762074019</c:v>
                </c:pt>
                <c:pt idx="155">
                  <c:v>4.413422666718338</c:v>
                </c:pt>
                <c:pt idx="156">
                  <c:v>0.10601996307510059</c:v>
                </c:pt>
                <c:pt idx="157">
                  <c:v>1.7614194327591275</c:v>
                </c:pt>
                <c:pt idx="158">
                  <c:v>5.808521753475806</c:v>
                </c:pt>
                <c:pt idx="159">
                  <c:v>0</c:v>
                </c:pt>
                <c:pt idx="160">
                  <c:v>0.14146371524447837</c:v>
                </c:pt>
                <c:pt idx="161">
                  <c:v>7.9931158244298768</c:v>
                </c:pt>
                <c:pt idx="162">
                  <c:v>0</c:v>
                </c:pt>
                <c:pt idx="163">
                  <c:v>19.273964633362421</c:v>
                </c:pt>
                <c:pt idx="164">
                  <c:v>5.3358820039723369</c:v>
                </c:pt>
                <c:pt idx="165">
                  <c:v>4.4183470423717131</c:v>
                </c:pt>
                <c:pt idx="166">
                  <c:v>0</c:v>
                </c:pt>
                <c:pt idx="167">
                  <c:v>22.573227033225496</c:v>
                </c:pt>
                <c:pt idx="168">
                  <c:v>0</c:v>
                </c:pt>
                <c:pt idx="169">
                  <c:v>0</c:v>
                </c:pt>
                <c:pt idx="170">
                  <c:v>28.752660918173135</c:v>
                </c:pt>
                <c:pt idx="171">
                  <c:v>0</c:v>
                </c:pt>
                <c:pt idx="172">
                  <c:v>8.281983309769215</c:v>
                </c:pt>
                <c:pt idx="173">
                  <c:v>0</c:v>
                </c:pt>
                <c:pt idx="174">
                  <c:v>0</c:v>
                </c:pt>
                <c:pt idx="175">
                  <c:v>0</c:v>
                </c:pt>
                <c:pt idx="176">
                  <c:v>18.928214751712126</c:v>
                </c:pt>
                <c:pt idx="177">
                  <c:v>66.204418179117098</c:v>
                </c:pt>
                <c:pt idx="178">
                  <c:v>35.548157456831234</c:v>
                </c:pt>
                <c:pt idx="179">
                  <c:v>4.3694706784292556</c:v>
                </c:pt>
                <c:pt idx="180">
                  <c:v>0</c:v>
                </c:pt>
                <c:pt idx="181">
                  <c:v>0</c:v>
                </c:pt>
                <c:pt idx="182">
                  <c:v>25.582127546710733</c:v>
                </c:pt>
                <c:pt idx="183">
                  <c:v>1.1641934961174956</c:v>
                </c:pt>
                <c:pt idx="184">
                  <c:v>3.0058741726043894</c:v>
                </c:pt>
                <c:pt idx="185">
                  <c:v>0</c:v>
                </c:pt>
                <c:pt idx="186">
                  <c:v>25.048415256822576</c:v>
                </c:pt>
                <c:pt idx="187">
                  <c:v>0</c:v>
                </c:pt>
                <c:pt idx="188">
                  <c:v>0</c:v>
                </c:pt>
                <c:pt idx="189">
                  <c:v>6.9179497460562738</c:v>
                </c:pt>
                <c:pt idx="190">
                  <c:v>0</c:v>
                </c:pt>
                <c:pt idx="191">
                  <c:v>12.938710430259462</c:v>
                </c:pt>
                <c:pt idx="192">
                  <c:v>2.4294650755548983</c:v>
                </c:pt>
                <c:pt idx="193">
                  <c:v>5.7637651107556334</c:v>
                </c:pt>
                <c:pt idx="194">
                  <c:v>0</c:v>
                </c:pt>
                <c:pt idx="195">
                  <c:v>0</c:v>
                </c:pt>
                <c:pt idx="196">
                  <c:v>8.9584662964329294</c:v>
                </c:pt>
                <c:pt idx="197">
                  <c:v>21.312264712886854</c:v>
                </c:pt>
                <c:pt idx="198">
                  <c:v>0</c:v>
                </c:pt>
                <c:pt idx="199">
                  <c:v>20.874296409958465</c:v>
                </c:pt>
                <c:pt idx="200">
                  <c:v>6.7880149845567619</c:v>
                </c:pt>
                <c:pt idx="201">
                  <c:v>0</c:v>
                </c:pt>
                <c:pt idx="202">
                  <c:v>0</c:v>
                </c:pt>
                <c:pt idx="203">
                  <c:v>0</c:v>
                </c:pt>
                <c:pt idx="204">
                  <c:v>0</c:v>
                </c:pt>
                <c:pt idx="205">
                  <c:v>0</c:v>
                </c:pt>
                <c:pt idx="206">
                  <c:v>0</c:v>
                </c:pt>
                <c:pt idx="207">
                  <c:v>0</c:v>
                </c:pt>
                <c:pt idx="208">
                  <c:v>0</c:v>
                </c:pt>
                <c:pt idx="209">
                  <c:v>0</c:v>
                </c:pt>
                <c:pt idx="210">
                  <c:v>4.0832048255959839</c:v>
                </c:pt>
                <c:pt idx="211">
                  <c:v>4.5435051018611663</c:v>
                </c:pt>
                <c:pt idx="212">
                  <c:v>8.786165871531713</c:v>
                </c:pt>
                <c:pt idx="213">
                  <c:v>3.7966987776391865</c:v>
                </c:pt>
                <c:pt idx="214">
                  <c:v>9.1976854708053306</c:v>
                </c:pt>
                <c:pt idx="215">
                  <c:v>0</c:v>
                </c:pt>
                <c:pt idx="216">
                  <c:v>0</c:v>
                </c:pt>
                <c:pt idx="217">
                  <c:v>10.16103823695528</c:v>
                </c:pt>
                <c:pt idx="218">
                  <c:v>6.9684724180893358</c:v>
                </c:pt>
                <c:pt idx="219">
                  <c:v>8.6743389179693811</c:v>
                </c:pt>
                <c:pt idx="220">
                  <c:v>11.941620546920488</c:v>
                </c:pt>
                <c:pt idx="221">
                  <c:v>0</c:v>
                </c:pt>
                <c:pt idx="222">
                  <c:v>8.359412671604213</c:v>
                </c:pt>
                <c:pt idx="223">
                  <c:v>0</c:v>
                </c:pt>
                <c:pt idx="224">
                  <c:v>8.9538856501211583</c:v>
                </c:pt>
                <c:pt idx="225">
                  <c:v>1.8489505206027153</c:v>
                </c:pt>
                <c:pt idx="226">
                  <c:v>1.7912690633080923</c:v>
                </c:pt>
                <c:pt idx="227">
                  <c:v>0</c:v>
                </c:pt>
                <c:pt idx="228">
                  <c:v>1.2172598002630095</c:v>
                </c:pt>
                <c:pt idx="229">
                  <c:v>4.4612044037520491</c:v>
                </c:pt>
                <c:pt idx="230">
                  <c:v>2.5937569657343604</c:v>
                </c:pt>
                <c:pt idx="231">
                  <c:v>0</c:v>
                </c:pt>
                <c:pt idx="232">
                  <c:v>2.9692645109616795</c:v>
                </c:pt>
                <c:pt idx="233">
                  <c:v>0</c:v>
                </c:pt>
                <c:pt idx="234">
                  <c:v>17.177970881936812</c:v>
                </c:pt>
                <c:pt idx="235">
                  <c:v>29.038698009133284</c:v>
                </c:pt>
                <c:pt idx="236">
                  <c:v>0</c:v>
                </c:pt>
                <c:pt idx="237">
                  <c:v>13.295593905719018</c:v>
                </c:pt>
                <c:pt idx="238">
                  <c:v>10.493882711616374</c:v>
                </c:pt>
                <c:pt idx="239">
                  <c:v>3.049744610702334</c:v>
                </c:pt>
                <c:pt idx="240">
                  <c:v>4.3851016702238539</c:v>
                </c:pt>
                <c:pt idx="241">
                  <c:v>3.7649000290511498</c:v>
                </c:pt>
                <c:pt idx="242">
                  <c:v>36.441075562138657</c:v>
                </c:pt>
                <c:pt idx="243">
                  <c:v>16.207626101114972</c:v>
                </c:pt>
                <c:pt idx="244">
                  <c:v>0</c:v>
                </c:pt>
                <c:pt idx="245">
                  <c:v>0</c:v>
                </c:pt>
                <c:pt idx="246">
                  <c:v>60.078981466617527</c:v>
                </c:pt>
                <c:pt idx="247">
                  <c:v>4.2440470030368829</c:v>
                </c:pt>
                <c:pt idx="248">
                  <c:v>0</c:v>
                </c:pt>
                <c:pt idx="249">
                  <c:v>6.2416019807301923</c:v>
                </c:pt>
                <c:pt idx="250">
                  <c:v>0</c:v>
                </c:pt>
                <c:pt idx="251">
                  <c:v>3.8698791604887952</c:v>
                </c:pt>
                <c:pt idx="252">
                  <c:v>0</c:v>
                </c:pt>
                <c:pt idx="253">
                  <c:v>14.701240247799658</c:v>
                </c:pt>
                <c:pt idx="254">
                  <c:v>8.6334219602642666</c:v>
                </c:pt>
                <c:pt idx="255">
                  <c:v>8.4705657660805667</c:v>
                </c:pt>
                <c:pt idx="256">
                  <c:v>12.813630552308542</c:v>
                </c:pt>
                <c:pt idx="257">
                  <c:v>0</c:v>
                </c:pt>
                <c:pt idx="258">
                  <c:v>0</c:v>
                </c:pt>
                <c:pt idx="259">
                  <c:v>14.970870413659741</c:v>
                </c:pt>
                <c:pt idx="260">
                  <c:v>0</c:v>
                </c:pt>
                <c:pt idx="261">
                  <c:v>1.8093658677445448</c:v>
                </c:pt>
                <c:pt idx="262">
                  <c:v>2.1517106389130167</c:v>
                </c:pt>
                <c:pt idx="263">
                  <c:v>33.703772758593914</c:v>
                </c:pt>
                <c:pt idx="264">
                  <c:v>0</c:v>
                </c:pt>
                <c:pt idx="265">
                  <c:v>7.4035143806369144</c:v>
                </c:pt>
                <c:pt idx="266">
                  <c:v>0</c:v>
                </c:pt>
                <c:pt idx="267">
                  <c:v>54.73860486704028</c:v>
                </c:pt>
                <c:pt idx="268">
                  <c:v>21.827914280498952</c:v>
                </c:pt>
                <c:pt idx="269">
                  <c:v>17.891133635272698</c:v>
                </c:pt>
                <c:pt idx="270">
                  <c:v>8.0181026621155667</c:v>
                </c:pt>
                <c:pt idx="271">
                  <c:v>10.987649444425355</c:v>
                </c:pt>
                <c:pt idx="272">
                  <c:v>0</c:v>
                </c:pt>
                <c:pt idx="273">
                  <c:v>16.316486740636794</c:v>
                </c:pt>
                <c:pt idx="274">
                  <c:v>0</c:v>
                </c:pt>
                <c:pt idx="275">
                  <c:v>0</c:v>
                </c:pt>
                <c:pt idx="276">
                  <c:v>0</c:v>
                </c:pt>
                <c:pt idx="277">
                  <c:v>0</c:v>
                </c:pt>
                <c:pt idx="278">
                  <c:v>0</c:v>
                </c:pt>
                <c:pt idx="279">
                  <c:v>0</c:v>
                </c:pt>
                <c:pt idx="280">
                  <c:v>10.171016658289954</c:v>
                </c:pt>
                <c:pt idx="281">
                  <c:v>0</c:v>
                </c:pt>
                <c:pt idx="282">
                  <c:v>0</c:v>
                </c:pt>
                <c:pt idx="283">
                  <c:v>18.404849964509669</c:v>
                </c:pt>
                <c:pt idx="284">
                  <c:v>0</c:v>
                </c:pt>
                <c:pt idx="285">
                  <c:v>0</c:v>
                </c:pt>
                <c:pt idx="286">
                  <c:v>2.424496010271437</c:v>
                </c:pt>
                <c:pt idx="287">
                  <c:v>22.818907284346903</c:v>
                </c:pt>
                <c:pt idx="288">
                  <c:v>0</c:v>
                </c:pt>
                <c:pt idx="289">
                  <c:v>0</c:v>
                </c:pt>
                <c:pt idx="290">
                  <c:v>0</c:v>
                </c:pt>
                <c:pt idx="291">
                  <c:v>7.8045729814662819</c:v>
                </c:pt>
                <c:pt idx="292">
                  <c:v>22.325302088409046</c:v>
                </c:pt>
                <c:pt idx="293">
                  <c:v>2.2324922315465581</c:v>
                </c:pt>
                <c:pt idx="294">
                  <c:v>9.1152276916917216</c:v>
                </c:pt>
                <c:pt idx="295">
                  <c:v>0</c:v>
                </c:pt>
                <c:pt idx="296">
                  <c:v>19.407847115254505</c:v>
                </c:pt>
                <c:pt idx="297">
                  <c:v>0</c:v>
                </c:pt>
                <c:pt idx="298">
                  <c:v>5.3464792709339761</c:v>
                </c:pt>
                <c:pt idx="299">
                  <c:v>0</c:v>
                </c:pt>
                <c:pt idx="300">
                  <c:v>1.8422108734669531</c:v>
                </c:pt>
                <c:pt idx="301">
                  <c:v>0</c:v>
                </c:pt>
                <c:pt idx="302">
                  <c:v>13.533251996731543</c:v>
                </c:pt>
                <c:pt idx="303">
                  <c:v>2.6653548718723648</c:v>
                </c:pt>
                <c:pt idx="304">
                  <c:v>0</c:v>
                </c:pt>
                <c:pt idx="305">
                  <c:v>0</c:v>
                </c:pt>
                <c:pt idx="306">
                  <c:v>19.934513049336083</c:v>
                </c:pt>
                <c:pt idx="307">
                  <c:v>0</c:v>
                </c:pt>
                <c:pt idx="308">
                  <c:v>0</c:v>
                </c:pt>
                <c:pt idx="309">
                  <c:v>21.632540273471818</c:v>
                </c:pt>
                <c:pt idx="310">
                  <c:v>0</c:v>
                </c:pt>
                <c:pt idx="311">
                  <c:v>0</c:v>
                </c:pt>
                <c:pt idx="312">
                  <c:v>42.364833618546363</c:v>
                </c:pt>
                <c:pt idx="313">
                  <c:v>32.683128134617377</c:v>
                </c:pt>
                <c:pt idx="314">
                  <c:v>0</c:v>
                </c:pt>
                <c:pt idx="315">
                  <c:v>7.9202849916396261</c:v>
                </c:pt>
                <c:pt idx="316">
                  <c:v>0</c:v>
                </c:pt>
                <c:pt idx="317">
                  <c:v>11.953706332353558</c:v>
                </c:pt>
                <c:pt idx="318">
                  <c:v>8.3706637725738275</c:v>
                </c:pt>
                <c:pt idx="319">
                  <c:v>34.971739465515832</c:v>
                </c:pt>
                <c:pt idx="320">
                  <c:v>20.056782756170275</c:v>
                </c:pt>
                <c:pt idx="321">
                  <c:v>0</c:v>
                </c:pt>
                <c:pt idx="322">
                  <c:v>32.126748780486643</c:v>
                </c:pt>
                <c:pt idx="323">
                  <c:v>0</c:v>
                </c:pt>
                <c:pt idx="324">
                  <c:v>22.979240978526676</c:v>
                </c:pt>
                <c:pt idx="325">
                  <c:v>0</c:v>
                </c:pt>
                <c:pt idx="326">
                  <c:v>5.6779221127086217</c:v>
                </c:pt>
                <c:pt idx="327">
                  <c:v>3.6029264932217262</c:v>
                </c:pt>
                <c:pt idx="328">
                  <c:v>0</c:v>
                </c:pt>
                <c:pt idx="329">
                  <c:v>27.030468977278431</c:v>
                </c:pt>
                <c:pt idx="330">
                  <c:v>11.7456424106882</c:v>
                </c:pt>
                <c:pt idx="331">
                  <c:v>6.104578485698144</c:v>
                </c:pt>
                <c:pt idx="332">
                  <c:v>0</c:v>
                </c:pt>
                <c:pt idx="333">
                  <c:v>24.147423331743241</c:v>
                </c:pt>
                <c:pt idx="334">
                  <c:v>2.644176504053831</c:v>
                </c:pt>
                <c:pt idx="335">
                  <c:v>1.9954885481937605</c:v>
                </c:pt>
                <c:pt idx="336">
                  <c:v>0</c:v>
                </c:pt>
                <c:pt idx="337">
                  <c:v>16.475772555109167</c:v>
                </c:pt>
                <c:pt idx="338">
                  <c:v>26.31952342037674</c:v>
                </c:pt>
                <c:pt idx="339">
                  <c:v>12.064366525837865</c:v>
                </c:pt>
                <c:pt idx="340">
                  <c:v>3.0417334076156304</c:v>
                </c:pt>
                <c:pt idx="341">
                  <c:v>0</c:v>
                </c:pt>
                <c:pt idx="342">
                  <c:v>5.832654695318551</c:v>
                </c:pt>
                <c:pt idx="343">
                  <c:v>1.0139971211476537</c:v>
                </c:pt>
                <c:pt idx="344">
                  <c:v>0</c:v>
                </c:pt>
                <c:pt idx="345">
                  <c:v>7.2870768403210242</c:v>
                </c:pt>
                <c:pt idx="346">
                  <c:v>14.025797048935289</c:v>
                </c:pt>
                <c:pt idx="347">
                  <c:v>0</c:v>
                </c:pt>
                <c:pt idx="348">
                  <c:v>19.733429153328718</c:v>
                </c:pt>
                <c:pt idx="349">
                  <c:v>0</c:v>
                </c:pt>
                <c:pt idx="350">
                  <c:v>1.8491196305959652</c:v>
                </c:pt>
                <c:pt idx="351">
                  <c:v>0</c:v>
                </c:pt>
                <c:pt idx="352">
                  <c:v>0</c:v>
                </c:pt>
                <c:pt idx="353">
                  <c:v>0</c:v>
                </c:pt>
                <c:pt idx="354">
                  <c:v>12.185060267263843</c:v>
                </c:pt>
                <c:pt idx="355">
                  <c:v>0</c:v>
                </c:pt>
                <c:pt idx="356">
                  <c:v>0</c:v>
                </c:pt>
                <c:pt idx="357">
                  <c:v>0</c:v>
                </c:pt>
                <c:pt idx="358">
                  <c:v>8.0737355816821665</c:v>
                </c:pt>
                <c:pt idx="359">
                  <c:v>0</c:v>
                </c:pt>
                <c:pt idx="360">
                  <c:v>0.90764150405346966</c:v>
                </c:pt>
                <c:pt idx="361">
                  <c:v>10.055033758163528</c:v>
                </c:pt>
                <c:pt idx="362">
                  <c:v>4.0795493841775308</c:v>
                </c:pt>
                <c:pt idx="363">
                  <c:v>0</c:v>
                </c:pt>
                <c:pt idx="364">
                  <c:v>8.1012389950328654</c:v>
                </c:pt>
                <c:pt idx="365">
                  <c:v>0.97312852666341187</c:v>
                </c:pt>
                <c:pt idx="366">
                  <c:v>3.3052526318698212</c:v>
                </c:pt>
                <c:pt idx="367">
                  <c:v>3.280438689404082</c:v>
                </c:pt>
                <c:pt idx="368">
                  <c:v>14.982808284991911</c:v>
                </c:pt>
                <c:pt idx="369">
                  <c:v>0</c:v>
                </c:pt>
                <c:pt idx="370">
                  <c:v>0</c:v>
                </c:pt>
                <c:pt idx="371">
                  <c:v>8.1566713425383135</c:v>
                </c:pt>
                <c:pt idx="372">
                  <c:v>2.1522851868362678</c:v>
                </c:pt>
                <c:pt idx="373">
                  <c:v>14.666657256185538</c:v>
                </c:pt>
                <c:pt idx="374">
                  <c:v>4.6902158783526016</c:v>
                </c:pt>
                <c:pt idx="375">
                  <c:v>0</c:v>
                </c:pt>
                <c:pt idx="376">
                  <c:v>0</c:v>
                </c:pt>
                <c:pt idx="377">
                  <c:v>36.481563198481297</c:v>
                </c:pt>
                <c:pt idx="378">
                  <c:v>3.2781109858637811</c:v>
                </c:pt>
                <c:pt idx="379">
                  <c:v>0</c:v>
                </c:pt>
                <c:pt idx="380">
                  <c:v>34.149582227563386</c:v>
                </c:pt>
                <c:pt idx="381">
                  <c:v>0</c:v>
                </c:pt>
                <c:pt idx="382">
                  <c:v>1.994381411227742</c:v>
                </c:pt>
                <c:pt idx="383">
                  <c:v>0</c:v>
                </c:pt>
                <c:pt idx="384">
                  <c:v>7.8633797472667206</c:v>
                </c:pt>
                <c:pt idx="385">
                  <c:v>12.683225799874513</c:v>
                </c:pt>
                <c:pt idx="386">
                  <c:v>15.708648108142727</c:v>
                </c:pt>
                <c:pt idx="387">
                  <c:v>69.886300598054675</c:v>
                </c:pt>
                <c:pt idx="388">
                  <c:v>44.39865838647934</c:v>
                </c:pt>
                <c:pt idx="389">
                  <c:v>0</c:v>
                </c:pt>
                <c:pt idx="390">
                  <c:v>0</c:v>
                </c:pt>
                <c:pt idx="391">
                  <c:v>8.3995698798819891</c:v>
                </c:pt>
                <c:pt idx="392">
                  <c:v>31.294414582746032</c:v>
                </c:pt>
                <c:pt idx="393">
                  <c:v>0</c:v>
                </c:pt>
                <c:pt idx="394">
                  <c:v>2.9906629673260534</c:v>
                </c:pt>
                <c:pt idx="395">
                  <c:v>12.851209844427871</c:v>
                </c:pt>
                <c:pt idx="396">
                  <c:v>25.22387128094233</c:v>
                </c:pt>
                <c:pt idx="397">
                  <c:v>0</c:v>
                </c:pt>
                <c:pt idx="398">
                  <c:v>0</c:v>
                </c:pt>
                <c:pt idx="399">
                  <c:v>0</c:v>
                </c:pt>
                <c:pt idx="400">
                  <c:v>0</c:v>
                </c:pt>
                <c:pt idx="401">
                  <c:v>0</c:v>
                </c:pt>
                <c:pt idx="402">
                  <c:v>0.3774397230930378</c:v>
                </c:pt>
                <c:pt idx="403">
                  <c:v>10.272000732463271</c:v>
                </c:pt>
                <c:pt idx="404">
                  <c:v>0</c:v>
                </c:pt>
                <c:pt idx="405">
                  <c:v>0</c:v>
                </c:pt>
                <c:pt idx="406">
                  <c:v>23.410710603973854</c:v>
                </c:pt>
                <c:pt idx="407">
                  <c:v>30.48435003990307</c:v>
                </c:pt>
                <c:pt idx="408">
                  <c:v>0</c:v>
                </c:pt>
                <c:pt idx="409">
                  <c:v>22.528383406537056</c:v>
                </c:pt>
                <c:pt idx="410">
                  <c:v>25.396639874897094</c:v>
                </c:pt>
                <c:pt idx="411">
                  <c:v>0</c:v>
                </c:pt>
                <c:pt idx="412">
                  <c:v>0</c:v>
                </c:pt>
                <c:pt idx="413">
                  <c:v>0</c:v>
                </c:pt>
                <c:pt idx="414">
                  <c:v>0</c:v>
                </c:pt>
                <c:pt idx="415">
                  <c:v>0</c:v>
                </c:pt>
                <c:pt idx="416">
                  <c:v>0</c:v>
                </c:pt>
                <c:pt idx="417">
                  <c:v>0</c:v>
                </c:pt>
                <c:pt idx="418">
                  <c:v>0</c:v>
                </c:pt>
                <c:pt idx="419">
                  <c:v>0</c:v>
                </c:pt>
                <c:pt idx="420">
                  <c:v>8.878576822408494</c:v>
                </c:pt>
                <c:pt idx="421">
                  <c:v>2.5841666205344609</c:v>
                </c:pt>
                <c:pt idx="422">
                  <c:v>0</c:v>
                </c:pt>
                <c:pt idx="423">
                  <c:v>3.8338714250162882</c:v>
                </c:pt>
                <c:pt idx="424">
                  <c:v>9.137695439757902</c:v>
                </c:pt>
                <c:pt idx="425">
                  <c:v>0</c:v>
                </c:pt>
                <c:pt idx="426">
                  <c:v>0</c:v>
                </c:pt>
                <c:pt idx="427">
                  <c:v>12.886712714992354</c:v>
                </c:pt>
                <c:pt idx="428">
                  <c:v>6.1244270232144054</c:v>
                </c:pt>
                <c:pt idx="429">
                  <c:v>15.073265094705851</c:v>
                </c:pt>
                <c:pt idx="430">
                  <c:v>7.9139979348098199</c:v>
                </c:pt>
                <c:pt idx="431">
                  <c:v>0</c:v>
                </c:pt>
                <c:pt idx="432">
                  <c:v>8.504586598845151</c:v>
                </c:pt>
                <c:pt idx="433">
                  <c:v>0</c:v>
                </c:pt>
                <c:pt idx="434">
                  <c:v>0</c:v>
                </c:pt>
                <c:pt idx="435">
                  <c:v>0</c:v>
                </c:pt>
                <c:pt idx="436">
                  <c:v>0.22584966104453025</c:v>
                </c:pt>
                <c:pt idx="437">
                  <c:v>0</c:v>
                </c:pt>
                <c:pt idx="438">
                  <c:v>0.89465144608310687</c:v>
                </c:pt>
                <c:pt idx="439">
                  <c:v>2.8916183336754568</c:v>
                </c:pt>
                <c:pt idx="440">
                  <c:v>9.6692560947022965</c:v>
                </c:pt>
                <c:pt idx="441">
                  <c:v>0</c:v>
                </c:pt>
                <c:pt idx="442">
                  <c:v>0</c:v>
                </c:pt>
                <c:pt idx="443">
                  <c:v>0</c:v>
                </c:pt>
                <c:pt idx="444">
                  <c:v>24.390410375464636</c:v>
                </c:pt>
                <c:pt idx="445">
                  <c:v>24.957799279809848</c:v>
                </c:pt>
                <c:pt idx="446">
                  <c:v>19.730241555389334</c:v>
                </c:pt>
                <c:pt idx="447">
                  <c:v>13.195115855889064</c:v>
                </c:pt>
                <c:pt idx="448">
                  <c:v>0</c:v>
                </c:pt>
                <c:pt idx="449">
                  <c:v>1.5686490791260341</c:v>
                </c:pt>
                <c:pt idx="450">
                  <c:v>0</c:v>
                </c:pt>
                <c:pt idx="451">
                  <c:v>0</c:v>
                </c:pt>
                <c:pt idx="452">
                  <c:v>4.1385476620346013</c:v>
                </c:pt>
                <c:pt idx="453">
                  <c:v>0</c:v>
                </c:pt>
                <c:pt idx="454">
                  <c:v>0</c:v>
                </c:pt>
                <c:pt idx="455">
                  <c:v>0</c:v>
                </c:pt>
                <c:pt idx="456">
                  <c:v>47.197531972616375</c:v>
                </c:pt>
                <c:pt idx="457">
                  <c:v>0</c:v>
                </c:pt>
                <c:pt idx="458">
                  <c:v>0</c:v>
                </c:pt>
                <c:pt idx="459">
                  <c:v>6.7182875206338446</c:v>
                </c:pt>
                <c:pt idx="460">
                  <c:v>0</c:v>
                </c:pt>
                <c:pt idx="461">
                  <c:v>3.7434112643774786</c:v>
                </c:pt>
                <c:pt idx="462">
                  <c:v>0</c:v>
                </c:pt>
                <c:pt idx="463">
                  <c:v>3.549819933401539</c:v>
                </c:pt>
                <c:pt idx="464">
                  <c:v>8.4258788990406241</c:v>
                </c:pt>
                <c:pt idx="465">
                  <c:v>0</c:v>
                </c:pt>
                <c:pt idx="466">
                  <c:v>46.367729662856071</c:v>
                </c:pt>
                <c:pt idx="467">
                  <c:v>0</c:v>
                </c:pt>
                <c:pt idx="468">
                  <c:v>15.146294216297923</c:v>
                </c:pt>
                <c:pt idx="469">
                  <c:v>24.808738475508697</c:v>
                </c:pt>
                <c:pt idx="470">
                  <c:v>0</c:v>
                </c:pt>
                <c:pt idx="471">
                  <c:v>5.1154983252414707</c:v>
                </c:pt>
                <c:pt idx="472">
                  <c:v>0</c:v>
                </c:pt>
                <c:pt idx="473">
                  <c:v>12.41287987911042</c:v>
                </c:pt>
                <c:pt idx="474">
                  <c:v>0</c:v>
                </c:pt>
                <c:pt idx="475">
                  <c:v>3.3853663402630159</c:v>
                </c:pt>
                <c:pt idx="476">
                  <c:v>0</c:v>
                </c:pt>
                <c:pt idx="477">
                  <c:v>56.271142087505986</c:v>
                </c:pt>
                <c:pt idx="478">
                  <c:v>30.788596614706819</c:v>
                </c:pt>
                <c:pt idx="479">
                  <c:v>22.563221768306253</c:v>
                </c:pt>
                <c:pt idx="480">
                  <c:v>4.1190750805393019</c:v>
                </c:pt>
                <c:pt idx="481">
                  <c:v>5.8200404471007854</c:v>
                </c:pt>
                <c:pt idx="482">
                  <c:v>0</c:v>
                </c:pt>
                <c:pt idx="483">
                  <c:v>24.780815787247644</c:v>
                </c:pt>
                <c:pt idx="484">
                  <c:v>5.2982191821733338</c:v>
                </c:pt>
                <c:pt idx="485">
                  <c:v>1.9770010667421425</c:v>
                </c:pt>
                <c:pt idx="486">
                  <c:v>0</c:v>
                </c:pt>
                <c:pt idx="487">
                  <c:v>11.048583247847382</c:v>
                </c:pt>
                <c:pt idx="488">
                  <c:v>0</c:v>
                </c:pt>
                <c:pt idx="489">
                  <c:v>0</c:v>
                </c:pt>
                <c:pt idx="490">
                  <c:v>2.1594310997808583</c:v>
                </c:pt>
                <c:pt idx="491">
                  <c:v>0</c:v>
                </c:pt>
                <c:pt idx="492">
                  <c:v>0</c:v>
                </c:pt>
                <c:pt idx="493">
                  <c:v>15.778699636421543</c:v>
                </c:pt>
                <c:pt idx="494">
                  <c:v>0</c:v>
                </c:pt>
                <c:pt idx="495">
                  <c:v>1.4056806556796853</c:v>
                </c:pt>
                <c:pt idx="496">
                  <c:v>2.3620946651954533</c:v>
                </c:pt>
                <c:pt idx="497">
                  <c:v>12.417511585227103</c:v>
                </c:pt>
                <c:pt idx="498">
                  <c:v>0</c:v>
                </c:pt>
                <c:pt idx="499">
                  <c:v>0</c:v>
                </c:pt>
                <c:pt idx="500">
                  <c:v>0</c:v>
                </c:pt>
                <c:pt idx="501">
                  <c:v>18.588709150027157</c:v>
                </c:pt>
                <c:pt idx="502">
                  <c:v>35.434628390798984</c:v>
                </c:pt>
                <c:pt idx="503">
                  <c:v>1.6850393834322523</c:v>
                </c:pt>
                <c:pt idx="504">
                  <c:v>0</c:v>
                </c:pt>
                <c:pt idx="505">
                  <c:v>3.566762020523504</c:v>
                </c:pt>
                <c:pt idx="506">
                  <c:v>16.789001084078691</c:v>
                </c:pt>
                <c:pt idx="507">
                  <c:v>0</c:v>
                </c:pt>
                <c:pt idx="508">
                  <c:v>8.6096417320707133</c:v>
                </c:pt>
                <c:pt idx="509">
                  <c:v>0</c:v>
                </c:pt>
                <c:pt idx="510">
                  <c:v>0</c:v>
                </c:pt>
                <c:pt idx="511">
                  <c:v>0</c:v>
                </c:pt>
                <c:pt idx="512">
                  <c:v>8.8710239289390369</c:v>
                </c:pt>
                <c:pt idx="513">
                  <c:v>1.1477319584911752</c:v>
                </c:pt>
                <c:pt idx="514">
                  <c:v>0</c:v>
                </c:pt>
                <c:pt idx="515">
                  <c:v>0</c:v>
                </c:pt>
                <c:pt idx="516">
                  <c:v>29.519563837168011</c:v>
                </c:pt>
                <c:pt idx="517">
                  <c:v>0</c:v>
                </c:pt>
                <c:pt idx="518">
                  <c:v>0</c:v>
                </c:pt>
                <c:pt idx="519">
                  <c:v>14.578531342962174</c:v>
                </c:pt>
                <c:pt idx="520">
                  <c:v>0</c:v>
                </c:pt>
                <c:pt idx="521">
                  <c:v>3.7727946353943196</c:v>
                </c:pt>
                <c:pt idx="522">
                  <c:v>42.593421765130344</c:v>
                </c:pt>
                <c:pt idx="523">
                  <c:v>13.092032053111707</c:v>
                </c:pt>
                <c:pt idx="524">
                  <c:v>0</c:v>
                </c:pt>
                <c:pt idx="525">
                  <c:v>3.718675577703654</c:v>
                </c:pt>
                <c:pt idx="526">
                  <c:v>10.833130764161332</c:v>
                </c:pt>
                <c:pt idx="527">
                  <c:v>6.6368009146505065</c:v>
                </c:pt>
                <c:pt idx="528">
                  <c:v>0</c:v>
                </c:pt>
                <c:pt idx="529">
                  <c:v>25.305063113504247</c:v>
                </c:pt>
                <c:pt idx="530">
                  <c:v>9.6667847099803872</c:v>
                </c:pt>
                <c:pt idx="531">
                  <c:v>0</c:v>
                </c:pt>
                <c:pt idx="532">
                  <c:v>20.493133739525497</c:v>
                </c:pt>
                <c:pt idx="533">
                  <c:v>0</c:v>
                </c:pt>
                <c:pt idx="534">
                  <c:v>25.188830228508468</c:v>
                </c:pt>
                <c:pt idx="535">
                  <c:v>0</c:v>
                </c:pt>
                <c:pt idx="536">
                  <c:v>0</c:v>
                </c:pt>
                <c:pt idx="537">
                  <c:v>6.2790762917150582</c:v>
                </c:pt>
                <c:pt idx="538">
                  <c:v>0</c:v>
                </c:pt>
                <c:pt idx="539">
                  <c:v>54.110422616789045</c:v>
                </c:pt>
                <c:pt idx="540">
                  <c:v>15.580895798506942</c:v>
                </c:pt>
                <c:pt idx="541">
                  <c:v>15.316626314295222</c:v>
                </c:pt>
                <c:pt idx="542">
                  <c:v>0</c:v>
                </c:pt>
                <c:pt idx="543">
                  <c:v>24.955327443321547</c:v>
                </c:pt>
                <c:pt idx="544">
                  <c:v>2.807794264071628</c:v>
                </c:pt>
                <c:pt idx="545">
                  <c:v>0.16434936313077217</c:v>
                </c:pt>
                <c:pt idx="546">
                  <c:v>0</c:v>
                </c:pt>
                <c:pt idx="547">
                  <c:v>12.305811170141254</c:v>
                </c:pt>
                <c:pt idx="548">
                  <c:v>16.161059455242629</c:v>
                </c:pt>
                <c:pt idx="549">
                  <c:v>14.239831980570399</c:v>
                </c:pt>
                <c:pt idx="550">
                  <c:v>4.4426903347679652</c:v>
                </c:pt>
                <c:pt idx="551">
                  <c:v>0</c:v>
                </c:pt>
                <c:pt idx="552">
                  <c:v>4.142435435663419</c:v>
                </c:pt>
                <c:pt idx="553">
                  <c:v>0</c:v>
                </c:pt>
                <c:pt idx="554">
                  <c:v>4.0578154765374146</c:v>
                </c:pt>
                <c:pt idx="555">
                  <c:v>9.6947429505170888</c:v>
                </c:pt>
                <c:pt idx="556">
                  <c:v>19.576137401759624</c:v>
                </c:pt>
                <c:pt idx="557">
                  <c:v>0</c:v>
                </c:pt>
                <c:pt idx="558">
                  <c:v>17.195667741335793</c:v>
                </c:pt>
                <c:pt idx="559">
                  <c:v>0</c:v>
                </c:pt>
                <c:pt idx="560">
                  <c:v>0</c:v>
                </c:pt>
                <c:pt idx="561">
                  <c:v>0</c:v>
                </c:pt>
                <c:pt idx="562">
                  <c:v>0</c:v>
                </c:pt>
                <c:pt idx="563">
                  <c:v>0</c:v>
                </c:pt>
                <c:pt idx="564">
                  <c:v>3.8323085897109914</c:v>
                </c:pt>
                <c:pt idx="565">
                  <c:v>0</c:v>
                </c:pt>
                <c:pt idx="566">
                  <c:v>0.81662399415998665</c:v>
                </c:pt>
                <c:pt idx="567">
                  <c:v>3.6096600988667382</c:v>
                </c:pt>
                <c:pt idx="568">
                  <c:v>0</c:v>
                </c:pt>
                <c:pt idx="569">
                  <c:v>5.9742319559113035</c:v>
                </c:pt>
                <c:pt idx="570">
                  <c:v>0</c:v>
                </c:pt>
                <c:pt idx="571">
                  <c:v>24.669650709654743</c:v>
                </c:pt>
                <c:pt idx="572">
                  <c:v>0.9476132221054715</c:v>
                </c:pt>
                <c:pt idx="573">
                  <c:v>0</c:v>
                </c:pt>
                <c:pt idx="574">
                  <c:v>7.5374053722396761</c:v>
                </c:pt>
                <c:pt idx="575">
                  <c:v>1.030949414425596</c:v>
                </c:pt>
                <c:pt idx="576">
                  <c:v>2.2646596811576138</c:v>
                </c:pt>
                <c:pt idx="577">
                  <c:v>2.7969073652708629</c:v>
                </c:pt>
                <c:pt idx="578">
                  <c:v>10.513580229952861</c:v>
                </c:pt>
                <c:pt idx="579">
                  <c:v>0</c:v>
                </c:pt>
                <c:pt idx="580">
                  <c:v>0</c:v>
                </c:pt>
                <c:pt idx="581">
                  <c:v>8.2084055162028022</c:v>
                </c:pt>
                <c:pt idx="582">
                  <c:v>0</c:v>
                </c:pt>
                <c:pt idx="583">
                  <c:v>19.377543165644813</c:v>
                </c:pt>
                <c:pt idx="584">
                  <c:v>8.1526183030199668</c:v>
                </c:pt>
                <c:pt idx="585">
                  <c:v>13.540207048569016</c:v>
                </c:pt>
                <c:pt idx="586">
                  <c:v>0</c:v>
                </c:pt>
                <c:pt idx="587">
                  <c:v>27.730083095202723</c:v>
                </c:pt>
                <c:pt idx="588">
                  <c:v>3.2501468531521995</c:v>
                </c:pt>
                <c:pt idx="589">
                  <c:v>0</c:v>
                </c:pt>
                <c:pt idx="590">
                  <c:v>31.486091670837592</c:v>
                </c:pt>
                <c:pt idx="591">
                  <c:v>0</c:v>
                </c:pt>
                <c:pt idx="592">
                  <c:v>12.591024790221043</c:v>
                </c:pt>
                <c:pt idx="593">
                  <c:v>2.7930857667244595</c:v>
                </c:pt>
                <c:pt idx="594">
                  <c:v>18.067233494332033</c:v>
                </c:pt>
                <c:pt idx="595">
                  <c:v>0</c:v>
                </c:pt>
                <c:pt idx="596">
                  <c:v>6.3059445051818628</c:v>
                </c:pt>
                <c:pt idx="597">
                  <c:v>47.76238345190206</c:v>
                </c:pt>
                <c:pt idx="598">
                  <c:v>52.636681832474437</c:v>
                </c:pt>
                <c:pt idx="599">
                  <c:v>0</c:v>
                </c:pt>
                <c:pt idx="600">
                  <c:v>0</c:v>
                </c:pt>
                <c:pt idx="601">
                  <c:v>0</c:v>
                </c:pt>
                <c:pt idx="602">
                  <c:v>31.330961176023386</c:v>
                </c:pt>
                <c:pt idx="603">
                  <c:v>0</c:v>
                </c:pt>
                <c:pt idx="604">
                  <c:v>6.8881395263284881</c:v>
                </c:pt>
                <c:pt idx="605">
                  <c:v>0</c:v>
                </c:pt>
                <c:pt idx="606">
                  <c:v>16.025613166580477</c:v>
                </c:pt>
                <c:pt idx="607">
                  <c:v>0</c:v>
                </c:pt>
                <c:pt idx="608">
                  <c:v>0</c:v>
                </c:pt>
                <c:pt idx="609">
                  <c:v>0</c:v>
                </c:pt>
                <c:pt idx="610">
                  <c:v>0</c:v>
                </c:pt>
                <c:pt idx="611">
                  <c:v>3.6565355383574154</c:v>
                </c:pt>
                <c:pt idx="612">
                  <c:v>0</c:v>
                </c:pt>
                <c:pt idx="613">
                  <c:v>8.4804641952135764</c:v>
                </c:pt>
                <c:pt idx="614">
                  <c:v>2.7520657362464913</c:v>
                </c:pt>
                <c:pt idx="615">
                  <c:v>0</c:v>
                </c:pt>
                <c:pt idx="616">
                  <c:v>27.554353750519418</c:v>
                </c:pt>
                <c:pt idx="617">
                  <c:v>13.026116292001827</c:v>
                </c:pt>
                <c:pt idx="618">
                  <c:v>0</c:v>
                </c:pt>
                <c:pt idx="619">
                  <c:v>21.406029959608944</c:v>
                </c:pt>
                <c:pt idx="620">
                  <c:v>16.981005225000537</c:v>
                </c:pt>
                <c:pt idx="621">
                  <c:v>0</c:v>
                </c:pt>
                <c:pt idx="622">
                  <c:v>0</c:v>
                </c:pt>
                <c:pt idx="623">
                  <c:v>5.7662868674630285</c:v>
                </c:pt>
                <c:pt idx="624">
                  <c:v>4.6317929914354945</c:v>
                </c:pt>
                <c:pt idx="625">
                  <c:v>1.5909643008238747</c:v>
                </c:pt>
                <c:pt idx="626">
                  <c:v>0</c:v>
                </c:pt>
                <c:pt idx="627">
                  <c:v>0</c:v>
                </c:pt>
                <c:pt idx="628">
                  <c:v>6.9716721651680533</c:v>
                </c:pt>
                <c:pt idx="629">
                  <c:v>0</c:v>
                </c:pt>
                <c:pt idx="630">
                  <c:v>11.329244523369491</c:v>
                </c:pt>
                <c:pt idx="631">
                  <c:v>7.3571343119294434</c:v>
                </c:pt>
                <c:pt idx="632">
                  <c:v>8.8676658517459099</c:v>
                </c:pt>
                <c:pt idx="633">
                  <c:v>0</c:v>
                </c:pt>
                <c:pt idx="634">
                  <c:v>9.0475150938829891</c:v>
                </c:pt>
                <c:pt idx="635">
                  <c:v>0</c:v>
                </c:pt>
                <c:pt idx="636">
                  <c:v>3.7461500401533829</c:v>
                </c:pt>
                <c:pt idx="637">
                  <c:v>19.438835552453725</c:v>
                </c:pt>
                <c:pt idx="638">
                  <c:v>3.2716451274003489</c:v>
                </c:pt>
                <c:pt idx="639">
                  <c:v>6.5246107132035984</c:v>
                </c:pt>
                <c:pt idx="640">
                  <c:v>8.0143241560034895</c:v>
                </c:pt>
                <c:pt idx="641">
                  <c:v>0</c:v>
                </c:pt>
                <c:pt idx="642">
                  <c:v>8.5362505820483285</c:v>
                </c:pt>
                <c:pt idx="643">
                  <c:v>0</c:v>
                </c:pt>
                <c:pt idx="644">
                  <c:v>4.4362092798687449</c:v>
                </c:pt>
                <c:pt idx="645">
                  <c:v>1.9357754663637259</c:v>
                </c:pt>
                <c:pt idx="646">
                  <c:v>3.8183469889970989</c:v>
                </c:pt>
                <c:pt idx="647">
                  <c:v>0</c:v>
                </c:pt>
                <c:pt idx="648">
                  <c:v>0.41589609838660768</c:v>
                </c:pt>
                <c:pt idx="649">
                  <c:v>8.7446002646194501</c:v>
                </c:pt>
                <c:pt idx="650">
                  <c:v>6.3948140078470637</c:v>
                </c:pt>
                <c:pt idx="651">
                  <c:v>0</c:v>
                </c:pt>
                <c:pt idx="652">
                  <c:v>0</c:v>
                </c:pt>
                <c:pt idx="653">
                  <c:v>0</c:v>
                </c:pt>
                <c:pt idx="654">
                  <c:v>18.209218406433823</c:v>
                </c:pt>
                <c:pt idx="655">
                  <c:v>13.808444404363792</c:v>
                </c:pt>
                <c:pt idx="656">
                  <c:v>12.111316392420976</c:v>
                </c:pt>
                <c:pt idx="657">
                  <c:v>21.750711649847442</c:v>
                </c:pt>
                <c:pt idx="658">
                  <c:v>3.5977360905515932</c:v>
                </c:pt>
                <c:pt idx="659">
                  <c:v>5.2946161110107539</c:v>
                </c:pt>
                <c:pt idx="660">
                  <c:v>4.4189402066409258</c:v>
                </c:pt>
                <c:pt idx="661">
                  <c:v>0</c:v>
                </c:pt>
                <c:pt idx="662">
                  <c:v>22.629299095081006</c:v>
                </c:pt>
                <c:pt idx="663">
                  <c:v>6.2379406486101665</c:v>
                </c:pt>
                <c:pt idx="664">
                  <c:v>0</c:v>
                </c:pt>
                <c:pt idx="665">
                  <c:v>0</c:v>
                </c:pt>
                <c:pt idx="666">
                  <c:v>27.926005826926232</c:v>
                </c:pt>
                <c:pt idx="667">
                  <c:v>0</c:v>
                </c:pt>
                <c:pt idx="668">
                  <c:v>0</c:v>
                </c:pt>
                <c:pt idx="669">
                  <c:v>5.6879178736839284</c:v>
                </c:pt>
                <c:pt idx="670">
                  <c:v>0</c:v>
                </c:pt>
                <c:pt idx="671">
                  <c:v>3.9003503136754181</c:v>
                </c:pt>
                <c:pt idx="672">
                  <c:v>0</c:v>
                </c:pt>
                <c:pt idx="673">
                  <c:v>6.9427992282812658</c:v>
                </c:pt>
                <c:pt idx="674">
                  <c:v>3.5399564822811591</c:v>
                </c:pt>
                <c:pt idx="675">
                  <c:v>4.257948438074326</c:v>
                </c:pt>
                <c:pt idx="676">
                  <c:v>17.225035140103863</c:v>
                </c:pt>
                <c:pt idx="677">
                  <c:v>0</c:v>
                </c:pt>
                <c:pt idx="678">
                  <c:v>0</c:v>
                </c:pt>
                <c:pt idx="679">
                  <c:v>19.031706528640164</c:v>
                </c:pt>
                <c:pt idx="680">
                  <c:v>0</c:v>
                </c:pt>
                <c:pt idx="681">
                  <c:v>12.621643771414755</c:v>
                </c:pt>
                <c:pt idx="682">
                  <c:v>3.0803529955263267</c:v>
                </c:pt>
                <c:pt idx="683">
                  <c:v>37.925929029813666</c:v>
                </c:pt>
                <c:pt idx="684">
                  <c:v>0</c:v>
                </c:pt>
                <c:pt idx="685">
                  <c:v>8.384844669321728</c:v>
                </c:pt>
                <c:pt idx="686">
                  <c:v>0</c:v>
                </c:pt>
                <c:pt idx="687">
                  <c:v>51.927702016606759</c:v>
                </c:pt>
                <c:pt idx="688">
                  <c:v>14.438525559013879</c:v>
                </c:pt>
                <c:pt idx="689">
                  <c:v>35.911338183782782</c:v>
                </c:pt>
                <c:pt idx="690">
                  <c:v>8.3290064057189088</c:v>
                </c:pt>
                <c:pt idx="691">
                  <c:v>6.2694110348169794</c:v>
                </c:pt>
                <c:pt idx="692">
                  <c:v>0</c:v>
                </c:pt>
                <c:pt idx="693">
                  <c:v>20.014060457846259</c:v>
                </c:pt>
                <c:pt idx="694">
                  <c:v>8.9789477009851915</c:v>
                </c:pt>
                <c:pt idx="695">
                  <c:v>0</c:v>
                </c:pt>
                <c:pt idx="696">
                  <c:v>0</c:v>
                </c:pt>
                <c:pt idx="697">
                  <c:v>7.473892993446607</c:v>
                </c:pt>
                <c:pt idx="698">
                  <c:v>0</c:v>
                </c:pt>
                <c:pt idx="699">
                  <c:v>1.2966927146692446</c:v>
                </c:pt>
                <c:pt idx="700">
                  <c:v>6.5978990179395414</c:v>
                </c:pt>
                <c:pt idx="701">
                  <c:v>0</c:v>
                </c:pt>
                <c:pt idx="702">
                  <c:v>2.9487845544899209</c:v>
                </c:pt>
                <c:pt idx="703">
                  <c:v>21.230997316567411</c:v>
                </c:pt>
                <c:pt idx="704">
                  <c:v>0</c:v>
                </c:pt>
                <c:pt idx="705">
                  <c:v>0</c:v>
                </c:pt>
                <c:pt idx="706">
                  <c:v>17.637813376459516</c:v>
                </c:pt>
                <c:pt idx="707">
                  <c:v>6.3848183207950813</c:v>
                </c:pt>
                <c:pt idx="708">
                  <c:v>0</c:v>
                </c:pt>
                <c:pt idx="709">
                  <c:v>0</c:v>
                </c:pt>
                <c:pt idx="710">
                  <c:v>0</c:v>
                </c:pt>
                <c:pt idx="711">
                  <c:v>15.240481858818015</c:v>
                </c:pt>
                <c:pt idx="712">
                  <c:v>31.413178740950972</c:v>
                </c:pt>
                <c:pt idx="713">
                  <c:v>0</c:v>
                </c:pt>
                <c:pt idx="714">
                  <c:v>0</c:v>
                </c:pt>
                <c:pt idx="715">
                  <c:v>0</c:v>
                </c:pt>
                <c:pt idx="716">
                  <c:v>34.824359226880077</c:v>
                </c:pt>
                <c:pt idx="717">
                  <c:v>0</c:v>
                </c:pt>
                <c:pt idx="718">
                  <c:v>6.4322381508840687</c:v>
                </c:pt>
                <c:pt idx="719">
                  <c:v>0</c:v>
                </c:pt>
                <c:pt idx="720">
                  <c:v>6.9472759718706802</c:v>
                </c:pt>
                <c:pt idx="721">
                  <c:v>0</c:v>
                </c:pt>
                <c:pt idx="722">
                  <c:v>0</c:v>
                </c:pt>
                <c:pt idx="723">
                  <c:v>2.5998325375679618</c:v>
                </c:pt>
                <c:pt idx="724">
                  <c:v>0</c:v>
                </c:pt>
                <c:pt idx="725">
                  <c:v>0</c:v>
                </c:pt>
                <c:pt idx="726">
                  <c:v>24.762708623458611</c:v>
                </c:pt>
                <c:pt idx="727">
                  <c:v>0</c:v>
                </c:pt>
                <c:pt idx="728">
                  <c:v>0</c:v>
                </c:pt>
                <c:pt idx="729">
                  <c:v>21.136677178767282</c:v>
                </c:pt>
                <c:pt idx="730">
                  <c:v>8.693567242347612</c:v>
                </c:pt>
                <c:pt idx="731">
                  <c:v>7.4814069174431701</c:v>
                </c:pt>
                <c:pt idx="732">
                  <c:v>42.263425857344096</c:v>
                </c:pt>
                <c:pt idx="733">
                  <c:v>23.653538772377782</c:v>
                </c:pt>
                <c:pt idx="734">
                  <c:v>0</c:v>
                </c:pt>
                <c:pt idx="735">
                  <c:v>2.6266574169962635</c:v>
                </c:pt>
                <c:pt idx="736">
                  <c:v>0</c:v>
                </c:pt>
                <c:pt idx="737">
                  <c:v>8.3448682276319079</c:v>
                </c:pt>
                <c:pt idx="738">
                  <c:v>3.4209505659861259</c:v>
                </c:pt>
                <c:pt idx="739">
                  <c:v>17.256494524880548</c:v>
                </c:pt>
                <c:pt idx="740">
                  <c:v>10.19813101295302</c:v>
                </c:pt>
                <c:pt idx="741">
                  <c:v>0</c:v>
                </c:pt>
                <c:pt idx="742">
                  <c:v>18.392507590309226</c:v>
                </c:pt>
                <c:pt idx="743">
                  <c:v>0</c:v>
                </c:pt>
                <c:pt idx="744">
                  <c:v>14.411131278498841</c:v>
                </c:pt>
                <c:pt idx="745">
                  <c:v>0</c:v>
                </c:pt>
                <c:pt idx="746">
                  <c:v>0</c:v>
                </c:pt>
                <c:pt idx="747">
                  <c:v>3.9192175992514939</c:v>
                </c:pt>
                <c:pt idx="748">
                  <c:v>1.2114556201623363</c:v>
                </c:pt>
                <c:pt idx="749">
                  <c:v>45.624280838873183</c:v>
                </c:pt>
                <c:pt idx="750">
                  <c:v>4.9647378837101632</c:v>
                </c:pt>
                <c:pt idx="751">
                  <c:v>0</c:v>
                </c:pt>
                <c:pt idx="752">
                  <c:v>0</c:v>
                </c:pt>
                <c:pt idx="753">
                  <c:v>8.1297119609846149</c:v>
                </c:pt>
                <c:pt idx="754">
                  <c:v>0</c:v>
                </c:pt>
                <c:pt idx="755">
                  <c:v>2.622739322253469</c:v>
                </c:pt>
                <c:pt idx="756">
                  <c:v>0</c:v>
                </c:pt>
                <c:pt idx="757">
                  <c:v>3.9972557375340179</c:v>
                </c:pt>
                <c:pt idx="758">
                  <c:v>13.130444378149535</c:v>
                </c:pt>
                <c:pt idx="759">
                  <c:v>11.113871536908075</c:v>
                </c:pt>
                <c:pt idx="760">
                  <c:v>0</c:v>
                </c:pt>
                <c:pt idx="761">
                  <c:v>0</c:v>
                </c:pt>
                <c:pt idx="762">
                  <c:v>2.4306157006723543</c:v>
                </c:pt>
                <c:pt idx="763">
                  <c:v>0</c:v>
                </c:pt>
                <c:pt idx="764">
                  <c:v>4.3723057414281099</c:v>
                </c:pt>
                <c:pt idx="765">
                  <c:v>7.1832347342612772</c:v>
                </c:pt>
                <c:pt idx="766">
                  <c:v>6.2298585732450213</c:v>
                </c:pt>
                <c:pt idx="767">
                  <c:v>0</c:v>
                </c:pt>
                <c:pt idx="768">
                  <c:v>31.581729306461206</c:v>
                </c:pt>
                <c:pt idx="769">
                  <c:v>0</c:v>
                </c:pt>
                <c:pt idx="770">
                  <c:v>0</c:v>
                </c:pt>
                <c:pt idx="771">
                  <c:v>0</c:v>
                </c:pt>
                <c:pt idx="772">
                  <c:v>0</c:v>
                </c:pt>
                <c:pt idx="773">
                  <c:v>2.2290334693897349</c:v>
                </c:pt>
                <c:pt idx="774">
                  <c:v>24.524582353766892</c:v>
                </c:pt>
                <c:pt idx="775">
                  <c:v>0</c:v>
                </c:pt>
                <c:pt idx="776">
                  <c:v>0</c:v>
                </c:pt>
                <c:pt idx="777">
                  <c:v>8.0309581909997831</c:v>
                </c:pt>
                <c:pt idx="778">
                  <c:v>2.778770866902907</c:v>
                </c:pt>
                <c:pt idx="779">
                  <c:v>0</c:v>
                </c:pt>
                <c:pt idx="780">
                  <c:v>4.142655088729339</c:v>
                </c:pt>
                <c:pt idx="781">
                  <c:v>16.313290673251604</c:v>
                </c:pt>
                <c:pt idx="782">
                  <c:v>1.430643578758001</c:v>
                </c:pt>
                <c:pt idx="783">
                  <c:v>0</c:v>
                </c:pt>
                <c:pt idx="784">
                  <c:v>7.821947547584549</c:v>
                </c:pt>
                <c:pt idx="785">
                  <c:v>3.1211817719727049</c:v>
                </c:pt>
                <c:pt idx="786">
                  <c:v>2.2367560602630356</c:v>
                </c:pt>
                <c:pt idx="787">
                  <c:v>0.66566050785923114</c:v>
                </c:pt>
                <c:pt idx="788">
                  <c:v>15.877405605631479</c:v>
                </c:pt>
                <c:pt idx="789">
                  <c:v>0</c:v>
                </c:pt>
                <c:pt idx="790">
                  <c:v>0</c:v>
                </c:pt>
                <c:pt idx="791">
                  <c:v>3.6110331705114471</c:v>
                </c:pt>
                <c:pt idx="792">
                  <c:v>0</c:v>
                </c:pt>
                <c:pt idx="793">
                  <c:v>19.366935770593802</c:v>
                </c:pt>
                <c:pt idx="794">
                  <c:v>6.4651386718222899</c:v>
                </c:pt>
                <c:pt idx="795">
                  <c:v>13.360429705131235</c:v>
                </c:pt>
                <c:pt idx="796">
                  <c:v>0</c:v>
                </c:pt>
                <c:pt idx="797">
                  <c:v>42.219156400410334</c:v>
                </c:pt>
                <c:pt idx="798">
                  <c:v>0</c:v>
                </c:pt>
                <c:pt idx="799">
                  <c:v>0</c:v>
                </c:pt>
                <c:pt idx="800">
                  <c:v>13.20412116797622</c:v>
                </c:pt>
                <c:pt idx="801">
                  <c:v>4.2902767193662363</c:v>
                </c:pt>
                <c:pt idx="802">
                  <c:v>5.2973305796778156</c:v>
                </c:pt>
                <c:pt idx="803">
                  <c:v>0</c:v>
                </c:pt>
                <c:pt idx="804">
                  <c:v>3.1981746647291227</c:v>
                </c:pt>
                <c:pt idx="805">
                  <c:v>0</c:v>
                </c:pt>
                <c:pt idx="806">
                  <c:v>35.921982250798095</c:v>
                </c:pt>
                <c:pt idx="807">
                  <c:v>47.662243861374662</c:v>
                </c:pt>
                <c:pt idx="808">
                  <c:v>48.095659674103835</c:v>
                </c:pt>
                <c:pt idx="809">
                  <c:v>0</c:v>
                </c:pt>
                <c:pt idx="810">
                  <c:v>0.23166741131763249</c:v>
                </c:pt>
                <c:pt idx="811">
                  <c:v>0</c:v>
                </c:pt>
                <c:pt idx="812">
                  <c:v>35.425919979546343</c:v>
                </c:pt>
                <c:pt idx="813">
                  <c:v>0</c:v>
                </c:pt>
                <c:pt idx="814">
                  <c:v>3.5346003991747263</c:v>
                </c:pt>
                <c:pt idx="815">
                  <c:v>12.550887065258015</c:v>
                </c:pt>
                <c:pt idx="816">
                  <c:v>14.872059579052088</c:v>
                </c:pt>
                <c:pt idx="817">
                  <c:v>0</c:v>
                </c:pt>
                <c:pt idx="818">
                  <c:v>0</c:v>
                </c:pt>
                <c:pt idx="819">
                  <c:v>0</c:v>
                </c:pt>
                <c:pt idx="820">
                  <c:v>4.4188498233469495</c:v>
                </c:pt>
                <c:pt idx="821">
                  <c:v>0</c:v>
                </c:pt>
                <c:pt idx="822">
                  <c:v>0</c:v>
                </c:pt>
                <c:pt idx="823">
                  <c:v>9.2869153214943552</c:v>
                </c:pt>
                <c:pt idx="824">
                  <c:v>21.265753714278386</c:v>
                </c:pt>
                <c:pt idx="825">
                  <c:v>0</c:v>
                </c:pt>
                <c:pt idx="826">
                  <c:v>9.8187020574523771</c:v>
                </c:pt>
                <c:pt idx="827">
                  <c:v>16.856195945532168</c:v>
                </c:pt>
                <c:pt idx="828">
                  <c:v>0</c:v>
                </c:pt>
                <c:pt idx="829">
                  <c:v>20.253880465283686</c:v>
                </c:pt>
                <c:pt idx="830">
                  <c:v>12.582094889188125</c:v>
                </c:pt>
                <c:pt idx="831">
                  <c:v>0</c:v>
                </c:pt>
                <c:pt idx="832">
                  <c:v>0</c:v>
                </c:pt>
                <c:pt idx="833">
                  <c:v>0</c:v>
                </c:pt>
                <c:pt idx="834">
                  <c:v>0</c:v>
                </c:pt>
                <c:pt idx="835">
                  <c:v>0</c:v>
                </c:pt>
                <c:pt idx="836">
                  <c:v>0.94770952226067684</c:v>
                </c:pt>
                <c:pt idx="837">
                  <c:v>0</c:v>
                </c:pt>
                <c:pt idx="838">
                  <c:v>0</c:v>
                </c:pt>
                <c:pt idx="839">
                  <c:v>10.292029568709173</c:v>
                </c:pt>
                <c:pt idx="840">
                  <c:v>5.8719202992672965</c:v>
                </c:pt>
                <c:pt idx="841">
                  <c:v>4.2955068249705031</c:v>
                </c:pt>
                <c:pt idx="842">
                  <c:v>0</c:v>
                </c:pt>
                <c:pt idx="843">
                  <c:v>3.6959472832879632</c:v>
                </c:pt>
                <c:pt idx="844">
                  <c:v>13.675014050234841</c:v>
                </c:pt>
                <c:pt idx="845">
                  <c:v>0</c:v>
                </c:pt>
                <c:pt idx="846">
                  <c:v>0</c:v>
                </c:pt>
                <c:pt idx="847">
                  <c:v>7.6546708410891062</c:v>
                </c:pt>
                <c:pt idx="848">
                  <c:v>10.46818099775914</c:v>
                </c:pt>
                <c:pt idx="849">
                  <c:v>10.297982861731503</c:v>
                </c:pt>
                <c:pt idx="850">
                  <c:v>7.9301626491156094</c:v>
                </c:pt>
                <c:pt idx="851">
                  <c:v>0</c:v>
                </c:pt>
                <c:pt idx="852">
                  <c:v>0</c:v>
                </c:pt>
                <c:pt idx="853">
                  <c:v>0</c:v>
                </c:pt>
                <c:pt idx="854">
                  <c:v>4.494088625163891</c:v>
                </c:pt>
                <c:pt idx="855">
                  <c:v>1.9600513482941166</c:v>
                </c:pt>
                <c:pt idx="856">
                  <c:v>2.8379731111621429</c:v>
                </c:pt>
                <c:pt idx="857">
                  <c:v>0</c:v>
                </c:pt>
                <c:pt idx="858">
                  <c:v>0.54350498176610629</c:v>
                </c:pt>
                <c:pt idx="859">
                  <c:v>8.8225751265471004</c:v>
                </c:pt>
                <c:pt idx="860">
                  <c:v>3.2614117478136397</c:v>
                </c:pt>
                <c:pt idx="861">
                  <c:v>0</c:v>
                </c:pt>
                <c:pt idx="862">
                  <c:v>0</c:v>
                </c:pt>
                <c:pt idx="863">
                  <c:v>0</c:v>
                </c:pt>
                <c:pt idx="864">
                  <c:v>19.991727934453689</c:v>
                </c:pt>
                <c:pt idx="865">
                  <c:v>12.351342918720572</c:v>
                </c:pt>
                <c:pt idx="866">
                  <c:v>4.0145486495149729</c:v>
                </c:pt>
                <c:pt idx="867">
                  <c:v>13.197284672504612</c:v>
                </c:pt>
                <c:pt idx="868">
                  <c:v>0</c:v>
                </c:pt>
                <c:pt idx="869">
                  <c:v>6.7955568749077999</c:v>
                </c:pt>
                <c:pt idx="870">
                  <c:v>4.4053206298023291</c:v>
                </c:pt>
                <c:pt idx="871">
                  <c:v>0</c:v>
                </c:pt>
                <c:pt idx="872">
                  <c:v>44.643676915612616</c:v>
                </c:pt>
                <c:pt idx="873">
                  <c:v>6.4628666247428752</c:v>
                </c:pt>
                <c:pt idx="874">
                  <c:v>0</c:v>
                </c:pt>
                <c:pt idx="875">
                  <c:v>1.7215121492293752</c:v>
                </c:pt>
                <c:pt idx="876">
                  <c:v>51.566796042120266</c:v>
                </c:pt>
                <c:pt idx="877">
                  <c:v>0</c:v>
                </c:pt>
                <c:pt idx="878">
                  <c:v>0</c:v>
                </c:pt>
                <c:pt idx="879">
                  <c:v>0</c:v>
                </c:pt>
                <c:pt idx="880">
                  <c:v>0</c:v>
                </c:pt>
                <c:pt idx="881">
                  <c:v>7.7324198094105254</c:v>
                </c:pt>
                <c:pt idx="882">
                  <c:v>0</c:v>
                </c:pt>
                <c:pt idx="883">
                  <c:v>0</c:v>
                </c:pt>
                <c:pt idx="884">
                  <c:v>4.4400021912166752</c:v>
                </c:pt>
                <c:pt idx="885">
                  <c:v>12.987165695522913</c:v>
                </c:pt>
                <c:pt idx="886">
                  <c:v>51.748122475012096</c:v>
                </c:pt>
                <c:pt idx="887">
                  <c:v>0</c:v>
                </c:pt>
                <c:pt idx="888">
                  <c:v>0</c:v>
                </c:pt>
                <c:pt idx="889">
                  <c:v>35.552220300249722</c:v>
                </c:pt>
                <c:pt idx="890">
                  <c:v>0</c:v>
                </c:pt>
                <c:pt idx="891">
                  <c:v>3.7093125521594046</c:v>
                </c:pt>
                <c:pt idx="892">
                  <c:v>0</c:v>
                </c:pt>
                <c:pt idx="893">
                  <c:v>38.963954878468329</c:v>
                </c:pt>
                <c:pt idx="894">
                  <c:v>0</c:v>
                </c:pt>
                <c:pt idx="895">
                  <c:v>7.4257665939456938</c:v>
                </c:pt>
                <c:pt idx="896">
                  <c:v>0</c:v>
                </c:pt>
                <c:pt idx="897">
                  <c:v>50.764584519976239</c:v>
                </c:pt>
                <c:pt idx="898">
                  <c:v>21.625485787262978</c:v>
                </c:pt>
                <c:pt idx="899">
                  <c:v>40.534314023556945</c:v>
                </c:pt>
                <c:pt idx="900">
                  <c:v>8.0375165857258306</c:v>
                </c:pt>
                <c:pt idx="901">
                  <c:v>4.0788266612176258</c:v>
                </c:pt>
                <c:pt idx="902">
                  <c:v>0</c:v>
                </c:pt>
                <c:pt idx="903">
                  <c:v>26.882383233256004</c:v>
                </c:pt>
                <c:pt idx="904">
                  <c:v>4.4803481973200903</c:v>
                </c:pt>
                <c:pt idx="905">
                  <c:v>0</c:v>
                </c:pt>
                <c:pt idx="906">
                  <c:v>0</c:v>
                </c:pt>
                <c:pt idx="907">
                  <c:v>3.7064487002243518</c:v>
                </c:pt>
                <c:pt idx="908">
                  <c:v>0</c:v>
                </c:pt>
                <c:pt idx="909">
                  <c:v>1.1395296053703199</c:v>
                </c:pt>
                <c:pt idx="910">
                  <c:v>3.3674281252413056</c:v>
                </c:pt>
                <c:pt idx="911">
                  <c:v>0</c:v>
                </c:pt>
                <c:pt idx="912">
                  <c:v>2.1496120924875695</c:v>
                </c:pt>
                <c:pt idx="913">
                  <c:v>12.33440164881036</c:v>
                </c:pt>
                <c:pt idx="914">
                  <c:v>1.3375604430070085</c:v>
                </c:pt>
                <c:pt idx="915">
                  <c:v>1.3052073398399313</c:v>
                </c:pt>
                <c:pt idx="916">
                  <c:v>15.459239751357144</c:v>
                </c:pt>
                <c:pt idx="917">
                  <c:v>14.246499879284446</c:v>
                </c:pt>
                <c:pt idx="918">
                  <c:v>0</c:v>
                </c:pt>
                <c:pt idx="919">
                  <c:v>0</c:v>
                </c:pt>
                <c:pt idx="920">
                  <c:v>4.2894166120538824</c:v>
                </c:pt>
                <c:pt idx="921">
                  <c:v>24.430086538231027</c:v>
                </c:pt>
                <c:pt idx="922">
                  <c:v>8.2398482427354978</c:v>
                </c:pt>
                <c:pt idx="923">
                  <c:v>0</c:v>
                </c:pt>
                <c:pt idx="924">
                  <c:v>0</c:v>
                </c:pt>
                <c:pt idx="925">
                  <c:v>0</c:v>
                </c:pt>
                <c:pt idx="926">
                  <c:v>24.342436924587457</c:v>
                </c:pt>
                <c:pt idx="927">
                  <c:v>0</c:v>
                </c:pt>
                <c:pt idx="928">
                  <c:v>2.9503044929490847</c:v>
                </c:pt>
                <c:pt idx="929">
                  <c:v>0</c:v>
                </c:pt>
                <c:pt idx="930">
                  <c:v>6.0427100416872328</c:v>
                </c:pt>
                <c:pt idx="931">
                  <c:v>0</c:v>
                </c:pt>
                <c:pt idx="932">
                  <c:v>8.6606839438914189</c:v>
                </c:pt>
                <c:pt idx="933">
                  <c:v>3.6554288136995443</c:v>
                </c:pt>
                <c:pt idx="934">
                  <c:v>1.6416396478183679</c:v>
                </c:pt>
                <c:pt idx="935">
                  <c:v>0</c:v>
                </c:pt>
                <c:pt idx="936">
                  <c:v>8.3482738290865388</c:v>
                </c:pt>
                <c:pt idx="937">
                  <c:v>0</c:v>
                </c:pt>
                <c:pt idx="938">
                  <c:v>0</c:v>
                </c:pt>
                <c:pt idx="939">
                  <c:v>7.4373874639591282</c:v>
                </c:pt>
                <c:pt idx="940">
                  <c:v>3.4580905422252601</c:v>
                </c:pt>
                <c:pt idx="941">
                  <c:v>3.0107130294026345</c:v>
                </c:pt>
                <c:pt idx="942">
                  <c:v>45.884717049727335</c:v>
                </c:pt>
                <c:pt idx="943">
                  <c:v>25.946706858245872</c:v>
                </c:pt>
                <c:pt idx="944">
                  <c:v>0</c:v>
                </c:pt>
                <c:pt idx="945">
                  <c:v>7.3371160939548696</c:v>
                </c:pt>
                <c:pt idx="946">
                  <c:v>0</c:v>
                </c:pt>
                <c:pt idx="947">
                  <c:v>7.3817854747974909</c:v>
                </c:pt>
                <c:pt idx="948">
                  <c:v>10.878691108409932</c:v>
                </c:pt>
                <c:pt idx="949">
                  <c:v>30.094134509655504</c:v>
                </c:pt>
                <c:pt idx="950">
                  <c:v>14.518448258189865</c:v>
                </c:pt>
                <c:pt idx="951">
                  <c:v>0</c:v>
                </c:pt>
                <c:pt idx="952">
                  <c:v>16.603723761083224</c:v>
                </c:pt>
                <c:pt idx="953">
                  <c:v>0.79820291895387541</c:v>
                </c:pt>
                <c:pt idx="954">
                  <c:v>21.73752629034162</c:v>
                </c:pt>
                <c:pt idx="955">
                  <c:v>0</c:v>
                </c:pt>
                <c:pt idx="956">
                  <c:v>7.143612636312386</c:v>
                </c:pt>
                <c:pt idx="957">
                  <c:v>8.7222010152287304</c:v>
                </c:pt>
                <c:pt idx="958">
                  <c:v>0</c:v>
                </c:pt>
                <c:pt idx="959">
                  <c:v>22.939545169553703</c:v>
                </c:pt>
                <c:pt idx="960">
                  <c:v>6.4764673915170912</c:v>
                </c:pt>
                <c:pt idx="961">
                  <c:v>0</c:v>
                </c:pt>
                <c:pt idx="962">
                  <c:v>0</c:v>
                </c:pt>
                <c:pt idx="963">
                  <c:v>5.1040293726241925</c:v>
                </c:pt>
                <c:pt idx="964">
                  <c:v>0</c:v>
                </c:pt>
                <c:pt idx="965">
                  <c:v>2.9234517448218673</c:v>
                </c:pt>
                <c:pt idx="966">
                  <c:v>3.3562295917441545</c:v>
                </c:pt>
                <c:pt idx="967">
                  <c:v>0</c:v>
                </c:pt>
                <c:pt idx="968">
                  <c:v>29.153227592005216</c:v>
                </c:pt>
                <c:pt idx="969">
                  <c:v>30.86124631295943</c:v>
                </c:pt>
                <c:pt idx="970">
                  <c:v>0.68757042652442413</c:v>
                </c:pt>
                <c:pt idx="971">
                  <c:v>0</c:v>
                </c:pt>
                <c:pt idx="972">
                  <c:v>2.3775753510128896</c:v>
                </c:pt>
                <c:pt idx="973">
                  <c:v>1.8303736835673132</c:v>
                </c:pt>
                <c:pt idx="974">
                  <c:v>4.1225902130472107</c:v>
                </c:pt>
                <c:pt idx="975">
                  <c:v>28.958388108464188</c:v>
                </c:pt>
                <c:pt idx="976">
                  <c:v>8.1184761515114108</c:v>
                </c:pt>
                <c:pt idx="977">
                  <c:v>0</c:v>
                </c:pt>
                <c:pt idx="978">
                  <c:v>20.813951666656937</c:v>
                </c:pt>
                <c:pt idx="979">
                  <c:v>0</c:v>
                </c:pt>
                <c:pt idx="980">
                  <c:v>0</c:v>
                </c:pt>
                <c:pt idx="981">
                  <c:v>0</c:v>
                </c:pt>
                <c:pt idx="982">
                  <c:v>0</c:v>
                </c:pt>
                <c:pt idx="983">
                  <c:v>0</c:v>
                </c:pt>
                <c:pt idx="984">
                  <c:v>34.319804144871533</c:v>
                </c:pt>
                <c:pt idx="985">
                  <c:v>0</c:v>
                </c:pt>
                <c:pt idx="986">
                  <c:v>0</c:v>
                </c:pt>
                <c:pt idx="987">
                  <c:v>0</c:v>
                </c:pt>
                <c:pt idx="988">
                  <c:v>0</c:v>
                </c:pt>
                <c:pt idx="989">
                  <c:v>0</c:v>
                </c:pt>
                <c:pt idx="990">
                  <c:v>0</c:v>
                </c:pt>
                <c:pt idx="991">
                  <c:v>52.580139879474217</c:v>
                </c:pt>
                <c:pt idx="992">
                  <c:v>6.6331686128348046</c:v>
                </c:pt>
                <c:pt idx="993">
                  <c:v>0</c:v>
                </c:pt>
                <c:pt idx="994">
                  <c:v>10.162199872383596</c:v>
                </c:pt>
                <c:pt idx="995">
                  <c:v>0.59595373601196522</c:v>
                </c:pt>
                <c:pt idx="996">
                  <c:v>1.7461918693235596</c:v>
                </c:pt>
                <c:pt idx="997">
                  <c:v>1.4778209980103385</c:v>
                </c:pt>
                <c:pt idx="998">
                  <c:v>16.044204082536268</c:v>
                </c:pt>
                <c:pt idx="999">
                  <c:v>1.9616455026838018</c:v>
                </c:pt>
                <c:pt idx="1000">
                  <c:v>1.362567499762807</c:v>
                </c:pt>
                <c:pt idx="1001">
                  <c:v>7.5618461331981388</c:v>
                </c:pt>
                <c:pt idx="1002">
                  <c:v>0</c:v>
                </c:pt>
                <c:pt idx="1003">
                  <c:v>21.37040527483278</c:v>
                </c:pt>
                <c:pt idx="1004">
                  <c:v>3.4922793190806187</c:v>
                </c:pt>
                <c:pt idx="1005">
                  <c:v>9.0022247774031605</c:v>
                </c:pt>
                <c:pt idx="1006">
                  <c:v>0</c:v>
                </c:pt>
                <c:pt idx="1007">
                  <c:v>32.065052887420748</c:v>
                </c:pt>
                <c:pt idx="1008">
                  <c:v>0</c:v>
                </c:pt>
                <c:pt idx="1009">
                  <c:v>1.4714673587328861</c:v>
                </c:pt>
                <c:pt idx="1010">
                  <c:v>39.883557748885316</c:v>
                </c:pt>
                <c:pt idx="1011">
                  <c:v>0</c:v>
                </c:pt>
                <c:pt idx="1012">
                  <c:v>0</c:v>
                </c:pt>
                <c:pt idx="1013">
                  <c:v>0</c:v>
                </c:pt>
                <c:pt idx="1014">
                  <c:v>0</c:v>
                </c:pt>
                <c:pt idx="1015">
                  <c:v>0</c:v>
                </c:pt>
                <c:pt idx="1016">
                  <c:v>12.084339082588389</c:v>
                </c:pt>
                <c:pt idx="1017">
                  <c:v>60.493836196690886</c:v>
                </c:pt>
                <c:pt idx="1018">
                  <c:v>45.835852195076711</c:v>
                </c:pt>
                <c:pt idx="1019">
                  <c:v>8.2539154983578715</c:v>
                </c:pt>
                <c:pt idx="1020">
                  <c:v>0</c:v>
                </c:pt>
                <c:pt idx="1021">
                  <c:v>11.675105776736254</c:v>
                </c:pt>
                <c:pt idx="1022">
                  <c:v>26.946735293147373</c:v>
                </c:pt>
                <c:pt idx="1023">
                  <c:v>1.91628319639418</c:v>
                </c:pt>
                <c:pt idx="1024">
                  <c:v>6.8936898548265297</c:v>
                </c:pt>
                <c:pt idx="1025">
                  <c:v>0</c:v>
                </c:pt>
                <c:pt idx="1026">
                  <c:v>9.9994861158299528</c:v>
                </c:pt>
                <c:pt idx="1027">
                  <c:v>0</c:v>
                </c:pt>
                <c:pt idx="1028">
                  <c:v>0</c:v>
                </c:pt>
                <c:pt idx="1029">
                  <c:v>4.5906405470842717</c:v>
                </c:pt>
                <c:pt idx="1030">
                  <c:v>4.5105898865727818</c:v>
                </c:pt>
                <c:pt idx="1031">
                  <c:v>7.5061554290803381</c:v>
                </c:pt>
                <c:pt idx="1032">
                  <c:v>0.95313100263012696</c:v>
                </c:pt>
                <c:pt idx="1033">
                  <c:v>6.2781528863917062</c:v>
                </c:pt>
                <c:pt idx="1034">
                  <c:v>0</c:v>
                </c:pt>
                <c:pt idx="1035">
                  <c:v>0</c:v>
                </c:pt>
                <c:pt idx="1036">
                  <c:v>7.0812640043950994</c:v>
                </c:pt>
                <c:pt idx="1037">
                  <c:v>26.330786785053757</c:v>
                </c:pt>
                <c:pt idx="1038">
                  <c:v>2.6365451756055807</c:v>
                </c:pt>
                <c:pt idx="1039">
                  <c:v>14.388538715497749</c:v>
                </c:pt>
                <c:pt idx="1040">
                  <c:v>7.5423114491237868</c:v>
                </c:pt>
                <c:pt idx="1041">
                  <c:v>0</c:v>
                </c:pt>
                <c:pt idx="1042">
                  <c:v>0</c:v>
                </c:pt>
                <c:pt idx="1043">
                  <c:v>14.238103683687395</c:v>
                </c:pt>
                <c:pt idx="1044">
                  <c:v>0</c:v>
                </c:pt>
                <c:pt idx="1045">
                  <c:v>3.4659357500832404</c:v>
                </c:pt>
                <c:pt idx="1046">
                  <c:v>0</c:v>
                </c:pt>
                <c:pt idx="1047">
                  <c:v>0</c:v>
                </c:pt>
                <c:pt idx="1048">
                  <c:v>6.9447968393061057</c:v>
                </c:pt>
                <c:pt idx="1049">
                  <c:v>0</c:v>
                </c:pt>
              </c:numCache>
            </c:numRef>
          </c:yVal>
          <c:smooth val="0"/>
          <c:extLst>
            <c:ext xmlns:c16="http://schemas.microsoft.com/office/drawing/2014/chart" uri="{C3380CC4-5D6E-409C-BE32-E72D297353CC}">
              <c16:uniqueId val="{00000000-5249-490F-ACF7-6EAF340DC83E}"/>
            </c:ext>
          </c:extLst>
        </c:ser>
        <c:ser>
          <c:idx val="1"/>
          <c:order val="1"/>
          <c:tx>
            <c:strRef>
              <c:f>'CT Net-Cone vs PC Price'!$E$4</c:f>
              <c:strCache>
                <c:ptCount val="1"/>
                <c:pt idx="0">
                  <c:v>Summer</c:v>
                </c:pt>
              </c:strCache>
            </c:strRef>
          </c:tx>
          <c:spPr>
            <a:ln w="19050" cap="rnd">
              <a:noFill/>
              <a:round/>
            </a:ln>
            <a:effectLst/>
          </c:spPr>
          <c:marker>
            <c:symbol val="circle"/>
            <c:size val="5"/>
            <c:spPr>
              <a:solidFill>
                <a:schemeClr val="accent2">
                  <a:alpha val="20000"/>
                </a:schemeClr>
              </a:solidFill>
              <a:ln w="3175">
                <a:noFill/>
              </a:ln>
              <a:effectLst/>
            </c:spPr>
          </c:marker>
          <c:xVal>
            <c:numRef>
              <c:f>'CT Net-Cone vs PC Price'!$C$5:$C$1054</c:f>
              <c:numCache>
                <c:formatCode>_("$"* #,##0_);_("$"* \(#,##0\);_("$"* "-"??_);_(@_)</c:formatCode>
                <c:ptCount val="1050"/>
                <c:pt idx="0">
                  <c:v>81.802002525252533</c:v>
                </c:pt>
                <c:pt idx="1">
                  <c:v>77.929565656565671</c:v>
                </c:pt>
                <c:pt idx="2">
                  <c:v>86.397497474747482</c:v>
                </c:pt>
                <c:pt idx="3">
                  <c:v>73.683121212121222</c:v>
                </c:pt>
                <c:pt idx="4">
                  <c:v>89.482575757575759</c:v>
                </c:pt>
                <c:pt idx="5">
                  <c:v>74.646267676767678</c:v>
                </c:pt>
                <c:pt idx="6">
                  <c:v>71.089712121212131</c:v>
                </c:pt>
                <c:pt idx="7">
                  <c:v>79.065598484848493</c:v>
                </c:pt>
                <c:pt idx="8">
                  <c:v>64.155954545454534</c:v>
                </c:pt>
                <c:pt idx="9">
                  <c:v>86.317179292929296</c:v>
                </c:pt>
                <c:pt idx="10">
                  <c:v>77.645356060606062</c:v>
                </c:pt>
                <c:pt idx="11">
                  <c:v>70.446515151515143</c:v>
                </c:pt>
                <c:pt idx="12">
                  <c:v>81.538315656565658</c:v>
                </c:pt>
                <c:pt idx="13">
                  <c:v>66.548722222222239</c:v>
                </c:pt>
                <c:pt idx="14">
                  <c:v>86.764830808080816</c:v>
                </c:pt>
                <c:pt idx="15">
                  <c:v>35.319898989899002</c:v>
                </c:pt>
                <c:pt idx="16">
                  <c:v>34.541030303030311</c:v>
                </c:pt>
                <c:pt idx="17">
                  <c:v>40.89699494949496</c:v>
                </c:pt>
                <c:pt idx="18">
                  <c:v>20.016742424242423</c:v>
                </c:pt>
                <c:pt idx="19">
                  <c:v>43.250252525252542</c:v>
                </c:pt>
                <c:pt idx="20">
                  <c:v>85.544588383838388</c:v>
                </c:pt>
                <c:pt idx="21">
                  <c:v>81.869949494949509</c:v>
                </c:pt>
                <c:pt idx="22">
                  <c:v>90.148626262626266</c:v>
                </c:pt>
                <c:pt idx="23">
                  <c:v>76.191909090909093</c:v>
                </c:pt>
                <c:pt idx="24">
                  <c:v>91.249873737373747</c:v>
                </c:pt>
                <c:pt idx="25">
                  <c:v>82.154578282828282</c:v>
                </c:pt>
                <c:pt idx="26">
                  <c:v>76.93400505050505</c:v>
                </c:pt>
                <c:pt idx="27">
                  <c:v>85.356916666666677</c:v>
                </c:pt>
                <c:pt idx="28">
                  <c:v>71.626858585858599</c:v>
                </c:pt>
                <c:pt idx="29">
                  <c:v>88.366820707070715</c:v>
                </c:pt>
                <c:pt idx="30">
                  <c:v>87.885916666666674</c:v>
                </c:pt>
                <c:pt idx="31">
                  <c:v>81.156621212121223</c:v>
                </c:pt>
                <c:pt idx="32">
                  <c:v>88.101406565656575</c:v>
                </c:pt>
                <c:pt idx="33">
                  <c:v>78.333333333333343</c:v>
                </c:pt>
                <c:pt idx="34">
                  <c:v>92.143214646464656</c:v>
                </c:pt>
                <c:pt idx="35">
                  <c:v>77.120765151515158</c:v>
                </c:pt>
                <c:pt idx="36">
                  <c:v>70.357510101010092</c:v>
                </c:pt>
                <c:pt idx="37">
                  <c:v>83.637184343434342</c:v>
                </c:pt>
                <c:pt idx="38">
                  <c:v>66.803656565656581</c:v>
                </c:pt>
                <c:pt idx="39">
                  <c:v>85.915934343434344</c:v>
                </c:pt>
                <c:pt idx="40">
                  <c:v>77.901237373737388</c:v>
                </c:pt>
                <c:pt idx="41">
                  <c:v>73.184176767676774</c:v>
                </c:pt>
                <c:pt idx="42">
                  <c:v>83.786396464646458</c:v>
                </c:pt>
                <c:pt idx="43">
                  <c:v>71.005601010101017</c:v>
                </c:pt>
                <c:pt idx="44">
                  <c:v>86.548601010101009</c:v>
                </c:pt>
                <c:pt idx="45">
                  <c:v>82.611823232323246</c:v>
                </c:pt>
                <c:pt idx="46">
                  <c:v>78.264691919191932</c:v>
                </c:pt>
                <c:pt idx="47">
                  <c:v>85.843000000000004</c:v>
                </c:pt>
                <c:pt idx="48">
                  <c:v>72.186171717171717</c:v>
                </c:pt>
                <c:pt idx="49">
                  <c:v>90.070229797979806</c:v>
                </c:pt>
                <c:pt idx="50">
                  <c:v>83.123621212121222</c:v>
                </c:pt>
                <c:pt idx="51">
                  <c:v>78.51254545454546</c:v>
                </c:pt>
                <c:pt idx="52">
                  <c:v>86.915772727272739</c:v>
                </c:pt>
                <c:pt idx="53">
                  <c:v>73.349787878787879</c:v>
                </c:pt>
                <c:pt idx="54">
                  <c:v>91.208699494949514</c:v>
                </c:pt>
                <c:pt idx="55">
                  <c:v>79.425497474747488</c:v>
                </c:pt>
                <c:pt idx="56">
                  <c:v>75.569641414141415</c:v>
                </c:pt>
                <c:pt idx="57">
                  <c:v>86.448818181818183</c:v>
                </c:pt>
                <c:pt idx="58">
                  <c:v>68.042621212121219</c:v>
                </c:pt>
                <c:pt idx="59">
                  <c:v>89.664500000000004</c:v>
                </c:pt>
                <c:pt idx="60">
                  <c:v>79.767500000000013</c:v>
                </c:pt>
                <c:pt idx="61">
                  <c:v>73.396962121212113</c:v>
                </c:pt>
                <c:pt idx="62">
                  <c:v>84.477979797979799</c:v>
                </c:pt>
                <c:pt idx="63">
                  <c:v>66.923323232323241</c:v>
                </c:pt>
                <c:pt idx="64">
                  <c:v>87.972845959595958</c:v>
                </c:pt>
                <c:pt idx="65">
                  <c:v>62.856070707070707</c:v>
                </c:pt>
                <c:pt idx="66">
                  <c:v>49.38135353535354</c:v>
                </c:pt>
                <c:pt idx="67">
                  <c:v>71.077376262626274</c:v>
                </c:pt>
                <c:pt idx="68">
                  <c:v>42.62897474747475</c:v>
                </c:pt>
                <c:pt idx="69">
                  <c:v>78.387467171717176</c:v>
                </c:pt>
                <c:pt idx="70">
                  <c:v>76.835292929292933</c:v>
                </c:pt>
                <c:pt idx="71">
                  <c:v>71.311343434343428</c:v>
                </c:pt>
                <c:pt idx="72">
                  <c:v>81.39177525252525</c:v>
                </c:pt>
                <c:pt idx="73">
                  <c:v>60.618055555555557</c:v>
                </c:pt>
                <c:pt idx="74">
                  <c:v>84.545141414141426</c:v>
                </c:pt>
                <c:pt idx="75">
                  <c:v>79.898078282828294</c:v>
                </c:pt>
                <c:pt idx="76">
                  <c:v>74.580914141414155</c:v>
                </c:pt>
                <c:pt idx="77">
                  <c:v>82.606656565656579</c:v>
                </c:pt>
                <c:pt idx="78">
                  <c:v>72.909035353535359</c:v>
                </c:pt>
                <c:pt idx="79">
                  <c:v>85.790840909090917</c:v>
                </c:pt>
                <c:pt idx="80">
                  <c:v>84.59187121212122</c:v>
                </c:pt>
                <c:pt idx="81">
                  <c:v>79.512401515151524</c:v>
                </c:pt>
                <c:pt idx="82">
                  <c:v>86.692525252525257</c:v>
                </c:pt>
                <c:pt idx="83">
                  <c:v>78.305209595959596</c:v>
                </c:pt>
                <c:pt idx="84">
                  <c:v>91.164242424242431</c:v>
                </c:pt>
                <c:pt idx="85">
                  <c:v>71.605739898989896</c:v>
                </c:pt>
                <c:pt idx="86">
                  <c:v>64.934217171717179</c:v>
                </c:pt>
                <c:pt idx="87">
                  <c:v>74.775967171717184</c:v>
                </c:pt>
                <c:pt idx="88">
                  <c:v>55.953479797979817</c:v>
                </c:pt>
                <c:pt idx="89">
                  <c:v>82.935330808080806</c:v>
                </c:pt>
                <c:pt idx="90">
                  <c:v>85.113282828282834</c:v>
                </c:pt>
                <c:pt idx="91">
                  <c:v>76.915901515151518</c:v>
                </c:pt>
                <c:pt idx="92">
                  <c:v>86.773590909090927</c:v>
                </c:pt>
                <c:pt idx="93">
                  <c:v>75.603196969696967</c:v>
                </c:pt>
                <c:pt idx="94">
                  <c:v>89.607189393939407</c:v>
                </c:pt>
                <c:pt idx="95">
                  <c:v>76.530924242424248</c:v>
                </c:pt>
                <c:pt idx="96">
                  <c:v>71.790358585858598</c:v>
                </c:pt>
                <c:pt idx="97">
                  <c:v>78.796636363636367</c:v>
                </c:pt>
                <c:pt idx="98">
                  <c:v>63.498560606060614</c:v>
                </c:pt>
                <c:pt idx="99">
                  <c:v>85.021583333333339</c:v>
                </c:pt>
                <c:pt idx="100">
                  <c:v>78.365015151515166</c:v>
                </c:pt>
                <c:pt idx="101">
                  <c:v>72.110919191919194</c:v>
                </c:pt>
                <c:pt idx="102">
                  <c:v>83.482070707070719</c:v>
                </c:pt>
                <c:pt idx="103">
                  <c:v>59.451595959595956</c:v>
                </c:pt>
                <c:pt idx="104">
                  <c:v>87.908050505050511</c:v>
                </c:pt>
                <c:pt idx="105">
                  <c:v>76.315575757575772</c:v>
                </c:pt>
                <c:pt idx="106">
                  <c:v>71.441449494949495</c:v>
                </c:pt>
                <c:pt idx="107">
                  <c:v>81.762590909090918</c:v>
                </c:pt>
                <c:pt idx="108">
                  <c:v>65.548808080808087</c:v>
                </c:pt>
                <c:pt idx="109">
                  <c:v>84.680866161616166</c:v>
                </c:pt>
                <c:pt idx="110">
                  <c:v>65.375510101010093</c:v>
                </c:pt>
                <c:pt idx="111">
                  <c:v>62.06532828282829</c:v>
                </c:pt>
                <c:pt idx="112">
                  <c:v>78.449924242424245</c:v>
                </c:pt>
                <c:pt idx="113">
                  <c:v>44.118398989899006</c:v>
                </c:pt>
                <c:pt idx="114">
                  <c:v>85.29093686868687</c:v>
                </c:pt>
                <c:pt idx="115">
                  <c:v>82.591363636363639</c:v>
                </c:pt>
                <c:pt idx="116">
                  <c:v>78.841234848484845</c:v>
                </c:pt>
                <c:pt idx="117">
                  <c:v>86.138916666666674</c:v>
                </c:pt>
                <c:pt idx="118">
                  <c:v>73.740085858585871</c:v>
                </c:pt>
                <c:pt idx="119">
                  <c:v>89.917901515151527</c:v>
                </c:pt>
                <c:pt idx="120">
                  <c:v>78.198729797979809</c:v>
                </c:pt>
                <c:pt idx="121">
                  <c:v>75.203090909090918</c:v>
                </c:pt>
                <c:pt idx="122">
                  <c:v>83.083646464646478</c:v>
                </c:pt>
                <c:pt idx="123">
                  <c:v>69.194717171717187</c:v>
                </c:pt>
                <c:pt idx="124">
                  <c:v>87.674404040404056</c:v>
                </c:pt>
                <c:pt idx="125">
                  <c:v>74.201535353535363</c:v>
                </c:pt>
                <c:pt idx="126">
                  <c:v>68.254484848484864</c:v>
                </c:pt>
                <c:pt idx="127">
                  <c:v>79.74433333333333</c:v>
                </c:pt>
                <c:pt idx="128">
                  <c:v>62.622404040404049</c:v>
                </c:pt>
                <c:pt idx="129">
                  <c:v>83.347838383838393</c:v>
                </c:pt>
                <c:pt idx="130">
                  <c:v>42.986010101010116</c:v>
                </c:pt>
                <c:pt idx="131">
                  <c:v>43.418090909090914</c:v>
                </c:pt>
                <c:pt idx="132">
                  <c:v>78.321429292929295</c:v>
                </c:pt>
                <c:pt idx="133">
                  <c:v>21.623823232323232</c:v>
                </c:pt>
                <c:pt idx="134">
                  <c:v>76.247532828282843</c:v>
                </c:pt>
                <c:pt idx="135">
                  <c:v>81.83134848484849</c:v>
                </c:pt>
                <c:pt idx="136">
                  <c:v>76.936161616161627</c:v>
                </c:pt>
                <c:pt idx="137">
                  <c:v>86.048762626262629</c:v>
                </c:pt>
                <c:pt idx="138">
                  <c:v>59.916712121212129</c:v>
                </c:pt>
                <c:pt idx="139">
                  <c:v>90.414729797979803</c:v>
                </c:pt>
                <c:pt idx="140">
                  <c:v>83.667500000000018</c:v>
                </c:pt>
                <c:pt idx="141">
                  <c:v>79.18166161616162</c:v>
                </c:pt>
                <c:pt idx="142">
                  <c:v>88.049318181818194</c:v>
                </c:pt>
                <c:pt idx="143">
                  <c:v>72.846116161616152</c:v>
                </c:pt>
                <c:pt idx="144">
                  <c:v>90.727017676767687</c:v>
                </c:pt>
                <c:pt idx="145">
                  <c:v>87.538929292929296</c:v>
                </c:pt>
                <c:pt idx="146">
                  <c:v>82.974108585858602</c:v>
                </c:pt>
                <c:pt idx="147">
                  <c:v>90.233050505050514</c:v>
                </c:pt>
                <c:pt idx="148">
                  <c:v>79.119429292929297</c:v>
                </c:pt>
                <c:pt idx="149">
                  <c:v>93.244712121212132</c:v>
                </c:pt>
                <c:pt idx="150">
                  <c:v>83.664618686868693</c:v>
                </c:pt>
                <c:pt idx="151">
                  <c:v>78.58874242424244</c:v>
                </c:pt>
                <c:pt idx="152">
                  <c:v>88.589916666666667</c:v>
                </c:pt>
                <c:pt idx="153">
                  <c:v>73.8839393939394</c:v>
                </c:pt>
                <c:pt idx="154">
                  <c:v>89.599308080808086</c:v>
                </c:pt>
                <c:pt idx="155">
                  <c:v>86.982542929292933</c:v>
                </c:pt>
                <c:pt idx="156">
                  <c:v>84.77392676767677</c:v>
                </c:pt>
                <c:pt idx="157">
                  <c:v>90.411628787878783</c:v>
                </c:pt>
                <c:pt idx="158">
                  <c:v>76.998848484848494</c:v>
                </c:pt>
                <c:pt idx="159">
                  <c:v>92.538608585858583</c:v>
                </c:pt>
                <c:pt idx="160">
                  <c:v>83.652472222222229</c:v>
                </c:pt>
                <c:pt idx="161">
                  <c:v>79.167876262626265</c:v>
                </c:pt>
                <c:pt idx="162">
                  <c:v>88.347939393939399</c:v>
                </c:pt>
                <c:pt idx="163">
                  <c:v>76.359651515151512</c:v>
                </c:pt>
                <c:pt idx="164">
                  <c:v>90.190643939393937</c:v>
                </c:pt>
                <c:pt idx="165">
                  <c:v>87.523103535353542</c:v>
                </c:pt>
                <c:pt idx="166">
                  <c:v>84.103621212121212</c:v>
                </c:pt>
                <c:pt idx="167">
                  <c:v>89.430679292929298</c:v>
                </c:pt>
                <c:pt idx="168">
                  <c:v>80.675222222222231</c:v>
                </c:pt>
                <c:pt idx="169">
                  <c:v>93.230866161616163</c:v>
                </c:pt>
                <c:pt idx="170">
                  <c:v>88.006787878787875</c:v>
                </c:pt>
                <c:pt idx="171">
                  <c:v>83.907949494949506</c:v>
                </c:pt>
                <c:pt idx="172">
                  <c:v>89.984818181818184</c:v>
                </c:pt>
                <c:pt idx="173">
                  <c:v>77.720888888888894</c:v>
                </c:pt>
                <c:pt idx="174">
                  <c:v>92.332474747474748</c:v>
                </c:pt>
                <c:pt idx="175">
                  <c:v>80.048252525252522</c:v>
                </c:pt>
                <c:pt idx="176">
                  <c:v>74.989858585858599</c:v>
                </c:pt>
                <c:pt idx="177">
                  <c:v>81.965270202020207</c:v>
                </c:pt>
                <c:pt idx="178">
                  <c:v>70.417398989898999</c:v>
                </c:pt>
                <c:pt idx="179">
                  <c:v>88.206022727272739</c:v>
                </c:pt>
                <c:pt idx="180">
                  <c:v>84.271323232323226</c:v>
                </c:pt>
                <c:pt idx="181">
                  <c:v>81.243368686868692</c:v>
                </c:pt>
                <c:pt idx="182">
                  <c:v>87.211742424242431</c:v>
                </c:pt>
                <c:pt idx="183">
                  <c:v>75.130606060606056</c:v>
                </c:pt>
                <c:pt idx="184">
                  <c:v>90.088626262626263</c:v>
                </c:pt>
                <c:pt idx="185">
                  <c:v>82.877098484848489</c:v>
                </c:pt>
                <c:pt idx="186">
                  <c:v>74.200747474747487</c:v>
                </c:pt>
                <c:pt idx="187">
                  <c:v>86.273863636363643</c:v>
                </c:pt>
                <c:pt idx="188">
                  <c:v>74.549929292929292</c:v>
                </c:pt>
                <c:pt idx="189">
                  <c:v>89.398262626262635</c:v>
                </c:pt>
                <c:pt idx="190">
                  <c:v>88.650545454545465</c:v>
                </c:pt>
                <c:pt idx="191">
                  <c:v>83.602762626262631</c:v>
                </c:pt>
                <c:pt idx="192">
                  <c:v>90.862325757575775</c:v>
                </c:pt>
                <c:pt idx="193">
                  <c:v>78.508095959595963</c:v>
                </c:pt>
                <c:pt idx="194">
                  <c:v>93.045648989898993</c:v>
                </c:pt>
                <c:pt idx="195">
                  <c:v>82.757750000000001</c:v>
                </c:pt>
                <c:pt idx="196">
                  <c:v>78.272845959595969</c:v>
                </c:pt>
                <c:pt idx="197">
                  <c:v>84.43499494949495</c:v>
                </c:pt>
                <c:pt idx="198">
                  <c:v>71.211964646464651</c:v>
                </c:pt>
                <c:pt idx="199">
                  <c:v>89.936017676767676</c:v>
                </c:pt>
                <c:pt idx="200">
                  <c:v>82.261436868686872</c:v>
                </c:pt>
                <c:pt idx="201">
                  <c:v>78.603237373737372</c:v>
                </c:pt>
                <c:pt idx="202">
                  <c:v>87.089967171717177</c:v>
                </c:pt>
                <c:pt idx="203">
                  <c:v>76.970792929292941</c:v>
                </c:pt>
                <c:pt idx="204">
                  <c:v>89.335734848484847</c:v>
                </c:pt>
                <c:pt idx="205">
                  <c:v>75.92690656565658</c:v>
                </c:pt>
                <c:pt idx="206">
                  <c:v>70.168505050505061</c:v>
                </c:pt>
                <c:pt idx="207">
                  <c:v>80.473585858585864</c:v>
                </c:pt>
                <c:pt idx="208">
                  <c:v>65.027616161616166</c:v>
                </c:pt>
                <c:pt idx="209">
                  <c:v>84.727585858585854</c:v>
                </c:pt>
                <c:pt idx="210">
                  <c:v>82.271391414141419</c:v>
                </c:pt>
                <c:pt idx="211">
                  <c:v>78.350931818181834</c:v>
                </c:pt>
                <c:pt idx="212">
                  <c:v>87.022646464646471</c:v>
                </c:pt>
                <c:pt idx="213">
                  <c:v>75.208863636363645</c:v>
                </c:pt>
                <c:pt idx="214">
                  <c:v>91.098545454545459</c:v>
                </c:pt>
                <c:pt idx="215">
                  <c:v>77.319699494949504</c:v>
                </c:pt>
                <c:pt idx="216">
                  <c:v>74.320800505050514</c:v>
                </c:pt>
                <c:pt idx="217">
                  <c:v>81.302820707070708</c:v>
                </c:pt>
                <c:pt idx="218">
                  <c:v>69.019287878787878</c:v>
                </c:pt>
                <c:pt idx="219">
                  <c:v>85.915055555555568</c:v>
                </c:pt>
                <c:pt idx="220">
                  <c:v>78.850580808080821</c:v>
                </c:pt>
                <c:pt idx="221">
                  <c:v>73.562671717171725</c:v>
                </c:pt>
                <c:pt idx="222">
                  <c:v>82.795866161616161</c:v>
                </c:pt>
                <c:pt idx="223">
                  <c:v>67.133176767676787</c:v>
                </c:pt>
                <c:pt idx="224">
                  <c:v>88.683828282828287</c:v>
                </c:pt>
                <c:pt idx="225">
                  <c:v>36.625888888888909</c:v>
                </c:pt>
                <c:pt idx="226">
                  <c:v>25.834222222222238</c:v>
                </c:pt>
                <c:pt idx="227">
                  <c:v>41.945338383838383</c:v>
                </c:pt>
                <c:pt idx="228">
                  <c:v>10.6358888888889</c:v>
                </c:pt>
                <c:pt idx="229">
                  <c:v>44.186032828282833</c:v>
                </c:pt>
                <c:pt idx="230">
                  <c:v>85.660669191919197</c:v>
                </c:pt>
                <c:pt idx="231">
                  <c:v>81.842328282828291</c:v>
                </c:pt>
                <c:pt idx="232">
                  <c:v>89.886931818181822</c:v>
                </c:pt>
                <c:pt idx="233">
                  <c:v>78.023929292929296</c:v>
                </c:pt>
                <c:pt idx="234">
                  <c:v>92.981310606060617</c:v>
                </c:pt>
                <c:pt idx="235">
                  <c:v>84.309936868686876</c:v>
                </c:pt>
                <c:pt idx="236">
                  <c:v>75.707654040404051</c:v>
                </c:pt>
                <c:pt idx="237">
                  <c:v>87.790873737373744</c:v>
                </c:pt>
                <c:pt idx="238">
                  <c:v>74.958207070707076</c:v>
                </c:pt>
                <c:pt idx="239">
                  <c:v>90.532878787878786</c:v>
                </c:pt>
                <c:pt idx="240">
                  <c:v>86.86454545454545</c:v>
                </c:pt>
                <c:pt idx="241">
                  <c:v>84.14378787878789</c:v>
                </c:pt>
                <c:pt idx="242">
                  <c:v>90.232727272727274</c:v>
                </c:pt>
                <c:pt idx="243">
                  <c:v>80.264277777777778</c:v>
                </c:pt>
                <c:pt idx="244">
                  <c:v>91.857242424242429</c:v>
                </c:pt>
                <c:pt idx="245">
                  <c:v>77.160916666666679</c:v>
                </c:pt>
                <c:pt idx="246">
                  <c:v>74.381590909090917</c:v>
                </c:pt>
                <c:pt idx="247">
                  <c:v>84.070391414141426</c:v>
                </c:pt>
                <c:pt idx="248">
                  <c:v>71.31780303030304</c:v>
                </c:pt>
                <c:pt idx="249">
                  <c:v>86.585121212121223</c:v>
                </c:pt>
                <c:pt idx="250">
                  <c:v>80.374113636363646</c:v>
                </c:pt>
                <c:pt idx="251">
                  <c:v>76.658494949494951</c:v>
                </c:pt>
                <c:pt idx="252">
                  <c:v>85.373982323232326</c:v>
                </c:pt>
                <c:pt idx="253">
                  <c:v>72.804272727272732</c:v>
                </c:pt>
                <c:pt idx="254">
                  <c:v>89.299040404040412</c:v>
                </c:pt>
                <c:pt idx="255">
                  <c:v>83.896782828282838</c:v>
                </c:pt>
                <c:pt idx="256">
                  <c:v>80.228212121212124</c:v>
                </c:pt>
                <c:pt idx="257">
                  <c:v>88.5472095959596</c:v>
                </c:pt>
                <c:pt idx="258">
                  <c:v>75.169328282828289</c:v>
                </c:pt>
                <c:pt idx="259">
                  <c:v>90.17066414141415</c:v>
                </c:pt>
                <c:pt idx="260">
                  <c:v>84.500651515151517</c:v>
                </c:pt>
                <c:pt idx="261">
                  <c:v>78.896007575757579</c:v>
                </c:pt>
                <c:pt idx="262">
                  <c:v>87.038217171717179</c:v>
                </c:pt>
                <c:pt idx="263">
                  <c:v>74.182060606060617</c:v>
                </c:pt>
                <c:pt idx="264">
                  <c:v>91.339063131313139</c:v>
                </c:pt>
                <c:pt idx="265">
                  <c:v>81.023674242424249</c:v>
                </c:pt>
                <c:pt idx="266">
                  <c:v>77.282729797979812</c:v>
                </c:pt>
                <c:pt idx="267">
                  <c:v>83.409065656565659</c:v>
                </c:pt>
                <c:pt idx="268">
                  <c:v>72.06491414141415</c:v>
                </c:pt>
                <c:pt idx="269">
                  <c:v>88.601434343434349</c:v>
                </c:pt>
                <c:pt idx="270">
                  <c:v>79.415358585858598</c:v>
                </c:pt>
                <c:pt idx="271">
                  <c:v>76.620535353535359</c:v>
                </c:pt>
                <c:pt idx="272">
                  <c:v>85.892659090909092</c:v>
                </c:pt>
                <c:pt idx="273">
                  <c:v>70.576570707070715</c:v>
                </c:pt>
                <c:pt idx="274">
                  <c:v>89.69825757575758</c:v>
                </c:pt>
                <c:pt idx="275">
                  <c:v>70.798477272727268</c:v>
                </c:pt>
                <c:pt idx="276">
                  <c:v>49.423691919191931</c:v>
                </c:pt>
                <c:pt idx="277">
                  <c:v>73.756921717171721</c:v>
                </c:pt>
                <c:pt idx="278">
                  <c:v>36.026257575757583</c:v>
                </c:pt>
                <c:pt idx="279">
                  <c:v>78.114914141414147</c:v>
                </c:pt>
                <c:pt idx="280">
                  <c:v>77.25180808080809</c:v>
                </c:pt>
                <c:pt idx="281">
                  <c:v>72.781000000000006</c:v>
                </c:pt>
                <c:pt idx="282">
                  <c:v>82.82204545454546</c:v>
                </c:pt>
                <c:pt idx="283">
                  <c:v>66.313696969696977</c:v>
                </c:pt>
                <c:pt idx="284">
                  <c:v>87.693926767676771</c:v>
                </c:pt>
                <c:pt idx="285">
                  <c:v>81.623209595959608</c:v>
                </c:pt>
                <c:pt idx="286">
                  <c:v>76.581825757575757</c:v>
                </c:pt>
                <c:pt idx="287">
                  <c:v>84.965030303030318</c:v>
                </c:pt>
                <c:pt idx="288">
                  <c:v>72.083459595959596</c:v>
                </c:pt>
                <c:pt idx="289">
                  <c:v>89.106101010101014</c:v>
                </c:pt>
                <c:pt idx="290">
                  <c:v>83.878954545454548</c:v>
                </c:pt>
                <c:pt idx="291">
                  <c:v>80.7256792929293</c:v>
                </c:pt>
                <c:pt idx="292">
                  <c:v>88.4484494949495</c:v>
                </c:pt>
                <c:pt idx="293">
                  <c:v>76.971227272727276</c:v>
                </c:pt>
                <c:pt idx="294">
                  <c:v>89.895744949494954</c:v>
                </c:pt>
                <c:pt idx="295">
                  <c:v>73.96610353535354</c:v>
                </c:pt>
                <c:pt idx="296">
                  <c:v>71.054924242424249</c:v>
                </c:pt>
                <c:pt idx="297">
                  <c:v>78.500015151515157</c:v>
                </c:pt>
                <c:pt idx="298">
                  <c:v>59.668515151515145</c:v>
                </c:pt>
                <c:pt idx="299">
                  <c:v>83.782318181818198</c:v>
                </c:pt>
                <c:pt idx="300">
                  <c:v>82.67080555555556</c:v>
                </c:pt>
                <c:pt idx="301">
                  <c:v>81.130174242424246</c:v>
                </c:pt>
                <c:pt idx="302">
                  <c:v>89.360131313131319</c:v>
                </c:pt>
                <c:pt idx="303">
                  <c:v>76.442434343434343</c:v>
                </c:pt>
                <c:pt idx="304">
                  <c:v>90.594270202020212</c:v>
                </c:pt>
                <c:pt idx="305">
                  <c:v>78.934409090909099</c:v>
                </c:pt>
                <c:pt idx="306">
                  <c:v>74.644823232323233</c:v>
                </c:pt>
                <c:pt idx="307">
                  <c:v>83.01744444444445</c:v>
                </c:pt>
                <c:pt idx="308">
                  <c:v>68.303318181818184</c:v>
                </c:pt>
                <c:pt idx="309">
                  <c:v>85.703863636363636</c:v>
                </c:pt>
                <c:pt idx="310">
                  <c:v>61.881553030303039</c:v>
                </c:pt>
                <c:pt idx="311">
                  <c:v>67.96481313131315</c:v>
                </c:pt>
                <c:pt idx="312">
                  <c:v>83.920563131313131</c:v>
                </c:pt>
                <c:pt idx="313">
                  <c:v>60.945272727272723</c:v>
                </c:pt>
                <c:pt idx="314">
                  <c:v>87.976452020202032</c:v>
                </c:pt>
                <c:pt idx="315">
                  <c:v>78.446522727272736</c:v>
                </c:pt>
                <c:pt idx="316">
                  <c:v>72.777800505050507</c:v>
                </c:pt>
                <c:pt idx="317">
                  <c:v>81.209507575757584</c:v>
                </c:pt>
                <c:pt idx="318">
                  <c:v>67.131494949494964</c:v>
                </c:pt>
                <c:pt idx="319">
                  <c:v>86.594464646464658</c:v>
                </c:pt>
                <c:pt idx="320">
                  <c:v>79.461022727272734</c:v>
                </c:pt>
                <c:pt idx="321">
                  <c:v>62.612186868686869</c:v>
                </c:pt>
                <c:pt idx="322">
                  <c:v>78.955282828282833</c:v>
                </c:pt>
                <c:pt idx="323">
                  <c:v>44.806424242424235</c:v>
                </c:pt>
                <c:pt idx="324">
                  <c:v>85.937272727272727</c:v>
                </c:pt>
                <c:pt idx="325">
                  <c:v>84.063606060606062</c:v>
                </c:pt>
                <c:pt idx="326">
                  <c:v>80.968512626262637</c:v>
                </c:pt>
                <c:pt idx="327">
                  <c:v>87.213000000000008</c:v>
                </c:pt>
                <c:pt idx="328">
                  <c:v>74.809500000000014</c:v>
                </c:pt>
                <c:pt idx="329">
                  <c:v>89.241161616161619</c:v>
                </c:pt>
                <c:pt idx="330">
                  <c:v>80.170689393939398</c:v>
                </c:pt>
                <c:pt idx="331">
                  <c:v>75.090391414141422</c:v>
                </c:pt>
                <c:pt idx="332">
                  <c:v>84.946633838383846</c:v>
                </c:pt>
                <c:pt idx="333">
                  <c:v>70.023227272727269</c:v>
                </c:pt>
                <c:pt idx="334">
                  <c:v>87.002181818181825</c:v>
                </c:pt>
                <c:pt idx="335">
                  <c:v>75.254106060606063</c:v>
                </c:pt>
                <c:pt idx="336">
                  <c:v>70.919833333333344</c:v>
                </c:pt>
                <c:pt idx="337">
                  <c:v>81.592207070707076</c:v>
                </c:pt>
                <c:pt idx="338">
                  <c:v>65.170479797979795</c:v>
                </c:pt>
                <c:pt idx="339">
                  <c:v>84.825040404040408</c:v>
                </c:pt>
                <c:pt idx="340">
                  <c:v>62.059181818181813</c:v>
                </c:pt>
                <c:pt idx="341">
                  <c:v>51.954010101010105</c:v>
                </c:pt>
                <c:pt idx="342">
                  <c:v>75.549234848484858</c:v>
                </c:pt>
                <c:pt idx="343">
                  <c:v>28.177378787878794</c:v>
                </c:pt>
                <c:pt idx="344">
                  <c:v>84.160101010101016</c:v>
                </c:pt>
                <c:pt idx="345">
                  <c:v>83.497828282828294</c:v>
                </c:pt>
                <c:pt idx="346">
                  <c:v>67.054204545454553</c:v>
                </c:pt>
                <c:pt idx="347">
                  <c:v>86.202638888888899</c:v>
                </c:pt>
                <c:pt idx="348">
                  <c:v>70.368888888888904</c:v>
                </c:pt>
                <c:pt idx="349">
                  <c:v>92.057883838383844</c:v>
                </c:pt>
                <c:pt idx="350">
                  <c:v>84.951934343434345</c:v>
                </c:pt>
                <c:pt idx="351">
                  <c:v>80.965351010101017</c:v>
                </c:pt>
                <c:pt idx="352">
                  <c:v>88.316898989898988</c:v>
                </c:pt>
                <c:pt idx="353">
                  <c:v>76.086934343434365</c:v>
                </c:pt>
                <c:pt idx="354">
                  <c:v>92.340530303030306</c:v>
                </c:pt>
                <c:pt idx="355">
                  <c:v>89.21241666666667</c:v>
                </c:pt>
                <c:pt idx="356">
                  <c:v>83.905108585858585</c:v>
                </c:pt>
                <c:pt idx="357">
                  <c:v>90.342194444444445</c:v>
                </c:pt>
                <c:pt idx="358">
                  <c:v>81.515866161616174</c:v>
                </c:pt>
                <c:pt idx="359">
                  <c:v>92.792055555555564</c:v>
                </c:pt>
                <c:pt idx="360">
                  <c:v>85.361901515151516</c:v>
                </c:pt>
                <c:pt idx="361">
                  <c:v>80.516787878787881</c:v>
                </c:pt>
                <c:pt idx="362">
                  <c:v>88.93620707070707</c:v>
                </c:pt>
                <c:pt idx="363">
                  <c:v>74.703994949494955</c:v>
                </c:pt>
                <c:pt idx="364">
                  <c:v>90.231479797979802</c:v>
                </c:pt>
                <c:pt idx="365">
                  <c:v>86.900047979797989</c:v>
                </c:pt>
                <c:pt idx="366">
                  <c:v>84.32777272727273</c:v>
                </c:pt>
                <c:pt idx="367">
                  <c:v>89.905333333333346</c:v>
                </c:pt>
                <c:pt idx="368">
                  <c:v>80.104250000000008</c:v>
                </c:pt>
                <c:pt idx="369">
                  <c:v>92.845714646464657</c:v>
                </c:pt>
                <c:pt idx="370">
                  <c:v>84.72458838383838</c:v>
                </c:pt>
                <c:pt idx="371">
                  <c:v>80.787813131313129</c:v>
                </c:pt>
                <c:pt idx="372">
                  <c:v>88.066244949494958</c:v>
                </c:pt>
                <c:pt idx="373">
                  <c:v>75.563030303030303</c:v>
                </c:pt>
                <c:pt idx="374">
                  <c:v>91.526876262626274</c:v>
                </c:pt>
                <c:pt idx="375">
                  <c:v>88.462318181818176</c:v>
                </c:pt>
                <c:pt idx="376">
                  <c:v>84.632962121212131</c:v>
                </c:pt>
                <c:pt idx="377">
                  <c:v>90.332979797979803</c:v>
                </c:pt>
                <c:pt idx="378">
                  <c:v>82.002598484848491</c:v>
                </c:pt>
                <c:pt idx="379">
                  <c:v>94.511275252525252</c:v>
                </c:pt>
                <c:pt idx="380">
                  <c:v>88.323575757575767</c:v>
                </c:pt>
                <c:pt idx="381">
                  <c:v>84.209199494949502</c:v>
                </c:pt>
                <c:pt idx="382">
                  <c:v>92.268156565656568</c:v>
                </c:pt>
                <c:pt idx="383">
                  <c:v>80.408401515151525</c:v>
                </c:pt>
                <c:pt idx="384">
                  <c:v>92.010005050505058</c:v>
                </c:pt>
                <c:pt idx="385">
                  <c:v>83.747404040404049</c:v>
                </c:pt>
                <c:pt idx="386">
                  <c:v>77.793212121212122</c:v>
                </c:pt>
                <c:pt idx="387">
                  <c:v>86.523674242424249</c:v>
                </c:pt>
                <c:pt idx="388">
                  <c:v>73.291141414141407</c:v>
                </c:pt>
                <c:pt idx="389">
                  <c:v>90.780133838383847</c:v>
                </c:pt>
                <c:pt idx="390">
                  <c:v>86.616138888888898</c:v>
                </c:pt>
                <c:pt idx="391">
                  <c:v>83.193603535353546</c:v>
                </c:pt>
                <c:pt idx="392">
                  <c:v>88.558790404040408</c:v>
                </c:pt>
                <c:pt idx="393">
                  <c:v>77.100563131313137</c:v>
                </c:pt>
                <c:pt idx="394">
                  <c:v>90.417053030303038</c:v>
                </c:pt>
                <c:pt idx="395">
                  <c:v>84.856603535353543</c:v>
                </c:pt>
                <c:pt idx="396">
                  <c:v>78.597017676767678</c:v>
                </c:pt>
                <c:pt idx="397">
                  <c:v>86.613007575757578</c:v>
                </c:pt>
                <c:pt idx="398">
                  <c:v>60.34274747474749</c:v>
                </c:pt>
                <c:pt idx="399">
                  <c:v>90.260191919191925</c:v>
                </c:pt>
                <c:pt idx="400">
                  <c:v>88.899987373737375</c:v>
                </c:pt>
                <c:pt idx="401">
                  <c:v>84.736343434343439</c:v>
                </c:pt>
                <c:pt idx="402">
                  <c:v>93.016265151515157</c:v>
                </c:pt>
                <c:pt idx="403">
                  <c:v>78.77516919191919</c:v>
                </c:pt>
                <c:pt idx="404">
                  <c:v>94.650929292929305</c:v>
                </c:pt>
                <c:pt idx="405">
                  <c:v>82.129517676767691</c:v>
                </c:pt>
                <c:pt idx="406">
                  <c:v>77.290520202020204</c:v>
                </c:pt>
                <c:pt idx="407">
                  <c:v>86.26642171717171</c:v>
                </c:pt>
                <c:pt idx="408">
                  <c:v>75.392262626262635</c:v>
                </c:pt>
                <c:pt idx="409">
                  <c:v>89.253017676767683</c:v>
                </c:pt>
                <c:pt idx="410">
                  <c:v>83.847070707070714</c:v>
                </c:pt>
                <c:pt idx="411">
                  <c:v>81.9444898989899</c:v>
                </c:pt>
                <c:pt idx="412">
                  <c:v>88.642275252525252</c:v>
                </c:pt>
                <c:pt idx="413">
                  <c:v>75.519002525252532</c:v>
                </c:pt>
                <c:pt idx="414">
                  <c:v>91.761686868686866</c:v>
                </c:pt>
                <c:pt idx="415">
                  <c:v>78.056507575757578</c:v>
                </c:pt>
                <c:pt idx="416">
                  <c:v>74.248366161616161</c:v>
                </c:pt>
                <c:pt idx="417">
                  <c:v>82.588222222222228</c:v>
                </c:pt>
                <c:pt idx="418">
                  <c:v>66.874368686868692</c:v>
                </c:pt>
                <c:pt idx="419">
                  <c:v>86.726053030303035</c:v>
                </c:pt>
                <c:pt idx="420">
                  <c:v>82.039469696969704</c:v>
                </c:pt>
                <c:pt idx="421">
                  <c:v>78.909113636363642</c:v>
                </c:pt>
                <c:pt idx="422">
                  <c:v>87.397073232323237</c:v>
                </c:pt>
                <c:pt idx="423">
                  <c:v>75.945217171717175</c:v>
                </c:pt>
                <c:pt idx="424">
                  <c:v>90.50437373737374</c:v>
                </c:pt>
                <c:pt idx="425">
                  <c:v>79.178785353535361</c:v>
                </c:pt>
                <c:pt idx="426">
                  <c:v>73.826684343434351</c:v>
                </c:pt>
                <c:pt idx="427">
                  <c:v>82.621681818181827</c:v>
                </c:pt>
                <c:pt idx="428">
                  <c:v>68.765265151515152</c:v>
                </c:pt>
                <c:pt idx="429">
                  <c:v>87.742848484848494</c:v>
                </c:pt>
                <c:pt idx="430">
                  <c:v>78.384252525252535</c:v>
                </c:pt>
                <c:pt idx="431">
                  <c:v>72.99524494949496</c:v>
                </c:pt>
                <c:pt idx="432">
                  <c:v>84.233742424242422</c:v>
                </c:pt>
                <c:pt idx="433">
                  <c:v>69.902838383838386</c:v>
                </c:pt>
                <c:pt idx="434">
                  <c:v>85.293050505050502</c:v>
                </c:pt>
                <c:pt idx="435">
                  <c:v>29.142613636363635</c:v>
                </c:pt>
                <c:pt idx="436">
                  <c:v>21.512169191919199</c:v>
                </c:pt>
                <c:pt idx="437">
                  <c:v>42.374914141414152</c:v>
                </c:pt>
                <c:pt idx="438">
                  <c:v>13.957106060606066</c:v>
                </c:pt>
                <c:pt idx="439">
                  <c:v>43.857989898989906</c:v>
                </c:pt>
                <c:pt idx="440">
                  <c:v>86.710583333333346</c:v>
                </c:pt>
                <c:pt idx="441">
                  <c:v>81.527320707070714</c:v>
                </c:pt>
                <c:pt idx="442">
                  <c:v>89.280446969696982</c:v>
                </c:pt>
                <c:pt idx="443">
                  <c:v>79.472921717171715</c:v>
                </c:pt>
                <c:pt idx="444">
                  <c:v>91.805085858585869</c:v>
                </c:pt>
                <c:pt idx="445">
                  <c:v>82.398237373737373</c:v>
                </c:pt>
                <c:pt idx="446">
                  <c:v>78.16733080808082</c:v>
                </c:pt>
                <c:pt idx="447">
                  <c:v>87.127416666666676</c:v>
                </c:pt>
                <c:pt idx="448">
                  <c:v>72.345878787878789</c:v>
                </c:pt>
                <c:pt idx="449">
                  <c:v>91.507255050505051</c:v>
                </c:pt>
                <c:pt idx="450">
                  <c:v>86.744156565656567</c:v>
                </c:pt>
                <c:pt idx="451">
                  <c:v>82.995217171717186</c:v>
                </c:pt>
                <c:pt idx="452">
                  <c:v>89.2619090909091</c:v>
                </c:pt>
                <c:pt idx="453">
                  <c:v>78.783563131313144</c:v>
                </c:pt>
                <c:pt idx="454">
                  <c:v>93.233320707070703</c:v>
                </c:pt>
                <c:pt idx="455">
                  <c:v>78.37007070707071</c:v>
                </c:pt>
                <c:pt idx="456">
                  <c:v>71.918202020202017</c:v>
                </c:pt>
                <c:pt idx="457">
                  <c:v>84.516835858585864</c:v>
                </c:pt>
                <c:pt idx="458">
                  <c:v>68.746212121212125</c:v>
                </c:pt>
                <c:pt idx="459">
                  <c:v>86.358305555555575</c:v>
                </c:pt>
                <c:pt idx="460">
                  <c:v>81.89535101010101</c:v>
                </c:pt>
                <c:pt idx="461">
                  <c:v>75.719573232323242</c:v>
                </c:pt>
                <c:pt idx="462">
                  <c:v>83.829568181818189</c:v>
                </c:pt>
                <c:pt idx="463">
                  <c:v>70.318436868686888</c:v>
                </c:pt>
                <c:pt idx="464">
                  <c:v>87.523969696969701</c:v>
                </c:pt>
                <c:pt idx="465">
                  <c:v>84.947744949494947</c:v>
                </c:pt>
                <c:pt idx="466">
                  <c:v>79.569464646464652</c:v>
                </c:pt>
                <c:pt idx="467">
                  <c:v>88.280406565656577</c:v>
                </c:pt>
                <c:pt idx="468">
                  <c:v>75.008292929292935</c:v>
                </c:pt>
                <c:pt idx="469">
                  <c:v>89.623492424242428</c:v>
                </c:pt>
                <c:pt idx="470">
                  <c:v>85.342957070707072</c:v>
                </c:pt>
                <c:pt idx="471">
                  <c:v>77.183921717171728</c:v>
                </c:pt>
                <c:pt idx="472">
                  <c:v>87.740396464646466</c:v>
                </c:pt>
                <c:pt idx="473">
                  <c:v>75.188734848484856</c:v>
                </c:pt>
                <c:pt idx="474">
                  <c:v>91.67149242424243</c:v>
                </c:pt>
                <c:pt idx="475">
                  <c:v>82.716323232323234</c:v>
                </c:pt>
                <c:pt idx="476">
                  <c:v>79.165116161616169</c:v>
                </c:pt>
                <c:pt idx="477">
                  <c:v>85.744300505050504</c:v>
                </c:pt>
                <c:pt idx="478">
                  <c:v>69.948161616161627</c:v>
                </c:pt>
                <c:pt idx="479">
                  <c:v>89.39104040404041</c:v>
                </c:pt>
                <c:pt idx="480">
                  <c:v>81.59482070707071</c:v>
                </c:pt>
                <c:pt idx="481">
                  <c:v>75.889873737373748</c:v>
                </c:pt>
                <c:pt idx="482">
                  <c:v>85.577111111111122</c:v>
                </c:pt>
                <c:pt idx="483">
                  <c:v>70.126222222222225</c:v>
                </c:pt>
                <c:pt idx="484">
                  <c:v>89.627603535353529</c:v>
                </c:pt>
                <c:pt idx="485">
                  <c:v>69.336035353535351</c:v>
                </c:pt>
                <c:pt idx="486">
                  <c:v>44.345757575757588</c:v>
                </c:pt>
                <c:pt idx="487">
                  <c:v>72.953851010101005</c:v>
                </c:pt>
                <c:pt idx="488">
                  <c:v>39.975797979797989</c:v>
                </c:pt>
                <c:pt idx="489">
                  <c:v>81.5887398989899</c:v>
                </c:pt>
                <c:pt idx="490">
                  <c:v>79.882782828282842</c:v>
                </c:pt>
                <c:pt idx="491">
                  <c:v>65.229762626262627</c:v>
                </c:pt>
                <c:pt idx="492">
                  <c:v>81.826606060606053</c:v>
                </c:pt>
                <c:pt idx="493">
                  <c:v>58.65127272727274</c:v>
                </c:pt>
                <c:pt idx="494">
                  <c:v>86.754684343434349</c:v>
                </c:pt>
                <c:pt idx="495">
                  <c:v>80.191727272727292</c:v>
                </c:pt>
                <c:pt idx="496">
                  <c:v>77.820856060606062</c:v>
                </c:pt>
                <c:pt idx="497">
                  <c:v>83.836368686868681</c:v>
                </c:pt>
                <c:pt idx="498">
                  <c:v>74.794676767676776</c:v>
                </c:pt>
                <c:pt idx="499">
                  <c:v>89.024648989898992</c:v>
                </c:pt>
                <c:pt idx="500">
                  <c:v>85.055429292929304</c:v>
                </c:pt>
                <c:pt idx="501">
                  <c:v>81.38041414141415</c:v>
                </c:pt>
                <c:pt idx="502">
                  <c:v>87.740636363636369</c:v>
                </c:pt>
                <c:pt idx="503">
                  <c:v>75.961459595959596</c:v>
                </c:pt>
                <c:pt idx="504">
                  <c:v>92.512777777777785</c:v>
                </c:pt>
                <c:pt idx="505">
                  <c:v>70.654042929292928</c:v>
                </c:pt>
                <c:pt idx="506">
                  <c:v>68.733123737373745</c:v>
                </c:pt>
                <c:pt idx="507">
                  <c:v>78.497992424242426</c:v>
                </c:pt>
                <c:pt idx="508">
                  <c:v>62.94112626262627</c:v>
                </c:pt>
                <c:pt idx="509">
                  <c:v>84.609540404040416</c:v>
                </c:pt>
                <c:pt idx="510">
                  <c:v>85.024545454545461</c:v>
                </c:pt>
                <c:pt idx="511">
                  <c:v>80.297853535353539</c:v>
                </c:pt>
                <c:pt idx="512">
                  <c:v>87.863123737373741</c:v>
                </c:pt>
                <c:pt idx="513">
                  <c:v>75.567848484848497</c:v>
                </c:pt>
                <c:pt idx="514">
                  <c:v>90.73096212121213</c:v>
                </c:pt>
                <c:pt idx="515">
                  <c:v>77.692098484848501</c:v>
                </c:pt>
                <c:pt idx="516">
                  <c:v>73.031898989898991</c:v>
                </c:pt>
                <c:pt idx="517">
                  <c:v>83.970805555555557</c:v>
                </c:pt>
                <c:pt idx="518">
                  <c:v>66.870585858585855</c:v>
                </c:pt>
                <c:pt idx="519">
                  <c:v>85.167939393939406</c:v>
                </c:pt>
                <c:pt idx="520">
                  <c:v>79.882489898989903</c:v>
                </c:pt>
                <c:pt idx="521">
                  <c:v>74.81043939393939</c:v>
                </c:pt>
                <c:pt idx="522">
                  <c:v>84.37337373737374</c:v>
                </c:pt>
                <c:pt idx="523">
                  <c:v>57.006121212121215</c:v>
                </c:pt>
                <c:pt idx="524">
                  <c:v>86.584464646464653</c:v>
                </c:pt>
                <c:pt idx="525">
                  <c:v>76.101775252525258</c:v>
                </c:pt>
                <c:pt idx="526">
                  <c:v>71.531217171717174</c:v>
                </c:pt>
                <c:pt idx="527">
                  <c:v>84.052345959595968</c:v>
                </c:pt>
                <c:pt idx="528">
                  <c:v>68.242994949494971</c:v>
                </c:pt>
                <c:pt idx="529">
                  <c:v>83.544729797979798</c:v>
                </c:pt>
                <c:pt idx="530">
                  <c:v>63.829828282828288</c:v>
                </c:pt>
                <c:pt idx="531">
                  <c:v>54.059424242424257</c:v>
                </c:pt>
                <c:pt idx="532">
                  <c:v>82.737939393939399</c:v>
                </c:pt>
                <c:pt idx="533">
                  <c:v>51.423363636363646</c:v>
                </c:pt>
                <c:pt idx="534">
                  <c:v>85.317247474747475</c:v>
                </c:pt>
                <c:pt idx="535">
                  <c:v>83.992636363636365</c:v>
                </c:pt>
                <c:pt idx="536">
                  <c:v>82.256015151515157</c:v>
                </c:pt>
                <c:pt idx="537">
                  <c:v>86.914431818181825</c:v>
                </c:pt>
                <c:pt idx="538">
                  <c:v>75.035075757575768</c:v>
                </c:pt>
                <c:pt idx="539">
                  <c:v>89.322848484848492</c:v>
                </c:pt>
                <c:pt idx="540">
                  <c:v>78.268429292929298</c:v>
                </c:pt>
                <c:pt idx="541">
                  <c:v>75.851820707070715</c:v>
                </c:pt>
                <c:pt idx="542">
                  <c:v>85.703881313131319</c:v>
                </c:pt>
                <c:pt idx="543">
                  <c:v>70.620065656565657</c:v>
                </c:pt>
                <c:pt idx="544">
                  <c:v>87.731219696969703</c:v>
                </c:pt>
                <c:pt idx="545">
                  <c:v>76.160883838383839</c:v>
                </c:pt>
                <c:pt idx="546">
                  <c:v>71.796500000000009</c:v>
                </c:pt>
                <c:pt idx="547">
                  <c:v>81.25533333333334</c:v>
                </c:pt>
                <c:pt idx="548">
                  <c:v>64.026934343434348</c:v>
                </c:pt>
                <c:pt idx="549">
                  <c:v>85.109328282828287</c:v>
                </c:pt>
                <c:pt idx="550">
                  <c:v>61.726267676767684</c:v>
                </c:pt>
                <c:pt idx="551">
                  <c:v>33.289808080808086</c:v>
                </c:pt>
                <c:pt idx="552">
                  <c:v>68.186441919191935</c:v>
                </c:pt>
                <c:pt idx="553">
                  <c:v>21.887964646464653</c:v>
                </c:pt>
                <c:pt idx="554">
                  <c:v>80.381328282828292</c:v>
                </c:pt>
                <c:pt idx="555">
                  <c:v>80.690888888888892</c:v>
                </c:pt>
                <c:pt idx="556">
                  <c:v>77.556800505050518</c:v>
                </c:pt>
                <c:pt idx="557">
                  <c:v>85.506542929292934</c:v>
                </c:pt>
                <c:pt idx="558">
                  <c:v>69.856656565656579</c:v>
                </c:pt>
                <c:pt idx="559">
                  <c:v>88.579042929292939</c:v>
                </c:pt>
                <c:pt idx="560">
                  <c:v>85.852078282828288</c:v>
                </c:pt>
                <c:pt idx="561">
                  <c:v>80.507707070707085</c:v>
                </c:pt>
                <c:pt idx="562">
                  <c:v>87.84038636363637</c:v>
                </c:pt>
                <c:pt idx="563">
                  <c:v>76.076333333333338</c:v>
                </c:pt>
                <c:pt idx="564">
                  <c:v>92.687782828282835</c:v>
                </c:pt>
                <c:pt idx="565">
                  <c:v>87.97818434343435</c:v>
                </c:pt>
                <c:pt idx="566">
                  <c:v>84.784244949494962</c:v>
                </c:pt>
                <c:pt idx="567">
                  <c:v>91.755626262626265</c:v>
                </c:pt>
                <c:pt idx="568">
                  <c:v>81.154032828282837</c:v>
                </c:pt>
                <c:pt idx="569">
                  <c:v>91.985085858585862</c:v>
                </c:pt>
                <c:pt idx="570">
                  <c:v>84.537356060606058</c:v>
                </c:pt>
                <c:pt idx="571">
                  <c:v>81.44691414141414</c:v>
                </c:pt>
                <c:pt idx="572">
                  <c:v>88.726015151515156</c:v>
                </c:pt>
                <c:pt idx="573">
                  <c:v>75.530419191919208</c:v>
                </c:pt>
                <c:pt idx="574">
                  <c:v>89.929345959595963</c:v>
                </c:pt>
                <c:pt idx="575">
                  <c:v>88.080277777777781</c:v>
                </c:pt>
                <c:pt idx="576">
                  <c:v>84.503262626262639</c:v>
                </c:pt>
                <c:pt idx="577">
                  <c:v>90.675911616161628</c:v>
                </c:pt>
                <c:pt idx="578">
                  <c:v>80.409926767676779</c:v>
                </c:pt>
                <c:pt idx="579">
                  <c:v>93.418830808080813</c:v>
                </c:pt>
                <c:pt idx="580">
                  <c:v>84.614419191919197</c:v>
                </c:pt>
                <c:pt idx="581">
                  <c:v>81.300214646464653</c:v>
                </c:pt>
                <c:pt idx="582">
                  <c:v>89.420707070707081</c:v>
                </c:pt>
                <c:pt idx="583">
                  <c:v>77.672717171717181</c:v>
                </c:pt>
                <c:pt idx="584">
                  <c:v>89.801972222222219</c:v>
                </c:pt>
                <c:pt idx="585">
                  <c:v>89.406055555555554</c:v>
                </c:pt>
                <c:pt idx="586">
                  <c:v>86.50450505050506</c:v>
                </c:pt>
                <c:pt idx="587">
                  <c:v>91.550939393939402</c:v>
                </c:pt>
                <c:pt idx="588">
                  <c:v>83.098608585858585</c:v>
                </c:pt>
                <c:pt idx="589">
                  <c:v>93.759085858585863</c:v>
                </c:pt>
                <c:pt idx="590">
                  <c:v>89.101209595959602</c:v>
                </c:pt>
                <c:pt idx="591">
                  <c:v>85.013941919191922</c:v>
                </c:pt>
                <c:pt idx="592">
                  <c:v>91.193404040404047</c:v>
                </c:pt>
                <c:pt idx="593">
                  <c:v>79.797845959595961</c:v>
                </c:pt>
                <c:pt idx="594">
                  <c:v>92.390853535353543</c:v>
                </c:pt>
                <c:pt idx="595">
                  <c:v>81.81654040404041</c:v>
                </c:pt>
                <c:pt idx="596">
                  <c:v>79.362530303030297</c:v>
                </c:pt>
                <c:pt idx="597">
                  <c:v>86.011434343434345</c:v>
                </c:pt>
                <c:pt idx="598">
                  <c:v>74.477202020202029</c:v>
                </c:pt>
                <c:pt idx="599">
                  <c:v>89.389946969696979</c:v>
                </c:pt>
                <c:pt idx="600">
                  <c:v>85.824444444444453</c:v>
                </c:pt>
                <c:pt idx="601">
                  <c:v>83.232290404040413</c:v>
                </c:pt>
                <c:pt idx="602">
                  <c:v>88.662212121212121</c:v>
                </c:pt>
                <c:pt idx="603">
                  <c:v>76.853040404040414</c:v>
                </c:pt>
                <c:pt idx="604">
                  <c:v>90.181876262626275</c:v>
                </c:pt>
                <c:pt idx="605">
                  <c:v>83.892313131313131</c:v>
                </c:pt>
                <c:pt idx="606">
                  <c:v>75.260830808080811</c:v>
                </c:pt>
                <c:pt idx="607">
                  <c:v>87.074795454545452</c:v>
                </c:pt>
                <c:pt idx="608">
                  <c:v>63.903952020202027</c:v>
                </c:pt>
                <c:pt idx="609">
                  <c:v>88.863727272727274</c:v>
                </c:pt>
                <c:pt idx="610">
                  <c:v>88.564515151515167</c:v>
                </c:pt>
                <c:pt idx="611">
                  <c:v>82.553558080808088</c:v>
                </c:pt>
                <c:pt idx="612">
                  <c:v>92.734684343434353</c:v>
                </c:pt>
                <c:pt idx="613">
                  <c:v>80.331505050505058</c:v>
                </c:pt>
                <c:pt idx="614">
                  <c:v>93.667611111111114</c:v>
                </c:pt>
                <c:pt idx="615">
                  <c:v>81.906742424242424</c:v>
                </c:pt>
                <c:pt idx="616">
                  <c:v>77.974944444444446</c:v>
                </c:pt>
                <c:pt idx="617">
                  <c:v>86.939558080808084</c:v>
                </c:pt>
                <c:pt idx="618">
                  <c:v>76.617401515151528</c:v>
                </c:pt>
                <c:pt idx="619">
                  <c:v>89.257431818181828</c:v>
                </c:pt>
                <c:pt idx="620">
                  <c:v>84.094247474747476</c:v>
                </c:pt>
                <c:pt idx="621">
                  <c:v>80.847505050505049</c:v>
                </c:pt>
                <c:pt idx="622">
                  <c:v>88.348351010101013</c:v>
                </c:pt>
                <c:pt idx="623">
                  <c:v>76.560409090909104</c:v>
                </c:pt>
                <c:pt idx="624">
                  <c:v>91.751257575757577</c:v>
                </c:pt>
                <c:pt idx="625">
                  <c:v>79.154361111111115</c:v>
                </c:pt>
                <c:pt idx="626">
                  <c:v>73.123106060606062</c:v>
                </c:pt>
                <c:pt idx="627">
                  <c:v>83.653146464646468</c:v>
                </c:pt>
                <c:pt idx="628">
                  <c:v>69.050979797979807</c:v>
                </c:pt>
                <c:pt idx="629">
                  <c:v>86.583487373737384</c:v>
                </c:pt>
                <c:pt idx="630">
                  <c:v>84.21123484848485</c:v>
                </c:pt>
                <c:pt idx="631">
                  <c:v>78.106078282828292</c:v>
                </c:pt>
                <c:pt idx="632">
                  <c:v>87.82986363636364</c:v>
                </c:pt>
                <c:pt idx="633">
                  <c:v>76.865247474747491</c:v>
                </c:pt>
                <c:pt idx="634">
                  <c:v>89.611181818181819</c:v>
                </c:pt>
                <c:pt idx="635">
                  <c:v>79.085775252525252</c:v>
                </c:pt>
                <c:pt idx="636">
                  <c:v>74.207542929292941</c:v>
                </c:pt>
                <c:pt idx="637">
                  <c:v>81.131851010101016</c:v>
                </c:pt>
                <c:pt idx="638">
                  <c:v>67.574373737373747</c:v>
                </c:pt>
                <c:pt idx="639">
                  <c:v>85.647560606060608</c:v>
                </c:pt>
                <c:pt idx="640">
                  <c:v>79.377934343434347</c:v>
                </c:pt>
                <c:pt idx="641">
                  <c:v>71.847020202020218</c:v>
                </c:pt>
                <c:pt idx="642">
                  <c:v>84.547358585858589</c:v>
                </c:pt>
                <c:pt idx="643">
                  <c:v>69.557383838383842</c:v>
                </c:pt>
                <c:pt idx="644">
                  <c:v>87.876936868686869</c:v>
                </c:pt>
                <c:pt idx="645">
                  <c:v>38.345805555555557</c:v>
                </c:pt>
                <c:pt idx="646">
                  <c:v>29.602454545454563</c:v>
                </c:pt>
                <c:pt idx="647">
                  <c:v>44.370631313131319</c:v>
                </c:pt>
                <c:pt idx="648">
                  <c:v>10.464570707070692</c:v>
                </c:pt>
                <c:pt idx="649">
                  <c:v>43.305479797979807</c:v>
                </c:pt>
                <c:pt idx="650">
                  <c:v>86.012608585858587</c:v>
                </c:pt>
                <c:pt idx="651">
                  <c:v>83.706750000000014</c:v>
                </c:pt>
                <c:pt idx="652">
                  <c:v>89.438000000000002</c:v>
                </c:pt>
                <c:pt idx="653">
                  <c:v>79.154181818181826</c:v>
                </c:pt>
                <c:pt idx="654">
                  <c:v>91.880487373737381</c:v>
                </c:pt>
                <c:pt idx="655">
                  <c:v>82.132449494949498</c:v>
                </c:pt>
                <c:pt idx="656">
                  <c:v>79.971083333333354</c:v>
                </c:pt>
                <c:pt idx="657">
                  <c:v>86.172035353535364</c:v>
                </c:pt>
                <c:pt idx="658">
                  <c:v>73.969601010101016</c:v>
                </c:pt>
                <c:pt idx="659">
                  <c:v>88.638638888888892</c:v>
                </c:pt>
                <c:pt idx="660">
                  <c:v>87.534853535353534</c:v>
                </c:pt>
                <c:pt idx="661">
                  <c:v>83.586941919191929</c:v>
                </c:pt>
                <c:pt idx="662">
                  <c:v>89.652825757575769</c:v>
                </c:pt>
                <c:pt idx="663">
                  <c:v>79.612075757575766</c:v>
                </c:pt>
                <c:pt idx="664">
                  <c:v>91.804633838383836</c:v>
                </c:pt>
                <c:pt idx="665">
                  <c:v>79.320585858585872</c:v>
                </c:pt>
                <c:pt idx="666">
                  <c:v>74.925669191919198</c:v>
                </c:pt>
                <c:pt idx="667">
                  <c:v>84.080833333333345</c:v>
                </c:pt>
                <c:pt idx="668">
                  <c:v>67.358030303030318</c:v>
                </c:pt>
                <c:pt idx="669">
                  <c:v>87.447878787878793</c:v>
                </c:pt>
                <c:pt idx="670">
                  <c:v>79.222343434343429</c:v>
                </c:pt>
                <c:pt idx="671">
                  <c:v>77.26209848484848</c:v>
                </c:pt>
                <c:pt idx="672">
                  <c:v>86.320452020202026</c:v>
                </c:pt>
                <c:pt idx="673">
                  <c:v>68.765007575757579</c:v>
                </c:pt>
                <c:pt idx="674">
                  <c:v>88.431694444444446</c:v>
                </c:pt>
                <c:pt idx="675">
                  <c:v>84.345765151515167</c:v>
                </c:pt>
                <c:pt idx="676">
                  <c:v>80.147621212121209</c:v>
                </c:pt>
                <c:pt idx="677">
                  <c:v>88.283555555555566</c:v>
                </c:pt>
                <c:pt idx="678">
                  <c:v>75.888166666666677</c:v>
                </c:pt>
                <c:pt idx="679">
                  <c:v>90.310138888888901</c:v>
                </c:pt>
                <c:pt idx="680">
                  <c:v>84.179734848484856</c:v>
                </c:pt>
                <c:pt idx="681">
                  <c:v>78.840472222222218</c:v>
                </c:pt>
                <c:pt idx="682">
                  <c:v>88.91595707070708</c:v>
                </c:pt>
                <c:pt idx="683">
                  <c:v>75.127530303030312</c:v>
                </c:pt>
                <c:pt idx="684">
                  <c:v>91.689351010101021</c:v>
                </c:pt>
                <c:pt idx="685">
                  <c:v>83.047757575757572</c:v>
                </c:pt>
                <c:pt idx="686">
                  <c:v>77.487585858585874</c:v>
                </c:pt>
                <c:pt idx="687">
                  <c:v>85.719719696969705</c:v>
                </c:pt>
                <c:pt idx="688">
                  <c:v>71.234833333333341</c:v>
                </c:pt>
                <c:pt idx="689">
                  <c:v>88.921030303030307</c:v>
                </c:pt>
                <c:pt idx="690">
                  <c:v>82.494707070707079</c:v>
                </c:pt>
                <c:pt idx="691">
                  <c:v>77.175477272727278</c:v>
                </c:pt>
                <c:pt idx="692">
                  <c:v>85.939050505050517</c:v>
                </c:pt>
                <c:pt idx="693">
                  <c:v>69.920489898989899</c:v>
                </c:pt>
                <c:pt idx="694">
                  <c:v>88.932055555555564</c:v>
                </c:pt>
                <c:pt idx="695">
                  <c:v>66.035121212121226</c:v>
                </c:pt>
                <c:pt idx="696">
                  <c:v>59.53790909090911</c:v>
                </c:pt>
                <c:pt idx="697">
                  <c:v>74.025229797979804</c:v>
                </c:pt>
                <c:pt idx="698">
                  <c:v>41.257702020202018</c:v>
                </c:pt>
                <c:pt idx="699">
                  <c:v>80.617335858585861</c:v>
                </c:pt>
                <c:pt idx="700">
                  <c:v>80.2629292929293</c:v>
                </c:pt>
                <c:pt idx="701">
                  <c:v>73.874797979797989</c:v>
                </c:pt>
                <c:pt idx="702">
                  <c:v>84.809553030303036</c:v>
                </c:pt>
                <c:pt idx="703">
                  <c:v>61.394325757575764</c:v>
                </c:pt>
                <c:pt idx="704">
                  <c:v>87.070840909090919</c:v>
                </c:pt>
                <c:pt idx="705">
                  <c:v>80.559181818181827</c:v>
                </c:pt>
                <c:pt idx="706">
                  <c:v>77.014161616161616</c:v>
                </c:pt>
                <c:pt idx="707">
                  <c:v>84.790030303030306</c:v>
                </c:pt>
                <c:pt idx="708">
                  <c:v>74.49947474747475</c:v>
                </c:pt>
                <c:pt idx="709">
                  <c:v>87.997611111111112</c:v>
                </c:pt>
                <c:pt idx="710">
                  <c:v>85.162214646464648</c:v>
                </c:pt>
                <c:pt idx="711">
                  <c:v>81.404265151515148</c:v>
                </c:pt>
                <c:pt idx="712">
                  <c:v>88.894876262626269</c:v>
                </c:pt>
                <c:pt idx="713">
                  <c:v>75.396878787878791</c:v>
                </c:pt>
                <c:pt idx="714">
                  <c:v>91.182318181818189</c:v>
                </c:pt>
                <c:pt idx="715">
                  <c:v>74.07993434343436</c:v>
                </c:pt>
                <c:pt idx="716">
                  <c:v>67.492674242424243</c:v>
                </c:pt>
                <c:pt idx="717">
                  <c:v>79.685906565656566</c:v>
                </c:pt>
                <c:pt idx="718">
                  <c:v>63.708151515151521</c:v>
                </c:pt>
                <c:pt idx="719">
                  <c:v>86.035239898989914</c:v>
                </c:pt>
                <c:pt idx="720">
                  <c:v>83.675070707070716</c:v>
                </c:pt>
                <c:pt idx="721">
                  <c:v>79.420565656565657</c:v>
                </c:pt>
                <c:pt idx="722">
                  <c:v>88.752661616161618</c:v>
                </c:pt>
                <c:pt idx="723">
                  <c:v>76.187835858585856</c:v>
                </c:pt>
                <c:pt idx="724">
                  <c:v>91.59517424242425</c:v>
                </c:pt>
                <c:pt idx="725">
                  <c:v>78.339780303030309</c:v>
                </c:pt>
                <c:pt idx="726">
                  <c:v>74.662113636363642</c:v>
                </c:pt>
                <c:pt idx="727">
                  <c:v>81.91001767676768</c:v>
                </c:pt>
                <c:pt idx="728">
                  <c:v>67.75410101010101</c:v>
                </c:pt>
                <c:pt idx="729">
                  <c:v>86.031166666666678</c:v>
                </c:pt>
                <c:pt idx="730">
                  <c:v>78.990406565656571</c:v>
                </c:pt>
                <c:pt idx="731">
                  <c:v>74.099651515151521</c:v>
                </c:pt>
                <c:pt idx="732">
                  <c:v>83.719684343434352</c:v>
                </c:pt>
                <c:pt idx="733">
                  <c:v>66.93618686868686</c:v>
                </c:pt>
                <c:pt idx="734">
                  <c:v>87.580386363636364</c:v>
                </c:pt>
                <c:pt idx="735">
                  <c:v>77.974078282828287</c:v>
                </c:pt>
                <c:pt idx="736">
                  <c:v>73.333974747474755</c:v>
                </c:pt>
                <c:pt idx="737">
                  <c:v>82.651810606060607</c:v>
                </c:pt>
                <c:pt idx="738">
                  <c:v>67.765661616161623</c:v>
                </c:pt>
                <c:pt idx="739">
                  <c:v>85.458540404040406</c:v>
                </c:pt>
                <c:pt idx="740">
                  <c:v>67.338310606060617</c:v>
                </c:pt>
                <c:pt idx="741">
                  <c:v>57.139328282828288</c:v>
                </c:pt>
                <c:pt idx="742">
                  <c:v>79.863722222222236</c:v>
                </c:pt>
                <c:pt idx="743">
                  <c:v>31.974171717171728</c:v>
                </c:pt>
                <c:pt idx="744">
                  <c:v>85.047131313131317</c:v>
                </c:pt>
                <c:pt idx="745">
                  <c:v>82.338272727272738</c:v>
                </c:pt>
                <c:pt idx="746">
                  <c:v>78.039055555555564</c:v>
                </c:pt>
                <c:pt idx="747">
                  <c:v>86.136873737373747</c:v>
                </c:pt>
                <c:pt idx="748">
                  <c:v>73.808959595959607</c:v>
                </c:pt>
                <c:pt idx="749">
                  <c:v>90.377207070707072</c:v>
                </c:pt>
                <c:pt idx="750">
                  <c:v>78.412050505050516</c:v>
                </c:pt>
                <c:pt idx="751">
                  <c:v>75.65047222222222</c:v>
                </c:pt>
                <c:pt idx="752">
                  <c:v>85.697343434343438</c:v>
                </c:pt>
                <c:pt idx="753">
                  <c:v>70.328737373737368</c:v>
                </c:pt>
                <c:pt idx="754">
                  <c:v>88.354522727272737</c:v>
                </c:pt>
                <c:pt idx="755">
                  <c:v>74.956436868686879</c:v>
                </c:pt>
                <c:pt idx="756">
                  <c:v>69.63190909090909</c:v>
                </c:pt>
                <c:pt idx="757">
                  <c:v>79.181699494949498</c:v>
                </c:pt>
                <c:pt idx="758">
                  <c:v>65.025292929292931</c:v>
                </c:pt>
                <c:pt idx="759">
                  <c:v>83.222368686868691</c:v>
                </c:pt>
                <c:pt idx="760">
                  <c:v>48.191351010101009</c:v>
                </c:pt>
                <c:pt idx="761">
                  <c:v>39.063055555555557</c:v>
                </c:pt>
                <c:pt idx="762">
                  <c:v>78.1369696969697</c:v>
                </c:pt>
                <c:pt idx="763">
                  <c:v>30.285752525252533</c:v>
                </c:pt>
                <c:pt idx="764">
                  <c:v>86.611070707070724</c:v>
                </c:pt>
                <c:pt idx="765">
                  <c:v>83.608166666666676</c:v>
                </c:pt>
                <c:pt idx="766">
                  <c:v>76.860707070707079</c:v>
                </c:pt>
                <c:pt idx="767">
                  <c:v>87.443093434343439</c:v>
                </c:pt>
                <c:pt idx="768">
                  <c:v>69.511439393939384</c:v>
                </c:pt>
                <c:pt idx="769">
                  <c:v>90.527361111111119</c:v>
                </c:pt>
                <c:pt idx="770">
                  <c:v>83.913702020202038</c:v>
                </c:pt>
                <c:pt idx="771">
                  <c:v>80.457911616161624</c:v>
                </c:pt>
                <c:pt idx="772">
                  <c:v>88.139325757575762</c:v>
                </c:pt>
                <c:pt idx="773">
                  <c:v>75.890989898989901</c:v>
                </c:pt>
                <c:pt idx="774">
                  <c:v>91.286641414141414</c:v>
                </c:pt>
                <c:pt idx="775">
                  <c:v>88.651194444444457</c:v>
                </c:pt>
                <c:pt idx="776">
                  <c:v>83.902729797979802</c:v>
                </c:pt>
                <c:pt idx="777">
                  <c:v>91.417739898989907</c:v>
                </c:pt>
                <c:pt idx="778">
                  <c:v>80.250926767676773</c:v>
                </c:pt>
                <c:pt idx="779">
                  <c:v>93.653611111111118</c:v>
                </c:pt>
                <c:pt idx="780">
                  <c:v>86.193770202020204</c:v>
                </c:pt>
                <c:pt idx="781">
                  <c:v>80.787555555555571</c:v>
                </c:pt>
                <c:pt idx="782">
                  <c:v>87.602871212121215</c:v>
                </c:pt>
                <c:pt idx="783">
                  <c:v>73.266484848484851</c:v>
                </c:pt>
                <c:pt idx="784">
                  <c:v>90.452929292929298</c:v>
                </c:pt>
                <c:pt idx="785">
                  <c:v>88.361931818181816</c:v>
                </c:pt>
                <c:pt idx="786">
                  <c:v>85.408345959595962</c:v>
                </c:pt>
                <c:pt idx="787">
                  <c:v>90.816858585858597</c:v>
                </c:pt>
                <c:pt idx="788">
                  <c:v>79.232482323232318</c:v>
                </c:pt>
                <c:pt idx="789">
                  <c:v>92.253808080808085</c:v>
                </c:pt>
                <c:pt idx="790">
                  <c:v>83.981547979797995</c:v>
                </c:pt>
                <c:pt idx="791">
                  <c:v>81.651987373737384</c:v>
                </c:pt>
                <c:pt idx="792">
                  <c:v>88.249191919191929</c:v>
                </c:pt>
                <c:pt idx="793">
                  <c:v>76.727984848484866</c:v>
                </c:pt>
                <c:pt idx="794">
                  <c:v>90.568058080808086</c:v>
                </c:pt>
                <c:pt idx="795">
                  <c:v>88.218984848484851</c:v>
                </c:pt>
                <c:pt idx="796">
                  <c:v>85.201265151515159</c:v>
                </c:pt>
                <c:pt idx="797">
                  <c:v>92.924434343434342</c:v>
                </c:pt>
                <c:pt idx="798">
                  <c:v>83.503330808080818</c:v>
                </c:pt>
                <c:pt idx="799">
                  <c:v>94.187813131313135</c:v>
                </c:pt>
                <c:pt idx="800">
                  <c:v>87.186878787878797</c:v>
                </c:pt>
                <c:pt idx="801">
                  <c:v>84.986156565656572</c:v>
                </c:pt>
                <c:pt idx="802">
                  <c:v>91.06331818181819</c:v>
                </c:pt>
                <c:pt idx="803">
                  <c:v>80.194272727272732</c:v>
                </c:pt>
                <c:pt idx="804">
                  <c:v>92.857553030303038</c:v>
                </c:pt>
                <c:pt idx="805">
                  <c:v>81.442896464646466</c:v>
                </c:pt>
                <c:pt idx="806">
                  <c:v>79.064343434343442</c:v>
                </c:pt>
                <c:pt idx="807">
                  <c:v>85.831101010101023</c:v>
                </c:pt>
                <c:pt idx="808">
                  <c:v>73.286742424242433</c:v>
                </c:pt>
                <c:pt idx="809">
                  <c:v>89.844967171717173</c:v>
                </c:pt>
                <c:pt idx="810">
                  <c:v>86.038275252525267</c:v>
                </c:pt>
                <c:pt idx="811">
                  <c:v>82.542737373737381</c:v>
                </c:pt>
                <c:pt idx="812">
                  <c:v>87.71907323232324</c:v>
                </c:pt>
                <c:pt idx="813">
                  <c:v>76.992202020202029</c:v>
                </c:pt>
                <c:pt idx="814">
                  <c:v>92.227007575757582</c:v>
                </c:pt>
                <c:pt idx="815">
                  <c:v>82.873570707070712</c:v>
                </c:pt>
                <c:pt idx="816">
                  <c:v>81.41049242424242</c:v>
                </c:pt>
                <c:pt idx="817">
                  <c:v>88.25842424242424</c:v>
                </c:pt>
                <c:pt idx="818">
                  <c:v>63.973093434343447</c:v>
                </c:pt>
                <c:pt idx="819">
                  <c:v>89.23878030303031</c:v>
                </c:pt>
                <c:pt idx="820">
                  <c:v>87.533063131313142</c:v>
                </c:pt>
                <c:pt idx="821">
                  <c:v>85.105267676767681</c:v>
                </c:pt>
                <c:pt idx="822">
                  <c:v>91.228883838383837</c:v>
                </c:pt>
                <c:pt idx="823">
                  <c:v>80.112053030303045</c:v>
                </c:pt>
                <c:pt idx="824">
                  <c:v>93.69635858585859</c:v>
                </c:pt>
                <c:pt idx="825">
                  <c:v>84.061452020202026</c:v>
                </c:pt>
                <c:pt idx="826">
                  <c:v>77.924845959595956</c:v>
                </c:pt>
                <c:pt idx="827">
                  <c:v>86.976227272727272</c:v>
                </c:pt>
                <c:pt idx="828">
                  <c:v>75.864217171717186</c:v>
                </c:pt>
                <c:pt idx="829">
                  <c:v>89.161315656565662</c:v>
                </c:pt>
                <c:pt idx="830">
                  <c:v>86.23105303030303</c:v>
                </c:pt>
                <c:pt idx="831">
                  <c:v>80.87912121212122</c:v>
                </c:pt>
                <c:pt idx="832">
                  <c:v>89.309522727272736</c:v>
                </c:pt>
                <c:pt idx="833">
                  <c:v>75.383257575757568</c:v>
                </c:pt>
                <c:pt idx="834">
                  <c:v>90.818914141414155</c:v>
                </c:pt>
                <c:pt idx="835">
                  <c:v>80.152242424242431</c:v>
                </c:pt>
                <c:pt idx="836">
                  <c:v>72.272934343434343</c:v>
                </c:pt>
                <c:pt idx="837">
                  <c:v>80.737017676767692</c:v>
                </c:pt>
                <c:pt idx="838">
                  <c:v>67.625489898989912</c:v>
                </c:pt>
                <c:pt idx="839">
                  <c:v>86.13331313131313</c:v>
                </c:pt>
                <c:pt idx="840">
                  <c:v>82.513005050505058</c:v>
                </c:pt>
                <c:pt idx="841">
                  <c:v>78.293068181818185</c:v>
                </c:pt>
                <c:pt idx="842">
                  <c:v>87.540724747474755</c:v>
                </c:pt>
                <c:pt idx="843">
                  <c:v>73.213075757575766</c:v>
                </c:pt>
                <c:pt idx="844">
                  <c:v>90.296186868686874</c:v>
                </c:pt>
                <c:pt idx="845">
                  <c:v>78.417469696969704</c:v>
                </c:pt>
                <c:pt idx="846">
                  <c:v>75.510929292929291</c:v>
                </c:pt>
                <c:pt idx="847">
                  <c:v>82.139406565656572</c:v>
                </c:pt>
                <c:pt idx="848">
                  <c:v>69.121452020202028</c:v>
                </c:pt>
                <c:pt idx="849">
                  <c:v>85.570202020202032</c:v>
                </c:pt>
                <c:pt idx="850">
                  <c:v>78.544356060606063</c:v>
                </c:pt>
                <c:pt idx="851">
                  <c:v>73.522416666666686</c:v>
                </c:pt>
                <c:pt idx="852">
                  <c:v>84.202636363636373</c:v>
                </c:pt>
                <c:pt idx="853">
                  <c:v>67.673489898989899</c:v>
                </c:pt>
                <c:pt idx="854">
                  <c:v>89.023469696969698</c:v>
                </c:pt>
                <c:pt idx="855">
                  <c:v>38.826686868686878</c:v>
                </c:pt>
                <c:pt idx="856">
                  <c:v>18.420095959595955</c:v>
                </c:pt>
                <c:pt idx="857">
                  <c:v>42.122022727272736</c:v>
                </c:pt>
                <c:pt idx="858">
                  <c:v>15.464090909090913</c:v>
                </c:pt>
                <c:pt idx="859">
                  <c:v>50.445840909090911</c:v>
                </c:pt>
                <c:pt idx="860">
                  <c:v>85.603684343434338</c:v>
                </c:pt>
                <c:pt idx="861">
                  <c:v>83.179078282828286</c:v>
                </c:pt>
                <c:pt idx="862">
                  <c:v>90.133022727272731</c:v>
                </c:pt>
                <c:pt idx="863">
                  <c:v>78.778467171717182</c:v>
                </c:pt>
                <c:pt idx="864">
                  <c:v>92.164787878787877</c:v>
                </c:pt>
                <c:pt idx="865">
                  <c:v>83.168098484848485</c:v>
                </c:pt>
                <c:pt idx="866">
                  <c:v>79.524255050505047</c:v>
                </c:pt>
                <c:pt idx="867">
                  <c:v>87.141737373737385</c:v>
                </c:pt>
                <c:pt idx="868">
                  <c:v>68.556742424242429</c:v>
                </c:pt>
                <c:pt idx="869">
                  <c:v>89.737353535353549</c:v>
                </c:pt>
                <c:pt idx="870">
                  <c:v>87.265063131313127</c:v>
                </c:pt>
                <c:pt idx="871">
                  <c:v>83.795603535353536</c:v>
                </c:pt>
                <c:pt idx="872">
                  <c:v>88.434727272727272</c:v>
                </c:pt>
                <c:pt idx="873">
                  <c:v>81.359631313131317</c:v>
                </c:pt>
                <c:pt idx="874">
                  <c:v>92.049191919191927</c:v>
                </c:pt>
                <c:pt idx="875">
                  <c:v>76.713702020202021</c:v>
                </c:pt>
                <c:pt idx="876">
                  <c:v>72.9633888888889</c:v>
                </c:pt>
                <c:pt idx="877">
                  <c:v>82.694080808080813</c:v>
                </c:pt>
                <c:pt idx="878">
                  <c:v>68.852005050505056</c:v>
                </c:pt>
                <c:pt idx="879">
                  <c:v>86.296318181818179</c:v>
                </c:pt>
                <c:pt idx="880">
                  <c:v>80.125939393939404</c:v>
                </c:pt>
                <c:pt idx="881">
                  <c:v>76.585810606060619</c:v>
                </c:pt>
                <c:pt idx="882">
                  <c:v>84.449020202020222</c:v>
                </c:pt>
                <c:pt idx="883">
                  <c:v>71.72133585858586</c:v>
                </c:pt>
                <c:pt idx="884">
                  <c:v>87.952070707070718</c:v>
                </c:pt>
                <c:pt idx="885">
                  <c:v>85.754320707070718</c:v>
                </c:pt>
                <c:pt idx="886">
                  <c:v>80.361590909090921</c:v>
                </c:pt>
                <c:pt idx="887">
                  <c:v>86.896068181818194</c:v>
                </c:pt>
                <c:pt idx="888">
                  <c:v>76.476742424242431</c:v>
                </c:pt>
                <c:pt idx="889">
                  <c:v>89.922707070707077</c:v>
                </c:pt>
                <c:pt idx="890">
                  <c:v>85.060391414141421</c:v>
                </c:pt>
                <c:pt idx="891">
                  <c:v>80.083522727272737</c:v>
                </c:pt>
                <c:pt idx="892">
                  <c:v>87.703108585858587</c:v>
                </c:pt>
                <c:pt idx="893">
                  <c:v>73.966540404040416</c:v>
                </c:pt>
                <c:pt idx="894">
                  <c:v>91.966835858585867</c:v>
                </c:pt>
                <c:pt idx="895">
                  <c:v>81.874770202020201</c:v>
                </c:pt>
                <c:pt idx="896">
                  <c:v>77.317535353535362</c:v>
                </c:pt>
                <c:pt idx="897">
                  <c:v>83.799702020202034</c:v>
                </c:pt>
                <c:pt idx="898">
                  <c:v>71.39659595959597</c:v>
                </c:pt>
                <c:pt idx="899">
                  <c:v>89.216093434343449</c:v>
                </c:pt>
                <c:pt idx="900">
                  <c:v>79.607643939393938</c:v>
                </c:pt>
                <c:pt idx="901">
                  <c:v>76.00126262626263</c:v>
                </c:pt>
                <c:pt idx="902">
                  <c:v>86.688744949494961</c:v>
                </c:pt>
                <c:pt idx="903">
                  <c:v>70.784909090909096</c:v>
                </c:pt>
                <c:pt idx="904">
                  <c:v>88.751285353535366</c:v>
                </c:pt>
                <c:pt idx="905">
                  <c:v>64.350151515151524</c:v>
                </c:pt>
                <c:pt idx="906">
                  <c:v>51.335585858585873</c:v>
                </c:pt>
                <c:pt idx="907">
                  <c:v>73.421098484848486</c:v>
                </c:pt>
                <c:pt idx="908">
                  <c:v>41.814116161616163</c:v>
                </c:pt>
                <c:pt idx="909">
                  <c:v>80.82609595959596</c:v>
                </c:pt>
                <c:pt idx="910">
                  <c:v>78.899202020202026</c:v>
                </c:pt>
                <c:pt idx="911">
                  <c:v>72.599643939393957</c:v>
                </c:pt>
                <c:pt idx="912">
                  <c:v>83.535469696969699</c:v>
                </c:pt>
                <c:pt idx="913">
                  <c:v>59.036194444444448</c:v>
                </c:pt>
                <c:pt idx="914">
                  <c:v>87.196954545454545</c:v>
                </c:pt>
                <c:pt idx="915">
                  <c:v>80.165255050505053</c:v>
                </c:pt>
                <c:pt idx="916">
                  <c:v>78.590626262626273</c:v>
                </c:pt>
                <c:pt idx="917">
                  <c:v>83.570030303030308</c:v>
                </c:pt>
                <c:pt idx="918">
                  <c:v>75.080681818181816</c:v>
                </c:pt>
                <c:pt idx="919">
                  <c:v>87.811568181818188</c:v>
                </c:pt>
                <c:pt idx="920">
                  <c:v>84.969118686868697</c:v>
                </c:pt>
                <c:pt idx="921">
                  <c:v>80.655992424242427</c:v>
                </c:pt>
                <c:pt idx="922">
                  <c:v>88.108906565656568</c:v>
                </c:pt>
                <c:pt idx="923">
                  <c:v>76.510012626262636</c:v>
                </c:pt>
                <c:pt idx="924">
                  <c:v>89.864106060606076</c:v>
                </c:pt>
                <c:pt idx="925">
                  <c:v>74.125565656565669</c:v>
                </c:pt>
                <c:pt idx="926">
                  <c:v>68.885671717171718</c:v>
                </c:pt>
                <c:pt idx="927">
                  <c:v>78.918636363636381</c:v>
                </c:pt>
                <c:pt idx="928">
                  <c:v>58.926560606060612</c:v>
                </c:pt>
                <c:pt idx="929">
                  <c:v>81.948656565656577</c:v>
                </c:pt>
                <c:pt idx="930">
                  <c:v>84.702671717171725</c:v>
                </c:pt>
                <c:pt idx="931">
                  <c:v>81.619972222222231</c:v>
                </c:pt>
                <c:pt idx="932">
                  <c:v>88.11845707070708</c:v>
                </c:pt>
                <c:pt idx="933">
                  <c:v>76.598659090909095</c:v>
                </c:pt>
                <c:pt idx="934">
                  <c:v>91.91169444444445</c:v>
                </c:pt>
                <c:pt idx="935">
                  <c:v>77.682275252525258</c:v>
                </c:pt>
                <c:pt idx="936">
                  <c:v>72.481737373737374</c:v>
                </c:pt>
                <c:pt idx="937">
                  <c:v>80.95783333333334</c:v>
                </c:pt>
                <c:pt idx="938">
                  <c:v>70.537388888888898</c:v>
                </c:pt>
                <c:pt idx="939">
                  <c:v>86.598497474747475</c:v>
                </c:pt>
                <c:pt idx="940">
                  <c:v>79.840848484848493</c:v>
                </c:pt>
                <c:pt idx="941">
                  <c:v>75.740328282828287</c:v>
                </c:pt>
                <c:pt idx="942">
                  <c:v>82.630095959595963</c:v>
                </c:pt>
                <c:pt idx="943">
                  <c:v>61.554257575757575</c:v>
                </c:pt>
                <c:pt idx="944">
                  <c:v>87.20130808080809</c:v>
                </c:pt>
                <c:pt idx="945">
                  <c:v>76.064202020202032</c:v>
                </c:pt>
                <c:pt idx="946">
                  <c:v>74.656830808080812</c:v>
                </c:pt>
                <c:pt idx="947">
                  <c:v>81.500616161616165</c:v>
                </c:pt>
                <c:pt idx="948">
                  <c:v>68.540848484848496</c:v>
                </c:pt>
                <c:pt idx="949">
                  <c:v>85.162166666666664</c:v>
                </c:pt>
                <c:pt idx="950">
                  <c:v>71.899040404040406</c:v>
                </c:pt>
                <c:pt idx="951">
                  <c:v>60.552984848484847</c:v>
                </c:pt>
                <c:pt idx="952">
                  <c:v>81.487484848484854</c:v>
                </c:pt>
                <c:pt idx="953">
                  <c:v>55.937752525252542</c:v>
                </c:pt>
                <c:pt idx="954">
                  <c:v>85.755479797979802</c:v>
                </c:pt>
                <c:pt idx="955">
                  <c:v>84.736553030303043</c:v>
                </c:pt>
                <c:pt idx="956">
                  <c:v>79.50150505050506</c:v>
                </c:pt>
                <c:pt idx="957">
                  <c:v>86.389106060606068</c:v>
                </c:pt>
                <c:pt idx="958">
                  <c:v>76.351111111111123</c:v>
                </c:pt>
                <c:pt idx="959">
                  <c:v>90.8819595959596</c:v>
                </c:pt>
                <c:pt idx="960">
                  <c:v>81.184643939393951</c:v>
                </c:pt>
                <c:pt idx="961">
                  <c:v>75.313431818181826</c:v>
                </c:pt>
                <c:pt idx="962">
                  <c:v>85.382234848484856</c:v>
                </c:pt>
                <c:pt idx="963">
                  <c:v>68.944121212121217</c:v>
                </c:pt>
                <c:pt idx="964">
                  <c:v>88.43244191919193</c:v>
                </c:pt>
                <c:pt idx="965">
                  <c:v>75.306898989898997</c:v>
                </c:pt>
                <c:pt idx="966">
                  <c:v>67.296323232323232</c:v>
                </c:pt>
                <c:pt idx="967">
                  <c:v>80.047568181818193</c:v>
                </c:pt>
                <c:pt idx="968">
                  <c:v>64.166303030303027</c:v>
                </c:pt>
                <c:pt idx="969">
                  <c:v>85.915358585858598</c:v>
                </c:pt>
                <c:pt idx="970">
                  <c:v>56.064477272727274</c:v>
                </c:pt>
                <c:pt idx="971">
                  <c:v>38.507161616161625</c:v>
                </c:pt>
                <c:pt idx="972">
                  <c:v>56.692037878787893</c:v>
                </c:pt>
                <c:pt idx="973">
                  <c:v>23.876742424242423</c:v>
                </c:pt>
                <c:pt idx="974">
                  <c:v>81.66445202020202</c:v>
                </c:pt>
                <c:pt idx="975">
                  <c:v>81.948164141414139</c:v>
                </c:pt>
                <c:pt idx="976">
                  <c:v>75.76733333333334</c:v>
                </c:pt>
                <c:pt idx="977">
                  <c:v>85.614199494949503</c:v>
                </c:pt>
                <c:pt idx="978">
                  <c:v>74.20202525252526</c:v>
                </c:pt>
                <c:pt idx="979">
                  <c:v>89.522881313131322</c:v>
                </c:pt>
                <c:pt idx="980">
                  <c:v>84.55322979797981</c:v>
                </c:pt>
                <c:pt idx="981">
                  <c:v>79.175484848484857</c:v>
                </c:pt>
                <c:pt idx="982">
                  <c:v>88.071767676767692</c:v>
                </c:pt>
                <c:pt idx="983">
                  <c:v>75.894671717171718</c:v>
                </c:pt>
                <c:pt idx="984">
                  <c:v>89.911207070707079</c:v>
                </c:pt>
                <c:pt idx="985">
                  <c:v>88.187939393939402</c:v>
                </c:pt>
                <c:pt idx="986">
                  <c:v>83.358212121212119</c:v>
                </c:pt>
                <c:pt idx="987">
                  <c:v>90.092141414141423</c:v>
                </c:pt>
                <c:pt idx="988">
                  <c:v>80.471646464646469</c:v>
                </c:pt>
                <c:pt idx="989">
                  <c:v>93.660732323232338</c:v>
                </c:pt>
                <c:pt idx="990">
                  <c:v>84.314025252525255</c:v>
                </c:pt>
                <c:pt idx="991">
                  <c:v>80.120060606060605</c:v>
                </c:pt>
                <c:pt idx="992">
                  <c:v>88.407633838383845</c:v>
                </c:pt>
                <c:pt idx="993">
                  <c:v>75.425537878787878</c:v>
                </c:pt>
                <c:pt idx="994">
                  <c:v>92.557146464646465</c:v>
                </c:pt>
                <c:pt idx="995">
                  <c:v>87.430356060606059</c:v>
                </c:pt>
                <c:pt idx="996">
                  <c:v>86.545929292929301</c:v>
                </c:pt>
                <c:pt idx="997">
                  <c:v>90.113474747474754</c:v>
                </c:pt>
                <c:pt idx="998">
                  <c:v>80.905406565656577</c:v>
                </c:pt>
                <c:pt idx="999">
                  <c:v>93.772830808080812</c:v>
                </c:pt>
                <c:pt idx="1000">
                  <c:v>85.237792929292937</c:v>
                </c:pt>
                <c:pt idx="1001">
                  <c:v>81.046752525252529</c:v>
                </c:pt>
                <c:pt idx="1002">
                  <c:v>88.408661616161623</c:v>
                </c:pt>
                <c:pt idx="1003">
                  <c:v>76.578654040404047</c:v>
                </c:pt>
                <c:pt idx="1004">
                  <c:v>91.558502525252521</c:v>
                </c:pt>
                <c:pt idx="1005">
                  <c:v>89.16260353535354</c:v>
                </c:pt>
                <c:pt idx="1006">
                  <c:v>85.983489898989902</c:v>
                </c:pt>
                <c:pt idx="1007">
                  <c:v>90.739588383838395</c:v>
                </c:pt>
                <c:pt idx="1008">
                  <c:v>82.742717171717175</c:v>
                </c:pt>
                <c:pt idx="1009">
                  <c:v>94.645787878787885</c:v>
                </c:pt>
                <c:pt idx="1010">
                  <c:v>87.783777777777786</c:v>
                </c:pt>
                <c:pt idx="1011">
                  <c:v>84.018426767676772</c:v>
                </c:pt>
                <c:pt idx="1012">
                  <c:v>91.957861111111114</c:v>
                </c:pt>
                <c:pt idx="1013">
                  <c:v>81.385194444444451</c:v>
                </c:pt>
                <c:pt idx="1014">
                  <c:v>92.690083333333334</c:v>
                </c:pt>
                <c:pt idx="1015">
                  <c:v>81.460366161616165</c:v>
                </c:pt>
                <c:pt idx="1016">
                  <c:v>79.792952020202023</c:v>
                </c:pt>
                <c:pt idx="1017">
                  <c:v>85.594522727272732</c:v>
                </c:pt>
                <c:pt idx="1018">
                  <c:v>75.663590909090914</c:v>
                </c:pt>
                <c:pt idx="1019">
                  <c:v>89.112530303030297</c:v>
                </c:pt>
                <c:pt idx="1020">
                  <c:v>86.194005050505055</c:v>
                </c:pt>
                <c:pt idx="1021">
                  <c:v>81.470987373737387</c:v>
                </c:pt>
                <c:pt idx="1022">
                  <c:v>88.964714646464657</c:v>
                </c:pt>
                <c:pt idx="1023">
                  <c:v>76.938108585858586</c:v>
                </c:pt>
                <c:pt idx="1024">
                  <c:v>91.865989898989909</c:v>
                </c:pt>
                <c:pt idx="1025">
                  <c:v>83.512921717171722</c:v>
                </c:pt>
                <c:pt idx="1026">
                  <c:v>78.872075757575757</c:v>
                </c:pt>
                <c:pt idx="1027">
                  <c:v>87.711992424242425</c:v>
                </c:pt>
                <c:pt idx="1028">
                  <c:v>70.177595959595976</c:v>
                </c:pt>
                <c:pt idx="1029">
                  <c:v>90.936068181818186</c:v>
                </c:pt>
                <c:pt idx="1030">
                  <c:v>89.350343434343444</c:v>
                </c:pt>
                <c:pt idx="1031">
                  <c:v>85.433404040404042</c:v>
                </c:pt>
                <c:pt idx="1032">
                  <c:v>91.31183333333334</c:v>
                </c:pt>
                <c:pt idx="1033">
                  <c:v>78.751459595959602</c:v>
                </c:pt>
                <c:pt idx="1034">
                  <c:v>93.576202020202032</c:v>
                </c:pt>
                <c:pt idx="1035">
                  <c:v>85.201969696969698</c:v>
                </c:pt>
                <c:pt idx="1036">
                  <c:v>78.792987373737375</c:v>
                </c:pt>
                <c:pt idx="1037">
                  <c:v>86.931159090909105</c:v>
                </c:pt>
                <c:pt idx="1038">
                  <c:v>76.363333333333344</c:v>
                </c:pt>
                <c:pt idx="1039">
                  <c:v>88.672924242424244</c:v>
                </c:pt>
                <c:pt idx="1040">
                  <c:v>84.951376262626269</c:v>
                </c:pt>
                <c:pt idx="1041">
                  <c:v>81.319227272727275</c:v>
                </c:pt>
                <c:pt idx="1042">
                  <c:v>87.542777777777786</c:v>
                </c:pt>
                <c:pt idx="1043">
                  <c:v>78.23075</c:v>
                </c:pt>
                <c:pt idx="1044">
                  <c:v>91.728090909090909</c:v>
                </c:pt>
                <c:pt idx="1045">
                  <c:v>79.821598484848494</c:v>
                </c:pt>
                <c:pt idx="1046">
                  <c:v>72.55463383838385</c:v>
                </c:pt>
                <c:pt idx="1047">
                  <c:v>82.796944444444449</c:v>
                </c:pt>
                <c:pt idx="1048">
                  <c:v>68.784792929292934</c:v>
                </c:pt>
                <c:pt idx="1049">
                  <c:v>85.202997474747491</c:v>
                </c:pt>
              </c:numCache>
            </c:numRef>
          </c:xVal>
          <c:yVal>
            <c:numRef>
              <c:f>'CT Net-Cone vs PC Price'!$E$5:$E$1054</c:f>
              <c:numCache>
                <c:formatCode>_("$"* #,##0_);_("$"* \(#,##0\);_("$"* "-"??_);_(@_)</c:formatCode>
                <c:ptCount val="1050"/>
                <c:pt idx="0">
                  <c:v>45.925733186999992</c:v>
                </c:pt>
                <c:pt idx="1">
                  <c:v>94.41709044321081</c:v>
                </c:pt>
                <c:pt idx="2">
                  <c:v>74.140457336625786</c:v>
                </c:pt>
                <c:pt idx="3">
                  <c:v>45.520100027351162</c:v>
                </c:pt>
                <c:pt idx="4">
                  <c:v>50.444942999965896</c:v>
                </c:pt>
                <c:pt idx="5">
                  <c:v>41.451275487341704</c:v>
                </c:pt>
                <c:pt idx="6">
                  <c:v>25.188695212177453</c:v>
                </c:pt>
                <c:pt idx="7">
                  <c:v>41.470446629794118</c:v>
                </c:pt>
                <c:pt idx="8">
                  <c:v>54.16794908384415</c:v>
                </c:pt>
                <c:pt idx="9">
                  <c:v>80.435528467388906</c:v>
                </c:pt>
                <c:pt idx="10">
                  <c:v>45.502666818302927</c:v>
                </c:pt>
                <c:pt idx="11">
                  <c:v>53.34428384489879</c:v>
                </c:pt>
                <c:pt idx="12">
                  <c:v>62.499511426384743</c:v>
                </c:pt>
                <c:pt idx="13">
                  <c:v>30.391001868947878</c:v>
                </c:pt>
                <c:pt idx="14">
                  <c:v>86.882606600009183</c:v>
                </c:pt>
                <c:pt idx="15">
                  <c:v>38.623347047303213</c:v>
                </c:pt>
                <c:pt idx="16">
                  <c:v>25.956396292723593</c:v>
                </c:pt>
                <c:pt idx="17">
                  <c:v>21.760306236936728</c:v>
                </c:pt>
                <c:pt idx="18">
                  <c:v>27.28313553932966</c:v>
                </c:pt>
                <c:pt idx="19">
                  <c:v>52.400689904582194</c:v>
                </c:pt>
                <c:pt idx="20">
                  <c:v>57.779997198173575</c:v>
                </c:pt>
                <c:pt idx="21">
                  <c:v>36.85426164006472</c:v>
                </c:pt>
                <c:pt idx="22">
                  <c:v>62.782806625760408</c:v>
                </c:pt>
                <c:pt idx="23">
                  <c:v>92.236652165479597</c:v>
                </c:pt>
                <c:pt idx="24">
                  <c:v>90.194014020984227</c:v>
                </c:pt>
                <c:pt idx="25">
                  <c:v>62.45597180244112</c:v>
                </c:pt>
                <c:pt idx="26">
                  <c:v>56.425813117029016</c:v>
                </c:pt>
                <c:pt idx="27">
                  <c:v>57.324639998679991</c:v>
                </c:pt>
                <c:pt idx="28">
                  <c:v>27.079722440474757</c:v>
                </c:pt>
                <c:pt idx="29">
                  <c:v>91.549448607048845</c:v>
                </c:pt>
                <c:pt idx="30">
                  <c:v>48.122451280404718</c:v>
                </c:pt>
                <c:pt idx="31">
                  <c:v>94.929572546787398</c:v>
                </c:pt>
                <c:pt idx="32">
                  <c:v>62.690036546688411</c:v>
                </c:pt>
                <c:pt idx="33">
                  <c:v>66.834308497313444</c:v>
                </c:pt>
                <c:pt idx="34">
                  <c:v>58.459036885505782</c:v>
                </c:pt>
                <c:pt idx="35">
                  <c:v>79.265583100764104</c:v>
                </c:pt>
                <c:pt idx="36">
                  <c:v>46.173301601356911</c:v>
                </c:pt>
                <c:pt idx="37">
                  <c:v>26.6820755243889</c:v>
                </c:pt>
                <c:pt idx="38">
                  <c:v>27.2301510850791</c:v>
                </c:pt>
                <c:pt idx="39">
                  <c:v>29.963130886343404</c:v>
                </c:pt>
                <c:pt idx="40">
                  <c:v>100.14175864317583</c:v>
                </c:pt>
                <c:pt idx="41">
                  <c:v>40.639372428468107</c:v>
                </c:pt>
                <c:pt idx="42">
                  <c:v>39.464230900790788</c:v>
                </c:pt>
                <c:pt idx="43">
                  <c:v>46.351739001614085</c:v>
                </c:pt>
                <c:pt idx="44">
                  <c:v>64.936904646865699</c:v>
                </c:pt>
                <c:pt idx="45">
                  <c:v>57.634520093778328</c:v>
                </c:pt>
                <c:pt idx="46">
                  <c:v>63.215412817003575</c:v>
                </c:pt>
                <c:pt idx="47">
                  <c:v>51.472828318888425</c:v>
                </c:pt>
                <c:pt idx="48">
                  <c:v>44.5515517001419</c:v>
                </c:pt>
                <c:pt idx="49">
                  <c:v>57.51685721998269</c:v>
                </c:pt>
                <c:pt idx="50">
                  <c:v>90.469620813661194</c:v>
                </c:pt>
                <c:pt idx="51">
                  <c:v>60.878736359415029</c:v>
                </c:pt>
                <c:pt idx="52">
                  <c:v>88.091794349778567</c:v>
                </c:pt>
                <c:pt idx="53">
                  <c:v>44.434185522490225</c:v>
                </c:pt>
                <c:pt idx="54">
                  <c:v>30.869969272653584</c:v>
                </c:pt>
                <c:pt idx="55">
                  <c:v>44.105194794214562</c:v>
                </c:pt>
                <c:pt idx="56">
                  <c:v>49.948147549831241</c:v>
                </c:pt>
                <c:pt idx="57">
                  <c:v>61.097608583570299</c:v>
                </c:pt>
                <c:pt idx="58">
                  <c:v>41.219184701286224</c:v>
                </c:pt>
                <c:pt idx="59">
                  <c:v>61.728570237363058</c:v>
                </c:pt>
                <c:pt idx="60">
                  <c:v>58.679592829433716</c:v>
                </c:pt>
                <c:pt idx="61">
                  <c:v>67.270969557492151</c:v>
                </c:pt>
                <c:pt idx="62">
                  <c:v>25.440392076143343</c:v>
                </c:pt>
                <c:pt idx="63">
                  <c:v>50.676413768242718</c:v>
                </c:pt>
                <c:pt idx="64">
                  <c:v>83.937857695082812</c:v>
                </c:pt>
                <c:pt idx="65">
                  <c:v>92.020024012903818</c:v>
                </c:pt>
                <c:pt idx="66">
                  <c:v>32.892886683516643</c:v>
                </c:pt>
                <c:pt idx="67">
                  <c:v>55.540226554282903</c:v>
                </c:pt>
                <c:pt idx="68">
                  <c:v>23.503080573815364</c:v>
                </c:pt>
                <c:pt idx="69">
                  <c:v>48.38713969038011</c:v>
                </c:pt>
                <c:pt idx="70">
                  <c:v>78.452782692603989</c:v>
                </c:pt>
                <c:pt idx="71">
                  <c:v>57.599102522394261</c:v>
                </c:pt>
                <c:pt idx="72">
                  <c:v>48.767459007531109</c:v>
                </c:pt>
                <c:pt idx="73">
                  <c:v>37.059737045409364</c:v>
                </c:pt>
                <c:pt idx="74">
                  <c:v>53.29806949299234</c:v>
                </c:pt>
                <c:pt idx="75">
                  <c:v>74.986995157304406</c:v>
                </c:pt>
                <c:pt idx="76">
                  <c:v>74.211336107983826</c:v>
                </c:pt>
                <c:pt idx="77">
                  <c:v>24.797669485624372</c:v>
                </c:pt>
                <c:pt idx="78">
                  <c:v>33.543438247584177</c:v>
                </c:pt>
                <c:pt idx="79">
                  <c:v>86.617976941403001</c:v>
                </c:pt>
                <c:pt idx="80">
                  <c:v>55.514840944383259</c:v>
                </c:pt>
                <c:pt idx="81">
                  <c:v>61.76946621513563</c:v>
                </c:pt>
                <c:pt idx="82">
                  <c:v>87.493005285354712</c:v>
                </c:pt>
                <c:pt idx="83">
                  <c:v>110.68424407806637</c:v>
                </c:pt>
                <c:pt idx="84">
                  <c:v>22.724368815403277</c:v>
                </c:pt>
                <c:pt idx="85">
                  <c:v>92.481337152322837</c:v>
                </c:pt>
                <c:pt idx="86">
                  <c:v>51.547749451710395</c:v>
                </c:pt>
                <c:pt idx="87">
                  <c:v>63.474566100880402</c:v>
                </c:pt>
                <c:pt idx="88">
                  <c:v>50.034240868243955</c:v>
                </c:pt>
                <c:pt idx="89">
                  <c:v>76.220347597597581</c:v>
                </c:pt>
                <c:pt idx="90">
                  <c:v>41.024144880292639</c:v>
                </c:pt>
                <c:pt idx="91">
                  <c:v>101.19166181308093</c:v>
                </c:pt>
                <c:pt idx="92">
                  <c:v>16.181855851413697</c:v>
                </c:pt>
                <c:pt idx="93">
                  <c:v>74.501305085799856</c:v>
                </c:pt>
                <c:pt idx="94">
                  <c:v>40.492835778638891</c:v>
                </c:pt>
                <c:pt idx="95">
                  <c:v>46.361269532436431</c:v>
                </c:pt>
                <c:pt idx="96">
                  <c:v>74.299625984898682</c:v>
                </c:pt>
                <c:pt idx="97">
                  <c:v>51.57375055531417</c:v>
                </c:pt>
                <c:pt idx="98">
                  <c:v>87.693799437713849</c:v>
                </c:pt>
                <c:pt idx="99">
                  <c:v>69.29949426267747</c:v>
                </c:pt>
                <c:pt idx="100">
                  <c:v>64.646812576245068</c:v>
                </c:pt>
                <c:pt idx="101">
                  <c:v>76.44647101114397</c:v>
                </c:pt>
                <c:pt idx="102">
                  <c:v>75.858252454586236</c:v>
                </c:pt>
                <c:pt idx="103">
                  <c:v>57.023547825390281</c:v>
                </c:pt>
                <c:pt idx="104">
                  <c:v>66.299836549491715</c:v>
                </c:pt>
                <c:pt idx="105">
                  <c:v>42.378246805324387</c:v>
                </c:pt>
                <c:pt idx="106">
                  <c:v>66.223448322638589</c:v>
                </c:pt>
                <c:pt idx="107">
                  <c:v>16.140835883614759</c:v>
                </c:pt>
                <c:pt idx="108">
                  <c:v>89.344058958578472</c:v>
                </c:pt>
                <c:pt idx="109">
                  <c:v>52.313002028290065</c:v>
                </c:pt>
                <c:pt idx="110">
                  <c:v>38.202220396146004</c:v>
                </c:pt>
                <c:pt idx="111">
                  <c:v>70.878152750199163</c:v>
                </c:pt>
                <c:pt idx="112">
                  <c:v>62.027063102636873</c:v>
                </c:pt>
                <c:pt idx="113">
                  <c:v>14.621628680905191</c:v>
                </c:pt>
                <c:pt idx="114">
                  <c:v>84.093546505863827</c:v>
                </c:pt>
                <c:pt idx="115">
                  <c:v>89.644170392555779</c:v>
                </c:pt>
                <c:pt idx="116">
                  <c:v>67.202382282103713</c:v>
                </c:pt>
                <c:pt idx="117">
                  <c:v>56.530115593261293</c:v>
                </c:pt>
                <c:pt idx="118">
                  <c:v>20.143183656720481</c:v>
                </c:pt>
                <c:pt idx="119">
                  <c:v>61.442135921241288</c:v>
                </c:pt>
                <c:pt idx="120">
                  <c:v>106.58610171742004</c:v>
                </c:pt>
                <c:pt idx="121">
                  <c:v>60.314982491507237</c:v>
                </c:pt>
                <c:pt idx="122">
                  <c:v>27.878229989385197</c:v>
                </c:pt>
                <c:pt idx="123">
                  <c:v>66.368752599801283</c:v>
                </c:pt>
                <c:pt idx="124">
                  <c:v>123.92758012243169</c:v>
                </c:pt>
                <c:pt idx="125">
                  <c:v>57.87157651307259</c:v>
                </c:pt>
                <c:pt idx="126">
                  <c:v>96.477566427230272</c:v>
                </c:pt>
                <c:pt idx="127">
                  <c:v>53.529878026170181</c:v>
                </c:pt>
                <c:pt idx="128">
                  <c:v>60.573783092320276</c:v>
                </c:pt>
                <c:pt idx="129">
                  <c:v>74.91119715176923</c:v>
                </c:pt>
                <c:pt idx="130">
                  <c:v>54.685462178817119</c:v>
                </c:pt>
                <c:pt idx="131">
                  <c:v>39.45302833748508</c:v>
                </c:pt>
                <c:pt idx="132">
                  <c:v>106.75334306370722</c:v>
                </c:pt>
                <c:pt idx="133">
                  <c:v>27.290381500443374</c:v>
                </c:pt>
                <c:pt idx="134">
                  <c:v>59.364685643814674</c:v>
                </c:pt>
                <c:pt idx="135">
                  <c:v>103.27538728253427</c:v>
                </c:pt>
                <c:pt idx="136">
                  <c:v>69.276711588303471</c:v>
                </c:pt>
                <c:pt idx="137">
                  <c:v>53.814144913556532</c:v>
                </c:pt>
                <c:pt idx="138">
                  <c:v>42.346071372508469</c:v>
                </c:pt>
                <c:pt idx="139">
                  <c:v>46.79416269108782</c:v>
                </c:pt>
                <c:pt idx="140">
                  <c:v>64.415923789885028</c:v>
                </c:pt>
                <c:pt idx="141">
                  <c:v>39.9875678205876</c:v>
                </c:pt>
                <c:pt idx="142">
                  <c:v>65.419246866283444</c:v>
                </c:pt>
                <c:pt idx="143">
                  <c:v>95.214256758039184</c:v>
                </c:pt>
                <c:pt idx="144">
                  <c:v>45.800872458028216</c:v>
                </c:pt>
                <c:pt idx="145">
                  <c:v>31.276269937409179</c:v>
                </c:pt>
                <c:pt idx="146">
                  <c:v>38.221481237908236</c:v>
                </c:pt>
                <c:pt idx="147">
                  <c:v>53.679155232272478</c:v>
                </c:pt>
                <c:pt idx="148">
                  <c:v>46.594239572808775</c:v>
                </c:pt>
                <c:pt idx="149">
                  <c:v>79.356713604984748</c:v>
                </c:pt>
                <c:pt idx="150">
                  <c:v>47.268034648098507</c:v>
                </c:pt>
                <c:pt idx="151">
                  <c:v>68.521387675414829</c:v>
                </c:pt>
                <c:pt idx="152">
                  <c:v>27.374474612398242</c:v>
                </c:pt>
                <c:pt idx="153">
                  <c:v>104.43478822831489</c:v>
                </c:pt>
                <c:pt idx="154">
                  <c:v>113.07895340385201</c:v>
                </c:pt>
                <c:pt idx="155">
                  <c:v>45.954117751848081</c:v>
                </c:pt>
                <c:pt idx="156">
                  <c:v>87.833475624987656</c:v>
                </c:pt>
                <c:pt idx="157">
                  <c:v>101.59561830161864</c:v>
                </c:pt>
                <c:pt idx="158">
                  <c:v>78.288113604922415</c:v>
                </c:pt>
                <c:pt idx="159">
                  <c:v>64.710738199919106</c:v>
                </c:pt>
                <c:pt idx="160">
                  <c:v>17.132741822477328</c:v>
                </c:pt>
                <c:pt idx="161">
                  <c:v>41.105134207313462</c:v>
                </c:pt>
                <c:pt idx="162">
                  <c:v>133.79959380548172</c:v>
                </c:pt>
                <c:pt idx="163">
                  <c:v>46.257515120069812</c:v>
                </c:pt>
                <c:pt idx="164">
                  <c:v>100.11090336083547</c:v>
                </c:pt>
                <c:pt idx="165">
                  <c:v>40.503646687036522</c:v>
                </c:pt>
                <c:pt idx="166">
                  <c:v>40.778709558624875</c:v>
                </c:pt>
                <c:pt idx="167">
                  <c:v>49.841508818948434</c:v>
                </c:pt>
                <c:pt idx="168">
                  <c:v>76.069843398233445</c:v>
                </c:pt>
                <c:pt idx="169">
                  <c:v>104.3360998889174</c:v>
                </c:pt>
                <c:pt idx="170">
                  <c:v>75.526995260043122</c:v>
                </c:pt>
                <c:pt idx="171">
                  <c:v>31.150496009231407</c:v>
                </c:pt>
                <c:pt idx="172">
                  <c:v>27.575635008861639</c:v>
                </c:pt>
                <c:pt idx="173">
                  <c:v>62.037679469980361</c:v>
                </c:pt>
                <c:pt idx="174">
                  <c:v>90.195709729163269</c:v>
                </c:pt>
                <c:pt idx="175">
                  <c:v>45.204789934078477</c:v>
                </c:pt>
                <c:pt idx="176">
                  <c:v>66.852727091318783</c:v>
                </c:pt>
                <c:pt idx="177">
                  <c:v>33.102209089558549</c:v>
                </c:pt>
                <c:pt idx="178">
                  <c:v>42.061985940489393</c:v>
                </c:pt>
                <c:pt idx="179">
                  <c:v>35.01693616075211</c:v>
                </c:pt>
                <c:pt idx="180">
                  <c:v>35.492155857338659</c:v>
                </c:pt>
                <c:pt idx="181">
                  <c:v>51.062148387548014</c:v>
                </c:pt>
                <c:pt idx="182">
                  <c:v>66.586222279277067</c:v>
                </c:pt>
                <c:pt idx="183">
                  <c:v>64.370865216032342</c:v>
                </c:pt>
                <c:pt idx="184">
                  <c:v>31.83501950049288</c:v>
                </c:pt>
                <c:pt idx="185">
                  <c:v>61.410452975727139</c:v>
                </c:pt>
                <c:pt idx="186">
                  <c:v>48.695490890438009</c:v>
                </c:pt>
                <c:pt idx="187">
                  <c:v>62.324143025265087</c:v>
                </c:pt>
                <c:pt idx="188">
                  <c:v>38.587382665284025</c:v>
                </c:pt>
                <c:pt idx="189">
                  <c:v>85.747169980769243</c:v>
                </c:pt>
                <c:pt idx="190">
                  <c:v>62.472627543234054</c:v>
                </c:pt>
                <c:pt idx="191">
                  <c:v>77.820963019732645</c:v>
                </c:pt>
                <c:pt idx="192">
                  <c:v>47.604287825572754</c:v>
                </c:pt>
                <c:pt idx="193">
                  <c:v>87.368260973448372</c:v>
                </c:pt>
                <c:pt idx="194">
                  <c:v>65.21657944704846</c:v>
                </c:pt>
                <c:pt idx="195">
                  <c:v>99.17675292708995</c:v>
                </c:pt>
                <c:pt idx="196">
                  <c:v>102.73574828046932</c:v>
                </c:pt>
                <c:pt idx="197">
                  <c:v>85.249058851547417</c:v>
                </c:pt>
                <c:pt idx="198">
                  <c:v>47.753056582066918</c:v>
                </c:pt>
                <c:pt idx="199">
                  <c:v>95.343274572420114</c:v>
                </c:pt>
                <c:pt idx="200">
                  <c:v>44.192310985161789</c:v>
                </c:pt>
                <c:pt idx="201">
                  <c:v>52.124558036035026</c:v>
                </c:pt>
                <c:pt idx="202">
                  <c:v>93.12432731729227</c:v>
                </c:pt>
                <c:pt idx="203">
                  <c:v>68.897010180919665</c:v>
                </c:pt>
                <c:pt idx="204">
                  <c:v>91.036287545140823</c:v>
                </c:pt>
                <c:pt idx="205">
                  <c:v>42.011167661775673</c:v>
                </c:pt>
                <c:pt idx="206">
                  <c:v>86.253131262353563</c:v>
                </c:pt>
                <c:pt idx="207">
                  <c:v>31.96509807009933</c:v>
                </c:pt>
                <c:pt idx="208">
                  <c:v>50.130764109285757</c:v>
                </c:pt>
                <c:pt idx="209">
                  <c:v>45.324830744642</c:v>
                </c:pt>
                <c:pt idx="210">
                  <c:v>83.226848597668635</c:v>
                </c:pt>
                <c:pt idx="211">
                  <c:v>92.740887626100843</c:v>
                </c:pt>
                <c:pt idx="212">
                  <c:v>82.297267292102504</c:v>
                </c:pt>
                <c:pt idx="213">
                  <c:v>69.48287526392599</c:v>
                </c:pt>
                <c:pt idx="214">
                  <c:v>51.499027059424435</c:v>
                </c:pt>
                <c:pt idx="215">
                  <c:v>46.551047071561221</c:v>
                </c:pt>
                <c:pt idx="216">
                  <c:v>37.518675165071841</c:v>
                </c:pt>
                <c:pt idx="217">
                  <c:v>66.482300567092111</c:v>
                </c:pt>
                <c:pt idx="218">
                  <c:v>71.341999514058628</c:v>
                </c:pt>
                <c:pt idx="219">
                  <c:v>81.148775794463404</c:v>
                </c:pt>
                <c:pt idx="220">
                  <c:v>45.597454425756922</c:v>
                </c:pt>
                <c:pt idx="221">
                  <c:v>81.699103406944886</c:v>
                </c:pt>
                <c:pt idx="222">
                  <c:v>77.931864555182187</c:v>
                </c:pt>
                <c:pt idx="223">
                  <c:v>31.785457876523445</c:v>
                </c:pt>
                <c:pt idx="224">
                  <c:v>98.492742151332706</c:v>
                </c:pt>
                <c:pt idx="225">
                  <c:v>42.585585940829169</c:v>
                </c:pt>
                <c:pt idx="226">
                  <c:v>15.859042315550203</c:v>
                </c:pt>
                <c:pt idx="227">
                  <c:v>24.939841853596398</c:v>
                </c:pt>
                <c:pt idx="228">
                  <c:v>12.886119340016599</c:v>
                </c:pt>
                <c:pt idx="229">
                  <c:v>44.612044037520484</c:v>
                </c:pt>
                <c:pt idx="230">
                  <c:v>48.030006089322043</c:v>
                </c:pt>
                <c:pt idx="231">
                  <c:v>33.268506699970558</c:v>
                </c:pt>
                <c:pt idx="232">
                  <c:v>67.877893507768846</c:v>
                </c:pt>
                <c:pt idx="233">
                  <c:v>82.369068893438055</c:v>
                </c:pt>
                <c:pt idx="234">
                  <c:v>79.934158675248412</c:v>
                </c:pt>
                <c:pt idx="235">
                  <c:v>69.020279503911524</c:v>
                </c:pt>
                <c:pt idx="236">
                  <c:v>66.815454998893969</c:v>
                </c:pt>
                <c:pt idx="237">
                  <c:v>76.969856195418956</c:v>
                </c:pt>
                <c:pt idx="238">
                  <c:v>31.799479333123255</c:v>
                </c:pt>
                <c:pt idx="239">
                  <c:v>78.396021215158555</c:v>
                </c:pt>
                <c:pt idx="240">
                  <c:v>35.650267322176539</c:v>
                </c:pt>
                <c:pt idx="241">
                  <c:v>89.202796371571353</c:v>
                </c:pt>
                <c:pt idx="242">
                  <c:v>31.980110678446565</c:v>
                </c:pt>
                <c:pt idx="243">
                  <c:v>42.241589588913733</c:v>
                </c:pt>
                <c:pt idx="244">
                  <c:v>67.021332023886856</c:v>
                </c:pt>
                <c:pt idx="245">
                  <c:v>59.360439641875743</c:v>
                </c:pt>
                <c:pt idx="246">
                  <c:v>33.794427074972354</c:v>
                </c:pt>
                <c:pt idx="247">
                  <c:v>30.612340508008394</c:v>
                </c:pt>
                <c:pt idx="248">
                  <c:v>31.656709761102618</c:v>
                </c:pt>
                <c:pt idx="249">
                  <c:v>46.517712134684977</c:v>
                </c:pt>
                <c:pt idx="250">
                  <c:v>104.77186568163674</c:v>
                </c:pt>
                <c:pt idx="251">
                  <c:v>34.828912444399158</c:v>
                </c:pt>
                <c:pt idx="252">
                  <c:v>52.104721769731206</c:v>
                </c:pt>
                <c:pt idx="253">
                  <c:v>43.126519491276717</c:v>
                </c:pt>
                <c:pt idx="254">
                  <c:v>76.636000061854006</c:v>
                </c:pt>
                <c:pt idx="255">
                  <c:v>63.731768507820739</c:v>
                </c:pt>
                <c:pt idx="256">
                  <c:v>70.684253546606982</c:v>
                </c:pt>
                <c:pt idx="257">
                  <c:v>50.647255721984585</c:v>
                </c:pt>
                <c:pt idx="258">
                  <c:v>58.294967798306125</c:v>
                </c:pt>
                <c:pt idx="259">
                  <c:v>80.813657715752569</c:v>
                </c:pt>
                <c:pt idx="260">
                  <c:v>93.235259322602744</c:v>
                </c:pt>
                <c:pt idx="261">
                  <c:v>79.960713291576425</c:v>
                </c:pt>
                <c:pt idx="262">
                  <c:v>69.367194268491446</c:v>
                </c:pt>
                <c:pt idx="263">
                  <c:v>29.958909118750153</c:v>
                </c:pt>
                <c:pt idx="264">
                  <c:v>51.695787030065375</c:v>
                </c:pt>
                <c:pt idx="265">
                  <c:v>16.360969709283662</c:v>
                </c:pt>
                <c:pt idx="266">
                  <c:v>31.754059121944003</c:v>
                </c:pt>
                <c:pt idx="267">
                  <c:v>58.949266779889527</c:v>
                </c:pt>
                <c:pt idx="268">
                  <c:v>47.293814274414395</c:v>
                </c:pt>
                <c:pt idx="269">
                  <c:v>57.104233805371386</c:v>
                </c:pt>
                <c:pt idx="270">
                  <c:v>47.719767824150296</c:v>
                </c:pt>
                <c:pt idx="271">
                  <c:v>42.437792037250716</c:v>
                </c:pt>
                <c:pt idx="272">
                  <c:v>49.972860142838101</c:v>
                </c:pt>
                <c:pt idx="273">
                  <c:v>60.568468066402573</c:v>
                </c:pt>
                <c:pt idx="274">
                  <c:v>86.882182307552867</c:v>
                </c:pt>
                <c:pt idx="275">
                  <c:v>92.925387477107932</c:v>
                </c:pt>
                <c:pt idx="276">
                  <c:v>45.758087470416385</c:v>
                </c:pt>
                <c:pt idx="277">
                  <c:v>39.555446990820307</c:v>
                </c:pt>
                <c:pt idx="278">
                  <c:v>17.481741326703588</c:v>
                </c:pt>
                <c:pt idx="279">
                  <c:v>19.933695643413202</c:v>
                </c:pt>
                <c:pt idx="280">
                  <c:v>46.63792335651037</c:v>
                </c:pt>
                <c:pt idx="281">
                  <c:v>73.482704132163676</c:v>
                </c:pt>
                <c:pt idx="282">
                  <c:v>57.650159951689169</c:v>
                </c:pt>
                <c:pt idx="283">
                  <c:v>43.218728806653502</c:v>
                </c:pt>
                <c:pt idx="284">
                  <c:v>79.368785646661635</c:v>
                </c:pt>
                <c:pt idx="285">
                  <c:v>70.903956145315462</c:v>
                </c:pt>
                <c:pt idx="286">
                  <c:v>82.113635345058654</c:v>
                </c:pt>
                <c:pt idx="287">
                  <c:v>45.340295786272812</c:v>
                </c:pt>
                <c:pt idx="288">
                  <c:v>21.890289470249392</c:v>
                </c:pt>
                <c:pt idx="289">
                  <c:v>96.600154079718124</c:v>
                </c:pt>
                <c:pt idx="290">
                  <c:v>46.578211619493587</c:v>
                </c:pt>
                <c:pt idx="291">
                  <c:v>78.218984872878366</c:v>
                </c:pt>
                <c:pt idx="292">
                  <c:v>51.968655374389968</c:v>
                </c:pt>
                <c:pt idx="293">
                  <c:v>108.79866295489047</c:v>
                </c:pt>
                <c:pt idx="294">
                  <c:v>31.357409976490842</c:v>
                </c:pt>
                <c:pt idx="295">
                  <c:v>74.104597701907053</c:v>
                </c:pt>
                <c:pt idx="296">
                  <c:v>77.501567438352154</c:v>
                </c:pt>
                <c:pt idx="297">
                  <c:v>42.754039680902409</c:v>
                </c:pt>
                <c:pt idx="298">
                  <c:v>46.38956763696342</c:v>
                </c:pt>
                <c:pt idx="299">
                  <c:v>44.530985684449888</c:v>
                </c:pt>
                <c:pt idx="300">
                  <c:v>34.563529398681538</c:v>
                </c:pt>
                <c:pt idx="301">
                  <c:v>86.36214452887279</c:v>
                </c:pt>
                <c:pt idx="302">
                  <c:v>18.907778333736555</c:v>
                </c:pt>
                <c:pt idx="303">
                  <c:v>89.289673582724703</c:v>
                </c:pt>
                <c:pt idx="304">
                  <c:v>45.04132122137937</c:v>
                </c:pt>
                <c:pt idx="305">
                  <c:v>67.741124121862541</c:v>
                </c:pt>
                <c:pt idx="306">
                  <c:v>49.848086925949396</c:v>
                </c:pt>
                <c:pt idx="307">
                  <c:v>38.317646726660378</c:v>
                </c:pt>
                <c:pt idx="308">
                  <c:v>83.168169214875633</c:v>
                </c:pt>
                <c:pt idx="309">
                  <c:v>58.299529026754776</c:v>
                </c:pt>
                <c:pt idx="310">
                  <c:v>78.097715278791085</c:v>
                </c:pt>
                <c:pt idx="311">
                  <c:v>48.417053574321066</c:v>
                </c:pt>
                <c:pt idx="312">
                  <c:v>63.547250427819542</c:v>
                </c:pt>
                <c:pt idx="313">
                  <c:v>33.843075723605232</c:v>
                </c:pt>
                <c:pt idx="314">
                  <c:v>35.952241038859547</c:v>
                </c:pt>
                <c:pt idx="315">
                  <c:v>22.287783930618836</c:v>
                </c:pt>
                <c:pt idx="316">
                  <c:v>93.982140057319583</c:v>
                </c:pt>
                <c:pt idx="317">
                  <c:v>10.179373163614185</c:v>
                </c:pt>
                <c:pt idx="318">
                  <c:v>91.50128611570095</c:v>
                </c:pt>
                <c:pt idx="319">
                  <c:v>41.917513945350407</c:v>
                </c:pt>
                <c:pt idx="320">
                  <c:v>37.02746897093995</c:v>
                </c:pt>
                <c:pt idx="321">
                  <c:v>59.492307760548087</c:v>
                </c:pt>
                <c:pt idx="322">
                  <c:v>28.2769853074571</c:v>
                </c:pt>
                <c:pt idx="323">
                  <c:v>32.836012536685111</c:v>
                </c:pt>
                <c:pt idx="324">
                  <c:v>53.603411528839203</c:v>
                </c:pt>
                <c:pt idx="325">
                  <c:v>92.207761693518634</c:v>
                </c:pt>
                <c:pt idx="326">
                  <c:v>51.195620962155111</c:v>
                </c:pt>
                <c:pt idx="327">
                  <c:v>34.776149322628797</c:v>
                </c:pt>
                <c:pt idx="328">
                  <c:v>38.869814118710458</c:v>
                </c:pt>
                <c:pt idx="329">
                  <c:v>81.091406931835294</c:v>
                </c:pt>
                <c:pt idx="330">
                  <c:v>93.085185778258165</c:v>
                </c:pt>
                <c:pt idx="331">
                  <c:v>49.291328194845185</c:v>
                </c:pt>
                <c:pt idx="332">
                  <c:v>47.338851848223115</c:v>
                </c:pt>
                <c:pt idx="333">
                  <c:v>70.698342865048176</c:v>
                </c:pt>
                <c:pt idx="334">
                  <c:v>113.5436249020003</c:v>
                </c:pt>
                <c:pt idx="335">
                  <c:v>98.773550425201279</c:v>
                </c:pt>
                <c:pt idx="336">
                  <c:v>96.664851065706515</c:v>
                </c:pt>
                <c:pt idx="337">
                  <c:v>46.030994009293629</c:v>
                </c:pt>
                <c:pt idx="338">
                  <c:v>37.913718840785933</c:v>
                </c:pt>
                <c:pt idx="339">
                  <c:v>70.63207556210331</c:v>
                </c:pt>
                <c:pt idx="340">
                  <c:v>54.719020447850546</c:v>
                </c:pt>
                <c:pt idx="341">
                  <c:v>52.454914781769524</c:v>
                </c:pt>
                <c:pt idx="342">
                  <c:v>98.671892007753897</c:v>
                </c:pt>
                <c:pt idx="343">
                  <c:v>38.406211576248786</c:v>
                </c:pt>
                <c:pt idx="344">
                  <c:v>77.164356611850209</c:v>
                </c:pt>
                <c:pt idx="345">
                  <c:v>109.59371367253628</c:v>
                </c:pt>
                <c:pt idx="346">
                  <c:v>38.000843928159796</c:v>
                </c:pt>
                <c:pt idx="347">
                  <c:v>58.555264490032833</c:v>
                </c:pt>
                <c:pt idx="348">
                  <c:v>31.971301700293967</c:v>
                </c:pt>
                <c:pt idx="349">
                  <c:v>59.611238191150093</c:v>
                </c:pt>
                <c:pt idx="350">
                  <c:v>72.621858948492928</c:v>
                </c:pt>
                <c:pt idx="351">
                  <c:v>37.663212232343575</c:v>
                </c:pt>
                <c:pt idx="352">
                  <c:v>66.246039126346972</c:v>
                </c:pt>
                <c:pt idx="353">
                  <c:v>115.23076801669289</c:v>
                </c:pt>
                <c:pt idx="354">
                  <c:v>65.26156974162582</c:v>
                </c:pt>
                <c:pt idx="355">
                  <c:v>29.566472634987242</c:v>
                </c:pt>
                <c:pt idx="356">
                  <c:v>42.790025405899691</c:v>
                </c:pt>
                <c:pt idx="357">
                  <c:v>23.834244420066696</c:v>
                </c:pt>
                <c:pt idx="358">
                  <c:v>55.739412849385658</c:v>
                </c:pt>
                <c:pt idx="359">
                  <c:v>72.926186915991167</c:v>
                </c:pt>
                <c:pt idx="360">
                  <c:v>53.052845663694235</c:v>
                </c:pt>
                <c:pt idx="361">
                  <c:v>93.487036404755713</c:v>
                </c:pt>
                <c:pt idx="362">
                  <c:v>40.407150847970271</c:v>
                </c:pt>
                <c:pt idx="363">
                  <c:v>113.13635890612358</c:v>
                </c:pt>
                <c:pt idx="364">
                  <c:v>95.656500873474755</c:v>
                </c:pt>
                <c:pt idx="365">
                  <c:v>26.912866509587293</c:v>
                </c:pt>
                <c:pt idx="366">
                  <c:v>81.166731762774901</c:v>
                </c:pt>
                <c:pt idx="367">
                  <c:v>95.31074538270606</c:v>
                </c:pt>
                <c:pt idx="368">
                  <c:v>63.893094897027552</c:v>
                </c:pt>
                <c:pt idx="369">
                  <c:v>83.523184554014833</c:v>
                </c:pt>
                <c:pt idx="370">
                  <c:v>26.911602429887708</c:v>
                </c:pt>
                <c:pt idx="371">
                  <c:v>20.593461985035372</c:v>
                </c:pt>
                <c:pt idx="372">
                  <c:v>83.393989429701122</c:v>
                </c:pt>
                <c:pt idx="373">
                  <c:v>49.589511952387859</c:v>
                </c:pt>
                <c:pt idx="374">
                  <c:v>99.406640208669486</c:v>
                </c:pt>
                <c:pt idx="375">
                  <c:v>47.58821669389858</c:v>
                </c:pt>
                <c:pt idx="376">
                  <c:v>35.857173868302112</c:v>
                </c:pt>
                <c:pt idx="377">
                  <c:v>49.261136696384611</c:v>
                </c:pt>
                <c:pt idx="378">
                  <c:v>59.2810129411316</c:v>
                </c:pt>
                <c:pt idx="379">
                  <c:v>75.210137797259478</c:v>
                </c:pt>
                <c:pt idx="380">
                  <c:v>66.881348002452739</c:v>
                </c:pt>
                <c:pt idx="381">
                  <c:v>24.969965408364022</c:v>
                </c:pt>
                <c:pt idx="382">
                  <c:v>46.949463984221559</c:v>
                </c:pt>
                <c:pt idx="383">
                  <c:v>80.791635789299576</c:v>
                </c:pt>
                <c:pt idx="384">
                  <c:v>44.739756112372227</c:v>
                </c:pt>
                <c:pt idx="385">
                  <c:v>15.590553530231032</c:v>
                </c:pt>
                <c:pt idx="386">
                  <c:v>59.161918657381214</c:v>
                </c:pt>
                <c:pt idx="387">
                  <c:v>34.943150299027337</c:v>
                </c:pt>
                <c:pt idx="388">
                  <c:v>37.303599483047172</c:v>
                </c:pt>
                <c:pt idx="389">
                  <c:v>76.725140083186304</c:v>
                </c:pt>
                <c:pt idx="390">
                  <c:v>65.9252551066661</c:v>
                </c:pt>
                <c:pt idx="391">
                  <c:v>53.620263601669144</c:v>
                </c:pt>
                <c:pt idx="392">
                  <c:v>79.286835711110896</c:v>
                </c:pt>
                <c:pt idx="393">
                  <c:v>57.856900786846339</c:v>
                </c:pt>
                <c:pt idx="394">
                  <c:v>31.354782728279542</c:v>
                </c:pt>
                <c:pt idx="395">
                  <c:v>38.29446930008536</c:v>
                </c:pt>
                <c:pt idx="396">
                  <c:v>35.709658125411316</c:v>
                </c:pt>
                <c:pt idx="397">
                  <c:v>62.720587227056114</c:v>
                </c:pt>
                <c:pt idx="398">
                  <c:v>32.736901298260193</c:v>
                </c:pt>
                <c:pt idx="399">
                  <c:v>52.435544090918981</c:v>
                </c:pt>
                <c:pt idx="400">
                  <c:v>55.754822629027267</c:v>
                </c:pt>
                <c:pt idx="401">
                  <c:v>82.315829445224608</c:v>
                </c:pt>
                <c:pt idx="402">
                  <c:v>68.98224740579073</c:v>
                </c:pt>
                <c:pt idx="403">
                  <c:v>55.03650896717857</c:v>
                </c:pt>
                <c:pt idx="404">
                  <c:v>57.932407783046777</c:v>
                </c:pt>
                <c:pt idx="405">
                  <c:v>71.301208813630211</c:v>
                </c:pt>
                <c:pt idx="406">
                  <c:v>72.933189626561429</c:v>
                </c:pt>
                <c:pt idx="407">
                  <c:v>87.098142971151645</c:v>
                </c:pt>
                <c:pt idx="408">
                  <c:v>52.355993095695361</c:v>
                </c:pt>
                <c:pt idx="409">
                  <c:v>97.110019878562298</c:v>
                </c:pt>
                <c:pt idx="410">
                  <c:v>57.456711285166222</c:v>
                </c:pt>
                <c:pt idx="411">
                  <c:v>53.64058057862669</c:v>
                </c:pt>
                <c:pt idx="412">
                  <c:v>76.601852014768028</c:v>
                </c:pt>
                <c:pt idx="413">
                  <c:v>56.141470032820877</c:v>
                </c:pt>
                <c:pt idx="414">
                  <c:v>86.67606532795817</c:v>
                </c:pt>
                <c:pt idx="415">
                  <c:v>23.130785107568911</c:v>
                </c:pt>
                <c:pt idx="416">
                  <c:v>86.047067917337401</c:v>
                </c:pt>
                <c:pt idx="417">
                  <c:v>21.868419307583899</c:v>
                </c:pt>
                <c:pt idx="418">
                  <c:v>62.518261915067612</c:v>
                </c:pt>
                <c:pt idx="419">
                  <c:v>41.265131821467889</c:v>
                </c:pt>
                <c:pt idx="420">
                  <c:v>62.66015718265092</c:v>
                </c:pt>
                <c:pt idx="421">
                  <c:v>103.5708710497774</c:v>
                </c:pt>
                <c:pt idx="422">
                  <c:v>83.840480613026742</c:v>
                </c:pt>
                <c:pt idx="423">
                  <c:v>52.761970278395715</c:v>
                </c:pt>
                <c:pt idx="424">
                  <c:v>45.525133553151953</c:v>
                </c:pt>
                <c:pt idx="425">
                  <c:v>43.968194882220125</c:v>
                </c:pt>
                <c:pt idx="426">
                  <c:v>32.17581925433678</c:v>
                </c:pt>
                <c:pt idx="427">
                  <c:v>52.736619177996083</c:v>
                </c:pt>
                <c:pt idx="428">
                  <c:v>53.591650794662371</c:v>
                </c:pt>
                <c:pt idx="429">
                  <c:v>63.275853582306574</c:v>
                </c:pt>
                <c:pt idx="430">
                  <c:v>47.742471556897392</c:v>
                </c:pt>
                <c:pt idx="431">
                  <c:v>62.644162480960283</c:v>
                </c:pt>
                <c:pt idx="432">
                  <c:v>67.702782294841214</c:v>
                </c:pt>
                <c:pt idx="433">
                  <c:v>36.482551392443284</c:v>
                </c:pt>
                <c:pt idx="434">
                  <c:v>94.079049540672315</c:v>
                </c:pt>
                <c:pt idx="435">
                  <c:v>30.354642400547618</c:v>
                </c:pt>
                <c:pt idx="436">
                  <c:v>14.58932482230243</c:v>
                </c:pt>
                <c:pt idx="437">
                  <c:v>20.545385492332723</c:v>
                </c:pt>
                <c:pt idx="438">
                  <c:v>16.211234609875884</c:v>
                </c:pt>
                <c:pt idx="439">
                  <c:v>48.708922179370816</c:v>
                </c:pt>
                <c:pt idx="440">
                  <c:v>37.493258879495301</c:v>
                </c:pt>
                <c:pt idx="441">
                  <c:v>40.755061104942975</c:v>
                </c:pt>
                <c:pt idx="442">
                  <c:v>55.964223243422218</c:v>
                </c:pt>
                <c:pt idx="443">
                  <c:v>91.959008770696826</c:v>
                </c:pt>
                <c:pt idx="444">
                  <c:v>66.045581257831998</c:v>
                </c:pt>
                <c:pt idx="445">
                  <c:v>68.44891492653521</c:v>
                </c:pt>
                <c:pt idx="446">
                  <c:v>53.820418322582135</c:v>
                </c:pt>
                <c:pt idx="447">
                  <c:v>81.149083960462605</c:v>
                </c:pt>
                <c:pt idx="448">
                  <c:v>26.914590687672778</c:v>
                </c:pt>
                <c:pt idx="449">
                  <c:v>53.148240410929802</c:v>
                </c:pt>
                <c:pt idx="450">
                  <c:v>43.790241904537062</c:v>
                </c:pt>
                <c:pt idx="451">
                  <c:v>50.82189734146354</c:v>
                </c:pt>
                <c:pt idx="452">
                  <c:v>80.382579641698669</c:v>
                </c:pt>
                <c:pt idx="453">
                  <c:v>74.027704047537938</c:v>
                </c:pt>
                <c:pt idx="454">
                  <c:v>49.985428526509466</c:v>
                </c:pt>
                <c:pt idx="455">
                  <c:v>76.484969165694508</c:v>
                </c:pt>
                <c:pt idx="456">
                  <c:v>47.197531972616375</c:v>
                </c:pt>
                <c:pt idx="457">
                  <c:v>50.178832226171274</c:v>
                </c:pt>
                <c:pt idx="458">
                  <c:v>35.155385592290706</c:v>
                </c:pt>
                <c:pt idx="459">
                  <c:v>17.965303697832084</c:v>
                </c:pt>
                <c:pt idx="460">
                  <c:v>90.353062575201307</c:v>
                </c:pt>
                <c:pt idx="461">
                  <c:v>30.579843623168184</c:v>
                </c:pt>
                <c:pt idx="462">
                  <c:v>44.059298667576769</c:v>
                </c:pt>
                <c:pt idx="463">
                  <c:v>43.475860592031431</c:v>
                </c:pt>
                <c:pt idx="464">
                  <c:v>77.400339987556379</c:v>
                </c:pt>
                <c:pt idx="465">
                  <c:v>57.984631324664548</c:v>
                </c:pt>
                <c:pt idx="466">
                  <c:v>46.248063888952835</c:v>
                </c:pt>
                <c:pt idx="467">
                  <c:v>68.923765311460883</c:v>
                </c:pt>
                <c:pt idx="468">
                  <c:v>40.494807900358587</c:v>
                </c:pt>
                <c:pt idx="469">
                  <c:v>81.438822211726091</c:v>
                </c:pt>
                <c:pt idx="470">
                  <c:v>69.083895258515156</c:v>
                </c:pt>
                <c:pt idx="471">
                  <c:v>75.089834204271398</c:v>
                </c:pt>
                <c:pt idx="472">
                  <c:v>86.200346777716916</c:v>
                </c:pt>
                <c:pt idx="473">
                  <c:v>41.752508983369339</c:v>
                </c:pt>
                <c:pt idx="474">
                  <c:v>57.923802961113026</c:v>
                </c:pt>
                <c:pt idx="475">
                  <c:v>32.127567825809031</c:v>
                </c:pt>
                <c:pt idx="476">
                  <c:v>26.489769561676258</c:v>
                </c:pt>
                <c:pt idx="477">
                  <c:v>53.160867727750571</c:v>
                </c:pt>
                <c:pt idx="478">
                  <c:v>49.435787434088851</c:v>
                </c:pt>
                <c:pt idx="479">
                  <c:v>53.321187603047996</c:v>
                </c:pt>
                <c:pt idx="480">
                  <c:v>58.901799054745609</c:v>
                </c:pt>
                <c:pt idx="481">
                  <c:v>70.007040056969331</c:v>
                </c:pt>
                <c:pt idx="482">
                  <c:v>30.504724068335207</c:v>
                </c:pt>
                <c:pt idx="483">
                  <c:v>38.941281951389158</c:v>
                </c:pt>
                <c:pt idx="484">
                  <c:v>87.878337060564078</c:v>
                </c:pt>
                <c:pt idx="485">
                  <c:v>94.506109446620087</c:v>
                </c:pt>
                <c:pt idx="486">
                  <c:v>49.250639614757361</c:v>
                </c:pt>
                <c:pt idx="487">
                  <c:v>79.460719388120395</c:v>
                </c:pt>
                <c:pt idx="488">
                  <c:v>36.337777111824799</c:v>
                </c:pt>
                <c:pt idx="489">
                  <c:v>63.210901006629918</c:v>
                </c:pt>
                <c:pt idx="490">
                  <c:v>57.603979235902912</c:v>
                </c:pt>
                <c:pt idx="491">
                  <c:v>69.151596090473745</c:v>
                </c:pt>
                <c:pt idx="492">
                  <c:v>29.162106016173109</c:v>
                </c:pt>
                <c:pt idx="493">
                  <c:v>32.762831563307898</c:v>
                </c:pt>
                <c:pt idx="494">
                  <c:v>76.833806781853824</c:v>
                </c:pt>
                <c:pt idx="495">
                  <c:v>73.762510519962859</c:v>
                </c:pt>
                <c:pt idx="496">
                  <c:v>94.277401876150037</c:v>
                </c:pt>
                <c:pt idx="497">
                  <c:v>53.880663125127164</c:v>
                </c:pt>
                <c:pt idx="498">
                  <c:v>63.055226415974452</c:v>
                </c:pt>
                <c:pt idx="499">
                  <c:v>80.894666849521499</c:v>
                </c:pt>
                <c:pt idx="500">
                  <c:v>51.525284996632294</c:v>
                </c:pt>
                <c:pt idx="501">
                  <c:v>64.976936631735725</c:v>
                </c:pt>
                <c:pt idx="502">
                  <c:v>53.071573281113729</c:v>
                </c:pt>
                <c:pt idx="503">
                  <c:v>107.37135853192572</c:v>
                </c:pt>
                <c:pt idx="504">
                  <c:v>72.589507293310646</c:v>
                </c:pt>
                <c:pt idx="505">
                  <c:v>83.910818594877924</c:v>
                </c:pt>
                <c:pt idx="506">
                  <c:v>71.128892384652119</c:v>
                </c:pt>
                <c:pt idx="507">
                  <c:v>35.0682987296831</c:v>
                </c:pt>
                <c:pt idx="508">
                  <c:v>50.309030494267091</c:v>
                </c:pt>
                <c:pt idx="509">
                  <c:v>44.468267659777567</c:v>
                </c:pt>
                <c:pt idx="510">
                  <c:v>44.269118445097085</c:v>
                </c:pt>
                <c:pt idx="511">
                  <c:v>98.25880413737471</c:v>
                </c:pt>
                <c:pt idx="512">
                  <c:v>37.018173620475601</c:v>
                </c:pt>
                <c:pt idx="513">
                  <c:v>84.623467985168048</c:v>
                </c:pt>
                <c:pt idx="514">
                  <c:v>51.827491800553069</c:v>
                </c:pt>
                <c:pt idx="515">
                  <c:v>58.830864027380542</c:v>
                </c:pt>
                <c:pt idx="516">
                  <c:v>43.633508789396018</c:v>
                </c:pt>
                <c:pt idx="517">
                  <c:v>49.220952927568483</c:v>
                </c:pt>
                <c:pt idx="518">
                  <c:v>73.90668517483202</c:v>
                </c:pt>
                <c:pt idx="519">
                  <c:v>69.653792368524549</c:v>
                </c:pt>
                <c:pt idx="520">
                  <c:v>60.439813137911962</c:v>
                </c:pt>
                <c:pt idx="521">
                  <c:v>69.025231020247531</c:v>
                </c:pt>
                <c:pt idx="522">
                  <c:v>58.686199319781863</c:v>
                </c:pt>
                <c:pt idx="523">
                  <c:v>25.900080686424381</c:v>
                </c:pt>
                <c:pt idx="524">
                  <c:v>56.151306896115315</c:v>
                </c:pt>
                <c:pt idx="525">
                  <c:v>19.208874001503581</c:v>
                </c:pt>
                <c:pt idx="526">
                  <c:v>87.619945105409641</c:v>
                </c:pt>
                <c:pt idx="527">
                  <c:v>54.433169011668085</c:v>
                </c:pt>
                <c:pt idx="528">
                  <c:v>99.906372818474523</c:v>
                </c:pt>
                <c:pt idx="529">
                  <c:v>66.20420585090281</c:v>
                </c:pt>
                <c:pt idx="530">
                  <c:v>26.893404117262243</c:v>
                </c:pt>
                <c:pt idx="531">
                  <c:v>62.469731947309022</c:v>
                </c:pt>
                <c:pt idx="532">
                  <c:v>58.332222372186664</c:v>
                </c:pt>
                <c:pt idx="533">
                  <c:v>23.129089203357069</c:v>
                </c:pt>
                <c:pt idx="534">
                  <c:v>66.173901107945468</c:v>
                </c:pt>
                <c:pt idx="535">
                  <c:v>98.521733977656098</c:v>
                </c:pt>
                <c:pt idx="536">
                  <c:v>48.013509567857703</c:v>
                </c:pt>
                <c:pt idx="537">
                  <c:v>48.263820405886314</c:v>
                </c:pt>
                <c:pt idx="538">
                  <c:v>17.065412187946215</c:v>
                </c:pt>
                <c:pt idx="539">
                  <c:v>53.497201913290375</c:v>
                </c:pt>
                <c:pt idx="540">
                  <c:v>94.827647313801606</c:v>
                </c:pt>
                <c:pt idx="541">
                  <c:v>62.123707696251408</c:v>
                </c:pt>
                <c:pt idx="542">
                  <c:v>40.0954414493226</c:v>
                </c:pt>
                <c:pt idx="543">
                  <c:v>60.605795219495178</c:v>
                </c:pt>
                <c:pt idx="544">
                  <c:v>109.79525237022399</c:v>
                </c:pt>
                <c:pt idx="545">
                  <c:v>96.118968095039321</c:v>
                </c:pt>
                <c:pt idx="546">
                  <c:v>94.235325942105177</c:v>
                </c:pt>
                <c:pt idx="547">
                  <c:v>66.200187677061322</c:v>
                </c:pt>
                <c:pt idx="548">
                  <c:v>43.330326845691765</c:v>
                </c:pt>
                <c:pt idx="549">
                  <c:v>53.738982027762979</c:v>
                </c:pt>
                <c:pt idx="550">
                  <c:v>69.617742373091275</c:v>
                </c:pt>
                <c:pt idx="551">
                  <c:v>33.61076541705296</c:v>
                </c:pt>
                <c:pt idx="552">
                  <c:v>89.497003044542211</c:v>
                </c:pt>
                <c:pt idx="553">
                  <c:v>32.043540261174748</c:v>
                </c:pt>
                <c:pt idx="554">
                  <c:v>86.611733487185958</c:v>
                </c:pt>
                <c:pt idx="555">
                  <c:v>89.615740176994905</c:v>
                </c:pt>
                <c:pt idx="556">
                  <c:v>67.182184527390106</c:v>
                </c:pt>
                <c:pt idx="557">
                  <c:v>52.156461818877702</c:v>
                </c:pt>
                <c:pt idx="558">
                  <c:v>38.791591409048664</c:v>
                </c:pt>
                <c:pt idx="559">
                  <c:v>26.01990618122958</c:v>
                </c:pt>
                <c:pt idx="560">
                  <c:v>57.633837062072253</c:v>
                </c:pt>
                <c:pt idx="561">
                  <c:v>32.847805943173654</c:v>
                </c:pt>
                <c:pt idx="562">
                  <c:v>79.892465388225332</c:v>
                </c:pt>
                <c:pt idx="563">
                  <c:v>115.21471319011543</c:v>
                </c:pt>
                <c:pt idx="564">
                  <c:v>42.111636484887903</c:v>
                </c:pt>
                <c:pt idx="565">
                  <c:v>46.967831589184428</c:v>
                </c:pt>
                <c:pt idx="566">
                  <c:v>11.243862541797862</c:v>
                </c:pt>
                <c:pt idx="567">
                  <c:v>30.937045408263018</c:v>
                </c:pt>
                <c:pt idx="568">
                  <c:v>65.570699265356026</c:v>
                </c:pt>
                <c:pt idx="569">
                  <c:v>81.619385795353608</c:v>
                </c:pt>
                <c:pt idx="570">
                  <c:v>49.283506529585971</c:v>
                </c:pt>
                <c:pt idx="571">
                  <c:v>78.739573360661481</c:v>
                </c:pt>
                <c:pt idx="572">
                  <c:v>34.700136145246937</c:v>
                </c:pt>
                <c:pt idx="573">
                  <c:v>110.57501542111594</c:v>
                </c:pt>
                <c:pt idx="574">
                  <c:v>86.256563469182609</c:v>
                </c:pt>
                <c:pt idx="575">
                  <c:v>27.122478366550659</c:v>
                </c:pt>
                <c:pt idx="576">
                  <c:v>73.347353820532476</c:v>
                </c:pt>
                <c:pt idx="577">
                  <c:v>78.147424275997693</c:v>
                </c:pt>
                <c:pt idx="578">
                  <c:v>71.173977196850899</c:v>
                </c:pt>
                <c:pt idx="579">
                  <c:v>67.446881253163227</c:v>
                </c:pt>
                <c:pt idx="580">
                  <c:v>18.294411900986507</c:v>
                </c:pt>
                <c:pt idx="581">
                  <c:v>12.573119166431134</c:v>
                </c:pt>
                <c:pt idx="582">
                  <c:v>123.86277322372321</c:v>
                </c:pt>
                <c:pt idx="583">
                  <c:v>58.816187896606145</c:v>
                </c:pt>
                <c:pt idx="584">
                  <c:v>95.201169852775479</c:v>
                </c:pt>
                <c:pt idx="585">
                  <c:v>40.870978276926181</c:v>
                </c:pt>
                <c:pt idx="586">
                  <c:v>82.557360480862926</c:v>
                </c:pt>
                <c:pt idx="587">
                  <c:v>56.446470692770831</c:v>
                </c:pt>
                <c:pt idx="588">
                  <c:v>50.896630817669298</c:v>
                </c:pt>
                <c:pt idx="589">
                  <c:v>99.327588923457725</c:v>
                </c:pt>
                <c:pt idx="590">
                  <c:v>62.972183341675183</c:v>
                </c:pt>
                <c:pt idx="591">
                  <c:v>49.230579706500407</c:v>
                </c:pt>
                <c:pt idx="592">
                  <c:v>38.096753302275587</c:v>
                </c:pt>
                <c:pt idx="593">
                  <c:v>52.433318238562066</c:v>
                </c:pt>
                <c:pt idx="594">
                  <c:v>41.326602709838184</c:v>
                </c:pt>
                <c:pt idx="595">
                  <c:v>40.342171544456761</c:v>
                </c:pt>
                <c:pt idx="596">
                  <c:v>56.575356989025053</c:v>
                </c:pt>
                <c:pt idx="597">
                  <c:v>39.078313733374415</c:v>
                </c:pt>
                <c:pt idx="598">
                  <c:v>19.321967706977883</c:v>
                </c:pt>
                <c:pt idx="599">
                  <c:v>43.726842525273142</c:v>
                </c:pt>
                <c:pt idx="600">
                  <c:v>83.788219640046279</c:v>
                </c:pt>
                <c:pt idx="601">
                  <c:v>60.440991728935401</c:v>
                </c:pt>
                <c:pt idx="602">
                  <c:v>69.752380457109751</c:v>
                </c:pt>
                <c:pt idx="603">
                  <c:v>54.701503944712698</c:v>
                </c:pt>
                <c:pt idx="604">
                  <c:v>27.315404287478717</c:v>
                </c:pt>
                <c:pt idx="605">
                  <c:v>47.657522364434662</c:v>
                </c:pt>
                <c:pt idx="606">
                  <c:v>22.795933126823062</c:v>
                </c:pt>
                <c:pt idx="607">
                  <c:v>46.637408717674411</c:v>
                </c:pt>
                <c:pt idx="608">
                  <c:v>33.033792756759262</c:v>
                </c:pt>
                <c:pt idx="609">
                  <c:v>70.162227350050472</c:v>
                </c:pt>
                <c:pt idx="610">
                  <c:v>83.774282769357924</c:v>
                </c:pt>
                <c:pt idx="611">
                  <c:v>67.553784087813071</c:v>
                </c:pt>
                <c:pt idx="612">
                  <c:v>62.093866469358133</c:v>
                </c:pt>
                <c:pt idx="613">
                  <c:v>57.450720642223558</c:v>
                </c:pt>
                <c:pt idx="614">
                  <c:v>77.110158024095938</c:v>
                </c:pt>
                <c:pt idx="615">
                  <c:v>57.240924533231549</c:v>
                </c:pt>
                <c:pt idx="616">
                  <c:v>70.854052501335644</c:v>
                </c:pt>
                <c:pt idx="617">
                  <c:v>96.555546175737987</c:v>
                </c:pt>
                <c:pt idx="618">
                  <c:v>49.635886124561232</c:v>
                </c:pt>
                <c:pt idx="619">
                  <c:v>76.600291776815283</c:v>
                </c:pt>
                <c:pt idx="620">
                  <c:v>64.595953346451537</c:v>
                </c:pt>
                <c:pt idx="621">
                  <c:v>39.66341432417542</c:v>
                </c:pt>
                <c:pt idx="622">
                  <c:v>100.03567851475538</c:v>
                </c:pt>
                <c:pt idx="623">
                  <c:v>40.915976211404207</c:v>
                </c:pt>
                <c:pt idx="624">
                  <c:v>88.004066837274394</c:v>
                </c:pt>
                <c:pt idx="625">
                  <c:v>13.422386584590154</c:v>
                </c:pt>
                <c:pt idx="626">
                  <c:v>60.016526067360928</c:v>
                </c:pt>
                <c:pt idx="627">
                  <c:v>63.278932257108913</c:v>
                </c:pt>
                <c:pt idx="628">
                  <c:v>29.975101208130166</c:v>
                </c:pt>
                <c:pt idx="629">
                  <c:v>38.338444967862038</c:v>
                </c:pt>
                <c:pt idx="630">
                  <c:v>37.805356379123111</c:v>
                </c:pt>
                <c:pt idx="631">
                  <c:v>86.745035455939785</c:v>
                </c:pt>
                <c:pt idx="632">
                  <c:v>77.37774697380739</c:v>
                </c:pt>
                <c:pt idx="633">
                  <c:v>57.850459367003445</c:v>
                </c:pt>
                <c:pt idx="634">
                  <c:v>62.780471619138382</c:v>
                </c:pt>
                <c:pt idx="635">
                  <c:v>47.90895940377932</c:v>
                </c:pt>
                <c:pt idx="636">
                  <c:v>30.860090923875791</c:v>
                </c:pt>
                <c:pt idx="637">
                  <c:v>82.736506368800718</c:v>
                </c:pt>
                <c:pt idx="638">
                  <c:v>77.073512787663134</c:v>
                </c:pt>
                <c:pt idx="639">
                  <c:v>70.510166878283414</c:v>
                </c:pt>
                <c:pt idx="640">
                  <c:v>54.742267497430099</c:v>
                </c:pt>
                <c:pt idx="641">
                  <c:v>65.285747591464443</c:v>
                </c:pt>
                <c:pt idx="642">
                  <c:v>75.184576399818567</c:v>
                </c:pt>
                <c:pt idx="643">
                  <c:v>20.93981153007995</c:v>
                </c:pt>
                <c:pt idx="644">
                  <c:v>84.385004213292603</c:v>
                </c:pt>
                <c:pt idx="645">
                  <c:v>31.807481758496277</c:v>
                </c:pt>
                <c:pt idx="646">
                  <c:v>19.712100727164625</c:v>
                </c:pt>
                <c:pt idx="647">
                  <c:v>15.313957910559258</c:v>
                </c:pt>
                <c:pt idx="648">
                  <c:v>13.522099047432526</c:v>
                </c:pt>
                <c:pt idx="649">
                  <c:v>48.095301455406975</c:v>
                </c:pt>
                <c:pt idx="650">
                  <c:v>40.821860927043616</c:v>
                </c:pt>
                <c:pt idx="651">
                  <c:v>50.338566463389839</c:v>
                </c:pt>
                <c:pt idx="652">
                  <c:v>47.125631755125355</c:v>
                </c:pt>
                <c:pt idx="653">
                  <c:v>83.613349210662079</c:v>
                </c:pt>
                <c:pt idx="654">
                  <c:v>60.889949725287927</c:v>
                </c:pt>
                <c:pt idx="655">
                  <c:v>78.445003515231434</c:v>
                </c:pt>
                <c:pt idx="656">
                  <c:v>51.41677036548171</c:v>
                </c:pt>
                <c:pt idx="657">
                  <c:v>59.592806133006334</c:v>
                </c:pt>
                <c:pt idx="658">
                  <c:v>14.658470402828604</c:v>
                </c:pt>
                <c:pt idx="659">
                  <c:v>55.563283097724941</c:v>
                </c:pt>
                <c:pt idx="660">
                  <c:v>28.947397569340932</c:v>
                </c:pt>
                <c:pt idx="661">
                  <c:v>53.55599642272503</c:v>
                </c:pt>
                <c:pt idx="662">
                  <c:v>69.121367496486329</c:v>
                </c:pt>
                <c:pt idx="663">
                  <c:v>50.06653038452545</c:v>
                </c:pt>
                <c:pt idx="664">
                  <c:v>49.783113512858193</c:v>
                </c:pt>
                <c:pt idx="665">
                  <c:v>65.972482288595401</c:v>
                </c:pt>
                <c:pt idx="666">
                  <c:v>52.953635520175844</c:v>
                </c:pt>
                <c:pt idx="667">
                  <c:v>53.766935605949911</c:v>
                </c:pt>
                <c:pt idx="668">
                  <c:v>46.570740786366379</c:v>
                </c:pt>
                <c:pt idx="669">
                  <c:v>40.422963748009288</c:v>
                </c:pt>
                <c:pt idx="670">
                  <c:v>97.191860134530771</c:v>
                </c:pt>
                <c:pt idx="671">
                  <c:v>50.704554077780429</c:v>
                </c:pt>
                <c:pt idx="672">
                  <c:v>36.716352184530059</c:v>
                </c:pt>
                <c:pt idx="673">
                  <c:v>27.202278605036579</c:v>
                </c:pt>
                <c:pt idx="674">
                  <c:v>83.867429468265669</c:v>
                </c:pt>
                <c:pt idx="675">
                  <c:v>78.923504881848544</c:v>
                </c:pt>
                <c:pt idx="676">
                  <c:v>89.012384139675603</c:v>
                </c:pt>
                <c:pt idx="677">
                  <c:v>52.206811102921129</c:v>
                </c:pt>
                <c:pt idx="678">
                  <c:v>67.071255704620299</c:v>
                </c:pt>
                <c:pt idx="679">
                  <c:v>82.07815652472226</c:v>
                </c:pt>
                <c:pt idx="680">
                  <c:v>80.429176451260403</c:v>
                </c:pt>
                <c:pt idx="681">
                  <c:v>87.560657360302628</c:v>
                </c:pt>
                <c:pt idx="682">
                  <c:v>83.270151976961387</c:v>
                </c:pt>
                <c:pt idx="683">
                  <c:v>37.925929029813666</c:v>
                </c:pt>
                <c:pt idx="684">
                  <c:v>55.721609004891931</c:v>
                </c:pt>
                <c:pt idx="685">
                  <c:v>33.539378677286912</c:v>
                </c:pt>
                <c:pt idx="686">
                  <c:v>27.512877159400688</c:v>
                </c:pt>
                <c:pt idx="687">
                  <c:v>56.255010517990655</c:v>
                </c:pt>
                <c:pt idx="688">
                  <c:v>57.537304315547459</c:v>
                </c:pt>
                <c:pt idx="689">
                  <c:v>49.988408718638588</c:v>
                </c:pt>
                <c:pt idx="690">
                  <c:v>67.975174689616111</c:v>
                </c:pt>
                <c:pt idx="691">
                  <c:v>49.377006982872146</c:v>
                </c:pt>
                <c:pt idx="692">
                  <c:v>45.317732816927581</c:v>
                </c:pt>
                <c:pt idx="693">
                  <c:v>70.594614968513937</c:v>
                </c:pt>
                <c:pt idx="694">
                  <c:v>91.845730366571416</c:v>
                </c:pt>
                <c:pt idx="695">
                  <c:v>100.00767936058593</c:v>
                </c:pt>
                <c:pt idx="696">
                  <c:v>63.336773097641441</c:v>
                </c:pt>
                <c:pt idx="697">
                  <c:v>53.330829320434042</c:v>
                </c:pt>
                <c:pt idx="698">
                  <c:v>29.372946324422085</c:v>
                </c:pt>
                <c:pt idx="699">
                  <c:v>55.607089758381093</c:v>
                </c:pt>
                <c:pt idx="700">
                  <c:v>67.521119059442427</c:v>
                </c:pt>
                <c:pt idx="701">
                  <c:v>59.669638205277288</c:v>
                </c:pt>
                <c:pt idx="702">
                  <c:v>72.888625302887576</c:v>
                </c:pt>
                <c:pt idx="703">
                  <c:v>35.367437448788472</c:v>
                </c:pt>
                <c:pt idx="704">
                  <c:v>72.778401832743967</c:v>
                </c:pt>
                <c:pt idx="705">
                  <c:v>72.355992967083921</c:v>
                </c:pt>
                <c:pt idx="706">
                  <c:v>71.412528806909378</c:v>
                </c:pt>
                <c:pt idx="707">
                  <c:v>47.818141167387324</c:v>
                </c:pt>
                <c:pt idx="708">
                  <c:v>32.030685361605926</c:v>
                </c:pt>
                <c:pt idx="709">
                  <c:v>84.40372213262016</c:v>
                </c:pt>
                <c:pt idx="710">
                  <c:v>42.99164494927232</c:v>
                </c:pt>
                <c:pt idx="711">
                  <c:v>71.688024499003049</c:v>
                </c:pt>
                <c:pt idx="712">
                  <c:v>74.081330885385327</c:v>
                </c:pt>
                <c:pt idx="713">
                  <c:v>102.76713461231243</c:v>
                </c:pt>
                <c:pt idx="714">
                  <c:v>60.271137244654945</c:v>
                </c:pt>
                <c:pt idx="715">
                  <c:v>100.87111157229337</c:v>
                </c:pt>
                <c:pt idx="716">
                  <c:v>39.707672736698058</c:v>
                </c:pt>
                <c:pt idx="717">
                  <c:v>35.470571736281968</c:v>
                </c:pt>
                <c:pt idx="718">
                  <c:v>47.922160888937</c:v>
                </c:pt>
                <c:pt idx="719">
                  <c:v>42.800833051578067</c:v>
                </c:pt>
                <c:pt idx="720">
                  <c:v>41.342828105148243</c:v>
                </c:pt>
                <c:pt idx="721">
                  <c:v>94.152857688033009</c:v>
                </c:pt>
                <c:pt idx="722">
                  <c:v>16.797625544828445</c:v>
                </c:pt>
                <c:pt idx="723">
                  <c:v>86.410897664015721</c:v>
                </c:pt>
                <c:pt idx="724">
                  <c:v>43.769516462314733</c:v>
                </c:pt>
                <c:pt idx="725">
                  <c:v>59.321308766569707</c:v>
                </c:pt>
                <c:pt idx="726">
                  <c:v>46.669876480996571</c:v>
                </c:pt>
                <c:pt idx="727">
                  <c:v>52.890036875076589</c:v>
                </c:pt>
                <c:pt idx="728">
                  <c:v>86.53492292707422</c:v>
                </c:pt>
                <c:pt idx="729">
                  <c:v>67.248770698860184</c:v>
                </c:pt>
                <c:pt idx="730">
                  <c:v>62.89529256478437</c:v>
                </c:pt>
                <c:pt idx="731">
                  <c:v>45.590850188709901</c:v>
                </c:pt>
                <c:pt idx="732">
                  <c:v>46.372816180870409</c:v>
                </c:pt>
                <c:pt idx="733">
                  <c:v>50.686154512238105</c:v>
                </c:pt>
                <c:pt idx="734">
                  <c:v>37.029108250827207</c:v>
                </c:pt>
                <c:pt idx="735">
                  <c:v>38.844883055227157</c:v>
                </c:pt>
                <c:pt idx="736">
                  <c:v>93.875353768313076</c:v>
                </c:pt>
                <c:pt idx="737">
                  <c:v>28.586069284202392</c:v>
                </c:pt>
                <c:pt idx="738">
                  <c:v>95.786615847611529</c:v>
                </c:pt>
                <c:pt idx="739">
                  <c:v>48.419963536114977</c:v>
                </c:pt>
                <c:pt idx="740">
                  <c:v>52.21508984537293</c:v>
                </c:pt>
                <c:pt idx="741">
                  <c:v>65.193712827968213</c:v>
                </c:pt>
                <c:pt idx="742">
                  <c:v>48.247206163677269</c:v>
                </c:pt>
                <c:pt idx="743">
                  <c:v>27.180331323816304</c:v>
                </c:pt>
                <c:pt idx="744">
                  <c:v>81.707191364556067</c:v>
                </c:pt>
                <c:pt idx="745">
                  <c:v>104.75637905306074</c:v>
                </c:pt>
                <c:pt idx="746">
                  <c:v>57.011457572945041</c:v>
                </c:pt>
                <c:pt idx="747">
                  <c:v>43.010192672698572</c:v>
                </c:pt>
                <c:pt idx="748">
                  <c:v>38.950981718814248</c:v>
                </c:pt>
                <c:pt idx="749">
                  <c:v>68.436421258309778</c:v>
                </c:pt>
                <c:pt idx="750">
                  <c:v>106.87686120470339</c:v>
                </c:pt>
                <c:pt idx="751">
                  <c:v>73.846017952470874</c:v>
                </c:pt>
                <c:pt idx="752">
                  <c:v>35.285348748128762</c:v>
                </c:pt>
                <c:pt idx="753">
                  <c:v>88.758498104295498</c:v>
                </c:pt>
                <c:pt idx="754">
                  <c:v>111.50797001117589</c:v>
                </c:pt>
                <c:pt idx="755">
                  <c:v>90.29052457036272</c:v>
                </c:pt>
                <c:pt idx="756">
                  <c:v>101.93971520222635</c:v>
                </c:pt>
                <c:pt idx="757">
                  <c:v>57.0601965314303</c:v>
                </c:pt>
                <c:pt idx="758">
                  <c:v>68.934832985285055</c:v>
                </c:pt>
                <c:pt idx="759">
                  <c:v>44.411085460804117</c:v>
                </c:pt>
                <c:pt idx="760">
                  <c:v>36.619811281105385</c:v>
                </c:pt>
                <c:pt idx="761">
                  <c:v>35.495707100732957</c:v>
                </c:pt>
                <c:pt idx="762">
                  <c:v>110.44643734541664</c:v>
                </c:pt>
                <c:pt idx="763">
                  <c:v>42.808845565824662</c:v>
                </c:pt>
                <c:pt idx="764">
                  <c:v>93.033110510997659</c:v>
                </c:pt>
                <c:pt idx="765">
                  <c:v>89.556309443924889</c:v>
                </c:pt>
                <c:pt idx="766">
                  <c:v>85.361919412652142</c:v>
                </c:pt>
                <c:pt idx="767">
                  <c:v>65.394071271899193</c:v>
                </c:pt>
                <c:pt idx="768">
                  <c:v>42.108972408614946</c:v>
                </c:pt>
                <c:pt idx="769">
                  <c:v>53.92154663310761</c:v>
                </c:pt>
                <c:pt idx="770">
                  <c:v>39.245422297172695</c:v>
                </c:pt>
                <c:pt idx="771">
                  <c:v>64.108678169362321</c:v>
                </c:pt>
                <c:pt idx="772">
                  <c:v>62.1306279997114</c:v>
                </c:pt>
                <c:pt idx="773">
                  <c:v>103.440615847681</c:v>
                </c:pt>
                <c:pt idx="774">
                  <c:v>41.475043871538212</c:v>
                </c:pt>
                <c:pt idx="775">
                  <c:v>31.308278519622025</c:v>
                </c:pt>
                <c:pt idx="776">
                  <c:v>28.220785669021613</c:v>
                </c:pt>
                <c:pt idx="777">
                  <c:v>41.955641206311277</c:v>
                </c:pt>
                <c:pt idx="778">
                  <c:v>54.816378591946538</c:v>
                </c:pt>
                <c:pt idx="779">
                  <c:v>94.556554542895725</c:v>
                </c:pt>
                <c:pt idx="780">
                  <c:v>38.534183644377428</c:v>
                </c:pt>
                <c:pt idx="781">
                  <c:v>97.879744039509646</c:v>
                </c:pt>
                <c:pt idx="782">
                  <c:v>53.068486553427469</c:v>
                </c:pt>
                <c:pt idx="783">
                  <c:v>110.95930453534984</c:v>
                </c:pt>
                <c:pt idx="784">
                  <c:v>82.192512565200531</c:v>
                </c:pt>
                <c:pt idx="785">
                  <c:v>32.101514903121306</c:v>
                </c:pt>
                <c:pt idx="786">
                  <c:v>90.731997301721989</c:v>
                </c:pt>
                <c:pt idx="787">
                  <c:v>112.87787230055366</c:v>
                </c:pt>
                <c:pt idx="788">
                  <c:v>66.242994062696184</c:v>
                </c:pt>
                <c:pt idx="789">
                  <c:v>70.232743023065083</c:v>
                </c:pt>
                <c:pt idx="790">
                  <c:v>21.625310845386586</c:v>
                </c:pt>
                <c:pt idx="791">
                  <c:v>29.32832367785868</c:v>
                </c:pt>
                <c:pt idx="792">
                  <c:v>68.581249292851652</c:v>
                </c:pt>
                <c:pt idx="793">
                  <c:v>46.48064584942513</c:v>
                </c:pt>
                <c:pt idx="794">
                  <c:v>91.441252741465973</c:v>
                </c:pt>
                <c:pt idx="795">
                  <c:v>37.919590167649254</c:v>
                </c:pt>
                <c:pt idx="796">
                  <c:v>18.225011583924157</c:v>
                </c:pt>
                <c:pt idx="797">
                  <c:v>51.347852073825358</c:v>
                </c:pt>
                <c:pt idx="798">
                  <c:v>59.887879851422284</c:v>
                </c:pt>
                <c:pt idx="799">
                  <c:v>89.694032476433307</c:v>
                </c:pt>
                <c:pt idx="800">
                  <c:v>83.626100730516043</c:v>
                </c:pt>
                <c:pt idx="801">
                  <c:v>35.541944572838034</c:v>
                </c:pt>
                <c:pt idx="802">
                  <c:v>37.129932870683618</c:v>
                </c:pt>
                <c:pt idx="803">
                  <c:v>76.04289187494507</c:v>
                </c:pt>
                <c:pt idx="804">
                  <c:v>66.213247207548619</c:v>
                </c:pt>
                <c:pt idx="805">
                  <c:v>27.741896318738764</c:v>
                </c:pt>
                <c:pt idx="806">
                  <c:v>48.417316185084736</c:v>
                </c:pt>
                <c:pt idx="807">
                  <c:v>64.993968901874538</c:v>
                </c:pt>
                <c:pt idx="808">
                  <c:v>32.341587879262548</c:v>
                </c:pt>
                <c:pt idx="809">
                  <c:v>54.634690480247315</c:v>
                </c:pt>
                <c:pt idx="810">
                  <c:v>58.570678042063633</c:v>
                </c:pt>
                <c:pt idx="811">
                  <c:v>35.526590833415064</c:v>
                </c:pt>
                <c:pt idx="812">
                  <c:v>53.540828182316233</c:v>
                </c:pt>
                <c:pt idx="813">
                  <c:v>56.000819467075004</c:v>
                </c:pt>
                <c:pt idx="814">
                  <c:v>23.279049170402345</c:v>
                </c:pt>
                <c:pt idx="815">
                  <c:v>61.850316701028021</c:v>
                </c:pt>
                <c:pt idx="816">
                  <c:v>61.646547121477695</c:v>
                </c:pt>
                <c:pt idx="817">
                  <c:v>48.890796163841188</c:v>
                </c:pt>
                <c:pt idx="818">
                  <c:v>44.054257252803858</c:v>
                </c:pt>
                <c:pt idx="819">
                  <c:v>42.53260954779963</c:v>
                </c:pt>
                <c:pt idx="820">
                  <c:v>74.468209531468275</c:v>
                </c:pt>
                <c:pt idx="821">
                  <c:v>109.82274446632664</c:v>
                </c:pt>
                <c:pt idx="822">
                  <c:v>56.163587042750443</c:v>
                </c:pt>
                <c:pt idx="823">
                  <c:v>94.93913865521904</c:v>
                </c:pt>
                <c:pt idx="824">
                  <c:v>53.897487803840278</c:v>
                </c:pt>
                <c:pt idx="825">
                  <c:v>76.303927700478994</c:v>
                </c:pt>
                <c:pt idx="826">
                  <c:v>76.07676886626102</c:v>
                </c:pt>
                <c:pt idx="827">
                  <c:v>96.596271179772287</c:v>
                </c:pt>
                <c:pt idx="828">
                  <c:v>49.629461097149552</c:v>
                </c:pt>
                <c:pt idx="829">
                  <c:v>94.521994852326301</c:v>
                </c:pt>
                <c:pt idx="830">
                  <c:v>58.454735711039362</c:v>
                </c:pt>
                <c:pt idx="831">
                  <c:v>46.231699453459761</c:v>
                </c:pt>
                <c:pt idx="832">
                  <c:v>106.04922670569067</c:v>
                </c:pt>
                <c:pt idx="833">
                  <c:v>29.138673666287069</c:v>
                </c:pt>
                <c:pt idx="834">
                  <c:v>73.355621906353704</c:v>
                </c:pt>
                <c:pt idx="835">
                  <c:v>34.772255450974676</c:v>
                </c:pt>
                <c:pt idx="836">
                  <c:v>57.698678660655077</c:v>
                </c:pt>
                <c:pt idx="837">
                  <c:v>21.913255083476344</c:v>
                </c:pt>
                <c:pt idx="838">
                  <c:v>21.315467100733709</c:v>
                </c:pt>
                <c:pt idx="839">
                  <c:v>37.864474664836401</c:v>
                </c:pt>
                <c:pt idx="840">
                  <c:v>48.93269404385962</c:v>
                </c:pt>
                <c:pt idx="841">
                  <c:v>85.636933472550695</c:v>
                </c:pt>
                <c:pt idx="842">
                  <c:v>113.46345206871683</c:v>
                </c:pt>
                <c:pt idx="843">
                  <c:v>43.416362558268744</c:v>
                </c:pt>
                <c:pt idx="844">
                  <c:v>64.003949525965155</c:v>
                </c:pt>
                <c:pt idx="845">
                  <c:v>47.504110066105184</c:v>
                </c:pt>
                <c:pt idx="846">
                  <c:v>28.6748541967414</c:v>
                </c:pt>
                <c:pt idx="847">
                  <c:v>103.66417248759367</c:v>
                </c:pt>
                <c:pt idx="848">
                  <c:v>64.187764444634595</c:v>
                </c:pt>
                <c:pt idx="849">
                  <c:v>106.1113139021745</c:v>
                </c:pt>
                <c:pt idx="850">
                  <c:v>43.108662884556431</c:v>
                </c:pt>
                <c:pt idx="851">
                  <c:v>96.50064973410403</c:v>
                </c:pt>
                <c:pt idx="852">
                  <c:v>63.880695023023534</c:v>
                </c:pt>
                <c:pt idx="853">
                  <c:v>32.92037061683812</c:v>
                </c:pt>
                <c:pt idx="854">
                  <c:v>98.074927796197599</c:v>
                </c:pt>
                <c:pt idx="855">
                  <c:v>44.597733062544158</c:v>
                </c:pt>
                <c:pt idx="856">
                  <c:v>11.65848622022048</c:v>
                </c:pt>
                <c:pt idx="857">
                  <c:v>15.383323756980477</c:v>
                </c:pt>
                <c:pt idx="858">
                  <c:v>21.858458989624399</c:v>
                </c:pt>
                <c:pt idx="859">
                  <c:v>58.572035593823465</c:v>
                </c:pt>
                <c:pt idx="860">
                  <c:v>59.617325228832328</c:v>
                </c:pt>
                <c:pt idx="861">
                  <c:v>40.314067079926929</c:v>
                </c:pt>
                <c:pt idx="862">
                  <c:v>52.988844780461385</c:v>
                </c:pt>
                <c:pt idx="863">
                  <c:v>74.798624354759852</c:v>
                </c:pt>
                <c:pt idx="864">
                  <c:v>88.059796465187418</c:v>
                </c:pt>
                <c:pt idx="865">
                  <c:v>79.541285557100849</c:v>
                </c:pt>
                <c:pt idx="866">
                  <c:v>68.191571453391944</c:v>
                </c:pt>
                <c:pt idx="867">
                  <c:v>67.608809724292897</c:v>
                </c:pt>
                <c:pt idx="868">
                  <c:v>34.671225963336042</c:v>
                </c:pt>
                <c:pt idx="869">
                  <c:v>61.599902321970497</c:v>
                </c:pt>
                <c:pt idx="870">
                  <c:v>47.48357494064701</c:v>
                </c:pt>
                <c:pt idx="871">
                  <c:v>88.833678010369397</c:v>
                </c:pt>
                <c:pt idx="872">
                  <c:v>58.134197993146621</c:v>
                </c:pt>
                <c:pt idx="873">
                  <c:v>69.822437980682253</c:v>
                </c:pt>
                <c:pt idx="874">
                  <c:v>46.741689777675248</c:v>
                </c:pt>
                <c:pt idx="875">
                  <c:v>66.111248393871691</c:v>
                </c:pt>
                <c:pt idx="876">
                  <c:v>33.150083169934454</c:v>
                </c:pt>
                <c:pt idx="877">
                  <c:v>63.821600460241925</c:v>
                </c:pt>
                <c:pt idx="878">
                  <c:v>43.021508160993889</c:v>
                </c:pt>
                <c:pt idx="879">
                  <c:v>68.030636632394135</c:v>
                </c:pt>
                <c:pt idx="880">
                  <c:v>86.353177042749138</c:v>
                </c:pt>
                <c:pt idx="881">
                  <c:v>42.528308951757886</c:v>
                </c:pt>
                <c:pt idx="882">
                  <c:v>43.787097259404753</c:v>
                </c:pt>
                <c:pt idx="883">
                  <c:v>48.531501002338317</c:v>
                </c:pt>
                <c:pt idx="884">
                  <c:v>106.56005258920021</c:v>
                </c:pt>
                <c:pt idx="885">
                  <c:v>57.200031400852225</c:v>
                </c:pt>
                <c:pt idx="886">
                  <c:v>42.144209320137008</c:v>
                </c:pt>
                <c:pt idx="887">
                  <c:v>62.18586017475679</c:v>
                </c:pt>
                <c:pt idx="888">
                  <c:v>104.23900577548535</c:v>
                </c:pt>
                <c:pt idx="889">
                  <c:v>75.955507835356087</c:v>
                </c:pt>
                <c:pt idx="890">
                  <c:v>93.135812754726473</c:v>
                </c:pt>
                <c:pt idx="891">
                  <c:v>103.40572314181985</c:v>
                </c:pt>
                <c:pt idx="892">
                  <c:v>81.754593136408616</c:v>
                </c:pt>
                <c:pt idx="893">
                  <c:v>33.605853614067186</c:v>
                </c:pt>
                <c:pt idx="894">
                  <c:v>28.458595839688037</c:v>
                </c:pt>
                <c:pt idx="895">
                  <c:v>36.523356463512265</c:v>
                </c:pt>
                <c:pt idx="896">
                  <c:v>21.3170468890881</c:v>
                </c:pt>
                <c:pt idx="897">
                  <c:v>58.196325334308256</c:v>
                </c:pt>
                <c:pt idx="898">
                  <c:v>57.667962099367941</c:v>
                </c:pt>
                <c:pt idx="899">
                  <c:v>66.41716052574499</c:v>
                </c:pt>
                <c:pt idx="900">
                  <c:v>53.760166705578001</c:v>
                </c:pt>
                <c:pt idx="901">
                  <c:v>58.222901568613658</c:v>
                </c:pt>
                <c:pt idx="902">
                  <c:v>34.707628287830431</c:v>
                </c:pt>
                <c:pt idx="903">
                  <c:v>50.027157805259108</c:v>
                </c:pt>
                <c:pt idx="904">
                  <c:v>93.395486347941755</c:v>
                </c:pt>
                <c:pt idx="905">
                  <c:v>97.455856844116937</c:v>
                </c:pt>
                <c:pt idx="906">
                  <c:v>49.492247209467656</c:v>
                </c:pt>
                <c:pt idx="907">
                  <c:v>61.50448090614222</c:v>
                </c:pt>
                <c:pt idx="908">
                  <c:v>22.851471754343681</c:v>
                </c:pt>
                <c:pt idx="909">
                  <c:v>41.768599237998586</c:v>
                </c:pt>
                <c:pt idx="910">
                  <c:v>71.288656994229001</c:v>
                </c:pt>
                <c:pt idx="911">
                  <c:v>84.294539495936476</c:v>
                </c:pt>
                <c:pt idx="912">
                  <c:v>49.323164559804255</c:v>
                </c:pt>
                <c:pt idx="913">
                  <c:v>45.722480435060788</c:v>
                </c:pt>
                <c:pt idx="914">
                  <c:v>62.649268685335755</c:v>
                </c:pt>
                <c:pt idx="915">
                  <c:v>88.804515320919762</c:v>
                </c:pt>
                <c:pt idx="916">
                  <c:v>83.315759938430631</c:v>
                </c:pt>
                <c:pt idx="917">
                  <c:v>38.726621264213549</c:v>
                </c:pt>
                <c:pt idx="918">
                  <c:v>27.187517828833599</c:v>
                </c:pt>
                <c:pt idx="919">
                  <c:v>101.95691467139423</c:v>
                </c:pt>
                <c:pt idx="920">
                  <c:v>32.927293962220695</c:v>
                </c:pt>
                <c:pt idx="921">
                  <c:v>59.667542106114929</c:v>
                </c:pt>
                <c:pt idx="922">
                  <c:v>78.140437838876608</c:v>
                </c:pt>
                <c:pt idx="923">
                  <c:v>112.00912051768262</c:v>
                </c:pt>
                <c:pt idx="924">
                  <c:v>44.858025427641778</c:v>
                </c:pt>
                <c:pt idx="925">
                  <c:v>94.580056331468413</c:v>
                </c:pt>
                <c:pt idx="926">
                  <c:v>73.027310773762352</c:v>
                </c:pt>
                <c:pt idx="927">
                  <c:v>34.516613186439805</c:v>
                </c:pt>
                <c:pt idx="928">
                  <c:v>63.698934620170547</c:v>
                </c:pt>
                <c:pt idx="929">
                  <c:v>83.980760768789594</c:v>
                </c:pt>
                <c:pt idx="930">
                  <c:v>25.731499890532909</c:v>
                </c:pt>
                <c:pt idx="931">
                  <c:v>100.73534373938315</c:v>
                </c:pt>
                <c:pt idx="932">
                  <c:v>26.270723057967178</c:v>
                </c:pt>
                <c:pt idx="933">
                  <c:v>69.431318602779839</c:v>
                </c:pt>
                <c:pt idx="934">
                  <c:v>39.4163707861278</c:v>
                </c:pt>
                <c:pt idx="935">
                  <c:v>74.509672390594829</c:v>
                </c:pt>
                <c:pt idx="936">
                  <c:v>91.475695277949157</c:v>
                </c:pt>
                <c:pt idx="937">
                  <c:v>52.596821173822249</c:v>
                </c:pt>
                <c:pt idx="938">
                  <c:v>103.26531942495306</c:v>
                </c:pt>
                <c:pt idx="939">
                  <c:v>75.260394661075424</c:v>
                </c:pt>
                <c:pt idx="940">
                  <c:v>60.152688179084677</c:v>
                </c:pt>
                <c:pt idx="941">
                  <c:v>75.051827098529074</c:v>
                </c:pt>
                <c:pt idx="942">
                  <c:v>48.409937170374107</c:v>
                </c:pt>
                <c:pt idx="943">
                  <c:v>49.71817696942211</c:v>
                </c:pt>
                <c:pt idx="944">
                  <c:v>56.903220417333969</c:v>
                </c:pt>
                <c:pt idx="945">
                  <c:v>34.558902233341591</c:v>
                </c:pt>
                <c:pt idx="946">
                  <c:v>66.522351235878531</c:v>
                </c:pt>
                <c:pt idx="947">
                  <c:v>28.126328263910263</c:v>
                </c:pt>
                <c:pt idx="948">
                  <c:v>86.502090005969634</c:v>
                </c:pt>
                <c:pt idx="949">
                  <c:v>52.603930375129082</c:v>
                </c:pt>
                <c:pt idx="950">
                  <c:v>40.54125887136972</c:v>
                </c:pt>
                <c:pt idx="951">
                  <c:v>62.278032932385372</c:v>
                </c:pt>
                <c:pt idx="952">
                  <c:v>51.147610895713385</c:v>
                </c:pt>
                <c:pt idx="953">
                  <c:v>35.009642184799866</c:v>
                </c:pt>
                <c:pt idx="954">
                  <c:v>55.12703909336436</c:v>
                </c:pt>
                <c:pt idx="955">
                  <c:v>103.19051151654408</c:v>
                </c:pt>
                <c:pt idx="956">
                  <c:v>62.536870570478129</c:v>
                </c:pt>
                <c:pt idx="957">
                  <c:v>34.888804060914921</c:v>
                </c:pt>
                <c:pt idx="958">
                  <c:v>39.17424255043516</c:v>
                </c:pt>
                <c:pt idx="959">
                  <c:v>72.202914259040327</c:v>
                </c:pt>
                <c:pt idx="960">
                  <c:v>106.55758126263176</c:v>
                </c:pt>
                <c:pt idx="961">
                  <c:v>83.292799665637276</c:v>
                </c:pt>
                <c:pt idx="962">
                  <c:v>25.656547660536361</c:v>
                </c:pt>
                <c:pt idx="963">
                  <c:v>80.050157730515977</c:v>
                </c:pt>
                <c:pt idx="964">
                  <c:v>120.53481269925095</c:v>
                </c:pt>
                <c:pt idx="965">
                  <c:v>67.585043258680741</c:v>
                </c:pt>
                <c:pt idx="966">
                  <c:v>98.520464454070819</c:v>
                </c:pt>
                <c:pt idx="967">
                  <c:v>42.676277131222143</c:v>
                </c:pt>
                <c:pt idx="968">
                  <c:v>37.461470050851553</c:v>
                </c:pt>
                <c:pt idx="969">
                  <c:v>57.654170933489048</c:v>
                </c:pt>
                <c:pt idx="970">
                  <c:v>55.697089794027022</c:v>
                </c:pt>
                <c:pt idx="971">
                  <c:v>34.99057896441149</c:v>
                </c:pt>
                <c:pt idx="972">
                  <c:v>71.103567077771785</c:v>
                </c:pt>
                <c:pt idx="973">
                  <c:v>32.544376402091977</c:v>
                </c:pt>
                <c:pt idx="974">
                  <c:v>69.289276855949012</c:v>
                </c:pt>
                <c:pt idx="975">
                  <c:v>91.012076912316004</c:v>
                </c:pt>
                <c:pt idx="976">
                  <c:v>87.031717421454474</c:v>
                </c:pt>
                <c:pt idx="977">
                  <c:v>32.383232925129349</c:v>
                </c:pt>
                <c:pt idx="978">
                  <c:v>41.204586460769406</c:v>
                </c:pt>
                <c:pt idx="979">
                  <c:v>34.004032489245233</c:v>
                </c:pt>
                <c:pt idx="980">
                  <c:v>80.904767598147444</c:v>
                </c:pt>
                <c:pt idx="981">
                  <c:v>55.24502512531118</c:v>
                </c:pt>
                <c:pt idx="982">
                  <c:v>56.338082344613163</c:v>
                </c:pt>
                <c:pt idx="983">
                  <c:v>88.80124766758334</c:v>
                </c:pt>
                <c:pt idx="984">
                  <c:v>45.389034413806286</c:v>
                </c:pt>
                <c:pt idx="985">
                  <c:v>35.427266762613776</c:v>
                </c:pt>
                <c:pt idx="986">
                  <c:v>50.7765450823522</c:v>
                </c:pt>
                <c:pt idx="987">
                  <c:v>59.258303147594255</c:v>
                </c:pt>
                <c:pt idx="988">
                  <c:v>56.147187331178245</c:v>
                </c:pt>
                <c:pt idx="989">
                  <c:v>73.10654342474237</c:v>
                </c:pt>
                <c:pt idx="990">
                  <c:v>46.052113651750645</c:v>
                </c:pt>
                <c:pt idx="991">
                  <c:v>44.10768845553411</c:v>
                </c:pt>
                <c:pt idx="992">
                  <c:v>32.181785957423877</c:v>
                </c:pt>
                <c:pt idx="993">
                  <c:v>106.61383434603512</c:v>
                </c:pt>
                <c:pt idx="994">
                  <c:v>107.46694632288371</c:v>
                </c:pt>
                <c:pt idx="995">
                  <c:v>37.296602509222893</c:v>
                </c:pt>
                <c:pt idx="996">
                  <c:v>73.752526240736131</c:v>
                </c:pt>
                <c:pt idx="997">
                  <c:v>104.55426500181542</c:v>
                </c:pt>
                <c:pt idx="998">
                  <c:v>63.130583901099776</c:v>
                </c:pt>
                <c:pt idx="999">
                  <c:v>57.58315866866301</c:v>
                </c:pt>
                <c:pt idx="1000">
                  <c:v>36.439065600736967</c:v>
                </c:pt>
                <c:pt idx="1001">
                  <c:v>40.172481890694499</c:v>
                </c:pt>
                <c:pt idx="1002">
                  <c:v>87.448759163744498</c:v>
                </c:pt>
                <c:pt idx="1003">
                  <c:v>42.524334891382118</c:v>
                </c:pt>
                <c:pt idx="1004">
                  <c:v>98.65190246392811</c:v>
                </c:pt>
                <c:pt idx="1005">
                  <c:v>38.51004779601169</c:v>
                </c:pt>
                <c:pt idx="1006">
                  <c:v>56.252113405885744</c:v>
                </c:pt>
                <c:pt idx="1007">
                  <c:v>77.976471838860107</c:v>
                </c:pt>
                <c:pt idx="1008">
                  <c:v>53.076081669953616</c:v>
                </c:pt>
                <c:pt idx="1009">
                  <c:v>68.072192292740951</c:v>
                </c:pt>
                <c:pt idx="1010">
                  <c:v>66.472596248142196</c:v>
                </c:pt>
                <c:pt idx="1011">
                  <c:v>38.267024278616944</c:v>
                </c:pt>
                <c:pt idx="1012">
                  <c:v>57.423847058148937</c:v>
                </c:pt>
                <c:pt idx="1013">
                  <c:v>74.176178347070064</c:v>
                </c:pt>
                <c:pt idx="1014">
                  <c:v>100.56508963418656</c:v>
                </c:pt>
                <c:pt idx="1015">
                  <c:v>70.428736254354035</c:v>
                </c:pt>
                <c:pt idx="1016">
                  <c:v>80.562260550589244</c:v>
                </c:pt>
                <c:pt idx="1017">
                  <c:v>32.93420232718865</c:v>
                </c:pt>
                <c:pt idx="1018">
                  <c:v>49.655506544666437</c:v>
                </c:pt>
                <c:pt idx="1019">
                  <c:v>47.147087180962558</c:v>
                </c:pt>
                <c:pt idx="1020">
                  <c:v>64.370991736774513</c:v>
                </c:pt>
                <c:pt idx="1021">
                  <c:v>45.568185819694449</c:v>
                </c:pt>
                <c:pt idx="1022">
                  <c:v>78.095404145722412</c:v>
                </c:pt>
                <c:pt idx="1023">
                  <c:v>52.129088913861438</c:v>
                </c:pt>
                <c:pt idx="1024">
                  <c:v>25.56854526697521</c:v>
                </c:pt>
                <c:pt idx="1025">
                  <c:v>55.136806652499196</c:v>
                </c:pt>
                <c:pt idx="1026">
                  <c:v>39.816252917543991</c:v>
                </c:pt>
                <c:pt idx="1027">
                  <c:v>49.186553056507655</c:v>
                </c:pt>
                <c:pt idx="1028">
                  <c:v>37.221549547795519</c:v>
                </c:pt>
                <c:pt idx="1029">
                  <c:v>74.543171312201764</c:v>
                </c:pt>
                <c:pt idx="1030">
                  <c:v>74.456702912178343</c:v>
                </c:pt>
                <c:pt idx="1031">
                  <c:v>70.431036899554485</c:v>
                </c:pt>
                <c:pt idx="1032">
                  <c:v>45.558470657264827</c:v>
                </c:pt>
                <c:pt idx="1033">
                  <c:v>74.440499402862713</c:v>
                </c:pt>
                <c:pt idx="1034">
                  <c:v>64.370150739463526</c:v>
                </c:pt>
                <c:pt idx="1035">
                  <c:v>92.789729421238363</c:v>
                </c:pt>
                <c:pt idx="1036">
                  <c:v>103.41845141638267</c:v>
                </c:pt>
                <c:pt idx="1037">
                  <c:v>95.110764515439001</c:v>
                </c:pt>
                <c:pt idx="1038">
                  <c:v>53.236247661627758</c:v>
                </c:pt>
                <c:pt idx="1039">
                  <c:v>89.52784733158137</c:v>
                </c:pt>
                <c:pt idx="1040">
                  <c:v>50.942355703486434</c:v>
                </c:pt>
                <c:pt idx="1041">
                  <c:v>48.822563705110326</c:v>
                </c:pt>
                <c:pt idx="1042">
                  <c:v>72.461432991338214</c:v>
                </c:pt>
                <c:pt idx="1043">
                  <c:v>66.51513084990097</c:v>
                </c:pt>
                <c:pt idx="1044">
                  <c:v>95.705122911761052</c:v>
                </c:pt>
                <c:pt idx="1045">
                  <c:v>20.985623166579423</c:v>
                </c:pt>
                <c:pt idx="1046">
                  <c:v>89.681509670664482</c:v>
                </c:pt>
                <c:pt idx="1047">
                  <c:v>27.500032656389461</c:v>
                </c:pt>
                <c:pt idx="1048">
                  <c:v>27.679257964249011</c:v>
                </c:pt>
                <c:pt idx="1049">
                  <c:v>35.487212525915609</c:v>
                </c:pt>
              </c:numCache>
            </c:numRef>
          </c:yVal>
          <c:smooth val="0"/>
          <c:extLst>
            <c:ext xmlns:c16="http://schemas.microsoft.com/office/drawing/2014/chart" uri="{C3380CC4-5D6E-409C-BE32-E72D297353CC}">
              <c16:uniqueId val="{00000001-5249-490F-ACF7-6EAF340DC83E}"/>
            </c:ext>
          </c:extLst>
        </c:ser>
        <c:ser>
          <c:idx val="2"/>
          <c:order val="2"/>
          <c:tx>
            <c:strRef>
              <c:f>'CT Net-Cone vs PC Price'!$F$4</c:f>
              <c:strCache>
                <c:ptCount val="1"/>
                <c:pt idx="0">
                  <c:v>Fall</c:v>
                </c:pt>
              </c:strCache>
            </c:strRef>
          </c:tx>
          <c:spPr>
            <a:ln w="19050" cap="rnd">
              <a:noFill/>
              <a:round/>
            </a:ln>
            <a:effectLst/>
          </c:spPr>
          <c:marker>
            <c:symbol val="circle"/>
            <c:size val="5"/>
            <c:spPr>
              <a:solidFill>
                <a:schemeClr val="accent5">
                  <a:lumMod val="75000"/>
                  <a:alpha val="20000"/>
                </a:schemeClr>
              </a:solidFill>
              <a:ln w="3175">
                <a:noFill/>
              </a:ln>
              <a:effectLst/>
            </c:spPr>
          </c:marker>
          <c:xVal>
            <c:numRef>
              <c:f>'CT Net-Cone vs PC Price'!$C$5:$C$1054</c:f>
              <c:numCache>
                <c:formatCode>_("$"* #,##0_);_("$"* \(#,##0\);_("$"* "-"??_);_(@_)</c:formatCode>
                <c:ptCount val="1050"/>
                <c:pt idx="0">
                  <c:v>81.802002525252533</c:v>
                </c:pt>
                <c:pt idx="1">
                  <c:v>77.929565656565671</c:v>
                </c:pt>
                <c:pt idx="2">
                  <c:v>86.397497474747482</c:v>
                </c:pt>
                <c:pt idx="3">
                  <c:v>73.683121212121222</c:v>
                </c:pt>
                <c:pt idx="4">
                  <c:v>89.482575757575759</c:v>
                </c:pt>
                <c:pt idx="5">
                  <c:v>74.646267676767678</c:v>
                </c:pt>
                <c:pt idx="6">
                  <c:v>71.089712121212131</c:v>
                </c:pt>
                <c:pt idx="7">
                  <c:v>79.065598484848493</c:v>
                </c:pt>
                <c:pt idx="8">
                  <c:v>64.155954545454534</c:v>
                </c:pt>
                <c:pt idx="9">
                  <c:v>86.317179292929296</c:v>
                </c:pt>
                <c:pt idx="10">
                  <c:v>77.645356060606062</c:v>
                </c:pt>
                <c:pt idx="11">
                  <c:v>70.446515151515143</c:v>
                </c:pt>
                <c:pt idx="12">
                  <c:v>81.538315656565658</c:v>
                </c:pt>
                <c:pt idx="13">
                  <c:v>66.548722222222239</c:v>
                </c:pt>
                <c:pt idx="14">
                  <c:v>86.764830808080816</c:v>
                </c:pt>
                <c:pt idx="15">
                  <c:v>35.319898989899002</c:v>
                </c:pt>
                <c:pt idx="16">
                  <c:v>34.541030303030311</c:v>
                </c:pt>
                <c:pt idx="17">
                  <c:v>40.89699494949496</c:v>
                </c:pt>
                <c:pt idx="18">
                  <c:v>20.016742424242423</c:v>
                </c:pt>
                <c:pt idx="19">
                  <c:v>43.250252525252542</c:v>
                </c:pt>
                <c:pt idx="20">
                  <c:v>85.544588383838388</c:v>
                </c:pt>
                <c:pt idx="21">
                  <c:v>81.869949494949509</c:v>
                </c:pt>
                <c:pt idx="22">
                  <c:v>90.148626262626266</c:v>
                </c:pt>
                <c:pt idx="23">
                  <c:v>76.191909090909093</c:v>
                </c:pt>
                <c:pt idx="24">
                  <c:v>91.249873737373747</c:v>
                </c:pt>
                <c:pt idx="25">
                  <c:v>82.154578282828282</c:v>
                </c:pt>
                <c:pt idx="26">
                  <c:v>76.93400505050505</c:v>
                </c:pt>
                <c:pt idx="27">
                  <c:v>85.356916666666677</c:v>
                </c:pt>
                <c:pt idx="28">
                  <c:v>71.626858585858599</c:v>
                </c:pt>
                <c:pt idx="29">
                  <c:v>88.366820707070715</c:v>
                </c:pt>
                <c:pt idx="30">
                  <c:v>87.885916666666674</c:v>
                </c:pt>
                <c:pt idx="31">
                  <c:v>81.156621212121223</c:v>
                </c:pt>
                <c:pt idx="32">
                  <c:v>88.101406565656575</c:v>
                </c:pt>
                <c:pt idx="33">
                  <c:v>78.333333333333343</c:v>
                </c:pt>
                <c:pt idx="34">
                  <c:v>92.143214646464656</c:v>
                </c:pt>
                <c:pt idx="35">
                  <c:v>77.120765151515158</c:v>
                </c:pt>
                <c:pt idx="36">
                  <c:v>70.357510101010092</c:v>
                </c:pt>
                <c:pt idx="37">
                  <c:v>83.637184343434342</c:v>
                </c:pt>
                <c:pt idx="38">
                  <c:v>66.803656565656581</c:v>
                </c:pt>
                <c:pt idx="39">
                  <c:v>85.915934343434344</c:v>
                </c:pt>
                <c:pt idx="40">
                  <c:v>77.901237373737388</c:v>
                </c:pt>
                <c:pt idx="41">
                  <c:v>73.184176767676774</c:v>
                </c:pt>
                <c:pt idx="42">
                  <c:v>83.786396464646458</c:v>
                </c:pt>
                <c:pt idx="43">
                  <c:v>71.005601010101017</c:v>
                </c:pt>
                <c:pt idx="44">
                  <c:v>86.548601010101009</c:v>
                </c:pt>
                <c:pt idx="45">
                  <c:v>82.611823232323246</c:v>
                </c:pt>
                <c:pt idx="46">
                  <c:v>78.264691919191932</c:v>
                </c:pt>
                <c:pt idx="47">
                  <c:v>85.843000000000004</c:v>
                </c:pt>
                <c:pt idx="48">
                  <c:v>72.186171717171717</c:v>
                </c:pt>
                <c:pt idx="49">
                  <c:v>90.070229797979806</c:v>
                </c:pt>
                <c:pt idx="50">
                  <c:v>83.123621212121222</c:v>
                </c:pt>
                <c:pt idx="51">
                  <c:v>78.51254545454546</c:v>
                </c:pt>
                <c:pt idx="52">
                  <c:v>86.915772727272739</c:v>
                </c:pt>
                <c:pt idx="53">
                  <c:v>73.349787878787879</c:v>
                </c:pt>
                <c:pt idx="54">
                  <c:v>91.208699494949514</c:v>
                </c:pt>
                <c:pt idx="55">
                  <c:v>79.425497474747488</c:v>
                </c:pt>
                <c:pt idx="56">
                  <c:v>75.569641414141415</c:v>
                </c:pt>
                <c:pt idx="57">
                  <c:v>86.448818181818183</c:v>
                </c:pt>
                <c:pt idx="58">
                  <c:v>68.042621212121219</c:v>
                </c:pt>
                <c:pt idx="59">
                  <c:v>89.664500000000004</c:v>
                </c:pt>
                <c:pt idx="60">
                  <c:v>79.767500000000013</c:v>
                </c:pt>
                <c:pt idx="61">
                  <c:v>73.396962121212113</c:v>
                </c:pt>
                <c:pt idx="62">
                  <c:v>84.477979797979799</c:v>
                </c:pt>
                <c:pt idx="63">
                  <c:v>66.923323232323241</c:v>
                </c:pt>
                <c:pt idx="64">
                  <c:v>87.972845959595958</c:v>
                </c:pt>
                <c:pt idx="65">
                  <c:v>62.856070707070707</c:v>
                </c:pt>
                <c:pt idx="66">
                  <c:v>49.38135353535354</c:v>
                </c:pt>
                <c:pt idx="67">
                  <c:v>71.077376262626274</c:v>
                </c:pt>
                <c:pt idx="68">
                  <c:v>42.62897474747475</c:v>
                </c:pt>
                <c:pt idx="69">
                  <c:v>78.387467171717176</c:v>
                </c:pt>
                <c:pt idx="70">
                  <c:v>76.835292929292933</c:v>
                </c:pt>
                <c:pt idx="71">
                  <c:v>71.311343434343428</c:v>
                </c:pt>
                <c:pt idx="72">
                  <c:v>81.39177525252525</c:v>
                </c:pt>
                <c:pt idx="73">
                  <c:v>60.618055555555557</c:v>
                </c:pt>
                <c:pt idx="74">
                  <c:v>84.545141414141426</c:v>
                </c:pt>
                <c:pt idx="75">
                  <c:v>79.898078282828294</c:v>
                </c:pt>
                <c:pt idx="76">
                  <c:v>74.580914141414155</c:v>
                </c:pt>
                <c:pt idx="77">
                  <c:v>82.606656565656579</c:v>
                </c:pt>
                <c:pt idx="78">
                  <c:v>72.909035353535359</c:v>
                </c:pt>
                <c:pt idx="79">
                  <c:v>85.790840909090917</c:v>
                </c:pt>
                <c:pt idx="80">
                  <c:v>84.59187121212122</c:v>
                </c:pt>
                <c:pt idx="81">
                  <c:v>79.512401515151524</c:v>
                </c:pt>
                <c:pt idx="82">
                  <c:v>86.692525252525257</c:v>
                </c:pt>
                <c:pt idx="83">
                  <c:v>78.305209595959596</c:v>
                </c:pt>
                <c:pt idx="84">
                  <c:v>91.164242424242431</c:v>
                </c:pt>
                <c:pt idx="85">
                  <c:v>71.605739898989896</c:v>
                </c:pt>
                <c:pt idx="86">
                  <c:v>64.934217171717179</c:v>
                </c:pt>
                <c:pt idx="87">
                  <c:v>74.775967171717184</c:v>
                </c:pt>
                <c:pt idx="88">
                  <c:v>55.953479797979817</c:v>
                </c:pt>
                <c:pt idx="89">
                  <c:v>82.935330808080806</c:v>
                </c:pt>
                <c:pt idx="90">
                  <c:v>85.113282828282834</c:v>
                </c:pt>
                <c:pt idx="91">
                  <c:v>76.915901515151518</c:v>
                </c:pt>
                <c:pt idx="92">
                  <c:v>86.773590909090927</c:v>
                </c:pt>
                <c:pt idx="93">
                  <c:v>75.603196969696967</c:v>
                </c:pt>
                <c:pt idx="94">
                  <c:v>89.607189393939407</c:v>
                </c:pt>
                <c:pt idx="95">
                  <c:v>76.530924242424248</c:v>
                </c:pt>
                <c:pt idx="96">
                  <c:v>71.790358585858598</c:v>
                </c:pt>
                <c:pt idx="97">
                  <c:v>78.796636363636367</c:v>
                </c:pt>
                <c:pt idx="98">
                  <c:v>63.498560606060614</c:v>
                </c:pt>
                <c:pt idx="99">
                  <c:v>85.021583333333339</c:v>
                </c:pt>
                <c:pt idx="100">
                  <c:v>78.365015151515166</c:v>
                </c:pt>
                <c:pt idx="101">
                  <c:v>72.110919191919194</c:v>
                </c:pt>
                <c:pt idx="102">
                  <c:v>83.482070707070719</c:v>
                </c:pt>
                <c:pt idx="103">
                  <c:v>59.451595959595956</c:v>
                </c:pt>
                <c:pt idx="104">
                  <c:v>87.908050505050511</c:v>
                </c:pt>
                <c:pt idx="105">
                  <c:v>76.315575757575772</c:v>
                </c:pt>
                <c:pt idx="106">
                  <c:v>71.441449494949495</c:v>
                </c:pt>
                <c:pt idx="107">
                  <c:v>81.762590909090918</c:v>
                </c:pt>
                <c:pt idx="108">
                  <c:v>65.548808080808087</c:v>
                </c:pt>
                <c:pt idx="109">
                  <c:v>84.680866161616166</c:v>
                </c:pt>
                <c:pt idx="110">
                  <c:v>65.375510101010093</c:v>
                </c:pt>
                <c:pt idx="111">
                  <c:v>62.06532828282829</c:v>
                </c:pt>
                <c:pt idx="112">
                  <c:v>78.449924242424245</c:v>
                </c:pt>
                <c:pt idx="113">
                  <c:v>44.118398989899006</c:v>
                </c:pt>
                <c:pt idx="114">
                  <c:v>85.29093686868687</c:v>
                </c:pt>
                <c:pt idx="115">
                  <c:v>82.591363636363639</c:v>
                </c:pt>
                <c:pt idx="116">
                  <c:v>78.841234848484845</c:v>
                </c:pt>
                <c:pt idx="117">
                  <c:v>86.138916666666674</c:v>
                </c:pt>
                <c:pt idx="118">
                  <c:v>73.740085858585871</c:v>
                </c:pt>
                <c:pt idx="119">
                  <c:v>89.917901515151527</c:v>
                </c:pt>
                <c:pt idx="120">
                  <c:v>78.198729797979809</c:v>
                </c:pt>
                <c:pt idx="121">
                  <c:v>75.203090909090918</c:v>
                </c:pt>
                <c:pt idx="122">
                  <c:v>83.083646464646478</c:v>
                </c:pt>
                <c:pt idx="123">
                  <c:v>69.194717171717187</c:v>
                </c:pt>
                <c:pt idx="124">
                  <c:v>87.674404040404056</c:v>
                </c:pt>
                <c:pt idx="125">
                  <c:v>74.201535353535363</c:v>
                </c:pt>
                <c:pt idx="126">
                  <c:v>68.254484848484864</c:v>
                </c:pt>
                <c:pt idx="127">
                  <c:v>79.74433333333333</c:v>
                </c:pt>
                <c:pt idx="128">
                  <c:v>62.622404040404049</c:v>
                </c:pt>
                <c:pt idx="129">
                  <c:v>83.347838383838393</c:v>
                </c:pt>
                <c:pt idx="130">
                  <c:v>42.986010101010116</c:v>
                </c:pt>
                <c:pt idx="131">
                  <c:v>43.418090909090914</c:v>
                </c:pt>
                <c:pt idx="132">
                  <c:v>78.321429292929295</c:v>
                </c:pt>
                <c:pt idx="133">
                  <c:v>21.623823232323232</c:v>
                </c:pt>
                <c:pt idx="134">
                  <c:v>76.247532828282843</c:v>
                </c:pt>
                <c:pt idx="135">
                  <c:v>81.83134848484849</c:v>
                </c:pt>
                <c:pt idx="136">
                  <c:v>76.936161616161627</c:v>
                </c:pt>
                <c:pt idx="137">
                  <c:v>86.048762626262629</c:v>
                </c:pt>
                <c:pt idx="138">
                  <c:v>59.916712121212129</c:v>
                </c:pt>
                <c:pt idx="139">
                  <c:v>90.414729797979803</c:v>
                </c:pt>
                <c:pt idx="140">
                  <c:v>83.667500000000018</c:v>
                </c:pt>
                <c:pt idx="141">
                  <c:v>79.18166161616162</c:v>
                </c:pt>
                <c:pt idx="142">
                  <c:v>88.049318181818194</c:v>
                </c:pt>
                <c:pt idx="143">
                  <c:v>72.846116161616152</c:v>
                </c:pt>
                <c:pt idx="144">
                  <c:v>90.727017676767687</c:v>
                </c:pt>
                <c:pt idx="145">
                  <c:v>87.538929292929296</c:v>
                </c:pt>
                <c:pt idx="146">
                  <c:v>82.974108585858602</c:v>
                </c:pt>
                <c:pt idx="147">
                  <c:v>90.233050505050514</c:v>
                </c:pt>
                <c:pt idx="148">
                  <c:v>79.119429292929297</c:v>
                </c:pt>
                <c:pt idx="149">
                  <c:v>93.244712121212132</c:v>
                </c:pt>
                <c:pt idx="150">
                  <c:v>83.664618686868693</c:v>
                </c:pt>
                <c:pt idx="151">
                  <c:v>78.58874242424244</c:v>
                </c:pt>
                <c:pt idx="152">
                  <c:v>88.589916666666667</c:v>
                </c:pt>
                <c:pt idx="153">
                  <c:v>73.8839393939394</c:v>
                </c:pt>
                <c:pt idx="154">
                  <c:v>89.599308080808086</c:v>
                </c:pt>
                <c:pt idx="155">
                  <c:v>86.982542929292933</c:v>
                </c:pt>
                <c:pt idx="156">
                  <c:v>84.77392676767677</c:v>
                </c:pt>
                <c:pt idx="157">
                  <c:v>90.411628787878783</c:v>
                </c:pt>
                <c:pt idx="158">
                  <c:v>76.998848484848494</c:v>
                </c:pt>
                <c:pt idx="159">
                  <c:v>92.538608585858583</c:v>
                </c:pt>
                <c:pt idx="160">
                  <c:v>83.652472222222229</c:v>
                </c:pt>
                <c:pt idx="161">
                  <c:v>79.167876262626265</c:v>
                </c:pt>
                <c:pt idx="162">
                  <c:v>88.347939393939399</c:v>
                </c:pt>
                <c:pt idx="163">
                  <c:v>76.359651515151512</c:v>
                </c:pt>
                <c:pt idx="164">
                  <c:v>90.190643939393937</c:v>
                </c:pt>
                <c:pt idx="165">
                  <c:v>87.523103535353542</c:v>
                </c:pt>
                <c:pt idx="166">
                  <c:v>84.103621212121212</c:v>
                </c:pt>
                <c:pt idx="167">
                  <c:v>89.430679292929298</c:v>
                </c:pt>
                <c:pt idx="168">
                  <c:v>80.675222222222231</c:v>
                </c:pt>
                <c:pt idx="169">
                  <c:v>93.230866161616163</c:v>
                </c:pt>
                <c:pt idx="170">
                  <c:v>88.006787878787875</c:v>
                </c:pt>
                <c:pt idx="171">
                  <c:v>83.907949494949506</c:v>
                </c:pt>
                <c:pt idx="172">
                  <c:v>89.984818181818184</c:v>
                </c:pt>
                <c:pt idx="173">
                  <c:v>77.720888888888894</c:v>
                </c:pt>
                <c:pt idx="174">
                  <c:v>92.332474747474748</c:v>
                </c:pt>
                <c:pt idx="175">
                  <c:v>80.048252525252522</c:v>
                </c:pt>
                <c:pt idx="176">
                  <c:v>74.989858585858599</c:v>
                </c:pt>
                <c:pt idx="177">
                  <c:v>81.965270202020207</c:v>
                </c:pt>
                <c:pt idx="178">
                  <c:v>70.417398989898999</c:v>
                </c:pt>
                <c:pt idx="179">
                  <c:v>88.206022727272739</c:v>
                </c:pt>
                <c:pt idx="180">
                  <c:v>84.271323232323226</c:v>
                </c:pt>
                <c:pt idx="181">
                  <c:v>81.243368686868692</c:v>
                </c:pt>
                <c:pt idx="182">
                  <c:v>87.211742424242431</c:v>
                </c:pt>
                <c:pt idx="183">
                  <c:v>75.130606060606056</c:v>
                </c:pt>
                <c:pt idx="184">
                  <c:v>90.088626262626263</c:v>
                </c:pt>
                <c:pt idx="185">
                  <c:v>82.877098484848489</c:v>
                </c:pt>
                <c:pt idx="186">
                  <c:v>74.200747474747487</c:v>
                </c:pt>
                <c:pt idx="187">
                  <c:v>86.273863636363643</c:v>
                </c:pt>
                <c:pt idx="188">
                  <c:v>74.549929292929292</c:v>
                </c:pt>
                <c:pt idx="189">
                  <c:v>89.398262626262635</c:v>
                </c:pt>
                <c:pt idx="190">
                  <c:v>88.650545454545465</c:v>
                </c:pt>
                <c:pt idx="191">
                  <c:v>83.602762626262631</c:v>
                </c:pt>
                <c:pt idx="192">
                  <c:v>90.862325757575775</c:v>
                </c:pt>
                <c:pt idx="193">
                  <c:v>78.508095959595963</c:v>
                </c:pt>
                <c:pt idx="194">
                  <c:v>93.045648989898993</c:v>
                </c:pt>
                <c:pt idx="195">
                  <c:v>82.757750000000001</c:v>
                </c:pt>
                <c:pt idx="196">
                  <c:v>78.272845959595969</c:v>
                </c:pt>
                <c:pt idx="197">
                  <c:v>84.43499494949495</c:v>
                </c:pt>
                <c:pt idx="198">
                  <c:v>71.211964646464651</c:v>
                </c:pt>
                <c:pt idx="199">
                  <c:v>89.936017676767676</c:v>
                </c:pt>
                <c:pt idx="200">
                  <c:v>82.261436868686872</c:v>
                </c:pt>
                <c:pt idx="201">
                  <c:v>78.603237373737372</c:v>
                </c:pt>
                <c:pt idx="202">
                  <c:v>87.089967171717177</c:v>
                </c:pt>
                <c:pt idx="203">
                  <c:v>76.970792929292941</c:v>
                </c:pt>
                <c:pt idx="204">
                  <c:v>89.335734848484847</c:v>
                </c:pt>
                <c:pt idx="205">
                  <c:v>75.92690656565658</c:v>
                </c:pt>
                <c:pt idx="206">
                  <c:v>70.168505050505061</c:v>
                </c:pt>
                <c:pt idx="207">
                  <c:v>80.473585858585864</c:v>
                </c:pt>
                <c:pt idx="208">
                  <c:v>65.027616161616166</c:v>
                </c:pt>
                <c:pt idx="209">
                  <c:v>84.727585858585854</c:v>
                </c:pt>
                <c:pt idx="210">
                  <c:v>82.271391414141419</c:v>
                </c:pt>
                <c:pt idx="211">
                  <c:v>78.350931818181834</c:v>
                </c:pt>
                <c:pt idx="212">
                  <c:v>87.022646464646471</c:v>
                </c:pt>
                <c:pt idx="213">
                  <c:v>75.208863636363645</c:v>
                </c:pt>
                <c:pt idx="214">
                  <c:v>91.098545454545459</c:v>
                </c:pt>
                <c:pt idx="215">
                  <c:v>77.319699494949504</c:v>
                </c:pt>
                <c:pt idx="216">
                  <c:v>74.320800505050514</c:v>
                </c:pt>
                <c:pt idx="217">
                  <c:v>81.302820707070708</c:v>
                </c:pt>
                <c:pt idx="218">
                  <c:v>69.019287878787878</c:v>
                </c:pt>
                <c:pt idx="219">
                  <c:v>85.915055555555568</c:v>
                </c:pt>
                <c:pt idx="220">
                  <c:v>78.850580808080821</c:v>
                </c:pt>
                <c:pt idx="221">
                  <c:v>73.562671717171725</c:v>
                </c:pt>
                <c:pt idx="222">
                  <c:v>82.795866161616161</c:v>
                </c:pt>
                <c:pt idx="223">
                  <c:v>67.133176767676787</c:v>
                </c:pt>
                <c:pt idx="224">
                  <c:v>88.683828282828287</c:v>
                </c:pt>
                <c:pt idx="225">
                  <c:v>36.625888888888909</c:v>
                </c:pt>
                <c:pt idx="226">
                  <c:v>25.834222222222238</c:v>
                </c:pt>
                <c:pt idx="227">
                  <c:v>41.945338383838383</c:v>
                </c:pt>
                <c:pt idx="228">
                  <c:v>10.6358888888889</c:v>
                </c:pt>
                <c:pt idx="229">
                  <c:v>44.186032828282833</c:v>
                </c:pt>
                <c:pt idx="230">
                  <c:v>85.660669191919197</c:v>
                </c:pt>
                <c:pt idx="231">
                  <c:v>81.842328282828291</c:v>
                </c:pt>
                <c:pt idx="232">
                  <c:v>89.886931818181822</c:v>
                </c:pt>
                <c:pt idx="233">
                  <c:v>78.023929292929296</c:v>
                </c:pt>
                <c:pt idx="234">
                  <c:v>92.981310606060617</c:v>
                </c:pt>
                <c:pt idx="235">
                  <c:v>84.309936868686876</c:v>
                </c:pt>
                <c:pt idx="236">
                  <c:v>75.707654040404051</c:v>
                </c:pt>
                <c:pt idx="237">
                  <c:v>87.790873737373744</c:v>
                </c:pt>
                <c:pt idx="238">
                  <c:v>74.958207070707076</c:v>
                </c:pt>
                <c:pt idx="239">
                  <c:v>90.532878787878786</c:v>
                </c:pt>
                <c:pt idx="240">
                  <c:v>86.86454545454545</c:v>
                </c:pt>
                <c:pt idx="241">
                  <c:v>84.14378787878789</c:v>
                </c:pt>
                <c:pt idx="242">
                  <c:v>90.232727272727274</c:v>
                </c:pt>
                <c:pt idx="243">
                  <c:v>80.264277777777778</c:v>
                </c:pt>
                <c:pt idx="244">
                  <c:v>91.857242424242429</c:v>
                </c:pt>
                <c:pt idx="245">
                  <c:v>77.160916666666679</c:v>
                </c:pt>
                <c:pt idx="246">
                  <c:v>74.381590909090917</c:v>
                </c:pt>
                <c:pt idx="247">
                  <c:v>84.070391414141426</c:v>
                </c:pt>
                <c:pt idx="248">
                  <c:v>71.31780303030304</c:v>
                </c:pt>
                <c:pt idx="249">
                  <c:v>86.585121212121223</c:v>
                </c:pt>
                <c:pt idx="250">
                  <c:v>80.374113636363646</c:v>
                </c:pt>
                <c:pt idx="251">
                  <c:v>76.658494949494951</c:v>
                </c:pt>
                <c:pt idx="252">
                  <c:v>85.373982323232326</c:v>
                </c:pt>
                <c:pt idx="253">
                  <c:v>72.804272727272732</c:v>
                </c:pt>
                <c:pt idx="254">
                  <c:v>89.299040404040412</c:v>
                </c:pt>
                <c:pt idx="255">
                  <c:v>83.896782828282838</c:v>
                </c:pt>
                <c:pt idx="256">
                  <c:v>80.228212121212124</c:v>
                </c:pt>
                <c:pt idx="257">
                  <c:v>88.5472095959596</c:v>
                </c:pt>
                <c:pt idx="258">
                  <c:v>75.169328282828289</c:v>
                </c:pt>
                <c:pt idx="259">
                  <c:v>90.17066414141415</c:v>
                </c:pt>
                <c:pt idx="260">
                  <c:v>84.500651515151517</c:v>
                </c:pt>
                <c:pt idx="261">
                  <c:v>78.896007575757579</c:v>
                </c:pt>
                <c:pt idx="262">
                  <c:v>87.038217171717179</c:v>
                </c:pt>
                <c:pt idx="263">
                  <c:v>74.182060606060617</c:v>
                </c:pt>
                <c:pt idx="264">
                  <c:v>91.339063131313139</c:v>
                </c:pt>
                <c:pt idx="265">
                  <c:v>81.023674242424249</c:v>
                </c:pt>
                <c:pt idx="266">
                  <c:v>77.282729797979812</c:v>
                </c:pt>
                <c:pt idx="267">
                  <c:v>83.409065656565659</c:v>
                </c:pt>
                <c:pt idx="268">
                  <c:v>72.06491414141415</c:v>
                </c:pt>
                <c:pt idx="269">
                  <c:v>88.601434343434349</c:v>
                </c:pt>
                <c:pt idx="270">
                  <c:v>79.415358585858598</c:v>
                </c:pt>
                <c:pt idx="271">
                  <c:v>76.620535353535359</c:v>
                </c:pt>
                <c:pt idx="272">
                  <c:v>85.892659090909092</c:v>
                </c:pt>
                <c:pt idx="273">
                  <c:v>70.576570707070715</c:v>
                </c:pt>
                <c:pt idx="274">
                  <c:v>89.69825757575758</c:v>
                </c:pt>
                <c:pt idx="275">
                  <c:v>70.798477272727268</c:v>
                </c:pt>
                <c:pt idx="276">
                  <c:v>49.423691919191931</c:v>
                </c:pt>
                <c:pt idx="277">
                  <c:v>73.756921717171721</c:v>
                </c:pt>
                <c:pt idx="278">
                  <c:v>36.026257575757583</c:v>
                </c:pt>
                <c:pt idx="279">
                  <c:v>78.114914141414147</c:v>
                </c:pt>
                <c:pt idx="280">
                  <c:v>77.25180808080809</c:v>
                </c:pt>
                <c:pt idx="281">
                  <c:v>72.781000000000006</c:v>
                </c:pt>
                <c:pt idx="282">
                  <c:v>82.82204545454546</c:v>
                </c:pt>
                <c:pt idx="283">
                  <c:v>66.313696969696977</c:v>
                </c:pt>
                <c:pt idx="284">
                  <c:v>87.693926767676771</c:v>
                </c:pt>
                <c:pt idx="285">
                  <c:v>81.623209595959608</c:v>
                </c:pt>
                <c:pt idx="286">
                  <c:v>76.581825757575757</c:v>
                </c:pt>
                <c:pt idx="287">
                  <c:v>84.965030303030318</c:v>
                </c:pt>
                <c:pt idx="288">
                  <c:v>72.083459595959596</c:v>
                </c:pt>
                <c:pt idx="289">
                  <c:v>89.106101010101014</c:v>
                </c:pt>
                <c:pt idx="290">
                  <c:v>83.878954545454548</c:v>
                </c:pt>
                <c:pt idx="291">
                  <c:v>80.7256792929293</c:v>
                </c:pt>
                <c:pt idx="292">
                  <c:v>88.4484494949495</c:v>
                </c:pt>
                <c:pt idx="293">
                  <c:v>76.971227272727276</c:v>
                </c:pt>
                <c:pt idx="294">
                  <c:v>89.895744949494954</c:v>
                </c:pt>
                <c:pt idx="295">
                  <c:v>73.96610353535354</c:v>
                </c:pt>
                <c:pt idx="296">
                  <c:v>71.054924242424249</c:v>
                </c:pt>
                <c:pt idx="297">
                  <c:v>78.500015151515157</c:v>
                </c:pt>
                <c:pt idx="298">
                  <c:v>59.668515151515145</c:v>
                </c:pt>
                <c:pt idx="299">
                  <c:v>83.782318181818198</c:v>
                </c:pt>
                <c:pt idx="300">
                  <c:v>82.67080555555556</c:v>
                </c:pt>
                <c:pt idx="301">
                  <c:v>81.130174242424246</c:v>
                </c:pt>
                <c:pt idx="302">
                  <c:v>89.360131313131319</c:v>
                </c:pt>
                <c:pt idx="303">
                  <c:v>76.442434343434343</c:v>
                </c:pt>
                <c:pt idx="304">
                  <c:v>90.594270202020212</c:v>
                </c:pt>
                <c:pt idx="305">
                  <c:v>78.934409090909099</c:v>
                </c:pt>
                <c:pt idx="306">
                  <c:v>74.644823232323233</c:v>
                </c:pt>
                <c:pt idx="307">
                  <c:v>83.01744444444445</c:v>
                </c:pt>
                <c:pt idx="308">
                  <c:v>68.303318181818184</c:v>
                </c:pt>
                <c:pt idx="309">
                  <c:v>85.703863636363636</c:v>
                </c:pt>
                <c:pt idx="310">
                  <c:v>61.881553030303039</c:v>
                </c:pt>
                <c:pt idx="311">
                  <c:v>67.96481313131315</c:v>
                </c:pt>
                <c:pt idx="312">
                  <c:v>83.920563131313131</c:v>
                </c:pt>
                <c:pt idx="313">
                  <c:v>60.945272727272723</c:v>
                </c:pt>
                <c:pt idx="314">
                  <c:v>87.976452020202032</c:v>
                </c:pt>
                <c:pt idx="315">
                  <c:v>78.446522727272736</c:v>
                </c:pt>
                <c:pt idx="316">
                  <c:v>72.777800505050507</c:v>
                </c:pt>
                <c:pt idx="317">
                  <c:v>81.209507575757584</c:v>
                </c:pt>
                <c:pt idx="318">
                  <c:v>67.131494949494964</c:v>
                </c:pt>
                <c:pt idx="319">
                  <c:v>86.594464646464658</c:v>
                </c:pt>
                <c:pt idx="320">
                  <c:v>79.461022727272734</c:v>
                </c:pt>
                <c:pt idx="321">
                  <c:v>62.612186868686869</c:v>
                </c:pt>
                <c:pt idx="322">
                  <c:v>78.955282828282833</c:v>
                </c:pt>
                <c:pt idx="323">
                  <c:v>44.806424242424235</c:v>
                </c:pt>
                <c:pt idx="324">
                  <c:v>85.937272727272727</c:v>
                </c:pt>
                <c:pt idx="325">
                  <c:v>84.063606060606062</c:v>
                </c:pt>
                <c:pt idx="326">
                  <c:v>80.968512626262637</c:v>
                </c:pt>
                <c:pt idx="327">
                  <c:v>87.213000000000008</c:v>
                </c:pt>
                <c:pt idx="328">
                  <c:v>74.809500000000014</c:v>
                </c:pt>
                <c:pt idx="329">
                  <c:v>89.241161616161619</c:v>
                </c:pt>
                <c:pt idx="330">
                  <c:v>80.170689393939398</c:v>
                </c:pt>
                <c:pt idx="331">
                  <c:v>75.090391414141422</c:v>
                </c:pt>
                <c:pt idx="332">
                  <c:v>84.946633838383846</c:v>
                </c:pt>
                <c:pt idx="333">
                  <c:v>70.023227272727269</c:v>
                </c:pt>
                <c:pt idx="334">
                  <c:v>87.002181818181825</c:v>
                </c:pt>
                <c:pt idx="335">
                  <c:v>75.254106060606063</c:v>
                </c:pt>
                <c:pt idx="336">
                  <c:v>70.919833333333344</c:v>
                </c:pt>
                <c:pt idx="337">
                  <c:v>81.592207070707076</c:v>
                </c:pt>
                <c:pt idx="338">
                  <c:v>65.170479797979795</c:v>
                </c:pt>
                <c:pt idx="339">
                  <c:v>84.825040404040408</c:v>
                </c:pt>
                <c:pt idx="340">
                  <c:v>62.059181818181813</c:v>
                </c:pt>
                <c:pt idx="341">
                  <c:v>51.954010101010105</c:v>
                </c:pt>
                <c:pt idx="342">
                  <c:v>75.549234848484858</c:v>
                </c:pt>
                <c:pt idx="343">
                  <c:v>28.177378787878794</c:v>
                </c:pt>
                <c:pt idx="344">
                  <c:v>84.160101010101016</c:v>
                </c:pt>
                <c:pt idx="345">
                  <c:v>83.497828282828294</c:v>
                </c:pt>
                <c:pt idx="346">
                  <c:v>67.054204545454553</c:v>
                </c:pt>
                <c:pt idx="347">
                  <c:v>86.202638888888899</c:v>
                </c:pt>
                <c:pt idx="348">
                  <c:v>70.368888888888904</c:v>
                </c:pt>
                <c:pt idx="349">
                  <c:v>92.057883838383844</c:v>
                </c:pt>
                <c:pt idx="350">
                  <c:v>84.951934343434345</c:v>
                </c:pt>
                <c:pt idx="351">
                  <c:v>80.965351010101017</c:v>
                </c:pt>
                <c:pt idx="352">
                  <c:v>88.316898989898988</c:v>
                </c:pt>
                <c:pt idx="353">
                  <c:v>76.086934343434365</c:v>
                </c:pt>
                <c:pt idx="354">
                  <c:v>92.340530303030306</c:v>
                </c:pt>
                <c:pt idx="355">
                  <c:v>89.21241666666667</c:v>
                </c:pt>
                <c:pt idx="356">
                  <c:v>83.905108585858585</c:v>
                </c:pt>
                <c:pt idx="357">
                  <c:v>90.342194444444445</c:v>
                </c:pt>
                <c:pt idx="358">
                  <c:v>81.515866161616174</c:v>
                </c:pt>
                <c:pt idx="359">
                  <c:v>92.792055555555564</c:v>
                </c:pt>
                <c:pt idx="360">
                  <c:v>85.361901515151516</c:v>
                </c:pt>
                <c:pt idx="361">
                  <c:v>80.516787878787881</c:v>
                </c:pt>
                <c:pt idx="362">
                  <c:v>88.93620707070707</c:v>
                </c:pt>
                <c:pt idx="363">
                  <c:v>74.703994949494955</c:v>
                </c:pt>
                <c:pt idx="364">
                  <c:v>90.231479797979802</c:v>
                </c:pt>
                <c:pt idx="365">
                  <c:v>86.900047979797989</c:v>
                </c:pt>
                <c:pt idx="366">
                  <c:v>84.32777272727273</c:v>
                </c:pt>
                <c:pt idx="367">
                  <c:v>89.905333333333346</c:v>
                </c:pt>
                <c:pt idx="368">
                  <c:v>80.104250000000008</c:v>
                </c:pt>
                <c:pt idx="369">
                  <c:v>92.845714646464657</c:v>
                </c:pt>
                <c:pt idx="370">
                  <c:v>84.72458838383838</c:v>
                </c:pt>
                <c:pt idx="371">
                  <c:v>80.787813131313129</c:v>
                </c:pt>
                <c:pt idx="372">
                  <c:v>88.066244949494958</c:v>
                </c:pt>
                <c:pt idx="373">
                  <c:v>75.563030303030303</c:v>
                </c:pt>
                <c:pt idx="374">
                  <c:v>91.526876262626274</c:v>
                </c:pt>
                <c:pt idx="375">
                  <c:v>88.462318181818176</c:v>
                </c:pt>
                <c:pt idx="376">
                  <c:v>84.632962121212131</c:v>
                </c:pt>
                <c:pt idx="377">
                  <c:v>90.332979797979803</c:v>
                </c:pt>
                <c:pt idx="378">
                  <c:v>82.002598484848491</c:v>
                </c:pt>
                <c:pt idx="379">
                  <c:v>94.511275252525252</c:v>
                </c:pt>
                <c:pt idx="380">
                  <c:v>88.323575757575767</c:v>
                </c:pt>
                <c:pt idx="381">
                  <c:v>84.209199494949502</c:v>
                </c:pt>
                <c:pt idx="382">
                  <c:v>92.268156565656568</c:v>
                </c:pt>
                <c:pt idx="383">
                  <c:v>80.408401515151525</c:v>
                </c:pt>
                <c:pt idx="384">
                  <c:v>92.010005050505058</c:v>
                </c:pt>
                <c:pt idx="385">
                  <c:v>83.747404040404049</c:v>
                </c:pt>
                <c:pt idx="386">
                  <c:v>77.793212121212122</c:v>
                </c:pt>
                <c:pt idx="387">
                  <c:v>86.523674242424249</c:v>
                </c:pt>
                <c:pt idx="388">
                  <c:v>73.291141414141407</c:v>
                </c:pt>
                <c:pt idx="389">
                  <c:v>90.780133838383847</c:v>
                </c:pt>
                <c:pt idx="390">
                  <c:v>86.616138888888898</c:v>
                </c:pt>
                <c:pt idx="391">
                  <c:v>83.193603535353546</c:v>
                </c:pt>
                <c:pt idx="392">
                  <c:v>88.558790404040408</c:v>
                </c:pt>
                <c:pt idx="393">
                  <c:v>77.100563131313137</c:v>
                </c:pt>
                <c:pt idx="394">
                  <c:v>90.417053030303038</c:v>
                </c:pt>
                <c:pt idx="395">
                  <c:v>84.856603535353543</c:v>
                </c:pt>
                <c:pt idx="396">
                  <c:v>78.597017676767678</c:v>
                </c:pt>
                <c:pt idx="397">
                  <c:v>86.613007575757578</c:v>
                </c:pt>
                <c:pt idx="398">
                  <c:v>60.34274747474749</c:v>
                </c:pt>
                <c:pt idx="399">
                  <c:v>90.260191919191925</c:v>
                </c:pt>
                <c:pt idx="400">
                  <c:v>88.899987373737375</c:v>
                </c:pt>
                <c:pt idx="401">
                  <c:v>84.736343434343439</c:v>
                </c:pt>
                <c:pt idx="402">
                  <c:v>93.016265151515157</c:v>
                </c:pt>
                <c:pt idx="403">
                  <c:v>78.77516919191919</c:v>
                </c:pt>
                <c:pt idx="404">
                  <c:v>94.650929292929305</c:v>
                </c:pt>
                <c:pt idx="405">
                  <c:v>82.129517676767691</c:v>
                </c:pt>
                <c:pt idx="406">
                  <c:v>77.290520202020204</c:v>
                </c:pt>
                <c:pt idx="407">
                  <c:v>86.26642171717171</c:v>
                </c:pt>
                <c:pt idx="408">
                  <c:v>75.392262626262635</c:v>
                </c:pt>
                <c:pt idx="409">
                  <c:v>89.253017676767683</c:v>
                </c:pt>
                <c:pt idx="410">
                  <c:v>83.847070707070714</c:v>
                </c:pt>
                <c:pt idx="411">
                  <c:v>81.9444898989899</c:v>
                </c:pt>
                <c:pt idx="412">
                  <c:v>88.642275252525252</c:v>
                </c:pt>
                <c:pt idx="413">
                  <c:v>75.519002525252532</c:v>
                </c:pt>
                <c:pt idx="414">
                  <c:v>91.761686868686866</c:v>
                </c:pt>
                <c:pt idx="415">
                  <c:v>78.056507575757578</c:v>
                </c:pt>
                <c:pt idx="416">
                  <c:v>74.248366161616161</c:v>
                </c:pt>
                <c:pt idx="417">
                  <c:v>82.588222222222228</c:v>
                </c:pt>
                <c:pt idx="418">
                  <c:v>66.874368686868692</c:v>
                </c:pt>
                <c:pt idx="419">
                  <c:v>86.726053030303035</c:v>
                </c:pt>
                <c:pt idx="420">
                  <c:v>82.039469696969704</c:v>
                </c:pt>
                <c:pt idx="421">
                  <c:v>78.909113636363642</c:v>
                </c:pt>
                <c:pt idx="422">
                  <c:v>87.397073232323237</c:v>
                </c:pt>
                <c:pt idx="423">
                  <c:v>75.945217171717175</c:v>
                </c:pt>
                <c:pt idx="424">
                  <c:v>90.50437373737374</c:v>
                </c:pt>
                <c:pt idx="425">
                  <c:v>79.178785353535361</c:v>
                </c:pt>
                <c:pt idx="426">
                  <c:v>73.826684343434351</c:v>
                </c:pt>
                <c:pt idx="427">
                  <c:v>82.621681818181827</c:v>
                </c:pt>
                <c:pt idx="428">
                  <c:v>68.765265151515152</c:v>
                </c:pt>
                <c:pt idx="429">
                  <c:v>87.742848484848494</c:v>
                </c:pt>
                <c:pt idx="430">
                  <c:v>78.384252525252535</c:v>
                </c:pt>
                <c:pt idx="431">
                  <c:v>72.99524494949496</c:v>
                </c:pt>
                <c:pt idx="432">
                  <c:v>84.233742424242422</c:v>
                </c:pt>
                <c:pt idx="433">
                  <c:v>69.902838383838386</c:v>
                </c:pt>
                <c:pt idx="434">
                  <c:v>85.293050505050502</c:v>
                </c:pt>
                <c:pt idx="435">
                  <c:v>29.142613636363635</c:v>
                </c:pt>
                <c:pt idx="436">
                  <c:v>21.512169191919199</c:v>
                </c:pt>
                <c:pt idx="437">
                  <c:v>42.374914141414152</c:v>
                </c:pt>
                <c:pt idx="438">
                  <c:v>13.957106060606066</c:v>
                </c:pt>
                <c:pt idx="439">
                  <c:v>43.857989898989906</c:v>
                </c:pt>
                <c:pt idx="440">
                  <c:v>86.710583333333346</c:v>
                </c:pt>
                <c:pt idx="441">
                  <c:v>81.527320707070714</c:v>
                </c:pt>
                <c:pt idx="442">
                  <c:v>89.280446969696982</c:v>
                </c:pt>
                <c:pt idx="443">
                  <c:v>79.472921717171715</c:v>
                </c:pt>
                <c:pt idx="444">
                  <c:v>91.805085858585869</c:v>
                </c:pt>
                <c:pt idx="445">
                  <c:v>82.398237373737373</c:v>
                </c:pt>
                <c:pt idx="446">
                  <c:v>78.16733080808082</c:v>
                </c:pt>
                <c:pt idx="447">
                  <c:v>87.127416666666676</c:v>
                </c:pt>
                <c:pt idx="448">
                  <c:v>72.345878787878789</c:v>
                </c:pt>
                <c:pt idx="449">
                  <c:v>91.507255050505051</c:v>
                </c:pt>
                <c:pt idx="450">
                  <c:v>86.744156565656567</c:v>
                </c:pt>
                <c:pt idx="451">
                  <c:v>82.995217171717186</c:v>
                </c:pt>
                <c:pt idx="452">
                  <c:v>89.2619090909091</c:v>
                </c:pt>
                <c:pt idx="453">
                  <c:v>78.783563131313144</c:v>
                </c:pt>
                <c:pt idx="454">
                  <c:v>93.233320707070703</c:v>
                </c:pt>
                <c:pt idx="455">
                  <c:v>78.37007070707071</c:v>
                </c:pt>
                <c:pt idx="456">
                  <c:v>71.918202020202017</c:v>
                </c:pt>
                <c:pt idx="457">
                  <c:v>84.516835858585864</c:v>
                </c:pt>
                <c:pt idx="458">
                  <c:v>68.746212121212125</c:v>
                </c:pt>
                <c:pt idx="459">
                  <c:v>86.358305555555575</c:v>
                </c:pt>
                <c:pt idx="460">
                  <c:v>81.89535101010101</c:v>
                </c:pt>
                <c:pt idx="461">
                  <c:v>75.719573232323242</c:v>
                </c:pt>
                <c:pt idx="462">
                  <c:v>83.829568181818189</c:v>
                </c:pt>
                <c:pt idx="463">
                  <c:v>70.318436868686888</c:v>
                </c:pt>
                <c:pt idx="464">
                  <c:v>87.523969696969701</c:v>
                </c:pt>
                <c:pt idx="465">
                  <c:v>84.947744949494947</c:v>
                </c:pt>
                <c:pt idx="466">
                  <c:v>79.569464646464652</c:v>
                </c:pt>
                <c:pt idx="467">
                  <c:v>88.280406565656577</c:v>
                </c:pt>
                <c:pt idx="468">
                  <c:v>75.008292929292935</c:v>
                </c:pt>
                <c:pt idx="469">
                  <c:v>89.623492424242428</c:v>
                </c:pt>
                <c:pt idx="470">
                  <c:v>85.342957070707072</c:v>
                </c:pt>
                <c:pt idx="471">
                  <c:v>77.183921717171728</c:v>
                </c:pt>
                <c:pt idx="472">
                  <c:v>87.740396464646466</c:v>
                </c:pt>
                <c:pt idx="473">
                  <c:v>75.188734848484856</c:v>
                </c:pt>
                <c:pt idx="474">
                  <c:v>91.67149242424243</c:v>
                </c:pt>
                <c:pt idx="475">
                  <c:v>82.716323232323234</c:v>
                </c:pt>
                <c:pt idx="476">
                  <c:v>79.165116161616169</c:v>
                </c:pt>
                <c:pt idx="477">
                  <c:v>85.744300505050504</c:v>
                </c:pt>
                <c:pt idx="478">
                  <c:v>69.948161616161627</c:v>
                </c:pt>
                <c:pt idx="479">
                  <c:v>89.39104040404041</c:v>
                </c:pt>
                <c:pt idx="480">
                  <c:v>81.59482070707071</c:v>
                </c:pt>
                <c:pt idx="481">
                  <c:v>75.889873737373748</c:v>
                </c:pt>
                <c:pt idx="482">
                  <c:v>85.577111111111122</c:v>
                </c:pt>
                <c:pt idx="483">
                  <c:v>70.126222222222225</c:v>
                </c:pt>
                <c:pt idx="484">
                  <c:v>89.627603535353529</c:v>
                </c:pt>
                <c:pt idx="485">
                  <c:v>69.336035353535351</c:v>
                </c:pt>
                <c:pt idx="486">
                  <c:v>44.345757575757588</c:v>
                </c:pt>
                <c:pt idx="487">
                  <c:v>72.953851010101005</c:v>
                </c:pt>
                <c:pt idx="488">
                  <c:v>39.975797979797989</c:v>
                </c:pt>
                <c:pt idx="489">
                  <c:v>81.5887398989899</c:v>
                </c:pt>
                <c:pt idx="490">
                  <c:v>79.882782828282842</c:v>
                </c:pt>
                <c:pt idx="491">
                  <c:v>65.229762626262627</c:v>
                </c:pt>
                <c:pt idx="492">
                  <c:v>81.826606060606053</c:v>
                </c:pt>
                <c:pt idx="493">
                  <c:v>58.65127272727274</c:v>
                </c:pt>
                <c:pt idx="494">
                  <c:v>86.754684343434349</c:v>
                </c:pt>
                <c:pt idx="495">
                  <c:v>80.191727272727292</c:v>
                </c:pt>
                <c:pt idx="496">
                  <c:v>77.820856060606062</c:v>
                </c:pt>
                <c:pt idx="497">
                  <c:v>83.836368686868681</c:v>
                </c:pt>
                <c:pt idx="498">
                  <c:v>74.794676767676776</c:v>
                </c:pt>
                <c:pt idx="499">
                  <c:v>89.024648989898992</c:v>
                </c:pt>
                <c:pt idx="500">
                  <c:v>85.055429292929304</c:v>
                </c:pt>
                <c:pt idx="501">
                  <c:v>81.38041414141415</c:v>
                </c:pt>
                <c:pt idx="502">
                  <c:v>87.740636363636369</c:v>
                </c:pt>
                <c:pt idx="503">
                  <c:v>75.961459595959596</c:v>
                </c:pt>
                <c:pt idx="504">
                  <c:v>92.512777777777785</c:v>
                </c:pt>
                <c:pt idx="505">
                  <c:v>70.654042929292928</c:v>
                </c:pt>
                <c:pt idx="506">
                  <c:v>68.733123737373745</c:v>
                </c:pt>
                <c:pt idx="507">
                  <c:v>78.497992424242426</c:v>
                </c:pt>
                <c:pt idx="508">
                  <c:v>62.94112626262627</c:v>
                </c:pt>
                <c:pt idx="509">
                  <c:v>84.609540404040416</c:v>
                </c:pt>
                <c:pt idx="510">
                  <c:v>85.024545454545461</c:v>
                </c:pt>
                <c:pt idx="511">
                  <c:v>80.297853535353539</c:v>
                </c:pt>
                <c:pt idx="512">
                  <c:v>87.863123737373741</c:v>
                </c:pt>
                <c:pt idx="513">
                  <c:v>75.567848484848497</c:v>
                </c:pt>
                <c:pt idx="514">
                  <c:v>90.73096212121213</c:v>
                </c:pt>
                <c:pt idx="515">
                  <c:v>77.692098484848501</c:v>
                </c:pt>
                <c:pt idx="516">
                  <c:v>73.031898989898991</c:v>
                </c:pt>
                <c:pt idx="517">
                  <c:v>83.970805555555557</c:v>
                </c:pt>
                <c:pt idx="518">
                  <c:v>66.870585858585855</c:v>
                </c:pt>
                <c:pt idx="519">
                  <c:v>85.167939393939406</c:v>
                </c:pt>
                <c:pt idx="520">
                  <c:v>79.882489898989903</c:v>
                </c:pt>
                <c:pt idx="521">
                  <c:v>74.81043939393939</c:v>
                </c:pt>
                <c:pt idx="522">
                  <c:v>84.37337373737374</c:v>
                </c:pt>
                <c:pt idx="523">
                  <c:v>57.006121212121215</c:v>
                </c:pt>
                <c:pt idx="524">
                  <c:v>86.584464646464653</c:v>
                </c:pt>
                <c:pt idx="525">
                  <c:v>76.101775252525258</c:v>
                </c:pt>
                <c:pt idx="526">
                  <c:v>71.531217171717174</c:v>
                </c:pt>
                <c:pt idx="527">
                  <c:v>84.052345959595968</c:v>
                </c:pt>
                <c:pt idx="528">
                  <c:v>68.242994949494971</c:v>
                </c:pt>
                <c:pt idx="529">
                  <c:v>83.544729797979798</c:v>
                </c:pt>
                <c:pt idx="530">
                  <c:v>63.829828282828288</c:v>
                </c:pt>
                <c:pt idx="531">
                  <c:v>54.059424242424257</c:v>
                </c:pt>
                <c:pt idx="532">
                  <c:v>82.737939393939399</c:v>
                </c:pt>
                <c:pt idx="533">
                  <c:v>51.423363636363646</c:v>
                </c:pt>
                <c:pt idx="534">
                  <c:v>85.317247474747475</c:v>
                </c:pt>
                <c:pt idx="535">
                  <c:v>83.992636363636365</c:v>
                </c:pt>
                <c:pt idx="536">
                  <c:v>82.256015151515157</c:v>
                </c:pt>
                <c:pt idx="537">
                  <c:v>86.914431818181825</c:v>
                </c:pt>
                <c:pt idx="538">
                  <c:v>75.035075757575768</c:v>
                </c:pt>
                <c:pt idx="539">
                  <c:v>89.322848484848492</c:v>
                </c:pt>
                <c:pt idx="540">
                  <c:v>78.268429292929298</c:v>
                </c:pt>
                <c:pt idx="541">
                  <c:v>75.851820707070715</c:v>
                </c:pt>
                <c:pt idx="542">
                  <c:v>85.703881313131319</c:v>
                </c:pt>
                <c:pt idx="543">
                  <c:v>70.620065656565657</c:v>
                </c:pt>
                <c:pt idx="544">
                  <c:v>87.731219696969703</c:v>
                </c:pt>
                <c:pt idx="545">
                  <c:v>76.160883838383839</c:v>
                </c:pt>
                <c:pt idx="546">
                  <c:v>71.796500000000009</c:v>
                </c:pt>
                <c:pt idx="547">
                  <c:v>81.25533333333334</c:v>
                </c:pt>
                <c:pt idx="548">
                  <c:v>64.026934343434348</c:v>
                </c:pt>
                <c:pt idx="549">
                  <c:v>85.109328282828287</c:v>
                </c:pt>
                <c:pt idx="550">
                  <c:v>61.726267676767684</c:v>
                </c:pt>
                <c:pt idx="551">
                  <c:v>33.289808080808086</c:v>
                </c:pt>
                <c:pt idx="552">
                  <c:v>68.186441919191935</c:v>
                </c:pt>
                <c:pt idx="553">
                  <c:v>21.887964646464653</c:v>
                </c:pt>
                <c:pt idx="554">
                  <c:v>80.381328282828292</c:v>
                </c:pt>
                <c:pt idx="555">
                  <c:v>80.690888888888892</c:v>
                </c:pt>
                <c:pt idx="556">
                  <c:v>77.556800505050518</c:v>
                </c:pt>
                <c:pt idx="557">
                  <c:v>85.506542929292934</c:v>
                </c:pt>
                <c:pt idx="558">
                  <c:v>69.856656565656579</c:v>
                </c:pt>
                <c:pt idx="559">
                  <c:v>88.579042929292939</c:v>
                </c:pt>
                <c:pt idx="560">
                  <c:v>85.852078282828288</c:v>
                </c:pt>
                <c:pt idx="561">
                  <c:v>80.507707070707085</c:v>
                </c:pt>
                <c:pt idx="562">
                  <c:v>87.84038636363637</c:v>
                </c:pt>
                <c:pt idx="563">
                  <c:v>76.076333333333338</c:v>
                </c:pt>
                <c:pt idx="564">
                  <c:v>92.687782828282835</c:v>
                </c:pt>
                <c:pt idx="565">
                  <c:v>87.97818434343435</c:v>
                </c:pt>
                <c:pt idx="566">
                  <c:v>84.784244949494962</c:v>
                </c:pt>
                <c:pt idx="567">
                  <c:v>91.755626262626265</c:v>
                </c:pt>
                <c:pt idx="568">
                  <c:v>81.154032828282837</c:v>
                </c:pt>
                <c:pt idx="569">
                  <c:v>91.985085858585862</c:v>
                </c:pt>
                <c:pt idx="570">
                  <c:v>84.537356060606058</c:v>
                </c:pt>
                <c:pt idx="571">
                  <c:v>81.44691414141414</c:v>
                </c:pt>
                <c:pt idx="572">
                  <c:v>88.726015151515156</c:v>
                </c:pt>
                <c:pt idx="573">
                  <c:v>75.530419191919208</c:v>
                </c:pt>
                <c:pt idx="574">
                  <c:v>89.929345959595963</c:v>
                </c:pt>
                <c:pt idx="575">
                  <c:v>88.080277777777781</c:v>
                </c:pt>
                <c:pt idx="576">
                  <c:v>84.503262626262639</c:v>
                </c:pt>
                <c:pt idx="577">
                  <c:v>90.675911616161628</c:v>
                </c:pt>
                <c:pt idx="578">
                  <c:v>80.409926767676779</c:v>
                </c:pt>
                <c:pt idx="579">
                  <c:v>93.418830808080813</c:v>
                </c:pt>
                <c:pt idx="580">
                  <c:v>84.614419191919197</c:v>
                </c:pt>
                <c:pt idx="581">
                  <c:v>81.300214646464653</c:v>
                </c:pt>
                <c:pt idx="582">
                  <c:v>89.420707070707081</c:v>
                </c:pt>
                <c:pt idx="583">
                  <c:v>77.672717171717181</c:v>
                </c:pt>
                <c:pt idx="584">
                  <c:v>89.801972222222219</c:v>
                </c:pt>
                <c:pt idx="585">
                  <c:v>89.406055555555554</c:v>
                </c:pt>
                <c:pt idx="586">
                  <c:v>86.50450505050506</c:v>
                </c:pt>
                <c:pt idx="587">
                  <c:v>91.550939393939402</c:v>
                </c:pt>
                <c:pt idx="588">
                  <c:v>83.098608585858585</c:v>
                </c:pt>
                <c:pt idx="589">
                  <c:v>93.759085858585863</c:v>
                </c:pt>
                <c:pt idx="590">
                  <c:v>89.101209595959602</c:v>
                </c:pt>
                <c:pt idx="591">
                  <c:v>85.013941919191922</c:v>
                </c:pt>
                <c:pt idx="592">
                  <c:v>91.193404040404047</c:v>
                </c:pt>
                <c:pt idx="593">
                  <c:v>79.797845959595961</c:v>
                </c:pt>
                <c:pt idx="594">
                  <c:v>92.390853535353543</c:v>
                </c:pt>
                <c:pt idx="595">
                  <c:v>81.81654040404041</c:v>
                </c:pt>
                <c:pt idx="596">
                  <c:v>79.362530303030297</c:v>
                </c:pt>
                <c:pt idx="597">
                  <c:v>86.011434343434345</c:v>
                </c:pt>
                <c:pt idx="598">
                  <c:v>74.477202020202029</c:v>
                </c:pt>
                <c:pt idx="599">
                  <c:v>89.389946969696979</c:v>
                </c:pt>
                <c:pt idx="600">
                  <c:v>85.824444444444453</c:v>
                </c:pt>
                <c:pt idx="601">
                  <c:v>83.232290404040413</c:v>
                </c:pt>
                <c:pt idx="602">
                  <c:v>88.662212121212121</c:v>
                </c:pt>
                <c:pt idx="603">
                  <c:v>76.853040404040414</c:v>
                </c:pt>
                <c:pt idx="604">
                  <c:v>90.181876262626275</c:v>
                </c:pt>
                <c:pt idx="605">
                  <c:v>83.892313131313131</c:v>
                </c:pt>
                <c:pt idx="606">
                  <c:v>75.260830808080811</c:v>
                </c:pt>
                <c:pt idx="607">
                  <c:v>87.074795454545452</c:v>
                </c:pt>
                <c:pt idx="608">
                  <c:v>63.903952020202027</c:v>
                </c:pt>
                <c:pt idx="609">
                  <c:v>88.863727272727274</c:v>
                </c:pt>
                <c:pt idx="610">
                  <c:v>88.564515151515167</c:v>
                </c:pt>
                <c:pt idx="611">
                  <c:v>82.553558080808088</c:v>
                </c:pt>
                <c:pt idx="612">
                  <c:v>92.734684343434353</c:v>
                </c:pt>
                <c:pt idx="613">
                  <c:v>80.331505050505058</c:v>
                </c:pt>
                <c:pt idx="614">
                  <c:v>93.667611111111114</c:v>
                </c:pt>
                <c:pt idx="615">
                  <c:v>81.906742424242424</c:v>
                </c:pt>
                <c:pt idx="616">
                  <c:v>77.974944444444446</c:v>
                </c:pt>
                <c:pt idx="617">
                  <c:v>86.939558080808084</c:v>
                </c:pt>
                <c:pt idx="618">
                  <c:v>76.617401515151528</c:v>
                </c:pt>
                <c:pt idx="619">
                  <c:v>89.257431818181828</c:v>
                </c:pt>
                <c:pt idx="620">
                  <c:v>84.094247474747476</c:v>
                </c:pt>
                <c:pt idx="621">
                  <c:v>80.847505050505049</c:v>
                </c:pt>
                <c:pt idx="622">
                  <c:v>88.348351010101013</c:v>
                </c:pt>
                <c:pt idx="623">
                  <c:v>76.560409090909104</c:v>
                </c:pt>
                <c:pt idx="624">
                  <c:v>91.751257575757577</c:v>
                </c:pt>
                <c:pt idx="625">
                  <c:v>79.154361111111115</c:v>
                </c:pt>
                <c:pt idx="626">
                  <c:v>73.123106060606062</c:v>
                </c:pt>
                <c:pt idx="627">
                  <c:v>83.653146464646468</c:v>
                </c:pt>
                <c:pt idx="628">
                  <c:v>69.050979797979807</c:v>
                </c:pt>
                <c:pt idx="629">
                  <c:v>86.583487373737384</c:v>
                </c:pt>
                <c:pt idx="630">
                  <c:v>84.21123484848485</c:v>
                </c:pt>
                <c:pt idx="631">
                  <c:v>78.106078282828292</c:v>
                </c:pt>
                <c:pt idx="632">
                  <c:v>87.82986363636364</c:v>
                </c:pt>
                <c:pt idx="633">
                  <c:v>76.865247474747491</c:v>
                </c:pt>
                <c:pt idx="634">
                  <c:v>89.611181818181819</c:v>
                </c:pt>
                <c:pt idx="635">
                  <c:v>79.085775252525252</c:v>
                </c:pt>
                <c:pt idx="636">
                  <c:v>74.207542929292941</c:v>
                </c:pt>
                <c:pt idx="637">
                  <c:v>81.131851010101016</c:v>
                </c:pt>
                <c:pt idx="638">
                  <c:v>67.574373737373747</c:v>
                </c:pt>
                <c:pt idx="639">
                  <c:v>85.647560606060608</c:v>
                </c:pt>
                <c:pt idx="640">
                  <c:v>79.377934343434347</c:v>
                </c:pt>
                <c:pt idx="641">
                  <c:v>71.847020202020218</c:v>
                </c:pt>
                <c:pt idx="642">
                  <c:v>84.547358585858589</c:v>
                </c:pt>
                <c:pt idx="643">
                  <c:v>69.557383838383842</c:v>
                </c:pt>
                <c:pt idx="644">
                  <c:v>87.876936868686869</c:v>
                </c:pt>
                <c:pt idx="645">
                  <c:v>38.345805555555557</c:v>
                </c:pt>
                <c:pt idx="646">
                  <c:v>29.602454545454563</c:v>
                </c:pt>
                <c:pt idx="647">
                  <c:v>44.370631313131319</c:v>
                </c:pt>
                <c:pt idx="648">
                  <c:v>10.464570707070692</c:v>
                </c:pt>
                <c:pt idx="649">
                  <c:v>43.305479797979807</c:v>
                </c:pt>
                <c:pt idx="650">
                  <c:v>86.012608585858587</c:v>
                </c:pt>
                <c:pt idx="651">
                  <c:v>83.706750000000014</c:v>
                </c:pt>
                <c:pt idx="652">
                  <c:v>89.438000000000002</c:v>
                </c:pt>
                <c:pt idx="653">
                  <c:v>79.154181818181826</c:v>
                </c:pt>
                <c:pt idx="654">
                  <c:v>91.880487373737381</c:v>
                </c:pt>
                <c:pt idx="655">
                  <c:v>82.132449494949498</c:v>
                </c:pt>
                <c:pt idx="656">
                  <c:v>79.971083333333354</c:v>
                </c:pt>
                <c:pt idx="657">
                  <c:v>86.172035353535364</c:v>
                </c:pt>
                <c:pt idx="658">
                  <c:v>73.969601010101016</c:v>
                </c:pt>
                <c:pt idx="659">
                  <c:v>88.638638888888892</c:v>
                </c:pt>
                <c:pt idx="660">
                  <c:v>87.534853535353534</c:v>
                </c:pt>
                <c:pt idx="661">
                  <c:v>83.586941919191929</c:v>
                </c:pt>
                <c:pt idx="662">
                  <c:v>89.652825757575769</c:v>
                </c:pt>
                <c:pt idx="663">
                  <c:v>79.612075757575766</c:v>
                </c:pt>
                <c:pt idx="664">
                  <c:v>91.804633838383836</c:v>
                </c:pt>
                <c:pt idx="665">
                  <c:v>79.320585858585872</c:v>
                </c:pt>
                <c:pt idx="666">
                  <c:v>74.925669191919198</c:v>
                </c:pt>
                <c:pt idx="667">
                  <c:v>84.080833333333345</c:v>
                </c:pt>
                <c:pt idx="668">
                  <c:v>67.358030303030318</c:v>
                </c:pt>
                <c:pt idx="669">
                  <c:v>87.447878787878793</c:v>
                </c:pt>
                <c:pt idx="670">
                  <c:v>79.222343434343429</c:v>
                </c:pt>
                <c:pt idx="671">
                  <c:v>77.26209848484848</c:v>
                </c:pt>
                <c:pt idx="672">
                  <c:v>86.320452020202026</c:v>
                </c:pt>
                <c:pt idx="673">
                  <c:v>68.765007575757579</c:v>
                </c:pt>
                <c:pt idx="674">
                  <c:v>88.431694444444446</c:v>
                </c:pt>
                <c:pt idx="675">
                  <c:v>84.345765151515167</c:v>
                </c:pt>
                <c:pt idx="676">
                  <c:v>80.147621212121209</c:v>
                </c:pt>
                <c:pt idx="677">
                  <c:v>88.283555555555566</c:v>
                </c:pt>
                <c:pt idx="678">
                  <c:v>75.888166666666677</c:v>
                </c:pt>
                <c:pt idx="679">
                  <c:v>90.310138888888901</c:v>
                </c:pt>
                <c:pt idx="680">
                  <c:v>84.179734848484856</c:v>
                </c:pt>
                <c:pt idx="681">
                  <c:v>78.840472222222218</c:v>
                </c:pt>
                <c:pt idx="682">
                  <c:v>88.91595707070708</c:v>
                </c:pt>
                <c:pt idx="683">
                  <c:v>75.127530303030312</c:v>
                </c:pt>
                <c:pt idx="684">
                  <c:v>91.689351010101021</c:v>
                </c:pt>
                <c:pt idx="685">
                  <c:v>83.047757575757572</c:v>
                </c:pt>
                <c:pt idx="686">
                  <c:v>77.487585858585874</c:v>
                </c:pt>
                <c:pt idx="687">
                  <c:v>85.719719696969705</c:v>
                </c:pt>
                <c:pt idx="688">
                  <c:v>71.234833333333341</c:v>
                </c:pt>
                <c:pt idx="689">
                  <c:v>88.921030303030307</c:v>
                </c:pt>
                <c:pt idx="690">
                  <c:v>82.494707070707079</c:v>
                </c:pt>
                <c:pt idx="691">
                  <c:v>77.175477272727278</c:v>
                </c:pt>
                <c:pt idx="692">
                  <c:v>85.939050505050517</c:v>
                </c:pt>
                <c:pt idx="693">
                  <c:v>69.920489898989899</c:v>
                </c:pt>
                <c:pt idx="694">
                  <c:v>88.932055555555564</c:v>
                </c:pt>
                <c:pt idx="695">
                  <c:v>66.035121212121226</c:v>
                </c:pt>
                <c:pt idx="696">
                  <c:v>59.53790909090911</c:v>
                </c:pt>
                <c:pt idx="697">
                  <c:v>74.025229797979804</c:v>
                </c:pt>
                <c:pt idx="698">
                  <c:v>41.257702020202018</c:v>
                </c:pt>
                <c:pt idx="699">
                  <c:v>80.617335858585861</c:v>
                </c:pt>
                <c:pt idx="700">
                  <c:v>80.2629292929293</c:v>
                </c:pt>
                <c:pt idx="701">
                  <c:v>73.874797979797989</c:v>
                </c:pt>
                <c:pt idx="702">
                  <c:v>84.809553030303036</c:v>
                </c:pt>
                <c:pt idx="703">
                  <c:v>61.394325757575764</c:v>
                </c:pt>
                <c:pt idx="704">
                  <c:v>87.070840909090919</c:v>
                </c:pt>
                <c:pt idx="705">
                  <c:v>80.559181818181827</c:v>
                </c:pt>
                <c:pt idx="706">
                  <c:v>77.014161616161616</c:v>
                </c:pt>
                <c:pt idx="707">
                  <c:v>84.790030303030306</c:v>
                </c:pt>
                <c:pt idx="708">
                  <c:v>74.49947474747475</c:v>
                </c:pt>
                <c:pt idx="709">
                  <c:v>87.997611111111112</c:v>
                </c:pt>
                <c:pt idx="710">
                  <c:v>85.162214646464648</c:v>
                </c:pt>
                <c:pt idx="711">
                  <c:v>81.404265151515148</c:v>
                </c:pt>
                <c:pt idx="712">
                  <c:v>88.894876262626269</c:v>
                </c:pt>
                <c:pt idx="713">
                  <c:v>75.396878787878791</c:v>
                </c:pt>
                <c:pt idx="714">
                  <c:v>91.182318181818189</c:v>
                </c:pt>
                <c:pt idx="715">
                  <c:v>74.07993434343436</c:v>
                </c:pt>
                <c:pt idx="716">
                  <c:v>67.492674242424243</c:v>
                </c:pt>
                <c:pt idx="717">
                  <c:v>79.685906565656566</c:v>
                </c:pt>
                <c:pt idx="718">
                  <c:v>63.708151515151521</c:v>
                </c:pt>
                <c:pt idx="719">
                  <c:v>86.035239898989914</c:v>
                </c:pt>
                <c:pt idx="720">
                  <c:v>83.675070707070716</c:v>
                </c:pt>
                <c:pt idx="721">
                  <c:v>79.420565656565657</c:v>
                </c:pt>
                <c:pt idx="722">
                  <c:v>88.752661616161618</c:v>
                </c:pt>
                <c:pt idx="723">
                  <c:v>76.187835858585856</c:v>
                </c:pt>
                <c:pt idx="724">
                  <c:v>91.59517424242425</c:v>
                </c:pt>
                <c:pt idx="725">
                  <c:v>78.339780303030309</c:v>
                </c:pt>
                <c:pt idx="726">
                  <c:v>74.662113636363642</c:v>
                </c:pt>
                <c:pt idx="727">
                  <c:v>81.91001767676768</c:v>
                </c:pt>
                <c:pt idx="728">
                  <c:v>67.75410101010101</c:v>
                </c:pt>
                <c:pt idx="729">
                  <c:v>86.031166666666678</c:v>
                </c:pt>
                <c:pt idx="730">
                  <c:v>78.990406565656571</c:v>
                </c:pt>
                <c:pt idx="731">
                  <c:v>74.099651515151521</c:v>
                </c:pt>
                <c:pt idx="732">
                  <c:v>83.719684343434352</c:v>
                </c:pt>
                <c:pt idx="733">
                  <c:v>66.93618686868686</c:v>
                </c:pt>
                <c:pt idx="734">
                  <c:v>87.580386363636364</c:v>
                </c:pt>
                <c:pt idx="735">
                  <c:v>77.974078282828287</c:v>
                </c:pt>
                <c:pt idx="736">
                  <c:v>73.333974747474755</c:v>
                </c:pt>
                <c:pt idx="737">
                  <c:v>82.651810606060607</c:v>
                </c:pt>
                <c:pt idx="738">
                  <c:v>67.765661616161623</c:v>
                </c:pt>
                <c:pt idx="739">
                  <c:v>85.458540404040406</c:v>
                </c:pt>
                <c:pt idx="740">
                  <c:v>67.338310606060617</c:v>
                </c:pt>
                <c:pt idx="741">
                  <c:v>57.139328282828288</c:v>
                </c:pt>
                <c:pt idx="742">
                  <c:v>79.863722222222236</c:v>
                </c:pt>
                <c:pt idx="743">
                  <c:v>31.974171717171728</c:v>
                </c:pt>
                <c:pt idx="744">
                  <c:v>85.047131313131317</c:v>
                </c:pt>
                <c:pt idx="745">
                  <c:v>82.338272727272738</c:v>
                </c:pt>
                <c:pt idx="746">
                  <c:v>78.039055555555564</c:v>
                </c:pt>
                <c:pt idx="747">
                  <c:v>86.136873737373747</c:v>
                </c:pt>
                <c:pt idx="748">
                  <c:v>73.808959595959607</c:v>
                </c:pt>
                <c:pt idx="749">
                  <c:v>90.377207070707072</c:v>
                </c:pt>
                <c:pt idx="750">
                  <c:v>78.412050505050516</c:v>
                </c:pt>
                <c:pt idx="751">
                  <c:v>75.65047222222222</c:v>
                </c:pt>
                <c:pt idx="752">
                  <c:v>85.697343434343438</c:v>
                </c:pt>
                <c:pt idx="753">
                  <c:v>70.328737373737368</c:v>
                </c:pt>
                <c:pt idx="754">
                  <c:v>88.354522727272737</c:v>
                </c:pt>
                <c:pt idx="755">
                  <c:v>74.956436868686879</c:v>
                </c:pt>
                <c:pt idx="756">
                  <c:v>69.63190909090909</c:v>
                </c:pt>
                <c:pt idx="757">
                  <c:v>79.181699494949498</c:v>
                </c:pt>
                <c:pt idx="758">
                  <c:v>65.025292929292931</c:v>
                </c:pt>
                <c:pt idx="759">
                  <c:v>83.222368686868691</c:v>
                </c:pt>
                <c:pt idx="760">
                  <c:v>48.191351010101009</c:v>
                </c:pt>
                <c:pt idx="761">
                  <c:v>39.063055555555557</c:v>
                </c:pt>
                <c:pt idx="762">
                  <c:v>78.1369696969697</c:v>
                </c:pt>
                <c:pt idx="763">
                  <c:v>30.285752525252533</c:v>
                </c:pt>
                <c:pt idx="764">
                  <c:v>86.611070707070724</c:v>
                </c:pt>
                <c:pt idx="765">
                  <c:v>83.608166666666676</c:v>
                </c:pt>
                <c:pt idx="766">
                  <c:v>76.860707070707079</c:v>
                </c:pt>
                <c:pt idx="767">
                  <c:v>87.443093434343439</c:v>
                </c:pt>
                <c:pt idx="768">
                  <c:v>69.511439393939384</c:v>
                </c:pt>
                <c:pt idx="769">
                  <c:v>90.527361111111119</c:v>
                </c:pt>
                <c:pt idx="770">
                  <c:v>83.913702020202038</c:v>
                </c:pt>
                <c:pt idx="771">
                  <c:v>80.457911616161624</c:v>
                </c:pt>
                <c:pt idx="772">
                  <c:v>88.139325757575762</c:v>
                </c:pt>
                <c:pt idx="773">
                  <c:v>75.890989898989901</c:v>
                </c:pt>
                <c:pt idx="774">
                  <c:v>91.286641414141414</c:v>
                </c:pt>
                <c:pt idx="775">
                  <c:v>88.651194444444457</c:v>
                </c:pt>
                <c:pt idx="776">
                  <c:v>83.902729797979802</c:v>
                </c:pt>
                <c:pt idx="777">
                  <c:v>91.417739898989907</c:v>
                </c:pt>
                <c:pt idx="778">
                  <c:v>80.250926767676773</c:v>
                </c:pt>
                <c:pt idx="779">
                  <c:v>93.653611111111118</c:v>
                </c:pt>
                <c:pt idx="780">
                  <c:v>86.193770202020204</c:v>
                </c:pt>
                <c:pt idx="781">
                  <c:v>80.787555555555571</c:v>
                </c:pt>
                <c:pt idx="782">
                  <c:v>87.602871212121215</c:v>
                </c:pt>
                <c:pt idx="783">
                  <c:v>73.266484848484851</c:v>
                </c:pt>
                <c:pt idx="784">
                  <c:v>90.452929292929298</c:v>
                </c:pt>
                <c:pt idx="785">
                  <c:v>88.361931818181816</c:v>
                </c:pt>
                <c:pt idx="786">
                  <c:v>85.408345959595962</c:v>
                </c:pt>
                <c:pt idx="787">
                  <c:v>90.816858585858597</c:v>
                </c:pt>
                <c:pt idx="788">
                  <c:v>79.232482323232318</c:v>
                </c:pt>
                <c:pt idx="789">
                  <c:v>92.253808080808085</c:v>
                </c:pt>
                <c:pt idx="790">
                  <c:v>83.981547979797995</c:v>
                </c:pt>
                <c:pt idx="791">
                  <c:v>81.651987373737384</c:v>
                </c:pt>
                <c:pt idx="792">
                  <c:v>88.249191919191929</c:v>
                </c:pt>
                <c:pt idx="793">
                  <c:v>76.727984848484866</c:v>
                </c:pt>
                <c:pt idx="794">
                  <c:v>90.568058080808086</c:v>
                </c:pt>
                <c:pt idx="795">
                  <c:v>88.218984848484851</c:v>
                </c:pt>
                <c:pt idx="796">
                  <c:v>85.201265151515159</c:v>
                </c:pt>
                <c:pt idx="797">
                  <c:v>92.924434343434342</c:v>
                </c:pt>
                <c:pt idx="798">
                  <c:v>83.503330808080818</c:v>
                </c:pt>
                <c:pt idx="799">
                  <c:v>94.187813131313135</c:v>
                </c:pt>
                <c:pt idx="800">
                  <c:v>87.186878787878797</c:v>
                </c:pt>
                <c:pt idx="801">
                  <c:v>84.986156565656572</c:v>
                </c:pt>
                <c:pt idx="802">
                  <c:v>91.06331818181819</c:v>
                </c:pt>
                <c:pt idx="803">
                  <c:v>80.194272727272732</c:v>
                </c:pt>
                <c:pt idx="804">
                  <c:v>92.857553030303038</c:v>
                </c:pt>
                <c:pt idx="805">
                  <c:v>81.442896464646466</c:v>
                </c:pt>
                <c:pt idx="806">
                  <c:v>79.064343434343442</c:v>
                </c:pt>
                <c:pt idx="807">
                  <c:v>85.831101010101023</c:v>
                </c:pt>
                <c:pt idx="808">
                  <c:v>73.286742424242433</c:v>
                </c:pt>
                <c:pt idx="809">
                  <c:v>89.844967171717173</c:v>
                </c:pt>
                <c:pt idx="810">
                  <c:v>86.038275252525267</c:v>
                </c:pt>
                <c:pt idx="811">
                  <c:v>82.542737373737381</c:v>
                </c:pt>
                <c:pt idx="812">
                  <c:v>87.71907323232324</c:v>
                </c:pt>
                <c:pt idx="813">
                  <c:v>76.992202020202029</c:v>
                </c:pt>
                <c:pt idx="814">
                  <c:v>92.227007575757582</c:v>
                </c:pt>
                <c:pt idx="815">
                  <c:v>82.873570707070712</c:v>
                </c:pt>
                <c:pt idx="816">
                  <c:v>81.41049242424242</c:v>
                </c:pt>
                <c:pt idx="817">
                  <c:v>88.25842424242424</c:v>
                </c:pt>
                <c:pt idx="818">
                  <c:v>63.973093434343447</c:v>
                </c:pt>
                <c:pt idx="819">
                  <c:v>89.23878030303031</c:v>
                </c:pt>
                <c:pt idx="820">
                  <c:v>87.533063131313142</c:v>
                </c:pt>
                <c:pt idx="821">
                  <c:v>85.105267676767681</c:v>
                </c:pt>
                <c:pt idx="822">
                  <c:v>91.228883838383837</c:v>
                </c:pt>
                <c:pt idx="823">
                  <c:v>80.112053030303045</c:v>
                </c:pt>
                <c:pt idx="824">
                  <c:v>93.69635858585859</c:v>
                </c:pt>
                <c:pt idx="825">
                  <c:v>84.061452020202026</c:v>
                </c:pt>
                <c:pt idx="826">
                  <c:v>77.924845959595956</c:v>
                </c:pt>
                <c:pt idx="827">
                  <c:v>86.976227272727272</c:v>
                </c:pt>
                <c:pt idx="828">
                  <c:v>75.864217171717186</c:v>
                </c:pt>
                <c:pt idx="829">
                  <c:v>89.161315656565662</c:v>
                </c:pt>
                <c:pt idx="830">
                  <c:v>86.23105303030303</c:v>
                </c:pt>
                <c:pt idx="831">
                  <c:v>80.87912121212122</c:v>
                </c:pt>
                <c:pt idx="832">
                  <c:v>89.309522727272736</c:v>
                </c:pt>
                <c:pt idx="833">
                  <c:v>75.383257575757568</c:v>
                </c:pt>
                <c:pt idx="834">
                  <c:v>90.818914141414155</c:v>
                </c:pt>
                <c:pt idx="835">
                  <c:v>80.152242424242431</c:v>
                </c:pt>
                <c:pt idx="836">
                  <c:v>72.272934343434343</c:v>
                </c:pt>
                <c:pt idx="837">
                  <c:v>80.737017676767692</c:v>
                </c:pt>
                <c:pt idx="838">
                  <c:v>67.625489898989912</c:v>
                </c:pt>
                <c:pt idx="839">
                  <c:v>86.13331313131313</c:v>
                </c:pt>
                <c:pt idx="840">
                  <c:v>82.513005050505058</c:v>
                </c:pt>
                <c:pt idx="841">
                  <c:v>78.293068181818185</c:v>
                </c:pt>
                <c:pt idx="842">
                  <c:v>87.540724747474755</c:v>
                </c:pt>
                <c:pt idx="843">
                  <c:v>73.213075757575766</c:v>
                </c:pt>
                <c:pt idx="844">
                  <c:v>90.296186868686874</c:v>
                </c:pt>
                <c:pt idx="845">
                  <c:v>78.417469696969704</c:v>
                </c:pt>
                <c:pt idx="846">
                  <c:v>75.510929292929291</c:v>
                </c:pt>
                <c:pt idx="847">
                  <c:v>82.139406565656572</c:v>
                </c:pt>
                <c:pt idx="848">
                  <c:v>69.121452020202028</c:v>
                </c:pt>
                <c:pt idx="849">
                  <c:v>85.570202020202032</c:v>
                </c:pt>
                <c:pt idx="850">
                  <c:v>78.544356060606063</c:v>
                </c:pt>
                <c:pt idx="851">
                  <c:v>73.522416666666686</c:v>
                </c:pt>
                <c:pt idx="852">
                  <c:v>84.202636363636373</c:v>
                </c:pt>
                <c:pt idx="853">
                  <c:v>67.673489898989899</c:v>
                </c:pt>
                <c:pt idx="854">
                  <c:v>89.023469696969698</c:v>
                </c:pt>
                <c:pt idx="855">
                  <c:v>38.826686868686878</c:v>
                </c:pt>
                <c:pt idx="856">
                  <c:v>18.420095959595955</c:v>
                </c:pt>
                <c:pt idx="857">
                  <c:v>42.122022727272736</c:v>
                </c:pt>
                <c:pt idx="858">
                  <c:v>15.464090909090913</c:v>
                </c:pt>
                <c:pt idx="859">
                  <c:v>50.445840909090911</c:v>
                </c:pt>
                <c:pt idx="860">
                  <c:v>85.603684343434338</c:v>
                </c:pt>
                <c:pt idx="861">
                  <c:v>83.179078282828286</c:v>
                </c:pt>
                <c:pt idx="862">
                  <c:v>90.133022727272731</c:v>
                </c:pt>
                <c:pt idx="863">
                  <c:v>78.778467171717182</c:v>
                </c:pt>
                <c:pt idx="864">
                  <c:v>92.164787878787877</c:v>
                </c:pt>
                <c:pt idx="865">
                  <c:v>83.168098484848485</c:v>
                </c:pt>
                <c:pt idx="866">
                  <c:v>79.524255050505047</c:v>
                </c:pt>
                <c:pt idx="867">
                  <c:v>87.141737373737385</c:v>
                </c:pt>
                <c:pt idx="868">
                  <c:v>68.556742424242429</c:v>
                </c:pt>
                <c:pt idx="869">
                  <c:v>89.737353535353549</c:v>
                </c:pt>
                <c:pt idx="870">
                  <c:v>87.265063131313127</c:v>
                </c:pt>
                <c:pt idx="871">
                  <c:v>83.795603535353536</c:v>
                </c:pt>
                <c:pt idx="872">
                  <c:v>88.434727272727272</c:v>
                </c:pt>
                <c:pt idx="873">
                  <c:v>81.359631313131317</c:v>
                </c:pt>
                <c:pt idx="874">
                  <c:v>92.049191919191927</c:v>
                </c:pt>
                <c:pt idx="875">
                  <c:v>76.713702020202021</c:v>
                </c:pt>
                <c:pt idx="876">
                  <c:v>72.9633888888889</c:v>
                </c:pt>
                <c:pt idx="877">
                  <c:v>82.694080808080813</c:v>
                </c:pt>
                <c:pt idx="878">
                  <c:v>68.852005050505056</c:v>
                </c:pt>
                <c:pt idx="879">
                  <c:v>86.296318181818179</c:v>
                </c:pt>
                <c:pt idx="880">
                  <c:v>80.125939393939404</c:v>
                </c:pt>
                <c:pt idx="881">
                  <c:v>76.585810606060619</c:v>
                </c:pt>
                <c:pt idx="882">
                  <c:v>84.449020202020222</c:v>
                </c:pt>
                <c:pt idx="883">
                  <c:v>71.72133585858586</c:v>
                </c:pt>
                <c:pt idx="884">
                  <c:v>87.952070707070718</c:v>
                </c:pt>
                <c:pt idx="885">
                  <c:v>85.754320707070718</c:v>
                </c:pt>
                <c:pt idx="886">
                  <c:v>80.361590909090921</c:v>
                </c:pt>
                <c:pt idx="887">
                  <c:v>86.896068181818194</c:v>
                </c:pt>
                <c:pt idx="888">
                  <c:v>76.476742424242431</c:v>
                </c:pt>
                <c:pt idx="889">
                  <c:v>89.922707070707077</c:v>
                </c:pt>
                <c:pt idx="890">
                  <c:v>85.060391414141421</c:v>
                </c:pt>
                <c:pt idx="891">
                  <c:v>80.083522727272737</c:v>
                </c:pt>
                <c:pt idx="892">
                  <c:v>87.703108585858587</c:v>
                </c:pt>
                <c:pt idx="893">
                  <c:v>73.966540404040416</c:v>
                </c:pt>
                <c:pt idx="894">
                  <c:v>91.966835858585867</c:v>
                </c:pt>
                <c:pt idx="895">
                  <c:v>81.874770202020201</c:v>
                </c:pt>
                <c:pt idx="896">
                  <c:v>77.317535353535362</c:v>
                </c:pt>
                <c:pt idx="897">
                  <c:v>83.799702020202034</c:v>
                </c:pt>
                <c:pt idx="898">
                  <c:v>71.39659595959597</c:v>
                </c:pt>
                <c:pt idx="899">
                  <c:v>89.216093434343449</c:v>
                </c:pt>
                <c:pt idx="900">
                  <c:v>79.607643939393938</c:v>
                </c:pt>
                <c:pt idx="901">
                  <c:v>76.00126262626263</c:v>
                </c:pt>
                <c:pt idx="902">
                  <c:v>86.688744949494961</c:v>
                </c:pt>
                <c:pt idx="903">
                  <c:v>70.784909090909096</c:v>
                </c:pt>
                <c:pt idx="904">
                  <c:v>88.751285353535366</c:v>
                </c:pt>
                <c:pt idx="905">
                  <c:v>64.350151515151524</c:v>
                </c:pt>
                <c:pt idx="906">
                  <c:v>51.335585858585873</c:v>
                </c:pt>
                <c:pt idx="907">
                  <c:v>73.421098484848486</c:v>
                </c:pt>
                <c:pt idx="908">
                  <c:v>41.814116161616163</c:v>
                </c:pt>
                <c:pt idx="909">
                  <c:v>80.82609595959596</c:v>
                </c:pt>
                <c:pt idx="910">
                  <c:v>78.899202020202026</c:v>
                </c:pt>
                <c:pt idx="911">
                  <c:v>72.599643939393957</c:v>
                </c:pt>
                <c:pt idx="912">
                  <c:v>83.535469696969699</c:v>
                </c:pt>
                <c:pt idx="913">
                  <c:v>59.036194444444448</c:v>
                </c:pt>
                <c:pt idx="914">
                  <c:v>87.196954545454545</c:v>
                </c:pt>
                <c:pt idx="915">
                  <c:v>80.165255050505053</c:v>
                </c:pt>
                <c:pt idx="916">
                  <c:v>78.590626262626273</c:v>
                </c:pt>
                <c:pt idx="917">
                  <c:v>83.570030303030308</c:v>
                </c:pt>
                <c:pt idx="918">
                  <c:v>75.080681818181816</c:v>
                </c:pt>
                <c:pt idx="919">
                  <c:v>87.811568181818188</c:v>
                </c:pt>
                <c:pt idx="920">
                  <c:v>84.969118686868697</c:v>
                </c:pt>
                <c:pt idx="921">
                  <c:v>80.655992424242427</c:v>
                </c:pt>
                <c:pt idx="922">
                  <c:v>88.108906565656568</c:v>
                </c:pt>
                <c:pt idx="923">
                  <c:v>76.510012626262636</c:v>
                </c:pt>
                <c:pt idx="924">
                  <c:v>89.864106060606076</c:v>
                </c:pt>
                <c:pt idx="925">
                  <c:v>74.125565656565669</c:v>
                </c:pt>
                <c:pt idx="926">
                  <c:v>68.885671717171718</c:v>
                </c:pt>
                <c:pt idx="927">
                  <c:v>78.918636363636381</c:v>
                </c:pt>
                <c:pt idx="928">
                  <c:v>58.926560606060612</c:v>
                </c:pt>
                <c:pt idx="929">
                  <c:v>81.948656565656577</c:v>
                </c:pt>
                <c:pt idx="930">
                  <c:v>84.702671717171725</c:v>
                </c:pt>
                <c:pt idx="931">
                  <c:v>81.619972222222231</c:v>
                </c:pt>
                <c:pt idx="932">
                  <c:v>88.11845707070708</c:v>
                </c:pt>
                <c:pt idx="933">
                  <c:v>76.598659090909095</c:v>
                </c:pt>
                <c:pt idx="934">
                  <c:v>91.91169444444445</c:v>
                </c:pt>
                <c:pt idx="935">
                  <c:v>77.682275252525258</c:v>
                </c:pt>
                <c:pt idx="936">
                  <c:v>72.481737373737374</c:v>
                </c:pt>
                <c:pt idx="937">
                  <c:v>80.95783333333334</c:v>
                </c:pt>
                <c:pt idx="938">
                  <c:v>70.537388888888898</c:v>
                </c:pt>
                <c:pt idx="939">
                  <c:v>86.598497474747475</c:v>
                </c:pt>
                <c:pt idx="940">
                  <c:v>79.840848484848493</c:v>
                </c:pt>
                <c:pt idx="941">
                  <c:v>75.740328282828287</c:v>
                </c:pt>
                <c:pt idx="942">
                  <c:v>82.630095959595963</c:v>
                </c:pt>
                <c:pt idx="943">
                  <c:v>61.554257575757575</c:v>
                </c:pt>
                <c:pt idx="944">
                  <c:v>87.20130808080809</c:v>
                </c:pt>
                <c:pt idx="945">
                  <c:v>76.064202020202032</c:v>
                </c:pt>
                <c:pt idx="946">
                  <c:v>74.656830808080812</c:v>
                </c:pt>
                <c:pt idx="947">
                  <c:v>81.500616161616165</c:v>
                </c:pt>
                <c:pt idx="948">
                  <c:v>68.540848484848496</c:v>
                </c:pt>
                <c:pt idx="949">
                  <c:v>85.162166666666664</c:v>
                </c:pt>
                <c:pt idx="950">
                  <c:v>71.899040404040406</c:v>
                </c:pt>
                <c:pt idx="951">
                  <c:v>60.552984848484847</c:v>
                </c:pt>
                <c:pt idx="952">
                  <c:v>81.487484848484854</c:v>
                </c:pt>
                <c:pt idx="953">
                  <c:v>55.937752525252542</c:v>
                </c:pt>
                <c:pt idx="954">
                  <c:v>85.755479797979802</c:v>
                </c:pt>
                <c:pt idx="955">
                  <c:v>84.736553030303043</c:v>
                </c:pt>
                <c:pt idx="956">
                  <c:v>79.50150505050506</c:v>
                </c:pt>
                <c:pt idx="957">
                  <c:v>86.389106060606068</c:v>
                </c:pt>
                <c:pt idx="958">
                  <c:v>76.351111111111123</c:v>
                </c:pt>
                <c:pt idx="959">
                  <c:v>90.8819595959596</c:v>
                </c:pt>
                <c:pt idx="960">
                  <c:v>81.184643939393951</c:v>
                </c:pt>
                <c:pt idx="961">
                  <c:v>75.313431818181826</c:v>
                </c:pt>
                <c:pt idx="962">
                  <c:v>85.382234848484856</c:v>
                </c:pt>
                <c:pt idx="963">
                  <c:v>68.944121212121217</c:v>
                </c:pt>
                <c:pt idx="964">
                  <c:v>88.43244191919193</c:v>
                </c:pt>
                <c:pt idx="965">
                  <c:v>75.306898989898997</c:v>
                </c:pt>
                <c:pt idx="966">
                  <c:v>67.296323232323232</c:v>
                </c:pt>
                <c:pt idx="967">
                  <c:v>80.047568181818193</c:v>
                </c:pt>
                <c:pt idx="968">
                  <c:v>64.166303030303027</c:v>
                </c:pt>
                <c:pt idx="969">
                  <c:v>85.915358585858598</c:v>
                </c:pt>
                <c:pt idx="970">
                  <c:v>56.064477272727274</c:v>
                </c:pt>
                <c:pt idx="971">
                  <c:v>38.507161616161625</c:v>
                </c:pt>
                <c:pt idx="972">
                  <c:v>56.692037878787893</c:v>
                </c:pt>
                <c:pt idx="973">
                  <c:v>23.876742424242423</c:v>
                </c:pt>
                <c:pt idx="974">
                  <c:v>81.66445202020202</c:v>
                </c:pt>
                <c:pt idx="975">
                  <c:v>81.948164141414139</c:v>
                </c:pt>
                <c:pt idx="976">
                  <c:v>75.76733333333334</c:v>
                </c:pt>
                <c:pt idx="977">
                  <c:v>85.614199494949503</c:v>
                </c:pt>
                <c:pt idx="978">
                  <c:v>74.20202525252526</c:v>
                </c:pt>
                <c:pt idx="979">
                  <c:v>89.522881313131322</c:v>
                </c:pt>
                <c:pt idx="980">
                  <c:v>84.55322979797981</c:v>
                </c:pt>
                <c:pt idx="981">
                  <c:v>79.175484848484857</c:v>
                </c:pt>
                <c:pt idx="982">
                  <c:v>88.071767676767692</c:v>
                </c:pt>
                <c:pt idx="983">
                  <c:v>75.894671717171718</c:v>
                </c:pt>
                <c:pt idx="984">
                  <c:v>89.911207070707079</c:v>
                </c:pt>
                <c:pt idx="985">
                  <c:v>88.187939393939402</c:v>
                </c:pt>
                <c:pt idx="986">
                  <c:v>83.358212121212119</c:v>
                </c:pt>
                <c:pt idx="987">
                  <c:v>90.092141414141423</c:v>
                </c:pt>
                <c:pt idx="988">
                  <c:v>80.471646464646469</c:v>
                </c:pt>
                <c:pt idx="989">
                  <c:v>93.660732323232338</c:v>
                </c:pt>
                <c:pt idx="990">
                  <c:v>84.314025252525255</c:v>
                </c:pt>
                <c:pt idx="991">
                  <c:v>80.120060606060605</c:v>
                </c:pt>
                <c:pt idx="992">
                  <c:v>88.407633838383845</c:v>
                </c:pt>
                <c:pt idx="993">
                  <c:v>75.425537878787878</c:v>
                </c:pt>
                <c:pt idx="994">
                  <c:v>92.557146464646465</c:v>
                </c:pt>
                <c:pt idx="995">
                  <c:v>87.430356060606059</c:v>
                </c:pt>
                <c:pt idx="996">
                  <c:v>86.545929292929301</c:v>
                </c:pt>
                <c:pt idx="997">
                  <c:v>90.113474747474754</c:v>
                </c:pt>
                <c:pt idx="998">
                  <c:v>80.905406565656577</c:v>
                </c:pt>
                <c:pt idx="999">
                  <c:v>93.772830808080812</c:v>
                </c:pt>
                <c:pt idx="1000">
                  <c:v>85.237792929292937</c:v>
                </c:pt>
                <c:pt idx="1001">
                  <c:v>81.046752525252529</c:v>
                </c:pt>
                <c:pt idx="1002">
                  <c:v>88.408661616161623</c:v>
                </c:pt>
                <c:pt idx="1003">
                  <c:v>76.578654040404047</c:v>
                </c:pt>
                <c:pt idx="1004">
                  <c:v>91.558502525252521</c:v>
                </c:pt>
                <c:pt idx="1005">
                  <c:v>89.16260353535354</c:v>
                </c:pt>
                <c:pt idx="1006">
                  <c:v>85.983489898989902</c:v>
                </c:pt>
                <c:pt idx="1007">
                  <c:v>90.739588383838395</c:v>
                </c:pt>
                <c:pt idx="1008">
                  <c:v>82.742717171717175</c:v>
                </c:pt>
                <c:pt idx="1009">
                  <c:v>94.645787878787885</c:v>
                </c:pt>
                <c:pt idx="1010">
                  <c:v>87.783777777777786</c:v>
                </c:pt>
                <c:pt idx="1011">
                  <c:v>84.018426767676772</c:v>
                </c:pt>
                <c:pt idx="1012">
                  <c:v>91.957861111111114</c:v>
                </c:pt>
                <c:pt idx="1013">
                  <c:v>81.385194444444451</c:v>
                </c:pt>
                <c:pt idx="1014">
                  <c:v>92.690083333333334</c:v>
                </c:pt>
                <c:pt idx="1015">
                  <c:v>81.460366161616165</c:v>
                </c:pt>
                <c:pt idx="1016">
                  <c:v>79.792952020202023</c:v>
                </c:pt>
                <c:pt idx="1017">
                  <c:v>85.594522727272732</c:v>
                </c:pt>
                <c:pt idx="1018">
                  <c:v>75.663590909090914</c:v>
                </c:pt>
                <c:pt idx="1019">
                  <c:v>89.112530303030297</c:v>
                </c:pt>
                <c:pt idx="1020">
                  <c:v>86.194005050505055</c:v>
                </c:pt>
                <c:pt idx="1021">
                  <c:v>81.470987373737387</c:v>
                </c:pt>
                <c:pt idx="1022">
                  <c:v>88.964714646464657</c:v>
                </c:pt>
                <c:pt idx="1023">
                  <c:v>76.938108585858586</c:v>
                </c:pt>
                <c:pt idx="1024">
                  <c:v>91.865989898989909</c:v>
                </c:pt>
                <c:pt idx="1025">
                  <c:v>83.512921717171722</c:v>
                </c:pt>
                <c:pt idx="1026">
                  <c:v>78.872075757575757</c:v>
                </c:pt>
                <c:pt idx="1027">
                  <c:v>87.711992424242425</c:v>
                </c:pt>
                <c:pt idx="1028">
                  <c:v>70.177595959595976</c:v>
                </c:pt>
                <c:pt idx="1029">
                  <c:v>90.936068181818186</c:v>
                </c:pt>
                <c:pt idx="1030">
                  <c:v>89.350343434343444</c:v>
                </c:pt>
                <c:pt idx="1031">
                  <c:v>85.433404040404042</c:v>
                </c:pt>
                <c:pt idx="1032">
                  <c:v>91.31183333333334</c:v>
                </c:pt>
                <c:pt idx="1033">
                  <c:v>78.751459595959602</c:v>
                </c:pt>
                <c:pt idx="1034">
                  <c:v>93.576202020202032</c:v>
                </c:pt>
                <c:pt idx="1035">
                  <c:v>85.201969696969698</c:v>
                </c:pt>
                <c:pt idx="1036">
                  <c:v>78.792987373737375</c:v>
                </c:pt>
                <c:pt idx="1037">
                  <c:v>86.931159090909105</c:v>
                </c:pt>
                <c:pt idx="1038">
                  <c:v>76.363333333333344</c:v>
                </c:pt>
                <c:pt idx="1039">
                  <c:v>88.672924242424244</c:v>
                </c:pt>
                <c:pt idx="1040">
                  <c:v>84.951376262626269</c:v>
                </c:pt>
                <c:pt idx="1041">
                  <c:v>81.319227272727275</c:v>
                </c:pt>
                <c:pt idx="1042">
                  <c:v>87.542777777777786</c:v>
                </c:pt>
                <c:pt idx="1043">
                  <c:v>78.23075</c:v>
                </c:pt>
                <c:pt idx="1044">
                  <c:v>91.728090909090909</c:v>
                </c:pt>
                <c:pt idx="1045">
                  <c:v>79.821598484848494</c:v>
                </c:pt>
                <c:pt idx="1046">
                  <c:v>72.55463383838385</c:v>
                </c:pt>
                <c:pt idx="1047">
                  <c:v>82.796944444444449</c:v>
                </c:pt>
                <c:pt idx="1048">
                  <c:v>68.784792929292934</c:v>
                </c:pt>
                <c:pt idx="1049">
                  <c:v>85.202997474747491</c:v>
                </c:pt>
              </c:numCache>
            </c:numRef>
          </c:xVal>
          <c:yVal>
            <c:numRef>
              <c:f>'CT Net-Cone vs PC Price'!$F$5:$F$1054</c:f>
              <c:numCache>
                <c:formatCode>_("$"* #,##0_);_("$"* \(#,##0\);_("$"* "-"??_);_(@_)</c:formatCode>
                <c:ptCount val="1050"/>
                <c:pt idx="0">
                  <c:v>0</c:v>
                </c:pt>
                <c:pt idx="1">
                  <c:v>15.736181740535136</c:v>
                </c:pt>
                <c:pt idx="2">
                  <c:v>4.2788137161779876</c:v>
                </c:pt>
                <c:pt idx="3">
                  <c:v>0</c:v>
                </c:pt>
                <c:pt idx="4">
                  <c:v>27.103591484224712</c:v>
                </c:pt>
                <c:pt idx="5">
                  <c:v>0</c:v>
                </c:pt>
                <c:pt idx="6">
                  <c:v>0</c:v>
                </c:pt>
                <c:pt idx="7">
                  <c:v>14.437802968573664</c:v>
                </c:pt>
                <c:pt idx="8">
                  <c:v>35.625976070665381</c:v>
                </c:pt>
                <c:pt idx="9">
                  <c:v>0</c:v>
                </c:pt>
                <c:pt idx="10">
                  <c:v>14.018100758999273</c:v>
                </c:pt>
                <c:pt idx="11">
                  <c:v>49.787998255238875</c:v>
                </c:pt>
                <c:pt idx="12">
                  <c:v>2.630016614102495</c:v>
                </c:pt>
                <c:pt idx="13">
                  <c:v>6.1116080757395022</c:v>
                </c:pt>
                <c:pt idx="14">
                  <c:v>3.9089383558854687</c:v>
                </c:pt>
                <c:pt idx="15">
                  <c:v>0</c:v>
                </c:pt>
                <c:pt idx="16">
                  <c:v>0</c:v>
                </c:pt>
                <c:pt idx="17">
                  <c:v>20.645647763621891</c:v>
                </c:pt>
                <c:pt idx="18">
                  <c:v>0</c:v>
                </c:pt>
                <c:pt idx="19">
                  <c:v>0</c:v>
                </c:pt>
                <c:pt idx="20">
                  <c:v>0</c:v>
                </c:pt>
                <c:pt idx="21">
                  <c:v>30.70767784180428</c:v>
                </c:pt>
                <c:pt idx="22">
                  <c:v>35.796944542853581</c:v>
                </c:pt>
                <c:pt idx="23">
                  <c:v>1.8893559956076686</c:v>
                </c:pt>
                <c:pt idx="24">
                  <c:v>10.200666206651434</c:v>
                </c:pt>
                <c:pt idx="25">
                  <c:v>2.6391135262253078</c:v>
                </c:pt>
                <c:pt idx="26">
                  <c:v>0</c:v>
                </c:pt>
                <c:pt idx="27">
                  <c:v>45.625010898058072</c:v>
                </c:pt>
                <c:pt idx="28">
                  <c:v>50.622204698570812</c:v>
                </c:pt>
                <c:pt idx="29">
                  <c:v>0</c:v>
                </c:pt>
                <c:pt idx="30">
                  <c:v>0</c:v>
                </c:pt>
                <c:pt idx="31">
                  <c:v>0</c:v>
                </c:pt>
                <c:pt idx="32">
                  <c:v>31.132786816642554</c:v>
                </c:pt>
                <c:pt idx="33">
                  <c:v>13.452427479869815</c:v>
                </c:pt>
                <c:pt idx="34">
                  <c:v>41.864218145445591</c:v>
                </c:pt>
                <c:pt idx="35">
                  <c:v>0</c:v>
                </c:pt>
                <c:pt idx="36">
                  <c:v>12.325752496429885</c:v>
                </c:pt>
                <c:pt idx="37">
                  <c:v>0</c:v>
                </c:pt>
                <c:pt idx="38">
                  <c:v>15.617802511040413</c:v>
                </c:pt>
                <c:pt idx="39">
                  <c:v>8.674427644023833</c:v>
                </c:pt>
                <c:pt idx="40">
                  <c:v>0</c:v>
                </c:pt>
                <c:pt idx="41">
                  <c:v>0</c:v>
                </c:pt>
                <c:pt idx="42">
                  <c:v>50.756524216856988</c:v>
                </c:pt>
                <c:pt idx="43">
                  <c:v>15.368009292766009</c:v>
                </c:pt>
                <c:pt idx="44">
                  <c:v>0</c:v>
                </c:pt>
                <c:pt idx="45">
                  <c:v>21.708298545707066</c:v>
                </c:pt>
                <c:pt idx="46">
                  <c:v>5.7134480338435472</c:v>
                </c:pt>
                <c:pt idx="47">
                  <c:v>0</c:v>
                </c:pt>
                <c:pt idx="48">
                  <c:v>0</c:v>
                </c:pt>
                <c:pt idx="49">
                  <c:v>16.293423876324045</c:v>
                </c:pt>
                <c:pt idx="50">
                  <c:v>2.6048318653058407</c:v>
                </c:pt>
                <c:pt idx="51">
                  <c:v>10.762165038687453</c:v>
                </c:pt>
                <c:pt idx="52">
                  <c:v>0</c:v>
                </c:pt>
                <c:pt idx="53">
                  <c:v>17.391184133811155</c:v>
                </c:pt>
                <c:pt idx="54">
                  <c:v>11.639502971061049</c:v>
                </c:pt>
                <c:pt idx="55">
                  <c:v>0</c:v>
                </c:pt>
                <c:pt idx="56">
                  <c:v>12.515987865514544</c:v>
                </c:pt>
                <c:pt idx="57">
                  <c:v>26.184689392958703</c:v>
                </c:pt>
                <c:pt idx="58">
                  <c:v>37.784252642845701</c:v>
                </c:pt>
                <c:pt idx="59">
                  <c:v>20.827097017430791</c:v>
                </c:pt>
                <c:pt idx="60">
                  <c:v>16.136670811355149</c:v>
                </c:pt>
                <c:pt idx="61">
                  <c:v>5.2245922642378471</c:v>
                </c:pt>
                <c:pt idx="62">
                  <c:v>0</c:v>
                </c:pt>
                <c:pt idx="63">
                  <c:v>21.644325302367434</c:v>
                </c:pt>
                <c:pt idx="64">
                  <c:v>8.8821019377494128</c:v>
                </c:pt>
                <c:pt idx="65">
                  <c:v>2.4029273946047414</c:v>
                </c:pt>
                <c:pt idx="66">
                  <c:v>0</c:v>
                </c:pt>
                <c:pt idx="67">
                  <c:v>0.3496890223233407</c:v>
                </c:pt>
                <c:pt idx="68">
                  <c:v>19.367988245170768</c:v>
                </c:pt>
                <c:pt idx="69">
                  <c:v>17.639255573661217</c:v>
                </c:pt>
                <c:pt idx="70">
                  <c:v>0</c:v>
                </c:pt>
                <c:pt idx="71">
                  <c:v>50.39921470709497</c:v>
                </c:pt>
                <c:pt idx="72">
                  <c:v>22.757102010783733</c:v>
                </c:pt>
                <c:pt idx="73">
                  <c:v>9.8829000568397642</c:v>
                </c:pt>
                <c:pt idx="74">
                  <c:v>21.340066818081958</c:v>
                </c:pt>
                <c:pt idx="75">
                  <c:v>0</c:v>
                </c:pt>
                <c:pt idx="76">
                  <c:v>9.0839548453299379</c:v>
                </c:pt>
                <c:pt idx="77">
                  <c:v>0</c:v>
                </c:pt>
                <c:pt idx="78">
                  <c:v>6.6093591599252184</c:v>
                </c:pt>
                <c:pt idx="79">
                  <c:v>43.3089884707015</c:v>
                </c:pt>
                <c:pt idx="80">
                  <c:v>0</c:v>
                </c:pt>
                <c:pt idx="81">
                  <c:v>1.7936478154679061</c:v>
                </c:pt>
                <c:pt idx="82">
                  <c:v>35.011341880993342</c:v>
                </c:pt>
                <c:pt idx="83">
                  <c:v>2.7204978102129385</c:v>
                </c:pt>
                <c:pt idx="84">
                  <c:v>0</c:v>
                </c:pt>
                <c:pt idx="85">
                  <c:v>0</c:v>
                </c:pt>
                <c:pt idx="86">
                  <c:v>5.4277711699190494</c:v>
                </c:pt>
                <c:pt idx="87">
                  <c:v>0</c:v>
                </c:pt>
                <c:pt idx="88">
                  <c:v>11.298588920624747</c:v>
                </c:pt>
                <c:pt idx="89">
                  <c:v>0</c:v>
                </c:pt>
                <c:pt idx="90">
                  <c:v>49.54795829692128</c:v>
                </c:pt>
                <c:pt idx="91">
                  <c:v>0</c:v>
                </c:pt>
                <c:pt idx="92">
                  <c:v>96.371222131929329</c:v>
                </c:pt>
                <c:pt idx="93">
                  <c:v>5.5181949635682876</c:v>
                </c:pt>
                <c:pt idx="94">
                  <c:v>40.712004010075731</c:v>
                </c:pt>
                <c:pt idx="95">
                  <c:v>69.541904298654643</c:v>
                </c:pt>
                <c:pt idx="96">
                  <c:v>2.3935008810741762</c:v>
                </c:pt>
                <c:pt idx="97">
                  <c:v>47.733803463970929</c:v>
                </c:pt>
                <c:pt idx="98">
                  <c:v>0</c:v>
                </c:pt>
                <c:pt idx="99">
                  <c:v>2.2184981732483751</c:v>
                </c:pt>
                <c:pt idx="100">
                  <c:v>8.1225239108793428</c:v>
                </c:pt>
                <c:pt idx="101">
                  <c:v>0</c:v>
                </c:pt>
                <c:pt idx="102">
                  <c:v>16.857389434352495</c:v>
                </c:pt>
                <c:pt idx="103">
                  <c:v>14.778918425279951</c:v>
                </c:pt>
                <c:pt idx="104">
                  <c:v>8.3009526624578331</c:v>
                </c:pt>
                <c:pt idx="105">
                  <c:v>3.8525678913931265</c:v>
                </c:pt>
                <c:pt idx="106">
                  <c:v>7.2130238606371</c:v>
                </c:pt>
                <c:pt idx="107">
                  <c:v>86.678433804075993</c:v>
                </c:pt>
                <c:pt idx="108">
                  <c:v>3.3090392206880916</c:v>
                </c:pt>
                <c:pt idx="109">
                  <c:v>25.649190175221793</c:v>
                </c:pt>
                <c:pt idx="110">
                  <c:v>23.102035465088839</c:v>
                </c:pt>
                <c:pt idx="111">
                  <c:v>0</c:v>
                </c:pt>
                <c:pt idx="112">
                  <c:v>0</c:v>
                </c:pt>
                <c:pt idx="113">
                  <c:v>31.180630684267161</c:v>
                </c:pt>
                <c:pt idx="114">
                  <c:v>21.528313292881272</c:v>
                </c:pt>
                <c:pt idx="115">
                  <c:v>0</c:v>
                </c:pt>
                <c:pt idx="116">
                  <c:v>3.9120993301381772</c:v>
                </c:pt>
                <c:pt idx="117">
                  <c:v>0</c:v>
                </c:pt>
                <c:pt idx="118">
                  <c:v>63.283381309033821</c:v>
                </c:pt>
                <c:pt idx="119">
                  <c:v>22.696206953816624</c:v>
                </c:pt>
                <c:pt idx="120">
                  <c:v>6.6436224509699331</c:v>
                </c:pt>
                <c:pt idx="121">
                  <c:v>15.185629433772371</c:v>
                </c:pt>
                <c:pt idx="122">
                  <c:v>0</c:v>
                </c:pt>
                <c:pt idx="123">
                  <c:v>5.1302407634803098</c:v>
                </c:pt>
                <c:pt idx="124">
                  <c:v>0</c:v>
                </c:pt>
                <c:pt idx="125">
                  <c:v>14.98338706128281</c:v>
                </c:pt>
                <c:pt idx="126">
                  <c:v>0</c:v>
                </c:pt>
                <c:pt idx="127">
                  <c:v>3.2439032524958114</c:v>
                </c:pt>
                <c:pt idx="128">
                  <c:v>15.806541501716865</c:v>
                </c:pt>
                <c:pt idx="129">
                  <c:v>2.3466502770377056</c:v>
                </c:pt>
                <c:pt idx="130">
                  <c:v>3.9020618154233508</c:v>
                </c:pt>
                <c:pt idx="131">
                  <c:v>26.302018891656719</c:v>
                </c:pt>
                <c:pt idx="132">
                  <c:v>0</c:v>
                </c:pt>
                <c:pt idx="133">
                  <c:v>1.0019006530992716</c:v>
                </c:pt>
                <c:pt idx="134">
                  <c:v>0</c:v>
                </c:pt>
                <c:pt idx="135">
                  <c:v>12.393046473904114</c:v>
                </c:pt>
                <c:pt idx="136">
                  <c:v>6.1169439741761469</c:v>
                </c:pt>
                <c:pt idx="137">
                  <c:v>39.095273412731316</c:v>
                </c:pt>
                <c:pt idx="138">
                  <c:v>9.6551155309572128</c:v>
                </c:pt>
                <c:pt idx="139">
                  <c:v>46.684576455319871</c:v>
                </c:pt>
                <c:pt idx="140">
                  <c:v>0</c:v>
                </c:pt>
                <c:pt idx="141">
                  <c:v>7.1667841704144539</c:v>
                </c:pt>
                <c:pt idx="142">
                  <c:v>1.8201449605042812</c:v>
                </c:pt>
                <c:pt idx="143">
                  <c:v>0</c:v>
                </c:pt>
                <c:pt idx="144">
                  <c:v>13.15930504649481</c:v>
                </c:pt>
                <c:pt idx="145">
                  <c:v>0</c:v>
                </c:pt>
                <c:pt idx="146">
                  <c:v>17.119441204296159</c:v>
                </c:pt>
                <c:pt idx="147">
                  <c:v>68.327261440539516</c:v>
                </c:pt>
                <c:pt idx="148">
                  <c:v>47.929346509429394</c:v>
                </c:pt>
                <c:pt idx="149">
                  <c:v>21.753415815266532</c:v>
                </c:pt>
                <c:pt idx="150">
                  <c:v>16.894251030619156</c:v>
                </c:pt>
                <c:pt idx="151">
                  <c:v>1.6213305301695344</c:v>
                </c:pt>
                <c:pt idx="152">
                  <c:v>34.865820538294535</c:v>
                </c:pt>
                <c:pt idx="153">
                  <c:v>3.7298138652969599</c:v>
                </c:pt>
                <c:pt idx="154">
                  <c:v>0</c:v>
                </c:pt>
                <c:pt idx="155">
                  <c:v>18.966305313651009</c:v>
                </c:pt>
                <c:pt idx="156">
                  <c:v>9.4716813045366823</c:v>
                </c:pt>
                <c:pt idx="157">
                  <c:v>18.256663053067992</c:v>
                </c:pt>
                <c:pt idx="158">
                  <c:v>0</c:v>
                </c:pt>
                <c:pt idx="159">
                  <c:v>4.0436833887013801</c:v>
                </c:pt>
                <c:pt idx="160">
                  <c:v>39.072194292182587</c:v>
                </c:pt>
                <c:pt idx="161">
                  <c:v>47.958694946579271</c:v>
                </c:pt>
                <c:pt idx="162">
                  <c:v>0</c:v>
                </c:pt>
                <c:pt idx="163">
                  <c:v>24.5595671323799</c:v>
                </c:pt>
                <c:pt idx="164">
                  <c:v>18.212039966716052</c:v>
                </c:pt>
                <c:pt idx="165">
                  <c:v>75.111899720319116</c:v>
                </c:pt>
                <c:pt idx="166">
                  <c:v>0</c:v>
                </c:pt>
                <c:pt idx="167">
                  <c:v>40.631808659805898</c:v>
                </c:pt>
                <c:pt idx="168">
                  <c:v>36.653866646630995</c:v>
                </c:pt>
                <c:pt idx="169">
                  <c:v>4.7064866889293846</c:v>
                </c:pt>
                <c:pt idx="170">
                  <c:v>20.794653477357798</c:v>
                </c:pt>
                <c:pt idx="171">
                  <c:v>60.026998872091944</c:v>
                </c:pt>
                <c:pt idx="172">
                  <c:v>68.13929223466036</c:v>
                </c:pt>
                <c:pt idx="173">
                  <c:v>17.420499687990056</c:v>
                </c:pt>
                <c:pt idx="174">
                  <c:v>0</c:v>
                </c:pt>
                <c:pt idx="175">
                  <c:v>3.5804019298430729</c:v>
                </c:pt>
                <c:pt idx="176">
                  <c:v>26.499500652396975</c:v>
                </c:pt>
                <c:pt idx="177">
                  <c:v>24.826656817168914</c:v>
                </c:pt>
                <c:pt idx="178">
                  <c:v>28.438525965464986</c:v>
                </c:pt>
                <c:pt idx="179">
                  <c:v>0</c:v>
                </c:pt>
                <c:pt idx="180">
                  <c:v>0</c:v>
                </c:pt>
                <c:pt idx="181">
                  <c:v>4.0571338390195262</c:v>
                </c:pt>
                <c:pt idx="182">
                  <c:v>0</c:v>
                </c:pt>
                <c:pt idx="183">
                  <c:v>0</c:v>
                </c:pt>
                <c:pt idx="184">
                  <c:v>0</c:v>
                </c:pt>
                <c:pt idx="185">
                  <c:v>3.2203822549037064</c:v>
                </c:pt>
                <c:pt idx="186">
                  <c:v>12.662204678288305</c:v>
                </c:pt>
                <c:pt idx="187">
                  <c:v>38.984048159507893</c:v>
                </c:pt>
                <c:pt idx="188">
                  <c:v>31.36491914806961</c:v>
                </c:pt>
                <c:pt idx="189">
                  <c:v>16.914326398716266</c:v>
                </c:pt>
                <c:pt idx="190">
                  <c:v>3.639667042735284</c:v>
                </c:pt>
                <c:pt idx="191">
                  <c:v>0</c:v>
                </c:pt>
                <c:pt idx="192">
                  <c:v>1.0226151390691967</c:v>
                </c:pt>
                <c:pt idx="193">
                  <c:v>0</c:v>
                </c:pt>
                <c:pt idx="194">
                  <c:v>28.182819261249101</c:v>
                </c:pt>
                <c:pt idx="195">
                  <c:v>0</c:v>
                </c:pt>
                <c:pt idx="196">
                  <c:v>1.9581417131380909</c:v>
                </c:pt>
                <c:pt idx="197">
                  <c:v>20.049058277435559</c:v>
                </c:pt>
                <c:pt idx="198">
                  <c:v>14.379708244696449</c:v>
                </c:pt>
                <c:pt idx="199">
                  <c:v>12.077930909820532</c:v>
                </c:pt>
                <c:pt idx="200">
                  <c:v>0</c:v>
                </c:pt>
                <c:pt idx="201">
                  <c:v>39.680537748619649</c:v>
                </c:pt>
                <c:pt idx="202">
                  <c:v>15.495132865805591</c:v>
                </c:pt>
                <c:pt idx="203">
                  <c:v>7.1178095071323053</c:v>
                </c:pt>
                <c:pt idx="204">
                  <c:v>10.915213438725873</c:v>
                </c:pt>
                <c:pt idx="205">
                  <c:v>20.812036603699578</c:v>
                </c:pt>
                <c:pt idx="206">
                  <c:v>0</c:v>
                </c:pt>
                <c:pt idx="207">
                  <c:v>33.758289555623819</c:v>
                </c:pt>
                <c:pt idx="208">
                  <c:v>0</c:v>
                </c:pt>
                <c:pt idx="209">
                  <c:v>27.296657826730641</c:v>
                </c:pt>
                <c:pt idx="210">
                  <c:v>0</c:v>
                </c:pt>
                <c:pt idx="211">
                  <c:v>15.821267477156907</c:v>
                </c:pt>
                <c:pt idx="212">
                  <c:v>19.684589661059785</c:v>
                </c:pt>
                <c:pt idx="213">
                  <c:v>0</c:v>
                </c:pt>
                <c:pt idx="214">
                  <c:v>23.914300596337846</c:v>
                </c:pt>
                <c:pt idx="215">
                  <c:v>0</c:v>
                </c:pt>
                <c:pt idx="216">
                  <c:v>0</c:v>
                </c:pt>
                <c:pt idx="217">
                  <c:v>7.6357286039027832</c:v>
                </c:pt>
                <c:pt idx="218">
                  <c:v>20.905417254268009</c:v>
                </c:pt>
                <c:pt idx="219">
                  <c:v>17.348677835938762</c:v>
                </c:pt>
                <c:pt idx="220">
                  <c:v>7.9837817788302283</c:v>
                </c:pt>
                <c:pt idx="221">
                  <c:v>25.347671313492913</c:v>
                </c:pt>
                <c:pt idx="222">
                  <c:v>0</c:v>
                </c:pt>
                <c:pt idx="223">
                  <c:v>7.7321876979529121</c:v>
                </c:pt>
                <c:pt idx="224">
                  <c:v>1.1535417179145102</c:v>
                </c:pt>
                <c:pt idx="225">
                  <c:v>0</c:v>
                </c:pt>
                <c:pt idx="226">
                  <c:v>0</c:v>
                </c:pt>
                <c:pt idx="227">
                  <c:v>23.292360500689689</c:v>
                </c:pt>
                <c:pt idx="228">
                  <c:v>0.90663556829560044</c:v>
                </c:pt>
                <c:pt idx="229">
                  <c:v>0</c:v>
                </c:pt>
                <c:pt idx="230">
                  <c:v>0</c:v>
                </c:pt>
                <c:pt idx="231">
                  <c:v>43.901745017065387</c:v>
                </c:pt>
                <c:pt idx="232">
                  <c:v>36.30142381194775</c:v>
                </c:pt>
                <c:pt idx="233">
                  <c:v>3.9388091064022079</c:v>
                </c:pt>
                <c:pt idx="234">
                  <c:v>11.855929893163889</c:v>
                </c:pt>
                <c:pt idx="235">
                  <c:v>8.8093674128382276</c:v>
                </c:pt>
                <c:pt idx="236">
                  <c:v>0</c:v>
                </c:pt>
                <c:pt idx="237">
                  <c:v>12.126453442121703</c:v>
                </c:pt>
                <c:pt idx="238">
                  <c:v>60.544721863719687</c:v>
                </c:pt>
                <c:pt idx="239">
                  <c:v>0</c:v>
                </c:pt>
                <c:pt idx="240">
                  <c:v>0</c:v>
                </c:pt>
                <c:pt idx="241">
                  <c:v>0</c:v>
                </c:pt>
                <c:pt idx="242">
                  <c:v>29.725461556767847</c:v>
                </c:pt>
                <c:pt idx="243">
                  <c:v>38.256946979281018</c:v>
                </c:pt>
                <c:pt idx="244">
                  <c:v>41.734289929455045</c:v>
                </c:pt>
                <c:pt idx="245">
                  <c:v>0</c:v>
                </c:pt>
                <c:pt idx="246">
                  <c:v>18.774681708317978</c:v>
                </c:pt>
                <c:pt idx="247">
                  <c:v>0</c:v>
                </c:pt>
                <c:pt idx="248">
                  <c:v>10.444448953770426</c:v>
                </c:pt>
                <c:pt idx="249">
                  <c:v>0</c:v>
                </c:pt>
                <c:pt idx="250">
                  <c:v>8.7452566579197892</c:v>
                </c:pt>
                <c:pt idx="251">
                  <c:v>0</c:v>
                </c:pt>
                <c:pt idx="252">
                  <c:v>51.718259575790263</c:v>
                </c:pt>
                <c:pt idx="253">
                  <c:v>14.701240247799658</c:v>
                </c:pt>
                <c:pt idx="254">
                  <c:v>0</c:v>
                </c:pt>
                <c:pt idx="255">
                  <c:v>42.929101094595879</c:v>
                </c:pt>
                <c:pt idx="256">
                  <c:v>13.994472826224834</c:v>
                </c:pt>
                <c:pt idx="257">
                  <c:v>0</c:v>
                </c:pt>
                <c:pt idx="258">
                  <c:v>0</c:v>
                </c:pt>
                <c:pt idx="259">
                  <c:v>11.333257925050521</c:v>
                </c:pt>
                <c:pt idx="260">
                  <c:v>3.2404104985895459</c:v>
                </c:pt>
                <c:pt idx="261">
                  <c:v>7.0214064913444769</c:v>
                </c:pt>
                <c:pt idx="262">
                  <c:v>0</c:v>
                </c:pt>
                <c:pt idx="263">
                  <c:v>25.238756340347056</c:v>
                </c:pt>
                <c:pt idx="264">
                  <c:v>15.295022884636605</c:v>
                </c:pt>
                <c:pt idx="265">
                  <c:v>0</c:v>
                </c:pt>
                <c:pt idx="266">
                  <c:v>32.429494838457082</c:v>
                </c:pt>
                <c:pt idx="267">
                  <c:v>10.715043574383291</c:v>
                </c:pt>
                <c:pt idx="268">
                  <c:v>36.379857134164915</c:v>
                </c:pt>
                <c:pt idx="269">
                  <c:v>35.782267270545397</c:v>
                </c:pt>
                <c:pt idx="270">
                  <c:v>24.054307986346704</c:v>
                </c:pt>
                <c:pt idx="271">
                  <c:v>7.9195682706164687</c:v>
                </c:pt>
                <c:pt idx="272">
                  <c:v>0</c:v>
                </c:pt>
                <c:pt idx="273">
                  <c:v>20.402918860415792</c:v>
                </c:pt>
                <c:pt idx="274">
                  <c:v>9.0563066220716983</c:v>
                </c:pt>
                <c:pt idx="275">
                  <c:v>14.296213458016604</c:v>
                </c:pt>
                <c:pt idx="276">
                  <c:v>0</c:v>
                </c:pt>
                <c:pt idx="277">
                  <c:v>10.515621067802687</c:v>
                </c:pt>
                <c:pt idx="278">
                  <c:v>7.0837461809763065</c:v>
                </c:pt>
                <c:pt idx="279">
                  <c:v>67.037837561155641</c:v>
                </c:pt>
                <c:pt idx="280">
                  <c:v>0</c:v>
                </c:pt>
                <c:pt idx="281">
                  <c:v>36.741352066081838</c:v>
                </c:pt>
                <c:pt idx="282">
                  <c:v>26.620596686656757</c:v>
                </c:pt>
                <c:pt idx="283">
                  <c:v>6.6445292095453752</c:v>
                </c:pt>
                <c:pt idx="284">
                  <c:v>7.8965744480566986</c:v>
                </c:pt>
                <c:pt idx="285">
                  <c:v>2.6292190465857912</c:v>
                </c:pt>
                <c:pt idx="286">
                  <c:v>9.3011816942944119</c:v>
                </c:pt>
                <c:pt idx="287">
                  <c:v>0</c:v>
                </c:pt>
                <c:pt idx="288">
                  <c:v>8.0786603889410138</c:v>
                </c:pt>
                <c:pt idx="289">
                  <c:v>28.856637979819183</c:v>
                </c:pt>
                <c:pt idx="290">
                  <c:v>0</c:v>
                </c:pt>
                <c:pt idx="291">
                  <c:v>9.119450269206645</c:v>
                </c:pt>
                <c:pt idx="292">
                  <c:v>40.18554375913628</c:v>
                </c:pt>
                <c:pt idx="293">
                  <c:v>3.8856665341032315</c:v>
                </c:pt>
                <c:pt idx="294">
                  <c:v>0</c:v>
                </c:pt>
                <c:pt idx="295">
                  <c:v>0</c:v>
                </c:pt>
                <c:pt idx="296">
                  <c:v>4.8032712785536225</c:v>
                </c:pt>
                <c:pt idx="297">
                  <c:v>0</c:v>
                </c:pt>
                <c:pt idx="298">
                  <c:v>2.8613022608387633</c:v>
                </c:pt>
                <c:pt idx="299">
                  <c:v>12.688513413792084</c:v>
                </c:pt>
                <c:pt idx="300">
                  <c:v>62.600895271497947</c:v>
                </c:pt>
                <c:pt idx="301">
                  <c:v>12.286856301878816</c:v>
                </c:pt>
                <c:pt idx="302">
                  <c:v>90.22167997821029</c:v>
                </c:pt>
                <c:pt idx="303">
                  <c:v>7.2174169620807511</c:v>
                </c:pt>
                <c:pt idx="304">
                  <c:v>22.866929395461529</c:v>
                </c:pt>
                <c:pt idx="305">
                  <c:v>51.802036093188995</c:v>
                </c:pt>
                <c:pt idx="306">
                  <c:v>22.609349118225083</c:v>
                </c:pt>
                <c:pt idx="307">
                  <c:v>54.481596847359064</c:v>
                </c:pt>
                <c:pt idx="308">
                  <c:v>0</c:v>
                </c:pt>
                <c:pt idx="309">
                  <c:v>2.3718367554829585</c:v>
                </c:pt>
                <c:pt idx="310">
                  <c:v>0</c:v>
                </c:pt>
                <c:pt idx="311">
                  <c:v>0</c:v>
                </c:pt>
                <c:pt idx="312">
                  <c:v>21.182416809273182</c:v>
                </c:pt>
                <c:pt idx="313">
                  <c:v>20.912361054299545</c:v>
                </c:pt>
                <c:pt idx="314">
                  <c:v>13.200091728938428</c:v>
                </c:pt>
                <c:pt idx="315">
                  <c:v>0</c:v>
                </c:pt>
                <c:pt idx="316">
                  <c:v>3.6739736894946882</c:v>
                </c:pt>
                <c:pt idx="317">
                  <c:v>86.092097234216396</c:v>
                </c:pt>
                <c:pt idx="318">
                  <c:v>0</c:v>
                </c:pt>
                <c:pt idx="319">
                  <c:v>9.5886957951118887</c:v>
                </c:pt>
                <c:pt idx="320">
                  <c:v>40.11356551234055</c:v>
                </c:pt>
                <c:pt idx="321">
                  <c:v>11.319034897460362</c:v>
                </c:pt>
                <c:pt idx="322">
                  <c:v>0</c:v>
                </c:pt>
                <c:pt idx="323">
                  <c:v>10.239074488652033</c:v>
                </c:pt>
                <c:pt idx="324">
                  <c:v>14.921118179093494</c:v>
                </c:pt>
                <c:pt idx="325">
                  <c:v>13.455284555613558</c:v>
                </c:pt>
                <c:pt idx="326">
                  <c:v>24.524746530016142</c:v>
                </c:pt>
                <c:pt idx="327">
                  <c:v>0</c:v>
                </c:pt>
                <c:pt idx="328">
                  <c:v>52.597330883155344</c:v>
                </c:pt>
                <c:pt idx="329">
                  <c:v>27.030468977278431</c:v>
                </c:pt>
                <c:pt idx="330">
                  <c:v>7.0608469073000073</c:v>
                </c:pt>
                <c:pt idx="331">
                  <c:v>18.953590275805901</c:v>
                </c:pt>
                <c:pt idx="332">
                  <c:v>0</c:v>
                </c:pt>
                <c:pt idx="333">
                  <c:v>4.09319001914014</c:v>
                </c:pt>
                <c:pt idx="334">
                  <c:v>0</c:v>
                </c:pt>
                <c:pt idx="335">
                  <c:v>7.5979654173231737</c:v>
                </c:pt>
                <c:pt idx="336">
                  <c:v>7.1603593382004824</c:v>
                </c:pt>
                <c:pt idx="337">
                  <c:v>0</c:v>
                </c:pt>
                <c:pt idx="338">
                  <c:v>16.449702137735461</c:v>
                </c:pt>
                <c:pt idx="339">
                  <c:v>12.84642972824418</c:v>
                </c:pt>
                <c:pt idx="340">
                  <c:v>9.3310363979550619</c:v>
                </c:pt>
                <c:pt idx="341">
                  <c:v>26.225707491472082</c:v>
                </c:pt>
                <c:pt idx="342">
                  <c:v>0</c:v>
                </c:pt>
                <c:pt idx="343">
                  <c:v>1.4096818422877497</c:v>
                </c:pt>
                <c:pt idx="344">
                  <c:v>0</c:v>
                </c:pt>
                <c:pt idx="345">
                  <c:v>2.2579055508939296</c:v>
                </c:pt>
                <c:pt idx="346">
                  <c:v>16.933003712653072</c:v>
                </c:pt>
                <c:pt idx="347">
                  <c:v>29.038684783701125</c:v>
                </c:pt>
                <c:pt idx="348">
                  <c:v>23.210771944134141</c:v>
                </c:pt>
                <c:pt idx="349">
                  <c:v>34.995968961840319</c:v>
                </c:pt>
                <c:pt idx="350">
                  <c:v>0</c:v>
                </c:pt>
                <c:pt idx="351">
                  <c:v>10.800881886778427</c:v>
                </c:pt>
                <c:pt idx="352">
                  <c:v>1.4694679457066664</c:v>
                </c:pt>
                <c:pt idx="353">
                  <c:v>0</c:v>
                </c:pt>
                <c:pt idx="354">
                  <c:v>17.378527338947197</c:v>
                </c:pt>
                <c:pt idx="355">
                  <c:v>0</c:v>
                </c:pt>
                <c:pt idx="356">
                  <c:v>37.294529711648984</c:v>
                </c:pt>
                <c:pt idx="357">
                  <c:v>82.091890335532085</c:v>
                </c:pt>
                <c:pt idx="358">
                  <c:v>24.018893477721836</c:v>
                </c:pt>
                <c:pt idx="359">
                  <c:v>43.973539719192686</c:v>
                </c:pt>
                <c:pt idx="360">
                  <c:v>17.236980402019132</c:v>
                </c:pt>
                <c:pt idx="361">
                  <c:v>7.0786842487165114</c:v>
                </c:pt>
                <c:pt idx="362">
                  <c:v>28.406636776163925</c:v>
                </c:pt>
                <c:pt idx="363">
                  <c:v>0</c:v>
                </c:pt>
                <c:pt idx="364">
                  <c:v>0</c:v>
                </c:pt>
                <c:pt idx="365">
                  <c:v>55.294247674495764</c:v>
                </c:pt>
                <c:pt idx="366">
                  <c:v>21.285200716679224</c:v>
                </c:pt>
                <c:pt idx="367">
                  <c:v>36.308855383888023</c:v>
                </c:pt>
                <c:pt idx="368">
                  <c:v>16.175311970098988</c:v>
                </c:pt>
                <c:pt idx="369">
                  <c:v>0</c:v>
                </c:pt>
                <c:pt idx="370">
                  <c:v>52.393105824455951</c:v>
                </c:pt>
                <c:pt idx="371">
                  <c:v>65.253370740306508</c:v>
                </c:pt>
                <c:pt idx="372">
                  <c:v>4.4457659427971521</c:v>
                </c:pt>
                <c:pt idx="373">
                  <c:v>16.31066118641257</c:v>
                </c:pt>
                <c:pt idx="374">
                  <c:v>23.102328796484386</c:v>
                </c:pt>
                <c:pt idx="375">
                  <c:v>80.383689677524089</c:v>
                </c:pt>
                <c:pt idx="376">
                  <c:v>0</c:v>
                </c:pt>
                <c:pt idx="377">
                  <c:v>27.361172398860973</c:v>
                </c:pt>
                <c:pt idx="378">
                  <c:v>33.117284360098019</c:v>
                </c:pt>
                <c:pt idx="379">
                  <c:v>4.7711243844786386</c:v>
                </c:pt>
                <c:pt idx="380">
                  <c:v>26.752539200981097</c:v>
                </c:pt>
                <c:pt idx="381">
                  <c:v>37.094191283424614</c:v>
                </c:pt>
                <c:pt idx="382">
                  <c:v>69.868306801235519</c:v>
                </c:pt>
                <c:pt idx="383">
                  <c:v>18.020193292257826</c:v>
                </c:pt>
                <c:pt idx="384">
                  <c:v>18.579420393578403</c:v>
                </c:pt>
                <c:pt idx="385">
                  <c:v>9.705081465506483</c:v>
                </c:pt>
                <c:pt idx="386">
                  <c:v>31.417296216285454</c:v>
                </c:pt>
                <c:pt idx="387">
                  <c:v>26.207362724270507</c:v>
                </c:pt>
                <c:pt idx="388">
                  <c:v>22.19932919323967</c:v>
                </c:pt>
                <c:pt idx="389">
                  <c:v>0</c:v>
                </c:pt>
                <c:pt idx="390">
                  <c:v>0</c:v>
                </c:pt>
                <c:pt idx="391">
                  <c:v>0</c:v>
                </c:pt>
                <c:pt idx="392">
                  <c:v>0</c:v>
                </c:pt>
                <c:pt idx="393">
                  <c:v>0</c:v>
                </c:pt>
                <c:pt idx="394">
                  <c:v>0</c:v>
                </c:pt>
                <c:pt idx="395">
                  <c:v>7.8165088941874501</c:v>
                </c:pt>
                <c:pt idx="396">
                  <c:v>29.016932161539778</c:v>
                </c:pt>
                <c:pt idx="397">
                  <c:v>32.451691809626091</c:v>
                </c:pt>
                <c:pt idx="398">
                  <c:v>30.462265283581814</c:v>
                </c:pt>
                <c:pt idx="399">
                  <c:v>59.359276635074032</c:v>
                </c:pt>
                <c:pt idx="400">
                  <c:v>2.7360399056230502</c:v>
                </c:pt>
                <c:pt idx="401">
                  <c:v>12.998809954819556</c:v>
                </c:pt>
                <c:pt idx="402">
                  <c:v>0</c:v>
                </c:pt>
                <c:pt idx="403">
                  <c:v>0</c:v>
                </c:pt>
                <c:pt idx="404">
                  <c:v>33.447220862221371</c:v>
                </c:pt>
                <c:pt idx="405">
                  <c:v>9.699644075108008</c:v>
                </c:pt>
                <c:pt idx="406">
                  <c:v>16.421826635990133</c:v>
                </c:pt>
                <c:pt idx="407">
                  <c:v>9.5115915208319173</c:v>
                </c:pt>
                <c:pt idx="408">
                  <c:v>11.417871412360448</c:v>
                </c:pt>
                <c:pt idx="409">
                  <c:v>9.7436093956568683</c:v>
                </c:pt>
                <c:pt idx="410">
                  <c:v>0</c:v>
                </c:pt>
                <c:pt idx="411">
                  <c:v>34.259069311830693</c:v>
                </c:pt>
                <c:pt idx="412">
                  <c:v>15.704080630066809</c:v>
                </c:pt>
                <c:pt idx="413">
                  <c:v>15.249420917325271</c:v>
                </c:pt>
                <c:pt idx="414">
                  <c:v>9.9916979560872345</c:v>
                </c:pt>
                <c:pt idx="415">
                  <c:v>49.468837391671421</c:v>
                </c:pt>
                <c:pt idx="416">
                  <c:v>0</c:v>
                </c:pt>
                <c:pt idx="417">
                  <c:v>64.579294603152789</c:v>
                </c:pt>
                <c:pt idx="418">
                  <c:v>0</c:v>
                </c:pt>
                <c:pt idx="419">
                  <c:v>38.77331795719396</c:v>
                </c:pt>
                <c:pt idx="420">
                  <c:v>0</c:v>
                </c:pt>
                <c:pt idx="421">
                  <c:v>7.9669900807521072</c:v>
                </c:pt>
                <c:pt idx="422">
                  <c:v>0.92112767500701587</c:v>
                </c:pt>
                <c:pt idx="423">
                  <c:v>0</c:v>
                </c:pt>
                <c:pt idx="424">
                  <c:v>31.981934039152659</c:v>
                </c:pt>
                <c:pt idx="425">
                  <c:v>0</c:v>
                </c:pt>
                <c:pt idx="426">
                  <c:v>0.57102144006969979</c:v>
                </c:pt>
                <c:pt idx="427">
                  <c:v>27.902694172184962</c:v>
                </c:pt>
                <c:pt idx="428">
                  <c:v>38.18553878806577</c:v>
                </c:pt>
                <c:pt idx="429">
                  <c:v>17.717760885190881</c:v>
                </c:pt>
                <c:pt idx="430">
                  <c:v>14.25702690776626</c:v>
                </c:pt>
                <c:pt idx="431">
                  <c:v>47.904359544263741</c:v>
                </c:pt>
                <c:pt idx="432">
                  <c:v>1.0212687399894576</c:v>
                </c:pt>
                <c:pt idx="433">
                  <c:v>3.2433346007337938</c:v>
                </c:pt>
                <c:pt idx="434">
                  <c:v>6.389967123206759</c:v>
                </c:pt>
                <c:pt idx="435">
                  <c:v>0</c:v>
                </c:pt>
                <c:pt idx="436">
                  <c:v>4.3439149337625063</c:v>
                </c:pt>
                <c:pt idx="437">
                  <c:v>25.670078277127615</c:v>
                </c:pt>
                <c:pt idx="438">
                  <c:v>2.1137506255604017</c:v>
                </c:pt>
                <c:pt idx="439">
                  <c:v>0</c:v>
                </c:pt>
                <c:pt idx="440">
                  <c:v>0</c:v>
                </c:pt>
                <c:pt idx="441">
                  <c:v>39.78147227629313</c:v>
                </c:pt>
                <c:pt idx="442">
                  <c:v>58.591797792693448</c:v>
                </c:pt>
                <c:pt idx="443">
                  <c:v>1.2504878683888236</c:v>
                </c:pt>
                <c:pt idx="444">
                  <c:v>13.473192299557322</c:v>
                </c:pt>
                <c:pt idx="445">
                  <c:v>12.478899639904924</c:v>
                </c:pt>
                <c:pt idx="446">
                  <c:v>0</c:v>
                </c:pt>
                <c:pt idx="447">
                  <c:v>13.195115855889064</c:v>
                </c:pt>
                <c:pt idx="448">
                  <c:v>62.086879614575388</c:v>
                </c:pt>
                <c:pt idx="449">
                  <c:v>0</c:v>
                </c:pt>
                <c:pt idx="450">
                  <c:v>1.9937752461223126</c:v>
                </c:pt>
                <c:pt idx="451">
                  <c:v>0</c:v>
                </c:pt>
                <c:pt idx="452">
                  <c:v>36.049004306065392</c:v>
                </c:pt>
                <c:pt idx="453">
                  <c:v>9.8883608337112232</c:v>
                </c:pt>
                <c:pt idx="454">
                  <c:v>47.066105994537068</c:v>
                </c:pt>
                <c:pt idx="455">
                  <c:v>0</c:v>
                </c:pt>
                <c:pt idx="456">
                  <c:v>11.730039576592988</c:v>
                </c:pt>
                <c:pt idx="457">
                  <c:v>0</c:v>
                </c:pt>
                <c:pt idx="458">
                  <c:v>4.5317271136011286</c:v>
                </c:pt>
                <c:pt idx="459">
                  <c:v>8.7190912690041031</c:v>
                </c:pt>
                <c:pt idx="460">
                  <c:v>6.841071732990307</c:v>
                </c:pt>
                <c:pt idx="461">
                  <c:v>3.822480452896023</c:v>
                </c:pt>
                <c:pt idx="462">
                  <c:v>36.912024549421339</c:v>
                </c:pt>
                <c:pt idx="463">
                  <c:v>17.749099667007695</c:v>
                </c:pt>
                <c:pt idx="464">
                  <c:v>16.828634457556067</c:v>
                </c:pt>
                <c:pt idx="465">
                  <c:v>26.2733333024232</c:v>
                </c:pt>
                <c:pt idx="466">
                  <c:v>16.083809921935963</c:v>
                </c:pt>
                <c:pt idx="467">
                  <c:v>0</c:v>
                </c:pt>
                <c:pt idx="468">
                  <c:v>0</c:v>
                </c:pt>
                <c:pt idx="469">
                  <c:v>21.117236108088409</c:v>
                </c:pt>
                <c:pt idx="470">
                  <c:v>0.14010538799507694</c:v>
                </c:pt>
                <c:pt idx="471">
                  <c:v>6.3451991370403924</c:v>
                </c:pt>
                <c:pt idx="472">
                  <c:v>0</c:v>
                </c:pt>
                <c:pt idx="473">
                  <c:v>35.670482177161816</c:v>
                </c:pt>
                <c:pt idx="474">
                  <c:v>10.694997265193988</c:v>
                </c:pt>
                <c:pt idx="475">
                  <c:v>0</c:v>
                </c:pt>
                <c:pt idx="476">
                  <c:v>30.049050532001079</c:v>
                </c:pt>
                <c:pt idx="477">
                  <c:v>17.314197565386454</c:v>
                </c:pt>
                <c:pt idx="478">
                  <c:v>24.717893717044426</c:v>
                </c:pt>
                <c:pt idx="479">
                  <c:v>36.10115482929001</c:v>
                </c:pt>
                <c:pt idx="480">
                  <c:v>4.632815023857094</c:v>
                </c:pt>
                <c:pt idx="481">
                  <c:v>9.1704986098546915</c:v>
                </c:pt>
                <c:pt idx="482">
                  <c:v>0</c:v>
                </c:pt>
                <c:pt idx="483">
                  <c:v>33.058565988623457</c:v>
                </c:pt>
                <c:pt idx="484">
                  <c:v>18.098346196571221</c:v>
                </c:pt>
                <c:pt idx="485">
                  <c:v>3.5002262758007436</c:v>
                </c:pt>
                <c:pt idx="486">
                  <c:v>0</c:v>
                </c:pt>
                <c:pt idx="487">
                  <c:v>2.1822123212802791</c:v>
                </c:pt>
                <c:pt idx="488">
                  <c:v>3.2557652291888761</c:v>
                </c:pt>
                <c:pt idx="489">
                  <c:v>16.37999721827277</c:v>
                </c:pt>
                <c:pt idx="490">
                  <c:v>0</c:v>
                </c:pt>
                <c:pt idx="491">
                  <c:v>27.393890102063679</c:v>
                </c:pt>
                <c:pt idx="492">
                  <c:v>15.897262315029201</c:v>
                </c:pt>
                <c:pt idx="493">
                  <c:v>13.387405721535067</c:v>
                </c:pt>
                <c:pt idx="494">
                  <c:v>21.897778272103427</c:v>
                </c:pt>
                <c:pt idx="495">
                  <c:v>0</c:v>
                </c:pt>
                <c:pt idx="496">
                  <c:v>5.3968591781386852</c:v>
                </c:pt>
                <c:pt idx="497">
                  <c:v>0</c:v>
                </c:pt>
                <c:pt idx="498">
                  <c:v>5.7349175784407391</c:v>
                </c:pt>
                <c:pt idx="499">
                  <c:v>45.194685164121729</c:v>
                </c:pt>
                <c:pt idx="500">
                  <c:v>0</c:v>
                </c:pt>
                <c:pt idx="501">
                  <c:v>22.44737427086535</c:v>
                </c:pt>
                <c:pt idx="502">
                  <c:v>35.434628390798984</c:v>
                </c:pt>
                <c:pt idx="503">
                  <c:v>3.7502886653069414</c:v>
                </c:pt>
                <c:pt idx="504">
                  <c:v>4.593454618818825</c:v>
                </c:pt>
                <c:pt idx="505">
                  <c:v>0</c:v>
                </c:pt>
                <c:pt idx="506">
                  <c:v>13.879160208496256</c:v>
                </c:pt>
                <c:pt idx="507">
                  <c:v>0</c:v>
                </c:pt>
                <c:pt idx="508">
                  <c:v>6.3547961128614912</c:v>
                </c:pt>
                <c:pt idx="509">
                  <c:v>7.7557165250495883</c:v>
                </c:pt>
                <c:pt idx="510">
                  <c:v>62.176972361749272</c:v>
                </c:pt>
                <c:pt idx="511">
                  <c:v>0</c:v>
                </c:pt>
                <c:pt idx="512">
                  <c:v>79.839215360451348</c:v>
                </c:pt>
                <c:pt idx="513">
                  <c:v>2.8258622082814275</c:v>
                </c:pt>
                <c:pt idx="514">
                  <c:v>36.642290956043915</c:v>
                </c:pt>
                <c:pt idx="515">
                  <c:v>58.830864027380542</c:v>
                </c:pt>
                <c:pt idx="516">
                  <c:v>5.3058026950095263</c:v>
                </c:pt>
                <c:pt idx="517">
                  <c:v>42.390197032043631</c:v>
                </c:pt>
                <c:pt idx="518">
                  <c:v>10.127295878988155</c:v>
                </c:pt>
                <c:pt idx="519">
                  <c:v>2.8630255579753888E-2</c:v>
                </c:pt>
                <c:pt idx="520">
                  <c:v>0</c:v>
                </c:pt>
                <c:pt idx="521">
                  <c:v>7.133510734407654</c:v>
                </c:pt>
                <c:pt idx="522">
                  <c:v>25.556053059078209</c:v>
                </c:pt>
                <c:pt idx="523">
                  <c:v>40.289014401104595</c:v>
                </c:pt>
                <c:pt idx="524">
                  <c:v>12.383584288913768</c:v>
                </c:pt>
                <c:pt idx="525">
                  <c:v>0</c:v>
                </c:pt>
                <c:pt idx="526">
                  <c:v>6.967024721739052</c:v>
                </c:pt>
                <c:pt idx="527">
                  <c:v>63.647040468287599</c:v>
                </c:pt>
                <c:pt idx="528">
                  <c:v>0</c:v>
                </c:pt>
                <c:pt idx="529">
                  <c:v>25.305063113504247</c:v>
                </c:pt>
                <c:pt idx="530">
                  <c:v>29.000354129941162</c:v>
                </c:pt>
                <c:pt idx="531">
                  <c:v>8.1870941808188498</c:v>
                </c:pt>
                <c:pt idx="532">
                  <c:v>0</c:v>
                </c:pt>
                <c:pt idx="533">
                  <c:v>28.555533704735655</c:v>
                </c:pt>
                <c:pt idx="534">
                  <c:v>17.22796348925532</c:v>
                </c:pt>
                <c:pt idx="535">
                  <c:v>12.185042120316698</c:v>
                </c:pt>
                <c:pt idx="536">
                  <c:v>28.215062326112296</c:v>
                </c:pt>
                <c:pt idx="537">
                  <c:v>0</c:v>
                </c:pt>
                <c:pt idx="538">
                  <c:v>68.182660918173482</c:v>
                </c:pt>
                <c:pt idx="539">
                  <c:v>18.036807538929683</c:v>
                </c:pt>
                <c:pt idx="540">
                  <c:v>7.9023039428168014</c:v>
                </c:pt>
                <c:pt idx="541">
                  <c:v>19.145782892869029</c:v>
                </c:pt>
                <c:pt idx="542">
                  <c:v>0</c:v>
                </c:pt>
                <c:pt idx="543">
                  <c:v>16.02685474005494</c:v>
                </c:pt>
                <c:pt idx="544">
                  <c:v>8.8577063521334889</c:v>
                </c:pt>
                <c:pt idx="545">
                  <c:v>11.53427617140472</c:v>
                </c:pt>
                <c:pt idx="546">
                  <c:v>10.873306839473674</c:v>
                </c:pt>
                <c:pt idx="547">
                  <c:v>0</c:v>
                </c:pt>
                <c:pt idx="548">
                  <c:v>19.393271346291158</c:v>
                </c:pt>
                <c:pt idx="549">
                  <c:v>21.482473410279674</c:v>
                </c:pt>
                <c:pt idx="550">
                  <c:v>8.2504589762977822</c:v>
                </c:pt>
                <c:pt idx="551">
                  <c:v>16.80538270852648</c:v>
                </c:pt>
                <c:pt idx="552">
                  <c:v>3.4421924247900852</c:v>
                </c:pt>
                <c:pt idx="553">
                  <c:v>0</c:v>
                </c:pt>
                <c:pt idx="554">
                  <c:v>0</c:v>
                </c:pt>
                <c:pt idx="555">
                  <c:v>20.367213676589753</c:v>
                </c:pt>
                <c:pt idx="556">
                  <c:v>16.419225038454002</c:v>
                </c:pt>
                <c:pt idx="557">
                  <c:v>51.798562774109044</c:v>
                </c:pt>
                <c:pt idx="558">
                  <c:v>28.222944483707298</c:v>
                </c:pt>
                <c:pt idx="559">
                  <c:v>73.577136440340155</c:v>
                </c:pt>
                <c:pt idx="560">
                  <c:v>0</c:v>
                </c:pt>
                <c:pt idx="561">
                  <c:v>11.823311757164332</c:v>
                </c:pt>
                <c:pt idx="562">
                  <c:v>0</c:v>
                </c:pt>
                <c:pt idx="563">
                  <c:v>0</c:v>
                </c:pt>
                <c:pt idx="564">
                  <c:v>67.020528823939202</c:v>
                </c:pt>
                <c:pt idx="565">
                  <c:v>0</c:v>
                </c:pt>
                <c:pt idx="566">
                  <c:v>49.434103176811362</c:v>
                </c:pt>
                <c:pt idx="567">
                  <c:v>78.744230040123924</c:v>
                </c:pt>
                <c:pt idx="568">
                  <c:v>38.839438790881083</c:v>
                </c:pt>
                <c:pt idx="569">
                  <c:v>13.118248305047166</c:v>
                </c:pt>
                <c:pt idx="570">
                  <c:v>25.605722057337307</c:v>
                </c:pt>
                <c:pt idx="571">
                  <c:v>7.9985478239940937</c:v>
                </c:pt>
                <c:pt idx="572">
                  <c:v>57.646654931653487</c:v>
                </c:pt>
                <c:pt idx="573">
                  <c:v>3.8129315662453771</c:v>
                </c:pt>
                <c:pt idx="574">
                  <c:v>0</c:v>
                </c:pt>
                <c:pt idx="575">
                  <c:v>33.417512384349408</c:v>
                </c:pt>
                <c:pt idx="576">
                  <c:v>21.329496179525499</c:v>
                </c:pt>
                <c:pt idx="577">
                  <c:v>32.042551144139537</c:v>
                </c:pt>
                <c:pt idx="578">
                  <c:v>20.296295935608679</c:v>
                </c:pt>
                <c:pt idx="579">
                  <c:v>3.9722213585487118</c:v>
                </c:pt>
                <c:pt idx="580">
                  <c:v>39.923987787133719</c:v>
                </c:pt>
                <c:pt idx="581">
                  <c:v>94.396663436332233</c:v>
                </c:pt>
                <c:pt idx="582">
                  <c:v>9.0282839765400915</c:v>
                </c:pt>
                <c:pt idx="583">
                  <c:v>16.340884978335271</c:v>
                </c:pt>
                <c:pt idx="584">
                  <c:v>31.733723284258492</c:v>
                </c:pt>
                <c:pt idx="585">
                  <c:v>63.187632893322075</c:v>
                </c:pt>
                <c:pt idx="586">
                  <c:v>0</c:v>
                </c:pt>
                <c:pt idx="587">
                  <c:v>36.973444126936954</c:v>
                </c:pt>
                <c:pt idx="588">
                  <c:v>49.180264678837304</c:v>
                </c:pt>
                <c:pt idx="589">
                  <c:v>0</c:v>
                </c:pt>
                <c:pt idx="590">
                  <c:v>30.880285436427712</c:v>
                </c:pt>
                <c:pt idx="591">
                  <c:v>22.330845666016568</c:v>
                </c:pt>
                <c:pt idx="592">
                  <c:v>69.054470891158445</c:v>
                </c:pt>
                <c:pt idx="593">
                  <c:v>32.226880669586635</c:v>
                </c:pt>
                <c:pt idx="594">
                  <c:v>9.3281622330779363</c:v>
                </c:pt>
                <c:pt idx="595">
                  <c:v>6.7859335866368333</c:v>
                </c:pt>
                <c:pt idx="596">
                  <c:v>40.063844502256416</c:v>
                </c:pt>
                <c:pt idx="597">
                  <c:v>43.420348592638241</c:v>
                </c:pt>
                <c:pt idx="598">
                  <c:v>33.837866892304987</c:v>
                </c:pt>
                <c:pt idx="599">
                  <c:v>0</c:v>
                </c:pt>
                <c:pt idx="600">
                  <c:v>0</c:v>
                </c:pt>
                <c:pt idx="601">
                  <c:v>0</c:v>
                </c:pt>
                <c:pt idx="602">
                  <c:v>0</c:v>
                </c:pt>
                <c:pt idx="603">
                  <c:v>7.7594004337221554</c:v>
                </c:pt>
                <c:pt idx="604">
                  <c:v>0</c:v>
                </c:pt>
                <c:pt idx="605">
                  <c:v>10.187664637620182</c:v>
                </c:pt>
                <c:pt idx="606">
                  <c:v>51.290658606025637</c:v>
                </c:pt>
                <c:pt idx="607">
                  <c:v>43.957155244878699</c:v>
                </c:pt>
                <c:pt idx="608">
                  <c:v>25.480044010238323</c:v>
                </c:pt>
                <c:pt idx="609">
                  <c:v>22.560402115053705</c:v>
                </c:pt>
                <c:pt idx="610">
                  <c:v>8.1240064809326391</c:v>
                </c:pt>
                <c:pt idx="611">
                  <c:v>16.669896493616218</c:v>
                </c:pt>
                <c:pt idx="612">
                  <c:v>2.8257129180143123</c:v>
                </c:pt>
                <c:pt idx="613">
                  <c:v>0</c:v>
                </c:pt>
                <c:pt idx="614">
                  <c:v>23.642672380306482</c:v>
                </c:pt>
                <c:pt idx="615">
                  <c:v>10.460089277352255</c:v>
                </c:pt>
                <c:pt idx="616">
                  <c:v>15.42234143810804</c:v>
                </c:pt>
                <c:pt idx="617">
                  <c:v>14.845621505450358</c:v>
                </c:pt>
                <c:pt idx="618">
                  <c:v>7.7356093580921783</c:v>
                </c:pt>
                <c:pt idx="619">
                  <c:v>31.541296613982759</c:v>
                </c:pt>
                <c:pt idx="620">
                  <c:v>0</c:v>
                </c:pt>
                <c:pt idx="621">
                  <c:v>48.976188511698425</c:v>
                </c:pt>
                <c:pt idx="622">
                  <c:v>16.742845465888855</c:v>
                </c:pt>
                <c:pt idx="623">
                  <c:v>10.44736191494191</c:v>
                </c:pt>
                <c:pt idx="624">
                  <c:v>26.769898303696159</c:v>
                </c:pt>
                <c:pt idx="625">
                  <c:v>62.090194679795779</c:v>
                </c:pt>
                <c:pt idx="626">
                  <c:v>11.074216281467015</c:v>
                </c:pt>
                <c:pt idx="627">
                  <c:v>29.0061371333735</c:v>
                </c:pt>
                <c:pt idx="628">
                  <c:v>0</c:v>
                </c:pt>
                <c:pt idx="629">
                  <c:v>27.528839581275967</c:v>
                </c:pt>
                <c:pt idx="630">
                  <c:v>0</c:v>
                </c:pt>
                <c:pt idx="631">
                  <c:v>23.657736942529038</c:v>
                </c:pt>
                <c:pt idx="632">
                  <c:v>3.3051202882730717</c:v>
                </c:pt>
                <c:pt idx="633">
                  <c:v>0</c:v>
                </c:pt>
                <c:pt idx="634">
                  <c:v>22.618787734707475</c:v>
                </c:pt>
                <c:pt idx="635">
                  <c:v>0</c:v>
                </c:pt>
                <c:pt idx="636">
                  <c:v>0</c:v>
                </c:pt>
                <c:pt idx="637">
                  <c:v>10.495380261767231</c:v>
                </c:pt>
                <c:pt idx="638">
                  <c:v>20.467763752598973</c:v>
                </c:pt>
                <c:pt idx="639">
                  <c:v>12.570783199673476</c:v>
                </c:pt>
                <c:pt idx="640">
                  <c:v>4.5887573349882533</c:v>
                </c:pt>
                <c:pt idx="641">
                  <c:v>43.523831727642964</c:v>
                </c:pt>
                <c:pt idx="642">
                  <c:v>0.59290454107229917</c:v>
                </c:pt>
                <c:pt idx="643">
                  <c:v>5.172092241267471</c:v>
                </c:pt>
                <c:pt idx="644">
                  <c:v>11.503013912668404</c:v>
                </c:pt>
                <c:pt idx="645">
                  <c:v>1.9357754663637259</c:v>
                </c:pt>
                <c:pt idx="646">
                  <c:v>0</c:v>
                </c:pt>
                <c:pt idx="647">
                  <c:v>31.358895605420397</c:v>
                </c:pt>
                <c:pt idx="648">
                  <c:v>0.44414222684804144</c:v>
                </c:pt>
                <c:pt idx="649">
                  <c:v>0</c:v>
                </c:pt>
                <c:pt idx="650">
                  <c:v>3.9838330242995466</c:v>
                </c:pt>
                <c:pt idx="651">
                  <c:v>25.603735994116747</c:v>
                </c:pt>
                <c:pt idx="652">
                  <c:v>67.725224565880396</c:v>
                </c:pt>
                <c:pt idx="653">
                  <c:v>2.8086783911550999</c:v>
                </c:pt>
                <c:pt idx="654">
                  <c:v>19.7854319209873</c:v>
                </c:pt>
                <c:pt idx="655">
                  <c:v>7.7869415594746325</c:v>
                </c:pt>
                <c:pt idx="656">
                  <c:v>0</c:v>
                </c:pt>
                <c:pt idx="657">
                  <c:v>18.407062445615271</c:v>
                </c:pt>
                <c:pt idx="658">
                  <c:v>74.682764812237366</c:v>
                </c:pt>
                <c:pt idx="659">
                  <c:v>0</c:v>
                </c:pt>
                <c:pt idx="660">
                  <c:v>0</c:v>
                </c:pt>
                <c:pt idx="661">
                  <c:v>0</c:v>
                </c:pt>
                <c:pt idx="662">
                  <c:v>30.698258140627068</c:v>
                </c:pt>
                <c:pt idx="663">
                  <c:v>24.341414433559571</c:v>
                </c:pt>
                <c:pt idx="664">
                  <c:v>60.248337960455729</c:v>
                </c:pt>
                <c:pt idx="665">
                  <c:v>10.438948321403165</c:v>
                </c:pt>
                <c:pt idx="666">
                  <c:v>21.874774282353595</c:v>
                </c:pt>
                <c:pt idx="667">
                  <c:v>0</c:v>
                </c:pt>
                <c:pt idx="668">
                  <c:v>8.1541804168056107</c:v>
                </c:pt>
                <c:pt idx="669">
                  <c:v>0</c:v>
                </c:pt>
                <c:pt idx="670">
                  <c:v>0</c:v>
                </c:pt>
                <c:pt idx="671">
                  <c:v>0</c:v>
                </c:pt>
                <c:pt idx="672">
                  <c:v>65.364520647783777</c:v>
                </c:pt>
                <c:pt idx="673">
                  <c:v>21.132420310241745</c:v>
                </c:pt>
                <c:pt idx="674">
                  <c:v>18.050650553573892</c:v>
                </c:pt>
                <c:pt idx="675">
                  <c:v>23.077249566959189</c:v>
                </c:pt>
                <c:pt idx="676">
                  <c:v>5.0846480247443457</c:v>
                </c:pt>
                <c:pt idx="677">
                  <c:v>0</c:v>
                </c:pt>
                <c:pt idx="678">
                  <c:v>2.2789522887486644</c:v>
                </c:pt>
                <c:pt idx="679">
                  <c:v>14.3802965561069</c:v>
                </c:pt>
                <c:pt idx="680">
                  <c:v>0</c:v>
                </c:pt>
                <c:pt idx="681">
                  <c:v>11.940089640041268</c:v>
                </c:pt>
                <c:pt idx="682">
                  <c:v>0</c:v>
                </c:pt>
                <c:pt idx="683">
                  <c:v>20.549288584251038</c:v>
                </c:pt>
                <c:pt idx="684">
                  <c:v>6.7923175965366864</c:v>
                </c:pt>
                <c:pt idx="685">
                  <c:v>0</c:v>
                </c:pt>
                <c:pt idx="686">
                  <c:v>38.187394941826831</c:v>
                </c:pt>
                <c:pt idx="687">
                  <c:v>21.636542506919483</c:v>
                </c:pt>
                <c:pt idx="688">
                  <c:v>28.76865215777373</c:v>
                </c:pt>
                <c:pt idx="689">
                  <c:v>26.933503637837088</c:v>
                </c:pt>
                <c:pt idx="690">
                  <c:v>29.151522420016182</c:v>
                </c:pt>
                <c:pt idx="691">
                  <c:v>5.6472906137061027</c:v>
                </c:pt>
                <c:pt idx="692">
                  <c:v>0</c:v>
                </c:pt>
                <c:pt idx="693">
                  <c:v>12.105319711465727</c:v>
                </c:pt>
                <c:pt idx="694">
                  <c:v>4.4894738504925957</c:v>
                </c:pt>
                <c:pt idx="695">
                  <c:v>0</c:v>
                </c:pt>
                <c:pt idx="696">
                  <c:v>0</c:v>
                </c:pt>
                <c:pt idx="697">
                  <c:v>2.3340141524340754</c:v>
                </c:pt>
                <c:pt idx="698">
                  <c:v>2.5415619705427672</c:v>
                </c:pt>
                <c:pt idx="699">
                  <c:v>31.595871850547699</c:v>
                </c:pt>
                <c:pt idx="700">
                  <c:v>0</c:v>
                </c:pt>
                <c:pt idx="701">
                  <c:v>52.210933429617626</c:v>
                </c:pt>
                <c:pt idx="702">
                  <c:v>26.38748427078065</c:v>
                </c:pt>
                <c:pt idx="703">
                  <c:v>12.21879455241444</c:v>
                </c:pt>
                <c:pt idx="704">
                  <c:v>26.373095345192102</c:v>
                </c:pt>
                <c:pt idx="705">
                  <c:v>0</c:v>
                </c:pt>
                <c:pt idx="706">
                  <c:v>8.4031087214401943</c:v>
                </c:pt>
                <c:pt idx="707">
                  <c:v>0</c:v>
                </c:pt>
                <c:pt idx="708">
                  <c:v>5.749145194496756</c:v>
                </c:pt>
                <c:pt idx="709">
                  <c:v>46.009396386922639</c:v>
                </c:pt>
                <c:pt idx="710">
                  <c:v>1.1014961748513998</c:v>
                </c:pt>
                <c:pt idx="711">
                  <c:v>2.6997697473918012</c:v>
                </c:pt>
                <c:pt idx="712">
                  <c:v>13.462790888978988</c:v>
                </c:pt>
                <c:pt idx="713">
                  <c:v>11.418570512479159</c:v>
                </c:pt>
                <c:pt idx="714">
                  <c:v>9.1433939607594894</c:v>
                </c:pt>
                <c:pt idx="715">
                  <c:v>0</c:v>
                </c:pt>
                <c:pt idx="716">
                  <c:v>3.6146514573274118</c:v>
                </c:pt>
                <c:pt idx="717">
                  <c:v>12.068127455656105</c:v>
                </c:pt>
                <c:pt idx="718">
                  <c:v>12.437793075211065</c:v>
                </c:pt>
                <c:pt idx="719">
                  <c:v>8.6864732257556216</c:v>
                </c:pt>
                <c:pt idx="720">
                  <c:v>54.9131751638973</c:v>
                </c:pt>
                <c:pt idx="721">
                  <c:v>8.0186283894841974</c:v>
                </c:pt>
                <c:pt idx="722">
                  <c:v>112.01044184750216</c:v>
                </c:pt>
                <c:pt idx="723">
                  <c:v>5.3066900653568743</c:v>
                </c:pt>
                <c:pt idx="724">
                  <c:v>46.239135823841657</c:v>
                </c:pt>
                <c:pt idx="725">
                  <c:v>59.321308766569707</c:v>
                </c:pt>
                <c:pt idx="726">
                  <c:v>22.614586250077188</c:v>
                </c:pt>
                <c:pt idx="727">
                  <c:v>45.484855620577051</c:v>
                </c:pt>
                <c:pt idx="728">
                  <c:v>6.840733925428319</c:v>
                </c:pt>
                <c:pt idx="729">
                  <c:v>0.35075382662165128</c:v>
                </c:pt>
                <c:pt idx="730">
                  <c:v>1.5533210720272592</c:v>
                </c:pt>
                <c:pt idx="731">
                  <c:v>0</c:v>
                </c:pt>
                <c:pt idx="732">
                  <c:v>38.037083271609688</c:v>
                </c:pt>
                <c:pt idx="733">
                  <c:v>27.032615739860319</c:v>
                </c:pt>
                <c:pt idx="734">
                  <c:v>30.943673938186667</c:v>
                </c:pt>
                <c:pt idx="735">
                  <c:v>0</c:v>
                </c:pt>
                <c:pt idx="736">
                  <c:v>11.106151542032089</c:v>
                </c:pt>
                <c:pt idx="737">
                  <c:v>79.276248162503123</c:v>
                </c:pt>
                <c:pt idx="738">
                  <c:v>0</c:v>
                </c:pt>
                <c:pt idx="739">
                  <c:v>25.683394704106743</c:v>
                </c:pt>
                <c:pt idx="740">
                  <c:v>16.996885021588362</c:v>
                </c:pt>
                <c:pt idx="741">
                  <c:v>0</c:v>
                </c:pt>
                <c:pt idx="742">
                  <c:v>0</c:v>
                </c:pt>
                <c:pt idx="743">
                  <c:v>9.092296879063305</c:v>
                </c:pt>
                <c:pt idx="744">
                  <c:v>12.880064551679904</c:v>
                </c:pt>
                <c:pt idx="745">
                  <c:v>9.5617360147335475</c:v>
                </c:pt>
                <c:pt idx="746">
                  <c:v>23.637436268294088</c:v>
                </c:pt>
                <c:pt idx="747">
                  <c:v>0</c:v>
                </c:pt>
                <c:pt idx="748">
                  <c:v>63.342488413855463</c:v>
                </c:pt>
                <c:pt idx="749">
                  <c:v>22.812140419436592</c:v>
                </c:pt>
                <c:pt idx="750">
                  <c:v>3.9584022668408663</c:v>
                </c:pt>
                <c:pt idx="751">
                  <c:v>22.913952547082435</c:v>
                </c:pt>
                <c:pt idx="752">
                  <c:v>0</c:v>
                </c:pt>
                <c:pt idx="753">
                  <c:v>4.10293987959734</c:v>
                </c:pt>
                <c:pt idx="754">
                  <c:v>17.841275201788143</c:v>
                </c:pt>
                <c:pt idx="755">
                  <c:v>7.5679115060564204</c:v>
                </c:pt>
                <c:pt idx="756">
                  <c:v>0</c:v>
                </c:pt>
                <c:pt idx="757">
                  <c:v>19.98627868767009</c:v>
                </c:pt>
                <c:pt idx="758">
                  <c:v>16.413055472686921</c:v>
                </c:pt>
                <c:pt idx="759">
                  <c:v>4.251521712840888</c:v>
                </c:pt>
                <c:pt idx="760">
                  <c:v>2.123397072436878</c:v>
                </c:pt>
                <c:pt idx="761">
                  <c:v>19.93010035538639</c:v>
                </c:pt>
                <c:pt idx="762">
                  <c:v>0</c:v>
                </c:pt>
                <c:pt idx="763">
                  <c:v>1.5288873416365951</c:v>
                </c:pt>
                <c:pt idx="764">
                  <c:v>0</c:v>
                </c:pt>
                <c:pt idx="765">
                  <c:v>15.845815773719963</c:v>
                </c:pt>
                <c:pt idx="766">
                  <c:v>14.348925884505451</c:v>
                </c:pt>
                <c:pt idx="767">
                  <c:v>39.519111433001811</c:v>
                </c:pt>
                <c:pt idx="768">
                  <c:v>13.656122564307861</c:v>
                </c:pt>
                <c:pt idx="769">
                  <c:v>31.657400617061516</c:v>
                </c:pt>
                <c:pt idx="770">
                  <c:v>1.8022980876699866</c:v>
                </c:pt>
                <c:pt idx="771">
                  <c:v>8.1480397776409443</c:v>
                </c:pt>
                <c:pt idx="772">
                  <c:v>1.5890180421706228</c:v>
                </c:pt>
                <c:pt idx="773">
                  <c:v>0</c:v>
                </c:pt>
                <c:pt idx="774">
                  <c:v>29.58978743824057</c:v>
                </c:pt>
                <c:pt idx="775">
                  <c:v>0</c:v>
                </c:pt>
                <c:pt idx="776">
                  <c:v>37.785943947041318</c:v>
                </c:pt>
                <c:pt idx="777">
                  <c:v>67.208402120208163</c:v>
                </c:pt>
                <c:pt idx="778">
                  <c:v>33.704383828208549</c:v>
                </c:pt>
                <c:pt idx="779">
                  <c:v>22.969189592414157</c:v>
                </c:pt>
                <c:pt idx="780">
                  <c:v>17.404958200054288</c:v>
                </c:pt>
                <c:pt idx="781">
                  <c:v>0.39716155349126631</c:v>
                </c:pt>
                <c:pt idx="782">
                  <c:v>18.651686180161459</c:v>
                </c:pt>
                <c:pt idx="783">
                  <c:v>0</c:v>
                </c:pt>
                <c:pt idx="784">
                  <c:v>0</c:v>
                </c:pt>
                <c:pt idx="785">
                  <c:v>43.925419056653865</c:v>
                </c:pt>
                <c:pt idx="786">
                  <c:v>20.770409275736554</c:v>
                </c:pt>
                <c:pt idx="787">
                  <c:v>18.338490401827933</c:v>
                </c:pt>
                <c:pt idx="788">
                  <c:v>11.999458078787669</c:v>
                </c:pt>
                <c:pt idx="789">
                  <c:v>2.1186366307029778</c:v>
                </c:pt>
                <c:pt idx="790">
                  <c:v>56.414306214695536</c:v>
                </c:pt>
                <c:pt idx="791">
                  <c:v>74.195297495070918</c:v>
                </c:pt>
                <c:pt idx="792">
                  <c:v>17.820005934792071</c:v>
                </c:pt>
                <c:pt idx="793">
                  <c:v>30.508920536815967</c:v>
                </c:pt>
                <c:pt idx="794">
                  <c:v>36.576501096586398</c:v>
                </c:pt>
                <c:pt idx="795">
                  <c:v>75.709101662410319</c:v>
                </c:pt>
                <c:pt idx="796">
                  <c:v>0</c:v>
                </c:pt>
                <c:pt idx="797">
                  <c:v>32.837121644763599</c:v>
                </c:pt>
                <c:pt idx="798">
                  <c:v>35.533157604268666</c:v>
                </c:pt>
                <c:pt idx="799">
                  <c:v>9.5095906970003199</c:v>
                </c:pt>
                <c:pt idx="800">
                  <c:v>35.210989781269916</c:v>
                </c:pt>
                <c:pt idx="801">
                  <c:v>23.106281377897957</c:v>
                </c:pt>
                <c:pt idx="802">
                  <c:v>82.747159018464487</c:v>
                </c:pt>
                <c:pt idx="803">
                  <c:v>28.224034180205848</c:v>
                </c:pt>
                <c:pt idx="804">
                  <c:v>8.8474939149744021</c:v>
                </c:pt>
                <c:pt idx="805">
                  <c:v>9.827773693441312</c:v>
                </c:pt>
                <c:pt idx="806">
                  <c:v>15.965325444799154</c:v>
                </c:pt>
                <c:pt idx="807">
                  <c:v>17.331725040499876</c:v>
                </c:pt>
                <c:pt idx="808">
                  <c:v>25.897662901440526</c:v>
                </c:pt>
                <c:pt idx="809">
                  <c:v>0</c:v>
                </c:pt>
                <c:pt idx="810">
                  <c:v>0</c:v>
                </c:pt>
                <c:pt idx="811">
                  <c:v>16.667711487045334</c:v>
                </c:pt>
                <c:pt idx="812">
                  <c:v>0</c:v>
                </c:pt>
                <c:pt idx="813">
                  <c:v>11.660176148035092</c:v>
                </c:pt>
                <c:pt idx="814">
                  <c:v>0</c:v>
                </c:pt>
                <c:pt idx="815">
                  <c:v>11.020132874394633</c:v>
                </c:pt>
                <c:pt idx="816">
                  <c:v>17.309270575096544</c:v>
                </c:pt>
                <c:pt idx="817">
                  <c:v>53.465610605325907</c:v>
                </c:pt>
                <c:pt idx="818">
                  <c:v>23.32545458567504</c:v>
                </c:pt>
                <c:pt idx="819">
                  <c:v>34.674334345078087</c:v>
                </c:pt>
                <c:pt idx="820">
                  <c:v>2.6924310440069714</c:v>
                </c:pt>
                <c:pt idx="821">
                  <c:v>0</c:v>
                </c:pt>
                <c:pt idx="822">
                  <c:v>0</c:v>
                </c:pt>
                <c:pt idx="823">
                  <c:v>0</c:v>
                </c:pt>
                <c:pt idx="824">
                  <c:v>28.379914247780707</c:v>
                </c:pt>
                <c:pt idx="825">
                  <c:v>0</c:v>
                </c:pt>
                <c:pt idx="826">
                  <c:v>7.0799648412208684</c:v>
                </c:pt>
                <c:pt idx="827">
                  <c:v>9.6661191202537449</c:v>
                </c:pt>
                <c:pt idx="828">
                  <c:v>3.8297823777136233</c:v>
                </c:pt>
                <c:pt idx="829">
                  <c:v>10.47686359313324</c:v>
                </c:pt>
                <c:pt idx="830">
                  <c:v>0</c:v>
                </c:pt>
                <c:pt idx="831">
                  <c:v>36.41710692725718</c:v>
                </c:pt>
                <c:pt idx="832">
                  <c:v>0</c:v>
                </c:pt>
                <c:pt idx="833">
                  <c:v>19.027512719521848</c:v>
                </c:pt>
                <c:pt idx="834">
                  <c:v>22.760359495931549</c:v>
                </c:pt>
                <c:pt idx="835">
                  <c:v>49.00547718730806</c:v>
                </c:pt>
                <c:pt idx="836">
                  <c:v>3.6484870028729173</c:v>
                </c:pt>
                <c:pt idx="837">
                  <c:v>65.148810769756849</c:v>
                </c:pt>
                <c:pt idx="838">
                  <c:v>0</c:v>
                </c:pt>
                <c:pt idx="839">
                  <c:v>39.133687969910838</c:v>
                </c:pt>
                <c:pt idx="840">
                  <c:v>0</c:v>
                </c:pt>
                <c:pt idx="841">
                  <c:v>11.857187380230823</c:v>
                </c:pt>
                <c:pt idx="842">
                  <c:v>0</c:v>
                </c:pt>
                <c:pt idx="843">
                  <c:v>0</c:v>
                </c:pt>
                <c:pt idx="844">
                  <c:v>26.560025376757583</c:v>
                </c:pt>
                <c:pt idx="845">
                  <c:v>0</c:v>
                </c:pt>
                <c:pt idx="846">
                  <c:v>0</c:v>
                </c:pt>
                <c:pt idx="847">
                  <c:v>6.5750284979017852</c:v>
                </c:pt>
                <c:pt idx="848">
                  <c:v>20.936361995518279</c:v>
                </c:pt>
                <c:pt idx="849">
                  <c:v>0</c:v>
                </c:pt>
                <c:pt idx="850">
                  <c:v>9.3259702008990395</c:v>
                </c:pt>
                <c:pt idx="851">
                  <c:v>14.487533798146343</c:v>
                </c:pt>
                <c:pt idx="852">
                  <c:v>9.0098926214100246</c:v>
                </c:pt>
                <c:pt idx="853">
                  <c:v>5.4277850774345016</c:v>
                </c:pt>
                <c:pt idx="854">
                  <c:v>1.6918080542663658</c:v>
                </c:pt>
                <c:pt idx="855">
                  <c:v>0</c:v>
                </c:pt>
                <c:pt idx="856">
                  <c:v>0</c:v>
                </c:pt>
                <c:pt idx="857">
                  <c:v>25.516880506036934</c:v>
                </c:pt>
                <c:pt idx="858">
                  <c:v>0</c:v>
                </c:pt>
                <c:pt idx="859">
                  <c:v>0</c:v>
                </c:pt>
                <c:pt idx="860">
                  <c:v>0</c:v>
                </c:pt>
                <c:pt idx="861">
                  <c:v>36.159503011797334</c:v>
                </c:pt>
                <c:pt idx="862">
                  <c:v>54.601213846518455</c:v>
                </c:pt>
                <c:pt idx="863">
                  <c:v>6.5280585725693649</c:v>
                </c:pt>
                <c:pt idx="864">
                  <c:v>7.4906466543857881</c:v>
                </c:pt>
                <c:pt idx="865">
                  <c:v>3.636675709641549</c:v>
                </c:pt>
                <c:pt idx="866">
                  <c:v>0</c:v>
                </c:pt>
                <c:pt idx="867">
                  <c:v>30.793664235844094</c:v>
                </c:pt>
                <c:pt idx="868">
                  <c:v>65.756833223427563</c:v>
                </c:pt>
                <c:pt idx="869">
                  <c:v>0</c:v>
                </c:pt>
                <c:pt idx="870">
                  <c:v>0</c:v>
                </c:pt>
                <c:pt idx="871">
                  <c:v>0</c:v>
                </c:pt>
                <c:pt idx="872">
                  <c:v>8.6848207643026534</c:v>
                </c:pt>
                <c:pt idx="873">
                  <c:v>20.60381283031435</c:v>
                </c:pt>
                <c:pt idx="874">
                  <c:v>51.115166657115203</c:v>
                </c:pt>
                <c:pt idx="875">
                  <c:v>1.2912506759912901</c:v>
                </c:pt>
                <c:pt idx="876">
                  <c:v>23.612205443605998</c:v>
                </c:pt>
                <c:pt idx="877">
                  <c:v>0</c:v>
                </c:pt>
                <c:pt idx="878">
                  <c:v>3.684207940819118</c:v>
                </c:pt>
                <c:pt idx="879">
                  <c:v>6.6758465539013283</c:v>
                </c:pt>
                <c:pt idx="880">
                  <c:v>0</c:v>
                </c:pt>
                <c:pt idx="881">
                  <c:v>0</c:v>
                </c:pt>
                <c:pt idx="882">
                  <c:v>34.980696733214494</c:v>
                </c:pt>
                <c:pt idx="883">
                  <c:v>24.662887209767838</c:v>
                </c:pt>
                <c:pt idx="884">
                  <c:v>1.2016748975944909</c:v>
                </c:pt>
                <c:pt idx="885">
                  <c:v>19.763087787272141</c:v>
                </c:pt>
                <c:pt idx="886">
                  <c:v>10.303462337201037</c:v>
                </c:pt>
                <c:pt idx="887">
                  <c:v>0</c:v>
                </c:pt>
                <c:pt idx="888">
                  <c:v>0.98553473184673357</c:v>
                </c:pt>
                <c:pt idx="889">
                  <c:v>8.9743940848892922</c:v>
                </c:pt>
                <c:pt idx="890">
                  <c:v>0</c:v>
                </c:pt>
                <c:pt idx="891">
                  <c:v>3.4230903445323491</c:v>
                </c:pt>
                <c:pt idx="892">
                  <c:v>0</c:v>
                </c:pt>
                <c:pt idx="893">
                  <c:v>16.225497535334707</c:v>
                </c:pt>
                <c:pt idx="894">
                  <c:v>7.9481107996970133</c:v>
                </c:pt>
                <c:pt idx="895">
                  <c:v>0</c:v>
                </c:pt>
                <c:pt idx="896">
                  <c:v>29.9356525565506</c:v>
                </c:pt>
                <c:pt idx="897">
                  <c:v>16.495217772547146</c:v>
                </c:pt>
                <c:pt idx="898">
                  <c:v>24.998133902848203</c:v>
                </c:pt>
                <c:pt idx="899">
                  <c:v>7.1827905257381808</c:v>
                </c:pt>
                <c:pt idx="900">
                  <c:v>20.093791464314577</c:v>
                </c:pt>
                <c:pt idx="901">
                  <c:v>11.510102145965002</c:v>
                </c:pt>
                <c:pt idx="902">
                  <c:v>4.376226897619115</c:v>
                </c:pt>
                <c:pt idx="903">
                  <c:v>25.013578902629554</c:v>
                </c:pt>
                <c:pt idx="904">
                  <c:v>4.3878701801054047</c:v>
                </c:pt>
                <c:pt idx="905">
                  <c:v>0</c:v>
                </c:pt>
                <c:pt idx="906">
                  <c:v>0</c:v>
                </c:pt>
                <c:pt idx="907">
                  <c:v>5.4264865057901597</c:v>
                </c:pt>
                <c:pt idx="908">
                  <c:v>4.593389742131829</c:v>
                </c:pt>
                <c:pt idx="909">
                  <c:v>61.204024012690738</c:v>
                </c:pt>
                <c:pt idx="910">
                  <c:v>0</c:v>
                </c:pt>
                <c:pt idx="911">
                  <c:v>21.186671212424415</c:v>
                </c:pt>
                <c:pt idx="912">
                  <c:v>11.444927345079122</c:v>
                </c:pt>
                <c:pt idx="913">
                  <c:v>6.350391184408223</c:v>
                </c:pt>
                <c:pt idx="914">
                  <c:v>17.607529470849151</c:v>
                </c:pt>
                <c:pt idx="915">
                  <c:v>0</c:v>
                </c:pt>
                <c:pt idx="916">
                  <c:v>8.0866321419510765</c:v>
                </c:pt>
                <c:pt idx="917">
                  <c:v>0</c:v>
                </c:pt>
                <c:pt idx="918">
                  <c:v>7.8643136451573747</c:v>
                </c:pt>
                <c:pt idx="919">
                  <c:v>24.691553607076113</c:v>
                </c:pt>
                <c:pt idx="920">
                  <c:v>0</c:v>
                </c:pt>
                <c:pt idx="921">
                  <c:v>12.679771288734081</c:v>
                </c:pt>
                <c:pt idx="922">
                  <c:v>26.687517535782398</c:v>
                </c:pt>
                <c:pt idx="923">
                  <c:v>0</c:v>
                </c:pt>
                <c:pt idx="924">
                  <c:v>0</c:v>
                </c:pt>
                <c:pt idx="925">
                  <c:v>0</c:v>
                </c:pt>
                <c:pt idx="926">
                  <c:v>3.3503497869374241</c:v>
                </c:pt>
                <c:pt idx="927">
                  <c:v>15.935903069270566</c:v>
                </c:pt>
                <c:pt idx="928">
                  <c:v>0</c:v>
                </c:pt>
                <c:pt idx="929">
                  <c:v>0</c:v>
                </c:pt>
                <c:pt idx="930">
                  <c:v>62.067979001149247</c:v>
                </c:pt>
                <c:pt idx="931">
                  <c:v>8.2406895619474501</c:v>
                </c:pt>
                <c:pt idx="932">
                  <c:v>88.96803437036499</c:v>
                </c:pt>
                <c:pt idx="933">
                  <c:v>0</c:v>
                </c:pt>
                <c:pt idx="934">
                  <c:v>38.666501805319683</c:v>
                </c:pt>
                <c:pt idx="935">
                  <c:v>43.137178752449643</c:v>
                </c:pt>
                <c:pt idx="936">
                  <c:v>1.2793695889948011</c:v>
                </c:pt>
                <c:pt idx="937">
                  <c:v>49.043023706854967</c:v>
                </c:pt>
                <c:pt idx="938">
                  <c:v>3.5608730836190707</c:v>
                </c:pt>
                <c:pt idx="939">
                  <c:v>0</c:v>
                </c:pt>
                <c:pt idx="940">
                  <c:v>0</c:v>
                </c:pt>
                <c:pt idx="941">
                  <c:v>0</c:v>
                </c:pt>
                <c:pt idx="942">
                  <c:v>20.856689568057881</c:v>
                </c:pt>
                <c:pt idx="943">
                  <c:v>13.366930726621158</c:v>
                </c:pt>
                <c:pt idx="944">
                  <c:v>13.410062410860238</c:v>
                </c:pt>
                <c:pt idx="945">
                  <c:v>0</c:v>
                </c:pt>
                <c:pt idx="946">
                  <c:v>14.212194723559989</c:v>
                </c:pt>
                <c:pt idx="947">
                  <c:v>82.286388810171303</c:v>
                </c:pt>
                <c:pt idx="948">
                  <c:v>0</c:v>
                </c:pt>
                <c:pt idx="949">
                  <c:v>16.137422713902094</c:v>
                </c:pt>
                <c:pt idx="950">
                  <c:v>21.777672387284795</c:v>
                </c:pt>
                <c:pt idx="951">
                  <c:v>2.639285177823977</c:v>
                </c:pt>
                <c:pt idx="952">
                  <c:v>0</c:v>
                </c:pt>
                <c:pt idx="953">
                  <c:v>15.199038130582258</c:v>
                </c:pt>
                <c:pt idx="954">
                  <c:v>17.316454980576495</c:v>
                </c:pt>
                <c:pt idx="955">
                  <c:v>0</c:v>
                </c:pt>
                <c:pt idx="956">
                  <c:v>11.903603725710084</c:v>
                </c:pt>
                <c:pt idx="957">
                  <c:v>0</c:v>
                </c:pt>
                <c:pt idx="958">
                  <c:v>69.378512209859153</c:v>
                </c:pt>
                <c:pt idx="959">
                  <c:v>18.351636135642963</c:v>
                </c:pt>
                <c:pt idx="960">
                  <c:v>3.8635187388403081</c:v>
                </c:pt>
                <c:pt idx="961">
                  <c:v>19.009887977196438</c:v>
                </c:pt>
                <c:pt idx="962">
                  <c:v>0</c:v>
                </c:pt>
                <c:pt idx="963">
                  <c:v>12.079903292819766</c:v>
                </c:pt>
                <c:pt idx="964">
                  <c:v>8.9285046443889602</c:v>
                </c:pt>
                <c:pt idx="965">
                  <c:v>19.008239023871212</c:v>
                </c:pt>
                <c:pt idx="966">
                  <c:v>0</c:v>
                </c:pt>
                <c:pt idx="967">
                  <c:v>24.245799463611707</c:v>
                </c:pt>
                <c:pt idx="968">
                  <c:v>4.2265991109935577</c:v>
                </c:pt>
                <c:pt idx="969">
                  <c:v>0.82561051595664869</c:v>
                </c:pt>
                <c:pt idx="970">
                  <c:v>6.6853790268084072</c:v>
                </c:pt>
                <c:pt idx="971">
                  <c:v>22.114460850516476</c:v>
                </c:pt>
                <c:pt idx="972">
                  <c:v>2.8619311675412447</c:v>
                </c:pt>
                <c:pt idx="973">
                  <c:v>0</c:v>
                </c:pt>
                <c:pt idx="974">
                  <c:v>0</c:v>
                </c:pt>
                <c:pt idx="975">
                  <c:v>2.335245304273649</c:v>
                </c:pt>
                <c:pt idx="976">
                  <c:v>6.244946516336074</c:v>
                </c:pt>
                <c:pt idx="977">
                  <c:v>51.863779483651598</c:v>
                </c:pt>
                <c:pt idx="978">
                  <c:v>16.925222524461443</c:v>
                </c:pt>
                <c:pt idx="979">
                  <c:v>38.653527794058448</c:v>
                </c:pt>
                <c:pt idx="980">
                  <c:v>0</c:v>
                </c:pt>
                <c:pt idx="981">
                  <c:v>14.047361449845075</c:v>
                </c:pt>
                <c:pt idx="982">
                  <c:v>0</c:v>
                </c:pt>
                <c:pt idx="983">
                  <c:v>7.6626395721419316</c:v>
                </c:pt>
                <c:pt idx="984">
                  <c:v>15.431587194307257</c:v>
                </c:pt>
                <c:pt idx="985">
                  <c:v>0</c:v>
                </c:pt>
                <c:pt idx="986">
                  <c:v>42.788514070690709</c:v>
                </c:pt>
                <c:pt idx="987">
                  <c:v>13.627160688598334</c:v>
                </c:pt>
                <c:pt idx="988">
                  <c:v>48.748499098855675</c:v>
                </c:pt>
                <c:pt idx="989">
                  <c:v>19.751116558553083</c:v>
                </c:pt>
                <c:pt idx="990">
                  <c:v>0</c:v>
                </c:pt>
                <c:pt idx="991">
                  <c:v>7.2281460278496432</c:v>
                </c:pt>
                <c:pt idx="992">
                  <c:v>39.582771485610245</c:v>
                </c:pt>
                <c:pt idx="993">
                  <c:v>3.8076369409298265</c:v>
                </c:pt>
                <c:pt idx="994">
                  <c:v>3.2790252644484474</c:v>
                </c:pt>
                <c:pt idx="995">
                  <c:v>29.891785416193368</c:v>
                </c:pt>
                <c:pt idx="996">
                  <c:v>30.583120878064577</c:v>
                </c:pt>
                <c:pt idx="997">
                  <c:v>22.745571657403339</c:v>
                </c:pt>
                <c:pt idx="998">
                  <c:v>12.25281609215981</c:v>
                </c:pt>
                <c:pt idx="999">
                  <c:v>0</c:v>
                </c:pt>
                <c:pt idx="1000">
                  <c:v>67.73335089269095</c:v>
                </c:pt>
                <c:pt idx="1001">
                  <c:v>69.55392693399304</c:v>
                </c:pt>
                <c:pt idx="1002">
                  <c:v>13.389155530140378</c:v>
                </c:pt>
                <c:pt idx="1003">
                  <c:v>22.985771449553095</c:v>
                </c:pt>
                <c:pt idx="1004">
                  <c:v>32.354436228500326</c:v>
                </c:pt>
                <c:pt idx="1005">
                  <c:v>67.516685830523713</c:v>
                </c:pt>
                <c:pt idx="1006">
                  <c:v>0</c:v>
                </c:pt>
                <c:pt idx="1007">
                  <c:v>22.903609205300533</c:v>
                </c:pt>
                <c:pt idx="1008">
                  <c:v>41.770232650146269</c:v>
                </c:pt>
                <c:pt idx="1009">
                  <c:v>0</c:v>
                </c:pt>
                <c:pt idx="1010">
                  <c:v>21.663417978924571</c:v>
                </c:pt>
                <c:pt idx="1011">
                  <c:v>23.378672604524745</c:v>
                </c:pt>
                <c:pt idx="1012">
                  <c:v>74.275564234120196</c:v>
                </c:pt>
                <c:pt idx="1013">
                  <c:v>30.402370051601149</c:v>
                </c:pt>
                <c:pt idx="1014">
                  <c:v>5.0584367091523275</c:v>
                </c:pt>
                <c:pt idx="1015">
                  <c:v>8.1977664345627659</c:v>
                </c:pt>
                <c:pt idx="1016">
                  <c:v>28.19679119270624</c:v>
                </c:pt>
                <c:pt idx="1017">
                  <c:v>30.246918098345443</c:v>
                </c:pt>
                <c:pt idx="1018">
                  <c:v>19.098271747948626</c:v>
                </c:pt>
                <c:pt idx="1019">
                  <c:v>0</c:v>
                </c:pt>
                <c:pt idx="1020">
                  <c:v>0</c:v>
                </c:pt>
                <c:pt idx="1021">
                  <c:v>2.7378350293395832</c:v>
                </c:pt>
                <c:pt idx="1022">
                  <c:v>0</c:v>
                </c:pt>
                <c:pt idx="1023">
                  <c:v>0</c:v>
                </c:pt>
                <c:pt idx="1024">
                  <c:v>0</c:v>
                </c:pt>
                <c:pt idx="1025">
                  <c:v>13.786177786544156</c:v>
                </c:pt>
                <c:pt idx="1026">
                  <c:v>40.007570272025724</c:v>
                </c:pt>
                <c:pt idx="1027">
                  <c:v>37.200709002516788</c:v>
                </c:pt>
                <c:pt idx="1028">
                  <c:v>42.512519920903941</c:v>
                </c:pt>
                <c:pt idx="1029">
                  <c:v>16.079341208172856</c:v>
                </c:pt>
                <c:pt idx="1030">
                  <c:v>1.1448570370572508</c:v>
                </c:pt>
                <c:pt idx="1031">
                  <c:v>10.866195758245874</c:v>
                </c:pt>
                <c:pt idx="1032">
                  <c:v>0</c:v>
                </c:pt>
                <c:pt idx="1033">
                  <c:v>0</c:v>
                </c:pt>
                <c:pt idx="1034">
                  <c:v>18.895679825399711</c:v>
                </c:pt>
                <c:pt idx="1035">
                  <c:v>0</c:v>
                </c:pt>
                <c:pt idx="1036">
                  <c:v>3.9145328392069603</c:v>
                </c:pt>
                <c:pt idx="1037">
                  <c:v>1.3600469391055114</c:v>
                </c:pt>
                <c:pt idx="1038">
                  <c:v>11.564936377376911</c:v>
                </c:pt>
                <c:pt idx="1039">
                  <c:v>17.65098943191812</c:v>
                </c:pt>
                <c:pt idx="1040">
                  <c:v>0</c:v>
                </c:pt>
                <c:pt idx="1041">
                  <c:v>49.261950656940634</c:v>
                </c:pt>
                <c:pt idx="1042">
                  <c:v>8.185354879508429</c:v>
                </c:pt>
                <c:pt idx="1043">
                  <c:v>0</c:v>
                </c:pt>
                <c:pt idx="1044">
                  <c:v>11.37600914864211</c:v>
                </c:pt>
                <c:pt idx="1045">
                  <c:v>45.623465187031321</c:v>
                </c:pt>
                <c:pt idx="1046">
                  <c:v>3.6627077752184163</c:v>
                </c:pt>
                <c:pt idx="1047">
                  <c:v>38.715722651205084</c:v>
                </c:pt>
                <c:pt idx="1048">
                  <c:v>0</c:v>
                </c:pt>
                <c:pt idx="1049">
                  <c:v>43.012232963344545</c:v>
                </c:pt>
              </c:numCache>
            </c:numRef>
          </c:yVal>
          <c:smooth val="0"/>
          <c:extLst>
            <c:ext xmlns:c16="http://schemas.microsoft.com/office/drawing/2014/chart" uri="{C3380CC4-5D6E-409C-BE32-E72D297353CC}">
              <c16:uniqueId val="{00000002-5249-490F-ACF7-6EAF340DC83E}"/>
            </c:ext>
          </c:extLst>
        </c:ser>
        <c:ser>
          <c:idx val="3"/>
          <c:order val="3"/>
          <c:tx>
            <c:strRef>
              <c:f>'CT Net-Cone vs PC Price'!$G$4</c:f>
              <c:strCache>
                <c:ptCount val="1"/>
                <c:pt idx="0">
                  <c:v>Winter</c:v>
                </c:pt>
              </c:strCache>
            </c:strRef>
          </c:tx>
          <c:spPr>
            <a:ln w="19050" cap="rnd">
              <a:noFill/>
              <a:round/>
            </a:ln>
            <a:effectLst/>
          </c:spPr>
          <c:marker>
            <c:symbol val="circle"/>
            <c:size val="5"/>
            <c:spPr>
              <a:solidFill>
                <a:schemeClr val="accent1">
                  <a:alpha val="20000"/>
                </a:schemeClr>
              </a:solidFill>
              <a:ln w="3175">
                <a:noFill/>
              </a:ln>
              <a:effectLst/>
            </c:spPr>
          </c:marker>
          <c:xVal>
            <c:numRef>
              <c:f>'CT Net-Cone vs PC Price'!$C$5:$C$1054</c:f>
              <c:numCache>
                <c:formatCode>_("$"* #,##0_);_("$"* \(#,##0\);_("$"* "-"??_);_(@_)</c:formatCode>
                <c:ptCount val="1050"/>
                <c:pt idx="0">
                  <c:v>81.802002525252533</c:v>
                </c:pt>
                <c:pt idx="1">
                  <c:v>77.929565656565671</c:v>
                </c:pt>
                <c:pt idx="2">
                  <c:v>86.397497474747482</c:v>
                </c:pt>
                <c:pt idx="3">
                  <c:v>73.683121212121222</c:v>
                </c:pt>
                <c:pt idx="4">
                  <c:v>89.482575757575759</c:v>
                </c:pt>
                <c:pt idx="5">
                  <c:v>74.646267676767678</c:v>
                </c:pt>
                <c:pt idx="6">
                  <c:v>71.089712121212131</c:v>
                </c:pt>
                <c:pt idx="7">
                  <c:v>79.065598484848493</c:v>
                </c:pt>
                <c:pt idx="8">
                  <c:v>64.155954545454534</c:v>
                </c:pt>
                <c:pt idx="9">
                  <c:v>86.317179292929296</c:v>
                </c:pt>
                <c:pt idx="10">
                  <c:v>77.645356060606062</c:v>
                </c:pt>
                <c:pt idx="11">
                  <c:v>70.446515151515143</c:v>
                </c:pt>
                <c:pt idx="12">
                  <c:v>81.538315656565658</c:v>
                </c:pt>
                <c:pt idx="13">
                  <c:v>66.548722222222239</c:v>
                </c:pt>
                <c:pt idx="14">
                  <c:v>86.764830808080816</c:v>
                </c:pt>
                <c:pt idx="15">
                  <c:v>35.319898989899002</c:v>
                </c:pt>
                <c:pt idx="16">
                  <c:v>34.541030303030311</c:v>
                </c:pt>
                <c:pt idx="17">
                  <c:v>40.89699494949496</c:v>
                </c:pt>
                <c:pt idx="18">
                  <c:v>20.016742424242423</c:v>
                </c:pt>
                <c:pt idx="19">
                  <c:v>43.250252525252542</c:v>
                </c:pt>
                <c:pt idx="20">
                  <c:v>85.544588383838388</c:v>
                </c:pt>
                <c:pt idx="21">
                  <c:v>81.869949494949509</c:v>
                </c:pt>
                <c:pt idx="22">
                  <c:v>90.148626262626266</c:v>
                </c:pt>
                <c:pt idx="23">
                  <c:v>76.191909090909093</c:v>
                </c:pt>
                <c:pt idx="24">
                  <c:v>91.249873737373747</c:v>
                </c:pt>
                <c:pt idx="25">
                  <c:v>82.154578282828282</c:v>
                </c:pt>
                <c:pt idx="26">
                  <c:v>76.93400505050505</c:v>
                </c:pt>
                <c:pt idx="27">
                  <c:v>85.356916666666677</c:v>
                </c:pt>
                <c:pt idx="28">
                  <c:v>71.626858585858599</c:v>
                </c:pt>
                <c:pt idx="29">
                  <c:v>88.366820707070715</c:v>
                </c:pt>
                <c:pt idx="30">
                  <c:v>87.885916666666674</c:v>
                </c:pt>
                <c:pt idx="31">
                  <c:v>81.156621212121223</c:v>
                </c:pt>
                <c:pt idx="32">
                  <c:v>88.101406565656575</c:v>
                </c:pt>
                <c:pt idx="33">
                  <c:v>78.333333333333343</c:v>
                </c:pt>
                <c:pt idx="34">
                  <c:v>92.143214646464656</c:v>
                </c:pt>
                <c:pt idx="35">
                  <c:v>77.120765151515158</c:v>
                </c:pt>
                <c:pt idx="36">
                  <c:v>70.357510101010092</c:v>
                </c:pt>
                <c:pt idx="37">
                  <c:v>83.637184343434342</c:v>
                </c:pt>
                <c:pt idx="38">
                  <c:v>66.803656565656581</c:v>
                </c:pt>
                <c:pt idx="39">
                  <c:v>85.915934343434344</c:v>
                </c:pt>
                <c:pt idx="40">
                  <c:v>77.901237373737388</c:v>
                </c:pt>
                <c:pt idx="41">
                  <c:v>73.184176767676774</c:v>
                </c:pt>
                <c:pt idx="42">
                  <c:v>83.786396464646458</c:v>
                </c:pt>
                <c:pt idx="43">
                  <c:v>71.005601010101017</c:v>
                </c:pt>
                <c:pt idx="44">
                  <c:v>86.548601010101009</c:v>
                </c:pt>
                <c:pt idx="45">
                  <c:v>82.611823232323246</c:v>
                </c:pt>
                <c:pt idx="46">
                  <c:v>78.264691919191932</c:v>
                </c:pt>
                <c:pt idx="47">
                  <c:v>85.843000000000004</c:v>
                </c:pt>
                <c:pt idx="48">
                  <c:v>72.186171717171717</c:v>
                </c:pt>
                <c:pt idx="49">
                  <c:v>90.070229797979806</c:v>
                </c:pt>
                <c:pt idx="50">
                  <c:v>83.123621212121222</c:v>
                </c:pt>
                <c:pt idx="51">
                  <c:v>78.51254545454546</c:v>
                </c:pt>
                <c:pt idx="52">
                  <c:v>86.915772727272739</c:v>
                </c:pt>
                <c:pt idx="53">
                  <c:v>73.349787878787879</c:v>
                </c:pt>
                <c:pt idx="54">
                  <c:v>91.208699494949514</c:v>
                </c:pt>
                <c:pt idx="55">
                  <c:v>79.425497474747488</c:v>
                </c:pt>
                <c:pt idx="56">
                  <c:v>75.569641414141415</c:v>
                </c:pt>
                <c:pt idx="57">
                  <c:v>86.448818181818183</c:v>
                </c:pt>
                <c:pt idx="58">
                  <c:v>68.042621212121219</c:v>
                </c:pt>
                <c:pt idx="59">
                  <c:v>89.664500000000004</c:v>
                </c:pt>
                <c:pt idx="60">
                  <c:v>79.767500000000013</c:v>
                </c:pt>
                <c:pt idx="61">
                  <c:v>73.396962121212113</c:v>
                </c:pt>
                <c:pt idx="62">
                  <c:v>84.477979797979799</c:v>
                </c:pt>
                <c:pt idx="63">
                  <c:v>66.923323232323241</c:v>
                </c:pt>
                <c:pt idx="64">
                  <c:v>87.972845959595958</c:v>
                </c:pt>
                <c:pt idx="65">
                  <c:v>62.856070707070707</c:v>
                </c:pt>
                <c:pt idx="66">
                  <c:v>49.38135353535354</c:v>
                </c:pt>
                <c:pt idx="67">
                  <c:v>71.077376262626274</c:v>
                </c:pt>
                <c:pt idx="68">
                  <c:v>42.62897474747475</c:v>
                </c:pt>
                <c:pt idx="69">
                  <c:v>78.387467171717176</c:v>
                </c:pt>
                <c:pt idx="70">
                  <c:v>76.835292929292933</c:v>
                </c:pt>
                <c:pt idx="71">
                  <c:v>71.311343434343428</c:v>
                </c:pt>
                <c:pt idx="72">
                  <c:v>81.39177525252525</c:v>
                </c:pt>
                <c:pt idx="73">
                  <c:v>60.618055555555557</c:v>
                </c:pt>
                <c:pt idx="74">
                  <c:v>84.545141414141426</c:v>
                </c:pt>
                <c:pt idx="75">
                  <c:v>79.898078282828294</c:v>
                </c:pt>
                <c:pt idx="76">
                  <c:v>74.580914141414155</c:v>
                </c:pt>
                <c:pt idx="77">
                  <c:v>82.606656565656579</c:v>
                </c:pt>
                <c:pt idx="78">
                  <c:v>72.909035353535359</c:v>
                </c:pt>
                <c:pt idx="79">
                  <c:v>85.790840909090917</c:v>
                </c:pt>
                <c:pt idx="80">
                  <c:v>84.59187121212122</c:v>
                </c:pt>
                <c:pt idx="81">
                  <c:v>79.512401515151524</c:v>
                </c:pt>
                <c:pt idx="82">
                  <c:v>86.692525252525257</c:v>
                </c:pt>
                <c:pt idx="83">
                  <c:v>78.305209595959596</c:v>
                </c:pt>
                <c:pt idx="84">
                  <c:v>91.164242424242431</c:v>
                </c:pt>
                <c:pt idx="85">
                  <c:v>71.605739898989896</c:v>
                </c:pt>
                <c:pt idx="86">
                  <c:v>64.934217171717179</c:v>
                </c:pt>
                <c:pt idx="87">
                  <c:v>74.775967171717184</c:v>
                </c:pt>
                <c:pt idx="88">
                  <c:v>55.953479797979817</c:v>
                </c:pt>
                <c:pt idx="89">
                  <c:v>82.935330808080806</c:v>
                </c:pt>
                <c:pt idx="90">
                  <c:v>85.113282828282834</c:v>
                </c:pt>
                <c:pt idx="91">
                  <c:v>76.915901515151518</c:v>
                </c:pt>
                <c:pt idx="92">
                  <c:v>86.773590909090927</c:v>
                </c:pt>
                <c:pt idx="93">
                  <c:v>75.603196969696967</c:v>
                </c:pt>
                <c:pt idx="94">
                  <c:v>89.607189393939407</c:v>
                </c:pt>
                <c:pt idx="95">
                  <c:v>76.530924242424248</c:v>
                </c:pt>
                <c:pt idx="96">
                  <c:v>71.790358585858598</c:v>
                </c:pt>
                <c:pt idx="97">
                  <c:v>78.796636363636367</c:v>
                </c:pt>
                <c:pt idx="98">
                  <c:v>63.498560606060614</c:v>
                </c:pt>
                <c:pt idx="99">
                  <c:v>85.021583333333339</c:v>
                </c:pt>
                <c:pt idx="100">
                  <c:v>78.365015151515166</c:v>
                </c:pt>
                <c:pt idx="101">
                  <c:v>72.110919191919194</c:v>
                </c:pt>
                <c:pt idx="102">
                  <c:v>83.482070707070719</c:v>
                </c:pt>
                <c:pt idx="103">
                  <c:v>59.451595959595956</c:v>
                </c:pt>
                <c:pt idx="104">
                  <c:v>87.908050505050511</c:v>
                </c:pt>
                <c:pt idx="105">
                  <c:v>76.315575757575772</c:v>
                </c:pt>
                <c:pt idx="106">
                  <c:v>71.441449494949495</c:v>
                </c:pt>
                <c:pt idx="107">
                  <c:v>81.762590909090918</c:v>
                </c:pt>
                <c:pt idx="108">
                  <c:v>65.548808080808087</c:v>
                </c:pt>
                <c:pt idx="109">
                  <c:v>84.680866161616166</c:v>
                </c:pt>
                <c:pt idx="110">
                  <c:v>65.375510101010093</c:v>
                </c:pt>
                <c:pt idx="111">
                  <c:v>62.06532828282829</c:v>
                </c:pt>
                <c:pt idx="112">
                  <c:v>78.449924242424245</c:v>
                </c:pt>
                <c:pt idx="113">
                  <c:v>44.118398989899006</c:v>
                </c:pt>
                <c:pt idx="114">
                  <c:v>85.29093686868687</c:v>
                </c:pt>
                <c:pt idx="115">
                  <c:v>82.591363636363639</c:v>
                </c:pt>
                <c:pt idx="116">
                  <c:v>78.841234848484845</c:v>
                </c:pt>
                <c:pt idx="117">
                  <c:v>86.138916666666674</c:v>
                </c:pt>
                <c:pt idx="118">
                  <c:v>73.740085858585871</c:v>
                </c:pt>
                <c:pt idx="119">
                  <c:v>89.917901515151527</c:v>
                </c:pt>
                <c:pt idx="120">
                  <c:v>78.198729797979809</c:v>
                </c:pt>
                <c:pt idx="121">
                  <c:v>75.203090909090918</c:v>
                </c:pt>
                <c:pt idx="122">
                  <c:v>83.083646464646478</c:v>
                </c:pt>
                <c:pt idx="123">
                  <c:v>69.194717171717187</c:v>
                </c:pt>
                <c:pt idx="124">
                  <c:v>87.674404040404056</c:v>
                </c:pt>
                <c:pt idx="125">
                  <c:v>74.201535353535363</c:v>
                </c:pt>
                <c:pt idx="126">
                  <c:v>68.254484848484864</c:v>
                </c:pt>
                <c:pt idx="127">
                  <c:v>79.74433333333333</c:v>
                </c:pt>
                <c:pt idx="128">
                  <c:v>62.622404040404049</c:v>
                </c:pt>
                <c:pt idx="129">
                  <c:v>83.347838383838393</c:v>
                </c:pt>
                <c:pt idx="130">
                  <c:v>42.986010101010116</c:v>
                </c:pt>
                <c:pt idx="131">
                  <c:v>43.418090909090914</c:v>
                </c:pt>
                <c:pt idx="132">
                  <c:v>78.321429292929295</c:v>
                </c:pt>
                <c:pt idx="133">
                  <c:v>21.623823232323232</c:v>
                </c:pt>
                <c:pt idx="134">
                  <c:v>76.247532828282843</c:v>
                </c:pt>
                <c:pt idx="135">
                  <c:v>81.83134848484849</c:v>
                </c:pt>
                <c:pt idx="136">
                  <c:v>76.936161616161627</c:v>
                </c:pt>
                <c:pt idx="137">
                  <c:v>86.048762626262629</c:v>
                </c:pt>
                <c:pt idx="138">
                  <c:v>59.916712121212129</c:v>
                </c:pt>
                <c:pt idx="139">
                  <c:v>90.414729797979803</c:v>
                </c:pt>
                <c:pt idx="140">
                  <c:v>83.667500000000018</c:v>
                </c:pt>
                <c:pt idx="141">
                  <c:v>79.18166161616162</c:v>
                </c:pt>
                <c:pt idx="142">
                  <c:v>88.049318181818194</c:v>
                </c:pt>
                <c:pt idx="143">
                  <c:v>72.846116161616152</c:v>
                </c:pt>
                <c:pt idx="144">
                  <c:v>90.727017676767687</c:v>
                </c:pt>
                <c:pt idx="145">
                  <c:v>87.538929292929296</c:v>
                </c:pt>
                <c:pt idx="146">
                  <c:v>82.974108585858602</c:v>
                </c:pt>
                <c:pt idx="147">
                  <c:v>90.233050505050514</c:v>
                </c:pt>
                <c:pt idx="148">
                  <c:v>79.119429292929297</c:v>
                </c:pt>
                <c:pt idx="149">
                  <c:v>93.244712121212132</c:v>
                </c:pt>
                <c:pt idx="150">
                  <c:v>83.664618686868693</c:v>
                </c:pt>
                <c:pt idx="151">
                  <c:v>78.58874242424244</c:v>
                </c:pt>
                <c:pt idx="152">
                  <c:v>88.589916666666667</c:v>
                </c:pt>
                <c:pt idx="153">
                  <c:v>73.8839393939394</c:v>
                </c:pt>
                <c:pt idx="154">
                  <c:v>89.599308080808086</c:v>
                </c:pt>
                <c:pt idx="155">
                  <c:v>86.982542929292933</c:v>
                </c:pt>
                <c:pt idx="156">
                  <c:v>84.77392676767677</c:v>
                </c:pt>
                <c:pt idx="157">
                  <c:v>90.411628787878783</c:v>
                </c:pt>
                <c:pt idx="158">
                  <c:v>76.998848484848494</c:v>
                </c:pt>
                <c:pt idx="159">
                  <c:v>92.538608585858583</c:v>
                </c:pt>
                <c:pt idx="160">
                  <c:v>83.652472222222229</c:v>
                </c:pt>
                <c:pt idx="161">
                  <c:v>79.167876262626265</c:v>
                </c:pt>
                <c:pt idx="162">
                  <c:v>88.347939393939399</c:v>
                </c:pt>
                <c:pt idx="163">
                  <c:v>76.359651515151512</c:v>
                </c:pt>
                <c:pt idx="164">
                  <c:v>90.190643939393937</c:v>
                </c:pt>
                <c:pt idx="165">
                  <c:v>87.523103535353542</c:v>
                </c:pt>
                <c:pt idx="166">
                  <c:v>84.103621212121212</c:v>
                </c:pt>
                <c:pt idx="167">
                  <c:v>89.430679292929298</c:v>
                </c:pt>
                <c:pt idx="168">
                  <c:v>80.675222222222231</c:v>
                </c:pt>
                <c:pt idx="169">
                  <c:v>93.230866161616163</c:v>
                </c:pt>
                <c:pt idx="170">
                  <c:v>88.006787878787875</c:v>
                </c:pt>
                <c:pt idx="171">
                  <c:v>83.907949494949506</c:v>
                </c:pt>
                <c:pt idx="172">
                  <c:v>89.984818181818184</c:v>
                </c:pt>
                <c:pt idx="173">
                  <c:v>77.720888888888894</c:v>
                </c:pt>
                <c:pt idx="174">
                  <c:v>92.332474747474748</c:v>
                </c:pt>
                <c:pt idx="175">
                  <c:v>80.048252525252522</c:v>
                </c:pt>
                <c:pt idx="176">
                  <c:v>74.989858585858599</c:v>
                </c:pt>
                <c:pt idx="177">
                  <c:v>81.965270202020207</c:v>
                </c:pt>
                <c:pt idx="178">
                  <c:v>70.417398989898999</c:v>
                </c:pt>
                <c:pt idx="179">
                  <c:v>88.206022727272739</c:v>
                </c:pt>
                <c:pt idx="180">
                  <c:v>84.271323232323226</c:v>
                </c:pt>
                <c:pt idx="181">
                  <c:v>81.243368686868692</c:v>
                </c:pt>
                <c:pt idx="182">
                  <c:v>87.211742424242431</c:v>
                </c:pt>
                <c:pt idx="183">
                  <c:v>75.130606060606056</c:v>
                </c:pt>
                <c:pt idx="184">
                  <c:v>90.088626262626263</c:v>
                </c:pt>
                <c:pt idx="185">
                  <c:v>82.877098484848489</c:v>
                </c:pt>
                <c:pt idx="186">
                  <c:v>74.200747474747487</c:v>
                </c:pt>
                <c:pt idx="187">
                  <c:v>86.273863636363643</c:v>
                </c:pt>
                <c:pt idx="188">
                  <c:v>74.549929292929292</c:v>
                </c:pt>
                <c:pt idx="189">
                  <c:v>89.398262626262635</c:v>
                </c:pt>
                <c:pt idx="190">
                  <c:v>88.650545454545465</c:v>
                </c:pt>
                <c:pt idx="191">
                  <c:v>83.602762626262631</c:v>
                </c:pt>
                <c:pt idx="192">
                  <c:v>90.862325757575775</c:v>
                </c:pt>
                <c:pt idx="193">
                  <c:v>78.508095959595963</c:v>
                </c:pt>
                <c:pt idx="194">
                  <c:v>93.045648989898993</c:v>
                </c:pt>
                <c:pt idx="195">
                  <c:v>82.757750000000001</c:v>
                </c:pt>
                <c:pt idx="196">
                  <c:v>78.272845959595969</c:v>
                </c:pt>
                <c:pt idx="197">
                  <c:v>84.43499494949495</c:v>
                </c:pt>
                <c:pt idx="198">
                  <c:v>71.211964646464651</c:v>
                </c:pt>
                <c:pt idx="199">
                  <c:v>89.936017676767676</c:v>
                </c:pt>
                <c:pt idx="200">
                  <c:v>82.261436868686872</c:v>
                </c:pt>
                <c:pt idx="201">
                  <c:v>78.603237373737372</c:v>
                </c:pt>
                <c:pt idx="202">
                  <c:v>87.089967171717177</c:v>
                </c:pt>
                <c:pt idx="203">
                  <c:v>76.970792929292941</c:v>
                </c:pt>
                <c:pt idx="204">
                  <c:v>89.335734848484847</c:v>
                </c:pt>
                <c:pt idx="205">
                  <c:v>75.92690656565658</c:v>
                </c:pt>
                <c:pt idx="206">
                  <c:v>70.168505050505061</c:v>
                </c:pt>
                <c:pt idx="207">
                  <c:v>80.473585858585864</c:v>
                </c:pt>
                <c:pt idx="208">
                  <c:v>65.027616161616166</c:v>
                </c:pt>
                <c:pt idx="209">
                  <c:v>84.727585858585854</c:v>
                </c:pt>
                <c:pt idx="210">
                  <c:v>82.271391414141419</c:v>
                </c:pt>
                <c:pt idx="211">
                  <c:v>78.350931818181834</c:v>
                </c:pt>
                <c:pt idx="212">
                  <c:v>87.022646464646471</c:v>
                </c:pt>
                <c:pt idx="213">
                  <c:v>75.208863636363645</c:v>
                </c:pt>
                <c:pt idx="214">
                  <c:v>91.098545454545459</c:v>
                </c:pt>
                <c:pt idx="215">
                  <c:v>77.319699494949504</c:v>
                </c:pt>
                <c:pt idx="216">
                  <c:v>74.320800505050514</c:v>
                </c:pt>
                <c:pt idx="217">
                  <c:v>81.302820707070708</c:v>
                </c:pt>
                <c:pt idx="218">
                  <c:v>69.019287878787878</c:v>
                </c:pt>
                <c:pt idx="219">
                  <c:v>85.915055555555568</c:v>
                </c:pt>
                <c:pt idx="220">
                  <c:v>78.850580808080821</c:v>
                </c:pt>
                <c:pt idx="221">
                  <c:v>73.562671717171725</c:v>
                </c:pt>
                <c:pt idx="222">
                  <c:v>82.795866161616161</c:v>
                </c:pt>
                <c:pt idx="223">
                  <c:v>67.133176767676787</c:v>
                </c:pt>
                <c:pt idx="224">
                  <c:v>88.683828282828287</c:v>
                </c:pt>
                <c:pt idx="225">
                  <c:v>36.625888888888909</c:v>
                </c:pt>
                <c:pt idx="226">
                  <c:v>25.834222222222238</c:v>
                </c:pt>
                <c:pt idx="227">
                  <c:v>41.945338383838383</c:v>
                </c:pt>
                <c:pt idx="228">
                  <c:v>10.6358888888889</c:v>
                </c:pt>
                <c:pt idx="229">
                  <c:v>44.186032828282833</c:v>
                </c:pt>
                <c:pt idx="230">
                  <c:v>85.660669191919197</c:v>
                </c:pt>
                <c:pt idx="231">
                  <c:v>81.842328282828291</c:v>
                </c:pt>
                <c:pt idx="232">
                  <c:v>89.886931818181822</c:v>
                </c:pt>
                <c:pt idx="233">
                  <c:v>78.023929292929296</c:v>
                </c:pt>
                <c:pt idx="234">
                  <c:v>92.981310606060617</c:v>
                </c:pt>
                <c:pt idx="235">
                  <c:v>84.309936868686876</c:v>
                </c:pt>
                <c:pt idx="236">
                  <c:v>75.707654040404051</c:v>
                </c:pt>
                <c:pt idx="237">
                  <c:v>87.790873737373744</c:v>
                </c:pt>
                <c:pt idx="238">
                  <c:v>74.958207070707076</c:v>
                </c:pt>
                <c:pt idx="239">
                  <c:v>90.532878787878786</c:v>
                </c:pt>
                <c:pt idx="240">
                  <c:v>86.86454545454545</c:v>
                </c:pt>
                <c:pt idx="241">
                  <c:v>84.14378787878789</c:v>
                </c:pt>
                <c:pt idx="242">
                  <c:v>90.232727272727274</c:v>
                </c:pt>
                <c:pt idx="243">
                  <c:v>80.264277777777778</c:v>
                </c:pt>
                <c:pt idx="244">
                  <c:v>91.857242424242429</c:v>
                </c:pt>
                <c:pt idx="245">
                  <c:v>77.160916666666679</c:v>
                </c:pt>
                <c:pt idx="246">
                  <c:v>74.381590909090917</c:v>
                </c:pt>
                <c:pt idx="247">
                  <c:v>84.070391414141426</c:v>
                </c:pt>
                <c:pt idx="248">
                  <c:v>71.31780303030304</c:v>
                </c:pt>
                <c:pt idx="249">
                  <c:v>86.585121212121223</c:v>
                </c:pt>
                <c:pt idx="250">
                  <c:v>80.374113636363646</c:v>
                </c:pt>
                <c:pt idx="251">
                  <c:v>76.658494949494951</c:v>
                </c:pt>
                <c:pt idx="252">
                  <c:v>85.373982323232326</c:v>
                </c:pt>
                <c:pt idx="253">
                  <c:v>72.804272727272732</c:v>
                </c:pt>
                <c:pt idx="254">
                  <c:v>89.299040404040412</c:v>
                </c:pt>
                <c:pt idx="255">
                  <c:v>83.896782828282838</c:v>
                </c:pt>
                <c:pt idx="256">
                  <c:v>80.228212121212124</c:v>
                </c:pt>
                <c:pt idx="257">
                  <c:v>88.5472095959596</c:v>
                </c:pt>
                <c:pt idx="258">
                  <c:v>75.169328282828289</c:v>
                </c:pt>
                <c:pt idx="259">
                  <c:v>90.17066414141415</c:v>
                </c:pt>
                <c:pt idx="260">
                  <c:v>84.500651515151517</c:v>
                </c:pt>
                <c:pt idx="261">
                  <c:v>78.896007575757579</c:v>
                </c:pt>
                <c:pt idx="262">
                  <c:v>87.038217171717179</c:v>
                </c:pt>
                <c:pt idx="263">
                  <c:v>74.182060606060617</c:v>
                </c:pt>
                <c:pt idx="264">
                  <c:v>91.339063131313139</c:v>
                </c:pt>
                <c:pt idx="265">
                  <c:v>81.023674242424249</c:v>
                </c:pt>
                <c:pt idx="266">
                  <c:v>77.282729797979812</c:v>
                </c:pt>
                <c:pt idx="267">
                  <c:v>83.409065656565659</c:v>
                </c:pt>
                <c:pt idx="268">
                  <c:v>72.06491414141415</c:v>
                </c:pt>
                <c:pt idx="269">
                  <c:v>88.601434343434349</c:v>
                </c:pt>
                <c:pt idx="270">
                  <c:v>79.415358585858598</c:v>
                </c:pt>
                <c:pt idx="271">
                  <c:v>76.620535353535359</c:v>
                </c:pt>
                <c:pt idx="272">
                  <c:v>85.892659090909092</c:v>
                </c:pt>
                <c:pt idx="273">
                  <c:v>70.576570707070715</c:v>
                </c:pt>
                <c:pt idx="274">
                  <c:v>89.69825757575758</c:v>
                </c:pt>
                <c:pt idx="275">
                  <c:v>70.798477272727268</c:v>
                </c:pt>
                <c:pt idx="276">
                  <c:v>49.423691919191931</c:v>
                </c:pt>
                <c:pt idx="277">
                  <c:v>73.756921717171721</c:v>
                </c:pt>
                <c:pt idx="278">
                  <c:v>36.026257575757583</c:v>
                </c:pt>
                <c:pt idx="279">
                  <c:v>78.114914141414147</c:v>
                </c:pt>
                <c:pt idx="280">
                  <c:v>77.25180808080809</c:v>
                </c:pt>
                <c:pt idx="281">
                  <c:v>72.781000000000006</c:v>
                </c:pt>
                <c:pt idx="282">
                  <c:v>82.82204545454546</c:v>
                </c:pt>
                <c:pt idx="283">
                  <c:v>66.313696969696977</c:v>
                </c:pt>
                <c:pt idx="284">
                  <c:v>87.693926767676771</c:v>
                </c:pt>
                <c:pt idx="285">
                  <c:v>81.623209595959608</c:v>
                </c:pt>
                <c:pt idx="286">
                  <c:v>76.581825757575757</c:v>
                </c:pt>
                <c:pt idx="287">
                  <c:v>84.965030303030318</c:v>
                </c:pt>
                <c:pt idx="288">
                  <c:v>72.083459595959596</c:v>
                </c:pt>
                <c:pt idx="289">
                  <c:v>89.106101010101014</c:v>
                </c:pt>
                <c:pt idx="290">
                  <c:v>83.878954545454548</c:v>
                </c:pt>
                <c:pt idx="291">
                  <c:v>80.7256792929293</c:v>
                </c:pt>
                <c:pt idx="292">
                  <c:v>88.4484494949495</c:v>
                </c:pt>
                <c:pt idx="293">
                  <c:v>76.971227272727276</c:v>
                </c:pt>
                <c:pt idx="294">
                  <c:v>89.895744949494954</c:v>
                </c:pt>
                <c:pt idx="295">
                  <c:v>73.96610353535354</c:v>
                </c:pt>
                <c:pt idx="296">
                  <c:v>71.054924242424249</c:v>
                </c:pt>
                <c:pt idx="297">
                  <c:v>78.500015151515157</c:v>
                </c:pt>
                <c:pt idx="298">
                  <c:v>59.668515151515145</c:v>
                </c:pt>
                <c:pt idx="299">
                  <c:v>83.782318181818198</c:v>
                </c:pt>
                <c:pt idx="300">
                  <c:v>82.67080555555556</c:v>
                </c:pt>
                <c:pt idx="301">
                  <c:v>81.130174242424246</c:v>
                </c:pt>
                <c:pt idx="302">
                  <c:v>89.360131313131319</c:v>
                </c:pt>
                <c:pt idx="303">
                  <c:v>76.442434343434343</c:v>
                </c:pt>
                <c:pt idx="304">
                  <c:v>90.594270202020212</c:v>
                </c:pt>
                <c:pt idx="305">
                  <c:v>78.934409090909099</c:v>
                </c:pt>
                <c:pt idx="306">
                  <c:v>74.644823232323233</c:v>
                </c:pt>
                <c:pt idx="307">
                  <c:v>83.01744444444445</c:v>
                </c:pt>
                <c:pt idx="308">
                  <c:v>68.303318181818184</c:v>
                </c:pt>
                <c:pt idx="309">
                  <c:v>85.703863636363636</c:v>
                </c:pt>
                <c:pt idx="310">
                  <c:v>61.881553030303039</c:v>
                </c:pt>
                <c:pt idx="311">
                  <c:v>67.96481313131315</c:v>
                </c:pt>
                <c:pt idx="312">
                  <c:v>83.920563131313131</c:v>
                </c:pt>
                <c:pt idx="313">
                  <c:v>60.945272727272723</c:v>
                </c:pt>
                <c:pt idx="314">
                  <c:v>87.976452020202032</c:v>
                </c:pt>
                <c:pt idx="315">
                  <c:v>78.446522727272736</c:v>
                </c:pt>
                <c:pt idx="316">
                  <c:v>72.777800505050507</c:v>
                </c:pt>
                <c:pt idx="317">
                  <c:v>81.209507575757584</c:v>
                </c:pt>
                <c:pt idx="318">
                  <c:v>67.131494949494964</c:v>
                </c:pt>
                <c:pt idx="319">
                  <c:v>86.594464646464658</c:v>
                </c:pt>
                <c:pt idx="320">
                  <c:v>79.461022727272734</c:v>
                </c:pt>
                <c:pt idx="321">
                  <c:v>62.612186868686869</c:v>
                </c:pt>
                <c:pt idx="322">
                  <c:v>78.955282828282833</c:v>
                </c:pt>
                <c:pt idx="323">
                  <c:v>44.806424242424235</c:v>
                </c:pt>
                <c:pt idx="324">
                  <c:v>85.937272727272727</c:v>
                </c:pt>
                <c:pt idx="325">
                  <c:v>84.063606060606062</c:v>
                </c:pt>
                <c:pt idx="326">
                  <c:v>80.968512626262637</c:v>
                </c:pt>
                <c:pt idx="327">
                  <c:v>87.213000000000008</c:v>
                </c:pt>
                <c:pt idx="328">
                  <c:v>74.809500000000014</c:v>
                </c:pt>
                <c:pt idx="329">
                  <c:v>89.241161616161619</c:v>
                </c:pt>
                <c:pt idx="330">
                  <c:v>80.170689393939398</c:v>
                </c:pt>
                <c:pt idx="331">
                  <c:v>75.090391414141422</c:v>
                </c:pt>
                <c:pt idx="332">
                  <c:v>84.946633838383846</c:v>
                </c:pt>
                <c:pt idx="333">
                  <c:v>70.023227272727269</c:v>
                </c:pt>
                <c:pt idx="334">
                  <c:v>87.002181818181825</c:v>
                </c:pt>
                <c:pt idx="335">
                  <c:v>75.254106060606063</c:v>
                </c:pt>
                <c:pt idx="336">
                  <c:v>70.919833333333344</c:v>
                </c:pt>
                <c:pt idx="337">
                  <c:v>81.592207070707076</c:v>
                </c:pt>
                <c:pt idx="338">
                  <c:v>65.170479797979795</c:v>
                </c:pt>
                <c:pt idx="339">
                  <c:v>84.825040404040408</c:v>
                </c:pt>
                <c:pt idx="340">
                  <c:v>62.059181818181813</c:v>
                </c:pt>
                <c:pt idx="341">
                  <c:v>51.954010101010105</c:v>
                </c:pt>
                <c:pt idx="342">
                  <c:v>75.549234848484858</c:v>
                </c:pt>
                <c:pt idx="343">
                  <c:v>28.177378787878794</c:v>
                </c:pt>
                <c:pt idx="344">
                  <c:v>84.160101010101016</c:v>
                </c:pt>
                <c:pt idx="345">
                  <c:v>83.497828282828294</c:v>
                </c:pt>
                <c:pt idx="346">
                  <c:v>67.054204545454553</c:v>
                </c:pt>
                <c:pt idx="347">
                  <c:v>86.202638888888899</c:v>
                </c:pt>
                <c:pt idx="348">
                  <c:v>70.368888888888904</c:v>
                </c:pt>
                <c:pt idx="349">
                  <c:v>92.057883838383844</c:v>
                </c:pt>
                <c:pt idx="350">
                  <c:v>84.951934343434345</c:v>
                </c:pt>
                <c:pt idx="351">
                  <c:v>80.965351010101017</c:v>
                </c:pt>
                <c:pt idx="352">
                  <c:v>88.316898989898988</c:v>
                </c:pt>
                <c:pt idx="353">
                  <c:v>76.086934343434365</c:v>
                </c:pt>
                <c:pt idx="354">
                  <c:v>92.340530303030306</c:v>
                </c:pt>
                <c:pt idx="355">
                  <c:v>89.21241666666667</c:v>
                </c:pt>
                <c:pt idx="356">
                  <c:v>83.905108585858585</c:v>
                </c:pt>
                <c:pt idx="357">
                  <c:v>90.342194444444445</c:v>
                </c:pt>
                <c:pt idx="358">
                  <c:v>81.515866161616174</c:v>
                </c:pt>
                <c:pt idx="359">
                  <c:v>92.792055555555564</c:v>
                </c:pt>
                <c:pt idx="360">
                  <c:v>85.361901515151516</c:v>
                </c:pt>
                <c:pt idx="361">
                  <c:v>80.516787878787881</c:v>
                </c:pt>
                <c:pt idx="362">
                  <c:v>88.93620707070707</c:v>
                </c:pt>
                <c:pt idx="363">
                  <c:v>74.703994949494955</c:v>
                </c:pt>
                <c:pt idx="364">
                  <c:v>90.231479797979802</c:v>
                </c:pt>
                <c:pt idx="365">
                  <c:v>86.900047979797989</c:v>
                </c:pt>
                <c:pt idx="366">
                  <c:v>84.32777272727273</c:v>
                </c:pt>
                <c:pt idx="367">
                  <c:v>89.905333333333346</c:v>
                </c:pt>
                <c:pt idx="368">
                  <c:v>80.104250000000008</c:v>
                </c:pt>
                <c:pt idx="369">
                  <c:v>92.845714646464657</c:v>
                </c:pt>
                <c:pt idx="370">
                  <c:v>84.72458838383838</c:v>
                </c:pt>
                <c:pt idx="371">
                  <c:v>80.787813131313129</c:v>
                </c:pt>
                <c:pt idx="372">
                  <c:v>88.066244949494958</c:v>
                </c:pt>
                <c:pt idx="373">
                  <c:v>75.563030303030303</c:v>
                </c:pt>
                <c:pt idx="374">
                  <c:v>91.526876262626274</c:v>
                </c:pt>
                <c:pt idx="375">
                  <c:v>88.462318181818176</c:v>
                </c:pt>
                <c:pt idx="376">
                  <c:v>84.632962121212131</c:v>
                </c:pt>
                <c:pt idx="377">
                  <c:v>90.332979797979803</c:v>
                </c:pt>
                <c:pt idx="378">
                  <c:v>82.002598484848491</c:v>
                </c:pt>
                <c:pt idx="379">
                  <c:v>94.511275252525252</c:v>
                </c:pt>
                <c:pt idx="380">
                  <c:v>88.323575757575767</c:v>
                </c:pt>
                <c:pt idx="381">
                  <c:v>84.209199494949502</c:v>
                </c:pt>
                <c:pt idx="382">
                  <c:v>92.268156565656568</c:v>
                </c:pt>
                <c:pt idx="383">
                  <c:v>80.408401515151525</c:v>
                </c:pt>
                <c:pt idx="384">
                  <c:v>92.010005050505058</c:v>
                </c:pt>
                <c:pt idx="385">
                  <c:v>83.747404040404049</c:v>
                </c:pt>
                <c:pt idx="386">
                  <c:v>77.793212121212122</c:v>
                </c:pt>
                <c:pt idx="387">
                  <c:v>86.523674242424249</c:v>
                </c:pt>
                <c:pt idx="388">
                  <c:v>73.291141414141407</c:v>
                </c:pt>
                <c:pt idx="389">
                  <c:v>90.780133838383847</c:v>
                </c:pt>
                <c:pt idx="390">
                  <c:v>86.616138888888898</c:v>
                </c:pt>
                <c:pt idx="391">
                  <c:v>83.193603535353546</c:v>
                </c:pt>
                <c:pt idx="392">
                  <c:v>88.558790404040408</c:v>
                </c:pt>
                <c:pt idx="393">
                  <c:v>77.100563131313137</c:v>
                </c:pt>
                <c:pt idx="394">
                  <c:v>90.417053030303038</c:v>
                </c:pt>
                <c:pt idx="395">
                  <c:v>84.856603535353543</c:v>
                </c:pt>
                <c:pt idx="396">
                  <c:v>78.597017676767678</c:v>
                </c:pt>
                <c:pt idx="397">
                  <c:v>86.613007575757578</c:v>
                </c:pt>
                <c:pt idx="398">
                  <c:v>60.34274747474749</c:v>
                </c:pt>
                <c:pt idx="399">
                  <c:v>90.260191919191925</c:v>
                </c:pt>
                <c:pt idx="400">
                  <c:v>88.899987373737375</c:v>
                </c:pt>
                <c:pt idx="401">
                  <c:v>84.736343434343439</c:v>
                </c:pt>
                <c:pt idx="402">
                  <c:v>93.016265151515157</c:v>
                </c:pt>
                <c:pt idx="403">
                  <c:v>78.77516919191919</c:v>
                </c:pt>
                <c:pt idx="404">
                  <c:v>94.650929292929305</c:v>
                </c:pt>
                <c:pt idx="405">
                  <c:v>82.129517676767691</c:v>
                </c:pt>
                <c:pt idx="406">
                  <c:v>77.290520202020204</c:v>
                </c:pt>
                <c:pt idx="407">
                  <c:v>86.26642171717171</c:v>
                </c:pt>
                <c:pt idx="408">
                  <c:v>75.392262626262635</c:v>
                </c:pt>
                <c:pt idx="409">
                  <c:v>89.253017676767683</c:v>
                </c:pt>
                <c:pt idx="410">
                  <c:v>83.847070707070714</c:v>
                </c:pt>
                <c:pt idx="411">
                  <c:v>81.9444898989899</c:v>
                </c:pt>
                <c:pt idx="412">
                  <c:v>88.642275252525252</c:v>
                </c:pt>
                <c:pt idx="413">
                  <c:v>75.519002525252532</c:v>
                </c:pt>
                <c:pt idx="414">
                  <c:v>91.761686868686866</c:v>
                </c:pt>
                <c:pt idx="415">
                  <c:v>78.056507575757578</c:v>
                </c:pt>
                <c:pt idx="416">
                  <c:v>74.248366161616161</c:v>
                </c:pt>
                <c:pt idx="417">
                  <c:v>82.588222222222228</c:v>
                </c:pt>
                <c:pt idx="418">
                  <c:v>66.874368686868692</c:v>
                </c:pt>
                <c:pt idx="419">
                  <c:v>86.726053030303035</c:v>
                </c:pt>
                <c:pt idx="420">
                  <c:v>82.039469696969704</c:v>
                </c:pt>
                <c:pt idx="421">
                  <c:v>78.909113636363642</c:v>
                </c:pt>
                <c:pt idx="422">
                  <c:v>87.397073232323237</c:v>
                </c:pt>
                <c:pt idx="423">
                  <c:v>75.945217171717175</c:v>
                </c:pt>
                <c:pt idx="424">
                  <c:v>90.50437373737374</c:v>
                </c:pt>
                <c:pt idx="425">
                  <c:v>79.178785353535361</c:v>
                </c:pt>
                <c:pt idx="426">
                  <c:v>73.826684343434351</c:v>
                </c:pt>
                <c:pt idx="427">
                  <c:v>82.621681818181827</c:v>
                </c:pt>
                <c:pt idx="428">
                  <c:v>68.765265151515152</c:v>
                </c:pt>
                <c:pt idx="429">
                  <c:v>87.742848484848494</c:v>
                </c:pt>
                <c:pt idx="430">
                  <c:v>78.384252525252535</c:v>
                </c:pt>
                <c:pt idx="431">
                  <c:v>72.99524494949496</c:v>
                </c:pt>
                <c:pt idx="432">
                  <c:v>84.233742424242422</c:v>
                </c:pt>
                <c:pt idx="433">
                  <c:v>69.902838383838386</c:v>
                </c:pt>
                <c:pt idx="434">
                  <c:v>85.293050505050502</c:v>
                </c:pt>
                <c:pt idx="435">
                  <c:v>29.142613636363635</c:v>
                </c:pt>
                <c:pt idx="436">
                  <c:v>21.512169191919199</c:v>
                </c:pt>
                <c:pt idx="437">
                  <c:v>42.374914141414152</c:v>
                </c:pt>
                <c:pt idx="438">
                  <c:v>13.957106060606066</c:v>
                </c:pt>
                <c:pt idx="439">
                  <c:v>43.857989898989906</c:v>
                </c:pt>
                <c:pt idx="440">
                  <c:v>86.710583333333346</c:v>
                </c:pt>
                <c:pt idx="441">
                  <c:v>81.527320707070714</c:v>
                </c:pt>
                <c:pt idx="442">
                  <c:v>89.280446969696982</c:v>
                </c:pt>
                <c:pt idx="443">
                  <c:v>79.472921717171715</c:v>
                </c:pt>
                <c:pt idx="444">
                  <c:v>91.805085858585869</c:v>
                </c:pt>
                <c:pt idx="445">
                  <c:v>82.398237373737373</c:v>
                </c:pt>
                <c:pt idx="446">
                  <c:v>78.16733080808082</c:v>
                </c:pt>
                <c:pt idx="447">
                  <c:v>87.127416666666676</c:v>
                </c:pt>
                <c:pt idx="448">
                  <c:v>72.345878787878789</c:v>
                </c:pt>
                <c:pt idx="449">
                  <c:v>91.507255050505051</c:v>
                </c:pt>
                <c:pt idx="450">
                  <c:v>86.744156565656567</c:v>
                </c:pt>
                <c:pt idx="451">
                  <c:v>82.995217171717186</c:v>
                </c:pt>
                <c:pt idx="452">
                  <c:v>89.2619090909091</c:v>
                </c:pt>
                <c:pt idx="453">
                  <c:v>78.783563131313144</c:v>
                </c:pt>
                <c:pt idx="454">
                  <c:v>93.233320707070703</c:v>
                </c:pt>
                <c:pt idx="455">
                  <c:v>78.37007070707071</c:v>
                </c:pt>
                <c:pt idx="456">
                  <c:v>71.918202020202017</c:v>
                </c:pt>
                <c:pt idx="457">
                  <c:v>84.516835858585864</c:v>
                </c:pt>
                <c:pt idx="458">
                  <c:v>68.746212121212125</c:v>
                </c:pt>
                <c:pt idx="459">
                  <c:v>86.358305555555575</c:v>
                </c:pt>
                <c:pt idx="460">
                  <c:v>81.89535101010101</c:v>
                </c:pt>
                <c:pt idx="461">
                  <c:v>75.719573232323242</c:v>
                </c:pt>
                <c:pt idx="462">
                  <c:v>83.829568181818189</c:v>
                </c:pt>
                <c:pt idx="463">
                  <c:v>70.318436868686888</c:v>
                </c:pt>
                <c:pt idx="464">
                  <c:v>87.523969696969701</c:v>
                </c:pt>
                <c:pt idx="465">
                  <c:v>84.947744949494947</c:v>
                </c:pt>
                <c:pt idx="466">
                  <c:v>79.569464646464652</c:v>
                </c:pt>
                <c:pt idx="467">
                  <c:v>88.280406565656577</c:v>
                </c:pt>
                <c:pt idx="468">
                  <c:v>75.008292929292935</c:v>
                </c:pt>
                <c:pt idx="469">
                  <c:v>89.623492424242428</c:v>
                </c:pt>
                <c:pt idx="470">
                  <c:v>85.342957070707072</c:v>
                </c:pt>
                <c:pt idx="471">
                  <c:v>77.183921717171728</c:v>
                </c:pt>
                <c:pt idx="472">
                  <c:v>87.740396464646466</c:v>
                </c:pt>
                <c:pt idx="473">
                  <c:v>75.188734848484856</c:v>
                </c:pt>
                <c:pt idx="474">
                  <c:v>91.67149242424243</c:v>
                </c:pt>
                <c:pt idx="475">
                  <c:v>82.716323232323234</c:v>
                </c:pt>
                <c:pt idx="476">
                  <c:v>79.165116161616169</c:v>
                </c:pt>
                <c:pt idx="477">
                  <c:v>85.744300505050504</c:v>
                </c:pt>
                <c:pt idx="478">
                  <c:v>69.948161616161627</c:v>
                </c:pt>
                <c:pt idx="479">
                  <c:v>89.39104040404041</c:v>
                </c:pt>
                <c:pt idx="480">
                  <c:v>81.59482070707071</c:v>
                </c:pt>
                <c:pt idx="481">
                  <c:v>75.889873737373748</c:v>
                </c:pt>
                <c:pt idx="482">
                  <c:v>85.577111111111122</c:v>
                </c:pt>
                <c:pt idx="483">
                  <c:v>70.126222222222225</c:v>
                </c:pt>
                <c:pt idx="484">
                  <c:v>89.627603535353529</c:v>
                </c:pt>
                <c:pt idx="485">
                  <c:v>69.336035353535351</c:v>
                </c:pt>
                <c:pt idx="486">
                  <c:v>44.345757575757588</c:v>
                </c:pt>
                <c:pt idx="487">
                  <c:v>72.953851010101005</c:v>
                </c:pt>
                <c:pt idx="488">
                  <c:v>39.975797979797989</c:v>
                </c:pt>
                <c:pt idx="489">
                  <c:v>81.5887398989899</c:v>
                </c:pt>
                <c:pt idx="490">
                  <c:v>79.882782828282842</c:v>
                </c:pt>
                <c:pt idx="491">
                  <c:v>65.229762626262627</c:v>
                </c:pt>
                <c:pt idx="492">
                  <c:v>81.826606060606053</c:v>
                </c:pt>
                <c:pt idx="493">
                  <c:v>58.65127272727274</c:v>
                </c:pt>
                <c:pt idx="494">
                  <c:v>86.754684343434349</c:v>
                </c:pt>
                <c:pt idx="495">
                  <c:v>80.191727272727292</c:v>
                </c:pt>
                <c:pt idx="496">
                  <c:v>77.820856060606062</c:v>
                </c:pt>
                <c:pt idx="497">
                  <c:v>83.836368686868681</c:v>
                </c:pt>
                <c:pt idx="498">
                  <c:v>74.794676767676776</c:v>
                </c:pt>
                <c:pt idx="499">
                  <c:v>89.024648989898992</c:v>
                </c:pt>
                <c:pt idx="500">
                  <c:v>85.055429292929304</c:v>
                </c:pt>
                <c:pt idx="501">
                  <c:v>81.38041414141415</c:v>
                </c:pt>
                <c:pt idx="502">
                  <c:v>87.740636363636369</c:v>
                </c:pt>
                <c:pt idx="503">
                  <c:v>75.961459595959596</c:v>
                </c:pt>
                <c:pt idx="504">
                  <c:v>92.512777777777785</c:v>
                </c:pt>
                <c:pt idx="505">
                  <c:v>70.654042929292928</c:v>
                </c:pt>
                <c:pt idx="506">
                  <c:v>68.733123737373745</c:v>
                </c:pt>
                <c:pt idx="507">
                  <c:v>78.497992424242426</c:v>
                </c:pt>
                <c:pt idx="508">
                  <c:v>62.94112626262627</c:v>
                </c:pt>
                <c:pt idx="509">
                  <c:v>84.609540404040416</c:v>
                </c:pt>
                <c:pt idx="510">
                  <c:v>85.024545454545461</c:v>
                </c:pt>
                <c:pt idx="511">
                  <c:v>80.297853535353539</c:v>
                </c:pt>
                <c:pt idx="512">
                  <c:v>87.863123737373741</c:v>
                </c:pt>
                <c:pt idx="513">
                  <c:v>75.567848484848497</c:v>
                </c:pt>
                <c:pt idx="514">
                  <c:v>90.73096212121213</c:v>
                </c:pt>
                <c:pt idx="515">
                  <c:v>77.692098484848501</c:v>
                </c:pt>
                <c:pt idx="516">
                  <c:v>73.031898989898991</c:v>
                </c:pt>
                <c:pt idx="517">
                  <c:v>83.970805555555557</c:v>
                </c:pt>
                <c:pt idx="518">
                  <c:v>66.870585858585855</c:v>
                </c:pt>
                <c:pt idx="519">
                  <c:v>85.167939393939406</c:v>
                </c:pt>
                <c:pt idx="520">
                  <c:v>79.882489898989903</c:v>
                </c:pt>
                <c:pt idx="521">
                  <c:v>74.81043939393939</c:v>
                </c:pt>
                <c:pt idx="522">
                  <c:v>84.37337373737374</c:v>
                </c:pt>
                <c:pt idx="523">
                  <c:v>57.006121212121215</c:v>
                </c:pt>
                <c:pt idx="524">
                  <c:v>86.584464646464653</c:v>
                </c:pt>
                <c:pt idx="525">
                  <c:v>76.101775252525258</c:v>
                </c:pt>
                <c:pt idx="526">
                  <c:v>71.531217171717174</c:v>
                </c:pt>
                <c:pt idx="527">
                  <c:v>84.052345959595968</c:v>
                </c:pt>
                <c:pt idx="528">
                  <c:v>68.242994949494971</c:v>
                </c:pt>
                <c:pt idx="529">
                  <c:v>83.544729797979798</c:v>
                </c:pt>
                <c:pt idx="530">
                  <c:v>63.829828282828288</c:v>
                </c:pt>
                <c:pt idx="531">
                  <c:v>54.059424242424257</c:v>
                </c:pt>
                <c:pt idx="532">
                  <c:v>82.737939393939399</c:v>
                </c:pt>
                <c:pt idx="533">
                  <c:v>51.423363636363646</c:v>
                </c:pt>
                <c:pt idx="534">
                  <c:v>85.317247474747475</c:v>
                </c:pt>
                <c:pt idx="535">
                  <c:v>83.992636363636365</c:v>
                </c:pt>
                <c:pt idx="536">
                  <c:v>82.256015151515157</c:v>
                </c:pt>
                <c:pt idx="537">
                  <c:v>86.914431818181825</c:v>
                </c:pt>
                <c:pt idx="538">
                  <c:v>75.035075757575768</c:v>
                </c:pt>
                <c:pt idx="539">
                  <c:v>89.322848484848492</c:v>
                </c:pt>
                <c:pt idx="540">
                  <c:v>78.268429292929298</c:v>
                </c:pt>
                <c:pt idx="541">
                  <c:v>75.851820707070715</c:v>
                </c:pt>
                <c:pt idx="542">
                  <c:v>85.703881313131319</c:v>
                </c:pt>
                <c:pt idx="543">
                  <c:v>70.620065656565657</c:v>
                </c:pt>
                <c:pt idx="544">
                  <c:v>87.731219696969703</c:v>
                </c:pt>
                <c:pt idx="545">
                  <c:v>76.160883838383839</c:v>
                </c:pt>
                <c:pt idx="546">
                  <c:v>71.796500000000009</c:v>
                </c:pt>
                <c:pt idx="547">
                  <c:v>81.25533333333334</c:v>
                </c:pt>
                <c:pt idx="548">
                  <c:v>64.026934343434348</c:v>
                </c:pt>
                <c:pt idx="549">
                  <c:v>85.109328282828287</c:v>
                </c:pt>
                <c:pt idx="550">
                  <c:v>61.726267676767684</c:v>
                </c:pt>
                <c:pt idx="551">
                  <c:v>33.289808080808086</c:v>
                </c:pt>
                <c:pt idx="552">
                  <c:v>68.186441919191935</c:v>
                </c:pt>
                <c:pt idx="553">
                  <c:v>21.887964646464653</c:v>
                </c:pt>
                <c:pt idx="554">
                  <c:v>80.381328282828292</c:v>
                </c:pt>
                <c:pt idx="555">
                  <c:v>80.690888888888892</c:v>
                </c:pt>
                <c:pt idx="556">
                  <c:v>77.556800505050518</c:v>
                </c:pt>
                <c:pt idx="557">
                  <c:v>85.506542929292934</c:v>
                </c:pt>
                <c:pt idx="558">
                  <c:v>69.856656565656579</c:v>
                </c:pt>
                <c:pt idx="559">
                  <c:v>88.579042929292939</c:v>
                </c:pt>
                <c:pt idx="560">
                  <c:v>85.852078282828288</c:v>
                </c:pt>
                <c:pt idx="561">
                  <c:v>80.507707070707085</c:v>
                </c:pt>
                <c:pt idx="562">
                  <c:v>87.84038636363637</c:v>
                </c:pt>
                <c:pt idx="563">
                  <c:v>76.076333333333338</c:v>
                </c:pt>
                <c:pt idx="564">
                  <c:v>92.687782828282835</c:v>
                </c:pt>
                <c:pt idx="565">
                  <c:v>87.97818434343435</c:v>
                </c:pt>
                <c:pt idx="566">
                  <c:v>84.784244949494962</c:v>
                </c:pt>
                <c:pt idx="567">
                  <c:v>91.755626262626265</c:v>
                </c:pt>
                <c:pt idx="568">
                  <c:v>81.154032828282837</c:v>
                </c:pt>
                <c:pt idx="569">
                  <c:v>91.985085858585862</c:v>
                </c:pt>
                <c:pt idx="570">
                  <c:v>84.537356060606058</c:v>
                </c:pt>
                <c:pt idx="571">
                  <c:v>81.44691414141414</c:v>
                </c:pt>
                <c:pt idx="572">
                  <c:v>88.726015151515156</c:v>
                </c:pt>
                <c:pt idx="573">
                  <c:v>75.530419191919208</c:v>
                </c:pt>
                <c:pt idx="574">
                  <c:v>89.929345959595963</c:v>
                </c:pt>
                <c:pt idx="575">
                  <c:v>88.080277777777781</c:v>
                </c:pt>
                <c:pt idx="576">
                  <c:v>84.503262626262639</c:v>
                </c:pt>
                <c:pt idx="577">
                  <c:v>90.675911616161628</c:v>
                </c:pt>
                <c:pt idx="578">
                  <c:v>80.409926767676779</c:v>
                </c:pt>
                <c:pt idx="579">
                  <c:v>93.418830808080813</c:v>
                </c:pt>
                <c:pt idx="580">
                  <c:v>84.614419191919197</c:v>
                </c:pt>
                <c:pt idx="581">
                  <c:v>81.300214646464653</c:v>
                </c:pt>
                <c:pt idx="582">
                  <c:v>89.420707070707081</c:v>
                </c:pt>
                <c:pt idx="583">
                  <c:v>77.672717171717181</c:v>
                </c:pt>
                <c:pt idx="584">
                  <c:v>89.801972222222219</c:v>
                </c:pt>
                <c:pt idx="585">
                  <c:v>89.406055555555554</c:v>
                </c:pt>
                <c:pt idx="586">
                  <c:v>86.50450505050506</c:v>
                </c:pt>
                <c:pt idx="587">
                  <c:v>91.550939393939402</c:v>
                </c:pt>
                <c:pt idx="588">
                  <c:v>83.098608585858585</c:v>
                </c:pt>
                <c:pt idx="589">
                  <c:v>93.759085858585863</c:v>
                </c:pt>
                <c:pt idx="590">
                  <c:v>89.101209595959602</c:v>
                </c:pt>
                <c:pt idx="591">
                  <c:v>85.013941919191922</c:v>
                </c:pt>
                <c:pt idx="592">
                  <c:v>91.193404040404047</c:v>
                </c:pt>
                <c:pt idx="593">
                  <c:v>79.797845959595961</c:v>
                </c:pt>
                <c:pt idx="594">
                  <c:v>92.390853535353543</c:v>
                </c:pt>
                <c:pt idx="595">
                  <c:v>81.81654040404041</c:v>
                </c:pt>
                <c:pt idx="596">
                  <c:v>79.362530303030297</c:v>
                </c:pt>
                <c:pt idx="597">
                  <c:v>86.011434343434345</c:v>
                </c:pt>
                <c:pt idx="598">
                  <c:v>74.477202020202029</c:v>
                </c:pt>
                <c:pt idx="599">
                  <c:v>89.389946969696979</c:v>
                </c:pt>
                <c:pt idx="600">
                  <c:v>85.824444444444453</c:v>
                </c:pt>
                <c:pt idx="601">
                  <c:v>83.232290404040413</c:v>
                </c:pt>
                <c:pt idx="602">
                  <c:v>88.662212121212121</c:v>
                </c:pt>
                <c:pt idx="603">
                  <c:v>76.853040404040414</c:v>
                </c:pt>
                <c:pt idx="604">
                  <c:v>90.181876262626275</c:v>
                </c:pt>
                <c:pt idx="605">
                  <c:v>83.892313131313131</c:v>
                </c:pt>
                <c:pt idx="606">
                  <c:v>75.260830808080811</c:v>
                </c:pt>
                <c:pt idx="607">
                  <c:v>87.074795454545452</c:v>
                </c:pt>
                <c:pt idx="608">
                  <c:v>63.903952020202027</c:v>
                </c:pt>
                <c:pt idx="609">
                  <c:v>88.863727272727274</c:v>
                </c:pt>
                <c:pt idx="610">
                  <c:v>88.564515151515167</c:v>
                </c:pt>
                <c:pt idx="611">
                  <c:v>82.553558080808088</c:v>
                </c:pt>
                <c:pt idx="612">
                  <c:v>92.734684343434353</c:v>
                </c:pt>
                <c:pt idx="613">
                  <c:v>80.331505050505058</c:v>
                </c:pt>
                <c:pt idx="614">
                  <c:v>93.667611111111114</c:v>
                </c:pt>
                <c:pt idx="615">
                  <c:v>81.906742424242424</c:v>
                </c:pt>
                <c:pt idx="616">
                  <c:v>77.974944444444446</c:v>
                </c:pt>
                <c:pt idx="617">
                  <c:v>86.939558080808084</c:v>
                </c:pt>
                <c:pt idx="618">
                  <c:v>76.617401515151528</c:v>
                </c:pt>
                <c:pt idx="619">
                  <c:v>89.257431818181828</c:v>
                </c:pt>
                <c:pt idx="620">
                  <c:v>84.094247474747476</c:v>
                </c:pt>
                <c:pt idx="621">
                  <c:v>80.847505050505049</c:v>
                </c:pt>
                <c:pt idx="622">
                  <c:v>88.348351010101013</c:v>
                </c:pt>
                <c:pt idx="623">
                  <c:v>76.560409090909104</c:v>
                </c:pt>
                <c:pt idx="624">
                  <c:v>91.751257575757577</c:v>
                </c:pt>
                <c:pt idx="625">
                  <c:v>79.154361111111115</c:v>
                </c:pt>
                <c:pt idx="626">
                  <c:v>73.123106060606062</c:v>
                </c:pt>
                <c:pt idx="627">
                  <c:v>83.653146464646468</c:v>
                </c:pt>
                <c:pt idx="628">
                  <c:v>69.050979797979807</c:v>
                </c:pt>
                <c:pt idx="629">
                  <c:v>86.583487373737384</c:v>
                </c:pt>
                <c:pt idx="630">
                  <c:v>84.21123484848485</c:v>
                </c:pt>
                <c:pt idx="631">
                  <c:v>78.106078282828292</c:v>
                </c:pt>
                <c:pt idx="632">
                  <c:v>87.82986363636364</c:v>
                </c:pt>
                <c:pt idx="633">
                  <c:v>76.865247474747491</c:v>
                </c:pt>
                <c:pt idx="634">
                  <c:v>89.611181818181819</c:v>
                </c:pt>
                <c:pt idx="635">
                  <c:v>79.085775252525252</c:v>
                </c:pt>
                <c:pt idx="636">
                  <c:v>74.207542929292941</c:v>
                </c:pt>
                <c:pt idx="637">
                  <c:v>81.131851010101016</c:v>
                </c:pt>
                <c:pt idx="638">
                  <c:v>67.574373737373747</c:v>
                </c:pt>
                <c:pt idx="639">
                  <c:v>85.647560606060608</c:v>
                </c:pt>
                <c:pt idx="640">
                  <c:v>79.377934343434347</c:v>
                </c:pt>
                <c:pt idx="641">
                  <c:v>71.847020202020218</c:v>
                </c:pt>
                <c:pt idx="642">
                  <c:v>84.547358585858589</c:v>
                </c:pt>
                <c:pt idx="643">
                  <c:v>69.557383838383842</c:v>
                </c:pt>
                <c:pt idx="644">
                  <c:v>87.876936868686869</c:v>
                </c:pt>
                <c:pt idx="645">
                  <c:v>38.345805555555557</c:v>
                </c:pt>
                <c:pt idx="646">
                  <c:v>29.602454545454563</c:v>
                </c:pt>
                <c:pt idx="647">
                  <c:v>44.370631313131319</c:v>
                </c:pt>
                <c:pt idx="648">
                  <c:v>10.464570707070692</c:v>
                </c:pt>
                <c:pt idx="649">
                  <c:v>43.305479797979807</c:v>
                </c:pt>
                <c:pt idx="650">
                  <c:v>86.012608585858587</c:v>
                </c:pt>
                <c:pt idx="651">
                  <c:v>83.706750000000014</c:v>
                </c:pt>
                <c:pt idx="652">
                  <c:v>89.438000000000002</c:v>
                </c:pt>
                <c:pt idx="653">
                  <c:v>79.154181818181826</c:v>
                </c:pt>
                <c:pt idx="654">
                  <c:v>91.880487373737381</c:v>
                </c:pt>
                <c:pt idx="655">
                  <c:v>82.132449494949498</c:v>
                </c:pt>
                <c:pt idx="656">
                  <c:v>79.971083333333354</c:v>
                </c:pt>
                <c:pt idx="657">
                  <c:v>86.172035353535364</c:v>
                </c:pt>
                <c:pt idx="658">
                  <c:v>73.969601010101016</c:v>
                </c:pt>
                <c:pt idx="659">
                  <c:v>88.638638888888892</c:v>
                </c:pt>
                <c:pt idx="660">
                  <c:v>87.534853535353534</c:v>
                </c:pt>
                <c:pt idx="661">
                  <c:v>83.586941919191929</c:v>
                </c:pt>
                <c:pt idx="662">
                  <c:v>89.652825757575769</c:v>
                </c:pt>
                <c:pt idx="663">
                  <c:v>79.612075757575766</c:v>
                </c:pt>
                <c:pt idx="664">
                  <c:v>91.804633838383836</c:v>
                </c:pt>
                <c:pt idx="665">
                  <c:v>79.320585858585872</c:v>
                </c:pt>
                <c:pt idx="666">
                  <c:v>74.925669191919198</c:v>
                </c:pt>
                <c:pt idx="667">
                  <c:v>84.080833333333345</c:v>
                </c:pt>
                <c:pt idx="668">
                  <c:v>67.358030303030318</c:v>
                </c:pt>
                <c:pt idx="669">
                  <c:v>87.447878787878793</c:v>
                </c:pt>
                <c:pt idx="670">
                  <c:v>79.222343434343429</c:v>
                </c:pt>
                <c:pt idx="671">
                  <c:v>77.26209848484848</c:v>
                </c:pt>
                <c:pt idx="672">
                  <c:v>86.320452020202026</c:v>
                </c:pt>
                <c:pt idx="673">
                  <c:v>68.765007575757579</c:v>
                </c:pt>
                <c:pt idx="674">
                  <c:v>88.431694444444446</c:v>
                </c:pt>
                <c:pt idx="675">
                  <c:v>84.345765151515167</c:v>
                </c:pt>
                <c:pt idx="676">
                  <c:v>80.147621212121209</c:v>
                </c:pt>
                <c:pt idx="677">
                  <c:v>88.283555555555566</c:v>
                </c:pt>
                <c:pt idx="678">
                  <c:v>75.888166666666677</c:v>
                </c:pt>
                <c:pt idx="679">
                  <c:v>90.310138888888901</c:v>
                </c:pt>
                <c:pt idx="680">
                  <c:v>84.179734848484856</c:v>
                </c:pt>
                <c:pt idx="681">
                  <c:v>78.840472222222218</c:v>
                </c:pt>
                <c:pt idx="682">
                  <c:v>88.91595707070708</c:v>
                </c:pt>
                <c:pt idx="683">
                  <c:v>75.127530303030312</c:v>
                </c:pt>
                <c:pt idx="684">
                  <c:v>91.689351010101021</c:v>
                </c:pt>
                <c:pt idx="685">
                  <c:v>83.047757575757572</c:v>
                </c:pt>
                <c:pt idx="686">
                  <c:v>77.487585858585874</c:v>
                </c:pt>
                <c:pt idx="687">
                  <c:v>85.719719696969705</c:v>
                </c:pt>
                <c:pt idx="688">
                  <c:v>71.234833333333341</c:v>
                </c:pt>
                <c:pt idx="689">
                  <c:v>88.921030303030307</c:v>
                </c:pt>
                <c:pt idx="690">
                  <c:v>82.494707070707079</c:v>
                </c:pt>
                <c:pt idx="691">
                  <c:v>77.175477272727278</c:v>
                </c:pt>
                <c:pt idx="692">
                  <c:v>85.939050505050517</c:v>
                </c:pt>
                <c:pt idx="693">
                  <c:v>69.920489898989899</c:v>
                </c:pt>
                <c:pt idx="694">
                  <c:v>88.932055555555564</c:v>
                </c:pt>
                <c:pt idx="695">
                  <c:v>66.035121212121226</c:v>
                </c:pt>
                <c:pt idx="696">
                  <c:v>59.53790909090911</c:v>
                </c:pt>
                <c:pt idx="697">
                  <c:v>74.025229797979804</c:v>
                </c:pt>
                <c:pt idx="698">
                  <c:v>41.257702020202018</c:v>
                </c:pt>
                <c:pt idx="699">
                  <c:v>80.617335858585861</c:v>
                </c:pt>
                <c:pt idx="700">
                  <c:v>80.2629292929293</c:v>
                </c:pt>
                <c:pt idx="701">
                  <c:v>73.874797979797989</c:v>
                </c:pt>
                <c:pt idx="702">
                  <c:v>84.809553030303036</c:v>
                </c:pt>
                <c:pt idx="703">
                  <c:v>61.394325757575764</c:v>
                </c:pt>
                <c:pt idx="704">
                  <c:v>87.070840909090919</c:v>
                </c:pt>
                <c:pt idx="705">
                  <c:v>80.559181818181827</c:v>
                </c:pt>
                <c:pt idx="706">
                  <c:v>77.014161616161616</c:v>
                </c:pt>
                <c:pt idx="707">
                  <c:v>84.790030303030306</c:v>
                </c:pt>
                <c:pt idx="708">
                  <c:v>74.49947474747475</c:v>
                </c:pt>
                <c:pt idx="709">
                  <c:v>87.997611111111112</c:v>
                </c:pt>
                <c:pt idx="710">
                  <c:v>85.162214646464648</c:v>
                </c:pt>
                <c:pt idx="711">
                  <c:v>81.404265151515148</c:v>
                </c:pt>
                <c:pt idx="712">
                  <c:v>88.894876262626269</c:v>
                </c:pt>
                <c:pt idx="713">
                  <c:v>75.396878787878791</c:v>
                </c:pt>
                <c:pt idx="714">
                  <c:v>91.182318181818189</c:v>
                </c:pt>
                <c:pt idx="715">
                  <c:v>74.07993434343436</c:v>
                </c:pt>
                <c:pt idx="716">
                  <c:v>67.492674242424243</c:v>
                </c:pt>
                <c:pt idx="717">
                  <c:v>79.685906565656566</c:v>
                </c:pt>
                <c:pt idx="718">
                  <c:v>63.708151515151521</c:v>
                </c:pt>
                <c:pt idx="719">
                  <c:v>86.035239898989914</c:v>
                </c:pt>
                <c:pt idx="720">
                  <c:v>83.675070707070716</c:v>
                </c:pt>
                <c:pt idx="721">
                  <c:v>79.420565656565657</c:v>
                </c:pt>
                <c:pt idx="722">
                  <c:v>88.752661616161618</c:v>
                </c:pt>
                <c:pt idx="723">
                  <c:v>76.187835858585856</c:v>
                </c:pt>
                <c:pt idx="724">
                  <c:v>91.59517424242425</c:v>
                </c:pt>
                <c:pt idx="725">
                  <c:v>78.339780303030309</c:v>
                </c:pt>
                <c:pt idx="726">
                  <c:v>74.662113636363642</c:v>
                </c:pt>
                <c:pt idx="727">
                  <c:v>81.91001767676768</c:v>
                </c:pt>
                <c:pt idx="728">
                  <c:v>67.75410101010101</c:v>
                </c:pt>
                <c:pt idx="729">
                  <c:v>86.031166666666678</c:v>
                </c:pt>
                <c:pt idx="730">
                  <c:v>78.990406565656571</c:v>
                </c:pt>
                <c:pt idx="731">
                  <c:v>74.099651515151521</c:v>
                </c:pt>
                <c:pt idx="732">
                  <c:v>83.719684343434352</c:v>
                </c:pt>
                <c:pt idx="733">
                  <c:v>66.93618686868686</c:v>
                </c:pt>
                <c:pt idx="734">
                  <c:v>87.580386363636364</c:v>
                </c:pt>
                <c:pt idx="735">
                  <c:v>77.974078282828287</c:v>
                </c:pt>
                <c:pt idx="736">
                  <c:v>73.333974747474755</c:v>
                </c:pt>
                <c:pt idx="737">
                  <c:v>82.651810606060607</c:v>
                </c:pt>
                <c:pt idx="738">
                  <c:v>67.765661616161623</c:v>
                </c:pt>
                <c:pt idx="739">
                  <c:v>85.458540404040406</c:v>
                </c:pt>
                <c:pt idx="740">
                  <c:v>67.338310606060617</c:v>
                </c:pt>
                <c:pt idx="741">
                  <c:v>57.139328282828288</c:v>
                </c:pt>
                <c:pt idx="742">
                  <c:v>79.863722222222236</c:v>
                </c:pt>
                <c:pt idx="743">
                  <c:v>31.974171717171728</c:v>
                </c:pt>
                <c:pt idx="744">
                  <c:v>85.047131313131317</c:v>
                </c:pt>
                <c:pt idx="745">
                  <c:v>82.338272727272738</c:v>
                </c:pt>
                <c:pt idx="746">
                  <c:v>78.039055555555564</c:v>
                </c:pt>
                <c:pt idx="747">
                  <c:v>86.136873737373747</c:v>
                </c:pt>
                <c:pt idx="748">
                  <c:v>73.808959595959607</c:v>
                </c:pt>
                <c:pt idx="749">
                  <c:v>90.377207070707072</c:v>
                </c:pt>
                <c:pt idx="750">
                  <c:v>78.412050505050516</c:v>
                </c:pt>
                <c:pt idx="751">
                  <c:v>75.65047222222222</c:v>
                </c:pt>
                <c:pt idx="752">
                  <c:v>85.697343434343438</c:v>
                </c:pt>
                <c:pt idx="753">
                  <c:v>70.328737373737368</c:v>
                </c:pt>
                <c:pt idx="754">
                  <c:v>88.354522727272737</c:v>
                </c:pt>
                <c:pt idx="755">
                  <c:v>74.956436868686879</c:v>
                </c:pt>
                <c:pt idx="756">
                  <c:v>69.63190909090909</c:v>
                </c:pt>
                <c:pt idx="757">
                  <c:v>79.181699494949498</c:v>
                </c:pt>
                <c:pt idx="758">
                  <c:v>65.025292929292931</c:v>
                </c:pt>
                <c:pt idx="759">
                  <c:v>83.222368686868691</c:v>
                </c:pt>
                <c:pt idx="760">
                  <c:v>48.191351010101009</c:v>
                </c:pt>
                <c:pt idx="761">
                  <c:v>39.063055555555557</c:v>
                </c:pt>
                <c:pt idx="762">
                  <c:v>78.1369696969697</c:v>
                </c:pt>
                <c:pt idx="763">
                  <c:v>30.285752525252533</c:v>
                </c:pt>
                <c:pt idx="764">
                  <c:v>86.611070707070724</c:v>
                </c:pt>
                <c:pt idx="765">
                  <c:v>83.608166666666676</c:v>
                </c:pt>
                <c:pt idx="766">
                  <c:v>76.860707070707079</c:v>
                </c:pt>
                <c:pt idx="767">
                  <c:v>87.443093434343439</c:v>
                </c:pt>
                <c:pt idx="768">
                  <c:v>69.511439393939384</c:v>
                </c:pt>
                <c:pt idx="769">
                  <c:v>90.527361111111119</c:v>
                </c:pt>
                <c:pt idx="770">
                  <c:v>83.913702020202038</c:v>
                </c:pt>
                <c:pt idx="771">
                  <c:v>80.457911616161624</c:v>
                </c:pt>
                <c:pt idx="772">
                  <c:v>88.139325757575762</c:v>
                </c:pt>
                <c:pt idx="773">
                  <c:v>75.890989898989901</c:v>
                </c:pt>
                <c:pt idx="774">
                  <c:v>91.286641414141414</c:v>
                </c:pt>
                <c:pt idx="775">
                  <c:v>88.651194444444457</c:v>
                </c:pt>
                <c:pt idx="776">
                  <c:v>83.902729797979802</c:v>
                </c:pt>
                <c:pt idx="777">
                  <c:v>91.417739898989907</c:v>
                </c:pt>
                <c:pt idx="778">
                  <c:v>80.250926767676773</c:v>
                </c:pt>
                <c:pt idx="779">
                  <c:v>93.653611111111118</c:v>
                </c:pt>
                <c:pt idx="780">
                  <c:v>86.193770202020204</c:v>
                </c:pt>
                <c:pt idx="781">
                  <c:v>80.787555555555571</c:v>
                </c:pt>
                <c:pt idx="782">
                  <c:v>87.602871212121215</c:v>
                </c:pt>
                <c:pt idx="783">
                  <c:v>73.266484848484851</c:v>
                </c:pt>
                <c:pt idx="784">
                  <c:v>90.452929292929298</c:v>
                </c:pt>
                <c:pt idx="785">
                  <c:v>88.361931818181816</c:v>
                </c:pt>
                <c:pt idx="786">
                  <c:v>85.408345959595962</c:v>
                </c:pt>
                <c:pt idx="787">
                  <c:v>90.816858585858597</c:v>
                </c:pt>
                <c:pt idx="788">
                  <c:v>79.232482323232318</c:v>
                </c:pt>
                <c:pt idx="789">
                  <c:v>92.253808080808085</c:v>
                </c:pt>
                <c:pt idx="790">
                  <c:v>83.981547979797995</c:v>
                </c:pt>
                <c:pt idx="791">
                  <c:v>81.651987373737384</c:v>
                </c:pt>
                <c:pt idx="792">
                  <c:v>88.249191919191929</c:v>
                </c:pt>
                <c:pt idx="793">
                  <c:v>76.727984848484866</c:v>
                </c:pt>
                <c:pt idx="794">
                  <c:v>90.568058080808086</c:v>
                </c:pt>
                <c:pt idx="795">
                  <c:v>88.218984848484851</c:v>
                </c:pt>
                <c:pt idx="796">
                  <c:v>85.201265151515159</c:v>
                </c:pt>
                <c:pt idx="797">
                  <c:v>92.924434343434342</c:v>
                </c:pt>
                <c:pt idx="798">
                  <c:v>83.503330808080818</c:v>
                </c:pt>
                <c:pt idx="799">
                  <c:v>94.187813131313135</c:v>
                </c:pt>
                <c:pt idx="800">
                  <c:v>87.186878787878797</c:v>
                </c:pt>
                <c:pt idx="801">
                  <c:v>84.986156565656572</c:v>
                </c:pt>
                <c:pt idx="802">
                  <c:v>91.06331818181819</c:v>
                </c:pt>
                <c:pt idx="803">
                  <c:v>80.194272727272732</c:v>
                </c:pt>
                <c:pt idx="804">
                  <c:v>92.857553030303038</c:v>
                </c:pt>
                <c:pt idx="805">
                  <c:v>81.442896464646466</c:v>
                </c:pt>
                <c:pt idx="806">
                  <c:v>79.064343434343442</c:v>
                </c:pt>
                <c:pt idx="807">
                  <c:v>85.831101010101023</c:v>
                </c:pt>
                <c:pt idx="808">
                  <c:v>73.286742424242433</c:v>
                </c:pt>
                <c:pt idx="809">
                  <c:v>89.844967171717173</c:v>
                </c:pt>
                <c:pt idx="810">
                  <c:v>86.038275252525267</c:v>
                </c:pt>
                <c:pt idx="811">
                  <c:v>82.542737373737381</c:v>
                </c:pt>
                <c:pt idx="812">
                  <c:v>87.71907323232324</c:v>
                </c:pt>
                <c:pt idx="813">
                  <c:v>76.992202020202029</c:v>
                </c:pt>
                <c:pt idx="814">
                  <c:v>92.227007575757582</c:v>
                </c:pt>
                <c:pt idx="815">
                  <c:v>82.873570707070712</c:v>
                </c:pt>
                <c:pt idx="816">
                  <c:v>81.41049242424242</c:v>
                </c:pt>
                <c:pt idx="817">
                  <c:v>88.25842424242424</c:v>
                </c:pt>
                <c:pt idx="818">
                  <c:v>63.973093434343447</c:v>
                </c:pt>
                <c:pt idx="819">
                  <c:v>89.23878030303031</c:v>
                </c:pt>
                <c:pt idx="820">
                  <c:v>87.533063131313142</c:v>
                </c:pt>
                <c:pt idx="821">
                  <c:v>85.105267676767681</c:v>
                </c:pt>
                <c:pt idx="822">
                  <c:v>91.228883838383837</c:v>
                </c:pt>
                <c:pt idx="823">
                  <c:v>80.112053030303045</c:v>
                </c:pt>
                <c:pt idx="824">
                  <c:v>93.69635858585859</c:v>
                </c:pt>
                <c:pt idx="825">
                  <c:v>84.061452020202026</c:v>
                </c:pt>
                <c:pt idx="826">
                  <c:v>77.924845959595956</c:v>
                </c:pt>
                <c:pt idx="827">
                  <c:v>86.976227272727272</c:v>
                </c:pt>
                <c:pt idx="828">
                  <c:v>75.864217171717186</c:v>
                </c:pt>
                <c:pt idx="829">
                  <c:v>89.161315656565662</c:v>
                </c:pt>
                <c:pt idx="830">
                  <c:v>86.23105303030303</c:v>
                </c:pt>
                <c:pt idx="831">
                  <c:v>80.87912121212122</c:v>
                </c:pt>
                <c:pt idx="832">
                  <c:v>89.309522727272736</c:v>
                </c:pt>
                <c:pt idx="833">
                  <c:v>75.383257575757568</c:v>
                </c:pt>
                <c:pt idx="834">
                  <c:v>90.818914141414155</c:v>
                </c:pt>
                <c:pt idx="835">
                  <c:v>80.152242424242431</c:v>
                </c:pt>
                <c:pt idx="836">
                  <c:v>72.272934343434343</c:v>
                </c:pt>
                <c:pt idx="837">
                  <c:v>80.737017676767692</c:v>
                </c:pt>
                <c:pt idx="838">
                  <c:v>67.625489898989912</c:v>
                </c:pt>
                <c:pt idx="839">
                  <c:v>86.13331313131313</c:v>
                </c:pt>
                <c:pt idx="840">
                  <c:v>82.513005050505058</c:v>
                </c:pt>
                <c:pt idx="841">
                  <c:v>78.293068181818185</c:v>
                </c:pt>
                <c:pt idx="842">
                  <c:v>87.540724747474755</c:v>
                </c:pt>
                <c:pt idx="843">
                  <c:v>73.213075757575766</c:v>
                </c:pt>
                <c:pt idx="844">
                  <c:v>90.296186868686874</c:v>
                </c:pt>
                <c:pt idx="845">
                  <c:v>78.417469696969704</c:v>
                </c:pt>
                <c:pt idx="846">
                  <c:v>75.510929292929291</c:v>
                </c:pt>
                <c:pt idx="847">
                  <c:v>82.139406565656572</c:v>
                </c:pt>
                <c:pt idx="848">
                  <c:v>69.121452020202028</c:v>
                </c:pt>
                <c:pt idx="849">
                  <c:v>85.570202020202032</c:v>
                </c:pt>
                <c:pt idx="850">
                  <c:v>78.544356060606063</c:v>
                </c:pt>
                <c:pt idx="851">
                  <c:v>73.522416666666686</c:v>
                </c:pt>
                <c:pt idx="852">
                  <c:v>84.202636363636373</c:v>
                </c:pt>
                <c:pt idx="853">
                  <c:v>67.673489898989899</c:v>
                </c:pt>
                <c:pt idx="854">
                  <c:v>89.023469696969698</c:v>
                </c:pt>
                <c:pt idx="855">
                  <c:v>38.826686868686878</c:v>
                </c:pt>
                <c:pt idx="856">
                  <c:v>18.420095959595955</c:v>
                </c:pt>
                <c:pt idx="857">
                  <c:v>42.122022727272736</c:v>
                </c:pt>
                <c:pt idx="858">
                  <c:v>15.464090909090913</c:v>
                </c:pt>
                <c:pt idx="859">
                  <c:v>50.445840909090911</c:v>
                </c:pt>
                <c:pt idx="860">
                  <c:v>85.603684343434338</c:v>
                </c:pt>
                <c:pt idx="861">
                  <c:v>83.179078282828286</c:v>
                </c:pt>
                <c:pt idx="862">
                  <c:v>90.133022727272731</c:v>
                </c:pt>
                <c:pt idx="863">
                  <c:v>78.778467171717182</c:v>
                </c:pt>
                <c:pt idx="864">
                  <c:v>92.164787878787877</c:v>
                </c:pt>
                <c:pt idx="865">
                  <c:v>83.168098484848485</c:v>
                </c:pt>
                <c:pt idx="866">
                  <c:v>79.524255050505047</c:v>
                </c:pt>
                <c:pt idx="867">
                  <c:v>87.141737373737385</c:v>
                </c:pt>
                <c:pt idx="868">
                  <c:v>68.556742424242429</c:v>
                </c:pt>
                <c:pt idx="869">
                  <c:v>89.737353535353549</c:v>
                </c:pt>
                <c:pt idx="870">
                  <c:v>87.265063131313127</c:v>
                </c:pt>
                <c:pt idx="871">
                  <c:v>83.795603535353536</c:v>
                </c:pt>
                <c:pt idx="872">
                  <c:v>88.434727272727272</c:v>
                </c:pt>
                <c:pt idx="873">
                  <c:v>81.359631313131317</c:v>
                </c:pt>
                <c:pt idx="874">
                  <c:v>92.049191919191927</c:v>
                </c:pt>
                <c:pt idx="875">
                  <c:v>76.713702020202021</c:v>
                </c:pt>
                <c:pt idx="876">
                  <c:v>72.9633888888889</c:v>
                </c:pt>
                <c:pt idx="877">
                  <c:v>82.694080808080813</c:v>
                </c:pt>
                <c:pt idx="878">
                  <c:v>68.852005050505056</c:v>
                </c:pt>
                <c:pt idx="879">
                  <c:v>86.296318181818179</c:v>
                </c:pt>
                <c:pt idx="880">
                  <c:v>80.125939393939404</c:v>
                </c:pt>
                <c:pt idx="881">
                  <c:v>76.585810606060619</c:v>
                </c:pt>
                <c:pt idx="882">
                  <c:v>84.449020202020222</c:v>
                </c:pt>
                <c:pt idx="883">
                  <c:v>71.72133585858586</c:v>
                </c:pt>
                <c:pt idx="884">
                  <c:v>87.952070707070718</c:v>
                </c:pt>
                <c:pt idx="885">
                  <c:v>85.754320707070718</c:v>
                </c:pt>
                <c:pt idx="886">
                  <c:v>80.361590909090921</c:v>
                </c:pt>
                <c:pt idx="887">
                  <c:v>86.896068181818194</c:v>
                </c:pt>
                <c:pt idx="888">
                  <c:v>76.476742424242431</c:v>
                </c:pt>
                <c:pt idx="889">
                  <c:v>89.922707070707077</c:v>
                </c:pt>
                <c:pt idx="890">
                  <c:v>85.060391414141421</c:v>
                </c:pt>
                <c:pt idx="891">
                  <c:v>80.083522727272737</c:v>
                </c:pt>
                <c:pt idx="892">
                  <c:v>87.703108585858587</c:v>
                </c:pt>
                <c:pt idx="893">
                  <c:v>73.966540404040416</c:v>
                </c:pt>
                <c:pt idx="894">
                  <c:v>91.966835858585867</c:v>
                </c:pt>
                <c:pt idx="895">
                  <c:v>81.874770202020201</c:v>
                </c:pt>
                <c:pt idx="896">
                  <c:v>77.317535353535362</c:v>
                </c:pt>
                <c:pt idx="897">
                  <c:v>83.799702020202034</c:v>
                </c:pt>
                <c:pt idx="898">
                  <c:v>71.39659595959597</c:v>
                </c:pt>
                <c:pt idx="899">
                  <c:v>89.216093434343449</c:v>
                </c:pt>
                <c:pt idx="900">
                  <c:v>79.607643939393938</c:v>
                </c:pt>
                <c:pt idx="901">
                  <c:v>76.00126262626263</c:v>
                </c:pt>
                <c:pt idx="902">
                  <c:v>86.688744949494961</c:v>
                </c:pt>
                <c:pt idx="903">
                  <c:v>70.784909090909096</c:v>
                </c:pt>
                <c:pt idx="904">
                  <c:v>88.751285353535366</c:v>
                </c:pt>
                <c:pt idx="905">
                  <c:v>64.350151515151524</c:v>
                </c:pt>
                <c:pt idx="906">
                  <c:v>51.335585858585873</c:v>
                </c:pt>
                <c:pt idx="907">
                  <c:v>73.421098484848486</c:v>
                </c:pt>
                <c:pt idx="908">
                  <c:v>41.814116161616163</c:v>
                </c:pt>
                <c:pt idx="909">
                  <c:v>80.82609595959596</c:v>
                </c:pt>
                <c:pt idx="910">
                  <c:v>78.899202020202026</c:v>
                </c:pt>
                <c:pt idx="911">
                  <c:v>72.599643939393957</c:v>
                </c:pt>
                <c:pt idx="912">
                  <c:v>83.535469696969699</c:v>
                </c:pt>
                <c:pt idx="913">
                  <c:v>59.036194444444448</c:v>
                </c:pt>
                <c:pt idx="914">
                  <c:v>87.196954545454545</c:v>
                </c:pt>
                <c:pt idx="915">
                  <c:v>80.165255050505053</c:v>
                </c:pt>
                <c:pt idx="916">
                  <c:v>78.590626262626273</c:v>
                </c:pt>
                <c:pt idx="917">
                  <c:v>83.570030303030308</c:v>
                </c:pt>
                <c:pt idx="918">
                  <c:v>75.080681818181816</c:v>
                </c:pt>
                <c:pt idx="919">
                  <c:v>87.811568181818188</c:v>
                </c:pt>
                <c:pt idx="920">
                  <c:v>84.969118686868697</c:v>
                </c:pt>
                <c:pt idx="921">
                  <c:v>80.655992424242427</c:v>
                </c:pt>
                <c:pt idx="922">
                  <c:v>88.108906565656568</c:v>
                </c:pt>
                <c:pt idx="923">
                  <c:v>76.510012626262636</c:v>
                </c:pt>
                <c:pt idx="924">
                  <c:v>89.864106060606076</c:v>
                </c:pt>
                <c:pt idx="925">
                  <c:v>74.125565656565669</c:v>
                </c:pt>
                <c:pt idx="926">
                  <c:v>68.885671717171718</c:v>
                </c:pt>
                <c:pt idx="927">
                  <c:v>78.918636363636381</c:v>
                </c:pt>
                <c:pt idx="928">
                  <c:v>58.926560606060612</c:v>
                </c:pt>
                <c:pt idx="929">
                  <c:v>81.948656565656577</c:v>
                </c:pt>
                <c:pt idx="930">
                  <c:v>84.702671717171725</c:v>
                </c:pt>
                <c:pt idx="931">
                  <c:v>81.619972222222231</c:v>
                </c:pt>
                <c:pt idx="932">
                  <c:v>88.11845707070708</c:v>
                </c:pt>
                <c:pt idx="933">
                  <c:v>76.598659090909095</c:v>
                </c:pt>
                <c:pt idx="934">
                  <c:v>91.91169444444445</c:v>
                </c:pt>
                <c:pt idx="935">
                  <c:v>77.682275252525258</c:v>
                </c:pt>
                <c:pt idx="936">
                  <c:v>72.481737373737374</c:v>
                </c:pt>
                <c:pt idx="937">
                  <c:v>80.95783333333334</c:v>
                </c:pt>
                <c:pt idx="938">
                  <c:v>70.537388888888898</c:v>
                </c:pt>
                <c:pt idx="939">
                  <c:v>86.598497474747475</c:v>
                </c:pt>
                <c:pt idx="940">
                  <c:v>79.840848484848493</c:v>
                </c:pt>
                <c:pt idx="941">
                  <c:v>75.740328282828287</c:v>
                </c:pt>
                <c:pt idx="942">
                  <c:v>82.630095959595963</c:v>
                </c:pt>
                <c:pt idx="943">
                  <c:v>61.554257575757575</c:v>
                </c:pt>
                <c:pt idx="944">
                  <c:v>87.20130808080809</c:v>
                </c:pt>
                <c:pt idx="945">
                  <c:v>76.064202020202032</c:v>
                </c:pt>
                <c:pt idx="946">
                  <c:v>74.656830808080812</c:v>
                </c:pt>
                <c:pt idx="947">
                  <c:v>81.500616161616165</c:v>
                </c:pt>
                <c:pt idx="948">
                  <c:v>68.540848484848496</c:v>
                </c:pt>
                <c:pt idx="949">
                  <c:v>85.162166666666664</c:v>
                </c:pt>
                <c:pt idx="950">
                  <c:v>71.899040404040406</c:v>
                </c:pt>
                <c:pt idx="951">
                  <c:v>60.552984848484847</c:v>
                </c:pt>
                <c:pt idx="952">
                  <c:v>81.487484848484854</c:v>
                </c:pt>
                <c:pt idx="953">
                  <c:v>55.937752525252542</c:v>
                </c:pt>
                <c:pt idx="954">
                  <c:v>85.755479797979802</c:v>
                </c:pt>
                <c:pt idx="955">
                  <c:v>84.736553030303043</c:v>
                </c:pt>
                <c:pt idx="956">
                  <c:v>79.50150505050506</c:v>
                </c:pt>
                <c:pt idx="957">
                  <c:v>86.389106060606068</c:v>
                </c:pt>
                <c:pt idx="958">
                  <c:v>76.351111111111123</c:v>
                </c:pt>
                <c:pt idx="959">
                  <c:v>90.8819595959596</c:v>
                </c:pt>
                <c:pt idx="960">
                  <c:v>81.184643939393951</c:v>
                </c:pt>
                <c:pt idx="961">
                  <c:v>75.313431818181826</c:v>
                </c:pt>
                <c:pt idx="962">
                  <c:v>85.382234848484856</c:v>
                </c:pt>
                <c:pt idx="963">
                  <c:v>68.944121212121217</c:v>
                </c:pt>
                <c:pt idx="964">
                  <c:v>88.43244191919193</c:v>
                </c:pt>
                <c:pt idx="965">
                  <c:v>75.306898989898997</c:v>
                </c:pt>
                <c:pt idx="966">
                  <c:v>67.296323232323232</c:v>
                </c:pt>
                <c:pt idx="967">
                  <c:v>80.047568181818193</c:v>
                </c:pt>
                <c:pt idx="968">
                  <c:v>64.166303030303027</c:v>
                </c:pt>
                <c:pt idx="969">
                  <c:v>85.915358585858598</c:v>
                </c:pt>
                <c:pt idx="970">
                  <c:v>56.064477272727274</c:v>
                </c:pt>
                <c:pt idx="971">
                  <c:v>38.507161616161625</c:v>
                </c:pt>
                <c:pt idx="972">
                  <c:v>56.692037878787893</c:v>
                </c:pt>
                <c:pt idx="973">
                  <c:v>23.876742424242423</c:v>
                </c:pt>
                <c:pt idx="974">
                  <c:v>81.66445202020202</c:v>
                </c:pt>
                <c:pt idx="975">
                  <c:v>81.948164141414139</c:v>
                </c:pt>
                <c:pt idx="976">
                  <c:v>75.76733333333334</c:v>
                </c:pt>
                <c:pt idx="977">
                  <c:v>85.614199494949503</c:v>
                </c:pt>
                <c:pt idx="978">
                  <c:v>74.20202525252526</c:v>
                </c:pt>
                <c:pt idx="979">
                  <c:v>89.522881313131322</c:v>
                </c:pt>
                <c:pt idx="980">
                  <c:v>84.55322979797981</c:v>
                </c:pt>
                <c:pt idx="981">
                  <c:v>79.175484848484857</c:v>
                </c:pt>
                <c:pt idx="982">
                  <c:v>88.071767676767692</c:v>
                </c:pt>
                <c:pt idx="983">
                  <c:v>75.894671717171718</c:v>
                </c:pt>
                <c:pt idx="984">
                  <c:v>89.911207070707079</c:v>
                </c:pt>
                <c:pt idx="985">
                  <c:v>88.187939393939402</c:v>
                </c:pt>
                <c:pt idx="986">
                  <c:v>83.358212121212119</c:v>
                </c:pt>
                <c:pt idx="987">
                  <c:v>90.092141414141423</c:v>
                </c:pt>
                <c:pt idx="988">
                  <c:v>80.471646464646469</c:v>
                </c:pt>
                <c:pt idx="989">
                  <c:v>93.660732323232338</c:v>
                </c:pt>
                <c:pt idx="990">
                  <c:v>84.314025252525255</c:v>
                </c:pt>
                <c:pt idx="991">
                  <c:v>80.120060606060605</c:v>
                </c:pt>
                <c:pt idx="992">
                  <c:v>88.407633838383845</c:v>
                </c:pt>
                <c:pt idx="993">
                  <c:v>75.425537878787878</c:v>
                </c:pt>
                <c:pt idx="994">
                  <c:v>92.557146464646465</c:v>
                </c:pt>
                <c:pt idx="995">
                  <c:v>87.430356060606059</c:v>
                </c:pt>
                <c:pt idx="996">
                  <c:v>86.545929292929301</c:v>
                </c:pt>
                <c:pt idx="997">
                  <c:v>90.113474747474754</c:v>
                </c:pt>
                <c:pt idx="998">
                  <c:v>80.905406565656577</c:v>
                </c:pt>
                <c:pt idx="999">
                  <c:v>93.772830808080812</c:v>
                </c:pt>
                <c:pt idx="1000">
                  <c:v>85.237792929292937</c:v>
                </c:pt>
                <c:pt idx="1001">
                  <c:v>81.046752525252529</c:v>
                </c:pt>
                <c:pt idx="1002">
                  <c:v>88.408661616161623</c:v>
                </c:pt>
                <c:pt idx="1003">
                  <c:v>76.578654040404047</c:v>
                </c:pt>
                <c:pt idx="1004">
                  <c:v>91.558502525252521</c:v>
                </c:pt>
                <c:pt idx="1005">
                  <c:v>89.16260353535354</c:v>
                </c:pt>
                <c:pt idx="1006">
                  <c:v>85.983489898989902</c:v>
                </c:pt>
                <c:pt idx="1007">
                  <c:v>90.739588383838395</c:v>
                </c:pt>
                <c:pt idx="1008">
                  <c:v>82.742717171717175</c:v>
                </c:pt>
                <c:pt idx="1009">
                  <c:v>94.645787878787885</c:v>
                </c:pt>
                <c:pt idx="1010">
                  <c:v>87.783777777777786</c:v>
                </c:pt>
                <c:pt idx="1011">
                  <c:v>84.018426767676772</c:v>
                </c:pt>
                <c:pt idx="1012">
                  <c:v>91.957861111111114</c:v>
                </c:pt>
                <c:pt idx="1013">
                  <c:v>81.385194444444451</c:v>
                </c:pt>
                <c:pt idx="1014">
                  <c:v>92.690083333333334</c:v>
                </c:pt>
                <c:pt idx="1015">
                  <c:v>81.460366161616165</c:v>
                </c:pt>
                <c:pt idx="1016">
                  <c:v>79.792952020202023</c:v>
                </c:pt>
                <c:pt idx="1017">
                  <c:v>85.594522727272732</c:v>
                </c:pt>
                <c:pt idx="1018">
                  <c:v>75.663590909090914</c:v>
                </c:pt>
                <c:pt idx="1019">
                  <c:v>89.112530303030297</c:v>
                </c:pt>
                <c:pt idx="1020">
                  <c:v>86.194005050505055</c:v>
                </c:pt>
                <c:pt idx="1021">
                  <c:v>81.470987373737387</c:v>
                </c:pt>
                <c:pt idx="1022">
                  <c:v>88.964714646464657</c:v>
                </c:pt>
                <c:pt idx="1023">
                  <c:v>76.938108585858586</c:v>
                </c:pt>
                <c:pt idx="1024">
                  <c:v>91.865989898989909</c:v>
                </c:pt>
                <c:pt idx="1025">
                  <c:v>83.512921717171722</c:v>
                </c:pt>
                <c:pt idx="1026">
                  <c:v>78.872075757575757</c:v>
                </c:pt>
                <c:pt idx="1027">
                  <c:v>87.711992424242425</c:v>
                </c:pt>
                <c:pt idx="1028">
                  <c:v>70.177595959595976</c:v>
                </c:pt>
                <c:pt idx="1029">
                  <c:v>90.936068181818186</c:v>
                </c:pt>
                <c:pt idx="1030">
                  <c:v>89.350343434343444</c:v>
                </c:pt>
                <c:pt idx="1031">
                  <c:v>85.433404040404042</c:v>
                </c:pt>
                <c:pt idx="1032">
                  <c:v>91.31183333333334</c:v>
                </c:pt>
                <c:pt idx="1033">
                  <c:v>78.751459595959602</c:v>
                </c:pt>
                <c:pt idx="1034">
                  <c:v>93.576202020202032</c:v>
                </c:pt>
                <c:pt idx="1035">
                  <c:v>85.201969696969698</c:v>
                </c:pt>
                <c:pt idx="1036">
                  <c:v>78.792987373737375</c:v>
                </c:pt>
                <c:pt idx="1037">
                  <c:v>86.931159090909105</c:v>
                </c:pt>
                <c:pt idx="1038">
                  <c:v>76.363333333333344</c:v>
                </c:pt>
                <c:pt idx="1039">
                  <c:v>88.672924242424244</c:v>
                </c:pt>
                <c:pt idx="1040">
                  <c:v>84.951376262626269</c:v>
                </c:pt>
                <c:pt idx="1041">
                  <c:v>81.319227272727275</c:v>
                </c:pt>
                <c:pt idx="1042">
                  <c:v>87.542777777777786</c:v>
                </c:pt>
                <c:pt idx="1043">
                  <c:v>78.23075</c:v>
                </c:pt>
                <c:pt idx="1044">
                  <c:v>91.728090909090909</c:v>
                </c:pt>
                <c:pt idx="1045">
                  <c:v>79.821598484848494</c:v>
                </c:pt>
                <c:pt idx="1046">
                  <c:v>72.55463383838385</c:v>
                </c:pt>
                <c:pt idx="1047">
                  <c:v>82.796944444444449</c:v>
                </c:pt>
                <c:pt idx="1048">
                  <c:v>68.784792929292934</c:v>
                </c:pt>
                <c:pt idx="1049">
                  <c:v>85.202997474747491</c:v>
                </c:pt>
              </c:numCache>
            </c:numRef>
          </c:xVal>
          <c:yVal>
            <c:numRef>
              <c:f>'CT Net-Cone vs PC Price'!$G$5:$G$1054</c:f>
              <c:numCache>
                <c:formatCode>_("$"* #,##0_);_("$"* \(#,##0\);_("$"* "-"??_);_(@_)</c:formatCode>
                <c:ptCount val="1050"/>
                <c:pt idx="0">
                  <c:v>0</c:v>
                </c:pt>
                <c:pt idx="1">
                  <c:v>0</c:v>
                </c:pt>
                <c:pt idx="2">
                  <c:v>0</c:v>
                </c:pt>
                <c:pt idx="3">
                  <c:v>3.9711807615954937</c:v>
                </c:pt>
                <c:pt idx="4">
                  <c:v>0</c:v>
                </c:pt>
                <c:pt idx="5">
                  <c:v>34.272601631074217</c:v>
                </c:pt>
                <c:pt idx="6">
                  <c:v>40.118191188810421</c:v>
                </c:pt>
                <c:pt idx="7">
                  <c:v>3.9913947187415468</c:v>
                </c:pt>
                <c:pt idx="8">
                  <c:v>0</c:v>
                </c:pt>
                <c:pt idx="9">
                  <c:v>0</c:v>
                </c:pt>
                <c:pt idx="10">
                  <c:v>0</c:v>
                </c:pt>
                <c:pt idx="11">
                  <c:v>3.2685945099806522</c:v>
                </c:pt>
                <c:pt idx="12">
                  <c:v>4.1162225888806026</c:v>
                </c:pt>
                <c:pt idx="13">
                  <c:v>10.078550855503021</c:v>
                </c:pt>
                <c:pt idx="14">
                  <c:v>13.14020360673962</c:v>
                </c:pt>
                <c:pt idx="15">
                  <c:v>0</c:v>
                </c:pt>
                <c:pt idx="16">
                  <c:v>2.2137466405021775</c:v>
                </c:pt>
                <c:pt idx="17">
                  <c:v>0</c:v>
                </c:pt>
                <c:pt idx="18">
                  <c:v>0</c:v>
                </c:pt>
                <c:pt idx="19">
                  <c:v>0.20259257508992046</c:v>
                </c:pt>
                <c:pt idx="20">
                  <c:v>0</c:v>
                </c:pt>
                <c:pt idx="21">
                  <c:v>0</c:v>
                </c:pt>
                <c:pt idx="22">
                  <c:v>0</c:v>
                </c:pt>
                <c:pt idx="23">
                  <c:v>1.165958219980801</c:v>
                </c:pt>
                <c:pt idx="24">
                  <c:v>0</c:v>
                </c:pt>
                <c:pt idx="25">
                  <c:v>0</c:v>
                </c:pt>
                <c:pt idx="26">
                  <c:v>2.5594383344471354</c:v>
                </c:pt>
                <c:pt idx="27">
                  <c:v>0</c:v>
                </c:pt>
                <c:pt idx="28">
                  <c:v>11.825795650963526</c:v>
                </c:pt>
                <c:pt idx="29">
                  <c:v>0</c:v>
                </c:pt>
                <c:pt idx="30">
                  <c:v>57.212616811695035</c:v>
                </c:pt>
                <c:pt idx="31">
                  <c:v>0</c:v>
                </c:pt>
                <c:pt idx="32">
                  <c:v>0</c:v>
                </c:pt>
                <c:pt idx="33">
                  <c:v>0</c:v>
                </c:pt>
                <c:pt idx="34">
                  <c:v>0</c:v>
                </c:pt>
                <c:pt idx="35">
                  <c:v>1.9593539398272188</c:v>
                </c:pt>
                <c:pt idx="36">
                  <c:v>1.1572076840741794</c:v>
                </c:pt>
                <c:pt idx="37">
                  <c:v>0.76504296749761536</c:v>
                </c:pt>
                <c:pt idx="38">
                  <c:v>6.744773128097739</c:v>
                </c:pt>
                <c:pt idx="39">
                  <c:v>0</c:v>
                </c:pt>
                <c:pt idx="40">
                  <c:v>0</c:v>
                </c:pt>
                <c:pt idx="41">
                  <c:v>51.044186401135804</c:v>
                </c:pt>
                <c:pt idx="42">
                  <c:v>0</c:v>
                </c:pt>
                <c:pt idx="43">
                  <c:v>0</c:v>
                </c:pt>
                <c:pt idx="44">
                  <c:v>0</c:v>
                </c:pt>
                <c:pt idx="45">
                  <c:v>0</c:v>
                </c:pt>
                <c:pt idx="46">
                  <c:v>0</c:v>
                </c:pt>
                <c:pt idx="47">
                  <c:v>61.175926020658437</c:v>
                </c:pt>
                <c:pt idx="48">
                  <c:v>0</c:v>
                </c:pt>
                <c:pt idx="49">
                  <c:v>0</c:v>
                </c:pt>
                <c:pt idx="50">
                  <c:v>3.0090660431803542</c:v>
                </c:pt>
                <c:pt idx="51">
                  <c:v>0</c:v>
                </c:pt>
                <c:pt idx="52">
                  <c:v>0</c:v>
                </c:pt>
                <c:pt idx="53">
                  <c:v>0</c:v>
                </c:pt>
                <c:pt idx="54">
                  <c:v>0</c:v>
                </c:pt>
                <c:pt idx="55">
                  <c:v>41.771130935097183</c:v>
                </c:pt>
                <c:pt idx="56">
                  <c:v>0</c:v>
                </c:pt>
                <c:pt idx="57">
                  <c:v>0</c:v>
                </c:pt>
                <c:pt idx="58">
                  <c:v>0</c:v>
                </c:pt>
                <c:pt idx="59">
                  <c:v>0</c:v>
                </c:pt>
                <c:pt idx="60">
                  <c:v>0</c:v>
                </c:pt>
                <c:pt idx="61">
                  <c:v>0</c:v>
                </c:pt>
                <c:pt idx="62">
                  <c:v>50.063150740683696</c:v>
                </c:pt>
                <c:pt idx="63">
                  <c:v>1.3589397463184509</c:v>
                </c:pt>
                <c:pt idx="64">
                  <c:v>0</c:v>
                </c:pt>
                <c:pt idx="65">
                  <c:v>0</c:v>
                </c:pt>
                <c:pt idx="66">
                  <c:v>23.590673489952501</c:v>
                </c:pt>
                <c:pt idx="67">
                  <c:v>10.764398284711065</c:v>
                </c:pt>
                <c:pt idx="68">
                  <c:v>0</c:v>
                </c:pt>
                <c:pt idx="69">
                  <c:v>0</c:v>
                </c:pt>
                <c:pt idx="70">
                  <c:v>0</c:v>
                </c:pt>
                <c:pt idx="71">
                  <c:v>0</c:v>
                </c:pt>
                <c:pt idx="72">
                  <c:v>0</c:v>
                </c:pt>
                <c:pt idx="73">
                  <c:v>3.0601246489165779</c:v>
                </c:pt>
                <c:pt idx="74">
                  <c:v>0</c:v>
                </c:pt>
                <c:pt idx="75">
                  <c:v>3.0412001519153393</c:v>
                </c:pt>
                <c:pt idx="76">
                  <c:v>0</c:v>
                </c:pt>
                <c:pt idx="77">
                  <c:v>0</c:v>
                </c:pt>
                <c:pt idx="78">
                  <c:v>3.5340414691836499</c:v>
                </c:pt>
                <c:pt idx="79">
                  <c:v>0</c:v>
                </c:pt>
                <c:pt idx="80">
                  <c:v>31.914964691219787</c:v>
                </c:pt>
                <c:pt idx="81">
                  <c:v>0</c:v>
                </c:pt>
                <c:pt idx="82">
                  <c:v>0</c:v>
                </c:pt>
                <c:pt idx="83">
                  <c:v>3.096643882007287</c:v>
                </c:pt>
                <c:pt idx="84">
                  <c:v>0</c:v>
                </c:pt>
                <c:pt idx="85">
                  <c:v>0</c:v>
                </c:pt>
                <c:pt idx="86">
                  <c:v>0</c:v>
                </c:pt>
                <c:pt idx="87">
                  <c:v>10.614001828616573</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1.5394980144742703</c:v>
                </c:pt>
                <c:pt idx="104">
                  <c:v>8.875559920993016</c:v>
                </c:pt>
                <c:pt idx="105">
                  <c:v>19.411313568904479</c:v>
                </c:pt>
                <c:pt idx="106">
                  <c:v>0</c:v>
                </c:pt>
                <c:pt idx="107">
                  <c:v>0</c:v>
                </c:pt>
                <c:pt idx="108">
                  <c:v>1.3344838933802687</c:v>
                </c:pt>
                <c:pt idx="109">
                  <c:v>0</c:v>
                </c:pt>
                <c:pt idx="110">
                  <c:v>0</c:v>
                </c:pt>
                <c:pt idx="111">
                  <c:v>0</c:v>
                </c:pt>
                <c:pt idx="112">
                  <c:v>0</c:v>
                </c:pt>
                <c:pt idx="113">
                  <c:v>0</c:v>
                </c:pt>
                <c:pt idx="114">
                  <c:v>0</c:v>
                </c:pt>
                <c:pt idx="115">
                  <c:v>0</c:v>
                </c:pt>
                <c:pt idx="116">
                  <c:v>0</c:v>
                </c:pt>
                <c:pt idx="117">
                  <c:v>52.736619390705023</c:v>
                </c:pt>
                <c:pt idx="118">
                  <c:v>0</c:v>
                </c:pt>
                <c:pt idx="119">
                  <c:v>0</c:v>
                </c:pt>
                <c:pt idx="120">
                  <c:v>0</c:v>
                </c:pt>
                <c:pt idx="121">
                  <c:v>0</c:v>
                </c:pt>
                <c:pt idx="122">
                  <c:v>1.7358532962992084</c:v>
                </c:pt>
                <c:pt idx="123">
                  <c:v>0</c:v>
                </c:pt>
                <c:pt idx="124">
                  <c:v>3.116329048334082</c:v>
                </c:pt>
                <c:pt idx="125">
                  <c:v>0</c:v>
                </c:pt>
                <c:pt idx="126">
                  <c:v>0</c:v>
                </c:pt>
                <c:pt idx="127">
                  <c:v>4.0256586557961356</c:v>
                </c:pt>
                <c:pt idx="128">
                  <c:v>0</c:v>
                </c:pt>
                <c:pt idx="129">
                  <c:v>0</c:v>
                </c:pt>
                <c:pt idx="130">
                  <c:v>0</c:v>
                </c:pt>
                <c:pt idx="131">
                  <c:v>0</c:v>
                </c:pt>
                <c:pt idx="132">
                  <c:v>5.2647739883379439</c:v>
                </c:pt>
                <c:pt idx="133">
                  <c:v>0</c:v>
                </c:pt>
                <c:pt idx="134">
                  <c:v>5.0033320416929081</c:v>
                </c:pt>
                <c:pt idx="135">
                  <c:v>0</c:v>
                </c:pt>
                <c:pt idx="136">
                  <c:v>0</c:v>
                </c:pt>
                <c:pt idx="137">
                  <c:v>0</c:v>
                </c:pt>
                <c:pt idx="138">
                  <c:v>0</c:v>
                </c:pt>
                <c:pt idx="139">
                  <c:v>0</c:v>
                </c:pt>
                <c:pt idx="140">
                  <c:v>0</c:v>
                </c:pt>
                <c:pt idx="141">
                  <c:v>0</c:v>
                </c:pt>
                <c:pt idx="142">
                  <c:v>3.2328897302972011</c:v>
                </c:pt>
                <c:pt idx="143">
                  <c:v>0</c:v>
                </c:pt>
                <c:pt idx="144">
                  <c:v>0</c:v>
                </c:pt>
                <c:pt idx="145">
                  <c:v>73.507770749127303</c:v>
                </c:pt>
                <c:pt idx="146">
                  <c:v>3.2101309299994822</c:v>
                </c:pt>
                <c:pt idx="147">
                  <c:v>0</c:v>
                </c:pt>
                <c:pt idx="148">
                  <c:v>0</c:v>
                </c:pt>
                <c:pt idx="149">
                  <c:v>0</c:v>
                </c:pt>
                <c:pt idx="150">
                  <c:v>23.203887454509356</c:v>
                </c:pt>
                <c:pt idx="151">
                  <c:v>0</c:v>
                </c:pt>
                <c:pt idx="152">
                  <c:v>3.4761882980298151</c:v>
                </c:pt>
                <c:pt idx="153">
                  <c:v>2.1718192314064084</c:v>
                </c:pt>
                <c:pt idx="154">
                  <c:v>0</c:v>
                </c:pt>
                <c:pt idx="155">
                  <c:v>0</c:v>
                </c:pt>
                <c:pt idx="156">
                  <c:v>0</c:v>
                </c:pt>
                <c:pt idx="157">
                  <c:v>0</c:v>
                </c:pt>
                <c:pt idx="158">
                  <c:v>0</c:v>
                </c:pt>
                <c:pt idx="159">
                  <c:v>4.0057850896072313</c:v>
                </c:pt>
                <c:pt idx="160">
                  <c:v>5.2641668547165184</c:v>
                </c:pt>
                <c:pt idx="161">
                  <c:v>6.5801803760505262</c:v>
                </c:pt>
                <c:pt idx="162">
                  <c:v>0</c:v>
                </c:pt>
                <c:pt idx="163">
                  <c:v>0</c:v>
                </c:pt>
                <c:pt idx="164">
                  <c:v>0</c:v>
                </c:pt>
                <c:pt idx="165">
                  <c:v>0</c:v>
                </c:pt>
                <c:pt idx="166">
                  <c:v>8.4007806563675054</c:v>
                </c:pt>
                <c:pt idx="167">
                  <c:v>0</c:v>
                </c:pt>
                <c:pt idx="168">
                  <c:v>0</c:v>
                </c:pt>
                <c:pt idx="169">
                  <c:v>0</c:v>
                </c:pt>
                <c:pt idx="170">
                  <c:v>1.0544800473075948</c:v>
                </c:pt>
                <c:pt idx="171">
                  <c:v>0</c:v>
                </c:pt>
                <c:pt idx="172">
                  <c:v>0</c:v>
                </c:pt>
                <c:pt idx="173">
                  <c:v>1.8422667762518476</c:v>
                </c:pt>
                <c:pt idx="174">
                  <c:v>2.6005214410793309</c:v>
                </c:pt>
                <c:pt idx="175">
                  <c:v>0</c:v>
                </c:pt>
                <c:pt idx="176">
                  <c:v>0</c:v>
                </c:pt>
                <c:pt idx="177">
                  <c:v>0</c:v>
                </c:pt>
                <c:pt idx="178">
                  <c:v>0</c:v>
                </c:pt>
                <c:pt idx="179">
                  <c:v>2.0776174881735363</c:v>
                </c:pt>
                <c:pt idx="180">
                  <c:v>0</c:v>
                </c:pt>
                <c:pt idx="181">
                  <c:v>0</c:v>
                </c:pt>
                <c:pt idx="182">
                  <c:v>0</c:v>
                </c:pt>
                <c:pt idx="183">
                  <c:v>4.698656344161309</c:v>
                </c:pt>
                <c:pt idx="184">
                  <c:v>72.888061327790155</c:v>
                </c:pt>
                <c:pt idx="185">
                  <c:v>0</c:v>
                </c:pt>
                <c:pt idx="186">
                  <c:v>0</c:v>
                </c:pt>
                <c:pt idx="187">
                  <c:v>0</c:v>
                </c:pt>
                <c:pt idx="188">
                  <c:v>0</c:v>
                </c:pt>
                <c:pt idx="189">
                  <c:v>0</c:v>
                </c:pt>
                <c:pt idx="190">
                  <c:v>31.326838474010419</c:v>
                </c:pt>
                <c:pt idx="191">
                  <c:v>3.9008793868910123</c:v>
                </c:pt>
                <c:pt idx="192">
                  <c:v>0</c:v>
                </c:pt>
                <c:pt idx="193">
                  <c:v>0</c:v>
                </c:pt>
                <c:pt idx="194">
                  <c:v>9.3942730870830307</c:v>
                </c:pt>
                <c:pt idx="195">
                  <c:v>0</c:v>
                </c:pt>
                <c:pt idx="196">
                  <c:v>0</c:v>
                </c:pt>
                <c:pt idx="197">
                  <c:v>0</c:v>
                </c:pt>
                <c:pt idx="198">
                  <c:v>12.512243033101736</c:v>
                </c:pt>
                <c:pt idx="199">
                  <c:v>0</c:v>
                </c:pt>
                <c:pt idx="200">
                  <c:v>0</c:v>
                </c:pt>
                <c:pt idx="201">
                  <c:v>0</c:v>
                </c:pt>
                <c:pt idx="202">
                  <c:v>0</c:v>
                </c:pt>
                <c:pt idx="203">
                  <c:v>0</c:v>
                </c:pt>
                <c:pt idx="204">
                  <c:v>0</c:v>
                </c:pt>
                <c:pt idx="205">
                  <c:v>2.9735416316535077</c:v>
                </c:pt>
                <c:pt idx="206">
                  <c:v>0</c:v>
                </c:pt>
                <c:pt idx="207">
                  <c:v>0</c:v>
                </c:pt>
                <c:pt idx="208">
                  <c:v>13.499978074212956</c:v>
                </c:pt>
                <c:pt idx="209">
                  <c:v>1.6254433014551348</c:v>
                </c:pt>
                <c:pt idx="210">
                  <c:v>0</c:v>
                </c:pt>
                <c:pt idx="211">
                  <c:v>0</c:v>
                </c:pt>
                <c:pt idx="212">
                  <c:v>8.786165871531713</c:v>
                </c:pt>
                <c:pt idx="213">
                  <c:v>0</c:v>
                </c:pt>
                <c:pt idx="214">
                  <c:v>0</c:v>
                </c:pt>
                <c:pt idx="215">
                  <c:v>70.25864636948738</c:v>
                </c:pt>
                <c:pt idx="216">
                  <c:v>75.037350330143681</c:v>
                </c:pt>
                <c:pt idx="217">
                  <c:v>0</c:v>
                </c:pt>
                <c:pt idx="218">
                  <c:v>0</c:v>
                </c:pt>
                <c:pt idx="219">
                  <c:v>3.0436578120822797</c:v>
                </c:pt>
                <c:pt idx="220">
                  <c:v>0</c:v>
                </c:pt>
                <c:pt idx="221">
                  <c:v>0</c:v>
                </c:pt>
                <c:pt idx="222">
                  <c:v>12.539119007406319</c:v>
                </c:pt>
                <c:pt idx="223">
                  <c:v>6.7780428489185862</c:v>
                </c:pt>
                <c:pt idx="224">
                  <c:v>13.430828475181738</c:v>
                </c:pt>
                <c:pt idx="225">
                  <c:v>0</c:v>
                </c:pt>
                <c:pt idx="226">
                  <c:v>1.4079444541477184</c:v>
                </c:pt>
                <c:pt idx="227">
                  <c:v>0</c:v>
                </c:pt>
                <c:pt idx="228">
                  <c:v>0</c:v>
                </c:pt>
                <c:pt idx="229">
                  <c:v>3.9529162803621429</c:v>
                </c:pt>
                <c:pt idx="230">
                  <c:v>0</c:v>
                </c:pt>
                <c:pt idx="231">
                  <c:v>0</c:v>
                </c:pt>
                <c:pt idx="232">
                  <c:v>0</c:v>
                </c:pt>
                <c:pt idx="233">
                  <c:v>2.0441635966287124</c:v>
                </c:pt>
                <c:pt idx="234">
                  <c:v>0</c:v>
                </c:pt>
                <c:pt idx="235">
                  <c:v>0</c:v>
                </c:pt>
                <c:pt idx="236">
                  <c:v>28.731985869555945</c:v>
                </c:pt>
                <c:pt idx="237">
                  <c:v>0</c:v>
                </c:pt>
                <c:pt idx="238">
                  <c:v>2.4302917473077668</c:v>
                </c:pt>
                <c:pt idx="239">
                  <c:v>2.395202184014142</c:v>
                </c:pt>
                <c:pt idx="240">
                  <c:v>63.378143050754971</c:v>
                </c:pt>
                <c:pt idx="241">
                  <c:v>4.9580443036282578</c:v>
                </c:pt>
                <c:pt idx="242">
                  <c:v>0</c:v>
                </c:pt>
                <c:pt idx="243">
                  <c:v>0</c:v>
                </c:pt>
                <c:pt idx="244">
                  <c:v>0</c:v>
                </c:pt>
                <c:pt idx="245">
                  <c:v>3.9857392757852366</c:v>
                </c:pt>
                <c:pt idx="246">
                  <c:v>0</c:v>
                </c:pt>
                <c:pt idx="247">
                  <c:v>6.8299923924161403</c:v>
                </c:pt>
                <c:pt idx="248">
                  <c:v>10.800810004187255</c:v>
                </c:pt>
                <c:pt idx="249">
                  <c:v>0</c:v>
                </c:pt>
                <c:pt idx="250">
                  <c:v>0</c:v>
                </c:pt>
                <c:pt idx="251">
                  <c:v>12.222387212768881</c:v>
                </c:pt>
                <c:pt idx="252">
                  <c:v>0</c:v>
                </c:pt>
                <c:pt idx="253">
                  <c:v>0</c:v>
                </c:pt>
                <c:pt idx="254">
                  <c:v>0</c:v>
                </c:pt>
                <c:pt idx="255">
                  <c:v>0</c:v>
                </c:pt>
                <c:pt idx="256">
                  <c:v>0</c:v>
                </c:pt>
                <c:pt idx="257">
                  <c:v>41.055316627870262</c:v>
                </c:pt>
                <c:pt idx="258">
                  <c:v>0</c:v>
                </c:pt>
                <c:pt idx="259">
                  <c:v>0</c:v>
                </c:pt>
                <c:pt idx="260">
                  <c:v>2.3331356966914987</c:v>
                </c:pt>
                <c:pt idx="261">
                  <c:v>0</c:v>
                </c:pt>
                <c:pt idx="262">
                  <c:v>0</c:v>
                </c:pt>
                <c:pt idx="263">
                  <c:v>0</c:v>
                </c:pt>
                <c:pt idx="264">
                  <c:v>0</c:v>
                </c:pt>
                <c:pt idx="265">
                  <c:v>85.360944213918032</c:v>
                </c:pt>
                <c:pt idx="266">
                  <c:v>0</c:v>
                </c:pt>
                <c:pt idx="267">
                  <c:v>0</c:v>
                </c:pt>
                <c:pt idx="268">
                  <c:v>1.2676956166646367</c:v>
                </c:pt>
                <c:pt idx="269">
                  <c:v>0</c:v>
                </c:pt>
                <c:pt idx="270">
                  <c:v>0</c:v>
                </c:pt>
                <c:pt idx="271">
                  <c:v>0</c:v>
                </c:pt>
                <c:pt idx="272">
                  <c:v>17.136056222162054</c:v>
                </c:pt>
                <c:pt idx="273">
                  <c:v>0.75937434309586849</c:v>
                </c:pt>
                <c:pt idx="274">
                  <c:v>0</c:v>
                </c:pt>
                <c:pt idx="275">
                  <c:v>0</c:v>
                </c:pt>
                <c:pt idx="276">
                  <c:v>6.3175548450529391</c:v>
                </c:pt>
                <c:pt idx="277">
                  <c:v>11.170205251869485</c:v>
                </c:pt>
                <c:pt idx="278">
                  <c:v>3.6373597867967118</c:v>
                </c:pt>
                <c:pt idx="279">
                  <c:v>0</c:v>
                </c:pt>
                <c:pt idx="280">
                  <c:v>0</c:v>
                </c:pt>
                <c:pt idx="281">
                  <c:v>0</c:v>
                </c:pt>
                <c:pt idx="282">
                  <c:v>0</c:v>
                </c:pt>
                <c:pt idx="283">
                  <c:v>3.3476523916504317</c:v>
                </c:pt>
                <c:pt idx="284">
                  <c:v>0</c:v>
                </c:pt>
                <c:pt idx="285">
                  <c:v>3.5228640111880192</c:v>
                </c:pt>
                <c:pt idx="286">
                  <c:v>0</c:v>
                </c:pt>
                <c:pt idx="287">
                  <c:v>0</c:v>
                </c:pt>
                <c:pt idx="288">
                  <c:v>7.2778438525338647</c:v>
                </c:pt>
                <c:pt idx="289">
                  <c:v>0</c:v>
                </c:pt>
                <c:pt idx="290">
                  <c:v>56.010668343157086</c:v>
                </c:pt>
                <c:pt idx="291">
                  <c:v>0</c:v>
                </c:pt>
                <c:pt idx="292">
                  <c:v>0</c:v>
                </c:pt>
                <c:pt idx="293">
                  <c:v>0</c:v>
                </c:pt>
                <c:pt idx="294">
                  <c:v>0</c:v>
                </c:pt>
                <c:pt idx="295">
                  <c:v>0</c:v>
                </c:pt>
                <c:pt idx="296">
                  <c:v>0</c:v>
                </c:pt>
                <c:pt idx="297">
                  <c:v>30.677658408834038</c:v>
                </c:pt>
                <c:pt idx="298">
                  <c:v>0</c:v>
                </c:pt>
                <c:pt idx="299">
                  <c:v>0</c:v>
                </c:pt>
                <c:pt idx="300">
                  <c:v>3.074663033198179</c:v>
                </c:pt>
                <c:pt idx="301">
                  <c:v>0</c:v>
                </c:pt>
                <c:pt idx="302">
                  <c:v>4.5110839989105145</c:v>
                </c:pt>
                <c:pt idx="303">
                  <c:v>0</c:v>
                </c:pt>
                <c:pt idx="304">
                  <c:v>0</c:v>
                </c:pt>
                <c:pt idx="305">
                  <c:v>0</c:v>
                </c:pt>
                <c:pt idx="306">
                  <c:v>0</c:v>
                </c:pt>
                <c:pt idx="307">
                  <c:v>0</c:v>
                </c:pt>
                <c:pt idx="308">
                  <c:v>0</c:v>
                </c:pt>
                <c:pt idx="309">
                  <c:v>0</c:v>
                </c:pt>
                <c:pt idx="310">
                  <c:v>0</c:v>
                </c:pt>
                <c:pt idx="311">
                  <c:v>0</c:v>
                </c:pt>
                <c:pt idx="312">
                  <c:v>0</c:v>
                </c:pt>
                <c:pt idx="313">
                  <c:v>0</c:v>
                </c:pt>
                <c:pt idx="314">
                  <c:v>13.32369903078688</c:v>
                </c:pt>
                <c:pt idx="315">
                  <c:v>34.62056270557602</c:v>
                </c:pt>
                <c:pt idx="316">
                  <c:v>0</c:v>
                </c:pt>
                <c:pt idx="317">
                  <c:v>7.3183667237328534</c:v>
                </c:pt>
                <c:pt idx="318">
                  <c:v>0</c:v>
                </c:pt>
                <c:pt idx="319">
                  <c:v>0</c:v>
                </c:pt>
                <c:pt idx="320">
                  <c:v>0</c:v>
                </c:pt>
                <c:pt idx="321">
                  <c:v>0</c:v>
                </c:pt>
                <c:pt idx="322">
                  <c:v>0</c:v>
                </c:pt>
                <c:pt idx="323">
                  <c:v>0</c:v>
                </c:pt>
                <c:pt idx="324">
                  <c:v>0</c:v>
                </c:pt>
                <c:pt idx="325">
                  <c:v>0</c:v>
                </c:pt>
                <c:pt idx="326">
                  <c:v>0</c:v>
                </c:pt>
                <c:pt idx="327">
                  <c:v>69.369879479327082</c:v>
                </c:pt>
                <c:pt idx="328">
                  <c:v>0</c:v>
                </c:pt>
                <c:pt idx="329">
                  <c:v>0</c:v>
                </c:pt>
                <c:pt idx="330">
                  <c:v>4.04718199035905</c:v>
                </c:pt>
                <c:pt idx="331">
                  <c:v>7.5814361103223611</c:v>
                </c:pt>
                <c:pt idx="332">
                  <c:v>8.2429374709931356</c:v>
                </c:pt>
                <c:pt idx="333">
                  <c:v>0</c:v>
                </c:pt>
                <c:pt idx="334">
                  <c:v>2.5119665099941368</c:v>
                </c:pt>
                <c:pt idx="335">
                  <c:v>0</c:v>
                </c:pt>
                <c:pt idx="336">
                  <c:v>3.5801796691002412</c:v>
                </c:pt>
                <c:pt idx="337">
                  <c:v>0</c:v>
                </c:pt>
                <c:pt idx="338">
                  <c:v>0</c:v>
                </c:pt>
                <c:pt idx="339">
                  <c:v>0</c:v>
                </c:pt>
                <c:pt idx="340">
                  <c:v>0</c:v>
                </c:pt>
                <c:pt idx="341">
                  <c:v>0</c:v>
                </c:pt>
                <c:pt idx="342">
                  <c:v>1.6302899778857411</c:v>
                </c:pt>
                <c:pt idx="343">
                  <c:v>0.5478497556354992</c:v>
                </c:pt>
                <c:pt idx="344">
                  <c:v>0</c:v>
                </c:pt>
                <c:pt idx="345">
                  <c:v>0</c:v>
                </c:pt>
                <c:pt idx="346">
                  <c:v>0</c:v>
                </c:pt>
                <c:pt idx="347">
                  <c:v>6.4264285324599353</c:v>
                </c:pt>
                <c:pt idx="348">
                  <c:v>0</c:v>
                </c:pt>
                <c:pt idx="349">
                  <c:v>0</c:v>
                </c:pt>
                <c:pt idx="350">
                  <c:v>3.3004673782830292</c:v>
                </c:pt>
                <c:pt idx="351">
                  <c:v>0</c:v>
                </c:pt>
                <c:pt idx="352">
                  <c:v>1.9464413145238537</c:v>
                </c:pt>
                <c:pt idx="353">
                  <c:v>0</c:v>
                </c:pt>
                <c:pt idx="354">
                  <c:v>0</c:v>
                </c:pt>
                <c:pt idx="355">
                  <c:v>99.07979528606603</c:v>
                </c:pt>
                <c:pt idx="356">
                  <c:v>7.2935782919179628</c:v>
                </c:pt>
                <c:pt idx="357">
                  <c:v>0</c:v>
                </c:pt>
                <c:pt idx="358">
                  <c:v>3.1239126207037717</c:v>
                </c:pt>
                <c:pt idx="359">
                  <c:v>0</c:v>
                </c:pt>
                <c:pt idx="360">
                  <c:v>23.972515184255304</c:v>
                </c:pt>
                <c:pt idx="361">
                  <c:v>0</c:v>
                </c:pt>
                <c:pt idx="362">
                  <c:v>8.3531196873130913</c:v>
                </c:pt>
                <c:pt idx="363">
                  <c:v>0</c:v>
                </c:pt>
                <c:pt idx="364">
                  <c:v>1.5117179683892721</c:v>
                </c:pt>
                <c:pt idx="365">
                  <c:v>0</c:v>
                </c:pt>
                <c:pt idx="366">
                  <c:v>0</c:v>
                </c:pt>
                <c:pt idx="367">
                  <c:v>0</c:v>
                </c:pt>
                <c:pt idx="368">
                  <c:v>0</c:v>
                </c:pt>
                <c:pt idx="369">
                  <c:v>2.129571519655665</c:v>
                </c:pt>
                <c:pt idx="370">
                  <c:v>0</c:v>
                </c:pt>
                <c:pt idx="371">
                  <c:v>18.146345412515014</c:v>
                </c:pt>
                <c:pt idx="372">
                  <c:v>0</c:v>
                </c:pt>
                <c:pt idx="373">
                  <c:v>0</c:v>
                </c:pt>
                <c:pt idx="374">
                  <c:v>0</c:v>
                </c:pt>
                <c:pt idx="375">
                  <c:v>0</c:v>
                </c:pt>
                <c:pt idx="376">
                  <c:v>4.9845174907021788</c:v>
                </c:pt>
                <c:pt idx="377">
                  <c:v>0</c:v>
                </c:pt>
                <c:pt idx="378">
                  <c:v>1.9374094986243167</c:v>
                </c:pt>
                <c:pt idx="379">
                  <c:v>0</c:v>
                </c:pt>
                <c:pt idx="380">
                  <c:v>1.2617067508539588</c:v>
                </c:pt>
                <c:pt idx="381">
                  <c:v>0</c:v>
                </c:pt>
                <c:pt idx="382">
                  <c:v>0</c:v>
                </c:pt>
                <c:pt idx="383">
                  <c:v>2.0453229954384984</c:v>
                </c:pt>
                <c:pt idx="384">
                  <c:v>13.229418396564739</c:v>
                </c:pt>
                <c:pt idx="385">
                  <c:v>0</c:v>
                </c:pt>
                <c:pt idx="386">
                  <c:v>0</c:v>
                </c:pt>
                <c:pt idx="387">
                  <c:v>0</c:v>
                </c:pt>
                <c:pt idx="388">
                  <c:v>0</c:v>
                </c:pt>
                <c:pt idx="389">
                  <c:v>14.69231533195957</c:v>
                </c:pt>
                <c:pt idx="390">
                  <c:v>3.220178287489099</c:v>
                </c:pt>
                <c:pt idx="391">
                  <c:v>0</c:v>
                </c:pt>
                <c:pt idx="392">
                  <c:v>0</c:v>
                </c:pt>
                <c:pt idx="393">
                  <c:v>26.230373091477038</c:v>
                </c:pt>
                <c:pt idx="394">
                  <c:v>84.33606010597407</c:v>
                </c:pt>
                <c:pt idx="395">
                  <c:v>0</c:v>
                </c:pt>
                <c:pt idx="396">
                  <c:v>0</c:v>
                </c:pt>
                <c:pt idx="397">
                  <c:v>0</c:v>
                </c:pt>
                <c:pt idx="398">
                  <c:v>0</c:v>
                </c:pt>
                <c:pt idx="399">
                  <c:v>0</c:v>
                </c:pt>
                <c:pt idx="400">
                  <c:v>22.439274912193529</c:v>
                </c:pt>
                <c:pt idx="401">
                  <c:v>3.540303536920876</c:v>
                </c:pt>
                <c:pt idx="402">
                  <c:v>3.5500381833372177</c:v>
                </c:pt>
                <c:pt idx="403">
                  <c:v>0</c:v>
                </c:pt>
                <c:pt idx="404">
                  <c:v>9.5563488177775362</c:v>
                </c:pt>
                <c:pt idx="405">
                  <c:v>0</c:v>
                </c:pt>
                <c:pt idx="406">
                  <c:v>0</c:v>
                </c:pt>
                <c:pt idx="407">
                  <c:v>0</c:v>
                </c:pt>
                <c:pt idx="408">
                  <c:v>13.512576951771113</c:v>
                </c:pt>
                <c:pt idx="409">
                  <c:v>0</c:v>
                </c:pt>
                <c:pt idx="410">
                  <c:v>0</c:v>
                </c:pt>
                <c:pt idx="411">
                  <c:v>0</c:v>
                </c:pt>
                <c:pt idx="412">
                  <c:v>0</c:v>
                </c:pt>
                <c:pt idx="413">
                  <c:v>0</c:v>
                </c:pt>
                <c:pt idx="414">
                  <c:v>0</c:v>
                </c:pt>
                <c:pt idx="415">
                  <c:v>3.1647087702794328</c:v>
                </c:pt>
                <c:pt idx="416">
                  <c:v>0</c:v>
                </c:pt>
                <c:pt idx="417">
                  <c:v>0</c:v>
                </c:pt>
                <c:pt idx="418">
                  <c:v>6.5709833633111128</c:v>
                </c:pt>
                <c:pt idx="419">
                  <c:v>4.5612165452645037</c:v>
                </c:pt>
                <c:pt idx="420">
                  <c:v>0</c:v>
                </c:pt>
                <c:pt idx="421">
                  <c:v>0</c:v>
                </c:pt>
                <c:pt idx="422">
                  <c:v>13.235954317090689</c:v>
                </c:pt>
                <c:pt idx="423">
                  <c:v>10.525728763401974</c:v>
                </c:pt>
                <c:pt idx="424">
                  <c:v>0</c:v>
                </c:pt>
                <c:pt idx="425">
                  <c:v>57.893563800468208</c:v>
                </c:pt>
                <c:pt idx="426">
                  <c:v>52.122178160459065</c:v>
                </c:pt>
                <c:pt idx="427">
                  <c:v>0</c:v>
                </c:pt>
                <c:pt idx="428">
                  <c:v>0</c:v>
                </c:pt>
                <c:pt idx="429">
                  <c:v>3.8984821119810467</c:v>
                </c:pt>
                <c:pt idx="430">
                  <c:v>0</c:v>
                </c:pt>
                <c:pt idx="431">
                  <c:v>0</c:v>
                </c:pt>
                <c:pt idx="432">
                  <c:v>12.756879898267727</c:v>
                </c:pt>
                <c:pt idx="433">
                  <c:v>10.586518990446786</c:v>
                </c:pt>
                <c:pt idx="434">
                  <c:v>12.917308077916596</c:v>
                </c:pt>
                <c:pt idx="435">
                  <c:v>0</c:v>
                </c:pt>
                <c:pt idx="436">
                  <c:v>1.3715882136789688</c:v>
                </c:pt>
                <c:pt idx="437">
                  <c:v>0</c:v>
                </c:pt>
                <c:pt idx="438">
                  <c:v>0</c:v>
                </c:pt>
                <c:pt idx="439">
                  <c:v>0.72108459451980667</c:v>
                </c:pt>
                <c:pt idx="440">
                  <c:v>5.1990731362599565</c:v>
                </c:pt>
                <c:pt idx="441">
                  <c:v>0</c:v>
                </c:pt>
                <c:pt idx="442">
                  <c:v>0</c:v>
                </c:pt>
                <c:pt idx="443">
                  <c:v>1.0548586637848305</c:v>
                </c:pt>
                <c:pt idx="444">
                  <c:v>0</c:v>
                </c:pt>
                <c:pt idx="445">
                  <c:v>0</c:v>
                </c:pt>
                <c:pt idx="446">
                  <c:v>0</c:v>
                </c:pt>
                <c:pt idx="447">
                  <c:v>0</c:v>
                </c:pt>
                <c:pt idx="448">
                  <c:v>6.7449904603908202</c:v>
                </c:pt>
                <c:pt idx="449">
                  <c:v>4.8120591283363456</c:v>
                </c:pt>
                <c:pt idx="450">
                  <c:v>70.100666301590749</c:v>
                </c:pt>
                <c:pt idx="451">
                  <c:v>71.226089771257193</c:v>
                </c:pt>
                <c:pt idx="452">
                  <c:v>0</c:v>
                </c:pt>
                <c:pt idx="453">
                  <c:v>0</c:v>
                </c:pt>
                <c:pt idx="454">
                  <c:v>0</c:v>
                </c:pt>
                <c:pt idx="455">
                  <c:v>1.9774702277928573</c:v>
                </c:pt>
                <c:pt idx="456">
                  <c:v>0</c:v>
                </c:pt>
                <c:pt idx="457">
                  <c:v>9.5841181792194696</c:v>
                </c:pt>
                <c:pt idx="458">
                  <c:v>10.411352342321473</c:v>
                </c:pt>
                <c:pt idx="459">
                  <c:v>4.3595456345020516</c:v>
                </c:pt>
                <c:pt idx="460">
                  <c:v>0</c:v>
                </c:pt>
                <c:pt idx="461">
                  <c:v>49.974413331146259</c:v>
                </c:pt>
                <c:pt idx="462">
                  <c:v>0</c:v>
                </c:pt>
                <c:pt idx="463">
                  <c:v>0</c:v>
                </c:pt>
                <c:pt idx="464">
                  <c:v>0</c:v>
                </c:pt>
                <c:pt idx="465">
                  <c:v>0</c:v>
                </c:pt>
                <c:pt idx="466">
                  <c:v>0</c:v>
                </c:pt>
                <c:pt idx="467">
                  <c:v>24.192122117157162</c:v>
                </c:pt>
                <c:pt idx="468">
                  <c:v>0</c:v>
                </c:pt>
                <c:pt idx="469">
                  <c:v>0</c:v>
                </c:pt>
                <c:pt idx="470">
                  <c:v>3.2345874551814222</c:v>
                </c:pt>
                <c:pt idx="471">
                  <c:v>0</c:v>
                </c:pt>
                <c:pt idx="472">
                  <c:v>0</c:v>
                </c:pt>
                <c:pt idx="473">
                  <c:v>0</c:v>
                </c:pt>
                <c:pt idx="474">
                  <c:v>0</c:v>
                </c:pt>
                <c:pt idx="475">
                  <c:v>72.529695209474184</c:v>
                </c:pt>
                <c:pt idx="476">
                  <c:v>0</c:v>
                </c:pt>
                <c:pt idx="477">
                  <c:v>0</c:v>
                </c:pt>
                <c:pt idx="478">
                  <c:v>0</c:v>
                </c:pt>
                <c:pt idx="479">
                  <c:v>0</c:v>
                </c:pt>
                <c:pt idx="480">
                  <c:v>0</c:v>
                </c:pt>
                <c:pt idx="481">
                  <c:v>3.8310775741407053</c:v>
                </c:pt>
                <c:pt idx="482">
                  <c:v>63.251880293189664</c:v>
                </c:pt>
                <c:pt idx="483">
                  <c:v>3.3563529480721299</c:v>
                </c:pt>
                <c:pt idx="484">
                  <c:v>0</c:v>
                </c:pt>
                <c:pt idx="485">
                  <c:v>3.5002262758007436</c:v>
                </c:pt>
                <c:pt idx="486">
                  <c:v>8.3285666851345965</c:v>
                </c:pt>
                <c:pt idx="487">
                  <c:v>3.4834016385439468</c:v>
                </c:pt>
                <c:pt idx="488">
                  <c:v>6.0541825518953614</c:v>
                </c:pt>
                <c:pt idx="489">
                  <c:v>0</c:v>
                </c:pt>
                <c:pt idx="490">
                  <c:v>0</c:v>
                </c:pt>
                <c:pt idx="491">
                  <c:v>0</c:v>
                </c:pt>
                <c:pt idx="492">
                  <c:v>0</c:v>
                </c:pt>
                <c:pt idx="493">
                  <c:v>0</c:v>
                </c:pt>
                <c:pt idx="494">
                  <c:v>0</c:v>
                </c:pt>
                <c:pt idx="495">
                  <c:v>2.5031833447765219</c:v>
                </c:pt>
                <c:pt idx="496">
                  <c:v>0</c:v>
                </c:pt>
                <c:pt idx="497">
                  <c:v>0</c:v>
                </c:pt>
                <c:pt idx="498">
                  <c:v>0</c:v>
                </c:pt>
                <c:pt idx="499">
                  <c:v>2.0267633919539154</c:v>
                </c:pt>
                <c:pt idx="500">
                  <c:v>48.641878731960851</c:v>
                </c:pt>
                <c:pt idx="501">
                  <c:v>0</c:v>
                </c:pt>
                <c:pt idx="502">
                  <c:v>0</c:v>
                </c:pt>
                <c:pt idx="503">
                  <c:v>0</c:v>
                </c:pt>
                <c:pt idx="504">
                  <c:v>0</c:v>
                </c:pt>
                <c:pt idx="505">
                  <c:v>0</c:v>
                </c:pt>
                <c:pt idx="506">
                  <c:v>0</c:v>
                </c:pt>
                <c:pt idx="507">
                  <c:v>30.719862304635694</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1.4378296190952704</c:v>
                </c:pt>
                <c:pt idx="524">
                  <c:v>13.112887837604488</c:v>
                </c:pt>
                <c:pt idx="525">
                  <c:v>63.310810400590796</c:v>
                </c:pt>
                <c:pt idx="526">
                  <c:v>0</c:v>
                </c:pt>
                <c:pt idx="527">
                  <c:v>0</c:v>
                </c:pt>
                <c:pt idx="528">
                  <c:v>2.0112330877155364</c:v>
                </c:pt>
                <c:pt idx="529">
                  <c:v>0</c:v>
                </c:pt>
                <c:pt idx="530">
                  <c:v>0</c:v>
                </c:pt>
                <c:pt idx="531">
                  <c:v>0</c:v>
                </c:pt>
                <c:pt idx="532">
                  <c:v>0</c:v>
                </c:pt>
                <c:pt idx="533">
                  <c:v>0</c:v>
                </c:pt>
                <c:pt idx="534">
                  <c:v>0</c:v>
                </c:pt>
                <c:pt idx="535">
                  <c:v>0</c:v>
                </c:pt>
                <c:pt idx="536">
                  <c:v>0</c:v>
                </c:pt>
                <c:pt idx="537">
                  <c:v>38.165209127923852</c:v>
                </c:pt>
                <c:pt idx="538">
                  <c:v>0</c:v>
                </c:pt>
                <c:pt idx="539">
                  <c:v>0</c:v>
                </c:pt>
                <c:pt idx="540">
                  <c:v>0</c:v>
                </c:pt>
                <c:pt idx="541">
                  <c:v>0</c:v>
                </c:pt>
                <c:pt idx="542">
                  <c:v>2.0298321983111394</c:v>
                </c:pt>
                <c:pt idx="543">
                  <c:v>0</c:v>
                </c:pt>
                <c:pt idx="544">
                  <c:v>3.1001400421294507</c:v>
                </c:pt>
                <c:pt idx="545">
                  <c:v>0</c:v>
                </c:pt>
                <c:pt idx="546">
                  <c:v>3.0022007998245557</c:v>
                </c:pt>
                <c:pt idx="547">
                  <c:v>0</c:v>
                </c:pt>
                <c:pt idx="548">
                  <c:v>0</c:v>
                </c:pt>
                <c:pt idx="549">
                  <c:v>0</c:v>
                </c:pt>
                <c:pt idx="550">
                  <c:v>0</c:v>
                </c:pt>
                <c:pt idx="551">
                  <c:v>0</c:v>
                </c:pt>
                <c:pt idx="552">
                  <c:v>1.9315091999700433</c:v>
                </c:pt>
                <c:pt idx="553">
                  <c:v>0.88876176706416898</c:v>
                </c:pt>
                <c:pt idx="554">
                  <c:v>0</c:v>
                </c:pt>
                <c:pt idx="555">
                  <c:v>0</c:v>
                </c:pt>
                <c:pt idx="556">
                  <c:v>0</c:v>
                </c:pt>
                <c:pt idx="557">
                  <c:v>1.1390847355422311</c:v>
                </c:pt>
                <c:pt idx="558">
                  <c:v>0</c:v>
                </c:pt>
                <c:pt idx="559">
                  <c:v>0</c:v>
                </c:pt>
                <c:pt idx="560">
                  <c:v>3.0565357916312159</c:v>
                </c:pt>
                <c:pt idx="561">
                  <c:v>0</c:v>
                </c:pt>
                <c:pt idx="562">
                  <c:v>1.5720510364927311</c:v>
                </c:pt>
                <c:pt idx="563">
                  <c:v>0</c:v>
                </c:pt>
                <c:pt idx="564">
                  <c:v>0</c:v>
                </c:pt>
                <c:pt idx="565">
                  <c:v>52.170744045662936</c:v>
                </c:pt>
                <c:pt idx="566">
                  <c:v>11.56278446079074</c:v>
                </c:pt>
                <c:pt idx="567">
                  <c:v>0</c:v>
                </c:pt>
                <c:pt idx="568">
                  <c:v>0</c:v>
                </c:pt>
                <c:pt idx="569">
                  <c:v>0</c:v>
                </c:pt>
                <c:pt idx="570">
                  <c:v>21.246267403443664</c:v>
                </c:pt>
                <c:pt idx="571">
                  <c:v>0</c:v>
                </c:pt>
                <c:pt idx="572">
                  <c:v>4.4790725053273928</c:v>
                </c:pt>
                <c:pt idx="573">
                  <c:v>0</c:v>
                </c:pt>
                <c:pt idx="574">
                  <c:v>4.4762231940145067</c:v>
                </c:pt>
                <c:pt idx="575">
                  <c:v>0</c:v>
                </c:pt>
                <c:pt idx="576">
                  <c:v>0</c:v>
                </c:pt>
                <c:pt idx="577">
                  <c:v>0</c:v>
                </c:pt>
                <c:pt idx="578">
                  <c:v>3.8794542055595294</c:v>
                </c:pt>
                <c:pt idx="579">
                  <c:v>2.652477515251797</c:v>
                </c:pt>
                <c:pt idx="580">
                  <c:v>0</c:v>
                </c:pt>
                <c:pt idx="581">
                  <c:v>0</c:v>
                </c:pt>
                <c:pt idx="582">
                  <c:v>0</c:v>
                </c:pt>
                <c:pt idx="583">
                  <c:v>0</c:v>
                </c:pt>
                <c:pt idx="584">
                  <c:v>0</c:v>
                </c:pt>
                <c:pt idx="585">
                  <c:v>13.540207048569016</c:v>
                </c:pt>
                <c:pt idx="586">
                  <c:v>1.05623130020371</c:v>
                </c:pt>
                <c:pt idx="587">
                  <c:v>0</c:v>
                </c:pt>
                <c:pt idx="588">
                  <c:v>0</c:v>
                </c:pt>
                <c:pt idx="589">
                  <c:v>0</c:v>
                </c:pt>
                <c:pt idx="590">
                  <c:v>1.4513872576592315</c:v>
                </c:pt>
                <c:pt idx="591">
                  <c:v>0</c:v>
                </c:pt>
                <c:pt idx="592">
                  <c:v>0</c:v>
                </c:pt>
                <c:pt idx="593">
                  <c:v>0</c:v>
                </c:pt>
                <c:pt idx="594">
                  <c:v>12.521039834420622</c:v>
                </c:pt>
                <c:pt idx="595">
                  <c:v>0</c:v>
                </c:pt>
                <c:pt idx="596">
                  <c:v>0</c:v>
                </c:pt>
                <c:pt idx="597">
                  <c:v>0</c:v>
                </c:pt>
                <c:pt idx="598">
                  <c:v>0</c:v>
                </c:pt>
                <c:pt idx="599">
                  <c:v>14.828864757645752</c:v>
                </c:pt>
                <c:pt idx="600">
                  <c:v>1.9735316268754306</c:v>
                </c:pt>
                <c:pt idx="601">
                  <c:v>0</c:v>
                </c:pt>
                <c:pt idx="602">
                  <c:v>0</c:v>
                </c:pt>
                <c:pt idx="603">
                  <c:v>7.4168498607998208</c:v>
                </c:pt>
                <c:pt idx="604">
                  <c:v>100.15648238742195</c:v>
                </c:pt>
                <c:pt idx="605">
                  <c:v>0</c:v>
                </c:pt>
                <c:pt idx="606">
                  <c:v>0</c:v>
                </c:pt>
                <c:pt idx="607">
                  <c:v>0</c:v>
                </c:pt>
                <c:pt idx="608">
                  <c:v>0</c:v>
                </c:pt>
                <c:pt idx="609">
                  <c:v>0</c:v>
                </c:pt>
                <c:pt idx="610">
                  <c:v>4.4709196517547953</c:v>
                </c:pt>
                <c:pt idx="611">
                  <c:v>1.9400106705357334</c:v>
                </c:pt>
                <c:pt idx="612">
                  <c:v>0</c:v>
                </c:pt>
                <c:pt idx="613">
                  <c:v>4.4456918668015355</c:v>
                </c:pt>
                <c:pt idx="614">
                  <c:v>0</c:v>
                </c:pt>
                <c:pt idx="615">
                  <c:v>0</c:v>
                </c:pt>
                <c:pt idx="616">
                  <c:v>0</c:v>
                </c:pt>
                <c:pt idx="617">
                  <c:v>0</c:v>
                </c:pt>
                <c:pt idx="618">
                  <c:v>22.303455343782563</c:v>
                </c:pt>
                <c:pt idx="619">
                  <c:v>0</c:v>
                </c:pt>
                <c:pt idx="620">
                  <c:v>0</c:v>
                </c:pt>
                <c:pt idx="621">
                  <c:v>0</c:v>
                </c:pt>
                <c:pt idx="622">
                  <c:v>0</c:v>
                </c:pt>
                <c:pt idx="623">
                  <c:v>0</c:v>
                </c:pt>
                <c:pt idx="624">
                  <c:v>0</c:v>
                </c:pt>
                <c:pt idx="625">
                  <c:v>10.844754996831613</c:v>
                </c:pt>
                <c:pt idx="626">
                  <c:v>0</c:v>
                </c:pt>
                <c:pt idx="627">
                  <c:v>0</c:v>
                </c:pt>
                <c:pt idx="628">
                  <c:v>4.0694820116765031</c:v>
                </c:pt>
                <c:pt idx="629">
                  <c:v>0</c:v>
                </c:pt>
                <c:pt idx="630">
                  <c:v>0</c:v>
                </c:pt>
                <c:pt idx="631">
                  <c:v>0</c:v>
                </c:pt>
                <c:pt idx="632">
                  <c:v>7.7939526915806665</c:v>
                </c:pt>
                <c:pt idx="633">
                  <c:v>1.6581128022843978</c:v>
                </c:pt>
                <c:pt idx="634">
                  <c:v>0</c:v>
                </c:pt>
                <c:pt idx="635">
                  <c:v>40.940901040450434</c:v>
                </c:pt>
                <c:pt idx="636">
                  <c:v>46.664801760880366</c:v>
                </c:pt>
                <c:pt idx="637">
                  <c:v>0</c:v>
                </c:pt>
                <c:pt idx="638">
                  <c:v>0</c:v>
                </c:pt>
                <c:pt idx="639">
                  <c:v>2.6651648089013387</c:v>
                </c:pt>
                <c:pt idx="640">
                  <c:v>0</c:v>
                </c:pt>
                <c:pt idx="641">
                  <c:v>0</c:v>
                </c:pt>
                <c:pt idx="642">
                  <c:v>7.8659945323151348</c:v>
                </c:pt>
                <c:pt idx="643">
                  <c:v>3.5114004045034437</c:v>
                </c:pt>
                <c:pt idx="644">
                  <c:v>4.4362092798687449</c:v>
                </c:pt>
                <c:pt idx="645">
                  <c:v>0.95594321100882684</c:v>
                </c:pt>
                <c:pt idx="646">
                  <c:v>1.5459474821971768</c:v>
                </c:pt>
                <c:pt idx="647">
                  <c:v>0</c:v>
                </c:pt>
                <c:pt idx="648">
                  <c:v>0</c:v>
                </c:pt>
                <c:pt idx="649">
                  <c:v>0.96603870238036904</c:v>
                </c:pt>
                <c:pt idx="650">
                  <c:v>4.1863407728841642</c:v>
                </c:pt>
                <c:pt idx="651">
                  <c:v>0</c:v>
                </c:pt>
                <c:pt idx="652">
                  <c:v>0</c:v>
                </c:pt>
                <c:pt idx="653">
                  <c:v>2.3825830165759108</c:v>
                </c:pt>
                <c:pt idx="654">
                  <c:v>0</c:v>
                </c:pt>
                <c:pt idx="655">
                  <c:v>0</c:v>
                </c:pt>
                <c:pt idx="656">
                  <c:v>3.1186138889128459</c:v>
                </c:pt>
                <c:pt idx="657">
                  <c:v>0</c:v>
                </c:pt>
                <c:pt idx="658">
                  <c:v>2.5206705632081405</c:v>
                </c:pt>
                <c:pt idx="659">
                  <c:v>0</c:v>
                </c:pt>
                <c:pt idx="660">
                  <c:v>68.228763216980624</c:v>
                </c:pt>
                <c:pt idx="661">
                  <c:v>40.338782968313396</c:v>
                </c:pt>
                <c:pt idx="662">
                  <c:v>0</c:v>
                </c:pt>
                <c:pt idx="663">
                  <c:v>0</c:v>
                </c:pt>
                <c:pt idx="664">
                  <c:v>0</c:v>
                </c:pt>
                <c:pt idx="665">
                  <c:v>5.4133582184764215</c:v>
                </c:pt>
                <c:pt idx="666">
                  <c:v>1.6695868399290392</c:v>
                </c:pt>
                <c:pt idx="667">
                  <c:v>9.7649570699678989</c:v>
                </c:pt>
                <c:pt idx="668">
                  <c:v>10.201117486053143</c:v>
                </c:pt>
                <c:pt idx="669">
                  <c:v>0</c:v>
                </c:pt>
                <c:pt idx="670">
                  <c:v>0</c:v>
                </c:pt>
                <c:pt idx="671">
                  <c:v>21.837010591343702</c:v>
                </c:pt>
                <c:pt idx="672">
                  <c:v>0</c:v>
                </c:pt>
                <c:pt idx="673">
                  <c:v>0</c:v>
                </c:pt>
                <c:pt idx="674">
                  <c:v>0</c:v>
                </c:pt>
                <c:pt idx="675">
                  <c:v>0</c:v>
                </c:pt>
                <c:pt idx="676">
                  <c:v>0</c:v>
                </c:pt>
                <c:pt idx="677">
                  <c:v>71.307779696616691</c:v>
                </c:pt>
                <c:pt idx="678">
                  <c:v>0</c:v>
                </c:pt>
                <c:pt idx="679">
                  <c:v>0</c:v>
                </c:pt>
                <c:pt idx="680">
                  <c:v>1.6381927911747927</c:v>
                </c:pt>
                <c:pt idx="681">
                  <c:v>0</c:v>
                </c:pt>
                <c:pt idx="682">
                  <c:v>0</c:v>
                </c:pt>
                <c:pt idx="683">
                  <c:v>0</c:v>
                </c:pt>
                <c:pt idx="684">
                  <c:v>0</c:v>
                </c:pt>
                <c:pt idx="685">
                  <c:v>58.028705662674781</c:v>
                </c:pt>
                <c:pt idx="686">
                  <c:v>0</c:v>
                </c:pt>
                <c:pt idx="687">
                  <c:v>0</c:v>
                </c:pt>
                <c:pt idx="688">
                  <c:v>1.6718568386492147</c:v>
                </c:pt>
                <c:pt idx="689">
                  <c:v>0</c:v>
                </c:pt>
                <c:pt idx="690">
                  <c:v>0</c:v>
                </c:pt>
                <c:pt idx="691">
                  <c:v>0</c:v>
                </c:pt>
                <c:pt idx="692">
                  <c:v>41.158175489261659</c:v>
                </c:pt>
                <c:pt idx="693">
                  <c:v>0</c:v>
                </c:pt>
                <c:pt idx="694">
                  <c:v>0</c:v>
                </c:pt>
                <c:pt idx="695">
                  <c:v>0</c:v>
                </c:pt>
                <c:pt idx="696">
                  <c:v>1.8914002679045419</c:v>
                </c:pt>
                <c:pt idx="697">
                  <c:v>18.684732483616521</c:v>
                </c:pt>
                <c:pt idx="698">
                  <c:v>4.1655480286386233</c:v>
                </c:pt>
                <c:pt idx="699">
                  <c:v>0</c:v>
                </c:pt>
                <c:pt idx="700">
                  <c:v>0</c:v>
                </c:pt>
                <c:pt idx="701">
                  <c:v>0</c:v>
                </c:pt>
                <c:pt idx="702">
                  <c:v>0</c:v>
                </c:pt>
                <c:pt idx="703">
                  <c:v>0</c:v>
                </c:pt>
                <c:pt idx="704">
                  <c:v>0</c:v>
                </c:pt>
                <c:pt idx="705">
                  <c:v>2.3927817840460088</c:v>
                </c:pt>
                <c:pt idx="706">
                  <c:v>0</c:v>
                </c:pt>
                <c:pt idx="707">
                  <c:v>0</c:v>
                </c:pt>
                <c:pt idx="708">
                  <c:v>11.282662083930461</c:v>
                </c:pt>
                <c:pt idx="709">
                  <c:v>0</c:v>
                </c:pt>
                <c:pt idx="710">
                  <c:v>53.962938621549782</c:v>
                </c:pt>
                <c:pt idx="711">
                  <c:v>0</c:v>
                </c:pt>
                <c:pt idx="712">
                  <c:v>0</c:v>
                </c:pt>
                <c:pt idx="713">
                  <c:v>0</c:v>
                </c:pt>
                <c:pt idx="714">
                  <c:v>0</c:v>
                </c:pt>
                <c:pt idx="715">
                  <c:v>5.1779132982529434</c:v>
                </c:pt>
                <c:pt idx="716">
                  <c:v>0</c:v>
                </c:pt>
                <c:pt idx="717">
                  <c:v>17.332406673827979</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8.8424775957182131</c:v>
                </c:pt>
                <c:pt idx="735">
                  <c:v>36.558360654110885</c:v>
                </c:pt>
                <c:pt idx="736">
                  <c:v>0</c:v>
                </c:pt>
                <c:pt idx="737">
                  <c:v>0</c:v>
                </c:pt>
                <c:pt idx="738">
                  <c:v>2.2061305818035204</c:v>
                </c:pt>
                <c:pt idx="739">
                  <c:v>0</c:v>
                </c:pt>
                <c:pt idx="740">
                  <c:v>0</c:v>
                </c:pt>
                <c:pt idx="741">
                  <c:v>0</c:v>
                </c:pt>
                <c:pt idx="742">
                  <c:v>0</c:v>
                </c:pt>
                <c:pt idx="743">
                  <c:v>0</c:v>
                </c:pt>
                <c:pt idx="744">
                  <c:v>0</c:v>
                </c:pt>
                <c:pt idx="745">
                  <c:v>0</c:v>
                </c:pt>
                <c:pt idx="746">
                  <c:v>0</c:v>
                </c:pt>
                <c:pt idx="747">
                  <c:v>60.947374936604938</c:v>
                </c:pt>
                <c:pt idx="748">
                  <c:v>0</c:v>
                </c:pt>
                <c:pt idx="749">
                  <c:v>0</c:v>
                </c:pt>
                <c:pt idx="750">
                  <c:v>0</c:v>
                </c:pt>
                <c:pt idx="751">
                  <c:v>0</c:v>
                </c:pt>
                <c:pt idx="752">
                  <c:v>13.428949282114457</c:v>
                </c:pt>
                <c:pt idx="753">
                  <c:v>0</c:v>
                </c:pt>
                <c:pt idx="754">
                  <c:v>3.1274695489804465</c:v>
                </c:pt>
                <c:pt idx="755">
                  <c:v>0</c:v>
                </c:pt>
                <c:pt idx="756">
                  <c:v>1.8335344716845248</c:v>
                </c:pt>
                <c:pt idx="757">
                  <c:v>0</c:v>
                </c:pt>
                <c:pt idx="758">
                  <c:v>0</c:v>
                </c:pt>
                <c:pt idx="759">
                  <c:v>0</c:v>
                </c:pt>
                <c:pt idx="760">
                  <c:v>0</c:v>
                </c:pt>
                <c:pt idx="761">
                  <c:v>0.94946984307928861</c:v>
                </c:pt>
                <c:pt idx="762">
                  <c:v>1.6355114653825538</c:v>
                </c:pt>
                <c:pt idx="763">
                  <c:v>1.0109555627024416</c:v>
                </c:pt>
                <c:pt idx="764">
                  <c:v>4.5160345361900012</c:v>
                </c:pt>
                <c:pt idx="765">
                  <c:v>0</c:v>
                </c:pt>
                <c:pt idx="766">
                  <c:v>0</c:v>
                </c:pt>
                <c:pt idx="767">
                  <c:v>5.0651837187466482</c:v>
                </c:pt>
                <c:pt idx="768">
                  <c:v>0</c:v>
                </c:pt>
                <c:pt idx="769">
                  <c:v>0</c:v>
                </c:pt>
                <c:pt idx="770">
                  <c:v>1.8148277354518334</c:v>
                </c:pt>
                <c:pt idx="771">
                  <c:v>0</c:v>
                </c:pt>
                <c:pt idx="772">
                  <c:v>0.56950584650695291</c:v>
                </c:pt>
                <c:pt idx="773">
                  <c:v>2.9091719883067979</c:v>
                </c:pt>
                <c:pt idx="774">
                  <c:v>0</c:v>
                </c:pt>
                <c:pt idx="775">
                  <c:v>87.223359005255546</c:v>
                </c:pt>
                <c:pt idx="776">
                  <c:v>0</c:v>
                </c:pt>
                <c:pt idx="777">
                  <c:v>0</c:v>
                </c:pt>
                <c:pt idx="778">
                  <c:v>0</c:v>
                </c:pt>
                <c:pt idx="779">
                  <c:v>0</c:v>
                </c:pt>
                <c:pt idx="780">
                  <c:v>26.721581770774161</c:v>
                </c:pt>
                <c:pt idx="781">
                  <c:v>0</c:v>
                </c:pt>
                <c:pt idx="782">
                  <c:v>8.8447477589045782</c:v>
                </c:pt>
                <c:pt idx="783">
                  <c:v>0</c:v>
                </c:pt>
                <c:pt idx="784">
                  <c:v>9.1821118388688383</c:v>
                </c:pt>
                <c:pt idx="785">
                  <c:v>3.9143422154285514</c:v>
                </c:pt>
                <c:pt idx="786">
                  <c:v>0</c:v>
                </c:pt>
                <c:pt idx="787">
                  <c:v>0</c:v>
                </c:pt>
                <c:pt idx="788">
                  <c:v>3.9998193595958891</c:v>
                </c:pt>
                <c:pt idx="789">
                  <c:v>1.3629602104929857</c:v>
                </c:pt>
                <c:pt idx="790">
                  <c:v>3.119434548976483</c:v>
                </c:pt>
                <c:pt idx="791">
                  <c:v>3.6701768594617445</c:v>
                </c:pt>
                <c:pt idx="792">
                  <c:v>0</c:v>
                </c:pt>
                <c:pt idx="793">
                  <c:v>0</c:v>
                </c:pt>
                <c:pt idx="794">
                  <c:v>0</c:v>
                </c:pt>
                <c:pt idx="795">
                  <c:v>0</c:v>
                </c:pt>
                <c:pt idx="796">
                  <c:v>6.2277177573146778</c:v>
                </c:pt>
                <c:pt idx="797">
                  <c:v>0</c:v>
                </c:pt>
                <c:pt idx="798">
                  <c:v>0</c:v>
                </c:pt>
                <c:pt idx="799">
                  <c:v>0</c:v>
                </c:pt>
                <c:pt idx="800">
                  <c:v>0</c:v>
                </c:pt>
                <c:pt idx="801">
                  <c:v>0</c:v>
                </c:pt>
                <c:pt idx="802">
                  <c:v>0</c:v>
                </c:pt>
                <c:pt idx="803">
                  <c:v>0</c:v>
                </c:pt>
                <c:pt idx="804">
                  <c:v>0</c:v>
                </c:pt>
                <c:pt idx="805">
                  <c:v>0</c:v>
                </c:pt>
                <c:pt idx="806">
                  <c:v>0</c:v>
                </c:pt>
                <c:pt idx="807">
                  <c:v>0</c:v>
                </c:pt>
                <c:pt idx="808">
                  <c:v>0</c:v>
                </c:pt>
                <c:pt idx="809">
                  <c:v>19.450252663101793</c:v>
                </c:pt>
                <c:pt idx="810">
                  <c:v>7.3505630074564783</c:v>
                </c:pt>
                <c:pt idx="811">
                  <c:v>0</c:v>
                </c:pt>
                <c:pt idx="812">
                  <c:v>0</c:v>
                </c:pt>
                <c:pt idx="813">
                  <c:v>9.321652140360964</c:v>
                </c:pt>
                <c:pt idx="814">
                  <c:v>107.04971623888243</c:v>
                </c:pt>
                <c:pt idx="815">
                  <c:v>0</c:v>
                </c:pt>
                <c:pt idx="816">
                  <c:v>0</c:v>
                </c:pt>
                <c:pt idx="817">
                  <c:v>0</c:v>
                </c:pt>
                <c:pt idx="818">
                  <c:v>0</c:v>
                </c:pt>
                <c:pt idx="819">
                  <c:v>0</c:v>
                </c:pt>
                <c:pt idx="820">
                  <c:v>8.7526747980532509</c:v>
                </c:pt>
                <c:pt idx="821">
                  <c:v>0</c:v>
                </c:pt>
                <c:pt idx="822">
                  <c:v>2.7091377190967787</c:v>
                </c:pt>
                <c:pt idx="823">
                  <c:v>0</c:v>
                </c:pt>
                <c:pt idx="824">
                  <c:v>0</c:v>
                </c:pt>
                <c:pt idx="825">
                  <c:v>0</c:v>
                </c:pt>
                <c:pt idx="826">
                  <c:v>0</c:v>
                </c:pt>
                <c:pt idx="827">
                  <c:v>0</c:v>
                </c:pt>
                <c:pt idx="828">
                  <c:v>24.928536890976336</c:v>
                </c:pt>
                <c:pt idx="829">
                  <c:v>0</c:v>
                </c:pt>
                <c:pt idx="830">
                  <c:v>0</c:v>
                </c:pt>
                <c:pt idx="831">
                  <c:v>0</c:v>
                </c:pt>
                <c:pt idx="832">
                  <c:v>0</c:v>
                </c:pt>
                <c:pt idx="833">
                  <c:v>3.3141865644411133</c:v>
                </c:pt>
                <c:pt idx="834">
                  <c:v>0</c:v>
                </c:pt>
                <c:pt idx="835">
                  <c:v>0</c:v>
                </c:pt>
                <c:pt idx="836">
                  <c:v>0</c:v>
                </c:pt>
                <c:pt idx="837">
                  <c:v>0</c:v>
                </c:pt>
                <c:pt idx="838">
                  <c:v>6.839459486466188</c:v>
                </c:pt>
                <c:pt idx="839">
                  <c:v>0</c:v>
                </c:pt>
                <c:pt idx="840">
                  <c:v>0</c:v>
                </c:pt>
                <c:pt idx="841">
                  <c:v>0</c:v>
                </c:pt>
                <c:pt idx="842">
                  <c:v>17.676946390222355</c:v>
                </c:pt>
                <c:pt idx="843">
                  <c:v>2.6110416613082297</c:v>
                </c:pt>
                <c:pt idx="844">
                  <c:v>0</c:v>
                </c:pt>
                <c:pt idx="845">
                  <c:v>71.13182528946723</c:v>
                </c:pt>
                <c:pt idx="846">
                  <c:v>80.0509011936619</c:v>
                </c:pt>
                <c:pt idx="847">
                  <c:v>0</c:v>
                </c:pt>
                <c:pt idx="848">
                  <c:v>0</c:v>
                </c:pt>
                <c:pt idx="849">
                  <c:v>4.106239143683089</c:v>
                </c:pt>
                <c:pt idx="850">
                  <c:v>0</c:v>
                </c:pt>
                <c:pt idx="851">
                  <c:v>0</c:v>
                </c:pt>
                <c:pt idx="852">
                  <c:v>12.752169003704108</c:v>
                </c:pt>
                <c:pt idx="853">
                  <c:v>3.4162975473258412</c:v>
                </c:pt>
                <c:pt idx="854">
                  <c:v>8.9881772503277819</c:v>
                </c:pt>
                <c:pt idx="855">
                  <c:v>0</c:v>
                </c:pt>
                <c:pt idx="856">
                  <c:v>0</c:v>
                </c:pt>
                <c:pt idx="857">
                  <c:v>0</c:v>
                </c:pt>
                <c:pt idx="858">
                  <c:v>0</c:v>
                </c:pt>
                <c:pt idx="859">
                  <c:v>1.72388123153896</c:v>
                </c:pt>
                <c:pt idx="860">
                  <c:v>4.807273989503944</c:v>
                </c:pt>
                <c:pt idx="861">
                  <c:v>0</c:v>
                </c:pt>
                <c:pt idx="862">
                  <c:v>0</c:v>
                </c:pt>
                <c:pt idx="863">
                  <c:v>3.3478182215771941</c:v>
                </c:pt>
                <c:pt idx="864">
                  <c:v>0</c:v>
                </c:pt>
                <c:pt idx="865">
                  <c:v>0</c:v>
                </c:pt>
                <c:pt idx="866">
                  <c:v>0</c:v>
                </c:pt>
                <c:pt idx="867">
                  <c:v>0</c:v>
                </c:pt>
                <c:pt idx="868">
                  <c:v>0</c:v>
                </c:pt>
                <c:pt idx="869">
                  <c:v>6.6261483278781625</c:v>
                </c:pt>
                <c:pt idx="870">
                  <c:v>42.565426180411954</c:v>
                </c:pt>
                <c:pt idx="871">
                  <c:v>14.330689995553392</c:v>
                </c:pt>
                <c:pt idx="872">
                  <c:v>0</c:v>
                </c:pt>
                <c:pt idx="873">
                  <c:v>0</c:v>
                </c:pt>
                <c:pt idx="874">
                  <c:v>0</c:v>
                </c:pt>
                <c:pt idx="875">
                  <c:v>3.9143067336257675</c:v>
                </c:pt>
                <c:pt idx="876">
                  <c:v>0</c:v>
                </c:pt>
                <c:pt idx="877">
                  <c:v>4.0237919812811009</c:v>
                </c:pt>
                <c:pt idx="878">
                  <c:v>3.4757914263561243</c:v>
                </c:pt>
                <c:pt idx="879">
                  <c:v>0</c:v>
                </c:pt>
                <c:pt idx="880">
                  <c:v>0</c:v>
                </c:pt>
                <c:pt idx="881">
                  <c:v>51.68886311018673</c:v>
                </c:pt>
                <c:pt idx="882">
                  <c:v>0</c:v>
                </c:pt>
                <c:pt idx="883">
                  <c:v>0</c:v>
                </c:pt>
                <c:pt idx="884">
                  <c:v>0</c:v>
                </c:pt>
                <c:pt idx="885">
                  <c:v>0</c:v>
                </c:pt>
                <c:pt idx="886">
                  <c:v>0</c:v>
                </c:pt>
                <c:pt idx="887">
                  <c:v>29.734301672234555</c:v>
                </c:pt>
                <c:pt idx="888">
                  <c:v>0</c:v>
                </c:pt>
                <c:pt idx="889">
                  <c:v>0</c:v>
                </c:pt>
                <c:pt idx="890">
                  <c:v>1.7511676350320673</c:v>
                </c:pt>
                <c:pt idx="891">
                  <c:v>0</c:v>
                </c:pt>
                <c:pt idx="892">
                  <c:v>0</c:v>
                </c:pt>
                <c:pt idx="893">
                  <c:v>0</c:v>
                </c:pt>
                <c:pt idx="894">
                  <c:v>0</c:v>
                </c:pt>
                <c:pt idx="895">
                  <c:v>49.153496691477763</c:v>
                </c:pt>
                <c:pt idx="896">
                  <c:v>0</c:v>
                </c:pt>
                <c:pt idx="897">
                  <c:v>0</c:v>
                </c:pt>
                <c:pt idx="898">
                  <c:v>1.5602831506805528</c:v>
                </c:pt>
                <c:pt idx="899">
                  <c:v>0</c:v>
                </c:pt>
                <c:pt idx="900">
                  <c:v>0</c:v>
                </c:pt>
                <c:pt idx="901">
                  <c:v>0</c:v>
                </c:pt>
                <c:pt idx="902">
                  <c:v>51.649939634060125</c:v>
                </c:pt>
                <c:pt idx="903">
                  <c:v>2.1915013829185286</c:v>
                </c:pt>
                <c:pt idx="904">
                  <c:v>0</c:v>
                </c:pt>
                <c:pt idx="905">
                  <c:v>0</c:v>
                </c:pt>
                <c:pt idx="906">
                  <c:v>0</c:v>
                </c:pt>
                <c:pt idx="907">
                  <c:v>0</c:v>
                </c:pt>
                <c:pt idx="908">
                  <c:v>6.3325888482954973</c:v>
                </c:pt>
                <c:pt idx="909">
                  <c:v>0</c:v>
                </c:pt>
                <c:pt idx="910">
                  <c:v>0</c:v>
                </c:pt>
                <c:pt idx="911">
                  <c:v>0</c:v>
                </c:pt>
                <c:pt idx="912">
                  <c:v>0</c:v>
                </c:pt>
                <c:pt idx="913">
                  <c:v>0</c:v>
                </c:pt>
                <c:pt idx="914">
                  <c:v>0</c:v>
                </c:pt>
                <c:pt idx="915">
                  <c:v>0</c:v>
                </c:pt>
                <c:pt idx="916">
                  <c:v>0</c:v>
                </c:pt>
                <c:pt idx="917">
                  <c:v>0</c:v>
                </c:pt>
                <c:pt idx="918">
                  <c:v>11.370683684106927</c:v>
                </c:pt>
                <c:pt idx="919">
                  <c:v>2.6464327494118129</c:v>
                </c:pt>
                <c:pt idx="920">
                  <c:v>90.077748853131524</c:v>
                </c:pt>
                <c:pt idx="921">
                  <c:v>0</c:v>
                </c:pt>
                <c:pt idx="922">
                  <c:v>0</c:v>
                </c:pt>
                <c:pt idx="923">
                  <c:v>3.8623834661269862</c:v>
                </c:pt>
                <c:pt idx="924">
                  <c:v>9.073051370210484</c:v>
                </c:pt>
                <c:pt idx="925">
                  <c:v>0</c:v>
                </c:pt>
                <c:pt idx="926">
                  <c:v>0</c:v>
                </c:pt>
                <c:pt idx="927">
                  <c:v>14.942482579734961</c:v>
                </c:pt>
                <c:pt idx="928">
                  <c:v>0</c:v>
                </c:pt>
                <c:pt idx="929">
                  <c:v>0</c:v>
                </c:pt>
                <c:pt idx="930">
                  <c:v>0</c:v>
                </c:pt>
                <c:pt idx="931">
                  <c:v>0</c:v>
                </c:pt>
                <c:pt idx="932">
                  <c:v>3.9303800842684065</c:v>
                </c:pt>
                <c:pt idx="933">
                  <c:v>0</c:v>
                </c:pt>
                <c:pt idx="934">
                  <c:v>0</c:v>
                </c:pt>
                <c:pt idx="935">
                  <c:v>0</c:v>
                </c:pt>
                <c:pt idx="936">
                  <c:v>0</c:v>
                </c:pt>
                <c:pt idx="937">
                  <c:v>0</c:v>
                </c:pt>
                <c:pt idx="938">
                  <c:v>0</c:v>
                </c:pt>
                <c:pt idx="939">
                  <c:v>0</c:v>
                </c:pt>
                <c:pt idx="940">
                  <c:v>0</c:v>
                </c:pt>
                <c:pt idx="941">
                  <c:v>0</c:v>
                </c:pt>
                <c:pt idx="942">
                  <c:v>0</c:v>
                </c:pt>
                <c:pt idx="943">
                  <c:v>0</c:v>
                </c:pt>
                <c:pt idx="944">
                  <c:v>0</c:v>
                </c:pt>
                <c:pt idx="945">
                  <c:v>70.596447299724886</c:v>
                </c:pt>
                <c:pt idx="946">
                  <c:v>0</c:v>
                </c:pt>
                <c:pt idx="947">
                  <c:v>3.6032970253627883</c:v>
                </c:pt>
                <c:pt idx="948">
                  <c:v>2.3607147362256327</c:v>
                </c:pt>
                <c:pt idx="949">
                  <c:v>0</c:v>
                </c:pt>
                <c:pt idx="950">
                  <c:v>0</c:v>
                </c:pt>
                <c:pt idx="951">
                  <c:v>0</c:v>
                </c:pt>
                <c:pt idx="952">
                  <c:v>0</c:v>
                </c:pt>
                <c:pt idx="953">
                  <c:v>0</c:v>
                </c:pt>
                <c:pt idx="954">
                  <c:v>0</c:v>
                </c:pt>
                <c:pt idx="955">
                  <c:v>0</c:v>
                </c:pt>
                <c:pt idx="956">
                  <c:v>0</c:v>
                </c:pt>
                <c:pt idx="957">
                  <c:v>53.741991138678621</c:v>
                </c:pt>
                <c:pt idx="958">
                  <c:v>0</c:v>
                </c:pt>
                <c:pt idx="959">
                  <c:v>0</c:v>
                </c:pt>
                <c:pt idx="960">
                  <c:v>3.6016670684463934</c:v>
                </c:pt>
                <c:pt idx="961">
                  <c:v>0</c:v>
                </c:pt>
                <c:pt idx="962">
                  <c:v>0.888668141444379</c:v>
                </c:pt>
                <c:pt idx="963">
                  <c:v>0</c:v>
                </c:pt>
                <c:pt idx="964">
                  <c:v>3.1727690642524964</c:v>
                </c:pt>
                <c:pt idx="965">
                  <c:v>0</c:v>
                </c:pt>
                <c:pt idx="966">
                  <c:v>0</c:v>
                </c:pt>
                <c:pt idx="967">
                  <c:v>0</c:v>
                </c:pt>
                <c:pt idx="968">
                  <c:v>0</c:v>
                </c:pt>
                <c:pt idx="969">
                  <c:v>0</c:v>
                </c:pt>
                <c:pt idx="970">
                  <c:v>0</c:v>
                </c:pt>
                <c:pt idx="971">
                  <c:v>0</c:v>
                </c:pt>
                <c:pt idx="972">
                  <c:v>1.5590806826797328</c:v>
                </c:pt>
                <c:pt idx="973">
                  <c:v>0.94023629806766851</c:v>
                </c:pt>
                <c:pt idx="974">
                  <c:v>0</c:v>
                </c:pt>
                <c:pt idx="975">
                  <c:v>0</c:v>
                </c:pt>
                <c:pt idx="976">
                  <c:v>0</c:v>
                </c:pt>
                <c:pt idx="977">
                  <c:v>4.5147052137728219</c:v>
                </c:pt>
                <c:pt idx="978">
                  <c:v>0</c:v>
                </c:pt>
                <c:pt idx="979">
                  <c:v>0</c:v>
                </c:pt>
                <c:pt idx="980">
                  <c:v>2.6173067344712169</c:v>
                </c:pt>
                <c:pt idx="981">
                  <c:v>0</c:v>
                </c:pt>
                <c:pt idx="982">
                  <c:v>9.5432397480419286</c:v>
                </c:pt>
                <c:pt idx="983">
                  <c:v>1.2844477764813984</c:v>
                </c:pt>
                <c:pt idx="984">
                  <c:v>0</c:v>
                </c:pt>
                <c:pt idx="985">
                  <c:v>89.038186594166476</c:v>
                </c:pt>
                <c:pt idx="986">
                  <c:v>0</c:v>
                </c:pt>
                <c:pt idx="987">
                  <c:v>3.9945594801382134</c:v>
                </c:pt>
                <c:pt idx="988">
                  <c:v>0</c:v>
                </c:pt>
                <c:pt idx="989">
                  <c:v>0</c:v>
                </c:pt>
                <c:pt idx="990">
                  <c:v>39.356286126035428</c:v>
                </c:pt>
                <c:pt idx="991">
                  <c:v>0</c:v>
                </c:pt>
                <c:pt idx="992">
                  <c:v>0</c:v>
                </c:pt>
                <c:pt idx="993">
                  <c:v>2.9758035993479726</c:v>
                </c:pt>
                <c:pt idx="994">
                  <c:v>2.2967847845459324</c:v>
                </c:pt>
                <c:pt idx="995">
                  <c:v>0</c:v>
                </c:pt>
                <c:pt idx="996">
                  <c:v>0</c:v>
                </c:pt>
                <c:pt idx="997">
                  <c:v>0</c:v>
                </c:pt>
                <c:pt idx="998">
                  <c:v>5.6545903677818394</c:v>
                </c:pt>
                <c:pt idx="999">
                  <c:v>2.5891412603010151</c:v>
                </c:pt>
                <c:pt idx="1000">
                  <c:v>0</c:v>
                </c:pt>
                <c:pt idx="1001">
                  <c:v>0</c:v>
                </c:pt>
                <c:pt idx="1002">
                  <c:v>0</c:v>
                </c:pt>
                <c:pt idx="1003">
                  <c:v>0</c:v>
                </c:pt>
                <c:pt idx="1004">
                  <c:v>0</c:v>
                </c:pt>
                <c:pt idx="1005">
                  <c:v>8.9916206757880666</c:v>
                </c:pt>
                <c:pt idx="1006">
                  <c:v>3.6463918070951387</c:v>
                </c:pt>
                <c:pt idx="1007">
                  <c:v>0</c:v>
                </c:pt>
                <c:pt idx="1008">
                  <c:v>2.8864678857280937</c:v>
                </c:pt>
                <c:pt idx="1009">
                  <c:v>0</c:v>
                </c:pt>
                <c:pt idx="1010">
                  <c:v>1.480737047124689</c:v>
                </c:pt>
                <c:pt idx="1011">
                  <c:v>0</c:v>
                </c:pt>
                <c:pt idx="1012">
                  <c:v>0</c:v>
                </c:pt>
                <c:pt idx="1013">
                  <c:v>1.83150655796423</c:v>
                </c:pt>
                <c:pt idx="1014">
                  <c:v>0</c:v>
                </c:pt>
                <c:pt idx="1015">
                  <c:v>0</c:v>
                </c:pt>
                <c:pt idx="1016">
                  <c:v>0</c:v>
                </c:pt>
                <c:pt idx="1017">
                  <c:v>0</c:v>
                </c:pt>
                <c:pt idx="1018">
                  <c:v>0</c:v>
                </c:pt>
                <c:pt idx="1019">
                  <c:v>3.1235258877992558</c:v>
                </c:pt>
                <c:pt idx="1020">
                  <c:v>1.6435574397608907</c:v>
                </c:pt>
                <c:pt idx="1021">
                  <c:v>0</c:v>
                </c:pt>
                <c:pt idx="1022">
                  <c:v>0</c:v>
                </c:pt>
                <c:pt idx="1023">
                  <c:v>16.073752200451693</c:v>
                </c:pt>
                <c:pt idx="1024">
                  <c:v>88.684023268483259</c:v>
                </c:pt>
                <c:pt idx="1025">
                  <c:v>0</c:v>
                </c:pt>
                <c:pt idx="1026">
                  <c:v>0</c:v>
                </c:pt>
                <c:pt idx="1027">
                  <c:v>0</c:v>
                </c:pt>
                <c:pt idx="1028">
                  <c:v>0</c:v>
                </c:pt>
                <c:pt idx="1029">
                  <c:v>0</c:v>
                </c:pt>
                <c:pt idx="1030">
                  <c:v>18.042359546291127</c:v>
                </c:pt>
                <c:pt idx="1031">
                  <c:v>3.0939751321913409</c:v>
                </c:pt>
                <c:pt idx="1032">
                  <c:v>0</c:v>
                </c:pt>
                <c:pt idx="1033">
                  <c:v>0</c:v>
                </c:pt>
                <c:pt idx="1034">
                  <c:v>0</c:v>
                </c:pt>
                <c:pt idx="1035">
                  <c:v>0</c:v>
                </c:pt>
                <c:pt idx="1036">
                  <c:v>0</c:v>
                </c:pt>
                <c:pt idx="1037">
                  <c:v>0</c:v>
                </c:pt>
                <c:pt idx="1038">
                  <c:v>20.266150220357709</c:v>
                </c:pt>
                <c:pt idx="1039">
                  <c:v>0</c:v>
                </c:pt>
                <c:pt idx="1040">
                  <c:v>0</c:v>
                </c:pt>
                <c:pt idx="1041">
                  <c:v>0</c:v>
                </c:pt>
                <c:pt idx="1042">
                  <c:v>0</c:v>
                </c:pt>
                <c:pt idx="1043">
                  <c:v>0</c:v>
                </c:pt>
                <c:pt idx="1044">
                  <c:v>0</c:v>
                </c:pt>
                <c:pt idx="1045">
                  <c:v>0</c:v>
                </c:pt>
                <c:pt idx="1046">
                  <c:v>0</c:v>
                </c:pt>
                <c:pt idx="1047">
                  <c:v>0</c:v>
                </c:pt>
                <c:pt idx="1048">
                  <c:v>2.0904746647656109</c:v>
                </c:pt>
                <c:pt idx="1049">
                  <c:v>1.8436532817902254</c:v>
                </c:pt>
              </c:numCache>
            </c:numRef>
          </c:yVal>
          <c:smooth val="0"/>
          <c:extLst>
            <c:ext xmlns:c16="http://schemas.microsoft.com/office/drawing/2014/chart" uri="{C3380CC4-5D6E-409C-BE32-E72D297353CC}">
              <c16:uniqueId val="{00000003-5249-490F-ACF7-6EAF340DC83E}"/>
            </c:ext>
          </c:extLst>
        </c:ser>
        <c:dLbls>
          <c:showLegendKey val="0"/>
          <c:showVal val="0"/>
          <c:showCatName val="0"/>
          <c:showSerName val="0"/>
          <c:showPercent val="0"/>
          <c:showBubbleSize val="0"/>
        </c:dLbls>
        <c:axId val="135600863"/>
        <c:axId val="125446575"/>
      </c:scatterChart>
      <c:valAx>
        <c:axId val="135600863"/>
        <c:scaling>
          <c:orientation val="minMax"/>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CT Net-CONE ($2026/kW)</a:t>
                </a:r>
              </a:p>
            </c:rich>
          </c:tx>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Seasonal PC Price ($2026/kW)</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spPr>
            <a:ln w="25400" cap="rnd">
              <a:noFill/>
              <a:round/>
            </a:ln>
            <a:effectLst/>
          </c:spPr>
          <c:marker>
            <c:symbol val="dash"/>
            <c:size val="55"/>
            <c:spPr>
              <a:solidFill>
                <a:schemeClr val="tx2">
                  <a:alpha val="5000"/>
                </a:schemeClr>
              </a:solidFill>
              <a:ln w="6350">
                <a:noFill/>
              </a:ln>
              <a:effectLst/>
            </c:spPr>
          </c:marker>
          <c:xVal>
            <c:numRef>
              <c:f>'[shaded_bars_plot_maker_20240404.xlsx]1seas PCHrs PeakLoad'!$D$7:$D$1056</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'[shaded_bars_plot_maker_20240404.xlsx]1seas PCHrs PeakLoad'!$E$7:$E$1056</c:f>
              <c:numCache>
                <c:formatCode>_(* #,##0.00_);_(* \(#,##0.00\);_(* "-"??_);_(@_)</c:formatCode>
                <c:ptCount val="1050"/>
                <c:pt idx="0">
                  <c:v>72.016281250000006</c:v>
                </c:pt>
                <c:pt idx="1">
                  <c:v>72.822000000000003</c:v>
                </c:pt>
                <c:pt idx="2">
                  <c:v>73.801843750000003</c:v>
                </c:pt>
                <c:pt idx="3">
                  <c:v>78.372320312499994</c:v>
                </c:pt>
                <c:pt idx="4">
                  <c:v>75.694000000000003</c:v>
                </c:pt>
                <c:pt idx="5">
                  <c:v>97.295039062499995</c:v>
                </c:pt>
                <c:pt idx="6">
                  <c:v>103.376</c:v>
                </c:pt>
                <c:pt idx="7">
                  <c:v>75.085257812500004</c:v>
                </c:pt>
                <c:pt idx="8">
                  <c:v>53.914558593750002</c:v>
                </c:pt>
                <c:pt idx="9">
                  <c:v>67.816976562500003</c:v>
                </c:pt>
                <c:pt idx="10">
                  <c:v>74.347203124999993</c:v>
                </c:pt>
                <c:pt idx="11">
                  <c:v>61.043999999999997</c:v>
                </c:pt>
                <c:pt idx="12">
                  <c:v>81.133523437500003</c:v>
                </c:pt>
                <c:pt idx="13">
                  <c:v>77.298656249999993</c:v>
                </c:pt>
                <c:pt idx="14">
                  <c:v>72.295679687499998</c:v>
                </c:pt>
                <c:pt idx="15">
                  <c:v>83.623999999999995</c:v>
                </c:pt>
                <c:pt idx="16">
                  <c:v>78.274796875000007</c:v>
                </c:pt>
                <c:pt idx="17">
                  <c:v>56.842941406249999</c:v>
                </c:pt>
                <c:pt idx="18">
                  <c:v>68.736000000000004</c:v>
                </c:pt>
                <c:pt idx="19">
                  <c:v>82.296000000000006</c:v>
                </c:pt>
                <c:pt idx="20">
                  <c:v>81.575523437499996</c:v>
                </c:pt>
                <c:pt idx="21">
                  <c:v>67.564140624999993</c:v>
                </c:pt>
                <c:pt idx="22">
                  <c:v>54.809281249999998</c:v>
                </c:pt>
                <c:pt idx="23">
                  <c:v>69.103679687500005</c:v>
                </c:pt>
                <c:pt idx="24">
                  <c:v>69.501601562499999</c:v>
                </c:pt>
                <c:pt idx="25">
                  <c:v>86.149203125</c:v>
                </c:pt>
                <c:pt idx="26">
                  <c:v>85.296476562500004</c:v>
                </c:pt>
                <c:pt idx="27">
                  <c:v>63.833281249999999</c:v>
                </c:pt>
                <c:pt idx="28">
                  <c:v>73.910718750000001</c:v>
                </c:pt>
                <c:pt idx="29">
                  <c:v>78.438000000000002</c:v>
                </c:pt>
                <c:pt idx="30">
                  <c:v>101.349</c:v>
                </c:pt>
                <c:pt idx="31">
                  <c:v>87.439499999999995</c:v>
                </c:pt>
                <c:pt idx="32">
                  <c:v>73.472882812500004</c:v>
                </c:pt>
                <c:pt idx="33">
                  <c:v>52.462078124999998</c:v>
                </c:pt>
                <c:pt idx="34">
                  <c:v>84.28</c:v>
                </c:pt>
                <c:pt idx="35">
                  <c:v>71.983000000000004</c:v>
                </c:pt>
                <c:pt idx="36">
                  <c:v>58.573441406249998</c:v>
                </c:pt>
                <c:pt idx="37">
                  <c:v>82.525000000000006</c:v>
                </c:pt>
                <c:pt idx="38">
                  <c:v>78.177539062500003</c:v>
                </c:pt>
                <c:pt idx="39">
                  <c:v>82.246320312500004</c:v>
                </c:pt>
                <c:pt idx="40">
                  <c:v>63.704640625000003</c:v>
                </c:pt>
                <c:pt idx="41">
                  <c:v>85.429437500000006</c:v>
                </c:pt>
                <c:pt idx="42">
                  <c:v>82.323999999999998</c:v>
                </c:pt>
                <c:pt idx="43">
                  <c:v>71.931593750000005</c:v>
                </c:pt>
                <c:pt idx="44">
                  <c:v>66.649921875000004</c:v>
                </c:pt>
                <c:pt idx="45">
                  <c:v>53.555039062500001</c:v>
                </c:pt>
                <c:pt idx="46">
                  <c:v>60.527039062500002</c:v>
                </c:pt>
                <c:pt idx="47">
                  <c:v>89.153999999999996</c:v>
                </c:pt>
                <c:pt idx="48">
                  <c:v>65.287999999999997</c:v>
                </c:pt>
                <c:pt idx="49">
                  <c:v>72.140742187499995</c:v>
                </c:pt>
                <c:pt idx="50">
                  <c:v>72.372023437500005</c:v>
                </c:pt>
                <c:pt idx="51">
                  <c:v>70.319000000000003</c:v>
                </c:pt>
                <c:pt idx="52">
                  <c:v>77.637562500000001</c:v>
                </c:pt>
                <c:pt idx="53">
                  <c:v>55.939378906249999</c:v>
                </c:pt>
                <c:pt idx="54">
                  <c:v>80.542796874999993</c:v>
                </c:pt>
                <c:pt idx="55">
                  <c:v>90.768781250000004</c:v>
                </c:pt>
                <c:pt idx="56">
                  <c:v>61.754160156250002</c:v>
                </c:pt>
                <c:pt idx="57">
                  <c:v>50.030999999999999</c:v>
                </c:pt>
                <c:pt idx="58">
                  <c:v>59.793718749999996</c:v>
                </c:pt>
                <c:pt idx="59">
                  <c:v>72.059937500000004</c:v>
                </c:pt>
                <c:pt idx="60">
                  <c:v>70.548296875000005</c:v>
                </c:pt>
                <c:pt idx="61">
                  <c:v>80.147593749999999</c:v>
                </c:pt>
                <c:pt idx="62">
                  <c:v>85.566000000000003</c:v>
                </c:pt>
                <c:pt idx="63">
                  <c:v>63.454558593750001</c:v>
                </c:pt>
                <c:pt idx="64">
                  <c:v>79.936320312500001</c:v>
                </c:pt>
                <c:pt idx="65">
                  <c:v>62.22412109375</c:v>
                </c:pt>
                <c:pt idx="66">
                  <c:v>85.724999999999994</c:v>
                </c:pt>
                <c:pt idx="67">
                  <c:v>76.814156249999996</c:v>
                </c:pt>
                <c:pt idx="68">
                  <c:v>72.751679687500001</c:v>
                </c:pt>
                <c:pt idx="69">
                  <c:v>80.305679687500003</c:v>
                </c:pt>
                <c:pt idx="70">
                  <c:v>76.869242187500006</c:v>
                </c:pt>
                <c:pt idx="71">
                  <c:v>48.50216015625</c:v>
                </c:pt>
                <c:pt idx="72">
                  <c:v>56.833921875000001</c:v>
                </c:pt>
                <c:pt idx="73">
                  <c:v>76.557523437499995</c:v>
                </c:pt>
                <c:pt idx="74">
                  <c:v>81.768953124999996</c:v>
                </c:pt>
                <c:pt idx="75">
                  <c:v>76.053117187500007</c:v>
                </c:pt>
                <c:pt idx="76">
                  <c:v>68.912632812499993</c:v>
                </c:pt>
                <c:pt idx="77">
                  <c:v>85.484882812500004</c:v>
                </c:pt>
                <c:pt idx="78">
                  <c:v>82.963906249999994</c:v>
                </c:pt>
                <c:pt idx="79">
                  <c:v>76.804000000000002</c:v>
                </c:pt>
                <c:pt idx="80">
                  <c:v>99.322023437499993</c:v>
                </c:pt>
                <c:pt idx="81">
                  <c:v>82.266999999999996</c:v>
                </c:pt>
                <c:pt idx="82">
                  <c:v>50.066000000000003</c:v>
                </c:pt>
                <c:pt idx="83">
                  <c:v>63.494</c:v>
                </c:pt>
                <c:pt idx="84">
                  <c:v>80.664656249999993</c:v>
                </c:pt>
                <c:pt idx="85">
                  <c:v>76.599359375000006</c:v>
                </c:pt>
                <c:pt idx="86">
                  <c:v>78.976320312499993</c:v>
                </c:pt>
                <c:pt idx="87">
                  <c:v>74.317203125000006</c:v>
                </c:pt>
                <c:pt idx="88">
                  <c:v>83.266999999999996</c:v>
                </c:pt>
                <c:pt idx="89">
                  <c:v>75.495000000000005</c:v>
                </c:pt>
                <c:pt idx="90">
                  <c:v>79.935656249999994</c:v>
                </c:pt>
                <c:pt idx="91">
                  <c:v>69.327156250000002</c:v>
                </c:pt>
                <c:pt idx="92">
                  <c:v>52.664640624999997</c:v>
                </c:pt>
                <c:pt idx="93">
                  <c:v>81.914546874999999</c:v>
                </c:pt>
                <c:pt idx="94">
                  <c:v>60.323121093749997</c:v>
                </c:pt>
                <c:pt idx="95">
                  <c:v>47.512320312500002</c:v>
                </c:pt>
                <c:pt idx="96">
                  <c:v>70.92</c:v>
                </c:pt>
                <c:pt idx="97">
                  <c:v>79.278718749999996</c:v>
                </c:pt>
                <c:pt idx="98">
                  <c:v>67.9123203125</c:v>
                </c:pt>
                <c:pt idx="99">
                  <c:v>82.528156249999995</c:v>
                </c:pt>
                <c:pt idx="100">
                  <c:v>66.593757812500002</c:v>
                </c:pt>
                <c:pt idx="101">
                  <c:v>67.899523437499994</c:v>
                </c:pt>
                <c:pt idx="102">
                  <c:v>73.06</c:v>
                </c:pt>
                <c:pt idx="103">
                  <c:v>62.234281250000002</c:v>
                </c:pt>
                <c:pt idx="104">
                  <c:v>78.759</c:v>
                </c:pt>
                <c:pt idx="105">
                  <c:v>87.209218750000005</c:v>
                </c:pt>
                <c:pt idx="106">
                  <c:v>81.601656250000005</c:v>
                </c:pt>
                <c:pt idx="107">
                  <c:v>54.088999999999999</c:v>
                </c:pt>
                <c:pt idx="108">
                  <c:v>61.823999999999998</c:v>
                </c:pt>
                <c:pt idx="109">
                  <c:v>69.379000000000005</c:v>
                </c:pt>
                <c:pt idx="110">
                  <c:v>67.781703125000007</c:v>
                </c:pt>
                <c:pt idx="111">
                  <c:v>82.629179687499999</c:v>
                </c:pt>
                <c:pt idx="112">
                  <c:v>80.012882812499996</c:v>
                </c:pt>
                <c:pt idx="113">
                  <c:v>59.163058593750002</c:v>
                </c:pt>
                <c:pt idx="114">
                  <c:v>72.618242187500002</c:v>
                </c:pt>
                <c:pt idx="115">
                  <c:v>79.388820312500002</c:v>
                </c:pt>
                <c:pt idx="116">
                  <c:v>84.932343750000001</c:v>
                </c:pt>
                <c:pt idx="117">
                  <c:v>88.989000000000004</c:v>
                </c:pt>
                <c:pt idx="118">
                  <c:v>83.198343750000006</c:v>
                </c:pt>
                <c:pt idx="119">
                  <c:v>80.272398437500001</c:v>
                </c:pt>
                <c:pt idx="120">
                  <c:v>67.589757812499997</c:v>
                </c:pt>
                <c:pt idx="121">
                  <c:v>75.593218750000005</c:v>
                </c:pt>
                <c:pt idx="122">
                  <c:v>89.791523437500004</c:v>
                </c:pt>
                <c:pt idx="123">
                  <c:v>59.588000000000001</c:v>
                </c:pt>
                <c:pt idx="124">
                  <c:v>61.146960937499998</c:v>
                </c:pt>
                <c:pt idx="125">
                  <c:v>70.2576015625</c:v>
                </c:pt>
                <c:pt idx="126">
                  <c:v>58.749039062500003</c:v>
                </c:pt>
                <c:pt idx="127">
                  <c:v>72.475203124999993</c:v>
                </c:pt>
                <c:pt idx="128">
                  <c:v>67.991421875</c:v>
                </c:pt>
                <c:pt idx="129">
                  <c:v>72.338398437500004</c:v>
                </c:pt>
                <c:pt idx="130">
                  <c:v>71.725382812500001</c:v>
                </c:pt>
                <c:pt idx="131">
                  <c:v>57.570839843750001</c:v>
                </c:pt>
                <c:pt idx="132">
                  <c:v>85.529593750000004</c:v>
                </c:pt>
                <c:pt idx="133">
                  <c:v>57.550078124999999</c:v>
                </c:pt>
                <c:pt idx="134">
                  <c:v>81.951523437500001</c:v>
                </c:pt>
                <c:pt idx="135">
                  <c:v>63.135960937500002</c:v>
                </c:pt>
                <c:pt idx="136">
                  <c:v>73.613</c:v>
                </c:pt>
                <c:pt idx="137">
                  <c:v>74.493656250000001</c:v>
                </c:pt>
                <c:pt idx="138">
                  <c:v>55.442878906250002</c:v>
                </c:pt>
                <c:pt idx="139">
                  <c:v>66.185281250000003</c:v>
                </c:pt>
                <c:pt idx="140">
                  <c:v>79.221999999999994</c:v>
                </c:pt>
                <c:pt idx="141">
                  <c:v>77.444999999999993</c:v>
                </c:pt>
                <c:pt idx="142">
                  <c:v>79.366203124999998</c:v>
                </c:pt>
                <c:pt idx="143">
                  <c:v>75.603843749999996</c:v>
                </c:pt>
                <c:pt idx="144">
                  <c:v>57.081000000000003</c:v>
                </c:pt>
                <c:pt idx="145">
                  <c:v>105.40300000000001</c:v>
                </c:pt>
                <c:pt idx="146">
                  <c:v>62.357999999999997</c:v>
                </c:pt>
                <c:pt idx="147">
                  <c:v>81.566999999999993</c:v>
                </c:pt>
                <c:pt idx="148">
                  <c:v>64.724160156249994</c:v>
                </c:pt>
                <c:pt idx="149">
                  <c:v>66.209999999999994</c:v>
                </c:pt>
                <c:pt idx="150">
                  <c:v>78.983999999999995</c:v>
                </c:pt>
                <c:pt idx="151">
                  <c:v>80.621656250000001</c:v>
                </c:pt>
                <c:pt idx="152">
                  <c:v>59.863679687500003</c:v>
                </c:pt>
                <c:pt idx="153">
                  <c:v>71.814117187500003</c:v>
                </c:pt>
                <c:pt idx="154">
                  <c:v>84.010499999999993</c:v>
                </c:pt>
                <c:pt idx="155">
                  <c:v>76.392960937500007</c:v>
                </c:pt>
                <c:pt idx="156">
                  <c:v>71.635203125000004</c:v>
                </c:pt>
                <c:pt idx="157">
                  <c:v>71.365562499999996</c:v>
                </c:pt>
                <c:pt idx="158">
                  <c:v>68.924156249999996</c:v>
                </c:pt>
                <c:pt idx="159">
                  <c:v>74.862320312500003</c:v>
                </c:pt>
                <c:pt idx="160">
                  <c:v>63.691679687499999</c:v>
                </c:pt>
                <c:pt idx="161">
                  <c:v>68.541960937499994</c:v>
                </c:pt>
                <c:pt idx="162">
                  <c:v>70.742000000000004</c:v>
                </c:pt>
                <c:pt idx="163">
                  <c:v>59.364238281250003</c:v>
                </c:pt>
                <c:pt idx="164">
                  <c:v>66.124796875000001</c:v>
                </c:pt>
                <c:pt idx="165">
                  <c:v>54.38901953125</c:v>
                </c:pt>
                <c:pt idx="166">
                  <c:v>79.188718750000007</c:v>
                </c:pt>
                <c:pt idx="167">
                  <c:v>62.438398437499998</c:v>
                </c:pt>
                <c:pt idx="168">
                  <c:v>72.391632812500006</c:v>
                </c:pt>
                <c:pt idx="169">
                  <c:v>75.915843749999993</c:v>
                </c:pt>
                <c:pt idx="170">
                  <c:v>61.014000000000003</c:v>
                </c:pt>
                <c:pt idx="171">
                  <c:v>70.321859375000003</c:v>
                </c:pt>
                <c:pt idx="172">
                  <c:v>78.304320312499996</c:v>
                </c:pt>
                <c:pt idx="173">
                  <c:v>67.421000000000006</c:v>
                </c:pt>
                <c:pt idx="174">
                  <c:v>73.231921874999998</c:v>
                </c:pt>
                <c:pt idx="175">
                  <c:v>78.993898437499993</c:v>
                </c:pt>
                <c:pt idx="176">
                  <c:v>49.064679687500004</c:v>
                </c:pt>
                <c:pt idx="177">
                  <c:v>70.137601562499995</c:v>
                </c:pt>
                <c:pt idx="178">
                  <c:v>48.069000000000003</c:v>
                </c:pt>
                <c:pt idx="179">
                  <c:v>80.497203124999999</c:v>
                </c:pt>
                <c:pt idx="180">
                  <c:v>86.386546874999993</c:v>
                </c:pt>
                <c:pt idx="181">
                  <c:v>77.501343750000004</c:v>
                </c:pt>
                <c:pt idx="182">
                  <c:v>70.546546875000004</c:v>
                </c:pt>
                <c:pt idx="183">
                  <c:v>75.989999999999995</c:v>
                </c:pt>
                <c:pt idx="184">
                  <c:v>92.4237578125</c:v>
                </c:pt>
                <c:pt idx="185">
                  <c:v>75.896101562499993</c:v>
                </c:pt>
                <c:pt idx="186">
                  <c:v>58.22262109375</c:v>
                </c:pt>
                <c:pt idx="187">
                  <c:v>86</c:v>
                </c:pt>
                <c:pt idx="188">
                  <c:v>85.885273437500004</c:v>
                </c:pt>
                <c:pt idx="189">
                  <c:v>55.740960937499999</c:v>
                </c:pt>
                <c:pt idx="190">
                  <c:v>78.251999999999995</c:v>
                </c:pt>
                <c:pt idx="191">
                  <c:v>71.796000000000006</c:v>
                </c:pt>
                <c:pt idx="192">
                  <c:v>78.788882812500006</c:v>
                </c:pt>
                <c:pt idx="193">
                  <c:v>75.300476562499995</c:v>
                </c:pt>
                <c:pt idx="194">
                  <c:v>77.075437500000007</c:v>
                </c:pt>
                <c:pt idx="195">
                  <c:v>79.792960937499998</c:v>
                </c:pt>
                <c:pt idx="196">
                  <c:v>67.193359375</c:v>
                </c:pt>
                <c:pt idx="197">
                  <c:v>60.660039062499997</c:v>
                </c:pt>
                <c:pt idx="198">
                  <c:v>80.629499999999993</c:v>
                </c:pt>
                <c:pt idx="199">
                  <c:v>59.422078124999999</c:v>
                </c:pt>
                <c:pt idx="200">
                  <c:v>73.486000000000004</c:v>
                </c:pt>
                <c:pt idx="201">
                  <c:v>84.233640625000007</c:v>
                </c:pt>
                <c:pt idx="202">
                  <c:v>81.009</c:v>
                </c:pt>
                <c:pt idx="203">
                  <c:v>83.519273437500004</c:v>
                </c:pt>
                <c:pt idx="204">
                  <c:v>63.982238281249998</c:v>
                </c:pt>
                <c:pt idx="205">
                  <c:v>62.466839843750002</c:v>
                </c:pt>
                <c:pt idx="206">
                  <c:v>80.191382812499995</c:v>
                </c:pt>
                <c:pt idx="207">
                  <c:v>59.378999999999998</c:v>
                </c:pt>
                <c:pt idx="208">
                  <c:v>82.884476562499998</c:v>
                </c:pt>
                <c:pt idx="209">
                  <c:v>70.117843750000006</c:v>
                </c:pt>
                <c:pt idx="210">
                  <c:v>77.177953125000002</c:v>
                </c:pt>
                <c:pt idx="211">
                  <c:v>70.073999999999998</c:v>
                </c:pt>
                <c:pt idx="212">
                  <c:v>76.686960937500004</c:v>
                </c:pt>
                <c:pt idx="213">
                  <c:v>82.982640625000002</c:v>
                </c:pt>
                <c:pt idx="214">
                  <c:v>69.165000000000006</c:v>
                </c:pt>
                <c:pt idx="215">
                  <c:v>97.295039062499995</c:v>
                </c:pt>
                <c:pt idx="216">
                  <c:v>103.376</c:v>
                </c:pt>
                <c:pt idx="217">
                  <c:v>75.085257812500004</c:v>
                </c:pt>
                <c:pt idx="218">
                  <c:v>71.146546874999999</c:v>
                </c:pt>
                <c:pt idx="219">
                  <c:v>64.625121093749996</c:v>
                </c:pt>
                <c:pt idx="220">
                  <c:v>74.347203124999993</c:v>
                </c:pt>
                <c:pt idx="221">
                  <c:v>61.043999999999997</c:v>
                </c:pt>
                <c:pt idx="222">
                  <c:v>81.133523437500003</c:v>
                </c:pt>
                <c:pt idx="223">
                  <c:v>81.368460937500004</c:v>
                </c:pt>
                <c:pt idx="224">
                  <c:v>59.985601562500001</c:v>
                </c:pt>
                <c:pt idx="225">
                  <c:v>83.623999999999995</c:v>
                </c:pt>
                <c:pt idx="226">
                  <c:v>80.006757812499998</c:v>
                </c:pt>
                <c:pt idx="227">
                  <c:v>68.876359375000007</c:v>
                </c:pt>
                <c:pt idx="228">
                  <c:v>68.736000000000004</c:v>
                </c:pt>
                <c:pt idx="229">
                  <c:v>82.296000000000006</c:v>
                </c:pt>
                <c:pt idx="230">
                  <c:v>81.575523437499996</c:v>
                </c:pt>
                <c:pt idx="231">
                  <c:v>58.191421875000003</c:v>
                </c:pt>
                <c:pt idx="232">
                  <c:v>74.302078124999994</c:v>
                </c:pt>
                <c:pt idx="233">
                  <c:v>69.103679687500005</c:v>
                </c:pt>
                <c:pt idx="234">
                  <c:v>75.523703124999997</c:v>
                </c:pt>
                <c:pt idx="235">
                  <c:v>80.941078125000004</c:v>
                </c:pt>
                <c:pt idx="236">
                  <c:v>81.386820312500006</c:v>
                </c:pt>
                <c:pt idx="237">
                  <c:v>71.694718750000007</c:v>
                </c:pt>
                <c:pt idx="238">
                  <c:v>69.859906249999995</c:v>
                </c:pt>
                <c:pt idx="239">
                  <c:v>78.438000000000002</c:v>
                </c:pt>
                <c:pt idx="240">
                  <c:v>101.349</c:v>
                </c:pt>
                <c:pt idx="241">
                  <c:v>87.439499999999995</c:v>
                </c:pt>
                <c:pt idx="242">
                  <c:v>72.15415625</c:v>
                </c:pt>
                <c:pt idx="243">
                  <c:v>59.843519531250003</c:v>
                </c:pt>
                <c:pt idx="244">
                  <c:v>80.930359374999995</c:v>
                </c:pt>
                <c:pt idx="245">
                  <c:v>77.81</c:v>
                </c:pt>
                <c:pt idx="246">
                  <c:v>58.573441406249998</c:v>
                </c:pt>
                <c:pt idx="247">
                  <c:v>82.14</c:v>
                </c:pt>
                <c:pt idx="248">
                  <c:v>70.226796875000005</c:v>
                </c:pt>
                <c:pt idx="249">
                  <c:v>82.246320312500004</c:v>
                </c:pt>
                <c:pt idx="250">
                  <c:v>77.768640625000003</c:v>
                </c:pt>
                <c:pt idx="251">
                  <c:v>85.429437500000006</c:v>
                </c:pt>
                <c:pt idx="252">
                  <c:v>58.003</c:v>
                </c:pt>
                <c:pt idx="253">
                  <c:v>77.669273437499996</c:v>
                </c:pt>
                <c:pt idx="254">
                  <c:v>62.67648046875</c:v>
                </c:pt>
                <c:pt idx="255">
                  <c:v>61.09026171875</c:v>
                </c:pt>
                <c:pt idx="256">
                  <c:v>57.390718749999998</c:v>
                </c:pt>
                <c:pt idx="257">
                  <c:v>89.153999999999996</c:v>
                </c:pt>
                <c:pt idx="258">
                  <c:v>65.287999999999997</c:v>
                </c:pt>
                <c:pt idx="259">
                  <c:v>61.788019531250001</c:v>
                </c:pt>
                <c:pt idx="260">
                  <c:v>72.845359375000001</c:v>
                </c:pt>
                <c:pt idx="261">
                  <c:v>71.599999999999994</c:v>
                </c:pt>
                <c:pt idx="262">
                  <c:v>77.637562500000001</c:v>
                </c:pt>
                <c:pt idx="263">
                  <c:v>55.939378906249999</c:v>
                </c:pt>
                <c:pt idx="264">
                  <c:v>80.542796874999993</c:v>
                </c:pt>
                <c:pt idx="265">
                  <c:v>90.768781250000004</c:v>
                </c:pt>
                <c:pt idx="266">
                  <c:v>71.700718749999993</c:v>
                </c:pt>
                <c:pt idx="267">
                  <c:v>74.521203125</c:v>
                </c:pt>
                <c:pt idx="268">
                  <c:v>56.418601562500001</c:v>
                </c:pt>
                <c:pt idx="269">
                  <c:v>70.766578124999995</c:v>
                </c:pt>
                <c:pt idx="270">
                  <c:v>77.207882812500003</c:v>
                </c:pt>
                <c:pt idx="271">
                  <c:v>76.214320312500007</c:v>
                </c:pt>
                <c:pt idx="272">
                  <c:v>85.566000000000003</c:v>
                </c:pt>
                <c:pt idx="273">
                  <c:v>63.454558593750001</c:v>
                </c:pt>
                <c:pt idx="274">
                  <c:v>79.936320312500001</c:v>
                </c:pt>
                <c:pt idx="275">
                  <c:v>62.22412109375</c:v>
                </c:pt>
                <c:pt idx="276">
                  <c:v>85.724999999999994</c:v>
                </c:pt>
                <c:pt idx="277">
                  <c:v>76.814156249999996</c:v>
                </c:pt>
                <c:pt idx="278">
                  <c:v>75.7276796875</c:v>
                </c:pt>
                <c:pt idx="279">
                  <c:v>84.829679687500004</c:v>
                </c:pt>
                <c:pt idx="280">
                  <c:v>76.869242187500006</c:v>
                </c:pt>
                <c:pt idx="281">
                  <c:v>66.484179687500003</c:v>
                </c:pt>
                <c:pt idx="282">
                  <c:v>64.830480468749997</c:v>
                </c:pt>
                <c:pt idx="283">
                  <c:v>80.550078124999999</c:v>
                </c:pt>
                <c:pt idx="284">
                  <c:v>75.971999999999994</c:v>
                </c:pt>
                <c:pt idx="285">
                  <c:v>76.053117187500007</c:v>
                </c:pt>
                <c:pt idx="286">
                  <c:v>68.912632812499993</c:v>
                </c:pt>
                <c:pt idx="287">
                  <c:v>85.484882812500004</c:v>
                </c:pt>
                <c:pt idx="288">
                  <c:v>81.909359374999994</c:v>
                </c:pt>
                <c:pt idx="289">
                  <c:v>51.4716796875</c:v>
                </c:pt>
                <c:pt idx="290">
                  <c:v>99.322023437499993</c:v>
                </c:pt>
                <c:pt idx="291">
                  <c:v>82.266999999999996</c:v>
                </c:pt>
                <c:pt idx="292">
                  <c:v>51.063000000000002</c:v>
                </c:pt>
                <c:pt idx="293">
                  <c:v>70.406000000000006</c:v>
                </c:pt>
                <c:pt idx="294">
                  <c:v>77.004898437500003</c:v>
                </c:pt>
                <c:pt idx="295">
                  <c:v>76.599359375000006</c:v>
                </c:pt>
                <c:pt idx="296">
                  <c:v>78.976320312499993</c:v>
                </c:pt>
                <c:pt idx="297">
                  <c:v>83.920500000000004</c:v>
                </c:pt>
                <c:pt idx="298">
                  <c:v>83.266999999999996</c:v>
                </c:pt>
                <c:pt idx="299">
                  <c:v>75.495000000000005</c:v>
                </c:pt>
                <c:pt idx="300">
                  <c:v>79.935656249999994</c:v>
                </c:pt>
                <c:pt idx="301">
                  <c:v>69.327156250000002</c:v>
                </c:pt>
                <c:pt idx="302">
                  <c:v>51.925441406250002</c:v>
                </c:pt>
                <c:pt idx="303">
                  <c:v>67.697757812500001</c:v>
                </c:pt>
                <c:pt idx="304">
                  <c:v>76.436882812500002</c:v>
                </c:pt>
                <c:pt idx="305">
                  <c:v>58.602238281250003</c:v>
                </c:pt>
                <c:pt idx="306">
                  <c:v>77.064999999999998</c:v>
                </c:pt>
                <c:pt idx="307">
                  <c:v>82.56</c:v>
                </c:pt>
                <c:pt idx="308">
                  <c:v>64.399679687499997</c:v>
                </c:pt>
                <c:pt idx="309">
                  <c:v>85.557679687499999</c:v>
                </c:pt>
                <c:pt idx="310">
                  <c:v>70.815539062499994</c:v>
                </c:pt>
                <c:pt idx="311">
                  <c:v>75.995906250000004</c:v>
                </c:pt>
                <c:pt idx="312">
                  <c:v>73.06</c:v>
                </c:pt>
                <c:pt idx="313">
                  <c:v>62.234281250000002</c:v>
                </c:pt>
                <c:pt idx="314">
                  <c:v>79.772999999999996</c:v>
                </c:pt>
                <c:pt idx="315">
                  <c:v>87.209218750000005</c:v>
                </c:pt>
                <c:pt idx="316">
                  <c:v>81.601656250000005</c:v>
                </c:pt>
                <c:pt idx="317">
                  <c:v>54.088999999999999</c:v>
                </c:pt>
                <c:pt idx="318">
                  <c:v>70.287999999999997</c:v>
                </c:pt>
                <c:pt idx="319">
                  <c:v>69.379000000000005</c:v>
                </c:pt>
                <c:pt idx="320">
                  <c:v>46.251101562499997</c:v>
                </c:pt>
                <c:pt idx="321">
                  <c:v>82.629179687499999</c:v>
                </c:pt>
                <c:pt idx="322">
                  <c:v>78.686882812500002</c:v>
                </c:pt>
                <c:pt idx="323">
                  <c:v>76.393921875000004</c:v>
                </c:pt>
                <c:pt idx="324">
                  <c:v>52.328640624999998</c:v>
                </c:pt>
                <c:pt idx="325">
                  <c:v>79.388820312500002</c:v>
                </c:pt>
                <c:pt idx="326">
                  <c:v>84.932343750000001</c:v>
                </c:pt>
                <c:pt idx="327">
                  <c:v>88.989000000000004</c:v>
                </c:pt>
                <c:pt idx="328">
                  <c:v>83.198343750000006</c:v>
                </c:pt>
                <c:pt idx="329">
                  <c:v>51.012</c:v>
                </c:pt>
                <c:pt idx="330">
                  <c:v>67.589757812499997</c:v>
                </c:pt>
                <c:pt idx="331">
                  <c:v>75.593218750000005</c:v>
                </c:pt>
                <c:pt idx="332">
                  <c:v>85.425593750000004</c:v>
                </c:pt>
                <c:pt idx="333">
                  <c:v>61.898000000000003</c:v>
                </c:pt>
                <c:pt idx="334">
                  <c:v>71.693757812499996</c:v>
                </c:pt>
                <c:pt idx="335">
                  <c:v>62.358718750000001</c:v>
                </c:pt>
                <c:pt idx="336">
                  <c:v>60.587519531250003</c:v>
                </c:pt>
                <c:pt idx="337">
                  <c:v>75.919679687499993</c:v>
                </c:pt>
                <c:pt idx="338">
                  <c:v>67.991421875</c:v>
                </c:pt>
                <c:pt idx="339">
                  <c:v>78.606296874999998</c:v>
                </c:pt>
                <c:pt idx="340">
                  <c:v>71.725382812500001</c:v>
                </c:pt>
                <c:pt idx="341">
                  <c:v>62.264878906249997</c:v>
                </c:pt>
                <c:pt idx="342">
                  <c:v>73.099523437499997</c:v>
                </c:pt>
                <c:pt idx="343">
                  <c:v>67.476476562499997</c:v>
                </c:pt>
                <c:pt idx="344">
                  <c:v>81.951523437500001</c:v>
                </c:pt>
                <c:pt idx="345">
                  <c:v>60.779761718750002</c:v>
                </c:pt>
                <c:pt idx="346">
                  <c:v>57.533999999999999</c:v>
                </c:pt>
                <c:pt idx="347">
                  <c:v>79.810921875000005</c:v>
                </c:pt>
                <c:pt idx="348">
                  <c:v>52.704000000000001</c:v>
                </c:pt>
                <c:pt idx="349">
                  <c:v>66.185281250000003</c:v>
                </c:pt>
                <c:pt idx="350">
                  <c:v>79.221999999999994</c:v>
                </c:pt>
                <c:pt idx="351">
                  <c:v>77.444999999999993</c:v>
                </c:pt>
                <c:pt idx="352">
                  <c:v>79.366203124999998</c:v>
                </c:pt>
                <c:pt idx="353">
                  <c:v>78.904796875000002</c:v>
                </c:pt>
                <c:pt idx="354">
                  <c:v>57.753</c:v>
                </c:pt>
                <c:pt idx="355">
                  <c:v>105.40300000000001</c:v>
                </c:pt>
                <c:pt idx="356">
                  <c:v>62.357999999999997</c:v>
                </c:pt>
                <c:pt idx="357">
                  <c:v>81.566999999999993</c:v>
                </c:pt>
                <c:pt idx="358">
                  <c:v>64.724160156249994</c:v>
                </c:pt>
                <c:pt idx="359">
                  <c:v>54.648000000000003</c:v>
                </c:pt>
                <c:pt idx="360">
                  <c:v>78.983999999999995</c:v>
                </c:pt>
                <c:pt idx="361">
                  <c:v>56.7753203125</c:v>
                </c:pt>
                <c:pt idx="362">
                  <c:v>59.863679687500003</c:v>
                </c:pt>
                <c:pt idx="363">
                  <c:v>69.509937500000007</c:v>
                </c:pt>
                <c:pt idx="364">
                  <c:v>84.010499999999993</c:v>
                </c:pt>
                <c:pt idx="365">
                  <c:v>60.01716015625</c:v>
                </c:pt>
                <c:pt idx="366">
                  <c:v>72.876960937500002</c:v>
                </c:pt>
                <c:pt idx="367">
                  <c:v>60.388578125000002</c:v>
                </c:pt>
                <c:pt idx="368">
                  <c:v>68.924156249999996</c:v>
                </c:pt>
                <c:pt idx="369">
                  <c:v>76.802960937500004</c:v>
                </c:pt>
                <c:pt idx="370">
                  <c:v>64.852320312499998</c:v>
                </c:pt>
                <c:pt idx="371">
                  <c:v>56.608980468749998</c:v>
                </c:pt>
                <c:pt idx="372">
                  <c:v>78.619</c:v>
                </c:pt>
                <c:pt idx="373">
                  <c:v>60.063121093749999</c:v>
                </c:pt>
                <c:pt idx="374">
                  <c:v>46.062718750000002</c:v>
                </c:pt>
                <c:pt idx="375">
                  <c:v>54.38901953125</c:v>
                </c:pt>
                <c:pt idx="376">
                  <c:v>83.782796875000003</c:v>
                </c:pt>
                <c:pt idx="377">
                  <c:v>66.603843749999996</c:v>
                </c:pt>
                <c:pt idx="378">
                  <c:v>77.674796874999998</c:v>
                </c:pt>
                <c:pt idx="379">
                  <c:v>81.763757812500003</c:v>
                </c:pt>
                <c:pt idx="380">
                  <c:v>61.014000000000003</c:v>
                </c:pt>
                <c:pt idx="381">
                  <c:v>70.321859375000003</c:v>
                </c:pt>
                <c:pt idx="382">
                  <c:v>78.304320312499996</c:v>
                </c:pt>
                <c:pt idx="383">
                  <c:v>73.869</c:v>
                </c:pt>
                <c:pt idx="384">
                  <c:v>60.783839843750002</c:v>
                </c:pt>
                <c:pt idx="385">
                  <c:v>83.855218750000006</c:v>
                </c:pt>
                <c:pt idx="386">
                  <c:v>49.064679687500004</c:v>
                </c:pt>
                <c:pt idx="387">
                  <c:v>70.137601562499995</c:v>
                </c:pt>
                <c:pt idx="388">
                  <c:v>48.069000000000003</c:v>
                </c:pt>
                <c:pt idx="389">
                  <c:v>84.611242187499997</c:v>
                </c:pt>
                <c:pt idx="390">
                  <c:v>82.390882812499996</c:v>
                </c:pt>
                <c:pt idx="391">
                  <c:v>73.985101562500006</c:v>
                </c:pt>
                <c:pt idx="392">
                  <c:v>70.546546875000004</c:v>
                </c:pt>
                <c:pt idx="393">
                  <c:v>82.275000000000006</c:v>
                </c:pt>
                <c:pt idx="394">
                  <c:v>92.548546875</c:v>
                </c:pt>
                <c:pt idx="395">
                  <c:v>75.896101562499993</c:v>
                </c:pt>
                <c:pt idx="396">
                  <c:v>58.22262109375</c:v>
                </c:pt>
                <c:pt idx="397">
                  <c:v>82.581999999999994</c:v>
                </c:pt>
                <c:pt idx="398">
                  <c:v>89.44</c:v>
                </c:pt>
                <c:pt idx="399">
                  <c:v>62.416859375000001</c:v>
                </c:pt>
                <c:pt idx="400">
                  <c:v>64.325999999999993</c:v>
                </c:pt>
                <c:pt idx="401">
                  <c:v>71.796000000000006</c:v>
                </c:pt>
                <c:pt idx="402">
                  <c:v>84.725281249999995</c:v>
                </c:pt>
                <c:pt idx="403">
                  <c:v>75.300476562499995</c:v>
                </c:pt>
                <c:pt idx="404">
                  <c:v>77.075437500000007</c:v>
                </c:pt>
                <c:pt idx="405">
                  <c:v>79.792960937499998</c:v>
                </c:pt>
                <c:pt idx="406">
                  <c:v>72.490078124999997</c:v>
                </c:pt>
                <c:pt idx="407">
                  <c:v>60.660039062499997</c:v>
                </c:pt>
                <c:pt idx="408">
                  <c:v>80.629499999999993</c:v>
                </c:pt>
                <c:pt idx="409">
                  <c:v>59.422078124999999</c:v>
                </c:pt>
                <c:pt idx="410">
                  <c:v>73.486000000000004</c:v>
                </c:pt>
                <c:pt idx="411">
                  <c:v>87.72</c:v>
                </c:pt>
                <c:pt idx="412">
                  <c:v>76.724000000000004</c:v>
                </c:pt>
                <c:pt idx="413">
                  <c:v>83.519273437500004</c:v>
                </c:pt>
                <c:pt idx="414">
                  <c:v>63.982238281249998</c:v>
                </c:pt>
                <c:pt idx="415">
                  <c:v>63.605160156250001</c:v>
                </c:pt>
                <c:pt idx="416">
                  <c:v>72.208859375000003</c:v>
                </c:pt>
                <c:pt idx="417">
                  <c:v>59.378999999999998</c:v>
                </c:pt>
                <c:pt idx="418">
                  <c:v>82.884476562499998</c:v>
                </c:pt>
                <c:pt idx="419">
                  <c:v>82.423117187499997</c:v>
                </c:pt>
                <c:pt idx="420">
                  <c:v>72.016281250000006</c:v>
                </c:pt>
                <c:pt idx="421">
                  <c:v>70.073999999999998</c:v>
                </c:pt>
                <c:pt idx="422">
                  <c:v>72.548421875000003</c:v>
                </c:pt>
                <c:pt idx="423">
                  <c:v>86.968953124999999</c:v>
                </c:pt>
                <c:pt idx="424">
                  <c:v>74.682000000000002</c:v>
                </c:pt>
                <c:pt idx="425">
                  <c:v>87.052796874999999</c:v>
                </c:pt>
                <c:pt idx="426">
                  <c:v>103.376</c:v>
                </c:pt>
                <c:pt idx="427">
                  <c:v>75.085257812500004</c:v>
                </c:pt>
                <c:pt idx="428">
                  <c:v>48.063359374999997</c:v>
                </c:pt>
                <c:pt idx="429">
                  <c:v>73.528421875000006</c:v>
                </c:pt>
                <c:pt idx="430">
                  <c:v>74.347203124999993</c:v>
                </c:pt>
                <c:pt idx="431">
                  <c:v>57.481000000000002</c:v>
                </c:pt>
                <c:pt idx="432">
                  <c:v>78.320320312500002</c:v>
                </c:pt>
                <c:pt idx="433">
                  <c:v>81.368460937500004</c:v>
                </c:pt>
                <c:pt idx="434">
                  <c:v>71.067843749999994</c:v>
                </c:pt>
                <c:pt idx="435">
                  <c:v>83.623999999999995</c:v>
                </c:pt>
                <c:pt idx="436">
                  <c:v>80.006757812499998</c:v>
                </c:pt>
                <c:pt idx="437">
                  <c:v>55.951140625000001</c:v>
                </c:pt>
                <c:pt idx="438">
                  <c:v>67.506242187500007</c:v>
                </c:pt>
                <c:pt idx="439">
                  <c:v>82.296000000000006</c:v>
                </c:pt>
                <c:pt idx="440">
                  <c:v>81.575523437499996</c:v>
                </c:pt>
                <c:pt idx="441">
                  <c:v>58.191421875000003</c:v>
                </c:pt>
                <c:pt idx="442">
                  <c:v>55.682878906249996</c:v>
                </c:pt>
                <c:pt idx="443">
                  <c:v>69.103679687500005</c:v>
                </c:pt>
                <c:pt idx="444">
                  <c:v>69.501601562499999</c:v>
                </c:pt>
                <c:pt idx="445">
                  <c:v>83.912343750000005</c:v>
                </c:pt>
                <c:pt idx="446">
                  <c:v>81.386820312500006</c:v>
                </c:pt>
                <c:pt idx="447">
                  <c:v>69.089281249999999</c:v>
                </c:pt>
                <c:pt idx="448">
                  <c:v>57.7189609375</c:v>
                </c:pt>
                <c:pt idx="449">
                  <c:v>82.507000000000005</c:v>
                </c:pt>
                <c:pt idx="450">
                  <c:v>101.349</c:v>
                </c:pt>
                <c:pt idx="451">
                  <c:v>87.439499999999995</c:v>
                </c:pt>
                <c:pt idx="452">
                  <c:v>72.15415625</c:v>
                </c:pt>
                <c:pt idx="453">
                  <c:v>65.091839843749995</c:v>
                </c:pt>
                <c:pt idx="454">
                  <c:v>80.930359374999995</c:v>
                </c:pt>
                <c:pt idx="455">
                  <c:v>71.983000000000004</c:v>
                </c:pt>
                <c:pt idx="456">
                  <c:v>58.573441406249998</c:v>
                </c:pt>
                <c:pt idx="457">
                  <c:v>82.14</c:v>
                </c:pt>
                <c:pt idx="458">
                  <c:v>76.818281249999998</c:v>
                </c:pt>
                <c:pt idx="459">
                  <c:v>80.325437500000007</c:v>
                </c:pt>
                <c:pt idx="460">
                  <c:v>77.768640625000003</c:v>
                </c:pt>
                <c:pt idx="461">
                  <c:v>80.144640624999994</c:v>
                </c:pt>
                <c:pt idx="462">
                  <c:v>58.003</c:v>
                </c:pt>
                <c:pt idx="463">
                  <c:v>78.721757812500002</c:v>
                </c:pt>
                <c:pt idx="464">
                  <c:v>62.67648046875</c:v>
                </c:pt>
                <c:pt idx="465">
                  <c:v>53.555039062500001</c:v>
                </c:pt>
                <c:pt idx="466">
                  <c:v>70.668476562500004</c:v>
                </c:pt>
                <c:pt idx="467">
                  <c:v>89.153999999999996</c:v>
                </c:pt>
                <c:pt idx="468">
                  <c:v>65.287999999999997</c:v>
                </c:pt>
                <c:pt idx="469">
                  <c:v>56.383320312499997</c:v>
                </c:pt>
                <c:pt idx="470">
                  <c:v>79.962132812500002</c:v>
                </c:pt>
                <c:pt idx="471">
                  <c:v>70.319000000000003</c:v>
                </c:pt>
                <c:pt idx="472">
                  <c:v>77.637562500000001</c:v>
                </c:pt>
                <c:pt idx="473">
                  <c:v>51.964500000000001</c:v>
                </c:pt>
                <c:pt idx="474">
                  <c:v>77.803437500000001</c:v>
                </c:pt>
                <c:pt idx="475">
                  <c:v>90.768781250000004</c:v>
                </c:pt>
                <c:pt idx="476">
                  <c:v>61.754160156250002</c:v>
                </c:pt>
                <c:pt idx="477">
                  <c:v>48.815160156250002</c:v>
                </c:pt>
                <c:pt idx="478">
                  <c:v>59.793718749999996</c:v>
                </c:pt>
                <c:pt idx="479">
                  <c:v>72.059937500000004</c:v>
                </c:pt>
                <c:pt idx="480">
                  <c:v>70.548296875000005</c:v>
                </c:pt>
                <c:pt idx="481">
                  <c:v>73.783843750000003</c:v>
                </c:pt>
                <c:pt idx="482">
                  <c:v>85.566000000000003</c:v>
                </c:pt>
                <c:pt idx="483">
                  <c:v>63.454558593750001</c:v>
                </c:pt>
                <c:pt idx="484">
                  <c:v>78.565437500000002</c:v>
                </c:pt>
                <c:pt idx="485">
                  <c:v>68.997882812499995</c:v>
                </c:pt>
                <c:pt idx="486">
                  <c:v>85.724999999999994</c:v>
                </c:pt>
                <c:pt idx="487">
                  <c:v>75.509578125000004</c:v>
                </c:pt>
                <c:pt idx="488">
                  <c:v>75.608640625000007</c:v>
                </c:pt>
                <c:pt idx="489">
                  <c:v>80.305679687500003</c:v>
                </c:pt>
                <c:pt idx="490">
                  <c:v>76.869242187500006</c:v>
                </c:pt>
                <c:pt idx="491">
                  <c:v>66.484179687500003</c:v>
                </c:pt>
                <c:pt idx="492">
                  <c:v>63.640718749999998</c:v>
                </c:pt>
                <c:pt idx="493">
                  <c:v>59.835359375000003</c:v>
                </c:pt>
                <c:pt idx="494">
                  <c:v>86.597679687500005</c:v>
                </c:pt>
                <c:pt idx="495">
                  <c:v>76.053117187500007</c:v>
                </c:pt>
                <c:pt idx="496">
                  <c:v>68.912632812499993</c:v>
                </c:pt>
                <c:pt idx="497">
                  <c:v>76.425437500000001</c:v>
                </c:pt>
                <c:pt idx="498">
                  <c:v>82.963906249999994</c:v>
                </c:pt>
                <c:pt idx="499">
                  <c:v>70.554640625000005</c:v>
                </c:pt>
                <c:pt idx="500">
                  <c:v>99.322023437499993</c:v>
                </c:pt>
                <c:pt idx="501">
                  <c:v>82.266999999999996</c:v>
                </c:pt>
                <c:pt idx="502">
                  <c:v>56.161000000000001</c:v>
                </c:pt>
                <c:pt idx="503">
                  <c:v>63.494</c:v>
                </c:pt>
                <c:pt idx="504">
                  <c:v>80.664656249999993</c:v>
                </c:pt>
                <c:pt idx="505">
                  <c:v>76.599359375000006</c:v>
                </c:pt>
                <c:pt idx="506">
                  <c:v>78.976320312499993</c:v>
                </c:pt>
                <c:pt idx="507">
                  <c:v>83.920500000000004</c:v>
                </c:pt>
                <c:pt idx="508">
                  <c:v>83.266999999999996</c:v>
                </c:pt>
                <c:pt idx="509">
                  <c:v>79.082999999999998</c:v>
                </c:pt>
                <c:pt idx="510">
                  <c:v>79.935656249999994</c:v>
                </c:pt>
                <c:pt idx="511">
                  <c:v>65.957921874999997</c:v>
                </c:pt>
                <c:pt idx="512">
                  <c:v>53.279039062499997</c:v>
                </c:pt>
                <c:pt idx="513">
                  <c:v>67.697757812500001</c:v>
                </c:pt>
                <c:pt idx="514">
                  <c:v>59.376718750000002</c:v>
                </c:pt>
                <c:pt idx="515">
                  <c:v>58.602238281250003</c:v>
                </c:pt>
                <c:pt idx="516">
                  <c:v>77.064999999999998</c:v>
                </c:pt>
                <c:pt idx="517">
                  <c:v>79.278718749999996</c:v>
                </c:pt>
                <c:pt idx="518">
                  <c:v>67.9123203125</c:v>
                </c:pt>
                <c:pt idx="519">
                  <c:v>85.557679687499999</c:v>
                </c:pt>
                <c:pt idx="520">
                  <c:v>66.593757812500002</c:v>
                </c:pt>
                <c:pt idx="521">
                  <c:v>67.899523437499994</c:v>
                </c:pt>
                <c:pt idx="522">
                  <c:v>47.857999999999997</c:v>
                </c:pt>
                <c:pt idx="523">
                  <c:v>62.234281250000002</c:v>
                </c:pt>
                <c:pt idx="524">
                  <c:v>78.882999999999996</c:v>
                </c:pt>
                <c:pt idx="525">
                  <c:v>87.209218750000005</c:v>
                </c:pt>
                <c:pt idx="526">
                  <c:v>81.601656250000005</c:v>
                </c:pt>
                <c:pt idx="527">
                  <c:v>67.197999999999993</c:v>
                </c:pt>
                <c:pt idx="528">
                  <c:v>59.948</c:v>
                </c:pt>
                <c:pt idx="529">
                  <c:v>70.647000000000006</c:v>
                </c:pt>
                <c:pt idx="530">
                  <c:v>46.251101562499997</c:v>
                </c:pt>
                <c:pt idx="531">
                  <c:v>82.629179687499999</c:v>
                </c:pt>
                <c:pt idx="532">
                  <c:v>74.955718750000003</c:v>
                </c:pt>
                <c:pt idx="533">
                  <c:v>83.970476562499996</c:v>
                </c:pt>
                <c:pt idx="534">
                  <c:v>73.982398437499995</c:v>
                </c:pt>
                <c:pt idx="535">
                  <c:v>79.388820312500002</c:v>
                </c:pt>
                <c:pt idx="536">
                  <c:v>84.932343750000001</c:v>
                </c:pt>
                <c:pt idx="537">
                  <c:v>88.989000000000004</c:v>
                </c:pt>
                <c:pt idx="538">
                  <c:v>83.198343750000006</c:v>
                </c:pt>
                <c:pt idx="539">
                  <c:v>75.982398437499995</c:v>
                </c:pt>
                <c:pt idx="540">
                  <c:v>67.589757812499997</c:v>
                </c:pt>
                <c:pt idx="541">
                  <c:v>57.284218750000001</c:v>
                </c:pt>
                <c:pt idx="542">
                  <c:v>85.425593750000004</c:v>
                </c:pt>
                <c:pt idx="543">
                  <c:v>61.898000000000003</c:v>
                </c:pt>
                <c:pt idx="544">
                  <c:v>61.146960937499998</c:v>
                </c:pt>
                <c:pt idx="545">
                  <c:v>74.278437499999995</c:v>
                </c:pt>
                <c:pt idx="546">
                  <c:v>58.749039062500003</c:v>
                </c:pt>
                <c:pt idx="547">
                  <c:v>72.475203124999993</c:v>
                </c:pt>
                <c:pt idx="548">
                  <c:v>48.141519531249997</c:v>
                </c:pt>
                <c:pt idx="549">
                  <c:v>72.338398437500004</c:v>
                </c:pt>
                <c:pt idx="550">
                  <c:v>71.725382812500001</c:v>
                </c:pt>
                <c:pt idx="551">
                  <c:v>62.264878906249997</c:v>
                </c:pt>
                <c:pt idx="552">
                  <c:v>73.099523437499997</c:v>
                </c:pt>
                <c:pt idx="553">
                  <c:v>57.550078124999999</c:v>
                </c:pt>
                <c:pt idx="554">
                  <c:v>81.951523437500001</c:v>
                </c:pt>
                <c:pt idx="555">
                  <c:v>73.231921874999998</c:v>
                </c:pt>
                <c:pt idx="556">
                  <c:v>57.392000000000003</c:v>
                </c:pt>
                <c:pt idx="557">
                  <c:v>78.184023437500002</c:v>
                </c:pt>
                <c:pt idx="558">
                  <c:v>52.704000000000001</c:v>
                </c:pt>
                <c:pt idx="559">
                  <c:v>57.003839843750001</c:v>
                </c:pt>
                <c:pt idx="560">
                  <c:v>79.221999999999994</c:v>
                </c:pt>
                <c:pt idx="561">
                  <c:v>78.733000000000004</c:v>
                </c:pt>
                <c:pt idx="562">
                  <c:v>79.366203124999998</c:v>
                </c:pt>
                <c:pt idx="563">
                  <c:v>73.222226562499998</c:v>
                </c:pt>
                <c:pt idx="564">
                  <c:v>57.081000000000003</c:v>
                </c:pt>
                <c:pt idx="565">
                  <c:v>105.40300000000001</c:v>
                </c:pt>
                <c:pt idx="566">
                  <c:v>61.241999999999997</c:v>
                </c:pt>
                <c:pt idx="567">
                  <c:v>81.566999999999993</c:v>
                </c:pt>
                <c:pt idx="568">
                  <c:v>70.914242187499994</c:v>
                </c:pt>
                <c:pt idx="569">
                  <c:v>66.209999999999994</c:v>
                </c:pt>
                <c:pt idx="570">
                  <c:v>78.983999999999995</c:v>
                </c:pt>
                <c:pt idx="571">
                  <c:v>80.621656250000001</c:v>
                </c:pt>
                <c:pt idx="572">
                  <c:v>60.5136015625</c:v>
                </c:pt>
                <c:pt idx="573">
                  <c:v>69.509937500000007</c:v>
                </c:pt>
                <c:pt idx="574">
                  <c:v>84.010499999999993</c:v>
                </c:pt>
                <c:pt idx="575">
                  <c:v>61.11083984375</c:v>
                </c:pt>
                <c:pt idx="576">
                  <c:v>75.734882812500004</c:v>
                </c:pt>
                <c:pt idx="577">
                  <c:v>71.365562499999996</c:v>
                </c:pt>
                <c:pt idx="578">
                  <c:v>57.390718749999998</c:v>
                </c:pt>
                <c:pt idx="579">
                  <c:v>80.922398437499993</c:v>
                </c:pt>
                <c:pt idx="580">
                  <c:v>63.691679687499999</c:v>
                </c:pt>
                <c:pt idx="581">
                  <c:v>56.608980468749998</c:v>
                </c:pt>
                <c:pt idx="582">
                  <c:v>65.349000000000004</c:v>
                </c:pt>
                <c:pt idx="583">
                  <c:v>59.364238281250003</c:v>
                </c:pt>
                <c:pt idx="584">
                  <c:v>67.271039062499995</c:v>
                </c:pt>
                <c:pt idx="585">
                  <c:v>49.908460937500003</c:v>
                </c:pt>
                <c:pt idx="586">
                  <c:v>83.782796875000003</c:v>
                </c:pt>
                <c:pt idx="587">
                  <c:v>67.821117187499993</c:v>
                </c:pt>
                <c:pt idx="588">
                  <c:v>71.696796875000004</c:v>
                </c:pt>
                <c:pt idx="589">
                  <c:v>81.763757812500003</c:v>
                </c:pt>
                <c:pt idx="590">
                  <c:v>61.014000000000003</c:v>
                </c:pt>
                <c:pt idx="591">
                  <c:v>60.566578124999999</c:v>
                </c:pt>
                <c:pt idx="592">
                  <c:v>78.304320312499996</c:v>
                </c:pt>
                <c:pt idx="593">
                  <c:v>76.650999999999996</c:v>
                </c:pt>
                <c:pt idx="594">
                  <c:v>73.231921874999998</c:v>
                </c:pt>
                <c:pt idx="595">
                  <c:v>83.855218750000006</c:v>
                </c:pt>
                <c:pt idx="596">
                  <c:v>49.064679687500004</c:v>
                </c:pt>
                <c:pt idx="597">
                  <c:v>47.088000000000001</c:v>
                </c:pt>
                <c:pt idx="598">
                  <c:v>71.598796875000005</c:v>
                </c:pt>
                <c:pt idx="599">
                  <c:v>80.497203124999999</c:v>
                </c:pt>
                <c:pt idx="600">
                  <c:v>82.390882812499996</c:v>
                </c:pt>
                <c:pt idx="601">
                  <c:v>73.985101562500006</c:v>
                </c:pt>
                <c:pt idx="602">
                  <c:v>70.546546875000004</c:v>
                </c:pt>
                <c:pt idx="603">
                  <c:v>82.275000000000006</c:v>
                </c:pt>
                <c:pt idx="604">
                  <c:v>92.548546875</c:v>
                </c:pt>
                <c:pt idx="605">
                  <c:v>75.896101562499993</c:v>
                </c:pt>
                <c:pt idx="606">
                  <c:v>58.22262109375</c:v>
                </c:pt>
                <c:pt idx="607">
                  <c:v>82.581999999999994</c:v>
                </c:pt>
                <c:pt idx="608">
                  <c:v>84.326320312500002</c:v>
                </c:pt>
                <c:pt idx="609">
                  <c:v>55.740960937499999</c:v>
                </c:pt>
                <c:pt idx="610">
                  <c:v>75.308000000000007</c:v>
                </c:pt>
                <c:pt idx="611">
                  <c:v>71.796000000000006</c:v>
                </c:pt>
                <c:pt idx="612">
                  <c:v>78.788882812500006</c:v>
                </c:pt>
                <c:pt idx="613">
                  <c:v>75.300476562499995</c:v>
                </c:pt>
                <c:pt idx="614">
                  <c:v>81.873999999999995</c:v>
                </c:pt>
                <c:pt idx="615">
                  <c:v>84.249359374999997</c:v>
                </c:pt>
                <c:pt idx="616">
                  <c:v>62.230480468750002</c:v>
                </c:pt>
                <c:pt idx="617">
                  <c:v>63.316820312499999</c:v>
                </c:pt>
                <c:pt idx="618">
                  <c:v>80.629499999999993</c:v>
                </c:pt>
                <c:pt idx="619">
                  <c:v>59.422078124999999</c:v>
                </c:pt>
                <c:pt idx="620">
                  <c:v>73.486000000000004</c:v>
                </c:pt>
                <c:pt idx="621">
                  <c:v>87.72</c:v>
                </c:pt>
                <c:pt idx="622">
                  <c:v>81.009</c:v>
                </c:pt>
                <c:pt idx="623">
                  <c:v>78.157039062500004</c:v>
                </c:pt>
                <c:pt idx="624">
                  <c:v>63.982238281249998</c:v>
                </c:pt>
                <c:pt idx="625">
                  <c:v>62.466839843750002</c:v>
                </c:pt>
                <c:pt idx="626">
                  <c:v>80.191382812499995</c:v>
                </c:pt>
                <c:pt idx="627">
                  <c:v>59.378999999999998</c:v>
                </c:pt>
                <c:pt idx="628">
                  <c:v>79.224000000000004</c:v>
                </c:pt>
                <c:pt idx="629">
                  <c:v>70.117843750000006</c:v>
                </c:pt>
                <c:pt idx="630">
                  <c:v>72.016281250000006</c:v>
                </c:pt>
                <c:pt idx="631">
                  <c:v>70.073999999999998</c:v>
                </c:pt>
                <c:pt idx="632">
                  <c:v>79.617156249999994</c:v>
                </c:pt>
                <c:pt idx="633">
                  <c:v>82.982640625000002</c:v>
                </c:pt>
                <c:pt idx="634">
                  <c:v>71.968000000000004</c:v>
                </c:pt>
                <c:pt idx="635">
                  <c:v>97.295039062499995</c:v>
                </c:pt>
                <c:pt idx="636">
                  <c:v>103.376</c:v>
                </c:pt>
                <c:pt idx="637">
                  <c:v>67.188421875000003</c:v>
                </c:pt>
                <c:pt idx="638">
                  <c:v>69.228476562500006</c:v>
                </c:pt>
                <c:pt idx="639">
                  <c:v>70.360078125000001</c:v>
                </c:pt>
                <c:pt idx="640">
                  <c:v>75.583679687499995</c:v>
                </c:pt>
                <c:pt idx="641">
                  <c:v>49.491999999999997</c:v>
                </c:pt>
                <c:pt idx="642">
                  <c:v>81.1231171875</c:v>
                </c:pt>
                <c:pt idx="643">
                  <c:v>81.368460937500004</c:v>
                </c:pt>
                <c:pt idx="644">
                  <c:v>59.985601562500001</c:v>
                </c:pt>
                <c:pt idx="645">
                  <c:v>79.790999999999997</c:v>
                </c:pt>
                <c:pt idx="646">
                  <c:v>80.006757812499998</c:v>
                </c:pt>
                <c:pt idx="647">
                  <c:v>56.842941406249999</c:v>
                </c:pt>
                <c:pt idx="648">
                  <c:v>55.622398437500003</c:v>
                </c:pt>
                <c:pt idx="649">
                  <c:v>82.296000000000006</c:v>
                </c:pt>
                <c:pt idx="650">
                  <c:v>78.244398437499996</c:v>
                </c:pt>
                <c:pt idx="651">
                  <c:v>58.191421875000003</c:v>
                </c:pt>
                <c:pt idx="652">
                  <c:v>54.809281249999998</c:v>
                </c:pt>
                <c:pt idx="653">
                  <c:v>69.103679687500005</c:v>
                </c:pt>
                <c:pt idx="654">
                  <c:v>69.501601562499999</c:v>
                </c:pt>
                <c:pt idx="655">
                  <c:v>83.912343750000005</c:v>
                </c:pt>
                <c:pt idx="656">
                  <c:v>85.296476562500004</c:v>
                </c:pt>
                <c:pt idx="657">
                  <c:v>66.398398437500006</c:v>
                </c:pt>
                <c:pt idx="658">
                  <c:v>57.053359374999999</c:v>
                </c:pt>
                <c:pt idx="659">
                  <c:v>78.438000000000002</c:v>
                </c:pt>
                <c:pt idx="660">
                  <c:v>101.349</c:v>
                </c:pt>
                <c:pt idx="661">
                  <c:v>87.439499999999995</c:v>
                </c:pt>
                <c:pt idx="662">
                  <c:v>51.088960937499998</c:v>
                </c:pt>
                <c:pt idx="663">
                  <c:v>53.942398437500003</c:v>
                </c:pt>
                <c:pt idx="664">
                  <c:v>84.28</c:v>
                </c:pt>
                <c:pt idx="665">
                  <c:v>81.593999999999994</c:v>
                </c:pt>
                <c:pt idx="666">
                  <c:v>58.573441406249998</c:v>
                </c:pt>
                <c:pt idx="667">
                  <c:v>82.14</c:v>
                </c:pt>
                <c:pt idx="668">
                  <c:v>78.177539062500003</c:v>
                </c:pt>
                <c:pt idx="669">
                  <c:v>82.515679687499997</c:v>
                </c:pt>
                <c:pt idx="670">
                  <c:v>67.223039062500007</c:v>
                </c:pt>
                <c:pt idx="671">
                  <c:v>85.429437500000006</c:v>
                </c:pt>
                <c:pt idx="672">
                  <c:v>58.003</c:v>
                </c:pt>
                <c:pt idx="673">
                  <c:v>82.39815625</c:v>
                </c:pt>
                <c:pt idx="674">
                  <c:v>66.649921875000004</c:v>
                </c:pt>
                <c:pt idx="675">
                  <c:v>61.09026171875</c:v>
                </c:pt>
                <c:pt idx="676">
                  <c:v>60.527039062500002</c:v>
                </c:pt>
                <c:pt idx="677">
                  <c:v>89.153999999999996</c:v>
                </c:pt>
                <c:pt idx="678">
                  <c:v>65.491</c:v>
                </c:pt>
                <c:pt idx="679">
                  <c:v>69.358523437499997</c:v>
                </c:pt>
                <c:pt idx="680">
                  <c:v>70.543343750000005</c:v>
                </c:pt>
                <c:pt idx="681">
                  <c:v>61.137999999999998</c:v>
                </c:pt>
                <c:pt idx="682">
                  <c:v>77.637562500000001</c:v>
                </c:pt>
                <c:pt idx="683">
                  <c:v>51.964500000000001</c:v>
                </c:pt>
                <c:pt idx="684">
                  <c:v>77.803437500000001</c:v>
                </c:pt>
                <c:pt idx="685">
                  <c:v>90.768781250000004</c:v>
                </c:pt>
                <c:pt idx="686">
                  <c:v>71.700718749999993</c:v>
                </c:pt>
                <c:pt idx="687">
                  <c:v>74.521203125</c:v>
                </c:pt>
                <c:pt idx="688">
                  <c:v>56.418601562500001</c:v>
                </c:pt>
                <c:pt idx="689">
                  <c:v>52.386179687499997</c:v>
                </c:pt>
                <c:pt idx="690">
                  <c:v>77.207882812500003</c:v>
                </c:pt>
                <c:pt idx="691">
                  <c:v>80.147593749999999</c:v>
                </c:pt>
                <c:pt idx="692">
                  <c:v>85.566000000000003</c:v>
                </c:pt>
                <c:pt idx="693">
                  <c:v>63.454558593750001</c:v>
                </c:pt>
                <c:pt idx="694">
                  <c:v>79.936320312500001</c:v>
                </c:pt>
                <c:pt idx="695">
                  <c:v>68.997882812499995</c:v>
                </c:pt>
                <c:pt idx="696">
                  <c:v>85.724999999999994</c:v>
                </c:pt>
                <c:pt idx="697">
                  <c:v>76.814156249999996</c:v>
                </c:pt>
                <c:pt idx="698">
                  <c:v>68.793601562500001</c:v>
                </c:pt>
                <c:pt idx="699">
                  <c:v>84.829679687500004</c:v>
                </c:pt>
                <c:pt idx="700">
                  <c:v>76.869242187500006</c:v>
                </c:pt>
                <c:pt idx="701">
                  <c:v>48.50216015625</c:v>
                </c:pt>
                <c:pt idx="702">
                  <c:v>64.830480468749997</c:v>
                </c:pt>
                <c:pt idx="703">
                  <c:v>80.098718750000003</c:v>
                </c:pt>
                <c:pt idx="704">
                  <c:v>86.597679687500005</c:v>
                </c:pt>
                <c:pt idx="705">
                  <c:v>76.053117187500007</c:v>
                </c:pt>
                <c:pt idx="706">
                  <c:v>56.627339843750001</c:v>
                </c:pt>
                <c:pt idx="707">
                  <c:v>85.484882812500004</c:v>
                </c:pt>
                <c:pt idx="708">
                  <c:v>82.963906249999994</c:v>
                </c:pt>
                <c:pt idx="709">
                  <c:v>51.4716796875</c:v>
                </c:pt>
                <c:pt idx="710">
                  <c:v>99.322023437499993</c:v>
                </c:pt>
                <c:pt idx="711">
                  <c:v>79.353999999999999</c:v>
                </c:pt>
                <c:pt idx="712">
                  <c:v>74.111000000000004</c:v>
                </c:pt>
                <c:pt idx="713">
                  <c:v>63.494</c:v>
                </c:pt>
                <c:pt idx="714">
                  <c:v>77.004898437500003</c:v>
                </c:pt>
                <c:pt idx="715">
                  <c:v>76.599359375000006</c:v>
                </c:pt>
                <c:pt idx="716">
                  <c:v>78.976320312499993</c:v>
                </c:pt>
                <c:pt idx="717">
                  <c:v>83.920500000000004</c:v>
                </c:pt>
                <c:pt idx="718">
                  <c:v>83.266999999999996</c:v>
                </c:pt>
                <c:pt idx="719">
                  <c:v>77.236000000000004</c:v>
                </c:pt>
                <c:pt idx="720">
                  <c:v>79.935656249999994</c:v>
                </c:pt>
                <c:pt idx="721">
                  <c:v>67.915960937500003</c:v>
                </c:pt>
                <c:pt idx="722">
                  <c:v>53.279039062499997</c:v>
                </c:pt>
                <c:pt idx="723">
                  <c:v>76.014640624999998</c:v>
                </c:pt>
                <c:pt idx="724">
                  <c:v>85.616953124999995</c:v>
                </c:pt>
                <c:pt idx="725">
                  <c:v>47.512320312500002</c:v>
                </c:pt>
                <c:pt idx="726">
                  <c:v>49.283999999999999</c:v>
                </c:pt>
                <c:pt idx="727">
                  <c:v>79.278718749999996</c:v>
                </c:pt>
                <c:pt idx="728">
                  <c:v>67.9123203125</c:v>
                </c:pt>
                <c:pt idx="729">
                  <c:v>82.528156249999995</c:v>
                </c:pt>
                <c:pt idx="730">
                  <c:v>70.815539062499994</c:v>
                </c:pt>
                <c:pt idx="731">
                  <c:v>75.995906250000004</c:v>
                </c:pt>
                <c:pt idx="732">
                  <c:v>47.857999999999997</c:v>
                </c:pt>
                <c:pt idx="733">
                  <c:v>62.234281250000002</c:v>
                </c:pt>
                <c:pt idx="734">
                  <c:v>71.66</c:v>
                </c:pt>
                <c:pt idx="735">
                  <c:v>87.209218750000005</c:v>
                </c:pt>
                <c:pt idx="736">
                  <c:v>80.20221875</c:v>
                </c:pt>
                <c:pt idx="737">
                  <c:v>55.499000000000002</c:v>
                </c:pt>
                <c:pt idx="738">
                  <c:v>70.287999999999997</c:v>
                </c:pt>
                <c:pt idx="739">
                  <c:v>65.040000000000006</c:v>
                </c:pt>
                <c:pt idx="740">
                  <c:v>74.180132812500005</c:v>
                </c:pt>
                <c:pt idx="741">
                  <c:v>82.629179687499999</c:v>
                </c:pt>
                <c:pt idx="742">
                  <c:v>74.955718750000003</c:v>
                </c:pt>
                <c:pt idx="743">
                  <c:v>71.687640625</c:v>
                </c:pt>
                <c:pt idx="744">
                  <c:v>73.982398437499995</c:v>
                </c:pt>
                <c:pt idx="745">
                  <c:v>79.388820312500002</c:v>
                </c:pt>
                <c:pt idx="746">
                  <c:v>84.932343750000001</c:v>
                </c:pt>
                <c:pt idx="747">
                  <c:v>88.989000000000004</c:v>
                </c:pt>
                <c:pt idx="748">
                  <c:v>83.198343750000006</c:v>
                </c:pt>
                <c:pt idx="749">
                  <c:v>51.012</c:v>
                </c:pt>
                <c:pt idx="750">
                  <c:v>67.589757812499997</c:v>
                </c:pt>
                <c:pt idx="751">
                  <c:v>73.555257812500003</c:v>
                </c:pt>
                <c:pt idx="752">
                  <c:v>85.425593750000004</c:v>
                </c:pt>
                <c:pt idx="753">
                  <c:v>59.588000000000001</c:v>
                </c:pt>
                <c:pt idx="754">
                  <c:v>72.890218750000003</c:v>
                </c:pt>
                <c:pt idx="755">
                  <c:v>71.475476562500006</c:v>
                </c:pt>
                <c:pt idx="756">
                  <c:v>58.749039062500003</c:v>
                </c:pt>
                <c:pt idx="757">
                  <c:v>72.475203124999993</c:v>
                </c:pt>
                <c:pt idx="758">
                  <c:v>67.991421875</c:v>
                </c:pt>
                <c:pt idx="759">
                  <c:v>62.462761718750002</c:v>
                </c:pt>
                <c:pt idx="760">
                  <c:v>71.725382812500001</c:v>
                </c:pt>
                <c:pt idx="761">
                  <c:v>62.264878906249997</c:v>
                </c:pt>
                <c:pt idx="762">
                  <c:v>64.296960937500003</c:v>
                </c:pt>
                <c:pt idx="763">
                  <c:v>67.476476562499997</c:v>
                </c:pt>
                <c:pt idx="764">
                  <c:v>78.195179687500001</c:v>
                </c:pt>
                <c:pt idx="765">
                  <c:v>71.096039062499997</c:v>
                </c:pt>
                <c:pt idx="766">
                  <c:v>70.774000000000001</c:v>
                </c:pt>
                <c:pt idx="767">
                  <c:v>68.769421875000006</c:v>
                </c:pt>
                <c:pt idx="768">
                  <c:v>52.704000000000001</c:v>
                </c:pt>
                <c:pt idx="769">
                  <c:v>57.003839843750001</c:v>
                </c:pt>
                <c:pt idx="770">
                  <c:v>79.221999999999994</c:v>
                </c:pt>
                <c:pt idx="771">
                  <c:v>77.444999999999993</c:v>
                </c:pt>
                <c:pt idx="772">
                  <c:v>75.818640625</c:v>
                </c:pt>
                <c:pt idx="773">
                  <c:v>75.603843749999996</c:v>
                </c:pt>
                <c:pt idx="774">
                  <c:v>57.081000000000003</c:v>
                </c:pt>
                <c:pt idx="775">
                  <c:v>105.40300000000001</c:v>
                </c:pt>
                <c:pt idx="776">
                  <c:v>61.241999999999997</c:v>
                </c:pt>
                <c:pt idx="777">
                  <c:v>81.566999999999993</c:v>
                </c:pt>
                <c:pt idx="778">
                  <c:v>62.738878906250001</c:v>
                </c:pt>
                <c:pt idx="779">
                  <c:v>54.648000000000003</c:v>
                </c:pt>
                <c:pt idx="780">
                  <c:v>78.983999999999995</c:v>
                </c:pt>
                <c:pt idx="781">
                  <c:v>80.621656250000001</c:v>
                </c:pt>
                <c:pt idx="782">
                  <c:v>58.652160156249998</c:v>
                </c:pt>
                <c:pt idx="783">
                  <c:v>71.814117187500003</c:v>
                </c:pt>
                <c:pt idx="784">
                  <c:v>84.010499999999993</c:v>
                </c:pt>
                <c:pt idx="785">
                  <c:v>61.11083984375</c:v>
                </c:pt>
                <c:pt idx="786">
                  <c:v>71.429281250000003</c:v>
                </c:pt>
                <c:pt idx="787">
                  <c:v>68.672523437500004</c:v>
                </c:pt>
                <c:pt idx="788">
                  <c:v>68.835843749999995</c:v>
                </c:pt>
                <c:pt idx="789">
                  <c:v>77.305273437500006</c:v>
                </c:pt>
                <c:pt idx="790">
                  <c:v>64.852320312499998</c:v>
                </c:pt>
                <c:pt idx="791">
                  <c:v>56.608980468749998</c:v>
                </c:pt>
                <c:pt idx="792">
                  <c:v>70.742000000000004</c:v>
                </c:pt>
                <c:pt idx="793">
                  <c:v>59.364238281250003</c:v>
                </c:pt>
                <c:pt idx="794">
                  <c:v>66.084476562500001</c:v>
                </c:pt>
                <c:pt idx="795">
                  <c:v>62.412281249999999</c:v>
                </c:pt>
                <c:pt idx="796">
                  <c:v>83.782796875000003</c:v>
                </c:pt>
                <c:pt idx="797">
                  <c:v>47.1590390625</c:v>
                </c:pt>
                <c:pt idx="798">
                  <c:v>66.072578125000007</c:v>
                </c:pt>
                <c:pt idx="799">
                  <c:v>81.763757812500003</c:v>
                </c:pt>
                <c:pt idx="800">
                  <c:v>61.014000000000003</c:v>
                </c:pt>
                <c:pt idx="801">
                  <c:v>70.321859375000003</c:v>
                </c:pt>
                <c:pt idx="802">
                  <c:v>73.063679687499999</c:v>
                </c:pt>
                <c:pt idx="803">
                  <c:v>76.650999999999996</c:v>
                </c:pt>
                <c:pt idx="804">
                  <c:v>81.913140624999997</c:v>
                </c:pt>
                <c:pt idx="805">
                  <c:v>82.862757812500007</c:v>
                </c:pt>
                <c:pt idx="806">
                  <c:v>57.283941406250001</c:v>
                </c:pt>
                <c:pt idx="807">
                  <c:v>70.137601562499995</c:v>
                </c:pt>
                <c:pt idx="808">
                  <c:v>48.069000000000003</c:v>
                </c:pt>
                <c:pt idx="809">
                  <c:v>80.497203124999999</c:v>
                </c:pt>
                <c:pt idx="810">
                  <c:v>86.386546874999993</c:v>
                </c:pt>
                <c:pt idx="811">
                  <c:v>77.501343750000004</c:v>
                </c:pt>
                <c:pt idx="812">
                  <c:v>70.546546875000004</c:v>
                </c:pt>
                <c:pt idx="813">
                  <c:v>82.457999999999998</c:v>
                </c:pt>
                <c:pt idx="814">
                  <c:v>92.548546875</c:v>
                </c:pt>
                <c:pt idx="815">
                  <c:v>77.15834375</c:v>
                </c:pt>
                <c:pt idx="816">
                  <c:v>58.22262109375</c:v>
                </c:pt>
                <c:pt idx="817">
                  <c:v>82.581999999999994</c:v>
                </c:pt>
                <c:pt idx="818">
                  <c:v>89.44</c:v>
                </c:pt>
                <c:pt idx="819">
                  <c:v>55.740960937499999</c:v>
                </c:pt>
                <c:pt idx="820">
                  <c:v>74.028999999999996</c:v>
                </c:pt>
                <c:pt idx="821">
                  <c:v>70.445999999999998</c:v>
                </c:pt>
                <c:pt idx="822">
                  <c:v>80.806437500000001</c:v>
                </c:pt>
                <c:pt idx="823">
                  <c:v>71.996156249999999</c:v>
                </c:pt>
                <c:pt idx="824">
                  <c:v>77.075437500000007</c:v>
                </c:pt>
                <c:pt idx="825">
                  <c:v>84.249359374999997</c:v>
                </c:pt>
                <c:pt idx="826">
                  <c:v>67.193359375</c:v>
                </c:pt>
                <c:pt idx="827">
                  <c:v>60.660039062499997</c:v>
                </c:pt>
                <c:pt idx="828">
                  <c:v>80.629499999999993</c:v>
                </c:pt>
                <c:pt idx="829">
                  <c:v>59.422078124999999</c:v>
                </c:pt>
                <c:pt idx="830">
                  <c:v>73.486000000000004</c:v>
                </c:pt>
                <c:pt idx="831">
                  <c:v>84.233640625000007</c:v>
                </c:pt>
                <c:pt idx="832">
                  <c:v>81.009</c:v>
                </c:pt>
                <c:pt idx="833">
                  <c:v>62.173281250000002</c:v>
                </c:pt>
                <c:pt idx="834">
                  <c:v>52.068378906249997</c:v>
                </c:pt>
                <c:pt idx="835">
                  <c:v>63.605160156250001</c:v>
                </c:pt>
                <c:pt idx="836">
                  <c:v>80.191382812499995</c:v>
                </c:pt>
                <c:pt idx="837">
                  <c:v>68.942999999999998</c:v>
                </c:pt>
                <c:pt idx="838">
                  <c:v>78.854398437499995</c:v>
                </c:pt>
                <c:pt idx="839">
                  <c:v>84.919117187500007</c:v>
                </c:pt>
                <c:pt idx="840">
                  <c:v>72.016281250000006</c:v>
                </c:pt>
                <c:pt idx="841">
                  <c:v>66.516999999999996</c:v>
                </c:pt>
                <c:pt idx="842">
                  <c:v>79.617156249999994</c:v>
                </c:pt>
                <c:pt idx="843">
                  <c:v>86.968953124999999</c:v>
                </c:pt>
                <c:pt idx="844">
                  <c:v>75.694000000000003</c:v>
                </c:pt>
                <c:pt idx="845">
                  <c:v>97.295039062499995</c:v>
                </c:pt>
                <c:pt idx="846">
                  <c:v>103.376</c:v>
                </c:pt>
                <c:pt idx="847">
                  <c:v>78.558359374999995</c:v>
                </c:pt>
                <c:pt idx="848">
                  <c:v>71.146546874999999</c:v>
                </c:pt>
                <c:pt idx="849">
                  <c:v>64.625121093749996</c:v>
                </c:pt>
                <c:pt idx="850">
                  <c:v>74.347203124999993</c:v>
                </c:pt>
                <c:pt idx="851">
                  <c:v>62.18</c:v>
                </c:pt>
                <c:pt idx="852">
                  <c:v>78.320320312500002</c:v>
                </c:pt>
                <c:pt idx="853">
                  <c:v>81.368460937500004</c:v>
                </c:pt>
                <c:pt idx="854">
                  <c:v>67.824960937499995</c:v>
                </c:pt>
                <c:pt idx="855">
                  <c:v>79.790999999999997</c:v>
                </c:pt>
                <c:pt idx="856">
                  <c:v>80.006757812499998</c:v>
                </c:pt>
                <c:pt idx="857">
                  <c:v>56.842941406249999</c:v>
                </c:pt>
                <c:pt idx="858">
                  <c:v>67.506242187500007</c:v>
                </c:pt>
                <c:pt idx="859">
                  <c:v>82.296000000000006</c:v>
                </c:pt>
                <c:pt idx="860">
                  <c:v>78.244398437499996</c:v>
                </c:pt>
                <c:pt idx="861">
                  <c:v>67.564140624999993</c:v>
                </c:pt>
                <c:pt idx="862">
                  <c:v>54.809281249999998</c:v>
                </c:pt>
                <c:pt idx="863">
                  <c:v>71.358718749999994</c:v>
                </c:pt>
                <c:pt idx="864">
                  <c:v>69.501601562499999</c:v>
                </c:pt>
                <c:pt idx="865">
                  <c:v>83.912343750000005</c:v>
                </c:pt>
                <c:pt idx="866">
                  <c:v>85.296476562500004</c:v>
                </c:pt>
                <c:pt idx="867">
                  <c:v>66.398398437500006</c:v>
                </c:pt>
                <c:pt idx="868">
                  <c:v>58.542640624999997</c:v>
                </c:pt>
                <c:pt idx="869">
                  <c:v>78.438000000000002</c:v>
                </c:pt>
                <c:pt idx="870">
                  <c:v>101.349</c:v>
                </c:pt>
                <c:pt idx="871">
                  <c:v>87.439499999999995</c:v>
                </c:pt>
                <c:pt idx="872">
                  <c:v>73.472882812500004</c:v>
                </c:pt>
                <c:pt idx="873">
                  <c:v>52.462078124999998</c:v>
                </c:pt>
                <c:pt idx="874">
                  <c:v>84.28</c:v>
                </c:pt>
                <c:pt idx="875">
                  <c:v>71.983000000000004</c:v>
                </c:pt>
                <c:pt idx="876">
                  <c:v>58.573441406249998</c:v>
                </c:pt>
                <c:pt idx="877">
                  <c:v>82.14</c:v>
                </c:pt>
                <c:pt idx="878">
                  <c:v>77.183820312500004</c:v>
                </c:pt>
                <c:pt idx="879">
                  <c:v>82.246320312500004</c:v>
                </c:pt>
                <c:pt idx="880">
                  <c:v>77.768640625000003</c:v>
                </c:pt>
                <c:pt idx="881">
                  <c:v>85.429437500000006</c:v>
                </c:pt>
                <c:pt idx="882">
                  <c:v>71.117999999999995</c:v>
                </c:pt>
                <c:pt idx="883">
                  <c:v>71.931593750000005</c:v>
                </c:pt>
                <c:pt idx="884">
                  <c:v>70.150078124999993</c:v>
                </c:pt>
                <c:pt idx="885">
                  <c:v>53.555039062500001</c:v>
                </c:pt>
                <c:pt idx="886">
                  <c:v>70.668476562500004</c:v>
                </c:pt>
                <c:pt idx="887">
                  <c:v>89.153999999999996</c:v>
                </c:pt>
                <c:pt idx="888">
                  <c:v>65.287999999999997</c:v>
                </c:pt>
                <c:pt idx="889">
                  <c:v>63.750960937499997</c:v>
                </c:pt>
                <c:pt idx="890">
                  <c:v>70.543343750000005</c:v>
                </c:pt>
                <c:pt idx="891">
                  <c:v>66.616</c:v>
                </c:pt>
                <c:pt idx="892">
                  <c:v>70.268937500000007</c:v>
                </c:pt>
                <c:pt idx="893">
                  <c:v>55.939378906249999</c:v>
                </c:pt>
                <c:pt idx="894">
                  <c:v>80.542796874999993</c:v>
                </c:pt>
                <c:pt idx="895">
                  <c:v>90.768781250000004</c:v>
                </c:pt>
                <c:pt idx="896">
                  <c:v>71.700718749999993</c:v>
                </c:pt>
                <c:pt idx="897">
                  <c:v>74.521203125</c:v>
                </c:pt>
                <c:pt idx="898">
                  <c:v>62.190800781249997</c:v>
                </c:pt>
                <c:pt idx="899">
                  <c:v>72.059937500000004</c:v>
                </c:pt>
                <c:pt idx="900">
                  <c:v>77.207882812500003</c:v>
                </c:pt>
                <c:pt idx="901">
                  <c:v>80.147593749999999</c:v>
                </c:pt>
                <c:pt idx="902">
                  <c:v>85.566000000000003</c:v>
                </c:pt>
                <c:pt idx="903">
                  <c:v>63.454558593750001</c:v>
                </c:pt>
                <c:pt idx="904">
                  <c:v>79.936320312500001</c:v>
                </c:pt>
                <c:pt idx="905">
                  <c:v>68.997882812499995</c:v>
                </c:pt>
                <c:pt idx="906">
                  <c:v>85.724999999999994</c:v>
                </c:pt>
                <c:pt idx="907">
                  <c:v>75.509578125000004</c:v>
                </c:pt>
                <c:pt idx="908">
                  <c:v>76.582078124999995</c:v>
                </c:pt>
                <c:pt idx="909">
                  <c:v>84.829679687500004</c:v>
                </c:pt>
                <c:pt idx="910">
                  <c:v>76.869242187500006</c:v>
                </c:pt>
                <c:pt idx="911">
                  <c:v>66.484179687500003</c:v>
                </c:pt>
                <c:pt idx="912">
                  <c:v>56.833921875000001</c:v>
                </c:pt>
                <c:pt idx="913">
                  <c:v>76.557523437499995</c:v>
                </c:pt>
                <c:pt idx="914">
                  <c:v>86.597679687500005</c:v>
                </c:pt>
                <c:pt idx="915">
                  <c:v>74.140796875000007</c:v>
                </c:pt>
                <c:pt idx="916">
                  <c:v>68.071781250000001</c:v>
                </c:pt>
                <c:pt idx="917">
                  <c:v>80.229757812499997</c:v>
                </c:pt>
                <c:pt idx="918">
                  <c:v>82.963906249999994</c:v>
                </c:pt>
                <c:pt idx="919">
                  <c:v>63.485761718749998</c:v>
                </c:pt>
                <c:pt idx="920">
                  <c:v>99.322023437499993</c:v>
                </c:pt>
                <c:pt idx="921">
                  <c:v>82.266999999999996</c:v>
                </c:pt>
                <c:pt idx="922">
                  <c:v>74.111000000000004</c:v>
                </c:pt>
                <c:pt idx="923">
                  <c:v>63.494</c:v>
                </c:pt>
                <c:pt idx="924">
                  <c:v>80.664656249999993</c:v>
                </c:pt>
                <c:pt idx="925">
                  <c:v>76.599359375000006</c:v>
                </c:pt>
                <c:pt idx="926">
                  <c:v>78.976320312499993</c:v>
                </c:pt>
                <c:pt idx="927">
                  <c:v>83.920500000000004</c:v>
                </c:pt>
                <c:pt idx="928">
                  <c:v>83.266999999999996</c:v>
                </c:pt>
                <c:pt idx="929">
                  <c:v>79.082999999999998</c:v>
                </c:pt>
                <c:pt idx="930">
                  <c:v>79.935656249999994</c:v>
                </c:pt>
                <c:pt idx="931">
                  <c:v>77.046632812499993</c:v>
                </c:pt>
                <c:pt idx="932">
                  <c:v>53.279039062499997</c:v>
                </c:pt>
                <c:pt idx="933">
                  <c:v>76.008398437500006</c:v>
                </c:pt>
                <c:pt idx="934">
                  <c:v>77.891843750000007</c:v>
                </c:pt>
                <c:pt idx="935">
                  <c:v>48.993601562499997</c:v>
                </c:pt>
                <c:pt idx="936">
                  <c:v>70.92</c:v>
                </c:pt>
                <c:pt idx="937">
                  <c:v>79.278718749999996</c:v>
                </c:pt>
                <c:pt idx="938">
                  <c:v>67.9123203125</c:v>
                </c:pt>
                <c:pt idx="939">
                  <c:v>83.657593750000004</c:v>
                </c:pt>
                <c:pt idx="940">
                  <c:v>66.593757812500002</c:v>
                </c:pt>
                <c:pt idx="941">
                  <c:v>69.461593750000006</c:v>
                </c:pt>
                <c:pt idx="942">
                  <c:v>49.05</c:v>
                </c:pt>
                <c:pt idx="943">
                  <c:v>62.234281250000002</c:v>
                </c:pt>
                <c:pt idx="944">
                  <c:v>78.759</c:v>
                </c:pt>
                <c:pt idx="945">
                  <c:v>87.209218750000005</c:v>
                </c:pt>
                <c:pt idx="946">
                  <c:v>81.601656250000005</c:v>
                </c:pt>
                <c:pt idx="947">
                  <c:v>67.173000000000002</c:v>
                </c:pt>
                <c:pt idx="948">
                  <c:v>61.823999999999998</c:v>
                </c:pt>
                <c:pt idx="949">
                  <c:v>70.647000000000006</c:v>
                </c:pt>
                <c:pt idx="950">
                  <c:v>74.180132812500005</c:v>
                </c:pt>
                <c:pt idx="951">
                  <c:v>78.258476562499993</c:v>
                </c:pt>
                <c:pt idx="952">
                  <c:v>74.955718750000003</c:v>
                </c:pt>
                <c:pt idx="953">
                  <c:v>78.467578125000003</c:v>
                </c:pt>
                <c:pt idx="954">
                  <c:v>68.083203124999997</c:v>
                </c:pt>
                <c:pt idx="955">
                  <c:v>79.388820312500002</c:v>
                </c:pt>
                <c:pt idx="956">
                  <c:v>80.196476562499996</c:v>
                </c:pt>
                <c:pt idx="957">
                  <c:v>88.989000000000004</c:v>
                </c:pt>
                <c:pt idx="958">
                  <c:v>83.198343750000006</c:v>
                </c:pt>
                <c:pt idx="959">
                  <c:v>75.982398437499995</c:v>
                </c:pt>
                <c:pt idx="960">
                  <c:v>60.954238281249999</c:v>
                </c:pt>
                <c:pt idx="961">
                  <c:v>80.299499999999995</c:v>
                </c:pt>
                <c:pt idx="962">
                  <c:v>85.425593750000004</c:v>
                </c:pt>
                <c:pt idx="963">
                  <c:v>61.898000000000003</c:v>
                </c:pt>
                <c:pt idx="964">
                  <c:v>61.146960937499998</c:v>
                </c:pt>
                <c:pt idx="965">
                  <c:v>48.941640624999998</c:v>
                </c:pt>
                <c:pt idx="966">
                  <c:v>58.749039062500003</c:v>
                </c:pt>
                <c:pt idx="967">
                  <c:v>72.475203124999993</c:v>
                </c:pt>
                <c:pt idx="968">
                  <c:v>69.234062499999993</c:v>
                </c:pt>
                <c:pt idx="969">
                  <c:v>74.748656249999996</c:v>
                </c:pt>
                <c:pt idx="970">
                  <c:v>71.725382812500001</c:v>
                </c:pt>
                <c:pt idx="971">
                  <c:v>67.180257812500003</c:v>
                </c:pt>
                <c:pt idx="972">
                  <c:v>64.296960937500003</c:v>
                </c:pt>
                <c:pt idx="973">
                  <c:v>67.476476562499997</c:v>
                </c:pt>
                <c:pt idx="974">
                  <c:v>78.195179687500001</c:v>
                </c:pt>
                <c:pt idx="975">
                  <c:v>63.135960937500002</c:v>
                </c:pt>
                <c:pt idx="976">
                  <c:v>63.048999999999999</c:v>
                </c:pt>
                <c:pt idx="977">
                  <c:v>58.359300781249999</c:v>
                </c:pt>
                <c:pt idx="978">
                  <c:v>55.442878906250002</c:v>
                </c:pt>
                <c:pt idx="979">
                  <c:v>57.003839843750001</c:v>
                </c:pt>
                <c:pt idx="980">
                  <c:v>74.159000000000006</c:v>
                </c:pt>
                <c:pt idx="981">
                  <c:v>77.444999999999993</c:v>
                </c:pt>
                <c:pt idx="982">
                  <c:v>79.366203124999998</c:v>
                </c:pt>
                <c:pt idx="983">
                  <c:v>73.222226562499998</c:v>
                </c:pt>
                <c:pt idx="984">
                  <c:v>57.753</c:v>
                </c:pt>
                <c:pt idx="985">
                  <c:v>105.40300000000001</c:v>
                </c:pt>
                <c:pt idx="986">
                  <c:v>62.357999999999997</c:v>
                </c:pt>
                <c:pt idx="987">
                  <c:v>81.566999999999993</c:v>
                </c:pt>
                <c:pt idx="988">
                  <c:v>54.926398437499998</c:v>
                </c:pt>
                <c:pt idx="989">
                  <c:v>54.648000000000003</c:v>
                </c:pt>
                <c:pt idx="990">
                  <c:v>78.983999999999995</c:v>
                </c:pt>
                <c:pt idx="991">
                  <c:v>80.621656250000001</c:v>
                </c:pt>
                <c:pt idx="992">
                  <c:v>59.863679687500003</c:v>
                </c:pt>
                <c:pt idx="993">
                  <c:v>71.814117187500003</c:v>
                </c:pt>
                <c:pt idx="994">
                  <c:v>84.010499999999993</c:v>
                </c:pt>
                <c:pt idx="995">
                  <c:v>59.874078124999997</c:v>
                </c:pt>
                <c:pt idx="996">
                  <c:v>72.876960937500002</c:v>
                </c:pt>
                <c:pt idx="997">
                  <c:v>71.365562499999996</c:v>
                </c:pt>
                <c:pt idx="998">
                  <c:v>68.924156249999996</c:v>
                </c:pt>
                <c:pt idx="999">
                  <c:v>77.305273437500006</c:v>
                </c:pt>
                <c:pt idx="1000">
                  <c:v>65.556398437499993</c:v>
                </c:pt>
                <c:pt idx="1001">
                  <c:v>55.956179687499997</c:v>
                </c:pt>
                <c:pt idx="1002">
                  <c:v>78.619</c:v>
                </c:pt>
                <c:pt idx="1003">
                  <c:v>59.364238281250003</c:v>
                </c:pt>
                <c:pt idx="1004">
                  <c:v>67.271039062499995</c:v>
                </c:pt>
                <c:pt idx="1005">
                  <c:v>65.854039062499993</c:v>
                </c:pt>
                <c:pt idx="1006">
                  <c:v>79.188718750000007</c:v>
                </c:pt>
                <c:pt idx="1007">
                  <c:v>62.438398437499998</c:v>
                </c:pt>
                <c:pt idx="1008">
                  <c:v>66.072578125000007</c:v>
                </c:pt>
                <c:pt idx="1009">
                  <c:v>75.915843749999993</c:v>
                </c:pt>
                <c:pt idx="1010">
                  <c:v>61.014000000000003</c:v>
                </c:pt>
                <c:pt idx="1011">
                  <c:v>60.566578124999999</c:v>
                </c:pt>
                <c:pt idx="1012">
                  <c:v>78.304320312499996</c:v>
                </c:pt>
                <c:pt idx="1013">
                  <c:v>73.033000000000001</c:v>
                </c:pt>
                <c:pt idx="1014">
                  <c:v>76.654023437500001</c:v>
                </c:pt>
                <c:pt idx="1015">
                  <c:v>76.307218750000004</c:v>
                </c:pt>
                <c:pt idx="1016">
                  <c:v>57.283941406250001</c:v>
                </c:pt>
                <c:pt idx="1017">
                  <c:v>70.137601562499995</c:v>
                </c:pt>
                <c:pt idx="1018">
                  <c:v>46.900839843749999</c:v>
                </c:pt>
                <c:pt idx="1019">
                  <c:v>80.497203124999999</c:v>
                </c:pt>
                <c:pt idx="1020">
                  <c:v>82.390882812499996</c:v>
                </c:pt>
                <c:pt idx="1021">
                  <c:v>77.501343750000004</c:v>
                </c:pt>
                <c:pt idx="1022">
                  <c:v>70.546546875000004</c:v>
                </c:pt>
                <c:pt idx="1023">
                  <c:v>82.275000000000006</c:v>
                </c:pt>
                <c:pt idx="1024">
                  <c:v>92.548546875</c:v>
                </c:pt>
                <c:pt idx="1025">
                  <c:v>75.896101562499993</c:v>
                </c:pt>
                <c:pt idx="1026">
                  <c:v>72.129296874999994</c:v>
                </c:pt>
                <c:pt idx="1027">
                  <c:v>82.581999999999994</c:v>
                </c:pt>
                <c:pt idx="1028">
                  <c:v>89.44</c:v>
                </c:pt>
                <c:pt idx="1029">
                  <c:v>67.534203125000005</c:v>
                </c:pt>
                <c:pt idx="1030">
                  <c:v>64.825999999999993</c:v>
                </c:pt>
                <c:pt idx="1031">
                  <c:v>71.796000000000006</c:v>
                </c:pt>
                <c:pt idx="1032">
                  <c:v>78.774601562499996</c:v>
                </c:pt>
                <c:pt idx="1033">
                  <c:v>75.300476562499995</c:v>
                </c:pt>
                <c:pt idx="1034">
                  <c:v>81.873999999999995</c:v>
                </c:pt>
                <c:pt idx="1035">
                  <c:v>84.249359374999997</c:v>
                </c:pt>
                <c:pt idx="1036">
                  <c:v>61.971519531250003</c:v>
                </c:pt>
                <c:pt idx="1037">
                  <c:v>60.660039062499997</c:v>
                </c:pt>
                <c:pt idx="1038">
                  <c:v>80.629499999999993</c:v>
                </c:pt>
                <c:pt idx="1039">
                  <c:v>59.422078124999999</c:v>
                </c:pt>
                <c:pt idx="1040">
                  <c:v>73.486000000000004</c:v>
                </c:pt>
                <c:pt idx="1041">
                  <c:v>84.233640625000007</c:v>
                </c:pt>
                <c:pt idx="1042">
                  <c:v>81.009</c:v>
                </c:pt>
                <c:pt idx="1043">
                  <c:v>76.033359375000003</c:v>
                </c:pt>
                <c:pt idx="1044">
                  <c:v>63.982238281249998</c:v>
                </c:pt>
                <c:pt idx="1045">
                  <c:v>64.295699218750002</c:v>
                </c:pt>
                <c:pt idx="1046">
                  <c:v>72.208859375000003</c:v>
                </c:pt>
                <c:pt idx="1047">
                  <c:v>68.942999999999998</c:v>
                </c:pt>
                <c:pt idx="1048">
                  <c:v>78.854398437499995</c:v>
                </c:pt>
                <c:pt idx="1049">
                  <c:v>71.998156249999994</c:v>
                </c:pt>
              </c:numCache>
            </c:numRef>
          </c:yVal>
          <c:smooth val="0"/>
          <c:extLst>
            <c:ext xmlns:c16="http://schemas.microsoft.com/office/drawing/2014/chart" uri="{C3380CC4-5D6E-409C-BE32-E72D297353CC}">
              <c16:uniqueId val="{00000000-CBA5-4F7F-9E82-95D792C56488}"/>
            </c:ext>
          </c:extLst>
        </c:ser>
        <c:ser>
          <c:idx val="4"/>
          <c:order val="1"/>
          <c:spPr>
            <a:ln w="25400" cap="rnd">
              <a:noFill/>
              <a:round/>
            </a:ln>
            <a:effectLst/>
          </c:spPr>
          <c:marker>
            <c:symbol val="dash"/>
            <c:size val="40"/>
            <c:spPr>
              <a:solidFill>
                <a:srgbClr val="FF5E39">
                  <a:lumMod val="75000"/>
                </a:srgbClr>
              </a:solidFill>
              <a:ln w="9525">
                <a:noFill/>
              </a:ln>
              <a:effectLst/>
            </c:spPr>
          </c:marker>
          <c:xVal>
            <c:numRef>
              <c:f>'[shaded_bars_plot_maker_20240404.xlsx]1seas PCHrs PeakLoad'!$D$7:$D$1056</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'[shaded_bars_plot_maker_20240404.xlsx]1seas PCHrs PeakLoad'!$F$7:$F$1056</c:f>
              <c:numCache>
                <c:formatCode>General</c:formatCode>
                <c:ptCount val="1050"/>
                <c:pt idx="0" formatCode="_(* #,##0.00_);_(* \(#,##0.00\);_(* &quot;-&quot;??_);_(@_)">
                  <c:v>72.601684412202417</c:v>
                </c:pt>
              </c:numCache>
            </c:numRef>
          </c:yVal>
          <c:smooth val="0"/>
          <c:extLst>
            <c:ext xmlns:c16="http://schemas.microsoft.com/office/drawing/2014/chart" uri="{C3380CC4-5D6E-409C-BE32-E72D297353CC}">
              <c16:uniqueId val="{00000001-CBA5-4F7F-9E82-95D792C56488}"/>
            </c:ext>
          </c:extLst>
        </c:ser>
        <c:ser>
          <c:idx val="1"/>
          <c:order val="2"/>
          <c:spPr>
            <a:ln w="19050" cap="rnd">
              <a:noFill/>
              <a:round/>
            </a:ln>
            <a:effectLst/>
          </c:spPr>
          <c:marker>
            <c:symbol val="dash"/>
            <c:size val="40"/>
            <c:spPr>
              <a:solidFill>
                <a:srgbClr val="FFC686"/>
              </a:solidFill>
              <a:ln w="22225">
                <a:noFill/>
              </a:ln>
              <a:effectLst/>
            </c:spPr>
          </c:marker>
          <c:xVal>
            <c:numRef>
              <c:f>'[shaded_bars_plot_maker_20240404.xlsx]1seas PCHrs PeakLoad'!$D$7:$D$1056</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'[shaded_bars_plot_maker_20240404.xlsx]1seas PCHrs PeakLoad'!$G$7:$G$1056</c:f>
              <c:numCache>
                <c:formatCode>General</c:formatCode>
                <c:ptCount val="1050"/>
                <c:pt idx="0" formatCode="_(* #,##0.00_);_(* \(#,##0.00\);_(* &quot;-&quot;??_);_(@_)">
                  <c:v>57.391871875</c:v>
                </c:pt>
              </c:numCache>
            </c:numRef>
          </c:yVal>
          <c:smooth val="0"/>
          <c:extLst>
            <c:ext xmlns:c16="http://schemas.microsoft.com/office/drawing/2014/chart" uri="{C3380CC4-5D6E-409C-BE32-E72D297353CC}">
              <c16:uniqueId val="{00000002-CBA5-4F7F-9E82-95D792C56488}"/>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'[shaded_bars_plot_maker_20240404.xlsx]1seas PCHrs PeakLoad'!$D$7:$D$1056</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'[shaded_bars_plot_maker_20240404.xlsx]1seas PCHrs PeakLoad'!$H$7:$H$1056</c:f>
              <c:numCache>
                <c:formatCode>General</c:formatCode>
                <c:ptCount val="1050"/>
                <c:pt idx="0" formatCode="_(* #,##0.00_);_(* \(#,##0.00\);_(* &quot;-&quot;??_);_(@_)">
                  <c:v>84.829679687500004</c:v>
                </c:pt>
              </c:numCache>
            </c:numRef>
          </c:yVal>
          <c:smooth val="0"/>
          <c:extLst>
            <c:ext xmlns:c16="http://schemas.microsoft.com/office/drawing/2014/chart" uri="{C3380CC4-5D6E-409C-BE32-E72D297353CC}">
              <c16:uniqueId val="{00000003-CBA5-4F7F-9E82-95D792C56488}"/>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12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0" sourceLinked="0"/>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00_);_(* \(#,##0.0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showDLblsOverMax val="0"/>
    <c:extLst/>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 Supply vs. PC Price'!$E$4</c:f>
              <c:strCache>
                <c:ptCount val="1"/>
                <c:pt idx="0">
                  <c:v>Spring</c:v>
                </c:pt>
              </c:strCache>
            </c:strRef>
          </c:tx>
          <c:spPr>
            <a:ln w="19050" cap="rnd">
              <a:noFill/>
              <a:round/>
            </a:ln>
            <a:effectLst/>
          </c:spPr>
          <c:marker>
            <c:symbol val="circle"/>
            <c:size val="5"/>
            <c:spPr>
              <a:solidFill>
                <a:schemeClr val="accent4">
                  <a:alpha val="20000"/>
                </a:schemeClr>
              </a:solidFill>
              <a:ln w="3175">
                <a:noFill/>
              </a:ln>
              <a:effectLst/>
            </c:spPr>
          </c:marker>
          <c:xVal>
            <c:numRef>
              <c:f>'PC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 Supply vs. PC Price'!$E$5:$E$4207</c:f>
              <c:numCache>
                <c:formatCode>_("$"* #,##0_);_("$"* \(#,##0\);_("$"* "-"??_);_(@_)</c:formatCode>
                <c:ptCount val="4203"/>
                <c:pt idx="0">
                  <c:v>22.089362991264899</c:v>
                </c:pt>
                <c:pt idx="1">
                  <c:v>0.44146048426533802</c:v>
                </c:pt>
                <c:pt idx="2">
                  <c:v>17.446096494129588</c:v>
                </c:pt>
                <c:pt idx="3">
                  <c:v>3.5004247509792084</c:v>
                </c:pt>
                <c:pt idx="4">
                  <c:v>13.551795742112356</c:v>
                </c:pt>
                <c:pt idx="5">
                  <c:v>0</c:v>
                </c:pt>
                <c:pt idx="6">
                  <c:v>3.588755501191053</c:v>
                </c:pt>
                <c:pt idx="7">
                  <c:v>39.595085244342087</c:v>
                </c:pt>
                <c:pt idx="8">
                  <c:v>0</c:v>
                </c:pt>
                <c:pt idx="9">
                  <c:v>14.128787422133332</c:v>
                </c:pt>
                <c:pt idx="10">
                  <c:v>7.8393958954095391</c:v>
                </c:pt>
                <c:pt idx="11">
                  <c:v>0</c:v>
                </c:pt>
                <c:pt idx="12">
                  <c:v>8.2324451777612051</c:v>
                </c:pt>
                <c:pt idx="13">
                  <c:v>0</c:v>
                </c:pt>
                <c:pt idx="14">
                  <c:v>0</c:v>
                </c:pt>
                <c:pt idx="15">
                  <c:v>1.7779708543242994</c:v>
                </c:pt>
                <c:pt idx="16">
                  <c:v>1.0696223024432172</c:v>
                </c:pt>
                <c:pt idx="17">
                  <c:v>2.5731194287009247</c:v>
                </c:pt>
                <c:pt idx="18">
                  <c:v>1.171360549590913</c:v>
                </c:pt>
                <c:pt idx="19">
                  <c:v>2.0908787628816228</c:v>
                </c:pt>
                <c:pt idx="20">
                  <c:v>11.731119560409184</c:v>
                </c:pt>
                <c:pt idx="21">
                  <c:v>0</c:v>
                </c:pt>
                <c:pt idx="22">
                  <c:v>2.4613557712967422</c:v>
                </c:pt>
                <c:pt idx="23">
                  <c:v>0</c:v>
                </c:pt>
                <c:pt idx="24">
                  <c:v>15.202130618426908</c:v>
                </c:pt>
                <c:pt idx="25">
                  <c:v>24.883996794739353</c:v>
                </c:pt>
                <c:pt idx="26">
                  <c:v>3.8837874794442566</c:v>
                </c:pt>
                <c:pt idx="27">
                  <c:v>4.3089934550572382</c:v>
                </c:pt>
                <c:pt idx="28">
                  <c:v>3.3768884082984538</c:v>
                </c:pt>
                <c:pt idx="29">
                  <c:v>4.6898379817344003</c:v>
                </c:pt>
                <c:pt idx="30">
                  <c:v>0</c:v>
                </c:pt>
                <c:pt idx="31">
                  <c:v>0</c:v>
                </c:pt>
                <c:pt idx="32">
                  <c:v>17.790163895224314</c:v>
                </c:pt>
                <c:pt idx="33">
                  <c:v>5.8393109718487652</c:v>
                </c:pt>
                <c:pt idx="34">
                  <c:v>0</c:v>
                </c:pt>
                <c:pt idx="35">
                  <c:v>0</c:v>
                </c:pt>
                <c:pt idx="36">
                  <c:v>42.6215091704833</c:v>
                </c:pt>
                <c:pt idx="37">
                  <c:v>0</c:v>
                </c:pt>
                <c:pt idx="38">
                  <c:v>0</c:v>
                </c:pt>
                <c:pt idx="39">
                  <c:v>0</c:v>
                </c:pt>
                <c:pt idx="40">
                  <c:v>0</c:v>
                </c:pt>
                <c:pt idx="41">
                  <c:v>3.6944884025880098</c:v>
                </c:pt>
                <c:pt idx="42">
                  <c:v>0</c:v>
                </c:pt>
                <c:pt idx="43">
                  <c:v>3.5845093985736076</c:v>
                </c:pt>
                <c:pt idx="44">
                  <c:v>4.3691521420961061</c:v>
                </c:pt>
                <c:pt idx="45">
                  <c:v>7.7157640138034296</c:v>
                </c:pt>
                <c:pt idx="46">
                  <c:v>36.046743545888418</c:v>
                </c:pt>
                <c:pt idx="47">
                  <c:v>0</c:v>
                </c:pt>
                <c:pt idx="48">
                  <c:v>4.6891303291276882</c:v>
                </c:pt>
                <c:pt idx="49">
                  <c:v>36.645859636184028</c:v>
                </c:pt>
                <c:pt idx="50">
                  <c:v>0</c:v>
                </c:pt>
                <c:pt idx="51">
                  <c:v>10.433873442837143</c:v>
                </c:pt>
                <c:pt idx="52">
                  <c:v>0</c:v>
                </c:pt>
                <c:pt idx="53">
                  <c:v>32.150101482986038</c:v>
                </c:pt>
                <c:pt idx="54">
                  <c:v>0</c:v>
                </c:pt>
                <c:pt idx="55">
                  <c:v>6.7627356977456472</c:v>
                </c:pt>
                <c:pt idx="56">
                  <c:v>0</c:v>
                </c:pt>
                <c:pt idx="57">
                  <c:v>43.641148988264497</c:v>
                </c:pt>
                <c:pt idx="58">
                  <c:v>23.277591194013059</c:v>
                </c:pt>
                <c:pt idx="59">
                  <c:v>22.632245794432578</c:v>
                </c:pt>
                <c:pt idx="60">
                  <c:v>0</c:v>
                </c:pt>
                <c:pt idx="61">
                  <c:v>3.6160485729076521</c:v>
                </c:pt>
                <c:pt idx="62">
                  <c:v>0</c:v>
                </c:pt>
                <c:pt idx="63">
                  <c:v>16.989415635782848</c:v>
                </c:pt>
                <c:pt idx="64">
                  <c:v>13.323152906624118</c:v>
                </c:pt>
                <c:pt idx="65">
                  <c:v>0</c:v>
                </c:pt>
                <c:pt idx="66">
                  <c:v>4.6719671958874933</c:v>
                </c:pt>
                <c:pt idx="67">
                  <c:v>14.352531046281419</c:v>
                </c:pt>
                <c:pt idx="68">
                  <c:v>0</c:v>
                </c:pt>
                <c:pt idx="69">
                  <c:v>5.2563742216121687</c:v>
                </c:pt>
                <c:pt idx="70">
                  <c:v>4.6657965127003642</c:v>
                </c:pt>
                <c:pt idx="71">
                  <c:v>0</c:v>
                </c:pt>
                <c:pt idx="72">
                  <c:v>2.5177290619519268</c:v>
                </c:pt>
                <c:pt idx="73">
                  <c:v>9.1509942631077195</c:v>
                </c:pt>
                <c:pt idx="74">
                  <c:v>0</c:v>
                </c:pt>
                <c:pt idx="75">
                  <c:v>1.0655564791852243</c:v>
                </c:pt>
                <c:pt idx="76">
                  <c:v>4.2897879463181754</c:v>
                </c:pt>
                <c:pt idx="77">
                  <c:v>12.172503164876712</c:v>
                </c:pt>
                <c:pt idx="78">
                  <c:v>0</c:v>
                </c:pt>
                <c:pt idx="79">
                  <c:v>0</c:v>
                </c:pt>
                <c:pt idx="80">
                  <c:v>0</c:v>
                </c:pt>
                <c:pt idx="81">
                  <c:v>36.125552327105382</c:v>
                </c:pt>
                <c:pt idx="82">
                  <c:v>0</c:v>
                </c:pt>
                <c:pt idx="83">
                  <c:v>0</c:v>
                </c:pt>
                <c:pt idx="84">
                  <c:v>8.5606659185685654</c:v>
                </c:pt>
                <c:pt idx="85">
                  <c:v>0</c:v>
                </c:pt>
                <c:pt idx="86">
                  <c:v>29.502120619630531</c:v>
                </c:pt>
                <c:pt idx="87">
                  <c:v>0</c:v>
                </c:pt>
                <c:pt idx="88">
                  <c:v>5.6492944603123734</c:v>
                </c:pt>
                <c:pt idx="89">
                  <c:v>0</c:v>
                </c:pt>
                <c:pt idx="90">
                  <c:v>3.9011404259096567</c:v>
                </c:pt>
                <c:pt idx="91">
                  <c:v>0</c:v>
                </c:pt>
                <c:pt idx="92">
                  <c:v>13.141530290717638</c:v>
                </c:pt>
                <c:pt idx="93">
                  <c:v>3.679894393117475</c:v>
                </c:pt>
                <c:pt idx="94">
                  <c:v>1.03853194690867</c:v>
                </c:pt>
                <c:pt idx="95">
                  <c:v>0</c:v>
                </c:pt>
                <c:pt idx="96">
                  <c:v>14.754712919233866</c:v>
                </c:pt>
                <c:pt idx="97">
                  <c:v>0</c:v>
                </c:pt>
                <c:pt idx="98">
                  <c:v>0</c:v>
                </c:pt>
                <c:pt idx="99">
                  <c:v>17.168260543085232</c:v>
                </c:pt>
                <c:pt idx="100">
                  <c:v>0</c:v>
                </c:pt>
                <c:pt idx="101">
                  <c:v>0</c:v>
                </c:pt>
                <c:pt idx="102">
                  <c:v>33.71477886870499</c:v>
                </c:pt>
                <c:pt idx="103">
                  <c:v>10.659324160552218</c:v>
                </c:pt>
                <c:pt idx="104">
                  <c:v>0</c:v>
                </c:pt>
                <c:pt idx="105">
                  <c:v>6.4710121279072208</c:v>
                </c:pt>
                <c:pt idx="106">
                  <c:v>9.4882831773627672</c:v>
                </c:pt>
                <c:pt idx="107">
                  <c:v>12.274793419481282</c:v>
                </c:pt>
                <c:pt idx="108">
                  <c:v>2.3903334108352237</c:v>
                </c:pt>
                <c:pt idx="109">
                  <c:v>29.924055204425425</c:v>
                </c:pt>
                <c:pt idx="110">
                  <c:v>16.501453903634882</c:v>
                </c:pt>
                <c:pt idx="111">
                  <c:v>0</c:v>
                </c:pt>
                <c:pt idx="112">
                  <c:v>7.5057907908459942</c:v>
                </c:pt>
                <c:pt idx="113">
                  <c:v>0</c:v>
                </c:pt>
                <c:pt idx="114">
                  <c:v>15.746838159395239</c:v>
                </c:pt>
                <c:pt idx="115">
                  <c:v>0</c:v>
                </c:pt>
                <c:pt idx="116">
                  <c:v>3.1562069213838977</c:v>
                </c:pt>
                <c:pt idx="117">
                  <c:v>3.801743910996636</c:v>
                </c:pt>
                <c:pt idx="118">
                  <c:v>8.2440871819501105</c:v>
                </c:pt>
                <c:pt idx="119">
                  <c:v>45.392413907633248</c:v>
                </c:pt>
                <c:pt idx="120">
                  <c:v>2.5674245573647099</c:v>
                </c:pt>
                <c:pt idx="121">
                  <c:v>5.885852325028635</c:v>
                </c:pt>
                <c:pt idx="122">
                  <c:v>0</c:v>
                </c:pt>
                <c:pt idx="123">
                  <c:v>26.450889832163242</c:v>
                </c:pt>
                <c:pt idx="124">
                  <c:v>3.6507140216980463</c:v>
                </c:pt>
                <c:pt idx="125">
                  <c:v>4.0274350651841946</c:v>
                </c:pt>
                <c:pt idx="126">
                  <c:v>5.5396089701637852</c:v>
                </c:pt>
                <c:pt idx="127">
                  <c:v>4.0256586557961356</c:v>
                </c:pt>
                <c:pt idx="128">
                  <c:v>12.645233201373493</c:v>
                </c:pt>
                <c:pt idx="129">
                  <c:v>12.211680650652276</c:v>
                </c:pt>
                <c:pt idx="130">
                  <c:v>1.6906038987967138</c:v>
                </c:pt>
                <c:pt idx="131">
                  <c:v>0</c:v>
                </c:pt>
                <c:pt idx="132">
                  <c:v>3.7593462329311143</c:v>
                </c:pt>
                <c:pt idx="133">
                  <c:v>3.2428878572861195</c:v>
                </c:pt>
                <c:pt idx="134">
                  <c:v>0</c:v>
                </c:pt>
                <c:pt idx="135">
                  <c:v>5.6633858841897196</c:v>
                </c:pt>
                <c:pt idx="136">
                  <c:v>12.252678739901803</c:v>
                </c:pt>
                <c:pt idx="137">
                  <c:v>0</c:v>
                </c:pt>
                <c:pt idx="138">
                  <c:v>15.724168749898842</c:v>
                </c:pt>
                <c:pt idx="139">
                  <c:v>0</c:v>
                </c:pt>
                <c:pt idx="140">
                  <c:v>1.4185298599757654</c:v>
                </c:pt>
                <c:pt idx="141">
                  <c:v>0</c:v>
                </c:pt>
                <c:pt idx="142">
                  <c:v>0</c:v>
                </c:pt>
                <c:pt idx="143">
                  <c:v>0</c:v>
                </c:pt>
                <c:pt idx="144">
                  <c:v>38.676021936488617</c:v>
                </c:pt>
                <c:pt idx="145">
                  <c:v>0</c:v>
                </c:pt>
                <c:pt idx="146">
                  <c:v>0</c:v>
                </c:pt>
                <c:pt idx="147">
                  <c:v>0</c:v>
                </c:pt>
                <c:pt idx="148">
                  <c:v>0</c:v>
                </c:pt>
                <c:pt idx="149">
                  <c:v>7.4287263564374735</c:v>
                </c:pt>
                <c:pt idx="150">
                  <c:v>0</c:v>
                </c:pt>
                <c:pt idx="151">
                  <c:v>27.77125427910855</c:v>
                </c:pt>
                <c:pt idx="152">
                  <c:v>0.81478623491774183</c:v>
                </c:pt>
                <c:pt idx="153">
                  <c:v>0</c:v>
                </c:pt>
                <c:pt idx="154">
                  <c:v>8.1899130762074019</c:v>
                </c:pt>
                <c:pt idx="155">
                  <c:v>4.413422666718338</c:v>
                </c:pt>
                <c:pt idx="156">
                  <c:v>0.10601996307510059</c:v>
                </c:pt>
                <c:pt idx="157">
                  <c:v>1.7614194327591275</c:v>
                </c:pt>
                <c:pt idx="158">
                  <c:v>5.808521753475806</c:v>
                </c:pt>
                <c:pt idx="159">
                  <c:v>0</c:v>
                </c:pt>
                <c:pt idx="160">
                  <c:v>0.14146371524447837</c:v>
                </c:pt>
                <c:pt idx="161">
                  <c:v>7.9931158244298768</c:v>
                </c:pt>
                <c:pt idx="162">
                  <c:v>0</c:v>
                </c:pt>
                <c:pt idx="163">
                  <c:v>19.273964633362421</c:v>
                </c:pt>
                <c:pt idx="164">
                  <c:v>5.3358820039723369</c:v>
                </c:pt>
                <c:pt idx="165">
                  <c:v>4.4183470423717131</c:v>
                </c:pt>
                <c:pt idx="166">
                  <c:v>0</c:v>
                </c:pt>
                <c:pt idx="167">
                  <c:v>22.573227033225496</c:v>
                </c:pt>
                <c:pt idx="168">
                  <c:v>0</c:v>
                </c:pt>
                <c:pt idx="169">
                  <c:v>0</c:v>
                </c:pt>
                <c:pt idx="170">
                  <c:v>28.752660918173135</c:v>
                </c:pt>
                <c:pt idx="171">
                  <c:v>0</c:v>
                </c:pt>
                <c:pt idx="172">
                  <c:v>8.281983309769215</c:v>
                </c:pt>
                <c:pt idx="173">
                  <c:v>0</c:v>
                </c:pt>
                <c:pt idx="174">
                  <c:v>0</c:v>
                </c:pt>
                <c:pt idx="175">
                  <c:v>0</c:v>
                </c:pt>
                <c:pt idx="176">
                  <c:v>18.928214751712126</c:v>
                </c:pt>
                <c:pt idx="177">
                  <c:v>66.204418179117098</c:v>
                </c:pt>
                <c:pt idx="178">
                  <c:v>35.548157456831234</c:v>
                </c:pt>
                <c:pt idx="179">
                  <c:v>4.3694706784292556</c:v>
                </c:pt>
                <c:pt idx="180">
                  <c:v>0</c:v>
                </c:pt>
                <c:pt idx="181">
                  <c:v>0</c:v>
                </c:pt>
                <c:pt idx="182">
                  <c:v>25.582127546710733</c:v>
                </c:pt>
                <c:pt idx="183">
                  <c:v>1.1641934961174956</c:v>
                </c:pt>
                <c:pt idx="184">
                  <c:v>3.0058741726043894</c:v>
                </c:pt>
                <c:pt idx="185">
                  <c:v>0</c:v>
                </c:pt>
                <c:pt idx="186">
                  <c:v>25.048415256822576</c:v>
                </c:pt>
                <c:pt idx="187">
                  <c:v>0</c:v>
                </c:pt>
                <c:pt idx="188">
                  <c:v>0</c:v>
                </c:pt>
                <c:pt idx="189">
                  <c:v>6.9179497460562738</c:v>
                </c:pt>
                <c:pt idx="190">
                  <c:v>0</c:v>
                </c:pt>
                <c:pt idx="191">
                  <c:v>12.938710430259462</c:v>
                </c:pt>
                <c:pt idx="192">
                  <c:v>2.4294650755548983</c:v>
                </c:pt>
                <c:pt idx="193">
                  <c:v>5.7637651107556334</c:v>
                </c:pt>
                <c:pt idx="194">
                  <c:v>0</c:v>
                </c:pt>
                <c:pt idx="195">
                  <c:v>0</c:v>
                </c:pt>
                <c:pt idx="196">
                  <c:v>8.9584662964329294</c:v>
                </c:pt>
                <c:pt idx="197">
                  <c:v>21.312264712886854</c:v>
                </c:pt>
                <c:pt idx="198">
                  <c:v>0</c:v>
                </c:pt>
                <c:pt idx="199">
                  <c:v>20.874296409958465</c:v>
                </c:pt>
                <c:pt idx="200">
                  <c:v>6.7880149845567619</c:v>
                </c:pt>
                <c:pt idx="201">
                  <c:v>0</c:v>
                </c:pt>
                <c:pt idx="202">
                  <c:v>0</c:v>
                </c:pt>
                <c:pt idx="203">
                  <c:v>0</c:v>
                </c:pt>
                <c:pt idx="204">
                  <c:v>0</c:v>
                </c:pt>
                <c:pt idx="205">
                  <c:v>0</c:v>
                </c:pt>
                <c:pt idx="206">
                  <c:v>0</c:v>
                </c:pt>
                <c:pt idx="207">
                  <c:v>0</c:v>
                </c:pt>
                <c:pt idx="208">
                  <c:v>0</c:v>
                </c:pt>
                <c:pt idx="209">
                  <c:v>0</c:v>
                </c:pt>
                <c:pt idx="210">
                  <c:v>4.0832048255959839</c:v>
                </c:pt>
                <c:pt idx="211">
                  <c:v>4.5435051018611663</c:v>
                </c:pt>
                <c:pt idx="212">
                  <c:v>8.786165871531713</c:v>
                </c:pt>
                <c:pt idx="213">
                  <c:v>3.7966987776391865</c:v>
                </c:pt>
                <c:pt idx="214">
                  <c:v>9.1976854708053306</c:v>
                </c:pt>
                <c:pt idx="215">
                  <c:v>0</c:v>
                </c:pt>
                <c:pt idx="216">
                  <c:v>0</c:v>
                </c:pt>
                <c:pt idx="217">
                  <c:v>10.16103823695528</c:v>
                </c:pt>
                <c:pt idx="218">
                  <c:v>6.9684724180893358</c:v>
                </c:pt>
                <c:pt idx="219">
                  <c:v>8.6743389179693811</c:v>
                </c:pt>
                <c:pt idx="220">
                  <c:v>11.941620546920488</c:v>
                </c:pt>
                <c:pt idx="221">
                  <c:v>0</c:v>
                </c:pt>
                <c:pt idx="222">
                  <c:v>8.359412671604213</c:v>
                </c:pt>
                <c:pt idx="223">
                  <c:v>0</c:v>
                </c:pt>
                <c:pt idx="224">
                  <c:v>8.9538856501211583</c:v>
                </c:pt>
                <c:pt idx="225">
                  <c:v>1.8489505206027153</c:v>
                </c:pt>
                <c:pt idx="226">
                  <c:v>1.7912690633080923</c:v>
                </c:pt>
                <c:pt idx="227">
                  <c:v>0</c:v>
                </c:pt>
                <c:pt idx="228">
                  <c:v>1.2172598002630095</c:v>
                </c:pt>
                <c:pt idx="229">
                  <c:v>4.4612044037520491</c:v>
                </c:pt>
                <c:pt idx="230">
                  <c:v>2.5937569657343604</c:v>
                </c:pt>
                <c:pt idx="231">
                  <c:v>0</c:v>
                </c:pt>
                <c:pt idx="232">
                  <c:v>2.9692645109616795</c:v>
                </c:pt>
                <c:pt idx="233">
                  <c:v>0</c:v>
                </c:pt>
                <c:pt idx="234">
                  <c:v>17.177970881936812</c:v>
                </c:pt>
                <c:pt idx="235">
                  <c:v>29.038698009133284</c:v>
                </c:pt>
                <c:pt idx="236">
                  <c:v>0</c:v>
                </c:pt>
                <c:pt idx="237">
                  <c:v>13.295593905719018</c:v>
                </c:pt>
                <c:pt idx="238">
                  <c:v>10.493882711616374</c:v>
                </c:pt>
                <c:pt idx="239">
                  <c:v>3.049744610702334</c:v>
                </c:pt>
                <c:pt idx="240">
                  <c:v>4.3851016702238539</c:v>
                </c:pt>
                <c:pt idx="241">
                  <c:v>3.7649000290511498</c:v>
                </c:pt>
                <c:pt idx="242">
                  <c:v>36.441075562138657</c:v>
                </c:pt>
                <c:pt idx="243">
                  <c:v>16.207626101114972</c:v>
                </c:pt>
                <c:pt idx="244">
                  <c:v>0</c:v>
                </c:pt>
                <c:pt idx="245">
                  <c:v>0</c:v>
                </c:pt>
                <c:pt idx="246">
                  <c:v>60.078981466617527</c:v>
                </c:pt>
                <c:pt idx="247">
                  <c:v>4.2440470030368829</c:v>
                </c:pt>
                <c:pt idx="248">
                  <c:v>0</c:v>
                </c:pt>
                <c:pt idx="249">
                  <c:v>6.2416019807301923</c:v>
                </c:pt>
                <c:pt idx="250">
                  <c:v>0</c:v>
                </c:pt>
                <c:pt idx="251">
                  <c:v>3.8698791604887952</c:v>
                </c:pt>
                <c:pt idx="252">
                  <c:v>0</c:v>
                </c:pt>
                <c:pt idx="253">
                  <c:v>14.701240247799658</c:v>
                </c:pt>
                <c:pt idx="254">
                  <c:v>8.6334219602642666</c:v>
                </c:pt>
                <c:pt idx="255">
                  <c:v>8.4705657660805667</c:v>
                </c:pt>
                <c:pt idx="256">
                  <c:v>12.813630552308542</c:v>
                </c:pt>
                <c:pt idx="257">
                  <c:v>0</c:v>
                </c:pt>
                <c:pt idx="258">
                  <c:v>0</c:v>
                </c:pt>
                <c:pt idx="259">
                  <c:v>14.970870413659741</c:v>
                </c:pt>
                <c:pt idx="260">
                  <c:v>0</c:v>
                </c:pt>
                <c:pt idx="261">
                  <c:v>1.8093658677445448</c:v>
                </c:pt>
                <c:pt idx="262">
                  <c:v>2.1517106389130167</c:v>
                </c:pt>
                <c:pt idx="263">
                  <c:v>33.703772758593914</c:v>
                </c:pt>
                <c:pt idx="264">
                  <c:v>0</c:v>
                </c:pt>
                <c:pt idx="265">
                  <c:v>7.4035143806369144</c:v>
                </c:pt>
                <c:pt idx="266">
                  <c:v>0</c:v>
                </c:pt>
                <c:pt idx="267">
                  <c:v>54.73860486704028</c:v>
                </c:pt>
                <c:pt idx="268">
                  <c:v>21.827914280498952</c:v>
                </c:pt>
                <c:pt idx="269">
                  <c:v>17.891133635272698</c:v>
                </c:pt>
                <c:pt idx="270">
                  <c:v>8.0181026621155667</c:v>
                </c:pt>
                <c:pt idx="271">
                  <c:v>10.987649444425355</c:v>
                </c:pt>
                <c:pt idx="272">
                  <c:v>0</c:v>
                </c:pt>
                <c:pt idx="273">
                  <c:v>16.316486740636794</c:v>
                </c:pt>
                <c:pt idx="274">
                  <c:v>0</c:v>
                </c:pt>
                <c:pt idx="275">
                  <c:v>0</c:v>
                </c:pt>
                <c:pt idx="276">
                  <c:v>0</c:v>
                </c:pt>
                <c:pt idx="277">
                  <c:v>0</c:v>
                </c:pt>
                <c:pt idx="278">
                  <c:v>0</c:v>
                </c:pt>
                <c:pt idx="279">
                  <c:v>0</c:v>
                </c:pt>
                <c:pt idx="280">
                  <c:v>10.171016658289954</c:v>
                </c:pt>
                <c:pt idx="281">
                  <c:v>0</c:v>
                </c:pt>
                <c:pt idx="282">
                  <c:v>0</c:v>
                </c:pt>
                <c:pt idx="283">
                  <c:v>18.404849964509669</c:v>
                </c:pt>
                <c:pt idx="284">
                  <c:v>0</c:v>
                </c:pt>
                <c:pt idx="285">
                  <c:v>0</c:v>
                </c:pt>
                <c:pt idx="286">
                  <c:v>2.424496010271437</c:v>
                </c:pt>
                <c:pt idx="287">
                  <c:v>22.818907284346903</c:v>
                </c:pt>
                <c:pt idx="288">
                  <c:v>0</c:v>
                </c:pt>
                <c:pt idx="289">
                  <c:v>0</c:v>
                </c:pt>
                <c:pt idx="290">
                  <c:v>0</c:v>
                </c:pt>
                <c:pt idx="291">
                  <c:v>7.8045729814662819</c:v>
                </c:pt>
                <c:pt idx="292">
                  <c:v>22.325302088409046</c:v>
                </c:pt>
                <c:pt idx="293">
                  <c:v>2.2324922315465581</c:v>
                </c:pt>
                <c:pt idx="294">
                  <c:v>9.1152276916917216</c:v>
                </c:pt>
                <c:pt idx="295">
                  <c:v>0</c:v>
                </c:pt>
                <c:pt idx="296">
                  <c:v>19.407847115254505</c:v>
                </c:pt>
                <c:pt idx="297">
                  <c:v>0</c:v>
                </c:pt>
                <c:pt idx="298">
                  <c:v>5.3464792709339761</c:v>
                </c:pt>
                <c:pt idx="299">
                  <c:v>0</c:v>
                </c:pt>
                <c:pt idx="300">
                  <c:v>1.8422108734669531</c:v>
                </c:pt>
                <c:pt idx="301">
                  <c:v>0</c:v>
                </c:pt>
                <c:pt idx="302">
                  <c:v>13.533251996731543</c:v>
                </c:pt>
                <c:pt idx="303">
                  <c:v>2.6653548718723648</c:v>
                </c:pt>
                <c:pt idx="304">
                  <c:v>0</c:v>
                </c:pt>
                <c:pt idx="305">
                  <c:v>0</c:v>
                </c:pt>
                <c:pt idx="306">
                  <c:v>19.934513049336083</c:v>
                </c:pt>
                <c:pt idx="307">
                  <c:v>0</c:v>
                </c:pt>
                <c:pt idx="308">
                  <c:v>0</c:v>
                </c:pt>
                <c:pt idx="309">
                  <c:v>21.632540273471818</c:v>
                </c:pt>
                <c:pt idx="310">
                  <c:v>0</c:v>
                </c:pt>
                <c:pt idx="311">
                  <c:v>0</c:v>
                </c:pt>
                <c:pt idx="312">
                  <c:v>42.364833618546363</c:v>
                </c:pt>
                <c:pt idx="313">
                  <c:v>32.683128134617377</c:v>
                </c:pt>
                <c:pt idx="314">
                  <c:v>0</c:v>
                </c:pt>
                <c:pt idx="315">
                  <c:v>7.9202849916396261</c:v>
                </c:pt>
                <c:pt idx="316">
                  <c:v>0</c:v>
                </c:pt>
                <c:pt idx="317">
                  <c:v>11.953706332353558</c:v>
                </c:pt>
                <c:pt idx="318">
                  <c:v>8.3706637725738275</c:v>
                </c:pt>
                <c:pt idx="319">
                  <c:v>34.971739465515832</c:v>
                </c:pt>
                <c:pt idx="320">
                  <c:v>20.056782756170275</c:v>
                </c:pt>
                <c:pt idx="321">
                  <c:v>0</c:v>
                </c:pt>
                <c:pt idx="322">
                  <c:v>32.126748780486643</c:v>
                </c:pt>
                <c:pt idx="323">
                  <c:v>0</c:v>
                </c:pt>
                <c:pt idx="324">
                  <c:v>22.979240978526676</c:v>
                </c:pt>
                <c:pt idx="325">
                  <c:v>0</c:v>
                </c:pt>
                <c:pt idx="326">
                  <c:v>5.6779221127086217</c:v>
                </c:pt>
                <c:pt idx="327">
                  <c:v>3.6029264932217262</c:v>
                </c:pt>
                <c:pt idx="328">
                  <c:v>0</c:v>
                </c:pt>
                <c:pt idx="329">
                  <c:v>27.030468977278431</c:v>
                </c:pt>
                <c:pt idx="330">
                  <c:v>11.7456424106882</c:v>
                </c:pt>
                <c:pt idx="331">
                  <c:v>6.104578485698144</c:v>
                </c:pt>
                <c:pt idx="332">
                  <c:v>0</c:v>
                </c:pt>
                <c:pt idx="333">
                  <c:v>24.147423331743241</c:v>
                </c:pt>
                <c:pt idx="334">
                  <c:v>2.644176504053831</c:v>
                </c:pt>
                <c:pt idx="335">
                  <c:v>1.9954885481937605</c:v>
                </c:pt>
                <c:pt idx="336">
                  <c:v>0</c:v>
                </c:pt>
                <c:pt idx="337">
                  <c:v>16.475772555109167</c:v>
                </c:pt>
                <c:pt idx="338">
                  <c:v>26.31952342037674</c:v>
                </c:pt>
                <c:pt idx="339">
                  <c:v>12.064366525837865</c:v>
                </c:pt>
                <c:pt idx="340">
                  <c:v>3.0417334076156304</c:v>
                </c:pt>
                <c:pt idx="341">
                  <c:v>0</c:v>
                </c:pt>
                <c:pt idx="342">
                  <c:v>5.832654695318551</c:v>
                </c:pt>
                <c:pt idx="343">
                  <c:v>1.0139971211476537</c:v>
                </c:pt>
                <c:pt idx="344">
                  <c:v>0</c:v>
                </c:pt>
                <c:pt idx="345">
                  <c:v>7.2870768403210242</c:v>
                </c:pt>
                <c:pt idx="346">
                  <c:v>14.025797048935289</c:v>
                </c:pt>
                <c:pt idx="347">
                  <c:v>0</c:v>
                </c:pt>
                <c:pt idx="348">
                  <c:v>19.733429153328718</c:v>
                </c:pt>
                <c:pt idx="349">
                  <c:v>0</c:v>
                </c:pt>
                <c:pt idx="350">
                  <c:v>1.8491196305959652</c:v>
                </c:pt>
                <c:pt idx="351">
                  <c:v>0</c:v>
                </c:pt>
                <c:pt idx="352">
                  <c:v>0</c:v>
                </c:pt>
                <c:pt idx="353">
                  <c:v>0</c:v>
                </c:pt>
                <c:pt idx="354">
                  <c:v>12.185060267263843</c:v>
                </c:pt>
                <c:pt idx="355">
                  <c:v>0</c:v>
                </c:pt>
                <c:pt idx="356">
                  <c:v>0</c:v>
                </c:pt>
                <c:pt idx="357">
                  <c:v>0</c:v>
                </c:pt>
                <c:pt idx="358">
                  <c:v>8.0737355816821665</c:v>
                </c:pt>
                <c:pt idx="359">
                  <c:v>0</c:v>
                </c:pt>
                <c:pt idx="360">
                  <c:v>0.90764150405346966</c:v>
                </c:pt>
                <c:pt idx="361">
                  <c:v>10.055033758163528</c:v>
                </c:pt>
                <c:pt idx="362">
                  <c:v>4.0795493841775308</c:v>
                </c:pt>
                <c:pt idx="363">
                  <c:v>0</c:v>
                </c:pt>
                <c:pt idx="364">
                  <c:v>8.1012389950328654</c:v>
                </c:pt>
                <c:pt idx="365">
                  <c:v>0.97312852666341187</c:v>
                </c:pt>
                <c:pt idx="366">
                  <c:v>3.3052526318698212</c:v>
                </c:pt>
                <c:pt idx="367">
                  <c:v>3.280438689404082</c:v>
                </c:pt>
                <c:pt idx="368">
                  <c:v>14.982808284991911</c:v>
                </c:pt>
                <c:pt idx="369">
                  <c:v>0</c:v>
                </c:pt>
                <c:pt idx="370">
                  <c:v>0</c:v>
                </c:pt>
                <c:pt idx="371">
                  <c:v>8.1566713425383135</c:v>
                </c:pt>
                <c:pt idx="372">
                  <c:v>2.1522851868362678</c:v>
                </c:pt>
                <c:pt idx="373">
                  <c:v>14.666657256185538</c:v>
                </c:pt>
                <c:pt idx="374">
                  <c:v>4.6902158783526016</c:v>
                </c:pt>
                <c:pt idx="375">
                  <c:v>0</c:v>
                </c:pt>
                <c:pt idx="376">
                  <c:v>0</c:v>
                </c:pt>
                <c:pt idx="377">
                  <c:v>36.481563198481297</c:v>
                </c:pt>
                <c:pt idx="378">
                  <c:v>3.2781109858637811</c:v>
                </c:pt>
                <c:pt idx="379">
                  <c:v>0</c:v>
                </c:pt>
                <c:pt idx="380">
                  <c:v>34.149582227563386</c:v>
                </c:pt>
                <c:pt idx="381">
                  <c:v>0</c:v>
                </c:pt>
                <c:pt idx="382">
                  <c:v>1.994381411227742</c:v>
                </c:pt>
                <c:pt idx="383">
                  <c:v>0</c:v>
                </c:pt>
                <c:pt idx="384">
                  <c:v>7.8633797472667206</c:v>
                </c:pt>
                <c:pt idx="385">
                  <c:v>12.683225799874513</c:v>
                </c:pt>
                <c:pt idx="386">
                  <c:v>15.708648108142727</c:v>
                </c:pt>
                <c:pt idx="387">
                  <c:v>69.886300598054675</c:v>
                </c:pt>
                <c:pt idx="388">
                  <c:v>44.39865838647934</c:v>
                </c:pt>
                <c:pt idx="389">
                  <c:v>0</c:v>
                </c:pt>
                <c:pt idx="390">
                  <c:v>0</c:v>
                </c:pt>
                <c:pt idx="391">
                  <c:v>8.3995698798819891</c:v>
                </c:pt>
                <c:pt idx="392">
                  <c:v>31.294414582746032</c:v>
                </c:pt>
                <c:pt idx="393">
                  <c:v>0</c:v>
                </c:pt>
                <c:pt idx="394">
                  <c:v>2.9906629673260534</c:v>
                </c:pt>
                <c:pt idx="395">
                  <c:v>12.851209844427871</c:v>
                </c:pt>
                <c:pt idx="396">
                  <c:v>25.22387128094233</c:v>
                </c:pt>
                <c:pt idx="397">
                  <c:v>0</c:v>
                </c:pt>
                <c:pt idx="398">
                  <c:v>0</c:v>
                </c:pt>
                <c:pt idx="399">
                  <c:v>0</c:v>
                </c:pt>
                <c:pt idx="400">
                  <c:v>0</c:v>
                </c:pt>
                <c:pt idx="401">
                  <c:v>0</c:v>
                </c:pt>
                <c:pt idx="402">
                  <c:v>0.3774397230930378</c:v>
                </c:pt>
                <c:pt idx="403">
                  <c:v>10.272000732463271</c:v>
                </c:pt>
                <c:pt idx="404">
                  <c:v>0</c:v>
                </c:pt>
                <c:pt idx="405">
                  <c:v>0</c:v>
                </c:pt>
                <c:pt idx="406">
                  <c:v>23.410710603973854</c:v>
                </c:pt>
                <c:pt idx="407">
                  <c:v>30.48435003990307</c:v>
                </c:pt>
                <c:pt idx="408">
                  <c:v>0</c:v>
                </c:pt>
                <c:pt idx="409">
                  <c:v>22.528383406537056</c:v>
                </c:pt>
                <c:pt idx="410">
                  <c:v>25.396639874897094</c:v>
                </c:pt>
                <c:pt idx="411">
                  <c:v>0</c:v>
                </c:pt>
                <c:pt idx="412">
                  <c:v>0</c:v>
                </c:pt>
                <c:pt idx="413">
                  <c:v>0</c:v>
                </c:pt>
                <c:pt idx="414">
                  <c:v>0</c:v>
                </c:pt>
                <c:pt idx="415">
                  <c:v>0</c:v>
                </c:pt>
                <c:pt idx="416">
                  <c:v>0</c:v>
                </c:pt>
                <c:pt idx="417">
                  <c:v>0</c:v>
                </c:pt>
                <c:pt idx="418">
                  <c:v>0</c:v>
                </c:pt>
                <c:pt idx="419">
                  <c:v>0</c:v>
                </c:pt>
                <c:pt idx="420">
                  <c:v>8.878576822408494</c:v>
                </c:pt>
                <c:pt idx="421">
                  <c:v>2.5841666205344609</c:v>
                </c:pt>
                <c:pt idx="422">
                  <c:v>0</c:v>
                </c:pt>
                <c:pt idx="423">
                  <c:v>3.8338714250162882</c:v>
                </c:pt>
                <c:pt idx="424">
                  <c:v>9.137695439757902</c:v>
                </c:pt>
                <c:pt idx="425">
                  <c:v>0</c:v>
                </c:pt>
                <c:pt idx="426">
                  <c:v>0</c:v>
                </c:pt>
                <c:pt idx="427">
                  <c:v>12.886712714992354</c:v>
                </c:pt>
                <c:pt idx="428">
                  <c:v>6.1244270232144054</c:v>
                </c:pt>
                <c:pt idx="429">
                  <c:v>15.073265094705851</c:v>
                </c:pt>
                <c:pt idx="430">
                  <c:v>7.9139979348098199</c:v>
                </c:pt>
                <c:pt idx="431">
                  <c:v>0</c:v>
                </c:pt>
                <c:pt idx="432">
                  <c:v>8.504586598845151</c:v>
                </c:pt>
                <c:pt idx="433">
                  <c:v>0</c:v>
                </c:pt>
                <c:pt idx="434">
                  <c:v>0</c:v>
                </c:pt>
                <c:pt idx="435">
                  <c:v>0</c:v>
                </c:pt>
                <c:pt idx="436">
                  <c:v>0.22584966104453025</c:v>
                </c:pt>
                <c:pt idx="437">
                  <c:v>0</c:v>
                </c:pt>
                <c:pt idx="438">
                  <c:v>0.89465144608310687</c:v>
                </c:pt>
                <c:pt idx="439">
                  <c:v>2.8916183336754568</c:v>
                </c:pt>
                <c:pt idx="440">
                  <c:v>9.6692560947022965</c:v>
                </c:pt>
                <c:pt idx="441">
                  <c:v>0</c:v>
                </c:pt>
                <c:pt idx="442">
                  <c:v>0</c:v>
                </c:pt>
                <c:pt idx="443">
                  <c:v>0</c:v>
                </c:pt>
                <c:pt idx="444">
                  <c:v>24.390410375464636</c:v>
                </c:pt>
                <c:pt idx="445">
                  <c:v>24.957799279809848</c:v>
                </c:pt>
                <c:pt idx="446">
                  <c:v>19.730241555389334</c:v>
                </c:pt>
                <c:pt idx="447">
                  <c:v>13.195115855889064</c:v>
                </c:pt>
                <c:pt idx="448">
                  <c:v>0</c:v>
                </c:pt>
                <c:pt idx="449">
                  <c:v>1.5686490791260341</c:v>
                </c:pt>
                <c:pt idx="450">
                  <c:v>0</c:v>
                </c:pt>
                <c:pt idx="451">
                  <c:v>0</c:v>
                </c:pt>
                <c:pt idx="452">
                  <c:v>4.1385476620346013</c:v>
                </c:pt>
                <c:pt idx="453">
                  <c:v>0</c:v>
                </c:pt>
                <c:pt idx="454">
                  <c:v>0</c:v>
                </c:pt>
                <c:pt idx="455">
                  <c:v>0</c:v>
                </c:pt>
                <c:pt idx="456">
                  <c:v>47.197531972616375</c:v>
                </c:pt>
                <c:pt idx="457">
                  <c:v>0</c:v>
                </c:pt>
                <c:pt idx="458">
                  <c:v>0</c:v>
                </c:pt>
                <c:pt idx="459">
                  <c:v>6.7182875206338446</c:v>
                </c:pt>
                <c:pt idx="460">
                  <c:v>0</c:v>
                </c:pt>
                <c:pt idx="461">
                  <c:v>3.7434112643774786</c:v>
                </c:pt>
                <c:pt idx="462">
                  <c:v>0</c:v>
                </c:pt>
                <c:pt idx="463">
                  <c:v>3.549819933401539</c:v>
                </c:pt>
                <c:pt idx="464">
                  <c:v>8.4258788990406241</c:v>
                </c:pt>
                <c:pt idx="465">
                  <c:v>0</c:v>
                </c:pt>
                <c:pt idx="466">
                  <c:v>46.367729662856071</c:v>
                </c:pt>
                <c:pt idx="467">
                  <c:v>0</c:v>
                </c:pt>
                <c:pt idx="468">
                  <c:v>15.146294216297923</c:v>
                </c:pt>
                <c:pt idx="469">
                  <c:v>24.808738475508697</c:v>
                </c:pt>
                <c:pt idx="470">
                  <c:v>0</c:v>
                </c:pt>
                <c:pt idx="471">
                  <c:v>5.1154983252414707</c:v>
                </c:pt>
                <c:pt idx="472">
                  <c:v>0</c:v>
                </c:pt>
                <c:pt idx="473">
                  <c:v>12.41287987911042</c:v>
                </c:pt>
                <c:pt idx="474">
                  <c:v>0</c:v>
                </c:pt>
                <c:pt idx="475">
                  <c:v>3.3853663402630159</c:v>
                </c:pt>
                <c:pt idx="476">
                  <c:v>0</c:v>
                </c:pt>
                <c:pt idx="477">
                  <c:v>56.271142087505986</c:v>
                </c:pt>
                <c:pt idx="478">
                  <c:v>30.788596614706819</c:v>
                </c:pt>
                <c:pt idx="479">
                  <c:v>22.563221768306253</c:v>
                </c:pt>
                <c:pt idx="480">
                  <c:v>4.1190750805393019</c:v>
                </c:pt>
                <c:pt idx="481">
                  <c:v>5.8200404471007854</c:v>
                </c:pt>
                <c:pt idx="482">
                  <c:v>0</c:v>
                </c:pt>
                <c:pt idx="483">
                  <c:v>24.780815787247644</c:v>
                </c:pt>
                <c:pt idx="484">
                  <c:v>5.2982191821733338</c:v>
                </c:pt>
                <c:pt idx="485">
                  <c:v>1.9770010667421425</c:v>
                </c:pt>
                <c:pt idx="486">
                  <c:v>0</c:v>
                </c:pt>
                <c:pt idx="487">
                  <c:v>11.048583247847382</c:v>
                </c:pt>
                <c:pt idx="488">
                  <c:v>0</c:v>
                </c:pt>
                <c:pt idx="489">
                  <c:v>0</c:v>
                </c:pt>
                <c:pt idx="490">
                  <c:v>2.1594310997808583</c:v>
                </c:pt>
                <c:pt idx="491">
                  <c:v>0</c:v>
                </c:pt>
                <c:pt idx="492">
                  <c:v>0</c:v>
                </c:pt>
                <c:pt idx="493">
                  <c:v>15.778699636421543</c:v>
                </c:pt>
                <c:pt idx="494">
                  <c:v>0</c:v>
                </c:pt>
                <c:pt idx="495">
                  <c:v>1.4056806556796853</c:v>
                </c:pt>
                <c:pt idx="496">
                  <c:v>2.3620946651954533</c:v>
                </c:pt>
                <c:pt idx="497">
                  <c:v>12.417511585227103</c:v>
                </c:pt>
                <c:pt idx="498">
                  <c:v>0</c:v>
                </c:pt>
                <c:pt idx="499">
                  <c:v>0</c:v>
                </c:pt>
                <c:pt idx="500">
                  <c:v>0</c:v>
                </c:pt>
                <c:pt idx="501">
                  <c:v>18.588709150027157</c:v>
                </c:pt>
                <c:pt idx="502">
                  <c:v>35.434628390798984</c:v>
                </c:pt>
                <c:pt idx="503">
                  <c:v>1.6850393834322523</c:v>
                </c:pt>
                <c:pt idx="504">
                  <c:v>0</c:v>
                </c:pt>
                <c:pt idx="505">
                  <c:v>3.566762020523504</c:v>
                </c:pt>
                <c:pt idx="506">
                  <c:v>16.789001084078691</c:v>
                </c:pt>
                <c:pt idx="507">
                  <c:v>0</c:v>
                </c:pt>
                <c:pt idx="508">
                  <c:v>8.6096417320707133</c:v>
                </c:pt>
                <c:pt idx="509">
                  <c:v>0</c:v>
                </c:pt>
                <c:pt idx="510">
                  <c:v>0</c:v>
                </c:pt>
                <c:pt idx="511">
                  <c:v>0</c:v>
                </c:pt>
                <c:pt idx="512">
                  <c:v>8.8710239289390369</c:v>
                </c:pt>
                <c:pt idx="513">
                  <c:v>1.1477319584911752</c:v>
                </c:pt>
                <c:pt idx="514">
                  <c:v>0</c:v>
                </c:pt>
                <c:pt idx="515">
                  <c:v>0</c:v>
                </c:pt>
                <c:pt idx="516">
                  <c:v>29.519563837168011</c:v>
                </c:pt>
                <c:pt idx="517">
                  <c:v>0</c:v>
                </c:pt>
                <c:pt idx="518">
                  <c:v>0</c:v>
                </c:pt>
                <c:pt idx="519">
                  <c:v>14.578531342962174</c:v>
                </c:pt>
                <c:pt idx="520">
                  <c:v>0</c:v>
                </c:pt>
                <c:pt idx="521">
                  <c:v>3.7727946353943196</c:v>
                </c:pt>
                <c:pt idx="522">
                  <c:v>42.593421765130344</c:v>
                </c:pt>
                <c:pt idx="523">
                  <c:v>13.092032053111707</c:v>
                </c:pt>
                <c:pt idx="524">
                  <c:v>0</c:v>
                </c:pt>
                <c:pt idx="525">
                  <c:v>3.718675577703654</c:v>
                </c:pt>
                <c:pt idx="526">
                  <c:v>10.833130764161332</c:v>
                </c:pt>
                <c:pt idx="527">
                  <c:v>6.6368009146505065</c:v>
                </c:pt>
                <c:pt idx="528">
                  <c:v>0</c:v>
                </c:pt>
                <c:pt idx="529">
                  <c:v>25.305063113504247</c:v>
                </c:pt>
                <c:pt idx="530">
                  <c:v>9.6667847099803872</c:v>
                </c:pt>
                <c:pt idx="531">
                  <c:v>0</c:v>
                </c:pt>
                <c:pt idx="532">
                  <c:v>20.493133739525497</c:v>
                </c:pt>
                <c:pt idx="533">
                  <c:v>0</c:v>
                </c:pt>
                <c:pt idx="534">
                  <c:v>25.188830228508468</c:v>
                </c:pt>
                <c:pt idx="535">
                  <c:v>0</c:v>
                </c:pt>
                <c:pt idx="536">
                  <c:v>0</c:v>
                </c:pt>
                <c:pt idx="537">
                  <c:v>6.2790762917150582</c:v>
                </c:pt>
                <c:pt idx="538">
                  <c:v>0</c:v>
                </c:pt>
                <c:pt idx="539">
                  <c:v>54.110422616789045</c:v>
                </c:pt>
                <c:pt idx="540">
                  <c:v>15.580895798506942</c:v>
                </c:pt>
                <c:pt idx="541">
                  <c:v>15.316626314295222</c:v>
                </c:pt>
                <c:pt idx="542">
                  <c:v>0</c:v>
                </c:pt>
                <c:pt idx="543">
                  <c:v>24.955327443321547</c:v>
                </c:pt>
                <c:pt idx="544">
                  <c:v>2.807794264071628</c:v>
                </c:pt>
                <c:pt idx="545">
                  <c:v>0.16434936313077217</c:v>
                </c:pt>
                <c:pt idx="546">
                  <c:v>0</c:v>
                </c:pt>
                <c:pt idx="547">
                  <c:v>12.305811170141254</c:v>
                </c:pt>
                <c:pt idx="548">
                  <c:v>16.161059455242629</c:v>
                </c:pt>
                <c:pt idx="549">
                  <c:v>14.239831980570399</c:v>
                </c:pt>
                <c:pt idx="550">
                  <c:v>4.4426903347679652</c:v>
                </c:pt>
                <c:pt idx="551">
                  <c:v>0</c:v>
                </c:pt>
                <c:pt idx="552">
                  <c:v>4.142435435663419</c:v>
                </c:pt>
                <c:pt idx="553">
                  <c:v>0</c:v>
                </c:pt>
                <c:pt idx="554">
                  <c:v>4.0578154765374146</c:v>
                </c:pt>
                <c:pt idx="555">
                  <c:v>9.6947429505170888</c:v>
                </c:pt>
                <c:pt idx="556">
                  <c:v>19.576137401759624</c:v>
                </c:pt>
                <c:pt idx="557">
                  <c:v>0</c:v>
                </c:pt>
                <c:pt idx="558">
                  <c:v>17.195667741335793</c:v>
                </c:pt>
                <c:pt idx="559">
                  <c:v>0</c:v>
                </c:pt>
                <c:pt idx="560">
                  <c:v>0</c:v>
                </c:pt>
                <c:pt idx="561">
                  <c:v>0</c:v>
                </c:pt>
                <c:pt idx="562">
                  <c:v>0</c:v>
                </c:pt>
                <c:pt idx="563">
                  <c:v>0</c:v>
                </c:pt>
                <c:pt idx="564">
                  <c:v>3.8323085897109914</c:v>
                </c:pt>
                <c:pt idx="565">
                  <c:v>0</c:v>
                </c:pt>
                <c:pt idx="566">
                  <c:v>0.81662399415998665</c:v>
                </c:pt>
                <c:pt idx="567">
                  <c:v>3.6096600988667382</c:v>
                </c:pt>
                <c:pt idx="568">
                  <c:v>0</c:v>
                </c:pt>
                <c:pt idx="569">
                  <c:v>5.9742319559113035</c:v>
                </c:pt>
                <c:pt idx="570">
                  <c:v>0</c:v>
                </c:pt>
                <c:pt idx="571">
                  <c:v>24.669650709654743</c:v>
                </c:pt>
                <c:pt idx="572">
                  <c:v>0.9476132221054715</c:v>
                </c:pt>
                <c:pt idx="573">
                  <c:v>0</c:v>
                </c:pt>
                <c:pt idx="574">
                  <c:v>7.5374053722396761</c:v>
                </c:pt>
                <c:pt idx="575">
                  <c:v>1.030949414425596</c:v>
                </c:pt>
                <c:pt idx="576">
                  <c:v>2.2646596811576138</c:v>
                </c:pt>
                <c:pt idx="577">
                  <c:v>2.7969073652708629</c:v>
                </c:pt>
                <c:pt idx="578">
                  <c:v>10.513580229952861</c:v>
                </c:pt>
                <c:pt idx="579">
                  <c:v>0</c:v>
                </c:pt>
                <c:pt idx="580">
                  <c:v>0</c:v>
                </c:pt>
                <c:pt idx="581">
                  <c:v>8.2084055162028022</c:v>
                </c:pt>
                <c:pt idx="582">
                  <c:v>0</c:v>
                </c:pt>
                <c:pt idx="583">
                  <c:v>19.377543165644813</c:v>
                </c:pt>
                <c:pt idx="584">
                  <c:v>8.1526183030199668</c:v>
                </c:pt>
                <c:pt idx="585">
                  <c:v>13.540207048569016</c:v>
                </c:pt>
                <c:pt idx="586">
                  <c:v>0</c:v>
                </c:pt>
                <c:pt idx="587">
                  <c:v>27.730083095202723</c:v>
                </c:pt>
                <c:pt idx="588">
                  <c:v>3.2501468531521995</c:v>
                </c:pt>
                <c:pt idx="589">
                  <c:v>0</c:v>
                </c:pt>
                <c:pt idx="590">
                  <c:v>31.486091670837592</c:v>
                </c:pt>
                <c:pt idx="591">
                  <c:v>0</c:v>
                </c:pt>
                <c:pt idx="592">
                  <c:v>12.591024790221043</c:v>
                </c:pt>
                <c:pt idx="593">
                  <c:v>2.7930857667244595</c:v>
                </c:pt>
                <c:pt idx="594">
                  <c:v>18.067233494332033</c:v>
                </c:pt>
                <c:pt idx="595">
                  <c:v>0</c:v>
                </c:pt>
                <c:pt idx="596">
                  <c:v>6.3059445051818628</c:v>
                </c:pt>
                <c:pt idx="597">
                  <c:v>47.76238345190206</c:v>
                </c:pt>
                <c:pt idx="598">
                  <c:v>52.636681832474437</c:v>
                </c:pt>
                <c:pt idx="599">
                  <c:v>0</c:v>
                </c:pt>
                <c:pt idx="600">
                  <c:v>0</c:v>
                </c:pt>
                <c:pt idx="601">
                  <c:v>0</c:v>
                </c:pt>
                <c:pt idx="602">
                  <c:v>31.330961176023386</c:v>
                </c:pt>
                <c:pt idx="603">
                  <c:v>0</c:v>
                </c:pt>
                <c:pt idx="604">
                  <c:v>6.8881395263284881</c:v>
                </c:pt>
                <c:pt idx="605">
                  <c:v>0</c:v>
                </c:pt>
                <c:pt idx="606">
                  <c:v>16.025613166580477</c:v>
                </c:pt>
                <c:pt idx="607">
                  <c:v>0</c:v>
                </c:pt>
                <c:pt idx="608">
                  <c:v>0</c:v>
                </c:pt>
                <c:pt idx="609">
                  <c:v>0</c:v>
                </c:pt>
                <c:pt idx="610">
                  <c:v>0</c:v>
                </c:pt>
                <c:pt idx="611">
                  <c:v>3.6565355383574154</c:v>
                </c:pt>
                <c:pt idx="612">
                  <c:v>0</c:v>
                </c:pt>
                <c:pt idx="613">
                  <c:v>8.4804641952135764</c:v>
                </c:pt>
                <c:pt idx="614">
                  <c:v>2.7520657362464913</c:v>
                </c:pt>
                <c:pt idx="615">
                  <c:v>0</c:v>
                </c:pt>
                <c:pt idx="616">
                  <c:v>27.554353750519418</c:v>
                </c:pt>
                <c:pt idx="617">
                  <c:v>13.026116292001827</c:v>
                </c:pt>
                <c:pt idx="618">
                  <c:v>0</c:v>
                </c:pt>
                <c:pt idx="619">
                  <c:v>21.406029959608944</c:v>
                </c:pt>
                <c:pt idx="620">
                  <c:v>16.981005225000537</c:v>
                </c:pt>
                <c:pt idx="621">
                  <c:v>0</c:v>
                </c:pt>
                <c:pt idx="622">
                  <c:v>0</c:v>
                </c:pt>
                <c:pt idx="623">
                  <c:v>5.7662868674630285</c:v>
                </c:pt>
                <c:pt idx="624">
                  <c:v>4.6317929914354945</c:v>
                </c:pt>
                <c:pt idx="625">
                  <c:v>1.5909643008238747</c:v>
                </c:pt>
                <c:pt idx="626">
                  <c:v>0</c:v>
                </c:pt>
                <c:pt idx="627">
                  <c:v>0</c:v>
                </c:pt>
                <c:pt idx="628">
                  <c:v>6.9716721651680533</c:v>
                </c:pt>
                <c:pt idx="629">
                  <c:v>0</c:v>
                </c:pt>
                <c:pt idx="630">
                  <c:v>11.329244523369491</c:v>
                </c:pt>
                <c:pt idx="631">
                  <c:v>7.3571343119294434</c:v>
                </c:pt>
                <c:pt idx="632">
                  <c:v>8.8676658517459099</c:v>
                </c:pt>
                <c:pt idx="633">
                  <c:v>0</c:v>
                </c:pt>
                <c:pt idx="634">
                  <c:v>9.0475150938829891</c:v>
                </c:pt>
                <c:pt idx="635">
                  <c:v>0</c:v>
                </c:pt>
                <c:pt idx="636">
                  <c:v>3.7461500401533829</c:v>
                </c:pt>
                <c:pt idx="637">
                  <c:v>19.438835552453725</c:v>
                </c:pt>
                <c:pt idx="638">
                  <c:v>3.2716451274003489</c:v>
                </c:pt>
                <c:pt idx="639">
                  <c:v>6.5246107132035984</c:v>
                </c:pt>
                <c:pt idx="640">
                  <c:v>8.0143241560034895</c:v>
                </c:pt>
                <c:pt idx="641">
                  <c:v>0</c:v>
                </c:pt>
                <c:pt idx="642">
                  <c:v>8.5362505820483285</c:v>
                </c:pt>
                <c:pt idx="643">
                  <c:v>0</c:v>
                </c:pt>
                <c:pt idx="644">
                  <c:v>4.4362092798687449</c:v>
                </c:pt>
                <c:pt idx="645">
                  <c:v>1.9357754663637259</c:v>
                </c:pt>
                <c:pt idx="646">
                  <c:v>3.8183469889970989</c:v>
                </c:pt>
                <c:pt idx="647">
                  <c:v>0</c:v>
                </c:pt>
                <c:pt idx="648">
                  <c:v>0.41589609838660768</c:v>
                </c:pt>
                <c:pt idx="649">
                  <c:v>8.7446002646194501</c:v>
                </c:pt>
                <c:pt idx="650">
                  <c:v>6.3948140078470637</c:v>
                </c:pt>
                <c:pt idx="651">
                  <c:v>0</c:v>
                </c:pt>
                <c:pt idx="652">
                  <c:v>0</c:v>
                </c:pt>
                <c:pt idx="653">
                  <c:v>0</c:v>
                </c:pt>
                <c:pt idx="654">
                  <c:v>18.209218406433823</c:v>
                </c:pt>
                <c:pt idx="655">
                  <c:v>13.808444404363792</c:v>
                </c:pt>
                <c:pt idx="656">
                  <c:v>12.111316392420976</c:v>
                </c:pt>
                <c:pt idx="657">
                  <c:v>21.750711649847442</c:v>
                </c:pt>
                <c:pt idx="658">
                  <c:v>3.5977360905515932</c:v>
                </c:pt>
                <c:pt idx="659">
                  <c:v>5.2946161110107539</c:v>
                </c:pt>
                <c:pt idx="660">
                  <c:v>4.4189402066409258</c:v>
                </c:pt>
                <c:pt idx="661">
                  <c:v>0</c:v>
                </c:pt>
                <c:pt idx="662">
                  <c:v>22.629299095081006</c:v>
                </c:pt>
                <c:pt idx="663">
                  <c:v>6.2379406486101665</c:v>
                </c:pt>
                <c:pt idx="664">
                  <c:v>0</c:v>
                </c:pt>
                <c:pt idx="665">
                  <c:v>0</c:v>
                </c:pt>
                <c:pt idx="666">
                  <c:v>27.926005826926232</c:v>
                </c:pt>
                <c:pt idx="667">
                  <c:v>0</c:v>
                </c:pt>
                <c:pt idx="668">
                  <c:v>0</c:v>
                </c:pt>
                <c:pt idx="669">
                  <c:v>5.6879178736839284</c:v>
                </c:pt>
                <c:pt idx="670">
                  <c:v>0</c:v>
                </c:pt>
                <c:pt idx="671">
                  <c:v>3.9003503136754181</c:v>
                </c:pt>
                <c:pt idx="672">
                  <c:v>0</c:v>
                </c:pt>
                <c:pt idx="673">
                  <c:v>6.9427992282812658</c:v>
                </c:pt>
                <c:pt idx="674">
                  <c:v>3.5399564822811591</c:v>
                </c:pt>
                <c:pt idx="675">
                  <c:v>4.257948438074326</c:v>
                </c:pt>
                <c:pt idx="676">
                  <c:v>17.225035140103863</c:v>
                </c:pt>
                <c:pt idx="677">
                  <c:v>0</c:v>
                </c:pt>
                <c:pt idx="678">
                  <c:v>0</c:v>
                </c:pt>
                <c:pt idx="679">
                  <c:v>19.031706528640164</c:v>
                </c:pt>
                <c:pt idx="680">
                  <c:v>0</c:v>
                </c:pt>
                <c:pt idx="681">
                  <c:v>12.621643771414755</c:v>
                </c:pt>
                <c:pt idx="682">
                  <c:v>3.0803529955263267</c:v>
                </c:pt>
                <c:pt idx="683">
                  <c:v>37.925929029813666</c:v>
                </c:pt>
                <c:pt idx="684">
                  <c:v>0</c:v>
                </c:pt>
                <c:pt idx="685">
                  <c:v>8.384844669321728</c:v>
                </c:pt>
                <c:pt idx="686">
                  <c:v>0</c:v>
                </c:pt>
                <c:pt idx="687">
                  <c:v>51.927702016606759</c:v>
                </c:pt>
                <c:pt idx="688">
                  <c:v>14.438525559013879</c:v>
                </c:pt>
                <c:pt idx="689">
                  <c:v>35.911338183782782</c:v>
                </c:pt>
                <c:pt idx="690">
                  <c:v>8.3290064057189088</c:v>
                </c:pt>
                <c:pt idx="691">
                  <c:v>6.2694110348169794</c:v>
                </c:pt>
                <c:pt idx="692">
                  <c:v>0</c:v>
                </c:pt>
                <c:pt idx="693">
                  <c:v>20.014060457846259</c:v>
                </c:pt>
                <c:pt idx="694">
                  <c:v>8.9789477009851915</c:v>
                </c:pt>
                <c:pt idx="695">
                  <c:v>0</c:v>
                </c:pt>
                <c:pt idx="696">
                  <c:v>0</c:v>
                </c:pt>
                <c:pt idx="697">
                  <c:v>7.473892993446607</c:v>
                </c:pt>
                <c:pt idx="698">
                  <c:v>0</c:v>
                </c:pt>
                <c:pt idx="699">
                  <c:v>1.2966927146692446</c:v>
                </c:pt>
                <c:pt idx="700">
                  <c:v>6.5978990179395414</c:v>
                </c:pt>
                <c:pt idx="701">
                  <c:v>0</c:v>
                </c:pt>
                <c:pt idx="702">
                  <c:v>2.9487845544899209</c:v>
                </c:pt>
                <c:pt idx="703">
                  <c:v>21.230997316567411</c:v>
                </c:pt>
                <c:pt idx="704">
                  <c:v>0</c:v>
                </c:pt>
                <c:pt idx="705">
                  <c:v>0</c:v>
                </c:pt>
                <c:pt idx="706">
                  <c:v>17.637813376459516</c:v>
                </c:pt>
                <c:pt idx="707">
                  <c:v>6.3848183207950813</c:v>
                </c:pt>
                <c:pt idx="708">
                  <c:v>0</c:v>
                </c:pt>
                <c:pt idx="709">
                  <c:v>0</c:v>
                </c:pt>
                <c:pt idx="710">
                  <c:v>0</c:v>
                </c:pt>
                <c:pt idx="711">
                  <c:v>15.240481858818015</c:v>
                </c:pt>
                <c:pt idx="712">
                  <c:v>31.413178740950972</c:v>
                </c:pt>
                <c:pt idx="713">
                  <c:v>0</c:v>
                </c:pt>
                <c:pt idx="714">
                  <c:v>0</c:v>
                </c:pt>
                <c:pt idx="715">
                  <c:v>0</c:v>
                </c:pt>
                <c:pt idx="716">
                  <c:v>34.824359226880077</c:v>
                </c:pt>
                <c:pt idx="717">
                  <c:v>0</c:v>
                </c:pt>
                <c:pt idx="718">
                  <c:v>6.4322381508840687</c:v>
                </c:pt>
                <c:pt idx="719">
                  <c:v>0</c:v>
                </c:pt>
                <c:pt idx="720">
                  <c:v>6.9472759718706802</c:v>
                </c:pt>
                <c:pt idx="721">
                  <c:v>0</c:v>
                </c:pt>
                <c:pt idx="722">
                  <c:v>0</c:v>
                </c:pt>
                <c:pt idx="723">
                  <c:v>2.5998325375679618</c:v>
                </c:pt>
                <c:pt idx="724">
                  <c:v>0</c:v>
                </c:pt>
                <c:pt idx="725">
                  <c:v>0</c:v>
                </c:pt>
                <c:pt idx="726">
                  <c:v>24.762708623458611</c:v>
                </c:pt>
                <c:pt idx="727">
                  <c:v>0</c:v>
                </c:pt>
                <c:pt idx="728">
                  <c:v>0</c:v>
                </c:pt>
                <c:pt idx="729">
                  <c:v>21.136677178767282</c:v>
                </c:pt>
                <c:pt idx="730">
                  <c:v>8.693567242347612</c:v>
                </c:pt>
                <c:pt idx="731">
                  <c:v>7.4814069174431701</c:v>
                </c:pt>
                <c:pt idx="732">
                  <c:v>42.263425857344096</c:v>
                </c:pt>
                <c:pt idx="733">
                  <c:v>23.653538772377782</c:v>
                </c:pt>
                <c:pt idx="734">
                  <c:v>0</c:v>
                </c:pt>
                <c:pt idx="735">
                  <c:v>2.6266574169962635</c:v>
                </c:pt>
                <c:pt idx="736">
                  <c:v>0</c:v>
                </c:pt>
                <c:pt idx="737">
                  <c:v>8.3448682276319079</c:v>
                </c:pt>
                <c:pt idx="738">
                  <c:v>3.4209505659861259</c:v>
                </c:pt>
                <c:pt idx="739">
                  <c:v>17.256494524880548</c:v>
                </c:pt>
                <c:pt idx="740">
                  <c:v>10.19813101295302</c:v>
                </c:pt>
                <c:pt idx="741">
                  <c:v>0</c:v>
                </c:pt>
                <c:pt idx="742">
                  <c:v>18.392507590309226</c:v>
                </c:pt>
                <c:pt idx="743">
                  <c:v>0</c:v>
                </c:pt>
                <c:pt idx="744">
                  <c:v>14.411131278498841</c:v>
                </c:pt>
                <c:pt idx="745">
                  <c:v>0</c:v>
                </c:pt>
                <c:pt idx="746">
                  <c:v>0</c:v>
                </c:pt>
                <c:pt idx="747">
                  <c:v>3.9192175992514939</c:v>
                </c:pt>
                <c:pt idx="748">
                  <c:v>1.2114556201623363</c:v>
                </c:pt>
                <c:pt idx="749">
                  <c:v>45.624280838873183</c:v>
                </c:pt>
                <c:pt idx="750">
                  <c:v>4.9647378837101632</c:v>
                </c:pt>
                <c:pt idx="751">
                  <c:v>0</c:v>
                </c:pt>
                <c:pt idx="752">
                  <c:v>0</c:v>
                </c:pt>
                <c:pt idx="753">
                  <c:v>8.1297119609846149</c:v>
                </c:pt>
                <c:pt idx="754">
                  <c:v>0</c:v>
                </c:pt>
                <c:pt idx="755">
                  <c:v>2.622739322253469</c:v>
                </c:pt>
                <c:pt idx="756">
                  <c:v>0</c:v>
                </c:pt>
                <c:pt idx="757">
                  <c:v>3.9972557375340179</c:v>
                </c:pt>
                <c:pt idx="758">
                  <c:v>13.130444378149535</c:v>
                </c:pt>
                <c:pt idx="759">
                  <c:v>11.113871536908075</c:v>
                </c:pt>
                <c:pt idx="760">
                  <c:v>0</c:v>
                </c:pt>
                <c:pt idx="761">
                  <c:v>0</c:v>
                </c:pt>
                <c:pt idx="762">
                  <c:v>2.4306157006723543</c:v>
                </c:pt>
                <c:pt idx="763">
                  <c:v>0</c:v>
                </c:pt>
                <c:pt idx="764">
                  <c:v>4.3723057414281099</c:v>
                </c:pt>
                <c:pt idx="765">
                  <c:v>7.1832347342612772</c:v>
                </c:pt>
                <c:pt idx="766">
                  <c:v>6.2298585732450213</c:v>
                </c:pt>
                <c:pt idx="767">
                  <c:v>0</c:v>
                </c:pt>
                <c:pt idx="768">
                  <c:v>31.581729306461206</c:v>
                </c:pt>
                <c:pt idx="769">
                  <c:v>0</c:v>
                </c:pt>
                <c:pt idx="770">
                  <c:v>0</c:v>
                </c:pt>
                <c:pt idx="771">
                  <c:v>0</c:v>
                </c:pt>
                <c:pt idx="772">
                  <c:v>0</c:v>
                </c:pt>
                <c:pt idx="773">
                  <c:v>2.2290334693897349</c:v>
                </c:pt>
                <c:pt idx="774">
                  <c:v>24.524582353766892</c:v>
                </c:pt>
                <c:pt idx="775">
                  <c:v>0</c:v>
                </c:pt>
                <c:pt idx="776">
                  <c:v>0</c:v>
                </c:pt>
                <c:pt idx="777">
                  <c:v>8.0309581909997831</c:v>
                </c:pt>
                <c:pt idx="778">
                  <c:v>2.778770866902907</c:v>
                </c:pt>
                <c:pt idx="779">
                  <c:v>0</c:v>
                </c:pt>
                <c:pt idx="780">
                  <c:v>4.142655088729339</c:v>
                </c:pt>
                <c:pt idx="781">
                  <c:v>16.313290673251604</c:v>
                </c:pt>
                <c:pt idx="782">
                  <c:v>1.430643578758001</c:v>
                </c:pt>
                <c:pt idx="783">
                  <c:v>0</c:v>
                </c:pt>
                <c:pt idx="784">
                  <c:v>7.821947547584549</c:v>
                </c:pt>
                <c:pt idx="785">
                  <c:v>3.1211817719727049</c:v>
                </c:pt>
                <c:pt idx="786">
                  <c:v>2.2367560602630356</c:v>
                </c:pt>
                <c:pt idx="787">
                  <c:v>0.66566050785923114</c:v>
                </c:pt>
                <c:pt idx="788">
                  <c:v>15.877405605631479</c:v>
                </c:pt>
                <c:pt idx="789">
                  <c:v>0</c:v>
                </c:pt>
                <c:pt idx="790">
                  <c:v>0</c:v>
                </c:pt>
                <c:pt idx="791">
                  <c:v>3.6110331705114471</c:v>
                </c:pt>
                <c:pt idx="792">
                  <c:v>0</c:v>
                </c:pt>
                <c:pt idx="793">
                  <c:v>19.366935770593802</c:v>
                </c:pt>
                <c:pt idx="794">
                  <c:v>6.4651386718222899</c:v>
                </c:pt>
                <c:pt idx="795">
                  <c:v>13.360429705131235</c:v>
                </c:pt>
                <c:pt idx="796">
                  <c:v>0</c:v>
                </c:pt>
                <c:pt idx="797">
                  <c:v>42.219156400410334</c:v>
                </c:pt>
                <c:pt idx="798">
                  <c:v>0</c:v>
                </c:pt>
                <c:pt idx="799">
                  <c:v>0</c:v>
                </c:pt>
                <c:pt idx="800">
                  <c:v>13.20412116797622</c:v>
                </c:pt>
                <c:pt idx="801">
                  <c:v>4.2902767193662363</c:v>
                </c:pt>
                <c:pt idx="802">
                  <c:v>5.2973305796778156</c:v>
                </c:pt>
                <c:pt idx="803">
                  <c:v>0</c:v>
                </c:pt>
                <c:pt idx="804">
                  <c:v>3.1981746647291227</c:v>
                </c:pt>
                <c:pt idx="805">
                  <c:v>0</c:v>
                </c:pt>
                <c:pt idx="806">
                  <c:v>35.921982250798095</c:v>
                </c:pt>
                <c:pt idx="807">
                  <c:v>47.662243861374662</c:v>
                </c:pt>
                <c:pt idx="808">
                  <c:v>48.095659674103835</c:v>
                </c:pt>
                <c:pt idx="809">
                  <c:v>0</c:v>
                </c:pt>
                <c:pt idx="810">
                  <c:v>0.23166741131763249</c:v>
                </c:pt>
                <c:pt idx="811">
                  <c:v>0</c:v>
                </c:pt>
                <c:pt idx="812">
                  <c:v>35.425919979546343</c:v>
                </c:pt>
                <c:pt idx="813">
                  <c:v>0</c:v>
                </c:pt>
                <c:pt idx="814">
                  <c:v>3.5346003991747263</c:v>
                </c:pt>
                <c:pt idx="815">
                  <c:v>12.550887065258015</c:v>
                </c:pt>
                <c:pt idx="816">
                  <c:v>14.872059579052088</c:v>
                </c:pt>
                <c:pt idx="817">
                  <c:v>0</c:v>
                </c:pt>
                <c:pt idx="818">
                  <c:v>0</c:v>
                </c:pt>
                <c:pt idx="819">
                  <c:v>0</c:v>
                </c:pt>
                <c:pt idx="820">
                  <c:v>4.4188498233469495</c:v>
                </c:pt>
                <c:pt idx="821">
                  <c:v>0</c:v>
                </c:pt>
                <c:pt idx="822">
                  <c:v>0</c:v>
                </c:pt>
                <c:pt idx="823">
                  <c:v>9.2869153214943552</c:v>
                </c:pt>
                <c:pt idx="824">
                  <c:v>21.265753714278386</c:v>
                </c:pt>
                <c:pt idx="825">
                  <c:v>0</c:v>
                </c:pt>
                <c:pt idx="826">
                  <c:v>9.8187020574523771</c:v>
                </c:pt>
                <c:pt idx="827">
                  <c:v>16.856195945532168</c:v>
                </c:pt>
                <c:pt idx="828">
                  <c:v>0</c:v>
                </c:pt>
                <c:pt idx="829">
                  <c:v>20.253880465283686</c:v>
                </c:pt>
                <c:pt idx="830">
                  <c:v>12.582094889188125</c:v>
                </c:pt>
                <c:pt idx="831">
                  <c:v>0</c:v>
                </c:pt>
                <c:pt idx="832">
                  <c:v>0</c:v>
                </c:pt>
                <c:pt idx="833">
                  <c:v>0</c:v>
                </c:pt>
                <c:pt idx="834">
                  <c:v>0</c:v>
                </c:pt>
                <c:pt idx="835">
                  <c:v>0</c:v>
                </c:pt>
                <c:pt idx="836">
                  <c:v>0.94770952226067684</c:v>
                </c:pt>
                <c:pt idx="837">
                  <c:v>0</c:v>
                </c:pt>
                <c:pt idx="838">
                  <c:v>0</c:v>
                </c:pt>
                <c:pt idx="839">
                  <c:v>10.292029568709173</c:v>
                </c:pt>
                <c:pt idx="840">
                  <c:v>5.8719202992672965</c:v>
                </c:pt>
                <c:pt idx="841">
                  <c:v>4.2955068249705031</c:v>
                </c:pt>
                <c:pt idx="842">
                  <c:v>0</c:v>
                </c:pt>
                <c:pt idx="843">
                  <c:v>3.6959472832879632</c:v>
                </c:pt>
                <c:pt idx="844">
                  <c:v>13.675014050234841</c:v>
                </c:pt>
                <c:pt idx="845">
                  <c:v>0</c:v>
                </c:pt>
                <c:pt idx="846">
                  <c:v>0</c:v>
                </c:pt>
                <c:pt idx="847">
                  <c:v>7.6546708410891062</c:v>
                </c:pt>
                <c:pt idx="848">
                  <c:v>10.46818099775914</c:v>
                </c:pt>
                <c:pt idx="849">
                  <c:v>10.297982861731503</c:v>
                </c:pt>
                <c:pt idx="850">
                  <c:v>7.9301626491156094</c:v>
                </c:pt>
                <c:pt idx="851">
                  <c:v>0</c:v>
                </c:pt>
                <c:pt idx="852">
                  <c:v>0</c:v>
                </c:pt>
                <c:pt idx="853">
                  <c:v>0</c:v>
                </c:pt>
                <c:pt idx="854">
                  <c:v>4.494088625163891</c:v>
                </c:pt>
                <c:pt idx="855">
                  <c:v>1.9600513482941166</c:v>
                </c:pt>
                <c:pt idx="856">
                  <c:v>2.8379731111621429</c:v>
                </c:pt>
                <c:pt idx="857">
                  <c:v>0</c:v>
                </c:pt>
                <c:pt idx="858">
                  <c:v>0.54350498176610629</c:v>
                </c:pt>
                <c:pt idx="859">
                  <c:v>8.8225751265471004</c:v>
                </c:pt>
                <c:pt idx="860">
                  <c:v>3.2614117478136397</c:v>
                </c:pt>
                <c:pt idx="861">
                  <c:v>0</c:v>
                </c:pt>
                <c:pt idx="862">
                  <c:v>0</c:v>
                </c:pt>
                <c:pt idx="863">
                  <c:v>0</c:v>
                </c:pt>
                <c:pt idx="864">
                  <c:v>19.991727934453689</c:v>
                </c:pt>
                <c:pt idx="865">
                  <c:v>12.351342918720572</c:v>
                </c:pt>
                <c:pt idx="866">
                  <c:v>4.0145486495149729</c:v>
                </c:pt>
                <c:pt idx="867">
                  <c:v>13.197284672504612</c:v>
                </c:pt>
                <c:pt idx="868">
                  <c:v>0</c:v>
                </c:pt>
                <c:pt idx="869">
                  <c:v>6.7955568749077999</c:v>
                </c:pt>
                <c:pt idx="870">
                  <c:v>4.4053206298023291</c:v>
                </c:pt>
                <c:pt idx="871">
                  <c:v>0</c:v>
                </c:pt>
                <c:pt idx="872">
                  <c:v>44.643676915612616</c:v>
                </c:pt>
                <c:pt idx="873">
                  <c:v>6.4628666247428752</c:v>
                </c:pt>
                <c:pt idx="874">
                  <c:v>0</c:v>
                </c:pt>
                <c:pt idx="875">
                  <c:v>1.7215121492293752</c:v>
                </c:pt>
                <c:pt idx="876">
                  <c:v>51.566796042120266</c:v>
                </c:pt>
                <c:pt idx="877">
                  <c:v>0</c:v>
                </c:pt>
                <c:pt idx="878">
                  <c:v>0</c:v>
                </c:pt>
                <c:pt idx="879">
                  <c:v>0</c:v>
                </c:pt>
                <c:pt idx="880">
                  <c:v>0</c:v>
                </c:pt>
                <c:pt idx="881">
                  <c:v>7.7324198094105254</c:v>
                </c:pt>
                <c:pt idx="882">
                  <c:v>0</c:v>
                </c:pt>
                <c:pt idx="883">
                  <c:v>0</c:v>
                </c:pt>
                <c:pt idx="884">
                  <c:v>4.4400021912166752</c:v>
                </c:pt>
                <c:pt idx="885">
                  <c:v>12.987165695522913</c:v>
                </c:pt>
                <c:pt idx="886">
                  <c:v>51.748122475012096</c:v>
                </c:pt>
                <c:pt idx="887">
                  <c:v>0</c:v>
                </c:pt>
                <c:pt idx="888">
                  <c:v>0</c:v>
                </c:pt>
                <c:pt idx="889">
                  <c:v>35.552220300249722</c:v>
                </c:pt>
                <c:pt idx="890">
                  <c:v>0</c:v>
                </c:pt>
                <c:pt idx="891">
                  <c:v>3.7093125521594046</c:v>
                </c:pt>
                <c:pt idx="892">
                  <c:v>0</c:v>
                </c:pt>
                <c:pt idx="893">
                  <c:v>38.963954878468329</c:v>
                </c:pt>
                <c:pt idx="894">
                  <c:v>0</c:v>
                </c:pt>
                <c:pt idx="895">
                  <c:v>7.4257665939456938</c:v>
                </c:pt>
                <c:pt idx="896">
                  <c:v>0</c:v>
                </c:pt>
                <c:pt idx="897">
                  <c:v>50.764584519976239</c:v>
                </c:pt>
                <c:pt idx="898">
                  <c:v>21.625485787262978</c:v>
                </c:pt>
                <c:pt idx="899">
                  <c:v>40.534314023556945</c:v>
                </c:pt>
                <c:pt idx="900">
                  <c:v>8.0375165857258306</c:v>
                </c:pt>
                <c:pt idx="901">
                  <c:v>4.0788266612176258</c:v>
                </c:pt>
                <c:pt idx="902">
                  <c:v>0</c:v>
                </c:pt>
                <c:pt idx="903">
                  <c:v>26.882383233256004</c:v>
                </c:pt>
                <c:pt idx="904">
                  <c:v>4.4803481973200903</c:v>
                </c:pt>
                <c:pt idx="905">
                  <c:v>0</c:v>
                </c:pt>
                <c:pt idx="906">
                  <c:v>0</c:v>
                </c:pt>
                <c:pt idx="907">
                  <c:v>3.7064487002243518</c:v>
                </c:pt>
                <c:pt idx="908">
                  <c:v>0</c:v>
                </c:pt>
                <c:pt idx="909">
                  <c:v>1.1395296053703199</c:v>
                </c:pt>
                <c:pt idx="910">
                  <c:v>3.3674281252413056</c:v>
                </c:pt>
                <c:pt idx="911">
                  <c:v>0</c:v>
                </c:pt>
                <c:pt idx="912">
                  <c:v>2.1496120924875695</c:v>
                </c:pt>
                <c:pt idx="913">
                  <c:v>12.33440164881036</c:v>
                </c:pt>
                <c:pt idx="914">
                  <c:v>1.3375604430070085</c:v>
                </c:pt>
                <c:pt idx="915">
                  <c:v>1.3052073398399313</c:v>
                </c:pt>
                <c:pt idx="916">
                  <c:v>15.459239751357144</c:v>
                </c:pt>
                <c:pt idx="917">
                  <c:v>14.246499879284446</c:v>
                </c:pt>
                <c:pt idx="918">
                  <c:v>0</c:v>
                </c:pt>
                <c:pt idx="919">
                  <c:v>0</c:v>
                </c:pt>
                <c:pt idx="920">
                  <c:v>4.2894166120538824</c:v>
                </c:pt>
                <c:pt idx="921">
                  <c:v>24.430086538231027</c:v>
                </c:pt>
                <c:pt idx="922">
                  <c:v>8.2398482427354978</c:v>
                </c:pt>
                <c:pt idx="923">
                  <c:v>0</c:v>
                </c:pt>
                <c:pt idx="924">
                  <c:v>0</c:v>
                </c:pt>
                <c:pt idx="925">
                  <c:v>0</c:v>
                </c:pt>
                <c:pt idx="926">
                  <c:v>24.342436924587457</c:v>
                </c:pt>
                <c:pt idx="927">
                  <c:v>0</c:v>
                </c:pt>
                <c:pt idx="928">
                  <c:v>2.9503044929490847</c:v>
                </c:pt>
                <c:pt idx="929">
                  <c:v>0</c:v>
                </c:pt>
                <c:pt idx="930">
                  <c:v>6.0427100416872328</c:v>
                </c:pt>
                <c:pt idx="931">
                  <c:v>0</c:v>
                </c:pt>
                <c:pt idx="932">
                  <c:v>8.6606839438914189</c:v>
                </c:pt>
                <c:pt idx="933">
                  <c:v>3.6554288136995443</c:v>
                </c:pt>
                <c:pt idx="934">
                  <c:v>1.6416396478183679</c:v>
                </c:pt>
                <c:pt idx="935">
                  <c:v>0</c:v>
                </c:pt>
                <c:pt idx="936">
                  <c:v>8.3482738290865388</c:v>
                </c:pt>
                <c:pt idx="937">
                  <c:v>0</c:v>
                </c:pt>
                <c:pt idx="938">
                  <c:v>0</c:v>
                </c:pt>
                <c:pt idx="939">
                  <c:v>7.4373874639591282</c:v>
                </c:pt>
                <c:pt idx="940">
                  <c:v>3.4580905422252601</c:v>
                </c:pt>
                <c:pt idx="941">
                  <c:v>3.0107130294026345</c:v>
                </c:pt>
                <c:pt idx="942">
                  <c:v>45.884717049727335</c:v>
                </c:pt>
                <c:pt idx="943">
                  <c:v>25.946706858245872</c:v>
                </c:pt>
                <c:pt idx="944">
                  <c:v>0</c:v>
                </c:pt>
                <c:pt idx="945">
                  <c:v>7.3371160939548696</c:v>
                </c:pt>
                <c:pt idx="946">
                  <c:v>0</c:v>
                </c:pt>
                <c:pt idx="947">
                  <c:v>7.3817854747974909</c:v>
                </c:pt>
                <c:pt idx="948">
                  <c:v>10.878691108409932</c:v>
                </c:pt>
                <c:pt idx="949">
                  <c:v>30.094134509655504</c:v>
                </c:pt>
                <c:pt idx="950">
                  <c:v>14.518448258189865</c:v>
                </c:pt>
                <c:pt idx="951">
                  <c:v>0</c:v>
                </c:pt>
                <c:pt idx="952">
                  <c:v>16.603723761083224</c:v>
                </c:pt>
                <c:pt idx="953">
                  <c:v>0.79820291895387541</c:v>
                </c:pt>
                <c:pt idx="954">
                  <c:v>21.73752629034162</c:v>
                </c:pt>
                <c:pt idx="955">
                  <c:v>0</c:v>
                </c:pt>
                <c:pt idx="956">
                  <c:v>7.143612636312386</c:v>
                </c:pt>
                <c:pt idx="957">
                  <c:v>8.7222010152287304</c:v>
                </c:pt>
                <c:pt idx="958">
                  <c:v>0</c:v>
                </c:pt>
                <c:pt idx="959">
                  <c:v>22.939545169553703</c:v>
                </c:pt>
                <c:pt idx="960">
                  <c:v>6.4764673915170912</c:v>
                </c:pt>
                <c:pt idx="961">
                  <c:v>0</c:v>
                </c:pt>
                <c:pt idx="962">
                  <c:v>0</c:v>
                </c:pt>
                <c:pt idx="963">
                  <c:v>5.1040293726241925</c:v>
                </c:pt>
                <c:pt idx="964">
                  <c:v>0</c:v>
                </c:pt>
                <c:pt idx="965">
                  <c:v>2.9234517448218673</c:v>
                </c:pt>
                <c:pt idx="966">
                  <c:v>3.3562295917441545</c:v>
                </c:pt>
                <c:pt idx="967">
                  <c:v>0</c:v>
                </c:pt>
                <c:pt idx="968">
                  <c:v>29.153227592005216</c:v>
                </c:pt>
                <c:pt idx="969">
                  <c:v>30.86124631295943</c:v>
                </c:pt>
                <c:pt idx="970">
                  <c:v>0.68757042652442413</c:v>
                </c:pt>
                <c:pt idx="971">
                  <c:v>0</c:v>
                </c:pt>
                <c:pt idx="972">
                  <c:v>2.3775753510128896</c:v>
                </c:pt>
                <c:pt idx="973">
                  <c:v>1.8303736835673132</c:v>
                </c:pt>
                <c:pt idx="974">
                  <c:v>4.1225902130472107</c:v>
                </c:pt>
                <c:pt idx="975">
                  <c:v>28.958388108464188</c:v>
                </c:pt>
                <c:pt idx="976">
                  <c:v>8.1184761515114108</c:v>
                </c:pt>
                <c:pt idx="977">
                  <c:v>0</c:v>
                </c:pt>
                <c:pt idx="978">
                  <c:v>20.813951666656937</c:v>
                </c:pt>
                <c:pt idx="979">
                  <c:v>0</c:v>
                </c:pt>
                <c:pt idx="980">
                  <c:v>0</c:v>
                </c:pt>
                <c:pt idx="981">
                  <c:v>0</c:v>
                </c:pt>
                <c:pt idx="982">
                  <c:v>0</c:v>
                </c:pt>
                <c:pt idx="983">
                  <c:v>0</c:v>
                </c:pt>
                <c:pt idx="984">
                  <c:v>34.319804144871533</c:v>
                </c:pt>
                <c:pt idx="985">
                  <c:v>0</c:v>
                </c:pt>
                <c:pt idx="986">
                  <c:v>0</c:v>
                </c:pt>
                <c:pt idx="987">
                  <c:v>0</c:v>
                </c:pt>
                <c:pt idx="988">
                  <c:v>0</c:v>
                </c:pt>
                <c:pt idx="989">
                  <c:v>0</c:v>
                </c:pt>
                <c:pt idx="990">
                  <c:v>0</c:v>
                </c:pt>
                <c:pt idx="991">
                  <c:v>52.580139879474217</c:v>
                </c:pt>
                <c:pt idx="992">
                  <c:v>6.6331686128348046</c:v>
                </c:pt>
                <c:pt idx="993">
                  <c:v>0</c:v>
                </c:pt>
                <c:pt idx="994">
                  <c:v>10.162199872383596</c:v>
                </c:pt>
                <c:pt idx="995">
                  <c:v>0.59595373601196522</c:v>
                </c:pt>
                <c:pt idx="996">
                  <c:v>1.7461918693235596</c:v>
                </c:pt>
                <c:pt idx="997">
                  <c:v>1.4778209980103385</c:v>
                </c:pt>
                <c:pt idx="998">
                  <c:v>16.044204082536268</c:v>
                </c:pt>
                <c:pt idx="999">
                  <c:v>1.9616455026838018</c:v>
                </c:pt>
                <c:pt idx="1000">
                  <c:v>1.362567499762807</c:v>
                </c:pt>
                <c:pt idx="1001">
                  <c:v>7.5618461331981388</c:v>
                </c:pt>
                <c:pt idx="1002">
                  <c:v>0</c:v>
                </c:pt>
                <c:pt idx="1003">
                  <c:v>21.37040527483278</c:v>
                </c:pt>
                <c:pt idx="1004">
                  <c:v>3.4922793190806187</c:v>
                </c:pt>
                <c:pt idx="1005">
                  <c:v>9.0022247774031605</c:v>
                </c:pt>
                <c:pt idx="1006">
                  <c:v>0</c:v>
                </c:pt>
                <c:pt idx="1007">
                  <c:v>32.065052887420748</c:v>
                </c:pt>
                <c:pt idx="1008">
                  <c:v>0</c:v>
                </c:pt>
                <c:pt idx="1009">
                  <c:v>1.4714673587328861</c:v>
                </c:pt>
                <c:pt idx="1010">
                  <c:v>39.883557748885316</c:v>
                </c:pt>
                <c:pt idx="1011">
                  <c:v>0</c:v>
                </c:pt>
                <c:pt idx="1012">
                  <c:v>0</c:v>
                </c:pt>
                <c:pt idx="1013">
                  <c:v>0</c:v>
                </c:pt>
                <c:pt idx="1014">
                  <c:v>0</c:v>
                </c:pt>
                <c:pt idx="1015">
                  <c:v>0</c:v>
                </c:pt>
                <c:pt idx="1016">
                  <c:v>12.084339082588389</c:v>
                </c:pt>
                <c:pt idx="1017">
                  <c:v>60.493836196690886</c:v>
                </c:pt>
                <c:pt idx="1018">
                  <c:v>45.835852195076711</c:v>
                </c:pt>
                <c:pt idx="1019">
                  <c:v>8.2539154983578715</c:v>
                </c:pt>
                <c:pt idx="1020">
                  <c:v>0</c:v>
                </c:pt>
                <c:pt idx="1021">
                  <c:v>11.675105776736254</c:v>
                </c:pt>
                <c:pt idx="1022">
                  <c:v>26.946735293147373</c:v>
                </c:pt>
                <c:pt idx="1023">
                  <c:v>1.91628319639418</c:v>
                </c:pt>
                <c:pt idx="1024">
                  <c:v>6.8936898548265297</c:v>
                </c:pt>
                <c:pt idx="1025">
                  <c:v>0</c:v>
                </c:pt>
                <c:pt idx="1026">
                  <c:v>9.9994861158299528</c:v>
                </c:pt>
                <c:pt idx="1027">
                  <c:v>0</c:v>
                </c:pt>
                <c:pt idx="1028">
                  <c:v>0</c:v>
                </c:pt>
                <c:pt idx="1029">
                  <c:v>4.5906405470842717</c:v>
                </c:pt>
                <c:pt idx="1030">
                  <c:v>4.5105898865727818</c:v>
                </c:pt>
                <c:pt idx="1031">
                  <c:v>7.5061554290803381</c:v>
                </c:pt>
                <c:pt idx="1032">
                  <c:v>0.95313100263012696</c:v>
                </c:pt>
                <c:pt idx="1033">
                  <c:v>6.2781528863917062</c:v>
                </c:pt>
                <c:pt idx="1034">
                  <c:v>0</c:v>
                </c:pt>
                <c:pt idx="1035">
                  <c:v>0</c:v>
                </c:pt>
                <c:pt idx="1036">
                  <c:v>7.0812640043950994</c:v>
                </c:pt>
                <c:pt idx="1037">
                  <c:v>26.330786785053757</c:v>
                </c:pt>
                <c:pt idx="1038">
                  <c:v>2.6365451756055807</c:v>
                </c:pt>
                <c:pt idx="1039">
                  <c:v>14.388538715497749</c:v>
                </c:pt>
                <c:pt idx="1040">
                  <c:v>7.5423114491237868</c:v>
                </c:pt>
                <c:pt idx="1041">
                  <c:v>0</c:v>
                </c:pt>
                <c:pt idx="1042">
                  <c:v>0</c:v>
                </c:pt>
                <c:pt idx="1043">
                  <c:v>14.238103683687395</c:v>
                </c:pt>
                <c:pt idx="1044">
                  <c:v>0</c:v>
                </c:pt>
                <c:pt idx="1045">
                  <c:v>3.4659357500832404</c:v>
                </c:pt>
                <c:pt idx="1046">
                  <c:v>0</c:v>
                </c:pt>
                <c:pt idx="1047">
                  <c:v>0</c:v>
                </c:pt>
                <c:pt idx="1048">
                  <c:v>6.9447968393061057</c:v>
                </c:pt>
                <c:pt idx="1049">
                  <c:v>0</c:v>
                </c:pt>
              </c:numCache>
            </c:numRef>
          </c:yVal>
          <c:smooth val="0"/>
          <c:extLst>
            <c:ext xmlns:c16="http://schemas.microsoft.com/office/drawing/2014/chart" uri="{C3380CC4-5D6E-409C-BE32-E72D297353CC}">
              <c16:uniqueId val="{00000000-26AC-4325-A738-6E2A9B58A76D}"/>
            </c:ext>
          </c:extLst>
        </c:ser>
        <c:ser>
          <c:idx val="1"/>
          <c:order val="1"/>
          <c:tx>
            <c:strRef>
              <c:f>'PC Supply vs. PC Price'!$F$4</c:f>
              <c:strCache>
                <c:ptCount val="1"/>
                <c:pt idx="0">
                  <c:v>Summer</c:v>
                </c:pt>
              </c:strCache>
            </c:strRef>
          </c:tx>
          <c:spPr>
            <a:ln w="19050" cap="rnd">
              <a:noFill/>
              <a:round/>
            </a:ln>
            <a:effectLst/>
          </c:spPr>
          <c:marker>
            <c:symbol val="circle"/>
            <c:size val="5"/>
            <c:spPr>
              <a:solidFill>
                <a:schemeClr val="accent2">
                  <a:alpha val="20000"/>
                </a:schemeClr>
              </a:solidFill>
              <a:ln w="3175">
                <a:noFill/>
              </a:ln>
              <a:effectLst/>
            </c:spPr>
          </c:marker>
          <c:xVal>
            <c:numRef>
              <c:f>'PC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 Supply vs. PC Price'!$F$5:$F$4207</c:f>
              <c:numCache>
                <c:formatCode>General</c:formatCode>
                <c:ptCount val="4203"/>
                <c:pt idx="1051" formatCode="_(&quot;$&quot;* #,##0_);_(&quot;$&quot;* \(#,##0\);_(&quot;$&quot;* &quot;-&quot;??_);_(@_)">
                  <c:v>45.925733186999992</c:v>
                </c:pt>
                <c:pt idx="1052" formatCode="_(&quot;$&quot;* #,##0_);_(&quot;$&quot;* \(#,##0\);_(&quot;$&quot;* &quot;-&quot;??_);_(@_)">
                  <c:v>94.41709044321081</c:v>
                </c:pt>
                <c:pt idx="1053" formatCode="_(&quot;$&quot;* #,##0_);_(&quot;$&quot;* \(#,##0\);_(&quot;$&quot;* &quot;-&quot;??_);_(@_)">
                  <c:v>74.140457336625786</c:v>
                </c:pt>
                <c:pt idx="1054" formatCode="_(&quot;$&quot;* #,##0_);_(&quot;$&quot;* \(#,##0\);_(&quot;$&quot;* &quot;-&quot;??_);_(@_)">
                  <c:v>45.520100027351162</c:v>
                </c:pt>
                <c:pt idx="1055" formatCode="_(&quot;$&quot;* #,##0_);_(&quot;$&quot;* \(#,##0\);_(&quot;$&quot;* &quot;-&quot;??_);_(@_)">
                  <c:v>50.444942999965896</c:v>
                </c:pt>
                <c:pt idx="1056" formatCode="_(&quot;$&quot;* #,##0_);_(&quot;$&quot;* \(#,##0\);_(&quot;$&quot;* &quot;-&quot;??_);_(@_)">
                  <c:v>41.451275487341704</c:v>
                </c:pt>
                <c:pt idx="1057" formatCode="_(&quot;$&quot;* #,##0_);_(&quot;$&quot;* \(#,##0\);_(&quot;$&quot;* &quot;-&quot;??_);_(@_)">
                  <c:v>25.188695212177453</c:v>
                </c:pt>
                <c:pt idx="1058" formatCode="_(&quot;$&quot;* #,##0_);_(&quot;$&quot;* \(#,##0\);_(&quot;$&quot;* &quot;-&quot;??_);_(@_)">
                  <c:v>41.470446629794118</c:v>
                </c:pt>
                <c:pt idx="1059" formatCode="_(&quot;$&quot;* #,##0_);_(&quot;$&quot;* \(#,##0\);_(&quot;$&quot;* &quot;-&quot;??_);_(@_)">
                  <c:v>54.16794908384415</c:v>
                </c:pt>
                <c:pt idx="1060" formatCode="_(&quot;$&quot;* #,##0_);_(&quot;$&quot;* \(#,##0\);_(&quot;$&quot;* &quot;-&quot;??_);_(@_)">
                  <c:v>80.435528467388906</c:v>
                </c:pt>
                <c:pt idx="1061" formatCode="_(&quot;$&quot;* #,##0_);_(&quot;$&quot;* \(#,##0\);_(&quot;$&quot;* &quot;-&quot;??_);_(@_)">
                  <c:v>45.502666818302927</c:v>
                </c:pt>
                <c:pt idx="1062" formatCode="_(&quot;$&quot;* #,##0_);_(&quot;$&quot;* \(#,##0\);_(&quot;$&quot;* &quot;-&quot;??_);_(@_)">
                  <c:v>53.34428384489879</c:v>
                </c:pt>
                <c:pt idx="1063" formatCode="_(&quot;$&quot;* #,##0_);_(&quot;$&quot;* \(#,##0\);_(&quot;$&quot;* &quot;-&quot;??_);_(@_)">
                  <c:v>62.499511426384743</c:v>
                </c:pt>
                <c:pt idx="1064" formatCode="_(&quot;$&quot;* #,##0_);_(&quot;$&quot;* \(#,##0\);_(&quot;$&quot;* &quot;-&quot;??_);_(@_)">
                  <c:v>30.391001868947878</c:v>
                </c:pt>
                <c:pt idx="1065" formatCode="_(&quot;$&quot;* #,##0_);_(&quot;$&quot;* \(#,##0\);_(&quot;$&quot;* &quot;-&quot;??_);_(@_)">
                  <c:v>86.882606600009183</c:v>
                </c:pt>
                <c:pt idx="1066" formatCode="_(&quot;$&quot;* #,##0_);_(&quot;$&quot;* \(#,##0\);_(&quot;$&quot;* &quot;-&quot;??_);_(@_)">
                  <c:v>38.623347047303213</c:v>
                </c:pt>
                <c:pt idx="1067" formatCode="_(&quot;$&quot;* #,##0_);_(&quot;$&quot;* \(#,##0\);_(&quot;$&quot;* &quot;-&quot;??_);_(@_)">
                  <c:v>25.956396292723593</c:v>
                </c:pt>
                <c:pt idx="1068" formatCode="_(&quot;$&quot;* #,##0_);_(&quot;$&quot;* \(#,##0\);_(&quot;$&quot;* &quot;-&quot;??_);_(@_)">
                  <c:v>21.760306236936728</c:v>
                </c:pt>
                <c:pt idx="1069" formatCode="_(&quot;$&quot;* #,##0_);_(&quot;$&quot;* \(#,##0\);_(&quot;$&quot;* &quot;-&quot;??_);_(@_)">
                  <c:v>27.28313553932966</c:v>
                </c:pt>
                <c:pt idx="1070" formatCode="_(&quot;$&quot;* #,##0_);_(&quot;$&quot;* \(#,##0\);_(&quot;$&quot;* &quot;-&quot;??_);_(@_)">
                  <c:v>52.400689904582194</c:v>
                </c:pt>
                <c:pt idx="1071" formatCode="_(&quot;$&quot;* #,##0_);_(&quot;$&quot;* \(#,##0\);_(&quot;$&quot;* &quot;-&quot;??_);_(@_)">
                  <c:v>57.779997198173575</c:v>
                </c:pt>
                <c:pt idx="1072" formatCode="_(&quot;$&quot;* #,##0_);_(&quot;$&quot;* \(#,##0\);_(&quot;$&quot;* &quot;-&quot;??_);_(@_)">
                  <c:v>36.85426164006472</c:v>
                </c:pt>
                <c:pt idx="1073" formatCode="_(&quot;$&quot;* #,##0_);_(&quot;$&quot;* \(#,##0\);_(&quot;$&quot;* &quot;-&quot;??_);_(@_)">
                  <c:v>62.782806625760408</c:v>
                </c:pt>
                <c:pt idx="1074" formatCode="_(&quot;$&quot;* #,##0_);_(&quot;$&quot;* \(#,##0\);_(&quot;$&quot;* &quot;-&quot;??_);_(@_)">
                  <c:v>92.236652165479597</c:v>
                </c:pt>
                <c:pt idx="1075" formatCode="_(&quot;$&quot;* #,##0_);_(&quot;$&quot;* \(#,##0\);_(&quot;$&quot;* &quot;-&quot;??_);_(@_)">
                  <c:v>90.194014020984227</c:v>
                </c:pt>
                <c:pt idx="1076" formatCode="_(&quot;$&quot;* #,##0_);_(&quot;$&quot;* \(#,##0\);_(&quot;$&quot;* &quot;-&quot;??_);_(@_)">
                  <c:v>62.45597180244112</c:v>
                </c:pt>
                <c:pt idx="1077" formatCode="_(&quot;$&quot;* #,##0_);_(&quot;$&quot;* \(#,##0\);_(&quot;$&quot;* &quot;-&quot;??_);_(@_)">
                  <c:v>56.425813117029016</c:v>
                </c:pt>
                <c:pt idx="1078" formatCode="_(&quot;$&quot;* #,##0_);_(&quot;$&quot;* \(#,##0\);_(&quot;$&quot;* &quot;-&quot;??_);_(@_)">
                  <c:v>57.324639998679991</c:v>
                </c:pt>
                <c:pt idx="1079" formatCode="_(&quot;$&quot;* #,##0_);_(&quot;$&quot;* \(#,##0\);_(&quot;$&quot;* &quot;-&quot;??_);_(@_)">
                  <c:v>27.079722440474757</c:v>
                </c:pt>
                <c:pt idx="1080" formatCode="_(&quot;$&quot;* #,##0_);_(&quot;$&quot;* \(#,##0\);_(&quot;$&quot;* &quot;-&quot;??_);_(@_)">
                  <c:v>91.549448607048845</c:v>
                </c:pt>
                <c:pt idx="1081" formatCode="_(&quot;$&quot;* #,##0_);_(&quot;$&quot;* \(#,##0\);_(&quot;$&quot;* &quot;-&quot;??_);_(@_)">
                  <c:v>48.122451280404718</c:v>
                </c:pt>
                <c:pt idx="1082" formatCode="_(&quot;$&quot;* #,##0_);_(&quot;$&quot;* \(#,##0\);_(&quot;$&quot;* &quot;-&quot;??_);_(@_)">
                  <c:v>94.929572546787398</c:v>
                </c:pt>
                <c:pt idx="1083" formatCode="_(&quot;$&quot;* #,##0_);_(&quot;$&quot;* \(#,##0\);_(&quot;$&quot;* &quot;-&quot;??_);_(@_)">
                  <c:v>62.690036546688411</c:v>
                </c:pt>
                <c:pt idx="1084" formatCode="_(&quot;$&quot;* #,##0_);_(&quot;$&quot;* \(#,##0\);_(&quot;$&quot;* &quot;-&quot;??_);_(@_)">
                  <c:v>66.834308497313444</c:v>
                </c:pt>
                <c:pt idx="1085" formatCode="_(&quot;$&quot;* #,##0_);_(&quot;$&quot;* \(#,##0\);_(&quot;$&quot;* &quot;-&quot;??_);_(@_)">
                  <c:v>58.459036885505782</c:v>
                </c:pt>
                <c:pt idx="1086" formatCode="_(&quot;$&quot;* #,##0_);_(&quot;$&quot;* \(#,##0\);_(&quot;$&quot;* &quot;-&quot;??_);_(@_)">
                  <c:v>79.265583100764104</c:v>
                </c:pt>
                <c:pt idx="1087" formatCode="_(&quot;$&quot;* #,##0_);_(&quot;$&quot;* \(#,##0\);_(&quot;$&quot;* &quot;-&quot;??_);_(@_)">
                  <c:v>46.173301601356911</c:v>
                </c:pt>
                <c:pt idx="1088" formatCode="_(&quot;$&quot;* #,##0_);_(&quot;$&quot;* \(#,##0\);_(&quot;$&quot;* &quot;-&quot;??_);_(@_)">
                  <c:v>26.6820755243889</c:v>
                </c:pt>
                <c:pt idx="1089" formatCode="_(&quot;$&quot;* #,##0_);_(&quot;$&quot;* \(#,##0\);_(&quot;$&quot;* &quot;-&quot;??_);_(@_)">
                  <c:v>27.2301510850791</c:v>
                </c:pt>
                <c:pt idx="1090" formatCode="_(&quot;$&quot;* #,##0_);_(&quot;$&quot;* \(#,##0\);_(&quot;$&quot;* &quot;-&quot;??_);_(@_)">
                  <c:v>29.963130886343404</c:v>
                </c:pt>
                <c:pt idx="1091" formatCode="_(&quot;$&quot;* #,##0_);_(&quot;$&quot;* \(#,##0\);_(&quot;$&quot;* &quot;-&quot;??_);_(@_)">
                  <c:v>100.14175864317583</c:v>
                </c:pt>
                <c:pt idx="1092" formatCode="_(&quot;$&quot;* #,##0_);_(&quot;$&quot;* \(#,##0\);_(&quot;$&quot;* &quot;-&quot;??_);_(@_)">
                  <c:v>40.639372428468107</c:v>
                </c:pt>
                <c:pt idx="1093" formatCode="_(&quot;$&quot;* #,##0_);_(&quot;$&quot;* \(#,##0\);_(&quot;$&quot;* &quot;-&quot;??_);_(@_)">
                  <c:v>39.464230900790788</c:v>
                </c:pt>
                <c:pt idx="1094" formatCode="_(&quot;$&quot;* #,##0_);_(&quot;$&quot;* \(#,##0\);_(&quot;$&quot;* &quot;-&quot;??_);_(@_)">
                  <c:v>46.351739001614085</c:v>
                </c:pt>
                <c:pt idx="1095" formatCode="_(&quot;$&quot;* #,##0_);_(&quot;$&quot;* \(#,##0\);_(&quot;$&quot;* &quot;-&quot;??_);_(@_)">
                  <c:v>64.936904646865699</c:v>
                </c:pt>
                <c:pt idx="1096" formatCode="_(&quot;$&quot;* #,##0_);_(&quot;$&quot;* \(#,##0\);_(&quot;$&quot;* &quot;-&quot;??_);_(@_)">
                  <c:v>57.634520093778328</c:v>
                </c:pt>
                <c:pt idx="1097" formatCode="_(&quot;$&quot;* #,##0_);_(&quot;$&quot;* \(#,##0\);_(&quot;$&quot;* &quot;-&quot;??_);_(@_)">
                  <c:v>63.215412817003575</c:v>
                </c:pt>
                <c:pt idx="1098" formatCode="_(&quot;$&quot;* #,##0_);_(&quot;$&quot;* \(#,##0\);_(&quot;$&quot;* &quot;-&quot;??_);_(@_)">
                  <c:v>51.472828318888425</c:v>
                </c:pt>
                <c:pt idx="1099" formatCode="_(&quot;$&quot;* #,##0_);_(&quot;$&quot;* \(#,##0\);_(&quot;$&quot;* &quot;-&quot;??_);_(@_)">
                  <c:v>44.5515517001419</c:v>
                </c:pt>
                <c:pt idx="1100" formatCode="_(&quot;$&quot;* #,##0_);_(&quot;$&quot;* \(#,##0\);_(&quot;$&quot;* &quot;-&quot;??_);_(@_)">
                  <c:v>57.51685721998269</c:v>
                </c:pt>
                <c:pt idx="1101" formatCode="_(&quot;$&quot;* #,##0_);_(&quot;$&quot;* \(#,##0\);_(&quot;$&quot;* &quot;-&quot;??_);_(@_)">
                  <c:v>90.469620813661194</c:v>
                </c:pt>
                <c:pt idx="1102" formatCode="_(&quot;$&quot;* #,##0_);_(&quot;$&quot;* \(#,##0\);_(&quot;$&quot;* &quot;-&quot;??_);_(@_)">
                  <c:v>60.878736359415029</c:v>
                </c:pt>
                <c:pt idx="1103" formatCode="_(&quot;$&quot;* #,##0_);_(&quot;$&quot;* \(#,##0\);_(&quot;$&quot;* &quot;-&quot;??_);_(@_)">
                  <c:v>88.091794349778567</c:v>
                </c:pt>
                <c:pt idx="1104" formatCode="_(&quot;$&quot;* #,##0_);_(&quot;$&quot;* \(#,##0\);_(&quot;$&quot;* &quot;-&quot;??_);_(@_)">
                  <c:v>44.434185522490225</c:v>
                </c:pt>
                <c:pt idx="1105" formatCode="_(&quot;$&quot;* #,##0_);_(&quot;$&quot;* \(#,##0\);_(&quot;$&quot;* &quot;-&quot;??_);_(@_)">
                  <c:v>30.869969272653584</c:v>
                </c:pt>
                <c:pt idx="1106" formatCode="_(&quot;$&quot;* #,##0_);_(&quot;$&quot;* \(#,##0\);_(&quot;$&quot;* &quot;-&quot;??_);_(@_)">
                  <c:v>44.105194794214562</c:v>
                </c:pt>
                <c:pt idx="1107" formatCode="_(&quot;$&quot;* #,##0_);_(&quot;$&quot;* \(#,##0\);_(&quot;$&quot;* &quot;-&quot;??_);_(@_)">
                  <c:v>49.948147549831241</c:v>
                </c:pt>
                <c:pt idx="1108" formatCode="_(&quot;$&quot;* #,##0_);_(&quot;$&quot;* \(#,##0\);_(&quot;$&quot;* &quot;-&quot;??_);_(@_)">
                  <c:v>61.097608583570299</c:v>
                </c:pt>
                <c:pt idx="1109" formatCode="_(&quot;$&quot;* #,##0_);_(&quot;$&quot;* \(#,##0\);_(&quot;$&quot;* &quot;-&quot;??_);_(@_)">
                  <c:v>41.219184701286224</c:v>
                </c:pt>
                <c:pt idx="1110" formatCode="_(&quot;$&quot;* #,##0_);_(&quot;$&quot;* \(#,##0\);_(&quot;$&quot;* &quot;-&quot;??_);_(@_)">
                  <c:v>61.728570237363058</c:v>
                </c:pt>
                <c:pt idx="1111" formatCode="_(&quot;$&quot;* #,##0_);_(&quot;$&quot;* \(#,##0\);_(&quot;$&quot;* &quot;-&quot;??_);_(@_)">
                  <c:v>58.679592829433716</c:v>
                </c:pt>
                <c:pt idx="1112" formatCode="_(&quot;$&quot;* #,##0_);_(&quot;$&quot;* \(#,##0\);_(&quot;$&quot;* &quot;-&quot;??_);_(@_)">
                  <c:v>67.270969557492151</c:v>
                </c:pt>
                <c:pt idx="1113" formatCode="_(&quot;$&quot;* #,##0_);_(&quot;$&quot;* \(#,##0\);_(&quot;$&quot;* &quot;-&quot;??_);_(@_)">
                  <c:v>25.440392076143343</c:v>
                </c:pt>
                <c:pt idx="1114" formatCode="_(&quot;$&quot;* #,##0_);_(&quot;$&quot;* \(#,##0\);_(&quot;$&quot;* &quot;-&quot;??_);_(@_)">
                  <c:v>50.676413768242718</c:v>
                </c:pt>
                <c:pt idx="1115" formatCode="_(&quot;$&quot;* #,##0_);_(&quot;$&quot;* \(#,##0\);_(&quot;$&quot;* &quot;-&quot;??_);_(@_)">
                  <c:v>83.937857695082812</c:v>
                </c:pt>
                <c:pt idx="1116" formatCode="_(&quot;$&quot;* #,##0_);_(&quot;$&quot;* \(#,##0\);_(&quot;$&quot;* &quot;-&quot;??_);_(@_)">
                  <c:v>92.020024012903818</c:v>
                </c:pt>
                <c:pt idx="1117" formatCode="_(&quot;$&quot;* #,##0_);_(&quot;$&quot;* \(#,##0\);_(&quot;$&quot;* &quot;-&quot;??_);_(@_)">
                  <c:v>32.892886683516643</c:v>
                </c:pt>
                <c:pt idx="1118" formatCode="_(&quot;$&quot;* #,##0_);_(&quot;$&quot;* \(#,##0\);_(&quot;$&quot;* &quot;-&quot;??_);_(@_)">
                  <c:v>55.540226554282903</c:v>
                </c:pt>
                <c:pt idx="1119" formatCode="_(&quot;$&quot;* #,##0_);_(&quot;$&quot;* \(#,##0\);_(&quot;$&quot;* &quot;-&quot;??_);_(@_)">
                  <c:v>23.503080573815364</c:v>
                </c:pt>
                <c:pt idx="1120" formatCode="_(&quot;$&quot;* #,##0_);_(&quot;$&quot;* \(#,##0\);_(&quot;$&quot;* &quot;-&quot;??_);_(@_)">
                  <c:v>48.38713969038011</c:v>
                </c:pt>
                <c:pt idx="1121" formatCode="_(&quot;$&quot;* #,##0_);_(&quot;$&quot;* \(#,##0\);_(&quot;$&quot;* &quot;-&quot;??_);_(@_)">
                  <c:v>78.452782692603989</c:v>
                </c:pt>
                <c:pt idx="1122" formatCode="_(&quot;$&quot;* #,##0_);_(&quot;$&quot;* \(#,##0\);_(&quot;$&quot;* &quot;-&quot;??_);_(@_)">
                  <c:v>57.599102522394261</c:v>
                </c:pt>
                <c:pt idx="1123" formatCode="_(&quot;$&quot;* #,##0_);_(&quot;$&quot;* \(#,##0\);_(&quot;$&quot;* &quot;-&quot;??_);_(@_)">
                  <c:v>48.767459007531109</c:v>
                </c:pt>
                <c:pt idx="1124" formatCode="_(&quot;$&quot;* #,##0_);_(&quot;$&quot;* \(#,##0\);_(&quot;$&quot;* &quot;-&quot;??_);_(@_)">
                  <c:v>37.059737045409364</c:v>
                </c:pt>
                <c:pt idx="1125" formatCode="_(&quot;$&quot;* #,##0_);_(&quot;$&quot;* \(#,##0\);_(&quot;$&quot;* &quot;-&quot;??_);_(@_)">
                  <c:v>53.29806949299234</c:v>
                </c:pt>
                <c:pt idx="1126" formatCode="_(&quot;$&quot;* #,##0_);_(&quot;$&quot;* \(#,##0\);_(&quot;$&quot;* &quot;-&quot;??_);_(@_)">
                  <c:v>74.986995157304406</c:v>
                </c:pt>
                <c:pt idx="1127" formatCode="_(&quot;$&quot;* #,##0_);_(&quot;$&quot;* \(#,##0\);_(&quot;$&quot;* &quot;-&quot;??_);_(@_)">
                  <c:v>74.211336107983826</c:v>
                </c:pt>
                <c:pt idx="1128" formatCode="_(&quot;$&quot;* #,##0_);_(&quot;$&quot;* \(#,##0\);_(&quot;$&quot;* &quot;-&quot;??_);_(@_)">
                  <c:v>24.797669485624372</c:v>
                </c:pt>
                <c:pt idx="1129" formatCode="_(&quot;$&quot;* #,##0_);_(&quot;$&quot;* \(#,##0\);_(&quot;$&quot;* &quot;-&quot;??_);_(@_)">
                  <c:v>33.543438247584177</c:v>
                </c:pt>
                <c:pt idx="1130" formatCode="_(&quot;$&quot;* #,##0_);_(&quot;$&quot;* \(#,##0\);_(&quot;$&quot;* &quot;-&quot;??_);_(@_)">
                  <c:v>86.617976941403001</c:v>
                </c:pt>
                <c:pt idx="1131" formatCode="_(&quot;$&quot;* #,##0_);_(&quot;$&quot;* \(#,##0\);_(&quot;$&quot;* &quot;-&quot;??_);_(@_)">
                  <c:v>55.514840944383259</c:v>
                </c:pt>
                <c:pt idx="1132" formatCode="_(&quot;$&quot;* #,##0_);_(&quot;$&quot;* \(#,##0\);_(&quot;$&quot;* &quot;-&quot;??_);_(@_)">
                  <c:v>61.76946621513563</c:v>
                </c:pt>
                <c:pt idx="1133" formatCode="_(&quot;$&quot;* #,##0_);_(&quot;$&quot;* \(#,##0\);_(&quot;$&quot;* &quot;-&quot;??_);_(@_)">
                  <c:v>87.493005285354712</c:v>
                </c:pt>
                <c:pt idx="1134" formatCode="_(&quot;$&quot;* #,##0_);_(&quot;$&quot;* \(#,##0\);_(&quot;$&quot;* &quot;-&quot;??_);_(@_)">
                  <c:v>110.68424407806637</c:v>
                </c:pt>
                <c:pt idx="1135" formatCode="_(&quot;$&quot;* #,##0_);_(&quot;$&quot;* \(#,##0\);_(&quot;$&quot;* &quot;-&quot;??_);_(@_)">
                  <c:v>22.724368815403277</c:v>
                </c:pt>
                <c:pt idx="1136" formatCode="_(&quot;$&quot;* #,##0_);_(&quot;$&quot;* \(#,##0\);_(&quot;$&quot;* &quot;-&quot;??_);_(@_)">
                  <c:v>92.481337152322837</c:v>
                </c:pt>
                <c:pt idx="1137" formatCode="_(&quot;$&quot;* #,##0_);_(&quot;$&quot;* \(#,##0\);_(&quot;$&quot;* &quot;-&quot;??_);_(@_)">
                  <c:v>51.547749451710395</c:v>
                </c:pt>
                <c:pt idx="1138" formatCode="_(&quot;$&quot;* #,##0_);_(&quot;$&quot;* \(#,##0\);_(&quot;$&quot;* &quot;-&quot;??_);_(@_)">
                  <c:v>63.474566100880402</c:v>
                </c:pt>
                <c:pt idx="1139" formatCode="_(&quot;$&quot;* #,##0_);_(&quot;$&quot;* \(#,##0\);_(&quot;$&quot;* &quot;-&quot;??_);_(@_)">
                  <c:v>50.034240868243955</c:v>
                </c:pt>
                <c:pt idx="1140" formatCode="_(&quot;$&quot;* #,##0_);_(&quot;$&quot;* \(#,##0\);_(&quot;$&quot;* &quot;-&quot;??_);_(@_)">
                  <c:v>76.220347597597581</c:v>
                </c:pt>
                <c:pt idx="1141" formatCode="_(&quot;$&quot;* #,##0_);_(&quot;$&quot;* \(#,##0\);_(&quot;$&quot;* &quot;-&quot;??_);_(@_)">
                  <c:v>41.024144880292639</c:v>
                </c:pt>
                <c:pt idx="1142" formatCode="_(&quot;$&quot;* #,##0_);_(&quot;$&quot;* \(#,##0\);_(&quot;$&quot;* &quot;-&quot;??_);_(@_)">
                  <c:v>101.19166181308093</c:v>
                </c:pt>
                <c:pt idx="1143" formatCode="_(&quot;$&quot;* #,##0_);_(&quot;$&quot;* \(#,##0\);_(&quot;$&quot;* &quot;-&quot;??_);_(@_)">
                  <c:v>16.181855851413697</c:v>
                </c:pt>
                <c:pt idx="1144" formatCode="_(&quot;$&quot;* #,##0_);_(&quot;$&quot;* \(#,##0\);_(&quot;$&quot;* &quot;-&quot;??_);_(@_)">
                  <c:v>74.501305085799856</c:v>
                </c:pt>
                <c:pt idx="1145" formatCode="_(&quot;$&quot;* #,##0_);_(&quot;$&quot;* \(#,##0\);_(&quot;$&quot;* &quot;-&quot;??_);_(@_)">
                  <c:v>40.492835778638891</c:v>
                </c:pt>
                <c:pt idx="1146" formatCode="_(&quot;$&quot;* #,##0_);_(&quot;$&quot;* \(#,##0\);_(&quot;$&quot;* &quot;-&quot;??_);_(@_)">
                  <c:v>46.361269532436431</c:v>
                </c:pt>
                <c:pt idx="1147" formatCode="_(&quot;$&quot;* #,##0_);_(&quot;$&quot;* \(#,##0\);_(&quot;$&quot;* &quot;-&quot;??_);_(@_)">
                  <c:v>74.299625984898682</c:v>
                </c:pt>
                <c:pt idx="1148" formatCode="_(&quot;$&quot;* #,##0_);_(&quot;$&quot;* \(#,##0\);_(&quot;$&quot;* &quot;-&quot;??_);_(@_)">
                  <c:v>51.57375055531417</c:v>
                </c:pt>
                <c:pt idx="1149" formatCode="_(&quot;$&quot;* #,##0_);_(&quot;$&quot;* \(#,##0\);_(&quot;$&quot;* &quot;-&quot;??_);_(@_)">
                  <c:v>87.693799437713849</c:v>
                </c:pt>
                <c:pt idx="1150" formatCode="_(&quot;$&quot;* #,##0_);_(&quot;$&quot;* \(#,##0\);_(&quot;$&quot;* &quot;-&quot;??_);_(@_)">
                  <c:v>69.29949426267747</c:v>
                </c:pt>
                <c:pt idx="1151" formatCode="_(&quot;$&quot;* #,##0_);_(&quot;$&quot;* \(#,##0\);_(&quot;$&quot;* &quot;-&quot;??_);_(@_)">
                  <c:v>64.646812576245068</c:v>
                </c:pt>
                <c:pt idx="1152" formatCode="_(&quot;$&quot;* #,##0_);_(&quot;$&quot;* \(#,##0\);_(&quot;$&quot;* &quot;-&quot;??_);_(@_)">
                  <c:v>76.44647101114397</c:v>
                </c:pt>
                <c:pt idx="1153" formatCode="_(&quot;$&quot;* #,##0_);_(&quot;$&quot;* \(#,##0\);_(&quot;$&quot;* &quot;-&quot;??_);_(@_)">
                  <c:v>75.858252454586236</c:v>
                </c:pt>
                <c:pt idx="1154" formatCode="_(&quot;$&quot;* #,##0_);_(&quot;$&quot;* \(#,##0\);_(&quot;$&quot;* &quot;-&quot;??_);_(@_)">
                  <c:v>57.023547825390281</c:v>
                </c:pt>
                <c:pt idx="1155" formatCode="_(&quot;$&quot;* #,##0_);_(&quot;$&quot;* \(#,##0\);_(&quot;$&quot;* &quot;-&quot;??_);_(@_)">
                  <c:v>66.299836549491715</c:v>
                </c:pt>
                <c:pt idx="1156" formatCode="_(&quot;$&quot;* #,##0_);_(&quot;$&quot;* \(#,##0\);_(&quot;$&quot;* &quot;-&quot;??_);_(@_)">
                  <c:v>42.378246805324387</c:v>
                </c:pt>
                <c:pt idx="1157" formatCode="_(&quot;$&quot;* #,##0_);_(&quot;$&quot;* \(#,##0\);_(&quot;$&quot;* &quot;-&quot;??_);_(@_)">
                  <c:v>66.223448322638589</c:v>
                </c:pt>
                <c:pt idx="1158" formatCode="_(&quot;$&quot;* #,##0_);_(&quot;$&quot;* \(#,##0\);_(&quot;$&quot;* &quot;-&quot;??_);_(@_)">
                  <c:v>16.140835883614759</c:v>
                </c:pt>
                <c:pt idx="1159" formatCode="_(&quot;$&quot;* #,##0_);_(&quot;$&quot;* \(#,##0\);_(&quot;$&quot;* &quot;-&quot;??_);_(@_)">
                  <c:v>89.344058958578472</c:v>
                </c:pt>
                <c:pt idx="1160" formatCode="_(&quot;$&quot;* #,##0_);_(&quot;$&quot;* \(#,##0\);_(&quot;$&quot;* &quot;-&quot;??_);_(@_)">
                  <c:v>52.313002028290065</c:v>
                </c:pt>
                <c:pt idx="1161" formatCode="_(&quot;$&quot;* #,##0_);_(&quot;$&quot;* \(#,##0\);_(&quot;$&quot;* &quot;-&quot;??_);_(@_)">
                  <c:v>38.202220396146004</c:v>
                </c:pt>
                <c:pt idx="1162" formatCode="_(&quot;$&quot;* #,##0_);_(&quot;$&quot;* \(#,##0\);_(&quot;$&quot;* &quot;-&quot;??_);_(@_)">
                  <c:v>70.878152750199163</c:v>
                </c:pt>
                <c:pt idx="1163" formatCode="_(&quot;$&quot;* #,##0_);_(&quot;$&quot;* \(#,##0\);_(&quot;$&quot;* &quot;-&quot;??_);_(@_)">
                  <c:v>62.027063102636873</c:v>
                </c:pt>
                <c:pt idx="1164" formatCode="_(&quot;$&quot;* #,##0_);_(&quot;$&quot;* \(#,##0\);_(&quot;$&quot;* &quot;-&quot;??_);_(@_)">
                  <c:v>14.621628680905191</c:v>
                </c:pt>
                <c:pt idx="1165" formatCode="_(&quot;$&quot;* #,##0_);_(&quot;$&quot;* \(#,##0\);_(&quot;$&quot;* &quot;-&quot;??_);_(@_)">
                  <c:v>84.093546505863827</c:v>
                </c:pt>
                <c:pt idx="1166" formatCode="_(&quot;$&quot;* #,##0_);_(&quot;$&quot;* \(#,##0\);_(&quot;$&quot;* &quot;-&quot;??_);_(@_)">
                  <c:v>89.644170392555779</c:v>
                </c:pt>
                <c:pt idx="1167" formatCode="_(&quot;$&quot;* #,##0_);_(&quot;$&quot;* \(#,##0\);_(&quot;$&quot;* &quot;-&quot;??_);_(@_)">
                  <c:v>67.202382282103713</c:v>
                </c:pt>
                <c:pt idx="1168" formatCode="_(&quot;$&quot;* #,##0_);_(&quot;$&quot;* \(#,##0\);_(&quot;$&quot;* &quot;-&quot;??_);_(@_)">
                  <c:v>56.530115593261293</c:v>
                </c:pt>
                <c:pt idx="1169" formatCode="_(&quot;$&quot;* #,##0_);_(&quot;$&quot;* \(#,##0\);_(&quot;$&quot;* &quot;-&quot;??_);_(@_)">
                  <c:v>20.143183656720481</c:v>
                </c:pt>
                <c:pt idx="1170" formatCode="_(&quot;$&quot;* #,##0_);_(&quot;$&quot;* \(#,##0\);_(&quot;$&quot;* &quot;-&quot;??_);_(@_)">
                  <c:v>61.442135921241288</c:v>
                </c:pt>
                <c:pt idx="1171" formatCode="_(&quot;$&quot;* #,##0_);_(&quot;$&quot;* \(#,##0\);_(&quot;$&quot;* &quot;-&quot;??_);_(@_)">
                  <c:v>106.58610171742004</c:v>
                </c:pt>
                <c:pt idx="1172" formatCode="_(&quot;$&quot;* #,##0_);_(&quot;$&quot;* \(#,##0\);_(&quot;$&quot;* &quot;-&quot;??_);_(@_)">
                  <c:v>60.314982491507237</c:v>
                </c:pt>
                <c:pt idx="1173" formatCode="_(&quot;$&quot;* #,##0_);_(&quot;$&quot;* \(#,##0\);_(&quot;$&quot;* &quot;-&quot;??_);_(@_)">
                  <c:v>27.878229989385197</c:v>
                </c:pt>
                <c:pt idx="1174" formatCode="_(&quot;$&quot;* #,##0_);_(&quot;$&quot;* \(#,##0\);_(&quot;$&quot;* &quot;-&quot;??_);_(@_)">
                  <c:v>66.368752599801283</c:v>
                </c:pt>
                <c:pt idx="1175" formatCode="_(&quot;$&quot;* #,##0_);_(&quot;$&quot;* \(#,##0\);_(&quot;$&quot;* &quot;-&quot;??_);_(@_)">
                  <c:v>123.92758012243169</c:v>
                </c:pt>
                <c:pt idx="1176" formatCode="_(&quot;$&quot;* #,##0_);_(&quot;$&quot;* \(#,##0\);_(&quot;$&quot;* &quot;-&quot;??_);_(@_)">
                  <c:v>57.87157651307259</c:v>
                </c:pt>
                <c:pt idx="1177" formatCode="_(&quot;$&quot;* #,##0_);_(&quot;$&quot;* \(#,##0\);_(&quot;$&quot;* &quot;-&quot;??_);_(@_)">
                  <c:v>96.477566427230272</c:v>
                </c:pt>
                <c:pt idx="1178" formatCode="_(&quot;$&quot;* #,##0_);_(&quot;$&quot;* \(#,##0\);_(&quot;$&quot;* &quot;-&quot;??_);_(@_)">
                  <c:v>53.529878026170181</c:v>
                </c:pt>
                <c:pt idx="1179" formatCode="_(&quot;$&quot;* #,##0_);_(&quot;$&quot;* \(#,##0\);_(&quot;$&quot;* &quot;-&quot;??_);_(@_)">
                  <c:v>60.573783092320276</c:v>
                </c:pt>
                <c:pt idx="1180" formatCode="_(&quot;$&quot;* #,##0_);_(&quot;$&quot;* \(#,##0\);_(&quot;$&quot;* &quot;-&quot;??_);_(@_)">
                  <c:v>74.91119715176923</c:v>
                </c:pt>
                <c:pt idx="1181" formatCode="_(&quot;$&quot;* #,##0_);_(&quot;$&quot;* \(#,##0\);_(&quot;$&quot;* &quot;-&quot;??_);_(@_)">
                  <c:v>54.685462178817119</c:v>
                </c:pt>
                <c:pt idx="1182" formatCode="_(&quot;$&quot;* #,##0_);_(&quot;$&quot;* \(#,##0\);_(&quot;$&quot;* &quot;-&quot;??_);_(@_)">
                  <c:v>39.45302833748508</c:v>
                </c:pt>
                <c:pt idx="1183" formatCode="_(&quot;$&quot;* #,##0_);_(&quot;$&quot;* \(#,##0\);_(&quot;$&quot;* &quot;-&quot;??_);_(@_)">
                  <c:v>106.75334306370722</c:v>
                </c:pt>
                <c:pt idx="1184" formatCode="_(&quot;$&quot;* #,##0_);_(&quot;$&quot;* \(#,##0\);_(&quot;$&quot;* &quot;-&quot;??_);_(@_)">
                  <c:v>27.290381500443374</c:v>
                </c:pt>
                <c:pt idx="1185" formatCode="_(&quot;$&quot;* #,##0_);_(&quot;$&quot;* \(#,##0\);_(&quot;$&quot;* &quot;-&quot;??_);_(@_)">
                  <c:v>59.364685643814674</c:v>
                </c:pt>
                <c:pt idx="1186" formatCode="_(&quot;$&quot;* #,##0_);_(&quot;$&quot;* \(#,##0\);_(&quot;$&quot;* &quot;-&quot;??_);_(@_)">
                  <c:v>103.27538728253427</c:v>
                </c:pt>
                <c:pt idx="1187" formatCode="_(&quot;$&quot;* #,##0_);_(&quot;$&quot;* \(#,##0\);_(&quot;$&quot;* &quot;-&quot;??_);_(@_)">
                  <c:v>69.276711588303471</c:v>
                </c:pt>
                <c:pt idx="1188" formatCode="_(&quot;$&quot;* #,##0_);_(&quot;$&quot;* \(#,##0\);_(&quot;$&quot;* &quot;-&quot;??_);_(@_)">
                  <c:v>53.814144913556532</c:v>
                </c:pt>
                <c:pt idx="1189" formatCode="_(&quot;$&quot;* #,##0_);_(&quot;$&quot;* \(#,##0\);_(&quot;$&quot;* &quot;-&quot;??_);_(@_)">
                  <c:v>42.346071372508469</c:v>
                </c:pt>
                <c:pt idx="1190" formatCode="_(&quot;$&quot;* #,##0_);_(&quot;$&quot;* \(#,##0\);_(&quot;$&quot;* &quot;-&quot;??_);_(@_)">
                  <c:v>46.79416269108782</c:v>
                </c:pt>
                <c:pt idx="1191" formatCode="_(&quot;$&quot;* #,##0_);_(&quot;$&quot;* \(#,##0\);_(&quot;$&quot;* &quot;-&quot;??_);_(@_)">
                  <c:v>64.415923789885028</c:v>
                </c:pt>
                <c:pt idx="1192" formatCode="_(&quot;$&quot;* #,##0_);_(&quot;$&quot;* \(#,##0\);_(&quot;$&quot;* &quot;-&quot;??_);_(@_)">
                  <c:v>39.9875678205876</c:v>
                </c:pt>
                <c:pt idx="1193" formatCode="_(&quot;$&quot;* #,##0_);_(&quot;$&quot;* \(#,##0\);_(&quot;$&quot;* &quot;-&quot;??_);_(@_)">
                  <c:v>65.419246866283444</c:v>
                </c:pt>
                <c:pt idx="1194" formatCode="_(&quot;$&quot;* #,##0_);_(&quot;$&quot;* \(#,##0\);_(&quot;$&quot;* &quot;-&quot;??_);_(@_)">
                  <c:v>95.214256758039184</c:v>
                </c:pt>
                <c:pt idx="1195" formatCode="_(&quot;$&quot;* #,##0_);_(&quot;$&quot;* \(#,##0\);_(&quot;$&quot;* &quot;-&quot;??_);_(@_)">
                  <c:v>45.800872458028216</c:v>
                </c:pt>
                <c:pt idx="1196" formatCode="_(&quot;$&quot;* #,##0_);_(&quot;$&quot;* \(#,##0\);_(&quot;$&quot;* &quot;-&quot;??_);_(@_)">
                  <c:v>31.276269937409179</c:v>
                </c:pt>
                <c:pt idx="1197" formatCode="_(&quot;$&quot;* #,##0_);_(&quot;$&quot;* \(#,##0\);_(&quot;$&quot;* &quot;-&quot;??_);_(@_)">
                  <c:v>38.221481237908236</c:v>
                </c:pt>
                <c:pt idx="1198" formatCode="_(&quot;$&quot;* #,##0_);_(&quot;$&quot;* \(#,##0\);_(&quot;$&quot;* &quot;-&quot;??_);_(@_)">
                  <c:v>53.679155232272478</c:v>
                </c:pt>
                <c:pt idx="1199" formatCode="_(&quot;$&quot;* #,##0_);_(&quot;$&quot;* \(#,##0\);_(&quot;$&quot;* &quot;-&quot;??_);_(@_)">
                  <c:v>46.594239572808775</c:v>
                </c:pt>
                <c:pt idx="1200" formatCode="_(&quot;$&quot;* #,##0_);_(&quot;$&quot;* \(#,##0\);_(&quot;$&quot;* &quot;-&quot;??_);_(@_)">
                  <c:v>79.356713604984748</c:v>
                </c:pt>
                <c:pt idx="1201" formatCode="_(&quot;$&quot;* #,##0_);_(&quot;$&quot;* \(#,##0\);_(&quot;$&quot;* &quot;-&quot;??_);_(@_)">
                  <c:v>47.268034648098507</c:v>
                </c:pt>
                <c:pt idx="1202" formatCode="_(&quot;$&quot;* #,##0_);_(&quot;$&quot;* \(#,##0\);_(&quot;$&quot;* &quot;-&quot;??_);_(@_)">
                  <c:v>68.521387675414829</c:v>
                </c:pt>
                <c:pt idx="1203" formatCode="_(&quot;$&quot;* #,##0_);_(&quot;$&quot;* \(#,##0\);_(&quot;$&quot;* &quot;-&quot;??_);_(@_)">
                  <c:v>27.374474612398242</c:v>
                </c:pt>
                <c:pt idx="1204" formatCode="_(&quot;$&quot;* #,##0_);_(&quot;$&quot;* \(#,##0\);_(&quot;$&quot;* &quot;-&quot;??_);_(@_)">
                  <c:v>104.43478822831489</c:v>
                </c:pt>
                <c:pt idx="1205" formatCode="_(&quot;$&quot;* #,##0_);_(&quot;$&quot;* \(#,##0\);_(&quot;$&quot;* &quot;-&quot;??_);_(@_)">
                  <c:v>113.07895340385201</c:v>
                </c:pt>
                <c:pt idx="1206" formatCode="_(&quot;$&quot;* #,##0_);_(&quot;$&quot;* \(#,##0\);_(&quot;$&quot;* &quot;-&quot;??_);_(@_)">
                  <c:v>45.954117751848081</c:v>
                </c:pt>
                <c:pt idx="1207" formatCode="_(&quot;$&quot;* #,##0_);_(&quot;$&quot;* \(#,##0\);_(&quot;$&quot;* &quot;-&quot;??_);_(@_)">
                  <c:v>87.833475624987656</c:v>
                </c:pt>
                <c:pt idx="1208" formatCode="_(&quot;$&quot;* #,##0_);_(&quot;$&quot;* \(#,##0\);_(&quot;$&quot;* &quot;-&quot;??_);_(@_)">
                  <c:v>101.59561830161864</c:v>
                </c:pt>
                <c:pt idx="1209" formatCode="_(&quot;$&quot;* #,##0_);_(&quot;$&quot;* \(#,##0\);_(&quot;$&quot;* &quot;-&quot;??_);_(@_)">
                  <c:v>78.288113604922415</c:v>
                </c:pt>
                <c:pt idx="1210" formatCode="_(&quot;$&quot;* #,##0_);_(&quot;$&quot;* \(#,##0\);_(&quot;$&quot;* &quot;-&quot;??_);_(@_)">
                  <c:v>64.710738199919106</c:v>
                </c:pt>
                <c:pt idx="1211" formatCode="_(&quot;$&quot;* #,##0_);_(&quot;$&quot;* \(#,##0\);_(&quot;$&quot;* &quot;-&quot;??_);_(@_)">
                  <c:v>17.132741822477328</c:v>
                </c:pt>
                <c:pt idx="1212" formatCode="_(&quot;$&quot;* #,##0_);_(&quot;$&quot;* \(#,##0\);_(&quot;$&quot;* &quot;-&quot;??_);_(@_)">
                  <c:v>41.105134207313462</c:v>
                </c:pt>
                <c:pt idx="1213" formatCode="_(&quot;$&quot;* #,##0_);_(&quot;$&quot;* \(#,##0\);_(&quot;$&quot;* &quot;-&quot;??_);_(@_)">
                  <c:v>133.79959380548172</c:v>
                </c:pt>
                <c:pt idx="1214" formatCode="_(&quot;$&quot;* #,##0_);_(&quot;$&quot;* \(#,##0\);_(&quot;$&quot;* &quot;-&quot;??_);_(@_)">
                  <c:v>46.257515120069812</c:v>
                </c:pt>
                <c:pt idx="1215" formatCode="_(&quot;$&quot;* #,##0_);_(&quot;$&quot;* \(#,##0\);_(&quot;$&quot;* &quot;-&quot;??_);_(@_)">
                  <c:v>100.11090336083547</c:v>
                </c:pt>
                <c:pt idx="1216" formatCode="_(&quot;$&quot;* #,##0_);_(&quot;$&quot;* \(#,##0\);_(&quot;$&quot;* &quot;-&quot;??_);_(@_)">
                  <c:v>40.503646687036522</c:v>
                </c:pt>
                <c:pt idx="1217" formatCode="_(&quot;$&quot;* #,##0_);_(&quot;$&quot;* \(#,##0\);_(&quot;$&quot;* &quot;-&quot;??_);_(@_)">
                  <c:v>40.778709558624875</c:v>
                </c:pt>
                <c:pt idx="1218" formatCode="_(&quot;$&quot;* #,##0_);_(&quot;$&quot;* \(#,##0\);_(&quot;$&quot;* &quot;-&quot;??_);_(@_)">
                  <c:v>49.841508818948434</c:v>
                </c:pt>
                <c:pt idx="1219" formatCode="_(&quot;$&quot;* #,##0_);_(&quot;$&quot;* \(#,##0\);_(&quot;$&quot;* &quot;-&quot;??_);_(@_)">
                  <c:v>76.069843398233445</c:v>
                </c:pt>
                <c:pt idx="1220" formatCode="_(&quot;$&quot;* #,##0_);_(&quot;$&quot;* \(#,##0\);_(&quot;$&quot;* &quot;-&quot;??_);_(@_)">
                  <c:v>104.3360998889174</c:v>
                </c:pt>
                <c:pt idx="1221" formatCode="_(&quot;$&quot;* #,##0_);_(&quot;$&quot;* \(#,##0\);_(&quot;$&quot;* &quot;-&quot;??_);_(@_)">
                  <c:v>75.526995260043122</c:v>
                </c:pt>
                <c:pt idx="1222" formatCode="_(&quot;$&quot;* #,##0_);_(&quot;$&quot;* \(#,##0\);_(&quot;$&quot;* &quot;-&quot;??_);_(@_)">
                  <c:v>31.150496009231407</c:v>
                </c:pt>
                <c:pt idx="1223" formatCode="_(&quot;$&quot;* #,##0_);_(&quot;$&quot;* \(#,##0\);_(&quot;$&quot;* &quot;-&quot;??_);_(@_)">
                  <c:v>27.575635008861639</c:v>
                </c:pt>
                <c:pt idx="1224" formatCode="_(&quot;$&quot;* #,##0_);_(&quot;$&quot;* \(#,##0\);_(&quot;$&quot;* &quot;-&quot;??_);_(@_)">
                  <c:v>62.037679469980361</c:v>
                </c:pt>
                <c:pt idx="1225" formatCode="_(&quot;$&quot;* #,##0_);_(&quot;$&quot;* \(#,##0\);_(&quot;$&quot;* &quot;-&quot;??_);_(@_)">
                  <c:v>90.195709729163269</c:v>
                </c:pt>
                <c:pt idx="1226" formatCode="_(&quot;$&quot;* #,##0_);_(&quot;$&quot;* \(#,##0\);_(&quot;$&quot;* &quot;-&quot;??_);_(@_)">
                  <c:v>45.204789934078477</c:v>
                </c:pt>
                <c:pt idx="1227" formatCode="_(&quot;$&quot;* #,##0_);_(&quot;$&quot;* \(#,##0\);_(&quot;$&quot;* &quot;-&quot;??_);_(@_)">
                  <c:v>66.852727091318783</c:v>
                </c:pt>
                <c:pt idx="1228" formatCode="_(&quot;$&quot;* #,##0_);_(&quot;$&quot;* \(#,##0\);_(&quot;$&quot;* &quot;-&quot;??_);_(@_)">
                  <c:v>33.102209089558549</c:v>
                </c:pt>
                <c:pt idx="1229" formatCode="_(&quot;$&quot;* #,##0_);_(&quot;$&quot;* \(#,##0\);_(&quot;$&quot;* &quot;-&quot;??_);_(@_)">
                  <c:v>42.061985940489393</c:v>
                </c:pt>
                <c:pt idx="1230" formatCode="_(&quot;$&quot;* #,##0_);_(&quot;$&quot;* \(#,##0\);_(&quot;$&quot;* &quot;-&quot;??_);_(@_)">
                  <c:v>35.01693616075211</c:v>
                </c:pt>
                <c:pt idx="1231" formatCode="_(&quot;$&quot;* #,##0_);_(&quot;$&quot;* \(#,##0\);_(&quot;$&quot;* &quot;-&quot;??_);_(@_)">
                  <c:v>35.492155857338659</c:v>
                </c:pt>
                <c:pt idx="1232" formatCode="_(&quot;$&quot;* #,##0_);_(&quot;$&quot;* \(#,##0\);_(&quot;$&quot;* &quot;-&quot;??_);_(@_)">
                  <c:v>51.062148387548014</c:v>
                </c:pt>
                <c:pt idx="1233" formatCode="_(&quot;$&quot;* #,##0_);_(&quot;$&quot;* \(#,##0\);_(&quot;$&quot;* &quot;-&quot;??_);_(@_)">
                  <c:v>66.586222279277067</c:v>
                </c:pt>
                <c:pt idx="1234" formatCode="_(&quot;$&quot;* #,##0_);_(&quot;$&quot;* \(#,##0\);_(&quot;$&quot;* &quot;-&quot;??_);_(@_)">
                  <c:v>64.370865216032342</c:v>
                </c:pt>
                <c:pt idx="1235" formatCode="_(&quot;$&quot;* #,##0_);_(&quot;$&quot;* \(#,##0\);_(&quot;$&quot;* &quot;-&quot;??_);_(@_)">
                  <c:v>31.83501950049288</c:v>
                </c:pt>
                <c:pt idx="1236" formatCode="_(&quot;$&quot;* #,##0_);_(&quot;$&quot;* \(#,##0\);_(&quot;$&quot;* &quot;-&quot;??_);_(@_)">
                  <c:v>61.410452975727139</c:v>
                </c:pt>
                <c:pt idx="1237" formatCode="_(&quot;$&quot;* #,##0_);_(&quot;$&quot;* \(#,##0\);_(&quot;$&quot;* &quot;-&quot;??_);_(@_)">
                  <c:v>48.695490890438009</c:v>
                </c:pt>
                <c:pt idx="1238" formatCode="_(&quot;$&quot;* #,##0_);_(&quot;$&quot;* \(#,##0\);_(&quot;$&quot;* &quot;-&quot;??_);_(@_)">
                  <c:v>62.324143025265087</c:v>
                </c:pt>
                <c:pt idx="1239" formatCode="_(&quot;$&quot;* #,##0_);_(&quot;$&quot;* \(#,##0\);_(&quot;$&quot;* &quot;-&quot;??_);_(@_)">
                  <c:v>38.587382665284025</c:v>
                </c:pt>
                <c:pt idx="1240" formatCode="_(&quot;$&quot;* #,##0_);_(&quot;$&quot;* \(#,##0\);_(&quot;$&quot;* &quot;-&quot;??_);_(@_)">
                  <c:v>85.747169980769243</c:v>
                </c:pt>
                <c:pt idx="1241" formatCode="_(&quot;$&quot;* #,##0_);_(&quot;$&quot;* \(#,##0\);_(&quot;$&quot;* &quot;-&quot;??_);_(@_)">
                  <c:v>62.472627543234054</c:v>
                </c:pt>
                <c:pt idx="1242" formatCode="_(&quot;$&quot;* #,##0_);_(&quot;$&quot;* \(#,##0\);_(&quot;$&quot;* &quot;-&quot;??_);_(@_)">
                  <c:v>77.820963019732645</c:v>
                </c:pt>
                <c:pt idx="1243" formatCode="_(&quot;$&quot;* #,##0_);_(&quot;$&quot;* \(#,##0\);_(&quot;$&quot;* &quot;-&quot;??_);_(@_)">
                  <c:v>47.604287825572754</c:v>
                </c:pt>
                <c:pt idx="1244" formatCode="_(&quot;$&quot;* #,##0_);_(&quot;$&quot;* \(#,##0\);_(&quot;$&quot;* &quot;-&quot;??_);_(@_)">
                  <c:v>87.368260973448372</c:v>
                </c:pt>
                <c:pt idx="1245" formatCode="_(&quot;$&quot;* #,##0_);_(&quot;$&quot;* \(#,##0\);_(&quot;$&quot;* &quot;-&quot;??_);_(@_)">
                  <c:v>65.21657944704846</c:v>
                </c:pt>
                <c:pt idx="1246" formatCode="_(&quot;$&quot;* #,##0_);_(&quot;$&quot;* \(#,##0\);_(&quot;$&quot;* &quot;-&quot;??_);_(@_)">
                  <c:v>99.17675292708995</c:v>
                </c:pt>
                <c:pt idx="1247" formatCode="_(&quot;$&quot;* #,##0_);_(&quot;$&quot;* \(#,##0\);_(&quot;$&quot;* &quot;-&quot;??_);_(@_)">
                  <c:v>102.73574828046932</c:v>
                </c:pt>
                <c:pt idx="1248" formatCode="_(&quot;$&quot;* #,##0_);_(&quot;$&quot;* \(#,##0\);_(&quot;$&quot;* &quot;-&quot;??_);_(@_)">
                  <c:v>85.249058851547417</c:v>
                </c:pt>
                <c:pt idx="1249" formatCode="_(&quot;$&quot;* #,##0_);_(&quot;$&quot;* \(#,##0\);_(&quot;$&quot;* &quot;-&quot;??_);_(@_)">
                  <c:v>47.753056582066918</c:v>
                </c:pt>
                <c:pt idx="1250" formatCode="_(&quot;$&quot;* #,##0_);_(&quot;$&quot;* \(#,##0\);_(&quot;$&quot;* &quot;-&quot;??_);_(@_)">
                  <c:v>95.343274572420114</c:v>
                </c:pt>
                <c:pt idx="1251" formatCode="_(&quot;$&quot;* #,##0_);_(&quot;$&quot;* \(#,##0\);_(&quot;$&quot;* &quot;-&quot;??_);_(@_)">
                  <c:v>44.192310985161789</c:v>
                </c:pt>
                <c:pt idx="1252" formatCode="_(&quot;$&quot;* #,##0_);_(&quot;$&quot;* \(#,##0\);_(&quot;$&quot;* &quot;-&quot;??_);_(@_)">
                  <c:v>52.124558036035026</c:v>
                </c:pt>
                <c:pt idx="1253" formatCode="_(&quot;$&quot;* #,##0_);_(&quot;$&quot;* \(#,##0\);_(&quot;$&quot;* &quot;-&quot;??_);_(@_)">
                  <c:v>93.12432731729227</c:v>
                </c:pt>
                <c:pt idx="1254" formatCode="_(&quot;$&quot;* #,##0_);_(&quot;$&quot;* \(#,##0\);_(&quot;$&quot;* &quot;-&quot;??_);_(@_)">
                  <c:v>68.897010180919665</c:v>
                </c:pt>
                <c:pt idx="1255" formatCode="_(&quot;$&quot;* #,##0_);_(&quot;$&quot;* \(#,##0\);_(&quot;$&quot;* &quot;-&quot;??_);_(@_)">
                  <c:v>91.036287545140823</c:v>
                </c:pt>
                <c:pt idx="1256" formatCode="_(&quot;$&quot;* #,##0_);_(&quot;$&quot;* \(#,##0\);_(&quot;$&quot;* &quot;-&quot;??_);_(@_)">
                  <c:v>42.011167661775673</c:v>
                </c:pt>
                <c:pt idx="1257" formatCode="_(&quot;$&quot;* #,##0_);_(&quot;$&quot;* \(#,##0\);_(&quot;$&quot;* &quot;-&quot;??_);_(@_)">
                  <c:v>86.253131262353563</c:v>
                </c:pt>
                <c:pt idx="1258" formatCode="_(&quot;$&quot;* #,##0_);_(&quot;$&quot;* \(#,##0\);_(&quot;$&quot;* &quot;-&quot;??_);_(@_)">
                  <c:v>31.96509807009933</c:v>
                </c:pt>
                <c:pt idx="1259" formatCode="_(&quot;$&quot;* #,##0_);_(&quot;$&quot;* \(#,##0\);_(&quot;$&quot;* &quot;-&quot;??_);_(@_)">
                  <c:v>50.130764109285757</c:v>
                </c:pt>
                <c:pt idx="1260" formatCode="_(&quot;$&quot;* #,##0_);_(&quot;$&quot;* \(#,##0\);_(&quot;$&quot;* &quot;-&quot;??_);_(@_)">
                  <c:v>45.324830744642</c:v>
                </c:pt>
                <c:pt idx="1261" formatCode="_(&quot;$&quot;* #,##0_);_(&quot;$&quot;* \(#,##0\);_(&quot;$&quot;* &quot;-&quot;??_);_(@_)">
                  <c:v>83.226848597668635</c:v>
                </c:pt>
                <c:pt idx="1262" formatCode="_(&quot;$&quot;* #,##0_);_(&quot;$&quot;* \(#,##0\);_(&quot;$&quot;* &quot;-&quot;??_);_(@_)">
                  <c:v>92.740887626100843</c:v>
                </c:pt>
                <c:pt idx="1263" formatCode="_(&quot;$&quot;* #,##0_);_(&quot;$&quot;* \(#,##0\);_(&quot;$&quot;* &quot;-&quot;??_);_(@_)">
                  <c:v>82.297267292102504</c:v>
                </c:pt>
                <c:pt idx="1264" formatCode="_(&quot;$&quot;* #,##0_);_(&quot;$&quot;* \(#,##0\);_(&quot;$&quot;* &quot;-&quot;??_);_(@_)">
                  <c:v>69.48287526392599</c:v>
                </c:pt>
                <c:pt idx="1265" formatCode="_(&quot;$&quot;* #,##0_);_(&quot;$&quot;* \(#,##0\);_(&quot;$&quot;* &quot;-&quot;??_);_(@_)">
                  <c:v>51.499027059424435</c:v>
                </c:pt>
                <c:pt idx="1266" formatCode="_(&quot;$&quot;* #,##0_);_(&quot;$&quot;* \(#,##0\);_(&quot;$&quot;* &quot;-&quot;??_);_(@_)">
                  <c:v>46.551047071561221</c:v>
                </c:pt>
                <c:pt idx="1267" formatCode="_(&quot;$&quot;* #,##0_);_(&quot;$&quot;* \(#,##0\);_(&quot;$&quot;* &quot;-&quot;??_);_(@_)">
                  <c:v>37.518675165071841</c:v>
                </c:pt>
                <c:pt idx="1268" formatCode="_(&quot;$&quot;* #,##0_);_(&quot;$&quot;* \(#,##0\);_(&quot;$&quot;* &quot;-&quot;??_);_(@_)">
                  <c:v>66.482300567092111</c:v>
                </c:pt>
                <c:pt idx="1269" formatCode="_(&quot;$&quot;* #,##0_);_(&quot;$&quot;* \(#,##0\);_(&quot;$&quot;* &quot;-&quot;??_);_(@_)">
                  <c:v>71.341999514058628</c:v>
                </c:pt>
                <c:pt idx="1270" formatCode="_(&quot;$&quot;* #,##0_);_(&quot;$&quot;* \(#,##0\);_(&quot;$&quot;* &quot;-&quot;??_);_(@_)">
                  <c:v>81.148775794463404</c:v>
                </c:pt>
                <c:pt idx="1271" formatCode="_(&quot;$&quot;* #,##0_);_(&quot;$&quot;* \(#,##0\);_(&quot;$&quot;* &quot;-&quot;??_);_(@_)">
                  <c:v>45.597454425756922</c:v>
                </c:pt>
                <c:pt idx="1272" formatCode="_(&quot;$&quot;* #,##0_);_(&quot;$&quot;* \(#,##0\);_(&quot;$&quot;* &quot;-&quot;??_);_(@_)">
                  <c:v>81.699103406944886</c:v>
                </c:pt>
                <c:pt idx="1273" formatCode="_(&quot;$&quot;* #,##0_);_(&quot;$&quot;* \(#,##0\);_(&quot;$&quot;* &quot;-&quot;??_);_(@_)">
                  <c:v>77.931864555182187</c:v>
                </c:pt>
                <c:pt idx="1274" formatCode="_(&quot;$&quot;* #,##0_);_(&quot;$&quot;* \(#,##0\);_(&quot;$&quot;* &quot;-&quot;??_);_(@_)">
                  <c:v>31.785457876523445</c:v>
                </c:pt>
                <c:pt idx="1275" formatCode="_(&quot;$&quot;* #,##0_);_(&quot;$&quot;* \(#,##0\);_(&quot;$&quot;* &quot;-&quot;??_);_(@_)">
                  <c:v>98.492742151332706</c:v>
                </c:pt>
                <c:pt idx="1276" formatCode="_(&quot;$&quot;* #,##0_);_(&quot;$&quot;* \(#,##0\);_(&quot;$&quot;* &quot;-&quot;??_);_(@_)">
                  <c:v>42.585585940829169</c:v>
                </c:pt>
                <c:pt idx="1277" formatCode="_(&quot;$&quot;* #,##0_);_(&quot;$&quot;* \(#,##0\);_(&quot;$&quot;* &quot;-&quot;??_);_(@_)">
                  <c:v>15.859042315550203</c:v>
                </c:pt>
                <c:pt idx="1278" formatCode="_(&quot;$&quot;* #,##0_);_(&quot;$&quot;* \(#,##0\);_(&quot;$&quot;* &quot;-&quot;??_);_(@_)">
                  <c:v>24.939841853596398</c:v>
                </c:pt>
                <c:pt idx="1279" formatCode="_(&quot;$&quot;* #,##0_);_(&quot;$&quot;* \(#,##0\);_(&quot;$&quot;* &quot;-&quot;??_);_(@_)">
                  <c:v>12.886119340016599</c:v>
                </c:pt>
                <c:pt idx="1280" formatCode="_(&quot;$&quot;* #,##0_);_(&quot;$&quot;* \(#,##0\);_(&quot;$&quot;* &quot;-&quot;??_);_(@_)">
                  <c:v>44.612044037520484</c:v>
                </c:pt>
                <c:pt idx="1281" formatCode="_(&quot;$&quot;* #,##0_);_(&quot;$&quot;* \(#,##0\);_(&quot;$&quot;* &quot;-&quot;??_);_(@_)">
                  <c:v>48.030006089322043</c:v>
                </c:pt>
                <c:pt idx="1282" formatCode="_(&quot;$&quot;* #,##0_);_(&quot;$&quot;* \(#,##0\);_(&quot;$&quot;* &quot;-&quot;??_);_(@_)">
                  <c:v>33.268506699970558</c:v>
                </c:pt>
                <c:pt idx="1283" formatCode="_(&quot;$&quot;* #,##0_);_(&quot;$&quot;* \(#,##0\);_(&quot;$&quot;* &quot;-&quot;??_);_(@_)">
                  <c:v>67.877893507768846</c:v>
                </c:pt>
                <c:pt idx="1284" formatCode="_(&quot;$&quot;* #,##0_);_(&quot;$&quot;* \(#,##0\);_(&quot;$&quot;* &quot;-&quot;??_);_(@_)">
                  <c:v>82.369068893438055</c:v>
                </c:pt>
                <c:pt idx="1285" formatCode="_(&quot;$&quot;* #,##0_);_(&quot;$&quot;* \(#,##0\);_(&quot;$&quot;* &quot;-&quot;??_);_(@_)">
                  <c:v>79.934158675248412</c:v>
                </c:pt>
                <c:pt idx="1286" formatCode="_(&quot;$&quot;* #,##0_);_(&quot;$&quot;* \(#,##0\);_(&quot;$&quot;* &quot;-&quot;??_);_(@_)">
                  <c:v>69.020279503911524</c:v>
                </c:pt>
                <c:pt idx="1287" formatCode="_(&quot;$&quot;* #,##0_);_(&quot;$&quot;* \(#,##0\);_(&quot;$&quot;* &quot;-&quot;??_);_(@_)">
                  <c:v>66.815454998893969</c:v>
                </c:pt>
                <c:pt idx="1288" formatCode="_(&quot;$&quot;* #,##0_);_(&quot;$&quot;* \(#,##0\);_(&quot;$&quot;* &quot;-&quot;??_);_(@_)">
                  <c:v>76.969856195418956</c:v>
                </c:pt>
                <c:pt idx="1289" formatCode="_(&quot;$&quot;* #,##0_);_(&quot;$&quot;* \(#,##0\);_(&quot;$&quot;* &quot;-&quot;??_);_(@_)">
                  <c:v>31.799479333123255</c:v>
                </c:pt>
                <c:pt idx="1290" formatCode="_(&quot;$&quot;* #,##0_);_(&quot;$&quot;* \(#,##0\);_(&quot;$&quot;* &quot;-&quot;??_);_(@_)">
                  <c:v>78.396021215158555</c:v>
                </c:pt>
                <c:pt idx="1291" formatCode="_(&quot;$&quot;* #,##0_);_(&quot;$&quot;* \(#,##0\);_(&quot;$&quot;* &quot;-&quot;??_);_(@_)">
                  <c:v>35.650267322176539</c:v>
                </c:pt>
                <c:pt idx="1292" formatCode="_(&quot;$&quot;* #,##0_);_(&quot;$&quot;* \(#,##0\);_(&quot;$&quot;* &quot;-&quot;??_);_(@_)">
                  <c:v>89.202796371571353</c:v>
                </c:pt>
                <c:pt idx="1293" formatCode="_(&quot;$&quot;* #,##0_);_(&quot;$&quot;* \(#,##0\);_(&quot;$&quot;* &quot;-&quot;??_);_(@_)">
                  <c:v>31.980110678446565</c:v>
                </c:pt>
                <c:pt idx="1294" formatCode="_(&quot;$&quot;* #,##0_);_(&quot;$&quot;* \(#,##0\);_(&quot;$&quot;* &quot;-&quot;??_);_(@_)">
                  <c:v>42.241589588913733</c:v>
                </c:pt>
                <c:pt idx="1295" formatCode="_(&quot;$&quot;* #,##0_);_(&quot;$&quot;* \(#,##0\);_(&quot;$&quot;* &quot;-&quot;??_);_(@_)">
                  <c:v>67.021332023886856</c:v>
                </c:pt>
                <c:pt idx="1296" formatCode="_(&quot;$&quot;* #,##0_);_(&quot;$&quot;* \(#,##0\);_(&quot;$&quot;* &quot;-&quot;??_);_(@_)">
                  <c:v>59.360439641875743</c:v>
                </c:pt>
                <c:pt idx="1297" formatCode="_(&quot;$&quot;* #,##0_);_(&quot;$&quot;* \(#,##0\);_(&quot;$&quot;* &quot;-&quot;??_);_(@_)">
                  <c:v>33.794427074972354</c:v>
                </c:pt>
                <c:pt idx="1298" formatCode="_(&quot;$&quot;* #,##0_);_(&quot;$&quot;* \(#,##0\);_(&quot;$&quot;* &quot;-&quot;??_);_(@_)">
                  <c:v>30.612340508008394</c:v>
                </c:pt>
                <c:pt idx="1299" formatCode="_(&quot;$&quot;* #,##0_);_(&quot;$&quot;* \(#,##0\);_(&quot;$&quot;* &quot;-&quot;??_);_(@_)">
                  <c:v>31.656709761102618</c:v>
                </c:pt>
                <c:pt idx="1300" formatCode="_(&quot;$&quot;* #,##0_);_(&quot;$&quot;* \(#,##0\);_(&quot;$&quot;* &quot;-&quot;??_);_(@_)">
                  <c:v>46.517712134684977</c:v>
                </c:pt>
                <c:pt idx="1301" formatCode="_(&quot;$&quot;* #,##0_);_(&quot;$&quot;* \(#,##0\);_(&quot;$&quot;* &quot;-&quot;??_);_(@_)">
                  <c:v>104.77186568163674</c:v>
                </c:pt>
                <c:pt idx="1302" formatCode="_(&quot;$&quot;* #,##0_);_(&quot;$&quot;* \(#,##0\);_(&quot;$&quot;* &quot;-&quot;??_);_(@_)">
                  <c:v>34.828912444399158</c:v>
                </c:pt>
                <c:pt idx="1303" formatCode="_(&quot;$&quot;* #,##0_);_(&quot;$&quot;* \(#,##0\);_(&quot;$&quot;* &quot;-&quot;??_);_(@_)">
                  <c:v>52.104721769731206</c:v>
                </c:pt>
                <c:pt idx="1304" formatCode="_(&quot;$&quot;* #,##0_);_(&quot;$&quot;* \(#,##0\);_(&quot;$&quot;* &quot;-&quot;??_);_(@_)">
                  <c:v>43.126519491276717</c:v>
                </c:pt>
                <c:pt idx="1305" formatCode="_(&quot;$&quot;* #,##0_);_(&quot;$&quot;* \(#,##0\);_(&quot;$&quot;* &quot;-&quot;??_);_(@_)">
                  <c:v>76.636000061854006</c:v>
                </c:pt>
                <c:pt idx="1306" formatCode="_(&quot;$&quot;* #,##0_);_(&quot;$&quot;* \(#,##0\);_(&quot;$&quot;* &quot;-&quot;??_);_(@_)">
                  <c:v>63.731768507820739</c:v>
                </c:pt>
                <c:pt idx="1307" formatCode="_(&quot;$&quot;* #,##0_);_(&quot;$&quot;* \(#,##0\);_(&quot;$&quot;* &quot;-&quot;??_);_(@_)">
                  <c:v>70.684253546606982</c:v>
                </c:pt>
                <c:pt idx="1308" formatCode="_(&quot;$&quot;* #,##0_);_(&quot;$&quot;* \(#,##0\);_(&quot;$&quot;* &quot;-&quot;??_);_(@_)">
                  <c:v>50.647255721984585</c:v>
                </c:pt>
                <c:pt idx="1309" formatCode="_(&quot;$&quot;* #,##0_);_(&quot;$&quot;* \(#,##0\);_(&quot;$&quot;* &quot;-&quot;??_);_(@_)">
                  <c:v>58.294967798306125</c:v>
                </c:pt>
                <c:pt idx="1310" formatCode="_(&quot;$&quot;* #,##0_);_(&quot;$&quot;* \(#,##0\);_(&quot;$&quot;* &quot;-&quot;??_);_(@_)">
                  <c:v>80.813657715752569</c:v>
                </c:pt>
                <c:pt idx="1311" formatCode="_(&quot;$&quot;* #,##0_);_(&quot;$&quot;* \(#,##0\);_(&quot;$&quot;* &quot;-&quot;??_);_(@_)">
                  <c:v>93.235259322602744</c:v>
                </c:pt>
                <c:pt idx="1312" formatCode="_(&quot;$&quot;* #,##0_);_(&quot;$&quot;* \(#,##0\);_(&quot;$&quot;* &quot;-&quot;??_);_(@_)">
                  <c:v>79.960713291576425</c:v>
                </c:pt>
                <c:pt idx="1313" formatCode="_(&quot;$&quot;* #,##0_);_(&quot;$&quot;* \(#,##0\);_(&quot;$&quot;* &quot;-&quot;??_);_(@_)">
                  <c:v>69.367194268491446</c:v>
                </c:pt>
                <c:pt idx="1314" formatCode="_(&quot;$&quot;* #,##0_);_(&quot;$&quot;* \(#,##0\);_(&quot;$&quot;* &quot;-&quot;??_);_(@_)">
                  <c:v>29.958909118750153</c:v>
                </c:pt>
                <c:pt idx="1315" formatCode="_(&quot;$&quot;* #,##0_);_(&quot;$&quot;* \(#,##0\);_(&quot;$&quot;* &quot;-&quot;??_);_(@_)">
                  <c:v>51.695787030065375</c:v>
                </c:pt>
                <c:pt idx="1316" formatCode="_(&quot;$&quot;* #,##0_);_(&quot;$&quot;* \(#,##0\);_(&quot;$&quot;* &quot;-&quot;??_);_(@_)">
                  <c:v>16.360969709283662</c:v>
                </c:pt>
                <c:pt idx="1317" formatCode="_(&quot;$&quot;* #,##0_);_(&quot;$&quot;* \(#,##0\);_(&quot;$&quot;* &quot;-&quot;??_);_(@_)">
                  <c:v>31.754059121944003</c:v>
                </c:pt>
                <c:pt idx="1318" formatCode="_(&quot;$&quot;* #,##0_);_(&quot;$&quot;* \(#,##0\);_(&quot;$&quot;* &quot;-&quot;??_);_(@_)">
                  <c:v>58.949266779889527</c:v>
                </c:pt>
                <c:pt idx="1319" formatCode="_(&quot;$&quot;* #,##0_);_(&quot;$&quot;* \(#,##0\);_(&quot;$&quot;* &quot;-&quot;??_);_(@_)">
                  <c:v>47.293814274414395</c:v>
                </c:pt>
                <c:pt idx="1320" formatCode="_(&quot;$&quot;* #,##0_);_(&quot;$&quot;* \(#,##0\);_(&quot;$&quot;* &quot;-&quot;??_);_(@_)">
                  <c:v>57.104233805371386</c:v>
                </c:pt>
                <c:pt idx="1321" formatCode="_(&quot;$&quot;* #,##0_);_(&quot;$&quot;* \(#,##0\);_(&quot;$&quot;* &quot;-&quot;??_);_(@_)">
                  <c:v>47.719767824150296</c:v>
                </c:pt>
                <c:pt idx="1322" formatCode="_(&quot;$&quot;* #,##0_);_(&quot;$&quot;* \(#,##0\);_(&quot;$&quot;* &quot;-&quot;??_);_(@_)">
                  <c:v>42.437792037250716</c:v>
                </c:pt>
                <c:pt idx="1323" formatCode="_(&quot;$&quot;* #,##0_);_(&quot;$&quot;* \(#,##0\);_(&quot;$&quot;* &quot;-&quot;??_);_(@_)">
                  <c:v>49.972860142838101</c:v>
                </c:pt>
                <c:pt idx="1324" formatCode="_(&quot;$&quot;* #,##0_);_(&quot;$&quot;* \(#,##0\);_(&quot;$&quot;* &quot;-&quot;??_);_(@_)">
                  <c:v>60.568468066402573</c:v>
                </c:pt>
                <c:pt idx="1325" formatCode="_(&quot;$&quot;* #,##0_);_(&quot;$&quot;* \(#,##0\);_(&quot;$&quot;* &quot;-&quot;??_);_(@_)">
                  <c:v>86.882182307552867</c:v>
                </c:pt>
                <c:pt idx="1326" formatCode="_(&quot;$&quot;* #,##0_);_(&quot;$&quot;* \(#,##0\);_(&quot;$&quot;* &quot;-&quot;??_);_(@_)">
                  <c:v>92.925387477107932</c:v>
                </c:pt>
                <c:pt idx="1327" formatCode="_(&quot;$&quot;* #,##0_);_(&quot;$&quot;* \(#,##0\);_(&quot;$&quot;* &quot;-&quot;??_);_(@_)">
                  <c:v>45.758087470416385</c:v>
                </c:pt>
                <c:pt idx="1328" formatCode="_(&quot;$&quot;* #,##0_);_(&quot;$&quot;* \(#,##0\);_(&quot;$&quot;* &quot;-&quot;??_);_(@_)">
                  <c:v>39.555446990820307</c:v>
                </c:pt>
                <c:pt idx="1329" formatCode="_(&quot;$&quot;* #,##0_);_(&quot;$&quot;* \(#,##0\);_(&quot;$&quot;* &quot;-&quot;??_);_(@_)">
                  <c:v>17.481741326703588</c:v>
                </c:pt>
                <c:pt idx="1330" formatCode="_(&quot;$&quot;* #,##0_);_(&quot;$&quot;* \(#,##0\);_(&quot;$&quot;* &quot;-&quot;??_);_(@_)">
                  <c:v>19.933695643413202</c:v>
                </c:pt>
                <c:pt idx="1331" formatCode="_(&quot;$&quot;* #,##0_);_(&quot;$&quot;* \(#,##0\);_(&quot;$&quot;* &quot;-&quot;??_);_(@_)">
                  <c:v>46.63792335651037</c:v>
                </c:pt>
                <c:pt idx="1332" formatCode="_(&quot;$&quot;* #,##0_);_(&quot;$&quot;* \(#,##0\);_(&quot;$&quot;* &quot;-&quot;??_);_(@_)">
                  <c:v>73.482704132163676</c:v>
                </c:pt>
                <c:pt idx="1333" formatCode="_(&quot;$&quot;* #,##0_);_(&quot;$&quot;* \(#,##0\);_(&quot;$&quot;* &quot;-&quot;??_);_(@_)">
                  <c:v>57.650159951689169</c:v>
                </c:pt>
                <c:pt idx="1334" formatCode="_(&quot;$&quot;* #,##0_);_(&quot;$&quot;* \(#,##0\);_(&quot;$&quot;* &quot;-&quot;??_);_(@_)">
                  <c:v>43.218728806653502</c:v>
                </c:pt>
                <c:pt idx="1335" formatCode="_(&quot;$&quot;* #,##0_);_(&quot;$&quot;* \(#,##0\);_(&quot;$&quot;* &quot;-&quot;??_);_(@_)">
                  <c:v>79.368785646661635</c:v>
                </c:pt>
                <c:pt idx="1336" formatCode="_(&quot;$&quot;* #,##0_);_(&quot;$&quot;* \(#,##0\);_(&quot;$&quot;* &quot;-&quot;??_);_(@_)">
                  <c:v>70.903956145315462</c:v>
                </c:pt>
                <c:pt idx="1337" formatCode="_(&quot;$&quot;* #,##0_);_(&quot;$&quot;* \(#,##0\);_(&quot;$&quot;* &quot;-&quot;??_);_(@_)">
                  <c:v>82.113635345058654</c:v>
                </c:pt>
                <c:pt idx="1338" formatCode="_(&quot;$&quot;* #,##0_);_(&quot;$&quot;* \(#,##0\);_(&quot;$&quot;* &quot;-&quot;??_);_(@_)">
                  <c:v>45.340295786272812</c:v>
                </c:pt>
                <c:pt idx="1339" formatCode="_(&quot;$&quot;* #,##0_);_(&quot;$&quot;* \(#,##0\);_(&quot;$&quot;* &quot;-&quot;??_);_(@_)">
                  <c:v>21.890289470249392</c:v>
                </c:pt>
                <c:pt idx="1340" formatCode="_(&quot;$&quot;* #,##0_);_(&quot;$&quot;* \(#,##0\);_(&quot;$&quot;* &quot;-&quot;??_);_(@_)">
                  <c:v>96.600154079718124</c:v>
                </c:pt>
                <c:pt idx="1341" formatCode="_(&quot;$&quot;* #,##0_);_(&quot;$&quot;* \(#,##0\);_(&quot;$&quot;* &quot;-&quot;??_);_(@_)">
                  <c:v>46.578211619493587</c:v>
                </c:pt>
                <c:pt idx="1342" formatCode="_(&quot;$&quot;* #,##0_);_(&quot;$&quot;* \(#,##0\);_(&quot;$&quot;* &quot;-&quot;??_);_(@_)">
                  <c:v>78.218984872878366</c:v>
                </c:pt>
                <c:pt idx="1343" formatCode="_(&quot;$&quot;* #,##0_);_(&quot;$&quot;* \(#,##0\);_(&quot;$&quot;* &quot;-&quot;??_);_(@_)">
                  <c:v>51.968655374389968</c:v>
                </c:pt>
                <c:pt idx="1344" formatCode="_(&quot;$&quot;* #,##0_);_(&quot;$&quot;* \(#,##0\);_(&quot;$&quot;* &quot;-&quot;??_);_(@_)">
                  <c:v>108.79866295489047</c:v>
                </c:pt>
                <c:pt idx="1345" formatCode="_(&quot;$&quot;* #,##0_);_(&quot;$&quot;* \(#,##0\);_(&quot;$&quot;* &quot;-&quot;??_);_(@_)">
                  <c:v>31.357409976490842</c:v>
                </c:pt>
                <c:pt idx="1346" formatCode="_(&quot;$&quot;* #,##0_);_(&quot;$&quot;* \(#,##0\);_(&quot;$&quot;* &quot;-&quot;??_);_(@_)">
                  <c:v>74.104597701907053</c:v>
                </c:pt>
                <c:pt idx="1347" formatCode="_(&quot;$&quot;* #,##0_);_(&quot;$&quot;* \(#,##0\);_(&quot;$&quot;* &quot;-&quot;??_);_(@_)">
                  <c:v>77.501567438352154</c:v>
                </c:pt>
                <c:pt idx="1348" formatCode="_(&quot;$&quot;* #,##0_);_(&quot;$&quot;* \(#,##0\);_(&quot;$&quot;* &quot;-&quot;??_);_(@_)">
                  <c:v>42.754039680902409</c:v>
                </c:pt>
                <c:pt idx="1349" formatCode="_(&quot;$&quot;* #,##0_);_(&quot;$&quot;* \(#,##0\);_(&quot;$&quot;* &quot;-&quot;??_);_(@_)">
                  <c:v>46.38956763696342</c:v>
                </c:pt>
                <c:pt idx="1350" formatCode="_(&quot;$&quot;* #,##0_);_(&quot;$&quot;* \(#,##0\);_(&quot;$&quot;* &quot;-&quot;??_);_(@_)">
                  <c:v>44.530985684449888</c:v>
                </c:pt>
                <c:pt idx="1351" formatCode="_(&quot;$&quot;* #,##0_);_(&quot;$&quot;* \(#,##0\);_(&quot;$&quot;* &quot;-&quot;??_);_(@_)">
                  <c:v>34.563529398681538</c:v>
                </c:pt>
                <c:pt idx="1352" formatCode="_(&quot;$&quot;* #,##0_);_(&quot;$&quot;* \(#,##0\);_(&quot;$&quot;* &quot;-&quot;??_);_(@_)">
                  <c:v>86.36214452887279</c:v>
                </c:pt>
                <c:pt idx="1353" formatCode="_(&quot;$&quot;* #,##0_);_(&quot;$&quot;* \(#,##0\);_(&quot;$&quot;* &quot;-&quot;??_);_(@_)">
                  <c:v>18.907778333736555</c:v>
                </c:pt>
                <c:pt idx="1354" formatCode="_(&quot;$&quot;* #,##0_);_(&quot;$&quot;* \(#,##0\);_(&quot;$&quot;* &quot;-&quot;??_);_(@_)">
                  <c:v>89.289673582724703</c:v>
                </c:pt>
                <c:pt idx="1355" formatCode="_(&quot;$&quot;* #,##0_);_(&quot;$&quot;* \(#,##0\);_(&quot;$&quot;* &quot;-&quot;??_);_(@_)">
                  <c:v>45.04132122137937</c:v>
                </c:pt>
                <c:pt idx="1356" formatCode="_(&quot;$&quot;* #,##0_);_(&quot;$&quot;* \(#,##0\);_(&quot;$&quot;* &quot;-&quot;??_);_(@_)">
                  <c:v>67.741124121862541</c:v>
                </c:pt>
                <c:pt idx="1357" formatCode="_(&quot;$&quot;* #,##0_);_(&quot;$&quot;* \(#,##0\);_(&quot;$&quot;* &quot;-&quot;??_);_(@_)">
                  <c:v>49.848086925949396</c:v>
                </c:pt>
                <c:pt idx="1358" formatCode="_(&quot;$&quot;* #,##0_);_(&quot;$&quot;* \(#,##0\);_(&quot;$&quot;* &quot;-&quot;??_);_(@_)">
                  <c:v>38.317646726660378</c:v>
                </c:pt>
                <c:pt idx="1359" formatCode="_(&quot;$&quot;* #,##0_);_(&quot;$&quot;* \(#,##0\);_(&quot;$&quot;* &quot;-&quot;??_);_(@_)">
                  <c:v>83.168169214875633</c:v>
                </c:pt>
                <c:pt idx="1360" formatCode="_(&quot;$&quot;* #,##0_);_(&quot;$&quot;* \(#,##0\);_(&quot;$&quot;* &quot;-&quot;??_);_(@_)">
                  <c:v>58.299529026754776</c:v>
                </c:pt>
                <c:pt idx="1361" formatCode="_(&quot;$&quot;* #,##0_);_(&quot;$&quot;* \(#,##0\);_(&quot;$&quot;* &quot;-&quot;??_);_(@_)">
                  <c:v>78.097715278791085</c:v>
                </c:pt>
                <c:pt idx="1362" formatCode="_(&quot;$&quot;* #,##0_);_(&quot;$&quot;* \(#,##0\);_(&quot;$&quot;* &quot;-&quot;??_);_(@_)">
                  <c:v>48.417053574321066</c:v>
                </c:pt>
                <c:pt idx="1363" formatCode="_(&quot;$&quot;* #,##0_);_(&quot;$&quot;* \(#,##0\);_(&quot;$&quot;* &quot;-&quot;??_);_(@_)">
                  <c:v>63.547250427819542</c:v>
                </c:pt>
                <c:pt idx="1364" formatCode="_(&quot;$&quot;* #,##0_);_(&quot;$&quot;* \(#,##0\);_(&quot;$&quot;* &quot;-&quot;??_);_(@_)">
                  <c:v>33.843075723605232</c:v>
                </c:pt>
                <c:pt idx="1365" formatCode="_(&quot;$&quot;* #,##0_);_(&quot;$&quot;* \(#,##0\);_(&quot;$&quot;* &quot;-&quot;??_);_(@_)">
                  <c:v>35.952241038859547</c:v>
                </c:pt>
                <c:pt idx="1366" formatCode="_(&quot;$&quot;* #,##0_);_(&quot;$&quot;* \(#,##0\);_(&quot;$&quot;* &quot;-&quot;??_);_(@_)">
                  <c:v>22.287783930618836</c:v>
                </c:pt>
                <c:pt idx="1367" formatCode="_(&quot;$&quot;* #,##0_);_(&quot;$&quot;* \(#,##0\);_(&quot;$&quot;* &quot;-&quot;??_);_(@_)">
                  <c:v>93.982140057319583</c:v>
                </c:pt>
                <c:pt idx="1368" formatCode="_(&quot;$&quot;* #,##0_);_(&quot;$&quot;* \(#,##0\);_(&quot;$&quot;* &quot;-&quot;??_);_(@_)">
                  <c:v>10.179373163614185</c:v>
                </c:pt>
                <c:pt idx="1369" formatCode="_(&quot;$&quot;* #,##0_);_(&quot;$&quot;* \(#,##0\);_(&quot;$&quot;* &quot;-&quot;??_);_(@_)">
                  <c:v>91.50128611570095</c:v>
                </c:pt>
                <c:pt idx="1370" formatCode="_(&quot;$&quot;* #,##0_);_(&quot;$&quot;* \(#,##0\);_(&quot;$&quot;* &quot;-&quot;??_);_(@_)">
                  <c:v>41.917513945350407</c:v>
                </c:pt>
                <c:pt idx="1371" formatCode="_(&quot;$&quot;* #,##0_);_(&quot;$&quot;* \(#,##0\);_(&quot;$&quot;* &quot;-&quot;??_);_(@_)">
                  <c:v>37.02746897093995</c:v>
                </c:pt>
                <c:pt idx="1372" formatCode="_(&quot;$&quot;* #,##0_);_(&quot;$&quot;* \(#,##0\);_(&quot;$&quot;* &quot;-&quot;??_);_(@_)">
                  <c:v>59.492307760548087</c:v>
                </c:pt>
                <c:pt idx="1373" formatCode="_(&quot;$&quot;* #,##0_);_(&quot;$&quot;* \(#,##0\);_(&quot;$&quot;* &quot;-&quot;??_);_(@_)">
                  <c:v>28.2769853074571</c:v>
                </c:pt>
                <c:pt idx="1374" formatCode="_(&quot;$&quot;* #,##0_);_(&quot;$&quot;* \(#,##0\);_(&quot;$&quot;* &quot;-&quot;??_);_(@_)">
                  <c:v>32.836012536685111</c:v>
                </c:pt>
                <c:pt idx="1375" formatCode="_(&quot;$&quot;* #,##0_);_(&quot;$&quot;* \(#,##0\);_(&quot;$&quot;* &quot;-&quot;??_);_(@_)">
                  <c:v>53.603411528839203</c:v>
                </c:pt>
                <c:pt idx="1376" formatCode="_(&quot;$&quot;* #,##0_);_(&quot;$&quot;* \(#,##0\);_(&quot;$&quot;* &quot;-&quot;??_);_(@_)">
                  <c:v>92.207761693518634</c:v>
                </c:pt>
                <c:pt idx="1377" formatCode="_(&quot;$&quot;* #,##0_);_(&quot;$&quot;* \(#,##0\);_(&quot;$&quot;* &quot;-&quot;??_);_(@_)">
                  <c:v>51.195620962155111</c:v>
                </c:pt>
                <c:pt idx="1378" formatCode="_(&quot;$&quot;* #,##0_);_(&quot;$&quot;* \(#,##0\);_(&quot;$&quot;* &quot;-&quot;??_);_(@_)">
                  <c:v>34.776149322628797</c:v>
                </c:pt>
                <c:pt idx="1379" formatCode="_(&quot;$&quot;* #,##0_);_(&quot;$&quot;* \(#,##0\);_(&quot;$&quot;* &quot;-&quot;??_);_(@_)">
                  <c:v>38.869814118710458</c:v>
                </c:pt>
                <c:pt idx="1380" formatCode="_(&quot;$&quot;* #,##0_);_(&quot;$&quot;* \(#,##0\);_(&quot;$&quot;* &quot;-&quot;??_);_(@_)">
                  <c:v>81.091406931835294</c:v>
                </c:pt>
                <c:pt idx="1381" formatCode="_(&quot;$&quot;* #,##0_);_(&quot;$&quot;* \(#,##0\);_(&quot;$&quot;* &quot;-&quot;??_);_(@_)">
                  <c:v>93.085185778258165</c:v>
                </c:pt>
                <c:pt idx="1382" formatCode="_(&quot;$&quot;* #,##0_);_(&quot;$&quot;* \(#,##0\);_(&quot;$&quot;* &quot;-&quot;??_);_(@_)">
                  <c:v>49.291328194845185</c:v>
                </c:pt>
                <c:pt idx="1383" formatCode="_(&quot;$&quot;* #,##0_);_(&quot;$&quot;* \(#,##0\);_(&quot;$&quot;* &quot;-&quot;??_);_(@_)">
                  <c:v>47.338851848223115</c:v>
                </c:pt>
                <c:pt idx="1384" formatCode="_(&quot;$&quot;* #,##0_);_(&quot;$&quot;* \(#,##0\);_(&quot;$&quot;* &quot;-&quot;??_);_(@_)">
                  <c:v>70.698342865048176</c:v>
                </c:pt>
                <c:pt idx="1385" formatCode="_(&quot;$&quot;* #,##0_);_(&quot;$&quot;* \(#,##0\);_(&quot;$&quot;* &quot;-&quot;??_);_(@_)">
                  <c:v>113.5436249020003</c:v>
                </c:pt>
                <c:pt idx="1386" formatCode="_(&quot;$&quot;* #,##0_);_(&quot;$&quot;* \(#,##0\);_(&quot;$&quot;* &quot;-&quot;??_);_(@_)">
                  <c:v>98.773550425201279</c:v>
                </c:pt>
                <c:pt idx="1387" formatCode="_(&quot;$&quot;* #,##0_);_(&quot;$&quot;* \(#,##0\);_(&quot;$&quot;* &quot;-&quot;??_);_(@_)">
                  <c:v>96.664851065706515</c:v>
                </c:pt>
                <c:pt idx="1388" formatCode="_(&quot;$&quot;* #,##0_);_(&quot;$&quot;* \(#,##0\);_(&quot;$&quot;* &quot;-&quot;??_);_(@_)">
                  <c:v>46.030994009293629</c:v>
                </c:pt>
                <c:pt idx="1389" formatCode="_(&quot;$&quot;* #,##0_);_(&quot;$&quot;* \(#,##0\);_(&quot;$&quot;* &quot;-&quot;??_);_(@_)">
                  <c:v>37.913718840785933</c:v>
                </c:pt>
                <c:pt idx="1390" formatCode="_(&quot;$&quot;* #,##0_);_(&quot;$&quot;* \(#,##0\);_(&quot;$&quot;* &quot;-&quot;??_);_(@_)">
                  <c:v>70.63207556210331</c:v>
                </c:pt>
                <c:pt idx="1391" formatCode="_(&quot;$&quot;* #,##0_);_(&quot;$&quot;* \(#,##0\);_(&quot;$&quot;* &quot;-&quot;??_);_(@_)">
                  <c:v>54.719020447850546</c:v>
                </c:pt>
                <c:pt idx="1392" formatCode="_(&quot;$&quot;* #,##0_);_(&quot;$&quot;* \(#,##0\);_(&quot;$&quot;* &quot;-&quot;??_);_(@_)">
                  <c:v>52.454914781769524</c:v>
                </c:pt>
                <c:pt idx="1393" formatCode="_(&quot;$&quot;* #,##0_);_(&quot;$&quot;* \(#,##0\);_(&quot;$&quot;* &quot;-&quot;??_);_(@_)">
                  <c:v>98.671892007753897</c:v>
                </c:pt>
                <c:pt idx="1394" formatCode="_(&quot;$&quot;* #,##0_);_(&quot;$&quot;* \(#,##0\);_(&quot;$&quot;* &quot;-&quot;??_);_(@_)">
                  <c:v>38.406211576248786</c:v>
                </c:pt>
                <c:pt idx="1395" formatCode="_(&quot;$&quot;* #,##0_);_(&quot;$&quot;* \(#,##0\);_(&quot;$&quot;* &quot;-&quot;??_);_(@_)">
                  <c:v>77.164356611850209</c:v>
                </c:pt>
                <c:pt idx="1396" formatCode="_(&quot;$&quot;* #,##0_);_(&quot;$&quot;* \(#,##0\);_(&quot;$&quot;* &quot;-&quot;??_);_(@_)">
                  <c:v>109.59371367253628</c:v>
                </c:pt>
                <c:pt idx="1397" formatCode="_(&quot;$&quot;* #,##0_);_(&quot;$&quot;* \(#,##0\);_(&quot;$&quot;* &quot;-&quot;??_);_(@_)">
                  <c:v>38.000843928159796</c:v>
                </c:pt>
                <c:pt idx="1398" formatCode="_(&quot;$&quot;* #,##0_);_(&quot;$&quot;* \(#,##0\);_(&quot;$&quot;* &quot;-&quot;??_);_(@_)">
                  <c:v>58.555264490032833</c:v>
                </c:pt>
                <c:pt idx="1399" formatCode="_(&quot;$&quot;* #,##0_);_(&quot;$&quot;* \(#,##0\);_(&quot;$&quot;* &quot;-&quot;??_);_(@_)">
                  <c:v>31.971301700293967</c:v>
                </c:pt>
                <c:pt idx="1400" formatCode="_(&quot;$&quot;* #,##0_);_(&quot;$&quot;* \(#,##0\);_(&quot;$&quot;* &quot;-&quot;??_);_(@_)">
                  <c:v>59.611238191150093</c:v>
                </c:pt>
                <c:pt idx="1401" formatCode="_(&quot;$&quot;* #,##0_);_(&quot;$&quot;* \(#,##0\);_(&quot;$&quot;* &quot;-&quot;??_);_(@_)">
                  <c:v>72.621858948492928</c:v>
                </c:pt>
                <c:pt idx="1402" formatCode="_(&quot;$&quot;* #,##0_);_(&quot;$&quot;* \(#,##0\);_(&quot;$&quot;* &quot;-&quot;??_);_(@_)">
                  <c:v>37.663212232343575</c:v>
                </c:pt>
                <c:pt idx="1403" formatCode="_(&quot;$&quot;* #,##0_);_(&quot;$&quot;* \(#,##0\);_(&quot;$&quot;* &quot;-&quot;??_);_(@_)">
                  <c:v>66.246039126346972</c:v>
                </c:pt>
                <c:pt idx="1404" formatCode="_(&quot;$&quot;* #,##0_);_(&quot;$&quot;* \(#,##0\);_(&quot;$&quot;* &quot;-&quot;??_);_(@_)">
                  <c:v>115.23076801669289</c:v>
                </c:pt>
                <c:pt idx="1405" formatCode="_(&quot;$&quot;* #,##0_);_(&quot;$&quot;* \(#,##0\);_(&quot;$&quot;* &quot;-&quot;??_);_(@_)">
                  <c:v>65.26156974162582</c:v>
                </c:pt>
                <c:pt idx="1406" formatCode="_(&quot;$&quot;* #,##0_);_(&quot;$&quot;* \(#,##0\);_(&quot;$&quot;* &quot;-&quot;??_);_(@_)">
                  <c:v>29.566472634987242</c:v>
                </c:pt>
                <c:pt idx="1407" formatCode="_(&quot;$&quot;* #,##0_);_(&quot;$&quot;* \(#,##0\);_(&quot;$&quot;* &quot;-&quot;??_);_(@_)">
                  <c:v>42.790025405899691</c:v>
                </c:pt>
                <c:pt idx="1408" formatCode="_(&quot;$&quot;* #,##0_);_(&quot;$&quot;* \(#,##0\);_(&quot;$&quot;* &quot;-&quot;??_);_(@_)">
                  <c:v>23.834244420066696</c:v>
                </c:pt>
                <c:pt idx="1409" formatCode="_(&quot;$&quot;* #,##0_);_(&quot;$&quot;* \(#,##0\);_(&quot;$&quot;* &quot;-&quot;??_);_(@_)">
                  <c:v>55.739412849385658</c:v>
                </c:pt>
                <c:pt idx="1410" formatCode="_(&quot;$&quot;* #,##0_);_(&quot;$&quot;* \(#,##0\);_(&quot;$&quot;* &quot;-&quot;??_);_(@_)">
                  <c:v>72.926186915991167</c:v>
                </c:pt>
                <c:pt idx="1411" formatCode="_(&quot;$&quot;* #,##0_);_(&quot;$&quot;* \(#,##0\);_(&quot;$&quot;* &quot;-&quot;??_);_(@_)">
                  <c:v>53.052845663694235</c:v>
                </c:pt>
                <c:pt idx="1412" formatCode="_(&quot;$&quot;* #,##0_);_(&quot;$&quot;* \(#,##0\);_(&quot;$&quot;* &quot;-&quot;??_);_(@_)">
                  <c:v>93.487036404755713</c:v>
                </c:pt>
                <c:pt idx="1413" formatCode="_(&quot;$&quot;* #,##0_);_(&quot;$&quot;* \(#,##0\);_(&quot;$&quot;* &quot;-&quot;??_);_(@_)">
                  <c:v>40.407150847970271</c:v>
                </c:pt>
                <c:pt idx="1414" formatCode="_(&quot;$&quot;* #,##0_);_(&quot;$&quot;* \(#,##0\);_(&quot;$&quot;* &quot;-&quot;??_);_(@_)">
                  <c:v>113.13635890612358</c:v>
                </c:pt>
                <c:pt idx="1415" formatCode="_(&quot;$&quot;* #,##0_);_(&quot;$&quot;* \(#,##0\);_(&quot;$&quot;* &quot;-&quot;??_);_(@_)">
                  <c:v>95.656500873474755</c:v>
                </c:pt>
                <c:pt idx="1416" formatCode="_(&quot;$&quot;* #,##0_);_(&quot;$&quot;* \(#,##0\);_(&quot;$&quot;* &quot;-&quot;??_);_(@_)">
                  <c:v>26.912866509587293</c:v>
                </c:pt>
                <c:pt idx="1417" formatCode="_(&quot;$&quot;* #,##0_);_(&quot;$&quot;* \(#,##0\);_(&quot;$&quot;* &quot;-&quot;??_);_(@_)">
                  <c:v>81.166731762774901</c:v>
                </c:pt>
                <c:pt idx="1418" formatCode="_(&quot;$&quot;* #,##0_);_(&quot;$&quot;* \(#,##0\);_(&quot;$&quot;* &quot;-&quot;??_);_(@_)">
                  <c:v>95.31074538270606</c:v>
                </c:pt>
                <c:pt idx="1419" formatCode="_(&quot;$&quot;* #,##0_);_(&quot;$&quot;* \(#,##0\);_(&quot;$&quot;* &quot;-&quot;??_);_(@_)">
                  <c:v>63.893094897027552</c:v>
                </c:pt>
                <c:pt idx="1420" formatCode="_(&quot;$&quot;* #,##0_);_(&quot;$&quot;* \(#,##0\);_(&quot;$&quot;* &quot;-&quot;??_);_(@_)">
                  <c:v>83.523184554014833</c:v>
                </c:pt>
                <c:pt idx="1421" formatCode="_(&quot;$&quot;* #,##0_);_(&quot;$&quot;* \(#,##0\);_(&quot;$&quot;* &quot;-&quot;??_);_(@_)">
                  <c:v>26.911602429887708</c:v>
                </c:pt>
                <c:pt idx="1422" formatCode="_(&quot;$&quot;* #,##0_);_(&quot;$&quot;* \(#,##0\);_(&quot;$&quot;* &quot;-&quot;??_);_(@_)">
                  <c:v>20.593461985035372</c:v>
                </c:pt>
                <c:pt idx="1423" formatCode="_(&quot;$&quot;* #,##0_);_(&quot;$&quot;* \(#,##0\);_(&quot;$&quot;* &quot;-&quot;??_);_(@_)">
                  <c:v>83.393989429701122</c:v>
                </c:pt>
                <c:pt idx="1424" formatCode="_(&quot;$&quot;* #,##0_);_(&quot;$&quot;* \(#,##0\);_(&quot;$&quot;* &quot;-&quot;??_);_(@_)">
                  <c:v>49.589511952387859</c:v>
                </c:pt>
                <c:pt idx="1425" formatCode="_(&quot;$&quot;* #,##0_);_(&quot;$&quot;* \(#,##0\);_(&quot;$&quot;* &quot;-&quot;??_);_(@_)">
                  <c:v>99.406640208669486</c:v>
                </c:pt>
                <c:pt idx="1426" formatCode="_(&quot;$&quot;* #,##0_);_(&quot;$&quot;* \(#,##0\);_(&quot;$&quot;* &quot;-&quot;??_);_(@_)">
                  <c:v>47.58821669389858</c:v>
                </c:pt>
                <c:pt idx="1427" formatCode="_(&quot;$&quot;* #,##0_);_(&quot;$&quot;* \(#,##0\);_(&quot;$&quot;* &quot;-&quot;??_);_(@_)">
                  <c:v>35.857173868302112</c:v>
                </c:pt>
                <c:pt idx="1428" formatCode="_(&quot;$&quot;* #,##0_);_(&quot;$&quot;* \(#,##0\);_(&quot;$&quot;* &quot;-&quot;??_);_(@_)">
                  <c:v>49.261136696384611</c:v>
                </c:pt>
                <c:pt idx="1429" formatCode="_(&quot;$&quot;* #,##0_);_(&quot;$&quot;* \(#,##0\);_(&quot;$&quot;* &quot;-&quot;??_);_(@_)">
                  <c:v>59.2810129411316</c:v>
                </c:pt>
                <c:pt idx="1430" formatCode="_(&quot;$&quot;* #,##0_);_(&quot;$&quot;* \(#,##0\);_(&quot;$&quot;* &quot;-&quot;??_);_(@_)">
                  <c:v>75.210137797259478</c:v>
                </c:pt>
                <c:pt idx="1431" formatCode="_(&quot;$&quot;* #,##0_);_(&quot;$&quot;* \(#,##0\);_(&quot;$&quot;* &quot;-&quot;??_);_(@_)">
                  <c:v>66.881348002452739</c:v>
                </c:pt>
                <c:pt idx="1432" formatCode="_(&quot;$&quot;* #,##0_);_(&quot;$&quot;* \(#,##0\);_(&quot;$&quot;* &quot;-&quot;??_);_(@_)">
                  <c:v>24.969965408364022</c:v>
                </c:pt>
                <c:pt idx="1433" formatCode="_(&quot;$&quot;* #,##0_);_(&quot;$&quot;* \(#,##0\);_(&quot;$&quot;* &quot;-&quot;??_);_(@_)">
                  <c:v>46.949463984221559</c:v>
                </c:pt>
                <c:pt idx="1434" formatCode="_(&quot;$&quot;* #,##0_);_(&quot;$&quot;* \(#,##0\);_(&quot;$&quot;* &quot;-&quot;??_);_(@_)">
                  <c:v>80.791635789299576</c:v>
                </c:pt>
                <c:pt idx="1435" formatCode="_(&quot;$&quot;* #,##0_);_(&quot;$&quot;* \(#,##0\);_(&quot;$&quot;* &quot;-&quot;??_);_(@_)">
                  <c:v>44.739756112372227</c:v>
                </c:pt>
                <c:pt idx="1436" formatCode="_(&quot;$&quot;* #,##0_);_(&quot;$&quot;* \(#,##0\);_(&quot;$&quot;* &quot;-&quot;??_);_(@_)">
                  <c:v>15.590553530231032</c:v>
                </c:pt>
                <c:pt idx="1437" formatCode="_(&quot;$&quot;* #,##0_);_(&quot;$&quot;* \(#,##0\);_(&quot;$&quot;* &quot;-&quot;??_);_(@_)">
                  <c:v>59.161918657381214</c:v>
                </c:pt>
                <c:pt idx="1438" formatCode="_(&quot;$&quot;* #,##0_);_(&quot;$&quot;* \(#,##0\);_(&quot;$&quot;* &quot;-&quot;??_);_(@_)">
                  <c:v>34.943150299027337</c:v>
                </c:pt>
                <c:pt idx="1439" formatCode="_(&quot;$&quot;* #,##0_);_(&quot;$&quot;* \(#,##0\);_(&quot;$&quot;* &quot;-&quot;??_);_(@_)">
                  <c:v>37.303599483047172</c:v>
                </c:pt>
                <c:pt idx="1440" formatCode="_(&quot;$&quot;* #,##0_);_(&quot;$&quot;* \(#,##0\);_(&quot;$&quot;* &quot;-&quot;??_);_(@_)">
                  <c:v>76.725140083186304</c:v>
                </c:pt>
                <c:pt idx="1441" formatCode="_(&quot;$&quot;* #,##0_);_(&quot;$&quot;* \(#,##0\);_(&quot;$&quot;* &quot;-&quot;??_);_(@_)">
                  <c:v>65.9252551066661</c:v>
                </c:pt>
                <c:pt idx="1442" formatCode="_(&quot;$&quot;* #,##0_);_(&quot;$&quot;* \(#,##0\);_(&quot;$&quot;* &quot;-&quot;??_);_(@_)">
                  <c:v>53.620263601669144</c:v>
                </c:pt>
                <c:pt idx="1443" formatCode="_(&quot;$&quot;* #,##0_);_(&quot;$&quot;* \(#,##0\);_(&quot;$&quot;* &quot;-&quot;??_);_(@_)">
                  <c:v>79.286835711110896</c:v>
                </c:pt>
                <c:pt idx="1444" formatCode="_(&quot;$&quot;* #,##0_);_(&quot;$&quot;* \(#,##0\);_(&quot;$&quot;* &quot;-&quot;??_);_(@_)">
                  <c:v>57.856900786846339</c:v>
                </c:pt>
                <c:pt idx="1445" formatCode="_(&quot;$&quot;* #,##0_);_(&quot;$&quot;* \(#,##0\);_(&quot;$&quot;* &quot;-&quot;??_);_(@_)">
                  <c:v>31.354782728279542</c:v>
                </c:pt>
                <c:pt idx="1446" formatCode="_(&quot;$&quot;* #,##0_);_(&quot;$&quot;* \(#,##0\);_(&quot;$&quot;* &quot;-&quot;??_);_(@_)">
                  <c:v>38.29446930008536</c:v>
                </c:pt>
                <c:pt idx="1447" formatCode="_(&quot;$&quot;* #,##0_);_(&quot;$&quot;* \(#,##0\);_(&quot;$&quot;* &quot;-&quot;??_);_(@_)">
                  <c:v>35.709658125411316</c:v>
                </c:pt>
                <c:pt idx="1448" formatCode="_(&quot;$&quot;* #,##0_);_(&quot;$&quot;* \(#,##0\);_(&quot;$&quot;* &quot;-&quot;??_);_(@_)">
                  <c:v>62.720587227056114</c:v>
                </c:pt>
                <c:pt idx="1449" formatCode="_(&quot;$&quot;* #,##0_);_(&quot;$&quot;* \(#,##0\);_(&quot;$&quot;* &quot;-&quot;??_);_(@_)">
                  <c:v>32.736901298260193</c:v>
                </c:pt>
                <c:pt idx="1450" formatCode="_(&quot;$&quot;* #,##0_);_(&quot;$&quot;* \(#,##0\);_(&quot;$&quot;* &quot;-&quot;??_);_(@_)">
                  <c:v>52.435544090918981</c:v>
                </c:pt>
                <c:pt idx="1451" formatCode="_(&quot;$&quot;* #,##0_);_(&quot;$&quot;* \(#,##0\);_(&quot;$&quot;* &quot;-&quot;??_);_(@_)">
                  <c:v>55.754822629027267</c:v>
                </c:pt>
                <c:pt idx="1452" formatCode="_(&quot;$&quot;* #,##0_);_(&quot;$&quot;* \(#,##0\);_(&quot;$&quot;* &quot;-&quot;??_);_(@_)">
                  <c:v>82.315829445224608</c:v>
                </c:pt>
                <c:pt idx="1453" formatCode="_(&quot;$&quot;* #,##0_);_(&quot;$&quot;* \(#,##0\);_(&quot;$&quot;* &quot;-&quot;??_);_(@_)">
                  <c:v>68.98224740579073</c:v>
                </c:pt>
                <c:pt idx="1454" formatCode="_(&quot;$&quot;* #,##0_);_(&quot;$&quot;* \(#,##0\);_(&quot;$&quot;* &quot;-&quot;??_);_(@_)">
                  <c:v>55.03650896717857</c:v>
                </c:pt>
                <c:pt idx="1455" formatCode="_(&quot;$&quot;* #,##0_);_(&quot;$&quot;* \(#,##0\);_(&quot;$&quot;* &quot;-&quot;??_);_(@_)">
                  <c:v>57.932407783046777</c:v>
                </c:pt>
                <c:pt idx="1456" formatCode="_(&quot;$&quot;* #,##0_);_(&quot;$&quot;* \(#,##0\);_(&quot;$&quot;* &quot;-&quot;??_);_(@_)">
                  <c:v>71.301208813630211</c:v>
                </c:pt>
                <c:pt idx="1457" formatCode="_(&quot;$&quot;* #,##0_);_(&quot;$&quot;* \(#,##0\);_(&quot;$&quot;* &quot;-&quot;??_);_(@_)">
                  <c:v>72.933189626561429</c:v>
                </c:pt>
                <c:pt idx="1458" formatCode="_(&quot;$&quot;* #,##0_);_(&quot;$&quot;* \(#,##0\);_(&quot;$&quot;* &quot;-&quot;??_);_(@_)">
                  <c:v>87.098142971151645</c:v>
                </c:pt>
                <c:pt idx="1459" formatCode="_(&quot;$&quot;* #,##0_);_(&quot;$&quot;* \(#,##0\);_(&quot;$&quot;* &quot;-&quot;??_);_(@_)">
                  <c:v>52.355993095695361</c:v>
                </c:pt>
                <c:pt idx="1460" formatCode="_(&quot;$&quot;* #,##0_);_(&quot;$&quot;* \(#,##0\);_(&quot;$&quot;* &quot;-&quot;??_);_(@_)">
                  <c:v>97.110019878562298</c:v>
                </c:pt>
                <c:pt idx="1461" formatCode="_(&quot;$&quot;* #,##0_);_(&quot;$&quot;* \(#,##0\);_(&quot;$&quot;* &quot;-&quot;??_);_(@_)">
                  <c:v>57.456711285166222</c:v>
                </c:pt>
                <c:pt idx="1462" formatCode="_(&quot;$&quot;* #,##0_);_(&quot;$&quot;* \(#,##0\);_(&quot;$&quot;* &quot;-&quot;??_);_(@_)">
                  <c:v>53.64058057862669</c:v>
                </c:pt>
                <c:pt idx="1463" formatCode="_(&quot;$&quot;* #,##0_);_(&quot;$&quot;* \(#,##0\);_(&quot;$&quot;* &quot;-&quot;??_);_(@_)">
                  <c:v>76.601852014768028</c:v>
                </c:pt>
                <c:pt idx="1464" formatCode="_(&quot;$&quot;* #,##0_);_(&quot;$&quot;* \(#,##0\);_(&quot;$&quot;* &quot;-&quot;??_);_(@_)">
                  <c:v>56.141470032820877</c:v>
                </c:pt>
                <c:pt idx="1465" formatCode="_(&quot;$&quot;* #,##0_);_(&quot;$&quot;* \(#,##0\);_(&quot;$&quot;* &quot;-&quot;??_);_(@_)">
                  <c:v>86.67606532795817</c:v>
                </c:pt>
                <c:pt idx="1466" formatCode="_(&quot;$&quot;* #,##0_);_(&quot;$&quot;* \(#,##0\);_(&quot;$&quot;* &quot;-&quot;??_);_(@_)">
                  <c:v>23.130785107568911</c:v>
                </c:pt>
                <c:pt idx="1467" formatCode="_(&quot;$&quot;* #,##0_);_(&quot;$&quot;* \(#,##0\);_(&quot;$&quot;* &quot;-&quot;??_);_(@_)">
                  <c:v>86.047067917337401</c:v>
                </c:pt>
                <c:pt idx="1468" formatCode="_(&quot;$&quot;* #,##0_);_(&quot;$&quot;* \(#,##0\);_(&quot;$&quot;* &quot;-&quot;??_);_(@_)">
                  <c:v>21.868419307583899</c:v>
                </c:pt>
                <c:pt idx="1469" formatCode="_(&quot;$&quot;* #,##0_);_(&quot;$&quot;* \(#,##0\);_(&quot;$&quot;* &quot;-&quot;??_);_(@_)">
                  <c:v>62.518261915067612</c:v>
                </c:pt>
                <c:pt idx="1470" formatCode="_(&quot;$&quot;* #,##0_);_(&quot;$&quot;* \(#,##0\);_(&quot;$&quot;* &quot;-&quot;??_);_(@_)">
                  <c:v>41.265131821467889</c:v>
                </c:pt>
                <c:pt idx="1471" formatCode="_(&quot;$&quot;* #,##0_);_(&quot;$&quot;* \(#,##0\);_(&quot;$&quot;* &quot;-&quot;??_);_(@_)">
                  <c:v>62.66015718265092</c:v>
                </c:pt>
                <c:pt idx="1472" formatCode="_(&quot;$&quot;* #,##0_);_(&quot;$&quot;* \(#,##0\);_(&quot;$&quot;* &quot;-&quot;??_);_(@_)">
                  <c:v>103.5708710497774</c:v>
                </c:pt>
                <c:pt idx="1473" formatCode="_(&quot;$&quot;* #,##0_);_(&quot;$&quot;* \(#,##0\);_(&quot;$&quot;* &quot;-&quot;??_);_(@_)">
                  <c:v>83.840480613026742</c:v>
                </c:pt>
                <c:pt idx="1474" formatCode="_(&quot;$&quot;* #,##0_);_(&quot;$&quot;* \(#,##0\);_(&quot;$&quot;* &quot;-&quot;??_);_(@_)">
                  <c:v>52.761970278395715</c:v>
                </c:pt>
                <c:pt idx="1475" formatCode="_(&quot;$&quot;* #,##0_);_(&quot;$&quot;* \(#,##0\);_(&quot;$&quot;* &quot;-&quot;??_);_(@_)">
                  <c:v>45.525133553151953</c:v>
                </c:pt>
                <c:pt idx="1476" formatCode="_(&quot;$&quot;* #,##0_);_(&quot;$&quot;* \(#,##0\);_(&quot;$&quot;* &quot;-&quot;??_);_(@_)">
                  <c:v>43.968194882220125</c:v>
                </c:pt>
                <c:pt idx="1477" formatCode="_(&quot;$&quot;* #,##0_);_(&quot;$&quot;* \(#,##0\);_(&quot;$&quot;* &quot;-&quot;??_);_(@_)">
                  <c:v>32.17581925433678</c:v>
                </c:pt>
                <c:pt idx="1478" formatCode="_(&quot;$&quot;* #,##0_);_(&quot;$&quot;* \(#,##0\);_(&quot;$&quot;* &quot;-&quot;??_);_(@_)">
                  <c:v>52.736619177996083</c:v>
                </c:pt>
                <c:pt idx="1479" formatCode="_(&quot;$&quot;* #,##0_);_(&quot;$&quot;* \(#,##0\);_(&quot;$&quot;* &quot;-&quot;??_);_(@_)">
                  <c:v>53.591650794662371</c:v>
                </c:pt>
                <c:pt idx="1480" formatCode="_(&quot;$&quot;* #,##0_);_(&quot;$&quot;* \(#,##0\);_(&quot;$&quot;* &quot;-&quot;??_);_(@_)">
                  <c:v>63.275853582306574</c:v>
                </c:pt>
                <c:pt idx="1481" formatCode="_(&quot;$&quot;* #,##0_);_(&quot;$&quot;* \(#,##0\);_(&quot;$&quot;* &quot;-&quot;??_);_(@_)">
                  <c:v>47.742471556897392</c:v>
                </c:pt>
                <c:pt idx="1482" formatCode="_(&quot;$&quot;* #,##0_);_(&quot;$&quot;* \(#,##0\);_(&quot;$&quot;* &quot;-&quot;??_);_(@_)">
                  <c:v>62.644162480960283</c:v>
                </c:pt>
                <c:pt idx="1483" formatCode="_(&quot;$&quot;* #,##0_);_(&quot;$&quot;* \(#,##0\);_(&quot;$&quot;* &quot;-&quot;??_);_(@_)">
                  <c:v>67.702782294841214</c:v>
                </c:pt>
                <c:pt idx="1484" formatCode="_(&quot;$&quot;* #,##0_);_(&quot;$&quot;* \(#,##0\);_(&quot;$&quot;* &quot;-&quot;??_);_(@_)">
                  <c:v>36.482551392443284</c:v>
                </c:pt>
                <c:pt idx="1485" formatCode="_(&quot;$&quot;* #,##0_);_(&quot;$&quot;* \(#,##0\);_(&quot;$&quot;* &quot;-&quot;??_);_(@_)">
                  <c:v>94.079049540672315</c:v>
                </c:pt>
                <c:pt idx="1486" formatCode="_(&quot;$&quot;* #,##0_);_(&quot;$&quot;* \(#,##0\);_(&quot;$&quot;* &quot;-&quot;??_);_(@_)">
                  <c:v>30.354642400547618</c:v>
                </c:pt>
                <c:pt idx="1487" formatCode="_(&quot;$&quot;* #,##0_);_(&quot;$&quot;* \(#,##0\);_(&quot;$&quot;* &quot;-&quot;??_);_(@_)">
                  <c:v>14.58932482230243</c:v>
                </c:pt>
                <c:pt idx="1488" formatCode="_(&quot;$&quot;* #,##0_);_(&quot;$&quot;* \(#,##0\);_(&quot;$&quot;* &quot;-&quot;??_);_(@_)">
                  <c:v>20.545385492332723</c:v>
                </c:pt>
                <c:pt idx="1489" formatCode="_(&quot;$&quot;* #,##0_);_(&quot;$&quot;* \(#,##0\);_(&quot;$&quot;* &quot;-&quot;??_);_(@_)">
                  <c:v>16.211234609875884</c:v>
                </c:pt>
                <c:pt idx="1490" formatCode="_(&quot;$&quot;* #,##0_);_(&quot;$&quot;* \(#,##0\);_(&quot;$&quot;* &quot;-&quot;??_);_(@_)">
                  <c:v>48.708922179370816</c:v>
                </c:pt>
                <c:pt idx="1491" formatCode="_(&quot;$&quot;* #,##0_);_(&quot;$&quot;* \(#,##0\);_(&quot;$&quot;* &quot;-&quot;??_);_(@_)">
                  <c:v>37.493258879495301</c:v>
                </c:pt>
                <c:pt idx="1492" formatCode="_(&quot;$&quot;* #,##0_);_(&quot;$&quot;* \(#,##0\);_(&quot;$&quot;* &quot;-&quot;??_);_(@_)">
                  <c:v>40.755061104942975</c:v>
                </c:pt>
                <c:pt idx="1493" formatCode="_(&quot;$&quot;* #,##0_);_(&quot;$&quot;* \(#,##0\);_(&quot;$&quot;* &quot;-&quot;??_);_(@_)">
                  <c:v>55.964223243422218</c:v>
                </c:pt>
                <c:pt idx="1494" formatCode="_(&quot;$&quot;* #,##0_);_(&quot;$&quot;* \(#,##0\);_(&quot;$&quot;* &quot;-&quot;??_);_(@_)">
                  <c:v>91.959008770696826</c:v>
                </c:pt>
                <c:pt idx="1495" formatCode="_(&quot;$&quot;* #,##0_);_(&quot;$&quot;* \(#,##0\);_(&quot;$&quot;* &quot;-&quot;??_);_(@_)">
                  <c:v>66.045581257831998</c:v>
                </c:pt>
                <c:pt idx="1496" formatCode="_(&quot;$&quot;* #,##0_);_(&quot;$&quot;* \(#,##0\);_(&quot;$&quot;* &quot;-&quot;??_);_(@_)">
                  <c:v>68.44891492653521</c:v>
                </c:pt>
                <c:pt idx="1497" formatCode="_(&quot;$&quot;* #,##0_);_(&quot;$&quot;* \(#,##0\);_(&quot;$&quot;* &quot;-&quot;??_);_(@_)">
                  <c:v>53.820418322582135</c:v>
                </c:pt>
                <c:pt idx="1498" formatCode="_(&quot;$&quot;* #,##0_);_(&quot;$&quot;* \(#,##0\);_(&quot;$&quot;* &quot;-&quot;??_);_(@_)">
                  <c:v>81.149083960462605</c:v>
                </c:pt>
                <c:pt idx="1499" formatCode="_(&quot;$&quot;* #,##0_);_(&quot;$&quot;* \(#,##0\);_(&quot;$&quot;* &quot;-&quot;??_);_(@_)">
                  <c:v>26.914590687672778</c:v>
                </c:pt>
                <c:pt idx="1500" formatCode="_(&quot;$&quot;* #,##0_);_(&quot;$&quot;* \(#,##0\);_(&quot;$&quot;* &quot;-&quot;??_);_(@_)">
                  <c:v>53.148240410929802</c:v>
                </c:pt>
                <c:pt idx="1501" formatCode="_(&quot;$&quot;* #,##0_);_(&quot;$&quot;* \(#,##0\);_(&quot;$&quot;* &quot;-&quot;??_);_(@_)">
                  <c:v>43.790241904537062</c:v>
                </c:pt>
                <c:pt idx="1502" formatCode="_(&quot;$&quot;* #,##0_);_(&quot;$&quot;* \(#,##0\);_(&quot;$&quot;* &quot;-&quot;??_);_(@_)">
                  <c:v>50.82189734146354</c:v>
                </c:pt>
                <c:pt idx="1503" formatCode="_(&quot;$&quot;* #,##0_);_(&quot;$&quot;* \(#,##0\);_(&quot;$&quot;* &quot;-&quot;??_);_(@_)">
                  <c:v>80.382579641698669</c:v>
                </c:pt>
                <c:pt idx="1504" formatCode="_(&quot;$&quot;* #,##0_);_(&quot;$&quot;* \(#,##0\);_(&quot;$&quot;* &quot;-&quot;??_);_(@_)">
                  <c:v>74.027704047537938</c:v>
                </c:pt>
                <c:pt idx="1505" formatCode="_(&quot;$&quot;* #,##0_);_(&quot;$&quot;* \(#,##0\);_(&quot;$&quot;* &quot;-&quot;??_);_(@_)">
                  <c:v>49.985428526509466</c:v>
                </c:pt>
                <c:pt idx="1506" formatCode="_(&quot;$&quot;* #,##0_);_(&quot;$&quot;* \(#,##0\);_(&quot;$&quot;* &quot;-&quot;??_);_(@_)">
                  <c:v>76.484969165694508</c:v>
                </c:pt>
                <c:pt idx="1507" formatCode="_(&quot;$&quot;* #,##0_);_(&quot;$&quot;* \(#,##0\);_(&quot;$&quot;* &quot;-&quot;??_);_(@_)">
                  <c:v>47.197531972616375</c:v>
                </c:pt>
                <c:pt idx="1508" formatCode="_(&quot;$&quot;* #,##0_);_(&quot;$&quot;* \(#,##0\);_(&quot;$&quot;* &quot;-&quot;??_);_(@_)">
                  <c:v>50.178832226171274</c:v>
                </c:pt>
                <c:pt idx="1509" formatCode="_(&quot;$&quot;* #,##0_);_(&quot;$&quot;* \(#,##0\);_(&quot;$&quot;* &quot;-&quot;??_);_(@_)">
                  <c:v>35.155385592290706</c:v>
                </c:pt>
                <c:pt idx="1510" formatCode="_(&quot;$&quot;* #,##0_);_(&quot;$&quot;* \(#,##0\);_(&quot;$&quot;* &quot;-&quot;??_);_(@_)">
                  <c:v>17.965303697832084</c:v>
                </c:pt>
                <c:pt idx="1511" formatCode="_(&quot;$&quot;* #,##0_);_(&quot;$&quot;* \(#,##0\);_(&quot;$&quot;* &quot;-&quot;??_);_(@_)">
                  <c:v>90.353062575201307</c:v>
                </c:pt>
                <c:pt idx="1512" formatCode="_(&quot;$&quot;* #,##0_);_(&quot;$&quot;* \(#,##0\);_(&quot;$&quot;* &quot;-&quot;??_);_(@_)">
                  <c:v>30.579843623168184</c:v>
                </c:pt>
                <c:pt idx="1513" formatCode="_(&quot;$&quot;* #,##0_);_(&quot;$&quot;* \(#,##0\);_(&quot;$&quot;* &quot;-&quot;??_);_(@_)">
                  <c:v>44.059298667576769</c:v>
                </c:pt>
                <c:pt idx="1514" formatCode="_(&quot;$&quot;* #,##0_);_(&quot;$&quot;* \(#,##0\);_(&quot;$&quot;* &quot;-&quot;??_);_(@_)">
                  <c:v>43.475860592031431</c:v>
                </c:pt>
                <c:pt idx="1515" formatCode="_(&quot;$&quot;* #,##0_);_(&quot;$&quot;* \(#,##0\);_(&quot;$&quot;* &quot;-&quot;??_);_(@_)">
                  <c:v>77.400339987556379</c:v>
                </c:pt>
                <c:pt idx="1516" formatCode="_(&quot;$&quot;* #,##0_);_(&quot;$&quot;* \(#,##0\);_(&quot;$&quot;* &quot;-&quot;??_);_(@_)">
                  <c:v>57.984631324664548</c:v>
                </c:pt>
                <c:pt idx="1517" formatCode="_(&quot;$&quot;* #,##0_);_(&quot;$&quot;* \(#,##0\);_(&quot;$&quot;* &quot;-&quot;??_);_(@_)">
                  <c:v>46.248063888952835</c:v>
                </c:pt>
                <c:pt idx="1518" formatCode="_(&quot;$&quot;* #,##0_);_(&quot;$&quot;* \(#,##0\);_(&quot;$&quot;* &quot;-&quot;??_);_(@_)">
                  <c:v>68.923765311460883</c:v>
                </c:pt>
                <c:pt idx="1519" formatCode="_(&quot;$&quot;* #,##0_);_(&quot;$&quot;* \(#,##0\);_(&quot;$&quot;* &quot;-&quot;??_);_(@_)">
                  <c:v>40.494807900358587</c:v>
                </c:pt>
                <c:pt idx="1520" formatCode="_(&quot;$&quot;* #,##0_);_(&quot;$&quot;* \(#,##0\);_(&quot;$&quot;* &quot;-&quot;??_);_(@_)">
                  <c:v>81.438822211726091</c:v>
                </c:pt>
                <c:pt idx="1521" formatCode="_(&quot;$&quot;* #,##0_);_(&quot;$&quot;* \(#,##0\);_(&quot;$&quot;* &quot;-&quot;??_);_(@_)">
                  <c:v>69.083895258515156</c:v>
                </c:pt>
                <c:pt idx="1522" formatCode="_(&quot;$&quot;* #,##0_);_(&quot;$&quot;* \(#,##0\);_(&quot;$&quot;* &quot;-&quot;??_);_(@_)">
                  <c:v>75.089834204271398</c:v>
                </c:pt>
                <c:pt idx="1523" formatCode="_(&quot;$&quot;* #,##0_);_(&quot;$&quot;* \(#,##0\);_(&quot;$&quot;* &quot;-&quot;??_);_(@_)">
                  <c:v>86.200346777716916</c:v>
                </c:pt>
                <c:pt idx="1524" formatCode="_(&quot;$&quot;* #,##0_);_(&quot;$&quot;* \(#,##0\);_(&quot;$&quot;* &quot;-&quot;??_);_(@_)">
                  <c:v>41.752508983369339</c:v>
                </c:pt>
                <c:pt idx="1525" formatCode="_(&quot;$&quot;* #,##0_);_(&quot;$&quot;* \(#,##0\);_(&quot;$&quot;* &quot;-&quot;??_);_(@_)">
                  <c:v>57.923802961113026</c:v>
                </c:pt>
                <c:pt idx="1526" formatCode="_(&quot;$&quot;* #,##0_);_(&quot;$&quot;* \(#,##0\);_(&quot;$&quot;* &quot;-&quot;??_);_(@_)">
                  <c:v>32.127567825809031</c:v>
                </c:pt>
                <c:pt idx="1527" formatCode="_(&quot;$&quot;* #,##0_);_(&quot;$&quot;* \(#,##0\);_(&quot;$&quot;* &quot;-&quot;??_);_(@_)">
                  <c:v>26.489769561676258</c:v>
                </c:pt>
                <c:pt idx="1528" formatCode="_(&quot;$&quot;* #,##0_);_(&quot;$&quot;* \(#,##0\);_(&quot;$&quot;* &quot;-&quot;??_);_(@_)">
                  <c:v>53.160867727750571</c:v>
                </c:pt>
                <c:pt idx="1529" formatCode="_(&quot;$&quot;* #,##0_);_(&quot;$&quot;* \(#,##0\);_(&quot;$&quot;* &quot;-&quot;??_);_(@_)">
                  <c:v>49.435787434088851</c:v>
                </c:pt>
                <c:pt idx="1530" formatCode="_(&quot;$&quot;* #,##0_);_(&quot;$&quot;* \(#,##0\);_(&quot;$&quot;* &quot;-&quot;??_);_(@_)">
                  <c:v>53.321187603047996</c:v>
                </c:pt>
                <c:pt idx="1531" formatCode="_(&quot;$&quot;* #,##0_);_(&quot;$&quot;* \(#,##0\);_(&quot;$&quot;* &quot;-&quot;??_);_(@_)">
                  <c:v>58.901799054745609</c:v>
                </c:pt>
                <c:pt idx="1532" formatCode="_(&quot;$&quot;* #,##0_);_(&quot;$&quot;* \(#,##0\);_(&quot;$&quot;* &quot;-&quot;??_);_(@_)">
                  <c:v>70.007040056969331</c:v>
                </c:pt>
                <c:pt idx="1533" formatCode="_(&quot;$&quot;* #,##0_);_(&quot;$&quot;* \(#,##0\);_(&quot;$&quot;* &quot;-&quot;??_);_(@_)">
                  <c:v>30.504724068335207</c:v>
                </c:pt>
                <c:pt idx="1534" formatCode="_(&quot;$&quot;* #,##0_);_(&quot;$&quot;* \(#,##0\);_(&quot;$&quot;* &quot;-&quot;??_);_(@_)">
                  <c:v>38.941281951389158</c:v>
                </c:pt>
                <c:pt idx="1535" formatCode="_(&quot;$&quot;* #,##0_);_(&quot;$&quot;* \(#,##0\);_(&quot;$&quot;* &quot;-&quot;??_);_(@_)">
                  <c:v>87.878337060564078</c:v>
                </c:pt>
                <c:pt idx="1536" formatCode="_(&quot;$&quot;* #,##0_);_(&quot;$&quot;* \(#,##0\);_(&quot;$&quot;* &quot;-&quot;??_);_(@_)">
                  <c:v>94.506109446620087</c:v>
                </c:pt>
                <c:pt idx="1537" formatCode="_(&quot;$&quot;* #,##0_);_(&quot;$&quot;* \(#,##0\);_(&quot;$&quot;* &quot;-&quot;??_);_(@_)">
                  <c:v>49.250639614757361</c:v>
                </c:pt>
                <c:pt idx="1538" formatCode="_(&quot;$&quot;* #,##0_);_(&quot;$&quot;* \(#,##0\);_(&quot;$&quot;* &quot;-&quot;??_);_(@_)">
                  <c:v>79.460719388120395</c:v>
                </c:pt>
                <c:pt idx="1539" formatCode="_(&quot;$&quot;* #,##0_);_(&quot;$&quot;* \(#,##0\);_(&quot;$&quot;* &quot;-&quot;??_);_(@_)">
                  <c:v>36.337777111824799</c:v>
                </c:pt>
                <c:pt idx="1540" formatCode="_(&quot;$&quot;* #,##0_);_(&quot;$&quot;* \(#,##0\);_(&quot;$&quot;* &quot;-&quot;??_);_(@_)">
                  <c:v>63.210901006629918</c:v>
                </c:pt>
                <c:pt idx="1541" formatCode="_(&quot;$&quot;* #,##0_);_(&quot;$&quot;* \(#,##0\);_(&quot;$&quot;* &quot;-&quot;??_);_(@_)">
                  <c:v>57.603979235902912</c:v>
                </c:pt>
                <c:pt idx="1542" formatCode="_(&quot;$&quot;* #,##0_);_(&quot;$&quot;* \(#,##0\);_(&quot;$&quot;* &quot;-&quot;??_);_(@_)">
                  <c:v>69.151596090473745</c:v>
                </c:pt>
                <c:pt idx="1543" formatCode="_(&quot;$&quot;* #,##0_);_(&quot;$&quot;* \(#,##0\);_(&quot;$&quot;* &quot;-&quot;??_);_(@_)">
                  <c:v>29.162106016173109</c:v>
                </c:pt>
                <c:pt idx="1544" formatCode="_(&quot;$&quot;* #,##0_);_(&quot;$&quot;* \(#,##0\);_(&quot;$&quot;* &quot;-&quot;??_);_(@_)">
                  <c:v>32.762831563307898</c:v>
                </c:pt>
                <c:pt idx="1545" formatCode="_(&quot;$&quot;* #,##0_);_(&quot;$&quot;* \(#,##0\);_(&quot;$&quot;* &quot;-&quot;??_);_(@_)">
                  <c:v>76.833806781853824</c:v>
                </c:pt>
                <c:pt idx="1546" formatCode="_(&quot;$&quot;* #,##0_);_(&quot;$&quot;* \(#,##0\);_(&quot;$&quot;* &quot;-&quot;??_);_(@_)">
                  <c:v>73.762510519962859</c:v>
                </c:pt>
                <c:pt idx="1547" formatCode="_(&quot;$&quot;* #,##0_);_(&quot;$&quot;* \(#,##0\);_(&quot;$&quot;* &quot;-&quot;??_);_(@_)">
                  <c:v>94.277401876150037</c:v>
                </c:pt>
                <c:pt idx="1548" formatCode="_(&quot;$&quot;* #,##0_);_(&quot;$&quot;* \(#,##0\);_(&quot;$&quot;* &quot;-&quot;??_);_(@_)">
                  <c:v>53.880663125127164</c:v>
                </c:pt>
                <c:pt idx="1549" formatCode="_(&quot;$&quot;* #,##0_);_(&quot;$&quot;* \(#,##0\);_(&quot;$&quot;* &quot;-&quot;??_);_(@_)">
                  <c:v>63.055226415974452</c:v>
                </c:pt>
                <c:pt idx="1550" formatCode="_(&quot;$&quot;* #,##0_);_(&quot;$&quot;* \(#,##0\);_(&quot;$&quot;* &quot;-&quot;??_);_(@_)">
                  <c:v>80.894666849521499</c:v>
                </c:pt>
                <c:pt idx="1551" formatCode="_(&quot;$&quot;* #,##0_);_(&quot;$&quot;* \(#,##0\);_(&quot;$&quot;* &quot;-&quot;??_);_(@_)">
                  <c:v>51.525284996632294</c:v>
                </c:pt>
                <c:pt idx="1552" formatCode="_(&quot;$&quot;* #,##0_);_(&quot;$&quot;* \(#,##0\);_(&quot;$&quot;* &quot;-&quot;??_);_(@_)">
                  <c:v>64.976936631735725</c:v>
                </c:pt>
                <c:pt idx="1553" formatCode="_(&quot;$&quot;* #,##0_);_(&quot;$&quot;* \(#,##0\);_(&quot;$&quot;* &quot;-&quot;??_);_(@_)">
                  <c:v>53.071573281113729</c:v>
                </c:pt>
                <c:pt idx="1554" formatCode="_(&quot;$&quot;* #,##0_);_(&quot;$&quot;* \(#,##0\);_(&quot;$&quot;* &quot;-&quot;??_);_(@_)">
                  <c:v>107.37135853192572</c:v>
                </c:pt>
                <c:pt idx="1555" formatCode="_(&quot;$&quot;* #,##0_);_(&quot;$&quot;* \(#,##0\);_(&quot;$&quot;* &quot;-&quot;??_);_(@_)">
                  <c:v>72.589507293310646</c:v>
                </c:pt>
                <c:pt idx="1556" formatCode="_(&quot;$&quot;* #,##0_);_(&quot;$&quot;* \(#,##0\);_(&quot;$&quot;* &quot;-&quot;??_);_(@_)">
                  <c:v>83.910818594877924</c:v>
                </c:pt>
                <c:pt idx="1557" formatCode="_(&quot;$&quot;* #,##0_);_(&quot;$&quot;* \(#,##0\);_(&quot;$&quot;* &quot;-&quot;??_);_(@_)">
                  <c:v>71.128892384652119</c:v>
                </c:pt>
                <c:pt idx="1558" formatCode="_(&quot;$&quot;* #,##0_);_(&quot;$&quot;* \(#,##0\);_(&quot;$&quot;* &quot;-&quot;??_);_(@_)">
                  <c:v>35.0682987296831</c:v>
                </c:pt>
                <c:pt idx="1559" formatCode="_(&quot;$&quot;* #,##0_);_(&quot;$&quot;* \(#,##0\);_(&quot;$&quot;* &quot;-&quot;??_);_(@_)">
                  <c:v>50.309030494267091</c:v>
                </c:pt>
                <c:pt idx="1560" formatCode="_(&quot;$&quot;* #,##0_);_(&quot;$&quot;* \(#,##0\);_(&quot;$&quot;* &quot;-&quot;??_);_(@_)">
                  <c:v>44.468267659777567</c:v>
                </c:pt>
                <c:pt idx="1561" formatCode="_(&quot;$&quot;* #,##0_);_(&quot;$&quot;* \(#,##0\);_(&quot;$&quot;* &quot;-&quot;??_);_(@_)">
                  <c:v>44.269118445097085</c:v>
                </c:pt>
                <c:pt idx="1562" formatCode="_(&quot;$&quot;* #,##0_);_(&quot;$&quot;* \(#,##0\);_(&quot;$&quot;* &quot;-&quot;??_);_(@_)">
                  <c:v>98.25880413737471</c:v>
                </c:pt>
                <c:pt idx="1563" formatCode="_(&quot;$&quot;* #,##0_);_(&quot;$&quot;* \(#,##0\);_(&quot;$&quot;* &quot;-&quot;??_);_(@_)">
                  <c:v>37.018173620475601</c:v>
                </c:pt>
                <c:pt idx="1564" formatCode="_(&quot;$&quot;* #,##0_);_(&quot;$&quot;* \(#,##0\);_(&quot;$&quot;* &quot;-&quot;??_);_(@_)">
                  <c:v>84.623467985168048</c:v>
                </c:pt>
                <c:pt idx="1565" formatCode="_(&quot;$&quot;* #,##0_);_(&quot;$&quot;* \(#,##0\);_(&quot;$&quot;* &quot;-&quot;??_);_(@_)">
                  <c:v>51.827491800553069</c:v>
                </c:pt>
                <c:pt idx="1566" formatCode="_(&quot;$&quot;* #,##0_);_(&quot;$&quot;* \(#,##0\);_(&quot;$&quot;* &quot;-&quot;??_);_(@_)">
                  <c:v>58.830864027380542</c:v>
                </c:pt>
                <c:pt idx="1567" formatCode="_(&quot;$&quot;* #,##0_);_(&quot;$&quot;* \(#,##0\);_(&quot;$&quot;* &quot;-&quot;??_);_(@_)">
                  <c:v>43.633508789396018</c:v>
                </c:pt>
                <c:pt idx="1568" formatCode="_(&quot;$&quot;* #,##0_);_(&quot;$&quot;* \(#,##0\);_(&quot;$&quot;* &quot;-&quot;??_);_(@_)">
                  <c:v>49.220952927568483</c:v>
                </c:pt>
                <c:pt idx="1569" formatCode="_(&quot;$&quot;* #,##0_);_(&quot;$&quot;* \(#,##0\);_(&quot;$&quot;* &quot;-&quot;??_);_(@_)">
                  <c:v>73.90668517483202</c:v>
                </c:pt>
                <c:pt idx="1570" formatCode="_(&quot;$&quot;* #,##0_);_(&quot;$&quot;* \(#,##0\);_(&quot;$&quot;* &quot;-&quot;??_);_(@_)">
                  <c:v>69.653792368524549</c:v>
                </c:pt>
                <c:pt idx="1571" formatCode="_(&quot;$&quot;* #,##0_);_(&quot;$&quot;* \(#,##0\);_(&quot;$&quot;* &quot;-&quot;??_);_(@_)">
                  <c:v>60.439813137911962</c:v>
                </c:pt>
                <c:pt idx="1572" formatCode="_(&quot;$&quot;* #,##0_);_(&quot;$&quot;* \(#,##0\);_(&quot;$&quot;* &quot;-&quot;??_);_(@_)">
                  <c:v>69.025231020247531</c:v>
                </c:pt>
                <c:pt idx="1573" formatCode="_(&quot;$&quot;* #,##0_);_(&quot;$&quot;* \(#,##0\);_(&quot;$&quot;* &quot;-&quot;??_);_(@_)">
                  <c:v>58.686199319781863</c:v>
                </c:pt>
                <c:pt idx="1574" formatCode="_(&quot;$&quot;* #,##0_);_(&quot;$&quot;* \(#,##0\);_(&quot;$&quot;* &quot;-&quot;??_);_(@_)">
                  <c:v>25.900080686424381</c:v>
                </c:pt>
                <c:pt idx="1575" formatCode="_(&quot;$&quot;* #,##0_);_(&quot;$&quot;* \(#,##0\);_(&quot;$&quot;* &quot;-&quot;??_);_(@_)">
                  <c:v>56.151306896115315</c:v>
                </c:pt>
                <c:pt idx="1576" formatCode="_(&quot;$&quot;* #,##0_);_(&quot;$&quot;* \(#,##0\);_(&quot;$&quot;* &quot;-&quot;??_);_(@_)">
                  <c:v>19.208874001503581</c:v>
                </c:pt>
                <c:pt idx="1577" formatCode="_(&quot;$&quot;* #,##0_);_(&quot;$&quot;* \(#,##0\);_(&quot;$&quot;* &quot;-&quot;??_);_(@_)">
                  <c:v>87.619945105409641</c:v>
                </c:pt>
                <c:pt idx="1578" formatCode="_(&quot;$&quot;* #,##0_);_(&quot;$&quot;* \(#,##0\);_(&quot;$&quot;* &quot;-&quot;??_);_(@_)">
                  <c:v>54.433169011668085</c:v>
                </c:pt>
                <c:pt idx="1579" formatCode="_(&quot;$&quot;* #,##0_);_(&quot;$&quot;* \(#,##0\);_(&quot;$&quot;* &quot;-&quot;??_);_(@_)">
                  <c:v>99.906372818474523</c:v>
                </c:pt>
                <c:pt idx="1580" formatCode="_(&quot;$&quot;* #,##0_);_(&quot;$&quot;* \(#,##0\);_(&quot;$&quot;* &quot;-&quot;??_);_(@_)">
                  <c:v>66.20420585090281</c:v>
                </c:pt>
                <c:pt idx="1581" formatCode="_(&quot;$&quot;* #,##0_);_(&quot;$&quot;* \(#,##0\);_(&quot;$&quot;* &quot;-&quot;??_);_(@_)">
                  <c:v>26.893404117262243</c:v>
                </c:pt>
                <c:pt idx="1582" formatCode="_(&quot;$&quot;* #,##0_);_(&quot;$&quot;* \(#,##0\);_(&quot;$&quot;* &quot;-&quot;??_);_(@_)">
                  <c:v>62.469731947309022</c:v>
                </c:pt>
                <c:pt idx="1583" formatCode="_(&quot;$&quot;* #,##0_);_(&quot;$&quot;* \(#,##0\);_(&quot;$&quot;* &quot;-&quot;??_);_(@_)">
                  <c:v>58.332222372186664</c:v>
                </c:pt>
                <c:pt idx="1584" formatCode="_(&quot;$&quot;* #,##0_);_(&quot;$&quot;* \(#,##0\);_(&quot;$&quot;* &quot;-&quot;??_);_(@_)">
                  <c:v>23.129089203357069</c:v>
                </c:pt>
                <c:pt idx="1585" formatCode="_(&quot;$&quot;* #,##0_);_(&quot;$&quot;* \(#,##0\);_(&quot;$&quot;* &quot;-&quot;??_);_(@_)">
                  <c:v>66.173901107945468</c:v>
                </c:pt>
                <c:pt idx="1586" formatCode="_(&quot;$&quot;* #,##0_);_(&quot;$&quot;* \(#,##0\);_(&quot;$&quot;* &quot;-&quot;??_);_(@_)">
                  <c:v>98.521733977656098</c:v>
                </c:pt>
                <c:pt idx="1587" formatCode="_(&quot;$&quot;* #,##0_);_(&quot;$&quot;* \(#,##0\);_(&quot;$&quot;* &quot;-&quot;??_);_(@_)">
                  <c:v>48.013509567857703</c:v>
                </c:pt>
                <c:pt idx="1588" formatCode="_(&quot;$&quot;* #,##0_);_(&quot;$&quot;* \(#,##0\);_(&quot;$&quot;* &quot;-&quot;??_);_(@_)">
                  <c:v>48.263820405886314</c:v>
                </c:pt>
                <c:pt idx="1589" formatCode="_(&quot;$&quot;* #,##0_);_(&quot;$&quot;* \(#,##0\);_(&quot;$&quot;* &quot;-&quot;??_);_(@_)">
                  <c:v>17.065412187946215</c:v>
                </c:pt>
                <c:pt idx="1590" formatCode="_(&quot;$&quot;* #,##0_);_(&quot;$&quot;* \(#,##0\);_(&quot;$&quot;* &quot;-&quot;??_);_(@_)">
                  <c:v>53.497201913290375</c:v>
                </c:pt>
                <c:pt idx="1591" formatCode="_(&quot;$&quot;* #,##0_);_(&quot;$&quot;* \(#,##0\);_(&quot;$&quot;* &quot;-&quot;??_);_(@_)">
                  <c:v>94.827647313801606</c:v>
                </c:pt>
                <c:pt idx="1592" formatCode="_(&quot;$&quot;* #,##0_);_(&quot;$&quot;* \(#,##0\);_(&quot;$&quot;* &quot;-&quot;??_);_(@_)">
                  <c:v>62.123707696251408</c:v>
                </c:pt>
                <c:pt idx="1593" formatCode="_(&quot;$&quot;* #,##0_);_(&quot;$&quot;* \(#,##0\);_(&quot;$&quot;* &quot;-&quot;??_);_(@_)">
                  <c:v>40.0954414493226</c:v>
                </c:pt>
                <c:pt idx="1594" formatCode="_(&quot;$&quot;* #,##0_);_(&quot;$&quot;* \(#,##0\);_(&quot;$&quot;* &quot;-&quot;??_);_(@_)">
                  <c:v>60.605795219495178</c:v>
                </c:pt>
                <c:pt idx="1595" formatCode="_(&quot;$&quot;* #,##0_);_(&quot;$&quot;* \(#,##0\);_(&quot;$&quot;* &quot;-&quot;??_);_(@_)">
                  <c:v>109.79525237022399</c:v>
                </c:pt>
                <c:pt idx="1596" formatCode="_(&quot;$&quot;* #,##0_);_(&quot;$&quot;* \(#,##0\);_(&quot;$&quot;* &quot;-&quot;??_);_(@_)">
                  <c:v>96.118968095039321</c:v>
                </c:pt>
                <c:pt idx="1597" formatCode="_(&quot;$&quot;* #,##0_);_(&quot;$&quot;* \(#,##0\);_(&quot;$&quot;* &quot;-&quot;??_);_(@_)">
                  <c:v>94.235325942105177</c:v>
                </c:pt>
                <c:pt idx="1598" formatCode="_(&quot;$&quot;* #,##0_);_(&quot;$&quot;* \(#,##0\);_(&quot;$&quot;* &quot;-&quot;??_);_(@_)">
                  <c:v>66.200187677061322</c:v>
                </c:pt>
                <c:pt idx="1599" formatCode="_(&quot;$&quot;* #,##0_);_(&quot;$&quot;* \(#,##0\);_(&quot;$&quot;* &quot;-&quot;??_);_(@_)">
                  <c:v>43.330326845691765</c:v>
                </c:pt>
                <c:pt idx="1600" formatCode="_(&quot;$&quot;* #,##0_);_(&quot;$&quot;* \(#,##0\);_(&quot;$&quot;* &quot;-&quot;??_);_(@_)">
                  <c:v>53.738982027762979</c:v>
                </c:pt>
                <c:pt idx="1601" formatCode="_(&quot;$&quot;* #,##0_);_(&quot;$&quot;* \(#,##0\);_(&quot;$&quot;* &quot;-&quot;??_);_(@_)">
                  <c:v>69.617742373091275</c:v>
                </c:pt>
                <c:pt idx="1602" formatCode="_(&quot;$&quot;* #,##0_);_(&quot;$&quot;* \(#,##0\);_(&quot;$&quot;* &quot;-&quot;??_);_(@_)">
                  <c:v>33.61076541705296</c:v>
                </c:pt>
                <c:pt idx="1603" formatCode="_(&quot;$&quot;* #,##0_);_(&quot;$&quot;* \(#,##0\);_(&quot;$&quot;* &quot;-&quot;??_);_(@_)">
                  <c:v>89.497003044542211</c:v>
                </c:pt>
                <c:pt idx="1604" formatCode="_(&quot;$&quot;* #,##0_);_(&quot;$&quot;* \(#,##0\);_(&quot;$&quot;* &quot;-&quot;??_);_(@_)">
                  <c:v>32.043540261174748</c:v>
                </c:pt>
                <c:pt idx="1605" formatCode="_(&quot;$&quot;* #,##0_);_(&quot;$&quot;* \(#,##0\);_(&quot;$&quot;* &quot;-&quot;??_);_(@_)">
                  <c:v>86.611733487185958</c:v>
                </c:pt>
                <c:pt idx="1606" formatCode="_(&quot;$&quot;* #,##0_);_(&quot;$&quot;* \(#,##0\);_(&quot;$&quot;* &quot;-&quot;??_);_(@_)">
                  <c:v>89.615740176994905</c:v>
                </c:pt>
                <c:pt idx="1607" formatCode="_(&quot;$&quot;* #,##0_);_(&quot;$&quot;* \(#,##0\);_(&quot;$&quot;* &quot;-&quot;??_);_(@_)">
                  <c:v>67.182184527390106</c:v>
                </c:pt>
                <c:pt idx="1608" formatCode="_(&quot;$&quot;* #,##0_);_(&quot;$&quot;* \(#,##0\);_(&quot;$&quot;* &quot;-&quot;??_);_(@_)">
                  <c:v>52.156461818877702</c:v>
                </c:pt>
                <c:pt idx="1609" formatCode="_(&quot;$&quot;* #,##0_);_(&quot;$&quot;* \(#,##0\);_(&quot;$&quot;* &quot;-&quot;??_);_(@_)">
                  <c:v>38.791591409048664</c:v>
                </c:pt>
                <c:pt idx="1610" formatCode="_(&quot;$&quot;* #,##0_);_(&quot;$&quot;* \(#,##0\);_(&quot;$&quot;* &quot;-&quot;??_);_(@_)">
                  <c:v>26.01990618122958</c:v>
                </c:pt>
                <c:pt idx="1611" formatCode="_(&quot;$&quot;* #,##0_);_(&quot;$&quot;* \(#,##0\);_(&quot;$&quot;* &quot;-&quot;??_);_(@_)">
                  <c:v>57.633837062072253</c:v>
                </c:pt>
                <c:pt idx="1612" formatCode="_(&quot;$&quot;* #,##0_);_(&quot;$&quot;* \(#,##0\);_(&quot;$&quot;* &quot;-&quot;??_);_(@_)">
                  <c:v>32.847805943173654</c:v>
                </c:pt>
                <c:pt idx="1613" formatCode="_(&quot;$&quot;* #,##0_);_(&quot;$&quot;* \(#,##0\);_(&quot;$&quot;* &quot;-&quot;??_);_(@_)">
                  <c:v>79.892465388225332</c:v>
                </c:pt>
                <c:pt idx="1614" formatCode="_(&quot;$&quot;* #,##0_);_(&quot;$&quot;* \(#,##0\);_(&quot;$&quot;* &quot;-&quot;??_);_(@_)">
                  <c:v>115.21471319011543</c:v>
                </c:pt>
                <c:pt idx="1615" formatCode="_(&quot;$&quot;* #,##0_);_(&quot;$&quot;* \(#,##0\);_(&quot;$&quot;* &quot;-&quot;??_);_(@_)">
                  <c:v>42.111636484887903</c:v>
                </c:pt>
                <c:pt idx="1616" formatCode="_(&quot;$&quot;* #,##0_);_(&quot;$&quot;* \(#,##0\);_(&quot;$&quot;* &quot;-&quot;??_);_(@_)">
                  <c:v>46.967831589184428</c:v>
                </c:pt>
                <c:pt idx="1617" formatCode="_(&quot;$&quot;* #,##0_);_(&quot;$&quot;* \(#,##0\);_(&quot;$&quot;* &quot;-&quot;??_);_(@_)">
                  <c:v>11.243862541797862</c:v>
                </c:pt>
                <c:pt idx="1618" formatCode="_(&quot;$&quot;* #,##0_);_(&quot;$&quot;* \(#,##0\);_(&quot;$&quot;* &quot;-&quot;??_);_(@_)">
                  <c:v>30.937045408263018</c:v>
                </c:pt>
                <c:pt idx="1619" formatCode="_(&quot;$&quot;* #,##0_);_(&quot;$&quot;* \(#,##0\);_(&quot;$&quot;* &quot;-&quot;??_);_(@_)">
                  <c:v>65.570699265356026</c:v>
                </c:pt>
                <c:pt idx="1620" formatCode="_(&quot;$&quot;* #,##0_);_(&quot;$&quot;* \(#,##0\);_(&quot;$&quot;* &quot;-&quot;??_);_(@_)">
                  <c:v>81.619385795353608</c:v>
                </c:pt>
                <c:pt idx="1621" formatCode="_(&quot;$&quot;* #,##0_);_(&quot;$&quot;* \(#,##0\);_(&quot;$&quot;* &quot;-&quot;??_);_(@_)">
                  <c:v>49.283506529585971</c:v>
                </c:pt>
                <c:pt idx="1622" formatCode="_(&quot;$&quot;* #,##0_);_(&quot;$&quot;* \(#,##0\);_(&quot;$&quot;* &quot;-&quot;??_);_(@_)">
                  <c:v>78.739573360661481</c:v>
                </c:pt>
                <c:pt idx="1623" formatCode="_(&quot;$&quot;* #,##0_);_(&quot;$&quot;* \(#,##0\);_(&quot;$&quot;* &quot;-&quot;??_);_(@_)">
                  <c:v>34.700136145246937</c:v>
                </c:pt>
                <c:pt idx="1624" formatCode="_(&quot;$&quot;* #,##0_);_(&quot;$&quot;* \(#,##0\);_(&quot;$&quot;* &quot;-&quot;??_);_(@_)">
                  <c:v>110.57501542111594</c:v>
                </c:pt>
                <c:pt idx="1625" formatCode="_(&quot;$&quot;* #,##0_);_(&quot;$&quot;* \(#,##0\);_(&quot;$&quot;* &quot;-&quot;??_);_(@_)">
                  <c:v>86.256563469182609</c:v>
                </c:pt>
                <c:pt idx="1626" formatCode="_(&quot;$&quot;* #,##0_);_(&quot;$&quot;* \(#,##0\);_(&quot;$&quot;* &quot;-&quot;??_);_(@_)">
                  <c:v>27.122478366550659</c:v>
                </c:pt>
                <c:pt idx="1627" formatCode="_(&quot;$&quot;* #,##0_);_(&quot;$&quot;* \(#,##0\);_(&quot;$&quot;* &quot;-&quot;??_);_(@_)">
                  <c:v>73.347353820532476</c:v>
                </c:pt>
                <c:pt idx="1628" formatCode="_(&quot;$&quot;* #,##0_);_(&quot;$&quot;* \(#,##0\);_(&quot;$&quot;* &quot;-&quot;??_);_(@_)">
                  <c:v>78.147424275997693</c:v>
                </c:pt>
                <c:pt idx="1629" formatCode="_(&quot;$&quot;* #,##0_);_(&quot;$&quot;* \(#,##0\);_(&quot;$&quot;* &quot;-&quot;??_);_(@_)">
                  <c:v>71.173977196850899</c:v>
                </c:pt>
                <c:pt idx="1630" formatCode="_(&quot;$&quot;* #,##0_);_(&quot;$&quot;* \(#,##0\);_(&quot;$&quot;* &quot;-&quot;??_);_(@_)">
                  <c:v>67.446881253163227</c:v>
                </c:pt>
                <c:pt idx="1631" formatCode="_(&quot;$&quot;* #,##0_);_(&quot;$&quot;* \(#,##0\);_(&quot;$&quot;* &quot;-&quot;??_);_(@_)">
                  <c:v>18.294411900986507</c:v>
                </c:pt>
                <c:pt idx="1632" formatCode="_(&quot;$&quot;* #,##0_);_(&quot;$&quot;* \(#,##0\);_(&quot;$&quot;* &quot;-&quot;??_);_(@_)">
                  <c:v>12.573119166431134</c:v>
                </c:pt>
                <c:pt idx="1633" formatCode="_(&quot;$&quot;* #,##0_);_(&quot;$&quot;* \(#,##0\);_(&quot;$&quot;* &quot;-&quot;??_);_(@_)">
                  <c:v>123.86277322372321</c:v>
                </c:pt>
                <c:pt idx="1634" formatCode="_(&quot;$&quot;* #,##0_);_(&quot;$&quot;* \(#,##0\);_(&quot;$&quot;* &quot;-&quot;??_);_(@_)">
                  <c:v>58.816187896606145</c:v>
                </c:pt>
                <c:pt idx="1635" formatCode="_(&quot;$&quot;* #,##0_);_(&quot;$&quot;* \(#,##0\);_(&quot;$&quot;* &quot;-&quot;??_);_(@_)">
                  <c:v>95.201169852775479</c:v>
                </c:pt>
                <c:pt idx="1636" formatCode="_(&quot;$&quot;* #,##0_);_(&quot;$&quot;* \(#,##0\);_(&quot;$&quot;* &quot;-&quot;??_);_(@_)">
                  <c:v>40.870978276926181</c:v>
                </c:pt>
                <c:pt idx="1637" formatCode="_(&quot;$&quot;* #,##0_);_(&quot;$&quot;* \(#,##0\);_(&quot;$&quot;* &quot;-&quot;??_);_(@_)">
                  <c:v>82.557360480862926</c:v>
                </c:pt>
                <c:pt idx="1638" formatCode="_(&quot;$&quot;* #,##0_);_(&quot;$&quot;* \(#,##0\);_(&quot;$&quot;* &quot;-&quot;??_);_(@_)">
                  <c:v>56.446470692770831</c:v>
                </c:pt>
                <c:pt idx="1639" formatCode="_(&quot;$&quot;* #,##0_);_(&quot;$&quot;* \(#,##0\);_(&quot;$&quot;* &quot;-&quot;??_);_(@_)">
                  <c:v>50.896630817669298</c:v>
                </c:pt>
                <c:pt idx="1640" formatCode="_(&quot;$&quot;* #,##0_);_(&quot;$&quot;* \(#,##0\);_(&quot;$&quot;* &quot;-&quot;??_);_(@_)">
                  <c:v>99.327588923457725</c:v>
                </c:pt>
                <c:pt idx="1641" formatCode="_(&quot;$&quot;* #,##0_);_(&quot;$&quot;* \(#,##0\);_(&quot;$&quot;* &quot;-&quot;??_);_(@_)">
                  <c:v>62.972183341675183</c:v>
                </c:pt>
                <c:pt idx="1642" formatCode="_(&quot;$&quot;* #,##0_);_(&quot;$&quot;* \(#,##0\);_(&quot;$&quot;* &quot;-&quot;??_);_(@_)">
                  <c:v>49.230579706500407</c:v>
                </c:pt>
                <c:pt idx="1643" formatCode="_(&quot;$&quot;* #,##0_);_(&quot;$&quot;* \(#,##0\);_(&quot;$&quot;* &quot;-&quot;??_);_(@_)">
                  <c:v>38.096753302275587</c:v>
                </c:pt>
                <c:pt idx="1644" formatCode="_(&quot;$&quot;* #,##0_);_(&quot;$&quot;* \(#,##0\);_(&quot;$&quot;* &quot;-&quot;??_);_(@_)">
                  <c:v>52.433318238562066</c:v>
                </c:pt>
                <c:pt idx="1645" formatCode="_(&quot;$&quot;* #,##0_);_(&quot;$&quot;* \(#,##0\);_(&quot;$&quot;* &quot;-&quot;??_);_(@_)">
                  <c:v>41.326602709838184</c:v>
                </c:pt>
                <c:pt idx="1646" formatCode="_(&quot;$&quot;* #,##0_);_(&quot;$&quot;* \(#,##0\);_(&quot;$&quot;* &quot;-&quot;??_);_(@_)">
                  <c:v>40.342171544456761</c:v>
                </c:pt>
                <c:pt idx="1647" formatCode="_(&quot;$&quot;* #,##0_);_(&quot;$&quot;* \(#,##0\);_(&quot;$&quot;* &quot;-&quot;??_);_(@_)">
                  <c:v>56.575356989025053</c:v>
                </c:pt>
                <c:pt idx="1648" formatCode="_(&quot;$&quot;* #,##0_);_(&quot;$&quot;* \(#,##0\);_(&quot;$&quot;* &quot;-&quot;??_);_(@_)">
                  <c:v>39.078313733374415</c:v>
                </c:pt>
                <c:pt idx="1649" formatCode="_(&quot;$&quot;* #,##0_);_(&quot;$&quot;* \(#,##0\);_(&quot;$&quot;* &quot;-&quot;??_);_(@_)">
                  <c:v>19.321967706977883</c:v>
                </c:pt>
                <c:pt idx="1650" formatCode="_(&quot;$&quot;* #,##0_);_(&quot;$&quot;* \(#,##0\);_(&quot;$&quot;* &quot;-&quot;??_);_(@_)">
                  <c:v>43.726842525273142</c:v>
                </c:pt>
                <c:pt idx="1651" formatCode="_(&quot;$&quot;* #,##0_);_(&quot;$&quot;* \(#,##0\);_(&quot;$&quot;* &quot;-&quot;??_);_(@_)">
                  <c:v>83.788219640046279</c:v>
                </c:pt>
                <c:pt idx="1652" formatCode="_(&quot;$&quot;* #,##0_);_(&quot;$&quot;* \(#,##0\);_(&quot;$&quot;* &quot;-&quot;??_);_(@_)">
                  <c:v>60.440991728935401</c:v>
                </c:pt>
                <c:pt idx="1653" formatCode="_(&quot;$&quot;* #,##0_);_(&quot;$&quot;* \(#,##0\);_(&quot;$&quot;* &quot;-&quot;??_);_(@_)">
                  <c:v>69.752380457109751</c:v>
                </c:pt>
                <c:pt idx="1654" formatCode="_(&quot;$&quot;* #,##0_);_(&quot;$&quot;* \(#,##0\);_(&quot;$&quot;* &quot;-&quot;??_);_(@_)">
                  <c:v>54.701503944712698</c:v>
                </c:pt>
                <c:pt idx="1655" formatCode="_(&quot;$&quot;* #,##0_);_(&quot;$&quot;* \(#,##0\);_(&quot;$&quot;* &quot;-&quot;??_);_(@_)">
                  <c:v>27.315404287478717</c:v>
                </c:pt>
                <c:pt idx="1656" formatCode="_(&quot;$&quot;* #,##0_);_(&quot;$&quot;* \(#,##0\);_(&quot;$&quot;* &quot;-&quot;??_);_(@_)">
                  <c:v>47.657522364434662</c:v>
                </c:pt>
                <c:pt idx="1657" formatCode="_(&quot;$&quot;* #,##0_);_(&quot;$&quot;* \(#,##0\);_(&quot;$&quot;* &quot;-&quot;??_);_(@_)">
                  <c:v>22.795933126823062</c:v>
                </c:pt>
                <c:pt idx="1658" formatCode="_(&quot;$&quot;* #,##0_);_(&quot;$&quot;* \(#,##0\);_(&quot;$&quot;* &quot;-&quot;??_);_(@_)">
                  <c:v>46.637408717674411</c:v>
                </c:pt>
                <c:pt idx="1659" formatCode="_(&quot;$&quot;* #,##0_);_(&quot;$&quot;* \(#,##0\);_(&quot;$&quot;* &quot;-&quot;??_);_(@_)">
                  <c:v>33.033792756759262</c:v>
                </c:pt>
                <c:pt idx="1660" formatCode="_(&quot;$&quot;* #,##0_);_(&quot;$&quot;* \(#,##0\);_(&quot;$&quot;* &quot;-&quot;??_);_(@_)">
                  <c:v>70.162227350050472</c:v>
                </c:pt>
                <c:pt idx="1661" formatCode="_(&quot;$&quot;* #,##0_);_(&quot;$&quot;* \(#,##0\);_(&quot;$&quot;* &quot;-&quot;??_);_(@_)">
                  <c:v>83.774282769357924</c:v>
                </c:pt>
                <c:pt idx="1662" formatCode="_(&quot;$&quot;* #,##0_);_(&quot;$&quot;* \(#,##0\);_(&quot;$&quot;* &quot;-&quot;??_);_(@_)">
                  <c:v>67.553784087813071</c:v>
                </c:pt>
                <c:pt idx="1663" formatCode="_(&quot;$&quot;* #,##0_);_(&quot;$&quot;* \(#,##0\);_(&quot;$&quot;* &quot;-&quot;??_);_(@_)">
                  <c:v>62.093866469358133</c:v>
                </c:pt>
                <c:pt idx="1664" formatCode="_(&quot;$&quot;* #,##0_);_(&quot;$&quot;* \(#,##0\);_(&quot;$&quot;* &quot;-&quot;??_);_(@_)">
                  <c:v>57.450720642223558</c:v>
                </c:pt>
                <c:pt idx="1665" formatCode="_(&quot;$&quot;* #,##0_);_(&quot;$&quot;* \(#,##0\);_(&quot;$&quot;* &quot;-&quot;??_);_(@_)">
                  <c:v>77.110158024095938</c:v>
                </c:pt>
                <c:pt idx="1666" formatCode="_(&quot;$&quot;* #,##0_);_(&quot;$&quot;* \(#,##0\);_(&quot;$&quot;* &quot;-&quot;??_);_(@_)">
                  <c:v>57.240924533231549</c:v>
                </c:pt>
                <c:pt idx="1667" formatCode="_(&quot;$&quot;* #,##0_);_(&quot;$&quot;* \(#,##0\);_(&quot;$&quot;* &quot;-&quot;??_);_(@_)">
                  <c:v>70.854052501335644</c:v>
                </c:pt>
                <c:pt idx="1668" formatCode="_(&quot;$&quot;* #,##0_);_(&quot;$&quot;* \(#,##0\);_(&quot;$&quot;* &quot;-&quot;??_);_(@_)">
                  <c:v>96.555546175737987</c:v>
                </c:pt>
                <c:pt idx="1669" formatCode="_(&quot;$&quot;* #,##0_);_(&quot;$&quot;* \(#,##0\);_(&quot;$&quot;* &quot;-&quot;??_);_(@_)">
                  <c:v>49.635886124561232</c:v>
                </c:pt>
                <c:pt idx="1670" formatCode="_(&quot;$&quot;* #,##0_);_(&quot;$&quot;* \(#,##0\);_(&quot;$&quot;* &quot;-&quot;??_);_(@_)">
                  <c:v>76.600291776815283</c:v>
                </c:pt>
                <c:pt idx="1671" formatCode="_(&quot;$&quot;* #,##0_);_(&quot;$&quot;* \(#,##0\);_(&quot;$&quot;* &quot;-&quot;??_);_(@_)">
                  <c:v>64.595953346451537</c:v>
                </c:pt>
                <c:pt idx="1672" formatCode="_(&quot;$&quot;* #,##0_);_(&quot;$&quot;* \(#,##0\);_(&quot;$&quot;* &quot;-&quot;??_);_(@_)">
                  <c:v>39.66341432417542</c:v>
                </c:pt>
                <c:pt idx="1673" formatCode="_(&quot;$&quot;* #,##0_);_(&quot;$&quot;* \(#,##0\);_(&quot;$&quot;* &quot;-&quot;??_);_(@_)">
                  <c:v>100.03567851475538</c:v>
                </c:pt>
                <c:pt idx="1674" formatCode="_(&quot;$&quot;* #,##0_);_(&quot;$&quot;* \(#,##0\);_(&quot;$&quot;* &quot;-&quot;??_);_(@_)">
                  <c:v>40.915976211404207</c:v>
                </c:pt>
                <c:pt idx="1675" formatCode="_(&quot;$&quot;* #,##0_);_(&quot;$&quot;* \(#,##0\);_(&quot;$&quot;* &quot;-&quot;??_);_(@_)">
                  <c:v>88.004066837274394</c:v>
                </c:pt>
                <c:pt idx="1676" formatCode="_(&quot;$&quot;* #,##0_);_(&quot;$&quot;* \(#,##0\);_(&quot;$&quot;* &quot;-&quot;??_);_(@_)">
                  <c:v>13.422386584590154</c:v>
                </c:pt>
                <c:pt idx="1677" formatCode="_(&quot;$&quot;* #,##0_);_(&quot;$&quot;* \(#,##0\);_(&quot;$&quot;* &quot;-&quot;??_);_(@_)">
                  <c:v>60.016526067360928</c:v>
                </c:pt>
                <c:pt idx="1678" formatCode="_(&quot;$&quot;* #,##0_);_(&quot;$&quot;* \(#,##0\);_(&quot;$&quot;* &quot;-&quot;??_);_(@_)">
                  <c:v>63.278932257108913</c:v>
                </c:pt>
                <c:pt idx="1679" formatCode="_(&quot;$&quot;* #,##0_);_(&quot;$&quot;* \(#,##0\);_(&quot;$&quot;* &quot;-&quot;??_);_(@_)">
                  <c:v>29.975101208130166</c:v>
                </c:pt>
                <c:pt idx="1680" formatCode="_(&quot;$&quot;* #,##0_);_(&quot;$&quot;* \(#,##0\);_(&quot;$&quot;* &quot;-&quot;??_);_(@_)">
                  <c:v>38.338444967862038</c:v>
                </c:pt>
                <c:pt idx="1681" formatCode="_(&quot;$&quot;* #,##0_);_(&quot;$&quot;* \(#,##0\);_(&quot;$&quot;* &quot;-&quot;??_);_(@_)">
                  <c:v>37.805356379123111</c:v>
                </c:pt>
                <c:pt idx="1682" formatCode="_(&quot;$&quot;* #,##0_);_(&quot;$&quot;* \(#,##0\);_(&quot;$&quot;* &quot;-&quot;??_);_(@_)">
                  <c:v>86.745035455939785</c:v>
                </c:pt>
                <c:pt idx="1683" formatCode="_(&quot;$&quot;* #,##0_);_(&quot;$&quot;* \(#,##0\);_(&quot;$&quot;* &quot;-&quot;??_);_(@_)">
                  <c:v>77.37774697380739</c:v>
                </c:pt>
                <c:pt idx="1684" formatCode="_(&quot;$&quot;* #,##0_);_(&quot;$&quot;* \(#,##0\);_(&quot;$&quot;* &quot;-&quot;??_);_(@_)">
                  <c:v>57.850459367003445</c:v>
                </c:pt>
                <c:pt idx="1685" formatCode="_(&quot;$&quot;* #,##0_);_(&quot;$&quot;* \(#,##0\);_(&quot;$&quot;* &quot;-&quot;??_);_(@_)">
                  <c:v>62.780471619138382</c:v>
                </c:pt>
                <c:pt idx="1686" formatCode="_(&quot;$&quot;* #,##0_);_(&quot;$&quot;* \(#,##0\);_(&quot;$&quot;* &quot;-&quot;??_);_(@_)">
                  <c:v>47.90895940377932</c:v>
                </c:pt>
                <c:pt idx="1687" formatCode="_(&quot;$&quot;* #,##0_);_(&quot;$&quot;* \(#,##0\);_(&quot;$&quot;* &quot;-&quot;??_);_(@_)">
                  <c:v>30.860090923875791</c:v>
                </c:pt>
                <c:pt idx="1688" formatCode="_(&quot;$&quot;* #,##0_);_(&quot;$&quot;* \(#,##0\);_(&quot;$&quot;* &quot;-&quot;??_);_(@_)">
                  <c:v>82.736506368800718</c:v>
                </c:pt>
                <c:pt idx="1689" formatCode="_(&quot;$&quot;* #,##0_);_(&quot;$&quot;* \(#,##0\);_(&quot;$&quot;* &quot;-&quot;??_);_(@_)">
                  <c:v>77.073512787663134</c:v>
                </c:pt>
                <c:pt idx="1690" formatCode="_(&quot;$&quot;* #,##0_);_(&quot;$&quot;* \(#,##0\);_(&quot;$&quot;* &quot;-&quot;??_);_(@_)">
                  <c:v>70.510166878283414</c:v>
                </c:pt>
                <c:pt idx="1691" formatCode="_(&quot;$&quot;* #,##0_);_(&quot;$&quot;* \(#,##0\);_(&quot;$&quot;* &quot;-&quot;??_);_(@_)">
                  <c:v>54.742267497430099</c:v>
                </c:pt>
                <c:pt idx="1692" formatCode="_(&quot;$&quot;* #,##0_);_(&quot;$&quot;* \(#,##0\);_(&quot;$&quot;* &quot;-&quot;??_);_(@_)">
                  <c:v>65.285747591464443</c:v>
                </c:pt>
                <c:pt idx="1693" formatCode="_(&quot;$&quot;* #,##0_);_(&quot;$&quot;* \(#,##0\);_(&quot;$&quot;* &quot;-&quot;??_);_(@_)">
                  <c:v>75.184576399818567</c:v>
                </c:pt>
                <c:pt idx="1694" formatCode="_(&quot;$&quot;* #,##0_);_(&quot;$&quot;* \(#,##0\);_(&quot;$&quot;* &quot;-&quot;??_);_(@_)">
                  <c:v>20.93981153007995</c:v>
                </c:pt>
                <c:pt idx="1695" formatCode="_(&quot;$&quot;* #,##0_);_(&quot;$&quot;* \(#,##0\);_(&quot;$&quot;* &quot;-&quot;??_);_(@_)">
                  <c:v>84.385004213292603</c:v>
                </c:pt>
                <c:pt idx="1696" formatCode="_(&quot;$&quot;* #,##0_);_(&quot;$&quot;* \(#,##0\);_(&quot;$&quot;* &quot;-&quot;??_);_(@_)">
                  <c:v>31.807481758496277</c:v>
                </c:pt>
                <c:pt idx="1697" formatCode="_(&quot;$&quot;* #,##0_);_(&quot;$&quot;* \(#,##0\);_(&quot;$&quot;* &quot;-&quot;??_);_(@_)">
                  <c:v>19.712100727164625</c:v>
                </c:pt>
                <c:pt idx="1698" formatCode="_(&quot;$&quot;* #,##0_);_(&quot;$&quot;* \(#,##0\);_(&quot;$&quot;* &quot;-&quot;??_);_(@_)">
                  <c:v>15.313957910559258</c:v>
                </c:pt>
                <c:pt idx="1699" formatCode="_(&quot;$&quot;* #,##0_);_(&quot;$&quot;* \(#,##0\);_(&quot;$&quot;* &quot;-&quot;??_);_(@_)">
                  <c:v>13.522099047432526</c:v>
                </c:pt>
                <c:pt idx="1700" formatCode="_(&quot;$&quot;* #,##0_);_(&quot;$&quot;* \(#,##0\);_(&quot;$&quot;* &quot;-&quot;??_);_(@_)">
                  <c:v>48.095301455406975</c:v>
                </c:pt>
                <c:pt idx="1701" formatCode="_(&quot;$&quot;* #,##0_);_(&quot;$&quot;* \(#,##0\);_(&quot;$&quot;* &quot;-&quot;??_);_(@_)">
                  <c:v>40.821860927043616</c:v>
                </c:pt>
                <c:pt idx="1702" formatCode="_(&quot;$&quot;* #,##0_);_(&quot;$&quot;* \(#,##0\);_(&quot;$&quot;* &quot;-&quot;??_);_(@_)">
                  <c:v>50.338566463389839</c:v>
                </c:pt>
                <c:pt idx="1703" formatCode="_(&quot;$&quot;* #,##0_);_(&quot;$&quot;* \(#,##0\);_(&quot;$&quot;* &quot;-&quot;??_);_(@_)">
                  <c:v>47.125631755125355</c:v>
                </c:pt>
                <c:pt idx="1704" formatCode="_(&quot;$&quot;* #,##0_);_(&quot;$&quot;* \(#,##0\);_(&quot;$&quot;* &quot;-&quot;??_);_(@_)">
                  <c:v>83.613349210662079</c:v>
                </c:pt>
                <c:pt idx="1705" formatCode="_(&quot;$&quot;* #,##0_);_(&quot;$&quot;* \(#,##0\);_(&quot;$&quot;* &quot;-&quot;??_);_(@_)">
                  <c:v>60.889949725287927</c:v>
                </c:pt>
                <c:pt idx="1706" formatCode="_(&quot;$&quot;* #,##0_);_(&quot;$&quot;* \(#,##0\);_(&quot;$&quot;* &quot;-&quot;??_);_(@_)">
                  <c:v>78.445003515231434</c:v>
                </c:pt>
                <c:pt idx="1707" formatCode="_(&quot;$&quot;* #,##0_);_(&quot;$&quot;* \(#,##0\);_(&quot;$&quot;* &quot;-&quot;??_);_(@_)">
                  <c:v>51.41677036548171</c:v>
                </c:pt>
                <c:pt idx="1708" formatCode="_(&quot;$&quot;* #,##0_);_(&quot;$&quot;* \(#,##0\);_(&quot;$&quot;* &quot;-&quot;??_);_(@_)">
                  <c:v>59.592806133006334</c:v>
                </c:pt>
                <c:pt idx="1709" formatCode="_(&quot;$&quot;* #,##0_);_(&quot;$&quot;* \(#,##0\);_(&quot;$&quot;* &quot;-&quot;??_);_(@_)">
                  <c:v>14.658470402828604</c:v>
                </c:pt>
                <c:pt idx="1710" formatCode="_(&quot;$&quot;* #,##0_);_(&quot;$&quot;* \(#,##0\);_(&quot;$&quot;* &quot;-&quot;??_);_(@_)">
                  <c:v>55.563283097724941</c:v>
                </c:pt>
                <c:pt idx="1711" formatCode="_(&quot;$&quot;* #,##0_);_(&quot;$&quot;* \(#,##0\);_(&quot;$&quot;* &quot;-&quot;??_);_(@_)">
                  <c:v>28.947397569340932</c:v>
                </c:pt>
                <c:pt idx="1712" formatCode="_(&quot;$&quot;* #,##0_);_(&quot;$&quot;* \(#,##0\);_(&quot;$&quot;* &quot;-&quot;??_);_(@_)">
                  <c:v>53.55599642272503</c:v>
                </c:pt>
                <c:pt idx="1713" formatCode="_(&quot;$&quot;* #,##0_);_(&quot;$&quot;* \(#,##0\);_(&quot;$&quot;* &quot;-&quot;??_);_(@_)">
                  <c:v>69.121367496486329</c:v>
                </c:pt>
                <c:pt idx="1714" formatCode="_(&quot;$&quot;* #,##0_);_(&quot;$&quot;* \(#,##0\);_(&quot;$&quot;* &quot;-&quot;??_);_(@_)">
                  <c:v>50.06653038452545</c:v>
                </c:pt>
                <c:pt idx="1715" formatCode="_(&quot;$&quot;* #,##0_);_(&quot;$&quot;* \(#,##0\);_(&quot;$&quot;* &quot;-&quot;??_);_(@_)">
                  <c:v>49.783113512858193</c:v>
                </c:pt>
                <c:pt idx="1716" formatCode="_(&quot;$&quot;* #,##0_);_(&quot;$&quot;* \(#,##0\);_(&quot;$&quot;* &quot;-&quot;??_);_(@_)">
                  <c:v>65.972482288595401</c:v>
                </c:pt>
                <c:pt idx="1717" formatCode="_(&quot;$&quot;* #,##0_);_(&quot;$&quot;* \(#,##0\);_(&quot;$&quot;* &quot;-&quot;??_);_(@_)">
                  <c:v>52.953635520175844</c:v>
                </c:pt>
                <c:pt idx="1718" formatCode="_(&quot;$&quot;* #,##0_);_(&quot;$&quot;* \(#,##0\);_(&quot;$&quot;* &quot;-&quot;??_);_(@_)">
                  <c:v>53.766935605949911</c:v>
                </c:pt>
                <c:pt idx="1719" formatCode="_(&quot;$&quot;* #,##0_);_(&quot;$&quot;* \(#,##0\);_(&quot;$&quot;* &quot;-&quot;??_);_(@_)">
                  <c:v>46.570740786366379</c:v>
                </c:pt>
                <c:pt idx="1720" formatCode="_(&quot;$&quot;* #,##0_);_(&quot;$&quot;* \(#,##0\);_(&quot;$&quot;* &quot;-&quot;??_);_(@_)">
                  <c:v>40.422963748009288</c:v>
                </c:pt>
                <c:pt idx="1721" formatCode="_(&quot;$&quot;* #,##0_);_(&quot;$&quot;* \(#,##0\);_(&quot;$&quot;* &quot;-&quot;??_);_(@_)">
                  <c:v>97.191860134530771</c:v>
                </c:pt>
                <c:pt idx="1722" formatCode="_(&quot;$&quot;* #,##0_);_(&quot;$&quot;* \(#,##0\);_(&quot;$&quot;* &quot;-&quot;??_);_(@_)">
                  <c:v>50.704554077780429</c:v>
                </c:pt>
                <c:pt idx="1723" formatCode="_(&quot;$&quot;* #,##0_);_(&quot;$&quot;* \(#,##0\);_(&quot;$&quot;* &quot;-&quot;??_);_(@_)">
                  <c:v>36.716352184530059</c:v>
                </c:pt>
                <c:pt idx="1724" formatCode="_(&quot;$&quot;* #,##0_);_(&quot;$&quot;* \(#,##0\);_(&quot;$&quot;* &quot;-&quot;??_);_(@_)">
                  <c:v>27.202278605036579</c:v>
                </c:pt>
                <c:pt idx="1725" formatCode="_(&quot;$&quot;* #,##0_);_(&quot;$&quot;* \(#,##0\);_(&quot;$&quot;* &quot;-&quot;??_);_(@_)">
                  <c:v>83.867429468265669</c:v>
                </c:pt>
                <c:pt idx="1726" formatCode="_(&quot;$&quot;* #,##0_);_(&quot;$&quot;* \(#,##0\);_(&quot;$&quot;* &quot;-&quot;??_);_(@_)">
                  <c:v>78.923504881848544</c:v>
                </c:pt>
                <c:pt idx="1727" formatCode="_(&quot;$&quot;* #,##0_);_(&quot;$&quot;* \(#,##0\);_(&quot;$&quot;* &quot;-&quot;??_);_(@_)">
                  <c:v>89.012384139675603</c:v>
                </c:pt>
                <c:pt idx="1728" formatCode="_(&quot;$&quot;* #,##0_);_(&quot;$&quot;* \(#,##0\);_(&quot;$&quot;* &quot;-&quot;??_);_(@_)">
                  <c:v>52.206811102921129</c:v>
                </c:pt>
                <c:pt idx="1729" formatCode="_(&quot;$&quot;* #,##0_);_(&quot;$&quot;* \(#,##0\);_(&quot;$&quot;* &quot;-&quot;??_);_(@_)">
                  <c:v>67.071255704620299</c:v>
                </c:pt>
                <c:pt idx="1730" formatCode="_(&quot;$&quot;* #,##0_);_(&quot;$&quot;* \(#,##0\);_(&quot;$&quot;* &quot;-&quot;??_);_(@_)">
                  <c:v>82.07815652472226</c:v>
                </c:pt>
                <c:pt idx="1731" formatCode="_(&quot;$&quot;* #,##0_);_(&quot;$&quot;* \(#,##0\);_(&quot;$&quot;* &quot;-&quot;??_);_(@_)">
                  <c:v>80.429176451260403</c:v>
                </c:pt>
                <c:pt idx="1732" formatCode="_(&quot;$&quot;* #,##0_);_(&quot;$&quot;* \(#,##0\);_(&quot;$&quot;* &quot;-&quot;??_);_(@_)">
                  <c:v>87.560657360302628</c:v>
                </c:pt>
                <c:pt idx="1733" formatCode="_(&quot;$&quot;* #,##0_);_(&quot;$&quot;* \(#,##0\);_(&quot;$&quot;* &quot;-&quot;??_);_(@_)">
                  <c:v>83.270151976961387</c:v>
                </c:pt>
                <c:pt idx="1734" formatCode="_(&quot;$&quot;* #,##0_);_(&quot;$&quot;* \(#,##0\);_(&quot;$&quot;* &quot;-&quot;??_);_(@_)">
                  <c:v>37.925929029813666</c:v>
                </c:pt>
                <c:pt idx="1735" formatCode="_(&quot;$&quot;* #,##0_);_(&quot;$&quot;* \(#,##0\);_(&quot;$&quot;* &quot;-&quot;??_);_(@_)">
                  <c:v>55.721609004891931</c:v>
                </c:pt>
                <c:pt idx="1736" formatCode="_(&quot;$&quot;* #,##0_);_(&quot;$&quot;* \(#,##0\);_(&quot;$&quot;* &quot;-&quot;??_);_(@_)">
                  <c:v>33.539378677286912</c:v>
                </c:pt>
                <c:pt idx="1737" formatCode="_(&quot;$&quot;* #,##0_);_(&quot;$&quot;* \(#,##0\);_(&quot;$&quot;* &quot;-&quot;??_);_(@_)">
                  <c:v>27.512877159400688</c:v>
                </c:pt>
                <c:pt idx="1738" formatCode="_(&quot;$&quot;* #,##0_);_(&quot;$&quot;* \(#,##0\);_(&quot;$&quot;* &quot;-&quot;??_);_(@_)">
                  <c:v>56.255010517990655</c:v>
                </c:pt>
                <c:pt idx="1739" formatCode="_(&quot;$&quot;* #,##0_);_(&quot;$&quot;* \(#,##0\);_(&quot;$&quot;* &quot;-&quot;??_);_(@_)">
                  <c:v>57.537304315547459</c:v>
                </c:pt>
                <c:pt idx="1740" formatCode="_(&quot;$&quot;* #,##0_);_(&quot;$&quot;* \(#,##0\);_(&quot;$&quot;* &quot;-&quot;??_);_(@_)">
                  <c:v>49.988408718638588</c:v>
                </c:pt>
                <c:pt idx="1741" formatCode="_(&quot;$&quot;* #,##0_);_(&quot;$&quot;* \(#,##0\);_(&quot;$&quot;* &quot;-&quot;??_);_(@_)">
                  <c:v>67.975174689616111</c:v>
                </c:pt>
                <c:pt idx="1742" formatCode="_(&quot;$&quot;* #,##0_);_(&quot;$&quot;* \(#,##0\);_(&quot;$&quot;* &quot;-&quot;??_);_(@_)">
                  <c:v>49.377006982872146</c:v>
                </c:pt>
                <c:pt idx="1743" formatCode="_(&quot;$&quot;* #,##0_);_(&quot;$&quot;* \(#,##0\);_(&quot;$&quot;* &quot;-&quot;??_);_(@_)">
                  <c:v>45.317732816927581</c:v>
                </c:pt>
                <c:pt idx="1744" formatCode="_(&quot;$&quot;* #,##0_);_(&quot;$&quot;* \(#,##0\);_(&quot;$&quot;* &quot;-&quot;??_);_(@_)">
                  <c:v>70.594614968513937</c:v>
                </c:pt>
                <c:pt idx="1745" formatCode="_(&quot;$&quot;* #,##0_);_(&quot;$&quot;* \(#,##0\);_(&quot;$&quot;* &quot;-&quot;??_);_(@_)">
                  <c:v>91.845730366571416</c:v>
                </c:pt>
                <c:pt idx="1746" formatCode="_(&quot;$&quot;* #,##0_);_(&quot;$&quot;* \(#,##0\);_(&quot;$&quot;* &quot;-&quot;??_);_(@_)">
                  <c:v>100.00767936058593</c:v>
                </c:pt>
                <c:pt idx="1747" formatCode="_(&quot;$&quot;* #,##0_);_(&quot;$&quot;* \(#,##0\);_(&quot;$&quot;* &quot;-&quot;??_);_(@_)">
                  <c:v>63.336773097641441</c:v>
                </c:pt>
                <c:pt idx="1748" formatCode="_(&quot;$&quot;* #,##0_);_(&quot;$&quot;* \(#,##0\);_(&quot;$&quot;* &quot;-&quot;??_);_(@_)">
                  <c:v>53.330829320434042</c:v>
                </c:pt>
                <c:pt idx="1749" formatCode="_(&quot;$&quot;* #,##0_);_(&quot;$&quot;* \(#,##0\);_(&quot;$&quot;* &quot;-&quot;??_);_(@_)">
                  <c:v>29.372946324422085</c:v>
                </c:pt>
                <c:pt idx="1750" formatCode="_(&quot;$&quot;* #,##0_);_(&quot;$&quot;* \(#,##0\);_(&quot;$&quot;* &quot;-&quot;??_);_(@_)">
                  <c:v>55.607089758381093</c:v>
                </c:pt>
                <c:pt idx="1751" formatCode="_(&quot;$&quot;* #,##0_);_(&quot;$&quot;* \(#,##0\);_(&quot;$&quot;* &quot;-&quot;??_);_(@_)">
                  <c:v>67.521119059442427</c:v>
                </c:pt>
                <c:pt idx="1752" formatCode="_(&quot;$&quot;* #,##0_);_(&quot;$&quot;* \(#,##0\);_(&quot;$&quot;* &quot;-&quot;??_);_(@_)">
                  <c:v>59.669638205277288</c:v>
                </c:pt>
                <c:pt idx="1753" formatCode="_(&quot;$&quot;* #,##0_);_(&quot;$&quot;* \(#,##0\);_(&quot;$&quot;* &quot;-&quot;??_);_(@_)">
                  <c:v>72.888625302887576</c:v>
                </c:pt>
                <c:pt idx="1754" formatCode="_(&quot;$&quot;* #,##0_);_(&quot;$&quot;* \(#,##0\);_(&quot;$&quot;* &quot;-&quot;??_);_(@_)">
                  <c:v>35.367437448788472</c:v>
                </c:pt>
                <c:pt idx="1755" formatCode="_(&quot;$&quot;* #,##0_);_(&quot;$&quot;* \(#,##0\);_(&quot;$&quot;* &quot;-&quot;??_);_(@_)">
                  <c:v>72.778401832743967</c:v>
                </c:pt>
                <c:pt idx="1756" formatCode="_(&quot;$&quot;* #,##0_);_(&quot;$&quot;* \(#,##0\);_(&quot;$&quot;* &quot;-&quot;??_);_(@_)">
                  <c:v>72.355992967083921</c:v>
                </c:pt>
                <c:pt idx="1757" formatCode="_(&quot;$&quot;* #,##0_);_(&quot;$&quot;* \(#,##0\);_(&quot;$&quot;* &quot;-&quot;??_);_(@_)">
                  <c:v>71.412528806909378</c:v>
                </c:pt>
                <c:pt idx="1758" formatCode="_(&quot;$&quot;* #,##0_);_(&quot;$&quot;* \(#,##0\);_(&quot;$&quot;* &quot;-&quot;??_);_(@_)">
                  <c:v>47.818141167387324</c:v>
                </c:pt>
                <c:pt idx="1759" formatCode="_(&quot;$&quot;* #,##0_);_(&quot;$&quot;* \(#,##0\);_(&quot;$&quot;* &quot;-&quot;??_);_(@_)">
                  <c:v>32.030685361605926</c:v>
                </c:pt>
                <c:pt idx="1760" formatCode="_(&quot;$&quot;* #,##0_);_(&quot;$&quot;* \(#,##0\);_(&quot;$&quot;* &quot;-&quot;??_);_(@_)">
                  <c:v>84.40372213262016</c:v>
                </c:pt>
                <c:pt idx="1761" formatCode="_(&quot;$&quot;* #,##0_);_(&quot;$&quot;* \(#,##0\);_(&quot;$&quot;* &quot;-&quot;??_);_(@_)">
                  <c:v>42.99164494927232</c:v>
                </c:pt>
                <c:pt idx="1762" formatCode="_(&quot;$&quot;* #,##0_);_(&quot;$&quot;* \(#,##0\);_(&quot;$&quot;* &quot;-&quot;??_);_(@_)">
                  <c:v>71.688024499003049</c:v>
                </c:pt>
                <c:pt idx="1763" formatCode="_(&quot;$&quot;* #,##0_);_(&quot;$&quot;* \(#,##0\);_(&quot;$&quot;* &quot;-&quot;??_);_(@_)">
                  <c:v>74.081330885385327</c:v>
                </c:pt>
                <c:pt idx="1764" formatCode="_(&quot;$&quot;* #,##0_);_(&quot;$&quot;* \(#,##0\);_(&quot;$&quot;* &quot;-&quot;??_);_(@_)">
                  <c:v>102.76713461231243</c:v>
                </c:pt>
                <c:pt idx="1765" formatCode="_(&quot;$&quot;* #,##0_);_(&quot;$&quot;* \(#,##0\);_(&quot;$&quot;* &quot;-&quot;??_);_(@_)">
                  <c:v>60.271137244654945</c:v>
                </c:pt>
                <c:pt idx="1766" formatCode="_(&quot;$&quot;* #,##0_);_(&quot;$&quot;* \(#,##0\);_(&quot;$&quot;* &quot;-&quot;??_);_(@_)">
                  <c:v>100.87111157229337</c:v>
                </c:pt>
                <c:pt idx="1767" formatCode="_(&quot;$&quot;* #,##0_);_(&quot;$&quot;* \(#,##0\);_(&quot;$&quot;* &quot;-&quot;??_);_(@_)">
                  <c:v>39.707672736698058</c:v>
                </c:pt>
                <c:pt idx="1768" formatCode="_(&quot;$&quot;* #,##0_);_(&quot;$&quot;* \(#,##0\);_(&quot;$&quot;* &quot;-&quot;??_);_(@_)">
                  <c:v>35.470571736281968</c:v>
                </c:pt>
                <c:pt idx="1769" formatCode="_(&quot;$&quot;* #,##0_);_(&quot;$&quot;* \(#,##0\);_(&quot;$&quot;* &quot;-&quot;??_);_(@_)">
                  <c:v>47.922160888937</c:v>
                </c:pt>
                <c:pt idx="1770" formatCode="_(&quot;$&quot;* #,##0_);_(&quot;$&quot;* \(#,##0\);_(&quot;$&quot;* &quot;-&quot;??_);_(@_)">
                  <c:v>42.800833051578067</c:v>
                </c:pt>
                <c:pt idx="1771" formatCode="_(&quot;$&quot;* #,##0_);_(&quot;$&quot;* \(#,##0\);_(&quot;$&quot;* &quot;-&quot;??_);_(@_)">
                  <c:v>41.342828105148243</c:v>
                </c:pt>
                <c:pt idx="1772" formatCode="_(&quot;$&quot;* #,##0_);_(&quot;$&quot;* \(#,##0\);_(&quot;$&quot;* &quot;-&quot;??_);_(@_)">
                  <c:v>94.152857688033009</c:v>
                </c:pt>
                <c:pt idx="1773" formatCode="_(&quot;$&quot;* #,##0_);_(&quot;$&quot;* \(#,##0\);_(&quot;$&quot;* &quot;-&quot;??_);_(@_)">
                  <c:v>16.797625544828445</c:v>
                </c:pt>
                <c:pt idx="1774" formatCode="_(&quot;$&quot;* #,##0_);_(&quot;$&quot;* \(#,##0\);_(&quot;$&quot;* &quot;-&quot;??_);_(@_)">
                  <c:v>86.410897664015721</c:v>
                </c:pt>
                <c:pt idx="1775" formatCode="_(&quot;$&quot;* #,##0_);_(&quot;$&quot;* \(#,##0\);_(&quot;$&quot;* &quot;-&quot;??_);_(@_)">
                  <c:v>43.769516462314733</c:v>
                </c:pt>
                <c:pt idx="1776" formatCode="_(&quot;$&quot;* #,##0_);_(&quot;$&quot;* \(#,##0\);_(&quot;$&quot;* &quot;-&quot;??_);_(@_)">
                  <c:v>59.321308766569707</c:v>
                </c:pt>
                <c:pt idx="1777" formatCode="_(&quot;$&quot;* #,##0_);_(&quot;$&quot;* \(#,##0\);_(&quot;$&quot;* &quot;-&quot;??_);_(@_)">
                  <c:v>46.669876480996571</c:v>
                </c:pt>
                <c:pt idx="1778" formatCode="_(&quot;$&quot;* #,##0_);_(&quot;$&quot;* \(#,##0\);_(&quot;$&quot;* &quot;-&quot;??_);_(@_)">
                  <c:v>52.890036875076589</c:v>
                </c:pt>
                <c:pt idx="1779" formatCode="_(&quot;$&quot;* #,##0_);_(&quot;$&quot;* \(#,##0\);_(&quot;$&quot;* &quot;-&quot;??_);_(@_)">
                  <c:v>86.53492292707422</c:v>
                </c:pt>
                <c:pt idx="1780" formatCode="_(&quot;$&quot;* #,##0_);_(&quot;$&quot;* \(#,##0\);_(&quot;$&quot;* &quot;-&quot;??_);_(@_)">
                  <c:v>67.248770698860184</c:v>
                </c:pt>
                <c:pt idx="1781" formatCode="_(&quot;$&quot;* #,##0_);_(&quot;$&quot;* \(#,##0\);_(&quot;$&quot;* &quot;-&quot;??_);_(@_)">
                  <c:v>62.89529256478437</c:v>
                </c:pt>
                <c:pt idx="1782" formatCode="_(&quot;$&quot;* #,##0_);_(&quot;$&quot;* \(#,##0\);_(&quot;$&quot;* &quot;-&quot;??_);_(@_)">
                  <c:v>45.590850188709901</c:v>
                </c:pt>
                <c:pt idx="1783" formatCode="_(&quot;$&quot;* #,##0_);_(&quot;$&quot;* \(#,##0\);_(&quot;$&quot;* &quot;-&quot;??_);_(@_)">
                  <c:v>46.372816180870409</c:v>
                </c:pt>
                <c:pt idx="1784" formatCode="_(&quot;$&quot;* #,##0_);_(&quot;$&quot;* \(#,##0\);_(&quot;$&quot;* &quot;-&quot;??_);_(@_)">
                  <c:v>50.686154512238105</c:v>
                </c:pt>
                <c:pt idx="1785" formatCode="_(&quot;$&quot;* #,##0_);_(&quot;$&quot;* \(#,##0\);_(&quot;$&quot;* &quot;-&quot;??_);_(@_)">
                  <c:v>37.029108250827207</c:v>
                </c:pt>
                <c:pt idx="1786" formatCode="_(&quot;$&quot;* #,##0_);_(&quot;$&quot;* \(#,##0\);_(&quot;$&quot;* &quot;-&quot;??_);_(@_)">
                  <c:v>38.844883055227157</c:v>
                </c:pt>
                <c:pt idx="1787" formatCode="_(&quot;$&quot;* #,##0_);_(&quot;$&quot;* \(#,##0\);_(&quot;$&quot;* &quot;-&quot;??_);_(@_)">
                  <c:v>93.875353768313076</c:v>
                </c:pt>
                <c:pt idx="1788" formatCode="_(&quot;$&quot;* #,##0_);_(&quot;$&quot;* \(#,##0\);_(&quot;$&quot;* &quot;-&quot;??_);_(@_)">
                  <c:v>28.586069284202392</c:v>
                </c:pt>
                <c:pt idx="1789" formatCode="_(&quot;$&quot;* #,##0_);_(&quot;$&quot;* \(#,##0\);_(&quot;$&quot;* &quot;-&quot;??_);_(@_)">
                  <c:v>95.786615847611529</c:v>
                </c:pt>
                <c:pt idx="1790" formatCode="_(&quot;$&quot;* #,##0_);_(&quot;$&quot;* \(#,##0\);_(&quot;$&quot;* &quot;-&quot;??_);_(@_)">
                  <c:v>48.419963536114977</c:v>
                </c:pt>
                <c:pt idx="1791" formatCode="_(&quot;$&quot;* #,##0_);_(&quot;$&quot;* \(#,##0\);_(&quot;$&quot;* &quot;-&quot;??_);_(@_)">
                  <c:v>52.21508984537293</c:v>
                </c:pt>
                <c:pt idx="1792" formatCode="_(&quot;$&quot;* #,##0_);_(&quot;$&quot;* \(#,##0\);_(&quot;$&quot;* &quot;-&quot;??_);_(@_)">
                  <c:v>65.193712827968213</c:v>
                </c:pt>
                <c:pt idx="1793" formatCode="_(&quot;$&quot;* #,##0_);_(&quot;$&quot;* \(#,##0\);_(&quot;$&quot;* &quot;-&quot;??_);_(@_)">
                  <c:v>48.247206163677269</c:v>
                </c:pt>
                <c:pt idx="1794" formatCode="_(&quot;$&quot;* #,##0_);_(&quot;$&quot;* \(#,##0\);_(&quot;$&quot;* &quot;-&quot;??_);_(@_)">
                  <c:v>27.180331323816304</c:v>
                </c:pt>
                <c:pt idx="1795" formatCode="_(&quot;$&quot;* #,##0_);_(&quot;$&quot;* \(#,##0\);_(&quot;$&quot;* &quot;-&quot;??_);_(@_)">
                  <c:v>81.707191364556067</c:v>
                </c:pt>
                <c:pt idx="1796" formatCode="_(&quot;$&quot;* #,##0_);_(&quot;$&quot;* \(#,##0\);_(&quot;$&quot;* &quot;-&quot;??_);_(@_)">
                  <c:v>104.75637905306074</c:v>
                </c:pt>
                <c:pt idx="1797" formatCode="_(&quot;$&quot;* #,##0_);_(&quot;$&quot;* \(#,##0\);_(&quot;$&quot;* &quot;-&quot;??_);_(@_)">
                  <c:v>57.011457572945041</c:v>
                </c:pt>
                <c:pt idx="1798" formatCode="_(&quot;$&quot;* #,##0_);_(&quot;$&quot;* \(#,##0\);_(&quot;$&quot;* &quot;-&quot;??_);_(@_)">
                  <c:v>43.010192672698572</c:v>
                </c:pt>
                <c:pt idx="1799" formatCode="_(&quot;$&quot;* #,##0_);_(&quot;$&quot;* \(#,##0\);_(&quot;$&quot;* &quot;-&quot;??_);_(@_)">
                  <c:v>38.950981718814248</c:v>
                </c:pt>
                <c:pt idx="1800" formatCode="_(&quot;$&quot;* #,##0_);_(&quot;$&quot;* \(#,##0\);_(&quot;$&quot;* &quot;-&quot;??_);_(@_)">
                  <c:v>68.436421258309778</c:v>
                </c:pt>
                <c:pt idx="1801" formatCode="_(&quot;$&quot;* #,##0_);_(&quot;$&quot;* \(#,##0\);_(&quot;$&quot;* &quot;-&quot;??_);_(@_)">
                  <c:v>106.87686120470339</c:v>
                </c:pt>
                <c:pt idx="1802" formatCode="_(&quot;$&quot;* #,##0_);_(&quot;$&quot;* \(#,##0\);_(&quot;$&quot;* &quot;-&quot;??_);_(@_)">
                  <c:v>73.846017952470874</c:v>
                </c:pt>
                <c:pt idx="1803" formatCode="_(&quot;$&quot;* #,##0_);_(&quot;$&quot;* \(#,##0\);_(&quot;$&quot;* &quot;-&quot;??_);_(@_)">
                  <c:v>35.285348748128762</c:v>
                </c:pt>
                <c:pt idx="1804" formatCode="_(&quot;$&quot;* #,##0_);_(&quot;$&quot;* \(#,##0\);_(&quot;$&quot;* &quot;-&quot;??_);_(@_)">
                  <c:v>88.758498104295498</c:v>
                </c:pt>
                <c:pt idx="1805" formatCode="_(&quot;$&quot;* #,##0_);_(&quot;$&quot;* \(#,##0\);_(&quot;$&quot;* &quot;-&quot;??_);_(@_)">
                  <c:v>111.50797001117589</c:v>
                </c:pt>
                <c:pt idx="1806" formatCode="_(&quot;$&quot;* #,##0_);_(&quot;$&quot;* \(#,##0\);_(&quot;$&quot;* &quot;-&quot;??_);_(@_)">
                  <c:v>90.29052457036272</c:v>
                </c:pt>
                <c:pt idx="1807" formatCode="_(&quot;$&quot;* #,##0_);_(&quot;$&quot;* \(#,##0\);_(&quot;$&quot;* &quot;-&quot;??_);_(@_)">
                  <c:v>101.93971520222635</c:v>
                </c:pt>
                <c:pt idx="1808" formatCode="_(&quot;$&quot;* #,##0_);_(&quot;$&quot;* \(#,##0\);_(&quot;$&quot;* &quot;-&quot;??_);_(@_)">
                  <c:v>57.0601965314303</c:v>
                </c:pt>
                <c:pt idx="1809" formatCode="_(&quot;$&quot;* #,##0_);_(&quot;$&quot;* \(#,##0\);_(&quot;$&quot;* &quot;-&quot;??_);_(@_)">
                  <c:v>68.934832985285055</c:v>
                </c:pt>
                <c:pt idx="1810" formatCode="_(&quot;$&quot;* #,##0_);_(&quot;$&quot;* \(#,##0\);_(&quot;$&quot;* &quot;-&quot;??_);_(@_)">
                  <c:v>44.411085460804117</c:v>
                </c:pt>
                <c:pt idx="1811" formatCode="_(&quot;$&quot;* #,##0_);_(&quot;$&quot;* \(#,##0\);_(&quot;$&quot;* &quot;-&quot;??_);_(@_)">
                  <c:v>36.619811281105385</c:v>
                </c:pt>
                <c:pt idx="1812" formatCode="_(&quot;$&quot;* #,##0_);_(&quot;$&quot;* \(#,##0\);_(&quot;$&quot;* &quot;-&quot;??_);_(@_)">
                  <c:v>35.495707100732957</c:v>
                </c:pt>
                <c:pt idx="1813" formatCode="_(&quot;$&quot;* #,##0_);_(&quot;$&quot;* \(#,##0\);_(&quot;$&quot;* &quot;-&quot;??_);_(@_)">
                  <c:v>110.44643734541664</c:v>
                </c:pt>
                <c:pt idx="1814" formatCode="_(&quot;$&quot;* #,##0_);_(&quot;$&quot;* \(#,##0\);_(&quot;$&quot;* &quot;-&quot;??_);_(@_)">
                  <c:v>42.808845565824662</c:v>
                </c:pt>
                <c:pt idx="1815" formatCode="_(&quot;$&quot;* #,##0_);_(&quot;$&quot;* \(#,##0\);_(&quot;$&quot;* &quot;-&quot;??_);_(@_)">
                  <c:v>93.033110510997659</c:v>
                </c:pt>
                <c:pt idx="1816" formatCode="_(&quot;$&quot;* #,##0_);_(&quot;$&quot;* \(#,##0\);_(&quot;$&quot;* &quot;-&quot;??_);_(@_)">
                  <c:v>89.556309443924889</c:v>
                </c:pt>
                <c:pt idx="1817" formatCode="_(&quot;$&quot;* #,##0_);_(&quot;$&quot;* \(#,##0\);_(&quot;$&quot;* &quot;-&quot;??_);_(@_)">
                  <c:v>85.361919412652142</c:v>
                </c:pt>
                <c:pt idx="1818" formatCode="_(&quot;$&quot;* #,##0_);_(&quot;$&quot;* \(#,##0\);_(&quot;$&quot;* &quot;-&quot;??_);_(@_)">
                  <c:v>65.394071271899193</c:v>
                </c:pt>
                <c:pt idx="1819" formatCode="_(&quot;$&quot;* #,##0_);_(&quot;$&quot;* \(#,##0\);_(&quot;$&quot;* &quot;-&quot;??_);_(@_)">
                  <c:v>42.108972408614946</c:v>
                </c:pt>
                <c:pt idx="1820" formatCode="_(&quot;$&quot;* #,##0_);_(&quot;$&quot;* \(#,##0\);_(&quot;$&quot;* &quot;-&quot;??_);_(@_)">
                  <c:v>53.92154663310761</c:v>
                </c:pt>
                <c:pt idx="1821" formatCode="_(&quot;$&quot;* #,##0_);_(&quot;$&quot;* \(#,##0\);_(&quot;$&quot;* &quot;-&quot;??_);_(@_)">
                  <c:v>39.245422297172695</c:v>
                </c:pt>
                <c:pt idx="1822" formatCode="_(&quot;$&quot;* #,##0_);_(&quot;$&quot;* \(#,##0\);_(&quot;$&quot;* &quot;-&quot;??_);_(@_)">
                  <c:v>64.108678169362321</c:v>
                </c:pt>
                <c:pt idx="1823" formatCode="_(&quot;$&quot;* #,##0_);_(&quot;$&quot;* \(#,##0\);_(&quot;$&quot;* &quot;-&quot;??_);_(@_)">
                  <c:v>62.1306279997114</c:v>
                </c:pt>
                <c:pt idx="1824" formatCode="_(&quot;$&quot;* #,##0_);_(&quot;$&quot;* \(#,##0\);_(&quot;$&quot;* &quot;-&quot;??_);_(@_)">
                  <c:v>103.440615847681</c:v>
                </c:pt>
                <c:pt idx="1825" formatCode="_(&quot;$&quot;* #,##0_);_(&quot;$&quot;* \(#,##0\);_(&quot;$&quot;* &quot;-&quot;??_);_(@_)">
                  <c:v>41.475043871538212</c:v>
                </c:pt>
                <c:pt idx="1826" formatCode="_(&quot;$&quot;* #,##0_);_(&quot;$&quot;* \(#,##0\);_(&quot;$&quot;* &quot;-&quot;??_);_(@_)">
                  <c:v>31.308278519622025</c:v>
                </c:pt>
                <c:pt idx="1827" formatCode="_(&quot;$&quot;* #,##0_);_(&quot;$&quot;* \(#,##0\);_(&quot;$&quot;* &quot;-&quot;??_);_(@_)">
                  <c:v>28.220785669021613</c:v>
                </c:pt>
                <c:pt idx="1828" formatCode="_(&quot;$&quot;* #,##0_);_(&quot;$&quot;* \(#,##0\);_(&quot;$&quot;* &quot;-&quot;??_);_(@_)">
                  <c:v>41.955641206311277</c:v>
                </c:pt>
                <c:pt idx="1829" formatCode="_(&quot;$&quot;* #,##0_);_(&quot;$&quot;* \(#,##0\);_(&quot;$&quot;* &quot;-&quot;??_);_(@_)">
                  <c:v>54.816378591946538</c:v>
                </c:pt>
                <c:pt idx="1830" formatCode="_(&quot;$&quot;* #,##0_);_(&quot;$&quot;* \(#,##0\);_(&quot;$&quot;* &quot;-&quot;??_);_(@_)">
                  <c:v>94.556554542895725</c:v>
                </c:pt>
                <c:pt idx="1831" formatCode="_(&quot;$&quot;* #,##0_);_(&quot;$&quot;* \(#,##0\);_(&quot;$&quot;* &quot;-&quot;??_);_(@_)">
                  <c:v>38.534183644377428</c:v>
                </c:pt>
                <c:pt idx="1832" formatCode="_(&quot;$&quot;* #,##0_);_(&quot;$&quot;* \(#,##0\);_(&quot;$&quot;* &quot;-&quot;??_);_(@_)">
                  <c:v>97.879744039509646</c:v>
                </c:pt>
                <c:pt idx="1833" formatCode="_(&quot;$&quot;* #,##0_);_(&quot;$&quot;* \(#,##0\);_(&quot;$&quot;* &quot;-&quot;??_);_(@_)">
                  <c:v>53.068486553427469</c:v>
                </c:pt>
                <c:pt idx="1834" formatCode="_(&quot;$&quot;* #,##0_);_(&quot;$&quot;* \(#,##0\);_(&quot;$&quot;* &quot;-&quot;??_);_(@_)">
                  <c:v>110.95930453534984</c:v>
                </c:pt>
                <c:pt idx="1835" formatCode="_(&quot;$&quot;* #,##0_);_(&quot;$&quot;* \(#,##0\);_(&quot;$&quot;* &quot;-&quot;??_);_(@_)">
                  <c:v>82.192512565200531</c:v>
                </c:pt>
                <c:pt idx="1836" formatCode="_(&quot;$&quot;* #,##0_);_(&quot;$&quot;* \(#,##0\);_(&quot;$&quot;* &quot;-&quot;??_);_(@_)">
                  <c:v>32.101514903121306</c:v>
                </c:pt>
                <c:pt idx="1837" formatCode="_(&quot;$&quot;* #,##0_);_(&quot;$&quot;* \(#,##0\);_(&quot;$&quot;* &quot;-&quot;??_);_(@_)">
                  <c:v>90.731997301721989</c:v>
                </c:pt>
                <c:pt idx="1838" formatCode="_(&quot;$&quot;* #,##0_);_(&quot;$&quot;* \(#,##0\);_(&quot;$&quot;* &quot;-&quot;??_);_(@_)">
                  <c:v>112.87787230055366</c:v>
                </c:pt>
                <c:pt idx="1839" formatCode="_(&quot;$&quot;* #,##0_);_(&quot;$&quot;* \(#,##0\);_(&quot;$&quot;* &quot;-&quot;??_);_(@_)">
                  <c:v>66.242994062696184</c:v>
                </c:pt>
                <c:pt idx="1840" formatCode="_(&quot;$&quot;* #,##0_);_(&quot;$&quot;* \(#,##0\);_(&quot;$&quot;* &quot;-&quot;??_);_(@_)">
                  <c:v>70.232743023065083</c:v>
                </c:pt>
                <c:pt idx="1841" formatCode="_(&quot;$&quot;* #,##0_);_(&quot;$&quot;* \(#,##0\);_(&quot;$&quot;* &quot;-&quot;??_);_(@_)">
                  <c:v>21.625310845386586</c:v>
                </c:pt>
                <c:pt idx="1842" formatCode="_(&quot;$&quot;* #,##0_);_(&quot;$&quot;* \(#,##0\);_(&quot;$&quot;* &quot;-&quot;??_);_(@_)">
                  <c:v>29.32832367785868</c:v>
                </c:pt>
                <c:pt idx="1843" formatCode="_(&quot;$&quot;* #,##0_);_(&quot;$&quot;* \(#,##0\);_(&quot;$&quot;* &quot;-&quot;??_);_(@_)">
                  <c:v>68.581249292851652</c:v>
                </c:pt>
                <c:pt idx="1844" formatCode="_(&quot;$&quot;* #,##0_);_(&quot;$&quot;* \(#,##0\);_(&quot;$&quot;* &quot;-&quot;??_);_(@_)">
                  <c:v>46.48064584942513</c:v>
                </c:pt>
                <c:pt idx="1845" formatCode="_(&quot;$&quot;* #,##0_);_(&quot;$&quot;* \(#,##0\);_(&quot;$&quot;* &quot;-&quot;??_);_(@_)">
                  <c:v>91.441252741465973</c:v>
                </c:pt>
                <c:pt idx="1846" formatCode="_(&quot;$&quot;* #,##0_);_(&quot;$&quot;* \(#,##0\);_(&quot;$&quot;* &quot;-&quot;??_);_(@_)">
                  <c:v>37.919590167649254</c:v>
                </c:pt>
                <c:pt idx="1847" formatCode="_(&quot;$&quot;* #,##0_);_(&quot;$&quot;* \(#,##0\);_(&quot;$&quot;* &quot;-&quot;??_);_(@_)">
                  <c:v>18.225011583924157</c:v>
                </c:pt>
                <c:pt idx="1848" formatCode="_(&quot;$&quot;* #,##0_);_(&quot;$&quot;* \(#,##0\);_(&quot;$&quot;* &quot;-&quot;??_);_(@_)">
                  <c:v>51.347852073825358</c:v>
                </c:pt>
                <c:pt idx="1849" formatCode="_(&quot;$&quot;* #,##0_);_(&quot;$&quot;* \(#,##0\);_(&quot;$&quot;* &quot;-&quot;??_);_(@_)">
                  <c:v>59.887879851422284</c:v>
                </c:pt>
                <c:pt idx="1850" formatCode="_(&quot;$&quot;* #,##0_);_(&quot;$&quot;* \(#,##0\);_(&quot;$&quot;* &quot;-&quot;??_);_(@_)">
                  <c:v>89.694032476433307</c:v>
                </c:pt>
                <c:pt idx="1851" formatCode="_(&quot;$&quot;* #,##0_);_(&quot;$&quot;* \(#,##0\);_(&quot;$&quot;* &quot;-&quot;??_);_(@_)">
                  <c:v>83.626100730516043</c:v>
                </c:pt>
                <c:pt idx="1852" formatCode="_(&quot;$&quot;* #,##0_);_(&quot;$&quot;* \(#,##0\);_(&quot;$&quot;* &quot;-&quot;??_);_(@_)">
                  <c:v>35.541944572838034</c:v>
                </c:pt>
                <c:pt idx="1853" formatCode="_(&quot;$&quot;* #,##0_);_(&quot;$&quot;* \(#,##0\);_(&quot;$&quot;* &quot;-&quot;??_);_(@_)">
                  <c:v>37.129932870683618</c:v>
                </c:pt>
                <c:pt idx="1854" formatCode="_(&quot;$&quot;* #,##0_);_(&quot;$&quot;* \(#,##0\);_(&quot;$&quot;* &quot;-&quot;??_);_(@_)">
                  <c:v>76.04289187494507</c:v>
                </c:pt>
                <c:pt idx="1855" formatCode="_(&quot;$&quot;* #,##0_);_(&quot;$&quot;* \(#,##0\);_(&quot;$&quot;* &quot;-&quot;??_);_(@_)">
                  <c:v>66.213247207548619</c:v>
                </c:pt>
                <c:pt idx="1856" formatCode="_(&quot;$&quot;* #,##0_);_(&quot;$&quot;* \(#,##0\);_(&quot;$&quot;* &quot;-&quot;??_);_(@_)">
                  <c:v>27.741896318738764</c:v>
                </c:pt>
                <c:pt idx="1857" formatCode="_(&quot;$&quot;* #,##0_);_(&quot;$&quot;* \(#,##0\);_(&quot;$&quot;* &quot;-&quot;??_);_(@_)">
                  <c:v>48.417316185084736</c:v>
                </c:pt>
                <c:pt idx="1858" formatCode="_(&quot;$&quot;* #,##0_);_(&quot;$&quot;* \(#,##0\);_(&quot;$&quot;* &quot;-&quot;??_);_(@_)">
                  <c:v>64.993968901874538</c:v>
                </c:pt>
                <c:pt idx="1859" formatCode="_(&quot;$&quot;* #,##0_);_(&quot;$&quot;* \(#,##0\);_(&quot;$&quot;* &quot;-&quot;??_);_(@_)">
                  <c:v>32.341587879262548</c:v>
                </c:pt>
                <c:pt idx="1860" formatCode="_(&quot;$&quot;* #,##0_);_(&quot;$&quot;* \(#,##0\);_(&quot;$&quot;* &quot;-&quot;??_);_(@_)">
                  <c:v>54.634690480247315</c:v>
                </c:pt>
                <c:pt idx="1861" formatCode="_(&quot;$&quot;* #,##0_);_(&quot;$&quot;* \(#,##0\);_(&quot;$&quot;* &quot;-&quot;??_);_(@_)">
                  <c:v>58.570678042063633</c:v>
                </c:pt>
                <c:pt idx="1862" formatCode="_(&quot;$&quot;* #,##0_);_(&quot;$&quot;* \(#,##0\);_(&quot;$&quot;* &quot;-&quot;??_);_(@_)">
                  <c:v>35.526590833415064</c:v>
                </c:pt>
                <c:pt idx="1863" formatCode="_(&quot;$&quot;* #,##0_);_(&quot;$&quot;* \(#,##0\);_(&quot;$&quot;* &quot;-&quot;??_);_(@_)">
                  <c:v>53.540828182316233</c:v>
                </c:pt>
                <c:pt idx="1864" formatCode="_(&quot;$&quot;* #,##0_);_(&quot;$&quot;* \(#,##0\);_(&quot;$&quot;* &quot;-&quot;??_);_(@_)">
                  <c:v>56.000819467075004</c:v>
                </c:pt>
                <c:pt idx="1865" formatCode="_(&quot;$&quot;* #,##0_);_(&quot;$&quot;* \(#,##0\);_(&quot;$&quot;* &quot;-&quot;??_);_(@_)">
                  <c:v>23.279049170402345</c:v>
                </c:pt>
                <c:pt idx="1866" formatCode="_(&quot;$&quot;* #,##0_);_(&quot;$&quot;* \(#,##0\);_(&quot;$&quot;* &quot;-&quot;??_);_(@_)">
                  <c:v>61.850316701028021</c:v>
                </c:pt>
                <c:pt idx="1867" formatCode="_(&quot;$&quot;* #,##0_);_(&quot;$&quot;* \(#,##0\);_(&quot;$&quot;* &quot;-&quot;??_);_(@_)">
                  <c:v>61.646547121477695</c:v>
                </c:pt>
                <c:pt idx="1868" formatCode="_(&quot;$&quot;* #,##0_);_(&quot;$&quot;* \(#,##0\);_(&quot;$&quot;* &quot;-&quot;??_);_(@_)">
                  <c:v>48.890796163841188</c:v>
                </c:pt>
                <c:pt idx="1869" formatCode="_(&quot;$&quot;* #,##0_);_(&quot;$&quot;* \(#,##0\);_(&quot;$&quot;* &quot;-&quot;??_);_(@_)">
                  <c:v>44.054257252803858</c:v>
                </c:pt>
                <c:pt idx="1870" formatCode="_(&quot;$&quot;* #,##0_);_(&quot;$&quot;* \(#,##0\);_(&quot;$&quot;* &quot;-&quot;??_);_(@_)">
                  <c:v>42.53260954779963</c:v>
                </c:pt>
                <c:pt idx="1871" formatCode="_(&quot;$&quot;* #,##0_);_(&quot;$&quot;* \(#,##0\);_(&quot;$&quot;* &quot;-&quot;??_);_(@_)">
                  <c:v>74.468209531468275</c:v>
                </c:pt>
                <c:pt idx="1872" formatCode="_(&quot;$&quot;* #,##0_);_(&quot;$&quot;* \(#,##0\);_(&quot;$&quot;* &quot;-&quot;??_);_(@_)">
                  <c:v>109.82274446632664</c:v>
                </c:pt>
                <c:pt idx="1873" formatCode="_(&quot;$&quot;* #,##0_);_(&quot;$&quot;* \(#,##0\);_(&quot;$&quot;* &quot;-&quot;??_);_(@_)">
                  <c:v>56.163587042750443</c:v>
                </c:pt>
                <c:pt idx="1874" formatCode="_(&quot;$&quot;* #,##0_);_(&quot;$&quot;* \(#,##0\);_(&quot;$&quot;* &quot;-&quot;??_);_(@_)">
                  <c:v>94.93913865521904</c:v>
                </c:pt>
                <c:pt idx="1875" formatCode="_(&quot;$&quot;* #,##0_);_(&quot;$&quot;* \(#,##0\);_(&quot;$&quot;* &quot;-&quot;??_);_(@_)">
                  <c:v>53.897487803840278</c:v>
                </c:pt>
                <c:pt idx="1876" formatCode="_(&quot;$&quot;* #,##0_);_(&quot;$&quot;* \(#,##0\);_(&quot;$&quot;* &quot;-&quot;??_);_(@_)">
                  <c:v>76.303927700478994</c:v>
                </c:pt>
                <c:pt idx="1877" formatCode="_(&quot;$&quot;* #,##0_);_(&quot;$&quot;* \(#,##0\);_(&quot;$&quot;* &quot;-&quot;??_);_(@_)">
                  <c:v>76.07676886626102</c:v>
                </c:pt>
                <c:pt idx="1878" formatCode="_(&quot;$&quot;* #,##0_);_(&quot;$&quot;* \(#,##0\);_(&quot;$&quot;* &quot;-&quot;??_);_(@_)">
                  <c:v>96.596271179772287</c:v>
                </c:pt>
                <c:pt idx="1879" formatCode="_(&quot;$&quot;* #,##0_);_(&quot;$&quot;* \(#,##0\);_(&quot;$&quot;* &quot;-&quot;??_);_(@_)">
                  <c:v>49.629461097149552</c:v>
                </c:pt>
                <c:pt idx="1880" formatCode="_(&quot;$&quot;* #,##0_);_(&quot;$&quot;* \(#,##0\);_(&quot;$&quot;* &quot;-&quot;??_);_(@_)">
                  <c:v>94.521994852326301</c:v>
                </c:pt>
                <c:pt idx="1881" formatCode="_(&quot;$&quot;* #,##0_);_(&quot;$&quot;* \(#,##0\);_(&quot;$&quot;* &quot;-&quot;??_);_(@_)">
                  <c:v>58.454735711039362</c:v>
                </c:pt>
                <c:pt idx="1882" formatCode="_(&quot;$&quot;* #,##0_);_(&quot;$&quot;* \(#,##0\);_(&quot;$&quot;* &quot;-&quot;??_);_(@_)">
                  <c:v>46.231699453459761</c:v>
                </c:pt>
                <c:pt idx="1883" formatCode="_(&quot;$&quot;* #,##0_);_(&quot;$&quot;* \(#,##0\);_(&quot;$&quot;* &quot;-&quot;??_);_(@_)">
                  <c:v>106.04922670569067</c:v>
                </c:pt>
                <c:pt idx="1884" formatCode="_(&quot;$&quot;* #,##0_);_(&quot;$&quot;* \(#,##0\);_(&quot;$&quot;* &quot;-&quot;??_);_(@_)">
                  <c:v>29.138673666287069</c:v>
                </c:pt>
                <c:pt idx="1885" formatCode="_(&quot;$&quot;* #,##0_);_(&quot;$&quot;* \(#,##0\);_(&quot;$&quot;* &quot;-&quot;??_);_(@_)">
                  <c:v>73.355621906353704</c:v>
                </c:pt>
                <c:pt idx="1886" formatCode="_(&quot;$&quot;* #,##0_);_(&quot;$&quot;* \(#,##0\);_(&quot;$&quot;* &quot;-&quot;??_);_(@_)">
                  <c:v>34.772255450974676</c:v>
                </c:pt>
                <c:pt idx="1887" formatCode="_(&quot;$&quot;* #,##0_);_(&quot;$&quot;* \(#,##0\);_(&quot;$&quot;* &quot;-&quot;??_);_(@_)">
                  <c:v>57.698678660655077</c:v>
                </c:pt>
                <c:pt idx="1888" formatCode="_(&quot;$&quot;* #,##0_);_(&quot;$&quot;* \(#,##0\);_(&quot;$&quot;* &quot;-&quot;??_);_(@_)">
                  <c:v>21.913255083476344</c:v>
                </c:pt>
                <c:pt idx="1889" formatCode="_(&quot;$&quot;* #,##0_);_(&quot;$&quot;* \(#,##0\);_(&quot;$&quot;* &quot;-&quot;??_);_(@_)">
                  <c:v>21.315467100733709</c:v>
                </c:pt>
                <c:pt idx="1890" formatCode="_(&quot;$&quot;* #,##0_);_(&quot;$&quot;* \(#,##0\);_(&quot;$&quot;* &quot;-&quot;??_);_(@_)">
                  <c:v>37.864474664836401</c:v>
                </c:pt>
                <c:pt idx="1891" formatCode="_(&quot;$&quot;* #,##0_);_(&quot;$&quot;* \(#,##0\);_(&quot;$&quot;* &quot;-&quot;??_);_(@_)">
                  <c:v>48.93269404385962</c:v>
                </c:pt>
                <c:pt idx="1892" formatCode="_(&quot;$&quot;* #,##0_);_(&quot;$&quot;* \(#,##0\);_(&quot;$&quot;* &quot;-&quot;??_);_(@_)">
                  <c:v>85.636933472550695</c:v>
                </c:pt>
                <c:pt idx="1893" formatCode="_(&quot;$&quot;* #,##0_);_(&quot;$&quot;* \(#,##0\);_(&quot;$&quot;* &quot;-&quot;??_);_(@_)">
                  <c:v>113.46345206871683</c:v>
                </c:pt>
                <c:pt idx="1894" formatCode="_(&quot;$&quot;* #,##0_);_(&quot;$&quot;* \(#,##0\);_(&quot;$&quot;* &quot;-&quot;??_);_(@_)">
                  <c:v>43.416362558268744</c:v>
                </c:pt>
                <c:pt idx="1895" formatCode="_(&quot;$&quot;* #,##0_);_(&quot;$&quot;* \(#,##0\);_(&quot;$&quot;* &quot;-&quot;??_);_(@_)">
                  <c:v>64.003949525965155</c:v>
                </c:pt>
                <c:pt idx="1896" formatCode="_(&quot;$&quot;* #,##0_);_(&quot;$&quot;* \(#,##0\);_(&quot;$&quot;* &quot;-&quot;??_);_(@_)">
                  <c:v>47.504110066105184</c:v>
                </c:pt>
                <c:pt idx="1897" formatCode="_(&quot;$&quot;* #,##0_);_(&quot;$&quot;* \(#,##0\);_(&quot;$&quot;* &quot;-&quot;??_);_(@_)">
                  <c:v>28.6748541967414</c:v>
                </c:pt>
                <c:pt idx="1898" formatCode="_(&quot;$&quot;* #,##0_);_(&quot;$&quot;* \(#,##0\);_(&quot;$&quot;* &quot;-&quot;??_);_(@_)">
                  <c:v>103.66417248759367</c:v>
                </c:pt>
                <c:pt idx="1899" formatCode="_(&quot;$&quot;* #,##0_);_(&quot;$&quot;* \(#,##0\);_(&quot;$&quot;* &quot;-&quot;??_);_(@_)">
                  <c:v>64.187764444634595</c:v>
                </c:pt>
                <c:pt idx="1900" formatCode="_(&quot;$&quot;* #,##0_);_(&quot;$&quot;* \(#,##0\);_(&quot;$&quot;* &quot;-&quot;??_);_(@_)">
                  <c:v>106.1113139021745</c:v>
                </c:pt>
                <c:pt idx="1901" formatCode="_(&quot;$&quot;* #,##0_);_(&quot;$&quot;* \(#,##0\);_(&quot;$&quot;* &quot;-&quot;??_);_(@_)">
                  <c:v>43.108662884556431</c:v>
                </c:pt>
                <c:pt idx="1902" formatCode="_(&quot;$&quot;* #,##0_);_(&quot;$&quot;* \(#,##0\);_(&quot;$&quot;* &quot;-&quot;??_);_(@_)">
                  <c:v>96.50064973410403</c:v>
                </c:pt>
                <c:pt idx="1903" formatCode="_(&quot;$&quot;* #,##0_);_(&quot;$&quot;* \(#,##0\);_(&quot;$&quot;* &quot;-&quot;??_);_(@_)">
                  <c:v>63.880695023023534</c:v>
                </c:pt>
                <c:pt idx="1904" formatCode="_(&quot;$&quot;* #,##0_);_(&quot;$&quot;* \(#,##0\);_(&quot;$&quot;* &quot;-&quot;??_);_(@_)">
                  <c:v>32.92037061683812</c:v>
                </c:pt>
                <c:pt idx="1905" formatCode="_(&quot;$&quot;* #,##0_);_(&quot;$&quot;* \(#,##0\);_(&quot;$&quot;* &quot;-&quot;??_);_(@_)">
                  <c:v>98.074927796197599</c:v>
                </c:pt>
                <c:pt idx="1906" formatCode="_(&quot;$&quot;* #,##0_);_(&quot;$&quot;* \(#,##0\);_(&quot;$&quot;* &quot;-&quot;??_);_(@_)">
                  <c:v>44.597733062544158</c:v>
                </c:pt>
                <c:pt idx="1907" formatCode="_(&quot;$&quot;* #,##0_);_(&quot;$&quot;* \(#,##0\);_(&quot;$&quot;* &quot;-&quot;??_);_(@_)">
                  <c:v>11.65848622022048</c:v>
                </c:pt>
                <c:pt idx="1908" formatCode="_(&quot;$&quot;* #,##0_);_(&quot;$&quot;* \(#,##0\);_(&quot;$&quot;* &quot;-&quot;??_);_(@_)">
                  <c:v>15.383323756980477</c:v>
                </c:pt>
                <c:pt idx="1909" formatCode="_(&quot;$&quot;* #,##0_);_(&quot;$&quot;* \(#,##0\);_(&quot;$&quot;* &quot;-&quot;??_);_(@_)">
                  <c:v>21.858458989624399</c:v>
                </c:pt>
                <c:pt idx="1910" formatCode="_(&quot;$&quot;* #,##0_);_(&quot;$&quot;* \(#,##0\);_(&quot;$&quot;* &quot;-&quot;??_);_(@_)">
                  <c:v>58.572035593823465</c:v>
                </c:pt>
                <c:pt idx="1911" formatCode="_(&quot;$&quot;* #,##0_);_(&quot;$&quot;* \(#,##0\);_(&quot;$&quot;* &quot;-&quot;??_);_(@_)">
                  <c:v>59.617325228832328</c:v>
                </c:pt>
                <c:pt idx="1912" formatCode="_(&quot;$&quot;* #,##0_);_(&quot;$&quot;* \(#,##0\);_(&quot;$&quot;* &quot;-&quot;??_);_(@_)">
                  <c:v>40.314067079926929</c:v>
                </c:pt>
                <c:pt idx="1913" formatCode="_(&quot;$&quot;* #,##0_);_(&quot;$&quot;* \(#,##0\);_(&quot;$&quot;* &quot;-&quot;??_);_(@_)">
                  <c:v>52.988844780461385</c:v>
                </c:pt>
                <c:pt idx="1914" formatCode="_(&quot;$&quot;* #,##0_);_(&quot;$&quot;* \(#,##0\);_(&quot;$&quot;* &quot;-&quot;??_);_(@_)">
                  <c:v>74.798624354759852</c:v>
                </c:pt>
                <c:pt idx="1915" formatCode="_(&quot;$&quot;* #,##0_);_(&quot;$&quot;* \(#,##0\);_(&quot;$&quot;* &quot;-&quot;??_);_(@_)">
                  <c:v>88.059796465187418</c:v>
                </c:pt>
                <c:pt idx="1916" formatCode="_(&quot;$&quot;* #,##0_);_(&quot;$&quot;* \(#,##0\);_(&quot;$&quot;* &quot;-&quot;??_);_(@_)">
                  <c:v>79.541285557100849</c:v>
                </c:pt>
                <c:pt idx="1917" formatCode="_(&quot;$&quot;* #,##0_);_(&quot;$&quot;* \(#,##0\);_(&quot;$&quot;* &quot;-&quot;??_);_(@_)">
                  <c:v>68.191571453391944</c:v>
                </c:pt>
                <c:pt idx="1918" formatCode="_(&quot;$&quot;* #,##0_);_(&quot;$&quot;* \(#,##0\);_(&quot;$&quot;* &quot;-&quot;??_);_(@_)">
                  <c:v>67.608809724292897</c:v>
                </c:pt>
                <c:pt idx="1919" formatCode="_(&quot;$&quot;* #,##0_);_(&quot;$&quot;* \(#,##0\);_(&quot;$&quot;* &quot;-&quot;??_);_(@_)">
                  <c:v>34.671225963336042</c:v>
                </c:pt>
                <c:pt idx="1920" formatCode="_(&quot;$&quot;* #,##0_);_(&quot;$&quot;* \(#,##0\);_(&quot;$&quot;* &quot;-&quot;??_);_(@_)">
                  <c:v>61.599902321970497</c:v>
                </c:pt>
                <c:pt idx="1921" formatCode="_(&quot;$&quot;* #,##0_);_(&quot;$&quot;* \(#,##0\);_(&quot;$&quot;* &quot;-&quot;??_);_(@_)">
                  <c:v>47.48357494064701</c:v>
                </c:pt>
                <c:pt idx="1922" formatCode="_(&quot;$&quot;* #,##0_);_(&quot;$&quot;* \(#,##0\);_(&quot;$&quot;* &quot;-&quot;??_);_(@_)">
                  <c:v>88.833678010369397</c:v>
                </c:pt>
                <c:pt idx="1923" formatCode="_(&quot;$&quot;* #,##0_);_(&quot;$&quot;* \(#,##0\);_(&quot;$&quot;* &quot;-&quot;??_);_(@_)">
                  <c:v>58.134197993146621</c:v>
                </c:pt>
                <c:pt idx="1924" formatCode="_(&quot;$&quot;* #,##0_);_(&quot;$&quot;* \(#,##0\);_(&quot;$&quot;* &quot;-&quot;??_);_(@_)">
                  <c:v>69.822437980682253</c:v>
                </c:pt>
                <c:pt idx="1925" formatCode="_(&quot;$&quot;* #,##0_);_(&quot;$&quot;* \(#,##0\);_(&quot;$&quot;* &quot;-&quot;??_);_(@_)">
                  <c:v>46.741689777675248</c:v>
                </c:pt>
                <c:pt idx="1926" formatCode="_(&quot;$&quot;* #,##0_);_(&quot;$&quot;* \(#,##0\);_(&quot;$&quot;* &quot;-&quot;??_);_(@_)">
                  <c:v>66.111248393871691</c:v>
                </c:pt>
                <c:pt idx="1927" formatCode="_(&quot;$&quot;* #,##0_);_(&quot;$&quot;* \(#,##0\);_(&quot;$&quot;* &quot;-&quot;??_);_(@_)">
                  <c:v>33.150083169934454</c:v>
                </c:pt>
                <c:pt idx="1928" formatCode="_(&quot;$&quot;* #,##0_);_(&quot;$&quot;* \(#,##0\);_(&quot;$&quot;* &quot;-&quot;??_);_(@_)">
                  <c:v>63.821600460241925</c:v>
                </c:pt>
                <c:pt idx="1929" formatCode="_(&quot;$&quot;* #,##0_);_(&quot;$&quot;* \(#,##0\);_(&quot;$&quot;* &quot;-&quot;??_);_(@_)">
                  <c:v>43.021508160993889</c:v>
                </c:pt>
                <c:pt idx="1930" formatCode="_(&quot;$&quot;* #,##0_);_(&quot;$&quot;* \(#,##0\);_(&quot;$&quot;* &quot;-&quot;??_);_(@_)">
                  <c:v>68.030636632394135</c:v>
                </c:pt>
                <c:pt idx="1931" formatCode="_(&quot;$&quot;* #,##0_);_(&quot;$&quot;* \(#,##0\);_(&quot;$&quot;* &quot;-&quot;??_);_(@_)">
                  <c:v>86.353177042749138</c:v>
                </c:pt>
                <c:pt idx="1932" formatCode="_(&quot;$&quot;* #,##0_);_(&quot;$&quot;* \(#,##0\);_(&quot;$&quot;* &quot;-&quot;??_);_(@_)">
                  <c:v>42.528308951757886</c:v>
                </c:pt>
                <c:pt idx="1933" formatCode="_(&quot;$&quot;* #,##0_);_(&quot;$&quot;* \(#,##0\);_(&quot;$&quot;* &quot;-&quot;??_);_(@_)">
                  <c:v>43.787097259404753</c:v>
                </c:pt>
                <c:pt idx="1934" formatCode="_(&quot;$&quot;* #,##0_);_(&quot;$&quot;* \(#,##0\);_(&quot;$&quot;* &quot;-&quot;??_);_(@_)">
                  <c:v>48.531501002338317</c:v>
                </c:pt>
                <c:pt idx="1935" formatCode="_(&quot;$&quot;* #,##0_);_(&quot;$&quot;* \(#,##0\);_(&quot;$&quot;* &quot;-&quot;??_);_(@_)">
                  <c:v>106.56005258920021</c:v>
                </c:pt>
                <c:pt idx="1936" formatCode="_(&quot;$&quot;* #,##0_);_(&quot;$&quot;* \(#,##0\);_(&quot;$&quot;* &quot;-&quot;??_);_(@_)">
                  <c:v>57.200031400852225</c:v>
                </c:pt>
                <c:pt idx="1937" formatCode="_(&quot;$&quot;* #,##0_);_(&quot;$&quot;* \(#,##0\);_(&quot;$&quot;* &quot;-&quot;??_);_(@_)">
                  <c:v>42.144209320137008</c:v>
                </c:pt>
                <c:pt idx="1938" formatCode="_(&quot;$&quot;* #,##0_);_(&quot;$&quot;* \(#,##0\);_(&quot;$&quot;* &quot;-&quot;??_);_(@_)">
                  <c:v>62.18586017475679</c:v>
                </c:pt>
                <c:pt idx="1939" formatCode="_(&quot;$&quot;* #,##0_);_(&quot;$&quot;* \(#,##0\);_(&quot;$&quot;* &quot;-&quot;??_);_(@_)">
                  <c:v>104.23900577548535</c:v>
                </c:pt>
                <c:pt idx="1940" formatCode="_(&quot;$&quot;* #,##0_);_(&quot;$&quot;* \(#,##0\);_(&quot;$&quot;* &quot;-&quot;??_);_(@_)">
                  <c:v>75.955507835356087</c:v>
                </c:pt>
                <c:pt idx="1941" formatCode="_(&quot;$&quot;* #,##0_);_(&quot;$&quot;* \(#,##0\);_(&quot;$&quot;* &quot;-&quot;??_);_(@_)">
                  <c:v>93.135812754726473</c:v>
                </c:pt>
                <c:pt idx="1942" formatCode="_(&quot;$&quot;* #,##0_);_(&quot;$&quot;* \(#,##0\);_(&quot;$&quot;* &quot;-&quot;??_);_(@_)">
                  <c:v>103.40572314181985</c:v>
                </c:pt>
                <c:pt idx="1943" formatCode="_(&quot;$&quot;* #,##0_);_(&quot;$&quot;* \(#,##0\);_(&quot;$&quot;* &quot;-&quot;??_);_(@_)">
                  <c:v>81.754593136408616</c:v>
                </c:pt>
                <c:pt idx="1944" formatCode="_(&quot;$&quot;* #,##0_);_(&quot;$&quot;* \(#,##0\);_(&quot;$&quot;* &quot;-&quot;??_);_(@_)">
                  <c:v>33.605853614067186</c:v>
                </c:pt>
                <c:pt idx="1945" formatCode="_(&quot;$&quot;* #,##0_);_(&quot;$&quot;* \(#,##0\);_(&quot;$&quot;* &quot;-&quot;??_);_(@_)">
                  <c:v>28.458595839688037</c:v>
                </c:pt>
                <c:pt idx="1946" formatCode="_(&quot;$&quot;* #,##0_);_(&quot;$&quot;* \(#,##0\);_(&quot;$&quot;* &quot;-&quot;??_);_(@_)">
                  <c:v>36.523356463512265</c:v>
                </c:pt>
                <c:pt idx="1947" formatCode="_(&quot;$&quot;* #,##0_);_(&quot;$&quot;* \(#,##0\);_(&quot;$&quot;* &quot;-&quot;??_);_(@_)">
                  <c:v>21.3170468890881</c:v>
                </c:pt>
                <c:pt idx="1948" formatCode="_(&quot;$&quot;* #,##0_);_(&quot;$&quot;* \(#,##0\);_(&quot;$&quot;* &quot;-&quot;??_);_(@_)">
                  <c:v>58.196325334308256</c:v>
                </c:pt>
                <c:pt idx="1949" formatCode="_(&quot;$&quot;* #,##0_);_(&quot;$&quot;* \(#,##0\);_(&quot;$&quot;* &quot;-&quot;??_);_(@_)">
                  <c:v>57.667962099367941</c:v>
                </c:pt>
                <c:pt idx="1950" formatCode="_(&quot;$&quot;* #,##0_);_(&quot;$&quot;* \(#,##0\);_(&quot;$&quot;* &quot;-&quot;??_);_(@_)">
                  <c:v>66.41716052574499</c:v>
                </c:pt>
                <c:pt idx="1951" formatCode="_(&quot;$&quot;* #,##0_);_(&quot;$&quot;* \(#,##0\);_(&quot;$&quot;* &quot;-&quot;??_);_(@_)">
                  <c:v>53.760166705578001</c:v>
                </c:pt>
                <c:pt idx="1952" formatCode="_(&quot;$&quot;* #,##0_);_(&quot;$&quot;* \(#,##0\);_(&quot;$&quot;* &quot;-&quot;??_);_(@_)">
                  <c:v>58.222901568613658</c:v>
                </c:pt>
                <c:pt idx="1953" formatCode="_(&quot;$&quot;* #,##0_);_(&quot;$&quot;* \(#,##0\);_(&quot;$&quot;* &quot;-&quot;??_);_(@_)">
                  <c:v>34.707628287830431</c:v>
                </c:pt>
                <c:pt idx="1954" formatCode="_(&quot;$&quot;* #,##0_);_(&quot;$&quot;* \(#,##0\);_(&quot;$&quot;* &quot;-&quot;??_);_(@_)">
                  <c:v>50.027157805259108</c:v>
                </c:pt>
                <c:pt idx="1955" formatCode="_(&quot;$&quot;* #,##0_);_(&quot;$&quot;* \(#,##0\);_(&quot;$&quot;* &quot;-&quot;??_);_(@_)">
                  <c:v>93.395486347941755</c:v>
                </c:pt>
                <c:pt idx="1956" formatCode="_(&quot;$&quot;* #,##0_);_(&quot;$&quot;* \(#,##0\);_(&quot;$&quot;* &quot;-&quot;??_);_(@_)">
                  <c:v>97.455856844116937</c:v>
                </c:pt>
                <c:pt idx="1957" formatCode="_(&quot;$&quot;* #,##0_);_(&quot;$&quot;* \(#,##0\);_(&quot;$&quot;* &quot;-&quot;??_);_(@_)">
                  <c:v>49.492247209467656</c:v>
                </c:pt>
                <c:pt idx="1958" formatCode="_(&quot;$&quot;* #,##0_);_(&quot;$&quot;* \(#,##0\);_(&quot;$&quot;* &quot;-&quot;??_);_(@_)">
                  <c:v>61.50448090614222</c:v>
                </c:pt>
                <c:pt idx="1959" formatCode="_(&quot;$&quot;* #,##0_);_(&quot;$&quot;* \(#,##0\);_(&quot;$&quot;* &quot;-&quot;??_);_(@_)">
                  <c:v>22.851471754343681</c:v>
                </c:pt>
                <c:pt idx="1960" formatCode="_(&quot;$&quot;* #,##0_);_(&quot;$&quot;* \(#,##0\);_(&quot;$&quot;* &quot;-&quot;??_);_(@_)">
                  <c:v>41.768599237998586</c:v>
                </c:pt>
                <c:pt idx="1961" formatCode="_(&quot;$&quot;* #,##0_);_(&quot;$&quot;* \(#,##0\);_(&quot;$&quot;* &quot;-&quot;??_);_(@_)">
                  <c:v>71.288656994229001</c:v>
                </c:pt>
                <c:pt idx="1962" formatCode="_(&quot;$&quot;* #,##0_);_(&quot;$&quot;* \(#,##0\);_(&quot;$&quot;* &quot;-&quot;??_);_(@_)">
                  <c:v>84.294539495936476</c:v>
                </c:pt>
                <c:pt idx="1963" formatCode="_(&quot;$&quot;* #,##0_);_(&quot;$&quot;* \(#,##0\);_(&quot;$&quot;* &quot;-&quot;??_);_(@_)">
                  <c:v>49.323164559804255</c:v>
                </c:pt>
                <c:pt idx="1964" formatCode="_(&quot;$&quot;* #,##0_);_(&quot;$&quot;* \(#,##0\);_(&quot;$&quot;* &quot;-&quot;??_);_(@_)">
                  <c:v>45.722480435060788</c:v>
                </c:pt>
                <c:pt idx="1965" formatCode="_(&quot;$&quot;* #,##0_);_(&quot;$&quot;* \(#,##0\);_(&quot;$&quot;* &quot;-&quot;??_);_(@_)">
                  <c:v>62.649268685335755</c:v>
                </c:pt>
                <c:pt idx="1966" formatCode="_(&quot;$&quot;* #,##0_);_(&quot;$&quot;* \(#,##0\);_(&quot;$&quot;* &quot;-&quot;??_);_(@_)">
                  <c:v>88.804515320919762</c:v>
                </c:pt>
                <c:pt idx="1967" formatCode="_(&quot;$&quot;* #,##0_);_(&quot;$&quot;* \(#,##0\);_(&quot;$&quot;* &quot;-&quot;??_);_(@_)">
                  <c:v>83.315759938430631</c:v>
                </c:pt>
                <c:pt idx="1968" formatCode="_(&quot;$&quot;* #,##0_);_(&quot;$&quot;* \(#,##0\);_(&quot;$&quot;* &quot;-&quot;??_);_(@_)">
                  <c:v>38.726621264213549</c:v>
                </c:pt>
                <c:pt idx="1969" formatCode="_(&quot;$&quot;* #,##0_);_(&quot;$&quot;* \(#,##0\);_(&quot;$&quot;* &quot;-&quot;??_);_(@_)">
                  <c:v>27.187517828833599</c:v>
                </c:pt>
                <c:pt idx="1970" formatCode="_(&quot;$&quot;* #,##0_);_(&quot;$&quot;* \(#,##0\);_(&quot;$&quot;* &quot;-&quot;??_);_(@_)">
                  <c:v>101.95691467139423</c:v>
                </c:pt>
                <c:pt idx="1971" formatCode="_(&quot;$&quot;* #,##0_);_(&quot;$&quot;* \(#,##0\);_(&quot;$&quot;* &quot;-&quot;??_);_(@_)">
                  <c:v>32.927293962220695</c:v>
                </c:pt>
                <c:pt idx="1972" formatCode="_(&quot;$&quot;* #,##0_);_(&quot;$&quot;* \(#,##0\);_(&quot;$&quot;* &quot;-&quot;??_);_(@_)">
                  <c:v>59.667542106114929</c:v>
                </c:pt>
                <c:pt idx="1973" formatCode="_(&quot;$&quot;* #,##0_);_(&quot;$&quot;* \(#,##0\);_(&quot;$&quot;* &quot;-&quot;??_);_(@_)">
                  <c:v>78.140437838876608</c:v>
                </c:pt>
                <c:pt idx="1974" formatCode="_(&quot;$&quot;* #,##0_);_(&quot;$&quot;* \(#,##0\);_(&quot;$&quot;* &quot;-&quot;??_);_(@_)">
                  <c:v>112.00912051768262</c:v>
                </c:pt>
                <c:pt idx="1975" formatCode="_(&quot;$&quot;* #,##0_);_(&quot;$&quot;* \(#,##0\);_(&quot;$&quot;* &quot;-&quot;??_);_(@_)">
                  <c:v>44.858025427641778</c:v>
                </c:pt>
                <c:pt idx="1976" formatCode="_(&quot;$&quot;* #,##0_);_(&quot;$&quot;* \(#,##0\);_(&quot;$&quot;* &quot;-&quot;??_);_(@_)">
                  <c:v>94.580056331468413</c:v>
                </c:pt>
                <c:pt idx="1977" formatCode="_(&quot;$&quot;* #,##0_);_(&quot;$&quot;* \(#,##0\);_(&quot;$&quot;* &quot;-&quot;??_);_(@_)">
                  <c:v>73.027310773762352</c:v>
                </c:pt>
                <c:pt idx="1978" formatCode="_(&quot;$&quot;* #,##0_);_(&quot;$&quot;* \(#,##0\);_(&quot;$&quot;* &quot;-&quot;??_);_(@_)">
                  <c:v>34.516613186439805</c:v>
                </c:pt>
                <c:pt idx="1979" formatCode="_(&quot;$&quot;* #,##0_);_(&quot;$&quot;* \(#,##0\);_(&quot;$&quot;* &quot;-&quot;??_);_(@_)">
                  <c:v>63.698934620170547</c:v>
                </c:pt>
                <c:pt idx="1980" formatCode="_(&quot;$&quot;* #,##0_);_(&quot;$&quot;* \(#,##0\);_(&quot;$&quot;* &quot;-&quot;??_);_(@_)">
                  <c:v>83.980760768789594</c:v>
                </c:pt>
                <c:pt idx="1981" formatCode="_(&quot;$&quot;* #,##0_);_(&quot;$&quot;* \(#,##0\);_(&quot;$&quot;* &quot;-&quot;??_);_(@_)">
                  <c:v>25.731499890532909</c:v>
                </c:pt>
                <c:pt idx="1982" formatCode="_(&quot;$&quot;* #,##0_);_(&quot;$&quot;* \(#,##0\);_(&quot;$&quot;* &quot;-&quot;??_);_(@_)">
                  <c:v>100.73534373938315</c:v>
                </c:pt>
                <c:pt idx="1983" formatCode="_(&quot;$&quot;* #,##0_);_(&quot;$&quot;* \(#,##0\);_(&quot;$&quot;* &quot;-&quot;??_);_(@_)">
                  <c:v>26.270723057967178</c:v>
                </c:pt>
                <c:pt idx="1984" formatCode="_(&quot;$&quot;* #,##0_);_(&quot;$&quot;* \(#,##0\);_(&quot;$&quot;* &quot;-&quot;??_);_(@_)">
                  <c:v>69.431318602779839</c:v>
                </c:pt>
                <c:pt idx="1985" formatCode="_(&quot;$&quot;* #,##0_);_(&quot;$&quot;* \(#,##0\);_(&quot;$&quot;* &quot;-&quot;??_);_(@_)">
                  <c:v>39.4163707861278</c:v>
                </c:pt>
                <c:pt idx="1986" formatCode="_(&quot;$&quot;* #,##0_);_(&quot;$&quot;* \(#,##0\);_(&quot;$&quot;* &quot;-&quot;??_);_(@_)">
                  <c:v>74.509672390594829</c:v>
                </c:pt>
                <c:pt idx="1987" formatCode="_(&quot;$&quot;* #,##0_);_(&quot;$&quot;* \(#,##0\);_(&quot;$&quot;* &quot;-&quot;??_);_(@_)">
                  <c:v>91.475695277949157</c:v>
                </c:pt>
                <c:pt idx="1988" formatCode="_(&quot;$&quot;* #,##0_);_(&quot;$&quot;* \(#,##0\);_(&quot;$&quot;* &quot;-&quot;??_);_(@_)">
                  <c:v>52.596821173822249</c:v>
                </c:pt>
                <c:pt idx="1989" formatCode="_(&quot;$&quot;* #,##0_);_(&quot;$&quot;* \(#,##0\);_(&quot;$&quot;* &quot;-&quot;??_);_(@_)">
                  <c:v>103.26531942495306</c:v>
                </c:pt>
                <c:pt idx="1990" formatCode="_(&quot;$&quot;* #,##0_);_(&quot;$&quot;* \(#,##0\);_(&quot;$&quot;* &quot;-&quot;??_);_(@_)">
                  <c:v>75.260394661075424</c:v>
                </c:pt>
                <c:pt idx="1991" formatCode="_(&quot;$&quot;* #,##0_);_(&quot;$&quot;* \(#,##0\);_(&quot;$&quot;* &quot;-&quot;??_);_(@_)">
                  <c:v>60.152688179084677</c:v>
                </c:pt>
                <c:pt idx="1992" formatCode="_(&quot;$&quot;* #,##0_);_(&quot;$&quot;* \(#,##0\);_(&quot;$&quot;* &quot;-&quot;??_);_(@_)">
                  <c:v>75.051827098529074</c:v>
                </c:pt>
                <c:pt idx="1993" formatCode="_(&quot;$&quot;* #,##0_);_(&quot;$&quot;* \(#,##0\);_(&quot;$&quot;* &quot;-&quot;??_);_(@_)">
                  <c:v>48.409937170374107</c:v>
                </c:pt>
                <c:pt idx="1994" formatCode="_(&quot;$&quot;* #,##0_);_(&quot;$&quot;* \(#,##0\);_(&quot;$&quot;* &quot;-&quot;??_);_(@_)">
                  <c:v>49.71817696942211</c:v>
                </c:pt>
                <c:pt idx="1995" formatCode="_(&quot;$&quot;* #,##0_);_(&quot;$&quot;* \(#,##0\);_(&quot;$&quot;* &quot;-&quot;??_);_(@_)">
                  <c:v>56.903220417333969</c:v>
                </c:pt>
                <c:pt idx="1996" formatCode="_(&quot;$&quot;* #,##0_);_(&quot;$&quot;* \(#,##0\);_(&quot;$&quot;* &quot;-&quot;??_);_(@_)">
                  <c:v>34.558902233341591</c:v>
                </c:pt>
                <c:pt idx="1997" formatCode="_(&quot;$&quot;* #,##0_);_(&quot;$&quot;* \(#,##0\);_(&quot;$&quot;* &quot;-&quot;??_);_(@_)">
                  <c:v>66.522351235878531</c:v>
                </c:pt>
                <c:pt idx="1998" formatCode="_(&quot;$&quot;* #,##0_);_(&quot;$&quot;* \(#,##0\);_(&quot;$&quot;* &quot;-&quot;??_);_(@_)">
                  <c:v>28.126328263910263</c:v>
                </c:pt>
                <c:pt idx="1999" formatCode="_(&quot;$&quot;* #,##0_);_(&quot;$&quot;* \(#,##0\);_(&quot;$&quot;* &quot;-&quot;??_);_(@_)">
                  <c:v>86.502090005969634</c:v>
                </c:pt>
                <c:pt idx="2000" formatCode="_(&quot;$&quot;* #,##0_);_(&quot;$&quot;* \(#,##0\);_(&quot;$&quot;* &quot;-&quot;??_);_(@_)">
                  <c:v>52.603930375129082</c:v>
                </c:pt>
                <c:pt idx="2001" formatCode="_(&quot;$&quot;* #,##0_);_(&quot;$&quot;* \(#,##0\);_(&quot;$&quot;* &quot;-&quot;??_);_(@_)">
                  <c:v>40.54125887136972</c:v>
                </c:pt>
                <c:pt idx="2002" formatCode="_(&quot;$&quot;* #,##0_);_(&quot;$&quot;* \(#,##0\);_(&quot;$&quot;* &quot;-&quot;??_);_(@_)">
                  <c:v>62.278032932385372</c:v>
                </c:pt>
                <c:pt idx="2003" formatCode="_(&quot;$&quot;* #,##0_);_(&quot;$&quot;* \(#,##0\);_(&quot;$&quot;* &quot;-&quot;??_);_(@_)">
                  <c:v>51.147610895713385</c:v>
                </c:pt>
                <c:pt idx="2004" formatCode="_(&quot;$&quot;* #,##0_);_(&quot;$&quot;* \(#,##0\);_(&quot;$&quot;* &quot;-&quot;??_);_(@_)">
                  <c:v>35.009642184799866</c:v>
                </c:pt>
                <c:pt idx="2005" formatCode="_(&quot;$&quot;* #,##0_);_(&quot;$&quot;* \(#,##0\);_(&quot;$&quot;* &quot;-&quot;??_);_(@_)">
                  <c:v>55.12703909336436</c:v>
                </c:pt>
                <c:pt idx="2006" formatCode="_(&quot;$&quot;* #,##0_);_(&quot;$&quot;* \(#,##0\);_(&quot;$&quot;* &quot;-&quot;??_);_(@_)">
                  <c:v>103.19051151654408</c:v>
                </c:pt>
                <c:pt idx="2007" formatCode="_(&quot;$&quot;* #,##0_);_(&quot;$&quot;* \(#,##0\);_(&quot;$&quot;* &quot;-&quot;??_);_(@_)">
                  <c:v>62.536870570478129</c:v>
                </c:pt>
                <c:pt idx="2008" formatCode="_(&quot;$&quot;* #,##0_);_(&quot;$&quot;* \(#,##0\);_(&quot;$&quot;* &quot;-&quot;??_);_(@_)">
                  <c:v>34.888804060914921</c:v>
                </c:pt>
                <c:pt idx="2009" formatCode="_(&quot;$&quot;* #,##0_);_(&quot;$&quot;* \(#,##0\);_(&quot;$&quot;* &quot;-&quot;??_);_(@_)">
                  <c:v>39.17424255043516</c:v>
                </c:pt>
                <c:pt idx="2010" formatCode="_(&quot;$&quot;* #,##0_);_(&quot;$&quot;* \(#,##0\);_(&quot;$&quot;* &quot;-&quot;??_);_(@_)">
                  <c:v>72.202914259040327</c:v>
                </c:pt>
                <c:pt idx="2011" formatCode="_(&quot;$&quot;* #,##0_);_(&quot;$&quot;* \(#,##0\);_(&quot;$&quot;* &quot;-&quot;??_);_(@_)">
                  <c:v>106.55758126263176</c:v>
                </c:pt>
                <c:pt idx="2012" formatCode="_(&quot;$&quot;* #,##0_);_(&quot;$&quot;* \(#,##0\);_(&quot;$&quot;* &quot;-&quot;??_);_(@_)">
                  <c:v>83.292799665637276</c:v>
                </c:pt>
                <c:pt idx="2013" formatCode="_(&quot;$&quot;* #,##0_);_(&quot;$&quot;* \(#,##0\);_(&quot;$&quot;* &quot;-&quot;??_);_(@_)">
                  <c:v>25.656547660536361</c:v>
                </c:pt>
                <c:pt idx="2014" formatCode="_(&quot;$&quot;* #,##0_);_(&quot;$&quot;* \(#,##0\);_(&quot;$&quot;* &quot;-&quot;??_);_(@_)">
                  <c:v>80.050157730515977</c:v>
                </c:pt>
                <c:pt idx="2015" formatCode="_(&quot;$&quot;* #,##0_);_(&quot;$&quot;* \(#,##0\);_(&quot;$&quot;* &quot;-&quot;??_);_(@_)">
                  <c:v>120.53481269925095</c:v>
                </c:pt>
                <c:pt idx="2016" formatCode="_(&quot;$&quot;* #,##0_);_(&quot;$&quot;* \(#,##0\);_(&quot;$&quot;* &quot;-&quot;??_);_(@_)">
                  <c:v>67.585043258680741</c:v>
                </c:pt>
                <c:pt idx="2017" formatCode="_(&quot;$&quot;* #,##0_);_(&quot;$&quot;* \(#,##0\);_(&quot;$&quot;* &quot;-&quot;??_);_(@_)">
                  <c:v>98.520464454070819</c:v>
                </c:pt>
                <c:pt idx="2018" formatCode="_(&quot;$&quot;* #,##0_);_(&quot;$&quot;* \(#,##0\);_(&quot;$&quot;* &quot;-&quot;??_);_(@_)">
                  <c:v>42.676277131222143</c:v>
                </c:pt>
                <c:pt idx="2019" formatCode="_(&quot;$&quot;* #,##0_);_(&quot;$&quot;* \(#,##0\);_(&quot;$&quot;* &quot;-&quot;??_);_(@_)">
                  <c:v>37.461470050851553</c:v>
                </c:pt>
                <c:pt idx="2020" formatCode="_(&quot;$&quot;* #,##0_);_(&quot;$&quot;* \(#,##0\);_(&quot;$&quot;* &quot;-&quot;??_);_(@_)">
                  <c:v>57.654170933489048</c:v>
                </c:pt>
                <c:pt idx="2021" formatCode="_(&quot;$&quot;* #,##0_);_(&quot;$&quot;* \(#,##0\);_(&quot;$&quot;* &quot;-&quot;??_);_(@_)">
                  <c:v>55.697089794027022</c:v>
                </c:pt>
                <c:pt idx="2022" formatCode="_(&quot;$&quot;* #,##0_);_(&quot;$&quot;* \(#,##0\);_(&quot;$&quot;* &quot;-&quot;??_);_(@_)">
                  <c:v>34.99057896441149</c:v>
                </c:pt>
                <c:pt idx="2023" formatCode="_(&quot;$&quot;* #,##0_);_(&quot;$&quot;* \(#,##0\);_(&quot;$&quot;* &quot;-&quot;??_);_(@_)">
                  <c:v>71.103567077771785</c:v>
                </c:pt>
                <c:pt idx="2024" formatCode="_(&quot;$&quot;* #,##0_);_(&quot;$&quot;* \(#,##0\);_(&quot;$&quot;* &quot;-&quot;??_);_(@_)">
                  <c:v>32.544376402091977</c:v>
                </c:pt>
                <c:pt idx="2025" formatCode="_(&quot;$&quot;* #,##0_);_(&quot;$&quot;* \(#,##0\);_(&quot;$&quot;* &quot;-&quot;??_);_(@_)">
                  <c:v>69.289276855949012</c:v>
                </c:pt>
                <c:pt idx="2026" formatCode="_(&quot;$&quot;* #,##0_);_(&quot;$&quot;* \(#,##0\);_(&quot;$&quot;* &quot;-&quot;??_);_(@_)">
                  <c:v>91.012076912316004</c:v>
                </c:pt>
                <c:pt idx="2027" formatCode="_(&quot;$&quot;* #,##0_);_(&quot;$&quot;* \(#,##0\);_(&quot;$&quot;* &quot;-&quot;??_);_(@_)">
                  <c:v>87.031717421454474</c:v>
                </c:pt>
                <c:pt idx="2028" formatCode="_(&quot;$&quot;* #,##0_);_(&quot;$&quot;* \(#,##0\);_(&quot;$&quot;* &quot;-&quot;??_);_(@_)">
                  <c:v>32.383232925129349</c:v>
                </c:pt>
                <c:pt idx="2029" formatCode="_(&quot;$&quot;* #,##0_);_(&quot;$&quot;* \(#,##0\);_(&quot;$&quot;* &quot;-&quot;??_);_(@_)">
                  <c:v>41.204586460769406</c:v>
                </c:pt>
                <c:pt idx="2030" formatCode="_(&quot;$&quot;* #,##0_);_(&quot;$&quot;* \(#,##0\);_(&quot;$&quot;* &quot;-&quot;??_);_(@_)">
                  <c:v>34.004032489245233</c:v>
                </c:pt>
                <c:pt idx="2031" formatCode="_(&quot;$&quot;* #,##0_);_(&quot;$&quot;* \(#,##0\);_(&quot;$&quot;* &quot;-&quot;??_);_(@_)">
                  <c:v>80.904767598147444</c:v>
                </c:pt>
                <c:pt idx="2032" formatCode="_(&quot;$&quot;* #,##0_);_(&quot;$&quot;* \(#,##0\);_(&quot;$&quot;* &quot;-&quot;??_);_(@_)">
                  <c:v>55.24502512531118</c:v>
                </c:pt>
                <c:pt idx="2033" formatCode="_(&quot;$&quot;* #,##0_);_(&quot;$&quot;* \(#,##0\);_(&quot;$&quot;* &quot;-&quot;??_);_(@_)">
                  <c:v>56.338082344613163</c:v>
                </c:pt>
                <c:pt idx="2034" formatCode="_(&quot;$&quot;* #,##0_);_(&quot;$&quot;* \(#,##0\);_(&quot;$&quot;* &quot;-&quot;??_);_(@_)">
                  <c:v>88.80124766758334</c:v>
                </c:pt>
                <c:pt idx="2035" formatCode="_(&quot;$&quot;* #,##0_);_(&quot;$&quot;* \(#,##0\);_(&quot;$&quot;* &quot;-&quot;??_);_(@_)">
                  <c:v>45.389034413806286</c:v>
                </c:pt>
                <c:pt idx="2036" formatCode="_(&quot;$&quot;* #,##0_);_(&quot;$&quot;* \(#,##0\);_(&quot;$&quot;* &quot;-&quot;??_);_(@_)">
                  <c:v>35.427266762613776</c:v>
                </c:pt>
                <c:pt idx="2037" formatCode="_(&quot;$&quot;* #,##0_);_(&quot;$&quot;* \(#,##0\);_(&quot;$&quot;* &quot;-&quot;??_);_(@_)">
                  <c:v>50.7765450823522</c:v>
                </c:pt>
                <c:pt idx="2038" formatCode="_(&quot;$&quot;* #,##0_);_(&quot;$&quot;* \(#,##0\);_(&quot;$&quot;* &quot;-&quot;??_);_(@_)">
                  <c:v>59.258303147594255</c:v>
                </c:pt>
                <c:pt idx="2039" formatCode="_(&quot;$&quot;* #,##0_);_(&quot;$&quot;* \(#,##0\);_(&quot;$&quot;* &quot;-&quot;??_);_(@_)">
                  <c:v>56.147187331178245</c:v>
                </c:pt>
                <c:pt idx="2040" formatCode="_(&quot;$&quot;* #,##0_);_(&quot;$&quot;* \(#,##0\);_(&quot;$&quot;* &quot;-&quot;??_);_(@_)">
                  <c:v>73.10654342474237</c:v>
                </c:pt>
                <c:pt idx="2041" formatCode="_(&quot;$&quot;* #,##0_);_(&quot;$&quot;* \(#,##0\);_(&quot;$&quot;* &quot;-&quot;??_);_(@_)">
                  <c:v>46.052113651750645</c:v>
                </c:pt>
                <c:pt idx="2042" formatCode="_(&quot;$&quot;* #,##0_);_(&quot;$&quot;* \(#,##0\);_(&quot;$&quot;* &quot;-&quot;??_);_(@_)">
                  <c:v>44.10768845553411</c:v>
                </c:pt>
                <c:pt idx="2043" formatCode="_(&quot;$&quot;* #,##0_);_(&quot;$&quot;* \(#,##0\);_(&quot;$&quot;* &quot;-&quot;??_);_(@_)">
                  <c:v>32.181785957423877</c:v>
                </c:pt>
                <c:pt idx="2044" formatCode="_(&quot;$&quot;* #,##0_);_(&quot;$&quot;* \(#,##0\);_(&quot;$&quot;* &quot;-&quot;??_);_(@_)">
                  <c:v>106.61383434603512</c:v>
                </c:pt>
                <c:pt idx="2045" formatCode="_(&quot;$&quot;* #,##0_);_(&quot;$&quot;* \(#,##0\);_(&quot;$&quot;* &quot;-&quot;??_);_(@_)">
                  <c:v>107.46694632288371</c:v>
                </c:pt>
                <c:pt idx="2046" formatCode="_(&quot;$&quot;* #,##0_);_(&quot;$&quot;* \(#,##0\);_(&quot;$&quot;* &quot;-&quot;??_);_(@_)">
                  <c:v>37.296602509222893</c:v>
                </c:pt>
                <c:pt idx="2047" formatCode="_(&quot;$&quot;* #,##0_);_(&quot;$&quot;* \(#,##0\);_(&quot;$&quot;* &quot;-&quot;??_);_(@_)">
                  <c:v>73.752526240736131</c:v>
                </c:pt>
                <c:pt idx="2048" formatCode="_(&quot;$&quot;* #,##0_);_(&quot;$&quot;* \(#,##0\);_(&quot;$&quot;* &quot;-&quot;??_);_(@_)">
                  <c:v>104.55426500181542</c:v>
                </c:pt>
                <c:pt idx="2049" formatCode="_(&quot;$&quot;* #,##0_);_(&quot;$&quot;* \(#,##0\);_(&quot;$&quot;* &quot;-&quot;??_);_(@_)">
                  <c:v>63.130583901099776</c:v>
                </c:pt>
                <c:pt idx="2050" formatCode="_(&quot;$&quot;* #,##0_);_(&quot;$&quot;* \(#,##0\);_(&quot;$&quot;* &quot;-&quot;??_);_(@_)">
                  <c:v>57.58315866866301</c:v>
                </c:pt>
                <c:pt idx="2051" formatCode="_(&quot;$&quot;* #,##0_);_(&quot;$&quot;* \(#,##0\);_(&quot;$&quot;* &quot;-&quot;??_);_(@_)">
                  <c:v>36.439065600736967</c:v>
                </c:pt>
                <c:pt idx="2052" formatCode="_(&quot;$&quot;* #,##0_);_(&quot;$&quot;* \(#,##0\);_(&quot;$&quot;* &quot;-&quot;??_);_(@_)">
                  <c:v>40.172481890694499</c:v>
                </c:pt>
                <c:pt idx="2053" formatCode="_(&quot;$&quot;* #,##0_);_(&quot;$&quot;* \(#,##0\);_(&quot;$&quot;* &quot;-&quot;??_);_(@_)">
                  <c:v>87.448759163744498</c:v>
                </c:pt>
                <c:pt idx="2054" formatCode="_(&quot;$&quot;* #,##0_);_(&quot;$&quot;* \(#,##0\);_(&quot;$&quot;* &quot;-&quot;??_);_(@_)">
                  <c:v>42.524334891382118</c:v>
                </c:pt>
                <c:pt idx="2055" formatCode="_(&quot;$&quot;* #,##0_);_(&quot;$&quot;* \(#,##0\);_(&quot;$&quot;* &quot;-&quot;??_);_(@_)">
                  <c:v>98.65190246392811</c:v>
                </c:pt>
                <c:pt idx="2056" formatCode="_(&quot;$&quot;* #,##0_);_(&quot;$&quot;* \(#,##0\);_(&quot;$&quot;* &quot;-&quot;??_);_(@_)">
                  <c:v>38.51004779601169</c:v>
                </c:pt>
                <c:pt idx="2057" formatCode="_(&quot;$&quot;* #,##0_);_(&quot;$&quot;* \(#,##0\);_(&quot;$&quot;* &quot;-&quot;??_);_(@_)">
                  <c:v>56.252113405885744</c:v>
                </c:pt>
                <c:pt idx="2058" formatCode="_(&quot;$&quot;* #,##0_);_(&quot;$&quot;* \(#,##0\);_(&quot;$&quot;* &quot;-&quot;??_);_(@_)">
                  <c:v>77.976471838860107</c:v>
                </c:pt>
                <c:pt idx="2059" formatCode="_(&quot;$&quot;* #,##0_);_(&quot;$&quot;* \(#,##0\);_(&quot;$&quot;* &quot;-&quot;??_);_(@_)">
                  <c:v>53.076081669953616</c:v>
                </c:pt>
                <c:pt idx="2060" formatCode="_(&quot;$&quot;* #,##0_);_(&quot;$&quot;* \(#,##0\);_(&quot;$&quot;* &quot;-&quot;??_);_(@_)">
                  <c:v>68.072192292740951</c:v>
                </c:pt>
                <c:pt idx="2061" formatCode="_(&quot;$&quot;* #,##0_);_(&quot;$&quot;* \(#,##0\);_(&quot;$&quot;* &quot;-&quot;??_);_(@_)">
                  <c:v>66.472596248142196</c:v>
                </c:pt>
                <c:pt idx="2062" formatCode="_(&quot;$&quot;* #,##0_);_(&quot;$&quot;* \(#,##0\);_(&quot;$&quot;* &quot;-&quot;??_);_(@_)">
                  <c:v>38.267024278616944</c:v>
                </c:pt>
                <c:pt idx="2063" formatCode="_(&quot;$&quot;* #,##0_);_(&quot;$&quot;* \(#,##0\);_(&quot;$&quot;* &quot;-&quot;??_);_(@_)">
                  <c:v>57.423847058148937</c:v>
                </c:pt>
                <c:pt idx="2064" formatCode="_(&quot;$&quot;* #,##0_);_(&quot;$&quot;* \(#,##0\);_(&quot;$&quot;* &quot;-&quot;??_);_(@_)">
                  <c:v>74.176178347070064</c:v>
                </c:pt>
                <c:pt idx="2065" formatCode="_(&quot;$&quot;* #,##0_);_(&quot;$&quot;* \(#,##0\);_(&quot;$&quot;* &quot;-&quot;??_);_(@_)">
                  <c:v>100.56508963418656</c:v>
                </c:pt>
                <c:pt idx="2066" formatCode="_(&quot;$&quot;* #,##0_);_(&quot;$&quot;* \(#,##0\);_(&quot;$&quot;* &quot;-&quot;??_);_(@_)">
                  <c:v>70.428736254354035</c:v>
                </c:pt>
                <c:pt idx="2067" formatCode="_(&quot;$&quot;* #,##0_);_(&quot;$&quot;* \(#,##0\);_(&quot;$&quot;* &quot;-&quot;??_);_(@_)">
                  <c:v>80.562260550589244</c:v>
                </c:pt>
                <c:pt idx="2068" formatCode="_(&quot;$&quot;* #,##0_);_(&quot;$&quot;* \(#,##0\);_(&quot;$&quot;* &quot;-&quot;??_);_(@_)">
                  <c:v>32.93420232718865</c:v>
                </c:pt>
                <c:pt idx="2069" formatCode="_(&quot;$&quot;* #,##0_);_(&quot;$&quot;* \(#,##0\);_(&quot;$&quot;* &quot;-&quot;??_);_(@_)">
                  <c:v>49.655506544666437</c:v>
                </c:pt>
                <c:pt idx="2070" formatCode="_(&quot;$&quot;* #,##0_);_(&quot;$&quot;* \(#,##0\);_(&quot;$&quot;* &quot;-&quot;??_);_(@_)">
                  <c:v>47.147087180962558</c:v>
                </c:pt>
                <c:pt idx="2071" formatCode="_(&quot;$&quot;* #,##0_);_(&quot;$&quot;* \(#,##0\);_(&quot;$&quot;* &quot;-&quot;??_);_(@_)">
                  <c:v>64.370991736774513</c:v>
                </c:pt>
                <c:pt idx="2072" formatCode="_(&quot;$&quot;* #,##0_);_(&quot;$&quot;* \(#,##0\);_(&quot;$&quot;* &quot;-&quot;??_);_(@_)">
                  <c:v>45.568185819694449</c:v>
                </c:pt>
                <c:pt idx="2073" formatCode="_(&quot;$&quot;* #,##0_);_(&quot;$&quot;* \(#,##0\);_(&quot;$&quot;* &quot;-&quot;??_);_(@_)">
                  <c:v>78.095404145722412</c:v>
                </c:pt>
                <c:pt idx="2074" formatCode="_(&quot;$&quot;* #,##0_);_(&quot;$&quot;* \(#,##0\);_(&quot;$&quot;* &quot;-&quot;??_);_(@_)">
                  <c:v>52.129088913861438</c:v>
                </c:pt>
                <c:pt idx="2075" formatCode="_(&quot;$&quot;* #,##0_);_(&quot;$&quot;* \(#,##0\);_(&quot;$&quot;* &quot;-&quot;??_);_(@_)">
                  <c:v>25.56854526697521</c:v>
                </c:pt>
                <c:pt idx="2076" formatCode="_(&quot;$&quot;* #,##0_);_(&quot;$&quot;* \(#,##0\);_(&quot;$&quot;* &quot;-&quot;??_);_(@_)">
                  <c:v>55.136806652499196</c:v>
                </c:pt>
                <c:pt idx="2077" formatCode="_(&quot;$&quot;* #,##0_);_(&quot;$&quot;* \(#,##0\);_(&quot;$&quot;* &quot;-&quot;??_);_(@_)">
                  <c:v>39.816252917543991</c:v>
                </c:pt>
                <c:pt idx="2078" formatCode="_(&quot;$&quot;* #,##0_);_(&quot;$&quot;* \(#,##0\);_(&quot;$&quot;* &quot;-&quot;??_);_(@_)">
                  <c:v>49.186553056507655</c:v>
                </c:pt>
                <c:pt idx="2079" formatCode="_(&quot;$&quot;* #,##0_);_(&quot;$&quot;* \(#,##0\);_(&quot;$&quot;* &quot;-&quot;??_);_(@_)">
                  <c:v>37.221549547795519</c:v>
                </c:pt>
                <c:pt idx="2080" formatCode="_(&quot;$&quot;* #,##0_);_(&quot;$&quot;* \(#,##0\);_(&quot;$&quot;* &quot;-&quot;??_);_(@_)">
                  <c:v>74.543171312201764</c:v>
                </c:pt>
                <c:pt idx="2081" formatCode="_(&quot;$&quot;* #,##0_);_(&quot;$&quot;* \(#,##0\);_(&quot;$&quot;* &quot;-&quot;??_);_(@_)">
                  <c:v>74.456702912178343</c:v>
                </c:pt>
                <c:pt idx="2082" formatCode="_(&quot;$&quot;* #,##0_);_(&quot;$&quot;* \(#,##0\);_(&quot;$&quot;* &quot;-&quot;??_);_(@_)">
                  <c:v>70.431036899554485</c:v>
                </c:pt>
                <c:pt idx="2083" formatCode="_(&quot;$&quot;* #,##0_);_(&quot;$&quot;* \(#,##0\);_(&quot;$&quot;* &quot;-&quot;??_);_(@_)">
                  <c:v>45.558470657264827</c:v>
                </c:pt>
                <c:pt idx="2084" formatCode="_(&quot;$&quot;* #,##0_);_(&quot;$&quot;* \(#,##0\);_(&quot;$&quot;* &quot;-&quot;??_);_(@_)">
                  <c:v>74.440499402862713</c:v>
                </c:pt>
                <c:pt idx="2085" formatCode="_(&quot;$&quot;* #,##0_);_(&quot;$&quot;* \(#,##0\);_(&quot;$&quot;* &quot;-&quot;??_);_(@_)">
                  <c:v>64.370150739463526</c:v>
                </c:pt>
                <c:pt idx="2086" formatCode="_(&quot;$&quot;* #,##0_);_(&quot;$&quot;* \(#,##0\);_(&quot;$&quot;* &quot;-&quot;??_);_(@_)">
                  <c:v>92.789729421238363</c:v>
                </c:pt>
                <c:pt idx="2087" formatCode="_(&quot;$&quot;* #,##0_);_(&quot;$&quot;* \(#,##0\);_(&quot;$&quot;* &quot;-&quot;??_);_(@_)">
                  <c:v>103.41845141638267</c:v>
                </c:pt>
                <c:pt idx="2088" formatCode="_(&quot;$&quot;* #,##0_);_(&quot;$&quot;* \(#,##0\);_(&quot;$&quot;* &quot;-&quot;??_);_(@_)">
                  <c:v>95.110764515439001</c:v>
                </c:pt>
                <c:pt idx="2089" formatCode="_(&quot;$&quot;* #,##0_);_(&quot;$&quot;* \(#,##0\);_(&quot;$&quot;* &quot;-&quot;??_);_(@_)">
                  <c:v>53.236247661627758</c:v>
                </c:pt>
                <c:pt idx="2090" formatCode="_(&quot;$&quot;* #,##0_);_(&quot;$&quot;* \(#,##0\);_(&quot;$&quot;* &quot;-&quot;??_);_(@_)">
                  <c:v>89.52784733158137</c:v>
                </c:pt>
                <c:pt idx="2091" formatCode="_(&quot;$&quot;* #,##0_);_(&quot;$&quot;* \(#,##0\);_(&quot;$&quot;* &quot;-&quot;??_);_(@_)">
                  <c:v>50.942355703486434</c:v>
                </c:pt>
                <c:pt idx="2092" formatCode="_(&quot;$&quot;* #,##0_);_(&quot;$&quot;* \(#,##0\);_(&quot;$&quot;* &quot;-&quot;??_);_(@_)">
                  <c:v>48.822563705110326</c:v>
                </c:pt>
                <c:pt idx="2093" formatCode="_(&quot;$&quot;* #,##0_);_(&quot;$&quot;* \(#,##0\);_(&quot;$&quot;* &quot;-&quot;??_);_(@_)">
                  <c:v>72.461432991338214</c:v>
                </c:pt>
                <c:pt idx="2094" formatCode="_(&quot;$&quot;* #,##0_);_(&quot;$&quot;* \(#,##0\);_(&quot;$&quot;* &quot;-&quot;??_);_(@_)">
                  <c:v>66.51513084990097</c:v>
                </c:pt>
                <c:pt idx="2095" formatCode="_(&quot;$&quot;* #,##0_);_(&quot;$&quot;* \(#,##0\);_(&quot;$&quot;* &quot;-&quot;??_);_(@_)">
                  <c:v>95.705122911761052</c:v>
                </c:pt>
                <c:pt idx="2096" formatCode="_(&quot;$&quot;* #,##0_);_(&quot;$&quot;* \(#,##0\);_(&quot;$&quot;* &quot;-&quot;??_);_(@_)">
                  <c:v>20.985623166579423</c:v>
                </c:pt>
                <c:pt idx="2097" formatCode="_(&quot;$&quot;* #,##0_);_(&quot;$&quot;* \(#,##0\);_(&quot;$&quot;* &quot;-&quot;??_);_(@_)">
                  <c:v>89.681509670664482</c:v>
                </c:pt>
                <c:pt idx="2098" formatCode="_(&quot;$&quot;* #,##0_);_(&quot;$&quot;* \(#,##0\);_(&quot;$&quot;* &quot;-&quot;??_);_(@_)">
                  <c:v>27.500032656389461</c:v>
                </c:pt>
                <c:pt idx="2099" formatCode="_(&quot;$&quot;* #,##0_);_(&quot;$&quot;* \(#,##0\);_(&quot;$&quot;* &quot;-&quot;??_);_(@_)">
                  <c:v>27.679257964249011</c:v>
                </c:pt>
                <c:pt idx="2100" formatCode="_(&quot;$&quot;* #,##0_);_(&quot;$&quot;* \(#,##0\);_(&quot;$&quot;* &quot;-&quot;??_);_(@_)">
                  <c:v>35.487212525915609</c:v>
                </c:pt>
              </c:numCache>
            </c:numRef>
          </c:yVal>
          <c:smooth val="0"/>
          <c:extLst>
            <c:ext xmlns:c16="http://schemas.microsoft.com/office/drawing/2014/chart" uri="{C3380CC4-5D6E-409C-BE32-E72D297353CC}">
              <c16:uniqueId val="{00000001-26AC-4325-A738-6E2A9B58A76D}"/>
            </c:ext>
          </c:extLst>
        </c:ser>
        <c:ser>
          <c:idx val="2"/>
          <c:order val="2"/>
          <c:tx>
            <c:strRef>
              <c:f>'PC Supply vs. PC Price'!$G$4</c:f>
              <c:strCache>
                <c:ptCount val="1"/>
                <c:pt idx="0">
                  <c:v>Fall</c:v>
                </c:pt>
              </c:strCache>
            </c:strRef>
          </c:tx>
          <c:spPr>
            <a:ln w="19050" cap="rnd">
              <a:noFill/>
              <a:round/>
            </a:ln>
            <a:effectLst/>
          </c:spPr>
          <c:marker>
            <c:symbol val="circle"/>
            <c:size val="5"/>
            <c:spPr>
              <a:solidFill>
                <a:schemeClr val="accent5">
                  <a:lumMod val="75000"/>
                  <a:alpha val="20000"/>
                </a:schemeClr>
              </a:solidFill>
              <a:ln w="3175">
                <a:noFill/>
              </a:ln>
              <a:effectLst/>
            </c:spPr>
          </c:marker>
          <c:xVal>
            <c:numRef>
              <c:f>'PC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 Supply vs. PC Price'!$G$5:$G$4207</c:f>
              <c:numCache>
                <c:formatCode>General</c:formatCode>
                <c:ptCount val="4203"/>
                <c:pt idx="2102" formatCode="_(&quot;$&quot;* #,##0_);_(&quot;$&quot;* \(#,##0\);_(&quot;$&quot;* &quot;-&quot;??_);_(@_)">
                  <c:v>0</c:v>
                </c:pt>
                <c:pt idx="2103" formatCode="_(&quot;$&quot;* #,##0_);_(&quot;$&quot;* \(#,##0\);_(&quot;$&quot;* &quot;-&quot;??_);_(@_)">
                  <c:v>15.736181740535136</c:v>
                </c:pt>
                <c:pt idx="2104" formatCode="_(&quot;$&quot;* #,##0_);_(&quot;$&quot;* \(#,##0\);_(&quot;$&quot;* &quot;-&quot;??_);_(@_)">
                  <c:v>4.2788137161779876</c:v>
                </c:pt>
                <c:pt idx="2105" formatCode="_(&quot;$&quot;* #,##0_);_(&quot;$&quot;* \(#,##0\);_(&quot;$&quot;* &quot;-&quot;??_);_(@_)">
                  <c:v>0</c:v>
                </c:pt>
                <c:pt idx="2106" formatCode="_(&quot;$&quot;* #,##0_);_(&quot;$&quot;* \(#,##0\);_(&quot;$&quot;* &quot;-&quot;??_);_(@_)">
                  <c:v>27.103591484224712</c:v>
                </c:pt>
                <c:pt idx="2107" formatCode="_(&quot;$&quot;* #,##0_);_(&quot;$&quot;* \(#,##0\);_(&quot;$&quot;* &quot;-&quot;??_);_(@_)">
                  <c:v>0</c:v>
                </c:pt>
                <c:pt idx="2108" formatCode="_(&quot;$&quot;* #,##0_);_(&quot;$&quot;* \(#,##0\);_(&quot;$&quot;* &quot;-&quot;??_);_(@_)">
                  <c:v>0</c:v>
                </c:pt>
                <c:pt idx="2109" formatCode="_(&quot;$&quot;* #,##0_);_(&quot;$&quot;* \(#,##0\);_(&quot;$&quot;* &quot;-&quot;??_);_(@_)">
                  <c:v>14.437802968573664</c:v>
                </c:pt>
                <c:pt idx="2110" formatCode="_(&quot;$&quot;* #,##0_);_(&quot;$&quot;* \(#,##0\);_(&quot;$&quot;* &quot;-&quot;??_);_(@_)">
                  <c:v>35.625976070665381</c:v>
                </c:pt>
                <c:pt idx="2111" formatCode="_(&quot;$&quot;* #,##0_);_(&quot;$&quot;* \(#,##0\);_(&quot;$&quot;* &quot;-&quot;??_);_(@_)">
                  <c:v>0</c:v>
                </c:pt>
                <c:pt idx="2112" formatCode="_(&quot;$&quot;* #,##0_);_(&quot;$&quot;* \(#,##0\);_(&quot;$&quot;* &quot;-&quot;??_);_(@_)">
                  <c:v>14.018100758999273</c:v>
                </c:pt>
                <c:pt idx="2113" formatCode="_(&quot;$&quot;* #,##0_);_(&quot;$&quot;* \(#,##0\);_(&quot;$&quot;* &quot;-&quot;??_);_(@_)">
                  <c:v>49.787998255238875</c:v>
                </c:pt>
                <c:pt idx="2114" formatCode="_(&quot;$&quot;* #,##0_);_(&quot;$&quot;* \(#,##0\);_(&quot;$&quot;* &quot;-&quot;??_);_(@_)">
                  <c:v>2.630016614102495</c:v>
                </c:pt>
                <c:pt idx="2115" formatCode="_(&quot;$&quot;* #,##0_);_(&quot;$&quot;* \(#,##0\);_(&quot;$&quot;* &quot;-&quot;??_);_(@_)">
                  <c:v>6.1116080757395022</c:v>
                </c:pt>
                <c:pt idx="2116" formatCode="_(&quot;$&quot;* #,##0_);_(&quot;$&quot;* \(#,##0\);_(&quot;$&quot;* &quot;-&quot;??_);_(@_)">
                  <c:v>3.9089383558854687</c:v>
                </c:pt>
                <c:pt idx="2117" formatCode="_(&quot;$&quot;* #,##0_);_(&quot;$&quot;* \(#,##0\);_(&quot;$&quot;* &quot;-&quot;??_);_(@_)">
                  <c:v>0</c:v>
                </c:pt>
                <c:pt idx="2118" formatCode="_(&quot;$&quot;* #,##0_);_(&quot;$&quot;* \(#,##0\);_(&quot;$&quot;* &quot;-&quot;??_);_(@_)">
                  <c:v>0</c:v>
                </c:pt>
                <c:pt idx="2119" formatCode="_(&quot;$&quot;* #,##0_);_(&quot;$&quot;* \(#,##0\);_(&quot;$&quot;* &quot;-&quot;??_);_(@_)">
                  <c:v>20.645647763621891</c:v>
                </c:pt>
                <c:pt idx="2120" formatCode="_(&quot;$&quot;* #,##0_);_(&quot;$&quot;* \(#,##0\);_(&quot;$&quot;* &quot;-&quot;??_);_(@_)">
                  <c:v>0</c:v>
                </c:pt>
                <c:pt idx="2121" formatCode="_(&quot;$&quot;* #,##0_);_(&quot;$&quot;* \(#,##0\);_(&quot;$&quot;* &quot;-&quot;??_);_(@_)">
                  <c:v>0</c:v>
                </c:pt>
                <c:pt idx="2122" formatCode="_(&quot;$&quot;* #,##0_);_(&quot;$&quot;* \(#,##0\);_(&quot;$&quot;* &quot;-&quot;??_);_(@_)">
                  <c:v>0</c:v>
                </c:pt>
                <c:pt idx="2123" formatCode="_(&quot;$&quot;* #,##0_);_(&quot;$&quot;* \(#,##0\);_(&quot;$&quot;* &quot;-&quot;??_);_(@_)">
                  <c:v>30.70767784180428</c:v>
                </c:pt>
                <c:pt idx="2124" formatCode="_(&quot;$&quot;* #,##0_);_(&quot;$&quot;* \(#,##0\);_(&quot;$&quot;* &quot;-&quot;??_);_(@_)">
                  <c:v>35.796944542853581</c:v>
                </c:pt>
                <c:pt idx="2125" formatCode="_(&quot;$&quot;* #,##0_);_(&quot;$&quot;* \(#,##0\);_(&quot;$&quot;* &quot;-&quot;??_);_(@_)">
                  <c:v>1.8893559956076686</c:v>
                </c:pt>
                <c:pt idx="2126" formatCode="_(&quot;$&quot;* #,##0_);_(&quot;$&quot;* \(#,##0\);_(&quot;$&quot;* &quot;-&quot;??_);_(@_)">
                  <c:v>10.200666206651434</c:v>
                </c:pt>
                <c:pt idx="2127" formatCode="_(&quot;$&quot;* #,##0_);_(&quot;$&quot;* \(#,##0\);_(&quot;$&quot;* &quot;-&quot;??_);_(@_)">
                  <c:v>2.6391135262253078</c:v>
                </c:pt>
                <c:pt idx="2128" formatCode="_(&quot;$&quot;* #,##0_);_(&quot;$&quot;* \(#,##0\);_(&quot;$&quot;* &quot;-&quot;??_);_(@_)">
                  <c:v>0</c:v>
                </c:pt>
                <c:pt idx="2129" formatCode="_(&quot;$&quot;* #,##0_);_(&quot;$&quot;* \(#,##0\);_(&quot;$&quot;* &quot;-&quot;??_);_(@_)">
                  <c:v>45.625010898058072</c:v>
                </c:pt>
                <c:pt idx="2130" formatCode="_(&quot;$&quot;* #,##0_);_(&quot;$&quot;* \(#,##0\);_(&quot;$&quot;* &quot;-&quot;??_);_(@_)">
                  <c:v>50.622204698570812</c:v>
                </c:pt>
                <c:pt idx="2131" formatCode="_(&quot;$&quot;* #,##0_);_(&quot;$&quot;* \(#,##0\);_(&quot;$&quot;* &quot;-&quot;??_);_(@_)">
                  <c:v>0</c:v>
                </c:pt>
                <c:pt idx="2132" formatCode="_(&quot;$&quot;* #,##0_);_(&quot;$&quot;* \(#,##0\);_(&quot;$&quot;* &quot;-&quot;??_);_(@_)">
                  <c:v>0</c:v>
                </c:pt>
                <c:pt idx="2133" formatCode="_(&quot;$&quot;* #,##0_);_(&quot;$&quot;* \(#,##0\);_(&quot;$&quot;* &quot;-&quot;??_);_(@_)">
                  <c:v>0</c:v>
                </c:pt>
                <c:pt idx="2134" formatCode="_(&quot;$&quot;* #,##0_);_(&quot;$&quot;* \(#,##0\);_(&quot;$&quot;* &quot;-&quot;??_);_(@_)">
                  <c:v>31.132786816642554</c:v>
                </c:pt>
                <c:pt idx="2135" formatCode="_(&quot;$&quot;* #,##0_);_(&quot;$&quot;* \(#,##0\);_(&quot;$&quot;* &quot;-&quot;??_);_(@_)">
                  <c:v>13.452427479869815</c:v>
                </c:pt>
                <c:pt idx="2136" formatCode="_(&quot;$&quot;* #,##0_);_(&quot;$&quot;* \(#,##0\);_(&quot;$&quot;* &quot;-&quot;??_);_(@_)">
                  <c:v>41.864218145445591</c:v>
                </c:pt>
                <c:pt idx="2137" formatCode="_(&quot;$&quot;* #,##0_);_(&quot;$&quot;* \(#,##0\);_(&quot;$&quot;* &quot;-&quot;??_);_(@_)">
                  <c:v>0</c:v>
                </c:pt>
                <c:pt idx="2138" formatCode="_(&quot;$&quot;* #,##0_);_(&quot;$&quot;* \(#,##0\);_(&quot;$&quot;* &quot;-&quot;??_);_(@_)">
                  <c:v>12.325752496429885</c:v>
                </c:pt>
                <c:pt idx="2139" formatCode="_(&quot;$&quot;* #,##0_);_(&quot;$&quot;* \(#,##0\);_(&quot;$&quot;* &quot;-&quot;??_);_(@_)">
                  <c:v>0</c:v>
                </c:pt>
                <c:pt idx="2140" formatCode="_(&quot;$&quot;* #,##0_);_(&quot;$&quot;* \(#,##0\);_(&quot;$&quot;* &quot;-&quot;??_);_(@_)">
                  <c:v>15.617802511040413</c:v>
                </c:pt>
                <c:pt idx="2141" formatCode="_(&quot;$&quot;* #,##0_);_(&quot;$&quot;* \(#,##0\);_(&quot;$&quot;* &quot;-&quot;??_);_(@_)">
                  <c:v>8.674427644023833</c:v>
                </c:pt>
                <c:pt idx="2142" formatCode="_(&quot;$&quot;* #,##0_);_(&quot;$&quot;* \(#,##0\);_(&quot;$&quot;* &quot;-&quot;??_);_(@_)">
                  <c:v>0</c:v>
                </c:pt>
                <c:pt idx="2143" formatCode="_(&quot;$&quot;* #,##0_);_(&quot;$&quot;* \(#,##0\);_(&quot;$&quot;* &quot;-&quot;??_);_(@_)">
                  <c:v>0</c:v>
                </c:pt>
                <c:pt idx="2144" formatCode="_(&quot;$&quot;* #,##0_);_(&quot;$&quot;* \(#,##0\);_(&quot;$&quot;* &quot;-&quot;??_);_(@_)">
                  <c:v>50.756524216856988</c:v>
                </c:pt>
                <c:pt idx="2145" formatCode="_(&quot;$&quot;* #,##0_);_(&quot;$&quot;* \(#,##0\);_(&quot;$&quot;* &quot;-&quot;??_);_(@_)">
                  <c:v>15.368009292766009</c:v>
                </c:pt>
                <c:pt idx="2146" formatCode="_(&quot;$&quot;* #,##0_);_(&quot;$&quot;* \(#,##0\);_(&quot;$&quot;* &quot;-&quot;??_);_(@_)">
                  <c:v>0</c:v>
                </c:pt>
                <c:pt idx="2147" formatCode="_(&quot;$&quot;* #,##0_);_(&quot;$&quot;* \(#,##0\);_(&quot;$&quot;* &quot;-&quot;??_);_(@_)">
                  <c:v>21.708298545707066</c:v>
                </c:pt>
                <c:pt idx="2148" formatCode="_(&quot;$&quot;* #,##0_);_(&quot;$&quot;* \(#,##0\);_(&quot;$&quot;* &quot;-&quot;??_);_(@_)">
                  <c:v>5.7134480338435472</c:v>
                </c:pt>
                <c:pt idx="2149" formatCode="_(&quot;$&quot;* #,##0_);_(&quot;$&quot;* \(#,##0\);_(&quot;$&quot;* &quot;-&quot;??_);_(@_)">
                  <c:v>0</c:v>
                </c:pt>
                <c:pt idx="2150" formatCode="_(&quot;$&quot;* #,##0_);_(&quot;$&quot;* \(#,##0\);_(&quot;$&quot;* &quot;-&quot;??_);_(@_)">
                  <c:v>0</c:v>
                </c:pt>
                <c:pt idx="2151" formatCode="_(&quot;$&quot;* #,##0_);_(&quot;$&quot;* \(#,##0\);_(&quot;$&quot;* &quot;-&quot;??_);_(@_)">
                  <c:v>16.293423876324045</c:v>
                </c:pt>
                <c:pt idx="2152" formatCode="_(&quot;$&quot;* #,##0_);_(&quot;$&quot;* \(#,##0\);_(&quot;$&quot;* &quot;-&quot;??_);_(@_)">
                  <c:v>2.6048318653058407</c:v>
                </c:pt>
                <c:pt idx="2153" formatCode="_(&quot;$&quot;* #,##0_);_(&quot;$&quot;* \(#,##0\);_(&quot;$&quot;* &quot;-&quot;??_);_(@_)">
                  <c:v>10.762165038687453</c:v>
                </c:pt>
                <c:pt idx="2154" formatCode="_(&quot;$&quot;* #,##0_);_(&quot;$&quot;* \(#,##0\);_(&quot;$&quot;* &quot;-&quot;??_);_(@_)">
                  <c:v>0</c:v>
                </c:pt>
                <c:pt idx="2155" formatCode="_(&quot;$&quot;* #,##0_);_(&quot;$&quot;* \(#,##0\);_(&quot;$&quot;* &quot;-&quot;??_);_(@_)">
                  <c:v>17.391184133811155</c:v>
                </c:pt>
                <c:pt idx="2156" formatCode="_(&quot;$&quot;* #,##0_);_(&quot;$&quot;* \(#,##0\);_(&quot;$&quot;* &quot;-&quot;??_);_(@_)">
                  <c:v>11.639502971061049</c:v>
                </c:pt>
                <c:pt idx="2157" formatCode="_(&quot;$&quot;* #,##0_);_(&quot;$&quot;* \(#,##0\);_(&quot;$&quot;* &quot;-&quot;??_);_(@_)">
                  <c:v>0</c:v>
                </c:pt>
                <c:pt idx="2158" formatCode="_(&quot;$&quot;* #,##0_);_(&quot;$&quot;* \(#,##0\);_(&quot;$&quot;* &quot;-&quot;??_);_(@_)">
                  <c:v>12.515987865514544</c:v>
                </c:pt>
                <c:pt idx="2159" formatCode="_(&quot;$&quot;* #,##0_);_(&quot;$&quot;* \(#,##0\);_(&quot;$&quot;* &quot;-&quot;??_);_(@_)">
                  <c:v>26.184689392958703</c:v>
                </c:pt>
                <c:pt idx="2160" formatCode="_(&quot;$&quot;* #,##0_);_(&quot;$&quot;* \(#,##0\);_(&quot;$&quot;* &quot;-&quot;??_);_(@_)">
                  <c:v>37.784252642845701</c:v>
                </c:pt>
                <c:pt idx="2161" formatCode="_(&quot;$&quot;* #,##0_);_(&quot;$&quot;* \(#,##0\);_(&quot;$&quot;* &quot;-&quot;??_);_(@_)">
                  <c:v>20.827097017430791</c:v>
                </c:pt>
                <c:pt idx="2162" formatCode="_(&quot;$&quot;* #,##0_);_(&quot;$&quot;* \(#,##0\);_(&quot;$&quot;* &quot;-&quot;??_);_(@_)">
                  <c:v>16.136670811355149</c:v>
                </c:pt>
                <c:pt idx="2163" formatCode="_(&quot;$&quot;* #,##0_);_(&quot;$&quot;* \(#,##0\);_(&quot;$&quot;* &quot;-&quot;??_);_(@_)">
                  <c:v>5.2245922642378471</c:v>
                </c:pt>
                <c:pt idx="2164" formatCode="_(&quot;$&quot;* #,##0_);_(&quot;$&quot;* \(#,##0\);_(&quot;$&quot;* &quot;-&quot;??_);_(@_)">
                  <c:v>0</c:v>
                </c:pt>
                <c:pt idx="2165" formatCode="_(&quot;$&quot;* #,##0_);_(&quot;$&quot;* \(#,##0\);_(&quot;$&quot;* &quot;-&quot;??_);_(@_)">
                  <c:v>21.644325302367434</c:v>
                </c:pt>
                <c:pt idx="2166" formatCode="_(&quot;$&quot;* #,##0_);_(&quot;$&quot;* \(#,##0\);_(&quot;$&quot;* &quot;-&quot;??_);_(@_)">
                  <c:v>8.8821019377494128</c:v>
                </c:pt>
                <c:pt idx="2167" formatCode="_(&quot;$&quot;* #,##0_);_(&quot;$&quot;* \(#,##0\);_(&quot;$&quot;* &quot;-&quot;??_);_(@_)">
                  <c:v>2.4029273946047414</c:v>
                </c:pt>
                <c:pt idx="2168" formatCode="_(&quot;$&quot;* #,##0_);_(&quot;$&quot;* \(#,##0\);_(&quot;$&quot;* &quot;-&quot;??_);_(@_)">
                  <c:v>0</c:v>
                </c:pt>
                <c:pt idx="2169" formatCode="_(&quot;$&quot;* #,##0_);_(&quot;$&quot;* \(#,##0\);_(&quot;$&quot;* &quot;-&quot;??_);_(@_)">
                  <c:v>0.3496890223233407</c:v>
                </c:pt>
                <c:pt idx="2170" formatCode="_(&quot;$&quot;* #,##0_);_(&quot;$&quot;* \(#,##0\);_(&quot;$&quot;* &quot;-&quot;??_);_(@_)">
                  <c:v>19.367988245170768</c:v>
                </c:pt>
                <c:pt idx="2171" formatCode="_(&quot;$&quot;* #,##0_);_(&quot;$&quot;* \(#,##0\);_(&quot;$&quot;* &quot;-&quot;??_);_(@_)">
                  <c:v>17.639255573661217</c:v>
                </c:pt>
                <c:pt idx="2172" formatCode="_(&quot;$&quot;* #,##0_);_(&quot;$&quot;* \(#,##0\);_(&quot;$&quot;* &quot;-&quot;??_);_(@_)">
                  <c:v>0</c:v>
                </c:pt>
                <c:pt idx="2173" formatCode="_(&quot;$&quot;* #,##0_);_(&quot;$&quot;* \(#,##0\);_(&quot;$&quot;* &quot;-&quot;??_);_(@_)">
                  <c:v>50.39921470709497</c:v>
                </c:pt>
                <c:pt idx="2174" formatCode="_(&quot;$&quot;* #,##0_);_(&quot;$&quot;* \(#,##0\);_(&quot;$&quot;* &quot;-&quot;??_);_(@_)">
                  <c:v>22.757102010783733</c:v>
                </c:pt>
                <c:pt idx="2175" formatCode="_(&quot;$&quot;* #,##0_);_(&quot;$&quot;* \(#,##0\);_(&quot;$&quot;* &quot;-&quot;??_);_(@_)">
                  <c:v>9.8829000568397642</c:v>
                </c:pt>
                <c:pt idx="2176" formatCode="_(&quot;$&quot;* #,##0_);_(&quot;$&quot;* \(#,##0\);_(&quot;$&quot;* &quot;-&quot;??_);_(@_)">
                  <c:v>21.340066818081958</c:v>
                </c:pt>
                <c:pt idx="2177" formatCode="_(&quot;$&quot;* #,##0_);_(&quot;$&quot;* \(#,##0\);_(&quot;$&quot;* &quot;-&quot;??_);_(@_)">
                  <c:v>0</c:v>
                </c:pt>
                <c:pt idx="2178" formatCode="_(&quot;$&quot;* #,##0_);_(&quot;$&quot;* \(#,##0\);_(&quot;$&quot;* &quot;-&quot;??_);_(@_)">
                  <c:v>9.0839548453299379</c:v>
                </c:pt>
                <c:pt idx="2179" formatCode="_(&quot;$&quot;* #,##0_);_(&quot;$&quot;* \(#,##0\);_(&quot;$&quot;* &quot;-&quot;??_);_(@_)">
                  <c:v>0</c:v>
                </c:pt>
                <c:pt idx="2180" formatCode="_(&quot;$&quot;* #,##0_);_(&quot;$&quot;* \(#,##0\);_(&quot;$&quot;* &quot;-&quot;??_);_(@_)">
                  <c:v>6.6093591599252184</c:v>
                </c:pt>
                <c:pt idx="2181" formatCode="_(&quot;$&quot;* #,##0_);_(&quot;$&quot;* \(#,##0\);_(&quot;$&quot;* &quot;-&quot;??_);_(@_)">
                  <c:v>43.3089884707015</c:v>
                </c:pt>
                <c:pt idx="2182" formatCode="_(&quot;$&quot;* #,##0_);_(&quot;$&quot;* \(#,##0\);_(&quot;$&quot;* &quot;-&quot;??_);_(@_)">
                  <c:v>0</c:v>
                </c:pt>
                <c:pt idx="2183" formatCode="_(&quot;$&quot;* #,##0_);_(&quot;$&quot;* \(#,##0\);_(&quot;$&quot;* &quot;-&quot;??_);_(@_)">
                  <c:v>1.7936478154679061</c:v>
                </c:pt>
                <c:pt idx="2184" formatCode="_(&quot;$&quot;* #,##0_);_(&quot;$&quot;* \(#,##0\);_(&quot;$&quot;* &quot;-&quot;??_);_(@_)">
                  <c:v>35.011341880993342</c:v>
                </c:pt>
                <c:pt idx="2185" formatCode="_(&quot;$&quot;* #,##0_);_(&quot;$&quot;* \(#,##0\);_(&quot;$&quot;* &quot;-&quot;??_);_(@_)">
                  <c:v>2.7204978102129385</c:v>
                </c:pt>
                <c:pt idx="2186" formatCode="_(&quot;$&quot;* #,##0_);_(&quot;$&quot;* \(#,##0\);_(&quot;$&quot;* &quot;-&quot;??_);_(@_)">
                  <c:v>0</c:v>
                </c:pt>
                <c:pt idx="2187" formatCode="_(&quot;$&quot;* #,##0_);_(&quot;$&quot;* \(#,##0\);_(&quot;$&quot;* &quot;-&quot;??_);_(@_)">
                  <c:v>0</c:v>
                </c:pt>
                <c:pt idx="2188" formatCode="_(&quot;$&quot;* #,##0_);_(&quot;$&quot;* \(#,##0\);_(&quot;$&quot;* &quot;-&quot;??_);_(@_)">
                  <c:v>5.4277711699190494</c:v>
                </c:pt>
                <c:pt idx="2189" formatCode="_(&quot;$&quot;* #,##0_);_(&quot;$&quot;* \(#,##0\);_(&quot;$&quot;* &quot;-&quot;??_);_(@_)">
                  <c:v>0</c:v>
                </c:pt>
                <c:pt idx="2190" formatCode="_(&quot;$&quot;* #,##0_);_(&quot;$&quot;* \(#,##0\);_(&quot;$&quot;* &quot;-&quot;??_);_(@_)">
                  <c:v>11.298588920624747</c:v>
                </c:pt>
                <c:pt idx="2191" formatCode="_(&quot;$&quot;* #,##0_);_(&quot;$&quot;* \(#,##0\);_(&quot;$&quot;* &quot;-&quot;??_);_(@_)">
                  <c:v>0</c:v>
                </c:pt>
                <c:pt idx="2192" formatCode="_(&quot;$&quot;* #,##0_);_(&quot;$&quot;* \(#,##0\);_(&quot;$&quot;* &quot;-&quot;??_);_(@_)">
                  <c:v>49.54795829692128</c:v>
                </c:pt>
                <c:pt idx="2193" formatCode="_(&quot;$&quot;* #,##0_);_(&quot;$&quot;* \(#,##0\);_(&quot;$&quot;* &quot;-&quot;??_);_(@_)">
                  <c:v>0</c:v>
                </c:pt>
                <c:pt idx="2194" formatCode="_(&quot;$&quot;* #,##0_);_(&quot;$&quot;* \(#,##0\);_(&quot;$&quot;* &quot;-&quot;??_);_(@_)">
                  <c:v>96.371222131929329</c:v>
                </c:pt>
                <c:pt idx="2195" formatCode="_(&quot;$&quot;* #,##0_);_(&quot;$&quot;* \(#,##0\);_(&quot;$&quot;* &quot;-&quot;??_);_(@_)">
                  <c:v>5.5181949635682876</c:v>
                </c:pt>
                <c:pt idx="2196" formatCode="_(&quot;$&quot;* #,##0_);_(&quot;$&quot;* \(#,##0\);_(&quot;$&quot;* &quot;-&quot;??_);_(@_)">
                  <c:v>40.712004010075731</c:v>
                </c:pt>
                <c:pt idx="2197" formatCode="_(&quot;$&quot;* #,##0_);_(&quot;$&quot;* \(#,##0\);_(&quot;$&quot;* &quot;-&quot;??_);_(@_)">
                  <c:v>69.541904298654643</c:v>
                </c:pt>
                <c:pt idx="2198" formatCode="_(&quot;$&quot;* #,##0_);_(&quot;$&quot;* \(#,##0\);_(&quot;$&quot;* &quot;-&quot;??_);_(@_)">
                  <c:v>2.3935008810741762</c:v>
                </c:pt>
                <c:pt idx="2199" formatCode="_(&quot;$&quot;* #,##0_);_(&quot;$&quot;* \(#,##0\);_(&quot;$&quot;* &quot;-&quot;??_);_(@_)">
                  <c:v>47.733803463970929</c:v>
                </c:pt>
                <c:pt idx="2200" formatCode="_(&quot;$&quot;* #,##0_);_(&quot;$&quot;* \(#,##0\);_(&quot;$&quot;* &quot;-&quot;??_);_(@_)">
                  <c:v>0</c:v>
                </c:pt>
                <c:pt idx="2201" formatCode="_(&quot;$&quot;* #,##0_);_(&quot;$&quot;* \(#,##0\);_(&quot;$&quot;* &quot;-&quot;??_);_(@_)">
                  <c:v>2.2184981732483751</c:v>
                </c:pt>
                <c:pt idx="2202" formatCode="_(&quot;$&quot;* #,##0_);_(&quot;$&quot;* \(#,##0\);_(&quot;$&quot;* &quot;-&quot;??_);_(@_)">
                  <c:v>8.1225239108793428</c:v>
                </c:pt>
                <c:pt idx="2203" formatCode="_(&quot;$&quot;* #,##0_);_(&quot;$&quot;* \(#,##0\);_(&quot;$&quot;* &quot;-&quot;??_);_(@_)">
                  <c:v>0</c:v>
                </c:pt>
                <c:pt idx="2204" formatCode="_(&quot;$&quot;* #,##0_);_(&quot;$&quot;* \(#,##0\);_(&quot;$&quot;* &quot;-&quot;??_);_(@_)">
                  <c:v>16.857389434352495</c:v>
                </c:pt>
                <c:pt idx="2205" formatCode="_(&quot;$&quot;* #,##0_);_(&quot;$&quot;* \(#,##0\);_(&quot;$&quot;* &quot;-&quot;??_);_(@_)">
                  <c:v>14.778918425279951</c:v>
                </c:pt>
                <c:pt idx="2206" formatCode="_(&quot;$&quot;* #,##0_);_(&quot;$&quot;* \(#,##0\);_(&quot;$&quot;* &quot;-&quot;??_);_(@_)">
                  <c:v>8.3009526624578331</c:v>
                </c:pt>
                <c:pt idx="2207" formatCode="_(&quot;$&quot;* #,##0_);_(&quot;$&quot;* \(#,##0\);_(&quot;$&quot;* &quot;-&quot;??_);_(@_)">
                  <c:v>3.8525678913931265</c:v>
                </c:pt>
                <c:pt idx="2208" formatCode="_(&quot;$&quot;* #,##0_);_(&quot;$&quot;* \(#,##0\);_(&quot;$&quot;* &quot;-&quot;??_);_(@_)">
                  <c:v>7.2130238606371</c:v>
                </c:pt>
                <c:pt idx="2209" formatCode="_(&quot;$&quot;* #,##0_);_(&quot;$&quot;* \(#,##0\);_(&quot;$&quot;* &quot;-&quot;??_);_(@_)">
                  <c:v>86.678433804075993</c:v>
                </c:pt>
                <c:pt idx="2210" formatCode="_(&quot;$&quot;* #,##0_);_(&quot;$&quot;* \(#,##0\);_(&quot;$&quot;* &quot;-&quot;??_);_(@_)">
                  <c:v>3.3090392206880916</c:v>
                </c:pt>
                <c:pt idx="2211" formatCode="_(&quot;$&quot;* #,##0_);_(&quot;$&quot;* \(#,##0\);_(&quot;$&quot;* &quot;-&quot;??_);_(@_)">
                  <c:v>25.649190175221793</c:v>
                </c:pt>
                <c:pt idx="2212" formatCode="_(&quot;$&quot;* #,##0_);_(&quot;$&quot;* \(#,##0\);_(&quot;$&quot;* &quot;-&quot;??_);_(@_)">
                  <c:v>23.102035465088839</c:v>
                </c:pt>
                <c:pt idx="2213" formatCode="_(&quot;$&quot;* #,##0_);_(&quot;$&quot;* \(#,##0\);_(&quot;$&quot;* &quot;-&quot;??_);_(@_)">
                  <c:v>0</c:v>
                </c:pt>
                <c:pt idx="2214" formatCode="_(&quot;$&quot;* #,##0_);_(&quot;$&quot;* \(#,##0\);_(&quot;$&quot;* &quot;-&quot;??_);_(@_)">
                  <c:v>0</c:v>
                </c:pt>
                <c:pt idx="2215" formatCode="_(&quot;$&quot;* #,##0_);_(&quot;$&quot;* \(#,##0\);_(&quot;$&quot;* &quot;-&quot;??_);_(@_)">
                  <c:v>31.180630684267161</c:v>
                </c:pt>
                <c:pt idx="2216" formatCode="_(&quot;$&quot;* #,##0_);_(&quot;$&quot;* \(#,##0\);_(&quot;$&quot;* &quot;-&quot;??_);_(@_)">
                  <c:v>21.528313292881272</c:v>
                </c:pt>
                <c:pt idx="2217" formatCode="_(&quot;$&quot;* #,##0_);_(&quot;$&quot;* \(#,##0\);_(&quot;$&quot;* &quot;-&quot;??_);_(@_)">
                  <c:v>0</c:v>
                </c:pt>
                <c:pt idx="2218" formatCode="_(&quot;$&quot;* #,##0_);_(&quot;$&quot;* \(#,##0\);_(&quot;$&quot;* &quot;-&quot;??_);_(@_)">
                  <c:v>3.9120993301381772</c:v>
                </c:pt>
                <c:pt idx="2219" formatCode="_(&quot;$&quot;* #,##0_);_(&quot;$&quot;* \(#,##0\);_(&quot;$&quot;* &quot;-&quot;??_);_(@_)">
                  <c:v>0</c:v>
                </c:pt>
                <c:pt idx="2220" formatCode="_(&quot;$&quot;* #,##0_);_(&quot;$&quot;* \(#,##0\);_(&quot;$&quot;* &quot;-&quot;??_);_(@_)">
                  <c:v>63.283381309033821</c:v>
                </c:pt>
                <c:pt idx="2221" formatCode="_(&quot;$&quot;* #,##0_);_(&quot;$&quot;* \(#,##0\);_(&quot;$&quot;* &quot;-&quot;??_);_(@_)">
                  <c:v>22.696206953816624</c:v>
                </c:pt>
                <c:pt idx="2222" formatCode="_(&quot;$&quot;* #,##0_);_(&quot;$&quot;* \(#,##0\);_(&quot;$&quot;* &quot;-&quot;??_);_(@_)">
                  <c:v>6.6436224509699331</c:v>
                </c:pt>
                <c:pt idx="2223" formatCode="_(&quot;$&quot;* #,##0_);_(&quot;$&quot;* \(#,##0\);_(&quot;$&quot;* &quot;-&quot;??_);_(@_)">
                  <c:v>15.185629433772371</c:v>
                </c:pt>
                <c:pt idx="2224" formatCode="_(&quot;$&quot;* #,##0_);_(&quot;$&quot;* \(#,##0\);_(&quot;$&quot;* &quot;-&quot;??_);_(@_)">
                  <c:v>0</c:v>
                </c:pt>
                <c:pt idx="2225" formatCode="_(&quot;$&quot;* #,##0_);_(&quot;$&quot;* \(#,##0\);_(&quot;$&quot;* &quot;-&quot;??_);_(@_)">
                  <c:v>5.1302407634803098</c:v>
                </c:pt>
                <c:pt idx="2226" formatCode="_(&quot;$&quot;* #,##0_);_(&quot;$&quot;* \(#,##0\);_(&quot;$&quot;* &quot;-&quot;??_);_(@_)">
                  <c:v>0</c:v>
                </c:pt>
                <c:pt idx="2227" formatCode="_(&quot;$&quot;* #,##0_);_(&quot;$&quot;* \(#,##0\);_(&quot;$&quot;* &quot;-&quot;??_);_(@_)">
                  <c:v>14.98338706128281</c:v>
                </c:pt>
                <c:pt idx="2228" formatCode="_(&quot;$&quot;* #,##0_);_(&quot;$&quot;* \(#,##0\);_(&quot;$&quot;* &quot;-&quot;??_);_(@_)">
                  <c:v>0</c:v>
                </c:pt>
                <c:pt idx="2229" formatCode="_(&quot;$&quot;* #,##0_);_(&quot;$&quot;* \(#,##0\);_(&quot;$&quot;* &quot;-&quot;??_);_(@_)">
                  <c:v>3.2439032524958114</c:v>
                </c:pt>
                <c:pt idx="2230" formatCode="_(&quot;$&quot;* #,##0_);_(&quot;$&quot;* \(#,##0\);_(&quot;$&quot;* &quot;-&quot;??_);_(@_)">
                  <c:v>15.806541501716865</c:v>
                </c:pt>
                <c:pt idx="2231" formatCode="_(&quot;$&quot;* #,##0_);_(&quot;$&quot;* \(#,##0\);_(&quot;$&quot;* &quot;-&quot;??_);_(@_)">
                  <c:v>2.3466502770377056</c:v>
                </c:pt>
                <c:pt idx="2232" formatCode="_(&quot;$&quot;* #,##0_);_(&quot;$&quot;* \(#,##0\);_(&quot;$&quot;* &quot;-&quot;??_);_(@_)">
                  <c:v>3.9020618154233508</c:v>
                </c:pt>
                <c:pt idx="2233" formatCode="_(&quot;$&quot;* #,##0_);_(&quot;$&quot;* \(#,##0\);_(&quot;$&quot;* &quot;-&quot;??_);_(@_)">
                  <c:v>26.302018891656719</c:v>
                </c:pt>
                <c:pt idx="2234" formatCode="_(&quot;$&quot;* #,##0_);_(&quot;$&quot;* \(#,##0\);_(&quot;$&quot;* &quot;-&quot;??_);_(@_)">
                  <c:v>0</c:v>
                </c:pt>
                <c:pt idx="2235" formatCode="_(&quot;$&quot;* #,##0_);_(&quot;$&quot;* \(#,##0\);_(&quot;$&quot;* &quot;-&quot;??_);_(@_)">
                  <c:v>1.0019006530992716</c:v>
                </c:pt>
                <c:pt idx="2236" formatCode="_(&quot;$&quot;* #,##0_);_(&quot;$&quot;* \(#,##0\);_(&quot;$&quot;* &quot;-&quot;??_);_(@_)">
                  <c:v>0</c:v>
                </c:pt>
                <c:pt idx="2237" formatCode="_(&quot;$&quot;* #,##0_);_(&quot;$&quot;* \(#,##0\);_(&quot;$&quot;* &quot;-&quot;??_);_(@_)">
                  <c:v>12.393046473904114</c:v>
                </c:pt>
                <c:pt idx="2238" formatCode="_(&quot;$&quot;* #,##0_);_(&quot;$&quot;* \(#,##0\);_(&quot;$&quot;* &quot;-&quot;??_);_(@_)">
                  <c:v>6.1169439741761469</c:v>
                </c:pt>
                <c:pt idx="2239" formatCode="_(&quot;$&quot;* #,##0_);_(&quot;$&quot;* \(#,##0\);_(&quot;$&quot;* &quot;-&quot;??_);_(@_)">
                  <c:v>39.095273412731316</c:v>
                </c:pt>
                <c:pt idx="2240" formatCode="_(&quot;$&quot;* #,##0_);_(&quot;$&quot;* \(#,##0\);_(&quot;$&quot;* &quot;-&quot;??_);_(@_)">
                  <c:v>9.6551155309572128</c:v>
                </c:pt>
                <c:pt idx="2241" formatCode="_(&quot;$&quot;* #,##0_);_(&quot;$&quot;* \(#,##0\);_(&quot;$&quot;* &quot;-&quot;??_);_(@_)">
                  <c:v>46.684576455319871</c:v>
                </c:pt>
                <c:pt idx="2242" formatCode="_(&quot;$&quot;* #,##0_);_(&quot;$&quot;* \(#,##0\);_(&quot;$&quot;* &quot;-&quot;??_);_(@_)">
                  <c:v>0</c:v>
                </c:pt>
                <c:pt idx="2243" formatCode="_(&quot;$&quot;* #,##0_);_(&quot;$&quot;* \(#,##0\);_(&quot;$&quot;* &quot;-&quot;??_);_(@_)">
                  <c:v>7.1667841704144539</c:v>
                </c:pt>
                <c:pt idx="2244" formatCode="_(&quot;$&quot;* #,##0_);_(&quot;$&quot;* \(#,##0\);_(&quot;$&quot;* &quot;-&quot;??_);_(@_)">
                  <c:v>1.8201449605042812</c:v>
                </c:pt>
                <c:pt idx="2245" formatCode="_(&quot;$&quot;* #,##0_);_(&quot;$&quot;* \(#,##0\);_(&quot;$&quot;* &quot;-&quot;??_);_(@_)">
                  <c:v>0</c:v>
                </c:pt>
                <c:pt idx="2246" formatCode="_(&quot;$&quot;* #,##0_);_(&quot;$&quot;* \(#,##0\);_(&quot;$&quot;* &quot;-&quot;??_);_(@_)">
                  <c:v>13.15930504649481</c:v>
                </c:pt>
                <c:pt idx="2247" formatCode="_(&quot;$&quot;* #,##0_);_(&quot;$&quot;* \(#,##0\);_(&quot;$&quot;* &quot;-&quot;??_);_(@_)">
                  <c:v>0</c:v>
                </c:pt>
                <c:pt idx="2248" formatCode="_(&quot;$&quot;* #,##0_);_(&quot;$&quot;* \(#,##0\);_(&quot;$&quot;* &quot;-&quot;??_);_(@_)">
                  <c:v>17.119441204296159</c:v>
                </c:pt>
                <c:pt idx="2249" formatCode="_(&quot;$&quot;* #,##0_);_(&quot;$&quot;* \(#,##0\);_(&quot;$&quot;* &quot;-&quot;??_);_(@_)">
                  <c:v>68.327261440539516</c:v>
                </c:pt>
                <c:pt idx="2250" formatCode="_(&quot;$&quot;* #,##0_);_(&quot;$&quot;* \(#,##0\);_(&quot;$&quot;* &quot;-&quot;??_);_(@_)">
                  <c:v>47.929346509429394</c:v>
                </c:pt>
                <c:pt idx="2251" formatCode="_(&quot;$&quot;* #,##0_);_(&quot;$&quot;* \(#,##0\);_(&quot;$&quot;* &quot;-&quot;??_);_(@_)">
                  <c:v>21.753415815266532</c:v>
                </c:pt>
                <c:pt idx="2252" formatCode="_(&quot;$&quot;* #,##0_);_(&quot;$&quot;* \(#,##0\);_(&quot;$&quot;* &quot;-&quot;??_);_(@_)">
                  <c:v>16.894251030619156</c:v>
                </c:pt>
                <c:pt idx="2253" formatCode="_(&quot;$&quot;* #,##0_);_(&quot;$&quot;* \(#,##0\);_(&quot;$&quot;* &quot;-&quot;??_);_(@_)">
                  <c:v>1.6213305301695344</c:v>
                </c:pt>
                <c:pt idx="2254" formatCode="_(&quot;$&quot;* #,##0_);_(&quot;$&quot;* \(#,##0\);_(&quot;$&quot;* &quot;-&quot;??_);_(@_)">
                  <c:v>34.865820538294535</c:v>
                </c:pt>
                <c:pt idx="2255" formatCode="_(&quot;$&quot;* #,##0_);_(&quot;$&quot;* \(#,##0\);_(&quot;$&quot;* &quot;-&quot;??_);_(@_)">
                  <c:v>3.7298138652969599</c:v>
                </c:pt>
                <c:pt idx="2256" formatCode="_(&quot;$&quot;* #,##0_);_(&quot;$&quot;* \(#,##0\);_(&quot;$&quot;* &quot;-&quot;??_);_(@_)">
                  <c:v>0</c:v>
                </c:pt>
                <c:pt idx="2257" formatCode="_(&quot;$&quot;* #,##0_);_(&quot;$&quot;* \(#,##0\);_(&quot;$&quot;* &quot;-&quot;??_);_(@_)">
                  <c:v>18.966305313651009</c:v>
                </c:pt>
                <c:pt idx="2258" formatCode="_(&quot;$&quot;* #,##0_);_(&quot;$&quot;* \(#,##0\);_(&quot;$&quot;* &quot;-&quot;??_);_(@_)">
                  <c:v>9.4716813045366823</c:v>
                </c:pt>
                <c:pt idx="2259" formatCode="_(&quot;$&quot;* #,##0_);_(&quot;$&quot;* \(#,##0\);_(&quot;$&quot;* &quot;-&quot;??_);_(@_)">
                  <c:v>18.256663053067992</c:v>
                </c:pt>
                <c:pt idx="2260" formatCode="_(&quot;$&quot;* #,##0_);_(&quot;$&quot;* \(#,##0\);_(&quot;$&quot;* &quot;-&quot;??_);_(@_)">
                  <c:v>0</c:v>
                </c:pt>
                <c:pt idx="2261" formatCode="_(&quot;$&quot;* #,##0_);_(&quot;$&quot;* \(#,##0\);_(&quot;$&quot;* &quot;-&quot;??_);_(@_)">
                  <c:v>4.0436833887013801</c:v>
                </c:pt>
                <c:pt idx="2262" formatCode="_(&quot;$&quot;* #,##0_);_(&quot;$&quot;* \(#,##0\);_(&quot;$&quot;* &quot;-&quot;??_);_(@_)">
                  <c:v>39.072194292182587</c:v>
                </c:pt>
                <c:pt idx="2263" formatCode="_(&quot;$&quot;* #,##0_);_(&quot;$&quot;* \(#,##0\);_(&quot;$&quot;* &quot;-&quot;??_);_(@_)">
                  <c:v>47.958694946579271</c:v>
                </c:pt>
                <c:pt idx="2264" formatCode="_(&quot;$&quot;* #,##0_);_(&quot;$&quot;* \(#,##0\);_(&quot;$&quot;* &quot;-&quot;??_);_(@_)">
                  <c:v>0</c:v>
                </c:pt>
                <c:pt idx="2265" formatCode="_(&quot;$&quot;* #,##0_);_(&quot;$&quot;* \(#,##0\);_(&quot;$&quot;* &quot;-&quot;??_);_(@_)">
                  <c:v>24.5595671323799</c:v>
                </c:pt>
                <c:pt idx="2266" formatCode="_(&quot;$&quot;* #,##0_);_(&quot;$&quot;* \(#,##0\);_(&quot;$&quot;* &quot;-&quot;??_);_(@_)">
                  <c:v>18.212039966716052</c:v>
                </c:pt>
                <c:pt idx="2267" formatCode="_(&quot;$&quot;* #,##0_);_(&quot;$&quot;* \(#,##0\);_(&quot;$&quot;* &quot;-&quot;??_);_(@_)">
                  <c:v>75.111899720319116</c:v>
                </c:pt>
                <c:pt idx="2268" formatCode="_(&quot;$&quot;* #,##0_);_(&quot;$&quot;* \(#,##0\);_(&quot;$&quot;* &quot;-&quot;??_);_(@_)">
                  <c:v>0</c:v>
                </c:pt>
                <c:pt idx="2269" formatCode="_(&quot;$&quot;* #,##0_);_(&quot;$&quot;* \(#,##0\);_(&quot;$&quot;* &quot;-&quot;??_);_(@_)">
                  <c:v>40.631808659805898</c:v>
                </c:pt>
                <c:pt idx="2270" formatCode="_(&quot;$&quot;* #,##0_);_(&quot;$&quot;* \(#,##0\);_(&quot;$&quot;* &quot;-&quot;??_);_(@_)">
                  <c:v>36.653866646630995</c:v>
                </c:pt>
                <c:pt idx="2271" formatCode="_(&quot;$&quot;* #,##0_);_(&quot;$&quot;* \(#,##0\);_(&quot;$&quot;* &quot;-&quot;??_);_(@_)">
                  <c:v>4.7064866889293846</c:v>
                </c:pt>
                <c:pt idx="2272" formatCode="_(&quot;$&quot;* #,##0_);_(&quot;$&quot;* \(#,##0\);_(&quot;$&quot;* &quot;-&quot;??_);_(@_)">
                  <c:v>20.794653477357798</c:v>
                </c:pt>
                <c:pt idx="2273" formatCode="_(&quot;$&quot;* #,##0_);_(&quot;$&quot;* \(#,##0\);_(&quot;$&quot;* &quot;-&quot;??_);_(@_)">
                  <c:v>60.026998872091944</c:v>
                </c:pt>
                <c:pt idx="2274" formatCode="_(&quot;$&quot;* #,##0_);_(&quot;$&quot;* \(#,##0\);_(&quot;$&quot;* &quot;-&quot;??_);_(@_)">
                  <c:v>68.13929223466036</c:v>
                </c:pt>
                <c:pt idx="2275" formatCode="_(&quot;$&quot;* #,##0_);_(&quot;$&quot;* \(#,##0\);_(&quot;$&quot;* &quot;-&quot;??_);_(@_)">
                  <c:v>17.420499687990056</c:v>
                </c:pt>
                <c:pt idx="2276" formatCode="_(&quot;$&quot;* #,##0_);_(&quot;$&quot;* \(#,##0\);_(&quot;$&quot;* &quot;-&quot;??_);_(@_)">
                  <c:v>0</c:v>
                </c:pt>
                <c:pt idx="2277" formatCode="_(&quot;$&quot;* #,##0_);_(&quot;$&quot;* \(#,##0\);_(&quot;$&quot;* &quot;-&quot;??_);_(@_)">
                  <c:v>3.5804019298430729</c:v>
                </c:pt>
                <c:pt idx="2278" formatCode="_(&quot;$&quot;* #,##0_);_(&quot;$&quot;* \(#,##0\);_(&quot;$&quot;* &quot;-&quot;??_);_(@_)">
                  <c:v>26.499500652396975</c:v>
                </c:pt>
                <c:pt idx="2279" formatCode="_(&quot;$&quot;* #,##0_);_(&quot;$&quot;* \(#,##0\);_(&quot;$&quot;* &quot;-&quot;??_);_(@_)">
                  <c:v>24.826656817168914</c:v>
                </c:pt>
                <c:pt idx="2280" formatCode="_(&quot;$&quot;* #,##0_);_(&quot;$&quot;* \(#,##0\);_(&quot;$&quot;* &quot;-&quot;??_);_(@_)">
                  <c:v>28.438525965464986</c:v>
                </c:pt>
                <c:pt idx="2281" formatCode="_(&quot;$&quot;* #,##0_);_(&quot;$&quot;* \(#,##0\);_(&quot;$&quot;* &quot;-&quot;??_);_(@_)">
                  <c:v>0</c:v>
                </c:pt>
                <c:pt idx="2282" formatCode="_(&quot;$&quot;* #,##0_);_(&quot;$&quot;* \(#,##0\);_(&quot;$&quot;* &quot;-&quot;??_);_(@_)">
                  <c:v>0</c:v>
                </c:pt>
                <c:pt idx="2283" formatCode="_(&quot;$&quot;* #,##0_);_(&quot;$&quot;* \(#,##0\);_(&quot;$&quot;* &quot;-&quot;??_);_(@_)">
                  <c:v>4.0571338390195262</c:v>
                </c:pt>
                <c:pt idx="2284" formatCode="_(&quot;$&quot;* #,##0_);_(&quot;$&quot;* \(#,##0\);_(&quot;$&quot;* &quot;-&quot;??_);_(@_)">
                  <c:v>0</c:v>
                </c:pt>
                <c:pt idx="2285" formatCode="_(&quot;$&quot;* #,##0_);_(&quot;$&quot;* \(#,##0\);_(&quot;$&quot;* &quot;-&quot;??_);_(@_)">
                  <c:v>0</c:v>
                </c:pt>
                <c:pt idx="2286" formatCode="_(&quot;$&quot;* #,##0_);_(&quot;$&quot;* \(#,##0\);_(&quot;$&quot;* &quot;-&quot;??_);_(@_)">
                  <c:v>0</c:v>
                </c:pt>
                <c:pt idx="2287" formatCode="_(&quot;$&quot;* #,##0_);_(&quot;$&quot;* \(#,##0\);_(&quot;$&quot;* &quot;-&quot;??_);_(@_)">
                  <c:v>3.2203822549037064</c:v>
                </c:pt>
                <c:pt idx="2288" formatCode="_(&quot;$&quot;* #,##0_);_(&quot;$&quot;* \(#,##0\);_(&quot;$&quot;* &quot;-&quot;??_);_(@_)">
                  <c:v>12.662204678288305</c:v>
                </c:pt>
                <c:pt idx="2289" formatCode="_(&quot;$&quot;* #,##0_);_(&quot;$&quot;* \(#,##0\);_(&quot;$&quot;* &quot;-&quot;??_);_(@_)">
                  <c:v>38.984048159507893</c:v>
                </c:pt>
                <c:pt idx="2290" formatCode="_(&quot;$&quot;* #,##0_);_(&quot;$&quot;* \(#,##0\);_(&quot;$&quot;* &quot;-&quot;??_);_(@_)">
                  <c:v>31.36491914806961</c:v>
                </c:pt>
                <c:pt idx="2291" formatCode="_(&quot;$&quot;* #,##0_);_(&quot;$&quot;* \(#,##0\);_(&quot;$&quot;* &quot;-&quot;??_);_(@_)">
                  <c:v>16.914326398716266</c:v>
                </c:pt>
                <c:pt idx="2292" formatCode="_(&quot;$&quot;* #,##0_);_(&quot;$&quot;* \(#,##0\);_(&quot;$&quot;* &quot;-&quot;??_);_(@_)">
                  <c:v>3.639667042735284</c:v>
                </c:pt>
                <c:pt idx="2293" formatCode="_(&quot;$&quot;* #,##0_);_(&quot;$&quot;* \(#,##0\);_(&quot;$&quot;* &quot;-&quot;??_);_(@_)">
                  <c:v>0</c:v>
                </c:pt>
                <c:pt idx="2294" formatCode="_(&quot;$&quot;* #,##0_);_(&quot;$&quot;* \(#,##0\);_(&quot;$&quot;* &quot;-&quot;??_);_(@_)">
                  <c:v>1.0226151390691967</c:v>
                </c:pt>
                <c:pt idx="2295" formatCode="_(&quot;$&quot;* #,##0_);_(&quot;$&quot;* \(#,##0\);_(&quot;$&quot;* &quot;-&quot;??_);_(@_)">
                  <c:v>0</c:v>
                </c:pt>
                <c:pt idx="2296" formatCode="_(&quot;$&quot;* #,##0_);_(&quot;$&quot;* \(#,##0\);_(&quot;$&quot;* &quot;-&quot;??_);_(@_)">
                  <c:v>28.182819261249101</c:v>
                </c:pt>
                <c:pt idx="2297" formatCode="_(&quot;$&quot;* #,##0_);_(&quot;$&quot;* \(#,##0\);_(&quot;$&quot;* &quot;-&quot;??_);_(@_)">
                  <c:v>0</c:v>
                </c:pt>
                <c:pt idx="2298" formatCode="_(&quot;$&quot;* #,##0_);_(&quot;$&quot;* \(#,##0\);_(&quot;$&quot;* &quot;-&quot;??_);_(@_)">
                  <c:v>1.9581417131380909</c:v>
                </c:pt>
                <c:pt idx="2299" formatCode="_(&quot;$&quot;* #,##0_);_(&quot;$&quot;* \(#,##0\);_(&quot;$&quot;* &quot;-&quot;??_);_(@_)">
                  <c:v>20.049058277435559</c:v>
                </c:pt>
                <c:pt idx="2300" formatCode="_(&quot;$&quot;* #,##0_);_(&quot;$&quot;* \(#,##0\);_(&quot;$&quot;* &quot;-&quot;??_);_(@_)">
                  <c:v>14.379708244696449</c:v>
                </c:pt>
                <c:pt idx="2301" formatCode="_(&quot;$&quot;* #,##0_);_(&quot;$&quot;* \(#,##0\);_(&quot;$&quot;* &quot;-&quot;??_);_(@_)">
                  <c:v>12.077930909820532</c:v>
                </c:pt>
                <c:pt idx="2302" formatCode="_(&quot;$&quot;* #,##0_);_(&quot;$&quot;* \(#,##0\);_(&quot;$&quot;* &quot;-&quot;??_);_(@_)">
                  <c:v>0</c:v>
                </c:pt>
                <c:pt idx="2303" formatCode="_(&quot;$&quot;* #,##0_);_(&quot;$&quot;* \(#,##0\);_(&quot;$&quot;* &quot;-&quot;??_);_(@_)">
                  <c:v>39.680537748619649</c:v>
                </c:pt>
                <c:pt idx="2304" formatCode="_(&quot;$&quot;* #,##0_);_(&quot;$&quot;* \(#,##0\);_(&quot;$&quot;* &quot;-&quot;??_);_(@_)">
                  <c:v>15.495132865805591</c:v>
                </c:pt>
                <c:pt idx="2305" formatCode="_(&quot;$&quot;* #,##0_);_(&quot;$&quot;* \(#,##0\);_(&quot;$&quot;* &quot;-&quot;??_);_(@_)">
                  <c:v>7.1178095071323053</c:v>
                </c:pt>
                <c:pt idx="2306" formatCode="_(&quot;$&quot;* #,##0_);_(&quot;$&quot;* \(#,##0\);_(&quot;$&quot;* &quot;-&quot;??_);_(@_)">
                  <c:v>10.915213438725873</c:v>
                </c:pt>
                <c:pt idx="2307" formatCode="_(&quot;$&quot;* #,##0_);_(&quot;$&quot;* \(#,##0\);_(&quot;$&quot;* &quot;-&quot;??_);_(@_)">
                  <c:v>20.812036603699578</c:v>
                </c:pt>
                <c:pt idx="2308" formatCode="_(&quot;$&quot;* #,##0_);_(&quot;$&quot;* \(#,##0\);_(&quot;$&quot;* &quot;-&quot;??_);_(@_)">
                  <c:v>0</c:v>
                </c:pt>
                <c:pt idx="2309" formatCode="_(&quot;$&quot;* #,##0_);_(&quot;$&quot;* \(#,##0\);_(&quot;$&quot;* &quot;-&quot;??_);_(@_)">
                  <c:v>33.758289555623819</c:v>
                </c:pt>
                <c:pt idx="2310" formatCode="_(&quot;$&quot;* #,##0_);_(&quot;$&quot;* \(#,##0\);_(&quot;$&quot;* &quot;-&quot;??_);_(@_)">
                  <c:v>0</c:v>
                </c:pt>
                <c:pt idx="2311" formatCode="_(&quot;$&quot;* #,##0_);_(&quot;$&quot;* \(#,##0\);_(&quot;$&quot;* &quot;-&quot;??_);_(@_)">
                  <c:v>27.296657826730641</c:v>
                </c:pt>
                <c:pt idx="2312" formatCode="_(&quot;$&quot;* #,##0_);_(&quot;$&quot;* \(#,##0\);_(&quot;$&quot;* &quot;-&quot;??_);_(@_)">
                  <c:v>0</c:v>
                </c:pt>
                <c:pt idx="2313" formatCode="_(&quot;$&quot;* #,##0_);_(&quot;$&quot;* \(#,##0\);_(&quot;$&quot;* &quot;-&quot;??_);_(@_)">
                  <c:v>15.821267477156907</c:v>
                </c:pt>
                <c:pt idx="2314" formatCode="_(&quot;$&quot;* #,##0_);_(&quot;$&quot;* \(#,##0\);_(&quot;$&quot;* &quot;-&quot;??_);_(@_)">
                  <c:v>19.684589661059785</c:v>
                </c:pt>
                <c:pt idx="2315" formatCode="_(&quot;$&quot;* #,##0_);_(&quot;$&quot;* \(#,##0\);_(&quot;$&quot;* &quot;-&quot;??_);_(@_)">
                  <c:v>0</c:v>
                </c:pt>
                <c:pt idx="2316" formatCode="_(&quot;$&quot;* #,##0_);_(&quot;$&quot;* \(#,##0\);_(&quot;$&quot;* &quot;-&quot;??_);_(@_)">
                  <c:v>23.914300596337846</c:v>
                </c:pt>
                <c:pt idx="2317" formatCode="_(&quot;$&quot;* #,##0_);_(&quot;$&quot;* \(#,##0\);_(&quot;$&quot;* &quot;-&quot;??_);_(@_)">
                  <c:v>0</c:v>
                </c:pt>
                <c:pt idx="2318" formatCode="_(&quot;$&quot;* #,##0_);_(&quot;$&quot;* \(#,##0\);_(&quot;$&quot;* &quot;-&quot;??_);_(@_)">
                  <c:v>0</c:v>
                </c:pt>
                <c:pt idx="2319" formatCode="_(&quot;$&quot;* #,##0_);_(&quot;$&quot;* \(#,##0\);_(&quot;$&quot;* &quot;-&quot;??_);_(@_)">
                  <c:v>7.6357286039027832</c:v>
                </c:pt>
                <c:pt idx="2320" formatCode="_(&quot;$&quot;* #,##0_);_(&quot;$&quot;* \(#,##0\);_(&quot;$&quot;* &quot;-&quot;??_);_(@_)">
                  <c:v>20.905417254268009</c:v>
                </c:pt>
                <c:pt idx="2321" formatCode="_(&quot;$&quot;* #,##0_);_(&quot;$&quot;* \(#,##0\);_(&quot;$&quot;* &quot;-&quot;??_);_(@_)">
                  <c:v>17.348677835938762</c:v>
                </c:pt>
                <c:pt idx="2322" formatCode="_(&quot;$&quot;* #,##0_);_(&quot;$&quot;* \(#,##0\);_(&quot;$&quot;* &quot;-&quot;??_);_(@_)">
                  <c:v>7.9837817788302283</c:v>
                </c:pt>
                <c:pt idx="2323" formatCode="_(&quot;$&quot;* #,##0_);_(&quot;$&quot;* \(#,##0\);_(&quot;$&quot;* &quot;-&quot;??_);_(@_)">
                  <c:v>25.347671313492913</c:v>
                </c:pt>
                <c:pt idx="2324" formatCode="_(&quot;$&quot;* #,##0_);_(&quot;$&quot;* \(#,##0\);_(&quot;$&quot;* &quot;-&quot;??_);_(@_)">
                  <c:v>0</c:v>
                </c:pt>
                <c:pt idx="2325" formatCode="_(&quot;$&quot;* #,##0_);_(&quot;$&quot;* \(#,##0\);_(&quot;$&quot;* &quot;-&quot;??_);_(@_)">
                  <c:v>7.7321876979529121</c:v>
                </c:pt>
                <c:pt idx="2326" formatCode="_(&quot;$&quot;* #,##0_);_(&quot;$&quot;* \(#,##0\);_(&quot;$&quot;* &quot;-&quot;??_);_(@_)">
                  <c:v>1.1535417179145102</c:v>
                </c:pt>
                <c:pt idx="2327" formatCode="_(&quot;$&quot;* #,##0_);_(&quot;$&quot;* \(#,##0\);_(&quot;$&quot;* &quot;-&quot;??_);_(@_)">
                  <c:v>0</c:v>
                </c:pt>
                <c:pt idx="2328" formatCode="_(&quot;$&quot;* #,##0_);_(&quot;$&quot;* \(#,##0\);_(&quot;$&quot;* &quot;-&quot;??_);_(@_)">
                  <c:v>0</c:v>
                </c:pt>
                <c:pt idx="2329" formatCode="_(&quot;$&quot;* #,##0_);_(&quot;$&quot;* \(#,##0\);_(&quot;$&quot;* &quot;-&quot;??_);_(@_)">
                  <c:v>23.292360500689689</c:v>
                </c:pt>
                <c:pt idx="2330" formatCode="_(&quot;$&quot;* #,##0_);_(&quot;$&quot;* \(#,##0\);_(&quot;$&quot;* &quot;-&quot;??_);_(@_)">
                  <c:v>0.90663556829560044</c:v>
                </c:pt>
                <c:pt idx="2331" formatCode="_(&quot;$&quot;* #,##0_);_(&quot;$&quot;* \(#,##0\);_(&quot;$&quot;* &quot;-&quot;??_);_(@_)">
                  <c:v>0</c:v>
                </c:pt>
                <c:pt idx="2332" formatCode="_(&quot;$&quot;* #,##0_);_(&quot;$&quot;* \(#,##0\);_(&quot;$&quot;* &quot;-&quot;??_);_(@_)">
                  <c:v>0</c:v>
                </c:pt>
                <c:pt idx="2333" formatCode="_(&quot;$&quot;* #,##0_);_(&quot;$&quot;* \(#,##0\);_(&quot;$&quot;* &quot;-&quot;??_);_(@_)">
                  <c:v>43.901745017065387</c:v>
                </c:pt>
                <c:pt idx="2334" formatCode="_(&quot;$&quot;* #,##0_);_(&quot;$&quot;* \(#,##0\);_(&quot;$&quot;* &quot;-&quot;??_);_(@_)">
                  <c:v>36.30142381194775</c:v>
                </c:pt>
                <c:pt idx="2335" formatCode="_(&quot;$&quot;* #,##0_);_(&quot;$&quot;* \(#,##0\);_(&quot;$&quot;* &quot;-&quot;??_);_(@_)">
                  <c:v>3.9388091064022079</c:v>
                </c:pt>
                <c:pt idx="2336" formatCode="_(&quot;$&quot;* #,##0_);_(&quot;$&quot;* \(#,##0\);_(&quot;$&quot;* &quot;-&quot;??_);_(@_)">
                  <c:v>11.855929893163889</c:v>
                </c:pt>
                <c:pt idx="2337" formatCode="_(&quot;$&quot;* #,##0_);_(&quot;$&quot;* \(#,##0\);_(&quot;$&quot;* &quot;-&quot;??_);_(@_)">
                  <c:v>8.8093674128382276</c:v>
                </c:pt>
                <c:pt idx="2338" formatCode="_(&quot;$&quot;* #,##0_);_(&quot;$&quot;* \(#,##0\);_(&quot;$&quot;* &quot;-&quot;??_);_(@_)">
                  <c:v>0</c:v>
                </c:pt>
                <c:pt idx="2339" formatCode="_(&quot;$&quot;* #,##0_);_(&quot;$&quot;* \(#,##0\);_(&quot;$&quot;* &quot;-&quot;??_);_(@_)">
                  <c:v>12.126453442121703</c:v>
                </c:pt>
                <c:pt idx="2340" formatCode="_(&quot;$&quot;* #,##0_);_(&quot;$&quot;* \(#,##0\);_(&quot;$&quot;* &quot;-&quot;??_);_(@_)">
                  <c:v>60.544721863719687</c:v>
                </c:pt>
                <c:pt idx="2341" formatCode="_(&quot;$&quot;* #,##0_);_(&quot;$&quot;* \(#,##0\);_(&quot;$&quot;* &quot;-&quot;??_);_(@_)">
                  <c:v>0</c:v>
                </c:pt>
                <c:pt idx="2342" formatCode="_(&quot;$&quot;* #,##0_);_(&quot;$&quot;* \(#,##0\);_(&quot;$&quot;* &quot;-&quot;??_);_(@_)">
                  <c:v>0</c:v>
                </c:pt>
                <c:pt idx="2343" formatCode="_(&quot;$&quot;* #,##0_);_(&quot;$&quot;* \(#,##0\);_(&quot;$&quot;* &quot;-&quot;??_);_(@_)">
                  <c:v>0</c:v>
                </c:pt>
                <c:pt idx="2344" formatCode="_(&quot;$&quot;* #,##0_);_(&quot;$&quot;* \(#,##0\);_(&quot;$&quot;* &quot;-&quot;??_);_(@_)">
                  <c:v>29.725461556767847</c:v>
                </c:pt>
                <c:pt idx="2345" formatCode="_(&quot;$&quot;* #,##0_);_(&quot;$&quot;* \(#,##0\);_(&quot;$&quot;* &quot;-&quot;??_);_(@_)">
                  <c:v>38.256946979281018</c:v>
                </c:pt>
                <c:pt idx="2346" formatCode="_(&quot;$&quot;* #,##0_);_(&quot;$&quot;* \(#,##0\);_(&quot;$&quot;* &quot;-&quot;??_);_(@_)">
                  <c:v>41.734289929455045</c:v>
                </c:pt>
                <c:pt idx="2347" formatCode="_(&quot;$&quot;* #,##0_);_(&quot;$&quot;* \(#,##0\);_(&quot;$&quot;* &quot;-&quot;??_);_(@_)">
                  <c:v>0</c:v>
                </c:pt>
                <c:pt idx="2348" formatCode="_(&quot;$&quot;* #,##0_);_(&quot;$&quot;* \(#,##0\);_(&quot;$&quot;* &quot;-&quot;??_);_(@_)">
                  <c:v>18.774681708317978</c:v>
                </c:pt>
                <c:pt idx="2349" formatCode="_(&quot;$&quot;* #,##0_);_(&quot;$&quot;* \(#,##0\);_(&quot;$&quot;* &quot;-&quot;??_);_(@_)">
                  <c:v>0</c:v>
                </c:pt>
                <c:pt idx="2350" formatCode="_(&quot;$&quot;* #,##0_);_(&quot;$&quot;* \(#,##0\);_(&quot;$&quot;* &quot;-&quot;??_);_(@_)">
                  <c:v>10.444448953770426</c:v>
                </c:pt>
                <c:pt idx="2351" formatCode="_(&quot;$&quot;* #,##0_);_(&quot;$&quot;* \(#,##0\);_(&quot;$&quot;* &quot;-&quot;??_);_(@_)">
                  <c:v>0</c:v>
                </c:pt>
                <c:pt idx="2352" formatCode="_(&quot;$&quot;* #,##0_);_(&quot;$&quot;* \(#,##0\);_(&quot;$&quot;* &quot;-&quot;??_);_(@_)">
                  <c:v>8.7452566579197892</c:v>
                </c:pt>
                <c:pt idx="2353" formatCode="_(&quot;$&quot;* #,##0_);_(&quot;$&quot;* \(#,##0\);_(&quot;$&quot;* &quot;-&quot;??_);_(@_)">
                  <c:v>0</c:v>
                </c:pt>
                <c:pt idx="2354" formatCode="_(&quot;$&quot;* #,##0_);_(&quot;$&quot;* \(#,##0\);_(&quot;$&quot;* &quot;-&quot;??_);_(@_)">
                  <c:v>51.718259575790263</c:v>
                </c:pt>
                <c:pt idx="2355" formatCode="_(&quot;$&quot;* #,##0_);_(&quot;$&quot;* \(#,##0\);_(&quot;$&quot;* &quot;-&quot;??_);_(@_)">
                  <c:v>14.701240247799658</c:v>
                </c:pt>
                <c:pt idx="2356" formatCode="_(&quot;$&quot;* #,##0_);_(&quot;$&quot;* \(#,##0\);_(&quot;$&quot;* &quot;-&quot;??_);_(@_)">
                  <c:v>0</c:v>
                </c:pt>
                <c:pt idx="2357" formatCode="_(&quot;$&quot;* #,##0_);_(&quot;$&quot;* \(#,##0\);_(&quot;$&quot;* &quot;-&quot;??_);_(@_)">
                  <c:v>42.929101094595879</c:v>
                </c:pt>
                <c:pt idx="2358" formatCode="_(&quot;$&quot;* #,##0_);_(&quot;$&quot;* \(#,##0\);_(&quot;$&quot;* &quot;-&quot;??_);_(@_)">
                  <c:v>13.994472826224834</c:v>
                </c:pt>
                <c:pt idx="2359" formatCode="_(&quot;$&quot;* #,##0_);_(&quot;$&quot;* \(#,##0\);_(&quot;$&quot;* &quot;-&quot;??_);_(@_)">
                  <c:v>0</c:v>
                </c:pt>
                <c:pt idx="2360" formatCode="_(&quot;$&quot;* #,##0_);_(&quot;$&quot;* \(#,##0\);_(&quot;$&quot;* &quot;-&quot;??_);_(@_)">
                  <c:v>0</c:v>
                </c:pt>
                <c:pt idx="2361" formatCode="_(&quot;$&quot;* #,##0_);_(&quot;$&quot;* \(#,##0\);_(&quot;$&quot;* &quot;-&quot;??_);_(@_)">
                  <c:v>11.333257925050521</c:v>
                </c:pt>
                <c:pt idx="2362" formatCode="_(&quot;$&quot;* #,##0_);_(&quot;$&quot;* \(#,##0\);_(&quot;$&quot;* &quot;-&quot;??_);_(@_)">
                  <c:v>3.2404104985895459</c:v>
                </c:pt>
                <c:pt idx="2363" formatCode="_(&quot;$&quot;* #,##0_);_(&quot;$&quot;* \(#,##0\);_(&quot;$&quot;* &quot;-&quot;??_);_(@_)">
                  <c:v>7.0214064913444769</c:v>
                </c:pt>
                <c:pt idx="2364" formatCode="_(&quot;$&quot;* #,##0_);_(&quot;$&quot;* \(#,##0\);_(&quot;$&quot;* &quot;-&quot;??_);_(@_)">
                  <c:v>0</c:v>
                </c:pt>
                <c:pt idx="2365" formatCode="_(&quot;$&quot;* #,##0_);_(&quot;$&quot;* \(#,##0\);_(&quot;$&quot;* &quot;-&quot;??_);_(@_)">
                  <c:v>25.238756340347056</c:v>
                </c:pt>
                <c:pt idx="2366" formatCode="_(&quot;$&quot;* #,##0_);_(&quot;$&quot;* \(#,##0\);_(&quot;$&quot;* &quot;-&quot;??_);_(@_)">
                  <c:v>15.295022884636605</c:v>
                </c:pt>
                <c:pt idx="2367" formatCode="_(&quot;$&quot;* #,##0_);_(&quot;$&quot;* \(#,##0\);_(&quot;$&quot;* &quot;-&quot;??_);_(@_)">
                  <c:v>0</c:v>
                </c:pt>
                <c:pt idx="2368" formatCode="_(&quot;$&quot;* #,##0_);_(&quot;$&quot;* \(#,##0\);_(&quot;$&quot;* &quot;-&quot;??_);_(@_)">
                  <c:v>32.429494838457082</c:v>
                </c:pt>
                <c:pt idx="2369" formatCode="_(&quot;$&quot;* #,##0_);_(&quot;$&quot;* \(#,##0\);_(&quot;$&quot;* &quot;-&quot;??_);_(@_)">
                  <c:v>10.715043574383291</c:v>
                </c:pt>
                <c:pt idx="2370" formatCode="_(&quot;$&quot;* #,##0_);_(&quot;$&quot;* \(#,##0\);_(&quot;$&quot;* &quot;-&quot;??_);_(@_)">
                  <c:v>36.379857134164915</c:v>
                </c:pt>
                <c:pt idx="2371" formatCode="_(&quot;$&quot;* #,##0_);_(&quot;$&quot;* \(#,##0\);_(&quot;$&quot;* &quot;-&quot;??_);_(@_)">
                  <c:v>35.782267270545397</c:v>
                </c:pt>
                <c:pt idx="2372" formatCode="_(&quot;$&quot;* #,##0_);_(&quot;$&quot;* \(#,##0\);_(&quot;$&quot;* &quot;-&quot;??_);_(@_)">
                  <c:v>24.054307986346704</c:v>
                </c:pt>
                <c:pt idx="2373" formatCode="_(&quot;$&quot;* #,##0_);_(&quot;$&quot;* \(#,##0\);_(&quot;$&quot;* &quot;-&quot;??_);_(@_)">
                  <c:v>7.9195682706164687</c:v>
                </c:pt>
                <c:pt idx="2374" formatCode="_(&quot;$&quot;* #,##0_);_(&quot;$&quot;* \(#,##0\);_(&quot;$&quot;* &quot;-&quot;??_);_(@_)">
                  <c:v>0</c:v>
                </c:pt>
                <c:pt idx="2375" formatCode="_(&quot;$&quot;* #,##0_);_(&quot;$&quot;* \(#,##0\);_(&quot;$&quot;* &quot;-&quot;??_);_(@_)">
                  <c:v>20.402918860415792</c:v>
                </c:pt>
                <c:pt idx="2376" formatCode="_(&quot;$&quot;* #,##0_);_(&quot;$&quot;* \(#,##0\);_(&quot;$&quot;* &quot;-&quot;??_);_(@_)">
                  <c:v>9.0563066220716983</c:v>
                </c:pt>
                <c:pt idx="2377" formatCode="_(&quot;$&quot;* #,##0_);_(&quot;$&quot;* \(#,##0\);_(&quot;$&quot;* &quot;-&quot;??_);_(@_)">
                  <c:v>14.296213458016604</c:v>
                </c:pt>
                <c:pt idx="2378" formatCode="_(&quot;$&quot;* #,##0_);_(&quot;$&quot;* \(#,##0\);_(&quot;$&quot;* &quot;-&quot;??_);_(@_)">
                  <c:v>0</c:v>
                </c:pt>
                <c:pt idx="2379" formatCode="_(&quot;$&quot;* #,##0_);_(&quot;$&quot;* \(#,##0\);_(&quot;$&quot;* &quot;-&quot;??_);_(@_)">
                  <c:v>10.515621067802687</c:v>
                </c:pt>
                <c:pt idx="2380" formatCode="_(&quot;$&quot;* #,##0_);_(&quot;$&quot;* \(#,##0\);_(&quot;$&quot;* &quot;-&quot;??_);_(@_)">
                  <c:v>7.0837461809763065</c:v>
                </c:pt>
                <c:pt idx="2381" formatCode="_(&quot;$&quot;* #,##0_);_(&quot;$&quot;* \(#,##0\);_(&quot;$&quot;* &quot;-&quot;??_);_(@_)">
                  <c:v>67.037837561155641</c:v>
                </c:pt>
                <c:pt idx="2382" formatCode="_(&quot;$&quot;* #,##0_);_(&quot;$&quot;* \(#,##0\);_(&quot;$&quot;* &quot;-&quot;??_);_(@_)">
                  <c:v>0</c:v>
                </c:pt>
                <c:pt idx="2383" formatCode="_(&quot;$&quot;* #,##0_);_(&quot;$&quot;* \(#,##0\);_(&quot;$&quot;* &quot;-&quot;??_);_(@_)">
                  <c:v>36.741352066081838</c:v>
                </c:pt>
                <c:pt idx="2384" formatCode="_(&quot;$&quot;* #,##0_);_(&quot;$&quot;* \(#,##0\);_(&quot;$&quot;* &quot;-&quot;??_);_(@_)">
                  <c:v>26.620596686656757</c:v>
                </c:pt>
                <c:pt idx="2385" formatCode="_(&quot;$&quot;* #,##0_);_(&quot;$&quot;* \(#,##0\);_(&quot;$&quot;* &quot;-&quot;??_);_(@_)">
                  <c:v>6.6445292095453752</c:v>
                </c:pt>
                <c:pt idx="2386" formatCode="_(&quot;$&quot;* #,##0_);_(&quot;$&quot;* \(#,##0\);_(&quot;$&quot;* &quot;-&quot;??_);_(@_)">
                  <c:v>7.8965744480566986</c:v>
                </c:pt>
                <c:pt idx="2387" formatCode="_(&quot;$&quot;* #,##0_);_(&quot;$&quot;* \(#,##0\);_(&quot;$&quot;* &quot;-&quot;??_);_(@_)">
                  <c:v>2.6292190465857912</c:v>
                </c:pt>
                <c:pt idx="2388" formatCode="_(&quot;$&quot;* #,##0_);_(&quot;$&quot;* \(#,##0\);_(&quot;$&quot;* &quot;-&quot;??_);_(@_)">
                  <c:v>9.3011816942944119</c:v>
                </c:pt>
                <c:pt idx="2389" formatCode="_(&quot;$&quot;* #,##0_);_(&quot;$&quot;* \(#,##0\);_(&quot;$&quot;* &quot;-&quot;??_);_(@_)">
                  <c:v>0</c:v>
                </c:pt>
                <c:pt idx="2390" formatCode="_(&quot;$&quot;* #,##0_);_(&quot;$&quot;* \(#,##0\);_(&quot;$&quot;* &quot;-&quot;??_);_(@_)">
                  <c:v>8.0786603889410138</c:v>
                </c:pt>
                <c:pt idx="2391" formatCode="_(&quot;$&quot;* #,##0_);_(&quot;$&quot;* \(#,##0\);_(&quot;$&quot;* &quot;-&quot;??_);_(@_)">
                  <c:v>28.856637979819183</c:v>
                </c:pt>
                <c:pt idx="2392" formatCode="_(&quot;$&quot;* #,##0_);_(&quot;$&quot;* \(#,##0\);_(&quot;$&quot;* &quot;-&quot;??_);_(@_)">
                  <c:v>0</c:v>
                </c:pt>
                <c:pt idx="2393" formatCode="_(&quot;$&quot;* #,##0_);_(&quot;$&quot;* \(#,##0\);_(&quot;$&quot;* &quot;-&quot;??_);_(@_)">
                  <c:v>9.119450269206645</c:v>
                </c:pt>
                <c:pt idx="2394" formatCode="_(&quot;$&quot;* #,##0_);_(&quot;$&quot;* \(#,##0\);_(&quot;$&quot;* &quot;-&quot;??_);_(@_)">
                  <c:v>40.18554375913628</c:v>
                </c:pt>
                <c:pt idx="2395" formatCode="_(&quot;$&quot;* #,##0_);_(&quot;$&quot;* \(#,##0\);_(&quot;$&quot;* &quot;-&quot;??_);_(@_)">
                  <c:v>3.8856665341032315</c:v>
                </c:pt>
                <c:pt idx="2396" formatCode="_(&quot;$&quot;* #,##0_);_(&quot;$&quot;* \(#,##0\);_(&quot;$&quot;* &quot;-&quot;??_);_(@_)">
                  <c:v>0</c:v>
                </c:pt>
                <c:pt idx="2397" formatCode="_(&quot;$&quot;* #,##0_);_(&quot;$&quot;* \(#,##0\);_(&quot;$&quot;* &quot;-&quot;??_);_(@_)">
                  <c:v>0</c:v>
                </c:pt>
                <c:pt idx="2398" formatCode="_(&quot;$&quot;* #,##0_);_(&quot;$&quot;* \(#,##0\);_(&quot;$&quot;* &quot;-&quot;??_);_(@_)">
                  <c:v>4.8032712785536225</c:v>
                </c:pt>
                <c:pt idx="2399" formatCode="_(&quot;$&quot;* #,##0_);_(&quot;$&quot;* \(#,##0\);_(&quot;$&quot;* &quot;-&quot;??_);_(@_)">
                  <c:v>0</c:v>
                </c:pt>
                <c:pt idx="2400" formatCode="_(&quot;$&quot;* #,##0_);_(&quot;$&quot;* \(#,##0\);_(&quot;$&quot;* &quot;-&quot;??_);_(@_)">
                  <c:v>2.8613022608387633</c:v>
                </c:pt>
                <c:pt idx="2401" formatCode="_(&quot;$&quot;* #,##0_);_(&quot;$&quot;* \(#,##0\);_(&quot;$&quot;* &quot;-&quot;??_);_(@_)">
                  <c:v>12.688513413792084</c:v>
                </c:pt>
                <c:pt idx="2402" formatCode="_(&quot;$&quot;* #,##0_);_(&quot;$&quot;* \(#,##0\);_(&quot;$&quot;* &quot;-&quot;??_);_(@_)">
                  <c:v>62.600895271497947</c:v>
                </c:pt>
                <c:pt idx="2403" formatCode="_(&quot;$&quot;* #,##0_);_(&quot;$&quot;* \(#,##0\);_(&quot;$&quot;* &quot;-&quot;??_);_(@_)">
                  <c:v>12.286856301878816</c:v>
                </c:pt>
                <c:pt idx="2404" formatCode="_(&quot;$&quot;* #,##0_);_(&quot;$&quot;* \(#,##0\);_(&quot;$&quot;* &quot;-&quot;??_);_(@_)">
                  <c:v>90.22167997821029</c:v>
                </c:pt>
                <c:pt idx="2405" formatCode="_(&quot;$&quot;* #,##0_);_(&quot;$&quot;* \(#,##0\);_(&quot;$&quot;* &quot;-&quot;??_);_(@_)">
                  <c:v>7.2174169620807511</c:v>
                </c:pt>
                <c:pt idx="2406" formatCode="_(&quot;$&quot;* #,##0_);_(&quot;$&quot;* \(#,##0\);_(&quot;$&quot;* &quot;-&quot;??_);_(@_)">
                  <c:v>22.866929395461529</c:v>
                </c:pt>
                <c:pt idx="2407" formatCode="_(&quot;$&quot;* #,##0_);_(&quot;$&quot;* \(#,##0\);_(&quot;$&quot;* &quot;-&quot;??_);_(@_)">
                  <c:v>51.802036093188995</c:v>
                </c:pt>
                <c:pt idx="2408" formatCode="_(&quot;$&quot;* #,##0_);_(&quot;$&quot;* \(#,##0\);_(&quot;$&quot;* &quot;-&quot;??_);_(@_)">
                  <c:v>22.609349118225083</c:v>
                </c:pt>
                <c:pt idx="2409" formatCode="_(&quot;$&quot;* #,##0_);_(&quot;$&quot;* \(#,##0\);_(&quot;$&quot;* &quot;-&quot;??_);_(@_)">
                  <c:v>54.481596847359064</c:v>
                </c:pt>
                <c:pt idx="2410" formatCode="_(&quot;$&quot;* #,##0_);_(&quot;$&quot;* \(#,##0\);_(&quot;$&quot;* &quot;-&quot;??_);_(@_)">
                  <c:v>0</c:v>
                </c:pt>
                <c:pt idx="2411" formatCode="_(&quot;$&quot;* #,##0_);_(&quot;$&quot;* \(#,##0\);_(&quot;$&quot;* &quot;-&quot;??_);_(@_)">
                  <c:v>2.3718367554829585</c:v>
                </c:pt>
                <c:pt idx="2412" formatCode="_(&quot;$&quot;* #,##0_);_(&quot;$&quot;* \(#,##0\);_(&quot;$&quot;* &quot;-&quot;??_);_(@_)">
                  <c:v>0</c:v>
                </c:pt>
                <c:pt idx="2413" formatCode="_(&quot;$&quot;* #,##0_);_(&quot;$&quot;* \(#,##0\);_(&quot;$&quot;* &quot;-&quot;??_);_(@_)">
                  <c:v>0</c:v>
                </c:pt>
                <c:pt idx="2414" formatCode="_(&quot;$&quot;* #,##0_);_(&quot;$&quot;* \(#,##0\);_(&quot;$&quot;* &quot;-&quot;??_);_(@_)">
                  <c:v>21.182416809273182</c:v>
                </c:pt>
                <c:pt idx="2415" formatCode="_(&quot;$&quot;* #,##0_);_(&quot;$&quot;* \(#,##0\);_(&quot;$&quot;* &quot;-&quot;??_);_(@_)">
                  <c:v>20.912361054299545</c:v>
                </c:pt>
                <c:pt idx="2416" formatCode="_(&quot;$&quot;* #,##0_);_(&quot;$&quot;* \(#,##0\);_(&quot;$&quot;* &quot;-&quot;??_);_(@_)">
                  <c:v>13.200091728938428</c:v>
                </c:pt>
                <c:pt idx="2417" formatCode="_(&quot;$&quot;* #,##0_);_(&quot;$&quot;* \(#,##0\);_(&quot;$&quot;* &quot;-&quot;??_);_(@_)">
                  <c:v>0</c:v>
                </c:pt>
                <c:pt idx="2418" formatCode="_(&quot;$&quot;* #,##0_);_(&quot;$&quot;* \(#,##0\);_(&quot;$&quot;* &quot;-&quot;??_);_(@_)">
                  <c:v>3.6739736894946882</c:v>
                </c:pt>
                <c:pt idx="2419" formatCode="_(&quot;$&quot;* #,##0_);_(&quot;$&quot;* \(#,##0\);_(&quot;$&quot;* &quot;-&quot;??_);_(@_)">
                  <c:v>86.092097234216396</c:v>
                </c:pt>
                <c:pt idx="2420" formatCode="_(&quot;$&quot;* #,##0_);_(&quot;$&quot;* \(#,##0\);_(&quot;$&quot;* &quot;-&quot;??_);_(@_)">
                  <c:v>0</c:v>
                </c:pt>
                <c:pt idx="2421" formatCode="_(&quot;$&quot;* #,##0_);_(&quot;$&quot;* \(#,##0\);_(&quot;$&quot;* &quot;-&quot;??_);_(@_)">
                  <c:v>9.5886957951118887</c:v>
                </c:pt>
                <c:pt idx="2422" formatCode="_(&quot;$&quot;* #,##0_);_(&quot;$&quot;* \(#,##0\);_(&quot;$&quot;* &quot;-&quot;??_);_(@_)">
                  <c:v>40.11356551234055</c:v>
                </c:pt>
                <c:pt idx="2423" formatCode="_(&quot;$&quot;* #,##0_);_(&quot;$&quot;* \(#,##0\);_(&quot;$&quot;* &quot;-&quot;??_);_(@_)">
                  <c:v>11.319034897460362</c:v>
                </c:pt>
                <c:pt idx="2424" formatCode="_(&quot;$&quot;* #,##0_);_(&quot;$&quot;* \(#,##0\);_(&quot;$&quot;* &quot;-&quot;??_);_(@_)">
                  <c:v>0</c:v>
                </c:pt>
                <c:pt idx="2425" formatCode="_(&quot;$&quot;* #,##0_);_(&quot;$&quot;* \(#,##0\);_(&quot;$&quot;* &quot;-&quot;??_);_(@_)">
                  <c:v>10.239074488652033</c:v>
                </c:pt>
                <c:pt idx="2426" formatCode="_(&quot;$&quot;* #,##0_);_(&quot;$&quot;* \(#,##0\);_(&quot;$&quot;* &quot;-&quot;??_);_(@_)">
                  <c:v>14.921118179093494</c:v>
                </c:pt>
                <c:pt idx="2427" formatCode="_(&quot;$&quot;* #,##0_);_(&quot;$&quot;* \(#,##0\);_(&quot;$&quot;* &quot;-&quot;??_);_(@_)">
                  <c:v>13.455284555613558</c:v>
                </c:pt>
                <c:pt idx="2428" formatCode="_(&quot;$&quot;* #,##0_);_(&quot;$&quot;* \(#,##0\);_(&quot;$&quot;* &quot;-&quot;??_);_(@_)">
                  <c:v>24.524746530016142</c:v>
                </c:pt>
                <c:pt idx="2429" formatCode="_(&quot;$&quot;* #,##0_);_(&quot;$&quot;* \(#,##0\);_(&quot;$&quot;* &quot;-&quot;??_);_(@_)">
                  <c:v>0</c:v>
                </c:pt>
                <c:pt idx="2430" formatCode="_(&quot;$&quot;* #,##0_);_(&quot;$&quot;* \(#,##0\);_(&quot;$&quot;* &quot;-&quot;??_);_(@_)">
                  <c:v>52.597330883155344</c:v>
                </c:pt>
                <c:pt idx="2431" formatCode="_(&quot;$&quot;* #,##0_);_(&quot;$&quot;* \(#,##0\);_(&quot;$&quot;* &quot;-&quot;??_);_(@_)">
                  <c:v>27.030468977278431</c:v>
                </c:pt>
                <c:pt idx="2432" formatCode="_(&quot;$&quot;* #,##0_);_(&quot;$&quot;* \(#,##0\);_(&quot;$&quot;* &quot;-&quot;??_);_(@_)">
                  <c:v>7.0608469073000073</c:v>
                </c:pt>
                <c:pt idx="2433" formatCode="_(&quot;$&quot;* #,##0_);_(&quot;$&quot;* \(#,##0\);_(&quot;$&quot;* &quot;-&quot;??_);_(@_)">
                  <c:v>18.953590275805901</c:v>
                </c:pt>
                <c:pt idx="2434" formatCode="_(&quot;$&quot;* #,##0_);_(&quot;$&quot;* \(#,##0\);_(&quot;$&quot;* &quot;-&quot;??_);_(@_)">
                  <c:v>0</c:v>
                </c:pt>
                <c:pt idx="2435" formatCode="_(&quot;$&quot;* #,##0_);_(&quot;$&quot;* \(#,##0\);_(&quot;$&quot;* &quot;-&quot;??_);_(@_)">
                  <c:v>4.09319001914014</c:v>
                </c:pt>
                <c:pt idx="2436" formatCode="_(&quot;$&quot;* #,##0_);_(&quot;$&quot;* \(#,##0\);_(&quot;$&quot;* &quot;-&quot;??_);_(@_)">
                  <c:v>0</c:v>
                </c:pt>
                <c:pt idx="2437" formatCode="_(&quot;$&quot;* #,##0_);_(&quot;$&quot;* \(#,##0\);_(&quot;$&quot;* &quot;-&quot;??_);_(@_)">
                  <c:v>7.5979654173231737</c:v>
                </c:pt>
                <c:pt idx="2438" formatCode="_(&quot;$&quot;* #,##0_);_(&quot;$&quot;* \(#,##0\);_(&quot;$&quot;* &quot;-&quot;??_);_(@_)">
                  <c:v>7.1603593382004824</c:v>
                </c:pt>
                <c:pt idx="2439" formatCode="_(&quot;$&quot;* #,##0_);_(&quot;$&quot;* \(#,##0\);_(&quot;$&quot;* &quot;-&quot;??_);_(@_)">
                  <c:v>0</c:v>
                </c:pt>
                <c:pt idx="2440" formatCode="_(&quot;$&quot;* #,##0_);_(&quot;$&quot;* \(#,##0\);_(&quot;$&quot;* &quot;-&quot;??_);_(@_)">
                  <c:v>16.449702137735461</c:v>
                </c:pt>
                <c:pt idx="2441" formatCode="_(&quot;$&quot;* #,##0_);_(&quot;$&quot;* \(#,##0\);_(&quot;$&quot;* &quot;-&quot;??_);_(@_)">
                  <c:v>12.84642972824418</c:v>
                </c:pt>
                <c:pt idx="2442" formatCode="_(&quot;$&quot;* #,##0_);_(&quot;$&quot;* \(#,##0\);_(&quot;$&quot;* &quot;-&quot;??_);_(@_)">
                  <c:v>9.3310363979550619</c:v>
                </c:pt>
                <c:pt idx="2443" formatCode="_(&quot;$&quot;* #,##0_);_(&quot;$&quot;* \(#,##0\);_(&quot;$&quot;* &quot;-&quot;??_);_(@_)">
                  <c:v>26.225707491472082</c:v>
                </c:pt>
                <c:pt idx="2444" formatCode="_(&quot;$&quot;* #,##0_);_(&quot;$&quot;* \(#,##0\);_(&quot;$&quot;* &quot;-&quot;??_);_(@_)">
                  <c:v>0</c:v>
                </c:pt>
                <c:pt idx="2445" formatCode="_(&quot;$&quot;* #,##0_);_(&quot;$&quot;* \(#,##0\);_(&quot;$&quot;* &quot;-&quot;??_);_(@_)">
                  <c:v>1.4096818422877497</c:v>
                </c:pt>
                <c:pt idx="2446" formatCode="_(&quot;$&quot;* #,##0_);_(&quot;$&quot;* \(#,##0\);_(&quot;$&quot;* &quot;-&quot;??_);_(@_)">
                  <c:v>0</c:v>
                </c:pt>
                <c:pt idx="2447" formatCode="_(&quot;$&quot;* #,##0_);_(&quot;$&quot;* \(#,##0\);_(&quot;$&quot;* &quot;-&quot;??_);_(@_)">
                  <c:v>2.2579055508939296</c:v>
                </c:pt>
                <c:pt idx="2448" formatCode="_(&quot;$&quot;* #,##0_);_(&quot;$&quot;* \(#,##0\);_(&quot;$&quot;* &quot;-&quot;??_);_(@_)">
                  <c:v>16.933003712653072</c:v>
                </c:pt>
                <c:pt idx="2449" formatCode="_(&quot;$&quot;* #,##0_);_(&quot;$&quot;* \(#,##0\);_(&quot;$&quot;* &quot;-&quot;??_);_(@_)">
                  <c:v>29.038684783701125</c:v>
                </c:pt>
                <c:pt idx="2450" formatCode="_(&quot;$&quot;* #,##0_);_(&quot;$&quot;* \(#,##0\);_(&quot;$&quot;* &quot;-&quot;??_);_(@_)">
                  <c:v>23.210771944134141</c:v>
                </c:pt>
                <c:pt idx="2451" formatCode="_(&quot;$&quot;* #,##0_);_(&quot;$&quot;* \(#,##0\);_(&quot;$&quot;* &quot;-&quot;??_);_(@_)">
                  <c:v>34.995968961840319</c:v>
                </c:pt>
                <c:pt idx="2452" formatCode="_(&quot;$&quot;* #,##0_);_(&quot;$&quot;* \(#,##0\);_(&quot;$&quot;* &quot;-&quot;??_);_(@_)">
                  <c:v>0</c:v>
                </c:pt>
                <c:pt idx="2453" formatCode="_(&quot;$&quot;* #,##0_);_(&quot;$&quot;* \(#,##0\);_(&quot;$&quot;* &quot;-&quot;??_);_(@_)">
                  <c:v>10.800881886778427</c:v>
                </c:pt>
                <c:pt idx="2454" formatCode="_(&quot;$&quot;* #,##0_);_(&quot;$&quot;* \(#,##0\);_(&quot;$&quot;* &quot;-&quot;??_);_(@_)">
                  <c:v>1.4694679457066664</c:v>
                </c:pt>
                <c:pt idx="2455" formatCode="_(&quot;$&quot;* #,##0_);_(&quot;$&quot;* \(#,##0\);_(&quot;$&quot;* &quot;-&quot;??_);_(@_)">
                  <c:v>0</c:v>
                </c:pt>
                <c:pt idx="2456" formatCode="_(&quot;$&quot;* #,##0_);_(&quot;$&quot;* \(#,##0\);_(&quot;$&quot;* &quot;-&quot;??_);_(@_)">
                  <c:v>17.378527338947197</c:v>
                </c:pt>
                <c:pt idx="2457" formatCode="_(&quot;$&quot;* #,##0_);_(&quot;$&quot;* \(#,##0\);_(&quot;$&quot;* &quot;-&quot;??_);_(@_)">
                  <c:v>0</c:v>
                </c:pt>
                <c:pt idx="2458" formatCode="_(&quot;$&quot;* #,##0_);_(&quot;$&quot;* \(#,##0\);_(&quot;$&quot;* &quot;-&quot;??_);_(@_)">
                  <c:v>37.294529711648984</c:v>
                </c:pt>
                <c:pt idx="2459" formatCode="_(&quot;$&quot;* #,##0_);_(&quot;$&quot;* \(#,##0\);_(&quot;$&quot;* &quot;-&quot;??_);_(@_)">
                  <c:v>82.091890335532085</c:v>
                </c:pt>
                <c:pt idx="2460" formatCode="_(&quot;$&quot;* #,##0_);_(&quot;$&quot;* \(#,##0\);_(&quot;$&quot;* &quot;-&quot;??_);_(@_)">
                  <c:v>24.018893477721836</c:v>
                </c:pt>
                <c:pt idx="2461" formatCode="_(&quot;$&quot;* #,##0_);_(&quot;$&quot;* \(#,##0\);_(&quot;$&quot;* &quot;-&quot;??_);_(@_)">
                  <c:v>43.973539719192686</c:v>
                </c:pt>
                <c:pt idx="2462" formatCode="_(&quot;$&quot;* #,##0_);_(&quot;$&quot;* \(#,##0\);_(&quot;$&quot;* &quot;-&quot;??_);_(@_)">
                  <c:v>17.236980402019132</c:v>
                </c:pt>
                <c:pt idx="2463" formatCode="_(&quot;$&quot;* #,##0_);_(&quot;$&quot;* \(#,##0\);_(&quot;$&quot;* &quot;-&quot;??_);_(@_)">
                  <c:v>7.0786842487165114</c:v>
                </c:pt>
                <c:pt idx="2464" formatCode="_(&quot;$&quot;* #,##0_);_(&quot;$&quot;* \(#,##0\);_(&quot;$&quot;* &quot;-&quot;??_);_(@_)">
                  <c:v>28.406636776163925</c:v>
                </c:pt>
                <c:pt idx="2465" formatCode="_(&quot;$&quot;* #,##0_);_(&quot;$&quot;* \(#,##0\);_(&quot;$&quot;* &quot;-&quot;??_);_(@_)">
                  <c:v>0</c:v>
                </c:pt>
                <c:pt idx="2466" formatCode="_(&quot;$&quot;* #,##0_);_(&quot;$&quot;* \(#,##0\);_(&quot;$&quot;* &quot;-&quot;??_);_(@_)">
                  <c:v>0</c:v>
                </c:pt>
                <c:pt idx="2467" formatCode="_(&quot;$&quot;* #,##0_);_(&quot;$&quot;* \(#,##0\);_(&quot;$&quot;* &quot;-&quot;??_);_(@_)">
                  <c:v>55.294247674495764</c:v>
                </c:pt>
                <c:pt idx="2468" formatCode="_(&quot;$&quot;* #,##0_);_(&quot;$&quot;* \(#,##0\);_(&quot;$&quot;* &quot;-&quot;??_);_(@_)">
                  <c:v>21.285200716679224</c:v>
                </c:pt>
                <c:pt idx="2469" formatCode="_(&quot;$&quot;* #,##0_);_(&quot;$&quot;* \(#,##0\);_(&quot;$&quot;* &quot;-&quot;??_);_(@_)">
                  <c:v>36.308855383888023</c:v>
                </c:pt>
                <c:pt idx="2470" formatCode="_(&quot;$&quot;* #,##0_);_(&quot;$&quot;* \(#,##0\);_(&quot;$&quot;* &quot;-&quot;??_);_(@_)">
                  <c:v>16.175311970098988</c:v>
                </c:pt>
                <c:pt idx="2471" formatCode="_(&quot;$&quot;* #,##0_);_(&quot;$&quot;* \(#,##0\);_(&quot;$&quot;* &quot;-&quot;??_);_(@_)">
                  <c:v>0</c:v>
                </c:pt>
                <c:pt idx="2472" formatCode="_(&quot;$&quot;* #,##0_);_(&quot;$&quot;* \(#,##0\);_(&quot;$&quot;* &quot;-&quot;??_);_(@_)">
                  <c:v>52.393105824455951</c:v>
                </c:pt>
                <c:pt idx="2473" formatCode="_(&quot;$&quot;* #,##0_);_(&quot;$&quot;* \(#,##0\);_(&quot;$&quot;* &quot;-&quot;??_);_(@_)">
                  <c:v>65.253370740306508</c:v>
                </c:pt>
                <c:pt idx="2474" formatCode="_(&quot;$&quot;* #,##0_);_(&quot;$&quot;* \(#,##0\);_(&quot;$&quot;* &quot;-&quot;??_);_(@_)">
                  <c:v>4.4457659427971521</c:v>
                </c:pt>
                <c:pt idx="2475" formatCode="_(&quot;$&quot;* #,##0_);_(&quot;$&quot;* \(#,##0\);_(&quot;$&quot;* &quot;-&quot;??_);_(@_)">
                  <c:v>16.31066118641257</c:v>
                </c:pt>
                <c:pt idx="2476" formatCode="_(&quot;$&quot;* #,##0_);_(&quot;$&quot;* \(#,##0\);_(&quot;$&quot;* &quot;-&quot;??_);_(@_)">
                  <c:v>23.102328796484386</c:v>
                </c:pt>
                <c:pt idx="2477" formatCode="_(&quot;$&quot;* #,##0_);_(&quot;$&quot;* \(#,##0\);_(&quot;$&quot;* &quot;-&quot;??_);_(@_)">
                  <c:v>80.383689677524089</c:v>
                </c:pt>
                <c:pt idx="2478" formatCode="_(&quot;$&quot;* #,##0_);_(&quot;$&quot;* \(#,##0\);_(&quot;$&quot;* &quot;-&quot;??_);_(@_)">
                  <c:v>0</c:v>
                </c:pt>
                <c:pt idx="2479" formatCode="_(&quot;$&quot;* #,##0_);_(&quot;$&quot;* \(#,##0\);_(&quot;$&quot;* &quot;-&quot;??_);_(@_)">
                  <c:v>27.361172398860973</c:v>
                </c:pt>
                <c:pt idx="2480" formatCode="_(&quot;$&quot;* #,##0_);_(&quot;$&quot;* \(#,##0\);_(&quot;$&quot;* &quot;-&quot;??_);_(@_)">
                  <c:v>33.117284360098019</c:v>
                </c:pt>
                <c:pt idx="2481" formatCode="_(&quot;$&quot;* #,##0_);_(&quot;$&quot;* \(#,##0\);_(&quot;$&quot;* &quot;-&quot;??_);_(@_)">
                  <c:v>4.7711243844786386</c:v>
                </c:pt>
                <c:pt idx="2482" formatCode="_(&quot;$&quot;* #,##0_);_(&quot;$&quot;* \(#,##0\);_(&quot;$&quot;* &quot;-&quot;??_);_(@_)">
                  <c:v>26.752539200981097</c:v>
                </c:pt>
                <c:pt idx="2483" formatCode="_(&quot;$&quot;* #,##0_);_(&quot;$&quot;* \(#,##0\);_(&quot;$&quot;* &quot;-&quot;??_);_(@_)">
                  <c:v>37.094191283424614</c:v>
                </c:pt>
                <c:pt idx="2484" formatCode="_(&quot;$&quot;* #,##0_);_(&quot;$&quot;* \(#,##0\);_(&quot;$&quot;* &quot;-&quot;??_);_(@_)">
                  <c:v>69.868306801235519</c:v>
                </c:pt>
                <c:pt idx="2485" formatCode="_(&quot;$&quot;* #,##0_);_(&quot;$&quot;* \(#,##0\);_(&quot;$&quot;* &quot;-&quot;??_);_(@_)">
                  <c:v>18.020193292257826</c:v>
                </c:pt>
                <c:pt idx="2486" formatCode="_(&quot;$&quot;* #,##0_);_(&quot;$&quot;* \(#,##0\);_(&quot;$&quot;* &quot;-&quot;??_);_(@_)">
                  <c:v>18.579420393578403</c:v>
                </c:pt>
                <c:pt idx="2487" formatCode="_(&quot;$&quot;* #,##0_);_(&quot;$&quot;* \(#,##0\);_(&quot;$&quot;* &quot;-&quot;??_);_(@_)">
                  <c:v>9.705081465506483</c:v>
                </c:pt>
                <c:pt idx="2488" formatCode="_(&quot;$&quot;* #,##0_);_(&quot;$&quot;* \(#,##0\);_(&quot;$&quot;* &quot;-&quot;??_);_(@_)">
                  <c:v>31.417296216285454</c:v>
                </c:pt>
                <c:pt idx="2489" formatCode="_(&quot;$&quot;* #,##0_);_(&quot;$&quot;* \(#,##0\);_(&quot;$&quot;* &quot;-&quot;??_);_(@_)">
                  <c:v>26.207362724270507</c:v>
                </c:pt>
                <c:pt idx="2490" formatCode="_(&quot;$&quot;* #,##0_);_(&quot;$&quot;* \(#,##0\);_(&quot;$&quot;* &quot;-&quot;??_);_(@_)">
                  <c:v>22.19932919323967</c:v>
                </c:pt>
                <c:pt idx="2491" formatCode="_(&quot;$&quot;* #,##0_);_(&quot;$&quot;* \(#,##0\);_(&quot;$&quot;* &quot;-&quot;??_);_(@_)">
                  <c:v>0</c:v>
                </c:pt>
                <c:pt idx="2492" formatCode="_(&quot;$&quot;* #,##0_);_(&quot;$&quot;* \(#,##0\);_(&quot;$&quot;* &quot;-&quot;??_);_(@_)">
                  <c:v>0</c:v>
                </c:pt>
                <c:pt idx="2493" formatCode="_(&quot;$&quot;* #,##0_);_(&quot;$&quot;* \(#,##0\);_(&quot;$&quot;* &quot;-&quot;??_);_(@_)">
                  <c:v>0</c:v>
                </c:pt>
                <c:pt idx="2494" formatCode="_(&quot;$&quot;* #,##0_);_(&quot;$&quot;* \(#,##0\);_(&quot;$&quot;* &quot;-&quot;??_);_(@_)">
                  <c:v>0</c:v>
                </c:pt>
                <c:pt idx="2495" formatCode="_(&quot;$&quot;* #,##0_);_(&quot;$&quot;* \(#,##0\);_(&quot;$&quot;* &quot;-&quot;??_);_(@_)">
                  <c:v>0</c:v>
                </c:pt>
                <c:pt idx="2496" formatCode="_(&quot;$&quot;* #,##0_);_(&quot;$&quot;* \(#,##0\);_(&quot;$&quot;* &quot;-&quot;??_);_(@_)">
                  <c:v>0</c:v>
                </c:pt>
                <c:pt idx="2497" formatCode="_(&quot;$&quot;* #,##0_);_(&quot;$&quot;* \(#,##0\);_(&quot;$&quot;* &quot;-&quot;??_);_(@_)">
                  <c:v>7.8165088941874501</c:v>
                </c:pt>
                <c:pt idx="2498" formatCode="_(&quot;$&quot;* #,##0_);_(&quot;$&quot;* \(#,##0\);_(&quot;$&quot;* &quot;-&quot;??_);_(@_)">
                  <c:v>29.016932161539778</c:v>
                </c:pt>
                <c:pt idx="2499" formatCode="_(&quot;$&quot;* #,##0_);_(&quot;$&quot;* \(#,##0\);_(&quot;$&quot;* &quot;-&quot;??_);_(@_)">
                  <c:v>32.451691809626091</c:v>
                </c:pt>
                <c:pt idx="2500" formatCode="_(&quot;$&quot;* #,##0_);_(&quot;$&quot;* \(#,##0\);_(&quot;$&quot;* &quot;-&quot;??_);_(@_)">
                  <c:v>30.462265283581814</c:v>
                </c:pt>
                <c:pt idx="2501" formatCode="_(&quot;$&quot;* #,##0_);_(&quot;$&quot;* \(#,##0\);_(&quot;$&quot;* &quot;-&quot;??_);_(@_)">
                  <c:v>59.359276635074032</c:v>
                </c:pt>
                <c:pt idx="2502" formatCode="_(&quot;$&quot;* #,##0_);_(&quot;$&quot;* \(#,##0\);_(&quot;$&quot;* &quot;-&quot;??_);_(@_)">
                  <c:v>2.7360399056230502</c:v>
                </c:pt>
                <c:pt idx="2503" formatCode="_(&quot;$&quot;* #,##0_);_(&quot;$&quot;* \(#,##0\);_(&quot;$&quot;* &quot;-&quot;??_);_(@_)">
                  <c:v>12.998809954819556</c:v>
                </c:pt>
                <c:pt idx="2504" formatCode="_(&quot;$&quot;* #,##0_);_(&quot;$&quot;* \(#,##0\);_(&quot;$&quot;* &quot;-&quot;??_);_(@_)">
                  <c:v>0</c:v>
                </c:pt>
                <c:pt idx="2505" formatCode="_(&quot;$&quot;* #,##0_);_(&quot;$&quot;* \(#,##0\);_(&quot;$&quot;* &quot;-&quot;??_);_(@_)">
                  <c:v>0</c:v>
                </c:pt>
                <c:pt idx="2506" formatCode="_(&quot;$&quot;* #,##0_);_(&quot;$&quot;* \(#,##0\);_(&quot;$&quot;* &quot;-&quot;??_);_(@_)">
                  <c:v>33.447220862221371</c:v>
                </c:pt>
                <c:pt idx="2507" formatCode="_(&quot;$&quot;* #,##0_);_(&quot;$&quot;* \(#,##0\);_(&quot;$&quot;* &quot;-&quot;??_);_(@_)">
                  <c:v>9.699644075108008</c:v>
                </c:pt>
                <c:pt idx="2508" formatCode="_(&quot;$&quot;* #,##0_);_(&quot;$&quot;* \(#,##0\);_(&quot;$&quot;* &quot;-&quot;??_);_(@_)">
                  <c:v>16.421826635990133</c:v>
                </c:pt>
                <c:pt idx="2509" formatCode="_(&quot;$&quot;* #,##0_);_(&quot;$&quot;* \(#,##0\);_(&quot;$&quot;* &quot;-&quot;??_);_(@_)">
                  <c:v>9.5115915208319173</c:v>
                </c:pt>
                <c:pt idx="2510" formatCode="_(&quot;$&quot;* #,##0_);_(&quot;$&quot;* \(#,##0\);_(&quot;$&quot;* &quot;-&quot;??_);_(@_)">
                  <c:v>11.417871412360448</c:v>
                </c:pt>
                <c:pt idx="2511" formatCode="_(&quot;$&quot;* #,##0_);_(&quot;$&quot;* \(#,##0\);_(&quot;$&quot;* &quot;-&quot;??_);_(@_)">
                  <c:v>9.7436093956568683</c:v>
                </c:pt>
                <c:pt idx="2512" formatCode="_(&quot;$&quot;* #,##0_);_(&quot;$&quot;* \(#,##0\);_(&quot;$&quot;* &quot;-&quot;??_);_(@_)">
                  <c:v>0</c:v>
                </c:pt>
                <c:pt idx="2513" formatCode="_(&quot;$&quot;* #,##0_);_(&quot;$&quot;* \(#,##0\);_(&quot;$&quot;* &quot;-&quot;??_);_(@_)">
                  <c:v>34.259069311830693</c:v>
                </c:pt>
                <c:pt idx="2514" formatCode="_(&quot;$&quot;* #,##0_);_(&quot;$&quot;* \(#,##0\);_(&quot;$&quot;* &quot;-&quot;??_);_(@_)">
                  <c:v>15.704080630066809</c:v>
                </c:pt>
                <c:pt idx="2515" formatCode="_(&quot;$&quot;* #,##0_);_(&quot;$&quot;* \(#,##0\);_(&quot;$&quot;* &quot;-&quot;??_);_(@_)">
                  <c:v>15.249420917325271</c:v>
                </c:pt>
                <c:pt idx="2516" formatCode="_(&quot;$&quot;* #,##0_);_(&quot;$&quot;* \(#,##0\);_(&quot;$&quot;* &quot;-&quot;??_);_(@_)">
                  <c:v>9.9916979560872345</c:v>
                </c:pt>
                <c:pt idx="2517" formatCode="_(&quot;$&quot;* #,##0_);_(&quot;$&quot;* \(#,##0\);_(&quot;$&quot;* &quot;-&quot;??_);_(@_)">
                  <c:v>49.468837391671421</c:v>
                </c:pt>
                <c:pt idx="2518" formatCode="_(&quot;$&quot;* #,##0_);_(&quot;$&quot;* \(#,##0\);_(&quot;$&quot;* &quot;-&quot;??_);_(@_)">
                  <c:v>0</c:v>
                </c:pt>
                <c:pt idx="2519" formatCode="_(&quot;$&quot;* #,##0_);_(&quot;$&quot;* \(#,##0\);_(&quot;$&quot;* &quot;-&quot;??_);_(@_)">
                  <c:v>64.579294603152789</c:v>
                </c:pt>
                <c:pt idx="2520" formatCode="_(&quot;$&quot;* #,##0_);_(&quot;$&quot;* \(#,##0\);_(&quot;$&quot;* &quot;-&quot;??_);_(@_)">
                  <c:v>0</c:v>
                </c:pt>
                <c:pt idx="2521" formatCode="_(&quot;$&quot;* #,##0_);_(&quot;$&quot;* \(#,##0\);_(&quot;$&quot;* &quot;-&quot;??_);_(@_)">
                  <c:v>38.77331795719396</c:v>
                </c:pt>
                <c:pt idx="2522" formatCode="_(&quot;$&quot;* #,##0_);_(&quot;$&quot;* \(#,##0\);_(&quot;$&quot;* &quot;-&quot;??_);_(@_)">
                  <c:v>0</c:v>
                </c:pt>
                <c:pt idx="2523" formatCode="_(&quot;$&quot;* #,##0_);_(&quot;$&quot;* \(#,##0\);_(&quot;$&quot;* &quot;-&quot;??_);_(@_)">
                  <c:v>7.9669900807521072</c:v>
                </c:pt>
                <c:pt idx="2524" formatCode="_(&quot;$&quot;* #,##0_);_(&quot;$&quot;* \(#,##0\);_(&quot;$&quot;* &quot;-&quot;??_);_(@_)">
                  <c:v>0.92112767500701587</c:v>
                </c:pt>
                <c:pt idx="2525" formatCode="_(&quot;$&quot;* #,##0_);_(&quot;$&quot;* \(#,##0\);_(&quot;$&quot;* &quot;-&quot;??_);_(@_)">
                  <c:v>0</c:v>
                </c:pt>
                <c:pt idx="2526" formatCode="_(&quot;$&quot;* #,##0_);_(&quot;$&quot;* \(#,##0\);_(&quot;$&quot;* &quot;-&quot;??_);_(@_)">
                  <c:v>31.981934039152659</c:v>
                </c:pt>
                <c:pt idx="2527" formatCode="_(&quot;$&quot;* #,##0_);_(&quot;$&quot;* \(#,##0\);_(&quot;$&quot;* &quot;-&quot;??_);_(@_)">
                  <c:v>0</c:v>
                </c:pt>
                <c:pt idx="2528" formatCode="_(&quot;$&quot;* #,##0_);_(&quot;$&quot;* \(#,##0\);_(&quot;$&quot;* &quot;-&quot;??_);_(@_)">
                  <c:v>0.57102144006969979</c:v>
                </c:pt>
                <c:pt idx="2529" formatCode="_(&quot;$&quot;* #,##0_);_(&quot;$&quot;* \(#,##0\);_(&quot;$&quot;* &quot;-&quot;??_);_(@_)">
                  <c:v>27.902694172184962</c:v>
                </c:pt>
                <c:pt idx="2530" formatCode="_(&quot;$&quot;* #,##0_);_(&quot;$&quot;* \(#,##0\);_(&quot;$&quot;* &quot;-&quot;??_);_(@_)">
                  <c:v>38.18553878806577</c:v>
                </c:pt>
                <c:pt idx="2531" formatCode="_(&quot;$&quot;* #,##0_);_(&quot;$&quot;* \(#,##0\);_(&quot;$&quot;* &quot;-&quot;??_);_(@_)">
                  <c:v>17.717760885190881</c:v>
                </c:pt>
                <c:pt idx="2532" formatCode="_(&quot;$&quot;* #,##0_);_(&quot;$&quot;* \(#,##0\);_(&quot;$&quot;* &quot;-&quot;??_);_(@_)">
                  <c:v>14.25702690776626</c:v>
                </c:pt>
                <c:pt idx="2533" formatCode="_(&quot;$&quot;* #,##0_);_(&quot;$&quot;* \(#,##0\);_(&quot;$&quot;* &quot;-&quot;??_);_(@_)">
                  <c:v>47.904359544263741</c:v>
                </c:pt>
                <c:pt idx="2534" formatCode="_(&quot;$&quot;* #,##0_);_(&quot;$&quot;* \(#,##0\);_(&quot;$&quot;* &quot;-&quot;??_);_(@_)">
                  <c:v>1.0212687399894576</c:v>
                </c:pt>
                <c:pt idx="2535" formatCode="_(&quot;$&quot;* #,##0_);_(&quot;$&quot;* \(#,##0\);_(&quot;$&quot;* &quot;-&quot;??_);_(@_)">
                  <c:v>3.2433346007337938</c:v>
                </c:pt>
                <c:pt idx="2536" formatCode="_(&quot;$&quot;* #,##0_);_(&quot;$&quot;* \(#,##0\);_(&quot;$&quot;* &quot;-&quot;??_);_(@_)">
                  <c:v>6.389967123206759</c:v>
                </c:pt>
                <c:pt idx="2537" formatCode="_(&quot;$&quot;* #,##0_);_(&quot;$&quot;* \(#,##0\);_(&quot;$&quot;* &quot;-&quot;??_);_(@_)">
                  <c:v>0</c:v>
                </c:pt>
                <c:pt idx="2538" formatCode="_(&quot;$&quot;* #,##0_);_(&quot;$&quot;* \(#,##0\);_(&quot;$&quot;* &quot;-&quot;??_);_(@_)">
                  <c:v>4.3439149337625063</c:v>
                </c:pt>
                <c:pt idx="2539" formatCode="_(&quot;$&quot;* #,##0_);_(&quot;$&quot;* \(#,##0\);_(&quot;$&quot;* &quot;-&quot;??_);_(@_)">
                  <c:v>25.670078277127615</c:v>
                </c:pt>
                <c:pt idx="2540" formatCode="_(&quot;$&quot;* #,##0_);_(&quot;$&quot;* \(#,##0\);_(&quot;$&quot;* &quot;-&quot;??_);_(@_)">
                  <c:v>2.1137506255604017</c:v>
                </c:pt>
                <c:pt idx="2541" formatCode="_(&quot;$&quot;* #,##0_);_(&quot;$&quot;* \(#,##0\);_(&quot;$&quot;* &quot;-&quot;??_);_(@_)">
                  <c:v>0</c:v>
                </c:pt>
                <c:pt idx="2542" formatCode="_(&quot;$&quot;* #,##0_);_(&quot;$&quot;* \(#,##0\);_(&quot;$&quot;* &quot;-&quot;??_);_(@_)">
                  <c:v>0</c:v>
                </c:pt>
                <c:pt idx="2543" formatCode="_(&quot;$&quot;* #,##0_);_(&quot;$&quot;* \(#,##0\);_(&quot;$&quot;* &quot;-&quot;??_);_(@_)">
                  <c:v>39.78147227629313</c:v>
                </c:pt>
                <c:pt idx="2544" formatCode="_(&quot;$&quot;* #,##0_);_(&quot;$&quot;* \(#,##0\);_(&quot;$&quot;* &quot;-&quot;??_);_(@_)">
                  <c:v>58.591797792693448</c:v>
                </c:pt>
                <c:pt idx="2545" formatCode="_(&quot;$&quot;* #,##0_);_(&quot;$&quot;* \(#,##0\);_(&quot;$&quot;* &quot;-&quot;??_);_(@_)">
                  <c:v>1.2504878683888236</c:v>
                </c:pt>
                <c:pt idx="2546" formatCode="_(&quot;$&quot;* #,##0_);_(&quot;$&quot;* \(#,##0\);_(&quot;$&quot;* &quot;-&quot;??_);_(@_)">
                  <c:v>13.473192299557322</c:v>
                </c:pt>
                <c:pt idx="2547" formatCode="_(&quot;$&quot;* #,##0_);_(&quot;$&quot;* \(#,##0\);_(&quot;$&quot;* &quot;-&quot;??_);_(@_)">
                  <c:v>12.478899639904924</c:v>
                </c:pt>
                <c:pt idx="2548" formatCode="_(&quot;$&quot;* #,##0_);_(&quot;$&quot;* \(#,##0\);_(&quot;$&quot;* &quot;-&quot;??_);_(@_)">
                  <c:v>0</c:v>
                </c:pt>
                <c:pt idx="2549" formatCode="_(&quot;$&quot;* #,##0_);_(&quot;$&quot;* \(#,##0\);_(&quot;$&quot;* &quot;-&quot;??_);_(@_)">
                  <c:v>13.195115855889064</c:v>
                </c:pt>
                <c:pt idx="2550" formatCode="_(&quot;$&quot;* #,##0_);_(&quot;$&quot;* \(#,##0\);_(&quot;$&quot;* &quot;-&quot;??_);_(@_)">
                  <c:v>62.086879614575388</c:v>
                </c:pt>
                <c:pt idx="2551" formatCode="_(&quot;$&quot;* #,##0_);_(&quot;$&quot;* \(#,##0\);_(&quot;$&quot;* &quot;-&quot;??_);_(@_)">
                  <c:v>0</c:v>
                </c:pt>
                <c:pt idx="2552" formatCode="_(&quot;$&quot;* #,##0_);_(&quot;$&quot;* \(#,##0\);_(&quot;$&quot;* &quot;-&quot;??_);_(@_)">
                  <c:v>1.9937752461223126</c:v>
                </c:pt>
                <c:pt idx="2553" formatCode="_(&quot;$&quot;* #,##0_);_(&quot;$&quot;* \(#,##0\);_(&quot;$&quot;* &quot;-&quot;??_);_(@_)">
                  <c:v>0</c:v>
                </c:pt>
                <c:pt idx="2554" formatCode="_(&quot;$&quot;* #,##0_);_(&quot;$&quot;* \(#,##0\);_(&quot;$&quot;* &quot;-&quot;??_);_(@_)">
                  <c:v>36.049004306065392</c:v>
                </c:pt>
                <c:pt idx="2555" formatCode="_(&quot;$&quot;* #,##0_);_(&quot;$&quot;* \(#,##0\);_(&quot;$&quot;* &quot;-&quot;??_);_(@_)">
                  <c:v>9.8883608337112232</c:v>
                </c:pt>
                <c:pt idx="2556" formatCode="_(&quot;$&quot;* #,##0_);_(&quot;$&quot;* \(#,##0\);_(&quot;$&quot;* &quot;-&quot;??_);_(@_)">
                  <c:v>47.066105994537068</c:v>
                </c:pt>
                <c:pt idx="2557" formatCode="_(&quot;$&quot;* #,##0_);_(&quot;$&quot;* \(#,##0\);_(&quot;$&quot;* &quot;-&quot;??_);_(@_)">
                  <c:v>0</c:v>
                </c:pt>
                <c:pt idx="2558" formatCode="_(&quot;$&quot;* #,##0_);_(&quot;$&quot;* \(#,##0\);_(&quot;$&quot;* &quot;-&quot;??_);_(@_)">
                  <c:v>11.730039576592988</c:v>
                </c:pt>
                <c:pt idx="2559" formatCode="_(&quot;$&quot;* #,##0_);_(&quot;$&quot;* \(#,##0\);_(&quot;$&quot;* &quot;-&quot;??_);_(@_)">
                  <c:v>0</c:v>
                </c:pt>
                <c:pt idx="2560" formatCode="_(&quot;$&quot;* #,##0_);_(&quot;$&quot;* \(#,##0\);_(&quot;$&quot;* &quot;-&quot;??_);_(@_)">
                  <c:v>4.5317271136011286</c:v>
                </c:pt>
                <c:pt idx="2561" formatCode="_(&quot;$&quot;* #,##0_);_(&quot;$&quot;* \(#,##0\);_(&quot;$&quot;* &quot;-&quot;??_);_(@_)">
                  <c:v>8.7190912690041031</c:v>
                </c:pt>
                <c:pt idx="2562" formatCode="_(&quot;$&quot;* #,##0_);_(&quot;$&quot;* \(#,##0\);_(&quot;$&quot;* &quot;-&quot;??_);_(@_)">
                  <c:v>6.841071732990307</c:v>
                </c:pt>
                <c:pt idx="2563" formatCode="_(&quot;$&quot;* #,##0_);_(&quot;$&quot;* \(#,##0\);_(&quot;$&quot;* &quot;-&quot;??_);_(@_)">
                  <c:v>3.822480452896023</c:v>
                </c:pt>
                <c:pt idx="2564" formatCode="_(&quot;$&quot;* #,##0_);_(&quot;$&quot;* \(#,##0\);_(&quot;$&quot;* &quot;-&quot;??_);_(@_)">
                  <c:v>36.912024549421339</c:v>
                </c:pt>
                <c:pt idx="2565" formatCode="_(&quot;$&quot;* #,##0_);_(&quot;$&quot;* \(#,##0\);_(&quot;$&quot;* &quot;-&quot;??_);_(@_)">
                  <c:v>17.749099667007695</c:v>
                </c:pt>
                <c:pt idx="2566" formatCode="_(&quot;$&quot;* #,##0_);_(&quot;$&quot;* \(#,##0\);_(&quot;$&quot;* &quot;-&quot;??_);_(@_)">
                  <c:v>16.828634457556067</c:v>
                </c:pt>
                <c:pt idx="2567" formatCode="_(&quot;$&quot;* #,##0_);_(&quot;$&quot;* \(#,##0\);_(&quot;$&quot;* &quot;-&quot;??_);_(@_)">
                  <c:v>26.2733333024232</c:v>
                </c:pt>
                <c:pt idx="2568" formatCode="_(&quot;$&quot;* #,##0_);_(&quot;$&quot;* \(#,##0\);_(&quot;$&quot;* &quot;-&quot;??_);_(@_)">
                  <c:v>16.083809921935963</c:v>
                </c:pt>
                <c:pt idx="2569" formatCode="_(&quot;$&quot;* #,##0_);_(&quot;$&quot;* \(#,##0\);_(&quot;$&quot;* &quot;-&quot;??_);_(@_)">
                  <c:v>0</c:v>
                </c:pt>
                <c:pt idx="2570" formatCode="_(&quot;$&quot;* #,##0_);_(&quot;$&quot;* \(#,##0\);_(&quot;$&quot;* &quot;-&quot;??_);_(@_)">
                  <c:v>0</c:v>
                </c:pt>
                <c:pt idx="2571" formatCode="_(&quot;$&quot;* #,##0_);_(&quot;$&quot;* \(#,##0\);_(&quot;$&quot;* &quot;-&quot;??_);_(@_)">
                  <c:v>21.117236108088409</c:v>
                </c:pt>
                <c:pt idx="2572" formatCode="_(&quot;$&quot;* #,##0_);_(&quot;$&quot;* \(#,##0\);_(&quot;$&quot;* &quot;-&quot;??_);_(@_)">
                  <c:v>0.14010538799507694</c:v>
                </c:pt>
                <c:pt idx="2573" formatCode="_(&quot;$&quot;* #,##0_);_(&quot;$&quot;* \(#,##0\);_(&quot;$&quot;* &quot;-&quot;??_);_(@_)">
                  <c:v>6.3451991370403924</c:v>
                </c:pt>
                <c:pt idx="2574" formatCode="_(&quot;$&quot;* #,##0_);_(&quot;$&quot;* \(#,##0\);_(&quot;$&quot;* &quot;-&quot;??_);_(@_)">
                  <c:v>0</c:v>
                </c:pt>
                <c:pt idx="2575" formatCode="_(&quot;$&quot;* #,##0_);_(&quot;$&quot;* \(#,##0\);_(&quot;$&quot;* &quot;-&quot;??_);_(@_)">
                  <c:v>35.670482177161816</c:v>
                </c:pt>
                <c:pt idx="2576" formatCode="_(&quot;$&quot;* #,##0_);_(&quot;$&quot;* \(#,##0\);_(&quot;$&quot;* &quot;-&quot;??_);_(@_)">
                  <c:v>10.694997265193988</c:v>
                </c:pt>
                <c:pt idx="2577" formatCode="_(&quot;$&quot;* #,##0_);_(&quot;$&quot;* \(#,##0\);_(&quot;$&quot;* &quot;-&quot;??_);_(@_)">
                  <c:v>0</c:v>
                </c:pt>
                <c:pt idx="2578" formatCode="_(&quot;$&quot;* #,##0_);_(&quot;$&quot;* \(#,##0\);_(&quot;$&quot;* &quot;-&quot;??_);_(@_)">
                  <c:v>30.049050532001079</c:v>
                </c:pt>
                <c:pt idx="2579" formatCode="_(&quot;$&quot;* #,##0_);_(&quot;$&quot;* \(#,##0\);_(&quot;$&quot;* &quot;-&quot;??_);_(@_)">
                  <c:v>17.314197565386454</c:v>
                </c:pt>
                <c:pt idx="2580" formatCode="_(&quot;$&quot;* #,##0_);_(&quot;$&quot;* \(#,##0\);_(&quot;$&quot;* &quot;-&quot;??_);_(@_)">
                  <c:v>24.717893717044426</c:v>
                </c:pt>
                <c:pt idx="2581" formatCode="_(&quot;$&quot;* #,##0_);_(&quot;$&quot;* \(#,##0\);_(&quot;$&quot;* &quot;-&quot;??_);_(@_)">
                  <c:v>36.10115482929001</c:v>
                </c:pt>
                <c:pt idx="2582" formatCode="_(&quot;$&quot;* #,##0_);_(&quot;$&quot;* \(#,##0\);_(&quot;$&quot;* &quot;-&quot;??_);_(@_)">
                  <c:v>4.632815023857094</c:v>
                </c:pt>
                <c:pt idx="2583" formatCode="_(&quot;$&quot;* #,##0_);_(&quot;$&quot;* \(#,##0\);_(&quot;$&quot;* &quot;-&quot;??_);_(@_)">
                  <c:v>9.1704986098546915</c:v>
                </c:pt>
                <c:pt idx="2584" formatCode="_(&quot;$&quot;* #,##0_);_(&quot;$&quot;* \(#,##0\);_(&quot;$&quot;* &quot;-&quot;??_);_(@_)">
                  <c:v>0</c:v>
                </c:pt>
                <c:pt idx="2585" formatCode="_(&quot;$&quot;* #,##0_);_(&quot;$&quot;* \(#,##0\);_(&quot;$&quot;* &quot;-&quot;??_);_(@_)">
                  <c:v>33.058565988623457</c:v>
                </c:pt>
                <c:pt idx="2586" formatCode="_(&quot;$&quot;* #,##0_);_(&quot;$&quot;* \(#,##0\);_(&quot;$&quot;* &quot;-&quot;??_);_(@_)">
                  <c:v>18.098346196571221</c:v>
                </c:pt>
                <c:pt idx="2587" formatCode="_(&quot;$&quot;* #,##0_);_(&quot;$&quot;* \(#,##0\);_(&quot;$&quot;* &quot;-&quot;??_);_(@_)">
                  <c:v>3.5002262758007436</c:v>
                </c:pt>
                <c:pt idx="2588" formatCode="_(&quot;$&quot;* #,##0_);_(&quot;$&quot;* \(#,##0\);_(&quot;$&quot;* &quot;-&quot;??_);_(@_)">
                  <c:v>0</c:v>
                </c:pt>
                <c:pt idx="2589" formatCode="_(&quot;$&quot;* #,##0_);_(&quot;$&quot;* \(#,##0\);_(&quot;$&quot;* &quot;-&quot;??_);_(@_)">
                  <c:v>2.1822123212802791</c:v>
                </c:pt>
                <c:pt idx="2590" formatCode="_(&quot;$&quot;* #,##0_);_(&quot;$&quot;* \(#,##0\);_(&quot;$&quot;* &quot;-&quot;??_);_(@_)">
                  <c:v>3.2557652291888761</c:v>
                </c:pt>
                <c:pt idx="2591" formatCode="_(&quot;$&quot;* #,##0_);_(&quot;$&quot;* \(#,##0\);_(&quot;$&quot;* &quot;-&quot;??_);_(@_)">
                  <c:v>16.37999721827277</c:v>
                </c:pt>
                <c:pt idx="2592" formatCode="_(&quot;$&quot;* #,##0_);_(&quot;$&quot;* \(#,##0\);_(&quot;$&quot;* &quot;-&quot;??_);_(@_)">
                  <c:v>0</c:v>
                </c:pt>
                <c:pt idx="2593" formatCode="_(&quot;$&quot;* #,##0_);_(&quot;$&quot;* \(#,##0\);_(&quot;$&quot;* &quot;-&quot;??_);_(@_)">
                  <c:v>27.393890102063679</c:v>
                </c:pt>
                <c:pt idx="2594" formatCode="_(&quot;$&quot;* #,##0_);_(&quot;$&quot;* \(#,##0\);_(&quot;$&quot;* &quot;-&quot;??_);_(@_)">
                  <c:v>15.897262315029201</c:v>
                </c:pt>
                <c:pt idx="2595" formatCode="_(&quot;$&quot;* #,##0_);_(&quot;$&quot;* \(#,##0\);_(&quot;$&quot;* &quot;-&quot;??_);_(@_)">
                  <c:v>13.387405721535067</c:v>
                </c:pt>
                <c:pt idx="2596" formatCode="_(&quot;$&quot;* #,##0_);_(&quot;$&quot;* \(#,##0\);_(&quot;$&quot;* &quot;-&quot;??_);_(@_)">
                  <c:v>21.897778272103427</c:v>
                </c:pt>
                <c:pt idx="2597" formatCode="_(&quot;$&quot;* #,##0_);_(&quot;$&quot;* \(#,##0\);_(&quot;$&quot;* &quot;-&quot;??_);_(@_)">
                  <c:v>0</c:v>
                </c:pt>
                <c:pt idx="2598" formatCode="_(&quot;$&quot;* #,##0_);_(&quot;$&quot;* \(#,##0\);_(&quot;$&quot;* &quot;-&quot;??_);_(@_)">
                  <c:v>5.3968591781386852</c:v>
                </c:pt>
                <c:pt idx="2599" formatCode="_(&quot;$&quot;* #,##0_);_(&quot;$&quot;* \(#,##0\);_(&quot;$&quot;* &quot;-&quot;??_);_(@_)">
                  <c:v>0</c:v>
                </c:pt>
                <c:pt idx="2600" formatCode="_(&quot;$&quot;* #,##0_);_(&quot;$&quot;* \(#,##0\);_(&quot;$&quot;* &quot;-&quot;??_);_(@_)">
                  <c:v>5.7349175784407391</c:v>
                </c:pt>
                <c:pt idx="2601" formatCode="_(&quot;$&quot;* #,##0_);_(&quot;$&quot;* \(#,##0\);_(&quot;$&quot;* &quot;-&quot;??_);_(@_)">
                  <c:v>45.194685164121729</c:v>
                </c:pt>
                <c:pt idx="2602" formatCode="_(&quot;$&quot;* #,##0_);_(&quot;$&quot;* \(#,##0\);_(&quot;$&quot;* &quot;-&quot;??_);_(@_)">
                  <c:v>0</c:v>
                </c:pt>
                <c:pt idx="2603" formatCode="_(&quot;$&quot;* #,##0_);_(&quot;$&quot;* \(#,##0\);_(&quot;$&quot;* &quot;-&quot;??_);_(@_)">
                  <c:v>22.44737427086535</c:v>
                </c:pt>
                <c:pt idx="2604" formatCode="_(&quot;$&quot;* #,##0_);_(&quot;$&quot;* \(#,##0\);_(&quot;$&quot;* &quot;-&quot;??_);_(@_)">
                  <c:v>35.434628390798984</c:v>
                </c:pt>
                <c:pt idx="2605" formatCode="_(&quot;$&quot;* #,##0_);_(&quot;$&quot;* \(#,##0\);_(&quot;$&quot;* &quot;-&quot;??_);_(@_)">
                  <c:v>3.7502886653069414</c:v>
                </c:pt>
                <c:pt idx="2606" formatCode="_(&quot;$&quot;* #,##0_);_(&quot;$&quot;* \(#,##0\);_(&quot;$&quot;* &quot;-&quot;??_);_(@_)">
                  <c:v>4.593454618818825</c:v>
                </c:pt>
                <c:pt idx="2607" formatCode="_(&quot;$&quot;* #,##0_);_(&quot;$&quot;* \(#,##0\);_(&quot;$&quot;* &quot;-&quot;??_);_(@_)">
                  <c:v>0</c:v>
                </c:pt>
                <c:pt idx="2608" formatCode="_(&quot;$&quot;* #,##0_);_(&quot;$&quot;* \(#,##0\);_(&quot;$&quot;* &quot;-&quot;??_);_(@_)">
                  <c:v>13.879160208496256</c:v>
                </c:pt>
                <c:pt idx="2609" formatCode="_(&quot;$&quot;* #,##0_);_(&quot;$&quot;* \(#,##0\);_(&quot;$&quot;* &quot;-&quot;??_);_(@_)">
                  <c:v>0</c:v>
                </c:pt>
                <c:pt idx="2610" formatCode="_(&quot;$&quot;* #,##0_);_(&quot;$&quot;* \(#,##0\);_(&quot;$&quot;* &quot;-&quot;??_);_(@_)">
                  <c:v>6.3547961128614912</c:v>
                </c:pt>
                <c:pt idx="2611" formatCode="_(&quot;$&quot;* #,##0_);_(&quot;$&quot;* \(#,##0\);_(&quot;$&quot;* &quot;-&quot;??_);_(@_)">
                  <c:v>7.7557165250495883</c:v>
                </c:pt>
                <c:pt idx="2612" formatCode="_(&quot;$&quot;* #,##0_);_(&quot;$&quot;* \(#,##0\);_(&quot;$&quot;* &quot;-&quot;??_);_(@_)">
                  <c:v>62.176972361749272</c:v>
                </c:pt>
                <c:pt idx="2613" formatCode="_(&quot;$&quot;* #,##0_);_(&quot;$&quot;* \(#,##0\);_(&quot;$&quot;* &quot;-&quot;??_);_(@_)">
                  <c:v>0</c:v>
                </c:pt>
                <c:pt idx="2614" formatCode="_(&quot;$&quot;* #,##0_);_(&quot;$&quot;* \(#,##0\);_(&quot;$&quot;* &quot;-&quot;??_);_(@_)">
                  <c:v>79.839215360451348</c:v>
                </c:pt>
                <c:pt idx="2615" formatCode="_(&quot;$&quot;* #,##0_);_(&quot;$&quot;* \(#,##0\);_(&quot;$&quot;* &quot;-&quot;??_);_(@_)">
                  <c:v>2.8258622082814275</c:v>
                </c:pt>
                <c:pt idx="2616" formatCode="_(&quot;$&quot;* #,##0_);_(&quot;$&quot;* \(#,##0\);_(&quot;$&quot;* &quot;-&quot;??_);_(@_)">
                  <c:v>36.642290956043915</c:v>
                </c:pt>
                <c:pt idx="2617" formatCode="_(&quot;$&quot;* #,##0_);_(&quot;$&quot;* \(#,##0\);_(&quot;$&quot;* &quot;-&quot;??_);_(@_)">
                  <c:v>58.830864027380542</c:v>
                </c:pt>
                <c:pt idx="2618" formatCode="_(&quot;$&quot;* #,##0_);_(&quot;$&quot;* \(#,##0\);_(&quot;$&quot;* &quot;-&quot;??_);_(@_)">
                  <c:v>5.3058026950095263</c:v>
                </c:pt>
                <c:pt idx="2619" formatCode="_(&quot;$&quot;* #,##0_);_(&quot;$&quot;* \(#,##0\);_(&quot;$&quot;* &quot;-&quot;??_);_(@_)">
                  <c:v>42.390197032043631</c:v>
                </c:pt>
                <c:pt idx="2620" formatCode="_(&quot;$&quot;* #,##0_);_(&quot;$&quot;* \(#,##0\);_(&quot;$&quot;* &quot;-&quot;??_);_(@_)">
                  <c:v>10.127295878988155</c:v>
                </c:pt>
                <c:pt idx="2621" formatCode="_(&quot;$&quot;* #,##0_);_(&quot;$&quot;* \(#,##0\);_(&quot;$&quot;* &quot;-&quot;??_);_(@_)">
                  <c:v>2.8630255579753888E-2</c:v>
                </c:pt>
                <c:pt idx="2622" formatCode="_(&quot;$&quot;* #,##0_);_(&quot;$&quot;* \(#,##0\);_(&quot;$&quot;* &quot;-&quot;??_);_(@_)">
                  <c:v>0</c:v>
                </c:pt>
                <c:pt idx="2623" formatCode="_(&quot;$&quot;* #,##0_);_(&quot;$&quot;* \(#,##0\);_(&quot;$&quot;* &quot;-&quot;??_);_(@_)">
                  <c:v>7.133510734407654</c:v>
                </c:pt>
                <c:pt idx="2624" formatCode="_(&quot;$&quot;* #,##0_);_(&quot;$&quot;* \(#,##0\);_(&quot;$&quot;* &quot;-&quot;??_);_(@_)">
                  <c:v>25.556053059078209</c:v>
                </c:pt>
                <c:pt idx="2625" formatCode="_(&quot;$&quot;* #,##0_);_(&quot;$&quot;* \(#,##0\);_(&quot;$&quot;* &quot;-&quot;??_);_(@_)">
                  <c:v>40.289014401104595</c:v>
                </c:pt>
                <c:pt idx="2626" formatCode="_(&quot;$&quot;* #,##0_);_(&quot;$&quot;* \(#,##0\);_(&quot;$&quot;* &quot;-&quot;??_);_(@_)">
                  <c:v>12.383584288913768</c:v>
                </c:pt>
                <c:pt idx="2627" formatCode="_(&quot;$&quot;* #,##0_);_(&quot;$&quot;* \(#,##0\);_(&quot;$&quot;* &quot;-&quot;??_);_(@_)">
                  <c:v>0</c:v>
                </c:pt>
                <c:pt idx="2628" formatCode="_(&quot;$&quot;* #,##0_);_(&quot;$&quot;* \(#,##0\);_(&quot;$&quot;* &quot;-&quot;??_);_(@_)">
                  <c:v>6.967024721739052</c:v>
                </c:pt>
                <c:pt idx="2629" formatCode="_(&quot;$&quot;* #,##0_);_(&quot;$&quot;* \(#,##0\);_(&quot;$&quot;* &quot;-&quot;??_);_(@_)">
                  <c:v>63.647040468287599</c:v>
                </c:pt>
                <c:pt idx="2630" formatCode="_(&quot;$&quot;* #,##0_);_(&quot;$&quot;* \(#,##0\);_(&quot;$&quot;* &quot;-&quot;??_);_(@_)">
                  <c:v>0</c:v>
                </c:pt>
                <c:pt idx="2631" formatCode="_(&quot;$&quot;* #,##0_);_(&quot;$&quot;* \(#,##0\);_(&quot;$&quot;* &quot;-&quot;??_);_(@_)">
                  <c:v>25.305063113504247</c:v>
                </c:pt>
                <c:pt idx="2632" formatCode="_(&quot;$&quot;* #,##0_);_(&quot;$&quot;* \(#,##0\);_(&quot;$&quot;* &quot;-&quot;??_);_(@_)">
                  <c:v>29.000354129941162</c:v>
                </c:pt>
                <c:pt idx="2633" formatCode="_(&quot;$&quot;* #,##0_);_(&quot;$&quot;* \(#,##0\);_(&quot;$&quot;* &quot;-&quot;??_);_(@_)">
                  <c:v>8.1870941808188498</c:v>
                </c:pt>
                <c:pt idx="2634" formatCode="_(&quot;$&quot;* #,##0_);_(&quot;$&quot;* \(#,##0\);_(&quot;$&quot;* &quot;-&quot;??_);_(@_)">
                  <c:v>0</c:v>
                </c:pt>
                <c:pt idx="2635" formatCode="_(&quot;$&quot;* #,##0_);_(&quot;$&quot;* \(#,##0\);_(&quot;$&quot;* &quot;-&quot;??_);_(@_)">
                  <c:v>28.555533704735655</c:v>
                </c:pt>
                <c:pt idx="2636" formatCode="_(&quot;$&quot;* #,##0_);_(&quot;$&quot;* \(#,##0\);_(&quot;$&quot;* &quot;-&quot;??_);_(@_)">
                  <c:v>17.22796348925532</c:v>
                </c:pt>
                <c:pt idx="2637" formatCode="_(&quot;$&quot;* #,##0_);_(&quot;$&quot;* \(#,##0\);_(&quot;$&quot;* &quot;-&quot;??_);_(@_)">
                  <c:v>12.185042120316698</c:v>
                </c:pt>
                <c:pt idx="2638" formatCode="_(&quot;$&quot;* #,##0_);_(&quot;$&quot;* \(#,##0\);_(&quot;$&quot;* &quot;-&quot;??_);_(@_)">
                  <c:v>28.215062326112296</c:v>
                </c:pt>
                <c:pt idx="2639" formatCode="_(&quot;$&quot;* #,##0_);_(&quot;$&quot;* \(#,##0\);_(&quot;$&quot;* &quot;-&quot;??_);_(@_)">
                  <c:v>0</c:v>
                </c:pt>
                <c:pt idx="2640" formatCode="_(&quot;$&quot;* #,##0_);_(&quot;$&quot;* \(#,##0\);_(&quot;$&quot;* &quot;-&quot;??_);_(@_)">
                  <c:v>68.182660918173482</c:v>
                </c:pt>
                <c:pt idx="2641" formatCode="_(&quot;$&quot;* #,##0_);_(&quot;$&quot;* \(#,##0\);_(&quot;$&quot;* &quot;-&quot;??_);_(@_)">
                  <c:v>18.036807538929683</c:v>
                </c:pt>
                <c:pt idx="2642" formatCode="_(&quot;$&quot;* #,##0_);_(&quot;$&quot;* \(#,##0\);_(&quot;$&quot;* &quot;-&quot;??_);_(@_)">
                  <c:v>7.9023039428168014</c:v>
                </c:pt>
                <c:pt idx="2643" formatCode="_(&quot;$&quot;* #,##0_);_(&quot;$&quot;* \(#,##0\);_(&quot;$&quot;* &quot;-&quot;??_);_(@_)">
                  <c:v>19.145782892869029</c:v>
                </c:pt>
                <c:pt idx="2644" formatCode="_(&quot;$&quot;* #,##0_);_(&quot;$&quot;* \(#,##0\);_(&quot;$&quot;* &quot;-&quot;??_);_(@_)">
                  <c:v>0</c:v>
                </c:pt>
                <c:pt idx="2645" formatCode="_(&quot;$&quot;* #,##0_);_(&quot;$&quot;* \(#,##0\);_(&quot;$&quot;* &quot;-&quot;??_);_(@_)">
                  <c:v>16.02685474005494</c:v>
                </c:pt>
                <c:pt idx="2646" formatCode="_(&quot;$&quot;* #,##0_);_(&quot;$&quot;* \(#,##0\);_(&quot;$&quot;* &quot;-&quot;??_);_(@_)">
                  <c:v>8.8577063521334889</c:v>
                </c:pt>
                <c:pt idx="2647" formatCode="_(&quot;$&quot;* #,##0_);_(&quot;$&quot;* \(#,##0\);_(&quot;$&quot;* &quot;-&quot;??_);_(@_)">
                  <c:v>11.53427617140472</c:v>
                </c:pt>
                <c:pt idx="2648" formatCode="_(&quot;$&quot;* #,##0_);_(&quot;$&quot;* \(#,##0\);_(&quot;$&quot;* &quot;-&quot;??_);_(@_)">
                  <c:v>10.873306839473674</c:v>
                </c:pt>
                <c:pt idx="2649" formatCode="_(&quot;$&quot;* #,##0_);_(&quot;$&quot;* \(#,##0\);_(&quot;$&quot;* &quot;-&quot;??_);_(@_)">
                  <c:v>0</c:v>
                </c:pt>
                <c:pt idx="2650" formatCode="_(&quot;$&quot;* #,##0_);_(&quot;$&quot;* \(#,##0\);_(&quot;$&quot;* &quot;-&quot;??_);_(@_)">
                  <c:v>19.393271346291158</c:v>
                </c:pt>
                <c:pt idx="2651" formatCode="_(&quot;$&quot;* #,##0_);_(&quot;$&quot;* \(#,##0\);_(&quot;$&quot;* &quot;-&quot;??_);_(@_)">
                  <c:v>21.482473410279674</c:v>
                </c:pt>
                <c:pt idx="2652" formatCode="_(&quot;$&quot;* #,##0_);_(&quot;$&quot;* \(#,##0\);_(&quot;$&quot;* &quot;-&quot;??_);_(@_)">
                  <c:v>8.2504589762977822</c:v>
                </c:pt>
                <c:pt idx="2653" formatCode="_(&quot;$&quot;* #,##0_);_(&quot;$&quot;* \(#,##0\);_(&quot;$&quot;* &quot;-&quot;??_);_(@_)">
                  <c:v>16.80538270852648</c:v>
                </c:pt>
                <c:pt idx="2654" formatCode="_(&quot;$&quot;* #,##0_);_(&quot;$&quot;* \(#,##0\);_(&quot;$&quot;* &quot;-&quot;??_);_(@_)">
                  <c:v>3.4421924247900852</c:v>
                </c:pt>
                <c:pt idx="2655" formatCode="_(&quot;$&quot;* #,##0_);_(&quot;$&quot;* \(#,##0\);_(&quot;$&quot;* &quot;-&quot;??_);_(@_)">
                  <c:v>0</c:v>
                </c:pt>
                <c:pt idx="2656" formatCode="_(&quot;$&quot;* #,##0_);_(&quot;$&quot;* \(#,##0\);_(&quot;$&quot;* &quot;-&quot;??_);_(@_)">
                  <c:v>0</c:v>
                </c:pt>
                <c:pt idx="2657" formatCode="_(&quot;$&quot;* #,##0_);_(&quot;$&quot;* \(#,##0\);_(&quot;$&quot;* &quot;-&quot;??_);_(@_)">
                  <c:v>20.367213676589753</c:v>
                </c:pt>
                <c:pt idx="2658" formatCode="_(&quot;$&quot;* #,##0_);_(&quot;$&quot;* \(#,##0\);_(&quot;$&quot;* &quot;-&quot;??_);_(@_)">
                  <c:v>16.419225038454002</c:v>
                </c:pt>
                <c:pt idx="2659" formatCode="_(&quot;$&quot;* #,##0_);_(&quot;$&quot;* \(#,##0\);_(&quot;$&quot;* &quot;-&quot;??_);_(@_)">
                  <c:v>51.798562774109044</c:v>
                </c:pt>
                <c:pt idx="2660" formatCode="_(&quot;$&quot;* #,##0_);_(&quot;$&quot;* \(#,##0\);_(&quot;$&quot;* &quot;-&quot;??_);_(@_)">
                  <c:v>28.222944483707298</c:v>
                </c:pt>
                <c:pt idx="2661" formatCode="_(&quot;$&quot;* #,##0_);_(&quot;$&quot;* \(#,##0\);_(&quot;$&quot;* &quot;-&quot;??_);_(@_)">
                  <c:v>73.577136440340155</c:v>
                </c:pt>
                <c:pt idx="2662" formatCode="_(&quot;$&quot;* #,##0_);_(&quot;$&quot;* \(#,##0\);_(&quot;$&quot;* &quot;-&quot;??_);_(@_)">
                  <c:v>0</c:v>
                </c:pt>
                <c:pt idx="2663" formatCode="_(&quot;$&quot;* #,##0_);_(&quot;$&quot;* \(#,##0\);_(&quot;$&quot;* &quot;-&quot;??_);_(@_)">
                  <c:v>11.823311757164332</c:v>
                </c:pt>
                <c:pt idx="2664" formatCode="_(&quot;$&quot;* #,##0_);_(&quot;$&quot;* \(#,##0\);_(&quot;$&quot;* &quot;-&quot;??_);_(@_)">
                  <c:v>0</c:v>
                </c:pt>
                <c:pt idx="2665" formatCode="_(&quot;$&quot;* #,##0_);_(&quot;$&quot;* \(#,##0\);_(&quot;$&quot;* &quot;-&quot;??_);_(@_)">
                  <c:v>0</c:v>
                </c:pt>
                <c:pt idx="2666" formatCode="_(&quot;$&quot;* #,##0_);_(&quot;$&quot;* \(#,##0\);_(&quot;$&quot;* &quot;-&quot;??_);_(@_)">
                  <c:v>67.020528823939202</c:v>
                </c:pt>
                <c:pt idx="2667" formatCode="_(&quot;$&quot;* #,##0_);_(&quot;$&quot;* \(#,##0\);_(&quot;$&quot;* &quot;-&quot;??_);_(@_)">
                  <c:v>0</c:v>
                </c:pt>
                <c:pt idx="2668" formatCode="_(&quot;$&quot;* #,##0_);_(&quot;$&quot;* \(#,##0\);_(&quot;$&quot;* &quot;-&quot;??_);_(@_)">
                  <c:v>49.434103176811362</c:v>
                </c:pt>
                <c:pt idx="2669" formatCode="_(&quot;$&quot;* #,##0_);_(&quot;$&quot;* \(#,##0\);_(&quot;$&quot;* &quot;-&quot;??_);_(@_)">
                  <c:v>78.744230040123924</c:v>
                </c:pt>
                <c:pt idx="2670" formatCode="_(&quot;$&quot;* #,##0_);_(&quot;$&quot;* \(#,##0\);_(&quot;$&quot;* &quot;-&quot;??_);_(@_)">
                  <c:v>38.839438790881083</c:v>
                </c:pt>
                <c:pt idx="2671" formatCode="_(&quot;$&quot;* #,##0_);_(&quot;$&quot;* \(#,##0\);_(&quot;$&quot;* &quot;-&quot;??_);_(@_)">
                  <c:v>13.118248305047166</c:v>
                </c:pt>
                <c:pt idx="2672" formatCode="_(&quot;$&quot;* #,##0_);_(&quot;$&quot;* \(#,##0\);_(&quot;$&quot;* &quot;-&quot;??_);_(@_)">
                  <c:v>25.605722057337307</c:v>
                </c:pt>
                <c:pt idx="2673" formatCode="_(&quot;$&quot;* #,##0_);_(&quot;$&quot;* \(#,##0\);_(&quot;$&quot;* &quot;-&quot;??_);_(@_)">
                  <c:v>7.9985478239940937</c:v>
                </c:pt>
                <c:pt idx="2674" formatCode="_(&quot;$&quot;* #,##0_);_(&quot;$&quot;* \(#,##0\);_(&quot;$&quot;* &quot;-&quot;??_);_(@_)">
                  <c:v>57.646654931653487</c:v>
                </c:pt>
                <c:pt idx="2675" formatCode="_(&quot;$&quot;* #,##0_);_(&quot;$&quot;* \(#,##0\);_(&quot;$&quot;* &quot;-&quot;??_);_(@_)">
                  <c:v>3.8129315662453771</c:v>
                </c:pt>
                <c:pt idx="2676" formatCode="_(&quot;$&quot;* #,##0_);_(&quot;$&quot;* \(#,##0\);_(&quot;$&quot;* &quot;-&quot;??_);_(@_)">
                  <c:v>0</c:v>
                </c:pt>
                <c:pt idx="2677" formatCode="_(&quot;$&quot;* #,##0_);_(&quot;$&quot;* \(#,##0\);_(&quot;$&quot;* &quot;-&quot;??_);_(@_)">
                  <c:v>33.417512384349408</c:v>
                </c:pt>
                <c:pt idx="2678" formatCode="_(&quot;$&quot;* #,##0_);_(&quot;$&quot;* \(#,##0\);_(&quot;$&quot;* &quot;-&quot;??_);_(@_)">
                  <c:v>21.329496179525499</c:v>
                </c:pt>
                <c:pt idx="2679" formatCode="_(&quot;$&quot;* #,##0_);_(&quot;$&quot;* \(#,##0\);_(&quot;$&quot;* &quot;-&quot;??_);_(@_)">
                  <c:v>32.042551144139537</c:v>
                </c:pt>
                <c:pt idx="2680" formatCode="_(&quot;$&quot;* #,##0_);_(&quot;$&quot;* \(#,##0\);_(&quot;$&quot;* &quot;-&quot;??_);_(@_)">
                  <c:v>20.296295935608679</c:v>
                </c:pt>
                <c:pt idx="2681" formatCode="_(&quot;$&quot;* #,##0_);_(&quot;$&quot;* \(#,##0\);_(&quot;$&quot;* &quot;-&quot;??_);_(@_)">
                  <c:v>3.9722213585487118</c:v>
                </c:pt>
                <c:pt idx="2682" formatCode="_(&quot;$&quot;* #,##0_);_(&quot;$&quot;* \(#,##0\);_(&quot;$&quot;* &quot;-&quot;??_);_(@_)">
                  <c:v>39.923987787133719</c:v>
                </c:pt>
                <c:pt idx="2683" formatCode="_(&quot;$&quot;* #,##0_);_(&quot;$&quot;* \(#,##0\);_(&quot;$&quot;* &quot;-&quot;??_);_(@_)">
                  <c:v>94.396663436332233</c:v>
                </c:pt>
                <c:pt idx="2684" formatCode="_(&quot;$&quot;* #,##0_);_(&quot;$&quot;* \(#,##0\);_(&quot;$&quot;* &quot;-&quot;??_);_(@_)">
                  <c:v>9.0282839765400915</c:v>
                </c:pt>
                <c:pt idx="2685" formatCode="_(&quot;$&quot;* #,##0_);_(&quot;$&quot;* \(#,##0\);_(&quot;$&quot;* &quot;-&quot;??_);_(@_)">
                  <c:v>16.340884978335271</c:v>
                </c:pt>
                <c:pt idx="2686" formatCode="_(&quot;$&quot;* #,##0_);_(&quot;$&quot;* \(#,##0\);_(&quot;$&quot;* &quot;-&quot;??_);_(@_)">
                  <c:v>31.733723284258492</c:v>
                </c:pt>
                <c:pt idx="2687" formatCode="_(&quot;$&quot;* #,##0_);_(&quot;$&quot;* \(#,##0\);_(&quot;$&quot;* &quot;-&quot;??_);_(@_)">
                  <c:v>63.187632893322075</c:v>
                </c:pt>
                <c:pt idx="2688" formatCode="_(&quot;$&quot;* #,##0_);_(&quot;$&quot;* \(#,##0\);_(&quot;$&quot;* &quot;-&quot;??_);_(@_)">
                  <c:v>0</c:v>
                </c:pt>
                <c:pt idx="2689" formatCode="_(&quot;$&quot;* #,##0_);_(&quot;$&quot;* \(#,##0\);_(&quot;$&quot;* &quot;-&quot;??_);_(@_)">
                  <c:v>36.973444126936954</c:v>
                </c:pt>
                <c:pt idx="2690" formatCode="_(&quot;$&quot;* #,##0_);_(&quot;$&quot;* \(#,##0\);_(&quot;$&quot;* &quot;-&quot;??_);_(@_)">
                  <c:v>49.180264678837304</c:v>
                </c:pt>
                <c:pt idx="2691" formatCode="_(&quot;$&quot;* #,##0_);_(&quot;$&quot;* \(#,##0\);_(&quot;$&quot;* &quot;-&quot;??_);_(@_)">
                  <c:v>0</c:v>
                </c:pt>
                <c:pt idx="2692" formatCode="_(&quot;$&quot;* #,##0_);_(&quot;$&quot;* \(#,##0\);_(&quot;$&quot;* &quot;-&quot;??_);_(@_)">
                  <c:v>30.880285436427712</c:v>
                </c:pt>
                <c:pt idx="2693" formatCode="_(&quot;$&quot;* #,##0_);_(&quot;$&quot;* \(#,##0\);_(&quot;$&quot;* &quot;-&quot;??_);_(@_)">
                  <c:v>22.330845666016568</c:v>
                </c:pt>
                <c:pt idx="2694" formatCode="_(&quot;$&quot;* #,##0_);_(&quot;$&quot;* \(#,##0\);_(&quot;$&quot;* &quot;-&quot;??_);_(@_)">
                  <c:v>69.054470891158445</c:v>
                </c:pt>
                <c:pt idx="2695" formatCode="_(&quot;$&quot;* #,##0_);_(&quot;$&quot;* \(#,##0\);_(&quot;$&quot;* &quot;-&quot;??_);_(@_)">
                  <c:v>32.226880669586635</c:v>
                </c:pt>
                <c:pt idx="2696" formatCode="_(&quot;$&quot;* #,##0_);_(&quot;$&quot;* \(#,##0\);_(&quot;$&quot;* &quot;-&quot;??_);_(@_)">
                  <c:v>9.3281622330779363</c:v>
                </c:pt>
                <c:pt idx="2697" formatCode="_(&quot;$&quot;* #,##0_);_(&quot;$&quot;* \(#,##0\);_(&quot;$&quot;* &quot;-&quot;??_);_(@_)">
                  <c:v>6.7859335866368333</c:v>
                </c:pt>
                <c:pt idx="2698" formatCode="_(&quot;$&quot;* #,##0_);_(&quot;$&quot;* \(#,##0\);_(&quot;$&quot;* &quot;-&quot;??_);_(@_)">
                  <c:v>40.063844502256416</c:v>
                </c:pt>
                <c:pt idx="2699" formatCode="_(&quot;$&quot;* #,##0_);_(&quot;$&quot;* \(#,##0\);_(&quot;$&quot;* &quot;-&quot;??_);_(@_)">
                  <c:v>43.420348592638241</c:v>
                </c:pt>
                <c:pt idx="2700" formatCode="_(&quot;$&quot;* #,##0_);_(&quot;$&quot;* \(#,##0\);_(&quot;$&quot;* &quot;-&quot;??_);_(@_)">
                  <c:v>33.837866892304987</c:v>
                </c:pt>
                <c:pt idx="2701" formatCode="_(&quot;$&quot;* #,##0_);_(&quot;$&quot;* \(#,##0\);_(&quot;$&quot;* &quot;-&quot;??_);_(@_)">
                  <c:v>0</c:v>
                </c:pt>
                <c:pt idx="2702" formatCode="_(&quot;$&quot;* #,##0_);_(&quot;$&quot;* \(#,##0\);_(&quot;$&quot;* &quot;-&quot;??_);_(@_)">
                  <c:v>0</c:v>
                </c:pt>
                <c:pt idx="2703" formatCode="_(&quot;$&quot;* #,##0_);_(&quot;$&quot;* \(#,##0\);_(&quot;$&quot;* &quot;-&quot;??_);_(@_)">
                  <c:v>0</c:v>
                </c:pt>
                <c:pt idx="2704" formatCode="_(&quot;$&quot;* #,##0_);_(&quot;$&quot;* \(#,##0\);_(&quot;$&quot;* &quot;-&quot;??_);_(@_)">
                  <c:v>0</c:v>
                </c:pt>
                <c:pt idx="2705" formatCode="_(&quot;$&quot;* #,##0_);_(&quot;$&quot;* \(#,##0\);_(&quot;$&quot;* &quot;-&quot;??_);_(@_)">
                  <c:v>7.7594004337221554</c:v>
                </c:pt>
                <c:pt idx="2706" formatCode="_(&quot;$&quot;* #,##0_);_(&quot;$&quot;* \(#,##0\);_(&quot;$&quot;* &quot;-&quot;??_);_(@_)">
                  <c:v>0</c:v>
                </c:pt>
                <c:pt idx="2707" formatCode="_(&quot;$&quot;* #,##0_);_(&quot;$&quot;* \(#,##0\);_(&quot;$&quot;* &quot;-&quot;??_);_(@_)">
                  <c:v>10.187664637620182</c:v>
                </c:pt>
                <c:pt idx="2708" formatCode="_(&quot;$&quot;* #,##0_);_(&quot;$&quot;* \(#,##0\);_(&quot;$&quot;* &quot;-&quot;??_);_(@_)">
                  <c:v>51.290658606025637</c:v>
                </c:pt>
                <c:pt idx="2709" formatCode="_(&quot;$&quot;* #,##0_);_(&quot;$&quot;* \(#,##0\);_(&quot;$&quot;* &quot;-&quot;??_);_(@_)">
                  <c:v>43.957155244878699</c:v>
                </c:pt>
                <c:pt idx="2710" formatCode="_(&quot;$&quot;* #,##0_);_(&quot;$&quot;* \(#,##0\);_(&quot;$&quot;* &quot;-&quot;??_);_(@_)">
                  <c:v>25.480044010238323</c:v>
                </c:pt>
                <c:pt idx="2711" formatCode="_(&quot;$&quot;* #,##0_);_(&quot;$&quot;* \(#,##0\);_(&quot;$&quot;* &quot;-&quot;??_);_(@_)">
                  <c:v>22.560402115053705</c:v>
                </c:pt>
                <c:pt idx="2712" formatCode="_(&quot;$&quot;* #,##0_);_(&quot;$&quot;* \(#,##0\);_(&quot;$&quot;* &quot;-&quot;??_);_(@_)">
                  <c:v>8.1240064809326391</c:v>
                </c:pt>
                <c:pt idx="2713" formatCode="_(&quot;$&quot;* #,##0_);_(&quot;$&quot;* \(#,##0\);_(&quot;$&quot;* &quot;-&quot;??_);_(@_)">
                  <c:v>16.669896493616218</c:v>
                </c:pt>
                <c:pt idx="2714" formatCode="_(&quot;$&quot;* #,##0_);_(&quot;$&quot;* \(#,##0\);_(&quot;$&quot;* &quot;-&quot;??_);_(@_)">
                  <c:v>2.8257129180143123</c:v>
                </c:pt>
                <c:pt idx="2715" formatCode="_(&quot;$&quot;* #,##0_);_(&quot;$&quot;* \(#,##0\);_(&quot;$&quot;* &quot;-&quot;??_);_(@_)">
                  <c:v>0</c:v>
                </c:pt>
                <c:pt idx="2716" formatCode="_(&quot;$&quot;* #,##0_);_(&quot;$&quot;* \(#,##0\);_(&quot;$&quot;* &quot;-&quot;??_);_(@_)">
                  <c:v>23.642672380306482</c:v>
                </c:pt>
                <c:pt idx="2717" formatCode="_(&quot;$&quot;* #,##0_);_(&quot;$&quot;* \(#,##0\);_(&quot;$&quot;* &quot;-&quot;??_);_(@_)">
                  <c:v>10.460089277352255</c:v>
                </c:pt>
                <c:pt idx="2718" formatCode="_(&quot;$&quot;* #,##0_);_(&quot;$&quot;* \(#,##0\);_(&quot;$&quot;* &quot;-&quot;??_);_(@_)">
                  <c:v>15.42234143810804</c:v>
                </c:pt>
                <c:pt idx="2719" formatCode="_(&quot;$&quot;* #,##0_);_(&quot;$&quot;* \(#,##0\);_(&quot;$&quot;* &quot;-&quot;??_);_(@_)">
                  <c:v>14.845621505450358</c:v>
                </c:pt>
                <c:pt idx="2720" formatCode="_(&quot;$&quot;* #,##0_);_(&quot;$&quot;* \(#,##0\);_(&quot;$&quot;* &quot;-&quot;??_);_(@_)">
                  <c:v>7.7356093580921783</c:v>
                </c:pt>
                <c:pt idx="2721" formatCode="_(&quot;$&quot;* #,##0_);_(&quot;$&quot;* \(#,##0\);_(&quot;$&quot;* &quot;-&quot;??_);_(@_)">
                  <c:v>31.541296613982759</c:v>
                </c:pt>
                <c:pt idx="2722" formatCode="_(&quot;$&quot;* #,##0_);_(&quot;$&quot;* \(#,##0\);_(&quot;$&quot;* &quot;-&quot;??_);_(@_)">
                  <c:v>0</c:v>
                </c:pt>
                <c:pt idx="2723" formatCode="_(&quot;$&quot;* #,##0_);_(&quot;$&quot;* \(#,##0\);_(&quot;$&quot;* &quot;-&quot;??_);_(@_)">
                  <c:v>48.976188511698425</c:v>
                </c:pt>
                <c:pt idx="2724" formatCode="_(&quot;$&quot;* #,##0_);_(&quot;$&quot;* \(#,##0\);_(&quot;$&quot;* &quot;-&quot;??_);_(@_)">
                  <c:v>16.742845465888855</c:v>
                </c:pt>
                <c:pt idx="2725" formatCode="_(&quot;$&quot;* #,##0_);_(&quot;$&quot;* \(#,##0\);_(&quot;$&quot;* &quot;-&quot;??_);_(@_)">
                  <c:v>10.44736191494191</c:v>
                </c:pt>
                <c:pt idx="2726" formatCode="_(&quot;$&quot;* #,##0_);_(&quot;$&quot;* \(#,##0\);_(&quot;$&quot;* &quot;-&quot;??_);_(@_)">
                  <c:v>26.769898303696159</c:v>
                </c:pt>
                <c:pt idx="2727" formatCode="_(&quot;$&quot;* #,##0_);_(&quot;$&quot;* \(#,##0\);_(&quot;$&quot;* &quot;-&quot;??_);_(@_)">
                  <c:v>62.090194679795779</c:v>
                </c:pt>
                <c:pt idx="2728" formatCode="_(&quot;$&quot;* #,##0_);_(&quot;$&quot;* \(#,##0\);_(&quot;$&quot;* &quot;-&quot;??_);_(@_)">
                  <c:v>11.074216281467015</c:v>
                </c:pt>
                <c:pt idx="2729" formatCode="_(&quot;$&quot;* #,##0_);_(&quot;$&quot;* \(#,##0\);_(&quot;$&quot;* &quot;-&quot;??_);_(@_)">
                  <c:v>29.0061371333735</c:v>
                </c:pt>
                <c:pt idx="2730" formatCode="_(&quot;$&quot;* #,##0_);_(&quot;$&quot;* \(#,##0\);_(&quot;$&quot;* &quot;-&quot;??_);_(@_)">
                  <c:v>0</c:v>
                </c:pt>
                <c:pt idx="2731" formatCode="_(&quot;$&quot;* #,##0_);_(&quot;$&quot;* \(#,##0\);_(&quot;$&quot;* &quot;-&quot;??_);_(@_)">
                  <c:v>27.528839581275967</c:v>
                </c:pt>
                <c:pt idx="2732" formatCode="_(&quot;$&quot;* #,##0_);_(&quot;$&quot;* \(#,##0\);_(&quot;$&quot;* &quot;-&quot;??_);_(@_)">
                  <c:v>0</c:v>
                </c:pt>
                <c:pt idx="2733" formatCode="_(&quot;$&quot;* #,##0_);_(&quot;$&quot;* \(#,##0\);_(&quot;$&quot;* &quot;-&quot;??_);_(@_)">
                  <c:v>23.657736942529038</c:v>
                </c:pt>
                <c:pt idx="2734" formatCode="_(&quot;$&quot;* #,##0_);_(&quot;$&quot;* \(#,##0\);_(&quot;$&quot;* &quot;-&quot;??_);_(@_)">
                  <c:v>3.3051202882730717</c:v>
                </c:pt>
                <c:pt idx="2735" formatCode="_(&quot;$&quot;* #,##0_);_(&quot;$&quot;* \(#,##0\);_(&quot;$&quot;* &quot;-&quot;??_);_(@_)">
                  <c:v>0</c:v>
                </c:pt>
                <c:pt idx="2736" formatCode="_(&quot;$&quot;* #,##0_);_(&quot;$&quot;* \(#,##0\);_(&quot;$&quot;* &quot;-&quot;??_);_(@_)">
                  <c:v>22.618787734707475</c:v>
                </c:pt>
                <c:pt idx="2737" formatCode="_(&quot;$&quot;* #,##0_);_(&quot;$&quot;* \(#,##0\);_(&quot;$&quot;* &quot;-&quot;??_);_(@_)">
                  <c:v>0</c:v>
                </c:pt>
                <c:pt idx="2738" formatCode="_(&quot;$&quot;* #,##0_);_(&quot;$&quot;* \(#,##0\);_(&quot;$&quot;* &quot;-&quot;??_);_(@_)">
                  <c:v>0</c:v>
                </c:pt>
                <c:pt idx="2739" formatCode="_(&quot;$&quot;* #,##0_);_(&quot;$&quot;* \(#,##0\);_(&quot;$&quot;* &quot;-&quot;??_);_(@_)">
                  <c:v>10.495380261767231</c:v>
                </c:pt>
                <c:pt idx="2740" formatCode="_(&quot;$&quot;* #,##0_);_(&quot;$&quot;* \(#,##0\);_(&quot;$&quot;* &quot;-&quot;??_);_(@_)">
                  <c:v>20.467763752598973</c:v>
                </c:pt>
                <c:pt idx="2741" formatCode="_(&quot;$&quot;* #,##0_);_(&quot;$&quot;* \(#,##0\);_(&quot;$&quot;* &quot;-&quot;??_);_(@_)">
                  <c:v>12.570783199673476</c:v>
                </c:pt>
                <c:pt idx="2742" formatCode="_(&quot;$&quot;* #,##0_);_(&quot;$&quot;* \(#,##0\);_(&quot;$&quot;* &quot;-&quot;??_);_(@_)">
                  <c:v>4.5887573349882533</c:v>
                </c:pt>
                <c:pt idx="2743" formatCode="_(&quot;$&quot;* #,##0_);_(&quot;$&quot;* \(#,##0\);_(&quot;$&quot;* &quot;-&quot;??_);_(@_)">
                  <c:v>43.523831727642964</c:v>
                </c:pt>
                <c:pt idx="2744" formatCode="_(&quot;$&quot;* #,##0_);_(&quot;$&quot;* \(#,##0\);_(&quot;$&quot;* &quot;-&quot;??_);_(@_)">
                  <c:v>0.59290454107229917</c:v>
                </c:pt>
                <c:pt idx="2745" formatCode="_(&quot;$&quot;* #,##0_);_(&quot;$&quot;* \(#,##0\);_(&quot;$&quot;* &quot;-&quot;??_);_(@_)">
                  <c:v>5.172092241267471</c:v>
                </c:pt>
                <c:pt idx="2746" formatCode="_(&quot;$&quot;* #,##0_);_(&quot;$&quot;* \(#,##0\);_(&quot;$&quot;* &quot;-&quot;??_);_(@_)">
                  <c:v>11.503013912668404</c:v>
                </c:pt>
                <c:pt idx="2747" formatCode="_(&quot;$&quot;* #,##0_);_(&quot;$&quot;* \(#,##0\);_(&quot;$&quot;* &quot;-&quot;??_);_(@_)">
                  <c:v>1.9357754663637259</c:v>
                </c:pt>
                <c:pt idx="2748" formatCode="_(&quot;$&quot;* #,##0_);_(&quot;$&quot;* \(#,##0\);_(&quot;$&quot;* &quot;-&quot;??_);_(@_)">
                  <c:v>0</c:v>
                </c:pt>
                <c:pt idx="2749" formatCode="_(&quot;$&quot;* #,##0_);_(&quot;$&quot;* \(#,##0\);_(&quot;$&quot;* &quot;-&quot;??_);_(@_)">
                  <c:v>31.358895605420397</c:v>
                </c:pt>
                <c:pt idx="2750" formatCode="_(&quot;$&quot;* #,##0_);_(&quot;$&quot;* \(#,##0\);_(&quot;$&quot;* &quot;-&quot;??_);_(@_)">
                  <c:v>0.44414222684804144</c:v>
                </c:pt>
                <c:pt idx="2751" formatCode="_(&quot;$&quot;* #,##0_);_(&quot;$&quot;* \(#,##0\);_(&quot;$&quot;* &quot;-&quot;??_);_(@_)">
                  <c:v>0</c:v>
                </c:pt>
                <c:pt idx="2752" formatCode="_(&quot;$&quot;* #,##0_);_(&quot;$&quot;* \(#,##0\);_(&quot;$&quot;* &quot;-&quot;??_);_(@_)">
                  <c:v>3.9838330242995466</c:v>
                </c:pt>
                <c:pt idx="2753" formatCode="_(&quot;$&quot;* #,##0_);_(&quot;$&quot;* \(#,##0\);_(&quot;$&quot;* &quot;-&quot;??_);_(@_)">
                  <c:v>25.603735994116747</c:v>
                </c:pt>
                <c:pt idx="2754" formatCode="_(&quot;$&quot;* #,##0_);_(&quot;$&quot;* \(#,##0\);_(&quot;$&quot;* &quot;-&quot;??_);_(@_)">
                  <c:v>67.725224565880396</c:v>
                </c:pt>
                <c:pt idx="2755" formatCode="_(&quot;$&quot;* #,##0_);_(&quot;$&quot;* \(#,##0\);_(&quot;$&quot;* &quot;-&quot;??_);_(@_)">
                  <c:v>2.8086783911550999</c:v>
                </c:pt>
                <c:pt idx="2756" formatCode="_(&quot;$&quot;* #,##0_);_(&quot;$&quot;* \(#,##0\);_(&quot;$&quot;* &quot;-&quot;??_);_(@_)">
                  <c:v>19.7854319209873</c:v>
                </c:pt>
                <c:pt idx="2757" formatCode="_(&quot;$&quot;* #,##0_);_(&quot;$&quot;* \(#,##0\);_(&quot;$&quot;* &quot;-&quot;??_);_(@_)">
                  <c:v>7.7869415594746325</c:v>
                </c:pt>
                <c:pt idx="2758" formatCode="_(&quot;$&quot;* #,##0_);_(&quot;$&quot;* \(#,##0\);_(&quot;$&quot;* &quot;-&quot;??_);_(@_)">
                  <c:v>0</c:v>
                </c:pt>
                <c:pt idx="2759" formatCode="_(&quot;$&quot;* #,##0_);_(&quot;$&quot;* \(#,##0\);_(&quot;$&quot;* &quot;-&quot;??_);_(@_)">
                  <c:v>18.407062445615271</c:v>
                </c:pt>
                <c:pt idx="2760" formatCode="_(&quot;$&quot;* #,##0_);_(&quot;$&quot;* \(#,##0\);_(&quot;$&quot;* &quot;-&quot;??_);_(@_)">
                  <c:v>74.682764812237366</c:v>
                </c:pt>
                <c:pt idx="2761" formatCode="_(&quot;$&quot;* #,##0_);_(&quot;$&quot;* \(#,##0\);_(&quot;$&quot;* &quot;-&quot;??_);_(@_)">
                  <c:v>0</c:v>
                </c:pt>
                <c:pt idx="2762" formatCode="_(&quot;$&quot;* #,##0_);_(&quot;$&quot;* \(#,##0\);_(&quot;$&quot;* &quot;-&quot;??_);_(@_)">
                  <c:v>0</c:v>
                </c:pt>
                <c:pt idx="2763" formatCode="_(&quot;$&quot;* #,##0_);_(&quot;$&quot;* \(#,##0\);_(&quot;$&quot;* &quot;-&quot;??_);_(@_)">
                  <c:v>0</c:v>
                </c:pt>
                <c:pt idx="2764" formatCode="_(&quot;$&quot;* #,##0_);_(&quot;$&quot;* \(#,##0\);_(&quot;$&quot;* &quot;-&quot;??_);_(@_)">
                  <c:v>30.698258140627068</c:v>
                </c:pt>
                <c:pt idx="2765" formatCode="_(&quot;$&quot;* #,##0_);_(&quot;$&quot;* \(#,##0\);_(&quot;$&quot;* &quot;-&quot;??_);_(@_)">
                  <c:v>24.341414433559571</c:v>
                </c:pt>
                <c:pt idx="2766" formatCode="_(&quot;$&quot;* #,##0_);_(&quot;$&quot;* \(#,##0\);_(&quot;$&quot;* &quot;-&quot;??_);_(@_)">
                  <c:v>60.248337960455729</c:v>
                </c:pt>
                <c:pt idx="2767" formatCode="_(&quot;$&quot;* #,##0_);_(&quot;$&quot;* \(#,##0\);_(&quot;$&quot;* &quot;-&quot;??_);_(@_)">
                  <c:v>10.438948321403165</c:v>
                </c:pt>
                <c:pt idx="2768" formatCode="_(&quot;$&quot;* #,##0_);_(&quot;$&quot;* \(#,##0\);_(&quot;$&quot;* &quot;-&quot;??_);_(@_)">
                  <c:v>21.874774282353595</c:v>
                </c:pt>
                <c:pt idx="2769" formatCode="_(&quot;$&quot;* #,##0_);_(&quot;$&quot;* \(#,##0\);_(&quot;$&quot;* &quot;-&quot;??_);_(@_)">
                  <c:v>0</c:v>
                </c:pt>
                <c:pt idx="2770" formatCode="_(&quot;$&quot;* #,##0_);_(&quot;$&quot;* \(#,##0\);_(&quot;$&quot;* &quot;-&quot;??_);_(@_)">
                  <c:v>8.1541804168056107</c:v>
                </c:pt>
                <c:pt idx="2771" formatCode="_(&quot;$&quot;* #,##0_);_(&quot;$&quot;* \(#,##0\);_(&quot;$&quot;* &quot;-&quot;??_);_(@_)">
                  <c:v>0</c:v>
                </c:pt>
                <c:pt idx="2772" formatCode="_(&quot;$&quot;* #,##0_);_(&quot;$&quot;* \(#,##0\);_(&quot;$&quot;* &quot;-&quot;??_);_(@_)">
                  <c:v>0</c:v>
                </c:pt>
                <c:pt idx="2773" formatCode="_(&quot;$&quot;* #,##0_);_(&quot;$&quot;* \(#,##0\);_(&quot;$&quot;* &quot;-&quot;??_);_(@_)">
                  <c:v>0</c:v>
                </c:pt>
                <c:pt idx="2774" formatCode="_(&quot;$&quot;* #,##0_);_(&quot;$&quot;* \(#,##0\);_(&quot;$&quot;* &quot;-&quot;??_);_(@_)">
                  <c:v>65.364520647783777</c:v>
                </c:pt>
                <c:pt idx="2775" formatCode="_(&quot;$&quot;* #,##0_);_(&quot;$&quot;* \(#,##0\);_(&quot;$&quot;* &quot;-&quot;??_);_(@_)">
                  <c:v>21.132420310241745</c:v>
                </c:pt>
                <c:pt idx="2776" formatCode="_(&quot;$&quot;* #,##0_);_(&quot;$&quot;* \(#,##0\);_(&quot;$&quot;* &quot;-&quot;??_);_(@_)">
                  <c:v>18.050650553573892</c:v>
                </c:pt>
                <c:pt idx="2777" formatCode="_(&quot;$&quot;* #,##0_);_(&quot;$&quot;* \(#,##0\);_(&quot;$&quot;* &quot;-&quot;??_);_(@_)">
                  <c:v>23.077249566959189</c:v>
                </c:pt>
                <c:pt idx="2778" formatCode="_(&quot;$&quot;* #,##0_);_(&quot;$&quot;* \(#,##0\);_(&quot;$&quot;* &quot;-&quot;??_);_(@_)">
                  <c:v>5.0846480247443457</c:v>
                </c:pt>
                <c:pt idx="2779" formatCode="_(&quot;$&quot;* #,##0_);_(&quot;$&quot;* \(#,##0\);_(&quot;$&quot;* &quot;-&quot;??_);_(@_)">
                  <c:v>0</c:v>
                </c:pt>
                <c:pt idx="2780" formatCode="_(&quot;$&quot;* #,##0_);_(&quot;$&quot;* \(#,##0\);_(&quot;$&quot;* &quot;-&quot;??_);_(@_)">
                  <c:v>2.2789522887486644</c:v>
                </c:pt>
                <c:pt idx="2781" formatCode="_(&quot;$&quot;* #,##0_);_(&quot;$&quot;* \(#,##0\);_(&quot;$&quot;* &quot;-&quot;??_);_(@_)">
                  <c:v>14.3802965561069</c:v>
                </c:pt>
                <c:pt idx="2782" formatCode="_(&quot;$&quot;* #,##0_);_(&quot;$&quot;* \(#,##0\);_(&quot;$&quot;* &quot;-&quot;??_);_(@_)">
                  <c:v>0</c:v>
                </c:pt>
                <c:pt idx="2783" formatCode="_(&quot;$&quot;* #,##0_);_(&quot;$&quot;* \(#,##0\);_(&quot;$&quot;* &quot;-&quot;??_);_(@_)">
                  <c:v>11.940089640041268</c:v>
                </c:pt>
                <c:pt idx="2784" formatCode="_(&quot;$&quot;* #,##0_);_(&quot;$&quot;* \(#,##0\);_(&quot;$&quot;* &quot;-&quot;??_);_(@_)">
                  <c:v>0</c:v>
                </c:pt>
                <c:pt idx="2785" formatCode="_(&quot;$&quot;* #,##0_);_(&quot;$&quot;* \(#,##0\);_(&quot;$&quot;* &quot;-&quot;??_);_(@_)">
                  <c:v>20.549288584251038</c:v>
                </c:pt>
                <c:pt idx="2786" formatCode="_(&quot;$&quot;* #,##0_);_(&quot;$&quot;* \(#,##0\);_(&quot;$&quot;* &quot;-&quot;??_);_(@_)">
                  <c:v>6.7923175965366864</c:v>
                </c:pt>
                <c:pt idx="2787" formatCode="_(&quot;$&quot;* #,##0_);_(&quot;$&quot;* \(#,##0\);_(&quot;$&quot;* &quot;-&quot;??_);_(@_)">
                  <c:v>0</c:v>
                </c:pt>
                <c:pt idx="2788" formatCode="_(&quot;$&quot;* #,##0_);_(&quot;$&quot;* \(#,##0\);_(&quot;$&quot;* &quot;-&quot;??_);_(@_)">
                  <c:v>38.187394941826831</c:v>
                </c:pt>
                <c:pt idx="2789" formatCode="_(&quot;$&quot;* #,##0_);_(&quot;$&quot;* \(#,##0\);_(&quot;$&quot;* &quot;-&quot;??_);_(@_)">
                  <c:v>21.636542506919483</c:v>
                </c:pt>
                <c:pt idx="2790" formatCode="_(&quot;$&quot;* #,##0_);_(&quot;$&quot;* \(#,##0\);_(&quot;$&quot;* &quot;-&quot;??_);_(@_)">
                  <c:v>28.76865215777373</c:v>
                </c:pt>
                <c:pt idx="2791" formatCode="_(&quot;$&quot;* #,##0_);_(&quot;$&quot;* \(#,##0\);_(&quot;$&quot;* &quot;-&quot;??_);_(@_)">
                  <c:v>26.933503637837088</c:v>
                </c:pt>
                <c:pt idx="2792" formatCode="_(&quot;$&quot;* #,##0_);_(&quot;$&quot;* \(#,##0\);_(&quot;$&quot;* &quot;-&quot;??_);_(@_)">
                  <c:v>29.151522420016182</c:v>
                </c:pt>
                <c:pt idx="2793" formatCode="_(&quot;$&quot;* #,##0_);_(&quot;$&quot;* \(#,##0\);_(&quot;$&quot;* &quot;-&quot;??_);_(@_)">
                  <c:v>5.6472906137061027</c:v>
                </c:pt>
                <c:pt idx="2794" formatCode="_(&quot;$&quot;* #,##0_);_(&quot;$&quot;* \(#,##0\);_(&quot;$&quot;* &quot;-&quot;??_);_(@_)">
                  <c:v>0</c:v>
                </c:pt>
                <c:pt idx="2795" formatCode="_(&quot;$&quot;* #,##0_);_(&quot;$&quot;* \(#,##0\);_(&quot;$&quot;* &quot;-&quot;??_);_(@_)">
                  <c:v>12.105319711465727</c:v>
                </c:pt>
                <c:pt idx="2796" formatCode="_(&quot;$&quot;* #,##0_);_(&quot;$&quot;* \(#,##0\);_(&quot;$&quot;* &quot;-&quot;??_);_(@_)">
                  <c:v>4.4894738504925957</c:v>
                </c:pt>
                <c:pt idx="2797" formatCode="_(&quot;$&quot;* #,##0_);_(&quot;$&quot;* \(#,##0\);_(&quot;$&quot;* &quot;-&quot;??_);_(@_)">
                  <c:v>0</c:v>
                </c:pt>
                <c:pt idx="2798" formatCode="_(&quot;$&quot;* #,##0_);_(&quot;$&quot;* \(#,##0\);_(&quot;$&quot;* &quot;-&quot;??_);_(@_)">
                  <c:v>0</c:v>
                </c:pt>
                <c:pt idx="2799" formatCode="_(&quot;$&quot;* #,##0_);_(&quot;$&quot;* \(#,##0\);_(&quot;$&quot;* &quot;-&quot;??_);_(@_)">
                  <c:v>2.3340141524340754</c:v>
                </c:pt>
                <c:pt idx="2800" formatCode="_(&quot;$&quot;* #,##0_);_(&quot;$&quot;* \(#,##0\);_(&quot;$&quot;* &quot;-&quot;??_);_(@_)">
                  <c:v>2.5415619705427672</c:v>
                </c:pt>
                <c:pt idx="2801" formatCode="_(&quot;$&quot;* #,##0_);_(&quot;$&quot;* \(#,##0\);_(&quot;$&quot;* &quot;-&quot;??_);_(@_)">
                  <c:v>31.595871850547699</c:v>
                </c:pt>
                <c:pt idx="2802" formatCode="_(&quot;$&quot;* #,##0_);_(&quot;$&quot;* \(#,##0\);_(&quot;$&quot;* &quot;-&quot;??_);_(@_)">
                  <c:v>0</c:v>
                </c:pt>
                <c:pt idx="2803" formatCode="_(&quot;$&quot;* #,##0_);_(&quot;$&quot;* \(#,##0\);_(&quot;$&quot;* &quot;-&quot;??_);_(@_)">
                  <c:v>52.210933429617626</c:v>
                </c:pt>
                <c:pt idx="2804" formatCode="_(&quot;$&quot;* #,##0_);_(&quot;$&quot;* \(#,##0\);_(&quot;$&quot;* &quot;-&quot;??_);_(@_)">
                  <c:v>26.38748427078065</c:v>
                </c:pt>
                <c:pt idx="2805" formatCode="_(&quot;$&quot;* #,##0_);_(&quot;$&quot;* \(#,##0\);_(&quot;$&quot;* &quot;-&quot;??_);_(@_)">
                  <c:v>12.21879455241444</c:v>
                </c:pt>
                <c:pt idx="2806" formatCode="_(&quot;$&quot;* #,##0_);_(&quot;$&quot;* \(#,##0\);_(&quot;$&quot;* &quot;-&quot;??_);_(@_)">
                  <c:v>26.373095345192102</c:v>
                </c:pt>
                <c:pt idx="2807" formatCode="_(&quot;$&quot;* #,##0_);_(&quot;$&quot;* \(#,##0\);_(&quot;$&quot;* &quot;-&quot;??_);_(@_)">
                  <c:v>0</c:v>
                </c:pt>
                <c:pt idx="2808" formatCode="_(&quot;$&quot;* #,##0_);_(&quot;$&quot;* \(#,##0\);_(&quot;$&quot;* &quot;-&quot;??_);_(@_)">
                  <c:v>8.4031087214401943</c:v>
                </c:pt>
                <c:pt idx="2809" formatCode="_(&quot;$&quot;* #,##0_);_(&quot;$&quot;* \(#,##0\);_(&quot;$&quot;* &quot;-&quot;??_);_(@_)">
                  <c:v>0</c:v>
                </c:pt>
                <c:pt idx="2810" formatCode="_(&quot;$&quot;* #,##0_);_(&quot;$&quot;* \(#,##0\);_(&quot;$&quot;* &quot;-&quot;??_);_(@_)">
                  <c:v>5.749145194496756</c:v>
                </c:pt>
                <c:pt idx="2811" formatCode="_(&quot;$&quot;* #,##0_);_(&quot;$&quot;* \(#,##0\);_(&quot;$&quot;* &quot;-&quot;??_);_(@_)">
                  <c:v>46.009396386922639</c:v>
                </c:pt>
                <c:pt idx="2812" formatCode="_(&quot;$&quot;* #,##0_);_(&quot;$&quot;* \(#,##0\);_(&quot;$&quot;* &quot;-&quot;??_);_(@_)">
                  <c:v>1.1014961748513998</c:v>
                </c:pt>
                <c:pt idx="2813" formatCode="_(&quot;$&quot;* #,##0_);_(&quot;$&quot;* \(#,##0\);_(&quot;$&quot;* &quot;-&quot;??_);_(@_)">
                  <c:v>2.6997697473918012</c:v>
                </c:pt>
                <c:pt idx="2814" formatCode="_(&quot;$&quot;* #,##0_);_(&quot;$&quot;* \(#,##0\);_(&quot;$&quot;* &quot;-&quot;??_);_(@_)">
                  <c:v>13.462790888978988</c:v>
                </c:pt>
                <c:pt idx="2815" formatCode="_(&quot;$&quot;* #,##0_);_(&quot;$&quot;* \(#,##0\);_(&quot;$&quot;* &quot;-&quot;??_);_(@_)">
                  <c:v>11.418570512479159</c:v>
                </c:pt>
                <c:pt idx="2816" formatCode="_(&quot;$&quot;* #,##0_);_(&quot;$&quot;* \(#,##0\);_(&quot;$&quot;* &quot;-&quot;??_);_(@_)">
                  <c:v>9.1433939607594894</c:v>
                </c:pt>
                <c:pt idx="2817" formatCode="_(&quot;$&quot;* #,##0_);_(&quot;$&quot;* \(#,##0\);_(&quot;$&quot;* &quot;-&quot;??_);_(@_)">
                  <c:v>0</c:v>
                </c:pt>
                <c:pt idx="2818" formatCode="_(&quot;$&quot;* #,##0_);_(&quot;$&quot;* \(#,##0\);_(&quot;$&quot;* &quot;-&quot;??_);_(@_)">
                  <c:v>3.6146514573274118</c:v>
                </c:pt>
                <c:pt idx="2819" formatCode="_(&quot;$&quot;* #,##0_);_(&quot;$&quot;* \(#,##0\);_(&quot;$&quot;* &quot;-&quot;??_);_(@_)">
                  <c:v>12.068127455656105</c:v>
                </c:pt>
                <c:pt idx="2820" formatCode="_(&quot;$&quot;* #,##0_);_(&quot;$&quot;* \(#,##0\);_(&quot;$&quot;* &quot;-&quot;??_);_(@_)">
                  <c:v>12.437793075211065</c:v>
                </c:pt>
                <c:pt idx="2821" formatCode="_(&quot;$&quot;* #,##0_);_(&quot;$&quot;* \(#,##0\);_(&quot;$&quot;* &quot;-&quot;??_);_(@_)">
                  <c:v>8.6864732257556216</c:v>
                </c:pt>
                <c:pt idx="2822" formatCode="_(&quot;$&quot;* #,##0_);_(&quot;$&quot;* \(#,##0\);_(&quot;$&quot;* &quot;-&quot;??_);_(@_)">
                  <c:v>54.9131751638973</c:v>
                </c:pt>
                <c:pt idx="2823" formatCode="_(&quot;$&quot;* #,##0_);_(&quot;$&quot;* \(#,##0\);_(&quot;$&quot;* &quot;-&quot;??_);_(@_)">
                  <c:v>8.0186283894841974</c:v>
                </c:pt>
                <c:pt idx="2824" formatCode="_(&quot;$&quot;* #,##0_);_(&quot;$&quot;* \(#,##0\);_(&quot;$&quot;* &quot;-&quot;??_);_(@_)">
                  <c:v>112.01044184750216</c:v>
                </c:pt>
                <c:pt idx="2825" formatCode="_(&quot;$&quot;* #,##0_);_(&quot;$&quot;* \(#,##0\);_(&quot;$&quot;* &quot;-&quot;??_);_(@_)">
                  <c:v>5.3066900653568743</c:v>
                </c:pt>
                <c:pt idx="2826" formatCode="_(&quot;$&quot;* #,##0_);_(&quot;$&quot;* \(#,##0\);_(&quot;$&quot;* &quot;-&quot;??_);_(@_)">
                  <c:v>46.239135823841657</c:v>
                </c:pt>
                <c:pt idx="2827" formatCode="_(&quot;$&quot;* #,##0_);_(&quot;$&quot;* \(#,##0\);_(&quot;$&quot;* &quot;-&quot;??_);_(@_)">
                  <c:v>59.321308766569707</c:v>
                </c:pt>
                <c:pt idx="2828" formatCode="_(&quot;$&quot;* #,##0_);_(&quot;$&quot;* \(#,##0\);_(&quot;$&quot;* &quot;-&quot;??_);_(@_)">
                  <c:v>22.614586250077188</c:v>
                </c:pt>
                <c:pt idx="2829" formatCode="_(&quot;$&quot;* #,##0_);_(&quot;$&quot;* \(#,##0\);_(&quot;$&quot;* &quot;-&quot;??_);_(@_)">
                  <c:v>45.484855620577051</c:v>
                </c:pt>
                <c:pt idx="2830" formatCode="_(&quot;$&quot;* #,##0_);_(&quot;$&quot;* \(#,##0\);_(&quot;$&quot;* &quot;-&quot;??_);_(@_)">
                  <c:v>6.840733925428319</c:v>
                </c:pt>
                <c:pt idx="2831" formatCode="_(&quot;$&quot;* #,##0_);_(&quot;$&quot;* \(#,##0\);_(&quot;$&quot;* &quot;-&quot;??_);_(@_)">
                  <c:v>0.35075382662165128</c:v>
                </c:pt>
                <c:pt idx="2832" formatCode="_(&quot;$&quot;* #,##0_);_(&quot;$&quot;* \(#,##0\);_(&quot;$&quot;* &quot;-&quot;??_);_(@_)">
                  <c:v>1.5533210720272592</c:v>
                </c:pt>
                <c:pt idx="2833" formatCode="_(&quot;$&quot;* #,##0_);_(&quot;$&quot;* \(#,##0\);_(&quot;$&quot;* &quot;-&quot;??_);_(@_)">
                  <c:v>0</c:v>
                </c:pt>
                <c:pt idx="2834" formatCode="_(&quot;$&quot;* #,##0_);_(&quot;$&quot;* \(#,##0\);_(&quot;$&quot;* &quot;-&quot;??_);_(@_)">
                  <c:v>38.037083271609688</c:v>
                </c:pt>
                <c:pt idx="2835" formatCode="_(&quot;$&quot;* #,##0_);_(&quot;$&quot;* \(#,##0\);_(&quot;$&quot;* &quot;-&quot;??_);_(@_)">
                  <c:v>27.032615739860319</c:v>
                </c:pt>
                <c:pt idx="2836" formatCode="_(&quot;$&quot;* #,##0_);_(&quot;$&quot;* \(#,##0\);_(&quot;$&quot;* &quot;-&quot;??_);_(@_)">
                  <c:v>30.943673938186667</c:v>
                </c:pt>
                <c:pt idx="2837" formatCode="_(&quot;$&quot;* #,##0_);_(&quot;$&quot;* \(#,##0\);_(&quot;$&quot;* &quot;-&quot;??_);_(@_)">
                  <c:v>0</c:v>
                </c:pt>
                <c:pt idx="2838" formatCode="_(&quot;$&quot;* #,##0_);_(&quot;$&quot;* \(#,##0\);_(&quot;$&quot;* &quot;-&quot;??_);_(@_)">
                  <c:v>11.106151542032089</c:v>
                </c:pt>
                <c:pt idx="2839" formatCode="_(&quot;$&quot;* #,##0_);_(&quot;$&quot;* \(#,##0\);_(&quot;$&quot;* &quot;-&quot;??_);_(@_)">
                  <c:v>79.276248162503123</c:v>
                </c:pt>
                <c:pt idx="2840" formatCode="_(&quot;$&quot;* #,##0_);_(&quot;$&quot;* \(#,##0\);_(&quot;$&quot;* &quot;-&quot;??_);_(@_)">
                  <c:v>0</c:v>
                </c:pt>
                <c:pt idx="2841" formatCode="_(&quot;$&quot;* #,##0_);_(&quot;$&quot;* \(#,##0\);_(&quot;$&quot;* &quot;-&quot;??_);_(@_)">
                  <c:v>25.683394704106743</c:v>
                </c:pt>
                <c:pt idx="2842" formatCode="_(&quot;$&quot;* #,##0_);_(&quot;$&quot;* \(#,##0\);_(&quot;$&quot;* &quot;-&quot;??_);_(@_)">
                  <c:v>16.996885021588362</c:v>
                </c:pt>
                <c:pt idx="2843" formatCode="_(&quot;$&quot;* #,##0_);_(&quot;$&quot;* \(#,##0\);_(&quot;$&quot;* &quot;-&quot;??_);_(@_)">
                  <c:v>0</c:v>
                </c:pt>
                <c:pt idx="2844" formatCode="_(&quot;$&quot;* #,##0_);_(&quot;$&quot;* \(#,##0\);_(&quot;$&quot;* &quot;-&quot;??_);_(@_)">
                  <c:v>0</c:v>
                </c:pt>
                <c:pt idx="2845" formatCode="_(&quot;$&quot;* #,##0_);_(&quot;$&quot;* \(#,##0\);_(&quot;$&quot;* &quot;-&quot;??_);_(@_)">
                  <c:v>9.092296879063305</c:v>
                </c:pt>
                <c:pt idx="2846" formatCode="_(&quot;$&quot;* #,##0_);_(&quot;$&quot;* \(#,##0\);_(&quot;$&quot;* &quot;-&quot;??_);_(@_)">
                  <c:v>12.880064551679904</c:v>
                </c:pt>
                <c:pt idx="2847" formatCode="_(&quot;$&quot;* #,##0_);_(&quot;$&quot;* \(#,##0\);_(&quot;$&quot;* &quot;-&quot;??_);_(@_)">
                  <c:v>9.5617360147335475</c:v>
                </c:pt>
                <c:pt idx="2848" formatCode="_(&quot;$&quot;* #,##0_);_(&quot;$&quot;* \(#,##0\);_(&quot;$&quot;* &quot;-&quot;??_);_(@_)">
                  <c:v>23.637436268294088</c:v>
                </c:pt>
                <c:pt idx="2849" formatCode="_(&quot;$&quot;* #,##0_);_(&quot;$&quot;* \(#,##0\);_(&quot;$&quot;* &quot;-&quot;??_);_(@_)">
                  <c:v>0</c:v>
                </c:pt>
                <c:pt idx="2850" formatCode="_(&quot;$&quot;* #,##0_);_(&quot;$&quot;* \(#,##0\);_(&quot;$&quot;* &quot;-&quot;??_);_(@_)">
                  <c:v>63.342488413855463</c:v>
                </c:pt>
                <c:pt idx="2851" formatCode="_(&quot;$&quot;* #,##0_);_(&quot;$&quot;* \(#,##0\);_(&quot;$&quot;* &quot;-&quot;??_);_(@_)">
                  <c:v>22.812140419436592</c:v>
                </c:pt>
                <c:pt idx="2852" formatCode="_(&quot;$&quot;* #,##0_);_(&quot;$&quot;* \(#,##0\);_(&quot;$&quot;* &quot;-&quot;??_);_(@_)">
                  <c:v>3.9584022668408663</c:v>
                </c:pt>
                <c:pt idx="2853" formatCode="_(&quot;$&quot;* #,##0_);_(&quot;$&quot;* \(#,##0\);_(&quot;$&quot;* &quot;-&quot;??_);_(@_)">
                  <c:v>22.913952547082435</c:v>
                </c:pt>
                <c:pt idx="2854" formatCode="_(&quot;$&quot;* #,##0_);_(&quot;$&quot;* \(#,##0\);_(&quot;$&quot;* &quot;-&quot;??_);_(@_)">
                  <c:v>0</c:v>
                </c:pt>
                <c:pt idx="2855" formatCode="_(&quot;$&quot;* #,##0_);_(&quot;$&quot;* \(#,##0\);_(&quot;$&quot;* &quot;-&quot;??_);_(@_)">
                  <c:v>4.10293987959734</c:v>
                </c:pt>
                <c:pt idx="2856" formatCode="_(&quot;$&quot;* #,##0_);_(&quot;$&quot;* \(#,##0\);_(&quot;$&quot;* &quot;-&quot;??_);_(@_)">
                  <c:v>17.841275201788143</c:v>
                </c:pt>
                <c:pt idx="2857" formatCode="_(&quot;$&quot;* #,##0_);_(&quot;$&quot;* \(#,##0\);_(&quot;$&quot;* &quot;-&quot;??_);_(@_)">
                  <c:v>7.5679115060564204</c:v>
                </c:pt>
                <c:pt idx="2858" formatCode="_(&quot;$&quot;* #,##0_);_(&quot;$&quot;* \(#,##0\);_(&quot;$&quot;* &quot;-&quot;??_);_(@_)">
                  <c:v>0</c:v>
                </c:pt>
                <c:pt idx="2859" formatCode="_(&quot;$&quot;* #,##0_);_(&quot;$&quot;* \(#,##0\);_(&quot;$&quot;* &quot;-&quot;??_);_(@_)">
                  <c:v>19.98627868767009</c:v>
                </c:pt>
                <c:pt idx="2860" formatCode="_(&quot;$&quot;* #,##0_);_(&quot;$&quot;* \(#,##0\);_(&quot;$&quot;* &quot;-&quot;??_);_(@_)">
                  <c:v>16.413055472686921</c:v>
                </c:pt>
                <c:pt idx="2861" formatCode="_(&quot;$&quot;* #,##0_);_(&quot;$&quot;* \(#,##0\);_(&quot;$&quot;* &quot;-&quot;??_);_(@_)">
                  <c:v>4.251521712840888</c:v>
                </c:pt>
                <c:pt idx="2862" formatCode="_(&quot;$&quot;* #,##0_);_(&quot;$&quot;* \(#,##0\);_(&quot;$&quot;* &quot;-&quot;??_);_(@_)">
                  <c:v>2.123397072436878</c:v>
                </c:pt>
                <c:pt idx="2863" formatCode="_(&quot;$&quot;* #,##0_);_(&quot;$&quot;* \(#,##0\);_(&quot;$&quot;* &quot;-&quot;??_);_(@_)">
                  <c:v>19.93010035538639</c:v>
                </c:pt>
                <c:pt idx="2864" formatCode="_(&quot;$&quot;* #,##0_);_(&quot;$&quot;* \(#,##0\);_(&quot;$&quot;* &quot;-&quot;??_);_(@_)">
                  <c:v>0</c:v>
                </c:pt>
                <c:pt idx="2865" formatCode="_(&quot;$&quot;* #,##0_);_(&quot;$&quot;* \(#,##0\);_(&quot;$&quot;* &quot;-&quot;??_);_(@_)">
                  <c:v>1.5288873416365951</c:v>
                </c:pt>
                <c:pt idx="2866" formatCode="_(&quot;$&quot;* #,##0_);_(&quot;$&quot;* \(#,##0\);_(&quot;$&quot;* &quot;-&quot;??_);_(@_)">
                  <c:v>0</c:v>
                </c:pt>
                <c:pt idx="2867" formatCode="_(&quot;$&quot;* #,##0_);_(&quot;$&quot;* \(#,##0\);_(&quot;$&quot;* &quot;-&quot;??_);_(@_)">
                  <c:v>15.845815773719963</c:v>
                </c:pt>
                <c:pt idx="2868" formatCode="_(&quot;$&quot;* #,##0_);_(&quot;$&quot;* \(#,##0\);_(&quot;$&quot;* &quot;-&quot;??_);_(@_)">
                  <c:v>14.348925884505451</c:v>
                </c:pt>
                <c:pt idx="2869" formatCode="_(&quot;$&quot;* #,##0_);_(&quot;$&quot;* \(#,##0\);_(&quot;$&quot;* &quot;-&quot;??_);_(@_)">
                  <c:v>39.519111433001811</c:v>
                </c:pt>
                <c:pt idx="2870" formatCode="_(&quot;$&quot;* #,##0_);_(&quot;$&quot;* \(#,##0\);_(&quot;$&quot;* &quot;-&quot;??_);_(@_)">
                  <c:v>13.656122564307861</c:v>
                </c:pt>
                <c:pt idx="2871" formatCode="_(&quot;$&quot;* #,##0_);_(&quot;$&quot;* \(#,##0\);_(&quot;$&quot;* &quot;-&quot;??_);_(@_)">
                  <c:v>31.657400617061516</c:v>
                </c:pt>
                <c:pt idx="2872" formatCode="_(&quot;$&quot;* #,##0_);_(&quot;$&quot;* \(#,##0\);_(&quot;$&quot;* &quot;-&quot;??_);_(@_)">
                  <c:v>1.8022980876699866</c:v>
                </c:pt>
                <c:pt idx="2873" formatCode="_(&quot;$&quot;* #,##0_);_(&quot;$&quot;* \(#,##0\);_(&quot;$&quot;* &quot;-&quot;??_);_(@_)">
                  <c:v>8.1480397776409443</c:v>
                </c:pt>
                <c:pt idx="2874" formatCode="_(&quot;$&quot;* #,##0_);_(&quot;$&quot;* \(#,##0\);_(&quot;$&quot;* &quot;-&quot;??_);_(@_)">
                  <c:v>1.5890180421706228</c:v>
                </c:pt>
                <c:pt idx="2875" formatCode="_(&quot;$&quot;* #,##0_);_(&quot;$&quot;* \(#,##0\);_(&quot;$&quot;* &quot;-&quot;??_);_(@_)">
                  <c:v>0</c:v>
                </c:pt>
                <c:pt idx="2876" formatCode="_(&quot;$&quot;* #,##0_);_(&quot;$&quot;* \(#,##0\);_(&quot;$&quot;* &quot;-&quot;??_);_(@_)">
                  <c:v>29.58978743824057</c:v>
                </c:pt>
                <c:pt idx="2877" formatCode="_(&quot;$&quot;* #,##0_);_(&quot;$&quot;* \(#,##0\);_(&quot;$&quot;* &quot;-&quot;??_);_(@_)">
                  <c:v>0</c:v>
                </c:pt>
                <c:pt idx="2878" formatCode="_(&quot;$&quot;* #,##0_);_(&quot;$&quot;* \(#,##0\);_(&quot;$&quot;* &quot;-&quot;??_);_(@_)">
                  <c:v>37.785943947041318</c:v>
                </c:pt>
                <c:pt idx="2879" formatCode="_(&quot;$&quot;* #,##0_);_(&quot;$&quot;* \(#,##0\);_(&quot;$&quot;* &quot;-&quot;??_);_(@_)">
                  <c:v>67.208402120208163</c:v>
                </c:pt>
                <c:pt idx="2880" formatCode="_(&quot;$&quot;* #,##0_);_(&quot;$&quot;* \(#,##0\);_(&quot;$&quot;* &quot;-&quot;??_);_(@_)">
                  <c:v>33.704383828208549</c:v>
                </c:pt>
                <c:pt idx="2881" formatCode="_(&quot;$&quot;* #,##0_);_(&quot;$&quot;* \(#,##0\);_(&quot;$&quot;* &quot;-&quot;??_);_(@_)">
                  <c:v>22.969189592414157</c:v>
                </c:pt>
                <c:pt idx="2882" formatCode="_(&quot;$&quot;* #,##0_);_(&quot;$&quot;* \(#,##0\);_(&quot;$&quot;* &quot;-&quot;??_);_(@_)">
                  <c:v>17.404958200054288</c:v>
                </c:pt>
                <c:pt idx="2883" formatCode="_(&quot;$&quot;* #,##0_);_(&quot;$&quot;* \(#,##0\);_(&quot;$&quot;* &quot;-&quot;??_);_(@_)">
                  <c:v>0.39716155349126631</c:v>
                </c:pt>
                <c:pt idx="2884" formatCode="_(&quot;$&quot;* #,##0_);_(&quot;$&quot;* \(#,##0\);_(&quot;$&quot;* &quot;-&quot;??_);_(@_)">
                  <c:v>18.651686180161459</c:v>
                </c:pt>
                <c:pt idx="2885" formatCode="_(&quot;$&quot;* #,##0_);_(&quot;$&quot;* \(#,##0\);_(&quot;$&quot;* &quot;-&quot;??_);_(@_)">
                  <c:v>0</c:v>
                </c:pt>
                <c:pt idx="2886" formatCode="_(&quot;$&quot;* #,##0_);_(&quot;$&quot;* \(#,##0\);_(&quot;$&quot;* &quot;-&quot;??_);_(@_)">
                  <c:v>0</c:v>
                </c:pt>
                <c:pt idx="2887" formatCode="_(&quot;$&quot;* #,##0_);_(&quot;$&quot;* \(#,##0\);_(&quot;$&quot;* &quot;-&quot;??_);_(@_)">
                  <c:v>43.925419056653865</c:v>
                </c:pt>
                <c:pt idx="2888" formatCode="_(&quot;$&quot;* #,##0_);_(&quot;$&quot;* \(#,##0\);_(&quot;$&quot;* &quot;-&quot;??_);_(@_)">
                  <c:v>20.770409275736554</c:v>
                </c:pt>
                <c:pt idx="2889" formatCode="_(&quot;$&quot;* #,##0_);_(&quot;$&quot;* \(#,##0\);_(&quot;$&quot;* &quot;-&quot;??_);_(@_)">
                  <c:v>18.338490401827933</c:v>
                </c:pt>
                <c:pt idx="2890" formatCode="_(&quot;$&quot;* #,##0_);_(&quot;$&quot;* \(#,##0\);_(&quot;$&quot;* &quot;-&quot;??_);_(@_)">
                  <c:v>11.999458078787669</c:v>
                </c:pt>
                <c:pt idx="2891" formatCode="_(&quot;$&quot;* #,##0_);_(&quot;$&quot;* \(#,##0\);_(&quot;$&quot;* &quot;-&quot;??_);_(@_)">
                  <c:v>2.1186366307029778</c:v>
                </c:pt>
                <c:pt idx="2892" formatCode="_(&quot;$&quot;* #,##0_);_(&quot;$&quot;* \(#,##0\);_(&quot;$&quot;* &quot;-&quot;??_);_(@_)">
                  <c:v>56.414306214695536</c:v>
                </c:pt>
                <c:pt idx="2893" formatCode="_(&quot;$&quot;* #,##0_);_(&quot;$&quot;* \(#,##0\);_(&quot;$&quot;* &quot;-&quot;??_);_(@_)">
                  <c:v>74.195297495070918</c:v>
                </c:pt>
                <c:pt idx="2894" formatCode="_(&quot;$&quot;* #,##0_);_(&quot;$&quot;* \(#,##0\);_(&quot;$&quot;* &quot;-&quot;??_);_(@_)">
                  <c:v>17.820005934792071</c:v>
                </c:pt>
                <c:pt idx="2895" formatCode="_(&quot;$&quot;* #,##0_);_(&quot;$&quot;* \(#,##0\);_(&quot;$&quot;* &quot;-&quot;??_);_(@_)">
                  <c:v>30.508920536815967</c:v>
                </c:pt>
                <c:pt idx="2896" formatCode="_(&quot;$&quot;* #,##0_);_(&quot;$&quot;* \(#,##0\);_(&quot;$&quot;* &quot;-&quot;??_);_(@_)">
                  <c:v>36.576501096586398</c:v>
                </c:pt>
                <c:pt idx="2897" formatCode="_(&quot;$&quot;* #,##0_);_(&quot;$&quot;* \(#,##0\);_(&quot;$&quot;* &quot;-&quot;??_);_(@_)">
                  <c:v>75.709101662410319</c:v>
                </c:pt>
                <c:pt idx="2898" formatCode="_(&quot;$&quot;* #,##0_);_(&quot;$&quot;* \(#,##0\);_(&quot;$&quot;* &quot;-&quot;??_);_(@_)">
                  <c:v>0</c:v>
                </c:pt>
                <c:pt idx="2899" formatCode="_(&quot;$&quot;* #,##0_);_(&quot;$&quot;* \(#,##0\);_(&quot;$&quot;* &quot;-&quot;??_);_(@_)">
                  <c:v>32.837121644763599</c:v>
                </c:pt>
                <c:pt idx="2900" formatCode="_(&quot;$&quot;* #,##0_);_(&quot;$&quot;* \(#,##0\);_(&quot;$&quot;* &quot;-&quot;??_);_(@_)">
                  <c:v>35.533157604268666</c:v>
                </c:pt>
                <c:pt idx="2901" formatCode="_(&quot;$&quot;* #,##0_);_(&quot;$&quot;* \(#,##0\);_(&quot;$&quot;* &quot;-&quot;??_);_(@_)">
                  <c:v>9.5095906970003199</c:v>
                </c:pt>
                <c:pt idx="2902" formatCode="_(&quot;$&quot;* #,##0_);_(&quot;$&quot;* \(#,##0\);_(&quot;$&quot;* &quot;-&quot;??_);_(@_)">
                  <c:v>35.210989781269916</c:v>
                </c:pt>
                <c:pt idx="2903" formatCode="_(&quot;$&quot;* #,##0_);_(&quot;$&quot;* \(#,##0\);_(&quot;$&quot;* &quot;-&quot;??_);_(@_)">
                  <c:v>23.106281377897957</c:v>
                </c:pt>
                <c:pt idx="2904" formatCode="_(&quot;$&quot;* #,##0_);_(&quot;$&quot;* \(#,##0\);_(&quot;$&quot;* &quot;-&quot;??_);_(@_)">
                  <c:v>82.747159018464487</c:v>
                </c:pt>
                <c:pt idx="2905" formatCode="_(&quot;$&quot;* #,##0_);_(&quot;$&quot;* \(#,##0\);_(&quot;$&quot;* &quot;-&quot;??_);_(@_)">
                  <c:v>28.224034180205848</c:v>
                </c:pt>
                <c:pt idx="2906" formatCode="_(&quot;$&quot;* #,##0_);_(&quot;$&quot;* \(#,##0\);_(&quot;$&quot;* &quot;-&quot;??_);_(@_)">
                  <c:v>8.8474939149744021</c:v>
                </c:pt>
                <c:pt idx="2907" formatCode="_(&quot;$&quot;* #,##0_);_(&quot;$&quot;* \(#,##0\);_(&quot;$&quot;* &quot;-&quot;??_);_(@_)">
                  <c:v>9.827773693441312</c:v>
                </c:pt>
                <c:pt idx="2908" formatCode="_(&quot;$&quot;* #,##0_);_(&quot;$&quot;* \(#,##0\);_(&quot;$&quot;* &quot;-&quot;??_);_(@_)">
                  <c:v>15.965325444799154</c:v>
                </c:pt>
                <c:pt idx="2909" formatCode="_(&quot;$&quot;* #,##0_);_(&quot;$&quot;* \(#,##0\);_(&quot;$&quot;* &quot;-&quot;??_);_(@_)">
                  <c:v>17.331725040499876</c:v>
                </c:pt>
                <c:pt idx="2910" formatCode="_(&quot;$&quot;* #,##0_);_(&quot;$&quot;* \(#,##0\);_(&quot;$&quot;* &quot;-&quot;??_);_(@_)">
                  <c:v>25.897662901440526</c:v>
                </c:pt>
                <c:pt idx="2911" formatCode="_(&quot;$&quot;* #,##0_);_(&quot;$&quot;* \(#,##0\);_(&quot;$&quot;* &quot;-&quot;??_);_(@_)">
                  <c:v>0</c:v>
                </c:pt>
                <c:pt idx="2912" formatCode="_(&quot;$&quot;* #,##0_);_(&quot;$&quot;* \(#,##0\);_(&quot;$&quot;* &quot;-&quot;??_);_(@_)">
                  <c:v>0</c:v>
                </c:pt>
                <c:pt idx="2913" formatCode="_(&quot;$&quot;* #,##0_);_(&quot;$&quot;* \(#,##0\);_(&quot;$&quot;* &quot;-&quot;??_);_(@_)">
                  <c:v>16.667711487045334</c:v>
                </c:pt>
                <c:pt idx="2914" formatCode="_(&quot;$&quot;* #,##0_);_(&quot;$&quot;* \(#,##0\);_(&quot;$&quot;* &quot;-&quot;??_);_(@_)">
                  <c:v>0</c:v>
                </c:pt>
                <c:pt idx="2915" formatCode="_(&quot;$&quot;* #,##0_);_(&quot;$&quot;* \(#,##0\);_(&quot;$&quot;* &quot;-&quot;??_);_(@_)">
                  <c:v>11.660176148035092</c:v>
                </c:pt>
                <c:pt idx="2916" formatCode="_(&quot;$&quot;* #,##0_);_(&quot;$&quot;* \(#,##0\);_(&quot;$&quot;* &quot;-&quot;??_);_(@_)">
                  <c:v>0</c:v>
                </c:pt>
                <c:pt idx="2917" formatCode="_(&quot;$&quot;* #,##0_);_(&quot;$&quot;* \(#,##0\);_(&quot;$&quot;* &quot;-&quot;??_);_(@_)">
                  <c:v>11.020132874394633</c:v>
                </c:pt>
                <c:pt idx="2918" formatCode="_(&quot;$&quot;* #,##0_);_(&quot;$&quot;* \(#,##0\);_(&quot;$&quot;* &quot;-&quot;??_);_(@_)">
                  <c:v>17.309270575096544</c:v>
                </c:pt>
                <c:pt idx="2919" formatCode="_(&quot;$&quot;* #,##0_);_(&quot;$&quot;* \(#,##0\);_(&quot;$&quot;* &quot;-&quot;??_);_(@_)">
                  <c:v>53.465610605325907</c:v>
                </c:pt>
                <c:pt idx="2920" formatCode="_(&quot;$&quot;* #,##0_);_(&quot;$&quot;* \(#,##0\);_(&quot;$&quot;* &quot;-&quot;??_);_(@_)">
                  <c:v>23.32545458567504</c:v>
                </c:pt>
                <c:pt idx="2921" formatCode="_(&quot;$&quot;* #,##0_);_(&quot;$&quot;* \(#,##0\);_(&quot;$&quot;* &quot;-&quot;??_);_(@_)">
                  <c:v>34.674334345078087</c:v>
                </c:pt>
                <c:pt idx="2922" formatCode="_(&quot;$&quot;* #,##0_);_(&quot;$&quot;* \(#,##0\);_(&quot;$&quot;* &quot;-&quot;??_);_(@_)">
                  <c:v>2.6924310440069714</c:v>
                </c:pt>
                <c:pt idx="2923" formatCode="_(&quot;$&quot;* #,##0_);_(&quot;$&quot;* \(#,##0\);_(&quot;$&quot;* &quot;-&quot;??_);_(@_)">
                  <c:v>0</c:v>
                </c:pt>
                <c:pt idx="2924" formatCode="_(&quot;$&quot;* #,##0_);_(&quot;$&quot;* \(#,##0\);_(&quot;$&quot;* &quot;-&quot;??_);_(@_)">
                  <c:v>0</c:v>
                </c:pt>
                <c:pt idx="2925" formatCode="_(&quot;$&quot;* #,##0_);_(&quot;$&quot;* \(#,##0\);_(&quot;$&quot;* &quot;-&quot;??_);_(@_)">
                  <c:v>0</c:v>
                </c:pt>
                <c:pt idx="2926" formatCode="_(&quot;$&quot;* #,##0_);_(&quot;$&quot;* \(#,##0\);_(&quot;$&quot;* &quot;-&quot;??_);_(@_)">
                  <c:v>28.379914247780707</c:v>
                </c:pt>
                <c:pt idx="2927" formatCode="_(&quot;$&quot;* #,##0_);_(&quot;$&quot;* \(#,##0\);_(&quot;$&quot;* &quot;-&quot;??_);_(@_)">
                  <c:v>0</c:v>
                </c:pt>
                <c:pt idx="2928" formatCode="_(&quot;$&quot;* #,##0_);_(&quot;$&quot;* \(#,##0\);_(&quot;$&quot;* &quot;-&quot;??_);_(@_)">
                  <c:v>7.0799648412208684</c:v>
                </c:pt>
                <c:pt idx="2929" formatCode="_(&quot;$&quot;* #,##0_);_(&quot;$&quot;* \(#,##0\);_(&quot;$&quot;* &quot;-&quot;??_);_(@_)">
                  <c:v>9.6661191202537449</c:v>
                </c:pt>
                <c:pt idx="2930" formatCode="_(&quot;$&quot;* #,##0_);_(&quot;$&quot;* \(#,##0\);_(&quot;$&quot;* &quot;-&quot;??_);_(@_)">
                  <c:v>3.8297823777136233</c:v>
                </c:pt>
                <c:pt idx="2931" formatCode="_(&quot;$&quot;* #,##0_);_(&quot;$&quot;* \(#,##0\);_(&quot;$&quot;* &quot;-&quot;??_);_(@_)">
                  <c:v>10.47686359313324</c:v>
                </c:pt>
                <c:pt idx="2932" formatCode="_(&quot;$&quot;* #,##0_);_(&quot;$&quot;* \(#,##0\);_(&quot;$&quot;* &quot;-&quot;??_);_(@_)">
                  <c:v>0</c:v>
                </c:pt>
                <c:pt idx="2933" formatCode="_(&quot;$&quot;* #,##0_);_(&quot;$&quot;* \(#,##0\);_(&quot;$&quot;* &quot;-&quot;??_);_(@_)">
                  <c:v>36.41710692725718</c:v>
                </c:pt>
                <c:pt idx="2934" formatCode="_(&quot;$&quot;* #,##0_);_(&quot;$&quot;* \(#,##0\);_(&quot;$&quot;* &quot;-&quot;??_);_(@_)">
                  <c:v>0</c:v>
                </c:pt>
                <c:pt idx="2935" formatCode="_(&quot;$&quot;* #,##0_);_(&quot;$&quot;* \(#,##0\);_(&quot;$&quot;* &quot;-&quot;??_);_(@_)">
                  <c:v>19.027512719521848</c:v>
                </c:pt>
                <c:pt idx="2936" formatCode="_(&quot;$&quot;* #,##0_);_(&quot;$&quot;* \(#,##0\);_(&quot;$&quot;* &quot;-&quot;??_);_(@_)">
                  <c:v>22.760359495931549</c:v>
                </c:pt>
                <c:pt idx="2937" formatCode="_(&quot;$&quot;* #,##0_);_(&quot;$&quot;* \(#,##0\);_(&quot;$&quot;* &quot;-&quot;??_);_(@_)">
                  <c:v>49.00547718730806</c:v>
                </c:pt>
                <c:pt idx="2938" formatCode="_(&quot;$&quot;* #,##0_);_(&quot;$&quot;* \(#,##0\);_(&quot;$&quot;* &quot;-&quot;??_);_(@_)">
                  <c:v>3.6484870028729173</c:v>
                </c:pt>
                <c:pt idx="2939" formatCode="_(&quot;$&quot;* #,##0_);_(&quot;$&quot;* \(#,##0\);_(&quot;$&quot;* &quot;-&quot;??_);_(@_)">
                  <c:v>65.148810769756849</c:v>
                </c:pt>
                <c:pt idx="2940" formatCode="_(&quot;$&quot;* #,##0_);_(&quot;$&quot;* \(#,##0\);_(&quot;$&quot;* &quot;-&quot;??_);_(@_)">
                  <c:v>0</c:v>
                </c:pt>
                <c:pt idx="2941" formatCode="_(&quot;$&quot;* #,##0_);_(&quot;$&quot;* \(#,##0\);_(&quot;$&quot;* &quot;-&quot;??_);_(@_)">
                  <c:v>39.133687969910838</c:v>
                </c:pt>
                <c:pt idx="2942" formatCode="_(&quot;$&quot;* #,##0_);_(&quot;$&quot;* \(#,##0\);_(&quot;$&quot;* &quot;-&quot;??_);_(@_)">
                  <c:v>0</c:v>
                </c:pt>
                <c:pt idx="2943" formatCode="_(&quot;$&quot;* #,##0_);_(&quot;$&quot;* \(#,##0\);_(&quot;$&quot;* &quot;-&quot;??_);_(@_)">
                  <c:v>11.857187380230823</c:v>
                </c:pt>
                <c:pt idx="2944" formatCode="_(&quot;$&quot;* #,##0_);_(&quot;$&quot;* \(#,##0\);_(&quot;$&quot;* &quot;-&quot;??_);_(@_)">
                  <c:v>0</c:v>
                </c:pt>
                <c:pt idx="2945" formatCode="_(&quot;$&quot;* #,##0_);_(&quot;$&quot;* \(#,##0\);_(&quot;$&quot;* &quot;-&quot;??_);_(@_)">
                  <c:v>0</c:v>
                </c:pt>
                <c:pt idx="2946" formatCode="_(&quot;$&quot;* #,##0_);_(&quot;$&quot;* \(#,##0\);_(&quot;$&quot;* &quot;-&quot;??_);_(@_)">
                  <c:v>26.560025376757583</c:v>
                </c:pt>
                <c:pt idx="2947" formatCode="_(&quot;$&quot;* #,##0_);_(&quot;$&quot;* \(#,##0\);_(&quot;$&quot;* &quot;-&quot;??_);_(@_)">
                  <c:v>0</c:v>
                </c:pt>
                <c:pt idx="2948" formatCode="_(&quot;$&quot;* #,##0_);_(&quot;$&quot;* \(#,##0\);_(&quot;$&quot;* &quot;-&quot;??_);_(@_)">
                  <c:v>0</c:v>
                </c:pt>
                <c:pt idx="2949" formatCode="_(&quot;$&quot;* #,##0_);_(&quot;$&quot;* \(#,##0\);_(&quot;$&quot;* &quot;-&quot;??_);_(@_)">
                  <c:v>6.5750284979017852</c:v>
                </c:pt>
                <c:pt idx="2950" formatCode="_(&quot;$&quot;* #,##0_);_(&quot;$&quot;* \(#,##0\);_(&quot;$&quot;* &quot;-&quot;??_);_(@_)">
                  <c:v>20.936361995518279</c:v>
                </c:pt>
                <c:pt idx="2951" formatCode="_(&quot;$&quot;* #,##0_);_(&quot;$&quot;* \(#,##0\);_(&quot;$&quot;* &quot;-&quot;??_);_(@_)">
                  <c:v>0</c:v>
                </c:pt>
                <c:pt idx="2952" formatCode="_(&quot;$&quot;* #,##0_);_(&quot;$&quot;* \(#,##0\);_(&quot;$&quot;* &quot;-&quot;??_);_(@_)">
                  <c:v>9.3259702008990395</c:v>
                </c:pt>
                <c:pt idx="2953" formatCode="_(&quot;$&quot;* #,##0_);_(&quot;$&quot;* \(#,##0\);_(&quot;$&quot;* &quot;-&quot;??_);_(@_)">
                  <c:v>14.487533798146343</c:v>
                </c:pt>
                <c:pt idx="2954" formatCode="_(&quot;$&quot;* #,##0_);_(&quot;$&quot;* \(#,##0\);_(&quot;$&quot;* &quot;-&quot;??_);_(@_)">
                  <c:v>9.0098926214100246</c:v>
                </c:pt>
                <c:pt idx="2955" formatCode="_(&quot;$&quot;* #,##0_);_(&quot;$&quot;* \(#,##0\);_(&quot;$&quot;* &quot;-&quot;??_);_(@_)">
                  <c:v>5.4277850774345016</c:v>
                </c:pt>
                <c:pt idx="2956" formatCode="_(&quot;$&quot;* #,##0_);_(&quot;$&quot;* \(#,##0\);_(&quot;$&quot;* &quot;-&quot;??_);_(@_)">
                  <c:v>1.6918080542663658</c:v>
                </c:pt>
                <c:pt idx="2957" formatCode="_(&quot;$&quot;* #,##0_);_(&quot;$&quot;* \(#,##0\);_(&quot;$&quot;* &quot;-&quot;??_);_(@_)">
                  <c:v>0</c:v>
                </c:pt>
                <c:pt idx="2958" formatCode="_(&quot;$&quot;* #,##0_);_(&quot;$&quot;* \(#,##0\);_(&quot;$&quot;* &quot;-&quot;??_);_(@_)">
                  <c:v>0</c:v>
                </c:pt>
                <c:pt idx="2959" formatCode="_(&quot;$&quot;* #,##0_);_(&quot;$&quot;* \(#,##0\);_(&quot;$&quot;* &quot;-&quot;??_);_(@_)">
                  <c:v>25.516880506036934</c:v>
                </c:pt>
                <c:pt idx="2960" formatCode="_(&quot;$&quot;* #,##0_);_(&quot;$&quot;* \(#,##0\);_(&quot;$&quot;* &quot;-&quot;??_);_(@_)">
                  <c:v>0</c:v>
                </c:pt>
                <c:pt idx="2961" formatCode="_(&quot;$&quot;* #,##0_);_(&quot;$&quot;* \(#,##0\);_(&quot;$&quot;* &quot;-&quot;??_);_(@_)">
                  <c:v>0</c:v>
                </c:pt>
                <c:pt idx="2962" formatCode="_(&quot;$&quot;* #,##0_);_(&quot;$&quot;* \(#,##0\);_(&quot;$&quot;* &quot;-&quot;??_);_(@_)">
                  <c:v>0</c:v>
                </c:pt>
                <c:pt idx="2963" formatCode="_(&quot;$&quot;* #,##0_);_(&quot;$&quot;* \(#,##0\);_(&quot;$&quot;* &quot;-&quot;??_);_(@_)">
                  <c:v>36.159503011797334</c:v>
                </c:pt>
                <c:pt idx="2964" formatCode="_(&quot;$&quot;* #,##0_);_(&quot;$&quot;* \(#,##0\);_(&quot;$&quot;* &quot;-&quot;??_);_(@_)">
                  <c:v>54.601213846518455</c:v>
                </c:pt>
                <c:pt idx="2965" formatCode="_(&quot;$&quot;* #,##0_);_(&quot;$&quot;* \(#,##0\);_(&quot;$&quot;* &quot;-&quot;??_);_(@_)">
                  <c:v>6.5280585725693649</c:v>
                </c:pt>
                <c:pt idx="2966" formatCode="_(&quot;$&quot;* #,##0_);_(&quot;$&quot;* \(#,##0\);_(&quot;$&quot;* &quot;-&quot;??_);_(@_)">
                  <c:v>7.4906466543857881</c:v>
                </c:pt>
                <c:pt idx="2967" formatCode="_(&quot;$&quot;* #,##0_);_(&quot;$&quot;* \(#,##0\);_(&quot;$&quot;* &quot;-&quot;??_);_(@_)">
                  <c:v>3.636675709641549</c:v>
                </c:pt>
                <c:pt idx="2968" formatCode="_(&quot;$&quot;* #,##0_);_(&quot;$&quot;* \(#,##0\);_(&quot;$&quot;* &quot;-&quot;??_);_(@_)">
                  <c:v>0</c:v>
                </c:pt>
                <c:pt idx="2969" formatCode="_(&quot;$&quot;* #,##0_);_(&quot;$&quot;* \(#,##0\);_(&quot;$&quot;* &quot;-&quot;??_);_(@_)">
                  <c:v>30.793664235844094</c:v>
                </c:pt>
                <c:pt idx="2970" formatCode="_(&quot;$&quot;* #,##0_);_(&quot;$&quot;* \(#,##0\);_(&quot;$&quot;* &quot;-&quot;??_);_(@_)">
                  <c:v>65.756833223427563</c:v>
                </c:pt>
                <c:pt idx="2971" formatCode="_(&quot;$&quot;* #,##0_);_(&quot;$&quot;* \(#,##0\);_(&quot;$&quot;* &quot;-&quot;??_);_(@_)">
                  <c:v>0</c:v>
                </c:pt>
                <c:pt idx="2972" formatCode="_(&quot;$&quot;* #,##0_);_(&quot;$&quot;* \(#,##0\);_(&quot;$&quot;* &quot;-&quot;??_);_(@_)">
                  <c:v>0</c:v>
                </c:pt>
                <c:pt idx="2973" formatCode="_(&quot;$&quot;* #,##0_);_(&quot;$&quot;* \(#,##0\);_(&quot;$&quot;* &quot;-&quot;??_);_(@_)">
                  <c:v>0</c:v>
                </c:pt>
                <c:pt idx="2974" formatCode="_(&quot;$&quot;* #,##0_);_(&quot;$&quot;* \(#,##0\);_(&quot;$&quot;* &quot;-&quot;??_);_(@_)">
                  <c:v>8.6848207643026534</c:v>
                </c:pt>
                <c:pt idx="2975" formatCode="_(&quot;$&quot;* #,##0_);_(&quot;$&quot;* \(#,##0\);_(&quot;$&quot;* &quot;-&quot;??_);_(@_)">
                  <c:v>20.60381283031435</c:v>
                </c:pt>
                <c:pt idx="2976" formatCode="_(&quot;$&quot;* #,##0_);_(&quot;$&quot;* \(#,##0\);_(&quot;$&quot;* &quot;-&quot;??_);_(@_)">
                  <c:v>51.115166657115203</c:v>
                </c:pt>
                <c:pt idx="2977" formatCode="_(&quot;$&quot;* #,##0_);_(&quot;$&quot;* \(#,##0\);_(&quot;$&quot;* &quot;-&quot;??_);_(@_)">
                  <c:v>1.2912506759912901</c:v>
                </c:pt>
                <c:pt idx="2978" formatCode="_(&quot;$&quot;* #,##0_);_(&quot;$&quot;* \(#,##0\);_(&quot;$&quot;* &quot;-&quot;??_);_(@_)">
                  <c:v>23.612205443605998</c:v>
                </c:pt>
                <c:pt idx="2979" formatCode="_(&quot;$&quot;* #,##0_);_(&quot;$&quot;* \(#,##0\);_(&quot;$&quot;* &quot;-&quot;??_);_(@_)">
                  <c:v>0</c:v>
                </c:pt>
                <c:pt idx="2980" formatCode="_(&quot;$&quot;* #,##0_);_(&quot;$&quot;* \(#,##0\);_(&quot;$&quot;* &quot;-&quot;??_);_(@_)">
                  <c:v>3.684207940819118</c:v>
                </c:pt>
                <c:pt idx="2981" formatCode="_(&quot;$&quot;* #,##0_);_(&quot;$&quot;* \(#,##0\);_(&quot;$&quot;* &quot;-&quot;??_);_(@_)">
                  <c:v>6.6758465539013283</c:v>
                </c:pt>
                <c:pt idx="2982" formatCode="_(&quot;$&quot;* #,##0_);_(&quot;$&quot;* \(#,##0\);_(&quot;$&quot;* &quot;-&quot;??_);_(@_)">
                  <c:v>0</c:v>
                </c:pt>
                <c:pt idx="2983" formatCode="_(&quot;$&quot;* #,##0_);_(&quot;$&quot;* \(#,##0\);_(&quot;$&quot;* &quot;-&quot;??_);_(@_)">
                  <c:v>0</c:v>
                </c:pt>
                <c:pt idx="2984" formatCode="_(&quot;$&quot;* #,##0_);_(&quot;$&quot;* \(#,##0\);_(&quot;$&quot;* &quot;-&quot;??_);_(@_)">
                  <c:v>34.980696733214494</c:v>
                </c:pt>
                <c:pt idx="2985" formatCode="_(&quot;$&quot;* #,##0_);_(&quot;$&quot;* \(#,##0\);_(&quot;$&quot;* &quot;-&quot;??_);_(@_)">
                  <c:v>24.662887209767838</c:v>
                </c:pt>
                <c:pt idx="2986" formatCode="_(&quot;$&quot;* #,##0_);_(&quot;$&quot;* \(#,##0\);_(&quot;$&quot;* &quot;-&quot;??_);_(@_)">
                  <c:v>1.2016748975944909</c:v>
                </c:pt>
                <c:pt idx="2987" formatCode="_(&quot;$&quot;* #,##0_);_(&quot;$&quot;* \(#,##0\);_(&quot;$&quot;* &quot;-&quot;??_);_(@_)">
                  <c:v>19.763087787272141</c:v>
                </c:pt>
                <c:pt idx="2988" formatCode="_(&quot;$&quot;* #,##0_);_(&quot;$&quot;* \(#,##0\);_(&quot;$&quot;* &quot;-&quot;??_);_(@_)">
                  <c:v>10.303462337201037</c:v>
                </c:pt>
                <c:pt idx="2989" formatCode="_(&quot;$&quot;* #,##0_);_(&quot;$&quot;* \(#,##0\);_(&quot;$&quot;* &quot;-&quot;??_);_(@_)">
                  <c:v>0</c:v>
                </c:pt>
                <c:pt idx="2990" formatCode="_(&quot;$&quot;* #,##0_);_(&quot;$&quot;* \(#,##0\);_(&quot;$&quot;* &quot;-&quot;??_);_(@_)">
                  <c:v>0.98553473184673357</c:v>
                </c:pt>
                <c:pt idx="2991" formatCode="_(&quot;$&quot;* #,##0_);_(&quot;$&quot;* \(#,##0\);_(&quot;$&quot;* &quot;-&quot;??_);_(@_)">
                  <c:v>8.9743940848892922</c:v>
                </c:pt>
                <c:pt idx="2992" formatCode="_(&quot;$&quot;* #,##0_);_(&quot;$&quot;* \(#,##0\);_(&quot;$&quot;* &quot;-&quot;??_);_(@_)">
                  <c:v>0</c:v>
                </c:pt>
                <c:pt idx="2993" formatCode="_(&quot;$&quot;* #,##0_);_(&quot;$&quot;* \(#,##0\);_(&quot;$&quot;* &quot;-&quot;??_);_(@_)">
                  <c:v>3.4230903445323491</c:v>
                </c:pt>
                <c:pt idx="2994" formatCode="_(&quot;$&quot;* #,##0_);_(&quot;$&quot;* \(#,##0\);_(&quot;$&quot;* &quot;-&quot;??_);_(@_)">
                  <c:v>0</c:v>
                </c:pt>
                <c:pt idx="2995" formatCode="_(&quot;$&quot;* #,##0_);_(&quot;$&quot;* \(#,##0\);_(&quot;$&quot;* &quot;-&quot;??_);_(@_)">
                  <c:v>16.225497535334707</c:v>
                </c:pt>
                <c:pt idx="2996" formatCode="_(&quot;$&quot;* #,##0_);_(&quot;$&quot;* \(#,##0\);_(&quot;$&quot;* &quot;-&quot;??_);_(@_)">
                  <c:v>7.9481107996970133</c:v>
                </c:pt>
                <c:pt idx="2997" formatCode="_(&quot;$&quot;* #,##0_);_(&quot;$&quot;* \(#,##0\);_(&quot;$&quot;* &quot;-&quot;??_);_(@_)">
                  <c:v>0</c:v>
                </c:pt>
                <c:pt idx="2998" formatCode="_(&quot;$&quot;* #,##0_);_(&quot;$&quot;* \(#,##0\);_(&quot;$&quot;* &quot;-&quot;??_);_(@_)">
                  <c:v>29.9356525565506</c:v>
                </c:pt>
                <c:pt idx="2999" formatCode="_(&quot;$&quot;* #,##0_);_(&quot;$&quot;* \(#,##0\);_(&quot;$&quot;* &quot;-&quot;??_);_(@_)">
                  <c:v>16.495217772547146</c:v>
                </c:pt>
                <c:pt idx="3000" formatCode="_(&quot;$&quot;* #,##0_);_(&quot;$&quot;* \(#,##0\);_(&quot;$&quot;* &quot;-&quot;??_);_(@_)">
                  <c:v>24.998133902848203</c:v>
                </c:pt>
                <c:pt idx="3001" formatCode="_(&quot;$&quot;* #,##0_);_(&quot;$&quot;* \(#,##0\);_(&quot;$&quot;* &quot;-&quot;??_);_(@_)">
                  <c:v>7.1827905257381808</c:v>
                </c:pt>
                <c:pt idx="3002" formatCode="_(&quot;$&quot;* #,##0_);_(&quot;$&quot;* \(#,##0\);_(&quot;$&quot;* &quot;-&quot;??_);_(@_)">
                  <c:v>20.093791464314577</c:v>
                </c:pt>
                <c:pt idx="3003" formatCode="_(&quot;$&quot;* #,##0_);_(&quot;$&quot;* \(#,##0\);_(&quot;$&quot;* &quot;-&quot;??_);_(@_)">
                  <c:v>11.510102145965002</c:v>
                </c:pt>
                <c:pt idx="3004" formatCode="_(&quot;$&quot;* #,##0_);_(&quot;$&quot;* \(#,##0\);_(&quot;$&quot;* &quot;-&quot;??_);_(@_)">
                  <c:v>4.376226897619115</c:v>
                </c:pt>
                <c:pt idx="3005" formatCode="_(&quot;$&quot;* #,##0_);_(&quot;$&quot;* \(#,##0\);_(&quot;$&quot;* &quot;-&quot;??_);_(@_)">
                  <c:v>25.013578902629554</c:v>
                </c:pt>
                <c:pt idx="3006" formatCode="_(&quot;$&quot;* #,##0_);_(&quot;$&quot;* \(#,##0\);_(&quot;$&quot;* &quot;-&quot;??_);_(@_)">
                  <c:v>4.3878701801054047</c:v>
                </c:pt>
                <c:pt idx="3007" formatCode="_(&quot;$&quot;* #,##0_);_(&quot;$&quot;* \(#,##0\);_(&quot;$&quot;* &quot;-&quot;??_);_(@_)">
                  <c:v>0</c:v>
                </c:pt>
                <c:pt idx="3008" formatCode="_(&quot;$&quot;* #,##0_);_(&quot;$&quot;* \(#,##0\);_(&quot;$&quot;* &quot;-&quot;??_);_(@_)">
                  <c:v>0</c:v>
                </c:pt>
                <c:pt idx="3009" formatCode="_(&quot;$&quot;* #,##0_);_(&quot;$&quot;* \(#,##0\);_(&quot;$&quot;* &quot;-&quot;??_);_(@_)">
                  <c:v>5.4264865057901597</c:v>
                </c:pt>
                <c:pt idx="3010" formatCode="_(&quot;$&quot;* #,##0_);_(&quot;$&quot;* \(#,##0\);_(&quot;$&quot;* &quot;-&quot;??_);_(@_)">
                  <c:v>4.593389742131829</c:v>
                </c:pt>
                <c:pt idx="3011" formatCode="_(&quot;$&quot;* #,##0_);_(&quot;$&quot;* \(#,##0\);_(&quot;$&quot;* &quot;-&quot;??_);_(@_)">
                  <c:v>61.204024012690738</c:v>
                </c:pt>
                <c:pt idx="3012" formatCode="_(&quot;$&quot;* #,##0_);_(&quot;$&quot;* \(#,##0\);_(&quot;$&quot;* &quot;-&quot;??_);_(@_)">
                  <c:v>0</c:v>
                </c:pt>
                <c:pt idx="3013" formatCode="_(&quot;$&quot;* #,##0_);_(&quot;$&quot;* \(#,##0\);_(&quot;$&quot;* &quot;-&quot;??_);_(@_)">
                  <c:v>21.186671212424415</c:v>
                </c:pt>
                <c:pt idx="3014" formatCode="_(&quot;$&quot;* #,##0_);_(&quot;$&quot;* \(#,##0\);_(&quot;$&quot;* &quot;-&quot;??_);_(@_)">
                  <c:v>11.444927345079122</c:v>
                </c:pt>
                <c:pt idx="3015" formatCode="_(&quot;$&quot;* #,##0_);_(&quot;$&quot;* \(#,##0\);_(&quot;$&quot;* &quot;-&quot;??_);_(@_)">
                  <c:v>6.350391184408223</c:v>
                </c:pt>
                <c:pt idx="3016" formatCode="_(&quot;$&quot;* #,##0_);_(&quot;$&quot;* \(#,##0\);_(&quot;$&quot;* &quot;-&quot;??_);_(@_)">
                  <c:v>17.607529470849151</c:v>
                </c:pt>
                <c:pt idx="3017" formatCode="_(&quot;$&quot;* #,##0_);_(&quot;$&quot;* \(#,##0\);_(&quot;$&quot;* &quot;-&quot;??_);_(@_)">
                  <c:v>0</c:v>
                </c:pt>
                <c:pt idx="3018" formatCode="_(&quot;$&quot;* #,##0_);_(&quot;$&quot;* \(#,##0\);_(&quot;$&quot;* &quot;-&quot;??_);_(@_)">
                  <c:v>8.0866321419510765</c:v>
                </c:pt>
                <c:pt idx="3019" formatCode="_(&quot;$&quot;* #,##0_);_(&quot;$&quot;* \(#,##0\);_(&quot;$&quot;* &quot;-&quot;??_);_(@_)">
                  <c:v>0</c:v>
                </c:pt>
                <c:pt idx="3020" formatCode="_(&quot;$&quot;* #,##0_);_(&quot;$&quot;* \(#,##0\);_(&quot;$&quot;* &quot;-&quot;??_);_(@_)">
                  <c:v>7.8643136451573747</c:v>
                </c:pt>
                <c:pt idx="3021" formatCode="_(&quot;$&quot;* #,##0_);_(&quot;$&quot;* \(#,##0\);_(&quot;$&quot;* &quot;-&quot;??_);_(@_)">
                  <c:v>24.691553607076113</c:v>
                </c:pt>
                <c:pt idx="3022" formatCode="_(&quot;$&quot;* #,##0_);_(&quot;$&quot;* \(#,##0\);_(&quot;$&quot;* &quot;-&quot;??_);_(@_)">
                  <c:v>0</c:v>
                </c:pt>
                <c:pt idx="3023" formatCode="_(&quot;$&quot;* #,##0_);_(&quot;$&quot;* \(#,##0\);_(&quot;$&quot;* &quot;-&quot;??_);_(@_)">
                  <c:v>12.679771288734081</c:v>
                </c:pt>
                <c:pt idx="3024" formatCode="_(&quot;$&quot;* #,##0_);_(&quot;$&quot;* \(#,##0\);_(&quot;$&quot;* &quot;-&quot;??_);_(@_)">
                  <c:v>26.687517535782398</c:v>
                </c:pt>
                <c:pt idx="3025" formatCode="_(&quot;$&quot;* #,##0_);_(&quot;$&quot;* \(#,##0\);_(&quot;$&quot;* &quot;-&quot;??_);_(@_)">
                  <c:v>0</c:v>
                </c:pt>
                <c:pt idx="3026" formatCode="_(&quot;$&quot;* #,##0_);_(&quot;$&quot;* \(#,##0\);_(&quot;$&quot;* &quot;-&quot;??_);_(@_)">
                  <c:v>0</c:v>
                </c:pt>
                <c:pt idx="3027" formatCode="_(&quot;$&quot;* #,##0_);_(&quot;$&quot;* \(#,##0\);_(&quot;$&quot;* &quot;-&quot;??_);_(@_)">
                  <c:v>0</c:v>
                </c:pt>
                <c:pt idx="3028" formatCode="_(&quot;$&quot;* #,##0_);_(&quot;$&quot;* \(#,##0\);_(&quot;$&quot;* &quot;-&quot;??_);_(@_)">
                  <c:v>3.3503497869374241</c:v>
                </c:pt>
                <c:pt idx="3029" formatCode="_(&quot;$&quot;* #,##0_);_(&quot;$&quot;* \(#,##0\);_(&quot;$&quot;* &quot;-&quot;??_);_(@_)">
                  <c:v>15.935903069270566</c:v>
                </c:pt>
                <c:pt idx="3030" formatCode="_(&quot;$&quot;* #,##0_);_(&quot;$&quot;* \(#,##0\);_(&quot;$&quot;* &quot;-&quot;??_);_(@_)">
                  <c:v>0</c:v>
                </c:pt>
                <c:pt idx="3031" formatCode="_(&quot;$&quot;* #,##0_);_(&quot;$&quot;* \(#,##0\);_(&quot;$&quot;* &quot;-&quot;??_);_(@_)">
                  <c:v>0</c:v>
                </c:pt>
                <c:pt idx="3032" formatCode="_(&quot;$&quot;* #,##0_);_(&quot;$&quot;* \(#,##0\);_(&quot;$&quot;* &quot;-&quot;??_);_(@_)">
                  <c:v>62.067979001149247</c:v>
                </c:pt>
                <c:pt idx="3033" formatCode="_(&quot;$&quot;* #,##0_);_(&quot;$&quot;* \(#,##0\);_(&quot;$&quot;* &quot;-&quot;??_);_(@_)">
                  <c:v>8.2406895619474501</c:v>
                </c:pt>
                <c:pt idx="3034" formatCode="_(&quot;$&quot;* #,##0_);_(&quot;$&quot;* \(#,##0\);_(&quot;$&quot;* &quot;-&quot;??_);_(@_)">
                  <c:v>88.96803437036499</c:v>
                </c:pt>
                <c:pt idx="3035" formatCode="_(&quot;$&quot;* #,##0_);_(&quot;$&quot;* \(#,##0\);_(&quot;$&quot;* &quot;-&quot;??_);_(@_)">
                  <c:v>0</c:v>
                </c:pt>
                <c:pt idx="3036" formatCode="_(&quot;$&quot;* #,##0_);_(&quot;$&quot;* \(#,##0\);_(&quot;$&quot;* &quot;-&quot;??_);_(@_)">
                  <c:v>38.666501805319683</c:v>
                </c:pt>
                <c:pt idx="3037" formatCode="_(&quot;$&quot;* #,##0_);_(&quot;$&quot;* \(#,##0\);_(&quot;$&quot;* &quot;-&quot;??_);_(@_)">
                  <c:v>43.137178752449643</c:v>
                </c:pt>
                <c:pt idx="3038" formatCode="_(&quot;$&quot;* #,##0_);_(&quot;$&quot;* \(#,##0\);_(&quot;$&quot;* &quot;-&quot;??_);_(@_)">
                  <c:v>1.2793695889948011</c:v>
                </c:pt>
                <c:pt idx="3039" formatCode="_(&quot;$&quot;* #,##0_);_(&quot;$&quot;* \(#,##0\);_(&quot;$&quot;* &quot;-&quot;??_);_(@_)">
                  <c:v>49.043023706854967</c:v>
                </c:pt>
                <c:pt idx="3040" formatCode="_(&quot;$&quot;* #,##0_);_(&quot;$&quot;* \(#,##0\);_(&quot;$&quot;* &quot;-&quot;??_);_(@_)">
                  <c:v>3.5608730836190707</c:v>
                </c:pt>
                <c:pt idx="3041" formatCode="_(&quot;$&quot;* #,##0_);_(&quot;$&quot;* \(#,##0\);_(&quot;$&quot;* &quot;-&quot;??_);_(@_)">
                  <c:v>0</c:v>
                </c:pt>
                <c:pt idx="3042" formatCode="_(&quot;$&quot;* #,##0_);_(&quot;$&quot;* \(#,##0\);_(&quot;$&quot;* &quot;-&quot;??_);_(@_)">
                  <c:v>0</c:v>
                </c:pt>
                <c:pt idx="3043" formatCode="_(&quot;$&quot;* #,##0_);_(&quot;$&quot;* \(#,##0\);_(&quot;$&quot;* &quot;-&quot;??_);_(@_)">
                  <c:v>0</c:v>
                </c:pt>
                <c:pt idx="3044" formatCode="_(&quot;$&quot;* #,##0_);_(&quot;$&quot;* \(#,##0\);_(&quot;$&quot;* &quot;-&quot;??_);_(@_)">
                  <c:v>20.856689568057881</c:v>
                </c:pt>
                <c:pt idx="3045" formatCode="_(&quot;$&quot;* #,##0_);_(&quot;$&quot;* \(#,##0\);_(&quot;$&quot;* &quot;-&quot;??_);_(@_)">
                  <c:v>13.366930726621158</c:v>
                </c:pt>
                <c:pt idx="3046" formatCode="_(&quot;$&quot;* #,##0_);_(&quot;$&quot;* \(#,##0\);_(&quot;$&quot;* &quot;-&quot;??_);_(@_)">
                  <c:v>13.410062410860238</c:v>
                </c:pt>
                <c:pt idx="3047" formatCode="_(&quot;$&quot;* #,##0_);_(&quot;$&quot;* \(#,##0\);_(&quot;$&quot;* &quot;-&quot;??_);_(@_)">
                  <c:v>0</c:v>
                </c:pt>
                <c:pt idx="3048" formatCode="_(&quot;$&quot;* #,##0_);_(&quot;$&quot;* \(#,##0\);_(&quot;$&quot;* &quot;-&quot;??_);_(@_)">
                  <c:v>14.212194723559989</c:v>
                </c:pt>
                <c:pt idx="3049" formatCode="_(&quot;$&quot;* #,##0_);_(&quot;$&quot;* \(#,##0\);_(&quot;$&quot;* &quot;-&quot;??_);_(@_)">
                  <c:v>82.286388810171303</c:v>
                </c:pt>
                <c:pt idx="3050" formatCode="_(&quot;$&quot;* #,##0_);_(&quot;$&quot;* \(#,##0\);_(&quot;$&quot;* &quot;-&quot;??_);_(@_)">
                  <c:v>0</c:v>
                </c:pt>
                <c:pt idx="3051" formatCode="_(&quot;$&quot;* #,##0_);_(&quot;$&quot;* \(#,##0\);_(&quot;$&quot;* &quot;-&quot;??_);_(@_)">
                  <c:v>16.137422713902094</c:v>
                </c:pt>
                <c:pt idx="3052" formatCode="_(&quot;$&quot;* #,##0_);_(&quot;$&quot;* \(#,##0\);_(&quot;$&quot;* &quot;-&quot;??_);_(@_)">
                  <c:v>21.777672387284795</c:v>
                </c:pt>
                <c:pt idx="3053" formatCode="_(&quot;$&quot;* #,##0_);_(&quot;$&quot;* \(#,##0\);_(&quot;$&quot;* &quot;-&quot;??_);_(@_)">
                  <c:v>2.639285177823977</c:v>
                </c:pt>
                <c:pt idx="3054" formatCode="_(&quot;$&quot;* #,##0_);_(&quot;$&quot;* \(#,##0\);_(&quot;$&quot;* &quot;-&quot;??_);_(@_)">
                  <c:v>0</c:v>
                </c:pt>
                <c:pt idx="3055" formatCode="_(&quot;$&quot;* #,##0_);_(&quot;$&quot;* \(#,##0\);_(&quot;$&quot;* &quot;-&quot;??_);_(@_)">
                  <c:v>15.199038130582258</c:v>
                </c:pt>
                <c:pt idx="3056" formatCode="_(&quot;$&quot;* #,##0_);_(&quot;$&quot;* \(#,##0\);_(&quot;$&quot;* &quot;-&quot;??_);_(@_)">
                  <c:v>17.316454980576495</c:v>
                </c:pt>
                <c:pt idx="3057" formatCode="_(&quot;$&quot;* #,##0_);_(&quot;$&quot;* \(#,##0\);_(&quot;$&quot;* &quot;-&quot;??_);_(@_)">
                  <c:v>0</c:v>
                </c:pt>
                <c:pt idx="3058" formatCode="_(&quot;$&quot;* #,##0_);_(&quot;$&quot;* \(#,##0\);_(&quot;$&quot;* &quot;-&quot;??_);_(@_)">
                  <c:v>11.903603725710084</c:v>
                </c:pt>
                <c:pt idx="3059" formatCode="_(&quot;$&quot;* #,##0_);_(&quot;$&quot;* \(#,##0\);_(&quot;$&quot;* &quot;-&quot;??_);_(@_)">
                  <c:v>0</c:v>
                </c:pt>
                <c:pt idx="3060" formatCode="_(&quot;$&quot;* #,##0_);_(&quot;$&quot;* \(#,##0\);_(&quot;$&quot;* &quot;-&quot;??_);_(@_)">
                  <c:v>69.378512209859153</c:v>
                </c:pt>
                <c:pt idx="3061" formatCode="_(&quot;$&quot;* #,##0_);_(&quot;$&quot;* \(#,##0\);_(&quot;$&quot;* &quot;-&quot;??_);_(@_)">
                  <c:v>18.351636135642963</c:v>
                </c:pt>
                <c:pt idx="3062" formatCode="_(&quot;$&quot;* #,##0_);_(&quot;$&quot;* \(#,##0\);_(&quot;$&quot;* &quot;-&quot;??_);_(@_)">
                  <c:v>3.8635187388403081</c:v>
                </c:pt>
                <c:pt idx="3063" formatCode="_(&quot;$&quot;* #,##0_);_(&quot;$&quot;* \(#,##0\);_(&quot;$&quot;* &quot;-&quot;??_);_(@_)">
                  <c:v>19.009887977196438</c:v>
                </c:pt>
                <c:pt idx="3064" formatCode="_(&quot;$&quot;* #,##0_);_(&quot;$&quot;* \(#,##0\);_(&quot;$&quot;* &quot;-&quot;??_);_(@_)">
                  <c:v>0</c:v>
                </c:pt>
                <c:pt idx="3065" formatCode="_(&quot;$&quot;* #,##0_);_(&quot;$&quot;* \(#,##0\);_(&quot;$&quot;* &quot;-&quot;??_);_(@_)">
                  <c:v>12.079903292819766</c:v>
                </c:pt>
                <c:pt idx="3066" formatCode="_(&quot;$&quot;* #,##0_);_(&quot;$&quot;* \(#,##0\);_(&quot;$&quot;* &quot;-&quot;??_);_(@_)">
                  <c:v>8.9285046443889602</c:v>
                </c:pt>
                <c:pt idx="3067" formatCode="_(&quot;$&quot;* #,##0_);_(&quot;$&quot;* \(#,##0\);_(&quot;$&quot;* &quot;-&quot;??_);_(@_)">
                  <c:v>19.008239023871212</c:v>
                </c:pt>
                <c:pt idx="3068" formatCode="_(&quot;$&quot;* #,##0_);_(&quot;$&quot;* \(#,##0\);_(&quot;$&quot;* &quot;-&quot;??_);_(@_)">
                  <c:v>0</c:v>
                </c:pt>
                <c:pt idx="3069" formatCode="_(&quot;$&quot;* #,##0_);_(&quot;$&quot;* \(#,##0\);_(&quot;$&quot;* &quot;-&quot;??_);_(@_)">
                  <c:v>24.245799463611707</c:v>
                </c:pt>
                <c:pt idx="3070" formatCode="_(&quot;$&quot;* #,##0_);_(&quot;$&quot;* \(#,##0\);_(&quot;$&quot;* &quot;-&quot;??_);_(@_)">
                  <c:v>4.2265991109935577</c:v>
                </c:pt>
                <c:pt idx="3071" formatCode="_(&quot;$&quot;* #,##0_);_(&quot;$&quot;* \(#,##0\);_(&quot;$&quot;* &quot;-&quot;??_);_(@_)">
                  <c:v>0.82561051595664869</c:v>
                </c:pt>
                <c:pt idx="3072" formatCode="_(&quot;$&quot;* #,##0_);_(&quot;$&quot;* \(#,##0\);_(&quot;$&quot;* &quot;-&quot;??_);_(@_)">
                  <c:v>6.6853790268084072</c:v>
                </c:pt>
                <c:pt idx="3073" formatCode="_(&quot;$&quot;* #,##0_);_(&quot;$&quot;* \(#,##0\);_(&quot;$&quot;* &quot;-&quot;??_);_(@_)">
                  <c:v>22.114460850516476</c:v>
                </c:pt>
                <c:pt idx="3074" formatCode="_(&quot;$&quot;* #,##0_);_(&quot;$&quot;* \(#,##0\);_(&quot;$&quot;* &quot;-&quot;??_);_(@_)">
                  <c:v>2.8619311675412447</c:v>
                </c:pt>
                <c:pt idx="3075" formatCode="_(&quot;$&quot;* #,##0_);_(&quot;$&quot;* \(#,##0\);_(&quot;$&quot;* &quot;-&quot;??_);_(@_)">
                  <c:v>0</c:v>
                </c:pt>
                <c:pt idx="3076" formatCode="_(&quot;$&quot;* #,##0_);_(&quot;$&quot;* \(#,##0\);_(&quot;$&quot;* &quot;-&quot;??_);_(@_)">
                  <c:v>0</c:v>
                </c:pt>
                <c:pt idx="3077" formatCode="_(&quot;$&quot;* #,##0_);_(&quot;$&quot;* \(#,##0\);_(&quot;$&quot;* &quot;-&quot;??_);_(@_)">
                  <c:v>2.335245304273649</c:v>
                </c:pt>
                <c:pt idx="3078" formatCode="_(&quot;$&quot;* #,##0_);_(&quot;$&quot;* \(#,##0\);_(&quot;$&quot;* &quot;-&quot;??_);_(@_)">
                  <c:v>6.244946516336074</c:v>
                </c:pt>
                <c:pt idx="3079" formatCode="_(&quot;$&quot;* #,##0_);_(&quot;$&quot;* \(#,##0\);_(&quot;$&quot;* &quot;-&quot;??_);_(@_)">
                  <c:v>51.863779483651598</c:v>
                </c:pt>
                <c:pt idx="3080" formatCode="_(&quot;$&quot;* #,##0_);_(&quot;$&quot;* \(#,##0\);_(&quot;$&quot;* &quot;-&quot;??_);_(@_)">
                  <c:v>16.925222524461443</c:v>
                </c:pt>
                <c:pt idx="3081" formatCode="_(&quot;$&quot;* #,##0_);_(&quot;$&quot;* \(#,##0\);_(&quot;$&quot;* &quot;-&quot;??_);_(@_)">
                  <c:v>38.653527794058448</c:v>
                </c:pt>
                <c:pt idx="3082" formatCode="_(&quot;$&quot;* #,##0_);_(&quot;$&quot;* \(#,##0\);_(&quot;$&quot;* &quot;-&quot;??_);_(@_)">
                  <c:v>0</c:v>
                </c:pt>
                <c:pt idx="3083" formatCode="_(&quot;$&quot;* #,##0_);_(&quot;$&quot;* \(#,##0\);_(&quot;$&quot;* &quot;-&quot;??_);_(@_)">
                  <c:v>14.047361449845075</c:v>
                </c:pt>
                <c:pt idx="3084" formatCode="_(&quot;$&quot;* #,##0_);_(&quot;$&quot;* \(#,##0\);_(&quot;$&quot;* &quot;-&quot;??_);_(@_)">
                  <c:v>0</c:v>
                </c:pt>
                <c:pt idx="3085" formatCode="_(&quot;$&quot;* #,##0_);_(&quot;$&quot;* \(#,##0\);_(&quot;$&quot;* &quot;-&quot;??_);_(@_)">
                  <c:v>7.6626395721419316</c:v>
                </c:pt>
                <c:pt idx="3086" formatCode="_(&quot;$&quot;* #,##0_);_(&quot;$&quot;* \(#,##0\);_(&quot;$&quot;* &quot;-&quot;??_);_(@_)">
                  <c:v>15.431587194307257</c:v>
                </c:pt>
                <c:pt idx="3087" formatCode="_(&quot;$&quot;* #,##0_);_(&quot;$&quot;* \(#,##0\);_(&quot;$&quot;* &quot;-&quot;??_);_(@_)">
                  <c:v>0</c:v>
                </c:pt>
                <c:pt idx="3088" formatCode="_(&quot;$&quot;* #,##0_);_(&quot;$&quot;* \(#,##0\);_(&quot;$&quot;* &quot;-&quot;??_);_(@_)">
                  <c:v>42.788514070690709</c:v>
                </c:pt>
                <c:pt idx="3089" formatCode="_(&quot;$&quot;* #,##0_);_(&quot;$&quot;* \(#,##0\);_(&quot;$&quot;* &quot;-&quot;??_);_(@_)">
                  <c:v>13.627160688598334</c:v>
                </c:pt>
                <c:pt idx="3090" formatCode="_(&quot;$&quot;* #,##0_);_(&quot;$&quot;* \(#,##0\);_(&quot;$&quot;* &quot;-&quot;??_);_(@_)">
                  <c:v>48.748499098855675</c:v>
                </c:pt>
                <c:pt idx="3091" formatCode="_(&quot;$&quot;* #,##0_);_(&quot;$&quot;* \(#,##0\);_(&quot;$&quot;* &quot;-&quot;??_);_(@_)">
                  <c:v>19.751116558553083</c:v>
                </c:pt>
                <c:pt idx="3092" formatCode="_(&quot;$&quot;* #,##0_);_(&quot;$&quot;* \(#,##0\);_(&quot;$&quot;* &quot;-&quot;??_);_(@_)">
                  <c:v>0</c:v>
                </c:pt>
                <c:pt idx="3093" formatCode="_(&quot;$&quot;* #,##0_);_(&quot;$&quot;* \(#,##0\);_(&quot;$&quot;* &quot;-&quot;??_);_(@_)">
                  <c:v>7.2281460278496432</c:v>
                </c:pt>
                <c:pt idx="3094" formatCode="_(&quot;$&quot;* #,##0_);_(&quot;$&quot;* \(#,##0\);_(&quot;$&quot;* &quot;-&quot;??_);_(@_)">
                  <c:v>39.582771485610245</c:v>
                </c:pt>
                <c:pt idx="3095" formatCode="_(&quot;$&quot;* #,##0_);_(&quot;$&quot;* \(#,##0\);_(&quot;$&quot;* &quot;-&quot;??_);_(@_)">
                  <c:v>3.8076369409298265</c:v>
                </c:pt>
                <c:pt idx="3096" formatCode="_(&quot;$&quot;* #,##0_);_(&quot;$&quot;* \(#,##0\);_(&quot;$&quot;* &quot;-&quot;??_);_(@_)">
                  <c:v>3.2790252644484474</c:v>
                </c:pt>
                <c:pt idx="3097" formatCode="_(&quot;$&quot;* #,##0_);_(&quot;$&quot;* \(#,##0\);_(&quot;$&quot;* &quot;-&quot;??_);_(@_)">
                  <c:v>29.891785416193368</c:v>
                </c:pt>
                <c:pt idx="3098" formatCode="_(&quot;$&quot;* #,##0_);_(&quot;$&quot;* \(#,##0\);_(&quot;$&quot;* &quot;-&quot;??_);_(@_)">
                  <c:v>30.583120878064577</c:v>
                </c:pt>
                <c:pt idx="3099" formatCode="_(&quot;$&quot;* #,##0_);_(&quot;$&quot;* \(#,##0\);_(&quot;$&quot;* &quot;-&quot;??_);_(@_)">
                  <c:v>22.745571657403339</c:v>
                </c:pt>
                <c:pt idx="3100" formatCode="_(&quot;$&quot;* #,##0_);_(&quot;$&quot;* \(#,##0\);_(&quot;$&quot;* &quot;-&quot;??_);_(@_)">
                  <c:v>12.25281609215981</c:v>
                </c:pt>
                <c:pt idx="3101" formatCode="_(&quot;$&quot;* #,##0_);_(&quot;$&quot;* \(#,##0\);_(&quot;$&quot;* &quot;-&quot;??_);_(@_)">
                  <c:v>0</c:v>
                </c:pt>
                <c:pt idx="3102" formatCode="_(&quot;$&quot;* #,##0_);_(&quot;$&quot;* \(#,##0\);_(&quot;$&quot;* &quot;-&quot;??_);_(@_)">
                  <c:v>67.73335089269095</c:v>
                </c:pt>
                <c:pt idx="3103" formatCode="_(&quot;$&quot;* #,##0_);_(&quot;$&quot;* \(#,##0\);_(&quot;$&quot;* &quot;-&quot;??_);_(@_)">
                  <c:v>69.55392693399304</c:v>
                </c:pt>
                <c:pt idx="3104" formatCode="_(&quot;$&quot;* #,##0_);_(&quot;$&quot;* \(#,##0\);_(&quot;$&quot;* &quot;-&quot;??_);_(@_)">
                  <c:v>13.389155530140378</c:v>
                </c:pt>
                <c:pt idx="3105" formatCode="_(&quot;$&quot;* #,##0_);_(&quot;$&quot;* \(#,##0\);_(&quot;$&quot;* &quot;-&quot;??_);_(@_)">
                  <c:v>22.985771449553095</c:v>
                </c:pt>
                <c:pt idx="3106" formatCode="_(&quot;$&quot;* #,##0_);_(&quot;$&quot;* \(#,##0\);_(&quot;$&quot;* &quot;-&quot;??_);_(@_)">
                  <c:v>32.354436228500326</c:v>
                </c:pt>
                <c:pt idx="3107" formatCode="_(&quot;$&quot;* #,##0_);_(&quot;$&quot;* \(#,##0\);_(&quot;$&quot;* &quot;-&quot;??_);_(@_)">
                  <c:v>67.516685830523713</c:v>
                </c:pt>
                <c:pt idx="3108" formatCode="_(&quot;$&quot;* #,##0_);_(&quot;$&quot;* \(#,##0\);_(&quot;$&quot;* &quot;-&quot;??_);_(@_)">
                  <c:v>0</c:v>
                </c:pt>
                <c:pt idx="3109" formatCode="_(&quot;$&quot;* #,##0_);_(&quot;$&quot;* \(#,##0\);_(&quot;$&quot;* &quot;-&quot;??_);_(@_)">
                  <c:v>22.903609205300533</c:v>
                </c:pt>
                <c:pt idx="3110" formatCode="_(&quot;$&quot;* #,##0_);_(&quot;$&quot;* \(#,##0\);_(&quot;$&quot;* &quot;-&quot;??_);_(@_)">
                  <c:v>41.770232650146269</c:v>
                </c:pt>
                <c:pt idx="3111" formatCode="_(&quot;$&quot;* #,##0_);_(&quot;$&quot;* \(#,##0\);_(&quot;$&quot;* &quot;-&quot;??_);_(@_)">
                  <c:v>0</c:v>
                </c:pt>
                <c:pt idx="3112" formatCode="_(&quot;$&quot;* #,##0_);_(&quot;$&quot;* \(#,##0\);_(&quot;$&quot;* &quot;-&quot;??_);_(@_)">
                  <c:v>21.663417978924571</c:v>
                </c:pt>
                <c:pt idx="3113" formatCode="_(&quot;$&quot;* #,##0_);_(&quot;$&quot;* \(#,##0\);_(&quot;$&quot;* &quot;-&quot;??_);_(@_)">
                  <c:v>23.378672604524745</c:v>
                </c:pt>
                <c:pt idx="3114" formatCode="_(&quot;$&quot;* #,##0_);_(&quot;$&quot;* \(#,##0\);_(&quot;$&quot;* &quot;-&quot;??_);_(@_)">
                  <c:v>74.275564234120196</c:v>
                </c:pt>
                <c:pt idx="3115" formatCode="_(&quot;$&quot;* #,##0_);_(&quot;$&quot;* \(#,##0\);_(&quot;$&quot;* &quot;-&quot;??_);_(@_)">
                  <c:v>30.402370051601149</c:v>
                </c:pt>
                <c:pt idx="3116" formatCode="_(&quot;$&quot;* #,##0_);_(&quot;$&quot;* \(#,##0\);_(&quot;$&quot;* &quot;-&quot;??_);_(@_)">
                  <c:v>5.0584367091523275</c:v>
                </c:pt>
                <c:pt idx="3117" formatCode="_(&quot;$&quot;* #,##0_);_(&quot;$&quot;* \(#,##0\);_(&quot;$&quot;* &quot;-&quot;??_);_(@_)">
                  <c:v>8.1977664345627659</c:v>
                </c:pt>
                <c:pt idx="3118" formatCode="_(&quot;$&quot;* #,##0_);_(&quot;$&quot;* \(#,##0\);_(&quot;$&quot;* &quot;-&quot;??_);_(@_)">
                  <c:v>28.19679119270624</c:v>
                </c:pt>
                <c:pt idx="3119" formatCode="_(&quot;$&quot;* #,##0_);_(&quot;$&quot;* \(#,##0\);_(&quot;$&quot;* &quot;-&quot;??_);_(@_)">
                  <c:v>30.246918098345443</c:v>
                </c:pt>
                <c:pt idx="3120" formatCode="_(&quot;$&quot;* #,##0_);_(&quot;$&quot;* \(#,##0\);_(&quot;$&quot;* &quot;-&quot;??_);_(@_)">
                  <c:v>19.098271747948626</c:v>
                </c:pt>
                <c:pt idx="3121" formatCode="_(&quot;$&quot;* #,##0_);_(&quot;$&quot;* \(#,##0\);_(&quot;$&quot;* &quot;-&quot;??_);_(@_)">
                  <c:v>0</c:v>
                </c:pt>
                <c:pt idx="3122" formatCode="_(&quot;$&quot;* #,##0_);_(&quot;$&quot;* \(#,##0\);_(&quot;$&quot;* &quot;-&quot;??_);_(@_)">
                  <c:v>0</c:v>
                </c:pt>
                <c:pt idx="3123" formatCode="_(&quot;$&quot;* #,##0_);_(&quot;$&quot;* \(#,##0\);_(&quot;$&quot;* &quot;-&quot;??_);_(@_)">
                  <c:v>2.7378350293395832</c:v>
                </c:pt>
                <c:pt idx="3124" formatCode="_(&quot;$&quot;* #,##0_);_(&quot;$&quot;* \(#,##0\);_(&quot;$&quot;* &quot;-&quot;??_);_(@_)">
                  <c:v>0</c:v>
                </c:pt>
                <c:pt idx="3125" formatCode="_(&quot;$&quot;* #,##0_);_(&quot;$&quot;* \(#,##0\);_(&quot;$&quot;* &quot;-&quot;??_);_(@_)">
                  <c:v>0</c:v>
                </c:pt>
                <c:pt idx="3126" formatCode="_(&quot;$&quot;* #,##0_);_(&quot;$&quot;* \(#,##0\);_(&quot;$&quot;* &quot;-&quot;??_);_(@_)">
                  <c:v>0</c:v>
                </c:pt>
                <c:pt idx="3127" formatCode="_(&quot;$&quot;* #,##0_);_(&quot;$&quot;* \(#,##0\);_(&quot;$&quot;* &quot;-&quot;??_);_(@_)">
                  <c:v>13.786177786544156</c:v>
                </c:pt>
                <c:pt idx="3128" formatCode="_(&quot;$&quot;* #,##0_);_(&quot;$&quot;* \(#,##0\);_(&quot;$&quot;* &quot;-&quot;??_);_(@_)">
                  <c:v>40.007570272025724</c:v>
                </c:pt>
                <c:pt idx="3129" formatCode="_(&quot;$&quot;* #,##0_);_(&quot;$&quot;* \(#,##0\);_(&quot;$&quot;* &quot;-&quot;??_);_(@_)">
                  <c:v>37.200709002516788</c:v>
                </c:pt>
                <c:pt idx="3130" formatCode="_(&quot;$&quot;* #,##0_);_(&quot;$&quot;* \(#,##0\);_(&quot;$&quot;* &quot;-&quot;??_);_(@_)">
                  <c:v>42.512519920903941</c:v>
                </c:pt>
                <c:pt idx="3131" formatCode="_(&quot;$&quot;* #,##0_);_(&quot;$&quot;* \(#,##0\);_(&quot;$&quot;* &quot;-&quot;??_);_(@_)">
                  <c:v>16.079341208172856</c:v>
                </c:pt>
                <c:pt idx="3132" formatCode="_(&quot;$&quot;* #,##0_);_(&quot;$&quot;* \(#,##0\);_(&quot;$&quot;* &quot;-&quot;??_);_(@_)">
                  <c:v>1.1448570370572508</c:v>
                </c:pt>
                <c:pt idx="3133" formatCode="_(&quot;$&quot;* #,##0_);_(&quot;$&quot;* \(#,##0\);_(&quot;$&quot;* &quot;-&quot;??_);_(@_)">
                  <c:v>10.866195758245874</c:v>
                </c:pt>
                <c:pt idx="3134" formatCode="_(&quot;$&quot;* #,##0_);_(&quot;$&quot;* \(#,##0\);_(&quot;$&quot;* &quot;-&quot;??_);_(@_)">
                  <c:v>0</c:v>
                </c:pt>
                <c:pt idx="3135" formatCode="_(&quot;$&quot;* #,##0_);_(&quot;$&quot;* \(#,##0\);_(&quot;$&quot;* &quot;-&quot;??_);_(@_)">
                  <c:v>0</c:v>
                </c:pt>
                <c:pt idx="3136" formatCode="_(&quot;$&quot;* #,##0_);_(&quot;$&quot;* \(#,##0\);_(&quot;$&quot;* &quot;-&quot;??_);_(@_)">
                  <c:v>18.895679825399711</c:v>
                </c:pt>
                <c:pt idx="3137" formatCode="_(&quot;$&quot;* #,##0_);_(&quot;$&quot;* \(#,##0\);_(&quot;$&quot;* &quot;-&quot;??_);_(@_)">
                  <c:v>0</c:v>
                </c:pt>
                <c:pt idx="3138" formatCode="_(&quot;$&quot;* #,##0_);_(&quot;$&quot;* \(#,##0\);_(&quot;$&quot;* &quot;-&quot;??_);_(@_)">
                  <c:v>3.9145328392069603</c:v>
                </c:pt>
                <c:pt idx="3139" formatCode="_(&quot;$&quot;* #,##0_);_(&quot;$&quot;* \(#,##0\);_(&quot;$&quot;* &quot;-&quot;??_);_(@_)">
                  <c:v>1.3600469391055114</c:v>
                </c:pt>
                <c:pt idx="3140" formatCode="_(&quot;$&quot;* #,##0_);_(&quot;$&quot;* \(#,##0\);_(&quot;$&quot;* &quot;-&quot;??_);_(@_)">
                  <c:v>11.564936377376911</c:v>
                </c:pt>
                <c:pt idx="3141" formatCode="_(&quot;$&quot;* #,##0_);_(&quot;$&quot;* \(#,##0\);_(&quot;$&quot;* &quot;-&quot;??_);_(@_)">
                  <c:v>17.65098943191812</c:v>
                </c:pt>
                <c:pt idx="3142" formatCode="_(&quot;$&quot;* #,##0_);_(&quot;$&quot;* \(#,##0\);_(&quot;$&quot;* &quot;-&quot;??_);_(@_)">
                  <c:v>0</c:v>
                </c:pt>
                <c:pt idx="3143" formatCode="_(&quot;$&quot;* #,##0_);_(&quot;$&quot;* \(#,##0\);_(&quot;$&quot;* &quot;-&quot;??_);_(@_)">
                  <c:v>49.261950656940634</c:v>
                </c:pt>
                <c:pt idx="3144" formatCode="_(&quot;$&quot;* #,##0_);_(&quot;$&quot;* \(#,##0\);_(&quot;$&quot;* &quot;-&quot;??_);_(@_)">
                  <c:v>8.185354879508429</c:v>
                </c:pt>
                <c:pt idx="3145" formatCode="_(&quot;$&quot;* #,##0_);_(&quot;$&quot;* \(#,##0\);_(&quot;$&quot;* &quot;-&quot;??_);_(@_)">
                  <c:v>0</c:v>
                </c:pt>
                <c:pt idx="3146" formatCode="_(&quot;$&quot;* #,##0_);_(&quot;$&quot;* \(#,##0\);_(&quot;$&quot;* &quot;-&quot;??_);_(@_)">
                  <c:v>11.37600914864211</c:v>
                </c:pt>
                <c:pt idx="3147" formatCode="_(&quot;$&quot;* #,##0_);_(&quot;$&quot;* \(#,##0\);_(&quot;$&quot;* &quot;-&quot;??_);_(@_)">
                  <c:v>45.623465187031321</c:v>
                </c:pt>
                <c:pt idx="3148" formatCode="_(&quot;$&quot;* #,##0_);_(&quot;$&quot;* \(#,##0\);_(&quot;$&quot;* &quot;-&quot;??_);_(@_)">
                  <c:v>3.6627077752184163</c:v>
                </c:pt>
                <c:pt idx="3149" formatCode="_(&quot;$&quot;* #,##0_);_(&quot;$&quot;* \(#,##0\);_(&quot;$&quot;* &quot;-&quot;??_);_(@_)">
                  <c:v>38.715722651205084</c:v>
                </c:pt>
                <c:pt idx="3150" formatCode="_(&quot;$&quot;* #,##0_);_(&quot;$&quot;* \(#,##0\);_(&quot;$&quot;* &quot;-&quot;??_);_(@_)">
                  <c:v>0</c:v>
                </c:pt>
                <c:pt idx="3151" formatCode="_(&quot;$&quot;* #,##0_);_(&quot;$&quot;* \(#,##0\);_(&quot;$&quot;* &quot;-&quot;??_);_(@_)">
                  <c:v>43.012232963344545</c:v>
                </c:pt>
              </c:numCache>
            </c:numRef>
          </c:yVal>
          <c:smooth val="0"/>
          <c:extLst>
            <c:ext xmlns:c16="http://schemas.microsoft.com/office/drawing/2014/chart" uri="{C3380CC4-5D6E-409C-BE32-E72D297353CC}">
              <c16:uniqueId val="{00000002-26AC-4325-A738-6E2A9B58A76D}"/>
            </c:ext>
          </c:extLst>
        </c:ser>
        <c:ser>
          <c:idx val="3"/>
          <c:order val="3"/>
          <c:tx>
            <c:strRef>
              <c:f>'PC Supply vs. PC Price'!$H$4</c:f>
              <c:strCache>
                <c:ptCount val="1"/>
                <c:pt idx="0">
                  <c:v>Winter</c:v>
                </c:pt>
              </c:strCache>
            </c:strRef>
          </c:tx>
          <c:spPr>
            <a:ln w="19050" cap="rnd">
              <a:noFill/>
              <a:round/>
            </a:ln>
            <a:effectLst/>
          </c:spPr>
          <c:marker>
            <c:symbol val="circle"/>
            <c:size val="5"/>
            <c:spPr>
              <a:solidFill>
                <a:schemeClr val="accent1">
                  <a:alpha val="20000"/>
                </a:schemeClr>
              </a:solidFill>
              <a:ln w="3175">
                <a:noFill/>
              </a:ln>
              <a:effectLst/>
            </c:spPr>
          </c:marker>
          <c:xVal>
            <c:numRef>
              <c:f>'PC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 Supply vs. PC Price'!$H$5:$H$4207</c:f>
              <c:numCache>
                <c:formatCode>General</c:formatCode>
                <c:ptCount val="4203"/>
                <c:pt idx="3153" formatCode="_(&quot;$&quot;* #,##0_);_(&quot;$&quot;* \(#,##0\);_(&quot;$&quot;* &quot;-&quot;??_);_(@_)">
                  <c:v>0</c:v>
                </c:pt>
                <c:pt idx="3154" formatCode="_(&quot;$&quot;* #,##0_);_(&quot;$&quot;* \(#,##0\);_(&quot;$&quot;* &quot;-&quot;??_);_(@_)">
                  <c:v>0</c:v>
                </c:pt>
                <c:pt idx="3155" formatCode="_(&quot;$&quot;* #,##0_);_(&quot;$&quot;* \(#,##0\);_(&quot;$&quot;* &quot;-&quot;??_);_(@_)">
                  <c:v>0</c:v>
                </c:pt>
                <c:pt idx="3156" formatCode="_(&quot;$&quot;* #,##0_);_(&quot;$&quot;* \(#,##0\);_(&quot;$&quot;* &quot;-&quot;??_);_(@_)">
                  <c:v>3.9711807615954937</c:v>
                </c:pt>
                <c:pt idx="3157" formatCode="_(&quot;$&quot;* #,##0_);_(&quot;$&quot;* \(#,##0\);_(&quot;$&quot;* &quot;-&quot;??_);_(@_)">
                  <c:v>0</c:v>
                </c:pt>
                <c:pt idx="3158" formatCode="_(&quot;$&quot;* #,##0_);_(&quot;$&quot;* \(#,##0\);_(&quot;$&quot;* &quot;-&quot;??_);_(@_)">
                  <c:v>34.272601631074217</c:v>
                </c:pt>
                <c:pt idx="3159" formatCode="_(&quot;$&quot;* #,##0_);_(&quot;$&quot;* \(#,##0\);_(&quot;$&quot;* &quot;-&quot;??_);_(@_)">
                  <c:v>40.118191188810421</c:v>
                </c:pt>
                <c:pt idx="3160" formatCode="_(&quot;$&quot;* #,##0_);_(&quot;$&quot;* \(#,##0\);_(&quot;$&quot;* &quot;-&quot;??_);_(@_)">
                  <c:v>3.9913947187415468</c:v>
                </c:pt>
                <c:pt idx="3161" formatCode="_(&quot;$&quot;* #,##0_);_(&quot;$&quot;* \(#,##0\);_(&quot;$&quot;* &quot;-&quot;??_);_(@_)">
                  <c:v>0</c:v>
                </c:pt>
                <c:pt idx="3162" formatCode="_(&quot;$&quot;* #,##0_);_(&quot;$&quot;* \(#,##0\);_(&quot;$&quot;* &quot;-&quot;??_);_(@_)">
                  <c:v>0</c:v>
                </c:pt>
                <c:pt idx="3163" formatCode="_(&quot;$&quot;* #,##0_);_(&quot;$&quot;* \(#,##0\);_(&quot;$&quot;* &quot;-&quot;??_);_(@_)">
                  <c:v>0</c:v>
                </c:pt>
                <c:pt idx="3164" formatCode="_(&quot;$&quot;* #,##0_);_(&quot;$&quot;* \(#,##0\);_(&quot;$&quot;* &quot;-&quot;??_);_(@_)">
                  <c:v>3.2685945099806522</c:v>
                </c:pt>
                <c:pt idx="3165" formatCode="_(&quot;$&quot;* #,##0_);_(&quot;$&quot;* \(#,##0\);_(&quot;$&quot;* &quot;-&quot;??_);_(@_)">
                  <c:v>4.1162225888806026</c:v>
                </c:pt>
                <c:pt idx="3166" formatCode="_(&quot;$&quot;* #,##0_);_(&quot;$&quot;* \(#,##0\);_(&quot;$&quot;* &quot;-&quot;??_);_(@_)">
                  <c:v>10.078550855503021</c:v>
                </c:pt>
                <c:pt idx="3167" formatCode="_(&quot;$&quot;* #,##0_);_(&quot;$&quot;* \(#,##0\);_(&quot;$&quot;* &quot;-&quot;??_);_(@_)">
                  <c:v>13.14020360673962</c:v>
                </c:pt>
                <c:pt idx="3168" formatCode="_(&quot;$&quot;* #,##0_);_(&quot;$&quot;* \(#,##0\);_(&quot;$&quot;* &quot;-&quot;??_);_(@_)">
                  <c:v>0</c:v>
                </c:pt>
                <c:pt idx="3169" formatCode="_(&quot;$&quot;* #,##0_);_(&quot;$&quot;* \(#,##0\);_(&quot;$&quot;* &quot;-&quot;??_);_(@_)">
                  <c:v>2.2137466405021775</c:v>
                </c:pt>
                <c:pt idx="3170" formatCode="_(&quot;$&quot;* #,##0_);_(&quot;$&quot;* \(#,##0\);_(&quot;$&quot;* &quot;-&quot;??_);_(@_)">
                  <c:v>0</c:v>
                </c:pt>
                <c:pt idx="3171" formatCode="_(&quot;$&quot;* #,##0_);_(&quot;$&quot;* \(#,##0\);_(&quot;$&quot;* &quot;-&quot;??_);_(@_)">
                  <c:v>0</c:v>
                </c:pt>
                <c:pt idx="3172" formatCode="_(&quot;$&quot;* #,##0_);_(&quot;$&quot;* \(#,##0\);_(&quot;$&quot;* &quot;-&quot;??_);_(@_)">
                  <c:v>0.20259257508992046</c:v>
                </c:pt>
                <c:pt idx="3173" formatCode="_(&quot;$&quot;* #,##0_);_(&quot;$&quot;* \(#,##0\);_(&quot;$&quot;* &quot;-&quot;??_);_(@_)">
                  <c:v>0</c:v>
                </c:pt>
                <c:pt idx="3174" formatCode="_(&quot;$&quot;* #,##0_);_(&quot;$&quot;* \(#,##0\);_(&quot;$&quot;* &quot;-&quot;??_);_(@_)">
                  <c:v>0</c:v>
                </c:pt>
                <c:pt idx="3175" formatCode="_(&quot;$&quot;* #,##0_);_(&quot;$&quot;* \(#,##0\);_(&quot;$&quot;* &quot;-&quot;??_);_(@_)">
                  <c:v>0</c:v>
                </c:pt>
                <c:pt idx="3176" formatCode="_(&quot;$&quot;* #,##0_);_(&quot;$&quot;* \(#,##0\);_(&quot;$&quot;* &quot;-&quot;??_);_(@_)">
                  <c:v>1.165958219980801</c:v>
                </c:pt>
                <c:pt idx="3177" formatCode="_(&quot;$&quot;* #,##0_);_(&quot;$&quot;* \(#,##0\);_(&quot;$&quot;* &quot;-&quot;??_);_(@_)">
                  <c:v>0</c:v>
                </c:pt>
                <c:pt idx="3178" formatCode="_(&quot;$&quot;* #,##0_);_(&quot;$&quot;* \(#,##0\);_(&quot;$&quot;* &quot;-&quot;??_);_(@_)">
                  <c:v>0</c:v>
                </c:pt>
                <c:pt idx="3179" formatCode="_(&quot;$&quot;* #,##0_);_(&quot;$&quot;* \(#,##0\);_(&quot;$&quot;* &quot;-&quot;??_);_(@_)">
                  <c:v>2.5594383344471354</c:v>
                </c:pt>
                <c:pt idx="3180" formatCode="_(&quot;$&quot;* #,##0_);_(&quot;$&quot;* \(#,##0\);_(&quot;$&quot;* &quot;-&quot;??_);_(@_)">
                  <c:v>0</c:v>
                </c:pt>
                <c:pt idx="3181" formatCode="_(&quot;$&quot;* #,##0_);_(&quot;$&quot;* \(#,##0\);_(&quot;$&quot;* &quot;-&quot;??_);_(@_)">
                  <c:v>11.825795650963526</c:v>
                </c:pt>
                <c:pt idx="3182" formatCode="_(&quot;$&quot;* #,##0_);_(&quot;$&quot;* \(#,##0\);_(&quot;$&quot;* &quot;-&quot;??_);_(@_)">
                  <c:v>0</c:v>
                </c:pt>
                <c:pt idx="3183" formatCode="_(&quot;$&quot;* #,##0_);_(&quot;$&quot;* \(#,##0\);_(&quot;$&quot;* &quot;-&quot;??_);_(@_)">
                  <c:v>57.212616811695035</c:v>
                </c:pt>
                <c:pt idx="3184" formatCode="_(&quot;$&quot;* #,##0_);_(&quot;$&quot;* \(#,##0\);_(&quot;$&quot;* &quot;-&quot;??_);_(@_)">
                  <c:v>0</c:v>
                </c:pt>
                <c:pt idx="3185" formatCode="_(&quot;$&quot;* #,##0_);_(&quot;$&quot;* \(#,##0\);_(&quot;$&quot;* &quot;-&quot;??_);_(@_)">
                  <c:v>0</c:v>
                </c:pt>
                <c:pt idx="3186" formatCode="_(&quot;$&quot;* #,##0_);_(&quot;$&quot;* \(#,##0\);_(&quot;$&quot;* &quot;-&quot;??_);_(@_)">
                  <c:v>0</c:v>
                </c:pt>
                <c:pt idx="3187" formatCode="_(&quot;$&quot;* #,##0_);_(&quot;$&quot;* \(#,##0\);_(&quot;$&quot;* &quot;-&quot;??_);_(@_)">
                  <c:v>0</c:v>
                </c:pt>
                <c:pt idx="3188" formatCode="_(&quot;$&quot;* #,##0_);_(&quot;$&quot;* \(#,##0\);_(&quot;$&quot;* &quot;-&quot;??_);_(@_)">
                  <c:v>1.9593539398272188</c:v>
                </c:pt>
                <c:pt idx="3189" formatCode="_(&quot;$&quot;* #,##0_);_(&quot;$&quot;* \(#,##0\);_(&quot;$&quot;* &quot;-&quot;??_);_(@_)">
                  <c:v>1.1572076840741794</c:v>
                </c:pt>
                <c:pt idx="3190" formatCode="_(&quot;$&quot;* #,##0_);_(&quot;$&quot;* \(#,##0\);_(&quot;$&quot;* &quot;-&quot;??_);_(@_)">
                  <c:v>0.76504296749761536</c:v>
                </c:pt>
                <c:pt idx="3191" formatCode="_(&quot;$&quot;* #,##0_);_(&quot;$&quot;* \(#,##0\);_(&quot;$&quot;* &quot;-&quot;??_);_(@_)">
                  <c:v>6.744773128097739</c:v>
                </c:pt>
                <c:pt idx="3192" formatCode="_(&quot;$&quot;* #,##0_);_(&quot;$&quot;* \(#,##0\);_(&quot;$&quot;* &quot;-&quot;??_);_(@_)">
                  <c:v>0</c:v>
                </c:pt>
                <c:pt idx="3193" formatCode="_(&quot;$&quot;* #,##0_);_(&quot;$&quot;* \(#,##0\);_(&quot;$&quot;* &quot;-&quot;??_);_(@_)">
                  <c:v>0</c:v>
                </c:pt>
                <c:pt idx="3194" formatCode="_(&quot;$&quot;* #,##0_);_(&quot;$&quot;* \(#,##0\);_(&quot;$&quot;* &quot;-&quot;??_);_(@_)">
                  <c:v>51.044186401135804</c:v>
                </c:pt>
                <c:pt idx="3195" formatCode="_(&quot;$&quot;* #,##0_);_(&quot;$&quot;* \(#,##0\);_(&quot;$&quot;* &quot;-&quot;??_);_(@_)">
                  <c:v>0</c:v>
                </c:pt>
                <c:pt idx="3196" formatCode="_(&quot;$&quot;* #,##0_);_(&quot;$&quot;* \(#,##0\);_(&quot;$&quot;* &quot;-&quot;??_);_(@_)">
                  <c:v>0</c:v>
                </c:pt>
                <c:pt idx="3197" formatCode="_(&quot;$&quot;* #,##0_);_(&quot;$&quot;* \(#,##0\);_(&quot;$&quot;* &quot;-&quot;??_);_(@_)">
                  <c:v>0</c:v>
                </c:pt>
                <c:pt idx="3198" formatCode="_(&quot;$&quot;* #,##0_);_(&quot;$&quot;* \(#,##0\);_(&quot;$&quot;* &quot;-&quot;??_);_(@_)">
                  <c:v>0</c:v>
                </c:pt>
                <c:pt idx="3199" formatCode="_(&quot;$&quot;* #,##0_);_(&quot;$&quot;* \(#,##0\);_(&quot;$&quot;* &quot;-&quot;??_);_(@_)">
                  <c:v>0</c:v>
                </c:pt>
                <c:pt idx="3200" formatCode="_(&quot;$&quot;* #,##0_);_(&quot;$&quot;* \(#,##0\);_(&quot;$&quot;* &quot;-&quot;??_);_(@_)">
                  <c:v>61.175926020658437</c:v>
                </c:pt>
                <c:pt idx="3201" formatCode="_(&quot;$&quot;* #,##0_);_(&quot;$&quot;* \(#,##0\);_(&quot;$&quot;* &quot;-&quot;??_);_(@_)">
                  <c:v>0</c:v>
                </c:pt>
                <c:pt idx="3202" formatCode="_(&quot;$&quot;* #,##0_);_(&quot;$&quot;* \(#,##0\);_(&quot;$&quot;* &quot;-&quot;??_);_(@_)">
                  <c:v>0</c:v>
                </c:pt>
                <c:pt idx="3203" formatCode="_(&quot;$&quot;* #,##0_);_(&quot;$&quot;* \(#,##0\);_(&quot;$&quot;* &quot;-&quot;??_);_(@_)">
                  <c:v>3.0090660431803542</c:v>
                </c:pt>
                <c:pt idx="3204" formatCode="_(&quot;$&quot;* #,##0_);_(&quot;$&quot;* \(#,##0\);_(&quot;$&quot;* &quot;-&quot;??_);_(@_)">
                  <c:v>0</c:v>
                </c:pt>
                <c:pt idx="3205" formatCode="_(&quot;$&quot;* #,##0_);_(&quot;$&quot;* \(#,##0\);_(&quot;$&quot;* &quot;-&quot;??_);_(@_)">
                  <c:v>0</c:v>
                </c:pt>
                <c:pt idx="3206" formatCode="_(&quot;$&quot;* #,##0_);_(&quot;$&quot;* \(#,##0\);_(&quot;$&quot;* &quot;-&quot;??_);_(@_)">
                  <c:v>0</c:v>
                </c:pt>
                <c:pt idx="3207" formatCode="_(&quot;$&quot;* #,##0_);_(&quot;$&quot;* \(#,##0\);_(&quot;$&quot;* &quot;-&quot;??_);_(@_)">
                  <c:v>0</c:v>
                </c:pt>
                <c:pt idx="3208" formatCode="_(&quot;$&quot;* #,##0_);_(&quot;$&quot;* \(#,##0\);_(&quot;$&quot;* &quot;-&quot;??_);_(@_)">
                  <c:v>41.771130935097183</c:v>
                </c:pt>
                <c:pt idx="3209" formatCode="_(&quot;$&quot;* #,##0_);_(&quot;$&quot;* \(#,##0\);_(&quot;$&quot;* &quot;-&quot;??_);_(@_)">
                  <c:v>0</c:v>
                </c:pt>
                <c:pt idx="3210" formatCode="_(&quot;$&quot;* #,##0_);_(&quot;$&quot;* \(#,##0\);_(&quot;$&quot;* &quot;-&quot;??_);_(@_)">
                  <c:v>0</c:v>
                </c:pt>
                <c:pt idx="3211" formatCode="_(&quot;$&quot;* #,##0_);_(&quot;$&quot;* \(#,##0\);_(&quot;$&quot;* &quot;-&quot;??_);_(@_)">
                  <c:v>0</c:v>
                </c:pt>
                <c:pt idx="3212" formatCode="_(&quot;$&quot;* #,##0_);_(&quot;$&quot;* \(#,##0\);_(&quot;$&quot;* &quot;-&quot;??_);_(@_)">
                  <c:v>0</c:v>
                </c:pt>
                <c:pt idx="3213" formatCode="_(&quot;$&quot;* #,##0_);_(&quot;$&quot;* \(#,##0\);_(&quot;$&quot;* &quot;-&quot;??_);_(@_)">
                  <c:v>0</c:v>
                </c:pt>
                <c:pt idx="3214" formatCode="_(&quot;$&quot;* #,##0_);_(&quot;$&quot;* \(#,##0\);_(&quot;$&quot;* &quot;-&quot;??_);_(@_)">
                  <c:v>0</c:v>
                </c:pt>
                <c:pt idx="3215" formatCode="_(&quot;$&quot;* #,##0_);_(&quot;$&quot;* \(#,##0\);_(&quot;$&quot;* &quot;-&quot;??_);_(@_)">
                  <c:v>50.063150740683696</c:v>
                </c:pt>
                <c:pt idx="3216" formatCode="_(&quot;$&quot;* #,##0_);_(&quot;$&quot;* \(#,##0\);_(&quot;$&quot;* &quot;-&quot;??_);_(@_)">
                  <c:v>1.3589397463184509</c:v>
                </c:pt>
                <c:pt idx="3217" formatCode="_(&quot;$&quot;* #,##0_);_(&quot;$&quot;* \(#,##0\);_(&quot;$&quot;* &quot;-&quot;??_);_(@_)">
                  <c:v>0</c:v>
                </c:pt>
                <c:pt idx="3218" formatCode="_(&quot;$&quot;* #,##0_);_(&quot;$&quot;* \(#,##0\);_(&quot;$&quot;* &quot;-&quot;??_);_(@_)">
                  <c:v>0</c:v>
                </c:pt>
                <c:pt idx="3219" formatCode="_(&quot;$&quot;* #,##0_);_(&quot;$&quot;* \(#,##0\);_(&quot;$&quot;* &quot;-&quot;??_);_(@_)">
                  <c:v>23.590673489952501</c:v>
                </c:pt>
                <c:pt idx="3220" formatCode="_(&quot;$&quot;* #,##0_);_(&quot;$&quot;* \(#,##0\);_(&quot;$&quot;* &quot;-&quot;??_);_(@_)">
                  <c:v>10.764398284711065</c:v>
                </c:pt>
                <c:pt idx="3221" formatCode="_(&quot;$&quot;* #,##0_);_(&quot;$&quot;* \(#,##0\);_(&quot;$&quot;* &quot;-&quot;??_);_(@_)">
                  <c:v>0</c:v>
                </c:pt>
                <c:pt idx="3222" formatCode="_(&quot;$&quot;* #,##0_);_(&quot;$&quot;* \(#,##0\);_(&quot;$&quot;* &quot;-&quot;??_);_(@_)">
                  <c:v>0</c:v>
                </c:pt>
                <c:pt idx="3223" formatCode="_(&quot;$&quot;* #,##0_);_(&quot;$&quot;* \(#,##0\);_(&quot;$&quot;* &quot;-&quot;??_);_(@_)">
                  <c:v>0</c:v>
                </c:pt>
                <c:pt idx="3224" formatCode="_(&quot;$&quot;* #,##0_);_(&quot;$&quot;* \(#,##0\);_(&quot;$&quot;* &quot;-&quot;??_);_(@_)">
                  <c:v>0</c:v>
                </c:pt>
                <c:pt idx="3225" formatCode="_(&quot;$&quot;* #,##0_);_(&quot;$&quot;* \(#,##0\);_(&quot;$&quot;* &quot;-&quot;??_);_(@_)">
                  <c:v>0</c:v>
                </c:pt>
                <c:pt idx="3226" formatCode="_(&quot;$&quot;* #,##0_);_(&quot;$&quot;* \(#,##0\);_(&quot;$&quot;* &quot;-&quot;??_);_(@_)">
                  <c:v>3.0601246489165779</c:v>
                </c:pt>
                <c:pt idx="3227" formatCode="_(&quot;$&quot;* #,##0_);_(&quot;$&quot;* \(#,##0\);_(&quot;$&quot;* &quot;-&quot;??_);_(@_)">
                  <c:v>0</c:v>
                </c:pt>
                <c:pt idx="3228" formatCode="_(&quot;$&quot;* #,##0_);_(&quot;$&quot;* \(#,##0\);_(&quot;$&quot;* &quot;-&quot;??_);_(@_)">
                  <c:v>3.0412001519153393</c:v>
                </c:pt>
                <c:pt idx="3229" formatCode="_(&quot;$&quot;* #,##0_);_(&quot;$&quot;* \(#,##0\);_(&quot;$&quot;* &quot;-&quot;??_);_(@_)">
                  <c:v>0</c:v>
                </c:pt>
                <c:pt idx="3230" formatCode="_(&quot;$&quot;* #,##0_);_(&quot;$&quot;* \(#,##0\);_(&quot;$&quot;* &quot;-&quot;??_);_(@_)">
                  <c:v>0</c:v>
                </c:pt>
                <c:pt idx="3231" formatCode="_(&quot;$&quot;* #,##0_);_(&quot;$&quot;* \(#,##0\);_(&quot;$&quot;* &quot;-&quot;??_);_(@_)">
                  <c:v>3.5340414691836499</c:v>
                </c:pt>
                <c:pt idx="3232" formatCode="_(&quot;$&quot;* #,##0_);_(&quot;$&quot;* \(#,##0\);_(&quot;$&quot;* &quot;-&quot;??_);_(@_)">
                  <c:v>0</c:v>
                </c:pt>
                <c:pt idx="3233" formatCode="_(&quot;$&quot;* #,##0_);_(&quot;$&quot;* \(#,##0\);_(&quot;$&quot;* &quot;-&quot;??_);_(@_)">
                  <c:v>31.914964691219787</c:v>
                </c:pt>
                <c:pt idx="3234" formatCode="_(&quot;$&quot;* #,##0_);_(&quot;$&quot;* \(#,##0\);_(&quot;$&quot;* &quot;-&quot;??_);_(@_)">
                  <c:v>0</c:v>
                </c:pt>
                <c:pt idx="3235" formatCode="_(&quot;$&quot;* #,##0_);_(&quot;$&quot;* \(#,##0\);_(&quot;$&quot;* &quot;-&quot;??_);_(@_)">
                  <c:v>0</c:v>
                </c:pt>
                <c:pt idx="3236" formatCode="_(&quot;$&quot;* #,##0_);_(&quot;$&quot;* \(#,##0\);_(&quot;$&quot;* &quot;-&quot;??_);_(@_)">
                  <c:v>3.096643882007287</c:v>
                </c:pt>
                <c:pt idx="3237" formatCode="_(&quot;$&quot;* #,##0_);_(&quot;$&quot;* \(#,##0\);_(&quot;$&quot;* &quot;-&quot;??_);_(@_)">
                  <c:v>0</c:v>
                </c:pt>
                <c:pt idx="3238" formatCode="_(&quot;$&quot;* #,##0_);_(&quot;$&quot;* \(#,##0\);_(&quot;$&quot;* &quot;-&quot;??_);_(@_)">
                  <c:v>0</c:v>
                </c:pt>
                <c:pt idx="3239" formatCode="_(&quot;$&quot;* #,##0_);_(&quot;$&quot;* \(#,##0\);_(&quot;$&quot;* &quot;-&quot;??_);_(@_)">
                  <c:v>0</c:v>
                </c:pt>
                <c:pt idx="3240" formatCode="_(&quot;$&quot;* #,##0_);_(&quot;$&quot;* \(#,##0\);_(&quot;$&quot;* &quot;-&quot;??_);_(@_)">
                  <c:v>10.614001828616573</c:v>
                </c:pt>
                <c:pt idx="3241" formatCode="_(&quot;$&quot;* #,##0_);_(&quot;$&quot;* \(#,##0\);_(&quot;$&quot;* &quot;-&quot;??_);_(@_)">
                  <c:v>0</c:v>
                </c:pt>
                <c:pt idx="3242" formatCode="_(&quot;$&quot;* #,##0_);_(&quot;$&quot;* \(#,##0\);_(&quot;$&quot;* &quot;-&quot;??_);_(@_)">
                  <c:v>0</c:v>
                </c:pt>
                <c:pt idx="3243" formatCode="_(&quot;$&quot;* #,##0_);_(&quot;$&quot;* \(#,##0\);_(&quot;$&quot;* &quot;-&quot;??_);_(@_)">
                  <c:v>0</c:v>
                </c:pt>
                <c:pt idx="3244" formatCode="_(&quot;$&quot;* #,##0_);_(&quot;$&quot;* \(#,##0\);_(&quot;$&quot;* &quot;-&quot;??_);_(@_)">
                  <c:v>0</c:v>
                </c:pt>
                <c:pt idx="3245" formatCode="_(&quot;$&quot;* #,##0_);_(&quot;$&quot;* \(#,##0\);_(&quot;$&quot;* &quot;-&quot;??_);_(@_)">
                  <c:v>0</c:v>
                </c:pt>
                <c:pt idx="3246" formatCode="_(&quot;$&quot;* #,##0_);_(&quot;$&quot;* \(#,##0\);_(&quot;$&quot;* &quot;-&quot;??_);_(@_)">
                  <c:v>0</c:v>
                </c:pt>
                <c:pt idx="3247" formatCode="_(&quot;$&quot;* #,##0_);_(&quot;$&quot;* \(#,##0\);_(&quot;$&quot;* &quot;-&quot;??_);_(@_)">
                  <c:v>0</c:v>
                </c:pt>
                <c:pt idx="3248" formatCode="_(&quot;$&quot;* #,##0_);_(&quot;$&quot;* \(#,##0\);_(&quot;$&quot;* &quot;-&quot;??_);_(@_)">
                  <c:v>0</c:v>
                </c:pt>
                <c:pt idx="3249" formatCode="_(&quot;$&quot;* #,##0_);_(&quot;$&quot;* \(#,##0\);_(&quot;$&quot;* &quot;-&quot;??_);_(@_)">
                  <c:v>0</c:v>
                </c:pt>
                <c:pt idx="3250" formatCode="_(&quot;$&quot;* #,##0_);_(&quot;$&quot;* \(#,##0\);_(&quot;$&quot;* &quot;-&quot;??_);_(@_)">
                  <c:v>0</c:v>
                </c:pt>
                <c:pt idx="3251" formatCode="_(&quot;$&quot;* #,##0_);_(&quot;$&quot;* \(#,##0\);_(&quot;$&quot;* &quot;-&quot;??_);_(@_)">
                  <c:v>0</c:v>
                </c:pt>
                <c:pt idx="3252" formatCode="_(&quot;$&quot;* #,##0_);_(&quot;$&quot;* \(#,##0\);_(&quot;$&quot;* &quot;-&quot;??_);_(@_)">
                  <c:v>0</c:v>
                </c:pt>
                <c:pt idx="3253" formatCode="_(&quot;$&quot;* #,##0_);_(&quot;$&quot;* \(#,##0\);_(&quot;$&quot;* &quot;-&quot;??_);_(@_)">
                  <c:v>0</c:v>
                </c:pt>
                <c:pt idx="3254" formatCode="_(&quot;$&quot;* #,##0_);_(&quot;$&quot;* \(#,##0\);_(&quot;$&quot;* &quot;-&quot;??_);_(@_)">
                  <c:v>0</c:v>
                </c:pt>
                <c:pt idx="3255" formatCode="_(&quot;$&quot;* #,##0_);_(&quot;$&quot;* \(#,##0\);_(&quot;$&quot;* &quot;-&quot;??_);_(@_)">
                  <c:v>0</c:v>
                </c:pt>
                <c:pt idx="3256" formatCode="_(&quot;$&quot;* #,##0_);_(&quot;$&quot;* \(#,##0\);_(&quot;$&quot;* &quot;-&quot;??_);_(@_)">
                  <c:v>1.5394980144742703</c:v>
                </c:pt>
                <c:pt idx="3257" formatCode="_(&quot;$&quot;* #,##0_);_(&quot;$&quot;* \(#,##0\);_(&quot;$&quot;* &quot;-&quot;??_);_(@_)">
                  <c:v>8.875559920993016</c:v>
                </c:pt>
                <c:pt idx="3258" formatCode="_(&quot;$&quot;* #,##0_);_(&quot;$&quot;* \(#,##0\);_(&quot;$&quot;* &quot;-&quot;??_);_(@_)">
                  <c:v>19.411313568904479</c:v>
                </c:pt>
                <c:pt idx="3259" formatCode="_(&quot;$&quot;* #,##0_);_(&quot;$&quot;* \(#,##0\);_(&quot;$&quot;* &quot;-&quot;??_);_(@_)">
                  <c:v>0</c:v>
                </c:pt>
                <c:pt idx="3260" formatCode="_(&quot;$&quot;* #,##0_);_(&quot;$&quot;* \(#,##0\);_(&quot;$&quot;* &quot;-&quot;??_);_(@_)">
                  <c:v>0</c:v>
                </c:pt>
                <c:pt idx="3261" formatCode="_(&quot;$&quot;* #,##0_);_(&quot;$&quot;* \(#,##0\);_(&quot;$&quot;* &quot;-&quot;??_);_(@_)">
                  <c:v>1.3344838933802687</c:v>
                </c:pt>
                <c:pt idx="3262" formatCode="_(&quot;$&quot;* #,##0_);_(&quot;$&quot;* \(#,##0\);_(&quot;$&quot;* &quot;-&quot;??_);_(@_)">
                  <c:v>0</c:v>
                </c:pt>
                <c:pt idx="3263" formatCode="_(&quot;$&quot;* #,##0_);_(&quot;$&quot;* \(#,##0\);_(&quot;$&quot;* &quot;-&quot;??_);_(@_)">
                  <c:v>0</c:v>
                </c:pt>
                <c:pt idx="3264" formatCode="_(&quot;$&quot;* #,##0_);_(&quot;$&quot;* \(#,##0\);_(&quot;$&quot;* &quot;-&quot;??_);_(@_)">
                  <c:v>0</c:v>
                </c:pt>
                <c:pt idx="3265" formatCode="_(&quot;$&quot;* #,##0_);_(&quot;$&quot;* \(#,##0\);_(&quot;$&quot;* &quot;-&quot;??_);_(@_)">
                  <c:v>0</c:v>
                </c:pt>
                <c:pt idx="3266" formatCode="_(&quot;$&quot;* #,##0_);_(&quot;$&quot;* \(#,##0\);_(&quot;$&quot;* &quot;-&quot;??_);_(@_)">
                  <c:v>0</c:v>
                </c:pt>
                <c:pt idx="3267" formatCode="_(&quot;$&quot;* #,##0_);_(&quot;$&quot;* \(#,##0\);_(&quot;$&quot;* &quot;-&quot;??_);_(@_)">
                  <c:v>0</c:v>
                </c:pt>
                <c:pt idx="3268" formatCode="_(&quot;$&quot;* #,##0_);_(&quot;$&quot;* \(#,##0\);_(&quot;$&quot;* &quot;-&quot;??_);_(@_)">
                  <c:v>0</c:v>
                </c:pt>
                <c:pt idx="3269" formatCode="_(&quot;$&quot;* #,##0_);_(&quot;$&quot;* \(#,##0\);_(&quot;$&quot;* &quot;-&quot;??_);_(@_)">
                  <c:v>0</c:v>
                </c:pt>
                <c:pt idx="3270" formatCode="_(&quot;$&quot;* #,##0_);_(&quot;$&quot;* \(#,##0\);_(&quot;$&quot;* &quot;-&quot;??_);_(@_)">
                  <c:v>52.736619390705023</c:v>
                </c:pt>
                <c:pt idx="3271" formatCode="_(&quot;$&quot;* #,##0_);_(&quot;$&quot;* \(#,##0\);_(&quot;$&quot;* &quot;-&quot;??_);_(@_)">
                  <c:v>0</c:v>
                </c:pt>
                <c:pt idx="3272" formatCode="_(&quot;$&quot;* #,##0_);_(&quot;$&quot;* \(#,##0\);_(&quot;$&quot;* &quot;-&quot;??_);_(@_)">
                  <c:v>0</c:v>
                </c:pt>
                <c:pt idx="3273" formatCode="_(&quot;$&quot;* #,##0_);_(&quot;$&quot;* \(#,##0\);_(&quot;$&quot;* &quot;-&quot;??_);_(@_)">
                  <c:v>0</c:v>
                </c:pt>
                <c:pt idx="3274" formatCode="_(&quot;$&quot;* #,##0_);_(&quot;$&quot;* \(#,##0\);_(&quot;$&quot;* &quot;-&quot;??_);_(@_)">
                  <c:v>0</c:v>
                </c:pt>
                <c:pt idx="3275" formatCode="_(&quot;$&quot;* #,##0_);_(&quot;$&quot;* \(#,##0\);_(&quot;$&quot;* &quot;-&quot;??_);_(@_)">
                  <c:v>1.7358532962992084</c:v>
                </c:pt>
                <c:pt idx="3276" formatCode="_(&quot;$&quot;* #,##0_);_(&quot;$&quot;* \(#,##0\);_(&quot;$&quot;* &quot;-&quot;??_);_(@_)">
                  <c:v>0</c:v>
                </c:pt>
                <c:pt idx="3277" formatCode="_(&quot;$&quot;* #,##0_);_(&quot;$&quot;* \(#,##0\);_(&quot;$&quot;* &quot;-&quot;??_);_(@_)">
                  <c:v>3.116329048334082</c:v>
                </c:pt>
                <c:pt idx="3278" formatCode="_(&quot;$&quot;* #,##0_);_(&quot;$&quot;* \(#,##0\);_(&quot;$&quot;* &quot;-&quot;??_);_(@_)">
                  <c:v>0</c:v>
                </c:pt>
                <c:pt idx="3279" formatCode="_(&quot;$&quot;* #,##0_);_(&quot;$&quot;* \(#,##0\);_(&quot;$&quot;* &quot;-&quot;??_);_(@_)">
                  <c:v>0</c:v>
                </c:pt>
                <c:pt idx="3280" formatCode="_(&quot;$&quot;* #,##0_);_(&quot;$&quot;* \(#,##0\);_(&quot;$&quot;* &quot;-&quot;??_);_(@_)">
                  <c:v>4.0256586557961356</c:v>
                </c:pt>
                <c:pt idx="3281" formatCode="_(&quot;$&quot;* #,##0_);_(&quot;$&quot;* \(#,##0\);_(&quot;$&quot;* &quot;-&quot;??_);_(@_)">
                  <c:v>0</c:v>
                </c:pt>
                <c:pt idx="3282" formatCode="_(&quot;$&quot;* #,##0_);_(&quot;$&quot;* \(#,##0\);_(&quot;$&quot;* &quot;-&quot;??_);_(@_)">
                  <c:v>0</c:v>
                </c:pt>
                <c:pt idx="3283" formatCode="_(&quot;$&quot;* #,##0_);_(&quot;$&quot;* \(#,##0\);_(&quot;$&quot;* &quot;-&quot;??_);_(@_)">
                  <c:v>0</c:v>
                </c:pt>
                <c:pt idx="3284" formatCode="_(&quot;$&quot;* #,##0_);_(&quot;$&quot;* \(#,##0\);_(&quot;$&quot;* &quot;-&quot;??_);_(@_)">
                  <c:v>0</c:v>
                </c:pt>
                <c:pt idx="3285" formatCode="_(&quot;$&quot;* #,##0_);_(&quot;$&quot;* \(#,##0\);_(&quot;$&quot;* &quot;-&quot;??_);_(@_)">
                  <c:v>5.2647739883379439</c:v>
                </c:pt>
                <c:pt idx="3286" formatCode="_(&quot;$&quot;* #,##0_);_(&quot;$&quot;* \(#,##0\);_(&quot;$&quot;* &quot;-&quot;??_);_(@_)">
                  <c:v>0</c:v>
                </c:pt>
                <c:pt idx="3287" formatCode="_(&quot;$&quot;* #,##0_);_(&quot;$&quot;* \(#,##0\);_(&quot;$&quot;* &quot;-&quot;??_);_(@_)">
                  <c:v>5.0033320416929081</c:v>
                </c:pt>
                <c:pt idx="3288" formatCode="_(&quot;$&quot;* #,##0_);_(&quot;$&quot;* \(#,##0\);_(&quot;$&quot;* &quot;-&quot;??_);_(@_)">
                  <c:v>0</c:v>
                </c:pt>
                <c:pt idx="3289" formatCode="_(&quot;$&quot;* #,##0_);_(&quot;$&quot;* \(#,##0\);_(&quot;$&quot;* &quot;-&quot;??_);_(@_)">
                  <c:v>0</c:v>
                </c:pt>
                <c:pt idx="3290" formatCode="_(&quot;$&quot;* #,##0_);_(&quot;$&quot;* \(#,##0\);_(&quot;$&quot;* &quot;-&quot;??_);_(@_)">
                  <c:v>0</c:v>
                </c:pt>
                <c:pt idx="3291" formatCode="_(&quot;$&quot;* #,##0_);_(&quot;$&quot;* \(#,##0\);_(&quot;$&quot;* &quot;-&quot;??_);_(@_)">
                  <c:v>0</c:v>
                </c:pt>
                <c:pt idx="3292" formatCode="_(&quot;$&quot;* #,##0_);_(&quot;$&quot;* \(#,##0\);_(&quot;$&quot;* &quot;-&quot;??_);_(@_)">
                  <c:v>0</c:v>
                </c:pt>
                <c:pt idx="3293" formatCode="_(&quot;$&quot;* #,##0_);_(&quot;$&quot;* \(#,##0\);_(&quot;$&quot;* &quot;-&quot;??_);_(@_)">
                  <c:v>0</c:v>
                </c:pt>
                <c:pt idx="3294" formatCode="_(&quot;$&quot;* #,##0_);_(&quot;$&quot;* \(#,##0\);_(&quot;$&quot;* &quot;-&quot;??_);_(@_)">
                  <c:v>0</c:v>
                </c:pt>
                <c:pt idx="3295" formatCode="_(&quot;$&quot;* #,##0_);_(&quot;$&quot;* \(#,##0\);_(&quot;$&quot;* &quot;-&quot;??_);_(@_)">
                  <c:v>3.2328897302972011</c:v>
                </c:pt>
                <c:pt idx="3296" formatCode="_(&quot;$&quot;* #,##0_);_(&quot;$&quot;* \(#,##0\);_(&quot;$&quot;* &quot;-&quot;??_);_(@_)">
                  <c:v>0</c:v>
                </c:pt>
                <c:pt idx="3297" formatCode="_(&quot;$&quot;* #,##0_);_(&quot;$&quot;* \(#,##0\);_(&quot;$&quot;* &quot;-&quot;??_);_(@_)">
                  <c:v>0</c:v>
                </c:pt>
                <c:pt idx="3298" formatCode="_(&quot;$&quot;* #,##0_);_(&quot;$&quot;* \(#,##0\);_(&quot;$&quot;* &quot;-&quot;??_);_(@_)">
                  <c:v>73.507770749127303</c:v>
                </c:pt>
                <c:pt idx="3299" formatCode="_(&quot;$&quot;* #,##0_);_(&quot;$&quot;* \(#,##0\);_(&quot;$&quot;* &quot;-&quot;??_);_(@_)">
                  <c:v>3.2101309299994822</c:v>
                </c:pt>
                <c:pt idx="3300" formatCode="_(&quot;$&quot;* #,##0_);_(&quot;$&quot;* \(#,##0\);_(&quot;$&quot;* &quot;-&quot;??_);_(@_)">
                  <c:v>0</c:v>
                </c:pt>
                <c:pt idx="3301" formatCode="_(&quot;$&quot;* #,##0_);_(&quot;$&quot;* \(#,##0\);_(&quot;$&quot;* &quot;-&quot;??_);_(@_)">
                  <c:v>0</c:v>
                </c:pt>
                <c:pt idx="3302" formatCode="_(&quot;$&quot;* #,##0_);_(&quot;$&quot;* \(#,##0\);_(&quot;$&quot;* &quot;-&quot;??_);_(@_)">
                  <c:v>0</c:v>
                </c:pt>
                <c:pt idx="3303" formatCode="_(&quot;$&quot;* #,##0_);_(&quot;$&quot;* \(#,##0\);_(&quot;$&quot;* &quot;-&quot;??_);_(@_)">
                  <c:v>23.203887454509356</c:v>
                </c:pt>
                <c:pt idx="3304" formatCode="_(&quot;$&quot;* #,##0_);_(&quot;$&quot;* \(#,##0\);_(&quot;$&quot;* &quot;-&quot;??_);_(@_)">
                  <c:v>0</c:v>
                </c:pt>
                <c:pt idx="3305" formatCode="_(&quot;$&quot;* #,##0_);_(&quot;$&quot;* \(#,##0\);_(&quot;$&quot;* &quot;-&quot;??_);_(@_)">
                  <c:v>3.4761882980298151</c:v>
                </c:pt>
                <c:pt idx="3306" formatCode="_(&quot;$&quot;* #,##0_);_(&quot;$&quot;* \(#,##0\);_(&quot;$&quot;* &quot;-&quot;??_);_(@_)">
                  <c:v>2.1718192314064084</c:v>
                </c:pt>
                <c:pt idx="3307" formatCode="_(&quot;$&quot;* #,##0_);_(&quot;$&quot;* \(#,##0\);_(&quot;$&quot;* &quot;-&quot;??_);_(@_)">
                  <c:v>0</c:v>
                </c:pt>
                <c:pt idx="3308" formatCode="_(&quot;$&quot;* #,##0_);_(&quot;$&quot;* \(#,##0\);_(&quot;$&quot;* &quot;-&quot;??_);_(@_)">
                  <c:v>0</c:v>
                </c:pt>
                <c:pt idx="3309" formatCode="_(&quot;$&quot;* #,##0_);_(&quot;$&quot;* \(#,##0\);_(&quot;$&quot;* &quot;-&quot;??_);_(@_)">
                  <c:v>0</c:v>
                </c:pt>
                <c:pt idx="3310" formatCode="_(&quot;$&quot;* #,##0_);_(&quot;$&quot;* \(#,##0\);_(&quot;$&quot;* &quot;-&quot;??_);_(@_)">
                  <c:v>0</c:v>
                </c:pt>
                <c:pt idx="3311" formatCode="_(&quot;$&quot;* #,##0_);_(&quot;$&quot;* \(#,##0\);_(&quot;$&quot;* &quot;-&quot;??_);_(@_)">
                  <c:v>0</c:v>
                </c:pt>
                <c:pt idx="3312" formatCode="_(&quot;$&quot;* #,##0_);_(&quot;$&quot;* \(#,##0\);_(&quot;$&quot;* &quot;-&quot;??_);_(@_)">
                  <c:v>4.0057850896072313</c:v>
                </c:pt>
                <c:pt idx="3313" formatCode="_(&quot;$&quot;* #,##0_);_(&quot;$&quot;* \(#,##0\);_(&quot;$&quot;* &quot;-&quot;??_);_(@_)">
                  <c:v>5.2641668547165184</c:v>
                </c:pt>
                <c:pt idx="3314" formatCode="_(&quot;$&quot;* #,##0_);_(&quot;$&quot;* \(#,##0\);_(&quot;$&quot;* &quot;-&quot;??_);_(@_)">
                  <c:v>6.5801803760505262</c:v>
                </c:pt>
                <c:pt idx="3315" formatCode="_(&quot;$&quot;* #,##0_);_(&quot;$&quot;* \(#,##0\);_(&quot;$&quot;* &quot;-&quot;??_);_(@_)">
                  <c:v>0</c:v>
                </c:pt>
                <c:pt idx="3316" formatCode="_(&quot;$&quot;* #,##0_);_(&quot;$&quot;* \(#,##0\);_(&quot;$&quot;* &quot;-&quot;??_);_(@_)">
                  <c:v>0</c:v>
                </c:pt>
                <c:pt idx="3317" formatCode="_(&quot;$&quot;* #,##0_);_(&quot;$&quot;* \(#,##0\);_(&quot;$&quot;* &quot;-&quot;??_);_(@_)">
                  <c:v>0</c:v>
                </c:pt>
                <c:pt idx="3318" formatCode="_(&quot;$&quot;* #,##0_);_(&quot;$&quot;* \(#,##0\);_(&quot;$&quot;* &quot;-&quot;??_);_(@_)">
                  <c:v>0</c:v>
                </c:pt>
                <c:pt idx="3319" formatCode="_(&quot;$&quot;* #,##0_);_(&quot;$&quot;* \(#,##0\);_(&quot;$&quot;* &quot;-&quot;??_);_(@_)">
                  <c:v>8.4007806563675054</c:v>
                </c:pt>
                <c:pt idx="3320" formatCode="_(&quot;$&quot;* #,##0_);_(&quot;$&quot;* \(#,##0\);_(&quot;$&quot;* &quot;-&quot;??_);_(@_)">
                  <c:v>0</c:v>
                </c:pt>
                <c:pt idx="3321" formatCode="_(&quot;$&quot;* #,##0_);_(&quot;$&quot;* \(#,##0\);_(&quot;$&quot;* &quot;-&quot;??_);_(@_)">
                  <c:v>0</c:v>
                </c:pt>
                <c:pt idx="3322" formatCode="_(&quot;$&quot;* #,##0_);_(&quot;$&quot;* \(#,##0\);_(&quot;$&quot;* &quot;-&quot;??_);_(@_)">
                  <c:v>0</c:v>
                </c:pt>
                <c:pt idx="3323" formatCode="_(&quot;$&quot;* #,##0_);_(&quot;$&quot;* \(#,##0\);_(&quot;$&quot;* &quot;-&quot;??_);_(@_)">
                  <c:v>1.0544800473075948</c:v>
                </c:pt>
                <c:pt idx="3324" formatCode="_(&quot;$&quot;* #,##0_);_(&quot;$&quot;* \(#,##0\);_(&quot;$&quot;* &quot;-&quot;??_);_(@_)">
                  <c:v>0</c:v>
                </c:pt>
                <c:pt idx="3325" formatCode="_(&quot;$&quot;* #,##0_);_(&quot;$&quot;* \(#,##0\);_(&quot;$&quot;* &quot;-&quot;??_);_(@_)">
                  <c:v>0</c:v>
                </c:pt>
                <c:pt idx="3326" formatCode="_(&quot;$&quot;* #,##0_);_(&quot;$&quot;* \(#,##0\);_(&quot;$&quot;* &quot;-&quot;??_);_(@_)">
                  <c:v>1.8422667762518476</c:v>
                </c:pt>
                <c:pt idx="3327" formatCode="_(&quot;$&quot;* #,##0_);_(&quot;$&quot;* \(#,##0\);_(&quot;$&quot;* &quot;-&quot;??_);_(@_)">
                  <c:v>2.6005214410793309</c:v>
                </c:pt>
                <c:pt idx="3328" formatCode="_(&quot;$&quot;* #,##0_);_(&quot;$&quot;* \(#,##0\);_(&quot;$&quot;* &quot;-&quot;??_);_(@_)">
                  <c:v>0</c:v>
                </c:pt>
                <c:pt idx="3329" formatCode="_(&quot;$&quot;* #,##0_);_(&quot;$&quot;* \(#,##0\);_(&quot;$&quot;* &quot;-&quot;??_);_(@_)">
                  <c:v>0</c:v>
                </c:pt>
                <c:pt idx="3330" formatCode="_(&quot;$&quot;* #,##0_);_(&quot;$&quot;* \(#,##0\);_(&quot;$&quot;* &quot;-&quot;??_);_(@_)">
                  <c:v>0</c:v>
                </c:pt>
                <c:pt idx="3331" formatCode="_(&quot;$&quot;* #,##0_);_(&quot;$&quot;* \(#,##0\);_(&quot;$&quot;* &quot;-&quot;??_);_(@_)">
                  <c:v>0</c:v>
                </c:pt>
                <c:pt idx="3332" formatCode="_(&quot;$&quot;* #,##0_);_(&quot;$&quot;* \(#,##0\);_(&quot;$&quot;* &quot;-&quot;??_);_(@_)">
                  <c:v>2.0776174881735363</c:v>
                </c:pt>
                <c:pt idx="3333" formatCode="_(&quot;$&quot;* #,##0_);_(&quot;$&quot;* \(#,##0\);_(&quot;$&quot;* &quot;-&quot;??_);_(@_)">
                  <c:v>0</c:v>
                </c:pt>
                <c:pt idx="3334" formatCode="_(&quot;$&quot;* #,##0_);_(&quot;$&quot;* \(#,##0\);_(&quot;$&quot;* &quot;-&quot;??_);_(@_)">
                  <c:v>0</c:v>
                </c:pt>
                <c:pt idx="3335" formatCode="_(&quot;$&quot;* #,##0_);_(&quot;$&quot;* \(#,##0\);_(&quot;$&quot;* &quot;-&quot;??_);_(@_)">
                  <c:v>0</c:v>
                </c:pt>
                <c:pt idx="3336" formatCode="_(&quot;$&quot;* #,##0_);_(&quot;$&quot;* \(#,##0\);_(&quot;$&quot;* &quot;-&quot;??_);_(@_)">
                  <c:v>4.698656344161309</c:v>
                </c:pt>
                <c:pt idx="3337" formatCode="_(&quot;$&quot;* #,##0_);_(&quot;$&quot;* \(#,##0\);_(&quot;$&quot;* &quot;-&quot;??_);_(@_)">
                  <c:v>72.888061327790155</c:v>
                </c:pt>
                <c:pt idx="3338" formatCode="_(&quot;$&quot;* #,##0_);_(&quot;$&quot;* \(#,##0\);_(&quot;$&quot;* &quot;-&quot;??_);_(@_)">
                  <c:v>0</c:v>
                </c:pt>
                <c:pt idx="3339" formatCode="_(&quot;$&quot;* #,##0_);_(&quot;$&quot;* \(#,##0\);_(&quot;$&quot;* &quot;-&quot;??_);_(@_)">
                  <c:v>0</c:v>
                </c:pt>
                <c:pt idx="3340" formatCode="_(&quot;$&quot;* #,##0_);_(&quot;$&quot;* \(#,##0\);_(&quot;$&quot;* &quot;-&quot;??_);_(@_)">
                  <c:v>0</c:v>
                </c:pt>
                <c:pt idx="3341" formatCode="_(&quot;$&quot;* #,##0_);_(&quot;$&quot;* \(#,##0\);_(&quot;$&quot;* &quot;-&quot;??_);_(@_)">
                  <c:v>0</c:v>
                </c:pt>
                <c:pt idx="3342" formatCode="_(&quot;$&quot;* #,##0_);_(&quot;$&quot;* \(#,##0\);_(&quot;$&quot;* &quot;-&quot;??_);_(@_)">
                  <c:v>0</c:v>
                </c:pt>
                <c:pt idx="3343" formatCode="_(&quot;$&quot;* #,##0_);_(&quot;$&quot;* \(#,##0\);_(&quot;$&quot;* &quot;-&quot;??_);_(@_)">
                  <c:v>31.326838474010419</c:v>
                </c:pt>
                <c:pt idx="3344" formatCode="_(&quot;$&quot;* #,##0_);_(&quot;$&quot;* \(#,##0\);_(&quot;$&quot;* &quot;-&quot;??_);_(@_)">
                  <c:v>3.9008793868910123</c:v>
                </c:pt>
                <c:pt idx="3345" formatCode="_(&quot;$&quot;* #,##0_);_(&quot;$&quot;* \(#,##0\);_(&quot;$&quot;* &quot;-&quot;??_);_(@_)">
                  <c:v>0</c:v>
                </c:pt>
                <c:pt idx="3346" formatCode="_(&quot;$&quot;* #,##0_);_(&quot;$&quot;* \(#,##0\);_(&quot;$&quot;* &quot;-&quot;??_);_(@_)">
                  <c:v>0</c:v>
                </c:pt>
                <c:pt idx="3347" formatCode="_(&quot;$&quot;* #,##0_);_(&quot;$&quot;* \(#,##0\);_(&quot;$&quot;* &quot;-&quot;??_);_(@_)">
                  <c:v>9.3942730870830307</c:v>
                </c:pt>
                <c:pt idx="3348" formatCode="_(&quot;$&quot;* #,##0_);_(&quot;$&quot;* \(#,##0\);_(&quot;$&quot;* &quot;-&quot;??_);_(@_)">
                  <c:v>0</c:v>
                </c:pt>
                <c:pt idx="3349" formatCode="_(&quot;$&quot;* #,##0_);_(&quot;$&quot;* \(#,##0\);_(&quot;$&quot;* &quot;-&quot;??_);_(@_)">
                  <c:v>0</c:v>
                </c:pt>
                <c:pt idx="3350" formatCode="_(&quot;$&quot;* #,##0_);_(&quot;$&quot;* \(#,##0\);_(&quot;$&quot;* &quot;-&quot;??_);_(@_)">
                  <c:v>0</c:v>
                </c:pt>
                <c:pt idx="3351" formatCode="_(&quot;$&quot;* #,##0_);_(&quot;$&quot;* \(#,##0\);_(&quot;$&quot;* &quot;-&quot;??_);_(@_)">
                  <c:v>12.512243033101736</c:v>
                </c:pt>
                <c:pt idx="3352" formatCode="_(&quot;$&quot;* #,##0_);_(&quot;$&quot;* \(#,##0\);_(&quot;$&quot;* &quot;-&quot;??_);_(@_)">
                  <c:v>0</c:v>
                </c:pt>
                <c:pt idx="3353" formatCode="_(&quot;$&quot;* #,##0_);_(&quot;$&quot;* \(#,##0\);_(&quot;$&quot;* &quot;-&quot;??_);_(@_)">
                  <c:v>0</c:v>
                </c:pt>
                <c:pt idx="3354" formatCode="_(&quot;$&quot;* #,##0_);_(&quot;$&quot;* \(#,##0\);_(&quot;$&quot;* &quot;-&quot;??_);_(@_)">
                  <c:v>0</c:v>
                </c:pt>
                <c:pt idx="3355" formatCode="_(&quot;$&quot;* #,##0_);_(&quot;$&quot;* \(#,##0\);_(&quot;$&quot;* &quot;-&quot;??_);_(@_)">
                  <c:v>0</c:v>
                </c:pt>
                <c:pt idx="3356" formatCode="_(&quot;$&quot;* #,##0_);_(&quot;$&quot;* \(#,##0\);_(&quot;$&quot;* &quot;-&quot;??_);_(@_)">
                  <c:v>0</c:v>
                </c:pt>
                <c:pt idx="3357" formatCode="_(&quot;$&quot;* #,##0_);_(&quot;$&quot;* \(#,##0\);_(&quot;$&quot;* &quot;-&quot;??_);_(@_)">
                  <c:v>0</c:v>
                </c:pt>
                <c:pt idx="3358" formatCode="_(&quot;$&quot;* #,##0_);_(&quot;$&quot;* \(#,##0\);_(&quot;$&quot;* &quot;-&quot;??_);_(@_)">
                  <c:v>2.9735416316535077</c:v>
                </c:pt>
                <c:pt idx="3359" formatCode="_(&quot;$&quot;* #,##0_);_(&quot;$&quot;* \(#,##0\);_(&quot;$&quot;* &quot;-&quot;??_);_(@_)">
                  <c:v>0</c:v>
                </c:pt>
                <c:pt idx="3360" formatCode="_(&quot;$&quot;* #,##0_);_(&quot;$&quot;* \(#,##0\);_(&quot;$&quot;* &quot;-&quot;??_);_(@_)">
                  <c:v>0</c:v>
                </c:pt>
                <c:pt idx="3361" formatCode="_(&quot;$&quot;* #,##0_);_(&quot;$&quot;* \(#,##0\);_(&quot;$&quot;* &quot;-&quot;??_);_(@_)">
                  <c:v>13.499978074212956</c:v>
                </c:pt>
                <c:pt idx="3362" formatCode="_(&quot;$&quot;* #,##0_);_(&quot;$&quot;* \(#,##0\);_(&quot;$&quot;* &quot;-&quot;??_);_(@_)">
                  <c:v>1.6254433014551348</c:v>
                </c:pt>
                <c:pt idx="3363" formatCode="_(&quot;$&quot;* #,##0_);_(&quot;$&quot;* \(#,##0\);_(&quot;$&quot;* &quot;-&quot;??_);_(@_)">
                  <c:v>0</c:v>
                </c:pt>
                <c:pt idx="3364" formatCode="_(&quot;$&quot;* #,##0_);_(&quot;$&quot;* \(#,##0\);_(&quot;$&quot;* &quot;-&quot;??_);_(@_)">
                  <c:v>0</c:v>
                </c:pt>
                <c:pt idx="3365" formatCode="_(&quot;$&quot;* #,##0_);_(&quot;$&quot;* \(#,##0\);_(&quot;$&quot;* &quot;-&quot;??_);_(@_)">
                  <c:v>8.786165871531713</c:v>
                </c:pt>
                <c:pt idx="3366" formatCode="_(&quot;$&quot;* #,##0_);_(&quot;$&quot;* \(#,##0\);_(&quot;$&quot;* &quot;-&quot;??_);_(@_)">
                  <c:v>0</c:v>
                </c:pt>
                <c:pt idx="3367" formatCode="_(&quot;$&quot;* #,##0_);_(&quot;$&quot;* \(#,##0\);_(&quot;$&quot;* &quot;-&quot;??_);_(@_)">
                  <c:v>0</c:v>
                </c:pt>
                <c:pt idx="3368" formatCode="_(&quot;$&quot;* #,##0_);_(&quot;$&quot;* \(#,##0\);_(&quot;$&quot;* &quot;-&quot;??_);_(@_)">
                  <c:v>70.25864636948738</c:v>
                </c:pt>
                <c:pt idx="3369" formatCode="_(&quot;$&quot;* #,##0_);_(&quot;$&quot;* \(#,##0\);_(&quot;$&quot;* &quot;-&quot;??_);_(@_)">
                  <c:v>75.037350330143681</c:v>
                </c:pt>
                <c:pt idx="3370" formatCode="_(&quot;$&quot;* #,##0_);_(&quot;$&quot;* \(#,##0\);_(&quot;$&quot;* &quot;-&quot;??_);_(@_)">
                  <c:v>0</c:v>
                </c:pt>
                <c:pt idx="3371" formatCode="_(&quot;$&quot;* #,##0_);_(&quot;$&quot;* \(#,##0\);_(&quot;$&quot;* &quot;-&quot;??_);_(@_)">
                  <c:v>0</c:v>
                </c:pt>
                <c:pt idx="3372" formatCode="_(&quot;$&quot;* #,##0_);_(&quot;$&quot;* \(#,##0\);_(&quot;$&quot;* &quot;-&quot;??_);_(@_)">
                  <c:v>3.0436578120822797</c:v>
                </c:pt>
                <c:pt idx="3373" formatCode="_(&quot;$&quot;* #,##0_);_(&quot;$&quot;* \(#,##0\);_(&quot;$&quot;* &quot;-&quot;??_);_(@_)">
                  <c:v>0</c:v>
                </c:pt>
                <c:pt idx="3374" formatCode="_(&quot;$&quot;* #,##0_);_(&quot;$&quot;* \(#,##0\);_(&quot;$&quot;* &quot;-&quot;??_);_(@_)">
                  <c:v>0</c:v>
                </c:pt>
                <c:pt idx="3375" formatCode="_(&quot;$&quot;* #,##0_);_(&quot;$&quot;* \(#,##0\);_(&quot;$&quot;* &quot;-&quot;??_);_(@_)">
                  <c:v>12.539119007406319</c:v>
                </c:pt>
                <c:pt idx="3376" formatCode="_(&quot;$&quot;* #,##0_);_(&quot;$&quot;* \(#,##0\);_(&quot;$&quot;* &quot;-&quot;??_);_(@_)">
                  <c:v>6.7780428489185862</c:v>
                </c:pt>
                <c:pt idx="3377" formatCode="_(&quot;$&quot;* #,##0_);_(&quot;$&quot;* \(#,##0\);_(&quot;$&quot;* &quot;-&quot;??_);_(@_)">
                  <c:v>13.430828475181738</c:v>
                </c:pt>
                <c:pt idx="3378" formatCode="_(&quot;$&quot;* #,##0_);_(&quot;$&quot;* \(#,##0\);_(&quot;$&quot;* &quot;-&quot;??_);_(@_)">
                  <c:v>0</c:v>
                </c:pt>
                <c:pt idx="3379" formatCode="_(&quot;$&quot;* #,##0_);_(&quot;$&quot;* \(#,##0\);_(&quot;$&quot;* &quot;-&quot;??_);_(@_)">
                  <c:v>1.4079444541477184</c:v>
                </c:pt>
                <c:pt idx="3380" formatCode="_(&quot;$&quot;* #,##0_);_(&quot;$&quot;* \(#,##0\);_(&quot;$&quot;* &quot;-&quot;??_);_(@_)">
                  <c:v>0</c:v>
                </c:pt>
                <c:pt idx="3381" formatCode="_(&quot;$&quot;* #,##0_);_(&quot;$&quot;* \(#,##0\);_(&quot;$&quot;* &quot;-&quot;??_);_(@_)">
                  <c:v>0</c:v>
                </c:pt>
                <c:pt idx="3382" formatCode="_(&quot;$&quot;* #,##0_);_(&quot;$&quot;* \(#,##0\);_(&quot;$&quot;* &quot;-&quot;??_);_(@_)">
                  <c:v>3.9529162803621429</c:v>
                </c:pt>
                <c:pt idx="3383" formatCode="_(&quot;$&quot;* #,##0_);_(&quot;$&quot;* \(#,##0\);_(&quot;$&quot;* &quot;-&quot;??_);_(@_)">
                  <c:v>0</c:v>
                </c:pt>
                <c:pt idx="3384" formatCode="_(&quot;$&quot;* #,##0_);_(&quot;$&quot;* \(#,##0\);_(&quot;$&quot;* &quot;-&quot;??_);_(@_)">
                  <c:v>0</c:v>
                </c:pt>
                <c:pt idx="3385" formatCode="_(&quot;$&quot;* #,##0_);_(&quot;$&quot;* \(#,##0\);_(&quot;$&quot;* &quot;-&quot;??_);_(@_)">
                  <c:v>0</c:v>
                </c:pt>
                <c:pt idx="3386" formatCode="_(&quot;$&quot;* #,##0_);_(&quot;$&quot;* \(#,##0\);_(&quot;$&quot;* &quot;-&quot;??_);_(@_)">
                  <c:v>2.0441635966287124</c:v>
                </c:pt>
                <c:pt idx="3387" formatCode="_(&quot;$&quot;* #,##0_);_(&quot;$&quot;* \(#,##0\);_(&quot;$&quot;* &quot;-&quot;??_);_(@_)">
                  <c:v>0</c:v>
                </c:pt>
                <c:pt idx="3388" formatCode="_(&quot;$&quot;* #,##0_);_(&quot;$&quot;* \(#,##0\);_(&quot;$&quot;* &quot;-&quot;??_);_(@_)">
                  <c:v>0</c:v>
                </c:pt>
                <c:pt idx="3389" formatCode="_(&quot;$&quot;* #,##0_);_(&quot;$&quot;* \(#,##0\);_(&quot;$&quot;* &quot;-&quot;??_);_(@_)">
                  <c:v>28.731985869555945</c:v>
                </c:pt>
                <c:pt idx="3390" formatCode="_(&quot;$&quot;* #,##0_);_(&quot;$&quot;* \(#,##0\);_(&quot;$&quot;* &quot;-&quot;??_);_(@_)">
                  <c:v>0</c:v>
                </c:pt>
                <c:pt idx="3391" formatCode="_(&quot;$&quot;* #,##0_);_(&quot;$&quot;* \(#,##0\);_(&quot;$&quot;* &quot;-&quot;??_);_(@_)">
                  <c:v>2.4302917473077668</c:v>
                </c:pt>
                <c:pt idx="3392" formatCode="_(&quot;$&quot;* #,##0_);_(&quot;$&quot;* \(#,##0\);_(&quot;$&quot;* &quot;-&quot;??_);_(@_)">
                  <c:v>2.395202184014142</c:v>
                </c:pt>
                <c:pt idx="3393" formatCode="_(&quot;$&quot;* #,##0_);_(&quot;$&quot;* \(#,##0\);_(&quot;$&quot;* &quot;-&quot;??_);_(@_)">
                  <c:v>63.378143050754971</c:v>
                </c:pt>
                <c:pt idx="3394" formatCode="_(&quot;$&quot;* #,##0_);_(&quot;$&quot;* \(#,##0\);_(&quot;$&quot;* &quot;-&quot;??_);_(@_)">
                  <c:v>4.9580443036282578</c:v>
                </c:pt>
                <c:pt idx="3395" formatCode="_(&quot;$&quot;* #,##0_);_(&quot;$&quot;* \(#,##0\);_(&quot;$&quot;* &quot;-&quot;??_);_(@_)">
                  <c:v>0</c:v>
                </c:pt>
                <c:pt idx="3396" formatCode="_(&quot;$&quot;* #,##0_);_(&quot;$&quot;* \(#,##0\);_(&quot;$&quot;* &quot;-&quot;??_);_(@_)">
                  <c:v>0</c:v>
                </c:pt>
                <c:pt idx="3397" formatCode="_(&quot;$&quot;* #,##0_);_(&quot;$&quot;* \(#,##0\);_(&quot;$&quot;* &quot;-&quot;??_);_(@_)">
                  <c:v>0</c:v>
                </c:pt>
                <c:pt idx="3398" formatCode="_(&quot;$&quot;* #,##0_);_(&quot;$&quot;* \(#,##0\);_(&quot;$&quot;* &quot;-&quot;??_);_(@_)">
                  <c:v>3.9857392757852366</c:v>
                </c:pt>
                <c:pt idx="3399" formatCode="_(&quot;$&quot;* #,##0_);_(&quot;$&quot;* \(#,##0\);_(&quot;$&quot;* &quot;-&quot;??_);_(@_)">
                  <c:v>0</c:v>
                </c:pt>
                <c:pt idx="3400" formatCode="_(&quot;$&quot;* #,##0_);_(&quot;$&quot;* \(#,##0\);_(&quot;$&quot;* &quot;-&quot;??_);_(@_)">
                  <c:v>6.8299923924161403</c:v>
                </c:pt>
                <c:pt idx="3401" formatCode="_(&quot;$&quot;* #,##0_);_(&quot;$&quot;* \(#,##0\);_(&quot;$&quot;* &quot;-&quot;??_);_(@_)">
                  <c:v>10.800810004187255</c:v>
                </c:pt>
                <c:pt idx="3402" formatCode="_(&quot;$&quot;* #,##0_);_(&quot;$&quot;* \(#,##0\);_(&quot;$&quot;* &quot;-&quot;??_);_(@_)">
                  <c:v>0</c:v>
                </c:pt>
                <c:pt idx="3403" formatCode="_(&quot;$&quot;* #,##0_);_(&quot;$&quot;* \(#,##0\);_(&quot;$&quot;* &quot;-&quot;??_);_(@_)">
                  <c:v>0</c:v>
                </c:pt>
                <c:pt idx="3404" formatCode="_(&quot;$&quot;* #,##0_);_(&quot;$&quot;* \(#,##0\);_(&quot;$&quot;* &quot;-&quot;??_);_(@_)">
                  <c:v>12.222387212768881</c:v>
                </c:pt>
                <c:pt idx="3405" formatCode="_(&quot;$&quot;* #,##0_);_(&quot;$&quot;* \(#,##0\);_(&quot;$&quot;* &quot;-&quot;??_);_(@_)">
                  <c:v>0</c:v>
                </c:pt>
                <c:pt idx="3406" formatCode="_(&quot;$&quot;* #,##0_);_(&quot;$&quot;* \(#,##0\);_(&quot;$&quot;* &quot;-&quot;??_);_(@_)">
                  <c:v>0</c:v>
                </c:pt>
                <c:pt idx="3407" formatCode="_(&quot;$&quot;* #,##0_);_(&quot;$&quot;* \(#,##0\);_(&quot;$&quot;* &quot;-&quot;??_);_(@_)">
                  <c:v>0</c:v>
                </c:pt>
                <c:pt idx="3408" formatCode="_(&quot;$&quot;* #,##0_);_(&quot;$&quot;* \(#,##0\);_(&quot;$&quot;* &quot;-&quot;??_);_(@_)">
                  <c:v>0</c:v>
                </c:pt>
                <c:pt idx="3409" formatCode="_(&quot;$&quot;* #,##0_);_(&quot;$&quot;* \(#,##0\);_(&quot;$&quot;* &quot;-&quot;??_);_(@_)">
                  <c:v>0</c:v>
                </c:pt>
                <c:pt idx="3410" formatCode="_(&quot;$&quot;* #,##0_);_(&quot;$&quot;* \(#,##0\);_(&quot;$&quot;* &quot;-&quot;??_);_(@_)">
                  <c:v>41.055316627870262</c:v>
                </c:pt>
                <c:pt idx="3411" formatCode="_(&quot;$&quot;* #,##0_);_(&quot;$&quot;* \(#,##0\);_(&quot;$&quot;* &quot;-&quot;??_);_(@_)">
                  <c:v>0</c:v>
                </c:pt>
                <c:pt idx="3412" formatCode="_(&quot;$&quot;* #,##0_);_(&quot;$&quot;* \(#,##0\);_(&quot;$&quot;* &quot;-&quot;??_);_(@_)">
                  <c:v>0</c:v>
                </c:pt>
                <c:pt idx="3413" formatCode="_(&quot;$&quot;* #,##0_);_(&quot;$&quot;* \(#,##0\);_(&quot;$&quot;* &quot;-&quot;??_);_(@_)">
                  <c:v>2.3331356966914987</c:v>
                </c:pt>
                <c:pt idx="3414" formatCode="_(&quot;$&quot;* #,##0_);_(&quot;$&quot;* \(#,##0\);_(&quot;$&quot;* &quot;-&quot;??_);_(@_)">
                  <c:v>0</c:v>
                </c:pt>
                <c:pt idx="3415" formatCode="_(&quot;$&quot;* #,##0_);_(&quot;$&quot;* \(#,##0\);_(&quot;$&quot;* &quot;-&quot;??_);_(@_)">
                  <c:v>0</c:v>
                </c:pt>
                <c:pt idx="3416" formatCode="_(&quot;$&quot;* #,##0_);_(&quot;$&quot;* \(#,##0\);_(&quot;$&quot;* &quot;-&quot;??_);_(@_)">
                  <c:v>0</c:v>
                </c:pt>
                <c:pt idx="3417" formatCode="_(&quot;$&quot;* #,##0_);_(&quot;$&quot;* \(#,##0\);_(&quot;$&quot;* &quot;-&quot;??_);_(@_)">
                  <c:v>0</c:v>
                </c:pt>
                <c:pt idx="3418" formatCode="_(&quot;$&quot;* #,##0_);_(&quot;$&quot;* \(#,##0\);_(&quot;$&quot;* &quot;-&quot;??_);_(@_)">
                  <c:v>85.360944213918032</c:v>
                </c:pt>
                <c:pt idx="3419" formatCode="_(&quot;$&quot;* #,##0_);_(&quot;$&quot;* \(#,##0\);_(&quot;$&quot;* &quot;-&quot;??_);_(@_)">
                  <c:v>0</c:v>
                </c:pt>
                <c:pt idx="3420" formatCode="_(&quot;$&quot;* #,##0_);_(&quot;$&quot;* \(#,##0\);_(&quot;$&quot;* &quot;-&quot;??_);_(@_)">
                  <c:v>0</c:v>
                </c:pt>
                <c:pt idx="3421" formatCode="_(&quot;$&quot;* #,##0_);_(&quot;$&quot;* \(#,##0\);_(&quot;$&quot;* &quot;-&quot;??_);_(@_)">
                  <c:v>1.2676956166646367</c:v>
                </c:pt>
                <c:pt idx="3422" formatCode="_(&quot;$&quot;* #,##0_);_(&quot;$&quot;* \(#,##0\);_(&quot;$&quot;* &quot;-&quot;??_);_(@_)">
                  <c:v>0</c:v>
                </c:pt>
                <c:pt idx="3423" formatCode="_(&quot;$&quot;* #,##0_);_(&quot;$&quot;* \(#,##0\);_(&quot;$&quot;* &quot;-&quot;??_);_(@_)">
                  <c:v>0</c:v>
                </c:pt>
                <c:pt idx="3424" formatCode="_(&quot;$&quot;* #,##0_);_(&quot;$&quot;* \(#,##0\);_(&quot;$&quot;* &quot;-&quot;??_);_(@_)">
                  <c:v>0</c:v>
                </c:pt>
                <c:pt idx="3425" formatCode="_(&quot;$&quot;* #,##0_);_(&quot;$&quot;* \(#,##0\);_(&quot;$&quot;* &quot;-&quot;??_);_(@_)">
                  <c:v>17.136056222162054</c:v>
                </c:pt>
                <c:pt idx="3426" formatCode="_(&quot;$&quot;* #,##0_);_(&quot;$&quot;* \(#,##0\);_(&quot;$&quot;* &quot;-&quot;??_);_(@_)">
                  <c:v>0.75937434309586849</c:v>
                </c:pt>
                <c:pt idx="3427" formatCode="_(&quot;$&quot;* #,##0_);_(&quot;$&quot;* \(#,##0\);_(&quot;$&quot;* &quot;-&quot;??_);_(@_)">
                  <c:v>0</c:v>
                </c:pt>
                <c:pt idx="3428" formatCode="_(&quot;$&quot;* #,##0_);_(&quot;$&quot;* \(#,##0\);_(&quot;$&quot;* &quot;-&quot;??_);_(@_)">
                  <c:v>0</c:v>
                </c:pt>
                <c:pt idx="3429" formatCode="_(&quot;$&quot;* #,##0_);_(&quot;$&quot;* \(#,##0\);_(&quot;$&quot;* &quot;-&quot;??_);_(@_)">
                  <c:v>6.3175548450529391</c:v>
                </c:pt>
                <c:pt idx="3430" formatCode="_(&quot;$&quot;* #,##0_);_(&quot;$&quot;* \(#,##0\);_(&quot;$&quot;* &quot;-&quot;??_);_(@_)">
                  <c:v>11.170205251869485</c:v>
                </c:pt>
                <c:pt idx="3431" formatCode="_(&quot;$&quot;* #,##0_);_(&quot;$&quot;* \(#,##0\);_(&quot;$&quot;* &quot;-&quot;??_);_(@_)">
                  <c:v>3.6373597867967118</c:v>
                </c:pt>
                <c:pt idx="3432" formatCode="_(&quot;$&quot;* #,##0_);_(&quot;$&quot;* \(#,##0\);_(&quot;$&quot;* &quot;-&quot;??_);_(@_)">
                  <c:v>0</c:v>
                </c:pt>
                <c:pt idx="3433" formatCode="_(&quot;$&quot;* #,##0_);_(&quot;$&quot;* \(#,##0\);_(&quot;$&quot;* &quot;-&quot;??_);_(@_)">
                  <c:v>0</c:v>
                </c:pt>
                <c:pt idx="3434" formatCode="_(&quot;$&quot;* #,##0_);_(&quot;$&quot;* \(#,##0\);_(&quot;$&quot;* &quot;-&quot;??_);_(@_)">
                  <c:v>0</c:v>
                </c:pt>
                <c:pt idx="3435" formatCode="_(&quot;$&quot;* #,##0_);_(&quot;$&quot;* \(#,##0\);_(&quot;$&quot;* &quot;-&quot;??_);_(@_)">
                  <c:v>0</c:v>
                </c:pt>
                <c:pt idx="3436" formatCode="_(&quot;$&quot;* #,##0_);_(&quot;$&quot;* \(#,##0\);_(&quot;$&quot;* &quot;-&quot;??_);_(@_)">
                  <c:v>3.3476523916504317</c:v>
                </c:pt>
                <c:pt idx="3437" formatCode="_(&quot;$&quot;* #,##0_);_(&quot;$&quot;* \(#,##0\);_(&quot;$&quot;* &quot;-&quot;??_);_(@_)">
                  <c:v>0</c:v>
                </c:pt>
                <c:pt idx="3438" formatCode="_(&quot;$&quot;* #,##0_);_(&quot;$&quot;* \(#,##0\);_(&quot;$&quot;* &quot;-&quot;??_);_(@_)">
                  <c:v>3.5228640111880192</c:v>
                </c:pt>
                <c:pt idx="3439" formatCode="_(&quot;$&quot;* #,##0_);_(&quot;$&quot;* \(#,##0\);_(&quot;$&quot;* &quot;-&quot;??_);_(@_)">
                  <c:v>0</c:v>
                </c:pt>
                <c:pt idx="3440" formatCode="_(&quot;$&quot;* #,##0_);_(&quot;$&quot;* \(#,##0\);_(&quot;$&quot;* &quot;-&quot;??_);_(@_)">
                  <c:v>0</c:v>
                </c:pt>
                <c:pt idx="3441" formatCode="_(&quot;$&quot;* #,##0_);_(&quot;$&quot;* \(#,##0\);_(&quot;$&quot;* &quot;-&quot;??_);_(@_)">
                  <c:v>7.2778438525338647</c:v>
                </c:pt>
                <c:pt idx="3442" formatCode="_(&quot;$&quot;* #,##0_);_(&quot;$&quot;* \(#,##0\);_(&quot;$&quot;* &quot;-&quot;??_);_(@_)">
                  <c:v>0</c:v>
                </c:pt>
                <c:pt idx="3443" formatCode="_(&quot;$&quot;* #,##0_);_(&quot;$&quot;* \(#,##0\);_(&quot;$&quot;* &quot;-&quot;??_);_(@_)">
                  <c:v>56.010668343157086</c:v>
                </c:pt>
                <c:pt idx="3444" formatCode="_(&quot;$&quot;* #,##0_);_(&quot;$&quot;* \(#,##0\);_(&quot;$&quot;* &quot;-&quot;??_);_(@_)">
                  <c:v>0</c:v>
                </c:pt>
                <c:pt idx="3445" formatCode="_(&quot;$&quot;* #,##0_);_(&quot;$&quot;* \(#,##0\);_(&quot;$&quot;* &quot;-&quot;??_);_(@_)">
                  <c:v>0</c:v>
                </c:pt>
                <c:pt idx="3446" formatCode="_(&quot;$&quot;* #,##0_);_(&quot;$&quot;* \(#,##0\);_(&quot;$&quot;* &quot;-&quot;??_);_(@_)">
                  <c:v>0</c:v>
                </c:pt>
                <c:pt idx="3447" formatCode="_(&quot;$&quot;* #,##0_);_(&quot;$&quot;* \(#,##0\);_(&quot;$&quot;* &quot;-&quot;??_);_(@_)">
                  <c:v>0</c:v>
                </c:pt>
                <c:pt idx="3448" formatCode="_(&quot;$&quot;* #,##0_);_(&quot;$&quot;* \(#,##0\);_(&quot;$&quot;* &quot;-&quot;??_);_(@_)">
                  <c:v>0</c:v>
                </c:pt>
                <c:pt idx="3449" formatCode="_(&quot;$&quot;* #,##0_);_(&quot;$&quot;* \(#,##0\);_(&quot;$&quot;* &quot;-&quot;??_);_(@_)">
                  <c:v>0</c:v>
                </c:pt>
                <c:pt idx="3450" formatCode="_(&quot;$&quot;* #,##0_);_(&quot;$&quot;* \(#,##0\);_(&quot;$&quot;* &quot;-&quot;??_);_(@_)">
                  <c:v>30.677658408834038</c:v>
                </c:pt>
                <c:pt idx="3451" formatCode="_(&quot;$&quot;* #,##0_);_(&quot;$&quot;* \(#,##0\);_(&quot;$&quot;* &quot;-&quot;??_);_(@_)">
                  <c:v>0</c:v>
                </c:pt>
                <c:pt idx="3452" formatCode="_(&quot;$&quot;* #,##0_);_(&quot;$&quot;* \(#,##0\);_(&quot;$&quot;* &quot;-&quot;??_);_(@_)">
                  <c:v>0</c:v>
                </c:pt>
                <c:pt idx="3453" formatCode="_(&quot;$&quot;* #,##0_);_(&quot;$&quot;* \(#,##0\);_(&quot;$&quot;* &quot;-&quot;??_);_(@_)">
                  <c:v>3.074663033198179</c:v>
                </c:pt>
                <c:pt idx="3454" formatCode="_(&quot;$&quot;* #,##0_);_(&quot;$&quot;* \(#,##0\);_(&quot;$&quot;* &quot;-&quot;??_);_(@_)">
                  <c:v>0</c:v>
                </c:pt>
                <c:pt idx="3455" formatCode="_(&quot;$&quot;* #,##0_);_(&quot;$&quot;* \(#,##0\);_(&quot;$&quot;* &quot;-&quot;??_);_(@_)">
                  <c:v>4.5110839989105145</c:v>
                </c:pt>
                <c:pt idx="3456" formatCode="_(&quot;$&quot;* #,##0_);_(&quot;$&quot;* \(#,##0\);_(&quot;$&quot;* &quot;-&quot;??_);_(@_)">
                  <c:v>0</c:v>
                </c:pt>
                <c:pt idx="3457" formatCode="_(&quot;$&quot;* #,##0_);_(&quot;$&quot;* \(#,##0\);_(&quot;$&quot;* &quot;-&quot;??_);_(@_)">
                  <c:v>0</c:v>
                </c:pt>
                <c:pt idx="3458" formatCode="_(&quot;$&quot;* #,##0_);_(&quot;$&quot;* \(#,##0\);_(&quot;$&quot;* &quot;-&quot;??_);_(@_)">
                  <c:v>0</c:v>
                </c:pt>
                <c:pt idx="3459" formatCode="_(&quot;$&quot;* #,##0_);_(&quot;$&quot;* \(#,##0\);_(&quot;$&quot;* &quot;-&quot;??_);_(@_)">
                  <c:v>0</c:v>
                </c:pt>
                <c:pt idx="3460" formatCode="_(&quot;$&quot;* #,##0_);_(&quot;$&quot;* \(#,##0\);_(&quot;$&quot;* &quot;-&quot;??_);_(@_)">
                  <c:v>0</c:v>
                </c:pt>
                <c:pt idx="3461" formatCode="_(&quot;$&quot;* #,##0_);_(&quot;$&quot;* \(#,##0\);_(&quot;$&quot;* &quot;-&quot;??_);_(@_)">
                  <c:v>0</c:v>
                </c:pt>
                <c:pt idx="3462" formatCode="_(&quot;$&quot;* #,##0_);_(&quot;$&quot;* \(#,##0\);_(&quot;$&quot;* &quot;-&quot;??_);_(@_)">
                  <c:v>0</c:v>
                </c:pt>
                <c:pt idx="3463" formatCode="_(&quot;$&quot;* #,##0_);_(&quot;$&quot;* \(#,##0\);_(&quot;$&quot;* &quot;-&quot;??_);_(@_)">
                  <c:v>0</c:v>
                </c:pt>
                <c:pt idx="3464" formatCode="_(&quot;$&quot;* #,##0_);_(&quot;$&quot;* \(#,##0\);_(&quot;$&quot;* &quot;-&quot;??_);_(@_)">
                  <c:v>0</c:v>
                </c:pt>
                <c:pt idx="3465" formatCode="_(&quot;$&quot;* #,##0_);_(&quot;$&quot;* \(#,##0\);_(&quot;$&quot;* &quot;-&quot;??_);_(@_)">
                  <c:v>0</c:v>
                </c:pt>
                <c:pt idx="3466" formatCode="_(&quot;$&quot;* #,##0_);_(&quot;$&quot;* \(#,##0\);_(&quot;$&quot;* &quot;-&quot;??_);_(@_)">
                  <c:v>0</c:v>
                </c:pt>
                <c:pt idx="3467" formatCode="_(&quot;$&quot;* #,##0_);_(&quot;$&quot;* \(#,##0\);_(&quot;$&quot;* &quot;-&quot;??_);_(@_)">
                  <c:v>13.32369903078688</c:v>
                </c:pt>
                <c:pt idx="3468" formatCode="_(&quot;$&quot;* #,##0_);_(&quot;$&quot;* \(#,##0\);_(&quot;$&quot;* &quot;-&quot;??_);_(@_)">
                  <c:v>34.62056270557602</c:v>
                </c:pt>
                <c:pt idx="3469" formatCode="_(&quot;$&quot;* #,##0_);_(&quot;$&quot;* \(#,##0\);_(&quot;$&quot;* &quot;-&quot;??_);_(@_)">
                  <c:v>0</c:v>
                </c:pt>
                <c:pt idx="3470" formatCode="_(&quot;$&quot;* #,##0_);_(&quot;$&quot;* \(#,##0\);_(&quot;$&quot;* &quot;-&quot;??_);_(@_)">
                  <c:v>7.3183667237328534</c:v>
                </c:pt>
                <c:pt idx="3471" formatCode="_(&quot;$&quot;* #,##0_);_(&quot;$&quot;* \(#,##0\);_(&quot;$&quot;* &quot;-&quot;??_);_(@_)">
                  <c:v>0</c:v>
                </c:pt>
                <c:pt idx="3472" formatCode="_(&quot;$&quot;* #,##0_);_(&quot;$&quot;* \(#,##0\);_(&quot;$&quot;* &quot;-&quot;??_);_(@_)">
                  <c:v>0</c:v>
                </c:pt>
                <c:pt idx="3473" formatCode="_(&quot;$&quot;* #,##0_);_(&quot;$&quot;* \(#,##0\);_(&quot;$&quot;* &quot;-&quot;??_);_(@_)">
                  <c:v>0</c:v>
                </c:pt>
                <c:pt idx="3474" formatCode="_(&quot;$&quot;* #,##0_);_(&quot;$&quot;* \(#,##0\);_(&quot;$&quot;* &quot;-&quot;??_);_(@_)">
                  <c:v>0</c:v>
                </c:pt>
                <c:pt idx="3475" formatCode="_(&quot;$&quot;* #,##0_);_(&quot;$&quot;* \(#,##0\);_(&quot;$&quot;* &quot;-&quot;??_);_(@_)">
                  <c:v>0</c:v>
                </c:pt>
                <c:pt idx="3476" formatCode="_(&quot;$&quot;* #,##0_);_(&quot;$&quot;* \(#,##0\);_(&quot;$&quot;* &quot;-&quot;??_);_(@_)">
                  <c:v>0</c:v>
                </c:pt>
                <c:pt idx="3477" formatCode="_(&quot;$&quot;* #,##0_);_(&quot;$&quot;* \(#,##0\);_(&quot;$&quot;* &quot;-&quot;??_);_(@_)">
                  <c:v>0</c:v>
                </c:pt>
                <c:pt idx="3478" formatCode="_(&quot;$&quot;* #,##0_);_(&quot;$&quot;* \(#,##0\);_(&quot;$&quot;* &quot;-&quot;??_);_(@_)">
                  <c:v>0</c:v>
                </c:pt>
                <c:pt idx="3479" formatCode="_(&quot;$&quot;* #,##0_);_(&quot;$&quot;* \(#,##0\);_(&quot;$&quot;* &quot;-&quot;??_);_(@_)">
                  <c:v>0</c:v>
                </c:pt>
                <c:pt idx="3480" formatCode="_(&quot;$&quot;* #,##0_);_(&quot;$&quot;* \(#,##0\);_(&quot;$&quot;* &quot;-&quot;??_);_(@_)">
                  <c:v>69.369879479327082</c:v>
                </c:pt>
                <c:pt idx="3481" formatCode="_(&quot;$&quot;* #,##0_);_(&quot;$&quot;* \(#,##0\);_(&quot;$&quot;* &quot;-&quot;??_);_(@_)">
                  <c:v>0</c:v>
                </c:pt>
                <c:pt idx="3482" formatCode="_(&quot;$&quot;* #,##0_);_(&quot;$&quot;* \(#,##0\);_(&quot;$&quot;* &quot;-&quot;??_);_(@_)">
                  <c:v>0</c:v>
                </c:pt>
                <c:pt idx="3483" formatCode="_(&quot;$&quot;* #,##0_);_(&quot;$&quot;* \(#,##0\);_(&quot;$&quot;* &quot;-&quot;??_);_(@_)">
                  <c:v>4.04718199035905</c:v>
                </c:pt>
                <c:pt idx="3484" formatCode="_(&quot;$&quot;* #,##0_);_(&quot;$&quot;* \(#,##0\);_(&quot;$&quot;* &quot;-&quot;??_);_(@_)">
                  <c:v>7.5814361103223611</c:v>
                </c:pt>
                <c:pt idx="3485" formatCode="_(&quot;$&quot;* #,##0_);_(&quot;$&quot;* \(#,##0\);_(&quot;$&quot;* &quot;-&quot;??_);_(@_)">
                  <c:v>8.2429374709931356</c:v>
                </c:pt>
                <c:pt idx="3486" formatCode="_(&quot;$&quot;* #,##0_);_(&quot;$&quot;* \(#,##0\);_(&quot;$&quot;* &quot;-&quot;??_);_(@_)">
                  <c:v>0</c:v>
                </c:pt>
                <c:pt idx="3487" formatCode="_(&quot;$&quot;* #,##0_);_(&quot;$&quot;* \(#,##0\);_(&quot;$&quot;* &quot;-&quot;??_);_(@_)">
                  <c:v>2.5119665099941368</c:v>
                </c:pt>
                <c:pt idx="3488" formatCode="_(&quot;$&quot;* #,##0_);_(&quot;$&quot;* \(#,##0\);_(&quot;$&quot;* &quot;-&quot;??_);_(@_)">
                  <c:v>0</c:v>
                </c:pt>
                <c:pt idx="3489" formatCode="_(&quot;$&quot;* #,##0_);_(&quot;$&quot;* \(#,##0\);_(&quot;$&quot;* &quot;-&quot;??_);_(@_)">
                  <c:v>3.5801796691002412</c:v>
                </c:pt>
                <c:pt idx="3490" formatCode="_(&quot;$&quot;* #,##0_);_(&quot;$&quot;* \(#,##0\);_(&quot;$&quot;* &quot;-&quot;??_);_(@_)">
                  <c:v>0</c:v>
                </c:pt>
                <c:pt idx="3491" formatCode="_(&quot;$&quot;* #,##0_);_(&quot;$&quot;* \(#,##0\);_(&quot;$&quot;* &quot;-&quot;??_);_(@_)">
                  <c:v>0</c:v>
                </c:pt>
                <c:pt idx="3492" formatCode="_(&quot;$&quot;* #,##0_);_(&quot;$&quot;* \(#,##0\);_(&quot;$&quot;* &quot;-&quot;??_);_(@_)">
                  <c:v>0</c:v>
                </c:pt>
                <c:pt idx="3493" formatCode="_(&quot;$&quot;* #,##0_);_(&quot;$&quot;* \(#,##0\);_(&quot;$&quot;* &quot;-&quot;??_);_(@_)">
                  <c:v>0</c:v>
                </c:pt>
                <c:pt idx="3494" formatCode="_(&quot;$&quot;* #,##0_);_(&quot;$&quot;* \(#,##0\);_(&quot;$&quot;* &quot;-&quot;??_);_(@_)">
                  <c:v>0</c:v>
                </c:pt>
                <c:pt idx="3495" formatCode="_(&quot;$&quot;* #,##0_);_(&quot;$&quot;* \(#,##0\);_(&quot;$&quot;* &quot;-&quot;??_);_(@_)">
                  <c:v>1.6302899778857411</c:v>
                </c:pt>
                <c:pt idx="3496" formatCode="_(&quot;$&quot;* #,##0_);_(&quot;$&quot;* \(#,##0\);_(&quot;$&quot;* &quot;-&quot;??_);_(@_)">
                  <c:v>0.5478497556354992</c:v>
                </c:pt>
                <c:pt idx="3497" formatCode="_(&quot;$&quot;* #,##0_);_(&quot;$&quot;* \(#,##0\);_(&quot;$&quot;* &quot;-&quot;??_);_(@_)">
                  <c:v>0</c:v>
                </c:pt>
                <c:pt idx="3498" formatCode="_(&quot;$&quot;* #,##0_);_(&quot;$&quot;* \(#,##0\);_(&quot;$&quot;* &quot;-&quot;??_);_(@_)">
                  <c:v>0</c:v>
                </c:pt>
                <c:pt idx="3499" formatCode="_(&quot;$&quot;* #,##0_);_(&quot;$&quot;* \(#,##0\);_(&quot;$&quot;* &quot;-&quot;??_);_(@_)">
                  <c:v>0</c:v>
                </c:pt>
                <c:pt idx="3500" formatCode="_(&quot;$&quot;* #,##0_);_(&quot;$&quot;* \(#,##0\);_(&quot;$&quot;* &quot;-&quot;??_);_(@_)">
                  <c:v>6.4264285324599353</c:v>
                </c:pt>
                <c:pt idx="3501" formatCode="_(&quot;$&quot;* #,##0_);_(&quot;$&quot;* \(#,##0\);_(&quot;$&quot;* &quot;-&quot;??_);_(@_)">
                  <c:v>0</c:v>
                </c:pt>
                <c:pt idx="3502" formatCode="_(&quot;$&quot;* #,##0_);_(&quot;$&quot;* \(#,##0\);_(&quot;$&quot;* &quot;-&quot;??_);_(@_)">
                  <c:v>0</c:v>
                </c:pt>
                <c:pt idx="3503" formatCode="_(&quot;$&quot;* #,##0_);_(&quot;$&quot;* \(#,##0\);_(&quot;$&quot;* &quot;-&quot;??_);_(@_)">
                  <c:v>3.3004673782830292</c:v>
                </c:pt>
                <c:pt idx="3504" formatCode="_(&quot;$&quot;* #,##0_);_(&quot;$&quot;* \(#,##0\);_(&quot;$&quot;* &quot;-&quot;??_);_(@_)">
                  <c:v>0</c:v>
                </c:pt>
                <c:pt idx="3505" formatCode="_(&quot;$&quot;* #,##0_);_(&quot;$&quot;* \(#,##0\);_(&quot;$&quot;* &quot;-&quot;??_);_(@_)">
                  <c:v>1.9464413145238537</c:v>
                </c:pt>
                <c:pt idx="3506" formatCode="_(&quot;$&quot;* #,##0_);_(&quot;$&quot;* \(#,##0\);_(&quot;$&quot;* &quot;-&quot;??_);_(@_)">
                  <c:v>0</c:v>
                </c:pt>
                <c:pt idx="3507" formatCode="_(&quot;$&quot;* #,##0_);_(&quot;$&quot;* \(#,##0\);_(&quot;$&quot;* &quot;-&quot;??_);_(@_)">
                  <c:v>0</c:v>
                </c:pt>
                <c:pt idx="3508" formatCode="_(&quot;$&quot;* #,##0_);_(&quot;$&quot;* \(#,##0\);_(&quot;$&quot;* &quot;-&quot;??_);_(@_)">
                  <c:v>99.07979528606603</c:v>
                </c:pt>
                <c:pt idx="3509" formatCode="_(&quot;$&quot;* #,##0_);_(&quot;$&quot;* \(#,##0\);_(&quot;$&quot;* &quot;-&quot;??_);_(@_)">
                  <c:v>7.2935782919179628</c:v>
                </c:pt>
                <c:pt idx="3510" formatCode="_(&quot;$&quot;* #,##0_);_(&quot;$&quot;* \(#,##0\);_(&quot;$&quot;* &quot;-&quot;??_);_(@_)">
                  <c:v>0</c:v>
                </c:pt>
                <c:pt idx="3511" formatCode="_(&quot;$&quot;* #,##0_);_(&quot;$&quot;* \(#,##0\);_(&quot;$&quot;* &quot;-&quot;??_);_(@_)">
                  <c:v>3.1239126207037717</c:v>
                </c:pt>
                <c:pt idx="3512" formatCode="_(&quot;$&quot;* #,##0_);_(&quot;$&quot;* \(#,##0\);_(&quot;$&quot;* &quot;-&quot;??_);_(@_)">
                  <c:v>0</c:v>
                </c:pt>
                <c:pt idx="3513" formatCode="_(&quot;$&quot;* #,##0_);_(&quot;$&quot;* \(#,##0\);_(&quot;$&quot;* &quot;-&quot;??_);_(@_)">
                  <c:v>23.972515184255304</c:v>
                </c:pt>
                <c:pt idx="3514" formatCode="_(&quot;$&quot;* #,##0_);_(&quot;$&quot;* \(#,##0\);_(&quot;$&quot;* &quot;-&quot;??_);_(@_)">
                  <c:v>0</c:v>
                </c:pt>
                <c:pt idx="3515" formatCode="_(&quot;$&quot;* #,##0_);_(&quot;$&quot;* \(#,##0\);_(&quot;$&quot;* &quot;-&quot;??_);_(@_)">
                  <c:v>8.3531196873130913</c:v>
                </c:pt>
                <c:pt idx="3516" formatCode="_(&quot;$&quot;* #,##0_);_(&quot;$&quot;* \(#,##0\);_(&quot;$&quot;* &quot;-&quot;??_);_(@_)">
                  <c:v>0</c:v>
                </c:pt>
                <c:pt idx="3517" formatCode="_(&quot;$&quot;* #,##0_);_(&quot;$&quot;* \(#,##0\);_(&quot;$&quot;* &quot;-&quot;??_);_(@_)">
                  <c:v>1.5117179683892721</c:v>
                </c:pt>
                <c:pt idx="3518" formatCode="_(&quot;$&quot;* #,##0_);_(&quot;$&quot;* \(#,##0\);_(&quot;$&quot;* &quot;-&quot;??_);_(@_)">
                  <c:v>0</c:v>
                </c:pt>
                <c:pt idx="3519" formatCode="_(&quot;$&quot;* #,##0_);_(&quot;$&quot;* \(#,##0\);_(&quot;$&quot;* &quot;-&quot;??_);_(@_)">
                  <c:v>0</c:v>
                </c:pt>
                <c:pt idx="3520" formatCode="_(&quot;$&quot;* #,##0_);_(&quot;$&quot;* \(#,##0\);_(&quot;$&quot;* &quot;-&quot;??_);_(@_)">
                  <c:v>0</c:v>
                </c:pt>
                <c:pt idx="3521" formatCode="_(&quot;$&quot;* #,##0_);_(&quot;$&quot;* \(#,##0\);_(&quot;$&quot;* &quot;-&quot;??_);_(@_)">
                  <c:v>0</c:v>
                </c:pt>
                <c:pt idx="3522" formatCode="_(&quot;$&quot;* #,##0_);_(&quot;$&quot;* \(#,##0\);_(&quot;$&quot;* &quot;-&quot;??_);_(@_)">
                  <c:v>2.129571519655665</c:v>
                </c:pt>
                <c:pt idx="3523" formatCode="_(&quot;$&quot;* #,##0_);_(&quot;$&quot;* \(#,##0\);_(&quot;$&quot;* &quot;-&quot;??_);_(@_)">
                  <c:v>0</c:v>
                </c:pt>
                <c:pt idx="3524" formatCode="_(&quot;$&quot;* #,##0_);_(&quot;$&quot;* \(#,##0\);_(&quot;$&quot;* &quot;-&quot;??_);_(@_)">
                  <c:v>18.146345412515014</c:v>
                </c:pt>
                <c:pt idx="3525" formatCode="_(&quot;$&quot;* #,##0_);_(&quot;$&quot;* \(#,##0\);_(&quot;$&quot;* &quot;-&quot;??_);_(@_)">
                  <c:v>0</c:v>
                </c:pt>
                <c:pt idx="3526" formatCode="_(&quot;$&quot;* #,##0_);_(&quot;$&quot;* \(#,##0\);_(&quot;$&quot;* &quot;-&quot;??_);_(@_)">
                  <c:v>0</c:v>
                </c:pt>
                <c:pt idx="3527" formatCode="_(&quot;$&quot;* #,##0_);_(&quot;$&quot;* \(#,##0\);_(&quot;$&quot;* &quot;-&quot;??_);_(@_)">
                  <c:v>0</c:v>
                </c:pt>
                <c:pt idx="3528" formatCode="_(&quot;$&quot;* #,##0_);_(&quot;$&quot;* \(#,##0\);_(&quot;$&quot;* &quot;-&quot;??_);_(@_)">
                  <c:v>0</c:v>
                </c:pt>
                <c:pt idx="3529" formatCode="_(&quot;$&quot;* #,##0_);_(&quot;$&quot;* \(#,##0\);_(&quot;$&quot;* &quot;-&quot;??_);_(@_)">
                  <c:v>4.9845174907021788</c:v>
                </c:pt>
                <c:pt idx="3530" formatCode="_(&quot;$&quot;* #,##0_);_(&quot;$&quot;* \(#,##0\);_(&quot;$&quot;* &quot;-&quot;??_);_(@_)">
                  <c:v>0</c:v>
                </c:pt>
                <c:pt idx="3531" formatCode="_(&quot;$&quot;* #,##0_);_(&quot;$&quot;* \(#,##0\);_(&quot;$&quot;* &quot;-&quot;??_);_(@_)">
                  <c:v>1.9374094986243167</c:v>
                </c:pt>
                <c:pt idx="3532" formatCode="_(&quot;$&quot;* #,##0_);_(&quot;$&quot;* \(#,##0\);_(&quot;$&quot;* &quot;-&quot;??_);_(@_)">
                  <c:v>0</c:v>
                </c:pt>
                <c:pt idx="3533" formatCode="_(&quot;$&quot;* #,##0_);_(&quot;$&quot;* \(#,##0\);_(&quot;$&quot;* &quot;-&quot;??_);_(@_)">
                  <c:v>1.2617067508539588</c:v>
                </c:pt>
                <c:pt idx="3534" formatCode="_(&quot;$&quot;* #,##0_);_(&quot;$&quot;* \(#,##0\);_(&quot;$&quot;* &quot;-&quot;??_);_(@_)">
                  <c:v>0</c:v>
                </c:pt>
                <c:pt idx="3535" formatCode="_(&quot;$&quot;* #,##0_);_(&quot;$&quot;* \(#,##0\);_(&quot;$&quot;* &quot;-&quot;??_);_(@_)">
                  <c:v>0</c:v>
                </c:pt>
                <c:pt idx="3536" formatCode="_(&quot;$&quot;* #,##0_);_(&quot;$&quot;* \(#,##0\);_(&quot;$&quot;* &quot;-&quot;??_);_(@_)">
                  <c:v>2.0453229954384984</c:v>
                </c:pt>
                <c:pt idx="3537" formatCode="_(&quot;$&quot;* #,##0_);_(&quot;$&quot;* \(#,##0\);_(&quot;$&quot;* &quot;-&quot;??_);_(@_)">
                  <c:v>13.229418396564739</c:v>
                </c:pt>
                <c:pt idx="3538" formatCode="_(&quot;$&quot;* #,##0_);_(&quot;$&quot;* \(#,##0\);_(&quot;$&quot;* &quot;-&quot;??_);_(@_)">
                  <c:v>0</c:v>
                </c:pt>
                <c:pt idx="3539" formatCode="_(&quot;$&quot;* #,##0_);_(&quot;$&quot;* \(#,##0\);_(&quot;$&quot;* &quot;-&quot;??_);_(@_)">
                  <c:v>0</c:v>
                </c:pt>
                <c:pt idx="3540" formatCode="_(&quot;$&quot;* #,##0_);_(&quot;$&quot;* \(#,##0\);_(&quot;$&quot;* &quot;-&quot;??_);_(@_)">
                  <c:v>0</c:v>
                </c:pt>
                <c:pt idx="3541" formatCode="_(&quot;$&quot;* #,##0_);_(&quot;$&quot;* \(#,##0\);_(&quot;$&quot;* &quot;-&quot;??_);_(@_)">
                  <c:v>0</c:v>
                </c:pt>
                <c:pt idx="3542" formatCode="_(&quot;$&quot;* #,##0_);_(&quot;$&quot;* \(#,##0\);_(&quot;$&quot;* &quot;-&quot;??_);_(@_)">
                  <c:v>14.69231533195957</c:v>
                </c:pt>
                <c:pt idx="3543" formatCode="_(&quot;$&quot;* #,##0_);_(&quot;$&quot;* \(#,##0\);_(&quot;$&quot;* &quot;-&quot;??_);_(@_)">
                  <c:v>3.220178287489099</c:v>
                </c:pt>
                <c:pt idx="3544" formatCode="_(&quot;$&quot;* #,##0_);_(&quot;$&quot;* \(#,##0\);_(&quot;$&quot;* &quot;-&quot;??_);_(@_)">
                  <c:v>0</c:v>
                </c:pt>
                <c:pt idx="3545" formatCode="_(&quot;$&quot;* #,##0_);_(&quot;$&quot;* \(#,##0\);_(&quot;$&quot;* &quot;-&quot;??_);_(@_)">
                  <c:v>0</c:v>
                </c:pt>
                <c:pt idx="3546" formatCode="_(&quot;$&quot;* #,##0_);_(&quot;$&quot;* \(#,##0\);_(&quot;$&quot;* &quot;-&quot;??_);_(@_)">
                  <c:v>26.230373091477038</c:v>
                </c:pt>
                <c:pt idx="3547" formatCode="_(&quot;$&quot;* #,##0_);_(&quot;$&quot;* \(#,##0\);_(&quot;$&quot;* &quot;-&quot;??_);_(@_)">
                  <c:v>84.33606010597407</c:v>
                </c:pt>
                <c:pt idx="3548" formatCode="_(&quot;$&quot;* #,##0_);_(&quot;$&quot;* \(#,##0\);_(&quot;$&quot;* &quot;-&quot;??_);_(@_)">
                  <c:v>0</c:v>
                </c:pt>
                <c:pt idx="3549" formatCode="_(&quot;$&quot;* #,##0_);_(&quot;$&quot;* \(#,##0\);_(&quot;$&quot;* &quot;-&quot;??_);_(@_)">
                  <c:v>0</c:v>
                </c:pt>
                <c:pt idx="3550" formatCode="_(&quot;$&quot;* #,##0_);_(&quot;$&quot;* \(#,##0\);_(&quot;$&quot;* &quot;-&quot;??_);_(@_)">
                  <c:v>0</c:v>
                </c:pt>
                <c:pt idx="3551" formatCode="_(&quot;$&quot;* #,##0_);_(&quot;$&quot;* \(#,##0\);_(&quot;$&quot;* &quot;-&quot;??_);_(@_)">
                  <c:v>0</c:v>
                </c:pt>
                <c:pt idx="3552" formatCode="_(&quot;$&quot;* #,##0_);_(&quot;$&quot;* \(#,##0\);_(&quot;$&quot;* &quot;-&quot;??_);_(@_)">
                  <c:v>0</c:v>
                </c:pt>
                <c:pt idx="3553" formatCode="_(&quot;$&quot;* #,##0_);_(&quot;$&quot;* \(#,##0\);_(&quot;$&quot;* &quot;-&quot;??_);_(@_)">
                  <c:v>22.439274912193529</c:v>
                </c:pt>
                <c:pt idx="3554" formatCode="_(&quot;$&quot;* #,##0_);_(&quot;$&quot;* \(#,##0\);_(&quot;$&quot;* &quot;-&quot;??_);_(@_)">
                  <c:v>3.540303536920876</c:v>
                </c:pt>
                <c:pt idx="3555" formatCode="_(&quot;$&quot;* #,##0_);_(&quot;$&quot;* \(#,##0\);_(&quot;$&quot;* &quot;-&quot;??_);_(@_)">
                  <c:v>3.5500381833372177</c:v>
                </c:pt>
                <c:pt idx="3556" formatCode="_(&quot;$&quot;* #,##0_);_(&quot;$&quot;* \(#,##0\);_(&quot;$&quot;* &quot;-&quot;??_);_(@_)">
                  <c:v>0</c:v>
                </c:pt>
                <c:pt idx="3557" formatCode="_(&quot;$&quot;* #,##0_);_(&quot;$&quot;* \(#,##0\);_(&quot;$&quot;* &quot;-&quot;??_);_(@_)">
                  <c:v>9.5563488177775362</c:v>
                </c:pt>
                <c:pt idx="3558" formatCode="_(&quot;$&quot;* #,##0_);_(&quot;$&quot;* \(#,##0\);_(&quot;$&quot;* &quot;-&quot;??_);_(@_)">
                  <c:v>0</c:v>
                </c:pt>
                <c:pt idx="3559" formatCode="_(&quot;$&quot;* #,##0_);_(&quot;$&quot;* \(#,##0\);_(&quot;$&quot;* &quot;-&quot;??_);_(@_)">
                  <c:v>0</c:v>
                </c:pt>
                <c:pt idx="3560" formatCode="_(&quot;$&quot;* #,##0_);_(&quot;$&quot;* \(#,##0\);_(&quot;$&quot;* &quot;-&quot;??_);_(@_)">
                  <c:v>0</c:v>
                </c:pt>
                <c:pt idx="3561" formatCode="_(&quot;$&quot;* #,##0_);_(&quot;$&quot;* \(#,##0\);_(&quot;$&quot;* &quot;-&quot;??_);_(@_)">
                  <c:v>13.512576951771113</c:v>
                </c:pt>
                <c:pt idx="3562" formatCode="_(&quot;$&quot;* #,##0_);_(&quot;$&quot;* \(#,##0\);_(&quot;$&quot;* &quot;-&quot;??_);_(@_)">
                  <c:v>0</c:v>
                </c:pt>
                <c:pt idx="3563" formatCode="_(&quot;$&quot;* #,##0_);_(&quot;$&quot;* \(#,##0\);_(&quot;$&quot;* &quot;-&quot;??_);_(@_)">
                  <c:v>0</c:v>
                </c:pt>
                <c:pt idx="3564" formatCode="_(&quot;$&quot;* #,##0_);_(&quot;$&quot;* \(#,##0\);_(&quot;$&quot;* &quot;-&quot;??_);_(@_)">
                  <c:v>0</c:v>
                </c:pt>
                <c:pt idx="3565" formatCode="_(&quot;$&quot;* #,##0_);_(&quot;$&quot;* \(#,##0\);_(&quot;$&quot;* &quot;-&quot;??_);_(@_)">
                  <c:v>0</c:v>
                </c:pt>
                <c:pt idx="3566" formatCode="_(&quot;$&quot;* #,##0_);_(&quot;$&quot;* \(#,##0\);_(&quot;$&quot;* &quot;-&quot;??_);_(@_)">
                  <c:v>0</c:v>
                </c:pt>
                <c:pt idx="3567" formatCode="_(&quot;$&quot;* #,##0_);_(&quot;$&quot;* \(#,##0\);_(&quot;$&quot;* &quot;-&quot;??_);_(@_)">
                  <c:v>0</c:v>
                </c:pt>
                <c:pt idx="3568" formatCode="_(&quot;$&quot;* #,##0_);_(&quot;$&quot;* \(#,##0\);_(&quot;$&quot;* &quot;-&quot;??_);_(@_)">
                  <c:v>3.1647087702794328</c:v>
                </c:pt>
                <c:pt idx="3569" formatCode="_(&quot;$&quot;* #,##0_);_(&quot;$&quot;* \(#,##0\);_(&quot;$&quot;* &quot;-&quot;??_);_(@_)">
                  <c:v>0</c:v>
                </c:pt>
                <c:pt idx="3570" formatCode="_(&quot;$&quot;* #,##0_);_(&quot;$&quot;* \(#,##0\);_(&quot;$&quot;* &quot;-&quot;??_);_(@_)">
                  <c:v>0</c:v>
                </c:pt>
                <c:pt idx="3571" formatCode="_(&quot;$&quot;* #,##0_);_(&quot;$&quot;* \(#,##0\);_(&quot;$&quot;* &quot;-&quot;??_);_(@_)">
                  <c:v>6.5709833633111128</c:v>
                </c:pt>
                <c:pt idx="3572" formatCode="_(&quot;$&quot;* #,##0_);_(&quot;$&quot;* \(#,##0\);_(&quot;$&quot;* &quot;-&quot;??_);_(@_)">
                  <c:v>4.5612165452645037</c:v>
                </c:pt>
                <c:pt idx="3573" formatCode="_(&quot;$&quot;* #,##0_);_(&quot;$&quot;* \(#,##0\);_(&quot;$&quot;* &quot;-&quot;??_);_(@_)">
                  <c:v>0</c:v>
                </c:pt>
                <c:pt idx="3574" formatCode="_(&quot;$&quot;* #,##0_);_(&quot;$&quot;* \(#,##0\);_(&quot;$&quot;* &quot;-&quot;??_);_(@_)">
                  <c:v>0</c:v>
                </c:pt>
                <c:pt idx="3575" formatCode="_(&quot;$&quot;* #,##0_);_(&quot;$&quot;* \(#,##0\);_(&quot;$&quot;* &quot;-&quot;??_);_(@_)">
                  <c:v>13.235954317090689</c:v>
                </c:pt>
                <c:pt idx="3576" formatCode="_(&quot;$&quot;* #,##0_);_(&quot;$&quot;* \(#,##0\);_(&quot;$&quot;* &quot;-&quot;??_);_(@_)">
                  <c:v>10.525728763401974</c:v>
                </c:pt>
                <c:pt idx="3577" formatCode="_(&quot;$&quot;* #,##0_);_(&quot;$&quot;* \(#,##0\);_(&quot;$&quot;* &quot;-&quot;??_);_(@_)">
                  <c:v>0</c:v>
                </c:pt>
                <c:pt idx="3578" formatCode="_(&quot;$&quot;* #,##0_);_(&quot;$&quot;* \(#,##0\);_(&quot;$&quot;* &quot;-&quot;??_);_(@_)">
                  <c:v>57.893563800468208</c:v>
                </c:pt>
                <c:pt idx="3579" formatCode="_(&quot;$&quot;* #,##0_);_(&quot;$&quot;* \(#,##0\);_(&quot;$&quot;* &quot;-&quot;??_);_(@_)">
                  <c:v>52.122178160459065</c:v>
                </c:pt>
                <c:pt idx="3580" formatCode="_(&quot;$&quot;* #,##0_);_(&quot;$&quot;* \(#,##0\);_(&quot;$&quot;* &quot;-&quot;??_);_(@_)">
                  <c:v>0</c:v>
                </c:pt>
                <c:pt idx="3581" formatCode="_(&quot;$&quot;* #,##0_);_(&quot;$&quot;* \(#,##0\);_(&quot;$&quot;* &quot;-&quot;??_);_(@_)">
                  <c:v>0</c:v>
                </c:pt>
                <c:pt idx="3582" formatCode="_(&quot;$&quot;* #,##0_);_(&quot;$&quot;* \(#,##0\);_(&quot;$&quot;* &quot;-&quot;??_);_(@_)">
                  <c:v>3.8984821119810467</c:v>
                </c:pt>
                <c:pt idx="3583" formatCode="_(&quot;$&quot;* #,##0_);_(&quot;$&quot;* \(#,##0\);_(&quot;$&quot;* &quot;-&quot;??_);_(@_)">
                  <c:v>0</c:v>
                </c:pt>
                <c:pt idx="3584" formatCode="_(&quot;$&quot;* #,##0_);_(&quot;$&quot;* \(#,##0\);_(&quot;$&quot;* &quot;-&quot;??_);_(@_)">
                  <c:v>0</c:v>
                </c:pt>
                <c:pt idx="3585" formatCode="_(&quot;$&quot;* #,##0_);_(&quot;$&quot;* \(#,##0\);_(&quot;$&quot;* &quot;-&quot;??_);_(@_)">
                  <c:v>12.756879898267727</c:v>
                </c:pt>
                <c:pt idx="3586" formatCode="_(&quot;$&quot;* #,##0_);_(&quot;$&quot;* \(#,##0\);_(&quot;$&quot;* &quot;-&quot;??_);_(@_)">
                  <c:v>10.586518990446786</c:v>
                </c:pt>
                <c:pt idx="3587" formatCode="_(&quot;$&quot;* #,##0_);_(&quot;$&quot;* \(#,##0\);_(&quot;$&quot;* &quot;-&quot;??_);_(@_)">
                  <c:v>12.917308077916596</c:v>
                </c:pt>
                <c:pt idx="3588" formatCode="_(&quot;$&quot;* #,##0_);_(&quot;$&quot;* \(#,##0\);_(&quot;$&quot;* &quot;-&quot;??_);_(@_)">
                  <c:v>0</c:v>
                </c:pt>
                <c:pt idx="3589" formatCode="_(&quot;$&quot;* #,##0_);_(&quot;$&quot;* \(#,##0\);_(&quot;$&quot;* &quot;-&quot;??_);_(@_)">
                  <c:v>1.3715882136789688</c:v>
                </c:pt>
                <c:pt idx="3590" formatCode="_(&quot;$&quot;* #,##0_);_(&quot;$&quot;* \(#,##0\);_(&quot;$&quot;* &quot;-&quot;??_);_(@_)">
                  <c:v>0</c:v>
                </c:pt>
                <c:pt idx="3591" formatCode="_(&quot;$&quot;* #,##0_);_(&quot;$&quot;* \(#,##0\);_(&quot;$&quot;* &quot;-&quot;??_);_(@_)">
                  <c:v>0</c:v>
                </c:pt>
                <c:pt idx="3592" formatCode="_(&quot;$&quot;* #,##0_);_(&quot;$&quot;* \(#,##0\);_(&quot;$&quot;* &quot;-&quot;??_);_(@_)">
                  <c:v>0.72108459451980667</c:v>
                </c:pt>
                <c:pt idx="3593" formatCode="_(&quot;$&quot;* #,##0_);_(&quot;$&quot;* \(#,##0\);_(&quot;$&quot;* &quot;-&quot;??_);_(@_)">
                  <c:v>5.1990731362599565</c:v>
                </c:pt>
                <c:pt idx="3594" formatCode="_(&quot;$&quot;* #,##0_);_(&quot;$&quot;* \(#,##0\);_(&quot;$&quot;* &quot;-&quot;??_);_(@_)">
                  <c:v>0</c:v>
                </c:pt>
                <c:pt idx="3595" formatCode="_(&quot;$&quot;* #,##0_);_(&quot;$&quot;* \(#,##0\);_(&quot;$&quot;* &quot;-&quot;??_);_(@_)">
                  <c:v>0</c:v>
                </c:pt>
                <c:pt idx="3596" formatCode="_(&quot;$&quot;* #,##0_);_(&quot;$&quot;* \(#,##0\);_(&quot;$&quot;* &quot;-&quot;??_);_(@_)">
                  <c:v>1.0548586637848305</c:v>
                </c:pt>
                <c:pt idx="3597" formatCode="_(&quot;$&quot;* #,##0_);_(&quot;$&quot;* \(#,##0\);_(&quot;$&quot;* &quot;-&quot;??_);_(@_)">
                  <c:v>0</c:v>
                </c:pt>
                <c:pt idx="3598" formatCode="_(&quot;$&quot;* #,##0_);_(&quot;$&quot;* \(#,##0\);_(&quot;$&quot;* &quot;-&quot;??_);_(@_)">
                  <c:v>0</c:v>
                </c:pt>
                <c:pt idx="3599" formatCode="_(&quot;$&quot;* #,##0_);_(&quot;$&quot;* \(#,##0\);_(&quot;$&quot;* &quot;-&quot;??_);_(@_)">
                  <c:v>0</c:v>
                </c:pt>
                <c:pt idx="3600" formatCode="_(&quot;$&quot;* #,##0_);_(&quot;$&quot;* \(#,##0\);_(&quot;$&quot;* &quot;-&quot;??_);_(@_)">
                  <c:v>0</c:v>
                </c:pt>
                <c:pt idx="3601" formatCode="_(&quot;$&quot;* #,##0_);_(&quot;$&quot;* \(#,##0\);_(&quot;$&quot;* &quot;-&quot;??_);_(@_)">
                  <c:v>6.7449904603908202</c:v>
                </c:pt>
                <c:pt idx="3602" formatCode="_(&quot;$&quot;* #,##0_);_(&quot;$&quot;* \(#,##0\);_(&quot;$&quot;* &quot;-&quot;??_);_(@_)">
                  <c:v>4.8120591283363456</c:v>
                </c:pt>
                <c:pt idx="3603" formatCode="_(&quot;$&quot;* #,##0_);_(&quot;$&quot;* \(#,##0\);_(&quot;$&quot;* &quot;-&quot;??_);_(@_)">
                  <c:v>70.100666301590749</c:v>
                </c:pt>
                <c:pt idx="3604" formatCode="_(&quot;$&quot;* #,##0_);_(&quot;$&quot;* \(#,##0\);_(&quot;$&quot;* &quot;-&quot;??_);_(@_)">
                  <c:v>71.226089771257193</c:v>
                </c:pt>
                <c:pt idx="3605" formatCode="_(&quot;$&quot;* #,##0_);_(&quot;$&quot;* \(#,##0\);_(&quot;$&quot;* &quot;-&quot;??_);_(@_)">
                  <c:v>0</c:v>
                </c:pt>
                <c:pt idx="3606" formatCode="_(&quot;$&quot;* #,##0_);_(&quot;$&quot;* \(#,##0\);_(&quot;$&quot;* &quot;-&quot;??_);_(@_)">
                  <c:v>0</c:v>
                </c:pt>
                <c:pt idx="3607" formatCode="_(&quot;$&quot;* #,##0_);_(&quot;$&quot;* \(#,##0\);_(&quot;$&quot;* &quot;-&quot;??_);_(@_)">
                  <c:v>0</c:v>
                </c:pt>
                <c:pt idx="3608" formatCode="_(&quot;$&quot;* #,##0_);_(&quot;$&quot;* \(#,##0\);_(&quot;$&quot;* &quot;-&quot;??_);_(@_)">
                  <c:v>1.9774702277928573</c:v>
                </c:pt>
                <c:pt idx="3609" formatCode="_(&quot;$&quot;* #,##0_);_(&quot;$&quot;* \(#,##0\);_(&quot;$&quot;* &quot;-&quot;??_);_(@_)">
                  <c:v>0</c:v>
                </c:pt>
                <c:pt idx="3610" formatCode="_(&quot;$&quot;* #,##0_);_(&quot;$&quot;* \(#,##0\);_(&quot;$&quot;* &quot;-&quot;??_);_(@_)">
                  <c:v>9.5841181792194696</c:v>
                </c:pt>
                <c:pt idx="3611" formatCode="_(&quot;$&quot;* #,##0_);_(&quot;$&quot;* \(#,##0\);_(&quot;$&quot;* &quot;-&quot;??_);_(@_)">
                  <c:v>10.411352342321473</c:v>
                </c:pt>
                <c:pt idx="3612" formatCode="_(&quot;$&quot;* #,##0_);_(&quot;$&quot;* \(#,##0\);_(&quot;$&quot;* &quot;-&quot;??_);_(@_)">
                  <c:v>4.3595456345020516</c:v>
                </c:pt>
                <c:pt idx="3613" formatCode="_(&quot;$&quot;* #,##0_);_(&quot;$&quot;* \(#,##0\);_(&quot;$&quot;* &quot;-&quot;??_);_(@_)">
                  <c:v>0</c:v>
                </c:pt>
                <c:pt idx="3614" formatCode="_(&quot;$&quot;* #,##0_);_(&quot;$&quot;* \(#,##0\);_(&quot;$&quot;* &quot;-&quot;??_);_(@_)">
                  <c:v>49.974413331146259</c:v>
                </c:pt>
                <c:pt idx="3615" formatCode="_(&quot;$&quot;* #,##0_);_(&quot;$&quot;* \(#,##0\);_(&quot;$&quot;* &quot;-&quot;??_);_(@_)">
                  <c:v>0</c:v>
                </c:pt>
                <c:pt idx="3616" formatCode="_(&quot;$&quot;* #,##0_);_(&quot;$&quot;* \(#,##0\);_(&quot;$&quot;* &quot;-&quot;??_);_(@_)">
                  <c:v>0</c:v>
                </c:pt>
                <c:pt idx="3617" formatCode="_(&quot;$&quot;* #,##0_);_(&quot;$&quot;* \(#,##0\);_(&quot;$&quot;* &quot;-&quot;??_);_(@_)">
                  <c:v>0</c:v>
                </c:pt>
                <c:pt idx="3618" formatCode="_(&quot;$&quot;* #,##0_);_(&quot;$&quot;* \(#,##0\);_(&quot;$&quot;* &quot;-&quot;??_);_(@_)">
                  <c:v>0</c:v>
                </c:pt>
                <c:pt idx="3619" formatCode="_(&quot;$&quot;* #,##0_);_(&quot;$&quot;* \(#,##0\);_(&quot;$&quot;* &quot;-&quot;??_);_(@_)">
                  <c:v>0</c:v>
                </c:pt>
                <c:pt idx="3620" formatCode="_(&quot;$&quot;* #,##0_);_(&quot;$&quot;* \(#,##0\);_(&quot;$&quot;* &quot;-&quot;??_);_(@_)">
                  <c:v>24.192122117157162</c:v>
                </c:pt>
                <c:pt idx="3621" formatCode="_(&quot;$&quot;* #,##0_);_(&quot;$&quot;* \(#,##0\);_(&quot;$&quot;* &quot;-&quot;??_);_(@_)">
                  <c:v>0</c:v>
                </c:pt>
                <c:pt idx="3622" formatCode="_(&quot;$&quot;* #,##0_);_(&quot;$&quot;* \(#,##0\);_(&quot;$&quot;* &quot;-&quot;??_);_(@_)">
                  <c:v>0</c:v>
                </c:pt>
                <c:pt idx="3623" formatCode="_(&quot;$&quot;* #,##0_);_(&quot;$&quot;* \(#,##0\);_(&quot;$&quot;* &quot;-&quot;??_);_(@_)">
                  <c:v>3.2345874551814222</c:v>
                </c:pt>
                <c:pt idx="3624" formatCode="_(&quot;$&quot;* #,##0_);_(&quot;$&quot;* \(#,##0\);_(&quot;$&quot;* &quot;-&quot;??_);_(@_)">
                  <c:v>0</c:v>
                </c:pt>
                <c:pt idx="3625" formatCode="_(&quot;$&quot;* #,##0_);_(&quot;$&quot;* \(#,##0\);_(&quot;$&quot;* &quot;-&quot;??_);_(@_)">
                  <c:v>0</c:v>
                </c:pt>
                <c:pt idx="3626" formatCode="_(&quot;$&quot;* #,##0_);_(&quot;$&quot;* \(#,##0\);_(&quot;$&quot;* &quot;-&quot;??_);_(@_)">
                  <c:v>0</c:v>
                </c:pt>
                <c:pt idx="3627" formatCode="_(&quot;$&quot;* #,##0_);_(&quot;$&quot;* \(#,##0\);_(&quot;$&quot;* &quot;-&quot;??_);_(@_)">
                  <c:v>0</c:v>
                </c:pt>
                <c:pt idx="3628" formatCode="_(&quot;$&quot;* #,##0_);_(&quot;$&quot;* \(#,##0\);_(&quot;$&quot;* &quot;-&quot;??_);_(@_)">
                  <c:v>72.529695209474184</c:v>
                </c:pt>
                <c:pt idx="3629" formatCode="_(&quot;$&quot;* #,##0_);_(&quot;$&quot;* \(#,##0\);_(&quot;$&quot;* &quot;-&quot;??_);_(@_)">
                  <c:v>0</c:v>
                </c:pt>
                <c:pt idx="3630" formatCode="_(&quot;$&quot;* #,##0_);_(&quot;$&quot;* \(#,##0\);_(&quot;$&quot;* &quot;-&quot;??_);_(@_)">
                  <c:v>0</c:v>
                </c:pt>
                <c:pt idx="3631" formatCode="_(&quot;$&quot;* #,##0_);_(&quot;$&quot;* \(#,##0\);_(&quot;$&quot;* &quot;-&quot;??_);_(@_)">
                  <c:v>0</c:v>
                </c:pt>
                <c:pt idx="3632" formatCode="_(&quot;$&quot;* #,##0_);_(&quot;$&quot;* \(#,##0\);_(&quot;$&quot;* &quot;-&quot;??_);_(@_)">
                  <c:v>0</c:v>
                </c:pt>
                <c:pt idx="3633" formatCode="_(&quot;$&quot;* #,##0_);_(&quot;$&quot;* \(#,##0\);_(&quot;$&quot;* &quot;-&quot;??_);_(@_)">
                  <c:v>0</c:v>
                </c:pt>
                <c:pt idx="3634" formatCode="_(&quot;$&quot;* #,##0_);_(&quot;$&quot;* \(#,##0\);_(&quot;$&quot;* &quot;-&quot;??_);_(@_)">
                  <c:v>3.8310775741407053</c:v>
                </c:pt>
                <c:pt idx="3635" formatCode="_(&quot;$&quot;* #,##0_);_(&quot;$&quot;* \(#,##0\);_(&quot;$&quot;* &quot;-&quot;??_);_(@_)">
                  <c:v>63.251880293189664</c:v>
                </c:pt>
                <c:pt idx="3636" formatCode="_(&quot;$&quot;* #,##0_);_(&quot;$&quot;* \(#,##0\);_(&quot;$&quot;* &quot;-&quot;??_);_(@_)">
                  <c:v>3.3563529480721299</c:v>
                </c:pt>
                <c:pt idx="3637" formatCode="_(&quot;$&quot;* #,##0_);_(&quot;$&quot;* \(#,##0\);_(&quot;$&quot;* &quot;-&quot;??_);_(@_)">
                  <c:v>0</c:v>
                </c:pt>
                <c:pt idx="3638" formatCode="_(&quot;$&quot;* #,##0_);_(&quot;$&quot;* \(#,##0\);_(&quot;$&quot;* &quot;-&quot;??_);_(@_)">
                  <c:v>3.5002262758007436</c:v>
                </c:pt>
                <c:pt idx="3639" formatCode="_(&quot;$&quot;* #,##0_);_(&quot;$&quot;* \(#,##0\);_(&quot;$&quot;* &quot;-&quot;??_);_(@_)">
                  <c:v>8.3285666851345965</c:v>
                </c:pt>
                <c:pt idx="3640" formatCode="_(&quot;$&quot;* #,##0_);_(&quot;$&quot;* \(#,##0\);_(&quot;$&quot;* &quot;-&quot;??_);_(@_)">
                  <c:v>3.4834016385439468</c:v>
                </c:pt>
                <c:pt idx="3641" formatCode="_(&quot;$&quot;* #,##0_);_(&quot;$&quot;* \(#,##0\);_(&quot;$&quot;* &quot;-&quot;??_);_(@_)">
                  <c:v>6.0541825518953614</c:v>
                </c:pt>
                <c:pt idx="3642" formatCode="_(&quot;$&quot;* #,##0_);_(&quot;$&quot;* \(#,##0\);_(&quot;$&quot;* &quot;-&quot;??_);_(@_)">
                  <c:v>0</c:v>
                </c:pt>
                <c:pt idx="3643" formatCode="_(&quot;$&quot;* #,##0_);_(&quot;$&quot;* \(#,##0\);_(&quot;$&quot;* &quot;-&quot;??_);_(@_)">
                  <c:v>0</c:v>
                </c:pt>
                <c:pt idx="3644" formatCode="_(&quot;$&quot;* #,##0_);_(&quot;$&quot;* \(#,##0\);_(&quot;$&quot;* &quot;-&quot;??_);_(@_)">
                  <c:v>0</c:v>
                </c:pt>
                <c:pt idx="3645" formatCode="_(&quot;$&quot;* #,##0_);_(&quot;$&quot;* \(#,##0\);_(&quot;$&quot;* &quot;-&quot;??_);_(@_)">
                  <c:v>0</c:v>
                </c:pt>
                <c:pt idx="3646" formatCode="_(&quot;$&quot;* #,##0_);_(&quot;$&quot;* \(#,##0\);_(&quot;$&quot;* &quot;-&quot;??_);_(@_)">
                  <c:v>0</c:v>
                </c:pt>
                <c:pt idx="3647" formatCode="_(&quot;$&quot;* #,##0_);_(&quot;$&quot;* \(#,##0\);_(&quot;$&quot;* &quot;-&quot;??_);_(@_)">
                  <c:v>0</c:v>
                </c:pt>
                <c:pt idx="3648" formatCode="_(&quot;$&quot;* #,##0_);_(&quot;$&quot;* \(#,##0\);_(&quot;$&quot;* &quot;-&quot;??_);_(@_)">
                  <c:v>2.5031833447765219</c:v>
                </c:pt>
                <c:pt idx="3649" formatCode="_(&quot;$&quot;* #,##0_);_(&quot;$&quot;* \(#,##0\);_(&quot;$&quot;* &quot;-&quot;??_);_(@_)">
                  <c:v>0</c:v>
                </c:pt>
                <c:pt idx="3650" formatCode="_(&quot;$&quot;* #,##0_);_(&quot;$&quot;* \(#,##0\);_(&quot;$&quot;* &quot;-&quot;??_);_(@_)">
                  <c:v>0</c:v>
                </c:pt>
                <c:pt idx="3651" formatCode="_(&quot;$&quot;* #,##0_);_(&quot;$&quot;* \(#,##0\);_(&quot;$&quot;* &quot;-&quot;??_);_(@_)">
                  <c:v>0</c:v>
                </c:pt>
                <c:pt idx="3652" formatCode="_(&quot;$&quot;* #,##0_);_(&quot;$&quot;* \(#,##0\);_(&quot;$&quot;* &quot;-&quot;??_);_(@_)">
                  <c:v>2.0267633919539154</c:v>
                </c:pt>
                <c:pt idx="3653" formatCode="_(&quot;$&quot;* #,##0_);_(&quot;$&quot;* \(#,##0\);_(&quot;$&quot;* &quot;-&quot;??_);_(@_)">
                  <c:v>48.641878731960851</c:v>
                </c:pt>
                <c:pt idx="3654" formatCode="_(&quot;$&quot;* #,##0_);_(&quot;$&quot;* \(#,##0\);_(&quot;$&quot;* &quot;-&quot;??_);_(@_)">
                  <c:v>0</c:v>
                </c:pt>
                <c:pt idx="3655" formatCode="_(&quot;$&quot;* #,##0_);_(&quot;$&quot;* \(#,##0\);_(&quot;$&quot;* &quot;-&quot;??_);_(@_)">
                  <c:v>0</c:v>
                </c:pt>
                <c:pt idx="3656" formatCode="_(&quot;$&quot;* #,##0_);_(&quot;$&quot;* \(#,##0\);_(&quot;$&quot;* &quot;-&quot;??_);_(@_)">
                  <c:v>0</c:v>
                </c:pt>
                <c:pt idx="3657" formatCode="_(&quot;$&quot;* #,##0_);_(&quot;$&quot;* \(#,##0\);_(&quot;$&quot;* &quot;-&quot;??_);_(@_)">
                  <c:v>0</c:v>
                </c:pt>
                <c:pt idx="3658" formatCode="_(&quot;$&quot;* #,##0_);_(&quot;$&quot;* \(#,##0\);_(&quot;$&quot;* &quot;-&quot;??_);_(@_)">
                  <c:v>0</c:v>
                </c:pt>
                <c:pt idx="3659" formatCode="_(&quot;$&quot;* #,##0_);_(&quot;$&quot;* \(#,##0\);_(&quot;$&quot;* &quot;-&quot;??_);_(@_)">
                  <c:v>0</c:v>
                </c:pt>
                <c:pt idx="3660" formatCode="_(&quot;$&quot;* #,##0_);_(&quot;$&quot;* \(#,##0\);_(&quot;$&quot;* &quot;-&quot;??_);_(@_)">
                  <c:v>30.719862304635694</c:v>
                </c:pt>
                <c:pt idx="3661" formatCode="_(&quot;$&quot;* #,##0_);_(&quot;$&quot;* \(#,##0\);_(&quot;$&quot;* &quot;-&quot;??_);_(@_)">
                  <c:v>0</c:v>
                </c:pt>
                <c:pt idx="3662" formatCode="_(&quot;$&quot;* #,##0_);_(&quot;$&quot;* \(#,##0\);_(&quot;$&quot;* &quot;-&quot;??_);_(@_)">
                  <c:v>0</c:v>
                </c:pt>
                <c:pt idx="3663" formatCode="_(&quot;$&quot;* #,##0_);_(&quot;$&quot;* \(#,##0\);_(&quot;$&quot;* &quot;-&quot;??_);_(@_)">
                  <c:v>0</c:v>
                </c:pt>
                <c:pt idx="3664" formatCode="_(&quot;$&quot;* #,##0_);_(&quot;$&quot;* \(#,##0\);_(&quot;$&quot;* &quot;-&quot;??_);_(@_)">
                  <c:v>0</c:v>
                </c:pt>
                <c:pt idx="3665" formatCode="_(&quot;$&quot;* #,##0_);_(&quot;$&quot;* \(#,##0\);_(&quot;$&quot;* &quot;-&quot;??_);_(@_)">
                  <c:v>0</c:v>
                </c:pt>
                <c:pt idx="3666" formatCode="_(&quot;$&quot;* #,##0_);_(&quot;$&quot;* \(#,##0\);_(&quot;$&quot;* &quot;-&quot;??_);_(@_)">
                  <c:v>0</c:v>
                </c:pt>
                <c:pt idx="3667" formatCode="_(&quot;$&quot;* #,##0_);_(&quot;$&quot;* \(#,##0\);_(&quot;$&quot;* &quot;-&quot;??_);_(@_)">
                  <c:v>0</c:v>
                </c:pt>
                <c:pt idx="3668" formatCode="_(&quot;$&quot;* #,##0_);_(&quot;$&quot;* \(#,##0\);_(&quot;$&quot;* &quot;-&quot;??_);_(@_)">
                  <c:v>0</c:v>
                </c:pt>
                <c:pt idx="3669" formatCode="_(&quot;$&quot;* #,##0_);_(&quot;$&quot;* \(#,##0\);_(&quot;$&quot;* &quot;-&quot;??_);_(@_)">
                  <c:v>0</c:v>
                </c:pt>
                <c:pt idx="3670" formatCode="_(&quot;$&quot;* #,##0_);_(&quot;$&quot;* \(#,##0\);_(&quot;$&quot;* &quot;-&quot;??_);_(@_)">
                  <c:v>0</c:v>
                </c:pt>
                <c:pt idx="3671" formatCode="_(&quot;$&quot;* #,##0_);_(&quot;$&quot;* \(#,##0\);_(&quot;$&quot;* &quot;-&quot;??_);_(@_)">
                  <c:v>0</c:v>
                </c:pt>
                <c:pt idx="3672" formatCode="_(&quot;$&quot;* #,##0_);_(&quot;$&quot;* \(#,##0\);_(&quot;$&quot;* &quot;-&quot;??_);_(@_)">
                  <c:v>0</c:v>
                </c:pt>
                <c:pt idx="3673" formatCode="_(&quot;$&quot;* #,##0_);_(&quot;$&quot;* \(#,##0\);_(&quot;$&quot;* &quot;-&quot;??_);_(@_)">
                  <c:v>0</c:v>
                </c:pt>
                <c:pt idx="3674" formatCode="_(&quot;$&quot;* #,##0_);_(&quot;$&quot;* \(#,##0\);_(&quot;$&quot;* &quot;-&quot;??_);_(@_)">
                  <c:v>0</c:v>
                </c:pt>
                <c:pt idx="3675" formatCode="_(&quot;$&quot;* #,##0_);_(&quot;$&quot;* \(#,##0\);_(&quot;$&quot;* &quot;-&quot;??_);_(@_)">
                  <c:v>0</c:v>
                </c:pt>
                <c:pt idx="3676" formatCode="_(&quot;$&quot;* #,##0_);_(&quot;$&quot;* \(#,##0\);_(&quot;$&quot;* &quot;-&quot;??_);_(@_)">
                  <c:v>1.4378296190952704</c:v>
                </c:pt>
                <c:pt idx="3677" formatCode="_(&quot;$&quot;* #,##0_);_(&quot;$&quot;* \(#,##0\);_(&quot;$&quot;* &quot;-&quot;??_);_(@_)">
                  <c:v>13.112887837604488</c:v>
                </c:pt>
                <c:pt idx="3678" formatCode="_(&quot;$&quot;* #,##0_);_(&quot;$&quot;* \(#,##0\);_(&quot;$&quot;* &quot;-&quot;??_);_(@_)">
                  <c:v>63.310810400590796</c:v>
                </c:pt>
                <c:pt idx="3679" formatCode="_(&quot;$&quot;* #,##0_);_(&quot;$&quot;* \(#,##0\);_(&quot;$&quot;* &quot;-&quot;??_);_(@_)">
                  <c:v>0</c:v>
                </c:pt>
                <c:pt idx="3680" formatCode="_(&quot;$&quot;* #,##0_);_(&quot;$&quot;* \(#,##0\);_(&quot;$&quot;* &quot;-&quot;??_);_(@_)">
                  <c:v>0</c:v>
                </c:pt>
                <c:pt idx="3681" formatCode="_(&quot;$&quot;* #,##0_);_(&quot;$&quot;* \(#,##0\);_(&quot;$&quot;* &quot;-&quot;??_);_(@_)">
                  <c:v>2.0112330877155364</c:v>
                </c:pt>
                <c:pt idx="3682" formatCode="_(&quot;$&quot;* #,##0_);_(&quot;$&quot;* \(#,##0\);_(&quot;$&quot;* &quot;-&quot;??_);_(@_)">
                  <c:v>0</c:v>
                </c:pt>
                <c:pt idx="3683" formatCode="_(&quot;$&quot;* #,##0_);_(&quot;$&quot;* \(#,##0\);_(&quot;$&quot;* &quot;-&quot;??_);_(@_)">
                  <c:v>0</c:v>
                </c:pt>
                <c:pt idx="3684" formatCode="_(&quot;$&quot;* #,##0_);_(&quot;$&quot;* \(#,##0\);_(&quot;$&quot;* &quot;-&quot;??_);_(@_)">
                  <c:v>0</c:v>
                </c:pt>
                <c:pt idx="3685" formatCode="_(&quot;$&quot;* #,##0_);_(&quot;$&quot;* \(#,##0\);_(&quot;$&quot;* &quot;-&quot;??_);_(@_)">
                  <c:v>0</c:v>
                </c:pt>
                <c:pt idx="3686" formatCode="_(&quot;$&quot;* #,##0_);_(&quot;$&quot;* \(#,##0\);_(&quot;$&quot;* &quot;-&quot;??_);_(@_)">
                  <c:v>0</c:v>
                </c:pt>
                <c:pt idx="3687" formatCode="_(&quot;$&quot;* #,##0_);_(&quot;$&quot;* \(#,##0\);_(&quot;$&quot;* &quot;-&quot;??_);_(@_)">
                  <c:v>0</c:v>
                </c:pt>
                <c:pt idx="3688" formatCode="_(&quot;$&quot;* #,##0_);_(&quot;$&quot;* \(#,##0\);_(&quot;$&quot;* &quot;-&quot;??_);_(@_)">
                  <c:v>0</c:v>
                </c:pt>
                <c:pt idx="3689" formatCode="_(&quot;$&quot;* #,##0_);_(&quot;$&quot;* \(#,##0\);_(&quot;$&quot;* &quot;-&quot;??_);_(@_)">
                  <c:v>0</c:v>
                </c:pt>
                <c:pt idx="3690" formatCode="_(&quot;$&quot;* #,##0_);_(&quot;$&quot;* \(#,##0\);_(&quot;$&quot;* &quot;-&quot;??_);_(@_)">
                  <c:v>38.165209127923852</c:v>
                </c:pt>
                <c:pt idx="3691" formatCode="_(&quot;$&quot;* #,##0_);_(&quot;$&quot;* \(#,##0\);_(&quot;$&quot;* &quot;-&quot;??_);_(@_)">
                  <c:v>0</c:v>
                </c:pt>
                <c:pt idx="3692" formatCode="_(&quot;$&quot;* #,##0_);_(&quot;$&quot;* \(#,##0\);_(&quot;$&quot;* &quot;-&quot;??_);_(@_)">
                  <c:v>0</c:v>
                </c:pt>
                <c:pt idx="3693" formatCode="_(&quot;$&quot;* #,##0_);_(&quot;$&quot;* \(#,##0\);_(&quot;$&quot;* &quot;-&quot;??_);_(@_)">
                  <c:v>0</c:v>
                </c:pt>
                <c:pt idx="3694" formatCode="_(&quot;$&quot;* #,##0_);_(&quot;$&quot;* \(#,##0\);_(&quot;$&quot;* &quot;-&quot;??_);_(@_)">
                  <c:v>0</c:v>
                </c:pt>
                <c:pt idx="3695" formatCode="_(&quot;$&quot;* #,##0_);_(&quot;$&quot;* \(#,##0\);_(&quot;$&quot;* &quot;-&quot;??_);_(@_)">
                  <c:v>2.0298321983111394</c:v>
                </c:pt>
                <c:pt idx="3696" formatCode="_(&quot;$&quot;* #,##0_);_(&quot;$&quot;* \(#,##0\);_(&quot;$&quot;* &quot;-&quot;??_);_(@_)">
                  <c:v>0</c:v>
                </c:pt>
                <c:pt idx="3697" formatCode="_(&quot;$&quot;* #,##0_);_(&quot;$&quot;* \(#,##0\);_(&quot;$&quot;* &quot;-&quot;??_);_(@_)">
                  <c:v>3.1001400421294507</c:v>
                </c:pt>
                <c:pt idx="3698" formatCode="_(&quot;$&quot;* #,##0_);_(&quot;$&quot;* \(#,##0\);_(&quot;$&quot;* &quot;-&quot;??_);_(@_)">
                  <c:v>0</c:v>
                </c:pt>
                <c:pt idx="3699" formatCode="_(&quot;$&quot;* #,##0_);_(&quot;$&quot;* \(#,##0\);_(&quot;$&quot;* &quot;-&quot;??_);_(@_)">
                  <c:v>3.0022007998245557</c:v>
                </c:pt>
                <c:pt idx="3700" formatCode="_(&quot;$&quot;* #,##0_);_(&quot;$&quot;* \(#,##0\);_(&quot;$&quot;* &quot;-&quot;??_);_(@_)">
                  <c:v>0</c:v>
                </c:pt>
                <c:pt idx="3701" formatCode="_(&quot;$&quot;* #,##0_);_(&quot;$&quot;* \(#,##0\);_(&quot;$&quot;* &quot;-&quot;??_);_(@_)">
                  <c:v>0</c:v>
                </c:pt>
                <c:pt idx="3702" formatCode="_(&quot;$&quot;* #,##0_);_(&quot;$&quot;* \(#,##0\);_(&quot;$&quot;* &quot;-&quot;??_);_(@_)">
                  <c:v>0</c:v>
                </c:pt>
                <c:pt idx="3703" formatCode="_(&quot;$&quot;* #,##0_);_(&quot;$&quot;* \(#,##0\);_(&quot;$&quot;* &quot;-&quot;??_);_(@_)">
                  <c:v>0</c:v>
                </c:pt>
                <c:pt idx="3704" formatCode="_(&quot;$&quot;* #,##0_);_(&quot;$&quot;* \(#,##0\);_(&quot;$&quot;* &quot;-&quot;??_);_(@_)">
                  <c:v>0</c:v>
                </c:pt>
                <c:pt idx="3705" formatCode="_(&quot;$&quot;* #,##0_);_(&quot;$&quot;* \(#,##0\);_(&quot;$&quot;* &quot;-&quot;??_);_(@_)">
                  <c:v>1.9315091999700433</c:v>
                </c:pt>
                <c:pt idx="3706" formatCode="_(&quot;$&quot;* #,##0_);_(&quot;$&quot;* \(#,##0\);_(&quot;$&quot;* &quot;-&quot;??_);_(@_)">
                  <c:v>0.88876176706416898</c:v>
                </c:pt>
                <c:pt idx="3707" formatCode="_(&quot;$&quot;* #,##0_);_(&quot;$&quot;* \(#,##0\);_(&quot;$&quot;* &quot;-&quot;??_);_(@_)">
                  <c:v>0</c:v>
                </c:pt>
                <c:pt idx="3708" formatCode="_(&quot;$&quot;* #,##0_);_(&quot;$&quot;* \(#,##0\);_(&quot;$&quot;* &quot;-&quot;??_);_(@_)">
                  <c:v>0</c:v>
                </c:pt>
                <c:pt idx="3709" formatCode="_(&quot;$&quot;* #,##0_);_(&quot;$&quot;* \(#,##0\);_(&quot;$&quot;* &quot;-&quot;??_);_(@_)">
                  <c:v>0</c:v>
                </c:pt>
                <c:pt idx="3710" formatCode="_(&quot;$&quot;* #,##0_);_(&quot;$&quot;* \(#,##0\);_(&quot;$&quot;* &quot;-&quot;??_);_(@_)">
                  <c:v>1.1390847355422311</c:v>
                </c:pt>
                <c:pt idx="3711" formatCode="_(&quot;$&quot;* #,##0_);_(&quot;$&quot;* \(#,##0\);_(&quot;$&quot;* &quot;-&quot;??_);_(@_)">
                  <c:v>0</c:v>
                </c:pt>
                <c:pt idx="3712" formatCode="_(&quot;$&quot;* #,##0_);_(&quot;$&quot;* \(#,##0\);_(&quot;$&quot;* &quot;-&quot;??_);_(@_)">
                  <c:v>0</c:v>
                </c:pt>
                <c:pt idx="3713" formatCode="_(&quot;$&quot;* #,##0_);_(&quot;$&quot;* \(#,##0\);_(&quot;$&quot;* &quot;-&quot;??_);_(@_)">
                  <c:v>3.0565357916312159</c:v>
                </c:pt>
                <c:pt idx="3714" formatCode="_(&quot;$&quot;* #,##0_);_(&quot;$&quot;* \(#,##0\);_(&quot;$&quot;* &quot;-&quot;??_);_(@_)">
                  <c:v>0</c:v>
                </c:pt>
                <c:pt idx="3715" formatCode="_(&quot;$&quot;* #,##0_);_(&quot;$&quot;* \(#,##0\);_(&quot;$&quot;* &quot;-&quot;??_);_(@_)">
                  <c:v>1.5720510364927311</c:v>
                </c:pt>
                <c:pt idx="3716" formatCode="_(&quot;$&quot;* #,##0_);_(&quot;$&quot;* \(#,##0\);_(&quot;$&quot;* &quot;-&quot;??_);_(@_)">
                  <c:v>0</c:v>
                </c:pt>
                <c:pt idx="3717" formatCode="_(&quot;$&quot;* #,##0_);_(&quot;$&quot;* \(#,##0\);_(&quot;$&quot;* &quot;-&quot;??_);_(@_)">
                  <c:v>0</c:v>
                </c:pt>
                <c:pt idx="3718" formatCode="_(&quot;$&quot;* #,##0_);_(&quot;$&quot;* \(#,##0\);_(&quot;$&quot;* &quot;-&quot;??_);_(@_)">
                  <c:v>52.170744045662936</c:v>
                </c:pt>
                <c:pt idx="3719" formatCode="_(&quot;$&quot;* #,##0_);_(&quot;$&quot;* \(#,##0\);_(&quot;$&quot;* &quot;-&quot;??_);_(@_)">
                  <c:v>11.56278446079074</c:v>
                </c:pt>
                <c:pt idx="3720" formatCode="_(&quot;$&quot;* #,##0_);_(&quot;$&quot;* \(#,##0\);_(&quot;$&quot;* &quot;-&quot;??_);_(@_)">
                  <c:v>0</c:v>
                </c:pt>
                <c:pt idx="3721" formatCode="_(&quot;$&quot;* #,##0_);_(&quot;$&quot;* \(#,##0\);_(&quot;$&quot;* &quot;-&quot;??_);_(@_)">
                  <c:v>0</c:v>
                </c:pt>
                <c:pt idx="3722" formatCode="_(&quot;$&quot;* #,##0_);_(&quot;$&quot;* \(#,##0\);_(&quot;$&quot;* &quot;-&quot;??_);_(@_)">
                  <c:v>0</c:v>
                </c:pt>
                <c:pt idx="3723" formatCode="_(&quot;$&quot;* #,##0_);_(&quot;$&quot;* \(#,##0\);_(&quot;$&quot;* &quot;-&quot;??_);_(@_)">
                  <c:v>21.246267403443664</c:v>
                </c:pt>
                <c:pt idx="3724" formatCode="_(&quot;$&quot;* #,##0_);_(&quot;$&quot;* \(#,##0\);_(&quot;$&quot;* &quot;-&quot;??_);_(@_)">
                  <c:v>0</c:v>
                </c:pt>
                <c:pt idx="3725" formatCode="_(&quot;$&quot;* #,##0_);_(&quot;$&quot;* \(#,##0\);_(&quot;$&quot;* &quot;-&quot;??_);_(@_)">
                  <c:v>4.4790725053273928</c:v>
                </c:pt>
                <c:pt idx="3726" formatCode="_(&quot;$&quot;* #,##0_);_(&quot;$&quot;* \(#,##0\);_(&quot;$&quot;* &quot;-&quot;??_);_(@_)">
                  <c:v>0</c:v>
                </c:pt>
                <c:pt idx="3727" formatCode="_(&quot;$&quot;* #,##0_);_(&quot;$&quot;* \(#,##0\);_(&quot;$&quot;* &quot;-&quot;??_);_(@_)">
                  <c:v>4.4762231940145067</c:v>
                </c:pt>
                <c:pt idx="3728" formatCode="_(&quot;$&quot;* #,##0_);_(&quot;$&quot;* \(#,##0\);_(&quot;$&quot;* &quot;-&quot;??_);_(@_)">
                  <c:v>0</c:v>
                </c:pt>
                <c:pt idx="3729" formatCode="_(&quot;$&quot;* #,##0_);_(&quot;$&quot;* \(#,##0\);_(&quot;$&quot;* &quot;-&quot;??_);_(@_)">
                  <c:v>0</c:v>
                </c:pt>
                <c:pt idx="3730" formatCode="_(&quot;$&quot;* #,##0_);_(&quot;$&quot;* \(#,##0\);_(&quot;$&quot;* &quot;-&quot;??_);_(@_)">
                  <c:v>0</c:v>
                </c:pt>
                <c:pt idx="3731" formatCode="_(&quot;$&quot;* #,##0_);_(&quot;$&quot;* \(#,##0\);_(&quot;$&quot;* &quot;-&quot;??_);_(@_)">
                  <c:v>3.8794542055595294</c:v>
                </c:pt>
                <c:pt idx="3732" formatCode="_(&quot;$&quot;* #,##0_);_(&quot;$&quot;* \(#,##0\);_(&quot;$&quot;* &quot;-&quot;??_);_(@_)">
                  <c:v>2.652477515251797</c:v>
                </c:pt>
                <c:pt idx="3733" formatCode="_(&quot;$&quot;* #,##0_);_(&quot;$&quot;* \(#,##0\);_(&quot;$&quot;* &quot;-&quot;??_);_(@_)">
                  <c:v>0</c:v>
                </c:pt>
                <c:pt idx="3734" formatCode="_(&quot;$&quot;* #,##0_);_(&quot;$&quot;* \(#,##0\);_(&quot;$&quot;* &quot;-&quot;??_);_(@_)">
                  <c:v>0</c:v>
                </c:pt>
                <c:pt idx="3735" formatCode="_(&quot;$&quot;* #,##0_);_(&quot;$&quot;* \(#,##0\);_(&quot;$&quot;* &quot;-&quot;??_);_(@_)">
                  <c:v>0</c:v>
                </c:pt>
                <c:pt idx="3736" formatCode="_(&quot;$&quot;* #,##0_);_(&quot;$&quot;* \(#,##0\);_(&quot;$&quot;* &quot;-&quot;??_);_(@_)">
                  <c:v>0</c:v>
                </c:pt>
                <c:pt idx="3737" formatCode="_(&quot;$&quot;* #,##0_);_(&quot;$&quot;* \(#,##0\);_(&quot;$&quot;* &quot;-&quot;??_);_(@_)">
                  <c:v>0</c:v>
                </c:pt>
                <c:pt idx="3738" formatCode="_(&quot;$&quot;* #,##0_);_(&quot;$&quot;* \(#,##0\);_(&quot;$&quot;* &quot;-&quot;??_);_(@_)">
                  <c:v>13.540207048569016</c:v>
                </c:pt>
                <c:pt idx="3739" formatCode="_(&quot;$&quot;* #,##0_);_(&quot;$&quot;* \(#,##0\);_(&quot;$&quot;* &quot;-&quot;??_);_(@_)">
                  <c:v>1.05623130020371</c:v>
                </c:pt>
                <c:pt idx="3740" formatCode="_(&quot;$&quot;* #,##0_);_(&quot;$&quot;* \(#,##0\);_(&quot;$&quot;* &quot;-&quot;??_);_(@_)">
                  <c:v>0</c:v>
                </c:pt>
                <c:pt idx="3741" formatCode="_(&quot;$&quot;* #,##0_);_(&quot;$&quot;* \(#,##0\);_(&quot;$&quot;* &quot;-&quot;??_);_(@_)">
                  <c:v>0</c:v>
                </c:pt>
                <c:pt idx="3742" formatCode="_(&quot;$&quot;* #,##0_);_(&quot;$&quot;* \(#,##0\);_(&quot;$&quot;* &quot;-&quot;??_);_(@_)">
                  <c:v>0</c:v>
                </c:pt>
                <c:pt idx="3743" formatCode="_(&quot;$&quot;* #,##0_);_(&quot;$&quot;* \(#,##0\);_(&quot;$&quot;* &quot;-&quot;??_);_(@_)">
                  <c:v>1.4513872576592315</c:v>
                </c:pt>
                <c:pt idx="3744" formatCode="_(&quot;$&quot;* #,##0_);_(&quot;$&quot;* \(#,##0\);_(&quot;$&quot;* &quot;-&quot;??_);_(@_)">
                  <c:v>0</c:v>
                </c:pt>
                <c:pt idx="3745" formatCode="_(&quot;$&quot;* #,##0_);_(&quot;$&quot;* \(#,##0\);_(&quot;$&quot;* &quot;-&quot;??_);_(@_)">
                  <c:v>0</c:v>
                </c:pt>
                <c:pt idx="3746" formatCode="_(&quot;$&quot;* #,##0_);_(&quot;$&quot;* \(#,##0\);_(&quot;$&quot;* &quot;-&quot;??_);_(@_)">
                  <c:v>0</c:v>
                </c:pt>
                <c:pt idx="3747" formatCode="_(&quot;$&quot;* #,##0_);_(&quot;$&quot;* \(#,##0\);_(&quot;$&quot;* &quot;-&quot;??_);_(@_)">
                  <c:v>12.521039834420622</c:v>
                </c:pt>
                <c:pt idx="3748" formatCode="_(&quot;$&quot;* #,##0_);_(&quot;$&quot;* \(#,##0\);_(&quot;$&quot;* &quot;-&quot;??_);_(@_)">
                  <c:v>0</c:v>
                </c:pt>
                <c:pt idx="3749" formatCode="_(&quot;$&quot;* #,##0_);_(&quot;$&quot;* \(#,##0\);_(&quot;$&quot;* &quot;-&quot;??_);_(@_)">
                  <c:v>0</c:v>
                </c:pt>
                <c:pt idx="3750" formatCode="_(&quot;$&quot;* #,##0_);_(&quot;$&quot;* \(#,##0\);_(&quot;$&quot;* &quot;-&quot;??_);_(@_)">
                  <c:v>0</c:v>
                </c:pt>
                <c:pt idx="3751" formatCode="_(&quot;$&quot;* #,##0_);_(&quot;$&quot;* \(#,##0\);_(&quot;$&quot;* &quot;-&quot;??_);_(@_)">
                  <c:v>0</c:v>
                </c:pt>
                <c:pt idx="3752" formatCode="_(&quot;$&quot;* #,##0_);_(&quot;$&quot;* \(#,##0\);_(&quot;$&quot;* &quot;-&quot;??_);_(@_)">
                  <c:v>14.828864757645752</c:v>
                </c:pt>
                <c:pt idx="3753" formatCode="_(&quot;$&quot;* #,##0_);_(&quot;$&quot;* \(#,##0\);_(&quot;$&quot;* &quot;-&quot;??_);_(@_)">
                  <c:v>1.9735316268754306</c:v>
                </c:pt>
                <c:pt idx="3754" formatCode="_(&quot;$&quot;* #,##0_);_(&quot;$&quot;* \(#,##0\);_(&quot;$&quot;* &quot;-&quot;??_);_(@_)">
                  <c:v>0</c:v>
                </c:pt>
                <c:pt idx="3755" formatCode="_(&quot;$&quot;* #,##0_);_(&quot;$&quot;* \(#,##0\);_(&quot;$&quot;* &quot;-&quot;??_);_(@_)">
                  <c:v>0</c:v>
                </c:pt>
                <c:pt idx="3756" formatCode="_(&quot;$&quot;* #,##0_);_(&quot;$&quot;* \(#,##0\);_(&quot;$&quot;* &quot;-&quot;??_);_(@_)">
                  <c:v>7.4168498607998208</c:v>
                </c:pt>
                <c:pt idx="3757" formatCode="_(&quot;$&quot;* #,##0_);_(&quot;$&quot;* \(#,##0\);_(&quot;$&quot;* &quot;-&quot;??_);_(@_)">
                  <c:v>100.15648238742195</c:v>
                </c:pt>
                <c:pt idx="3758" formatCode="_(&quot;$&quot;* #,##0_);_(&quot;$&quot;* \(#,##0\);_(&quot;$&quot;* &quot;-&quot;??_);_(@_)">
                  <c:v>0</c:v>
                </c:pt>
                <c:pt idx="3759" formatCode="_(&quot;$&quot;* #,##0_);_(&quot;$&quot;* \(#,##0\);_(&quot;$&quot;* &quot;-&quot;??_);_(@_)">
                  <c:v>0</c:v>
                </c:pt>
                <c:pt idx="3760" formatCode="_(&quot;$&quot;* #,##0_);_(&quot;$&quot;* \(#,##0\);_(&quot;$&quot;* &quot;-&quot;??_);_(@_)">
                  <c:v>0</c:v>
                </c:pt>
                <c:pt idx="3761" formatCode="_(&quot;$&quot;* #,##0_);_(&quot;$&quot;* \(#,##0\);_(&quot;$&quot;* &quot;-&quot;??_);_(@_)">
                  <c:v>0</c:v>
                </c:pt>
                <c:pt idx="3762" formatCode="_(&quot;$&quot;* #,##0_);_(&quot;$&quot;* \(#,##0\);_(&quot;$&quot;* &quot;-&quot;??_);_(@_)">
                  <c:v>0</c:v>
                </c:pt>
                <c:pt idx="3763" formatCode="_(&quot;$&quot;* #,##0_);_(&quot;$&quot;* \(#,##0\);_(&quot;$&quot;* &quot;-&quot;??_);_(@_)">
                  <c:v>4.4709196517547953</c:v>
                </c:pt>
                <c:pt idx="3764" formatCode="_(&quot;$&quot;* #,##0_);_(&quot;$&quot;* \(#,##0\);_(&quot;$&quot;* &quot;-&quot;??_);_(@_)">
                  <c:v>1.9400106705357334</c:v>
                </c:pt>
                <c:pt idx="3765" formatCode="_(&quot;$&quot;* #,##0_);_(&quot;$&quot;* \(#,##0\);_(&quot;$&quot;* &quot;-&quot;??_);_(@_)">
                  <c:v>0</c:v>
                </c:pt>
                <c:pt idx="3766" formatCode="_(&quot;$&quot;* #,##0_);_(&quot;$&quot;* \(#,##0\);_(&quot;$&quot;* &quot;-&quot;??_);_(@_)">
                  <c:v>4.4456918668015355</c:v>
                </c:pt>
                <c:pt idx="3767" formatCode="_(&quot;$&quot;* #,##0_);_(&quot;$&quot;* \(#,##0\);_(&quot;$&quot;* &quot;-&quot;??_);_(@_)">
                  <c:v>0</c:v>
                </c:pt>
                <c:pt idx="3768" formatCode="_(&quot;$&quot;* #,##0_);_(&quot;$&quot;* \(#,##0\);_(&quot;$&quot;* &quot;-&quot;??_);_(@_)">
                  <c:v>0</c:v>
                </c:pt>
                <c:pt idx="3769" formatCode="_(&quot;$&quot;* #,##0_);_(&quot;$&quot;* \(#,##0\);_(&quot;$&quot;* &quot;-&quot;??_);_(@_)">
                  <c:v>0</c:v>
                </c:pt>
                <c:pt idx="3770" formatCode="_(&quot;$&quot;* #,##0_);_(&quot;$&quot;* \(#,##0\);_(&quot;$&quot;* &quot;-&quot;??_);_(@_)">
                  <c:v>0</c:v>
                </c:pt>
                <c:pt idx="3771" formatCode="_(&quot;$&quot;* #,##0_);_(&quot;$&quot;* \(#,##0\);_(&quot;$&quot;* &quot;-&quot;??_);_(@_)">
                  <c:v>22.303455343782563</c:v>
                </c:pt>
                <c:pt idx="3772" formatCode="_(&quot;$&quot;* #,##0_);_(&quot;$&quot;* \(#,##0\);_(&quot;$&quot;* &quot;-&quot;??_);_(@_)">
                  <c:v>0</c:v>
                </c:pt>
                <c:pt idx="3773" formatCode="_(&quot;$&quot;* #,##0_);_(&quot;$&quot;* \(#,##0\);_(&quot;$&quot;* &quot;-&quot;??_);_(@_)">
                  <c:v>0</c:v>
                </c:pt>
                <c:pt idx="3774" formatCode="_(&quot;$&quot;* #,##0_);_(&quot;$&quot;* \(#,##0\);_(&quot;$&quot;* &quot;-&quot;??_);_(@_)">
                  <c:v>0</c:v>
                </c:pt>
                <c:pt idx="3775" formatCode="_(&quot;$&quot;* #,##0_);_(&quot;$&quot;* \(#,##0\);_(&quot;$&quot;* &quot;-&quot;??_);_(@_)">
                  <c:v>0</c:v>
                </c:pt>
                <c:pt idx="3776" formatCode="_(&quot;$&quot;* #,##0_);_(&quot;$&quot;* \(#,##0\);_(&quot;$&quot;* &quot;-&quot;??_);_(@_)">
                  <c:v>0</c:v>
                </c:pt>
                <c:pt idx="3777" formatCode="_(&quot;$&quot;* #,##0_);_(&quot;$&quot;* \(#,##0\);_(&quot;$&quot;* &quot;-&quot;??_);_(@_)">
                  <c:v>0</c:v>
                </c:pt>
                <c:pt idx="3778" formatCode="_(&quot;$&quot;* #,##0_);_(&quot;$&quot;* \(#,##0\);_(&quot;$&quot;* &quot;-&quot;??_);_(@_)">
                  <c:v>10.844754996831613</c:v>
                </c:pt>
                <c:pt idx="3779" formatCode="_(&quot;$&quot;* #,##0_);_(&quot;$&quot;* \(#,##0\);_(&quot;$&quot;* &quot;-&quot;??_);_(@_)">
                  <c:v>0</c:v>
                </c:pt>
                <c:pt idx="3780" formatCode="_(&quot;$&quot;* #,##0_);_(&quot;$&quot;* \(#,##0\);_(&quot;$&quot;* &quot;-&quot;??_);_(@_)">
                  <c:v>0</c:v>
                </c:pt>
                <c:pt idx="3781" formatCode="_(&quot;$&quot;* #,##0_);_(&quot;$&quot;* \(#,##0\);_(&quot;$&quot;* &quot;-&quot;??_);_(@_)">
                  <c:v>4.0694820116765031</c:v>
                </c:pt>
                <c:pt idx="3782" formatCode="_(&quot;$&quot;* #,##0_);_(&quot;$&quot;* \(#,##0\);_(&quot;$&quot;* &quot;-&quot;??_);_(@_)">
                  <c:v>0</c:v>
                </c:pt>
                <c:pt idx="3783" formatCode="_(&quot;$&quot;* #,##0_);_(&quot;$&quot;* \(#,##0\);_(&quot;$&quot;* &quot;-&quot;??_);_(@_)">
                  <c:v>0</c:v>
                </c:pt>
                <c:pt idx="3784" formatCode="_(&quot;$&quot;* #,##0_);_(&quot;$&quot;* \(#,##0\);_(&quot;$&quot;* &quot;-&quot;??_);_(@_)">
                  <c:v>0</c:v>
                </c:pt>
                <c:pt idx="3785" formatCode="_(&quot;$&quot;* #,##0_);_(&quot;$&quot;* \(#,##0\);_(&quot;$&quot;* &quot;-&quot;??_);_(@_)">
                  <c:v>7.7939526915806665</c:v>
                </c:pt>
                <c:pt idx="3786" formatCode="_(&quot;$&quot;* #,##0_);_(&quot;$&quot;* \(#,##0\);_(&quot;$&quot;* &quot;-&quot;??_);_(@_)">
                  <c:v>1.6581128022843978</c:v>
                </c:pt>
                <c:pt idx="3787" formatCode="_(&quot;$&quot;* #,##0_);_(&quot;$&quot;* \(#,##0\);_(&quot;$&quot;* &quot;-&quot;??_);_(@_)">
                  <c:v>0</c:v>
                </c:pt>
                <c:pt idx="3788" formatCode="_(&quot;$&quot;* #,##0_);_(&quot;$&quot;* \(#,##0\);_(&quot;$&quot;* &quot;-&quot;??_);_(@_)">
                  <c:v>40.940901040450434</c:v>
                </c:pt>
                <c:pt idx="3789" formatCode="_(&quot;$&quot;* #,##0_);_(&quot;$&quot;* \(#,##0\);_(&quot;$&quot;* &quot;-&quot;??_);_(@_)">
                  <c:v>46.664801760880366</c:v>
                </c:pt>
                <c:pt idx="3790" formatCode="_(&quot;$&quot;* #,##0_);_(&quot;$&quot;* \(#,##0\);_(&quot;$&quot;* &quot;-&quot;??_);_(@_)">
                  <c:v>0</c:v>
                </c:pt>
                <c:pt idx="3791" formatCode="_(&quot;$&quot;* #,##0_);_(&quot;$&quot;* \(#,##0\);_(&quot;$&quot;* &quot;-&quot;??_);_(@_)">
                  <c:v>0</c:v>
                </c:pt>
                <c:pt idx="3792" formatCode="_(&quot;$&quot;* #,##0_);_(&quot;$&quot;* \(#,##0\);_(&quot;$&quot;* &quot;-&quot;??_);_(@_)">
                  <c:v>2.6651648089013387</c:v>
                </c:pt>
                <c:pt idx="3793" formatCode="_(&quot;$&quot;* #,##0_);_(&quot;$&quot;* \(#,##0\);_(&quot;$&quot;* &quot;-&quot;??_);_(@_)">
                  <c:v>0</c:v>
                </c:pt>
                <c:pt idx="3794" formatCode="_(&quot;$&quot;* #,##0_);_(&quot;$&quot;* \(#,##0\);_(&quot;$&quot;* &quot;-&quot;??_);_(@_)">
                  <c:v>0</c:v>
                </c:pt>
                <c:pt idx="3795" formatCode="_(&quot;$&quot;* #,##0_);_(&quot;$&quot;* \(#,##0\);_(&quot;$&quot;* &quot;-&quot;??_);_(@_)">
                  <c:v>7.8659945323151348</c:v>
                </c:pt>
                <c:pt idx="3796" formatCode="_(&quot;$&quot;* #,##0_);_(&quot;$&quot;* \(#,##0\);_(&quot;$&quot;* &quot;-&quot;??_);_(@_)">
                  <c:v>3.5114004045034437</c:v>
                </c:pt>
                <c:pt idx="3797" formatCode="_(&quot;$&quot;* #,##0_);_(&quot;$&quot;* \(#,##0\);_(&quot;$&quot;* &quot;-&quot;??_);_(@_)">
                  <c:v>4.4362092798687449</c:v>
                </c:pt>
                <c:pt idx="3798" formatCode="_(&quot;$&quot;* #,##0_);_(&quot;$&quot;* \(#,##0\);_(&quot;$&quot;* &quot;-&quot;??_);_(@_)">
                  <c:v>0.95594321100882684</c:v>
                </c:pt>
                <c:pt idx="3799" formatCode="_(&quot;$&quot;* #,##0_);_(&quot;$&quot;* \(#,##0\);_(&quot;$&quot;* &quot;-&quot;??_);_(@_)">
                  <c:v>1.5459474821971768</c:v>
                </c:pt>
                <c:pt idx="3800" formatCode="_(&quot;$&quot;* #,##0_);_(&quot;$&quot;* \(#,##0\);_(&quot;$&quot;* &quot;-&quot;??_);_(@_)">
                  <c:v>0</c:v>
                </c:pt>
                <c:pt idx="3801" formatCode="_(&quot;$&quot;* #,##0_);_(&quot;$&quot;* \(#,##0\);_(&quot;$&quot;* &quot;-&quot;??_);_(@_)">
                  <c:v>0</c:v>
                </c:pt>
                <c:pt idx="3802" formatCode="_(&quot;$&quot;* #,##0_);_(&quot;$&quot;* \(#,##0\);_(&quot;$&quot;* &quot;-&quot;??_);_(@_)">
                  <c:v>0.96603870238036904</c:v>
                </c:pt>
                <c:pt idx="3803" formatCode="_(&quot;$&quot;* #,##0_);_(&quot;$&quot;* \(#,##0\);_(&quot;$&quot;* &quot;-&quot;??_);_(@_)">
                  <c:v>4.1863407728841642</c:v>
                </c:pt>
                <c:pt idx="3804" formatCode="_(&quot;$&quot;* #,##0_);_(&quot;$&quot;* \(#,##0\);_(&quot;$&quot;* &quot;-&quot;??_);_(@_)">
                  <c:v>0</c:v>
                </c:pt>
                <c:pt idx="3805" formatCode="_(&quot;$&quot;* #,##0_);_(&quot;$&quot;* \(#,##0\);_(&quot;$&quot;* &quot;-&quot;??_);_(@_)">
                  <c:v>0</c:v>
                </c:pt>
                <c:pt idx="3806" formatCode="_(&quot;$&quot;* #,##0_);_(&quot;$&quot;* \(#,##0\);_(&quot;$&quot;* &quot;-&quot;??_);_(@_)">
                  <c:v>2.3825830165759108</c:v>
                </c:pt>
                <c:pt idx="3807" formatCode="_(&quot;$&quot;* #,##0_);_(&quot;$&quot;* \(#,##0\);_(&quot;$&quot;* &quot;-&quot;??_);_(@_)">
                  <c:v>0</c:v>
                </c:pt>
                <c:pt idx="3808" formatCode="_(&quot;$&quot;* #,##0_);_(&quot;$&quot;* \(#,##0\);_(&quot;$&quot;* &quot;-&quot;??_);_(@_)">
                  <c:v>0</c:v>
                </c:pt>
                <c:pt idx="3809" formatCode="_(&quot;$&quot;* #,##0_);_(&quot;$&quot;* \(#,##0\);_(&quot;$&quot;* &quot;-&quot;??_);_(@_)">
                  <c:v>3.1186138889128459</c:v>
                </c:pt>
                <c:pt idx="3810" formatCode="_(&quot;$&quot;* #,##0_);_(&quot;$&quot;* \(#,##0\);_(&quot;$&quot;* &quot;-&quot;??_);_(@_)">
                  <c:v>0</c:v>
                </c:pt>
                <c:pt idx="3811" formatCode="_(&quot;$&quot;* #,##0_);_(&quot;$&quot;* \(#,##0\);_(&quot;$&quot;* &quot;-&quot;??_);_(@_)">
                  <c:v>2.5206705632081405</c:v>
                </c:pt>
                <c:pt idx="3812" formatCode="_(&quot;$&quot;* #,##0_);_(&quot;$&quot;* \(#,##0\);_(&quot;$&quot;* &quot;-&quot;??_);_(@_)">
                  <c:v>0</c:v>
                </c:pt>
                <c:pt idx="3813" formatCode="_(&quot;$&quot;* #,##0_);_(&quot;$&quot;* \(#,##0\);_(&quot;$&quot;* &quot;-&quot;??_);_(@_)">
                  <c:v>68.228763216980624</c:v>
                </c:pt>
                <c:pt idx="3814" formatCode="_(&quot;$&quot;* #,##0_);_(&quot;$&quot;* \(#,##0\);_(&quot;$&quot;* &quot;-&quot;??_);_(@_)">
                  <c:v>40.338782968313396</c:v>
                </c:pt>
                <c:pt idx="3815" formatCode="_(&quot;$&quot;* #,##0_);_(&quot;$&quot;* \(#,##0\);_(&quot;$&quot;* &quot;-&quot;??_);_(@_)">
                  <c:v>0</c:v>
                </c:pt>
                <c:pt idx="3816" formatCode="_(&quot;$&quot;* #,##0_);_(&quot;$&quot;* \(#,##0\);_(&quot;$&quot;* &quot;-&quot;??_);_(@_)">
                  <c:v>0</c:v>
                </c:pt>
                <c:pt idx="3817" formatCode="_(&quot;$&quot;* #,##0_);_(&quot;$&quot;* \(#,##0\);_(&quot;$&quot;* &quot;-&quot;??_);_(@_)">
                  <c:v>0</c:v>
                </c:pt>
                <c:pt idx="3818" formatCode="_(&quot;$&quot;* #,##0_);_(&quot;$&quot;* \(#,##0\);_(&quot;$&quot;* &quot;-&quot;??_);_(@_)">
                  <c:v>5.4133582184764215</c:v>
                </c:pt>
                <c:pt idx="3819" formatCode="_(&quot;$&quot;* #,##0_);_(&quot;$&quot;* \(#,##0\);_(&quot;$&quot;* &quot;-&quot;??_);_(@_)">
                  <c:v>1.6695868399290392</c:v>
                </c:pt>
                <c:pt idx="3820" formatCode="_(&quot;$&quot;* #,##0_);_(&quot;$&quot;* \(#,##0\);_(&quot;$&quot;* &quot;-&quot;??_);_(@_)">
                  <c:v>9.7649570699678989</c:v>
                </c:pt>
                <c:pt idx="3821" formatCode="_(&quot;$&quot;* #,##0_);_(&quot;$&quot;* \(#,##0\);_(&quot;$&quot;* &quot;-&quot;??_);_(@_)">
                  <c:v>10.201117486053143</c:v>
                </c:pt>
                <c:pt idx="3822" formatCode="_(&quot;$&quot;* #,##0_);_(&quot;$&quot;* \(#,##0\);_(&quot;$&quot;* &quot;-&quot;??_);_(@_)">
                  <c:v>0</c:v>
                </c:pt>
                <c:pt idx="3823" formatCode="_(&quot;$&quot;* #,##0_);_(&quot;$&quot;* \(#,##0\);_(&quot;$&quot;* &quot;-&quot;??_);_(@_)">
                  <c:v>0</c:v>
                </c:pt>
                <c:pt idx="3824" formatCode="_(&quot;$&quot;* #,##0_);_(&quot;$&quot;* \(#,##0\);_(&quot;$&quot;* &quot;-&quot;??_);_(@_)">
                  <c:v>21.837010591343702</c:v>
                </c:pt>
                <c:pt idx="3825" formatCode="_(&quot;$&quot;* #,##0_);_(&quot;$&quot;* \(#,##0\);_(&quot;$&quot;* &quot;-&quot;??_);_(@_)">
                  <c:v>0</c:v>
                </c:pt>
                <c:pt idx="3826" formatCode="_(&quot;$&quot;* #,##0_);_(&quot;$&quot;* \(#,##0\);_(&quot;$&quot;* &quot;-&quot;??_);_(@_)">
                  <c:v>0</c:v>
                </c:pt>
                <c:pt idx="3827" formatCode="_(&quot;$&quot;* #,##0_);_(&quot;$&quot;* \(#,##0\);_(&quot;$&quot;* &quot;-&quot;??_);_(@_)">
                  <c:v>0</c:v>
                </c:pt>
                <c:pt idx="3828" formatCode="_(&quot;$&quot;* #,##0_);_(&quot;$&quot;* \(#,##0\);_(&quot;$&quot;* &quot;-&quot;??_);_(@_)">
                  <c:v>0</c:v>
                </c:pt>
                <c:pt idx="3829" formatCode="_(&quot;$&quot;* #,##0_);_(&quot;$&quot;* \(#,##0\);_(&quot;$&quot;* &quot;-&quot;??_);_(@_)">
                  <c:v>0</c:v>
                </c:pt>
                <c:pt idx="3830" formatCode="_(&quot;$&quot;* #,##0_);_(&quot;$&quot;* \(#,##0\);_(&quot;$&quot;* &quot;-&quot;??_);_(@_)">
                  <c:v>71.307779696616691</c:v>
                </c:pt>
                <c:pt idx="3831" formatCode="_(&quot;$&quot;* #,##0_);_(&quot;$&quot;* \(#,##0\);_(&quot;$&quot;* &quot;-&quot;??_);_(@_)">
                  <c:v>0</c:v>
                </c:pt>
                <c:pt idx="3832" formatCode="_(&quot;$&quot;* #,##0_);_(&quot;$&quot;* \(#,##0\);_(&quot;$&quot;* &quot;-&quot;??_);_(@_)">
                  <c:v>0</c:v>
                </c:pt>
                <c:pt idx="3833" formatCode="_(&quot;$&quot;* #,##0_);_(&quot;$&quot;* \(#,##0\);_(&quot;$&quot;* &quot;-&quot;??_);_(@_)">
                  <c:v>1.6381927911747927</c:v>
                </c:pt>
                <c:pt idx="3834" formatCode="_(&quot;$&quot;* #,##0_);_(&quot;$&quot;* \(#,##0\);_(&quot;$&quot;* &quot;-&quot;??_);_(@_)">
                  <c:v>0</c:v>
                </c:pt>
                <c:pt idx="3835" formatCode="_(&quot;$&quot;* #,##0_);_(&quot;$&quot;* \(#,##0\);_(&quot;$&quot;* &quot;-&quot;??_);_(@_)">
                  <c:v>0</c:v>
                </c:pt>
                <c:pt idx="3836" formatCode="_(&quot;$&quot;* #,##0_);_(&quot;$&quot;* \(#,##0\);_(&quot;$&quot;* &quot;-&quot;??_);_(@_)">
                  <c:v>0</c:v>
                </c:pt>
                <c:pt idx="3837" formatCode="_(&quot;$&quot;* #,##0_);_(&quot;$&quot;* \(#,##0\);_(&quot;$&quot;* &quot;-&quot;??_);_(@_)">
                  <c:v>0</c:v>
                </c:pt>
                <c:pt idx="3838" formatCode="_(&quot;$&quot;* #,##0_);_(&quot;$&quot;* \(#,##0\);_(&quot;$&quot;* &quot;-&quot;??_);_(@_)">
                  <c:v>58.028705662674781</c:v>
                </c:pt>
                <c:pt idx="3839" formatCode="_(&quot;$&quot;* #,##0_);_(&quot;$&quot;* \(#,##0\);_(&quot;$&quot;* &quot;-&quot;??_);_(@_)">
                  <c:v>0</c:v>
                </c:pt>
                <c:pt idx="3840" formatCode="_(&quot;$&quot;* #,##0_);_(&quot;$&quot;* \(#,##0\);_(&quot;$&quot;* &quot;-&quot;??_);_(@_)">
                  <c:v>0</c:v>
                </c:pt>
                <c:pt idx="3841" formatCode="_(&quot;$&quot;* #,##0_);_(&quot;$&quot;* \(#,##0\);_(&quot;$&quot;* &quot;-&quot;??_);_(@_)">
                  <c:v>1.6718568386492147</c:v>
                </c:pt>
                <c:pt idx="3842" formatCode="_(&quot;$&quot;* #,##0_);_(&quot;$&quot;* \(#,##0\);_(&quot;$&quot;* &quot;-&quot;??_);_(@_)">
                  <c:v>0</c:v>
                </c:pt>
                <c:pt idx="3843" formatCode="_(&quot;$&quot;* #,##0_);_(&quot;$&quot;* \(#,##0\);_(&quot;$&quot;* &quot;-&quot;??_);_(@_)">
                  <c:v>0</c:v>
                </c:pt>
                <c:pt idx="3844" formatCode="_(&quot;$&quot;* #,##0_);_(&quot;$&quot;* \(#,##0\);_(&quot;$&quot;* &quot;-&quot;??_);_(@_)">
                  <c:v>0</c:v>
                </c:pt>
                <c:pt idx="3845" formatCode="_(&quot;$&quot;* #,##0_);_(&quot;$&quot;* \(#,##0\);_(&quot;$&quot;* &quot;-&quot;??_);_(@_)">
                  <c:v>41.158175489261659</c:v>
                </c:pt>
                <c:pt idx="3846" formatCode="_(&quot;$&quot;* #,##0_);_(&quot;$&quot;* \(#,##0\);_(&quot;$&quot;* &quot;-&quot;??_);_(@_)">
                  <c:v>0</c:v>
                </c:pt>
                <c:pt idx="3847" formatCode="_(&quot;$&quot;* #,##0_);_(&quot;$&quot;* \(#,##0\);_(&quot;$&quot;* &quot;-&quot;??_);_(@_)">
                  <c:v>0</c:v>
                </c:pt>
                <c:pt idx="3848" formatCode="_(&quot;$&quot;* #,##0_);_(&quot;$&quot;* \(#,##0\);_(&quot;$&quot;* &quot;-&quot;??_);_(@_)">
                  <c:v>0</c:v>
                </c:pt>
                <c:pt idx="3849" formatCode="_(&quot;$&quot;* #,##0_);_(&quot;$&quot;* \(#,##0\);_(&quot;$&quot;* &quot;-&quot;??_);_(@_)">
                  <c:v>1.8914002679045419</c:v>
                </c:pt>
                <c:pt idx="3850" formatCode="_(&quot;$&quot;* #,##0_);_(&quot;$&quot;* \(#,##0\);_(&quot;$&quot;* &quot;-&quot;??_);_(@_)">
                  <c:v>18.684732483616521</c:v>
                </c:pt>
                <c:pt idx="3851" formatCode="_(&quot;$&quot;* #,##0_);_(&quot;$&quot;* \(#,##0\);_(&quot;$&quot;* &quot;-&quot;??_);_(@_)">
                  <c:v>4.1655480286386233</c:v>
                </c:pt>
                <c:pt idx="3852" formatCode="_(&quot;$&quot;* #,##0_);_(&quot;$&quot;* \(#,##0\);_(&quot;$&quot;* &quot;-&quot;??_);_(@_)">
                  <c:v>0</c:v>
                </c:pt>
                <c:pt idx="3853" formatCode="_(&quot;$&quot;* #,##0_);_(&quot;$&quot;* \(#,##0\);_(&quot;$&quot;* &quot;-&quot;??_);_(@_)">
                  <c:v>0</c:v>
                </c:pt>
                <c:pt idx="3854" formatCode="_(&quot;$&quot;* #,##0_);_(&quot;$&quot;* \(#,##0\);_(&quot;$&quot;* &quot;-&quot;??_);_(@_)">
                  <c:v>0</c:v>
                </c:pt>
                <c:pt idx="3855" formatCode="_(&quot;$&quot;* #,##0_);_(&quot;$&quot;* \(#,##0\);_(&quot;$&quot;* &quot;-&quot;??_);_(@_)">
                  <c:v>0</c:v>
                </c:pt>
                <c:pt idx="3856" formatCode="_(&quot;$&quot;* #,##0_);_(&quot;$&quot;* \(#,##0\);_(&quot;$&quot;* &quot;-&quot;??_);_(@_)">
                  <c:v>0</c:v>
                </c:pt>
                <c:pt idx="3857" formatCode="_(&quot;$&quot;* #,##0_);_(&quot;$&quot;* \(#,##0\);_(&quot;$&quot;* &quot;-&quot;??_);_(@_)">
                  <c:v>0</c:v>
                </c:pt>
                <c:pt idx="3858" formatCode="_(&quot;$&quot;* #,##0_);_(&quot;$&quot;* \(#,##0\);_(&quot;$&quot;* &quot;-&quot;??_);_(@_)">
                  <c:v>2.3927817840460088</c:v>
                </c:pt>
                <c:pt idx="3859" formatCode="_(&quot;$&quot;* #,##0_);_(&quot;$&quot;* \(#,##0\);_(&quot;$&quot;* &quot;-&quot;??_);_(@_)">
                  <c:v>0</c:v>
                </c:pt>
                <c:pt idx="3860" formatCode="_(&quot;$&quot;* #,##0_);_(&quot;$&quot;* \(#,##0\);_(&quot;$&quot;* &quot;-&quot;??_);_(@_)">
                  <c:v>0</c:v>
                </c:pt>
                <c:pt idx="3861" formatCode="_(&quot;$&quot;* #,##0_);_(&quot;$&quot;* \(#,##0\);_(&quot;$&quot;* &quot;-&quot;??_);_(@_)">
                  <c:v>11.282662083930461</c:v>
                </c:pt>
                <c:pt idx="3862" formatCode="_(&quot;$&quot;* #,##0_);_(&quot;$&quot;* \(#,##0\);_(&quot;$&quot;* &quot;-&quot;??_);_(@_)">
                  <c:v>0</c:v>
                </c:pt>
                <c:pt idx="3863" formatCode="_(&quot;$&quot;* #,##0_);_(&quot;$&quot;* \(#,##0\);_(&quot;$&quot;* &quot;-&quot;??_);_(@_)">
                  <c:v>53.962938621549782</c:v>
                </c:pt>
                <c:pt idx="3864" formatCode="_(&quot;$&quot;* #,##0_);_(&quot;$&quot;* \(#,##0\);_(&quot;$&quot;* &quot;-&quot;??_);_(@_)">
                  <c:v>0</c:v>
                </c:pt>
                <c:pt idx="3865" formatCode="_(&quot;$&quot;* #,##0_);_(&quot;$&quot;* \(#,##0\);_(&quot;$&quot;* &quot;-&quot;??_);_(@_)">
                  <c:v>0</c:v>
                </c:pt>
                <c:pt idx="3866" formatCode="_(&quot;$&quot;* #,##0_);_(&quot;$&quot;* \(#,##0\);_(&quot;$&quot;* &quot;-&quot;??_);_(@_)">
                  <c:v>0</c:v>
                </c:pt>
                <c:pt idx="3867" formatCode="_(&quot;$&quot;* #,##0_);_(&quot;$&quot;* \(#,##0\);_(&quot;$&quot;* &quot;-&quot;??_);_(@_)">
                  <c:v>0</c:v>
                </c:pt>
                <c:pt idx="3868" formatCode="_(&quot;$&quot;* #,##0_);_(&quot;$&quot;* \(#,##0\);_(&quot;$&quot;* &quot;-&quot;??_);_(@_)">
                  <c:v>5.1779132982529434</c:v>
                </c:pt>
                <c:pt idx="3869" formatCode="_(&quot;$&quot;* #,##0_);_(&quot;$&quot;* \(#,##0\);_(&quot;$&quot;* &quot;-&quot;??_);_(@_)">
                  <c:v>0</c:v>
                </c:pt>
                <c:pt idx="3870" formatCode="_(&quot;$&quot;* #,##0_);_(&quot;$&quot;* \(#,##0\);_(&quot;$&quot;* &quot;-&quot;??_);_(@_)">
                  <c:v>17.332406673827979</c:v>
                </c:pt>
                <c:pt idx="3871" formatCode="_(&quot;$&quot;* #,##0_);_(&quot;$&quot;* \(#,##0\);_(&quot;$&quot;* &quot;-&quot;??_);_(@_)">
                  <c:v>0</c:v>
                </c:pt>
                <c:pt idx="3872" formatCode="_(&quot;$&quot;* #,##0_);_(&quot;$&quot;* \(#,##0\);_(&quot;$&quot;* &quot;-&quot;??_);_(@_)">
                  <c:v>0</c:v>
                </c:pt>
                <c:pt idx="3873" formatCode="_(&quot;$&quot;* #,##0_);_(&quot;$&quot;* \(#,##0\);_(&quot;$&quot;* &quot;-&quot;??_);_(@_)">
                  <c:v>0</c:v>
                </c:pt>
                <c:pt idx="3874" formatCode="_(&quot;$&quot;* #,##0_);_(&quot;$&quot;* \(#,##0\);_(&quot;$&quot;* &quot;-&quot;??_);_(@_)">
                  <c:v>0</c:v>
                </c:pt>
                <c:pt idx="3875" formatCode="_(&quot;$&quot;* #,##0_);_(&quot;$&quot;* \(#,##0\);_(&quot;$&quot;* &quot;-&quot;??_);_(@_)">
                  <c:v>0</c:v>
                </c:pt>
                <c:pt idx="3876" formatCode="_(&quot;$&quot;* #,##0_);_(&quot;$&quot;* \(#,##0\);_(&quot;$&quot;* &quot;-&quot;??_);_(@_)">
                  <c:v>0</c:v>
                </c:pt>
                <c:pt idx="3877" formatCode="_(&quot;$&quot;* #,##0_);_(&quot;$&quot;* \(#,##0\);_(&quot;$&quot;* &quot;-&quot;??_);_(@_)">
                  <c:v>0</c:v>
                </c:pt>
                <c:pt idx="3878" formatCode="_(&quot;$&quot;* #,##0_);_(&quot;$&quot;* \(#,##0\);_(&quot;$&quot;* &quot;-&quot;??_);_(@_)">
                  <c:v>0</c:v>
                </c:pt>
                <c:pt idx="3879" formatCode="_(&quot;$&quot;* #,##0_);_(&quot;$&quot;* \(#,##0\);_(&quot;$&quot;* &quot;-&quot;??_);_(@_)">
                  <c:v>0</c:v>
                </c:pt>
                <c:pt idx="3880" formatCode="_(&quot;$&quot;* #,##0_);_(&quot;$&quot;* \(#,##0\);_(&quot;$&quot;* &quot;-&quot;??_);_(@_)">
                  <c:v>0</c:v>
                </c:pt>
                <c:pt idx="3881" formatCode="_(&quot;$&quot;* #,##0_);_(&quot;$&quot;* \(#,##0\);_(&quot;$&quot;* &quot;-&quot;??_);_(@_)">
                  <c:v>0</c:v>
                </c:pt>
                <c:pt idx="3882" formatCode="_(&quot;$&quot;* #,##0_);_(&quot;$&quot;* \(#,##0\);_(&quot;$&quot;* &quot;-&quot;??_);_(@_)">
                  <c:v>0</c:v>
                </c:pt>
                <c:pt idx="3883" formatCode="_(&quot;$&quot;* #,##0_);_(&quot;$&quot;* \(#,##0\);_(&quot;$&quot;* &quot;-&quot;??_);_(@_)">
                  <c:v>0</c:v>
                </c:pt>
                <c:pt idx="3884" formatCode="_(&quot;$&quot;* #,##0_);_(&quot;$&quot;* \(#,##0\);_(&quot;$&quot;* &quot;-&quot;??_);_(@_)">
                  <c:v>0</c:v>
                </c:pt>
                <c:pt idx="3885" formatCode="_(&quot;$&quot;* #,##0_);_(&quot;$&quot;* \(#,##0\);_(&quot;$&quot;* &quot;-&quot;??_);_(@_)">
                  <c:v>0</c:v>
                </c:pt>
                <c:pt idx="3886" formatCode="_(&quot;$&quot;* #,##0_);_(&quot;$&quot;* \(#,##0\);_(&quot;$&quot;* &quot;-&quot;??_);_(@_)">
                  <c:v>0</c:v>
                </c:pt>
                <c:pt idx="3887" formatCode="_(&quot;$&quot;* #,##0_);_(&quot;$&quot;* \(#,##0\);_(&quot;$&quot;* &quot;-&quot;??_);_(@_)">
                  <c:v>8.8424775957182131</c:v>
                </c:pt>
                <c:pt idx="3888" formatCode="_(&quot;$&quot;* #,##0_);_(&quot;$&quot;* \(#,##0\);_(&quot;$&quot;* &quot;-&quot;??_);_(@_)">
                  <c:v>36.558360654110885</c:v>
                </c:pt>
                <c:pt idx="3889" formatCode="_(&quot;$&quot;* #,##0_);_(&quot;$&quot;* \(#,##0\);_(&quot;$&quot;* &quot;-&quot;??_);_(@_)">
                  <c:v>0</c:v>
                </c:pt>
                <c:pt idx="3890" formatCode="_(&quot;$&quot;* #,##0_);_(&quot;$&quot;* \(#,##0\);_(&quot;$&quot;* &quot;-&quot;??_);_(@_)">
                  <c:v>0</c:v>
                </c:pt>
                <c:pt idx="3891" formatCode="_(&quot;$&quot;* #,##0_);_(&quot;$&quot;* \(#,##0\);_(&quot;$&quot;* &quot;-&quot;??_);_(@_)">
                  <c:v>2.2061305818035204</c:v>
                </c:pt>
                <c:pt idx="3892" formatCode="_(&quot;$&quot;* #,##0_);_(&quot;$&quot;* \(#,##0\);_(&quot;$&quot;* &quot;-&quot;??_);_(@_)">
                  <c:v>0</c:v>
                </c:pt>
                <c:pt idx="3893" formatCode="_(&quot;$&quot;* #,##0_);_(&quot;$&quot;* \(#,##0\);_(&quot;$&quot;* &quot;-&quot;??_);_(@_)">
                  <c:v>0</c:v>
                </c:pt>
                <c:pt idx="3894" formatCode="_(&quot;$&quot;* #,##0_);_(&quot;$&quot;* \(#,##0\);_(&quot;$&quot;* &quot;-&quot;??_);_(@_)">
                  <c:v>0</c:v>
                </c:pt>
                <c:pt idx="3895" formatCode="_(&quot;$&quot;* #,##0_);_(&quot;$&quot;* \(#,##0\);_(&quot;$&quot;* &quot;-&quot;??_);_(@_)">
                  <c:v>0</c:v>
                </c:pt>
                <c:pt idx="3896" formatCode="_(&quot;$&quot;* #,##0_);_(&quot;$&quot;* \(#,##0\);_(&quot;$&quot;* &quot;-&quot;??_);_(@_)">
                  <c:v>0</c:v>
                </c:pt>
                <c:pt idx="3897" formatCode="_(&quot;$&quot;* #,##0_);_(&quot;$&quot;* \(#,##0\);_(&quot;$&quot;* &quot;-&quot;??_);_(@_)">
                  <c:v>0</c:v>
                </c:pt>
                <c:pt idx="3898" formatCode="_(&quot;$&quot;* #,##0_);_(&quot;$&quot;* \(#,##0\);_(&quot;$&quot;* &quot;-&quot;??_);_(@_)">
                  <c:v>0</c:v>
                </c:pt>
                <c:pt idx="3899" formatCode="_(&quot;$&quot;* #,##0_);_(&quot;$&quot;* \(#,##0\);_(&quot;$&quot;* &quot;-&quot;??_);_(@_)">
                  <c:v>0</c:v>
                </c:pt>
                <c:pt idx="3900" formatCode="_(&quot;$&quot;* #,##0_);_(&quot;$&quot;* \(#,##0\);_(&quot;$&quot;* &quot;-&quot;??_);_(@_)">
                  <c:v>60.947374936604938</c:v>
                </c:pt>
                <c:pt idx="3901" formatCode="_(&quot;$&quot;* #,##0_);_(&quot;$&quot;* \(#,##0\);_(&quot;$&quot;* &quot;-&quot;??_);_(@_)">
                  <c:v>0</c:v>
                </c:pt>
                <c:pt idx="3902" formatCode="_(&quot;$&quot;* #,##0_);_(&quot;$&quot;* \(#,##0\);_(&quot;$&quot;* &quot;-&quot;??_);_(@_)">
                  <c:v>0</c:v>
                </c:pt>
                <c:pt idx="3903" formatCode="_(&quot;$&quot;* #,##0_);_(&quot;$&quot;* \(#,##0\);_(&quot;$&quot;* &quot;-&quot;??_);_(@_)">
                  <c:v>0</c:v>
                </c:pt>
                <c:pt idx="3904" formatCode="_(&quot;$&quot;* #,##0_);_(&quot;$&quot;* \(#,##0\);_(&quot;$&quot;* &quot;-&quot;??_);_(@_)">
                  <c:v>0</c:v>
                </c:pt>
                <c:pt idx="3905" formatCode="_(&quot;$&quot;* #,##0_);_(&quot;$&quot;* \(#,##0\);_(&quot;$&quot;* &quot;-&quot;??_);_(@_)">
                  <c:v>13.428949282114457</c:v>
                </c:pt>
                <c:pt idx="3906" formatCode="_(&quot;$&quot;* #,##0_);_(&quot;$&quot;* \(#,##0\);_(&quot;$&quot;* &quot;-&quot;??_);_(@_)">
                  <c:v>0</c:v>
                </c:pt>
                <c:pt idx="3907" formatCode="_(&quot;$&quot;* #,##0_);_(&quot;$&quot;* \(#,##0\);_(&quot;$&quot;* &quot;-&quot;??_);_(@_)">
                  <c:v>3.1274695489804465</c:v>
                </c:pt>
                <c:pt idx="3908" formatCode="_(&quot;$&quot;* #,##0_);_(&quot;$&quot;* \(#,##0\);_(&quot;$&quot;* &quot;-&quot;??_);_(@_)">
                  <c:v>0</c:v>
                </c:pt>
                <c:pt idx="3909" formatCode="_(&quot;$&quot;* #,##0_);_(&quot;$&quot;* \(#,##0\);_(&quot;$&quot;* &quot;-&quot;??_);_(@_)">
                  <c:v>1.8335344716845248</c:v>
                </c:pt>
                <c:pt idx="3910" formatCode="_(&quot;$&quot;* #,##0_);_(&quot;$&quot;* \(#,##0\);_(&quot;$&quot;* &quot;-&quot;??_);_(@_)">
                  <c:v>0</c:v>
                </c:pt>
                <c:pt idx="3911" formatCode="_(&quot;$&quot;* #,##0_);_(&quot;$&quot;* \(#,##0\);_(&quot;$&quot;* &quot;-&quot;??_);_(@_)">
                  <c:v>0</c:v>
                </c:pt>
                <c:pt idx="3912" formatCode="_(&quot;$&quot;* #,##0_);_(&quot;$&quot;* \(#,##0\);_(&quot;$&quot;* &quot;-&quot;??_);_(@_)">
                  <c:v>0</c:v>
                </c:pt>
                <c:pt idx="3913" formatCode="_(&quot;$&quot;* #,##0_);_(&quot;$&quot;* \(#,##0\);_(&quot;$&quot;* &quot;-&quot;??_);_(@_)">
                  <c:v>0</c:v>
                </c:pt>
                <c:pt idx="3914" formatCode="_(&quot;$&quot;* #,##0_);_(&quot;$&quot;* \(#,##0\);_(&quot;$&quot;* &quot;-&quot;??_);_(@_)">
                  <c:v>0.94946984307928861</c:v>
                </c:pt>
                <c:pt idx="3915" formatCode="_(&quot;$&quot;* #,##0_);_(&quot;$&quot;* \(#,##0\);_(&quot;$&quot;* &quot;-&quot;??_);_(@_)">
                  <c:v>1.6355114653825538</c:v>
                </c:pt>
                <c:pt idx="3916" formatCode="_(&quot;$&quot;* #,##0_);_(&quot;$&quot;* \(#,##0\);_(&quot;$&quot;* &quot;-&quot;??_);_(@_)">
                  <c:v>1.0109555627024416</c:v>
                </c:pt>
                <c:pt idx="3917" formatCode="_(&quot;$&quot;* #,##0_);_(&quot;$&quot;* \(#,##0\);_(&quot;$&quot;* &quot;-&quot;??_);_(@_)">
                  <c:v>4.5160345361900012</c:v>
                </c:pt>
                <c:pt idx="3918" formatCode="_(&quot;$&quot;* #,##0_);_(&quot;$&quot;* \(#,##0\);_(&quot;$&quot;* &quot;-&quot;??_);_(@_)">
                  <c:v>0</c:v>
                </c:pt>
                <c:pt idx="3919" formatCode="_(&quot;$&quot;* #,##0_);_(&quot;$&quot;* \(#,##0\);_(&quot;$&quot;* &quot;-&quot;??_);_(@_)">
                  <c:v>0</c:v>
                </c:pt>
                <c:pt idx="3920" formatCode="_(&quot;$&quot;* #,##0_);_(&quot;$&quot;* \(#,##0\);_(&quot;$&quot;* &quot;-&quot;??_);_(@_)">
                  <c:v>5.0651837187466482</c:v>
                </c:pt>
                <c:pt idx="3921" formatCode="_(&quot;$&quot;* #,##0_);_(&quot;$&quot;* \(#,##0\);_(&quot;$&quot;* &quot;-&quot;??_);_(@_)">
                  <c:v>0</c:v>
                </c:pt>
                <c:pt idx="3922" formatCode="_(&quot;$&quot;* #,##0_);_(&quot;$&quot;* \(#,##0\);_(&quot;$&quot;* &quot;-&quot;??_);_(@_)">
                  <c:v>0</c:v>
                </c:pt>
                <c:pt idx="3923" formatCode="_(&quot;$&quot;* #,##0_);_(&quot;$&quot;* \(#,##0\);_(&quot;$&quot;* &quot;-&quot;??_);_(@_)">
                  <c:v>1.8148277354518334</c:v>
                </c:pt>
                <c:pt idx="3924" formatCode="_(&quot;$&quot;* #,##0_);_(&quot;$&quot;* \(#,##0\);_(&quot;$&quot;* &quot;-&quot;??_);_(@_)">
                  <c:v>0</c:v>
                </c:pt>
                <c:pt idx="3925" formatCode="_(&quot;$&quot;* #,##0_);_(&quot;$&quot;* \(#,##0\);_(&quot;$&quot;* &quot;-&quot;??_);_(@_)">
                  <c:v>0.56950584650695291</c:v>
                </c:pt>
                <c:pt idx="3926" formatCode="_(&quot;$&quot;* #,##0_);_(&quot;$&quot;* \(#,##0\);_(&quot;$&quot;* &quot;-&quot;??_);_(@_)">
                  <c:v>2.9091719883067979</c:v>
                </c:pt>
                <c:pt idx="3927" formatCode="_(&quot;$&quot;* #,##0_);_(&quot;$&quot;* \(#,##0\);_(&quot;$&quot;* &quot;-&quot;??_);_(@_)">
                  <c:v>0</c:v>
                </c:pt>
                <c:pt idx="3928" formatCode="_(&quot;$&quot;* #,##0_);_(&quot;$&quot;* \(#,##0\);_(&quot;$&quot;* &quot;-&quot;??_);_(@_)">
                  <c:v>87.223359005255546</c:v>
                </c:pt>
                <c:pt idx="3929" formatCode="_(&quot;$&quot;* #,##0_);_(&quot;$&quot;* \(#,##0\);_(&quot;$&quot;* &quot;-&quot;??_);_(@_)">
                  <c:v>0</c:v>
                </c:pt>
                <c:pt idx="3930" formatCode="_(&quot;$&quot;* #,##0_);_(&quot;$&quot;* \(#,##0\);_(&quot;$&quot;* &quot;-&quot;??_);_(@_)">
                  <c:v>0</c:v>
                </c:pt>
                <c:pt idx="3931" formatCode="_(&quot;$&quot;* #,##0_);_(&quot;$&quot;* \(#,##0\);_(&quot;$&quot;* &quot;-&quot;??_);_(@_)">
                  <c:v>0</c:v>
                </c:pt>
                <c:pt idx="3932" formatCode="_(&quot;$&quot;* #,##0_);_(&quot;$&quot;* \(#,##0\);_(&quot;$&quot;* &quot;-&quot;??_);_(@_)">
                  <c:v>0</c:v>
                </c:pt>
                <c:pt idx="3933" formatCode="_(&quot;$&quot;* #,##0_);_(&quot;$&quot;* \(#,##0\);_(&quot;$&quot;* &quot;-&quot;??_);_(@_)">
                  <c:v>26.721581770774161</c:v>
                </c:pt>
                <c:pt idx="3934" formatCode="_(&quot;$&quot;* #,##0_);_(&quot;$&quot;* \(#,##0\);_(&quot;$&quot;* &quot;-&quot;??_);_(@_)">
                  <c:v>0</c:v>
                </c:pt>
                <c:pt idx="3935" formatCode="_(&quot;$&quot;* #,##0_);_(&quot;$&quot;* \(#,##0\);_(&quot;$&quot;* &quot;-&quot;??_);_(@_)">
                  <c:v>8.8447477589045782</c:v>
                </c:pt>
                <c:pt idx="3936" formatCode="_(&quot;$&quot;* #,##0_);_(&quot;$&quot;* \(#,##0\);_(&quot;$&quot;* &quot;-&quot;??_);_(@_)">
                  <c:v>0</c:v>
                </c:pt>
                <c:pt idx="3937" formatCode="_(&quot;$&quot;* #,##0_);_(&quot;$&quot;* \(#,##0\);_(&quot;$&quot;* &quot;-&quot;??_);_(@_)">
                  <c:v>9.1821118388688383</c:v>
                </c:pt>
                <c:pt idx="3938" formatCode="_(&quot;$&quot;* #,##0_);_(&quot;$&quot;* \(#,##0\);_(&quot;$&quot;* &quot;-&quot;??_);_(@_)">
                  <c:v>3.9143422154285514</c:v>
                </c:pt>
                <c:pt idx="3939" formatCode="_(&quot;$&quot;* #,##0_);_(&quot;$&quot;* \(#,##0\);_(&quot;$&quot;* &quot;-&quot;??_);_(@_)">
                  <c:v>0</c:v>
                </c:pt>
                <c:pt idx="3940" formatCode="_(&quot;$&quot;* #,##0_);_(&quot;$&quot;* \(#,##0\);_(&quot;$&quot;* &quot;-&quot;??_);_(@_)">
                  <c:v>0</c:v>
                </c:pt>
                <c:pt idx="3941" formatCode="_(&quot;$&quot;* #,##0_);_(&quot;$&quot;* \(#,##0\);_(&quot;$&quot;* &quot;-&quot;??_);_(@_)">
                  <c:v>3.9998193595958891</c:v>
                </c:pt>
                <c:pt idx="3942" formatCode="_(&quot;$&quot;* #,##0_);_(&quot;$&quot;* \(#,##0\);_(&quot;$&quot;* &quot;-&quot;??_);_(@_)">
                  <c:v>1.3629602104929857</c:v>
                </c:pt>
                <c:pt idx="3943" formatCode="_(&quot;$&quot;* #,##0_);_(&quot;$&quot;* \(#,##0\);_(&quot;$&quot;* &quot;-&quot;??_);_(@_)">
                  <c:v>3.119434548976483</c:v>
                </c:pt>
                <c:pt idx="3944" formatCode="_(&quot;$&quot;* #,##0_);_(&quot;$&quot;* \(#,##0\);_(&quot;$&quot;* &quot;-&quot;??_);_(@_)">
                  <c:v>3.6701768594617445</c:v>
                </c:pt>
                <c:pt idx="3945" formatCode="_(&quot;$&quot;* #,##0_);_(&quot;$&quot;* \(#,##0\);_(&quot;$&quot;* &quot;-&quot;??_);_(@_)">
                  <c:v>0</c:v>
                </c:pt>
                <c:pt idx="3946" formatCode="_(&quot;$&quot;* #,##0_);_(&quot;$&quot;* \(#,##0\);_(&quot;$&quot;* &quot;-&quot;??_);_(@_)">
                  <c:v>0</c:v>
                </c:pt>
                <c:pt idx="3947" formatCode="_(&quot;$&quot;* #,##0_);_(&quot;$&quot;* \(#,##0\);_(&quot;$&quot;* &quot;-&quot;??_);_(@_)">
                  <c:v>0</c:v>
                </c:pt>
                <c:pt idx="3948" formatCode="_(&quot;$&quot;* #,##0_);_(&quot;$&quot;* \(#,##0\);_(&quot;$&quot;* &quot;-&quot;??_);_(@_)">
                  <c:v>0</c:v>
                </c:pt>
                <c:pt idx="3949" formatCode="_(&quot;$&quot;* #,##0_);_(&quot;$&quot;* \(#,##0\);_(&quot;$&quot;* &quot;-&quot;??_);_(@_)">
                  <c:v>6.2277177573146778</c:v>
                </c:pt>
                <c:pt idx="3950" formatCode="_(&quot;$&quot;* #,##0_);_(&quot;$&quot;* \(#,##0\);_(&quot;$&quot;* &quot;-&quot;??_);_(@_)">
                  <c:v>0</c:v>
                </c:pt>
                <c:pt idx="3951" formatCode="_(&quot;$&quot;* #,##0_);_(&quot;$&quot;* \(#,##0\);_(&quot;$&quot;* &quot;-&quot;??_);_(@_)">
                  <c:v>0</c:v>
                </c:pt>
                <c:pt idx="3952" formatCode="_(&quot;$&quot;* #,##0_);_(&quot;$&quot;* \(#,##0\);_(&quot;$&quot;* &quot;-&quot;??_);_(@_)">
                  <c:v>0</c:v>
                </c:pt>
                <c:pt idx="3953" formatCode="_(&quot;$&quot;* #,##0_);_(&quot;$&quot;* \(#,##0\);_(&quot;$&quot;* &quot;-&quot;??_);_(@_)">
                  <c:v>0</c:v>
                </c:pt>
                <c:pt idx="3954" formatCode="_(&quot;$&quot;* #,##0_);_(&quot;$&quot;* \(#,##0\);_(&quot;$&quot;* &quot;-&quot;??_);_(@_)">
                  <c:v>0</c:v>
                </c:pt>
                <c:pt idx="3955" formatCode="_(&quot;$&quot;* #,##0_);_(&quot;$&quot;* \(#,##0\);_(&quot;$&quot;* &quot;-&quot;??_);_(@_)">
                  <c:v>0</c:v>
                </c:pt>
                <c:pt idx="3956" formatCode="_(&quot;$&quot;* #,##0_);_(&quot;$&quot;* \(#,##0\);_(&quot;$&quot;* &quot;-&quot;??_);_(@_)">
                  <c:v>0</c:v>
                </c:pt>
                <c:pt idx="3957" formatCode="_(&quot;$&quot;* #,##0_);_(&quot;$&quot;* \(#,##0\);_(&quot;$&quot;* &quot;-&quot;??_);_(@_)">
                  <c:v>0</c:v>
                </c:pt>
                <c:pt idx="3958" formatCode="_(&quot;$&quot;* #,##0_);_(&quot;$&quot;* \(#,##0\);_(&quot;$&quot;* &quot;-&quot;??_);_(@_)">
                  <c:v>0</c:v>
                </c:pt>
                <c:pt idx="3959" formatCode="_(&quot;$&quot;* #,##0_);_(&quot;$&quot;* \(#,##0\);_(&quot;$&quot;* &quot;-&quot;??_);_(@_)">
                  <c:v>0</c:v>
                </c:pt>
                <c:pt idx="3960" formatCode="_(&quot;$&quot;* #,##0_);_(&quot;$&quot;* \(#,##0\);_(&quot;$&quot;* &quot;-&quot;??_);_(@_)">
                  <c:v>0</c:v>
                </c:pt>
                <c:pt idx="3961" formatCode="_(&quot;$&quot;* #,##0_);_(&quot;$&quot;* \(#,##0\);_(&quot;$&quot;* &quot;-&quot;??_);_(@_)">
                  <c:v>0</c:v>
                </c:pt>
                <c:pt idx="3962" formatCode="_(&quot;$&quot;* #,##0_);_(&quot;$&quot;* \(#,##0\);_(&quot;$&quot;* &quot;-&quot;??_);_(@_)">
                  <c:v>19.450252663101793</c:v>
                </c:pt>
                <c:pt idx="3963" formatCode="_(&quot;$&quot;* #,##0_);_(&quot;$&quot;* \(#,##0\);_(&quot;$&quot;* &quot;-&quot;??_);_(@_)">
                  <c:v>7.3505630074564783</c:v>
                </c:pt>
                <c:pt idx="3964" formatCode="_(&quot;$&quot;* #,##0_);_(&quot;$&quot;* \(#,##0\);_(&quot;$&quot;* &quot;-&quot;??_);_(@_)">
                  <c:v>0</c:v>
                </c:pt>
                <c:pt idx="3965" formatCode="_(&quot;$&quot;* #,##0_);_(&quot;$&quot;* \(#,##0\);_(&quot;$&quot;* &quot;-&quot;??_);_(@_)">
                  <c:v>0</c:v>
                </c:pt>
                <c:pt idx="3966" formatCode="_(&quot;$&quot;* #,##0_);_(&quot;$&quot;* \(#,##0\);_(&quot;$&quot;* &quot;-&quot;??_);_(@_)">
                  <c:v>9.321652140360964</c:v>
                </c:pt>
                <c:pt idx="3967" formatCode="_(&quot;$&quot;* #,##0_);_(&quot;$&quot;* \(#,##0\);_(&quot;$&quot;* &quot;-&quot;??_);_(@_)">
                  <c:v>107.04971623888243</c:v>
                </c:pt>
                <c:pt idx="3968" formatCode="_(&quot;$&quot;* #,##0_);_(&quot;$&quot;* \(#,##0\);_(&quot;$&quot;* &quot;-&quot;??_);_(@_)">
                  <c:v>0</c:v>
                </c:pt>
                <c:pt idx="3969" formatCode="_(&quot;$&quot;* #,##0_);_(&quot;$&quot;* \(#,##0\);_(&quot;$&quot;* &quot;-&quot;??_);_(@_)">
                  <c:v>0</c:v>
                </c:pt>
                <c:pt idx="3970" formatCode="_(&quot;$&quot;* #,##0_);_(&quot;$&quot;* \(#,##0\);_(&quot;$&quot;* &quot;-&quot;??_);_(@_)">
                  <c:v>0</c:v>
                </c:pt>
                <c:pt idx="3971" formatCode="_(&quot;$&quot;* #,##0_);_(&quot;$&quot;* \(#,##0\);_(&quot;$&quot;* &quot;-&quot;??_);_(@_)">
                  <c:v>0</c:v>
                </c:pt>
                <c:pt idx="3972" formatCode="_(&quot;$&quot;* #,##0_);_(&quot;$&quot;* \(#,##0\);_(&quot;$&quot;* &quot;-&quot;??_);_(@_)">
                  <c:v>0</c:v>
                </c:pt>
                <c:pt idx="3973" formatCode="_(&quot;$&quot;* #,##0_);_(&quot;$&quot;* \(#,##0\);_(&quot;$&quot;* &quot;-&quot;??_);_(@_)">
                  <c:v>8.7526747980532509</c:v>
                </c:pt>
                <c:pt idx="3974" formatCode="_(&quot;$&quot;* #,##0_);_(&quot;$&quot;* \(#,##0\);_(&quot;$&quot;* &quot;-&quot;??_);_(@_)">
                  <c:v>0</c:v>
                </c:pt>
                <c:pt idx="3975" formatCode="_(&quot;$&quot;* #,##0_);_(&quot;$&quot;* \(#,##0\);_(&quot;$&quot;* &quot;-&quot;??_);_(@_)">
                  <c:v>2.7091377190967787</c:v>
                </c:pt>
                <c:pt idx="3976" formatCode="_(&quot;$&quot;* #,##0_);_(&quot;$&quot;* \(#,##0\);_(&quot;$&quot;* &quot;-&quot;??_);_(@_)">
                  <c:v>0</c:v>
                </c:pt>
                <c:pt idx="3977" formatCode="_(&quot;$&quot;* #,##0_);_(&quot;$&quot;* \(#,##0\);_(&quot;$&quot;* &quot;-&quot;??_);_(@_)">
                  <c:v>0</c:v>
                </c:pt>
                <c:pt idx="3978" formatCode="_(&quot;$&quot;* #,##0_);_(&quot;$&quot;* \(#,##0\);_(&quot;$&quot;* &quot;-&quot;??_);_(@_)">
                  <c:v>0</c:v>
                </c:pt>
                <c:pt idx="3979" formatCode="_(&quot;$&quot;* #,##0_);_(&quot;$&quot;* \(#,##0\);_(&quot;$&quot;* &quot;-&quot;??_);_(@_)">
                  <c:v>0</c:v>
                </c:pt>
                <c:pt idx="3980" formatCode="_(&quot;$&quot;* #,##0_);_(&quot;$&quot;* \(#,##0\);_(&quot;$&quot;* &quot;-&quot;??_);_(@_)">
                  <c:v>0</c:v>
                </c:pt>
                <c:pt idx="3981" formatCode="_(&quot;$&quot;* #,##0_);_(&quot;$&quot;* \(#,##0\);_(&quot;$&quot;* &quot;-&quot;??_);_(@_)">
                  <c:v>24.928536890976336</c:v>
                </c:pt>
                <c:pt idx="3982" formatCode="_(&quot;$&quot;* #,##0_);_(&quot;$&quot;* \(#,##0\);_(&quot;$&quot;* &quot;-&quot;??_);_(@_)">
                  <c:v>0</c:v>
                </c:pt>
                <c:pt idx="3983" formatCode="_(&quot;$&quot;* #,##0_);_(&quot;$&quot;* \(#,##0\);_(&quot;$&quot;* &quot;-&quot;??_);_(@_)">
                  <c:v>0</c:v>
                </c:pt>
                <c:pt idx="3984" formatCode="_(&quot;$&quot;* #,##0_);_(&quot;$&quot;* \(#,##0\);_(&quot;$&quot;* &quot;-&quot;??_);_(@_)">
                  <c:v>0</c:v>
                </c:pt>
                <c:pt idx="3985" formatCode="_(&quot;$&quot;* #,##0_);_(&quot;$&quot;* \(#,##0\);_(&quot;$&quot;* &quot;-&quot;??_);_(@_)">
                  <c:v>0</c:v>
                </c:pt>
                <c:pt idx="3986" formatCode="_(&quot;$&quot;* #,##0_);_(&quot;$&quot;* \(#,##0\);_(&quot;$&quot;* &quot;-&quot;??_);_(@_)">
                  <c:v>3.3141865644411133</c:v>
                </c:pt>
                <c:pt idx="3987" formatCode="_(&quot;$&quot;* #,##0_);_(&quot;$&quot;* \(#,##0\);_(&quot;$&quot;* &quot;-&quot;??_);_(@_)">
                  <c:v>0</c:v>
                </c:pt>
                <c:pt idx="3988" formatCode="_(&quot;$&quot;* #,##0_);_(&quot;$&quot;* \(#,##0\);_(&quot;$&quot;* &quot;-&quot;??_);_(@_)">
                  <c:v>0</c:v>
                </c:pt>
                <c:pt idx="3989" formatCode="_(&quot;$&quot;* #,##0_);_(&quot;$&quot;* \(#,##0\);_(&quot;$&quot;* &quot;-&quot;??_);_(@_)">
                  <c:v>0</c:v>
                </c:pt>
                <c:pt idx="3990" formatCode="_(&quot;$&quot;* #,##0_);_(&quot;$&quot;* \(#,##0\);_(&quot;$&quot;* &quot;-&quot;??_);_(@_)">
                  <c:v>0</c:v>
                </c:pt>
                <c:pt idx="3991" formatCode="_(&quot;$&quot;* #,##0_);_(&quot;$&quot;* \(#,##0\);_(&quot;$&quot;* &quot;-&quot;??_);_(@_)">
                  <c:v>6.839459486466188</c:v>
                </c:pt>
                <c:pt idx="3992" formatCode="_(&quot;$&quot;* #,##0_);_(&quot;$&quot;* \(#,##0\);_(&quot;$&quot;* &quot;-&quot;??_);_(@_)">
                  <c:v>0</c:v>
                </c:pt>
                <c:pt idx="3993" formatCode="_(&quot;$&quot;* #,##0_);_(&quot;$&quot;* \(#,##0\);_(&quot;$&quot;* &quot;-&quot;??_);_(@_)">
                  <c:v>0</c:v>
                </c:pt>
                <c:pt idx="3994" formatCode="_(&quot;$&quot;* #,##0_);_(&quot;$&quot;* \(#,##0\);_(&quot;$&quot;* &quot;-&quot;??_);_(@_)">
                  <c:v>0</c:v>
                </c:pt>
                <c:pt idx="3995" formatCode="_(&quot;$&quot;* #,##0_);_(&quot;$&quot;* \(#,##0\);_(&quot;$&quot;* &quot;-&quot;??_);_(@_)">
                  <c:v>17.676946390222355</c:v>
                </c:pt>
                <c:pt idx="3996" formatCode="_(&quot;$&quot;* #,##0_);_(&quot;$&quot;* \(#,##0\);_(&quot;$&quot;* &quot;-&quot;??_);_(@_)">
                  <c:v>2.6110416613082297</c:v>
                </c:pt>
                <c:pt idx="3997" formatCode="_(&quot;$&quot;* #,##0_);_(&quot;$&quot;* \(#,##0\);_(&quot;$&quot;* &quot;-&quot;??_);_(@_)">
                  <c:v>0</c:v>
                </c:pt>
                <c:pt idx="3998" formatCode="_(&quot;$&quot;* #,##0_);_(&quot;$&quot;* \(#,##0\);_(&quot;$&quot;* &quot;-&quot;??_);_(@_)">
                  <c:v>71.13182528946723</c:v>
                </c:pt>
                <c:pt idx="3999" formatCode="_(&quot;$&quot;* #,##0_);_(&quot;$&quot;* \(#,##0\);_(&quot;$&quot;* &quot;-&quot;??_);_(@_)">
                  <c:v>80.0509011936619</c:v>
                </c:pt>
                <c:pt idx="4000" formatCode="_(&quot;$&quot;* #,##0_);_(&quot;$&quot;* \(#,##0\);_(&quot;$&quot;* &quot;-&quot;??_);_(@_)">
                  <c:v>0</c:v>
                </c:pt>
                <c:pt idx="4001" formatCode="_(&quot;$&quot;* #,##0_);_(&quot;$&quot;* \(#,##0\);_(&quot;$&quot;* &quot;-&quot;??_);_(@_)">
                  <c:v>0</c:v>
                </c:pt>
                <c:pt idx="4002" formatCode="_(&quot;$&quot;* #,##0_);_(&quot;$&quot;* \(#,##0\);_(&quot;$&quot;* &quot;-&quot;??_);_(@_)">
                  <c:v>4.106239143683089</c:v>
                </c:pt>
                <c:pt idx="4003" formatCode="_(&quot;$&quot;* #,##0_);_(&quot;$&quot;* \(#,##0\);_(&quot;$&quot;* &quot;-&quot;??_);_(@_)">
                  <c:v>0</c:v>
                </c:pt>
                <c:pt idx="4004" formatCode="_(&quot;$&quot;* #,##0_);_(&quot;$&quot;* \(#,##0\);_(&quot;$&quot;* &quot;-&quot;??_);_(@_)">
                  <c:v>0</c:v>
                </c:pt>
                <c:pt idx="4005" formatCode="_(&quot;$&quot;* #,##0_);_(&quot;$&quot;* \(#,##0\);_(&quot;$&quot;* &quot;-&quot;??_);_(@_)">
                  <c:v>12.752169003704108</c:v>
                </c:pt>
                <c:pt idx="4006" formatCode="_(&quot;$&quot;* #,##0_);_(&quot;$&quot;* \(#,##0\);_(&quot;$&quot;* &quot;-&quot;??_);_(@_)">
                  <c:v>3.4162975473258412</c:v>
                </c:pt>
                <c:pt idx="4007" formatCode="_(&quot;$&quot;* #,##0_);_(&quot;$&quot;* \(#,##0\);_(&quot;$&quot;* &quot;-&quot;??_);_(@_)">
                  <c:v>8.9881772503277819</c:v>
                </c:pt>
                <c:pt idx="4008" formatCode="_(&quot;$&quot;* #,##0_);_(&quot;$&quot;* \(#,##0\);_(&quot;$&quot;* &quot;-&quot;??_);_(@_)">
                  <c:v>0</c:v>
                </c:pt>
                <c:pt idx="4009" formatCode="_(&quot;$&quot;* #,##0_);_(&quot;$&quot;* \(#,##0\);_(&quot;$&quot;* &quot;-&quot;??_);_(@_)">
                  <c:v>0</c:v>
                </c:pt>
                <c:pt idx="4010" formatCode="_(&quot;$&quot;* #,##0_);_(&quot;$&quot;* \(#,##0\);_(&quot;$&quot;* &quot;-&quot;??_);_(@_)">
                  <c:v>0</c:v>
                </c:pt>
                <c:pt idx="4011" formatCode="_(&quot;$&quot;* #,##0_);_(&quot;$&quot;* \(#,##0\);_(&quot;$&quot;* &quot;-&quot;??_);_(@_)">
                  <c:v>0</c:v>
                </c:pt>
                <c:pt idx="4012" formatCode="_(&quot;$&quot;* #,##0_);_(&quot;$&quot;* \(#,##0\);_(&quot;$&quot;* &quot;-&quot;??_);_(@_)">
                  <c:v>1.72388123153896</c:v>
                </c:pt>
                <c:pt idx="4013" formatCode="_(&quot;$&quot;* #,##0_);_(&quot;$&quot;* \(#,##0\);_(&quot;$&quot;* &quot;-&quot;??_);_(@_)">
                  <c:v>4.807273989503944</c:v>
                </c:pt>
                <c:pt idx="4014" formatCode="_(&quot;$&quot;* #,##0_);_(&quot;$&quot;* \(#,##0\);_(&quot;$&quot;* &quot;-&quot;??_);_(@_)">
                  <c:v>0</c:v>
                </c:pt>
                <c:pt idx="4015" formatCode="_(&quot;$&quot;* #,##0_);_(&quot;$&quot;* \(#,##0\);_(&quot;$&quot;* &quot;-&quot;??_);_(@_)">
                  <c:v>0</c:v>
                </c:pt>
                <c:pt idx="4016" formatCode="_(&quot;$&quot;* #,##0_);_(&quot;$&quot;* \(#,##0\);_(&quot;$&quot;* &quot;-&quot;??_);_(@_)">
                  <c:v>3.3478182215771941</c:v>
                </c:pt>
                <c:pt idx="4017" formatCode="_(&quot;$&quot;* #,##0_);_(&quot;$&quot;* \(#,##0\);_(&quot;$&quot;* &quot;-&quot;??_);_(@_)">
                  <c:v>0</c:v>
                </c:pt>
                <c:pt idx="4018" formatCode="_(&quot;$&quot;* #,##0_);_(&quot;$&quot;* \(#,##0\);_(&quot;$&quot;* &quot;-&quot;??_);_(@_)">
                  <c:v>0</c:v>
                </c:pt>
                <c:pt idx="4019" formatCode="_(&quot;$&quot;* #,##0_);_(&quot;$&quot;* \(#,##0\);_(&quot;$&quot;* &quot;-&quot;??_);_(@_)">
                  <c:v>0</c:v>
                </c:pt>
                <c:pt idx="4020" formatCode="_(&quot;$&quot;* #,##0_);_(&quot;$&quot;* \(#,##0\);_(&quot;$&quot;* &quot;-&quot;??_);_(@_)">
                  <c:v>0</c:v>
                </c:pt>
                <c:pt idx="4021" formatCode="_(&quot;$&quot;* #,##0_);_(&quot;$&quot;* \(#,##0\);_(&quot;$&quot;* &quot;-&quot;??_);_(@_)">
                  <c:v>0</c:v>
                </c:pt>
                <c:pt idx="4022" formatCode="_(&quot;$&quot;* #,##0_);_(&quot;$&quot;* \(#,##0\);_(&quot;$&quot;* &quot;-&quot;??_);_(@_)">
                  <c:v>6.6261483278781625</c:v>
                </c:pt>
                <c:pt idx="4023" formatCode="_(&quot;$&quot;* #,##0_);_(&quot;$&quot;* \(#,##0\);_(&quot;$&quot;* &quot;-&quot;??_);_(@_)">
                  <c:v>42.565426180411954</c:v>
                </c:pt>
                <c:pt idx="4024" formatCode="_(&quot;$&quot;* #,##0_);_(&quot;$&quot;* \(#,##0\);_(&quot;$&quot;* &quot;-&quot;??_);_(@_)">
                  <c:v>14.330689995553392</c:v>
                </c:pt>
                <c:pt idx="4025" formatCode="_(&quot;$&quot;* #,##0_);_(&quot;$&quot;* \(#,##0\);_(&quot;$&quot;* &quot;-&quot;??_);_(@_)">
                  <c:v>0</c:v>
                </c:pt>
                <c:pt idx="4026" formatCode="_(&quot;$&quot;* #,##0_);_(&quot;$&quot;* \(#,##0\);_(&quot;$&quot;* &quot;-&quot;??_);_(@_)">
                  <c:v>0</c:v>
                </c:pt>
                <c:pt idx="4027" formatCode="_(&quot;$&quot;* #,##0_);_(&quot;$&quot;* \(#,##0\);_(&quot;$&quot;* &quot;-&quot;??_);_(@_)">
                  <c:v>0</c:v>
                </c:pt>
                <c:pt idx="4028" formatCode="_(&quot;$&quot;* #,##0_);_(&quot;$&quot;* \(#,##0\);_(&quot;$&quot;* &quot;-&quot;??_);_(@_)">
                  <c:v>3.9143067336257675</c:v>
                </c:pt>
                <c:pt idx="4029" formatCode="_(&quot;$&quot;* #,##0_);_(&quot;$&quot;* \(#,##0\);_(&quot;$&quot;* &quot;-&quot;??_);_(@_)">
                  <c:v>0</c:v>
                </c:pt>
                <c:pt idx="4030" formatCode="_(&quot;$&quot;* #,##0_);_(&quot;$&quot;* \(#,##0\);_(&quot;$&quot;* &quot;-&quot;??_);_(@_)">
                  <c:v>4.0237919812811009</c:v>
                </c:pt>
                <c:pt idx="4031" formatCode="_(&quot;$&quot;* #,##0_);_(&quot;$&quot;* \(#,##0\);_(&quot;$&quot;* &quot;-&quot;??_);_(@_)">
                  <c:v>3.4757914263561243</c:v>
                </c:pt>
                <c:pt idx="4032" formatCode="_(&quot;$&quot;* #,##0_);_(&quot;$&quot;* \(#,##0\);_(&quot;$&quot;* &quot;-&quot;??_);_(@_)">
                  <c:v>0</c:v>
                </c:pt>
                <c:pt idx="4033" formatCode="_(&quot;$&quot;* #,##0_);_(&quot;$&quot;* \(#,##0\);_(&quot;$&quot;* &quot;-&quot;??_);_(@_)">
                  <c:v>0</c:v>
                </c:pt>
                <c:pt idx="4034" formatCode="_(&quot;$&quot;* #,##0_);_(&quot;$&quot;* \(#,##0\);_(&quot;$&quot;* &quot;-&quot;??_);_(@_)">
                  <c:v>51.68886311018673</c:v>
                </c:pt>
                <c:pt idx="4035" formatCode="_(&quot;$&quot;* #,##0_);_(&quot;$&quot;* \(#,##0\);_(&quot;$&quot;* &quot;-&quot;??_);_(@_)">
                  <c:v>0</c:v>
                </c:pt>
                <c:pt idx="4036" formatCode="_(&quot;$&quot;* #,##0_);_(&quot;$&quot;* \(#,##0\);_(&quot;$&quot;* &quot;-&quot;??_);_(@_)">
                  <c:v>0</c:v>
                </c:pt>
                <c:pt idx="4037" formatCode="_(&quot;$&quot;* #,##0_);_(&quot;$&quot;* \(#,##0\);_(&quot;$&quot;* &quot;-&quot;??_);_(@_)">
                  <c:v>0</c:v>
                </c:pt>
                <c:pt idx="4038" formatCode="_(&quot;$&quot;* #,##0_);_(&quot;$&quot;* \(#,##0\);_(&quot;$&quot;* &quot;-&quot;??_);_(@_)">
                  <c:v>0</c:v>
                </c:pt>
                <c:pt idx="4039" formatCode="_(&quot;$&quot;* #,##0_);_(&quot;$&quot;* \(#,##0\);_(&quot;$&quot;* &quot;-&quot;??_);_(@_)">
                  <c:v>0</c:v>
                </c:pt>
                <c:pt idx="4040" formatCode="_(&quot;$&quot;* #,##0_);_(&quot;$&quot;* \(#,##0\);_(&quot;$&quot;* &quot;-&quot;??_);_(@_)">
                  <c:v>29.734301672234555</c:v>
                </c:pt>
                <c:pt idx="4041" formatCode="_(&quot;$&quot;* #,##0_);_(&quot;$&quot;* \(#,##0\);_(&quot;$&quot;* &quot;-&quot;??_);_(@_)">
                  <c:v>0</c:v>
                </c:pt>
                <c:pt idx="4042" formatCode="_(&quot;$&quot;* #,##0_);_(&quot;$&quot;* \(#,##0\);_(&quot;$&quot;* &quot;-&quot;??_);_(@_)">
                  <c:v>0</c:v>
                </c:pt>
                <c:pt idx="4043" formatCode="_(&quot;$&quot;* #,##0_);_(&quot;$&quot;* \(#,##0\);_(&quot;$&quot;* &quot;-&quot;??_);_(@_)">
                  <c:v>1.7511676350320673</c:v>
                </c:pt>
                <c:pt idx="4044" formatCode="_(&quot;$&quot;* #,##0_);_(&quot;$&quot;* \(#,##0\);_(&quot;$&quot;* &quot;-&quot;??_);_(@_)">
                  <c:v>0</c:v>
                </c:pt>
                <c:pt idx="4045" formatCode="_(&quot;$&quot;* #,##0_);_(&quot;$&quot;* \(#,##0\);_(&quot;$&quot;* &quot;-&quot;??_);_(@_)">
                  <c:v>0</c:v>
                </c:pt>
                <c:pt idx="4046" formatCode="_(&quot;$&quot;* #,##0_);_(&quot;$&quot;* \(#,##0\);_(&quot;$&quot;* &quot;-&quot;??_);_(@_)">
                  <c:v>0</c:v>
                </c:pt>
                <c:pt idx="4047" formatCode="_(&quot;$&quot;* #,##0_);_(&quot;$&quot;* \(#,##0\);_(&quot;$&quot;* &quot;-&quot;??_);_(@_)">
                  <c:v>0</c:v>
                </c:pt>
                <c:pt idx="4048" formatCode="_(&quot;$&quot;* #,##0_);_(&quot;$&quot;* \(#,##0\);_(&quot;$&quot;* &quot;-&quot;??_);_(@_)">
                  <c:v>49.153496691477763</c:v>
                </c:pt>
                <c:pt idx="4049" formatCode="_(&quot;$&quot;* #,##0_);_(&quot;$&quot;* \(#,##0\);_(&quot;$&quot;* &quot;-&quot;??_);_(@_)">
                  <c:v>0</c:v>
                </c:pt>
                <c:pt idx="4050" formatCode="_(&quot;$&quot;* #,##0_);_(&quot;$&quot;* \(#,##0\);_(&quot;$&quot;* &quot;-&quot;??_);_(@_)">
                  <c:v>0</c:v>
                </c:pt>
                <c:pt idx="4051" formatCode="_(&quot;$&quot;* #,##0_);_(&quot;$&quot;* \(#,##0\);_(&quot;$&quot;* &quot;-&quot;??_);_(@_)">
                  <c:v>1.5602831506805528</c:v>
                </c:pt>
                <c:pt idx="4052" formatCode="_(&quot;$&quot;* #,##0_);_(&quot;$&quot;* \(#,##0\);_(&quot;$&quot;* &quot;-&quot;??_);_(@_)">
                  <c:v>0</c:v>
                </c:pt>
                <c:pt idx="4053" formatCode="_(&quot;$&quot;* #,##0_);_(&quot;$&quot;* \(#,##0\);_(&quot;$&quot;* &quot;-&quot;??_);_(@_)">
                  <c:v>0</c:v>
                </c:pt>
                <c:pt idx="4054" formatCode="_(&quot;$&quot;* #,##0_);_(&quot;$&quot;* \(#,##0\);_(&quot;$&quot;* &quot;-&quot;??_);_(@_)">
                  <c:v>0</c:v>
                </c:pt>
                <c:pt idx="4055" formatCode="_(&quot;$&quot;* #,##0_);_(&quot;$&quot;* \(#,##0\);_(&quot;$&quot;* &quot;-&quot;??_);_(@_)">
                  <c:v>51.649939634060125</c:v>
                </c:pt>
                <c:pt idx="4056" formatCode="_(&quot;$&quot;* #,##0_);_(&quot;$&quot;* \(#,##0\);_(&quot;$&quot;* &quot;-&quot;??_);_(@_)">
                  <c:v>2.1915013829185286</c:v>
                </c:pt>
                <c:pt idx="4057" formatCode="_(&quot;$&quot;* #,##0_);_(&quot;$&quot;* \(#,##0\);_(&quot;$&quot;* &quot;-&quot;??_);_(@_)">
                  <c:v>0</c:v>
                </c:pt>
                <c:pt idx="4058" formatCode="_(&quot;$&quot;* #,##0_);_(&quot;$&quot;* \(#,##0\);_(&quot;$&quot;* &quot;-&quot;??_);_(@_)">
                  <c:v>0</c:v>
                </c:pt>
                <c:pt idx="4059" formatCode="_(&quot;$&quot;* #,##0_);_(&quot;$&quot;* \(#,##0\);_(&quot;$&quot;* &quot;-&quot;??_);_(@_)">
                  <c:v>0</c:v>
                </c:pt>
                <c:pt idx="4060" formatCode="_(&quot;$&quot;* #,##0_);_(&quot;$&quot;* \(#,##0\);_(&quot;$&quot;* &quot;-&quot;??_);_(@_)">
                  <c:v>0</c:v>
                </c:pt>
                <c:pt idx="4061" formatCode="_(&quot;$&quot;* #,##0_);_(&quot;$&quot;* \(#,##0\);_(&quot;$&quot;* &quot;-&quot;??_);_(@_)">
                  <c:v>6.3325888482954973</c:v>
                </c:pt>
                <c:pt idx="4062" formatCode="_(&quot;$&quot;* #,##0_);_(&quot;$&quot;* \(#,##0\);_(&quot;$&quot;* &quot;-&quot;??_);_(@_)">
                  <c:v>0</c:v>
                </c:pt>
                <c:pt idx="4063" formatCode="_(&quot;$&quot;* #,##0_);_(&quot;$&quot;* \(#,##0\);_(&quot;$&quot;* &quot;-&quot;??_);_(@_)">
                  <c:v>0</c:v>
                </c:pt>
                <c:pt idx="4064" formatCode="_(&quot;$&quot;* #,##0_);_(&quot;$&quot;* \(#,##0\);_(&quot;$&quot;* &quot;-&quot;??_);_(@_)">
                  <c:v>0</c:v>
                </c:pt>
                <c:pt idx="4065" formatCode="_(&quot;$&quot;* #,##0_);_(&quot;$&quot;* \(#,##0\);_(&quot;$&quot;* &quot;-&quot;??_);_(@_)">
                  <c:v>0</c:v>
                </c:pt>
                <c:pt idx="4066" formatCode="_(&quot;$&quot;* #,##0_);_(&quot;$&quot;* \(#,##0\);_(&quot;$&quot;* &quot;-&quot;??_);_(@_)">
                  <c:v>0</c:v>
                </c:pt>
                <c:pt idx="4067" formatCode="_(&quot;$&quot;* #,##0_);_(&quot;$&quot;* \(#,##0\);_(&quot;$&quot;* &quot;-&quot;??_);_(@_)">
                  <c:v>0</c:v>
                </c:pt>
                <c:pt idx="4068" formatCode="_(&quot;$&quot;* #,##0_);_(&quot;$&quot;* \(#,##0\);_(&quot;$&quot;* &quot;-&quot;??_);_(@_)">
                  <c:v>0</c:v>
                </c:pt>
                <c:pt idx="4069" formatCode="_(&quot;$&quot;* #,##0_);_(&quot;$&quot;* \(#,##0\);_(&quot;$&quot;* &quot;-&quot;??_);_(@_)">
                  <c:v>0</c:v>
                </c:pt>
                <c:pt idx="4070" formatCode="_(&quot;$&quot;* #,##0_);_(&quot;$&quot;* \(#,##0\);_(&quot;$&quot;* &quot;-&quot;??_);_(@_)">
                  <c:v>0</c:v>
                </c:pt>
                <c:pt idx="4071" formatCode="_(&quot;$&quot;* #,##0_);_(&quot;$&quot;* \(#,##0\);_(&quot;$&quot;* &quot;-&quot;??_);_(@_)">
                  <c:v>11.370683684106927</c:v>
                </c:pt>
                <c:pt idx="4072" formatCode="_(&quot;$&quot;* #,##0_);_(&quot;$&quot;* \(#,##0\);_(&quot;$&quot;* &quot;-&quot;??_);_(@_)">
                  <c:v>2.6464327494118129</c:v>
                </c:pt>
                <c:pt idx="4073" formatCode="_(&quot;$&quot;* #,##0_);_(&quot;$&quot;* \(#,##0\);_(&quot;$&quot;* &quot;-&quot;??_);_(@_)">
                  <c:v>90.077748853131524</c:v>
                </c:pt>
                <c:pt idx="4074" formatCode="_(&quot;$&quot;* #,##0_);_(&quot;$&quot;* \(#,##0\);_(&quot;$&quot;* &quot;-&quot;??_);_(@_)">
                  <c:v>0</c:v>
                </c:pt>
                <c:pt idx="4075" formatCode="_(&quot;$&quot;* #,##0_);_(&quot;$&quot;* \(#,##0\);_(&quot;$&quot;* &quot;-&quot;??_);_(@_)">
                  <c:v>0</c:v>
                </c:pt>
                <c:pt idx="4076" formatCode="_(&quot;$&quot;* #,##0_);_(&quot;$&quot;* \(#,##0\);_(&quot;$&quot;* &quot;-&quot;??_);_(@_)">
                  <c:v>3.8623834661269862</c:v>
                </c:pt>
                <c:pt idx="4077" formatCode="_(&quot;$&quot;* #,##0_);_(&quot;$&quot;* \(#,##0\);_(&quot;$&quot;* &quot;-&quot;??_);_(@_)">
                  <c:v>9.073051370210484</c:v>
                </c:pt>
                <c:pt idx="4078" formatCode="_(&quot;$&quot;* #,##0_);_(&quot;$&quot;* \(#,##0\);_(&quot;$&quot;* &quot;-&quot;??_);_(@_)">
                  <c:v>0</c:v>
                </c:pt>
                <c:pt idx="4079" formatCode="_(&quot;$&quot;* #,##0_);_(&quot;$&quot;* \(#,##0\);_(&quot;$&quot;* &quot;-&quot;??_);_(@_)">
                  <c:v>0</c:v>
                </c:pt>
                <c:pt idx="4080" formatCode="_(&quot;$&quot;* #,##0_);_(&quot;$&quot;* \(#,##0\);_(&quot;$&quot;* &quot;-&quot;??_);_(@_)">
                  <c:v>14.942482579734961</c:v>
                </c:pt>
                <c:pt idx="4081" formatCode="_(&quot;$&quot;* #,##0_);_(&quot;$&quot;* \(#,##0\);_(&quot;$&quot;* &quot;-&quot;??_);_(@_)">
                  <c:v>0</c:v>
                </c:pt>
                <c:pt idx="4082" formatCode="_(&quot;$&quot;* #,##0_);_(&quot;$&quot;* \(#,##0\);_(&quot;$&quot;* &quot;-&quot;??_);_(@_)">
                  <c:v>0</c:v>
                </c:pt>
                <c:pt idx="4083" formatCode="_(&quot;$&quot;* #,##0_);_(&quot;$&quot;* \(#,##0\);_(&quot;$&quot;* &quot;-&quot;??_);_(@_)">
                  <c:v>0</c:v>
                </c:pt>
                <c:pt idx="4084" formatCode="_(&quot;$&quot;* #,##0_);_(&quot;$&quot;* \(#,##0\);_(&quot;$&quot;* &quot;-&quot;??_);_(@_)">
                  <c:v>0</c:v>
                </c:pt>
                <c:pt idx="4085" formatCode="_(&quot;$&quot;* #,##0_);_(&quot;$&quot;* \(#,##0\);_(&quot;$&quot;* &quot;-&quot;??_);_(@_)">
                  <c:v>3.9303800842684065</c:v>
                </c:pt>
                <c:pt idx="4086" formatCode="_(&quot;$&quot;* #,##0_);_(&quot;$&quot;* \(#,##0\);_(&quot;$&quot;* &quot;-&quot;??_);_(@_)">
                  <c:v>0</c:v>
                </c:pt>
                <c:pt idx="4087" formatCode="_(&quot;$&quot;* #,##0_);_(&quot;$&quot;* \(#,##0\);_(&quot;$&quot;* &quot;-&quot;??_);_(@_)">
                  <c:v>0</c:v>
                </c:pt>
                <c:pt idx="4088" formatCode="_(&quot;$&quot;* #,##0_);_(&quot;$&quot;* \(#,##0\);_(&quot;$&quot;* &quot;-&quot;??_);_(@_)">
                  <c:v>0</c:v>
                </c:pt>
                <c:pt idx="4089" formatCode="_(&quot;$&quot;* #,##0_);_(&quot;$&quot;* \(#,##0\);_(&quot;$&quot;* &quot;-&quot;??_);_(@_)">
                  <c:v>0</c:v>
                </c:pt>
                <c:pt idx="4090" formatCode="_(&quot;$&quot;* #,##0_);_(&quot;$&quot;* \(#,##0\);_(&quot;$&quot;* &quot;-&quot;??_);_(@_)">
                  <c:v>0</c:v>
                </c:pt>
                <c:pt idx="4091" formatCode="_(&quot;$&quot;* #,##0_);_(&quot;$&quot;* \(#,##0\);_(&quot;$&quot;* &quot;-&quot;??_);_(@_)">
                  <c:v>0</c:v>
                </c:pt>
                <c:pt idx="4092" formatCode="_(&quot;$&quot;* #,##0_);_(&quot;$&quot;* \(#,##0\);_(&quot;$&quot;* &quot;-&quot;??_);_(@_)">
                  <c:v>0</c:v>
                </c:pt>
                <c:pt idx="4093" formatCode="_(&quot;$&quot;* #,##0_);_(&quot;$&quot;* \(#,##0\);_(&quot;$&quot;* &quot;-&quot;??_);_(@_)">
                  <c:v>0</c:v>
                </c:pt>
                <c:pt idx="4094" formatCode="_(&quot;$&quot;* #,##0_);_(&quot;$&quot;* \(#,##0\);_(&quot;$&quot;* &quot;-&quot;??_);_(@_)">
                  <c:v>0</c:v>
                </c:pt>
                <c:pt idx="4095" formatCode="_(&quot;$&quot;* #,##0_);_(&quot;$&quot;* \(#,##0\);_(&quot;$&quot;* &quot;-&quot;??_);_(@_)">
                  <c:v>0</c:v>
                </c:pt>
                <c:pt idx="4096" formatCode="_(&quot;$&quot;* #,##0_);_(&quot;$&quot;* \(#,##0\);_(&quot;$&quot;* &quot;-&quot;??_);_(@_)">
                  <c:v>0</c:v>
                </c:pt>
                <c:pt idx="4097" formatCode="_(&quot;$&quot;* #,##0_);_(&quot;$&quot;* \(#,##0\);_(&quot;$&quot;* &quot;-&quot;??_);_(@_)">
                  <c:v>0</c:v>
                </c:pt>
                <c:pt idx="4098" formatCode="_(&quot;$&quot;* #,##0_);_(&quot;$&quot;* \(#,##0\);_(&quot;$&quot;* &quot;-&quot;??_);_(@_)">
                  <c:v>70.596447299724886</c:v>
                </c:pt>
                <c:pt idx="4099" formatCode="_(&quot;$&quot;* #,##0_);_(&quot;$&quot;* \(#,##0\);_(&quot;$&quot;* &quot;-&quot;??_);_(@_)">
                  <c:v>0</c:v>
                </c:pt>
                <c:pt idx="4100" formatCode="_(&quot;$&quot;* #,##0_);_(&quot;$&quot;* \(#,##0\);_(&quot;$&quot;* &quot;-&quot;??_);_(@_)">
                  <c:v>3.6032970253627883</c:v>
                </c:pt>
                <c:pt idx="4101" formatCode="_(&quot;$&quot;* #,##0_);_(&quot;$&quot;* \(#,##0\);_(&quot;$&quot;* &quot;-&quot;??_);_(@_)">
                  <c:v>2.3607147362256327</c:v>
                </c:pt>
                <c:pt idx="4102" formatCode="_(&quot;$&quot;* #,##0_);_(&quot;$&quot;* \(#,##0\);_(&quot;$&quot;* &quot;-&quot;??_);_(@_)">
                  <c:v>0</c:v>
                </c:pt>
                <c:pt idx="4103" formatCode="_(&quot;$&quot;* #,##0_);_(&quot;$&quot;* \(#,##0\);_(&quot;$&quot;* &quot;-&quot;??_);_(@_)">
                  <c:v>0</c:v>
                </c:pt>
                <c:pt idx="4104" formatCode="_(&quot;$&quot;* #,##0_);_(&quot;$&quot;* \(#,##0\);_(&quot;$&quot;* &quot;-&quot;??_);_(@_)">
                  <c:v>0</c:v>
                </c:pt>
                <c:pt idx="4105" formatCode="_(&quot;$&quot;* #,##0_);_(&quot;$&quot;* \(#,##0\);_(&quot;$&quot;* &quot;-&quot;??_);_(@_)">
                  <c:v>0</c:v>
                </c:pt>
                <c:pt idx="4106" formatCode="_(&quot;$&quot;* #,##0_);_(&quot;$&quot;* \(#,##0\);_(&quot;$&quot;* &quot;-&quot;??_);_(@_)">
                  <c:v>0</c:v>
                </c:pt>
                <c:pt idx="4107" formatCode="_(&quot;$&quot;* #,##0_);_(&quot;$&quot;* \(#,##0\);_(&quot;$&quot;* &quot;-&quot;??_);_(@_)">
                  <c:v>0</c:v>
                </c:pt>
                <c:pt idx="4108" formatCode="_(&quot;$&quot;* #,##0_);_(&quot;$&quot;* \(#,##0\);_(&quot;$&quot;* &quot;-&quot;??_);_(@_)">
                  <c:v>0</c:v>
                </c:pt>
                <c:pt idx="4109" formatCode="_(&quot;$&quot;* #,##0_);_(&quot;$&quot;* \(#,##0\);_(&quot;$&quot;* &quot;-&quot;??_);_(@_)">
                  <c:v>0</c:v>
                </c:pt>
                <c:pt idx="4110" formatCode="_(&quot;$&quot;* #,##0_);_(&quot;$&quot;* \(#,##0\);_(&quot;$&quot;* &quot;-&quot;??_);_(@_)">
                  <c:v>53.741991138678621</c:v>
                </c:pt>
                <c:pt idx="4111" formatCode="_(&quot;$&quot;* #,##0_);_(&quot;$&quot;* \(#,##0\);_(&quot;$&quot;* &quot;-&quot;??_);_(@_)">
                  <c:v>0</c:v>
                </c:pt>
                <c:pt idx="4112" formatCode="_(&quot;$&quot;* #,##0_);_(&quot;$&quot;* \(#,##0\);_(&quot;$&quot;* &quot;-&quot;??_);_(@_)">
                  <c:v>0</c:v>
                </c:pt>
                <c:pt idx="4113" formatCode="_(&quot;$&quot;* #,##0_);_(&quot;$&quot;* \(#,##0\);_(&quot;$&quot;* &quot;-&quot;??_);_(@_)">
                  <c:v>3.6016670684463934</c:v>
                </c:pt>
                <c:pt idx="4114" formatCode="_(&quot;$&quot;* #,##0_);_(&quot;$&quot;* \(#,##0\);_(&quot;$&quot;* &quot;-&quot;??_);_(@_)">
                  <c:v>0</c:v>
                </c:pt>
                <c:pt idx="4115" formatCode="_(&quot;$&quot;* #,##0_);_(&quot;$&quot;* \(#,##0\);_(&quot;$&quot;* &quot;-&quot;??_);_(@_)">
                  <c:v>0.888668141444379</c:v>
                </c:pt>
                <c:pt idx="4116" formatCode="_(&quot;$&quot;* #,##0_);_(&quot;$&quot;* \(#,##0\);_(&quot;$&quot;* &quot;-&quot;??_);_(@_)">
                  <c:v>0</c:v>
                </c:pt>
                <c:pt idx="4117" formatCode="_(&quot;$&quot;* #,##0_);_(&quot;$&quot;* \(#,##0\);_(&quot;$&quot;* &quot;-&quot;??_);_(@_)">
                  <c:v>3.1727690642524964</c:v>
                </c:pt>
                <c:pt idx="4118" formatCode="_(&quot;$&quot;* #,##0_);_(&quot;$&quot;* \(#,##0\);_(&quot;$&quot;* &quot;-&quot;??_);_(@_)">
                  <c:v>0</c:v>
                </c:pt>
                <c:pt idx="4119" formatCode="_(&quot;$&quot;* #,##0_);_(&quot;$&quot;* \(#,##0\);_(&quot;$&quot;* &quot;-&quot;??_);_(@_)">
                  <c:v>0</c:v>
                </c:pt>
                <c:pt idx="4120" formatCode="_(&quot;$&quot;* #,##0_);_(&quot;$&quot;* \(#,##0\);_(&quot;$&quot;* &quot;-&quot;??_);_(@_)">
                  <c:v>0</c:v>
                </c:pt>
                <c:pt idx="4121" formatCode="_(&quot;$&quot;* #,##0_);_(&quot;$&quot;* \(#,##0\);_(&quot;$&quot;* &quot;-&quot;??_);_(@_)">
                  <c:v>0</c:v>
                </c:pt>
                <c:pt idx="4122" formatCode="_(&quot;$&quot;* #,##0_);_(&quot;$&quot;* \(#,##0\);_(&quot;$&quot;* &quot;-&quot;??_);_(@_)">
                  <c:v>0</c:v>
                </c:pt>
                <c:pt idx="4123" formatCode="_(&quot;$&quot;* #,##0_);_(&quot;$&quot;* \(#,##0\);_(&quot;$&quot;* &quot;-&quot;??_);_(@_)">
                  <c:v>0</c:v>
                </c:pt>
                <c:pt idx="4124" formatCode="_(&quot;$&quot;* #,##0_);_(&quot;$&quot;* \(#,##0\);_(&quot;$&quot;* &quot;-&quot;??_);_(@_)">
                  <c:v>0</c:v>
                </c:pt>
                <c:pt idx="4125" formatCode="_(&quot;$&quot;* #,##0_);_(&quot;$&quot;* \(#,##0\);_(&quot;$&quot;* &quot;-&quot;??_);_(@_)">
                  <c:v>1.5590806826797328</c:v>
                </c:pt>
                <c:pt idx="4126" formatCode="_(&quot;$&quot;* #,##0_);_(&quot;$&quot;* \(#,##0\);_(&quot;$&quot;* &quot;-&quot;??_);_(@_)">
                  <c:v>0.94023629806766851</c:v>
                </c:pt>
                <c:pt idx="4127" formatCode="_(&quot;$&quot;* #,##0_);_(&quot;$&quot;* \(#,##0\);_(&quot;$&quot;* &quot;-&quot;??_);_(@_)">
                  <c:v>0</c:v>
                </c:pt>
                <c:pt idx="4128" formatCode="_(&quot;$&quot;* #,##0_);_(&quot;$&quot;* \(#,##0\);_(&quot;$&quot;* &quot;-&quot;??_);_(@_)">
                  <c:v>0</c:v>
                </c:pt>
                <c:pt idx="4129" formatCode="_(&quot;$&quot;* #,##0_);_(&quot;$&quot;* \(#,##0\);_(&quot;$&quot;* &quot;-&quot;??_);_(@_)">
                  <c:v>0</c:v>
                </c:pt>
                <c:pt idx="4130" formatCode="_(&quot;$&quot;* #,##0_);_(&quot;$&quot;* \(#,##0\);_(&quot;$&quot;* &quot;-&quot;??_);_(@_)">
                  <c:v>4.5147052137728219</c:v>
                </c:pt>
                <c:pt idx="4131" formatCode="_(&quot;$&quot;* #,##0_);_(&quot;$&quot;* \(#,##0\);_(&quot;$&quot;* &quot;-&quot;??_);_(@_)">
                  <c:v>0</c:v>
                </c:pt>
                <c:pt idx="4132" formatCode="_(&quot;$&quot;* #,##0_);_(&quot;$&quot;* \(#,##0\);_(&quot;$&quot;* &quot;-&quot;??_);_(@_)">
                  <c:v>0</c:v>
                </c:pt>
                <c:pt idx="4133" formatCode="_(&quot;$&quot;* #,##0_);_(&quot;$&quot;* \(#,##0\);_(&quot;$&quot;* &quot;-&quot;??_);_(@_)">
                  <c:v>2.6173067344712169</c:v>
                </c:pt>
                <c:pt idx="4134" formatCode="_(&quot;$&quot;* #,##0_);_(&quot;$&quot;* \(#,##0\);_(&quot;$&quot;* &quot;-&quot;??_);_(@_)">
                  <c:v>0</c:v>
                </c:pt>
                <c:pt idx="4135" formatCode="_(&quot;$&quot;* #,##0_);_(&quot;$&quot;* \(#,##0\);_(&quot;$&quot;* &quot;-&quot;??_);_(@_)">
                  <c:v>9.5432397480419286</c:v>
                </c:pt>
                <c:pt idx="4136" formatCode="_(&quot;$&quot;* #,##0_);_(&quot;$&quot;* \(#,##0\);_(&quot;$&quot;* &quot;-&quot;??_);_(@_)">
                  <c:v>1.2844477764813984</c:v>
                </c:pt>
                <c:pt idx="4137" formatCode="_(&quot;$&quot;* #,##0_);_(&quot;$&quot;* \(#,##0\);_(&quot;$&quot;* &quot;-&quot;??_);_(@_)">
                  <c:v>0</c:v>
                </c:pt>
                <c:pt idx="4138" formatCode="_(&quot;$&quot;* #,##0_);_(&quot;$&quot;* \(#,##0\);_(&quot;$&quot;* &quot;-&quot;??_);_(@_)">
                  <c:v>89.038186594166476</c:v>
                </c:pt>
                <c:pt idx="4139" formatCode="_(&quot;$&quot;* #,##0_);_(&quot;$&quot;* \(#,##0\);_(&quot;$&quot;* &quot;-&quot;??_);_(@_)">
                  <c:v>0</c:v>
                </c:pt>
                <c:pt idx="4140" formatCode="_(&quot;$&quot;* #,##0_);_(&quot;$&quot;* \(#,##0\);_(&quot;$&quot;* &quot;-&quot;??_);_(@_)">
                  <c:v>3.9945594801382134</c:v>
                </c:pt>
                <c:pt idx="4141" formatCode="_(&quot;$&quot;* #,##0_);_(&quot;$&quot;* \(#,##0\);_(&quot;$&quot;* &quot;-&quot;??_);_(@_)">
                  <c:v>0</c:v>
                </c:pt>
                <c:pt idx="4142" formatCode="_(&quot;$&quot;* #,##0_);_(&quot;$&quot;* \(#,##0\);_(&quot;$&quot;* &quot;-&quot;??_);_(@_)">
                  <c:v>0</c:v>
                </c:pt>
                <c:pt idx="4143" formatCode="_(&quot;$&quot;* #,##0_);_(&quot;$&quot;* \(#,##0\);_(&quot;$&quot;* &quot;-&quot;??_);_(@_)">
                  <c:v>39.356286126035428</c:v>
                </c:pt>
                <c:pt idx="4144" formatCode="_(&quot;$&quot;* #,##0_);_(&quot;$&quot;* \(#,##0\);_(&quot;$&quot;* &quot;-&quot;??_);_(@_)">
                  <c:v>0</c:v>
                </c:pt>
                <c:pt idx="4145" formatCode="_(&quot;$&quot;* #,##0_);_(&quot;$&quot;* \(#,##0\);_(&quot;$&quot;* &quot;-&quot;??_);_(@_)">
                  <c:v>0</c:v>
                </c:pt>
                <c:pt idx="4146" formatCode="_(&quot;$&quot;* #,##0_);_(&quot;$&quot;* \(#,##0\);_(&quot;$&quot;* &quot;-&quot;??_);_(@_)">
                  <c:v>2.9758035993479726</c:v>
                </c:pt>
                <c:pt idx="4147" formatCode="_(&quot;$&quot;* #,##0_);_(&quot;$&quot;* \(#,##0\);_(&quot;$&quot;* &quot;-&quot;??_);_(@_)">
                  <c:v>2.2967847845459324</c:v>
                </c:pt>
                <c:pt idx="4148" formatCode="_(&quot;$&quot;* #,##0_);_(&quot;$&quot;* \(#,##0\);_(&quot;$&quot;* &quot;-&quot;??_);_(@_)">
                  <c:v>0</c:v>
                </c:pt>
                <c:pt idx="4149" formatCode="_(&quot;$&quot;* #,##0_);_(&quot;$&quot;* \(#,##0\);_(&quot;$&quot;* &quot;-&quot;??_);_(@_)">
                  <c:v>0</c:v>
                </c:pt>
                <c:pt idx="4150" formatCode="_(&quot;$&quot;* #,##0_);_(&quot;$&quot;* \(#,##0\);_(&quot;$&quot;* &quot;-&quot;??_);_(@_)">
                  <c:v>0</c:v>
                </c:pt>
                <c:pt idx="4151" formatCode="_(&quot;$&quot;* #,##0_);_(&quot;$&quot;* \(#,##0\);_(&quot;$&quot;* &quot;-&quot;??_);_(@_)">
                  <c:v>5.6545903677818394</c:v>
                </c:pt>
                <c:pt idx="4152" formatCode="_(&quot;$&quot;* #,##0_);_(&quot;$&quot;* \(#,##0\);_(&quot;$&quot;* &quot;-&quot;??_);_(@_)">
                  <c:v>2.5891412603010151</c:v>
                </c:pt>
                <c:pt idx="4153" formatCode="_(&quot;$&quot;* #,##0_);_(&quot;$&quot;* \(#,##0\);_(&quot;$&quot;* &quot;-&quot;??_);_(@_)">
                  <c:v>0</c:v>
                </c:pt>
                <c:pt idx="4154" formatCode="_(&quot;$&quot;* #,##0_);_(&quot;$&quot;* \(#,##0\);_(&quot;$&quot;* &quot;-&quot;??_);_(@_)">
                  <c:v>0</c:v>
                </c:pt>
                <c:pt idx="4155" formatCode="_(&quot;$&quot;* #,##0_);_(&quot;$&quot;* \(#,##0\);_(&quot;$&quot;* &quot;-&quot;??_);_(@_)">
                  <c:v>0</c:v>
                </c:pt>
                <c:pt idx="4156" formatCode="_(&quot;$&quot;* #,##0_);_(&quot;$&quot;* \(#,##0\);_(&quot;$&quot;* &quot;-&quot;??_);_(@_)">
                  <c:v>0</c:v>
                </c:pt>
                <c:pt idx="4157" formatCode="_(&quot;$&quot;* #,##0_);_(&quot;$&quot;* \(#,##0\);_(&quot;$&quot;* &quot;-&quot;??_);_(@_)">
                  <c:v>0</c:v>
                </c:pt>
                <c:pt idx="4158" formatCode="_(&quot;$&quot;* #,##0_);_(&quot;$&quot;* \(#,##0\);_(&quot;$&quot;* &quot;-&quot;??_);_(@_)">
                  <c:v>8.9916206757880666</c:v>
                </c:pt>
                <c:pt idx="4159" formatCode="_(&quot;$&quot;* #,##0_);_(&quot;$&quot;* \(#,##0\);_(&quot;$&quot;* &quot;-&quot;??_);_(@_)">
                  <c:v>3.6463918070951387</c:v>
                </c:pt>
                <c:pt idx="4160" formatCode="_(&quot;$&quot;* #,##0_);_(&quot;$&quot;* \(#,##0\);_(&quot;$&quot;* &quot;-&quot;??_);_(@_)">
                  <c:v>0</c:v>
                </c:pt>
                <c:pt idx="4161" formatCode="_(&quot;$&quot;* #,##0_);_(&quot;$&quot;* \(#,##0\);_(&quot;$&quot;* &quot;-&quot;??_);_(@_)">
                  <c:v>2.8864678857280937</c:v>
                </c:pt>
                <c:pt idx="4162" formatCode="_(&quot;$&quot;* #,##0_);_(&quot;$&quot;* \(#,##0\);_(&quot;$&quot;* &quot;-&quot;??_);_(@_)">
                  <c:v>0</c:v>
                </c:pt>
                <c:pt idx="4163" formatCode="_(&quot;$&quot;* #,##0_);_(&quot;$&quot;* \(#,##0\);_(&quot;$&quot;* &quot;-&quot;??_);_(@_)">
                  <c:v>1.480737047124689</c:v>
                </c:pt>
                <c:pt idx="4164" formatCode="_(&quot;$&quot;* #,##0_);_(&quot;$&quot;* \(#,##0\);_(&quot;$&quot;* &quot;-&quot;??_);_(@_)">
                  <c:v>0</c:v>
                </c:pt>
                <c:pt idx="4165" formatCode="_(&quot;$&quot;* #,##0_);_(&quot;$&quot;* \(#,##0\);_(&quot;$&quot;* &quot;-&quot;??_);_(@_)">
                  <c:v>0</c:v>
                </c:pt>
                <c:pt idx="4166" formatCode="_(&quot;$&quot;* #,##0_);_(&quot;$&quot;* \(#,##0\);_(&quot;$&quot;* &quot;-&quot;??_);_(@_)">
                  <c:v>1.83150655796423</c:v>
                </c:pt>
                <c:pt idx="4167" formatCode="_(&quot;$&quot;* #,##0_);_(&quot;$&quot;* \(#,##0\);_(&quot;$&quot;* &quot;-&quot;??_);_(@_)">
                  <c:v>0</c:v>
                </c:pt>
                <c:pt idx="4168" formatCode="_(&quot;$&quot;* #,##0_);_(&quot;$&quot;* \(#,##0\);_(&quot;$&quot;* &quot;-&quot;??_);_(@_)">
                  <c:v>0</c:v>
                </c:pt>
                <c:pt idx="4169" formatCode="_(&quot;$&quot;* #,##0_);_(&quot;$&quot;* \(#,##0\);_(&quot;$&quot;* &quot;-&quot;??_);_(@_)">
                  <c:v>0</c:v>
                </c:pt>
                <c:pt idx="4170" formatCode="_(&quot;$&quot;* #,##0_);_(&quot;$&quot;* \(#,##0\);_(&quot;$&quot;* &quot;-&quot;??_);_(@_)">
                  <c:v>0</c:v>
                </c:pt>
                <c:pt idx="4171" formatCode="_(&quot;$&quot;* #,##0_);_(&quot;$&quot;* \(#,##0\);_(&quot;$&quot;* &quot;-&quot;??_);_(@_)">
                  <c:v>0</c:v>
                </c:pt>
                <c:pt idx="4172" formatCode="_(&quot;$&quot;* #,##0_);_(&quot;$&quot;* \(#,##0\);_(&quot;$&quot;* &quot;-&quot;??_);_(@_)">
                  <c:v>3.1235258877992558</c:v>
                </c:pt>
                <c:pt idx="4173" formatCode="_(&quot;$&quot;* #,##0_);_(&quot;$&quot;* \(#,##0\);_(&quot;$&quot;* &quot;-&quot;??_);_(@_)">
                  <c:v>1.6435574397608907</c:v>
                </c:pt>
                <c:pt idx="4174" formatCode="_(&quot;$&quot;* #,##0_);_(&quot;$&quot;* \(#,##0\);_(&quot;$&quot;* &quot;-&quot;??_);_(@_)">
                  <c:v>0</c:v>
                </c:pt>
                <c:pt idx="4175" formatCode="_(&quot;$&quot;* #,##0_);_(&quot;$&quot;* \(#,##0\);_(&quot;$&quot;* &quot;-&quot;??_);_(@_)">
                  <c:v>0</c:v>
                </c:pt>
                <c:pt idx="4176" formatCode="_(&quot;$&quot;* #,##0_);_(&quot;$&quot;* \(#,##0\);_(&quot;$&quot;* &quot;-&quot;??_);_(@_)">
                  <c:v>16.073752200451693</c:v>
                </c:pt>
                <c:pt idx="4177" formatCode="_(&quot;$&quot;* #,##0_);_(&quot;$&quot;* \(#,##0\);_(&quot;$&quot;* &quot;-&quot;??_);_(@_)">
                  <c:v>88.684023268483259</c:v>
                </c:pt>
                <c:pt idx="4178" formatCode="_(&quot;$&quot;* #,##0_);_(&quot;$&quot;* \(#,##0\);_(&quot;$&quot;* &quot;-&quot;??_);_(@_)">
                  <c:v>0</c:v>
                </c:pt>
                <c:pt idx="4179" formatCode="_(&quot;$&quot;* #,##0_);_(&quot;$&quot;* \(#,##0\);_(&quot;$&quot;* &quot;-&quot;??_);_(@_)">
                  <c:v>0</c:v>
                </c:pt>
                <c:pt idx="4180" formatCode="_(&quot;$&quot;* #,##0_);_(&quot;$&quot;* \(#,##0\);_(&quot;$&quot;* &quot;-&quot;??_);_(@_)">
                  <c:v>0</c:v>
                </c:pt>
                <c:pt idx="4181" formatCode="_(&quot;$&quot;* #,##0_);_(&quot;$&quot;* \(#,##0\);_(&quot;$&quot;* &quot;-&quot;??_);_(@_)">
                  <c:v>0</c:v>
                </c:pt>
                <c:pt idx="4182" formatCode="_(&quot;$&quot;* #,##0_);_(&quot;$&quot;* \(#,##0\);_(&quot;$&quot;* &quot;-&quot;??_);_(@_)">
                  <c:v>0</c:v>
                </c:pt>
                <c:pt idx="4183" formatCode="_(&quot;$&quot;* #,##0_);_(&quot;$&quot;* \(#,##0\);_(&quot;$&quot;* &quot;-&quot;??_);_(@_)">
                  <c:v>18.042359546291127</c:v>
                </c:pt>
                <c:pt idx="4184" formatCode="_(&quot;$&quot;* #,##0_);_(&quot;$&quot;* \(#,##0\);_(&quot;$&quot;* &quot;-&quot;??_);_(@_)">
                  <c:v>3.0939751321913409</c:v>
                </c:pt>
                <c:pt idx="4185" formatCode="_(&quot;$&quot;* #,##0_);_(&quot;$&quot;* \(#,##0\);_(&quot;$&quot;* &quot;-&quot;??_);_(@_)">
                  <c:v>0</c:v>
                </c:pt>
                <c:pt idx="4186" formatCode="_(&quot;$&quot;* #,##0_);_(&quot;$&quot;* \(#,##0\);_(&quot;$&quot;* &quot;-&quot;??_);_(@_)">
                  <c:v>0</c:v>
                </c:pt>
                <c:pt idx="4187" formatCode="_(&quot;$&quot;* #,##0_);_(&quot;$&quot;* \(#,##0\);_(&quot;$&quot;* &quot;-&quot;??_);_(@_)">
                  <c:v>0</c:v>
                </c:pt>
                <c:pt idx="4188" formatCode="_(&quot;$&quot;* #,##0_);_(&quot;$&quot;* \(#,##0\);_(&quot;$&quot;* &quot;-&quot;??_);_(@_)">
                  <c:v>0</c:v>
                </c:pt>
                <c:pt idx="4189" formatCode="_(&quot;$&quot;* #,##0_);_(&quot;$&quot;* \(#,##0\);_(&quot;$&quot;* &quot;-&quot;??_);_(@_)">
                  <c:v>0</c:v>
                </c:pt>
                <c:pt idx="4190" formatCode="_(&quot;$&quot;* #,##0_);_(&quot;$&quot;* \(#,##0\);_(&quot;$&quot;* &quot;-&quot;??_);_(@_)">
                  <c:v>0</c:v>
                </c:pt>
                <c:pt idx="4191" formatCode="_(&quot;$&quot;* #,##0_);_(&quot;$&quot;* \(#,##0\);_(&quot;$&quot;* &quot;-&quot;??_);_(@_)">
                  <c:v>20.266150220357709</c:v>
                </c:pt>
                <c:pt idx="4192" formatCode="_(&quot;$&quot;* #,##0_);_(&quot;$&quot;* \(#,##0\);_(&quot;$&quot;* &quot;-&quot;??_);_(@_)">
                  <c:v>0</c:v>
                </c:pt>
                <c:pt idx="4193" formatCode="_(&quot;$&quot;* #,##0_);_(&quot;$&quot;* \(#,##0\);_(&quot;$&quot;* &quot;-&quot;??_);_(@_)">
                  <c:v>0</c:v>
                </c:pt>
                <c:pt idx="4194" formatCode="_(&quot;$&quot;* #,##0_);_(&quot;$&quot;* \(#,##0\);_(&quot;$&quot;* &quot;-&quot;??_);_(@_)">
                  <c:v>0</c:v>
                </c:pt>
                <c:pt idx="4195" formatCode="_(&quot;$&quot;* #,##0_);_(&quot;$&quot;* \(#,##0\);_(&quot;$&quot;* &quot;-&quot;??_);_(@_)">
                  <c:v>0</c:v>
                </c:pt>
                <c:pt idx="4196" formatCode="_(&quot;$&quot;* #,##0_);_(&quot;$&quot;* \(#,##0\);_(&quot;$&quot;* &quot;-&quot;??_);_(@_)">
                  <c:v>0</c:v>
                </c:pt>
                <c:pt idx="4197" formatCode="_(&quot;$&quot;* #,##0_);_(&quot;$&quot;* \(#,##0\);_(&quot;$&quot;* &quot;-&quot;??_);_(@_)">
                  <c:v>0</c:v>
                </c:pt>
                <c:pt idx="4198" formatCode="_(&quot;$&quot;* #,##0_);_(&quot;$&quot;* \(#,##0\);_(&quot;$&quot;* &quot;-&quot;??_);_(@_)">
                  <c:v>0</c:v>
                </c:pt>
                <c:pt idx="4199" formatCode="_(&quot;$&quot;* #,##0_);_(&quot;$&quot;* \(#,##0\);_(&quot;$&quot;* &quot;-&quot;??_);_(@_)">
                  <c:v>0</c:v>
                </c:pt>
                <c:pt idx="4200" formatCode="_(&quot;$&quot;* #,##0_);_(&quot;$&quot;* \(#,##0\);_(&quot;$&quot;* &quot;-&quot;??_);_(@_)">
                  <c:v>0</c:v>
                </c:pt>
                <c:pt idx="4201" formatCode="_(&quot;$&quot;* #,##0_);_(&quot;$&quot;* \(#,##0\);_(&quot;$&quot;* &quot;-&quot;??_);_(@_)">
                  <c:v>2.0904746647656109</c:v>
                </c:pt>
                <c:pt idx="4202" formatCode="_(&quot;$&quot;* #,##0_);_(&quot;$&quot;* \(#,##0\);_(&quot;$&quot;* &quot;-&quot;??_);_(@_)">
                  <c:v>1.8436532817902254</c:v>
                </c:pt>
              </c:numCache>
            </c:numRef>
          </c:yVal>
          <c:smooth val="0"/>
          <c:extLst>
            <c:ext xmlns:c16="http://schemas.microsoft.com/office/drawing/2014/chart" uri="{C3380CC4-5D6E-409C-BE32-E72D297353CC}">
              <c16:uniqueId val="{00000003-26AC-4325-A738-6E2A9B58A76D}"/>
            </c:ext>
          </c:extLst>
        </c:ser>
        <c:dLbls>
          <c:showLegendKey val="0"/>
          <c:showVal val="0"/>
          <c:showCatName val="0"/>
          <c:showSerName val="0"/>
          <c:showPercent val="0"/>
          <c:showBubbleSize val="0"/>
        </c:dLbls>
        <c:axId val="135600863"/>
        <c:axId val="125446575"/>
      </c:scatterChart>
      <c:valAx>
        <c:axId val="135600863"/>
        <c:scaling>
          <c:orientation val="minMax"/>
          <c:min val="4000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PC Supply </a:t>
                </a:r>
                <a:r>
                  <a:rPr lang="en-US" sz="1200" baseline="0"/>
                  <a:t>(Avg. MW)</a:t>
                </a:r>
                <a:endParaRPr lang="en-US" sz="1200"/>
              </a:p>
            </c:rich>
          </c:tx>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 #,##0_);_(* \(#,##0\);_(*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PC</a:t>
                </a:r>
                <a:r>
                  <a:rPr lang="en-US" sz="1200" baseline="0"/>
                  <a:t> Price ($2026/kW)</a:t>
                </a:r>
                <a:endParaRPr lang="en-US" sz="1200"/>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'PC Eff vs. ELCC'!$D$5</c:f>
              <c:strCache>
                <c:ptCount val="1"/>
                <c:pt idx="0">
                  <c:v>PC Effectiveness</c:v>
                </c:pt>
              </c:strCache>
            </c:strRef>
          </c:tx>
          <c:spPr>
            <a:solidFill>
              <a:schemeClr val="accent1"/>
            </a:solidFill>
            <a:ln>
              <a:noFill/>
            </a:ln>
            <a:effectLst/>
          </c:spPr>
          <c:invertIfNegative val="0"/>
          <c:cat>
            <c:multiLvlStrRef>
              <c:f>'PC Eff vs. ELCC'!$B$6:$C$37</c:f>
              <c:multiLvlStrCache>
                <c:ptCount val="32"/>
                <c:lvl>
                  <c:pt idx="0">
                    <c:v>BIOMASS</c:v>
                  </c:pt>
                  <c:pt idx="1">
                    <c:v>CC</c:v>
                  </c:pt>
                  <c:pt idx="2">
                    <c:v>COAL</c:v>
                  </c:pt>
                  <c:pt idx="3">
                    <c:v>GT</c:v>
                  </c:pt>
                  <c:pt idx="4">
                    <c:v>IC</c:v>
                  </c:pt>
                  <c:pt idx="5">
                    <c:v>NUCLEAR</c:v>
                  </c:pt>
                  <c:pt idx="6">
                    <c:v>RM CT</c:v>
                  </c:pt>
                  <c:pt idx="7">
                    <c:v>STORAGE</c:v>
                  </c:pt>
                  <c:pt idx="8">
                    <c:v>BIOMASS</c:v>
                  </c:pt>
                  <c:pt idx="9">
                    <c:v>CC</c:v>
                  </c:pt>
                  <c:pt idx="10">
                    <c:v>COAL</c:v>
                  </c:pt>
                  <c:pt idx="11">
                    <c:v>GT</c:v>
                  </c:pt>
                  <c:pt idx="12">
                    <c:v>IC</c:v>
                  </c:pt>
                  <c:pt idx="13">
                    <c:v>NUCLEAR</c:v>
                  </c:pt>
                  <c:pt idx="14">
                    <c:v>RM CT</c:v>
                  </c:pt>
                  <c:pt idx="15">
                    <c:v>STORAGE</c:v>
                  </c:pt>
                  <c:pt idx="16">
                    <c:v>BIOMASS</c:v>
                  </c:pt>
                  <c:pt idx="17">
                    <c:v>CC</c:v>
                  </c:pt>
                  <c:pt idx="18">
                    <c:v>COAL</c:v>
                  </c:pt>
                  <c:pt idx="19">
                    <c:v>GT</c:v>
                  </c:pt>
                  <c:pt idx="20">
                    <c:v>IC</c:v>
                  </c:pt>
                  <c:pt idx="21">
                    <c:v>NUCLEAR</c:v>
                  </c:pt>
                  <c:pt idx="22">
                    <c:v>RM CT</c:v>
                  </c:pt>
                  <c:pt idx="23">
                    <c:v>STORAGE</c:v>
                  </c:pt>
                  <c:pt idx="24">
                    <c:v>BIOMASS</c:v>
                  </c:pt>
                  <c:pt idx="25">
                    <c:v>CC</c:v>
                  </c:pt>
                  <c:pt idx="26">
                    <c:v>COAL</c:v>
                  </c:pt>
                  <c:pt idx="27">
                    <c:v>GT</c:v>
                  </c:pt>
                  <c:pt idx="28">
                    <c:v>IC</c:v>
                  </c:pt>
                  <c:pt idx="29">
                    <c:v>NUCLEAR</c:v>
                  </c:pt>
                  <c:pt idx="30">
                    <c:v>RM CT</c:v>
                  </c:pt>
                  <c:pt idx="31">
                    <c:v>STORAGE</c:v>
                  </c:pt>
                </c:lvl>
                <c:lvl>
                  <c:pt idx="0">
                    <c:v>Spring</c:v>
                  </c:pt>
                  <c:pt idx="8">
                    <c:v>Summer</c:v>
                  </c:pt>
                  <c:pt idx="16">
                    <c:v>Fall</c:v>
                  </c:pt>
                  <c:pt idx="24">
                    <c:v>Winter</c:v>
                  </c:pt>
                </c:lvl>
              </c:multiLvlStrCache>
            </c:multiLvlStrRef>
          </c:cat>
          <c:val>
            <c:numRef>
              <c:f>'PC Eff vs. ELCC'!$D$6:$D$37</c:f>
              <c:numCache>
                <c:formatCode>0%</c:formatCode>
                <c:ptCount val="32"/>
                <c:pt idx="0">
                  <c:v>0.97883067741979846</c:v>
                </c:pt>
                <c:pt idx="1">
                  <c:v>0.72122196486889123</c:v>
                </c:pt>
                <c:pt idx="2">
                  <c:v>0.58748294450703098</c:v>
                </c:pt>
                <c:pt idx="3">
                  <c:v>0.7491093216353002</c:v>
                </c:pt>
                <c:pt idx="4">
                  <c:v>0.72897843964503706</c:v>
                </c:pt>
                <c:pt idx="5">
                  <c:v>0.35726247152814128</c:v>
                </c:pt>
                <c:pt idx="6">
                  <c:v>0.82796873902593382</c:v>
                </c:pt>
                <c:pt idx="7">
                  <c:v>0.30261634165919937</c:v>
                </c:pt>
                <c:pt idx="8">
                  <c:v>0.97809288830320806</c:v>
                </c:pt>
                <c:pt idx="9">
                  <c:v>0.8564656304242414</c:v>
                </c:pt>
                <c:pt idx="10">
                  <c:v>0.8642931021350081</c:v>
                </c:pt>
                <c:pt idx="11">
                  <c:v>0.82611219658538837</c:v>
                </c:pt>
                <c:pt idx="12">
                  <c:v>0.82600542930714627</c:v>
                </c:pt>
                <c:pt idx="13">
                  <c:v>0.94409020638702235</c:v>
                </c:pt>
                <c:pt idx="14">
                  <c:v>0.91381295151774544</c:v>
                </c:pt>
                <c:pt idx="15">
                  <c:v>0.36905811133971578</c:v>
                </c:pt>
                <c:pt idx="16">
                  <c:v>0.96032041926914447</c:v>
                </c:pt>
                <c:pt idx="17">
                  <c:v>0.65789822608446591</c:v>
                </c:pt>
                <c:pt idx="18">
                  <c:v>0.72715337257240908</c:v>
                </c:pt>
                <c:pt idx="19">
                  <c:v>0.76956211722006496</c:v>
                </c:pt>
                <c:pt idx="20">
                  <c:v>0.65727754776086389</c:v>
                </c:pt>
                <c:pt idx="21">
                  <c:v>0.93423526167500637</c:v>
                </c:pt>
                <c:pt idx="22">
                  <c:v>0.81502426169505537</c:v>
                </c:pt>
                <c:pt idx="23">
                  <c:v>0.24258854655160711</c:v>
                </c:pt>
                <c:pt idx="24">
                  <c:v>0.8945547914090114</c:v>
                </c:pt>
                <c:pt idx="25">
                  <c:v>0.91421362705986164</c:v>
                </c:pt>
                <c:pt idx="26">
                  <c:v>0.86811727692306639</c:v>
                </c:pt>
                <c:pt idx="27">
                  <c:v>0.9319766571695054</c:v>
                </c:pt>
                <c:pt idx="28">
                  <c:v>0.93830758145651216</c:v>
                </c:pt>
                <c:pt idx="29">
                  <c:v>0.98731207935085663</c:v>
                </c:pt>
                <c:pt idx="30">
                  <c:v>0.9718711377869359</c:v>
                </c:pt>
                <c:pt idx="31">
                  <c:v>0.25075231462625541</c:v>
                </c:pt>
              </c:numCache>
            </c:numRef>
          </c:val>
          <c:extLst>
            <c:ext xmlns:c16="http://schemas.microsoft.com/office/drawing/2014/chart" uri="{C3380CC4-5D6E-409C-BE32-E72D297353CC}">
              <c16:uniqueId val="{00000000-EB99-4BAA-8D2C-ED2841BEDD80}"/>
            </c:ext>
          </c:extLst>
        </c:ser>
        <c:dLbls>
          <c:showLegendKey val="0"/>
          <c:showVal val="0"/>
          <c:showCatName val="0"/>
          <c:showSerName val="0"/>
          <c:showPercent val="0"/>
          <c:showBubbleSize val="0"/>
        </c:dLbls>
        <c:gapWidth val="219"/>
        <c:overlap val="-27"/>
        <c:axId val="77794063"/>
        <c:axId val="18848143"/>
        <c:extLst>
          <c:ext xmlns:c15="http://schemas.microsoft.com/office/drawing/2012/chart" uri="{02D57815-91ED-43cb-92C2-25804820EDAC}">
            <c15:filteredBarSeries>
              <c15:ser>
                <c:idx val="1"/>
                <c:order val="1"/>
                <c:tx>
                  <c:strRef>
                    <c:extLst>
                      <c:ext uri="{02D57815-91ED-43cb-92C2-25804820EDAC}">
                        <c15:formulaRef>
                          <c15:sqref>'PC Eff vs. ELCC'!$E$5</c15:sqref>
                        </c15:formulaRef>
                      </c:ext>
                    </c:extLst>
                    <c:strCache>
                      <c:ptCount val="1"/>
                      <c:pt idx="0">
                        <c:v>Marginal ELCC</c:v>
                      </c:pt>
                    </c:strCache>
                  </c:strRef>
                </c:tx>
                <c:spPr>
                  <a:solidFill>
                    <a:schemeClr val="tx2">
                      <a:lumMod val="40000"/>
                      <a:lumOff val="60000"/>
                    </a:schemeClr>
                  </a:solidFill>
                  <a:ln>
                    <a:noFill/>
                  </a:ln>
                  <a:effectLst/>
                </c:spPr>
                <c:invertIfNegative val="0"/>
                <c:cat>
                  <c:multiLvlStrRef>
                    <c:extLst>
                      <c:ext uri="{02D57815-91ED-43cb-92C2-25804820EDAC}">
                        <c15:formulaRef>
                          <c15:sqref>'PC Eff vs. ELCC'!$B$6:$C$37</c15:sqref>
                        </c15:formulaRef>
                      </c:ext>
                    </c:extLst>
                    <c:multiLvlStrCache>
                      <c:ptCount val="32"/>
                      <c:lvl>
                        <c:pt idx="0">
                          <c:v>BIOMASS</c:v>
                        </c:pt>
                        <c:pt idx="1">
                          <c:v>CC</c:v>
                        </c:pt>
                        <c:pt idx="2">
                          <c:v>COAL</c:v>
                        </c:pt>
                        <c:pt idx="3">
                          <c:v>GT</c:v>
                        </c:pt>
                        <c:pt idx="4">
                          <c:v>IC</c:v>
                        </c:pt>
                        <c:pt idx="5">
                          <c:v>NUCLEAR</c:v>
                        </c:pt>
                        <c:pt idx="6">
                          <c:v>RM CT</c:v>
                        </c:pt>
                        <c:pt idx="7">
                          <c:v>STORAGE</c:v>
                        </c:pt>
                        <c:pt idx="8">
                          <c:v>BIOMASS</c:v>
                        </c:pt>
                        <c:pt idx="9">
                          <c:v>CC</c:v>
                        </c:pt>
                        <c:pt idx="10">
                          <c:v>COAL</c:v>
                        </c:pt>
                        <c:pt idx="11">
                          <c:v>GT</c:v>
                        </c:pt>
                        <c:pt idx="12">
                          <c:v>IC</c:v>
                        </c:pt>
                        <c:pt idx="13">
                          <c:v>NUCLEAR</c:v>
                        </c:pt>
                        <c:pt idx="14">
                          <c:v>RM CT</c:v>
                        </c:pt>
                        <c:pt idx="15">
                          <c:v>STORAGE</c:v>
                        </c:pt>
                        <c:pt idx="16">
                          <c:v>BIOMASS</c:v>
                        </c:pt>
                        <c:pt idx="17">
                          <c:v>CC</c:v>
                        </c:pt>
                        <c:pt idx="18">
                          <c:v>COAL</c:v>
                        </c:pt>
                        <c:pt idx="19">
                          <c:v>GT</c:v>
                        </c:pt>
                        <c:pt idx="20">
                          <c:v>IC</c:v>
                        </c:pt>
                        <c:pt idx="21">
                          <c:v>NUCLEAR</c:v>
                        </c:pt>
                        <c:pt idx="22">
                          <c:v>RM CT</c:v>
                        </c:pt>
                        <c:pt idx="23">
                          <c:v>STORAGE</c:v>
                        </c:pt>
                        <c:pt idx="24">
                          <c:v>BIOMASS</c:v>
                        </c:pt>
                        <c:pt idx="25">
                          <c:v>CC</c:v>
                        </c:pt>
                        <c:pt idx="26">
                          <c:v>COAL</c:v>
                        </c:pt>
                        <c:pt idx="27">
                          <c:v>GT</c:v>
                        </c:pt>
                        <c:pt idx="28">
                          <c:v>IC</c:v>
                        </c:pt>
                        <c:pt idx="29">
                          <c:v>NUCLEAR</c:v>
                        </c:pt>
                        <c:pt idx="30">
                          <c:v>RM CT</c:v>
                        </c:pt>
                        <c:pt idx="31">
                          <c:v>STORAGE</c:v>
                        </c:pt>
                      </c:lvl>
                      <c:lvl>
                        <c:pt idx="0">
                          <c:v>Spring</c:v>
                        </c:pt>
                        <c:pt idx="8">
                          <c:v>Summer</c:v>
                        </c:pt>
                        <c:pt idx="16">
                          <c:v>Fall</c:v>
                        </c:pt>
                        <c:pt idx="24">
                          <c:v>Winter</c:v>
                        </c:pt>
                      </c:lvl>
                    </c:multiLvlStrCache>
                  </c:multiLvlStrRef>
                </c:cat>
                <c:val>
                  <c:numRef>
                    <c:extLst>
                      <c:ext uri="{02D57815-91ED-43cb-92C2-25804820EDAC}">
                        <c15:formulaRef>
                          <c15:sqref>'PC Eff vs. ELCC'!$E$6:$E$37</c15:sqref>
                        </c15:formulaRef>
                      </c:ext>
                    </c:extLst>
                    <c:numCache>
                      <c:formatCode>0%</c:formatCode>
                      <c:ptCount val="32"/>
                      <c:pt idx="0">
                        <c:v>0</c:v>
                      </c:pt>
                      <c:pt idx="1">
                        <c:v>0</c:v>
                      </c:pt>
                      <c:pt idx="2">
                        <c:v>0</c:v>
                      </c:pt>
                      <c:pt idx="3">
                        <c:v>0</c:v>
                      </c:pt>
                      <c:pt idx="4">
                        <c:v>0</c:v>
                      </c:pt>
                      <c:pt idx="5">
                        <c:v>0</c:v>
                      </c:pt>
                      <c:pt idx="6">
                        <c:v>0</c:v>
                      </c:pt>
                      <c:pt idx="7">
                        <c:v>0</c:v>
                      </c:pt>
                      <c:pt idx="8">
                        <c:v>0.99996107285993752</c:v>
                      </c:pt>
                      <c:pt idx="9">
                        <c:v>0.84935908242072222</c:v>
                      </c:pt>
                      <c:pt idx="10">
                        <c:v>0.81799381210917876</c:v>
                      </c:pt>
                      <c:pt idx="11">
                        <c:v>0.81289214945457877</c:v>
                      </c:pt>
                      <c:pt idx="12">
                        <c:v>0.82564230523085236</c:v>
                      </c:pt>
                      <c:pt idx="13">
                        <c:v>0.95573056856012151</c:v>
                      </c:pt>
                      <c:pt idx="14">
                        <c:v>0.92996192187566862</c:v>
                      </c:pt>
                      <c:pt idx="15">
                        <c:v>0.58958266955377336</c:v>
                      </c:pt>
                      <c:pt idx="16">
                        <c:v>0</c:v>
                      </c:pt>
                      <c:pt idx="17">
                        <c:v>0</c:v>
                      </c:pt>
                      <c:pt idx="18">
                        <c:v>0</c:v>
                      </c:pt>
                      <c:pt idx="19">
                        <c:v>0</c:v>
                      </c:pt>
                      <c:pt idx="20">
                        <c:v>0</c:v>
                      </c:pt>
                      <c:pt idx="21">
                        <c:v>0</c:v>
                      </c:pt>
                      <c:pt idx="22">
                        <c:v>0</c:v>
                      </c:pt>
                      <c:pt idx="23">
                        <c:v>0</c:v>
                      </c:pt>
                      <c:pt idx="24">
                        <c:v>0.94247405946976204</c:v>
                      </c:pt>
                      <c:pt idx="25">
                        <c:v>0.91918253634278235</c:v>
                      </c:pt>
                      <c:pt idx="26">
                        <c:v>0.85223352532330832</c:v>
                      </c:pt>
                      <c:pt idx="27">
                        <c:v>0.92494083329259136</c:v>
                      </c:pt>
                      <c:pt idx="28">
                        <c:v>0.95618884998247888</c:v>
                      </c:pt>
                      <c:pt idx="29">
                        <c:v>0.99999511990802969</c:v>
                      </c:pt>
                      <c:pt idx="30">
                        <c:v>0.97576832151300241</c:v>
                      </c:pt>
                      <c:pt idx="31">
                        <c:v>2.4485998484700542E-2</c:v>
                      </c:pt>
                    </c:numCache>
                  </c:numRef>
                </c:val>
                <c:extLst>
                  <c:ext xmlns:c16="http://schemas.microsoft.com/office/drawing/2014/chart" uri="{C3380CC4-5D6E-409C-BE32-E72D297353CC}">
                    <c16:uniqueId val="{00000001-EB99-4BAA-8D2C-ED2841BEDD80}"/>
                  </c:ext>
                </c:extLst>
              </c15:ser>
            </c15:filteredBarSeries>
          </c:ext>
        </c:extLst>
      </c:barChart>
      <c:catAx>
        <c:axId val="77794063"/>
        <c:scaling>
          <c:orientation val="minMax"/>
        </c:scaling>
        <c:delete val="0"/>
        <c:axPos val="b"/>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8848143"/>
        <c:crosses val="autoZero"/>
        <c:auto val="1"/>
        <c:lblAlgn val="ctr"/>
        <c:lblOffset val="100"/>
        <c:noMultiLvlLbl val="0"/>
      </c:catAx>
      <c:valAx>
        <c:axId val="18848143"/>
        <c:scaling>
          <c:orientation val="minMax"/>
          <c:max val="1"/>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a:t>PC Effectiveness (%)</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0%" sourceLinked="1"/>
        <c:majorTickMark val="none"/>
        <c:minorTickMark val="none"/>
        <c:tickLblPos val="nextTo"/>
        <c:spPr>
          <a:noFill/>
          <a:ln>
            <a:solidFill>
              <a:sysClr val="windowText" lastClr="000000"/>
            </a:solidFill>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77794063"/>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1200">
          <a:solidFill>
            <a:sysClr val="windowText" lastClr="000000"/>
          </a:solidFill>
        </a:defRPr>
      </a:pPr>
      <a:endParaRPr lang="en-US"/>
    </a:p>
  </c:txPr>
  <c:externalData r:id="rId4">
    <c:autoUpdate val="0"/>
  </c:externalData>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'PC Eff vs. ELCC'!$D$41</c:f>
              <c:strCache>
                <c:ptCount val="1"/>
                <c:pt idx="0">
                  <c:v>Spring</c:v>
                </c:pt>
              </c:strCache>
            </c:strRef>
          </c:tx>
          <c:spPr>
            <a:solidFill>
              <a:schemeClr val="accent4"/>
            </a:solidFill>
            <a:ln>
              <a:noFill/>
            </a:ln>
            <a:effectLst/>
          </c:spPr>
          <c:invertIfNegative val="0"/>
          <c:cat>
            <c:multiLvlStrRef>
              <c:f>('PC Eff vs. ELCC'!$B$42:$C$44,'PC Eff vs. ELCC'!$B$46:$C$50)</c:f>
              <c:multiLvlStrCache>
                <c:ptCount val="8"/>
                <c:lvl>
                  <c:pt idx="0">
                    <c:v>BIOMASS</c:v>
                  </c:pt>
                  <c:pt idx="1">
                    <c:v>CC</c:v>
                  </c:pt>
                  <c:pt idx="2">
                    <c:v>COAL</c:v>
                  </c:pt>
                  <c:pt idx="3">
                    <c:v>GT</c:v>
                  </c:pt>
                  <c:pt idx="4">
                    <c:v>IC</c:v>
                  </c:pt>
                  <c:pt idx="5">
                    <c:v>NUCLEAR</c:v>
                  </c:pt>
                  <c:pt idx="6">
                    <c:v>RM CT</c:v>
                  </c:pt>
                  <c:pt idx="7">
                    <c:v>STORAGE</c:v>
                  </c:pt>
                </c:lvl>
                <c:lvl>
                  <c:pt idx="0">
                    <c:v>PC Effectiveness</c:v>
                  </c:pt>
                </c:lvl>
              </c:multiLvlStrCache>
            </c:multiLvlStrRef>
          </c:cat>
          <c:val>
            <c:numRef>
              <c:f>('PC Eff vs. ELCC'!$D$42:$D$44,'PC Eff vs. ELCC'!$D$46:$D$50)</c:f>
              <c:numCache>
                <c:formatCode>0%</c:formatCode>
                <c:ptCount val="8"/>
                <c:pt idx="0">
                  <c:v>0.97883067741979846</c:v>
                </c:pt>
                <c:pt idx="1">
                  <c:v>0.72122196486889123</c:v>
                </c:pt>
                <c:pt idx="2">
                  <c:v>0.58748294450703098</c:v>
                </c:pt>
                <c:pt idx="3">
                  <c:v>0.7491093216353002</c:v>
                </c:pt>
                <c:pt idx="4">
                  <c:v>0.72897843964503706</c:v>
                </c:pt>
                <c:pt idx="5">
                  <c:v>0.35726247152814128</c:v>
                </c:pt>
                <c:pt idx="6">
                  <c:v>0.82796873902593382</c:v>
                </c:pt>
                <c:pt idx="7">
                  <c:v>0.30261634165919937</c:v>
                </c:pt>
              </c:numCache>
            </c:numRef>
          </c:val>
          <c:extLst>
            <c:ext xmlns:c16="http://schemas.microsoft.com/office/drawing/2014/chart" uri="{C3380CC4-5D6E-409C-BE32-E72D297353CC}">
              <c16:uniqueId val="{00000000-4518-494D-8362-4BAA71B87FFE}"/>
            </c:ext>
          </c:extLst>
        </c:ser>
        <c:ser>
          <c:idx val="1"/>
          <c:order val="1"/>
          <c:tx>
            <c:strRef>
              <c:f>'PC Eff vs. ELCC'!$E$41</c:f>
              <c:strCache>
                <c:ptCount val="1"/>
                <c:pt idx="0">
                  <c:v>Summer</c:v>
                </c:pt>
              </c:strCache>
            </c:strRef>
          </c:tx>
          <c:spPr>
            <a:solidFill>
              <a:schemeClr val="accent2"/>
            </a:solidFill>
            <a:ln>
              <a:noFill/>
            </a:ln>
            <a:effectLst/>
          </c:spPr>
          <c:invertIfNegative val="0"/>
          <c:cat>
            <c:multiLvlStrRef>
              <c:f>('PC Eff vs. ELCC'!$B$42:$C$44,'PC Eff vs. ELCC'!$B$46:$C$50)</c:f>
              <c:multiLvlStrCache>
                <c:ptCount val="8"/>
                <c:lvl>
                  <c:pt idx="0">
                    <c:v>BIOMASS</c:v>
                  </c:pt>
                  <c:pt idx="1">
                    <c:v>CC</c:v>
                  </c:pt>
                  <c:pt idx="2">
                    <c:v>COAL</c:v>
                  </c:pt>
                  <c:pt idx="3">
                    <c:v>GT</c:v>
                  </c:pt>
                  <c:pt idx="4">
                    <c:v>IC</c:v>
                  </c:pt>
                  <c:pt idx="5">
                    <c:v>NUCLEAR</c:v>
                  </c:pt>
                  <c:pt idx="6">
                    <c:v>RM CT</c:v>
                  </c:pt>
                  <c:pt idx="7">
                    <c:v>STORAGE</c:v>
                  </c:pt>
                </c:lvl>
                <c:lvl>
                  <c:pt idx="0">
                    <c:v>PC Effectiveness</c:v>
                  </c:pt>
                </c:lvl>
              </c:multiLvlStrCache>
            </c:multiLvlStrRef>
          </c:cat>
          <c:val>
            <c:numRef>
              <c:f>('PC Eff vs. ELCC'!$E$42:$E$44,'PC Eff vs. ELCC'!$E$46:$E$50)</c:f>
              <c:numCache>
                <c:formatCode>0%</c:formatCode>
                <c:ptCount val="8"/>
                <c:pt idx="0">
                  <c:v>0.97809288830320806</c:v>
                </c:pt>
                <c:pt idx="1">
                  <c:v>0.8564656304242414</c:v>
                </c:pt>
                <c:pt idx="2">
                  <c:v>0.8642931021350081</c:v>
                </c:pt>
                <c:pt idx="3">
                  <c:v>0.82611219658538837</c:v>
                </c:pt>
                <c:pt idx="4">
                  <c:v>0.82600542930714627</c:v>
                </c:pt>
                <c:pt idx="5">
                  <c:v>0.94409020638702235</c:v>
                </c:pt>
                <c:pt idx="6">
                  <c:v>0.91381295151774544</c:v>
                </c:pt>
                <c:pt idx="7">
                  <c:v>0.36905811133971578</c:v>
                </c:pt>
              </c:numCache>
            </c:numRef>
          </c:val>
          <c:extLst>
            <c:ext xmlns:c16="http://schemas.microsoft.com/office/drawing/2014/chart" uri="{C3380CC4-5D6E-409C-BE32-E72D297353CC}">
              <c16:uniqueId val="{00000001-4518-494D-8362-4BAA71B87FFE}"/>
            </c:ext>
          </c:extLst>
        </c:ser>
        <c:ser>
          <c:idx val="2"/>
          <c:order val="2"/>
          <c:tx>
            <c:strRef>
              <c:f>'PC Eff vs. ELCC'!$F$41</c:f>
              <c:strCache>
                <c:ptCount val="1"/>
                <c:pt idx="0">
                  <c:v>Fall</c:v>
                </c:pt>
              </c:strCache>
            </c:strRef>
          </c:tx>
          <c:spPr>
            <a:solidFill>
              <a:schemeClr val="accent5">
                <a:lumMod val="75000"/>
              </a:schemeClr>
            </a:solidFill>
            <a:ln>
              <a:noFill/>
            </a:ln>
            <a:effectLst/>
          </c:spPr>
          <c:invertIfNegative val="0"/>
          <c:cat>
            <c:multiLvlStrRef>
              <c:f>('PC Eff vs. ELCC'!$B$42:$C$44,'PC Eff vs. ELCC'!$B$46:$C$50)</c:f>
              <c:multiLvlStrCache>
                <c:ptCount val="8"/>
                <c:lvl>
                  <c:pt idx="0">
                    <c:v>BIOMASS</c:v>
                  </c:pt>
                  <c:pt idx="1">
                    <c:v>CC</c:v>
                  </c:pt>
                  <c:pt idx="2">
                    <c:v>COAL</c:v>
                  </c:pt>
                  <c:pt idx="3">
                    <c:v>GT</c:v>
                  </c:pt>
                  <c:pt idx="4">
                    <c:v>IC</c:v>
                  </c:pt>
                  <c:pt idx="5">
                    <c:v>NUCLEAR</c:v>
                  </c:pt>
                  <c:pt idx="6">
                    <c:v>RM CT</c:v>
                  </c:pt>
                  <c:pt idx="7">
                    <c:v>STORAGE</c:v>
                  </c:pt>
                </c:lvl>
                <c:lvl>
                  <c:pt idx="0">
                    <c:v>PC Effectiveness</c:v>
                  </c:pt>
                </c:lvl>
              </c:multiLvlStrCache>
            </c:multiLvlStrRef>
          </c:cat>
          <c:val>
            <c:numRef>
              <c:f>('PC Eff vs. ELCC'!$F$42:$F$44,'PC Eff vs. ELCC'!$F$46:$F$50)</c:f>
              <c:numCache>
                <c:formatCode>0%</c:formatCode>
                <c:ptCount val="8"/>
                <c:pt idx="0">
                  <c:v>0.96032041926914447</c:v>
                </c:pt>
                <c:pt idx="1">
                  <c:v>0.65789822608446591</c:v>
                </c:pt>
                <c:pt idx="2">
                  <c:v>0.72715337257240908</c:v>
                </c:pt>
                <c:pt idx="3">
                  <c:v>0.76956211722006496</c:v>
                </c:pt>
                <c:pt idx="4">
                  <c:v>0.65727754776086389</c:v>
                </c:pt>
                <c:pt idx="5">
                  <c:v>0.93423526167500637</c:v>
                </c:pt>
                <c:pt idx="6">
                  <c:v>0.81502426169505537</c:v>
                </c:pt>
                <c:pt idx="7">
                  <c:v>0.24258854655160711</c:v>
                </c:pt>
              </c:numCache>
            </c:numRef>
          </c:val>
          <c:extLst>
            <c:ext xmlns:c16="http://schemas.microsoft.com/office/drawing/2014/chart" uri="{C3380CC4-5D6E-409C-BE32-E72D297353CC}">
              <c16:uniqueId val="{00000002-4518-494D-8362-4BAA71B87FFE}"/>
            </c:ext>
          </c:extLst>
        </c:ser>
        <c:ser>
          <c:idx val="3"/>
          <c:order val="3"/>
          <c:tx>
            <c:strRef>
              <c:f>'PC Eff vs. ELCC'!$G$41</c:f>
              <c:strCache>
                <c:ptCount val="1"/>
                <c:pt idx="0">
                  <c:v>Winter</c:v>
                </c:pt>
              </c:strCache>
            </c:strRef>
          </c:tx>
          <c:spPr>
            <a:solidFill>
              <a:schemeClr val="accent1"/>
            </a:solidFill>
            <a:ln>
              <a:noFill/>
            </a:ln>
            <a:effectLst/>
          </c:spPr>
          <c:invertIfNegative val="0"/>
          <c:dPt>
            <c:idx val="5"/>
            <c:invertIfNegative val="0"/>
            <c:bubble3D val="0"/>
            <c:spPr>
              <a:solidFill>
                <a:srgbClr val="034E6E"/>
              </a:solidFill>
              <a:ln>
                <a:noFill/>
              </a:ln>
              <a:effectLst/>
            </c:spPr>
            <c:extLst>
              <c:ext xmlns:c16="http://schemas.microsoft.com/office/drawing/2014/chart" uri="{C3380CC4-5D6E-409C-BE32-E72D297353CC}">
                <c16:uniqueId val="{00000004-4518-494D-8362-4BAA71B87FFE}"/>
              </c:ext>
            </c:extLst>
          </c:dPt>
          <c:cat>
            <c:multiLvlStrRef>
              <c:f>('PC Eff vs. ELCC'!$B$42:$C$44,'PC Eff vs. ELCC'!$B$46:$C$50)</c:f>
              <c:multiLvlStrCache>
                <c:ptCount val="8"/>
                <c:lvl>
                  <c:pt idx="0">
                    <c:v>BIOMASS</c:v>
                  </c:pt>
                  <c:pt idx="1">
                    <c:v>CC</c:v>
                  </c:pt>
                  <c:pt idx="2">
                    <c:v>COAL</c:v>
                  </c:pt>
                  <c:pt idx="3">
                    <c:v>GT</c:v>
                  </c:pt>
                  <c:pt idx="4">
                    <c:v>IC</c:v>
                  </c:pt>
                  <c:pt idx="5">
                    <c:v>NUCLEAR</c:v>
                  </c:pt>
                  <c:pt idx="6">
                    <c:v>RM CT</c:v>
                  </c:pt>
                  <c:pt idx="7">
                    <c:v>STORAGE</c:v>
                  </c:pt>
                </c:lvl>
                <c:lvl>
                  <c:pt idx="0">
                    <c:v>PC Effectiveness</c:v>
                  </c:pt>
                </c:lvl>
              </c:multiLvlStrCache>
            </c:multiLvlStrRef>
          </c:cat>
          <c:val>
            <c:numRef>
              <c:f>('PC Eff vs. ELCC'!$G$42:$G$44,'PC Eff vs. ELCC'!$G$46:$G$50)</c:f>
              <c:numCache>
                <c:formatCode>0%</c:formatCode>
                <c:ptCount val="8"/>
                <c:pt idx="0">
                  <c:v>0.8945547914090114</c:v>
                </c:pt>
                <c:pt idx="1">
                  <c:v>0.91421362705986164</c:v>
                </c:pt>
                <c:pt idx="2">
                  <c:v>0.86811727692306639</c:v>
                </c:pt>
                <c:pt idx="3">
                  <c:v>0.9319766571695054</c:v>
                </c:pt>
                <c:pt idx="4">
                  <c:v>0.93830758145651216</c:v>
                </c:pt>
                <c:pt idx="5">
                  <c:v>0.98731207935085663</c:v>
                </c:pt>
                <c:pt idx="6">
                  <c:v>0.9718711377869359</c:v>
                </c:pt>
                <c:pt idx="7">
                  <c:v>0.25075231462625541</c:v>
                </c:pt>
              </c:numCache>
            </c:numRef>
          </c:val>
          <c:extLst>
            <c:ext xmlns:c16="http://schemas.microsoft.com/office/drawing/2014/chart" uri="{C3380CC4-5D6E-409C-BE32-E72D297353CC}">
              <c16:uniqueId val="{00000005-4518-494D-8362-4BAA71B87FFE}"/>
            </c:ext>
          </c:extLst>
        </c:ser>
        <c:dLbls>
          <c:showLegendKey val="0"/>
          <c:showVal val="0"/>
          <c:showCatName val="0"/>
          <c:showSerName val="0"/>
          <c:showPercent val="0"/>
          <c:showBubbleSize val="0"/>
        </c:dLbls>
        <c:gapWidth val="219"/>
        <c:overlap val="-27"/>
        <c:axId val="77794063"/>
        <c:axId val="18848143"/>
      </c:barChart>
      <c:catAx>
        <c:axId val="77794063"/>
        <c:scaling>
          <c:orientation val="minMax"/>
        </c:scaling>
        <c:delete val="0"/>
        <c:axPos val="b"/>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8848143"/>
        <c:crosses val="autoZero"/>
        <c:auto val="1"/>
        <c:lblAlgn val="ctr"/>
        <c:lblOffset val="100"/>
        <c:noMultiLvlLbl val="0"/>
      </c:catAx>
      <c:valAx>
        <c:axId val="18848143"/>
        <c:scaling>
          <c:orientation val="minMax"/>
          <c:max val="1"/>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r>
                  <a:rPr lang="en-US"/>
                  <a:t>PC Effectiveness (%)</a:t>
                </a:r>
              </a:p>
            </c:rich>
          </c:tx>
          <c:overlay val="0"/>
          <c:spPr>
            <a:noFill/>
            <a:ln>
              <a:noFill/>
            </a:ln>
            <a:effectLst/>
          </c:spPr>
          <c:txPr>
            <a:bodyPr rot="-54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title>
        <c:numFmt formatCode="0%" sourceLinked="1"/>
        <c:majorTickMark val="none"/>
        <c:minorTickMark val="none"/>
        <c:tickLblPos val="nextTo"/>
        <c:spPr>
          <a:noFill/>
          <a:ln>
            <a:solidFill>
              <a:sysClr val="windowText" lastClr="000000"/>
            </a:solidFill>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7794063"/>
        <c:crosses val="autoZero"/>
        <c:crossBetween val="between"/>
      </c:valAx>
      <c:spPr>
        <a:noFill/>
        <a:ln>
          <a:noFill/>
        </a:ln>
        <a:effectLst/>
      </c:spPr>
    </c:plotArea>
    <c:legend>
      <c:legendPos val="b"/>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1050">
          <a:solidFill>
            <a:sysClr val="windowText" lastClr="000000"/>
          </a:solidFill>
        </a:defRPr>
      </a:pPr>
      <a:endParaRPr lang="en-US"/>
    </a:p>
  </c:txPr>
  <c:externalData r:id="rId4">
    <c:autoUpdate val="0"/>
  </c:externalData>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'[PCM_0327_default_eql.xlsb]Resource Value'!$E$4</c:f>
              <c:strCache>
                <c:ptCount val="1"/>
                <c:pt idx="0">
                  <c:v>Energy + AS Margins</c:v>
                </c:pt>
              </c:strCache>
            </c:strRef>
          </c:tx>
          <c:spPr>
            <a:solidFill>
              <a:schemeClr val="accent2"/>
            </a:solidFill>
            <a:ln>
              <a:noFill/>
            </a:ln>
            <a:effectLst/>
          </c:spPr>
          <c:invertIfNegative val="0"/>
          <c:cat>
            <c:multiLvlStrRef>
              <c:f>'[PCM_0327_default_eql.xlsb]Resource Value'!$B$5:$C$36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'[PCM_0327_default_eql.xlsb]Resource Value'!$E$5:$E$36</c:f>
              <c:numCache>
                <c:formatCode>_("$"* #,##0.0_);_("$"* \(#,##0.0\);_("$"* "-"??_);_(@_)</c:formatCode>
                <c:ptCount val="26"/>
                <c:pt idx="0">
                  <c:v>48.853287593791194</c:v>
                </c:pt>
                <c:pt idx="1">
                  <c:v>126.22504944996058</c:v>
                </c:pt>
                <c:pt idx="2">
                  <c:v>50.893375421400037</c:v>
                </c:pt>
                <c:pt idx="3">
                  <c:v>118.5958073532541</c:v>
                </c:pt>
                <c:pt idx="4">
                  <c:v>5.7301281524072323</c:v>
                </c:pt>
                <c:pt idx="5">
                  <c:v>54.232697174048518</c:v>
                </c:pt>
                <c:pt idx="6">
                  <c:v>4.0352507979077492</c:v>
                </c:pt>
                <c:pt idx="7">
                  <c:v>57.441869894745146</c:v>
                </c:pt>
                <c:pt idx="8">
                  <c:v>6.2905278194710537</c:v>
                </c:pt>
                <c:pt idx="9">
                  <c:v>69.609628489754172</c:v>
                </c:pt>
                <c:pt idx="10">
                  <c:v>147.86527911128695</c:v>
                </c:pt>
                <c:pt idx="11">
                  <c:v>225.47222079983155</c:v>
                </c:pt>
                <c:pt idx="12">
                  <c:v>23.835245122655138</c:v>
                </c:pt>
                <c:pt idx="13">
                  <c:v>102.9</c:v>
                </c:pt>
                <c:pt idx="14">
                  <c:v>27.912092474256085</c:v>
                </c:pt>
                <c:pt idx="15">
                  <c:v>52.460259234699087</c:v>
                </c:pt>
                <c:pt idx="16">
                  <c:v>84.02580129379993</c:v>
                </c:pt>
                <c:pt idx="17">
                  <c:v>132.17650681347246</c:v>
                </c:pt>
                <c:pt idx="18">
                  <c:v>29.284512043283627</c:v>
                </c:pt>
                <c:pt idx="19">
                  <c:v>33.629595081761956</c:v>
                </c:pt>
                <c:pt idx="20">
                  <c:v>81.036103061397384</c:v>
                </c:pt>
                <c:pt idx="21">
                  <c:v>102.86654460375827</c:v>
                </c:pt>
                <c:pt idx="22">
                  <c:v>92.568848335812547</c:v>
                </c:pt>
                <c:pt idx="23">
                  <c:v>108.85820025562094</c:v>
                </c:pt>
                <c:pt idx="24">
                  <c:v>112.92401770791842</c:v>
                </c:pt>
                <c:pt idx="25">
                  <c:v>136.50044204612018</c:v>
                </c:pt>
              </c:numCache>
              <c:extLst/>
            </c:numRef>
          </c:val>
          <c:extLst>
            <c:ext xmlns:c16="http://schemas.microsoft.com/office/drawing/2014/chart" uri="{C3380CC4-5D6E-409C-BE32-E72D297353CC}">
              <c16:uniqueId val="{00000000-C93E-4DF0-AA2B-E43C44E118E5}"/>
            </c:ext>
          </c:extLst>
        </c:ser>
        <c:ser>
          <c:idx val="1"/>
          <c:order val="1"/>
          <c:tx>
            <c:strRef>
              <c:f>'[PCM_0327_default_eql.xlsb]Resource Value'!$F$4</c:f>
              <c:strCache>
                <c:ptCount val="1"/>
                <c:pt idx="0">
                  <c:v>PC Revenues</c:v>
                </c:pt>
              </c:strCache>
            </c:strRef>
          </c:tx>
          <c:spPr>
            <a:solidFill>
              <a:schemeClr val="accent4">
                <a:lumMod val="75000"/>
              </a:schemeClr>
            </a:solidFill>
            <a:ln>
              <a:noFill/>
            </a:ln>
            <a:effectLst/>
          </c:spPr>
          <c:invertIfNegative val="0"/>
          <c:cat>
            <c:multiLvlStrRef>
              <c:f>'[PCM_0327_default_eql.xlsb]Resource Value'!$B$5:$C$36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'[PCM_0327_default_eql.xlsb]Resource Value'!$F$5:$F$36</c:f>
              <c:numCache>
                <c:formatCode>General</c:formatCode>
                <c:ptCount val="26"/>
                <c:pt idx="0" formatCode="_(&quot;$&quot;* #,##0.0_);_(&quot;$&quot;* \(#,##0.0\);_(&quot;$&quot;* &quot;-&quot;??_);_(@_)">
                  <c:v>71.559363740937954</c:v>
                </c:pt>
                <c:pt idx="2" formatCode="_(&quot;$&quot;* #,##0.0_);_(&quot;$&quot;* \(#,##0.0\);_(&quot;$&quot;* &quot;-&quot;??_);_(@_)">
                  <c:v>71.251375600933486</c:v>
                </c:pt>
                <c:pt idx="4" formatCode="_(&quot;$&quot;* #,##0.0_);_(&quot;$&quot;* \(#,##0.0\);_(&quot;$&quot;* &quot;-&quot;??_);_(@_)">
                  <c:v>50.652769841393805</c:v>
                </c:pt>
                <c:pt idx="6" formatCode="_(&quot;$&quot;* #,##0.0_);_(&quot;$&quot;* \(#,##0.0\);_(&quot;$&quot;* &quot;-&quot;??_);_(@_)">
                  <c:v>72.437833815987346</c:v>
                </c:pt>
                <c:pt idx="8" formatCode="_(&quot;$&quot;* #,##0.0_);_(&quot;$&quot;* \(#,##0.0\);_(&quot;$&quot;* &quot;-&quot;??_);_(@_)">
                  <c:v>70.268372667574553</c:v>
                </c:pt>
                <c:pt idx="10" formatCode="_(&quot;$&quot;* #,##0.0_);_(&quot;$&quot;* \(#,##0.0\);_(&quot;$&quot;* &quot;-&quot;??_);_(@_)">
                  <c:v>79.474771171747093</c:v>
                </c:pt>
                <c:pt idx="12" formatCode="_(&quot;$&quot;* #,##0.0_);_(&quot;$&quot;* \(#,##0.0\);_(&quot;$&quot;* &quot;-&quot;??_);_(@_)">
                  <c:v>79.064754877344896</c:v>
                </c:pt>
                <c:pt idx="14" formatCode="_(&quot;$&quot;* #,##0.0_);_(&quot;$&quot;* \(#,##0.0\);_(&quot;$&quot;* &quot;-&quot;??_);_(@_)">
                  <c:v>27.525457631831188</c:v>
                </c:pt>
                <c:pt idx="16" formatCode="_(&quot;$&quot;* #,##0.0_);_(&quot;$&quot;* \(#,##0.0\);_(&quot;$&quot;* &quot;-&quot;??_);_(@_)">
                  <c:v>0</c:v>
                </c:pt>
                <c:pt idx="18" formatCode="_(&quot;$&quot;* #,##0.0_);_(&quot;$&quot;* \(#,##0.0\);_(&quot;$&quot;* &quot;-&quot;??_);_(@_)">
                  <c:v>0</c:v>
                </c:pt>
                <c:pt idx="20" formatCode="_(&quot;$&quot;* #,##0.0_);_(&quot;$&quot;* \(#,##0.0\);_(&quot;$&quot;* &quot;-&quot;??_);_(@_)">
                  <c:v>0</c:v>
                </c:pt>
                <c:pt idx="22" formatCode="_(&quot;$&quot;* #,##0.0_);_(&quot;$&quot;* \(#,##0.0\);_(&quot;$&quot;* &quot;-&quot;??_);_(@_)">
                  <c:v>0</c:v>
                </c:pt>
                <c:pt idx="24" formatCode="_(&quot;$&quot;* #,##0.0_);_(&quot;$&quot;* \(#,##0.0\);_(&quot;$&quot;* &quot;-&quot;??_);_(@_)">
                  <c:v>0</c:v>
                </c:pt>
              </c:numCache>
              <c:extLst/>
            </c:numRef>
          </c:val>
          <c:extLst>
            <c:ext xmlns:c16="http://schemas.microsoft.com/office/drawing/2014/chart" uri="{C3380CC4-5D6E-409C-BE32-E72D297353CC}">
              <c16:uniqueId val="{00000001-C93E-4DF0-AA2B-E43C44E118E5}"/>
            </c:ext>
          </c:extLst>
        </c:ser>
        <c:ser>
          <c:idx val="2"/>
          <c:order val="2"/>
          <c:tx>
            <c:strRef>
              <c:f>'[PCM_0327_default_eql.xlsb]Resource Value'!$G$4</c:f>
              <c:strCache>
                <c:ptCount val="1"/>
                <c:pt idx="0">
                  <c:v>Total Net Revenues</c:v>
                </c:pt>
              </c:strCache>
            </c:strRef>
          </c:tx>
          <c:spPr>
            <a:noFill/>
            <a:ln>
              <a:noFill/>
            </a:ln>
            <a:effectLst/>
          </c:spPr>
          <c:invertIfNegative val="0"/>
          <c:dLbls>
            <c:numFmt formatCode="&quot;$&quot;#,##0" sourceLinked="0"/>
            <c:spPr>
              <a:noFill/>
              <a:ln>
                <a:noFill/>
              </a:ln>
              <a:effectLst/>
            </c:spPr>
            <c:txPr>
              <a:bodyPr rot="0" spcFirstLastPara="1" vertOverflow="ellipsis" vert="horz" wrap="square" anchor="ctr" anchorCtr="1"/>
              <a:lstStyle/>
              <a:p>
                <a:pPr>
                  <a:defRPr sz="1000" b="1" i="0" u="none" strike="noStrike" kern="1200" baseline="0">
                    <a:solidFill>
                      <a:sysClr val="windowText" lastClr="000000"/>
                    </a:solidFill>
                    <a:latin typeface="+mj-lt"/>
                    <a:ea typeface="+mn-ea"/>
                    <a:cs typeface="Calibri" panose="020F050202020403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multiLvlStrRef>
              <c:f>'[PCM_0327_default_eql.xlsb]Resource Value'!$B$5:$C$36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'[PCM_0327_default_eql.xlsb]Resource Value'!$G$5:$G$36</c:f>
              <c:numCache>
                <c:formatCode>_("$"* #,##0.0_);_("$"* \(#,##0.0\);_("$"* "-"??_);_(@_)</c:formatCode>
                <c:ptCount val="26"/>
                <c:pt idx="0">
                  <c:v>120.41265133472915</c:v>
                </c:pt>
                <c:pt idx="1">
                  <c:v>126.22504944996058</c:v>
                </c:pt>
                <c:pt idx="2">
                  <c:v>122.14475102233352</c:v>
                </c:pt>
                <c:pt idx="3">
                  <c:v>118.5958073532541</c:v>
                </c:pt>
                <c:pt idx="4">
                  <c:v>56.382897993801038</c:v>
                </c:pt>
                <c:pt idx="5">
                  <c:v>54.232697174048518</c:v>
                </c:pt>
                <c:pt idx="6">
                  <c:v>76.473084613895097</c:v>
                </c:pt>
                <c:pt idx="7">
                  <c:v>57.441869894745146</c:v>
                </c:pt>
                <c:pt idx="8">
                  <c:v>76.558900487045605</c:v>
                </c:pt>
                <c:pt idx="9">
                  <c:v>69.609628489754172</c:v>
                </c:pt>
                <c:pt idx="10">
                  <c:v>227.34005028303403</c:v>
                </c:pt>
                <c:pt idx="11">
                  <c:v>225.47222079983155</c:v>
                </c:pt>
                <c:pt idx="12">
                  <c:v>102.90000000000003</c:v>
                </c:pt>
                <c:pt idx="13">
                  <c:v>102.9</c:v>
                </c:pt>
                <c:pt idx="14">
                  <c:v>55.437550106087272</c:v>
                </c:pt>
                <c:pt idx="15">
                  <c:v>52.460259234699087</c:v>
                </c:pt>
                <c:pt idx="16">
                  <c:v>84.02580129379993</c:v>
                </c:pt>
                <c:pt idx="17">
                  <c:v>132.17650681347246</c:v>
                </c:pt>
                <c:pt idx="18">
                  <c:v>29.284512043283627</c:v>
                </c:pt>
                <c:pt idx="19">
                  <c:v>33.629595081761956</c:v>
                </c:pt>
                <c:pt idx="20">
                  <c:v>81.036103061397384</c:v>
                </c:pt>
                <c:pt idx="21">
                  <c:v>102.86654460375827</c:v>
                </c:pt>
                <c:pt idx="22">
                  <c:v>92.568848335812547</c:v>
                </c:pt>
                <c:pt idx="23">
                  <c:v>108.85820025562094</c:v>
                </c:pt>
                <c:pt idx="24">
                  <c:v>112.92401770791842</c:v>
                </c:pt>
                <c:pt idx="25">
                  <c:v>136.50044204612018</c:v>
                </c:pt>
              </c:numCache>
              <c:extLst/>
            </c:numRef>
          </c:val>
          <c:extLst>
            <c:ext xmlns:c16="http://schemas.microsoft.com/office/drawing/2014/chart" uri="{C3380CC4-5D6E-409C-BE32-E72D297353CC}">
              <c16:uniqueId val="{00000002-C93E-4DF0-AA2B-E43C44E118E5}"/>
            </c:ext>
          </c:extLst>
        </c:ser>
        <c:dLbls>
          <c:showLegendKey val="0"/>
          <c:showVal val="0"/>
          <c:showCatName val="0"/>
          <c:showSerName val="0"/>
          <c:showPercent val="0"/>
          <c:showBubbleSize val="0"/>
        </c:dLbls>
        <c:gapWidth val="30"/>
        <c:overlap val="100"/>
        <c:axId val="1718385343"/>
        <c:axId val="1718385759"/>
      </c:barChart>
      <c:catAx>
        <c:axId val="1718385343"/>
        <c:scaling>
          <c:orientation val="maxMin"/>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mj-lt"/>
                <a:ea typeface="+mn-ea"/>
                <a:cs typeface="Calibri" panose="020F0502020204030204" pitchFamily="34" charset="0"/>
              </a:defRPr>
            </a:pPr>
            <a:endParaRPr lang="en-US"/>
          </a:p>
        </c:txPr>
        <c:crossAx val="1718385759"/>
        <c:crosses val="autoZero"/>
        <c:auto val="1"/>
        <c:lblAlgn val="ctr"/>
        <c:lblOffset val="100"/>
        <c:noMultiLvlLbl val="0"/>
      </c:catAx>
      <c:valAx>
        <c:axId val="1718385759"/>
        <c:scaling>
          <c:orientation val="minMax"/>
          <c:max val="250"/>
          <c:min val="0"/>
        </c:scaling>
        <c:delete val="0"/>
        <c:axPos val="r"/>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j-lt"/>
                    <a:ea typeface="+mn-ea"/>
                    <a:cs typeface="Calibri" panose="020F0502020204030204" pitchFamily="34" charset="0"/>
                  </a:defRPr>
                </a:pPr>
                <a:r>
                  <a:rPr lang="en-US"/>
                  <a:t>Net Revenues ($2026/kW-yr)</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j-lt"/>
                  <a:ea typeface="+mn-ea"/>
                  <a:cs typeface="Calibri" panose="020F0502020204030204" pitchFamily="34" charset="0"/>
                </a:defRPr>
              </a:pPr>
              <a:endParaRPr lang="en-US"/>
            </a:p>
          </c:txPr>
        </c:title>
        <c:numFmt formatCode="_(&quot;$&quot;* #,##0.0_);_(&quot;$&quot;* \(#,##0.0\);_(&quot;$&quot;* &quot;-&quot;??_);_(@_)" sourceLinked="1"/>
        <c:majorTickMark val="none"/>
        <c:minorTickMark val="none"/>
        <c:tickLblPos val="nextTo"/>
        <c:spPr>
          <a:noFill/>
          <a:ln>
            <a:noFill/>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j-lt"/>
                <a:ea typeface="+mn-ea"/>
                <a:cs typeface="Calibri" panose="020F0502020204030204" pitchFamily="34" charset="0"/>
              </a:defRPr>
            </a:pPr>
            <a:endParaRPr lang="en-US"/>
          </a:p>
        </c:txPr>
        <c:crossAx val="1718385343"/>
        <c:crosses val="autoZero"/>
        <c:crossBetween val="between"/>
      </c:valAx>
      <c:spPr>
        <a:noFill/>
        <a:ln>
          <a:noFill/>
        </a:ln>
        <a:effectLst/>
      </c:spPr>
    </c:plotArea>
    <c:legend>
      <c:legendPos val="t"/>
      <c:legendEntry>
        <c:idx val="2"/>
        <c:delete val="1"/>
      </c:legendEntry>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j-lt"/>
              <a:ea typeface="+mn-ea"/>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1200">
          <a:solidFill>
            <a:sysClr val="windowText" lastClr="000000"/>
          </a:solidFill>
          <a:latin typeface="+mj-lt"/>
          <a:cs typeface="Calibri" panose="020F0502020204030204" pitchFamily="34" charset="0"/>
        </a:defRPr>
      </a:pPr>
      <a:endParaRPr lang="en-US"/>
    </a:p>
  </c:txPr>
  <c:externalData r:id="rId4">
    <c:autoUpdate val="0"/>
  </c:externalData>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'Net Cost Cap'!$E$6</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'Net Cost Cap'!$D$7:$D$1056</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'Net Cost Cap'!$E$2109:$E$3158</c:f>
              <c:numCache>
                <c:formatCode>_("$"* #,##0_);_("$"* \(#,##0\);_("$"* "-"??_);_(@_)</c:formatCode>
                <c:ptCount val="1050"/>
                <c:pt idx="0">
                  <c:v>-0.28665460254924469</c:v>
                </c:pt>
                <c:pt idx="1">
                  <c:v>-0.37854222602437204</c:v>
                </c:pt>
                <c:pt idx="2">
                  <c:v>3.1780755565657692</c:v>
                </c:pt>
                <c:pt idx="3">
                  <c:v>-6.5925603243857296</c:v>
                </c:pt>
                <c:pt idx="4">
                  <c:v>3.68337366319453</c:v>
                </c:pt>
                <c:pt idx="5">
                  <c:v>1.1671119263136056</c:v>
                </c:pt>
                <c:pt idx="6">
                  <c:v>-2.3495467431837724</c:v>
                </c:pt>
                <c:pt idx="7">
                  <c:v>2.1575694465575737</c:v>
                </c:pt>
                <c:pt idx="8">
                  <c:v>-5.0703997340094631</c:v>
                </c:pt>
                <c:pt idx="9">
                  <c:v>3.1074283728862149</c:v>
                </c:pt>
                <c:pt idx="10">
                  <c:v>-1.1685446718288333</c:v>
                </c:pt>
                <c:pt idx="11">
                  <c:v>-4.9708863567405999</c:v>
                </c:pt>
                <c:pt idx="12">
                  <c:v>1.2046173623815513</c:v>
                </c:pt>
                <c:pt idx="13">
                  <c:v>-15.061094248435015</c:v>
                </c:pt>
                <c:pt idx="14">
                  <c:v>4.0621860119205948</c:v>
                </c:pt>
                <c:pt idx="15">
                  <c:v>-2.9758232636895592</c:v>
                </c:pt>
                <c:pt idx="16">
                  <c:v>-6.7043977509992168</c:v>
                </c:pt>
                <c:pt idx="17">
                  <c:v>-2.5423593409418039</c:v>
                </c:pt>
                <c:pt idx="18">
                  <c:v>-15.849978107274172</c:v>
                </c:pt>
                <c:pt idx="19">
                  <c:v>-0.3777375429339358</c:v>
                </c:pt>
                <c:pt idx="20">
                  <c:v>1.4775556601308999</c:v>
                </c:pt>
                <c:pt idx="21">
                  <c:v>0.79271301011296913</c:v>
                </c:pt>
                <c:pt idx="22">
                  <c:v>3.4190893331399437</c:v>
                </c:pt>
                <c:pt idx="23">
                  <c:v>0.8256451137350922</c:v>
                </c:pt>
                <c:pt idx="24">
                  <c:v>5.408489336594366</c:v>
                </c:pt>
                <c:pt idx="25">
                  <c:v>0.70965356704559213</c:v>
                </c:pt>
                <c:pt idx="26">
                  <c:v>-1.9369840787442527</c:v>
                </c:pt>
                <c:pt idx="27">
                  <c:v>3.0102667939026055</c:v>
                </c:pt>
                <c:pt idx="28">
                  <c:v>-1.7173693072797036</c:v>
                </c:pt>
                <c:pt idx="29">
                  <c:v>4.2239863433684928</c:v>
                </c:pt>
                <c:pt idx="30">
                  <c:v>4.5653439100702222</c:v>
                </c:pt>
                <c:pt idx="31">
                  <c:v>3.0813845101145461</c:v>
                </c:pt>
                <c:pt idx="32">
                  <c:v>4.7604497908215926</c:v>
                </c:pt>
                <c:pt idx="33">
                  <c:v>-0.69736979979078129</c:v>
                </c:pt>
                <c:pt idx="34">
                  <c:v>4.0283796540783321</c:v>
                </c:pt>
                <c:pt idx="35">
                  <c:v>-3.972516401541526E-2</c:v>
                </c:pt>
                <c:pt idx="36">
                  <c:v>-3.5022796028112779</c:v>
                </c:pt>
                <c:pt idx="37">
                  <c:v>-2.5677224588827983</c:v>
                </c:pt>
                <c:pt idx="38">
                  <c:v>-11.214365456438252</c:v>
                </c:pt>
                <c:pt idx="39">
                  <c:v>-0.61071129149710579</c:v>
                </c:pt>
                <c:pt idx="40">
                  <c:v>-0.3832713907560894</c:v>
                </c:pt>
                <c:pt idx="41">
                  <c:v>-0.95093119427599149</c:v>
                </c:pt>
                <c:pt idx="42">
                  <c:v>1.9709707719205127</c:v>
                </c:pt>
                <c:pt idx="43">
                  <c:v>-7.2643889175275866</c:v>
                </c:pt>
                <c:pt idx="44">
                  <c:v>2.288226918596763</c:v>
                </c:pt>
                <c:pt idx="45">
                  <c:v>0.11567329835024154</c:v>
                </c:pt>
                <c:pt idx="46">
                  <c:v>1.5313324606644159</c:v>
                </c:pt>
                <c:pt idx="47">
                  <c:v>3.4567430326957229</c:v>
                </c:pt>
                <c:pt idx="48">
                  <c:v>-3.7563406924795686</c:v>
                </c:pt>
                <c:pt idx="49">
                  <c:v>4.3508655901701765</c:v>
                </c:pt>
                <c:pt idx="50">
                  <c:v>2.8053188335981822</c:v>
                </c:pt>
                <c:pt idx="51">
                  <c:v>1.3450343196218455</c:v>
                </c:pt>
                <c:pt idx="52">
                  <c:v>3.3793070116315853</c:v>
                </c:pt>
                <c:pt idx="53">
                  <c:v>-0.51513152355934366</c:v>
                </c:pt>
                <c:pt idx="54">
                  <c:v>0.2178232103116482</c:v>
                </c:pt>
                <c:pt idx="55">
                  <c:v>1.8785203617127308</c:v>
                </c:pt>
                <c:pt idx="56">
                  <c:v>-1.4058334711052716</c:v>
                </c:pt>
                <c:pt idx="57">
                  <c:v>4.7284726176012057</c:v>
                </c:pt>
                <c:pt idx="58">
                  <c:v>-3.430872288906059</c:v>
                </c:pt>
                <c:pt idx="59">
                  <c:v>4.002885243343302</c:v>
                </c:pt>
                <c:pt idx="60">
                  <c:v>-3.774039451176197</c:v>
                </c:pt>
                <c:pt idx="61">
                  <c:v>-5.0629124208765717</c:v>
                </c:pt>
                <c:pt idx="62">
                  <c:v>1.4986108157193776</c:v>
                </c:pt>
                <c:pt idx="63">
                  <c:v>-6.3552732827788141</c:v>
                </c:pt>
                <c:pt idx="64">
                  <c:v>3.6652642877365942</c:v>
                </c:pt>
                <c:pt idx="65">
                  <c:v>-7.7225653476773672</c:v>
                </c:pt>
                <c:pt idx="66">
                  <c:v>-14.489421376550258</c:v>
                </c:pt>
                <c:pt idx="67">
                  <c:v>-4.2636187924675077</c:v>
                </c:pt>
                <c:pt idx="68">
                  <c:v>-21.998704403792949</c:v>
                </c:pt>
                <c:pt idx="69">
                  <c:v>-1.3450621573303323</c:v>
                </c:pt>
                <c:pt idx="70">
                  <c:v>-0.37561819172990241</c:v>
                </c:pt>
                <c:pt idx="71">
                  <c:v>-1.0843291755844717</c:v>
                </c:pt>
                <c:pt idx="72">
                  <c:v>0.58005994340441092</c:v>
                </c:pt>
                <c:pt idx="73">
                  <c:v>-10.3580998759194</c:v>
                </c:pt>
                <c:pt idx="74">
                  <c:v>0.63535905869223441</c:v>
                </c:pt>
                <c:pt idx="75">
                  <c:v>-1.8291214032615954</c:v>
                </c:pt>
                <c:pt idx="76">
                  <c:v>-4.4249117968555893</c:v>
                </c:pt>
                <c:pt idx="77">
                  <c:v>-2.5235722532567166</c:v>
                </c:pt>
                <c:pt idx="78">
                  <c:v>-10.005328432486731</c:v>
                </c:pt>
                <c:pt idx="79">
                  <c:v>5.3191689727016893</c:v>
                </c:pt>
                <c:pt idx="80">
                  <c:v>2.5201980708298919</c:v>
                </c:pt>
                <c:pt idx="81">
                  <c:v>-0.25027835035842472</c:v>
                </c:pt>
                <c:pt idx="82">
                  <c:v>4.8245278909632177</c:v>
                </c:pt>
                <c:pt idx="83">
                  <c:v>-0.51414252550057071</c:v>
                </c:pt>
                <c:pt idx="84">
                  <c:v>-0.83786817940848124</c:v>
                </c:pt>
                <c:pt idx="85">
                  <c:v>-1.4892797594485785</c:v>
                </c:pt>
                <c:pt idx="86">
                  <c:v>-5.6507523106901658</c:v>
                </c:pt>
                <c:pt idx="87">
                  <c:v>1.8975703210555892</c:v>
                </c:pt>
                <c:pt idx="88">
                  <c:v>-10.373512664062563</c:v>
                </c:pt>
                <c:pt idx="89">
                  <c:v>2.2299018464460865</c:v>
                </c:pt>
                <c:pt idx="90">
                  <c:v>1.8932466882211969</c:v>
                </c:pt>
                <c:pt idx="91">
                  <c:v>1.8683089952897518</c:v>
                </c:pt>
                <c:pt idx="92">
                  <c:v>4.3337672099223603</c:v>
                </c:pt>
                <c:pt idx="93">
                  <c:v>-1.2491675871539556</c:v>
                </c:pt>
                <c:pt idx="94">
                  <c:v>2.5142511735096154</c:v>
                </c:pt>
                <c:pt idx="95">
                  <c:v>0.38927347497888221</c:v>
                </c:pt>
                <c:pt idx="96">
                  <c:v>-2.9003170811630845</c:v>
                </c:pt>
                <c:pt idx="97">
                  <c:v>2.2322557973988317</c:v>
                </c:pt>
                <c:pt idx="98">
                  <c:v>-4.6701388035034412</c:v>
                </c:pt>
                <c:pt idx="99">
                  <c:v>3.4510957368052608</c:v>
                </c:pt>
                <c:pt idx="100">
                  <c:v>-7.5785493331357543</c:v>
                </c:pt>
                <c:pt idx="101">
                  <c:v>-11.091122810432488</c:v>
                </c:pt>
                <c:pt idx="102">
                  <c:v>-0.33529742283080566</c:v>
                </c:pt>
                <c:pt idx="103">
                  <c:v>-12.971297669961491</c:v>
                </c:pt>
                <c:pt idx="104">
                  <c:v>-2.4904608351052566</c:v>
                </c:pt>
                <c:pt idx="105">
                  <c:v>-2.750402080228163</c:v>
                </c:pt>
                <c:pt idx="106">
                  <c:v>-5.2124995902065656</c:v>
                </c:pt>
                <c:pt idx="107">
                  <c:v>-4.7826981956227144E-2</c:v>
                </c:pt>
                <c:pt idx="108">
                  <c:v>-10.143114131348703</c:v>
                </c:pt>
                <c:pt idx="109">
                  <c:v>4.2670318762268362</c:v>
                </c:pt>
                <c:pt idx="110">
                  <c:v>-3.5008779453575976</c:v>
                </c:pt>
                <c:pt idx="111">
                  <c:v>-9.4175466350134442</c:v>
                </c:pt>
                <c:pt idx="112">
                  <c:v>-1.1369216350780391</c:v>
                </c:pt>
                <c:pt idx="113">
                  <c:v>-12.816840011222322</c:v>
                </c:pt>
                <c:pt idx="114">
                  <c:v>2.3313949819546274</c:v>
                </c:pt>
                <c:pt idx="115">
                  <c:v>-0.16772333112495019</c:v>
                </c:pt>
                <c:pt idx="116">
                  <c:v>-3.6023769831532206</c:v>
                </c:pt>
                <c:pt idx="117">
                  <c:v>4.319383220621674</c:v>
                </c:pt>
                <c:pt idx="118">
                  <c:v>-8.0707726649413836</c:v>
                </c:pt>
                <c:pt idx="119">
                  <c:v>5.1643665859125818</c:v>
                </c:pt>
                <c:pt idx="120">
                  <c:v>4.1392785570655803</c:v>
                </c:pt>
                <c:pt idx="121">
                  <c:v>6.1390356906972698E-2</c:v>
                </c:pt>
                <c:pt idx="122">
                  <c:v>-0.75646618629566476</c:v>
                </c:pt>
                <c:pt idx="123">
                  <c:v>-2.2759197950535714</c:v>
                </c:pt>
                <c:pt idx="124">
                  <c:v>5.9441560034365839</c:v>
                </c:pt>
                <c:pt idx="125">
                  <c:v>0.41631159725662314</c:v>
                </c:pt>
                <c:pt idx="126">
                  <c:v>-0.81175589711285667</c:v>
                </c:pt>
                <c:pt idx="127">
                  <c:v>0.7020948260179587</c:v>
                </c:pt>
                <c:pt idx="128">
                  <c:v>-3.9496043319224086</c:v>
                </c:pt>
                <c:pt idx="129">
                  <c:v>2.7267033094894479</c:v>
                </c:pt>
                <c:pt idx="130">
                  <c:v>-3.5443198544160026</c:v>
                </c:pt>
                <c:pt idx="131">
                  <c:v>-8.8294957292377418</c:v>
                </c:pt>
                <c:pt idx="132">
                  <c:v>0.51879851224616047</c:v>
                </c:pt>
                <c:pt idx="133">
                  <c:v>-18.971548114783396</c:v>
                </c:pt>
                <c:pt idx="134">
                  <c:v>-1.5702285214426084</c:v>
                </c:pt>
                <c:pt idx="135">
                  <c:v>0.75325529291539084</c:v>
                </c:pt>
                <c:pt idx="136">
                  <c:v>-7.3182978998324018</c:v>
                </c:pt>
                <c:pt idx="137">
                  <c:v>2.3070840262421051</c:v>
                </c:pt>
                <c:pt idx="138">
                  <c:v>-12.72633151545925</c:v>
                </c:pt>
                <c:pt idx="139">
                  <c:v>2.807642258631784</c:v>
                </c:pt>
                <c:pt idx="140">
                  <c:v>1.6467960427040431</c:v>
                </c:pt>
                <c:pt idx="141">
                  <c:v>-0.99948139104813905</c:v>
                </c:pt>
                <c:pt idx="142">
                  <c:v>2.1287563920671353</c:v>
                </c:pt>
                <c:pt idx="143">
                  <c:v>0.88874797854210641</c:v>
                </c:pt>
                <c:pt idx="144">
                  <c:v>3.644619737600685</c:v>
                </c:pt>
                <c:pt idx="145">
                  <c:v>3.8769842879646568</c:v>
                </c:pt>
                <c:pt idx="146">
                  <c:v>0.23103877187020672</c:v>
                </c:pt>
                <c:pt idx="147">
                  <c:v>5.1402565903101607</c:v>
                </c:pt>
                <c:pt idx="148">
                  <c:v>1.8412115317205604</c:v>
                </c:pt>
                <c:pt idx="149">
                  <c:v>4.6240894982781029</c:v>
                </c:pt>
                <c:pt idx="150">
                  <c:v>7.7985916116901421E-2</c:v>
                </c:pt>
                <c:pt idx="151">
                  <c:v>0.38571947053214473</c:v>
                </c:pt>
                <c:pt idx="152">
                  <c:v>-0.10366862951324052</c:v>
                </c:pt>
                <c:pt idx="153">
                  <c:v>-0.91187681601387638</c:v>
                </c:pt>
                <c:pt idx="154">
                  <c:v>5.576243267536281</c:v>
                </c:pt>
                <c:pt idx="155">
                  <c:v>1.6181791383231214</c:v>
                </c:pt>
                <c:pt idx="156">
                  <c:v>3.0100999858280915</c:v>
                </c:pt>
                <c:pt idx="157">
                  <c:v>5.2740944630121973</c:v>
                </c:pt>
                <c:pt idx="158">
                  <c:v>2.3517473951141881</c:v>
                </c:pt>
                <c:pt idx="159">
                  <c:v>2.2785780623667087</c:v>
                </c:pt>
                <c:pt idx="160">
                  <c:v>-0.28906174127442341</c:v>
                </c:pt>
                <c:pt idx="161">
                  <c:v>1.0585725164066844</c:v>
                </c:pt>
                <c:pt idx="162">
                  <c:v>5.983949532000036</c:v>
                </c:pt>
                <c:pt idx="163">
                  <c:v>-3.5574668357316384</c:v>
                </c:pt>
                <c:pt idx="164">
                  <c:v>5.798413741338571</c:v>
                </c:pt>
                <c:pt idx="165">
                  <c:v>4.6166465943147159</c:v>
                </c:pt>
                <c:pt idx="166">
                  <c:v>1.0154294059317373</c:v>
                </c:pt>
                <c:pt idx="167">
                  <c:v>5.0336081120412448</c:v>
                </c:pt>
                <c:pt idx="168">
                  <c:v>3.1426937939846304</c:v>
                </c:pt>
                <c:pt idx="169">
                  <c:v>5.9259137651475644</c:v>
                </c:pt>
                <c:pt idx="170">
                  <c:v>4.6282681324897332</c:v>
                </c:pt>
                <c:pt idx="171">
                  <c:v>1.3668380144865786</c:v>
                </c:pt>
                <c:pt idx="172">
                  <c:v>3.6968949302419869</c:v>
                </c:pt>
                <c:pt idx="173">
                  <c:v>-2.5115074056707556</c:v>
                </c:pt>
                <c:pt idx="174">
                  <c:v>4.7945535246790953</c:v>
                </c:pt>
                <c:pt idx="175">
                  <c:v>-3.9690565199621481</c:v>
                </c:pt>
                <c:pt idx="176">
                  <c:v>-4.4777661267139806</c:v>
                </c:pt>
                <c:pt idx="177">
                  <c:v>2.6420595604800923</c:v>
                </c:pt>
                <c:pt idx="178">
                  <c:v>-7.5016929436429542</c:v>
                </c:pt>
                <c:pt idx="179">
                  <c:v>0.49499551184228352</c:v>
                </c:pt>
                <c:pt idx="180">
                  <c:v>-6.8562170380879195E-2</c:v>
                </c:pt>
                <c:pt idx="181">
                  <c:v>-1.3534674837270408</c:v>
                </c:pt>
                <c:pt idx="182">
                  <c:v>3.7881606591877173</c:v>
                </c:pt>
                <c:pt idx="183">
                  <c:v>-1.3068076625461842</c:v>
                </c:pt>
                <c:pt idx="184">
                  <c:v>5.7987609194923557</c:v>
                </c:pt>
                <c:pt idx="185">
                  <c:v>-1.5987803173354891</c:v>
                </c:pt>
                <c:pt idx="186">
                  <c:v>-2.356539611666669</c:v>
                </c:pt>
                <c:pt idx="187">
                  <c:v>1.8469102653465903</c:v>
                </c:pt>
                <c:pt idx="188">
                  <c:v>-7.5467529860145497</c:v>
                </c:pt>
                <c:pt idx="189">
                  <c:v>3.3367480346616638</c:v>
                </c:pt>
                <c:pt idx="190">
                  <c:v>3.8413491512272664</c:v>
                </c:pt>
                <c:pt idx="191">
                  <c:v>2.8742184890123532</c:v>
                </c:pt>
                <c:pt idx="192">
                  <c:v>1.0593736295903717</c:v>
                </c:pt>
                <c:pt idx="193">
                  <c:v>1.9152060728465088</c:v>
                </c:pt>
                <c:pt idx="194">
                  <c:v>4.4335402098939767</c:v>
                </c:pt>
                <c:pt idx="195">
                  <c:v>2.731941095502286</c:v>
                </c:pt>
                <c:pt idx="196">
                  <c:v>0.87357822861613244</c:v>
                </c:pt>
                <c:pt idx="197">
                  <c:v>5.4019470355158639</c:v>
                </c:pt>
                <c:pt idx="198">
                  <c:v>-4.0033755997494431</c:v>
                </c:pt>
                <c:pt idx="199">
                  <c:v>6.0034098593630265</c:v>
                </c:pt>
                <c:pt idx="200">
                  <c:v>-9.4275588161440993E-2</c:v>
                </c:pt>
                <c:pt idx="201">
                  <c:v>1.1852731139733557</c:v>
                </c:pt>
                <c:pt idx="202">
                  <c:v>4.8880929509333484</c:v>
                </c:pt>
                <c:pt idx="203">
                  <c:v>-2.8152384311297567</c:v>
                </c:pt>
                <c:pt idx="204">
                  <c:v>3.896949138346999</c:v>
                </c:pt>
                <c:pt idx="205">
                  <c:v>-1.7212220467636499</c:v>
                </c:pt>
                <c:pt idx="206">
                  <c:v>-3.3197595305798977</c:v>
                </c:pt>
                <c:pt idx="207">
                  <c:v>-0.14869312823160286</c:v>
                </c:pt>
                <c:pt idx="208">
                  <c:v>-9.8023360074542971</c:v>
                </c:pt>
                <c:pt idx="209">
                  <c:v>1.9062006500726554</c:v>
                </c:pt>
                <c:pt idx="210">
                  <c:v>1.5126615382889277</c:v>
                </c:pt>
                <c:pt idx="211">
                  <c:v>1.2970171163017596</c:v>
                </c:pt>
                <c:pt idx="212">
                  <c:v>5.2751402715427922</c:v>
                </c:pt>
                <c:pt idx="213">
                  <c:v>-3.2461168408734764</c:v>
                </c:pt>
                <c:pt idx="214">
                  <c:v>3.5926189613438417</c:v>
                </c:pt>
                <c:pt idx="215">
                  <c:v>3.6082959308817593</c:v>
                </c:pt>
                <c:pt idx="216">
                  <c:v>2.7350539116478352</c:v>
                </c:pt>
                <c:pt idx="217">
                  <c:v>1.641968534302066</c:v>
                </c:pt>
                <c:pt idx="218">
                  <c:v>-4.1529705385187938</c:v>
                </c:pt>
                <c:pt idx="219">
                  <c:v>4.7352354273327641</c:v>
                </c:pt>
                <c:pt idx="220">
                  <c:v>-3.888744896980338</c:v>
                </c:pt>
                <c:pt idx="221">
                  <c:v>-4.0256065753044403</c:v>
                </c:pt>
                <c:pt idx="222">
                  <c:v>3.5443204386422131</c:v>
                </c:pt>
                <c:pt idx="223">
                  <c:v>-11.611258114453012</c:v>
                </c:pt>
                <c:pt idx="224">
                  <c:v>4.6013857685032988</c:v>
                </c:pt>
                <c:pt idx="225">
                  <c:v>-4.2128810487693436</c:v>
                </c:pt>
                <c:pt idx="226">
                  <c:v>-8.2874422699135266</c:v>
                </c:pt>
                <c:pt idx="227">
                  <c:v>-2.0381694321062547</c:v>
                </c:pt>
                <c:pt idx="228">
                  <c:v>-11.012581737061943</c:v>
                </c:pt>
                <c:pt idx="229">
                  <c:v>1.0376423891882673</c:v>
                </c:pt>
                <c:pt idx="230">
                  <c:v>1.1562066349005597</c:v>
                </c:pt>
                <c:pt idx="231">
                  <c:v>0.29077936823190953</c:v>
                </c:pt>
                <c:pt idx="232">
                  <c:v>4.3609220389603855</c:v>
                </c:pt>
                <c:pt idx="233">
                  <c:v>1.4546353951087951</c:v>
                </c:pt>
                <c:pt idx="234">
                  <c:v>4.4936830117322302</c:v>
                </c:pt>
                <c:pt idx="235">
                  <c:v>2.4117976766431077</c:v>
                </c:pt>
                <c:pt idx="236">
                  <c:v>1.9692940452081302</c:v>
                </c:pt>
                <c:pt idx="237">
                  <c:v>2.9659416946845418</c:v>
                </c:pt>
                <c:pt idx="238">
                  <c:v>-1.8852326387565377</c:v>
                </c:pt>
                <c:pt idx="239">
                  <c:v>2.6100848572862532</c:v>
                </c:pt>
                <c:pt idx="240">
                  <c:v>3.7817904403005791</c:v>
                </c:pt>
                <c:pt idx="241">
                  <c:v>2.5985391806573581</c:v>
                </c:pt>
                <c:pt idx="242">
                  <c:v>3.9314152338512152</c:v>
                </c:pt>
                <c:pt idx="243">
                  <c:v>-0.12088025162640292</c:v>
                </c:pt>
                <c:pt idx="244">
                  <c:v>5.3384268658774232</c:v>
                </c:pt>
                <c:pt idx="245">
                  <c:v>-0.79058678619966116</c:v>
                </c:pt>
                <c:pt idx="246">
                  <c:v>-2.523452069351265</c:v>
                </c:pt>
                <c:pt idx="247">
                  <c:v>-1.9656402047761894</c:v>
                </c:pt>
                <c:pt idx="248">
                  <c:v>-10.687646654715579</c:v>
                </c:pt>
                <c:pt idx="249">
                  <c:v>0.7986402970177231</c:v>
                </c:pt>
                <c:pt idx="250">
                  <c:v>3.619699459943476</c:v>
                </c:pt>
                <c:pt idx="251">
                  <c:v>-4.8498444429766217</c:v>
                </c:pt>
                <c:pt idx="252">
                  <c:v>2.8831565486905006</c:v>
                </c:pt>
                <c:pt idx="253">
                  <c:v>-6.1605038068551181</c:v>
                </c:pt>
                <c:pt idx="254">
                  <c:v>3.0606423099515663</c:v>
                </c:pt>
                <c:pt idx="255">
                  <c:v>2.1209615817774221</c:v>
                </c:pt>
                <c:pt idx="256">
                  <c:v>0.89311365919666841</c:v>
                </c:pt>
                <c:pt idx="257">
                  <c:v>2.8628853431577319</c:v>
                </c:pt>
                <c:pt idx="258">
                  <c:v>-4.9406897227877309</c:v>
                </c:pt>
                <c:pt idx="259">
                  <c:v>4.6578763386169744</c:v>
                </c:pt>
                <c:pt idx="260">
                  <c:v>4.2734102180159006</c:v>
                </c:pt>
                <c:pt idx="261">
                  <c:v>2.636578786683792</c:v>
                </c:pt>
                <c:pt idx="262">
                  <c:v>2.4929126841525306</c:v>
                </c:pt>
                <c:pt idx="263">
                  <c:v>-2.3382888443828911</c:v>
                </c:pt>
                <c:pt idx="264">
                  <c:v>2.6312966561894555</c:v>
                </c:pt>
                <c:pt idx="265">
                  <c:v>4.3442840595143188</c:v>
                </c:pt>
                <c:pt idx="266">
                  <c:v>-2.8108607972771686</c:v>
                </c:pt>
                <c:pt idx="267">
                  <c:v>4.1460215219226164</c:v>
                </c:pt>
                <c:pt idx="268">
                  <c:v>-4.9876316021153997</c:v>
                </c:pt>
                <c:pt idx="269">
                  <c:v>4.5351705232924573</c:v>
                </c:pt>
                <c:pt idx="270">
                  <c:v>0.23214503643195172</c:v>
                </c:pt>
                <c:pt idx="271">
                  <c:v>-4.6926987605004484</c:v>
                </c:pt>
                <c:pt idx="272">
                  <c:v>0.97291220969354342</c:v>
                </c:pt>
                <c:pt idx="273">
                  <c:v>-7.3859546690733673</c:v>
                </c:pt>
                <c:pt idx="274">
                  <c:v>3.6354054380849483</c:v>
                </c:pt>
                <c:pt idx="275">
                  <c:v>-4.3267322825205063</c:v>
                </c:pt>
                <c:pt idx="276">
                  <c:v>-15.011289230378456</c:v>
                </c:pt>
                <c:pt idx="277">
                  <c:v>-2.4978423284222373</c:v>
                </c:pt>
                <c:pt idx="278">
                  <c:v>-25.537002367790727</c:v>
                </c:pt>
                <c:pt idx="279">
                  <c:v>-1.3678209860779269</c:v>
                </c:pt>
                <c:pt idx="280">
                  <c:v>-2.5219497390279493</c:v>
                </c:pt>
                <c:pt idx="281">
                  <c:v>-3.5015183242582211</c:v>
                </c:pt>
                <c:pt idx="282">
                  <c:v>0.76336616046475214</c:v>
                </c:pt>
                <c:pt idx="283">
                  <c:v>-8.6290680834373035</c:v>
                </c:pt>
                <c:pt idx="284">
                  <c:v>2.2579332312913394</c:v>
                </c:pt>
                <c:pt idx="285">
                  <c:v>-3.4101632535245869</c:v>
                </c:pt>
                <c:pt idx="286">
                  <c:v>-5.4356374941670857</c:v>
                </c:pt>
                <c:pt idx="287">
                  <c:v>-0.13317335197816149</c:v>
                </c:pt>
                <c:pt idx="288">
                  <c:v>-12.389342769816746</c:v>
                </c:pt>
                <c:pt idx="289">
                  <c:v>5.5467595205184104</c:v>
                </c:pt>
                <c:pt idx="290">
                  <c:v>2.9848716919262195</c:v>
                </c:pt>
                <c:pt idx="291">
                  <c:v>-0.10846507872935973</c:v>
                </c:pt>
                <c:pt idx="292">
                  <c:v>4.476007571261146</c:v>
                </c:pt>
                <c:pt idx="293">
                  <c:v>-0.82115057333417241</c:v>
                </c:pt>
                <c:pt idx="294">
                  <c:v>-0.35858984104518576</c:v>
                </c:pt>
                <c:pt idx="295">
                  <c:v>-1.6654804524116926</c:v>
                </c:pt>
                <c:pt idx="296">
                  <c:v>-5.4712867345626393</c:v>
                </c:pt>
                <c:pt idx="297">
                  <c:v>2.6435538660072666</c:v>
                </c:pt>
                <c:pt idx="298">
                  <c:v>-12.17256479091137</c:v>
                </c:pt>
                <c:pt idx="299">
                  <c:v>0.44064073735124509</c:v>
                </c:pt>
                <c:pt idx="300">
                  <c:v>2.2392114265235392</c:v>
                </c:pt>
                <c:pt idx="301">
                  <c:v>1.5578980995142082</c:v>
                </c:pt>
                <c:pt idx="302">
                  <c:v>4.7008679881665429</c:v>
                </c:pt>
                <c:pt idx="303">
                  <c:v>-0.26650236370578639</c:v>
                </c:pt>
                <c:pt idx="304">
                  <c:v>1.8512511637015692</c:v>
                </c:pt>
                <c:pt idx="305">
                  <c:v>1.4810484677586828</c:v>
                </c:pt>
                <c:pt idx="306">
                  <c:v>-2.7787513250413163</c:v>
                </c:pt>
                <c:pt idx="307">
                  <c:v>1.2791709356223251</c:v>
                </c:pt>
                <c:pt idx="308">
                  <c:v>-10.408467142251375</c:v>
                </c:pt>
                <c:pt idx="309">
                  <c:v>2.5515765100178314</c:v>
                </c:pt>
                <c:pt idx="310">
                  <c:v>-7.098636947181646</c:v>
                </c:pt>
                <c:pt idx="311">
                  <c:v>-13.438427575119697</c:v>
                </c:pt>
                <c:pt idx="312">
                  <c:v>0.60562823469456717</c:v>
                </c:pt>
                <c:pt idx="313">
                  <c:v>-16.512291399743887</c:v>
                </c:pt>
                <c:pt idx="314">
                  <c:v>-2.908545100201362</c:v>
                </c:pt>
                <c:pt idx="315">
                  <c:v>-0.71066172249817328</c:v>
                </c:pt>
                <c:pt idx="316">
                  <c:v>-1.8701624264618211</c:v>
                </c:pt>
                <c:pt idx="317">
                  <c:v>2.7766402337871021</c:v>
                </c:pt>
                <c:pt idx="318">
                  <c:v>-10.399267937854184</c:v>
                </c:pt>
                <c:pt idx="319">
                  <c:v>2.3003446661205089</c:v>
                </c:pt>
                <c:pt idx="320">
                  <c:v>-2.6183985387992372</c:v>
                </c:pt>
                <c:pt idx="321">
                  <c:v>-10.227349363953078</c:v>
                </c:pt>
                <c:pt idx="322">
                  <c:v>-2.7955723916076352</c:v>
                </c:pt>
                <c:pt idx="323">
                  <c:v>-12.41433099829986</c:v>
                </c:pt>
                <c:pt idx="324">
                  <c:v>1.0821164549273554</c:v>
                </c:pt>
                <c:pt idx="325">
                  <c:v>-0.13103042108396679</c:v>
                </c:pt>
                <c:pt idx="326">
                  <c:v>-5.2230648290823147</c:v>
                </c:pt>
                <c:pt idx="327">
                  <c:v>4.2224649513937642</c:v>
                </c:pt>
                <c:pt idx="328">
                  <c:v>-7.8992559414754986</c:v>
                </c:pt>
                <c:pt idx="329">
                  <c:v>6.0802173006224383</c:v>
                </c:pt>
                <c:pt idx="330">
                  <c:v>4.9835247302716574</c:v>
                </c:pt>
                <c:pt idx="331">
                  <c:v>0.69991046322022399</c:v>
                </c:pt>
                <c:pt idx="332">
                  <c:v>1.2636909782660659</c:v>
                </c:pt>
                <c:pt idx="333">
                  <c:v>-2.3037374684560454</c:v>
                </c:pt>
                <c:pt idx="334">
                  <c:v>5.7987405007211716</c:v>
                </c:pt>
                <c:pt idx="335">
                  <c:v>3.0386436588756034</c:v>
                </c:pt>
                <c:pt idx="336">
                  <c:v>0.8459175766734397</c:v>
                </c:pt>
                <c:pt idx="337">
                  <c:v>-7.3724444338502337E-2</c:v>
                </c:pt>
                <c:pt idx="338">
                  <c:v>-8.1602557255422958</c:v>
                </c:pt>
                <c:pt idx="339">
                  <c:v>3.2914742207347913</c:v>
                </c:pt>
                <c:pt idx="340">
                  <c:v>-5.326188143479051</c:v>
                </c:pt>
                <c:pt idx="341">
                  <c:v>-7.3896528825830927</c:v>
                </c:pt>
                <c:pt idx="342">
                  <c:v>-2.8713904010333735</c:v>
                </c:pt>
                <c:pt idx="343">
                  <c:v>-13.574636425514019</c:v>
                </c:pt>
                <c:pt idx="344">
                  <c:v>-2.6487424905662422</c:v>
                </c:pt>
                <c:pt idx="345">
                  <c:v>1.5071461605967436</c:v>
                </c:pt>
                <c:pt idx="346">
                  <c:v>-6.892051272561357</c:v>
                </c:pt>
                <c:pt idx="347">
                  <c:v>3.0651397687526227</c:v>
                </c:pt>
                <c:pt idx="348">
                  <c:v>-7.567158011685013</c:v>
                </c:pt>
                <c:pt idx="349">
                  <c:v>2.3365165067435889</c:v>
                </c:pt>
                <c:pt idx="350">
                  <c:v>1.6826066432095459</c:v>
                </c:pt>
                <c:pt idx="351">
                  <c:v>-1.2358514616628149</c:v>
                </c:pt>
                <c:pt idx="352">
                  <c:v>2.4057628290690367</c:v>
                </c:pt>
                <c:pt idx="353">
                  <c:v>0.98242497713159693</c:v>
                </c:pt>
                <c:pt idx="354">
                  <c:v>3.8158576845562777</c:v>
                </c:pt>
                <c:pt idx="355">
                  <c:v>6.4648212957623095</c:v>
                </c:pt>
                <c:pt idx="356">
                  <c:v>2.1548082438201632</c:v>
                </c:pt>
                <c:pt idx="357">
                  <c:v>3.5369152390176612</c:v>
                </c:pt>
                <c:pt idx="358">
                  <c:v>1.7174782777651636</c:v>
                </c:pt>
                <c:pt idx="359">
                  <c:v>5.6784741746702831</c:v>
                </c:pt>
                <c:pt idx="360">
                  <c:v>-0.21724316594759685</c:v>
                </c:pt>
                <c:pt idx="361">
                  <c:v>-0.52458126741589339</c:v>
                </c:pt>
                <c:pt idx="362">
                  <c:v>1.5619744723974414</c:v>
                </c:pt>
                <c:pt idx="363">
                  <c:v>-3.7800968219695363E-2</c:v>
                </c:pt>
                <c:pt idx="364">
                  <c:v>4.3370406653251834</c:v>
                </c:pt>
                <c:pt idx="365">
                  <c:v>2.6754318077878629</c:v>
                </c:pt>
                <c:pt idx="366">
                  <c:v>2.9210724074422814</c:v>
                </c:pt>
                <c:pt idx="367">
                  <c:v>6.0882654560181884</c:v>
                </c:pt>
                <c:pt idx="368">
                  <c:v>3.4685137887863569</c:v>
                </c:pt>
                <c:pt idx="369">
                  <c:v>4.1218795786381239</c:v>
                </c:pt>
                <c:pt idx="370">
                  <c:v>1.338410165025973</c:v>
                </c:pt>
                <c:pt idx="371">
                  <c:v>0.30166215002237706</c:v>
                </c:pt>
                <c:pt idx="372">
                  <c:v>2.9014641318595942</c:v>
                </c:pt>
                <c:pt idx="373">
                  <c:v>-5.4507072761631754</c:v>
                </c:pt>
                <c:pt idx="374">
                  <c:v>5.4089163688605044</c:v>
                </c:pt>
                <c:pt idx="375">
                  <c:v>5.5641857159693728</c:v>
                </c:pt>
                <c:pt idx="376">
                  <c:v>-0.27594517146846442</c:v>
                </c:pt>
                <c:pt idx="377">
                  <c:v>5.1453634430954409</c:v>
                </c:pt>
                <c:pt idx="378">
                  <c:v>1.6435329271792085</c:v>
                </c:pt>
                <c:pt idx="379">
                  <c:v>3.8110794100160916</c:v>
                </c:pt>
                <c:pt idx="380">
                  <c:v>4.657096207034833</c:v>
                </c:pt>
                <c:pt idx="381">
                  <c:v>-0.54223530315088908</c:v>
                </c:pt>
                <c:pt idx="382">
                  <c:v>5.0831653890594346</c:v>
                </c:pt>
                <c:pt idx="383">
                  <c:v>-1.4514718536715279</c:v>
                </c:pt>
                <c:pt idx="384">
                  <c:v>4.0651403008097748</c:v>
                </c:pt>
                <c:pt idx="385">
                  <c:v>-4.2173833836441545</c:v>
                </c:pt>
                <c:pt idx="386">
                  <c:v>0.23358266494763313</c:v>
                </c:pt>
                <c:pt idx="387">
                  <c:v>4.4261095972724611</c:v>
                </c:pt>
                <c:pt idx="388">
                  <c:v>-6.5111217746882701</c:v>
                </c:pt>
                <c:pt idx="389">
                  <c:v>3.0470562364651563</c:v>
                </c:pt>
                <c:pt idx="390">
                  <c:v>1.1495505054019368</c:v>
                </c:pt>
                <c:pt idx="391">
                  <c:v>0.77659772782401504</c:v>
                </c:pt>
                <c:pt idx="392">
                  <c:v>5.2397542586552799</c:v>
                </c:pt>
                <c:pt idx="393">
                  <c:v>-1.7433201237820697</c:v>
                </c:pt>
                <c:pt idx="394">
                  <c:v>6.5642524585695305</c:v>
                </c:pt>
                <c:pt idx="395">
                  <c:v>-1.4496796850807954</c:v>
                </c:pt>
                <c:pt idx="396">
                  <c:v>-2.6153090149490801</c:v>
                </c:pt>
                <c:pt idx="397">
                  <c:v>1.8383165655370917</c:v>
                </c:pt>
                <c:pt idx="398">
                  <c:v>-4.527615432724005</c:v>
                </c:pt>
                <c:pt idx="399">
                  <c:v>3.4119885864234334</c:v>
                </c:pt>
                <c:pt idx="400">
                  <c:v>2.9233743055659396</c:v>
                </c:pt>
                <c:pt idx="401">
                  <c:v>2.795181234799113</c:v>
                </c:pt>
                <c:pt idx="402">
                  <c:v>2.4196291088407378</c:v>
                </c:pt>
                <c:pt idx="403">
                  <c:v>0.39322133088552746</c:v>
                </c:pt>
                <c:pt idx="404">
                  <c:v>4.2646802968725073</c:v>
                </c:pt>
                <c:pt idx="405">
                  <c:v>3.1149935812815599</c:v>
                </c:pt>
                <c:pt idx="406">
                  <c:v>1.5466772967756981</c:v>
                </c:pt>
                <c:pt idx="407">
                  <c:v>5.4820614787232422</c:v>
                </c:pt>
                <c:pt idx="408">
                  <c:v>-3.9730673249645427</c:v>
                </c:pt>
                <c:pt idx="409">
                  <c:v>6.1977082689766032</c:v>
                </c:pt>
                <c:pt idx="410">
                  <c:v>2.481592405195574</c:v>
                </c:pt>
                <c:pt idx="411">
                  <c:v>1.1465453484778507</c:v>
                </c:pt>
                <c:pt idx="412">
                  <c:v>4.2440230533698919</c:v>
                </c:pt>
                <c:pt idx="413">
                  <c:v>-1.9337627839285325</c:v>
                </c:pt>
                <c:pt idx="414">
                  <c:v>4.3265948766046716</c:v>
                </c:pt>
                <c:pt idx="415">
                  <c:v>0.27966758165899464</c:v>
                </c:pt>
                <c:pt idx="416">
                  <c:v>-3.5161015164376579</c:v>
                </c:pt>
                <c:pt idx="417">
                  <c:v>1.6460952601974732</c:v>
                </c:pt>
                <c:pt idx="418">
                  <c:v>-7.5139856651788897</c:v>
                </c:pt>
                <c:pt idx="419">
                  <c:v>2.9189399600611825</c:v>
                </c:pt>
                <c:pt idx="420">
                  <c:v>0.71708927535097544</c:v>
                </c:pt>
                <c:pt idx="421">
                  <c:v>0.14375428488522601</c:v>
                </c:pt>
                <c:pt idx="422">
                  <c:v>2.9074023701530827</c:v>
                </c:pt>
                <c:pt idx="423">
                  <c:v>-5.402030394098567</c:v>
                </c:pt>
                <c:pt idx="424">
                  <c:v>2.7831626364155966</c:v>
                </c:pt>
                <c:pt idx="425">
                  <c:v>2.4036447119170994</c:v>
                </c:pt>
                <c:pt idx="426">
                  <c:v>-1.6412977853428394</c:v>
                </c:pt>
                <c:pt idx="427">
                  <c:v>1.5034802104669893</c:v>
                </c:pt>
                <c:pt idx="428">
                  <c:v>-4.0921231705316643</c:v>
                </c:pt>
                <c:pt idx="429">
                  <c:v>3.420732115305416</c:v>
                </c:pt>
                <c:pt idx="430">
                  <c:v>-1.6505342981738025</c:v>
                </c:pt>
                <c:pt idx="431">
                  <c:v>-6.1096645589552097</c:v>
                </c:pt>
                <c:pt idx="432">
                  <c:v>1.2965509061241214</c:v>
                </c:pt>
                <c:pt idx="433">
                  <c:v>-10.923034241356209</c:v>
                </c:pt>
                <c:pt idx="434">
                  <c:v>4.8129451934356133</c:v>
                </c:pt>
                <c:pt idx="435">
                  <c:v>-4.3570138210160572</c:v>
                </c:pt>
                <c:pt idx="436">
                  <c:v>-9.1536955639791273</c:v>
                </c:pt>
                <c:pt idx="437">
                  <c:v>-1.1439072880505456</c:v>
                </c:pt>
                <c:pt idx="438">
                  <c:v>-13.181522022254622</c:v>
                </c:pt>
                <c:pt idx="439">
                  <c:v>2.8269868481231697E-2</c:v>
                </c:pt>
                <c:pt idx="440">
                  <c:v>0.11648220011151622</c:v>
                </c:pt>
                <c:pt idx="441">
                  <c:v>1.5041565789651052</c:v>
                </c:pt>
                <c:pt idx="442">
                  <c:v>4.4833205571068149</c:v>
                </c:pt>
                <c:pt idx="443">
                  <c:v>2.0403966925982573</c:v>
                </c:pt>
                <c:pt idx="444">
                  <c:v>4.3782960592261109</c:v>
                </c:pt>
                <c:pt idx="445">
                  <c:v>2.5221590916416901</c:v>
                </c:pt>
                <c:pt idx="446">
                  <c:v>-8.4601837178027495E-2</c:v>
                </c:pt>
                <c:pt idx="447">
                  <c:v>4.1238380834648432</c:v>
                </c:pt>
                <c:pt idx="448">
                  <c:v>-4.1459172630581023</c:v>
                </c:pt>
                <c:pt idx="449">
                  <c:v>0.40404293689715232</c:v>
                </c:pt>
                <c:pt idx="450">
                  <c:v>4.9773672530982687</c:v>
                </c:pt>
                <c:pt idx="451">
                  <c:v>5.577046762473568</c:v>
                </c:pt>
                <c:pt idx="452">
                  <c:v>5.7779407968434544</c:v>
                </c:pt>
                <c:pt idx="453">
                  <c:v>-0.85142168964802778</c:v>
                </c:pt>
                <c:pt idx="454">
                  <c:v>4.0095762726892534</c:v>
                </c:pt>
                <c:pt idx="455">
                  <c:v>-1.8208674247646819</c:v>
                </c:pt>
                <c:pt idx="456">
                  <c:v>-1.3577541399936557</c:v>
                </c:pt>
                <c:pt idx="457">
                  <c:v>0.45716467424782437</c:v>
                </c:pt>
                <c:pt idx="458">
                  <c:v>-10.578165619787438</c:v>
                </c:pt>
                <c:pt idx="459">
                  <c:v>-0.65309148040493525</c:v>
                </c:pt>
                <c:pt idx="460">
                  <c:v>2.5083252577913555</c:v>
                </c:pt>
                <c:pt idx="461">
                  <c:v>0.50060124681417761</c:v>
                </c:pt>
                <c:pt idx="462">
                  <c:v>2.4555970354436774</c:v>
                </c:pt>
                <c:pt idx="463">
                  <c:v>-6.4812982311737173</c:v>
                </c:pt>
                <c:pt idx="464">
                  <c:v>4.7707325802306286</c:v>
                </c:pt>
                <c:pt idx="465">
                  <c:v>-0.36586525167439987</c:v>
                </c:pt>
                <c:pt idx="466">
                  <c:v>9.0836075359554513E-2</c:v>
                </c:pt>
                <c:pt idx="467">
                  <c:v>3.281585188247643</c:v>
                </c:pt>
                <c:pt idx="468">
                  <c:v>-5.7132350212958762</c:v>
                </c:pt>
                <c:pt idx="469">
                  <c:v>5.8672544035929164</c:v>
                </c:pt>
                <c:pt idx="470">
                  <c:v>2.22956509169423</c:v>
                </c:pt>
                <c:pt idx="471">
                  <c:v>0.68548097380711326</c:v>
                </c:pt>
                <c:pt idx="472">
                  <c:v>2.8157583223769151</c:v>
                </c:pt>
                <c:pt idx="473">
                  <c:v>-1.9318517036042522</c:v>
                </c:pt>
                <c:pt idx="474">
                  <c:v>2.3529243722463509</c:v>
                </c:pt>
                <c:pt idx="475">
                  <c:v>3.911670345205188</c:v>
                </c:pt>
                <c:pt idx="476">
                  <c:v>-2.0890548997864364</c:v>
                </c:pt>
                <c:pt idx="477">
                  <c:v>5.0068416717127633</c:v>
                </c:pt>
                <c:pt idx="478">
                  <c:v>-4.6589686764314138</c:v>
                </c:pt>
                <c:pt idx="479">
                  <c:v>4.4325681812796152</c:v>
                </c:pt>
                <c:pt idx="480">
                  <c:v>-2.5254521530101215E-2</c:v>
                </c:pt>
                <c:pt idx="481">
                  <c:v>-5.0859715789484632</c:v>
                </c:pt>
                <c:pt idx="482">
                  <c:v>3.2506237702600593</c:v>
                </c:pt>
                <c:pt idx="483">
                  <c:v>-6.5992831676595927</c:v>
                </c:pt>
                <c:pt idx="484">
                  <c:v>4.3605104573664129</c:v>
                </c:pt>
                <c:pt idx="485">
                  <c:v>-5.8735094302065924</c:v>
                </c:pt>
                <c:pt idx="486">
                  <c:v>-14.229519100288503</c:v>
                </c:pt>
                <c:pt idx="487">
                  <c:v>-1.7156162496523173</c:v>
                </c:pt>
                <c:pt idx="488">
                  <c:v>-24.17852236142879</c:v>
                </c:pt>
                <c:pt idx="489">
                  <c:v>-0.82973425438698811</c:v>
                </c:pt>
                <c:pt idx="490">
                  <c:v>-1.4590065131929784</c:v>
                </c:pt>
                <c:pt idx="491">
                  <c:v>-3.8363511186765926</c:v>
                </c:pt>
                <c:pt idx="492">
                  <c:v>-1.4150207207101388</c:v>
                </c:pt>
                <c:pt idx="493">
                  <c:v>-9.8400209061555515</c:v>
                </c:pt>
                <c:pt idx="494">
                  <c:v>2.813360275524083</c:v>
                </c:pt>
                <c:pt idx="495">
                  <c:v>-2.1569918130416816</c:v>
                </c:pt>
                <c:pt idx="496">
                  <c:v>-4.2840998443484253</c:v>
                </c:pt>
                <c:pt idx="497">
                  <c:v>-0.32148193777089773</c:v>
                </c:pt>
                <c:pt idx="498">
                  <c:v>-13.547550250215529</c:v>
                </c:pt>
                <c:pt idx="499">
                  <c:v>5.6294833632155861</c:v>
                </c:pt>
                <c:pt idx="500">
                  <c:v>2.9776297891293524</c:v>
                </c:pt>
                <c:pt idx="501">
                  <c:v>1.1872209537954319</c:v>
                </c:pt>
                <c:pt idx="502">
                  <c:v>4.2226387935253058</c:v>
                </c:pt>
                <c:pt idx="503">
                  <c:v>-0.16581781161629294</c:v>
                </c:pt>
                <c:pt idx="504">
                  <c:v>1.543196922746688</c:v>
                </c:pt>
                <c:pt idx="505">
                  <c:v>0.81738900762198696</c:v>
                </c:pt>
                <c:pt idx="506">
                  <c:v>-3.4507625532665536</c:v>
                </c:pt>
                <c:pt idx="507">
                  <c:v>0.28775695614314145</c:v>
                </c:pt>
                <c:pt idx="508">
                  <c:v>-11.580778130635995</c:v>
                </c:pt>
                <c:pt idx="509">
                  <c:v>1.0187662512267295</c:v>
                </c:pt>
                <c:pt idx="510">
                  <c:v>2.3573854040744315</c:v>
                </c:pt>
                <c:pt idx="511">
                  <c:v>1.0948426552882147</c:v>
                </c:pt>
                <c:pt idx="512">
                  <c:v>4.8128375476704974</c:v>
                </c:pt>
                <c:pt idx="513">
                  <c:v>-3.0853596616248069</c:v>
                </c:pt>
                <c:pt idx="514">
                  <c:v>2.3712110716549688</c:v>
                </c:pt>
                <c:pt idx="515">
                  <c:v>1.0714072467505318</c:v>
                </c:pt>
                <c:pt idx="516">
                  <c:v>-3.3050890028131796</c:v>
                </c:pt>
                <c:pt idx="517">
                  <c:v>1.2231312816413435</c:v>
                </c:pt>
                <c:pt idx="518">
                  <c:v>-7.162992523764018</c:v>
                </c:pt>
                <c:pt idx="519">
                  <c:v>2.6130735573540989</c:v>
                </c:pt>
                <c:pt idx="520">
                  <c:v>-8.7842906610586553</c:v>
                </c:pt>
                <c:pt idx="521">
                  <c:v>-13.231786880393543</c:v>
                </c:pt>
                <c:pt idx="522">
                  <c:v>-1.1829694771365098</c:v>
                </c:pt>
                <c:pt idx="523">
                  <c:v>-17.236284802577188</c:v>
                </c:pt>
                <c:pt idx="524">
                  <c:v>-2.1241035455464754</c:v>
                </c:pt>
                <c:pt idx="525">
                  <c:v>0.64177218591686724</c:v>
                </c:pt>
                <c:pt idx="526">
                  <c:v>-5.5512901140673456</c:v>
                </c:pt>
                <c:pt idx="527">
                  <c:v>4.0479450851310723</c:v>
                </c:pt>
                <c:pt idx="528">
                  <c:v>-10.698216563314439</c:v>
                </c:pt>
                <c:pt idx="529">
                  <c:v>3.9334188253796327</c:v>
                </c:pt>
                <c:pt idx="530">
                  <c:v>-3.2123614858369223</c:v>
                </c:pt>
                <c:pt idx="531">
                  <c:v>-7.4751273088819659</c:v>
                </c:pt>
                <c:pt idx="532">
                  <c:v>-1.634824375883035</c:v>
                </c:pt>
                <c:pt idx="533">
                  <c:v>-16.159529523040685</c:v>
                </c:pt>
                <c:pt idx="534">
                  <c:v>1.695310823089617</c:v>
                </c:pt>
                <c:pt idx="535">
                  <c:v>0.72995945619604541</c:v>
                </c:pt>
                <c:pt idx="536">
                  <c:v>-6.3075742116953002</c:v>
                </c:pt>
                <c:pt idx="537">
                  <c:v>2.7865238180487815</c:v>
                </c:pt>
                <c:pt idx="538">
                  <c:v>-9.3623742894948734</c:v>
                </c:pt>
                <c:pt idx="539">
                  <c:v>5.7547838892743375</c:v>
                </c:pt>
                <c:pt idx="540">
                  <c:v>3.8351323155851347</c:v>
                </c:pt>
                <c:pt idx="541">
                  <c:v>0.40163740430995176</c:v>
                </c:pt>
                <c:pt idx="542">
                  <c:v>-5.8706256454204464E-2</c:v>
                </c:pt>
                <c:pt idx="543">
                  <c:v>-2.8102787600236994</c:v>
                </c:pt>
                <c:pt idx="544">
                  <c:v>6.2363057345409665</c:v>
                </c:pt>
                <c:pt idx="545">
                  <c:v>2.8923430118667</c:v>
                </c:pt>
                <c:pt idx="546">
                  <c:v>-0.14067855482129232</c:v>
                </c:pt>
                <c:pt idx="547">
                  <c:v>0.63150083249312416</c:v>
                </c:pt>
                <c:pt idx="548">
                  <c:v>-10.330471227106525</c:v>
                </c:pt>
                <c:pt idx="549">
                  <c:v>2.5346848323741824</c:v>
                </c:pt>
                <c:pt idx="550">
                  <c:v>-4.146440455161347</c:v>
                </c:pt>
                <c:pt idx="551">
                  <c:v>-8.0421767443779224</c:v>
                </c:pt>
                <c:pt idx="552">
                  <c:v>1.9823034793127192E-2</c:v>
                </c:pt>
                <c:pt idx="553">
                  <c:v>-20.090065600671654</c:v>
                </c:pt>
                <c:pt idx="554">
                  <c:v>-1.2778679762295759</c:v>
                </c:pt>
                <c:pt idx="555">
                  <c:v>0.55047701899638568</c:v>
                </c:pt>
                <c:pt idx="556">
                  <c:v>-6.3377614275281964</c:v>
                </c:pt>
                <c:pt idx="557">
                  <c:v>2.2083369043528904</c:v>
                </c:pt>
                <c:pt idx="558">
                  <c:v>-9.2122693803698752</c:v>
                </c:pt>
                <c:pt idx="559">
                  <c:v>3.3156355029163773</c:v>
                </c:pt>
                <c:pt idx="560">
                  <c:v>1.0764180386730935</c:v>
                </c:pt>
                <c:pt idx="561">
                  <c:v>-2.0553999214758321</c:v>
                </c:pt>
                <c:pt idx="562">
                  <c:v>3.0867669371000233</c:v>
                </c:pt>
                <c:pt idx="563">
                  <c:v>-0.36913479720322329</c:v>
                </c:pt>
                <c:pt idx="564">
                  <c:v>4.2169530054861735</c:v>
                </c:pt>
                <c:pt idx="565">
                  <c:v>4.2922454330163298</c:v>
                </c:pt>
                <c:pt idx="566">
                  <c:v>1.5676745242432659</c:v>
                </c:pt>
                <c:pt idx="567">
                  <c:v>4.3030310702582177</c:v>
                </c:pt>
                <c:pt idx="568">
                  <c:v>2.2709709587985927</c:v>
                </c:pt>
                <c:pt idx="569">
                  <c:v>5.1929882172702975</c:v>
                </c:pt>
                <c:pt idx="570">
                  <c:v>-0.69805526166156895</c:v>
                </c:pt>
                <c:pt idx="571">
                  <c:v>1.0479980259635013</c:v>
                </c:pt>
                <c:pt idx="572">
                  <c:v>2.2174676396367659</c:v>
                </c:pt>
                <c:pt idx="573">
                  <c:v>-3.3491194970318325</c:v>
                </c:pt>
                <c:pt idx="574">
                  <c:v>4.4713152561650222</c:v>
                </c:pt>
                <c:pt idx="575">
                  <c:v>0.99248460210116107</c:v>
                </c:pt>
                <c:pt idx="576">
                  <c:v>2.8734572899341657</c:v>
                </c:pt>
                <c:pt idx="577">
                  <c:v>4.9481329919484658</c:v>
                </c:pt>
                <c:pt idx="578">
                  <c:v>3.4585191417575949</c:v>
                </c:pt>
                <c:pt idx="579">
                  <c:v>2.8895072861202209</c:v>
                </c:pt>
                <c:pt idx="580">
                  <c:v>9.6617289952117602E-2</c:v>
                </c:pt>
                <c:pt idx="581">
                  <c:v>-8.5550390265243692E-2</c:v>
                </c:pt>
                <c:pt idx="582">
                  <c:v>4.9561004213956323</c:v>
                </c:pt>
                <c:pt idx="583">
                  <c:v>-3.4084518876846914</c:v>
                </c:pt>
                <c:pt idx="584">
                  <c:v>5.5235270312174105</c:v>
                </c:pt>
                <c:pt idx="585">
                  <c:v>5.7351172312673349</c:v>
                </c:pt>
                <c:pt idx="586">
                  <c:v>2.0248957551329418</c:v>
                </c:pt>
                <c:pt idx="587">
                  <c:v>5.5919474293223601</c:v>
                </c:pt>
                <c:pt idx="588">
                  <c:v>1.6983395479967527</c:v>
                </c:pt>
                <c:pt idx="589">
                  <c:v>5.5656420736985179</c:v>
                </c:pt>
                <c:pt idx="590">
                  <c:v>4.4922076186057716</c:v>
                </c:pt>
                <c:pt idx="591">
                  <c:v>0.502240792493307</c:v>
                </c:pt>
                <c:pt idx="592">
                  <c:v>4.5432790124079006</c:v>
                </c:pt>
                <c:pt idx="593">
                  <c:v>-1.9316434442947035</c:v>
                </c:pt>
                <c:pt idx="594">
                  <c:v>3.5274228495764799</c:v>
                </c:pt>
                <c:pt idx="595">
                  <c:v>-1.2157012173388679</c:v>
                </c:pt>
                <c:pt idx="596">
                  <c:v>-2.1601794688269642</c:v>
                </c:pt>
                <c:pt idx="597">
                  <c:v>4.948867340130036</c:v>
                </c:pt>
                <c:pt idx="598">
                  <c:v>-7.3917063142434785</c:v>
                </c:pt>
                <c:pt idx="599">
                  <c:v>1.6818569608808112</c:v>
                </c:pt>
                <c:pt idx="600">
                  <c:v>2.6628674844141607</c:v>
                </c:pt>
                <c:pt idx="601">
                  <c:v>9.2973033201104727E-5</c:v>
                </c:pt>
                <c:pt idx="602">
                  <c:v>4.5729906183316693</c:v>
                </c:pt>
                <c:pt idx="603">
                  <c:v>-0.79390592178532415</c:v>
                </c:pt>
                <c:pt idx="604">
                  <c:v>7.7923595837972499</c:v>
                </c:pt>
                <c:pt idx="605">
                  <c:v>-2.3593275027534908</c:v>
                </c:pt>
                <c:pt idx="606">
                  <c:v>-0.86214820960017491</c:v>
                </c:pt>
                <c:pt idx="607">
                  <c:v>1.0475378486383455</c:v>
                </c:pt>
                <c:pt idx="608">
                  <c:v>-5.5460743395996808</c:v>
                </c:pt>
                <c:pt idx="609">
                  <c:v>2.8887343448724465</c:v>
                </c:pt>
                <c:pt idx="610">
                  <c:v>3.5697755106743223</c:v>
                </c:pt>
                <c:pt idx="611">
                  <c:v>2.6966399040680074</c:v>
                </c:pt>
                <c:pt idx="612">
                  <c:v>1.4040317945509422</c:v>
                </c:pt>
                <c:pt idx="613">
                  <c:v>1.2686036762545818</c:v>
                </c:pt>
                <c:pt idx="614">
                  <c:v>4.6081808218153437</c:v>
                </c:pt>
                <c:pt idx="615">
                  <c:v>1.8986611349087994</c:v>
                </c:pt>
                <c:pt idx="616">
                  <c:v>0.13493733357797311</c:v>
                </c:pt>
                <c:pt idx="617">
                  <c:v>5.6344836487826431</c:v>
                </c:pt>
                <c:pt idx="618">
                  <c:v>-1.0220556015930562</c:v>
                </c:pt>
                <c:pt idx="619">
                  <c:v>6.2904791724231828</c:v>
                </c:pt>
                <c:pt idx="620">
                  <c:v>2.4613368515176148</c:v>
                </c:pt>
                <c:pt idx="621">
                  <c:v>0.38275992915221124</c:v>
                </c:pt>
                <c:pt idx="622">
                  <c:v>5.117059221004137</c:v>
                </c:pt>
                <c:pt idx="623">
                  <c:v>-3.0805944049682843</c:v>
                </c:pt>
                <c:pt idx="624">
                  <c:v>5.1976827900436433</c:v>
                </c:pt>
                <c:pt idx="625">
                  <c:v>-0.24415930847636602</c:v>
                </c:pt>
                <c:pt idx="626">
                  <c:v>-3.2700033449852235</c:v>
                </c:pt>
                <c:pt idx="627">
                  <c:v>2.1902035295322584</c:v>
                </c:pt>
                <c:pt idx="628">
                  <c:v>-10.736357699522639</c:v>
                </c:pt>
                <c:pt idx="629">
                  <c:v>2.0063360647699628</c:v>
                </c:pt>
                <c:pt idx="630">
                  <c:v>-1.4222404177096237</c:v>
                </c:pt>
                <c:pt idx="631">
                  <c:v>2.0698284442492927</c:v>
                </c:pt>
                <c:pt idx="632">
                  <c:v>3.8374769532358002</c:v>
                </c:pt>
                <c:pt idx="633">
                  <c:v>-9.5002504142264499</c:v>
                </c:pt>
                <c:pt idx="634">
                  <c:v>4.0253656795274981</c:v>
                </c:pt>
                <c:pt idx="635">
                  <c:v>0.38765860864855384</c:v>
                </c:pt>
                <c:pt idx="636">
                  <c:v>-1.2626196266004044</c:v>
                </c:pt>
                <c:pt idx="637">
                  <c:v>3.5812180448061213</c:v>
                </c:pt>
                <c:pt idx="638">
                  <c:v>-4.1173217440714858</c:v>
                </c:pt>
                <c:pt idx="639">
                  <c:v>3.1010906231951303</c:v>
                </c:pt>
                <c:pt idx="640">
                  <c:v>-1.6093123983963231</c:v>
                </c:pt>
                <c:pt idx="641">
                  <c:v>-3.69887568911372</c:v>
                </c:pt>
                <c:pt idx="642">
                  <c:v>2.2989061886383837</c:v>
                </c:pt>
                <c:pt idx="643">
                  <c:v>-12.937145898578603</c:v>
                </c:pt>
                <c:pt idx="644">
                  <c:v>4.3505790401219073</c:v>
                </c:pt>
                <c:pt idx="645">
                  <c:v>-3.3573172756586729</c:v>
                </c:pt>
                <c:pt idx="646">
                  <c:v>-7.7043717681276327</c:v>
                </c:pt>
                <c:pt idx="647">
                  <c:v>-2.7053843858948561</c:v>
                </c:pt>
                <c:pt idx="648">
                  <c:v>-13.961457398841642</c:v>
                </c:pt>
                <c:pt idx="649">
                  <c:v>-0.83054019251119371</c:v>
                </c:pt>
                <c:pt idx="650">
                  <c:v>0.84052377036139347</c:v>
                </c:pt>
                <c:pt idx="651">
                  <c:v>1.6984078177412343</c:v>
                </c:pt>
                <c:pt idx="652">
                  <c:v>4.1997705669558449</c:v>
                </c:pt>
                <c:pt idx="653">
                  <c:v>-0.4332663502539269</c:v>
                </c:pt>
                <c:pt idx="654">
                  <c:v>4.0552105208422891</c:v>
                </c:pt>
                <c:pt idx="655">
                  <c:v>2.6169933032555583</c:v>
                </c:pt>
                <c:pt idx="656">
                  <c:v>-2.3106141111798024</c:v>
                </c:pt>
                <c:pt idx="657">
                  <c:v>2.7946786678617208</c:v>
                </c:pt>
                <c:pt idx="658">
                  <c:v>-2.83604929424666</c:v>
                </c:pt>
                <c:pt idx="659">
                  <c:v>1.6524308111931472</c:v>
                </c:pt>
                <c:pt idx="660">
                  <c:v>4.6127951215287162</c:v>
                </c:pt>
                <c:pt idx="661">
                  <c:v>1.8456683931971902</c:v>
                </c:pt>
                <c:pt idx="662">
                  <c:v>5.7052555599899151</c:v>
                </c:pt>
                <c:pt idx="663">
                  <c:v>-1.6750753708874626</c:v>
                </c:pt>
                <c:pt idx="664">
                  <c:v>4.8545021811143805</c:v>
                </c:pt>
                <c:pt idx="665">
                  <c:v>-1.5262547621194642</c:v>
                </c:pt>
                <c:pt idx="666">
                  <c:v>-1.3608702667291332</c:v>
                </c:pt>
                <c:pt idx="667">
                  <c:v>-0.24433166584114829</c:v>
                </c:pt>
                <c:pt idx="668">
                  <c:v>-6.1149076990927611</c:v>
                </c:pt>
                <c:pt idx="669">
                  <c:v>8.0714394021441649E-3</c:v>
                </c:pt>
                <c:pt idx="670">
                  <c:v>2.606556234686586</c:v>
                </c:pt>
                <c:pt idx="671">
                  <c:v>-2.8119123279848495</c:v>
                </c:pt>
                <c:pt idx="672">
                  <c:v>3.6022151944008236</c:v>
                </c:pt>
                <c:pt idx="673">
                  <c:v>-8.7725655234768354</c:v>
                </c:pt>
                <c:pt idx="674">
                  <c:v>4.6328320445568814</c:v>
                </c:pt>
                <c:pt idx="675">
                  <c:v>2.8083703920921188</c:v>
                </c:pt>
                <c:pt idx="676">
                  <c:v>1.9283005861874152</c:v>
                </c:pt>
                <c:pt idx="677">
                  <c:v>5.9362422154635617</c:v>
                </c:pt>
                <c:pt idx="678">
                  <c:v>-3.5149421454081775</c:v>
                </c:pt>
                <c:pt idx="679">
                  <c:v>5.1677902622100014</c:v>
                </c:pt>
                <c:pt idx="680">
                  <c:v>2.9153286080518157</c:v>
                </c:pt>
                <c:pt idx="681">
                  <c:v>3.1381522350066291</c:v>
                </c:pt>
                <c:pt idx="682">
                  <c:v>3.4739897740486612</c:v>
                </c:pt>
                <c:pt idx="683">
                  <c:v>-0.40441590296606478</c:v>
                </c:pt>
                <c:pt idx="684">
                  <c:v>2.1302905015735885</c:v>
                </c:pt>
                <c:pt idx="685">
                  <c:v>3.345312620521824</c:v>
                </c:pt>
                <c:pt idx="686">
                  <c:v>-4.7498550606718659</c:v>
                </c:pt>
                <c:pt idx="687">
                  <c:v>4.8651517888539182</c:v>
                </c:pt>
                <c:pt idx="688">
                  <c:v>-6.909631281641154</c:v>
                </c:pt>
                <c:pt idx="689">
                  <c:v>4.4421931733929227</c:v>
                </c:pt>
                <c:pt idx="690">
                  <c:v>0.65237117091233898</c:v>
                </c:pt>
                <c:pt idx="691">
                  <c:v>-4.3586070452260444</c:v>
                </c:pt>
                <c:pt idx="692">
                  <c:v>2.2960934317433797</c:v>
                </c:pt>
                <c:pt idx="693">
                  <c:v>-8.4807824035801644</c:v>
                </c:pt>
                <c:pt idx="694">
                  <c:v>4.5363212865505549</c:v>
                </c:pt>
                <c:pt idx="695">
                  <c:v>-6.5946736073734797</c:v>
                </c:pt>
                <c:pt idx="696">
                  <c:v>-14.319656991190634</c:v>
                </c:pt>
                <c:pt idx="697">
                  <c:v>-3.3215121586989333</c:v>
                </c:pt>
                <c:pt idx="698">
                  <c:v>-23.383247368135468</c:v>
                </c:pt>
                <c:pt idx="699">
                  <c:v>-0.3738852498692431</c:v>
                </c:pt>
                <c:pt idx="700">
                  <c:v>-0.14871369830015269</c:v>
                </c:pt>
                <c:pt idx="701">
                  <c:v>-2.9539033021623169</c:v>
                </c:pt>
                <c:pt idx="702">
                  <c:v>1.4833388226307562</c:v>
                </c:pt>
                <c:pt idx="703">
                  <c:v>-11.719461465980572</c:v>
                </c:pt>
                <c:pt idx="704">
                  <c:v>2.7656560545251168</c:v>
                </c:pt>
                <c:pt idx="705">
                  <c:v>0.69884431929393287</c:v>
                </c:pt>
                <c:pt idx="706">
                  <c:v>-5.671413783220018</c:v>
                </c:pt>
                <c:pt idx="707">
                  <c:v>1.3064941994419357</c:v>
                </c:pt>
                <c:pt idx="708">
                  <c:v>-9.9643445906926722</c:v>
                </c:pt>
                <c:pt idx="709">
                  <c:v>5.6100576423817383</c:v>
                </c:pt>
                <c:pt idx="710">
                  <c:v>3.0226510955797323</c:v>
                </c:pt>
                <c:pt idx="711">
                  <c:v>0.36333824199154918</c:v>
                </c:pt>
                <c:pt idx="712">
                  <c:v>4.6977920858323436</c:v>
                </c:pt>
                <c:pt idx="713">
                  <c:v>-1.2380987479629972</c:v>
                </c:pt>
                <c:pt idx="714">
                  <c:v>1.5332775034790895</c:v>
                </c:pt>
                <c:pt idx="715">
                  <c:v>1.3498301270342061</c:v>
                </c:pt>
                <c:pt idx="716">
                  <c:v>-3.65388486582113</c:v>
                </c:pt>
                <c:pt idx="717">
                  <c:v>0.91271105137069597</c:v>
                </c:pt>
                <c:pt idx="718">
                  <c:v>-9.4395248521638493</c:v>
                </c:pt>
                <c:pt idx="719">
                  <c:v>0.3014405292328064</c:v>
                </c:pt>
                <c:pt idx="720">
                  <c:v>2.4766994417957129</c:v>
                </c:pt>
                <c:pt idx="721">
                  <c:v>2.5466612978261516</c:v>
                </c:pt>
                <c:pt idx="722">
                  <c:v>4.1188392041527528</c:v>
                </c:pt>
                <c:pt idx="723">
                  <c:v>-1.2571836087445369</c:v>
                </c:pt>
                <c:pt idx="724">
                  <c:v>2.8907511153965615</c:v>
                </c:pt>
                <c:pt idx="725">
                  <c:v>1.4411032551548644</c:v>
                </c:pt>
                <c:pt idx="726">
                  <c:v>-3.04554028549137</c:v>
                </c:pt>
                <c:pt idx="727">
                  <c:v>2.7994800709893042</c:v>
                </c:pt>
                <c:pt idx="728">
                  <c:v>-8.2675687764481829</c:v>
                </c:pt>
                <c:pt idx="729">
                  <c:v>2.6518624181790358</c:v>
                </c:pt>
                <c:pt idx="730">
                  <c:v>-9.9344930850379107</c:v>
                </c:pt>
                <c:pt idx="731">
                  <c:v>-10.377587971426543</c:v>
                </c:pt>
                <c:pt idx="732">
                  <c:v>-2.1826142844449734</c:v>
                </c:pt>
                <c:pt idx="733">
                  <c:v>-18.060634185361288</c:v>
                </c:pt>
                <c:pt idx="734">
                  <c:v>-2.3364493574355514</c:v>
                </c:pt>
                <c:pt idx="735">
                  <c:v>-0.3849579947546431</c:v>
                </c:pt>
                <c:pt idx="736">
                  <c:v>-2.9235324242517677</c:v>
                </c:pt>
                <c:pt idx="737">
                  <c:v>1.9429172840735696</c:v>
                </c:pt>
                <c:pt idx="738">
                  <c:v>-8.6308378340967593</c:v>
                </c:pt>
                <c:pt idx="739">
                  <c:v>3.0013679792252574</c:v>
                </c:pt>
                <c:pt idx="740">
                  <c:v>-3.4706916353607795</c:v>
                </c:pt>
                <c:pt idx="741">
                  <c:v>-7.9413874369581485</c:v>
                </c:pt>
                <c:pt idx="742">
                  <c:v>-2.6622724574737262</c:v>
                </c:pt>
                <c:pt idx="743">
                  <c:v>-16.601473579855597</c:v>
                </c:pt>
                <c:pt idx="744">
                  <c:v>1.1268986553683717</c:v>
                </c:pt>
                <c:pt idx="745">
                  <c:v>1.8262852561872194</c:v>
                </c:pt>
                <c:pt idx="746">
                  <c:v>-4.3624082168268536</c:v>
                </c:pt>
                <c:pt idx="747">
                  <c:v>4.1742587893659717</c:v>
                </c:pt>
                <c:pt idx="748">
                  <c:v>-5.830938787674004</c:v>
                </c:pt>
                <c:pt idx="749">
                  <c:v>5.1331406412069818</c:v>
                </c:pt>
                <c:pt idx="750">
                  <c:v>4.4916125764798309</c:v>
                </c:pt>
                <c:pt idx="751">
                  <c:v>1.4112368107931097</c:v>
                </c:pt>
                <c:pt idx="752">
                  <c:v>0.75060285610125277</c:v>
                </c:pt>
                <c:pt idx="753">
                  <c:v>-0.17064574519179843</c:v>
                </c:pt>
                <c:pt idx="754">
                  <c:v>6.1597005503394477</c:v>
                </c:pt>
                <c:pt idx="755">
                  <c:v>0.61245211812698841</c:v>
                </c:pt>
                <c:pt idx="756">
                  <c:v>-0.82165107060406584</c:v>
                </c:pt>
                <c:pt idx="757">
                  <c:v>1.4087206914121211</c:v>
                </c:pt>
                <c:pt idx="758">
                  <c:v>-6.4671552737082081</c:v>
                </c:pt>
                <c:pt idx="759">
                  <c:v>1.3107312863618681</c:v>
                </c:pt>
                <c:pt idx="760">
                  <c:v>-7.7844758062720132</c:v>
                </c:pt>
                <c:pt idx="761">
                  <c:v>-6.5938322342818516</c:v>
                </c:pt>
                <c:pt idx="762">
                  <c:v>-0.20128536356412496</c:v>
                </c:pt>
                <c:pt idx="763">
                  <c:v>-11.78695456351285</c:v>
                </c:pt>
                <c:pt idx="764">
                  <c:v>-0.14725743870251407</c:v>
                </c:pt>
                <c:pt idx="765">
                  <c:v>1.9645968470153292</c:v>
                </c:pt>
                <c:pt idx="766">
                  <c:v>-4.8522164503219045</c:v>
                </c:pt>
                <c:pt idx="767">
                  <c:v>1.3677883322131557</c:v>
                </c:pt>
                <c:pt idx="768">
                  <c:v>-10.150805720764041</c:v>
                </c:pt>
                <c:pt idx="769">
                  <c:v>1.9937142909319512</c:v>
                </c:pt>
                <c:pt idx="770">
                  <c:v>8.2841954274755381E-2</c:v>
                </c:pt>
                <c:pt idx="771">
                  <c:v>-0.21540379765454887</c:v>
                </c:pt>
                <c:pt idx="772">
                  <c:v>1.8883690428262945</c:v>
                </c:pt>
                <c:pt idx="773">
                  <c:v>0.90774636617588556</c:v>
                </c:pt>
                <c:pt idx="774">
                  <c:v>3.6037511503726964</c:v>
                </c:pt>
                <c:pt idx="775">
                  <c:v>6.1669698793181347</c:v>
                </c:pt>
                <c:pt idx="776">
                  <c:v>6.6852159842941461E-2</c:v>
                </c:pt>
                <c:pt idx="777">
                  <c:v>4.8414261169013724</c:v>
                </c:pt>
                <c:pt idx="778">
                  <c:v>1.8251479027473998</c:v>
                </c:pt>
                <c:pt idx="779">
                  <c:v>5.3861332387354839</c:v>
                </c:pt>
                <c:pt idx="780">
                  <c:v>0.98440885903668729</c:v>
                </c:pt>
                <c:pt idx="781">
                  <c:v>2.0201695581064953</c:v>
                </c:pt>
                <c:pt idx="782">
                  <c:v>0.27705837974575687</c:v>
                </c:pt>
                <c:pt idx="783">
                  <c:v>-1.102629845148563</c:v>
                </c:pt>
                <c:pt idx="784">
                  <c:v>4.4734936986550728</c:v>
                </c:pt>
                <c:pt idx="785">
                  <c:v>2.4443721640512734</c:v>
                </c:pt>
                <c:pt idx="786">
                  <c:v>3.3461615702402554</c:v>
                </c:pt>
                <c:pt idx="787">
                  <c:v>6.4573343611626548</c:v>
                </c:pt>
                <c:pt idx="788">
                  <c:v>2.9484691733483395</c:v>
                </c:pt>
                <c:pt idx="789">
                  <c:v>2.8552937306726367</c:v>
                </c:pt>
                <c:pt idx="790">
                  <c:v>1.7248414166856385</c:v>
                </c:pt>
                <c:pt idx="791">
                  <c:v>0.41330135979533367</c:v>
                </c:pt>
                <c:pt idx="792">
                  <c:v>2.1502907561488023</c:v>
                </c:pt>
                <c:pt idx="793">
                  <c:v>-6.7376552381826755</c:v>
                </c:pt>
                <c:pt idx="794">
                  <c:v>6.1009543696023538</c:v>
                </c:pt>
                <c:pt idx="795">
                  <c:v>5.5207798377271367</c:v>
                </c:pt>
                <c:pt idx="796">
                  <c:v>-0.84573601964086009</c:v>
                </c:pt>
                <c:pt idx="797">
                  <c:v>5.2159002379955108</c:v>
                </c:pt>
                <c:pt idx="798">
                  <c:v>3.1851429150924453</c:v>
                </c:pt>
                <c:pt idx="799">
                  <c:v>5.4071687967700459</c:v>
                </c:pt>
                <c:pt idx="800">
                  <c:v>3.9422200884817897</c:v>
                </c:pt>
                <c:pt idx="801">
                  <c:v>-0.63071498571445517</c:v>
                </c:pt>
                <c:pt idx="802">
                  <c:v>5.1351568073908922</c:v>
                </c:pt>
                <c:pt idx="803">
                  <c:v>-1.9100687681181192</c:v>
                </c:pt>
                <c:pt idx="804">
                  <c:v>3.6482831211137157</c:v>
                </c:pt>
                <c:pt idx="805">
                  <c:v>-1.8469540834954579</c:v>
                </c:pt>
                <c:pt idx="806">
                  <c:v>-3.4652498705573826</c:v>
                </c:pt>
                <c:pt idx="807">
                  <c:v>3.7802395656397465</c:v>
                </c:pt>
                <c:pt idx="808">
                  <c:v>-8.1391297692708306</c:v>
                </c:pt>
                <c:pt idx="809">
                  <c:v>2.6391708526343791</c:v>
                </c:pt>
                <c:pt idx="810">
                  <c:v>1.5400547896788979</c:v>
                </c:pt>
                <c:pt idx="811">
                  <c:v>-2.1230157895793518</c:v>
                </c:pt>
                <c:pt idx="812">
                  <c:v>4.1781615841827495</c:v>
                </c:pt>
                <c:pt idx="813">
                  <c:v>-0.73428568891387513</c:v>
                </c:pt>
                <c:pt idx="814">
                  <c:v>7.2537647072901148</c:v>
                </c:pt>
                <c:pt idx="815">
                  <c:v>0.2460956344748304</c:v>
                </c:pt>
                <c:pt idx="816">
                  <c:v>-2.2104150371894065</c:v>
                </c:pt>
                <c:pt idx="817">
                  <c:v>1.0490404859307176</c:v>
                </c:pt>
                <c:pt idx="818">
                  <c:v>-5.7335971586227465</c:v>
                </c:pt>
                <c:pt idx="819">
                  <c:v>1.7004711310602332</c:v>
                </c:pt>
                <c:pt idx="820">
                  <c:v>3.2553306650885858</c:v>
                </c:pt>
                <c:pt idx="821">
                  <c:v>3.6569482341725781</c:v>
                </c:pt>
                <c:pt idx="822">
                  <c:v>1.0722084810618497</c:v>
                </c:pt>
                <c:pt idx="823">
                  <c:v>1.7668226824178177</c:v>
                </c:pt>
                <c:pt idx="824">
                  <c:v>4.2300156500339217</c:v>
                </c:pt>
                <c:pt idx="825">
                  <c:v>2.5395399704467536</c:v>
                </c:pt>
                <c:pt idx="826">
                  <c:v>0.27910195465067034</c:v>
                </c:pt>
                <c:pt idx="827">
                  <c:v>5.4215011292082487</c:v>
                </c:pt>
                <c:pt idx="828">
                  <c:v>-2.4426412204797785</c:v>
                </c:pt>
                <c:pt idx="829">
                  <c:v>5.944190956041524</c:v>
                </c:pt>
                <c:pt idx="830">
                  <c:v>1.6518980379804695</c:v>
                </c:pt>
                <c:pt idx="831">
                  <c:v>0.12764568971972423</c:v>
                </c:pt>
                <c:pt idx="832">
                  <c:v>4.7027527753240932</c:v>
                </c:pt>
                <c:pt idx="833">
                  <c:v>-4.1222162672261149</c:v>
                </c:pt>
                <c:pt idx="834">
                  <c:v>4.3138858515292622</c:v>
                </c:pt>
                <c:pt idx="835">
                  <c:v>-1.4262654528375727</c:v>
                </c:pt>
                <c:pt idx="836">
                  <c:v>-4.9723298970303524</c:v>
                </c:pt>
                <c:pt idx="837">
                  <c:v>1.4657774575386213</c:v>
                </c:pt>
                <c:pt idx="838">
                  <c:v>-12.961401227760316</c:v>
                </c:pt>
                <c:pt idx="839">
                  <c:v>2.8982666945958329</c:v>
                </c:pt>
                <c:pt idx="840">
                  <c:v>-2.2136596342588994</c:v>
                </c:pt>
                <c:pt idx="841">
                  <c:v>-1.3621384849567839</c:v>
                </c:pt>
                <c:pt idx="842">
                  <c:v>6.1335585797835286</c:v>
                </c:pt>
                <c:pt idx="843">
                  <c:v>-7.7275427484341037</c:v>
                </c:pt>
                <c:pt idx="844">
                  <c:v>4.6052240079874576</c:v>
                </c:pt>
                <c:pt idx="845">
                  <c:v>3.7038327085449509</c:v>
                </c:pt>
                <c:pt idx="846">
                  <c:v>0.78611506327703751</c:v>
                </c:pt>
                <c:pt idx="847">
                  <c:v>4.0278248551794675</c:v>
                </c:pt>
                <c:pt idx="848">
                  <c:v>-4.4253731394442326</c:v>
                </c:pt>
                <c:pt idx="849">
                  <c:v>5.0838690046053792</c:v>
                </c:pt>
                <c:pt idx="850">
                  <c:v>-3.1014974743079584</c:v>
                </c:pt>
                <c:pt idx="851">
                  <c:v>-3.5120887144322346</c:v>
                </c:pt>
                <c:pt idx="852">
                  <c:v>2.633256086910702</c:v>
                </c:pt>
                <c:pt idx="853">
                  <c:v>-10.081517515043966</c:v>
                </c:pt>
                <c:pt idx="854">
                  <c:v>4.4622130684308026</c:v>
                </c:pt>
                <c:pt idx="855">
                  <c:v>-2.4622451389939037</c:v>
                </c:pt>
                <c:pt idx="856">
                  <c:v>-10.283563683997908</c:v>
                </c:pt>
                <c:pt idx="857">
                  <c:v>-1.8188127034675681</c:v>
                </c:pt>
                <c:pt idx="858">
                  <c:v>-14.48125402810026</c:v>
                </c:pt>
                <c:pt idx="859">
                  <c:v>0.50472964452582403</c:v>
                </c:pt>
                <c:pt idx="860">
                  <c:v>1.9981121385980778</c:v>
                </c:pt>
                <c:pt idx="861">
                  <c:v>0.94526775294427523</c:v>
                </c:pt>
                <c:pt idx="862">
                  <c:v>4.1119360503040916</c:v>
                </c:pt>
                <c:pt idx="863">
                  <c:v>-1.9470934281484844</c:v>
                </c:pt>
                <c:pt idx="864">
                  <c:v>5.4118023944962719</c:v>
                </c:pt>
                <c:pt idx="865">
                  <c:v>1.7113718009270968</c:v>
                </c:pt>
                <c:pt idx="866">
                  <c:v>-0.65151667606459895</c:v>
                </c:pt>
                <c:pt idx="867">
                  <c:v>3.9343332276013072</c:v>
                </c:pt>
                <c:pt idx="868">
                  <c:v>-0.55059155372668656</c:v>
                </c:pt>
                <c:pt idx="869">
                  <c:v>2.9852506755838295</c:v>
                </c:pt>
                <c:pt idx="870">
                  <c:v>4.1868266626686115</c:v>
                </c:pt>
                <c:pt idx="871">
                  <c:v>3.5092846046456998</c:v>
                </c:pt>
                <c:pt idx="872">
                  <c:v>4.7010089618943489</c:v>
                </c:pt>
                <c:pt idx="873">
                  <c:v>1.4064457940617814</c:v>
                </c:pt>
                <c:pt idx="874">
                  <c:v>4.071773230264931</c:v>
                </c:pt>
                <c:pt idx="875">
                  <c:v>-2.4626704400991386</c:v>
                </c:pt>
                <c:pt idx="876">
                  <c:v>-1.8151097005908134</c:v>
                </c:pt>
                <c:pt idx="877">
                  <c:v>0.3560961572821526</c:v>
                </c:pt>
                <c:pt idx="878">
                  <c:v>-10.061084282938655</c:v>
                </c:pt>
                <c:pt idx="879">
                  <c:v>2.1036918245521115</c:v>
                </c:pt>
                <c:pt idx="880">
                  <c:v>2.2434827791556984</c:v>
                </c:pt>
                <c:pt idx="881">
                  <c:v>1.1774159795156436</c:v>
                </c:pt>
                <c:pt idx="882">
                  <c:v>1.9599893791986531</c:v>
                </c:pt>
                <c:pt idx="883">
                  <c:v>-5.5345927401066746</c:v>
                </c:pt>
                <c:pt idx="884">
                  <c:v>5.2796244963390748</c:v>
                </c:pt>
                <c:pt idx="885">
                  <c:v>1.7155674225293538</c:v>
                </c:pt>
                <c:pt idx="886">
                  <c:v>0.19826799431794839</c:v>
                </c:pt>
                <c:pt idx="887">
                  <c:v>2.7694320272033188</c:v>
                </c:pt>
                <c:pt idx="888">
                  <c:v>-3.0244792317795941</c:v>
                </c:pt>
                <c:pt idx="889">
                  <c:v>5.9673915004972269</c:v>
                </c:pt>
                <c:pt idx="890">
                  <c:v>3.8080914127015433</c:v>
                </c:pt>
                <c:pt idx="891">
                  <c:v>3.1297330243378916</c:v>
                </c:pt>
                <c:pt idx="892">
                  <c:v>2.8798612224060527</c:v>
                </c:pt>
                <c:pt idx="893">
                  <c:v>-1.1808187393282523</c:v>
                </c:pt>
                <c:pt idx="894">
                  <c:v>0.28976327505324839</c:v>
                </c:pt>
                <c:pt idx="895">
                  <c:v>2.6818307964905621</c:v>
                </c:pt>
                <c:pt idx="896">
                  <c:v>-2.6611246733086666</c:v>
                </c:pt>
                <c:pt idx="897">
                  <c:v>5.1327159395471291</c:v>
                </c:pt>
                <c:pt idx="898">
                  <c:v>-8.2985142341377163</c:v>
                </c:pt>
                <c:pt idx="899">
                  <c:v>4.5574285417633842</c:v>
                </c:pt>
                <c:pt idx="900">
                  <c:v>-6.6388082609609711E-2</c:v>
                </c:pt>
                <c:pt idx="901">
                  <c:v>-6.507740506434299</c:v>
                </c:pt>
                <c:pt idx="902">
                  <c:v>2.6989082045482888</c:v>
                </c:pt>
                <c:pt idx="903">
                  <c:v>-10.258345060080984</c:v>
                </c:pt>
                <c:pt idx="904">
                  <c:v>4.4235927556922121</c:v>
                </c:pt>
                <c:pt idx="905">
                  <c:v>-4.5123657783009889</c:v>
                </c:pt>
                <c:pt idx="906">
                  <c:v>-14.075536845651627</c:v>
                </c:pt>
                <c:pt idx="907">
                  <c:v>-3.544876700040291</c:v>
                </c:pt>
                <c:pt idx="908">
                  <c:v>-24.689504927349354</c:v>
                </c:pt>
                <c:pt idx="909">
                  <c:v>1.5874137823787393</c:v>
                </c:pt>
                <c:pt idx="910">
                  <c:v>-1.6557729786851851</c:v>
                </c:pt>
                <c:pt idx="911">
                  <c:v>-1.8999415158227428</c:v>
                </c:pt>
                <c:pt idx="912">
                  <c:v>0.11381464061657098</c:v>
                </c:pt>
                <c:pt idx="913">
                  <c:v>-8.445406661272667</c:v>
                </c:pt>
                <c:pt idx="914">
                  <c:v>1.2882659538789483</c:v>
                </c:pt>
                <c:pt idx="915">
                  <c:v>-1.2368575018511265</c:v>
                </c:pt>
                <c:pt idx="916">
                  <c:v>-4.9652552867785609</c:v>
                </c:pt>
                <c:pt idx="917">
                  <c:v>-1.0880740342378559</c:v>
                </c:pt>
                <c:pt idx="918">
                  <c:v>-12.532239168195659</c:v>
                </c:pt>
                <c:pt idx="919">
                  <c:v>6.0376101270388158</c:v>
                </c:pt>
                <c:pt idx="920">
                  <c:v>4.2473611140118592</c:v>
                </c:pt>
                <c:pt idx="921">
                  <c:v>-0.63618531807359702</c:v>
                </c:pt>
                <c:pt idx="922">
                  <c:v>4.3793059631974565</c:v>
                </c:pt>
                <c:pt idx="923">
                  <c:v>-1.3820524984065621</c:v>
                </c:pt>
                <c:pt idx="924">
                  <c:v>1.6996444870365046</c:v>
                </c:pt>
                <c:pt idx="925">
                  <c:v>-0.57593920472620752</c:v>
                </c:pt>
                <c:pt idx="926">
                  <c:v>-3.5778812827575202</c:v>
                </c:pt>
                <c:pt idx="927">
                  <c:v>0.27967313828003881</c:v>
                </c:pt>
                <c:pt idx="928">
                  <c:v>-10.644440580639362</c:v>
                </c:pt>
                <c:pt idx="929">
                  <c:v>3.2132599360958416</c:v>
                </c:pt>
                <c:pt idx="930">
                  <c:v>2.5977630600201742</c:v>
                </c:pt>
                <c:pt idx="931">
                  <c:v>1.9866939706690481</c:v>
                </c:pt>
                <c:pt idx="932">
                  <c:v>4.3093084004166542</c:v>
                </c:pt>
                <c:pt idx="933">
                  <c:v>-3.2711268474189836</c:v>
                </c:pt>
                <c:pt idx="934">
                  <c:v>2.4448125223184807</c:v>
                </c:pt>
                <c:pt idx="935">
                  <c:v>0.99969274391303031</c:v>
                </c:pt>
                <c:pt idx="936">
                  <c:v>-4.4985788801339268</c:v>
                </c:pt>
                <c:pt idx="937">
                  <c:v>2.1747992695846605</c:v>
                </c:pt>
                <c:pt idx="938">
                  <c:v>-8.0117043139747999</c:v>
                </c:pt>
                <c:pt idx="939">
                  <c:v>2.69627915192304</c:v>
                </c:pt>
                <c:pt idx="940">
                  <c:v>-8.0637217823556817</c:v>
                </c:pt>
                <c:pt idx="941">
                  <c:v>-10.745775430861286</c:v>
                </c:pt>
                <c:pt idx="942">
                  <c:v>-3.4084097963879572</c:v>
                </c:pt>
                <c:pt idx="943">
                  <c:v>-16.660174900625705</c:v>
                </c:pt>
                <c:pt idx="944">
                  <c:v>-3.7401586064338161</c:v>
                </c:pt>
                <c:pt idx="945">
                  <c:v>0.70403202120452235</c:v>
                </c:pt>
                <c:pt idx="946">
                  <c:v>-5.794464596539104</c:v>
                </c:pt>
                <c:pt idx="947">
                  <c:v>3.0738801849478605</c:v>
                </c:pt>
                <c:pt idx="948">
                  <c:v>-7.1218434995941919</c:v>
                </c:pt>
                <c:pt idx="949">
                  <c:v>3.2359742822633351</c:v>
                </c:pt>
                <c:pt idx="950">
                  <c:v>-5.8102389428832595</c:v>
                </c:pt>
                <c:pt idx="951">
                  <c:v>-7.7566690494882202</c:v>
                </c:pt>
                <c:pt idx="952">
                  <c:v>-1.3866494069621993</c:v>
                </c:pt>
                <c:pt idx="953">
                  <c:v>-15.771256951727548</c:v>
                </c:pt>
                <c:pt idx="954">
                  <c:v>0.40983154242983488</c:v>
                </c:pt>
                <c:pt idx="955">
                  <c:v>0.64447340046490353</c:v>
                </c:pt>
                <c:pt idx="956">
                  <c:v>-5.9456390186245827</c:v>
                </c:pt>
                <c:pt idx="957">
                  <c:v>3.8055524856300416</c:v>
                </c:pt>
                <c:pt idx="958">
                  <c:v>-5.6562461357080345</c:v>
                </c:pt>
                <c:pt idx="959">
                  <c:v>4.5070065832242694</c:v>
                </c:pt>
                <c:pt idx="960">
                  <c:v>3.6772820329036051</c:v>
                </c:pt>
                <c:pt idx="961">
                  <c:v>0.15698488852377324</c:v>
                </c:pt>
                <c:pt idx="962">
                  <c:v>-0.99377460537666451</c:v>
                </c:pt>
                <c:pt idx="963">
                  <c:v>-1.0208717092938855</c:v>
                </c:pt>
                <c:pt idx="964">
                  <c:v>6.394013790464717</c:v>
                </c:pt>
                <c:pt idx="965">
                  <c:v>0.16777295258064839</c:v>
                </c:pt>
                <c:pt idx="966">
                  <c:v>-2.1805170482901524</c:v>
                </c:pt>
                <c:pt idx="967">
                  <c:v>0.34963378843953308</c:v>
                </c:pt>
                <c:pt idx="968">
                  <c:v>-7.3580004654456239</c:v>
                </c:pt>
                <c:pt idx="969">
                  <c:v>2.6784289774879255</c:v>
                </c:pt>
                <c:pt idx="970">
                  <c:v>-3.9878678388291142</c:v>
                </c:pt>
                <c:pt idx="971">
                  <c:v>-6.5935502343975152</c:v>
                </c:pt>
                <c:pt idx="972">
                  <c:v>-1.9600044214598071</c:v>
                </c:pt>
                <c:pt idx="973">
                  <c:v>-18.162628463667303</c:v>
                </c:pt>
                <c:pt idx="974">
                  <c:v>-1.4433099120076918</c:v>
                </c:pt>
                <c:pt idx="975">
                  <c:v>1.2622278720453295</c:v>
                </c:pt>
                <c:pt idx="976">
                  <c:v>-3.5981787244423415</c:v>
                </c:pt>
                <c:pt idx="977">
                  <c:v>1.5867618839295545</c:v>
                </c:pt>
                <c:pt idx="978">
                  <c:v>-11.066766192538594</c:v>
                </c:pt>
                <c:pt idx="979">
                  <c:v>1.3077473111118181</c:v>
                </c:pt>
                <c:pt idx="980">
                  <c:v>2.8262441368582785</c:v>
                </c:pt>
                <c:pt idx="981">
                  <c:v>1.0494342471721119</c:v>
                </c:pt>
                <c:pt idx="982">
                  <c:v>1.9951021387881269</c:v>
                </c:pt>
                <c:pt idx="983">
                  <c:v>-5.8875580447409703E-2</c:v>
                </c:pt>
                <c:pt idx="984">
                  <c:v>3.5527705328570303</c:v>
                </c:pt>
                <c:pt idx="985">
                  <c:v>6.1858807324720004</c:v>
                </c:pt>
                <c:pt idx="986">
                  <c:v>3.0058262299081555</c:v>
                </c:pt>
                <c:pt idx="987">
                  <c:v>3.0170410600479229</c:v>
                </c:pt>
                <c:pt idx="988">
                  <c:v>2.2358900246573015</c:v>
                </c:pt>
                <c:pt idx="989">
                  <c:v>4.433718412110121</c:v>
                </c:pt>
                <c:pt idx="990">
                  <c:v>7.4067153805842167E-2</c:v>
                </c:pt>
                <c:pt idx="991">
                  <c:v>1.0973487980223773</c:v>
                </c:pt>
                <c:pt idx="992">
                  <c:v>1.685448552911275</c:v>
                </c:pt>
                <c:pt idx="993">
                  <c:v>-2.0561925324503072</c:v>
                </c:pt>
                <c:pt idx="994">
                  <c:v>5.5084652167753489</c:v>
                </c:pt>
                <c:pt idx="995">
                  <c:v>1.2724436175192615</c:v>
                </c:pt>
                <c:pt idx="996">
                  <c:v>3.8633981147792795</c:v>
                </c:pt>
                <c:pt idx="997">
                  <c:v>5.8744728760724847</c:v>
                </c:pt>
                <c:pt idx="998">
                  <c:v>2.7505321508431386</c:v>
                </c:pt>
                <c:pt idx="999">
                  <c:v>2.1389589054550076</c:v>
                </c:pt>
                <c:pt idx="1000">
                  <c:v>2.1082518724937351</c:v>
                </c:pt>
                <c:pt idx="1001">
                  <c:v>1.5588884672506254</c:v>
                </c:pt>
                <c:pt idx="1002">
                  <c:v>3.3116457677644142</c:v>
                </c:pt>
                <c:pt idx="1003">
                  <c:v>-7.0381899697241046</c:v>
                </c:pt>
                <c:pt idx="1004">
                  <c:v>6.5065416297062093</c:v>
                </c:pt>
                <c:pt idx="1005">
                  <c:v>5.3476677749907608</c:v>
                </c:pt>
                <c:pt idx="1006">
                  <c:v>1.1114631558017365</c:v>
                </c:pt>
                <c:pt idx="1007">
                  <c:v>6.3119441880099938</c:v>
                </c:pt>
                <c:pt idx="1008">
                  <c:v>2.454472350760593</c:v>
                </c:pt>
                <c:pt idx="1009">
                  <c:v>3.3659605136195427</c:v>
                </c:pt>
                <c:pt idx="1010">
                  <c:v>4.6109845216103906</c:v>
                </c:pt>
                <c:pt idx="1011">
                  <c:v>-1.6199244484893001</c:v>
                </c:pt>
                <c:pt idx="1012">
                  <c:v>5.541371427335557</c:v>
                </c:pt>
                <c:pt idx="1013">
                  <c:v>-1.858686338576323</c:v>
                </c:pt>
                <c:pt idx="1014">
                  <c:v>5.273320716264152</c:v>
                </c:pt>
                <c:pt idx="1015">
                  <c:v>0.15113683502493203</c:v>
                </c:pt>
                <c:pt idx="1016">
                  <c:v>0.61362000640230008</c:v>
                </c:pt>
                <c:pt idx="1017">
                  <c:v>3.8496427889738776</c:v>
                </c:pt>
                <c:pt idx="1018">
                  <c:v>-7.4646414961133694</c:v>
                </c:pt>
                <c:pt idx="1019">
                  <c:v>1.5360257076797552</c:v>
                </c:pt>
                <c:pt idx="1020">
                  <c:v>1.3009380891458271</c:v>
                </c:pt>
                <c:pt idx="1021">
                  <c:v>-1.0333748484890677</c:v>
                </c:pt>
                <c:pt idx="1022">
                  <c:v>4.335021072251001</c:v>
                </c:pt>
                <c:pt idx="1023">
                  <c:v>-2.795589670162471</c:v>
                </c:pt>
                <c:pt idx="1024">
                  <c:v>6.8993327634301753</c:v>
                </c:pt>
                <c:pt idx="1025">
                  <c:v>-1.6841332648312566</c:v>
                </c:pt>
                <c:pt idx="1026">
                  <c:v>-2.0258074197316169</c:v>
                </c:pt>
                <c:pt idx="1027">
                  <c:v>0.94191652019531702</c:v>
                </c:pt>
                <c:pt idx="1028">
                  <c:v>-7.9224553854107924</c:v>
                </c:pt>
                <c:pt idx="1029">
                  <c:v>2.2688784747873889</c:v>
                </c:pt>
                <c:pt idx="1030">
                  <c:v>3.9828469380771665</c:v>
                </c:pt>
                <c:pt idx="1031">
                  <c:v>2.2707764779793571</c:v>
                </c:pt>
                <c:pt idx="1032">
                  <c:v>0.96288710056580484</c:v>
                </c:pt>
                <c:pt idx="1033">
                  <c:v>1.5210242004585304</c:v>
                </c:pt>
                <c:pt idx="1034">
                  <c:v>3.3687454131937908</c:v>
                </c:pt>
                <c:pt idx="1035">
                  <c:v>3.491315442690702</c:v>
                </c:pt>
                <c:pt idx="1036">
                  <c:v>3.4541047993882259</c:v>
                </c:pt>
                <c:pt idx="1037">
                  <c:v>5.7297261720133932</c:v>
                </c:pt>
                <c:pt idx="1038">
                  <c:v>-3.2659072305598293</c:v>
                </c:pt>
                <c:pt idx="1039">
                  <c:v>5.9365269120460002</c:v>
                </c:pt>
                <c:pt idx="1040">
                  <c:v>1.0249257523418116</c:v>
                </c:pt>
                <c:pt idx="1041">
                  <c:v>1.9643149263775577</c:v>
                </c:pt>
                <c:pt idx="1042">
                  <c:v>3.2871810310077656</c:v>
                </c:pt>
                <c:pt idx="1043">
                  <c:v>-1.8486777734551829</c:v>
                </c:pt>
                <c:pt idx="1044">
                  <c:v>4.8398990258973384</c:v>
                </c:pt>
                <c:pt idx="1045">
                  <c:v>-1.8347778119080047</c:v>
                </c:pt>
                <c:pt idx="1046">
                  <c:v>-3.6732239193286276</c:v>
                </c:pt>
                <c:pt idx="1047">
                  <c:v>0.34505020306866996</c:v>
                </c:pt>
                <c:pt idx="1048">
                  <c:v>-11.628825839611839</c:v>
                </c:pt>
                <c:pt idx="1049">
                  <c:v>1.5783444782123617</c:v>
                </c:pt>
              </c:numCache>
            </c:numRef>
          </c:yVal>
          <c:smooth val="0"/>
          <c:extLst>
            <c:ext xmlns:c16="http://schemas.microsoft.com/office/drawing/2014/chart" uri="{C3380CC4-5D6E-409C-BE32-E72D297353CC}">
              <c16:uniqueId val="{00000000-F7B1-4328-AA95-F8D77F7A7659}"/>
            </c:ext>
          </c:extLst>
        </c:ser>
        <c:ser>
          <c:idx val="4"/>
          <c:order val="1"/>
          <c:tx>
            <c:strRef>
              <c:f>'Net Cost Cap'!$G$6</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'Net Cost Cap'!$D$7</c:f>
              <c:numCache>
                <c:formatCode>General</c:formatCode>
                <c:ptCount val="1"/>
                <c:pt idx="0">
                  <c:v>0.5</c:v>
                </c:pt>
              </c:numCache>
            </c:numRef>
          </c:xVal>
          <c:yVal>
            <c:numRef>
              <c:f>'Net Cost Cap'!$G$2109</c:f>
              <c:numCache>
                <c:formatCode>_(* #,##0_);_(* \(#,##0\);_(* "-"??_);_(@_)</c:formatCode>
                <c:ptCount val="1"/>
                <c:pt idx="0">
                  <c:v>-7.5172623972624555</c:v>
                </c:pt>
              </c:numCache>
            </c:numRef>
          </c:yVal>
          <c:smooth val="0"/>
          <c:extLst>
            <c:ext xmlns:c16="http://schemas.microsoft.com/office/drawing/2014/chart" uri="{C3380CC4-5D6E-409C-BE32-E72D297353CC}">
              <c16:uniqueId val="{00000001-F7B1-4328-AA95-F8D77F7A7659}"/>
            </c:ext>
          </c:extLst>
        </c:ser>
        <c:ser>
          <c:idx val="1"/>
          <c:order val="2"/>
          <c:tx>
            <c:strRef>
              <c:f>'Net Cost Cap'!$F$6</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'Net Cost Cap'!$D$7</c:f>
              <c:numCache>
                <c:formatCode>General</c:formatCode>
                <c:ptCount val="1"/>
                <c:pt idx="0">
                  <c:v>0.5</c:v>
                </c:pt>
              </c:numCache>
            </c:numRef>
          </c:xVal>
          <c:yVal>
            <c:numRef>
              <c:f>'Net Cost Cap'!$F$2109</c:f>
              <c:numCache>
                <c:formatCode>_(* #,##0_);_(* \(#,##0\);_(* "-"??_);_(@_)</c:formatCode>
                <c:ptCount val="1"/>
                <c:pt idx="0">
                  <c:v>0.1632265472251575</c:v>
                </c:pt>
              </c:numCache>
            </c:numRef>
          </c:yVal>
          <c:smooth val="0"/>
          <c:extLst>
            <c:ext xmlns:c16="http://schemas.microsoft.com/office/drawing/2014/chart" uri="{C3380CC4-5D6E-409C-BE32-E72D297353CC}">
              <c16:uniqueId val="{00000002-F7B1-4328-AA95-F8D77F7A7659}"/>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'Net Cost Cap'!$H$6</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'Net Cost Cap'!$D$7</c:f>
              <c:numCache>
                <c:formatCode>General</c:formatCode>
                <c:ptCount val="1"/>
                <c:pt idx="0">
                  <c:v>0.5</c:v>
                </c:pt>
              </c:numCache>
            </c:numRef>
          </c:xVal>
          <c:yVal>
            <c:numRef>
              <c:f>'Net Cost Cap'!$H$2109</c:f>
              <c:numCache>
                <c:formatCode>_(* #,##0_);_(* \(#,##0\);_(* "-"??_);_(@_)</c:formatCode>
                <c:ptCount val="1"/>
                <c:pt idx="0">
                  <c:v>4.6618679133385124</c:v>
                </c:pt>
              </c:numCache>
            </c:numRef>
          </c:yVal>
          <c:smooth val="0"/>
          <c:extLst>
            <c:ext xmlns:c16="http://schemas.microsoft.com/office/drawing/2014/chart" uri="{C3380CC4-5D6E-409C-BE32-E72D297353CC}">
              <c16:uniqueId val="{00000003-F7B1-4328-AA95-F8D77F7A7659}"/>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b="0" i="0" u="none" strike="noStrike" kern="1200" baseline="0">
                    <a:solidFill>
                      <a:sysClr val="windowText" lastClr="000000"/>
                    </a:solidFill>
                  </a:rPr>
                  <a:t>Annual Net Cost Cap ($2026 in billion)</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'Net Cost Cap'!$E$6</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'Net Cost Cap'!$D$7:$D$3158</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'Net Cost Cap'!$E$7:$E$3158</c:f>
              <c:numCache>
                <c:formatCode>_("$"* #,##0_);_("$"* \(#,##0\);_("$"* "-"??_);_(@_)</c:formatCode>
                <c:ptCount val="3152"/>
                <c:pt idx="0">
                  <c:v>19.68504640969083</c:v>
                </c:pt>
                <c:pt idx="1">
                  <c:v>23.523234229377969</c:v>
                </c:pt>
                <c:pt idx="2">
                  <c:v>20.694195403412373</c:v>
                </c:pt>
                <c:pt idx="3">
                  <c:v>20.615820004704112</c:v>
                </c:pt>
                <c:pt idx="4">
                  <c:v>19.376286692627691</c:v>
                </c:pt>
                <c:pt idx="5">
                  <c:v>20.303410986407357</c:v>
                </c:pt>
                <c:pt idx="6">
                  <c:v>20.7850283351131</c:v>
                </c:pt>
                <c:pt idx="7">
                  <c:v>20.34756932666695</c:v>
                </c:pt>
                <c:pt idx="8">
                  <c:v>22.493095232428036</c:v>
                </c:pt>
                <c:pt idx="9">
                  <c:v>19.411168858511438</c:v>
                </c:pt>
                <c:pt idx="10">
                  <c:v>20.095556144585228</c:v>
                </c:pt>
                <c:pt idx="11">
                  <c:v>23.128184069032841</c:v>
                </c:pt>
                <c:pt idx="12">
                  <c:v>19.884144435985704</c:v>
                </c:pt>
                <c:pt idx="13">
                  <c:v>20.731250177939973</c:v>
                </c:pt>
                <c:pt idx="14">
                  <c:v>20.834481063005008</c:v>
                </c:pt>
                <c:pt idx="15">
                  <c:v>20.972158924146804</c:v>
                </c:pt>
                <c:pt idx="16">
                  <c:v>20.95731028898296</c:v>
                </c:pt>
                <c:pt idx="17">
                  <c:v>20.230626028951107</c:v>
                </c:pt>
                <c:pt idx="18">
                  <c:v>22.439178431708253</c:v>
                </c:pt>
                <c:pt idx="19">
                  <c:v>20.369195848509424</c:v>
                </c:pt>
                <c:pt idx="20">
                  <c:v>18.674225633076887</c:v>
                </c:pt>
                <c:pt idx="21">
                  <c:v>19.183735536911868</c:v>
                </c:pt>
                <c:pt idx="22">
                  <c:v>19.787056847139944</c:v>
                </c:pt>
                <c:pt idx="23">
                  <c:v>22.614424793725327</c:v>
                </c:pt>
                <c:pt idx="24">
                  <c:v>20.163780954594369</c:v>
                </c:pt>
                <c:pt idx="25">
                  <c:v>20.465009628590508</c:v>
                </c:pt>
                <c:pt idx="26">
                  <c:v>20.036804172964732</c:v>
                </c:pt>
                <c:pt idx="27">
                  <c:v>20.71628094096323</c:v>
                </c:pt>
                <c:pt idx="28">
                  <c:v>22.383246253017173</c:v>
                </c:pt>
                <c:pt idx="29">
                  <c:v>19.695317196848389</c:v>
                </c:pt>
                <c:pt idx="30">
                  <c:v>21.375036886790284</c:v>
                </c:pt>
                <c:pt idx="31">
                  <c:v>21.555130709235641</c:v>
                </c:pt>
                <c:pt idx="32">
                  <c:v>20.576736202821593</c:v>
                </c:pt>
                <c:pt idx="33">
                  <c:v>21.463408226319359</c:v>
                </c:pt>
                <c:pt idx="34">
                  <c:v>19.017286156078335</c:v>
                </c:pt>
                <c:pt idx="35">
                  <c:v>20.851453507616405</c:v>
                </c:pt>
                <c:pt idx="36">
                  <c:v>22.42776703480925</c:v>
                </c:pt>
                <c:pt idx="37">
                  <c:v>15.974343505875016</c:v>
                </c:pt>
                <c:pt idx="38">
                  <c:v>20.359233511014871</c:v>
                </c:pt>
                <c:pt idx="39">
                  <c:v>15.690423455916006</c:v>
                </c:pt>
                <c:pt idx="40">
                  <c:v>21.887258502281249</c:v>
                </c:pt>
                <c:pt idx="41">
                  <c:v>22.570862950703436</c:v>
                </c:pt>
                <c:pt idx="42">
                  <c:v>19.54129241431739</c:v>
                </c:pt>
                <c:pt idx="43">
                  <c:v>21.016525797741942</c:v>
                </c:pt>
                <c:pt idx="44">
                  <c:v>17.792739053432886</c:v>
                </c:pt>
                <c:pt idx="45">
                  <c:v>19.813304973270647</c:v>
                </c:pt>
                <c:pt idx="46">
                  <c:v>21.592419696727251</c:v>
                </c:pt>
                <c:pt idx="47">
                  <c:v>21.380273261129034</c:v>
                </c:pt>
                <c:pt idx="48">
                  <c:v>19.417678285969021</c:v>
                </c:pt>
                <c:pt idx="49">
                  <c:v>19.596265024051075</c:v>
                </c:pt>
                <c:pt idx="50">
                  <c:v>20.501405691383518</c:v>
                </c:pt>
                <c:pt idx="51">
                  <c:v>20.308694925148522</c:v>
                </c:pt>
                <c:pt idx="52">
                  <c:v>19.343512727551619</c:v>
                </c:pt>
                <c:pt idx="53">
                  <c:v>21.475948711488996</c:v>
                </c:pt>
                <c:pt idx="54">
                  <c:v>15.109411864316904</c:v>
                </c:pt>
                <c:pt idx="55">
                  <c:v>21.115847031426149</c:v>
                </c:pt>
                <c:pt idx="56">
                  <c:v>19.613995249574415</c:v>
                </c:pt>
                <c:pt idx="57">
                  <c:v>21.403868430669728</c:v>
                </c:pt>
                <c:pt idx="58">
                  <c:v>22.763789392281438</c:v>
                </c:pt>
                <c:pt idx="59">
                  <c:v>19.479326742211956</c:v>
                </c:pt>
                <c:pt idx="60">
                  <c:v>20.052365080985247</c:v>
                </c:pt>
                <c:pt idx="61">
                  <c:v>21.08439330779823</c:v>
                </c:pt>
                <c:pt idx="62">
                  <c:v>19.449892994143454</c:v>
                </c:pt>
                <c:pt idx="63">
                  <c:v>22.582357247950192</c:v>
                </c:pt>
                <c:pt idx="64">
                  <c:v>20.05857995751558</c:v>
                </c:pt>
                <c:pt idx="65">
                  <c:v>23.18918415960389</c:v>
                </c:pt>
                <c:pt idx="66">
                  <c:v>22.776352373387244</c:v>
                </c:pt>
                <c:pt idx="67">
                  <c:v>21.175157970337175</c:v>
                </c:pt>
                <c:pt idx="68">
                  <c:v>22.260303824300806</c:v>
                </c:pt>
                <c:pt idx="69">
                  <c:v>19.070706358564202</c:v>
                </c:pt>
                <c:pt idx="70">
                  <c:v>21.0491247579698</c:v>
                </c:pt>
                <c:pt idx="71">
                  <c:v>23.054960394136227</c:v>
                </c:pt>
                <c:pt idx="72">
                  <c:v>19.306931923760096</c:v>
                </c:pt>
                <c:pt idx="73">
                  <c:v>21.540449045830599</c:v>
                </c:pt>
                <c:pt idx="74">
                  <c:v>18.607774869528171</c:v>
                </c:pt>
                <c:pt idx="75">
                  <c:v>20.430350975195434</c:v>
                </c:pt>
                <c:pt idx="76">
                  <c:v>21.723284602019415</c:v>
                </c:pt>
                <c:pt idx="77">
                  <c:v>16.478960727383601</c:v>
                </c:pt>
                <c:pt idx="78">
                  <c:v>19.302524215778892</c:v>
                </c:pt>
                <c:pt idx="79">
                  <c:v>21.534073448126556</c:v>
                </c:pt>
                <c:pt idx="80">
                  <c:v>20.304008124400696</c:v>
                </c:pt>
                <c:pt idx="81">
                  <c:v>21.530786956908326</c:v>
                </c:pt>
                <c:pt idx="82">
                  <c:v>21.537020257824253</c:v>
                </c:pt>
                <c:pt idx="83">
                  <c:v>23.352399104653728</c:v>
                </c:pt>
                <c:pt idx="84">
                  <c:v>14.634020632356766</c:v>
                </c:pt>
                <c:pt idx="85">
                  <c:v>22.55192361573306</c:v>
                </c:pt>
                <c:pt idx="86">
                  <c:v>22.454769510622334</c:v>
                </c:pt>
                <c:pt idx="87">
                  <c:v>20.518623874105394</c:v>
                </c:pt>
                <c:pt idx="88">
                  <c:v>22.867119278546813</c:v>
                </c:pt>
                <c:pt idx="89">
                  <c:v>19.202396765181788</c:v>
                </c:pt>
                <c:pt idx="90">
                  <c:v>20.160585683877542</c:v>
                </c:pt>
                <c:pt idx="91">
                  <c:v>22.418769760908894</c:v>
                </c:pt>
                <c:pt idx="92">
                  <c:v>20.699105450921628</c:v>
                </c:pt>
                <c:pt idx="93">
                  <c:v>21.721309973761677</c:v>
                </c:pt>
                <c:pt idx="94">
                  <c:v>18.19966638713036</c:v>
                </c:pt>
                <c:pt idx="95">
                  <c:v>22.152515259516484</c:v>
                </c:pt>
                <c:pt idx="96">
                  <c:v>22.23639419659473</c:v>
                </c:pt>
                <c:pt idx="97">
                  <c:v>20.712049334607265</c:v>
                </c:pt>
                <c:pt idx="98">
                  <c:v>23.456014183871559</c:v>
                </c:pt>
                <c:pt idx="99">
                  <c:v>19.469415551716285</c:v>
                </c:pt>
                <c:pt idx="100">
                  <c:v>19.55512030078167</c:v>
                </c:pt>
                <c:pt idx="101">
                  <c:v>20.85353743074818</c:v>
                </c:pt>
                <c:pt idx="102">
                  <c:v>21.481483774817633</c:v>
                </c:pt>
                <c:pt idx="103">
                  <c:v>22.216258582872225</c:v>
                </c:pt>
                <c:pt idx="104">
                  <c:v>18.67344354202902</c:v>
                </c:pt>
                <c:pt idx="105">
                  <c:v>19.553187664342147</c:v>
                </c:pt>
                <c:pt idx="106">
                  <c:v>21.154240611630829</c:v>
                </c:pt>
                <c:pt idx="107">
                  <c:v>20.266652044515865</c:v>
                </c:pt>
                <c:pt idx="108">
                  <c:v>23.078262809893488</c:v>
                </c:pt>
                <c:pt idx="109">
                  <c:v>19.838971556387385</c:v>
                </c:pt>
                <c:pt idx="110">
                  <c:v>21.053816096548651</c:v>
                </c:pt>
                <c:pt idx="111">
                  <c:v>21.93922019101781</c:v>
                </c:pt>
                <c:pt idx="112">
                  <c:v>19.452401930024219</c:v>
                </c:pt>
                <c:pt idx="113">
                  <c:v>21.838751965371426</c:v>
                </c:pt>
                <c:pt idx="114">
                  <c:v>21.267042911999063</c:v>
                </c:pt>
                <c:pt idx="115">
                  <c:v>20.784948587272112</c:v>
                </c:pt>
                <c:pt idx="116">
                  <c:v>20.506652262353615</c:v>
                </c:pt>
                <c:pt idx="117">
                  <c:v>21.489028210903903</c:v>
                </c:pt>
                <c:pt idx="118">
                  <c:v>21.274388641316428</c:v>
                </c:pt>
                <c:pt idx="119">
                  <c:v>20.732268096050305</c:v>
                </c:pt>
                <c:pt idx="120">
                  <c:v>22.12079723760019</c:v>
                </c:pt>
                <c:pt idx="121">
                  <c:v>20.75845411276206</c:v>
                </c:pt>
                <c:pt idx="122">
                  <c:v>15.74348944885535</c:v>
                </c:pt>
                <c:pt idx="123">
                  <c:v>22.614925453037799</c:v>
                </c:pt>
                <c:pt idx="124">
                  <c:v>21.479274243436585</c:v>
                </c:pt>
                <c:pt idx="125">
                  <c:v>19.958148548455174</c:v>
                </c:pt>
                <c:pt idx="126">
                  <c:v>22.539975084033387</c:v>
                </c:pt>
                <c:pt idx="127">
                  <c:v>18.225521311961309</c:v>
                </c:pt>
                <c:pt idx="128">
                  <c:v>22.730927799523581</c:v>
                </c:pt>
                <c:pt idx="129">
                  <c:v>19.135075650886336</c:v>
                </c:pt>
                <c:pt idx="130">
                  <c:v>22.202333343598156</c:v>
                </c:pt>
                <c:pt idx="131">
                  <c:v>22.47885145903097</c:v>
                </c:pt>
                <c:pt idx="132">
                  <c:v>22.650896254541749</c:v>
                </c:pt>
                <c:pt idx="133">
                  <c:v>22.837857551091609</c:v>
                </c:pt>
                <c:pt idx="134">
                  <c:v>18.946825756518333</c:v>
                </c:pt>
                <c:pt idx="135">
                  <c:v>22.355053369363041</c:v>
                </c:pt>
                <c:pt idx="136">
                  <c:v>21.057002759999929</c:v>
                </c:pt>
                <c:pt idx="137">
                  <c:v>19.371740084398844</c:v>
                </c:pt>
                <c:pt idx="138">
                  <c:v>21.247188155302474</c:v>
                </c:pt>
                <c:pt idx="139">
                  <c:v>18.314180032789128</c:v>
                </c:pt>
                <c:pt idx="140">
                  <c:v>19.22888712277469</c:v>
                </c:pt>
                <c:pt idx="141">
                  <c:v>18.643142650054187</c:v>
                </c:pt>
                <c:pt idx="142">
                  <c:v>18.788377681709623</c:v>
                </c:pt>
                <c:pt idx="143">
                  <c:v>23.12355491197582</c:v>
                </c:pt>
                <c:pt idx="144">
                  <c:v>19.021878913600684</c:v>
                </c:pt>
                <c:pt idx="145">
                  <c:v>21.000044677909965</c:v>
                </c:pt>
                <c:pt idx="146">
                  <c:v>18.432847691198329</c:v>
                </c:pt>
                <c:pt idx="147">
                  <c:v>20.387793996310162</c:v>
                </c:pt>
                <c:pt idx="148">
                  <c:v>21.160210035769047</c:v>
                </c:pt>
                <c:pt idx="149">
                  <c:v>19.117141812278103</c:v>
                </c:pt>
                <c:pt idx="150">
                  <c:v>20.038571318325882</c:v>
                </c:pt>
                <c:pt idx="151">
                  <c:v>21.434040777002373</c:v>
                </c:pt>
                <c:pt idx="152">
                  <c:v>17.494099977169441</c:v>
                </c:pt>
                <c:pt idx="153">
                  <c:v>23.473360706165813</c:v>
                </c:pt>
                <c:pt idx="154">
                  <c:v>20.781408684380033</c:v>
                </c:pt>
                <c:pt idx="155">
                  <c:v>19.184690126323122</c:v>
                </c:pt>
                <c:pt idx="156">
                  <c:v>21.960515460769159</c:v>
                </c:pt>
                <c:pt idx="157">
                  <c:v>21.931353115012197</c:v>
                </c:pt>
                <c:pt idx="158">
                  <c:v>22.221088613952425</c:v>
                </c:pt>
                <c:pt idx="159">
                  <c:v>18.084768916366709</c:v>
                </c:pt>
                <c:pt idx="160">
                  <c:v>18.128440206298485</c:v>
                </c:pt>
                <c:pt idx="161">
                  <c:v>21.865022258933767</c:v>
                </c:pt>
                <c:pt idx="162">
                  <c:v>22.527387121901409</c:v>
                </c:pt>
                <c:pt idx="163">
                  <c:v>21.540046820080867</c:v>
                </c:pt>
                <c:pt idx="164">
                  <c:v>20.845286193252878</c:v>
                </c:pt>
                <c:pt idx="165">
                  <c:v>21.093713214814716</c:v>
                </c:pt>
                <c:pt idx="166">
                  <c:v>18.371761624050055</c:v>
                </c:pt>
                <c:pt idx="167">
                  <c:v>20.290683776041245</c:v>
                </c:pt>
                <c:pt idx="168">
                  <c:v>22.729406325381706</c:v>
                </c:pt>
                <c:pt idx="169">
                  <c:v>20.027767871147567</c:v>
                </c:pt>
                <c:pt idx="170">
                  <c:v>21.995752437463672</c:v>
                </c:pt>
                <c:pt idx="171">
                  <c:v>20.508774499908881</c:v>
                </c:pt>
                <c:pt idx="172">
                  <c:v>19.621293918607034</c:v>
                </c:pt>
                <c:pt idx="173">
                  <c:v>21.662909734751899</c:v>
                </c:pt>
                <c:pt idx="174">
                  <c:v>19.328130604679096</c:v>
                </c:pt>
                <c:pt idx="175">
                  <c:v>18.681541753825307</c:v>
                </c:pt>
                <c:pt idx="176">
                  <c:v>23.222536467513557</c:v>
                </c:pt>
                <c:pt idx="177">
                  <c:v>21.680132055798797</c:v>
                </c:pt>
                <c:pt idx="178">
                  <c:v>23.27616166263439</c:v>
                </c:pt>
                <c:pt idx="179">
                  <c:v>16.249336764222139</c:v>
                </c:pt>
                <c:pt idx="180">
                  <c:v>16.158890997907349</c:v>
                </c:pt>
                <c:pt idx="181">
                  <c:v>18.35770434804018</c:v>
                </c:pt>
                <c:pt idx="182">
                  <c:v>19.099188838808622</c:v>
                </c:pt>
                <c:pt idx="183">
                  <c:v>20.318830778789753</c:v>
                </c:pt>
                <c:pt idx="184">
                  <c:v>19.864967670041633</c:v>
                </c:pt>
                <c:pt idx="185">
                  <c:v>19.192388895656702</c:v>
                </c:pt>
                <c:pt idx="186">
                  <c:v>21.369621882427083</c:v>
                </c:pt>
                <c:pt idx="187">
                  <c:v>20.611322979020908</c:v>
                </c:pt>
                <c:pt idx="188">
                  <c:v>21.028860784516699</c:v>
                </c:pt>
                <c:pt idx="189">
                  <c:v>20.590664441919607</c:v>
                </c:pt>
                <c:pt idx="190">
                  <c:v>20.846211617675792</c:v>
                </c:pt>
                <c:pt idx="191">
                  <c:v>21.541154388919608</c:v>
                </c:pt>
                <c:pt idx="192">
                  <c:v>16.970144033800242</c:v>
                </c:pt>
                <c:pt idx="193">
                  <c:v>22.459185011456555</c:v>
                </c:pt>
                <c:pt idx="194">
                  <c:v>19.566184033893975</c:v>
                </c:pt>
                <c:pt idx="195">
                  <c:v>21.026827639976133</c:v>
                </c:pt>
                <c:pt idx="196">
                  <c:v>22.694252384378576</c:v>
                </c:pt>
                <c:pt idx="197">
                  <c:v>21.431029863150446</c:v>
                </c:pt>
                <c:pt idx="198">
                  <c:v>21.399574468950401</c:v>
                </c:pt>
                <c:pt idx="199">
                  <c:v>20.940707185811348</c:v>
                </c:pt>
                <c:pt idx="200">
                  <c:v>17.510376909500867</c:v>
                </c:pt>
                <c:pt idx="201">
                  <c:v>20.810195017198456</c:v>
                </c:pt>
                <c:pt idx="202">
                  <c:v>20.647457760848905</c:v>
                </c:pt>
                <c:pt idx="203">
                  <c:v>20.618385397338013</c:v>
                </c:pt>
                <c:pt idx="204">
                  <c:v>19.279142291389224</c:v>
                </c:pt>
                <c:pt idx="205">
                  <c:v>19.477311974609474</c:v>
                </c:pt>
                <c:pt idx="206">
                  <c:v>22.151249714956414</c:v>
                </c:pt>
                <c:pt idx="207">
                  <c:v>18.283814580096521</c:v>
                </c:pt>
                <c:pt idx="208">
                  <c:v>21.562726274334764</c:v>
                </c:pt>
                <c:pt idx="209">
                  <c:v>18.217069073624003</c:v>
                </c:pt>
                <c:pt idx="210">
                  <c:v>21.349753483284044</c:v>
                </c:pt>
                <c:pt idx="211">
                  <c:v>23.730262412614263</c:v>
                </c:pt>
                <c:pt idx="212">
                  <c:v>22.46591326515837</c:v>
                </c:pt>
                <c:pt idx="213">
                  <c:v>22.172221717893123</c:v>
                </c:pt>
                <c:pt idx="214">
                  <c:v>19.187813716923412</c:v>
                </c:pt>
                <c:pt idx="215">
                  <c:v>23.350629118061448</c:v>
                </c:pt>
                <c:pt idx="216">
                  <c:v>23.963319412328495</c:v>
                </c:pt>
                <c:pt idx="217">
                  <c:v>20.013556935712224</c:v>
                </c:pt>
                <c:pt idx="218">
                  <c:v>23.287583387038822</c:v>
                </c:pt>
                <c:pt idx="219">
                  <c:v>20.74084947692041</c:v>
                </c:pt>
                <c:pt idx="220">
                  <c:v>19.920288044911903</c:v>
                </c:pt>
                <c:pt idx="221">
                  <c:v>23.706628663483649</c:v>
                </c:pt>
                <c:pt idx="222">
                  <c:v>21.304296462645585</c:v>
                </c:pt>
                <c:pt idx="223">
                  <c:v>20.78842159439073</c:v>
                </c:pt>
                <c:pt idx="224">
                  <c:v>21.60136029418689</c:v>
                </c:pt>
                <c:pt idx="225">
                  <c:v>21.495478355414246</c:v>
                </c:pt>
                <c:pt idx="226">
                  <c:v>21.025320913268121</c:v>
                </c:pt>
                <c:pt idx="227">
                  <c:v>20.485115900715034</c:v>
                </c:pt>
                <c:pt idx="228">
                  <c:v>22.65344654816267</c:v>
                </c:pt>
                <c:pt idx="229">
                  <c:v>20.296188880178583</c:v>
                </c:pt>
                <c:pt idx="230">
                  <c:v>18.156532555382164</c:v>
                </c:pt>
                <c:pt idx="231">
                  <c:v>19.955504947331519</c:v>
                </c:pt>
                <c:pt idx="232">
                  <c:v>20.327134472960385</c:v>
                </c:pt>
                <c:pt idx="233">
                  <c:v>22.355920504356842</c:v>
                </c:pt>
                <c:pt idx="234">
                  <c:v>19.72477573573223</c:v>
                </c:pt>
                <c:pt idx="235">
                  <c:v>21.433334517994354</c:v>
                </c:pt>
                <c:pt idx="236">
                  <c:v>22.586256967312742</c:v>
                </c:pt>
                <c:pt idx="237">
                  <c:v>20.560625911187422</c:v>
                </c:pt>
                <c:pt idx="238">
                  <c:v>22.997357204350742</c:v>
                </c:pt>
                <c:pt idx="239">
                  <c:v>18.933739782148496</c:v>
                </c:pt>
                <c:pt idx="240">
                  <c:v>21.598363070042115</c:v>
                </c:pt>
                <c:pt idx="241">
                  <c:v>21.721131314796025</c:v>
                </c:pt>
                <c:pt idx="242">
                  <c:v>19.618249267851215</c:v>
                </c:pt>
                <c:pt idx="243">
                  <c:v>21.804752918930237</c:v>
                </c:pt>
                <c:pt idx="244">
                  <c:v>20.046492709877423</c:v>
                </c:pt>
                <c:pt idx="245">
                  <c:v>19.791219376016691</c:v>
                </c:pt>
                <c:pt idx="246">
                  <c:v>22.487527170242487</c:v>
                </c:pt>
                <c:pt idx="247">
                  <c:v>17.079375321772634</c:v>
                </c:pt>
                <c:pt idx="248">
                  <c:v>20.67947690300317</c:v>
                </c:pt>
                <c:pt idx="249">
                  <c:v>17.316050322425536</c:v>
                </c:pt>
                <c:pt idx="250">
                  <c:v>22.824139975098785</c:v>
                </c:pt>
                <c:pt idx="251">
                  <c:v>19.456848898112494</c:v>
                </c:pt>
                <c:pt idx="252">
                  <c:v>20.50206993493271</c:v>
                </c:pt>
                <c:pt idx="253">
                  <c:v>21.370275384160511</c:v>
                </c:pt>
                <c:pt idx="254">
                  <c:v>18.814031719666787</c:v>
                </c:pt>
                <c:pt idx="255">
                  <c:v>21.572147057165463</c:v>
                </c:pt>
                <c:pt idx="256">
                  <c:v>21.428217182564524</c:v>
                </c:pt>
                <c:pt idx="257">
                  <c:v>19.946791095673099</c:v>
                </c:pt>
                <c:pt idx="258">
                  <c:v>19.975575188411668</c:v>
                </c:pt>
                <c:pt idx="259">
                  <c:v>19.991599574888991</c:v>
                </c:pt>
                <c:pt idx="260">
                  <c:v>20.789535371339461</c:v>
                </c:pt>
                <c:pt idx="261">
                  <c:v>21.164235803061743</c:v>
                </c:pt>
                <c:pt idx="262">
                  <c:v>18.422996122414652</c:v>
                </c:pt>
                <c:pt idx="263">
                  <c:v>21.066140074007734</c:v>
                </c:pt>
                <c:pt idx="264">
                  <c:v>17.012972579268393</c:v>
                </c:pt>
                <c:pt idx="265">
                  <c:v>22.68001872807119</c:v>
                </c:pt>
                <c:pt idx="266">
                  <c:v>19.663307780760672</c:v>
                </c:pt>
                <c:pt idx="267">
                  <c:v>21.486248175963983</c:v>
                </c:pt>
                <c:pt idx="268">
                  <c:v>23.082816695855055</c:v>
                </c:pt>
                <c:pt idx="269">
                  <c:v>19.898023979292454</c:v>
                </c:pt>
                <c:pt idx="270">
                  <c:v>20.520370399413395</c:v>
                </c:pt>
                <c:pt idx="271">
                  <c:v>19.952219262493983</c:v>
                </c:pt>
                <c:pt idx="272">
                  <c:v>18.63094522845995</c:v>
                </c:pt>
                <c:pt idx="273">
                  <c:v>23.365664861593729</c:v>
                </c:pt>
                <c:pt idx="274">
                  <c:v>19.798051963650259</c:v>
                </c:pt>
                <c:pt idx="275">
                  <c:v>23.404338744979487</c:v>
                </c:pt>
                <c:pt idx="276">
                  <c:v>22.470090393027785</c:v>
                </c:pt>
                <c:pt idx="277">
                  <c:v>19.858854222952885</c:v>
                </c:pt>
                <c:pt idx="278">
                  <c:v>22.163560447428026</c:v>
                </c:pt>
                <c:pt idx="279">
                  <c:v>19.602512978945512</c:v>
                </c:pt>
                <c:pt idx="280">
                  <c:v>19.301390235725954</c:v>
                </c:pt>
                <c:pt idx="281">
                  <c:v>23.180086414741776</c:v>
                </c:pt>
                <c:pt idx="282">
                  <c:v>20.110778316497921</c:v>
                </c:pt>
                <c:pt idx="283">
                  <c:v>22.022202091328325</c:v>
                </c:pt>
                <c:pt idx="284">
                  <c:v>19.757211792078785</c:v>
                </c:pt>
                <c:pt idx="285">
                  <c:v>20.210599820233224</c:v>
                </c:pt>
                <c:pt idx="286">
                  <c:v>22.311921503676665</c:v>
                </c:pt>
                <c:pt idx="287">
                  <c:v>18.539727622269883</c:v>
                </c:pt>
                <c:pt idx="288">
                  <c:v>19.310889273495754</c:v>
                </c:pt>
                <c:pt idx="289">
                  <c:v>21.816839950643164</c:v>
                </c:pt>
                <c:pt idx="290">
                  <c:v>21.822776654105269</c:v>
                </c:pt>
                <c:pt idx="291">
                  <c:v>21.563174225247202</c:v>
                </c:pt>
                <c:pt idx="292">
                  <c:v>20.708732411362707</c:v>
                </c:pt>
                <c:pt idx="293">
                  <c:v>24.024492539959208</c:v>
                </c:pt>
                <c:pt idx="294">
                  <c:v>15.532868290614788</c:v>
                </c:pt>
                <c:pt idx="295">
                  <c:v>21.311072119982601</c:v>
                </c:pt>
                <c:pt idx="296">
                  <c:v>23.491228669062362</c:v>
                </c:pt>
                <c:pt idx="297">
                  <c:v>20.408141482913521</c:v>
                </c:pt>
                <c:pt idx="298">
                  <c:v>22.243431893244878</c:v>
                </c:pt>
                <c:pt idx="299">
                  <c:v>17.931475530906969</c:v>
                </c:pt>
                <c:pt idx="300">
                  <c:v>20.697080734123148</c:v>
                </c:pt>
                <c:pt idx="301">
                  <c:v>21.876023630846312</c:v>
                </c:pt>
                <c:pt idx="302">
                  <c:v>20.994656242624423</c:v>
                </c:pt>
                <c:pt idx="303">
                  <c:v>22.940663234644795</c:v>
                </c:pt>
                <c:pt idx="304">
                  <c:v>17.458025030513383</c:v>
                </c:pt>
                <c:pt idx="305">
                  <c:v>22.35158402124501</c:v>
                </c:pt>
                <c:pt idx="306">
                  <c:v>22.185457756193056</c:v>
                </c:pt>
                <c:pt idx="307">
                  <c:v>20.38394041725152</c:v>
                </c:pt>
                <c:pt idx="308">
                  <c:v>23.241683216912683</c:v>
                </c:pt>
                <c:pt idx="309">
                  <c:v>19.15687905129127</c:v>
                </c:pt>
                <c:pt idx="310">
                  <c:v>21.468144887002722</c:v>
                </c:pt>
                <c:pt idx="311">
                  <c:v>19.531681029399834</c:v>
                </c:pt>
                <c:pt idx="312">
                  <c:v>21.665549886907826</c:v>
                </c:pt>
                <c:pt idx="313">
                  <c:v>22.290886953028085</c:v>
                </c:pt>
                <c:pt idx="314">
                  <c:v>17.335189045626763</c:v>
                </c:pt>
                <c:pt idx="315">
                  <c:v>19.33967881612913</c:v>
                </c:pt>
                <c:pt idx="316">
                  <c:v>22.439835905668147</c:v>
                </c:pt>
                <c:pt idx="317">
                  <c:v>20.646972796585388</c:v>
                </c:pt>
                <c:pt idx="318">
                  <c:v>23.453649631270814</c:v>
                </c:pt>
                <c:pt idx="319">
                  <c:v>18.380659922445908</c:v>
                </c:pt>
                <c:pt idx="320">
                  <c:v>21.250511523290605</c:v>
                </c:pt>
                <c:pt idx="321">
                  <c:v>22.33400706432035</c:v>
                </c:pt>
                <c:pt idx="322">
                  <c:v>18.615901904368052</c:v>
                </c:pt>
                <c:pt idx="323">
                  <c:v>22.173438076512632</c:v>
                </c:pt>
                <c:pt idx="324">
                  <c:v>19.590431372927352</c:v>
                </c:pt>
                <c:pt idx="325">
                  <c:v>21.460303809509785</c:v>
                </c:pt>
                <c:pt idx="326">
                  <c:v>20.509278272563193</c:v>
                </c:pt>
                <c:pt idx="327">
                  <c:v>21.550161610806743</c:v>
                </c:pt>
                <c:pt idx="328">
                  <c:v>21.85660407810262</c:v>
                </c:pt>
                <c:pt idx="329">
                  <c:v>21.475230782271005</c:v>
                </c:pt>
                <c:pt idx="330">
                  <c:v>22.410893946311514</c:v>
                </c:pt>
                <c:pt idx="331">
                  <c:v>20.917370576829477</c:v>
                </c:pt>
                <c:pt idx="332">
                  <c:v>17.721484291489453</c:v>
                </c:pt>
                <c:pt idx="333">
                  <c:v>22.989423532411145</c:v>
                </c:pt>
                <c:pt idx="334">
                  <c:v>21.13286897672117</c:v>
                </c:pt>
                <c:pt idx="335">
                  <c:v>22.219929850142513</c:v>
                </c:pt>
                <c:pt idx="336">
                  <c:v>22.952618619430279</c:v>
                </c:pt>
                <c:pt idx="337">
                  <c:v>18.132326099510056</c:v>
                </c:pt>
                <c:pt idx="338">
                  <c:v>22.058674513535834</c:v>
                </c:pt>
                <c:pt idx="339">
                  <c:v>19.556571077411601</c:v>
                </c:pt>
                <c:pt idx="340">
                  <c:v>21.247761533113245</c:v>
                </c:pt>
                <c:pt idx="341">
                  <c:v>23.105990574401289</c:v>
                </c:pt>
                <c:pt idx="342">
                  <c:v>22.300173603752828</c:v>
                </c:pt>
                <c:pt idx="343">
                  <c:v>23.034305675626616</c:v>
                </c:pt>
                <c:pt idx="344">
                  <c:v>19.191706082281474</c:v>
                </c:pt>
                <c:pt idx="345">
                  <c:v>22.672755484424869</c:v>
                </c:pt>
                <c:pt idx="346">
                  <c:v>20.660237115575363</c:v>
                </c:pt>
                <c:pt idx="347">
                  <c:v>20.02109187830731</c:v>
                </c:pt>
                <c:pt idx="348">
                  <c:v>21.287147408400919</c:v>
                </c:pt>
                <c:pt idx="349">
                  <c:v>18.65368043590161</c:v>
                </c:pt>
                <c:pt idx="350">
                  <c:v>20.334782849742567</c:v>
                </c:pt>
                <c:pt idx="351">
                  <c:v>18.825809399442882</c:v>
                </c:pt>
                <c:pt idx="352">
                  <c:v>18.85990008018949</c:v>
                </c:pt>
                <c:pt idx="353">
                  <c:v>24.073804298814345</c:v>
                </c:pt>
                <c:pt idx="354">
                  <c:v>19.030144750556278</c:v>
                </c:pt>
                <c:pt idx="355">
                  <c:v>22.752038345012309</c:v>
                </c:pt>
                <c:pt idx="356">
                  <c:v>20.193990759394268</c:v>
                </c:pt>
                <c:pt idx="357">
                  <c:v>19.043929942830175</c:v>
                </c:pt>
                <c:pt idx="358">
                  <c:v>21.09428275116904</c:v>
                </c:pt>
                <c:pt idx="359">
                  <c:v>20.001480010670285</c:v>
                </c:pt>
                <c:pt idx="360">
                  <c:v>20.688528890112806</c:v>
                </c:pt>
                <c:pt idx="361">
                  <c:v>22.536569690779416</c:v>
                </c:pt>
                <c:pt idx="362">
                  <c:v>18.451162996116189</c:v>
                </c:pt>
                <c:pt idx="363">
                  <c:v>23.872889688419345</c:v>
                </c:pt>
                <c:pt idx="364">
                  <c:v>19.92398785266893</c:v>
                </c:pt>
                <c:pt idx="365">
                  <c:v>20.052224114864782</c:v>
                </c:pt>
                <c:pt idx="366">
                  <c:v>22.453338535407294</c:v>
                </c:pt>
                <c:pt idx="367">
                  <c:v>22.714199286018186</c:v>
                </c:pt>
                <c:pt idx="368">
                  <c:v>22.692874504417798</c:v>
                </c:pt>
                <c:pt idx="369">
                  <c:v>19.435867664638124</c:v>
                </c:pt>
                <c:pt idx="370">
                  <c:v>19.322774339188634</c:v>
                </c:pt>
                <c:pt idx="371">
                  <c:v>22.027861719163003</c:v>
                </c:pt>
                <c:pt idx="372">
                  <c:v>19.839137693964084</c:v>
                </c:pt>
                <c:pt idx="373">
                  <c:v>21.262647003725618</c:v>
                </c:pt>
                <c:pt idx="374">
                  <c:v>21.141953705454256</c:v>
                </c:pt>
                <c:pt idx="375">
                  <c:v>22.036637929992683</c:v>
                </c:pt>
                <c:pt idx="376">
                  <c:v>17.85356186428179</c:v>
                </c:pt>
                <c:pt idx="377">
                  <c:v>20.35383285309544</c:v>
                </c:pt>
                <c:pt idx="378">
                  <c:v>22.117041054713951</c:v>
                </c:pt>
                <c:pt idx="379">
                  <c:v>17.88264550601609</c:v>
                </c:pt>
                <c:pt idx="380">
                  <c:v>21.953717887701366</c:v>
                </c:pt>
                <c:pt idx="381">
                  <c:v>19.205215245601188</c:v>
                </c:pt>
                <c:pt idx="382">
                  <c:v>20.714188385059437</c:v>
                </c:pt>
                <c:pt idx="383">
                  <c:v>22.720680610019443</c:v>
                </c:pt>
                <c:pt idx="384">
                  <c:v>19.030739510809774</c:v>
                </c:pt>
                <c:pt idx="385">
                  <c:v>17.021701481269908</c:v>
                </c:pt>
                <c:pt idx="386">
                  <c:v>22.71442175757166</c:v>
                </c:pt>
                <c:pt idx="387">
                  <c:v>21.921976129288126</c:v>
                </c:pt>
                <c:pt idx="388">
                  <c:v>23.339654394335163</c:v>
                </c:pt>
                <c:pt idx="389">
                  <c:v>19.737901137394843</c:v>
                </c:pt>
                <c:pt idx="390">
                  <c:v>18.639992934893215</c:v>
                </c:pt>
                <c:pt idx="391">
                  <c:v>18.681780400515361</c:v>
                </c:pt>
                <c:pt idx="392">
                  <c:v>20.390908302273953</c:v>
                </c:pt>
                <c:pt idx="393">
                  <c:v>21.756755229690658</c:v>
                </c:pt>
                <c:pt idx="394">
                  <c:v>21.13449674369614</c:v>
                </c:pt>
                <c:pt idx="395">
                  <c:v>18.634657076286391</c:v>
                </c:pt>
                <c:pt idx="396">
                  <c:v>21.28479507767592</c:v>
                </c:pt>
                <c:pt idx="397">
                  <c:v>20.586071025458967</c:v>
                </c:pt>
                <c:pt idx="398">
                  <c:v>22.070136607193962</c:v>
                </c:pt>
                <c:pt idx="399">
                  <c:v>20.499612121892504</c:v>
                </c:pt>
                <c:pt idx="400">
                  <c:v>19.951916627580328</c:v>
                </c:pt>
                <c:pt idx="401">
                  <c:v>21.996687165675365</c:v>
                </c:pt>
                <c:pt idx="402">
                  <c:v>18.574844478096384</c:v>
                </c:pt>
                <c:pt idx="403">
                  <c:v>20.759511285316556</c:v>
                </c:pt>
                <c:pt idx="404">
                  <c:v>19.273490774872506</c:v>
                </c:pt>
                <c:pt idx="405">
                  <c:v>20.083254219951975</c:v>
                </c:pt>
                <c:pt idx="406">
                  <c:v>22.840348530361634</c:v>
                </c:pt>
                <c:pt idx="407">
                  <c:v>21.575430791474709</c:v>
                </c:pt>
                <c:pt idx="408">
                  <c:v>21.635567516719206</c:v>
                </c:pt>
                <c:pt idx="409">
                  <c:v>21.318746763161862</c:v>
                </c:pt>
                <c:pt idx="410">
                  <c:v>19.410016926001799</c:v>
                </c:pt>
                <c:pt idx="411">
                  <c:v>20.387581139257449</c:v>
                </c:pt>
                <c:pt idx="412">
                  <c:v>19.602153236493816</c:v>
                </c:pt>
                <c:pt idx="413">
                  <c:v>20.5104012399153</c:v>
                </c:pt>
                <c:pt idx="414">
                  <c:v>18.814902174604672</c:v>
                </c:pt>
                <c:pt idx="415">
                  <c:v>20.013349011212707</c:v>
                </c:pt>
                <c:pt idx="416">
                  <c:v>21.995169479830412</c:v>
                </c:pt>
                <c:pt idx="417">
                  <c:v>19.702421598199429</c:v>
                </c:pt>
                <c:pt idx="418">
                  <c:v>22.17644364357697</c:v>
                </c:pt>
                <c:pt idx="419">
                  <c:v>18.850283278083658</c:v>
                </c:pt>
                <c:pt idx="420">
                  <c:v>20.250325623118684</c:v>
                </c:pt>
                <c:pt idx="421">
                  <c:v>23.79925836885068</c:v>
                </c:pt>
                <c:pt idx="422">
                  <c:v>21.252314110435137</c:v>
                </c:pt>
                <c:pt idx="423">
                  <c:v>21.639387532708277</c:v>
                </c:pt>
                <c:pt idx="424">
                  <c:v>19.0901885551317</c:v>
                </c:pt>
                <c:pt idx="425">
                  <c:v>22.123820163893754</c:v>
                </c:pt>
                <c:pt idx="426">
                  <c:v>22.045030778564389</c:v>
                </c:pt>
                <c:pt idx="427">
                  <c:v>20.230590720258412</c:v>
                </c:pt>
                <c:pt idx="428">
                  <c:v>22.863355486155832</c:v>
                </c:pt>
                <c:pt idx="429">
                  <c:v>19.770694172724987</c:v>
                </c:pt>
                <c:pt idx="430">
                  <c:v>20.341109737891514</c:v>
                </c:pt>
                <c:pt idx="431">
                  <c:v>23.391075729103132</c:v>
                </c:pt>
                <c:pt idx="432">
                  <c:v>20.602448676902441</c:v>
                </c:pt>
                <c:pt idx="433">
                  <c:v>20.80204630907738</c:v>
                </c:pt>
                <c:pt idx="434">
                  <c:v>21.669765077562431</c:v>
                </c:pt>
                <c:pt idx="435">
                  <c:v>21.292394954378473</c:v>
                </c:pt>
                <c:pt idx="436">
                  <c:v>21.673552878481811</c:v>
                </c:pt>
                <c:pt idx="437">
                  <c:v>20.456303669614307</c:v>
                </c:pt>
                <c:pt idx="438">
                  <c:v>22.829184026964125</c:v>
                </c:pt>
                <c:pt idx="439">
                  <c:v>20.226171125610062</c:v>
                </c:pt>
                <c:pt idx="440">
                  <c:v>17.690697193016604</c:v>
                </c:pt>
                <c:pt idx="441">
                  <c:v>20.355888687084249</c:v>
                </c:pt>
                <c:pt idx="442">
                  <c:v>20.738472360985021</c:v>
                </c:pt>
                <c:pt idx="443">
                  <c:v>22.325174346523372</c:v>
                </c:pt>
                <c:pt idx="444">
                  <c:v>19.450742757226109</c:v>
                </c:pt>
                <c:pt idx="445">
                  <c:v>21.673268543932707</c:v>
                </c:pt>
                <c:pt idx="446">
                  <c:v>20.631626000959912</c:v>
                </c:pt>
                <c:pt idx="447">
                  <c:v>21.143092485783278</c:v>
                </c:pt>
                <c:pt idx="448">
                  <c:v>22.737444579658447</c:v>
                </c:pt>
                <c:pt idx="449">
                  <c:v>17.218550903162779</c:v>
                </c:pt>
                <c:pt idx="450">
                  <c:v>22.579902924185983</c:v>
                </c:pt>
                <c:pt idx="451">
                  <c:v>23.810738537722123</c:v>
                </c:pt>
                <c:pt idx="452">
                  <c:v>21.535859228380787</c:v>
                </c:pt>
                <c:pt idx="453">
                  <c:v>21.8185575977216</c:v>
                </c:pt>
                <c:pt idx="454">
                  <c:v>18.805768404689253</c:v>
                </c:pt>
                <c:pt idx="455">
                  <c:v>20.968726002002011</c:v>
                </c:pt>
                <c:pt idx="456">
                  <c:v>22.833400304934081</c:v>
                </c:pt>
                <c:pt idx="457">
                  <c:v>18.492267188263451</c:v>
                </c:pt>
                <c:pt idx="458">
                  <c:v>20.702815530587564</c:v>
                </c:pt>
                <c:pt idx="459">
                  <c:v>15.826970516045382</c:v>
                </c:pt>
                <c:pt idx="460">
                  <c:v>21.577275111332369</c:v>
                </c:pt>
                <c:pt idx="461">
                  <c:v>22.058683166032928</c:v>
                </c:pt>
                <c:pt idx="462">
                  <c:v>19.215940777630038</c:v>
                </c:pt>
                <c:pt idx="463">
                  <c:v>21.241703170412212</c:v>
                </c:pt>
                <c:pt idx="464">
                  <c:v>20.227702376331486</c:v>
                </c:pt>
                <c:pt idx="465">
                  <c:v>19.75361584176202</c:v>
                </c:pt>
                <c:pt idx="466">
                  <c:v>21.661451757681121</c:v>
                </c:pt>
                <c:pt idx="467">
                  <c:v>20.045986786220467</c:v>
                </c:pt>
                <c:pt idx="468">
                  <c:v>19.530526270841943</c:v>
                </c:pt>
                <c:pt idx="469">
                  <c:v>21.209250309103655</c:v>
                </c:pt>
                <c:pt idx="470">
                  <c:v>19.269928767781145</c:v>
                </c:pt>
                <c:pt idx="471">
                  <c:v>21.134515166819469</c:v>
                </c:pt>
                <c:pt idx="472">
                  <c:v>19.324201783185352</c:v>
                </c:pt>
                <c:pt idx="473">
                  <c:v>21.756366035514887</c:v>
                </c:pt>
                <c:pt idx="474">
                  <c:v>17.196138589067175</c:v>
                </c:pt>
                <c:pt idx="475">
                  <c:v>22.327744232763784</c:v>
                </c:pt>
                <c:pt idx="476">
                  <c:v>18.801270081125672</c:v>
                </c:pt>
                <c:pt idx="477">
                  <c:v>21.632336395955434</c:v>
                </c:pt>
                <c:pt idx="478">
                  <c:v>23.065760638099164</c:v>
                </c:pt>
                <c:pt idx="479">
                  <c:v>20.085658310383604</c:v>
                </c:pt>
                <c:pt idx="480">
                  <c:v>19.664737574831712</c:v>
                </c:pt>
                <c:pt idx="481">
                  <c:v>22.036624650992884</c:v>
                </c:pt>
                <c:pt idx="482">
                  <c:v>21.130210060845755</c:v>
                </c:pt>
                <c:pt idx="483">
                  <c:v>23.246236338072819</c:v>
                </c:pt>
                <c:pt idx="484">
                  <c:v>20.370737616838021</c:v>
                </c:pt>
                <c:pt idx="485">
                  <c:v>23.359500980316842</c:v>
                </c:pt>
                <c:pt idx="486">
                  <c:v>23.123861980961497</c:v>
                </c:pt>
                <c:pt idx="487">
                  <c:v>22.248520128675811</c:v>
                </c:pt>
                <c:pt idx="488">
                  <c:v>23.409037054571208</c:v>
                </c:pt>
                <c:pt idx="489">
                  <c:v>19.803799946605199</c:v>
                </c:pt>
                <c:pt idx="490">
                  <c:v>19.459297671612369</c:v>
                </c:pt>
                <c:pt idx="491">
                  <c:v>23.060423510393722</c:v>
                </c:pt>
                <c:pt idx="492">
                  <c:v>17.612567940355277</c:v>
                </c:pt>
                <c:pt idx="493">
                  <c:v>22.117800342094448</c:v>
                </c:pt>
                <c:pt idx="494">
                  <c:v>20.326366908471346</c:v>
                </c:pt>
                <c:pt idx="495">
                  <c:v>20.496965473489563</c:v>
                </c:pt>
                <c:pt idx="496">
                  <c:v>22.73255083855782</c:v>
                </c:pt>
                <c:pt idx="497">
                  <c:v>19.141556733810649</c:v>
                </c:pt>
                <c:pt idx="498">
                  <c:v>21.43944865353447</c:v>
                </c:pt>
                <c:pt idx="499">
                  <c:v>21.365670007359444</c:v>
                </c:pt>
                <c:pt idx="500">
                  <c:v>21.476835181116492</c:v>
                </c:pt>
                <c:pt idx="501">
                  <c:v>22.065749225785545</c:v>
                </c:pt>
                <c:pt idx="502">
                  <c:v>21.053097379088285</c:v>
                </c:pt>
                <c:pt idx="503">
                  <c:v>23.796030871572185</c:v>
                </c:pt>
                <c:pt idx="504">
                  <c:v>18.002497310825937</c:v>
                </c:pt>
                <c:pt idx="505">
                  <c:v>22.485107003895425</c:v>
                </c:pt>
                <c:pt idx="506">
                  <c:v>23.596742287139698</c:v>
                </c:pt>
                <c:pt idx="507">
                  <c:v>19.767904742293041</c:v>
                </c:pt>
                <c:pt idx="508">
                  <c:v>22.306650544598373</c:v>
                </c:pt>
                <c:pt idx="509">
                  <c:v>17.684276096660295</c:v>
                </c:pt>
                <c:pt idx="510">
                  <c:v>20.807755682801591</c:v>
                </c:pt>
                <c:pt idx="511">
                  <c:v>22.217011785041677</c:v>
                </c:pt>
                <c:pt idx="512">
                  <c:v>21.198553124155971</c:v>
                </c:pt>
                <c:pt idx="513">
                  <c:v>22.43237599140156</c:v>
                </c:pt>
                <c:pt idx="514">
                  <c:v>18.631629362172632</c:v>
                </c:pt>
                <c:pt idx="515">
                  <c:v>22.454066378980997</c:v>
                </c:pt>
                <c:pt idx="516">
                  <c:v>21.218337206747368</c:v>
                </c:pt>
                <c:pt idx="517">
                  <c:v>20.051086048914172</c:v>
                </c:pt>
                <c:pt idx="518">
                  <c:v>23.099039554868789</c:v>
                </c:pt>
                <c:pt idx="519">
                  <c:v>19.492472146001859</c:v>
                </c:pt>
                <c:pt idx="520">
                  <c:v>18.757348367541258</c:v>
                </c:pt>
                <c:pt idx="521">
                  <c:v>21.009455148978894</c:v>
                </c:pt>
                <c:pt idx="522">
                  <c:v>21.508501173437278</c:v>
                </c:pt>
                <c:pt idx="523">
                  <c:v>22.249198932164994</c:v>
                </c:pt>
                <c:pt idx="524">
                  <c:v>18.581413253633212</c:v>
                </c:pt>
                <c:pt idx="525">
                  <c:v>21.069760084603672</c:v>
                </c:pt>
                <c:pt idx="526">
                  <c:v>22.852905499311561</c:v>
                </c:pt>
                <c:pt idx="527">
                  <c:v>21.447903026611623</c:v>
                </c:pt>
                <c:pt idx="528">
                  <c:v>23.221564724623057</c:v>
                </c:pt>
                <c:pt idx="529">
                  <c:v>20.719936267485835</c:v>
                </c:pt>
                <c:pt idx="530">
                  <c:v>20.684890125421134</c:v>
                </c:pt>
                <c:pt idx="531">
                  <c:v>22.916145164227416</c:v>
                </c:pt>
                <c:pt idx="532">
                  <c:v>19.659781663353463</c:v>
                </c:pt>
                <c:pt idx="533">
                  <c:v>22.002244216090201</c:v>
                </c:pt>
                <c:pt idx="534">
                  <c:v>20.800400867293877</c:v>
                </c:pt>
                <c:pt idx="535">
                  <c:v>22.144355203607784</c:v>
                </c:pt>
                <c:pt idx="536">
                  <c:v>20.248109087863781</c:v>
                </c:pt>
                <c:pt idx="537">
                  <c:v>20.304779148268128</c:v>
                </c:pt>
                <c:pt idx="538">
                  <c:v>21.08118351199731</c:v>
                </c:pt>
                <c:pt idx="539">
                  <c:v>20.75878822692399</c:v>
                </c:pt>
                <c:pt idx="540">
                  <c:v>22.457376646357964</c:v>
                </c:pt>
                <c:pt idx="541">
                  <c:v>21.851536595168106</c:v>
                </c:pt>
                <c:pt idx="542">
                  <c:v>16.618038533621963</c:v>
                </c:pt>
                <c:pt idx="543">
                  <c:v>22.845955084546617</c:v>
                </c:pt>
                <c:pt idx="544">
                  <c:v>21.381921230825817</c:v>
                </c:pt>
                <c:pt idx="545">
                  <c:v>22.336276576286643</c:v>
                </c:pt>
                <c:pt idx="546">
                  <c:v>22.951969803257569</c:v>
                </c:pt>
                <c:pt idx="547">
                  <c:v>19.282433930347661</c:v>
                </c:pt>
                <c:pt idx="548">
                  <c:v>22.103222166223834</c:v>
                </c:pt>
                <c:pt idx="549">
                  <c:v>18.779857583005505</c:v>
                </c:pt>
                <c:pt idx="550">
                  <c:v>22.132472330981237</c:v>
                </c:pt>
                <c:pt idx="551">
                  <c:v>22.674057398461684</c:v>
                </c:pt>
                <c:pt idx="552">
                  <c:v>22.30273289003463</c:v>
                </c:pt>
                <c:pt idx="553">
                  <c:v>22.992820056125222</c:v>
                </c:pt>
                <c:pt idx="554">
                  <c:v>20.453944630247335</c:v>
                </c:pt>
                <c:pt idx="555">
                  <c:v>22.384517868489183</c:v>
                </c:pt>
                <c:pt idx="556">
                  <c:v>22.27024811843274</c:v>
                </c:pt>
                <c:pt idx="557">
                  <c:v>20.386760721049122</c:v>
                </c:pt>
                <c:pt idx="558">
                  <c:v>21.851230605598868</c:v>
                </c:pt>
                <c:pt idx="559">
                  <c:v>19.305460230770692</c:v>
                </c:pt>
                <c:pt idx="560">
                  <c:v>18.843168389943358</c:v>
                </c:pt>
                <c:pt idx="561">
                  <c:v>18.846059548926558</c:v>
                </c:pt>
                <c:pt idx="562">
                  <c:v>19.740258297100027</c:v>
                </c:pt>
                <c:pt idx="563">
                  <c:v>24.266914454415463</c:v>
                </c:pt>
                <c:pt idx="564">
                  <c:v>19.886441739486173</c:v>
                </c:pt>
                <c:pt idx="565">
                  <c:v>20.893667994048645</c:v>
                </c:pt>
                <c:pt idx="566">
                  <c:v>19.211594856534735</c:v>
                </c:pt>
                <c:pt idx="567">
                  <c:v>19.387092703733316</c:v>
                </c:pt>
                <c:pt idx="568">
                  <c:v>22.134158650326121</c:v>
                </c:pt>
                <c:pt idx="569">
                  <c:v>19.124413418693102</c:v>
                </c:pt>
                <c:pt idx="570">
                  <c:v>20.719326435476408</c:v>
                </c:pt>
                <c:pt idx="571">
                  <c:v>22.42120335878186</c:v>
                </c:pt>
                <c:pt idx="572">
                  <c:v>19.369840735712721</c:v>
                </c:pt>
                <c:pt idx="573">
                  <c:v>23.625699081693398</c:v>
                </c:pt>
                <c:pt idx="574">
                  <c:v>19.579211273741002</c:v>
                </c:pt>
                <c:pt idx="575">
                  <c:v>18.553712181255058</c:v>
                </c:pt>
                <c:pt idx="576">
                  <c:v>21.894765783359635</c:v>
                </c:pt>
                <c:pt idx="577">
                  <c:v>21.419076837948463</c:v>
                </c:pt>
                <c:pt idx="578">
                  <c:v>23.343818200640424</c:v>
                </c:pt>
                <c:pt idx="579">
                  <c:v>18.583957182120219</c:v>
                </c:pt>
                <c:pt idx="580">
                  <c:v>18.234482345741483</c:v>
                </c:pt>
                <c:pt idx="581">
                  <c:v>21.843265185587299</c:v>
                </c:pt>
                <c:pt idx="582">
                  <c:v>22.256808151061911</c:v>
                </c:pt>
                <c:pt idx="583">
                  <c:v>22.086685958452058</c:v>
                </c:pt>
                <c:pt idx="584">
                  <c:v>21.418008951093384</c:v>
                </c:pt>
                <c:pt idx="585">
                  <c:v>22.070859985759704</c:v>
                </c:pt>
                <c:pt idx="586">
                  <c:v>20.740307987238413</c:v>
                </c:pt>
                <c:pt idx="587">
                  <c:v>20.96132984798184</c:v>
                </c:pt>
                <c:pt idx="588">
                  <c:v>22.056228930535568</c:v>
                </c:pt>
                <c:pt idx="589">
                  <c:v>19.643274327698521</c:v>
                </c:pt>
                <c:pt idx="590">
                  <c:v>21.976004767849428</c:v>
                </c:pt>
                <c:pt idx="591">
                  <c:v>19.888398039179737</c:v>
                </c:pt>
                <c:pt idx="592">
                  <c:v>20.612198106448119</c:v>
                </c:pt>
                <c:pt idx="593">
                  <c:v>21.836337311950214</c:v>
                </c:pt>
                <c:pt idx="594">
                  <c:v>18.590752315576481</c:v>
                </c:pt>
                <c:pt idx="595">
                  <c:v>18.509594559391601</c:v>
                </c:pt>
                <c:pt idx="596">
                  <c:v>22.47489389497381</c:v>
                </c:pt>
                <c:pt idx="597">
                  <c:v>22.027394741536966</c:v>
                </c:pt>
                <c:pt idx="598">
                  <c:v>22.865077796323902</c:v>
                </c:pt>
                <c:pt idx="599">
                  <c:v>17.614025666595097</c:v>
                </c:pt>
                <c:pt idx="600">
                  <c:v>19.941862700086983</c:v>
                </c:pt>
                <c:pt idx="601">
                  <c:v>19.086133719334558</c:v>
                </c:pt>
                <c:pt idx="602">
                  <c:v>19.748971550331667</c:v>
                </c:pt>
                <c:pt idx="603">
                  <c:v>20.476666038360634</c:v>
                </c:pt>
                <c:pt idx="604">
                  <c:v>21.978136365942682</c:v>
                </c:pt>
                <c:pt idx="605">
                  <c:v>19.039993597789483</c:v>
                </c:pt>
                <c:pt idx="606">
                  <c:v>21.478219545868576</c:v>
                </c:pt>
                <c:pt idx="607">
                  <c:v>19.972907179564125</c:v>
                </c:pt>
                <c:pt idx="608">
                  <c:v>21.488815420181577</c:v>
                </c:pt>
                <c:pt idx="609">
                  <c:v>19.813057218298134</c:v>
                </c:pt>
                <c:pt idx="610">
                  <c:v>20.895222744674321</c:v>
                </c:pt>
                <c:pt idx="611">
                  <c:v>21.372209027344862</c:v>
                </c:pt>
                <c:pt idx="612">
                  <c:v>17.887857692550941</c:v>
                </c:pt>
                <c:pt idx="613">
                  <c:v>20.995857734004058</c:v>
                </c:pt>
                <c:pt idx="614">
                  <c:v>19.909757385815343</c:v>
                </c:pt>
                <c:pt idx="615">
                  <c:v>19.139868653546845</c:v>
                </c:pt>
                <c:pt idx="616">
                  <c:v>22.898939172352549</c:v>
                </c:pt>
                <c:pt idx="617">
                  <c:v>21.482206758743132</c:v>
                </c:pt>
                <c:pt idx="618">
                  <c:v>21.918406255327113</c:v>
                </c:pt>
                <c:pt idx="619">
                  <c:v>21.057551942423181</c:v>
                </c:pt>
                <c:pt idx="620">
                  <c:v>19.375901358351001</c:v>
                </c:pt>
                <c:pt idx="621">
                  <c:v>20.323207909210808</c:v>
                </c:pt>
                <c:pt idx="622">
                  <c:v>21.235837909153645</c:v>
                </c:pt>
                <c:pt idx="623">
                  <c:v>19.63548468562756</c:v>
                </c:pt>
                <c:pt idx="624">
                  <c:v>20.06266933696466</c:v>
                </c:pt>
                <c:pt idx="625">
                  <c:v>20.319154262241245</c:v>
                </c:pt>
                <c:pt idx="626">
                  <c:v>21.052717652709607</c:v>
                </c:pt>
                <c:pt idx="627">
                  <c:v>20.487057007161162</c:v>
                </c:pt>
                <c:pt idx="628">
                  <c:v>19.701746454977364</c:v>
                </c:pt>
                <c:pt idx="629">
                  <c:v>17.965373294769964</c:v>
                </c:pt>
                <c:pt idx="630">
                  <c:v>18.426323406290553</c:v>
                </c:pt>
                <c:pt idx="631">
                  <c:v>23.841147312272732</c:v>
                </c:pt>
                <c:pt idx="632">
                  <c:v>21.148652915343821</c:v>
                </c:pt>
                <c:pt idx="633">
                  <c:v>20.961164750063585</c:v>
                </c:pt>
                <c:pt idx="634">
                  <c:v>19.870412743527499</c:v>
                </c:pt>
                <c:pt idx="635">
                  <c:v>21.045247229640744</c:v>
                </c:pt>
                <c:pt idx="636">
                  <c:v>21.785864990508973</c:v>
                </c:pt>
                <c:pt idx="637">
                  <c:v>21.672134172933621</c:v>
                </c:pt>
                <c:pt idx="638">
                  <c:v>23.440733965471484</c:v>
                </c:pt>
                <c:pt idx="639">
                  <c:v>19.500121688294861</c:v>
                </c:pt>
                <c:pt idx="640">
                  <c:v>20.161183407480511</c:v>
                </c:pt>
                <c:pt idx="641">
                  <c:v>23.574826191516404</c:v>
                </c:pt>
                <c:pt idx="642">
                  <c:v>20.771349472640033</c:v>
                </c:pt>
                <c:pt idx="643">
                  <c:v>19.399601596221178</c:v>
                </c:pt>
                <c:pt idx="644">
                  <c:v>20.669232094571598</c:v>
                </c:pt>
                <c:pt idx="645">
                  <c:v>21.157850638562032</c:v>
                </c:pt>
                <c:pt idx="646">
                  <c:v>21.349813603914175</c:v>
                </c:pt>
                <c:pt idx="647">
                  <c:v>20.123324120342879</c:v>
                </c:pt>
                <c:pt idx="648">
                  <c:v>22.456304536431798</c:v>
                </c:pt>
                <c:pt idx="649">
                  <c:v>20.710643794820836</c:v>
                </c:pt>
                <c:pt idx="650">
                  <c:v>17.969260301314208</c:v>
                </c:pt>
                <c:pt idx="651">
                  <c:v>20.043896746934578</c:v>
                </c:pt>
                <c:pt idx="652">
                  <c:v>20.368900142955845</c:v>
                </c:pt>
                <c:pt idx="653">
                  <c:v>22.247653985168078</c:v>
                </c:pt>
                <c:pt idx="654">
                  <c:v>19.347861810842289</c:v>
                </c:pt>
                <c:pt idx="655">
                  <c:v>21.710282128372253</c:v>
                </c:pt>
                <c:pt idx="656">
                  <c:v>19.975356895874889</c:v>
                </c:pt>
                <c:pt idx="657">
                  <c:v>20.623500470452441</c:v>
                </c:pt>
                <c:pt idx="658">
                  <c:v>22.175126721545823</c:v>
                </c:pt>
                <c:pt idx="659">
                  <c:v>17.446945155936717</c:v>
                </c:pt>
                <c:pt idx="660">
                  <c:v>21.323568889235915</c:v>
                </c:pt>
                <c:pt idx="661">
                  <c:v>21.647876542536274</c:v>
                </c:pt>
                <c:pt idx="662">
                  <c:v>21.346232279120418</c:v>
                </c:pt>
                <c:pt idx="663">
                  <c:v>21.249667362166541</c:v>
                </c:pt>
                <c:pt idx="664">
                  <c:v>19.696931956337583</c:v>
                </c:pt>
                <c:pt idx="665">
                  <c:v>21.021127028386395</c:v>
                </c:pt>
                <c:pt idx="666">
                  <c:v>22.364287095811882</c:v>
                </c:pt>
                <c:pt idx="667">
                  <c:v>18.7593102816464</c:v>
                </c:pt>
                <c:pt idx="668">
                  <c:v>21.998303193203135</c:v>
                </c:pt>
                <c:pt idx="669">
                  <c:v>16.654477466287041</c:v>
                </c:pt>
                <c:pt idx="670">
                  <c:v>21.999303883243943</c:v>
                </c:pt>
                <c:pt idx="671">
                  <c:v>20.922503750145516</c:v>
                </c:pt>
                <c:pt idx="672">
                  <c:v>20.240370716272224</c:v>
                </c:pt>
                <c:pt idx="673">
                  <c:v>20.487433479007542</c:v>
                </c:pt>
                <c:pt idx="674">
                  <c:v>20.270592976625075</c:v>
                </c:pt>
                <c:pt idx="675">
                  <c:v>21.286694527442705</c:v>
                </c:pt>
                <c:pt idx="676">
                  <c:v>22.394521509439365</c:v>
                </c:pt>
                <c:pt idx="677">
                  <c:v>22.183048256564636</c:v>
                </c:pt>
                <c:pt idx="678">
                  <c:v>20.511954753198879</c:v>
                </c:pt>
                <c:pt idx="679">
                  <c:v>20.151588762416626</c:v>
                </c:pt>
                <c:pt idx="680">
                  <c:v>19.92079357862719</c:v>
                </c:pt>
                <c:pt idx="681">
                  <c:v>22.450580958369645</c:v>
                </c:pt>
                <c:pt idx="682">
                  <c:v>19.457424201728458</c:v>
                </c:pt>
                <c:pt idx="683">
                  <c:v>22.010656860225339</c:v>
                </c:pt>
                <c:pt idx="684">
                  <c:v>16.657036492557417</c:v>
                </c:pt>
                <c:pt idx="685">
                  <c:v>21.436514052629754</c:v>
                </c:pt>
                <c:pt idx="686">
                  <c:v>19.737829071563247</c:v>
                </c:pt>
                <c:pt idx="687">
                  <c:v>21.744425073679484</c:v>
                </c:pt>
                <c:pt idx="688">
                  <c:v>23.082921590655719</c:v>
                </c:pt>
                <c:pt idx="689">
                  <c:v>19.97393596356358</c:v>
                </c:pt>
                <c:pt idx="690">
                  <c:v>21.970827671826399</c:v>
                </c:pt>
                <c:pt idx="691">
                  <c:v>20.251145326947274</c:v>
                </c:pt>
                <c:pt idx="692">
                  <c:v>20.357442730455116</c:v>
                </c:pt>
                <c:pt idx="693">
                  <c:v>23.64806553675578</c:v>
                </c:pt>
                <c:pt idx="694">
                  <c:v>20.401462237995343</c:v>
                </c:pt>
                <c:pt idx="695">
                  <c:v>23.363186209017144</c:v>
                </c:pt>
                <c:pt idx="696">
                  <c:v>22.534959401965608</c:v>
                </c:pt>
                <c:pt idx="697">
                  <c:v>21.541108201707313</c:v>
                </c:pt>
                <c:pt idx="698">
                  <c:v>22.895217067864525</c:v>
                </c:pt>
                <c:pt idx="699">
                  <c:v>20.339763789505753</c:v>
                </c:pt>
                <c:pt idx="700">
                  <c:v>20.426676426676572</c:v>
                </c:pt>
                <c:pt idx="701">
                  <c:v>23.216941368171671</c:v>
                </c:pt>
                <c:pt idx="702">
                  <c:v>20.9640214295001</c:v>
                </c:pt>
                <c:pt idx="703">
                  <c:v>22.492533274738186</c:v>
                </c:pt>
                <c:pt idx="704">
                  <c:v>20.074564082626896</c:v>
                </c:pt>
                <c:pt idx="705">
                  <c:v>20.164097211960925</c:v>
                </c:pt>
                <c:pt idx="706">
                  <c:v>22.232808678485064</c:v>
                </c:pt>
                <c:pt idx="707">
                  <c:v>17.807835939273296</c:v>
                </c:pt>
                <c:pt idx="708">
                  <c:v>20.101444609822956</c:v>
                </c:pt>
                <c:pt idx="709">
                  <c:v>21.516087441117548</c:v>
                </c:pt>
                <c:pt idx="710">
                  <c:v>21.39413622241787</c:v>
                </c:pt>
                <c:pt idx="711">
                  <c:v>21.088527627943559</c:v>
                </c:pt>
                <c:pt idx="712">
                  <c:v>21.157486751530129</c:v>
                </c:pt>
                <c:pt idx="713">
                  <c:v>23.363214642366973</c:v>
                </c:pt>
                <c:pt idx="714">
                  <c:v>17.515236912342367</c:v>
                </c:pt>
                <c:pt idx="715">
                  <c:v>23.456426273588889</c:v>
                </c:pt>
                <c:pt idx="716">
                  <c:v>22.076553177928869</c:v>
                </c:pt>
                <c:pt idx="717">
                  <c:v>19.533060536503509</c:v>
                </c:pt>
                <c:pt idx="718">
                  <c:v>22.490659979133031</c:v>
                </c:pt>
                <c:pt idx="719">
                  <c:v>17.207556872413953</c:v>
                </c:pt>
                <c:pt idx="720">
                  <c:v>20.883853749844295</c:v>
                </c:pt>
                <c:pt idx="721">
                  <c:v>22.37244704478379</c:v>
                </c:pt>
                <c:pt idx="722">
                  <c:v>20.715852257962037</c:v>
                </c:pt>
                <c:pt idx="723">
                  <c:v>22.613169580535349</c:v>
                </c:pt>
                <c:pt idx="724">
                  <c:v>18.474148443396558</c:v>
                </c:pt>
                <c:pt idx="725">
                  <c:v>22.515751057303426</c:v>
                </c:pt>
                <c:pt idx="726">
                  <c:v>22.133954350256673</c:v>
                </c:pt>
                <c:pt idx="727">
                  <c:v>20.934580393397695</c:v>
                </c:pt>
                <c:pt idx="728">
                  <c:v>23.790639984973691</c:v>
                </c:pt>
                <c:pt idx="729">
                  <c:v>19.661530041602251</c:v>
                </c:pt>
                <c:pt idx="730">
                  <c:v>19.676140779680836</c:v>
                </c:pt>
                <c:pt idx="731">
                  <c:v>19.101778140282452</c:v>
                </c:pt>
                <c:pt idx="732">
                  <c:v>21.168793428820649</c:v>
                </c:pt>
                <c:pt idx="733">
                  <c:v>22.825771906880895</c:v>
                </c:pt>
                <c:pt idx="734">
                  <c:v>17.928359040865232</c:v>
                </c:pt>
                <c:pt idx="735">
                  <c:v>20.272319448336177</c:v>
                </c:pt>
                <c:pt idx="736">
                  <c:v>22.690212019925422</c:v>
                </c:pt>
                <c:pt idx="737">
                  <c:v>20.730244458074012</c:v>
                </c:pt>
                <c:pt idx="738">
                  <c:v>23.658971234562536</c:v>
                </c:pt>
                <c:pt idx="739">
                  <c:v>19.216566967809939</c:v>
                </c:pt>
                <c:pt idx="740">
                  <c:v>21.500575511928286</c:v>
                </c:pt>
                <c:pt idx="741">
                  <c:v>22.294109265508055</c:v>
                </c:pt>
                <c:pt idx="742">
                  <c:v>19.225695811163163</c:v>
                </c:pt>
                <c:pt idx="743">
                  <c:v>22.510384136035032</c:v>
                </c:pt>
                <c:pt idx="744">
                  <c:v>20.846944981126551</c:v>
                </c:pt>
                <c:pt idx="745">
                  <c:v>22.677730252497518</c:v>
                </c:pt>
                <c:pt idx="746">
                  <c:v>20.965937653923149</c:v>
                </c:pt>
                <c:pt idx="747">
                  <c:v>21.544334820622829</c:v>
                </c:pt>
                <c:pt idx="748">
                  <c:v>22.17700342435456</c:v>
                </c:pt>
                <c:pt idx="749">
                  <c:v>21.622714414339647</c:v>
                </c:pt>
                <c:pt idx="750">
                  <c:v>22.533138029974154</c:v>
                </c:pt>
                <c:pt idx="751">
                  <c:v>22.051729096175468</c:v>
                </c:pt>
                <c:pt idx="752">
                  <c:v>17.23157094873201</c:v>
                </c:pt>
                <c:pt idx="753">
                  <c:v>23.153961634602453</c:v>
                </c:pt>
                <c:pt idx="754">
                  <c:v>21.770146702339446</c:v>
                </c:pt>
                <c:pt idx="755">
                  <c:v>22.051399141400424</c:v>
                </c:pt>
                <c:pt idx="756">
                  <c:v>23.103573585477857</c:v>
                </c:pt>
                <c:pt idx="757">
                  <c:v>19.525780730990245</c:v>
                </c:pt>
                <c:pt idx="758">
                  <c:v>23.586935375299603</c:v>
                </c:pt>
                <c:pt idx="759">
                  <c:v>17.412812790361869</c:v>
                </c:pt>
                <c:pt idx="760">
                  <c:v>20.501386439290489</c:v>
                </c:pt>
                <c:pt idx="761">
                  <c:v>22.617932105784558</c:v>
                </c:pt>
                <c:pt idx="762">
                  <c:v>22.612736789468055</c:v>
                </c:pt>
                <c:pt idx="763">
                  <c:v>23.422912306229328</c:v>
                </c:pt>
                <c:pt idx="764">
                  <c:v>20.626714854349139</c:v>
                </c:pt>
                <c:pt idx="765">
                  <c:v>22.103320147235547</c:v>
                </c:pt>
                <c:pt idx="766">
                  <c:v>22.433088506584347</c:v>
                </c:pt>
                <c:pt idx="767">
                  <c:v>20.914564297713156</c:v>
                </c:pt>
                <c:pt idx="768">
                  <c:v>21.897839538683222</c:v>
                </c:pt>
                <c:pt idx="769">
                  <c:v>18.373924435637029</c:v>
                </c:pt>
                <c:pt idx="770">
                  <c:v>17.78846723320116</c:v>
                </c:pt>
                <c:pt idx="771">
                  <c:v>20.668714357558102</c:v>
                </c:pt>
                <c:pt idx="772">
                  <c:v>18.545028128826292</c:v>
                </c:pt>
                <c:pt idx="773">
                  <c:v>24.156940608753501</c:v>
                </c:pt>
                <c:pt idx="774">
                  <c:v>18.908630086372696</c:v>
                </c:pt>
                <c:pt idx="775">
                  <c:v>22.216578872990709</c:v>
                </c:pt>
                <c:pt idx="776">
                  <c:v>18.730829158620264</c:v>
                </c:pt>
                <c:pt idx="777">
                  <c:v>20.20370832842481</c:v>
                </c:pt>
                <c:pt idx="778">
                  <c:v>21.485077363759117</c:v>
                </c:pt>
                <c:pt idx="779">
                  <c:v>19.828076396735483</c:v>
                </c:pt>
                <c:pt idx="780">
                  <c:v>19.941283746732793</c:v>
                </c:pt>
                <c:pt idx="781">
                  <c:v>22.774855168046681</c:v>
                </c:pt>
                <c:pt idx="782">
                  <c:v>18.769337806044387</c:v>
                </c:pt>
                <c:pt idx="783">
                  <c:v>24.045300098576533</c:v>
                </c:pt>
                <c:pt idx="784">
                  <c:v>19.533956265036426</c:v>
                </c:pt>
                <c:pt idx="785">
                  <c:v>20.019906078051271</c:v>
                </c:pt>
                <c:pt idx="786">
                  <c:v>23.017409496564081</c:v>
                </c:pt>
                <c:pt idx="787">
                  <c:v>22.750766027162655</c:v>
                </c:pt>
                <c:pt idx="788">
                  <c:v>23.036303586679285</c:v>
                </c:pt>
                <c:pt idx="789">
                  <c:v>18.616654622672641</c:v>
                </c:pt>
                <c:pt idx="790">
                  <c:v>19.669967644239623</c:v>
                </c:pt>
                <c:pt idx="791">
                  <c:v>21.801789676928149</c:v>
                </c:pt>
                <c:pt idx="792">
                  <c:v>19.452226086133177</c:v>
                </c:pt>
                <c:pt idx="793">
                  <c:v>22.197641648504828</c:v>
                </c:pt>
                <c:pt idx="794">
                  <c:v>21.420193815551329</c:v>
                </c:pt>
                <c:pt idx="795">
                  <c:v>21.956874579727138</c:v>
                </c:pt>
                <c:pt idx="796">
                  <c:v>16.749918273307493</c:v>
                </c:pt>
                <c:pt idx="797">
                  <c:v>20.768547135995512</c:v>
                </c:pt>
                <c:pt idx="798">
                  <c:v>21.919715102422852</c:v>
                </c:pt>
                <c:pt idx="799">
                  <c:v>19.244766224770046</c:v>
                </c:pt>
                <c:pt idx="800">
                  <c:v>22.46800458334943</c:v>
                </c:pt>
                <c:pt idx="801">
                  <c:v>19.119989476475453</c:v>
                </c:pt>
                <c:pt idx="802">
                  <c:v>20.961152521390893</c:v>
                </c:pt>
                <c:pt idx="803">
                  <c:v>22.965898606405318</c:v>
                </c:pt>
                <c:pt idx="804">
                  <c:v>18.417446785738719</c:v>
                </c:pt>
                <c:pt idx="805">
                  <c:v>17.774639721473292</c:v>
                </c:pt>
                <c:pt idx="806">
                  <c:v>22.075227505008332</c:v>
                </c:pt>
                <c:pt idx="807">
                  <c:v>22.189657096835059</c:v>
                </c:pt>
                <c:pt idx="808">
                  <c:v>23.355962951361988</c:v>
                </c:pt>
                <c:pt idx="809">
                  <c:v>18.615672193553003</c:v>
                </c:pt>
                <c:pt idx="810">
                  <c:v>18.553411693594782</c:v>
                </c:pt>
                <c:pt idx="811">
                  <c:v>18.185458789255151</c:v>
                </c:pt>
                <c:pt idx="812">
                  <c:v>19.363647208769191</c:v>
                </c:pt>
                <c:pt idx="813">
                  <c:v>20.812592171788033</c:v>
                </c:pt>
                <c:pt idx="814">
                  <c:v>21.662395055290116</c:v>
                </c:pt>
                <c:pt idx="815">
                  <c:v>20.780808153482642</c:v>
                </c:pt>
                <c:pt idx="816">
                  <c:v>21.436304742716842</c:v>
                </c:pt>
                <c:pt idx="817">
                  <c:v>20.479664125870904</c:v>
                </c:pt>
                <c:pt idx="818">
                  <c:v>21.908058324189753</c:v>
                </c:pt>
                <c:pt idx="819">
                  <c:v>18.701469257645194</c:v>
                </c:pt>
                <c:pt idx="820">
                  <c:v>20.614091802174904</c:v>
                </c:pt>
                <c:pt idx="821">
                  <c:v>22.924437297606662</c:v>
                </c:pt>
                <c:pt idx="822">
                  <c:v>17.816078947566389</c:v>
                </c:pt>
                <c:pt idx="823">
                  <c:v>23.385110633274145</c:v>
                </c:pt>
                <c:pt idx="824">
                  <c:v>19.511977382033919</c:v>
                </c:pt>
                <c:pt idx="825">
                  <c:v>19.80766082462911</c:v>
                </c:pt>
                <c:pt idx="826">
                  <c:v>21.621579779889387</c:v>
                </c:pt>
                <c:pt idx="827">
                  <c:v>21.432733847028864</c:v>
                </c:pt>
                <c:pt idx="828">
                  <c:v>21.573555794348344</c:v>
                </c:pt>
                <c:pt idx="829">
                  <c:v>21.005499624041526</c:v>
                </c:pt>
                <c:pt idx="830">
                  <c:v>18.784840193404065</c:v>
                </c:pt>
                <c:pt idx="831">
                  <c:v>20.294234794017573</c:v>
                </c:pt>
                <c:pt idx="832">
                  <c:v>20.599881182199098</c:v>
                </c:pt>
                <c:pt idx="833">
                  <c:v>19.327449581725446</c:v>
                </c:pt>
                <c:pt idx="834">
                  <c:v>18.851539473133435</c:v>
                </c:pt>
                <c:pt idx="835">
                  <c:v>20.299041048125499</c:v>
                </c:pt>
                <c:pt idx="836">
                  <c:v>20.552507830754806</c:v>
                </c:pt>
                <c:pt idx="837">
                  <c:v>19.584051599367744</c:v>
                </c:pt>
                <c:pt idx="838">
                  <c:v>19.096846964194764</c:v>
                </c:pt>
                <c:pt idx="839">
                  <c:v>18.863188513699175</c:v>
                </c:pt>
                <c:pt idx="840">
                  <c:v>19.044688945657111</c:v>
                </c:pt>
                <c:pt idx="841">
                  <c:v>22.8743859232417</c:v>
                </c:pt>
                <c:pt idx="842">
                  <c:v>23.400789715902601</c:v>
                </c:pt>
                <c:pt idx="843">
                  <c:v>20.55678745257957</c:v>
                </c:pt>
                <c:pt idx="844">
                  <c:v>20.537786185987457</c:v>
                </c:pt>
                <c:pt idx="845">
                  <c:v>23.444565500302762</c:v>
                </c:pt>
                <c:pt idx="846">
                  <c:v>23.502597254965757</c:v>
                </c:pt>
                <c:pt idx="847">
                  <c:v>22.069309209538844</c:v>
                </c:pt>
                <c:pt idx="848">
                  <c:v>22.941809912071392</c:v>
                </c:pt>
                <c:pt idx="849">
                  <c:v>21.438643508702672</c:v>
                </c:pt>
                <c:pt idx="850">
                  <c:v>19.734022150956989</c:v>
                </c:pt>
                <c:pt idx="851">
                  <c:v>23.859632614286514</c:v>
                </c:pt>
                <c:pt idx="852">
                  <c:v>20.445859732318809</c:v>
                </c:pt>
                <c:pt idx="853">
                  <c:v>20.295951072471659</c:v>
                </c:pt>
                <c:pt idx="854">
                  <c:v>21.298866577507148</c:v>
                </c:pt>
                <c:pt idx="855">
                  <c:v>21.357320685540891</c:v>
                </c:pt>
                <c:pt idx="856">
                  <c:v>21.386265460982553</c:v>
                </c:pt>
                <c:pt idx="857">
                  <c:v>20.02553880503438</c:v>
                </c:pt>
                <c:pt idx="858">
                  <c:v>22.927770493774744</c:v>
                </c:pt>
                <c:pt idx="859">
                  <c:v>20.609859934708933</c:v>
                </c:pt>
                <c:pt idx="860">
                  <c:v>19.225103847300264</c:v>
                </c:pt>
                <c:pt idx="861">
                  <c:v>19.790069176289975</c:v>
                </c:pt>
                <c:pt idx="862">
                  <c:v>20.208731576842215</c:v>
                </c:pt>
                <c:pt idx="863">
                  <c:v>21.952432970867136</c:v>
                </c:pt>
                <c:pt idx="864">
                  <c:v>20.55480397449627</c:v>
                </c:pt>
                <c:pt idx="865">
                  <c:v>21.232047999372412</c:v>
                </c:pt>
                <c:pt idx="866">
                  <c:v>20.630964005629735</c:v>
                </c:pt>
                <c:pt idx="867">
                  <c:v>21.192533564847157</c:v>
                </c:pt>
                <c:pt idx="868">
                  <c:v>23.290719852171751</c:v>
                </c:pt>
                <c:pt idx="869">
                  <c:v>18.421746109877503</c:v>
                </c:pt>
                <c:pt idx="870">
                  <c:v>20.846448756749762</c:v>
                </c:pt>
                <c:pt idx="871">
                  <c:v>22.10577922195975</c:v>
                </c:pt>
                <c:pt idx="872">
                  <c:v>20.490648169894349</c:v>
                </c:pt>
                <c:pt idx="873">
                  <c:v>22.123125739610366</c:v>
                </c:pt>
                <c:pt idx="874">
                  <c:v>18.77583719226493</c:v>
                </c:pt>
                <c:pt idx="875">
                  <c:v>20.772557116619616</c:v>
                </c:pt>
                <c:pt idx="876">
                  <c:v>22.474638134096686</c:v>
                </c:pt>
                <c:pt idx="877">
                  <c:v>19.29455126369426</c:v>
                </c:pt>
                <c:pt idx="878">
                  <c:v>20.596628555134593</c:v>
                </c:pt>
                <c:pt idx="879">
                  <c:v>18.769231695266775</c:v>
                </c:pt>
                <c:pt idx="880">
                  <c:v>21.192373096522626</c:v>
                </c:pt>
                <c:pt idx="881">
                  <c:v>22.91830632687941</c:v>
                </c:pt>
                <c:pt idx="882">
                  <c:v>19.066543395223118</c:v>
                </c:pt>
                <c:pt idx="883">
                  <c:v>21.598852538580829</c:v>
                </c:pt>
                <c:pt idx="884">
                  <c:v>21.029295275450679</c:v>
                </c:pt>
                <c:pt idx="885">
                  <c:v>19.971716025778441</c:v>
                </c:pt>
                <c:pt idx="886">
                  <c:v>21.449938619603593</c:v>
                </c:pt>
                <c:pt idx="887">
                  <c:v>20.11421119266538</c:v>
                </c:pt>
                <c:pt idx="888">
                  <c:v>22.896433944484073</c:v>
                </c:pt>
                <c:pt idx="889">
                  <c:v>20.73233006996827</c:v>
                </c:pt>
                <c:pt idx="890">
                  <c:v>20.475369749531097</c:v>
                </c:pt>
                <c:pt idx="891">
                  <c:v>22.685207846134766</c:v>
                </c:pt>
                <c:pt idx="892">
                  <c:v>19.168300605544569</c:v>
                </c:pt>
                <c:pt idx="893">
                  <c:v>21.262345825173703</c:v>
                </c:pt>
                <c:pt idx="894">
                  <c:v>14.870283527053248</c:v>
                </c:pt>
                <c:pt idx="895">
                  <c:v>21.137009936771353</c:v>
                </c:pt>
                <c:pt idx="896">
                  <c:v>18.611972886390308</c:v>
                </c:pt>
                <c:pt idx="897">
                  <c:v>21.800806650578252</c:v>
                </c:pt>
                <c:pt idx="898">
                  <c:v>23.040197018104472</c:v>
                </c:pt>
                <c:pt idx="899">
                  <c:v>20.214209643763382</c:v>
                </c:pt>
                <c:pt idx="900">
                  <c:v>20.622552885094002</c:v>
                </c:pt>
                <c:pt idx="901">
                  <c:v>20.927897714211735</c:v>
                </c:pt>
                <c:pt idx="902">
                  <c:v>20.625361773021432</c:v>
                </c:pt>
                <c:pt idx="903">
                  <c:v>23.354045420350658</c:v>
                </c:pt>
                <c:pt idx="904">
                  <c:v>20.248574458022702</c:v>
                </c:pt>
                <c:pt idx="905">
                  <c:v>23.508150970277136</c:v>
                </c:pt>
                <c:pt idx="906">
                  <c:v>22.012689689785873</c:v>
                </c:pt>
                <c:pt idx="907">
                  <c:v>20.779709699459705</c:v>
                </c:pt>
                <c:pt idx="908">
                  <c:v>22.574608278431896</c:v>
                </c:pt>
                <c:pt idx="909">
                  <c:v>20.84404053091194</c:v>
                </c:pt>
                <c:pt idx="910">
                  <c:v>20.600148111627313</c:v>
                </c:pt>
                <c:pt idx="911">
                  <c:v>23.543033748989757</c:v>
                </c:pt>
                <c:pt idx="912">
                  <c:v>18.760366068824489</c:v>
                </c:pt>
                <c:pt idx="913">
                  <c:v>22.383076177649205</c:v>
                </c:pt>
                <c:pt idx="914">
                  <c:v>19.007787857253515</c:v>
                </c:pt>
                <c:pt idx="915">
                  <c:v>21.343098384285597</c:v>
                </c:pt>
                <c:pt idx="916">
                  <c:v>22.677493153783935</c:v>
                </c:pt>
                <c:pt idx="917">
                  <c:v>17.794091108302155</c:v>
                </c:pt>
                <c:pt idx="918">
                  <c:v>19.802888510085587</c:v>
                </c:pt>
                <c:pt idx="919">
                  <c:v>21.749709006193182</c:v>
                </c:pt>
                <c:pt idx="920">
                  <c:v>23.348414913603172</c:v>
                </c:pt>
                <c:pt idx="921">
                  <c:v>21.286202936979628</c:v>
                </c:pt>
                <c:pt idx="922">
                  <c:v>20.931965851103072</c:v>
                </c:pt>
                <c:pt idx="923">
                  <c:v>23.691742688418632</c:v>
                </c:pt>
                <c:pt idx="924">
                  <c:v>16.772547256108346</c:v>
                </c:pt>
                <c:pt idx="925">
                  <c:v>22.60690902686169</c:v>
                </c:pt>
                <c:pt idx="926">
                  <c:v>23.527078811008103</c:v>
                </c:pt>
                <c:pt idx="927">
                  <c:v>19.428057089456303</c:v>
                </c:pt>
                <c:pt idx="928">
                  <c:v>22.919057494610634</c:v>
                </c:pt>
                <c:pt idx="929">
                  <c:v>20.264558020389011</c:v>
                </c:pt>
                <c:pt idx="930">
                  <c:v>20.304792869526764</c:v>
                </c:pt>
                <c:pt idx="931">
                  <c:v>22.668351005703226</c:v>
                </c:pt>
                <c:pt idx="932">
                  <c:v>21.256663095755854</c:v>
                </c:pt>
                <c:pt idx="933">
                  <c:v>21.279738737634915</c:v>
                </c:pt>
                <c:pt idx="934">
                  <c:v>18.014887494318479</c:v>
                </c:pt>
                <c:pt idx="935">
                  <c:v>22.987065031565614</c:v>
                </c:pt>
                <c:pt idx="936">
                  <c:v>23.096937176178574</c:v>
                </c:pt>
                <c:pt idx="937">
                  <c:v>21.008876856358096</c:v>
                </c:pt>
                <c:pt idx="938">
                  <c:v>24.487090867087705</c:v>
                </c:pt>
                <c:pt idx="939">
                  <c:v>19.371465349304586</c:v>
                </c:pt>
                <c:pt idx="940">
                  <c:v>19.083274729843534</c:v>
                </c:pt>
                <c:pt idx="941">
                  <c:v>21.264335612404345</c:v>
                </c:pt>
                <c:pt idx="942">
                  <c:v>20.984687758596415</c:v>
                </c:pt>
                <c:pt idx="943">
                  <c:v>22.600092274111518</c:v>
                </c:pt>
                <c:pt idx="944">
                  <c:v>17.900863322478784</c:v>
                </c:pt>
                <c:pt idx="945">
                  <c:v>22.638446269302179</c:v>
                </c:pt>
                <c:pt idx="946">
                  <c:v>21.005688483208957</c:v>
                </c:pt>
                <c:pt idx="947">
                  <c:v>21.104589772733014</c:v>
                </c:pt>
                <c:pt idx="948">
                  <c:v>23.331645802550344</c:v>
                </c:pt>
                <c:pt idx="949">
                  <c:v>19.316079477625372</c:v>
                </c:pt>
                <c:pt idx="950">
                  <c:v>20.780129011416363</c:v>
                </c:pt>
                <c:pt idx="951">
                  <c:v>22.064027006201236</c:v>
                </c:pt>
                <c:pt idx="952">
                  <c:v>19.273833490064568</c:v>
                </c:pt>
                <c:pt idx="953">
                  <c:v>21.66206594005175</c:v>
                </c:pt>
                <c:pt idx="954">
                  <c:v>19.674441513681604</c:v>
                </c:pt>
                <c:pt idx="955">
                  <c:v>21.59188435732219</c:v>
                </c:pt>
                <c:pt idx="956">
                  <c:v>20.909726742393971</c:v>
                </c:pt>
                <c:pt idx="957">
                  <c:v>20.632414013543496</c:v>
                </c:pt>
                <c:pt idx="958">
                  <c:v>22.642134338831031</c:v>
                </c:pt>
                <c:pt idx="959">
                  <c:v>20.20671990134927</c:v>
                </c:pt>
                <c:pt idx="960">
                  <c:v>22.121790087451156</c:v>
                </c:pt>
                <c:pt idx="961">
                  <c:v>22.297700450035943</c:v>
                </c:pt>
                <c:pt idx="962">
                  <c:v>15.401129550387047</c:v>
                </c:pt>
                <c:pt idx="963">
                  <c:v>23.304691552183897</c:v>
                </c:pt>
                <c:pt idx="964">
                  <c:v>21.797726114464719</c:v>
                </c:pt>
                <c:pt idx="965">
                  <c:v>21.014084094827524</c:v>
                </c:pt>
                <c:pt idx="966">
                  <c:v>22.982453878365469</c:v>
                </c:pt>
                <c:pt idx="967">
                  <c:v>18.424945057546083</c:v>
                </c:pt>
                <c:pt idx="968">
                  <c:v>21.679516066406666</c:v>
                </c:pt>
                <c:pt idx="969">
                  <c:v>18.976393498370008</c:v>
                </c:pt>
                <c:pt idx="970">
                  <c:v>21.550741458353009</c:v>
                </c:pt>
                <c:pt idx="971">
                  <c:v>22.66978190576264</c:v>
                </c:pt>
                <c:pt idx="972">
                  <c:v>21.987303085669094</c:v>
                </c:pt>
                <c:pt idx="973">
                  <c:v>23.281276814129562</c:v>
                </c:pt>
                <c:pt idx="974">
                  <c:v>19.309891811222776</c:v>
                </c:pt>
                <c:pt idx="975">
                  <c:v>22.575575743230878</c:v>
                </c:pt>
                <c:pt idx="976">
                  <c:v>22.464027147534217</c:v>
                </c:pt>
                <c:pt idx="977">
                  <c:v>19.33284018874987</c:v>
                </c:pt>
                <c:pt idx="978">
                  <c:v>21.106195667055154</c:v>
                </c:pt>
                <c:pt idx="979">
                  <c:v>17.516520224844054</c:v>
                </c:pt>
                <c:pt idx="980">
                  <c:v>20.55576240777625</c:v>
                </c:pt>
                <c:pt idx="981">
                  <c:v>20.538626439131495</c:v>
                </c:pt>
                <c:pt idx="982">
                  <c:v>18.531855480788128</c:v>
                </c:pt>
                <c:pt idx="983">
                  <c:v>23.471285393264935</c:v>
                </c:pt>
                <c:pt idx="984">
                  <c:v>19.075945072857028</c:v>
                </c:pt>
                <c:pt idx="985">
                  <c:v>22.535418423359694</c:v>
                </c:pt>
                <c:pt idx="986">
                  <c:v>20.653334581555111</c:v>
                </c:pt>
                <c:pt idx="987">
                  <c:v>18.313721658047921</c:v>
                </c:pt>
                <c:pt idx="988">
                  <c:v>21.974601446860426</c:v>
                </c:pt>
                <c:pt idx="989">
                  <c:v>18.457840662110119</c:v>
                </c:pt>
                <c:pt idx="990">
                  <c:v>20.684442963213222</c:v>
                </c:pt>
                <c:pt idx="991">
                  <c:v>21.567970112081348</c:v>
                </c:pt>
                <c:pt idx="992">
                  <c:v>18.465207113426899</c:v>
                </c:pt>
                <c:pt idx="993">
                  <c:v>23.764371811862361</c:v>
                </c:pt>
                <c:pt idx="994">
                  <c:v>20.752148229239054</c:v>
                </c:pt>
                <c:pt idx="995">
                  <c:v>19.006889637519265</c:v>
                </c:pt>
                <c:pt idx="996">
                  <c:v>22.19329328677928</c:v>
                </c:pt>
                <c:pt idx="997">
                  <c:v>22.591375620072483</c:v>
                </c:pt>
                <c:pt idx="998">
                  <c:v>22.781453841335328</c:v>
                </c:pt>
                <c:pt idx="999">
                  <c:v>17.563814861455008</c:v>
                </c:pt>
                <c:pt idx="1000">
                  <c:v>20.891181945648579</c:v>
                </c:pt>
                <c:pt idx="1001">
                  <c:v>22.25299194060219</c:v>
                </c:pt>
                <c:pt idx="1002">
                  <c:v>20.514593051759462</c:v>
                </c:pt>
                <c:pt idx="1003">
                  <c:v>21.566414013025895</c:v>
                </c:pt>
                <c:pt idx="1004">
                  <c:v>21.739019231965486</c:v>
                </c:pt>
                <c:pt idx="1005">
                  <c:v>21.709744021752954</c:v>
                </c:pt>
                <c:pt idx="1006">
                  <c:v>19.230816190391199</c:v>
                </c:pt>
                <c:pt idx="1007">
                  <c:v>21.527928114009995</c:v>
                </c:pt>
                <c:pt idx="1008">
                  <c:v>22.028483272057464</c:v>
                </c:pt>
                <c:pt idx="1009">
                  <c:v>17.372643259619544</c:v>
                </c:pt>
                <c:pt idx="1010">
                  <c:v>22.253593492114057</c:v>
                </c:pt>
                <c:pt idx="1011">
                  <c:v>19.280581601323991</c:v>
                </c:pt>
                <c:pt idx="1012">
                  <c:v>21.264110953105781</c:v>
                </c:pt>
                <c:pt idx="1013">
                  <c:v>22.953556749275727</c:v>
                </c:pt>
                <c:pt idx="1014">
                  <c:v>20.386299204264155</c:v>
                </c:pt>
                <c:pt idx="1015">
                  <c:v>20.784564031621613</c:v>
                </c:pt>
                <c:pt idx="1016">
                  <c:v>23.828706365795096</c:v>
                </c:pt>
                <c:pt idx="1017">
                  <c:v>21.685401033608152</c:v>
                </c:pt>
                <c:pt idx="1018">
                  <c:v>23.686558214249914</c:v>
                </c:pt>
                <c:pt idx="1019">
                  <c:v>17.497077825399607</c:v>
                </c:pt>
                <c:pt idx="1020">
                  <c:v>18.531404990690717</c:v>
                </c:pt>
                <c:pt idx="1021">
                  <c:v>18.9981736406423</c:v>
                </c:pt>
                <c:pt idx="1022">
                  <c:v>20.066395854739525</c:v>
                </c:pt>
                <c:pt idx="1023">
                  <c:v>20.671500754666141</c:v>
                </c:pt>
                <c:pt idx="1024">
                  <c:v>21.236845781430176</c:v>
                </c:pt>
                <c:pt idx="1025">
                  <c:v>19.580218237606246</c:v>
                </c:pt>
                <c:pt idx="1026">
                  <c:v>21.269786903479318</c:v>
                </c:pt>
                <c:pt idx="1027">
                  <c:v>19.667892538793222</c:v>
                </c:pt>
                <c:pt idx="1028">
                  <c:v>22.077129849448582</c:v>
                </c:pt>
                <c:pt idx="1029">
                  <c:v>19.738364314484556</c:v>
                </c:pt>
                <c:pt idx="1030">
                  <c:v>21.11810134194786</c:v>
                </c:pt>
                <c:pt idx="1031">
                  <c:v>21.377499842990094</c:v>
                </c:pt>
                <c:pt idx="1032">
                  <c:v>16.987807019045555</c:v>
                </c:pt>
                <c:pt idx="1033">
                  <c:v>21.783985844825338</c:v>
                </c:pt>
                <c:pt idx="1034">
                  <c:v>18.651810915193792</c:v>
                </c:pt>
                <c:pt idx="1035">
                  <c:v>20.590537725538361</c:v>
                </c:pt>
                <c:pt idx="1036">
                  <c:v>23.156289471699779</c:v>
                </c:pt>
                <c:pt idx="1037">
                  <c:v>21.576869617937859</c:v>
                </c:pt>
                <c:pt idx="1038">
                  <c:v>22.02452138038548</c:v>
                </c:pt>
                <c:pt idx="1039">
                  <c:v>20.815663842046</c:v>
                </c:pt>
                <c:pt idx="1040">
                  <c:v>18.05512424966059</c:v>
                </c:pt>
                <c:pt idx="1041">
                  <c:v>20.938053881158808</c:v>
                </c:pt>
                <c:pt idx="1042">
                  <c:v>18.77282440477104</c:v>
                </c:pt>
                <c:pt idx="1043">
                  <c:v>21.231134244331255</c:v>
                </c:pt>
                <c:pt idx="1044">
                  <c:v>19.831109257897339</c:v>
                </c:pt>
                <c:pt idx="1045">
                  <c:v>19.363064727967</c:v>
                </c:pt>
                <c:pt idx="1046">
                  <c:v>22.409697810217029</c:v>
                </c:pt>
                <c:pt idx="1047">
                  <c:v>18.528768424519882</c:v>
                </c:pt>
                <c:pt idx="1048">
                  <c:v>19.651375884595197</c:v>
                </c:pt>
                <c:pt idx="1049">
                  <c:v>18.673005840821737</c:v>
                </c:pt>
                <c:pt idx="1051" formatCode="_(&quot;$&quot;* #,##0.0_);_(&quot;$&quot;* \(#,##0.0\);_(&quot;$&quot;* &quot;-&quot;??_);_(@_)">
                  <c:v>19.971701012240075</c:v>
                </c:pt>
                <c:pt idx="1052" formatCode="_(&quot;$&quot;* #,##0.0_);_(&quot;$&quot;* \(#,##0.0\);_(&quot;$&quot;* &quot;-&quot;??_);_(@_)">
                  <c:v>23.901776455402342</c:v>
                </c:pt>
                <c:pt idx="1053" formatCode="_(&quot;$&quot;* #,##0.0_);_(&quot;$&quot;* \(#,##0.0\);_(&quot;$&quot;* &quot;-&quot;??_);_(@_)">
                  <c:v>17.516119846846603</c:v>
                </c:pt>
                <c:pt idx="1054" formatCode="_(&quot;$&quot;* #,##0.0_);_(&quot;$&quot;* \(#,##0.0\);_(&quot;$&quot;* &quot;-&quot;??_);_(@_)">
                  <c:v>27.208380329089842</c:v>
                </c:pt>
                <c:pt idx="1055" formatCode="_(&quot;$&quot;* #,##0.0_);_(&quot;$&quot;* \(#,##0.0\);_(&quot;$&quot;* &quot;-&quot;??_);_(@_)">
                  <c:v>15.692913029433161</c:v>
                </c:pt>
                <c:pt idx="1056" formatCode="_(&quot;$&quot;* #,##0.0_);_(&quot;$&quot;* \(#,##0.0\);_(&quot;$&quot;* &quot;-&quot;??_);_(@_)">
                  <c:v>19.136299060093751</c:v>
                </c:pt>
                <c:pt idx="1057" formatCode="_(&quot;$&quot;* #,##0.0_);_(&quot;$&quot;* \(#,##0.0\);_(&quot;$&quot;* &quot;-&quot;??_);_(@_)">
                  <c:v>23.134575078296873</c:v>
                </c:pt>
                <c:pt idx="1058" formatCode="_(&quot;$&quot;* #,##0.0_);_(&quot;$&quot;* \(#,##0.0\);_(&quot;$&quot;* &quot;-&quot;??_);_(@_)">
                  <c:v>18.189999880109376</c:v>
                </c:pt>
                <c:pt idx="1059" formatCode="_(&quot;$&quot;* #,##0.0_);_(&quot;$&quot;* \(#,##0.0\);_(&quot;$&quot;* &quot;-&quot;??_);_(@_)">
                  <c:v>27.563494966437499</c:v>
                </c:pt>
                <c:pt idx="1060" formatCode="_(&quot;$&quot;* #,##0.0_);_(&quot;$&quot;* \(#,##0.0\);_(&quot;$&quot;* &quot;-&quot;??_);_(@_)">
                  <c:v>16.303740485625223</c:v>
                </c:pt>
                <c:pt idx="1061" formatCode="_(&quot;$&quot;* #,##0.0_);_(&quot;$&quot;* \(#,##0.0\);_(&quot;$&quot;* &quot;-&quot;??_);_(@_)">
                  <c:v>21.264100816414061</c:v>
                </c:pt>
                <c:pt idx="1062" formatCode="_(&quot;$&quot;* #,##0.0_);_(&quot;$&quot;* \(#,##0.0\);_(&quot;$&quot;* &quot;-&quot;??_);_(@_)">
                  <c:v>28.099070425773441</c:v>
                </c:pt>
                <c:pt idx="1063" formatCode="_(&quot;$&quot;* #,##0.0_);_(&quot;$&quot;* \(#,##0.0\);_(&quot;$&quot;* &quot;-&quot;??_);_(@_)">
                  <c:v>18.679527073604152</c:v>
                </c:pt>
                <c:pt idx="1064" formatCode="_(&quot;$&quot;* #,##0.0_);_(&quot;$&quot;* \(#,##0.0\);_(&quot;$&quot;* &quot;-&quot;??_);_(@_)">
                  <c:v>35.792344426374989</c:v>
                </c:pt>
                <c:pt idx="1065" formatCode="_(&quot;$&quot;* #,##0.0_);_(&quot;$&quot;* \(#,##0.0\);_(&quot;$&quot;* &quot;-&quot;??_);_(@_)">
                  <c:v>16.772295051084413</c:v>
                </c:pt>
                <c:pt idx="1066" formatCode="_(&quot;$&quot;* #,##0.0_);_(&quot;$&quot;* \(#,##0.0\);_(&quot;$&quot;* &quot;-&quot;??_);_(@_)">
                  <c:v>23.947982187836363</c:v>
                </c:pt>
                <c:pt idx="1067" formatCode="_(&quot;$&quot;* #,##0.0_);_(&quot;$&quot;* \(#,##0.0\);_(&quot;$&quot;* &quot;-&quot;??_);_(@_)">
                  <c:v>27.661708039982177</c:v>
                </c:pt>
                <c:pt idx="1068" formatCode="_(&quot;$&quot;* #,##0.0_);_(&quot;$&quot;* \(#,##0.0\);_(&quot;$&quot;* &quot;-&quot;??_);_(@_)">
                  <c:v>22.772985369892911</c:v>
                </c:pt>
                <c:pt idx="1069" formatCode="_(&quot;$&quot;* #,##0.0_);_(&quot;$&quot;* \(#,##0.0\);_(&quot;$&quot;* &quot;-&quot;??_);_(@_)">
                  <c:v>38.289156538982425</c:v>
                </c:pt>
                <c:pt idx="1070" formatCode="_(&quot;$&quot;* #,##0.0_);_(&quot;$&quot;* \(#,##0.0\);_(&quot;$&quot;* &quot;-&quot;??_);_(@_)">
                  <c:v>20.74693339144336</c:v>
                </c:pt>
                <c:pt idx="1071" formatCode="_(&quot;$&quot;* #,##0.0_);_(&quot;$&quot;* \(#,##0.0\);_(&quot;$&quot;* &quot;-&quot;??_);_(@_)">
                  <c:v>17.196669972945987</c:v>
                </c:pt>
                <c:pt idx="1072" formatCode="_(&quot;$&quot;* #,##0.0_);_(&quot;$&quot;* \(#,##0.0\);_(&quot;$&quot;* &quot;-&quot;??_);_(@_)">
                  <c:v>18.391022526798899</c:v>
                </c:pt>
                <c:pt idx="1073" formatCode="_(&quot;$&quot;* #,##0.0_);_(&quot;$&quot;* \(#,##0.0\);_(&quot;$&quot;* &quot;-&quot;??_);_(@_)">
                  <c:v>16.367967514</c:v>
                </c:pt>
                <c:pt idx="1074" formatCode="_(&quot;$&quot;* #,##0.0_);_(&quot;$&quot;* \(#,##0.0\);_(&quot;$&quot;* &quot;-&quot;??_);_(@_)">
                  <c:v>21.788779679990235</c:v>
                </c:pt>
                <c:pt idx="1075" formatCode="_(&quot;$&quot;* #,##0.0_);_(&quot;$&quot;* \(#,##0.0\);_(&quot;$&quot;* &quot;-&quot;??_);_(@_)">
                  <c:v>14.755291618000003</c:v>
                </c:pt>
                <c:pt idx="1076" formatCode="_(&quot;$&quot;* #,##0.0_);_(&quot;$&quot;* \(#,##0.0\);_(&quot;$&quot;* &quot;-&quot;??_);_(@_)">
                  <c:v>19.755356061544916</c:v>
                </c:pt>
                <c:pt idx="1077" formatCode="_(&quot;$&quot;* #,##0.0_);_(&quot;$&quot;* \(#,##0.0\);_(&quot;$&quot;* &quot;-&quot;??_);_(@_)">
                  <c:v>21.973788251708985</c:v>
                </c:pt>
                <c:pt idx="1078" formatCode="_(&quot;$&quot;* #,##0.0_);_(&quot;$&quot;* \(#,##0.0\);_(&quot;$&quot;* &quot;-&quot;??_);_(@_)">
                  <c:v>17.706014147060625</c:v>
                </c:pt>
                <c:pt idx="1079" formatCode="_(&quot;$&quot;* #,##0.0_);_(&quot;$&quot;* \(#,##0.0\);_(&quot;$&quot;* &quot;-&quot;??_);_(@_)">
                  <c:v>24.100615560296877</c:v>
                </c:pt>
                <c:pt idx="1080" formatCode="_(&quot;$&quot;* #,##0.0_);_(&quot;$&quot;* \(#,##0.0\);_(&quot;$&quot;* &quot;-&quot;??_);_(@_)">
                  <c:v>15.471330853479897</c:v>
                </c:pt>
                <c:pt idx="1081" formatCode="_(&quot;$&quot;* #,##0.0_);_(&quot;$&quot;* \(#,##0.0\);_(&quot;$&quot;* &quot;-&quot;??_);_(@_)">
                  <c:v>16.809692976720061</c:v>
                </c:pt>
                <c:pt idx="1082" formatCode="_(&quot;$&quot;* #,##0.0_);_(&quot;$&quot;* \(#,##0.0\);_(&quot;$&quot;* &quot;-&quot;??_);_(@_)">
                  <c:v>18.473746199121095</c:v>
                </c:pt>
                <c:pt idx="1083" formatCode="_(&quot;$&quot;* #,##0.0_);_(&quot;$&quot;* \(#,##0.0\);_(&quot;$&quot;* &quot;-&quot;??_);_(@_)">
                  <c:v>15.816286412</c:v>
                </c:pt>
                <c:pt idx="1084" formatCode="_(&quot;$&quot;* #,##0.0_);_(&quot;$&quot;* \(#,##0.0\);_(&quot;$&quot;* &quot;-&quot;??_);_(@_)">
                  <c:v>22.16077802611014</c:v>
                </c:pt>
                <c:pt idx="1085" formatCode="_(&quot;$&quot;* #,##0.0_);_(&quot;$&quot;* \(#,##0.0\);_(&quot;$&quot;* &quot;-&quot;??_);_(@_)">
                  <c:v>14.988906502000003</c:v>
                </c:pt>
                <c:pt idx="1086" formatCode="_(&quot;$&quot;* #,##0.0_);_(&quot;$&quot;* \(#,##0.0\);_(&quot;$&quot;* &quot;-&quot;??_);_(@_)">
                  <c:v>20.89117867163182</c:v>
                </c:pt>
                <c:pt idx="1087" formatCode="_(&quot;$&quot;* #,##0.0_);_(&quot;$&quot;* \(#,##0.0\);_(&quot;$&quot;* &quot;-&quot;??_);_(@_)">
                  <c:v>25.930046637620528</c:v>
                </c:pt>
                <c:pt idx="1088" formatCode="_(&quot;$&quot;* #,##0.0_);_(&quot;$&quot;* \(#,##0.0\);_(&quot;$&quot;* &quot;-&quot;??_);_(@_)">
                  <c:v>18.542065964757814</c:v>
                </c:pt>
                <c:pt idx="1089" formatCode="_(&quot;$&quot;* #,##0.0_);_(&quot;$&quot;* \(#,##0.0\);_(&quot;$&quot;* &quot;-&quot;??_);_(@_)">
                  <c:v>31.573598967453123</c:v>
                </c:pt>
                <c:pt idx="1090" formatCode="_(&quot;$&quot;* #,##0.0_);_(&quot;$&quot;* \(#,##0.0\);_(&quot;$&quot;* &quot;-&quot;??_);_(@_)">
                  <c:v>16.301134747413112</c:v>
                </c:pt>
                <c:pt idx="1091" formatCode="_(&quot;$&quot;* #,##0.0_);_(&quot;$&quot;* \(#,##0.0\);_(&quot;$&quot;* &quot;-&quot;??_);_(@_)">
                  <c:v>22.270529893037338</c:v>
                </c:pt>
                <c:pt idx="1092" formatCode="_(&quot;$&quot;* #,##0.0_);_(&quot;$&quot;* \(#,##0.0\);_(&quot;$&quot;* &quot;-&quot;??_);_(@_)">
                  <c:v>23.521794144979427</c:v>
                </c:pt>
                <c:pt idx="1093" formatCode="_(&quot;$&quot;* #,##0.0_);_(&quot;$&quot;* \(#,##0.0\);_(&quot;$&quot;* &quot;-&quot;??_);_(@_)">
                  <c:v>17.570321642396877</c:v>
                </c:pt>
                <c:pt idx="1094" formatCode="_(&quot;$&quot;* #,##0.0_);_(&quot;$&quot;* \(#,##0.0\);_(&quot;$&quot;* &quot;-&quot;??_);_(@_)">
                  <c:v>28.280914715269528</c:v>
                </c:pt>
                <c:pt idx="1095" formatCode="_(&quot;$&quot;* #,##0.0_);_(&quot;$&quot;* \(#,##0.0\);_(&quot;$&quot;* &quot;-&quot;??_);_(@_)">
                  <c:v>15.504512134836123</c:v>
                </c:pt>
                <c:pt idx="1096" formatCode="_(&quot;$&quot;* #,##0.0_);_(&quot;$&quot;* \(#,##0.0\);_(&quot;$&quot;* &quot;-&quot;??_);_(@_)">
                  <c:v>19.697631674920405</c:v>
                </c:pt>
                <c:pt idx="1097" formatCode="_(&quot;$&quot;* #,##0.0_);_(&quot;$&quot;* \(#,##0.0\);_(&quot;$&quot;* &quot;-&quot;??_);_(@_)">
                  <c:v>20.061087236062836</c:v>
                </c:pt>
                <c:pt idx="1098" formatCode="_(&quot;$&quot;* #,##0.0_);_(&quot;$&quot;* \(#,##0.0\);_(&quot;$&quot;* &quot;-&quot;??_);_(@_)">
                  <c:v>17.923530228433311</c:v>
                </c:pt>
                <c:pt idx="1099" formatCode="_(&quot;$&quot;* #,##0.0_);_(&quot;$&quot;* \(#,##0.0\);_(&quot;$&quot;* &quot;-&quot;??_);_(@_)">
                  <c:v>23.17401897844859</c:v>
                </c:pt>
                <c:pt idx="1100" formatCode="_(&quot;$&quot;* #,##0.0_);_(&quot;$&quot;* \(#,##0.0\);_(&quot;$&quot;* &quot;-&quot;??_);_(@_)">
                  <c:v>15.245399433880898</c:v>
                </c:pt>
                <c:pt idx="1101" formatCode="_(&quot;$&quot;* #,##0.0_);_(&quot;$&quot;* \(#,##0.0\);_(&quot;$&quot;* &quot;-&quot;??_);_(@_)">
                  <c:v>17.696086857785335</c:v>
                </c:pt>
                <c:pt idx="1102" formatCode="_(&quot;$&quot;* #,##0.0_);_(&quot;$&quot;* \(#,##0.0\);_(&quot;$&quot;* &quot;-&quot;??_);_(@_)">
                  <c:v>18.963660605526677</c:v>
                </c:pt>
                <c:pt idx="1103" formatCode="_(&quot;$&quot;* #,##0.0_);_(&quot;$&quot;* \(#,##0.0\);_(&quot;$&quot;* &quot;-&quot;??_);_(@_)">
                  <c:v>15.964205715920034</c:v>
                </c:pt>
                <c:pt idx="1104" formatCode="_(&quot;$&quot;* #,##0.0_);_(&quot;$&quot;* \(#,##0.0\);_(&quot;$&quot;* &quot;-&quot;??_);_(@_)">
                  <c:v>21.99108023504834</c:v>
                </c:pt>
                <c:pt idx="1105" formatCode="_(&quot;$&quot;* #,##0.0_);_(&quot;$&quot;* \(#,##0.0\);_(&quot;$&quot;* &quot;-&quot;??_);_(@_)">
                  <c:v>14.891588654005256</c:v>
                </c:pt>
                <c:pt idx="1106" formatCode="_(&quot;$&quot;* #,##0.0_);_(&quot;$&quot;* \(#,##0.0\);_(&quot;$&quot;* &quot;-&quot;??_);_(@_)">
                  <c:v>19.237326669713418</c:v>
                </c:pt>
                <c:pt idx="1107" formatCode="_(&quot;$&quot;* #,##0.0_);_(&quot;$&quot;* \(#,##0.0\);_(&quot;$&quot;* &quot;-&quot;??_);_(@_)">
                  <c:v>21.019828720679687</c:v>
                </c:pt>
                <c:pt idx="1108" formatCode="_(&quot;$&quot;* #,##0.0_);_(&quot;$&quot;* \(#,##0.0\);_(&quot;$&quot;* &quot;-&quot;??_);_(@_)">
                  <c:v>16.675395813068523</c:v>
                </c:pt>
                <c:pt idx="1109" formatCode="_(&quot;$&quot;* #,##0.0_);_(&quot;$&quot;* \(#,##0.0\);_(&quot;$&quot;* &quot;-&quot;??_);_(@_)">
                  <c:v>26.194661681187497</c:v>
                </c:pt>
                <c:pt idx="1110" formatCode="_(&quot;$&quot;* #,##0.0_);_(&quot;$&quot;* \(#,##0.0\);_(&quot;$&quot;* &quot;-&quot;??_);_(@_)">
                  <c:v>15.476441498868654</c:v>
                </c:pt>
                <c:pt idx="1111" formatCode="_(&quot;$&quot;* #,##0.0_);_(&quot;$&quot;* \(#,##0.0\);_(&quot;$&quot;* &quot;-&quot;??_);_(@_)">
                  <c:v>23.826404532161444</c:v>
                </c:pt>
                <c:pt idx="1112" formatCode="_(&quot;$&quot;* #,##0.0_);_(&quot;$&quot;* \(#,##0.0\);_(&quot;$&quot;* &quot;-&quot;??_);_(@_)">
                  <c:v>26.147305728674802</c:v>
                </c:pt>
                <c:pt idx="1113" formatCode="_(&quot;$&quot;* #,##0.0_);_(&quot;$&quot;* \(#,##0.0\);_(&quot;$&quot;* &quot;-&quot;??_);_(@_)">
                  <c:v>17.951282178424076</c:v>
                </c:pt>
                <c:pt idx="1114" formatCode="_(&quot;$&quot;* #,##0.0_);_(&quot;$&quot;* \(#,##0.0\);_(&quot;$&quot;* &quot;-&quot;??_);_(@_)">
                  <c:v>28.937630530729006</c:v>
                </c:pt>
                <c:pt idx="1115" formatCode="_(&quot;$&quot;* #,##0.0_);_(&quot;$&quot;* \(#,##0.0\);_(&quot;$&quot;* &quot;-&quot;??_);_(@_)">
                  <c:v>16.393315669778985</c:v>
                </c:pt>
                <c:pt idx="1116" formatCode="_(&quot;$&quot;* #,##0.0_);_(&quot;$&quot;* \(#,##0.0\);_(&quot;$&quot;* &quot;-&quot;??_);_(@_)">
                  <c:v>30.911749507281257</c:v>
                </c:pt>
                <c:pt idx="1117" formatCode="_(&quot;$&quot;* #,##0.0_);_(&quot;$&quot;* \(#,##0.0\);_(&quot;$&quot;* &quot;-&quot;??_);_(@_)">
                  <c:v>37.265773749937502</c:v>
                </c:pt>
                <c:pt idx="1118" formatCode="_(&quot;$&quot;* #,##0.0_);_(&quot;$&quot;* \(#,##0.0\);_(&quot;$&quot;* &quot;-&quot;??_);_(@_)">
                  <c:v>25.438776762804682</c:v>
                </c:pt>
                <c:pt idx="1119" formatCode="_(&quot;$&quot;* #,##0.0_);_(&quot;$&quot;* \(#,##0.0\);_(&quot;$&quot;* &quot;-&quot;??_);_(@_)">
                  <c:v>44.259008228093755</c:v>
                </c:pt>
                <c:pt idx="1120" formatCode="_(&quot;$&quot;* #,##0.0_);_(&quot;$&quot;* \(#,##0.0\);_(&quot;$&quot;* &quot;-&quot;??_);_(@_)">
                  <c:v>20.415768515894534</c:v>
                </c:pt>
                <c:pt idx="1121" formatCode="_(&quot;$&quot;* #,##0.0_);_(&quot;$&quot;* \(#,##0.0\);_(&quot;$&quot;* &quot;-&quot;??_);_(@_)">
                  <c:v>21.424742949699702</c:v>
                </c:pt>
                <c:pt idx="1122" formatCode="_(&quot;$&quot;* #,##0.0_);_(&quot;$&quot;* \(#,##0.0\);_(&quot;$&quot;* &quot;-&quot;??_);_(@_)">
                  <c:v>24.139289569720699</c:v>
                </c:pt>
                <c:pt idx="1123" formatCode="_(&quot;$&quot;* #,##0.0_);_(&quot;$&quot;* \(#,##0.0\);_(&quot;$&quot;* &quot;-&quot;??_);_(@_)">
                  <c:v>18.726871980355686</c:v>
                </c:pt>
                <c:pt idx="1124" formatCode="_(&quot;$&quot;* #,##0.0_);_(&quot;$&quot;* \(#,##0.0\);_(&quot;$&quot;* &quot;-&quot;??_);_(@_)">
                  <c:v>31.898548921749999</c:v>
                </c:pt>
                <c:pt idx="1125" formatCode="_(&quot;$&quot;* #,##0.0_);_(&quot;$&quot;* \(#,##0.0\);_(&quot;$&quot;* &quot;-&quot;??_);_(@_)">
                  <c:v>17.972415810835937</c:v>
                </c:pt>
                <c:pt idx="1126" formatCode="_(&quot;$&quot;* #,##0.0_);_(&quot;$&quot;* \(#,##0.0\);_(&quot;$&quot;* &quot;-&quot;??_);_(@_)">
                  <c:v>22.25947237845703</c:v>
                </c:pt>
                <c:pt idx="1127" formatCode="_(&quot;$&quot;* #,##0.0_);_(&quot;$&quot;* \(#,##0.0\);_(&quot;$&quot;* &quot;-&quot;??_);_(@_)">
                  <c:v>26.148196398875005</c:v>
                </c:pt>
                <c:pt idx="1128" formatCode="_(&quot;$&quot;* #,##0.0_);_(&quot;$&quot;* \(#,##0.0\);_(&quot;$&quot;* &quot;-&quot;??_);_(@_)">
                  <c:v>19.002532980640318</c:v>
                </c:pt>
                <c:pt idx="1129" formatCode="_(&quot;$&quot;* #,##0.0_);_(&quot;$&quot;* \(#,##0.0\);_(&quot;$&quot;* &quot;-&quot;??_);_(@_)">
                  <c:v>29.307852648265623</c:v>
                </c:pt>
                <c:pt idx="1130" formatCode="_(&quot;$&quot;* #,##0.0_);_(&quot;$&quot;* \(#,##0.0\);_(&quot;$&quot;* &quot;-&quot;??_);_(@_)">
                  <c:v>16.214904475424866</c:v>
                </c:pt>
                <c:pt idx="1131" formatCode="_(&quot;$&quot;* #,##0.0_);_(&quot;$&quot;* \(#,##0.0\);_(&quot;$&quot;* &quot;-&quot;??_);_(@_)">
                  <c:v>17.783810053570804</c:v>
                </c:pt>
                <c:pt idx="1132" formatCode="_(&quot;$&quot;* #,##0.0_);_(&quot;$&quot;* \(#,##0.0\);_(&quot;$&quot;* &quot;-&quot;??_);_(@_)">
                  <c:v>21.781065307266751</c:v>
                </c:pt>
                <c:pt idx="1133" formatCode="_(&quot;$&quot;* #,##0.0_);_(&quot;$&quot;* \(#,##0.0\);_(&quot;$&quot;* &quot;-&quot;??_);_(@_)">
                  <c:v>16.712492366861035</c:v>
                </c:pt>
                <c:pt idx="1134" formatCode="_(&quot;$&quot;* #,##0.0_);_(&quot;$&quot;* \(#,##0.0\);_(&quot;$&quot;* &quot;-&quot;??_);_(@_)">
                  <c:v>23.866541630154298</c:v>
                </c:pt>
                <c:pt idx="1135" formatCode="_(&quot;$&quot;* #,##0.0_);_(&quot;$&quot;* \(#,##0.0\);_(&quot;$&quot;* &quot;-&quot;??_);_(@_)">
                  <c:v>15.471888811765247</c:v>
                </c:pt>
                <c:pt idx="1136" formatCode="_(&quot;$&quot;* #,##0.0_);_(&quot;$&quot;* \(#,##0.0\);_(&quot;$&quot;* &quot;-&quot;??_);_(@_)">
                  <c:v>24.041203375181638</c:v>
                </c:pt>
                <c:pt idx="1137" formatCode="_(&quot;$&quot;* #,##0.0_);_(&quot;$&quot;* \(#,##0.0\);_(&quot;$&quot;* &quot;-&quot;??_);_(@_)">
                  <c:v>28.1055218213125</c:v>
                </c:pt>
                <c:pt idx="1138" formatCode="_(&quot;$&quot;* #,##0.0_);_(&quot;$&quot;* \(#,##0.0\);_(&quot;$&quot;* &quot;-&quot;??_);_(@_)">
                  <c:v>18.621053553049805</c:v>
                </c:pt>
                <c:pt idx="1139" formatCode="_(&quot;$&quot;* #,##0.0_);_(&quot;$&quot;* \(#,##0.0\);_(&quot;$&quot;* &quot;-&quot;??_);_(@_)">
                  <c:v>33.240631942609376</c:v>
                </c:pt>
                <c:pt idx="1140" formatCode="_(&quot;$&quot;* #,##0.0_);_(&quot;$&quot;* \(#,##0.0\);_(&quot;$&quot;* &quot;-&quot;??_);_(@_)">
                  <c:v>16.972494918735702</c:v>
                </c:pt>
                <c:pt idx="1141" formatCode="_(&quot;$&quot;* #,##0.0_);_(&quot;$&quot;* \(#,##0.0\);_(&quot;$&quot;* &quot;-&quot;??_);_(@_)">
                  <c:v>18.267338995656345</c:v>
                </c:pt>
                <c:pt idx="1142" formatCode="_(&quot;$&quot;* #,##0.0_);_(&quot;$&quot;* \(#,##0.0\);_(&quot;$&quot;* &quot;-&quot;??_);_(@_)">
                  <c:v>20.550460765619142</c:v>
                </c:pt>
                <c:pt idx="1143" formatCode="_(&quot;$&quot;* #,##0.0_);_(&quot;$&quot;* \(#,##0.0\);_(&quot;$&quot;* &quot;-&quot;??_);_(@_)">
                  <c:v>16.365338240999268</c:v>
                </c:pt>
                <c:pt idx="1144" formatCode="_(&quot;$&quot;* #,##0.0_);_(&quot;$&quot;* \(#,##0.0\);_(&quot;$&quot;* &quot;-&quot;??_);_(@_)">
                  <c:v>22.970477560915633</c:v>
                </c:pt>
                <c:pt idx="1145" formatCode="_(&quot;$&quot;* #,##0.0_);_(&quot;$&quot;* \(#,##0.0\);_(&quot;$&quot;* &quot;-&quot;??_);_(@_)">
                  <c:v>15.685415213620745</c:v>
                </c:pt>
                <c:pt idx="1146" formatCode="_(&quot;$&quot;* #,##0.0_);_(&quot;$&quot;* \(#,##0.0\);_(&quot;$&quot;* &quot;-&quot;??_);_(@_)">
                  <c:v>21.763241784537602</c:v>
                </c:pt>
                <c:pt idx="1147" formatCode="_(&quot;$&quot;* #,##0.0_);_(&quot;$&quot;* \(#,##0.0\);_(&quot;$&quot;* &quot;-&quot;??_);_(@_)">
                  <c:v>25.136711277757815</c:v>
                </c:pt>
                <c:pt idx="1148" formatCode="_(&quot;$&quot;* #,##0.0_);_(&quot;$&quot;* \(#,##0.0\);_(&quot;$&quot;* &quot;-&quot;??_);_(@_)">
                  <c:v>18.479793537208433</c:v>
                </c:pt>
                <c:pt idx="1149" formatCode="_(&quot;$&quot;* #,##0.0_);_(&quot;$&quot;* \(#,##0.0\);_(&quot;$&quot;* &quot;-&quot;??_);_(@_)">
                  <c:v>28.126152987375001</c:v>
                </c:pt>
                <c:pt idx="1150" formatCode="_(&quot;$&quot;* #,##0.0_);_(&quot;$&quot;* \(#,##0.0\);_(&quot;$&quot;* &quot;-&quot;??_);_(@_)">
                  <c:v>16.018319814911024</c:v>
                </c:pt>
                <c:pt idx="1151" formatCode="_(&quot;$&quot;* #,##0.0_);_(&quot;$&quot;* \(#,##0.0\);_(&quot;$&quot;* &quot;-&quot;??_);_(@_)">
                  <c:v>27.133669633917425</c:v>
                </c:pt>
                <c:pt idx="1152" formatCode="_(&quot;$&quot;* #,##0.0_);_(&quot;$&quot;* \(#,##0.0\);_(&quot;$&quot;* &quot;-&quot;??_);_(@_)">
                  <c:v>31.944660241180667</c:v>
                </c:pt>
                <c:pt idx="1153" formatCode="_(&quot;$&quot;* #,##0.0_);_(&quot;$&quot;* \(#,##0.0\);_(&quot;$&quot;* &quot;-&quot;??_);_(@_)">
                  <c:v>21.816781197648439</c:v>
                </c:pt>
                <c:pt idx="1154" formatCode="_(&quot;$&quot;* #,##0.0_);_(&quot;$&quot;* \(#,##0.0\);_(&quot;$&quot;* &quot;-&quot;??_);_(@_)">
                  <c:v>35.187556252833716</c:v>
                </c:pt>
                <c:pt idx="1155" formatCode="_(&quot;$&quot;* #,##0.0_);_(&quot;$&quot;* \(#,##0.0\);_(&quot;$&quot;* &quot;-&quot;??_);_(@_)">
                  <c:v>21.163904377134276</c:v>
                </c:pt>
                <c:pt idx="1156" formatCode="_(&quot;$&quot;* #,##0.0_);_(&quot;$&quot;* \(#,##0.0\);_(&quot;$&quot;* &quot;-&quot;??_);_(@_)">
                  <c:v>22.30358974457031</c:v>
                </c:pt>
                <c:pt idx="1157" formatCode="_(&quot;$&quot;* #,##0.0_);_(&quot;$&quot;* \(#,##0.0\);_(&quot;$&quot;* &quot;-&quot;??_);_(@_)">
                  <c:v>26.366740201837395</c:v>
                </c:pt>
                <c:pt idx="1158" formatCode="_(&quot;$&quot;* #,##0.0_);_(&quot;$&quot;* \(#,##0.0\);_(&quot;$&quot;* &quot;-&quot;??_);_(@_)">
                  <c:v>20.314479026472092</c:v>
                </c:pt>
                <c:pt idx="1159" formatCode="_(&quot;$&quot;* #,##0.0_);_(&quot;$&quot;* \(#,##0.0\);_(&quot;$&quot;* &quot;-&quot;??_);_(@_)">
                  <c:v>33.221376941242191</c:v>
                </c:pt>
                <c:pt idx="1160" formatCode="_(&quot;$&quot;* #,##0.0_);_(&quot;$&quot;* \(#,##0.0\);_(&quot;$&quot;* &quot;-&quot;??_);_(@_)">
                  <c:v>15.571939680160549</c:v>
                </c:pt>
                <c:pt idx="1161" formatCode="_(&quot;$&quot;* #,##0.0_);_(&quot;$&quot;* \(#,##0.0\);_(&quot;$&quot;* &quot;-&quot;??_);_(@_)">
                  <c:v>24.554694041906249</c:v>
                </c:pt>
                <c:pt idx="1162" formatCode="_(&quot;$&quot;* #,##0.0_);_(&quot;$&quot;* \(#,##0.0\);_(&quot;$&quot;* &quot;-&quot;??_);_(@_)">
                  <c:v>31.356766826031254</c:v>
                </c:pt>
                <c:pt idx="1163" formatCode="_(&quot;$&quot;* #,##0.0_);_(&quot;$&quot;* \(#,##0.0\);_(&quot;$&quot;* &quot;-&quot;??_);_(@_)">
                  <c:v>20.589323565102259</c:v>
                </c:pt>
                <c:pt idx="1164" formatCode="_(&quot;$&quot;* #,##0.0_);_(&quot;$&quot;* \(#,##0.0\);_(&quot;$&quot;* &quot;-&quot;??_);_(@_)">
                  <c:v>34.655591976593747</c:v>
                </c:pt>
                <c:pt idx="1165" formatCode="_(&quot;$&quot;* #,##0.0_);_(&quot;$&quot;* \(#,##0.0\);_(&quot;$&quot;* &quot;-&quot;??_);_(@_)">
                  <c:v>18.935647930044436</c:v>
                </c:pt>
                <c:pt idx="1166" formatCode="_(&quot;$&quot;* #,##0.0_);_(&quot;$&quot;* \(#,##0.0\);_(&quot;$&quot;* &quot;-&quot;??_);_(@_)">
                  <c:v>20.952671918397062</c:v>
                </c:pt>
                <c:pt idx="1167" formatCode="_(&quot;$&quot;* #,##0.0_);_(&quot;$&quot;* \(#,##0.0\);_(&quot;$&quot;* &quot;-&quot;??_);_(@_)">
                  <c:v>24.109029245506836</c:v>
                </c:pt>
                <c:pt idx="1168" formatCode="_(&quot;$&quot;* #,##0.0_);_(&quot;$&quot;* \(#,##0.0\);_(&quot;$&quot;* &quot;-&quot;??_);_(@_)">
                  <c:v>17.169644990282229</c:v>
                </c:pt>
                <c:pt idx="1169" formatCode="_(&quot;$&quot;* #,##0.0_);_(&quot;$&quot;* \(#,##0.0\);_(&quot;$&quot;* &quot;-&quot;??_);_(@_)">
                  <c:v>29.345161306257811</c:v>
                </c:pt>
                <c:pt idx="1170" formatCode="_(&quot;$&quot;* #,##0.0_);_(&quot;$&quot;* \(#,##0.0\);_(&quot;$&quot;* &quot;-&quot;??_);_(@_)">
                  <c:v>15.567901510137723</c:v>
                </c:pt>
                <c:pt idx="1171" formatCode="_(&quot;$&quot;* #,##0.0_);_(&quot;$&quot;* \(#,##0.0\);_(&quot;$&quot;* &quot;-&quot;??_);_(@_)">
                  <c:v>17.981518680534609</c:v>
                </c:pt>
                <c:pt idx="1172" formatCode="_(&quot;$&quot;* #,##0.0_);_(&quot;$&quot;* \(#,##0.0\);_(&quot;$&quot;* &quot;-&quot;??_);_(@_)">
                  <c:v>20.697063755855087</c:v>
                </c:pt>
                <c:pt idx="1173" formatCode="_(&quot;$&quot;* #,##0.0_);_(&quot;$&quot;* \(#,##0.0\);_(&quot;$&quot;* &quot;-&quot;??_);_(@_)">
                  <c:v>16.499955635151014</c:v>
                </c:pt>
                <c:pt idx="1174" formatCode="_(&quot;$&quot;* #,##0.0_);_(&quot;$&quot;* \(#,##0.0\);_(&quot;$&quot;* &quot;-&quot;??_);_(@_)">
                  <c:v>24.89084524809137</c:v>
                </c:pt>
                <c:pt idx="1175" formatCode="_(&quot;$&quot;* #,##0.0_);_(&quot;$&quot;* \(#,##0.0\);_(&quot;$&quot;* &quot;-&quot;??_);_(@_)">
                  <c:v>15.535118240000001</c:v>
                </c:pt>
                <c:pt idx="1176" formatCode="_(&quot;$&quot;* #,##0.0_);_(&quot;$&quot;* \(#,##0.0\);_(&quot;$&quot;* &quot;-&quot;??_);_(@_)">
                  <c:v>19.541836951198551</c:v>
                </c:pt>
                <c:pt idx="1177" formatCode="_(&quot;$&quot;* #,##0.0_);_(&quot;$&quot;* \(#,##0.0\);_(&quot;$&quot;* &quot;-&quot;??_);_(@_)">
                  <c:v>23.351730981146243</c:v>
                </c:pt>
                <c:pt idx="1178" formatCode="_(&quot;$&quot;* #,##0.0_);_(&quot;$&quot;* \(#,##0.0\);_(&quot;$&quot;* &quot;-&quot;??_);_(@_)">
                  <c:v>17.52342648594335</c:v>
                </c:pt>
                <c:pt idx="1179" formatCode="_(&quot;$&quot;* #,##0.0_);_(&quot;$&quot;* \(#,##0.0\);_(&quot;$&quot;* &quot;-&quot;??_);_(@_)">
                  <c:v>26.68053213144599</c:v>
                </c:pt>
                <c:pt idx="1180" formatCode="_(&quot;$&quot;* #,##0.0_);_(&quot;$&quot;* \(#,##0.0\);_(&quot;$&quot;* &quot;-&quot;??_);_(@_)">
                  <c:v>16.408372341396888</c:v>
                </c:pt>
                <c:pt idx="1181" formatCode="_(&quot;$&quot;* #,##0.0_);_(&quot;$&quot;* \(#,##0.0\);_(&quot;$&quot;* &quot;-&quot;??_);_(@_)">
                  <c:v>25.746653198014158</c:v>
                </c:pt>
                <c:pt idx="1182" formatCode="_(&quot;$&quot;* #,##0.0_);_(&quot;$&quot;* \(#,##0.0\);_(&quot;$&quot;* &quot;-&quot;??_);_(@_)">
                  <c:v>31.308347188268712</c:v>
                </c:pt>
                <c:pt idx="1183" formatCode="_(&quot;$&quot;* #,##0.0_);_(&quot;$&quot;* \(#,##0.0\);_(&quot;$&quot;* &quot;-&quot;??_);_(@_)">
                  <c:v>22.132097742295588</c:v>
                </c:pt>
                <c:pt idx="1184" formatCode="_(&quot;$&quot;* #,##0.0_);_(&quot;$&quot;* \(#,##0.0\);_(&quot;$&quot;* &quot;-&quot;??_);_(@_)">
                  <c:v>41.809405665875005</c:v>
                </c:pt>
                <c:pt idx="1185" formatCode="_(&quot;$&quot;* #,##0.0_);_(&quot;$&quot;* \(#,##0.0\);_(&quot;$&quot;* &quot;-&quot;??_);_(@_)">
                  <c:v>20.517054277960941</c:v>
                </c:pt>
                <c:pt idx="1186" formatCode="_(&quot;$&quot;* #,##0.0_);_(&quot;$&quot;* \(#,##0.0\);_(&quot;$&quot;* &quot;-&quot;??_);_(@_)">
                  <c:v>21.60179807644765</c:v>
                </c:pt>
                <c:pt idx="1187" formatCode="_(&quot;$&quot;* #,##0.0_);_(&quot;$&quot;* \(#,##0.0\);_(&quot;$&quot;* &quot;-&quot;??_);_(@_)">
                  <c:v>28.37530065983233</c:v>
                </c:pt>
                <c:pt idx="1188" formatCode="_(&quot;$&quot;* #,##0.0_);_(&quot;$&quot;* \(#,##0.0\);_(&quot;$&quot;* &quot;-&quot;??_);_(@_)">
                  <c:v>17.064656058156739</c:v>
                </c:pt>
                <c:pt idx="1189" formatCode="_(&quot;$&quot;* #,##0.0_);_(&quot;$&quot;* \(#,##0.0\);_(&quot;$&quot;* &quot;-&quot;??_);_(@_)">
                  <c:v>33.973519670761725</c:v>
                </c:pt>
                <c:pt idx="1190" formatCode="_(&quot;$&quot;* #,##0.0_);_(&quot;$&quot;* \(#,##0.0\);_(&quot;$&quot;* &quot;-&quot;??_);_(@_)">
                  <c:v>15.506537774157344</c:v>
                </c:pt>
                <c:pt idx="1191" formatCode="_(&quot;$&quot;* #,##0.0_);_(&quot;$&quot;* \(#,##0.0\);_(&quot;$&quot;* &quot;-&quot;??_);_(@_)">
                  <c:v>17.582091080070647</c:v>
                </c:pt>
                <c:pt idx="1192" formatCode="_(&quot;$&quot;* #,##0.0_);_(&quot;$&quot;* \(#,##0.0\);_(&quot;$&quot;* &quot;-&quot;??_);_(@_)">
                  <c:v>19.642624041102327</c:v>
                </c:pt>
                <c:pt idx="1193" formatCode="_(&quot;$&quot;* #,##0.0_);_(&quot;$&quot;* \(#,##0.0\);_(&quot;$&quot;* &quot;-&quot;??_);_(@_)">
                  <c:v>16.659621289642487</c:v>
                </c:pt>
                <c:pt idx="1194" formatCode="_(&quot;$&quot;* #,##0.0_);_(&quot;$&quot;* \(#,##0.0\);_(&quot;$&quot;* &quot;-&quot;??_);_(@_)">
                  <c:v>22.234806933433713</c:v>
                </c:pt>
                <c:pt idx="1195" formatCode="_(&quot;$&quot;* #,##0.0_);_(&quot;$&quot;* \(#,##0.0\);_(&quot;$&quot;* &quot;-&quot;??_);_(@_)">
                  <c:v>15.377259175999999</c:v>
                </c:pt>
                <c:pt idx="1196" formatCode="_(&quot;$&quot;* #,##0.0_);_(&quot;$&quot;* \(#,##0.0\);_(&quot;$&quot;* &quot;-&quot;??_);_(@_)">
                  <c:v>17.123060389945309</c:v>
                </c:pt>
                <c:pt idx="1197" formatCode="_(&quot;$&quot;* #,##0.0_);_(&quot;$&quot;* \(#,##0.0\);_(&quot;$&quot;* &quot;-&quot;??_);_(@_)">
                  <c:v>18.201808919328123</c:v>
                </c:pt>
                <c:pt idx="1198" formatCode="_(&quot;$&quot;* #,##0.0_);_(&quot;$&quot;* \(#,##0.0\);_(&quot;$&quot;* &quot;-&quot;??_);_(@_)">
                  <c:v>15.247537406000001</c:v>
                </c:pt>
                <c:pt idx="1199" formatCode="_(&quot;$&quot;* #,##0.0_);_(&quot;$&quot;* \(#,##0.0\);_(&quot;$&quot;* &quot;-&quot;??_);_(@_)">
                  <c:v>19.318998504048487</c:v>
                </c:pt>
                <c:pt idx="1200" formatCode="_(&quot;$&quot;* #,##0.0_);_(&quot;$&quot;* \(#,##0.0\);_(&quot;$&quot;* &quot;-&quot;??_);_(@_)">
                  <c:v>14.493052314</c:v>
                </c:pt>
                <c:pt idx="1201" formatCode="_(&quot;$&quot;* #,##0.0_);_(&quot;$&quot;* \(#,##0.0\);_(&quot;$&quot;* &quot;-&quot;??_);_(@_)">
                  <c:v>19.960585402208981</c:v>
                </c:pt>
                <c:pt idx="1202" formatCode="_(&quot;$&quot;* #,##0.0_);_(&quot;$&quot;* \(#,##0.0\);_(&quot;$&quot;* &quot;-&quot;??_);_(@_)">
                  <c:v>21.048321306470228</c:v>
                </c:pt>
                <c:pt idx="1203" formatCode="_(&quot;$&quot;* #,##0.0_);_(&quot;$&quot;* \(#,##0.0\);_(&quot;$&quot;* &quot;-&quot;??_);_(@_)">
                  <c:v>17.597768606682681</c:v>
                </c:pt>
                <c:pt idx="1204" formatCode="_(&quot;$&quot;* #,##0.0_);_(&quot;$&quot;* \(#,##0.0\);_(&quot;$&quot;* &quot;-&quot;??_);_(@_)">
                  <c:v>24.38523752217969</c:v>
                </c:pt>
                <c:pt idx="1205" formatCode="_(&quot;$&quot;* #,##0.0_);_(&quot;$&quot;* \(#,##0.0\);_(&quot;$&quot;* &quot;-&quot;??_);_(@_)">
                  <c:v>15.205165416843752</c:v>
                </c:pt>
                <c:pt idx="1206" formatCode="_(&quot;$&quot;* #,##0.0_);_(&quot;$&quot;* \(#,##0.0\);_(&quot;$&quot;* &quot;-&quot;??_);_(@_)">
                  <c:v>17.566510988000001</c:v>
                </c:pt>
                <c:pt idx="1207" formatCode="_(&quot;$&quot;* #,##0.0_);_(&quot;$&quot;* \(#,##0.0\);_(&quot;$&quot;* &quot;-&quot;??_);_(@_)">
                  <c:v>18.950415474941067</c:v>
                </c:pt>
                <c:pt idx="1208" formatCode="_(&quot;$&quot;* #,##0.0_);_(&quot;$&quot;* \(#,##0.0\);_(&quot;$&quot;* &quot;-&quot;??_);_(@_)">
                  <c:v>16.657258651999999</c:v>
                </c:pt>
                <c:pt idx="1209" formatCode="_(&quot;$&quot;* #,##0.0_);_(&quot;$&quot;* \(#,##0.0\);_(&quot;$&quot;* &quot;-&quot;??_);_(@_)">
                  <c:v>19.869341218838237</c:v>
                </c:pt>
                <c:pt idx="1210" formatCode="_(&quot;$&quot;* #,##0.0_);_(&quot;$&quot;* \(#,##0.0\);_(&quot;$&quot;* &quot;-&quot;??_);_(@_)">
                  <c:v>15.806190854</c:v>
                </c:pt>
                <c:pt idx="1211" formatCode="_(&quot;$&quot;* #,##0.0_);_(&quot;$&quot;* \(#,##0.0\);_(&quot;$&quot;* &quot;-&quot;??_);_(@_)">
                  <c:v>18.417501947572909</c:v>
                </c:pt>
                <c:pt idx="1212" formatCode="_(&quot;$&quot;* #,##0.0_);_(&quot;$&quot;* \(#,##0.0\);_(&quot;$&quot;* &quot;-&quot;??_);_(@_)">
                  <c:v>20.806449742527082</c:v>
                </c:pt>
                <c:pt idx="1213" formatCode="_(&quot;$&quot;* #,##0.0_);_(&quot;$&quot;* \(#,##0.0\);_(&quot;$&quot;* &quot;-&quot;??_);_(@_)">
                  <c:v>16.543437589901373</c:v>
                </c:pt>
                <c:pt idx="1214" formatCode="_(&quot;$&quot;* #,##0.0_);_(&quot;$&quot;* \(#,##0.0\);_(&quot;$&quot;* &quot;-&quot;??_);_(@_)">
                  <c:v>25.097513655812506</c:v>
                </c:pt>
                <c:pt idx="1215" formatCode="_(&quot;$&quot;* #,##0.0_);_(&quot;$&quot;* \(#,##0.0\);_(&quot;$&quot;* &quot;-&quot;??_);_(@_)">
                  <c:v>15.046872451914307</c:v>
                </c:pt>
                <c:pt idx="1216" formatCode="_(&quot;$&quot;* #,##0.0_);_(&quot;$&quot;* \(#,##0.0\);_(&quot;$&quot;* &quot;-&quot;??_);_(@_)">
                  <c:v>16.4770666205</c:v>
                </c:pt>
                <c:pt idx="1217" formatCode="_(&quot;$&quot;* #,##0.0_);_(&quot;$&quot;* \(#,##0.0\);_(&quot;$&quot;* &quot;-&quot;??_);_(@_)">
                  <c:v>17.356332218118318</c:v>
                </c:pt>
                <c:pt idx="1218" formatCode="_(&quot;$&quot;* #,##0.0_);_(&quot;$&quot;* \(#,##0.0\);_(&quot;$&quot;* &quot;-&quot;??_);_(@_)">
                  <c:v>15.257075664</c:v>
                </c:pt>
                <c:pt idx="1219" formatCode="_(&quot;$&quot;* #,##0.0_);_(&quot;$&quot;* \(#,##0.0\);_(&quot;$&quot;* &quot;-&quot;??_);_(@_)">
                  <c:v>19.586712531397076</c:v>
                </c:pt>
                <c:pt idx="1220" formatCode="_(&quot;$&quot;* #,##0.0_);_(&quot;$&quot;* \(#,##0.0\);_(&quot;$&quot;* &quot;-&quot;??_);_(@_)">
                  <c:v>14.101854106000003</c:v>
                </c:pt>
                <c:pt idx="1221" formatCode="_(&quot;$&quot;* #,##0.0_);_(&quot;$&quot;* \(#,##0.0\);_(&quot;$&quot;* &quot;-&quot;??_);_(@_)">
                  <c:v>17.367484304973939</c:v>
                </c:pt>
                <c:pt idx="1222" formatCode="_(&quot;$&quot;* #,##0.0_);_(&quot;$&quot;* \(#,##0.0\);_(&quot;$&quot;* &quot;-&quot;??_);_(@_)">
                  <c:v>19.141936485422303</c:v>
                </c:pt>
                <c:pt idx="1223" formatCode="_(&quot;$&quot;* #,##0.0_);_(&quot;$&quot;* \(#,##0.0\);_(&quot;$&quot;* &quot;-&quot;??_);_(@_)">
                  <c:v>15.924398988365047</c:v>
                </c:pt>
                <c:pt idx="1224" formatCode="_(&quot;$&quot;* #,##0.0_);_(&quot;$&quot;* \(#,##0.0\);_(&quot;$&quot;* &quot;-&quot;??_);_(@_)">
                  <c:v>24.174417140422655</c:v>
                </c:pt>
                <c:pt idx="1225" formatCode="_(&quot;$&quot;* #,##0.0_);_(&quot;$&quot;* \(#,##0.0\);_(&quot;$&quot;* &quot;-&quot;??_);_(@_)">
                  <c:v>14.533577080000001</c:v>
                </c:pt>
                <c:pt idx="1226" formatCode="_(&quot;$&quot;* #,##0.0_);_(&quot;$&quot;* \(#,##0.0\);_(&quot;$&quot;* &quot;-&quot;??_);_(@_)">
                  <c:v>22.650598273787455</c:v>
                </c:pt>
                <c:pt idx="1227" formatCode="_(&quot;$&quot;* #,##0.0_);_(&quot;$&quot;* \(#,##0.0\);_(&quot;$&quot;* &quot;-&quot;??_);_(@_)">
                  <c:v>27.700302594227537</c:v>
                </c:pt>
                <c:pt idx="1228" formatCode="_(&quot;$&quot;* #,##0.0_);_(&quot;$&quot;* \(#,##0.0\);_(&quot;$&quot;* &quot;-&quot;??_);_(@_)">
                  <c:v>19.038072495318705</c:v>
                </c:pt>
                <c:pt idx="1229" formatCode="_(&quot;$&quot;* #,##0.0_);_(&quot;$&quot;* \(#,##0.0\);_(&quot;$&quot;* &quot;-&quot;??_);_(@_)">
                  <c:v>30.777854606277344</c:v>
                </c:pt>
                <c:pt idx="1230" formatCode="_(&quot;$&quot;* #,##0.0_);_(&quot;$&quot;* \(#,##0.0\);_(&quot;$&quot;* &quot;-&quot;??_);_(@_)">
                  <c:v>15.754341252379856</c:v>
                </c:pt>
                <c:pt idx="1231" formatCode="_(&quot;$&quot;* #,##0.0_);_(&quot;$&quot;* \(#,##0.0\);_(&quot;$&quot;* &quot;-&quot;??_);_(@_)">
                  <c:v>16.227453168288228</c:v>
                </c:pt>
                <c:pt idx="1232" formatCode="_(&quot;$&quot;* #,##0.0_);_(&quot;$&quot;* \(#,##0.0\);_(&quot;$&quot;* &quot;-&quot;??_);_(@_)">
                  <c:v>19.711171831767221</c:v>
                </c:pt>
                <c:pt idx="1233" formatCode="_(&quot;$&quot;* #,##0.0_);_(&quot;$&quot;* \(#,##0.0\);_(&quot;$&quot;* &quot;-&quot;??_);_(@_)">
                  <c:v>15.311028179620905</c:v>
                </c:pt>
                <c:pt idx="1234" formatCode="_(&quot;$&quot;* #,##0.0_);_(&quot;$&quot;* \(#,##0.0\);_(&quot;$&quot;* &quot;-&quot;??_);_(@_)">
                  <c:v>21.625638441335937</c:v>
                </c:pt>
                <c:pt idx="1235" formatCode="_(&quot;$&quot;* #,##0.0_);_(&quot;$&quot;* \(#,##0.0\);_(&quot;$&quot;* &quot;-&quot;??_);_(@_)">
                  <c:v>14.066206750549277</c:v>
                </c:pt>
                <c:pt idx="1236" formatCode="_(&quot;$&quot;* #,##0.0_);_(&quot;$&quot;* \(#,##0.0\);_(&quot;$&quot;* &quot;-&quot;??_);_(@_)">
                  <c:v>20.791169212992191</c:v>
                </c:pt>
                <c:pt idx="1237" formatCode="_(&quot;$&quot;* #,##0.0_);_(&quot;$&quot;* \(#,##0.0\);_(&quot;$&quot;* &quot;-&quot;??_);_(@_)">
                  <c:v>23.726161494093752</c:v>
                </c:pt>
                <c:pt idx="1238" formatCode="_(&quot;$&quot;* #,##0.0_);_(&quot;$&quot;* \(#,##0.0\);_(&quot;$&quot;* &quot;-&quot;??_);_(@_)">
                  <c:v>18.764412713674318</c:v>
                </c:pt>
                <c:pt idx="1239" formatCode="_(&quot;$&quot;* #,##0.0_);_(&quot;$&quot;* \(#,##0.0\);_(&quot;$&quot;* &quot;-&quot;??_);_(@_)">
                  <c:v>28.575613770531248</c:v>
                </c:pt>
                <c:pt idx="1240" formatCode="_(&quot;$&quot;* #,##0.0_);_(&quot;$&quot;* \(#,##0.0\);_(&quot;$&quot;* &quot;-&quot;??_);_(@_)">
                  <c:v>17.253916407257943</c:v>
                </c:pt>
                <c:pt idx="1241" formatCode="_(&quot;$&quot;* #,##0.0_);_(&quot;$&quot;* \(#,##0.0\);_(&quot;$&quot;* &quot;-&quot;??_);_(@_)">
                  <c:v>17.004862466448525</c:v>
                </c:pt>
                <c:pt idx="1242" formatCode="_(&quot;$&quot;* #,##0.0_);_(&quot;$&quot;* \(#,##0.0\);_(&quot;$&quot;* &quot;-&quot;??_);_(@_)">
                  <c:v>18.666935899907255</c:v>
                </c:pt>
                <c:pt idx="1243" formatCode="_(&quot;$&quot;* #,##0.0_);_(&quot;$&quot;* \(#,##0.0\);_(&quot;$&quot;* &quot;-&quot;??_);_(@_)">
                  <c:v>15.91077040420987</c:v>
                </c:pt>
                <c:pt idx="1244" formatCode="_(&quot;$&quot;* #,##0.0_);_(&quot;$&quot;* \(#,##0.0\);_(&quot;$&quot;* &quot;-&quot;??_);_(@_)">
                  <c:v>20.543978938610046</c:v>
                </c:pt>
                <c:pt idx="1245" formatCode="_(&quot;$&quot;* #,##0.0_);_(&quot;$&quot;* \(#,##0.0\);_(&quot;$&quot;* &quot;-&quot;??_);_(@_)">
                  <c:v>15.132643823999999</c:v>
                </c:pt>
                <c:pt idx="1246" formatCode="_(&quot;$&quot;* #,##0.0_);_(&quot;$&quot;* \(#,##0.0\);_(&quot;$&quot;* &quot;-&quot;??_);_(@_)">
                  <c:v>18.294886544473847</c:v>
                </c:pt>
                <c:pt idx="1247" formatCode="_(&quot;$&quot;* #,##0.0_);_(&quot;$&quot;* \(#,##0.0\);_(&quot;$&quot;* &quot;-&quot;??_);_(@_)">
                  <c:v>21.820674155762443</c:v>
                </c:pt>
                <c:pt idx="1248" formatCode="_(&quot;$&quot;* #,##0.0_);_(&quot;$&quot;* \(#,##0.0\);_(&quot;$&quot;* &quot;-&quot;??_);_(@_)">
                  <c:v>16.029082827634582</c:v>
                </c:pt>
                <c:pt idx="1249" formatCode="_(&quot;$&quot;* #,##0.0_);_(&quot;$&quot;* \(#,##0.0\);_(&quot;$&quot;* &quot;-&quot;??_);_(@_)">
                  <c:v>25.402950068699845</c:v>
                </c:pt>
                <c:pt idx="1250" formatCode="_(&quot;$&quot;* #,##0.0_);_(&quot;$&quot;* \(#,##0.0\);_(&quot;$&quot;* &quot;-&quot;??_);_(@_)">
                  <c:v>14.937297326448322</c:v>
                </c:pt>
                <c:pt idx="1251" formatCode="_(&quot;$&quot;* #,##0.0_);_(&quot;$&quot;* \(#,##0.0\);_(&quot;$&quot;* &quot;-&quot;??_);_(@_)">
                  <c:v>17.604652497662308</c:v>
                </c:pt>
                <c:pt idx="1252" formatCode="_(&quot;$&quot;* #,##0.0_);_(&quot;$&quot;* \(#,##0.0\);_(&quot;$&quot;* &quot;-&quot;??_);_(@_)">
                  <c:v>19.624921903225101</c:v>
                </c:pt>
                <c:pt idx="1253" formatCode="_(&quot;$&quot;* #,##0.0_);_(&quot;$&quot;* \(#,##0.0\);_(&quot;$&quot;* &quot;-&quot;??_);_(@_)">
                  <c:v>15.759364809915557</c:v>
                </c:pt>
                <c:pt idx="1254" formatCode="_(&quot;$&quot;* #,##0.0_);_(&quot;$&quot;* \(#,##0.0\);_(&quot;$&quot;* &quot;-&quot;??_);_(@_)">
                  <c:v>23.43362382846777</c:v>
                </c:pt>
                <c:pt idx="1255" formatCode="_(&quot;$&quot;* #,##0.0_);_(&quot;$&quot;* \(#,##0.0\);_(&quot;$&quot;* &quot;-&quot;??_);_(@_)">
                  <c:v>15.382193153042225</c:v>
                </c:pt>
                <c:pt idx="1256" formatCode="_(&quot;$&quot;* #,##0.0_);_(&quot;$&quot;* \(#,##0.0\);_(&quot;$&quot;* &quot;-&quot;??_);_(@_)">
                  <c:v>21.198534021373124</c:v>
                </c:pt>
                <c:pt idx="1257" formatCode="_(&quot;$&quot;* #,##0.0_);_(&quot;$&quot;* \(#,##0.0\);_(&quot;$&quot;* &quot;-&quot;??_);_(@_)">
                  <c:v>25.471009245536312</c:v>
                </c:pt>
                <c:pt idx="1258" formatCode="_(&quot;$&quot;* #,##0.0_);_(&quot;$&quot;* \(#,##0.0\);_(&quot;$&quot;* &quot;-&quot;??_);_(@_)">
                  <c:v>18.432507708328124</c:v>
                </c:pt>
                <c:pt idx="1259" formatCode="_(&quot;$&quot;* #,##0.0_);_(&quot;$&quot;* \(#,##0.0\);_(&quot;$&quot;* &quot;-&quot;??_);_(@_)">
                  <c:v>31.365062281789061</c:v>
                </c:pt>
                <c:pt idx="1260" formatCode="_(&quot;$&quot;* #,##0.0_);_(&quot;$&quot;* \(#,##0.0\);_(&quot;$&quot;* &quot;-&quot;??_);_(@_)">
                  <c:v>16.310868423551348</c:v>
                </c:pt>
                <c:pt idx="1261" formatCode="_(&quot;$&quot;* #,##0.0_);_(&quot;$&quot;* \(#,##0.0\);_(&quot;$&quot;* &quot;-&quot;??_);_(@_)">
                  <c:v>19.837091944995116</c:v>
                </c:pt>
                <c:pt idx="1262" formatCode="_(&quot;$&quot;* #,##0.0_);_(&quot;$&quot;* \(#,##0.0\);_(&quot;$&quot;* &quot;-&quot;??_);_(@_)">
                  <c:v>22.433245296312503</c:v>
                </c:pt>
                <c:pt idx="1263" formatCode="_(&quot;$&quot;* #,##0.0_);_(&quot;$&quot;* \(#,##0.0\);_(&quot;$&quot;* &quot;-&quot;??_);_(@_)">
                  <c:v>17.190772993615578</c:v>
                </c:pt>
                <c:pt idx="1264" formatCode="_(&quot;$&quot;* #,##0.0_);_(&quot;$&quot;* \(#,##0.0\);_(&quot;$&quot;* &quot;-&quot;??_);_(@_)">
                  <c:v>25.4183385587666</c:v>
                </c:pt>
                <c:pt idx="1265" formatCode="_(&quot;$&quot;* #,##0.0_);_(&quot;$&quot;* \(#,##0.0\);_(&quot;$&quot;* &quot;-&quot;??_);_(@_)">
                  <c:v>15.59519475557957</c:v>
                </c:pt>
                <c:pt idx="1266" formatCode="_(&quot;$&quot;* #,##0.0_);_(&quot;$&quot;* \(#,##0.0\);_(&quot;$&quot;* &quot;-&quot;??_);_(@_)">
                  <c:v>19.742333187179689</c:v>
                </c:pt>
                <c:pt idx="1267" formatCode="_(&quot;$&quot;* #,##0.0_);_(&quot;$&quot;* \(#,##0.0\);_(&quot;$&quot;* &quot;-&quot;??_);_(@_)">
                  <c:v>21.22826550068066</c:v>
                </c:pt>
                <c:pt idx="1268" formatCode="_(&quot;$&quot;* #,##0.0_);_(&quot;$&quot;* \(#,##0.0\);_(&quot;$&quot;* &quot;-&quot;??_);_(@_)">
                  <c:v>18.371588401410158</c:v>
                </c:pt>
                <c:pt idx="1269" formatCode="_(&quot;$&quot;* #,##0.0_);_(&quot;$&quot;* \(#,##0.0\);_(&quot;$&quot;* &quot;-&quot;??_);_(@_)">
                  <c:v>27.440553925557616</c:v>
                </c:pt>
                <c:pt idx="1270" formatCode="_(&quot;$&quot;* #,##0.0_);_(&quot;$&quot;* \(#,##0.0\);_(&quot;$&quot;* &quot;-&quot;??_);_(@_)">
                  <c:v>16.005614049587646</c:v>
                </c:pt>
                <c:pt idx="1271" formatCode="_(&quot;$&quot;* #,##0.0_);_(&quot;$&quot;* \(#,##0.0\);_(&quot;$&quot;* &quot;-&quot;??_);_(@_)">
                  <c:v>23.809032941892241</c:v>
                </c:pt>
                <c:pt idx="1272" formatCode="_(&quot;$&quot;* #,##0.0_);_(&quot;$&quot;* \(#,##0.0\);_(&quot;$&quot;* &quot;-&quot;??_);_(@_)">
                  <c:v>27.732235238788089</c:v>
                </c:pt>
                <c:pt idx="1273" formatCode="_(&quot;$&quot;* #,##0.0_);_(&quot;$&quot;* \(#,##0.0\);_(&quot;$&quot;* &quot;-&quot;??_);_(@_)">
                  <c:v>17.759976024003372</c:v>
                </c:pt>
                <c:pt idx="1274" formatCode="_(&quot;$&quot;* #,##0.0_);_(&quot;$&quot;* \(#,##0.0\);_(&quot;$&quot;* &quot;-&quot;??_);_(@_)">
                  <c:v>32.399679708843742</c:v>
                </c:pt>
                <c:pt idx="1275" formatCode="_(&quot;$&quot;* #,##0.0_);_(&quot;$&quot;* \(#,##0.0\);_(&quot;$&quot;* &quot;-&quot;??_);_(@_)">
                  <c:v>16.999974525683591</c:v>
                </c:pt>
                <c:pt idx="1276" formatCode="_(&quot;$&quot;* #,##0.0_);_(&quot;$&quot;* \(#,##0.0\);_(&quot;$&quot;* &quot;-&quot;??_);_(@_)">
                  <c:v>25.708359404183589</c:v>
                </c:pt>
                <c:pt idx="1277" formatCode="_(&quot;$&quot;* #,##0.0_);_(&quot;$&quot;* \(#,##0.0\);_(&quot;$&quot;* &quot;-&quot;??_);_(@_)">
                  <c:v>29.312763183181648</c:v>
                </c:pt>
                <c:pt idx="1278" formatCode="_(&quot;$&quot;* #,##0.0_);_(&quot;$&quot;* \(#,##0.0\);_(&quot;$&quot;* &quot;-&quot;??_);_(@_)">
                  <c:v>22.523285332821288</c:v>
                </c:pt>
                <c:pt idx="1279" formatCode="_(&quot;$&quot;* #,##0.0_);_(&quot;$&quot;* \(#,##0.0\);_(&quot;$&quot;* &quot;-&quot;??_);_(@_)">
                  <c:v>33.666028285224613</c:v>
                </c:pt>
                <c:pt idx="1280" formatCode="_(&quot;$&quot;* #,##0.0_);_(&quot;$&quot;* \(#,##0.0\);_(&quot;$&quot;* &quot;-&quot;??_);_(@_)">
                  <c:v>19.258546490990316</c:v>
                </c:pt>
                <c:pt idx="1281" formatCode="_(&quot;$&quot;* #,##0.0_);_(&quot;$&quot;* \(#,##0.0\);_(&quot;$&quot;* &quot;-&quot;??_);_(@_)">
                  <c:v>17.000325920481604</c:v>
                </c:pt>
                <c:pt idx="1282" formatCode="_(&quot;$&quot;* #,##0.0_);_(&quot;$&quot;* \(#,##0.0\);_(&quot;$&quot;* &quot;-&quot;??_);_(@_)">
                  <c:v>19.66472557909961</c:v>
                </c:pt>
                <c:pt idx="1283" formatCode="_(&quot;$&quot;* #,##0.0_);_(&quot;$&quot;* \(#,##0.0\);_(&quot;$&quot;* &quot;-&quot;??_);_(@_)">
                  <c:v>15.966212433999999</c:v>
                </c:pt>
                <c:pt idx="1284" formatCode="_(&quot;$&quot;* #,##0.0_);_(&quot;$&quot;* \(#,##0.0\);_(&quot;$&quot;* &quot;-&quot;??_);_(@_)">
                  <c:v>20.901285109248047</c:v>
                </c:pt>
                <c:pt idx="1285" formatCode="_(&quot;$&quot;* #,##0.0_);_(&quot;$&quot;* \(#,##0.0\);_(&quot;$&quot;* &quot;-&quot;??_);_(@_)">
                  <c:v>15.231092724</c:v>
                </c:pt>
                <c:pt idx="1286" formatCode="_(&quot;$&quot;* #,##0.0_);_(&quot;$&quot;* \(#,##0.0\);_(&quot;$&quot;* &quot;-&quot;??_);_(@_)">
                  <c:v>19.021536841351246</c:v>
                </c:pt>
                <c:pt idx="1287" formatCode="_(&quot;$&quot;* #,##0.0_);_(&quot;$&quot;* \(#,##0.0\);_(&quot;$&quot;* &quot;-&quot;??_);_(@_)">
                  <c:v>20.616962922104612</c:v>
                </c:pt>
                <c:pt idx="1288" formatCode="_(&quot;$&quot;* #,##0.0_);_(&quot;$&quot;* \(#,##0.0\);_(&quot;$&quot;* &quot;-&quot;??_);_(@_)">
                  <c:v>17.594684216502881</c:v>
                </c:pt>
                <c:pt idx="1289" formatCode="_(&quot;$&quot;* #,##0.0_);_(&quot;$&quot;* \(#,##0.0\);_(&quot;$&quot;* &quot;-&quot;??_);_(@_)">
                  <c:v>24.882589843107279</c:v>
                </c:pt>
                <c:pt idx="1290" formatCode="_(&quot;$&quot;* #,##0.0_);_(&quot;$&quot;* \(#,##0.0\);_(&quot;$&quot;* &quot;-&quot;??_);_(@_)">
                  <c:v>16.323654924862243</c:v>
                </c:pt>
                <c:pt idx="1291" formatCode="_(&quot;$&quot;* #,##0.0_);_(&quot;$&quot;* \(#,##0.0\);_(&quot;$&quot;* &quot;-&quot;??_);_(@_)">
                  <c:v>17.816572629741536</c:v>
                </c:pt>
                <c:pt idx="1292" formatCode="_(&quot;$&quot;* #,##0.0_);_(&quot;$&quot;* \(#,##0.0\);_(&quot;$&quot;* &quot;-&quot;??_);_(@_)">
                  <c:v>19.122592134138667</c:v>
                </c:pt>
                <c:pt idx="1293" formatCode="_(&quot;$&quot;* #,##0.0_);_(&quot;$&quot;* \(#,##0.0\);_(&quot;$&quot;* &quot;-&quot;??_);_(@_)">
                  <c:v>15.686834034</c:v>
                </c:pt>
                <c:pt idx="1294" formatCode="_(&quot;$&quot;* #,##0.0_);_(&quot;$&quot;* \(#,##0.0\);_(&quot;$&quot;* &quot;-&quot;??_);_(@_)">
                  <c:v>21.92563317055664</c:v>
                </c:pt>
                <c:pt idx="1295" formatCode="_(&quot;$&quot;* #,##0.0_);_(&quot;$&quot;* \(#,##0.0\);_(&quot;$&quot;* &quot;-&quot;??_);_(@_)">
                  <c:v>14.708065844</c:v>
                </c:pt>
                <c:pt idx="1296" formatCode="_(&quot;$&quot;* #,##0.0_);_(&quot;$&quot;* \(#,##0.0\);_(&quot;$&quot;* &quot;-&quot;??_);_(@_)">
                  <c:v>20.581806162216353</c:v>
                </c:pt>
                <c:pt idx="1297" formatCode="_(&quot;$&quot;* #,##0.0_);_(&quot;$&quot;* \(#,##0.0\);_(&quot;$&quot;* &quot;-&quot;??_);_(@_)">
                  <c:v>25.010979239593752</c:v>
                </c:pt>
                <c:pt idx="1298" formatCode="_(&quot;$&quot;* #,##0.0_);_(&quot;$&quot;* \(#,##0.0\);_(&quot;$&quot;* &quot;-&quot;??_);_(@_)">
                  <c:v>19.045015526548823</c:v>
                </c:pt>
                <c:pt idx="1299" formatCode="_(&quot;$&quot;* #,##0.0_);_(&quot;$&quot;* \(#,##0.0\);_(&quot;$&quot;* &quot;-&quot;??_);_(@_)">
                  <c:v>31.367123557718749</c:v>
                </c:pt>
                <c:pt idx="1300" formatCode="_(&quot;$&quot;* #,##0.0_);_(&quot;$&quot;* \(#,##0.0\);_(&quot;$&quot;* &quot;-&quot;??_);_(@_)">
                  <c:v>16.517410025407813</c:v>
                </c:pt>
                <c:pt idx="1301" formatCode="_(&quot;$&quot;* #,##0.0_);_(&quot;$&quot;* \(#,##0.0\);_(&quot;$&quot;* &quot;-&quot;??_);_(@_)">
                  <c:v>19.204440515155309</c:v>
                </c:pt>
                <c:pt idx="1302" formatCode="_(&quot;$&quot;* #,##0.0_);_(&quot;$&quot;* \(#,##0.0\);_(&quot;$&quot;* &quot;-&quot;??_);_(@_)">
                  <c:v>24.306693341089115</c:v>
                </c:pt>
                <c:pt idx="1303" formatCode="_(&quot;$&quot;* #,##0.0_);_(&quot;$&quot;* \(#,##0.0\);_(&quot;$&quot;* &quot;-&quot;??_);_(@_)">
                  <c:v>17.618913386242209</c:v>
                </c:pt>
                <c:pt idx="1304" formatCode="_(&quot;$&quot;* #,##0.0_);_(&quot;$&quot;* \(#,##0.0\);_(&quot;$&quot;* &quot;-&quot;??_);_(@_)">
                  <c:v>27.530779191015629</c:v>
                </c:pt>
                <c:pt idx="1305" formatCode="_(&quot;$&quot;* #,##0.0_);_(&quot;$&quot;* \(#,##0.0\);_(&quot;$&quot;* &quot;-&quot;??_);_(@_)">
                  <c:v>15.75338940971522</c:v>
                </c:pt>
                <c:pt idx="1306" formatCode="_(&quot;$&quot;* #,##0.0_);_(&quot;$&quot;* \(#,##0.0\);_(&quot;$&quot;* &quot;-&quot;??_);_(@_)">
                  <c:v>19.451185475388041</c:v>
                </c:pt>
                <c:pt idx="1307" formatCode="_(&quot;$&quot;* #,##0.0_);_(&quot;$&quot;* \(#,##0.0\);_(&quot;$&quot;* &quot;-&quot;??_);_(@_)">
                  <c:v>20.535103523367855</c:v>
                </c:pt>
                <c:pt idx="1308" formatCode="_(&quot;$&quot;* #,##0.0_);_(&quot;$&quot;* \(#,##0.0\);_(&quot;$&quot;* &quot;-&quot;??_);_(@_)">
                  <c:v>17.083905752515367</c:v>
                </c:pt>
                <c:pt idx="1309" formatCode="_(&quot;$&quot;* #,##0.0_);_(&quot;$&quot;* \(#,##0.0\);_(&quot;$&quot;* &quot;-&quot;??_);_(@_)">
                  <c:v>24.916264911199399</c:v>
                </c:pt>
                <c:pt idx="1310" formatCode="_(&quot;$&quot;* #,##0.0_);_(&quot;$&quot;* \(#,##0.0\);_(&quot;$&quot;* &quot;-&quot;??_);_(@_)">
                  <c:v>15.333723236272016</c:v>
                </c:pt>
                <c:pt idx="1311" formatCode="_(&quot;$&quot;* #,##0.0_);_(&quot;$&quot;* \(#,##0.0\);_(&quot;$&quot;* &quot;-&quot;??_);_(@_)">
                  <c:v>16.516125153323561</c:v>
                </c:pt>
                <c:pt idx="1312" formatCode="_(&quot;$&quot;* #,##0.0_);_(&quot;$&quot;* \(#,##0.0\);_(&quot;$&quot;* &quot;-&quot;??_);_(@_)">
                  <c:v>18.527657016377951</c:v>
                </c:pt>
                <c:pt idx="1313" formatCode="_(&quot;$&quot;* #,##0.0_);_(&quot;$&quot;* \(#,##0.0\);_(&quot;$&quot;* &quot;-&quot;??_);_(@_)">
                  <c:v>15.930083438262121</c:v>
                </c:pt>
                <c:pt idx="1314" formatCode="_(&quot;$&quot;* #,##0.0_);_(&quot;$&quot;* \(#,##0.0\);_(&quot;$&quot;* &quot;-&quot;??_);_(@_)">
                  <c:v>23.404428918390625</c:v>
                </c:pt>
                <c:pt idx="1315" formatCode="_(&quot;$&quot;* #,##0.0_);_(&quot;$&quot;* \(#,##0.0\);_(&quot;$&quot;* &quot;-&quot;??_);_(@_)">
                  <c:v>14.381675923078937</c:v>
                </c:pt>
                <c:pt idx="1316" formatCode="_(&quot;$&quot;* #,##0.0_);_(&quot;$&quot;* \(#,##0.0\);_(&quot;$&quot;* &quot;-&quot;??_);_(@_)">
                  <c:v>18.335734668556871</c:v>
                </c:pt>
                <c:pt idx="1317" formatCode="_(&quot;$&quot;* #,##0.0_);_(&quot;$&quot;* \(#,##0.0\);_(&quot;$&quot;* &quot;-&quot;??_);_(@_)">
                  <c:v>22.47416857803784</c:v>
                </c:pt>
                <c:pt idx="1318" formatCode="_(&quot;$&quot;* #,##0.0_);_(&quot;$&quot;* \(#,##0.0\);_(&quot;$&quot;* &quot;-&quot;??_);_(@_)">
                  <c:v>17.340226654041366</c:v>
                </c:pt>
                <c:pt idx="1319" formatCode="_(&quot;$&quot;* #,##0.0_);_(&quot;$&quot;* \(#,##0.0\);_(&quot;$&quot;* &quot;-&quot;??_);_(@_)">
                  <c:v>28.070448297970454</c:v>
                </c:pt>
                <c:pt idx="1320" formatCode="_(&quot;$&quot;* #,##0.0_);_(&quot;$&quot;* \(#,##0.0\);_(&quot;$&quot;* &quot;-&quot;??_);_(@_)">
                  <c:v>15.362853455999996</c:v>
                </c:pt>
                <c:pt idx="1321" formatCode="_(&quot;$&quot;* #,##0.0_);_(&quot;$&quot;* \(#,##0.0\);_(&quot;$&quot;* &quot;-&quot;??_);_(@_)">
                  <c:v>20.288225362981443</c:v>
                </c:pt>
                <c:pt idx="1322" formatCode="_(&quot;$&quot;* #,##0.0_);_(&quot;$&quot;* \(#,##0.0\);_(&quot;$&quot;* &quot;-&quot;??_);_(@_)">
                  <c:v>24.644918022994432</c:v>
                </c:pt>
                <c:pt idx="1323" formatCode="_(&quot;$&quot;* #,##0.0_);_(&quot;$&quot;* \(#,##0.0\);_(&quot;$&quot;* &quot;-&quot;??_);_(@_)">
                  <c:v>17.658033018766407</c:v>
                </c:pt>
                <c:pt idx="1324" formatCode="_(&quot;$&quot;* #,##0.0_);_(&quot;$&quot;* \(#,##0.0\);_(&quot;$&quot;* &quot;-&quot;??_);_(@_)">
                  <c:v>30.751619530667096</c:v>
                </c:pt>
                <c:pt idx="1325" formatCode="_(&quot;$&quot;* #,##0.0_);_(&quot;$&quot;* \(#,##0.0\);_(&quot;$&quot;* &quot;-&quot;??_);_(@_)">
                  <c:v>16.162646525565311</c:v>
                </c:pt>
                <c:pt idx="1326" formatCode="_(&quot;$&quot;* #,##0.0_);_(&quot;$&quot;* \(#,##0.0\);_(&quot;$&quot;* &quot;-&quot;??_);_(@_)">
                  <c:v>27.731071027499993</c:v>
                </c:pt>
                <c:pt idx="1327" formatCode="_(&quot;$&quot;* #,##0.0_);_(&quot;$&quot;* \(#,##0.0\);_(&quot;$&quot;* &quot;-&quot;??_);_(@_)">
                  <c:v>37.481379623406241</c:v>
                </c:pt>
                <c:pt idx="1328" formatCode="_(&quot;$&quot;* #,##0.0_);_(&quot;$&quot;* \(#,##0.0\);_(&quot;$&quot;* &quot;-&quot;??_);_(@_)">
                  <c:v>22.356696551375123</c:v>
                </c:pt>
                <c:pt idx="1329" formatCode="_(&quot;$&quot;* #,##0.0_);_(&quot;$&quot;* \(#,##0.0\);_(&quot;$&quot;* &quot;-&quot;??_);_(@_)">
                  <c:v>47.700562815218753</c:v>
                </c:pt>
                <c:pt idx="1330" formatCode="_(&quot;$&quot;* #,##0.0_);_(&quot;$&quot;* \(#,##0.0\);_(&quot;$&quot;* &quot;-&quot;??_);_(@_)">
                  <c:v>20.970333965023439</c:v>
                </c:pt>
                <c:pt idx="1331" formatCode="_(&quot;$&quot;* #,##0.0_);_(&quot;$&quot;* \(#,##0.0\);_(&quot;$&quot;* &quot;-&quot;??_);_(@_)">
                  <c:v>21.823339974753903</c:v>
                </c:pt>
                <c:pt idx="1332" formatCode="_(&quot;$&quot;* #,##0.0_);_(&quot;$&quot;* \(#,##0.0\);_(&quot;$&quot;* &quot;-&quot;??_);_(@_)">
                  <c:v>26.681604738999997</c:v>
                </c:pt>
                <c:pt idx="1333" formatCode="_(&quot;$&quot;* #,##0.0_);_(&quot;$&quot;* \(#,##0.0\);_(&quot;$&quot;* &quot;-&quot;??_);_(@_)">
                  <c:v>19.347412156033169</c:v>
                </c:pt>
                <c:pt idx="1334" formatCode="_(&quot;$&quot;* #,##0.0_);_(&quot;$&quot;* \(#,##0.0\);_(&quot;$&quot;* &quot;-&quot;??_);_(@_)">
                  <c:v>30.651270174765628</c:v>
                </c:pt>
                <c:pt idx="1335" formatCode="_(&quot;$&quot;* #,##0.0_);_(&quot;$&quot;* \(#,##0.0\);_(&quot;$&quot;* &quot;-&quot;??_);_(@_)">
                  <c:v>17.499278560787445</c:v>
                </c:pt>
                <c:pt idx="1336" formatCode="_(&quot;$&quot;* #,##0.0_);_(&quot;$&quot;* \(#,##0.0\);_(&quot;$&quot;* &quot;-&quot;??_);_(@_)">
                  <c:v>23.620763073757811</c:v>
                </c:pt>
                <c:pt idx="1337" formatCode="_(&quot;$&quot;* #,##0.0_);_(&quot;$&quot;* \(#,##0.0\);_(&quot;$&quot;* &quot;-&quot;??_);_(@_)">
                  <c:v>27.74755899784375</c:v>
                </c:pt>
                <c:pt idx="1338" formatCode="_(&quot;$&quot;* #,##0.0_);_(&quot;$&quot;* \(#,##0.0\);_(&quot;$&quot;* &quot;-&quot;??_);_(@_)">
                  <c:v>18.672900974248044</c:v>
                </c:pt>
                <c:pt idx="1339" formatCode="_(&quot;$&quot;* #,##0.0_);_(&quot;$&quot;* \(#,##0.0\);_(&quot;$&quot;* &quot;-&quot;??_);_(@_)">
                  <c:v>31.7002320433125</c:v>
                </c:pt>
                <c:pt idx="1340" formatCode="_(&quot;$&quot;* #,##0.0_);_(&quot;$&quot;* \(#,##0.0\);_(&quot;$&quot;* &quot;-&quot;??_);_(@_)">
                  <c:v>16.270080430124754</c:v>
                </c:pt>
                <c:pt idx="1341" formatCode="_(&quot;$&quot;* #,##0.0_);_(&quot;$&quot;* \(#,##0.0\);_(&quot;$&quot;* &quot;-&quot;??_);_(@_)">
                  <c:v>18.837904962179049</c:v>
                </c:pt>
                <c:pt idx="1342" formatCode="_(&quot;$&quot;* #,##0.0_);_(&quot;$&quot;* \(#,##0.0\);_(&quot;$&quot;* &quot;-&quot;??_);_(@_)">
                  <c:v>21.671639303976562</c:v>
                </c:pt>
                <c:pt idx="1343" formatCode="_(&quot;$&quot;* #,##0.0_);_(&quot;$&quot;* \(#,##0.0\);_(&quot;$&quot;* &quot;-&quot;??_);_(@_)">
                  <c:v>16.232724840101561</c:v>
                </c:pt>
                <c:pt idx="1344" formatCode="_(&quot;$&quot;* #,##0.0_);_(&quot;$&quot;* \(#,##0.0\);_(&quot;$&quot;* &quot;-&quot;??_);_(@_)">
                  <c:v>24.845643113293381</c:v>
                </c:pt>
                <c:pt idx="1345" formatCode="_(&quot;$&quot;* #,##0.0_);_(&quot;$&quot;* \(#,##0.0\);_(&quot;$&quot;* &quot;-&quot;??_);_(@_)">
                  <c:v>15.891458131659974</c:v>
                </c:pt>
                <c:pt idx="1346" formatCode="_(&quot;$&quot;* #,##0.0_);_(&quot;$&quot;* \(#,##0.0\);_(&quot;$&quot;* &quot;-&quot;??_);_(@_)">
                  <c:v>22.976552572394294</c:v>
                </c:pt>
                <c:pt idx="1347" formatCode="_(&quot;$&quot;* #,##0.0_);_(&quot;$&quot;* \(#,##0.0\);_(&quot;$&quot;* &quot;-&quot;??_);_(@_)">
                  <c:v>28.962515403625002</c:v>
                </c:pt>
                <c:pt idx="1348" formatCode="_(&quot;$&quot;* #,##0.0_);_(&quot;$&quot;* \(#,##0.0\);_(&quot;$&quot;* &quot;-&quot;??_);_(@_)">
                  <c:v>17.764587616906255</c:v>
                </c:pt>
                <c:pt idx="1349" formatCode="_(&quot;$&quot;* #,##0.0_);_(&quot;$&quot;* \(#,##0.0\);_(&quot;$&quot;* &quot;-&quot;??_);_(@_)">
                  <c:v>34.415996684156248</c:v>
                </c:pt>
                <c:pt idx="1350" formatCode="_(&quot;$&quot;* #,##0.0_);_(&quot;$&quot;* \(#,##0.0\);_(&quot;$&quot;* &quot;-&quot;??_);_(@_)">
                  <c:v>17.490834793555724</c:v>
                </c:pt>
                <c:pt idx="1351" formatCode="_(&quot;$&quot;* #,##0.0_);_(&quot;$&quot;* \(#,##0.0\);_(&quot;$&quot;* &quot;-&quot;??_);_(@_)">
                  <c:v>18.457869307599609</c:v>
                </c:pt>
                <c:pt idx="1352" formatCode="_(&quot;$&quot;* #,##0.0_);_(&quot;$&quot;* \(#,##0.0\);_(&quot;$&quot;* &quot;-&quot;??_);_(@_)">
                  <c:v>20.318125531332104</c:v>
                </c:pt>
                <c:pt idx="1353" formatCode="_(&quot;$&quot;* #,##0.0_);_(&quot;$&quot;* \(#,##0.0\);_(&quot;$&quot;* &quot;-&quot;??_);_(@_)">
                  <c:v>16.29378825445788</c:v>
                </c:pt>
                <c:pt idx="1354" formatCode="_(&quot;$&quot;* #,##0.0_);_(&quot;$&quot;* \(#,##0.0\);_(&quot;$&quot;* &quot;-&quot;??_);_(@_)">
                  <c:v>23.207165598350581</c:v>
                </c:pt>
                <c:pt idx="1355" formatCode="_(&quot;$&quot;* #,##0.0_);_(&quot;$&quot;* \(#,##0.0\);_(&quot;$&quot;* &quot;-&quot;??_);_(@_)">
                  <c:v>15.606773866811814</c:v>
                </c:pt>
                <c:pt idx="1356" formatCode="_(&quot;$&quot;* #,##0.0_);_(&quot;$&quot;* \(#,##0.0\);_(&quot;$&quot;* &quot;-&quot;??_);_(@_)">
                  <c:v>20.870535553486327</c:v>
                </c:pt>
                <c:pt idx="1357" formatCode="_(&quot;$&quot;* #,##0.0_);_(&quot;$&quot;* \(#,##0.0\);_(&quot;$&quot;* &quot;-&quot;??_);_(@_)">
                  <c:v>24.964209081234372</c:v>
                </c:pt>
                <c:pt idx="1358" formatCode="_(&quot;$&quot;* #,##0.0_);_(&quot;$&quot;* \(#,##0.0\);_(&quot;$&quot;* &quot;-&quot;??_);_(@_)">
                  <c:v>19.104769481629194</c:v>
                </c:pt>
                <c:pt idx="1359" formatCode="_(&quot;$&quot;* #,##0.0_);_(&quot;$&quot;* \(#,##0.0\);_(&quot;$&quot;* &quot;-&quot;??_);_(@_)">
                  <c:v>33.650150359164059</c:v>
                </c:pt>
                <c:pt idx="1360" formatCode="_(&quot;$&quot;* #,##0.0_);_(&quot;$&quot;* \(#,##0.0\);_(&quot;$&quot;* &quot;-&quot;??_);_(@_)">
                  <c:v>16.605302541273439</c:v>
                </c:pt>
                <c:pt idx="1361" formatCode="_(&quot;$&quot;* #,##0.0_);_(&quot;$&quot;* \(#,##0.0\);_(&quot;$&quot;* &quot;-&quot;??_);_(@_)">
                  <c:v>28.566781834184368</c:v>
                </c:pt>
                <c:pt idx="1362" formatCode="_(&quot;$&quot;* #,##0.0_);_(&quot;$&quot;* \(#,##0.0\);_(&quot;$&quot;* &quot;-&quot;??_);_(@_)">
                  <c:v>32.970108604519531</c:v>
                </c:pt>
                <c:pt idx="1363" formatCode="_(&quot;$&quot;* #,##0.0_);_(&quot;$&quot;* \(#,##0.0\);_(&quot;$&quot;* &quot;-&quot;??_);_(@_)">
                  <c:v>21.059921652213259</c:v>
                </c:pt>
                <c:pt idx="1364" formatCode="_(&quot;$&quot;* #,##0.0_);_(&quot;$&quot;* \(#,##0.0\);_(&quot;$&quot;* &quot;-&quot;??_);_(@_)">
                  <c:v>38.803178352771972</c:v>
                </c:pt>
                <c:pt idx="1365" formatCode="_(&quot;$&quot;* #,##0.0_);_(&quot;$&quot;* \(#,##0.0\);_(&quot;$&quot;* &quot;-&quot;??_);_(@_)">
                  <c:v>20.243734145828125</c:v>
                </c:pt>
                <c:pt idx="1366" formatCode="_(&quot;$&quot;* #,##0.0_);_(&quot;$&quot;* \(#,##0.0\);_(&quot;$&quot;* &quot;-&quot;??_);_(@_)">
                  <c:v>20.050340538627303</c:v>
                </c:pt>
                <c:pt idx="1367" formatCode="_(&quot;$&quot;* #,##0.0_);_(&quot;$&quot;* \(#,##0.0\);_(&quot;$&quot;* &quot;-&quot;??_);_(@_)">
                  <c:v>24.309998332129968</c:v>
                </c:pt>
                <c:pt idx="1368" formatCode="_(&quot;$&quot;* #,##0.0_);_(&quot;$&quot;* \(#,##0.0\);_(&quot;$&quot;* &quot;-&quot;??_);_(@_)">
                  <c:v>17.870332562798286</c:v>
                </c:pt>
                <c:pt idx="1369" formatCode="_(&quot;$&quot;* #,##0.0_);_(&quot;$&quot;* \(#,##0.0\);_(&quot;$&quot;* &quot;-&quot;??_);_(@_)">
                  <c:v>33.852917569124997</c:v>
                </c:pt>
                <c:pt idx="1370" formatCode="_(&quot;$&quot;* #,##0.0_);_(&quot;$&quot;* \(#,##0.0\);_(&quot;$&quot;* &quot;-&quot;??_);_(@_)">
                  <c:v>16.080315256325399</c:v>
                </c:pt>
                <c:pt idx="1371" formatCode="_(&quot;$&quot;* #,##0.0_);_(&quot;$&quot;* \(#,##0.0\);_(&quot;$&quot;* &quot;-&quot;??_);_(@_)">
                  <c:v>23.868910062089842</c:v>
                </c:pt>
                <c:pt idx="1372" formatCode="_(&quot;$&quot;* #,##0.0_);_(&quot;$&quot;* \(#,##0.0\);_(&quot;$&quot;* &quot;-&quot;??_);_(@_)">
                  <c:v>32.561356428273427</c:v>
                </c:pt>
                <c:pt idx="1373" formatCode="_(&quot;$&quot;* #,##0.0_);_(&quot;$&quot;* \(#,##0.0\);_(&quot;$&quot;* &quot;-&quot;??_);_(@_)">
                  <c:v>21.411474295975687</c:v>
                </c:pt>
                <c:pt idx="1374" formatCode="_(&quot;$&quot;* #,##0.0_);_(&quot;$&quot;* \(#,##0.0\);_(&quot;$&quot;* &quot;-&quot;??_);_(@_)">
                  <c:v>34.587769074812492</c:v>
                </c:pt>
                <c:pt idx="1375" formatCode="_(&quot;$&quot;* #,##0.0_);_(&quot;$&quot;* \(#,##0.0\);_(&quot;$&quot;* &quot;-&quot;??_);_(@_)">
                  <c:v>18.508314917999996</c:v>
                </c:pt>
                <c:pt idx="1376" formatCode="_(&quot;$&quot;* #,##0.0_);_(&quot;$&quot;* \(#,##0.0\);_(&quot;$&quot;* &quot;-&quot;??_);_(@_)">
                  <c:v>21.591334230593752</c:v>
                </c:pt>
                <c:pt idx="1377" formatCode="_(&quot;$&quot;* #,##0.0_);_(&quot;$&quot;* \(#,##0.0\);_(&quot;$&quot;* &quot;-&quot;??_);_(@_)">
                  <c:v>25.732343101645508</c:v>
                </c:pt>
                <c:pt idx="1378" formatCode="_(&quot;$&quot;* #,##0.0_);_(&quot;$&quot;* \(#,##0.0\);_(&quot;$&quot;* &quot;-&quot;??_);_(@_)">
                  <c:v>17.327696659412979</c:v>
                </c:pt>
                <c:pt idx="1379" formatCode="_(&quot;$&quot;* #,##0.0_);_(&quot;$&quot;* \(#,##0.0\);_(&quot;$&quot;* &quot;-&quot;??_);_(@_)">
                  <c:v>29.755860019578119</c:v>
                </c:pt>
                <c:pt idx="1380" formatCode="_(&quot;$&quot;* #,##0.0_);_(&quot;$&quot;* \(#,##0.0\);_(&quot;$&quot;* &quot;-&quot;??_);_(@_)">
                  <c:v>15.395013481648567</c:v>
                </c:pt>
                <c:pt idx="1381" formatCode="_(&quot;$&quot;* #,##0.0_);_(&quot;$&quot;* \(#,##0.0\);_(&quot;$&quot;* &quot;-&quot;??_);_(@_)">
                  <c:v>17.427369216039857</c:v>
                </c:pt>
                <c:pt idx="1382" formatCode="_(&quot;$&quot;* #,##0.0_);_(&quot;$&quot;* \(#,##0.0\);_(&quot;$&quot;* &quot;-&quot;??_);_(@_)">
                  <c:v>20.217460113609253</c:v>
                </c:pt>
                <c:pt idx="1383" formatCode="_(&quot;$&quot;* #,##0.0_);_(&quot;$&quot;* \(#,##0.0\);_(&quot;$&quot;* &quot;-&quot;??_);_(@_)">
                  <c:v>16.457793313223387</c:v>
                </c:pt>
                <c:pt idx="1384" formatCode="_(&quot;$&quot;* #,##0.0_);_(&quot;$&quot;* \(#,##0.0\);_(&quot;$&quot;* &quot;-&quot;??_);_(@_)">
                  <c:v>25.29316100086719</c:v>
                </c:pt>
                <c:pt idx="1385" formatCode="_(&quot;$&quot;* #,##0.0_);_(&quot;$&quot;* \(#,##0.0\);_(&quot;$&quot;* &quot;-&quot;??_);_(@_)">
                  <c:v>15.334128475999998</c:v>
                </c:pt>
                <c:pt idx="1386" formatCode="_(&quot;$&quot;* #,##0.0_);_(&quot;$&quot;* \(#,##0.0\);_(&quot;$&quot;* &quot;-&quot;??_);_(@_)">
                  <c:v>19.18128619126691</c:v>
                </c:pt>
                <c:pt idx="1387" formatCode="_(&quot;$&quot;* #,##0.0_);_(&quot;$&quot;* \(#,##0.0\);_(&quot;$&quot;* &quot;-&quot;??_);_(@_)">
                  <c:v>22.106701042756839</c:v>
                </c:pt>
                <c:pt idx="1388" formatCode="_(&quot;$&quot;* #,##0.0_);_(&quot;$&quot;* \(#,##0.0\);_(&quot;$&quot;* &quot;-&quot;??_);_(@_)">
                  <c:v>18.206050543848558</c:v>
                </c:pt>
                <c:pt idx="1389" formatCode="_(&quot;$&quot;* #,##0.0_);_(&quot;$&quot;* \(#,##0.0\);_(&quot;$&quot;* &quot;-&quot;??_);_(@_)">
                  <c:v>30.21893023907813</c:v>
                </c:pt>
                <c:pt idx="1390" formatCode="_(&quot;$&quot;* #,##0.0_);_(&quot;$&quot;* \(#,##0.0\);_(&quot;$&quot;* &quot;-&quot;??_);_(@_)">
                  <c:v>16.265096856676809</c:v>
                </c:pt>
                <c:pt idx="1391" formatCode="_(&quot;$&quot;* #,##0.0_);_(&quot;$&quot;* \(#,##0.0\);_(&quot;$&quot;* &quot;-&quot;??_);_(@_)">
                  <c:v>26.573949676592296</c:v>
                </c:pt>
                <c:pt idx="1392" formatCode="_(&quot;$&quot;* #,##0.0_);_(&quot;$&quot;* \(#,##0.0\);_(&quot;$&quot;* &quot;-&quot;??_);_(@_)">
                  <c:v>30.495643456984382</c:v>
                </c:pt>
                <c:pt idx="1393" formatCode="_(&quot;$&quot;* #,##0.0_);_(&quot;$&quot;* \(#,##0.0\);_(&quot;$&quot;* &quot;-&quot;??_);_(@_)">
                  <c:v>25.171564004786202</c:v>
                </c:pt>
                <c:pt idx="1394" formatCode="_(&quot;$&quot;* #,##0.0_);_(&quot;$&quot;* \(#,##0.0\);_(&quot;$&quot;* &quot;-&quot;??_);_(@_)">
                  <c:v>36.608942101140634</c:v>
                </c:pt>
                <c:pt idx="1395" formatCode="_(&quot;$&quot;* #,##0.0_);_(&quot;$&quot;* \(#,##0.0\);_(&quot;$&quot;* &quot;-&quot;??_);_(@_)">
                  <c:v>21.840448572847716</c:v>
                </c:pt>
                <c:pt idx="1396" formatCode="_(&quot;$&quot;* #,##0.0_);_(&quot;$&quot;* \(#,##0.0\);_(&quot;$&quot;* &quot;-&quot;??_);_(@_)">
                  <c:v>21.165609323828125</c:v>
                </c:pt>
                <c:pt idx="1397" formatCode="_(&quot;$&quot;* #,##0.0_);_(&quot;$&quot;* \(#,##0.0\);_(&quot;$&quot;* &quot;-&quot;??_);_(@_)">
                  <c:v>27.55228838813672</c:v>
                </c:pt>
                <c:pt idx="1398" formatCode="_(&quot;$&quot;* #,##0.0_);_(&quot;$&quot;* \(#,##0.0\);_(&quot;$&quot;* &quot;-&quot;??_);_(@_)">
                  <c:v>16.955952109554687</c:v>
                </c:pt>
                <c:pt idx="1399" formatCode="_(&quot;$&quot;* #,##0.0_);_(&quot;$&quot;* \(#,##0.0\);_(&quot;$&quot;* &quot;-&quot;??_);_(@_)">
                  <c:v>28.854305420085932</c:v>
                </c:pt>
                <c:pt idx="1400" formatCode="_(&quot;$&quot;* #,##0.0_);_(&quot;$&quot;* \(#,##0.0\);_(&quot;$&quot;* &quot;-&quot;??_);_(@_)">
                  <c:v>16.317163929158021</c:v>
                </c:pt>
                <c:pt idx="1401" formatCode="_(&quot;$&quot;* #,##0.0_);_(&quot;$&quot;* \(#,##0.0\);_(&quot;$&quot;* &quot;-&quot;??_);_(@_)">
                  <c:v>18.652176206533021</c:v>
                </c:pt>
                <c:pt idx="1402" formatCode="_(&quot;$&quot;* #,##0.0_);_(&quot;$&quot;* \(#,##0.0\);_(&quot;$&quot;* &quot;-&quot;??_);_(@_)">
                  <c:v>20.061660861105697</c:v>
                </c:pt>
                <c:pt idx="1403" formatCode="_(&quot;$&quot;* #,##0.0_);_(&quot;$&quot;* \(#,##0.0\);_(&quot;$&quot;* &quot;-&quot;??_);_(@_)">
                  <c:v>16.454137251120454</c:v>
                </c:pt>
                <c:pt idx="1404" formatCode="_(&quot;$&quot;* #,##0.0_);_(&quot;$&quot;* \(#,##0.0\);_(&quot;$&quot;* &quot;-&quot;??_);_(@_)">
                  <c:v>23.091379321682748</c:v>
                </c:pt>
                <c:pt idx="1405" formatCode="_(&quot;$&quot;* #,##0.0_);_(&quot;$&quot;* \(#,##0.0\);_(&quot;$&quot;* &quot;-&quot;??_);_(@_)">
                  <c:v>15.214287066000001</c:v>
                </c:pt>
                <c:pt idx="1406" formatCode="_(&quot;$&quot;* #,##0.0_);_(&quot;$&quot;* \(#,##0.0\);_(&quot;$&quot;* &quot;-&quot;??_);_(@_)">
                  <c:v>16.28721704925</c:v>
                </c:pt>
                <c:pt idx="1407" formatCode="_(&quot;$&quot;* #,##0.0_);_(&quot;$&quot;* \(#,##0.0\);_(&quot;$&quot;* &quot;-&quot;??_);_(@_)">
                  <c:v>18.039182515574105</c:v>
                </c:pt>
                <c:pt idx="1408" formatCode="_(&quot;$&quot;* #,##0.0_);_(&quot;$&quot;* \(#,##0.0\);_(&quot;$&quot;* &quot;-&quot;??_);_(@_)">
                  <c:v>15.507014703812514</c:v>
                </c:pt>
                <c:pt idx="1409" formatCode="_(&quot;$&quot;* #,##0.0_);_(&quot;$&quot;* \(#,##0.0\);_(&quot;$&quot;* &quot;-&quot;??_);_(@_)">
                  <c:v>19.376804473403876</c:v>
                </c:pt>
                <c:pt idx="1410" formatCode="_(&quot;$&quot;* #,##0.0_);_(&quot;$&quot;* \(#,##0.0\);_(&quot;$&quot;* &quot;-&quot;??_);_(@_)">
                  <c:v>14.323005836000002</c:v>
                </c:pt>
                <c:pt idx="1411" formatCode="_(&quot;$&quot;* #,##0.0_);_(&quot;$&quot;* \(#,##0.0\);_(&quot;$&quot;* &quot;-&quot;??_);_(@_)">
                  <c:v>20.905772056060403</c:v>
                </c:pt>
                <c:pt idx="1412" formatCode="_(&quot;$&quot;* #,##0.0_);_(&quot;$&quot;* \(#,##0.0\);_(&quot;$&quot;* &quot;-&quot;??_);_(@_)">
                  <c:v>23.061150958195309</c:v>
                </c:pt>
                <c:pt idx="1413" formatCode="_(&quot;$&quot;* #,##0.0_);_(&quot;$&quot;* \(#,##0.0\);_(&quot;$&quot;* &quot;-&quot;??_);_(@_)">
                  <c:v>16.889188523718747</c:v>
                </c:pt>
                <c:pt idx="1414" formatCode="_(&quot;$&quot;* #,##0.0_);_(&quot;$&quot;* \(#,##0.0\);_(&quot;$&quot;* &quot;-&quot;??_);_(@_)">
                  <c:v>23.910690656639041</c:v>
                </c:pt>
                <c:pt idx="1415" formatCode="_(&quot;$&quot;* #,##0.0_);_(&quot;$&quot;* \(#,##0.0\);_(&quot;$&quot;* &quot;-&quot;??_);_(@_)">
                  <c:v>15.586947187343746</c:v>
                </c:pt>
                <c:pt idx="1416" formatCode="_(&quot;$&quot;* #,##0.0_);_(&quot;$&quot;* \(#,##0.0\);_(&quot;$&quot;* &quot;-&quot;??_);_(@_)">
                  <c:v>17.376792307076919</c:v>
                </c:pt>
                <c:pt idx="1417" formatCode="_(&quot;$&quot;* #,##0.0_);_(&quot;$&quot;* \(#,##0.0\);_(&quot;$&quot;* &quot;-&quot;??_);_(@_)">
                  <c:v>19.532266127965013</c:v>
                </c:pt>
                <c:pt idx="1418" formatCode="_(&quot;$&quot;* #,##0.0_);_(&quot;$&quot;* \(#,##0.0\);_(&quot;$&quot;* &quot;-&quot;??_);_(@_)">
                  <c:v>16.625933829999997</c:v>
                </c:pt>
                <c:pt idx="1419" formatCode="_(&quot;$&quot;* #,##0.0_);_(&quot;$&quot;* \(#,##0.0\);_(&quot;$&quot;* &quot;-&quot;??_);_(@_)">
                  <c:v>19.224360715631441</c:v>
                </c:pt>
                <c:pt idx="1420" formatCode="_(&quot;$&quot;* #,##0.0_);_(&quot;$&quot;* \(#,##0.0\);_(&quot;$&quot;* &quot;-&quot;??_);_(@_)">
                  <c:v>15.313988086</c:v>
                </c:pt>
                <c:pt idx="1421" formatCode="_(&quot;$&quot;* #,##0.0_);_(&quot;$&quot;* \(#,##0.0\);_(&quot;$&quot;* &quot;-&quot;??_);_(@_)">
                  <c:v>17.984364174162661</c:v>
                </c:pt>
                <c:pt idx="1422" formatCode="_(&quot;$&quot;* #,##0.0_);_(&quot;$&quot;* \(#,##0.0\);_(&quot;$&quot;* &quot;-&quot;??_);_(@_)">
                  <c:v>21.726199569140626</c:v>
                </c:pt>
                <c:pt idx="1423" formatCode="_(&quot;$&quot;* #,##0.0_);_(&quot;$&quot;* \(#,##0.0\);_(&quot;$&quot;* &quot;-&quot;??_);_(@_)">
                  <c:v>16.937673562104489</c:v>
                </c:pt>
                <c:pt idx="1424" formatCode="_(&quot;$&quot;* #,##0.0_);_(&quot;$&quot;* \(#,##0.0\);_(&quot;$&quot;* &quot;-&quot;??_);_(@_)">
                  <c:v>26.713354279888794</c:v>
                </c:pt>
                <c:pt idx="1425" formatCode="_(&quot;$&quot;* #,##0.0_);_(&quot;$&quot;* \(#,##0.0\);_(&quot;$&quot;* &quot;-&quot;??_);_(@_)">
                  <c:v>15.733037336593751</c:v>
                </c:pt>
                <c:pt idx="1426" formatCode="_(&quot;$&quot;* #,##0.0_);_(&quot;$&quot;* \(#,##0.0\);_(&quot;$&quot;* &quot;-&quot;??_);_(@_)">
                  <c:v>16.47245221402331</c:v>
                </c:pt>
                <c:pt idx="1427" formatCode="_(&quot;$&quot;* #,##0.0_);_(&quot;$&quot;* \(#,##0.0\);_(&quot;$&quot;* &quot;-&quot;??_);_(@_)">
                  <c:v>18.129507035750255</c:v>
                </c:pt>
                <c:pt idx="1428" formatCode="_(&quot;$&quot;* #,##0.0_);_(&quot;$&quot;* \(#,##0.0\);_(&quot;$&quot;* &quot;-&quot;??_);_(@_)">
                  <c:v>15.208469409999999</c:v>
                </c:pt>
                <c:pt idx="1429" formatCode="_(&quot;$&quot;* #,##0.0_);_(&quot;$&quot;* \(#,##0.0\);_(&quot;$&quot;* &quot;-&quot;??_);_(@_)">
                  <c:v>20.473508127534743</c:v>
                </c:pt>
                <c:pt idx="1430" formatCode="_(&quot;$&quot;* #,##0.0_);_(&quot;$&quot;* \(#,##0.0\);_(&quot;$&quot;* &quot;-&quot;??_);_(@_)">
                  <c:v>14.071566095999998</c:v>
                </c:pt>
                <c:pt idx="1431" formatCode="_(&quot;$&quot;* #,##0.0_);_(&quot;$&quot;* \(#,##0.0\);_(&quot;$&quot;* &quot;-&quot;??_);_(@_)">
                  <c:v>17.296621680666533</c:v>
                </c:pt>
                <c:pt idx="1432" formatCode="_(&quot;$&quot;* #,##0.0_);_(&quot;$&quot;* \(#,##0.0\);_(&quot;$&quot;* &quot;-&quot;??_);_(@_)">
                  <c:v>19.747450548752077</c:v>
                </c:pt>
                <c:pt idx="1433" formatCode="_(&quot;$&quot;* #,##0.0_);_(&quot;$&quot;* \(#,##0.0\);_(&quot;$&quot;* &quot;-&quot;??_);_(@_)">
                  <c:v>15.631022996000002</c:v>
                </c:pt>
                <c:pt idx="1434" formatCode="_(&quot;$&quot;* #,##0.0_);_(&quot;$&quot;* \(#,##0.0\);_(&quot;$&quot;* &quot;-&quot;??_);_(@_)">
                  <c:v>24.172152463690971</c:v>
                </c:pt>
                <c:pt idx="1435" formatCode="_(&quot;$&quot;* #,##0.0_);_(&quot;$&quot;* \(#,##0.0\);_(&quot;$&quot;* &quot;-&quot;??_);_(@_)">
                  <c:v>14.965599209999999</c:v>
                </c:pt>
                <c:pt idx="1436" formatCode="_(&quot;$&quot;* #,##0.0_);_(&quot;$&quot;* \(#,##0.0\);_(&quot;$&quot;* &quot;-&quot;??_);_(@_)">
                  <c:v>21.239084864914062</c:v>
                </c:pt>
                <c:pt idx="1437" formatCode="_(&quot;$&quot;* #,##0.0_);_(&quot;$&quot;* \(#,##0.0\);_(&quot;$&quot;* &quot;-&quot;??_);_(@_)">
                  <c:v>22.480839092624027</c:v>
                </c:pt>
                <c:pt idx="1438" formatCode="_(&quot;$&quot;* #,##0.0_);_(&quot;$&quot;* \(#,##0.0\);_(&quot;$&quot;* &quot;-&quot;??_);_(@_)">
                  <c:v>17.495866532015665</c:v>
                </c:pt>
                <c:pt idx="1439" formatCode="_(&quot;$&quot;* #,##0.0_);_(&quot;$&quot;* \(#,##0.0\);_(&quot;$&quot;* &quot;-&quot;??_);_(@_)">
                  <c:v>29.850776169023433</c:v>
                </c:pt>
                <c:pt idx="1440" formatCode="_(&quot;$&quot;* #,##0.0_);_(&quot;$&quot;* \(#,##0.0\);_(&quot;$&quot;* &quot;-&quot;??_);_(@_)">
                  <c:v>16.690844900929687</c:v>
                </c:pt>
                <c:pt idx="1441" formatCode="_(&quot;$&quot;* #,##0.0_);_(&quot;$&quot;* \(#,##0.0\);_(&quot;$&quot;* &quot;-&quot;??_);_(@_)">
                  <c:v>17.490442429491278</c:v>
                </c:pt>
                <c:pt idx="1442" formatCode="_(&quot;$&quot;* #,##0.0_);_(&quot;$&quot;* \(#,##0.0\);_(&quot;$&quot;* &quot;-&quot;??_);_(@_)">
                  <c:v>17.905182672691346</c:v>
                </c:pt>
                <c:pt idx="1443" formatCode="_(&quot;$&quot;* #,##0.0_);_(&quot;$&quot;* \(#,##0.0\);_(&quot;$&quot;* &quot;-&quot;??_);_(@_)">
                  <c:v>15.151154043618673</c:v>
                </c:pt>
                <c:pt idx="1444" formatCode="_(&quot;$&quot;* #,##0.0_);_(&quot;$&quot;* \(#,##0.0\);_(&quot;$&quot;* &quot;-&quot;??_);_(@_)">
                  <c:v>23.500075353472727</c:v>
                </c:pt>
                <c:pt idx="1445" formatCode="_(&quot;$&quot;* #,##0.0_);_(&quot;$&quot;* \(#,##0.0\);_(&quot;$&quot;* &quot;-&quot;??_);_(@_)">
                  <c:v>14.570244285126609</c:v>
                </c:pt>
                <c:pt idx="1446" formatCode="_(&quot;$&quot;* #,##0.0_);_(&quot;$&quot;* \(#,##0.0\);_(&quot;$&quot;* &quot;-&quot;??_);_(@_)">
                  <c:v>20.084336761367187</c:v>
                </c:pt>
                <c:pt idx="1447" formatCode="_(&quot;$&quot;* #,##0.0_);_(&quot;$&quot;* \(#,##0.0\);_(&quot;$&quot;* &quot;-&quot;??_);_(@_)">
                  <c:v>23.900104092625</c:v>
                </c:pt>
                <c:pt idx="1448" formatCode="_(&quot;$&quot;* #,##0.0_);_(&quot;$&quot;* \(#,##0.0\);_(&quot;$&quot;* &quot;-&quot;??_);_(@_)">
                  <c:v>18.747754459921875</c:v>
                </c:pt>
                <c:pt idx="1449" formatCode="_(&quot;$&quot;* #,##0.0_);_(&quot;$&quot;* \(#,##0.0\);_(&quot;$&quot;* &quot;-&quot;??_);_(@_)">
                  <c:v>26.597752039917967</c:v>
                </c:pt>
                <c:pt idx="1450" formatCode="_(&quot;$&quot;* #,##0.0_);_(&quot;$&quot;* \(#,##0.0\);_(&quot;$&quot;* &quot;-&quot;??_);_(@_)">
                  <c:v>17.087623535469071</c:v>
                </c:pt>
                <c:pt idx="1451" formatCode="_(&quot;$&quot;* #,##0.0_);_(&quot;$&quot;* \(#,##0.0\);_(&quot;$&quot;* &quot;-&quot;??_);_(@_)">
                  <c:v>17.028542322014388</c:v>
                </c:pt>
                <c:pt idx="1452" formatCode="_(&quot;$&quot;* #,##0.0_);_(&quot;$&quot;* \(#,##0.0\);_(&quot;$&quot;* &quot;-&quot;??_);_(@_)">
                  <c:v>19.201505930876252</c:v>
                </c:pt>
                <c:pt idx="1453" formatCode="_(&quot;$&quot;* #,##0.0_);_(&quot;$&quot;* \(#,##0.0\);_(&quot;$&quot;* &quot;-&quot;??_);_(@_)">
                  <c:v>16.155215369255647</c:v>
                </c:pt>
                <c:pt idx="1454" formatCode="_(&quot;$&quot;* #,##0.0_);_(&quot;$&quot;* \(#,##0.0\);_(&quot;$&quot;* &quot;-&quot;??_);_(@_)">
                  <c:v>20.366289954431029</c:v>
                </c:pt>
                <c:pt idx="1455" formatCode="_(&quot;$&quot;* #,##0.0_);_(&quot;$&quot;* \(#,##0.0\);_(&quot;$&quot;* &quot;-&quot;??_);_(@_)">
                  <c:v>15.008810477999999</c:v>
                </c:pt>
                <c:pt idx="1456" formatCode="_(&quot;$&quot;* #,##0.0_);_(&quot;$&quot;* \(#,##0.0\);_(&quot;$&quot;* &quot;-&quot;??_);_(@_)">
                  <c:v>16.968260638670415</c:v>
                </c:pt>
                <c:pt idx="1457" formatCode="_(&quot;$&quot;* #,##0.0_);_(&quot;$&quot;* \(#,##0.0\);_(&quot;$&quot;* &quot;-&quot;??_);_(@_)">
                  <c:v>21.293671233585936</c:v>
                </c:pt>
                <c:pt idx="1458" formatCode="_(&quot;$&quot;* #,##0.0_);_(&quot;$&quot;* \(#,##0.0\);_(&quot;$&quot;* &quot;-&quot;??_);_(@_)">
                  <c:v>16.093369312751467</c:v>
                </c:pt>
                <c:pt idx="1459" formatCode="_(&quot;$&quot;* #,##0.0_);_(&quot;$&quot;* \(#,##0.0\);_(&quot;$&quot;* &quot;-&quot;??_);_(@_)">
                  <c:v>25.608634841683749</c:v>
                </c:pt>
                <c:pt idx="1460" formatCode="_(&quot;$&quot;* #,##0.0_);_(&quot;$&quot;* \(#,##0.0\);_(&quot;$&quot;* &quot;-&quot;??_);_(@_)">
                  <c:v>15.121038494185258</c:v>
                </c:pt>
                <c:pt idx="1461" formatCode="_(&quot;$&quot;* #,##0.0_);_(&quot;$&quot;* \(#,##0.0\);_(&quot;$&quot;* &quot;-&quot;??_);_(@_)">
                  <c:v>16.928424520806225</c:v>
                </c:pt>
                <c:pt idx="1462" formatCode="_(&quot;$&quot;* #,##0.0_);_(&quot;$&quot;* \(#,##0.0\);_(&quot;$&quot;* &quot;-&quot;??_);_(@_)">
                  <c:v>19.241035790779598</c:v>
                </c:pt>
                <c:pt idx="1463" formatCode="_(&quot;$&quot;* #,##0.0_);_(&quot;$&quot;* \(#,##0.0\);_(&quot;$&quot;* &quot;-&quot;??_);_(@_)">
                  <c:v>15.358130183123924</c:v>
                </c:pt>
                <c:pt idx="1464" formatCode="_(&quot;$&quot;* #,##0.0_);_(&quot;$&quot;* \(#,##0.0\);_(&quot;$&quot;* &quot;-&quot;??_);_(@_)">
                  <c:v>22.444164023843832</c:v>
                </c:pt>
                <c:pt idx="1465" formatCode="_(&quot;$&quot;* #,##0.0_);_(&quot;$&quot;* \(#,##0.0\);_(&quot;$&quot;* &quot;-&quot;??_);_(@_)">
                  <c:v>14.488307298000001</c:v>
                </c:pt>
                <c:pt idx="1466" formatCode="_(&quot;$&quot;* #,##0.0_);_(&quot;$&quot;* \(#,##0.0\);_(&quot;$&quot;* &quot;-&quot;??_);_(@_)">
                  <c:v>19.733681429553712</c:v>
                </c:pt>
                <c:pt idx="1467" formatCode="_(&quot;$&quot;* #,##0.0_);_(&quot;$&quot;* \(#,##0.0\);_(&quot;$&quot;* &quot;-&quot;??_);_(@_)">
                  <c:v>25.51127099626807</c:v>
                </c:pt>
                <c:pt idx="1468" formatCode="_(&quot;$&quot;* #,##0.0_);_(&quot;$&quot;* \(#,##0.0\);_(&quot;$&quot;* &quot;-&quot;??_);_(@_)">
                  <c:v>18.056326338001956</c:v>
                </c:pt>
                <c:pt idx="1469" formatCode="_(&quot;$&quot;* #,##0.0_);_(&quot;$&quot;* \(#,##0.0\);_(&quot;$&quot;* &quot;-&quot;??_);_(@_)">
                  <c:v>29.69042930875586</c:v>
                </c:pt>
                <c:pt idx="1470" formatCode="_(&quot;$&quot;* #,##0.0_);_(&quot;$&quot;* \(#,##0.0\);_(&quot;$&quot;* &quot;-&quot;??_);_(@_)">
                  <c:v>15.931343318022476</c:v>
                </c:pt>
                <c:pt idx="1471" formatCode="_(&quot;$&quot;* #,##0.0_);_(&quot;$&quot;* \(#,##0.0\);_(&quot;$&quot;* &quot;-&quot;??_);_(@_)">
                  <c:v>19.533236347767708</c:v>
                </c:pt>
                <c:pt idx="1472" formatCode="_(&quot;$&quot;* #,##0.0_);_(&quot;$&quot;* \(#,##0.0\);_(&quot;$&quot;* &quot;-&quot;??_);_(@_)">
                  <c:v>23.655504083965454</c:v>
                </c:pt>
                <c:pt idx="1473" formatCode="_(&quot;$&quot;* #,##0.0_);_(&quot;$&quot;* \(#,##0.0\);_(&quot;$&quot;* &quot;-&quot;??_);_(@_)">
                  <c:v>18.344911740282054</c:v>
                </c:pt>
                <c:pt idx="1474" formatCode="_(&quot;$&quot;* #,##0.0_);_(&quot;$&quot;* \(#,##0.0\);_(&quot;$&quot;* &quot;-&quot;??_);_(@_)">
                  <c:v>27.041417926806844</c:v>
                </c:pt>
                <c:pt idx="1475" formatCode="_(&quot;$&quot;* #,##0.0_);_(&quot;$&quot;* \(#,##0.0\);_(&quot;$&quot;* &quot;-&quot;??_);_(@_)">
                  <c:v>16.307025918716104</c:v>
                </c:pt>
                <c:pt idx="1476" formatCode="_(&quot;$&quot;* #,##0.0_);_(&quot;$&quot;* \(#,##0.0\);_(&quot;$&quot;* &quot;-&quot;??_);_(@_)">
                  <c:v>19.720175451976655</c:v>
                </c:pt>
                <c:pt idx="1477" formatCode="_(&quot;$&quot;* #,##0.0_);_(&quot;$&quot;* \(#,##0.0\);_(&quot;$&quot;* &quot;-&quot;??_);_(@_)">
                  <c:v>23.686328563907228</c:v>
                </c:pt>
                <c:pt idx="1478" formatCode="_(&quot;$&quot;* #,##0.0_);_(&quot;$&quot;* \(#,##0.0\);_(&quot;$&quot;* &quot;-&quot;??_);_(@_)">
                  <c:v>18.727110509791423</c:v>
                </c:pt>
                <c:pt idx="1479" formatCode="_(&quot;$&quot;* #,##0.0_);_(&quot;$&quot;* \(#,##0.0\);_(&quot;$&quot;* &quot;-&quot;??_);_(@_)">
                  <c:v>26.955478656687497</c:v>
                </c:pt>
                <c:pt idx="1480" formatCode="_(&quot;$&quot;* #,##0.0_);_(&quot;$&quot;* \(#,##0.0\);_(&quot;$&quot;* &quot;-&quot;??_);_(@_)">
                  <c:v>16.349962057419571</c:v>
                </c:pt>
                <c:pt idx="1481" formatCode="_(&quot;$&quot;* #,##0.0_);_(&quot;$&quot;* \(#,##0.0\);_(&quot;$&quot;* &quot;-&quot;??_);_(@_)">
                  <c:v>21.991644036065317</c:v>
                </c:pt>
                <c:pt idx="1482" formatCode="_(&quot;$&quot;* #,##0.0_);_(&quot;$&quot;* \(#,##0.0\);_(&quot;$&quot;* &quot;-&quot;??_);_(@_)">
                  <c:v>29.500740288058342</c:v>
                </c:pt>
                <c:pt idx="1483" formatCode="_(&quot;$&quot;* #,##0.0_);_(&quot;$&quot;* \(#,##0.0\);_(&quot;$&quot;* &quot;-&quot;??_);_(@_)">
                  <c:v>19.305897770778319</c:v>
                </c:pt>
                <c:pt idx="1484" formatCode="_(&quot;$&quot;* #,##0.0_);_(&quot;$&quot;* \(#,##0.0\);_(&quot;$&quot;* &quot;-&quot;??_);_(@_)">
                  <c:v>31.725080550433589</c:v>
                </c:pt>
                <c:pt idx="1485" formatCode="_(&quot;$&quot;* #,##0.0_);_(&quot;$&quot;* \(#,##0.0\);_(&quot;$&quot;* &quot;-&quot;??_);_(@_)">
                  <c:v>16.856819884126818</c:v>
                </c:pt>
                <c:pt idx="1486" formatCode="_(&quot;$&quot;* #,##0.0_);_(&quot;$&quot;* \(#,##0.0\);_(&quot;$&quot;* &quot;-&quot;??_);_(@_)">
                  <c:v>25.64940877539453</c:v>
                </c:pt>
                <c:pt idx="1487" formatCode="_(&quot;$&quot;* #,##0.0_);_(&quot;$&quot;* \(#,##0.0\);_(&quot;$&quot;* &quot;-&quot;??_);_(@_)">
                  <c:v>30.827248442460938</c:v>
                </c:pt>
                <c:pt idx="1488" formatCode="_(&quot;$&quot;* #,##0.0_);_(&quot;$&quot;* \(#,##0.0\);_(&quot;$&quot;* &quot;-&quot;??_);_(@_)">
                  <c:v>21.600210957664853</c:v>
                </c:pt>
                <c:pt idx="1489" formatCode="_(&quot;$&quot;* #,##0.0_);_(&quot;$&quot;* \(#,##0.0\);_(&quot;$&quot;* &quot;-&quot;??_);_(@_)">
                  <c:v>36.010706049218747</c:v>
                </c:pt>
                <c:pt idx="1490" formatCode="_(&quot;$&quot;* #,##0.0_);_(&quot;$&quot;* \(#,##0.0\);_(&quot;$&quot;* &quot;-&quot;??_);_(@_)">
                  <c:v>20.19790125712883</c:v>
                </c:pt>
                <c:pt idx="1491" formatCode="_(&quot;$&quot;* #,##0.0_);_(&quot;$&quot;* \(#,##0.0\);_(&quot;$&quot;* &quot;-&quot;??_);_(@_)">
                  <c:v>17.574214992905087</c:v>
                </c:pt>
                <c:pt idx="1492" formatCode="_(&quot;$&quot;* #,##0.0_);_(&quot;$&quot;* \(#,##0.0\);_(&quot;$&quot;* &quot;-&quot;??_);_(@_)">
                  <c:v>18.851732108119144</c:v>
                </c:pt>
                <c:pt idx="1493" formatCode="_(&quot;$&quot;* #,##0.0_);_(&quot;$&quot;* \(#,##0.0\);_(&quot;$&quot;* &quot;-&quot;??_);_(@_)">
                  <c:v>16.255151803878206</c:v>
                </c:pt>
                <c:pt idx="1494" formatCode="_(&quot;$&quot;* #,##0.0_);_(&quot;$&quot;* \(#,##0.0\);_(&quot;$&quot;* &quot;-&quot;??_);_(@_)">
                  <c:v>20.284777653925115</c:v>
                </c:pt>
                <c:pt idx="1495" formatCode="_(&quot;$&quot;* #,##0.0_);_(&quot;$&quot;* \(#,##0.0\);_(&quot;$&quot;* &quot;-&quot;??_);_(@_)">
                  <c:v>15.072446697999998</c:v>
                </c:pt>
                <c:pt idx="1496" formatCode="_(&quot;$&quot;* #,##0.0_);_(&quot;$&quot;* \(#,##0.0\);_(&quot;$&quot;* &quot;-&quot;??_);_(@_)">
                  <c:v>19.151109452291017</c:v>
                </c:pt>
                <c:pt idx="1497" formatCode="_(&quot;$&quot;* #,##0.0_);_(&quot;$&quot;* \(#,##0.0\);_(&quot;$&quot;* &quot;-&quot;??_);_(@_)">
                  <c:v>20.716227838137939</c:v>
                </c:pt>
                <c:pt idx="1498" formatCode="_(&quot;$&quot;* #,##0.0_);_(&quot;$&quot;* \(#,##0.0\);_(&quot;$&quot;* &quot;-&quot;??_);_(@_)">
                  <c:v>17.019254402318435</c:v>
                </c:pt>
                <c:pt idx="1499" formatCode="_(&quot;$&quot;* #,##0.0_);_(&quot;$&quot;* \(#,##0.0\);_(&quot;$&quot;* &quot;-&quot;??_);_(@_)">
                  <c:v>26.88336184271655</c:v>
                </c:pt>
                <c:pt idx="1500" formatCode="_(&quot;$&quot;* #,##0.0_);_(&quot;$&quot;* \(#,##0.0\);_(&quot;$&quot;* &quot;-&quot;??_);_(@_)">
                  <c:v>16.814507966265626</c:v>
                </c:pt>
                <c:pt idx="1501" formatCode="_(&quot;$&quot;* #,##0.0_);_(&quot;$&quot;* \(#,##0.0\);_(&quot;$&quot;* &quot;-&quot;??_);_(@_)">
                  <c:v>17.602535671087715</c:v>
                </c:pt>
                <c:pt idx="1502" formatCode="_(&quot;$&quot;* #,##0.0_);_(&quot;$&quot;* \(#,##0.0\);_(&quot;$&quot;* &quot;-&quot;??_);_(@_)">
                  <c:v>18.233691775248555</c:v>
                </c:pt>
                <c:pt idx="1503" formatCode="_(&quot;$&quot;* #,##0.0_);_(&quot;$&quot;* \(#,##0.0\);_(&quot;$&quot;* &quot;-&quot;??_);_(@_)">
                  <c:v>15.757918431537332</c:v>
                </c:pt>
                <c:pt idx="1504" formatCode="_(&quot;$&quot;* #,##0.0_);_(&quot;$&quot;* \(#,##0.0\);_(&quot;$&quot;* &quot;-&quot;??_);_(@_)">
                  <c:v>22.669979287369628</c:v>
                </c:pt>
                <c:pt idx="1505" formatCode="_(&quot;$&quot;* #,##0.0_);_(&quot;$&quot;* \(#,##0.0\);_(&quot;$&quot;* &quot;-&quot;??_);_(@_)">
                  <c:v>14.796192132</c:v>
                </c:pt>
                <c:pt idx="1506" formatCode="_(&quot;$&quot;* #,##0.0_);_(&quot;$&quot;* \(#,##0.0\);_(&quot;$&quot;* &quot;-&quot;??_);_(@_)">
                  <c:v>22.789593426766693</c:v>
                </c:pt>
                <c:pt idx="1507" formatCode="_(&quot;$&quot;* #,##0.0_);_(&quot;$&quot;* \(#,##0.0\);_(&quot;$&quot;* &quot;-&quot;??_);_(@_)">
                  <c:v>24.191154444927736</c:v>
                </c:pt>
                <c:pt idx="1508" formatCode="_(&quot;$&quot;* #,##0.0_);_(&quot;$&quot;* \(#,##0.0\);_(&quot;$&quot;* &quot;-&quot;??_);_(@_)">
                  <c:v>18.035102514015627</c:v>
                </c:pt>
                <c:pt idx="1509" formatCode="_(&quot;$&quot;* #,##0.0_);_(&quot;$&quot;* \(#,##0.0\);_(&quot;$&quot;* &quot;-&quot;??_);_(@_)">
                  <c:v>31.280981150375002</c:v>
                </c:pt>
                <c:pt idx="1510" formatCode="_(&quot;$&quot;* #,##0.0_);_(&quot;$&quot;* \(#,##0.0\);_(&quot;$&quot;* &quot;-&quot;??_);_(@_)">
                  <c:v>16.480061996450317</c:v>
                </c:pt>
                <c:pt idx="1511" formatCode="_(&quot;$&quot;* #,##0.0_);_(&quot;$&quot;* \(#,##0.0\);_(&quot;$&quot;* &quot;-&quot;??_);_(@_)">
                  <c:v>19.068949853541014</c:v>
                </c:pt>
                <c:pt idx="1512" formatCode="_(&quot;$&quot;* #,##0.0_);_(&quot;$&quot;* \(#,##0.0\);_(&quot;$&quot;* &quot;-&quot;??_);_(@_)">
                  <c:v>21.55808191921875</c:v>
                </c:pt>
                <c:pt idx="1513" formatCode="_(&quot;$&quot;* #,##0.0_);_(&quot;$&quot;* \(#,##0.0\);_(&quot;$&quot;* &quot;-&quot;??_);_(@_)">
                  <c:v>16.760343742186361</c:v>
                </c:pt>
                <c:pt idx="1514" formatCode="_(&quot;$&quot;* #,##0.0_);_(&quot;$&quot;* \(#,##0.0\);_(&quot;$&quot;* &quot;-&quot;??_);_(@_)">
                  <c:v>27.723001401585929</c:v>
                </c:pt>
                <c:pt idx="1515" formatCode="_(&quot;$&quot;* #,##0.0_);_(&quot;$&quot;* \(#,##0.0\);_(&quot;$&quot;* &quot;-&quot;??_);_(@_)">
                  <c:v>15.456969796100857</c:v>
                </c:pt>
                <c:pt idx="1516" formatCode="_(&quot;$&quot;* #,##0.0_);_(&quot;$&quot;* \(#,##0.0\);_(&quot;$&quot;* &quot;-&quot;??_);_(@_)">
                  <c:v>20.11948109343642</c:v>
                </c:pt>
                <c:pt idx="1517" formatCode="_(&quot;$&quot;* #,##0.0_);_(&quot;$&quot;* \(#,##0.0\);_(&quot;$&quot;* &quot;-&quot;??_);_(@_)">
                  <c:v>21.570615682321566</c:v>
                </c:pt>
                <c:pt idx="1518" formatCode="_(&quot;$&quot;* #,##0.0_);_(&quot;$&quot;* \(#,##0.0\);_(&quot;$&quot;* &quot;-&quot;??_);_(@_)">
                  <c:v>16.764401597972824</c:v>
                </c:pt>
                <c:pt idx="1519" formatCode="_(&quot;$&quot;* #,##0.0_);_(&quot;$&quot;* \(#,##0.0\);_(&quot;$&quot;* &quot;-&quot;??_);_(@_)">
                  <c:v>25.243761292137819</c:v>
                </c:pt>
                <c:pt idx="1520" formatCode="_(&quot;$&quot;* #,##0.0_);_(&quot;$&quot;* \(#,##0.0\);_(&quot;$&quot;* &quot;-&quot;??_);_(@_)">
                  <c:v>15.341995905510739</c:v>
                </c:pt>
                <c:pt idx="1521" formatCode="_(&quot;$&quot;* #,##0.0_);_(&quot;$&quot;* \(#,##0.0\);_(&quot;$&quot;* &quot;-&quot;??_);_(@_)">
                  <c:v>17.040363676086915</c:v>
                </c:pt>
                <c:pt idx="1522" formatCode="_(&quot;$&quot;* #,##0.0_);_(&quot;$&quot;* \(#,##0.0\);_(&quot;$&quot;* &quot;-&quot;??_);_(@_)">
                  <c:v>20.449034193012356</c:v>
                </c:pt>
                <c:pt idx="1523" formatCode="_(&quot;$&quot;* #,##0.0_);_(&quot;$&quot;* \(#,##0.0\);_(&quot;$&quot;* &quot;-&quot;??_);_(@_)">
                  <c:v>16.508443460808436</c:v>
                </c:pt>
                <c:pt idx="1524" formatCode="_(&quot;$&quot;* #,##0.0_);_(&quot;$&quot;* \(#,##0.0\);_(&quot;$&quot;* &quot;-&quot;??_);_(@_)">
                  <c:v>23.688217739119139</c:v>
                </c:pt>
                <c:pt idx="1525" formatCode="_(&quot;$&quot;* #,##0.0_);_(&quot;$&quot;* \(#,##0.0\);_(&quot;$&quot;* &quot;-&quot;??_);_(@_)">
                  <c:v>14.843214216820824</c:v>
                </c:pt>
                <c:pt idx="1526" formatCode="_(&quot;$&quot;* #,##0.0_);_(&quot;$&quot;* \(#,##0.0\);_(&quot;$&quot;* &quot;-&quot;??_);_(@_)">
                  <c:v>18.416073887558596</c:v>
                </c:pt>
                <c:pt idx="1527" formatCode="_(&quot;$&quot;* #,##0.0_);_(&quot;$&quot;* \(#,##0.0\);_(&quot;$&quot;* &quot;-&quot;??_);_(@_)">
                  <c:v>20.890324980912109</c:v>
                </c:pt>
                <c:pt idx="1528" formatCode="_(&quot;$&quot;* #,##0.0_);_(&quot;$&quot;* \(#,##0.0\);_(&quot;$&quot;* &quot;-&quot;??_);_(@_)">
                  <c:v>16.625494724242671</c:v>
                </c:pt>
                <c:pt idx="1529" formatCode="_(&quot;$&quot;* #,##0.0_);_(&quot;$&quot;* \(#,##0.0\);_(&quot;$&quot;* &quot;-&quot;??_);_(@_)">
                  <c:v>27.724729314530578</c:v>
                </c:pt>
                <c:pt idx="1530" formatCode="_(&quot;$&quot;* #,##0.0_);_(&quot;$&quot;* \(#,##0.0\);_(&quot;$&quot;* &quot;-&quot;??_);_(@_)">
                  <c:v>15.653090129103989</c:v>
                </c:pt>
                <c:pt idx="1531" formatCode="_(&quot;$&quot;* #,##0.0_);_(&quot;$&quot;* \(#,##0.0\);_(&quot;$&quot;* &quot;-&quot;??_);_(@_)">
                  <c:v>19.689992096361813</c:v>
                </c:pt>
                <c:pt idx="1532" formatCode="_(&quot;$&quot;* #,##0.0_);_(&quot;$&quot;* \(#,##0.0\);_(&quot;$&quot;* &quot;-&quot;??_);_(@_)">
                  <c:v>27.122596229941347</c:v>
                </c:pt>
                <c:pt idx="1533" formatCode="_(&quot;$&quot;* #,##0.0_);_(&quot;$&quot;* \(#,##0.0\);_(&quot;$&quot;* &quot;-&quot;??_);_(@_)">
                  <c:v>17.879586290585696</c:v>
                </c:pt>
                <c:pt idx="1534" formatCode="_(&quot;$&quot;* #,##0.0_);_(&quot;$&quot;* \(#,##0.0\);_(&quot;$&quot;* &quot;-&quot;??_);_(@_)">
                  <c:v>29.845519505732412</c:v>
                </c:pt>
                <c:pt idx="1535" formatCode="_(&quot;$&quot;* #,##0.0_);_(&quot;$&quot;* \(#,##0.0\);_(&quot;$&quot;* &quot;-&quot;??_);_(@_)">
                  <c:v>16.010227159471608</c:v>
                </c:pt>
                <c:pt idx="1536" formatCode="_(&quot;$&quot;* #,##0.0_);_(&quot;$&quot;* \(#,##0.0\);_(&quot;$&quot;* &quot;-&quot;??_);_(@_)">
                  <c:v>29.233010410523434</c:v>
                </c:pt>
                <c:pt idx="1537" formatCode="_(&quot;$&quot;* #,##0.0_);_(&quot;$&quot;* \(#,##0.0\);_(&quot;$&quot;* &quot;-&quot;??_);_(@_)">
                  <c:v>37.353381081249999</c:v>
                </c:pt>
                <c:pt idx="1538" formatCode="_(&quot;$&quot;* #,##0.0_);_(&quot;$&quot;* \(#,##0.0\);_(&quot;$&quot;* &quot;-&quot;??_);_(@_)">
                  <c:v>23.964136378328128</c:v>
                </c:pt>
                <c:pt idx="1539" formatCode="_(&quot;$&quot;* #,##0.0_);_(&quot;$&quot;* \(#,##0.0\);_(&quot;$&quot;* &quot;-&quot;??_);_(@_)">
                  <c:v>47.587559415999998</c:v>
                </c:pt>
                <c:pt idx="1540" formatCode="_(&quot;$&quot;* #,##0.0_);_(&quot;$&quot;* \(#,##0.0\);_(&quot;$&quot;* &quot;-&quot;??_);_(@_)">
                  <c:v>20.633534200992187</c:v>
                </c:pt>
                <c:pt idx="1541" formatCode="_(&quot;$&quot;* #,##0.0_);_(&quot;$&quot;* \(#,##0.0\);_(&quot;$&quot;* &quot;-&quot;??_);_(@_)">
                  <c:v>20.918304184805347</c:v>
                </c:pt>
                <c:pt idx="1542" formatCode="_(&quot;$&quot;* #,##0.0_);_(&quot;$&quot;* \(#,##0.0\);_(&quot;$&quot;* &quot;-&quot;??_);_(@_)">
                  <c:v>26.896774629070315</c:v>
                </c:pt>
                <c:pt idx="1543" formatCode="_(&quot;$&quot;* #,##0.0_);_(&quot;$&quot;* \(#,##0.0\);_(&quot;$&quot;* &quot;-&quot;??_);_(@_)">
                  <c:v>19.027588661065415</c:v>
                </c:pt>
                <c:pt idx="1544" formatCode="_(&quot;$&quot;* #,##0.0_);_(&quot;$&quot;* \(#,##0.0\);_(&quot;$&quot;* &quot;-&quot;??_);_(@_)">
                  <c:v>31.957821248249999</c:v>
                </c:pt>
                <c:pt idx="1545" formatCode="_(&quot;$&quot;* #,##0.0_);_(&quot;$&quot;* \(#,##0.0\);_(&quot;$&quot;* &quot;-&quot;??_);_(@_)">
                  <c:v>17.513006632947263</c:v>
                </c:pt>
                <c:pt idx="1546" formatCode="_(&quot;$&quot;* #,##0.0_);_(&quot;$&quot;* \(#,##0.0\);_(&quot;$&quot;* &quot;-&quot;??_);_(@_)">
                  <c:v>22.653957286531245</c:v>
                </c:pt>
                <c:pt idx="1547" formatCode="_(&quot;$&quot;* #,##0.0_);_(&quot;$&quot;* \(#,##0.0\);_(&quot;$&quot;* &quot;-&quot;??_);_(@_)">
                  <c:v>27.016650682906246</c:v>
                </c:pt>
                <c:pt idx="1548" formatCode="_(&quot;$&quot;* #,##0.0_);_(&quot;$&quot;* \(#,##0.0\);_(&quot;$&quot;* &quot;-&quot;??_);_(@_)">
                  <c:v>19.463038671581547</c:v>
                </c:pt>
                <c:pt idx="1549" formatCode="_(&quot;$&quot;* #,##0.0_);_(&quot;$&quot;* \(#,##0.0\);_(&quot;$&quot;* &quot;-&quot;??_);_(@_)">
                  <c:v>34.986998903749999</c:v>
                </c:pt>
                <c:pt idx="1550" formatCode="_(&quot;$&quot;* #,##0.0_);_(&quot;$&quot;* \(#,##0.0\);_(&quot;$&quot;* &quot;-&quot;??_);_(@_)">
                  <c:v>15.736186644143858</c:v>
                </c:pt>
                <c:pt idx="1551" formatCode="_(&quot;$&quot;* #,##0.0_);_(&quot;$&quot;* \(#,##0.0\);_(&quot;$&quot;* &quot;-&quot;??_);_(@_)">
                  <c:v>18.49920539198714</c:v>
                </c:pt>
                <c:pt idx="1552" formatCode="_(&quot;$&quot;* #,##0.0_);_(&quot;$&quot;* \(#,##0.0\);_(&quot;$&quot;* &quot;-&quot;??_);_(@_)">
                  <c:v>20.878528271990113</c:v>
                </c:pt>
                <c:pt idx="1553" formatCode="_(&quot;$&quot;* #,##0.0_);_(&quot;$&quot;* \(#,##0.0\);_(&quot;$&quot;* &quot;-&quot;??_);_(@_)">
                  <c:v>16.83045858556298</c:v>
                </c:pt>
                <c:pt idx="1554" formatCode="_(&quot;$&quot;* #,##0.0_);_(&quot;$&quot;* \(#,##0.0\);_(&quot;$&quot;* &quot;-&quot;??_);_(@_)">
                  <c:v>23.961848683188478</c:v>
                </c:pt>
                <c:pt idx="1555" formatCode="_(&quot;$&quot;* #,##0.0_);_(&quot;$&quot;* \(#,##0.0\);_(&quot;$&quot;* &quot;-&quot;??_);_(@_)">
                  <c:v>16.459300388079249</c:v>
                </c:pt>
                <c:pt idx="1556" formatCode="_(&quot;$&quot;* #,##0.0_);_(&quot;$&quot;* \(#,##0.0\);_(&quot;$&quot;* &quot;-&quot;??_);_(@_)">
                  <c:v>21.667717996273439</c:v>
                </c:pt>
                <c:pt idx="1557" formatCode="_(&quot;$&quot;* #,##0.0_);_(&quot;$&quot;* \(#,##0.0\);_(&quot;$&quot;* &quot;-&quot;??_);_(@_)">
                  <c:v>27.047504840406251</c:v>
                </c:pt>
                <c:pt idx="1558" formatCode="_(&quot;$&quot;* #,##0.0_);_(&quot;$&quot;* \(#,##0.0\);_(&quot;$&quot;* &quot;-&quot;??_);_(@_)">
                  <c:v>19.4801477861499</c:v>
                </c:pt>
                <c:pt idx="1559" formatCode="_(&quot;$&quot;* #,##0.0_);_(&quot;$&quot;* \(#,##0.0\);_(&quot;$&quot;* &quot;-&quot;??_);_(@_)">
                  <c:v>33.887428675234368</c:v>
                </c:pt>
                <c:pt idx="1560" formatCode="_(&quot;$&quot;* #,##0.0_);_(&quot;$&quot;* \(#,##0.0\);_(&quot;$&quot;* &quot;-&quot;??_);_(@_)">
                  <c:v>16.665509845433565</c:v>
                </c:pt>
                <c:pt idx="1561" formatCode="_(&quot;$&quot;* #,##0.0_);_(&quot;$&quot;* \(#,##0.0\);_(&quot;$&quot;* &quot;-&quot;??_);_(@_)">
                  <c:v>18.45037027872716</c:v>
                </c:pt>
                <c:pt idx="1562" formatCode="_(&quot;$&quot;* #,##0.0_);_(&quot;$&quot;* \(#,##0.0\);_(&quot;$&quot;* &quot;-&quot;??_);_(@_)">
                  <c:v>21.122169129753463</c:v>
                </c:pt>
                <c:pt idx="1563" formatCode="_(&quot;$&quot;* #,##0.0_);_(&quot;$&quot;* \(#,##0.0\);_(&quot;$&quot;* &quot;-&quot;??_);_(@_)">
                  <c:v>16.385715576485474</c:v>
                </c:pt>
                <c:pt idx="1564" formatCode="_(&quot;$&quot;* #,##0.0_);_(&quot;$&quot;* \(#,##0.0\);_(&quot;$&quot;* &quot;-&quot;??_);_(@_)">
                  <c:v>25.517735653026367</c:v>
                </c:pt>
                <c:pt idx="1565" formatCode="_(&quot;$&quot;* #,##0.0_);_(&quot;$&quot;* \(#,##0.0\);_(&quot;$&quot;* &quot;-&quot;??_);_(@_)">
                  <c:v>16.260418290517663</c:v>
                </c:pt>
                <c:pt idx="1566" formatCode="_(&quot;$&quot;* #,##0.0_);_(&quot;$&quot;* \(#,##0.0\);_(&quot;$&quot;* &quot;-&quot;??_);_(@_)">
                  <c:v>21.382659132230465</c:v>
                </c:pt>
                <c:pt idx="1567" formatCode="_(&quot;$&quot;* #,##0.0_);_(&quot;$&quot;* \(#,##0.0\);_(&quot;$&quot;* &quot;-&quot;??_);_(@_)">
                  <c:v>24.523426209560547</c:v>
                </c:pt>
                <c:pt idx="1568" formatCode="_(&quot;$&quot;* #,##0.0_);_(&quot;$&quot;* \(#,##0.0\);_(&quot;$&quot;* &quot;-&quot;??_);_(@_)">
                  <c:v>18.827954767272828</c:v>
                </c:pt>
                <c:pt idx="1569" formatCode="_(&quot;$&quot;* #,##0.0_);_(&quot;$&quot;* \(#,##0.0\);_(&quot;$&quot;* &quot;-&quot;??_);_(@_)">
                  <c:v>30.262032078632807</c:v>
                </c:pt>
                <c:pt idx="1570" formatCode="_(&quot;$&quot;* #,##0.0_);_(&quot;$&quot;* \(#,##0.0\);_(&quot;$&quot;* &quot;-&quot;??_);_(@_)">
                  <c:v>16.87939858864776</c:v>
                </c:pt>
                <c:pt idx="1571" formatCode="_(&quot;$&quot;* #,##0.0_);_(&quot;$&quot;* \(#,##0.0\);_(&quot;$&quot;* &quot;-&quot;??_);_(@_)">
                  <c:v>27.541639028599914</c:v>
                </c:pt>
                <c:pt idx="1572" formatCode="_(&quot;$&quot;* #,##0.0_);_(&quot;$&quot;* \(#,##0.0\);_(&quot;$&quot;* &quot;-&quot;??_);_(@_)">
                  <c:v>34.241242029372437</c:v>
                </c:pt>
                <c:pt idx="1573" formatCode="_(&quot;$&quot;* #,##0.0_);_(&quot;$&quot;* \(#,##0.0\);_(&quot;$&quot;* &quot;-&quot;??_);_(@_)">
                  <c:v>22.691470650573788</c:v>
                </c:pt>
                <c:pt idx="1574" formatCode="_(&quot;$&quot;* #,##0.0_);_(&quot;$&quot;* \(#,##0.0\);_(&quot;$&quot;* &quot;-&quot;??_);_(@_)">
                  <c:v>39.485483734742182</c:v>
                </c:pt>
                <c:pt idx="1575" formatCode="_(&quot;$&quot;* #,##0.0_);_(&quot;$&quot;* \(#,##0.0\);_(&quot;$&quot;* &quot;-&quot;??_);_(@_)">
                  <c:v>20.705516799179687</c:v>
                </c:pt>
                <c:pt idx="1576" formatCode="_(&quot;$&quot;* #,##0.0_);_(&quot;$&quot;* \(#,##0.0\);_(&quot;$&quot;* &quot;-&quot;??_);_(@_)">
                  <c:v>20.427987898686805</c:v>
                </c:pt>
                <c:pt idx="1577" formatCode="_(&quot;$&quot;* #,##0.0_);_(&quot;$&quot;* \(#,##0.0\);_(&quot;$&quot;* &quot;-&quot;??_);_(@_)">
                  <c:v>28.404195613378906</c:v>
                </c:pt>
                <c:pt idx="1578" formatCode="_(&quot;$&quot;* #,##0.0_);_(&quot;$&quot;* \(#,##0.0\);_(&quot;$&quot;* &quot;-&quot;??_);_(@_)">
                  <c:v>17.399957941480551</c:v>
                </c:pt>
                <c:pt idx="1579" formatCode="_(&quot;$&quot;* #,##0.0_);_(&quot;$&quot;* \(#,##0.0\);_(&quot;$&quot;* &quot;-&quot;??_);_(@_)">
                  <c:v>33.919781287937496</c:v>
                </c:pt>
                <c:pt idx="1580" formatCode="_(&quot;$&quot;* #,##0.0_);_(&quot;$&quot;* \(#,##0.0\);_(&quot;$&quot;* &quot;-&quot;??_);_(@_)">
                  <c:v>16.786517442106202</c:v>
                </c:pt>
                <c:pt idx="1581" formatCode="_(&quot;$&quot;* #,##0.0_);_(&quot;$&quot;* \(#,##0.0\);_(&quot;$&quot;* &quot;-&quot;??_);_(@_)">
                  <c:v>23.897251611258056</c:v>
                </c:pt>
                <c:pt idx="1582" formatCode="_(&quot;$&quot;* #,##0.0_);_(&quot;$&quot;* \(#,##0.0\);_(&quot;$&quot;* &quot;-&quot;??_);_(@_)">
                  <c:v>30.391272473109382</c:v>
                </c:pt>
                <c:pt idx="1583" formatCode="_(&quot;$&quot;* #,##0.0_);_(&quot;$&quot;* \(#,##0.0\);_(&quot;$&quot;* &quot;-&quot;??_);_(@_)">
                  <c:v>21.294606039236498</c:v>
                </c:pt>
                <c:pt idx="1584" formatCode="_(&quot;$&quot;* #,##0.0_);_(&quot;$&quot;* \(#,##0.0\);_(&quot;$&quot;* &quot;-&quot;??_);_(@_)">
                  <c:v>38.161773739130886</c:v>
                </c:pt>
                <c:pt idx="1585" formatCode="_(&quot;$&quot;* #,##0.0_);_(&quot;$&quot;* \(#,##0.0\);_(&quot;$&quot;* &quot;-&quot;??_);_(@_)">
                  <c:v>19.10509004420426</c:v>
                </c:pt>
                <c:pt idx="1586" formatCode="_(&quot;$&quot;* #,##0.0_);_(&quot;$&quot;* \(#,##0.0\);_(&quot;$&quot;* &quot;-&quot;??_);_(@_)">
                  <c:v>21.414395747411739</c:v>
                </c:pt>
                <c:pt idx="1587" formatCode="_(&quot;$&quot;* #,##0.0_);_(&quot;$&quot;* \(#,##0.0\);_(&quot;$&quot;* &quot;-&quot;??_);_(@_)">
                  <c:v>26.555683299559082</c:v>
                </c:pt>
                <c:pt idx="1588" formatCode="_(&quot;$&quot;* #,##0.0_);_(&quot;$&quot;* \(#,##0.0\);_(&quot;$&quot;* &quot;-&quot;??_);_(@_)">
                  <c:v>17.518255330219347</c:v>
                </c:pt>
                <c:pt idx="1589" formatCode="_(&quot;$&quot;* #,##0.0_);_(&quot;$&quot;* \(#,##0.0\);_(&quot;$&quot;* &quot;-&quot;??_);_(@_)">
                  <c:v>30.443557801492183</c:v>
                </c:pt>
                <c:pt idx="1590" formatCode="_(&quot;$&quot;* #,##0.0_);_(&quot;$&quot;* \(#,##0.0\);_(&quot;$&quot;* &quot;-&quot;??_);_(@_)">
                  <c:v>15.004004337649652</c:v>
                </c:pt>
                <c:pt idx="1591" formatCode="_(&quot;$&quot;* #,##0.0_);_(&quot;$&quot;* \(#,##0.0\);_(&quot;$&quot;* &quot;-&quot;??_);_(@_)">
                  <c:v>18.62224433077283</c:v>
                </c:pt>
                <c:pt idx="1592" formatCode="_(&quot;$&quot;* #,##0.0_);_(&quot;$&quot;* \(#,##0.0\);_(&quot;$&quot;* &quot;-&quot;??_);_(@_)">
                  <c:v>21.449899190858154</c:v>
                </c:pt>
                <c:pt idx="1593" formatCode="_(&quot;$&quot;* #,##0.0_);_(&quot;$&quot;* \(#,##0.0\);_(&quot;$&quot;* &quot;-&quot;??_);_(@_)">
                  <c:v>16.676744790076167</c:v>
                </c:pt>
                <c:pt idx="1594" formatCode="_(&quot;$&quot;* #,##0.0_);_(&quot;$&quot;* \(#,##0.0\);_(&quot;$&quot;* &quot;-&quot;??_);_(@_)">
                  <c:v>25.656233844570316</c:v>
                </c:pt>
                <c:pt idx="1595" formatCode="_(&quot;$&quot;* #,##0.0_);_(&quot;$&quot;* \(#,##0.0\);_(&quot;$&quot;* &quot;-&quot;??_);_(@_)">
                  <c:v>15.145615496284851</c:v>
                </c:pt>
                <c:pt idx="1596" formatCode="_(&quot;$&quot;* #,##0.0_);_(&quot;$&quot;* \(#,##0.0\);_(&quot;$&quot;* &quot;-&quot;??_);_(@_)">
                  <c:v>19.443933564419943</c:v>
                </c:pt>
                <c:pt idx="1597" formatCode="_(&quot;$&quot;* #,##0.0_);_(&quot;$&quot;* \(#,##0.0\);_(&quot;$&quot;* &quot;-&quot;??_);_(@_)">
                  <c:v>23.092648358078861</c:v>
                </c:pt>
                <c:pt idx="1598" formatCode="_(&quot;$&quot;* #,##0.0_);_(&quot;$&quot;* \(#,##0.0\);_(&quot;$&quot;* &quot;-&quot;??_);_(@_)">
                  <c:v>18.650933097854537</c:v>
                </c:pt>
                <c:pt idx="1599" formatCode="_(&quot;$&quot;* #,##0.0_);_(&quot;$&quot;* \(#,##0.0\);_(&quot;$&quot;* &quot;-&quot;??_);_(@_)">
                  <c:v>32.433693393330358</c:v>
                </c:pt>
                <c:pt idx="1600" formatCode="_(&quot;$&quot;* #,##0.0_);_(&quot;$&quot;* \(#,##0.0\);_(&quot;$&quot;* &quot;-&quot;??_);_(@_)">
                  <c:v>16.245172750631323</c:v>
                </c:pt>
                <c:pt idx="1601" formatCode="_(&quot;$&quot;* #,##0.0_);_(&quot;$&quot;* \(#,##0.0\);_(&quot;$&quot;* &quot;-&quot;??_);_(@_)">
                  <c:v>26.278912786142584</c:v>
                </c:pt>
                <c:pt idx="1602" formatCode="_(&quot;$&quot;* #,##0.0_);_(&quot;$&quot;* \(#,##0.0\);_(&quot;$&quot;* &quot;-&quot;??_);_(@_)">
                  <c:v>30.716234142839607</c:v>
                </c:pt>
                <c:pt idx="1603" formatCode="_(&quot;$&quot;* #,##0.0_);_(&quot;$&quot;* \(#,##0.0\);_(&quot;$&quot;* &quot;-&quot;??_);_(@_)">
                  <c:v>22.282909855241503</c:v>
                </c:pt>
                <c:pt idx="1604" formatCode="_(&quot;$&quot;* #,##0.0_);_(&quot;$&quot;* \(#,##0.0\);_(&quot;$&quot;* &quot;-&quot;??_);_(@_)">
                  <c:v>43.082885656796876</c:v>
                </c:pt>
                <c:pt idx="1605" formatCode="_(&quot;$&quot;* #,##0.0_);_(&quot;$&quot;* \(#,##0.0\);_(&quot;$&quot;* &quot;-&quot;??_);_(@_)">
                  <c:v>21.731812606476911</c:v>
                </c:pt>
                <c:pt idx="1606" formatCode="_(&quot;$&quot;* #,##0.0_);_(&quot;$&quot;* \(#,##0.0\);_(&quot;$&quot;* &quot;-&quot;??_);_(@_)">
                  <c:v>21.834040849492798</c:v>
                </c:pt>
                <c:pt idx="1607" formatCode="_(&quot;$&quot;* #,##0.0_);_(&quot;$&quot;* \(#,##0.0\);_(&quot;$&quot;* &quot;-&quot;??_);_(@_)">
                  <c:v>28.608009545960936</c:v>
                </c:pt>
                <c:pt idx="1608" formatCode="_(&quot;$&quot;* #,##0.0_);_(&quot;$&quot;* \(#,##0.0\);_(&quot;$&quot;* &quot;-&quot;??_);_(@_)">
                  <c:v>18.178423816696231</c:v>
                </c:pt>
                <c:pt idx="1609" formatCode="_(&quot;$&quot;* #,##0.0_);_(&quot;$&quot;* \(#,##0.0\);_(&quot;$&quot;* &quot;-&quot;??_);_(@_)">
                  <c:v>31.063499985968743</c:v>
                </c:pt>
                <c:pt idx="1610" formatCode="_(&quot;$&quot;* #,##0.0_);_(&quot;$&quot;* \(#,##0.0\);_(&quot;$&quot;* &quot;-&quot;??_);_(@_)">
                  <c:v>15.989824727854314</c:v>
                </c:pt>
                <c:pt idx="1611" formatCode="_(&quot;$&quot;* #,##0.0_);_(&quot;$&quot;* \(#,##0.0\);_(&quot;$&quot;* &quot;-&quot;??_);_(@_)">
                  <c:v>17.766750351270264</c:v>
                </c:pt>
                <c:pt idx="1612" formatCode="_(&quot;$&quot;* #,##0.0_);_(&quot;$&quot;* \(#,##0.0\);_(&quot;$&quot;* &quot;-&quot;??_);_(@_)">
                  <c:v>20.90145947040239</c:v>
                </c:pt>
                <c:pt idx="1613" formatCode="_(&quot;$&quot;* #,##0.0_);_(&quot;$&quot;* \(#,##0.0\);_(&quot;$&quot;* &quot;-&quot;??_);_(@_)">
                  <c:v>16.653491360000004</c:v>
                </c:pt>
                <c:pt idx="1614" formatCode="_(&quot;$&quot;* #,##0.0_);_(&quot;$&quot;* \(#,##0.0\);_(&quot;$&quot;* &quot;-&quot;??_);_(@_)">
                  <c:v>24.636049251618687</c:v>
                </c:pt>
                <c:pt idx="1615" formatCode="_(&quot;$&quot;* #,##0.0_);_(&quot;$&quot;* \(#,##0.0\);_(&quot;$&quot;* &quot;-&quot;??_);_(@_)">
                  <c:v>15.669488734</c:v>
                </c:pt>
                <c:pt idx="1616" formatCode="_(&quot;$&quot;* #,##0.0_);_(&quot;$&quot;* \(#,##0.0\);_(&quot;$&quot;* &quot;-&quot;??_);_(@_)">
                  <c:v>16.601422561032315</c:v>
                </c:pt>
                <c:pt idx="1617" formatCode="_(&quot;$&quot;* #,##0.0_);_(&quot;$&quot;* \(#,##0.0\);_(&quot;$&quot;* &quot;-&quot;??_);_(@_)">
                  <c:v>17.643920332291469</c:v>
                </c:pt>
                <c:pt idx="1618" formatCode="_(&quot;$&quot;* #,##0.0_);_(&quot;$&quot;* \(#,##0.0\);_(&quot;$&quot;* &quot;-&quot;??_);_(@_)">
                  <c:v>15.084061633475098</c:v>
                </c:pt>
                <c:pt idx="1619" formatCode="_(&quot;$&quot;* #,##0.0_);_(&quot;$&quot;* \(#,##0.0\);_(&quot;$&quot;* &quot;-&quot;??_);_(@_)">
                  <c:v>19.863187691527529</c:v>
                </c:pt>
                <c:pt idx="1620" formatCode="_(&quot;$&quot;* #,##0.0_);_(&quot;$&quot;* \(#,##0.0\);_(&quot;$&quot;* &quot;-&quot;??_);_(@_)">
                  <c:v>13.931425201422805</c:v>
                </c:pt>
                <c:pt idx="1621" formatCode="_(&quot;$&quot;* #,##0.0_);_(&quot;$&quot;* \(#,##0.0\);_(&quot;$&quot;* &quot;-&quot;??_);_(@_)">
                  <c:v>21.417381697137976</c:v>
                </c:pt>
                <c:pt idx="1622" formatCode="_(&quot;$&quot;* #,##0.0_);_(&quot;$&quot;* \(#,##0.0\);_(&quot;$&quot;* &quot;-&quot;??_);_(@_)">
                  <c:v>21.373205332818358</c:v>
                </c:pt>
                <c:pt idx="1623" formatCode="_(&quot;$&quot;* #,##0.0_);_(&quot;$&quot;* \(#,##0.0\);_(&quot;$&quot;* &quot;-&quot;??_);_(@_)">
                  <c:v>17.152373096075955</c:v>
                </c:pt>
                <c:pt idx="1624" formatCode="_(&quot;$&quot;* #,##0.0_);_(&quot;$&quot;* \(#,##0.0\);_(&quot;$&quot;* &quot;-&quot;??_);_(@_)">
                  <c:v>26.97481857872523</c:v>
                </c:pt>
                <c:pt idx="1625" formatCode="_(&quot;$&quot;* #,##0.0_);_(&quot;$&quot;* \(#,##0.0\);_(&quot;$&quot;* &quot;-&quot;??_);_(@_)">
                  <c:v>15.10789601757598</c:v>
                </c:pt>
                <c:pt idx="1626" formatCode="_(&quot;$&quot;* #,##0.0_);_(&quot;$&quot;* \(#,##0.0\);_(&quot;$&quot;* &quot;-&quot;??_);_(@_)">
                  <c:v>17.561227579153897</c:v>
                </c:pt>
                <c:pt idx="1627" formatCode="_(&quot;$&quot;* #,##0.0_);_(&quot;$&quot;* \(#,##0.0\);_(&quot;$&quot;* &quot;-&quot;??_);_(@_)">
                  <c:v>19.021308493425469</c:v>
                </c:pt>
                <c:pt idx="1628" formatCode="_(&quot;$&quot;* #,##0.0_);_(&quot;$&quot;* \(#,##0.0\);_(&quot;$&quot;* &quot;-&quot;??_);_(@_)">
                  <c:v>16.470943845999997</c:v>
                </c:pt>
                <c:pt idx="1629" formatCode="_(&quot;$&quot;* #,##0.0_);_(&quot;$&quot;* \(#,##0.0\);_(&quot;$&quot;* &quot;-&quot;??_);_(@_)">
                  <c:v>19.885299058882829</c:v>
                </c:pt>
                <c:pt idx="1630" formatCode="_(&quot;$&quot;* #,##0.0_);_(&quot;$&quot;* \(#,##0.0\);_(&quot;$&quot;* &quot;-&quot;??_);_(@_)">
                  <c:v>15.694449895999998</c:v>
                </c:pt>
                <c:pt idx="1631" formatCode="_(&quot;$&quot;* #,##0.0_);_(&quot;$&quot;* \(#,##0.0\);_(&quot;$&quot;* &quot;-&quot;??_);_(@_)">
                  <c:v>18.137865055789366</c:v>
                </c:pt>
                <c:pt idx="1632" formatCode="_(&quot;$&quot;* #,##0.0_);_(&quot;$&quot;* \(#,##0.0\);_(&quot;$&quot;* &quot;-&quot;??_);_(@_)">
                  <c:v>21.928815575852543</c:v>
                </c:pt>
                <c:pt idx="1633" formatCode="_(&quot;$&quot;* #,##0.0_);_(&quot;$&quot;* \(#,##0.0\);_(&quot;$&quot;* &quot;-&quot;??_);_(@_)">
                  <c:v>17.300707729666279</c:v>
                </c:pt>
                <c:pt idx="1634" formatCode="_(&quot;$&quot;* #,##0.0_);_(&quot;$&quot;* \(#,##0.0\);_(&quot;$&quot;* &quot;-&quot;??_);_(@_)">
                  <c:v>25.49513784613675</c:v>
                </c:pt>
                <c:pt idx="1635" formatCode="_(&quot;$&quot;* #,##0.0_);_(&quot;$&quot;* \(#,##0.0\);_(&quot;$&quot;* &quot;-&quot;??_);_(@_)">
                  <c:v>15.894481919875973</c:v>
                </c:pt>
                <c:pt idx="1636" formatCode="_(&quot;$&quot;* #,##0.0_);_(&quot;$&quot;* \(#,##0.0\);_(&quot;$&quot;* &quot;-&quot;??_);_(@_)">
                  <c:v>16.335742754492369</c:v>
                </c:pt>
                <c:pt idx="1637" formatCode="_(&quot;$&quot;* #,##0.0_);_(&quot;$&quot;* \(#,##0.0\);_(&quot;$&quot;* &quot;-&quot;??_);_(@_)">
                  <c:v>18.715412232105471</c:v>
                </c:pt>
                <c:pt idx="1638" formatCode="_(&quot;$&quot;* #,##0.0_);_(&quot;$&quot;* \(#,##0.0\);_(&quot;$&quot;* &quot;-&quot;??_);_(@_)">
                  <c:v>15.36938241865948</c:v>
                </c:pt>
                <c:pt idx="1639" formatCode="_(&quot;$&quot;* #,##0.0_);_(&quot;$&quot;* \(#,##0.0\);_(&quot;$&quot;* &quot;-&quot;??_);_(@_)">
                  <c:v>20.357889382538815</c:v>
                </c:pt>
                <c:pt idx="1640" formatCode="_(&quot;$&quot;* #,##0.0_);_(&quot;$&quot;* \(#,##0.0\);_(&quot;$&quot;* &quot;-&quot;??_);_(@_)">
                  <c:v>14.077632254000003</c:v>
                </c:pt>
                <c:pt idx="1641" formatCode="_(&quot;$&quot;* #,##0.0_);_(&quot;$&quot;* \(#,##0.0\);_(&quot;$&quot;* &quot;-&quot;??_);_(@_)">
                  <c:v>17.483797149243657</c:v>
                </c:pt>
                <c:pt idx="1642" formatCode="_(&quot;$&quot;* #,##0.0_);_(&quot;$&quot;* \(#,##0.0\);_(&quot;$&quot;* &quot;-&quot;??_);_(@_)">
                  <c:v>19.38615724668643</c:v>
                </c:pt>
                <c:pt idx="1643" formatCode="_(&quot;$&quot;* #,##0.0_);_(&quot;$&quot;* \(#,##0.0\);_(&quot;$&quot;* &quot;-&quot;??_);_(@_)">
                  <c:v>16.068919094040218</c:v>
                </c:pt>
                <c:pt idx="1644" formatCode="_(&quot;$&quot;* #,##0.0_);_(&quot;$&quot;* \(#,##0.0\);_(&quot;$&quot;* &quot;-&quot;??_);_(@_)">
                  <c:v>23.767980756244917</c:v>
                </c:pt>
                <c:pt idx="1645" formatCode="_(&quot;$&quot;* #,##0.0_);_(&quot;$&quot;* \(#,##0.0\);_(&quot;$&quot;* &quot;-&quot;??_);_(@_)">
                  <c:v>15.063329466000001</c:v>
                </c:pt>
                <c:pt idx="1646" formatCode="_(&quot;$&quot;* #,##0.0_);_(&quot;$&quot;* \(#,##0.0\);_(&quot;$&quot;* &quot;-&quot;??_);_(@_)">
                  <c:v>19.725295776730469</c:v>
                </c:pt>
                <c:pt idx="1647" formatCode="_(&quot;$&quot;* #,##0.0_);_(&quot;$&quot;* \(#,##0.0\);_(&quot;$&quot;* &quot;-&quot;??_);_(@_)">
                  <c:v>24.635073363800775</c:v>
                </c:pt>
                <c:pt idx="1648" formatCode="_(&quot;$&quot;* #,##0.0_);_(&quot;$&quot;* \(#,##0.0\);_(&quot;$&quot;* &quot;-&quot;??_);_(@_)">
                  <c:v>17.07852740140693</c:v>
                </c:pt>
                <c:pt idx="1649" formatCode="_(&quot;$&quot;* #,##0.0_);_(&quot;$&quot;* \(#,##0.0\);_(&quot;$&quot;* &quot;-&quot;??_);_(@_)">
                  <c:v>30.256784110567381</c:v>
                </c:pt>
                <c:pt idx="1650" formatCode="_(&quot;$&quot;* #,##0.0_);_(&quot;$&quot;* \(#,##0.0\);_(&quot;$&quot;* &quot;-&quot;??_);_(@_)">
                  <c:v>15.932168705714286</c:v>
                </c:pt>
                <c:pt idx="1651" formatCode="_(&quot;$&quot;* #,##0.0_);_(&quot;$&quot;* \(#,##0.0\);_(&quot;$&quot;* &quot;-&quot;??_);_(@_)">
                  <c:v>17.278995215672822</c:v>
                </c:pt>
                <c:pt idx="1652" formatCode="_(&quot;$&quot;* #,##0.0_);_(&quot;$&quot;* \(#,##0.0\);_(&quot;$&quot;* &quot;-&quot;??_);_(@_)">
                  <c:v>19.086040746301357</c:v>
                </c:pt>
                <c:pt idx="1653" formatCode="_(&quot;$&quot;* #,##0.0_);_(&quot;$&quot;* \(#,##0.0\);_(&quot;$&quot;* &quot;-&quot;??_);_(@_)">
                  <c:v>15.175980931999998</c:v>
                </c:pt>
                <c:pt idx="1654" formatCode="_(&quot;$&quot;* #,##0.0_);_(&quot;$&quot;* \(#,##0.0\);_(&quot;$&quot;* &quot;-&quot;??_);_(@_)">
                  <c:v>21.270571960145958</c:v>
                </c:pt>
                <c:pt idx="1655" formatCode="_(&quot;$&quot;* #,##0.0_);_(&quot;$&quot;* \(#,##0.0\);_(&quot;$&quot;* &quot;-&quot;??_);_(@_)">
                  <c:v>14.185776782145432</c:v>
                </c:pt>
                <c:pt idx="1656" formatCode="_(&quot;$&quot;* #,##0.0_);_(&quot;$&quot;* \(#,##0.0\);_(&quot;$&quot;* &quot;-&quot;??_);_(@_)">
                  <c:v>21.399321100542974</c:v>
                </c:pt>
                <c:pt idx="1657" formatCode="_(&quot;$&quot;* #,##0.0_);_(&quot;$&quot;* \(#,##0.0\);_(&quot;$&quot;* &quot;-&quot;??_);_(@_)">
                  <c:v>22.340367755468751</c:v>
                </c:pt>
                <c:pt idx="1658" formatCode="_(&quot;$&quot;* #,##0.0_);_(&quot;$&quot;* \(#,##0.0\);_(&quot;$&quot;* &quot;-&quot;??_);_(@_)">
                  <c:v>18.925369330925779</c:v>
                </c:pt>
                <c:pt idx="1659" formatCode="_(&quot;$&quot;* #,##0.0_);_(&quot;$&quot;* \(#,##0.0\);_(&quot;$&quot;* &quot;-&quot;??_);_(@_)">
                  <c:v>27.034889759781258</c:v>
                </c:pt>
                <c:pt idx="1660" formatCode="_(&quot;$&quot;* #,##0.0_);_(&quot;$&quot;* \(#,##0.0\);_(&quot;$&quot;* &quot;-&quot;??_);_(@_)">
                  <c:v>16.924322873425687</c:v>
                </c:pt>
                <c:pt idx="1661" formatCode="_(&quot;$&quot;* #,##0.0_);_(&quot;$&quot;* \(#,##0.0\);_(&quot;$&quot;* &quot;-&quot;??_);_(@_)">
                  <c:v>17.325447233999999</c:v>
                </c:pt>
                <c:pt idx="1662" formatCode="_(&quot;$&quot;* #,##0.0_);_(&quot;$&quot;* \(#,##0.0\);_(&quot;$&quot;* &quot;-&quot;??_);_(@_)">
                  <c:v>18.675569123276855</c:v>
                </c:pt>
                <c:pt idx="1663" formatCode="_(&quot;$&quot;* #,##0.0_);_(&quot;$&quot;* \(#,##0.0\);_(&quot;$&quot;* &quot;-&quot;??_);_(@_)">
                  <c:v>16.483825897999999</c:v>
                </c:pt>
                <c:pt idx="1664" formatCode="_(&quot;$&quot;* #,##0.0_);_(&quot;$&quot;* \(#,##0.0\);_(&quot;$&quot;* &quot;-&quot;??_);_(@_)">
                  <c:v>19.727254057749477</c:v>
                </c:pt>
                <c:pt idx="1665" formatCode="_(&quot;$&quot;* #,##0.0_);_(&quot;$&quot;* \(#,##0.0\);_(&quot;$&quot;* &quot;-&quot;??_);_(@_)">
                  <c:v>15.301576563999999</c:v>
                </c:pt>
                <c:pt idx="1666" formatCode="_(&quot;$&quot;* #,##0.0_);_(&quot;$&quot;* \(#,##0.0\);_(&quot;$&quot;* &quot;-&quot;??_);_(@_)">
                  <c:v>17.241207518638046</c:v>
                </c:pt>
                <c:pt idx="1667" formatCode="_(&quot;$&quot;* #,##0.0_);_(&quot;$&quot;* \(#,##0.0\);_(&quot;$&quot;* &quot;-&quot;??_);_(@_)">
                  <c:v>22.764001838774576</c:v>
                </c:pt>
                <c:pt idx="1668" formatCode="_(&quot;$&quot;* #,##0.0_);_(&quot;$&quot;* \(#,##0.0\);_(&quot;$&quot;* &quot;-&quot;??_);_(@_)">
                  <c:v>15.847723109960489</c:v>
                </c:pt>
                <c:pt idx="1669" formatCode="_(&quot;$&quot;* #,##0.0_);_(&quot;$&quot;* \(#,##0.0\);_(&quot;$&quot;* &quot;-&quot;??_);_(@_)">
                  <c:v>22.940461856920169</c:v>
                </c:pt>
                <c:pt idx="1670" formatCode="_(&quot;$&quot;* #,##0.0_);_(&quot;$&quot;* \(#,##0.0\);_(&quot;$&quot;* &quot;-&quot;??_);_(@_)">
                  <c:v>14.767072769999999</c:v>
                </c:pt>
                <c:pt idx="1671" formatCode="_(&quot;$&quot;* #,##0.0_);_(&quot;$&quot;* \(#,##0.0\);_(&quot;$&quot;* &quot;-&quot;??_);_(@_)">
                  <c:v>16.914564506833386</c:v>
                </c:pt>
                <c:pt idx="1672" formatCode="_(&quot;$&quot;* #,##0.0_);_(&quot;$&quot;* \(#,##0.0\);_(&quot;$&quot;* &quot;-&quot;??_);_(@_)">
                  <c:v>19.940447980058597</c:v>
                </c:pt>
                <c:pt idx="1673" formatCode="_(&quot;$&quot;* #,##0.0_);_(&quot;$&quot;* \(#,##0.0\);_(&quot;$&quot;* &quot;-&quot;??_);_(@_)">
                  <c:v>16.118778688149508</c:v>
                </c:pt>
                <c:pt idx="1674" formatCode="_(&quot;$&quot;* #,##0.0_);_(&quot;$&quot;* \(#,##0.0\);_(&quot;$&quot;* &quot;-&quot;??_);_(@_)">
                  <c:v>22.716079090595844</c:v>
                </c:pt>
                <c:pt idx="1675" formatCode="_(&quot;$&quot;* #,##0.0_);_(&quot;$&quot;* \(#,##0.0\);_(&quot;$&quot;* &quot;-&quot;??_);_(@_)">
                  <c:v>14.864986546921017</c:v>
                </c:pt>
                <c:pt idx="1676" formatCode="_(&quot;$&quot;* #,##0.0_);_(&quot;$&quot;* \(#,##0.0\);_(&quot;$&quot;* &quot;-&quot;??_);_(@_)">
                  <c:v>20.563313570717611</c:v>
                </c:pt>
                <c:pt idx="1677" formatCode="_(&quot;$&quot;* #,##0.0_);_(&quot;$&quot;* \(#,##0.0\);_(&quot;$&quot;* &quot;-&quot;??_);_(@_)">
                  <c:v>24.32272099769483</c:v>
                </c:pt>
                <c:pt idx="1678" formatCode="_(&quot;$&quot;* #,##0.0_);_(&quot;$&quot;* \(#,##0.0\);_(&quot;$&quot;* &quot;-&quot;??_);_(@_)">
                  <c:v>18.296853477628904</c:v>
                </c:pt>
                <c:pt idx="1679" formatCode="_(&quot;$&quot;* #,##0.0_);_(&quot;$&quot;* \(#,##0.0\);_(&quot;$&quot;* &quot;-&quot;??_);_(@_)">
                  <c:v>30.438104154500003</c:v>
                </c:pt>
                <c:pt idx="1680" formatCode="_(&quot;$&quot;* #,##0.0_);_(&quot;$&quot;* \(#,##0.0\);_(&quot;$&quot;* &quot;-&quot;??_);_(@_)">
                  <c:v>15.959037230000002</c:v>
                </c:pt>
                <c:pt idx="1681" formatCode="_(&quot;$&quot;* #,##0.0_);_(&quot;$&quot;* \(#,##0.0\);_(&quot;$&quot;* &quot;-&quot;??_);_(@_)">
                  <c:v>19.848563824000177</c:v>
                </c:pt>
                <c:pt idx="1682" formatCode="_(&quot;$&quot;* #,##0.0_);_(&quot;$&quot;* \(#,##0.0\);_(&quot;$&quot;* &quot;-&quot;??_);_(@_)">
                  <c:v>21.771318868023439</c:v>
                </c:pt>
                <c:pt idx="1683" formatCode="_(&quot;$&quot;* #,##0.0_);_(&quot;$&quot;* \(#,##0.0\);_(&quot;$&quot;* &quot;-&quot;??_);_(@_)">
                  <c:v>17.31117596210802</c:v>
                </c:pt>
                <c:pt idx="1684" formatCode="_(&quot;$&quot;* #,##0.0_);_(&quot;$&quot;* \(#,##0.0\);_(&quot;$&quot;* &quot;-&quot;??_);_(@_)">
                  <c:v>30.461415164290035</c:v>
                </c:pt>
                <c:pt idx="1685" formatCode="_(&quot;$&quot;* #,##0.0_);_(&quot;$&quot;* \(#,##0.0\);_(&quot;$&quot;* &quot;-&quot;??_);_(@_)">
                  <c:v>15.845047064000001</c:v>
                </c:pt>
                <c:pt idx="1686" formatCode="_(&quot;$&quot;* #,##0.0_);_(&quot;$&quot;* \(#,##0.0\);_(&quot;$&quot;* &quot;-&quot;??_);_(@_)">
                  <c:v>20.65758862099219</c:v>
                </c:pt>
                <c:pt idx="1687" formatCode="_(&quot;$&quot;* #,##0.0_);_(&quot;$&quot;* \(#,##0.0\);_(&quot;$&quot;* &quot;-&quot;??_);_(@_)">
                  <c:v>23.048484617109377</c:v>
                </c:pt>
                <c:pt idx="1688" formatCode="_(&quot;$&quot;* #,##0.0_);_(&quot;$&quot;* \(#,##0.0\);_(&quot;$&quot;* &quot;-&quot;??_);_(@_)">
                  <c:v>18.0909161281275</c:v>
                </c:pt>
                <c:pt idx="1689" formatCode="_(&quot;$&quot;* #,##0.0_);_(&quot;$&quot;* \(#,##0.0\);_(&quot;$&quot;* &quot;-&quot;??_);_(@_)">
                  <c:v>27.55805570954297</c:v>
                </c:pt>
                <c:pt idx="1690" formatCode="_(&quot;$&quot;* #,##0.0_);_(&quot;$&quot;* \(#,##0.0\);_(&quot;$&quot;* &quot;-&quot;??_);_(@_)">
                  <c:v>16.399031065099731</c:v>
                </c:pt>
                <c:pt idx="1691" formatCode="_(&quot;$&quot;* #,##0.0_);_(&quot;$&quot;* \(#,##0.0\);_(&quot;$&quot;* &quot;-&quot;??_);_(@_)">
                  <c:v>21.770495805876834</c:v>
                </c:pt>
                <c:pt idx="1692" formatCode="_(&quot;$&quot;* #,##0.0_);_(&quot;$&quot;* \(#,##0.0\);_(&quot;$&quot;* &quot;-&quot;??_);_(@_)">
                  <c:v>27.273701880630124</c:v>
                </c:pt>
                <c:pt idx="1693" formatCode="_(&quot;$&quot;* #,##0.0_);_(&quot;$&quot;* \(#,##0.0\);_(&quot;$&quot;* &quot;-&quot;??_);_(@_)">
                  <c:v>18.472443284001649</c:v>
                </c:pt>
                <c:pt idx="1694" formatCode="_(&quot;$&quot;* #,##0.0_);_(&quot;$&quot;* \(#,##0.0\);_(&quot;$&quot;* &quot;-&quot;??_);_(@_)">
                  <c:v>32.336747494799781</c:v>
                </c:pt>
                <c:pt idx="1695" formatCode="_(&quot;$&quot;* #,##0.0_);_(&quot;$&quot;* \(#,##0.0\);_(&quot;$&quot;* &quot;-&quot;??_);_(@_)">
                  <c:v>16.31865305444969</c:v>
                </c:pt>
                <c:pt idx="1696" formatCode="_(&quot;$&quot;* #,##0.0_);_(&quot;$&quot;* \(#,##0.0\);_(&quot;$&quot;* &quot;-&quot;??_);_(@_)">
                  <c:v>24.515167914220704</c:v>
                </c:pt>
                <c:pt idx="1697" formatCode="_(&quot;$&quot;* #,##0.0_);_(&quot;$&quot;* \(#,##0.0\);_(&quot;$&quot;* &quot;-&quot;??_);_(@_)">
                  <c:v>29.054185372041808</c:v>
                </c:pt>
                <c:pt idx="1698" formatCode="_(&quot;$&quot;* #,##0.0_);_(&quot;$&quot;* \(#,##0.0\);_(&quot;$&quot;* &quot;-&quot;??_);_(@_)">
                  <c:v>22.828708506237735</c:v>
                </c:pt>
                <c:pt idx="1699" formatCode="_(&quot;$&quot;* #,##0.0_);_(&quot;$&quot;* \(#,##0.0\);_(&quot;$&quot;* &quot;-&quot;??_);_(@_)">
                  <c:v>36.41776193527344</c:v>
                </c:pt>
                <c:pt idx="1700" formatCode="_(&quot;$&quot;* #,##0.0_);_(&quot;$&quot;* \(#,##0.0\);_(&quot;$&quot;* &quot;-&quot;??_);_(@_)">
                  <c:v>21.54118398733203</c:v>
                </c:pt>
                <c:pt idx="1701" formatCode="_(&quot;$&quot;* #,##0.0_);_(&quot;$&quot;* \(#,##0.0\);_(&quot;$&quot;* &quot;-&quot;??_);_(@_)">
                  <c:v>17.128736530952814</c:v>
                </c:pt>
                <c:pt idx="1702" formatCode="_(&quot;$&quot;* #,##0.0_);_(&quot;$&quot;* \(#,##0.0\);_(&quot;$&quot;* &quot;-&quot;??_);_(@_)">
                  <c:v>18.345488929193344</c:v>
                </c:pt>
                <c:pt idx="1703" formatCode="_(&quot;$&quot;* #,##0.0_);_(&quot;$&quot;* \(#,##0.0\);_(&quot;$&quot;* &quot;-&quot;??_);_(@_)">
                  <c:v>16.169129576</c:v>
                </c:pt>
                <c:pt idx="1704" formatCode="_(&quot;$&quot;* #,##0.0_);_(&quot;$&quot;* \(#,##0.0\);_(&quot;$&quot;* &quot;-&quot;??_);_(@_)">
                  <c:v>22.680920335422005</c:v>
                </c:pt>
                <c:pt idx="1705" formatCode="_(&quot;$&quot;* #,##0.0_);_(&quot;$&quot;* \(#,##0.0\);_(&quot;$&quot;* &quot;-&quot;??_);_(@_)">
                  <c:v>15.29265129</c:v>
                </c:pt>
                <c:pt idx="1706" formatCode="_(&quot;$&quot;* #,##0.0_);_(&quot;$&quot;* \(#,##0.0\);_(&quot;$&quot;* &quot;-&quot;??_);_(@_)">
                  <c:v>19.093288825116694</c:v>
                </c:pt>
                <c:pt idx="1707" formatCode="_(&quot;$&quot;* #,##0.0_);_(&quot;$&quot;* \(#,##0.0\);_(&quot;$&quot;* &quot;-&quot;??_);_(@_)">
                  <c:v>22.285971007054691</c:v>
                </c:pt>
                <c:pt idx="1708" formatCode="_(&quot;$&quot;* #,##0.0_);_(&quot;$&quot;* \(#,##0.0\);_(&quot;$&quot;* &quot;-&quot;??_);_(@_)">
                  <c:v>17.828821802590721</c:v>
                </c:pt>
                <c:pt idx="1709" formatCode="_(&quot;$&quot;* #,##0.0_);_(&quot;$&quot;* \(#,##0.0\);_(&quot;$&quot;* &quot;-&quot;??_);_(@_)">
                  <c:v>25.011176015792483</c:v>
                </c:pt>
                <c:pt idx="1710" formatCode="_(&quot;$&quot;* #,##0.0_);_(&quot;$&quot;* \(#,##0.0\);_(&quot;$&quot;* &quot;-&quot;??_);_(@_)">
                  <c:v>15.79451434474357</c:v>
                </c:pt>
                <c:pt idx="1711" formatCode="_(&quot;$&quot;* #,##0.0_);_(&quot;$&quot;* \(#,##0.0\);_(&quot;$&quot;* &quot;-&quot;??_);_(@_)">
                  <c:v>16.710773767707199</c:v>
                </c:pt>
                <c:pt idx="1712" formatCode="_(&quot;$&quot;* #,##0.0_);_(&quot;$&quot;* \(#,##0.0\);_(&quot;$&quot;* &quot;-&quot;??_);_(@_)">
                  <c:v>19.802208149339084</c:v>
                </c:pt>
                <c:pt idx="1713" formatCode="_(&quot;$&quot;* #,##0.0_);_(&quot;$&quot;* \(#,##0.0\);_(&quot;$&quot;* &quot;-&quot;??_);_(@_)">
                  <c:v>15.640976719130503</c:v>
                </c:pt>
                <c:pt idx="1714" formatCode="_(&quot;$&quot;* #,##0.0_);_(&quot;$&quot;* \(#,##0.0\);_(&quot;$&quot;* &quot;-&quot;??_);_(@_)">
                  <c:v>22.924742733054003</c:v>
                </c:pt>
                <c:pt idx="1715" formatCode="_(&quot;$&quot;* #,##0.0_);_(&quot;$&quot;* \(#,##0.0\);_(&quot;$&quot;* &quot;-&quot;??_);_(@_)">
                  <c:v>14.842429775223202</c:v>
                </c:pt>
                <c:pt idx="1716" formatCode="_(&quot;$&quot;* #,##0.0_);_(&quot;$&quot;* \(#,##0.0\);_(&quot;$&quot;* &quot;-&quot;??_);_(@_)">
                  <c:v>22.54738179050586</c:v>
                </c:pt>
                <c:pt idx="1717" formatCode="_(&quot;$&quot;* #,##0.0_);_(&quot;$&quot;* \(#,##0.0\);_(&quot;$&quot;* &quot;-&quot;??_);_(@_)">
                  <c:v>23.725157362541015</c:v>
                </c:pt>
                <c:pt idx="1718" formatCode="_(&quot;$&quot;* #,##0.0_);_(&quot;$&quot;* \(#,##0.0\);_(&quot;$&quot;* &quot;-&quot;??_);_(@_)">
                  <c:v>19.003641947487548</c:v>
                </c:pt>
                <c:pt idx="1719" formatCode="_(&quot;$&quot;* #,##0.0_);_(&quot;$&quot;* \(#,##0.0\);_(&quot;$&quot;* &quot;-&quot;??_);_(@_)">
                  <c:v>28.113210892295896</c:v>
                </c:pt>
                <c:pt idx="1720" formatCode="_(&quot;$&quot;* #,##0.0_);_(&quot;$&quot;* \(#,##0.0\);_(&quot;$&quot;* &quot;-&quot;??_);_(@_)">
                  <c:v>16.646406026884897</c:v>
                </c:pt>
                <c:pt idx="1721" formatCode="_(&quot;$&quot;* #,##0.0_);_(&quot;$&quot;* \(#,##0.0\);_(&quot;$&quot;* &quot;-&quot;??_);_(@_)">
                  <c:v>19.392747648557357</c:v>
                </c:pt>
                <c:pt idx="1722" formatCode="_(&quot;$&quot;* #,##0.0_);_(&quot;$&quot;* \(#,##0.0\);_(&quot;$&quot;* &quot;-&quot;??_);_(@_)">
                  <c:v>23.734416078130366</c:v>
                </c:pt>
                <c:pt idx="1723" formatCode="_(&quot;$&quot;* #,##0.0_);_(&quot;$&quot;* \(#,##0.0\);_(&quot;$&quot;* &quot;-&quot;??_);_(@_)">
                  <c:v>16.638155521871401</c:v>
                </c:pt>
                <c:pt idx="1724" formatCode="_(&quot;$&quot;* #,##0.0_);_(&quot;$&quot;* \(#,##0.0\);_(&quot;$&quot;* &quot;-&quot;??_);_(@_)">
                  <c:v>29.259999002484378</c:v>
                </c:pt>
                <c:pt idx="1725" formatCode="_(&quot;$&quot;* #,##0.0_);_(&quot;$&quot;* \(#,##0.0\);_(&quot;$&quot;* &quot;-&quot;??_);_(@_)">
                  <c:v>15.637760932068193</c:v>
                </c:pt>
                <c:pt idx="1726" formatCode="_(&quot;$&quot;* #,##0.0_);_(&quot;$&quot;* \(#,##0.0\);_(&quot;$&quot;* &quot;-&quot;??_);_(@_)">
                  <c:v>18.478324135350586</c:v>
                </c:pt>
                <c:pt idx="1727" formatCode="_(&quot;$&quot;* #,##0.0_);_(&quot;$&quot;* \(#,##0.0\);_(&quot;$&quot;* &quot;-&quot;??_);_(@_)">
                  <c:v>20.466220923251949</c:v>
                </c:pt>
                <c:pt idx="1728" formatCode="_(&quot;$&quot;* #,##0.0_);_(&quot;$&quot;* \(#,##0.0\);_(&quot;$&quot;* &quot;-&quot;??_);_(@_)">
                  <c:v>16.246806041101074</c:v>
                </c:pt>
                <c:pt idx="1729" formatCode="_(&quot;$&quot;* #,##0.0_);_(&quot;$&quot;* \(#,##0.0\);_(&quot;$&quot;* &quot;-&quot;??_);_(@_)">
                  <c:v>24.026896898607056</c:v>
                </c:pt>
                <c:pt idx="1730" formatCode="_(&quot;$&quot;* #,##0.0_);_(&quot;$&quot;* \(#,##0.0\);_(&quot;$&quot;* &quot;-&quot;??_);_(@_)">
                  <c:v>14.983798500206625</c:v>
                </c:pt>
                <c:pt idx="1731" formatCode="_(&quot;$&quot;* #,##0.0_);_(&quot;$&quot;* \(#,##0.0\);_(&quot;$&quot;* &quot;-&quot;??_);_(@_)">
                  <c:v>17.005464970575375</c:v>
                </c:pt>
                <c:pt idx="1732" formatCode="_(&quot;$&quot;* #,##0.0_);_(&quot;$&quot;* \(#,##0.0\);_(&quot;$&quot;* &quot;-&quot;??_);_(@_)">
                  <c:v>19.312428723363016</c:v>
                </c:pt>
                <c:pt idx="1733" formatCode="_(&quot;$&quot;* #,##0.0_);_(&quot;$&quot;* \(#,##0.0\);_(&quot;$&quot;* &quot;-&quot;??_);_(@_)">
                  <c:v>15.983434427679796</c:v>
                </c:pt>
                <c:pt idx="1734" formatCode="_(&quot;$&quot;* #,##0.0_);_(&quot;$&quot;* \(#,##0.0\);_(&quot;$&quot;* &quot;-&quot;??_);_(@_)">
                  <c:v>22.415072763191404</c:v>
                </c:pt>
                <c:pt idx="1735" formatCode="_(&quot;$&quot;* #,##0.0_);_(&quot;$&quot;* \(#,##0.0\);_(&quot;$&quot;* &quot;-&quot;??_);_(@_)">
                  <c:v>14.526745990983828</c:v>
                </c:pt>
                <c:pt idx="1736" formatCode="_(&quot;$&quot;* #,##0.0_);_(&quot;$&quot;* \(#,##0.0\);_(&quot;$&quot;* &quot;-&quot;??_);_(@_)">
                  <c:v>18.09120143210793</c:v>
                </c:pt>
                <c:pt idx="1737" formatCode="_(&quot;$&quot;* #,##0.0_);_(&quot;$&quot;* \(#,##0.0\);_(&quot;$&quot;* &quot;-&quot;??_);_(@_)">
                  <c:v>24.487684132235113</c:v>
                </c:pt>
                <c:pt idx="1738" formatCode="_(&quot;$&quot;* #,##0.0_);_(&quot;$&quot;* \(#,##0.0\);_(&quot;$&quot;* &quot;-&quot;??_);_(@_)">
                  <c:v>16.879273284825565</c:v>
                </c:pt>
                <c:pt idx="1739" formatCode="_(&quot;$&quot;* #,##0.0_);_(&quot;$&quot;* \(#,##0.0\);_(&quot;$&quot;* &quot;-&quot;??_);_(@_)">
                  <c:v>29.992552872296873</c:v>
                </c:pt>
                <c:pt idx="1740" formatCode="_(&quot;$&quot;* #,##0.0_);_(&quot;$&quot;* \(#,##0.0\);_(&quot;$&quot;* &quot;-&quot;??_);_(@_)">
                  <c:v>15.531742790170657</c:v>
                </c:pt>
                <c:pt idx="1741" formatCode="_(&quot;$&quot;* #,##0.0_);_(&quot;$&quot;* \(#,##0.0\);_(&quot;$&quot;* &quot;-&quot;??_);_(@_)">
                  <c:v>21.31845650091406</c:v>
                </c:pt>
                <c:pt idx="1742" formatCode="_(&quot;$&quot;* #,##0.0_);_(&quot;$&quot;* \(#,##0.0\);_(&quot;$&quot;* &quot;-&quot;??_);_(@_)">
                  <c:v>24.609752372173318</c:v>
                </c:pt>
                <c:pt idx="1743" formatCode="_(&quot;$&quot;* #,##0.0_);_(&quot;$&quot;* \(#,##0.0\);_(&quot;$&quot;* &quot;-&quot;??_);_(@_)">
                  <c:v>18.061349298711736</c:v>
                </c:pt>
                <c:pt idx="1744" formatCode="_(&quot;$&quot;* #,##0.0_);_(&quot;$&quot;* \(#,##0.0\);_(&quot;$&quot;* &quot;-&quot;??_);_(@_)">
                  <c:v>32.128847940335945</c:v>
                </c:pt>
                <c:pt idx="1745" formatCode="_(&quot;$&quot;* #,##0.0_);_(&quot;$&quot;* \(#,##0.0\);_(&quot;$&quot;* &quot;-&quot;??_);_(@_)">
                  <c:v>15.865140951444788</c:v>
                </c:pt>
                <c:pt idx="1746" formatCode="_(&quot;$&quot;* #,##0.0_);_(&quot;$&quot;* \(#,##0.0\);_(&quot;$&quot;* &quot;-&quot;??_);_(@_)">
                  <c:v>29.957859816390624</c:v>
                </c:pt>
                <c:pt idx="1747" formatCode="_(&quot;$&quot;* #,##0.0_);_(&quot;$&quot;* \(#,##0.0\);_(&quot;$&quot;* &quot;-&quot;??_);_(@_)">
                  <c:v>36.854616393156242</c:v>
                </c:pt>
                <c:pt idx="1748" formatCode="_(&quot;$&quot;* #,##0.0_);_(&quot;$&quot;* \(#,##0.0\);_(&quot;$&quot;* &quot;-&quot;??_);_(@_)">
                  <c:v>24.862620360406247</c:v>
                </c:pt>
                <c:pt idx="1749" formatCode="_(&quot;$&quot;* #,##0.0_);_(&quot;$&quot;* \(#,##0.0\);_(&quot;$&quot;* &quot;-&quot;??_);_(@_)">
                  <c:v>46.278464435999993</c:v>
                </c:pt>
                <c:pt idx="1750" formatCode="_(&quot;$&quot;* #,##0.0_);_(&quot;$&quot;* \(#,##0.0\);_(&quot;$&quot;* &quot;-&quot;??_);_(@_)">
                  <c:v>20.713649039374996</c:v>
                </c:pt>
                <c:pt idx="1751" formatCode="_(&quot;$&quot;* #,##0.0_);_(&quot;$&quot;* \(#,##0.0\);_(&quot;$&quot;* &quot;-&quot;??_);_(@_)">
                  <c:v>20.575390124976725</c:v>
                </c:pt>
                <c:pt idx="1752" formatCode="_(&quot;$&quot;* #,##0.0_);_(&quot;$&quot;* \(#,##0.0\);_(&quot;$&quot;* &quot;-&quot;??_);_(@_)">
                  <c:v>26.170844670333988</c:v>
                </c:pt>
                <c:pt idx="1753" formatCode="_(&quot;$&quot;* #,##0.0_);_(&quot;$&quot;* \(#,##0.0\);_(&quot;$&quot;* &quot;-&quot;??_);_(@_)">
                  <c:v>19.480682606869344</c:v>
                </c:pt>
                <c:pt idx="1754" formatCode="_(&quot;$&quot;* #,##0.0_);_(&quot;$&quot;* \(#,##0.0\);_(&quot;$&quot;* &quot;-&quot;??_);_(@_)">
                  <c:v>34.211994740718758</c:v>
                </c:pt>
                <c:pt idx="1755" formatCode="_(&quot;$&quot;* #,##0.0_);_(&quot;$&quot;* \(#,##0.0\);_(&quot;$&quot;* &quot;-&quot;??_);_(@_)">
                  <c:v>17.308908028101779</c:v>
                </c:pt>
                <c:pt idx="1756" formatCode="_(&quot;$&quot;* #,##0.0_);_(&quot;$&quot;* \(#,##0.0\);_(&quot;$&quot;* &quot;-&quot;??_);_(@_)">
                  <c:v>19.465252892666992</c:v>
                </c:pt>
                <c:pt idx="1757" formatCode="_(&quot;$&quot;* #,##0.0_);_(&quot;$&quot;* \(#,##0.0\);_(&quot;$&quot;* &quot;-&quot;??_);_(@_)">
                  <c:v>27.904222461705082</c:v>
                </c:pt>
                <c:pt idx="1758" formatCode="_(&quot;$&quot;* #,##0.0_);_(&quot;$&quot;* \(#,##0.0\);_(&quot;$&quot;* &quot;-&quot;??_);_(@_)">
                  <c:v>16.501341739831361</c:v>
                </c:pt>
                <c:pt idx="1759" formatCode="_(&quot;$&quot;* #,##0.0_);_(&quot;$&quot;* \(#,##0.0\);_(&quot;$&quot;* &quot;-&quot;??_);_(@_)">
                  <c:v>30.065789200515628</c:v>
                </c:pt>
                <c:pt idx="1760" formatCode="_(&quot;$&quot;* #,##0.0_);_(&quot;$&quot;* \(#,##0.0\);_(&quot;$&quot;* &quot;-&quot;??_);_(@_)">
                  <c:v>15.90602979873581</c:v>
                </c:pt>
                <c:pt idx="1761" formatCode="_(&quot;$&quot;* #,##0.0_);_(&quot;$&quot;* \(#,##0.0\);_(&quot;$&quot;* &quot;-&quot;??_);_(@_)">
                  <c:v>18.371485126838138</c:v>
                </c:pt>
                <c:pt idx="1762" formatCode="_(&quot;$&quot;* #,##0.0_);_(&quot;$&quot;* \(#,##0.0\);_(&quot;$&quot;* &quot;-&quot;??_);_(@_)">
                  <c:v>20.72518938595201</c:v>
                </c:pt>
                <c:pt idx="1763" formatCode="_(&quot;$&quot;* #,##0.0_);_(&quot;$&quot;* \(#,##0.0\);_(&quot;$&quot;* &quot;-&quot;??_);_(@_)">
                  <c:v>16.459694665697786</c:v>
                </c:pt>
                <c:pt idx="1764" formatCode="_(&quot;$&quot;* #,##0.0_);_(&quot;$&quot;* \(#,##0.0\);_(&quot;$&quot;* &quot;-&quot;??_);_(@_)">
                  <c:v>24.60131339032997</c:v>
                </c:pt>
                <c:pt idx="1765" formatCode="_(&quot;$&quot;* #,##0.0_);_(&quot;$&quot;* \(#,##0.0\);_(&quot;$&quot;* &quot;-&quot;??_);_(@_)">
                  <c:v>15.981959408863277</c:v>
                </c:pt>
                <c:pt idx="1766" formatCode="_(&quot;$&quot;* #,##0.0_);_(&quot;$&quot;* \(#,##0.0\);_(&quot;$&quot;* &quot;-&quot;??_);_(@_)">
                  <c:v>22.106596146554683</c:v>
                </c:pt>
                <c:pt idx="1767" formatCode="_(&quot;$&quot;* #,##0.0_);_(&quot;$&quot;* \(#,##0.0\);_(&quot;$&quot;* &quot;-&quot;??_);_(@_)">
                  <c:v>25.730438043749999</c:v>
                </c:pt>
                <c:pt idx="1768" formatCode="_(&quot;$&quot;* #,##0.0_);_(&quot;$&quot;* \(#,##0.0\);_(&quot;$&quot;* &quot;-&quot;??_);_(@_)">
                  <c:v>18.620349485132813</c:v>
                </c:pt>
                <c:pt idx="1769" formatCode="_(&quot;$&quot;* #,##0.0_);_(&quot;$&quot;* \(#,##0.0\);_(&quot;$&quot;* &quot;-&quot;??_);_(@_)">
                  <c:v>31.930184831296881</c:v>
                </c:pt>
                <c:pt idx="1770" formatCode="_(&quot;$&quot;* #,##0.0_);_(&quot;$&quot;* \(#,##0.0\);_(&quot;$&quot;* &quot;-&quot;??_);_(@_)">
                  <c:v>16.906116343181147</c:v>
                </c:pt>
                <c:pt idx="1771" formatCode="_(&quot;$&quot;* #,##0.0_);_(&quot;$&quot;* \(#,##0.0\);_(&quot;$&quot;* &quot;-&quot;??_);_(@_)">
                  <c:v>18.407154308048582</c:v>
                </c:pt>
                <c:pt idx="1772" formatCode="_(&quot;$&quot;* #,##0.0_);_(&quot;$&quot;* \(#,##0.0\);_(&quot;$&quot;* &quot;-&quot;??_);_(@_)">
                  <c:v>19.825785746957639</c:v>
                </c:pt>
                <c:pt idx="1773" formatCode="_(&quot;$&quot;* #,##0.0_);_(&quot;$&quot;* \(#,##0.0\);_(&quot;$&quot;* &quot;-&quot;??_);_(@_)">
                  <c:v>16.597013053809285</c:v>
                </c:pt>
                <c:pt idx="1774" formatCode="_(&quot;$&quot;* #,##0.0_);_(&quot;$&quot;* \(#,##0.0\);_(&quot;$&quot;* &quot;-&quot;??_);_(@_)">
                  <c:v>23.870353189279886</c:v>
                </c:pt>
                <c:pt idx="1775" formatCode="_(&quot;$&quot;* #,##0.0_);_(&quot;$&quot;* \(#,##0.0\);_(&quot;$&quot;* &quot;-&quot;??_);_(@_)">
                  <c:v>15.583397327999997</c:v>
                </c:pt>
                <c:pt idx="1776" formatCode="_(&quot;$&quot;* #,##0.0_);_(&quot;$&quot;* \(#,##0.0\);_(&quot;$&quot;* &quot;-&quot;??_);_(@_)">
                  <c:v>21.074647802148561</c:v>
                </c:pt>
                <c:pt idx="1777" formatCode="_(&quot;$&quot;* #,##0.0_);_(&quot;$&quot;* \(#,##0.0\);_(&quot;$&quot;* &quot;-&quot;??_);_(@_)">
                  <c:v>25.179494635748043</c:v>
                </c:pt>
                <c:pt idx="1778" formatCode="_(&quot;$&quot;* #,##0.0_);_(&quot;$&quot;* \(#,##0.0\);_(&quot;$&quot;* &quot;-&quot;??_);_(@_)">
                  <c:v>18.135100322408391</c:v>
                </c:pt>
                <c:pt idx="1779" formatCode="_(&quot;$&quot;* #,##0.0_);_(&quot;$&quot;* \(#,##0.0\);_(&quot;$&quot;* &quot;-&quot;??_);_(@_)">
                  <c:v>32.058208761421874</c:v>
                </c:pt>
                <c:pt idx="1780" formatCode="_(&quot;$&quot;* #,##0.0_);_(&quot;$&quot;* \(#,##0.0\);_(&quot;$&quot;* &quot;-&quot;??_);_(@_)">
                  <c:v>17.009667623423216</c:v>
                </c:pt>
                <c:pt idx="1781" formatCode="_(&quot;$&quot;* #,##0.0_);_(&quot;$&quot;* \(#,##0.0\);_(&quot;$&quot;* &quot;-&quot;??_);_(@_)">
                  <c:v>29.610633864718746</c:v>
                </c:pt>
                <c:pt idx="1782" formatCode="_(&quot;$&quot;* #,##0.0_);_(&quot;$&quot;* \(#,##0.0\);_(&quot;$&quot;* &quot;-&quot;??_);_(@_)">
                  <c:v>29.479366111708995</c:v>
                </c:pt>
                <c:pt idx="1783" formatCode="_(&quot;$&quot;* #,##0.0_);_(&quot;$&quot;* \(#,##0.0\);_(&quot;$&quot;* &quot;-&quot;??_);_(@_)">
                  <c:v>23.351407713265623</c:v>
                </c:pt>
                <c:pt idx="1784" formatCode="_(&quot;$&quot;* #,##0.0_);_(&quot;$&quot;* \(#,##0.0\);_(&quot;$&quot;* &quot;-&quot;??_);_(@_)">
                  <c:v>40.886406092242183</c:v>
                </c:pt>
                <c:pt idx="1785" formatCode="_(&quot;$&quot;* #,##0.0_);_(&quot;$&quot;* \(#,##0.0\);_(&quot;$&quot;* &quot;-&quot;??_);_(@_)">
                  <c:v>20.264808398300783</c:v>
                </c:pt>
                <c:pt idx="1786" formatCode="_(&quot;$&quot;* #,##0.0_);_(&quot;$&quot;* \(#,##0.0\);_(&quot;$&quot;* &quot;-&quot;??_);_(@_)">
                  <c:v>20.65727744309082</c:v>
                </c:pt>
                <c:pt idx="1787" formatCode="_(&quot;$&quot;* #,##0.0_);_(&quot;$&quot;* \(#,##0.0\);_(&quot;$&quot;* &quot;-&quot;??_);_(@_)">
                  <c:v>25.61374444417719</c:v>
                </c:pt>
                <c:pt idx="1788" formatCode="_(&quot;$&quot;* #,##0.0_);_(&quot;$&quot;* \(#,##0.0\);_(&quot;$&quot;* &quot;-&quot;??_);_(@_)">
                  <c:v>18.787327174000442</c:v>
                </c:pt>
                <c:pt idx="1789" formatCode="_(&quot;$&quot;* #,##0.0_);_(&quot;$&quot;* \(#,##0.0\);_(&quot;$&quot;* &quot;-&quot;??_);_(@_)">
                  <c:v>32.289809068659295</c:v>
                </c:pt>
                <c:pt idx="1790" formatCode="_(&quot;$&quot;* #,##0.0_);_(&quot;$&quot;* \(#,##0.0\);_(&quot;$&quot;* &quot;-&quot;??_);_(@_)">
                  <c:v>16.215198988584682</c:v>
                </c:pt>
                <c:pt idx="1791" formatCode="_(&quot;$&quot;* #,##0.0_);_(&quot;$&quot;* \(#,##0.0\);_(&quot;$&quot;* &quot;-&quot;??_);_(@_)">
                  <c:v>24.971267147289065</c:v>
                </c:pt>
                <c:pt idx="1792" formatCode="_(&quot;$&quot;* #,##0.0_);_(&quot;$&quot;* \(#,##0.0\);_(&quot;$&quot;* &quot;-&quot;??_);_(@_)">
                  <c:v>30.235496702466204</c:v>
                </c:pt>
                <c:pt idx="1793" formatCode="_(&quot;$&quot;* #,##0.0_);_(&quot;$&quot;* \(#,##0.0\);_(&quot;$&quot;* &quot;-&quot;??_);_(@_)">
                  <c:v>21.887968268636889</c:v>
                </c:pt>
                <c:pt idx="1794" formatCode="_(&quot;$&quot;* #,##0.0_);_(&quot;$&quot;* \(#,##0.0\);_(&quot;$&quot;* &quot;-&quot;??_);_(@_)">
                  <c:v>39.111857715890629</c:v>
                </c:pt>
                <c:pt idx="1795" formatCode="_(&quot;$&quot;* #,##0.0_);_(&quot;$&quot;* \(#,##0.0\);_(&quot;$&quot;* &quot;-&quot;??_);_(@_)">
                  <c:v>19.72004632575818</c:v>
                </c:pt>
                <c:pt idx="1796" formatCode="_(&quot;$&quot;* #,##0.0_);_(&quot;$&quot;* \(#,##0.0\);_(&quot;$&quot;* &quot;-&quot;??_);_(@_)">
                  <c:v>20.851444996310299</c:v>
                </c:pt>
                <c:pt idx="1797" formatCode="_(&quot;$&quot;* #,##0.0_);_(&quot;$&quot;* \(#,##0.0\);_(&quot;$&quot;* &quot;-&quot;??_);_(@_)">
                  <c:v>25.328345870750002</c:v>
                </c:pt>
                <c:pt idx="1798" formatCode="_(&quot;$&quot;* #,##0.0_);_(&quot;$&quot;* \(#,##0.0\);_(&quot;$&quot;* &quot;-&quot;??_);_(@_)">
                  <c:v>17.370076031256858</c:v>
                </c:pt>
                <c:pt idx="1799" formatCode="_(&quot;$&quot;* #,##0.0_);_(&quot;$&quot;* \(#,##0.0\);_(&quot;$&quot;* &quot;-&quot;??_);_(@_)">
                  <c:v>28.007942212028563</c:v>
                </c:pt>
                <c:pt idx="1800" formatCode="_(&quot;$&quot;* #,##0.0_);_(&quot;$&quot;* \(#,##0.0\);_(&quot;$&quot;* &quot;-&quot;??_);_(@_)">
                  <c:v>16.489573773132665</c:v>
                </c:pt>
                <c:pt idx="1801" formatCode="_(&quot;$&quot;* #,##0.0_);_(&quot;$&quot;* \(#,##0.0\);_(&quot;$&quot;* &quot;-&quot;??_);_(@_)">
                  <c:v>18.041525453494323</c:v>
                </c:pt>
                <c:pt idx="1802" formatCode="_(&quot;$&quot;* #,##0.0_);_(&quot;$&quot;* \(#,##0.0\);_(&quot;$&quot;* &quot;-&quot;??_);_(@_)">
                  <c:v>20.640492285382358</c:v>
                </c:pt>
                <c:pt idx="1803" formatCode="_(&quot;$&quot;* #,##0.0_);_(&quot;$&quot;* \(#,##0.0\);_(&quot;$&quot;* &quot;-&quot;??_);_(@_)">
                  <c:v>16.480968092630757</c:v>
                </c:pt>
                <c:pt idx="1804" formatCode="_(&quot;$&quot;* #,##0.0_);_(&quot;$&quot;* \(#,##0.0\);_(&quot;$&quot;* &quot;-&quot;??_);_(@_)">
                  <c:v>23.324607379794251</c:v>
                </c:pt>
                <c:pt idx="1805" formatCode="_(&quot;$&quot;* #,##0.0_);_(&quot;$&quot;* \(#,##0.0\);_(&quot;$&quot;* &quot;-&quot;??_);_(@_)">
                  <c:v>15.610446151999998</c:v>
                </c:pt>
                <c:pt idx="1806" formatCode="_(&quot;$&quot;* #,##0.0_);_(&quot;$&quot;* \(#,##0.0\);_(&quot;$&quot;* &quot;-&quot;??_);_(@_)">
                  <c:v>21.438947023273435</c:v>
                </c:pt>
                <c:pt idx="1807" formatCode="_(&quot;$&quot;* #,##0.0_);_(&quot;$&quot;* \(#,##0.0\);_(&quot;$&quot;* &quot;-&quot;??_);_(@_)">
                  <c:v>23.925224656081923</c:v>
                </c:pt>
                <c:pt idx="1808" formatCode="_(&quot;$&quot;* #,##0.0_);_(&quot;$&quot;* \(#,##0.0\);_(&quot;$&quot;* &quot;-&quot;??_);_(@_)">
                  <c:v>18.117060039578124</c:v>
                </c:pt>
                <c:pt idx="1809" formatCode="_(&quot;$&quot;* #,##0.0_);_(&quot;$&quot;* \(#,##0.0\);_(&quot;$&quot;* &quot;-&quot;??_);_(@_)">
                  <c:v>30.054090649007811</c:v>
                </c:pt>
                <c:pt idx="1810" formatCode="_(&quot;$&quot;* #,##0.0_);_(&quot;$&quot;* \(#,##0.0\);_(&quot;$&quot;* &quot;-&quot;??_);_(@_)">
                  <c:v>16.102081504000001</c:v>
                </c:pt>
                <c:pt idx="1811" formatCode="_(&quot;$&quot;* #,##0.0_);_(&quot;$&quot;* \(#,##0.0\);_(&quot;$&quot;* &quot;-&quot;??_);_(@_)">
                  <c:v>28.285862245562502</c:v>
                </c:pt>
                <c:pt idx="1812" formatCode="_(&quot;$&quot;* #,##0.0_);_(&quot;$&quot;* \(#,##0.0\);_(&quot;$&quot;* &quot;-&quot;??_);_(@_)">
                  <c:v>29.211764340066409</c:v>
                </c:pt>
                <c:pt idx="1813" formatCode="_(&quot;$&quot;* #,##0.0_);_(&quot;$&quot;* \(#,##0.0\);_(&quot;$&quot;* &quot;-&quot;??_);_(@_)">
                  <c:v>22.81402215303218</c:v>
                </c:pt>
                <c:pt idx="1814" formatCode="_(&quot;$&quot;* #,##0.0_);_(&quot;$&quot;* \(#,##0.0\);_(&quot;$&quot;* &quot;-&quot;??_);_(@_)">
                  <c:v>35.209866869742179</c:v>
                </c:pt>
                <c:pt idx="1815" formatCode="_(&quot;$&quot;* #,##0.0_);_(&quot;$&quot;* \(#,##0.0\);_(&quot;$&quot;* &quot;-&quot;??_);_(@_)">
                  <c:v>20.773972293051653</c:v>
                </c:pt>
                <c:pt idx="1816" formatCode="_(&quot;$&quot;* #,##0.0_);_(&quot;$&quot;* \(#,##0.0\);_(&quot;$&quot;* &quot;-&quot;??_);_(@_)">
                  <c:v>20.138723300220217</c:v>
                </c:pt>
                <c:pt idx="1817" formatCode="_(&quot;$&quot;* #,##0.0_);_(&quot;$&quot;* \(#,##0.0\);_(&quot;$&quot;* &quot;-&quot;??_);_(@_)">
                  <c:v>27.285304956906252</c:v>
                </c:pt>
                <c:pt idx="1818" formatCode="_(&quot;$&quot;* #,##0.0_);_(&quot;$&quot;* \(#,##0.0\);_(&quot;$&quot;* &quot;-&quot;??_);_(@_)">
                  <c:v>19.5467759655</c:v>
                </c:pt>
                <c:pt idx="1819" formatCode="_(&quot;$&quot;* #,##0.0_);_(&quot;$&quot;* \(#,##0.0\);_(&quot;$&quot;* &quot;-&quot;??_);_(@_)">
                  <c:v>32.048645259447262</c:v>
                </c:pt>
                <c:pt idx="1820" formatCode="_(&quot;$&quot;* #,##0.0_);_(&quot;$&quot;* \(#,##0.0\);_(&quot;$&quot;* &quot;-&quot;??_);_(@_)">
                  <c:v>16.380210144705078</c:v>
                </c:pt>
                <c:pt idx="1821" formatCode="_(&quot;$&quot;* #,##0.0_);_(&quot;$&quot;* \(#,##0.0\);_(&quot;$&quot;* &quot;-&quot;??_);_(@_)">
                  <c:v>17.705625278926405</c:v>
                </c:pt>
                <c:pt idx="1822" formatCode="_(&quot;$&quot;* #,##0.0_);_(&quot;$&quot;* \(#,##0.0\);_(&quot;$&quot;* &quot;-&quot;??_);_(@_)">
                  <c:v>20.884118155212651</c:v>
                </c:pt>
                <c:pt idx="1823" formatCode="_(&quot;$&quot;* #,##0.0_);_(&quot;$&quot;* \(#,##0.0\);_(&quot;$&quot;* &quot;-&quot;??_);_(@_)">
                  <c:v>16.656659085999998</c:v>
                </c:pt>
                <c:pt idx="1824" formatCode="_(&quot;$&quot;* #,##0.0_);_(&quot;$&quot;* \(#,##0.0\);_(&quot;$&quot;* &quot;-&quot;??_);_(@_)">
                  <c:v>23.249194242577616</c:v>
                </c:pt>
                <c:pt idx="1825" formatCode="_(&quot;$&quot;* #,##0.0_);_(&quot;$&quot;* \(#,##0.0\);_(&quot;$&quot;* &quot;-&quot;??_);_(@_)">
                  <c:v>15.304878936</c:v>
                </c:pt>
                <c:pt idx="1826" formatCode="_(&quot;$&quot;* #,##0.0_);_(&quot;$&quot;* \(#,##0.0\);_(&quot;$&quot;* &quot;-&quot;??_);_(@_)">
                  <c:v>16.049608993672575</c:v>
                </c:pt>
                <c:pt idx="1827" formatCode="_(&quot;$&quot;* #,##0.0_);_(&quot;$&quot;* \(#,##0.0\);_(&quot;$&quot;* &quot;-&quot;??_);_(@_)">
                  <c:v>18.663976998777322</c:v>
                </c:pt>
                <c:pt idx="1828" formatCode="_(&quot;$&quot;* #,##0.0_);_(&quot;$&quot;* \(#,##0.0\);_(&quot;$&quot;* &quot;-&quot;??_);_(@_)">
                  <c:v>15.362282211523437</c:v>
                </c:pt>
                <c:pt idx="1829" formatCode="_(&quot;$&quot;* #,##0.0_);_(&quot;$&quot;* \(#,##0.0\);_(&quot;$&quot;* &quot;-&quot;??_);_(@_)">
                  <c:v>19.659929461011718</c:v>
                </c:pt>
                <c:pt idx="1830" formatCode="_(&quot;$&quot;* #,##0.0_);_(&quot;$&quot;* \(#,##0.0\);_(&quot;$&quot;* &quot;-&quot;??_);_(@_)">
                  <c:v>14.441943157999999</c:v>
                </c:pt>
                <c:pt idx="1831" formatCode="_(&quot;$&quot;* #,##0.0_);_(&quot;$&quot;* \(#,##0.0\);_(&quot;$&quot;* &quot;-&quot;??_);_(@_)">
                  <c:v>18.956874887696106</c:v>
                </c:pt>
                <c:pt idx="1832" formatCode="_(&quot;$&quot;* #,##0.0_);_(&quot;$&quot;* \(#,##0.0\);_(&quot;$&quot;* &quot;-&quot;??_);_(@_)">
                  <c:v>20.754685609940186</c:v>
                </c:pt>
                <c:pt idx="1833" formatCode="_(&quot;$&quot;* #,##0.0_);_(&quot;$&quot;* \(#,##0.0\);_(&quot;$&quot;* &quot;-&quot;??_);_(@_)">
                  <c:v>18.49227942629863</c:v>
                </c:pt>
                <c:pt idx="1834" formatCode="_(&quot;$&quot;* #,##0.0_);_(&quot;$&quot;* \(#,##0.0\);_(&quot;$&quot;* &quot;-&quot;??_);_(@_)">
                  <c:v>25.147929943725096</c:v>
                </c:pt>
                <c:pt idx="1835" formatCode="_(&quot;$&quot;* #,##0.0_);_(&quot;$&quot;* \(#,##0.0\);_(&quot;$&quot;* &quot;-&quot;??_);_(@_)">
                  <c:v>15.060462566381354</c:v>
                </c:pt>
                <c:pt idx="1836" formatCode="_(&quot;$&quot;* #,##0.0_);_(&quot;$&quot;* \(#,##0.0\);_(&quot;$&quot;* &quot;-&quot;??_);_(@_)">
                  <c:v>17.575533913999998</c:v>
                </c:pt>
                <c:pt idx="1837" formatCode="_(&quot;$&quot;* #,##0.0_);_(&quot;$&quot;* \(#,##0.0\);_(&quot;$&quot;* &quot;-&quot;??_);_(@_)">
                  <c:v>19.671247926323826</c:v>
                </c:pt>
                <c:pt idx="1838" formatCode="_(&quot;$&quot;* #,##0.0_);_(&quot;$&quot;* \(#,##0.0\);_(&quot;$&quot;* &quot;-&quot;??_);_(@_)">
                  <c:v>16.293431666</c:v>
                </c:pt>
                <c:pt idx="1839" formatCode="_(&quot;$&quot;* #,##0.0_);_(&quot;$&quot;* \(#,##0.0\);_(&quot;$&quot;* &quot;-&quot;??_);_(@_)">
                  <c:v>20.087834413330945</c:v>
                </c:pt>
                <c:pt idx="1840" formatCode="_(&quot;$&quot;* #,##0.0_);_(&quot;$&quot;* \(#,##0.0\);_(&quot;$&quot;* &quot;-&quot;??_);_(@_)">
                  <c:v>15.761360892000004</c:v>
                </c:pt>
                <c:pt idx="1841" formatCode="_(&quot;$&quot;* #,##0.0_);_(&quot;$&quot;* \(#,##0.0\);_(&quot;$&quot;* &quot;-&quot;??_);_(@_)">
                  <c:v>17.945126227553985</c:v>
                </c:pt>
                <c:pt idx="1842" formatCode="_(&quot;$&quot;* #,##0.0_);_(&quot;$&quot;* \(#,##0.0\);_(&quot;$&quot;* &quot;-&quot;??_);_(@_)">
                  <c:v>21.388488317132815</c:v>
                </c:pt>
                <c:pt idx="1843" formatCode="_(&quot;$&quot;* #,##0.0_);_(&quot;$&quot;* \(#,##0.0\);_(&quot;$&quot;* &quot;-&quot;??_);_(@_)">
                  <c:v>17.301935329984374</c:v>
                </c:pt>
                <c:pt idx="1844" formatCode="_(&quot;$&quot;* #,##0.0_);_(&quot;$&quot;* \(#,##0.0\);_(&quot;$&quot;* &quot;-&quot;??_);_(@_)">
                  <c:v>28.935296886687503</c:v>
                </c:pt>
                <c:pt idx="1845" formatCode="_(&quot;$&quot;* #,##0.0_);_(&quot;$&quot;* \(#,##0.0\);_(&quot;$&quot;* &quot;-&quot;??_);_(@_)">
                  <c:v>15.319239445948975</c:v>
                </c:pt>
                <c:pt idx="1846" formatCode="_(&quot;$&quot;* #,##0.0_);_(&quot;$&quot;* \(#,##0.0\);_(&quot;$&quot;* &quot;-&quot;??_);_(@_)">
                  <c:v>16.436094742000002</c:v>
                </c:pt>
                <c:pt idx="1847" formatCode="_(&quot;$&quot;* #,##0.0_);_(&quot;$&quot;* \(#,##0.0\);_(&quot;$&quot;* &quot;-&quot;??_);_(@_)">
                  <c:v>17.595654292948353</c:v>
                </c:pt>
                <c:pt idx="1848" formatCode="_(&quot;$&quot;* #,##0.0_);_(&quot;$&quot;* \(#,##0.0\);_(&quot;$&quot;* &quot;-&quot;??_);_(@_)">
                  <c:v>15.552646898000001</c:v>
                </c:pt>
                <c:pt idx="1849" formatCode="_(&quot;$&quot;* #,##0.0_);_(&quot;$&quot;* \(#,##0.0\);_(&quot;$&quot;* &quot;-&quot;??_);_(@_)">
                  <c:v>18.734572187330407</c:v>
                </c:pt>
                <c:pt idx="1850" formatCode="_(&quot;$&quot;* #,##0.0_);_(&quot;$&quot;* \(#,##0.0\);_(&quot;$&quot;* &quot;-&quot;??_);_(@_)">
                  <c:v>13.837597428</c:v>
                </c:pt>
                <c:pt idx="1851" formatCode="_(&quot;$&quot;* #,##0.0_);_(&quot;$&quot;* \(#,##0.0\);_(&quot;$&quot;* &quot;-&quot;??_);_(@_)">
                  <c:v>18.52578449486764</c:v>
                </c:pt>
                <c:pt idx="1852" formatCode="_(&quot;$&quot;* #,##0.0_);_(&quot;$&quot;* \(#,##0.0\);_(&quot;$&quot;* &quot;-&quot;??_);_(@_)">
                  <c:v>19.750704462189908</c:v>
                </c:pt>
                <c:pt idx="1853" formatCode="_(&quot;$&quot;* #,##0.0_);_(&quot;$&quot;* \(#,##0.0\);_(&quot;$&quot;* &quot;-&quot;??_);_(@_)">
                  <c:v>15.825995714000001</c:v>
                </c:pt>
                <c:pt idx="1854" formatCode="_(&quot;$&quot;* #,##0.0_);_(&quot;$&quot;* \(#,##0.0\);_(&quot;$&quot;* &quot;-&quot;??_);_(@_)">
                  <c:v>24.875967374523437</c:v>
                </c:pt>
                <c:pt idx="1855" formatCode="_(&quot;$&quot;* #,##0.0_);_(&quot;$&quot;* \(#,##0.0\);_(&quot;$&quot;* &quot;-&quot;??_);_(@_)">
                  <c:v>14.769163664625003</c:v>
                </c:pt>
                <c:pt idx="1856" formatCode="_(&quot;$&quot;* #,##0.0_);_(&quot;$&quot;* \(#,##0.0\);_(&quot;$&quot;* &quot;-&quot;??_);_(@_)">
                  <c:v>19.62159380496875</c:v>
                </c:pt>
                <c:pt idx="1857" formatCode="_(&quot;$&quot;* #,##0.0_);_(&quot;$&quot;* \(#,##0.0\);_(&quot;$&quot;* &quot;-&quot;??_);_(@_)">
                  <c:v>25.540477375565715</c:v>
                </c:pt>
                <c:pt idx="1858" formatCode="_(&quot;$&quot;* #,##0.0_);_(&quot;$&quot;* \(#,##0.0\);_(&quot;$&quot;* &quot;-&quot;??_);_(@_)">
                  <c:v>18.409417531195313</c:v>
                </c:pt>
                <c:pt idx="1859" formatCode="_(&quot;$&quot;* #,##0.0_);_(&quot;$&quot;* \(#,##0.0\);_(&quot;$&quot;* &quot;-&quot;??_);_(@_)">
                  <c:v>31.495092720632819</c:v>
                </c:pt>
                <c:pt idx="1860" formatCode="_(&quot;$&quot;* #,##0.0_);_(&quot;$&quot;* \(#,##0.0\);_(&quot;$&quot;* &quot;-&quot;??_);_(@_)">
                  <c:v>15.976501340918624</c:v>
                </c:pt>
                <c:pt idx="1861" formatCode="_(&quot;$&quot;* #,##0.0_);_(&quot;$&quot;* \(#,##0.0\);_(&quot;$&quot;* &quot;-&quot;??_);_(@_)">
                  <c:v>17.013356903915884</c:v>
                </c:pt>
                <c:pt idx="1862" formatCode="_(&quot;$&quot;* #,##0.0_);_(&quot;$&quot;* \(#,##0.0\);_(&quot;$&quot;* &quot;-&quot;??_);_(@_)">
                  <c:v>20.308474578834502</c:v>
                </c:pt>
                <c:pt idx="1863" formatCode="_(&quot;$&quot;* #,##0.0_);_(&quot;$&quot;* \(#,##0.0\);_(&quot;$&quot;* &quot;-&quot;??_);_(@_)">
                  <c:v>15.185485624586441</c:v>
                </c:pt>
                <c:pt idx="1864" formatCode="_(&quot;$&quot;* #,##0.0_);_(&quot;$&quot;* \(#,##0.0\);_(&quot;$&quot;* &quot;-&quot;??_);_(@_)">
                  <c:v>21.546877860701908</c:v>
                </c:pt>
                <c:pt idx="1865" formatCode="_(&quot;$&quot;* #,##0.0_);_(&quot;$&quot;* \(#,##0.0\);_(&quot;$&quot;* &quot;-&quot;??_);_(@_)">
                  <c:v>14.408630348000001</c:v>
                </c:pt>
                <c:pt idx="1866" formatCode="_(&quot;$&quot;* #,##0.0_);_(&quot;$&quot;* \(#,##0.0\);_(&quot;$&quot;* &quot;-&quot;??_);_(@_)">
                  <c:v>20.534712519007812</c:v>
                </c:pt>
                <c:pt idx="1867" formatCode="_(&quot;$&quot;* #,##0.0_);_(&quot;$&quot;* \(#,##0.0\);_(&quot;$&quot;* &quot;-&quot;??_);_(@_)">
                  <c:v>23.646719779906249</c:v>
                </c:pt>
                <c:pt idx="1868" formatCode="_(&quot;$&quot;* #,##0.0_);_(&quot;$&quot;* \(#,##0.0\);_(&quot;$&quot;* &quot;-&quot;??_);_(@_)">
                  <c:v>19.430623639940187</c:v>
                </c:pt>
                <c:pt idx="1869" formatCode="_(&quot;$&quot;* #,##0.0_);_(&quot;$&quot;* \(#,##0.0\);_(&quot;$&quot;* &quot;-&quot;??_);_(@_)">
                  <c:v>27.641655482812499</c:v>
                </c:pt>
                <c:pt idx="1870" formatCode="_(&quot;$&quot;* #,##0.0_);_(&quot;$&quot;* \(#,##0.0\);_(&quot;$&quot;* &quot;-&quot;??_);_(@_)">
                  <c:v>17.00099812658496</c:v>
                </c:pt>
                <c:pt idx="1871" formatCode="_(&quot;$&quot;* #,##0.0_);_(&quot;$&quot;* \(#,##0.0\);_(&quot;$&quot;* &quot;-&quot;??_);_(@_)">
                  <c:v>17.358761137086319</c:v>
                </c:pt>
                <c:pt idx="1872" formatCode="_(&quot;$&quot;* #,##0.0_);_(&quot;$&quot;* \(#,##0.0\);_(&quot;$&quot;* &quot;-&quot;??_);_(@_)">
                  <c:v>19.267489063434084</c:v>
                </c:pt>
                <c:pt idx="1873" formatCode="_(&quot;$&quot;* #,##0.0_);_(&quot;$&quot;* \(#,##0.0\);_(&quot;$&quot;* &quot;-&quot;??_);_(@_)">
                  <c:v>16.743870466504539</c:v>
                </c:pt>
                <c:pt idx="1874" formatCode="_(&quot;$&quot;* #,##0.0_);_(&quot;$&quot;* \(#,##0.0\);_(&quot;$&quot;* &quot;-&quot;??_);_(@_)">
                  <c:v>21.618287950856327</c:v>
                </c:pt>
                <c:pt idx="1875" formatCode="_(&quot;$&quot;* #,##0.0_);_(&quot;$&quot;* \(#,##0.0\);_(&quot;$&quot;* &quot;-&quot;??_);_(@_)">
                  <c:v>15.281961731999997</c:v>
                </c:pt>
                <c:pt idx="1876" formatCode="_(&quot;$&quot;* #,##0.0_);_(&quot;$&quot;* \(#,##0.0\);_(&quot;$&quot;* &quot;-&quot;??_);_(@_)">
                  <c:v>17.268120854182357</c:v>
                </c:pt>
                <c:pt idx="1877" formatCode="_(&quot;$&quot;* #,##0.0_);_(&quot;$&quot;* \(#,##0.0\);_(&quot;$&quot;* &quot;-&quot;??_);_(@_)">
                  <c:v>21.342477825238717</c:v>
                </c:pt>
                <c:pt idx="1878" formatCode="_(&quot;$&quot;* #,##0.0_);_(&quot;$&quot;* \(#,##0.0\);_(&quot;$&quot;* &quot;-&quot;??_);_(@_)">
                  <c:v>16.011232717820615</c:v>
                </c:pt>
                <c:pt idx="1879" formatCode="_(&quot;$&quot;* #,##0.0_);_(&quot;$&quot;* \(#,##0.0\);_(&quot;$&quot;* &quot;-&quot;??_);_(@_)">
                  <c:v>24.016197014828123</c:v>
                </c:pt>
                <c:pt idx="1880" formatCode="_(&quot;$&quot;* #,##0.0_);_(&quot;$&quot;* \(#,##0.0\);_(&quot;$&quot;* &quot;-&quot;??_);_(@_)">
                  <c:v>15.061308668000002</c:v>
                </c:pt>
                <c:pt idx="1881" formatCode="_(&quot;$&quot;* #,##0.0_);_(&quot;$&quot;* \(#,##0.0\);_(&quot;$&quot;* &quot;-&quot;??_);_(@_)">
                  <c:v>17.132942155423596</c:v>
                </c:pt>
                <c:pt idx="1882" formatCode="_(&quot;$&quot;* #,##0.0_);_(&quot;$&quot;* \(#,##0.0\);_(&quot;$&quot;* &quot;-&quot;??_);_(@_)">
                  <c:v>20.166589104297849</c:v>
                </c:pt>
                <c:pt idx="1883" formatCode="_(&quot;$&quot;* #,##0.0_);_(&quot;$&quot;* \(#,##0.0\);_(&quot;$&quot;* &quot;-&quot;??_);_(@_)">
                  <c:v>15.897128406875005</c:v>
                </c:pt>
                <c:pt idx="1884" formatCode="_(&quot;$&quot;* #,##0.0_);_(&quot;$&quot;* \(#,##0.0\);_(&quot;$&quot;* &quot;-&quot;??_);_(@_)">
                  <c:v>23.449665848951561</c:v>
                </c:pt>
                <c:pt idx="1885" formatCode="_(&quot;$&quot;* #,##0.0_);_(&quot;$&quot;* \(#,##0.0\);_(&quot;$&quot;* &quot;-&quot;??_);_(@_)">
                  <c:v>14.537653621604173</c:v>
                </c:pt>
                <c:pt idx="1886" formatCode="_(&quot;$&quot;* #,##0.0_);_(&quot;$&quot;* \(#,##0.0\);_(&quot;$&quot;* &quot;-&quot;??_);_(@_)">
                  <c:v>21.725306500963072</c:v>
                </c:pt>
                <c:pt idx="1887" formatCode="_(&quot;$&quot;* #,##0.0_);_(&quot;$&quot;* \(#,##0.0\);_(&quot;$&quot;* &quot;-&quot;??_);_(@_)">
                  <c:v>25.524837727785158</c:v>
                </c:pt>
                <c:pt idx="1888" formatCode="_(&quot;$&quot;* #,##0.0_);_(&quot;$&quot;* \(#,##0.0\);_(&quot;$&quot;* &quot;-&quot;??_);_(@_)">
                  <c:v>18.118274141829122</c:v>
                </c:pt>
                <c:pt idx="1889" formatCode="_(&quot;$&quot;* #,##0.0_);_(&quot;$&quot;* \(#,##0.0\);_(&quot;$&quot;* &quot;-&quot;??_);_(@_)">
                  <c:v>32.05824819195508</c:v>
                </c:pt>
                <c:pt idx="1890" formatCode="_(&quot;$&quot;* #,##0.0_);_(&quot;$&quot;* \(#,##0.0\);_(&quot;$&quot;* &quot;-&quot;??_);_(@_)">
                  <c:v>15.964921819103342</c:v>
                </c:pt>
                <c:pt idx="1891" formatCode="_(&quot;$&quot;* #,##0.0_);_(&quot;$&quot;* \(#,##0.0\);_(&quot;$&quot;* &quot;-&quot;??_);_(@_)">
                  <c:v>21.25834857991601</c:v>
                </c:pt>
                <c:pt idx="1892" formatCode="_(&quot;$&quot;* #,##0.0_);_(&quot;$&quot;* \(#,##0.0\);_(&quot;$&quot;* &quot;-&quot;??_);_(@_)">
                  <c:v>24.236524408198484</c:v>
                </c:pt>
                <c:pt idx="1893" formatCode="_(&quot;$&quot;* #,##0.0_);_(&quot;$&quot;* \(#,##0.0\);_(&quot;$&quot;* &quot;-&quot;??_);_(@_)">
                  <c:v>17.267231136119072</c:v>
                </c:pt>
                <c:pt idx="1894" formatCode="_(&quot;$&quot;* #,##0.0_);_(&quot;$&quot;* \(#,##0.0\);_(&quot;$&quot;* &quot;-&quot;??_);_(@_)">
                  <c:v>28.284330201013674</c:v>
                </c:pt>
                <c:pt idx="1895" formatCode="_(&quot;$&quot;* #,##0.0_);_(&quot;$&quot;* \(#,##0.0\);_(&quot;$&quot;* &quot;-&quot;??_);_(@_)">
                  <c:v>15.932562178</c:v>
                </c:pt>
                <c:pt idx="1896" formatCode="_(&quot;$&quot;* #,##0.0_);_(&quot;$&quot;* \(#,##0.0\);_(&quot;$&quot;* &quot;-&quot;??_);_(@_)">
                  <c:v>19.740732791757811</c:v>
                </c:pt>
                <c:pt idx="1897" formatCode="_(&quot;$&quot;* #,##0.0_);_(&quot;$&quot;* \(#,##0.0\);_(&quot;$&quot;* &quot;-&quot;??_);_(@_)">
                  <c:v>22.716482191688719</c:v>
                </c:pt>
                <c:pt idx="1898" formatCode="_(&quot;$&quot;* #,##0.0_);_(&quot;$&quot;* \(#,##0.0\);_(&quot;$&quot;* &quot;-&quot;??_);_(@_)">
                  <c:v>18.041484354359376</c:v>
                </c:pt>
                <c:pt idx="1899" formatCode="_(&quot;$&quot;* #,##0.0_);_(&quot;$&quot;* \(#,##0.0\);_(&quot;$&quot;* &quot;-&quot;??_);_(@_)">
                  <c:v>27.367183051515624</c:v>
                </c:pt>
                <c:pt idx="1900" formatCode="_(&quot;$&quot;* #,##0.0_);_(&quot;$&quot;* \(#,##0.0\);_(&quot;$&quot;* &quot;-&quot;??_);_(@_)">
                  <c:v>16.354774504097293</c:v>
                </c:pt>
                <c:pt idx="1901" formatCode="_(&quot;$&quot;* #,##0.0_);_(&quot;$&quot;* \(#,##0.0\);_(&quot;$&quot;* &quot;-&quot;??_);_(@_)">
                  <c:v>22.835519625264947</c:v>
                </c:pt>
                <c:pt idx="1902" formatCode="_(&quot;$&quot;* #,##0.0_);_(&quot;$&quot;* \(#,##0.0\);_(&quot;$&quot;* &quot;-&quot;??_);_(@_)">
                  <c:v>27.371721328718749</c:v>
                </c:pt>
                <c:pt idx="1903" formatCode="_(&quot;$&quot;* #,##0.0_);_(&quot;$&quot;* \(#,##0.0\);_(&quot;$&quot;* &quot;-&quot;??_);_(@_)">
                  <c:v>17.812603645408107</c:v>
                </c:pt>
                <c:pt idx="1904" formatCode="_(&quot;$&quot;* #,##0.0_);_(&quot;$&quot;* \(#,##0.0\);_(&quot;$&quot;* &quot;-&quot;??_);_(@_)">
                  <c:v>30.377468587515626</c:v>
                </c:pt>
                <c:pt idx="1905" formatCode="_(&quot;$&quot;* #,##0.0_);_(&quot;$&quot;* \(#,##0.0\);_(&quot;$&quot;* &quot;-&quot;??_);_(@_)">
                  <c:v>16.836653509076346</c:v>
                </c:pt>
                <c:pt idx="1906" formatCode="_(&quot;$&quot;* #,##0.0_);_(&quot;$&quot;* \(#,##0.0\);_(&quot;$&quot;* &quot;-&quot;??_);_(@_)">
                  <c:v>23.819565824534795</c:v>
                </c:pt>
                <c:pt idx="1907" formatCode="_(&quot;$&quot;* #,##0.0_);_(&quot;$&quot;* \(#,##0.0\);_(&quot;$&quot;* &quot;-&quot;??_);_(@_)">
                  <c:v>31.669829144980461</c:v>
                </c:pt>
                <c:pt idx="1908" formatCode="_(&quot;$&quot;* #,##0.0_);_(&quot;$&quot;* \(#,##0.0\);_(&quot;$&quot;* &quot;-&quot;??_);_(@_)">
                  <c:v>21.844351508501948</c:v>
                </c:pt>
                <c:pt idx="1909" formatCode="_(&quot;$&quot;* #,##0.0_);_(&quot;$&quot;* \(#,##0.0\);_(&quot;$&quot;* &quot;-&quot;??_);_(@_)">
                  <c:v>37.409024521875004</c:v>
                </c:pt>
                <c:pt idx="1910" formatCode="_(&quot;$&quot;* #,##0.0_);_(&quot;$&quot;* \(#,##0.0\);_(&quot;$&quot;* &quot;-&quot;??_);_(@_)">
                  <c:v>20.105130290183109</c:v>
                </c:pt>
                <c:pt idx="1911" formatCode="_(&quot;$&quot;* #,##0.0_);_(&quot;$&quot;* \(#,##0.0\);_(&quot;$&quot;* &quot;-&quot;??_);_(@_)">
                  <c:v>17.226991708702187</c:v>
                </c:pt>
                <c:pt idx="1912" formatCode="_(&quot;$&quot;* #,##0.0_);_(&quot;$&quot;* \(#,##0.0\);_(&quot;$&quot;* &quot;-&quot;??_);_(@_)">
                  <c:v>18.8448014233457</c:v>
                </c:pt>
                <c:pt idx="1913" formatCode="_(&quot;$&quot;* #,##0.0_);_(&quot;$&quot;* \(#,##0.0\);_(&quot;$&quot;* &quot;-&quot;??_);_(@_)">
                  <c:v>16.096795526538124</c:v>
                </c:pt>
                <c:pt idx="1914" formatCode="_(&quot;$&quot;* #,##0.0_);_(&quot;$&quot;* \(#,##0.0\);_(&quot;$&quot;* &quot;-&quot;??_);_(@_)">
                  <c:v>23.89952639901562</c:v>
                </c:pt>
                <c:pt idx="1915" formatCode="_(&quot;$&quot;* #,##0.0_);_(&quot;$&quot;* \(#,##0.0\);_(&quot;$&quot;* &quot;-&quot;??_);_(@_)">
                  <c:v>15.143001579999998</c:v>
                </c:pt>
                <c:pt idx="1916" formatCode="_(&quot;$&quot;* #,##0.0_);_(&quot;$&quot;* \(#,##0.0\);_(&quot;$&quot;* &quot;-&quot;??_);_(@_)">
                  <c:v>19.520676198445315</c:v>
                </c:pt>
                <c:pt idx="1917" formatCode="_(&quot;$&quot;* #,##0.0_);_(&quot;$&quot;* \(#,##0.0\);_(&quot;$&quot;* &quot;-&quot;??_);_(@_)">
                  <c:v>21.282480681694334</c:v>
                </c:pt>
                <c:pt idx="1918" formatCode="_(&quot;$&quot;* #,##0.0_);_(&quot;$&quot;* \(#,##0.0\);_(&quot;$&quot;* &quot;-&quot;??_);_(@_)">
                  <c:v>17.258200337245849</c:v>
                </c:pt>
                <c:pt idx="1919" formatCode="_(&quot;$&quot;* #,##0.0_);_(&quot;$&quot;* \(#,##0.0\);_(&quot;$&quot;* &quot;-&quot;??_);_(@_)">
                  <c:v>23.841311405898438</c:v>
                </c:pt>
                <c:pt idx="1920" formatCode="_(&quot;$&quot;* #,##0.0_);_(&quot;$&quot;* \(#,##0.0\);_(&quot;$&quot;* &quot;-&quot;??_);_(@_)">
                  <c:v>15.436495434293674</c:v>
                </c:pt>
                <c:pt idx="1921" formatCode="_(&quot;$&quot;* #,##0.0_);_(&quot;$&quot;* \(#,##0.0\);_(&quot;$&quot;* &quot;-&quot;??_);_(@_)">
                  <c:v>16.659622094081151</c:v>
                </c:pt>
                <c:pt idx="1922" formatCode="_(&quot;$&quot;* #,##0.0_);_(&quot;$&quot;* \(#,##0.0\);_(&quot;$&quot;* &quot;-&quot;??_);_(@_)">
                  <c:v>18.59649461731405</c:v>
                </c:pt>
                <c:pt idx="1923" formatCode="_(&quot;$&quot;* #,##0.0_);_(&quot;$&quot;* \(#,##0.0\);_(&quot;$&quot;* &quot;-&quot;??_);_(@_)">
                  <c:v>15.789639208000001</c:v>
                </c:pt>
                <c:pt idx="1924" formatCode="_(&quot;$&quot;* #,##0.0_);_(&quot;$&quot;* \(#,##0.0\);_(&quot;$&quot;* &quot;-&quot;??_);_(@_)">
                  <c:v>20.716679945548584</c:v>
                </c:pt>
                <c:pt idx="1925" formatCode="_(&quot;$&quot;* #,##0.0_);_(&quot;$&quot;* \(#,##0.0\);_(&quot;$&quot;* &quot;-&quot;??_);_(@_)">
                  <c:v>14.704063961999999</c:v>
                </c:pt>
                <c:pt idx="1926" formatCode="_(&quot;$&quot;* #,##0.0_);_(&quot;$&quot;* \(#,##0.0\);_(&quot;$&quot;* &quot;-&quot;??_);_(@_)">
                  <c:v>23.235227556718755</c:v>
                </c:pt>
                <c:pt idx="1927" formatCode="_(&quot;$&quot;* #,##0.0_);_(&quot;$&quot;* \(#,##0.0\);_(&quot;$&quot;* &quot;-&quot;??_);_(@_)">
                  <c:v>24.2897478346875</c:v>
                </c:pt>
                <c:pt idx="1928" formatCode="_(&quot;$&quot;* #,##0.0_);_(&quot;$&quot;* \(#,##0.0\);_(&quot;$&quot;* &quot;-&quot;??_);_(@_)">
                  <c:v>18.938455106412107</c:v>
                </c:pt>
                <c:pt idx="1929" formatCode="_(&quot;$&quot;* #,##0.0_);_(&quot;$&quot;* \(#,##0.0\);_(&quot;$&quot;* &quot;-&quot;??_);_(@_)">
                  <c:v>30.657712838073248</c:v>
                </c:pt>
                <c:pt idx="1930" formatCode="_(&quot;$&quot;* #,##0.0_);_(&quot;$&quot;* \(#,##0.0\);_(&quot;$&quot;* &quot;-&quot;??_);_(@_)">
                  <c:v>16.665539870714664</c:v>
                </c:pt>
                <c:pt idx="1931" formatCode="_(&quot;$&quot;* #,##0.0_);_(&quot;$&quot;* \(#,##0.0\);_(&quot;$&quot;* &quot;-&quot;??_);_(@_)">
                  <c:v>18.948890317366928</c:v>
                </c:pt>
                <c:pt idx="1932" formatCode="_(&quot;$&quot;* #,##0.0_);_(&quot;$&quot;* \(#,##0.0\);_(&quot;$&quot;* &quot;-&quot;??_);_(@_)">
                  <c:v>21.740890347363766</c:v>
                </c:pt>
                <c:pt idx="1933" formatCode="_(&quot;$&quot;* #,##0.0_);_(&quot;$&quot;* \(#,##0.0\);_(&quot;$&quot;* &quot;-&quot;??_);_(@_)">
                  <c:v>17.106554016024464</c:v>
                </c:pt>
                <c:pt idx="1934" formatCode="_(&quot;$&quot;* #,##0.0_);_(&quot;$&quot;* \(#,##0.0\);_(&quot;$&quot;* &quot;-&quot;??_);_(@_)">
                  <c:v>27.133445278687503</c:v>
                </c:pt>
                <c:pt idx="1935" formatCode="_(&quot;$&quot;* #,##0.0_);_(&quot;$&quot;* \(#,##0.0\);_(&quot;$&quot;* &quot;-&quot;??_);_(@_)">
                  <c:v>15.749670779111604</c:v>
                </c:pt>
                <c:pt idx="1936" formatCode="_(&quot;$&quot;* #,##0.0_);_(&quot;$&quot;* \(#,##0.0\);_(&quot;$&quot;* &quot;-&quot;??_);_(@_)">
                  <c:v>18.256148603249088</c:v>
                </c:pt>
                <c:pt idx="1937" formatCode="_(&quot;$&quot;* #,##0.0_);_(&quot;$&quot;* \(#,##0.0\);_(&quot;$&quot;* &quot;-&quot;??_);_(@_)">
                  <c:v>21.251670625285644</c:v>
                </c:pt>
                <c:pt idx="1938" formatCode="_(&quot;$&quot;* #,##0.0_);_(&quot;$&quot;* \(#,##0.0\);_(&quot;$&quot;* &quot;-&quot;??_);_(@_)">
                  <c:v>17.344779165462061</c:v>
                </c:pt>
                <c:pt idx="1939" formatCode="_(&quot;$&quot;* #,##0.0_);_(&quot;$&quot;* \(#,##0.0\);_(&quot;$&quot;* &quot;-&quot;??_);_(@_)">
                  <c:v>25.920913176263667</c:v>
                </c:pt>
                <c:pt idx="1940" formatCode="_(&quot;$&quot;* #,##0.0_);_(&quot;$&quot;* \(#,##0.0\);_(&quot;$&quot;* &quot;-&quot;??_);_(@_)">
                  <c:v>14.764938569471044</c:v>
                </c:pt>
                <c:pt idx="1941" formatCode="_(&quot;$&quot;* #,##0.0_);_(&quot;$&quot;* \(#,##0.0\);_(&quot;$&quot;* &quot;-&quot;??_);_(@_)">
                  <c:v>16.667278336829554</c:v>
                </c:pt>
                <c:pt idx="1942" formatCode="_(&quot;$&quot;* #,##0.0_);_(&quot;$&quot;* \(#,##0.0\);_(&quot;$&quot;* &quot;-&quot;??_);_(@_)">
                  <c:v>19.555474821796874</c:v>
                </c:pt>
                <c:pt idx="1943" formatCode="_(&quot;$&quot;* #,##0.0_);_(&quot;$&quot;* \(#,##0.0\);_(&quot;$&quot;* &quot;-&quot;??_);_(@_)">
                  <c:v>16.288439383138517</c:v>
                </c:pt>
                <c:pt idx="1944" formatCode="_(&quot;$&quot;* #,##0.0_);_(&quot;$&quot;* \(#,##0.0\);_(&quot;$&quot;* &quot;-&quot;??_);_(@_)">
                  <c:v>22.443164564501956</c:v>
                </c:pt>
                <c:pt idx="1945" formatCode="_(&quot;$&quot;* #,##0.0_);_(&quot;$&quot;* \(#,##0.0\);_(&quot;$&quot;* &quot;-&quot;??_);_(@_)">
                  <c:v>14.580520251999999</c:v>
                </c:pt>
                <c:pt idx="1946" formatCode="_(&quot;$&quot;* #,##0.0_);_(&quot;$&quot;* \(#,##0.0\);_(&quot;$&quot;* &quot;-&quot;??_);_(@_)">
                  <c:v>18.455179140280791</c:v>
                </c:pt>
                <c:pt idx="1947" formatCode="_(&quot;$&quot;* #,##0.0_);_(&quot;$&quot;* \(#,##0.0\);_(&quot;$&quot;* &quot;-&quot;??_);_(@_)">
                  <c:v>21.273097559698975</c:v>
                </c:pt>
                <c:pt idx="1948" formatCode="_(&quot;$&quot;* #,##0.0_);_(&quot;$&quot;* \(#,##0.0\);_(&quot;$&quot;* &quot;-&quot;??_);_(@_)">
                  <c:v>16.668090711031123</c:v>
                </c:pt>
                <c:pt idx="1949" formatCode="_(&quot;$&quot;* #,##0.0_);_(&quot;$&quot;* \(#,##0.0\);_(&quot;$&quot;* &quot;-&quot;??_);_(@_)">
                  <c:v>31.338711252242188</c:v>
                </c:pt>
                <c:pt idx="1950" formatCode="_(&quot;$&quot;* #,##0.0_);_(&quot;$&quot;* \(#,##0.0\);_(&quot;$&quot;* &quot;-&quot;??_);_(@_)">
                  <c:v>15.656781101999998</c:v>
                </c:pt>
                <c:pt idx="1951" formatCode="_(&quot;$&quot;* #,##0.0_);_(&quot;$&quot;* \(#,##0.0\);_(&quot;$&quot;* &quot;-&quot;??_);_(@_)">
                  <c:v>20.688940967703612</c:v>
                </c:pt>
                <c:pt idx="1952" formatCode="_(&quot;$&quot;* #,##0.0_);_(&quot;$&quot;* \(#,##0.0\);_(&quot;$&quot;* &quot;-&quot;??_);_(@_)">
                  <c:v>27.435638220646034</c:v>
                </c:pt>
                <c:pt idx="1953" formatCode="_(&quot;$&quot;* #,##0.0_);_(&quot;$&quot;* \(#,##0.0\);_(&quot;$&quot;* &quot;-&quot;??_);_(@_)">
                  <c:v>17.926453568473143</c:v>
                </c:pt>
                <c:pt idx="1954" formatCode="_(&quot;$&quot;* #,##0.0_);_(&quot;$&quot;* \(#,##0.0\);_(&quot;$&quot;* &quot;-&quot;??_);_(@_)">
                  <c:v>33.612390480431642</c:v>
                </c:pt>
                <c:pt idx="1955" formatCode="_(&quot;$&quot;* #,##0.0_);_(&quot;$&quot;* \(#,##0.0\);_(&quot;$&quot;* &quot;-&quot;??_);_(@_)">
                  <c:v>15.82498170233049</c:v>
                </c:pt>
                <c:pt idx="1956" formatCode="_(&quot;$&quot;* #,##0.0_);_(&quot;$&quot;* \(#,##0.0\);_(&quot;$&quot;* &quot;-&quot;??_);_(@_)">
                  <c:v>28.020516748578125</c:v>
                </c:pt>
                <c:pt idx="1957" formatCode="_(&quot;$&quot;* #,##0.0_);_(&quot;$&quot;* \(#,##0.0\);_(&quot;$&quot;* &quot;-&quot;??_);_(@_)">
                  <c:v>36.088226535437499</c:v>
                </c:pt>
                <c:pt idx="1958" formatCode="_(&quot;$&quot;* #,##0.0_);_(&quot;$&quot;* \(#,##0.0\);_(&quot;$&quot;* &quot;-&quot;??_);_(@_)">
                  <c:v>24.324586399499996</c:v>
                </c:pt>
                <c:pt idx="1959" formatCode="_(&quot;$&quot;* #,##0.0_);_(&quot;$&quot;* \(#,##0.0\);_(&quot;$&quot;* &quot;-&quot;??_);_(@_)">
                  <c:v>47.26411320578125</c:v>
                </c:pt>
                <c:pt idx="1960" formatCode="_(&quot;$&quot;* #,##0.0_);_(&quot;$&quot;* \(#,##0.0\);_(&quot;$&quot;* &quot;-&quot;??_);_(@_)">
                  <c:v>19.256626748533201</c:v>
                </c:pt>
                <c:pt idx="1961" formatCode="_(&quot;$&quot;* #,##0.0_);_(&quot;$&quot;* \(#,##0.0\);_(&quot;$&quot;* &quot;-&quot;??_);_(@_)">
                  <c:v>22.255921090312498</c:v>
                </c:pt>
                <c:pt idx="1962" formatCode="_(&quot;$&quot;* #,##0.0_);_(&quot;$&quot;* \(#,##0.0\);_(&quot;$&quot;* &quot;-&quot;??_);_(@_)">
                  <c:v>25.4429752648125</c:v>
                </c:pt>
                <c:pt idx="1963" formatCode="_(&quot;$&quot;* #,##0.0_);_(&quot;$&quot;* \(#,##0.0\);_(&quot;$&quot;* &quot;-&quot;??_);_(@_)">
                  <c:v>18.646551428207918</c:v>
                </c:pt>
                <c:pt idx="1964" formatCode="_(&quot;$&quot;* #,##0.0_);_(&quot;$&quot;* \(#,##0.0\);_(&quot;$&quot;* &quot;-&quot;??_);_(@_)">
                  <c:v>30.828482838921872</c:v>
                </c:pt>
                <c:pt idx="1965" formatCode="_(&quot;$&quot;* #,##0.0_);_(&quot;$&quot;* \(#,##0.0\);_(&quot;$&quot;* &quot;-&quot;??_);_(@_)">
                  <c:v>17.719521903374567</c:v>
                </c:pt>
                <c:pt idx="1966" formatCode="_(&quot;$&quot;* #,##0.0_);_(&quot;$&quot;* \(#,##0.0\);_(&quot;$&quot;* &quot;-&quot;??_);_(@_)">
                  <c:v>22.579955886136723</c:v>
                </c:pt>
                <c:pt idx="1967" formatCode="_(&quot;$&quot;* #,##0.0_);_(&quot;$&quot;* \(#,##0.0\);_(&quot;$&quot;* &quot;-&quot;??_);_(@_)">
                  <c:v>27.642748440562496</c:v>
                </c:pt>
                <c:pt idx="1968" formatCode="_(&quot;$&quot;* #,##0.0_);_(&quot;$&quot;* \(#,##0.0\);_(&quot;$&quot;* &quot;-&quot;??_);_(@_)">
                  <c:v>18.882165142540011</c:v>
                </c:pt>
                <c:pt idx="1969" formatCode="_(&quot;$&quot;* #,##0.0_);_(&quot;$&quot;* \(#,##0.0\);_(&quot;$&quot;* &quot;-&quot;??_);_(@_)">
                  <c:v>32.335127678281246</c:v>
                </c:pt>
                <c:pt idx="1970" formatCode="_(&quot;$&quot;* #,##0.0_);_(&quot;$&quot;* \(#,##0.0\);_(&quot;$&quot;* &quot;-&quot;??_);_(@_)">
                  <c:v>15.712098879154366</c:v>
                </c:pt>
                <c:pt idx="1971" formatCode="_(&quot;$&quot;* #,##0.0_);_(&quot;$&quot;* \(#,##0.0\);_(&quot;$&quot;* &quot;-&quot;??_);_(@_)">
                  <c:v>19.101053799591313</c:v>
                </c:pt>
                <c:pt idx="1972" formatCode="_(&quot;$&quot;* #,##0.0_);_(&quot;$&quot;* \(#,##0.0\);_(&quot;$&quot;* &quot;-&quot;??_);_(@_)">
                  <c:v>21.922388255053225</c:v>
                </c:pt>
                <c:pt idx="1973" formatCode="_(&quot;$&quot;* #,##0.0_);_(&quot;$&quot;* \(#,##0.0\);_(&quot;$&quot;* &quot;-&quot;??_);_(@_)">
                  <c:v>16.552659887905616</c:v>
                </c:pt>
                <c:pt idx="1974" formatCode="_(&quot;$&quot;* #,##0.0_);_(&quot;$&quot;* \(#,##0.0\);_(&quot;$&quot;* &quot;-&quot;??_);_(@_)">
                  <c:v>25.073795186825194</c:v>
                </c:pt>
                <c:pt idx="1975" formatCode="_(&quot;$&quot;* #,##0.0_);_(&quot;$&quot;* \(#,##0.0\);_(&quot;$&quot;* &quot;-&quot;??_);_(@_)">
                  <c:v>15.072902769071842</c:v>
                </c:pt>
                <c:pt idx="1976" formatCode="_(&quot;$&quot;* #,##0.0_);_(&quot;$&quot;* \(#,##0.0\);_(&quot;$&quot;* &quot;-&quot;??_);_(@_)">
                  <c:v>23.182848231587897</c:v>
                </c:pt>
                <c:pt idx="1977" formatCode="_(&quot;$&quot;* #,##0.0_);_(&quot;$&quot;* \(#,##0.0\);_(&quot;$&quot;* &quot;-&quot;??_);_(@_)">
                  <c:v>27.104960093765623</c:v>
                </c:pt>
                <c:pt idx="1978" formatCode="_(&quot;$&quot;* #,##0.0_);_(&quot;$&quot;* \(#,##0.0\);_(&quot;$&quot;* &quot;-&quot;??_);_(@_)">
                  <c:v>19.148383951176264</c:v>
                </c:pt>
                <c:pt idx="1979" formatCode="_(&quot;$&quot;* #,##0.0_);_(&quot;$&quot;* \(#,##0.0\);_(&quot;$&quot;* &quot;-&quot;??_);_(@_)">
                  <c:v>33.563498075249996</c:v>
                </c:pt>
                <c:pt idx="1980" formatCode="_(&quot;$&quot;* #,##0.0_);_(&quot;$&quot;* \(#,##0.0\);_(&quot;$&quot;* &quot;-&quot;??_);_(@_)">
                  <c:v>17.051298084293169</c:v>
                </c:pt>
                <c:pt idx="1981" formatCode="_(&quot;$&quot;* #,##0.0_);_(&quot;$&quot;* \(#,##0.0\);_(&quot;$&quot;* &quot;-&quot;??_);_(@_)">
                  <c:v>17.70702980950659</c:v>
                </c:pt>
                <c:pt idx="1982" formatCode="_(&quot;$&quot;* #,##0.0_);_(&quot;$&quot;* \(#,##0.0\);_(&quot;$&quot;* &quot;-&quot;??_);_(@_)">
                  <c:v>20.681657035034178</c:v>
                </c:pt>
                <c:pt idx="1983" formatCode="_(&quot;$&quot;* #,##0.0_);_(&quot;$&quot;* \(#,##0.0\);_(&quot;$&quot;* &quot;-&quot;??_);_(@_)">
                  <c:v>16.9473546953392</c:v>
                </c:pt>
                <c:pt idx="1984" formatCode="_(&quot;$&quot;* #,##0.0_);_(&quot;$&quot;* \(#,##0.0\);_(&quot;$&quot;* &quot;-&quot;??_);_(@_)">
                  <c:v>24.550865585053899</c:v>
                </c:pt>
                <c:pt idx="1985" formatCode="_(&quot;$&quot;* #,##0.0_);_(&quot;$&quot;* \(#,##0.0\);_(&quot;$&quot;* &quot;-&quot;??_);_(@_)">
                  <c:v>15.570074971999999</c:v>
                </c:pt>
                <c:pt idx="1986" formatCode="_(&quot;$&quot;* #,##0.0_);_(&quot;$&quot;* \(#,##0.0\);_(&quot;$&quot;* &quot;-&quot;??_);_(@_)">
                  <c:v>21.987372287652583</c:v>
                </c:pt>
                <c:pt idx="1987" formatCode="_(&quot;$&quot;* #,##0.0_);_(&quot;$&quot;* \(#,##0.0\);_(&quot;$&quot;* &quot;-&quot;??_);_(@_)">
                  <c:v>27.595516056312501</c:v>
                </c:pt>
                <c:pt idx="1988" formatCode="_(&quot;$&quot;* #,##0.0_);_(&quot;$&quot;* \(#,##0.0\);_(&quot;$&quot;* &quot;-&quot;??_);_(@_)">
                  <c:v>18.834077586773436</c:v>
                </c:pt>
                <c:pt idx="1989" formatCode="_(&quot;$&quot;* #,##0.0_);_(&quot;$&quot;* \(#,##0.0\);_(&quot;$&quot;* &quot;-&quot;??_);_(@_)">
                  <c:v>32.498795181062505</c:v>
                </c:pt>
                <c:pt idx="1990" formatCode="_(&quot;$&quot;* #,##0.0_);_(&quot;$&quot;* \(#,##0.0\);_(&quot;$&quot;* &quot;-&quot;??_);_(@_)">
                  <c:v>16.675186197381546</c:v>
                </c:pt>
                <c:pt idx="1991" formatCode="_(&quot;$&quot;* #,##0.0_);_(&quot;$&quot;* \(#,##0.0\);_(&quot;$&quot;* &quot;-&quot;??_);_(@_)">
                  <c:v>27.146996512199216</c:v>
                </c:pt>
                <c:pt idx="1992" formatCode="_(&quot;$&quot;* #,##0.0_);_(&quot;$&quot;* \(#,##0.0\);_(&quot;$&quot;* &quot;-&quot;??_);_(@_)">
                  <c:v>32.010111043265631</c:v>
                </c:pt>
                <c:pt idx="1993" formatCode="_(&quot;$&quot;* #,##0.0_);_(&quot;$&quot;* \(#,##0.0\);_(&quot;$&quot;* &quot;-&quot;??_);_(@_)">
                  <c:v>24.393097554984372</c:v>
                </c:pt>
                <c:pt idx="1994" formatCode="_(&quot;$&quot;* #,##0.0_);_(&quot;$&quot;* \(#,##0.0\);_(&quot;$&quot;* &quot;-&quot;??_);_(@_)">
                  <c:v>39.260267174737223</c:v>
                </c:pt>
                <c:pt idx="1995" formatCode="_(&quot;$&quot;* #,##0.0_);_(&quot;$&quot;* \(#,##0.0\);_(&quot;$&quot;* &quot;-&quot;??_);_(@_)">
                  <c:v>21.6410219289126</c:v>
                </c:pt>
                <c:pt idx="1996" formatCode="_(&quot;$&quot;* #,##0.0_);_(&quot;$&quot;* \(#,##0.0\);_(&quot;$&quot;* &quot;-&quot;??_);_(@_)">
                  <c:v>21.934414248097656</c:v>
                </c:pt>
                <c:pt idx="1997" formatCode="_(&quot;$&quot;* #,##0.0_);_(&quot;$&quot;* \(#,##0.0\);_(&quot;$&quot;* &quot;-&quot;??_);_(@_)">
                  <c:v>26.80015307974806</c:v>
                </c:pt>
                <c:pt idx="1998" formatCode="_(&quot;$&quot;* #,##0.0_);_(&quot;$&quot;* \(#,##0.0\);_(&quot;$&quot;* &quot;-&quot;??_);_(@_)">
                  <c:v>18.030709587785154</c:v>
                </c:pt>
                <c:pt idx="1999" formatCode="_(&quot;$&quot;* #,##0.0_);_(&quot;$&quot;* \(#,##0.0\);_(&quot;$&quot;* &quot;-&quot;??_);_(@_)">
                  <c:v>30.453489302144536</c:v>
                </c:pt>
                <c:pt idx="2000" formatCode="_(&quot;$&quot;* #,##0.0_);_(&quot;$&quot;* \(#,##0.0\);_(&quot;$&quot;* &quot;-&quot;??_);_(@_)">
                  <c:v>16.080105195362037</c:v>
                </c:pt>
                <c:pt idx="2001" formatCode="_(&quot;$&quot;* #,##0.0_);_(&quot;$&quot;* \(#,##0.0\);_(&quot;$&quot;* &quot;-&quot;??_);_(@_)">
                  <c:v>26.590367954299623</c:v>
                </c:pt>
                <c:pt idx="2002" formatCode="_(&quot;$&quot;* #,##0.0_);_(&quot;$&quot;* \(#,##0.0\);_(&quot;$&quot;* &quot;-&quot;??_);_(@_)">
                  <c:v>29.820696055689456</c:v>
                </c:pt>
                <c:pt idx="2003" formatCode="_(&quot;$&quot;* #,##0.0_);_(&quot;$&quot;* \(#,##0.0\);_(&quot;$&quot;* &quot;-&quot;??_);_(@_)">
                  <c:v>20.660482897026768</c:v>
                </c:pt>
                <c:pt idx="2004" formatCode="_(&quot;$&quot;* #,##0.0_);_(&quot;$&quot;* \(#,##0.0\);_(&quot;$&quot;* &quot;-&quot;??_);_(@_)">
                  <c:v>37.433322891779298</c:v>
                </c:pt>
                <c:pt idx="2005" formatCode="_(&quot;$&quot;* #,##0.0_);_(&quot;$&quot;* \(#,##0.0\);_(&quot;$&quot;* &quot;-&quot;??_);_(@_)">
                  <c:v>19.264609971251769</c:v>
                </c:pt>
                <c:pt idx="2006" formatCode="_(&quot;$&quot;* #,##0.0_);_(&quot;$&quot;* \(#,##0.0\);_(&quot;$&quot;* &quot;-&quot;??_);_(@_)">
                  <c:v>20.947410956857286</c:v>
                </c:pt>
                <c:pt idx="2007" formatCode="_(&quot;$&quot;* #,##0.0_);_(&quot;$&quot;* \(#,##0.0\);_(&quot;$&quot;* &quot;-&quot;??_);_(@_)">
                  <c:v>26.855365761018554</c:v>
                </c:pt>
                <c:pt idx="2008" formatCode="_(&quot;$&quot;* #,##0.0_);_(&quot;$&quot;* \(#,##0.0\);_(&quot;$&quot;* &quot;-&quot;??_);_(@_)">
                  <c:v>16.826861527913454</c:v>
                </c:pt>
                <c:pt idx="2009" formatCode="_(&quot;$&quot;* #,##0.0_);_(&quot;$&quot;* \(#,##0.0\);_(&quot;$&quot;* &quot;-&quot;??_);_(@_)">
                  <c:v>28.298380474539066</c:v>
                </c:pt>
                <c:pt idx="2010" formatCode="_(&quot;$&quot;* #,##0.0_);_(&quot;$&quot;* \(#,##0.0\);_(&quot;$&quot;* &quot;-&quot;??_);_(@_)">
                  <c:v>15.699713318125001</c:v>
                </c:pt>
                <c:pt idx="2011" formatCode="_(&quot;$&quot;* #,##0.0_);_(&quot;$&quot;* \(#,##0.0\);_(&quot;$&quot;* &quot;-&quot;??_);_(@_)">
                  <c:v>18.444508054547551</c:v>
                </c:pt>
                <c:pt idx="2012" formatCode="_(&quot;$&quot;* #,##0.0_);_(&quot;$&quot;* \(#,##0.0\);_(&quot;$&quot;* &quot;-&quot;??_);_(@_)">
                  <c:v>22.14071556151217</c:v>
                </c:pt>
                <c:pt idx="2013" formatCode="_(&quot;$&quot;* #,##0.0_);_(&quot;$&quot;* \(#,##0.0\);_(&quot;$&quot;* &quot;-&quot;??_);_(@_)">
                  <c:v>16.394904155763712</c:v>
                </c:pt>
                <c:pt idx="2014" formatCode="_(&quot;$&quot;* #,##0.0_);_(&quot;$&quot;* \(#,##0.0\);_(&quot;$&quot;* &quot;-&quot;??_);_(@_)">
                  <c:v>24.325563261477782</c:v>
                </c:pt>
                <c:pt idx="2015" formatCode="_(&quot;$&quot;* #,##0.0_);_(&quot;$&quot;* \(#,##0.0\);_(&quot;$&quot;* &quot;-&quot;??_);_(@_)">
                  <c:v>15.403712324000002</c:v>
                </c:pt>
                <c:pt idx="2016" formatCode="_(&quot;$&quot;* #,##0.0_);_(&quot;$&quot;* \(#,##0.0\);_(&quot;$&quot;* &quot;-&quot;??_);_(@_)">
                  <c:v>20.846311142246876</c:v>
                </c:pt>
                <c:pt idx="2017" formatCode="_(&quot;$&quot;* #,##0.0_);_(&quot;$&quot;* \(#,##0.0\);_(&quot;$&quot;* &quot;-&quot;??_);_(@_)">
                  <c:v>25.162970926655621</c:v>
                </c:pt>
                <c:pt idx="2018" formatCode="_(&quot;$&quot;* #,##0.0_);_(&quot;$&quot;* \(#,##0.0\);_(&quot;$&quot;* &quot;-&quot;??_);_(@_)">
                  <c:v>18.07531126910655</c:v>
                </c:pt>
                <c:pt idx="2019" formatCode="_(&quot;$&quot;* #,##0.0_);_(&quot;$&quot;* \(#,##0.0\);_(&quot;$&quot;* &quot;-&quot;??_);_(@_)">
                  <c:v>29.03751653185229</c:v>
                </c:pt>
                <c:pt idx="2020" formatCode="_(&quot;$&quot;* #,##0.0_);_(&quot;$&quot;* \(#,##0.0\);_(&quot;$&quot;* &quot;-&quot;??_);_(@_)">
                  <c:v>16.297964520882083</c:v>
                </c:pt>
                <c:pt idx="2021" formatCode="_(&quot;$&quot;* #,##0.0_);_(&quot;$&quot;* \(#,##0.0\);_(&quot;$&quot;* &quot;-&quot;??_);_(@_)">
                  <c:v>25.538609297182123</c:v>
                </c:pt>
                <c:pt idx="2022" formatCode="_(&quot;$&quot;* #,##0.0_);_(&quot;$&quot;* \(#,##0.0\);_(&quot;$&quot;* &quot;-&quot;??_);_(@_)">
                  <c:v>29.263332140160156</c:v>
                </c:pt>
                <c:pt idx="2023" formatCode="_(&quot;$&quot;* #,##0.0_);_(&quot;$&quot;* \(#,##0.0\);_(&quot;$&quot;* &quot;-&quot;??_);_(@_)">
                  <c:v>23.947307507128901</c:v>
                </c:pt>
                <c:pt idx="2024" formatCode="_(&quot;$&quot;* #,##0.0_);_(&quot;$&quot;* \(#,##0.0\);_(&quot;$&quot;* &quot;-&quot;??_);_(@_)">
                  <c:v>41.443905277796866</c:v>
                </c:pt>
                <c:pt idx="2025" formatCode="_(&quot;$&quot;* #,##0.0_);_(&quot;$&quot;* \(#,##0.0\);_(&quot;$&quot;* &quot;-&quot;??_);_(@_)">
                  <c:v>20.753201723230468</c:v>
                </c:pt>
                <c:pt idx="2026" formatCode="_(&quot;$&quot;* #,##0.0_);_(&quot;$&quot;* \(#,##0.0\);_(&quot;$&quot;* &quot;-&quot;??_);_(@_)">
                  <c:v>21.313347871185549</c:v>
                </c:pt>
                <c:pt idx="2027" formatCode="_(&quot;$&quot;* #,##0.0_);_(&quot;$&quot;* \(#,##0.0\);_(&quot;$&quot;* &quot;-&quot;??_);_(@_)">
                  <c:v>26.062205871976559</c:v>
                </c:pt>
                <c:pt idx="2028" formatCode="_(&quot;$&quot;* #,##0.0_);_(&quot;$&quot;* \(#,##0.0\);_(&quot;$&quot;* &quot;-&quot;??_);_(@_)">
                  <c:v>17.746078304820315</c:v>
                </c:pt>
                <c:pt idx="2029" formatCode="_(&quot;$&quot;* #,##0.0_);_(&quot;$&quot;* \(#,##0.0\);_(&quot;$&quot;* &quot;-&quot;??_);_(@_)">
                  <c:v>32.172961859593748</c:v>
                </c:pt>
                <c:pt idx="2030" formatCode="_(&quot;$&quot;* #,##0.0_);_(&quot;$&quot;* \(#,##0.0\);_(&quot;$&quot;* &quot;-&quot;??_);_(@_)">
                  <c:v>16.208772913732236</c:v>
                </c:pt>
                <c:pt idx="2031" formatCode="_(&quot;$&quot;* #,##0.0_);_(&quot;$&quot;* \(#,##0.0\);_(&quot;$&quot;* &quot;-&quot;??_);_(@_)">
                  <c:v>17.729518270917971</c:v>
                </c:pt>
                <c:pt idx="2032" formatCode="_(&quot;$&quot;* #,##0.0_);_(&quot;$&quot;* \(#,##0.0\);_(&quot;$&quot;* &quot;-&quot;??_);_(@_)">
                  <c:v>19.489192191959383</c:v>
                </c:pt>
                <c:pt idx="2033" formatCode="_(&quot;$&quot;* #,##0.0_);_(&quot;$&quot;* \(#,##0.0\);_(&quot;$&quot;* &quot;-&quot;??_);_(@_)">
                  <c:v>16.536753342000001</c:v>
                </c:pt>
                <c:pt idx="2034" formatCode="_(&quot;$&quot;* #,##0.0_);_(&quot;$&quot;* \(#,##0.0\);_(&quot;$&quot;* &quot;-&quot;??_);_(@_)">
                  <c:v>23.530160973712345</c:v>
                </c:pt>
                <c:pt idx="2035" formatCode="_(&quot;$&quot;* #,##0.0_);_(&quot;$&quot;* \(#,##0.0\);_(&quot;$&quot;* &quot;-&quot;??_);_(@_)">
                  <c:v>15.523174539999998</c:v>
                </c:pt>
                <c:pt idx="2036" formatCode="_(&quot;$&quot;* #,##0.0_);_(&quot;$&quot;* \(#,##0.0\);_(&quot;$&quot;* &quot;-&quot;??_);_(@_)">
                  <c:v>16.349537690887693</c:v>
                </c:pt>
                <c:pt idx="2037" formatCode="_(&quot;$&quot;* #,##0.0_);_(&quot;$&quot;* \(#,##0.0\);_(&quot;$&quot;* &quot;-&quot;??_);_(@_)">
                  <c:v>17.647508351646955</c:v>
                </c:pt>
                <c:pt idx="2038" formatCode="_(&quot;$&quot;* #,##0.0_);_(&quot;$&quot;* \(#,##0.0\);_(&quot;$&quot;* &quot;-&quot;??_);_(@_)">
                  <c:v>15.296680597999998</c:v>
                </c:pt>
                <c:pt idx="2039" formatCode="_(&quot;$&quot;* #,##0.0_);_(&quot;$&quot;* \(#,##0.0\);_(&quot;$&quot;* &quot;-&quot;??_);_(@_)">
                  <c:v>19.738711422203124</c:v>
                </c:pt>
                <c:pt idx="2040" formatCode="_(&quot;$&quot;* #,##0.0_);_(&quot;$&quot;* \(#,##0.0\);_(&quot;$&quot;* &quot;-&quot;??_);_(@_)">
                  <c:v>14.024122249999998</c:v>
                </c:pt>
                <c:pt idx="2041" formatCode="_(&quot;$&quot;* #,##0.0_);_(&quot;$&quot;* \(#,##0.0\);_(&quot;$&quot;* &quot;-&quot;??_);_(@_)">
                  <c:v>20.61037580940738</c:v>
                </c:pt>
                <c:pt idx="2042" formatCode="_(&quot;$&quot;* #,##0.0_);_(&quot;$&quot;* \(#,##0.0\);_(&quot;$&quot;* &quot;-&quot;??_);_(@_)">
                  <c:v>20.47062131405897</c:v>
                </c:pt>
                <c:pt idx="2043" formatCode="_(&quot;$&quot;* #,##0.0_);_(&quot;$&quot;* \(#,##0.0\);_(&quot;$&quot;* &quot;-&quot;??_);_(@_)">
                  <c:v>16.779758560515624</c:v>
                </c:pt>
                <c:pt idx="2044" formatCode="_(&quot;$&quot;* #,##0.0_);_(&quot;$&quot;* \(#,##0.0\);_(&quot;$&quot;* &quot;-&quot;??_);_(@_)">
                  <c:v>25.820564344312668</c:v>
                </c:pt>
                <c:pt idx="2045" formatCode="_(&quot;$&quot;* #,##0.0_);_(&quot;$&quot;* \(#,##0.0\);_(&quot;$&quot;* &quot;-&quot;??_);_(@_)">
                  <c:v>15.243683012463705</c:v>
                </c:pt>
                <c:pt idx="2046" formatCode="_(&quot;$&quot;* #,##0.0_);_(&quot;$&quot;* \(#,##0.0\);_(&quot;$&quot;* &quot;-&quot;??_);_(@_)">
                  <c:v>17.734446020000004</c:v>
                </c:pt>
                <c:pt idx="2047" formatCode="_(&quot;$&quot;* #,##0.0_);_(&quot;$&quot;* \(#,##0.0\);_(&quot;$&quot;* &quot;-&quot;??_);_(@_)">
                  <c:v>18.329895172000001</c:v>
                </c:pt>
                <c:pt idx="2048" formatCode="_(&quot;$&quot;* #,##0.0_);_(&quot;$&quot;* \(#,##0.0\);_(&quot;$&quot;* &quot;-&quot;??_);_(@_)">
                  <c:v>16.716902743999999</c:v>
                </c:pt>
                <c:pt idx="2049" formatCode="_(&quot;$&quot;* #,##0.0_);_(&quot;$&quot;* \(#,##0.0\);_(&quot;$&quot;* &quot;-&quot;??_);_(@_)">
                  <c:v>20.030921690492189</c:v>
                </c:pt>
                <c:pt idx="2050" formatCode="_(&quot;$&quot;* #,##0.0_);_(&quot;$&quot;* \(#,##0.0\);_(&quot;$&quot;* &quot;-&quot;??_);_(@_)">
                  <c:v>15.424855956</c:v>
                </c:pt>
                <c:pt idx="2051" formatCode="_(&quot;$&quot;* #,##0.0_);_(&quot;$&quot;* \(#,##0.0\);_(&quot;$&quot;* &quot;-&quot;??_);_(@_)">
                  <c:v>18.782930073154844</c:v>
                </c:pt>
                <c:pt idx="2052" formatCode="_(&quot;$&quot;* #,##0.0_);_(&quot;$&quot;* \(#,##0.0\);_(&quot;$&quot;* &quot;-&quot;??_);_(@_)">
                  <c:v>20.694103473351564</c:v>
                </c:pt>
                <c:pt idx="2053" formatCode="_(&quot;$&quot;* #,##0.0_);_(&quot;$&quot;* \(#,##0.0\);_(&quot;$&quot;* &quot;-&quot;??_);_(@_)">
                  <c:v>17.202947283995048</c:v>
                </c:pt>
                <c:pt idx="2054" formatCode="_(&quot;$&quot;* #,##0.0_);_(&quot;$&quot;* \(#,##0.0\);_(&quot;$&quot;* &quot;-&quot;??_);_(@_)">
                  <c:v>28.60460398275</c:v>
                </c:pt>
                <c:pt idx="2055" formatCode="_(&quot;$&quot;* #,##0.0_);_(&quot;$&quot;* \(#,##0.0\);_(&quot;$&quot;* &quot;-&quot;??_);_(@_)">
                  <c:v>15.232477602259276</c:v>
                </c:pt>
                <c:pt idx="2056" formatCode="_(&quot;$&quot;* #,##0.0_);_(&quot;$&quot;* \(#,##0.0\);_(&quot;$&quot;* &quot;-&quot;??_);_(@_)">
                  <c:v>16.362076246762193</c:v>
                </c:pt>
                <c:pt idx="2057" formatCode="_(&quot;$&quot;* #,##0.0_);_(&quot;$&quot;* \(#,##0.0\);_(&quot;$&quot;* &quot;-&quot;??_);_(@_)">
                  <c:v>18.119353034589462</c:v>
                </c:pt>
                <c:pt idx="2058" formatCode="_(&quot;$&quot;* #,##0.0_);_(&quot;$&quot;* \(#,##0.0\);_(&quot;$&quot;* &quot;-&quot;??_);_(@_)">
                  <c:v>15.215983926000002</c:v>
                </c:pt>
                <c:pt idx="2059" formatCode="_(&quot;$&quot;* #,##0.0_);_(&quot;$&quot;* \(#,##0.0\);_(&quot;$&quot;* &quot;-&quot;??_);_(@_)">
                  <c:v>19.574010921296871</c:v>
                </c:pt>
                <c:pt idx="2060" formatCode="_(&quot;$&quot;* #,##0.0_);_(&quot;$&quot;* \(#,##0.0\);_(&quot;$&quot;* &quot;-&quot;??_);_(@_)">
                  <c:v>14.006682746000001</c:v>
                </c:pt>
                <c:pt idx="2061" formatCode="_(&quot;$&quot;* #,##0.0_);_(&quot;$&quot;* \(#,##0.0\);_(&quot;$&quot;* &quot;-&quot;??_);_(@_)">
                  <c:v>17.642608970503666</c:v>
                </c:pt>
                <c:pt idx="2062" formatCode="_(&quot;$&quot;* #,##0.0_);_(&quot;$&quot;* \(#,##0.0\);_(&quot;$&quot;* &quot;-&quot;??_);_(@_)">
                  <c:v>20.900506049813291</c:v>
                </c:pt>
                <c:pt idx="2063" formatCode="_(&quot;$&quot;* #,##0.0_);_(&quot;$&quot;* \(#,##0.0\);_(&quot;$&quot;* &quot;-&quot;??_);_(@_)">
                  <c:v>15.722739525770224</c:v>
                </c:pt>
                <c:pt idx="2064" formatCode="_(&quot;$&quot;* #,##0.0_);_(&quot;$&quot;* \(#,##0.0\);_(&quot;$&quot;* &quot;-&quot;??_);_(@_)">
                  <c:v>24.81224308785205</c:v>
                </c:pt>
                <c:pt idx="2065" formatCode="_(&quot;$&quot;* #,##0.0_);_(&quot;$&quot;* \(#,##0.0\);_(&quot;$&quot;* &quot;-&quot;??_);_(@_)">
                  <c:v>15.112978488000003</c:v>
                </c:pt>
                <c:pt idx="2066" formatCode="_(&quot;$&quot;* #,##0.0_);_(&quot;$&quot;* \(#,##0.0\);_(&quot;$&quot;* &quot;-&quot;??_);_(@_)">
                  <c:v>20.633427196596681</c:v>
                </c:pt>
                <c:pt idx="2067" formatCode="_(&quot;$&quot;* #,##0.0_);_(&quot;$&quot;* \(#,##0.0\);_(&quot;$&quot;* &quot;-&quot;??_);_(@_)">
                  <c:v>23.215086359392796</c:v>
                </c:pt>
                <c:pt idx="2068" formatCode="_(&quot;$&quot;* #,##0.0_);_(&quot;$&quot;* \(#,##0.0\);_(&quot;$&quot;* &quot;-&quot;??_);_(@_)">
                  <c:v>17.835758244634274</c:v>
                </c:pt>
                <c:pt idx="2069" formatCode="_(&quot;$&quot;* #,##0.0_);_(&quot;$&quot;* \(#,##0.0\);_(&quot;$&quot;* &quot;-&quot;??_);_(@_)">
                  <c:v>31.151199710363283</c:v>
                </c:pt>
                <c:pt idx="2070" formatCode="_(&quot;$&quot;* #,##0.0_);_(&quot;$&quot;* \(#,##0.0\);_(&quot;$&quot;* &quot;-&quot;??_);_(@_)">
                  <c:v>15.961052117719852</c:v>
                </c:pt>
                <c:pt idx="2071" formatCode="_(&quot;$&quot;* #,##0.0_);_(&quot;$&quot;* \(#,##0.0\);_(&quot;$&quot;* &quot;-&quot;??_);_(@_)">
                  <c:v>17.23046690154489</c:v>
                </c:pt>
                <c:pt idx="2072" formatCode="_(&quot;$&quot;* #,##0.0_);_(&quot;$&quot;* \(#,##0.0\);_(&quot;$&quot;* &quot;-&quot;??_);_(@_)">
                  <c:v>20.031548489131367</c:v>
                </c:pt>
                <c:pt idx="2073" formatCode="_(&quot;$&quot;* #,##0.0_);_(&quot;$&quot;* \(#,##0.0\);_(&quot;$&quot;* &quot;-&quot;??_);_(@_)">
                  <c:v>15.731374782488524</c:v>
                </c:pt>
                <c:pt idx="2074" formatCode="_(&quot;$&quot;* #,##0.0_);_(&quot;$&quot;* \(#,##0.0\);_(&quot;$&quot;* &quot;-&quot;??_);_(@_)">
                  <c:v>23.467090424828612</c:v>
                </c:pt>
                <c:pt idx="2075" formatCode="_(&quot;$&quot;* #,##0.0_);_(&quot;$&quot;* \(#,##0.0\);_(&quot;$&quot;* &quot;-&quot;??_);_(@_)">
                  <c:v>14.337513018000001</c:v>
                </c:pt>
                <c:pt idx="2076" formatCode="_(&quot;$&quot;* #,##0.0_);_(&quot;$&quot;* \(#,##0.0\);_(&quot;$&quot;* &quot;-&quot;??_);_(@_)">
                  <c:v>21.264351502437503</c:v>
                </c:pt>
                <c:pt idx="2077" formatCode="_(&quot;$&quot;* #,##0.0_);_(&quot;$&quot;* \(#,##0.0\);_(&quot;$&quot;* &quot;-&quot;??_);_(@_)">
                  <c:v>23.295594323210935</c:v>
                </c:pt>
                <c:pt idx="2078" formatCode="_(&quot;$&quot;* #,##0.0_);_(&quot;$&quot;* \(#,##0.0\);_(&quot;$&quot;* &quot;-&quot;??_);_(@_)">
                  <c:v>18.725976018597905</c:v>
                </c:pt>
                <c:pt idx="2079" formatCode="_(&quot;$&quot;* #,##0.0_);_(&quot;$&quot;* \(#,##0.0\);_(&quot;$&quot;* &quot;-&quot;??_);_(@_)">
                  <c:v>29.999585234859374</c:v>
                </c:pt>
                <c:pt idx="2080" formatCode="_(&quot;$&quot;* #,##0.0_);_(&quot;$&quot;* \(#,##0.0\);_(&quot;$&quot;* &quot;-&quot;??_);_(@_)">
                  <c:v>17.469485839697168</c:v>
                </c:pt>
                <c:pt idx="2081" formatCode="_(&quot;$&quot;* #,##0.0_);_(&quot;$&quot;* \(#,##0.0\);_(&quot;$&quot;* &quot;-&quot;??_);_(@_)">
                  <c:v>17.135254403870693</c:v>
                </c:pt>
                <c:pt idx="2082" formatCode="_(&quot;$&quot;* #,##0.0_);_(&quot;$&quot;* \(#,##0.0\);_(&quot;$&quot;* &quot;-&quot;??_);_(@_)">
                  <c:v>19.106723365010737</c:v>
                </c:pt>
                <c:pt idx="2083" formatCode="_(&quot;$&quot;* #,##0.0_);_(&quot;$&quot;* \(#,##0.0\);_(&quot;$&quot;* &quot;-&quot;??_);_(@_)">
                  <c:v>16.02491991847975</c:v>
                </c:pt>
                <c:pt idx="2084" formatCode="_(&quot;$&quot;* #,##0.0_);_(&quot;$&quot;* \(#,##0.0\);_(&quot;$&quot;* &quot;-&quot;??_);_(@_)">
                  <c:v>20.262961644366808</c:v>
                </c:pt>
                <c:pt idx="2085" formatCode="_(&quot;$&quot;* #,##0.0_);_(&quot;$&quot;* \(#,##0.0\);_(&quot;$&quot;* &quot;-&quot;??_);_(@_)">
                  <c:v>15.283065502000001</c:v>
                </c:pt>
                <c:pt idx="2086" formatCode="_(&quot;$&quot;* #,##0.0_);_(&quot;$&quot;* \(#,##0.0\);_(&quot;$&quot;* &quot;-&quot;??_);_(@_)">
                  <c:v>17.099222282847659</c:v>
                </c:pt>
                <c:pt idx="2087" formatCode="_(&quot;$&quot;* #,##0.0_);_(&quot;$&quot;* \(#,##0.0\);_(&quot;$&quot;* &quot;-&quot;??_);_(@_)">
                  <c:v>19.702184672311553</c:v>
                </c:pt>
                <c:pt idx="2088" formatCode="_(&quot;$&quot;* #,##0.0_);_(&quot;$&quot;* \(#,##0.0\);_(&quot;$&quot;* &quot;-&quot;??_);_(@_)">
                  <c:v>15.847143445924466</c:v>
                </c:pt>
                <c:pt idx="2089" formatCode="_(&quot;$&quot;* #,##0.0_);_(&quot;$&quot;* \(#,##0.0\);_(&quot;$&quot;* &quot;-&quot;??_);_(@_)">
                  <c:v>25.290428610945309</c:v>
                </c:pt>
                <c:pt idx="2090" formatCode="_(&quot;$&quot;* #,##0.0_);_(&quot;$&quot;* \(#,##0.0\);_(&quot;$&quot;* &quot;-&quot;??_);_(@_)">
                  <c:v>14.87913693</c:v>
                </c:pt>
                <c:pt idx="2091" formatCode="_(&quot;$&quot;* #,##0.0_);_(&quot;$&quot;* \(#,##0.0\);_(&quot;$&quot;* &quot;-&quot;??_);_(@_)">
                  <c:v>17.030198497318779</c:v>
                </c:pt>
                <c:pt idx="2092" formatCode="_(&quot;$&quot;* #,##0.0_);_(&quot;$&quot;* \(#,##0.0\);_(&quot;$&quot;* &quot;-&quot;??_);_(@_)">
                  <c:v>18.97373895478125</c:v>
                </c:pt>
                <c:pt idx="2093" formatCode="_(&quot;$&quot;* #,##0.0_);_(&quot;$&quot;* \(#,##0.0\);_(&quot;$&quot;* &quot;-&quot;??_);_(@_)">
                  <c:v>15.485643373763274</c:v>
                </c:pt>
                <c:pt idx="2094" formatCode="_(&quot;$&quot;* #,##0.0_);_(&quot;$&quot;* \(#,##0.0\);_(&quot;$&quot;* &quot;-&quot;??_);_(@_)">
                  <c:v>23.079812017786438</c:v>
                </c:pt>
                <c:pt idx="2095" formatCode="_(&quot;$&quot;* #,##0.0_);_(&quot;$&quot;* \(#,##0.0\);_(&quot;$&quot;* &quot;-&quot;??_);_(@_)">
                  <c:v>14.991210232</c:v>
                </c:pt>
                <c:pt idx="2096" formatCode="_(&quot;$&quot;* #,##0.0_);_(&quot;$&quot;* \(#,##0.0\);_(&quot;$&quot;* &quot;-&quot;??_);_(@_)">
                  <c:v>21.197842539875005</c:v>
                </c:pt>
                <c:pt idx="2097" formatCode="_(&quot;$&quot;* #,##0.0_);_(&quot;$&quot;* \(#,##0.0\);_(&quot;$&quot;* &quot;-&quot;??_);_(@_)">
                  <c:v>26.082921729545657</c:v>
                </c:pt>
                <c:pt idx="2098" formatCode="_(&quot;$&quot;* #,##0.0_);_(&quot;$&quot;* \(#,##0.0\);_(&quot;$&quot;* &quot;-&quot;??_);_(@_)">
                  <c:v>18.183718221451212</c:v>
                </c:pt>
                <c:pt idx="2099" formatCode="_(&quot;$&quot;* #,##0.0_);_(&quot;$&quot;* \(#,##0.0\);_(&quot;$&quot;* &quot;-&quot;??_);_(@_)">
                  <c:v>31.280201724207036</c:v>
                </c:pt>
                <c:pt idx="2100" formatCode="_(&quot;$&quot;* #,##0.0_);_(&quot;$&quot;* \(#,##0.0\);_(&quot;$&quot;* &quot;-&quot;??_);_(@_)">
                  <c:v>17.094661362609376</c:v>
                </c:pt>
                <c:pt idx="2102">
                  <c:v>-0.28665460254924469</c:v>
                </c:pt>
                <c:pt idx="2103">
                  <c:v>-0.37854222602437204</c:v>
                </c:pt>
                <c:pt idx="2104">
                  <c:v>3.1780755565657692</c:v>
                </c:pt>
                <c:pt idx="2105">
                  <c:v>-6.5925603243857296</c:v>
                </c:pt>
                <c:pt idx="2106">
                  <c:v>3.68337366319453</c:v>
                </c:pt>
                <c:pt idx="2107">
                  <c:v>1.1671119263136056</c:v>
                </c:pt>
                <c:pt idx="2108">
                  <c:v>-2.3495467431837724</c:v>
                </c:pt>
                <c:pt idx="2109">
                  <c:v>2.1575694465575737</c:v>
                </c:pt>
                <c:pt idx="2110">
                  <c:v>-5.0703997340094631</c:v>
                </c:pt>
                <c:pt idx="2111">
                  <c:v>3.1074283728862149</c:v>
                </c:pt>
                <c:pt idx="2112">
                  <c:v>-1.1685446718288333</c:v>
                </c:pt>
                <c:pt idx="2113">
                  <c:v>-4.9708863567405999</c:v>
                </c:pt>
                <c:pt idx="2114">
                  <c:v>1.2046173623815513</c:v>
                </c:pt>
                <c:pt idx="2115">
                  <c:v>-15.061094248435015</c:v>
                </c:pt>
                <c:pt idx="2116">
                  <c:v>4.0621860119205948</c:v>
                </c:pt>
                <c:pt idx="2117">
                  <c:v>-2.9758232636895592</c:v>
                </c:pt>
                <c:pt idx="2118">
                  <c:v>-6.7043977509992168</c:v>
                </c:pt>
                <c:pt idx="2119">
                  <c:v>-2.5423593409418039</c:v>
                </c:pt>
                <c:pt idx="2120">
                  <c:v>-15.849978107274172</c:v>
                </c:pt>
                <c:pt idx="2121">
                  <c:v>-0.3777375429339358</c:v>
                </c:pt>
                <c:pt idx="2122">
                  <c:v>1.4775556601308999</c:v>
                </c:pt>
                <c:pt idx="2123">
                  <c:v>0.79271301011296913</c:v>
                </c:pt>
                <c:pt idx="2124">
                  <c:v>3.4190893331399437</c:v>
                </c:pt>
                <c:pt idx="2125">
                  <c:v>0.8256451137350922</c:v>
                </c:pt>
                <c:pt idx="2126">
                  <c:v>5.408489336594366</c:v>
                </c:pt>
                <c:pt idx="2127">
                  <c:v>0.70965356704559213</c:v>
                </c:pt>
                <c:pt idx="2128">
                  <c:v>-1.9369840787442527</c:v>
                </c:pt>
                <c:pt idx="2129">
                  <c:v>3.0102667939026055</c:v>
                </c:pt>
                <c:pt idx="2130">
                  <c:v>-1.7173693072797036</c:v>
                </c:pt>
                <c:pt idx="2131">
                  <c:v>4.2239863433684928</c:v>
                </c:pt>
                <c:pt idx="2132">
                  <c:v>4.5653439100702222</c:v>
                </c:pt>
                <c:pt idx="2133">
                  <c:v>3.0813845101145461</c:v>
                </c:pt>
                <c:pt idx="2134">
                  <c:v>4.7604497908215926</c:v>
                </c:pt>
                <c:pt idx="2135">
                  <c:v>-0.69736979979078129</c:v>
                </c:pt>
                <c:pt idx="2136">
                  <c:v>4.0283796540783321</c:v>
                </c:pt>
                <c:pt idx="2137">
                  <c:v>-3.972516401541526E-2</c:v>
                </c:pt>
                <c:pt idx="2138">
                  <c:v>-3.5022796028112779</c:v>
                </c:pt>
                <c:pt idx="2139">
                  <c:v>-2.5677224588827983</c:v>
                </c:pt>
                <c:pt idx="2140">
                  <c:v>-11.214365456438252</c:v>
                </c:pt>
                <c:pt idx="2141">
                  <c:v>-0.61071129149710579</c:v>
                </c:pt>
                <c:pt idx="2142">
                  <c:v>-0.3832713907560894</c:v>
                </c:pt>
                <c:pt idx="2143">
                  <c:v>-0.95093119427599149</c:v>
                </c:pt>
                <c:pt idx="2144">
                  <c:v>1.9709707719205127</c:v>
                </c:pt>
                <c:pt idx="2145">
                  <c:v>-7.2643889175275866</c:v>
                </c:pt>
                <c:pt idx="2146">
                  <c:v>2.288226918596763</c:v>
                </c:pt>
                <c:pt idx="2147">
                  <c:v>0.11567329835024154</c:v>
                </c:pt>
                <c:pt idx="2148">
                  <c:v>1.5313324606644159</c:v>
                </c:pt>
                <c:pt idx="2149">
                  <c:v>3.4567430326957229</c:v>
                </c:pt>
                <c:pt idx="2150">
                  <c:v>-3.7563406924795686</c:v>
                </c:pt>
                <c:pt idx="2151">
                  <c:v>4.3508655901701765</c:v>
                </c:pt>
                <c:pt idx="2152">
                  <c:v>2.8053188335981822</c:v>
                </c:pt>
                <c:pt idx="2153">
                  <c:v>1.3450343196218455</c:v>
                </c:pt>
                <c:pt idx="2154">
                  <c:v>3.3793070116315853</c:v>
                </c:pt>
                <c:pt idx="2155">
                  <c:v>-0.51513152355934366</c:v>
                </c:pt>
                <c:pt idx="2156">
                  <c:v>0.2178232103116482</c:v>
                </c:pt>
                <c:pt idx="2157">
                  <c:v>1.8785203617127308</c:v>
                </c:pt>
                <c:pt idx="2158">
                  <c:v>-1.4058334711052716</c:v>
                </c:pt>
                <c:pt idx="2159">
                  <c:v>4.7284726176012057</c:v>
                </c:pt>
                <c:pt idx="2160">
                  <c:v>-3.430872288906059</c:v>
                </c:pt>
                <c:pt idx="2161">
                  <c:v>4.002885243343302</c:v>
                </c:pt>
                <c:pt idx="2162">
                  <c:v>-3.774039451176197</c:v>
                </c:pt>
                <c:pt idx="2163">
                  <c:v>-5.0629124208765717</c:v>
                </c:pt>
                <c:pt idx="2164">
                  <c:v>1.4986108157193776</c:v>
                </c:pt>
                <c:pt idx="2165">
                  <c:v>-6.3552732827788141</c:v>
                </c:pt>
                <c:pt idx="2166">
                  <c:v>3.6652642877365942</c:v>
                </c:pt>
                <c:pt idx="2167">
                  <c:v>-7.7225653476773672</c:v>
                </c:pt>
                <c:pt idx="2168">
                  <c:v>-14.489421376550258</c:v>
                </c:pt>
                <c:pt idx="2169">
                  <c:v>-4.2636187924675077</c:v>
                </c:pt>
                <c:pt idx="2170">
                  <c:v>-21.998704403792949</c:v>
                </c:pt>
                <c:pt idx="2171">
                  <c:v>-1.3450621573303323</c:v>
                </c:pt>
                <c:pt idx="2172">
                  <c:v>-0.37561819172990241</c:v>
                </c:pt>
                <c:pt idx="2173">
                  <c:v>-1.0843291755844717</c:v>
                </c:pt>
                <c:pt idx="2174">
                  <c:v>0.58005994340441092</c:v>
                </c:pt>
                <c:pt idx="2175">
                  <c:v>-10.3580998759194</c:v>
                </c:pt>
                <c:pt idx="2176">
                  <c:v>0.63535905869223441</c:v>
                </c:pt>
                <c:pt idx="2177">
                  <c:v>-1.8291214032615954</c:v>
                </c:pt>
                <c:pt idx="2178">
                  <c:v>-4.4249117968555893</c:v>
                </c:pt>
                <c:pt idx="2179">
                  <c:v>-2.5235722532567166</c:v>
                </c:pt>
                <c:pt idx="2180">
                  <c:v>-10.005328432486731</c:v>
                </c:pt>
                <c:pt idx="2181">
                  <c:v>5.3191689727016893</c:v>
                </c:pt>
                <c:pt idx="2182">
                  <c:v>2.5201980708298919</c:v>
                </c:pt>
                <c:pt idx="2183">
                  <c:v>-0.25027835035842472</c:v>
                </c:pt>
                <c:pt idx="2184">
                  <c:v>4.8245278909632177</c:v>
                </c:pt>
                <c:pt idx="2185">
                  <c:v>-0.51414252550057071</c:v>
                </c:pt>
                <c:pt idx="2186">
                  <c:v>-0.83786817940848124</c:v>
                </c:pt>
                <c:pt idx="2187">
                  <c:v>-1.4892797594485785</c:v>
                </c:pt>
                <c:pt idx="2188">
                  <c:v>-5.6507523106901658</c:v>
                </c:pt>
                <c:pt idx="2189">
                  <c:v>1.8975703210555892</c:v>
                </c:pt>
                <c:pt idx="2190">
                  <c:v>-10.373512664062563</c:v>
                </c:pt>
                <c:pt idx="2191">
                  <c:v>2.2299018464460865</c:v>
                </c:pt>
                <c:pt idx="2192">
                  <c:v>1.8932466882211969</c:v>
                </c:pt>
                <c:pt idx="2193">
                  <c:v>1.8683089952897518</c:v>
                </c:pt>
                <c:pt idx="2194">
                  <c:v>4.3337672099223603</c:v>
                </c:pt>
                <c:pt idx="2195">
                  <c:v>-1.2491675871539556</c:v>
                </c:pt>
                <c:pt idx="2196">
                  <c:v>2.5142511735096154</c:v>
                </c:pt>
                <c:pt idx="2197">
                  <c:v>0.38927347497888221</c:v>
                </c:pt>
                <c:pt idx="2198">
                  <c:v>-2.9003170811630845</c:v>
                </c:pt>
                <c:pt idx="2199">
                  <c:v>2.2322557973988317</c:v>
                </c:pt>
                <c:pt idx="2200">
                  <c:v>-4.6701388035034412</c:v>
                </c:pt>
                <c:pt idx="2201">
                  <c:v>3.4510957368052608</c:v>
                </c:pt>
                <c:pt idx="2202">
                  <c:v>-7.5785493331357543</c:v>
                </c:pt>
                <c:pt idx="2203">
                  <c:v>-11.091122810432488</c:v>
                </c:pt>
                <c:pt idx="2204">
                  <c:v>-0.33529742283080566</c:v>
                </c:pt>
                <c:pt idx="2205">
                  <c:v>-12.971297669961491</c:v>
                </c:pt>
                <c:pt idx="2206">
                  <c:v>-2.4904608351052566</c:v>
                </c:pt>
                <c:pt idx="2207">
                  <c:v>-2.750402080228163</c:v>
                </c:pt>
                <c:pt idx="2208">
                  <c:v>-5.2124995902065656</c:v>
                </c:pt>
                <c:pt idx="2209">
                  <c:v>-4.7826981956227144E-2</c:v>
                </c:pt>
                <c:pt idx="2210">
                  <c:v>-10.143114131348703</c:v>
                </c:pt>
                <c:pt idx="2211">
                  <c:v>4.2670318762268362</c:v>
                </c:pt>
                <c:pt idx="2212">
                  <c:v>-3.5008779453575976</c:v>
                </c:pt>
                <c:pt idx="2213">
                  <c:v>-9.4175466350134442</c:v>
                </c:pt>
                <c:pt idx="2214">
                  <c:v>-1.1369216350780391</c:v>
                </c:pt>
                <c:pt idx="2215">
                  <c:v>-12.816840011222322</c:v>
                </c:pt>
                <c:pt idx="2216">
                  <c:v>2.3313949819546274</c:v>
                </c:pt>
                <c:pt idx="2217">
                  <c:v>-0.16772333112495019</c:v>
                </c:pt>
                <c:pt idx="2218">
                  <c:v>-3.6023769831532206</c:v>
                </c:pt>
                <c:pt idx="2219">
                  <c:v>4.319383220621674</c:v>
                </c:pt>
                <c:pt idx="2220">
                  <c:v>-8.0707726649413836</c:v>
                </c:pt>
                <c:pt idx="2221">
                  <c:v>5.1643665859125818</c:v>
                </c:pt>
                <c:pt idx="2222">
                  <c:v>4.1392785570655803</c:v>
                </c:pt>
                <c:pt idx="2223">
                  <c:v>6.1390356906972698E-2</c:v>
                </c:pt>
                <c:pt idx="2224">
                  <c:v>-0.75646618629566476</c:v>
                </c:pt>
                <c:pt idx="2225">
                  <c:v>-2.2759197950535714</c:v>
                </c:pt>
                <c:pt idx="2226">
                  <c:v>5.9441560034365839</c:v>
                </c:pt>
                <c:pt idx="2227">
                  <c:v>0.41631159725662314</c:v>
                </c:pt>
                <c:pt idx="2228">
                  <c:v>-0.81175589711285667</c:v>
                </c:pt>
                <c:pt idx="2229">
                  <c:v>0.7020948260179587</c:v>
                </c:pt>
                <c:pt idx="2230">
                  <c:v>-3.9496043319224086</c:v>
                </c:pt>
                <c:pt idx="2231">
                  <c:v>2.7267033094894479</c:v>
                </c:pt>
                <c:pt idx="2232">
                  <c:v>-3.5443198544160026</c:v>
                </c:pt>
                <c:pt idx="2233">
                  <c:v>-8.8294957292377418</c:v>
                </c:pt>
                <c:pt idx="2234">
                  <c:v>0.51879851224616047</c:v>
                </c:pt>
                <c:pt idx="2235">
                  <c:v>-18.971548114783396</c:v>
                </c:pt>
                <c:pt idx="2236">
                  <c:v>-1.5702285214426084</c:v>
                </c:pt>
                <c:pt idx="2237">
                  <c:v>0.75325529291539084</c:v>
                </c:pt>
                <c:pt idx="2238">
                  <c:v>-7.3182978998324018</c:v>
                </c:pt>
                <c:pt idx="2239">
                  <c:v>2.3070840262421051</c:v>
                </c:pt>
                <c:pt idx="2240">
                  <c:v>-12.72633151545925</c:v>
                </c:pt>
                <c:pt idx="2241">
                  <c:v>2.807642258631784</c:v>
                </c:pt>
                <c:pt idx="2242">
                  <c:v>1.6467960427040431</c:v>
                </c:pt>
                <c:pt idx="2243">
                  <c:v>-0.99948139104813905</c:v>
                </c:pt>
                <c:pt idx="2244">
                  <c:v>2.1287563920671353</c:v>
                </c:pt>
                <c:pt idx="2245">
                  <c:v>0.88874797854210641</c:v>
                </c:pt>
                <c:pt idx="2246">
                  <c:v>3.644619737600685</c:v>
                </c:pt>
                <c:pt idx="2247">
                  <c:v>3.8769842879646568</c:v>
                </c:pt>
                <c:pt idx="2248">
                  <c:v>0.23103877187020672</c:v>
                </c:pt>
                <c:pt idx="2249">
                  <c:v>5.1402565903101607</c:v>
                </c:pt>
                <c:pt idx="2250">
                  <c:v>1.8412115317205604</c:v>
                </c:pt>
                <c:pt idx="2251">
                  <c:v>4.6240894982781029</c:v>
                </c:pt>
                <c:pt idx="2252">
                  <c:v>7.7985916116901421E-2</c:v>
                </c:pt>
                <c:pt idx="2253">
                  <c:v>0.38571947053214473</c:v>
                </c:pt>
                <c:pt idx="2254">
                  <c:v>-0.10366862951324052</c:v>
                </c:pt>
                <c:pt idx="2255">
                  <c:v>-0.91187681601387638</c:v>
                </c:pt>
                <c:pt idx="2256">
                  <c:v>5.576243267536281</c:v>
                </c:pt>
                <c:pt idx="2257">
                  <c:v>1.6181791383231214</c:v>
                </c:pt>
                <c:pt idx="2258">
                  <c:v>3.0100999858280915</c:v>
                </c:pt>
                <c:pt idx="2259">
                  <c:v>5.2740944630121973</c:v>
                </c:pt>
                <c:pt idx="2260">
                  <c:v>2.3517473951141881</c:v>
                </c:pt>
                <c:pt idx="2261">
                  <c:v>2.2785780623667087</c:v>
                </c:pt>
                <c:pt idx="2262">
                  <c:v>-0.28906174127442341</c:v>
                </c:pt>
                <c:pt idx="2263">
                  <c:v>1.0585725164066844</c:v>
                </c:pt>
                <c:pt idx="2264">
                  <c:v>5.983949532000036</c:v>
                </c:pt>
                <c:pt idx="2265">
                  <c:v>-3.5574668357316384</c:v>
                </c:pt>
                <c:pt idx="2266">
                  <c:v>5.798413741338571</c:v>
                </c:pt>
                <c:pt idx="2267">
                  <c:v>4.6166465943147159</c:v>
                </c:pt>
                <c:pt idx="2268">
                  <c:v>1.0154294059317373</c:v>
                </c:pt>
                <c:pt idx="2269">
                  <c:v>5.0336081120412448</c:v>
                </c:pt>
                <c:pt idx="2270">
                  <c:v>3.1426937939846304</c:v>
                </c:pt>
                <c:pt idx="2271">
                  <c:v>5.9259137651475644</c:v>
                </c:pt>
                <c:pt idx="2272">
                  <c:v>4.6282681324897332</c:v>
                </c:pt>
                <c:pt idx="2273">
                  <c:v>1.3668380144865786</c:v>
                </c:pt>
                <c:pt idx="2274">
                  <c:v>3.6968949302419869</c:v>
                </c:pt>
                <c:pt idx="2275">
                  <c:v>-2.5115074056707556</c:v>
                </c:pt>
                <c:pt idx="2276">
                  <c:v>4.7945535246790953</c:v>
                </c:pt>
                <c:pt idx="2277">
                  <c:v>-3.9690565199621481</c:v>
                </c:pt>
                <c:pt idx="2278">
                  <c:v>-4.4777661267139806</c:v>
                </c:pt>
                <c:pt idx="2279">
                  <c:v>2.6420595604800923</c:v>
                </c:pt>
                <c:pt idx="2280">
                  <c:v>-7.5016929436429542</c:v>
                </c:pt>
                <c:pt idx="2281">
                  <c:v>0.49499551184228352</c:v>
                </c:pt>
                <c:pt idx="2282">
                  <c:v>-6.8562170380879195E-2</c:v>
                </c:pt>
                <c:pt idx="2283">
                  <c:v>-1.3534674837270408</c:v>
                </c:pt>
                <c:pt idx="2284">
                  <c:v>3.7881606591877173</c:v>
                </c:pt>
                <c:pt idx="2285">
                  <c:v>-1.3068076625461842</c:v>
                </c:pt>
                <c:pt idx="2286">
                  <c:v>5.7987609194923557</c:v>
                </c:pt>
                <c:pt idx="2287">
                  <c:v>-1.5987803173354891</c:v>
                </c:pt>
                <c:pt idx="2288">
                  <c:v>-2.356539611666669</c:v>
                </c:pt>
                <c:pt idx="2289">
                  <c:v>1.8469102653465903</c:v>
                </c:pt>
                <c:pt idx="2290">
                  <c:v>-7.5467529860145497</c:v>
                </c:pt>
                <c:pt idx="2291">
                  <c:v>3.3367480346616638</c:v>
                </c:pt>
                <c:pt idx="2292">
                  <c:v>3.8413491512272664</c:v>
                </c:pt>
                <c:pt idx="2293">
                  <c:v>2.8742184890123532</c:v>
                </c:pt>
                <c:pt idx="2294">
                  <c:v>1.0593736295903717</c:v>
                </c:pt>
                <c:pt idx="2295">
                  <c:v>1.9152060728465088</c:v>
                </c:pt>
                <c:pt idx="2296">
                  <c:v>4.4335402098939767</c:v>
                </c:pt>
                <c:pt idx="2297">
                  <c:v>2.731941095502286</c:v>
                </c:pt>
                <c:pt idx="2298">
                  <c:v>0.87357822861613244</c:v>
                </c:pt>
                <c:pt idx="2299">
                  <c:v>5.4019470355158639</c:v>
                </c:pt>
                <c:pt idx="2300">
                  <c:v>-4.0033755997494431</c:v>
                </c:pt>
                <c:pt idx="2301">
                  <c:v>6.0034098593630265</c:v>
                </c:pt>
                <c:pt idx="2302">
                  <c:v>-9.4275588161440993E-2</c:v>
                </c:pt>
                <c:pt idx="2303">
                  <c:v>1.1852731139733557</c:v>
                </c:pt>
                <c:pt idx="2304">
                  <c:v>4.8880929509333484</c:v>
                </c:pt>
                <c:pt idx="2305">
                  <c:v>-2.8152384311297567</c:v>
                </c:pt>
                <c:pt idx="2306">
                  <c:v>3.896949138346999</c:v>
                </c:pt>
                <c:pt idx="2307">
                  <c:v>-1.7212220467636499</c:v>
                </c:pt>
                <c:pt idx="2308">
                  <c:v>-3.3197595305798977</c:v>
                </c:pt>
                <c:pt idx="2309">
                  <c:v>-0.14869312823160286</c:v>
                </c:pt>
                <c:pt idx="2310">
                  <c:v>-9.8023360074542971</c:v>
                </c:pt>
                <c:pt idx="2311">
                  <c:v>1.9062006500726554</c:v>
                </c:pt>
                <c:pt idx="2312">
                  <c:v>1.5126615382889277</c:v>
                </c:pt>
                <c:pt idx="2313">
                  <c:v>1.2970171163017596</c:v>
                </c:pt>
                <c:pt idx="2314">
                  <c:v>5.2751402715427922</c:v>
                </c:pt>
                <c:pt idx="2315">
                  <c:v>-3.2461168408734764</c:v>
                </c:pt>
                <c:pt idx="2316">
                  <c:v>3.5926189613438417</c:v>
                </c:pt>
                <c:pt idx="2317">
                  <c:v>3.6082959308817593</c:v>
                </c:pt>
                <c:pt idx="2318">
                  <c:v>2.7350539116478352</c:v>
                </c:pt>
                <c:pt idx="2319">
                  <c:v>1.641968534302066</c:v>
                </c:pt>
                <c:pt idx="2320">
                  <c:v>-4.1529705385187938</c:v>
                </c:pt>
                <c:pt idx="2321">
                  <c:v>4.7352354273327641</c:v>
                </c:pt>
                <c:pt idx="2322">
                  <c:v>-3.888744896980338</c:v>
                </c:pt>
                <c:pt idx="2323">
                  <c:v>-4.0256065753044403</c:v>
                </c:pt>
                <c:pt idx="2324">
                  <c:v>3.5443204386422131</c:v>
                </c:pt>
                <c:pt idx="2325">
                  <c:v>-11.611258114453012</c:v>
                </c:pt>
                <c:pt idx="2326">
                  <c:v>4.6013857685032988</c:v>
                </c:pt>
                <c:pt idx="2327">
                  <c:v>-4.2128810487693436</c:v>
                </c:pt>
                <c:pt idx="2328">
                  <c:v>-8.2874422699135266</c:v>
                </c:pt>
                <c:pt idx="2329">
                  <c:v>-2.0381694321062547</c:v>
                </c:pt>
                <c:pt idx="2330">
                  <c:v>-11.012581737061943</c:v>
                </c:pt>
                <c:pt idx="2331">
                  <c:v>1.0376423891882673</c:v>
                </c:pt>
                <c:pt idx="2332">
                  <c:v>1.1562066349005597</c:v>
                </c:pt>
                <c:pt idx="2333">
                  <c:v>0.29077936823190953</c:v>
                </c:pt>
                <c:pt idx="2334">
                  <c:v>4.3609220389603855</c:v>
                </c:pt>
                <c:pt idx="2335">
                  <c:v>1.4546353951087951</c:v>
                </c:pt>
                <c:pt idx="2336">
                  <c:v>4.4936830117322302</c:v>
                </c:pt>
                <c:pt idx="2337">
                  <c:v>2.4117976766431077</c:v>
                </c:pt>
                <c:pt idx="2338">
                  <c:v>1.9692940452081302</c:v>
                </c:pt>
                <c:pt idx="2339">
                  <c:v>2.9659416946845418</c:v>
                </c:pt>
                <c:pt idx="2340">
                  <c:v>-1.8852326387565377</c:v>
                </c:pt>
                <c:pt idx="2341">
                  <c:v>2.6100848572862532</c:v>
                </c:pt>
                <c:pt idx="2342">
                  <c:v>3.7817904403005791</c:v>
                </c:pt>
                <c:pt idx="2343">
                  <c:v>2.5985391806573581</c:v>
                </c:pt>
                <c:pt idx="2344">
                  <c:v>3.9314152338512152</c:v>
                </c:pt>
                <c:pt idx="2345">
                  <c:v>-0.12088025162640292</c:v>
                </c:pt>
                <c:pt idx="2346">
                  <c:v>5.3384268658774232</c:v>
                </c:pt>
                <c:pt idx="2347">
                  <c:v>-0.79058678619966116</c:v>
                </c:pt>
                <c:pt idx="2348">
                  <c:v>-2.523452069351265</c:v>
                </c:pt>
                <c:pt idx="2349">
                  <c:v>-1.9656402047761894</c:v>
                </c:pt>
                <c:pt idx="2350">
                  <c:v>-10.687646654715579</c:v>
                </c:pt>
                <c:pt idx="2351">
                  <c:v>0.7986402970177231</c:v>
                </c:pt>
                <c:pt idx="2352">
                  <c:v>3.619699459943476</c:v>
                </c:pt>
                <c:pt idx="2353">
                  <c:v>-4.8498444429766217</c:v>
                </c:pt>
                <c:pt idx="2354">
                  <c:v>2.8831565486905006</c:v>
                </c:pt>
                <c:pt idx="2355">
                  <c:v>-6.1605038068551181</c:v>
                </c:pt>
                <c:pt idx="2356">
                  <c:v>3.0606423099515663</c:v>
                </c:pt>
                <c:pt idx="2357">
                  <c:v>2.1209615817774221</c:v>
                </c:pt>
                <c:pt idx="2358">
                  <c:v>0.89311365919666841</c:v>
                </c:pt>
                <c:pt idx="2359">
                  <c:v>2.8628853431577319</c:v>
                </c:pt>
                <c:pt idx="2360">
                  <c:v>-4.9406897227877309</c:v>
                </c:pt>
                <c:pt idx="2361">
                  <c:v>4.6578763386169744</c:v>
                </c:pt>
                <c:pt idx="2362">
                  <c:v>4.2734102180159006</c:v>
                </c:pt>
                <c:pt idx="2363">
                  <c:v>2.636578786683792</c:v>
                </c:pt>
                <c:pt idx="2364">
                  <c:v>2.4929126841525306</c:v>
                </c:pt>
                <c:pt idx="2365">
                  <c:v>-2.3382888443828911</c:v>
                </c:pt>
                <c:pt idx="2366">
                  <c:v>2.6312966561894555</c:v>
                </c:pt>
                <c:pt idx="2367">
                  <c:v>4.3442840595143188</c:v>
                </c:pt>
                <c:pt idx="2368">
                  <c:v>-2.8108607972771686</c:v>
                </c:pt>
                <c:pt idx="2369">
                  <c:v>4.1460215219226164</c:v>
                </c:pt>
                <c:pt idx="2370">
                  <c:v>-4.9876316021153997</c:v>
                </c:pt>
                <c:pt idx="2371">
                  <c:v>4.5351705232924573</c:v>
                </c:pt>
                <c:pt idx="2372">
                  <c:v>0.23214503643195172</c:v>
                </c:pt>
                <c:pt idx="2373">
                  <c:v>-4.6926987605004484</c:v>
                </c:pt>
                <c:pt idx="2374">
                  <c:v>0.97291220969354342</c:v>
                </c:pt>
                <c:pt idx="2375">
                  <c:v>-7.3859546690733673</c:v>
                </c:pt>
                <c:pt idx="2376">
                  <c:v>3.6354054380849483</c:v>
                </c:pt>
                <c:pt idx="2377">
                  <c:v>-4.3267322825205063</c:v>
                </c:pt>
                <c:pt idx="2378">
                  <c:v>-15.011289230378456</c:v>
                </c:pt>
                <c:pt idx="2379">
                  <c:v>-2.4978423284222373</c:v>
                </c:pt>
                <c:pt idx="2380">
                  <c:v>-25.537002367790727</c:v>
                </c:pt>
                <c:pt idx="2381">
                  <c:v>-1.3678209860779269</c:v>
                </c:pt>
                <c:pt idx="2382">
                  <c:v>-2.5219497390279493</c:v>
                </c:pt>
                <c:pt idx="2383">
                  <c:v>-3.5015183242582211</c:v>
                </c:pt>
                <c:pt idx="2384">
                  <c:v>0.76336616046475214</c:v>
                </c:pt>
                <c:pt idx="2385">
                  <c:v>-8.6290680834373035</c:v>
                </c:pt>
                <c:pt idx="2386">
                  <c:v>2.2579332312913394</c:v>
                </c:pt>
                <c:pt idx="2387">
                  <c:v>-3.4101632535245869</c:v>
                </c:pt>
                <c:pt idx="2388">
                  <c:v>-5.4356374941670857</c:v>
                </c:pt>
                <c:pt idx="2389">
                  <c:v>-0.13317335197816149</c:v>
                </c:pt>
                <c:pt idx="2390">
                  <c:v>-12.389342769816746</c:v>
                </c:pt>
                <c:pt idx="2391">
                  <c:v>5.5467595205184104</c:v>
                </c:pt>
                <c:pt idx="2392">
                  <c:v>2.9848716919262195</c:v>
                </c:pt>
                <c:pt idx="2393">
                  <c:v>-0.10846507872935973</c:v>
                </c:pt>
                <c:pt idx="2394">
                  <c:v>4.476007571261146</c:v>
                </c:pt>
                <c:pt idx="2395">
                  <c:v>-0.82115057333417241</c:v>
                </c:pt>
                <c:pt idx="2396">
                  <c:v>-0.35858984104518576</c:v>
                </c:pt>
                <c:pt idx="2397">
                  <c:v>-1.6654804524116926</c:v>
                </c:pt>
                <c:pt idx="2398">
                  <c:v>-5.4712867345626393</c:v>
                </c:pt>
                <c:pt idx="2399">
                  <c:v>2.6435538660072666</c:v>
                </c:pt>
                <c:pt idx="2400">
                  <c:v>-12.17256479091137</c:v>
                </c:pt>
                <c:pt idx="2401">
                  <c:v>0.44064073735124509</c:v>
                </c:pt>
                <c:pt idx="2402">
                  <c:v>2.2392114265235392</c:v>
                </c:pt>
                <c:pt idx="2403">
                  <c:v>1.5578980995142082</c:v>
                </c:pt>
                <c:pt idx="2404">
                  <c:v>4.7008679881665429</c:v>
                </c:pt>
                <c:pt idx="2405">
                  <c:v>-0.26650236370578639</c:v>
                </c:pt>
                <c:pt idx="2406">
                  <c:v>1.8512511637015692</c:v>
                </c:pt>
                <c:pt idx="2407">
                  <c:v>1.4810484677586828</c:v>
                </c:pt>
                <c:pt idx="2408">
                  <c:v>-2.7787513250413163</c:v>
                </c:pt>
                <c:pt idx="2409">
                  <c:v>1.2791709356223251</c:v>
                </c:pt>
                <c:pt idx="2410">
                  <c:v>-10.408467142251375</c:v>
                </c:pt>
                <c:pt idx="2411">
                  <c:v>2.5515765100178314</c:v>
                </c:pt>
                <c:pt idx="2412">
                  <c:v>-7.098636947181646</c:v>
                </c:pt>
                <c:pt idx="2413">
                  <c:v>-13.438427575119697</c:v>
                </c:pt>
                <c:pt idx="2414">
                  <c:v>0.60562823469456717</c:v>
                </c:pt>
                <c:pt idx="2415">
                  <c:v>-16.512291399743887</c:v>
                </c:pt>
                <c:pt idx="2416">
                  <c:v>-2.908545100201362</c:v>
                </c:pt>
                <c:pt idx="2417">
                  <c:v>-0.71066172249817328</c:v>
                </c:pt>
                <c:pt idx="2418">
                  <c:v>-1.8701624264618211</c:v>
                </c:pt>
                <c:pt idx="2419">
                  <c:v>2.7766402337871021</c:v>
                </c:pt>
                <c:pt idx="2420">
                  <c:v>-10.399267937854184</c:v>
                </c:pt>
                <c:pt idx="2421">
                  <c:v>2.3003446661205089</c:v>
                </c:pt>
                <c:pt idx="2422">
                  <c:v>-2.6183985387992372</c:v>
                </c:pt>
                <c:pt idx="2423">
                  <c:v>-10.227349363953078</c:v>
                </c:pt>
                <c:pt idx="2424">
                  <c:v>-2.7955723916076352</c:v>
                </c:pt>
                <c:pt idx="2425">
                  <c:v>-12.41433099829986</c:v>
                </c:pt>
                <c:pt idx="2426">
                  <c:v>1.0821164549273554</c:v>
                </c:pt>
                <c:pt idx="2427">
                  <c:v>-0.13103042108396679</c:v>
                </c:pt>
                <c:pt idx="2428">
                  <c:v>-5.2230648290823147</c:v>
                </c:pt>
                <c:pt idx="2429">
                  <c:v>4.2224649513937642</c:v>
                </c:pt>
                <c:pt idx="2430">
                  <c:v>-7.8992559414754986</c:v>
                </c:pt>
                <c:pt idx="2431">
                  <c:v>6.0802173006224383</c:v>
                </c:pt>
                <c:pt idx="2432">
                  <c:v>4.9835247302716574</c:v>
                </c:pt>
                <c:pt idx="2433">
                  <c:v>0.69991046322022399</c:v>
                </c:pt>
                <c:pt idx="2434">
                  <c:v>1.2636909782660659</c:v>
                </c:pt>
                <c:pt idx="2435">
                  <c:v>-2.3037374684560454</c:v>
                </c:pt>
                <c:pt idx="2436">
                  <c:v>5.7987405007211716</c:v>
                </c:pt>
                <c:pt idx="2437">
                  <c:v>3.0386436588756034</c:v>
                </c:pt>
                <c:pt idx="2438">
                  <c:v>0.8459175766734397</c:v>
                </c:pt>
                <c:pt idx="2439">
                  <c:v>-7.3724444338502337E-2</c:v>
                </c:pt>
                <c:pt idx="2440">
                  <c:v>-8.1602557255422958</c:v>
                </c:pt>
                <c:pt idx="2441">
                  <c:v>3.2914742207347913</c:v>
                </c:pt>
                <c:pt idx="2442">
                  <c:v>-5.326188143479051</c:v>
                </c:pt>
                <c:pt idx="2443">
                  <c:v>-7.3896528825830927</c:v>
                </c:pt>
                <c:pt idx="2444">
                  <c:v>-2.8713904010333735</c:v>
                </c:pt>
                <c:pt idx="2445">
                  <c:v>-13.574636425514019</c:v>
                </c:pt>
                <c:pt idx="2446">
                  <c:v>-2.6487424905662422</c:v>
                </c:pt>
                <c:pt idx="2447">
                  <c:v>1.5071461605967436</c:v>
                </c:pt>
                <c:pt idx="2448">
                  <c:v>-6.892051272561357</c:v>
                </c:pt>
                <c:pt idx="2449">
                  <c:v>3.0651397687526227</c:v>
                </c:pt>
                <c:pt idx="2450">
                  <c:v>-7.567158011685013</c:v>
                </c:pt>
                <c:pt idx="2451">
                  <c:v>2.3365165067435889</c:v>
                </c:pt>
                <c:pt idx="2452">
                  <c:v>1.6826066432095459</c:v>
                </c:pt>
                <c:pt idx="2453">
                  <c:v>-1.2358514616628149</c:v>
                </c:pt>
                <c:pt idx="2454">
                  <c:v>2.4057628290690367</c:v>
                </c:pt>
                <c:pt idx="2455">
                  <c:v>0.98242497713159693</c:v>
                </c:pt>
                <c:pt idx="2456">
                  <c:v>3.8158576845562777</c:v>
                </c:pt>
                <c:pt idx="2457">
                  <c:v>6.4648212957623095</c:v>
                </c:pt>
                <c:pt idx="2458">
                  <c:v>2.1548082438201632</c:v>
                </c:pt>
                <c:pt idx="2459">
                  <c:v>3.5369152390176612</c:v>
                </c:pt>
                <c:pt idx="2460">
                  <c:v>1.7174782777651636</c:v>
                </c:pt>
                <c:pt idx="2461">
                  <c:v>5.6784741746702831</c:v>
                </c:pt>
                <c:pt idx="2462">
                  <c:v>-0.21724316594759685</c:v>
                </c:pt>
                <c:pt idx="2463">
                  <c:v>-0.52458126741589339</c:v>
                </c:pt>
                <c:pt idx="2464">
                  <c:v>1.5619744723974414</c:v>
                </c:pt>
                <c:pt idx="2465">
                  <c:v>-3.7800968219695363E-2</c:v>
                </c:pt>
                <c:pt idx="2466">
                  <c:v>4.3370406653251834</c:v>
                </c:pt>
                <c:pt idx="2467">
                  <c:v>2.6754318077878629</c:v>
                </c:pt>
                <c:pt idx="2468">
                  <c:v>2.9210724074422814</c:v>
                </c:pt>
                <c:pt idx="2469">
                  <c:v>6.0882654560181884</c:v>
                </c:pt>
                <c:pt idx="2470">
                  <c:v>3.4685137887863569</c:v>
                </c:pt>
                <c:pt idx="2471">
                  <c:v>4.1218795786381239</c:v>
                </c:pt>
                <c:pt idx="2472">
                  <c:v>1.338410165025973</c:v>
                </c:pt>
                <c:pt idx="2473">
                  <c:v>0.30166215002237706</c:v>
                </c:pt>
                <c:pt idx="2474">
                  <c:v>2.9014641318595942</c:v>
                </c:pt>
                <c:pt idx="2475">
                  <c:v>-5.4507072761631754</c:v>
                </c:pt>
                <c:pt idx="2476">
                  <c:v>5.4089163688605044</c:v>
                </c:pt>
                <c:pt idx="2477">
                  <c:v>5.5641857159693728</c:v>
                </c:pt>
                <c:pt idx="2478">
                  <c:v>-0.27594517146846442</c:v>
                </c:pt>
                <c:pt idx="2479">
                  <c:v>5.1453634430954409</c:v>
                </c:pt>
                <c:pt idx="2480">
                  <c:v>1.6435329271792085</c:v>
                </c:pt>
                <c:pt idx="2481">
                  <c:v>3.8110794100160916</c:v>
                </c:pt>
                <c:pt idx="2482">
                  <c:v>4.657096207034833</c:v>
                </c:pt>
                <c:pt idx="2483">
                  <c:v>-0.54223530315088908</c:v>
                </c:pt>
                <c:pt idx="2484">
                  <c:v>5.0831653890594346</c:v>
                </c:pt>
                <c:pt idx="2485">
                  <c:v>-1.4514718536715279</c:v>
                </c:pt>
                <c:pt idx="2486">
                  <c:v>4.0651403008097748</c:v>
                </c:pt>
                <c:pt idx="2487">
                  <c:v>-4.2173833836441545</c:v>
                </c:pt>
                <c:pt idx="2488">
                  <c:v>0.23358266494763313</c:v>
                </c:pt>
                <c:pt idx="2489">
                  <c:v>4.4261095972724611</c:v>
                </c:pt>
                <c:pt idx="2490">
                  <c:v>-6.5111217746882701</c:v>
                </c:pt>
                <c:pt idx="2491">
                  <c:v>3.0470562364651563</c:v>
                </c:pt>
                <c:pt idx="2492">
                  <c:v>1.1495505054019368</c:v>
                </c:pt>
                <c:pt idx="2493">
                  <c:v>0.77659772782401504</c:v>
                </c:pt>
                <c:pt idx="2494">
                  <c:v>5.2397542586552799</c:v>
                </c:pt>
                <c:pt idx="2495">
                  <c:v>-1.7433201237820697</c:v>
                </c:pt>
                <c:pt idx="2496">
                  <c:v>6.5642524585695305</c:v>
                </c:pt>
                <c:pt idx="2497">
                  <c:v>-1.4496796850807954</c:v>
                </c:pt>
                <c:pt idx="2498">
                  <c:v>-2.6153090149490801</c:v>
                </c:pt>
                <c:pt idx="2499">
                  <c:v>1.8383165655370917</c:v>
                </c:pt>
                <c:pt idx="2500">
                  <c:v>-4.527615432724005</c:v>
                </c:pt>
                <c:pt idx="2501">
                  <c:v>3.4119885864234334</c:v>
                </c:pt>
                <c:pt idx="2502">
                  <c:v>2.9233743055659396</c:v>
                </c:pt>
                <c:pt idx="2503">
                  <c:v>2.795181234799113</c:v>
                </c:pt>
                <c:pt idx="2504">
                  <c:v>2.4196291088407378</c:v>
                </c:pt>
                <c:pt idx="2505">
                  <c:v>0.39322133088552746</c:v>
                </c:pt>
                <c:pt idx="2506">
                  <c:v>4.2646802968725073</c:v>
                </c:pt>
                <c:pt idx="2507">
                  <c:v>3.1149935812815599</c:v>
                </c:pt>
                <c:pt idx="2508">
                  <c:v>1.5466772967756981</c:v>
                </c:pt>
                <c:pt idx="2509">
                  <c:v>5.4820614787232422</c:v>
                </c:pt>
                <c:pt idx="2510">
                  <c:v>-3.9730673249645427</c:v>
                </c:pt>
                <c:pt idx="2511">
                  <c:v>6.1977082689766032</c:v>
                </c:pt>
                <c:pt idx="2512">
                  <c:v>2.481592405195574</c:v>
                </c:pt>
                <c:pt idx="2513">
                  <c:v>1.1465453484778507</c:v>
                </c:pt>
                <c:pt idx="2514">
                  <c:v>4.2440230533698919</c:v>
                </c:pt>
                <c:pt idx="2515">
                  <c:v>-1.9337627839285325</c:v>
                </c:pt>
                <c:pt idx="2516">
                  <c:v>4.3265948766046716</c:v>
                </c:pt>
                <c:pt idx="2517">
                  <c:v>0.27966758165899464</c:v>
                </c:pt>
                <c:pt idx="2518">
                  <c:v>-3.5161015164376579</c:v>
                </c:pt>
                <c:pt idx="2519">
                  <c:v>1.6460952601974732</c:v>
                </c:pt>
                <c:pt idx="2520">
                  <c:v>-7.5139856651788897</c:v>
                </c:pt>
                <c:pt idx="2521">
                  <c:v>2.9189399600611825</c:v>
                </c:pt>
                <c:pt idx="2522">
                  <c:v>0.71708927535097544</c:v>
                </c:pt>
                <c:pt idx="2523">
                  <c:v>0.14375428488522601</c:v>
                </c:pt>
                <c:pt idx="2524">
                  <c:v>2.9074023701530827</c:v>
                </c:pt>
                <c:pt idx="2525">
                  <c:v>-5.402030394098567</c:v>
                </c:pt>
                <c:pt idx="2526">
                  <c:v>2.7831626364155966</c:v>
                </c:pt>
                <c:pt idx="2527">
                  <c:v>2.4036447119170994</c:v>
                </c:pt>
                <c:pt idx="2528">
                  <c:v>-1.6412977853428394</c:v>
                </c:pt>
                <c:pt idx="2529">
                  <c:v>1.5034802104669893</c:v>
                </c:pt>
                <c:pt idx="2530">
                  <c:v>-4.0921231705316643</c:v>
                </c:pt>
                <c:pt idx="2531">
                  <c:v>3.420732115305416</c:v>
                </c:pt>
                <c:pt idx="2532">
                  <c:v>-1.6505342981738025</c:v>
                </c:pt>
                <c:pt idx="2533">
                  <c:v>-6.1096645589552097</c:v>
                </c:pt>
                <c:pt idx="2534">
                  <c:v>1.2965509061241214</c:v>
                </c:pt>
                <c:pt idx="2535">
                  <c:v>-10.923034241356209</c:v>
                </c:pt>
                <c:pt idx="2536">
                  <c:v>4.8129451934356133</c:v>
                </c:pt>
                <c:pt idx="2537">
                  <c:v>-4.3570138210160572</c:v>
                </c:pt>
                <c:pt idx="2538">
                  <c:v>-9.1536955639791273</c:v>
                </c:pt>
                <c:pt idx="2539">
                  <c:v>-1.1439072880505456</c:v>
                </c:pt>
                <c:pt idx="2540">
                  <c:v>-13.181522022254622</c:v>
                </c:pt>
                <c:pt idx="2541">
                  <c:v>2.8269868481231697E-2</c:v>
                </c:pt>
                <c:pt idx="2542">
                  <c:v>0.11648220011151622</c:v>
                </c:pt>
                <c:pt idx="2543">
                  <c:v>1.5041565789651052</c:v>
                </c:pt>
                <c:pt idx="2544">
                  <c:v>4.4833205571068149</c:v>
                </c:pt>
                <c:pt idx="2545">
                  <c:v>2.0403966925982573</c:v>
                </c:pt>
                <c:pt idx="2546">
                  <c:v>4.3782960592261109</c:v>
                </c:pt>
                <c:pt idx="2547">
                  <c:v>2.5221590916416901</c:v>
                </c:pt>
                <c:pt idx="2548">
                  <c:v>-8.4601837178027495E-2</c:v>
                </c:pt>
                <c:pt idx="2549">
                  <c:v>4.1238380834648432</c:v>
                </c:pt>
                <c:pt idx="2550">
                  <c:v>-4.1459172630581023</c:v>
                </c:pt>
                <c:pt idx="2551">
                  <c:v>0.40404293689715232</c:v>
                </c:pt>
                <c:pt idx="2552">
                  <c:v>4.9773672530982687</c:v>
                </c:pt>
                <c:pt idx="2553">
                  <c:v>5.577046762473568</c:v>
                </c:pt>
                <c:pt idx="2554">
                  <c:v>5.7779407968434544</c:v>
                </c:pt>
                <c:pt idx="2555">
                  <c:v>-0.85142168964802778</c:v>
                </c:pt>
                <c:pt idx="2556">
                  <c:v>4.0095762726892534</c:v>
                </c:pt>
                <c:pt idx="2557">
                  <c:v>-1.8208674247646819</c:v>
                </c:pt>
                <c:pt idx="2558">
                  <c:v>-1.3577541399936557</c:v>
                </c:pt>
                <c:pt idx="2559">
                  <c:v>0.45716467424782437</c:v>
                </c:pt>
                <c:pt idx="2560">
                  <c:v>-10.578165619787438</c:v>
                </c:pt>
                <c:pt idx="2561">
                  <c:v>-0.65309148040493525</c:v>
                </c:pt>
                <c:pt idx="2562">
                  <c:v>2.5083252577913555</c:v>
                </c:pt>
                <c:pt idx="2563">
                  <c:v>0.50060124681417761</c:v>
                </c:pt>
                <c:pt idx="2564">
                  <c:v>2.4555970354436774</c:v>
                </c:pt>
                <c:pt idx="2565">
                  <c:v>-6.4812982311737173</c:v>
                </c:pt>
                <c:pt idx="2566">
                  <c:v>4.7707325802306286</c:v>
                </c:pt>
                <c:pt idx="2567">
                  <c:v>-0.36586525167439987</c:v>
                </c:pt>
                <c:pt idx="2568">
                  <c:v>9.0836075359554513E-2</c:v>
                </c:pt>
                <c:pt idx="2569">
                  <c:v>3.281585188247643</c:v>
                </c:pt>
                <c:pt idx="2570">
                  <c:v>-5.7132350212958762</c:v>
                </c:pt>
                <c:pt idx="2571">
                  <c:v>5.8672544035929164</c:v>
                </c:pt>
                <c:pt idx="2572">
                  <c:v>2.22956509169423</c:v>
                </c:pt>
                <c:pt idx="2573">
                  <c:v>0.68548097380711326</c:v>
                </c:pt>
                <c:pt idx="2574">
                  <c:v>2.8157583223769151</c:v>
                </c:pt>
                <c:pt idx="2575">
                  <c:v>-1.9318517036042522</c:v>
                </c:pt>
                <c:pt idx="2576">
                  <c:v>2.3529243722463509</c:v>
                </c:pt>
                <c:pt idx="2577">
                  <c:v>3.911670345205188</c:v>
                </c:pt>
                <c:pt idx="2578">
                  <c:v>-2.0890548997864364</c:v>
                </c:pt>
                <c:pt idx="2579">
                  <c:v>5.0068416717127633</c:v>
                </c:pt>
                <c:pt idx="2580">
                  <c:v>-4.6589686764314138</c:v>
                </c:pt>
                <c:pt idx="2581">
                  <c:v>4.4325681812796152</c:v>
                </c:pt>
                <c:pt idx="2582">
                  <c:v>-2.5254521530101215E-2</c:v>
                </c:pt>
                <c:pt idx="2583">
                  <c:v>-5.0859715789484632</c:v>
                </c:pt>
                <c:pt idx="2584">
                  <c:v>3.2506237702600593</c:v>
                </c:pt>
                <c:pt idx="2585">
                  <c:v>-6.5992831676595927</c:v>
                </c:pt>
                <c:pt idx="2586">
                  <c:v>4.3605104573664129</c:v>
                </c:pt>
                <c:pt idx="2587">
                  <c:v>-5.8735094302065924</c:v>
                </c:pt>
                <c:pt idx="2588">
                  <c:v>-14.229519100288503</c:v>
                </c:pt>
                <c:pt idx="2589">
                  <c:v>-1.7156162496523173</c:v>
                </c:pt>
                <c:pt idx="2590">
                  <c:v>-24.17852236142879</c:v>
                </c:pt>
                <c:pt idx="2591">
                  <c:v>-0.82973425438698811</c:v>
                </c:pt>
                <c:pt idx="2592">
                  <c:v>-1.4590065131929784</c:v>
                </c:pt>
                <c:pt idx="2593">
                  <c:v>-3.8363511186765926</c:v>
                </c:pt>
                <c:pt idx="2594">
                  <c:v>-1.4150207207101388</c:v>
                </c:pt>
                <c:pt idx="2595">
                  <c:v>-9.8400209061555515</c:v>
                </c:pt>
                <c:pt idx="2596">
                  <c:v>2.813360275524083</c:v>
                </c:pt>
                <c:pt idx="2597">
                  <c:v>-2.1569918130416816</c:v>
                </c:pt>
                <c:pt idx="2598">
                  <c:v>-4.2840998443484253</c:v>
                </c:pt>
                <c:pt idx="2599">
                  <c:v>-0.32148193777089773</c:v>
                </c:pt>
                <c:pt idx="2600">
                  <c:v>-13.547550250215529</c:v>
                </c:pt>
                <c:pt idx="2601">
                  <c:v>5.6294833632155861</c:v>
                </c:pt>
                <c:pt idx="2602">
                  <c:v>2.9776297891293524</c:v>
                </c:pt>
                <c:pt idx="2603">
                  <c:v>1.1872209537954319</c:v>
                </c:pt>
                <c:pt idx="2604">
                  <c:v>4.2226387935253058</c:v>
                </c:pt>
                <c:pt idx="2605">
                  <c:v>-0.16581781161629294</c:v>
                </c:pt>
                <c:pt idx="2606">
                  <c:v>1.543196922746688</c:v>
                </c:pt>
                <c:pt idx="2607">
                  <c:v>0.81738900762198696</c:v>
                </c:pt>
                <c:pt idx="2608">
                  <c:v>-3.4507625532665536</c:v>
                </c:pt>
                <c:pt idx="2609">
                  <c:v>0.28775695614314145</c:v>
                </c:pt>
                <c:pt idx="2610">
                  <c:v>-11.580778130635995</c:v>
                </c:pt>
                <c:pt idx="2611">
                  <c:v>1.0187662512267295</c:v>
                </c:pt>
                <c:pt idx="2612">
                  <c:v>2.3573854040744315</c:v>
                </c:pt>
                <c:pt idx="2613">
                  <c:v>1.0948426552882147</c:v>
                </c:pt>
                <c:pt idx="2614">
                  <c:v>4.8128375476704974</c:v>
                </c:pt>
                <c:pt idx="2615">
                  <c:v>-3.0853596616248069</c:v>
                </c:pt>
                <c:pt idx="2616">
                  <c:v>2.3712110716549688</c:v>
                </c:pt>
                <c:pt idx="2617">
                  <c:v>1.0714072467505318</c:v>
                </c:pt>
                <c:pt idx="2618">
                  <c:v>-3.3050890028131796</c:v>
                </c:pt>
                <c:pt idx="2619">
                  <c:v>1.2231312816413435</c:v>
                </c:pt>
                <c:pt idx="2620">
                  <c:v>-7.162992523764018</c:v>
                </c:pt>
                <c:pt idx="2621">
                  <c:v>2.6130735573540989</c:v>
                </c:pt>
                <c:pt idx="2622">
                  <c:v>-8.7842906610586553</c:v>
                </c:pt>
                <c:pt idx="2623">
                  <c:v>-13.231786880393543</c:v>
                </c:pt>
                <c:pt idx="2624">
                  <c:v>-1.1829694771365098</c:v>
                </c:pt>
                <c:pt idx="2625">
                  <c:v>-17.236284802577188</c:v>
                </c:pt>
                <c:pt idx="2626">
                  <c:v>-2.1241035455464754</c:v>
                </c:pt>
                <c:pt idx="2627">
                  <c:v>0.64177218591686724</c:v>
                </c:pt>
                <c:pt idx="2628">
                  <c:v>-5.5512901140673456</c:v>
                </c:pt>
                <c:pt idx="2629">
                  <c:v>4.0479450851310723</c:v>
                </c:pt>
                <c:pt idx="2630">
                  <c:v>-10.698216563314439</c:v>
                </c:pt>
                <c:pt idx="2631">
                  <c:v>3.9334188253796327</c:v>
                </c:pt>
                <c:pt idx="2632">
                  <c:v>-3.2123614858369223</c:v>
                </c:pt>
                <c:pt idx="2633">
                  <c:v>-7.4751273088819659</c:v>
                </c:pt>
                <c:pt idx="2634">
                  <c:v>-1.634824375883035</c:v>
                </c:pt>
                <c:pt idx="2635">
                  <c:v>-16.159529523040685</c:v>
                </c:pt>
                <c:pt idx="2636">
                  <c:v>1.695310823089617</c:v>
                </c:pt>
                <c:pt idx="2637">
                  <c:v>0.72995945619604541</c:v>
                </c:pt>
                <c:pt idx="2638">
                  <c:v>-6.3075742116953002</c:v>
                </c:pt>
                <c:pt idx="2639">
                  <c:v>2.7865238180487815</c:v>
                </c:pt>
                <c:pt idx="2640">
                  <c:v>-9.3623742894948734</c:v>
                </c:pt>
                <c:pt idx="2641">
                  <c:v>5.7547838892743375</c:v>
                </c:pt>
                <c:pt idx="2642">
                  <c:v>3.8351323155851347</c:v>
                </c:pt>
                <c:pt idx="2643">
                  <c:v>0.40163740430995176</c:v>
                </c:pt>
                <c:pt idx="2644">
                  <c:v>-5.8706256454204464E-2</c:v>
                </c:pt>
                <c:pt idx="2645">
                  <c:v>-2.8102787600236994</c:v>
                </c:pt>
                <c:pt idx="2646">
                  <c:v>6.2363057345409665</c:v>
                </c:pt>
                <c:pt idx="2647">
                  <c:v>2.8923430118667</c:v>
                </c:pt>
                <c:pt idx="2648">
                  <c:v>-0.14067855482129232</c:v>
                </c:pt>
                <c:pt idx="2649">
                  <c:v>0.63150083249312416</c:v>
                </c:pt>
                <c:pt idx="2650">
                  <c:v>-10.330471227106525</c:v>
                </c:pt>
                <c:pt idx="2651">
                  <c:v>2.5346848323741824</c:v>
                </c:pt>
                <c:pt idx="2652">
                  <c:v>-4.146440455161347</c:v>
                </c:pt>
                <c:pt idx="2653">
                  <c:v>-8.0421767443779224</c:v>
                </c:pt>
                <c:pt idx="2654">
                  <c:v>1.9823034793127192E-2</c:v>
                </c:pt>
                <c:pt idx="2655">
                  <c:v>-20.090065600671654</c:v>
                </c:pt>
                <c:pt idx="2656">
                  <c:v>-1.2778679762295759</c:v>
                </c:pt>
                <c:pt idx="2657">
                  <c:v>0.55047701899638568</c:v>
                </c:pt>
                <c:pt idx="2658">
                  <c:v>-6.3377614275281964</c:v>
                </c:pt>
                <c:pt idx="2659">
                  <c:v>2.2083369043528904</c:v>
                </c:pt>
                <c:pt idx="2660">
                  <c:v>-9.2122693803698752</c:v>
                </c:pt>
                <c:pt idx="2661">
                  <c:v>3.3156355029163773</c:v>
                </c:pt>
                <c:pt idx="2662">
                  <c:v>1.0764180386730935</c:v>
                </c:pt>
                <c:pt idx="2663">
                  <c:v>-2.0553999214758321</c:v>
                </c:pt>
                <c:pt idx="2664">
                  <c:v>3.0867669371000233</c:v>
                </c:pt>
                <c:pt idx="2665">
                  <c:v>-0.36913479720322329</c:v>
                </c:pt>
                <c:pt idx="2666">
                  <c:v>4.2169530054861735</c:v>
                </c:pt>
                <c:pt idx="2667">
                  <c:v>4.2922454330163298</c:v>
                </c:pt>
                <c:pt idx="2668">
                  <c:v>1.5676745242432659</c:v>
                </c:pt>
                <c:pt idx="2669">
                  <c:v>4.3030310702582177</c:v>
                </c:pt>
                <c:pt idx="2670">
                  <c:v>2.2709709587985927</c:v>
                </c:pt>
                <c:pt idx="2671">
                  <c:v>5.1929882172702975</c:v>
                </c:pt>
                <c:pt idx="2672">
                  <c:v>-0.69805526166156895</c:v>
                </c:pt>
                <c:pt idx="2673">
                  <c:v>1.0479980259635013</c:v>
                </c:pt>
                <c:pt idx="2674">
                  <c:v>2.2174676396367659</c:v>
                </c:pt>
                <c:pt idx="2675">
                  <c:v>-3.3491194970318325</c:v>
                </c:pt>
                <c:pt idx="2676">
                  <c:v>4.4713152561650222</c:v>
                </c:pt>
                <c:pt idx="2677">
                  <c:v>0.99248460210116107</c:v>
                </c:pt>
                <c:pt idx="2678">
                  <c:v>2.8734572899341657</c:v>
                </c:pt>
                <c:pt idx="2679">
                  <c:v>4.9481329919484658</c:v>
                </c:pt>
                <c:pt idx="2680">
                  <c:v>3.4585191417575949</c:v>
                </c:pt>
                <c:pt idx="2681">
                  <c:v>2.8895072861202209</c:v>
                </c:pt>
                <c:pt idx="2682">
                  <c:v>9.6617289952117602E-2</c:v>
                </c:pt>
                <c:pt idx="2683">
                  <c:v>-8.5550390265243692E-2</c:v>
                </c:pt>
                <c:pt idx="2684">
                  <c:v>4.9561004213956323</c:v>
                </c:pt>
                <c:pt idx="2685">
                  <c:v>-3.4084518876846914</c:v>
                </c:pt>
                <c:pt idx="2686">
                  <c:v>5.5235270312174105</c:v>
                </c:pt>
                <c:pt idx="2687">
                  <c:v>5.7351172312673349</c:v>
                </c:pt>
                <c:pt idx="2688">
                  <c:v>2.0248957551329418</c:v>
                </c:pt>
                <c:pt idx="2689">
                  <c:v>5.5919474293223601</c:v>
                </c:pt>
                <c:pt idx="2690">
                  <c:v>1.6983395479967527</c:v>
                </c:pt>
                <c:pt idx="2691">
                  <c:v>5.5656420736985179</c:v>
                </c:pt>
                <c:pt idx="2692">
                  <c:v>4.4922076186057716</c:v>
                </c:pt>
                <c:pt idx="2693">
                  <c:v>0.502240792493307</c:v>
                </c:pt>
                <c:pt idx="2694">
                  <c:v>4.5432790124079006</c:v>
                </c:pt>
                <c:pt idx="2695">
                  <c:v>-1.9316434442947035</c:v>
                </c:pt>
                <c:pt idx="2696">
                  <c:v>3.5274228495764799</c:v>
                </c:pt>
                <c:pt idx="2697">
                  <c:v>-1.2157012173388679</c:v>
                </c:pt>
                <c:pt idx="2698">
                  <c:v>-2.1601794688269642</c:v>
                </c:pt>
                <c:pt idx="2699">
                  <c:v>4.948867340130036</c:v>
                </c:pt>
                <c:pt idx="2700">
                  <c:v>-7.3917063142434785</c:v>
                </c:pt>
                <c:pt idx="2701">
                  <c:v>1.6818569608808112</c:v>
                </c:pt>
                <c:pt idx="2702">
                  <c:v>2.6628674844141607</c:v>
                </c:pt>
                <c:pt idx="2703">
                  <c:v>9.2973033201104727E-5</c:v>
                </c:pt>
                <c:pt idx="2704">
                  <c:v>4.5729906183316693</c:v>
                </c:pt>
                <c:pt idx="2705">
                  <c:v>-0.79390592178532415</c:v>
                </c:pt>
                <c:pt idx="2706">
                  <c:v>7.7923595837972499</c:v>
                </c:pt>
                <c:pt idx="2707">
                  <c:v>-2.3593275027534908</c:v>
                </c:pt>
                <c:pt idx="2708">
                  <c:v>-0.86214820960017491</c:v>
                </c:pt>
                <c:pt idx="2709">
                  <c:v>1.0475378486383455</c:v>
                </c:pt>
                <c:pt idx="2710">
                  <c:v>-5.5460743395996808</c:v>
                </c:pt>
                <c:pt idx="2711">
                  <c:v>2.8887343448724465</c:v>
                </c:pt>
                <c:pt idx="2712">
                  <c:v>3.5697755106743223</c:v>
                </c:pt>
                <c:pt idx="2713">
                  <c:v>2.6966399040680074</c:v>
                </c:pt>
                <c:pt idx="2714">
                  <c:v>1.4040317945509422</c:v>
                </c:pt>
                <c:pt idx="2715">
                  <c:v>1.2686036762545818</c:v>
                </c:pt>
                <c:pt idx="2716">
                  <c:v>4.6081808218153437</c:v>
                </c:pt>
                <c:pt idx="2717">
                  <c:v>1.8986611349087994</c:v>
                </c:pt>
                <c:pt idx="2718">
                  <c:v>0.13493733357797311</c:v>
                </c:pt>
                <c:pt idx="2719">
                  <c:v>5.6344836487826431</c:v>
                </c:pt>
                <c:pt idx="2720">
                  <c:v>-1.0220556015930562</c:v>
                </c:pt>
                <c:pt idx="2721">
                  <c:v>6.2904791724231828</c:v>
                </c:pt>
                <c:pt idx="2722">
                  <c:v>2.4613368515176148</c:v>
                </c:pt>
                <c:pt idx="2723">
                  <c:v>0.38275992915221124</c:v>
                </c:pt>
                <c:pt idx="2724">
                  <c:v>5.117059221004137</c:v>
                </c:pt>
                <c:pt idx="2725">
                  <c:v>-3.0805944049682843</c:v>
                </c:pt>
                <c:pt idx="2726">
                  <c:v>5.1976827900436433</c:v>
                </c:pt>
                <c:pt idx="2727">
                  <c:v>-0.24415930847636602</c:v>
                </c:pt>
                <c:pt idx="2728">
                  <c:v>-3.2700033449852235</c:v>
                </c:pt>
                <c:pt idx="2729">
                  <c:v>2.1902035295322584</c:v>
                </c:pt>
                <c:pt idx="2730">
                  <c:v>-10.736357699522639</c:v>
                </c:pt>
                <c:pt idx="2731">
                  <c:v>2.0063360647699628</c:v>
                </c:pt>
                <c:pt idx="2732">
                  <c:v>-1.4222404177096237</c:v>
                </c:pt>
                <c:pt idx="2733">
                  <c:v>2.0698284442492927</c:v>
                </c:pt>
                <c:pt idx="2734">
                  <c:v>3.8374769532358002</c:v>
                </c:pt>
                <c:pt idx="2735">
                  <c:v>-9.5002504142264499</c:v>
                </c:pt>
                <c:pt idx="2736">
                  <c:v>4.0253656795274981</c:v>
                </c:pt>
                <c:pt idx="2737">
                  <c:v>0.38765860864855384</c:v>
                </c:pt>
                <c:pt idx="2738">
                  <c:v>-1.2626196266004044</c:v>
                </c:pt>
                <c:pt idx="2739">
                  <c:v>3.5812180448061213</c:v>
                </c:pt>
                <c:pt idx="2740">
                  <c:v>-4.1173217440714858</c:v>
                </c:pt>
                <c:pt idx="2741">
                  <c:v>3.1010906231951303</c:v>
                </c:pt>
                <c:pt idx="2742">
                  <c:v>-1.6093123983963231</c:v>
                </c:pt>
                <c:pt idx="2743">
                  <c:v>-3.69887568911372</c:v>
                </c:pt>
                <c:pt idx="2744">
                  <c:v>2.2989061886383837</c:v>
                </c:pt>
                <c:pt idx="2745">
                  <c:v>-12.937145898578603</c:v>
                </c:pt>
                <c:pt idx="2746">
                  <c:v>4.3505790401219073</c:v>
                </c:pt>
                <c:pt idx="2747">
                  <c:v>-3.3573172756586729</c:v>
                </c:pt>
                <c:pt idx="2748">
                  <c:v>-7.7043717681276327</c:v>
                </c:pt>
                <c:pt idx="2749">
                  <c:v>-2.7053843858948561</c:v>
                </c:pt>
                <c:pt idx="2750">
                  <c:v>-13.961457398841642</c:v>
                </c:pt>
                <c:pt idx="2751">
                  <c:v>-0.83054019251119371</c:v>
                </c:pt>
                <c:pt idx="2752">
                  <c:v>0.84052377036139347</c:v>
                </c:pt>
                <c:pt idx="2753">
                  <c:v>1.6984078177412343</c:v>
                </c:pt>
                <c:pt idx="2754">
                  <c:v>4.1997705669558449</c:v>
                </c:pt>
                <c:pt idx="2755">
                  <c:v>-0.4332663502539269</c:v>
                </c:pt>
                <c:pt idx="2756">
                  <c:v>4.0552105208422891</c:v>
                </c:pt>
                <c:pt idx="2757">
                  <c:v>2.6169933032555583</c:v>
                </c:pt>
                <c:pt idx="2758">
                  <c:v>-2.3106141111798024</c:v>
                </c:pt>
                <c:pt idx="2759">
                  <c:v>2.7946786678617208</c:v>
                </c:pt>
                <c:pt idx="2760">
                  <c:v>-2.83604929424666</c:v>
                </c:pt>
                <c:pt idx="2761">
                  <c:v>1.6524308111931472</c:v>
                </c:pt>
                <c:pt idx="2762">
                  <c:v>4.6127951215287162</c:v>
                </c:pt>
                <c:pt idx="2763">
                  <c:v>1.8456683931971902</c:v>
                </c:pt>
                <c:pt idx="2764">
                  <c:v>5.7052555599899151</c:v>
                </c:pt>
                <c:pt idx="2765">
                  <c:v>-1.6750753708874626</c:v>
                </c:pt>
                <c:pt idx="2766">
                  <c:v>4.8545021811143805</c:v>
                </c:pt>
                <c:pt idx="2767">
                  <c:v>-1.5262547621194642</c:v>
                </c:pt>
                <c:pt idx="2768">
                  <c:v>-1.3608702667291332</c:v>
                </c:pt>
                <c:pt idx="2769">
                  <c:v>-0.24433166584114829</c:v>
                </c:pt>
                <c:pt idx="2770">
                  <c:v>-6.1149076990927611</c:v>
                </c:pt>
                <c:pt idx="2771">
                  <c:v>8.0714394021441649E-3</c:v>
                </c:pt>
                <c:pt idx="2772">
                  <c:v>2.606556234686586</c:v>
                </c:pt>
                <c:pt idx="2773">
                  <c:v>-2.8119123279848495</c:v>
                </c:pt>
                <c:pt idx="2774">
                  <c:v>3.6022151944008236</c:v>
                </c:pt>
                <c:pt idx="2775">
                  <c:v>-8.7725655234768354</c:v>
                </c:pt>
                <c:pt idx="2776">
                  <c:v>4.6328320445568814</c:v>
                </c:pt>
                <c:pt idx="2777">
                  <c:v>2.8083703920921188</c:v>
                </c:pt>
                <c:pt idx="2778">
                  <c:v>1.9283005861874152</c:v>
                </c:pt>
                <c:pt idx="2779">
                  <c:v>5.9362422154635617</c:v>
                </c:pt>
                <c:pt idx="2780">
                  <c:v>-3.5149421454081775</c:v>
                </c:pt>
                <c:pt idx="2781">
                  <c:v>5.1677902622100014</c:v>
                </c:pt>
                <c:pt idx="2782">
                  <c:v>2.9153286080518157</c:v>
                </c:pt>
                <c:pt idx="2783">
                  <c:v>3.1381522350066291</c:v>
                </c:pt>
                <c:pt idx="2784">
                  <c:v>3.4739897740486612</c:v>
                </c:pt>
                <c:pt idx="2785">
                  <c:v>-0.40441590296606478</c:v>
                </c:pt>
                <c:pt idx="2786">
                  <c:v>2.1302905015735885</c:v>
                </c:pt>
                <c:pt idx="2787">
                  <c:v>3.345312620521824</c:v>
                </c:pt>
                <c:pt idx="2788">
                  <c:v>-4.7498550606718659</c:v>
                </c:pt>
                <c:pt idx="2789">
                  <c:v>4.8651517888539182</c:v>
                </c:pt>
                <c:pt idx="2790">
                  <c:v>-6.909631281641154</c:v>
                </c:pt>
                <c:pt idx="2791">
                  <c:v>4.4421931733929227</c:v>
                </c:pt>
                <c:pt idx="2792">
                  <c:v>0.65237117091233898</c:v>
                </c:pt>
                <c:pt idx="2793">
                  <c:v>-4.3586070452260444</c:v>
                </c:pt>
                <c:pt idx="2794">
                  <c:v>2.2960934317433797</c:v>
                </c:pt>
                <c:pt idx="2795">
                  <c:v>-8.4807824035801644</c:v>
                </c:pt>
                <c:pt idx="2796">
                  <c:v>4.5363212865505549</c:v>
                </c:pt>
                <c:pt idx="2797">
                  <c:v>-6.5946736073734797</c:v>
                </c:pt>
                <c:pt idx="2798">
                  <c:v>-14.319656991190634</c:v>
                </c:pt>
                <c:pt idx="2799">
                  <c:v>-3.3215121586989333</c:v>
                </c:pt>
                <c:pt idx="2800">
                  <c:v>-23.383247368135468</c:v>
                </c:pt>
                <c:pt idx="2801">
                  <c:v>-0.3738852498692431</c:v>
                </c:pt>
                <c:pt idx="2802">
                  <c:v>-0.14871369830015269</c:v>
                </c:pt>
                <c:pt idx="2803">
                  <c:v>-2.9539033021623169</c:v>
                </c:pt>
                <c:pt idx="2804">
                  <c:v>1.4833388226307562</c:v>
                </c:pt>
                <c:pt idx="2805">
                  <c:v>-11.719461465980572</c:v>
                </c:pt>
                <c:pt idx="2806">
                  <c:v>2.7656560545251168</c:v>
                </c:pt>
                <c:pt idx="2807">
                  <c:v>0.69884431929393287</c:v>
                </c:pt>
                <c:pt idx="2808">
                  <c:v>-5.671413783220018</c:v>
                </c:pt>
                <c:pt idx="2809">
                  <c:v>1.3064941994419357</c:v>
                </c:pt>
                <c:pt idx="2810">
                  <c:v>-9.9643445906926722</c:v>
                </c:pt>
                <c:pt idx="2811">
                  <c:v>5.6100576423817383</c:v>
                </c:pt>
                <c:pt idx="2812">
                  <c:v>3.0226510955797323</c:v>
                </c:pt>
                <c:pt idx="2813">
                  <c:v>0.36333824199154918</c:v>
                </c:pt>
                <c:pt idx="2814">
                  <c:v>4.6977920858323436</c:v>
                </c:pt>
                <c:pt idx="2815">
                  <c:v>-1.2380987479629972</c:v>
                </c:pt>
                <c:pt idx="2816">
                  <c:v>1.5332775034790895</c:v>
                </c:pt>
                <c:pt idx="2817">
                  <c:v>1.3498301270342061</c:v>
                </c:pt>
                <c:pt idx="2818">
                  <c:v>-3.65388486582113</c:v>
                </c:pt>
                <c:pt idx="2819">
                  <c:v>0.91271105137069597</c:v>
                </c:pt>
                <c:pt idx="2820">
                  <c:v>-9.4395248521638493</c:v>
                </c:pt>
                <c:pt idx="2821">
                  <c:v>0.3014405292328064</c:v>
                </c:pt>
                <c:pt idx="2822">
                  <c:v>2.4766994417957129</c:v>
                </c:pt>
                <c:pt idx="2823">
                  <c:v>2.5466612978261516</c:v>
                </c:pt>
                <c:pt idx="2824">
                  <c:v>4.1188392041527528</c:v>
                </c:pt>
                <c:pt idx="2825">
                  <c:v>-1.2571836087445369</c:v>
                </c:pt>
                <c:pt idx="2826">
                  <c:v>2.8907511153965615</c:v>
                </c:pt>
                <c:pt idx="2827">
                  <c:v>1.4411032551548644</c:v>
                </c:pt>
                <c:pt idx="2828">
                  <c:v>-3.04554028549137</c:v>
                </c:pt>
                <c:pt idx="2829">
                  <c:v>2.7994800709893042</c:v>
                </c:pt>
                <c:pt idx="2830">
                  <c:v>-8.2675687764481829</c:v>
                </c:pt>
                <c:pt idx="2831">
                  <c:v>2.6518624181790358</c:v>
                </c:pt>
                <c:pt idx="2832">
                  <c:v>-9.9344930850379107</c:v>
                </c:pt>
                <c:pt idx="2833">
                  <c:v>-10.377587971426543</c:v>
                </c:pt>
                <c:pt idx="2834">
                  <c:v>-2.1826142844449734</c:v>
                </c:pt>
                <c:pt idx="2835">
                  <c:v>-18.060634185361288</c:v>
                </c:pt>
                <c:pt idx="2836">
                  <c:v>-2.3364493574355514</c:v>
                </c:pt>
                <c:pt idx="2837">
                  <c:v>-0.3849579947546431</c:v>
                </c:pt>
                <c:pt idx="2838">
                  <c:v>-2.9235324242517677</c:v>
                </c:pt>
                <c:pt idx="2839">
                  <c:v>1.9429172840735696</c:v>
                </c:pt>
                <c:pt idx="2840">
                  <c:v>-8.6308378340967593</c:v>
                </c:pt>
                <c:pt idx="2841">
                  <c:v>3.0013679792252574</c:v>
                </c:pt>
                <c:pt idx="2842">
                  <c:v>-3.4706916353607795</c:v>
                </c:pt>
                <c:pt idx="2843">
                  <c:v>-7.9413874369581485</c:v>
                </c:pt>
                <c:pt idx="2844">
                  <c:v>-2.6622724574737262</c:v>
                </c:pt>
                <c:pt idx="2845">
                  <c:v>-16.601473579855597</c:v>
                </c:pt>
                <c:pt idx="2846">
                  <c:v>1.1268986553683717</c:v>
                </c:pt>
                <c:pt idx="2847">
                  <c:v>1.8262852561872194</c:v>
                </c:pt>
                <c:pt idx="2848">
                  <c:v>-4.3624082168268536</c:v>
                </c:pt>
                <c:pt idx="2849">
                  <c:v>4.1742587893659717</c:v>
                </c:pt>
                <c:pt idx="2850">
                  <c:v>-5.830938787674004</c:v>
                </c:pt>
                <c:pt idx="2851">
                  <c:v>5.1331406412069818</c:v>
                </c:pt>
                <c:pt idx="2852">
                  <c:v>4.4916125764798309</c:v>
                </c:pt>
                <c:pt idx="2853">
                  <c:v>1.4112368107931097</c:v>
                </c:pt>
                <c:pt idx="2854">
                  <c:v>0.75060285610125277</c:v>
                </c:pt>
                <c:pt idx="2855">
                  <c:v>-0.17064574519179843</c:v>
                </c:pt>
                <c:pt idx="2856">
                  <c:v>6.1597005503394477</c:v>
                </c:pt>
                <c:pt idx="2857">
                  <c:v>0.61245211812698841</c:v>
                </c:pt>
                <c:pt idx="2858">
                  <c:v>-0.82165107060406584</c:v>
                </c:pt>
                <c:pt idx="2859">
                  <c:v>1.4087206914121211</c:v>
                </c:pt>
                <c:pt idx="2860">
                  <c:v>-6.4671552737082081</c:v>
                </c:pt>
                <c:pt idx="2861">
                  <c:v>1.3107312863618681</c:v>
                </c:pt>
                <c:pt idx="2862">
                  <c:v>-7.7844758062720132</c:v>
                </c:pt>
                <c:pt idx="2863">
                  <c:v>-6.5938322342818516</c:v>
                </c:pt>
                <c:pt idx="2864">
                  <c:v>-0.20128536356412496</c:v>
                </c:pt>
                <c:pt idx="2865">
                  <c:v>-11.78695456351285</c:v>
                </c:pt>
                <c:pt idx="2866">
                  <c:v>-0.14725743870251407</c:v>
                </c:pt>
                <c:pt idx="2867">
                  <c:v>1.9645968470153292</c:v>
                </c:pt>
                <c:pt idx="2868">
                  <c:v>-4.8522164503219045</c:v>
                </c:pt>
                <c:pt idx="2869">
                  <c:v>1.3677883322131557</c:v>
                </c:pt>
                <c:pt idx="2870">
                  <c:v>-10.150805720764041</c:v>
                </c:pt>
                <c:pt idx="2871">
                  <c:v>1.9937142909319512</c:v>
                </c:pt>
                <c:pt idx="2872">
                  <c:v>8.2841954274755381E-2</c:v>
                </c:pt>
                <c:pt idx="2873">
                  <c:v>-0.21540379765454887</c:v>
                </c:pt>
                <c:pt idx="2874">
                  <c:v>1.8883690428262945</c:v>
                </c:pt>
                <c:pt idx="2875">
                  <c:v>0.90774636617588556</c:v>
                </c:pt>
                <c:pt idx="2876">
                  <c:v>3.6037511503726964</c:v>
                </c:pt>
                <c:pt idx="2877">
                  <c:v>6.1669698793181347</c:v>
                </c:pt>
                <c:pt idx="2878">
                  <c:v>6.6852159842941461E-2</c:v>
                </c:pt>
                <c:pt idx="2879">
                  <c:v>4.8414261169013724</c:v>
                </c:pt>
                <c:pt idx="2880">
                  <c:v>1.8251479027473998</c:v>
                </c:pt>
                <c:pt idx="2881">
                  <c:v>5.3861332387354839</c:v>
                </c:pt>
                <c:pt idx="2882">
                  <c:v>0.98440885903668729</c:v>
                </c:pt>
                <c:pt idx="2883">
                  <c:v>2.0201695581064953</c:v>
                </c:pt>
                <c:pt idx="2884">
                  <c:v>0.27705837974575687</c:v>
                </c:pt>
                <c:pt idx="2885">
                  <c:v>-1.102629845148563</c:v>
                </c:pt>
                <c:pt idx="2886">
                  <c:v>4.4734936986550728</c:v>
                </c:pt>
                <c:pt idx="2887">
                  <c:v>2.4443721640512734</c:v>
                </c:pt>
                <c:pt idx="2888">
                  <c:v>3.3461615702402554</c:v>
                </c:pt>
                <c:pt idx="2889">
                  <c:v>6.4573343611626548</c:v>
                </c:pt>
                <c:pt idx="2890">
                  <c:v>2.9484691733483395</c:v>
                </c:pt>
                <c:pt idx="2891">
                  <c:v>2.8552937306726367</c:v>
                </c:pt>
                <c:pt idx="2892">
                  <c:v>1.7248414166856385</c:v>
                </c:pt>
                <c:pt idx="2893">
                  <c:v>0.41330135979533367</c:v>
                </c:pt>
                <c:pt idx="2894">
                  <c:v>2.1502907561488023</c:v>
                </c:pt>
                <c:pt idx="2895">
                  <c:v>-6.7376552381826755</c:v>
                </c:pt>
                <c:pt idx="2896">
                  <c:v>6.1009543696023538</c:v>
                </c:pt>
                <c:pt idx="2897">
                  <c:v>5.5207798377271367</c:v>
                </c:pt>
                <c:pt idx="2898">
                  <c:v>-0.84573601964086009</c:v>
                </c:pt>
                <c:pt idx="2899">
                  <c:v>5.2159002379955108</c:v>
                </c:pt>
                <c:pt idx="2900">
                  <c:v>3.1851429150924453</c:v>
                </c:pt>
                <c:pt idx="2901">
                  <c:v>5.4071687967700459</c:v>
                </c:pt>
                <c:pt idx="2902">
                  <c:v>3.9422200884817897</c:v>
                </c:pt>
                <c:pt idx="2903">
                  <c:v>-0.63071498571445517</c:v>
                </c:pt>
                <c:pt idx="2904">
                  <c:v>5.1351568073908922</c:v>
                </c:pt>
                <c:pt idx="2905">
                  <c:v>-1.9100687681181192</c:v>
                </c:pt>
                <c:pt idx="2906">
                  <c:v>3.6482831211137157</c:v>
                </c:pt>
                <c:pt idx="2907">
                  <c:v>-1.8469540834954579</c:v>
                </c:pt>
                <c:pt idx="2908">
                  <c:v>-3.4652498705573826</c:v>
                </c:pt>
                <c:pt idx="2909">
                  <c:v>3.7802395656397465</c:v>
                </c:pt>
                <c:pt idx="2910">
                  <c:v>-8.1391297692708306</c:v>
                </c:pt>
                <c:pt idx="2911">
                  <c:v>2.6391708526343791</c:v>
                </c:pt>
                <c:pt idx="2912">
                  <c:v>1.5400547896788979</c:v>
                </c:pt>
                <c:pt idx="2913">
                  <c:v>-2.1230157895793518</c:v>
                </c:pt>
                <c:pt idx="2914">
                  <c:v>4.1781615841827495</c:v>
                </c:pt>
                <c:pt idx="2915">
                  <c:v>-0.73428568891387513</c:v>
                </c:pt>
                <c:pt idx="2916">
                  <c:v>7.2537647072901148</c:v>
                </c:pt>
                <c:pt idx="2917">
                  <c:v>0.2460956344748304</c:v>
                </c:pt>
                <c:pt idx="2918">
                  <c:v>-2.2104150371894065</c:v>
                </c:pt>
                <c:pt idx="2919">
                  <c:v>1.0490404859307176</c:v>
                </c:pt>
                <c:pt idx="2920">
                  <c:v>-5.7335971586227465</c:v>
                </c:pt>
                <c:pt idx="2921">
                  <c:v>1.7004711310602332</c:v>
                </c:pt>
                <c:pt idx="2922">
                  <c:v>3.2553306650885858</c:v>
                </c:pt>
                <c:pt idx="2923">
                  <c:v>3.6569482341725781</c:v>
                </c:pt>
                <c:pt idx="2924">
                  <c:v>1.0722084810618497</c:v>
                </c:pt>
                <c:pt idx="2925">
                  <c:v>1.7668226824178177</c:v>
                </c:pt>
                <c:pt idx="2926">
                  <c:v>4.2300156500339217</c:v>
                </c:pt>
                <c:pt idx="2927">
                  <c:v>2.5395399704467536</c:v>
                </c:pt>
                <c:pt idx="2928">
                  <c:v>0.27910195465067034</c:v>
                </c:pt>
                <c:pt idx="2929">
                  <c:v>5.4215011292082487</c:v>
                </c:pt>
                <c:pt idx="2930">
                  <c:v>-2.4426412204797785</c:v>
                </c:pt>
                <c:pt idx="2931">
                  <c:v>5.944190956041524</c:v>
                </c:pt>
                <c:pt idx="2932">
                  <c:v>1.6518980379804695</c:v>
                </c:pt>
                <c:pt idx="2933">
                  <c:v>0.12764568971972423</c:v>
                </c:pt>
                <c:pt idx="2934">
                  <c:v>4.7027527753240932</c:v>
                </c:pt>
                <c:pt idx="2935">
                  <c:v>-4.1222162672261149</c:v>
                </c:pt>
                <c:pt idx="2936">
                  <c:v>4.3138858515292622</c:v>
                </c:pt>
                <c:pt idx="2937">
                  <c:v>-1.4262654528375727</c:v>
                </c:pt>
                <c:pt idx="2938">
                  <c:v>-4.9723298970303524</c:v>
                </c:pt>
                <c:pt idx="2939">
                  <c:v>1.4657774575386213</c:v>
                </c:pt>
                <c:pt idx="2940">
                  <c:v>-12.961401227760316</c:v>
                </c:pt>
                <c:pt idx="2941">
                  <c:v>2.8982666945958329</c:v>
                </c:pt>
                <c:pt idx="2942">
                  <c:v>-2.2136596342588994</c:v>
                </c:pt>
                <c:pt idx="2943">
                  <c:v>-1.3621384849567839</c:v>
                </c:pt>
                <c:pt idx="2944">
                  <c:v>6.1335585797835286</c:v>
                </c:pt>
                <c:pt idx="2945">
                  <c:v>-7.7275427484341037</c:v>
                </c:pt>
                <c:pt idx="2946">
                  <c:v>4.6052240079874576</c:v>
                </c:pt>
                <c:pt idx="2947">
                  <c:v>3.7038327085449509</c:v>
                </c:pt>
                <c:pt idx="2948">
                  <c:v>0.78611506327703751</c:v>
                </c:pt>
                <c:pt idx="2949">
                  <c:v>4.0278248551794675</c:v>
                </c:pt>
                <c:pt idx="2950">
                  <c:v>-4.4253731394442326</c:v>
                </c:pt>
                <c:pt idx="2951">
                  <c:v>5.0838690046053792</c:v>
                </c:pt>
                <c:pt idx="2952">
                  <c:v>-3.1014974743079584</c:v>
                </c:pt>
                <c:pt idx="2953">
                  <c:v>-3.5120887144322346</c:v>
                </c:pt>
                <c:pt idx="2954">
                  <c:v>2.633256086910702</c:v>
                </c:pt>
                <c:pt idx="2955">
                  <c:v>-10.081517515043966</c:v>
                </c:pt>
                <c:pt idx="2956">
                  <c:v>4.4622130684308026</c:v>
                </c:pt>
                <c:pt idx="2957">
                  <c:v>-2.4622451389939037</c:v>
                </c:pt>
                <c:pt idx="2958">
                  <c:v>-10.283563683997908</c:v>
                </c:pt>
                <c:pt idx="2959">
                  <c:v>-1.8188127034675681</c:v>
                </c:pt>
                <c:pt idx="2960">
                  <c:v>-14.48125402810026</c:v>
                </c:pt>
                <c:pt idx="2961">
                  <c:v>0.50472964452582403</c:v>
                </c:pt>
                <c:pt idx="2962">
                  <c:v>1.9981121385980778</c:v>
                </c:pt>
                <c:pt idx="2963">
                  <c:v>0.94526775294427523</c:v>
                </c:pt>
                <c:pt idx="2964">
                  <c:v>4.1119360503040916</c:v>
                </c:pt>
                <c:pt idx="2965">
                  <c:v>-1.9470934281484844</c:v>
                </c:pt>
                <c:pt idx="2966">
                  <c:v>5.4118023944962719</c:v>
                </c:pt>
                <c:pt idx="2967">
                  <c:v>1.7113718009270968</c:v>
                </c:pt>
                <c:pt idx="2968">
                  <c:v>-0.65151667606459895</c:v>
                </c:pt>
                <c:pt idx="2969">
                  <c:v>3.9343332276013072</c:v>
                </c:pt>
                <c:pt idx="2970">
                  <c:v>-0.55059155372668656</c:v>
                </c:pt>
                <c:pt idx="2971">
                  <c:v>2.9852506755838295</c:v>
                </c:pt>
                <c:pt idx="2972">
                  <c:v>4.1868266626686115</c:v>
                </c:pt>
                <c:pt idx="2973">
                  <c:v>3.5092846046456998</c:v>
                </c:pt>
                <c:pt idx="2974">
                  <c:v>4.7010089618943489</c:v>
                </c:pt>
                <c:pt idx="2975">
                  <c:v>1.4064457940617814</c:v>
                </c:pt>
                <c:pt idx="2976">
                  <c:v>4.071773230264931</c:v>
                </c:pt>
                <c:pt idx="2977">
                  <c:v>-2.4626704400991386</c:v>
                </c:pt>
                <c:pt idx="2978">
                  <c:v>-1.8151097005908134</c:v>
                </c:pt>
                <c:pt idx="2979">
                  <c:v>0.3560961572821526</c:v>
                </c:pt>
                <c:pt idx="2980">
                  <c:v>-10.061084282938655</c:v>
                </c:pt>
                <c:pt idx="2981">
                  <c:v>2.1036918245521115</c:v>
                </c:pt>
                <c:pt idx="2982">
                  <c:v>2.2434827791556984</c:v>
                </c:pt>
                <c:pt idx="2983">
                  <c:v>1.1774159795156436</c:v>
                </c:pt>
                <c:pt idx="2984">
                  <c:v>1.9599893791986531</c:v>
                </c:pt>
                <c:pt idx="2985">
                  <c:v>-5.5345927401066746</c:v>
                </c:pt>
                <c:pt idx="2986">
                  <c:v>5.2796244963390748</c:v>
                </c:pt>
                <c:pt idx="2987">
                  <c:v>1.7155674225293538</c:v>
                </c:pt>
                <c:pt idx="2988">
                  <c:v>0.19826799431794839</c:v>
                </c:pt>
                <c:pt idx="2989">
                  <c:v>2.7694320272033188</c:v>
                </c:pt>
                <c:pt idx="2990">
                  <c:v>-3.0244792317795941</c:v>
                </c:pt>
                <c:pt idx="2991">
                  <c:v>5.9673915004972269</c:v>
                </c:pt>
                <c:pt idx="2992">
                  <c:v>3.8080914127015433</c:v>
                </c:pt>
                <c:pt idx="2993">
                  <c:v>3.1297330243378916</c:v>
                </c:pt>
                <c:pt idx="2994">
                  <c:v>2.8798612224060527</c:v>
                </c:pt>
                <c:pt idx="2995">
                  <c:v>-1.1808187393282523</c:v>
                </c:pt>
                <c:pt idx="2996">
                  <c:v>0.28976327505324839</c:v>
                </c:pt>
                <c:pt idx="2997">
                  <c:v>2.6818307964905621</c:v>
                </c:pt>
                <c:pt idx="2998">
                  <c:v>-2.6611246733086666</c:v>
                </c:pt>
                <c:pt idx="2999">
                  <c:v>5.1327159395471291</c:v>
                </c:pt>
                <c:pt idx="3000">
                  <c:v>-8.2985142341377163</c:v>
                </c:pt>
                <c:pt idx="3001">
                  <c:v>4.5574285417633842</c:v>
                </c:pt>
                <c:pt idx="3002">
                  <c:v>-6.6388082609609711E-2</c:v>
                </c:pt>
                <c:pt idx="3003">
                  <c:v>-6.507740506434299</c:v>
                </c:pt>
                <c:pt idx="3004">
                  <c:v>2.6989082045482888</c:v>
                </c:pt>
                <c:pt idx="3005">
                  <c:v>-10.258345060080984</c:v>
                </c:pt>
                <c:pt idx="3006">
                  <c:v>4.4235927556922121</c:v>
                </c:pt>
                <c:pt idx="3007">
                  <c:v>-4.5123657783009889</c:v>
                </c:pt>
                <c:pt idx="3008">
                  <c:v>-14.075536845651627</c:v>
                </c:pt>
                <c:pt idx="3009">
                  <c:v>-3.544876700040291</c:v>
                </c:pt>
                <c:pt idx="3010">
                  <c:v>-24.689504927349354</c:v>
                </c:pt>
                <c:pt idx="3011">
                  <c:v>1.5874137823787393</c:v>
                </c:pt>
                <c:pt idx="3012">
                  <c:v>-1.6557729786851851</c:v>
                </c:pt>
                <c:pt idx="3013">
                  <c:v>-1.8999415158227428</c:v>
                </c:pt>
                <c:pt idx="3014">
                  <c:v>0.11381464061657098</c:v>
                </c:pt>
                <c:pt idx="3015">
                  <c:v>-8.445406661272667</c:v>
                </c:pt>
                <c:pt idx="3016">
                  <c:v>1.2882659538789483</c:v>
                </c:pt>
                <c:pt idx="3017">
                  <c:v>-1.2368575018511265</c:v>
                </c:pt>
                <c:pt idx="3018">
                  <c:v>-4.9652552867785609</c:v>
                </c:pt>
                <c:pt idx="3019">
                  <c:v>-1.0880740342378559</c:v>
                </c:pt>
                <c:pt idx="3020">
                  <c:v>-12.532239168195659</c:v>
                </c:pt>
                <c:pt idx="3021">
                  <c:v>6.0376101270388158</c:v>
                </c:pt>
                <c:pt idx="3022">
                  <c:v>4.2473611140118592</c:v>
                </c:pt>
                <c:pt idx="3023">
                  <c:v>-0.63618531807359702</c:v>
                </c:pt>
                <c:pt idx="3024">
                  <c:v>4.3793059631974565</c:v>
                </c:pt>
                <c:pt idx="3025">
                  <c:v>-1.3820524984065621</c:v>
                </c:pt>
                <c:pt idx="3026">
                  <c:v>1.6996444870365046</c:v>
                </c:pt>
                <c:pt idx="3027">
                  <c:v>-0.57593920472620752</c:v>
                </c:pt>
                <c:pt idx="3028">
                  <c:v>-3.5778812827575202</c:v>
                </c:pt>
                <c:pt idx="3029">
                  <c:v>0.27967313828003881</c:v>
                </c:pt>
                <c:pt idx="3030">
                  <c:v>-10.644440580639362</c:v>
                </c:pt>
                <c:pt idx="3031">
                  <c:v>3.2132599360958416</c:v>
                </c:pt>
                <c:pt idx="3032">
                  <c:v>2.5977630600201742</c:v>
                </c:pt>
                <c:pt idx="3033">
                  <c:v>1.9866939706690481</c:v>
                </c:pt>
                <c:pt idx="3034">
                  <c:v>4.3093084004166542</c:v>
                </c:pt>
                <c:pt idx="3035">
                  <c:v>-3.2711268474189836</c:v>
                </c:pt>
                <c:pt idx="3036">
                  <c:v>2.4448125223184807</c:v>
                </c:pt>
                <c:pt idx="3037">
                  <c:v>0.99969274391303031</c:v>
                </c:pt>
                <c:pt idx="3038">
                  <c:v>-4.4985788801339268</c:v>
                </c:pt>
                <c:pt idx="3039">
                  <c:v>2.1747992695846605</c:v>
                </c:pt>
                <c:pt idx="3040">
                  <c:v>-8.0117043139747999</c:v>
                </c:pt>
                <c:pt idx="3041">
                  <c:v>2.69627915192304</c:v>
                </c:pt>
                <c:pt idx="3042">
                  <c:v>-8.0637217823556817</c:v>
                </c:pt>
                <c:pt idx="3043">
                  <c:v>-10.745775430861286</c:v>
                </c:pt>
                <c:pt idx="3044">
                  <c:v>-3.4084097963879572</c:v>
                </c:pt>
                <c:pt idx="3045">
                  <c:v>-16.660174900625705</c:v>
                </c:pt>
                <c:pt idx="3046">
                  <c:v>-3.7401586064338161</c:v>
                </c:pt>
                <c:pt idx="3047">
                  <c:v>0.70403202120452235</c:v>
                </c:pt>
                <c:pt idx="3048">
                  <c:v>-5.794464596539104</c:v>
                </c:pt>
                <c:pt idx="3049">
                  <c:v>3.0738801849478605</c:v>
                </c:pt>
                <c:pt idx="3050">
                  <c:v>-7.1218434995941919</c:v>
                </c:pt>
                <c:pt idx="3051">
                  <c:v>3.2359742822633351</c:v>
                </c:pt>
                <c:pt idx="3052">
                  <c:v>-5.8102389428832595</c:v>
                </c:pt>
                <c:pt idx="3053">
                  <c:v>-7.7566690494882202</c:v>
                </c:pt>
                <c:pt idx="3054">
                  <c:v>-1.3866494069621993</c:v>
                </c:pt>
                <c:pt idx="3055">
                  <c:v>-15.771256951727548</c:v>
                </c:pt>
                <c:pt idx="3056">
                  <c:v>0.40983154242983488</c:v>
                </c:pt>
                <c:pt idx="3057">
                  <c:v>0.64447340046490353</c:v>
                </c:pt>
                <c:pt idx="3058">
                  <c:v>-5.9456390186245827</c:v>
                </c:pt>
                <c:pt idx="3059">
                  <c:v>3.8055524856300416</c:v>
                </c:pt>
                <c:pt idx="3060">
                  <c:v>-5.6562461357080345</c:v>
                </c:pt>
                <c:pt idx="3061">
                  <c:v>4.5070065832242694</c:v>
                </c:pt>
                <c:pt idx="3062">
                  <c:v>3.6772820329036051</c:v>
                </c:pt>
                <c:pt idx="3063">
                  <c:v>0.15698488852377324</c:v>
                </c:pt>
                <c:pt idx="3064">
                  <c:v>-0.99377460537666451</c:v>
                </c:pt>
                <c:pt idx="3065">
                  <c:v>-1.0208717092938855</c:v>
                </c:pt>
                <c:pt idx="3066">
                  <c:v>6.394013790464717</c:v>
                </c:pt>
                <c:pt idx="3067">
                  <c:v>0.16777295258064839</c:v>
                </c:pt>
                <c:pt idx="3068">
                  <c:v>-2.1805170482901524</c:v>
                </c:pt>
                <c:pt idx="3069">
                  <c:v>0.34963378843953308</c:v>
                </c:pt>
                <c:pt idx="3070">
                  <c:v>-7.3580004654456239</c:v>
                </c:pt>
                <c:pt idx="3071">
                  <c:v>2.6784289774879255</c:v>
                </c:pt>
                <c:pt idx="3072">
                  <c:v>-3.9878678388291142</c:v>
                </c:pt>
                <c:pt idx="3073">
                  <c:v>-6.5935502343975152</c:v>
                </c:pt>
                <c:pt idx="3074">
                  <c:v>-1.9600044214598071</c:v>
                </c:pt>
                <c:pt idx="3075">
                  <c:v>-18.162628463667303</c:v>
                </c:pt>
                <c:pt idx="3076">
                  <c:v>-1.4433099120076918</c:v>
                </c:pt>
                <c:pt idx="3077">
                  <c:v>1.2622278720453295</c:v>
                </c:pt>
                <c:pt idx="3078">
                  <c:v>-3.5981787244423415</c:v>
                </c:pt>
                <c:pt idx="3079">
                  <c:v>1.5867618839295545</c:v>
                </c:pt>
                <c:pt idx="3080">
                  <c:v>-11.066766192538594</c:v>
                </c:pt>
                <c:pt idx="3081">
                  <c:v>1.3077473111118181</c:v>
                </c:pt>
                <c:pt idx="3082">
                  <c:v>2.8262441368582785</c:v>
                </c:pt>
                <c:pt idx="3083">
                  <c:v>1.0494342471721119</c:v>
                </c:pt>
                <c:pt idx="3084">
                  <c:v>1.9951021387881269</c:v>
                </c:pt>
                <c:pt idx="3085">
                  <c:v>-5.8875580447409703E-2</c:v>
                </c:pt>
                <c:pt idx="3086">
                  <c:v>3.5527705328570303</c:v>
                </c:pt>
                <c:pt idx="3087">
                  <c:v>6.1858807324720004</c:v>
                </c:pt>
                <c:pt idx="3088">
                  <c:v>3.0058262299081555</c:v>
                </c:pt>
                <c:pt idx="3089">
                  <c:v>3.0170410600479229</c:v>
                </c:pt>
                <c:pt idx="3090">
                  <c:v>2.2358900246573015</c:v>
                </c:pt>
                <c:pt idx="3091">
                  <c:v>4.433718412110121</c:v>
                </c:pt>
                <c:pt idx="3092">
                  <c:v>7.4067153805842167E-2</c:v>
                </c:pt>
                <c:pt idx="3093">
                  <c:v>1.0973487980223773</c:v>
                </c:pt>
                <c:pt idx="3094">
                  <c:v>1.685448552911275</c:v>
                </c:pt>
                <c:pt idx="3095">
                  <c:v>-2.0561925324503072</c:v>
                </c:pt>
                <c:pt idx="3096">
                  <c:v>5.5084652167753489</c:v>
                </c:pt>
                <c:pt idx="3097">
                  <c:v>1.2724436175192615</c:v>
                </c:pt>
                <c:pt idx="3098">
                  <c:v>3.8633981147792795</c:v>
                </c:pt>
                <c:pt idx="3099">
                  <c:v>5.8744728760724847</c:v>
                </c:pt>
                <c:pt idx="3100">
                  <c:v>2.7505321508431386</c:v>
                </c:pt>
                <c:pt idx="3101">
                  <c:v>2.1389589054550076</c:v>
                </c:pt>
                <c:pt idx="3102">
                  <c:v>2.1082518724937351</c:v>
                </c:pt>
                <c:pt idx="3103">
                  <c:v>1.5588884672506254</c:v>
                </c:pt>
                <c:pt idx="3104">
                  <c:v>3.3116457677644142</c:v>
                </c:pt>
                <c:pt idx="3105">
                  <c:v>-7.0381899697241046</c:v>
                </c:pt>
                <c:pt idx="3106">
                  <c:v>6.5065416297062093</c:v>
                </c:pt>
                <c:pt idx="3107">
                  <c:v>5.3476677749907608</c:v>
                </c:pt>
                <c:pt idx="3108">
                  <c:v>1.1114631558017365</c:v>
                </c:pt>
                <c:pt idx="3109">
                  <c:v>6.3119441880099938</c:v>
                </c:pt>
                <c:pt idx="3110">
                  <c:v>2.454472350760593</c:v>
                </c:pt>
                <c:pt idx="3111">
                  <c:v>3.3659605136195427</c:v>
                </c:pt>
                <c:pt idx="3112">
                  <c:v>4.6109845216103906</c:v>
                </c:pt>
                <c:pt idx="3113">
                  <c:v>-1.6199244484893001</c:v>
                </c:pt>
                <c:pt idx="3114">
                  <c:v>5.541371427335557</c:v>
                </c:pt>
                <c:pt idx="3115">
                  <c:v>-1.858686338576323</c:v>
                </c:pt>
                <c:pt idx="3116">
                  <c:v>5.273320716264152</c:v>
                </c:pt>
                <c:pt idx="3117">
                  <c:v>0.15113683502493203</c:v>
                </c:pt>
                <c:pt idx="3118">
                  <c:v>0.61362000640230008</c:v>
                </c:pt>
                <c:pt idx="3119">
                  <c:v>3.8496427889738776</c:v>
                </c:pt>
                <c:pt idx="3120">
                  <c:v>-7.4646414961133694</c:v>
                </c:pt>
                <c:pt idx="3121">
                  <c:v>1.5360257076797552</c:v>
                </c:pt>
                <c:pt idx="3122">
                  <c:v>1.3009380891458271</c:v>
                </c:pt>
                <c:pt idx="3123">
                  <c:v>-1.0333748484890677</c:v>
                </c:pt>
                <c:pt idx="3124">
                  <c:v>4.335021072251001</c:v>
                </c:pt>
                <c:pt idx="3125">
                  <c:v>-2.795589670162471</c:v>
                </c:pt>
                <c:pt idx="3126">
                  <c:v>6.8993327634301753</c:v>
                </c:pt>
                <c:pt idx="3127">
                  <c:v>-1.6841332648312566</c:v>
                </c:pt>
                <c:pt idx="3128">
                  <c:v>-2.0258074197316169</c:v>
                </c:pt>
                <c:pt idx="3129">
                  <c:v>0.94191652019531702</c:v>
                </c:pt>
                <c:pt idx="3130">
                  <c:v>-7.9224553854107924</c:v>
                </c:pt>
                <c:pt idx="3131">
                  <c:v>2.2688784747873889</c:v>
                </c:pt>
                <c:pt idx="3132">
                  <c:v>3.9828469380771665</c:v>
                </c:pt>
                <c:pt idx="3133">
                  <c:v>2.2707764779793571</c:v>
                </c:pt>
                <c:pt idx="3134">
                  <c:v>0.96288710056580484</c:v>
                </c:pt>
                <c:pt idx="3135">
                  <c:v>1.5210242004585304</c:v>
                </c:pt>
                <c:pt idx="3136">
                  <c:v>3.3687454131937908</c:v>
                </c:pt>
                <c:pt idx="3137">
                  <c:v>3.491315442690702</c:v>
                </c:pt>
                <c:pt idx="3138">
                  <c:v>3.4541047993882259</c:v>
                </c:pt>
                <c:pt idx="3139">
                  <c:v>5.7297261720133932</c:v>
                </c:pt>
                <c:pt idx="3140">
                  <c:v>-3.2659072305598293</c:v>
                </c:pt>
                <c:pt idx="3141">
                  <c:v>5.9365269120460002</c:v>
                </c:pt>
                <c:pt idx="3142">
                  <c:v>1.0249257523418116</c:v>
                </c:pt>
                <c:pt idx="3143">
                  <c:v>1.9643149263775577</c:v>
                </c:pt>
                <c:pt idx="3144">
                  <c:v>3.2871810310077656</c:v>
                </c:pt>
                <c:pt idx="3145">
                  <c:v>-1.8486777734551829</c:v>
                </c:pt>
                <c:pt idx="3146">
                  <c:v>4.8398990258973384</c:v>
                </c:pt>
                <c:pt idx="3147">
                  <c:v>-1.8347778119080047</c:v>
                </c:pt>
                <c:pt idx="3148">
                  <c:v>-3.6732239193286276</c:v>
                </c:pt>
                <c:pt idx="3149">
                  <c:v>0.34505020306866996</c:v>
                </c:pt>
                <c:pt idx="3150">
                  <c:v>-11.628825839611839</c:v>
                </c:pt>
                <c:pt idx="3151">
                  <c:v>1.5783444782123617</c:v>
                </c:pt>
              </c:numCache>
            </c:numRef>
          </c:yVal>
          <c:smooth val="0"/>
          <c:extLst>
            <c:ext xmlns:c16="http://schemas.microsoft.com/office/drawing/2014/chart" uri="{C3380CC4-5D6E-409C-BE32-E72D297353CC}">
              <c16:uniqueId val="{00000000-46C8-43E6-B381-2EEA87C1C443}"/>
            </c:ext>
          </c:extLst>
        </c:ser>
        <c:ser>
          <c:idx val="4"/>
          <c:order val="1"/>
          <c:tx>
            <c:strRef>
              <c:f>'Net Cost Cap'!$G$6</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'Net Cost Cap'!$D$7:$D$3158</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'Net Cost Cap'!$G$7:$G$3158</c:f>
              <c:numCache>
                <c:formatCode>General</c:formatCode>
                <c:ptCount val="3152"/>
                <c:pt idx="0" formatCode="_(* #,##0_);_(* \(#,##0\);_(* &quot;-&quot;??_);_(@_)">
                  <c:v>18.631560948801365</c:v>
                </c:pt>
                <c:pt idx="1051" formatCode="_(* #,##0_);_(* \(#,##0\);_(* &quot;-&quot;??_);_(@_)">
                  <c:v>15.594369998755987</c:v>
                </c:pt>
                <c:pt idx="2102" formatCode="_(* #,##0_);_(* \(#,##0\);_(* &quot;-&quot;??_);_(@_)">
                  <c:v>-7.5172623972624555</c:v>
                </c:pt>
              </c:numCache>
            </c:numRef>
          </c:yVal>
          <c:smooth val="0"/>
          <c:extLst>
            <c:ext xmlns:c16="http://schemas.microsoft.com/office/drawing/2014/chart" uri="{C3380CC4-5D6E-409C-BE32-E72D297353CC}">
              <c16:uniqueId val="{00000001-46C8-43E6-B381-2EEA87C1C443}"/>
            </c:ext>
          </c:extLst>
        </c:ser>
        <c:ser>
          <c:idx val="1"/>
          <c:order val="2"/>
          <c:tx>
            <c:strRef>
              <c:f>'Net Cost Cap'!$F$6</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'Net Cost Cap'!$D$7:$D$3158</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'Net Cost Cap'!$F$7:$F$3158</c:f>
              <c:numCache>
                <c:formatCode>General</c:formatCode>
                <c:ptCount val="3152"/>
                <c:pt idx="0" formatCode="_(* #,##0_);_(* \(#,##0\);_(* &quot;-&quot;??_);_(@_)">
                  <c:v>20.813880402223699</c:v>
                </c:pt>
                <c:pt idx="1051" formatCode="_(* #,##0_);_(* \(#,##0\);_(* &quot;-&quot;??_);_(@_)">
                  <c:v>21.218967355379476</c:v>
                </c:pt>
                <c:pt idx="2102" formatCode="_(* #,##0_);_(* \(#,##0\);_(* &quot;-&quot;??_);_(@_)">
                  <c:v>0.1632265472251575</c:v>
                </c:pt>
              </c:numCache>
            </c:numRef>
          </c:yVal>
          <c:smooth val="0"/>
          <c:extLst>
            <c:ext xmlns:c16="http://schemas.microsoft.com/office/drawing/2014/chart" uri="{C3380CC4-5D6E-409C-BE32-E72D297353CC}">
              <c16:uniqueId val="{00000002-46C8-43E6-B381-2EEA87C1C443}"/>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'Net Cost Cap'!$H$6</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'Net Cost Cap'!$D$7:$D$3158</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'Net Cost Cap'!$H$7:$H$3158</c:f>
              <c:numCache>
                <c:formatCode>General</c:formatCode>
                <c:ptCount val="3152"/>
                <c:pt idx="0" formatCode="_(* #,##0_);_(* \(#,##0\);_(* &quot;-&quot;??_);_(@_)">
                  <c:v>22.896684467270919</c:v>
                </c:pt>
                <c:pt idx="1051" formatCode="_(* #,##0_);_(* \(#,##0\);_(* &quot;-&quot;??_);_(@_)">
                  <c:v>29.61861340912246</c:v>
                </c:pt>
                <c:pt idx="2102" formatCode="_(* #,##0_);_(* \(#,##0\);_(* &quot;-&quot;??_);_(@_)">
                  <c:v>4.6618679133385124</c:v>
                </c:pt>
              </c:numCache>
            </c:numRef>
          </c:yVal>
          <c:smooth val="0"/>
          <c:extLst>
            <c:ext xmlns:c16="http://schemas.microsoft.com/office/drawing/2014/chart" uri="{C3380CC4-5D6E-409C-BE32-E72D297353CC}">
              <c16:uniqueId val="{00000003-46C8-43E6-B381-2EEA87C1C443}"/>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b="0" i="0" u="none" strike="noStrike" kern="1200" baseline="0">
                    <a:solidFill>
                      <a:sysClr val="windowText" lastClr="000000"/>
                    </a:solidFill>
                  </a:rPr>
                  <a:t>Annual System Costs ($2026 in billion)</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'[PCM_0327_default_+4_eql_params temp.xlsb]Sys Cost Var'!$E$3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'[PCM_0327_default_+4_eql_params temp.xlsb]Sys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'[PCM_0327_default_+4_eql_params temp.xlsb]Sys Cost Var'!$E$4:$E$3155</c:f>
              <c:numCache>
                <c:formatCode>_("$"* #,##0_);_("$"* \(#,##0\);_("$"* "-"??_);_(@_)</c:formatCode>
                <c:ptCount val="3152"/>
                <c:pt idx="0">
                  <c:v>15.166615879913376</c:v>
                </c:pt>
                <c:pt idx="1">
                  <c:v>19.026508005606431</c:v>
                </c:pt>
                <c:pt idx="2">
                  <c:v>17.655449977148614</c:v>
                </c:pt>
                <c:pt idx="3">
                  <c:v>17.627885956550575</c:v>
                </c:pt>
                <c:pt idx="4">
                  <c:v>17.142250412131268</c:v>
                </c:pt>
                <c:pt idx="5">
                  <c:v>15.914540260786406</c:v>
                </c:pt>
                <c:pt idx="6">
                  <c:v>19.290109477490212</c:v>
                </c:pt>
                <c:pt idx="7">
                  <c:v>15.638444587039462</c:v>
                </c:pt>
                <c:pt idx="8">
                  <c:v>18.893323059046075</c:v>
                </c:pt>
                <c:pt idx="9">
                  <c:v>16.254893801957373</c:v>
                </c:pt>
                <c:pt idx="10">
                  <c:v>19.138253697444057</c:v>
                </c:pt>
                <c:pt idx="11">
                  <c:v>17.531364633775357</c:v>
                </c:pt>
                <c:pt idx="12">
                  <c:v>16.065065298125067</c:v>
                </c:pt>
                <c:pt idx="13">
                  <c:v>21.210356053128784</c:v>
                </c:pt>
                <c:pt idx="14">
                  <c:v>14.310494675682992</c:v>
                </c:pt>
                <c:pt idx="15">
                  <c:v>18.53316609355501</c:v>
                </c:pt>
                <c:pt idx="16">
                  <c:v>20.543294583005743</c:v>
                </c:pt>
                <c:pt idx="17">
                  <c:v>17.636087344551289</c:v>
                </c:pt>
                <c:pt idx="18">
                  <c:v>20.093880611248331</c:v>
                </c:pt>
                <c:pt idx="19">
                  <c:v>18.84595814906864</c:v>
                </c:pt>
                <c:pt idx="20">
                  <c:v>15.435365636155241</c:v>
                </c:pt>
                <c:pt idx="21">
                  <c:v>16.834675135558069</c:v>
                </c:pt>
                <c:pt idx="22">
                  <c:v>15.144658931936796</c:v>
                </c:pt>
                <c:pt idx="23">
                  <c:v>15.527326403740684</c:v>
                </c:pt>
                <c:pt idx="24">
                  <c:v>15.892160424672209</c:v>
                </c:pt>
                <c:pt idx="25">
                  <c:v>16.442700399369038</c:v>
                </c:pt>
                <c:pt idx="26">
                  <c:v>19.86420661875735</c:v>
                </c:pt>
                <c:pt idx="27">
                  <c:v>17.923982665796792</c:v>
                </c:pt>
                <c:pt idx="28">
                  <c:v>16.833256327776649</c:v>
                </c:pt>
                <c:pt idx="29">
                  <c:v>20.77157448860919</c:v>
                </c:pt>
                <c:pt idx="30">
                  <c:v>13.827914308600437</c:v>
                </c:pt>
                <c:pt idx="31">
                  <c:v>15.197760427991708</c:v>
                </c:pt>
                <c:pt idx="32">
                  <c:v>14.195056884545558</c:v>
                </c:pt>
                <c:pt idx="33">
                  <c:v>18.782199070645106</c:v>
                </c:pt>
                <c:pt idx="34">
                  <c:v>16.849678191386488</c:v>
                </c:pt>
                <c:pt idx="35">
                  <c:v>16.50827111046631</c:v>
                </c:pt>
                <c:pt idx="36">
                  <c:v>17.935108045675594</c:v>
                </c:pt>
                <c:pt idx="37">
                  <c:v>18.848627156726501</c:v>
                </c:pt>
                <c:pt idx="38">
                  <c:v>22.905494740300131</c:v>
                </c:pt>
                <c:pt idx="39">
                  <c:v>22.123840770481582</c:v>
                </c:pt>
                <c:pt idx="40">
                  <c:v>16.408650043973449</c:v>
                </c:pt>
                <c:pt idx="41">
                  <c:v>20.634076449323643</c:v>
                </c:pt>
                <c:pt idx="42">
                  <c:v>14.283319856876638</c:v>
                </c:pt>
                <c:pt idx="43">
                  <c:v>17.309449373509675</c:v>
                </c:pt>
                <c:pt idx="44">
                  <c:v>16.511163644052729</c:v>
                </c:pt>
                <c:pt idx="45">
                  <c:v>18.916684227240317</c:v>
                </c:pt>
                <c:pt idx="46">
                  <c:v>16.704654931990067</c:v>
                </c:pt>
                <c:pt idx="47">
                  <c:v>12.578306951259853</c:v>
                </c:pt>
                <c:pt idx="48">
                  <c:v>18.355200144811519</c:v>
                </c:pt>
                <c:pt idx="49">
                  <c:v>16.53169253302287</c:v>
                </c:pt>
                <c:pt idx="50">
                  <c:v>16.851754723522951</c:v>
                </c:pt>
                <c:pt idx="51">
                  <c:v>19.514813330326703</c:v>
                </c:pt>
                <c:pt idx="52">
                  <c:v>14.75532025660921</c:v>
                </c:pt>
                <c:pt idx="53">
                  <c:v>18.059981538091979</c:v>
                </c:pt>
                <c:pt idx="54">
                  <c:v>15.559706539693281</c:v>
                </c:pt>
                <c:pt idx="55">
                  <c:v>15.032812083190317</c:v>
                </c:pt>
                <c:pt idx="56">
                  <c:v>19.030389208501859</c:v>
                </c:pt>
                <c:pt idx="57">
                  <c:v>13.172781898407852</c:v>
                </c:pt>
                <c:pt idx="58">
                  <c:v>18.49708614093187</c:v>
                </c:pt>
                <c:pt idx="59">
                  <c:v>18.460507092951179</c:v>
                </c:pt>
                <c:pt idx="60">
                  <c:v>19.046084163804593</c:v>
                </c:pt>
                <c:pt idx="61">
                  <c:v>17.79222132263137</c:v>
                </c:pt>
                <c:pt idx="62">
                  <c:v>16.633060937803034</c:v>
                </c:pt>
                <c:pt idx="63">
                  <c:v>18.469471408610353</c:v>
                </c:pt>
                <c:pt idx="64">
                  <c:v>16.368798697586939</c:v>
                </c:pt>
                <c:pt idx="65">
                  <c:v>23.039197434209889</c:v>
                </c:pt>
                <c:pt idx="66">
                  <c:v>18.922576528433542</c:v>
                </c:pt>
                <c:pt idx="67">
                  <c:v>17.019036393871232</c:v>
                </c:pt>
                <c:pt idx="68">
                  <c:v>19.464483734550342</c:v>
                </c:pt>
                <c:pt idx="69">
                  <c:v>19.700460836729206</c:v>
                </c:pt>
                <c:pt idx="70">
                  <c:v>17.336010066665771</c:v>
                </c:pt>
                <c:pt idx="71">
                  <c:v>18.152828696587399</c:v>
                </c:pt>
                <c:pt idx="72">
                  <c:v>17.369765291929021</c:v>
                </c:pt>
                <c:pt idx="73">
                  <c:v>21.674925779113252</c:v>
                </c:pt>
                <c:pt idx="74">
                  <c:v>15.429775435850445</c:v>
                </c:pt>
                <c:pt idx="75">
                  <c:v>18.687031224389759</c:v>
                </c:pt>
                <c:pt idx="76">
                  <c:v>20.66015822516173</c:v>
                </c:pt>
                <c:pt idx="77">
                  <c:v>13.292986599030023</c:v>
                </c:pt>
                <c:pt idx="78">
                  <c:v>18.956792832414838</c:v>
                </c:pt>
                <c:pt idx="79">
                  <c:v>15.131645020309291</c:v>
                </c:pt>
                <c:pt idx="80">
                  <c:v>17.937369619261567</c:v>
                </c:pt>
                <c:pt idx="81">
                  <c:v>19.664830090058871</c:v>
                </c:pt>
                <c:pt idx="82">
                  <c:v>14.989744828014512</c:v>
                </c:pt>
                <c:pt idx="83">
                  <c:v>17.410568788266851</c:v>
                </c:pt>
                <c:pt idx="84">
                  <c:v>13.776207430512745</c:v>
                </c:pt>
                <c:pt idx="85">
                  <c:v>17.516859444382725</c:v>
                </c:pt>
                <c:pt idx="86">
                  <c:v>17.352347853666657</c:v>
                </c:pt>
                <c:pt idx="87">
                  <c:v>19.805328305801758</c:v>
                </c:pt>
                <c:pt idx="88">
                  <c:v>18.927245220100225</c:v>
                </c:pt>
                <c:pt idx="89">
                  <c:v>15.542746885857991</c:v>
                </c:pt>
                <c:pt idx="90">
                  <c:v>21.836407741526564</c:v>
                </c:pt>
                <c:pt idx="91">
                  <c:v>20.533316449955208</c:v>
                </c:pt>
                <c:pt idx="92">
                  <c:v>12.770565658346351</c:v>
                </c:pt>
                <c:pt idx="93">
                  <c:v>20.747431422885036</c:v>
                </c:pt>
                <c:pt idx="94">
                  <c:v>15.418381914286995</c:v>
                </c:pt>
                <c:pt idx="95">
                  <c:v>19.801700631798941</c:v>
                </c:pt>
                <c:pt idx="96">
                  <c:v>18.601435272462076</c:v>
                </c:pt>
                <c:pt idx="97">
                  <c:v>14.474394875451567</c:v>
                </c:pt>
                <c:pt idx="98">
                  <c:v>19.552882290367336</c:v>
                </c:pt>
                <c:pt idx="99">
                  <c:v>17.523790281819313</c:v>
                </c:pt>
                <c:pt idx="100">
                  <c:v>17.629198060162754</c:v>
                </c:pt>
                <c:pt idx="101">
                  <c:v>17.161948910467871</c:v>
                </c:pt>
                <c:pt idx="102">
                  <c:v>16.962993818208854</c:v>
                </c:pt>
                <c:pt idx="103">
                  <c:v>18.942916776031854</c:v>
                </c:pt>
                <c:pt idx="104">
                  <c:v>14.132390546548198</c:v>
                </c:pt>
                <c:pt idx="105">
                  <c:v>18.187875933738397</c:v>
                </c:pt>
                <c:pt idx="106">
                  <c:v>18.513217639276249</c:v>
                </c:pt>
                <c:pt idx="107">
                  <c:v>18.366585729789172</c:v>
                </c:pt>
                <c:pt idx="108">
                  <c:v>15.907206939660277</c:v>
                </c:pt>
                <c:pt idx="109">
                  <c:v>15.639271590564212</c:v>
                </c:pt>
                <c:pt idx="110">
                  <c:v>17.811298596556806</c:v>
                </c:pt>
                <c:pt idx="111">
                  <c:v>18.059353471277717</c:v>
                </c:pt>
                <c:pt idx="112">
                  <c:v>18.568151546413411</c:v>
                </c:pt>
                <c:pt idx="113">
                  <c:v>19.778136153493978</c:v>
                </c:pt>
                <c:pt idx="114">
                  <c:v>14.014815049967066</c:v>
                </c:pt>
                <c:pt idx="115">
                  <c:v>17.646792392442109</c:v>
                </c:pt>
                <c:pt idx="116">
                  <c:v>15.761350582806701</c:v>
                </c:pt>
                <c:pt idx="117">
                  <c:v>17.609711457219792</c:v>
                </c:pt>
                <c:pt idx="118">
                  <c:v>17.314398701835085</c:v>
                </c:pt>
                <c:pt idx="119">
                  <c:v>17.621987650475031</c:v>
                </c:pt>
                <c:pt idx="120">
                  <c:v>16.602497807387415</c:v>
                </c:pt>
                <c:pt idx="121">
                  <c:v>20.146711362942142</c:v>
                </c:pt>
                <c:pt idx="122">
                  <c:v>18.471927499885062</c:v>
                </c:pt>
                <c:pt idx="123">
                  <c:v>19.628613407502048</c:v>
                </c:pt>
                <c:pt idx="124">
                  <c:v>16.391378344593203</c:v>
                </c:pt>
                <c:pt idx="125">
                  <c:v>19.54693960688633</c:v>
                </c:pt>
                <c:pt idx="126">
                  <c:v>17.315541302807155</c:v>
                </c:pt>
                <c:pt idx="127">
                  <c:v>17.753628441449827</c:v>
                </c:pt>
                <c:pt idx="128">
                  <c:v>21.047724780733141</c:v>
                </c:pt>
                <c:pt idx="129">
                  <c:v>14.09810007751566</c:v>
                </c:pt>
                <c:pt idx="130">
                  <c:v>21.071335877884312</c:v>
                </c:pt>
                <c:pt idx="131">
                  <c:v>17.938738115149292</c:v>
                </c:pt>
                <c:pt idx="132">
                  <c:v>17.767738705134505</c:v>
                </c:pt>
                <c:pt idx="133">
                  <c:v>20.349611039591984</c:v>
                </c:pt>
                <c:pt idx="134">
                  <c:v>14.641001794641969</c:v>
                </c:pt>
                <c:pt idx="135">
                  <c:v>15.047146686541231</c:v>
                </c:pt>
                <c:pt idx="136">
                  <c:v>20.815831716104125</c:v>
                </c:pt>
                <c:pt idx="137">
                  <c:v>14.719726236221302</c:v>
                </c:pt>
                <c:pt idx="138">
                  <c:v>17.482361865133125</c:v>
                </c:pt>
                <c:pt idx="139">
                  <c:v>15.6317222333528</c:v>
                </c:pt>
                <c:pt idx="140">
                  <c:v>14.676390224358233</c:v>
                </c:pt>
                <c:pt idx="141">
                  <c:v>20.20470661359218</c:v>
                </c:pt>
                <c:pt idx="142">
                  <c:v>19.386931507846491</c:v>
                </c:pt>
                <c:pt idx="143">
                  <c:v>17.319935037084097</c:v>
                </c:pt>
                <c:pt idx="144">
                  <c:v>19.032830125202903</c:v>
                </c:pt>
                <c:pt idx="145">
                  <c:v>17.591200241773951</c:v>
                </c:pt>
                <c:pt idx="146">
                  <c:v>16.821907566043137</c:v>
                </c:pt>
                <c:pt idx="147">
                  <c:v>14.208407469627364</c:v>
                </c:pt>
                <c:pt idx="148">
                  <c:v>18.566198530715617</c:v>
                </c:pt>
                <c:pt idx="149">
                  <c:v>11.081962630768151</c:v>
                </c:pt>
                <c:pt idx="150">
                  <c:v>18.165832308865376</c:v>
                </c:pt>
                <c:pt idx="151">
                  <c:v>16.200895165125065</c:v>
                </c:pt>
                <c:pt idx="152">
                  <c:v>16.078453964439081</c:v>
                </c:pt>
                <c:pt idx="153">
                  <c:v>20.518112405240032</c:v>
                </c:pt>
                <c:pt idx="154">
                  <c:v>11.650971276739213</c:v>
                </c:pt>
                <c:pt idx="155">
                  <c:v>17.801607472532652</c:v>
                </c:pt>
                <c:pt idx="156">
                  <c:v>20.176808866649129</c:v>
                </c:pt>
                <c:pt idx="157">
                  <c:v>17.544020254276891</c:v>
                </c:pt>
                <c:pt idx="158">
                  <c:v>18.207482290353198</c:v>
                </c:pt>
                <c:pt idx="159">
                  <c:v>15.496999533879455</c:v>
                </c:pt>
                <c:pt idx="160">
                  <c:v>15.264370846784072</c:v>
                </c:pt>
                <c:pt idx="161">
                  <c:v>19.462165110373459</c:v>
                </c:pt>
                <c:pt idx="162">
                  <c:v>15.382178712722819</c:v>
                </c:pt>
                <c:pt idx="163">
                  <c:v>17.619569436887396</c:v>
                </c:pt>
                <c:pt idx="164">
                  <c:v>17.472608710758614</c:v>
                </c:pt>
                <c:pt idx="165">
                  <c:v>18.928279134220578</c:v>
                </c:pt>
                <c:pt idx="166">
                  <c:v>18.169621676484347</c:v>
                </c:pt>
                <c:pt idx="167">
                  <c:v>16.780516375082982</c:v>
                </c:pt>
                <c:pt idx="168">
                  <c:v>15.74806758506074</c:v>
                </c:pt>
                <c:pt idx="169">
                  <c:v>14.430908403096321</c:v>
                </c:pt>
                <c:pt idx="170">
                  <c:v>14.530829149375441</c:v>
                </c:pt>
                <c:pt idx="171">
                  <c:v>16.703544247966228</c:v>
                </c:pt>
                <c:pt idx="172">
                  <c:v>15.085323352850976</c:v>
                </c:pt>
                <c:pt idx="173">
                  <c:v>15.099365704495348</c:v>
                </c:pt>
                <c:pt idx="174">
                  <c:v>15.502244834427728</c:v>
                </c:pt>
                <c:pt idx="175">
                  <c:v>16.531679409529481</c:v>
                </c:pt>
                <c:pt idx="176">
                  <c:v>15.510952622721925</c:v>
                </c:pt>
                <c:pt idx="177">
                  <c:v>14.378189635428967</c:v>
                </c:pt>
                <c:pt idx="178">
                  <c:v>16.748875755677712</c:v>
                </c:pt>
                <c:pt idx="179">
                  <c:v>14.600430945813931</c:v>
                </c:pt>
                <c:pt idx="180">
                  <c:v>16.710351563571905</c:v>
                </c:pt>
                <c:pt idx="181">
                  <c:v>15.44936650962609</c:v>
                </c:pt>
                <c:pt idx="182">
                  <c:v>15.184645561338705</c:v>
                </c:pt>
                <c:pt idx="183">
                  <c:v>17.462277932934953</c:v>
                </c:pt>
                <c:pt idx="184">
                  <c:v>15.441053949190017</c:v>
                </c:pt>
                <c:pt idx="185">
                  <c:v>17.902274558875114</c:v>
                </c:pt>
                <c:pt idx="186">
                  <c:v>18.165161761868177</c:v>
                </c:pt>
                <c:pt idx="187">
                  <c:v>19.884853972727115</c:v>
                </c:pt>
                <c:pt idx="188">
                  <c:v>18.877577832985175</c:v>
                </c:pt>
                <c:pt idx="189">
                  <c:v>12.851460156631628</c:v>
                </c:pt>
                <c:pt idx="190">
                  <c:v>16.439015966798301</c:v>
                </c:pt>
                <c:pt idx="191">
                  <c:v>15.228204853067689</c:v>
                </c:pt>
                <c:pt idx="192">
                  <c:v>18.045385867952113</c:v>
                </c:pt>
                <c:pt idx="193">
                  <c:v>16.52087286191647</c:v>
                </c:pt>
                <c:pt idx="194">
                  <c:v>15.93198527902144</c:v>
                </c:pt>
                <c:pt idx="195">
                  <c:v>14.159845699347436</c:v>
                </c:pt>
                <c:pt idx="196">
                  <c:v>17.241280545985973</c:v>
                </c:pt>
                <c:pt idx="197">
                  <c:v>16.796687737761673</c:v>
                </c:pt>
                <c:pt idx="198">
                  <c:v>16.732692396138912</c:v>
                </c:pt>
                <c:pt idx="199">
                  <c:v>20.979975195294639</c:v>
                </c:pt>
                <c:pt idx="200">
                  <c:v>14.95719313484082</c:v>
                </c:pt>
                <c:pt idx="201">
                  <c:v>16.786900915063789</c:v>
                </c:pt>
                <c:pt idx="202">
                  <c:v>18.497954130467491</c:v>
                </c:pt>
                <c:pt idx="203">
                  <c:v>19.872008751489425</c:v>
                </c:pt>
                <c:pt idx="204">
                  <c:v>16.671738041676122</c:v>
                </c:pt>
                <c:pt idx="205">
                  <c:v>16.184731943964223</c:v>
                </c:pt>
                <c:pt idx="206">
                  <c:v>23.111449506373731</c:v>
                </c:pt>
                <c:pt idx="207">
                  <c:v>13.116886298178949</c:v>
                </c:pt>
                <c:pt idx="208">
                  <c:v>20.095510573115615</c:v>
                </c:pt>
                <c:pt idx="209">
                  <c:v>15.308926385602733</c:v>
                </c:pt>
                <c:pt idx="210">
                  <c:v>16.361446813590877</c:v>
                </c:pt>
                <c:pt idx="211">
                  <c:v>20.358731735288856</c:v>
                </c:pt>
                <c:pt idx="212">
                  <c:v>16.624940362687674</c:v>
                </c:pt>
                <c:pt idx="213">
                  <c:v>18.26843459293061</c:v>
                </c:pt>
                <c:pt idx="214">
                  <c:v>18.050901795986938</c:v>
                </c:pt>
                <c:pt idx="215">
                  <c:v>17.221521817108425</c:v>
                </c:pt>
                <c:pt idx="216">
                  <c:v>17.528241869363001</c:v>
                </c:pt>
                <c:pt idx="217">
                  <c:v>16.715185669116185</c:v>
                </c:pt>
                <c:pt idx="218">
                  <c:v>19.086154123479716</c:v>
                </c:pt>
                <c:pt idx="219">
                  <c:v>15.754196977145909</c:v>
                </c:pt>
                <c:pt idx="220">
                  <c:v>18.919221058831841</c:v>
                </c:pt>
                <c:pt idx="221">
                  <c:v>16.867616305343727</c:v>
                </c:pt>
                <c:pt idx="222">
                  <c:v>16.054838119912851</c:v>
                </c:pt>
                <c:pt idx="223">
                  <c:v>20.511207076683277</c:v>
                </c:pt>
                <c:pt idx="224">
                  <c:v>14.609153463048225</c:v>
                </c:pt>
                <c:pt idx="225">
                  <c:v>18.720549453848026</c:v>
                </c:pt>
                <c:pt idx="226">
                  <c:v>20.21171995747876</c:v>
                </c:pt>
                <c:pt idx="227">
                  <c:v>17.470296529293815</c:v>
                </c:pt>
                <c:pt idx="228">
                  <c:v>20.74733742588484</c:v>
                </c:pt>
                <c:pt idx="229">
                  <c:v>19.619120649588513</c:v>
                </c:pt>
                <c:pt idx="230">
                  <c:v>14.861021279776274</c:v>
                </c:pt>
                <c:pt idx="231">
                  <c:v>14.308718022627234</c:v>
                </c:pt>
                <c:pt idx="232">
                  <c:v>14.260648976458532</c:v>
                </c:pt>
                <c:pt idx="233">
                  <c:v>15.221746934740455</c:v>
                </c:pt>
                <c:pt idx="234">
                  <c:v>18.090663677681313</c:v>
                </c:pt>
                <c:pt idx="235">
                  <c:v>16.680468549749879</c:v>
                </c:pt>
                <c:pt idx="236">
                  <c:v>20.333066073641419</c:v>
                </c:pt>
                <c:pt idx="237">
                  <c:v>14.502893420860186</c:v>
                </c:pt>
                <c:pt idx="238">
                  <c:v>15.517145660921365</c:v>
                </c:pt>
                <c:pt idx="239">
                  <c:v>18.338086163492466</c:v>
                </c:pt>
                <c:pt idx="240">
                  <c:v>14.203267152097119</c:v>
                </c:pt>
                <c:pt idx="241">
                  <c:v>16.904623408171801</c:v>
                </c:pt>
                <c:pt idx="242">
                  <c:v>15.901152446762358</c:v>
                </c:pt>
                <c:pt idx="243">
                  <c:v>18.191656633505552</c:v>
                </c:pt>
                <c:pt idx="244">
                  <c:v>16.794599752835822</c:v>
                </c:pt>
                <c:pt idx="245">
                  <c:v>16.122548339578579</c:v>
                </c:pt>
                <c:pt idx="246">
                  <c:v>18.568349866720396</c:v>
                </c:pt>
                <c:pt idx="247">
                  <c:v>17.178270136111767</c:v>
                </c:pt>
                <c:pt idx="248">
                  <c:v>19.694777989914193</c:v>
                </c:pt>
                <c:pt idx="249">
                  <c:v>20.288957064068349</c:v>
                </c:pt>
                <c:pt idx="250">
                  <c:v>15.684329294117118</c:v>
                </c:pt>
                <c:pt idx="251">
                  <c:v>19.951949495729966</c:v>
                </c:pt>
                <c:pt idx="252">
                  <c:v>15.075125574064954</c:v>
                </c:pt>
                <c:pt idx="253">
                  <c:v>16.435485391280352</c:v>
                </c:pt>
                <c:pt idx="254">
                  <c:v>15.154578485260092</c:v>
                </c:pt>
                <c:pt idx="255">
                  <c:v>18.852101629611312</c:v>
                </c:pt>
                <c:pt idx="256">
                  <c:v>17.086767264372106</c:v>
                </c:pt>
                <c:pt idx="257">
                  <c:v>12.435008495384157</c:v>
                </c:pt>
                <c:pt idx="258">
                  <c:v>18.466566074959097</c:v>
                </c:pt>
                <c:pt idx="259">
                  <c:v>20.323445558589128</c:v>
                </c:pt>
                <c:pt idx="260">
                  <c:v>15.257473332386017</c:v>
                </c:pt>
                <c:pt idx="261">
                  <c:v>17.022085554742496</c:v>
                </c:pt>
                <c:pt idx="262">
                  <c:v>15.653295032101143</c:v>
                </c:pt>
                <c:pt idx="263">
                  <c:v>19.228172389259015</c:v>
                </c:pt>
                <c:pt idx="264">
                  <c:v>13.042094183873797</c:v>
                </c:pt>
                <c:pt idx="265">
                  <c:v>14.222787349657928</c:v>
                </c:pt>
                <c:pt idx="266">
                  <c:v>18.729171837073551</c:v>
                </c:pt>
                <c:pt idx="267">
                  <c:v>14.045671481333233</c:v>
                </c:pt>
                <c:pt idx="268">
                  <c:v>17.474440208200757</c:v>
                </c:pt>
                <c:pt idx="269">
                  <c:v>17.836987091412709</c:v>
                </c:pt>
                <c:pt idx="270">
                  <c:v>19.559396078690813</c:v>
                </c:pt>
                <c:pt idx="271">
                  <c:v>17.743456460100663</c:v>
                </c:pt>
                <c:pt idx="272">
                  <c:v>14.448108086274248</c:v>
                </c:pt>
                <c:pt idx="273">
                  <c:v>17.261356079851286</c:v>
                </c:pt>
                <c:pt idx="274">
                  <c:v>14.679594378696521</c:v>
                </c:pt>
                <c:pt idx="275">
                  <c:v>23.379830835140012</c:v>
                </c:pt>
                <c:pt idx="276">
                  <c:v>19.201022650230861</c:v>
                </c:pt>
                <c:pt idx="277">
                  <c:v>17.468054652804163</c:v>
                </c:pt>
                <c:pt idx="278">
                  <c:v>20.829451651780527</c:v>
                </c:pt>
                <c:pt idx="279">
                  <c:v>18.494664350414606</c:v>
                </c:pt>
                <c:pt idx="280">
                  <c:v>16.70293871003107</c:v>
                </c:pt>
                <c:pt idx="281">
                  <c:v>17.171430775483888</c:v>
                </c:pt>
                <c:pt idx="282">
                  <c:v>17.56854223724498</c:v>
                </c:pt>
                <c:pt idx="283">
                  <c:v>23.894961914744822</c:v>
                </c:pt>
                <c:pt idx="284">
                  <c:v>14.607456825351369</c:v>
                </c:pt>
                <c:pt idx="285">
                  <c:v>18.450763921219295</c:v>
                </c:pt>
                <c:pt idx="286">
                  <c:v>19.940898476180635</c:v>
                </c:pt>
                <c:pt idx="287">
                  <c:v>13.630362211559353</c:v>
                </c:pt>
                <c:pt idx="288">
                  <c:v>17.628878242270563</c:v>
                </c:pt>
                <c:pt idx="289">
                  <c:v>17.397854604379127</c:v>
                </c:pt>
                <c:pt idx="290">
                  <c:v>16.181688507879027</c:v>
                </c:pt>
                <c:pt idx="291">
                  <c:v>19.749431197975554</c:v>
                </c:pt>
                <c:pt idx="292">
                  <c:v>19.297458861584914</c:v>
                </c:pt>
                <c:pt idx="293">
                  <c:v>17.925833520609476</c:v>
                </c:pt>
                <c:pt idx="294">
                  <c:v>15.920969126619303</c:v>
                </c:pt>
                <c:pt idx="295">
                  <c:v>17.316336161878226</c:v>
                </c:pt>
                <c:pt idx="296">
                  <c:v>16.367557216838385</c:v>
                </c:pt>
                <c:pt idx="297">
                  <c:v>18.473521162501143</c:v>
                </c:pt>
                <c:pt idx="298">
                  <c:v>19.261428631379225</c:v>
                </c:pt>
                <c:pt idx="299">
                  <c:v>18.611221079784187</c:v>
                </c:pt>
                <c:pt idx="300">
                  <c:v>21.167993463078808</c:v>
                </c:pt>
                <c:pt idx="301">
                  <c:v>23.160473259772509</c:v>
                </c:pt>
                <c:pt idx="302">
                  <c:v>14.29576421919363</c:v>
                </c:pt>
                <c:pt idx="303">
                  <c:v>21.562391932976524</c:v>
                </c:pt>
                <c:pt idx="304">
                  <c:v>16.59957405330298</c:v>
                </c:pt>
                <c:pt idx="305">
                  <c:v>19.894150019280861</c:v>
                </c:pt>
                <c:pt idx="306">
                  <c:v>20.154377296356618</c:v>
                </c:pt>
                <c:pt idx="307">
                  <c:v>15.279852482957953</c:v>
                </c:pt>
                <c:pt idx="308">
                  <c:v>17.93040350101851</c:v>
                </c:pt>
                <c:pt idx="309">
                  <c:v>16.54051900971491</c:v>
                </c:pt>
                <c:pt idx="310">
                  <c:v>18.510846610721785</c:v>
                </c:pt>
                <c:pt idx="311">
                  <c:v>17.515733326705192</c:v>
                </c:pt>
                <c:pt idx="312">
                  <c:v>15.979524908633579</c:v>
                </c:pt>
                <c:pt idx="313">
                  <c:v>17.833448475438736</c:v>
                </c:pt>
                <c:pt idx="314">
                  <c:v>12.152402571134859</c:v>
                </c:pt>
                <c:pt idx="315">
                  <c:v>17.756858023392617</c:v>
                </c:pt>
                <c:pt idx="316">
                  <c:v>19.769733447062606</c:v>
                </c:pt>
                <c:pt idx="317">
                  <c:v>15.083457515311967</c:v>
                </c:pt>
                <c:pt idx="318">
                  <c:v>15.737444665404629</c:v>
                </c:pt>
                <c:pt idx="319">
                  <c:v>15.792492102150357</c:v>
                </c:pt>
                <c:pt idx="320">
                  <c:v>15.973467048060934</c:v>
                </c:pt>
                <c:pt idx="321">
                  <c:v>18.458842488806933</c:v>
                </c:pt>
                <c:pt idx="322">
                  <c:v>19.426113254944525</c:v>
                </c:pt>
                <c:pt idx="323">
                  <c:v>19.237327679673395</c:v>
                </c:pt>
                <c:pt idx="324">
                  <c:v>13.063058170493466</c:v>
                </c:pt>
                <c:pt idx="325">
                  <c:v>14.633213228978153</c:v>
                </c:pt>
                <c:pt idx="326">
                  <c:v>14.666609194396829</c:v>
                </c:pt>
                <c:pt idx="327">
                  <c:v>17.899791113327922</c:v>
                </c:pt>
                <c:pt idx="328">
                  <c:v>16.650207182708865</c:v>
                </c:pt>
                <c:pt idx="329">
                  <c:v>17.184232887009308</c:v>
                </c:pt>
                <c:pt idx="330">
                  <c:v>16.753944333162362</c:v>
                </c:pt>
                <c:pt idx="331">
                  <c:v>19.566811207723447</c:v>
                </c:pt>
                <c:pt idx="332">
                  <c:v>17.874329996433531</c:v>
                </c:pt>
                <c:pt idx="333">
                  <c:v>20.558234415357244</c:v>
                </c:pt>
                <c:pt idx="334">
                  <c:v>16.947739075270079</c:v>
                </c:pt>
                <c:pt idx="335">
                  <c:v>19.891491517216316</c:v>
                </c:pt>
                <c:pt idx="336">
                  <c:v>18.877660320359766</c:v>
                </c:pt>
                <c:pt idx="337">
                  <c:v>17.921869297261033</c:v>
                </c:pt>
                <c:pt idx="338">
                  <c:v>18.107967365716892</c:v>
                </c:pt>
                <c:pt idx="339">
                  <c:v>14.978359578179989</c:v>
                </c:pt>
                <c:pt idx="340">
                  <c:v>19.696098341470574</c:v>
                </c:pt>
                <c:pt idx="341">
                  <c:v>19.977122914181539</c:v>
                </c:pt>
                <c:pt idx="342">
                  <c:v>17.348175849595915</c:v>
                </c:pt>
                <c:pt idx="343">
                  <c:v>21.022762317482059</c:v>
                </c:pt>
                <c:pt idx="344">
                  <c:v>13.033685919733113</c:v>
                </c:pt>
                <c:pt idx="345">
                  <c:v>17.516530385889659</c:v>
                </c:pt>
                <c:pt idx="346">
                  <c:v>22.552209990528581</c:v>
                </c:pt>
                <c:pt idx="347">
                  <c:v>16.657179366531963</c:v>
                </c:pt>
                <c:pt idx="348">
                  <c:v>17.72355157199021</c:v>
                </c:pt>
                <c:pt idx="349">
                  <c:v>18.254270309427291</c:v>
                </c:pt>
                <c:pt idx="350">
                  <c:v>14.656456093303992</c:v>
                </c:pt>
                <c:pt idx="351">
                  <c:v>16.152235930954479</c:v>
                </c:pt>
                <c:pt idx="352">
                  <c:v>20.833493324769542</c:v>
                </c:pt>
                <c:pt idx="353">
                  <c:v>17.988854708992012</c:v>
                </c:pt>
                <c:pt idx="354">
                  <c:v>18.999946782029252</c:v>
                </c:pt>
                <c:pt idx="355">
                  <c:v>16.99421384467044</c:v>
                </c:pt>
                <c:pt idx="356">
                  <c:v>14.750588379970651</c:v>
                </c:pt>
                <c:pt idx="357">
                  <c:v>14.59845237775904</c:v>
                </c:pt>
                <c:pt idx="358">
                  <c:v>17.145382419745875</c:v>
                </c:pt>
                <c:pt idx="359">
                  <c:v>11.463977473151118</c:v>
                </c:pt>
                <c:pt idx="360">
                  <c:v>15.900990485693832</c:v>
                </c:pt>
                <c:pt idx="361">
                  <c:v>15.532080431783125</c:v>
                </c:pt>
                <c:pt idx="362">
                  <c:v>14.145322362663682</c:v>
                </c:pt>
                <c:pt idx="363">
                  <c:v>18.984830659920206</c:v>
                </c:pt>
                <c:pt idx="364">
                  <c:v>12.61889957961424</c:v>
                </c:pt>
                <c:pt idx="365">
                  <c:v>17.551438864274424</c:v>
                </c:pt>
                <c:pt idx="366">
                  <c:v>20.488200723896007</c:v>
                </c:pt>
                <c:pt idx="367">
                  <c:v>16.920639077678278</c:v>
                </c:pt>
                <c:pt idx="368">
                  <c:v>16.545913349623547</c:v>
                </c:pt>
                <c:pt idx="369">
                  <c:v>15.254309592246665</c:v>
                </c:pt>
                <c:pt idx="370">
                  <c:v>14.95259612589841</c:v>
                </c:pt>
                <c:pt idx="371">
                  <c:v>19.068465581852458</c:v>
                </c:pt>
                <c:pt idx="372">
                  <c:v>13.992618781644111</c:v>
                </c:pt>
                <c:pt idx="373">
                  <c:v>16.859771001520727</c:v>
                </c:pt>
                <c:pt idx="374">
                  <c:v>17.102278817065887</c:v>
                </c:pt>
                <c:pt idx="375">
                  <c:v>18.166321203849765</c:v>
                </c:pt>
                <c:pt idx="376">
                  <c:v>17.384572379263531</c:v>
                </c:pt>
                <c:pt idx="377">
                  <c:v>16.228786746070536</c:v>
                </c:pt>
                <c:pt idx="378">
                  <c:v>15.49274624185769</c:v>
                </c:pt>
                <c:pt idx="379">
                  <c:v>12.625066054752205</c:v>
                </c:pt>
                <c:pt idx="380">
                  <c:v>13.626382927447983</c:v>
                </c:pt>
                <c:pt idx="381">
                  <c:v>14.784074648974082</c:v>
                </c:pt>
                <c:pt idx="382">
                  <c:v>13.654894663958462</c:v>
                </c:pt>
                <c:pt idx="383">
                  <c:v>14.807213606083224</c:v>
                </c:pt>
                <c:pt idx="384">
                  <c:v>16.110486213229947</c:v>
                </c:pt>
                <c:pt idx="385">
                  <c:v>17.63960793735826</c:v>
                </c:pt>
                <c:pt idx="386">
                  <c:v>15.666531398551188</c:v>
                </c:pt>
                <c:pt idx="387">
                  <c:v>14.06251794029979</c:v>
                </c:pt>
                <c:pt idx="388">
                  <c:v>17.88428969199299</c:v>
                </c:pt>
                <c:pt idx="389">
                  <c:v>14.922703359670823</c:v>
                </c:pt>
                <c:pt idx="390">
                  <c:v>14.825147434017499</c:v>
                </c:pt>
                <c:pt idx="391">
                  <c:v>17.707890862082593</c:v>
                </c:pt>
                <c:pt idx="392">
                  <c:v>15.302677362803575</c:v>
                </c:pt>
                <c:pt idx="393">
                  <c:v>14.761683484378533</c:v>
                </c:pt>
                <c:pt idx="394">
                  <c:v>12.98279976949941</c:v>
                </c:pt>
                <c:pt idx="395">
                  <c:v>17.822543865273218</c:v>
                </c:pt>
                <c:pt idx="396">
                  <c:v>19.1265755410449</c:v>
                </c:pt>
                <c:pt idx="397">
                  <c:v>21.934835059468817</c:v>
                </c:pt>
                <c:pt idx="398">
                  <c:v>18.775256036597149</c:v>
                </c:pt>
                <c:pt idx="399">
                  <c:v>15.035068554731572</c:v>
                </c:pt>
                <c:pt idx="400">
                  <c:v>17.014145469601466</c:v>
                </c:pt>
                <c:pt idx="401">
                  <c:v>15.264979066426106</c:v>
                </c:pt>
                <c:pt idx="402">
                  <c:v>18.046967475759711</c:v>
                </c:pt>
                <c:pt idx="403">
                  <c:v>16.658945525899036</c:v>
                </c:pt>
                <c:pt idx="404">
                  <c:v>15.215609524986654</c:v>
                </c:pt>
                <c:pt idx="405">
                  <c:v>13.961851782845203</c:v>
                </c:pt>
                <c:pt idx="406">
                  <c:v>17.18966908752077</c:v>
                </c:pt>
                <c:pt idx="407">
                  <c:v>15.560618020427487</c:v>
                </c:pt>
                <c:pt idx="408">
                  <c:v>17.533462354040715</c:v>
                </c:pt>
                <c:pt idx="409">
                  <c:v>19.43002362546321</c:v>
                </c:pt>
                <c:pt idx="410">
                  <c:v>16.672477721351733</c:v>
                </c:pt>
                <c:pt idx="411">
                  <c:v>15.335574228696704</c:v>
                </c:pt>
                <c:pt idx="412">
                  <c:v>15.78341723507384</c:v>
                </c:pt>
                <c:pt idx="413">
                  <c:v>21.85200152674869</c:v>
                </c:pt>
                <c:pt idx="414">
                  <c:v>13.737786816145929</c:v>
                </c:pt>
                <c:pt idx="415">
                  <c:v>15.936901872039178</c:v>
                </c:pt>
                <c:pt idx="416">
                  <c:v>21.753819781525891</c:v>
                </c:pt>
                <c:pt idx="417">
                  <c:v>14.159099930798337</c:v>
                </c:pt>
                <c:pt idx="418">
                  <c:v>18.69927855511775</c:v>
                </c:pt>
                <c:pt idx="419">
                  <c:v>15.083997188590027</c:v>
                </c:pt>
                <c:pt idx="420">
                  <c:v>16.291443651357401</c:v>
                </c:pt>
                <c:pt idx="421">
                  <c:v>20.141244944492357</c:v>
                </c:pt>
                <c:pt idx="422">
                  <c:v>15.184240652392763</c:v>
                </c:pt>
                <c:pt idx="423">
                  <c:v>17.873569975811471</c:v>
                </c:pt>
                <c:pt idx="424">
                  <c:v>18.661964763355805</c:v>
                </c:pt>
                <c:pt idx="425">
                  <c:v>15.33733072230253</c:v>
                </c:pt>
                <c:pt idx="426">
                  <c:v>17.759809341164939</c:v>
                </c:pt>
                <c:pt idx="427">
                  <c:v>15.303680121425634</c:v>
                </c:pt>
                <c:pt idx="428">
                  <c:v>19.927982834711276</c:v>
                </c:pt>
                <c:pt idx="429">
                  <c:v>17.092436609724956</c:v>
                </c:pt>
                <c:pt idx="430">
                  <c:v>18.007205655382261</c:v>
                </c:pt>
                <c:pt idx="431">
                  <c:v>16.751156507715649</c:v>
                </c:pt>
                <c:pt idx="432">
                  <c:v>16.016810371961075</c:v>
                </c:pt>
                <c:pt idx="433">
                  <c:v>20.607806462263301</c:v>
                </c:pt>
                <c:pt idx="434">
                  <c:v>13.537810106452152</c:v>
                </c:pt>
                <c:pt idx="435">
                  <c:v>18.58863265031475</c:v>
                </c:pt>
                <c:pt idx="436">
                  <c:v>22.038016468414238</c:v>
                </c:pt>
                <c:pt idx="437">
                  <c:v>17.410492444934327</c:v>
                </c:pt>
                <c:pt idx="438">
                  <c:v>20.556457893446577</c:v>
                </c:pt>
                <c:pt idx="439">
                  <c:v>18.20907398909992</c:v>
                </c:pt>
                <c:pt idx="440">
                  <c:v>15.314944408874894</c:v>
                </c:pt>
                <c:pt idx="441">
                  <c:v>14.55882780197042</c:v>
                </c:pt>
                <c:pt idx="442">
                  <c:v>15.116000500479094</c:v>
                </c:pt>
                <c:pt idx="443">
                  <c:v>14.694268827915408</c:v>
                </c:pt>
                <c:pt idx="444">
                  <c:v>15.921174245186615</c:v>
                </c:pt>
                <c:pt idx="445">
                  <c:v>17.237997206657408</c:v>
                </c:pt>
                <c:pt idx="446">
                  <c:v>20.137707712751606</c:v>
                </c:pt>
                <c:pt idx="447">
                  <c:v>15.720004940653704</c:v>
                </c:pt>
                <c:pt idx="448">
                  <c:v>15.866447345193743</c:v>
                </c:pt>
                <c:pt idx="449">
                  <c:v>15.799179700056042</c:v>
                </c:pt>
                <c:pt idx="450">
                  <c:v>13.562785059337973</c:v>
                </c:pt>
                <c:pt idx="451">
                  <c:v>17.464031752341409</c:v>
                </c:pt>
                <c:pt idx="452">
                  <c:v>13.545821745311672</c:v>
                </c:pt>
                <c:pt idx="453">
                  <c:v>17.391072585204427</c:v>
                </c:pt>
                <c:pt idx="454">
                  <c:v>16.326718063227986</c:v>
                </c:pt>
                <c:pt idx="455">
                  <c:v>14.98564992035624</c:v>
                </c:pt>
                <c:pt idx="456">
                  <c:v>19.304016803580478</c:v>
                </c:pt>
                <c:pt idx="457">
                  <c:v>20.224945504330481</c:v>
                </c:pt>
                <c:pt idx="458">
                  <c:v>19.685354733795091</c:v>
                </c:pt>
                <c:pt idx="459">
                  <c:v>19.048651352270774</c:v>
                </c:pt>
                <c:pt idx="460">
                  <c:v>15.777625448180784</c:v>
                </c:pt>
                <c:pt idx="461">
                  <c:v>21.66390863088667</c:v>
                </c:pt>
                <c:pt idx="462">
                  <c:v>14.957610703533149</c:v>
                </c:pt>
                <c:pt idx="463">
                  <c:v>17.074672487189332</c:v>
                </c:pt>
                <c:pt idx="464">
                  <c:v>15.915260098333716</c:v>
                </c:pt>
                <c:pt idx="465">
                  <c:v>19.645009376267144</c:v>
                </c:pt>
                <c:pt idx="466">
                  <c:v>15.987181741857439</c:v>
                </c:pt>
                <c:pt idx="467">
                  <c:v>12.911152295285437</c:v>
                </c:pt>
                <c:pt idx="468">
                  <c:v>17.976539122397732</c:v>
                </c:pt>
                <c:pt idx="469">
                  <c:v>17.732799456771282</c:v>
                </c:pt>
                <c:pt idx="470">
                  <c:v>13.748445796829868</c:v>
                </c:pt>
                <c:pt idx="471">
                  <c:v>20.418467062812763</c:v>
                </c:pt>
                <c:pt idx="472">
                  <c:v>16.092158978096869</c:v>
                </c:pt>
                <c:pt idx="473">
                  <c:v>20.341229738585</c:v>
                </c:pt>
                <c:pt idx="474">
                  <c:v>16.480449761416288</c:v>
                </c:pt>
                <c:pt idx="475">
                  <c:v>14.402577363948291</c:v>
                </c:pt>
                <c:pt idx="476">
                  <c:v>18.822069745124494</c:v>
                </c:pt>
                <c:pt idx="477">
                  <c:v>13.127978255641086</c:v>
                </c:pt>
                <c:pt idx="478">
                  <c:v>17.114872498001294</c:v>
                </c:pt>
                <c:pt idx="479">
                  <c:v>18.981257351723805</c:v>
                </c:pt>
                <c:pt idx="480">
                  <c:v>20.051637111635984</c:v>
                </c:pt>
                <c:pt idx="481">
                  <c:v>17.766018439197587</c:v>
                </c:pt>
                <c:pt idx="482">
                  <c:v>17.46132700800581</c:v>
                </c:pt>
                <c:pt idx="483">
                  <c:v>17.067033729662214</c:v>
                </c:pt>
                <c:pt idx="484">
                  <c:v>18.921385707892682</c:v>
                </c:pt>
                <c:pt idx="485">
                  <c:v>23.157131767047922</c:v>
                </c:pt>
                <c:pt idx="486">
                  <c:v>19.249543338935698</c:v>
                </c:pt>
                <c:pt idx="487">
                  <c:v>18.000518182637695</c:v>
                </c:pt>
                <c:pt idx="488">
                  <c:v>20.513159741057986</c:v>
                </c:pt>
                <c:pt idx="489">
                  <c:v>18.796694256594204</c:v>
                </c:pt>
                <c:pt idx="490">
                  <c:v>16.629943095493733</c:v>
                </c:pt>
                <c:pt idx="491">
                  <c:v>17.059946109146445</c:v>
                </c:pt>
                <c:pt idx="492">
                  <c:v>16.970313839322561</c:v>
                </c:pt>
                <c:pt idx="493">
                  <c:v>22.468820931215134</c:v>
                </c:pt>
                <c:pt idx="494">
                  <c:v>16.71667875078699</c:v>
                </c:pt>
                <c:pt idx="495">
                  <c:v>19.370277244984472</c:v>
                </c:pt>
                <c:pt idx="496">
                  <c:v>20.53558304596535</c:v>
                </c:pt>
                <c:pt idx="497">
                  <c:v>13.707414349419359</c:v>
                </c:pt>
                <c:pt idx="498">
                  <c:v>18.659053478992451</c:v>
                </c:pt>
                <c:pt idx="499">
                  <c:v>16.617122618054079</c:v>
                </c:pt>
                <c:pt idx="500">
                  <c:v>15.53275811382629</c:v>
                </c:pt>
                <c:pt idx="501">
                  <c:v>19.777397482933374</c:v>
                </c:pt>
                <c:pt idx="502">
                  <c:v>18.138536017580627</c:v>
                </c:pt>
                <c:pt idx="503">
                  <c:v>17.830882507844688</c:v>
                </c:pt>
                <c:pt idx="504">
                  <c:v>15.559225275243936</c:v>
                </c:pt>
                <c:pt idx="505">
                  <c:v>16.004836059311728</c:v>
                </c:pt>
                <c:pt idx="506">
                  <c:v>16.695079777815963</c:v>
                </c:pt>
                <c:pt idx="507">
                  <c:v>19.306059310967242</c:v>
                </c:pt>
                <c:pt idx="508">
                  <c:v>17.900461649157691</c:v>
                </c:pt>
                <c:pt idx="509">
                  <c:v>17.926315065880928</c:v>
                </c:pt>
                <c:pt idx="510">
                  <c:v>18.789878360101241</c:v>
                </c:pt>
                <c:pt idx="511">
                  <c:v>21.718065014950206</c:v>
                </c:pt>
                <c:pt idx="512">
                  <c:v>12.691731826972859</c:v>
                </c:pt>
                <c:pt idx="513">
                  <c:v>23.45989993604006</c:v>
                </c:pt>
                <c:pt idx="514">
                  <c:v>15.61903091409825</c:v>
                </c:pt>
                <c:pt idx="515">
                  <c:v>20.505947548733968</c:v>
                </c:pt>
                <c:pt idx="516">
                  <c:v>18.97568238840611</c:v>
                </c:pt>
                <c:pt idx="517">
                  <c:v>14.931341935165229</c:v>
                </c:pt>
                <c:pt idx="518">
                  <c:v>18.850261121915047</c:v>
                </c:pt>
                <c:pt idx="519">
                  <c:v>16.658634067164545</c:v>
                </c:pt>
                <c:pt idx="520">
                  <c:v>18.365697934195648</c:v>
                </c:pt>
                <c:pt idx="521">
                  <c:v>16.04974654686027</c:v>
                </c:pt>
                <c:pt idx="522">
                  <c:v>14.751262904896842</c:v>
                </c:pt>
                <c:pt idx="523">
                  <c:v>17.453911733505947</c:v>
                </c:pt>
                <c:pt idx="524">
                  <c:v>12.280281512454128</c:v>
                </c:pt>
                <c:pt idx="525">
                  <c:v>17.37251541785897</c:v>
                </c:pt>
                <c:pt idx="526">
                  <c:v>19.045436511264629</c:v>
                </c:pt>
                <c:pt idx="527">
                  <c:v>18.541723668847631</c:v>
                </c:pt>
                <c:pt idx="528">
                  <c:v>15.948742730860586</c:v>
                </c:pt>
                <c:pt idx="529">
                  <c:v>15.613801333508793</c:v>
                </c:pt>
                <c:pt idx="530">
                  <c:v>17.514715428388399</c:v>
                </c:pt>
                <c:pt idx="531">
                  <c:v>18.93543698444423</c:v>
                </c:pt>
                <c:pt idx="532">
                  <c:v>16.98396602134908</c:v>
                </c:pt>
                <c:pt idx="533">
                  <c:v>18.460248653964296</c:v>
                </c:pt>
                <c:pt idx="534">
                  <c:v>14.436890481870844</c:v>
                </c:pt>
                <c:pt idx="535">
                  <c:v>17.300157297028498</c:v>
                </c:pt>
                <c:pt idx="536">
                  <c:v>14.567487359532787</c:v>
                </c:pt>
                <c:pt idx="537">
                  <c:v>17.49789574747491</c:v>
                </c:pt>
                <c:pt idx="538">
                  <c:v>17.287239020760762</c:v>
                </c:pt>
                <c:pt idx="539">
                  <c:v>15.580168236247816</c:v>
                </c:pt>
                <c:pt idx="540">
                  <c:v>16.228096096580394</c:v>
                </c:pt>
                <c:pt idx="541">
                  <c:v>18.286018469923405</c:v>
                </c:pt>
                <c:pt idx="542">
                  <c:v>17.517212671393814</c:v>
                </c:pt>
                <c:pt idx="543">
                  <c:v>21.602889933972229</c:v>
                </c:pt>
                <c:pt idx="544">
                  <c:v>17.767784545273436</c:v>
                </c:pt>
                <c:pt idx="545">
                  <c:v>18.983470087652439</c:v>
                </c:pt>
                <c:pt idx="546">
                  <c:v>17.821091799953713</c:v>
                </c:pt>
                <c:pt idx="547">
                  <c:v>17.155883362091931</c:v>
                </c:pt>
                <c:pt idx="548">
                  <c:v>17.615685537131917</c:v>
                </c:pt>
                <c:pt idx="549">
                  <c:v>15.924032623152943</c:v>
                </c:pt>
                <c:pt idx="550">
                  <c:v>19.578612930178924</c:v>
                </c:pt>
                <c:pt idx="551">
                  <c:v>18.987991333020467</c:v>
                </c:pt>
                <c:pt idx="552">
                  <c:v>18.049898886536578</c:v>
                </c:pt>
                <c:pt idx="553">
                  <c:v>20.393868969051759</c:v>
                </c:pt>
                <c:pt idx="554">
                  <c:v>13.528156355952936</c:v>
                </c:pt>
                <c:pt idx="555">
                  <c:v>13.598130836646538</c:v>
                </c:pt>
                <c:pt idx="556">
                  <c:v>21.887569233695288</c:v>
                </c:pt>
                <c:pt idx="557">
                  <c:v>16.00675273151171</c:v>
                </c:pt>
                <c:pt idx="558">
                  <c:v>15.816986171178781</c:v>
                </c:pt>
                <c:pt idx="559">
                  <c:v>16.247066024426822</c:v>
                </c:pt>
                <c:pt idx="560">
                  <c:v>15.254665510410529</c:v>
                </c:pt>
                <c:pt idx="561">
                  <c:v>16.428893047125595</c:v>
                </c:pt>
                <c:pt idx="562">
                  <c:v>19.773405365599718</c:v>
                </c:pt>
                <c:pt idx="563">
                  <c:v>18.887763942884543</c:v>
                </c:pt>
                <c:pt idx="564">
                  <c:v>18.551359712793406</c:v>
                </c:pt>
                <c:pt idx="565">
                  <c:v>16.431569179931614</c:v>
                </c:pt>
                <c:pt idx="566">
                  <c:v>17.261119658388612</c:v>
                </c:pt>
                <c:pt idx="567">
                  <c:v>14.55193000161557</c:v>
                </c:pt>
                <c:pt idx="568">
                  <c:v>17.448754990984519</c:v>
                </c:pt>
                <c:pt idx="569">
                  <c:v>11.441781644743637</c:v>
                </c:pt>
                <c:pt idx="570">
                  <c:v>16.988030256224576</c:v>
                </c:pt>
                <c:pt idx="571">
                  <c:v>17.00948929714048</c:v>
                </c:pt>
                <c:pt idx="572">
                  <c:v>15.167280474465127</c:v>
                </c:pt>
                <c:pt idx="573">
                  <c:v>19.657977259760351</c:v>
                </c:pt>
                <c:pt idx="574">
                  <c:v>12.679290618557886</c:v>
                </c:pt>
                <c:pt idx="575">
                  <c:v>18.058561242434703</c:v>
                </c:pt>
                <c:pt idx="576">
                  <c:v>20.561059906810257</c:v>
                </c:pt>
                <c:pt idx="577">
                  <c:v>18.27122047831952</c:v>
                </c:pt>
                <c:pt idx="578">
                  <c:v>18.585061943763957</c:v>
                </c:pt>
                <c:pt idx="579">
                  <c:v>14.666755736082031</c:v>
                </c:pt>
                <c:pt idx="580">
                  <c:v>14.912786548840183</c:v>
                </c:pt>
                <c:pt idx="581">
                  <c:v>19.197505238312687</c:v>
                </c:pt>
                <c:pt idx="582">
                  <c:v>15.145534365463131</c:v>
                </c:pt>
                <c:pt idx="583">
                  <c:v>18.205775433800085</c:v>
                </c:pt>
                <c:pt idx="584">
                  <c:v>17.935539574830631</c:v>
                </c:pt>
                <c:pt idx="585">
                  <c:v>18.003697510171786</c:v>
                </c:pt>
                <c:pt idx="586">
                  <c:v>17.993909068032863</c:v>
                </c:pt>
                <c:pt idx="587">
                  <c:v>16.839126246778882</c:v>
                </c:pt>
                <c:pt idx="588">
                  <c:v>14.863936800786554</c:v>
                </c:pt>
                <c:pt idx="589">
                  <c:v>13.638305687401111</c:v>
                </c:pt>
                <c:pt idx="590">
                  <c:v>15.05859729240448</c:v>
                </c:pt>
                <c:pt idx="591">
                  <c:v>17.293987732415449</c:v>
                </c:pt>
                <c:pt idx="592">
                  <c:v>13.647548732896649</c:v>
                </c:pt>
                <c:pt idx="593">
                  <c:v>15.778927522141016</c:v>
                </c:pt>
                <c:pt idx="594">
                  <c:v>15.279766776994286</c:v>
                </c:pt>
                <c:pt idx="595">
                  <c:v>18.995976592114125</c:v>
                </c:pt>
                <c:pt idx="596">
                  <c:v>15.490400802793998</c:v>
                </c:pt>
                <c:pt idx="597">
                  <c:v>16.438180536640001</c:v>
                </c:pt>
                <c:pt idx="598">
                  <c:v>16.452695941899041</c:v>
                </c:pt>
                <c:pt idx="599">
                  <c:v>15.487824389545434</c:v>
                </c:pt>
                <c:pt idx="600">
                  <c:v>15.149753870215715</c:v>
                </c:pt>
                <c:pt idx="601">
                  <c:v>17.281009681695398</c:v>
                </c:pt>
                <c:pt idx="602">
                  <c:v>14.296463071556737</c:v>
                </c:pt>
                <c:pt idx="603">
                  <c:v>15.471975226049928</c:v>
                </c:pt>
                <c:pt idx="604">
                  <c:v>14.27921362157103</c:v>
                </c:pt>
                <c:pt idx="605">
                  <c:v>17.502504771168358</c:v>
                </c:pt>
                <c:pt idx="606">
                  <c:v>17.69147239340727</c:v>
                </c:pt>
                <c:pt idx="607">
                  <c:v>20.22950396073762</c:v>
                </c:pt>
                <c:pt idx="608">
                  <c:v>19.005032591293435</c:v>
                </c:pt>
                <c:pt idx="609">
                  <c:v>14.035278693005804</c:v>
                </c:pt>
                <c:pt idx="610">
                  <c:v>17.134388084325423</c:v>
                </c:pt>
                <c:pt idx="611">
                  <c:v>16.197747902916078</c:v>
                </c:pt>
                <c:pt idx="612">
                  <c:v>17.868687207486076</c:v>
                </c:pt>
                <c:pt idx="613">
                  <c:v>19.586350477159748</c:v>
                </c:pt>
                <c:pt idx="614">
                  <c:v>15.276988418075334</c:v>
                </c:pt>
                <c:pt idx="615">
                  <c:v>14.067724708682888</c:v>
                </c:pt>
                <c:pt idx="616">
                  <c:v>20.087307758647253</c:v>
                </c:pt>
                <c:pt idx="617">
                  <c:v>16.955922413201247</c:v>
                </c:pt>
                <c:pt idx="618">
                  <c:v>20.237700303388106</c:v>
                </c:pt>
                <c:pt idx="619">
                  <c:v>20.985484281716296</c:v>
                </c:pt>
                <c:pt idx="620">
                  <c:v>14.271429825802688</c:v>
                </c:pt>
                <c:pt idx="621">
                  <c:v>16.22558613400691</c:v>
                </c:pt>
                <c:pt idx="622">
                  <c:v>18.791637960591515</c:v>
                </c:pt>
                <c:pt idx="623">
                  <c:v>23.302131145831609</c:v>
                </c:pt>
                <c:pt idx="624">
                  <c:v>13.968850576253534</c:v>
                </c:pt>
                <c:pt idx="625">
                  <c:v>16.940484092668363</c:v>
                </c:pt>
                <c:pt idx="626">
                  <c:v>22.370917238401773</c:v>
                </c:pt>
                <c:pt idx="627">
                  <c:v>14.487551517499313</c:v>
                </c:pt>
                <c:pt idx="628">
                  <c:v>19.592189312387873</c:v>
                </c:pt>
                <c:pt idx="629">
                  <c:v>15.116839952347865</c:v>
                </c:pt>
                <c:pt idx="630">
                  <c:v>16.014883189852039</c:v>
                </c:pt>
                <c:pt idx="631">
                  <c:v>20.27957497290943</c:v>
                </c:pt>
                <c:pt idx="632">
                  <c:v>15.952831342461645</c:v>
                </c:pt>
                <c:pt idx="633">
                  <c:v>17.081270265360448</c:v>
                </c:pt>
                <c:pt idx="634">
                  <c:v>18.994309233214366</c:v>
                </c:pt>
                <c:pt idx="635">
                  <c:v>17.239372811321132</c:v>
                </c:pt>
                <c:pt idx="636">
                  <c:v>19.232792058822497</c:v>
                </c:pt>
                <c:pt idx="637">
                  <c:v>15.837598485677956</c:v>
                </c:pt>
                <c:pt idx="638">
                  <c:v>19.045718144736853</c:v>
                </c:pt>
                <c:pt idx="639">
                  <c:v>16.598506725937021</c:v>
                </c:pt>
                <c:pt idx="640">
                  <c:v>18.261145811549497</c:v>
                </c:pt>
                <c:pt idx="641">
                  <c:v>17.78244665366725</c:v>
                </c:pt>
                <c:pt idx="642">
                  <c:v>16.92180840303892</c:v>
                </c:pt>
                <c:pt idx="643">
                  <c:v>21.027183000991844</c:v>
                </c:pt>
                <c:pt idx="644">
                  <c:v>14.590167220491361</c:v>
                </c:pt>
                <c:pt idx="645">
                  <c:v>18.955866949493647</c:v>
                </c:pt>
                <c:pt idx="646">
                  <c:v>20.44579840894745</c:v>
                </c:pt>
                <c:pt idx="647">
                  <c:v>17.465665423984998</c:v>
                </c:pt>
                <c:pt idx="648">
                  <c:v>20.538994413260507</c:v>
                </c:pt>
                <c:pt idx="649">
                  <c:v>18.179562100538767</c:v>
                </c:pt>
                <c:pt idx="650">
                  <c:v>14.519360629027009</c:v>
                </c:pt>
                <c:pt idx="651">
                  <c:v>15.55685505867539</c:v>
                </c:pt>
                <c:pt idx="652">
                  <c:v>14.611438724191606</c:v>
                </c:pt>
                <c:pt idx="653">
                  <c:v>14.987475757547136</c:v>
                </c:pt>
                <c:pt idx="654">
                  <c:v>15.025435181573116</c:v>
                </c:pt>
                <c:pt idx="655">
                  <c:v>17.187558824227835</c:v>
                </c:pt>
                <c:pt idx="656">
                  <c:v>22.19200290168726</c:v>
                </c:pt>
                <c:pt idx="657">
                  <c:v>16.00618080386478</c:v>
                </c:pt>
                <c:pt idx="658">
                  <c:v>15.974875722742528</c:v>
                </c:pt>
                <c:pt idx="659">
                  <c:v>16.237388601054892</c:v>
                </c:pt>
                <c:pt idx="660">
                  <c:v>13.667970930793953</c:v>
                </c:pt>
                <c:pt idx="661">
                  <c:v>17.162857818810746</c:v>
                </c:pt>
                <c:pt idx="662">
                  <c:v>13.173909069342319</c:v>
                </c:pt>
                <c:pt idx="663">
                  <c:v>17.562625875428388</c:v>
                </c:pt>
                <c:pt idx="664">
                  <c:v>15.494170650997368</c:v>
                </c:pt>
                <c:pt idx="665">
                  <c:v>14.663157058943725</c:v>
                </c:pt>
                <c:pt idx="666">
                  <c:v>17.27001122692802</c:v>
                </c:pt>
                <c:pt idx="667">
                  <c:v>18.185663112606449</c:v>
                </c:pt>
                <c:pt idx="668">
                  <c:v>20.306251324244478</c:v>
                </c:pt>
                <c:pt idx="669">
                  <c:v>18.899075040289471</c:v>
                </c:pt>
                <c:pt idx="670">
                  <c:v>15.087290332826967</c:v>
                </c:pt>
                <c:pt idx="671">
                  <c:v>20.27434947933029</c:v>
                </c:pt>
                <c:pt idx="672">
                  <c:v>13.549432343512006</c:v>
                </c:pt>
                <c:pt idx="673">
                  <c:v>16.106286152733524</c:v>
                </c:pt>
                <c:pt idx="674">
                  <c:v>18.950451880090412</c:v>
                </c:pt>
                <c:pt idx="675">
                  <c:v>17.992331392749747</c:v>
                </c:pt>
                <c:pt idx="676">
                  <c:v>15.55694203103298</c:v>
                </c:pt>
                <c:pt idx="677">
                  <c:v>13.013464886468723</c:v>
                </c:pt>
                <c:pt idx="678">
                  <c:v>16.204111627636941</c:v>
                </c:pt>
                <c:pt idx="679">
                  <c:v>18.523062140434099</c:v>
                </c:pt>
                <c:pt idx="680">
                  <c:v>15.366642141140604</c:v>
                </c:pt>
                <c:pt idx="681">
                  <c:v>17.967188926792385</c:v>
                </c:pt>
                <c:pt idx="682">
                  <c:v>15.873590498395011</c:v>
                </c:pt>
                <c:pt idx="683">
                  <c:v>18.356797277011747</c:v>
                </c:pt>
                <c:pt idx="684">
                  <c:v>15.269260694434401</c:v>
                </c:pt>
                <c:pt idx="685">
                  <c:v>14.101988495018119</c:v>
                </c:pt>
                <c:pt idx="686">
                  <c:v>17.813663801462386</c:v>
                </c:pt>
                <c:pt idx="687">
                  <c:v>16.150886548023351</c:v>
                </c:pt>
                <c:pt idx="688">
                  <c:v>17.220972696742574</c:v>
                </c:pt>
                <c:pt idx="689">
                  <c:v>17.732938312106072</c:v>
                </c:pt>
                <c:pt idx="690">
                  <c:v>19.967243209073931</c:v>
                </c:pt>
                <c:pt idx="691">
                  <c:v>16.026454305552697</c:v>
                </c:pt>
                <c:pt idx="692">
                  <c:v>15.003886175728134</c:v>
                </c:pt>
                <c:pt idx="693">
                  <c:v>17.105341680732035</c:v>
                </c:pt>
                <c:pt idx="694">
                  <c:v>14.672840811856529</c:v>
                </c:pt>
                <c:pt idx="695">
                  <c:v>22.935096334503491</c:v>
                </c:pt>
                <c:pt idx="696">
                  <c:v>19.527097617865572</c:v>
                </c:pt>
                <c:pt idx="697">
                  <c:v>18.957348402065641</c:v>
                </c:pt>
                <c:pt idx="698">
                  <c:v>20.638374488901913</c:v>
                </c:pt>
                <c:pt idx="699">
                  <c:v>20.313913801042617</c:v>
                </c:pt>
                <c:pt idx="700">
                  <c:v>16.109745323109017</c:v>
                </c:pt>
                <c:pt idx="701">
                  <c:v>17.490517606915834</c:v>
                </c:pt>
                <c:pt idx="702">
                  <c:v>18.014457870288751</c:v>
                </c:pt>
                <c:pt idx="703">
                  <c:v>21.930995507906431</c:v>
                </c:pt>
                <c:pt idx="704">
                  <c:v>16.669886290836466</c:v>
                </c:pt>
                <c:pt idx="705">
                  <c:v>18.80109268834974</c:v>
                </c:pt>
                <c:pt idx="706">
                  <c:v>19.642844332758454</c:v>
                </c:pt>
                <c:pt idx="707">
                  <c:v>14.452836258449803</c:v>
                </c:pt>
                <c:pt idx="708">
                  <c:v>16.840139209420641</c:v>
                </c:pt>
                <c:pt idx="709">
                  <c:v>15.608904309184394</c:v>
                </c:pt>
                <c:pt idx="710">
                  <c:v>21.575779351575562</c:v>
                </c:pt>
                <c:pt idx="711">
                  <c:v>19.479553436393896</c:v>
                </c:pt>
                <c:pt idx="712">
                  <c:v>17.406480420842556</c:v>
                </c:pt>
                <c:pt idx="713">
                  <c:v>17.566478926326958</c:v>
                </c:pt>
                <c:pt idx="714">
                  <c:v>14.943863585343276</c:v>
                </c:pt>
                <c:pt idx="715">
                  <c:v>17.397446433156464</c:v>
                </c:pt>
                <c:pt idx="716">
                  <c:v>16.825044634354345</c:v>
                </c:pt>
                <c:pt idx="717">
                  <c:v>18.902622944383573</c:v>
                </c:pt>
                <c:pt idx="718">
                  <c:v>19.257638014971654</c:v>
                </c:pt>
                <c:pt idx="719">
                  <c:v>18.577796937500647</c:v>
                </c:pt>
                <c:pt idx="720">
                  <c:v>21.407392364584307</c:v>
                </c:pt>
                <c:pt idx="721">
                  <c:v>23.308195660703269</c:v>
                </c:pt>
                <c:pt idx="722">
                  <c:v>12.713323870546471</c:v>
                </c:pt>
                <c:pt idx="723">
                  <c:v>21.297680421972448</c:v>
                </c:pt>
                <c:pt idx="724">
                  <c:v>18.570731070167387</c:v>
                </c:pt>
                <c:pt idx="725">
                  <c:v>19.776190469382598</c:v>
                </c:pt>
                <c:pt idx="726">
                  <c:v>19.461485240596193</c:v>
                </c:pt>
                <c:pt idx="727">
                  <c:v>14.383703516649229</c:v>
                </c:pt>
                <c:pt idx="728">
                  <c:v>18.274663509426318</c:v>
                </c:pt>
                <c:pt idx="729">
                  <c:v>17.050841152928264</c:v>
                </c:pt>
                <c:pt idx="730">
                  <c:v>16.962158241175743</c:v>
                </c:pt>
                <c:pt idx="731">
                  <c:v>16.918350706510445</c:v>
                </c:pt>
                <c:pt idx="732">
                  <c:v>15.410655831441639</c:v>
                </c:pt>
                <c:pt idx="733">
                  <c:v>18.720904112614321</c:v>
                </c:pt>
                <c:pt idx="734">
                  <c:v>11.98070656999635</c:v>
                </c:pt>
                <c:pt idx="735">
                  <c:v>16.472514648248485</c:v>
                </c:pt>
                <c:pt idx="736">
                  <c:v>20.699540172511504</c:v>
                </c:pt>
                <c:pt idx="737">
                  <c:v>16.983027793047039</c:v>
                </c:pt>
                <c:pt idx="738">
                  <c:v>16.257642248022904</c:v>
                </c:pt>
                <c:pt idx="739">
                  <c:v>15.869415964321322</c:v>
                </c:pt>
                <c:pt idx="740">
                  <c:v>16.220665513159481</c:v>
                </c:pt>
                <c:pt idx="741">
                  <c:v>19.23279676422565</c:v>
                </c:pt>
                <c:pt idx="742">
                  <c:v>18.629753283182268</c:v>
                </c:pt>
                <c:pt idx="743">
                  <c:v>19.458668050968647</c:v>
                </c:pt>
                <c:pt idx="744">
                  <c:v>15.431297850227814</c:v>
                </c:pt>
                <c:pt idx="745">
                  <c:v>15.702999195852634</c:v>
                </c:pt>
                <c:pt idx="746">
                  <c:v>16.601005234629067</c:v>
                </c:pt>
                <c:pt idx="747">
                  <c:v>19.620411255926594</c:v>
                </c:pt>
                <c:pt idx="748">
                  <c:v>18.033901665908672</c:v>
                </c:pt>
                <c:pt idx="749">
                  <c:v>18.441323356147034</c:v>
                </c:pt>
                <c:pt idx="750">
                  <c:v>17.227143495149772</c:v>
                </c:pt>
                <c:pt idx="751">
                  <c:v>18.8791308474819</c:v>
                </c:pt>
                <c:pt idx="752">
                  <c:v>20.825369521437615</c:v>
                </c:pt>
                <c:pt idx="753">
                  <c:v>21.243351941454254</c:v>
                </c:pt>
                <c:pt idx="754">
                  <c:v>16.739613034577175</c:v>
                </c:pt>
                <c:pt idx="755">
                  <c:v>19.568039634165924</c:v>
                </c:pt>
                <c:pt idx="756">
                  <c:v>18.985936979478392</c:v>
                </c:pt>
                <c:pt idx="757">
                  <c:v>17.173222535242267</c:v>
                </c:pt>
                <c:pt idx="758">
                  <c:v>19.108122256154374</c:v>
                </c:pt>
                <c:pt idx="759">
                  <c:v>15.16175820632818</c:v>
                </c:pt>
                <c:pt idx="760">
                  <c:v>18.520655154638362</c:v>
                </c:pt>
                <c:pt idx="761">
                  <c:v>19.164089962186633</c:v>
                </c:pt>
                <c:pt idx="762">
                  <c:v>18.881051311020553</c:v>
                </c:pt>
                <c:pt idx="763">
                  <c:v>19.793933292285431</c:v>
                </c:pt>
                <c:pt idx="764">
                  <c:v>13.971790433941116</c:v>
                </c:pt>
                <c:pt idx="765">
                  <c:v>15.158572823251907</c:v>
                </c:pt>
                <c:pt idx="766">
                  <c:v>22.145900651631528</c:v>
                </c:pt>
                <c:pt idx="767">
                  <c:v>15.099558149539469</c:v>
                </c:pt>
                <c:pt idx="768">
                  <c:v>16.887381544346376</c:v>
                </c:pt>
                <c:pt idx="769">
                  <c:v>17.472986746554554</c:v>
                </c:pt>
                <c:pt idx="770">
                  <c:v>14.858232438281297</c:v>
                </c:pt>
                <c:pt idx="771">
                  <c:v>16.090145988750916</c:v>
                </c:pt>
                <c:pt idx="772">
                  <c:v>19.068655410216611</c:v>
                </c:pt>
                <c:pt idx="773">
                  <c:v>18.932206150876475</c:v>
                </c:pt>
                <c:pt idx="774">
                  <c:v>18.954485144419372</c:v>
                </c:pt>
                <c:pt idx="775">
                  <c:v>16.874869569516509</c:v>
                </c:pt>
                <c:pt idx="776">
                  <c:v>14.726322126902563</c:v>
                </c:pt>
                <c:pt idx="777">
                  <c:v>14.235326118197266</c:v>
                </c:pt>
                <c:pt idx="778">
                  <c:v>18.35913651152487</c:v>
                </c:pt>
                <c:pt idx="779">
                  <c:v>11.607724428152382</c:v>
                </c:pt>
                <c:pt idx="780">
                  <c:v>16.449678446833765</c:v>
                </c:pt>
                <c:pt idx="781">
                  <c:v>16.129282737042615</c:v>
                </c:pt>
                <c:pt idx="782">
                  <c:v>16.884666600188929</c:v>
                </c:pt>
                <c:pt idx="783">
                  <c:v>21.738831952261588</c:v>
                </c:pt>
                <c:pt idx="784">
                  <c:v>11.986290508363796</c:v>
                </c:pt>
                <c:pt idx="785">
                  <c:v>18.143705183811043</c:v>
                </c:pt>
                <c:pt idx="786">
                  <c:v>20.69447342858426</c:v>
                </c:pt>
                <c:pt idx="787">
                  <c:v>18.861143209815602</c:v>
                </c:pt>
                <c:pt idx="788">
                  <c:v>18.322098220392363</c:v>
                </c:pt>
                <c:pt idx="789">
                  <c:v>13.913206971637894</c:v>
                </c:pt>
                <c:pt idx="790">
                  <c:v>14.645028711898586</c:v>
                </c:pt>
                <c:pt idx="791">
                  <c:v>19.500987065680548</c:v>
                </c:pt>
                <c:pt idx="792">
                  <c:v>13.73399650732647</c:v>
                </c:pt>
                <c:pt idx="793">
                  <c:v>16.489666131021472</c:v>
                </c:pt>
                <c:pt idx="794">
                  <c:v>16.310028529054023</c:v>
                </c:pt>
                <c:pt idx="795">
                  <c:v>16.952029325329075</c:v>
                </c:pt>
                <c:pt idx="796">
                  <c:v>17.363635839905513</c:v>
                </c:pt>
                <c:pt idx="797">
                  <c:v>16.105118381354337</c:v>
                </c:pt>
                <c:pt idx="798">
                  <c:v>15.684513789739649</c:v>
                </c:pt>
                <c:pt idx="799">
                  <c:v>12.640141801477101</c:v>
                </c:pt>
                <c:pt idx="800">
                  <c:v>14.347566849346563</c:v>
                </c:pt>
                <c:pt idx="801">
                  <c:v>16.707430373816511</c:v>
                </c:pt>
                <c:pt idx="802">
                  <c:v>15.226577427217206</c:v>
                </c:pt>
                <c:pt idx="803">
                  <c:v>16.261861002838437</c:v>
                </c:pt>
                <c:pt idx="804">
                  <c:v>16.220445272996123</c:v>
                </c:pt>
                <c:pt idx="805">
                  <c:v>16.797946141142663</c:v>
                </c:pt>
                <c:pt idx="806">
                  <c:v>14.992744605030879</c:v>
                </c:pt>
                <c:pt idx="807">
                  <c:v>14.305121441697983</c:v>
                </c:pt>
                <c:pt idx="808">
                  <c:v>17.382747330531206</c:v>
                </c:pt>
                <c:pt idx="809">
                  <c:v>14.284041096177615</c:v>
                </c:pt>
                <c:pt idx="810">
                  <c:v>15.897789685129496</c:v>
                </c:pt>
                <c:pt idx="811">
                  <c:v>16.505427451634912</c:v>
                </c:pt>
                <c:pt idx="812">
                  <c:v>16.517210324067765</c:v>
                </c:pt>
                <c:pt idx="813">
                  <c:v>17.497822914365948</c:v>
                </c:pt>
                <c:pt idx="814">
                  <c:v>15.476702029364384</c:v>
                </c:pt>
                <c:pt idx="815">
                  <c:v>18.209471488227873</c:v>
                </c:pt>
                <c:pt idx="816">
                  <c:v>17.632942037205062</c:v>
                </c:pt>
                <c:pt idx="817">
                  <c:v>22.761767566353384</c:v>
                </c:pt>
                <c:pt idx="818">
                  <c:v>21.670561994998593</c:v>
                </c:pt>
                <c:pt idx="819">
                  <c:v>14.664125593555283</c:v>
                </c:pt>
                <c:pt idx="820">
                  <c:v>17.580662835854355</c:v>
                </c:pt>
                <c:pt idx="821">
                  <c:v>16.127022234003739</c:v>
                </c:pt>
                <c:pt idx="822">
                  <c:v>19.331727527849051</c:v>
                </c:pt>
                <c:pt idx="823">
                  <c:v>21.036714259988337</c:v>
                </c:pt>
                <c:pt idx="824">
                  <c:v>15.878533343150931</c:v>
                </c:pt>
                <c:pt idx="825">
                  <c:v>13.495061432750076</c:v>
                </c:pt>
                <c:pt idx="826">
                  <c:v>18.394110879005254</c:v>
                </c:pt>
                <c:pt idx="827">
                  <c:v>15.130540253511697</c:v>
                </c:pt>
                <c:pt idx="828">
                  <c:v>18.997010956034075</c:v>
                </c:pt>
                <c:pt idx="829">
                  <c:v>19.825822506261186</c:v>
                </c:pt>
                <c:pt idx="830">
                  <c:v>17.668777689140757</c:v>
                </c:pt>
                <c:pt idx="831">
                  <c:v>17.463754618600266</c:v>
                </c:pt>
                <c:pt idx="832">
                  <c:v>18.215665884457636</c:v>
                </c:pt>
                <c:pt idx="833">
                  <c:v>22.010443061723137</c:v>
                </c:pt>
                <c:pt idx="834">
                  <c:v>14.514325745826444</c:v>
                </c:pt>
                <c:pt idx="835">
                  <c:v>17.30747210082491</c:v>
                </c:pt>
                <c:pt idx="836">
                  <c:v>23.167273462838203</c:v>
                </c:pt>
                <c:pt idx="837">
                  <c:v>13.505668728125695</c:v>
                </c:pt>
                <c:pt idx="838">
                  <c:v>20.516546996619244</c:v>
                </c:pt>
                <c:pt idx="839">
                  <c:v>15.47440565879764</c:v>
                </c:pt>
                <c:pt idx="840">
                  <c:v>16.191984956099613</c:v>
                </c:pt>
                <c:pt idx="841">
                  <c:v>18.935752486980508</c:v>
                </c:pt>
                <c:pt idx="842">
                  <c:v>15.995645214622455</c:v>
                </c:pt>
                <c:pt idx="843">
                  <c:v>18.382192124530363</c:v>
                </c:pt>
                <c:pt idx="844">
                  <c:v>20.788312711407002</c:v>
                </c:pt>
                <c:pt idx="845">
                  <c:v>17.421739714070256</c:v>
                </c:pt>
                <c:pt idx="846">
                  <c:v>18.710811571891693</c:v>
                </c:pt>
                <c:pt idx="847">
                  <c:v>15.398481023242079</c:v>
                </c:pt>
                <c:pt idx="848">
                  <c:v>19.491041254339706</c:v>
                </c:pt>
                <c:pt idx="849">
                  <c:v>15.343208049986799</c:v>
                </c:pt>
                <c:pt idx="850">
                  <c:v>17.334475606805917</c:v>
                </c:pt>
                <c:pt idx="851">
                  <c:v>16.417268669683754</c:v>
                </c:pt>
                <c:pt idx="852">
                  <c:v>18.066445962316475</c:v>
                </c:pt>
                <c:pt idx="853">
                  <c:v>21.406620555211347</c:v>
                </c:pt>
                <c:pt idx="854">
                  <c:v>13.404485397105509</c:v>
                </c:pt>
                <c:pt idx="855">
                  <c:v>18.666295303917181</c:v>
                </c:pt>
                <c:pt idx="856">
                  <c:v>20.526021172144127</c:v>
                </c:pt>
                <c:pt idx="857">
                  <c:v>16.558418629335705</c:v>
                </c:pt>
                <c:pt idx="858">
                  <c:v>20.471261624387889</c:v>
                </c:pt>
                <c:pt idx="859">
                  <c:v>18.122970203535367</c:v>
                </c:pt>
                <c:pt idx="860">
                  <c:v>14.965480784924084</c:v>
                </c:pt>
                <c:pt idx="861">
                  <c:v>14.771337051383171</c:v>
                </c:pt>
                <c:pt idx="862">
                  <c:v>15.542416679510506</c:v>
                </c:pt>
                <c:pt idx="863">
                  <c:v>15.132583233802251</c:v>
                </c:pt>
                <c:pt idx="864">
                  <c:v>13.148369619084885</c:v>
                </c:pt>
                <c:pt idx="865">
                  <c:v>17.004706175286394</c:v>
                </c:pt>
                <c:pt idx="866">
                  <c:v>20.490448099262395</c:v>
                </c:pt>
                <c:pt idx="867">
                  <c:v>17.646466392932119</c:v>
                </c:pt>
                <c:pt idx="868">
                  <c:v>17.028572111780544</c:v>
                </c:pt>
                <c:pt idx="869">
                  <c:v>15.953576886686744</c:v>
                </c:pt>
                <c:pt idx="870">
                  <c:v>13.546681093282572</c:v>
                </c:pt>
                <c:pt idx="871">
                  <c:v>15.767784323204562</c:v>
                </c:pt>
                <c:pt idx="872">
                  <c:v>14.230329429383467</c:v>
                </c:pt>
                <c:pt idx="873">
                  <c:v>19.145995403801926</c:v>
                </c:pt>
                <c:pt idx="874">
                  <c:v>16.197426739701687</c:v>
                </c:pt>
                <c:pt idx="875">
                  <c:v>17.794248226422859</c:v>
                </c:pt>
                <c:pt idx="876">
                  <c:v>18.788607238339036</c:v>
                </c:pt>
                <c:pt idx="877">
                  <c:v>19.810169242255149</c:v>
                </c:pt>
                <c:pt idx="878">
                  <c:v>20.092859087085436</c:v>
                </c:pt>
                <c:pt idx="879">
                  <c:v>21.173005009931018</c:v>
                </c:pt>
                <c:pt idx="880">
                  <c:v>17.380189593263221</c:v>
                </c:pt>
                <c:pt idx="881">
                  <c:v>21.087712006319819</c:v>
                </c:pt>
                <c:pt idx="882">
                  <c:v>15.258132388439336</c:v>
                </c:pt>
                <c:pt idx="883">
                  <c:v>16.150402239605548</c:v>
                </c:pt>
                <c:pt idx="884">
                  <c:v>18.269786475002039</c:v>
                </c:pt>
                <c:pt idx="885">
                  <c:v>19.942434223051944</c:v>
                </c:pt>
                <c:pt idx="886">
                  <c:v>15.849035572346601</c:v>
                </c:pt>
                <c:pt idx="887">
                  <c:v>12.896850232483851</c:v>
                </c:pt>
                <c:pt idx="888">
                  <c:v>19.546872793602134</c:v>
                </c:pt>
                <c:pt idx="889">
                  <c:v>17.755612159792278</c:v>
                </c:pt>
                <c:pt idx="890">
                  <c:v>14.39430459470802</c:v>
                </c:pt>
                <c:pt idx="891">
                  <c:v>18.049464837592687</c:v>
                </c:pt>
                <c:pt idx="892">
                  <c:v>15.944059632801649</c:v>
                </c:pt>
                <c:pt idx="893">
                  <c:v>17.625107869897668</c:v>
                </c:pt>
                <c:pt idx="894">
                  <c:v>14.82132427020543</c:v>
                </c:pt>
                <c:pt idx="895">
                  <c:v>14.843429718697511</c:v>
                </c:pt>
                <c:pt idx="896">
                  <c:v>17.788795673661813</c:v>
                </c:pt>
                <c:pt idx="897">
                  <c:v>14.846284680690545</c:v>
                </c:pt>
                <c:pt idx="898">
                  <c:v>17.556436784260576</c:v>
                </c:pt>
                <c:pt idx="899">
                  <c:v>18.964198408694802</c:v>
                </c:pt>
                <c:pt idx="900">
                  <c:v>18.989865969578094</c:v>
                </c:pt>
                <c:pt idx="901">
                  <c:v>17.861214040979817</c:v>
                </c:pt>
                <c:pt idx="902">
                  <c:v>17.080459983303243</c:v>
                </c:pt>
                <c:pt idx="903">
                  <c:v>17.253248531497885</c:v>
                </c:pt>
                <c:pt idx="904">
                  <c:v>21.023790234696385</c:v>
                </c:pt>
                <c:pt idx="905">
                  <c:v>23.261891180142594</c:v>
                </c:pt>
                <c:pt idx="906">
                  <c:v>19.156493374242455</c:v>
                </c:pt>
                <c:pt idx="907">
                  <c:v>18.626413755489025</c:v>
                </c:pt>
                <c:pt idx="908">
                  <c:v>21.019034238739021</c:v>
                </c:pt>
                <c:pt idx="909">
                  <c:v>19.945230024011956</c:v>
                </c:pt>
                <c:pt idx="910">
                  <c:v>16.684243058345459</c:v>
                </c:pt>
                <c:pt idx="911">
                  <c:v>18.634022913341422</c:v>
                </c:pt>
                <c:pt idx="912">
                  <c:v>15.847100808458245</c:v>
                </c:pt>
                <c:pt idx="913">
                  <c:v>22.358069664575535</c:v>
                </c:pt>
                <c:pt idx="914">
                  <c:v>16.492957070088206</c:v>
                </c:pt>
                <c:pt idx="915">
                  <c:v>17.7703955800499</c:v>
                </c:pt>
                <c:pt idx="916">
                  <c:v>20.809701735925675</c:v>
                </c:pt>
                <c:pt idx="917">
                  <c:v>14.802481045027394</c:v>
                </c:pt>
                <c:pt idx="918">
                  <c:v>18.216477556376933</c:v>
                </c:pt>
                <c:pt idx="919">
                  <c:v>18.727426318018264</c:v>
                </c:pt>
                <c:pt idx="920">
                  <c:v>17.463037943791498</c:v>
                </c:pt>
                <c:pt idx="921">
                  <c:v>20.813815364690409</c:v>
                </c:pt>
                <c:pt idx="922">
                  <c:v>16.904462122998034</c:v>
                </c:pt>
                <c:pt idx="923">
                  <c:v>18.673276422101956</c:v>
                </c:pt>
                <c:pt idx="924">
                  <c:v>13.694602156995652</c:v>
                </c:pt>
                <c:pt idx="925">
                  <c:v>14.977201679553486</c:v>
                </c:pt>
                <c:pt idx="926">
                  <c:v>16.691228729981344</c:v>
                </c:pt>
                <c:pt idx="927">
                  <c:v>18.739816229418299</c:v>
                </c:pt>
                <c:pt idx="928">
                  <c:v>18.429665451572792</c:v>
                </c:pt>
                <c:pt idx="929">
                  <c:v>20.359821633081573</c:v>
                </c:pt>
                <c:pt idx="930">
                  <c:v>19.412839783318695</c:v>
                </c:pt>
                <c:pt idx="931">
                  <c:v>19.75155125209573</c:v>
                </c:pt>
                <c:pt idx="932">
                  <c:v>16.719005345167108</c:v>
                </c:pt>
                <c:pt idx="933">
                  <c:v>22.420838695318388</c:v>
                </c:pt>
                <c:pt idx="934">
                  <c:v>17.791700506412447</c:v>
                </c:pt>
                <c:pt idx="935">
                  <c:v>19.684350738040095</c:v>
                </c:pt>
                <c:pt idx="936">
                  <c:v>19.671327345170827</c:v>
                </c:pt>
                <c:pt idx="937">
                  <c:v>13.904292660994303</c:v>
                </c:pt>
                <c:pt idx="938">
                  <c:v>19.201746494413882</c:v>
                </c:pt>
                <c:pt idx="939">
                  <c:v>19.064507370160911</c:v>
                </c:pt>
                <c:pt idx="940">
                  <c:v>18.003790264387266</c:v>
                </c:pt>
                <c:pt idx="941">
                  <c:v>18.48895705080524</c:v>
                </c:pt>
                <c:pt idx="942">
                  <c:v>16.6613299611918</c:v>
                </c:pt>
                <c:pt idx="943">
                  <c:v>18.345487948783372</c:v>
                </c:pt>
                <c:pt idx="944">
                  <c:v>12.145350227981321</c:v>
                </c:pt>
                <c:pt idx="945">
                  <c:v>16.977218553458087</c:v>
                </c:pt>
                <c:pt idx="946">
                  <c:v>18.352261580301125</c:v>
                </c:pt>
                <c:pt idx="947">
                  <c:v>18.585748784100428</c:v>
                </c:pt>
                <c:pt idx="948">
                  <c:v>15.509274145849485</c:v>
                </c:pt>
                <c:pt idx="949">
                  <c:v>14.975359366514034</c:v>
                </c:pt>
                <c:pt idx="950">
                  <c:v>15.151315202960749</c:v>
                </c:pt>
                <c:pt idx="951">
                  <c:v>18.918349556933475</c:v>
                </c:pt>
                <c:pt idx="952">
                  <c:v>17.483363351908171</c:v>
                </c:pt>
                <c:pt idx="953">
                  <c:v>19.77634689597101</c:v>
                </c:pt>
                <c:pt idx="954">
                  <c:v>13.291998537095214</c:v>
                </c:pt>
                <c:pt idx="955">
                  <c:v>14.435573863965457</c:v>
                </c:pt>
                <c:pt idx="956">
                  <c:v>16.320268368431645</c:v>
                </c:pt>
                <c:pt idx="957">
                  <c:v>17.209633336103387</c:v>
                </c:pt>
                <c:pt idx="958">
                  <c:v>16.835455871398118</c:v>
                </c:pt>
                <c:pt idx="959">
                  <c:v>17.003350669901174</c:v>
                </c:pt>
                <c:pt idx="960">
                  <c:v>15.957565661222922</c:v>
                </c:pt>
                <c:pt idx="961">
                  <c:v>18.186850546155096</c:v>
                </c:pt>
                <c:pt idx="962">
                  <c:v>18.204505917238311</c:v>
                </c:pt>
                <c:pt idx="963">
                  <c:v>20.489870803667515</c:v>
                </c:pt>
                <c:pt idx="964">
                  <c:v>16.598474247808191</c:v>
                </c:pt>
                <c:pt idx="965">
                  <c:v>19.792006325073572</c:v>
                </c:pt>
                <c:pt idx="966">
                  <c:v>19.126312108374645</c:v>
                </c:pt>
                <c:pt idx="967">
                  <c:v>17.663650088219608</c:v>
                </c:pt>
                <c:pt idx="968">
                  <c:v>18.330231452719246</c:v>
                </c:pt>
                <c:pt idx="969">
                  <c:v>17.054578473936505</c:v>
                </c:pt>
                <c:pt idx="970">
                  <c:v>19.710655114906466</c:v>
                </c:pt>
                <c:pt idx="971">
                  <c:v>18.878766514002066</c:v>
                </c:pt>
                <c:pt idx="972">
                  <c:v>19.873763516890534</c:v>
                </c:pt>
                <c:pt idx="973">
                  <c:v>20.740168099828395</c:v>
                </c:pt>
                <c:pt idx="974">
                  <c:v>14.325560573682724</c:v>
                </c:pt>
                <c:pt idx="975">
                  <c:v>16.110211139903136</c:v>
                </c:pt>
                <c:pt idx="976">
                  <c:v>21.925321102421176</c:v>
                </c:pt>
                <c:pt idx="977">
                  <c:v>14.254904222486719</c:v>
                </c:pt>
                <c:pt idx="978">
                  <c:v>17.775728276227159</c:v>
                </c:pt>
                <c:pt idx="979">
                  <c:v>18.044578787163882</c:v>
                </c:pt>
                <c:pt idx="980">
                  <c:v>15.971545997563076</c:v>
                </c:pt>
                <c:pt idx="981">
                  <c:v>16.315470072915772</c:v>
                </c:pt>
                <c:pt idx="982">
                  <c:v>18.457428595496182</c:v>
                </c:pt>
                <c:pt idx="983">
                  <c:v>17.773732432252029</c:v>
                </c:pt>
                <c:pt idx="984">
                  <c:v>17.601045809912886</c:v>
                </c:pt>
                <c:pt idx="985">
                  <c:v>18.708902251318833</c:v>
                </c:pt>
                <c:pt idx="986">
                  <c:v>16.959021131704343</c:v>
                </c:pt>
                <c:pt idx="987">
                  <c:v>14.329762498732693</c:v>
                </c:pt>
                <c:pt idx="988">
                  <c:v>18.118997525886364</c:v>
                </c:pt>
                <c:pt idx="989">
                  <c:v>11.283930372474996</c:v>
                </c:pt>
                <c:pt idx="990">
                  <c:v>18.967803471903053</c:v>
                </c:pt>
                <c:pt idx="991">
                  <c:v>17.073350347902803</c:v>
                </c:pt>
                <c:pt idx="992">
                  <c:v>17.449370404927638</c:v>
                </c:pt>
                <c:pt idx="993">
                  <c:v>20.216674582446977</c:v>
                </c:pt>
                <c:pt idx="994">
                  <c:v>11.655289452660918</c:v>
                </c:pt>
                <c:pt idx="995">
                  <c:v>17.738791015127948</c:v>
                </c:pt>
                <c:pt idx="996">
                  <c:v>19.884476360134194</c:v>
                </c:pt>
                <c:pt idx="997">
                  <c:v>18.88973933963576</c:v>
                </c:pt>
                <c:pt idx="998">
                  <c:v>20.009676215155245</c:v>
                </c:pt>
                <c:pt idx="999">
                  <c:v>12.344809374749172</c:v>
                </c:pt>
                <c:pt idx="1000">
                  <c:v>15.348333788340625</c:v>
                </c:pt>
                <c:pt idx="1001">
                  <c:v>19.256500769756649</c:v>
                </c:pt>
                <c:pt idx="1002">
                  <c:v>14.851656052420088</c:v>
                </c:pt>
                <c:pt idx="1003">
                  <c:v>18.208747068669741</c:v>
                </c:pt>
                <c:pt idx="1004">
                  <c:v>16.972808467305533</c:v>
                </c:pt>
                <c:pt idx="1005">
                  <c:v>17.575169176538189</c:v>
                </c:pt>
                <c:pt idx="1006">
                  <c:v>18.238343978315463</c:v>
                </c:pt>
                <c:pt idx="1007">
                  <c:v>17.395103199222365</c:v>
                </c:pt>
                <c:pt idx="1008">
                  <c:v>15.063715539539668</c:v>
                </c:pt>
                <c:pt idx="1009">
                  <c:v>12.765221415212249</c:v>
                </c:pt>
                <c:pt idx="1010">
                  <c:v>13.350475402568417</c:v>
                </c:pt>
                <c:pt idx="1011">
                  <c:v>14.549937830341911</c:v>
                </c:pt>
                <c:pt idx="1012">
                  <c:v>13.445480694490684</c:v>
                </c:pt>
                <c:pt idx="1013">
                  <c:v>16.117480075962401</c:v>
                </c:pt>
                <c:pt idx="1014">
                  <c:v>15.035288610332062</c:v>
                </c:pt>
                <c:pt idx="1015">
                  <c:v>17.137607513956244</c:v>
                </c:pt>
                <c:pt idx="1016">
                  <c:v>15.181575594757719</c:v>
                </c:pt>
                <c:pt idx="1017">
                  <c:v>15.802942103905885</c:v>
                </c:pt>
                <c:pt idx="1018">
                  <c:v>16.568298610783607</c:v>
                </c:pt>
                <c:pt idx="1019">
                  <c:v>14.65850502175067</c:v>
                </c:pt>
                <c:pt idx="1020">
                  <c:v>15.135741480329603</c:v>
                </c:pt>
                <c:pt idx="1021">
                  <c:v>16.168690864261734</c:v>
                </c:pt>
                <c:pt idx="1022">
                  <c:v>14.57900874201918</c:v>
                </c:pt>
                <c:pt idx="1023">
                  <c:v>17.628862265228225</c:v>
                </c:pt>
                <c:pt idx="1024">
                  <c:v>15.537287323396036</c:v>
                </c:pt>
                <c:pt idx="1025">
                  <c:v>17.410021493347116</c:v>
                </c:pt>
                <c:pt idx="1026">
                  <c:v>16.789865082469586</c:v>
                </c:pt>
                <c:pt idx="1027">
                  <c:v>20.912308933125033</c:v>
                </c:pt>
                <c:pt idx="1028">
                  <c:v>19.109730071546931</c:v>
                </c:pt>
                <c:pt idx="1029">
                  <c:v>14.08939104660235</c:v>
                </c:pt>
                <c:pt idx="1030">
                  <c:v>15.515119044135057</c:v>
                </c:pt>
                <c:pt idx="1031">
                  <c:v>14.717377961623145</c:v>
                </c:pt>
                <c:pt idx="1032">
                  <c:v>18.605241435507928</c:v>
                </c:pt>
                <c:pt idx="1033">
                  <c:v>16.896297120188837</c:v>
                </c:pt>
                <c:pt idx="1034">
                  <c:v>15.499838124282661</c:v>
                </c:pt>
                <c:pt idx="1035">
                  <c:v>13.298719162406996</c:v>
                </c:pt>
                <c:pt idx="1036">
                  <c:v>16.482452675746746</c:v>
                </c:pt>
                <c:pt idx="1037">
                  <c:v>17.377332957468653</c:v>
                </c:pt>
                <c:pt idx="1038">
                  <c:v>17.180002471912506</c:v>
                </c:pt>
                <c:pt idx="1039">
                  <c:v>21.441307508133598</c:v>
                </c:pt>
                <c:pt idx="1040">
                  <c:v>18.034626945883019</c:v>
                </c:pt>
                <c:pt idx="1041">
                  <c:v>15.909570633114802</c:v>
                </c:pt>
                <c:pt idx="1042">
                  <c:v>15.306885617413624</c:v>
                </c:pt>
                <c:pt idx="1043">
                  <c:v>21.598739657046018</c:v>
                </c:pt>
                <c:pt idx="1044">
                  <c:v>14.067023702534408</c:v>
                </c:pt>
                <c:pt idx="1045">
                  <c:v>15.97379139404924</c:v>
                </c:pt>
                <c:pt idx="1046">
                  <c:v>20.431839389952259</c:v>
                </c:pt>
                <c:pt idx="1047">
                  <c:v>13.924418959728415</c:v>
                </c:pt>
                <c:pt idx="1048">
                  <c:v>19.966262084239215</c:v>
                </c:pt>
                <c:pt idx="1049">
                  <c:v>15.836817520419773</c:v>
                </c:pt>
                <c:pt idx="1051">
                  <c:v>14.145834784057344</c:v>
                </c:pt>
                <c:pt idx="1052">
                  <c:v>15.024967854094267</c:v>
                </c:pt>
                <c:pt idx="1053">
                  <c:v>13.338573390205925</c:v>
                </c:pt>
                <c:pt idx="1054">
                  <c:v>15.781117147358438</c:v>
                </c:pt>
                <c:pt idx="1055">
                  <c:v>12.582655087478782</c:v>
                </c:pt>
                <c:pt idx="1056">
                  <c:v>13.902148873492857</c:v>
                </c:pt>
                <c:pt idx="1057">
                  <c:v>14.79654109632501</c:v>
                </c:pt>
                <c:pt idx="1058">
                  <c:v>13.175000790534613</c:v>
                </c:pt>
                <c:pt idx="1059">
                  <c:v>15.71210524967282</c:v>
                </c:pt>
                <c:pt idx="1060">
                  <c:v>12.022504106716811</c:v>
                </c:pt>
                <c:pt idx="1061">
                  <c:v>14.57870143435011</c:v>
                </c:pt>
                <c:pt idx="1062">
                  <c:v>15.566294516993741</c:v>
                </c:pt>
                <c:pt idx="1063">
                  <c:v>13.576594144772322</c:v>
                </c:pt>
                <c:pt idx="1064">
                  <c:v>16.372022076630717</c:v>
                </c:pt>
                <c:pt idx="1065">
                  <c:v>12.657724638132217</c:v>
                </c:pt>
                <c:pt idx="1066">
                  <c:v>17.04680325206019</c:v>
                </c:pt>
                <c:pt idx="1067">
                  <c:v>17.740732481480396</c:v>
                </c:pt>
                <c:pt idx="1068">
                  <c:v>16.290118827405799</c:v>
                </c:pt>
                <c:pt idx="1069">
                  <c:v>19.293312538979958</c:v>
                </c:pt>
                <c:pt idx="1070">
                  <c:v>15.630601754581056</c:v>
                </c:pt>
                <c:pt idx="1071">
                  <c:v>12.940441178238286</c:v>
                </c:pt>
                <c:pt idx="1072">
                  <c:v>13.80683336496848</c:v>
                </c:pt>
                <c:pt idx="1073">
                  <c:v>12.252500771941671</c:v>
                </c:pt>
                <c:pt idx="1074">
                  <c:v>14.904519012617314</c:v>
                </c:pt>
                <c:pt idx="1075">
                  <c:v>11.613402110261594</c:v>
                </c:pt>
                <c:pt idx="1076">
                  <c:v>13.59230517820812</c:v>
                </c:pt>
                <c:pt idx="1077">
                  <c:v>14.59608532650428</c:v>
                </c:pt>
                <c:pt idx="1078">
                  <c:v>12.89141015394199</c:v>
                </c:pt>
                <c:pt idx="1079">
                  <c:v>15.498433984254021</c:v>
                </c:pt>
                <c:pt idx="1080">
                  <c:v>12.101437150577205</c:v>
                </c:pt>
                <c:pt idx="1081">
                  <c:v>12.818784295068449</c:v>
                </c:pt>
                <c:pt idx="1082">
                  <c:v>13.943551412424391</c:v>
                </c:pt>
                <c:pt idx="1083">
                  <c:v>12.496762023767568</c:v>
                </c:pt>
                <c:pt idx="1084">
                  <c:v>14.647098935933537</c:v>
                </c:pt>
                <c:pt idx="1085">
                  <c:v>11.623445330515013</c:v>
                </c:pt>
                <c:pt idx="1086">
                  <c:v>14.103133295275024</c:v>
                </c:pt>
                <c:pt idx="1087">
                  <c:v>15.135342635570401</c:v>
                </c:pt>
                <c:pt idx="1088">
                  <c:v>13.096133609194821</c:v>
                </c:pt>
                <c:pt idx="1089">
                  <c:v>15.947035827131002</c:v>
                </c:pt>
                <c:pt idx="1090">
                  <c:v>12.174492427593096</c:v>
                </c:pt>
                <c:pt idx="1091">
                  <c:v>13.883057624795724</c:v>
                </c:pt>
                <c:pt idx="1092">
                  <c:v>14.912249380871708</c:v>
                </c:pt>
                <c:pt idx="1093">
                  <c:v>12.903911285484035</c:v>
                </c:pt>
                <c:pt idx="1094">
                  <c:v>15.545941369852287</c:v>
                </c:pt>
                <c:pt idx="1095">
                  <c:v>12.144544076814608</c:v>
                </c:pt>
                <c:pt idx="1096">
                  <c:v>13.103441423077083</c:v>
                </c:pt>
                <c:pt idx="1097">
                  <c:v>13.865295390416922</c:v>
                </c:pt>
                <c:pt idx="1098">
                  <c:v>12.357749654725955</c:v>
                </c:pt>
                <c:pt idx="1099">
                  <c:v>15.000070241810258</c:v>
                </c:pt>
                <c:pt idx="1100">
                  <c:v>11.691141618781979</c:v>
                </c:pt>
                <c:pt idx="1101">
                  <c:v>12.827029689600845</c:v>
                </c:pt>
                <c:pt idx="1102">
                  <c:v>13.796096533003523</c:v>
                </c:pt>
                <c:pt idx="1103">
                  <c:v>12.191872755626544</c:v>
                </c:pt>
                <c:pt idx="1104">
                  <c:v>14.729684169202855</c:v>
                </c:pt>
                <c:pt idx="1105">
                  <c:v>11.401637494301669</c:v>
                </c:pt>
                <c:pt idx="1106">
                  <c:v>13.638036342241238</c:v>
                </c:pt>
                <c:pt idx="1107">
                  <c:v>14.357854659027714</c:v>
                </c:pt>
                <c:pt idx="1108">
                  <c:v>12.516621906397619</c:v>
                </c:pt>
                <c:pt idx="1109">
                  <c:v>15.512582449919966</c:v>
                </c:pt>
                <c:pt idx="1110">
                  <c:v>11.784785395956359</c:v>
                </c:pt>
                <c:pt idx="1111">
                  <c:v>13.943258395730348</c:v>
                </c:pt>
                <c:pt idx="1112">
                  <c:v>14.798412585759928</c:v>
                </c:pt>
                <c:pt idx="1113">
                  <c:v>12.955877050212511</c:v>
                </c:pt>
                <c:pt idx="1114">
                  <c:v>15.824101750824761</c:v>
                </c:pt>
                <c:pt idx="1115">
                  <c:v>12.005813083493907</c:v>
                </c:pt>
                <c:pt idx="1116">
                  <c:v>15.91654058904207</c:v>
                </c:pt>
                <c:pt idx="1117">
                  <c:v>17.348360227200139</c:v>
                </c:pt>
                <c:pt idx="1118">
                  <c:v>14.669731703074838</c:v>
                </c:pt>
                <c:pt idx="1119">
                  <c:v>18.281540292253172</c:v>
                </c:pt>
                <c:pt idx="1120">
                  <c:v>13.377972789437068</c:v>
                </c:pt>
                <c:pt idx="1121">
                  <c:v>14.226826992547933</c:v>
                </c:pt>
                <c:pt idx="1122">
                  <c:v>15.248527757582751</c:v>
                </c:pt>
                <c:pt idx="1123">
                  <c:v>13.401161049540315</c:v>
                </c:pt>
                <c:pt idx="1124">
                  <c:v>16.47907737316504</c:v>
                </c:pt>
                <c:pt idx="1125">
                  <c:v>12.692154780524634</c:v>
                </c:pt>
                <c:pt idx="1126">
                  <c:v>13.835436668772978</c:v>
                </c:pt>
                <c:pt idx="1127">
                  <c:v>14.69664954422082</c:v>
                </c:pt>
                <c:pt idx="1128">
                  <c:v>13.079165565194877</c:v>
                </c:pt>
                <c:pt idx="1129">
                  <c:v>15.196202584314536</c:v>
                </c:pt>
                <c:pt idx="1130">
                  <c:v>12.26730243884802</c:v>
                </c:pt>
                <c:pt idx="1131">
                  <c:v>13.138540367754464</c:v>
                </c:pt>
                <c:pt idx="1132">
                  <c:v>14.114749276704881</c:v>
                </c:pt>
                <c:pt idx="1133">
                  <c:v>12.607794986995268</c:v>
                </c:pt>
                <c:pt idx="1134">
                  <c:v>14.706673735734009</c:v>
                </c:pt>
                <c:pt idx="1135">
                  <c:v>11.689551838658241</c:v>
                </c:pt>
                <c:pt idx="1136">
                  <c:v>15.017916745924815</c:v>
                </c:pt>
                <c:pt idx="1137">
                  <c:v>15.871752961602452</c:v>
                </c:pt>
                <c:pt idx="1138">
                  <c:v>14.288214793132232</c:v>
                </c:pt>
                <c:pt idx="1139">
                  <c:v>17.237054255746433</c:v>
                </c:pt>
                <c:pt idx="1140">
                  <c:v>12.826300618020287</c:v>
                </c:pt>
                <c:pt idx="1141">
                  <c:v>13.214116697563931</c:v>
                </c:pt>
                <c:pt idx="1142">
                  <c:v>14.324894727974183</c:v>
                </c:pt>
                <c:pt idx="1143">
                  <c:v>12.605774608382081</c:v>
                </c:pt>
                <c:pt idx="1144">
                  <c:v>14.877313055472229</c:v>
                </c:pt>
                <c:pt idx="1145">
                  <c:v>12.045964157759668</c:v>
                </c:pt>
                <c:pt idx="1146">
                  <c:v>14.129844138581957</c:v>
                </c:pt>
                <c:pt idx="1147">
                  <c:v>15.008667878548161</c:v>
                </c:pt>
                <c:pt idx="1148">
                  <c:v>13.45693671048546</c:v>
                </c:pt>
                <c:pt idx="1149">
                  <c:v>16.233540755111957</c:v>
                </c:pt>
                <c:pt idx="1150">
                  <c:v>12.641382529469785</c:v>
                </c:pt>
                <c:pt idx="1151">
                  <c:v>13.634017392233755</c:v>
                </c:pt>
                <c:pt idx="1152">
                  <c:v>14.591787206917562</c:v>
                </c:pt>
                <c:pt idx="1153">
                  <c:v>12.641178626627067</c:v>
                </c:pt>
                <c:pt idx="1154">
                  <c:v>15.776826126617967</c:v>
                </c:pt>
                <c:pt idx="1155">
                  <c:v>11.959869959322226</c:v>
                </c:pt>
                <c:pt idx="1156">
                  <c:v>13.704465027209878</c:v>
                </c:pt>
                <c:pt idx="1157">
                  <c:v>14.511439028678819</c:v>
                </c:pt>
                <c:pt idx="1158">
                  <c:v>12.682784747644579</c:v>
                </c:pt>
                <c:pt idx="1159">
                  <c:v>15.552774938072197</c:v>
                </c:pt>
                <c:pt idx="1160">
                  <c:v>12.143593982177238</c:v>
                </c:pt>
                <c:pt idx="1161">
                  <c:v>15.136326555258073</c:v>
                </c:pt>
                <c:pt idx="1162">
                  <c:v>15.857202309920671</c:v>
                </c:pt>
                <c:pt idx="1163">
                  <c:v>13.646397239107273</c:v>
                </c:pt>
                <c:pt idx="1164">
                  <c:v>17.890883333821812</c:v>
                </c:pt>
                <c:pt idx="1165">
                  <c:v>12.471644512458871</c:v>
                </c:pt>
                <c:pt idx="1166">
                  <c:v>13.461112727671246</c:v>
                </c:pt>
                <c:pt idx="1167">
                  <c:v>14.317292147601593</c:v>
                </c:pt>
                <c:pt idx="1168">
                  <c:v>12.645772564404137</c:v>
                </c:pt>
                <c:pt idx="1169">
                  <c:v>15.042444775994692</c:v>
                </c:pt>
                <c:pt idx="1170">
                  <c:v>11.840452190134497</c:v>
                </c:pt>
                <c:pt idx="1171">
                  <c:v>13.547015963751345</c:v>
                </c:pt>
                <c:pt idx="1172">
                  <c:v>14.283366673305473</c:v>
                </c:pt>
                <c:pt idx="1173">
                  <c:v>12.7153725570817</c:v>
                </c:pt>
                <c:pt idx="1174">
                  <c:v>15.246898471605395</c:v>
                </c:pt>
                <c:pt idx="1175">
                  <c:v>11.791604675900301</c:v>
                </c:pt>
                <c:pt idx="1176">
                  <c:v>13.825446823193884</c:v>
                </c:pt>
                <c:pt idx="1177">
                  <c:v>14.767963252526046</c:v>
                </c:pt>
                <c:pt idx="1178">
                  <c:v>12.768077723076422</c:v>
                </c:pt>
                <c:pt idx="1179">
                  <c:v>15.827629577525116</c:v>
                </c:pt>
                <c:pt idx="1180">
                  <c:v>12.13899609923363</c:v>
                </c:pt>
                <c:pt idx="1181">
                  <c:v>16.975543932893114</c:v>
                </c:pt>
                <c:pt idx="1182">
                  <c:v>17.187653636374417</c:v>
                </c:pt>
                <c:pt idx="1183">
                  <c:v>13.717637498005997</c:v>
                </c:pt>
                <c:pt idx="1184">
                  <c:v>19.529481723295333</c:v>
                </c:pt>
                <c:pt idx="1185">
                  <c:v>13.418324801565378</c:v>
                </c:pt>
                <c:pt idx="1186">
                  <c:v>13.318464868571281</c:v>
                </c:pt>
                <c:pt idx="1187">
                  <c:v>14.105912760238263</c:v>
                </c:pt>
                <c:pt idx="1188">
                  <c:v>12.420173940079273</c:v>
                </c:pt>
                <c:pt idx="1189">
                  <c:v>15.967923737816223</c:v>
                </c:pt>
                <c:pt idx="1190">
                  <c:v>11.485507633834681</c:v>
                </c:pt>
                <c:pt idx="1191">
                  <c:v>13.552087211100551</c:v>
                </c:pt>
                <c:pt idx="1192">
                  <c:v>14.337860003931976</c:v>
                </c:pt>
                <c:pt idx="1193">
                  <c:v>12.863155863609737</c:v>
                </c:pt>
                <c:pt idx="1194">
                  <c:v>15.445805645453063</c:v>
                </c:pt>
                <c:pt idx="1195">
                  <c:v>12.072602108274305</c:v>
                </c:pt>
                <c:pt idx="1196">
                  <c:v>12.508514660519278</c:v>
                </c:pt>
                <c:pt idx="1197">
                  <c:v>13.551265441765592</c:v>
                </c:pt>
                <c:pt idx="1198">
                  <c:v>11.933710372967582</c:v>
                </c:pt>
                <c:pt idx="1199">
                  <c:v>14.139613512655092</c:v>
                </c:pt>
                <c:pt idx="1200">
                  <c:v>11.081962630768151</c:v>
                </c:pt>
                <c:pt idx="1201">
                  <c:v>13.106308497968424</c:v>
                </c:pt>
                <c:pt idx="1202">
                  <c:v>14.05463314362855</c:v>
                </c:pt>
                <c:pt idx="1203">
                  <c:v>12.329893097564041</c:v>
                </c:pt>
                <c:pt idx="1204">
                  <c:v>14.966556089483475</c:v>
                </c:pt>
                <c:pt idx="1205">
                  <c:v>11.650971276739213</c:v>
                </c:pt>
                <c:pt idx="1206">
                  <c:v>13.622760493729679</c:v>
                </c:pt>
                <c:pt idx="1207">
                  <c:v>14.2115482549842</c:v>
                </c:pt>
                <c:pt idx="1208">
                  <c:v>12.781497563845182</c:v>
                </c:pt>
                <c:pt idx="1209">
                  <c:v>15.275017228322351</c:v>
                </c:pt>
                <c:pt idx="1210">
                  <c:v>12.056077353143714</c:v>
                </c:pt>
                <c:pt idx="1211">
                  <c:v>13.265434744699435</c:v>
                </c:pt>
                <c:pt idx="1212">
                  <c:v>14.293970227785479</c:v>
                </c:pt>
                <c:pt idx="1213">
                  <c:v>12.411437742289984</c:v>
                </c:pt>
                <c:pt idx="1214">
                  <c:v>14.838169608011951</c:v>
                </c:pt>
                <c:pt idx="1215">
                  <c:v>11.6919221492101</c:v>
                </c:pt>
                <c:pt idx="1216">
                  <c:v>12.907202023030322</c:v>
                </c:pt>
                <c:pt idx="1217">
                  <c:v>13.826825427633869</c:v>
                </c:pt>
                <c:pt idx="1218">
                  <c:v>12.33952726796328</c:v>
                </c:pt>
                <c:pt idx="1219">
                  <c:v>14.368945414727715</c:v>
                </c:pt>
                <c:pt idx="1220">
                  <c:v>11.557152985645834</c:v>
                </c:pt>
                <c:pt idx="1221">
                  <c:v>13.151104824259237</c:v>
                </c:pt>
                <c:pt idx="1222">
                  <c:v>13.854511141092154</c:v>
                </c:pt>
                <c:pt idx="1223">
                  <c:v>12.523948975810665</c:v>
                </c:pt>
                <c:pt idx="1224">
                  <c:v>15.048354307716231</c:v>
                </c:pt>
                <c:pt idx="1225">
                  <c:v>11.835154813526175</c:v>
                </c:pt>
                <c:pt idx="1226">
                  <c:v>14.22027584179753</c:v>
                </c:pt>
                <c:pt idx="1227">
                  <c:v>15.040623114255078</c:v>
                </c:pt>
                <c:pt idx="1228">
                  <c:v>13.496107050074016</c:v>
                </c:pt>
                <c:pt idx="1229">
                  <c:v>15.846836782843519</c:v>
                </c:pt>
                <c:pt idx="1230">
                  <c:v>12.427670245879714</c:v>
                </c:pt>
                <c:pt idx="1231">
                  <c:v>12.721971655896379</c:v>
                </c:pt>
                <c:pt idx="1232">
                  <c:v>13.487204851018676</c:v>
                </c:pt>
                <c:pt idx="1233">
                  <c:v>12.0394131253544</c:v>
                </c:pt>
                <c:pt idx="1234">
                  <c:v>14.339144393970441</c:v>
                </c:pt>
                <c:pt idx="1235">
                  <c:v>11.275317547452318</c:v>
                </c:pt>
                <c:pt idx="1236">
                  <c:v>13.63103252753975</c:v>
                </c:pt>
                <c:pt idx="1237">
                  <c:v>14.913270697744904</c:v>
                </c:pt>
                <c:pt idx="1238">
                  <c:v>13.0354299308989</c:v>
                </c:pt>
                <c:pt idx="1239">
                  <c:v>15.396220486573924</c:v>
                </c:pt>
                <c:pt idx="1240">
                  <c:v>12.365339238092165</c:v>
                </c:pt>
                <c:pt idx="1241">
                  <c:v>13.071628093493903</c:v>
                </c:pt>
                <c:pt idx="1242">
                  <c:v>14.014661024773448</c:v>
                </c:pt>
                <c:pt idx="1243">
                  <c:v>12.478340372653113</c:v>
                </c:pt>
                <c:pt idx="1244">
                  <c:v>14.920078843645879</c:v>
                </c:pt>
                <c:pt idx="1245">
                  <c:v>11.879738349987381</c:v>
                </c:pt>
                <c:pt idx="1246">
                  <c:v>13.07827975143182</c:v>
                </c:pt>
                <c:pt idx="1247">
                  <c:v>13.983430458602383</c:v>
                </c:pt>
                <c:pt idx="1248">
                  <c:v>12.380853480686625</c:v>
                </c:pt>
                <c:pt idx="1249">
                  <c:v>15.250053584631758</c:v>
                </c:pt>
                <c:pt idx="1250">
                  <c:v>11.631870490357048</c:v>
                </c:pt>
                <c:pt idx="1251">
                  <c:v>13.016064257988628</c:v>
                </c:pt>
                <c:pt idx="1252">
                  <c:v>13.876326353010839</c:v>
                </c:pt>
                <c:pt idx="1253">
                  <c:v>12.288802740659216</c:v>
                </c:pt>
                <c:pt idx="1254">
                  <c:v>14.298520549711709</c:v>
                </c:pt>
                <c:pt idx="1255">
                  <c:v>11.470996591841608</c:v>
                </c:pt>
                <c:pt idx="1256">
                  <c:v>14.110905429730185</c:v>
                </c:pt>
                <c:pt idx="1257">
                  <c:v>15.026661233933334</c:v>
                </c:pt>
                <c:pt idx="1258">
                  <c:v>13.116886298178949</c:v>
                </c:pt>
                <c:pt idx="1259">
                  <c:v>15.914398733856581</c:v>
                </c:pt>
                <c:pt idx="1260">
                  <c:v>12.362390863850219</c:v>
                </c:pt>
                <c:pt idx="1261">
                  <c:v>14.187383634218873</c:v>
                </c:pt>
                <c:pt idx="1262">
                  <c:v>15.097453354106735</c:v>
                </c:pt>
                <c:pt idx="1263">
                  <c:v>13.506659971619719</c:v>
                </c:pt>
                <c:pt idx="1264">
                  <c:v>15.940792937042096</c:v>
                </c:pt>
                <c:pt idx="1265">
                  <c:v>12.691421957833006</c:v>
                </c:pt>
                <c:pt idx="1266">
                  <c:v>14.066881809004588</c:v>
                </c:pt>
                <c:pt idx="1267">
                  <c:v>14.973424934350119</c:v>
                </c:pt>
                <c:pt idx="1268">
                  <c:v>13.321001628806714</c:v>
                </c:pt>
                <c:pt idx="1269">
                  <c:v>15.695988960333656</c:v>
                </c:pt>
                <c:pt idx="1270">
                  <c:v>12.44369611242284</c:v>
                </c:pt>
                <c:pt idx="1271">
                  <c:v>14.531297456834864</c:v>
                </c:pt>
                <c:pt idx="1272">
                  <c:v>15.619465645025707</c:v>
                </c:pt>
                <c:pt idx="1273">
                  <c:v>13.494971004137897</c:v>
                </c:pt>
                <c:pt idx="1274">
                  <c:v>16.443135904976153</c:v>
                </c:pt>
                <c:pt idx="1275">
                  <c:v>12.404727589345194</c:v>
                </c:pt>
                <c:pt idx="1276">
                  <c:v>17.282839308233388</c:v>
                </c:pt>
                <c:pt idx="1277">
                  <c:v>18.498346383055587</c:v>
                </c:pt>
                <c:pt idx="1278">
                  <c:v>16.324859297433491</c:v>
                </c:pt>
                <c:pt idx="1279">
                  <c:v>20.371780353867351</c:v>
                </c:pt>
                <c:pt idx="1280">
                  <c:v>15.723826449722765</c:v>
                </c:pt>
                <c:pt idx="1281">
                  <c:v>13.609027296239208</c:v>
                </c:pt>
                <c:pt idx="1282">
                  <c:v>14.066293657962643</c:v>
                </c:pt>
                <c:pt idx="1283">
                  <c:v>12.389866773672283</c:v>
                </c:pt>
                <c:pt idx="1284">
                  <c:v>15.096075795776454</c:v>
                </c:pt>
                <c:pt idx="1285">
                  <c:v>11.591823127317856</c:v>
                </c:pt>
                <c:pt idx="1286">
                  <c:v>13.518501812420865</c:v>
                </c:pt>
                <c:pt idx="1287">
                  <c:v>14.835328697410501</c:v>
                </c:pt>
                <c:pt idx="1288">
                  <c:v>12.787784430941761</c:v>
                </c:pt>
                <c:pt idx="1289">
                  <c:v>15.517145660921365</c:v>
                </c:pt>
                <c:pt idx="1290">
                  <c:v>12.133661637306236</c:v>
                </c:pt>
                <c:pt idx="1291">
                  <c:v>13.23708340473047</c:v>
                </c:pt>
                <c:pt idx="1292">
                  <c:v>14.037406146499109</c:v>
                </c:pt>
                <c:pt idx="1293">
                  <c:v>12.697631154345611</c:v>
                </c:pt>
                <c:pt idx="1294">
                  <c:v>14.680242810847918</c:v>
                </c:pt>
                <c:pt idx="1295">
                  <c:v>12.041523181262745</c:v>
                </c:pt>
                <c:pt idx="1296">
                  <c:v>14.288129480789877</c:v>
                </c:pt>
                <c:pt idx="1297">
                  <c:v>14.887678587878158</c:v>
                </c:pt>
                <c:pt idx="1298">
                  <c:v>13.204657208880445</c:v>
                </c:pt>
                <c:pt idx="1299">
                  <c:v>15.936093757613687</c:v>
                </c:pt>
                <c:pt idx="1300">
                  <c:v>12.692449638390592</c:v>
                </c:pt>
                <c:pt idx="1301">
                  <c:v>14.018906802545537</c:v>
                </c:pt>
                <c:pt idx="1302">
                  <c:v>15.022431628235401</c:v>
                </c:pt>
                <c:pt idx="1303">
                  <c:v>12.997941437460668</c:v>
                </c:pt>
                <c:pt idx="1304">
                  <c:v>15.607744264157338</c:v>
                </c:pt>
                <c:pt idx="1305">
                  <c:v>12.181007794298669</c:v>
                </c:pt>
                <c:pt idx="1306">
                  <c:v>13.223962544564378</c:v>
                </c:pt>
                <c:pt idx="1307">
                  <c:v>13.945455146979524</c:v>
                </c:pt>
                <c:pt idx="1308">
                  <c:v>12.435008495384157</c:v>
                </c:pt>
                <c:pt idx="1309">
                  <c:v>14.922425314612211</c:v>
                </c:pt>
                <c:pt idx="1310">
                  <c:v>11.922199727861102</c:v>
                </c:pt>
                <c:pt idx="1311">
                  <c:v>12.949859998641637</c:v>
                </c:pt>
                <c:pt idx="1312">
                  <c:v>14.024751614343812</c:v>
                </c:pt>
                <c:pt idx="1313">
                  <c:v>12.425410165193227</c:v>
                </c:pt>
                <c:pt idx="1314">
                  <c:v>14.697592060332694</c:v>
                </c:pt>
                <c:pt idx="1315">
                  <c:v>11.585023937649373</c:v>
                </c:pt>
                <c:pt idx="1316">
                  <c:v>13.882232993613593</c:v>
                </c:pt>
                <c:pt idx="1317">
                  <c:v>14.495417873632929</c:v>
                </c:pt>
                <c:pt idx="1318">
                  <c:v>12.996568527512499</c:v>
                </c:pt>
                <c:pt idx="1319">
                  <c:v>15.433538081335126</c:v>
                </c:pt>
                <c:pt idx="1320">
                  <c:v>11.947031519573724</c:v>
                </c:pt>
                <c:pt idx="1321">
                  <c:v>14.349819024092254</c:v>
                </c:pt>
                <c:pt idx="1322">
                  <c:v>14.814050687554952</c:v>
                </c:pt>
                <c:pt idx="1323">
                  <c:v>12.860559064654844</c:v>
                </c:pt>
                <c:pt idx="1324">
                  <c:v>16.022564433654654</c:v>
                </c:pt>
                <c:pt idx="1325">
                  <c:v>12.198077001016371</c:v>
                </c:pt>
                <c:pt idx="1326">
                  <c:v>15.501870847837814</c:v>
                </c:pt>
                <c:pt idx="1327">
                  <c:v>17.645133586265256</c:v>
                </c:pt>
                <c:pt idx="1328">
                  <c:v>14.592827674366838</c:v>
                </c:pt>
                <c:pt idx="1329">
                  <c:v>19.010843234392031</c:v>
                </c:pt>
                <c:pt idx="1330">
                  <c:v>13.612004132851478</c:v>
                </c:pt>
                <c:pt idx="1331">
                  <c:v>14.366887976113473</c:v>
                </c:pt>
                <c:pt idx="1332">
                  <c:v>15.165531671705171</c:v>
                </c:pt>
                <c:pt idx="1333">
                  <c:v>13.500373969550976</c:v>
                </c:pt>
                <c:pt idx="1334">
                  <c:v>16.186301762018008</c:v>
                </c:pt>
                <c:pt idx="1335">
                  <c:v>12.761105005780571</c:v>
                </c:pt>
                <c:pt idx="1336">
                  <c:v>13.764848925747769</c:v>
                </c:pt>
                <c:pt idx="1337">
                  <c:v>14.866924621990195</c:v>
                </c:pt>
                <c:pt idx="1338">
                  <c:v>13.083218208318776</c:v>
                </c:pt>
                <c:pt idx="1339">
                  <c:v>15.677032932043522</c:v>
                </c:pt>
                <c:pt idx="1340">
                  <c:v>12.499373552333322</c:v>
                </c:pt>
                <c:pt idx="1341">
                  <c:v>13.517345546564218</c:v>
                </c:pt>
                <c:pt idx="1342">
                  <c:v>14.107457118200529</c:v>
                </c:pt>
                <c:pt idx="1343">
                  <c:v>12.652755738557952</c:v>
                </c:pt>
                <c:pt idx="1344">
                  <c:v>15.13779334231422</c:v>
                </c:pt>
                <c:pt idx="1345">
                  <c:v>11.884953794680788</c:v>
                </c:pt>
                <c:pt idx="1346">
                  <c:v>14.986784034579362</c:v>
                </c:pt>
                <c:pt idx="1347">
                  <c:v>15.661847703432722</c:v>
                </c:pt>
                <c:pt idx="1348">
                  <c:v>14.081200612914007</c:v>
                </c:pt>
                <c:pt idx="1349">
                  <c:v>17.309529670526583</c:v>
                </c:pt>
                <c:pt idx="1350">
                  <c:v>13.066162471970923</c:v>
                </c:pt>
                <c:pt idx="1351">
                  <c:v>13.559471345774407</c:v>
                </c:pt>
                <c:pt idx="1352">
                  <c:v>14.118322030072516</c:v>
                </c:pt>
                <c:pt idx="1353">
                  <c:v>12.685299045706387</c:v>
                </c:pt>
                <c:pt idx="1354">
                  <c:v>15.068315956425824</c:v>
                </c:pt>
                <c:pt idx="1355">
                  <c:v>12.041637037775212</c:v>
                </c:pt>
                <c:pt idx="1356">
                  <c:v>14.123429610069335</c:v>
                </c:pt>
                <c:pt idx="1357">
                  <c:v>15.226217507312684</c:v>
                </c:pt>
                <c:pt idx="1358">
                  <c:v>13.591880420703816</c:v>
                </c:pt>
                <c:pt idx="1359">
                  <c:v>16.260217629162636</c:v>
                </c:pt>
                <c:pt idx="1360">
                  <c:v>12.805463382082484</c:v>
                </c:pt>
                <c:pt idx="1361">
                  <c:v>15.093806992956019</c:v>
                </c:pt>
                <c:pt idx="1362">
                  <c:v>15.105337143463368</c:v>
                </c:pt>
                <c:pt idx="1363">
                  <c:v>12.8857643107022</c:v>
                </c:pt>
                <c:pt idx="1364">
                  <c:v>15.957257416370075</c:v>
                </c:pt>
                <c:pt idx="1365">
                  <c:v>12.152402571134859</c:v>
                </c:pt>
                <c:pt idx="1366">
                  <c:v>13.793103717232977</c:v>
                </c:pt>
                <c:pt idx="1367">
                  <c:v>14.622132997489915</c:v>
                </c:pt>
                <c:pt idx="1368">
                  <c:v>13.027685344207763</c:v>
                </c:pt>
                <c:pt idx="1369">
                  <c:v>15.691987607754525</c:v>
                </c:pt>
                <c:pt idx="1370">
                  <c:v>12.054242394531769</c:v>
                </c:pt>
                <c:pt idx="1371">
                  <c:v>14.359555591714045</c:v>
                </c:pt>
                <c:pt idx="1372">
                  <c:v>16.349992616404851</c:v>
                </c:pt>
                <c:pt idx="1373">
                  <c:v>13.805703626422936</c:v>
                </c:pt>
                <c:pt idx="1374">
                  <c:v>18.049408265612964</c:v>
                </c:pt>
                <c:pt idx="1375">
                  <c:v>12.7057953139378</c:v>
                </c:pt>
                <c:pt idx="1376">
                  <c:v>13.240421506648111</c:v>
                </c:pt>
                <c:pt idx="1377">
                  <c:v>14.166190012114006</c:v>
                </c:pt>
                <c:pt idx="1378">
                  <c:v>12.889158833305629</c:v>
                </c:pt>
                <c:pt idx="1379">
                  <c:v>15.085342305256145</c:v>
                </c:pt>
                <c:pt idx="1380">
                  <c:v>12.121173202973711</c:v>
                </c:pt>
                <c:pt idx="1381">
                  <c:v>13.772759955876337</c:v>
                </c:pt>
                <c:pt idx="1382">
                  <c:v>14.483616472672834</c:v>
                </c:pt>
                <c:pt idx="1383">
                  <c:v>12.79495391765778</c:v>
                </c:pt>
                <c:pt idx="1384">
                  <c:v>15.457170856347224</c:v>
                </c:pt>
                <c:pt idx="1385">
                  <c:v>11.998363195573402</c:v>
                </c:pt>
                <c:pt idx="1386">
                  <c:v>13.894639975282276</c:v>
                </c:pt>
                <c:pt idx="1387">
                  <c:v>14.718480131738414</c:v>
                </c:pt>
                <c:pt idx="1388">
                  <c:v>12.994104431412286</c:v>
                </c:pt>
                <c:pt idx="1389">
                  <c:v>15.940771678882436</c:v>
                </c:pt>
                <c:pt idx="1390">
                  <c:v>12.290751278477419</c:v>
                </c:pt>
                <c:pt idx="1391">
                  <c:v>15.603369202727897</c:v>
                </c:pt>
                <c:pt idx="1392">
                  <c:v>16.917455254772182</c:v>
                </c:pt>
                <c:pt idx="1393">
                  <c:v>14.039590218437086</c:v>
                </c:pt>
                <c:pt idx="1394">
                  <c:v>18.979918399674652</c:v>
                </c:pt>
                <c:pt idx="1395">
                  <c:v>12.794900090953368</c:v>
                </c:pt>
                <c:pt idx="1396">
                  <c:v>13.607246870275784</c:v>
                </c:pt>
                <c:pt idx="1397">
                  <c:v>15.124158172884783</c:v>
                </c:pt>
                <c:pt idx="1398">
                  <c:v>12.768260169601508</c:v>
                </c:pt>
                <c:pt idx="1399">
                  <c:v>15.614032356056121</c:v>
                </c:pt>
                <c:pt idx="1400">
                  <c:v>11.581370702837258</c:v>
                </c:pt>
                <c:pt idx="1401">
                  <c:v>13.812036445219812</c:v>
                </c:pt>
                <c:pt idx="1402">
                  <c:v>14.46644497187515</c:v>
                </c:pt>
                <c:pt idx="1403">
                  <c:v>12.984173614021595</c:v>
                </c:pt>
                <c:pt idx="1404">
                  <c:v>15.404051450692041</c:v>
                </c:pt>
                <c:pt idx="1405">
                  <c:v>12.119464504410004</c:v>
                </c:pt>
                <c:pt idx="1406">
                  <c:v>12.601000922251664</c:v>
                </c:pt>
                <c:pt idx="1407">
                  <c:v>13.504579124238862</c:v>
                </c:pt>
                <c:pt idx="1408">
                  <c:v>12.137699895950702</c:v>
                </c:pt>
                <c:pt idx="1409">
                  <c:v>14.063600939555743</c:v>
                </c:pt>
                <c:pt idx="1410">
                  <c:v>11.463977473151118</c:v>
                </c:pt>
                <c:pt idx="1411">
                  <c:v>13.231261545879077</c:v>
                </c:pt>
                <c:pt idx="1412">
                  <c:v>14.160792377124096</c:v>
                </c:pt>
                <c:pt idx="1413">
                  <c:v>12.244850182858199</c:v>
                </c:pt>
                <c:pt idx="1414">
                  <c:v>15.179976575820305</c:v>
                </c:pt>
                <c:pt idx="1415">
                  <c:v>12.130795602636995</c:v>
                </c:pt>
                <c:pt idx="1416">
                  <c:v>13.886680053773043</c:v>
                </c:pt>
                <c:pt idx="1417">
                  <c:v>14.365565480903628</c:v>
                </c:pt>
                <c:pt idx="1418">
                  <c:v>13.108156585233603</c:v>
                </c:pt>
                <c:pt idx="1419">
                  <c:v>15.332183335801213</c:v>
                </c:pt>
                <c:pt idx="1420">
                  <c:v>12.407242488413747</c:v>
                </c:pt>
                <c:pt idx="1421">
                  <c:v>13.406487992289271</c:v>
                </c:pt>
                <c:pt idx="1422">
                  <c:v>14.119797466209826</c:v>
                </c:pt>
                <c:pt idx="1423">
                  <c:v>12.608187347372539</c:v>
                </c:pt>
                <c:pt idx="1424">
                  <c:v>15.198243454828456</c:v>
                </c:pt>
                <c:pt idx="1425">
                  <c:v>11.818214865649583</c:v>
                </c:pt>
                <c:pt idx="1426">
                  <c:v>13.303459549887219</c:v>
                </c:pt>
                <c:pt idx="1427">
                  <c:v>13.918165253926379</c:v>
                </c:pt>
                <c:pt idx="1428">
                  <c:v>12.399533905594117</c:v>
                </c:pt>
                <c:pt idx="1429">
                  <c:v>14.648574957632309</c:v>
                </c:pt>
                <c:pt idx="1430">
                  <c:v>11.374558503158628</c:v>
                </c:pt>
                <c:pt idx="1431">
                  <c:v>13.192848538847377</c:v>
                </c:pt>
                <c:pt idx="1432">
                  <c:v>14.244145246494995</c:v>
                </c:pt>
                <c:pt idx="1433">
                  <c:v>12.463064668505638</c:v>
                </c:pt>
                <c:pt idx="1434">
                  <c:v>14.807213606083224</c:v>
                </c:pt>
                <c:pt idx="1435">
                  <c:v>12.449044344516935</c:v>
                </c:pt>
                <c:pt idx="1436">
                  <c:v>13.71442680210008</c:v>
                </c:pt>
                <c:pt idx="1437">
                  <c:v>14.905764016931574</c:v>
                </c:pt>
                <c:pt idx="1438">
                  <c:v>13.35933727388271</c:v>
                </c:pt>
                <c:pt idx="1439">
                  <c:v>16.013114247286904</c:v>
                </c:pt>
                <c:pt idx="1440">
                  <c:v>12.318526167960144</c:v>
                </c:pt>
                <c:pt idx="1441">
                  <c:v>12.783557517763468</c:v>
                </c:pt>
                <c:pt idx="1442">
                  <c:v>13.403478754339103</c:v>
                </c:pt>
                <c:pt idx="1443">
                  <c:v>12.199923379698504</c:v>
                </c:pt>
                <c:pt idx="1444">
                  <c:v>14.699456055436299</c:v>
                </c:pt>
                <c:pt idx="1445">
                  <c:v>11.763161353991979</c:v>
                </c:pt>
                <c:pt idx="1446">
                  <c:v>13.764252579530813</c:v>
                </c:pt>
                <c:pt idx="1447">
                  <c:v>14.705343799298021</c:v>
                </c:pt>
                <c:pt idx="1448">
                  <c:v>13.307440842762329</c:v>
                </c:pt>
                <c:pt idx="1449">
                  <c:v>16.888037560028408</c:v>
                </c:pt>
                <c:pt idx="1450">
                  <c:v>12.454599492965635</c:v>
                </c:pt>
                <c:pt idx="1451">
                  <c:v>13.295913399620579</c:v>
                </c:pt>
                <c:pt idx="1452">
                  <c:v>14.150242737565076</c:v>
                </c:pt>
                <c:pt idx="1453">
                  <c:v>12.463252922093545</c:v>
                </c:pt>
                <c:pt idx="1454">
                  <c:v>15.1768708404908</c:v>
                </c:pt>
                <c:pt idx="1455">
                  <c:v>11.790277001424299</c:v>
                </c:pt>
                <c:pt idx="1456">
                  <c:v>13.541666733825908</c:v>
                </c:pt>
                <c:pt idx="1457">
                  <c:v>14.511152186905184</c:v>
                </c:pt>
                <c:pt idx="1458">
                  <c:v>12.508705010330164</c:v>
                </c:pt>
                <c:pt idx="1459">
                  <c:v>15.250801096663025</c:v>
                </c:pt>
                <c:pt idx="1460">
                  <c:v>11.887321729701673</c:v>
                </c:pt>
                <c:pt idx="1461">
                  <c:v>12.975484262258895</c:v>
                </c:pt>
                <c:pt idx="1462">
                  <c:v>13.638744491156698</c:v>
                </c:pt>
                <c:pt idx="1463">
                  <c:v>12.331935659967373</c:v>
                </c:pt>
                <c:pt idx="1464">
                  <c:v>14.6334551214757</c:v>
                </c:pt>
                <c:pt idx="1465">
                  <c:v>11.314944538654652</c:v>
                </c:pt>
                <c:pt idx="1466">
                  <c:v>14.272284040145701</c:v>
                </c:pt>
                <c:pt idx="1467">
                  <c:v>14.887521721349437</c:v>
                </c:pt>
                <c:pt idx="1468">
                  <c:v>13.463617636180176</c:v>
                </c:pt>
                <c:pt idx="1469">
                  <c:v>16.149991552581294</c:v>
                </c:pt>
                <c:pt idx="1470">
                  <c:v>12.476282930387235</c:v>
                </c:pt>
                <c:pt idx="1471">
                  <c:v>14.253425296277678</c:v>
                </c:pt>
                <c:pt idx="1472">
                  <c:v>15.122900381023056</c:v>
                </c:pt>
                <c:pt idx="1473">
                  <c:v>13.413046631245038</c:v>
                </c:pt>
                <c:pt idx="1474">
                  <c:v>15.817958628197781</c:v>
                </c:pt>
                <c:pt idx="1475">
                  <c:v>12.632585382719745</c:v>
                </c:pt>
                <c:pt idx="1476">
                  <c:v>13.848908438926719</c:v>
                </c:pt>
                <c:pt idx="1477">
                  <c:v>14.852271870283904</c:v>
                </c:pt>
                <c:pt idx="1478">
                  <c:v>13.218788197710792</c:v>
                </c:pt>
                <c:pt idx="1479">
                  <c:v>15.63599013794294</c:v>
                </c:pt>
                <c:pt idx="1480">
                  <c:v>12.267917591860753</c:v>
                </c:pt>
                <c:pt idx="1481">
                  <c:v>14.637641135815239</c:v>
                </c:pt>
                <c:pt idx="1482">
                  <c:v>15.316025904830756</c:v>
                </c:pt>
                <c:pt idx="1483">
                  <c:v>13.373546105568366</c:v>
                </c:pt>
                <c:pt idx="1484">
                  <c:v>16.123877958314967</c:v>
                </c:pt>
                <c:pt idx="1485">
                  <c:v>12.910220748974133</c:v>
                </c:pt>
                <c:pt idx="1486">
                  <c:v>17.994577559955228</c:v>
                </c:pt>
                <c:pt idx="1487">
                  <c:v>19.079115191617159</c:v>
                </c:pt>
                <c:pt idx="1488">
                  <c:v>16.452035519347984</c:v>
                </c:pt>
                <c:pt idx="1489">
                  <c:v>20.259250123659847</c:v>
                </c:pt>
                <c:pt idx="1490">
                  <c:v>15.67318771013637</c:v>
                </c:pt>
                <c:pt idx="1491">
                  <c:v>13.113204795560916</c:v>
                </c:pt>
                <c:pt idx="1492">
                  <c:v>14.155737547244437</c:v>
                </c:pt>
                <c:pt idx="1493">
                  <c:v>12.562117237917416</c:v>
                </c:pt>
                <c:pt idx="1494">
                  <c:v>14.694268827915408</c:v>
                </c:pt>
                <c:pt idx="1495">
                  <c:v>11.755533463039843</c:v>
                </c:pt>
                <c:pt idx="1496">
                  <c:v>13.802450823778111</c:v>
                </c:pt>
                <c:pt idx="1497">
                  <c:v>14.696225493925942</c:v>
                </c:pt>
                <c:pt idx="1498">
                  <c:v>13.043443151615582</c:v>
                </c:pt>
                <c:pt idx="1499">
                  <c:v>15.7318655954967</c:v>
                </c:pt>
                <c:pt idx="1500">
                  <c:v>12.089675759427466</c:v>
                </c:pt>
                <c:pt idx="1501">
                  <c:v>13.346308819445809</c:v>
                </c:pt>
                <c:pt idx="1502">
                  <c:v>14.114403626232766</c:v>
                </c:pt>
                <c:pt idx="1503">
                  <c:v>12.715487291200608</c:v>
                </c:pt>
                <c:pt idx="1504">
                  <c:v>15.006261595905636</c:v>
                </c:pt>
                <c:pt idx="1505">
                  <c:v>11.712019686204334</c:v>
                </c:pt>
                <c:pt idx="1506">
                  <c:v>14.366527909838537</c:v>
                </c:pt>
                <c:pt idx="1507">
                  <c:v>15.414536902332948</c:v>
                </c:pt>
                <c:pt idx="1508">
                  <c:v>13.232998096937033</c:v>
                </c:pt>
                <c:pt idx="1509">
                  <c:v>16.076450284704862</c:v>
                </c:pt>
                <c:pt idx="1510">
                  <c:v>12.486933855126198</c:v>
                </c:pt>
                <c:pt idx="1511">
                  <c:v>13.809914926261767</c:v>
                </c:pt>
                <c:pt idx="1512">
                  <c:v>14.829593040874025</c:v>
                </c:pt>
                <c:pt idx="1513">
                  <c:v>13.006545982744056</c:v>
                </c:pt>
                <c:pt idx="1514">
                  <c:v>15.843529542575169</c:v>
                </c:pt>
                <c:pt idx="1515">
                  <c:v>12.492605144360452</c:v>
                </c:pt>
                <c:pt idx="1516">
                  <c:v>13.1610682580411</c:v>
                </c:pt>
                <c:pt idx="1517">
                  <c:v>13.917307348825322</c:v>
                </c:pt>
                <c:pt idx="1518">
                  <c:v>12.498648843232765</c:v>
                </c:pt>
                <c:pt idx="1519">
                  <c:v>14.851726891752572</c:v>
                </c:pt>
                <c:pt idx="1520">
                  <c:v>12.067904644612474</c:v>
                </c:pt>
                <c:pt idx="1521">
                  <c:v>13.139964259889679</c:v>
                </c:pt>
                <c:pt idx="1522">
                  <c:v>14.161981635707644</c:v>
                </c:pt>
                <c:pt idx="1523">
                  <c:v>12.284913952415986</c:v>
                </c:pt>
                <c:pt idx="1524">
                  <c:v>15.153984186151083</c:v>
                </c:pt>
                <c:pt idx="1525">
                  <c:v>11.587504431319021</c:v>
                </c:pt>
                <c:pt idx="1526">
                  <c:v>13.598221871317826</c:v>
                </c:pt>
                <c:pt idx="1527">
                  <c:v>14.19331856452944</c:v>
                </c:pt>
                <c:pt idx="1528">
                  <c:v>12.979032026745735</c:v>
                </c:pt>
                <c:pt idx="1529">
                  <c:v>15.65547934081053</c:v>
                </c:pt>
                <c:pt idx="1530">
                  <c:v>12.14929386209368</c:v>
                </c:pt>
                <c:pt idx="1531">
                  <c:v>13.958706322223106</c:v>
                </c:pt>
                <c:pt idx="1532">
                  <c:v>14.920326629872216</c:v>
                </c:pt>
                <c:pt idx="1533">
                  <c:v>13.331424735250367</c:v>
                </c:pt>
                <c:pt idx="1534">
                  <c:v>15.933575682947156</c:v>
                </c:pt>
                <c:pt idx="1535">
                  <c:v>11.958294906925316</c:v>
                </c:pt>
                <c:pt idx="1536">
                  <c:v>15.487797097889263</c:v>
                </c:pt>
                <c:pt idx="1537">
                  <c:v>18.05212298997121</c:v>
                </c:pt>
                <c:pt idx="1538">
                  <c:v>14.691105414307634</c:v>
                </c:pt>
                <c:pt idx="1539">
                  <c:v>18.989402076445955</c:v>
                </c:pt>
                <c:pt idx="1540">
                  <c:v>13.448821103972133</c:v>
                </c:pt>
                <c:pt idx="1541">
                  <c:v>14.209360235988857</c:v>
                </c:pt>
                <c:pt idx="1542">
                  <c:v>15.829289215402715</c:v>
                </c:pt>
                <c:pt idx="1543">
                  <c:v>13.608530535903299</c:v>
                </c:pt>
                <c:pt idx="1544">
                  <c:v>16.970447149387066</c:v>
                </c:pt>
                <c:pt idx="1545">
                  <c:v>12.749260783089834</c:v>
                </c:pt>
                <c:pt idx="1546">
                  <c:v>13.992648161235818</c:v>
                </c:pt>
                <c:pt idx="1547">
                  <c:v>14.713481826637395</c:v>
                </c:pt>
                <c:pt idx="1548">
                  <c:v>13.618238030303045</c:v>
                </c:pt>
                <c:pt idx="1549">
                  <c:v>15.514766902455866</c:v>
                </c:pt>
                <c:pt idx="1550">
                  <c:v>12.214883688835322</c:v>
                </c:pt>
                <c:pt idx="1551">
                  <c:v>13.322027193123462</c:v>
                </c:pt>
                <c:pt idx="1552">
                  <c:v>14.180168307079239</c:v>
                </c:pt>
                <c:pt idx="1553">
                  <c:v>12.609997331704953</c:v>
                </c:pt>
                <c:pt idx="1554">
                  <c:v>15.18539987841414</c:v>
                </c:pt>
                <c:pt idx="1555">
                  <c:v>11.659168094171317</c:v>
                </c:pt>
                <c:pt idx="1556">
                  <c:v>15.332612250671062</c:v>
                </c:pt>
                <c:pt idx="1557">
                  <c:v>15.868811196550677</c:v>
                </c:pt>
                <c:pt idx="1558">
                  <c:v>13.980043268422554</c:v>
                </c:pt>
                <c:pt idx="1559">
                  <c:v>16.732298277756559</c:v>
                </c:pt>
                <c:pt idx="1560">
                  <c:v>13.091581172911782</c:v>
                </c:pt>
                <c:pt idx="1561">
                  <c:v>13.187701975838555</c:v>
                </c:pt>
                <c:pt idx="1562">
                  <c:v>14.283598943572384</c:v>
                </c:pt>
                <c:pt idx="1563">
                  <c:v>12.691731826972859</c:v>
                </c:pt>
                <c:pt idx="1564">
                  <c:v>15.223628166305133</c:v>
                </c:pt>
                <c:pt idx="1565">
                  <c:v>11.944521577397797</c:v>
                </c:pt>
                <c:pt idx="1566">
                  <c:v>14.398498784909076</c:v>
                </c:pt>
                <c:pt idx="1567">
                  <c:v>15.101522632306068</c:v>
                </c:pt>
                <c:pt idx="1568">
                  <c:v>13.197562329898384</c:v>
                </c:pt>
                <c:pt idx="1569">
                  <c:v>16.248964821602204</c:v>
                </c:pt>
                <c:pt idx="1570">
                  <c:v>12.831865896211598</c:v>
                </c:pt>
                <c:pt idx="1571">
                  <c:v>13.607784463273767</c:v>
                </c:pt>
                <c:pt idx="1572">
                  <c:v>14.523414188239791</c:v>
                </c:pt>
                <c:pt idx="1573">
                  <c:v>12.752423862650001</c:v>
                </c:pt>
                <c:pt idx="1574">
                  <c:v>16.304704734209043</c:v>
                </c:pt>
                <c:pt idx="1575">
                  <c:v>12.052944828974729</c:v>
                </c:pt>
                <c:pt idx="1576">
                  <c:v>13.910427585041445</c:v>
                </c:pt>
                <c:pt idx="1577">
                  <c:v>14.742470402142418</c:v>
                </c:pt>
                <c:pt idx="1578">
                  <c:v>12.783792097620177</c:v>
                </c:pt>
                <c:pt idx="1579">
                  <c:v>15.425774454234068</c:v>
                </c:pt>
                <c:pt idx="1580">
                  <c:v>12.352722888470055</c:v>
                </c:pt>
                <c:pt idx="1581">
                  <c:v>15.583134483430664</c:v>
                </c:pt>
                <c:pt idx="1582">
                  <c:v>16.92479323027576</c:v>
                </c:pt>
                <c:pt idx="1583">
                  <c:v>13.387449190379865</c:v>
                </c:pt>
                <c:pt idx="1584">
                  <c:v>17.558201805804892</c:v>
                </c:pt>
                <c:pt idx="1585">
                  <c:v>12.897453427794069</c:v>
                </c:pt>
                <c:pt idx="1586">
                  <c:v>13.596601647093761</c:v>
                </c:pt>
                <c:pt idx="1587">
                  <c:v>14.211718144895775</c:v>
                </c:pt>
                <c:pt idx="1588">
                  <c:v>12.904121561306196</c:v>
                </c:pt>
                <c:pt idx="1589">
                  <c:v>15.109015141815167</c:v>
                </c:pt>
                <c:pt idx="1590">
                  <c:v>12.11452457833003</c:v>
                </c:pt>
                <c:pt idx="1591">
                  <c:v>13.842701371725433</c:v>
                </c:pt>
                <c:pt idx="1592">
                  <c:v>14.515911628563407</c:v>
                </c:pt>
                <c:pt idx="1593">
                  <c:v>12.674503451672781</c:v>
                </c:pt>
                <c:pt idx="1594">
                  <c:v>15.355433903022568</c:v>
                </c:pt>
                <c:pt idx="1595">
                  <c:v>11.964576539234301</c:v>
                </c:pt>
                <c:pt idx="1596">
                  <c:v>14.12998062363426</c:v>
                </c:pt>
                <c:pt idx="1597">
                  <c:v>14.796538166297937</c:v>
                </c:pt>
                <c:pt idx="1598">
                  <c:v>12.944436020621726</c:v>
                </c:pt>
                <c:pt idx="1599">
                  <c:v>15.971816467222425</c:v>
                </c:pt>
                <c:pt idx="1600">
                  <c:v>12.115336376887718</c:v>
                </c:pt>
                <c:pt idx="1601">
                  <c:v>15.506058471454441</c:v>
                </c:pt>
                <c:pt idx="1602">
                  <c:v>18.27450352995703</c:v>
                </c:pt>
                <c:pt idx="1603">
                  <c:v>14.619008364772652</c:v>
                </c:pt>
                <c:pt idx="1604">
                  <c:v>19.526455590673514</c:v>
                </c:pt>
                <c:pt idx="1605">
                  <c:v>13.198353515221431</c:v>
                </c:pt>
                <c:pt idx="1606">
                  <c:v>13.582354020571211</c:v>
                </c:pt>
                <c:pt idx="1607">
                  <c:v>14.510479346129159</c:v>
                </c:pt>
                <c:pt idx="1608">
                  <c:v>12.778268538999797</c:v>
                </c:pt>
                <c:pt idx="1609">
                  <c:v>15.562576982067061</c:v>
                </c:pt>
                <c:pt idx="1610">
                  <c:v>12.289042057212118</c:v>
                </c:pt>
                <c:pt idx="1611">
                  <c:v>13.501099854267681</c:v>
                </c:pt>
                <c:pt idx="1612">
                  <c:v>14.771546464635678</c:v>
                </c:pt>
                <c:pt idx="1613">
                  <c:v>13.000745124038646</c:v>
                </c:pt>
                <c:pt idx="1614">
                  <c:v>15.293397812919048</c:v>
                </c:pt>
                <c:pt idx="1615">
                  <c:v>12.060097947559347</c:v>
                </c:pt>
                <c:pt idx="1616">
                  <c:v>12.804635145566396</c:v>
                </c:pt>
                <c:pt idx="1617">
                  <c:v>13.641614481119158</c:v>
                </c:pt>
                <c:pt idx="1618">
                  <c:v>11.901157818746311</c:v>
                </c:pt>
                <c:pt idx="1619">
                  <c:v>14.271324609179398</c:v>
                </c:pt>
                <c:pt idx="1620">
                  <c:v>11.441781644743637</c:v>
                </c:pt>
                <c:pt idx="1621">
                  <c:v>13.329183897141935</c:v>
                </c:pt>
                <c:pt idx="1622">
                  <c:v>14.142670815601647</c:v>
                </c:pt>
                <c:pt idx="1623">
                  <c:v>12.310666870335032</c:v>
                </c:pt>
                <c:pt idx="1624">
                  <c:v>15.01889367977849</c:v>
                </c:pt>
                <c:pt idx="1625">
                  <c:v>12.112456485621722</c:v>
                </c:pt>
                <c:pt idx="1626">
                  <c:v>13.656035972165091</c:v>
                </c:pt>
                <c:pt idx="1627">
                  <c:v>14.394823977204744</c:v>
                </c:pt>
                <c:pt idx="1628">
                  <c:v>13.046118851075192</c:v>
                </c:pt>
                <c:pt idx="1629">
                  <c:v>15.244028411462679</c:v>
                </c:pt>
                <c:pt idx="1630">
                  <c:v>12.446419688004459</c:v>
                </c:pt>
                <c:pt idx="1631">
                  <c:v>13.638479314357429</c:v>
                </c:pt>
                <c:pt idx="1632">
                  <c:v>14.267980116854995</c:v>
                </c:pt>
                <c:pt idx="1633">
                  <c:v>12.259577136760203</c:v>
                </c:pt>
                <c:pt idx="1634">
                  <c:v>15.047737673774689</c:v>
                </c:pt>
                <c:pt idx="1635">
                  <c:v>11.785023808879602</c:v>
                </c:pt>
                <c:pt idx="1636">
                  <c:v>13.01929871403212</c:v>
                </c:pt>
                <c:pt idx="1637">
                  <c:v>13.811202863935662</c:v>
                </c:pt>
                <c:pt idx="1638">
                  <c:v>12.482419171227914</c:v>
                </c:pt>
                <c:pt idx="1639">
                  <c:v>14.418222423407627</c:v>
                </c:pt>
                <c:pt idx="1640">
                  <c:v>11.707683543700309</c:v>
                </c:pt>
                <c:pt idx="1641">
                  <c:v>13.113588545197731</c:v>
                </c:pt>
                <c:pt idx="1642">
                  <c:v>14.08996602405862</c:v>
                </c:pt>
                <c:pt idx="1643">
                  <c:v>12.498848873208736</c:v>
                </c:pt>
                <c:pt idx="1644">
                  <c:v>15.03332017342594</c:v>
                </c:pt>
                <c:pt idx="1645">
                  <c:v>12.256187472608643</c:v>
                </c:pt>
                <c:pt idx="1646">
                  <c:v>14.245970238097733</c:v>
                </c:pt>
                <c:pt idx="1647">
                  <c:v>14.910020989631821</c:v>
                </c:pt>
                <c:pt idx="1648">
                  <c:v>13.406750258727506</c:v>
                </c:pt>
                <c:pt idx="1649">
                  <c:v>15.667376902378946</c:v>
                </c:pt>
                <c:pt idx="1650">
                  <c:v>12.477635042958553</c:v>
                </c:pt>
                <c:pt idx="1651">
                  <c:v>12.938372570246766</c:v>
                </c:pt>
                <c:pt idx="1652">
                  <c:v>13.763669273380973</c:v>
                </c:pt>
                <c:pt idx="1653">
                  <c:v>12.212165768887322</c:v>
                </c:pt>
                <c:pt idx="1654">
                  <c:v>14.588372259331223</c:v>
                </c:pt>
                <c:pt idx="1655">
                  <c:v>11.672617741177248</c:v>
                </c:pt>
                <c:pt idx="1656">
                  <c:v>14.024027010225915</c:v>
                </c:pt>
                <c:pt idx="1657">
                  <c:v>15.029671260400352</c:v>
                </c:pt>
                <c:pt idx="1658">
                  <c:v>13.231935543386932</c:v>
                </c:pt>
                <c:pt idx="1659">
                  <c:v>16.541798642180026</c:v>
                </c:pt>
                <c:pt idx="1660">
                  <c:v>12.631835536841752</c:v>
                </c:pt>
                <c:pt idx="1661">
                  <c:v>13.283323335329941</c:v>
                </c:pt>
                <c:pt idx="1662">
                  <c:v>14.252826817905085</c:v>
                </c:pt>
                <c:pt idx="1663">
                  <c:v>12.388604621589931</c:v>
                </c:pt>
                <c:pt idx="1664">
                  <c:v>15.022492323793614</c:v>
                </c:pt>
                <c:pt idx="1665">
                  <c:v>12.070296142830536</c:v>
                </c:pt>
                <c:pt idx="1666">
                  <c:v>13.480119942813893</c:v>
                </c:pt>
                <c:pt idx="1667">
                  <c:v>14.583834724341614</c:v>
                </c:pt>
                <c:pt idx="1668">
                  <c:v>12.527018212226587</c:v>
                </c:pt>
                <c:pt idx="1669">
                  <c:v>15.253958498790318</c:v>
                </c:pt>
                <c:pt idx="1670">
                  <c:v>11.894327202336179</c:v>
                </c:pt>
                <c:pt idx="1671">
                  <c:v>12.897728414456372</c:v>
                </c:pt>
                <c:pt idx="1672">
                  <c:v>13.781262019147379</c:v>
                </c:pt>
                <c:pt idx="1673">
                  <c:v>12.344397534370513</c:v>
                </c:pt>
                <c:pt idx="1674">
                  <c:v>14.715848238417045</c:v>
                </c:pt>
                <c:pt idx="1675">
                  <c:v>11.325572872652204</c:v>
                </c:pt>
                <c:pt idx="1676">
                  <c:v>13.882072695317515</c:v>
                </c:pt>
                <c:pt idx="1677">
                  <c:v>15.095846787713867</c:v>
                </c:pt>
                <c:pt idx="1678">
                  <c:v>13.410091157728663</c:v>
                </c:pt>
                <c:pt idx="1679">
                  <c:v>15.773619713492831</c:v>
                </c:pt>
                <c:pt idx="1680">
                  <c:v>12.684255985310816</c:v>
                </c:pt>
                <c:pt idx="1681">
                  <c:v>14.058438169618142</c:v>
                </c:pt>
                <c:pt idx="1682">
                  <c:v>15.114160505129004</c:v>
                </c:pt>
                <c:pt idx="1683">
                  <c:v>13.449315344412987</c:v>
                </c:pt>
                <c:pt idx="1684">
                  <c:v>15.613998442562956</c:v>
                </c:pt>
                <c:pt idx="1685">
                  <c:v>12.694404848749597</c:v>
                </c:pt>
                <c:pt idx="1686">
                  <c:v>13.776108866730739</c:v>
                </c:pt>
                <c:pt idx="1687">
                  <c:v>14.899476739351154</c:v>
                </c:pt>
                <c:pt idx="1688">
                  <c:v>13.372091543484281</c:v>
                </c:pt>
                <c:pt idx="1689">
                  <c:v>15.711443475812043</c:v>
                </c:pt>
                <c:pt idx="1690">
                  <c:v>12.300485968903423</c:v>
                </c:pt>
                <c:pt idx="1691">
                  <c:v>14.509351972464954</c:v>
                </c:pt>
                <c:pt idx="1692">
                  <c:v>15.622576301451204</c:v>
                </c:pt>
                <c:pt idx="1693">
                  <c:v>13.403455787968474</c:v>
                </c:pt>
                <c:pt idx="1694">
                  <c:v>16.246514193987803</c:v>
                </c:pt>
                <c:pt idx="1695">
                  <c:v>12.629014515976344</c:v>
                </c:pt>
                <c:pt idx="1696">
                  <c:v>17.47772402525765</c:v>
                </c:pt>
                <c:pt idx="1697">
                  <c:v>18.432604607341293</c:v>
                </c:pt>
                <c:pt idx="1698">
                  <c:v>16.185409066213904</c:v>
                </c:pt>
                <c:pt idx="1699">
                  <c:v>20.208735660262242</c:v>
                </c:pt>
                <c:pt idx="1700">
                  <c:v>15.851996489994576</c:v>
                </c:pt>
                <c:pt idx="1701">
                  <c:v>13.182942497441672</c:v>
                </c:pt>
                <c:pt idx="1702">
                  <c:v>13.998869141554865</c:v>
                </c:pt>
                <c:pt idx="1703">
                  <c:v>12.406020986006695</c:v>
                </c:pt>
                <c:pt idx="1704">
                  <c:v>14.987475757547136</c:v>
                </c:pt>
                <c:pt idx="1705">
                  <c:v>11.958866526160426</c:v>
                </c:pt>
                <c:pt idx="1706">
                  <c:v>13.979267360706586</c:v>
                </c:pt>
                <c:pt idx="1707">
                  <c:v>14.413091045989491</c:v>
                </c:pt>
                <c:pt idx="1708">
                  <c:v>13.216428505337284</c:v>
                </c:pt>
                <c:pt idx="1709">
                  <c:v>15.473839840140945</c:v>
                </c:pt>
                <c:pt idx="1710">
                  <c:v>12.251978862346602</c:v>
                </c:pt>
                <c:pt idx="1711">
                  <c:v>13.090219338020132</c:v>
                </c:pt>
                <c:pt idx="1712">
                  <c:v>13.924449797773919</c:v>
                </c:pt>
                <c:pt idx="1713">
                  <c:v>12.560279888937727</c:v>
                </c:pt>
                <c:pt idx="1714">
                  <c:v>14.879591916354181</c:v>
                </c:pt>
                <c:pt idx="1715">
                  <c:v>11.971948415796234</c:v>
                </c:pt>
                <c:pt idx="1716">
                  <c:v>14.316472226974684</c:v>
                </c:pt>
                <c:pt idx="1717">
                  <c:v>14.91153176803337</c:v>
                </c:pt>
                <c:pt idx="1718">
                  <c:v>13.251293168070779</c:v>
                </c:pt>
                <c:pt idx="1719">
                  <c:v>16.356612351800347</c:v>
                </c:pt>
                <c:pt idx="1720">
                  <c:v>12.518200410579746</c:v>
                </c:pt>
                <c:pt idx="1721">
                  <c:v>14.151229020721487</c:v>
                </c:pt>
                <c:pt idx="1722">
                  <c:v>14.687492943625868</c:v>
                </c:pt>
                <c:pt idx="1723">
                  <c:v>13.05309565554662</c:v>
                </c:pt>
                <c:pt idx="1724">
                  <c:v>15.869002159379031</c:v>
                </c:pt>
                <c:pt idx="1725">
                  <c:v>12.278611585845283</c:v>
                </c:pt>
                <c:pt idx="1726">
                  <c:v>13.2563373409139</c:v>
                </c:pt>
                <c:pt idx="1727">
                  <c:v>13.997434213456831</c:v>
                </c:pt>
                <c:pt idx="1728">
                  <c:v>12.52312112952505</c:v>
                </c:pt>
                <c:pt idx="1729">
                  <c:v>14.675865329230017</c:v>
                </c:pt>
                <c:pt idx="1730">
                  <c:v>11.629963024237693</c:v>
                </c:pt>
                <c:pt idx="1731">
                  <c:v>13.142734786297263</c:v>
                </c:pt>
                <c:pt idx="1732">
                  <c:v>14.08367380936793</c:v>
                </c:pt>
                <c:pt idx="1733">
                  <c:v>12.446739244139014</c:v>
                </c:pt>
                <c:pt idx="1734">
                  <c:v>15.110311201992751</c:v>
                </c:pt>
                <c:pt idx="1735">
                  <c:v>11.438538361766826</c:v>
                </c:pt>
                <c:pt idx="1736">
                  <c:v>13.396381523140986</c:v>
                </c:pt>
                <c:pt idx="1737">
                  <c:v>14.537473818997157</c:v>
                </c:pt>
                <c:pt idx="1738">
                  <c:v>12.949307248121647</c:v>
                </c:pt>
                <c:pt idx="1739">
                  <c:v>15.679642703983371</c:v>
                </c:pt>
                <c:pt idx="1740">
                  <c:v>12.096319389026842</c:v>
                </c:pt>
                <c:pt idx="1741">
                  <c:v>14.108409514185052</c:v>
                </c:pt>
                <c:pt idx="1742">
                  <c:v>14.999106607299831</c:v>
                </c:pt>
                <c:pt idx="1743">
                  <c:v>13.126937047030975</c:v>
                </c:pt>
                <c:pt idx="1744">
                  <c:v>16.051299669305649</c:v>
                </c:pt>
                <c:pt idx="1745">
                  <c:v>12.257997590707451</c:v>
                </c:pt>
                <c:pt idx="1746">
                  <c:v>15.63223013519219</c:v>
                </c:pt>
                <c:pt idx="1747">
                  <c:v>16.871036394954533</c:v>
                </c:pt>
                <c:pt idx="1748">
                  <c:v>14.865210210260097</c:v>
                </c:pt>
                <c:pt idx="1749">
                  <c:v>19.112377604008493</c:v>
                </c:pt>
                <c:pt idx="1750">
                  <c:v>13.55489730810314</c:v>
                </c:pt>
                <c:pt idx="1751">
                  <c:v>14.236916242892452</c:v>
                </c:pt>
                <c:pt idx="1752">
                  <c:v>15.213704800763315</c:v>
                </c:pt>
                <c:pt idx="1753">
                  <c:v>13.213023733552225</c:v>
                </c:pt>
                <c:pt idx="1754">
                  <c:v>16.943032972934297</c:v>
                </c:pt>
                <c:pt idx="1755">
                  <c:v>12.52787545862236</c:v>
                </c:pt>
                <c:pt idx="1756">
                  <c:v>13.836412989630265</c:v>
                </c:pt>
                <c:pt idx="1757">
                  <c:v>14.703588082319559</c:v>
                </c:pt>
                <c:pt idx="1758">
                  <c:v>13.089489495163285</c:v>
                </c:pt>
                <c:pt idx="1759">
                  <c:v>15.587166185060177</c:v>
                </c:pt>
                <c:pt idx="1760">
                  <c:v>12.319923503934044</c:v>
                </c:pt>
                <c:pt idx="1761">
                  <c:v>13.406604017206757</c:v>
                </c:pt>
                <c:pt idx="1762">
                  <c:v>14.050412123943135</c:v>
                </c:pt>
                <c:pt idx="1763">
                  <c:v>12.570985677208636</c:v>
                </c:pt>
                <c:pt idx="1764">
                  <c:v>14.921608822185386</c:v>
                </c:pt>
                <c:pt idx="1765">
                  <c:v>11.800557406034368</c:v>
                </c:pt>
                <c:pt idx="1766">
                  <c:v>15.031113112273424</c:v>
                </c:pt>
                <c:pt idx="1767">
                  <c:v>15.99444067190163</c:v>
                </c:pt>
                <c:pt idx="1768">
                  <c:v>14.060247039309129</c:v>
                </c:pt>
                <c:pt idx="1769">
                  <c:v>16.873452173510568</c:v>
                </c:pt>
                <c:pt idx="1770">
                  <c:v>12.717858929996217</c:v>
                </c:pt>
                <c:pt idx="1771">
                  <c:v>13.639702116747724</c:v>
                </c:pt>
                <c:pt idx="1772">
                  <c:v>14.312743602319124</c:v>
                </c:pt>
                <c:pt idx="1773">
                  <c:v>12.505736654968967</c:v>
                </c:pt>
                <c:pt idx="1774">
                  <c:v>15.132471120482675</c:v>
                </c:pt>
                <c:pt idx="1775">
                  <c:v>11.837058920177968</c:v>
                </c:pt>
                <c:pt idx="1776">
                  <c:v>14.239454748458959</c:v>
                </c:pt>
                <c:pt idx="1777">
                  <c:v>15.165093609327851</c:v>
                </c:pt>
                <c:pt idx="1778">
                  <c:v>13.682081630296238</c:v>
                </c:pt>
                <c:pt idx="1779">
                  <c:v>16.258710119608867</c:v>
                </c:pt>
                <c:pt idx="1780">
                  <c:v>12.811145716935233</c:v>
                </c:pt>
                <c:pt idx="1781">
                  <c:v>13.745432137696099</c:v>
                </c:pt>
                <c:pt idx="1782">
                  <c:v>14.50322960570084</c:v>
                </c:pt>
                <c:pt idx="1783">
                  <c:v>12.828698114471726</c:v>
                </c:pt>
                <c:pt idx="1784">
                  <c:v>15.480580353541043</c:v>
                </c:pt>
                <c:pt idx="1785">
                  <c:v>11.98070656999635</c:v>
                </c:pt>
                <c:pt idx="1786">
                  <c:v>13.735585251651072</c:v>
                </c:pt>
                <c:pt idx="1787">
                  <c:v>14.57654036198886</c:v>
                </c:pt>
                <c:pt idx="1788">
                  <c:v>12.866627330855412</c:v>
                </c:pt>
                <c:pt idx="1789">
                  <c:v>15.618244801559436</c:v>
                </c:pt>
                <c:pt idx="1790">
                  <c:v>12.412002162750133</c:v>
                </c:pt>
                <c:pt idx="1791">
                  <c:v>15.270089175775919</c:v>
                </c:pt>
                <c:pt idx="1792">
                  <c:v>16.566602256356205</c:v>
                </c:pt>
                <c:pt idx="1793">
                  <c:v>13.768142471310609</c:v>
                </c:pt>
                <c:pt idx="1794">
                  <c:v>18.851362431236563</c:v>
                </c:pt>
                <c:pt idx="1795">
                  <c:v>12.701512491824374</c:v>
                </c:pt>
                <c:pt idx="1796">
                  <c:v>13.823875535331782</c:v>
                </c:pt>
                <c:pt idx="1797">
                  <c:v>14.560244874210994</c:v>
                </c:pt>
                <c:pt idx="1798">
                  <c:v>12.914506107467904</c:v>
                </c:pt>
                <c:pt idx="1799">
                  <c:v>15.124807139373914</c:v>
                </c:pt>
                <c:pt idx="1800">
                  <c:v>12.245675323200436</c:v>
                </c:pt>
                <c:pt idx="1801">
                  <c:v>14.003455413669876</c:v>
                </c:pt>
                <c:pt idx="1802">
                  <c:v>14.577834484003329</c:v>
                </c:pt>
                <c:pt idx="1803">
                  <c:v>12.778633305819707</c:v>
                </c:pt>
                <c:pt idx="1804">
                  <c:v>15.349402009034323</c:v>
                </c:pt>
                <c:pt idx="1805">
                  <c:v>11.941092882426883</c:v>
                </c:pt>
                <c:pt idx="1806">
                  <c:v>14.173326930481718</c:v>
                </c:pt>
                <c:pt idx="1807">
                  <c:v>15.164880725767564</c:v>
                </c:pt>
                <c:pt idx="1808">
                  <c:v>13.193230337331805</c:v>
                </c:pt>
                <c:pt idx="1809">
                  <c:v>16.096935446689884</c:v>
                </c:pt>
                <c:pt idx="1810">
                  <c:v>12.430253647000061</c:v>
                </c:pt>
                <c:pt idx="1811">
                  <c:v>16.676419976098671</c:v>
                </c:pt>
                <c:pt idx="1812">
                  <c:v>17.932592987590503</c:v>
                </c:pt>
                <c:pt idx="1813">
                  <c:v>13.837093876057082</c:v>
                </c:pt>
                <c:pt idx="1814">
                  <c:v>19.116729105340234</c:v>
                </c:pt>
                <c:pt idx="1815">
                  <c:v>12.578757303092409</c:v>
                </c:pt>
                <c:pt idx="1816">
                  <c:v>13.569945909088906</c:v>
                </c:pt>
                <c:pt idx="1817">
                  <c:v>14.307842293674852</c:v>
                </c:pt>
                <c:pt idx="1818">
                  <c:v>12.727671258153361</c:v>
                </c:pt>
                <c:pt idx="1819">
                  <c:v>15.515009699929232</c:v>
                </c:pt>
                <c:pt idx="1820">
                  <c:v>11.92106818193944</c:v>
                </c:pt>
                <c:pt idx="1821">
                  <c:v>13.745264271707711</c:v>
                </c:pt>
                <c:pt idx="1822">
                  <c:v>14.60755174156494</c:v>
                </c:pt>
                <c:pt idx="1823">
                  <c:v>13.06402164991024</c:v>
                </c:pt>
                <c:pt idx="1824">
                  <c:v>15.604976729830755</c:v>
                </c:pt>
                <c:pt idx="1825">
                  <c:v>12.090622850208634</c:v>
                </c:pt>
                <c:pt idx="1826">
                  <c:v>12.747307670131329</c:v>
                </c:pt>
                <c:pt idx="1827">
                  <c:v>13.546806419640767</c:v>
                </c:pt>
                <c:pt idx="1828">
                  <c:v>12.051321894332702</c:v>
                </c:pt>
                <c:pt idx="1829">
                  <c:v>14.453965282049476</c:v>
                </c:pt>
                <c:pt idx="1830">
                  <c:v>11.112872415947258</c:v>
                </c:pt>
                <c:pt idx="1831">
                  <c:v>13.079055177306177</c:v>
                </c:pt>
                <c:pt idx="1832">
                  <c:v>14.1245725322574</c:v>
                </c:pt>
                <c:pt idx="1833">
                  <c:v>12.387487443780165</c:v>
                </c:pt>
                <c:pt idx="1834">
                  <c:v>15.307674226511971</c:v>
                </c:pt>
                <c:pt idx="1835">
                  <c:v>11.986290508363796</c:v>
                </c:pt>
                <c:pt idx="1836">
                  <c:v>13.734822947835836</c:v>
                </c:pt>
                <c:pt idx="1837">
                  <c:v>14.350160859396153</c:v>
                </c:pt>
                <c:pt idx="1838">
                  <c:v>12.92559466379408</c:v>
                </c:pt>
                <c:pt idx="1839">
                  <c:v>15.425564065134385</c:v>
                </c:pt>
                <c:pt idx="1840">
                  <c:v>12.504832790161414</c:v>
                </c:pt>
                <c:pt idx="1841">
                  <c:v>13.63991123059211</c:v>
                </c:pt>
                <c:pt idx="1842">
                  <c:v>14.043892064109645</c:v>
                </c:pt>
                <c:pt idx="1843">
                  <c:v>12.63047683062354</c:v>
                </c:pt>
                <c:pt idx="1844">
                  <c:v>15.171084839084527</c:v>
                </c:pt>
                <c:pt idx="1845">
                  <c:v>11.857857845703792</c:v>
                </c:pt>
                <c:pt idx="1846">
                  <c:v>13.320010543483942</c:v>
                </c:pt>
                <c:pt idx="1847">
                  <c:v>14.017089177750014</c:v>
                </c:pt>
                <c:pt idx="1848">
                  <c:v>12.163737457682583</c:v>
                </c:pt>
                <c:pt idx="1849">
                  <c:v>14.587137277134152</c:v>
                </c:pt>
                <c:pt idx="1850">
                  <c:v>11.468093633173682</c:v>
                </c:pt>
                <c:pt idx="1851">
                  <c:v>13.253816393390702</c:v>
                </c:pt>
                <c:pt idx="1852">
                  <c:v>14.022218442268041</c:v>
                </c:pt>
                <c:pt idx="1853">
                  <c:v>12.572971801145616</c:v>
                </c:pt>
                <c:pt idx="1854">
                  <c:v>14.936473351995197</c:v>
                </c:pt>
                <c:pt idx="1855">
                  <c:v>12.103449224369911</c:v>
                </c:pt>
                <c:pt idx="1856">
                  <c:v>14.235912780201753</c:v>
                </c:pt>
                <c:pt idx="1857">
                  <c:v>14.792522590594791</c:v>
                </c:pt>
                <c:pt idx="1858">
                  <c:v>13.234858526977899</c:v>
                </c:pt>
                <c:pt idx="1859">
                  <c:v>16.035168793003457</c:v>
                </c:pt>
                <c:pt idx="1860">
                  <c:v>12.389305630724238</c:v>
                </c:pt>
                <c:pt idx="1861">
                  <c:v>12.917336744205741</c:v>
                </c:pt>
                <c:pt idx="1862">
                  <c:v>13.713277453002101</c:v>
                </c:pt>
                <c:pt idx="1863">
                  <c:v>12.631038187409411</c:v>
                </c:pt>
                <c:pt idx="1864">
                  <c:v>14.512118412638975</c:v>
                </c:pt>
                <c:pt idx="1865">
                  <c:v>11.210186693336205</c:v>
                </c:pt>
                <c:pt idx="1866">
                  <c:v>14.075046778451989</c:v>
                </c:pt>
                <c:pt idx="1867">
                  <c:v>14.451901318563239</c:v>
                </c:pt>
                <c:pt idx="1868">
                  <c:v>13.080050605091092</c:v>
                </c:pt>
                <c:pt idx="1869">
                  <c:v>16.331127900297226</c:v>
                </c:pt>
                <c:pt idx="1870">
                  <c:v>12.723629873072744</c:v>
                </c:pt>
                <c:pt idx="1871">
                  <c:v>13.341892806983985</c:v>
                </c:pt>
                <c:pt idx="1872">
                  <c:v>14.197511590535841</c:v>
                </c:pt>
                <c:pt idx="1873">
                  <c:v>12.647467089853437</c:v>
                </c:pt>
                <c:pt idx="1874">
                  <c:v>15.146951761001676</c:v>
                </c:pt>
                <c:pt idx="1875">
                  <c:v>11.992909375990688</c:v>
                </c:pt>
                <c:pt idx="1876">
                  <c:v>13.403582998864959</c:v>
                </c:pt>
                <c:pt idx="1877">
                  <c:v>14.332711593628126</c:v>
                </c:pt>
                <c:pt idx="1878">
                  <c:v>12.491495290967146</c:v>
                </c:pt>
                <c:pt idx="1879">
                  <c:v>14.943224620442622</c:v>
                </c:pt>
                <c:pt idx="1880">
                  <c:v>11.878257508930439</c:v>
                </c:pt>
                <c:pt idx="1881">
                  <c:v>12.939174413334953</c:v>
                </c:pt>
                <c:pt idx="1882">
                  <c:v>13.932340461027334</c:v>
                </c:pt>
                <c:pt idx="1883">
                  <c:v>12.20622663576861</c:v>
                </c:pt>
                <c:pt idx="1884">
                  <c:v>14.872831422735812</c:v>
                </c:pt>
                <c:pt idx="1885">
                  <c:v>11.576801068623727</c:v>
                </c:pt>
                <c:pt idx="1886">
                  <c:v>14.001065906463287</c:v>
                </c:pt>
                <c:pt idx="1887">
                  <c:v>15.116930082690118</c:v>
                </c:pt>
                <c:pt idx="1888">
                  <c:v>13.376485622496944</c:v>
                </c:pt>
                <c:pt idx="1889">
                  <c:v>15.972401984385279</c:v>
                </c:pt>
                <c:pt idx="1890">
                  <c:v>12.467801974416577</c:v>
                </c:pt>
                <c:pt idx="1891">
                  <c:v>14.194160478894585</c:v>
                </c:pt>
                <c:pt idx="1892">
                  <c:v>14.938053868796308</c:v>
                </c:pt>
                <c:pt idx="1893">
                  <c:v>13.335500316013388</c:v>
                </c:pt>
                <c:pt idx="1894">
                  <c:v>15.973176540778081</c:v>
                </c:pt>
                <c:pt idx="1895">
                  <c:v>12.801264063168071</c:v>
                </c:pt>
                <c:pt idx="1896">
                  <c:v>13.993715311828115</c:v>
                </c:pt>
                <c:pt idx="1897">
                  <c:v>14.68828602854796</c:v>
                </c:pt>
                <c:pt idx="1898">
                  <c:v>13.146837475007962</c:v>
                </c:pt>
                <c:pt idx="1899">
                  <c:v>15.636612127090149</c:v>
                </c:pt>
                <c:pt idx="1900">
                  <c:v>12.268141325100025</c:v>
                </c:pt>
                <c:pt idx="1901">
                  <c:v>14.641255465567243</c:v>
                </c:pt>
                <c:pt idx="1902">
                  <c:v>15.484456927167036</c:v>
                </c:pt>
                <c:pt idx="1903">
                  <c:v>13.513192865961679</c:v>
                </c:pt>
                <c:pt idx="1904">
                  <c:v>16.251155669231828</c:v>
                </c:pt>
                <c:pt idx="1905">
                  <c:v>12.576456399752823</c:v>
                </c:pt>
                <c:pt idx="1906">
                  <c:v>17.005020311019468</c:v>
                </c:pt>
                <c:pt idx="1907">
                  <c:v>19.177987469948775</c:v>
                </c:pt>
                <c:pt idx="1908">
                  <c:v>16.4092660949239</c:v>
                </c:pt>
                <c:pt idx="1909">
                  <c:v>20.130965577623108</c:v>
                </c:pt>
                <c:pt idx="1910">
                  <c:v>14.975913571048862</c:v>
                </c:pt>
                <c:pt idx="1911">
                  <c:v>13.491219236483541</c:v>
                </c:pt>
                <c:pt idx="1912">
                  <c:v>13.866397983921923</c:v>
                </c:pt>
                <c:pt idx="1913">
                  <c:v>12.45923142416601</c:v>
                </c:pt>
                <c:pt idx="1914">
                  <c:v>14.979340543424231</c:v>
                </c:pt>
                <c:pt idx="1915">
                  <c:v>11.924854052605287</c:v>
                </c:pt>
                <c:pt idx="1916">
                  <c:v>13.823256329291587</c:v>
                </c:pt>
                <c:pt idx="1917">
                  <c:v>14.537615741370674</c:v>
                </c:pt>
                <c:pt idx="1918">
                  <c:v>13.031898321895392</c:v>
                </c:pt>
                <c:pt idx="1919">
                  <c:v>16.105015721356931</c:v>
                </c:pt>
                <c:pt idx="1920">
                  <c:v>12.233332149513622</c:v>
                </c:pt>
                <c:pt idx="1921">
                  <c:v>13.164506432763011</c:v>
                </c:pt>
                <c:pt idx="1922">
                  <c:v>13.998325363745296</c:v>
                </c:pt>
                <c:pt idx="1923">
                  <c:v>12.625305569581624</c:v>
                </c:pt>
                <c:pt idx="1924">
                  <c:v>14.732049187268585</c:v>
                </c:pt>
                <c:pt idx="1925">
                  <c:v>11.725288842194397</c:v>
                </c:pt>
                <c:pt idx="1926">
                  <c:v>14.577227527950155</c:v>
                </c:pt>
                <c:pt idx="1927">
                  <c:v>15.161458243868731</c:v>
                </c:pt>
                <c:pt idx="1928">
                  <c:v>13.47520315561138</c:v>
                </c:pt>
                <c:pt idx="1929">
                  <c:v>15.941834604983196</c:v>
                </c:pt>
                <c:pt idx="1930">
                  <c:v>12.605885565013445</c:v>
                </c:pt>
                <c:pt idx="1931">
                  <c:v>14.067296791916341</c:v>
                </c:pt>
                <c:pt idx="1932">
                  <c:v>14.834616663148706</c:v>
                </c:pt>
                <c:pt idx="1933">
                  <c:v>12.98962670365901</c:v>
                </c:pt>
                <c:pt idx="1934">
                  <c:v>15.635519066503505</c:v>
                </c:pt>
                <c:pt idx="1935">
                  <c:v>12.538242602671426</c:v>
                </c:pt>
                <c:pt idx="1936">
                  <c:v>13.122332797937542</c:v>
                </c:pt>
                <c:pt idx="1937">
                  <c:v>13.98489983719838</c:v>
                </c:pt>
                <c:pt idx="1938">
                  <c:v>12.621982902374446</c:v>
                </c:pt>
                <c:pt idx="1939">
                  <c:v>14.612474830389118</c:v>
                </c:pt>
                <c:pt idx="1940">
                  <c:v>12.02917246708436</c:v>
                </c:pt>
                <c:pt idx="1941">
                  <c:v>12.875693911378834</c:v>
                </c:pt>
                <c:pt idx="1942">
                  <c:v>14.119389626709788</c:v>
                </c:pt>
                <c:pt idx="1943">
                  <c:v>12.421382490932256</c:v>
                </c:pt>
                <c:pt idx="1944">
                  <c:v>14.830879913126873</c:v>
                </c:pt>
                <c:pt idx="1945">
                  <c:v>11.544935315096726</c:v>
                </c:pt>
                <c:pt idx="1946">
                  <c:v>13.555778612431572</c:v>
                </c:pt>
                <c:pt idx="1947">
                  <c:v>14.369980095883465</c:v>
                </c:pt>
                <c:pt idx="1948">
                  <c:v>13.112885758948648</c:v>
                </c:pt>
                <c:pt idx="1949">
                  <c:v>15.552569234564285</c:v>
                </c:pt>
                <c:pt idx="1950">
                  <c:v>12.060026732145788</c:v>
                </c:pt>
                <c:pt idx="1951">
                  <c:v>14.225163103366128</c:v>
                </c:pt>
                <c:pt idx="1952">
                  <c:v>14.901935119764174</c:v>
                </c:pt>
                <c:pt idx="1953">
                  <c:v>13.139694742983306</c:v>
                </c:pt>
                <c:pt idx="1954">
                  <c:v>15.762454960834942</c:v>
                </c:pt>
                <c:pt idx="1955">
                  <c:v>12.232252524263284</c:v>
                </c:pt>
                <c:pt idx="1956">
                  <c:v>15.894424920123011</c:v>
                </c:pt>
                <c:pt idx="1957">
                  <c:v>17.437470085327082</c:v>
                </c:pt>
                <c:pt idx="1958">
                  <c:v>14.866464936296305</c:v>
                </c:pt>
                <c:pt idx="1959">
                  <c:v>18.975067550536696</c:v>
                </c:pt>
                <c:pt idx="1960">
                  <c:v>13.451710900780729</c:v>
                </c:pt>
                <c:pt idx="1961">
                  <c:v>14.353536007303667</c:v>
                </c:pt>
                <c:pt idx="1962">
                  <c:v>15.413257764730485</c:v>
                </c:pt>
                <c:pt idx="1963">
                  <c:v>13.478515909033304</c:v>
                </c:pt>
                <c:pt idx="1964">
                  <c:v>16.943819399310662</c:v>
                </c:pt>
                <c:pt idx="1965">
                  <c:v>12.581612374216419</c:v>
                </c:pt>
                <c:pt idx="1966">
                  <c:v>14.002297113998866</c:v>
                </c:pt>
                <c:pt idx="1967">
                  <c:v>14.523931851632311</c:v>
                </c:pt>
                <c:pt idx="1968">
                  <c:v>13.254179204348139</c:v>
                </c:pt>
                <c:pt idx="1969">
                  <c:v>15.509791207855491</c:v>
                </c:pt>
                <c:pt idx="1970">
                  <c:v>12.475125591337898</c:v>
                </c:pt>
                <c:pt idx="1971">
                  <c:v>13.404736372258888</c:v>
                </c:pt>
                <c:pt idx="1972">
                  <c:v>14.016600489085423</c:v>
                </c:pt>
                <c:pt idx="1973">
                  <c:v>12.572622637774943</c:v>
                </c:pt>
                <c:pt idx="1974">
                  <c:v>15.036073864633522</c:v>
                </c:pt>
                <c:pt idx="1975">
                  <c:v>12.054988395568017</c:v>
                </c:pt>
                <c:pt idx="1976">
                  <c:v>14.92912652919547</c:v>
                </c:pt>
                <c:pt idx="1977">
                  <c:v>15.861391967039335</c:v>
                </c:pt>
                <c:pt idx="1978">
                  <c:v>13.993335086982823</c:v>
                </c:pt>
                <c:pt idx="1979">
                  <c:v>17.093966484925009</c:v>
                </c:pt>
                <c:pt idx="1980">
                  <c:v>13.331212379690523</c:v>
                </c:pt>
                <c:pt idx="1981">
                  <c:v>13.599839178115731</c:v>
                </c:pt>
                <c:pt idx="1982">
                  <c:v>14.164093782540121</c:v>
                </c:pt>
                <c:pt idx="1983">
                  <c:v>12.789263131265423</c:v>
                </c:pt>
                <c:pt idx="1984">
                  <c:v>15.106481397192125</c:v>
                </c:pt>
                <c:pt idx="1985">
                  <c:v>12.025319128818962</c:v>
                </c:pt>
                <c:pt idx="1986">
                  <c:v>14.495306174456791</c:v>
                </c:pt>
                <c:pt idx="1987">
                  <c:v>15.199586625221425</c:v>
                </c:pt>
                <c:pt idx="1988">
                  <c:v>13.598498179459124</c:v>
                </c:pt>
                <c:pt idx="1989">
                  <c:v>16.059738866949491</c:v>
                </c:pt>
                <c:pt idx="1990">
                  <c:v>12.765662277436064</c:v>
                </c:pt>
                <c:pt idx="1991">
                  <c:v>13.720669185035357</c:v>
                </c:pt>
                <c:pt idx="1992">
                  <c:v>14.830816389163084</c:v>
                </c:pt>
                <c:pt idx="1993">
                  <c:v>13.017736770741598</c:v>
                </c:pt>
                <c:pt idx="1994">
                  <c:v>15.928748178206869</c:v>
                </c:pt>
                <c:pt idx="1995">
                  <c:v>12.145350227981321</c:v>
                </c:pt>
                <c:pt idx="1996">
                  <c:v>13.815060484609626</c:v>
                </c:pt>
                <c:pt idx="1997">
                  <c:v>14.438544773427946</c:v>
                </c:pt>
                <c:pt idx="1998">
                  <c:v>12.929934439068308</c:v>
                </c:pt>
                <c:pt idx="1999">
                  <c:v>15.509274145849485</c:v>
                </c:pt>
                <c:pt idx="2000">
                  <c:v>12.11934631462006</c:v>
                </c:pt>
                <c:pt idx="2001">
                  <c:v>14.85320283713143</c:v>
                </c:pt>
                <c:pt idx="2002">
                  <c:v>16.412401563368917</c:v>
                </c:pt>
                <c:pt idx="2003">
                  <c:v>13.707006963454416</c:v>
                </c:pt>
                <c:pt idx="2004">
                  <c:v>17.089990983126153</c:v>
                </c:pt>
                <c:pt idx="2005">
                  <c:v>12.658320673855135</c:v>
                </c:pt>
                <c:pt idx="2006">
                  <c:v>13.35532750076781</c:v>
                </c:pt>
                <c:pt idx="2007">
                  <c:v>14.400719517552034</c:v>
                </c:pt>
                <c:pt idx="2008">
                  <c:v>12.824527181586342</c:v>
                </c:pt>
                <c:pt idx="2009">
                  <c:v>14.924482297605602</c:v>
                </c:pt>
                <c:pt idx="2010">
                  <c:v>11.940534799149534</c:v>
                </c:pt>
                <c:pt idx="2011">
                  <c:v>13.445748180502287</c:v>
                </c:pt>
                <c:pt idx="2012">
                  <c:v>14.394563118610682</c:v>
                </c:pt>
                <c:pt idx="2013">
                  <c:v>12.605827779580762</c:v>
                </c:pt>
                <c:pt idx="2014">
                  <c:v>15.705684921633502</c:v>
                </c:pt>
                <c:pt idx="2015">
                  <c:v>11.904811850975683</c:v>
                </c:pt>
                <c:pt idx="2016">
                  <c:v>14.053829213266548</c:v>
                </c:pt>
                <c:pt idx="2017">
                  <c:v>15.183341778385005</c:v>
                </c:pt>
                <c:pt idx="2018">
                  <c:v>13.081241290830153</c:v>
                </c:pt>
                <c:pt idx="2019">
                  <c:v>16.067752241774873</c:v>
                </c:pt>
                <c:pt idx="2020">
                  <c:v>12.219364211317066</c:v>
                </c:pt>
                <c:pt idx="2021">
                  <c:v>16.133023096369982</c:v>
                </c:pt>
                <c:pt idx="2022">
                  <c:v>17.884529995080353</c:v>
                </c:pt>
                <c:pt idx="2023">
                  <c:v>15.58301795383869</c:v>
                </c:pt>
                <c:pt idx="2024">
                  <c:v>19.632551942147053</c:v>
                </c:pt>
                <c:pt idx="2025">
                  <c:v>13.188075614806349</c:v>
                </c:pt>
                <c:pt idx="2026">
                  <c:v>13.597505210679465</c:v>
                </c:pt>
                <c:pt idx="2027">
                  <c:v>14.561837436716569</c:v>
                </c:pt>
                <c:pt idx="2028">
                  <c:v>12.800808057306838</c:v>
                </c:pt>
                <c:pt idx="2029">
                  <c:v>15.158208553477992</c:v>
                </c:pt>
                <c:pt idx="2030">
                  <c:v>11.963501857217343</c:v>
                </c:pt>
                <c:pt idx="2031">
                  <c:v>13.623408607676241</c:v>
                </c:pt>
                <c:pt idx="2032">
                  <c:v>14.735946870034846</c:v>
                </c:pt>
                <c:pt idx="2033">
                  <c:v>12.894913944376089</c:v>
                </c:pt>
                <c:pt idx="2034">
                  <c:v>15.640030178862684</c:v>
                </c:pt>
                <c:pt idx="2035">
                  <c:v>12.299937332170984</c:v>
                </c:pt>
                <c:pt idx="2036">
                  <c:v>12.686953314183652</c:v>
                </c:pt>
                <c:pt idx="2037">
                  <c:v>13.648009126011267</c:v>
                </c:pt>
                <c:pt idx="2038">
                  <c:v>12.149145016014112</c:v>
                </c:pt>
                <c:pt idx="2039">
                  <c:v>14.254366351321424</c:v>
                </c:pt>
                <c:pt idx="2040">
                  <c:v>11.283930372474996</c:v>
                </c:pt>
                <c:pt idx="2041">
                  <c:v>13.490830075901981</c:v>
                </c:pt>
                <c:pt idx="2042">
                  <c:v>14.267337789011387</c:v>
                </c:pt>
                <c:pt idx="2043">
                  <c:v>12.585845564759451</c:v>
                </c:pt>
                <c:pt idx="2044">
                  <c:v>15.055136659801148</c:v>
                </c:pt>
                <c:pt idx="2045">
                  <c:v>11.651079997022599</c:v>
                </c:pt>
                <c:pt idx="2046">
                  <c:v>13.625247186223406</c:v>
                </c:pt>
                <c:pt idx="2047">
                  <c:v>14.218823188946084</c:v>
                </c:pt>
                <c:pt idx="2048">
                  <c:v>13.083919598852153</c:v>
                </c:pt>
                <c:pt idx="2049">
                  <c:v>15.245543577258342</c:v>
                </c:pt>
                <c:pt idx="2050">
                  <c:v>12.26457931920255</c:v>
                </c:pt>
                <c:pt idx="2051">
                  <c:v>13.42489155503181</c:v>
                </c:pt>
                <c:pt idx="2052">
                  <c:v>14.10457229202032</c:v>
                </c:pt>
                <c:pt idx="2053">
                  <c:v>12.656332324992123</c:v>
                </c:pt>
                <c:pt idx="2054">
                  <c:v>15.076478292464351</c:v>
                </c:pt>
                <c:pt idx="2055">
                  <c:v>12.027716871607797</c:v>
                </c:pt>
                <c:pt idx="2056">
                  <c:v>13.071089876645265</c:v>
                </c:pt>
                <c:pt idx="2057">
                  <c:v>13.932873252565466</c:v>
                </c:pt>
                <c:pt idx="2058">
                  <c:v>12.199351698643536</c:v>
                </c:pt>
                <c:pt idx="2059">
                  <c:v>14.623442506407498</c:v>
                </c:pt>
                <c:pt idx="2060">
                  <c:v>11.581131012715804</c:v>
                </c:pt>
                <c:pt idx="2061">
                  <c:v>13.350475402568417</c:v>
                </c:pt>
                <c:pt idx="2062">
                  <c:v>14.164826115147482</c:v>
                </c:pt>
                <c:pt idx="2063">
                  <c:v>12.456792213913497</c:v>
                </c:pt>
                <c:pt idx="2064">
                  <c:v>14.814317849654723</c:v>
                </c:pt>
                <c:pt idx="2065">
                  <c:v>12.082279009028547</c:v>
                </c:pt>
                <c:pt idx="2066">
                  <c:v>14.327588280065994</c:v>
                </c:pt>
                <c:pt idx="2067">
                  <c:v>15.014751745489669</c:v>
                </c:pt>
                <c:pt idx="2068">
                  <c:v>13.491028080541742</c:v>
                </c:pt>
                <c:pt idx="2069">
                  <c:v>15.702371328403565</c:v>
                </c:pt>
                <c:pt idx="2070">
                  <c:v>12.493742232167202</c:v>
                </c:pt>
                <c:pt idx="2071">
                  <c:v>12.89906182304777</c:v>
                </c:pt>
                <c:pt idx="2072">
                  <c:v>13.908003502048656</c:v>
                </c:pt>
                <c:pt idx="2073">
                  <c:v>12.169876086771467</c:v>
                </c:pt>
                <c:pt idx="2074">
                  <c:v>14.631831071721235</c:v>
                </c:pt>
                <c:pt idx="2075">
                  <c:v>11.689011919114163</c:v>
                </c:pt>
                <c:pt idx="2076">
                  <c:v>13.851364940360854</c:v>
                </c:pt>
                <c:pt idx="2077">
                  <c:v>14.688411529488855</c:v>
                </c:pt>
                <c:pt idx="2078">
                  <c:v>13.091275731920216</c:v>
                </c:pt>
                <c:pt idx="2079">
                  <c:v>16.020590636190825</c:v>
                </c:pt>
                <c:pt idx="2080">
                  <c:v>12.387320209885081</c:v>
                </c:pt>
                <c:pt idx="2081">
                  <c:v>13.330423189537065</c:v>
                </c:pt>
                <c:pt idx="2082">
                  <c:v>14.076992496268788</c:v>
                </c:pt>
                <c:pt idx="2083">
                  <c:v>12.751288500720747</c:v>
                </c:pt>
                <c:pt idx="2084">
                  <c:v>15.083606470491096</c:v>
                </c:pt>
                <c:pt idx="2085">
                  <c:v>12.083119935041397</c:v>
                </c:pt>
                <c:pt idx="2086">
                  <c:v>13.077974825760855</c:v>
                </c:pt>
                <c:pt idx="2087">
                  <c:v>14.429199086502191</c:v>
                </c:pt>
                <c:pt idx="2088">
                  <c:v>12.551826846810165</c:v>
                </c:pt>
                <c:pt idx="2089">
                  <c:v>14.952621988296412</c:v>
                </c:pt>
                <c:pt idx="2090">
                  <c:v>11.935697486611005</c:v>
                </c:pt>
                <c:pt idx="2091">
                  <c:v>13.02275875626202</c:v>
                </c:pt>
                <c:pt idx="2092">
                  <c:v>13.767818946594744</c:v>
                </c:pt>
                <c:pt idx="2093">
                  <c:v>12.216121633204352</c:v>
                </c:pt>
                <c:pt idx="2094">
                  <c:v>14.696019465893229</c:v>
                </c:pt>
                <c:pt idx="2095">
                  <c:v>11.638214901258992</c:v>
                </c:pt>
                <c:pt idx="2096">
                  <c:v>14.087678720498401</c:v>
                </c:pt>
                <c:pt idx="2097">
                  <c:v>14.904508430000099</c:v>
                </c:pt>
                <c:pt idx="2098">
                  <c:v>13.349120761388392</c:v>
                </c:pt>
                <c:pt idx="2099">
                  <c:v>16.027419603905894</c:v>
                </c:pt>
                <c:pt idx="2100">
                  <c:v>12.657266444907874</c:v>
                </c:pt>
                <c:pt idx="2102">
                  <c:v>1.0207810958560324</c:v>
                </c:pt>
                <c:pt idx="2103">
                  <c:v>4.0015401515121614</c:v>
                </c:pt>
                <c:pt idx="2104">
                  <c:v>4.3168765869426871</c:v>
                </c:pt>
                <c:pt idx="2105">
                  <c:v>1.8467688091921359</c:v>
                </c:pt>
                <c:pt idx="2106">
                  <c:v>4.559595324652487</c:v>
                </c:pt>
                <c:pt idx="2107">
                  <c:v>2.0123913872935497</c:v>
                </c:pt>
                <c:pt idx="2108">
                  <c:v>4.4935683811652032</c:v>
                </c:pt>
                <c:pt idx="2109">
                  <c:v>2.463443796504849</c:v>
                </c:pt>
                <c:pt idx="2110">
                  <c:v>3.1812178093732557</c:v>
                </c:pt>
                <c:pt idx="2111">
                  <c:v>4.2323896952405624</c:v>
                </c:pt>
                <c:pt idx="2112">
                  <c:v>4.5595522630939458</c:v>
                </c:pt>
                <c:pt idx="2113">
                  <c:v>1.9650701167816151</c:v>
                </c:pt>
                <c:pt idx="2114">
                  <c:v>2.4884711533527453</c:v>
                </c:pt>
                <c:pt idx="2115">
                  <c:v>4.8383339764980686</c:v>
                </c:pt>
                <c:pt idx="2116">
                  <c:v>1.6527700375507755</c:v>
                </c:pt>
                <c:pt idx="2117">
                  <c:v>1.48636284149482</c:v>
                </c:pt>
                <c:pt idx="2118">
                  <c:v>2.8025621015253455</c:v>
                </c:pt>
                <c:pt idx="2119">
                  <c:v>1.3459685171454889</c:v>
                </c:pt>
                <c:pt idx="2120">
                  <c:v>0.80056807226837134</c:v>
                </c:pt>
                <c:pt idx="2121">
                  <c:v>3.2153563944875851</c:v>
                </c:pt>
                <c:pt idx="2122">
                  <c:v>2.4949244579169547</c:v>
                </c:pt>
                <c:pt idx="2123">
                  <c:v>3.0278417705895886</c:v>
                </c:pt>
                <c:pt idx="2124">
                  <c:v>2.892158159995124</c:v>
                </c:pt>
                <c:pt idx="2125">
                  <c:v>0.62280739112336969</c:v>
                </c:pt>
                <c:pt idx="2126">
                  <c:v>4.2787583144106147</c:v>
                </c:pt>
                <c:pt idx="2127">
                  <c:v>2.850395221160916</c:v>
                </c:pt>
                <c:pt idx="2128">
                  <c:v>5.2681212922530714</c:v>
                </c:pt>
                <c:pt idx="2129">
                  <c:v>5.0325725118548004</c:v>
                </c:pt>
                <c:pt idx="2130">
                  <c:v>1.3348223435226292</c:v>
                </c:pt>
                <c:pt idx="2131">
                  <c:v>8.6701373380319833</c:v>
                </c:pt>
                <c:pt idx="2132">
                  <c:v>1.0091300135319889</c:v>
                </c:pt>
                <c:pt idx="2133">
                  <c:v>1.2542090155673173</c:v>
                </c:pt>
                <c:pt idx="2134">
                  <c:v>1.6982948607779891</c:v>
                </c:pt>
                <c:pt idx="2135">
                  <c:v>4.1351001347115712</c:v>
                </c:pt>
                <c:pt idx="2136">
                  <c:v>5.2262328608714732</c:v>
                </c:pt>
                <c:pt idx="2137">
                  <c:v>2.4051378151912877</c:v>
                </c:pt>
                <c:pt idx="2138">
                  <c:v>2.7997654101051919</c:v>
                </c:pt>
                <c:pt idx="2139">
                  <c:v>5.7524935475316807</c:v>
                </c:pt>
                <c:pt idx="2140">
                  <c:v>6.9584589131691308</c:v>
                </c:pt>
                <c:pt idx="2141">
                  <c:v>9.9493483428884861</c:v>
                </c:pt>
                <c:pt idx="2142">
                  <c:v>2.5255924191777241</c:v>
                </c:pt>
                <c:pt idx="2143">
                  <c:v>5.7218270684519359</c:v>
                </c:pt>
                <c:pt idx="2144">
                  <c:v>1.3794085713926014</c:v>
                </c:pt>
                <c:pt idx="2145">
                  <c:v>1.7635080036573876</c:v>
                </c:pt>
                <c:pt idx="2146">
                  <c:v>4.3666195672381223</c:v>
                </c:pt>
                <c:pt idx="2147">
                  <c:v>5.8132428041632327</c:v>
                </c:pt>
                <c:pt idx="2148">
                  <c:v>2.8393595415731459</c:v>
                </c:pt>
                <c:pt idx="2149">
                  <c:v>0.22055729653389705</c:v>
                </c:pt>
                <c:pt idx="2150">
                  <c:v>3.3551299030012616</c:v>
                </c:pt>
                <c:pt idx="2151">
                  <c:v>4.8405509142408896</c:v>
                </c:pt>
                <c:pt idx="2152">
                  <c:v>4.0247250339221052</c:v>
                </c:pt>
                <c:pt idx="2153">
                  <c:v>5.7187167973231805</c:v>
                </c:pt>
                <c:pt idx="2154">
                  <c:v>2.5634475009826647</c:v>
                </c:pt>
                <c:pt idx="2155">
                  <c:v>3.3302973688891249</c:v>
                </c:pt>
                <c:pt idx="2156">
                  <c:v>4.1580690453916125</c:v>
                </c:pt>
                <c:pt idx="2157">
                  <c:v>1.3947757409490791</c:v>
                </c:pt>
                <c:pt idx="2158">
                  <c:v>4.6725345494741433</c:v>
                </c:pt>
                <c:pt idx="2159">
                  <c:v>0.65615999201023367</c:v>
                </c:pt>
                <c:pt idx="2160">
                  <c:v>2.9845036910119052</c:v>
                </c:pt>
                <c:pt idx="2161">
                  <c:v>6.6757216969948194</c:v>
                </c:pt>
                <c:pt idx="2162">
                  <c:v>5.102825768074247</c:v>
                </c:pt>
                <c:pt idx="2163">
                  <c:v>2.9938087368714417</c:v>
                </c:pt>
                <c:pt idx="2164">
                  <c:v>3.6771838875905227</c:v>
                </c:pt>
                <c:pt idx="2165">
                  <c:v>2.6453696577855901</c:v>
                </c:pt>
                <c:pt idx="2166">
                  <c:v>4.3629856140930334</c:v>
                </c:pt>
                <c:pt idx="2167">
                  <c:v>7.1226568451678212</c:v>
                </c:pt>
                <c:pt idx="2168">
                  <c:v>1.5742163012334029</c:v>
                </c:pt>
                <c:pt idx="2169">
                  <c:v>2.3493046907963948</c:v>
                </c:pt>
                <c:pt idx="2170">
                  <c:v>1.1829434422971687</c:v>
                </c:pt>
                <c:pt idx="2171">
                  <c:v>6.3224880472921363</c:v>
                </c:pt>
                <c:pt idx="2172">
                  <c:v>3.1091830741178392</c:v>
                </c:pt>
                <c:pt idx="2173">
                  <c:v>2.9043009390046479</c:v>
                </c:pt>
                <c:pt idx="2174">
                  <c:v>3.9686042423887042</c:v>
                </c:pt>
                <c:pt idx="2175">
                  <c:v>5.1958484059482117</c:v>
                </c:pt>
                <c:pt idx="2176">
                  <c:v>2.7376206553258111</c:v>
                </c:pt>
                <c:pt idx="2177">
                  <c:v>4.8515945556167823</c:v>
                </c:pt>
                <c:pt idx="2178">
                  <c:v>5.9635086809409099</c:v>
                </c:pt>
                <c:pt idx="2179">
                  <c:v>0.21382103383514628</c:v>
                </c:pt>
                <c:pt idx="2180">
                  <c:v>3.7605902481003022</c:v>
                </c:pt>
                <c:pt idx="2181">
                  <c:v>2.8643425814612704</c:v>
                </c:pt>
                <c:pt idx="2182">
                  <c:v>4.7988292515071036</c:v>
                </c:pt>
                <c:pt idx="2183">
                  <c:v>5.550080813353989</c:v>
                </c:pt>
                <c:pt idx="2184">
                  <c:v>2.3819498410192432</c:v>
                </c:pt>
                <c:pt idx="2185">
                  <c:v>2.7038950525328413</c:v>
                </c:pt>
                <c:pt idx="2186">
                  <c:v>2.0866555918545027</c:v>
                </c:pt>
                <c:pt idx="2187">
                  <c:v>2.4989426984579102</c:v>
                </c:pt>
                <c:pt idx="2188">
                  <c:v>1.4805948920642054</c:v>
                </c:pt>
                <c:pt idx="2189">
                  <c:v>5.5171135126695274</c:v>
                </c:pt>
                <c:pt idx="2190">
                  <c:v>1.6901909643537927</c:v>
                </c:pt>
                <c:pt idx="2191">
                  <c:v>2.7164462678377039</c:v>
                </c:pt>
                <c:pt idx="2192">
                  <c:v>8.6222910439626332</c:v>
                </c:pt>
                <c:pt idx="2193">
                  <c:v>6.2084217219810274</c:v>
                </c:pt>
                <c:pt idx="2194">
                  <c:v>0.1647910499642708</c:v>
                </c:pt>
                <c:pt idx="2195">
                  <c:v>5.8701183674128092</c:v>
                </c:pt>
                <c:pt idx="2196">
                  <c:v>3.3724177565273261</c:v>
                </c:pt>
                <c:pt idx="2197">
                  <c:v>5.6718564932169837</c:v>
                </c:pt>
                <c:pt idx="2198">
                  <c:v>3.592767393913916</c:v>
                </c:pt>
                <c:pt idx="2199">
                  <c:v>1.0174581649661079</c:v>
                </c:pt>
                <c:pt idx="2200">
                  <c:v>3.3193415352553779</c:v>
                </c:pt>
                <c:pt idx="2201">
                  <c:v>4.8824077523495282</c:v>
                </c:pt>
                <c:pt idx="2202">
                  <c:v>3.9951806679289987</c:v>
                </c:pt>
                <c:pt idx="2203">
                  <c:v>2.5701617035503097</c:v>
                </c:pt>
                <c:pt idx="2204">
                  <c:v>4.3218151915817868</c:v>
                </c:pt>
                <c:pt idx="2205">
                  <c:v>3.1660906494138858</c:v>
                </c:pt>
                <c:pt idx="2206">
                  <c:v>2.1725205872259719</c:v>
                </c:pt>
                <c:pt idx="2207">
                  <c:v>4.4834109065285199</c:v>
                </c:pt>
                <c:pt idx="2208">
                  <c:v>4.0017786105974285</c:v>
                </c:pt>
                <c:pt idx="2209">
                  <c:v>5.6838009821445921</c:v>
                </c:pt>
                <c:pt idx="2210">
                  <c:v>0.3544320015880803</c:v>
                </c:pt>
                <c:pt idx="2211">
                  <c:v>3.4956776083869729</c:v>
                </c:pt>
                <c:pt idx="2212">
                  <c:v>2.6749720412987323</c:v>
                </c:pt>
                <c:pt idx="2213">
                  <c:v>2.2021511613570444</c:v>
                </c:pt>
                <c:pt idx="2214">
                  <c:v>4.9217543073061396</c:v>
                </c:pt>
                <c:pt idx="2215">
                  <c:v>1.8872528196721656</c:v>
                </c:pt>
                <c:pt idx="2216">
                  <c:v>1.5431705375081941</c:v>
                </c:pt>
                <c:pt idx="2217">
                  <c:v>4.1856796647708636</c:v>
                </c:pt>
                <c:pt idx="2218">
                  <c:v>1.444058435205108</c:v>
                </c:pt>
                <c:pt idx="2219">
                  <c:v>4.963938892815654</c:v>
                </c:pt>
                <c:pt idx="2220">
                  <c:v>2.271953925840394</c:v>
                </c:pt>
                <c:pt idx="2221">
                  <c:v>5.7815354603405336</c:v>
                </c:pt>
                <c:pt idx="2222">
                  <c:v>3.0554818436360689</c:v>
                </c:pt>
                <c:pt idx="2223">
                  <c:v>5.8633446896366692</c:v>
                </c:pt>
                <c:pt idx="2224">
                  <c:v>5.7565549428033629</c:v>
                </c:pt>
                <c:pt idx="2225">
                  <c:v>4.3817149358966541</c:v>
                </c:pt>
                <c:pt idx="2226">
                  <c:v>4.5997736686929027</c:v>
                </c:pt>
                <c:pt idx="2227">
                  <c:v>5.7214927836924465</c:v>
                </c:pt>
                <c:pt idx="2228">
                  <c:v>2.5475780502811078</c:v>
                </c:pt>
                <c:pt idx="2229">
                  <c:v>4.9855507183734069</c:v>
                </c:pt>
                <c:pt idx="2230">
                  <c:v>5.220095203208027</c:v>
                </c:pt>
                <c:pt idx="2231">
                  <c:v>1.9591039782820301</c:v>
                </c:pt>
                <c:pt idx="2232">
                  <c:v>4.0957919449911975</c:v>
                </c:pt>
                <c:pt idx="2233">
                  <c:v>0.75108447877487394</c:v>
                </c:pt>
                <c:pt idx="2234">
                  <c:v>4.0501012071285079</c:v>
                </c:pt>
                <c:pt idx="2235">
                  <c:v>0.82012931629665142</c:v>
                </c:pt>
                <c:pt idx="2236">
                  <c:v>1.2226769930765908</c:v>
                </c:pt>
                <c:pt idx="2237">
                  <c:v>1.7286818179699501</c:v>
                </c:pt>
                <c:pt idx="2238">
                  <c:v>6.7099189558658621</c:v>
                </c:pt>
                <c:pt idx="2239">
                  <c:v>2.2995522961420289</c:v>
                </c:pt>
                <c:pt idx="2240">
                  <c:v>1.5144381273169021</c:v>
                </c:pt>
                <c:pt idx="2241">
                  <c:v>4.1462145995181201</c:v>
                </c:pt>
                <c:pt idx="2242">
                  <c:v>1.1243030132576823</c:v>
                </c:pt>
                <c:pt idx="2243">
                  <c:v>5.8668466096602039</c:v>
                </c:pt>
                <c:pt idx="2244">
                  <c:v>6.5237756442367516</c:v>
                </c:pt>
                <c:pt idx="2245">
                  <c:v>1.8741293916310349</c:v>
                </c:pt>
                <c:pt idx="2246">
                  <c:v>6.9602280169285988</c:v>
                </c:pt>
                <c:pt idx="2247">
                  <c:v>5.0826855812546716</c:v>
                </c:pt>
                <c:pt idx="2248">
                  <c:v>3.2706421242775447</c:v>
                </c:pt>
                <c:pt idx="2249">
                  <c:v>2.2746970966597826</c:v>
                </c:pt>
                <c:pt idx="2250">
                  <c:v>4.4265850180605257</c:v>
                </c:pt>
                <c:pt idx="2251">
                  <c:v>0</c:v>
                </c:pt>
                <c:pt idx="2252">
                  <c:v>5.05952381089695</c:v>
                </c:pt>
                <c:pt idx="2253">
                  <c:v>2.1462620214965149</c:v>
                </c:pt>
                <c:pt idx="2254">
                  <c:v>3.7485608668750401</c:v>
                </c:pt>
                <c:pt idx="2255">
                  <c:v>5.5515563157565584</c:v>
                </c:pt>
                <c:pt idx="2256">
                  <c:v>0</c:v>
                </c:pt>
                <c:pt idx="2257">
                  <c:v>4.1788469788029747</c:v>
                </c:pt>
                <c:pt idx="2258">
                  <c:v>5.96526061166493</c:v>
                </c:pt>
                <c:pt idx="2259">
                  <c:v>4.7625226904317088</c:v>
                </c:pt>
                <c:pt idx="2260">
                  <c:v>2.9324650620308463</c:v>
                </c:pt>
                <c:pt idx="2261">
                  <c:v>3.4409221807357415</c:v>
                </c:pt>
                <c:pt idx="2262">
                  <c:v>1.9989361020846357</c:v>
                </c:pt>
                <c:pt idx="2263">
                  <c:v>5.1681948825879784</c:v>
                </c:pt>
                <c:pt idx="2264">
                  <c:v>2.9707409704328347</c:v>
                </c:pt>
                <c:pt idx="2265">
                  <c:v>2.7813998288754433</c:v>
                </c:pt>
                <c:pt idx="2266">
                  <c:v>5.7806865615485146</c:v>
                </c:pt>
                <c:pt idx="2267">
                  <c:v>6.0210771111902561</c:v>
                </c:pt>
                <c:pt idx="2268">
                  <c:v>4.3427962488504797</c:v>
                </c:pt>
                <c:pt idx="2269">
                  <c:v>4.4409891071197016</c:v>
                </c:pt>
                <c:pt idx="2270">
                  <c:v>1.3791221703330248</c:v>
                </c:pt>
                <c:pt idx="2271">
                  <c:v>2.8737554174504876</c:v>
                </c:pt>
                <c:pt idx="2272">
                  <c:v>1.3797243251162044</c:v>
                </c:pt>
                <c:pt idx="2273">
                  <c:v>2.8490331068740726</c:v>
                </c:pt>
                <c:pt idx="2274">
                  <c:v>2.5613743770403108</c:v>
                </c:pt>
                <c:pt idx="2275">
                  <c:v>5.1011396779116466E-2</c:v>
                </c:pt>
                <c:pt idx="2276">
                  <c:v>3.6670900209015524</c:v>
                </c:pt>
                <c:pt idx="2277">
                  <c:v>2.3114035677319524</c:v>
                </c:pt>
                <c:pt idx="2278">
                  <c:v>0.47032950846684746</c:v>
                </c:pt>
                <c:pt idx="2279">
                  <c:v>0.88208258535495099</c:v>
                </c:pt>
                <c:pt idx="2280">
                  <c:v>0.90203897283419388</c:v>
                </c:pt>
                <c:pt idx="2281">
                  <c:v>2.1727606999342171</c:v>
                </c:pt>
                <c:pt idx="2282">
                  <c:v>3.9883799076755264</c:v>
                </c:pt>
                <c:pt idx="2283">
                  <c:v>1.962161658607414</c:v>
                </c:pt>
                <c:pt idx="2284">
                  <c:v>3.1452324359843056</c:v>
                </c:pt>
                <c:pt idx="2285">
                  <c:v>3.123133538964511</c:v>
                </c:pt>
                <c:pt idx="2286">
                  <c:v>4.1657364017377008</c:v>
                </c:pt>
                <c:pt idx="2287">
                  <c:v>4.2712420313353627</c:v>
                </c:pt>
                <c:pt idx="2288">
                  <c:v>3.2518910641232726</c:v>
                </c:pt>
                <c:pt idx="2289">
                  <c:v>6.8494240418282164</c:v>
                </c:pt>
                <c:pt idx="2290">
                  <c:v>3.4813573464112504</c:v>
                </c:pt>
                <c:pt idx="2291">
                  <c:v>0.48612091853946215</c:v>
                </c:pt>
                <c:pt idx="2292">
                  <c:v>3.3673878733043994</c:v>
                </c:pt>
                <c:pt idx="2293">
                  <c:v>1.2135438282942412</c:v>
                </c:pt>
                <c:pt idx="2294">
                  <c:v>5.5670454952990012</c:v>
                </c:pt>
                <c:pt idx="2295">
                  <c:v>1.60079401827059</c:v>
                </c:pt>
                <c:pt idx="2296">
                  <c:v>4.0522469290340597</c:v>
                </c:pt>
                <c:pt idx="2297">
                  <c:v>1.0815659479156163</c:v>
                </c:pt>
                <c:pt idx="2298">
                  <c:v>3.2578500873835878</c:v>
                </c:pt>
                <c:pt idx="2299">
                  <c:v>4.415834257075046</c:v>
                </c:pt>
                <c:pt idx="2300">
                  <c:v>1.482638811507156</c:v>
                </c:pt>
                <c:pt idx="2301">
                  <c:v>9.3481047049375903</c:v>
                </c:pt>
                <c:pt idx="2302">
                  <c:v>1.9411288768521922</c:v>
                </c:pt>
                <c:pt idx="2303">
                  <c:v>2.91057456205295</c:v>
                </c:pt>
                <c:pt idx="2304">
                  <c:v>6.2091513898082749</c:v>
                </c:pt>
                <c:pt idx="2305">
                  <c:v>5.5734882017777139</c:v>
                </c:pt>
                <c:pt idx="2306">
                  <c:v>5.2007414498345135</c:v>
                </c:pt>
                <c:pt idx="2307">
                  <c:v>2.0738265142340402</c:v>
                </c:pt>
                <c:pt idx="2308">
                  <c:v>8.0847882724403952</c:v>
                </c:pt>
                <c:pt idx="2309">
                  <c:v>0</c:v>
                </c:pt>
                <c:pt idx="2310">
                  <c:v>4.1811118392590343</c:v>
                </c:pt>
                <c:pt idx="2311">
                  <c:v>2.946535521752514</c:v>
                </c:pt>
                <c:pt idx="2312">
                  <c:v>2.1740631793720038</c:v>
                </c:pt>
                <c:pt idx="2313">
                  <c:v>5.2612783811821222</c:v>
                </c:pt>
                <c:pt idx="2314">
                  <c:v>3.1182803910679571</c:v>
                </c:pt>
                <c:pt idx="2315">
                  <c:v>2.3276416558885145</c:v>
                </c:pt>
                <c:pt idx="2316">
                  <c:v>5.3594798381539306</c:v>
                </c:pt>
                <c:pt idx="2317">
                  <c:v>3.1546400081038359</c:v>
                </c:pt>
                <c:pt idx="2318">
                  <c:v>2.5548169350128807</c:v>
                </c:pt>
                <c:pt idx="2319">
                  <c:v>3.3941840403094701</c:v>
                </c:pt>
                <c:pt idx="2320">
                  <c:v>3.3901651631460616</c:v>
                </c:pt>
                <c:pt idx="2321">
                  <c:v>3.3105008647230685</c:v>
                </c:pt>
                <c:pt idx="2322">
                  <c:v>4.3879236019969774</c:v>
                </c:pt>
                <c:pt idx="2323">
                  <c:v>1.2481506603180206</c:v>
                </c:pt>
                <c:pt idx="2324">
                  <c:v>2.5598671157749542</c:v>
                </c:pt>
                <c:pt idx="2325">
                  <c:v>4.0680711717071238</c:v>
                </c:pt>
                <c:pt idx="2326">
                  <c:v>2.2044258737030309</c:v>
                </c:pt>
                <c:pt idx="2327">
                  <c:v>1.4377101456146377</c:v>
                </c:pt>
                <c:pt idx="2328">
                  <c:v>1.7133735744231742</c:v>
                </c:pt>
                <c:pt idx="2329">
                  <c:v>1.1454372318603254</c:v>
                </c:pt>
                <c:pt idx="2330">
                  <c:v>0.37555707201748828</c:v>
                </c:pt>
                <c:pt idx="2331">
                  <c:v>3.8952941998657482</c:v>
                </c:pt>
                <c:pt idx="2332">
                  <c:v>1.2519939835370659</c:v>
                </c:pt>
                <c:pt idx="2333">
                  <c:v>0.24242436466459147</c:v>
                </c:pt>
                <c:pt idx="2334">
                  <c:v>1.8707822027862486</c:v>
                </c:pt>
                <c:pt idx="2335">
                  <c:v>0.12567113896400156</c:v>
                </c:pt>
                <c:pt idx="2336">
                  <c:v>6.4988405503634565</c:v>
                </c:pt>
                <c:pt idx="2337">
                  <c:v>3.1619667373290143</c:v>
                </c:pt>
                <c:pt idx="2338">
                  <c:v>5.4977373762309165</c:v>
                </c:pt>
                <c:pt idx="2339">
                  <c:v>1.7151089899184253</c:v>
                </c:pt>
                <c:pt idx="2340">
                  <c:v>0</c:v>
                </c:pt>
                <c:pt idx="2341">
                  <c:v>6.204424526186231</c:v>
                </c:pt>
                <c:pt idx="2342">
                  <c:v>0.96618374736664958</c:v>
                </c:pt>
                <c:pt idx="2343">
                  <c:v>2.8672172616726939</c:v>
                </c:pt>
                <c:pt idx="2344">
                  <c:v>3.2035212924167467</c:v>
                </c:pt>
                <c:pt idx="2345">
                  <c:v>3.5114138226576337</c:v>
                </c:pt>
                <c:pt idx="2346">
                  <c:v>4.7530765715730778</c:v>
                </c:pt>
                <c:pt idx="2347">
                  <c:v>1.8344188587887009</c:v>
                </c:pt>
                <c:pt idx="2348">
                  <c:v>3.6806712788422375</c:v>
                </c:pt>
                <c:pt idx="2349">
                  <c:v>3.9736129272313234</c:v>
                </c:pt>
                <c:pt idx="2350">
                  <c:v>3.7586842323005074</c:v>
                </c:pt>
                <c:pt idx="2351">
                  <c:v>7.5965074256777552</c:v>
                </c:pt>
                <c:pt idx="2352">
                  <c:v>1.6654224915715814</c:v>
                </c:pt>
                <c:pt idx="2353">
                  <c:v>4.9295178674945657</c:v>
                </c:pt>
                <c:pt idx="2354">
                  <c:v>2.0771841366042856</c:v>
                </c:pt>
                <c:pt idx="2355">
                  <c:v>0.82774112712301506</c:v>
                </c:pt>
                <c:pt idx="2356">
                  <c:v>2.9735706909614237</c:v>
                </c:pt>
                <c:pt idx="2357">
                  <c:v>5.6281390850469357</c:v>
                </c:pt>
                <c:pt idx="2358">
                  <c:v>3.1413121173925806</c:v>
                </c:pt>
                <c:pt idx="2359">
                  <c:v>0</c:v>
                </c:pt>
                <c:pt idx="2360">
                  <c:v>3.5441407603468864</c:v>
                </c:pt>
                <c:pt idx="2361">
                  <c:v>8.4012458307280262</c:v>
                </c:pt>
                <c:pt idx="2362">
                  <c:v>2.30761333374438</c:v>
                </c:pt>
                <c:pt idx="2363">
                  <c:v>2.9973339403986854</c:v>
                </c:pt>
                <c:pt idx="2364">
                  <c:v>3.2278848669079157</c:v>
                </c:pt>
                <c:pt idx="2365">
                  <c:v>4.5305803289263231</c:v>
                </c:pt>
                <c:pt idx="2366">
                  <c:v>1.457070246224424</c:v>
                </c:pt>
                <c:pt idx="2367">
                  <c:v>0.34055435604433487</c:v>
                </c:pt>
                <c:pt idx="2368">
                  <c:v>4.2337539634406225</c:v>
                </c:pt>
                <c:pt idx="2369">
                  <c:v>1.0491029538207346</c:v>
                </c:pt>
                <c:pt idx="2370">
                  <c:v>2.0409021268656322</c:v>
                </c:pt>
                <c:pt idx="2371">
                  <c:v>5.8899555718389864</c:v>
                </c:pt>
                <c:pt idx="2372">
                  <c:v>5.2095770545985607</c:v>
                </c:pt>
                <c:pt idx="2373">
                  <c:v>2.9294057725457128</c:v>
                </c:pt>
                <c:pt idx="2374">
                  <c:v>1.5875490216194037</c:v>
                </c:pt>
                <c:pt idx="2375">
                  <c:v>1.23879164619663</c:v>
                </c:pt>
                <c:pt idx="2376">
                  <c:v>2.48151737768015</c:v>
                </c:pt>
                <c:pt idx="2377">
                  <c:v>7.8779599873021988</c:v>
                </c:pt>
                <c:pt idx="2378">
                  <c:v>1.5558890639656038</c:v>
                </c:pt>
                <c:pt idx="2379">
                  <c:v>2.8752269784373268</c:v>
                </c:pt>
                <c:pt idx="2380">
                  <c:v>1.8186084173884978</c:v>
                </c:pt>
                <c:pt idx="2381">
                  <c:v>4.8826602175631271</c:v>
                </c:pt>
                <c:pt idx="2382">
                  <c:v>2.3360507339175967</c:v>
                </c:pt>
                <c:pt idx="2383">
                  <c:v>2.0058991037787179</c:v>
                </c:pt>
                <c:pt idx="2384">
                  <c:v>4.0681682676940047</c:v>
                </c:pt>
                <c:pt idx="2385">
                  <c:v>7.7086601527268153</c:v>
                </c:pt>
                <c:pt idx="2386">
                  <c:v>1.8463518195707977</c:v>
                </c:pt>
                <c:pt idx="2387">
                  <c:v>4.6859149954715269</c:v>
                </c:pt>
                <c:pt idx="2388">
                  <c:v>5.073973854190438</c:v>
                </c:pt>
                <c:pt idx="2389">
                  <c:v>0.54714400324057655</c:v>
                </c:pt>
                <c:pt idx="2390">
                  <c:v>1.9518453102270408</c:v>
                </c:pt>
                <c:pt idx="2391">
                  <c:v>4.8984810520458062</c:v>
                </c:pt>
                <c:pt idx="2392">
                  <c:v>2.6643429613148077</c:v>
                </c:pt>
                <c:pt idx="2393">
                  <c:v>5.641974079775026</c:v>
                </c:pt>
                <c:pt idx="2394">
                  <c:v>6.6447031230269635</c:v>
                </c:pt>
                <c:pt idx="2395">
                  <c:v>2.7880401782952573</c:v>
                </c:pt>
                <c:pt idx="2396">
                  <c:v>4.0360153319385148</c:v>
                </c:pt>
                <c:pt idx="2397">
                  <c:v>2.3295521272988635</c:v>
                </c:pt>
                <c:pt idx="2398">
                  <c:v>0.70570951340566257</c:v>
                </c:pt>
                <c:pt idx="2399">
                  <c:v>4.3923205495871374</c:v>
                </c:pt>
                <c:pt idx="2400">
                  <c:v>1.9518989608526405</c:v>
                </c:pt>
                <c:pt idx="2401">
                  <c:v>5.545058607813262</c:v>
                </c:pt>
                <c:pt idx="2402">
                  <c:v>7.6085221173043998</c:v>
                </c:pt>
                <c:pt idx="2403">
                  <c:v>9.0421512296999911</c:v>
                </c:pt>
                <c:pt idx="2404">
                  <c:v>1.6104651734872437</c:v>
                </c:pt>
                <c:pt idx="2405">
                  <c:v>6.4940759765506986</c:v>
                </c:pt>
                <c:pt idx="2406">
                  <c:v>4.5579370155277665</c:v>
                </c:pt>
                <c:pt idx="2407">
                  <c:v>5.7707204092115267</c:v>
                </c:pt>
                <c:pt idx="2408">
                  <c:v>4.9281597890439333</c:v>
                </c:pt>
                <c:pt idx="2409">
                  <c:v>1.6879720622541372</c:v>
                </c:pt>
                <c:pt idx="2410">
                  <c:v>1.6701858718558729</c:v>
                </c:pt>
                <c:pt idx="2411">
                  <c:v>3.7350556276324256</c:v>
                </c:pt>
                <c:pt idx="2412">
                  <c:v>3.4170396177657651</c:v>
                </c:pt>
                <c:pt idx="2413">
                  <c:v>2.4103961832418253</c:v>
                </c:pt>
                <c:pt idx="2414">
                  <c:v>3.0937605979313791</c:v>
                </c:pt>
                <c:pt idx="2415">
                  <c:v>1.8761910590686599</c:v>
                </c:pt>
                <c:pt idx="2416">
                  <c:v>0</c:v>
                </c:pt>
                <c:pt idx="2417">
                  <c:v>3.9637543061596401</c:v>
                </c:pt>
                <c:pt idx="2418">
                  <c:v>5.1476004495726899</c:v>
                </c:pt>
                <c:pt idx="2419">
                  <c:v>2.0557721711042038</c:v>
                </c:pt>
                <c:pt idx="2420">
                  <c:v>4.5457057650104056E-2</c:v>
                </c:pt>
                <c:pt idx="2421">
                  <c:v>3.7382497076185879</c:v>
                </c:pt>
                <c:pt idx="2422">
                  <c:v>1.6139114563468893</c:v>
                </c:pt>
                <c:pt idx="2423">
                  <c:v>2.1088498724020814</c:v>
                </c:pt>
                <c:pt idx="2424">
                  <c:v>5.620409628521589</c:v>
                </c:pt>
                <c:pt idx="2425">
                  <c:v>1.1879194140604308</c:v>
                </c:pt>
                <c:pt idx="2426">
                  <c:v>0.35726285655566659</c:v>
                </c:pt>
                <c:pt idx="2427">
                  <c:v>1.3927917223300414</c:v>
                </c:pt>
                <c:pt idx="2428">
                  <c:v>0.50041918228282256</c:v>
                </c:pt>
                <c:pt idx="2429">
                  <c:v>5.0106322800222935</c:v>
                </c:pt>
                <c:pt idx="2430">
                  <c:v>1.5648648774527216</c:v>
                </c:pt>
                <c:pt idx="2431">
                  <c:v>5.063059684035597</c:v>
                </c:pt>
                <c:pt idx="2432">
                  <c:v>2.9811843772860254</c:v>
                </c:pt>
                <c:pt idx="2433">
                  <c:v>5.0831947350506148</c:v>
                </c:pt>
                <c:pt idx="2434">
                  <c:v>5.0793760787757485</c:v>
                </c:pt>
                <c:pt idx="2435">
                  <c:v>5.1010635590100204</c:v>
                </c:pt>
                <c:pt idx="2436">
                  <c:v>4.9493758796966771</c:v>
                </c:pt>
                <c:pt idx="2437">
                  <c:v>5.9968515419340411</c:v>
                </c:pt>
                <c:pt idx="2438">
                  <c:v>4.1591801886213515</c:v>
                </c:pt>
                <c:pt idx="2439">
                  <c:v>4.9277648658487481</c:v>
                </c:pt>
                <c:pt idx="2440">
                  <c:v>2.1671956868344568</c:v>
                </c:pt>
                <c:pt idx="2441">
                  <c:v>2.687608299702569</c:v>
                </c:pt>
                <c:pt idx="2442">
                  <c:v>4.0927291387426754</c:v>
                </c:pt>
                <c:pt idx="2443">
                  <c:v>3.0596676594093579</c:v>
                </c:pt>
                <c:pt idx="2444">
                  <c:v>3.3085856311588286</c:v>
                </c:pt>
                <c:pt idx="2445">
                  <c:v>2.042843917807406</c:v>
                </c:pt>
                <c:pt idx="2446">
                  <c:v>0.23878582877974466</c:v>
                </c:pt>
                <c:pt idx="2447">
                  <c:v>3.9092835156138763</c:v>
                </c:pt>
                <c:pt idx="2448">
                  <c:v>7.4280518176437988</c:v>
                </c:pt>
                <c:pt idx="2449">
                  <c:v>3.8889191969304551</c:v>
                </c:pt>
                <c:pt idx="2450">
                  <c:v>2.1095192159340881</c:v>
                </c:pt>
                <c:pt idx="2451">
                  <c:v>6.6728996065900343</c:v>
                </c:pt>
                <c:pt idx="2452">
                  <c:v>0.84441964808418091</c:v>
                </c:pt>
                <c:pt idx="2453">
                  <c:v>1.6857909590793281</c:v>
                </c:pt>
                <c:pt idx="2454">
                  <c:v>7.8493197107479462</c:v>
                </c:pt>
                <c:pt idx="2455">
                  <c:v>2.5848032582999703</c:v>
                </c:pt>
                <c:pt idx="2456">
                  <c:v>6.8804822776192474</c:v>
                </c:pt>
                <c:pt idx="2457">
                  <c:v>4.3932129224187761</c:v>
                </c:pt>
                <c:pt idx="2458">
                  <c:v>1.2460092557317892</c:v>
                </c:pt>
                <c:pt idx="2459">
                  <c:v>2.4607524818083384</c:v>
                </c:pt>
                <c:pt idx="2460">
                  <c:v>3.081781480190132</c:v>
                </c:pt>
                <c:pt idx="2461">
                  <c:v>0</c:v>
                </c:pt>
                <c:pt idx="2462">
                  <c:v>2.669728939814755</c:v>
                </c:pt>
                <c:pt idx="2463">
                  <c:v>1.3712880546590283</c:v>
                </c:pt>
                <c:pt idx="2464">
                  <c:v>1.9004721798054838</c:v>
                </c:pt>
                <c:pt idx="2465">
                  <c:v>3.8048540840999019</c:v>
                </c:pt>
                <c:pt idx="2466">
                  <c:v>0.48810397697724472</c:v>
                </c:pt>
                <c:pt idx="2467">
                  <c:v>3.6647588105013802</c:v>
                </c:pt>
                <c:pt idx="2468">
                  <c:v>6.1226352429923798</c:v>
                </c:pt>
                <c:pt idx="2469">
                  <c:v>3.8124824924446745</c:v>
                </c:pt>
                <c:pt idx="2470">
                  <c:v>1.2137300138223321</c:v>
                </c:pt>
                <c:pt idx="2471">
                  <c:v>2.8470671038329178</c:v>
                </c:pt>
                <c:pt idx="2472">
                  <c:v>1.5461081336091376</c:v>
                </c:pt>
                <c:pt idx="2473">
                  <c:v>4.9486681156426302</c:v>
                </c:pt>
                <c:pt idx="2474">
                  <c:v>1.3844314342715722</c:v>
                </c:pt>
                <c:pt idx="2475">
                  <c:v>1.6615275466922708</c:v>
                </c:pt>
                <c:pt idx="2476">
                  <c:v>5.2840639514163019</c:v>
                </c:pt>
                <c:pt idx="2477">
                  <c:v>4.862861653962546</c:v>
                </c:pt>
                <c:pt idx="2478">
                  <c:v>3.4664071253371507</c:v>
                </c:pt>
                <c:pt idx="2479">
                  <c:v>3.8292528404764186</c:v>
                </c:pt>
                <c:pt idx="2480">
                  <c:v>0.84417128422538112</c:v>
                </c:pt>
                <c:pt idx="2481">
                  <c:v>1.2505075515935773</c:v>
                </c:pt>
                <c:pt idx="2482">
                  <c:v>0.43353438860060656</c:v>
                </c:pt>
                <c:pt idx="2483">
                  <c:v>0.53992940247908761</c:v>
                </c:pt>
                <c:pt idx="2484">
                  <c:v>1.1918299954528249</c:v>
                </c:pt>
                <c:pt idx="2485">
                  <c:v>0</c:v>
                </c:pt>
                <c:pt idx="2486">
                  <c:v>3.6614418687130139</c:v>
                </c:pt>
                <c:pt idx="2487">
                  <c:v>3.9251811352581805</c:v>
                </c:pt>
                <c:pt idx="2488">
                  <c:v>0.76076738161961333</c:v>
                </c:pt>
                <c:pt idx="2489">
                  <c:v>0.70318066641707966</c:v>
                </c:pt>
                <c:pt idx="2490">
                  <c:v>1.8711754447060873</c:v>
                </c:pt>
                <c:pt idx="2491">
                  <c:v>2.6041771917106797</c:v>
                </c:pt>
                <c:pt idx="2492">
                  <c:v>2.0415899162540319</c:v>
                </c:pt>
                <c:pt idx="2493">
                  <c:v>4.3044121077434898</c:v>
                </c:pt>
                <c:pt idx="2494">
                  <c:v>3.102753983105071</c:v>
                </c:pt>
                <c:pt idx="2495">
                  <c:v>6.2227428942234909E-2</c:v>
                </c:pt>
                <c:pt idx="2496">
                  <c:v>1.2196384155074302</c:v>
                </c:pt>
                <c:pt idx="2497">
                  <c:v>4.0582912857424045</c:v>
                </c:pt>
                <c:pt idx="2498">
                  <c:v>4.4212317417468796</c:v>
                </c:pt>
                <c:pt idx="2499">
                  <c:v>8.6273942167064881</c:v>
                </c:pt>
                <c:pt idx="2500">
                  <c:v>1.887218476568739</c:v>
                </c:pt>
                <c:pt idx="2501">
                  <c:v>2.5804690617659367</c:v>
                </c:pt>
                <c:pt idx="2502">
                  <c:v>3.7182320699808855</c:v>
                </c:pt>
                <c:pt idx="2503">
                  <c:v>1.1147363288610297</c:v>
                </c:pt>
                <c:pt idx="2504">
                  <c:v>5.5837145536661659</c:v>
                </c:pt>
                <c:pt idx="2505">
                  <c:v>1.4820746854082376</c:v>
                </c:pt>
                <c:pt idx="2506">
                  <c:v>3.4253325235623553</c:v>
                </c:pt>
                <c:pt idx="2507">
                  <c:v>0.42018504901929543</c:v>
                </c:pt>
                <c:pt idx="2508">
                  <c:v>2.678516900615584</c:v>
                </c:pt>
                <c:pt idx="2509">
                  <c:v>3.0519130100973224</c:v>
                </c:pt>
                <c:pt idx="2510">
                  <c:v>2.2826612573776912</c:v>
                </c:pt>
                <c:pt idx="2511">
                  <c:v>7.542701895761537</c:v>
                </c:pt>
                <c:pt idx="2512">
                  <c:v>3.6969934590928375</c:v>
                </c:pt>
                <c:pt idx="2513">
                  <c:v>1.6968297375400048</c:v>
                </c:pt>
                <c:pt idx="2514">
                  <c:v>3.4514815751064671</c:v>
                </c:pt>
                <c:pt idx="2515">
                  <c:v>7.2185464052729893</c:v>
                </c:pt>
                <c:pt idx="2516">
                  <c:v>2.4228422774912777</c:v>
                </c:pt>
                <c:pt idx="2517">
                  <c:v>1.664617831893477</c:v>
                </c:pt>
                <c:pt idx="2518">
                  <c:v>6.8662980601764554</c:v>
                </c:pt>
                <c:pt idx="2519">
                  <c:v>0.69548229461816025</c:v>
                </c:pt>
                <c:pt idx="2520">
                  <c:v>2.5492870025364556</c:v>
                </c:pt>
                <c:pt idx="2521">
                  <c:v>2.6077142582027917</c:v>
                </c:pt>
                <c:pt idx="2522">
                  <c:v>2.038018355079724</c:v>
                </c:pt>
                <c:pt idx="2523">
                  <c:v>5.0183445634693022</c:v>
                </c:pt>
                <c:pt idx="2524">
                  <c:v>1.771194021147724</c:v>
                </c:pt>
                <c:pt idx="2525">
                  <c:v>2.0556113476136897</c:v>
                </c:pt>
                <c:pt idx="2526">
                  <c:v>6.0293793806360618</c:v>
                </c:pt>
                <c:pt idx="2527">
                  <c:v>1.4884222833758118</c:v>
                </c:pt>
                <c:pt idx="2528">
                  <c:v>2.907537470881036</c:v>
                </c:pt>
                <c:pt idx="2529">
                  <c:v>2.0848919237148427</c:v>
                </c:pt>
                <c:pt idx="2530">
                  <c:v>4.2919926967683359</c:v>
                </c:pt>
                <c:pt idx="2531">
                  <c:v>4.824519017864203</c:v>
                </c:pt>
                <c:pt idx="2532">
                  <c:v>3.3695645195670227</c:v>
                </c:pt>
                <c:pt idx="2533">
                  <c:v>1.4351306028848942</c:v>
                </c:pt>
                <c:pt idx="2534">
                  <c:v>2.6432642663927104</c:v>
                </c:pt>
                <c:pt idx="2535">
                  <c:v>4.4839285039483343</c:v>
                </c:pt>
                <c:pt idx="2536">
                  <c:v>0.62758935747801825</c:v>
                </c:pt>
                <c:pt idx="2537">
                  <c:v>0.59405509035952297</c:v>
                </c:pt>
                <c:pt idx="2538">
                  <c:v>2.958901276797079</c:v>
                </c:pt>
                <c:pt idx="2539">
                  <c:v>0.95845692558634532</c:v>
                </c:pt>
                <c:pt idx="2540">
                  <c:v>0.29720776978673014</c:v>
                </c:pt>
                <c:pt idx="2541">
                  <c:v>2.5358862789635523</c:v>
                </c:pt>
                <c:pt idx="2542">
                  <c:v>2.2017396133139782</c:v>
                </c:pt>
                <c:pt idx="2543">
                  <c:v>0.40309025472598375</c:v>
                </c:pt>
                <c:pt idx="2544">
                  <c:v>2.5538832625616785</c:v>
                </c:pt>
                <c:pt idx="2545">
                  <c:v>0</c:v>
                </c:pt>
                <c:pt idx="2546">
                  <c:v>4.165640782146772</c:v>
                </c:pt>
                <c:pt idx="2547">
                  <c:v>3.4355463828792967</c:v>
                </c:pt>
                <c:pt idx="2548">
                  <c:v>5.4414822188256657</c:v>
                </c:pt>
                <c:pt idx="2549">
                  <c:v>2.676561789038121</c:v>
                </c:pt>
                <c:pt idx="2550">
                  <c:v>0.13458174969704245</c:v>
                </c:pt>
                <c:pt idx="2551">
                  <c:v>3.7095039406285752</c:v>
                </c:pt>
                <c:pt idx="2552">
                  <c:v>0.21647623989216272</c:v>
                </c:pt>
                <c:pt idx="2553">
                  <c:v>3.349628126108644</c:v>
                </c:pt>
                <c:pt idx="2554">
                  <c:v>0.83033445411106432</c:v>
                </c:pt>
                <c:pt idx="2555">
                  <c:v>2.3848109892987921</c:v>
                </c:pt>
                <c:pt idx="2556">
                  <c:v>4.614698377023652</c:v>
                </c:pt>
                <c:pt idx="2557">
                  <c:v>0.61912201051770388</c:v>
                </c:pt>
                <c:pt idx="2558">
                  <c:v>3.8894799012475296</c:v>
                </c:pt>
                <c:pt idx="2559">
                  <c:v>6.9919474073934484</c:v>
                </c:pt>
                <c:pt idx="2560">
                  <c:v>3.6089044490902302</c:v>
                </c:pt>
                <c:pt idx="2561">
                  <c:v>6.5617174971445751</c:v>
                </c:pt>
                <c:pt idx="2562">
                  <c:v>1.9677105219190174</c:v>
                </c:pt>
                <c:pt idx="2563">
                  <c:v>6.8343155900126442</c:v>
                </c:pt>
                <c:pt idx="2564">
                  <c:v>1.9510647207890932</c:v>
                </c:pt>
                <c:pt idx="2565">
                  <c:v>1.2311429446141644</c:v>
                </c:pt>
                <c:pt idx="2566">
                  <c:v>3.422654953973264</c:v>
                </c:pt>
                <c:pt idx="2567">
                  <c:v>6.4839411182260447</c:v>
                </c:pt>
                <c:pt idx="2568">
                  <c:v>2.0698743930321171</c:v>
                </c:pt>
                <c:pt idx="2569">
                  <c:v>0.41250345205267119</c:v>
                </c:pt>
                <c:pt idx="2570">
                  <c:v>3.1248122306451602</c:v>
                </c:pt>
                <c:pt idx="2571">
                  <c:v>5.6648948121588063</c:v>
                </c:pt>
                <c:pt idx="2572">
                  <c:v>0.60848153694018936</c:v>
                </c:pt>
                <c:pt idx="2573">
                  <c:v>6.256485427105118</c:v>
                </c:pt>
                <c:pt idx="2574">
                  <c:v>3.8072450256808823</c:v>
                </c:pt>
                <c:pt idx="2575">
                  <c:v>5.1872455524339154</c:v>
                </c:pt>
                <c:pt idx="2576">
                  <c:v>4.8929453300972678</c:v>
                </c:pt>
                <c:pt idx="2577">
                  <c:v>0.80435549263046568</c:v>
                </c:pt>
                <c:pt idx="2578">
                  <c:v>4.628751180595053</c:v>
                </c:pt>
                <c:pt idx="2579">
                  <c:v>0.14894622889535092</c:v>
                </c:pt>
                <c:pt idx="2580">
                  <c:v>1.4593931571907635</c:v>
                </c:pt>
                <c:pt idx="2581">
                  <c:v>6.8319634896301258</c:v>
                </c:pt>
                <c:pt idx="2582">
                  <c:v>6.092930789412879</c:v>
                </c:pt>
                <c:pt idx="2583">
                  <c:v>2.845691809325372</c:v>
                </c:pt>
                <c:pt idx="2584">
                  <c:v>4.1299022727554409</c:v>
                </c:pt>
                <c:pt idx="2585">
                  <c:v>1.1334580467150568</c:v>
                </c:pt>
                <c:pt idx="2586">
                  <c:v>6.9630908009673647</c:v>
                </c:pt>
                <c:pt idx="2587">
                  <c:v>7.6693346691586566</c:v>
                </c:pt>
                <c:pt idx="2588">
                  <c:v>1.1974203489644895</c:v>
                </c:pt>
                <c:pt idx="2589">
                  <c:v>3.3094127683300614</c:v>
                </c:pt>
                <c:pt idx="2590">
                  <c:v>1.523757664612031</c:v>
                </c:pt>
                <c:pt idx="2591">
                  <c:v>5.3478731526220704</c:v>
                </c:pt>
                <c:pt idx="2592">
                  <c:v>2.4205828595048753</c:v>
                </c:pt>
                <c:pt idx="2593">
                  <c:v>1.2306568937437294</c:v>
                </c:pt>
                <c:pt idx="2594">
                  <c:v>3.3617833034192626</c:v>
                </c:pt>
                <c:pt idx="2595">
                  <c:v>5.4983737818280662</c:v>
                </c:pt>
                <c:pt idx="2596">
                  <c:v>3.9674179676971537</c:v>
                </c:pt>
                <c:pt idx="2597">
                  <c:v>5.3776290837486513</c:v>
                </c:pt>
                <c:pt idx="2598">
                  <c:v>5.8221012193279549</c:v>
                </c:pt>
                <c:pt idx="2599">
                  <c:v>8.9176319116313726E-2</c:v>
                </c:pt>
                <c:pt idx="2600">
                  <c:v>3.1442865765365839</c:v>
                </c:pt>
                <c:pt idx="2601">
                  <c:v>4.4022389292187576</c:v>
                </c:pt>
                <c:pt idx="2602">
                  <c:v>2.2107309207028272</c:v>
                </c:pt>
                <c:pt idx="2603">
                  <c:v>5.597229175854137</c:v>
                </c:pt>
                <c:pt idx="2604">
                  <c:v>5.5285386858756738</c:v>
                </c:pt>
                <c:pt idx="2605">
                  <c:v>2.6454826294305485</c:v>
                </c:pt>
                <c:pt idx="2606">
                  <c:v>3.9000571810726186</c:v>
                </c:pt>
                <c:pt idx="2607">
                  <c:v>0.67222380864066678</c:v>
                </c:pt>
                <c:pt idx="2608">
                  <c:v>0.82626858126528702</c:v>
                </c:pt>
                <c:pt idx="2609">
                  <c:v>5.3260160425446905</c:v>
                </c:pt>
                <c:pt idx="2610">
                  <c:v>1.1681633714011332</c:v>
                </c:pt>
                <c:pt idx="2611">
                  <c:v>4.8347338929691466</c:v>
                </c:pt>
                <c:pt idx="2612">
                  <c:v>5.6021763842626857</c:v>
                </c:pt>
                <c:pt idx="2613">
                  <c:v>7.4344660713778197</c:v>
                </c:pt>
                <c:pt idx="2614">
                  <c:v>0</c:v>
                </c:pt>
                <c:pt idx="2615">
                  <c:v>8.2362717697349268</c:v>
                </c:pt>
                <c:pt idx="2616">
                  <c:v>3.6745093367004538</c:v>
                </c:pt>
                <c:pt idx="2617">
                  <c:v>6.1074487638248911</c:v>
                </c:pt>
                <c:pt idx="2618">
                  <c:v>3.8741597561000418</c:v>
                </c:pt>
                <c:pt idx="2619">
                  <c:v>1.733779605266845</c:v>
                </c:pt>
                <c:pt idx="2620">
                  <c:v>2.6012963003128413</c:v>
                </c:pt>
                <c:pt idx="2621">
                  <c:v>3.826768170952946</c:v>
                </c:pt>
                <c:pt idx="2622">
                  <c:v>4.7579134709218813</c:v>
                </c:pt>
                <c:pt idx="2623">
                  <c:v>1.5263323586204784</c:v>
                </c:pt>
                <c:pt idx="2624">
                  <c:v>1.9988390422468407</c:v>
                </c:pt>
                <c:pt idx="2625">
                  <c:v>1.1492069992969061</c:v>
                </c:pt>
                <c:pt idx="2626">
                  <c:v>0.22733668347939806</c:v>
                </c:pt>
                <c:pt idx="2627">
                  <c:v>3.462087832817526</c:v>
                </c:pt>
                <c:pt idx="2628">
                  <c:v>4.3029661091222113</c:v>
                </c:pt>
                <c:pt idx="2629">
                  <c:v>5.757931571227453</c:v>
                </c:pt>
                <c:pt idx="2630">
                  <c:v>0.52296827662651779</c:v>
                </c:pt>
                <c:pt idx="2631">
                  <c:v>3.2610784450387369</c:v>
                </c:pt>
                <c:pt idx="2632">
                  <c:v>1.9315809449577352</c:v>
                </c:pt>
                <c:pt idx="2633">
                  <c:v>2.0106437541684681</c:v>
                </c:pt>
                <c:pt idx="2634">
                  <c:v>3.5965168309692133</c:v>
                </c:pt>
                <c:pt idx="2635">
                  <c:v>0.90204684815940539</c:v>
                </c:pt>
                <c:pt idx="2636">
                  <c:v>1.5394370540767748</c:v>
                </c:pt>
                <c:pt idx="2637">
                  <c:v>3.7035556499347377</c:v>
                </c:pt>
                <c:pt idx="2638">
                  <c:v>0.35576921463701294</c:v>
                </c:pt>
                <c:pt idx="2639">
                  <c:v>4.5937741861687149</c:v>
                </c:pt>
                <c:pt idx="2640">
                  <c:v>2.178223878945595</c:v>
                </c:pt>
                <c:pt idx="2641">
                  <c:v>3.4656436579177865</c:v>
                </c:pt>
                <c:pt idx="2642">
                  <c:v>2.3853947248549616</c:v>
                </c:pt>
                <c:pt idx="2643">
                  <c:v>3.7701068413599974</c:v>
                </c:pt>
                <c:pt idx="2644">
                  <c:v>4.8427092197210335</c:v>
                </c:pt>
                <c:pt idx="2645">
                  <c:v>6.2474560309496585</c:v>
                </c:pt>
                <c:pt idx="2646">
                  <c:v>5.803208006039136</c:v>
                </c:pt>
                <c:pt idx="2647">
                  <c:v>4.8534894640181783</c:v>
                </c:pt>
                <c:pt idx="2648">
                  <c:v>3.0245536336557759</c:v>
                </c:pt>
                <c:pt idx="2649">
                  <c:v>4.2114473414702047</c:v>
                </c:pt>
                <c:pt idx="2650">
                  <c:v>1.6438690699094924</c:v>
                </c:pt>
                <c:pt idx="2651">
                  <c:v>3.8086962462652236</c:v>
                </c:pt>
                <c:pt idx="2652">
                  <c:v>4.0725544587244826</c:v>
                </c:pt>
                <c:pt idx="2653">
                  <c:v>0.71348780306343573</c:v>
                </c:pt>
                <c:pt idx="2654">
                  <c:v>3.4308905217639269</c:v>
                </c:pt>
                <c:pt idx="2655">
                  <c:v>0.86741337837824595</c:v>
                </c:pt>
                <c:pt idx="2656">
                  <c:v>0.3298028407315049</c:v>
                </c:pt>
                <c:pt idx="2657">
                  <c:v>1.5776816075326352E-2</c:v>
                </c:pt>
                <c:pt idx="2658">
                  <c:v>7.3770898875661288</c:v>
                </c:pt>
                <c:pt idx="2659">
                  <c:v>3.2284841925119148</c:v>
                </c:pt>
                <c:pt idx="2660">
                  <c:v>0.25440918911172111</c:v>
                </c:pt>
                <c:pt idx="2661">
                  <c:v>3.9580239672147051</c:v>
                </c:pt>
                <c:pt idx="2662">
                  <c:v>1.7535656561428494</c:v>
                </c:pt>
                <c:pt idx="2663">
                  <c:v>1.6573465824899172</c:v>
                </c:pt>
                <c:pt idx="2664">
                  <c:v>6.7726602415610708</c:v>
                </c:pt>
                <c:pt idx="2665">
                  <c:v>3.5943661299654943</c:v>
                </c:pt>
                <c:pt idx="2666">
                  <c:v>6.4912617652340581</c:v>
                </c:pt>
                <c:pt idx="2667">
                  <c:v>3.6269340343652186</c:v>
                </c:pt>
                <c:pt idx="2668">
                  <c:v>3.6195051772694549</c:v>
                </c:pt>
                <c:pt idx="2669">
                  <c:v>2.6507721828692601</c:v>
                </c:pt>
                <c:pt idx="2670">
                  <c:v>3.1774303818051197</c:v>
                </c:pt>
                <c:pt idx="2671">
                  <c:v>0</c:v>
                </c:pt>
                <c:pt idx="2672">
                  <c:v>3.6588463590826432</c:v>
                </c:pt>
                <c:pt idx="2673">
                  <c:v>2.8668184815388336</c:v>
                </c:pt>
                <c:pt idx="2674">
                  <c:v>2.8566136041300942</c:v>
                </c:pt>
                <c:pt idx="2675">
                  <c:v>4.6390835799818602</c:v>
                </c:pt>
                <c:pt idx="2676">
                  <c:v>0.56683413293616303</c:v>
                </c:pt>
                <c:pt idx="2677">
                  <c:v>4.4025252702696118</c:v>
                </c:pt>
                <c:pt idx="2678">
                  <c:v>6.1662359296055147</c:v>
                </c:pt>
                <c:pt idx="2679">
                  <c:v>5.2251016272443289</c:v>
                </c:pt>
                <c:pt idx="2680">
                  <c:v>3.3410335323012794</c:v>
                </c:pt>
                <c:pt idx="2681">
                  <c:v>2.2203360480775727</c:v>
                </c:pt>
                <c:pt idx="2682">
                  <c:v>1.2743072344827542</c:v>
                </c:pt>
                <c:pt idx="2683">
                  <c:v>4.9295251214576918</c:v>
                </c:pt>
                <c:pt idx="2684">
                  <c:v>2.8859572287029276</c:v>
                </c:pt>
                <c:pt idx="2685">
                  <c:v>3.1580377600253957</c:v>
                </c:pt>
                <c:pt idx="2686">
                  <c:v>6.1505157659510301</c:v>
                </c:pt>
                <c:pt idx="2687">
                  <c:v>4.9843987961396659</c:v>
                </c:pt>
                <c:pt idx="2688">
                  <c:v>4.1827062040971992</c:v>
                </c:pt>
                <c:pt idx="2689">
                  <c:v>4.35670707555097</c:v>
                </c:pt>
                <c:pt idx="2690">
                  <c:v>0.4457143773789275</c:v>
                </c:pt>
                <c:pt idx="2691">
                  <c:v>1.9306221437008011</c:v>
                </c:pt>
                <c:pt idx="2692">
                  <c:v>1.9450087472067501</c:v>
                </c:pt>
                <c:pt idx="2693">
                  <c:v>3.204021708356827</c:v>
                </c:pt>
                <c:pt idx="2694">
                  <c:v>1.148699859687913</c:v>
                </c:pt>
                <c:pt idx="2695">
                  <c:v>0.74560734871507628</c:v>
                </c:pt>
                <c:pt idx="2696">
                  <c:v>3.0235793043856436</c:v>
                </c:pt>
                <c:pt idx="2697">
                  <c:v>4.7500063540163913</c:v>
                </c:pt>
                <c:pt idx="2698">
                  <c:v>0.58037981316217591</c:v>
                </c:pt>
                <c:pt idx="2699">
                  <c:v>3.0314302779124951</c:v>
                </c:pt>
                <c:pt idx="2700">
                  <c:v>0.78531903952009474</c:v>
                </c:pt>
                <c:pt idx="2701">
                  <c:v>3.010189346586881</c:v>
                </c:pt>
                <c:pt idx="2702">
                  <c:v>2.2113812999689495</c:v>
                </c:pt>
                <c:pt idx="2703">
                  <c:v>3.5173404083144257</c:v>
                </c:pt>
                <c:pt idx="2704">
                  <c:v>2.0842973026694134</c:v>
                </c:pt>
                <c:pt idx="2705">
                  <c:v>0.88360296671870409</c:v>
                </c:pt>
                <c:pt idx="2706">
                  <c:v>2.6065958803937819</c:v>
                </c:pt>
                <c:pt idx="2707">
                  <c:v>3.478477760942444</c:v>
                </c:pt>
                <c:pt idx="2708">
                  <c:v>2.6618011330069171</c:v>
                </c:pt>
                <c:pt idx="2709">
                  <c:v>6.9975684173506894</c:v>
                </c:pt>
                <c:pt idx="2710">
                  <c:v>2.463233949113409</c:v>
                </c:pt>
                <c:pt idx="2711">
                  <c:v>1.4034431561640521</c:v>
                </c:pt>
                <c:pt idx="2712">
                  <c:v>3.8510647489954826</c:v>
                </c:pt>
                <c:pt idx="2713">
                  <c:v>1.9449210850109924</c:v>
                </c:pt>
                <c:pt idx="2714">
                  <c:v>5.4800825858961471</c:v>
                </c:pt>
                <c:pt idx="2715">
                  <c:v>4.5638581533661329</c:v>
                </c:pt>
                <c:pt idx="2716">
                  <c:v>3.2066922752447988</c:v>
                </c:pt>
                <c:pt idx="2717">
                  <c:v>0.58760476586899546</c:v>
                </c:pt>
                <c:pt idx="2718">
                  <c:v>5.5034730343056388</c:v>
                </c:pt>
                <c:pt idx="2719">
                  <c:v>4.4289042009746593</c:v>
                </c:pt>
                <c:pt idx="2720">
                  <c:v>4.9837418045977877</c:v>
                </c:pt>
                <c:pt idx="2721">
                  <c:v>9.0911570793801175</c:v>
                </c:pt>
                <c:pt idx="2722">
                  <c:v>1.3737014113463157</c:v>
                </c:pt>
                <c:pt idx="2723">
                  <c:v>2.4443241148595329</c:v>
                </c:pt>
                <c:pt idx="2724">
                  <c:v>6.4472404262210024</c:v>
                </c:pt>
                <c:pt idx="2725">
                  <c:v>8.5862829074145619</c:v>
                </c:pt>
                <c:pt idx="2726">
                  <c:v>2.6432777036013295</c:v>
                </c:pt>
                <c:pt idx="2727">
                  <c:v>3.0584113973508504</c:v>
                </c:pt>
                <c:pt idx="2728">
                  <c:v>7.2750704506879078</c:v>
                </c:pt>
                <c:pt idx="2729">
                  <c:v>1.0774603597706491</c:v>
                </c:pt>
                <c:pt idx="2730">
                  <c:v>3.818569598895043</c:v>
                </c:pt>
                <c:pt idx="2731">
                  <c:v>2.4325839670370484</c:v>
                </c:pt>
                <c:pt idx="2732">
                  <c:v>1.9564450202338963</c:v>
                </c:pt>
                <c:pt idx="2733">
                  <c:v>5.1654144677804243</c:v>
                </c:pt>
                <c:pt idx="2734">
                  <c:v>2.5035159980486572</c:v>
                </c:pt>
                <c:pt idx="2735">
                  <c:v>1.4672718227974928</c:v>
                </c:pt>
                <c:pt idx="2736">
                  <c:v>6.2999043844647691</c:v>
                </c:pt>
                <c:pt idx="2737">
                  <c:v>3.4632639445903921</c:v>
                </c:pt>
                <c:pt idx="2738">
                  <c:v>4.3333153194713425</c:v>
                </c:pt>
                <c:pt idx="2739">
                  <c:v>2.4655069421936755</c:v>
                </c:pt>
                <c:pt idx="2740">
                  <c:v>3.3342746689248099</c:v>
                </c:pt>
                <c:pt idx="2741">
                  <c:v>4.298020757033596</c:v>
                </c:pt>
                <c:pt idx="2742">
                  <c:v>3.7517938390845433</c:v>
                </c:pt>
                <c:pt idx="2743">
                  <c:v>2.1598703522160472</c:v>
                </c:pt>
                <c:pt idx="2744">
                  <c:v>3.5183526150704467</c:v>
                </c:pt>
                <c:pt idx="2745">
                  <c:v>4.7806688070040408</c:v>
                </c:pt>
                <c:pt idx="2746">
                  <c:v>1.9611527045150172</c:v>
                </c:pt>
                <c:pt idx="2747">
                  <c:v>1.478142924235996</c:v>
                </c:pt>
                <c:pt idx="2748">
                  <c:v>2.0131938016061572</c:v>
                </c:pt>
                <c:pt idx="2749">
                  <c:v>1.2802563577710948</c:v>
                </c:pt>
                <c:pt idx="2750">
                  <c:v>0.33025875299826513</c:v>
                </c:pt>
                <c:pt idx="2751">
                  <c:v>2.3275656105441898</c:v>
                </c:pt>
                <c:pt idx="2752">
                  <c:v>1.3364181315853356</c:v>
                </c:pt>
                <c:pt idx="2753">
                  <c:v>1.557985917120525</c:v>
                </c:pt>
                <c:pt idx="2754">
                  <c:v>2.2054177381849107</c:v>
                </c:pt>
                <c:pt idx="2755">
                  <c:v>0</c:v>
                </c:pt>
                <c:pt idx="2756">
                  <c:v>3.0665686554126905</c:v>
                </c:pt>
                <c:pt idx="2757">
                  <c:v>3.2082914635212494</c:v>
                </c:pt>
                <c:pt idx="2758">
                  <c:v>7.7789118556977694</c:v>
                </c:pt>
                <c:pt idx="2759">
                  <c:v>2.789752298527497</c:v>
                </c:pt>
                <c:pt idx="2760">
                  <c:v>0.5010358826015836</c:v>
                </c:pt>
                <c:pt idx="2761">
                  <c:v>3.985409738708289</c:v>
                </c:pt>
                <c:pt idx="2762">
                  <c:v>0.57775159277381949</c:v>
                </c:pt>
                <c:pt idx="2763">
                  <c:v>3.2384080210368285</c:v>
                </c:pt>
                <c:pt idx="2764">
                  <c:v>0.61362918040459125</c:v>
                </c:pt>
                <c:pt idx="2765">
                  <c:v>2.6830339590742058</c:v>
                </c:pt>
                <c:pt idx="2766">
                  <c:v>3.5222222352011343</c:v>
                </c:pt>
                <c:pt idx="2767">
                  <c:v>0.34668483196904021</c:v>
                </c:pt>
                <c:pt idx="2768">
                  <c:v>2.3584794588946512</c:v>
                </c:pt>
                <c:pt idx="2769">
                  <c:v>4.9343699445356695</c:v>
                </c:pt>
                <c:pt idx="2770">
                  <c:v>3.9496389724441321</c:v>
                </c:pt>
                <c:pt idx="2771">
                  <c:v>6.3808746297097256</c:v>
                </c:pt>
                <c:pt idx="2772">
                  <c:v>0.93606131210548005</c:v>
                </c:pt>
                <c:pt idx="2773">
                  <c:v>5.5868565357044222</c:v>
                </c:pt>
                <c:pt idx="2774">
                  <c:v>0.49633668796538499</c:v>
                </c:pt>
                <c:pt idx="2775">
                  <c:v>0.23728399335449168</c:v>
                </c:pt>
                <c:pt idx="2776">
                  <c:v>6.6718402942451309</c:v>
                </c:pt>
                <c:pt idx="2777">
                  <c:v>4.7359940518358483</c:v>
                </c:pt>
                <c:pt idx="2778">
                  <c:v>1.5595078175761488</c:v>
                </c:pt>
                <c:pt idx="2779">
                  <c:v>0.49034375694367283</c:v>
                </c:pt>
                <c:pt idx="2780">
                  <c:v>1.5282462984069249</c:v>
                </c:pt>
                <c:pt idx="2781">
                  <c:v>6.8930991161964057</c:v>
                </c:pt>
                <c:pt idx="2782">
                  <c:v>2.223907354843341</c:v>
                </c:pt>
                <c:pt idx="2783">
                  <c:v>3.8835151174244555</c:v>
                </c:pt>
                <c:pt idx="2784">
                  <c:v>3.4268512542559977</c:v>
                </c:pt>
                <c:pt idx="2785">
                  <c:v>3.2464860750189959</c:v>
                </c:pt>
                <c:pt idx="2786">
                  <c:v>3.830722332667575</c:v>
                </c:pt>
                <c:pt idx="2787">
                  <c:v>0.7056069718771325</c:v>
                </c:pt>
                <c:pt idx="2788">
                  <c:v>3.2761899824652301</c:v>
                </c:pt>
                <c:pt idx="2789">
                  <c:v>3.2015792999017023</c:v>
                </c:pt>
                <c:pt idx="2790">
                  <c:v>1.5413299927592048</c:v>
                </c:pt>
                <c:pt idx="2791">
                  <c:v>5.6366189230792276</c:v>
                </c:pt>
                <c:pt idx="2792">
                  <c:v>5.8588336948888795</c:v>
                </c:pt>
                <c:pt idx="2793">
                  <c:v>1.0273476982528651</c:v>
                </c:pt>
                <c:pt idx="2794">
                  <c:v>1.8769491286971587</c:v>
                </c:pt>
                <c:pt idx="2795">
                  <c:v>1.0540420114263849</c:v>
                </c:pt>
                <c:pt idx="2796">
                  <c:v>2.4148432211490789</c:v>
                </c:pt>
                <c:pt idx="2797">
                  <c:v>7.3028661993113033</c:v>
                </c:pt>
                <c:pt idx="2798">
                  <c:v>2.6560612229110387</c:v>
                </c:pt>
                <c:pt idx="2799">
                  <c:v>4.0921381918055433</c:v>
                </c:pt>
                <c:pt idx="2800">
                  <c:v>1.5259968848934213</c:v>
                </c:pt>
                <c:pt idx="2801">
                  <c:v>6.7590164929394785</c:v>
                </c:pt>
                <c:pt idx="2802">
                  <c:v>1.8728290802165655</c:v>
                </c:pt>
                <c:pt idx="2803">
                  <c:v>2.2768128061525177</c:v>
                </c:pt>
                <c:pt idx="2804">
                  <c:v>4.8014341367365256</c:v>
                </c:pt>
                <c:pt idx="2805">
                  <c:v>4.9879625349721346</c:v>
                </c:pt>
                <c:pt idx="2806">
                  <c:v>4.1420108322141065</c:v>
                </c:pt>
                <c:pt idx="2807">
                  <c:v>4.9646796987194755</c:v>
                </c:pt>
                <c:pt idx="2808">
                  <c:v>4.9392562504388957</c:v>
                </c:pt>
                <c:pt idx="2809">
                  <c:v>1.3633467632865193</c:v>
                </c:pt>
                <c:pt idx="2810">
                  <c:v>1.2529730243604662</c:v>
                </c:pt>
                <c:pt idx="2811">
                  <c:v>3.28898080525035</c:v>
                </c:pt>
                <c:pt idx="2812">
                  <c:v>8.1691753343688074</c:v>
                </c:pt>
                <c:pt idx="2813">
                  <c:v>5.4291413124507626</c:v>
                </c:pt>
                <c:pt idx="2814">
                  <c:v>4.8354947436339204</c:v>
                </c:pt>
                <c:pt idx="2815">
                  <c:v>2.6448701041415719</c:v>
                </c:pt>
                <c:pt idx="2816">
                  <c:v>3.1433061793089081</c:v>
                </c:pt>
                <c:pt idx="2817">
                  <c:v>2.3663333208830406</c:v>
                </c:pt>
                <c:pt idx="2818">
                  <c:v>0.83060396245271573</c:v>
                </c:pt>
                <c:pt idx="2819">
                  <c:v>4.8423759050744462</c:v>
                </c:pt>
                <c:pt idx="2820">
                  <c:v>2.3841858414610844</c:v>
                </c:pt>
                <c:pt idx="2821">
                  <c:v>5.8599380075044305</c:v>
                </c:pt>
                <c:pt idx="2822">
                  <c:v>7.7676902478365832</c:v>
                </c:pt>
                <c:pt idx="2823">
                  <c:v>8.9954520583841457</c:v>
                </c:pt>
                <c:pt idx="2824">
                  <c:v>0.20758721557750423</c:v>
                </c:pt>
                <c:pt idx="2825">
                  <c:v>6.1652093014897735</c:v>
                </c:pt>
                <c:pt idx="2826">
                  <c:v>6.7336721499894194</c:v>
                </c:pt>
                <c:pt idx="2827">
                  <c:v>5.5367357209236401</c:v>
                </c:pt>
                <c:pt idx="2828">
                  <c:v>4.2963916312683414</c:v>
                </c:pt>
                <c:pt idx="2829">
                  <c:v>0.70162188635298961</c:v>
                </c:pt>
                <c:pt idx="2830">
                  <c:v>2.0159533898174522</c:v>
                </c:pt>
                <c:pt idx="2831">
                  <c:v>4.239695435993033</c:v>
                </c:pt>
                <c:pt idx="2832">
                  <c:v>3.2167261034796448</c:v>
                </c:pt>
                <c:pt idx="2833">
                  <c:v>2.415121100809607</c:v>
                </c:pt>
                <c:pt idx="2834">
                  <c:v>2.5819577169699137</c:v>
                </c:pt>
                <c:pt idx="2835">
                  <c:v>3.2403237590732763</c:v>
                </c:pt>
                <c:pt idx="2836">
                  <c:v>0</c:v>
                </c:pt>
                <c:pt idx="2837">
                  <c:v>2.7369293965974113</c:v>
                </c:pt>
                <c:pt idx="2838">
                  <c:v>6.1229998105226437</c:v>
                </c:pt>
                <c:pt idx="2839">
                  <c:v>4.1164004621916277</c:v>
                </c:pt>
                <c:pt idx="2840">
                  <c:v>0.63939744646346652</c:v>
                </c:pt>
                <c:pt idx="2841">
                  <c:v>3.4574138015711888</c:v>
                </c:pt>
                <c:pt idx="2842">
                  <c:v>0.95057633738356284</c:v>
                </c:pt>
                <c:pt idx="2843">
                  <c:v>2.6661945078694465</c:v>
                </c:pt>
                <c:pt idx="2844">
                  <c:v>4.8616108118716568</c:v>
                </c:pt>
                <c:pt idx="2845">
                  <c:v>0.60730561973208586</c:v>
                </c:pt>
                <c:pt idx="2846">
                  <c:v>2.7297853584034399</c:v>
                </c:pt>
                <c:pt idx="2847">
                  <c:v>1.8791236605208523</c:v>
                </c:pt>
                <c:pt idx="2848">
                  <c:v>2.0407603604180715</c:v>
                </c:pt>
                <c:pt idx="2849">
                  <c:v>6.7059051484586893</c:v>
                </c:pt>
                <c:pt idx="2850">
                  <c:v>2.9090945265347572</c:v>
                </c:pt>
                <c:pt idx="2851">
                  <c:v>6.1956480329465986</c:v>
                </c:pt>
                <c:pt idx="2852">
                  <c:v>3.2236880814798972</c:v>
                </c:pt>
                <c:pt idx="2853">
                  <c:v>4.3012963634785706</c:v>
                </c:pt>
                <c:pt idx="2854">
                  <c:v>8.0467362156179085</c:v>
                </c:pt>
                <c:pt idx="2855">
                  <c:v>5.8939499324199307</c:v>
                </c:pt>
                <c:pt idx="2856">
                  <c:v>4.7985201521502905</c:v>
                </c:pt>
                <c:pt idx="2857">
                  <c:v>5.3947127036842053</c:v>
                </c:pt>
                <c:pt idx="2858">
                  <c:v>3.8210562537108297</c:v>
                </c:pt>
                <c:pt idx="2859">
                  <c:v>3.9799921979104629</c:v>
                </c:pt>
                <c:pt idx="2860">
                  <c:v>3.0111868094644918</c:v>
                </c:pt>
                <c:pt idx="2861">
                  <c:v>2.7315045593281186</c:v>
                </c:pt>
                <c:pt idx="2862">
                  <c:v>1.8442351785396924</c:v>
                </c:pt>
                <c:pt idx="2863">
                  <c:v>1.2314969745961308</c:v>
                </c:pt>
                <c:pt idx="2864">
                  <c:v>5.0439574349634713</c:v>
                </c:pt>
                <c:pt idx="2865">
                  <c:v>0.6772041869451958</c:v>
                </c:pt>
                <c:pt idx="2866">
                  <c:v>1.3930331308487063</c:v>
                </c:pt>
                <c:pt idx="2867">
                  <c:v>1.5886269141630014</c:v>
                </c:pt>
                <c:pt idx="2868">
                  <c:v>7.8380583579566743</c:v>
                </c:pt>
                <c:pt idx="2869">
                  <c:v>2.3718868913861075</c:v>
                </c:pt>
                <c:pt idx="2870">
                  <c:v>1.3723718444171429</c:v>
                </c:pt>
                <c:pt idx="2871">
                  <c:v>5.5519185646151126</c:v>
                </c:pt>
                <c:pt idx="2872">
                  <c:v>1.112968166573586</c:v>
                </c:pt>
                <c:pt idx="2873">
                  <c:v>1.4825942471859757</c:v>
                </c:pt>
                <c:pt idx="2874">
                  <c:v>6.00463376030637</c:v>
                </c:pt>
                <c:pt idx="2875">
                  <c:v>3.3272294210457218</c:v>
                </c:pt>
                <c:pt idx="2876">
                  <c:v>6.8638622942107386</c:v>
                </c:pt>
                <c:pt idx="2877">
                  <c:v>4.1275618993851806</c:v>
                </c:pt>
                <c:pt idx="2878">
                  <c:v>1.1795157072617954</c:v>
                </c:pt>
                <c:pt idx="2879">
                  <c:v>2.1840042238645636</c:v>
                </c:pt>
                <c:pt idx="2880">
                  <c:v>3.9051712294753957</c:v>
                </c:pt>
                <c:pt idx="2881">
                  <c:v>0.49485201220512326</c:v>
                </c:pt>
                <c:pt idx="2882">
                  <c:v>3.3706232695275866</c:v>
                </c:pt>
                <c:pt idx="2883">
                  <c:v>2.0047102047852148</c:v>
                </c:pt>
                <c:pt idx="2884">
                  <c:v>4.4971791564087642</c:v>
                </c:pt>
                <c:pt idx="2885">
                  <c:v>6.4311577257496184</c:v>
                </c:pt>
                <c:pt idx="2886">
                  <c:v>0</c:v>
                </c:pt>
                <c:pt idx="2887">
                  <c:v>4.4088822359752093</c:v>
                </c:pt>
                <c:pt idx="2888">
                  <c:v>6.344312569188105</c:v>
                </c:pt>
                <c:pt idx="2889">
                  <c:v>5.9355485460215203</c:v>
                </c:pt>
                <c:pt idx="2890">
                  <c:v>2.8965341552579797</c:v>
                </c:pt>
                <c:pt idx="2891">
                  <c:v>1.4083741814764799</c:v>
                </c:pt>
                <c:pt idx="2892">
                  <c:v>1.0051174813064767</c:v>
                </c:pt>
                <c:pt idx="2893">
                  <c:v>5.4570950015709014</c:v>
                </c:pt>
                <c:pt idx="2894">
                  <c:v>1.1035196767029305</c:v>
                </c:pt>
                <c:pt idx="2895">
                  <c:v>1.3185812919369466</c:v>
                </c:pt>
                <c:pt idx="2896">
                  <c:v>4.4521706833502304</c:v>
                </c:pt>
                <c:pt idx="2897">
                  <c:v>3.6320187818451326</c:v>
                </c:pt>
                <c:pt idx="2898">
                  <c:v>3.346546662155498</c:v>
                </c:pt>
                <c:pt idx="2899">
                  <c:v>3.9413809236717543</c:v>
                </c:pt>
                <c:pt idx="2900">
                  <c:v>1.097376512605496</c:v>
                </c:pt>
                <c:pt idx="2901">
                  <c:v>1.1720481683034192</c:v>
                </c:pt>
                <c:pt idx="2902">
                  <c:v>1.0937504559558613</c:v>
                </c:pt>
                <c:pt idx="2903">
                  <c:v>2.6852119315484706</c:v>
                </c:pt>
                <c:pt idx="2904">
                  <c:v>2.6536056260715899</c:v>
                </c:pt>
                <c:pt idx="2905">
                  <c:v>1.3253876508432405</c:v>
                </c:pt>
                <c:pt idx="2906">
                  <c:v>4.1169960486262145</c:v>
                </c:pt>
                <c:pt idx="2907">
                  <c:v>2.5620333609409101</c:v>
                </c:pt>
                <c:pt idx="2908">
                  <c:v>0.20022201443608797</c:v>
                </c:pt>
                <c:pt idx="2909">
                  <c:v>1.0702629147200835</c:v>
                </c:pt>
                <c:pt idx="2910">
                  <c:v>1.3475785375277487</c:v>
                </c:pt>
                <c:pt idx="2911">
                  <c:v>1.8947354654533775</c:v>
                </c:pt>
                <c:pt idx="2912">
                  <c:v>2.9804529409237546</c:v>
                </c:pt>
                <c:pt idx="2913">
                  <c:v>2.7921499986328118</c:v>
                </c:pt>
                <c:pt idx="2914">
                  <c:v>3.886172136658355</c:v>
                </c:pt>
                <c:pt idx="2915">
                  <c:v>2.9857045017269739</c:v>
                </c:pt>
                <c:pt idx="2916">
                  <c:v>4.2665153360281796</c:v>
                </c:pt>
                <c:pt idx="2917">
                  <c:v>4.1344247097758835</c:v>
                </c:pt>
                <c:pt idx="2918">
                  <c:v>3.1810407186418241</c:v>
                </c:pt>
                <c:pt idx="2919">
                  <c:v>9.6817169612622909</c:v>
                </c:pt>
                <c:pt idx="2920">
                  <c:v>5.3394340947013692</c:v>
                </c:pt>
                <c:pt idx="2921">
                  <c:v>1.9404957204825388</c:v>
                </c:pt>
                <c:pt idx="2922">
                  <c:v>4.2387700288703716</c:v>
                </c:pt>
                <c:pt idx="2923">
                  <c:v>1.9295106434678975</c:v>
                </c:pt>
                <c:pt idx="2924">
                  <c:v>6.6842604379956132</c:v>
                </c:pt>
                <c:pt idx="2925">
                  <c:v>5.8897624989866593</c:v>
                </c:pt>
                <c:pt idx="2926">
                  <c:v>3.8856239671602419</c:v>
                </c:pt>
                <c:pt idx="2927">
                  <c:v>9.1478433885116159E-2</c:v>
                </c:pt>
                <c:pt idx="2928">
                  <c:v>4.0613992853771279</c:v>
                </c:pt>
                <c:pt idx="2929">
                  <c:v>2.63904496254455</c:v>
                </c:pt>
                <c:pt idx="2930">
                  <c:v>4.0537863355914503</c:v>
                </c:pt>
                <c:pt idx="2931">
                  <c:v>7.9475649973307476</c:v>
                </c:pt>
                <c:pt idx="2932">
                  <c:v>4.7296032758058031</c:v>
                </c:pt>
                <c:pt idx="2933">
                  <c:v>3.5314141575729323</c:v>
                </c:pt>
                <c:pt idx="2934">
                  <c:v>6.0094392486890253</c:v>
                </c:pt>
                <c:pt idx="2935">
                  <c:v>7.137611638987325</c:v>
                </c:pt>
                <c:pt idx="2936">
                  <c:v>2.9375246772027168</c:v>
                </c:pt>
                <c:pt idx="2937">
                  <c:v>3.3064061943616228</c:v>
                </c:pt>
                <c:pt idx="2938">
                  <c:v>8.0503433801480853</c:v>
                </c:pt>
                <c:pt idx="2939">
                  <c:v>0.12918310562875215</c:v>
                </c:pt>
                <c:pt idx="2940">
                  <c:v>4.5441450122339644</c:v>
                </c:pt>
                <c:pt idx="2941">
                  <c:v>3.0066036843810613</c:v>
                </c:pt>
                <c:pt idx="2942">
                  <c:v>1.9978244772050302</c:v>
                </c:pt>
                <c:pt idx="2943">
                  <c:v>3.9976986181842</c:v>
                </c:pt>
                <c:pt idx="2944">
                  <c:v>2.6601448986090674</c:v>
                </c:pt>
                <c:pt idx="2945">
                  <c:v>2.4090155837522813</c:v>
                </c:pt>
                <c:pt idx="2946">
                  <c:v>7.9870486482389289</c:v>
                </c:pt>
                <c:pt idx="2947">
                  <c:v>3.428024402242142</c:v>
                </c:pt>
                <c:pt idx="2948">
                  <c:v>4.0225255433437326</c:v>
                </c:pt>
                <c:pt idx="2949">
                  <c:v>2.2516435482341173</c:v>
                </c:pt>
                <c:pt idx="2950">
                  <c:v>3.8544291272495546</c:v>
                </c:pt>
                <c:pt idx="2951">
                  <c:v>3.0750667248867738</c:v>
                </c:pt>
                <c:pt idx="2952">
                  <c:v>2.6932201412386747</c:v>
                </c:pt>
                <c:pt idx="2953">
                  <c:v>0.9328117425167175</c:v>
                </c:pt>
                <c:pt idx="2954">
                  <c:v>4.553253096354795</c:v>
                </c:pt>
                <c:pt idx="2955">
                  <c:v>5.1554648859795202</c:v>
                </c:pt>
                <c:pt idx="2956">
                  <c:v>0.82802899735268531</c:v>
                </c:pt>
                <c:pt idx="2957">
                  <c:v>1.6612749928977122</c:v>
                </c:pt>
                <c:pt idx="2958">
                  <c:v>1.348033702195351</c:v>
                </c:pt>
                <c:pt idx="2959">
                  <c:v>0.14915253441180587</c:v>
                </c:pt>
                <c:pt idx="2960">
                  <c:v>0.3402960467647822</c:v>
                </c:pt>
                <c:pt idx="2961">
                  <c:v>3.1470566324865037</c:v>
                </c:pt>
                <c:pt idx="2962">
                  <c:v>1.4742615484405424</c:v>
                </c:pt>
                <c:pt idx="2963">
                  <c:v>0.90493906746124764</c:v>
                </c:pt>
                <c:pt idx="2964">
                  <c:v>3.0831852553444961</c:v>
                </c:pt>
                <c:pt idx="2965">
                  <c:v>0.15324269037801949</c:v>
                </c:pt>
                <c:pt idx="2966">
                  <c:v>1.2235155664795982</c:v>
                </c:pt>
                <c:pt idx="2967">
                  <c:v>3.181449845994806</c:v>
                </c:pt>
                <c:pt idx="2968">
                  <c:v>5.9528323578917215</c:v>
                </c:pt>
                <c:pt idx="2969">
                  <c:v>4.6145680710367252</c:v>
                </c:pt>
                <c:pt idx="2970">
                  <c:v>0.92355639042361137</c:v>
                </c:pt>
                <c:pt idx="2971">
                  <c:v>3.7202447371731222</c:v>
                </c:pt>
                <c:pt idx="2972">
                  <c:v>0.38217466051956156</c:v>
                </c:pt>
                <c:pt idx="2973">
                  <c:v>1.7694589594592662</c:v>
                </c:pt>
                <c:pt idx="2974">
                  <c:v>1.6050238598018429</c:v>
                </c:pt>
                <c:pt idx="2975">
                  <c:v>4.4139462165333425</c:v>
                </c:pt>
                <c:pt idx="2976">
                  <c:v>4.472137897507289</c:v>
                </c:pt>
                <c:pt idx="2977">
                  <c:v>3.217020698472703</c:v>
                </c:pt>
                <c:pt idx="2978">
                  <c:v>3.6271489944703053</c:v>
                </c:pt>
                <c:pt idx="2979">
                  <c:v>6.3349660866437674</c:v>
                </c:pt>
                <c:pt idx="2980">
                  <c:v>4.1510244821022395</c:v>
                </c:pt>
                <c:pt idx="2981">
                  <c:v>8.5671194449175747</c:v>
                </c:pt>
                <c:pt idx="2982">
                  <c:v>3.3128928013468788</c:v>
                </c:pt>
                <c:pt idx="2983">
                  <c:v>6.253095343171112</c:v>
                </c:pt>
                <c:pt idx="2984">
                  <c:v>2.268505684780326</c:v>
                </c:pt>
                <c:pt idx="2985">
                  <c:v>0.51488317310204357</c:v>
                </c:pt>
                <c:pt idx="2986">
                  <c:v>5.7315438723306142</c:v>
                </c:pt>
                <c:pt idx="2987">
                  <c:v>6.8201014251144016</c:v>
                </c:pt>
                <c:pt idx="2988">
                  <c:v>1.8641357351482204</c:v>
                </c:pt>
                <c:pt idx="2989">
                  <c:v>0.27486733010940451</c:v>
                </c:pt>
                <c:pt idx="2990">
                  <c:v>4.9343979632130157</c:v>
                </c:pt>
                <c:pt idx="2991">
                  <c:v>5.7264396927079186</c:v>
                </c:pt>
                <c:pt idx="2992">
                  <c:v>1.5186106833291855</c:v>
                </c:pt>
                <c:pt idx="2993">
                  <c:v>3.9300752108828991</c:v>
                </c:pt>
                <c:pt idx="2994">
                  <c:v>3.5226771418693925</c:v>
                </c:pt>
                <c:pt idx="2995">
                  <c:v>2.7942279567707939</c:v>
                </c:pt>
                <c:pt idx="2996">
                  <c:v>3.2763889551087035</c:v>
                </c:pt>
                <c:pt idx="2997">
                  <c:v>1.287651106265939</c:v>
                </c:pt>
                <c:pt idx="2998">
                  <c:v>3.4188155777783482</c:v>
                </c:pt>
                <c:pt idx="2999">
                  <c:v>1.7333989217418959</c:v>
                </c:pt>
                <c:pt idx="3000">
                  <c:v>2.003867549696293</c:v>
                </c:pt>
                <c:pt idx="3001">
                  <c:v>6.904171676549014</c:v>
                </c:pt>
                <c:pt idx="3002">
                  <c:v>4.764702866211965</c:v>
                </c:pt>
                <c:pt idx="3003">
                  <c:v>2.9592789212156436</c:v>
                </c:pt>
                <c:pt idx="3004">
                  <c:v>3.9407652403199371</c:v>
                </c:pt>
                <c:pt idx="3005">
                  <c:v>1.4907935706629436</c:v>
                </c:pt>
                <c:pt idx="3006">
                  <c:v>8.791537710433099</c:v>
                </c:pt>
                <c:pt idx="3007">
                  <c:v>7.3674662600195822</c:v>
                </c:pt>
                <c:pt idx="3008">
                  <c:v>1.7190232889153747</c:v>
                </c:pt>
                <c:pt idx="3009">
                  <c:v>3.7599488191927191</c:v>
                </c:pt>
                <c:pt idx="3010">
                  <c:v>2.0439666882023242</c:v>
                </c:pt>
                <c:pt idx="3011">
                  <c:v>6.4935191232312279</c:v>
                </c:pt>
                <c:pt idx="3012">
                  <c:v>2.3307070510417915</c:v>
                </c:pt>
                <c:pt idx="3013">
                  <c:v>3.2207651486109379</c:v>
                </c:pt>
                <c:pt idx="3014">
                  <c:v>2.3685848994249414</c:v>
                </c:pt>
                <c:pt idx="3015">
                  <c:v>5.4142502652648732</c:v>
                </c:pt>
                <c:pt idx="3016">
                  <c:v>3.9113446958717866</c:v>
                </c:pt>
                <c:pt idx="3017">
                  <c:v>3.7680984660510326</c:v>
                </c:pt>
                <c:pt idx="3018">
                  <c:v>6.2857698842933649</c:v>
                </c:pt>
                <c:pt idx="3019">
                  <c:v>1.5483018406792552</c:v>
                </c:pt>
                <c:pt idx="3020">
                  <c:v>2.7066863485214414</c:v>
                </c:pt>
                <c:pt idx="3021">
                  <c:v>6.2523007266803656</c:v>
                </c:pt>
                <c:pt idx="3022">
                  <c:v>4.0583015715326107</c:v>
                </c:pt>
                <c:pt idx="3023">
                  <c:v>6.797214875604987</c:v>
                </c:pt>
                <c:pt idx="3024">
                  <c:v>4.3318394852230924</c:v>
                </c:pt>
                <c:pt idx="3025">
                  <c:v>3.6372025574684326</c:v>
                </c:pt>
                <c:pt idx="3026">
                  <c:v>1.6396137614276347</c:v>
                </c:pt>
                <c:pt idx="3027">
                  <c:v>4.8075150358016613E-2</c:v>
                </c:pt>
                <c:pt idx="3028">
                  <c:v>0.82983676294200848</c:v>
                </c:pt>
                <c:pt idx="3029">
                  <c:v>4.7464811424354769</c:v>
                </c:pt>
                <c:pt idx="3030">
                  <c:v>1.3356989666477825</c:v>
                </c:pt>
                <c:pt idx="3031">
                  <c:v>7.0286092533910489</c:v>
                </c:pt>
                <c:pt idx="3032">
                  <c:v>5.8130006052029621</c:v>
                </c:pt>
                <c:pt idx="3033">
                  <c:v>5.5874574695556101</c:v>
                </c:pt>
                <c:pt idx="3034">
                  <c:v>3.9297422139016853</c:v>
                </c:pt>
                <c:pt idx="3035">
                  <c:v>7.3143572981262626</c:v>
                </c:pt>
                <c:pt idx="3036">
                  <c:v>5.7663813775934827</c:v>
                </c:pt>
                <c:pt idx="3037">
                  <c:v>5.1890445635833027</c:v>
                </c:pt>
                <c:pt idx="3038">
                  <c:v>4.471740719949401</c:v>
                </c:pt>
                <c:pt idx="3039">
                  <c:v>0.30579448153517796</c:v>
                </c:pt>
                <c:pt idx="3040">
                  <c:v>3.1420076274643907</c:v>
                </c:pt>
                <c:pt idx="3041">
                  <c:v>6.2988450927248483</c:v>
                </c:pt>
                <c:pt idx="3042">
                  <c:v>4.2831210793519103</c:v>
                </c:pt>
                <c:pt idx="3043">
                  <c:v>3.658140661642157</c:v>
                </c:pt>
                <c:pt idx="3044">
                  <c:v>3.6435931904502037</c:v>
                </c:pt>
                <c:pt idx="3045">
                  <c:v>2.4167397705765028</c:v>
                </c:pt>
                <c:pt idx="3046">
                  <c:v>0</c:v>
                </c:pt>
                <c:pt idx="3047">
                  <c:v>3.1621580688484627</c:v>
                </c:pt>
                <c:pt idx="3048">
                  <c:v>3.9137168068731776</c:v>
                </c:pt>
                <c:pt idx="3049">
                  <c:v>5.6558143450321188</c:v>
                </c:pt>
                <c:pt idx="3050">
                  <c:v>0</c:v>
                </c:pt>
                <c:pt idx="3051">
                  <c:v>2.8560130518939744</c:v>
                </c:pt>
                <c:pt idx="3052">
                  <c:v>0.29811236582931866</c:v>
                </c:pt>
                <c:pt idx="3053">
                  <c:v>2.5059479935645568</c:v>
                </c:pt>
                <c:pt idx="3054">
                  <c:v>3.7763563884537552</c:v>
                </c:pt>
                <c:pt idx="3055">
                  <c:v>2.6863559128448582</c:v>
                </c:pt>
                <c:pt idx="3056">
                  <c:v>0.63367786324007924</c:v>
                </c:pt>
                <c:pt idx="3057">
                  <c:v>1.0802463631976464</c:v>
                </c:pt>
                <c:pt idx="3058">
                  <c:v>1.9195488508796099</c:v>
                </c:pt>
                <c:pt idx="3059">
                  <c:v>4.385106154517044</c:v>
                </c:pt>
                <c:pt idx="3060">
                  <c:v>1.9109735737925173</c:v>
                </c:pt>
                <c:pt idx="3061">
                  <c:v>5.0628158707516411</c:v>
                </c:pt>
                <c:pt idx="3062">
                  <c:v>2.5118174807206355</c:v>
                </c:pt>
                <c:pt idx="3063">
                  <c:v>3.7922874275444154</c:v>
                </c:pt>
                <c:pt idx="3064">
                  <c:v>5.598678137657549</c:v>
                </c:pt>
                <c:pt idx="3065">
                  <c:v>4.7841858820340137</c:v>
                </c:pt>
                <c:pt idx="3066">
                  <c:v>4.6936623968325071</c:v>
                </c:pt>
                <c:pt idx="3067">
                  <c:v>5.7381771118070235</c:v>
                </c:pt>
                <c:pt idx="3068">
                  <c:v>3.9429703299896404</c:v>
                </c:pt>
                <c:pt idx="3069">
                  <c:v>4.5824087973894541</c:v>
                </c:pt>
                <c:pt idx="3070">
                  <c:v>2.2624792109443734</c:v>
                </c:pt>
                <c:pt idx="3071">
                  <c:v>4.8352142626194397</c:v>
                </c:pt>
                <c:pt idx="3072">
                  <c:v>3.5776320185364847</c:v>
                </c:pt>
                <c:pt idx="3073">
                  <c:v>0.99423651892171383</c:v>
                </c:pt>
                <c:pt idx="3074">
                  <c:v>4.2907455630518427</c:v>
                </c:pt>
                <c:pt idx="3075">
                  <c:v>1.1076161576813401</c:v>
                </c:pt>
                <c:pt idx="3076">
                  <c:v>1.1374849588763745</c:v>
                </c:pt>
                <c:pt idx="3077">
                  <c:v>2.5127059292236709</c:v>
                </c:pt>
                <c:pt idx="3078">
                  <c:v>7.3634836657046057</c:v>
                </c:pt>
                <c:pt idx="3079">
                  <c:v>1.4540961651798809</c:v>
                </c:pt>
                <c:pt idx="3080">
                  <c:v>2.6175197227491673</c:v>
                </c:pt>
                <c:pt idx="3081">
                  <c:v>6.0810769299465388</c:v>
                </c:pt>
                <c:pt idx="3082">
                  <c:v>2.3481373898868347</c:v>
                </c:pt>
                <c:pt idx="3083">
                  <c:v>1.5795232028809252</c:v>
                </c:pt>
                <c:pt idx="3084">
                  <c:v>5.5625146511200949</c:v>
                </c:pt>
                <c:pt idx="3085">
                  <c:v>2.1337022533893455</c:v>
                </c:pt>
                <c:pt idx="3086">
                  <c:v>5.3011084777419031</c:v>
                </c:pt>
                <c:pt idx="3087">
                  <c:v>6.0219489371351784</c:v>
                </c:pt>
                <c:pt idx="3088">
                  <c:v>3.3110120056930756</c:v>
                </c:pt>
                <c:pt idx="3089">
                  <c:v>2.1806174827185818</c:v>
                </c:pt>
                <c:pt idx="3090">
                  <c:v>3.8646311745649413</c:v>
                </c:pt>
                <c:pt idx="3091">
                  <c:v>0</c:v>
                </c:pt>
                <c:pt idx="3092">
                  <c:v>5.4769733960010747</c:v>
                </c:pt>
                <c:pt idx="3093">
                  <c:v>2.8060125588914153</c:v>
                </c:pt>
                <c:pt idx="3094">
                  <c:v>4.8635248401681865</c:v>
                </c:pt>
                <c:pt idx="3095">
                  <c:v>5.1615379226458291</c:v>
                </c:pt>
                <c:pt idx="3096">
                  <c:v>4.2094556383185933E-3</c:v>
                </c:pt>
                <c:pt idx="3097">
                  <c:v>4.1135438289045405</c:v>
                </c:pt>
                <c:pt idx="3098">
                  <c:v>5.6656531711881115</c:v>
                </c:pt>
                <c:pt idx="3099">
                  <c:v>5.8058197407836065</c:v>
                </c:pt>
                <c:pt idx="3100">
                  <c:v>4.7641326378969024</c:v>
                </c:pt>
                <c:pt idx="3101">
                  <c:v>8.0230055546621132E-2</c:v>
                </c:pt>
                <c:pt idx="3102">
                  <c:v>1.9234422333088157</c:v>
                </c:pt>
                <c:pt idx="3103">
                  <c:v>5.1519284777363286</c:v>
                </c:pt>
                <c:pt idx="3104">
                  <c:v>2.1953237274279651</c:v>
                </c:pt>
                <c:pt idx="3105">
                  <c:v>3.1322687762053887</c:v>
                </c:pt>
                <c:pt idx="3106">
                  <c:v>4.9450915956977362</c:v>
                </c:pt>
                <c:pt idx="3107">
                  <c:v>4.504079299892922</c:v>
                </c:pt>
                <c:pt idx="3108">
                  <c:v>4.3054707257499976</c:v>
                </c:pt>
                <c:pt idx="3109">
                  <c:v>5.1957515005788286</c:v>
                </c:pt>
                <c:pt idx="3110">
                  <c:v>0.44027303313216959</c:v>
                </c:pt>
                <c:pt idx="3111">
                  <c:v>1.1840904024964438</c:v>
                </c:pt>
                <c:pt idx="3112">
                  <c:v>0</c:v>
                </c:pt>
                <c:pt idx="3113">
                  <c:v>0.38511171519442816</c:v>
                </c:pt>
                <c:pt idx="3114">
                  <c:v>0.98868848057718661</c:v>
                </c:pt>
                <c:pt idx="3115">
                  <c:v>1.303162226307679</c:v>
                </c:pt>
                <c:pt idx="3116">
                  <c:v>2.9530096013035152</c:v>
                </c:pt>
                <c:pt idx="3117">
                  <c:v>2.8100192338902508</c:v>
                </c:pt>
                <c:pt idx="3118">
                  <c:v>0.16682384926805041</c:v>
                </c:pt>
                <c:pt idx="3119">
                  <c:v>2.3119140233641415</c:v>
                </c:pt>
                <c:pt idx="3120">
                  <c:v>0.86592728238004235</c:v>
                </c:pt>
                <c:pt idx="3121">
                  <c:v>2.164762789583468</c:v>
                </c:pt>
                <c:pt idx="3122">
                  <c:v>2.2366796572818322</c:v>
                </c:pt>
                <c:pt idx="3123">
                  <c:v>2.2606873622130768</c:v>
                </c:pt>
                <c:pt idx="3124">
                  <c:v>2.4091326552477144</c:v>
                </c:pt>
                <c:pt idx="3125">
                  <c:v>2.9970311935069893</c:v>
                </c:pt>
                <c:pt idx="3126">
                  <c:v>3.8482754042818739</c:v>
                </c:pt>
                <c:pt idx="3127">
                  <c:v>3.5586565529862613</c:v>
                </c:pt>
                <c:pt idx="3128">
                  <c:v>2.1014535529807294</c:v>
                </c:pt>
                <c:pt idx="3129">
                  <c:v>7.8210332012048154</c:v>
                </c:pt>
                <c:pt idx="3130">
                  <c:v>3.0891394353561061</c:v>
                </c:pt>
                <c:pt idx="3131">
                  <c:v>1.7020708367172681</c:v>
                </c:pt>
                <c:pt idx="3132">
                  <c:v>2.1846958545979915</c:v>
                </c:pt>
                <c:pt idx="3133">
                  <c:v>0.64038546535435537</c:v>
                </c:pt>
                <c:pt idx="3134">
                  <c:v>5.8539529347871806</c:v>
                </c:pt>
                <c:pt idx="3135">
                  <c:v>1.8126906496977404</c:v>
                </c:pt>
                <c:pt idx="3136">
                  <c:v>3.416718189241263</c:v>
                </c:pt>
                <c:pt idx="3137">
                  <c:v>0.2207443366461424</c:v>
                </c:pt>
                <c:pt idx="3138">
                  <c:v>2.053253589244556</c:v>
                </c:pt>
                <c:pt idx="3139">
                  <c:v>4.8255061106584884</c:v>
                </c:pt>
                <c:pt idx="3140">
                  <c:v>2.2273804836160926</c:v>
                </c:pt>
                <c:pt idx="3141">
                  <c:v>9.5056100215225907</c:v>
                </c:pt>
                <c:pt idx="3142">
                  <c:v>5.0118681896209987</c:v>
                </c:pt>
                <c:pt idx="3143">
                  <c:v>2.1417516865200579</c:v>
                </c:pt>
                <c:pt idx="3144">
                  <c:v>3.0907639842092722</c:v>
                </c:pt>
                <c:pt idx="3145">
                  <c:v>6.9027201911527865</c:v>
                </c:pt>
                <c:pt idx="3146">
                  <c:v>2.4288088012754154</c:v>
                </c:pt>
                <c:pt idx="3147">
                  <c:v>1.8861126735508396</c:v>
                </c:pt>
                <c:pt idx="3148">
                  <c:v>5.5273309599521605</c:v>
                </c:pt>
                <c:pt idx="3149">
                  <c:v>0.57529819834002405</c:v>
                </c:pt>
                <c:pt idx="3150">
                  <c:v>3.93884248033332</c:v>
                </c:pt>
                <c:pt idx="3151">
                  <c:v>3.1795510755118994</c:v>
                </c:pt>
              </c:numCache>
            </c:numRef>
          </c:yVal>
          <c:smooth val="0"/>
          <c:extLst>
            <c:ext xmlns:c16="http://schemas.microsoft.com/office/drawing/2014/chart" uri="{C3380CC4-5D6E-409C-BE32-E72D297353CC}">
              <c16:uniqueId val="{00000000-5164-496F-B3ED-7D99C86E5454}"/>
            </c:ext>
          </c:extLst>
        </c:ser>
        <c:ser>
          <c:idx val="4"/>
          <c:order val="1"/>
          <c:tx>
            <c:strRef>
              <c:f>'[PCM_0327_default_+4_eql_params temp.xlsb]Sys Cost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'[PCM_0327_default_+4_eql_params temp.xlsb]Sys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'[PCM_0327_default_+4_eql_params temp.xlsb]Sys Cost Var'!$G$4:$G$3155</c:f>
              <c:numCache>
                <c:formatCode>General</c:formatCode>
                <c:ptCount val="3152"/>
                <c:pt idx="0" formatCode="_(* #,##0_);_(* \(#,##0\);_(* &quot;-&quot;??_);_(@_)">
                  <c:v>14.383152128527202</c:v>
                </c:pt>
                <c:pt idx="1051" formatCode="_(* #,##0_);_(* \(#,##0\);_(* &quot;-&quot;??_);_(@_)">
                  <c:v>12.115255197031949</c:v>
                </c:pt>
                <c:pt idx="2102" formatCode="_(* #,##0_);_(* \(#,##0\);_(* &quot;-&quot;??_);_(@_)">
                  <c:v>0.75979909133513945</c:v>
                </c:pt>
              </c:numCache>
            </c:numRef>
          </c:yVal>
          <c:smooth val="0"/>
          <c:extLst>
            <c:ext xmlns:c16="http://schemas.microsoft.com/office/drawing/2014/chart" uri="{C3380CC4-5D6E-409C-BE32-E72D297353CC}">
              <c16:uniqueId val="{00000001-5164-496F-B3ED-7D99C86E5454}"/>
            </c:ext>
          </c:extLst>
        </c:ser>
        <c:ser>
          <c:idx val="1"/>
          <c:order val="2"/>
          <c:tx>
            <c:strRef>
              <c:f>'[PCM_0327_default_+4_eql_params temp.xlsb]Sys Cost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'[PCM_0327_default_+4_eql_params temp.xlsb]Sys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'[PCM_0327_default_+4_eql_params temp.xlsb]Sys Cost Var'!$F$4:$F$3155</c:f>
              <c:numCache>
                <c:formatCode>General</c:formatCode>
                <c:ptCount val="3152"/>
                <c:pt idx="0" formatCode="_(* #,##0.00_);_(* \(#,##0.00\);_(* &quot;-&quot;??_);_(@_)">
                  <c:v>17.267293606602507</c:v>
                </c:pt>
                <c:pt idx="1051" formatCode="_(* #,##0_);_(* \(#,##0\);_(* &quot;-&quot;??_);_(@_)">
                  <c:v>13.959524173144901</c:v>
                </c:pt>
                <c:pt idx="2102" formatCode="_(* #,##0_);_(* \(#,##0\);_(* &quot;-&quot;??_);_(@_)">
                  <c:v>3.3077694334575951</c:v>
                </c:pt>
              </c:numCache>
            </c:numRef>
          </c:yVal>
          <c:smooth val="0"/>
          <c:extLst>
            <c:ext xmlns:c16="http://schemas.microsoft.com/office/drawing/2014/chart" uri="{C3380CC4-5D6E-409C-BE32-E72D297353CC}">
              <c16:uniqueId val="{00000002-5164-496F-B3ED-7D99C86E5454}"/>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'[PCM_0327_default_+4_eql_params temp.xlsb]Sys Cost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'[PCM_0327_default_+4_eql_params temp.xlsb]Sys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'[PCM_0327_default_+4_eql_params temp.xlsb]Sys Cost Var'!$H$4:$H$3155</c:f>
              <c:numCache>
                <c:formatCode>General</c:formatCode>
                <c:ptCount val="3152"/>
                <c:pt idx="0" formatCode="_(* #,##0_);_(* \(#,##0\);_(* &quot;-&quot;??_);_(@_)">
                  <c:v>20.290686490085964</c:v>
                </c:pt>
                <c:pt idx="1051" formatCode="_(* #,##0_);_(* \(#,##0\);_(* &quot;-&quot;??_);_(@_)">
                  <c:v>15.869277239601374</c:v>
                </c:pt>
                <c:pt idx="2102" formatCode="_(* #,##0_);_(* \(#,##0\);_(* &quot;-&quot;??_);_(@_)">
                  <c:v>6.010603034939149</c:v>
                </c:pt>
              </c:numCache>
            </c:numRef>
          </c:yVal>
          <c:smooth val="0"/>
          <c:extLst>
            <c:ext xmlns:c16="http://schemas.microsoft.com/office/drawing/2014/chart" uri="{C3380CC4-5D6E-409C-BE32-E72D297353CC}">
              <c16:uniqueId val="{00000003-5164-496F-B3ED-7D99C86E5454}"/>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35"/>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System Cost ($2026 in billion)</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'Sys Cost Var'!$E$3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Var'!$E$4:$E$3155</c:f>
              <c:numCache>
                <c:formatCode>_("$"* #,##0_);_("$"* \(#,##0\);_("$"* "-"??_);_(@_)</c:formatCode>
                <c:ptCount val="3152"/>
                <c:pt idx="0">
                  <c:v>24.377281591533333</c:v>
                </c:pt>
                <c:pt idx="1">
                  <c:v>23.181786282035048</c:v>
                </c:pt>
                <c:pt idx="2">
                  <c:v>22.250685636156806</c:v>
                </c:pt>
                <c:pt idx="3">
                  <c:v>23.50473076009548</c:v>
                </c:pt>
                <c:pt idx="4">
                  <c:v>22.041125100056647</c:v>
                </c:pt>
                <c:pt idx="5">
                  <c:v>21.592503342411479</c:v>
                </c:pt>
                <c:pt idx="6">
                  <c:v>22.414134918430712</c:v>
                </c:pt>
                <c:pt idx="7">
                  <c:v>20.410637826324194</c:v>
                </c:pt>
                <c:pt idx="8">
                  <c:v>22.577950403098324</c:v>
                </c:pt>
                <c:pt idx="9">
                  <c:v>20.764322786602634</c:v>
                </c:pt>
                <c:pt idx="10">
                  <c:v>22.988703681159166</c:v>
                </c:pt>
                <c:pt idx="11">
                  <c:v>22.805695225025129</c:v>
                </c:pt>
                <c:pt idx="12">
                  <c:v>21.682675992525525</c:v>
                </c:pt>
                <c:pt idx="13">
                  <c:v>23.422017452110431</c:v>
                </c:pt>
                <c:pt idx="14">
                  <c:v>21.050748639022274</c:v>
                </c:pt>
                <c:pt idx="15">
                  <c:v>20.773345403640477</c:v>
                </c:pt>
                <c:pt idx="16">
                  <c:v>21.223379786049232</c:v>
                </c:pt>
                <c:pt idx="17">
                  <c:v>20.817401034385988</c:v>
                </c:pt>
                <c:pt idx="18">
                  <c:v>22.463201327261654</c:v>
                </c:pt>
                <c:pt idx="19">
                  <c:v>20.138059269501635</c:v>
                </c:pt>
                <c:pt idx="20">
                  <c:v>21.532169678115494</c:v>
                </c:pt>
                <c:pt idx="21">
                  <c:v>21.726763416241312</c:v>
                </c:pt>
                <c:pt idx="22">
                  <c:v>21.902306536783691</c:v>
                </c:pt>
                <c:pt idx="23">
                  <c:v>22.297927744836453</c:v>
                </c:pt>
                <c:pt idx="24">
                  <c:v>21.578977523554634</c:v>
                </c:pt>
                <c:pt idx="25">
                  <c:v>21.976491399425175</c:v>
                </c:pt>
                <c:pt idx="26">
                  <c:v>22.491375856681184</c:v>
                </c:pt>
                <c:pt idx="27">
                  <c:v>21.23188651318852</c:v>
                </c:pt>
                <c:pt idx="28">
                  <c:v>23.125032981956135</c:v>
                </c:pt>
                <c:pt idx="29">
                  <c:v>20.337917913431308</c:v>
                </c:pt>
                <c:pt idx="30">
                  <c:v>22.056946930170909</c:v>
                </c:pt>
                <c:pt idx="31">
                  <c:v>22.054893527344902</c:v>
                </c:pt>
                <c:pt idx="32">
                  <c:v>21.706991194428557</c:v>
                </c:pt>
                <c:pt idx="33">
                  <c:v>23.070961795561622</c:v>
                </c:pt>
                <c:pt idx="34">
                  <c:v>20.807544173895703</c:v>
                </c:pt>
                <c:pt idx="35">
                  <c:v>22.87314132393908</c:v>
                </c:pt>
                <c:pt idx="36">
                  <c:v>22.386353429761314</c:v>
                </c:pt>
                <c:pt idx="37">
                  <c:v>22.131825639322834</c:v>
                </c:pt>
                <c:pt idx="38">
                  <c:v>22.540353813688164</c:v>
                </c:pt>
                <c:pt idx="39">
                  <c:v>20.897171241997608</c:v>
                </c:pt>
                <c:pt idx="40">
                  <c:v>21.494048145409902</c:v>
                </c:pt>
                <c:pt idx="41">
                  <c:v>22.583022903720277</c:v>
                </c:pt>
                <c:pt idx="42">
                  <c:v>21.343310075247892</c:v>
                </c:pt>
                <c:pt idx="43">
                  <c:v>22.861090250032863</c:v>
                </c:pt>
                <c:pt idx="44">
                  <c:v>21.156620402333331</c:v>
                </c:pt>
                <c:pt idx="45">
                  <c:v>21.472931945875608</c:v>
                </c:pt>
                <c:pt idx="46">
                  <c:v>21.764725428190307</c:v>
                </c:pt>
                <c:pt idx="47">
                  <c:v>21.491253465896868</c:v>
                </c:pt>
                <c:pt idx="48">
                  <c:v>21.874019305291714</c:v>
                </c:pt>
                <c:pt idx="49">
                  <c:v>20.703996556489368</c:v>
                </c:pt>
                <c:pt idx="50">
                  <c:v>20.857362097950013</c:v>
                </c:pt>
                <c:pt idx="51">
                  <c:v>21.641694508850733</c:v>
                </c:pt>
                <c:pt idx="52">
                  <c:v>20.947426951444534</c:v>
                </c:pt>
                <c:pt idx="53">
                  <c:v>22.197014504819485</c:v>
                </c:pt>
                <c:pt idx="54">
                  <c:v>20.091632816790941</c:v>
                </c:pt>
                <c:pt idx="55">
                  <c:v>21.690729430903819</c:v>
                </c:pt>
                <c:pt idx="56">
                  <c:v>22.558054785937266</c:v>
                </c:pt>
                <c:pt idx="57">
                  <c:v>20.055713883842643</c:v>
                </c:pt>
                <c:pt idx="58">
                  <c:v>22.697341529792617</c:v>
                </c:pt>
                <c:pt idx="59">
                  <c:v>20.632013453788026</c:v>
                </c:pt>
                <c:pt idx="60">
                  <c:v>22.170292090939444</c:v>
                </c:pt>
                <c:pt idx="61">
                  <c:v>22.18966872050224</c:v>
                </c:pt>
                <c:pt idx="62">
                  <c:v>22.216222781950769</c:v>
                </c:pt>
                <c:pt idx="63">
                  <c:v>22.749219600788159</c:v>
                </c:pt>
                <c:pt idx="64">
                  <c:v>20.761291594030922</c:v>
                </c:pt>
                <c:pt idx="65">
                  <c:v>21.769407297070476</c:v>
                </c:pt>
                <c:pt idx="66">
                  <c:v>22.461870638628938</c:v>
                </c:pt>
                <c:pt idx="67">
                  <c:v>21.980145861041354</c:v>
                </c:pt>
                <c:pt idx="68">
                  <c:v>23.841804391656247</c:v>
                </c:pt>
                <c:pt idx="69">
                  <c:v>20.734360485629487</c:v>
                </c:pt>
                <c:pt idx="70">
                  <c:v>22.312462554068141</c:v>
                </c:pt>
                <c:pt idx="71">
                  <c:v>22.135754699739749</c:v>
                </c:pt>
                <c:pt idx="72">
                  <c:v>21.120553702719302</c:v>
                </c:pt>
                <c:pt idx="73">
                  <c:v>23.057759845001396</c:v>
                </c:pt>
                <c:pt idx="74">
                  <c:v>21.579636642271989</c:v>
                </c:pt>
                <c:pt idx="75">
                  <c:v>22.216231332334726</c:v>
                </c:pt>
                <c:pt idx="76">
                  <c:v>21.998602373985349</c:v>
                </c:pt>
                <c:pt idx="77">
                  <c:v>21.936106085536782</c:v>
                </c:pt>
                <c:pt idx="78">
                  <c:v>22.544050214144569</c:v>
                </c:pt>
                <c:pt idx="79">
                  <c:v>20.748946417165669</c:v>
                </c:pt>
                <c:pt idx="80">
                  <c:v>22.543383459850659</c:v>
                </c:pt>
                <c:pt idx="81">
                  <c:v>22.161560996788161</c:v>
                </c:pt>
                <c:pt idx="82">
                  <c:v>21.349127884463723</c:v>
                </c:pt>
                <c:pt idx="83">
                  <c:v>23.044239669176072</c:v>
                </c:pt>
                <c:pt idx="84">
                  <c:v>19.010751583153176</c:v>
                </c:pt>
                <c:pt idx="85">
                  <c:v>21.961545304543861</c:v>
                </c:pt>
                <c:pt idx="86">
                  <c:v>22.445190946010818</c:v>
                </c:pt>
                <c:pt idx="87">
                  <c:v>21.633261075126779</c:v>
                </c:pt>
                <c:pt idx="88">
                  <c:v>23.352295250485163</c:v>
                </c:pt>
                <c:pt idx="89">
                  <c:v>20.792145973302539</c:v>
                </c:pt>
                <c:pt idx="90">
                  <c:v>21.75701753055759</c:v>
                </c:pt>
                <c:pt idx="91">
                  <c:v>22.63187883677324</c:v>
                </c:pt>
                <c:pt idx="92">
                  <c:v>20.778457800673038</c:v>
                </c:pt>
                <c:pt idx="93">
                  <c:v>22.538747163464325</c:v>
                </c:pt>
                <c:pt idx="94">
                  <c:v>20.403727579658515</c:v>
                </c:pt>
                <c:pt idx="95">
                  <c:v>22.212849237164441</c:v>
                </c:pt>
                <c:pt idx="96">
                  <c:v>22.835644688678173</c:v>
                </c:pt>
                <c:pt idx="97">
                  <c:v>21.75945125294735</c:v>
                </c:pt>
                <c:pt idx="98">
                  <c:v>22.605232143463084</c:v>
                </c:pt>
                <c:pt idx="99">
                  <c:v>21.224747788708946</c:v>
                </c:pt>
                <c:pt idx="100">
                  <c:v>20.58877319770254</c:v>
                </c:pt>
                <c:pt idx="101">
                  <c:v>21.950660032715618</c:v>
                </c:pt>
                <c:pt idx="102">
                  <c:v>20.804734905673502</c:v>
                </c:pt>
                <c:pt idx="103">
                  <c:v>21.589329433968832</c:v>
                </c:pt>
                <c:pt idx="104">
                  <c:v>20.809733328880817</c:v>
                </c:pt>
                <c:pt idx="105">
                  <c:v>21.370131222781382</c:v>
                </c:pt>
                <c:pt idx="106">
                  <c:v>21.392015483795038</c:v>
                </c:pt>
                <c:pt idx="107">
                  <c:v>21.097231604342618</c:v>
                </c:pt>
                <c:pt idx="108">
                  <c:v>22.364522688542543</c:v>
                </c:pt>
                <c:pt idx="109">
                  <c:v>20.224927874914037</c:v>
                </c:pt>
                <c:pt idx="110">
                  <c:v>21.961842019924998</c:v>
                </c:pt>
                <c:pt idx="111">
                  <c:v>21.842414581739575</c:v>
                </c:pt>
                <c:pt idx="112">
                  <c:v>21.237969357515393</c:v>
                </c:pt>
                <c:pt idx="113">
                  <c:v>21.863965209129898</c:v>
                </c:pt>
                <c:pt idx="114">
                  <c:v>20.877391419272495</c:v>
                </c:pt>
                <c:pt idx="115">
                  <c:v>20.835209473933332</c:v>
                </c:pt>
                <c:pt idx="116">
                  <c:v>22.185404911319761</c:v>
                </c:pt>
                <c:pt idx="117">
                  <c:v>20.604721389679451</c:v>
                </c:pt>
                <c:pt idx="118">
                  <c:v>21.170824789759855</c:v>
                </c:pt>
                <c:pt idx="119">
                  <c:v>21.404451211593628</c:v>
                </c:pt>
                <c:pt idx="120">
                  <c:v>22.116095353127797</c:v>
                </c:pt>
                <c:pt idx="121">
                  <c:v>22.65959912812632</c:v>
                </c:pt>
                <c:pt idx="122">
                  <c:v>21.813129693875855</c:v>
                </c:pt>
                <c:pt idx="123">
                  <c:v>22.595767047707334</c:v>
                </c:pt>
                <c:pt idx="124">
                  <c:v>19.145992194360876</c:v>
                </c:pt>
                <c:pt idx="125">
                  <c:v>20.648171197042327</c:v>
                </c:pt>
                <c:pt idx="126">
                  <c:v>22.271961743963764</c:v>
                </c:pt>
                <c:pt idx="127">
                  <c:v>20.198208192133357</c:v>
                </c:pt>
                <c:pt idx="128">
                  <c:v>22.532498824233905</c:v>
                </c:pt>
                <c:pt idx="129">
                  <c:v>20.901876545216929</c:v>
                </c:pt>
                <c:pt idx="130">
                  <c:v>21.143403823573799</c:v>
                </c:pt>
                <c:pt idx="131">
                  <c:v>21.929186853043642</c:v>
                </c:pt>
                <c:pt idx="132">
                  <c:v>20.61264459655381</c:v>
                </c:pt>
                <c:pt idx="133">
                  <c:v>22.705419795101562</c:v>
                </c:pt>
                <c:pt idx="134">
                  <c:v>20.876308672497508</c:v>
                </c:pt>
                <c:pt idx="135">
                  <c:v>21.211362666985636</c:v>
                </c:pt>
                <c:pt idx="136">
                  <c:v>22.16700376503146</c:v>
                </c:pt>
                <c:pt idx="137">
                  <c:v>21.807341367250892</c:v>
                </c:pt>
                <c:pt idx="138">
                  <c:v>22.525790608956523</c:v>
                </c:pt>
                <c:pt idx="139">
                  <c:v>21.442911181972654</c:v>
                </c:pt>
                <c:pt idx="140">
                  <c:v>21.843821543005586</c:v>
                </c:pt>
                <c:pt idx="141">
                  <c:v>22.283979529795438</c:v>
                </c:pt>
                <c:pt idx="142">
                  <c:v>21.314279345722145</c:v>
                </c:pt>
                <c:pt idx="143">
                  <c:v>22.575821415463295</c:v>
                </c:pt>
                <c:pt idx="144">
                  <c:v>21.196584177367139</c:v>
                </c:pt>
                <c:pt idx="145">
                  <c:v>22.165825140675246</c:v>
                </c:pt>
                <c:pt idx="146">
                  <c:v>22.384061504199757</c:v>
                </c:pt>
                <c:pt idx="147">
                  <c:v>20.355913314234449</c:v>
                </c:pt>
                <c:pt idx="148">
                  <c:v>22.769934326967963</c:v>
                </c:pt>
                <c:pt idx="149">
                  <c:v>20.689445803381766</c:v>
                </c:pt>
                <c:pt idx="150">
                  <c:v>22.001030008940596</c:v>
                </c:pt>
                <c:pt idx="151">
                  <c:v>22.411870594487397</c:v>
                </c:pt>
                <c:pt idx="152">
                  <c:v>21.444942419583221</c:v>
                </c:pt>
                <c:pt idx="153">
                  <c:v>22.522857215567146</c:v>
                </c:pt>
                <c:pt idx="154">
                  <c:v>20.966867791913067</c:v>
                </c:pt>
                <c:pt idx="155">
                  <c:v>22.666603320583803</c:v>
                </c:pt>
                <c:pt idx="156">
                  <c:v>22.469119559428293</c:v>
                </c:pt>
                <c:pt idx="157">
                  <c:v>22.210348112175527</c:v>
                </c:pt>
                <c:pt idx="158">
                  <c:v>23.578781714390367</c:v>
                </c:pt>
                <c:pt idx="159">
                  <c:v>22.303977452067407</c:v>
                </c:pt>
                <c:pt idx="160">
                  <c:v>22.04751959472269</c:v>
                </c:pt>
                <c:pt idx="161">
                  <c:v>22.760696267486459</c:v>
                </c:pt>
                <c:pt idx="162">
                  <c:v>21.924786761777465</c:v>
                </c:pt>
                <c:pt idx="163">
                  <c:v>22.386959908163391</c:v>
                </c:pt>
                <c:pt idx="164">
                  <c:v>21.45092301728527</c:v>
                </c:pt>
                <c:pt idx="165">
                  <c:v>21.889207443529219</c:v>
                </c:pt>
                <c:pt idx="166">
                  <c:v>22.787955193190378</c:v>
                </c:pt>
                <c:pt idx="167">
                  <c:v>21.507707471210932</c:v>
                </c:pt>
                <c:pt idx="168">
                  <c:v>22.894664534540414</c:v>
                </c:pt>
                <c:pt idx="169">
                  <c:v>20.319180811072364</c:v>
                </c:pt>
                <c:pt idx="170">
                  <c:v>21.989789120054063</c:v>
                </c:pt>
                <c:pt idx="171">
                  <c:v>22.916723789259393</c:v>
                </c:pt>
                <c:pt idx="172">
                  <c:v>22.355954773841063</c:v>
                </c:pt>
                <c:pt idx="173">
                  <c:v>23.299357139326329</c:v>
                </c:pt>
                <c:pt idx="174">
                  <c:v>21.615509810322227</c:v>
                </c:pt>
                <c:pt idx="175">
                  <c:v>21.648755827677711</c:v>
                </c:pt>
                <c:pt idx="176">
                  <c:v>23.182607575213385</c:v>
                </c:pt>
                <c:pt idx="177">
                  <c:v>20.691138865117509</c:v>
                </c:pt>
                <c:pt idx="178">
                  <c:v>22.76924291408621</c:v>
                </c:pt>
                <c:pt idx="179">
                  <c:v>21.858249966616285</c:v>
                </c:pt>
                <c:pt idx="180">
                  <c:v>21.882898985000722</c:v>
                </c:pt>
                <c:pt idx="181">
                  <c:v>21.280739996851565</c:v>
                </c:pt>
                <c:pt idx="182">
                  <c:v>20.254126621879475</c:v>
                </c:pt>
                <c:pt idx="183">
                  <c:v>21.813376618101213</c:v>
                </c:pt>
                <c:pt idx="184">
                  <c:v>19.55709701800297</c:v>
                </c:pt>
                <c:pt idx="185">
                  <c:v>22.855309798536226</c:v>
                </c:pt>
                <c:pt idx="186">
                  <c:v>21.974138935044095</c:v>
                </c:pt>
                <c:pt idx="187">
                  <c:v>21.760063458711805</c:v>
                </c:pt>
                <c:pt idx="188">
                  <c:v>22.697301147613032</c:v>
                </c:pt>
                <c:pt idx="189">
                  <c:v>21.386892227765543</c:v>
                </c:pt>
                <c:pt idx="190">
                  <c:v>21.354816725571059</c:v>
                </c:pt>
                <c:pt idx="191">
                  <c:v>22.07780640146191</c:v>
                </c:pt>
                <c:pt idx="192">
                  <c:v>21.45261513685244</c:v>
                </c:pt>
                <c:pt idx="193">
                  <c:v>22.249204126730731</c:v>
                </c:pt>
                <c:pt idx="194">
                  <c:v>21.81478032510168</c:v>
                </c:pt>
                <c:pt idx="195">
                  <c:v>21.527016927893097</c:v>
                </c:pt>
                <c:pt idx="196">
                  <c:v>21.960872377266426</c:v>
                </c:pt>
                <c:pt idx="197">
                  <c:v>20.765687462333844</c:v>
                </c:pt>
                <c:pt idx="198">
                  <c:v>22.677967470587575</c:v>
                </c:pt>
                <c:pt idx="199">
                  <c:v>21.105583713648606</c:v>
                </c:pt>
                <c:pt idx="200">
                  <c:v>21.608847328221142</c:v>
                </c:pt>
                <c:pt idx="201">
                  <c:v>22.382998426855199</c:v>
                </c:pt>
                <c:pt idx="202">
                  <c:v>21.229757051282071</c:v>
                </c:pt>
                <c:pt idx="203">
                  <c:v>21.972414627901646</c:v>
                </c:pt>
                <c:pt idx="204">
                  <c:v>20.775378220646928</c:v>
                </c:pt>
                <c:pt idx="205">
                  <c:v>22.188523864380265</c:v>
                </c:pt>
                <c:pt idx="206">
                  <c:v>22.164276327682391</c:v>
                </c:pt>
                <c:pt idx="207">
                  <c:v>21.4803376749332</c:v>
                </c:pt>
                <c:pt idx="208">
                  <c:v>23.16289059991006</c:v>
                </c:pt>
                <c:pt idx="209">
                  <c:v>21.104336462940807</c:v>
                </c:pt>
                <c:pt idx="210">
                  <c:v>23.190372756007513</c:v>
                </c:pt>
                <c:pt idx="211">
                  <c:v>23.773798262945306</c:v>
                </c:pt>
                <c:pt idx="212">
                  <c:v>22.75412135295926</c:v>
                </c:pt>
                <c:pt idx="213">
                  <c:v>23.066873008626711</c:v>
                </c:pt>
                <c:pt idx="214">
                  <c:v>22.218608389801581</c:v>
                </c:pt>
                <c:pt idx="215">
                  <c:v>21.824074150461385</c:v>
                </c:pt>
                <c:pt idx="216">
                  <c:v>22.578571166402316</c:v>
                </c:pt>
                <c:pt idx="217">
                  <c:v>21.274722436645753</c:v>
                </c:pt>
                <c:pt idx="218">
                  <c:v>22.92780079140838</c:v>
                </c:pt>
                <c:pt idx="219">
                  <c:v>20.717244619847936</c:v>
                </c:pt>
                <c:pt idx="220">
                  <c:v>22.88466254032501</c:v>
                </c:pt>
                <c:pt idx="221">
                  <c:v>23.044079548934349</c:v>
                </c:pt>
                <c:pt idx="222">
                  <c:v>22.378756393281222</c:v>
                </c:pt>
                <c:pt idx="223">
                  <c:v>23.942757198008341</c:v>
                </c:pt>
                <c:pt idx="224">
                  <c:v>21.777270372238178</c:v>
                </c:pt>
                <c:pt idx="225">
                  <c:v>21.366119158855934</c:v>
                </c:pt>
                <c:pt idx="226">
                  <c:v>22.005503059674485</c:v>
                </c:pt>
                <c:pt idx="227">
                  <c:v>21.487157189996054</c:v>
                </c:pt>
                <c:pt idx="228">
                  <c:v>22.963719383550679</c:v>
                </c:pt>
                <c:pt idx="229">
                  <c:v>20.601354578133261</c:v>
                </c:pt>
                <c:pt idx="230">
                  <c:v>22.311707189226791</c:v>
                </c:pt>
                <c:pt idx="231">
                  <c:v>21.912385189701492</c:v>
                </c:pt>
                <c:pt idx="232">
                  <c:v>21.501538298051138</c:v>
                </c:pt>
                <c:pt idx="233">
                  <c:v>21.893997188898364</c:v>
                </c:pt>
                <c:pt idx="234">
                  <c:v>21.581243659609818</c:v>
                </c:pt>
                <c:pt idx="235">
                  <c:v>22.077771985781851</c:v>
                </c:pt>
                <c:pt idx="236">
                  <c:v>23.196201929318619</c:v>
                </c:pt>
                <c:pt idx="237">
                  <c:v>21.559875225824484</c:v>
                </c:pt>
                <c:pt idx="238">
                  <c:v>23.116315486500923</c:v>
                </c:pt>
                <c:pt idx="239">
                  <c:v>21.047070298471784</c:v>
                </c:pt>
                <c:pt idx="240">
                  <c:v>21.923521769113833</c:v>
                </c:pt>
                <c:pt idx="241">
                  <c:v>22.610355577576321</c:v>
                </c:pt>
                <c:pt idx="242">
                  <c:v>21.483633232912407</c:v>
                </c:pt>
                <c:pt idx="243">
                  <c:v>23.205285377908059</c:v>
                </c:pt>
                <c:pt idx="244">
                  <c:v>21.255930234147755</c:v>
                </c:pt>
                <c:pt idx="245">
                  <c:v>22.881470757290643</c:v>
                </c:pt>
                <c:pt idx="246">
                  <c:v>22.693374596397408</c:v>
                </c:pt>
                <c:pt idx="247">
                  <c:v>22.155141156341216</c:v>
                </c:pt>
                <c:pt idx="248">
                  <c:v>22.932275195554894</c:v>
                </c:pt>
                <c:pt idx="249">
                  <c:v>20.871927065095633</c:v>
                </c:pt>
                <c:pt idx="250">
                  <c:v>22.985712656523955</c:v>
                </c:pt>
                <c:pt idx="251">
                  <c:v>22.873521650040647</c:v>
                </c:pt>
                <c:pt idx="252">
                  <c:v>22.089349148570296</c:v>
                </c:pt>
                <c:pt idx="253">
                  <c:v>23.52073604190312</c:v>
                </c:pt>
                <c:pt idx="254">
                  <c:v>21.273132405258863</c:v>
                </c:pt>
                <c:pt idx="255">
                  <c:v>21.755224010605634</c:v>
                </c:pt>
                <c:pt idx="256">
                  <c:v>21.601647090496325</c:v>
                </c:pt>
                <c:pt idx="257">
                  <c:v>22.278301951600213</c:v>
                </c:pt>
                <c:pt idx="258">
                  <c:v>22.659622211424384</c:v>
                </c:pt>
                <c:pt idx="259">
                  <c:v>20.6911427829993</c:v>
                </c:pt>
                <c:pt idx="260">
                  <c:v>20.862246917726868</c:v>
                </c:pt>
                <c:pt idx="261">
                  <c:v>21.981094812280897</c:v>
                </c:pt>
                <c:pt idx="262">
                  <c:v>21.268551877107434</c:v>
                </c:pt>
                <c:pt idx="263">
                  <c:v>22.525831810624098</c:v>
                </c:pt>
                <c:pt idx="264">
                  <c:v>21.191067842000422</c:v>
                </c:pt>
                <c:pt idx="265">
                  <c:v>22.122015960410526</c:v>
                </c:pt>
                <c:pt idx="266">
                  <c:v>22.232899419483225</c:v>
                </c:pt>
                <c:pt idx="267">
                  <c:v>20.914975985719185</c:v>
                </c:pt>
                <c:pt idx="268">
                  <c:v>23.318220222463388</c:v>
                </c:pt>
                <c:pt idx="269">
                  <c:v>20.645267243066307</c:v>
                </c:pt>
                <c:pt idx="270">
                  <c:v>22.922640624220818</c:v>
                </c:pt>
                <c:pt idx="271">
                  <c:v>22.561941416120021</c:v>
                </c:pt>
                <c:pt idx="272">
                  <c:v>22.413500814721587</c:v>
                </c:pt>
                <c:pt idx="273">
                  <c:v>22.919228361598904</c:v>
                </c:pt>
                <c:pt idx="274">
                  <c:v>21.078445255014671</c:v>
                </c:pt>
                <c:pt idx="275">
                  <c:v>22.432385418393107</c:v>
                </c:pt>
                <c:pt idx="276">
                  <c:v>22.813157368020516</c:v>
                </c:pt>
                <c:pt idx="277">
                  <c:v>21.244677371648059</c:v>
                </c:pt>
                <c:pt idx="278">
                  <c:v>23.210108523078123</c:v>
                </c:pt>
                <c:pt idx="279">
                  <c:v>22.184088945520568</c:v>
                </c:pt>
                <c:pt idx="280">
                  <c:v>22.74141064239781</c:v>
                </c:pt>
                <c:pt idx="281">
                  <c:v>22.750715112264125</c:v>
                </c:pt>
                <c:pt idx="282">
                  <c:v>21.233273210120494</c:v>
                </c:pt>
                <c:pt idx="283">
                  <c:v>23.110803205557517</c:v>
                </c:pt>
                <c:pt idx="284">
                  <c:v>21.796722462659005</c:v>
                </c:pt>
                <c:pt idx="285">
                  <c:v>22.609564340984683</c:v>
                </c:pt>
                <c:pt idx="286">
                  <c:v>22.541609217187663</c:v>
                </c:pt>
                <c:pt idx="287">
                  <c:v>22.104546598884976</c:v>
                </c:pt>
                <c:pt idx="288">
                  <c:v>23.075977776464104</c:v>
                </c:pt>
                <c:pt idx="289">
                  <c:v>21.093368410583722</c:v>
                </c:pt>
                <c:pt idx="290">
                  <c:v>22.430035313928421</c:v>
                </c:pt>
                <c:pt idx="291">
                  <c:v>22.51931280443651</c:v>
                </c:pt>
                <c:pt idx="292">
                  <c:v>21.582299349151853</c:v>
                </c:pt>
                <c:pt idx="293">
                  <c:v>23.227265241971335</c:v>
                </c:pt>
                <c:pt idx="294">
                  <c:v>20.167510487957617</c:v>
                </c:pt>
                <c:pt idx="295">
                  <c:v>22.194748214881944</c:v>
                </c:pt>
                <c:pt idx="296">
                  <c:v>23.309248112804106</c:v>
                </c:pt>
                <c:pt idx="297">
                  <c:v>22.537286208209881</c:v>
                </c:pt>
                <c:pt idx="298">
                  <c:v>23.869490308499692</c:v>
                </c:pt>
                <c:pt idx="299">
                  <c:v>21.181720525686771</c:v>
                </c:pt>
                <c:pt idx="300">
                  <c:v>21.977808654549786</c:v>
                </c:pt>
                <c:pt idx="301">
                  <c:v>22.480420680925448</c:v>
                </c:pt>
                <c:pt idx="302">
                  <c:v>20.936882647087721</c:v>
                </c:pt>
                <c:pt idx="303">
                  <c:v>22.760736059621074</c:v>
                </c:pt>
                <c:pt idx="304">
                  <c:v>20.788332592132313</c:v>
                </c:pt>
                <c:pt idx="305">
                  <c:v>22.38685335296838</c:v>
                </c:pt>
                <c:pt idx="306">
                  <c:v>22.943352779060326</c:v>
                </c:pt>
                <c:pt idx="307">
                  <c:v>22.089353916940428</c:v>
                </c:pt>
                <c:pt idx="308">
                  <c:v>22.72893635097023</c:v>
                </c:pt>
                <c:pt idx="309">
                  <c:v>21.023521227538527</c:v>
                </c:pt>
                <c:pt idx="310">
                  <c:v>22.106169440649118</c:v>
                </c:pt>
                <c:pt idx="311">
                  <c:v>21.699170093499962</c:v>
                </c:pt>
                <c:pt idx="312">
                  <c:v>21.242299964854052</c:v>
                </c:pt>
                <c:pt idx="313">
                  <c:v>21.36972589413778</c:v>
                </c:pt>
                <c:pt idx="314">
                  <c:v>21.515641328557326</c:v>
                </c:pt>
                <c:pt idx="315">
                  <c:v>21.712000464126803</c:v>
                </c:pt>
                <c:pt idx="316">
                  <c:v>22.116968725159612</c:v>
                </c:pt>
                <c:pt idx="317">
                  <c:v>21.09649041463852</c:v>
                </c:pt>
                <c:pt idx="318">
                  <c:v>22.712896191843573</c:v>
                </c:pt>
                <c:pt idx="319">
                  <c:v>20.260263472288202</c:v>
                </c:pt>
                <c:pt idx="320">
                  <c:v>22.200793585515701</c:v>
                </c:pt>
                <c:pt idx="321">
                  <c:v>22.626522351935815</c:v>
                </c:pt>
                <c:pt idx="322">
                  <c:v>22.010136540412617</c:v>
                </c:pt>
                <c:pt idx="323">
                  <c:v>22.399987991906901</c:v>
                </c:pt>
                <c:pt idx="324">
                  <c:v>21.425386718281306</c:v>
                </c:pt>
                <c:pt idx="325">
                  <c:v>21.77316964779471</c:v>
                </c:pt>
                <c:pt idx="326">
                  <c:v>22.925765946534295</c:v>
                </c:pt>
                <c:pt idx="327">
                  <c:v>20.603438860777366</c:v>
                </c:pt>
                <c:pt idx="328">
                  <c:v>22.532090173459643</c:v>
                </c:pt>
                <c:pt idx="329">
                  <c:v>21.589317744225838</c:v>
                </c:pt>
                <c:pt idx="330">
                  <c:v>22.606255325354958</c:v>
                </c:pt>
                <c:pt idx="331">
                  <c:v>22.975982406484064</c:v>
                </c:pt>
                <c:pt idx="332">
                  <c:v>22.107188905301417</c:v>
                </c:pt>
                <c:pt idx="333">
                  <c:v>22.689488737285561</c:v>
                </c:pt>
                <c:pt idx="334">
                  <c:v>20.78846420603557</c:v>
                </c:pt>
                <c:pt idx="335">
                  <c:v>22.294081706979622</c:v>
                </c:pt>
                <c:pt idx="336">
                  <c:v>22.600720162367836</c:v>
                </c:pt>
                <c:pt idx="337">
                  <c:v>21.611949087029885</c:v>
                </c:pt>
                <c:pt idx="338">
                  <c:v>23.050553728500642</c:v>
                </c:pt>
                <c:pt idx="339">
                  <c:v>21.110129448509156</c:v>
                </c:pt>
                <c:pt idx="340">
                  <c:v>21.962983501902187</c:v>
                </c:pt>
                <c:pt idx="341">
                  <c:v>21.74654493080174</c:v>
                </c:pt>
                <c:pt idx="342">
                  <c:v>21.128031631520809</c:v>
                </c:pt>
                <c:pt idx="343">
                  <c:v>23.237480187684081</c:v>
                </c:pt>
                <c:pt idx="344">
                  <c:v>21.346196596111565</c:v>
                </c:pt>
                <c:pt idx="345">
                  <c:v>21.735695839520741</c:v>
                </c:pt>
                <c:pt idx="346">
                  <c:v>21.372514148796995</c:v>
                </c:pt>
                <c:pt idx="347">
                  <c:v>22.17432888358513</c:v>
                </c:pt>
                <c:pt idx="348">
                  <c:v>22.03738553762167</c:v>
                </c:pt>
                <c:pt idx="349">
                  <c:v>21.830091991446238</c:v>
                </c:pt>
                <c:pt idx="350">
                  <c:v>21.568262422566598</c:v>
                </c:pt>
                <c:pt idx="351">
                  <c:v>22.413817929995499</c:v>
                </c:pt>
                <c:pt idx="352">
                  <c:v>21.779266945921776</c:v>
                </c:pt>
                <c:pt idx="353">
                  <c:v>23.133526240936817</c:v>
                </c:pt>
                <c:pt idx="354">
                  <c:v>21.059742040972623</c:v>
                </c:pt>
                <c:pt idx="355">
                  <c:v>21.720783534828485</c:v>
                </c:pt>
                <c:pt idx="356">
                  <c:v>22.840890701085186</c:v>
                </c:pt>
                <c:pt idx="357">
                  <c:v>20.417661251576138</c:v>
                </c:pt>
                <c:pt idx="358">
                  <c:v>23.449194439404295</c:v>
                </c:pt>
                <c:pt idx="359">
                  <c:v>21.294019000733272</c:v>
                </c:pt>
                <c:pt idx="360">
                  <c:v>22.236380662306676</c:v>
                </c:pt>
                <c:pt idx="361">
                  <c:v>22.355869343831746</c:v>
                </c:pt>
                <c:pt idx="362">
                  <c:v>21.021097593705012</c:v>
                </c:pt>
                <c:pt idx="363">
                  <c:v>22.812073519908701</c:v>
                </c:pt>
                <c:pt idx="364">
                  <c:v>20.71385009830799</c:v>
                </c:pt>
                <c:pt idx="365">
                  <c:v>23.076800249103201</c:v>
                </c:pt>
                <c:pt idx="366">
                  <c:v>23.730499247842996</c:v>
                </c:pt>
                <c:pt idx="367">
                  <c:v>22.20071678424161</c:v>
                </c:pt>
                <c:pt idx="368">
                  <c:v>24.149742873895239</c:v>
                </c:pt>
                <c:pt idx="369">
                  <c:v>22.688647423401001</c:v>
                </c:pt>
                <c:pt idx="370">
                  <c:v>22.362430423557257</c:v>
                </c:pt>
                <c:pt idx="371">
                  <c:v>22.594753856324328</c:v>
                </c:pt>
                <c:pt idx="372">
                  <c:v>22.040996958332702</c:v>
                </c:pt>
                <c:pt idx="373">
                  <c:v>22.536403286634073</c:v>
                </c:pt>
                <c:pt idx="374">
                  <c:v>21.959704026605625</c:v>
                </c:pt>
                <c:pt idx="375">
                  <c:v>22.369976279480905</c:v>
                </c:pt>
                <c:pt idx="376">
                  <c:v>23.238824445180686</c:v>
                </c:pt>
                <c:pt idx="377">
                  <c:v>21.684723679073024</c:v>
                </c:pt>
                <c:pt idx="378">
                  <c:v>23.785376411965508</c:v>
                </c:pt>
                <c:pt idx="379">
                  <c:v>17.025124091083004</c:v>
                </c:pt>
                <c:pt idx="380">
                  <c:v>22.363337652720553</c:v>
                </c:pt>
                <c:pt idx="381">
                  <c:v>23.049360026767264</c:v>
                </c:pt>
                <c:pt idx="382">
                  <c:v>22.483379966819768</c:v>
                </c:pt>
                <c:pt idx="383">
                  <c:v>24.101968781523158</c:v>
                </c:pt>
                <c:pt idx="384">
                  <c:v>21.856390159701206</c:v>
                </c:pt>
                <c:pt idx="385">
                  <c:v>22.181177107739568</c:v>
                </c:pt>
                <c:pt idx="386">
                  <c:v>22.19116059247137</c:v>
                </c:pt>
                <c:pt idx="387">
                  <c:v>21.643049820454827</c:v>
                </c:pt>
                <c:pt idx="388">
                  <c:v>23.216480678410342</c:v>
                </c:pt>
                <c:pt idx="389">
                  <c:v>21.829348287047765</c:v>
                </c:pt>
                <c:pt idx="390">
                  <c:v>22.345514487301383</c:v>
                </c:pt>
                <c:pt idx="391">
                  <c:v>20.696808662645068</c:v>
                </c:pt>
                <c:pt idx="392">
                  <c:v>20.647732017249197</c:v>
                </c:pt>
                <c:pt idx="393">
                  <c:v>21.545618567068175</c:v>
                </c:pt>
                <c:pt idx="394">
                  <c:v>19.778581443325631</c:v>
                </c:pt>
                <c:pt idx="395">
                  <c:v>22.884836854300225</c:v>
                </c:pt>
                <c:pt idx="396">
                  <c:v>22.271173038544795</c:v>
                </c:pt>
                <c:pt idx="397">
                  <c:v>21.82617633804059</c:v>
                </c:pt>
                <c:pt idx="398">
                  <c:v>23.062274581653217</c:v>
                </c:pt>
                <c:pt idx="399">
                  <c:v>21.997817967498907</c:v>
                </c:pt>
                <c:pt idx="400">
                  <c:v>20.870143344362127</c:v>
                </c:pt>
                <c:pt idx="401">
                  <c:v>22.079017728576808</c:v>
                </c:pt>
                <c:pt idx="402">
                  <c:v>21.257682834898755</c:v>
                </c:pt>
                <c:pt idx="403">
                  <c:v>23.452697995073777</c:v>
                </c:pt>
                <c:pt idx="404">
                  <c:v>21.733031973916027</c:v>
                </c:pt>
                <c:pt idx="405">
                  <c:v>21.420203658653243</c:v>
                </c:pt>
                <c:pt idx="406">
                  <c:v>22.48060565382837</c:v>
                </c:pt>
                <c:pt idx="407">
                  <c:v>20.676124818806578</c:v>
                </c:pt>
                <c:pt idx="408">
                  <c:v>23.07323287997464</c:v>
                </c:pt>
                <c:pt idx="409">
                  <c:v>20.53957590225777</c:v>
                </c:pt>
                <c:pt idx="410">
                  <c:v>21.63849809063564</c:v>
                </c:pt>
                <c:pt idx="411">
                  <c:v>22.893415324445765</c:v>
                </c:pt>
                <c:pt idx="412">
                  <c:v>21.210990231937405</c:v>
                </c:pt>
                <c:pt idx="413">
                  <c:v>22.362881157057025</c:v>
                </c:pt>
                <c:pt idx="414">
                  <c:v>20.887466960461985</c:v>
                </c:pt>
                <c:pt idx="415">
                  <c:v>22.590455728344324</c:v>
                </c:pt>
                <c:pt idx="416">
                  <c:v>22.277596584094461</c:v>
                </c:pt>
                <c:pt idx="417">
                  <c:v>22.285221467557889</c:v>
                </c:pt>
                <c:pt idx="418">
                  <c:v>23.549907930582783</c:v>
                </c:pt>
                <c:pt idx="419">
                  <c:v>19.891147469639286</c:v>
                </c:pt>
                <c:pt idx="420">
                  <c:v>23.226451640603997</c:v>
                </c:pt>
                <c:pt idx="421">
                  <c:v>23.592413010786732</c:v>
                </c:pt>
                <c:pt idx="422">
                  <c:v>22.53948184221651</c:v>
                </c:pt>
                <c:pt idx="423">
                  <c:v>23.979499937986965</c:v>
                </c:pt>
                <c:pt idx="424">
                  <c:v>21.72180108970322</c:v>
                </c:pt>
                <c:pt idx="425">
                  <c:v>22.001476007626721</c:v>
                </c:pt>
                <c:pt idx="426">
                  <c:v>22.826920424709826</c:v>
                </c:pt>
                <c:pt idx="427">
                  <c:v>21.387544043845494</c:v>
                </c:pt>
                <c:pt idx="428">
                  <c:v>22.762242883784232</c:v>
                </c:pt>
                <c:pt idx="429">
                  <c:v>21.585005808595696</c:v>
                </c:pt>
                <c:pt idx="430">
                  <c:v>23.08823826294396</c:v>
                </c:pt>
                <c:pt idx="431">
                  <c:v>22.941475985615806</c:v>
                </c:pt>
                <c:pt idx="432">
                  <c:v>21.838035142061486</c:v>
                </c:pt>
                <c:pt idx="433">
                  <c:v>23.951344316058179</c:v>
                </c:pt>
                <c:pt idx="434">
                  <c:v>21.449815144544594</c:v>
                </c:pt>
                <c:pt idx="435">
                  <c:v>21.217260596903408</c:v>
                </c:pt>
                <c:pt idx="436">
                  <c:v>21.422118054309646</c:v>
                </c:pt>
                <c:pt idx="437">
                  <c:v>20.776975939563336</c:v>
                </c:pt>
                <c:pt idx="438">
                  <c:v>22.878654891462766</c:v>
                </c:pt>
                <c:pt idx="439">
                  <c:v>20.581647996720243</c:v>
                </c:pt>
                <c:pt idx="440">
                  <c:v>22.09722720300449</c:v>
                </c:pt>
                <c:pt idx="441">
                  <c:v>22.082098010566185</c:v>
                </c:pt>
                <c:pt idx="442">
                  <c:v>21.942401629123268</c:v>
                </c:pt>
                <c:pt idx="443">
                  <c:v>22.11627252750246</c:v>
                </c:pt>
                <c:pt idx="444">
                  <c:v>20.625130629225715</c:v>
                </c:pt>
                <c:pt idx="445">
                  <c:v>22.927332017634861</c:v>
                </c:pt>
                <c:pt idx="446">
                  <c:v>23.039735774824209</c:v>
                </c:pt>
                <c:pt idx="447">
                  <c:v>21.39849432207129</c:v>
                </c:pt>
                <c:pt idx="448">
                  <c:v>23.602592870867536</c:v>
                </c:pt>
                <c:pt idx="449">
                  <c:v>20.548282162693315</c:v>
                </c:pt>
                <c:pt idx="450">
                  <c:v>22.410637888755826</c:v>
                </c:pt>
                <c:pt idx="451">
                  <c:v>22.763122294115604</c:v>
                </c:pt>
                <c:pt idx="452">
                  <c:v>21.842767374100625</c:v>
                </c:pt>
                <c:pt idx="453">
                  <c:v>23.448847765760462</c:v>
                </c:pt>
                <c:pt idx="454">
                  <c:v>21.441557125642326</c:v>
                </c:pt>
                <c:pt idx="455">
                  <c:v>23.189496101295621</c:v>
                </c:pt>
                <c:pt idx="456">
                  <c:v>22.489493514588467</c:v>
                </c:pt>
                <c:pt idx="457">
                  <c:v>21.738924857530073</c:v>
                </c:pt>
                <c:pt idx="458">
                  <c:v>22.984874398575386</c:v>
                </c:pt>
                <c:pt idx="459">
                  <c:v>21.707284837308222</c:v>
                </c:pt>
                <c:pt idx="460">
                  <c:v>22.515543265190306</c:v>
                </c:pt>
                <c:pt idx="461">
                  <c:v>22.73947752228937</c:v>
                </c:pt>
                <c:pt idx="462">
                  <c:v>22.110446117534842</c:v>
                </c:pt>
                <c:pt idx="463">
                  <c:v>23.60857651685529</c:v>
                </c:pt>
                <c:pt idx="464">
                  <c:v>20.518289173793995</c:v>
                </c:pt>
                <c:pt idx="465">
                  <c:v>21.936256248403254</c:v>
                </c:pt>
                <c:pt idx="466">
                  <c:v>21.514239198548381</c:v>
                </c:pt>
                <c:pt idx="467">
                  <c:v>21.899405346740885</c:v>
                </c:pt>
                <c:pt idx="468">
                  <c:v>22.097858211260803</c:v>
                </c:pt>
                <c:pt idx="469">
                  <c:v>20.708358313584348</c:v>
                </c:pt>
                <c:pt idx="470">
                  <c:v>21.467603097505549</c:v>
                </c:pt>
                <c:pt idx="471">
                  <c:v>21.943220720314223</c:v>
                </c:pt>
                <c:pt idx="472">
                  <c:v>21.322345516801526</c:v>
                </c:pt>
                <c:pt idx="473">
                  <c:v>22.431290041551947</c:v>
                </c:pt>
                <c:pt idx="474">
                  <c:v>21.055540720738811</c:v>
                </c:pt>
                <c:pt idx="475">
                  <c:v>22.151047607461631</c:v>
                </c:pt>
                <c:pt idx="476">
                  <c:v>21.913227201258408</c:v>
                </c:pt>
                <c:pt idx="477">
                  <c:v>20.808667626370188</c:v>
                </c:pt>
                <c:pt idx="478">
                  <c:v>22.553301725158981</c:v>
                </c:pt>
                <c:pt idx="479">
                  <c:v>21.160754097086325</c:v>
                </c:pt>
                <c:pt idx="480">
                  <c:v>22.816508994667256</c:v>
                </c:pt>
                <c:pt idx="481">
                  <c:v>22.639932109360366</c:v>
                </c:pt>
                <c:pt idx="482">
                  <c:v>22.786238130566751</c:v>
                </c:pt>
                <c:pt idx="483">
                  <c:v>23.371417716647517</c:v>
                </c:pt>
                <c:pt idx="484">
                  <c:v>21.235289538455806</c:v>
                </c:pt>
                <c:pt idx="485">
                  <c:v>22.387098220271593</c:v>
                </c:pt>
                <c:pt idx="486">
                  <c:v>22.969884668992108</c:v>
                </c:pt>
                <c:pt idx="487">
                  <c:v>21.619613282623213</c:v>
                </c:pt>
                <c:pt idx="488">
                  <c:v>23.459300561812498</c:v>
                </c:pt>
                <c:pt idx="489">
                  <c:v>22.146059572953977</c:v>
                </c:pt>
                <c:pt idx="490">
                  <c:v>23.131342197276016</c:v>
                </c:pt>
                <c:pt idx="491">
                  <c:v>22.765477721354742</c:v>
                </c:pt>
                <c:pt idx="492">
                  <c:v>21.996485524813924</c:v>
                </c:pt>
                <c:pt idx="493">
                  <c:v>21.868162769747233</c:v>
                </c:pt>
                <c:pt idx="494">
                  <c:v>21.943299373364244</c:v>
                </c:pt>
                <c:pt idx="495">
                  <c:v>22.695395674558252</c:v>
                </c:pt>
                <c:pt idx="496">
                  <c:v>22.422988753329779</c:v>
                </c:pt>
                <c:pt idx="497">
                  <c:v>22.319137138086944</c:v>
                </c:pt>
                <c:pt idx="498">
                  <c:v>23.529401858541554</c:v>
                </c:pt>
                <c:pt idx="499">
                  <c:v>21.309039885688115</c:v>
                </c:pt>
                <c:pt idx="500">
                  <c:v>22.067479784861643</c:v>
                </c:pt>
                <c:pt idx="501">
                  <c:v>22.526486873179969</c:v>
                </c:pt>
                <c:pt idx="502">
                  <c:v>21.254186163294325</c:v>
                </c:pt>
                <c:pt idx="503">
                  <c:v>23.505619785467982</c:v>
                </c:pt>
                <c:pt idx="504">
                  <c:v>20.652656182087796</c:v>
                </c:pt>
                <c:pt idx="505">
                  <c:v>22.232031331928589</c:v>
                </c:pt>
                <c:pt idx="506">
                  <c:v>23.389726296544836</c:v>
                </c:pt>
                <c:pt idx="507">
                  <c:v>22.393728046064346</c:v>
                </c:pt>
                <c:pt idx="508">
                  <c:v>24.065554864348133</c:v>
                </c:pt>
                <c:pt idx="509">
                  <c:v>20.962445483649194</c:v>
                </c:pt>
                <c:pt idx="510">
                  <c:v>22.198718972936444</c:v>
                </c:pt>
                <c:pt idx="511">
                  <c:v>22.598135245575907</c:v>
                </c:pt>
                <c:pt idx="512">
                  <c:v>20.965968254568935</c:v>
                </c:pt>
                <c:pt idx="513">
                  <c:v>22.664122443829434</c:v>
                </c:pt>
                <c:pt idx="514">
                  <c:v>21.025011930654351</c:v>
                </c:pt>
                <c:pt idx="515">
                  <c:v>22.439946604518891</c:v>
                </c:pt>
                <c:pt idx="516">
                  <c:v>23.032409748284813</c:v>
                </c:pt>
                <c:pt idx="517">
                  <c:v>22.294066669195921</c:v>
                </c:pt>
                <c:pt idx="518">
                  <c:v>22.749857598782519</c:v>
                </c:pt>
                <c:pt idx="519">
                  <c:v>21.843300286136849</c:v>
                </c:pt>
                <c:pt idx="520">
                  <c:v>21.918839860531648</c:v>
                </c:pt>
                <c:pt idx="521">
                  <c:v>22.064573030905397</c:v>
                </c:pt>
                <c:pt idx="522">
                  <c:v>21.104333281487104</c:v>
                </c:pt>
                <c:pt idx="523">
                  <c:v>22.71200823006383</c:v>
                </c:pt>
                <c:pt idx="524">
                  <c:v>21.20400544977457</c:v>
                </c:pt>
                <c:pt idx="525">
                  <c:v>22.012135032453717</c:v>
                </c:pt>
                <c:pt idx="526">
                  <c:v>21.740753809315311</c:v>
                </c:pt>
                <c:pt idx="527">
                  <c:v>20.912780734963565</c:v>
                </c:pt>
                <c:pt idx="528">
                  <c:v>22.329816978805439</c:v>
                </c:pt>
                <c:pt idx="529">
                  <c:v>20.466701748131022</c:v>
                </c:pt>
                <c:pt idx="530">
                  <c:v>22.321179320616395</c:v>
                </c:pt>
                <c:pt idx="531">
                  <c:v>22.80580926932835</c:v>
                </c:pt>
                <c:pt idx="532">
                  <c:v>21.886802330166365</c:v>
                </c:pt>
                <c:pt idx="533">
                  <c:v>22.460780614563753</c:v>
                </c:pt>
                <c:pt idx="534">
                  <c:v>21.097554872032909</c:v>
                </c:pt>
                <c:pt idx="535">
                  <c:v>22.601899696908532</c:v>
                </c:pt>
                <c:pt idx="536">
                  <c:v>22.459477424130345</c:v>
                </c:pt>
                <c:pt idx="537">
                  <c:v>20.602494583730227</c:v>
                </c:pt>
                <c:pt idx="538">
                  <c:v>21.858906717498964</c:v>
                </c:pt>
                <c:pt idx="539">
                  <c:v>21.852641721714058</c:v>
                </c:pt>
                <c:pt idx="540">
                  <c:v>22.515302319830141</c:v>
                </c:pt>
                <c:pt idx="541">
                  <c:v>22.977669505898781</c:v>
                </c:pt>
                <c:pt idx="542">
                  <c:v>22.293593325008437</c:v>
                </c:pt>
                <c:pt idx="543">
                  <c:v>22.700519956387794</c:v>
                </c:pt>
                <c:pt idx="544">
                  <c:v>19.45285333957554</c:v>
                </c:pt>
                <c:pt idx="545">
                  <c:v>21.733240147107068</c:v>
                </c:pt>
                <c:pt idx="546">
                  <c:v>22.633386978628113</c:v>
                </c:pt>
                <c:pt idx="547">
                  <c:v>21.937465345128551</c:v>
                </c:pt>
                <c:pt idx="548">
                  <c:v>23.028249571748802</c:v>
                </c:pt>
                <c:pt idx="549">
                  <c:v>21.400138610614796</c:v>
                </c:pt>
                <c:pt idx="550">
                  <c:v>21.83995816350334</c:v>
                </c:pt>
                <c:pt idx="551">
                  <c:v>22.197735497791147</c:v>
                </c:pt>
                <c:pt idx="552">
                  <c:v>21.14767137257779</c:v>
                </c:pt>
                <c:pt idx="553">
                  <c:v>24.374098104033695</c:v>
                </c:pt>
                <c:pt idx="554">
                  <c:v>21.052696881030847</c:v>
                </c:pt>
                <c:pt idx="555">
                  <c:v>21.826102258252774</c:v>
                </c:pt>
                <c:pt idx="556">
                  <c:v>21.110895421395206</c:v>
                </c:pt>
                <c:pt idx="557">
                  <c:v>22.166547237132026</c:v>
                </c:pt>
                <c:pt idx="558">
                  <c:v>22.325260790137246</c:v>
                </c:pt>
                <c:pt idx="559">
                  <c:v>21.496641601313236</c:v>
                </c:pt>
                <c:pt idx="560">
                  <c:v>22.119943907343668</c:v>
                </c:pt>
                <c:pt idx="561">
                  <c:v>22.882682633332607</c:v>
                </c:pt>
                <c:pt idx="562">
                  <c:v>21.71783130809834</c:v>
                </c:pt>
                <c:pt idx="563">
                  <c:v>23.03777950006711</c:v>
                </c:pt>
                <c:pt idx="564">
                  <c:v>21.500830785397245</c:v>
                </c:pt>
                <c:pt idx="565">
                  <c:v>21.445632159305127</c:v>
                </c:pt>
                <c:pt idx="566">
                  <c:v>22.943925215701206</c:v>
                </c:pt>
                <c:pt idx="567">
                  <c:v>20.637776413133846</c:v>
                </c:pt>
                <c:pt idx="568">
                  <c:v>23.448241633231863</c:v>
                </c:pt>
                <c:pt idx="569">
                  <c:v>21.679381397256439</c:v>
                </c:pt>
                <c:pt idx="570">
                  <c:v>22.42976290757457</c:v>
                </c:pt>
                <c:pt idx="571">
                  <c:v>22.002256009597478</c:v>
                </c:pt>
                <c:pt idx="572">
                  <c:v>19.89269938009447</c:v>
                </c:pt>
                <c:pt idx="573">
                  <c:v>22.826694577006929</c:v>
                </c:pt>
                <c:pt idx="574">
                  <c:v>21.631380001274557</c:v>
                </c:pt>
                <c:pt idx="575">
                  <c:v>23.180305532861162</c:v>
                </c:pt>
                <c:pt idx="576">
                  <c:v>23.249715848621786</c:v>
                </c:pt>
                <c:pt idx="577">
                  <c:v>22.523681801458828</c:v>
                </c:pt>
                <c:pt idx="578">
                  <c:v>23.830790169525649</c:v>
                </c:pt>
                <c:pt idx="579">
                  <c:v>22.64137847714893</c:v>
                </c:pt>
                <c:pt idx="580">
                  <c:v>22.416529094016994</c:v>
                </c:pt>
                <c:pt idx="581">
                  <c:v>22.47789676011768</c:v>
                </c:pt>
                <c:pt idx="582">
                  <c:v>21.900955821134875</c:v>
                </c:pt>
                <c:pt idx="583">
                  <c:v>22.702099764863355</c:v>
                </c:pt>
                <c:pt idx="584">
                  <c:v>21.253458176743845</c:v>
                </c:pt>
                <c:pt idx="585">
                  <c:v>21.795864101503074</c:v>
                </c:pt>
                <c:pt idx="586">
                  <c:v>23.008004934118986</c:v>
                </c:pt>
                <c:pt idx="587">
                  <c:v>21.886208955259335</c:v>
                </c:pt>
                <c:pt idx="588">
                  <c:v>23.180730841950236</c:v>
                </c:pt>
                <c:pt idx="589">
                  <c:v>20.343099677441934</c:v>
                </c:pt>
                <c:pt idx="590">
                  <c:v>22.167144986929863</c:v>
                </c:pt>
                <c:pt idx="591">
                  <c:v>22.906366127984541</c:v>
                </c:pt>
                <c:pt idx="592">
                  <c:v>22.558007272387655</c:v>
                </c:pt>
                <c:pt idx="593">
                  <c:v>23.91495176035799</c:v>
                </c:pt>
                <c:pt idx="594">
                  <c:v>21.931248745055825</c:v>
                </c:pt>
                <c:pt idx="595">
                  <c:v>22.827679282119092</c:v>
                </c:pt>
                <c:pt idx="596">
                  <c:v>23.364967656097026</c:v>
                </c:pt>
                <c:pt idx="597">
                  <c:v>21.496108921036935</c:v>
                </c:pt>
                <c:pt idx="598">
                  <c:v>23.490465834389184</c:v>
                </c:pt>
                <c:pt idx="599">
                  <c:v>22.165405938209108</c:v>
                </c:pt>
                <c:pt idx="600">
                  <c:v>22.369676883992796</c:v>
                </c:pt>
                <c:pt idx="601">
                  <c:v>22.258013481885669</c:v>
                </c:pt>
                <c:pt idx="602">
                  <c:v>20.412442889655637</c:v>
                </c:pt>
                <c:pt idx="603">
                  <c:v>21.513158255619796</c:v>
                </c:pt>
                <c:pt idx="604">
                  <c:v>19.808677008691181</c:v>
                </c:pt>
                <c:pt idx="605">
                  <c:v>23.097903111530282</c:v>
                </c:pt>
                <c:pt idx="606">
                  <c:v>22.46783971819168</c:v>
                </c:pt>
                <c:pt idx="607">
                  <c:v>21.936774594723779</c:v>
                </c:pt>
                <c:pt idx="608">
                  <c:v>23.351272605979595</c:v>
                </c:pt>
                <c:pt idx="609">
                  <c:v>22.089943580153466</c:v>
                </c:pt>
                <c:pt idx="610">
                  <c:v>22.825248589940575</c:v>
                </c:pt>
                <c:pt idx="611">
                  <c:v>22.418785046500155</c:v>
                </c:pt>
                <c:pt idx="612">
                  <c:v>21.048035144793701</c:v>
                </c:pt>
                <c:pt idx="613">
                  <c:v>22.872706577464353</c:v>
                </c:pt>
                <c:pt idx="614">
                  <c:v>21.595997951266721</c:v>
                </c:pt>
                <c:pt idx="615">
                  <c:v>21.737209899378009</c:v>
                </c:pt>
                <c:pt idx="616">
                  <c:v>22.851524501959858</c:v>
                </c:pt>
                <c:pt idx="617">
                  <c:v>21.41658657329576</c:v>
                </c:pt>
                <c:pt idx="618">
                  <c:v>23.008930159234939</c:v>
                </c:pt>
                <c:pt idx="619">
                  <c:v>21.584019676694716</c:v>
                </c:pt>
                <c:pt idx="620">
                  <c:v>21.953649915203272</c:v>
                </c:pt>
                <c:pt idx="621">
                  <c:v>22.681765964686122</c:v>
                </c:pt>
                <c:pt idx="622">
                  <c:v>21.124607200200821</c:v>
                </c:pt>
                <c:pt idx="623">
                  <c:v>22.444865706072726</c:v>
                </c:pt>
                <c:pt idx="624">
                  <c:v>21.040656019100147</c:v>
                </c:pt>
                <c:pt idx="625">
                  <c:v>22.390217929968905</c:v>
                </c:pt>
                <c:pt idx="626">
                  <c:v>22.728892893187279</c:v>
                </c:pt>
                <c:pt idx="627">
                  <c:v>22.182463143651312</c:v>
                </c:pt>
                <c:pt idx="628">
                  <c:v>22.95212155805498</c:v>
                </c:pt>
                <c:pt idx="629">
                  <c:v>21.433863665694027</c:v>
                </c:pt>
                <c:pt idx="630">
                  <c:v>23.409628516061666</c:v>
                </c:pt>
                <c:pt idx="631">
                  <c:v>23.26967640885676</c:v>
                </c:pt>
                <c:pt idx="632">
                  <c:v>22.825605200412703</c:v>
                </c:pt>
                <c:pt idx="633">
                  <c:v>23.933705049361667</c:v>
                </c:pt>
                <c:pt idx="634">
                  <c:v>21.502416032875779</c:v>
                </c:pt>
                <c:pt idx="635">
                  <c:v>22.163525690388489</c:v>
                </c:pt>
                <c:pt idx="636">
                  <c:v>22.784849063276063</c:v>
                </c:pt>
                <c:pt idx="637">
                  <c:v>21.198884247652849</c:v>
                </c:pt>
                <c:pt idx="638">
                  <c:v>22.710160379892876</c:v>
                </c:pt>
                <c:pt idx="639">
                  <c:v>21.830955152576326</c:v>
                </c:pt>
                <c:pt idx="640">
                  <c:v>23.044864741814521</c:v>
                </c:pt>
                <c:pt idx="641">
                  <c:v>23.462803445666228</c:v>
                </c:pt>
                <c:pt idx="642">
                  <c:v>22.164166914134029</c:v>
                </c:pt>
                <c:pt idx="643">
                  <c:v>23.371237909043362</c:v>
                </c:pt>
                <c:pt idx="644">
                  <c:v>21.47201509170603</c:v>
                </c:pt>
                <c:pt idx="645">
                  <c:v>21.44799339383302</c:v>
                </c:pt>
                <c:pt idx="646">
                  <c:v>21.691356525295518</c:v>
                </c:pt>
                <c:pt idx="647">
                  <c:v>21.201974691204239</c:v>
                </c:pt>
                <c:pt idx="648">
                  <c:v>22.079103804525133</c:v>
                </c:pt>
                <c:pt idx="649">
                  <c:v>20.435972475203346</c:v>
                </c:pt>
                <c:pt idx="650">
                  <c:v>22.253321211537639</c:v>
                </c:pt>
                <c:pt idx="651">
                  <c:v>22.981245439679967</c:v>
                </c:pt>
                <c:pt idx="652">
                  <c:v>21.708066702113136</c:v>
                </c:pt>
                <c:pt idx="653">
                  <c:v>21.63362007524044</c:v>
                </c:pt>
                <c:pt idx="654">
                  <c:v>20.287817388487117</c:v>
                </c:pt>
                <c:pt idx="655">
                  <c:v>22.45134450480753</c:v>
                </c:pt>
                <c:pt idx="656">
                  <c:v>23.100486439436342</c:v>
                </c:pt>
                <c:pt idx="657">
                  <c:v>21.894120961895219</c:v>
                </c:pt>
                <c:pt idx="658">
                  <c:v>23.439707310470808</c:v>
                </c:pt>
                <c:pt idx="659">
                  <c:v>20.504800462238812</c:v>
                </c:pt>
                <c:pt idx="660">
                  <c:v>22.113129293046352</c:v>
                </c:pt>
                <c:pt idx="661">
                  <c:v>22.524930895359397</c:v>
                </c:pt>
                <c:pt idx="662">
                  <c:v>21.795602792939533</c:v>
                </c:pt>
                <c:pt idx="663">
                  <c:v>23.238726908352</c:v>
                </c:pt>
                <c:pt idx="664">
                  <c:v>20.500989639106773</c:v>
                </c:pt>
                <c:pt idx="665">
                  <c:v>22.810901078111279</c:v>
                </c:pt>
                <c:pt idx="666">
                  <c:v>22.635662416659141</c:v>
                </c:pt>
                <c:pt idx="667">
                  <c:v>22.058116022439844</c:v>
                </c:pt>
                <c:pt idx="668">
                  <c:v>22.816962426157797</c:v>
                </c:pt>
                <c:pt idx="669">
                  <c:v>20.906529555580541</c:v>
                </c:pt>
                <c:pt idx="670">
                  <c:v>22.131913153399516</c:v>
                </c:pt>
                <c:pt idx="671">
                  <c:v>22.742102507983795</c:v>
                </c:pt>
                <c:pt idx="672">
                  <c:v>22.283258503382402</c:v>
                </c:pt>
                <c:pt idx="673">
                  <c:v>23.502947529463139</c:v>
                </c:pt>
                <c:pt idx="674">
                  <c:v>21.127746238165464</c:v>
                </c:pt>
                <c:pt idx="675">
                  <c:v>21.998323567403261</c:v>
                </c:pt>
                <c:pt idx="676">
                  <c:v>20.935804924598056</c:v>
                </c:pt>
                <c:pt idx="677">
                  <c:v>22.034871787049585</c:v>
                </c:pt>
                <c:pt idx="678">
                  <c:v>22.175080631136485</c:v>
                </c:pt>
                <c:pt idx="679">
                  <c:v>21.79509059566584</c:v>
                </c:pt>
                <c:pt idx="680">
                  <c:v>21.404283106098351</c:v>
                </c:pt>
                <c:pt idx="681">
                  <c:v>21.884106391550901</c:v>
                </c:pt>
                <c:pt idx="682">
                  <c:v>21.396782996367349</c:v>
                </c:pt>
                <c:pt idx="683">
                  <c:v>22.778795573376108</c:v>
                </c:pt>
                <c:pt idx="684">
                  <c:v>21.381318442941627</c:v>
                </c:pt>
                <c:pt idx="685">
                  <c:v>22.270173927588889</c:v>
                </c:pt>
                <c:pt idx="686">
                  <c:v>21.759036992228204</c:v>
                </c:pt>
                <c:pt idx="687">
                  <c:v>20.123186578041789</c:v>
                </c:pt>
                <c:pt idx="688">
                  <c:v>22.364345836404301</c:v>
                </c:pt>
                <c:pt idx="689">
                  <c:v>21.13829436326689</c:v>
                </c:pt>
                <c:pt idx="690">
                  <c:v>22.519186031445876</c:v>
                </c:pt>
                <c:pt idx="691">
                  <c:v>22.594988483560734</c:v>
                </c:pt>
                <c:pt idx="692">
                  <c:v>22.521430326451306</c:v>
                </c:pt>
                <c:pt idx="693">
                  <c:v>23.542141355857748</c:v>
                </c:pt>
                <c:pt idx="694">
                  <c:v>22.006863338106783</c:v>
                </c:pt>
                <c:pt idx="695">
                  <c:v>22.656618566012096</c:v>
                </c:pt>
                <c:pt idx="696">
                  <c:v>22.990415981374007</c:v>
                </c:pt>
                <c:pt idx="697">
                  <c:v>22.263481090000163</c:v>
                </c:pt>
                <c:pt idx="698">
                  <c:v>24.134908556629494</c:v>
                </c:pt>
                <c:pt idx="699">
                  <c:v>21.644617959369896</c:v>
                </c:pt>
                <c:pt idx="700">
                  <c:v>23.030412904651001</c:v>
                </c:pt>
                <c:pt idx="701">
                  <c:v>22.854441871828758</c:v>
                </c:pt>
                <c:pt idx="702">
                  <c:v>21.85458050625639</c:v>
                </c:pt>
                <c:pt idx="703">
                  <c:v>22.903410237861252</c:v>
                </c:pt>
                <c:pt idx="704">
                  <c:v>21.204488465337917</c:v>
                </c:pt>
                <c:pt idx="705">
                  <c:v>22.200712775842849</c:v>
                </c:pt>
                <c:pt idx="706">
                  <c:v>22.732506824507198</c:v>
                </c:pt>
                <c:pt idx="707">
                  <c:v>22.509391862119717</c:v>
                </c:pt>
                <c:pt idx="708">
                  <c:v>23.046625324954579</c:v>
                </c:pt>
                <c:pt idx="709">
                  <c:v>21.456652783247929</c:v>
                </c:pt>
                <c:pt idx="710">
                  <c:v>22.628119254398499</c:v>
                </c:pt>
                <c:pt idx="711">
                  <c:v>22.215403073824845</c:v>
                </c:pt>
                <c:pt idx="712">
                  <c:v>20.633601660340176</c:v>
                </c:pt>
                <c:pt idx="713">
                  <c:v>23.490059945171133</c:v>
                </c:pt>
                <c:pt idx="714">
                  <c:v>21.561461880421426</c:v>
                </c:pt>
                <c:pt idx="715">
                  <c:v>22.487283538319424</c:v>
                </c:pt>
                <c:pt idx="716">
                  <c:v>23.247349673655183</c:v>
                </c:pt>
                <c:pt idx="717">
                  <c:v>22.218545367058351</c:v>
                </c:pt>
                <c:pt idx="718">
                  <c:v>23.798946896625417</c:v>
                </c:pt>
                <c:pt idx="719">
                  <c:v>21.379245848512227</c:v>
                </c:pt>
                <c:pt idx="720">
                  <c:v>22.259068752366669</c:v>
                </c:pt>
                <c:pt idx="721">
                  <c:v>22.643913974722878</c:v>
                </c:pt>
                <c:pt idx="722">
                  <c:v>21.144488292842503</c:v>
                </c:pt>
                <c:pt idx="723">
                  <c:v>22.584736832200949</c:v>
                </c:pt>
                <c:pt idx="724">
                  <c:v>20.751877224422302</c:v>
                </c:pt>
                <c:pt idx="725">
                  <c:v>22.248919189611492</c:v>
                </c:pt>
                <c:pt idx="726">
                  <c:v>22.866333601782308</c:v>
                </c:pt>
                <c:pt idx="727">
                  <c:v>22.207938110472469</c:v>
                </c:pt>
                <c:pt idx="728">
                  <c:v>23.104003243340646</c:v>
                </c:pt>
                <c:pt idx="729">
                  <c:v>20.951947306837091</c:v>
                </c:pt>
                <c:pt idx="730">
                  <c:v>22.413406787730636</c:v>
                </c:pt>
                <c:pt idx="731">
                  <c:v>22.232997690299509</c:v>
                </c:pt>
                <c:pt idx="732">
                  <c:v>21.416611534682193</c:v>
                </c:pt>
                <c:pt idx="733">
                  <c:v>22.118259161453121</c:v>
                </c:pt>
                <c:pt idx="734">
                  <c:v>20.929667342603778</c:v>
                </c:pt>
                <c:pt idx="735">
                  <c:v>21.88141751209676</c:v>
                </c:pt>
                <c:pt idx="736">
                  <c:v>22.41999777199446</c:v>
                </c:pt>
                <c:pt idx="737">
                  <c:v>21.015594549890022</c:v>
                </c:pt>
                <c:pt idx="738">
                  <c:v>22.459048767623905</c:v>
                </c:pt>
                <c:pt idx="739">
                  <c:v>20.485491101658248</c:v>
                </c:pt>
                <c:pt idx="740">
                  <c:v>22.079519682486499</c:v>
                </c:pt>
                <c:pt idx="741">
                  <c:v>23.051449533546801</c:v>
                </c:pt>
                <c:pt idx="742">
                  <c:v>22.067893445393441</c:v>
                </c:pt>
                <c:pt idx="743">
                  <c:v>22.619453343200167</c:v>
                </c:pt>
                <c:pt idx="744">
                  <c:v>21.11074690119969</c:v>
                </c:pt>
                <c:pt idx="745">
                  <c:v>22.426538349886059</c:v>
                </c:pt>
                <c:pt idx="746">
                  <c:v>21.93709643288468</c:v>
                </c:pt>
                <c:pt idx="747">
                  <c:v>20.685983764471445</c:v>
                </c:pt>
                <c:pt idx="748">
                  <c:v>22.696993024299083</c:v>
                </c:pt>
                <c:pt idx="749">
                  <c:v>21.498897244293353</c:v>
                </c:pt>
                <c:pt idx="750">
                  <c:v>22.731128342007985</c:v>
                </c:pt>
                <c:pt idx="751">
                  <c:v>23.234858277599336</c:v>
                </c:pt>
                <c:pt idx="752">
                  <c:v>22.044650947291924</c:v>
                </c:pt>
                <c:pt idx="753">
                  <c:v>22.740789659730495</c:v>
                </c:pt>
                <c:pt idx="754">
                  <c:v>19.084289745695564</c:v>
                </c:pt>
                <c:pt idx="755">
                  <c:v>22.071361233141182</c:v>
                </c:pt>
                <c:pt idx="756">
                  <c:v>22.823798679699749</c:v>
                </c:pt>
                <c:pt idx="757">
                  <c:v>21.573829037989086</c:v>
                </c:pt>
                <c:pt idx="758">
                  <c:v>22.720870985463453</c:v>
                </c:pt>
                <c:pt idx="759">
                  <c:v>21.629738026291072</c:v>
                </c:pt>
                <c:pt idx="760">
                  <c:v>21.714285146048528</c:v>
                </c:pt>
                <c:pt idx="761">
                  <c:v>22.065530976615815</c:v>
                </c:pt>
                <c:pt idx="762">
                  <c:v>21.112418223923122</c:v>
                </c:pt>
                <c:pt idx="763">
                  <c:v>24.585809181437501</c:v>
                </c:pt>
                <c:pt idx="764">
                  <c:v>20.909762345469694</c:v>
                </c:pt>
                <c:pt idx="765">
                  <c:v>21.374953772546693</c:v>
                </c:pt>
                <c:pt idx="766">
                  <c:v>22.409859876105504</c:v>
                </c:pt>
                <c:pt idx="767">
                  <c:v>22.309351008068184</c:v>
                </c:pt>
                <c:pt idx="768">
                  <c:v>22.345563926910177</c:v>
                </c:pt>
                <c:pt idx="769">
                  <c:v>21.422824734115245</c:v>
                </c:pt>
                <c:pt idx="770">
                  <c:v>22.06441376937407</c:v>
                </c:pt>
                <c:pt idx="771">
                  <c:v>22.562433918602359</c:v>
                </c:pt>
                <c:pt idx="772">
                  <c:v>21.64446154525497</c:v>
                </c:pt>
                <c:pt idx="773">
                  <c:v>23.066889556926224</c:v>
                </c:pt>
                <c:pt idx="774">
                  <c:v>21.415539460579968</c:v>
                </c:pt>
                <c:pt idx="775">
                  <c:v>22.271824234945885</c:v>
                </c:pt>
                <c:pt idx="776">
                  <c:v>22.938923770649858</c:v>
                </c:pt>
                <c:pt idx="777">
                  <c:v>20.760290245021729</c:v>
                </c:pt>
                <c:pt idx="778">
                  <c:v>23.345414924883865</c:v>
                </c:pt>
                <c:pt idx="779">
                  <c:v>21.324022437783697</c:v>
                </c:pt>
                <c:pt idx="780">
                  <c:v>22.204423379753599</c:v>
                </c:pt>
                <c:pt idx="781">
                  <c:v>22.484965039631089</c:v>
                </c:pt>
                <c:pt idx="782">
                  <c:v>20.429615231286093</c:v>
                </c:pt>
                <c:pt idx="783">
                  <c:v>22.853425708639399</c:v>
                </c:pt>
                <c:pt idx="784">
                  <c:v>21.170666058905098</c:v>
                </c:pt>
                <c:pt idx="785">
                  <c:v>23.037099990535445</c:v>
                </c:pt>
                <c:pt idx="786">
                  <c:v>23.654316078725643</c:v>
                </c:pt>
                <c:pt idx="787">
                  <c:v>22.641374151080747</c:v>
                </c:pt>
                <c:pt idx="788">
                  <c:v>23.93598536220464</c:v>
                </c:pt>
                <c:pt idx="789">
                  <c:v>22.91790804458919</c:v>
                </c:pt>
                <c:pt idx="790">
                  <c:v>22.461098391260915</c:v>
                </c:pt>
                <c:pt idx="791">
                  <c:v>22.587688053312643</c:v>
                </c:pt>
                <c:pt idx="792">
                  <c:v>22.119343103688433</c:v>
                </c:pt>
                <c:pt idx="793">
                  <c:v>22.71477971596666</c:v>
                </c:pt>
                <c:pt idx="794">
                  <c:v>21.605541251445217</c:v>
                </c:pt>
                <c:pt idx="795">
                  <c:v>22.344220975823511</c:v>
                </c:pt>
                <c:pt idx="796">
                  <c:v>23.390923710363712</c:v>
                </c:pt>
                <c:pt idx="797">
                  <c:v>21.691797929658225</c:v>
                </c:pt>
                <c:pt idx="798">
                  <c:v>23.497832203258291</c:v>
                </c:pt>
                <c:pt idx="799">
                  <c:v>20.131049994402716</c:v>
                </c:pt>
                <c:pt idx="800">
                  <c:v>22.287373435237726</c:v>
                </c:pt>
                <c:pt idx="801">
                  <c:v>23.169666911737892</c:v>
                </c:pt>
                <c:pt idx="802">
                  <c:v>22.833411562427976</c:v>
                </c:pt>
                <c:pt idx="803">
                  <c:v>23.602507037461308</c:v>
                </c:pt>
                <c:pt idx="804">
                  <c:v>22.011046298350777</c:v>
                </c:pt>
                <c:pt idx="805">
                  <c:v>22.842787666747743</c:v>
                </c:pt>
                <c:pt idx="806">
                  <c:v>23.48465015315475</c:v>
                </c:pt>
                <c:pt idx="807">
                  <c:v>22.105115360746684</c:v>
                </c:pt>
                <c:pt idx="808">
                  <c:v>23.560913186501512</c:v>
                </c:pt>
                <c:pt idx="809">
                  <c:v>22.061032427689611</c:v>
                </c:pt>
                <c:pt idx="810">
                  <c:v>21.931897659551293</c:v>
                </c:pt>
                <c:pt idx="811">
                  <c:v>20.98589670260624</c:v>
                </c:pt>
                <c:pt idx="812">
                  <c:v>20.472598848172201</c:v>
                </c:pt>
                <c:pt idx="813">
                  <c:v>22.228824737770346</c:v>
                </c:pt>
                <c:pt idx="814">
                  <c:v>20.285741352913362</c:v>
                </c:pt>
                <c:pt idx="815">
                  <c:v>22.810356946428392</c:v>
                </c:pt>
                <c:pt idx="816">
                  <c:v>22.113121076559668</c:v>
                </c:pt>
                <c:pt idx="817">
                  <c:v>21.901093365790356</c:v>
                </c:pt>
                <c:pt idx="818">
                  <c:v>23.158536336842573</c:v>
                </c:pt>
                <c:pt idx="819">
                  <c:v>21.890824449000824</c:v>
                </c:pt>
                <c:pt idx="820">
                  <c:v>21.485973667167293</c:v>
                </c:pt>
                <c:pt idx="821">
                  <c:v>22.465749801622984</c:v>
                </c:pt>
                <c:pt idx="822">
                  <c:v>21.265272804220913</c:v>
                </c:pt>
                <c:pt idx="823">
                  <c:v>23.351627735948728</c:v>
                </c:pt>
                <c:pt idx="824">
                  <c:v>21.483740880818136</c:v>
                </c:pt>
                <c:pt idx="825">
                  <c:v>22.426020242673218</c:v>
                </c:pt>
                <c:pt idx="826">
                  <c:v>22.428875076733789</c:v>
                </c:pt>
                <c:pt idx="827">
                  <c:v>21.428426824436613</c:v>
                </c:pt>
                <c:pt idx="828">
                  <c:v>23.137860923938675</c:v>
                </c:pt>
                <c:pt idx="829">
                  <c:v>20.172743085769376</c:v>
                </c:pt>
                <c:pt idx="830">
                  <c:v>21.758387976077444</c:v>
                </c:pt>
                <c:pt idx="831">
                  <c:v>22.768669811185852</c:v>
                </c:pt>
                <c:pt idx="832">
                  <c:v>21.465334832471832</c:v>
                </c:pt>
                <c:pt idx="833">
                  <c:v>22.150422915236177</c:v>
                </c:pt>
                <c:pt idx="834">
                  <c:v>21.078228462703571</c:v>
                </c:pt>
                <c:pt idx="835">
                  <c:v>22.364291560297598</c:v>
                </c:pt>
                <c:pt idx="836">
                  <c:v>22.87628401812211</c:v>
                </c:pt>
                <c:pt idx="837">
                  <c:v>22.380690745565559</c:v>
                </c:pt>
                <c:pt idx="838">
                  <c:v>23.42577779198286</c:v>
                </c:pt>
                <c:pt idx="839">
                  <c:v>20.51806252957655</c:v>
                </c:pt>
                <c:pt idx="840">
                  <c:v>23.072406796233636</c:v>
                </c:pt>
                <c:pt idx="841">
                  <c:v>23.02466988017057</c:v>
                </c:pt>
                <c:pt idx="842">
                  <c:v>22.775173752706777</c:v>
                </c:pt>
                <c:pt idx="843">
                  <c:v>23.683859832452605</c:v>
                </c:pt>
                <c:pt idx="844">
                  <c:v>22.324715724825587</c:v>
                </c:pt>
                <c:pt idx="845">
                  <c:v>21.632447641703401</c:v>
                </c:pt>
                <c:pt idx="846">
                  <c:v>22.738266670378501</c:v>
                </c:pt>
                <c:pt idx="847">
                  <c:v>21.268036826559232</c:v>
                </c:pt>
                <c:pt idx="848">
                  <c:v>23.018598346180688</c:v>
                </c:pt>
                <c:pt idx="849">
                  <c:v>21.899651751801866</c:v>
                </c:pt>
                <c:pt idx="850">
                  <c:v>23.167664994764035</c:v>
                </c:pt>
                <c:pt idx="851">
                  <c:v>23.116323241815387</c:v>
                </c:pt>
                <c:pt idx="852">
                  <c:v>22.481072330573369</c:v>
                </c:pt>
                <c:pt idx="853">
                  <c:v>24.317066987070955</c:v>
                </c:pt>
                <c:pt idx="854">
                  <c:v>21.359269276515644</c:v>
                </c:pt>
                <c:pt idx="855">
                  <c:v>21.390290528322687</c:v>
                </c:pt>
                <c:pt idx="856">
                  <c:v>22.484124369624997</c:v>
                </c:pt>
                <c:pt idx="857">
                  <c:v>20.775038201093299</c:v>
                </c:pt>
                <c:pt idx="858">
                  <c:v>23.080723034827095</c:v>
                </c:pt>
                <c:pt idx="859">
                  <c:v>20.298379531425855</c:v>
                </c:pt>
                <c:pt idx="860">
                  <c:v>21.883756923811791</c:v>
                </c:pt>
                <c:pt idx="861">
                  <c:v>23.374145136825572</c:v>
                </c:pt>
                <c:pt idx="862">
                  <c:v>21.772404335519436</c:v>
                </c:pt>
                <c:pt idx="863">
                  <c:v>22.151681289138892</c:v>
                </c:pt>
                <c:pt idx="864">
                  <c:v>22.123316584965828</c:v>
                </c:pt>
                <c:pt idx="865">
                  <c:v>22.423123503527847</c:v>
                </c:pt>
                <c:pt idx="866">
                  <c:v>22.822369249876687</c:v>
                </c:pt>
                <c:pt idx="867">
                  <c:v>21.140331280656586</c:v>
                </c:pt>
                <c:pt idx="868">
                  <c:v>23.412151518554289</c:v>
                </c:pt>
                <c:pt idx="869">
                  <c:v>20.55855555766712</c:v>
                </c:pt>
                <c:pt idx="870">
                  <c:v>22.116335257396916</c:v>
                </c:pt>
                <c:pt idx="871">
                  <c:v>22.687805287754202</c:v>
                </c:pt>
                <c:pt idx="872">
                  <c:v>21.376491989806624</c:v>
                </c:pt>
                <c:pt idx="873">
                  <c:v>23.33561051064283</c:v>
                </c:pt>
                <c:pt idx="874">
                  <c:v>21.482658998208208</c:v>
                </c:pt>
                <c:pt idx="875">
                  <c:v>22.736448794282353</c:v>
                </c:pt>
                <c:pt idx="876">
                  <c:v>22.515790556974256</c:v>
                </c:pt>
                <c:pt idx="877">
                  <c:v>22.043994756066624</c:v>
                </c:pt>
                <c:pt idx="878">
                  <c:v>23.090575862739378</c:v>
                </c:pt>
                <c:pt idx="879">
                  <c:v>21.178438638202113</c:v>
                </c:pt>
                <c:pt idx="880">
                  <c:v>22.414049200789947</c:v>
                </c:pt>
                <c:pt idx="881">
                  <c:v>22.954617803447206</c:v>
                </c:pt>
                <c:pt idx="882">
                  <c:v>21.858946052839546</c:v>
                </c:pt>
                <c:pt idx="883">
                  <c:v>23.300621648228802</c:v>
                </c:pt>
                <c:pt idx="884">
                  <c:v>21.874431353569072</c:v>
                </c:pt>
                <c:pt idx="885">
                  <c:v>21.923762408052081</c:v>
                </c:pt>
                <c:pt idx="886">
                  <c:v>22.181673385688796</c:v>
                </c:pt>
                <c:pt idx="887">
                  <c:v>21.922676212864239</c:v>
                </c:pt>
                <c:pt idx="888">
                  <c:v>22.446659215688932</c:v>
                </c:pt>
                <c:pt idx="889">
                  <c:v>19.229428325765721</c:v>
                </c:pt>
                <c:pt idx="890">
                  <c:v>20.564945912122582</c:v>
                </c:pt>
                <c:pt idx="891">
                  <c:v>22.055409554811433</c:v>
                </c:pt>
                <c:pt idx="892">
                  <c:v>21.840892360730312</c:v>
                </c:pt>
                <c:pt idx="893">
                  <c:v>22.724220290592797</c:v>
                </c:pt>
                <c:pt idx="894">
                  <c:v>21.051747195770435</c:v>
                </c:pt>
                <c:pt idx="895">
                  <c:v>21.907073130741193</c:v>
                </c:pt>
                <c:pt idx="896">
                  <c:v>22.330326679485204</c:v>
                </c:pt>
                <c:pt idx="897">
                  <c:v>20.396198262269273</c:v>
                </c:pt>
                <c:pt idx="898">
                  <c:v>22.844463600076711</c:v>
                </c:pt>
                <c:pt idx="899">
                  <c:v>21.431947976644068</c:v>
                </c:pt>
                <c:pt idx="900">
                  <c:v>23.163656018746565</c:v>
                </c:pt>
                <c:pt idx="901">
                  <c:v>22.510493936848832</c:v>
                </c:pt>
                <c:pt idx="902">
                  <c:v>22.604036421916433</c:v>
                </c:pt>
                <c:pt idx="903">
                  <c:v>23.444909825332211</c:v>
                </c:pt>
                <c:pt idx="904">
                  <c:v>21.606312775825451</c:v>
                </c:pt>
                <c:pt idx="905">
                  <c:v>22.309613245372347</c:v>
                </c:pt>
                <c:pt idx="906">
                  <c:v>22.753777220424375</c:v>
                </c:pt>
                <c:pt idx="907">
                  <c:v>22.406729245871354</c:v>
                </c:pt>
                <c:pt idx="908">
                  <c:v>23.409664080343759</c:v>
                </c:pt>
                <c:pt idx="909">
                  <c:v>22.458847408978183</c:v>
                </c:pt>
                <c:pt idx="910">
                  <c:v>22.674394709986579</c:v>
                </c:pt>
                <c:pt idx="911">
                  <c:v>22.598352134989433</c:v>
                </c:pt>
                <c:pt idx="912">
                  <c:v>22.634952100845126</c:v>
                </c:pt>
                <c:pt idx="913">
                  <c:v>22.968165841831173</c:v>
                </c:pt>
                <c:pt idx="914">
                  <c:v>21.565920963578467</c:v>
                </c:pt>
                <c:pt idx="915">
                  <c:v>22.342606886993941</c:v>
                </c:pt>
                <c:pt idx="916">
                  <c:v>22.649332963832954</c:v>
                </c:pt>
                <c:pt idx="917">
                  <c:v>22.252255318591615</c:v>
                </c:pt>
                <c:pt idx="918">
                  <c:v>23.326730464006463</c:v>
                </c:pt>
                <c:pt idx="919">
                  <c:v>21.323584750952666</c:v>
                </c:pt>
                <c:pt idx="920">
                  <c:v>21.774101734655915</c:v>
                </c:pt>
                <c:pt idx="921">
                  <c:v>22.261690322022158</c:v>
                </c:pt>
                <c:pt idx="922">
                  <c:v>21.502071195966039</c:v>
                </c:pt>
                <c:pt idx="923">
                  <c:v>23.281224094534956</c:v>
                </c:pt>
                <c:pt idx="924">
                  <c:v>21.929604150465714</c:v>
                </c:pt>
                <c:pt idx="925">
                  <c:v>21.908423485226955</c:v>
                </c:pt>
                <c:pt idx="926">
                  <c:v>23.323891741033599</c:v>
                </c:pt>
                <c:pt idx="927">
                  <c:v>22.383934772729731</c:v>
                </c:pt>
                <c:pt idx="928">
                  <c:v>23.919865261704771</c:v>
                </c:pt>
                <c:pt idx="929">
                  <c:v>21.164488969463314</c:v>
                </c:pt>
                <c:pt idx="930">
                  <c:v>22.322741485028839</c:v>
                </c:pt>
                <c:pt idx="931">
                  <c:v>22.950565856554832</c:v>
                </c:pt>
                <c:pt idx="932">
                  <c:v>21.070902755293673</c:v>
                </c:pt>
                <c:pt idx="933">
                  <c:v>22.885136500212951</c:v>
                </c:pt>
                <c:pt idx="934">
                  <c:v>20.42737020437324</c:v>
                </c:pt>
                <c:pt idx="935">
                  <c:v>22.489776157588064</c:v>
                </c:pt>
                <c:pt idx="936">
                  <c:v>22.713731529866571</c:v>
                </c:pt>
                <c:pt idx="937">
                  <c:v>21.97365646281127</c:v>
                </c:pt>
                <c:pt idx="938">
                  <c:v>22.968333394830715</c:v>
                </c:pt>
                <c:pt idx="939">
                  <c:v>21.694690419155954</c:v>
                </c:pt>
                <c:pt idx="940">
                  <c:v>21.958277850280261</c:v>
                </c:pt>
                <c:pt idx="941">
                  <c:v>22.160600678448287</c:v>
                </c:pt>
                <c:pt idx="942">
                  <c:v>21.192277568664853</c:v>
                </c:pt>
                <c:pt idx="943">
                  <c:v>21.981183871900392</c:v>
                </c:pt>
                <c:pt idx="944">
                  <c:v>21.377400609172959</c:v>
                </c:pt>
                <c:pt idx="945">
                  <c:v>21.803430248647064</c:v>
                </c:pt>
                <c:pt idx="946">
                  <c:v>21.140387010467713</c:v>
                </c:pt>
                <c:pt idx="947">
                  <c:v>21.276596252057569</c:v>
                </c:pt>
                <c:pt idx="948">
                  <c:v>22.695718775434873</c:v>
                </c:pt>
                <c:pt idx="949">
                  <c:v>20.517854105698518</c:v>
                </c:pt>
                <c:pt idx="950">
                  <c:v>21.627156900302815</c:v>
                </c:pt>
                <c:pt idx="951">
                  <c:v>22.680486767938294</c:v>
                </c:pt>
                <c:pt idx="952">
                  <c:v>21.853621791988772</c:v>
                </c:pt>
                <c:pt idx="953">
                  <c:v>22.66972885124661</c:v>
                </c:pt>
                <c:pt idx="954">
                  <c:v>21.00043258990376</c:v>
                </c:pt>
                <c:pt idx="955">
                  <c:v>20.939908909324515</c:v>
                </c:pt>
                <c:pt idx="956">
                  <c:v>21.659981738540651</c:v>
                </c:pt>
                <c:pt idx="957">
                  <c:v>20.230479195670846</c:v>
                </c:pt>
                <c:pt idx="958">
                  <c:v>22.37453981161601</c:v>
                </c:pt>
                <c:pt idx="959">
                  <c:v>21.694639503312139</c:v>
                </c:pt>
                <c:pt idx="960">
                  <c:v>21.585773313073062</c:v>
                </c:pt>
                <c:pt idx="961">
                  <c:v>22.999465928404447</c:v>
                </c:pt>
                <c:pt idx="962">
                  <c:v>22.297446509871133</c:v>
                </c:pt>
                <c:pt idx="963">
                  <c:v>22.725953100282926</c:v>
                </c:pt>
                <c:pt idx="964">
                  <c:v>19.507947822591074</c:v>
                </c:pt>
                <c:pt idx="965">
                  <c:v>21.910826539614135</c:v>
                </c:pt>
                <c:pt idx="966">
                  <c:v>22.752910169731372</c:v>
                </c:pt>
                <c:pt idx="967">
                  <c:v>19.879564809145279</c:v>
                </c:pt>
                <c:pt idx="968">
                  <c:v>22.713619821163327</c:v>
                </c:pt>
                <c:pt idx="969">
                  <c:v>21.674382536916283</c:v>
                </c:pt>
                <c:pt idx="970">
                  <c:v>21.568846258350057</c:v>
                </c:pt>
                <c:pt idx="971">
                  <c:v>22.101894878639932</c:v>
                </c:pt>
                <c:pt idx="972">
                  <c:v>20.665223345527043</c:v>
                </c:pt>
                <c:pt idx="973">
                  <c:v>22.827376635468752</c:v>
                </c:pt>
                <c:pt idx="974">
                  <c:v>21.081856980086602</c:v>
                </c:pt>
                <c:pt idx="975">
                  <c:v>21.700045123400507</c:v>
                </c:pt>
                <c:pt idx="976">
                  <c:v>22.297677520816872</c:v>
                </c:pt>
                <c:pt idx="977">
                  <c:v>22.199081776198543</c:v>
                </c:pt>
                <c:pt idx="978">
                  <c:v>22.693936767564022</c:v>
                </c:pt>
                <c:pt idx="979">
                  <c:v>21.490726061594003</c:v>
                </c:pt>
                <c:pt idx="980">
                  <c:v>22.072674052210058</c:v>
                </c:pt>
                <c:pt idx="981">
                  <c:v>22.379566865934834</c:v>
                </c:pt>
                <c:pt idx="982">
                  <c:v>21.863741783941087</c:v>
                </c:pt>
                <c:pt idx="983">
                  <c:v>23.339674089490888</c:v>
                </c:pt>
                <c:pt idx="984">
                  <c:v>21.423230521460546</c:v>
                </c:pt>
                <c:pt idx="985">
                  <c:v>22.215193778696808</c:v>
                </c:pt>
                <c:pt idx="986">
                  <c:v>22.786363464716221</c:v>
                </c:pt>
                <c:pt idx="987">
                  <c:v>20.514389368829796</c:v>
                </c:pt>
                <c:pt idx="988">
                  <c:v>23.089466130276534</c:v>
                </c:pt>
                <c:pt idx="989">
                  <c:v>21.450601888422391</c:v>
                </c:pt>
                <c:pt idx="990">
                  <c:v>22.40222426450973</c:v>
                </c:pt>
                <c:pt idx="991">
                  <c:v>22.688281821098748</c:v>
                </c:pt>
                <c:pt idx="992">
                  <c:v>20.532089622477663</c:v>
                </c:pt>
                <c:pt idx="993">
                  <c:v>23.360704510804943</c:v>
                </c:pt>
                <c:pt idx="994">
                  <c:v>21.55398852408646</c:v>
                </c:pt>
                <c:pt idx="995">
                  <c:v>23.144210805481094</c:v>
                </c:pt>
                <c:pt idx="996">
                  <c:v>23.31589867785371</c:v>
                </c:pt>
                <c:pt idx="997">
                  <c:v>22.627268970753903</c:v>
                </c:pt>
                <c:pt idx="998">
                  <c:v>23.896449533100476</c:v>
                </c:pt>
                <c:pt idx="999">
                  <c:v>22.371153946377859</c:v>
                </c:pt>
                <c:pt idx="1000">
                  <c:v>22.273052896908158</c:v>
                </c:pt>
                <c:pt idx="1001">
                  <c:v>23.378431993392141</c:v>
                </c:pt>
                <c:pt idx="1002">
                  <c:v>21.836712263914691</c:v>
                </c:pt>
                <c:pt idx="1003">
                  <c:v>22.364372888952285</c:v>
                </c:pt>
                <c:pt idx="1004">
                  <c:v>20.820398999283352</c:v>
                </c:pt>
                <c:pt idx="1005">
                  <c:v>21.844712609112534</c:v>
                </c:pt>
                <c:pt idx="1006">
                  <c:v>22.986436482639508</c:v>
                </c:pt>
                <c:pt idx="1007">
                  <c:v>21.649768139573531</c:v>
                </c:pt>
                <c:pt idx="1008">
                  <c:v>23.590289026571966</c:v>
                </c:pt>
                <c:pt idx="1009">
                  <c:v>20.227003385743949</c:v>
                </c:pt>
                <c:pt idx="1010">
                  <c:v>22.065998353126528</c:v>
                </c:pt>
                <c:pt idx="1011">
                  <c:v>23.044459215131571</c:v>
                </c:pt>
                <c:pt idx="1012">
                  <c:v>22.932346192707087</c:v>
                </c:pt>
                <c:pt idx="1013">
                  <c:v>23.630122772883855</c:v>
                </c:pt>
                <c:pt idx="1014">
                  <c:v>21.99527433151475</c:v>
                </c:pt>
                <c:pt idx="1015">
                  <c:v>22.516272640427793</c:v>
                </c:pt>
                <c:pt idx="1016">
                  <c:v>23.132063776744303</c:v>
                </c:pt>
                <c:pt idx="1017">
                  <c:v>20.402481632230916</c:v>
                </c:pt>
                <c:pt idx="1018">
                  <c:v>23.46305534129457</c:v>
                </c:pt>
                <c:pt idx="1019">
                  <c:v>21.93438698358446</c:v>
                </c:pt>
                <c:pt idx="1020">
                  <c:v>22.036098782400828</c:v>
                </c:pt>
                <c:pt idx="1021">
                  <c:v>20.944920728957136</c:v>
                </c:pt>
                <c:pt idx="1022">
                  <c:v>20.605433409763243</c:v>
                </c:pt>
                <c:pt idx="1023">
                  <c:v>22.011820129864283</c:v>
                </c:pt>
                <c:pt idx="1024">
                  <c:v>20.131039741223191</c:v>
                </c:pt>
                <c:pt idx="1025">
                  <c:v>22.855912276017957</c:v>
                </c:pt>
                <c:pt idx="1026">
                  <c:v>22.228444511327289</c:v>
                </c:pt>
                <c:pt idx="1027">
                  <c:v>22.06647825977354</c:v>
                </c:pt>
                <c:pt idx="1028">
                  <c:v>23.287556957388968</c:v>
                </c:pt>
                <c:pt idx="1029">
                  <c:v>21.591584152381806</c:v>
                </c:pt>
                <c:pt idx="1030">
                  <c:v>21.357261918630922</c:v>
                </c:pt>
                <c:pt idx="1031">
                  <c:v>22.261568519383129</c:v>
                </c:pt>
                <c:pt idx="1032">
                  <c:v>20.998485677285206</c:v>
                </c:pt>
                <c:pt idx="1033">
                  <c:v>22.396529389159546</c:v>
                </c:pt>
                <c:pt idx="1034">
                  <c:v>21.489028151700111</c:v>
                </c:pt>
                <c:pt idx="1035">
                  <c:v>21.818948924596125</c:v>
                </c:pt>
                <c:pt idx="1036">
                  <c:v>22.454880969328649</c:v>
                </c:pt>
                <c:pt idx="1037">
                  <c:v>21.060545983327494</c:v>
                </c:pt>
                <c:pt idx="1038">
                  <c:v>22.993330754830254</c:v>
                </c:pt>
                <c:pt idx="1039">
                  <c:v>21.205425821676691</c:v>
                </c:pt>
                <c:pt idx="1040">
                  <c:v>21.902474610450422</c:v>
                </c:pt>
                <c:pt idx="1041">
                  <c:v>22.501175604782123</c:v>
                </c:pt>
                <c:pt idx="1042">
                  <c:v>21.222237698292037</c:v>
                </c:pt>
                <c:pt idx="1043">
                  <c:v>22.281734030389721</c:v>
                </c:pt>
                <c:pt idx="1044">
                  <c:v>20.807151551360889</c:v>
                </c:pt>
                <c:pt idx="1045">
                  <c:v>22.413957698256464</c:v>
                </c:pt>
                <c:pt idx="1046">
                  <c:v>22.47571407749377</c:v>
                </c:pt>
                <c:pt idx="1047">
                  <c:v>22.138721730036458</c:v>
                </c:pt>
                <c:pt idx="1048">
                  <c:v>22.721214280857325</c:v>
                </c:pt>
                <c:pt idx="1049">
                  <c:v>20.565332750581614</c:v>
                </c:pt>
                <c:pt idx="1051">
                  <c:v>15.827301357999998</c:v>
                </c:pt>
                <c:pt idx="1052">
                  <c:v>16.846577866000001</c:v>
                </c:pt>
                <c:pt idx="1053">
                  <c:v>14.825424776</c:v>
                </c:pt>
                <c:pt idx="1054">
                  <c:v>18.129251783723017</c:v>
                </c:pt>
                <c:pt idx="1055">
                  <c:v>13.940711167000002</c:v>
                </c:pt>
                <c:pt idx="1056">
                  <c:v>15.656397831478301</c:v>
                </c:pt>
                <c:pt idx="1057">
                  <c:v>17.098389421780102</c:v>
                </c:pt>
                <c:pt idx="1058">
                  <c:v>14.646961611999998</c:v>
                </c:pt>
                <c:pt idx="1059">
                  <c:v>18.059554355677733</c:v>
                </c:pt>
                <c:pt idx="1060">
                  <c:v>13.668071768000001</c:v>
                </c:pt>
                <c:pt idx="1061">
                  <c:v>16.549894500000001</c:v>
                </c:pt>
                <c:pt idx="1062">
                  <c:v>17.337248285999998</c:v>
                </c:pt>
                <c:pt idx="1063">
                  <c:v>15.256462876000002</c:v>
                </c:pt>
                <c:pt idx="1064">
                  <c:v>18.333541802244138</c:v>
                </c:pt>
                <c:pt idx="1065">
                  <c:v>14.388060449999999</c:v>
                </c:pt>
                <c:pt idx="1066">
                  <c:v>20.056904507680276</c:v>
                </c:pt>
                <c:pt idx="1067">
                  <c:v>21.223379786049232</c:v>
                </c:pt>
                <c:pt idx="1068">
                  <c:v>17.893214383694886</c:v>
                </c:pt>
                <c:pt idx="1069">
                  <c:v>22.463201327261654</c:v>
                </c:pt>
                <c:pt idx="1070">
                  <c:v>16.860249137015629</c:v>
                </c:pt>
                <c:pt idx="1071">
                  <c:v>14.761914299999999</c:v>
                </c:pt>
                <c:pt idx="1072">
                  <c:v>15.697397108999999</c:v>
                </c:pt>
                <c:pt idx="1073">
                  <c:v>13.899621834999998</c:v>
                </c:pt>
                <c:pt idx="1074">
                  <c:v>16.765989958000002</c:v>
                </c:pt>
                <c:pt idx="1075">
                  <c:v>13.083046196</c:v>
                </c:pt>
                <c:pt idx="1076">
                  <c:v>15.652124041390159</c:v>
                </c:pt>
                <c:pt idx="1077">
                  <c:v>16.487232704781249</c:v>
                </c:pt>
                <c:pt idx="1078">
                  <c:v>14.548079618999997</c:v>
                </c:pt>
                <c:pt idx="1079">
                  <c:v>17.830565927348797</c:v>
                </c:pt>
                <c:pt idx="1080">
                  <c:v>13.366542497999998</c:v>
                </c:pt>
                <c:pt idx="1081">
                  <c:v>14.903917359999999</c:v>
                </c:pt>
                <c:pt idx="1082">
                  <c:v>15.451858586</c:v>
                </c:pt>
                <c:pt idx="1083">
                  <c:v>13.886467597000003</c:v>
                </c:pt>
                <c:pt idx="1084">
                  <c:v>16.849447623999996</c:v>
                </c:pt>
                <c:pt idx="1085">
                  <c:v>13.097341524499999</c:v>
                </c:pt>
                <c:pt idx="1086">
                  <c:v>16.241316873242816</c:v>
                </c:pt>
                <c:pt idx="1087">
                  <c:v>17.184872510181329</c:v>
                </c:pt>
                <c:pt idx="1088">
                  <c:v>14.875830741</c:v>
                </c:pt>
                <c:pt idx="1089">
                  <c:v>19.570919822096883</c:v>
                </c:pt>
                <c:pt idx="1090">
                  <c:v>13.870942785999999</c:v>
                </c:pt>
                <c:pt idx="1091">
                  <c:v>15.730131735999999</c:v>
                </c:pt>
                <c:pt idx="1092">
                  <c:v>16.843791900188076</c:v>
                </c:pt>
                <c:pt idx="1093">
                  <c:v>14.670362606000001</c:v>
                </c:pt>
                <c:pt idx="1094">
                  <c:v>18.640945235207557</c:v>
                </c:pt>
                <c:pt idx="1095">
                  <c:v>13.550295411</c:v>
                </c:pt>
                <c:pt idx="1096">
                  <c:v>15.174393509994193</c:v>
                </c:pt>
                <c:pt idx="1097">
                  <c:v>16.162446631487384</c:v>
                </c:pt>
                <c:pt idx="1098">
                  <c:v>13.758784099</c:v>
                </c:pt>
                <c:pt idx="1099">
                  <c:v>17.224910630280107</c:v>
                </c:pt>
                <c:pt idx="1100">
                  <c:v>13.010057348999998</c:v>
                </c:pt>
                <c:pt idx="1101">
                  <c:v>14.671624794</c:v>
                </c:pt>
                <c:pt idx="1102">
                  <c:v>15.583806387999999</c:v>
                </c:pt>
                <c:pt idx="1103">
                  <c:v>13.515985209999998</c:v>
                </c:pt>
                <c:pt idx="1104">
                  <c:v>17.049673019123286</c:v>
                </c:pt>
                <c:pt idx="1105">
                  <c:v>12.824072998999998</c:v>
                </c:pt>
                <c:pt idx="1106">
                  <c:v>15.513101300000001</c:v>
                </c:pt>
                <c:pt idx="1107">
                  <c:v>16.889919304000003</c:v>
                </c:pt>
                <c:pt idx="1108">
                  <c:v>14.473719757</c:v>
                </c:pt>
                <c:pt idx="1109">
                  <c:v>17.905582732941699</c:v>
                </c:pt>
                <c:pt idx="1110">
                  <c:v>13.233238067999999</c:v>
                </c:pt>
                <c:pt idx="1111">
                  <c:v>15.940002130401709</c:v>
                </c:pt>
                <c:pt idx="1112">
                  <c:v>17.032780664425605</c:v>
                </c:pt>
                <c:pt idx="1113">
                  <c:v>14.622483445</c:v>
                </c:pt>
                <c:pt idx="1114">
                  <c:v>18.618610394044435</c:v>
                </c:pt>
                <c:pt idx="1115">
                  <c:v>13.452586765000001</c:v>
                </c:pt>
                <c:pt idx="1116">
                  <c:v>19.590040626405763</c:v>
                </c:pt>
                <c:pt idx="1117">
                  <c:v>21.118702642564454</c:v>
                </c:pt>
                <c:pt idx="1118">
                  <c:v>16.867536513800779</c:v>
                </c:pt>
                <c:pt idx="1119">
                  <c:v>23.841804391656247</c:v>
                </c:pt>
                <c:pt idx="1120">
                  <c:v>15.464270935683436</c:v>
                </c:pt>
                <c:pt idx="1121">
                  <c:v>16.508633955756963</c:v>
                </c:pt>
                <c:pt idx="1122">
                  <c:v>17.843824127480101</c:v>
                </c:pt>
                <c:pt idx="1123">
                  <c:v>15.063738323372348</c:v>
                </c:pt>
                <c:pt idx="1124">
                  <c:v>20.091836909437497</c:v>
                </c:pt>
                <c:pt idx="1125">
                  <c:v>14.025190792000002</c:v>
                </c:pt>
                <c:pt idx="1126">
                  <c:v>15.545927555999999</c:v>
                </c:pt>
                <c:pt idx="1127">
                  <c:v>16.657969103039711</c:v>
                </c:pt>
                <c:pt idx="1128">
                  <c:v>14.463594252</c:v>
                </c:pt>
                <c:pt idx="1129">
                  <c:v>18.800272075658572</c:v>
                </c:pt>
                <c:pt idx="1130">
                  <c:v>13.451962483000001</c:v>
                </c:pt>
                <c:pt idx="1131">
                  <c:v>15.046468342000001</c:v>
                </c:pt>
                <c:pt idx="1132">
                  <c:v>16.070753915000001</c:v>
                </c:pt>
                <c:pt idx="1133">
                  <c:v>14.126429658000001</c:v>
                </c:pt>
                <c:pt idx="1134">
                  <c:v>17.415816920999998</c:v>
                </c:pt>
                <c:pt idx="1135">
                  <c:v>13.028826235</c:v>
                </c:pt>
                <c:pt idx="1136">
                  <c:v>17.090280715699372</c:v>
                </c:pt>
                <c:pt idx="1137">
                  <c:v>18.391235302426733</c:v>
                </c:pt>
                <c:pt idx="1138">
                  <c:v>16.094276859999997</c:v>
                </c:pt>
                <c:pt idx="1139">
                  <c:v>20.457756613193148</c:v>
                </c:pt>
                <c:pt idx="1140">
                  <c:v>14.874891586999997</c:v>
                </c:pt>
                <c:pt idx="1141">
                  <c:v>15.355381156000004</c:v>
                </c:pt>
                <c:pt idx="1142">
                  <c:v>16.058734122000001</c:v>
                </c:pt>
                <c:pt idx="1143">
                  <c:v>14.335145840999999</c:v>
                </c:pt>
                <c:pt idx="1144">
                  <c:v>17.233564185999995</c:v>
                </c:pt>
                <c:pt idx="1145">
                  <c:v>13.389490345499999</c:v>
                </c:pt>
                <c:pt idx="1146">
                  <c:v>15.897361162838829</c:v>
                </c:pt>
                <c:pt idx="1147">
                  <c:v>17.283565525999997</c:v>
                </c:pt>
                <c:pt idx="1148">
                  <c:v>15.075042165999998</c:v>
                </c:pt>
                <c:pt idx="1149">
                  <c:v>18.380288813924778</c:v>
                </c:pt>
                <c:pt idx="1150">
                  <c:v>14.261816988</c:v>
                </c:pt>
                <c:pt idx="1151">
                  <c:v>17.689071584021402</c:v>
                </c:pt>
                <c:pt idx="1152">
                  <c:v>16.968813231632808</c:v>
                </c:pt>
                <c:pt idx="1153">
                  <c:v>14.466717267248876</c:v>
                </c:pt>
                <c:pt idx="1154">
                  <c:v>19.584767435714845</c:v>
                </c:pt>
                <c:pt idx="1155">
                  <c:v>13.402980233000003</c:v>
                </c:pt>
                <c:pt idx="1156">
                  <c:v>15.509391397999996</c:v>
                </c:pt>
                <c:pt idx="1157">
                  <c:v>16.692885573999995</c:v>
                </c:pt>
                <c:pt idx="1158">
                  <c:v>14.659882109</c:v>
                </c:pt>
                <c:pt idx="1159">
                  <c:v>17.711861139201201</c:v>
                </c:pt>
                <c:pt idx="1160">
                  <c:v>13.703051567000001</c:v>
                </c:pt>
                <c:pt idx="1161">
                  <c:v>16.985098113359378</c:v>
                </c:pt>
                <c:pt idx="1162">
                  <c:v>20.100922150014384</c:v>
                </c:pt>
                <c:pt idx="1163">
                  <c:v>17.200212452546875</c:v>
                </c:pt>
                <c:pt idx="1164">
                  <c:v>20.600735634554017</c:v>
                </c:pt>
                <c:pt idx="1165">
                  <c:v>15.232946413453126</c:v>
                </c:pt>
                <c:pt idx="1166">
                  <c:v>15.22006616</c:v>
                </c:pt>
                <c:pt idx="1167">
                  <c:v>16.921422998835911</c:v>
                </c:pt>
                <c:pt idx="1168">
                  <c:v>14.200535721</c:v>
                </c:pt>
                <c:pt idx="1169">
                  <c:v>18.388328826477217</c:v>
                </c:pt>
                <c:pt idx="1170">
                  <c:v>13.180486835</c:v>
                </c:pt>
                <c:pt idx="1171">
                  <c:v>15.262275074000001</c:v>
                </c:pt>
                <c:pt idx="1172">
                  <c:v>16.552729765999999</c:v>
                </c:pt>
                <c:pt idx="1173">
                  <c:v>14.448948311000001</c:v>
                </c:pt>
                <c:pt idx="1174">
                  <c:v>17.321684868000002</c:v>
                </c:pt>
                <c:pt idx="1175">
                  <c:v>13.336055980999999</c:v>
                </c:pt>
                <c:pt idx="1176">
                  <c:v>15.964580858000001</c:v>
                </c:pt>
                <c:pt idx="1177">
                  <c:v>16.957621222</c:v>
                </c:pt>
                <c:pt idx="1178">
                  <c:v>14.754004021999997</c:v>
                </c:pt>
                <c:pt idx="1179">
                  <c:v>18.462541449351846</c:v>
                </c:pt>
                <c:pt idx="1180">
                  <c:v>13.864287466999999</c:v>
                </c:pt>
                <c:pt idx="1181">
                  <c:v>19.365467591749997</c:v>
                </c:pt>
                <c:pt idx="1182">
                  <c:v>20.6933539415</c:v>
                </c:pt>
                <c:pt idx="1183">
                  <c:v>17.783861362749999</c:v>
                </c:pt>
                <c:pt idx="1184">
                  <c:v>22.705419795101562</c:v>
                </c:pt>
                <c:pt idx="1185">
                  <c:v>16.419189007687503</c:v>
                </c:pt>
                <c:pt idx="1186">
                  <c:v>15.378046599233832</c:v>
                </c:pt>
                <c:pt idx="1187">
                  <c:v>17.201562170488241</c:v>
                </c:pt>
                <c:pt idx="1188">
                  <c:v>14.942372334453124</c:v>
                </c:pt>
                <c:pt idx="1189">
                  <c:v>17.984382474648434</c:v>
                </c:pt>
                <c:pt idx="1190">
                  <c:v>13.234326634664138</c:v>
                </c:pt>
                <c:pt idx="1191">
                  <c:v>15.414479980999998</c:v>
                </c:pt>
                <c:pt idx="1192">
                  <c:v>16.183938012000002</c:v>
                </c:pt>
                <c:pt idx="1193">
                  <c:v>14.056034528000001</c:v>
                </c:pt>
                <c:pt idx="1194">
                  <c:v>17.202705245999997</c:v>
                </c:pt>
                <c:pt idx="1195">
                  <c:v>13.571810311000002</c:v>
                </c:pt>
                <c:pt idx="1196">
                  <c:v>14.042923155</c:v>
                </c:pt>
                <c:pt idx="1197">
                  <c:v>15.043373672</c:v>
                </c:pt>
                <c:pt idx="1198">
                  <c:v>13.281001945999998</c:v>
                </c:pt>
                <c:pt idx="1199">
                  <c:v>16.311946119999998</c:v>
                </c:pt>
                <c:pt idx="1200">
                  <c:v>12.2897457555</c:v>
                </c:pt>
                <c:pt idx="1201">
                  <c:v>14.959420964000001</c:v>
                </c:pt>
                <c:pt idx="1202">
                  <c:v>16.090875507491759</c:v>
                </c:pt>
                <c:pt idx="1203">
                  <c:v>14.080675854000001</c:v>
                </c:pt>
                <c:pt idx="1204">
                  <c:v>17.701476813006568</c:v>
                </c:pt>
                <c:pt idx="1205">
                  <c:v>13.118879007</c:v>
                </c:pt>
                <c:pt idx="1206">
                  <c:v>15.315629108000001</c:v>
                </c:pt>
                <c:pt idx="1207">
                  <c:v>16.602084247000004</c:v>
                </c:pt>
                <c:pt idx="1208">
                  <c:v>14.576016829</c:v>
                </c:pt>
                <c:pt idx="1209">
                  <c:v>17.051278881000005</c:v>
                </c:pt>
                <c:pt idx="1210">
                  <c:v>13.665293568500001</c:v>
                </c:pt>
                <c:pt idx="1211">
                  <c:v>15.166217705757404</c:v>
                </c:pt>
                <c:pt idx="1212">
                  <c:v>16.174995963754149</c:v>
                </c:pt>
                <c:pt idx="1213">
                  <c:v>14.209065243000001</c:v>
                </c:pt>
                <c:pt idx="1214">
                  <c:v>17.520539038136718</c:v>
                </c:pt>
                <c:pt idx="1215">
                  <c:v>12.848422211999999</c:v>
                </c:pt>
                <c:pt idx="1216">
                  <c:v>14.634748165</c:v>
                </c:pt>
                <c:pt idx="1217">
                  <c:v>15.373231142</c:v>
                </c:pt>
                <c:pt idx="1218">
                  <c:v>13.592601025999999</c:v>
                </c:pt>
                <c:pt idx="1219">
                  <c:v>16.146186976000003</c:v>
                </c:pt>
                <c:pt idx="1220">
                  <c:v>12.540837303499998</c:v>
                </c:pt>
                <c:pt idx="1221">
                  <c:v>14.840943978999999</c:v>
                </c:pt>
                <c:pt idx="1222">
                  <c:v>15.646378222999999</c:v>
                </c:pt>
                <c:pt idx="1223">
                  <c:v>13.840363392</c:v>
                </c:pt>
                <c:pt idx="1224">
                  <c:v>16.639443945612339</c:v>
                </c:pt>
                <c:pt idx="1225">
                  <c:v>13.097867905000001</c:v>
                </c:pt>
                <c:pt idx="1226">
                  <c:v>15.887329882</c:v>
                </c:pt>
                <c:pt idx="1227">
                  <c:v>16.978811714194823</c:v>
                </c:pt>
                <c:pt idx="1228">
                  <c:v>14.903637377000001</c:v>
                </c:pt>
                <c:pt idx="1229">
                  <c:v>19.011843514131471</c:v>
                </c:pt>
                <c:pt idx="1230">
                  <c:v>14.210220527999995</c:v>
                </c:pt>
                <c:pt idx="1231">
                  <c:v>14.398027566</c:v>
                </c:pt>
                <c:pt idx="1232">
                  <c:v>15.526051615</c:v>
                </c:pt>
                <c:pt idx="1233">
                  <c:v>12.965745388999999</c:v>
                </c:pt>
                <c:pt idx="1234">
                  <c:v>16.371959526435511</c:v>
                </c:pt>
                <c:pt idx="1235">
                  <c:v>12.4157131855</c:v>
                </c:pt>
                <c:pt idx="1236">
                  <c:v>16.21361971457031</c:v>
                </c:pt>
                <c:pt idx="1237">
                  <c:v>18.020556192617185</c:v>
                </c:pt>
                <c:pt idx="1238">
                  <c:v>14.575836953967556</c:v>
                </c:pt>
                <c:pt idx="1239">
                  <c:v>19.141604150957335</c:v>
                </c:pt>
                <c:pt idx="1240">
                  <c:v>13.626702039272313</c:v>
                </c:pt>
                <c:pt idx="1241">
                  <c:v>14.831776779</c:v>
                </c:pt>
                <c:pt idx="1242">
                  <c:v>15.921942752000003</c:v>
                </c:pt>
                <c:pt idx="1243">
                  <c:v>14.296662234999998</c:v>
                </c:pt>
                <c:pt idx="1244">
                  <c:v>16.994691715999998</c:v>
                </c:pt>
                <c:pt idx="1245">
                  <c:v>13.249500336000001</c:v>
                </c:pt>
                <c:pt idx="1246">
                  <c:v>14.917142673000001</c:v>
                </c:pt>
                <c:pt idx="1247">
                  <c:v>15.784397093999996</c:v>
                </c:pt>
                <c:pt idx="1248">
                  <c:v>13.741159978000001</c:v>
                </c:pt>
                <c:pt idx="1249">
                  <c:v>16.858996312540764</c:v>
                </c:pt>
                <c:pt idx="1250">
                  <c:v>13.030594395</c:v>
                </c:pt>
                <c:pt idx="1251">
                  <c:v>14.566809462000002</c:v>
                </c:pt>
                <c:pt idx="1252">
                  <c:v>15.565247370000002</c:v>
                </c:pt>
                <c:pt idx="1253">
                  <c:v>13.416036825000003</c:v>
                </c:pt>
                <c:pt idx="1254">
                  <c:v>16.543827638000003</c:v>
                </c:pt>
                <c:pt idx="1255">
                  <c:v>12.708410293</c:v>
                </c:pt>
                <c:pt idx="1256">
                  <c:v>16.130027779999999</c:v>
                </c:pt>
                <c:pt idx="1257">
                  <c:v>17.297879035999998</c:v>
                </c:pt>
                <c:pt idx="1258">
                  <c:v>14.741759375999997</c:v>
                </c:pt>
                <c:pt idx="1259">
                  <c:v>18.393798002217409</c:v>
                </c:pt>
                <c:pt idx="1260">
                  <c:v>14.065656903999999</c:v>
                </c:pt>
                <c:pt idx="1261">
                  <c:v>16.057535212999998</c:v>
                </c:pt>
                <c:pt idx="1262">
                  <c:v>16.977718005235531</c:v>
                </c:pt>
                <c:pt idx="1263">
                  <c:v>14.962946808999998</c:v>
                </c:pt>
                <c:pt idx="1264">
                  <c:v>18.63140268735739</c:v>
                </c:pt>
                <c:pt idx="1265">
                  <c:v>14.009659692500001</c:v>
                </c:pt>
                <c:pt idx="1266">
                  <c:v>15.712295784</c:v>
                </c:pt>
                <c:pt idx="1267">
                  <c:v>17.011402134895604</c:v>
                </c:pt>
                <c:pt idx="1268">
                  <c:v>14.861670177000001</c:v>
                </c:pt>
                <c:pt idx="1269">
                  <c:v>17.986819004722978</c:v>
                </c:pt>
                <c:pt idx="1270">
                  <c:v>13.918019874000002</c:v>
                </c:pt>
                <c:pt idx="1271">
                  <c:v>16.167835311999998</c:v>
                </c:pt>
                <c:pt idx="1272">
                  <c:v>17.231857672</c:v>
                </c:pt>
                <c:pt idx="1273">
                  <c:v>15.012840190999997</c:v>
                </c:pt>
                <c:pt idx="1274">
                  <c:v>18.416309598020117</c:v>
                </c:pt>
                <c:pt idx="1275">
                  <c:v>14.334242873000003</c:v>
                </c:pt>
                <c:pt idx="1276">
                  <c:v>20.328810829750001</c:v>
                </c:pt>
                <c:pt idx="1277">
                  <c:v>21.335725472124999</c:v>
                </c:pt>
                <c:pt idx="1278">
                  <c:v>18.929521531765626</c:v>
                </c:pt>
                <c:pt idx="1279">
                  <c:v>22.963719383550679</c:v>
                </c:pt>
                <c:pt idx="1280">
                  <c:v>18.886374775828124</c:v>
                </c:pt>
                <c:pt idx="1281">
                  <c:v>14.967531876000002</c:v>
                </c:pt>
                <c:pt idx="1282">
                  <c:v>15.920615916999997</c:v>
                </c:pt>
                <c:pt idx="1283">
                  <c:v>13.973261618499997</c:v>
                </c:pt>
                <c:pt idx="1284">
                  <c:v>17.183213410999997</c:v>
                </c:pt>
                <c:pt idx="1285">
                  <c:v>13.141776784499999</c:v>
                </c:pt>
                <c:pt idx="1286">
                  <c:v>15.329774612180181</c:v>
                </c:pt>
                <c:pt idx="1287">
                  <c:v>16.665656792653461</c:v>
                </c:pt>
                <c:pt idx="1288">
                  <c:v>14.427127280999999</c:v>
                </c:pt>
                <c:pt idx="1289">
                  <c:v>18.692933586699031</c:v>
                </c:pt>
                <c:pt idx="1290">
                  <c:v>13.740369591000002</c:v>
                </c:pt>
                <c:pt idx="1291">
                  <c:v>14.491275882999998</c:v>
                </c:pt>
                <c:pt idx="1292">
                  <c:v>15.414158467999998</c:v>
                </c:pt>
                <c:pt idx="1293">
                  <c:v>13.876950874499999</c:v>
                </c:pt>
                <c:pt idx="1294">
                  <c:v>16.499021365000001</c:v>
                </c:pt>
                <c:pt idx="1295">
                  <c:v>12.74949005075</c:v>
                </c:pt>
                <c:pt idx="1296">
                  <c:v>16.372649354032799</c:v>
                </c:pt>
                <c:pt idx="1297">
                  <c:v>17.240674310846678</c:v>
                </c:pt>
                <c:pt idx="1298">
                  <c:v>15.092001485000001</c:v>
                </c:pt>
                <c:pt idx="1299">
                  <c:v>19.469841137609404</c:v>
                </c:pt>
                <c:pt idx="1300">
                  <c:v>13.988129097000002</c:v>
                </c:pt>
                <c:pt idx="1301">
                  <c:v>16.124054750999999</c:v>
                </c:pt>
                <c:pt idx="1302">
                  <c:v>16.955087628000001</c:v>
                </c:pt>
                <c:pt idx="1303">
                  <c:v>14.794078809999998</c:v>
                </c:pt>
                <c:pt idx="1304">
                  <c:v>18.445344238271886</c:v>
                </c:pt>
                <c:pt idx="1305">
                  <c:v>13.646712117</c:v>
                </c:pt>
                <c:pt idx="1306">
                  <c:v>14.669056397999999</c:v>
                </c:pt>
                <c:pt idx="1307">
                  <c:v>16.743838344034103</c:v>
                </c:pt>
                <c:pt idx="1308">
                  <c:v>14.200571042</c:v>
                </c:pt>
                <c:pt idx="1309">
                  <c:v>16.846500902807076</c:v>
                </c:pt>
                <c:pt idx="1310">
                  <c:v>12.707369221</c:v>
                </c:pt>
                <c:pt idx="1311">
                  <c:v>14.695456714000002</c:v>
                </c:pt>
                <c:pt idx="1312">
                  <c:v>15.951770175000002</c:v>
                </c:pt>
                <c:pt idx="1313">
                  <c:v>13.689109153499997</c:v>
                </c:pt>
                <c:pt idx="1314">
                  <c:v>16.797798253632251</c:v>
                </c:pt>
                <c:pt idx="1315">
                  <c:v>12.981887458999999</c:v>
                </c:pt>
                <c:pt idx="1316">
                  <c:v>15.256390006999998</c:v>
                </c:pt>
                <c:pt idx="1317">
                  <c:v>16.759197840619439</c:v>
                </c:pt>
                <c:pt idx="1318">
                  <c:v>14.576559661999999</c:v>
                </c:pt>
                <c:pt idx="1319">
                  <c:v>17.791154712268924</c:v>
                </c:pt>
                <c:pt idx="1320">
                  <c:v>13.3187552035</c:v>
                </c:pt>
                <c:pt idx="1321">
                  <c:v>15.919243282999998</c:v>
                </c:pt>
                <c:pt idx="1322">
                  <c:v>16.794782475052067</c:v>
                </c:pt>
                <c:pt idx="1323">
                  <c:v>14.605381430816577</c:v>
                </c:pt>
                <c:pt idx="1324">
                  <c:v>17.992557899740053</c:v>
                </c:pt>
                <c:pt idx="1325">
                  <c:v>13.766524642499997</c:v>
                </c:pt>
                <c:pt idx="1326">
                  <c:v>19.320623485218746</c:v>
                </c:pt>
                <c:pt idx="1327">
                  <c:v>21.340161909609375</c:v>
                </c:pt>
                <c:pt idx="1328">
                  <c:v>16.809836086601504</c:v>
                </c:pt>
                <c:pt idx="1329">
                  <c:v>23.210108523078123</c:v>
                </c:pt>
                <c:pt idx="1330">
                  <c:v>15.881323379791107</c:v>
                </c:pt>
                <c:pt idx="1331">
                  <c:v>16.770099459366424</c:v>
                </c:pt>
                <c:pt idx="1332">
                  <c:v>18.35339698040039</c:v>
                </c:pt>
                <c:pt idx="1333">
                  <c:v>15.13544338168423</c:v>
                </c:pt>
                <c:pt idx="1334">
                  <c:v>19.617976997158753</c:v>
                </c:pt>
                <c:pt idx="1335">
                  <c:v>14.422571909</c:v>
                </c:pt>
                <c:pt idx="1336">
                  <c:v>15.477339228</c:v>
                </c:pt>
                <c:pt idx="1337">
                  <c:v>16.285502878990165</c:v>
                </c:pt>
                <c:pt idx="1338">
                  <c:v>14.395654876999998</c:v>
                </c:pt>
                <c:pt idx="1339">
                  <c:v>18.049642159117614</c:v>
                </c:pt>
                <c:pt idx="1340">
                  <c:v>13.719569824000001</c:v>
                </c:pt>
                <c:pt idx="1341">
                  <c:v>14.866987700999999</c:v>
                </c:pt>
                <c:pt idx="1342">
                  <c:v>16.170712686000002</c:v>
                </c:pt>
                <c:pt idx="1343">
                  <c:v>13.971048305500002</c:v>
                </c:pt>
                <c:pt idx="1344">
                  <c:v>17.400532854000001</c:v>
                </c:pt>
                <c:pt idx="1345">
                  <c:v>13.526319334</c:v>
                </c:pt>
                <c:pt idx="1346">
                  <c:v>17.081956747999996</c:v>
                </c:pt>
                <c:pt idx="1347">
                  <c:v>18.33783008347736</c:v>
                </c:pt>
                <c:pt idx="1348">
                  <c:v>16.09361453</c:v>
                </c:pt>
                <c:pt idx="1349">
                  <c:v>19.639113273170668</c:v>
                </c:pt>
                <c:pt idx="1350">
                  <c:v>14.923910920999999</c:v>
                </c:pt>
                <c:pt idx="1351">
                  <c:v>14.666222566999998</c:v>
                </c:pt>
                <c:pt idx="1352">
                  <c:v>16.077101220999999</c:v>
                </c:pt>
                <c:pt idx="1353">
                  <c:v>14.225276664000001</c:v>
                </c:pt>
                <c:pt idx="1354">
                  <c:v>16.793844949295487</c:v>
                </c:pt>
                <c:pt idx="1355">
                  <c:v>13.490925491499999</c:v>
                </c:pt>
                <c:pt idx="1356">
                  <c:v>15.872135166999994</c:v>
                </c:pt>
                <c:pt idx="1357">
                  <c:v>17.669800650419045</c:v>
                </c:pt>
                <c:pt idx="1358">
                  <c:v>15.169254178000003</c:v>
                </c:pt>
                <c:pt idx="1359">
                  <c:v>18.530598311932568</c:v>
                </c:pt>
                <c:pt idx="1360">
                  <c:v>14.325894305</c:v>
                </c:pt>
                <c:pt idx="1361">
                  <c:v>16.054599127785472</c:v>
                </c:pt>
                <c:pt idx="1362">
                  <c:v>18.374010101457031</c:v>
                </c:pt>
                <c:pt idx="1363">
                  <c:v>14.928917103093752</c:v>
                </c:pt>
                <c:pt idx="1364">
                  <c:v>21.327691429187503</c:v>
                </c:pt>
                <c:pt idx="1365">
                  <c:v>14.040204808</c:v>
                </c:pt>
                <c:pt idx="1366">
                  <c:v>15.946540199999999</c:v>
                </c:pt>
                <c:pt idx="1367">
                  <c:v>16.591605500488065</c:v>
                </c:pt>
                <c:pt idx="1368">
                  <c:v>14.672413829999998</c:v>
                </c:pt>
                <c:pt idx="1369">
                  <c:v>17.678572780313509</c:v>
                </c:pt>
                <c:pt idx="1370">
                  <c:v>13.694640839000002</c:v>
                </c:pt>
                <c:pt idx="1371">
                  <c:v>17.086985730804688</c:v>
                </c:pt>
                <c:pt idx="1372">
                  <c:v>19.617803652562504</c:v>
                </c:pt>
                <c:pt idx="1373">
                  <c:v>15.955564127945308</c:v>
                </c:pt>
                <c:pt idx="1374">
                  <c:v>22.156462458289059</c:v>
                </c:pt>
                <c:pt idx="1375">
                  <c:v>14.471444716519528</c:v>
                </c:pt>
                <c:pt idx="1376">
                  <c:v>15.159173699082899</c:v>
                </c:pt>
                <c:pt idx="1377">
                  <c:v>16.242495707260257</c:v>
                </c:pt>
                <c:pt idx="1378">
                  <c:v>14.069333157999997</c:v>
                </c:pt>
                <c:pt idx="1379">
                  <c:v>17.994759573365471</c:v>
                </c:pt>
                <c:pt idx="1380">
                  <c:v>13.393739217000002</c:v>
                </c:pt>
                <c:pt idx="1381">
                  <c:v>15.416182970000001</c:v>
                </c:pt>
                <c:pt idx="1382">
                  <c:v>16.357192483999999</c:v>
                </c:pt>
                <c:pt idx="1383">
                  <c:v>14.666326647</c:v>
                </c:pt>
                <c:pt idx="1384">
                  <c:v>17.648419931999999</c:v>
                </c:pt>
                <c:pt idx="1385">
                  <c:v>13.200450826000003</c:v>
                </c:pt>
                <c:pt idx="1386">
                  <c:v>16.309316196000001</c:v>
                </c:pt>
                <c:pt idx="1387">
                  <c:v>17.467641323357761</c:v>
                </c:pt>
                <c:pt idx="1388">
                  <c:v>14.967806874999999</c:v>
                </c:pt>
                <c:pt idx="1389">
                  <c:v>18.970769253298709</c:v>
                </c:pt>
                <c:pt idx="1390">
                  <c:v>13.893310954999999</c:v>
                </c:pt>
                <c:pt idx="1391">
                  <c:v>18.744999108421876</c:v>
                </c:pt>
                <c:pt idx="1392">
                  <c:v>20.835525311835937</c:v>
                </c:pt>
                <c:pt idx="1393">
                  <c:v>18.427595734468749</c:v>
                </c:pt>
                <c:pt idx="1394">
                  <c:v>23.237480187684081</c:v>
                </c:pt>
                <c:pt idx="1395">
                  <c:v>16.498347476234375</c:v>
                </c:pt>
                <c:pt idx="1396">
                  <c:v>16.324337047127145</c:v>
                </c:pt>
                <c:pt idx="1397">
                  <c:v>16.594859774885531</c:v>
                </c:pt>
                <c:pt idx="1398">
                  <c:v>14.264056694478512</c:v>
                </c:pt>
                <c:pt idx="1399">
                  <c:v>19.352568126516559</c:v>
                </c:pt>
                <c:pt idx="1400">
                  <c:v>13.454626934000002</c:v>
                </c:pt>
                <c:pt idx="1401">
                  <c:v>15.261107783999998</c:v>
                </c:pt>
                <c:pt idx="1402">
                  <c:v>16.300204314999998</c:v>
                </c:pt>
                <c:pt idx="1403">
                  <c:v>14.597567548999999</c:v>
                </c:pt>
                <c:pt idx="1404">
                  <c:v>17.447158086999998</c:v>
                </c:pt>
                <c:pt idx="1405">
                  <c:v>13.628057224499999</c:v>
                </c:pt>
                <c:pt idx="1406">
                  <c:v>14.122807890999999</c:v>
                </c:pt>
                <c:pt idx="1407">
                  <c:v>15.279850768000003</c:v>
                </c:pt>
                <c:pt idx="1408">
                  <c:v>13.317830750999999</c:v>
                </c:pt>
                <c:pt idx="1409">
                  <c:v>16.042303442000001</c:v>
                </c:pt>
                <c:pt idx="1410">
                  <c:v>12.390873296000001</c:v>
                </c:pt>
                <c:pt idx="1411">
                  <c:v>14.699384090000001</c:v>
                </c:pt>
                <c:pt idx="1412">
                  <c:v>16.34041255819141</c:v>
                </c:pt>
                <c:pt idx="1413">
                  <c:v>14.208700625860143</c:v>
                </c:pt>
                <c:pt idx="1414">
                  <c:v>16.919330063999997</c:v>
                </c:pt>
                <c:pt idx="1415">
                  <c:v>13.147131586500002</c:v>
                </c:pt>
                <c:pt idx="1416">
                  <c:v>15.458592998000002</c:v>
                </c:pt>
                <c:pt idx="1417">
                  <c:v>16.127313175000005</c:v>
                </c:pt>
                <c:pt idx="1418">
                  <c:v>14.652431094499997</c:v>
                </c:pt>
                <c:pt idx="1419">
                  <c:v>17.281237893</c:v>
                </c:pt>
                <c:pt idx="1420">
                  <c:v>13.672865665</c:v>
                </c:pt>
                <c:pt idx="1421">
                  <c:v>15.267526787558403</c:v>
                </c:pt>
                <c:pt idx="1422">
                  <c:v>16.094046946042461</c:v>
                </c:pt>
                <c:pt idx="1423">
                  <c:v>14.31640489375758</c:v>
                </c:pt>
                <c:pt idx="1424">
                  <c:v>17.392264355410596</c:v>
                </c:pt>
                <c:pt idx="1425">
                  <c:v>13.439298424999999</c:v>
                </c:pt>
                <c:pt idx="1426">
                  <c:v>14.712362469</c:v>
                </c:pt>
                <c:pt idx="1427">
                  <c:v>15.300487812999998</c:v>
                </c:pt>
                <c:pt idx="1428">
                  <c:v>13.669796369000002</c:v>
                </c:pt>
                <c:pt idx="1429">
                  <c:v>16.622236421999997</c:v>
                </c:pt>
                <c:pt idx="1430">
                  <c:v>12.697037360500003</c:v>
                </c:pt>
                <c:pt idx="1431">
                  <c:v>14.953553695</c:v>
                </c:pt>
                <c:pt idx="1432">
                  <c:v>15.764677544999998</c:v>
                </c:pt>
                <c:pt idx="1433">
                  <c:v>14.07302649</c:v>
                </c:pt>
                <c:pt idx="1434">
                  <c:v>17.079172032285143</c:v>
                </c:pt>
                <c:pt idx="1435">
                  <c:v>13.218207931999997</c:v>
                </c:pt>
                <c:pt idx="1436">
                  <c:v>16.028931675999999</c:v>
                </c:pt>
                <c:pt idx="1437">
                  <c:v>16.804879192000001</c:v>
                </c:pt>
                <c:pt idx="1438">
                  <c:v>14.658886195000001</c:v>
                </c:pt>
                <c:pt idx="1439">
                  <c:v>17.889365787911604</c:v>
                </c:pt>
                <c:pt idx="1440">
                  <c:v>13.907682921000001</c:v>
                </c:pt>
                <c:pt idx="1441">
                  <c:v>14.523294764000001</c:v>
                </c:pt>
                <c:pt idx="1442">
                  <c:v>15.469612509000001</c:v>
                </c:pt>
                <c:pt idx="1443">
                  <c:v>13.574779456</c:v>
                </c:pt>
                <c:pt idx="1444">
                  <c:v>16.315244930000002</c:v>
                </c:pt>
                <c:pt idx="1445">
                  <c:v>12.617342251999998</c:v>
                </c:pt>
                <c:pt idx="1446">
                  <c:v>15.956471646062498</c:v>
                </c:pt>
                <c:pt idx="1447">
                  <c:v>18.241530020257816</c:v>
                </c:pt>
                <c:pt idx="1448">
                  <c:v>14.527688703401369</c:v>
                </c:pt>
                <c:pt idx="1449">
                  <c:v>19.187993280320313</c:v>
                </c:pt>
                <c:pt idx="1450">
                  <c:v>13.859639698330092</c:v>
                </c:pt>
                <c:pt idx="1451">
                  <c:v>15.103110043999999</c:v>
                </c:pt>
                <c:pt idx="1452">
                  <c:v>15.906923761999998</c:v>
                </c:pt>
                <c:pt idx="1453">
                  <c:v>14.041783160500001</c:v>
                </c:pt>
                <c:pt idx="1454">
                  <c:v>16.826707391999999</c:v>
                </c:pt>
                <c:pt idx="1455">
                  <c:v>13.166974962999999</c:v>
                </c:pt>
                <c:pt idx="1456">
                  <c:v>14.931481613000001</c:v>
                </c:pt>
                <c:pt idx="1457">
                  <c:v>16.174586854000001</c:v>
                </c:pt>
                <c:pt idx="1458">
                  <c:v>14.320278027000001</c:v>
                </c:pt>
                <c:pt idx="1459">
                  <c:v>17.230812518011689</c:v>
                </c:pt>
                <c:pt idx="1460">
                  <c:v>13.130077843999997</c:v>
                </c:pt>
                <c:pt idx="1461">
                  <c:v>14.458526935</c:v>
                </c:pt>
                <c:pt idx="1462">
                  <c:v>15.443002067000002</c:v>
                </c:pt>
                <c:pt idx="1463">
                  <c:v>13.745017430000003</c:v>
                </c:pt>
                <c:pt idx="1464">
                  <c:v>16.576497874945314</c:v>
                </c:pt>
                <c:pt idx="1465">
                  <c:v>12.765823434999998</c:v>
                </c:pt>
                <c:pt idx="1466">
                  <c:v>16.408579725999999</c:v>
                </c:pt>
                <c:pt idx="1467">
                  <c:v>17.100534434</c:v>
                </c:pt>
                <c:pt idx="1468">
                  <c:v>15.085425470999999</c:v>
                </c:pt>
                <c:pt idx="1469">
                  <c:v>18.469140798809295</c:v>
                </c:pt>
                <c:pt idx="1470">
                  <c:v>14.094943398</c:v>
                </c:pt>
                <c:pt idx="1471">
                  <c:v>15.957879676999999</c:v>
                </c:pt>
                <c:pt idx="1472">
                  <c:v>16.899601541938967</c:v>
                </c:pt>
                <c:pt idx="1473">
                  <c:v>14.892198333999998</c:v>
                </c:pt>
                <c:pt idx="1474">
                  <c:v>17.976878059871979</c:v>
                </c:pt>
                <c:pt idx="1475">
                  <c:v>14.053294047000003</c:v>
                </c:pt>
                <c:pt idx="1476">
                  <c:v>15.806015011999998</c:v>
                </c:pt>
                <c:pt idx="1477">
                  <c:v>17.133853993006745</c:v>
                </c:pt>
                <c:pt idx="1478">
                  <c:v>15.153654006999998</c:v>
                </c:pt>
                <c:pt idx="1479">
                  <c:v>18.331426478661943</c:v>
                </c:pt>
                <c:pt idx="1480">
                  <c:v>13.816980184000002</c:v>
                </c:pt>
                <c:pt idx="1481">
                  <c:v>16.496489113999999</c:v>
                </c:pt>
                <c:pt idx="1482">
                  <c:v>17.340232812</c:v>
                </c:pt>
                <c:pt idx="1483">
                  <c:v>15.341262077000001</c:v>
                </c:pt>
                <c:pt idx="1484">
                  <c:v>18.362226619214962</c:v>
                </c:pt>
                <c:pt idx="1485">
                  <c:v>14.101375599999999</c:v>
                </c:pt>
                <c:pt idx="1486">
                  <c:v>20.359323656667684</c:v>
                </c:pt>
                <c:pt idx="1487">
                  <c:v>20.384092161811338</c:v>
                </c:pt>
                <c:pt idx="1488">
                  <c:v>19.494221357625001</c:v>
                </c:pt>
                <c:pt idx="1489">
                  <c:v>22.878654891462766</c:v>
                </c:pt>
                <c:pt idx="1490">
                  <c:v>18.054949771876508</c:v>
                </c:pt>
                <c:pt idx="1491">
                  <c:v>15.136972938000001</c:v>
                </c:pt>
                <c:pt idx="1492">
                  <c:v>15.763644205999999</c:v>
                </c:pt>
                <c:pt idx="1493">
                  <c:v>14.211590103000001</c:v>
                </c:pt>
                <c:pt idx="1494">
                  <c:v>17.064334649999999</c:v>
                </c:pt>
                <c:pt idx="1495">
                  <c:v>13.148956590499999</c:v>
                </c:pt>
                <c:pt idx="1496">
                  <c:v>15.652779178000001</c:v>
                </c:pt>
                <c:pt idx="1497">
                  <c:v>17.187187041006339</c:v>
                </c:pt>
                <c:pt idx="1498">
                  <c:v>14.699016667000002</c:v>
                </c:pt>
                <c:pt idx="1499">
                  <c:v>18.573307114619141</c:v>
                </c:pt>
                <c:pt idx="1500">
                  <c:v>13.801335794999998</c:v>
                </c:pt>
                <c:pt idx="1501">
                  <c:v>14.818065792499997</c:v>
                </c:pt>
                <c:pt idx="1502">
                  <c:v>15.786011306000002</c:v>
                </c:pt>
                <c:pt idx="1503">
                  <c:v>13.9807966685</c:v>
                </c:pt>
                <c:pt idx="1504">
                  <c:v>16.612838538000002</c:v>
                </c:pt>
                <c:pt idx="1505">
                  <c:v>12.995884951499999</c:v>
                </c:pt>
                <c:pt idx="1506">
                  <c:v>16.237479337</c:v>
                </c:pt>
                <c:pt idx="1507">
                  <c:v>17.51821231404616</c:v>
                </c:pt>
                <c:pt idx="1508">
                  <c:v>15.184604517999997</c:v>
                </c:pt>
                <c:pt idx="1509">
                  <c:v>19.928606648679164</c:v>
                </c:pt>
                <c:pt idx="1510">
                  <c:v>14.086190512</c:v>
                </c:pt>
                <c:pt idx="1511">
                  <c:v>15.950905054999998</c:v>
                </c:pt>
                <c:pt idx="1512">
                  <c:v>16.927668425999997</c:v>
                </c:pt>
                <c:pt idx="1513">
                  <c:v>14.749909838999999</c:v>
                </c:pt>
                <c:pt idx="1514">
                  <c:v>18.007147586405001</c:v>
                </c:pt>
                <c:pt idx="1515">
                  <c:v>13.75930031</c:v>
                </c:pt>
                <c:pt idx="1516">
                  <c:v>15.175672361</c:v>
                </c:pt>
                <c:pt idx="1517">
                  <c:v>15.920688966596551</c:v>
                </c:pt>
                <c:pt idx="1518">
                  <c:v>13.972383912</c:v>
                </c:pt>
                <c:pt idx="1519">
                  <c:v>17.814758265229905</c:v>
                </c:pt>
                <c:pt idx="1520">
                  <c:v>12.961872564000004</c:v>
                </c:pt>
                <c:pt idx="1521">
                  <c:v>14.873887438999999</c:v>
                </c:pt>
                <c:pt idx="1522">
                  <c:v>15.816231006000002</c:v>
                </c:pt>
                <c:pt idx="1523">
                  <c:v>13.550742666</c:v>
                </c:pt>
                <c:pt idx="1524">
                  <c:v>16.775837259999999</c:v>
                </c:pt>
                <c:pt idx="1525">
                  <c:v>12.923749644499999</c:v>
                </c:pt>
                <c:pt idx="1526">
                  <c:v>15.366663724999999</c:v>
                </c:pt>
                <c:pt idx="1527">
                  <c:v>16.731309427999999</c:v>
                </c:pt>
                <c:pt idx="1528">
                  <c:v>14.668170747</c:v>
                </c:pt>
                <c:pt idx="1529">
                  <c:v>17.613134934060817</c:v>
                </c:pt>
                <c:pt idx="1530">
                  <c:v>13.640213235000001</c:v>
                </c:pt>
                <c:pt idx="1531">
                  <c:v>15.780658454999999</c:v>
                </c:pt>
                <c:pt idx="1532">
                  <c:v>17.192281796800184</c:v>
                </c:pt>
                <c:pt idx="1533">
                  <c:v>15.139281038000002</c:v>
                </c:pt>
                <c:pt idx="1534">
                  <c:v>19.037039704027222</c:v>
                </c:pt>
                <c:pt idx="1535">
                  <c:v>13.588966497000001</c:v>
                </c:pt>
                <c:pt idx="1536">
                  <c:v>19.662430904609376</c:v>
                </c:pt>
                <c:pt idx="1537">
                  <c:v>20.991235595011712</c:v>
                </c:pt>
                <c:pt idx="1538">
                  <c:v>18.574889049116461</c:v>
                </c:pt>
                <c:pt idx="1539">
                  <c:v>23.459300561812498</c:v>
                </c:pt>
                <c:pt idx="1540">
                  <c:v>15.636177248281252</c:v>
                </c:pt>
                <c:pt idx="1541">
                  <c:v>16.469458639203161</c:v>
                </c:pt>
                <c:pt idx="1542">
                  <c:v>18.251024159296875</c:v>
                </c:pt>
                <c:pt idx="1543">
                  <c:v>15.637545180512479</c:v>
                </c:pt>
                <c:pt idx="1544">
                  <c:v>18.543970017458729</c:v>
                </c:pt>
                <c:pt idx="1545">
                  <c:v>14.47157164892818</c:v>
                </c:pt>
                <c:pt idx="1546">
                  <c:v>15.539004731</c:v>
                </c:pt>
                <c:pt idx="1547">
                  <c:v>16.904567794999998</c:v>
                </c:pt>
                <c:pt idx="1548">
                  <c:v>14.769723483000002</c:v>
                </c:pt>
                <c:pt idx="1549">
                  <c:v>17.651438408022891</c:v>
                </c:pt>
                <c:pt idx="1550">
                  <c:v>13.489111622499998</c:v>
                </c:pt>
                <c:pt idx="1551">
                  <c:v>15.111481869</c:v>
                </c:pt>
                <c:pt idx="1552">
                  <c:v>16.102246896000004</c:v>
                </c:pt>
                <c:pt idx="1553">
                  <c:v>14.344614381000001</c:v>
                </c:pt>
                <c:pt idx="1554">
                  <c:v>17.407906804</c:v>
                </c:pt>
                <c:pt idx="1555">
                  <c:v>13.449861676000001</c:v>
                </c:pt>
                <c:pt idx="1556">
                  <c:v>17.031807906000001</c:v>
                </c:pt>
                <c:pt idx="1557">
                  <c:v>18.293732278</c:v>
                </c:pt>
                <c:pt idx="1558">
                  <c:v>16.201722217</c:v>
                </c:pt>
                <c:pt idx="1559">
                  <c:v>19.236451254978512</c:v>
                </c:pt>
                <c:pt idx="1560">
                  <c:v>14.950573754000002</c:v>
                </c:pt>
                <c:pt idx="1561">
                  <c:v>15.152652379999999</c:v>
                </c:pt>
                <c:pt idx="1562">
                  <c:v>15.971434790000002</c:v>
                </c:pt>
                <c:pt idx="1563">
                  <c:v>14.435405783</c:v>
                </c:pt>
                <c:pt idx="1564">
                  <c:v>17.323262052066543</c:v>
                </c:pt>
                <c:pt idx="1565">
                  <c:v>13.484564688000001</c:v>
                </c:pt>
                <c:pt idx="1566">
                  <c:v>16.168150321524415</c:v>
                </c:pt>
                <c:pt idx="1567">
                  <c:v>16.941220413881805</c:v>
                </c:pt>
                <c:pt idx="1568">
                  <c:v>15.432055484000001</c:v>
                </c:pt>
                <c:pt idx="1569">
                  <c:v>17.882931261419436</c:v>
                </c:pt>
                <c:pt idx="1570">
                  <c:v>14.220033666999999</c:v>
                </c:pt>
                <c:pt idx="1571">
                  <c:v>16.609647399454651</c:v>
                </c:pt>
                <c:pt idx="1572">
                  <c:v>18.230005802716793</c:v>
                </c:pt>
                <c:pt idx="1573">
                  <c:v>15.651122265857648</c:v>
                </c:pt>
                <c:pt idx="1574">
                  <c:v>22.71200823006383</c:v>
                </c:pt>
                <c:pt idx="1575">
                  <c:v>13.742366720450816</c:v>
                </c:pt>
                <c:pt idx="1576">
                  <c:v>15.354822927999997</c:v>
                </c:pt>
                <c:pt idx="1577">
                  <c:v>17.141254866283759</c:v>
                </c:pt>
                <c:pt idx="1578">
                  <c:v>14.391203660000002</c:v>
                </c:pt>
                <c:pt idx="1579">
                  <c:v>19.234952385477669</c:v>
                </c:pt>
                <c:pt idx="1580">
                  <c:v>13.545858553</c:v>
                </c:pt>
                <c:pt idx="1581">
                  <c:v>17.141198258304691</c:v>
                </c:pt>
                <c:pt idx="1582">
                  <c:v>19.109481873177735</c:v>
                </c:pt>
                <c:pt idx="1583">
                  <c:v>16.509152039359375</c:v>
                </c:pt>
                <c:pt idx="1584">
                  <c:v>21.10569268735512</c:v>
                </c:pt>
                <c:pt idx="1585">
                  <c:v>15.241541179742187</c:v>
                </c:pt>
                <c:pt idx="1586">
                  <c:v>15.341291983</c:v>
                </c:pt>
                <c:pt idx="1587">
                  <c:v>16.427742282911947</c:v>
                </c:pt>
                <c:pt idx="1588">
                  <c:v>14.087449947</c:v>
                </c:pt>
                <c:pt idx="1589">
                  <c:v>18.193564634390764</c:v>
                </c:pt>
                <c:pt idx="1590">
                  <c:v>13.7097870145</c:v>
                </c:pt>
                <c:pt idx="1591">
                  <c:v>15.428361274999999</c:v>
                </c:pt>
                <c:pt idx="1592">
                  <c:v>16.473593865999998</c:v>
                </c:pt>
                <c:pt idx="1593">
                  <c:v>14.826641923999997</c:v>
                </c:pt>
                <c:pt idx="1594">
                  <c:v>17.864970560005698</c:v>
                </c:pt>
                <c:pt idx="1595">
                  <c:v>13.419632271999998</c:v>
                </c:pt>
                <c:pt idx="1596">
                  <c:v>16.191262707999996</c:v>
                </c:pt>
                <c:pt idx="1597">
                  <c:v>17.221659198000001</c:v>
                </c:pt>
                <c:pt idx="1598">
                  <c:v>15.126211263000004</c:v>
                </c:pt>
                <c:pt idx="1599">
                  <c:v>18.56912534289258</c:v>
                </c:pt>
                <c:pt idx="1600">
                  <c:v>13.862262623000003</c:v>
                </c:pt>
                <c:pt idx="1601">
                  <c:v>18.761832341718751</c:v>
                </c:pt>
                <c:pt idx="1602">
                  <c:v>20.737652024119935</c:v>
                </c:pt>
                <c:pt idx="1603">
                  <c:v>17.722017699334874</c:v>
                </c:pt>
                <c:pt idx="1604">
                  <c:v>24.374098104033695</c:v>
                </c:pt>
                <c:pt idx="1605">
                  <c:v>16.82623199289063</c:v>
                </c:pt>
                <c:pt idx="1606">
                  <c:v>15.272982747947145</c:v>
                </c:pt>
                <c:pt idx="1607">
                  <c:v>17.053223755492187</c:v>
                </c:pt>
                <c:pt idx="1608">
                  <c:v>14.526172588950486</c:v>
                </c:pt>
                <c:pt idx="1609">
                  <c:v>18.352489410403951</c:v>
                </c:pt>
                <c:pt idx="1610">
                  <c:v>13.433715368</c:v>
                </c:pt>
                <c:pt idx="1611">
                  <c:v>15.509097766</c:v>
                </c:pt>
                <c:pt idx="1612">
                  <c:v>16.422945587999997</c:v>
                </c:pt>
                <c:pt idx="1613">
                  <c:v>14.372426605500003</c:v>
                </c:pt>
                <c:pt idx="1614">
                  <c:v>17.657242648232611</c:v>
                </c:pt>
                <c:pt idx="1615">
                  <c:v>13.5464908775</c:v>
                </c:pt>
                <c:pt idx="1616">
                  <c:v>14.256597426999999</c:v>
                </c:pt>
                <c:pt idx="1617">
                  <c:v>14.932040362</c:v>
                </c:pt>
                <c:pt idx="1618">
                  <c:v>13.207629296</c:v>
                </c:pt>
                <c:pt idx="1619">
                  <c:v>16.137485549000001</c:v>
                </c:pt>
                <c:pt idx="1620">
                  <c:v>12.536611250500002</c:v>
                </c:pt>
                <c:pt idx="1621">
                  <c:v>14.965379924000002</c:v>
                </c:pt>
                <c:pt idx="1622">
                  <c:v>17.530343284242189</c:v>
                </c:pt>
                <c:pt idx="1623">
                  <c:v>14.281517269</c:v>
                </c:pt>
                <c:pt idx="1624">
                  <c:v>16.830824930848959</c:v>
                </c:pt>
                <c:pt idx="1625">
                  <c:v>13.344961060000001</c:v>
                </c:pt>
                <c:pt idx="1626">
                  <c:v>15.563003643499998</c:v>
                </c:pt>
                <c:pt idx="1627">
                  <c:v>16.229441674</c:v>
                </c:pt>
                <c:pt idx="1628">
                  <c:v>14.524193195000004</c:v>
                </c:pt>
                <c:pt idx="1629">
                  <c:v>17.297058678999999</c:v>
                </c:pt>
                <c:pt idx="1630">
                  <c:v>13.590153150500003</c:v>
                </c:pt>
                <c:pt idx="1631">
                  <c:v>15.397979551000001</c:v>
                </c:pt>
                <c:pt idx="1632">
                  <c:v>16.126228399579887</c:v>
                </c:pt>
                <c:pt idx="1633">
                  <c:v>14.070354692487671</c:v>
                </c:pt>
                <c:pt idx="1634">
                  <c:v>17.739734894230175</c:v>
                </c:pt>
                <c:pt idx="1635">
                  <c:v>13.005399504500001</c:v>
                </c:pt>
                <c:pt idx="1636">
                  <c:v>14.512846556000001</c:v>
                </c:pt>
                <c:pt idx="1637">
                  <c:v>15.621930773000001</c:v>
                </c:pt>
                <c:pt idx="1638">
                  <c:v>14.044031984000002</c:v>
                </c:pt>
                <c:pt idx="1639">
                  <c:v>16.07879556</c:v>
                </c:pt>
                <c:pt idx="1640">
                  <c:v>12.781939174000001</c:v>
                </c:pt>
                <c:pt idx="1641">
                  <c:v>14.750485561500001</c:v>
                </c:pt>
                <c:pt idx="1642">
                  <c:v>15.554728256345554</c:v>
                </c:pt>
                <c:pt idx="1643">
                  <c:v>13.790180688</c:v>
                </c:pt>
                <c:pt idx="1644">
                  <c:v>17.062081934000002</c:v>
                </c:pt>
                <c:pt idx="1645">
                  <c:v>13.223326415999997</c:v>
                </c:pt>
                <c:pt idx="1646">
                  <c:v>15.665791276999999</c:v>
                </c:pt>
                <c:pt idx="1647">
                  <c:v>17.147761050307381</c:v>
                </c:pt>
                <c:pt idx="1648">
                  <c:v>15.065718416000001</c:v>
                </c:pt>
                <c:pt idx="1649">
                  <c:v>18.067188967477293</c:v>
                </c:pt>
                <c:pt idx="1650">
                  <c:v>14.132572037000003</c:v>
                </c:pt>
                <c:pt idx="1651">
                  <c:v>14.554549486000001</c:v>
                </c:pt>
                <c:pt idx="1652">
                  <c:v>15.443516856</c:v>
                </c:pt>
                <c:pt idx="1653">
                  <c:v>13.3470670115</c:v>
                </c:pt>
                <c:pt idx="1654">
                  <c:v>16.030702642000001</c:v>
                </c:pt>
                <c:pt idx="1655">
                  <c:v>12.718118377</c:v>
                </c:pt>
                <c:pt idx="1656">
                  <c:v>15.807646864929689</c:v>
                </c:pt>
                <c:pt idx="1657">
                  <c:v>17.552142251273441</c:v>
                </c:pt>
                <c:pt idx="1658">
                  <c:v>14.497453201830078</c:v>
                </c:pt>
                <c:pt idx="1659">
                  <c:v>19.63466510629712</c:v>
                </c:pt>
                <c:pt idx="1660">
                  <c:v>13.838739668065745</c:v>
                </c:pt>
                <c:pt idx="1661">
                  <c:v>15.202586671000001</c:v>
                </c:pt>
                <c:pt idx="1662">
                  <c:v>15.973694454999999</c:v>
                </c:pt>
                <c:pt idx="1663">
                  <c:v>13.928116142499999</c:v>
                </c:pt>
                <c:pt idx="1664">
                  <c:v>17.120966184</c:v>
                </c:pt>
                <c:pt idx="1665">
                  <c:v>13.161316640499999</c:v>
                </c:pt>
                <c:pt idx="1666">
                  <c:v>15.410006920000002</c:v>
                </c:pt>
                <c:pt idx="1667">
                  <c:v>16.473395171999996</c:v>
                </c:pt>
                <c:pt idx="1668">
                  <c:v>14.350034962000001</c:v>
                </c:pt>
                <c:pt idx="1669">
                  <c:v>16.938249759999998</c:v>
                </c:pt>
                <c:pt idx="1670">
                  <c:v>13.045120142</c:v>
                </c:pt>
                <c:pt idx="1671">
                  <c:v>14.769976590000001</c:v>
                </c:pt>
                <c:pt idx="1672">
                  <c:v>15.710491909000003</c:v>
                </c:pt>
                <c:pt idx="1673">
                  <c:v>13.587074347999996</c:v>
                </c:pt>
                <c:pt idx="1674">
                  <c:v>16.58078729</c:v>
                </c:pt>
                <c:pt idx="1675">
                  <c:v>12.867053174500001</c:v>
                </c:pt>
                <c:pt idx="1676">
                  <c:v>16.169233674000001</c:v>
                </c:pt>
                <c:pt idx="1677">
                  <c:v>17.104633024815225</c:v>
                </c:pt>
                <c:pt idx="1678">
                  <c:v>15.110600104</c:v>
                </c:pt>
                <c:pt idx="1679">
                  <c:v>18.018944646801625</c:v>
                </c:pt>
                <c:pt idx="1680">
                  <c:v>14.174539900999999</c:v>
                </c:pt>
                <c:pt idx="1681">
                  <c:v>15.860671932000002</c:v>
                </c:pt>
                <c:pt idx="1682">
                  <c:v>16.883361097999998</c:v>
                </c:pt>
                <c:pt idx="1683">
                  <c:v>15.274018887999999</c:v>
                </c:pt>
                <c:pt idx="1684">
                  <c:v>17.900221848376702</c:v>
                </c:pt>
                <c:pt idx="1685">
                  <c:v>13.762343853999999</c:v>
                </c:pt>
                <c:pt idx="1686">
                  <c:v>15.913802340899636</c:v>
                </c:pt>
                <c:pt idx="1687">
                  <c:v>17.615269495837918</c:v>
                </c:pt>
                <c:pt idx="1688">
                  <c:v>14.711059237114272</c:v>
                </c:pt>
                <c:pt idx="1689">
                  <c:v>19.172018761109374</c:v>
                </c:pt>
                <c:pt idx="1690">
                  <c:v>13.844380755</c:v>
                </c:pt>
                <c:pt idx="1691">
                  <c:v>16.012205705</c:v>
                </c:pt>
                <c:pt idx="1692">
                  <c:v>17.643131478000004</c:v>
                </c:pt>
                <c:pt idx="1693">
                  <c:v>15.267808153999999</c:v>
                </c:pt>
                <c:pt idx="1694">
                  <c:v>19.583139670349805</c:v>
                </c:pt>
                <c:pt idx="1695">
                  <c:v>14.108319342000001</c:v>
                </c:pt>
                <c:pt idx="1696">
                  <c:v>20.590667331889456</c:v>
                </c:pt>
                <c:pt idx="1697">
                  <c:v>21.26817117654392</c:v>
                </c:pt>
                <c:pt idx="1698">
                  <c:v>18.422350990117184</c:v>
                </c:pt>
                <c:pt idx="1699">
                  <c:v>22.056444763318144</c:v>
                </c:pt>
                <c:pt idx="1700">
                  <c:v>17.185668117429685</c:v>
                </c:pt>
                <c:pt idx="1701">
                  <c:v>14.977463171</c:v>
                </c:pt>
                <c:pt idx="1702">
                  <c:v>15.975388928000005</c:v>
                </c:pt>
                <c:pt idx="1703">
                  <c:v>13.950386571499999</c:v>
                </c:pt>
                <c:pt idx="1704">
                  <c:v>16.660302782999999</c:v>
                </c:pt>
                <c:pt idx="1705">
                  <c:v>13.066017826000001</c:v>
                </c:pt>
                <c:pt idx="1706">
                  <c:v>15.531449967721903</c:v>
                </c:pt>
                <c:pt idx="1707">
                  <c:v>17.018001654103706</c:v>
                </c:pt>
                <c:pt idx="1708">
                  <c:v>14.733563236000002</c:v>
                </c:pt>
                <c:pt idx="1709">
                  <c:v>18.222844061529301</c:v>
                </c:pt>
                <c:pt idx="1710">
                  <c:v>13.356065447499997</c:v>
                </c:pt>
                <c:pt idx="1711">
                  <c:v>14.858573560499996</c:v>
                </c:pt>
                <c:pt idx="1712">
                  <c:v>15.433587814000001</c:v>
                </c:pt>
                <c:pt idx="1713">
                  <c:v>14.037805815499997</c:v>
                </c:pt>
                <c:pt idx="1714">
                  <c:v>16.621393731999998</c:v>
                </c:pt>
                <c:pt idx="1715">
                  <c:v>13.075577624999999</c:v>
                </c:pt>
                <c:pt idx="1716">
                  <c:v>16.042464411936439</c:v>
                </c:pt>
                <c:pt idx="1717">
                  <c:v>17.275984574130099</c:v>
                </c:pt>
                <c:pt idx="1718">
                  <c:v>14.772759630194017</c:v>
                </c:pt>
                <c:pt idx="1719">
                  <c:v>19.971051194144604</c:v>
                </c:pt>
                <c:pt idx="1720">
                  <c:v>13.90990167</c:v>
                </c:pt>
                <c:pt idx="1721">
                  <c:v>15.930219784000002</c:v>
                </c:pt>
                <c:pt idx="1722">
                  <c:v>16.854356050000003</c:v>
                </c:pt>
                <c:pt idx="1723">
                  <c:v>15.047611126000001</c:v>
                </c:pt>
                <c:pt idx="1724">
                  <c:v>17.842523683781284</c:v>
                </c:pt>
                <c:pt idx="1725">
                  <c:v>13.531868061000001</c:v>
                </c:pt>
                <c:pt idx="1726">
                  <c:v>14.845914412553409</c:v>
                </c:pt>
                <c:pt idx="1727">
                  <c:v>16.188963324908162</c:v>
                </c:pt>
                <c:pt idx="1728">
                  <c:v>14.034407834999998</c:v>
                </c:pt>
                <c:pt idx="1729">
                  <c:v>16.910495766431637</c:v>
                </c:pt>
                <c:pt idx="1730">
                  <c:v>13.131426134499998</c:v>
                </c:pt>
                <c:pt idx="1731">
                  <c:v>14.841944590000002</c:v>
                </c:pt>
                <c:pt idx="1732">
                  <c:v>15.878840702000002</c:v>
                </c:pt>
                <c:pt idx="1733">
                  <c:v>13.800751753999997</c:v>
                </c:pt>
                <c:pt idx="1734">
                  <c:v>16.896751582</c:v>
                </c:pt>
                <c:pt idx="1735">
                  <c:v>13.166488522</c:v>
                </c:pt>
                <c:pt idx="1736">
                  <c:v>15.417598286000002</c:v>
                </c:pt>
                <c:pt idx="1737">
                  <c:v>17.181649148663087</c:v>
                </c:pt>
                <c:pt idx="1738">
                  <c:v>14.318904275000001</c:v>
                </c:pt>
                <c:pt idx="1739">
                  <c:v>17.837659496906319</c:v>
                </c:pt>
                <c:pt idx="1740">
                  <c:v>13.354015941999998</c:v>
                </c:pt>
                <c:pt idx="1741">
                  <c:v>15.932597850000001</c:v>
                </c:pt>
                <c:pt idx="1742">
                  <c:v>17.172524043316749</c:v>
                </c:pt>
                <c:pt idx="1743">
                  <c:v>14.860424102000001</c:v>
                </c:pt>
                <c:pt idx="1744">
                  <c:v>18.689769860161007</c:v>
                </c:pt>
                <c:pt idx="1745">
                  <c:v>13.965757045000002</c:v>
                </c:pt>
                <c:pt idx="1746">
                  <c:v>19.088757162562498</c:v>
                </c:pt>
                <c:pt idx="1747">
                  <c:v>21.116901071967831</c:v>
                </c:pt>
                <c:pt idx="1748">
                  <c:v>17.531562902045749</c:v>
                </c:pt>
                <c:pt idx="1749">
                  <c:v>24.134908556629494</c:v>
                </c:pt>
                <c:pt idx="1750">
                  <c:v>15.349734076967504</c:v>
                </c:pt>
                <c:pt idx="1751">
                  <c:v>16.072678512971514</c:v>
                </c:pt>
                <c:pt idx="1752">
                  <c:v>18.696056852141716</c:v>
                </c:pt>
                <c:pt idx="1753">
                  <c:v>15.208664191801697</c:v>
                </c:pt>
                <c:pt idx="1754">
                  <c:v>19.517512928761171</c:v>
                </c:pt>
                <c:pt idx="1755">
                  <c:v>14.153196062315613</c:v>
                </c:pt>
                <c:pt idx="1756">
                  <c:v>15.438213784</c:v>
                </c:pt>
                <c:pt idx="1757">
                  <c:v>16.340514682000002</c:v>
                </c:pt>
                <c:pt idx="1758">
                  <c:v>14.754548545999999</c:v>
                </c:pt>
                <c:pt idx="1759">
                  <c:v>18.023355900318357</c:v>
                </c:pt>
                <c:pt idx="1760">
                  <c:v>13.675511974499999</c:v>
                </c:pt>
                <c:pt idx="1761">
                  <c:v>15.513934718</c:v>
                </c:pt>
                <c:pt idx="1762">
                  <c:v>15.998249133000003</c:v>
                </c:pt>
                <c:pt idx="1763">
                  <c:v>14.30944423</c:v>
                </c:pt>
                <c:pt idx="1764">
                  <c:v>17.402488319</c:v>
                </c:pt>
                <c:pt idx="1765">
                  <c:v>13.459637851</c:v>
                </c:pt>
                <c:pt idx="1766">
                  <c:v>16.968305559999997</c:v>
                </c:pt>
                <c:pt idx="1767">
                  <c:v>18.444396896865147</c:v>
                </c:pt>
                <c:pt idx="1768">
                  <c:v>16.25356266</c:v>
                </c:pt>
                <c:pt idx="1769">
                  <c:v>19.636531581381593</c:v>
                </c:pt>
                <c:pt idx="1770">
                  <c:v>14.788655727000002</c:v>
                </c:pt>
                <c:pt idx="1771">
                  <c:v>15.339974245000001</c:v>
                </c:pt>
                <c:pt idx="1772">
                  <c:v>15.988178874000001</c:v>
                </c:pt>
                <c:pt idx="1773">
                  <c:v>14.432918622000001</c:v>
                </c:pt>
                <c:pt idx="1774">
                  <c:v>17.1575830350011</c:v>
                </c:pt>
                <c:pt idx="1775">
                  <c:v>13.5367936115</c:v>
                </c:pt>
                <c:pt idx="1776">
                  <c:v>15.933492497999998</c:v>
                </c:pt>
                <c:pt idx="1777">
                  <c:v>17.120831098035616</c:v>
                </c:pt>
                <c:pt idx="1778">
                  <c:v>15.393529909</c:v>
                </c:pt>
                <c:pt idx="1779">
                  <c:v>18.464537166135084</c:v>
                </c:pt>
                <c:pt idx="1780">
                  <c:v>14.066555642000001</c:v>
                </c:pt>
                <c:pt idx="1781">
                  <c:v>15.920417330793928</c:v>
                </c:pt>
                <c:pt idx="1782">
                  <c:v>19.165060910980472</c:v>
                </c:pt>
                <c:pt idx="1783">
                  <c:v>15.109275232397827</c:v>
                </c:pt>
                <c:pt idx="1784">
                  <c:v>22.118259161453121</c:v>
                </c:pt>
                <c:pt idx="1785">
                  <c:v>13.697256662999997</c:v>
                </c:pt>
                <c:pt idx="1786">
                  <c:v>15.447931432000001</c:v>
                </c:pt>
                <c:pt idx="1787">
                  <c:v>16.611201740822157</c:v>
                </c:pt>
                <c:pt idx="1788">
                  <c:v>14.611899824</c:v>
                </c:pt>
                <c:pt idx="1789">
                  <c:v>18.59036608778851</c:v>
                </c:pt>
                <c:pt idx="1790">
                  <c:v>13.646360056999997</c:v>
                </c:pt>
                <c:pt idx="1791">
                  <c:v>18.133890199484377</c:v>
                </c:pt>
                <c:pt idx="1792">
                  <c:v>19.647542716415764</c:v>
                </c:pt>
                <c:pt idx="1793">
                  <c:v>16.868878891654784</c:v>
                </c:pt>
                <c:pt idx="1794">
                  <c:v>21.33431434068801</c:v>
                </c:pt>
                <c:pt idx="1795">
                  <c:v>14.418126269827617</c:v>
                </c:pt>
                <c:pt idx="1796">
                  <c:v>15.128273309925332</c:v>
                </c:pt>
                <c:pt idx="1797">
                  <c:v>16.879593562988255</c:v>
                </c:pt>
                <c:pt idx="1798">
                  <c:v>14.36355258849941</c:v>
                </c:pt>
                <c:pt idx="1799">
                  <c:v>19.247792106444336</c:v>
                </c:pt>
                <c:pt idx="1800">
                  <c:v>13.297550208500001</c:v>
                </c:pt>
                <c:pt idx="1801">
                  <c:v>15.593877282000001</c:v>
                </c:pt>
                <c:pt idx="1802">
                  <c:v>16.648394921999998</c:v>
                </c:pt>
                <c:pt idx="1803">
                  <c:v>14.543689445999998</c:v>
                </c:pt>
                <c:pt idx="1804">
                  <c:v>17.469951292000001</c:v>
                </c:pt>
                <c:pt idx="1805">
                  <c:v>13.390677262000001</c:v>
                </c:pt>
                <c:pt idx="1806">
                  <c:v>16.144787871999998</c:v>
                </c:pt>
                <c:pt idx="1807">
                  <c:v>17.535402422718747</c:v>
                </c:pt>
                <c:pt idx="1808">
                  <c:v>14.980560963999999</c:v>
                </c:pt>
                <c:pt idx="1809">
                  <c:v>18.83106637689621</c:v>
                </c:pt>
                <c:pt idx="1810">
                  <c:v>13.804576853000002</c:v>
                </c:pt>
                <c:pt idx="1811">
                  <c:v>20.345148573265295</c:v>
                </c:pt>
                <c:pt idx="1812">
                  <c:v>21.035309816874996</c:v>
                </c:pt>
                <c:pt idx="1813">
                  <c:v>17.717001153875</c:v>
                </c:pt>
                <c:pt idx="1814">
                  <c:v>24.585809181437501</c:v>
                </c:pt>
                <c:pt idx="1815">
                  <c:v>17.379948031496088</c:v>
                </c:pt>
                <c:pt idx="1816">
                  <c:v>15.492886521843749</c:v>
                </c:pt>
                <c:pt idx="1817">
                  <c:v>17.106483025109373</c:v>
                </c:pt>
                <c:pt idx="1818">
                  <c:v>14.832845241206543</c:v>
                </c:pt>
                <c:pt idx="1819">
                  <c:v>17.579732663182313</c:v>
                </c:pt>
                <c:pt idx="1820">
                  <c:v>13.288987172000001</c:v>
                </c:pt>
                <c:pt idx="1821">
                  <c:v>15.382287343</c:v>
                </c:pt>
                <c:pt idx="1822">
                  <c:v>16.603590246</c:v>
                </c:pt>
                <c:pt idx="1823">
                  <c:v>14.309403995999999</c:v>
                </c:pt>
                <c:pt idx="1824">
                  <c:v>17.572710266000001</c:v>
                </c:pt>
                <c:pt idx="1825">
                  <c:v>13.50406781</c:v>
                </c:pt>
                <c:pt idx="1826">
                  <c:v>14.234617599</c:v>
                </c:pt>
                <c:pt idx="1827">
                  <c:v>15.439790381999998</c:v>
                </c:pt>
                <c:pt idx="1828">
                  <c:v>13.061417182500001</c:v>
                </c:pt>
                <c:pt idx="1829">
                  <c:v>16.069641850999997</c:v>
                </c:pt>
                <c:pt idx="1830">
                  <c:v>12.774600677500001</c:v>
                </c:pt>
                <c:pt idx="1831">
                  <c:v>15.186521754999998</c:v>
                </c:pt>
                <c:pt idx="1832">
                  <c:v>16.140830378478515</c:v>
                </c:pt>
                <c:pt idx="1833">
                  <c:v>14.287710863999997</c:v>
                </c:pt>
                <c:pt idx="1834">
                  <c:v>17.331540222753905</c:v>
                </c:pt>
                <c:pt idx="1835">
                  <c:v>13.257690471</c:v>
                </c:pt>
                <c:pt idx="1836">
                  <c:v>15.49266952</c:v>
                </c:pt>
                <c:pt idx="1837">
                  <c:v>16.389937979000003</c:v>
                </c:pt>
                <c:pt idx="1838">
                  <c:v>14.739618821500001</c:v>
                </c:pt>
                <c:pt idx="1839">
                  <c:v>17.314043432999998</c:v>
                </c:pt>
                <c:pt idx="1840">
                  <c:v>13.9838712475</c:v>
                </c:pt>
                <c:pt idx="1841">
                  <c:v>14.981265067504074</c:v>
                </c:pt>
                <c:pt idx="1842">
                  <c:v>16.301205937128817</c:v>
                </c:pt>
                <c:pt idx="1843">
                  <c:v>14.323802192499999</c:v>
                </c:pt>
                <c:pt idx="1844">
                  <c:v>17.666098548281738</c:v>
                </c:pt>
                <c:pt idx="1845">
                  <c:v>13.078168592500003</c:v>
                </c:pt>
                <c:pt idx="1846">
                  <c:v>14.670060101499999</c:v>
                </c:pt>
                <c:pt idx="1847">
                  <c:v>15.480118145000002</c:v>
                </c:pt>
                <c:pt idx="1848">
                  <c:v>13.757403977999999</c:v>
                </c:pt>
                <c:pt idx="1849">
                  <c:v>16.246990351000001</c:v>
                </c:pt>
                <c:pt idx="1850">
                  <c:v>12.68374323425</c:v>
                </c:pt>
                <c:pt idx="1851">
                  <c:v>14.781842342000001</c:v>
                </c:pt>
                <c:pt idx="1852">
                  <c:v>15.941317841</c:v>
                </c:pt>
                <c:pt idx="1853">
                  <c:v>14.055744458000001</c:v>
                </c:pt>
                <c:pt idx="1854">
                  <c:v>16.805866259000002</c:v>
                </c:pt>
                <c:pt idx="1855">
                  <c:v>13.266830784999998</c:v>
                </c:pt>
                <c:pt idx="1856">
                  <c:v>16.385867545163634</c:v>
                </c:pt>
                <c:pt idx="1857">
                  <c:v>17.181272279520744</c:v>
                </c:pt>
                <c:pt idx="1858">
                  <c:v>15.021011212999998</c:v>
                </c:pt>
                <c:pt idx="1859">
                  <c:v>18.079618138308234</c:v>
                </c:pt>
                <c:pt idx="1860">
                  <c:v>14.10359723</c:v>
                </c:pt>
                <c:pt idx="1861">
                  <c:v>14.265130899000003</c:v>
                </c:pt>
                <c:pt idx="1862">
                  <c:v>15.437419236000002</c:v>
                </c:pt>
                <c:pt idx="1863">
                  <c:v>13.418718762499999</c:v>
                </c:pt>
                <c:pt idx="1864">
                  <c:v>16.54941402</c:v>
                </c:pt>
                <c:pt idx="1865">
                  <c:v>12.676575229999999</c:v>
                </c:pt>
                <c:pt idx="1866">
                  <c:v>16.633606192762695</c:v>
                </c:pt>
                <c:pt idx="1867">
                  <c:v>17.985764932930397</c:v>
                </c:pt>
                <c:pt idx="1868">
                  <c:v>14.618524553796634</c:v>
                </c:pt>
                <c:pt idx="1869">
                  <c:v>19.558000828152341</c:v>
                </c:pt>
                <c:pt idx="1870">
                  <c:v>13.894029929426758</c:v>
                </c:pt>
                <c:pt idx="1871">
                  <c:v>15.143690662000001</c:v>
                </c:pt>
                <c:pt idx="1872">
                  <c:v>16.250799939000004</c:v>
                </c:pt>
                <c:pt idx="1873">
                  <c:v>14.311271674000002</c:v>
                </c:pt>
                <c:pt idx="1874">
                  <c:v>17.163690308</c:v>
                </c:pt>
                <c:pt idx="1875">
                  <c:v>13.1382370195</c:v>
                </c:pt>
                <c:pt idx="1876">
                  <c:v>15.156556488999998</c:v>
                </c:pt>
                <c:pt idx="1877">
                  <c:v>16.321409842000001</c:v>
                </c:pt>
                <c:pt idx="1878">
                  <c:v>14.491530884000001</c:v>
                </c:pt>
                <c:pt idx="1879">
                  <c:v>17.168375991999998</c:v>
                </c:pt>
                <c:pt idx="1880">
                  <c:v>13.314886502500002</c:v>
                </c:pt>
                <c:pt idx="1881">
                  <c:v>14.592741149999998</c:v>
                </c:pt>
                <c:pt idx="1882">
                  <c:v>15.522449053000003</c:v>
                </c:pt>
                <c:pt idx="1883">
                  <c:v>13.633567080000001</c:v>
                </c:pt>
                <c:pt idx="1884">
                  <c:v>16.642479422000001</c:v>
                </c:pt>
                <c:pt idx="1885">
                  <c:v>13.119029445999999</c:v>
                </c:pt>
                <c:pt idx="1886">
                  <c:v>16.230046114</c:v>
                </c:pt>
                <c:pt idx="1887">
                  <c:v>17.490831021751461</c:v>
                </c:pt>
                <c:pt idx="1888">
                  <c:v>15.381714105999995</c:v>
                </c:pt>
                <c:pt idx="1889">
                  <c:v>18.28776705066716</c:v>
                </c:pt>
                <c:pt idx="1890">
                  <c:v>14.302704062000002</c:v>
                </c:pt>
                <c:pt idx="1891">
                  <c:v>15.893093066000002</c:v>
                </c:pt>
                <c:pt idx="1892">
                  <c:v>16.940549861351599</c:v>
                </c:pt>
                <c:pt idx="1893">
                  <c:v>14.806786756499999</c:v>
                </c:pt>
                <c:pt idx="1894">
                  <c:v>18.007523210987802</c:v>
                </c:pt>
                <c:pt idx="1895">
                  <c:v>14.167456400500003</c:v>
                </c:pt>
                <c:pt idx="1896">
                  <c:v>15.927474113840155</c:v>
                </c:pt>
                <c:pt idx="1897">
                  <c:v>16.918915947999999</c:v>
                </c:pt>
                <c:pt idx="1898">
                  <c:v>15.171575226182267</c:v>
                </c:pt>
                <c:pt idx="1899">
                  <c:v>17.648911716615213</c:v>
                </c:pt>
                <c:pt idx="1900">
                  <c:v>14.004375157</c:v>
                </c:pt>
                <c:pt idx="1901">
                  <c:v>16.557480634000004</c:v>
                </c:pt>
                <c:pt idx="1902">
                  <c:v>16.992941631588458</c:v>
                </c:pt>
                <c:pt idx="1903">
                  <c:v>15.196915937000002</c:v>
                </c:pt>
                <c:pt idx="1904">
                  <c:v>18.868556903196179</c:v>
                </c:pt>
                <c:pt idx="1905">
                  <c:v>14.134053721999999</c:v>
                </c:pt>
                <c:pt idx="1906">
                  <c:v>20.245046472624999</c:v>
                </c:pt>
                <c:pt idx="1907">
                  <c:v>22.484124369624997</c:v>
                </c:pt>
                <c:pt idx="1908">
                  <c:v>19.339192915558488</c:v>
                </c:pt>
                <c:pt idx="1909">
                  <c:v>23.080723034827095</c:v>
                </c:pt>
                <c:pt idx="1910">
                  <c:v>17.846726231445313</c:v>
                </c:pt>
                <c:pt idx="1911">
                  <c:v>15.057777450000001</c:v>
                </c:pt>
                <c:pt idx="1912">
                  <c:v>15.734167807999997</c:v>
                </c:pt>
                <c:pt idx="1913">
                  <c:v>13.884414896999999</c:v>
                </c:pt>
                <c:pt idx="1914">
                  <c:v>16.789000319000003</c:v>
                </c:pt>
                <c:pt idx="1915">
                  <c:v>13.391899995999999</c:v>
                </c:pt>
                <c:pt idx="1916">
                  <c:v>15.519052846999999</c:v>
                </c:pt>
                <c:pt idx="1917">
                  <c:v>16.225967959449001</c:v>
                </c:pt>
                <c:pt idx="1918">
                  <c:v>14.358379734</c:v>
                </c:pt>
                <c:pt idx="1919">
                  <c:v>19.055217349714844</c:v>
                </c:pt>
                <c:pt idx="1920">
                  <c:v>13.360298722499998</c:v>
                </c:pt>
                <c:pt idx="1921">
                  <c:v>14.657879665500001</c:v>
                </c:pt>
                <c:pt idx="1922">
                  <c:v>15.285466068</c:v>
                </c:pt>
                <c:pt idx="1923">
                  <c:v>14.165032626500002</c:v>
                </c:pt>
                <c:pt idx="1924">
                  <c:v>16.580634159000002</c:v>
                </c:pt>
                <c:pt idx="1925">
                  <c:v>12.923216037499998</c:v>
                </c:pt>
                <c:pt idx="1926">
                  <c:v>15.848689050968556</c:v>
                </c:pt>
                <c:pt idx="1927">
                  <c:v>17.213826894243887</c:v>
                </c:pt>
                <c:pt idx="1928">
                  <c:v>14.799169884000001</c:v>
                </c:pt>
                <c:pt idx="1929">
                  <c:v>19.710054792512938</c:v>
                </c:pt>
                <c:pt idx="1930">
                  <c:v>14.070101423000001</c:v>
                </c:pt>
                <c:pt idx="1931">
                  <c:v>15.655097939999999</c:v>
                </c:pt>
                <c:pt idx="1932">
                  <c:v>16.850261302</c:v>
                </c:pt>
                <c:pt idx="1933">
                  <c:v>14.797326479000001</c:v>
                </c:pt>
                <c:pt idx="1934">
                  <c:v>17.973457890022342</c:v>
                </c:pt>
                <c:pt idx="1935">
                  <c:v>13.935771826</c:v>
                </c:pt>
                <c:pt idx="1936">
                  <c:v>15.107949400820196</c:v>
                </c:pt>
                <c:pt idx="1937">
                  <c:v>15.90757484183721</c:v>
                </c:pt>
                <c:pt idx="1938">
                  <c:v>14.060810640999996</c:v>
                </c:pt>
                <c:pt idx="1939">
                  <c:v>16.992883767698125</c:v>
                </c:pt>
                <c:pt idx="1940">
                  <c:v>13.01779649</c:v>
                </c:pt>
                <c:pt idx="1941">
                  <c:v>14.738899009999999</c:v>
                </c:pt>
                <c:pt idx="1942">
                  <c:v>16.077640120000005</c:v>
                </c:pt>
                <c:pt idx="1943">
                  <c:v>13.810812523499999</c:v>
                </c:pt>
                <c:pt idx="1944">
                  <c:v>17.134624248000002</c:v>
                </c:pt>
                <c:pt idx="1945">
                  <c:v>13.125790130499997</c:v>
                </c:pt>
                <c:pt idx="1946">
                  <c:v>15.290289071000004</c:v>
                </c:pt>
                <c:pt idx="1947">
                  <c:v>16.671454653478602</c:v>
                </c:pt>
                <c:pt idx="1948">
                  <c:v>14.623546957</c:v>
                </c:pt>
                <c:pt idx="1949">
                  <c:v>17.619669158505879</c:v>
                </c:pt>
                <c:pt idx="1950">
                  <c:v>13.670503003</c:v>
                </c:pt>
                <c:pt idx="1951">
                  <c:v>15.999954754104483</c:v>
                </c:pt>
                <c:pt idx="1952">
                  <c:v>16.917194180527389</c:v>
                </c:pt>
                <c:pt idx="1953">
                  <c:v>15.067293400000001</c:v>
                </c:pt>
                <c:pt idx="1954">
                  <c:v>18.479320632068848</c:v>
                </c:pt>
                <c:pt idx="1955">
                  <c:v>13.862871842999999</c:v>
                </c:pt>
                <c:pt idx="1956">
                  <c:v>19.993989227946777</c:v>
                </c:pt>
                <c:pt idx="1957">
                  <c:v>21.55121339817822</c:v>
                </c:pt>
                <c:pt idx="1958">
                  <c:v>16.492724798052588</c:v>
                </c:pt>
                <c:pt idx="1959">
                  <c:v>23.409664080343759</c:v>
                </c:pt>
                <c:pt idx="1960">
                  <c:v>16.023178949894856</c:v>
                </c:pt>
                <c:pt idx="1961">
                  <c:v>16.826405863984668</c:v>
                </c:pt>
                <c:pt idx="1962">
                  <c:v>17.852782710699341</c:v>
                </c:pt>
                <c:pt idx="1963">
                  <c:v>15.094637323066527</c:v>
                </c:pt>
                <c:pt idx="1964">
                  <c:v>20.080105816258058</c:v>
                </c:pt>
                <c:pt idx="1965">
                  <c:v>14.238619988000002</c:v>
                </c:pt>
                <c:pt idx="1966">
                  <c:v>15.233909479000001</c:v>
                </c:pt>
                <c:pt idx="1967">
                  <c:v>16.609483905909666</c:v>
                </c:pt>
                <c:pt idx="1968">
                  <c:v>14.390680262000002</c:v>
                </c:pt>
                <c:pt idx="1969">
                  <c:v>17.79627452785213</c:v>
                </c:pt>
                <c:pt idx="1970">
                  <c:v>13.545115651999998</c:v>
                </c:pt>
                <c:pt idx="1971">
                  <c:v>15.275008078000001</c:v>
                </c:pt>
                <c:pt idx="1972">
                  <c:v>16.014576076000001</c:v>
                </c:pt>
                <c:pt idx="1973">
                  <c:v>13.934294509999999</c:v>
                </c:pt>
                <c:pt idx="1974">
                  <c:v>17.298737511625003</c:v>
                </c:pt>
                <c:pt idx="1975">
                  <c:v>13.424183134000002</c:v>
                </c:pt>
                <c:pt idx="1976">
                  <c:v>16.980990576</c:v>
                </c:pt>
                <c:pt idx="1977">
                  <c:v>18.566483058486053</c:v>
                </c:pt>
                <c:pt idx="1978">
                  <c:v>16.188092037000001</c:v>
                </c:pt>
                <c:pt idx="1979">
                  <c:v>19.104995476763058</c:v>
                </c:pt>
                <c:pt idx="1980">
                  <c:v>14.906673268999999</c:v>
                </c:pt>
                <c:pt idx="1981">
                  <c:v>15.384601378999996</c:v>
                </c:pt>
                <c:pt idx="1982">
                  <c:v>15.953271902000001</c:v>
                </c:pt>
                <c:pt idx="1983">
                  <c:v>14.278356458000003</c:v>
                </c:pt>
                <c:pt idx="1984">
                  <c:v>17.405332431999998</c:v>
                </c:pt>
                <c:pt idx="1985">
                  <c:v>13.320176952000001</c:v>
                </c:pt>
                <c:pt idx="1986">
                  <c:v>16.494419799999999</c:v>
                </c:pt>
                <c:pt idx="1987">
                  <c:v>17.387813801815124</c:v>
                </c:pt>
                <c:pt idx="1988">
                  <c:v>15.406693240000003</c:v>
                </c:pt>
                <c:pt idx="1989">
                  <c:v>18.765499338085142</c:v>
                </c:pt>
                <c:pt idx="1990">
                  <c:v>14.143151209999999</c:v>
                </c:pt>
                <c:pt idx="1991">
                  <c:v>16.489274703954681</c:v>
                </c:pt>
                <c:pt idx="1992">
                  <c:v>17.953245118206091</c:v>
                </c:pt>
                <c:pt idx="1993">
                  <c:v>14.598098301514113</c:v>
                </c:pt>
                <c:pt idx="1994">
                  <c:v>21.981183871900392</c:v>
                </c:pt>
                <c:pt idx="1995">
                  <c:v>13.835133274621505</c:v>
                </c:pt>
                <c:pt idx="1996">
                  <c:v>15.583014386076252</c:v>
                </c:pt>
                <c:pt idx="1997">
                  <c:v>16.512448083935919</c:v>
                </c:pt>
                <c:pt idx="1998">
                  <c:v>14.801106934</c:v>
                </c:pt>
                <c:pt idx="1999">
                  <c:v>17.818952835148131</c:v>
                </c:pt>
                <c:pt idx="2000">
                  <c:v>13.718197911999999</c:v>
                </c:pt>
                <c:pt idx="2001">
                  <c:v>16.978216275296877</c:v>
                </c:pt>
                <c:pt idx="2002">
                  <c:v>19.676736279979494</c:v>
                </c:pt>
                <c:pt idx="2003">
                  <c:v>15.938687572312503</c:v>
                </c:pt>
                <c:pt idx="2004">
                  <c:v>21.826643792797682</c:v>
                </c:pt>
                <c:pt idx="2005">
                  <c:v>15.013023446726562</c:v>
                </c:pt>
                <c:pt idx="2006">
                  <c:v>15.064661642540072</c:v>
                </c:pt>
                <c:pt idx="2007">
                  <c:v>15.98563701747406</c:v>
                </c:pt>
                <c:pt idx="2008">
                  <c:v>14.214708229751816</c:v>
                </c:pt>
                <c:pt idx="2009">
                  <c:v>17.913909804577589</c:v>
                </c:pt>
                <c:pt idx="2010">
                  <c:v>13.27702699</c:v>
                </c:pt>
                <c:pt idx="2011">
                  <c:v>15.693102186999997</c:v>
                </c:pt>
                <c:pt idx="2012">
                  <c:v>16.71792585</c:v>
                </c:pt>
                <c:pt idx="2013">
                  <c:v>14.615385631999999</c:v>
                </c:pt>
                <c:pt idx="2014">
                  <c:v>18.092904716098587</c:v>
                </c:pt>
                <c:pt idx="2015">
                  <c:v>13.76320593</c:v>
                </c:pt>
                <c:pt idx="2016">
                  <c:v>16.200860129999999</c:v>
                </c:pt>
                <c:pt idx="2017">
                  <c:v>17.40806369710015</c:v>
                </c:pt>
                <c:pt idx="2018">
                  <c:v>14.944431705</c:v>
                </c:pt>
                <c:pt idx="2019">
                  <c:v>18.645240036971703</c:v>
                </c:pt>
                <c:pt idx="2020">
                  <c:v>14.022648018999998</c:v>
                </c:pt>
                <c:pt idx="2021">
                  <c:v>19.597995475374997</c:v>
                </c:pt>
                <c:pt idx="2022">
                  <c:v>21.210704244841192</c:v>
                </c:pt>
                <c:pt idx="2023">
                  <c:v>18.278416581296874</c:v>
                </c:pt>
                <c:pt idx="2024">
                  <c:v>22.827376635468752</c:v>
                </c:pt>
                <c:pt idx="2025">
                  <c:v>17.308849790154294</c:v>
                </c:pt>
                <c:pt idx="2026">
                  <c:v>15.539348508749827</c:v>
                </c:pt>
                <c:pt idx="2027">
                  <c:v>17.319306755845634</c:v>
                </c:pt>
                <c:pt idx="2028">
                  <c:v>14.663371783743068</c:v>
                </c:pt>
                <c:pt idx="2029">
                  <c:v>18.030323401726569</c:v>
                </c:pt>
                <c:pt idx="2030">
                  <c:v>13.4525551247996</c:v>
                </c:pt>
                <c:pt idx="2031">
                  <c:v>15.373618657</c:v>
                </c:pt>
                <c:pt idx="2032">
                  <c:v>16.306578076000001</c:v>
                </c:pt>
                <c:pt idx="2033">
                  <c:v>14.524045804000002</c:v>
                </c:pt>
                <c:pt idx="2034">
                  <c:v>17.592067168999996</c:v>
                </c:pt>
                <c:pt idx="2035">
                  <c:v>13.541078952499999</c:v>
                </c:pt>
                <c:pt idx="2036">
                  <c:v>14.123419512999998</c:v>
                </c:pt>
                <c:pt idx="2037">
                  <c:v>15.388413374000002</c:v>
                </c:pt>
                <c:pt idx="2038">
                  <c:v>13.101658327999997</c:v>
                </c:pt>
                <c:pt idx="2039">
                  <c:v>16.069146682</c:v>
                </c:pt>
                <c:pt idx="2040">
                  <c:v>12.388902270999999</c:v>
                </c:pt>
                <c:pt idx="2041">
                  <c:v>15.002646442</c:v>
                </c:pt>
                <c:pt idx="2042">
                  <c:v>16.168562315000003</c:v>
                </c:pt>
                <c:pt idx="2043">
                  <c:v>14.314043887</c:v>
                </c:pt>
                <c:pt idx="2044">
                  <c:v>17.246742144512577</c:v>
                </c:pt>
                <c:pt idx="2045">
                  <c:v>13.144516509499997</c:v>
                </c:pt>
                <c:pt idx="2046">
                  <c:v>15.340257439499998</c:v>
                </c:pt>
                <c:pt idx="2047">
                  <c:v>16.437849182999997</c:v>
                </c:pt>
                <c:pt idx="2048">
                  <c:v>14.501203297000002</c:v>
                </c:pt>
                <c:pt idx="2049">
                  <c:v>17.187250423999998</c:v>
                </c:pt>
                <c:pt idx="2050">
                  <c:v>13.5839904985</c:v>
                </c:pt>
                <c:pt idx="2051">
                  <c:v>14.993040793763646</c:v>
                </c:pt>
                <c:pt idx="2052">
                  <c:v>16.260104499299445</c:v>
                </c:pt>
                <c:pt idx="2053">
                  <c:v>14.450556182</c:v>
                </c:pt>
                <c:pt idx="2054">
                  <c:v>17.465566204017577</c:v>
                </c:pt>
                <c:pt idx="2055">
                  <c:v>12.965039219499994</c:v>
                </c:pt>
                <c:pt idx="2056">
                  <c:v>14.526123983999998</c:v>
                </c:pt>
                <c:pt idx="2057">
                  <c:v>15.44825863</c:v>
                </c:pt>
                <c:pt idx="2058">
                  <c:v>13.631971697500001</c:v>
                </c:pt>
                <c:pt idx="2059">
                  <c:v>16.521240713999997</c:v>
                </c:pt>
                <c:pt idx="2060">
                  <c:v>12.818535040499997</c:v>
                </c:pt>
                <c:pt idx="2061">
                  <c:v>14.970686567000001</c:v>
                </c:pt>
                <c:pt idx="2062">
                  <c:v>16.028254013000002</c:v>
                </c:pt>
                <c:pt idx="2063">
                  <c:v>13.859386565000003</c:v>
                </c:pt>
                <c:pt idx="2064">
                  <c:v>16.839997404999998</c:v>
                </c:pt>
                <c:pt idx="2065">
                  <c:v>13.085198423</c:v>
                </c:pt>
                <c:pt idx="2066">
                  <c:v>15.863836166284701</c:v>
                </c:pt>
                <c:pt idx="2067">
                  <c:v>16.927851252</c:v>
                </c:pt>
                <c:pt idx="2068">
                  <c:v>15.013618571999999</c:v>
                </c:pt>
                <c:pt idx="2069">
                  <c:v>18.064760943999996</c:v>
                </c:pt>
                <c:pt idx="2070">
                  <c:v>14.270152861</c:v>
                </c:pt>
                <c:pt idx="2071">
                  <c:v>14.468341757999999</c:v>
                </c:pt>
                <c:pt idx="2072">
                  <c:v>15.325784594</c:v>
                </c:pt>
                <c:pt idx="2073">
                  <c:v>13.302034085499999</c:v>
                </c:pt>
                <c:pt idx="2074">
                  <c:v>16.086182849000004</c:v>
                </c:pt>
                <c:pt idx="2075">
                  <c:v>12.805334352000001</c:v>
                </c:pt>
                <c:pt idx="2076">
                  <c:v>15.836141667062499</c:v>
                </c:pt>
                <c:pt idx="2077">
                  <c:v>17.924903291736324</c:v>
                </c:pt>
                <c:pt idx="2078">
                  <c:v>14.667393730186276</c:v>
                </c:pt>
                <c:pt idx="2079">
                  <c:v>19.171923623390629</c:v>
                </c:pt>
                <c:pt idx="2080">
                  <c:v>13.556747597523191</c:v>
                </c:pt>
                <c:pt idx="2081">
                  <c:v>15.045117435</c:v>
                </c:pt>
                <c:pt idx="2082">
                  <c:v>15.995455347</c:v>
                </c:pt>
                <c:pt idx="2083">
                  <c:v>14.205774835999998</c:v>
                </c:pt>
                <c:pt idx="2084">
                  <c:v>17.041872456</c:v>
                </c:pt>
                <c:pt idx="2085">
                  <c:v>13.215536443</c:v>
                </c:pt>
                <c:pt idx="2086">
                  <c:v>15.156084857000002</c:v>
                </c:pt>
                <c:pt idx="2087">
                  <c:v>15.876154723000001</c:v>
                </c:pt>
                <c:pt idx="2088">
                  <c:v>14.454128608000001</c:v>
                </c:pt>
                <c:pt idx="2089">
                  <c:v>17.066618006764593</c:v>
                </c:pt>
                <c:pt idx="2090">
                  <c:v>13.072275183499999</c:v>
                </c:pt>
                <c:pt idx="2091">
                  <c:v>14.59799348</c:v>
                </c:pt>
                <c:pt idx="2092">
                  <c:v>15.506275442000003</c:v>
                </c:pt>
                <c:pt idx="2093">
                  <c:v>13.822396530000002</c:v>
                </c:pt>
                <c:pt idx="2094">
                  <c:v>16.462392111999996</c:v>
                </c:pt>
                <c:pt idx="2095">
                  <c:v>12.536750914499999</c:v>
                </c:pt>
                <c:pt idx="2096">
                  <c:v>16.147078803800774</c:v>
                </c:pt>
                <c:pt idx="2097">
                  <c:v>16.989277420000001</c:v>
                </c:pt>
                <c:pt idx="2098">
                  <c:v>15.094519930000002</c:v>
                </c:pt>
                <c:pt idx="2099">
                  <c:v>18.300578338820973</c:v>
                </c:pt>
                <c:pt idx="2100">
                  <c:v>13.986714597000001</c:v>
                </c:pt>
                <c:pt idx="2102">
                  <c:v>8.5499802335333328</c:v>
                </c:pt>
                <c:pt idx="2103">
                  <c:v>6.3352084160350461</c:v>
                </c:pt>
                <c:pt idx="2104">
                  <c:v>7.425260860156806</c:v>
                </c:pt>
                <c:pt idx="2105">
                  <c:v>5.375478976372464</c:v>
                </c:pt>
                <c:pt idx="2106">
                  <c:v>8.1004139330566467</c:v>
                </c:pt>
                <c:pt idx="2107">
                  <c:v>5.936105510933178</c:v>
                </c:pt>
                <c:pt idx="2108">
                  <c:v>5.3157454966506119</c:v>
                </c:pt>
                <c:pt idx="2109">
                  <c:v>5.7636762143241951</c:v>
                </c:pt>
                <c:pt idx="2110">
                  <c:v>4.5183960474205911</c:v>
                </c:pt>
                <c:pt idx="2111">
                  <c:v>7.096251018602632</c:v>
                </c:pt>
                <c:pt idx="2112">
                  <c:v>6.4388091811591641</c:v>
                </c:pt>
                <c:pt idx="2113">
                  <c:v>5.4684469390251316</c:v>
                </c:pt>
                <c:pt idx="2114">
                  <c:v>6.4262131165255223</c:v>
                </c:pt>
                <c:pt idx="2115">
                  <c:v>5.0884756498662913</c:v>
                </c:pt>
                <c:pt idx="2116">
                  <c:v>6.6626881890222727</c:v>
                </c:pt>
                <c:pt idx="2117">
                  <c:v>0.71644089596020022</c:v>
                </c:pt>
                <c:pt idx="2118">
                  <c:v>0</c:v>
                </c:pt>
                <c:pt idx="2119">
                  <c:v>2.9241866506911021</c:v>
                </c:pt>
                <c:pt idx="2120">
                  <c:v>0</c:v>
                </c:pt>
                <c:pt idx="2121">
                  <c:v>3.2778101324860081</c:v>
                </c:pt>
                <c:pt idx="2122">
                  <c:v>6.7702553781154933</c:v>
                </c:pt>
                <c:pt idx="2123">
                  <c:v>6.0293663072413128</c:v>
                </c:pt>
                <c:pt idx="2124">
                  <c:v>8.0026847017836946</c:v>
                </c:pt>
                <c:pt idx="2125">
                  <c:v>5.5319377868364512</c:v>
                </c:pt>
                <c:pt idx="2126">
                  <c:v>8.4959313275546346</c:v>
                </c:pt>
                <c:pt idx="2127">
                  <c:v>6.3243673580350164</c:v>
                </c:pt>
                <c:pt idx="2128">
                  <c:v>6.0041431518999362</c:v>
                </c:pt>
                <c:pt idx="2129">
                  <c:v>6.6838068941885247</c:v>
                </c:pt>
                <c:pt idx="2130">
                  <c:v>5.2944670546073382</c:v>
                </c:pt>
                <c:pt idx="2131">
                  <c:v>6.9713754154313117</c:v>
                </c:pt>
                <c:pt idx="2132">
                  <c:v>7.1530295701709106</c:v>
                </c:pt>
                <c:pt idx="2133">
                  <c:v>6.6030349413448999</c:v>
                </c:pt>
                <c:pt idx="2134">
                  <c:v>7.8205235974285534</c:v>
                </c:pt>
                <c:pt idx="2135">
                  <c:v>6.2215141715616271</c:v>
                </c:pt>
                <c:pt idx="2136">
                  <c:v>7.710202649395705</c:v>
                </c:pt>
                <c:pt idx="2137">
                  <c:v>6.631824450696266</c:v>
                </c:pt>
                <c:pt idx="2138">
                  <c:v>5.2014809195799838</c:v>
                </c:pt>
                <c:pt idx="2139">
                  <c:v>7.255994898322836</c:v>
                </c:pt>
                <c:pt idx="2140">
                  <c:v>2.9694339915912802</c:v>
                </c:pt>
                <c:pt idx="2141">
                  <c:v>7.0262284559976091</c:v>
                </c:pt>
                <c:pt idx="2142">
                  <c:v>5.7639164094099034</c:v>
                </c:pt>
                <c:pt idx="2143">
                  <c:v>5.7392310035322023</c:v>
                </c:pt>
                <c:pt idx="2144">
                  <c:v>6.6729474692478901</c:v>
                </c:pt>
                <c:pt idx="2145">
                  <c:v>4.220145014825305</c:v>
                </c:pt>
                <c:pt idx="2146">
                  <c:v>7.60632499133333</c:v>
                </c:pt>
                <c:pt idx="2147">
                  <c:v>6.2985384358814169</c:v>
                </c:pt>
                <c:pt idx="2148">
                  <c:v>5.6022787967029233</c:v>
                </c:pt>
                <c:pt idx="2149">
                  <c:v>7.7324693668968667</c:v>
                </c:pt>
                <c:pt idx="2150">
                  <c:v>4.6491086750116066</c:v>
                </c:pt>
                <c:pt idx="2151">
                  <c:v>7.6939392074893709</c:v>
                </c:pt>
                <c:pt idx="2152">
                  <c:v>6.1857373039500141</c:v>
                </c:pt>
                <c:pt idx="2153">
                  <c:v>6.0578881208507331</c:v>
                </c:pt>
                <c:pt idx="2154">
                  <c:v>7.4314417414445364</c:v>
                </c:pt>
                <c:pt idx="2155">
                  <c:v>5.1473414856961979</c:v>
                </c:pt>
                <c:pt idx="2156">
                  <c:v>7.2675598177909428</c:v>
                </c:pt>
                <c:pt idx="2157">
                  <c:v>6.1776281309038179</c:v>
                </c:pt>
                <c:pt idx="2158">
                  <c:v>5.6681354819372611</c:v>
                </c:pt>
                <c:pt idx="2159">
                  <c:v>5.5819941268426447</c:v>
                </c:pt>
                <c:pt idx="2160">
                  <c:v>4.7917587968509157</c:v>
                </c:pt>
                <c:pt idx="2161">
                  <c:v>7.3987753857880261</c:v>
                </c:pt>
                <c:pt idx="2162">
                  <c:v>6.2302899605377364</c:v>
                </c:pt>
                <c:pt idx="2163">
                  <c:v>5.156888056076637</c:v>
                </c:pt>
                <c:pt idx="2164">
                  <c:v>7.5937393369507689</c:v>
                </c:pt>
                <c:pt idx="2165">
                  <c:v>4.1306092067437223</c:v>
                </c:pt>
                <c:pt idx="2166">
                  <c:v>7.3087048290309218</c:v>
                </c:pt>
                <c:pt idx="2167">
                  <c:v>2.1793666706647135</c:v>
                </c:pt>
                <c:pt idx="2168">
                  <c:v>1.3431679960644836</c:v>
                </c:pt>
                <c:pt idx="2169">
                  <c:v>5.1126093472405749</c:v>
                </c:pt>
                <c:pt idx="2170">
                  <c:v>0</c:v>
                </c:pt>
                <c:pt idx="2171">
                  <c:v>5.2700895499460509</c:v>
                </c:pt>
                <c:pt idx="2172">
                  <c:v>5.8038285983111786</c:v>
                </c:pt>
                <c:pt idx="2173">
                  <c:v>4.2919305722596466</c:v>
                </c:pt>
                <c:pt idx="2174">
                  <c:v>6.0568153793469541</c:v>
                </c:pt>
                <c:pt idx="2175">
                  <c:v>2.9659229355638992</c:v>
                </c:pt>
                <c:pt idx="2176">
                  <c:v>7.5544458502719882</c:v>
                </c:pt>
                <c:pt idx="2177">
                  <c:v>6.6703037763347259</c:v>
                </c:pt>
                <c:pt idx="2178">
                  <c:v>5.3406332709456379</c:v>
                </c:pt>
                <c:pt idx="2179">
                  <c:v>7.4725118335367817</c:v>
                </c:pt>
                <c:pt idx="2180">
                  <c:v>3.7437781384859967</c:v>
                </c:pt>
                <c:pt idx="2181">
                  <c:v>7.2969839341656675</c:v>
                </c:pt>
                <c:pt idx="2182">
                  <c:v>7.4969151178506603</c:v>
                </c:pt>
                <c:pt idx="2183">
                  <c:v>6.0908070817881583</c:v>
                </c:pt>
                <c:pt idx="2184">
                  <c:v>7.2226982264637227</c:v>
                </c:pt>
                <c:pt idx="2185">
                  <c:v>5.6284227481760745</c:v>
                </c:pt>
                <c:pt idx="2186">
                  <c:v>5.9819253481531751</c:v>
                </c:pt>
                <c:pt idx="2187">
                  <c:v>4.8712645888444897</c:v>
                </c:pt>
                <c:pt idx="2188">
                  <c:v>4.0539556435840867</c:v>
                </c:pt>
                <c:pt idx="2189">
                  <c:v>5.5389842151267814</c:v>
                </c:pt>
                <c:pt idx="2190">
                  <c:v>2.8945386372920154</c:v>
                </c:pt>
                <c:pt idx="2191">
                  <c:v>5.91725438630254</c:v>
                </c:pt>
                <c:pt idx="2192">
                  <c:v>6.4016363745575875</c:v>
                </c:pt>
                <c:pt idx="2193">
                  <c:v>6.5731447147732389</c:v>
                </c:pt>
                <c:pt idx="2194">
                  <c:v>6.4433119596730402</c:v>
                </c:pt>
                <c:pt idx="2195">
                  <c:v>5.3051829774643293</c:v>
                </c:pt>
                <c:pt idx="2196">
                  <c:v>7.0142372341585162</c:v>
                </c:pt>
                <c:pt idx="2197">
                  <c:v>6.3154880743256134</c:v>
                </c:pt>
                <c:pt idx="2198">
                  <c:v>5.552079162678174</c:v>
                </c:pt>
                <c:pt idx="2199">
                  <c:v>6.6844090869473547</c:v>
                </c:pt>
                <c:pt idx="2200">
                  <c:v>4.2249433295383048</c:v>
                </c:pt>
                <c:pt idx="2201">
                  <c:v>6.9629308007089472</c:v>
                </c:pt>
                <c:pt idx="2202">
                  <c:v>2.8997016136811378</c:v>
                </c:pt>
                <c:pt idx="2203">
                  <c:v>4.9818468010828099</c:v>
                </c:pt>
                <c:pt idx="2204">
                  <c:v>6.3380176384246258</c:v>
                </c:pt>
                <c:pt idx="2205">
                  <c:v>2.0045619982539873</c:v>
                </c:pt>
                <c:pt idx="2206">
                  <c:v>7.4067530958808128</c:v>
                </c:pt>
                <c:pt idx="2207">
                  <c:v>5.860739824781386</c:v>
                </c:pt>
                <c:pt idx="2208">
                  <c:v>4.6991299097950447</c:v>
                </c:pt>
                <c:pt idx="2209">
                  <c:v>6.437349495342616</c:v>
                </c:pt>
                <c:pt idx="2210">
                  <c:v>4.6526615493413432</c:v>
                </c:pt>
                <c:pt idx="2211">
                  <c:v>6.5218763079140354</c:v>
                </c:pt>
                <c:pt idx="2212">
                  <c:v>4.9767439065656189</c:v>
                </c:pt>
                <c:pt idx="2213">
                  <c:v>1.7414924317251925</c:v>
                </c:pt>
                <c:pt idx="2214">
                  <c:v>4.0377569049685169</c:v>
                </c:pt>
                <c:pt idx="2215">
                  <c:v>1.2632295745758806</c:v>
                </c:pt>
                <c:pt idx="2216">
                  <c:v>5.6444450058193691</c:v>
                </c:pt>
                <c:pt idx="2217">
                  <c:v>5.6151433139333333</c:v>
                </c:pt>
                <c:pt idx="2218">
                  <c:v>5.2639819124838487</c:v>
                </c:pt>
                <c:pt idx="2219">
                  <c:v>6.4041856686794514</c:v>
                </c:pt>
                <c:pt idx="2220">
                  <c:v>2.7824959632826376</c:v>
                </c:pt>
                <c:pt idx="2221">
                  <c:v>8.2239643765936279</c:v>
                </c:pt>
                <c:pt idx="2222">
                  <c:v>6.8538202791277936</c:v>
                </c:pt>
                <c:pt idx="2223">
                  <c:v>6.1068693621263224</c:v>
                </c:pt>
                <c:pt idx="2224">
                  <c:v>7.3641813828758531</c:v>
                </c:pt>
                <c:pt idx="2225">
                  <c:v>5.2740821797073325</c:v>
                </c:pt>
                <c:pt idx="2226">
                  <c:v>5.8099362133608761</c:v>
                </c:pt>
                <c:pt idx="2227">
                  <c:v>4.6835903390423264</c:v>
                </c:pt>
                <c:pt idx="2228">
                  <c:v>5.3143405219637634</c:v>
                </c:pt>
                <c:pt idx="2229">
                  <c:v>5.4442041701333617</c:v>
                </c:pt>
                <c:pt idx="2230">
                  <c:v>4.0699573748820601</c:v>
                </c:pt>
                <c:pt idx="2231">
                  <c:v>7.0375890782169304</c:v>
                </c:pt>
                <c:pt idx="2232">
                  <c:v>1.7779362318238012</c:v>
                </c:pt>
                <c:pt idx="2233">
                  <c:v>1.2358329115436431</c:v>
                </c:pt>
                <c:pt idx="2234">
                  <c:v>2.8287832338038101</c:v>
                </c:pt>
                <c:pt idx="2235">
                  <c:v>0</c:v>
                </c:pt>
                <c:pt idx="2236">
                  <c:v>4.4571196648100031</c:v>
                </c:pt>
                <c:pt idx="2237">
                  <c:v>5.8333160677518041</c:v>
                </c:pt>
                <c:pt idx="2238">
                  <c:v>4.9654415945432193</c:v>
                </c:pt>
                <c:pt idx="2239">
                  <c:v>6.8649690327977666</c:v>
                </c:pt>
                <c:pt idx="2240">
                  <c:v>4.5414081343080888</c:v>
                </c:pt>
                <c:pt idx="2241">
                  <c:v>8.2085845473085151</c:v>
                </c:pt>
                <c:pt idx="2242">
                  <c:v>6.4293415620055869</c:v>
                </c:pt>
                <c:pt idx="2243">
                  <c:v>6.1000415177954377</c:v>
                </c:pt>
                <c:pt idx="2244">
                  <c:v>7.2582448177221437</c:v>
                </c:pt>
                <c:pt idx="2245">
                  <c:v>5.3731161694632998</c:v>
                </c:pt>
                <c:pt idx="2246">
                  <c:v>7.6247738663671374</c:v>
                </c:pt>
                <c:pt idx="2247">
                  <c:v>8.1229019856752469</c:v>
                </c:pt>
                <c:pt idx="2248">
                  <c:v>7.340687832199758</c:v>
                </c:pt>
                <c:pt idx="2249">
                  <c:v>7.0749113682344502</c:v>
                </c:pt>
                <c:pt idx="2250">
                  <c:v>6.4579882069679631</c:v>
                </c:pt>
                <c:pt idx="2251">
                  <c:v>8.3997000478817672</c:v>
                </c:pt>
                <c:pt idx="2252">
                  <c:v>7.0416090449405955</c:v>
                </c:pt>
                <c:pt idx="2253">
                  <c:v>6.3209950869956382</c:v>
                </c:pt>
                <c:pt idx="2254">
                  <c:v>7.36426656558322</c:v>
                </c:pt>
                <c:pt idx="2255">
                  <c:v>4.8213804025605782</c:v>
                </c:pt>
                <c:pt idx="2256">
                  <c:v>7.8479887849130687</c:v>
                </c:pt>
                <c:pt idx="2257">
                  <c:v>7.3509742125838002</c:v>
                </c:pt>
                <c:pt idx="2258">
                  <c:v>5.8670353124282908</c:v>
                </c:pt>
                <c:pt idx="2259">
                  <c:v>7.6343312831755279</c:v>
                </c:pt>
                <c:pt idx="2260">
                  <c:v>6.5275028333903631</c:v>
                </c:pt>
                <c:pt idx="2261">
                  <c:v>8.638683883567408</c:v>
                </c:pt>
                <c:pt idx="2262">
                  <c:v>6.8813018889652859</c:v>
                </c:pt>
                <c:pt idx="2263">
                  <c:v>6.5857003037323079</c:v>
                </c:pt>
                <c:pt idx="2264">
                  <c:v>7.715721518777463</c:v>
                </c:pt>
                <c:pt idx="2265">
                  <c:v>4.8664208700266736</c:v>
                </c:pt>
                <c:pt idx="2266">
                  <c:v>8.6025008052852687</c:v>
                </c:pt>
                <c:pt idx="2267">
                  <c:v>7.2544592785292208</c:v>
                </c:pt>
                <c:pt idx="2268">
                  <c:v>7.4147240511903778</c:v>
                </c:pt>
                <c:pt idx="2269">
                  <c:v>7.9151064452109337</c:v>
                </c:pt>
                <c:pt idx="2270">
                  <c:v>6.7484775585404106</c:v>
                </c:pt>
                <c:pt idx="2271">
                  <c:v>7.7783435075723677</c:v>
                </c:pt>
                <c:pt idx="2272">
                  <c:v>7.1488451410540632</c:v>
                </c:pt>
                <c:pt idx="2273">
                  <c:v>7.2703455662593939</c:v>
                </c:pt>
                <c:pt idx="2274">
                  <c:v>8.5155913818410642</c:v>
                </c:pt>
                <c:pt idx="2275">
                  <c:v>6.6599131937139902</c:v>
                </c:pt>
                <c:pt idx="2276">
                  <c:v>8.5176419053222254</c:v>
                </c:pt>
                <c:pt idx="2277">
                  <c:v>5.7614259456777122</c:v>
                </c:pt>
                <c:pt idx="2278">
                  <c:v>6.2037958610185626</c:v>
                </c:pt>
                <c:pt idx="2279">
                  <c:v>5.787501488117508</c:v>
                </c:pt>
                <c:pt idx="2280">
                  <c:v>3.7573993999547395</c:v>
                </c:pt>
                <c:pt idx="2281">
                  <c:v>7.6480294386162901</c:v>
                </c:pt>
                <c:pt idx="2282">
                  <c:v>7.4848714190007222</c:v>
                </c:pt>
                <c:pt idx="2283">
                  <c:v>5.7546883818515653</c:v>
                </c:pt>
                <c:pt idx="2284">
                  <c:v>7.2883812328794768</c:v>
                </c:pt>
                <c:pt idx="2285">
                  <c:v>5.4414170916657021</c:v>
                </c:pt>
                <c:pt idx="2286">
                  <c:v>7.1413838325029717</c:v>
                </c:pt>
                <c:pt idx="2287">
                  <c:v>6.6416900839659165</c:v>
                </c:pt>
                <c:pt idx="2288">
                  <c:v>3.9535827424269101</c:v>
                </c:pt>
                <c:pt idx="2289">
                  <c:v>7.1842265047442488</c:v>
                </c:pt>
                <c:pt idx="2290">
                  <c:v>3.5556969966556986</c:v>
                </c:pt>
                <c:pt idx="2291">
                  <c:v>7.7601901884932287</c:v>
                </c:pt>
                <c:pt idx="2292">
                  <c:v>6.5230399465710578</c:v>
                </c:pt>
                <c:pt idx="2293">
                  <c:v>6.1558636494619066</c:v>
                </c:pt>
                <c:pt idx="2294">
                  <c:v>7.1559529018524417</c:v>
                </c:pt>
                <c:pt idx="2295">
                  <c:v>5.2545124107307348</c:v>
                </c:pt>
                <c:pt idx="2296">
                  <c:v>8.5652799891016791</c:v>
                </c:pt>
                <c:pt idx="2297">
                  <c:v>6.6098742548930955</c:v>
                </c:pt>
                <c:pt idx="2298">
                  <c:v>6.1764752832664316</c:v>
                </c:pt>
                <c:pt idx="2299">
                  <c:v>7.024527484333845</c:v>
                </c:pt>
                <c:pt idx="2300">
                  <c:v>5.8189711580468089</c:v>
                </c:pt>
                <c:pt idx="2301">
                  <c:v>8.0749893186486066</c:v>
                </c:pt>
                <c:pt idx="2302">
                  <c:v>7.0420378662211389</c:v>
                </c:pt>
                <c:pt idx="2303">
                  <c:v>6.8177510568551973</c:v>
                </c:pt>
                <c:pt idx="2304">
                  <c:v>7.8137202262820704</c:v>
                </c:pt>
                <c:pt idx="2305">
                  <c:v>5.4285869899016426</c:v>
                </c:pt>
                <c:pt idx="2306">
                  <c:v>8.0669679276469264</c:v>
                </c:pt>
                <c:pt idx="2307">
                  <c:v>6.058496084380268</c:v>
                </c:pt>
                <c:pt idx="2308">
                  <c:v>4.8663972916823921</c:v>
                </c:pt>
                <c:pt idx="2309">
                  <c:v>6.738578298933203</c:v>
                </c:pt>
                <c:pt idx="2310">
                  <c:v>4.7690925976926506</c:v>
                </c:pt>
                <c:pt idx="2311">
                  <c:v>7.0386795589408084</c:v>
                </c:pt>
                <c:pt idx="2312">
                  <c:v>7.1328375430075166</c:v>
                </c:pt>
                <c:pt idx="2313">
                  <c:v>6.7960802577097761</c:v>
                </c:pt>
                <c:pt idx="2314">
                  <c:v>7.7911745439592597</c:v>
                </c:pt>
                <c:pt idx="2315">
                  <c:v>4.4354703212693218</c:v>
                </c:pt>
                <c:pt idx="2316">
                  <c:v>8.2089486973015777</c:v>
                </c:pt>
                <c:pt idx="2317">
                  <c:v>6.1117783664613849</c:v>
                </c:pt>
                <c:pt idx="2318">
                  <c:v>5.5671690315067126</c:v>
                </c:pt>
                <c:pt idx="2319">
                  <c:v>6.4130522596457515</c:v>
                </c:pt>
                <c:pt idx="2320">
                  <c:v>4.9409817866854002</c:v>
                </c:pt>
                <c:pt idx="2321">
                  <c:v>6.7992247458479342</c:v>
                </c:pt>
                <c:pt idx="2322">
                  <c:v>6.7168272283250117</c:v>
                </c:pt>
                <c:pt idx="2323">
                  <c:v>5.8122218769343501</c:v>
                </c:pt>
                <c:pt idx="2324">
                  <c:v>7.365916202281225</c:v>
                </c:pt>
                <c:pt idx="2325">
                  <c:v>5.5264475999882245</c:v>
                </c:pt>
                <c:pt idx="2326">
                  <c:v>7.4430274992381733</c:v>
                </c:pt>
                <c:pt idx="2327">
                  <c:v>1.0373083291059342</c:v>
                </c:pt>
                <c:pt idx="2328">
                  <c:v>0.66977758754948513</c:v>
                </c:pt>
                <c:pt idx="2329">
                  <c:v>2.5576356582304296</c:v>
                </c:pt>
                <c:pt idx="2330">
                  <c:v>0</c:v>
                </c:pt>
                <c:pt idx="2331">
                  <c:v>1.7149798023051364</c:v>
                </c:pt>
                <c:pt idx="2332">
                  <c:v>7.3441753132267893</c:v>
                </c:pt>
                <c:pt idx="2333">
                  <c:v>5.9917692727014948</c:v>
                </c:pt>
                <c:pt idx="2334">
                  <c:v>7.5282766795511415</c:v>
                </c:pt>
                <c:pt idx="2335">
                  <c:v>4.7107837778983663</c:v>
                </c:pt>
                <c:pt idx="2336">
                  <c:v>8.4394668751098205</c:v>
                </c:pt>
                <c:pt idx="2337">
                  <c:v>6.7479973736016721</c:v>
                </c:pt>
                <c:pt idx="2338">
                  <c:v>6.5305451366651557</c:v>
                </c:pt>
                <c:pt idx="2339">
                  <c:v>7.1327479448244846</c:v>
                </c:pt>
                <c:pt idx="2340">
                  <c:v>4.4233818998018943</c:v>
                </c:pt>
                <c:pt idx="2341">
                  <c:v>7.3067007074717818</c:v>
                </c:pt>
                <c:pt idx="2342">
                  <c:v>7.4322458861138339</c:v>
                </c:pt>
                <c:pt idx="2343">
                  <c:v>7.1961971095763237</c:v>
                </c:pt>
                <c:pt idx="2344">
                  <c:v>7.6066823584124075</c:v>
                </c:pt>
                <c:pt idx="2345">
                  <c:v>6.7062640129080577</c:v>
                </c:pt>
                <c:pt idx="2346">
                  <c:v>8.5064401833977552</c:v>
                </c:pt>
                <c:pt idx="2347">
                  <c:v>6.5088214032578424</c:v>
                </c:pt>
                <c:pt idx="2348">
                  <c:v>5.4527002855507289</c:v>
                </c:pt>
                <c:pt idx="2349">
                  <c:v>7.0631396713412133</c:v>
                </c:pt>
                <c:pt idx="2350">
                  <c:v>3.4624340579454889</c:v>
                </c:pt>
                <c:pt idx="2351">
                  <c:v>6.8837979680956307</c:v>
                </c:pt>
                <c:pt idx="2352">
                  <c:v>6.8616579055239546</c:v>
                </c:pt>
                <c:pt idx="2353">
                  <c:v>5.9184340220406471</c:v>
                </c:pt>
                <c:pt idx="2354">
                  <c:v>7.2952703385702984</c:v>
                </c:pt>
                <c:pt idx="2355">
                  <c:v>5.0753918036312342</c:v>
                </c:pt>
                <c:pt idx="2356">
                  <c:v>7.6264202882588652</c:v>
                </c:pt>
                <c:pt idx="2357">
                  <c:v>7.0861676126056352</c:v>
                </c:pt>
                <c:pt idx="2358">
                  <c:v>4.8578087464622213</c:v>
                </c:pt>
                <c:pt idx="2359">
                  <c:v>8.077730909600211</c:v>
                </c:pt>
                <c:pt idx="2360">
                  <c:v>5.8131213086173101</c:v>
                </c:pt>
                <c:pt idx="2361">
                  <c:v>7.983773561999298</c:v>
                </c:pt>
                <c:pt idx="2362">
                  <c:v>6.1667902037268645</c:v>
                </c:pt>
                <c:pt idx="2363">
                  <c:v>6.0293246372808955</c:v>
                </c:pt>
                <c:pt idx="2364">
                  <c:v>7.5794427236074382</c:v>
                </c:pt>
                <c:pt idx="2365">
                  <c:v>5.7280335569918446</c:v>
                </c:pt>
                <c:pt idx="2366">
                  <c:v>8.2091803830004224</c:v>
                </c:pt>
                <c:pt idx="2367">
                  <c:v>6.8656259534105279</c:v>
                </c:pt>
                <c:pt idx="2368">
                  <c:v>5.4737015788637855</c:v>
                </c:pt>
                <c:pt idx="2369">
                  <c:v>6.3384163237191862</c:v>
                </c:pt>
                <c:pt idx="2370">
                  <c:v>5.5270655101944666</c:v>
                </c:pt>
                <c:pt idx="2371">
                  <c:v>7.3265120395663077</c:v>
                </c:pt>
                <c:pt idx="2372">
                  <c:v>7.0033973412208201</c:v>
                </c:pt>
                <c:pt idx="2373">
                  <c:v>5.7671589410679553</c:v>
                </c:pt>
                <c:pt idx="2374">
                  <c:v>7.8081193839050123</c:v>
                </c:pt>
                <c:pt idx="2375">
                  <c:v>4.9266704618588495</c:v>
                </c:pt>
                <c:pt idx="2376">
                  <c:v>7.3119206125146761</c:v>
                </c:pt>
                <c:pt idx="2377">
                  <c:v>3.1117619331743591</c:v>
                </c:pt>
                <c:pt idx="2378">
                  <c:v>1.4729954584111418</c:v>
                </c:pt>
                <c:pt idx="2379">
                  <c:v>4.4348412850465575</c:v>
                </c:pt>
                <c:pt idx="2380">
                  <c:v>0</c:v>
                </c:pt>
                <c:pt idx="2381">
                  <c:v>6.3027655657294606</c:v>
                </c:pt>
                <c:pt idx="2382">
                  <c:v>5.9713111830313848</c:v>
                </c:pt>
                <c:pt idx="2383">
                  <c:v>4.3973181318637353</c:v>
                </c:pt>
                <c:pt idx="2384">
                  <c:v>6.0978298284362626</c:v>
                </c:pt>
                <c:pt idx="2385">
                  <c:v>3.4928262083987645</c:v>
                </c:pt>
                <c:pt idx="2386">
                  <c:v>7.3741505536590068</c:v>
                </c:pt>
                <c:pt idx="2387">
                  <c:v>7.1322251129846812</c:v>
                </c:pt>
                <c:pt idx="2388">
                  <c:v>6.2561063381974966</c:v>
                </c:pt>
                <c:pt idx="2389">
                  <c:v>7.7088917218849788</c:v>
                </c:pt>
                <c:pt idx="2390">
                  <c:v>5.026335617346489</c:v>
                </c:pt>
                <c:pt idx="2391">
                  <c:v>7.3737985865837228</c:v>
                </c:pt>
                <c:pt idx="2392">
                  <c:v>7.5630476129284228</c:v>
                </c:pt>
                <c:pt idx="2393">
                  <c:v>6.3486001184365088</c:v>
                </c:pt>
                <c:pt idx="2394">
                  <c:v>7.6112510436518521</c:v>
                </c:pt>
                <c:pt idx="2395">
                  <c:v>5.8267323879713322</c:v>
                </c:pt>
                <c:pt idx="2396">
                  <c:v>6.6411911539576165</c:v>
                </c:pt>
                <c:pt idx="2397">
                  <c:v>5.1127914668819479</c:v>
                </c:pt>
                <c:pt idx="2398">
                  <c:v>4.9714180293267471</c:v>
                </c:pt>
                <c:pt idx="2399">
                  <c:v>6.4436716782098822</c:v>
                </c:pt>
                <c:pt idx="2400">
                  <c:v>4.2303770353290249</c:v>
                </c:pt>
                <c:pt idx="2401">
                  <c:v>6.2578096046867735</c:v>
                </c:pt>
                <c:pt idx="2402">
                  <c:v>7.3115860875497889</c:v>
                </c:pt>
                <c:pt idx="2403">
                  <c:v>6.4033194599254504</c:v>
                </c:pt>
                <c:pt idx="2404">
                  <c:v>6.7116059830877219</c:v>
                </c:pt>
                <c:pt idx="2405">
                  <c:v>5.9668911103255891</c:v>
                </c:pt>
                <c:pt idx="2406">
                  <c:v>7.2974071006323165</c:v>
                </c:pt>
                <c:pt idx="2407">
                  <c:v>6.5147181859683849</c:v>
                </c:pt>
                <c:pt idx="2408">
                  <c:v>5.273552128641283</c:v>
                </c:pt>
                <c:pt idx="2409">
                  <c:v>6.9200997389404257</c:v>
                </c:pt>
                <c:pt idx="2410">
                  <c:v>4.1983380390376626</c:v>
                </c:pt>
                <c:pt idx="2411">
                  <c:v>6.6976269225385261</c:v>
                </c:pt>
                <c:pt idx="2412">
                  <c:v>6.0515703128636442</c:v>
                </c:pt>
                <c:pt idx="2413">
                  <c:v>3.3251599920429293</c:v>
                </c:pt>
                <c:pt idx="2414">
                  <c:v>6.3133828617603003</c:v>
                </c:pt>
                <c:pt idx="2415">
                  <c:v>4.2034464950277926E-2</c:v>
                </c:pt>
                <c:pt idx="2416">
                  <c:v>7.4754365205573245</c:v>
                </c:pt>
                <c:pt idx="2417">
                  <c:v>5.765460264126804</c:v>
                </c:pt>
                <c:pt idx="2418">
                  <c:v>5.5253632246715467</c:v>
                </c:pt>
                <c:pt idx="2419">
                  <c:v>6.4240765846385219</c:v>
                </c:pt>
                <c:pt idx="2420">
                  <c:v>5.034323411530063</c:v>
                </c:pt>
                <c:pt idx="2421">
                  <c:v>6.5656226332882008</c:v>
                </c:pt>
                <c:pt idx="2422">
                  <c:v>5.1138078547110126</c:v>
                </c:pt>
                <c:pt idx="2423">
                  <c:v>3.0087186993733108</c:v>
                </c:pt>
                <c:pt idx="2424">
                  <c:v>6.0545724124673095</c:v>
                </c:pt>
                <c:pt idx="2425">
                  <c:v>0.24352553361784118</c:v>
                </c:pt>
                <c:pt idx="2426">
                  <c:v>6.953942001761777</c:v>
                </c:pt>
                <c:pt idx="2427">
                  <c:v>6.6139959487118096</c:v>
                </c:pt>
                <c:pt idx="2428">
                  <c:v>6.6832702392740373</c:v>
                </c:pt>
                <c:pt idx="2429">
                  <c:v>6.5341057027773672</c:v>
                </c:pt>
                <c:pt idx="2430">
                  <c:v>4.5373306000941707</c:v>
                </c:pt>
                <c:pt idx="2431">
                  <c:v>8.1955785272258375</c:v>
                </c:pt>
                <c:pt idx="2432">
                  <c:v>7.190072355354955</c:v>
                </c:pt>
                <c:pt idx="2433">
                  <c:v>6.6187899224840638</c:v>
                </c:pt>
                <c:pt idx="2434">
                  <c:v>7.4408622583014168</c:v>
                </c:pt>
                <c:pt idx="2435">
                  <c:v>5.041068805285561</c:v>
                </c:pt>
                <c:pt idx="2436">
                  <c:v>7.5880133800355694</c:v>
                </c:pt>
                <c:pt idx="2437">
                  <c:v>5.9847655109796198</c:v>
                </c:pt>
                <c:pt idx="2438">
                  <c:v>5.1330788390100768</c:v>
                </c:pt>
                <c:pt idx="2439">
                  <c:v>6.6441422120298839</c:v>
                </c:pt>
                <c:pt idx="2440">
                  <c:v>4.0797844752019321</c:v>
                </c:pt>
                <c:pt idx="2441">
                  <c:v>7.2168184935091579</c:v>
                </c:pt>
                <c:pt idx="2442">
                  <c:v>3.2179843934803114</c:v>
                </c:pt>
                <c:pt idx="2443">
                  <c:v>0.91101961896580286</c:v>
                </c:pt>
                <c:pt idx="2444">
                  <c:v>2.7004358970520599</c:v>
                </c:pt>
                <c:pt idx="2445">
                  <c:v>0</c:v>
                </c:pt>
                <c:pt idx="2446">
                  <c:v>4.84784911987719</c:v>
                </c:pt>
                <c:pt idx="2447">
                  <c:v>5.4113587923935969</c:v>
                </c:pt>
                <c:pt idx="2448">
                  <c:v>4.7776543739114627</c:v>
                </c:pt>
                <c:pt idx="2449">
                  <c:v>7.9102721891066166</c:v>
                </c:pt>
                <c:pt idx="2450">
                  <c:v>2.6848174111051111</c:v>
                </c:pt>
                <c:pt idx="2451">
                  <c:v>8.3754650574462381</c:v>
                </c:pt>
                <c:pt idx="2452">
                  <c:v>6.3071546385666011</c:v>
                </c:pt>
                <c:pt idx="2453">
                  <c:v>6.1136136149955016</c:v>
                </c:pt>
                <c:pt idx="2454">
                  <c:v>7.1816993969217773</c:v>
                </c:pt>
                <c:pt idx="2455">
                  <c:v>5.6863681539368169</c:v>
                </c:pt>
                <c:pt idx="2456">
                  <c:v>7.4316848164726252</c:v>
                </c:pt>
                <c:pt idx="2457">
                  <c:v>7.5979756438284873</c:v>
                </c:pt>
                <c:pt idx="2458">
                  <c:v>7.5610399330851843</c:v>
                </c:pt>
                <c:pt idx="2459">
                  <c:v>7.0998305005761386</c:v>
                </c:pt>
                <c:pt idx="2460">
                  <c:v>7.4068909974042931</c:v>
                </c:pt>
                <c:pt idx="2461">
                  <c:v>8.9031457047332712</c:v>
                </c:pt>
                <c:pt idx="2462">
                  <c:v>7.5369965723066761</c:v>
                </c:pt>
                <c:pt idx="2463">
                  <c:v>6.0154567856403354</c:v>
                </c:pt>
                <c:pt idx="2464">
                  <c:v>6.8123969678448679</c:v>
                </c:pt>
                <c:pt idx="2465">
                  <c:v>5.8927434559087049</c:v>
                </c:pt>
                <c:pt idx="2466">
                  <c:v>7.5667185118079878</c:v>
                </c:pt>
                <c:pt idx="2467">
                  <c:v>7.6182072511031986</c:v>
                </c:pt>
                <c:pt idx="2468">
                  <c:v>7.6031860728429903</c:v>
                </c:pt>
                <c:pt idx="2469">
                  <c:v>7.548285689741614</c:v>
                </c:pt>
                <c:pt idx="2470">
                  <c:v>6.8685049808952376</c:v>
                </c:pt>
                <c:pt idx="2471">
                  <c:v>9.0157817584010029</c:v>
                </c:pt>
                <c:pt idx="2472">
                  <c:v>7.0949036359988558</c:v>
                </c:pt>
                <c:pt idx="2473">
                  <c:v>6.5007069102818669</c:v>
                </c:pt>
                <c:pt idx="2474">
                  <c:v>7.7245920645751225</c:v>
                </c:pt>
                <c:pt idx="2475">
                  <c:v>5.144138931223476</c:v>
                </c:pt>
                <c:pt idx="2476">
                  <c:v>8.520405601605626</c:v>
                </c:pt>
                <c:pt idx="2477">
                  <c:v>7.6576138104809051</c:v>
                </c:pt>
                <c:pt idx="2478">
                  <c:v>7.9383366321806879</c:v>
                </c:pt>
                <c:pt idx="2479">
                  <c:v>8.0149273100730234</c:v>
                </c:pt>
                <c:pt idx="2480">
                  <c:v>7.1631399899655097</c:v>
                </c:pt>
                <c:pt idx="2481">
                  <c:v>4.328086730583002</c:v>
                </c:pt>
                <c:pt idx="2482">
                  <c:v>7.4097839577205526</c:v>
                </c:pt>
                <c:pt idx="2483">
                  <c:v>7.2846824817672671</c:v>
                </c:pt>
                <c:pt idx="2484">
                  <c:v>8.4103534768197683</c:v>
                </c:pt>
                <c:pt idx="2485">
                  <c:v>7.0227967492380152</c:v>
                </c:pt>
                <c:pt idx="2486">
                  <c:v>8.6381822277012077</c:v>
                </c:pt>
                <c:pt idx="2487">
                  <c:v>6.1522454317395701</c:v>
                </c:pt>
                <c:pt idx="2488">
                  <c:v>5.3862814004713684</c:v>
                </c:pt>
                <c:pt idx="2489">
                  <c:v>6.9841636254548263</c:v>
                </c:pt>
                <c:pt idx="2490">
                  <c:v>5.3271148904987378</c:v>
                </c:pt>
                <c:pt idx="2491">
                  <c:v>7.9216653660477654</c:v>
                </c:pt>
                <c:pt idx="2492">
                  <c:v>7.8222197233013819</c:v>
                </c:pt>
                <c:pt idx="2493">
                  <c:v>5.2271961536450684</c:v>
                </c:pt>
                <c:pt idx="2494">
                  <c:v>7.0729525612491964</c:v>
                </c:pt>
                <c:pt idx="2495">
                  <c:v>5.2303736370681726</c:v>
                </c:pt>
                <c:pt idx="2496">
                  <c:v>7.1612391913256319</c:v>
                </c:pt>
                <c:pt idx="2497">
                  <c:v>6.9283652082377287</c:v>
                </c:pt>
                <c:pt idx="2498">
                  <c:v>4.0296430182869774</c:v>
                </c:pt>
                <c:pt idx="2499">
                  <c:v>7.2984876346392209</c:v>
                </c:pt>
                <c:pt idx="2500">
                  <c:v>3.8742813013329025</c:v>
                </c:pt>
                <c:pt idx="2501">
                  <c:v>8.1381782691688151</c:v>
                </c:pt>
                <c:pt idx="2502">
                  <c:v>5.7670333003621295</c:v>
                </c:pt>
                <c:pt idx="2503">
                  <c:v>6.1720939665768091</c:v>
                </c:pt>
                <c:pt idx="2504">
                  <c:v>7.2158996743987531</c:v>
                </c:pt>
                <c:pt idx="2505">
                  <c:v>6.6259906030737783</c:v>
                </c:pt>
                <c:pt idx="2506">
                  <c:v>8.5660570109160279</c:v>
                </c:pt>
                <c:pt idx="2507">
                  <c:v>6.4887220456532413</c:v>
                </c:pt>
                <c:pt idx="2508">
                  <c:v>6.306018799828367</c:v>
                </c:pt>
                <c:pt idx="2509">
                  <c:v>6.3558467918065755</c:v>
                </c:pt>
                <c:pt idx="2510">
                  <c:v>5.8424203619629509</c:v>
                </c:pt>
                <c:pt idx="2511">
                  <c:v>7.4094980582577739</c:v>
                </c:pt>
                <c:pt idx="2512">
                  <c:v>7.1799711556356405</c:v>
                </c:pt>
                <c:pt idx="2513">
                  <c:v>7.4504132574457635</c:v>
                </c:pt>
                <c:pt idx="2514">
                  <c:v>7.4659728019374025</c:v>
                </c:pt>
                <c:pt idx="2515">
                  <c:v>5.7863832821117125</c:v>
                </c:pt>
                <c:pt idx="2516">
                  <c:v>8.1216435254619874</c:v>
                </c:pt>
                <c:pt idx="2517">
                  <c:v>6.1818760023443255</c:v>
                </c:pt>
                <c:pt idx="2518">
                  <c:v>5.1770621500944589</c:v>
                </c:pt>
                <c:pt idx="2519">
                  <c:v>7.1997959965578904</c:v>
                </c:pt>
                <c:pt idx="2520">
                  <c:v>5.0807671317734879</c:v>
                </c:pt>
                <c:pt idx="2521">
                  <c:v>5.7962040716392851</c:v>
                </c:pt>
                <c:pt idx="2522">
                  <c:v>7.2685719636039963</c:v>
                </c:pt>
                <c:pt idx="2523">
                  <c:v>6.6928114688477658</c:v>
                </c:pt>
                <c:pt idx="2524">
                  <c:v>7.6472835082165123</c:v>
                </c:pt>
                <c:pt idx="2525">
                  <c:v>6.0026218781149847</c:v>
                </c:pt>
                <c:pt idx="2526">
                  <c:v>7.668507042703216</c:v>
                </c:pt>
                <c:pt idx="2527">
                  <c:v>6.1954609956267239</c:v>
                </c:pt>
                <c:pt idx="2528">
                  <c:v>5.6930664317030812</c:v>
                </c:pt>
                <c:pt idx="2529">
                  <c:v>6.2338900368454944</c:v>
                </c:pt>
                <c:pt idx="2530">
                  <c:v>4.4308164051222887</c:v>
                </c:pt>
                <c:pt idx="2531">
                  <c:v>7.7680256245956931</c:v>
                </c:pt>
                <c:pt idx="2532">
                  <c:v>6.5917491489439612</c:v>
                </c:pt>
                <c:pt idx="2533">
                  <c:v>5.6012431736158064</c:v>
                </c:pt>
                <c:pt idx="2534">
                  <c:v>6.4967730650614826</c:v>
                </c:pt>
                <c:pt idx="2535">
                  <c:v>5.5891176968432168</c:v>
                </c:pt>
                <c:pt idx="2536">
                  <c:v>7.3484395445445942</c:v>
                </c:pt>
                <c:pt idx="2537">
                  <c:v>0.8579369402357252</c:v>
                </c:pt>
                <c:pt idx="2538">
                  <c:v>1.0380258924983063</c:v>
                </c:pt>
                <c:pt idx="2539">
                  <c:v>1.2827545819383346</c:v>
                </c:pt>
                <c:pt idx="2540">
                  <c:v>0</c:v>
                </c:pt>
                <c:pt idx="2541">
                  <c:v>2.5266982248437344</c:v>
                </c:pt>
                <c:pt idx="2542">
                  <c:v>6.9602542650044894</c:v>
                </c:pt>
                <c:pt idx="2543">
                  <c:v>6.3184538045661878</c:v>
                </c:pt>
                <c:pt idx="2544">
                  <c:v>7.7308115261232651</c:v>
                </c:pt>
                <c:pt idx="2545">
                  <c:v>5.0519378775024597</c:v>
                </c:pt>
                <c:pt idx="2546">
                  <c:v>7.4761740387257145</c:v>
                </c:pt>
                <c:pt idx="2547">
                  <c:v>7.2745528396348584</c:v>
                </c:pt>
                <c:pt idx="2548">
                  <c:v>5.8525487338178674</c:v>
                </c:pt>
                <c:pt idx="2549">
                  <c:v>6.6994776550712887</c:v>
                </c:pt>
                <c:pt idx="2550">
                  <c:v>5.0292857562483952</c:v>
                </c:pt>
                <c:pt idx="2551">
                  <c:v>6.746946367693317</c:v>
                </c:pt>
                <c:pt idx="2552">
                  <c:v>7.5925720962558287</c:v>
                </c:pt>
                <c:pt idx="2553">
                  <c:v>6.9771109881156006</c:v>
                </c:pt>
                <c:pt idx="2554">
                  <c:v>7.8619707056006227</c:v>
                </c:pt>
                <c:pt idx="2555">
                  <c:v>6.8360092277604592</c:v>
                </c:pt>
                <c:pt idx="2556">
                  <c:v>8.4456721741423273</c:v>
                </c:pt>
                <c:pt idx="2557">
                  <c:v>6.952016764295621</c:v>
                </c:pt>
                <c:pt idx="2558">
                  <c:v>4.9712812005423093</c:v>
                </c:pt>
                <c:pt idx="2559">
                  <c:v>6.554320339530074</c:v>
                </c:pt>
                <c:pt idx="2560">
                  <c:v>3.0562677498962207</c:v>
                </c:pt>
                <c:pt idx="2561">
                  <c:v>7.6210943253082233</c:v>
                </c:pt>
                <c:pt idx="2562">
                  <c:v>6.5646382101903074</c:v>
                </c:pt>
                <c:pt idx="2563">
                  <c:v>5.8118090962893723</c:v>
                </c:pt>
                <c:pt idx="2564">
                  <c:v>7.3605362785348447</c:v>
                </c:pt>
                <c:pt idx="2565">
                  <c:v>5.6014289304502896</c:v>
                </c:pt>
                <c:pt idx="2566">
                  <c:v>6.7589888637939932</c:v>
                </c:pt>
                <c:pt idx="2567">
                  <c:v>6.7605838874032518</c:v>
                </c:pt>
                <c:pt idx="2568">
                  <c:v>5.5935502319518315</c:v>
                </c:pt>
                <c:pt idx="2569">
                  <c:v>7.9270214347408832</c:v>
                </c:pt>
                <c:pt idx="2570">
                  <c:v>4.2830999460308981</c:v>
                </c:pt>
                <c:pt idx="2571">
                  <c:v>7.7464857495843455</c:v>
                </c:pt>
                <c:pt idx="2572">
                  <c:v>6.5937156585055501</c:v>
                </c:pt>
                <c:pt idx="2573">
                  <c:v>6.1269897143142211</c:v>
                </c:pt>
                <c:pt idx="2574">
                  <c:v>7.7716028508015249</c:v>
                </c:pt>
                <c:pt idx="2575">
                  <c:v>5.6554527815519489</c:v>
                </c:pt>
                <c:pt idx="2576">
                  <c:v>8.1317910762388106</c:v>
                </c:pt>
                <c:pt idx="2577">
                  <c:v>6.7843838824616318</c:v>
                </c:pt>
                <c:pt idx="2578">
                  <c:v>5.1819177732584087</c:v>
                </c:pt>
                <c:pt idx="2579">
                  <c:v>6.1404968793701897</c:v>
                </c:pt>
                <c:pt idx="2580">
                  <c:v>4.9401667910981644</c:v>
                </c:pt>
                <c:pt idx="2581">
                  <c:v>7.5205408620863263</c:v>
                </c:pt>
                <c:pt idx="2582">
                  <c:v>7.0358505396672566</c:v>
                </c:pt>
                <c:pt idx="2583">
                  <c:v>5.4476503125601798</c:v>
                </c:pt>
                <c:pt idx="2584">
                  <c:v>7.6469570925667503</c:v>
                </c:pt>
                <c:pt idx="2585">
                  <c:v>4.334378012620296</c:v>
                </c:pt>
                <c:pt idx="2586">
                  <c:v>7.6463230414558039</c:v>
                </c:pt>
                <c:pt idx="2587">
                  <c:v>2.7246673156622174</c:v>
                </c:pt>
                <c:pt idx="2588">
                  <c:v>1.9786490739803972</c:v>
                </c:pt>
                <c:pt idx="2589">
                  <c:v>3.0447242335067517</c:v>
                </c:pt>
                <c:pt idx="2590">
                  <c:v>0</c:v>
                </c:pt>
                <c:pt idx="2591">
                  <c:v>6.5098823246727262</c:v>
                </c:pt>
                <c:pt idx="2592">
                  <c:v>6.6618835580728542</c:v>
                </c:pt>
                <c:pt idx="2593">
                  <c:v>4.5144535620578665</c:v>
                </c:pt>
                <c:pt idx="2594">
                  <c:v>6.3589403443014456</c:v>
                </c:pt>
                <c:pt idx="2595">
                  <c:v>3.3241927522885022</c:v>
                </c:pt>
                <c:pt idx="2596">
                  <c:v>7.4717277244360645</c:v>
                </c:pt>
                <c:pt idx="2597">
                  <c:v>7.1563909435582529</c:v>
                </c:pt>
                <c:pt idx="2598">
                  <c:v>5.5184209583297799</c:v>
                </c:pt>
                <c:pt idx="2599">
                  <c:v>7.5494136550869424</c:v>
                </c:pt>
                <c:pt idx="2600">
                  <c:v>5.8779634505186626</c:v>
                </c:pt>
                <c:pt idx="2601">
                  <c:v>7.8199282631881175</c:v>
                </c:pt>
                <c:pt idx="2602">
                  <c:v>6.9559979158616425</c:v>
                </c:pt>
                <c:pt idx="2603">
                  <c:v>6.4242399771799645</c:v>
                </c:pt>
                <c:pt idx="2604">
                  <c:v>6.9095717822943232</c:v>
                </c:pt>
                <c:pt idx="2605">
                  <c:v>6.097712981467982</c:v>
                </c:pt>
                <c:pt idx="2606">
                  <c:v>7.2027945060877947</c:v>
                </c:pt>
                <c:pt idx="2607">
                  <c:v>5.2002234259285895</c:v>
                </c:pt>
                <c:pt idx="2608">
                  <c:v>5.0959940185448351</c:v>
                </c:pt>
                <c:pt idx="2609">
                  <c:v>6.1920058290643478</c:v>
                </c:pt>
                <c:pt idx="2610">
                  <c:v>4.8291036093696214</c:v>
                </c:pt>
                <c:pt idx="2611">
                  <c:v>6.011871729649191</c:v>
                </c:pt>
                <c:pt idx="2612">
                  <c:v>7.0460665929364446</c:v>
                </c:pt>
                <c:pt idx="2613">
                  <c:v>6.6267004555759064</c:v>
                </c:pt>
                <c:pt idx="2614">
                  <c:v>6.530562471568933</c:v>
                </c:pt>
                <c:pt idx="2615">
                  <c:v>5.3408603917628934</c:v>
                </c:pt>
                <c:pt idx="2616">
                  <c:v>7.5404472426543503</c:v>
                </c:pt>
                <c:pt idx="2617">
                  <c:v>6.2717962829944751</c:v>
                </c:pt>
                <c:pt idx="2618">
                  <c:v>6.0911893344030101</c:v>
                </c:pt>
                <c:pt idx="2619">
                  <c:v>6.8620111851959207</c:v>
                </c:pt>
                <c:pt idx="2620">
                  <c:v>4.8669263373630827</c:v>
                </c:pt>
                <c:pt idx="2621">
                  <c:v>7.6232666191368503</c:v>
                </c:pt>
                <c:pt idx="2622">
                  <c:v>5.3091924610769965</c:v>
                </c:pt>
                <c:pt idx="2623">
                  <c:v>3.8345672281886047</c:v>
                </c:pt>
                <c:pt idx="2624">
                  <c:v>5.4532110156294555</c:v>
                </c:pt>
                <c:pt idx="2625">
                  <c:v>0</c:v>
                </c:pt>
                <c:pt idx="2626">
                  <c:v>7.4616387293237523</c:v>
                </c:pt>
                <c:pt idx="2627">
                  <c:v>6.6573121044537187</c:v>
                </c:pt>
                <c:pt idx="2628">
                  <c:v>4.599498943031552</c:v>
                </c:pt>
                <c:pt idx="2629">
                  <c:v>6.5215770749635631</c:v>
                </c:pt>
                <c:pt idx="2630">
                  <c:v>3.0948645933277716</c:v>
                </c:pt>
                <c:pt idx="2631">
                  <c:v>6.9208431951310239</c:v>
                </c:pt>
                <c:pt idx="2632">
                  <c:v>5.1799810623117049</c:v>
                </c:pt>
                <c:pt idx="2633">
                  <c:v>3.6963273961506129</c:v>
                </c:pt>
                <c:pt idx="2634">
                  <c:v>5.377650290806991</c:v>
                </c:pt>
                <c:pt idx="2635">
                  <c:v>1.355087927208634</c:v>
                </c:pt>
                <c:pt idx="2636">
                  <c:v>5.8560136922907198</c:v>
                </c:pt>
                <c:pt idx="2637">
                  <c:v>7.2606077139085334</c:v>
                </c:pt>
                <c:pt idx="2638">
                  <c:v>6.0317351412183973</c:v>
                </c:pt>
                <c:pt idx="2639">
                  <c:v>6.5150446367302255</c:v>
                </c:pt>
                <c:pt idx="2640">
                  <c:v>3.6653420831081998</c:v>
                </c:pt>
                <c:pt idx="2641">
                  <c:v>8.1428547072140596</c:v>
                </c:pt>
                <c:pt idx="2642">
                  <c:v>7.0869410448301435</c:v>
                </c:pt>
                <c:pt idx="2643">
                  <c:v>6.5040756398987831</c:v>
                </c:pt>
                <c:pt idx="2644">
                  <c:v>7.4669514010084388</c:v>
                </c:pt>
                <c:pt idx="2645">
                  <c:v>4.8355493963820946</c:v>
                </c:pt>
                <c:pt idx="2646">
                  <c:v>6.0332210675755444</c:v>
                </c:pt>
                <c:pt idx="2647">
                  <c:v>5.5419774391070717</c:v>
                </c:pt>
                <c:pt idx="2648">
                  <c:v>5.4117277806281132</c:v>
                </c:pt>
                <c:pt idx="2649">
                  <c:v>6.8112540821285492</c:v>
                </c:pt>
                <c:pt idx="2650">
                  <c:v>4.4591242288562238</c:v>
                </c:pt>
                <c:pt idx="2651">
                  <c:v>7.5378759876147949</c:v>
                </c:pt>
                <c:pt idx="2652">
                  <c:v>3.078125821784587</c:v>
                </c:pt>
                <c:pt idx="2653">
                  <c:v>1.4600834736712101</c:v>
                </c:pt>
                <c:pt idx="2654">
                  <c:v>3.4256536732429157</c:v>
                </c:pt>
                <c:pt idx="2655">
                  <c:v>0</c:v>
                </c:pt>
                <c:pt idx="2656">
                  <c:v>4.2264648881402191</c:v>
                </c:pt>
                <c:pt idx="2657">
                  <c:v>6.5531195103056312</c:v>
                </c:pt>
                <c:pt idx="2658">
                  <c:v>4.057671665903019</c:v>
                </c:pt>
                <c:pt idx="2659">
                  <c:v>7.6403746481815391</c:v>
                </c:pt>
                <c:pt idx="2660">
                  <c:v>3.9727713797332949</c:v>
                </c:pt>
                <c:pt idx="2661">
                  <c:v>8.0629262333132363</c:v>
                </c:pt>
                <c:pt idx="2662">
                  <c:v>6.6108461413436697</c:v>
                </c:pt>
                <c:pt idx="2663">
                  <c:v>6.4597370453326093</c:v>
                </c:pt>
                <c:pt idx="2664">
                  <c:v>7.345404702598338</c:v>
                </c:pt>
                <c:pt idx="2665">
                  <c:v>5.3805368518344974</c:v>
                </c:pt>
                <c:pt idx="2666">
                  <c:v>7.9543399078972437</c:v>
                </c:pt>
                <c:pt idx="2667">
                  <c:v>7.189034732305128</c:v>
                </c:pt>
                <c:pt idx="2668">
                  <c:v>8.011884853701206</c:v>
                </c:pt>
                <c:pt idx="2669">
                  <c:v>7.4301471171338465</c:v>
                </c:pt>
                <c:pt idx="2670">
                  <c:v>7.3107560842318629</c:v>
                </c:pt>
                <c:pt idx="2671">
                  <c:v>9.1427701467564368</c:v>
                </c:pt>
                <c:pt idx="2672">
                  <c:v>7.464382983574569</c:v>
                </c:pt>
                <c:pt idx="2673">
                  <c:v>4.4719127253552884</c:v>
                </c:pt>
                <c:pt idx="2674">
                  <c:v>5.6111821110944682</c:v>
                </c:pt>
                <c:pt idx="2675">
                  <c:v>5.9958696461579706</c:v>
                </c:pt>
                <c:pt idx="2676">
                  <c:v>8.2864189412745581</c:v>
                </c:pt>
                <c:pt idx="2677">
                  <c:v>7.6173018893611655</c:v>
                </c:pt>
                <c:pt idx="2678">
                  <c:v>7.0202741746217869</c:v>
                </c:pt>
                <c:pt idx="2679">
                  <c:v>7.999488606458824</c:v>
                </c:pt>
                <c:pt idx="2680">
                  <c:v>6.5337314905256489</c:v>
                </c:pt>
                <c:pt idx="2681">
                  <c:v>9.0512253266489271</c:v>
                </c:pt>
                <c:pt idx="2682">
                  <c:v>7.0185495430169915</c:v>
                </c:pt>
                <c:pt idx="2683">
                  <c:v>6.3516683605377926</c:v>
                </c:pt>
                <c:pt idx="2684">
                  <c:v>7.8306011286472055</c:v>
                </c:pt>
                <c:pt idx="2685">
                  <c:v>4.9623648706331789</c:v>
                </c:pt>
                <c:pt idx="2686">
                  <c:v>8.2480586722438431</c:v>
                </c:pt>
                <c:pt idx="2687">
                  <c:v>7.2830175455030739</c:v>
                </c:pt>
                <c:pt idx="2688">
                  <c:v>7.3860741611189837</c:v>
                </c:pt>
                <c:pt idx="2689">
                  <c:v>7.8421769712593346</c:v>
                </c:pt>
                <c:pt idx="2690">
                  <c:v>7.1019352819502375</c:v>
                </c:pt>
                <c:pt idx="2691">
                  <c:v>7.5611605034419309</c:v>
                </c:pt>
                <c:pt idx="2692">
                  <c:v>7.4166594254298621</c:v>
                </c:pt>
                <c:pt idx="2693">
                  <c:v>7.3516378716389887</c:v>
                </c:pt>
                <c:pt idx="2694">
                  <c:v>8.7678265843876542</c:v>
                </c:pt>
                <c:pt idx="2695">
                  <c:v>6.8528698263579892</c:v>
                </c:pt>
                <c:pt idx="2696">
                  <c:v>8.7079223290558296</c:v>
                </c:pt>
                <c:pt idx="2697">
                  <c:v>7.1618880051190938</c:v>
                </c:pt>
                <c:pt idx="2698">
                  <c:v>6.2172066057896442</c:v>
                </c:pt>
                <c:pt idx="2699">
                  <c:v>6.430390505036935</c:v>
                </c:pt>
                <c:pt idx="2700">
                  <c:v>5.4232768669118911</c:v>
                </c:pt>
                <c:pt idx="2701">
                  <c:v>8.0328339012091057</c:v>
                </c:pt>
                <c:pt idx="2702">
                  <c:v>7.8151273979927964</c:v>
                </c:pt>
                <c:pt idx="2703">
                  <c:v>6.8144966258856678</c:v>
                </c:pt>
                <c:pt idx="2704">
                  <c:v>7.0653758781556357</c:v>
                </c:pt>
                <c:pt idx="2705">
                  <c:v>5.4824556136197939</c:v>
                </c:pt>
                <c:pt idx="2706">
                  <c:v>7.0905586316911799</c:v>
                </c:pt>
                <c:pt idx="2707">
                  <c:v>7.2902562466005936</c:v>
                </c:pt>
                <c:pt idx="2708">
                  <c:v>4.9156974669182389</c:v>
                </c:pt>
                <c:pt idx="2709">
                  <c:v>7.439321392893703</c:v>
                </c:pt>
                <c:pt idx="2710">
                  <c:v>3.7166074996824747</c:v>
                </c:pt>
                <c:pt idx="2711">
                  <c:v>8.2512039120877194</c:v>
                </c:pt>
                <c:pt idx="2712">
                  <c:v>7.6226619189405733</c:v>
                </c:pt>
                <c:pt idx="2713">
                  <c:v>6.4450905915001568</c:v>
                </c:pt>
                <c:pt idx="2714">
                  <c:v>7.1199190022937016</c:v>
                </c:pt>
                <c:pt idx="2715">
                  <c:v>5.7517403934643525</c:v>
                </c:pt>
                <c:pt idx="2716">
                  <c:v>8.434681310766722</c:v>
                </c:pt>
                <c:pt idx="2717">
                  <c:v>6.3272029793780078</c:v>
                </c:pt>
                <c:pt idx="2718">
                  <c:v>6.3781293299598616</c:v>
                </c:pt>
                <c:pt idx="2719">
                  <c:v>7.0665516112957611</c:v>
                </c:pt>
                <c:pt idx="2720">
                  <c:v>6.0706803992349414</c:v>
                </c:pt>
                <c:pt idx="2721">
                  <c:v>8.5388995346947141</c:v>
                </c:pt>
                <c:pt idx="2722">
                  <c:v>7.1836733252032694</c:v>
                </c:pt>
                <c:pt idx="2723">
                  <c:v>6.9712740556861181</c:v>
                </c:pt>
                <c:pt idx="2724">
                  <c:v>7.5375328522008243</c:v>
                </c:pt>
                <c:pt idx="2725">
                  <c:v>5.8640784160727257</c:v>
                </c:pt>
                <c:pt idx="2726">
                  <c:v>8.1736028446001487</c:v>
                </c:pt>
                <c:pt idx="2727">
                  <c:v>6.2209842559689061</c:v>
                </c:pt>
                <c:pt idx="2728">
                  <c:v>5.6242598683720555</c:v>
                </c:pt>
                <c:pt idx="2729">
                  <c:v>7.0718630396513138</c:v>
                </c:pt>
                <c:pt idx="2730">
                  <c:v>4.933176911253355</c:v>
                </c:pt>
                <c:pt idx="2731">
                  <c:v>7.2593237646940292</c:v>
                </c:pt>
                <c:pt idx="2732">
                  <c:v>7.5489565840616635</c:v>
                </c:pt>
                <c:pt idx="2733">
                  <c:v>6.3863153108567641</c:v>
                </c:pt>
                <c:pt idx="2734">
                  <c:v>7.5515863124127032</c:v>
                </c:pt>
                <c:pt idx="2735">
                  <c:v>6.033483200984965</c:v>
                </c:pt>
                <c:pt idx="2736">
                  <c:v>7.7400721788757796</c:v>
                </c:pt>
                <c:pt idx="2737">
                  <c:v>6.2497233494888533</c:v>
                </c:pt>
                <c:pt idx="2738">
                  <c:v>5.1695795674381442</c:v>
                </c:pt>
                <c:pt idx="2739">
                  <c:v>6.4878250105385771</c:v>
                </c:pt>
                <c:pt idx="2740">
                  <c:v>3.5381416187835035</c:v>
                </c:pt>
                <c:pt idx="2741">
                  <c:v>7.9865743975763275</c:v>
                </c:pt>
                <c:pt idx="2742">
                  <c:v>7.0326590368145236</c:v>
                </c:pt>
                <c:pt idx="2743">
                  <c:v>5.819671967666225</c:v>
                </c:pt>
                <c:pt idx="2744">
                  <c:v>6.8963587601340297</c:v>
                </c:pt>
                <c:pt idx="2745">
                  <c:v>3.7880982386935571</c:v>
                </c:pt>
                <c:pt idx="2746">
                  <c:v>7.3636957497060296</c:v>
                </c:pt>
                <c:pt idx="2747">
                  <c:v>0.85732606194356298</c:v>
                </c:pt>
                <c:pt idx="2748">
                  <c:v>0.42318534875159663</c:v>
                </c:pt>
                <c:pt idx="2749">
                  <c:v>2.7796237010870541</c:v>
                </c:pt>
                <c:pt idx="2750">
                  <c:v>2.265904120698848E-2</c:v>
                </c:pt>
                <c:pt idx="2751">
                  <c:v>3.2503043577736626</c:v>
                </c:pt>
                <c:pt idx="2752">
                  <c:v>7.2758580405376403</c:v>
                </c:pt>
                <c:pt idx="2753">
                  <c:v>7.0058565116799629</c:v>
                </c:pt>
                <c:pt idx="2754">
                  <c:v>7.7576801306131378</c:v>
                </c:pt>
                <c:pt idx="2755">
                  <c:v>4.9733172922404414</c:v>
                </c:pt>
                <c:pt idx="2756">
                  <c:v>7.2217995624871154</c:v>
                </c:pt>
                <c:pt idx="2757">
                  <c:v>6.9198945370856277</c:v>
                </c:pt>
                <c:pt idx="2758">
                  <c:v>6.0824847853326354</c:v>
                </c:pt>
                <c:pt idx="2759">
                  <c:v>7.1605577258952176</c:v>
                </c:pt>
                <c:pt idx="2760">
                  <c:v>5.2168632489415083</c:v>
                </c:pt>
                <c:pt idx="2761">
                  <c:v>7.148735014738814</c:v>
                </c:pt>
                <c:pt idx="2762">
                  <c:v>7.2545557325463559</c:v>
                </c:pt>
                <c:pt idx="2763">
                  <c:v>7.0913430813593976</c:v>
                </c:pt>
                <c:pt idx="2764">
                  <c:v>7.7577969774395381</c:v>
                </c:pt>
                <c:pt idx="2765">
                  <c:v>6.617333176352</c:v>
                </c:pt>
                <c:pt idx="2766">
                  <c:v>7.425412014106775</c:v>
                </c:pt>
                <c:pt idx="2767">
                  <c:v>6.768436666174841</c:v>
                </c:pt>
                <c:pt idx="2768">
                  <c:v>5.3596778425290408</c:v>
                </c:pt>
                <c:pt idx="2769">
                  <c:v>7.2853563922458262</c:v>
                </c:pt>
                <c:pt idx="2770">
                  <c:v>2.8459112320131945</c:v>
                </c:pt>
                <c:pt idx="2771">
                  <c:v>6.9966278855805415</c:v>
                </c:pt>
                <c:pt idx="2772">
                  <c:v>6.2016933693995151</c:v>
                </c:pt>
                <c:pt idx="2773">
                  <c:v>5.887746457983793</c:v>
                </c:pt>
                <c:pt idx="2774">
                  <c:v>7.235647377382401</c:v>
                </c:pt>
                <c:pt idx="2775">
                  <c:v>5.6604238456818541</c:v>
                </c:pt>
                <c:pt idx="2776">
                  <c:v>7.5958781771654644</c:v>
                </c:pt>
                <c:pt idx="2777">
                  <c:v>7.1524091548498516</c:v>
                </c:pt>
                <c:pt idx="2778">
                  <c:v>4.7468415996898941</c:v>
                </c:pt>
                <c:pt idx="2779">
                  <c:v>8.0004639520495875</c:v>
                </c:pt>
                <c:pt idx="2780">
                  <c:v>5.2645848647048483</c:v>
                </c:pt>
                <c:pt idx="2781">
                  <c:v>8.6636644611658404</c:v>
                </c:pt>
                <c:pt idx="2782">
                  <c:v>6.5623385160983485</c:v>
                </c:pt>
                <c:pt idx="2783">
                  <c:v>6.0052656895508996</c:v>
                </c:pt>
                <c:pt idx="2784">
                  <c:v>7.5960312423673511</c:v>
                </c:pt>
                <c:pt idx="2785">
                  <c:v>5.8820439913761069</c:v>
                </c:pt>
                <c:pt idx="2786">
                  <c:v>8.2148299209416287</c:v>
                </c:pt>
                <c:pt idx="2787">
                  <c:v>6.8525756415888868</c:v>
                </c:pt>
                <c:pt idx="2788">
                  <c:v>4.5773878435651154</c:v>
                </c:pt>
                <c:pt idx="2789">
                  <c:v>5.8042823030417878</c:v>
                </c:pt>
                <c:pt idx="2790">
                  <c:v>4.5266863394979806</c:v>
                </c:pt>
                <c:pt idx="2791">
                  <c:v>7.7842784212668921</c:v>
                </c:pt>
                <c:pt idx="2792">
                  <c:v>6.586588181445876</c:v>
                </c:pt>
                <c:pt idx="2793">
                  <c:v>5.4224644402439868</c:v>
                </c:pt>
                <c:pt idx="2794">
                  <c:v>7.6610062244513033</c:v>
                </c:pt>
                <c:pt idx="2795">
                  <c:v>4.8523714956967394</c:v>
                </c:pt>
                <c:pt idx="2796">
                  <c:v>8.0411062931067825</c:v>
                </c:pt>
                <c:pt idx="2797">
                  <c:v>3.5678614034495966</c:v>
                </c:pt>
                <c:pt idx="2798">
                  <c:v>1.8735149094061767</c:v>
                </c:pt>
                <c:pt idx="2799">
                  <c:v>4.7319181879544141</c:v>
                </c:pt>
                <c:pt idx="2800">
                  <c:v>0</c:v>
                </c:pt>
                <c:pt idx="2801">
                  <c:v>6.2948838824023898</c:v>
                </c:pt>
                <c:pt idx="2802">
                  <c:v>6.9577343916794874</c:v>
                </c:pt>
                <c:pt idx="2803">
                  <c:v>4.1583850196870431</c:v>
                </c:pt>
                <c:pt idx="2804">
                  <c:v>6.6459163144546922</c:v>
                </c:pt>
                <c:pt idx="2805">
                  <c:v>3.3858973091000815</c:v>
                </c:pt>
                <c:pt idx="2806">
                  <c:v>7.0512924030223028</c:v>
                </c:pt>
                <c:pt idx="2807">
                  <c:v>6.7624989918428478</c:v>
                </c:pt>
                <c:pt idx="2808">
                  <c:v>6.3919921425071937</c:v>
                </c:pt>
                <c:pt idx="2809">
                  <c:v>7.7548433161197172</c:v>
                </c:pt>
                <c:pt idx="2810">
                  <c:v>5.0232694246362222</c:v>
                </c:pt>
                <c:pt idx="2811">
                  <c:v>7.7811408087479297</c:v>
                </c:pt>
                <c:pt idx="2812">
                  <c:v>7.1141845363984979</c:v>
                </c:pt>
                <c:pt idx="2813">
                  <c:v>6.21715394082484</c:v>
                </c:pt>
                <c:pt idx="2814">
                  <c:v>6.3241574303401746</c:v>
                </c:pt>
                <c:pt idx="2815">
                  <c:v>6.087571626171135</c:v>
                </c:pt>
                <c:pt idx="2816">
                  <c:v>8.1018240294214241</c:v>
                </c:pt>
                <c:pt idx="2817">
                  <c:v>5.5189779783194277</c:v>
                </c:pt>
                <c:pt idx="2818">
                  <c:v>4.8029527767900353</c:v>
                </c:pt>
                <c:pt idx="2819">
                  <c:v>5.9649827070583514</c:v>
                </c:pt>
                <c:pt idx="2820">
                  <c:v>4.1624153152438232</c:v>
                </c:pt>
                <c:pt idx="2821">
                  <c:v>6.5905901215122231</c:v>
                </c:pt>
                <c:pt idx="2822">
                  <c:v>6.9190945073666699</c:v>
                </c:pt>
                <c:pt idx="2823">
                  <c:v>6.6557351007228753</c:v>
                </c:pt>
                <c:pt idx="2824">
                  <c:v>6.7115696708425006</c:v>
                </c:pt>
                <c:pt idx="2825">
                  <c:v>5.4271537971998507</c:v>
                </c:pt>
                <c:pt idx="2826">
                  <c:v>7.215083612922303</c:v>
                </c:pt>
                <c:pt idx="2827">
                  <c:v>6.3154266916114921</c:v>
                </c:pt>
                <c:pt idx="2828">
                  <c:v>5.7455025037466916</c:v>
                </c:pt>
                <c:pt idx="2829">
                  <c:v>6.8144082014724709</c:v>
                </c:pt>
                <c:pt idx="2830">
                  <c:v>4.6394660772055616</c:v>
                </c:pt>
                <c:pt idx="2831">
                  <c:v>6.8853916648370914</c:v>
                </c:pt>
                <c:pt idx="2832">
                  <c:v>6.4929894569367077</c:v>
                </c:pt>
                <c:pt idx="2833">
                  <c:v>3.0679367793190369</c:v>
                </c:pt>
                <c:pt idx="2834">
                  <c:v>6.3073363022843658</c:v>
                </c:pt>
                <c:pt idx="2835">
                  <c:v>0</c:v>
                </c:pt>
                <c:pt idx="2836">
                  <c:v>7.232410679603781</c:v>
                </c:pt>
                <c:pt idx="2837">
                  <c:v>6.4334860800967579</c:v>
                </c:pt>
                <c:pt idx="2838">
                  <c:v>5.808796031172303</c:v>
                </c:pt>
                <c:pt idx="2839">
                  <c:v>6.4036947258900225</c:v>
                </c:pt>
                <c:pt idx="2840">
                  <c:v>3.8686826798353957</c:v>
                </c:pt>
                <c:pt idx="2841">
                  <c:v>6.8391310446582496</c:v>
                </c:pt>
                <c:pt idx="2842">
                  <c:v>3.9456294830021235</c:v>
                </c:pt>
                <c:pt idx="2843">
                  <c:v>3.4039068171310376</c:v>
                </c:pt>
                <c:pt idx="2844">
                  <c:v>5.1990145537386576</c:v>
                </c:pt>
                <c:pt idx="2845">
                  <c:v>1.2851390025121583</c:v>
                </c:pt>
                <c:pt idx="2846">
                  <c:v>6.6926206313720717</c:v>
                </c:pt>
                <c:pt idx="2847">
                  <c:v>7.298265039960727</c:v>
                </c:pt>
                <c:pt idx="2848">
                  <c:v>5.0575028698964228</c:v>
                </c:pt>
                <c:pt idx="2849">
                  <c:v>6.3224311759720351</c:v>
                </c:pt>
                <c:pt idx="2850">
                  <c:v>3.449200917854748</c:v>
                </c:pt>
                <c:pt idx="2851">
                  <c:v>8.2013470357933507</c:v>
                </c:pt>
                <c:pt idx="2852">
                  <c:v>7.1372510600079835</c:v>
                </c:pt>
                <c:pt idx="2853">
                  <c:v>6.5864633555993368</c:v>
                </c:pt>
                <c:pt idx="2854">
                  <c:v>7.5009615012919246</c:v>
                </c:pt>
                <c:pt idx="2855">
                  <c:v>5.2708383677304944</c:v>
                </c:pt>
                <c:pt idx="2856">
                  <c:v>5.6936124836955644</c:v>
                </c:pt>
                <c:pt idx="2857">
                  <c:v>5.9265733611411848</c:v>
                </c:pt>
                <c:pt idx="2858">
                  <c:v>5.2883962569810006</c:v>
                </c:pt>
                <c:pt idx="2859">
                  <c:v>6.593268073989087</c:v>
                </c:pt>
                <c:pt idx="2860">
                  <c:v>3.8898046085672426</c:v>
                </c:pt>
                <c:pt idx="2861">
                  <c:v>7.8251611732910717</c:v>
                </c:pt>
                <c:pt idx="2862">
                  <c:v>1.3691365727832321</c:v>
                </c:pt>
                <c:pt idx="2863">
                  <c:v>1.0302211597408182</c:v>
                </c:pt>
                <c:pt idx="2864">
                  <c:v>3.3954170700481225</c:v>
                </c:pt>
                <c:pt idx="2865">
                  <c:v>0</c:v>
                </c:pt>
                <c:pt idx="2866">
                  <c:v>3.529814313973608</c:v>
                </c:pt>
                <c:pt idx="2867">
                  <c:v>5.882067250702943</c:v>
                </c:pt>
                <c:pt idx="2868">
                  <c:v>5.3033768509961297</c:v>
                </c:pt>
                <c:pt idx="2869">
                  <c:v>7.4765057668616421</c:v>
                </c:pt>
                <c:pt idx="2870">
                  <c:v>4.7658312637278639</c:v>
                </c:pt>
                <c:pt idx="2871">
                  <c:v>8.1338375621152448</c:v>
                </c:pt>
                <c:pt idx="2872">
                  <c:v>6.6821264263740696</c:v>
                </c:pt>
                <c:pt idx="2873">
                  <c:v>5.9588436726023577</c:v>
                </c:pt>
                <c:pt idx="2874">
                  <c:v>7.335057549254973</c:v>
                </c:pt>
                <c:pt idx="2875">
                  <c:v>5.4941792909262226</c:v>
                </c:pt>
                <c:pt idx="2876">
                  <c:v>7.9114716505799683</c:v>
                </c:pt>
                <c:pt idx="2877">
                  <c:v>8.0372066359458856</c:v>
                </c:pt>
                <c:pt idx="2878">
                  <c:v>7.4991333886498603</c:v>
                </c:pt>
                <c:pt idx="2879">
                  <c:v>7.6988730625217281</c:v>
                </c:pt>
                <c:pt idx="2880">
                  <c:v>7.2757730738838688</c:v>
                </c:pt>
                <c:pt idx="2881">
                  <c:v>8.5494217602836944</c:v>
                </c:pt>
                <c:pt idx="2882">
                  <c:v>7.0179016247536028</c:v>
                </c:pt>
                <c:pt idx="2883">
                  <c:v>6.3441346611525731</c:v>
                </c:pt>
                <c:pt idx="2884">
                  <c:v>6.1419043672860933</c:v>
                </c:pt>
                <c:pt idx="2885">
                  <c:v>5.5218854858854964</c:v>
                </c:pt>
                <c:pt idx="2886">
                  <c:v>7.9129755879050983</c:v>
                </c:pt>
                <c:pt idx="2887">
                  <c:v>7.5444304705354437</c:v>
                </c:pt>
                <c:pt idx="2888">
                  <c:v>7.26437809972564</c:v>
                </c:pt>
                <c:pt idx="2889">
                  <c:v>7.9017553295807463</c:v>
                </c:pt>
                <c:pt idx="2890">
                  <c:v>6.6219419292046418</c:v>
                </c:pt>
                <c:pt idx="2891">
                  <c:v>8.9340367970891919</c:v>
                </c:pt>
                <c:pt idx="2892">
                  <c:v>7.4798333237568411</c:v>
                </c:pt>
                <c:pt idx="2893">
                  <c:v>6.2864821161838256</c:v>
                </c:pt>
                <c:pt idx="2894">
                  <c:v>7.7955409111884348</c:v>
                </c:pt>
                <c:pt idx="2895">
                  <c:v>5.0486811676849221</c:v>
                </c:pt>
                <c:pt idx="2896">
                  <c:v>8.5273726589452163</c:v>
                </c:pt>
                <c:pt idx="2897">
                  <c:v>7.6741608743235128</c:v>
                </c:pt>
                <c:pt idx="2898">
                  <c:v>7.9108055653637095</c:v>
                </c:pt>
                <c:pt idx="2899">
                  <c:v>7.934393951658226</c:v>
                </c:pt>
                <c:pt idx="2900">
                  <c:v>7.2508418522582891</c:v>
                </c:pt>
                <c:pt idx="2901">
                  <c:v>7.447306760152717</c:v>
                </c:pt>
                <c:pt idx="2902">
                  <c:v>7.5055310932377228</c:v>
                </c:pt>
                <c:pt idx="2903">
                  <c:v>7.2283490707378926</c:v>
                </c:pt>
                <c:pt idx="2904">
                  <c:v>8.7776671044279748</c:v>
                </c:pt>
                <c:pt idx="2905">
                  <c:v>6.7966407784613043</c:v>
                </c:pt>
                <c:pt idx="2906">
                  <c:v>8.7442155133507811</c:v>
                </c:pt>
                <c:pt idx="2907">
                  <c:v>6.4569201215841092</c:v>
                </c:pt>
                <c:pt idx="2908">
                  <c:v>6.3033778736340054</c:v>
                </c:pt>
                <c:pt idx="2909">
                  <c:v>7.0841041477466851</c:v>
                </c:pt>
                <c:pt idx="2910">
                  <c:v>5.4812950481932781</c:v>
                </c:pt>
                <c:pt idx="2911">
                  <c:v>7.9574351976896125</c:v>
                </c:pt>
                <c:pt idx="2912">
                  <c:v>7.6667667605512912</c:v>
                </c:pt>
                <c:pt idx="2913">
                  <c:v>5.54847746660624</c:v>
                </c:pt>
                <c:pt idx="2914">
                  <c:v>7.0538800856722013</c:v>
                </c:pt>
                <c:pt idx="2915">
                  <c:v>5.6794107177703443</c:v>
                </c:pt>
                <c:pt idx="2916">
                  <c:v>7.609166122913364</c:v>
                </c:pt>
                <c:pt idx="2917">
                  <c:v>6.1767507536656971</c:v>
                </c:pt>
                <c:pt idx="2918">
                  <c:v>4.1273561436292701</c:v>
                </c:pt>
                <c:pt idx="2919">
                  <c:v>7.2825688119937206</c:v>
                </c:pt>
                <c:pt idx="2920">
                  <c:v>3.6005355086902315</c:v>
                </c:pt>
                <c:pt idx="2921">
                  <c:v>7.996794519574066</c:v>
                </c:pt>
                <c:pt idx="2922">
                  <c:v>6.3422830051672916</c:v>
                </c:pt>
                <c:pt idx="2923">
                  <c:v>6.2149498626229791</c:v>
                </c:pt>
                <c:pt idx="2924">
                  <c:v>6.9540011302209122</c:v>
                </c:pt>
                <c:pt idx="2925">
                  <c:v>6.1879374279487278</c:v>
                </c:pt>
                <c:pt idx="2926">
                  <c:v>8.3455038613181358</c:v>
                </c:pt>
                <c:pt idx="2927">
                  <c:v>7.2694637536732198</c:v>
                </c:pt>
                <c:pt idx="2928">
                  <c:v>6.1074652347337857</c:v>
                </c:pt>
                <c:pt idx="2929">
                  <c:v>6.9368959404366111</c:v>
                </c:pt>
                <c:pt idx="2930">
                  <c:v>5.969484931938676</c:v>
                </c:pt>
                <c:pt idx="2931">
                  <c:v>6.8578565832693732</c:v>
                </c:pt>
                <c:pt idx="2932">
                  <c:v>7.1656468260774453</c:v>
                </c:pt>
                <c:pt idx="2933">
                  <c:v>7.2462207581858475</c:v>
                </c:pt>
                <c:pt idx="2934">
                  <c:v>7.8317677524718317</c:v>
                </c:pt>
                <c:pt idx="2935">
                  <c:v>5.5079434932361773</c:v>
                </c:pt>
                <c:pt idx="2936">
                  <c:v>7.9591990167035709</c:v>
                </c:pt>
                <c:pt idx="2937">
                  <c:v>6.1342454462975988</c:v>
                </c:pt>
                <c:pt idx="2938">
                  <c:v>5.3854529963706499</c:v>
                </c:pt>
                <c:pt idx="2939">
                  <c:v>6.9989766395655657</c:v>
                </c:pt>
                <c:pt idx="2940">
                  <c:v>5.1380107413157017</c:v>
                </c:pt>
                <c:pt idx="2941">
                  <c:v>6.2153584675765492</c:v>
                </c:pt>
                <c:pt idx="2942">
                  <c:v>7.1793137302336349</c:v>
                </c:pt>
                <c:pt idx="2943">
                  <c:v>6.0841200188189726</c:v>
                </c:pt>
                <c:pt idx="2944">
                  <c:v>7.9683869962067764</c:v>
                </c:pt>
                <c:pt idx="2945">
                  <c:v>5.6763366214648032</c:v>
                </c:pt>
                <c:pt idx="2946">
                  <c:v>8.1572593243255831</c:v>
                </c:pt>
                <c:pt idx="2947">
                  <c:v>5.7049735278632445</c:v>
                </c:pt>
                <c:pt idx="2948">
                  <c:v>5.8193507223785028</c:v>
                </c:pt>
                <c:pt idx="2949">
                  <c:v>6.0964616003769656</c:v>
                </c:pt>
                <c:pt idx="2950">
                  <c:v>5.3696866295654742</c:v>
                </c:pt>
                <c:pt idx="2951">
                  <c:v>7.8952765948018655</c:v>
                </c:pt>
                <c:pt idx="2952">
                  <c:v>6.6101843607640296</c:v>
                </c:pt>
                <c:pt idx="2953">
                  <c:v>6.1233816102269287</c:v>
                </c:pt>
                <c:pt idx="2954">
                  <c:v>7.2841563935733689</c:v>
                </c:pt>
                <c:pt idx="2955">
                  <c:v>5.4485100838747771</c:v>
                </c:pt>
                <c:pt idx="2956">
                  <c:v>7.2252155545156445</c:v>
                </c:pt>
                <c:pt idx="2957">
                  <c:v>1.1452440556976888</c:v>
                </c:pt>
                <c:pt idx="2958">
                  <c:v>0</c:v>
                </c:pt>
                <c:pt idx="2959">
                  <c:v>1.4358452855348118</c:v>
                </c:pt>
                <c:pt idx="2960">
                  <c:v>0</c:v>
                </c:pt>
                <c:pt idx="2961">
                  <c:v>2.4516532999805416</c:v>
                </c:pt>
                <c:pt idx="2962">
                  <c:v>6.82597947381179</c:v>
                </c:pt>
                <c:pt idx="2963">
                  <c:v>7.6399773288255739</c:v>
                </c:pt>
                <c:pt idx="2964">
                  <c:v>7.8879894385194369</c:v>
                </c:pt>
                <c:pt idx="2965">
                  <c:v>5.3626809701388893</c:v>
                </c:pt>
                <c:pt idx="2966">
                  <c:v>8.7314165889658266</c:v>
                </c:pt>
                <c:pt idx="2967">
                  <c:v>6.9040706565278489</c:v>
                </c:pt>
                <c:pt idx="2968">
                  <c:v>6.5964012904276856</c:v>
                </c:pt>
                <c:pt idx="2969">
                  <c:v>6.7819515466565852</c:v>
                </c:pt>
                <c:pt idx="2970">
                  <c:v>4.3569341688394445</c:v>
                </c:pt>
                <c:pt idx="2971">
                  <c:v>7.1982568351671237</c:v>
                </c:pt>
                <c:pt idx="2972">
                  <c:v>7.4584555918969153</c:v>
                </c:pt>
                <c:pt idx="2973">
                  <c:v>7.4023392197542037</c:v>
                </c:pt>
                <c:pt idx="2974">
                  <c:v>7.2114593633066235</c:v>
                </c:pt>
                <c:pt idx="2975">
                  <c:v>6.7549763516428296</c:v>
                </c:pt>
                <c:pt idx="2976">
                  <c:v>8.5594429607082123</c:v>
                </c:pt>
                <c:pt idx="2977">
                  <c:v>6.8877597433137954</c:v>
                </c:pt>
                <c:pt idx="2978">
                  <c:v>5.301963662730369</c:v>
                </c:pt>
                <c:pt idx="2979">
                  <c:v>7.2448248720666211</c:v>
                </c:pt>
                <c:pt idx="2980">
                  <c:v>3.3805210702264388</c:v>
                </c:pt>
                <c:pt idx="2981">
                  <c:v>7.1083372152021127</c:v>
                </c:pt>
                <c:pt idx="2982">
                  <c:v>6.7589512607899493</c:v>
                </c:pt>
                <c:pt idx="2983">
                  <c:v>6.1043565014472048</c:v>
                </c:pt>
                <c:pt idx="2984">
                  <c:v>7.0616195738395442</c:v>
                </c:pt>
                <c:pt idx="2985">
                  <c:v>5.3271637582064599</c:v>
                </c:pt>
                <c:pt idx="2986">
                  <c:v>7.9386595275690732</c:v>
                </c:pt>
                <c:pt idx="2987">
                  <c:v>6.8158130072318857</c:v>
                </c:pt>
                <c:pt idx="2988">
                  <c:v>6.2740985438515846</c:v>
                </c:pt>
                <c:pt idx="2989">
                  <c:v>7.8618655718642438</c:v>
                </c:pt>
                <c:pt idx="2990">
                  <c:v>5.4537754479908092</c:v>
                </c:pt>
                <c:pt idx="2991">
                  <c:v>6.2116318357657212</c:v>
                </c:pt>
                <c:pt idx="2992">
                  <c:v>5.8260469021225827</c:v>
                </c:pt>
                <c:pt idx="2993">
                  <c:v>5.9777694348114281</c:v>
                </c:pt>
                <c:pt idx="2994">
                  <c:v>8.0300798372303124</c:v>
                </c:pt>
                <c:pt idx="2995">
                  <c:v>5.5895960425927944</c:v>
                </c:pt>
                <c:pt idx="2996">
                  <c:v>7.9259570652704374</c:v>
                </c:pt>
                <c:pt idx="2997">
                  <c:v>6.6167840597411898</c:v>
                </c:pt>
                <c:pt idx="2998">
                  <c:v>5.6588720260066037</c:v>
                </c:pt>
                <c:pt idx="2999">
                  <c:v>5.7726513052692727</c:v>
                </c:pt>
                <c:pt idx="3000">
                  <c:v>5.2247944415708325</c:v>
                </c:pt>
                <c:pt idx="3001">
                  <c:v>7.7614449736440694</c:v>
                </c:pt>
                <c:pt idx="3002">
                  <c:v>7.1637012646420821</c:v>
                </c:pt>
                <c:pt idx="3003">
                  <c:v>5.5932997563214428</c:v>
                </c:pt>
                <c:pt idx="3004">
                  <c:v>7.5367430219164335</c:v>
                </c:pt>
                <c:pt idx="3005">
                  <c:v>4.9655891932633605</c:v>
                </c:pt>
                <c:pt idx="3006">
                  <c:v>7.7434409328254512</c:v>
                </c:pt>
                <c:pt idx="3007">
                  <c:v>2.3156240174255718</c:v>
                </c:pt>
                <c:pt idx="3008">
                  <c:v>1.2025638222461559</c:v>
                </c:pt>
                <c:pt idx="3009">
                  <c:v>5.9140044478187646</c:v>
                </c:pt>
                <c:pt idx="3010">
                  <c:v>0</c:v>
                </c:pt>
                <c:pt idx="3011">
                  <c:v>6.4356684590833275</c:v>
                </c:pt>
                <c:pt idx="3012">
                  <c:v>5.847988846001912</c:v>
                </c:pt>
                <c:pt idx="3013">
                  <c:v>4.7455694242900908</c:v>
                </c:pt>
                <c:pt idx="3014">
                  <c:v>7.5403147777785975</c:v>
                </c:pt>
                <c:pt idx="3015">
                  <c:v>2.8880600255731164</c:v>
                </c:pt>
                <c:pt idx="3016">
                  <c:v>7.3273009755784644</c:v>
                </c:pt>
                <c:pt idx="3017">
                  <c:v>7.1086974079939402</c:v>
                </c:pt>
                <c:pt idx="3018">
                  <c:v>6.0398490579232869</c:v>
                </c:pt>
                <c:pt idx="3019">
                  <c:v>7.8615750565916116</c:v>
                </c:pt>
                <c:pt idx="3020">
                  <c:v>5.5304559361543326</c:v>
                </c:pt>
                <c:pt idx="3021">
                  <c:v>7.7784690989526668</c:v>
                </c:pt>
                <c:pt idx="3022">
                  <c:v>6.4990936566559157</c:v>
                </c:pt>
                <c:pt idx="3023">
                  <c:v>6.2471142460221563</c:v>
                </c:pt>
                <c:pt idx="3024">
                  <c:v>7.5677766859660389</c:v>
                </c:pt>
                <c:pt idx="3025">
                  <c:v>5.9824865829099547</c:v>
                </c:pt>
                <c:pt idx="3026">
                  <c:v>8.5054210164657107</c:v>
                </c:pt>
                <c:pt idx="3027">
                  <c:v>4.9274329092269529</c:v>
                </c:pt>
                <c:pt idx="3028">
                  <c:v>4.7574086825475437</c:v>
                </c:pt>
                <c:pt idx="3029">
                  <c:v>6.1958427357297321</c:v>
                </c:pt>
                <c:pt idx="3030">
                  <c:v>4.8148697849417132</c:v>
                </c:pt>
                <c:pt idx="3031">
                  <c:v>6.2578157004633148</c:v>
                </c:pt>
                <c:pt idx="3032">
                  <c:v>6.9381401060288441</c:v>
                </c:pt>
                <c:pt idx="3033">
                  <c:v>6.9972939545548298</c:v>
                </c:pt>
                <c:pt idx="3034">
                  <c:v>6.7925462972936694</c:v>
                </c:pt>
                <c:pt idx="3035">
                  <c:v>5.4798040682129523</c:v>
                </c:pt>
                <c:pt idx="3036">
                  <c:v>7.1071932523732375</c:v>
                </c:pt>
                <c:pt idx="3037">
                  <c:v>5.9953563575880651</c:v>
                </c:pt>
                <c:pt idx="3038">
                  <c:v>5.3259177280514471</c:v>
                </c:pt>
                <c:pt idx="3039">
                  <c:v>6.5669632228112667</c:v>
                </c:pt>
                <c:pt idx="3040">
                  <c:v>4.2028340567455746</c:v>
                </c:pt>
                <c:pt idx="3041">
                  <c:v>7.5515392091559557</c:v>
                </c:pt>
                <c:pt idx="3042">
                  <c:v>5.469003146325579</c:v>
                </c:pt>
                <c:pt idx="3043">
                  <c:v>4.2073555602421964</c:v>
                </c:pt>
                <c:pt idx="3044">
                  <c:v>6.5941792671507393</c:v>
                </c:pt>
                <c:pt idx="3045">
                  <c:v>0</c:v>
                </c:pt>
                <c:pt idx="3046">
                  <c:v>7.5422673345514557</c:v>
                </c:pt>
                <c:pt idx="3047">
                  <c:v>6.2204158625708121</c:v>
                </c:pt>
                <c:pt idx="3048">
                  <c:v>4.6279389265317938</c:v>
                </c:pt>
                <c:pt idx="3049">
                  <c:v>6.4754893180575683</c:v>
                </c:pt>
                <c:pt idx="3050">
                  <c:v>4.8767659402867407</c:v>
                </c:pt>
                <c:pt idx="3051">
                  <c:v>6.7996561936985183</c:v>
                </c:pt>
                <c:pt idx="3052">
                  <c:v>4.6489406250059382</c:v>
                </c:pt>
                <c:pt idx="3053">
                  <c:v>3.0037504879587997</c:v>
                </c:pt>
                <c:pt idx="3054">
                  <c:v>5.9149342196762698</c:v>
                </c:pt>
                <c:pt idx="3055">
                  <c:v>0.84308505844892923</c:v>
                </c:pt>
                <c:pt idx="3056">
                  <c:v>5.9874091431771994</c:v>
                </c:pt>
                <c:pt idx="3057">
                  <c:v>5.8752472667844442</c:v>
                </c:pt>
                <c:pt idx="3058">
                  <c:v>5.6743447210665892</c:v>
                </c:pt>
                <c:pt idx="3059">
                  <c:v>6.0157709659190282</c:v>
                </c:pt>
                <c:pt idx="3060">
                  <c:v>4.4606300070384197</c:v>
                </c:pt>
                <c:pt idx="3061">
                  <c:v>8.4176125133121378</c:v>
                </c:pt>
                <c:pt idx="3062">
                  <c:v>5.892671126073064</c:v>
                </c:pt>
                <c:pt idx="3063">
                  <c:v>6.2815400784044471</c:v>
                </c:pt>
                <c:pt idx="3064">
                  <c:v>7.6820608778711348</c:v>
                </c:pt>
                <c:pt idx="3065">
                  <c:v>4.6330483841843373</c:v>
                </c:pt>
                <c:pt idx="3066">
                  <c:v>5.7447418925910743</c:v>
                </c:pt>
                <c:pt idx="3067">
                  <c:v>5.709966409614136</c:v>
                </c:pt>
                <c:pt idx="3068">
                  <c:v>5.3448464726312208</c:v>
                </c:pt>
                <c:pt idx="3069">
                  <c:v>4.9351331041452813</c:v>
                </c:pt>
                <c:pt idx="3070">
                  <c:v>4.0683797841916247</c:v>
                </c:pt>
                <c:pt idx="3071">
                  <c:v>7.651734517916287</c:v>
                </c:pt>
                <c:pt idx="3072">
                  <c:v>1.9708507829750608</c:v>
                </c:pt>
                <c:pt idx="3073">
                  <c:v>0.89119063379873975</c:v>
                </c:pt>
                <c:pt idx="3074">
                  <c:v>2.3868067642301694</c:v>
                </c:pt>
                <c:pt idx="3075">
                  <c:v>0</c:v>
                </c:pt>
                <c:pt idx="3076">
                  <c:v>3.7730071899323074</c:v>
                </c:pt>
                <c:pt idx="3077">
                  <c:v>6.1606966146506794</c:v>
                </c:pt>
                <c:pt idx="3078">
                  <c:v>4.9783707649712383</c:v>
                </c:pt>
                <c:pt idx="3079">
                  <c:v>7.5357099924554758</c:v>
                </c:pt>
                <c:pt idx="3080">
                  <c:v>4.6636133658374535</c:v>
                </c:pt>
                <c:pt idx="3081">
                  <c:v>8.0381709367944048</c:v>
                </c:pt>
                <c:pt idx="3082">
                  <c:v>6.6990553952100589</c:v>
                </c:pt>
                <c:pt idx="3083">
                  <c:v>6.0729887899348327</c:v>
                </c:pt>
                <c:pt idx="3084">
                  <c:v>7.3396959799410855</c:v>
                </c:pt>
                <c:pt idx="3085">
                  <c:v>5.7476069204908917</c:v>
                </c:pt>
                <c:pt idx="3086">
                  <c:v>7.8821515689605466</c:v>
                </c:pt>
                <c:pt idx="3087">
                  <c:v>8.0917742656968077</c:v>
                </c:pt>
                <c:pt idx="3088">
                  <c:v>7.3979500907162183</c:v>
                </c:pt>
                <c:pt idx="3089">
                  <c:v>7.4127310408297973</c:v>
                </c:pt>
                <c:pt idx="3090">
                  <c:v>7.0203194482765356</c:v>
                </c:pt>
                <c:pt idx="3091">
                  <c:v>9.0616996174223896</c:v>
                </c:pt>
                <c:pt idx="3092">
                  <c:v>7.3995778225097295</c:v>
                </c:pt>
                <c:pt idx="3093">
                  <c:v>6.5197195060987436</c:v>
                </c:pt>
                <c:pt idx="3094">
                  <c:v>6.2180457354776619</c:v>
                </c:pt>
                <c:pt idx="3095">
                  <c:v>6.113962366292367</c:v>
                </c:pt>
                <c:pt idx="3096">
                  <c:v>8.4094720145864628</c:v>
                </c:pt>
                <c:pt idx="3097">
                  <c:v>7.803953365981096</c:v>
                </c:pt>
                <c:pt idx="3098">
                  <c:v>6.8780494948537116</c:v>
                </c:pt>
                <c:pt idx="3099">
                  <c:v>8.1260656737538994</c:v>
                </c:pt>
                <c:pt idx="3100">
                  <c:v>6.7091991091004788</c:v>
                </c:pt>
                <c:pt idx="3101">
                  <c:v>8.7871634478778606</c:v>
                </c:pt>
                <c:pt idx="3102">
                  <c:v>7.2800121031445135</c:v>
                </c:pt>
                <c:pt idx="3103">
                  <c:v>7.1183274940926955</c:v>
                </c:pt>
                <c:pt idx="3104">
                  <c:v>7.3861560819146916</c:v>
                </c:pt>
                <c:pt idx="3105">
                  <c:v>4.8988066849347076</c:v>
                </c:pt>
                <c:pt idx="3106">
                  <c:v>7.855359779783357</c:v>
                </c:pt>
                <c:pt idx="3107">
                  <c:v>7.3185886251125369</c:v>
                </c:pt>
                <c:pt idx="3108">
                  <c:v>7.5381778526395076</c:v>
                </c:pt>
                <c:pt idx="3109">
                  <c:v>8.0177964420735286</c:v>
                </c:pt>
                <c:pt idx="3110">
                  <c:v>7.0690483125719688</c:v>
                </c:pt>
                <c:pt idx="3111">
                  <c:v>7.4084683452439517</c:v>
                </c:pt>
                <c:pt idx="3112">
                  <c:v>7.0953117861265262</c:v>
                </c:pt>
                <c:pt idx="3113">
                  <c:v>7.0162052021315704</c:v>
                </c:pt>
                <c:pt idx="3114">
                  <c:v>9.0729596277070854</c:v>
                </c:pt>
                <c:pt idx="3115">
                  <c:v>6.7901253678838556</c:v>
                </c:pt>
                <c:pt idx="3116">
                  <c:v>8.9100759085147487</c:v>
                </c:pt>
                <c:pt idx="3117">
                  <c:v>6.6524364741430935</c:v>
                </c:pt>
                <c:pt idx="3118">
                  <c:v>6.204212524744305</c:v>
                </c:pt>
                <c:pt idx="3119">
                  <c:v>5.3888630602309195</c:v>
                </c:pt>
                <c:pt idx="3120">
                  <c:v>5.3982943972945723</c:v>
                </c:pt>
                <c:pt idx="3121">
                  <c:v>7.6642341225844595</c:v>
                </c:pt>
                <c:pt idx="3122">
                  <c:v>7.5677570244008283</c:v>
                </c:pt>
                <c:pt idx="3123">
                  <c:v>5.6191361349571363</c:v>
                </c:pt>
                <c:pt idx="3124">
                  <c:v>7.3033993242632427</c:v>
                </c:pt>
                <c:pt idx="3125">
                  <c:v>5.9256372808642812</c:v>
                </c:pt>
                <c:pt idx="3126">
                  <c:v>7.3257053892231907</c:v>
                </c:pt>
                <c:pt idx="3127">
                  <c:v>7.019770608955457</c:v>
                </c:pt>
                <c:pt idx="3128">
                  <c:v>4.3035412195909641</c:v>
                </c:pt>
                <c:pt idx="3129">
                  <c:v>7.3990845295872631</c:v>
                </c:pt>
                <c:pt idx="3130">
                  <c:v>4.1156333339983382</c:v>
                </c:pt>
                <c:pt idx="3131">
                  <c:v>8.0348365548586145</c:v>
                </c:pt>
                <c:pt idx="3132">
                  <c:v>6.3121444836309228</c:v>
                </c:pt>
                <c:pt idx="3133">
                  <c:v>6.2661131723831289</c:v>
                </c:pt>
                <c:pt idx="3134">
                  <c:v>6.7927108412852073</c:v>
                </c:pt>
                <c:pt idx="3135">
                  <c:v>5.3546569331595455</c:v>
                </c:pt>
                <c:pt idx="3136">
                  <c:v>8.2734917087001101</c:v>
                </c:pt>
                <c:pt idx="3137">
                  <c:v>6.6628640675961233</c:v>
                </c:pt>
                <c:pt idx="3138">
                  <c:v>6.578726246328646</c:v>
                </c:pt>
                <c:pt idx="3139">
                  <c:v>6.6064173753274922</c:v>
                </c:pt>
                <c:pt idx="3140">
                  <c:v>5.926712748065663</c:v>
                </c:pt>
                <c:pt idx="3141">
                  <c:v>8.1331506381766907</c:v>
                </c:pt>
                <c:pt idx="3142">
                  <c:v>7.3044811304504238</c:v>
                </c:pt>
                <c:pt idx="3143">
                  <c:v>6.9949001627821197</c:v>
                </c:pt>
                <c:pt idx="3144">
                  <c:v>7.399841168292034</c:v>
                </c:pt>
                <c:pt idx="3145">
                  <c:v>5.8193419183897248</c:v>
                </c:pt>
                <c:pt idx="3146">
                  <c:v>8.2704006368608898</c:v>
                </c:pt>
                <c:pt idx="3147">
                  <c:v>6.2668788944556901</c:v>
                </c:pt>
                <c:pt idx="3148">
                  <c:v>5.4864366574937691</c:v>
                </c:pt>
                <c:pt idx="3149">
                  <c:v>7.0442018000364559</c:v>
                </c:pt>
                <c:pt idx="3150">
                  <c:v>4.4206359420363537</c:v>
                </c:pt>
                <c:pt idx="3151">
                  <c:v>6.5786181535816146</c:v>
                </c:pt>
              </c:numCache>
            </c:numRef>
          </c:yVal>
          <c:smooth val="0"/>
          <c:extLst>
            <c:ext xmlns:c16="http://schemas.microsoft.com/office/drawing/2014/chart" uri="{C3380CC4-5D6E-409C-BE32-E72D297353CC}">
              <c16:uniqueId val="{00000000-4673-4338-9361-A8D3E95F2755}"/>
            </c:ext>
          </c:extLst>
        </c:ser>
        <c:ser>
          <c:idx val="4"/>
          <c:order val="1"/>
          <c:tx>
            <c:strRef>
              <c:f>'Sys Cost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Var'!$G$4:$G$3155</c:f>
              <c:numCache>
                <c:formatCode>General</c:formatCode>
                <c:ptCount val="3152"/>
                <c:pt idx="0" formatCode="_(* #,##0_);_(* \(#,##0\);_(* &quot;-&quot;??_);_(@_)">
                  <c:v>20.816634263835471</c:v>
                </c:pt>
                <c:pt idx="1051" formatCode="_(* #,##0_);_(* \(#,##0\);_(* &quot;-&quot;??_);_(@_)">
                  <c:v>13.490744104599999</c:v>
                </c:pt>
                <c:pt idx="2102" formatCode="_(* #,##0_);_(* \(#,##0\);_(* &quot;-&quot;??_);_(@_)">
                  <c:v>3.8652711346707167</c:v>
                </c:pt>
              </c:numCache>
            </c:numRef>
          </c:yVal>
          <c:smooth val="0"/>
          <c:extLst>
            <c:ext xmlns:c16="http://schemas.microsoft.com/office/drawing/2014/chart" uri="{C3380CC4-5D6E-409C-BE32-E72D297353CC}">
              <c16:uniqueId val="{00000001-4673-4338-9361-A8D3E95F2755}"/>
            </c:ext>
          </c:extLst>
        </c:ser>
        <c:ser>
          <c:idx val="1"/>
          <c:order val="2"/>
          <c:tx>
            <c:strRef>
              <c:f>'Sys Cost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Var'!$F$4:$F$3155</c:f>
              <c:numCache>
                <c:formatCode>General</c:formatCode>
                <c:ptCount val="3152"/>
                <c:pt idx="0" formatCode="_(* #,##0.0_);_(* \(#,##0.0\);_(* &quot;-&quot;??_);_(@_)">
                  <c:v>22.060950570357711</c:v>
                </c:pt>
                <c:pt idx="1051" formatCode="_(* #,##0_);_(* \(#,##0\);_(* &quot;-&quot;??_);_(@_)">
                  <c:v>15.953081473363135</c:v>
                </c:pt>
                <c:pt idx="2102" formatCode="_(* #,##0_);_(* \(#,##0\);_(* &quot;-&quot;??_);_(@_)">
                  <c:v>6.1078690969945937</c:v>
                </c:pt>
              </c:numCache>
            </c:numRef>
          </c:yVal>
          <c:smooth val="0"/>
          <c:extLst>
            <c:ext xmlns:c16="http://schemas.microsoft.com/office/drawing/2014/chart" uri="{C3380CC4-5D6E-409C-BE32-E72D297353CC}">
              <c16:uniqueId val="{00000002-4673-4338-9361-A8D3E95F2755}"/>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'Sys Cost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Var'!$H$4:$H$3155</c:f>
              <c:numCache>
                <c:formatCode>General</c:formatCode>
                <c:ptCount val="3152"/>
                <c:pt idx="0" formatCode="_(* #,##0_);_(* \(#,##0\);_(* &quot;-&quot;??_);_(@_)">
                  <c:v>23.145643358617242</c:v>
                </c:pt>
                <c:pt idx="1051" formatCode="_(* #,##0_);_(* \(#,##0\);_(* &quot;-&quot;??_);_(@_)">
                  <c:v>18.576436752983668</c:v>
                </c:pt>
                <c:pt idx="2102" formatCode="_(* #,##0_);_(* \(#,##0\);_(* &quot;-&quot;??_);_(@_)">
                  <c:v>7.8616041081188746</c:v>
                </c:pt>
              </c:numCache>
            </c:numRef>
          </c:yVal>
          <c:smooth val="0"/>
          <c:extLst>
            <c:ext xmlns:c16="http://schemas.microsoft.com/office/drawing/2014/chart" uri="{C3380CC4-5D6E-409C-BE32-E72D297353CC}">
              <c16:uniqueId val="{00000003-4673-4338-9361-A8D3E95F2755}"/>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35"/>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System Cost ($2026 in billion)</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'Sys Cost Var'!$E$3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Var'!$E$4:$E$3155</c:f>
              <c:numCache>
                <c:formatCode>_("$"* #,##0_);_("$"* \(#,##0\);_("$"* "-"??_);_(@_)</c:formatCode>
                <c:ptCount val="3152"/>
                <c:pt idx="0">
                  <c:v>19.68504640969083</c:v>
                </c:pt>
                <c:pt idx="1">
                  <c:v>23.523234229377969</c:v>
                </c:pt>
                <c:pt idx="2">
                  <c:v>20.694195403412373</c:v>
                </c:pt>
                <c:pt idx="3">
                  <c:v>20.615820004704112</c:v>
                </c:pt>
                <c:pt idx="4">
                  <c:v>19.376286692627691</c:v>
                </c:pt>
                <c:pt idx="5">
                  <c:v>20.303410986407357</c:v>
                </c:pt>
                <c:pt idx="6">
                  <c:v>20.7850283351131</c:v>
                </c:pt>
                <c:pt idx="7">
                  <c:v>20.34756932666695</c:v>
                </c:pt>
                <c:pt idx="8">
                  <c:v>22.493095232428036</c:v>
                </c:pt>
                <c:pt idx="9">
                  <c:v>19.411168858511438</c:v>
                </c:pt>
                <c:pt idx="10">
                  <c:v>20.095556144585228</c:v>
                </c:pt>
                <c:pt idx="11">
                  <c:v>23.128184069032841</c:v>
                </c:pt>
                <c:pt idx="12">
                  <c:v>19.884144435985704</c:v>
                </c:pt>
                <c:pt idx="13">
                  <c:v>20.731250177939973</c:v>
                </c:pt>
                <c:pt idx="14">
                  <c:v>20.834481063005008</c:v>
                </c:pt>
                <c:pt idx="15">
                  <c:v>20.972158924146804</c:v>
                </c:pt>
                <c:pt idx="16">
                  <c:v>20.95731028898296</c:v>
                </c:pt>
                <c:pt idx="17">
                  <c:v>20.230626028951107</c:v>
                </c:pt>
                <c:pt idx="18">
                  <c:v>22.439178431708253</c:v>
                </c:pt>
                <c:pt idx="19">
                  <c:v>20.369195848509424</c:v>
                </c:pt>
                <c:pt idx="20">
                  <c:v>18.674225633076887</c:v>
                </c:pt>
                <c:pt idx="21">
                  <c:v>19.183735536911868</c:v>
                </c:pt>
                <c:pt idx="22">
                  <c:v>19.787056847139944</c:v>
                </c:pt>
                <c:pt idx="23">
                  <c:v>22.614424793725327</c:v>
                </c:pt>
                <c:pt idx="24">
                  <c:v>20.163780954594369</c:v>
                </c:pt>
                <c:pt idx="25">
                  <c:v>20.465009628590508</c:v>
                </c:pt>
                <c:pt idx="26">
                  <c:v>20.036804172964732</c:v>
                </c:pt>
                <c:pt idx="27">
                  <c:v>20.71628094096323</c:v>
                </c:pt>
                <c:pt idx="28">
                  <c:v>22.383246253017173</c:v>
                </c:pt>
                <c:pt idx="29">
                  <c:v>19.695317196848389</c:v>
                </c:pt>
                <c:pt idx="30">
                  <c:v>21.375036886790284</c:v>
                </c:pt>
                <c:pt idx="31">
                  <c:v>21.555130709235641</c:v>
                </c:pt>
                <c:pt idx="32">
                  <c:v>20.576736202821593</c:v>
                </c:pt>
                <c:pt idx="33">
                  <c:v>21.463408226319359</c:v>
                </c:pt>
                <c:pt idx="34">
                  <c:v>19.017286156078335</c:v>
                </c:pt>
                <c:pt idx="35">
                  <c:v>20.851453507616405</c:v>
                </c:pt>
                <c:pt idx="36">
                  <c:v>22.42776703480925</c:v>
                </c:pt>
                <c:pt idx="37">
                  <c:v>15.974343505875016</c:v>
                </c:pt>
                <c:pt idx="38">
                  <c:v>20.359233511014871</c:v>
                </c:pt>
                <c:pt idx="39">
                  <c:v>15.690423455916006</c:v>
                </c:pt>
                <c:pt idx="40">
                  <c:v>21.887258502281249</c:v>
                </c:pt>
                <c:pt idx="41">
                  <c:v>22.570862950703436</c:v>
                </c:pt>
                <c:pt idx="42">
                  <c:v>19.54129241431739</c:v>
                </c:pt>
                <c:pt idx="43">
                  <c:v>21.016525797741942</c:v>
                </c:pt>
                <c:pt idx="44">
                  <c:v>17.792739053432886</c:v>
                </c:pt>
                <c:pt idx="45">
                  <c:v>19.813304973270647</c:v>
                </c:pt>
                <c:pt idx="46">
                  <c:v>21.592419696727251</c:v>
                </c:pt>
                <c:pt idx="47">
                  <c:v>21.380273261129034</c:v>
                </c:pt>
                <c:pt idx="48">
                  <c:v>19.417678285969021</c:v>
                </c:pt>
                <c:pt idx="49">
                  <c:v>19.596265024051075</c:v>
                </c:pt>
                <c:pt idx="50">
                  <c:v>20.501405691383518</c:v>
                </c:pt>
                <c:pt idx="51">
                  <c:v>20.308694925148522</c:v>
                </c:pt>
                <c:pt idx="52">
                  <c:v>19.343512727551619</c:v>
                </c:pt>
                <c:pt idx="53">
                  <c:v>21.475948711488996</c:v>
                </c:pt>
                <c:pt idx="54">
                  <c:v>15.109411864316904</c:v>
                </c:pt>
                <c:pt idx="55">
                  <c:v>21.115847031426149</c:v>
                </c:pt>
                <c:pt idx="56">
                  <c:v>19.613995249574415</c:v>
                </c:pt>
                <c:pt idx="57">
                  <c:v>21.403868430669728</c:v>
                </c:pt>
                <c:pt idx="58">
                  <c:v>22.763789392281438</c:v>
                </c:pt>
                <c:pt idx="59">
                  <c:v>19.479326742211956</c:v>
                </c:pt>
                <c:pt idx="60">
                  <c:v>20.052365080985247</c:v>
                </c:pt>
                <c:pt idx="61">
                  <c:v>21.08439330779823</c:v>
                </c:pt>
                <c:pt idx="62">
                  <c:v>19.449892994143454</c:v>
                </c:pt>
                <c:pt idx="63">
                  <c:v>22.582357247950192</c:v>
                </c:pt>
                <c:pt idx="64">
                  <c:v>20.05857995751558</c:v>
                </c:pt>
                <c:pt idx="65">
                  <c:v>23.18918415960389</c:v>
                </c:pt>
                <c:pt idx="66">
                  <c:v>22.776352373387244</c:v>
                </c:pt>
                <c:pt idx="67">
                  <c:v>21.175157970337175</c:v>
                </c:pt>
                <c:pt idx="68">
                  <c:v>22.260303824300806</c:v>
                </c:pt>
                <c:pt idx="69">
                  <c:v>19.070706358564202</c:v>
                </c:pt>
                <c:pt idx="70">
                  <c:v>21.0491247579698</c:v>
                </c:pt>
                <c:pt idx="71">
                  <c:v>23.054960394136227</c:v>
                </c:pt>
                <c:pt idx="72">
                  <c:v>19.306931923760096</c:v>
                </c:pt>
                <c:pt idx="73">
                  <c:v>21.540449045830599</c:v>
                </c:pt>
                <c:pt idx="74">
                  <c:v>18.607774869528171</c:v>
                </c:pt>
                <c:pt idx="75">
                  <c:v>20.430350975195434</c:v>
                </c:pt>
                <c:pt idx="76">
                  <c:v>21.723284602019415</c:v>
                </c:pt>
                <c:pt idx="77">
                  <c:v>16.478960727383601</c:v>
                </c:pt>
                <c:pt idx="78">
                  <c:v>19.302524215778892</c:v>
                </c:pt>
                <c:pt idx="79">
                  <c:v>21.534073448126556</c:v>
                </c:pt>
                <c:pt idx="80">
                  <c:v>20.304008124400696</c:v>
                </c:pt>
                <c:pt idx="81">
                  <c:v>21.530786956908326</c:v>
                </c:pt>
                <c:pt idx="82">
                  <c:v>21.537020257824253</c:v>
                </c:pt>
                <c:pt idx="83">
                  <c:v>23.352399104653728</c:v>
                </c:pt>
                <c:pt idx="84">
                  <c:v>14.634020632356766</c:v>
                </c:pt>
                <c:pt idx="85">
                  <c:v>22.55192361573306</c:v>
                </c:pt>
                <c:pt idx="86">
                  <c:v>22.454769510622334</c:v>
                </c:pt>
                <c:pt idx="87">
                  <c:v>20.518623874105394</c:v>
                </c:pt>
                <c:pt idx="88">
                  <c:v>22.867119278546813</c:v>
                </c:pt>
                <c:pt idx="89">
                  <c:v>19.202396765181788</c:v>
                </c:pt>
                <c:pt idx="90">
                  <c:v>20.160585683877542</c:v>
                </c:pt>
                <c:pt idx="91">
                  <c:v>22.418769760908894</c:v>
                </c:pt>
                <c:pt idx="92">
                  <c:v>20.699105450921628</c:v>
                </c:pt>
                <c:pt idx="93">
                  <c:v>21.721309973761677</c:v>
                </c:pt>
                <c:pt idx="94">
                  <c:v>18.19966638713036</c:v>
                </c:pt>
                <c:pt idx="95">
                  <c:v>22.152515259516484</c:v>
                </c:pt>
                <c:pt idx="96">
                  <c:v>22.23639419659473</c:v>
                </c:pt>
                <c:pt idx="97">
                  <c:v>20.712049334607265</c:v>
                </c:pt>
                <c:pt idx="98">
                  <c:v>23.456014183871559</c:v>
                </c:pt>
                <c:pt idx="99">
                  <c:v>19.469415551716285</c:v>
                </c:pt>
                <c:pt idx="100">
                  <c:v>19.55512030078167</c:v>
                </c:pt>
                <c:pt idx="101">
                  <c:v>20.85353743074818</c:v>
                </c:pt>
                <c:pt idx="102">
                  <c:v>21.481483774817633</c:v>
                </c:pt>
                <c:pt idx="103">
                  <c:v>22.216258582872225</c:v>
                </c:pt>
                <c:pt idx="104">
                  <c:v>18.67344354202902</c:v>
                </c:pt>
                <c:pt idx="105">
                  <c:v>19.553187664342147</c:v>
                </c:pt>
                <c:pt idx="106">
                  <c:v>21.154240611630829</c:v>
                </c:pt>
                <c:pt idx="107">
                  <c:v>20.266652044515865</c:v>
                </c:pt>
                <c:pt idx="108">
                  <c:v>23.078262809893488</c:v>
                </c:pt>
                <c:pt idx="109">
                  <c:v>19.838971556387385</c:v>
                </c:pt>
                <c:pt idx="110">
                  <c:v>21.053816096548651</c:v>
                </c:pt>
                <c:pt idx="111">
                  <c:v>21.93922019101781</c:v>
                </c:pt>
                <c:pt idx="112">
                  <c:v>19.452401930024219</c:v>
                </c:pt>
                <c:pt idx="113">
                  <c:v>21.838751965371426</c:v>
                </c:pt>
                <c:pt idx="114">
                  <c:v>21.267042911999063</c:v>
                </c:pt>
                <c:pt idx="115">
                  <c:v>20.784948587272112</c:v>
                </c:pt>
                <c:pt idx="116">
                  <c:v>20.506652262353615</c:v>
                </c:pt>
                <c:pt idx="117">
                  <c:v>21.489028210903903</c:v>
                </c:pt>
                <c:pt idx="118">
                  <c:v>21.274388641316428</c:v>
                </c:pt>
                <c:pt idx="119">
                  <c:v>20.732268096050305</c:v>
                </c:pt>
                <c:pt idx="120">
                  <c:v>22.12079723760019</c:v>
                </c:pt>
                <c:pt idx="121">
                  <c:v>20.75845411276206</c:v>
                </c:pt>
                <c:pt idx="122">
                  <c:v>15.74348944885535</c:v>
                </c:pt>
                <c:pt idx="123">
                  <c:v>22.614925453037799</c:v>
                </c:pt>
                <c:pt idx="124">
                  <c:v>21.479274243436585</c:v>
                </c:pt>
                <c:pt idx="125">
                  <c:v>19.958148548455174</c:v>
                </c:pt>
                <c:pt idx="126">
                  <c:v>22.539975084033387</c:v>
                </c:pt>
                <c:pt idx="127">
                  <c:v>18.225521311961309</c:v>
                </c:pt>
                <c:pt idx="128">
                  <c:v>22.730927799523581</c:v>
                </c:pt>
                <c:pt idx="129">
                  <c:v>19.135075650886336</c:v>
                </c:pt>
                <c:pt idx="130">
                  <c:v>22.202333343598156</c:v>
                </c:pt>
                <c:pt idx="131">
                  <c:v>22.47885145903097</c:v>
                </c:pt>
                <c:pt idx="132">
                  <c:v>22.650896254541749</c:v>
                </c:pt>
                <c:pt idx="133">
                  <c:v>22.837857551091609</c:v>
                </c:pt>
                <c:pt idx="134">
                  <c:v>18.946825756518333</c:v>
                </c:pt>
                <c:pt idx="135">
                  <c:v>22.355053369363041</c:v>
                </c:pt>
                <c:pt idx="136">
                  <c:v>21.057002759999929</c:v>
                </c:pt>
                <c:pt idx="137">
                  <c:v>19.371740084398844</c:v>
                </c:pt>
                <c:pt idx="138">
                  <c:v>21.247188155302474</c:v>
                </c:pt>
                <c:pt idx="139">
                  <c:v>18.314180032789128</c:v>
                </c:pt>
                <c:pt idx="140">
                  <c:v>19.22888712277469</c:v>
                </c:pt>
                <c:pt idx="141">
                  <c:v>18.643142650054187</c:v>
                </c:pt>
                <c:pt idx="142">
                  <c:v>18.788377681709623</c:v>
                </c:pt>
                <c:pt idx="143">
                  <c:v>23.12355491197582</c:v>
                </c:pt>
                <c:pt idx="144">
                  <c:v>19.021878913600684</c:v>
                </c:pt>
                <c:pt idx="145">
                  <c:v>21.000044677909965</c:v>
                </c:pt>
                <c:pt idx="146">
                  <c:v>18.432847691198329</c:v>
                </c:pt>
                <c:pt idx="147">
                  <c:v>20.387793996310162</c:v>
                </c:pt>
                <c:pt idx="148">
                  <c:v>21.160210035769047</c:v>
                </c:pt>
                <c:pt idx="149">
                  <c:v>19.117141812278103</c:v>
                </c:pt>
                <c:pt idx="150">
                  <c:v>20.038571318325882</c:v>
                </c:pt>
                <c:pt idx="151">
                  <c:v>21.434040777002373</c:v>
                </c:pt>
                <c:pt idx="152">
                  <c:v>17.494099977169441</c:v>
                </c:pt>
                <c:pt idx="153">
                  <c:v>23.473360706165813</c:v>
                </c:pt>
                <c:pt idx="154">
                  <c:v>20.781408684380033</c:v>
                </c:pt>
                <c:pt idx="155">
                  <c:v>19.184690126323122</c:v>
                </c:pt>
                <c:pt idx="156">
                  <c:v>21.960515460769159</c:v>
                </c:pt>
                <c:pt idx="157">
                  <c:v>21.931353115012197</c:v>
                </c:pt>
                <c:pt idx="158">
                  <c:v>22.221088613952425</c:v>
                </c:pt>
                <c:pt idx="159">
                  <c:v>18.084768916366709</c:v>
                </c:pt>
                <c:pt idx="160">
                  <c:v>18.128440206298485</c:v>
                </c:pt>
                <c:pt idx="161">
                  <c:v>21.865022258933767</c:v>
                </c:pt>
                <c:pt idx="162">
                  <c:v>22.527387121901409</c:v>
                </c:pt>
                <c:pt idx="163">
                  <c:v>21.540046820080867</c:v>
                </c:pt>
                <c:pt idx="164">
                  <c:v>20.845286193252878</c:v>
                </c:pt>
                <c:pt idx="165">
                  <c:v>21.093713214814716</c:v>
                </c:pt>
                <c:pt idx="166">
                  <c:v>18.371761624050055</c:v>
                </c:pt>
                <c:pt idx="167">
                  <c:v>20.290683776041245</c:v>
                </c:pt>
                <c:pt idx="168">
                  <c:v>22.729406325381706</c:v>
                </c:pt>
                <c:pt idx="169">
                  <c:v>20.027767871147567</c:v>
                </c:pt>
                <c:pt idx="170">
                  <c:v>21.995752437463672</c:v>
                </c:pt>
                <c:pt idx="171">
                  <c:v>20.508774499908881</c:v>
                </c:pt>
                <c:pt idx="172">
                  <c:v>19.621293918607034</c:v>
                </c:pt>
                <c:pt idx="173">
                  <c:v>21.662909734751899</c:v>
                </c:pt>
                <c:pt idx="174">
                  <c:v>19.328130604679096</c:v>
                </c:pt>
                <c:pt idx="175">
                  <c:v>18.681541753825307</c:v>
                </c:pt>
                <c:pt idx="176">
                  <c:v>23.222536467513557</c:v>
                </c:pt>
                <c:pt idx="177">
                  <c:v>21.680132055798797</c:v>
                </c:pt>
                <c:pt idx="178">
                  <c:v>23.27616166263439</c:v>
                </c:pt>
                <c:pt idx="179">
                  <c:v>16.249336764222139</c:v>
                </c:pt>
                <c:pt idx="180">
                  <c:v>16.158890997907349</c:v>
                </c:pt>
                <c:pt idx="181">
                  <c:v>18.35770434804018</c:v>
                </c:pt>
                <c:pt idx="182">
                  <c:v>19.099188838808622</c:v>
                </c:pt>
                <c:pt idx="183">
                  <c:v>20.318830778789753</c:v>
                </c:pt>
                <c:pt idx="184">
                  <c:v>19.864967670041633</c:v>
                </c:pt>
                <c:pt idx="185">
                  <c:v>19.192388895656702</c:v>
                </c:pt>
                <c:pt idx="186">
                  <c:v>21.369621882427083</c:v>
                </c:pt>
                <c:pt idx="187">
                  <c:v>20.611322979020908</c:v>
                </c:pt>
                <c:pt idx="188">
                  <c:v>21.028860784516699</c:v>
                </c:pt>
                <c:pt idx="189">
                  <c:v>20.590664441919607</c:v>
                </c:pt>
                <c:pt idx="190">
                  <c:v>20.846211617675792</c:v>
                </c:pt>
                <c:pt idx="191">
                  <c:v>21.541154388919608</c:v>
                </c:pt>
                <c:pt idx="192">
                  <c:v>16.970144033800242</c:v>
                </c:pt>
                <c:pt idx="193">
                  <c:v>22.459185011456555</c:v>
                </c:pt>
                <c:pt idx="194">
                  <c:v>19.566184033893975</c:v>
                </c:pt>
                <c:pt idx="195">
                  <c:v>21.026827639976133</c:v>
                </c:pt>
                <c:pt idx="196">
                  <c:v>22.694252384378576</c:v>
                </c:pt>
                <c:pt idx="197">
                  <c:v>21.431029863150446</c:v>
                </c:pt>
                <c:pt idx="198">
                  <c:v>21.399574468950401</c:v>
                </c:pt>
                <c:pt idx="199">
                  <c:v>20.940707185811348</c:v>
                </c:pt>
                <c:pt idx="200">
                  <c:v>17.510376909500867</c:v>
                </c:pt>
                <c:pt idx="201">
                  <c:v>20.810195017198456</c:v>
                </c:pt>
                <c:pt idx="202">
                  <c:v>20.647457760848905</c:v>
                </c:pt>
                <c:pt idx="203">
                  <c:v>20.618385397338013</c:v>
                </c:pt>
                <c:pt idx="204">
                  <c:v>19.279142291389224</c:v>
                </c:pt>
                <c:pt idx="205">
                  <c:v>19.477311974609474</c:v>
                </c:pt>
                <c:pt idx="206">
                  <c:v>22.151249714956414</c:v>
                </c:pt>
                <c:pt idx="207">
                  <c:v>18.283814580096521</c:v>
                </c:pt>
                <c:pt idx="208">
                  <c:v>21.562726274334764</c:v>
                </c:pt>
                <c:pt idx="209">
                  <c:v>18.217069073624003</c:v>
                </c:pt>
                <c:pt idx="210">
                  <c:v>21.349753483284044</c:v>
                </c:pt>
                <c:pt idx="211">
                  <c:v>23.730262412614263</c:v>
                </c:pt>
                <c:pt idx="212">
                  <c:v>22.46591326515837</c:v>
                </c:pt>
                <c:pt idx="213">
                  <c:v>22.172221717893123</c:v>
                </c:pt>
                <c:pt idx="214">
                  <c:v>19.187813716923412</c:v>
                </c:pt>
                <c:pt idx="215">
                  <c:v>23.350629118061448</c:v>
                </c:pt>
                <c:pt idx="216">
                  <c:v>23.963319412328495</c:v>
                </c:pt>
                <c:pt idx="217">
                  <c:v>20.013556935712224</c:v>
                </c:pt>
                <c:pt idx="218">
                  <c:v>23.287583387038822</c:v>
                </c:pt>
                <c:pt idx="219">
                  <c:v>20.74084947692041</c:v>
                </c:pt>
                <c:pt idx="220">
                  <c:v>19.920288044911903</c:v>
                </c:pt>
                <c:pt idx="221">
                  <c:v>23.706628663483649</c:v>
                </c:pt>
                <c:pt idx="222">
                  <c:v>21.304296462645585</c:v>
                </c:pt>
                <c:pt idx="223">
                  <c:v>20.78842159439073</c:v>
                </c:pt>
                <c:pt idx="224">
                  <c:v>21.60136029418689</c:v>
                </c:pt>
                <c:pt idx="225">
                  <c:v>21.495478355414246</c:v>
                </c:pt>
                <c:pt idx="226">
                  <c:v>21.025320913268121</c:v>
                </c:pt>
                <c:pt idx="227">
                  <c:v>20.485115900715034</c:v>
                </c:pt>
                <c:pt idx="228">
                  <c:v>22.65344654816267</c:v>
                </c:pt>
                <c:pt idx="229">
                  <c:v>20.296188880178583</c:v>
                </c:pt>
                <c:pt idx="230">
                  <c:v>18.156532555382164</c:v>
                </c:pt>
                <c:pt idx="231">
                  <c:v>19.955504947331519</c:v>
                </c:pt>
                <c:pt idx="232">
                  <c:v>20.327134472960385</c:v>
                </c:pt>
                <c:pt idx="233">
                  <c:v>22.355920504356842</c:v>
                </c:pt>
                <c:pt idx="234">
                  <c:v>19.72477573573223</c:v>
                </c:pt>
                <c:pt idx="235">
                  <c:v>21.433334517994354</c:v>
                </c:pt>
                <c:pt idx="236">
                  <c:v>22.586256967312742</c:v>
                </c:pt>
                <c:pt idx="237">
                  <c:v>20.560625911187422</c:v>
                </c:pt>
                <c:pt idx="238">
                  <c:v>22.997357204350742</c:v>
                </c:pt>
                <c:pt idx="239">
                  <c:v>18.933739782148496</c:v>
                </c:pt>
                <c:pt idx="240">
                  <c:v>21.598363070042115</c:v>
                </c:pt>
                <c:pt idx="241">
                  <c:v>21.721131314796025</c:v>
                </c:pt>
                <c:pt idx="242">
                  <c:v>19.618249267851215</c:v>
                </c:pt>
                <c:pt idx="243">
                  <c:v>21.804752918930237</c:v>
                </c:pt>
                <c:pt idx="244">
                  <c:v>20.046492709877423</c:v>
                </c:pt>
                <c:pt idx="245">
                  <c:v>19.791219376016691</c:v>
                </c:pt>
                <c:pt idx="246">
                  <c:v>22.487527170242487</c:v>
                </c:pt>
                <c:pt idx="247">
                  <c:v>17.079375321772634</c:v>
                </c:pt>
                <c:pt idx="248">
                  <c:v>20.67947690300317</c:v>
                </c:pt>
                <c:pt idx="249">
                  <c:v>17.316050322425536</c:v>
                </c:pt>
                <c:pt idx="250">
                  <c:v>22.824139975098785</c:v>
                </c:pt>
                <c:pt idx="251">
                  <c:v>19.456848898112494</c:v>
                </c:pt>
                <c:pt idx="252">
                  <c:v>20.50206993493271</c:v>
                </c:pt>
                <c:pt idx="253">
                  <c:v>21.370275384160511</c:v>
                </c:pt>
                <c:pt idx="254">
                  <c:v>18.814031719666787</c:v>
                </c:pt>
                <c:pt idx="255">
                  <c:v>21.572147057165463</c:v>
                </c:pt>
                <c:pt idx="256">
                  <c:v>21.428217182564524</c:v>
                </c:pt>
                <c:pt idx="257">
                  <c:v>19.946791095673099</c:v>
                </c:pt>
                <c:pt idx="258">
                  <c:v>19.975575188411668</c:v>
                </c:pt>
                <c:pt idx="259">
                  <c:v>19.991599574888991</c:v>
                </c:pt>
                <c:pt idx="260">
                  <c:v>20.789535371339461</c:v>
                </c:pt>
                <c:pt idx="261">
                  <c:v>21.164235803061743</c:v>
                </c:pt>
                <c:pt idx="262">
                  <c:v>18.422996122414652</c:v>
                </c:pt>
                <c:pt idx="263">
                  <c:v>21.066140074007734</c:v>
                </c:pt>
                <c:pt idx="264">
                  <c:v>17.012972579268393</c:v>
                </c:pt>
                <c:pt idx="265">
                  <c:v>22.68001872807119</c:v>
                </c:pt>
                <c:pt idx="266">
                  <c:v>19.663307780760672</c:v>
                </c:pt>
                <c:pt idx="267">
                  <c:v>21.486248175963983</c:v>
                </c:pt>
                <c:pt idx="268">
                  <c:v>23.082816695855055</c:v>
                </c:pt>
                <c:pt idx="269">
                  <c:v>19.898023979292454</c:v>
                </c:pt>
                <c:pt idx="270">
                  <c:v>20.520370399413395</c:v>
                </c:pt>
                <c:pt idx="271">
                  <c:v>19.952219262493983</c:v>
                </c:pt>
                <c:pt idx="272">
                  <c:v>18.63094522845995</c:v>
                </c:pt>
                <c:pt idx="273">
                  <c:v>23.365664861593729</c:v>
                </c:pt>
                <c:pt idx="274">
                  <c:v>19.798051963650259</c:v>
                </c:pt>
                <c:pt idx="275">
                  <c:v>23.404338744979487</c:v>
                </c:pt>
                <c:pt idx="276">
                  <c:v>22.470090393027785</c:v>
                </c:pt>
                <c:pt idx="277">
                  <c:v>19.858854222952885</c:v>
                </c:pt>
                <c:pt idx="278">
                  <c:v>22.163560447428026</c:v>
                </c:pt>
                <c:pt idx="279">
                  <c:v>19.602512978945512</c:v>
                </c:pt>
                <c:pt idx="280">
                  <c:v>19.301390235725954</c:v>
                </c:pt>
                <c:pt idx="281">
                  <c:v>23.180086414741776</c:v>
                </c:pt>
                <c:pt idx="282">
                  <c:v>20.110778316497921</c:v>
                </c:pt>
                <c:pt idx="283">
                  <c:v>22.022202091328325</c:v>
                </c:pt>
                <c:pt idx="284">
                  <c:v>19.757211792078785</c:v>
                </c:pt>
                <c:pt idx="285">
                  <c:v>20.210599820233224</c:v>
                </c:pt>
                <c:pt idx="286">
                  <c:v>22.311921503676665</c:v>
                </c:pt>
                <c:pt idx="287">
                  <c:v>18.539727622269883</c:v>
                </c:pt>
                <c:pt idx="288">
                  <c:v>19.310889273495754</c:v>
                </c:pt>
                <c:pt idx="289">
                  <c:v>21.816839950643164</c:v>
                </c:pt>
                <c:pt idx="290">
                  <c:v>21.822776654105269</c:v>
                </c:pt>
                <c:pt idx="291">
                  <c:v>21.563174225247202</c:v>
                </c:pt>
                <c:pt idx="292">
                  <c:v>20.708732411362707</c:v>
                </c:pt>
                <c:pt idx="293">
                  <c:v>24.024492539959208</c:v>
                </c:pt>
                <c:pt idx="294">
                  <c:v>15.532868290614788</c:v>
                </c:pt>
                <c:pt idx="295">
                  <c:v>21.311072119982601</c:v>
                </c:pt>
                <c:pt idx="296">
                  <c:v>23.491228669062362</c:v>
                </c:pt>
                <c:pt idx="297">
                  <c:v>20.408141482913521</c:v>
                </c:pt>
                <c:pt idx="298">
                  <c:v>22.243431893244878</c:v>
                </c:pt>
                <c:pt idx="299">
                  <c:v>17.931475530906969</c:v>
                </c:pt>
                <c:pt idx="300">
                  <c:v>20.697080734123148</c:v>
                </c:pt>
                <c:pt idx="301">
                  <c:v>21.876023630846312</c:v>
                </c:pt>
                <c:pt idx="302">
                  <c:v>20.994656242624423</c:v>
                </c:pt>
                <c:pt idx="303">
                  <c:v>22.940663234644795</c:v>
                </c:pt>
                <c:pt idx="304">
                  <c:v>17.458025030513383</c:v>
                </c:pt>
                <c:pt idx="305">
                  <c:v>22.35158402124501</c:v>
                </c:pt>
                <c:pt idx="306">
                  <c:v>22.185457756193056</c:v>
                </c:pt>
                <c:pt idx="307">
                  <c:v>20.38394041725152</c:v>
                </c:pt>
                <c:pt idx="308">
                  <c:v>23.241683216912683</c:v>
                </c:pt>
                <c:pt idx="309">
                  <c:v>19.15687905129127</c:v>
                </c:pt>
                <c:pt idx="310">
                  <c:v>21.468144887002722</c:v>
                </c:pt>
                <c:pt idx="311">
                  <c:v>19.531681029399834</c:v>
                </c:pt>
                <c:pt idx="312">
                  <c:v>21.665549886907826</c:v>
                </c:pt>
                <c:pt idx="313">
                  <c:v>22.290886953028085</c:v>
                </c:pt>
                <c:pt idx="314">
                  <c:v>17.335189045626763</c:v>
                </c:pt>
                <c:pt idx="315">
                  <c:v>19.33967881612913</c:v>
                </c:pt>
                <c:pt idx="316">
                  <c:v>22.439835905668147</c:v>
                </c:pt>
                <c:pt idx="317">
                  <c:v>20.646972796585388</c:v>
                </c:pt>
                <c:pt idx="318">
                  <c:v>23.453649631270814</c:v>
                </c:pt>
                <c:pt idx="319">
                  <c:v>18.380659922445908</c:v>
                </c:pt>
                <c:pt idx="320">
                  <c:v>21.250511523290605</c:v>
                </c:pt>
                <c:pt idx="321">
                  <c:v>22.33400706432035</c:v>
                </c:pt>
                <c:pt idx="322">
                  <c:v>18.615901904368052</c:v>
                </c:pt>
                <c:pt idx="323">
                  <c:v>22.173438076512632</c:v>
                </c:pt>
                <c:pt idx="324">
                  <c:v>19.590431372927352</c:v>
                </c:pt>
                <c:pt idx="325">
                  <c:v>21.460303809509785</c:v>
                </c:pt>
                <c:pt idx="326">
                  <c:v>20.509278272563193</c:v>
                </c:pt>
                <c:pt idx="327">
                  <c:v>21.550161610806743</c:v>
                </c:pt>
                <c:pt idx="328">
                  <c:v>21.85660407810262</c:v>
                </c:pt>
                <c:pt idx="329">
                  <c:v>21.475230782271005</c:v>
                </c:pt>
                <c:pt idx="330">
                  <c:v>22.410893946311514</c:v>
                </c:pt>
                <c:pt idx="331">
                  <c:v>20.917370576829477</c:v>
                </c:pt>
                <c:pt idx="332">
                  <c:v>17.721484291489453</c:v>
                </c:pt>
                <c:pt idx="333">
                  <c:v>22.989423532411145</c:v>
                </c:pt>
                <c:pt idx="334">
                  <c:v>21.13286897672117</c:v>
                </c:pt>
                <c:pt idx="335">
                  <c:v>22.219929850142513</c:v>
                </c:pt>
                <c:pt idx="336">
                  <c:v>22.952618619430279</c:v>
                </c:pt>
                <c:pt idx="337">
                  <c:v>18.132326099510056</c:v>
                </c:pt>
                <c:pt idx="338">
                  <c:v>22.058674513535834</c:v>
                </c:pt>
                <c:pt idx="339">
                  <c:v>19.556571077411601</c:v>
                </c:pt>
                <c:pt idx="340">
                  <c:v>21.247761533113245</c:v>
                </c:pt>
                <c:pt idx="341">
                  <c:v>23.105990574401289</c:v>
                </c:pt>
                <c:pt idx="342">
                  <c:v>22.300173603752828</c:v>
                </c:pt>
                <c:pt idx="343">
                  <c:v>23.034305675626616</c:v>
                </c:pt>
                <c:pt idx="344">
                  <c:v>19.191706082281474</c:v>
                </c:pt>
                <c:pt idx="345">
                  <c:v>22.672755484424869</c:v>
                </c:pt>
                <c:pt idx="346">
                  <c:v>20.660237115575363</c:v>
                </c:pt>
                <c:pt idx="347">
                  <c:v>20.02109187830731</c:v>
                </c:pt>
                <c:pt idx="348">
                  <c:v>21.287147408400919</c:v>
                </c:pt>
                <c:pt idx="349">
                  <c:v>18.65368043590161</c:v>
                </c:pt>
                <c:pt idx="350">
                  <c:v>20.334782849742567</c:v>
                </c:pt>
                <c:pt idx="351">
                  <c:v>18.825809399442882</c:v>
                </c:pt>
                <c:pt idx="352">
                  <c:v>18.85990008018949</c:v>
                </c:pt>
                <c:pt idx="353">
                  <c:v>24.073804298814345</c:v>
                </c:pt>
                <c:pt idx="354">
                  <c:v>19.030144750556278</c:v>
                </c:pt>
                <c:pt idx="355">
                  <c:v>22.752038345012309</c:v>
                </c:pt>
                <c:pt idx="356">
                  <c:v>20.193990759394268</c:v>
                </c:pt>
                <c:pt idx="357">
                  <c:v>19.043929942830175</c:v>
                </c:pt>
                <c:pt idx="358">
                  <c:v>21.09428275116904</c:v>
                </c:pt>
                <c:pt idx="359">
                  <c:v>20.001480010670285</c:v>
                </c:pt>
                <c:pt idx="360">
                  <c:v>20.688528890112806</c:v>
                </c:pt>
                <c:pt idx="361">
                  <c:v>22.536569690779416</c:v>
                </c:pt>
                <c:pt idx="362">
                  <c:v>18.451162996116189</c:v>
                </c:pt>
                <c:pt idx="363">
                  <c:v>23.872889688419345</c:v>
                </c:pt>
                <c:pt idx="364">
                  <c:v>19.92398785266893</c:v>
                </c:pt>
                <c:pt idx="365">
                  <c:v>20.052224114864782</c:v>
                </c:pt>
                <c:pt idx="366">
                  <c:v>22.453338535407294</c:v>
                </c:pt>
                <c:pt idx="367">
                  <c:v>22.714199286018186</c:v>
                </c:pt>
                <c:pt idx="368">
                  <c:v>22.692874504417798</c:v>
                </c:pt>
                <c:pt idx="369">
                  <c:v>19.435867664638124</c:v>
                </c:pt>
                <c:pt idx="370">
                  <c:v>19.322774339188634</c:v>
                </c:pt>
                <c:pt idx="371">
                  <c:v>22.027861719163003</c:v>
                </c:pt>
                <c:pt idx="372">
                  <c:v>19.839137693964084</c:v>
                </c:pt>
                <c:pt idx="373">
                  <c:v>21.262647003725618</c:v>
                </c:pt>
                <c:pt idx="374">
                  <c:v>21.141953705454256</c:v>
                </c:pt>
                <c:pt idx="375">
                  <c:v>22.036637929992683</c:v>
                </c:pt>
                <c:pt idx="376">
                  <c:v>17.85356186428179</c:v>
                </c:pt>
                <c:pt idx="377">
                  <c:v>20.35383285309544</c:v>
                </c:pt>
                <c:pt idx="378">
                  <c:v>22.117041054713951</c:v>
                </c:pt>
                <c:pt idx="379">
                  <c:v>17.88264550601609</c:v>
                </c:pt>
                <c:pt idx="380">
                  <c:v>21.953717887701366</c:v>
                </c:pt>
                <c:pt idx="381">
                  <c:v>19.205215245601188</c:v>
                </c:pt>
                <c:pt idx="382">
                  <c:v>20.714188385059437</c:v>
                </c:pt>
                <c:pt idx="383">
                  <c:v>22.720680610019443</c:v>
                </c:pt>
                <c:pt idx="384">
                  <c:v>19.030739510809774</c:v>
                </c:pt>
                <c:pt idx="385">
                  <c:v>17.021701481269908</c:v>
                </c:pt>
                <c:pt idx="386">
                  <c:v>22.71442175757166</c:v>
                </c:pt>
                <c:pt idx="387">
                  <c:v>21.921976129288126</c:v>
                </c:pt>
                <c:pt idx="388">
                  <c:v>23.339654394335163</c:v>
                </c:pt>
                <c:pt idx="389">
                  <c:v>19.737901137394843</c:v>
                </c:pt>
                <c:pt idx="390">
                  <c:v>18.639992934893215</c:v>
                </c:pt>
                <c:pt idx="391">
                  <c:v>18.681780400515361</c:v>
                </c:pt>
                <c:pt idx="392">
                  <c:v>20.390908302273953</c:v>
                </c:pt>
                <c:pt idx="393">
                  <c:v>21.756755229690658</c:v>
                </c:pt>
                <c:pt idx="394">
                  <c:v>21.13449674369614</c:v>
                </c:pt>
                <c:pt idx="395">
                  <c:v>18.634657076286391</c:v>
                </c:pt>
                <c:pt idx="396">
                  <c:v>21.28479507767592</c:v>
                </c:pt>
                <c:pt idx="397">
                  <c:v>20.586071025458967</c:v>
                </c:pt>
                <c:pt idx="398">
                  <c:v>22.070136607193962</c:v>
                </c:pt>
                <c:pt idx="399">
                  <c:v>20.499612121892504</c:v>
                </c:pt>
                <c:pt idx="400">
                  <c:v>19.951916627580328</c:v>
                </c:pt>
                <c:pt idx="401">
                  <c:v>21.996687165675365</c:v>
                </c:pt>
                <c:pt idx="402">
                  <c:v>18.574844478096384</c:v>
                </c:pt>
                <c:pt idx="403">
                  <c:v>20.759511285316556</c:v>
                </c:pt>
                <c:pt idx="404">
                  <c:v>19.273490774872506</c:v>
                </c:pt>
                <c:pt idx="405">
                  <c:v>20.083254219951975</c:v>
                </c:pt>
                <c:pt idx="406">
                  <c:v>22.840348530361634</c:v>
                </c:pt>
                <c:pt idx="407">
                  <c:v>21.575430791474709</c:v>
                </c:pt>
                <c:pt idx="408">
                  <c:v>21.635567516719206</c:v>
                </c:pt>
                <c:pt idx="409">
                  <c:v>21.318746763161862</c:v>
                </c:pt>
                <c:pt idx="410">
                  <c:v>19.410016926001799</c:v>
                </c:pt>
                <c:pt idx="411">
                  <c:v>20.387581139257449</c:v>
                </c:pt>
                <c:pt idx="412">
                  <c:v>19.602153236493816</c:v>
                </c:pt>
                <c:pt idx="413">
                  <c:v>20.5104012399153</c:v>
                </c:pt>
                <c:pt idx="414">
                  <c:v>18.814902174604672</c:v>
                </c:pt>
                <c:pt idx="415">
                  <c:v>20.013349011212707</c:v>
                </c:pt>
                <c:pt idx="416">
                  <c:v>21.995169479830412</c:v>
                </c:pt>
                <c:pt idx="417">
                  <c:v>19.702421598199429</c:v>
                </c:pt>
                <c:pt idx="418">
                  <c:v>22.17644364357697</c:v>
                </c:pt>
                <c:pt idx="419">
                  <c:v>18.850283278083658</c:v>
                </c:pt>
                <c:pt idx="420">
                  <c:v>20.250325623118684</c:v>
                </c:pt>
                <c:pt idx="421">
                  <c:v>23.79925836885068</c:v>
                </c:pt>
                <c:pt idx="422">
                  <c:v>21.252314110435137</c:v>
                </c:pt>
                <c:pt idx="423">
                  <c:v>21.639387532708277</c:v>
                </c:pt>
                <c:pt idx="424">
                  <c:v>19.0901885551317</c:v>
                </c:pt>
                <c:pt idx="425">
                  <c:v>22.123820163893754</c:v>
                </c:pt>
                <c:pt idx="426">
                  <c:v>22.045030778564389</c:v>
                </c:pt>
                <c:pt idx="427">
                  <c:v>20.230590720258412</c:v>
                </c:pt>
                <c:pt idx="428">
                  <c:v>22.863355486155832</c:v>
                </c:pt>
                <c:pt idx="429">
                  <c:v>19.770694172724987</c:v>
                </c:pt>
                <c:pt idx="430">
                  <c:v>20.341109737891514</c:v>
                </c:pt>
                <c:pt idx="431">
                  <c:v>23.391075729103132</c:v>
                </c:pt>
                <c:pt idx="432">
                  <c:v>20.602448676902441</c:v>
                </c:pt>
                <c:pt idx="433">
                  <c:v>20.80204630907738</c:v>
                </c:pt>
                <c:pt idx="434">
                  <c:v>21.669765077562431</c:v>
                </c:pt>
                <c:pt idx="435">
                  <c:v>21.292394954378473</c:v>
                </c:pt>
                <c:pt idx="436">
                  <c:v>21.673552878481811</c:v>
                </c:pt>
                <c:pt idx="437">
                  <c:v>20.456303669614307</c:v>
                </c:pt>
                <c:pt idx="438">
                  <c:v>22.829184026964125</c:v>
                </c:pt>
                <c:pt idx="439">
                  <c:v>20.226171125610062</c:v>
                </c:pt>
                <c:pt idx="440">
                  <c:v>17.690697193016604</c:v>
                </c:pt>
                <c:pt idx="441">
                  <c:v>20.355888687084249</c:v>
                </c:pt>
                <c:pt idx="442">
                  <c:v>20.738472360985021</c:v>
                </c:pt>
                <c:pt idx="443">
                  <c:v>22.325174346523372</c:v>
                </c:pt>
                <c:pt idx="444">
                  <c:v>19.450742757226109</c:v>
                </c:pt>
                <c:pt idx="445">
                  <c:v>21.673268543932707</c:v>
                </c:pt>
                <c:pt idx="446">
                  <c:v>20.631626000959912</c:v>
                </c:pt>
                <c:pt idx="447">
                  <c:v>21.143092485783278</c:v>
                </c:pt>
                <c:pt idx="448">
                  <c:v>22.737444579658447</c:v>
                </c:pt>
                <c:pt idx="449">
                  <c:v>17.218550903162779</c:v>
                </c:pt>
                <c:pt idx="450">
                  <c:v>22.579902924185983</c:v>
                </c:pt>
                <c:pt idx="451">
                  <c:v>23.810738537722123</c:v>
                </c:pt>
                <c:pt idx="452">
                  <c:v>21.535859228380787</c:v>
                </c:pt>
                <c:pt idx="453">
                  <c:v>21.8185575977216</c:v>
                </c:pt>
                <c:pt idx="454">
                  <c:v>18.805768404689253</c:v>
                </c:pt>
                <c:pt idx="455">
                  <c:v>20.968726002002011</c:v>
                </c:pt>
                <c:pt idx="456">
                  <c:v>22.833400304934081</c:v>
                </c:pt>
                <c:pt idx="457">
                  <c:v>18.492267188263451</c:v>
                </c:pt>
                <c:pt idx="458">
                  <c:v>20.702815530587564</c:v>
                </c:pt>
                <c:pt idx="459">
                  <c:v>15.826970516045382</c:v>
                </c:pt>
                <c:pt idx="460">
                  <c:v>21.577275111332369</c:v>
                </c:pt>
                <c:pt idx="461">
                  <c:v>22.058683166032928</c:v>
                </c:pt>
                <c:pt idx="462">
                  <c:v>19.215940777630038</c:v>
                </c:pt>
                <c:pt idx="463">
                  <c:v>21.241703170412212</c:v>
                </c:pt>
                <c:pt idx="464">
                  <c:v>20.227702376331486</c:v>
                </c:pt>
                <c:pt idx="465">
                  <c:v>19.75361584176202</c:v>
                </c:pt>
                <c:pt idx="466">
                  <c:v>21.661451757681121</c:v>
                </c:pt>
                <c:pt idx="467">
                  <c:v>20.045986786220467</c:v>
                </c:pt>
                <c:pt idx="468">
                  <c:v>19.530526270841943</c:v>
                </c:pt>
                <c:pt idx="469">
                  <c:v>21.209250309103655</c:v>
                </c:pt>
                <c:pt idx="470">
                  <c:v>19.269928767781145</c:v>
                </c:pt>
                <c:pt idx="471">
                  <c:v>21.134515166819469</c:v>
                </c:pt>
                <c:pt idx="472">
                  <c:v>19.324201783185352</c:v>
                </c:pt>
                <c:pt idx="473">
                  <c:v>21.756366035514887</c:v>
                </c:pt>
                <c:pt idx="474">
                  <c:v>17.196138589067175</c:v>
                </c:pt>
                <c:pt idx="475">
                  <c:v>22.327744232763784</c:v>
                </c:pt>
                <c:pt idx="476">
                  <c:v>18.801270081125672</c:v>
                </c:pt>
                <c:pt idx="477">
                  <c:v>21.632336395955434</c:v>
                </c:pt>
                <c:pt idx="478">
                  <c:v>23.065760638099164</c:v>
                </c:pt>
                <c:pt idx="479">
                  <c:v>20.085658310383604</c:v>
                </c:pt>
                <c:pt idx="480">
                  <c:v>19.664737574831712</c:v>
                </c:pt>
                <c:pt idx="481">
                  <c:v>22.036624650992884</c:v>
                </c:pt>
                <c:pt idx="482">
                  <c:v>21.130210060845755</c:v>
                </c:pt>
                <c:pt idx="483">
                  <c:v>23.246236338072819</c:v>
                </c:pt>
                <c:pt idx="484">
                  <c:v>20.370737616838021</c:v>
                </c:pt>
                <c:pt idx="485">
                  <c:v>23.359500980316842</c:v>
                </c:pt>
                <c:pt idx="486">
                  <c:v>23.123861980961497</c:v>
                </c:pt>
                <c:pt idx="487">
                  <c:v>22.248520128675811</c:v>
                </c:pt>
                <c:pt idx="488">
                  <c:v>23.409037054571208</c:v>
                </c:pt>
                <c:pt idx="489">
                  <c:v>19.803799946605199</c:v>
                </c:pt>
                <c:pt idx="490">
                  <c:v>19.459297671612369</c:v>
                </c:pt>
                <c:pt idx="491">
                  <c:v>23.060423510393722</c:v>
                </c:pt>
                <c:pt idx="492">
                  <c:v>17.612567940355277</c:v>
                </c:pt>
                <c:pt idx="493">
                  <c:v>22.117800342094448</c:v>
                </c:pt>
                <c:pt idx="494">
                  <c:v>20.326366908471346</c:v>
                </c:pt>
                <c:pt idx="495">
                  <c:v>20.496965473489563</c:v>
                </c:pt>
                <c:pt idx="496">
                  <c:v>22.73255083855782</c:v>
                </c:pt>
                <c:pt idx="497">
                  <c:v>19.141556733810649</c:v>
                </c:pt>
                <c:pt idx="498">
                  <c:v>21.43944865353447</c:v>
                </c:pt>
                <c:pt idx="499">
                  <c:v>21.365670007359444</c:v>
                </c:pt>
                <c:pt idx="500">
                  <c:v>21.476835181116492</c:v>
                </c:pt>
                <c:pt idx="501">
                  <c:v>22.065749225785545</c:v>
                </c:pt>
                <c:pt idx="502">
                  <c:v>21.053097379088285</c:v>
                </c:pt>
                <c:pt idx="503">
                  <c:v>23.796030871572185</c:v>
                </c:pt>
                <c:pt idx="504">
                  <c:v>18.002497310825937</c:v>
                </c:pt>
                <c:pt idx="505">
                  <c:v>22.485107003895425</c:v>
                </c:pt>
                <c:pt idx="506">
                  <c:v>23.596742287139698</c:v>
                </c:pt>
                <c:pt idx="507">
                  <c:v>19.767904742293041</c:v>
                </c:pt>
                <c:pt idx="508">
                  <c:v>22.306650544598373</c:v>
                </c:pt>
                <c:pt idx="509">
                  <c:v>17.684276096660295</c:v>
                </c:pt>
                <c:pt idx="510">
                  <c:v>20.807755682801591</c:v>
                </c:pt>
                <c:pt idx="511">
                  <c:v>22.217011785041677</c:v>
                </c:pt>
                <c:pt idx="512">
                  <c:v>21.198553124155971</c:v>
                </c:pt>
                <c:pt idx="513">
                  <c:v>22.43237599140156</c:v>
                </c:pt>
                <c:pt idx="514">
                  <c:v>18.631629362172632</c:v>
                </c:pt>
                <c:pt idx="515">
                  <c:v>22.454066378980997</c:v>
                </c:pt>
                <c:pt idx="516">
                  <c:v>21.218337206747368</c:v>
                </c:pt>
                <c:pt idx="517">
                  <c:v>20.051086048914172</c:v>
                </c:pt>
                <c:pt idx="518">
                  <c:v>23.099039554868789</c:v>
                </c:pt>
                <c:pt idx="519">
                  <c:v>19.492472146001859</c:v>
                </c:pt>
                <c:pt idx="520">
                  <c:v>18.757348367541258</c:v>
                </c:pt>
                <c:pt idx="521">
                  <c:v>21.009455148978894</c:v>
                </c:pt>
                <c:pt idx="522">
                  <c:v>21.508501173437278</c:v>
                </c:pt>
                <c:pt idx="523">
                  <c:v>22.249198932164994</c:v>
                </c:pt>
                <c:pt idx="524">
                  <c:v>18.581413253633212</c:v>
                </c:pt>
                <c:pt idx="525">
                  <c:v>21.069760084603672</c:v>
                </c:pt>
                <c:pt idx="526">
                  <c:v>22.852905499311561</c:v>
                </c:pt>
                <c:pt idx="527">
                  <c:v>21.447903026611623</c:v>
                </c:pt>
                <c:pt idx="528">
                  <c:v>23.221564724623057</c:v>
                </c:pt>
                <c:pt idx="529">
                  <c:v>20.719936267485835</c:v>
                </c:pt>
                <c:pt idx="530">
                  <c:v>20.684890125421134</c:v>
                </c:pt>
                <c:pt idx="531">
                  <c:v>22.916145164227416</c:v>
                </c:pt>
                <c:pt idx="532">
                  <c:v>19.659781663353463</c:v>
                </c:pt>
                <c:pt idx="533">
                  <c:v>22.002244216090201</c:v>
                </c:pt>
                <c:pt idx="534">
                  <c:v>20.800400867293877</c:v>
                </c:pt>
                <c:pt idx="535">
                  <c:v>22.144355203607784</c:v>
                </c:pt>
                <c:pt idx="536">
                  <c:v>20.248109087863781</c:v>
                </c:pt>
                <c:pt idx="537">
                  <c:v>20.304779148268128</c:v>
                </c:pt>
                <c:pt idx="538">
                  <c:v>21.08118351199731</c:v>
                </c:pt>
                <c:pt idx="539">
                  <c:v>20.75878822692399</c:v>
                </c:pt>
                <c:pt idx="540">
                  <c:v>22.457376646357964</c:v>
                </c:pt>
                <c:pt idx="541">
                  <c:v>21.851536595168106</c:v>
                </c:pt>
                <c:pt idx="542">
                  <c:v>16.618038533621963</c:v>
                </c:pt>
                <c:pt idx="543">
                  <c:v>22.845955084546617</c:v>
                </c:pt>
                <c:pt idx="544">
                  <c:v>21.381921230825817</c:v>
                </c:pt>
                <c:pt idx="545">
                  <c:v>22.336276576286643</c:v>
                </c:pt>
                <c:pt idx="546">
                  <c:v>22.951969803257569</c:v>
                </c:pt>
                <c:pt idx="547">
                  <c:v>19.282433930347661</c:v>
                </c:pt>
                <c:pt idx="548">
                  <c:v>22.103222166223834</c:v>
                </c:pt>
                <c:pt idx="549">
                  <c:v>18.779857583005505</c:v>
                </c:pt>
                <c:pt idx="550">
                  <c:v>22.132472330981237</c:v>
                </c:pt>
                <c:pt idx="551">
                  <c:v>22.674057398461684</c:v>
                </c:pt>
                <c:pt idx="552">
                  <c:v>22.30273289003463</c:v>
                </c:pt>
                <c:pt idx="553">
                  <c:v>22.992820056125222</c:v>
                </c:pt>
                <c:pt idx="554">
                  <c:v>20.453944630247335</c:v>
                </c:pt>
                <c:pt idx="555">
                  <c:v>22.384517868489183</c:v>
                </c:pt>
                <c:pt idx="556">
                  <c:v>22.27024811843274</c:v>
                </c:pt>
                <c:pt idx="557">
                  <c:v>20.386760721049122</c:v>
                </c:pt>
                <c:pt idx="558">
                  <c:v>21.851230605598868</c:v>
                </c:pt>
                <c:pt idx="559">
                  <c:v>19.305460230770692</c:v>
                </c:pt>
                <c:pt idx="560">
                  <c:v>18.843168389943358</c:v>
                </c:pt>
                <c:pt idx="561">
                  <c:v>18.846059548926558</c:v>
                </c:pt>
                <c:pt idx="562">
                  <c:v>19.740258297100027</c:v>
                </c:pt>
                <c:pt idx="563">
                  <c:v>24.266914454415463</c:v>
                </c:pt>
                <c:pt idx="564">
                  <c:v>19.886441739486173</c:v>
                </c:pt>
                <c:pt idx="565">
                  <c:v>20.893667994048645</c:v>
                </c:pt>
                <c:pt idx="566">
                  <c:v>19.211594856534735</c:v>
                </c:pt>
                <c:pt idx="567">
                  <c:v>19.387092703733316</c:v>
                </c:pt>
                <c:pt idx="568">
                  <c:v>22.134158650326121</c:v>
                </c:pt>
                <c:pt idx="569">
                  <c:v>19.124413418693102</c:v>
                </c:pt>
                <c:pt idx="570">
                  <c:v>20.719326435476408</c:v>
                </c:pt>
                <c:pt idx="571">
                  <c:v>22.42120335878186</c:v>
                </c:pt>
                <c:pt idx="572">
                  <c:v>19.369840735712721</c:v>
                </c:pt>
                <c:pt idx="573">
                  <c:v>23.625699081693398</c:v>
                </c:pt>
                <c:pt idx="574">
                  <c:v>19.579211273741002</c:v>
                </c:pt>
                <c:pt idx="575">
                  <c:v>18.553712181255058</c:v>
                </c:pt>
                <c:pt idx="576">
                  <c:v>21.894765783359635</c:v>
                </c:pt>
                <c:pt idx="577">
                  <c:v>21.419076837948463</c:v>
                </c:pt>
                <c:pt idx="578">
                  <c:v>23.343818200640424</c:v>
                </c:pt>
                <c:pt idx="579">
                  <c:v>18.583957182120219</c:v>
                </c:pt>
                <c:pt idx="580">
                  <c:v>18.234482345741483</c:v>
                </c:pt>
                <c:pt idx="581">
                  <c:v>21.843265185587299</c:v>
                </c:pt>
                <c:pt idx="582">
                  <c:v>22.256808151061911</c:v>
                </c:pt>
                <c:pt idx="583">
                  <c:v>22.086685958452058</c:v>
                </c:pt>
                <c:pt idx="584">
                  <c:v>21.418008951093384</c:v>
                </c:pt>
                <c:pt idx="585">
                  <c:v>22.070859985759704</c:v>
                </c:pt>
                <c:pt idx="586">
                  <c:v>20.740307987238413</c:v>
                </c:pt>
                <c:pt idx="587">
                  <c:v>20.96132984798184</c:v>
                </c:pt>
                <c:pt idx="588">
                  <c:v>22.056228930535568</c:v>
                </c:pt>
                <c:pt idx="589">
                  <c:v>19.643274327698521</c:v>
                </c:pt>
                <c:pt idx="590">
                  <c:v>21.976004767849428</c:v>
                </c:pt>
                <c:pt idx="591">
                  <c:v>19.888398039179737</c:v>
                </c:pt>
                <c:pt idx="592">
                  <c:v>20.612198106448119</c:v>
                </c:pt>
                <c:pt idx="593">
                  <c:v>21.836337311950214</c:v>
                </c:pt>
                <c:pt idx="594">
                  <c:v>18.590752315576481</c:v>
                </c:pt>
                <c:pt idx="595">
                  <c:v>18.509594559391601</c:v>
                </c:pt>
                <c:pt idx="596">
                  <c:v>22.47489389497381</c:v>
                </c:pt>
                <c:pt idx="597">
                  <c:v>22.027394741536966</c:v>
                </c:pt>
                <c:pt idx="598">
                  <c:v>22.865077796323902</c:v>
                </c:pt>
                <c:pt idx="599">
                  <c:v>17.614025666595097</c:v>
                </c:pt>
                <c:pt idx="600">
                  <c:v>19.941862700086983</c:v>
                </c:pt>
                <c:pt idx="601">
                  <c:v>19.086133719334558</c:v>
                </c:pt>
                <c:pt idx="602">
                  <c:v>19.748971550331667</c:v>
                </c:pt>
                <c:pt idx="603">
                  <c:v>20.476666038360634</c:v>
                </c:pt>
                <c:pt idx="604">
                  <c:v>21.978136365942682</c:v>
                </c:pt>
                <c:pt idx="605">
                  <c:v>19.039993597789483</c:v>
                </c:pt>
                <c:pt idx="606">
                  <c:v>21.478219545868576</c:v>
                </c:pt>
                <c:pt idx="607">
                  <c:v>19.972907179564125</c:v>
                </c:pt>
                <c:pt idx="608">
                  <c:v>21.488815420181577</c:v>
                </c:pt>
                <c:pt idx="609">
                  <c:v>19.813057218298134</c:v>
                </c:pt>
                <c:pt idx="610">
                  <c:v>20.895222744674321</c:v>
                </c:pt>
                <c:pt idx="611">
                  <c:v>21.372209027344862</c:v>
                </c:pt>
                <c:pt idx="612">
                  <c:v>17.887857692550941</c:v>
                </c:pt>
                <c:pt idx="613">
                  <c:v>20.995857734004058</c:v>
                </c:pt>
                <c:pt idx="614">
                  <c:v>19.909757385815343</c:v>
                </c:pt>
                <c:pt idx="615">
                  <c:v>19.139868653546845</c:v>
                </c:pt>
                <c:pt idx="616">
                  <c:v>22.898939172352549</c:v>
                </c:pt>
                <c:pt idx="617">
                  <c:v>21.482206758743132</c:v>
                </c:pt>
                <c:pt idx="618">
                  <c:v>21.918406255327113</c:v>
                </c:pt>
                <c:pt idx="619">
                  <c:v>21.057551942423181</c:v>
                </c:pt>
                <c:pt idx="620">
                  <c:v>19.375901358351001</c:v>
                </c:pt>
                <c:pt idx="621">
                  <c:v>20.323207909210808</c:v>
                </c:pt>
                <c:pt idx="622">
                  <c:v>21.235837909153645</c:v>
                </c:pt>
                <c:pt idx="623">
                  <c:v>19.63548468562756</c:v>
                </c:pt>
                <c:pt idx="624">
                  <c:v>20.06266933696466</c:v>
                </c:pt>
                <c:pt idx="625">
                  <c:v>20.319154262241245</c:v>
                </c:pt>
                <c:pt idx="626">
                  <c:v>21.052717652709607</c:v>
                </c:pt>
                <c:pt idx="627">
                  <c:v>20.487057007161162</c:v>
                </c:pt>
                <c:pt idx="628">
                  <c:v>19.701746454977364</c:v>
                </c:pt>
                <c:pt idx="629">
                  <c:v>17.965373294769964</c:v>
                </c:pt>
                <c:pt idx="630">
                  <c:v>18.426323406290553</c:v>
                </c:pt>
                <c:pt idx="631">
                  <c:v>23.841147312272732</c:v>
                </c:pt>
                <c:pt idx="632">
                  <c:v>21.148652915343821</c:v>
                </c:pt>
                <c:pt idx="633">
                  <c:v>20.961164750063585</c:v>
                </c:pt>
                <c:pt idx="634">
                  <c:v>19.870412743527499</c:v>
                </c:pt>
                <c:pt idx="635">
                  <c:v>21.045247229640744</c:v>
                </c:pt>
                <c:pt idx="636">
                  <c:v>21.785864990508973</c:v>
                </c:pt>
                <c:pt idx="637">
                  <c:v>21.672134172933621</c:v>
                </c:pt>
                <c:pt idx="638">
                  <c:v>23.440733965471484</c:v>
                </c:pt>
                <c:pt idx="639">
                  <c:v>19.500121688294861</c:v>
                </c:pt>
                <c:pt idx="640">
                  <c:v>20.161183407480511</c:v>
                </c:pt>
                <c:pt idx="641">
                  <c:v>23.574826191516404</c:v>
                </c:pt>
                <c:pt idx="642">
                  <c:v>20.771349472640033</c:v>
                </c:pt>
                <c:pt idx="643">
                  <c:v>19.399601596221178</c:v>
                </c:pt>
                <c:pt idx="644">
                  <c:v>20.669232094571598</c:v>
                </c:pt>
                <c:pt idx="645">
                  <c:v>21.157850638562032</c:v>
                </c:pt>
                <c:pt idx="646">
                  <c:v>21.349813603914175</c:v>
                </c:pt>
                <c:pt idx="647">
                  <c:v>20.123324120342879</c:v>
                </c:pt>
                <c:pt idx="648">
                  <c:v>22.456304536431798</c:v>
                </c:pt>
                <c:pt idx="649">
                  <c:v>20.710643794820836</c:v>
                </c:pt>
                <c:pt idx="650">
                  <c:v>17.969260301314208</c:v>
                </c:pt>
                <c:pt idx="651">
                  <c:v>20.043896746934578</c:v>
                </c:pt>
                <c:pt idx="652">
                  <c:v>20.368900142955845</c:v>
                </c:pt>
                <c:pt idx="653">
                  <c:v>22.247653985168078</c:v>
                </c:pt>
                <c:pt idx="654">
                  <c:v>19.347861810842289</c:v>
                </c:pt>
                <c:pt idx="655">
                  <c:v>21.710282128372253</c:v>
                </c:pt>
                <c:pt idx="656">
                  <c:v>19.975356895874889</c:v>
                </c:pt>
                <c:pt idx="657">
                  <c:v>20.623500470452441</c:v>
                </c:pt>
                <c:pt idx="658">
                  <c:v>22.175126721545823</c:v>
                </c:pt>
                <c:pt idx="659">
                  <c:v>17.446945155936717</c:v>
                </c:pt>
                <c:pt idx="660">
                  <c:v>21.323568889235915</c:v>
                </c:pt>
                <c:pt idx="661">
                  <c:v>21.647876542536274</c:v>
                </c:pt>
                <c:pt idx="662">
                  <c:v>21.346232279120418</c:v>
                </c:pt>
                <c:pt idx="663">
                  <c:v>21.249667362166541</c:v>
                </c:pt>
                <c:pt idx="664">
                  <c:v>19.696931956337583</c:v>
                </c:pt>
                <c:pt idx="665">
                  <c:v>21.021127028386395</c:v>
                </c:pt>
                <c:pt idx="666">
                  <c:v>22.364287095811882</c:v>
                </c:pt>
                <c:pt idx="667">
                  <c:v>18.7593102816464</c:v>
                </c:pt>
                <c:pt idx="668">
                  <c:v>21.998303193203135</c:v>
                </c:pt>
                <c:pt idx="669">
                  <c:v>16.654477466287041</c:v>
                </c:pt>
                <c:pt idx="670">
                  <c:v>21.999303883243943</c:v>
                </c:pt>
                <c:pt idx="671">
                  <c:v>20.922503750145516</c:v>
                </c:pt>
                <c:pt idx="672">
                  <c:v>20.240370716272224</c:v>
                </c:pt>
                <c:pt idx="673">
                  <c:v>20.487433479007542</c:v>
                </c:pt>
                <c:pt idx="674">
                  <c:v>20.270592976625075</c:v>
                </c:pt>
                <c:pt idx="675">
                  <c:v>21.286694527442705</c:v>
                </c:pt>
                <c:pt idx="676">
                  <c:v>22.394521509439365</c:v>
                </c:pt>
                <c:pt idx="677">
                  <c:v>22.183048256564636</c:v>
                </c:pt>
                <c:pt idx="678">
                  <c:v>20.511954753198879</c:v>
                </c:pt>
                <c:pt idx="679">
                  <c:v>20.151588762416626</c:v>
                </c:pt>
                <c:pt idx="680">
                  <c:v>19.92079357862719</c:v>
                </c:pt>
                <c:pt idx="681">
                  <c:v>22.450580958369645</c:v>
                </c:pt>
                <c:pt idx="682">
                  <c:v>19.457424201728458</c:v>
                </c:pt>
                <c:pt idx="683">
                  <c:v>22.010656860225339</c:v>
                </c:pt>
                <c:pt idx="684">
                  <c:v>16.657036492557417</c:v>
                </c:pt>
                <c:pt idx="685">
                  <c:v>21.436514052629754</c:v>
                </c:pt>
                <c:pt idx="686">
                  <c:v>19.737829071563247</c:v>
                </c:pt>
                <c:pt idx="687">
                  <c:v>21.744425073679484</c:v>
                </c:pt>
                <c:pt idx="688">
                  <c:v>23.082921590655719</c:v>
                </c:pt>
                <c:pt idx="689">
                  <c:v>19.97393596356358</c:v>
                </c:pt>
                <c:pt idx="690">
                  <c:v>21.970827671826399</c:v>
                </c:pt>
                <c:pt idx="691">
                  <c:v>20.251145326947274</c:v>
                </c:pt>
                <c:pt idx="692">
                  <c:v>20.357442730455116</c:v>
                </c:pt>
                <c:pt idx="693">
                  <c:v>23.64806553675578</c:v>
                </c:pt>
                <c:pt idx="694">
                  <c:v>20.401462237995343</c:v>
                </c:pt>
                <c:pt idx="695">
                  <c:v>23.363186209017144</c:v>
                </c:pt>
                <c:pt idx="696">
                  <c:v>22.534959401965608</c:v>
                </c:pt>
                <c:pt idx="697">
                  <c:v>21.541108201707313</c:v>
                </c:pt>
                <c:pt idx="698">
                  <c:v>22.895217067864525</c:v>
                </c:pt>
                <c:pt idx="699">
                  <c:v>20.339763789505753</c:v>
                </c:pt>
                <c:pt idx="700">
                  <c:v>20.426676426676572</c:v>
                </c:pt>
                <c:pt idx="701">
                  <c:v>23.216941368171671</c:v>
                </c:pt>
                <c:pt idx="702">
                  <c:v>20.9640214295001</c:v>
                </c:pt>
                <c:pt idx="703">
                  <c:v>22.492533274738186</c:v>
                </c:pt>
                <c:pt idx="704">
                  <c:v>20.074564082626896</c:v>
                </c:pt>
                <c:pt idx="705">
                  <c:v>20.164097211960925</c:v>
                </c:pt>
                <c:pt idx="706">
                  <c:v>22.232808678485064</c:v>
                </c:pt>
                <c:pt idx="707">
                  <c:v>17.807835939273296</c:v>
                </c:pt>
                <c:pt idx="708">
                  <c:v>20.101444609822956</c:v>
                </c:pt>
                <c:pt idx="709">
                  <c:v>21.516087441117548</c:v>
                </c:pt>
                <c:pt idx="710">
                  <c:v>21.39413622241787</c:v>
                </c:pt>
                <c:pt idx="711">
                  <c:v>21.088527627943559</c:v>
                </c:pt>
                <c:pt idx="712">
                  <c:v>21.157486751530129</c:v>
                </c:pt>
                <c:pt idx="713">
                  <c:v>23.363214642366973</c:v>
                </c:pt>
                <c:pt idx="714">
                  <c:v>17.515236912342367</c:v>
                </c:pt>
                <c:pt idx="715">
                  <c:v>23.456426273588889</c:v>
                </c:pt>
                <c:pt idx="716">
                  <c:v>22.076553177928869</c:v>
                </c:pt>
                <c:pt idx="717">
                  <c:v>19.533060536503509</c:v>
                </c:pt>
                <c:pt idx="718">
                  <c:v>22.490659979133031</c:v>
                </c:pt>
                <c:pt idx="719">
                  <c:v>17.207556872413953</c:v>
                </c:pt>
                <c:pt idx="720">
                  <c:v>20.883853749844295</c:v>
                </c:pt>
                <c:pt idx="721">
                  <c:v>22.37244704478379</c:v>
                </c:pt>
                <c:pt idx="722">
                  <c:v>20.715852257962037</c:v>
                </c:pt>
                <c:pt idx="723">
                  <c:v>22.613169580535349</c:v>
                </c:pt>
                <c:pt idx="724">
                  <c:v>18.474148443396558</c:v>
                </c:pt>
                <c:pt idx="725">
                  <c:v>22.515751057303426</c:v>
                </c:pt>
                <c:pt idx="726">
                  <c:v>22.133954350256673</c:v>
                </c:pt>
                <c:pt idx="727">
                  <c:v>20.934580393397695</c:v>
                </c:pt>
                <c:pt idx="728">
                  <c:v>23.790639984973691</c:v>
                </c:pt>
                <c:pt idx="729">
                  <c:v>19.661530041602251</c:v>
                </c:pt>
                <c:pt idx="730">
                  <c:v>19.676140779680836</c:v>
                </c:pt>
                <c:pt idx="731">
                  <c:v>19.101778140282452</c:v>
                </c:pt>
                <c:pt idx="732">
                  <c:v>21.168793428820649</c:v>
                </c:pt>
                <c:pt idx="733">
                  <c:v>22.825771906880895</c:v>
                </c:pt>
                <c:pt idx="734">
                  <c:v>17.928359040865232</c:v>
                </c:pt>
                <c:pt idx="735">
                  <c:v>20.272319448336177</c:v>
                </c:pt>
                <c:pt idx="736">
                  <c:v>22.690212019925422</c:v>
                </c:pt>
                <c:pt idx="737">
                  <c:v>20.730244458074012</c:v>
                </c:pt>
                <c:pt idx="738">
                  <c:v>23.658971234562536</c:v>
                </c:pt>
                <c:pt idx="739">
                  <c:v>19.216566967809939</c:v>
                </c:pt>
                <c:pt idx="740">
                  <c:v>21.500575511928286</c:v>
                </c:pt>
                <c:pt idx="741">
                  <c:v>22.294109265508055</c:v>
                </c:pt>
                <c:pt idx="742">
                  <c:v>19.225695811163163</c:v>
                </c:pt>
                <c:pt idx="743">
                  <c:v>22.510384136035032</c:v>
                </c:pt>
                <c:pt idx="744">
                  <c:v>20.846944981126551</c:v>
                </c:pt>
                <c:pt idx="745">
                  <c:v>22.677730252497518</c:v>
                </c:pt>
                <c:pt idx="746">
                  <c:v>20.965937653923149</c:v>
                </c:pt>
                <c:pt idx="747">
                  <c:v>21.544334820622829</c:v>
                </c:pt>
                <c:pt idx="748">
                  <c:v>22.17700342435456</c:v>
                </c:pt>
                <c:pt idx="749">
                  <c:v>21.622714414339647</c:v>
                </c:pt>
                <c:pt idx="750">
                  <c:v>22.533138029974154</c:v>
                </c:pt>
                <c:pt idx="751">
                  <c:v>22.051729096175468</c:v>
                </c:pt>
                <c:pt idx="752">
                  <c:v>17.23157094873201</c:v>
                </c:pt>
                <c:pt idx="753">
                  <c:v>23.153961634602453</c:v>
                </c:pt>
                <c:pt idx="754">
                  <c:v>21.770146702339446</c:v>
                </c:pt>
                <c:pt idx="755">
                  <c:v>22.051399141400424</c:v>
                </c:pt>
                <c:pt idx="756">
                  <c:v>23.103573585477857</c:v>
                </c:pt>
                <c:pt idx="757">
                  <c:v>19.525780730990245</c:v>
                </c:pt>
                <c:pt idx="758">
                  <c:v>23.586935375299603</c:v>
                </c:pt>
                <c:pt idx="759">
                  <c:v>17.412812790361869</c:v>
                </c:pt>
                <c:pt idx="760">
                  <c:v>20.501386439290489</c:v>
                </c:pt>
                <c:pt idx="761">
                  <c:v>22.617932105784558</c:v>
                </c:pt>
                <c:pt idx="762">
                  <c:v>22.612736789468055</c:v>
                </c:pt>
                <c:pt idx="763">
                  <c:v>23.422912306229328</c:v>
                </c:pt>
                <c:pt idx="764">
                  <c:v>20.626714854349139</c:v>
                </c:pt>
                <c:pt idx="765">
                  <c:v>22.103320147235547</c:v>
                </c:pt>
                <c:pt idx="766">
                  <c:v>22.433088506584347</c:v>
                </c:pt>
                <c:pt idx="767">
                  <c:v>20.914564297713156</c:v>
                </c:pt>
                <c:pt idx="768">
                  <c:v>21.897839538683222</c:v>
                </c:pt>
                <c:pt idx="769">
                  <c:v>18.373924435637029</c:v>
                </c:pt>
                <c:pt idx="770">
                  <c:v>17.78846723320116</c:v>
                </c:pt>
                <c:pt idx="771">
                  <c:v>20.668714357558102</c:v>
                </c:pt>
                <c:pt idx="772">
                  <c:v>18.545028128826292</c:v>
                </c:pt>
                <c:pt idx="773">
                  <c:v>24.156940608753501</c:v>
                </c:pt>
                <c:pt idx="774">
                  <c:v>18.908630086372696</c:v>
                </c:pt>
                <c:pt idx="775">
                  <c:v>22.216578872990709</c:v>
                </c:pt>
                <c:pt idx="776">
                  <c:v>18.730829158620264</c:v>
                </c:pt>
                <c:pt idx="777">
                  <c:v>20.20370832842481</c:v>
                </c:pt>
                <c:pt idx="778">
                  <c:v>21.485077363759117</c:v>
                </c:pt>
                <c:pt idx="779">
                  <c:v>19.828076396735483</c:v>
                </c:pt>
                <c:pt idx="780">
                  <c:v>19.941283746732793</c:v>
                </c:pt>
                <c:pt idx="781">
                  <c:v>22.774855168046681</c:v>
                </c:pt>
                <c:pt idx="782">
                  <c:v>18.769337806044387</c:v>
                </c:pt>
                <c:pt idx="783">
                  <c:v>24.045300098576533</c:v>
                </c:pt>
                <c:pt idx="784">
                  <c:v>19.533956265036426</c:v>
                </c:pt>
                <c:pt idx="785">
                  <c:v>20.019906078051271</c:v>
                </c:pt>
                <c:pt idx="786">
                  <c:v>23.017409496564081</c:v>
                </c:pt>
                <c:pt idx="787">
                  <c:v>22.750766027162655</c:v>
                </c:pt>
                <c:pt idx="788">
                  <c:v>23.036303586679285</c:v>
                </c:pt>
                <c:pt idx="789">
                  <c:v>18.616654622672641</c:v>
                </c:pt>
                <c:pt idx="790">
                  <c:v>19.669967644239623</c:v>
                </c:pt>
                <c:pt idx="791">
                  <c:v>21.801789676928149</c:v>
                </c:pt>
                <c:pt idx="792">
                  <c:v>19.452226086133177</c:v>
                </c:pt>
                <c:pt idx="793">
                  <c:v>22.197641648504828</c:v>
                </c:pt>
                <c:pt idx="794">
                  <c:v>21.420193815551329</c:v>
                </c:pt>
                <c:pt idx="795">
                  <c:v>21.956874579727138</c:v>
                </c:pt>
                <c:pt idx="796">
                  <c:v>16.749918273307493</c:v>
                </c:pt>
                <c:pt idx="797">
                  <c:v>20.768547135995512</c:v>
                </c:pt>
                <c:pt idx="798">
                  <c:v>21.919715102422852</c:v>
                </c:pt>
                <c:pt idx="799">
                  <c:v>19.244766224770046</c:v>
                </c:pt>
                <c:pt idx="800">
                  <c:v>22.46800458334943</c:v>
                </c:pt>
                <c:pt idx="801">
                  <c:v>19.119989476475453</c:v>
                </c:pt>
                <c:pt idx="802">
                  <c:v>20.961152521390893</c:v>
                </c:pt>
                <c:pt idx="803">
                  <c:v>22.965898606405318</c:v>
                </c:pt>
                <c:pt idx="804">
                  <c:v>18.417446785738719</c:v>
                </c:pt>
                <c:pt idx="805">
                  <c:v>17.774639721473292</c:v>
                </c:pt>
                <c:pt idx="806">
                  <c:v>22.075227505008332</c:v>
                </c:pt>
                <c:pt idx="807">
                  <c:v>22.189657096835059</c:v>
                </c:pt>
                <c:pt idx="808">
                  <c:v>23.355962951361988</c:v>
                </c:pt>
                <c:pt idx="809">
                  <c:v>18.615672193553003</c:v>
                </c:pt>
                <c:pt idx="810">
                  <c:v>18.553411693594782</c:v>
                </c:pt>
                <c:pt idx="811">
                  <c:v>18.185458789255151</c:v>
                </c:pt>
                <c:pt idx="812">
                  <c:v>19.363647208769191</c:v>
                </c:pt>
                <c:pt idx="813">
                  <c:v>20.812592171788033</c:v>
                </c:pt>
                <c:pt idx="814">
                  <c:v>21.662395055290116</c:v>
                </c:pt>
                <c:pt idx="815">
                  <c:v>20.780808153482642</c:v>
                </c:pt>
                <c:pt idx="816">
                  <c:v>21.436304742716842</c:v>
                </c:pt>
                <c:pt idx="817">
                  <c:v>20.479664125870904</c:v>
                </c:pt>
                <c:pt idx="818">
                  <c:v>21.908058324189753</c:v>
                </c:pt>
                <c:pt idx="819">
                  <c:v>18.701469257645194</c:v>
                </c:pt>
                <c:pt idx="820">
                  <c:v>20.614091802174904</c:v>
                </c:pt>
                <c:pt idx="821">
                  <c:v>22.924437297606662</c:v>
                </c:pt>
                <c:pt idx="822">
                  <c:v>17.816078947566389</c:v>
                </c:pt>
                <c:pt idx="823">
                  <c:v>23.385110633274145</c:v>
                </c:pt>
                <c:pt idx="824">
                  <c:v>19.511977382033919</c:v>
                </c:pt>
                <c:pt idx="825">
                  <c:v>19.80766082462911</c:v>
                </c:pt>
                <c:pt idx="826">
                  <c:v>21.621579779889387</c:v>
                </c:pt>
                <c:pt idx="827">
                  <c:v>21.432733847028864</c:v>
                </c:pt>
                <c:pt idx="828">
                  <c:v>21.573555794348344</c:v>
                </c:pt>
                <c:pt idx="829">
                  <c:v>21.005499624041526</c:v>
                </c:pt>
                <c:pt idx="830">
                  <c:v>18.784840193404065</c:v>
                </c:pt>
                <c:pt idx="831">
                  <c:v>20.294234794017573</c:v>
                </c:pt>
                <c:pt idx="832">
                  <c:v>20.599881182199098</c:v>
                </c:pt>
                <c:pt idx="833">
                  <c:v>19.327449581725446</c:v>
                </c:pt>
                <c:pt idx="834">
                  <c:v>18.851539473133435</c:v>
                </c:pt>
                <c:pt idx="835">
                  <c:v>20.299041048125499</c:v>
                </c:pt>
                <c:pt idx="836">
                  <c:v>20.552507830754806</c:v>
                </c:pt>
                <c:pt idx="837">
                  <c:v>19.584051599367744</c:v>
                </c:pt>
                <c:pt idx="838">
                  <c:v>19.096846964194764</c:v>
                </c:pt>
                <c:pt idx="839">
                  <c:v>18.863188513699175</c:v>
                </c:pt>
                <c:pt idx="840">
                  <c:v>19.044688945657111</c:v>
                </c:pt>
                <c:pt idx="841">
                  <c:v>22.8743859232417</c:v>
                </c:pt>
                <c:pt idx="842">
                  <c:v>23.400789715902601</c:v>
                </c:pt>
                <c:pt idx="843">
                  <c:v>20.55678745257957</c:v>
                </c:pt>
                <c:pt idx="844">
                  <c:v>20.537786185987457</c:v>
                </c:pt>
                <c:pt idx="845">
                  <c:v>23.444565500302762</c:v>
                </c:pt>
                <c:pt idx="846">
                  <c:v>23.502597254965757</c:v>
                </c:pt>
                <c:pt idx="847">
                  <c:v>22.069309209538844</c:v>
                </c:pt>
                <c:pt idx="848">
                  <c:v>22.941809912071392</c:v>
                </c:pt>
                <c:pt idx="849">
                  <c:v>21.438643508702672</c:v>
                </c:pt>
                <c:pt idx="850">
                  <c:v>19.734022150956989</c:v>
                </c:pt>
                <c:pt idx="851">
                  <c:v>23.859632614286514</c:v>
                </c:pt>
                <c:pt idx="852">
                  <c:v>20.445859732318809</c:v>
                </c:pt>
                <c:pt idx="853">
                  <c:v>20.295951072471659</c:v>
                </c:pt>
                <c:pt idx="854">
                  <c:v>21.298866577507148</c:v>
                </c:pt>
                <c:pt idx="855">
                  <c:v>21.357320685540891</c:v>
                </c:pt>
                <c:pt idx="856">
                  <c:v>21.386265460982553</c:v>
                </c:pt>
                <c:pt idx="857">
                  <c:v>20.02553880503438</c:v>
                </c:pt>
                <c:pt idx="858">
                  <c:v>22.927770493774744</c:v>
                </c:pt>
                <c:pt idx="859">
                  <c:v>20.609859934708933</c:v>
                </c:pt>
                <c:pt idx="860">
                  <c:v>19.225103847300264</c:v>
                </c:pt>
                <c:pt idx="861">
                  <c:v>19.790069176289975</c:v>
                </c:pt>
                <c:pt idx="862">
                  <c:v>20.208731576842215</c:v>
                </c:pt>
                <c:pt idx="863">
                  <c:v>21.952432970867136</c:v>
                </c:pt>
                <c:pt idx="864">
                  <c:v>20.55480397449627</c:v>
                </c:pt>
                <c:pt idx="865">
                  <c:v>21.232047999372412</c:v>
                </c:pt>
                <c:pt idx="866">
                  <c:v>20.630964005629735</c:v>
                </c:pt>
                <c:pt idx="867">
                  <c:v>21.192533564847157</c:v>
                </c:pt>
                <c:pt idx="868">
                  <c:v>23.290719852171751</c:v>
                </c:pt>
                <c:pt idx="869">
                  <c:v>18.421746109877503</c:v>
                </c:pt>
                <c:pt idx="870">
                  <c:v>20.846448756749762</c:v>
                </c:pt>
                <c:pt idx="871">
                  <c:v>22.10577922195975</c:v>
                </c:pt>
                <c:pt idx="872">
                  <c:v>20.490648169894349</c:v>
                </c:pt>
                <c:pt idx="873">
                  <c:v>22.123125739610366</c:v>
                </c:pt>
                <c:pt idx="874">
                  <c:v>18.77583719226493</c:v>
                </c:pt>
                <c:pt idx="875">
                  <c:v>20.772557116619616</c:v>
                </c:pt>
                <c:pt idx="876">
                  <c:v>22.474638134096686</c:v>
                </c:pt>
                <c:pt idx="877">
                  <c:v>19.29455126369426</c:v>
                </c:pt>
                <c:pt idx="878">
                  <c:v>20.596628555134593</c:v>
                </c:pt>
                <c:pt idx="879">
                  <c:v>18.769231695266775</c:v>
                </c:pt>
                <c:pt idx="880">
                  <c:v>21.192373096522626</c:v>
                </c:pt>
                <c:pt idx="881">
                  <c:v>22.91830632687941</c:v>
                </c:pt>
                <c:pt idx="882">
                  <c:v>19.066543395223118</c:v>
                </c:pt>
                <c:pt idx="883">
                  <c:v>21.598852538580829</c:v>
                </c:pt>
                <c:pt idx="884">
                  <c:v>21.029295275450679</c:v>
                </c:pt>
                <c:pt idx="885">
                  <c:v>19.971716025778441</c:v>
                </c:pt>
                <c:pt idx="886">
                  <c:v>21.449938619603593</c:v>
                </c:pt>
                <c:pt idx="887">
                  <c:v>20.11421119266538</c:v>
                </c:pt>
                <c:pt idx="888">
                  <c:v>22.896433944484073</c:v>
                </c:pt>
                <c:pt idx="889">
                  <c:v>20.73233006996827</c:v>
                </c:pt>
                <c:pt idx="890">
                  <c:v>20.475369749531097</c:v>
                </c:pt>
                <c:pt idx="891">
                  <c:v>22.685207846134766</c:v>
                </c:pt>
                <c:pt idx="892">
                  <c:v>19.168300605544569</c:v>
                </c:pt>
                <c:pt idx="893">
                  <c:v>21.262345825173703</c:v>
                </c:pt>
                <c:pt idx="894">
                  <c:v>14.870283527053248</c:v>
                </c:pt>
                <c:pt idx="895">
                  <c:v>21.137009936771353</c:v>
                </c:pt>
                <c:pt idx="896">
                  <c:v>18.611972886390308</c:v>
                </c:pt>
                <c:pt idx="897">
                  <c:v>21.800806650578252</c:v>
                </c:pt>
                <c:pt idx="898">
                  <c:v>23.040197018104472</c:v>
                </c:pt>
                <c:pt idx="899">
                  <c:v>20.214209643763382</c:v>
                </c:pt>
                <c:pt idx="900">
                  <c:v>20.622552885094002</c:v>
                </c:pt>
                <c:pt idx="901">
                  <c:v>20.927897714211735</c:v>
                </c:pt>
                <c:pt idx="902">
                  <c:v>20.625361773021432</c:v>
                </c:pt>
                <c:pt idx="903">
                  <c:v>23.354045420350658</c:v>
                </c:pt>
                <c:pt idx="904">
                  <c:v>20.248574458022702</c:v>
                </c:pt>
                <c:pt idx="905">
                  <c:v>23.508150970277136</c:v>
                </c:pt>
                <c:pt idx="906">
                  <c:v>22.012689689785873</c:v>
                </c:pt>
                <c:pt idx="907">
                  <c:v>20.779709699459705</c:v>
                </c:pt>
                <c:pt idx="908">
                  <c:v>22.574608278431896</c:v>
                </c:pt>
                <c:pt idx="909">
                  <c:v>20.84404053091194</c:v>
                </c:pt>
                <c:pt idx="910">
                  <c:v>20.600148111627313</c:v>
                </c:pt>
                <c:pt idx="911">
                  <c:v>23.543033748989757</c:v>
                </c:pt>
                <c:pt idx="912">
                  <c:v>18.760366068824489</c:v>
                </c:pt>
                <c:pt idx="913">
                  <c:v>22.383076177649205</c:v>
                </c:pt>
                <c:pt idx="914">
                  <c:v>19.007787857253515</c:v>
                </c:pt>
                <c:pt idx="915">
                  <c:v>21.343098384285597</c:v>
                </c:pt>
                <c:pt idx="916">
                  <c:v>22.677493153783935</c:v>
                </c:pt>
                <c:pt idx="917">
                  <c:v>17.794091108302155</c:v>
                </c:pt>
                <c:pt idx="918">
                  <c:v>19.802888510085587</c:v>
                </c:pt>
                <c:pt idx="919">
                  <c:v>21.749709006193182</c:v>
                </c:pt>
                <c:pt idx="920">
                  <c:v>23.348414913603172</c:v>
                </c:pt>
                <c:pt idx="921">
                  <c:v>21.286202936979628</c:v>
                </c:pt>
                <c:pt idx="922">
                  <c:v>20.931965851103072</c:v>
                </c:pt>
                <c:pt idx="923">
                  <c:v>23.691742688418632</c:v>
                </c:pt>
                <c:pt idx="924">
                  <c:v>16.772547256108346</c:v>
                </c:pt>
                <c:pt idx="925">
                  <c:v>22.60690902686169</c:v>
                </c:pt>
                <c:pt idx="926">
                  <c:v>23.527078811008103</c:v>
                </c:pt>
                <c:pt idx="927">
                  <c:v>19.428057089456303</c:v>
                </c:pt>
                <c:pt idx="928">
                  <c:v>22.919057494610634</c:v>
                </c:pt>
                <c:pt idx="929">
                  <c:v>20.264558020389011</c:v>
                </c:pt>
                <c:pt idx="930">
                  <c:v>20.304792869526764</c:v>
                </c:pt>
                <c:pt idx="931">
                  <c:v>22.668351005703226</c:v>
                </c:pt>
                <c:pt idx="932">
                  <c:v>21.256663095755854</c:v>
                </c:pt>
                <c:pt idx="933">
                  <c:v>21.279738737634915</c:v>
                </c:pt>
                <c:pt idx="934">
                  <c:v>18.014887494318479</c:v>
                </c:pt>
                <c:pt idx="935">
                  <c:v>22.987065031565614</c:v>
                </c:pt>
                <c:pt idx="936">
                  <c:v>23.096937176178574</c:v>
                </c:pt>
                <c:pt idx="937">
                  <c:v>21.008876856358096</c:v>
                </c:pt>
                <c:pt idx="938">
                  <c:v>24.487090867087705</c:v>
                </c:pt>
                <c:pt idx="939">
                  <c:v>19.371465349304586</c:v>
                </c:pt>
                <c:pt idx="940">
                  <c:v>19.083274729843534</c:v>
                </c:pt>
                <c:pt idx="941">
                  <c:v>21.264335612404345</c:v>
                </c:pt>
                <c:pt idx="942">
                  <c:v>20.984687758596415</c:v>
                </c:pt>
                <c:pt idx="943">
                  <c:v>22.600092274111518</c:v>
                </c:pt>
                <c:pt idx="944">
                  <c:v>17.900863322478784</c:v>
                </c:pt>
                <c:pt idx="945">
                  <c:v>22.638446269302179</c:v>
                </c:pt>
                <c:pt idx="946">
                  <c:v>21.005688483208957</c:v>
                </c:pt>
                <c:pt idx="947">
                  <c:v>21.104589772733014</c:v>
                </c:pt>
                <c:pt idx="948">
                  <c:v>23.331645802550344</c:v>
                </c:pt>
                <c:pt idx="949">
                  <c:v>19.316079477625372</c:v>
                </c:pt>
                <c:pt idx="950">
                  <c:v>20.780129011416363</c:v>
                </c:pt>
                <c:pt idx="951">
                  <c:v>22.064027006201236</c:v>
                </c:pt>
                <c:pt idx="952">
                  <c:v>19.273833490064568</c:v>
                </c:pt>
                <c:pt idx="953">
                  <c:v>21.66206594005175</c:v>
                </c:pt>
                <c:pt idx="954">
                  <c:v>19.674441513681604</c:v>
                </c:pt>
                <c:pt idx="955">
                  <c:v>21.59188435732219</c:v>
                </c:pt>
                <c:pt idx="956">
                  <c:v>20.909726742393971</c:v>
                </c:pt>
                <c:pt idx="957">
                  <c:v>20.632414013543496</c:v>
                </c:pt>
                <c:pt idx="958">
                  <c:v>22.642134338831031</c:v>
                </c:pt>
                <c:pt idx="959">
                  <c:v>20.20671990134927</c:v>
                </c:pt>
                <c:pt idx="960">
                  <c:v>22.121790087451156</c:v>
                </c:pt>
                <c:pt idx="961">
                  <c:v>22.297700450035943</c:v>
                </c:pt>
                <c:pt idx="962">
                  <c:v>15.401129550387047</c:v>
                </c:pt>
                <c:pt idx="963">
                  <c:v>23.304691552183897</c:v>
                </c:pt>
                <c:pt idx="964">
                  <c:v>21.797726114464719</c:v>
                </c:pt>
                <c:pt idx="965">
                  <c:v>21.014084094827524</c:v>
                </c:pt>
                <c:pt idx="966">
                  <c:v>22.982453878365469</c:v>
                </c:pt>
                <c:pt idx="967">
                  <c:v>18.424945057546083</c:v>
                </c:pt>
                <c:pt idx="968">
                  <c:v>21.679516066406666</c:v>
                </c:pt>
                <c:pt idx="969">
                  <c:v>18.976393498370008</c:v>
                </c:pt>
                <c:pt idx="970">
                  <c:v>21.550741458353009</c:v>
                </c:pt>
                <c:pt idx="971">
                  <c:v>22.66978190576264</c:v>
                </c:pt>
                <c:pt idx="972">
                  <c:v>21.987303085669094</c:v>
                </c:pt>
                <c:pt idx="973">
                  <c:v>23.281276814129562</c:v>
                </c:pt>
                <c:pt idx="974">
                  <c:v>19.309891811222776</c:v>
                </c:pt>
                <c:pt idx="975">
                  <c:v>22.575575743230878</c:v>
                </c:pt>
                <c:pt idx="976">
                  <c:v>22.464027147534217</c:v>
                </c:pt>
                <c:pt idx="977">
                  <c:v>19.33284018874987</c:v>
                </c:pt>
                <c:pt idx="978">
                  <c:v>21.106195667055154</c:v>
                </c:pt>
                <c:pt idx="979">
                  <c:v>17.516520224844054</c:v>
                </c:pt>
                <c:pt idx="980">
                  <c:v>20.55576240777625</c:v>
                </c:pt>
                <c:pt idx="981">
                  <c:v>20.538626439131495</c:v>
                </c:pt>
                <c:pt idx="982">
                  <c:v>18.531855480788128</c:v>
                </c:pt>
                <c:pt idx="983">
                  <c:v>23.471285393264935</c:v>
                </c:pt>
                <c:pt idx="984">
                  <c:v>19.075945072857028</c:v>
                </c:pt>
                <c:pt idx="985">
                  <c:v>22.535418423359694</c:v>
                </c:pt>
                <c:pt idx="986">
                  <c:v>20.653334581555111</c:v>
                </c:pt>
                <c:pt idx="987">
                  <c:v>18.313721658047921</c:v>
                </c:pt>
                <c:pt idx="988">
                  <c:v>21.974601446860426</c:v>
                </c:pt>
                <c:pt idx="989">
                  <c:v>18.457840662110119</c:v>
                </c:pt>
                <c:pt idx="990">
                  <c:v>20.684442963213222</c:v>
                </c:pt>
                <c:pt idx="991">
                  <c:v>21.567970112081348</c:v>
                </c:pt>
                <c:pt idx="992">
                  <c:v>18.465207113426899</c:v>
                </c:pt>
                <c:pt idx="993">
                  <c:v>23.764371811862361</c:v>
                </c:pt>
                <c:pt idx="994">
                  <c:v>20.752148229239054</c:v>
                </c:pt>
                <c:pt idx="995">
                  <c:v>19.006889637519265</c:v>
                </c:pt>
                <c:pt idx="996">
                  <c:v>22.19329328677928</c:v>
                </c:pt>
                <c:pt idx="997">
                  <c:v>22.591375620072483</c:v>
                </c:pt>
                <c:pt idx="998">
                  <c:v>22.781453841335328</c:v>
                </c:pt>
                <c:pt idx="999">
                  <c:v>17.563814861455008</c:v>
                </c:pt>
                <c:pt idx="1000">
                  <c:v>20.891181945648579</c:v>
                </c:pt>
                <c:pt idx="1001">
                  <c:v>22.25299194060219</c:v>
                </c:pt>
                <c:pt idx="1002">
                  <c:v>20.514593051759462</c:v>
                </c:pt>
                <c:pt idx="1003">
                  <c:v>21.566414013025895</c:v>
                </c:pt>
                <c:pt idx="1004">
                  <c:v>21.739019231965486</c:v>
                </c:pt>
                <c:pt idx="1005">
                  <c:v>21.709744021752954</c:v>
                </c:pt>
                <c:pt idx="1006">
                  <c:v>19.230816190391199</c:v>
                </c:pt>
                <c:pt idx="1007">
                  <c:v>21.527928114009995</c:v>
                </c:pt>
                <c:pt idx="1008">
                  <c:v>22.028483272057464</c:v>
                </c:pt>
                <c:pt idx="1009">
                  <c:v>17.372643259619544</c:v>
                </c:pt>
                <c:pt idx="1010">
                  <c:v>22.253593492114057</c:v>
                </c:pt>
                <c:pt idx="1011">
                  <c:v>19.280581601323991</c:v>
                </c:pt>
                <c:pt idx="1012">
                  <c:v>21.264110953105781</c:v>
                </c:pt>
                <c:pt idx="1013">
                  <c:v>22.953556749275727</c:v>
                </c:pt>
                <c:pt idx="1014">
                  <c:v>20.386299204264155</c:v>
                </c:pt>
                <c:pt idx="1015">
                  <c:v>20.784564031621613</c:v>
                </c:pt>
                <c:pt idx="1016">
                  <c:v>23.828706365795096</c:v>
                </c:pt>
                <c:pt idx="1017">
                  <c:v>21.685401033608152</c:v>
                </c:pt>
                <c:pt idx="1018">
                  <c:v>23.686558214249914</c:v>
                </c:pt>
                <c:pt idx="1019">
                  <c:v>17.497077825399607</c:v>
                </c:pt>
                <c:pt idx="1020">
                  <c:v>18.531404990690717</c:v>
                </c:pt>
                <c:pt idx="1021">
                  <c:v>18.9981736406423</c:v>
                </c:pt>
                <c:pt idx="1022">
                  <c:v>20.066395854739525</c:v>
                </c:pt>
                <c:pt idx="1023">
                  <c:v>20.671500754666141</c:v>
                </c:pt>
                <c:pt idx="1024">
                  <c:v>21.236845781430176</c:v>
                </c:pt>
                <c:pt idx="1025">
                  <c:v>19.580218237606246</c:v>
                </c:pt>
                <c:pt idx="1026">
                  <c:v>21.269786903479318</c:v>
                </c:pt>
                <c:pt idx="1027">
                  <c:v>19.667892538793222</c:v>
                </c:pt>
                <c:pt idx="1028">
                  <c:v>22.077129849448582</c:v>
                </c:pt>
                <c:pt idx="1029">
                  <c:v>19.738364314484556</c:v>
                </c:pt>
                <c:pt idx="1030">
                  <c:v>21.11810134194786</c:v>
                </c:pt>
                <c:pt idx="1031">
                  <c:v>21.377499842990094</c:v>
                </c:pt>
                <c:pt idx="1032">
                  <c:v>16.987807019045555</c:v>
                </c:pt>
                <c:pt idx="1033">
                  <c:v>21.783985844825338</c:v>
                </c:pt>
                <c:pt idx="1034">
                  <c:v>18.651810915193792</c:v>
                </c:pt>
                <c:pt idx="1035">
                  <c:v>20.590537725538361</c:v>
                </c:pt>
                <c:pt idx="1036">
                  <c:v>23.156289471699779</c:v>
                </c:pt>
                <c:pt idx="1037">
                  <c:v>21.576869617937859</c:v>
                </c:pt>
                <c:pt idx="1038">
                  <c:v>22.02452138038548</c:v>
                </c:pt>
                <c:pt idx="1039">
                  <c:v>20.815663842046</c:v>
                </c:pt>
                <c:pt idx="1040">
                  <c:v>18.05512424966059</c:v>
                </c:pt>
                <c:pt idx="1041">
                  <c:v>20.938053881158808</c:v>
                </c:pt>
                <c:pt idx="1042">
                  <c:v>18.77282440477104</c:v>
                </c:pt>
                <c:pt idx="1043">
                  <c:v>21.231134244331255</c:v>
                </c:pt>
                <c:pt idx="1044">
                  <c:v>19.831109257897339</c:v>
                </c:pt>
                <c:pt idx="1045">
                  <c:v>19.363064727967</c:v>
                </c:pt>
                <c:pt idx="1046">
                  <c:v>22.409697810217029</c:v>
                </c:pt>
                <c:pt idx="1047">
                  <c:v>18.528768424519882</c:v>
                </c:pt>
                <c:pt idx="1048">
                  <c:v>19.651375884595197</c:v>
                </c:pt>
                <c:pt idx="1049">
                  <c:v>18.673005840821737</c:v>
                </c:pt>
                <c:pt idx="1051">
                  <c:v>15.016541254000002</c:v>
                </c:pt>
                <c:pt idx="1052">
                  <c:v>15.949786850000001</c:v>
                </c:pt>
                <c:pt idx="1053">
                  <c:v>14.15959119</c:v>
                </c:pt>
                <c:pt idx="1054">
                  <c:v>16.752478753999998</c:v>
                </c:pt>
                <c:pt idx="1055">
                  <c:v>13.357144494499998</c:v>
                </c:pt>
                <c:pt idx="1056">
                  <c:v>14.757855952999998</c:v>
                </c:pt>
                <c:pt idx="1057">
                  <c:v>15.707299935376524</c:v>
                </c:pt>
                <c:pt idx="1058">
                  <c:v>13.985950345999997</c:v>
                </c:pt>
                <c:pt idx="1059">
                  <c:v>16.679219026000002</c:v>
                </c:pt>
                <c:pt idx="1060">
                  <c:v>12.762515019500002</c:v>
                </c:pt>
                <c:pt idx="1061">
                  <c:v>15.476051775</c:v>
                </c:pt>
                <c:pt idx="1062">
                  <c:v>16.524433330000001</c:v>
                </c:pt>
                <c:pt idx="1063">
                  <c:v>14.412262632500005</c:v>
                </c:pt>
                <c:pt idx="1064">
                  <c:v>17.379755149000001</c:v>
                </c:pt>
                <c:pt idx="1065">
                  <c:v>13.436834737000003</c:v>
                </c:pt>
                <c:pt idx="1066">
                  <c:v>18.096070553000001</c:v>
                </c:pt>
                <c:pt idx="1067">
                  <c:v>18.832712614781251</c:v>
                </c:pt>
                <c:pt idx="1068">
                  <c:v>17.292810579125003</c:v>
                </c:pt>
                <c:pt idx="1069">
                  <c:v>20.480857304683589</c:v>
                </c:pt>
                <c:pt idx="1070">
                  <c:v>16.59269881598242</c:v>
                </c:pt>
                <c:pt idx="1071">
                  <c:v>13.736953086500002</c:v>
                </c:pt>
                <c:pt idx="1072">
                  <c:v>14.656673570499999</c:v>
                </c:pt>
                <c:pt idx="1073">
                  <c:v>13.00666847275</c:v>
                </c:pt>
                <c:pt idx="1074">
                  <c:v>15.821924124000001</c:v>
                </c:pt>
                <c:pt idx="1075">
                  <c:v>12.328231917749999</c:v>
                </c:pt>
                <c:pt idx="1076">
                  <c:v>14.428940713739687</c:v>
                </c:pt>
                <c:pt idx="1077">
                  <c:v>15.494505683</c:v>
                </c:pt>
                <c:pt idx="1078">
                  <c:v>13.6849040975</c:v>
                </c:pt>
                <c:pt idx="1079">
                  <c:v>16.452395835927689</c:v>
                </c:pt>
                <c:pt idx="1080">
                  <c:v>12.846306561500002</c:v>
                </c:pt>
                <c:pt idx="1081">
                  <c:v>13.60780796125</c:v>
                </c:pt>
                <c:pt idx="1082">
                  <c:v>14.801806907</c:v>
                </c:pt>
                <c:pt idx="1083">
                  <c:v>13.265964528500003</c:v>
                </c:pt>
                <c:pt idx="1084">
                  <c:v>15.548659289500002</c:v>
                </c:pt>
                <c:pt idx="1085">
                  <c:v>12.338893319749999</c:v>
                </c:pt>
                <c:pt idx="1086">
                  <c:v>14.971211397000001</c:v>
                </c:pt>
                <c:pt idx="1087">
                  <c:v>16.066955436000001</c:v>
                </c:pt>
                <c:pt idx="1088">
                  <c:v>13.902228720500002</c:v>
                </c:pt>
                <c:pt idx="1089">
                  <c:v>16.928610084363186</c:v>
                </c:pt>
                <c:pt idx="1090">
                  <c:v>12.923858547500002</c:v>
                </c:pt>
                <c:pt idx="1091">
                  <c:v>14.737589596999999</c:v>
                </c:pt>
                <c:pt idx="1092">
                  <c:v>15.830130313</c:v>
                </c:pt>
                <c:pt idx="1093">
                  <c:v>13.698174700499999</c:v>
                </c:pt>
                <c:pt idx="1094">
                  <c:v>16.502827403000001</c:v>
                </c:pt>
                <c:pt idx="1095">
                  <c:v>12.892066811499998</c:v>
                </c:pt>
                <c:pt idx="1096">
                  <c:v>13.909986345999998</c:v>
                </c:pt>
                <c:pt idx="1097">
                  <c:v>14.718734058999999</c:v>
                </c:pt>
                <c:pt idx="1098">
                  <c:v>13.11839565</c:v>
                </c:pt>
                <c:pt idx="1099">
                  <c:v>15.923356736281276</c:v>
                </c:pt>
                <c:pt idx="1100">
                  <c:v>12.410756459749999</c:v>
                </c:pt>
                <c:pt idx="1101">
                  <c:v>13.616560877500001</c:v>
                </c:pt>
                <c:pt idx="1102">
                  <c:v>14.6452758635</c:v>
                </c:pt>
                <c:pt idx="1103">
                  <c:v>12.942308672000003</c:v>
                </c:pt>
                <c:pt idx="1104">
                  <c:v>15.636327821000002</c:v>
                </c:pt>
                <c:pt idx="1105">
                  <c:v>12.103432735499998</c:v>
                </c:pt>
                <c:pt idx="1106">
                  <c:v>14.477486729000002</c:v>
                </c:pt>
                <c:pt idx="1107">
                  <c:v>15.241611406999999</c:v>
                </c:pt>
                <c:pt idx="1108">
                  <c:v>13.287046829500001</c:v>
                </c:pt>
                <c:pt idx="1109">
                  <c:v>16.467415169999999</c:v>
                </c:pt>
                <c:pt idx="1110">
                  <c:v>12.51016421225</c:v>
                </c:pt>
                <c:pt idx="1111">
                  <c:v>14.801495854499997</c:v>
                </c:pt>
                <c:pt idx="1112">
                  <c:v>15.709286619</c:v>
                </c:pt>
                <c:pt idx="1113">
                  <c:v>13.753339069500001</c:v>
                </c:pt>
                <c:pt idx="1114">
                  <c:v>16.798109152000002</c:v>
                </c:pt>
                <c:pt idx="1115">
                  <c:v>12.744796628000003</c:v>
                </c:pt>
                <c:pt idx="1116">
                  <c:v>16.896237798965856</c:v>
                </c:pt>
                <c:pt idx="1117">
                  <c:v>18.41618900671784</c:v>
                </c:pt>
                <c:pt idx="1118">
                  <c:v>15.572685152000004</c:v>
                </c:pt>
                <c:pt idx="1119">
                  <c:v>19.406808306193359</c:v>
                </c:pt>
                <c:pt idx="1120">
                  <c:v>14.201415706754858</c:v>
                </c:pt>
                <c:pt idx="1121">
                  <c:v>15.102518706629533</c:v>
                </c:pt>
                <c:pt idx="1122">
                  <c:v>16.187107345023637</c:v>
                </c:pt>
                <c:pt idx="1123">
                  <c:v>14.226031253999999</c:v>
                </c:pt>
                <c:pt idx="1124">
                  <c:v>17.493399928640624</c:v>
                </c:pt>
                <c:pt idx="1125">
                  <c:v>13.473384128500001</c:v>
                </c:pt>
                <c:pt idx="1126">
                  <c:v>14.687037469000002</c:v>
                </c:pt>
                <c:pt idx="1127">
                  <c:v>15.601259844000001</c:v>
                </c:pt>
                <c:pt idx="1128">
                  <c:v>13.884216257000002</c:v>
                </c:pt>
                <c:pt idx="1129">
                  <c:v>16.131561445117441</c:v>
                </c:pt>
                <c:pt idx="1130">
                  <c:v>13.022381214000001</c:v>
                </c:pt>
                <c:pt idx="1131">
                  <c:v>13.947245706000002</c:v>
                </c:pt>
                <c:pt idx="1132">
                  <c:v>14.983542367</c:v>
                </c:pt>
                <c:pt idx="1133">
                  <c:v>13.383831808749999</c:v>
                </c:pt>
                <c:pt idx="1134">
                  <c:v>15.611901046000002</c:v>
                </c:pt>
                <c:pt idx="1135">
                  <c:v>12.409068825249999</c:v>
                </c:pt>
                <c:pt idx="1136">
                  <c:v>15.942301731000001</c:v>
                </c:pt>
                <c:pt idx="1137">
                  <c:v>16.848693397000002</c:v>
                </c:pt>
                <c:pt idx="1138">
                  <c:v>15.167685058000002</c:v>
                </c:pt>
                <c:pt idx="1139">
                  <c:v>18.298031913999999</c:v>
                </c:pt>
                <c:pt idx="1140">
                  <c:v>13.615786930000001</c:v>
                </c:pt>
                <c:pt idx="1141">
                  <c:v>14.027473920999999</c:v>
                </c:pt>
                <c:pt idx="1142">
                  <c:v>15.206622721499999</c:v>
                </c:pt>
                <c:pt idx="1143">
                  <c:v>13.381687071500004</c:v>
                </c:pt>
                <c:pt idx="1144">
                  <c:v>15.793043581843227</c:v>
                </c:pt>
                <c:pt idx="1145">
                  <c:v>12.787419087000002</c:v>
                </c:pt>
                <c:pt idx="1146">
                  <c:v>14.999566349999998</c:v>
                </c:pt>
                <c:pt idx="1147">
                  <c:v>15.932483576000001</c:v>
                </c:pt>
                <c:pt idx="1148">
                  <c:v>14.2852400265</c:v>
                </c:pt>
                <c:pt idx="1149">
                  <c:v>17.232750005136836</c:v>
                </c:pt>
                <c:pt idx="1150">
                  <c:v>13.419486736500001</c:v>
                </c:pt>
                <c:pt idx="1151">
                  <c:v>14.473220403999999</c:v>
                </c:pt>
                <c:pt idx="1152">
                  <c:v>15.489943004934418</c:v>
                </c:pt>
                <c:pt idx="1153">
                  <c:v>13.419270282999998</c:v>
                </c:pt>
                <c:pt idx="1154">
                  <c:v>16.747923611729874</c:v>
                </c:pt>
                <c:pt idx="1155">
                  <c:v>12.696025606000001</c:v>
                </c:pt>
                <c:pt idx="1156">
                  <c:v>14.548004241999999</c:v>
                </c:pt>
                <c:pt idx="1157">
                  <c:v>15.404649224</c:v>
                </c:pt>
                <c:pt idx="1158">
                  <c:v>13.463437349999998</c:v>
                </c:pt>
                <c:pt idx="1159">
                  <c:v>16.510081591999999</c:v>
                </c:pt>
                <c:pt idx="1160">
                  <c:v>12.891058236500001</c:v>
                </c:pt>
                <c:pt idx="1161">
                  <c:v>16.067999918054689</c:v>
                </c:pt>
                <c:pt idx="1162">
                  <c:v>16.833247121500001</c:v>
                </c:pt>
                <c:pt idx="1163">
                  <c:v>14.486362257000001</c:v>
                </c:pt>
                <c:pt idx="1164">
                  <c:v>18.99210557411719</c:v>
                </c:pt>
                <c:pt idx="1165">
                  <c:v>13.239300980499998</c:v>
                </c:pt>
                <c:pt idx="1166">
                  <c:v>14.289673086499999</c:v>
                </c:pt>
                <c:pt idx="1167">
                  <c:v>15.198552186000001</c:v>
                </c:pt>
                <c:pt idx="1168">
                  <c:v>13.4241469875</c:v>
                </c:pt>
                <c:pt idx="1169">
                  <c:v>15.968339513926662</c:v>
                </c:pt>
                <c:pt idx="1170">
                  <c:v>12.569257416999998</c:v>
                </c:pt>
                <c:pt idx="1171">
                  <c:v>14.380863851000001</c:v>
                </c:pt>
                <c:pt idx="1172">
                  <c:v>15.162538526000001</c:v>
                </c:pt>
                <c:pt idx="1173">
                  <c:v>13.498031008999998</c:v>
                </c:pt>
                <c:pt idx="1174">
                  <c:v>16.185377772999999</c:v>
                </c:pt>
                <c:pt idx="1175">
                  <c:v>12.5174032335</c:v>
                </c:pt>
                <c:pt idx="1176">
                  <c:v>14.676432727000002</c:v>
                </c:pt>
                <c:pt idx="1177">
                  <c:v>15.676963063999999</c:v>
                </c:pt>
                <c:pt idx="1178">
                  <c:v>13.553980291</c:v>
                </c:pt>
                <c:pt idx="1179">
                  <c:v>16.801854123999998</c:v>
                </c:pt>
                <c:pt idx="1180">
                  <c:v>12.886177344</c:v>
                </c:pt>
                <c:pt idx="1181">
                  <c:v>18.020425069906253</c:v>
                </c:pt>
                <c:pt idx="1182">
                  <c:v>18.245590580554691</c:v>
                </c:pt>
                <c:pt idx="1183">
                  <c:v>14.561987506625</c:v>
                </c:pt>
                <c:pt idx="1184">
                  <c:v>20.731563208812503</c:v>
                </c:pt>
                <c:pt idx="1185">
                  <c:v>14.244251471773802</c:v>
                </c:pt>
                <c:pt idx="1186">
                  <c:v>14.138244945731412</c:v>
                </c:pt>
                <c:pt idx="1187">
                  <c:v>14.974161943992929</c:v>
                </c:pt>
                <c:pt idx="1188">
                  <c:v>13.184662284</c:v>
                </c:pt>
                <c:pt idx="1189">
                  <c:v>16.950783690749994</c:v>
                </c:pt>
                <c:pt idx="1190">
                  <c:v>12.192465261999999</c:v>
                </c:pt>
                <c:pt idx="1191">
                  <c:v>14.3862472445</c:v>
                </c:pt>
                <c:pt idx="1192">
                  <c:v>15.220386037999999</c:v>
                </c:pt>
                <c:pt idx="1193">
                  <c:v>13.654910694999998</c:v>
                </c:pt>
                <c:pt idx="1194">
                  <c:v>16.396528110000002</c:v>
                </c:pt>
                <c:pt idx="1195">
                  <c:v>12.815696660500002</c:v>
                </c:pt>
                <c:pt idx="1196">
                  <c:v>13.278440565250003</c:v>
                </c:pt>
                <c:pt idx="1197">
                  <c:v>14.385374893500002</c:v>
                </c:pt>
                <c:pt idx="1198">
                  <c:v>12.668255841000001</c:v>
                </c:pt>
                <c:pt idx="1199">
                  <c:v>15.009937049999998</c:v>
                </c:pt>
                <c:pt idx="1200">
                  <c:v>11.7640811985</c:v>
                </c:pt>
                <c:pt idx="1201">
                  <c:v>13.913029895499999</c:v>
                </c:pt>
                <c:pt idx="1202">
                  <c:v>14.919725956999999</c:v>
                </c:pt>
                <c:pt idx="1203">
                  <c:v>13.088824462</c:v>
                </c:pt>
                <c:pt idx="1204">
                  <c:v>15.887779716000001</c:v>
                </c:pt>
                <c:pt idx="1205">
                  <c:v>12.368113547</c:v>
                </c:pt>
                <c:pt idx="1206">
                  <c:v>14.461270619250001</c:v>
                </c:pt>
                <c:pt idx="1207">
                  <c:v>15.08629953</c:v>
                </c:pt>
                <c:pt idx="1208">
                  <c:v>13.56822615175</c:v>
                </c:pt>
                <c:pt idx="1209">
                  <c:v>16.2152272995</c:v>
                </c:pt>
                <c:pt idx="1210">
                  <c:v>12.798154771249999</c:v>
                </c:pt>
                <c:pt idx="1211">
                  <c:v>14.081950704000002</c:v>
                </c:pt>
                <c:pt idx="1212">
                  <c:v>15.173794752000003</c:v>
                </c:pt>
                <c:pt idx="1213">
                  <c:v>13.175388354500001</c:v>
                </c:pt>
                <c:pt idx="1214">
                  <c:v>15.751490771239679</c:v>
                </c:pt>
                <c:pt idx="1215">
                  <c:v>12.4115850335</c:v>
                </c:pt>
                <c:pt idx="1216">
                  <c:v>13.701667990000002</c:v>
                </c:pt>
                <c:pt idx="1217">
                  <c:v>14.677896187500002</c:v>
                </c:pt>
                <c:pt idx="1218">
                  <c:v>13.09905163625</c:v>
                </c:pt>
                <c:pt idx="1219">
                  <c:v>15.253384822500003</c:v>
                </c:pt>
                <c:pt idx="1220">
                  <c:v>12.268520538875</c:v>
                </c:pt>
                <c:pt idx="1221">
                  <c:v>13.960583531749998</c:v>
                </c:pt>
                <c:pt idx="1222">
                  <c:v>14.707286015999998</c:v>
                </c:pt>
                <c:pt idx="1223">
                  <c:v>13.294824895750001</c:v>
                </c:pt>
                <c:pt idx="1224">
                  <c:v>15.974612790000004</c:v>
                </c:pt>
                <c:pt idx="1225">
                  <c:v>12.563633975499997</c:v>
                </c:pt>
                <c:pt idx="1226">
                  <c:v>15.095564318500001</c:v>
                </c:pt>
                <c:pt idx="1227">
                  <c:v>15.966405725000001</c:v>
                </c:pt>
                <c:pt idx="1228">
                  <c:v>14.326821384500001</c:v>
                </c:pt>
                <c:pt idx="1229">
                  <c:v>16.822243574000002</c:v>
                </c:pt>
                <c:pt idx="1230">
                  <c:v>13.192620003500002</c:v>
                </c:pt>
                <c:pt idx="1231">
                  <c:v>13.5050362965</c:v>
                </c:pt>
                <c:pt idx="1232">
                  <c:v>14.317371236</c:v>
                </c:pt>
                <c:pt idx="1233">
                  <c:v>12.780464824499999</c:v>
                </c:pt>
                <c:pt idx="1234">
                  <c:v>15.221749485000002</c:v>
                </c:pt>
                <c:pt idx="1235">
                  <c:v>11.969337525</c:v>
                </c:pt>
                <c:pt idx="1236">
                  <c:v>14.470051814482353</c:v>
                </c:pt>
                <c:pt idx="1237">
                  <c:v>15.831214494117189</c:v>
                </c:pt>
                <c:pt idx="1238">
                  <c:v>13.83778860061202</c:v>
                </c:pt>
                <c:pt idx="1239">
                  <c:v>16.343890878245116</c:v>
                </c:pt>
                <c:pt idx="1240">
                  <c:v>13.126452388500001</c:v>
                </c:pt>
                <c:pt idx="1241">
                  <c:v>13.87621483775</c:v>
                </c:pt>
                <c:pt idx="1242">
                  <c:v>14.877293468499998</c:v>
                </c:pt>
                <c:pt idx="1243">
                  <c:v>13.24640898525</c:v>
                </c:pt>
                <c:pt idx="1244">
                  <c:v>15.838441695999999</c:v>
                </c:pt>
                <c:pt idx="1245">
                  <c:v>12.610961724249998</c:v>
                </c:pt>
                <c:pt idx="1246">
                  <c:v>13.883275919499999</c:v>
                </c:pt>
                <c:pt idx="1247">
                  <c:v>14.844140593999999</c:v>
                </c:pt>
                <c:pt idx="1248">
                  <c:v>13.142921565999998</c:v>
                </c:pt>
                <c:pt idx="1249">
                  <c:v>16.188727089999997</c:v>
                </c:pt>
                <c:pt idx="1250">
                  <c:v>12.347837066249999</c:v>
                </c:pt>
                <c:pt idx="1251">
                  <c:v>13.817230928999999</c:v>
                </c:pt>
                <c:pt idx="1252">
                  <c:v>14.730444001</c:v>
                </c:pt>
                <c:pt idx="1253">
                  <c:v>13.045204905499999</c:v>
                </c:pt>
                <c:pt idx="1254">
                  <c:v>15.178625156000001</c:v>
                </c:pt>
                <c:pt idx="1255">
                  <c:v>12.177061034249999</c:v>
                </c:pt>
                <c:pt idx="1256">
                  <c:v>14.979461923000001</c:v>
                </c:pt>
                <c:pt idx="1257">
                  <c:v>15.951584461000003</c:v>
                </c:pt>
                <c:pt idx="1258">
                  <c:v>13.924258782000001</c:v>
                </c:pt>
                <c:pt idx="1259">
                  <c:v>16.893964108000002</c:v>
                </c:pt>
                <c:pt idx="1260">
                  <c:v>13.1233225355</c:v>
                </c:pt>
                <c:pt idx="1261">
                  <c:v>15.060647525</c:v>
                </c:pt>
                <c:pt idx="1262">
                  <c:v>16.026733988</c:v>
                </c:pt>
                <c:pt idx="1263">
                  <c:v>14.338023861</c:v>
                </c:pt>
                <c:pt idx="1264">
                  <c:v>16.921982931000002</c:v>
                </c:pt>
                <c:pt idx="1265">
                  <c:v>13.472606198999999</c:v>
                </c:pt>
                <c:pt idx="1266">
                  <c:v>14.932728554000001</c:v>
                </c:pt>
                <c:pt idx="1267">
                  <c:v>15.895071352999999</c:v>
                </c:pt>
                <c:pt idx="1268">
                  <c:v>14.140937848999998</c:v>
                </c:pt>
                <c:pt idx="1269">
                  <c:v>16.662110744486938</c:v>
                </c:pt>
                <c:pt idx="1270">
                  <c:v>13.209632296500001</c:v>
                </c:pt>
                <c:pt idx="1271">
                  <c:v>15.425729980999998</c:v>
                </c:pt>
                <c:pt idx="1272">
                  <c:v>16.580877255000001</c:v>
                </c:pt>
                <c:pt idx="1273">
                  <c:v>14.325615412500003</c:v>
                </c:pt>
                <c:pt idx="1274">
                  <c:v>17.455246185999997</c:v>
                </c:pt>
                <c:pt idx="1275">
                  <c:v>13.168265177249999</c:v>
                </c:pt>
                <c:pt idx="1276">
                  <c:v>18.346635134664062</c:v>
                </c:pt>
                <c:pt idx="1277">
                  <c:v>19.636959276875</c:v>
                </c:pt>
                <c:pt idx="1278">
                  <c:v>17.329689399591796</c:v>
                </c:pt>
                <c:pt idx="1279">
                  <c:v>21.625707126598638</c:v>
                </c:pt>
                <c:pt idx="1280">
                  <c:v>16.69166169105182</c:v>
                </c:pt>
                <c:pt idx="1281">
                  <c:v>14.446692114000003</c:v>
                </c:pt>
                <c:pt idx="1282">
                  <c:v>14.932104201000001</c:v>
                </c:pt>
                <c:pt idx="1283">
                  <c:v>13.152489646499998</c:v>
                </c:pt>
                <c:pt idx="1284">
                  <c:v>16.025271638</c:v>
                </c:pt>
                <c:pt idx="1285">
                  <c:v>12.305324702124999</c:v>
                </c:pt>
                <c:pt idx="1286">
                  <c:v>14.350594592499998</c:v>
                </c:pt>
                <c:pt idx="1287">
                  <c:v>15.748474996497725</c:v>
                </c:pt>
                <c:pt idx="1288">
                  <c:v>13.574899989</c:v>
                </c:pt>
                <c:pt idx="1289">
                  <c:v>16.472259256425385</c:v>
                </c:pt>
                <c:pt idx="1290">
                  <c:v>12.8805145345</c:v>
                </c:pt>
                <c:pt idx="1291">
                  <c:v>14.051854278250001</c:v>
                </c:pt>
                <c:pt idx="1292">
                  <c:v>14.901438601249998</c:v>
                </c:pt>
                <c:pt idx="1293">
                  <c:v>13.479197584875001</c:v>
                </c:pt>
                <c:pt idx="1294">
                  <c:v>15.583843240999999</c:v>
                </c:pt>
                <c:pt idx="1295">
                  <c:v>12.782704758875001</c:v>
                </c:pt>
                <c:pt idx="1296">
                  <c:v>15.167594494500001</c:v>
                </c:pt>
                <c:pt idx="1297">
                  <c:v>15.804047135000001</c:v>
                </c:pt>
                <c:pt idx="1298">
                  <c:v>14.017432180500002</c:v>
                </c:pt>
                <c:pt idx="1299">
                  <c:v>16.916994506999306</c:v>
                </c:pt>
                <c:pt idx="1300">
                  <c:v>13.473697135500002</c:v>
                </c:pt>
                <c:pt idx="1301">
                  <c:v>14.881800583000002</c:v>
                </c:pt>
                <c:pt idx="1302">
                  <c:v>15.947094514000003</c:v>
                </c:pt>
                <c:pt idx="1303">
                  <c:v>13.79799261</c:v>
                </c:pt>
                <c:pt idx="1304">
                  <c:v>16.568434397999997</c:v>
                </c:pt>
                <c:pt idx="1305">
                  <c:v>12.930774949</c:v>
                </c:pt>
                <c:pt idx="1306">
                  <c:v>14.037925800999997</c:v>
                </c:pt>
                <c:pt idx="1307">
                  <c:v>14.803827820499997</c:v>
                </c:pt>
                <c:pt idx="1308">
                  <c:v>13.200409938</c:v>
                </c:pt>
                <c:pt idx="1309">
                  <c:v>15.840932597286852</c:v>
                </c:pt>
                <c:pt idx="1310">
                  <c:v>12.656036691000001</c:v>
                </c:pt>
                <c:pt idx="1311">
                  <c:v>13.746951655499997</c:v>
                </c:pt>
                <c:pt idx="1312">
                  <c:v>14.888005155499998</c:v>
                </c:pt>
                <c:pt idx="1313">
                  <c:v>13.190220810000001</c:v>
                </c:pt>
                <c:pt idx="1314">
                  <c:v>15.602260374</c:v>
                </c:pt>
                <c:pt idx="1315">
                  <c:v>12.29810700775</c:v>
                </c:pt>
                <c:pt idx="1316">
                  <c:v>14.736714207999999</c:v>
                </c:pt>
                <c:pt idx="1317">
                  <c:v>15.387641932499999</c:v>
                </c:pt>
                <c:pt idx="1318">
                  <c:v>13.796535194500002</c:v>
                </c:pt>
                <c:pt idx="1319">
                  <c:v>16.383505451000001</c:v>
                </c:pt>
                <c:pt idx="1320">
                  <c:v>12.682396932750001</c:v>
                </c:pt>
                <c:pt idx="1321">
                  <c:v>15.233081161499999</c:v>
                </c:pt>
                <c:pt idx="1322">
                  <c:v>15.7258872795</c:v>
                </c:pt>
                <c:pt idx="1323">
                  <c:v>13.652154057500001</c:v>
                </c:pt>
                <c:pt idx="1324">
                  <c:v>17.008787638606773</c:v>
                </c:pt>
                <c:pt idx="1325">
                  <c:v>12.948894802000002</c:v>
                </c:pt>
                <c:pt idx="1326">
                  <c:v>16.456044245836207</c:v>
                </c:pt>
                <c:pt idx="1327">
                  <c:v>18.731229402531884</c:v>
                </c:pt>
                <c:pt idx="1328">
                  <c:v>15.491047515386715</c:v>
                </c:pt>
                <c:pt idx="1329">
                  <c:v>20.181001408578126</c:v>
                </c:pt>
                <c:pt idx="1330">
                  <c:v>14.449852181290264</c:v>
                </c:pt>
                <c:pt idx="1331">
                  <c:v>15.251200744126406</c:v>
                </c:pt>
                <c:pt idx="1332">
                  <c:v>16.099002672056169</c:v>
                </c:pt>
                <c:pt idx="1333">
                  <c:v>14.331350942022155</c:v>
                </c:pt>
                <c:pt idx="1334">
                  <c:v>17.182603350703108</c:v>
                </c:pt>
                <c:pt idx="1335">
                  <c:v>13.546578388</c:v>
                </c:pt>
                <c:pt idx="1336">
                  <c:v>14.612104899000002</c:v>
                </c:pt>
                <c:pt idx="1337">
                  <c:v>15.782015718</c:v>
                </c:pt>
                <c:pt idx="1338">
                  <c:v>13.888518349</c:v>
                </c:pt>
                <c:pt idx="1339">
                  <c:v>16.641987931999999</c:v>
                </c:pt>
                <c:pt idx="1340">
                  <c:v>13.26873680225</c:v>
                </c:pt>
                <c:pt idx="1341">
                  <c:v>14.349367155999998</c:v>
                </c:pt>
                <c:pt idx="1342">
                  <c:v>14.9758013605</c:v>
                </c:pt>
                <c:pt idx="1343">
                  <c:v>13.431559990999999</c:v>
                </c:pt>
                <c:pt idx="1344">
                  <c:v>16.069556989000002</c:v>
                </c:pt>
                <c:pt idx="1345">
                  <c:v>12.616498190750001</c:v>
                </c:pt>
                <c:pt idx="1346">
                  <c:v>15.909252734500003</c:v>
                </c:pt>
                <c:pt idx="1347">
                  <c:v>16.625868020000002</c:v>
                </c:pt>
                <c:pt idx="1348">
                  <c:v>14.947928711000001</c:v>
                </c:pt>
                <c:pt idx="1349">
                  <c:v>18.374968346000003</c:v>
                </c:pt>
                <c:pt idx="1350">
                  <c:v>13.870412795500002</c:v>
                </c:pt>
                <c:pt idx="1351">
                  <c:v>14.394085888500001</c:v>
                </c:pt>
                <c:pt idx="1352">
                  <c:v>14.987335031000001</c:v>
                </c:pt>
                <c:pt idx="1353">
                  <c:v>13.4661064085</c:v>
                </c:pt>
                <c:pt idx="1354">
                  <c:v>15.995803121000002</c:v>
                </c:pt>
                <c:pt idx="1355">
                  <c:v>12.782825623500001</c:v>
                </c:pt>
                <c:pt idx="1356">
                  <c:v>14.9927569935</c:v>
                </c:pt>
                <c:pt idx="1357">
                  <c:v>16.163423851000005</c:v>
                </c:pt>
                <c:pt idx="1358">
                  <c:v>14.428489811500004</c:v>
                </c:pt>
                <c:pt idx="1359">
                  <c:v>17.261068898000001</c:v>
                </c:pt>
                <c:pt idx="1360">
                  <c:v>13.593667117499999</c:v>
                </c:pt>
                <c:pt idx="1361">
                  <c:v>16.0228631855</c:v>
                </c:pt>
                <c:pt idx="1362">
                  <c:v>16.035103041500125</c:v>
                </c:pt>
                <c:pt idx="1363">
                  <c:v>13.678910740499997</c:v>
                </c:pt>
                <c:pt idx="1364">
                  <c:v>16.939460834342466</c:v>
                </c:pt>
                <c:pt idx="1365">
                  <c:v>12.900409013000001</c:v>
                </c:pt>
                <c:pt idx="1366">
                  <c:v>14.6420988335</c:v>
                </c:pt>
                <c:pt idx="1367">
                  <c:v>15.522156643999999</c:v>
                </c:pt>
                <c:pt idx="1368">
                  <c:v>13.829567318</c:v>
                </c:pt>
                <c:pt idx="1369">
                  <c:v>16.657863100074742</c:v>
                </c:pt>
                <c:pt idx="1370">
                  <c:v>12.796206867000002</c:v>
                </c:pt>
                <c:pt idx="1371">
                  <c:v>15.243417035741214</c:v>
                </c:pt>
                <c:pt idx="1372">
                  <c:v>17.356369728250005</c:v>
                </c:pt>
                <c:pt idx="1373">
                  <c:v>14.655474294123993</c:v>
                </c:pt>
                <c:pt idx="1374">
                  <c:v>19.160388055453126</c:v>
                </c:pt>
                <c:pt idx="1375">
                  <c:v>13.487864265999999</c:v>
                </c:pt>
                <c:pt idx="1376">
                  <c:v>14.055397847499998</c:v>
                </c:pt>
                <c:pt idx="1377">
                  <c:v>15.038149389999999</c:v>
                </c:pt>
                <c:pt idx="1378">
                  <c:v>13.682514203249999</c:v>
                </c:pt>
                <c:pt idx="1379">
                  <c:v>16.013877478117735</c:v>
                </c:pt>
                <c:pt idx="1380">
                  <c:v>12.86725741025</c:v>
                </c:pt>
                <c:pt idx="1381">
                  <c:v>14.620502870000001</c:v>
                </c:pt>
                <c:pt idx="1382">
                  <c:v>15.375114130000002</c:v>
                </c:pt>
                <c:pt idx="1383">
                  <c:v>13.582510772999999</c:v>
                </c:pt>
                <c:pt idx="1384">
                  <c:v>16.408592873999996</c:v>
                </c:pt>
                <c:pt idx="1385">
                  <c:v>12.7368881835</c:v>
                </c:pt>
                <c:pt idx="1386">
                  <c:v>14.749884866000002</c:v>
                </c:pt>
                <c:pt idx="1387">
                  <c:v>15.624434150999997</c:v>
                </c:pt>
                <c:pt idx="1388">
                  <c:v>13.793919428000002</c:v>
                </c:pt>
                <c:pt idx="1389">
                  <c:v>16.921960364355023</c:v>
                </c:pt>
                <c:pt idx="1390">
                  <c:v>13.047273379999998</c:v>
                </c:pt>
                <c:pt idx="1391">
                  <c:v>16.563790042156253</c:v>
                </c:pt>
                <c:pt idx="1392">
                  <c:v>17.958760909062498</c:v>
                </c:pt>
                <c:pt idx="1393">
                  <c:v>14.903757107500001</c:v>
                </c:pt>
                <c:pt idx="1394">
                  <c:v>20.1481730839585</c:v>
                </c:pt>
                <c:pt idx="1395">
                  <c:v>13.582453633146486</c:v>
                </c:pt>
                <c:pt idx="1396">
                  <c:v>14.444802098999999</c:v>
                </c:pt>
                <c:pt idx="1397">
                  <c:v>16.055082545648439</c:v>
                </c:pt>
                <c:pt idx="1398">
                  <c:v>13.554173967500002</c:v>
                </c:pt>
                <c:pt idx="1399">
                  <c:v>16.575109535441403</c:v>
                </c:pt>
                <c:pt idx="1400">
                  <c:v>12.294228908500001</c:v>
                </c:pt>
                <c:pt idx="1401">
                  <c:v>14.662196911499999</c:v>
                </c:pt>
                <c:pt idx="1402">
                  <c:v>15.3568856865</c:v>
                </c:pt>
                <c:pt idx="1403">
                  <c:v>13.7833773475</c:v>
                </c:pt>
                <c:pt idx="1404">
                  <c:v>16.352203854999999</c:v>
                </c:pt>
                <c:pt idx="1405">
                  <c:v>12.865443537625</c:v>
                </c:pt>
                <c:pt idx="1406">
                  <c:v>13.376619554749997</c:v>
                </c:pt>
                <c:pt idx="1407">
                  <c:v>14.335814932999998</c:v>
                </c:pt>
                <c:pt idx="1408">
                  <c:v>12.884801356625003</c:v>
                </c:pt>
                <c:pt idx="1409">
                  <c:v>14.929245740000002</c:v>
                </c:pt>
                <c:pt idx="1410">
                  <c:v>12.16960987375</c:v>
                </c:pt>
                <c:pt idx="1411">
                  <c:v>14.045674071499997</c:v>
                </c:pt>
                <c:pt idx="1412">
                  <c:v>15.032419518999998</c:v>
                </c:pt>
                <c:pt idx="1413">
                  <c:v>12.998546973499998</c:v>
                </c:pt>
                <c:pt idx="1414">
                  <c:v>16.114336690999998</c:v>
                </c:pt>
                <c:pt idx="1415">
                  <c:v>12.877472089249999</c:v>
                </c:pt>
                <c:pt idx="1416">
                  <c:v>14.741434994250001</c:v>
                </c:pt>
                <c:pt idx="1417">
                  <c:v>15.249796846499999</c:v>
                </c:pt>
                <c:pt idx="1418">
                  <c:v>13.914991736499998</c:v>
                </c:pt>
                <c:pt idx="1419">
                  <c:v>16.275912103500001</c:v>
                </c:pt>
                <c:pt idx="1420">
                  <c:v>13.170934873749999</c:v>
                </c:pt>
                <c:pt idx="1421">
                  <c:v>14.231686081500001</c:v>
                </c:pt>
                <c:pt idx="1422">
                  <c:v>14.988901283395974</c:v>
                </c:pt>
                <c:pt idx="1423">
                  <c:v>13.384248319749997</c:v>
                </c:pt>
                <c:pt idx="1424">
                  <c:v>16.133727935588606</c:v>
                </c:pt>
                <c:pt idx="1425">
                  <c:v>12.545651337499999</c:v>
                </c:pt>
                <c:pt idx="1426">
                  <c:v>14.122316017500001</c:v>
                </c:pt>
                <c:pt idx="1427">
                  <c:v>14.774858176</c:v>
                </c:pt>
                <c:pt idx="1428">
                  <c:v>13.162751811124998</c:v>
                </c:pt>
                <c:pt idx="1429">
                  <c:v>15.5502261635</c:v>
                </c:pt>
                <c:pt idx="1430">
                  <c:v>12.074686974375002</c:v>
                </c:pt>
                <c:pt idx="1431">
                  <c:v>14.004896661499998</c:v>
                </c:pt>
                <c:pt idx="1432">
                  <c:v>15.120902936250001</c:v>
                </c:pt>
                <c:pt idx="1433">
                  <c:v>13.230193028750001</c:v>
                </c:pt>
                <c:pt idx="1434">
                  <c:v>15.718629361</c:v>
                </c:pt>
                <c:pt idx="1435">
                  <c:v>13.215309723749996</c:v>
                </c:pt>
                <c:pt idx="1436">
                  <c:v>14.558579185500001</c:v>
                </c:pt>
                <c:pt idx="1437">
                  <c:v>15.823245761000001</c:v>
                </c:pt>
                <c:pt idx="1438">
                  <c:v>14.181633135249998</c:v>
                </c:pt>
                <c:pt idx="1439">
                  <c:v>16.998755772999999</c:v>
                </c:pt>
                <c:pt idx="1440">
                  <c:v>13.0767578735</c:v>
                </c:pt>
                <c:pt idx="1441">
                  <c:v>13.57041290025</c:v>
                </c:pt>
                <c:pt idx="1442">
                  <c:v>14.2284916185</c:v>
                </c:pt>
                <c:pt idx="1443">
                  <c:v>12.950854829250002</c:v>
                </c:pt>
                <c:pt idx="1444">
                  <c:v>15.604239101999998</c:v>
                </c:pt>
                <c:pt idx="1445">
                  <c:v>12.487209164125002</c:v>
                </c:pt>
                <c:pt idx="1446">
                  <c:v>14.611471846394391</c:v>
                </c:pt>
                <c:pt idx="1447">
                  <c:v>15.610489249124024</c:v>
                </c:pt>
                <c:pt idx="1448">
                  <c:v>14.126542367490369</c:v>
                </c:pt>
                <c:pt idx="1449">
                  <c:v>17.927532492114256</c:v>
                </c:pt>
                <c:pt idx="1450">
                  <c:v>13.221206803500001</c:v>
                </c:pt>
                <c:pt idx="1451">
                  <c:v>14.1143053855</c:v>
                </c:pt>
                <c:pt idx="1452">
                  <c:v>15.021220526499999</c:v>
                </c:pt>
                <c:pt idx="1453">
                  <c:v>13.230392869749998</c:v>
                </c:pt>
                <c:pt idx="1454">
                  <c:v>16.111039791</c:v>
                </c:pt>
                <c:pt idx="1455">
                  <c:v>12.515993837812498</c:v>
                </c:pt>
                <c:pt idx="1456">
                  <c:v>14.375185364500004</c:v>
                </c:pt>
                <c:pt idx="1457">
                  <c:v>15.4043447265</c:v>
                </c:pt>
                <c:pt idx="1458">
                  <c:v>13.278642631499997</c:v>
                </c:pt>
                <c:pt idx="1459">
                  <c:v>16.189520612999999</c:v>
                </c:pt>
                <c:pt idx="1460">
                  <c:v>12.619011877249999</c:v>
                </c:pt>
                <c:pt idx="1461">
                  <c:v>13.7741531475</c:v>
                </c:pt>
                <c:pt idx="1462">
                  <c:v>14.478238465999999</c:v>
                </c:pt>
                <c:pt idx="1463">
                  <c:v>13.090992748500001</c:v>
                </c:pt>
                <c:pt idx="1464">
                  <c:v>15.534175669</c:v>
                </c:pt>
                <c:pt idx="1465">
                  <c:v>12.011403642499999</c:v>
                </c:pt>
                <c:pt idx="1466">
                  <c:v>15.150773732999999</c:v>
                </c:pt>
                <c:pt idx="1467">
                  <c:v>15.803880613</c:v>
                </c:pt>
                <c:pt idx="1468">
                  <c:v>14.292332177500002</c:v>
                </c:pt>
                <c:pt idx="1469">
                  <c:v>17.144058170000001</c:v>
                </c:pt>
                <c:pt idx="1470">
                  <c:v>13.244224903000001</c:v>
                </c:pt>
                <c:pt idx="1471">
                  <c:v>15.130754193000001</c:v>
                </c:pt>
                <c:pt idx="1472">
                  <c:v>16.053747334000001</c:v>
                </c:pt>
                <c:pt idx="1473">
                  <c:v>14.23864841875</c:v>
                </c:pt>
                <c:pt idx="1474">
                  <c:v>16.791587907</c:v>
                </c:pt>
                <c:pt idx="1475">
                  <c:v>13.410148106500001</c:v>
                </c:pt>
                <c:pt idx="1476">
                  <c:v>14.701338455500004</c:v>
                </c:pt>
                <c:pt idx="1477">
                  <c:v>15.766461058000003</c:v>
                </c:pt>
                <c:pt idx="1478">
                  <c:v>14.032432962</c:v>
                </c:pt>
                <c:pt idx="1479">
                  <c:v>16.59841886589685</c:v>
                </c:pt>
                <c:pt idx="1480">
                  <c:v>13.023034231000004</c:v>
                </c:pt>
                <c:pt idx="1481">
                  <c:v>15.538619341500002</c:v>
                </c:pt>
                <c:pt idx="1482">
                  <c:v>16.258760148</c:v>
                </c:pt>
                <c:pt idx="1483">
                  <c:v>14.196716551000002</c:v>
                </c:pt>
                <c:pt idx="1484">
                  <c:v>17.116337227999999</c:v>
                </c:pt>
                <c:pt idx="1485">
                  <c:v>13.704872525000003</c:v>
                </c:pt>
                <c:pt idx="1486">
                  <c:v>19.102182402265143</c:v>
                </c:pt>
                <c:pt idx="1487">
                  <c:v>20.253475651195316</c:v>
                </c:pt>
                <c:pt idx="1488">
                  <c:v>17.464693590723677</c:v>
                </c:pt>
                <c:pt idx="1489">
                  <c:v>21.506250419374997</c:v>
                </c:pt>
                <c:pt idx="1490">
                  <c:v>16.637906028437502</c:v>
                </c:pt>
                <c:pt idx="1491">
                  <c:v>13.920350675</c:v>
                </c:pt>
                <c:pt idx="1492">
                  <c:v>15.027053553500002</c:v>
                </c:pt>
                <c:pt idx="1493">
                  <c:v>13.335342496250005</c:v>
                </c:pt>
                <c:pt idx="1494">
                  <c:v>15.598732589499999</c:v>
                </c:pt>
                <c:pt idx="1495">
                  <c:v>12.479111760125001</c:v>
                </c:pt>
                <c:pt idx="1496">
                  <c:v>14.652021274499997</c:v>
                </c:pt>
                <c:pt idx="1497">
                  <c:v>15.6008096925</c:v>
                </c:pt>
                <c:pt idx="1498">
                  <c:v>13.846295052250001</c:v>
                </c:pt>
                <c:pt idx="1499">
                  <c:v>16.700195663489932</c:v>
                </c:pt>
                <c:pt idx="1500">
                  <c:v>12.833821231499998</c:v>
                </c:pt>
                <c:pt idx="1501">
                  <c:v>14.1678027515</c:v>
                </c:pt>
                <c:pt idx="1502">
                  <c:v>14.983175441</c:v>
                </c:pt>
                <c:pt idx="1503">
                  <c:v>13.498152805249997</c:v>
                </c:pt>
                <c:pt idx="1504">
                  <c:v>15.929929181500002</c:v>
                </c:pt>
                <c:pt idx="1505">
                  <c:v>12.432919617000001</c:v>
                </c:pt>
                <c:pt idx="1506">
                  <c:v>15.250818515000001</c:v>
                </c:pt>
                <c:pt idx="1507">
                  <c:v>16.363334708677858</c:v>
                </c:pt>
                <c:pt idx="1508">
                  <c:v>14.047517511000001</c:v>
                </c:pt>
                <c:pt idx="1509">
                  <c:v>17.065990279359674</c:v>
                </c:pt>
                <c:pt idx="1510">
                  <c:v>13.255531414999997</c:v>
                </c:pt>
                <c:pt idx="1511">
                  <c:v>14.659944808500001</c:v>
                </c:pt>
                <c:pt idx="1512">
                  <c:v>15.742386298</c:v>
                </c:pt>
                <c:pt idx="1513">
                  <c:v>13.807126783500001</c:v>
                </c:pt>
                <c:pt idx="1514">
                  <c:v>16.818732766</c:v>
                </c:pt>
                <c:pt idx="1515">
                  <c:v>13.261551784249999</c:v>
                </c:pt>
                <c:pt idx="1516">
                  <c:v>13.971160236250002</c:v>
                </c:pt>
                <c:pt idx="1517">
                  <c:v>14.773947465000001</c:v>
                </c:pt>
                <c:pt idx="1518">
                  <c:v>13.267967485749999</c:v>
                </c:pt>
                <c:pt idx="1519">
                  <c:v>15.765882534871237</c:v>
                </c:pt>
                <c:pt idx="1520">
                  <c:v>12.810710057874999</c:v>
                </c:pt>
                <c:pt idx="1521">
                  <c:v>13.948757241750002</c:v>
                </c:pt>
                <c:pt idx="1522">
                  <c:v>15.033681979000001</c:v>
                </c:pt>
                <c:pt idx="1523">
                  <c:v>13.041076754000001</c:v>
                </c:pt>
                <c:pt idx="1524">
                  <c:v>16.086744413999998</c:v>
                </c:pt>
                <c:pt idx="1525">
                  <c:v>12.300740181125002</c:v>
                </c:pt>
                <c:pt idx="1526">
                  <c:v>14.435221591999998</c:v>
                </c:pt>
                <c:pt idx="1527">
                  <c:v>15.066947763000002</c:v>
                </c:pt>
                <c:pt idx="1528">
                  <c:v>13.777919284499999</c:v>
                </c:pt>
                <c:pt idx="1529">
                  <c:v>16.619107671000002</c:v>
                </c:pt>
                <c:pt idx="1530">
                  <c:v>12.897108956249999</c:v>
                </c:pt>
                <c:pt idx="1531">
                  <c:v>14.817894634000002</c:v>
                </c:pt>
                <c:pt idx="1532">
                  <c:v>15.838704734</c:v>
                </c:pt>
                <c:pt idx="1533">
                  <c:v>14.152002519999998</c:v>
                </c:pt>
                <c:pt idx="1534">
                  <c:v>16.914321439436463</c:v>
                </c:pt>
                <c:pt idx="1535">
                  <c:v>12.694353605749999</c:v>
                </c:pt>
                <c:pt idx="1536">
                  <c:v>16.441104226393939</c:v>
                </c:pt>
                <c:pt idx="1537">
                  <c:v>19.163269876917969</c:v>
                </c:pt>
                <c:pt idx="1538">
                  <c:v>15.595374461</c:v>
                </c:pt>
                <c:pt idx="1539">
                  <c:v>20.158240501374998</c:v>
                </c:pt>
                <c:pt idx="1540">
                  <c:v>14.276624887000001</c:v>
                </c:pt>
                <c:pt idx="1541">
                  <c:v>15.083976833742785</c:v>
                </c:pt>
                <c:pt idx="1542">
                  <c:v>16.803615916148438</c:v>
                </c:pt>
                <c:pt idx="1543">
                  <c:v>14.446164777</c:v>
                </c:pt>
                <c:pt idx="1544">
                  <c:v>18.015014568444187</c:v>
                </c:pt>
                <c:pt idx="1545">
                  <c:v>13.534005127999999</c:v>
                </c:pt>
                <c:pt idx="1546">
                  <c:v>14.853925665999999</c:v>
                </c:pt>
                <c:pt idx="1547">
                  <c:v>15.619128189500001</c:v>
                </c:pt>
                <c:pt idx="1548">
                  <c:v>14.456469788499998</c:v>
                </c:pt>
                <c:pt idx="1549">
                  <c:v>16.469734080274542</c:v>
                </c:pt>
                <c:pt idx="1550">
                  <c:v>12.966735977500001</c:v>
                </c:pt>
                <c:pt idx="1551">
                  <c:v>14.142026539</c:v>
                </c:pt>
                <c:pt idx="1552">
                  <c:v>15.052988078999999</c:v>
                </c:pt>
                <c:pt idx="1553">
                  <c:v>13.386169712499997</c:v>
                </c:pt>
                <c:pt idx="1554">
                  <c:v>16.120093809499998</c:v>
                </c:pt>
                <c:pt idx="1555">
                  <c:v>12.376814896125003</c:v>
                </c:pt>
                <c:pt idx="1556">
                  <c:v>16.276367418999996</c:v>
                </c:pt>
                <c:pt idx="1557">
                  <c:v>16.845570559999999</c:v>
                </c:pt>
                <c:pt idx="1558">
                  <c:v>14.840544914999997</c:v>
                </c:pt>
                <c:pt idx="1559">
                  <c:v>17.762207123</c:v>
                </c:pt>
                <c:pt idx="1560">
                  <c:v>13.897396071999999</c:v>
                </c:pt>
                <c:pt idx="1561">
                  <c:v>13.999433316500001</c:v>
                </c:pt>
                <c:pt idx="1562">
                  <c:v>15.162785092999997</c:v>
                </c:pt>
                <c:pt idx="1563">
                  <c:v>13.472935141249996</c:v>
                </c:pt>
                <c:pt idx="1564">
                  <c:v>16.160675130500003</c:v>
                </c:pt>
                <c:pt idx="1565">
                  <c:v>12.679732498250001</c:v>
                </c:pt>
                <c:pt idx="1566">
                  <c:v>15.284757266000002</c:v>
                </c:pt>
                <c:pt idx="1567">
                  <c:v>16.031053739000001</c:v>
                </c:pt>
                <c:pt idx="1568">
                  <c:v>14.009900596500001</c:v>
                </c:pt>
                <c:pt idx="1569">
                  <c:v>17.249123456000003</c:v>
                </c:pt>
                <c:pt idx="1570">
                  <c:v>13.621694762999999</c:v>
                </c:pt>
                <c:pt idx="1571">
                  <c:v>14.445372781999998</c:v>
                </c:pt>
                <c:pt idx="1572">
                  <c:v>15.417361480315423</c:v>
                </c:pt>
                <c:pt idx="1573">
                  <c:v>13.537362901891044</c:v>
                </c:pt>
                <c:pt idx="1574">
                  <c:v>17.308294279774806</c:v>
                </c:pt>
                <c:pt idx="1575">
                  <c:v>12.794829433499997</c:v>
                </c:pt>
                <c:pt idx="1576">
                  <c:v>14.766644236999996</c:v>
                </c:pt>
                <c:pt idx="1577">
                  <c:v>15.649901074000001</c:v>
                </c:pt>
                <c:pt idx="1578">
                  <c:v>13.570661918999999</c:v>
                </c:pt>
                <c:pt idx="1579">
                  <c:v>16.375263955999998</c:v>
                </c:pt>
                <c:pt idx="1580">
                  <c:v>13.113059475499998</c:v>
                </c:pt>
                <c:pt idx="1581">
                  <c:v>16.542309832488282</c:v>
                </c:pt>
                <c:pt idx="1582">
                  <c:v>17.96655055269629</c:v>
                </c:pt>
                <c:pt idx="1583">
                  <c:v>14.211475400499998</c:v>
                </c:pt>
                <c:pt idx="1584">
                  <c:v>18.638946784539062</c:v>
                </c:pt>
                <c:pt idx="1585">
                  <c:v>13.69131934781886</c:v>
                </c:pt>
                <c:pt idx="1586">
                  <c:v>14.433501639500001</c:v>
                </c:pt>
                <c:pt idx="1587">
                  <c:v>15.086479876999999</c:v>
                </c:pt>
                <c:pt idx="1588">
                  <c:v>13.698397919249999</c:v>
                </c:pt>
                <c:pt idx="1589">
                  <c:v>16.039007428538788</c:v>
                </c:pt>
                <c:pt idx="1590">
                  <c:v>12.860199548500001</c:v>
                </c:pt>
                <c:pt idx="1591">
                  <c:v>14.694749329999999</c:v>
                </c:pt>
                <c:pt idx="1592">
                  <c:v>15.409397122</c:v>
                </c:pt>
                <c:pt idx="1593">
                  <c:v>13.454646322499999</c:v>
                </c:pt>
                <c:pt idx="1594">
                  <c:v>16.300593793000001</c:v>
                </c:pt>
                <c:pt idx="1595">
                  <c:v>12.701021886000003</c:v>
                </c:pt>
                <c:pt idx="1596">
                  <c:v>14.999711235999998</c:v>
                </c:pt>
                <c:pt idx="1597">
                  <c:v>15.707296825000002</c:v>
                </c:pt>
                <c:pt idx="1598">
                  <c:v>13.741193819999996</c:v>
                </c:pt>
                <c:pt idx="1599">
                  <c:v>16.954916025999999</c:v>
                </c:pt>
                <c:pt idx="1600">
                  <c:v>12.861061315000002</c:v>
                </c:pt>
                <c:pt idx="1601">
                  <c:v>16.460489626667755</c:v>
                </c:pt>
                <c:pt idx="1602">
                  <c:v>19.399338416085939</c:v>
                </c:pt>
                <c:pt idx="1603">
                  <c:v>15.518839683437498</c:v>
                </c:pt>
                <c:pt idx="1604">
                  <c:v>20.728350811237579</c:v>
                </c:pt>
                <c:pt idx="1605">
                  <c:v>14.01074048097656</c:v>
                </c:pt>
                <c:pt idx="1606">
                  <c:v>14.418377041007689</c:v>
                </c:pt>
                <c:pt idx="1607">
                  <c:v>15.40363047093115</c:v>
                </c:pt>
                <c:pt idx="1608">
                  <c:v>13.564798373499999</c:v>
                </c:pt>
                <c:pt idx="1609">
                  <c:v>16.520486972825477</c:v>
                </c:pt>
                <c:pt idx="1610">
                  <c:v>13.045458952500001</c:v>
                </c:pt>
                <c:pt idx="1611">
                  <c:v>14.332121506499996</c:v>
                </c:pt>
                <c:pt idx="1612">
                  <c:v>15.6807668305</c:v>
                </c:pt>
                <c:pt idx="1613">
                  <c:v>13.8009688695</c:v>
                </c:pt>
                <c:pt idx="1614">
                  <c:v>16.234739248499999</c:v>
                </c:pt>
                <c:pt idx="1615">
                  <c:v>12.802422841875002</c:v>
                </c:pt>
                <c:pt idx="1616">
                  <c:v>13.59278790125</c:v>
                </c:pt>
                <c:pt idx="1617">
                  <c:v>14.481285109999998</c:v>
                </c:pt>
                <c:pt idx="1618">
                  <c:v>12.633699607249998</c:v>
                </c:pt>
                <c:pt idx="1619">
                  <c:v>15.149755247</c:v>
                </c:pt>
                <c:pt idx="1620">
                  <c:v>12.1460478445</c:v>
                </c:pt>
                <c:pt idx="1621">
                  <c:v>14.149623753500002</c:v>
                </c:pt>
                <c:pt idx="1622">
                  <c:v>15.0131825365</c:v>
                </c:pt>
                <c:pt idx="1623">
                  <c:v>13.068414819249998</c:v>
                </c:pt>
                <c:pt idx="1624">
                  <c:v>15.943338797227629</c:v>
                </c:pt>
                <c:pt idx="1625">
                  <c:v>12.858004160249997</c:v>
                </c:pt>
                <c:pt idx="1626">
                  <c:v>14.496594274750001</c:v>
                </c:pt>
                <c:pt idx="1627">
                  <c:v>15.280856265999999</c:v>
                </c:pt>
                <c:pt idx="1628">
                  <c:v>13.849135446750001</c:v>
                </c:pt>
                <c:pt idx="1629">
                  <c:v>16.182331054499997</c:v>
                </c:pt>
                <c:pt idx="1630">
                  <c:v>13.212523514000001</c:v>
                </c:pt>
                <c:pt idx="1631">
                  <c:v>14.477956967000001</c:v>
                </c:pt>
                <c:pt idx="1632">
                  <c:v>15.146204894</c:v>
                </c:pt>
                <c:pt idx="1633">
                  <c:v>13.014180402999999</c:v>
                </c:pt>
                <c:pt idx="1634">
                  <c:v>15.973958200916847</c:v>
                </c:pt>
                <c:pt idx="1635">
                  <c:v>12.5104173</c:v>
                </c:pt>
                <c:pt idx="1636">
                  <c:v>13.820664472749998</c:v>
                </c:pt>
                <c:pt idx="1637">
                  <c:v>14.661312021500002</c:v>
                </c:pt>
                <c:pt idx="1638">
                  <c:v>13.250738842624999</c:v>
                </c:pt>
                <c:pt idx="1639">
                  <c:v>15.305694936749999</c:v>
                </c:pt>
                <c:pt idx="1640">
                  <c:v>12.428316575625001</c:v>
                </c:pt>
                <c:pt idx="1641">
                  <c:v>13.92075804525</c:v>
                </c:pt>
                <c:pt idx="1642">
                  <c:v>14.957233651999999</c:v>
                </c:pt>
                <c:pt idx="1643">
                  <c:v>13.268179828000001</c:v>
                </c:pt>
                <c:pt idx="1644">
                  <c:v>15.958653272500001</c:v>
                </c:pt>
                <c:pt idx="1645">
                  <c:v>13.010582097749998</c:v>
                </c:pt>
                <c:pt idx="1646">
                  <c:v>15.12284026</c:v>
                </c:pt>
                <c:pt idx="1647">
                  <c:v>15.827764759500001</c:v>
                </c:pt>
                <c:pt idx="1648">
                  <c:v>14.231964490999999</c:v>
                </c:pt>
                <c:pt idx="1649">
                  <c:v>16.631737553000001</c:v>
                </c:pt>
                <c:pt idx="1650">
                  <c:v>13.245660241</c:v>
                </c:pt>
                <c:pt idx="1651">
                  <c:v>13.734757151249999</c:v>
                </c:pt>
                <c:pt idx="1652">
                  <c:v>14.610852636499995</c:v>
                </c:pt>
                <c:pt idx="1653">
                  <c:v>12.963850763749999</c:v>
                </c:pt>
                <c:pt idx="1654">
                  <c:v>15.486317860000002</c:v>
                </c:pt>
                <c:pt idx="1655">
                  <c:v>12.391092397749999</c:v>
                </c:pt>
                <c:pt idx="1656">
                  <c:v>14.887235950444566</c:v>
                </c:pt>
                <c:pt idx="1657">
                  <c:v>15.954779761051759</c:v>
                </c:pt>
                <c:pt idx="1658">
                  <c:v>14.046389555000001</c:v>
                </c:pt>
                <c:pt idx="1659">
                  <c:v>17.559981826283614</c:v>
                </c:pt>
                <c:pt idx="1660">
                  <c:v>13.409352106</c:v>
                </c:pt>
                <c:pt idx="1661">
                  <c:v>14.100940375749998</c:v>
                </c:pt>
                <c:pt idx="1662">
                  <c:v>15.130118877000001</c:v>
                </c:pt>
                <c:pt idx="1663">
                  <c:v>13.15114980625</c:v>
                </c:pt>
                <c:pt idx="1664">
                  <c:v>15.9471589455</c:v>
                </c:pt>
                <c:pt idx="1665">
                  <c:v>12.813248757937499</c:v>
                </c:pt>
                <c:pt idx="1666">
                  <c:v>14.309850236500003</c:v>
                </c:pt>
                <c:pt idx="1667">
                  <c:v>15.481501029999999</c:v>
                </c:pt>
                <c:pt idx="1668">
                  <c:v>13.298083050250002</c:v>
                </c:pt>
                <c:pt idx="1669">
                  <c:v>16.192872359999999</c:v>
                </c:pt>
                <c:pt idx="1670">
                  <c:v>12.62644855175</c:v>
                </c:pt>
                <c:pt idx="1671">
                  <c:v>13.691611260500002</c:v>
                </c:pt>
                <c:pt idx="1672">
                  <c:v>14.629528253499997</c:v>
                </c:pt>
                <c:pt idx="1673">
                  <c:v>13.104221678</c:v>
                </c:pt>
                <c:pt idx="1674">
                  <c:v>15.621640259000001</c:v>
                </c:pt>
                <c:pt idx="1675">
                  <c:v>12.022686173249999</c:v>
                </c:pt>
                <c:pt idx="1676">
                  <c:v>14.736544043</c:v>
                </c:pt>
                <c:pt idx="1677">
                  <c:v>16.025028534</c:v>
                </c:pt>
                <c:pt idx="1678">
                  <c:v>14.235511029500001</c:v>
                </c:pt>
                <c:pt idx="1679">
                  <c:v>16.744519836999999</c:v>
                </c:pt>
                <c:pt idx="1680">
                  <c:v>13.464999145499998</c:v>
                </c:pt>
                <c:pt idx="1681">
                  <c:v>14.923765190500001</c:v>
                </c:pt>
                <c:pt idx="1682">
                  <c:v>16.044469500000002</c:v>
                </c:pt>
                <c:pt idx="1683">
                  <c:v>14.277149549000002</c:v>
                </c:pt>
                <c:pt idx="1684">
                  <c:v>16.5750735345</c:v>
                </c:pt>
                <c:pt idx="1685">
                  <c:v>13.475772693250001</c:v>
                </c:pt>
                <c:pt idx="1686">
                  <c:v>14.624057913499998</c:v>
                </c:pt>
                <c:pt idx="1687">
                  <c:v>15.816571487999999</c:v>
                </c:pt>
                <c:pt idx="1688">
                  <c:v>14.195172457499998</c:v>
                </c:pt>
                <c:pt idx="1689">
                  <c:v>16.678516518538768</c:v>
                </c:pt>
                <c:pt idx="1690">
                  <c:v>13.057607261499998</c:v>
                </c:pt>
                <c:pt idx="1691">
                  <c:v>15.402433705000002</c:v>
                </c:pt>
                <c:pt idx="1692">
                  <c:v>16.584179379000002</c:v>
                </c:pt>
                <c:pt idx="1693">
                  <c:v>14.2284672385</c:v>
                </c:pt>
                <c:pt idx="1694">
                  <c:v>17.246521987000001</c:v>
                </c:pt>
                <c:pt idx="1695">
                  <c:v>13.40635744525</c:v>
                </c:pt>
                <c:pt idx="1696">
                  <c:v>18.553515423996096</c:v>
                </c:pt>
                <c:pt idx="1697">
                  <c:v>19.567170953867191</c:v>
                </c:pt>
                <c:pt idx="1698">
                  <c:v>17.18165570755767</c:v>
                </c:pt>
                <c:pt idx="1699">
                  <c:v>21.452626682415431</c:v>
                </c:pt>
                <c:pt idx="1700">
                  <c:v>16.82772087219238</c:v>
                </c:pt>
                <c:pt idx="1701">
                  <c:v>13.994380881999998</c:v>
                </c:pt>
                <c:pt idx="1702">
                  <c:v>14.860529561</c:v>
                </c:pt>
                <c:pt idx="1703">
                  <c:v>13.169638185250001</c:v>
                </c:pt>
                <c:pt idx="1704">
                  <c:v>15.909987034500002</c:v>
                </c:pt>
                <c:pt idx="1705">
                  <c:v>12.694960409374998</c:v>
                </c:pt>
                <c:pt idx="1706">
                  <c:v>14.839721248499998</c:v>
                </c:pt>
                <c:pt idx="1707">
                  <c:v>15.300247712046362</c:v>
                </c:pt>
                <c:pt idx="1708">
                  <c:v>14.0299280255</c:v>
                </c:pt>
                <c:pt idx="1709">
                  <c:v>16.426287869496676</c:v>
                </c:pt>
                <c:pt idx="1710">
                  <c:v>13.006114438500001</c:v>
                </c:pt>
                <c:pt idx="1711">
                  <c:v>13.89595041325</c:v>
                </c:pt>
                <c:pt idx="1712">
                  <c:v>14.781529547000002</c:v>
                </c:pt>
                <c:pt idx="1713">
                  <c:v>13.333392054499999</c:v>
                </c:pt>
                <c:pt idx="1714">
                  <c:v>15.795462711500003</c:v>
                </c:pt>
                <c:pt idx="1715">
                  <c:v>12.708847517375</c:v>
                </c:pt>
                <c:pt idx="1716">
                  <c:v>15.197681797499998</c:v>
                </c:pt>
                <c:pt idx="1717">
                  <c:v>15.829368529552378</c:v>
                </c:pt>
                <c:pt idx="1718">
                  <c:v>14.066938683</c:v>
                </c:pt>
                <c:pt idx="1719">
                  <c:v>17.363396922556635</c:v>
                </c:pt>
                <c:pt idx="1720">
                  <c:v>13.288722494000002</c:v>
                </c:pt>
                <c:pt idx="1721">
                  <c:v>15.0222675175</c:v>
                </c:pt>
                <c:pt idx="1722">
                  <c:v>15.591539635</c:v>
                </c:pt>
                <c:pt idx="1723">
                  <c:v>13.856541688500002</c:v>
                </c:pt>
                <c:pt idx="1724">
                  <c:v>16.845773277000003</c:v>
                </c:pt>
                <c:pt idx="1725">
                  <c:v>13.034386463250001</c:v>
                </c:pt>
                <c:pt idx="1726">
                  <c:v>14.072293335500001</c:v>
                </c:pt>
                <c:pt idx="1727">
                  <c:v>14.85900631</c:v>
                </c:pt>
                <c:pt idx="1728">
                  <c:v>13.293946093749998</c:v>
                </c:pt>
                <c:pt idx="1729">
                  <c:v>15.579196316000001</c:v>
                </c:pt>
                <c:pt idx="1730">
                  <c:v>12.3458121915</c:v>
                </c:pt>
                <c:pt idx="1731">
                  <c:v>13.9516983</c:v>
                </c:pt>
                <c:pt idx="1732">
                  <c:v>14.950554137999999</c:v>
                </c:pt>
                <c:pt idx="1733">
                  <c:v>13.212862739499998</c:v>
                </c:pt>
                <c:pt idx="1734">
                  <c:v>16.040383263999999</c:v>
                </c:pt>
                <c:pt idx="1735">
                  <c:v>12.142604930500001</c:v>
                </c:pt>
                <c:pt idx="1736">
                  <c:v>14.220957537500002</c:v>
                </c:pt>
                <c:pt idx="1737">
                  <c:v>15.432286511500005</c:v>
                </c:pt>
                <c:pt idx="1738">
                  <c:v>13.746364882</c:v>
                </c:pt>
                <c:pt idx="1739">
                  <c:v>16.644758340999999</c:v>
                </c:pt>
                <c:pt idx="1740">
                  <c:v>12.840873790750003</c:v>
                </c:pt>
                <c:pt idx="1741">
                  <c:v>14.976812378500002</c:v>
                </c:pt>
                <c:pt idx="1742">
                  <c:v>15.922333787999998</c:v>
                </c:pt>
                <c:pt idx="1743">
                  <c:v>13.934928176</c:v>
                </c:pt>
                <c:pt idx="1744">
                  <c:v>17.039291589641383</c:v>
                </c:pt>
                <c:pt idx="1745">
                  <c:v>13.0125036325</c:v>
                </c:pt>
                <c:pt idx="1746">
                  <c:v>16.594427426912603</c:v>
                </c:pt>
                <c:pt idx="1747">
                  <c:v>17.909484868867189</c:v>
                </c:pt>
                <c:pt idx="1748">
                  <c:v>15.780195780550965</c:v>
                </c:pt>
                <c:pt idx="1749">
                  <c:v>20.288785436408201</c:v>
                </c:pt>
                <c:pt idx="1750">
                  <c:v>14.389230308999997</c:v>
                </c:pt>
                <c:pt idx="1751">
                  <c:v>15.113228971971468</c:v>
                </c:pt>
                <c:pt idx="1752">
                  <c:v>16.150140960526155</c:v>
                </c:pt>
                <c:pt idx="1753">
                  <c:v>14.026313682709258</c:v>
                </c:pt>
                <c:pt idx="1754">
                  <c:v>17.985912990634766</c:v>
                </c:pt>
                <c:pt idx="1755">
                  <c:v>13.298993061999997</c:v>
                </c:pt>
                <c:pt idx="1756">
                  <c:v>14.6880738845</c:v>
                </c:pt>
                <c:pt idx="1757">
                  <c:v>15.608625464000001</c:v>
                </c:pt>
                <c:pt idx="1758">
                  <c:v>13.895175647</c:v>
                </c:pt>
                <c:pt idx="1759">
                  <c:v>16.546589693999998</c:v>
                </c:pt>
                <c:pt idx="1760">
                  <c:v>13.078241218500001</c:v>
                </c:pt>
                <c:pt idx="1761">
                  <c:v>14.231809247999999</c:v>
                </c:pt>
                <c:pt idx="1762">
                  <c:v>14.915245124500002</c:v>
                </c:pt>
                <c:pt idx="1763">
                  <c:v>13.344756807</c:v>
                </c:pt>
                <c:pt idx="1764">
                  <c:v>15.840065848000002</c:v>
                </c:pt>
                <c:pt idx="1765">
                  <c:v>12.526907023375001</c:v>
                </c:pt>
                <c:pt idx="1766">
                  <c:v>15.956310362</c:v>
                </c:pt>
                <c:pt idx="1767">
                  <c:v>16.978932798999999</c:v>
                </c:pt>
                <c:pt idx="1768">
                  <c:v>14.925685400000004</c:v>
                </c:pt>
                <c:pt idx="1769">
                  <c:v>17.912049343774541</c:v>
                </c:pt>
                <c:pt idx="1770">
                  <c:v>13.500670423499999</c:v>
                </c:pt>
                <c:pt idx="1771">
                  <c:v>14.4792550355</c:v>
                </c:pt>
                <c:pt idx="1772">
                  <c:v>15.193723667999997</c:v>
                </c:pt>
                <c:pt idx="1773">
                  <c:v>13.2754915675</c:v>
                </c:pt>
                <c:pt idx="1774">
                  <c:v>16.063907173</c:v>
                </c:pt>
                <c:pt idx="1775">
                  <c:v>12.565655284</c:v>
                </c:pt>
                <c:pt idx="1776">
                  <c:v>15.115923728</c:v>
                </c:pt>
                <c:pt idx="1777">
                  <c:v>16.098537646</c:v>
                </c:pt>
                <c:pt idx="1778">
                  <c:v>14.524243099</c:v>
                </c:pt>
                <c:pt idx="1779">
                  <c:v>17.259468597999998</c:v>
                </c:pt>
                <c:pt idx="1780">
                  <c:v>13.599699212250002</c:v>
                </c:pt>
                <c:pt idx="1781">
                  <c:v>14.591492966000001</c:v>
                </c:pt>
                <c:pt idx="1782">
                  <c:v>15.395934493430738</c:v>
                </c:pt>
                <c:pt idx="1783">
                  <c:v>13.618331997500002</c:v>
                </c:pt>
                <c:pt idx="1784">
                  <c:v>16.433443275953124</c:v>
                </c:pt>
                <c:pt idx="1785">
                  <c:v>12.718144754750002</c:v>
                </c:pt>
                <c:pt idx="1786">
                  <c:v>14.581039983</c:v>
                </c:pt>
                <c:pt idx="1787">
                  <c:v>15.473757684000001</c:v>
                </c:pt>
                <c:pt idx="1788">
                  <c:v>13.658595838500002</c:v>
                </c:pt>
                <c:pt idx="1789">
                  <c:v>16.579581266000002</c:v>
                </c:pt>
                <c:pt idx="1790">
                  <c:v>13.175987516250002</c:v>
                </c:pt>
                <c:pt idx="1791">
                  <c:v>16.209995914749996</c:v>
                </c:pt>
                <c:pt idx="1792">
                  <c:v>17.586312156109372</c:v>
                </c:pt>
                <c:pt idx="1793">
                  <c:v>14.615601169355999</c:v>
                </c:pt>
                <c:pt idx="1794">
                  <c:v>20.011704219945315</c:v>
                </c:pt>
                <c:pt idx="1795">
                  <c:v>13.483317826999999</c:v>
                </c:pt>
                <c:pt idx="1796">
                  <c:v>14.674764723000001</c:v>
                </c:pt>
                <c:pt idx="1797">
                  <c:v>15.456459173999999</c:v>
                </c:pt>
                <c:pt idx="1798">
                  <c:v>13.7094216565</c:v>
                </c:pt>
                <c:pt idx="1799">
                  <c:v>16.055771457416832</c:v>
                </c:pt>
                <c:pt idx="1800">
                  <c:v>12.999422903000001</c:v>
                </c:pt>
                <c:pt idx="1801">
                  <c:v>14.865398128000001</c:v>
                </c:pt>
                <c:pt idx="1802">
                  <c:v>15.475131462000002</c:v>
                </c:pt>
                <c:pt idx="1803">
                  <c:v>13.565185592499999</c:v>
                </c:pt>
                <c:pt idx="1804">
                  <c:v>16.294190622999999</c:v>
                </c:pt>
                <c:pt idx="1805">
                  <c:v>12.676092759750004</c:v>
                </c:pt>
                <c:pt idx="1806">
                  <c:v>15.045725601000001</c:v>
                </c:pt>
                <c:pt idx="1807">
                  <c:v>16.098311659</c:v>
                </c:pt>
                <c:pt idx="1808">
                  <c:v>14.005301960499999</c:v>
                </c:pt>
                <c:pt idx="1809">
                  <c:v>17.087736347</c:v>
                </c:pt>
                <c:pt idx="1810">
                  <c:v>13.195362418500002</c:v>
                </c:pt>
                <c:pt idx="1811">
                  <c:v>17.702889392031249</c:v>
                </c:pt>
                <c:pt idx="1812">
                  <c:v>19.03638254653125</c:v>
                </c:pt>
                <c:pt idx="1813">
                  <c:v>14.688796680946705</c:v>
                </c:pt>
                <c:pt idx="1814">
                  <c:v>20.293404781979703</c:v>
                </c:pt>
                <c:pt idx="1815">
                  <c:v>13.353006793124953</c:v>
                </c:pt>
                <c:pt idx="1816">
                  <c:v>14.40520518365161</c:v>
                </c:pt>
                <c:pt idx="1817">
                  <c:v>15.188520673296692</c:v>
                </c:pt>
                <c:pt idx="1818">
                  <c:v>13.511086721500002</c:v>
                </c:pt>
                <c:pt idx="1819">
                  <c:v>16.469991822453128</c:v>
                </c:pt>
                <c:pt idx="1820">
                  <c:v>12.654835496</c:v>
                </c:pt>
                <c:pt idx="1821">
                  <c:v>14.5913147675</c:v>
                </c:pt>
                <c:pt idx="1822">
                  <c:v>15.506677880499996</c:v>
                </c:pt>
                <c:pt idx="1823">
                  <c:v>13.86814020125</c:v>
                </c:pt>
                <c:pt idx="1824">
                  <c:v>16.565496516</c:v>
                </c:pt>
                <c:pt idx="1825">
                  <c:v>12.83482661775</c:v>
                </c:pt>
                <c:pt idx="1826">
                  <c:v>13.531931796749998</c:v>
                </c:pt>
                <c:pt idx="1827">
                  <c:v>14.380641408999999</c:v>
                </c:pt>
                <c:pt idx="1828">
                  <c:v>12.793106603749999</c:v>
                </c:pt>
                <c:pt idx="1829">
                  <c:v>15.343637845000002</c:v>
                </c:pt>
                <c:pt idx="1830">
                  <c:v>11.796893547249999</c:v>
                </c:pt>
                <c:pt idx="1831">
                  <c:v>13.884099074500002</c:v>
                </c:pt>
                <c:pt idx="1832">
                  <c:v>14.993970264999998</c:v>
                </c:pt>
                <c:pt idx="1833">
                  <c:v>13.149963863749999</c:v>
                </c:pt>
                <c:pt idx="1834">
                  <c:v>16.249894405968604</c:v>
                </c:pt>
                <c:pt idx="1835">
                  <c:v>12.7240723965</c:v>
                </c:pt>
                <c:pt idx="1836">
                  <c:v>14.580230757750002</c:v>
                </c:pt>
                <c:pt idx="1837">
                  <c:v>15.2334440375</c:v>
                </c:pt>
                <c:pt idx="1838">
                  <c:v>13.72119273725</c:v>
                </c:pt>
                <c:pt idx="1839">
                  <c:v>16.375040617</c:v>
                </c:pt>
                <c:pt idx="1840">
                  <c:v>13.274532067874999</c:v>
                </c:pt>
                <c:pt idx="1841">
                  <c:v>14.479477020749998</c:v>
                </c:pt>
                <c:pt idx="1842">
                  <c:v>14.908323741</c:v>
                </c:pt>
                <c:pt idx="1843">
                  <c:v>13.407909768500001</c:v>
                </c:pt>
                <c:pt idx="1844">
                  <c:v>16.104897648797763</c:v>
                </c:pt>
                <c:pt idx="1845">
                  <c:v>12.587734427999999</c:v>
                </c:pt>
                <c:pt idx="1846">
                  <c:v>14.139885760250001</c:v>
                </c:pt>
                <c:pt idx="1847">
                  <c:v>14.879871079500003</c:v>
                </c:pt>
                <c:pt idx="1848">
                  <c:v>12.912441586124999</c:v>
                </c:pt>
                <c:pt idx="1849">
                  <c:v>15.485006861999999</c:v>
                </c:pt>
                <c:pt idx="1850">
                  <c:v>12.173979392249999</c:v>
                </c:pt>
                <c:pt idx="1851">
                  <c:v>14.06961721825</c:v>
                </c:pt>
                <c:pt idx="1852">
                  <c:v>14.885316061249997</c:v>
                </c:pt>
                <c:pt idx="1853">
                  <c:v>13.346865181124999</c:v>
                </c:pt>
                <c:pt idx="1854">
                  <c:v>15.855845321499995</c:v>
                </c:pt>
                <c:pt idx="1855">
                  <c:v>12.84844248275</c:v>
                </c:pt>
                <c:pt idx="1856">
                  <c:v>15.112163744</c:v>
                </c:pt>
                <c:pt idx="1857">
                  <c:v>15.703034082000002</c:v>
                </c:pt>
                <c:pt idx="1858">
                  <c:v>14.049492454500001</c:v>
                </c:pt>
                <c:pt idx="1859">
                  <c:v>17.022167823306432</c:v>
                </c:pt>
                <c:pt idx="1860">
                  <c:v>13.151893963999999</c:v>
                </c:pt>
                <c:pt idx="1861">
                  <c:v>13.712426525</c:v>
                </c:pt>
                <c:pt idx="1862">
                  <c:v>14.557359091499999</c:v>
                </c:pt>
                <c:pt idx="1863">
                  <c:v>13.408505677999999</c:v>
                </c:pt>
                <c:pt idx="1864">
                  <c:v>15.405370425499999</c:v>
                </c:pt>
                <c:pt idx="1865">
                  <c:v>11.900197727124999</c:v>
                </c:pt>
                <c:pt idx="1866">
                  <c:v>14.941396094828537</c:v>
                </c:pt>
                <c:pt idx="1867">
                  <c:v>15.341446840134546</c:v>
                </c:pt>
                <c:pt idx="1868">
                  <c:v>13.885155773000001</c:v>
                </c:pt>
                <c:pt idx="1869">
                  <c:v>17.336343848406251</c:v>
                </c:pt>
                <c:pt idx="1870">
                  <c:v>13.506796580499998</c:v>
                </c:pt>
                <c:pt idx="1871">
                  <c:v>14.163114924</c:v>
                </c:pt>
                <c:pt idx="1872">
                  <c:v>15.071398878750001</c:v>
                </c:pt>
                <c:pt idx="1873">
                  <c:v>13.425945814625003</c:v>
                </c:pt>
                <c:pt idx="1874">
                  <c:v>16.079279128</c:v>
                </c:pt>
                <c:pt idx="1875">
                  <c:v>12.731098669625004</c:v>
                </c:pt>
                <c:pt idx="1876">
                  <c:v>14.228602279499999</c:v>
                </c:pt>
                <c:pt idx="1877">
                  <c:v>15.214920732000001</c:v>
                </c:pt>
                <c:pt idx="1878">
                  <c:v>13.260373616999999</c:v>
                </c:pt>
                <c:pt idx="1879">
                  <c:v>15.863012145000003</c:v>
                </c:pt>
                <c:pt idx="1880">
                  <c:v>12.60938973425</c:v>
                </c:pt>
                <c:pt idx="1881">
                  <c:v>13.7356083495</c:v>
                </c:pt>
                <c:pt idx="1882">
                  <c:v>14.789905897499999</c:v>
                </c:pt>
                <c:pt idx="1883">
                  <c:v>12.95754606425</c:v>
                </c:pt>
                <c:pt idx="1884">
                  <c:v>15.788286094999998</c:v>
                </c:pt>
                <c:pt idx="1885">
                  <c:v>12.2893780035</c:v>
                </c:pt>
                <c:pt idx="1886">
                  <c:v>14.862861541499999</c:v>
                </c:pt>
                <c:pt idx="1887">
                  <c:v>16.047409550999998</c:v>
                </c:pt>
                <c:pt idx="1888">
                  <c:v>14.199837001500001</c:v>
                </c:pt>
                <c:pt idx="1889">
                  <c:v>16.955537583000002</c:v>
                </c:pt>
                <c:pt idx="1890">
                  <c:v>13.235221925999998</c:v>
                </c:pt>
                <c:pt idx="1891">
                  <c:v>15.067841498999998</c:v>
                </c:pt>
                <c:pt idx="1892">
                  <c:v>15.857523122499996</c:v>
                </c:pt>
                <c:pt idx="1893">
                  <c:v>14.156328961500002</c:v>
                </c:pt>
                <c:pt idx="1894">
                  <c:v>16.956359814999995</c:v>
                </c:pt>
                <c:pt idx="1895">
                  <c:v>13.5892093215</c:v>
                </c:pt>
                <c:pt idx="1896">
                  <c:v>14.855058502</c:v>
                </c:pt>
                <c:pt idx="1897">
                  <c:v>15.592381536</c:v>
                </c:pt>
                <c:pt idx="1898">
                  <c:v>13.956053518000001</c:v>
                </c:pt>
                <c:pt idx="1899">
                  <c:v>16.599079139810069</c:v>
                </c:pt>
                <c:pt idx="1900">
                  <c:v>13.0232717355</c:v>
                </c:pt>
                <c:pt idx="1901">
                  <c:v>15.542456141000001</c:v>
                </c:pt>
                <c:pt idx="1902">
                  <c:v>16.437558460999998</c:v>
                </c:pt>
                <c:pt idx="1903">
                  <c:v>14.344958868999997</c:v>
                </c:pt>
                <c:pt idx="1904">
                  <c:v>17.251449155000003</c:v>
                </c:pt>
                <c:pt idx="1905">
                  <c:v>13.35056426425</c:v>
                </c:pt>
                <c:pt idx="1906">
                  <c:v>18.051715782325132</c:v>
                </c:pt>
                <c:pt idx="1907">
                  <c:v>20.358433730312498</c:v>
                </c:pt>
                <c:pt idx="1908">
                  <c:v>17.419291616497457</c:v>
                </c:pt>
                <c:pt idx="1909">
                  <c:v>21.370069684394096</c:v>
                </c:pt>
                <c:pt idx="1910">
                  <c:v>15.897713170625002</c:v>
                </c:pt>
                <c:pt idx="1911">
                  <c:v>14.321632715499998</c:v>
                </c:pt>
                <c:pt idx="1912">
                  <c:v>14.7199045195</c:v>
                </c:pt>
                <c:pt idx="1913">
                  <c:v>13.226123839999998</c:v>
                </c:pt>
                <c:pt idx="1914">
                  <c:v>15.901351080500001</c:v>
                </c:pt>
                <c:pt idx="1915">
                  <c:v>12.658854395124999</c:v>
                </c:pt>
                <c:pt idx="1916">
                  <c:v>14.674107403500003</c:v>
                </c:pt>
                <c:pt idx="1917">
                  <c:v>15.432437169499996</c:v>
                </c:pt>
                <c:pt idx="1918">
                  <c:v>13.8340396135</c:v>
                </c:pt>
                <c:pt idx="1919">
                  <c:v>17.096313979902803</c:v>
                </c:pt>
                <c:pt idx="1920">
                  <c:v>12.986319980499999</c:v>
                </c:pt>
                <c:pt idx="1921">
                  <c:v>13.974810037999999</c:v>
                </c:pt>
                <c:pt idx="1922">
                  <c:v>14.859952312499997</c:v>
                </c:pt>
                <c:pt idx="1923">
                  <c:v>13.402420205249999</c:v>
                </c:pt>
                <c:pt idx="1924">
                  <c:v>15.638838410999998</c:v>
                </c:pt>
                <c:pt idx="1925">
                  <c:v>12.447005517999997</c:v>
                </c:pt>
                <c:pt idx="1926">
                  <c:v>15.474487146499998</c:v>
                </c:pt>
                <c:pt idx="1927">
                  <c:v>16.094678515999998</c:v>
                </c:pt>
                <c:pt idx="1928">
                  <c:v>14.304630810499999</c:v>
                </c:pt>
                <c:pt idx="1929">
                  <c:v>16.923088715836972</c:v>
                </c:pt>
                <c:pt idx="1930">
                  <c:v>13.38180485775</c:v>
                </c:pt>
                <c:pt idx="1931">
                  <c:v>14.933169079999999</c:v>
                </c:pt>
                <c:pt idx="1932">
                  <c:v>15.747719134999997</c:v>
                </c:pt>
                <c:pt idx="1933">
                  <c:v>13.7891660865</c:v>
                </c:pt>
                <c:pt idx="1934">
                  <c:v>16.597918798999999</c:v>
                </c:pt>
                <c:pt idx="1935">
                  <c:v>13.309998326000001</c:v>
                </c:pt>
                <c:pt idx="1936">
                  <c:v>13.930040525500001</c:v>
                </c:pt>
                <c:pt idx="1937">
                  <c:v>14.845700416</c:v>
                </c:pt>
                <c:pt idx="1938">
                  <c:v>13.398893020750002</c:v>
                </c:pt>
                <c:pt idx="1939">
                  <c:v>15.511903995999997</c:v>
                </c:pt>
                <c:pt idx="1940">
                  <c:v>12.769593831750001</c:v>
                </c:pt>
                <c:pt idx="1941">
                  <c:v>13.668220486499999</c:v>
                </c:pt>
                <c:pt idx="1942">
                  <c:v>14.988468340500003</c:v>
                </c:pt>
                <c:pt idx="1943">
                  <c:v>13.185945223749998</c:v>
                </c:pt>
                <c:pt idx="1944">
                  <c:v>15.743752380000002</c:v>
                </c:pt>
                <c:pt idx="1945">
                  <c:v>12.255550844500002</c:v>
                </c:pt>
                <c:pt idx="1946">
                  <c:v>14.390165859500001</c:v>
                </c:pt>
                <c:pt idx="1947">
                  <c:v>15.254483190499998</c:v>
                </c:pt>
                <c:pt idx="1948">
                  <c:v>13.920012001</c:v>
                </c:pt>
                <c:pt idx="1949">
                  <c:v>16.509863226999997</c:v>
                </c:pt>
                <c:pt idx="1950">
                  <c:v>12.802347243</c:v>
                </c:pt>
                <c:pt idx="1951">
                  <c:v>15.100752401499999</c:v>
                </c:pt>
                <c:pt idx="1952">
                  <c:v>15.819181187</c:v>
                </c:pt>
                <c:pt idx="1953">
                  <c:v>13.9484711355</c:v>
                </c:pt>
                <c:pt idx="1954">
                  <c:v>16.732667869870646</c:v>
                </c:pt>
                <c:pt idx="1955">
                  <c:v>12.985173902</c:v>
                </c:pt>
                <c:pt idx="1956">
                  <c:v>16.87276086319271</c:v>
                </c:pt>
                <c:pt idx="1957">
                  <c:v>18.510783767729006</c:v>
                </c:pt>
                <c:pt idx="1958">
                  <c:v>15.781527737665749</c:v>
                </c:pt>
                <c:pt idx="1959">
                  <c:v>20.143023654652346</c:v>
                </c:pt>
                <c:pt idx="1960">
                  <c:v>14.279692556999997</c:v>
                </c:pt>
                <c:pt idx="1961">
                  <c:v>15.237026932999999</c:v>
                </c:pt>
                <c:pt idx="1962">
                  <c:v>16.361976837412559</c:v>
                </c:pt>
                <c:pt idx="1963">
                  <c:v>14.308147471</c:v>
                </c:pt>
                <c:pt idx="1964">
                  <c:v>17.98674782324127</c:v>
                </c:pt>
                <c:pt idx="1965">
                  <c:v>13.356037600000001</c:v>
                </c:pt>
                <c:pt idx="1966">
                  <c:v>14.864168532500001</c:v>
                </c:pt>
                <c:pt idx="1967">
                  <c:v>15.417911007000001</c:v>
                </c:pt>
                <c:pt idx="1968">
                  <c:v>14.070002360999998</c:v>
                </c:pt>
                <c:pt idx="1969">
                  <c:v>16.464452120999997</c:v>
                </c:pt>
                <c:pt idx="1970">
                  <c:v>13.242996327249999</c:v>
                </c:pt>
                <c:pt idx="1971">
                  <c:v>14.229826645499999</c:v>
                </c:pt>
                <c:pt idx="1972">
                  <c:v>14.879352311</c:v>
                </c:pt>
                <c:pt idx="1973">
                  <c:v>13.346494526000001</c:v>
                </c:pt>
                <c:pt idx="1974">
                  <c:v>15.961576459307331</c:v>
                </c:pt>
                <c:pt idx="1975">
                  <c:v>12.796998786</c:v>
                </c:pt>
                <c:pt idx="1976">
                  <c:v>15.848046286000001</c:v>
                </c:pt>
                <c:pt idx="1977">
                  <c:v>16.837694660999997</c:v>
                </c:pt>
                <c:pt idx="1978">
                  <c:v>14.854654873499999</c:v>
                </c:pt>
                <c:pt idx="1979">
                  <c:v>18.146136784000007</c:v>
                </c:pt>
                <c:pt idx="1980">
                  <c:v>14.151777093500002</c:v>
                </c:pt>
                <c:pt idx="1981">
                  <c:v>14.436938447500001</c:v>
                </c:pt>
                <c:pt idx="1982">
                  <c:v>15.035924132999998</c:v>
                </c:pt>
                <c:pt idx="1983">
                  <c:v>13.576469706499998</c:v>
                </c:pt>
                <c:pt idx="1984">
                  <c:v>16.036317726500002</c:v>
                </c:pt>
                <c:pt idx="1985">
                  <c:v>12.765503312249999</c:v>
                </c:pt>
                <c:pt idx="1986">
                  <c:v>15.387523358000005</c:v>
                </c:pt>
                <c:pt idx="1987">
                  <c:v>16.135153781</c:v>
                </c:pt>
                <c:pt idx="1988">
                  <c:v>14.4355149075</c:v>
                </c:pt>
                <c:pt idx="1989">
                  <c:v>17.048250237999998</c:v>
                </c:pt>
                <c:pt idx="1990">
                  <c:v>13.551416169500001</c:v>
                </c:pt>
                <c:pt idx="1991">
                  <c:v>14.565205800493166</c:v>
                </c:pt>
                <c:pt idx="1992">
                  <c:v>15.743684946000002</c:v>
                </c:pt>
                <c:pt idx="1993">
                  <c:v>13.8190063885</c:v>
                </c:pt>
                <c:pt idx="1994">
                  <c:v>16.909196791425721</c:v>
                </c:pt>
                <c:pt idx="1995">
                  <c:v>12.892922582999997</c:v>
                </c:pt>
                <c:pt idx="1996">
                  <c:v>14.665407087</c:v>
                </c:pt>
                <c:pt idx="1997">
                  <c:v>15.327268171000002</c:v>
                </c:pt>
                <c:pt idx="1998">
                  <c:v>13.725799635000001</c:v>
                </c:pt>
                <c:pt idx="1999">
                  <c:v>16.463903232718565</c:v>
                </c:pt>
                <c:pt idx="2000">
                  <c:v>12.865318073000001</c:v>
                </c:pt>
                <c:pt idx="2001">
                  <c:v>15.767449327853665</c:v>
                </c:pt>
                <c:pt idx="2002">
                  <c:v>17.422620079749997</c:v>
                </c:pt>
                <c:pt idx="2003">
                  <c:v>14.550702639872153</c:v>
                </c:pt>
                <c:pt idx="2004">
                  <c:v>18.141916581539057</c:v>
                </c:pt>
                <c:pt idx="2005">
                  <c:v>13.437467460000001</c:v>
                </c:pt>
                <c:pt idx="2006">
                  <c:v>14.177376551999998</c:v>
                </c:pt>
                <c:pt idx="2007">
                  <c:v>15.287114689500001</c:v>
                </c:pt>
                <c:pt idx="2008">
                  <c:v>13.613904334750003</c:v>
                </c:pt>
                <c:pt idx="2009">
                  <c:v>15.843116191995158</c:v>
                </c:pt>
                <c:pt idx="2010">
                  <c:v>12.675500325249997</c:v>
                </c:pt>
                <c:pt idx="2011">
                  <c:v>14.273362818499999</c:v>
                </c:pt>
                <c:pt idx="2012">
                  <c:v>15.280579351000002</c:v>
                </c:pt>
                <c:pt idx="2013">
                  <c:v>13.381743515500002</c:v>
                </c:pt>
                <c:pt idx="2014">
                  <c:v>16.672403512999999</c:v>
                </c:pt>
                <c:pt idx="2015">
                  <c:v>12.637578552999999</c:v>
                </c:pt>
                <c:pt idx="2016">
                  <c:v>14.918872543000003</c:v>
                </c:pt>
                <c:pt idx="2017">
                  <c:v>16.117909029000003</c:v>
                </c:pt>
                <c:pt idx="2018">
                  <c:v>13.886419748</c:v>
                </c:pt>
                <c:pt idx="2019">
                  <c:v>17.0567568532324</c:v>
                </c:pt>
                <c:pt idx="2020">
                  <c:v>12.971492285750003</c:v>
                </c:pt>
                <c:pt idx="2021">
                  <c:v>17.12604526891614</c:v>
                </c:pt>
                <c:pt idx="2022">
                  <c:v>18.98536117375</c:v>
                </c:pt>
                <c:pt idx="2023">
                  <c:v>16.542186130249998</c:v>
                </c:pt>
                <c:pt idx="2024">
                  <c:v>20.840977620692247</c:v>
                </c:pt>
                <c:pt idx="2025">
                  <c:v>13.999829953747618</c:v>
                </c:pt>
                <c:pt idx="2026">
                  <c:v>14.434460819362306</c:v>
                </c:pt>
                <c:pt idx="2027">
                  <c:v>15.458149762143409</c:v>
                </c:pt>
                <c:pt idx="2028">
                  <c:v>13.588725247499999</c:v>
                </c:pt>
                <c:pt idx="2029">
                  <c:v>16.091228800196003</c:v>
                </c:pt>
                <c:pt idx="2030">
                  <c:v>12.699881054999999</c:v>
                </c:pt>
                <c:pt idx="2031">
                  <c:v>14.461958626000001</c:v>
                </c:pt>
                <c:pt idx="2032">
                  <c:v>15.642976004499999</c:v>
                </c:pt>
                <c:pt idx="2033">
                  <c:v>13.68862355375</c:v>
                </c:pt>
                <c:pt idx="2034">
                  <c:v>16.602707579999997</c:v>
                </c:pt>
                <c:pt idx="2035">
                  <c:v>13.057024855</c:v>
                </c:pt>
                <c:pt idx="2036">
                  <c:v>13.467862500749998</c:v>
                </c:pt>
                <c:pt idx="2037">
                  <c:v>14.488073358999998</c:v>
                </c:pt>
                <c:pt idx="2038">
                  <c:v>12.896950948375</c:v>
                </c:pt>
                <c:pt idx="2039">
                  <c:v>15.131753171999998</c:v>
                </c:pt>
                <c:pt idx="2040">
                  <c:v>11.978480487875</c:v>
                </c:pt>
                <c:pt idx="2041">
                  <c:v>14.321219601249997</c:v>
                </c:pt>
                <c:pt idx="2042">
                  <c:v>15.1455230295</c:v>
                </c:pt>
                <c:pt idx="2043">
                  <c:v>13.360531352500001</c:v>
                </c:pt>
                <c:pt idx="2044">
                  <c:v>15.981812610402057</c:v>
                </c:pt>
                <c:pt idx="2045">
                  <c:v>12.368228959250002</c:v>
                </c:pt>
                <c:pt idx="2046">
                  <c:v>14.463910372999997</c:v>
                </c:pt>
                <c:pt idx="2047">
                  <c:v>15.094022251750001</c:v>
                </c:pt>
                <c:pt idx="2048">
                  <c:v>13.889262911624998</c:v>
                </c:pt>
                <c:pt idx="2049">
                  <c:v>16.183939482000003</c:v>
                </c:pt>
                <c:pt idx="2050">
                  <c:v>13.019490480499998</c:v>
                </c:pt>
                <c:pt idx="2051">
                  <c:v>14.251222423</c:v>
                </c:pt>
                <c:pt idx="2052">
                  <c:v>14.972738967081229</c:v>
                </c:pt>
                <c:pt idx="2053">
                  <c:v>13.435356724000002</c:v>
                </c:pt>
                <c:pt idx="2054">
                  <c:v>16.004467866327701</c:v>
                </c:pt>
                <c:pt idx="2055">
                  <c:v>12.768048641249997</c:v>
                </c:pt>
                <c:pt idx="2056">
                  <c:v>13.875643492499998</c:v>
                </c:pt>
                <c:pt idx="2057">
                  <c:v>14.790471483499998</c:v>
                </c:pt>
                <c:pt idx="2058">
                  <c:v>12.950247959999999</c:v>
                </c:pt>
                <c:pt idx="2059">
                  <c:v>15.523546756</c:v>
                </c:pt>
                <c:pt idx="2060">
                  <c:v>12.2939744649375</c:v>
                </c:pt>
                <c:pt idx="2061">
                  <c:v>14.172225796749997</c:v>
                </c:pt>
                <c:pt idx="2062">
                  <c:v>15.036701542249997</c:v>
                </c:pt>
                <c:pt idx="2063">
                  <c:v>13.223534491124997</c:v>
                </c:pt>
                <c:pt idx="2064">
                  <c:v>15.726170886000002</c:v>
                </c:pt>
                <c:pt idx="2065">
                  <c:v>12.82596919525</c:v>
                </c:pt>
                <c:pt idx="2066">
                  <c:v>15.2094820675</c:v>
                </c:pt>
                <c:pt idx="2067">
                  <c:v>15.938941918000003</c:v>
                </c:pt>
                <c:pt idx="2068">
                  <c:v>14.321429793500002</c:v>
                </c:pt>
                <c:pt idx="2069">
                  <c:v>16.668885961000001</c:v>
                </c:pt>
                <c:pt idx="2070">
                  <c:v>13.262758862249999</c:v>
                </c:pt>
                <c:pt idx="2071">
                  <c:v>13.69302674325</c:v>
                </c:pt>
                <c:pt idx="2072">
                  <c:v>14.7640709465</c:v>
                </c:pt>
                <c:pt idx="2073">
                  <c:v>12.918958061</c:v>
                </c:pt>
                <c:pt idx="2074">
                  <c:v>15.532451655499999</c:v>
                </c:pt>
                <c:pt idx="2075">
                  <c:v>12.408495672500001</c:v>
                </c:pt>
                <c:pt idx="2076">
                  <c:v>14.703946159865941</c:v>
                </c:pt>
                <c:pt idx="2077">
                  <c:v>15.592514761792971</c:v>
                </c:pt>
                <c:pt idx="2078">
                  <c:v>13.897071830460314</c:v>
                </c:pt>
                <c:pt idx="2079">
                  <c:v>17.006692349675784</c:v>
                </c:pt>
                <c:pt idx="2080">
                  <c:v>13.149786336250001</c:v>
                </c:pt>
                <c:pt idx="2081">
                  <c:v>14.150939326999998</c:v>
                </c:pt>
                <c:pt idx="2082">
                  <c:v>14.94346157575</c:v>
                </c:pt>
                <c:pt idx="2083">
                  <c:v>13.536157655999999</c:v>
                </c:pt>
                <c:pt idx="2084">
                  <c:v>16.012034799000002</c:v>
                </c:pt>
                <c:pt idx="2085">
                  <c:v>12.8268618820625</c:v>
                </c:pt>
                <c:pt idx="2086">
                  <c:v>13.882952225000002</c:v>
                </c:pt>
                <c:pt idx="2087">
                  <c:v>15.317347237000002</c:v>
                </c:pt>
                <c:pt idx="2088">
                  <c:v>13.324418709500002</c:v>
                </c:pt>
                <c:pt idx="2089">
                  <c:v>15.872987941000002</c:v>
                </c:pt>
                <c:pt idx="2090">
                  <c:v>12.670365265749998</c:v>
                </c:pt>
                <c:pt idx="2091">
                  <c:v>13.824337488000001</c:v>
                </c:pt>
                <c:pt idx="2092">
                  <c:v>14.615257730999998</c:v>
                </c:pt>
                <c:pt idx="2093">
                  <c:v>12.968050119999999</c:v>
                </c:pt>
                <c:pt idx="2094">
                  <c:v>15.600590983</c:v>
                </c:pt>
                <c:pt idx="2095">
                  <c:v>12.354571989250001</c:v>
                </c:pt>
                <c:pt idx="2096">
                  <c:v>14.95480556</c:v>
                </c:pt>
                <c:pt idx="2097">
                  <c:v>15.821912890000002</c:v>
                </c:pt>
                <c:pt idx="2098">
                  <c:v>14.170787774500001</c:v>
                </c:pt>
                <c:pt idx="2099">
                  <c:v>17.013941655000004</c:v>
                </c:pt>
                <c:pt idx="2100">
                  <c:v>13.436348341000002</c:v>
                </c:pt>
                <c:pt idx="2102">
                  <c:v>4.6685051556908279</c:v>
                </c:pt>
                <c:pt idx="2103">
                  <c:v>7.573447379377968</c:v>
                </c:pt>
                <c:pt idx="2104">
                  <c:v>6.5346042134123703</c:v>
                </c:pt>
                <c:pt idx="2105">
                  <c:v>3.8633412507041149</c:v>
                </c:pt>
                <c:pt idx="2106">
                  <c:v>6.0191421981276934</c:v>
                </c:pt>
                <c:pt idx="2107">
                  <c:v>5.5455550334073571</c:v>
                </c:pt>
                <c:pt idx="2108">
                  <c:v>5.0777283997365759</c:v>
                </c:pt>
                <c:pt idx="2109">
                  <c:v>6.3616189806669539</c:v>
                </c:pt>
                <c:pt idx="2110">
                  <c:v>5.8138762064280334</c:v>
                </c:pt>
                <c:pt idx="2111">
                  <c:v>6.648653839011434</c:v>
                </c:pt>
                <c:pt idx="2112">
                  <c:v>4.6195043695852283</c:v>
                </c:pt>
                <c:pt idx="2113">
                  <c:v>6.6037507390328409</c:v>
                </c:pt>
                <c:pt idx="2114">
                  <c:v>5.4718818034857</c:v>
                </c:pt>
                <c:pt idx="2115">
                  <c:v>3.3514950289399708</c:v>
                </c:pt>
                <c:pt idx="2116">
                  <c:v>7.3976463260050052</c:v>
                </c:pt>
                <c:pt idx="2117">
                  <c:v>2.8760883711468019</c:v>
                </c:pt>
                <c:pt idx="2118">
                  <c:v>2.1245976742017083</c:v>
                </c:pt>
                <c:pt idx="2119">
                  <c:v>2.9378154498261035</c:v>
                </c:pt>
                <c:pt idx="2120">
                  <c:v>1.9583211270246648</c:v>
                </c:pt>
                <c:pt idx="2121">
                  <c:v>3.7764970325270037</c:v>
                </c:pt>
                <c:pt idx="2122">
                  <c:v>4.9372725465768834</c:v>
                </c:pt>
                <c:pt idx="2123">
                  <c:v>4.5270619664118703</c:v>
                </c:pt>
                <c:pt idx="2124">
                  <c:v>6.7803883743899425</c:v>
                </c:pt>
                <c:pt idx="2125">
                  <c:v>6.7925006697253245</c:v>
                </c:pt>
                <c:pt idx="2126">
                  <c:v>7.8355490368443705</c:v>
                </c:pt>
                <c:pt idx="2127">
                  <c:v>6.0360689148508211</c:v>
                </c:pt>
                <c:pt idx="2128">
                  <c:v>4.5422984899647334</c:v>
                </c:pt>
                <c:pt idx="2129">
                  <c:v>7.0313768434632298</c:v>
                </c:pt>
                <c:pt idx="2130">
                  <c:v>5.9308504170894851</c:v>
                </c:pt>
                <c:pt idx="2131">
                  <c:v>6.8490106353483871</c:v>
                </c:pt>
                <c:pt idx="2132">
                  <c:v>7.7672289255402847</c:v>
                </c:pt>
                <c:pt idx="2133">
                  <c:v>6.7533238022356397</c:v>
                </c:pt>
                <c:pt idx="2134">
                  <c:v>7.3107716743215878</c:v>
                </c:pt>
                <c:pt idx="2135">
                  <c:v>5.9147489368193593</c:v>
                </c:pt>
                <c:pt idx="2136">
                  <c:v>6.6783928363283351</c:v>
                </c:pt>
                <c:pt idx="2137">
                  <c:v>5.8802421106164031</c:v>
                </c:pt>
                <c:pt idx="2138">
                  <c:v>6.3608115988092493</c:v>
                </c:pt>
                <c:pt idx="2139">
                  <c:v>2.0721147853750148</c:v>
                </c:pt>
                <c:pt idx="2140">
                  <c:v>3.4306234266516835</c:v>
                </c:pt>
                <c:pt idx="2141">
                  <c:v>2.7665649084160049</c:v>
                </c:pt>
                <c:pt idx="2142">
                  <c:v>7.149668905281251</c:v>
                </c:pt>
                <c:pt idx="2143">
                  <c:v>6.7407326377034371</c:v>
                </c:pt>
                <c:pt idx="2144">
                  <c:v>5.8431177138173895</c:v>
                </c:pt>
                <c:pt idx="2145">
                  <c:v>4.5136983947419411</c:v>
                </c:pt>
                <c:pt idx="2146">
                  <c:v>4.900672241932889</c:v>
                </c:pt>
                <c:pt idx="2147">
                  <c:v>5.9033186272706475</c:v>
                </c:pt>
                <c:pt idx="2148">
                  <c:v>6.8736856377272524</c:v>
                </c:pt>
                <c:pt idx="2149">
                  <c:v>8.2618776111290355</c:v>
                </c:pt>
                <c:pt idx="2150">
                  <c:v>3.4943215496877453</c:v>
                </c:pt>
                <c:pt idx="2151">
                  <c:v>7.1855085643010748</c:v>
                </c:pt>
                <c:pt idx="2152">
                  <c:v>6.8848448138835163</c:v>
                </c:pt>
                <c:pt idx="2153">
                  <c:v>5.6634190616485212</c:v>
                </c:pt>
                <c:pt idx="2154">
                  <c:v>6.4012040555516148</c:v>
                </c:pt>
                <c:pt idx="2155">
                  <c:v>5.8396208904889955</c:v>
                </c:pt>
                <c:pt idx="2156">
                  <c:v>3.0059791288169055</c:v>
                </c:pt>
                <c:pt idx="2157">
                  <c:v>6.6383603024261451</c:v>
                </c:pt>
                <c:pt idx="2158">
                  <c:v>4.3723838425744157</c:v>
                </c:pt>
                <c:pt idx="2159">
                  <c:v>8.1168216011697272</c:v>
                </c:pt>
                <c:pt idx="2160">
                  <c:v>6.2963742222814405</c:v>
                </c:pt>
                <c:pt idx="2161">
                  <c:v>6.9691625299619568</c:v>
                </c:pt>
                <c:pt idx="2162">
                  <c:v>5.2508692264852517</c:v>
                </c:pt>
                <c:pt idx="2163">
                  <c:v>5.3751066887982288</c:v>
                </c:pt>
                <c:pt idx="2164">
                  <c:v>5.6965539246434522</c:v>
                </c:pt>
                <c:pt idx="2165">
                  <c:v>5.7842480959501907</c:v>
                </c:pt>
                <c:pt idx="2166">
                  <c:v>7.3137833295155765</c:v>
                </c:pt>
                <c:pt idx="2167">
                  <c:v>6.2929463606380338</c:v>
                </c:pt>
                <c:pt idx="2168">
                  <c:v>4.3601633666694051</c:v>
                </c:pt>
                <c:pt idx="2169">
                  <c:v>5.6024728183371701</c:v>
                </c:pt>
                <c:pt idx="2170">
                  <c:v>2.8534955181074482</c:v>
                </c:pt>
                <c:pt idx="2171">
                  <c:v>4.8692906518093428</c:v>
                </c:pt>
                <c:pt idx="2172">
                  <c:v>5.9466060513402663</c:v>
                </c:pt>
                <c:pt idx="2173">
                  <c:v>6.8678530491125906</c:v>
                </c:pt>
                <c:pt idx="2174">
                  <c:v>5.0809006697600987</c:v>
                </c:pt>
                <c:pt idx="2175">
                  <c:v>4.0470491171899754</c:v>
                </c:pt>
                <c:pt idx="2176">
                  <c:v>5.1343907410281719</c:v>
                </c:pt>
                <c:pt idx="2177">
                  <c:v>5.7433135061954328</c:v>
                </c:pt>
                <c:pt idx="2178">
                  <c:v>6.1220247580194149</c:v>
                </c:pt>
                <c:pt idx="2179">
                  <c:v>2.5947444703835987</c:v>
                </c:pt>
                <c:pt idx="2180">
                  <c:v>3.17096277066145</c:v>
                </c:pt>
                <c:pt idx="2181">
                  <c:v>8.5116922341265564</c:v>
                </c:pt>
                <c:pt idx="2182">
                  <c:v>6.3567624184006952</c:v>
                </c:pt>
                <c:pt idx="2183">
                  <c:v>6.5472445899083267</c:v>
                </c:pt>
                <c:pt idx="2184">
                  <c:v>8.1531884490742552</c:v>
                </c:pt>
                <c:pt idx="2185">
                  <c:v>7.7404980586537242</c:v>
                </c:pt>
                <c:pt idx="2186">
                  <c:v>2.2249518071067667</c:v>
                </c:pt>
                <c:pt idx="2187">
                  <c:v>6.609621884733059</c:v>
                </c:pt>
                <c:pt idx="2188">
                  <c:v>5.6060761136223309</c:v>
                </c:pt>
                <c:pt idx="2189">
                  <c:v>5.3509388161053923</c:v>
                </c:pt>
                <c:pt idx="2190">
                  <c:v>4.5690873645468129</c:v>
                </c:pt>
                <c:pt idx="2191">
                  <c:v>5.5866098351817879</c:v>
                </c:pt>
                <c:pt idx="2192">
                  <c:v>6.1331117628775447</c:v>
                </c:pt>
                <c:pt idx="2193">
                  <c:v>7.2121470394088973</c:v>
                </c:pt>
                <c:pt idx="2194">
                  <c:v>7.3174183794216265</c:v>
                </c:pt>
                <c:pt idx="2195">
                  <c:v>5.9282663919184486</c:v>
                </c:pt>
                <c:pt idx="2196">
                  <c:v>5.4122473001303595</c:v>
                </c:pt>
                <c:pt idx="2197">
                  <c:v>7.1529489095164873</c:v>
                </c:pt>
                <c:pt idx="2198">
                  <c:v>6.3039106205947286</c:v>
                </c:pt>
                <c:pt idx="2199">
                  <c:v>6.4268093081072628</c:v>
                </c:pt>
                <c:pt idx="2200">
                  <c:v>6.2232641787347234</c:v>
                </c:pt>
                <c:pt idx="2201">
                  <c:v>6.0499288152162825</c:v>
                </c:pt>
                <c:pt idx="2202">
                  <c:v>5.081899896781672</c:v>
                </c:pt>
                <c:pt idx="2203">
                  <c:v>5.363594425813762</c:v>
                </c:pt>
                <c:pt idx="2204">
                  <c:v>8.0622134918176336</c:v>
                </c:pt>
                <c:pt idx="2205">
                  <c:v>5.468334971142351</c:v>
                </c:pt>
                <c:pt idx="2206">
                  <c:v>5.9774179360290178</c:v>
                </c:pt>
                <c:pt idx="2207">
                  <c:v>5.0051834223421476</c:v>
                </c:pt>
                <c:pt idx="2208">
                  <c:v>5.7495913876308293</c:v>
                </c:pt>
                <c:pt idx="2209">
                  <c:v>6.8032146945158694</c:v>
                </c:pt>
                <c:pt idx="2210">
                  <c:v>6.5681812178934909</c:v>
                </c:pt>
                <c:pt idx="2211">
                  <c:v>6.9479133198873848</c:v>
                </c:pt>
                <c:pt idx="2212">
                  <c:v>4.9858161784939607</c:v>
                </c:pt>
                <c:pt idx="2213">
                  <c:v>5.105973069517808</c:v>
                </c:pt>
                <c:pt idx="2214">
                  <c:v>4.966039673024218</c:v>
                </c:pt>
                <c:pt idx="2215">
                  <c:v>2.846646391254235</c:v>
                </c:pt>
                <c:pt idx="2216">
                  <c:v>8.0277419314990635</c:v>
                </c:pt>
                <c:pt idx="2217">
                  <c:v>6.4952755007721112</c:v>
                </c:pt>
                <c:pt idx="2218">
                  <c:v>5.3081000763536155</c:v>
                </c:pt>
                <c:pt idx="2219">
                  <c:v>8.0648812234039031</c:v>
                </c:pt>
                <c:pt idx="2220">
                  <c:v>5.3060491273897661</c:v>
                </c:pt>
                <c:pt idx="2221">
                  <c:v>8.1630106790503092</c:v>
                </c:pt>
                <c:pt idx="2222">
                  <c:v>7.739933386600188</c:v>
                </c:pt>
                <c:pt idx="2223">
                  <c:v>5.5959155867620574</c:v>
                </c:pt>
                <c:pt idx="2224">
                  <c:v>2.245458439855351</c:v>
                </c:pt>
                <c:pt idx="2225">
                  <c:v>6.4295476800377989</c:v>
                </c:pt>
                <c:pt idx="2226">
                  <c:v>8.9618710099365853</c:v>
                </c:pt>
                <c:pt idx="2227">
                  <c:v>5.2817158214551725</c:v>
                </c:pt>
                <c:pt idx="2228">
                  <c:v>6.8630120200333868</c:v>
                </c:pt>
                <c:pt idx="2229">
                  <c:v>4.6715410209613077</c:v>
                </c:pt>
                <c:pt idx="2230">
                  <c:v>5.9290736755235836</c:v>
                </c:pt>
                <c:pt idx="2231">
                  <c:v>6.2488983068863346</c:v>
                </c:pt>
                <c:pt idx="2232">
                  <c:v>4.1819082736919029</c:v>
                </c:pt>
                <c:pt idx="2233">
                  <c:v>4.2332608784762797</c:v>
                </c:pt>
                <c:pt idx="2234">
                  <c:v>8.0889087479167507</c:v>
                </c:pt>
                <c:pt idx="2235">
                  <c:v>2.1062943422791083</c:v>
                </c:pt>
                <c:pt idx="2236">
                  <c:v>4.7025742847445295</c:v>
                </c:pt>
                <c:pt idx="2237">
                  <c:v>8.2168084236316279</c:v>
                </c:pt>
                <c:pt idx="2238">
                  <c:v>6.0828408160069998</c:v>
                </c:pt>
                <c:pt idx="2239">
                  <c:v>6.1870778003988454</c:v>
                </c:pt>
                <c:pt idx="2240">
                  <c:v>4.2964044645524799</c:v>
                </c:pt>
                <c:pt idx="2241">
                  <c:v>6.1217147707891293</c:v>
                </c:pt>
                <c:pt idx="2242">
                  <c:v>4.8426398782746913</c:v>
                </c:pt>
                <c:pt idx="2243">
                  <c:v>3.4227566120541897</c:v>
                </c:pt>
                <c:pt idx="2244">
                  <c:v>5.1334669867096236</c:v>
                </c:pt>
                <c:pt idx="2245">
                  <c:v>6.7270268019758177</c:v>
                </c:pt>
                <c:pt idx="2246">
                  <c:v>6.2061822531006827</c:v>
                </c:pt>
                <c:pt idx="2247">
                  <c:v>7.7216041126599633</c:v>
                </c:pt>
                <c:pt idx="2248">
                  <c:v>4.0474727976983278</c:v>
                </c:pt>
                <c:pt idx="2249">
                  <c:v>7.7195381553101612</c:v>
                </c:pt>
                <c:pt idx="2250">
                  <c:v>6.1502729857690488</c:v>
                </c:pt>
                <c:pt idx="2251">
                  <c:v>7.3530606137781023</c:v>
                </c:pt>
                <c:pt idx="2252">
                  <c:v>6.1255414228258829</c:v>
                </c:pt>
                <c:pt idx="2253">
                  <c:v>6.5143148200023733</c:v>
                </c:pt>
                <c:pt idx="2254">
                  <c:v>4.4052755151694427</c:v>
                </c:pt>
                <c:pt idx="2255">
                  <c:v>7.5855809901658118</c:v>
                </c:pt>
                <c:pt idx="2256">
                  <c:v>8.4132951373800324</c:v>
                </c:pt>
                <c:pt idx="2257">
                  <c:v>4.7234195070731211</c:v>
                </c:pt>
                <c:pt idx="2258">
                  <c:v>6.8742159307691582</c:v>
                </c:pt>
                <c:pt idx="2259">
                  <c:v>8.3631269632621965</c:v>
                </c:pt>
                <c:pt idx="2260">
                  <c:v>6.0058613144524227</c:v>
                </c:pt>
                <c:pt idx="2261">
                  <c:v>5.2866141451167108</c:v>
                </c:pt>
                <c:pt idx="2262">
                  <c:v>4.046489502298483</c:v>
                </c:pt>
                <c:pt idx="2263">
                  <c:v>6.6912275069337648</c:v>
                </c:pt>
                <c:pt idx="2264">
                  <c:v>9.3519987674014082</c:v>
                </c:pt>
                <c:pt idx="2265">
                  <c:v>5.7885560488411896</c:v>
                </c:pt>
                <c:pt idx="2266">
                  <c:v>8.4337011597528786</c:v>
                </c:pt>
                <c:pt idx="2267">
                  <c:v>7.392045224814713</c:v>
                </c:pt>
                <c:pt idx="2268">
                  <c:v>3.6938654365500527</c:v>
                </c:pt>
                <c:pt idx="2269">
                  <c:v>7.1916321397912455</c:v>
                </c:pt>
                <c:pt idx="2270">
                  <c:v>7.4760215028817036</c:v>
                </c:pt>
                <c:pt idx="2271">
                  <c:v>7.7592473322725688</c:v>
                </c:pt>
                <c:pt idx="2272">
                  <c:v>8.0351689057136753</c:v>
                </c:pt>
                <c:pt idx="2273">
                  <c:v>5.8014884839088836</c:v>
                </c:pt>
                <c:pt idx="2274">
                  <c:v>6.3264690228570339</c:v>
                </c:pt>
                <c:pt idx="2275">
                  <c:v>5.6882969447518965</c:v>
                </c:pt>
                <c:pt idx="2276">
                  <c:v>6.7644966291791002</c:v>
                </c:pt>
                <c:pt idx="2277">
                  <c:v>3.5859774353253053</c:v>
                </c:pt>
                <c:pt idx="2278">
                  <c:v>7.2561307425135571</c:v>
                </c:pt>
                <c:pt idx="2279">
                  <c:v>7.3533106712987966</c:v>
                </c:pt>
                <c:pt idx="2280">
                  <c:v>6.4539180886343877</c:v>
                </c:pt>
                <c:pt idx="2281">
                  <c:v>3.0567167607221366</c:v>
                </c:pt>
                <c:pt idx="2282">
                  <c:v>2.6538547014073508</c:v>
                </c:pt>
                <c:pt idx="2283">
                  <c:v>4.0403331120401811</c:v>
                </c:pt>
                <c:pt idx="2284">
                  <c:v>6.318724014308625</c:v>
                </c:pt>
                <c:pt idx="2285">
                  <c:v>5.0970812937897527</c:v>
                </c:pt>
                <c:pt idx="2286">
                  <c:v>7.8956301450416335</c:v>
                </c:pt>
                <c:pt idx="2287">
                  <c:v>4.7223370811743495</c:v>
                </c:pt>
                <c:pt idx="2288">
                  <c:v>5.5384073883098921</c:v>
                </c:pt>
                <c:pt idx="2289">
                  <c:v>6.7735343784088879</c:v>
                </c:pt>
                <c:pt idx="2290">
                  <c:v>4.6849699062715819</c:v>
                </c:pt>
                <c:pt idx="2291">
                  <c:v>7.4642120534196073</c:v>
                </c:pt>
                <c:pt idx="2292">
                  <c:v>6.9699967799257898</c:v>
                </c:pt>
                <c:pt idx="2293">
                  <c:v>6.6638609204196122</c:v>
                </c:pt>
                <c:pt idx="2294">
                  <c:v>3.7237350485502425</c:v>
                </c:pt>
                <c:pt idx="2295">
                  <c:v>6.6207433154565551</c:v>
                </c:pt>
                <c:pt idx="2296">
                  <c:v>6.955222309643978</c:v>
                </c:pt>
                <c:pt idx="2297">
                  <c:v>7.1435517204761352</c:v>
                </c:pt>
                <c:pt idx="2298">
                  <c:v>7.8501117903785769</c:v>
                </c:pt>
                <c:pt idx="2299">
                  <c:v>8.2881082971504476</c:v>
                </c:pt>
                <c:pt idx="2300">
                  <c:v>5.2108473789504046</c:v>
                </c:pt>
                <c:pt idx="2301">
                  <c:v>8.5928701195613471</c:v>
                </c:pt>
                <c:pt idx="2302">
                  <c:v>3.6931459805008671</c:v>
                </c:pt>
                <c:pt idx="2303">
                  <c:v>6.0797510161984567</c:v>
                </c:pt>
                <c:pt idx="2304">
                  <c:v>7.6022528553489064</c:v>
                </c:pt>
                <c:pt idx="2305">
                  <c:v>5.4397602413380115</c:v>
                </c:pt>
                <c:pt idx="2306">
                  <c:v>7.1020812571392256</c:v>
                </c:pt>
                <c:pt idx="2307">
                  <c:v>4.4978500516094746</c:v>
                </c:pt>
                <c:pt idx="2308">
                  <c:v>6.1996652539564128</c:v>
                </c:pt>
                <c:pt idx="2309">
                  <c:v>4.3595557980965216</c:v>
                </c:pt>
                <c:pt idx="2310">
                  <c:v>4.6687621663347629</c:v>
                </c:pt>
                <c:pt idx="2311">
                  <c:v>5.0937465381240052</c:v>
                </c:pt>
                <c:pt idx="2312">
                  <c:v>6.2891059582840434</c:v>
                </c:pt>
                <c:pt idx="2313">
                  <c:v>7.7035284246142615</c:v>
                </c:pt>
                <c:pt idx="2314">
                  <c:v>8.1278894041583722</c:v>
                </c:pt>
                <c:pt idx="2315">
                  <c:v>5.2502387868931217</c:v>
                </c:pt>
                <c:pt idx="2316">
                  <c:v>5.7152075179234112</c:v>
                </c:pt>
                <c:pt idx="2317">
                  <c:v>8.4179005640614459</c:v>
                </c:pt>
                <c:pt idx="2318">
                  <c:v>8.0682480593284982</c:v>
                </c:pt>
                <c:pt idx="2319">
                  <c:v>5.8726190867122261</c:v>
                </c:pt>
                <c:pt idx="2320">
                  <c:v>6.6254726425518857</c:v>
                </c:pt>
                <c:pt idx="2321">
                  <c:v>7.5312171804204082</c:v>
                </c:pt>
                <c:pt idx="2322">
                  <c:v>4.4945580639119038</c:v>
                </c:pt>
                <c:pt idx="2323">
                  <c:v>7.1257514084836489</c:v>
                </c:pt>
                <c:pt idx="2324">
                  <c:v>6.9786810501455818</c:v>
                </c:pt>
                <c:pt idx="2325">
                  <c:v>3.3331754083907335</c:v>
                </c:pt>
                <c:pt idx="2326">
                  <c:v>8.4330951169368902</c:v>
                </c:pt>
                <c:pt idx="2327">
                  <c:v>3.1488432207501833</c:v>
                </c:pt>
                <c:pt idx="2328">
                  <c:v>1.3883616363931206</c:v>
                </c:pt>
                <c:pt idx="2329">
                  <c:v>3.1554265011232374</c:v>
                </c:pt>
                <c:pt idx="2330">
                  <c:v>1.0277394215640336</c:v>
                </c:pt>
                <c:pt idx="2331">
                  <c:v>3.6045271891267618</c:v>
                </c:pt>
                <c:pt idx="2332">
                  <c:v>3.7098404413821617</c:v>
                </c:pt>
                <c:pt idx="2333">
                  <c:v>5.0234007463315198</c:v>
                </c:pt>
                <c:pt idx="2334">
                  <c:v>7.1746448264603861</c:v>
                </c:pt>
                <c:pt idx="2335">
                  <c:v>6.3306488663568414</c:v>
                </c:pt>
                <c:pt idx="2336">
                  <c:v>7.4194510336072321</c:v>
                </c:pt>
                <c:pt idx="2337">
                  <c:v>7.0827399254943559</c:v>
                </c:pt>
                <c:pt idx="2338">
                  <c:v>6.8377819708150183</c:v>
                </c:pt>
                <c:pt idx="2339">
                  <c:v>6.9857259221874228</c:v>
                </c:pt>
                <c:pt idx="2340">
                  <c:v>6.5250979479253575</c:v>
                </c:pt>
                <c:pt idx="2341">
                  <c:v>6.0532252476484976</c:v>
                </c:pt>
                <c:pt idx="2342">
                  <c:v>7.546508791792113</c:v>
                </c:pt>
                <c:pt idx="2343">
                  <c:v>6.8196927135460284</c:v>
                </c:pt>
                <c:pt idx="2344">
                  <c:v>6.1390516829762145</c:v>
                </c:pt>
                <c:pt idx="2345">
                  <c:v>6.2209096779302397</c:v>
                </c:pt>
                <c:pt idx="2346">
                  <c:v>7.2637879510024215</c:v>
                </c:pt>
                <c:pt idx="2347">
                  <c:v>4.6236248815166885</c:v>
                </c:pt>
                <c:pt idx="2348">
                  <c:v>6.6834800352424875</c:v>
                </c:pt>
                <c:pt idx="2349">
                  <c:v>3.0619431412726321</c:v>
                </c:pt>
                <c:pt idx="2350">
                  <c:v>3.7624823960038656</c:v>
                </c:pt>
                <c:pt idx="2351">
                  <c:v>3.8423531869255343</c:v>
                </c:pt>
                <c:pt idx="2352">
                  <c:v>7.9423393920987833</c:v>
                </c:pt>
                <c:pt idx="2353">
                  <c:v>3.5097543841124903</c:v>
                </c:pt>
                <c:pt idx="2354">
                  <c:v>6.7040773249327108</c:v>
                </c:pt>
                <c:pt idx="2355">
                  <c:v>4.8018409861605127</c:v>
                </c:pt>
                <c:pt idx="2356">
                  <c:v>5.8832567706667875</c:v>
                </c:pt>
                <c:pt idx="2357">
                  <c:v>7.5342212561654671</c:v>
                </c:pt>
                <c:pt idx="2358">
                  <c:v>6.6243893620645276</c:v>
                </c:pt>
                <c:pt idx="2359">
                  <c:v>6.746381157673099</c:v>
                </c:pt>
                <c:pt idx="2360">
                  <c:v>4.1346425911248152</c:v>
                </c:pt>
                <c:pt idx="2361">
                  <c:v>7.335562883888989</c:v>
                </c:pt>
                <c:pt idx="2362">
                  <c:v>7.0425837158394655</c:v>
                </c:pt>
                <c:pt idx="2363">
                  <c:v>6.2762306475617455</c:v>
                </c:pt>
                <c:pt idx="2364">
                  <c:v>5.2327753124146499</c:v>
                </c:pt>
                <c:pt idx="2365">
                  <c:v>5.4638797000077322</c:v>
                </c:pt>
                <c:pt idx="2366">
                  <c:v>4.7148655715183931</c:v>
                </c:pt>
                <c:pt idx="2367">
                  <c:v>7.9433045200711927</c:v>
                </c:pt>
                <c:pt idx="2368">
                  <c:v>4.2756658482606715</c:v>
                </c:pt>
                <c:pt idx="2369">
                  <c:v>7.6897129814639804</c:v>
                </c:pt>
                <c:pt idx="2370">
                  <c:v>6.6993112448550534</c:v>
                </c:pt>
                <c:pt idx="2371">
                  <c:v>7.2156270465424521</c:v>
                </c:pt>
                <c:pt idx="2372">
                  <c:v>5.2872892379133942</c:v>
                </c:pt>
                <c:pt idx="2373">
                  <c:v>4.2263319829939823</c:v>
                </c:pt>
                <c:pt idx="2374">
                  <c:v>4.9787911709599504</c:v>
                </c:pt>
                <c:pt idx="2375">
                  <c:v>6.3568772229869577</c:v>
                </c:pt>
                <c:pt idx="2376">
                  <c:v>6.8491571616502576</c:v>
                </c:pt>
                <c:pt idx="2377">
                  <c:v>6.9482944991432811</c:v>
                </c:pt>
                <c:pt idx="2378">
                  <c:v>3.7388609904958998</c:v>
                </c:pt>
                <c:pt idx="2379">
                  <c:v>4.36780670756617</c:v>
                </c:pt>
                <c:pt idx="2380">
                  <c:v>1.9825590388499004</c:v>
                </c:pt>
                <c:pt idx="2381">
                  <c:v>5.1526607976552468</c:v>
                </c:pt>
                <c:pt idx="2382">
                  <c:v>4.0501894915995491</c:v>
                </c:pt>
                <c:pt idx="2383">
                  <c:v>7.0810837426856068</c:v>
                </c:pt>
                <c:pt idx="2384">
                  <c:v>5.7794273744757669</c:v>
                </c:pt>
                <c:pt idx="2385">
                  <c:v>4.8395987406252186</c:v>
                </c:pt>
                <c:pt idx="2386">
                  <c:v>6.2106334040787843</c:v>
                </c:pt>
                <c:pt idx="2387">
                  <c:v>5.5984949212332227</c:v>
                </c:pt>
                <c:pt idx="2388">
                  <c:v>6.5299057856766636</c:v>
                </c:pt>
                <c:pt idx="2389">
                  <c:v>4.651209273269882</c:v>
                </c:pt>
                <c:pt idx="2390">
                  <c:v>2.6689013414957561</c:v>
                </c:pt>
                <c:pt idx="2391">
                  <c:v>8.5481031483931655</c:v>
                </c:pt>
                <c:pt idx="2392">
                  <c:v>7.4734094981052728</c:v>
                </c:pt>
                <c:pt idx="2393">
                  <c:v>6.5873728647472003</c:v>
                </c:pt>
                <c:pt idx="2394">
                  <c:v>7.2771724203627084</c:v>
                </c:pt>
                <c:pt idx="2395">
                  <c:v>7.954935550959207</c:v>
                </c:pt>
                <c:pt idx="2396">
                  <c:v>2.9163700998647877</c:v>
                </c:pt>
                <c:pt idx="2397">
                  <c:v>5.4018193854825993</c:v>
                </c:pt>
                <c:pt idx="2398">
                  <c:v>6.8653606490623611</c:v>
                </c:pt>
                <c:pt idx="2399">
                  <c:v>5.4602127719135218</c:v>
                </c:pt>
                <c:pt idx="2400">
                  <c:v>3.8684635472448763</c:v>
                </c:pt>
                <c:pt idx="2401">
                  <c:v>4.0610627354069662</c:v>
                </c:pt>
                <c:pt idx="2402">
                  <c:v>6.3029948456231466</c:v>
                </c:pt>
                <c:pt idx="2403">
                  <c:v>6.8886885998463132</c:v>
                </c:pt>
                <c:pt idx="2404">
                  <c:v>7.5285498341244237</c:v>
                </c:pt>
                <c:pt idx="2405">
                  <c:v>6.9448601136447916</c:v>
                </c:pt>
                <c:pt idx="2406">
                  <c:v>4.6751994070133822</c:v>
                </c:pt>
                <c:pt idx="2407">
                  <c:v>7.3588270277450079</c:v>
                </c:pt>
                <c:pt idx="2408">
                  <c:v>6.0220339051930525</c:v>
                </c:pt>
                <c:pt idx="2409">
                  <c:v>5.9554506057515155</c:v>
                </c:pt>
                <c:pt idx="2410">
                  <c:v>5.9806143189126839</c:v>
                </c:pt>
                <c:pt idx="2411">
                  <c:v>5.5632119337912691</c:v>
                </c:pt>
                <c:pt idx="2412">
                  <c:v>5.4452817015027222</c:v>
                </c:pt>
                <c:pt idx="2413">
                  <c:v>3.4965779878997103</c:v>
                </c:pt>
                <c:pt idx="2414">
                  <c:v>7.9866391464078301</c:v>
                </c:pt>
                <c:pt idx="2415">
                  <c:v>5.3514261186856187</c:v>
                </c:pt>
                <c:pt idx="2416">
                  <c:v>4.4347800326267599</c:v>
                </c:pt>
                <c:pt idx="2417">
                  <c:v>4.6975799826291276</c:v>
                </c:pt>
                <c:pt idx="2418">
                  <c:v>6.9176792616681482</c:v>
                </c:pt>
                <c:pt idx="2419">
                  <c:v>6.817405478585389</c:v>
                </c:pt>
                <c:pt idx="2420">
                  <c:v>6.7957865311960708</c:v>
                </c:pt>
                <c:pt idx="2421">
                  <c:v>5.5844530554459038</c:v>
                </c:pt>
                <c:pt idx="2422">
                  <c:v>6.0070944875493932</c:v>
                </c:pt>
                <c:pt idx="2423">
                  <c:v>4.9776373360703445</c:v>
                </c:pt>
                <c:pt idx="2424">
                  <c:v>3.9604276102440594</c:v>
                </c:pt>
                <c:pt idx="2425">
                  <c:v>3.0130500210595059</c:v>
                </c:pt>
                <c:pt idx="2426">
                  <c:v>6.1025671069273519</c:v>
                </c:pt>
                <c:pt idx="2427">
                  <c:v>7.4049059620097868</c:v>
                </c:pt>
                <c:pt idx="2428">
                  <c:v>5.4711288825631925</c:v>
                </c:pt>
                <c:pt idx="2429">
                  <c:v>7.8676474075567446</c:v>
                </c:pt>
                <c:pt idx="2430">
                  <c:v>5.8427265999848865</c:v>
                </c:pt>
                <c:pt idx="2431">
                  <c:v>8.6079733720210037</c:v>
                </c:pt>
                <c:pt idx="2432">
                  <c:v>7.7903910763115132</c:v>
                </c:pt>
                <c:pt idx="2433">
                  <c:v>5.5422564468294757</c:v>
                </c:pt>
                <c:pt idx="2434">
                  <c:v>4.1389735184894541</c:v>
                </c:pt>
                <c:pt idx="2435">
                  <c:v>6.5808306584111502</c:v>
                </c:pt>
                <c:pt idx="2436">
                  <c:v>8.3959807932211703</c:v>
                </c:pt>
                <c:pt idx="2437">
                  <c:v>7.4700449841425094</c:v>
                </c:pt>
                <c:pt idx="2438">
                  <c:v>7.3281844684302824</c:v>
                </c:pt>
                <c:pt idx="2439">
                  <c:v>4.3384066715100547</c:v>
                </c:pt>
                <c:pt idx="2440">
                  <c:v>5.1367141491808095</c:v>
                </c:pt>
                <c:pt idx="2441">
                  <c:v>6.5092976974116024</c:v>
                </c:pt>
                <c:pt idx="2442">
                  <c:v>4.6839714909569912</c:v>
                </c:pt>
                <c:pt idx="2443">
                  <c:v>5.1472296653387914</c:v>
                </c:pt>
                <c:pt idx="2444">
                  <c:v>7.3964164962528276</c:v>
                </c:pt>
                <c:pt idx="2445">
                  <c:v>2.886132591668114</c:v>
                </c:pt>
                <c:pt idx="2446">
                  <c:v>5.6092524491349893</c:v>
                </c:pt>
                <c:pt idx="2447">
                  <c:v>8.2279533854248719</c:v>
                </c:pt>
                <c:pt idx="2448">
                  <c:v>4.6051545699269223</c:v>
                </c:pt>
                <c:pt idx="2449">
                  <c:v>6.4669179108073065</c:v>
                </c:pt>
                <c:pt idx="2450">
                  <c:v>4.7120378729595176</c:v>
                </c:pt>
                <c:pt idx="2451">
                  <c:v>6.3594515274016086</c:v>
                </c:pt>
                <c:pt idx="2452">
                  <c:v>5.6725859382425687</c:v>
                </c:pt>
                <c:pt idx="2453">
                  <c:v>3.4689237129428809</c:v>
                </c:pt>
                <c:pt idx="2454">
                  <c:v>5.0765227326894902</c:v>
                </c:pt>
                <c:pt idx="2455">
                  <c:v>7.721600443814344</c:v>
                </c:pt>
                <c:pt idx="2456">
                  <c:v>6.1647012129312788</c:v>
                </c:pt>
                <c:pt idx="2457">
                  <c:v>9.3754187902623123</c:v>
                </c:pt>
                <c:pt idx="2458">
                  <c:v>5.8581758263942678</c:v>
                </c:pt>
                <c:pt idx="2459">
                  <c:v>6.1591285862051706</c:v>
                </c:pt>
                <c:pt idx="2460">
                  <c:v>6.1650370111690389</c:v>
                </c:pt>
                <c:pt idx="2461">
                  <c:v>7.8318701369202861</c:v>
                </c:pt>
                <c:pt idx="2462">
                  <c:v>6.6428548186128111</c:v>
                </c:pt>
                <c:pt idx="2463">
                  <c:v>7.5041501717794175</c:v>
                </c:pt>
                <c:pt idx="2464">
                  <c:v>5.4526160226161906</c:v>
                </c:pt>
                <c:pt idx="2465">
                  <c:v>7.7585529974193479</c:v>
                </c:pt>
                <c:pt idx="2466">
                  <c:v>7.0465157634189302</c:v>
                </c:pt>
                <c:pt idx="2467">
                  <c:v>5.3107891206147793</c:v>
                </c:pt>
                <c:pt idx="2468">
                  <c:v>7.2035416889072943</c:v>
                </c:pt>
                <c:pt idx="2469">
                  <c:v>8.7992075495181883</c:v>
                </c:pt>
                <c:pt idx="2470">
                  <c:v>6.4169624009177957</c:v>
                </c:pt>
                <c:pt idx="2471">
                  <c:v>6.2649327908881265</c:v>
                </c:pt>
                <c:pt idx="2472">
                  <c:v>5.0910882576886305</c:v>
                </c:pt>
                <c:pt idx="2473">
                  <c:v>7.0389604357670281</c:v>
                </c:pt>
                <c:pt idx="2474">
                  <c:v>6.454889374214086</c:v>
                </c:pt>
                <c:pt idx="2475">
                  <c:v>5.1289190681370131</c:v>
                </c:pt>
                <c:pt idx="2476">
                  <c:v>8.596302367954257</c:v>
                </c:pt>
                <c:pt idx="2477">
                  <c:v>7.9143219124926825</c:v>
                </c:pt>
                <c:pt idx="2478">
                  <c:v>3.0787036882817893</c:v>
                </c:pt>
                <c:pt idx="2479">
                  <c:v>7.1910810419704401</c:v>
                </c:pt>
                <c:pt idx="2480">
                  <c:v>6.5668148912139532</c:v>
                </c:pt>
                <c:pt idx="2481">
                  <c:v>5.8079585316410869</c:v>
                </c:pt>
                <c:pt idx="2482">
                  <c:v>7.9488212262013684</c:v>
                </c:pt>
                <c:pt idx="2483">
                  <c:v>4.0843123093511888</c:v>
                </c:pt>
                <c:pt idx="2484">
                  <c:v>7.4839953563094337</c:v>
                </c:pt>
                <c:pt idx="2485">
                  <c:v>7.0020512490194413</c:v>
                </c:pt>
                <c:pt idx="2486">
                  <c:v>5.8154297870597773</c:v>
                </c:pt>
                <c:pt idx="2487">
                  <c:v>2.4631222957699084</c:v>
                </c:pt>
                <c:pt idx="2488">
                  <c:v>6.8911759965716586</c:v>
                </c:pt>
                <c:pt idx="2489">
                  <c:v>7.7403429940381301</c:v>
                </c:pt>
                <c:pt idx="2490">
                  <c:v>6.340898621335163</c:v>
                </c:pt>
                <c:pt idx="2491">
                  <c:v>6.6611432638948411</c:v>
                </c:pt>
                <c:pt idx="2492">
                  <c:v>5.0695800346432129</c:v>
                </c:pt>
                <c:pt idx="2493">
                  <c:v>4.4532887820153606</c:v>
                </c:pt>
                <c:pt idx="2494">
                  <c:v>7.4400534730239523</c:v>
                </c:pt>
                <c:pt idx="2495">
                  <c:v>6.1525161276906601</c:v>
                </c:pt>
                <c:pt idx="2496">
                  <c:v>8.6472875795711364</c:v>
                </c:pt>
                <c:pt idx="2497">
                  <c:v>4.0231852298920012</c:v>
                </c:pt>
                <c:pt idx="2498">
                  <c:v>5.674305828551895</c:v>
                </c:pt>
                <c:pt idx="2499">
                  <c:v>6.4595286579685975</c:v>
                </c:pt>
                <c:pt idx="2500">
                  <c:v>4.1426041150797062</c:v>
                </c:pt>
                <c:pt idx="2501">
                  <c:v>7.2784053183925028</c:v>
                </c:pt>
                <c:pt idx="2502">
                  <c:v>5.837611242080329</c:v>
                </c:pt>
                <c:pt idx="2503">
                  <c:v>6.9754666391753659</c:v>
                </c:pt>
                <c:pt idx="2504">
                  <c:v>5.344451608346386</c:v>
                </c:pt>
                <c:pt idx="2505">
                  <c:v>4.6484714943165564</c:v>
                </c:pt>
                <c:pt idx="2506">
                  <c:v>6.7574969370600062</c:v>
                </c:pt>
                <c:pt idx="2507">
                  <c:v>5.7080688554519705</c:v>
                </c:pt>
                <c:pt idx="2508">
                  <c:v>7.4360038038616354</c:v>
                </c:pt>
                <c:pt idx="2509">
                  <c:v>8.2967881599747102</c:v>
                </c:pt>
                <c:pt idx="2510">
                  <c:v>5.4460469037192087</c:v>
                </c:pt>
                <c:pt idx="2511">
                  <c:v>8.6997348859118624</c:v>
                </c:pt>
                <c:pt idx="2512">
                  <c:v>5.6358637785017986</c:v>
                </c:pt>
                <c:pt idx="2513">
                  <c:v>5.9093426732574521</c:v>
                </c:pt>
                <c:pt idx="2514">
                  <c:v>6.5111604879938136</c:v>
                </c:pt>
                <c:pt idx="2515">
                  <c:v>4.9762255709153003</c:v>
                </c:pt>
                <c:pt idx="2516">
                  <c:v>6.8034985321046717</c:v>
                </c:pt>
                <c:pt idx="2517">
                  <c:v>4.8625752782127076</c:v>
                </c:pt>
                <c:pt idx="2518">
                  <c:v>6.191288866830412</c:v>
                </c:pt>
                <c:pt idx="2519">
                  <c:v>5.4100894206994248</c:v>
                </c:pt>
                <c:pt idx="2520">
                  <c:v>5.0323854735769693</c:v>
                </c:pt>
                <c:pt idx="2521">
                  <c:v>5.6060583750836566</c:v>
                </c:pt>
                <c:pt idx="2522">
                  <c:v>5.1195714301186808</c:v>
                </c:pt>
                <c:pt idx="2523">
                  <c:v>7.7455110348506802</c:v>
                </c:pt>
                <c:pt idx="2524">
                  <c:v>7.013665691685139</c:v>
                </c:pt>
                <c:pt idx="2525">
                  <c:v>4.8477996257082765</c:v>
                </c:pt>
                <c:pt idx="2526">
                  <c:v>5.680040448631698</c:v>
                </c:pt>
                <c:pt idx="2527">
                  <c:v>7.422481708393752</c:v>
                </c:pt>
                <c:pt idx="2528">
                  <c:v>6.2785697205643878</c:v>
                </c:pt>
                <c:pt idx="2529">
                  <c:v>6.1981577582584118</c:v>
                </c:pt>
                <c:pt idx="2530">
                  <c:v>6.2649366202589816</c:v>
                </c:pt>
                <c:pt idx="2531">
                  <c:v>6.7476599417249838</c:v>
                </c:pt>
                <c:pt idx="2532">
                  <c:v>4.8024903963915104</c:v>
                </c:pt>
                <c:pt idx="2533">
                  <c:v>7.1323155811031311</c:v>
                </c:pt>
                <c:pt idx="2534">
                  <c:v>6.4057321259024391</c:v>
                </c:pt>
                <c:pt idx="2535">
                  <c:v>3.6857090810773809</c:v>
                </c:pt>
                <c:pt idx="2536">
                  <c:v>7.9648925525624295</c:v>
                </c:pt>
                <c:pt idx="2537">
                  <c:v>2.1902125521133309</c:v>
                </c:pt>
                <c:pt idx="2538">
                  <c:v>1.4200772272864937</c:v>
                </c:pt>
                <c:pt idx="2539">
                  <c:v>2.9916100788906297</c:v>
                </c:pt>
                <c:pt idx="2540">
                  <c:v>1.3229336075891298</c:v>
                </c:pt>
                <c:pt idx="2541">
                  <c:v>3.5882650971725605</c:v>
                </c:pt>
                <c:pt idx="2542">
                  <c:v>3.7703465180166047</c:v>
                </c:pt>
                <c:pt idx="2543">
                  <c:v>5.3288351335842474</c:v>
                </c:pt>
                <c:pt idx="2544">
                  <c:v>7.4031298647350177</c:v>
                </c:pt>
                <c:pt idx="2545">
                  <c:v>6.7264417570233723</c:v>
                </c:pt>
                <c:pt idx="2546">
                  <c:v>6.9716309971011086</c:v>
                </c:pt>
                <c:pt idx="2547">
                  <c:v>7.0212472694327088</c:v>
                </c:pt>
                <c:pt idx="2548">
                  <c:v>5.0308163084599107</c:v>
                </c:pt>
                <c:pt idx="2549">
                  <c:v>7.2967974335332766</c:v>
                </c:pt>
                <c:pt idx="2550">
                  <c:v>6.0372489161685152</c:v>
                </c:pt>
                <c:pt idx="2551">
                  <c:v>4.3847296716627806</c:v>
                </c:pt>
                <c:pt idx="2552">
                  <c:v>8.4121001726859834</c:v>
                </c:pt>
                <c:pt idx="2553">
                  <c:v>8.8275630967221232</c:v>
                </c:pt>
                <c:pt idx="2554">
                  <c:v>8.0377064231307891</c:v>
                </c:pt>
                <c:pt idx="2555">
                  <c:v>5.8886284162216</c:v>
                </c:pt>
                <c:pt idx="2556">
                  <c:v>6.372848787689251</c:v>
                </c:pt>
                <c:pt idx="2557">
                  <c:v>5.7179074870020106</c:v>
                </c:pt>
                <c:pt idx="2558">
                  <c:v>6.4700655962562248</c:v>
                </c:pt>
                <c:pt idx="2559">
                  <c:v>4.4447496772634505</c:v>
                </c:pt>
                <c:pt idx="2560">
                  <c:v>3.6368252512278909</c:v>
                </c:pt>
                <c:pt idx="2561">
                  <c:v>2.5714391010453861</c:v>
                </c:pt>
                <c:pt idx="2562">
                  <c:v>6.9173303028323687</c:v>
                </c:pt>
                <c:pt idx="2563">
                  <c:v>6.3162968680329294</c:v>
                </c:pt>
                <c:pt idx="2564">
                  <c:v>5.4088139941300382</c:v>
                </c:pt>
                <c:pt idx="2565">
                  <c:v>4.4229704044122116</c:v>
                </c:pt>
                <c:pt idx="2566">
                  <c:v>6.9661505920814868</c:v>
                </c:pt>
                <c:pt idx="2567">
                  <c:v>5.7824556055120198</c:v>
                </c:pt>
                <c:pt idx="2568">
                  <c:v>6.8875042926811219</c:v>
                </c:pt>
                <c:pt idx="2569">
                  <c:v>6.7780193004704676</c:v>
                </c:pt>
                <c:pt idx="2570">
                  <c:v>3.7646437359707066</c:v>
                </c:pt>
                <c:pt idx="2571">
                  <c:v>8.3985402512286562</c:v>
                </c:pt>
                <c:pt idx="2572">
                  <c:v>5.3211715260311445</c:v>
                </c:pt>
                <c:pt idx="2573">
                  <c:v>6.1008331878194682</c:v>
                </c:pt>
                <c:pt idx="2574">
                  <c:v>6.2831250291853511</c:v>
                </c:pt>
                <c:pt idx="2575">
                  <c:v>5.6696216215148905</c:v>
                </c:pt>
                <c:pt idx="2576">
                  <c:v>4.8953984079421735</c:v>
                </c:pt>
                <c:pt idx="2577">
                  <c:v>7.8925226407637883</c:v>
                </c:pt>
                <c:pt idx="2578">
                  <c:v>3.7343223181256695</c:v>
                </c:pt>
                <c:pt idx="2579">
                  <c:v>7.8544171114554331</c:v>
                </c:pt>
                <c:pt idx="2580">
                  <c:v>6.4466529670991628</c:v>
                </c:pt>
                <c:pt idx="2581">
                  <c:v>7.1885493541336052</c:v>
                </c:pt>
                <c:pt idx="2582">
                  <c:v>4.8468429408317082</c:v>
                </c:pt>
                <c:pt idx="2583">
                  <c:v>6.197919916992884</c:v>
                </c:pt>
                <c:pt idx="2584">
                  <c:v>6.9782075408457569</c:v>
                </c:pt>
                <c:pt idx="2585">
                  <c:v>6.331914898636354</c:v>
                </c:pt>
                <c:pt idx="2586">
                  <c:v>7.6763840110880217</c:v>
                </c:pt>
                <c:pt idx="2587">
                  <c:v>6.9183967539229014</c:v>
                </c:pt>
                <c:pt idx="2588">
                  <c:v>3.9605921040435286</c:v>
                </c:pt>
                <c:pt idx="2589">
                  <c:v>6.6531456676758109</c:v>
                </c:pt>
                <c:pt idx="2590">
                  <c:v>3.2507965531962113</c:v>
                </c:pt>
                <c:pt idx="2591">
                  <c:v>5.5271750596051987</c:v>
                </c:pt>
                <c:pt idx="2592">
                  <c:v>4.3753208378695847</c:v>
                </c:pt>
                <c:pt idx="2593">
                  <c:v>6.2568075942452834</c:v>
                </c:pt>
                <c:pt idx="2594">
                  <c:v>3.166403163355278</c:v>
                </c:pt>
                <c:pt idx="2595">
                  <c:v>4.1027857736502611</c:v>
                </c:pt>
                <c:pt idx="2596">
                  <c:v>6.7923617804713485</c:v>
                </c:pt>
                <c:pt idx="2597">
                  <c:v>5.643039807489564</c:v>
                </c:pt>
                <c:pt idx="2598">
                  <c:v>7.1134226490578181</c:v>
                </c:pt>
                <c:pt idx="2599">
                  <c:v>4.6850869453106503</c:v>
                </c:pt>
                <c:pt idx="2600">
                  <c:v>4.9697145732599264</c:v>
                </c:pt>
                <c:pt idx="2601">
                  <c:v>8.3989340298594435</c:v>
                </c:pt>
                <c:pt idx="2602">
                  <c:v>7.3348086421164922</c:v>
                </c:pt>
                <c:pt idx="2603">
                  <c:v>7.0127611467855457</c:v>
                </c:pt>
                <c:pt idx="2604">
                  <c:v>7.6669276665882888</c:v>
                </c:pt>
                <c:pt idx="2605">
                  <c:v>7.675937062072185</c:v>
                </c:pt>
                <c:pt idx="2606">
                  <c:v>5.6256824147009334</c:v>
                </c:pt>
                <c:pt idx="2607">
                  <c:v>6.2087395848954285</c:v>
                </c:pt>
                <c:pt idx="2608">
                  <c:v>6.7511717271396989</c:v>
                </c:pt>
                <c:pt idx="2609">
                  <c:v>4.9273598272930457</c:v>
                </c:pt>
                <c:pt idx="2610">
                  <c:v>4.5444434215983733</c:v>
                </c:pt>
                <c:pt idx="2611">
                  <c:v>3.7868800246602938</c:v>
                </c:pt>
                <c:pt idx="2612">
                  <c:v>6.8083223663015895</c:v>
                </c:pt>
                <c:pt idx="2613">
                  <c:v>7.054226692041679</c:v>
                </c:pt>
                <c:pt idx="2614">
                  <c:v>7.7256179829059741</c:v>
                </c:pt>
                <c:pt idx="2615">
                  <c:v>6.2717008609015572</c:v>
                </c:pt>
                <c:pt idx="2616">
                  <c:v>5.95189686392263</c:v>
                </c:pt>
                <c:pt idx="2617">
                  <c:v>7.1693091129809972</c:v>
                </c:pt>
                <c:pt idx="2618">
                  <c:v>5.1872834677473678</c:v>
                </c:pt>
                <c:pt idx="2619">
                  <c:v>6.0411854524141706</c:v>
                </c:pt>
                <c:pt idx="2620">
                  <c:v>5.8499160988687837</c:v>
                </c:pt>
                <c:pt idx="2621">
                  <c:v>5.8707773830018581</c:v>
                </c:pt>
                <c:pt idx="2622">
                  <c:v>4.3119755855412594</c:v>
                </c:pt>
                <c:pt idx="2623">
                  <c:v>5.5920936686634706</c:v>
                </c:pt>
                <c:pt idx="2624">
                  <c:v>7.9711382715462342</c:v>
                </c:pt>
                <c:pt idx="2625">
                  <c:v>4.9409046523901878</c:v>
                </c:pt>
                <c:pt idx="2626">
                  <c:v>5.7865838201332149</c:v>
                </c:pt>
                <c:pt idx="2627">
                  <c:v>6.3031158476036753</c:v>
                </c:pt>
                <c:pt idx="2628">
                  <c:v>7.2030044253115584</c:v>
                </c:pt>
                <c:pt idx="2629">
                  <c:v>7.8772411076116242</c:v>
                </c:pt>
                <c:pt idx="2630">
                  <c:v>6.8463007686230606</c:v>
                </c:pt>
                <c:pt idx="2631">
                  <c:v>7.6068767919858367</c:v>
                </c:pt>
                <c:pt idx="2632">
                  <c:v>4.1425802929328519</c:v>
                </c:pt>
                <c:pt idx="2633">
                  <c:v>4.9495946115311265</c:v>
                </c:pt>
                <c:pt idx="2634">
                  <c:v>5.4483062628534649</c:v>
                </c:pt>
                <c:pt idx="2635">
                  <c:v>3.3632974315511399</c:v>
                </c:pt>
                <c:pt idx="2636">
                  <c:v>7.1090815194750183</c:v>
                </c:pt>
                <c:pt idx="2637">
                  <c:v>7.710853564107782</c:v>
                </c:pt>
                <c:pt idx="2638">
                  <c:v>5.1616292108637811</c:v>
                </c:pt>
                <c:pt idx="2639">
                  <c:v>6.6063812290181305</c:v>
                </c:pt>
                <c:pt idx="2640">
                  <c:v>5.0421760834585223</c:v>
                </c:pt>
                <c:pt idx="2641">
                  <c:v>7.89858867842399</c:v>
                </c:pt>
                <c:pt idx="2642">
                  <c:v>7.7626273163579649</c:v>
                </c:pt>
                <c:pt idx="2643">
                  <c:v>6.4421394731681083</c:v>
                </c:pt>
                <c:pt idx="2644">
                  <c:v>3.1633922111219661</c:v>
                </c:pt>
                <c:pt idx="2645">
                  <c:v>6.5453612915466159</c:v>
                </c:pt>
                <c:pt idx="2646">
                  <c:v>8.680899344825816</c:v>
                </c:pt>
                <c:pt idx="2647">
                  <c:v>7.3365653402866444</c:v>
                </c:pt>
                <c:pt idx="2648">
                  <c:v>7.2446729782575678</c:v>
                </c:pt>
                <c:pt idx="2649">
                  <c:v>5.5412401103476654</c:v>
                </c:pt>
                <c:pt idx="2650">
                  <c:v>5.148306140223835</c:v>
                </c:pt>
                <c:pt idx="2651">
                  <c:v>5.9187962680055035</c:v>
                </c:pt>
                <c:pt idx="2652">
                  <c:v>5.6719827043134812</c:v>
                </c:pt>
                <c:pt idx="2653">
                  <c:v>3.2747189823757457</c:v>
                </c:pt>
                <c:pt idx="2654">
                  <c:v>6.7838932065971314</c:v>
                </c:pt>
                <c:pt idx="2655">
                  <c:v>2.2644692448876422</c:v>
                </c:pt>
                <c:pt idx="2656">
                  <c:v>6.4432041492707741</c:v>
                </c:pt>
                <c:pt idx="2657">
                  <c:v>7.9661408274814942</c:v>
                </c:pt>
                <c:pt idx="2658">
                  <c:v>6.866617647501589</c:v>
                </c:pt>
                <c:pt idx="2659">
                  <c:v>6.821962347549122</c:v>
                </c:pt>
                <c:pt idx="2660">
                  <c:v>5.330743632773391</c:v>
                </c:pt>
                <c:pt idx="2661">
                  <c:v>6.26000127827069</c:v>
                </c:pt>
                <c:pt idx="2662">
                  <c:v>4.5110468834433597</c:v>
                </c:pt>
                <c:pt idx="2663">
                  <c:v>3.1652927184265591</c:v>
                </c:pt>
                <c:pt idx="2664">
                  <c:v>5.9392894276000252</c:v>
                </c:pt>
                <c:pt idx="2665">
                  <c:v>8.0321752059154647</c:v>
                </c:pt>
                <c:pt idx="2666">
                  <c:v>7.0840188976111733</c:v>
                </c:pt>
                <c:pt idx="2667">
                  <c:v>7.3008800927986437</c:v>
                </c:pt>
                <c:pt idx="2668">
                  <c:v>4.7303097465347372</c:v>
                </c:pt>
                <c:pt idx="2669">
                  <c:v>6.75339309648332</c:v>
                </c:pt>
                <c:pt idx="2670">
                  <c:v>6.9844034033261204</c:v>
                </c:pt>
                <c:pt idx="2671">
                  <c:v>6.9783655741931012</c:v>
                </c:pt>
                <c:pt idx="2672">
                  <c:v>6.5697026819764046</c:v>
                </c:pt>
                <c:pt idx="2673">
                  <c:v>7.4080208222818573</c:v>
                </c:pt>
                <c:pt idx="2674">
                  <c:v>6.3014259164627218</c:v>
                </c:pt>
                <c:pt idx="2675">
                  <c:v>7.6823602844657701</c:v>
                </c:pt>
                <c:pt idx="2676">
                  <c:v>6.721207113491003</c:v>
                </c:pt>
                <c:pt idx="2677">
                  <c:v>4.0571179065050567</c:v>
                </c:pt>
                <c:pt idx="2678">
                  <c:v>6.6139095173596356</c:v>
                </c:pt>
                <c:pt idx="2679">
                  <c:v>7.569941391198463</c:v>
                </c:pt>
                <c:pt idx="2680">
                  <c:v>7.1614871461404261</c:v>
                </c:pt>
                <c:pt idx="2681">
                  <c:v>5.3714336681202184</c:v>
                </c:pt>
                <c:pt idx="2682">
                  <c:v>3.7565253787414838</c:v>
                </c:pt>
                <c:pt idx="2683">
                  <c:v>6.6970602915873005</c:v>
                </c:pt>
                <c:pt idx="2684">
                  <c:v>9.2426277480619135</c:v>
                </c:pt>
                <c:pt idx="2685">
                  <c:v>6.1127277575352128</c:v>
                </c:pt>
                <c:pt idx="2686">
                  <c:v>8.9075916510933837</c:v>
                </c:pt>
                <c:pt idx="2687">
                  <c:v>8.2501955130097056</c:v>
                </c:pt>
                <c:pt idx="2688">
                  <c:v>6.0789959657384101</c:v>
                </c:pt>
                <c:pt idx="2689">
                  <c:v>7.7105910053568421</c:v>
                </c:pt>
                <c:pt idx="2690">
                  <c:v>6.7505339937855675</c:v>
                </c:pt>
                <c:pt idx="2691">
                  <c:v>7.2149577520735217</c:v>
                </c:pt>
                <c:pt idx="2692">
                  <c:v>8.0552467225994278</c:v>
                </c:pt>
                <c:pt idx="2693">
                  <c:v>4.9311643871797388</c:v>
                </c:pt>
                <c:pt idx="2694">
                  <c:v>7.3440182784481163</c:v>
                </c:pt>
                <c:pt idx="2695">
                  <c:v>5.8776840394502115</c:v>
                </c:pt>
                <c:pt idx="2696">
                  <c:v>5.5801702178264847</c:v>
                </c:pt>
                <c:pt idx="2697">
                  <c:v>3.3867542993916002</c:v>
                </c:pt>
                <c:pt idx="2698">
                  <c:v>6.6471291354738087</c:v>
                </c:pt>
                <c:pt idx="2699">
                  <c:v>7.7954302505369668</c:v>
                </c:pt>
                <c:pt idx="2700">
                  <c:v>6.2333402433239034</c:v>
                </c:pt>
                <c:pt idx="2701">
                  <c:v>4.3683654255950994</c:v>
                </c:pt>
                <c:pt idx="2702">
                  <c:v>6.2071055488369824</c:v>
                </c:pt>
                <c:pt idx="2703">
                  <c:v>4.4752810828345622</c:v>
                </c:pt>
                <c:pt idx="2704">
                  <c:v>6.7851207865816674</c:v>
                </c:pt>
                <c:pt idx="2705">
                  <c:v>4.9903481783606303</c:v>
                </c:pt>
                <c:pt idx="2706">
                  <c:v>9.5870439681926847</c:v>
                </c:pt>
                <c:pt idx="2707">
                  <c:v>4.1527576473449166</c:v>
                </c:pt>
                <c:pt idx="2708">
                  <c:v>5.5234397848168157</c:v>
                </c:pt>
                <c:pt idx="2709">
                  <c:v>5.9265176245641245</c:v>
                </c:pt>
                <c:pt idx="2710">
                  <c:v>3.9288335938979628</c:v>
                </c:pt>
                <c:pt idx="2711">
                  <c:v>6.403705112298133</c:v>
                </c:pt>
                <c:pt idx="2712">
                  <c:v>6.7942823689243221</c:v>
                </c:pt>
                <c:pt idx="2713">
                  <c:v>6.242090150344862</c:v>
                </c:pt>
                <c:pt idx="2714">
                  <c:v>4.7367078863009402</c:v>
                </c:pt>
                <c:pt idx="2715">
                  <c:v>5.0486987885040584</c:v>
                </c:pt>
                <c:pt idx="2716">
                  <c:v>7.0965086278778431</c:v>
                </c:pt>
                <c:pt idx="2717">
                  <c:v>4.8300184170468432</c:v>
                </c:pt>
                <c:pt idx="2718">
                  <c:v>7.4174381423525482</c:v>
                </c:pt>
                <c:pt idx="2719">
                  <c:v>8.1841237084931304</c:v>
                </c:pt>
                <c:pt idx="2720">
                  <c:v>5.7255338953271151</c:v>
                </c:pt>
                <c:pt idx="2721">
                  <c:v>8.4311033906731829</c:v>
                </c:pt>
                <c:pt idx="2722">
                  <c:v>5.684290097851</c:v>
                </c:pt>
                <c:pt idx="2723">
                  <c:v>5.6936796557108105</c:v>
                </c:pt>
                <c:pt idx="2724">
                  <c:v>8.1316162311536466</c:v>
                </c:pt>
                <c:pt idx="2725">
                  <c:v>4.0138444266275588</c:v>
                </c:pt>
                <c:pt idx="2726">
                  <c:v>8.0399831637146626</c:v>
                </c:pt>
                <c:pt idx="2727">
                  <c:v>5.5826102192412437</c:v>
                </c:pt>
                <c:pt idx="2728">
                  <c:v>5.0276891187096053</c:v>
                </c:pt>
                <c:pt idx="2729">
                  <c:v>6.251545977661161</c:v>
                </c:pt>
                <c:pt idx="2730">
                  <c:v>2.9572266179773661</c:v>
                </c:pt>
                <c:pt idx="2731">
                  <c:v>4.5003741492699669</c:v>
                </c:pt>
                <c:pt idx="2732">
                  <c:v>3.5025582157905513</c:v>
                </c:pt>
                <c:pt idx="2733">
                  <c:v>7.7966778122727307</c:v>
                </c:pt>
                <c:pt idx="2734">
                  <c:v>6.8715033663438172</c:v>
                </c:pt>
                <c:pt idx="2735">
                  <c:v>4.3860912155635852</c:v>
                </c:pt>
                <c:pt idx="2736">
                  <c:v>6.3946400502774985</c:v>
                </c:pt>
                <c:pt idx="2737">
                  <c:v>6.4211893161407438</c:v>
                </c:pt>
                <c:pt idx="2738">
                  <c:v>5.9692935025089735</c:v>
                </c:pt>
                <c:pt idx="2739">
                  <c:v>7.4769617154336219</c:v>
                </c:pt>
                <c:pt idx="2740">
                  <c:v>6.7622174469327163</c:v>
                </c:pt>
                <c:pt idx="2741">
                  <c:v>6.4425144267948626</c:v>
                </c:pt>
                <c:pt idx="2742">
                  <c:v>4.7587497024805092</c:v>
                </c:pt>
                <c:pt idx="2743">
                  <c:v>6.9906468125164025</c:v>
                </c:pt>
                <c:pt idx="2744">
                  <c:v>6.5428822341400306</c:v>
                </c:pt>
                <c:pt idx="2745">
                  <c:v>2.1530796092211779</c:v>
                </c:pt>
                <c:pt idx="2746">
                  <c:v>7.2628746493215957</c:v>
                </c:pt>
                <c:pt idx="2747">
                  <c:v>2.6043352145659342</c:v>
                </c:pt>
                <c:pt idx="2748">
                  <c:v>1.7826426500469852</c:v>
                </c:pt>
                <c:pt idx="2749">
                  <c:v>2.9416684127852091</c:v>
                </c:pt>
                <c:pt idx="2750">
                  <c:v>1.003677854016368</c:v>
                </c:pt>
                <c:pt idx="2751">
                  <c:v>3.8829229226284574</c:v>
                </c:pt>
                <c:pt idx="2752">
                  <c:v>3.9748794193142083</c:v>
                </c:pt>
                <c:pt idx="2753">
                  <c:v>5.1833671859345767</c:v>
                </c:pt>
                <c:pt idx="2754">
                  <c:v>7.1992619577058417</c:v>
                </c:pt>
                <c:pt idx="2755">
                  <c:v>6.3376669506680754</c:v>
                </c:pt>
                <c:pt idx="2756">
                  <c:v>6.6529014014672905</c:v>
                </c:pt>
                <c:pt idx="2757">
                  <c:v>6.8705608798722544</c:v>
                </c:pt>
                <c:pt idx="2758">
                  <c:v>4.6751091838285266</c:v>
                </c:pt>
                <c:pt idx="2759">
                  <c:v>6.5935724449524402</c:v>
                </c:pt>
                <c:pt idx="2760">
                  <c:v>5.7488388520491487</c:v>
                </c:pt>
                <c:pt idx="2761">
                  <c:v>4.4408307174367145</c:v>
                </c:pt>
                <c:pt idx="2762">
                  <c:v>7.4276184759859127</c:v>
                </c:pt>
                <c:pt idx="2763">
                  <c:v>6.8663469955362721</c:v>
                </c:pt>
                <c:pt idx="2764">
                  <c:v>8.0128402246204189</c:v>
                </c:pt>
                <c:pt idx="2765">
                  <c:v>5.4542046506665374</c:v>
                </c:pt>
                <c:pt idx="2766">
                  <c:v>6.9880844389625825</c:v>
                </c:pt>
                <c:pt idx="2767">
                  <c:v>5.8234452308863967</c:v>
                </c:pt>
                <c:pt idx="2768">
                  <c:v>6.5349185662595035</c:v>
                </c:pt>
                <c:pt idx="2769">
                  <c:v>4.6923715986463996</c:v>
                </c:pt>
                <c:pt idx="2770">
                  <c:v>4.6349062706465007</c:v>
                </c:pt>
                <c:pt idx="2771">
                  <c:v>3.3657549722870375</c:v>
                </c:pt>
                <c:pt idx="2772">
                  <c:v>6.9770363657439445</c:v>
                </c:pt>
                <c:pt idx="2773">
                  <c:v>5.3309641151455178</c:v>
                </c:pt>
                <c:pt idx="2774">
                  <c:v>6.3838290277722205</c:v>
                </c:pt>
                <c:pt idx="2775">
                  <c:v>3.6416602020075413</c:v>
                </c:pt>
                <c:pt idx="2776">
                  <c:v>7.236206513375075</c:v>
                </c:pt>
                <c:pt idx="2777">
                  <c:v>7.2144011919427022</c:v>
                </c:pt>
                <c:pt idx="2778">
                  <c:v>7.5355151994393665</c:v>
                </c:pt>
                <c:pt idx="2779">
                  <c:v>8.8891021628146376</c:v>
                </c:pt>
                <c:pt idx="2780">
                  <c:v>4.9327584371988795</c:v>
                </c:pt>
                <c:pt idx="2781">
                  <c:v>7.8057765709166258</c:v>
                </c:pt>
                <c:pt idx="2782">
                  <c:v>5.9690952786271883</c:v>
                </c:pt>
                <c:pt idx="2783">
                  <c:v>7.5000268203696452</c:v>
                </c:pt>
                <c:pt idx="2784">
                  <c:v>6.2445614622284609</c:v>
                </c:pt>
                <c:pt idx="2785">
                  <c:v>5.9702735962253382</c:v>
                </c:pt>
                <c:pt idx="2786">
                  <c:v>4.5144315620574158</c:v>
                </c:pt>
                <c:pt idx="2787">
                  <c:v>7.2155565151297516</c:v>
                </c:pt>
                <c:pt idx="2788">
                  <c:v>4.3055425600632438</c:v>
                </c:pt>
                <c:pt idx="2789">
                  <c:v>7.9980601916794845</c:v>
                </c:pt>
                <c:pt idx="2790">
                  <c:v>6.4381632496557186</c:v>
                </c:pt>
                <c:pt idx="2791">
                  <c:v>7.1330621728135775</c:v>
                </c:pt>
                <c:pt idx="2792">
                  <c:v>6.9940152933263979</c:v>
                </c:pt>
                <c:pt idx="2793">
                  <c:v>4.328811538947277</c:v>
                </c:pt>
                <c:pt idx="2794">
                  <c:v>6.4225145544551161</c:v>
                </c:pt>
                <c:pt idx="2795">
                  <c:v>6.6087739471143987</c:v>
                </c:pt>
                <c:pt idx="2796">
                  <c:v>7.3889586054953424</c:v>
                </c:pt>
                <c:pt idx="2797">
                  <c:v>6.768758782104543</c:v>
                </c:pt>
                <c:pt idx="2798">
                  <c:v>4.6254745330984193</c:v>
                </c:pt>
                <c:pt idx="2799">
                  <c:v>5.7609124211563474</c:v>
                </c:pt>
                <c:pt idx="2800">
                  <c:v>2.6064316314563234</c:v>
                </c:pt>
                <c:pt idx="2801">
                  <c:v>5.9505334805057553</c:v>
                </c:pt>
                <c:pt idx="2802">
                  <c:v>5.313447454705102</c:v>
                </c:pt>
                <c:pt idx="2803">
                  <c:v>7.0668004076455153</c:v>
                </c:pt>
                <c:pt idx="2804">
                  <c:v>6.9377077467908439</c:v>
                </c:pt>
                <c:pt idx="2805">
                  <c:v>4.5066202841034197</c:v>
                </c:pt>
                <c:pt idx="2806">
                  <c:v>6.7755710206268986</c:v>
                </c:pt>
                <c:pt idx="2807">
                  <c:v>5.4760233274609256</c:v>
                </c:pt>
                <c:pt idx="2808">
                  <c:v>6.6241832144850648</c:v>
                </c:pt>
                <c:pt idx="2809">
                  <c:v>3.912660292273296</c:v>
                </c:pt>
                <c:pt idx="2810">
                  <c:v>3.5548549158229563</c:v>
                </c:pt>
                <c:pt idx="2811">
                  <c:v>8.4378462226175479</c:v>
                </c:pt>
                <c:pt idx="2812">
                  <c:v>7.162326974417871</c:v>
                </c:pt>
                <c:pt idx="2813">
                  <c:v>6.1732825034435566</c:v>
                </c:pt>
                <c:pt idx="2814">
                  <c:v>7.8127299445301288</c:v>
                </c:pt>
                <c:pt idx="2815">
                  <c:v>7.5231487943669721</c:v>
                </c:pt>
                <c:pt idx="2816">
                  <c:v>4.988329888967364</c:v>
                </c:pt>
                <c:pt idx="2817">
                  <c:v>7.5001159115888907</c:v>
                </c:pt>
                <c:pt idx="2818">
                  <c:v>5.0976203789288697</c:v>
                </c:pt>
                <c:pt idx="2819">
                  <c:v>4.6073751365035056</c:v>
                </c:pt>
                <c:pt idx="2820">
                  <c:v>4.5786106353584906</c:v>
                </c:pt>
                <c:pt idx="2821">
                  <c:v>3.7068864489139526</c:v>
                </c:pt>
                <c:pt idx="2822">
                  <c:v>6.4045987143442957</c:v>
                </c:pt>
                <c:pt idx="2823">
                  <c:v>7.1787233767837924</c:v>
                </c:pt>
                <c:pt idx="2824">
                  <c:v>7.4403606904620379</c:v>
                </c:pt>
                <c:pt idx="2825">
                  <c:v>6.5492624075353474</c:v>
                </c:pt>
                <c:pt idx="2826">
                  <c:v>5.9084931593965564</c:v>
                </c:pt>
                <c:pt idx="2827">
                  <c:v>7.3998273293034238</c:v>
                </c:pt>
                <c:pt idx="2828">
                  <c:v>6.0354167042566704</c:v>
                </c:pt>
                <c:pt idx="2829">
                  <c:v>6.4103372943976957</c:v>
                </c:pt>
                <c:pt idx="2830">
                  <c:v>6.5311713869736927</c:v>
                </c:pt>
                <c:pt idx="2831">
                  <c:v>6.0618308293522487</c:v>
                </c:pt>
                <c:pt idx="2832">
                  <c:v>5.0846478136808342</c:v>
                </c:pt>
                <c:pt idx="2833">
                  <c:v>3.7058436468517146</c:v>
                </c:pt>
                <c:pt idx="2834">
                  <c:v>7.5504614313206471</c:v>
                </c:pt>
                <c:pt idx="2835">
                  <c:v>6.3923286309277705</c:v>
                </c:pt>
                <c:pt idx="2836">
                  <c:v>5.2102142861152299</c:v>
                </c:pt>
                <c:pt idx="2837">
                  <c:v>5.6912794653361747</c:v>
                </c:pt>
                <c:pt idx="2838">
                  <c:v>7.2164543359254205</c:v>
                </c:pt>
                <c:pt idx="2839">
                  <c:v>7.0716486195740096</c:v>
                </c:pt>
                <c:pt idx="2840">
                  <c:v>7.0793899685625359</c:v>
                </c:pt>
                <c:pt idx="2841">
                  <c:v>6.0405794515599363</c:v>
                </c:pt>
                <c:pt idx="2842">
                  <c:v>5.2905795971782901</c:v>
                </c:pt>
                <c:pt idx="2843">
                  <c:v>4.7077971093986841</c:v>
                </c:pt>
                <c:pt idx="2844">
                  <c:v>4.610094641807164</c:v>
                </c:pt>
                <c:pt idx="2845">
                  <c:v>2.4986799160897175</c:v>
                </c:pt>
                <c:pt idx="2846">
                  <c:v>7.3636271541265517</c:v>
                </c:pt>
                <c:pt idx="2847">
                  <c:v>8.0029655294975175</c:v>
                </c:pt>
                <c:pt idx="2848">
                  <c:v>5.5094784799231515</c:v>
                </c:pt>
                <c:pt idx="2849">
                  <c:v>7.8349131641228311</c:v>
                </c:pt>
                <c:pt idx="2850">
                  <c:v>6.1212319669377262</c:v>
                </c:pt>
                <c:pt idx="2851">
                  <c:v>8.6232915113396462</c:v>
                </c:pt>
                <c:pt idx="2852">
                  <c:v>7.6677399019741523</c:v>
                </c:pt>
                <c:pt idx="2853">
                  <c:v>6.5765976341754664</c:v>
                </c:pt>
                <c:pt idx="2854">
                  <c:v>3.6663853562320106</c:v>
                </c:pt>
                <c:pt idx="2855">
                  <c:v>6.8597710116024544</c:v>
                </c:pt>
                <c:pt idx="2856">
                  <c:v>9.0940539425894418</c:v>
                </c:pt>
                <c:pt idx="2857">
                  <c:v>7.0056735404004247</c:v>
                </c:pt>
                <c:pt idx="2858">
                  <c:v>7.0052619264778579</c:v>
                </c:pt>
                <c:pt idx="2859">
                  <c:v>5.5204787704902465</c:v>
                </c:pt>
                <c:pt idx="2860">
                  <c:v>6.4991990282996053</c:v>
                </c:pt>
                <c:pt idx="2861">
                  <c:v>4.2174503718618688</c:v>
                </c:pt>
                <c:pt idx="2862">
                  <c:v>2.7984970472592381</c:v>
                </c:pt>
                <c:pt idx="2863">
                  <c:v>3.5815495592533071</c:v>
                </c:pt>
                <c:pt idx="2864">
                  <c:v>7.923940108521351</c:v>
                </c:pt>
                <c:pt idx="2865">
                  <c:v>3.1295075242496262</c:v>
                </c:pt>
                <c:pt idx="2866">
                  <c:v>7.273708061224184</c:v>
                </c:pt>
                <c:pt idx="2867">
                  <c:v>7.6981149635839365</c:v>
                </c:pt>
                <c:pt idx="2868">
                  <c:v>7.244567833287654</c:v>
                </c:pt>
                <c:pt idx="2869">
                  <c:v>7.4034775762131524</c:v>
                </c:pt>
                <c:pt idx="2870">
                  <c:v>5.427847716230092</c:v>
                </c:pt>
                <c:pt idx="2871">
                  <c:v>5.7190889396370306</c:v>
                </c:pt>
                <c:pt idx="2872">
                  <c:v>3.1971524657011616</c:v>
                </c:pt>
                <c:pt idx="2873">
                  <c:v>5.1620364770581055</c:v>
                </c:pt>
                <c:pt idx="2874">
                  <c:v>4.6768879275762929</c:v>
                </c:pt>
                <c:pt idx="2875">
                  <c:v>7.5914440927535036</c:v>
                </c:pt>
                <c:pt idx="2876">
                  <c:v>6.0738034686226943</c:v>
                </c:pt>
                <c:pt idx="2877">
                  <c:v>8.6846470762407098</c:v>
                </c:pt>
                <c:pt idx="2878">
                  <c:v>4.3501877496202637</c:v>
                </c:pt>
                <c:pt idx="2879">
                  <c:v>7.4106017246748124</c:v>
                </c:pt>
                <c:pt idx="2880">
                  <c:v>6.1414395187591158</c:v>
                </c:pt>
                <c:pt idx="2881">
                  <c:v>8.0311828494854858</c:v>
                </c:pt>
                <c:pt idx="2882">
                  <c:v>6.0571846722327907</c:v>
                </c:pt>
                <c:pt idx="2883">
                  <c:v>7.7808849030466831</c:v>
                </c:pt>
                <c:pt idx="2884">
                  <c:v>5.6193739422943878</c:v>
                </c:pt>
                <c:pt idx="2885">
                  <c:v>7.7954056926079307</c:v>
                </c:pt>
                <c:pt idx="2886">
                  <c:v>6.809883868536426</c:v>
                </c:pt>
                <c:pt idx="2887">
                  <c:v>5.4396753203012711</c:v>
                </c:pt>
                <c:pt idx="2888">
                  <c:v>7.7839654590640821</c:v>
                </c:pt>
                <c:pt idx="2889">
                  <c:v>9.0295732899126548</c:v>
                </c:pt>
                <c:pt idx="2890">
                  <c:v>6.6612629696792851</c:v>
                </c:pt>
                <c:pt idx="2891">
                  <c:v>5.3421225547976423</c:v>
                </c:pt>
                <c:pt idx="2892">
                  <c:v>5.190490623489624</c:v>
                </c:pt>
                <c:pt idx="2893">
                  <c:v>6.8934659359281483</c:v>
                </c:pt>
                <c:pt idx="2894">
                  <c:v>6.0443163176331742</c:v>
                </c:pt>
                <c:pt idx="2895">
                  <c:v>6.0927439997070625</c:v>
                </c:pt>
                <c:pt idx="2896">
                  <c:v>8.8324593875513315</c:v>
                </c:pt>
                <c:pt idx="2897">
                  <c:v>7.8169888194771362</c:v>
                </c:pt>
                <c:pt idx="2898">
                  <c:v>1.870047193807491</c:v>
                </c:pt>
                <c:pt idx="2899">
                  <c:v>7.8561055498705139</c:v>
                </c:pt>
                <c:pt idx="2900">
                  <c:v>6.4347082404228537</c:v>
                </c:pt>
                <c:pt idx="2901">
                  <c:v>7.0707868325200476</c:v>
                </c:pt>
                <c:pt idx="2902">
                  <c:v>8.3983873650994294</c:v>
                </c:pt>
                <c:pt idx="2903">
                  <c:v>4.2346734152254575</c:v>
                </c:pt>
                <c:pt idx="2904">
                  <c:v>7.6142873402658946</c:v>
                </c:pt>
                <c:pt idx="2905">
                  <c:v>7.1100532849053222</c:v>
                </c:pt>
                <c:pt idx="2906">
                  <c:v>5.56900430298872</c:v>
                </c:pt>
                <c:pt idx="2907">
                  <c:v>2.6624759774732918</c:v>
                </c:pt>
                <c:pt idx="2908">
                  <c:v>6.3721934230083308</c:v>
                </c:pt>
                <c:pt idx="2909">
                  <c:v>8.1401646423350584</c:v>
                </c:pt>
                <c:pt idx="2910">
                  <c:v>6.3337951280555558</c:v>
                </c:pt>
                <c:pt idx="2911">
                  <c:v>5.4637782295530029</c:v>
                </c:pt>
                <c:pt idx="2912">
                  <c:v>4.8409851685947825</c:v>
                </c:pt>
                <c:pt idx="2913">
                  <c:v>3.6280996977551525</c:v>
                </c:pt>
                <c:pt idx="2914">
                  <c:v>5.9551415307691924</c:v>
                </c:pt>
                <c:pt idx="2915">
                  <c:v>5.4072217462880348</c:v>
                </c:pt>
                <c:pt idx="2916">
                  <c:v>9.7621973281651169</c:v>
                </c:pt>
                <c:pt idx="2917">
                  <c:v>5.8394120586541058</c:v>
                </c:pt>
                <c:pt idx="2918">
                  <c:v>6.0948579025822944</c:v>
                </c:pt>
                <c:pt idx="2919">
                  <c:v>6.5945083528709016</c:v>
                </c:pt>
                <c:pt idx="2920">
                  <c:v>4.5717144757835007</c:v>
                </c:pt>
                <c:pt idx="2921">
                  <c:v>5.1946726771451965</c:v>
                </c:pt>
                <c:pt idx="2922">
                  <c:v>6.4509768781749051</c:v>
                </c:pt>
                <c:pt idx="2923">
                  <c:v>7.853038418856662</c:v>
                </c:pt>
                <c:pt idx="2924">
                  <c:v>4.3901331329413882</c:v>
                </c:pt>
                <c:pt idx="2925">
                  <c:v>7.3058315052741447</c:v>
                </c:pt>
                <c:pt idx="2926">
                  <c:v>6.7808787124089145</c:v>
                </c:pt>
                <c:pt idx="2927">
                  <c:v>5.5790585451291115</c:v>
                </c:pt>
                <c:pt idx="2928">
                  <c:v>6.4066590478893843</c:v>
                </c:pt>
                <c:pt idx="2929">
                  <c:v>8.1723602300288647</c:v>
                </c:pt>
                <c:pt idx="2930">
                  <c:v>5.7105436493483399</c:v>
                </c:pt>
                <c:pt idx="2931">
                  <c:v>8.3961098897915285</c:v>
                </c:pt>
                <c:pt idx="2932">
                  <c:v>5.0492318439040664</c:v>
                </c:pt>
                <c:pt idx="2933">
                  <c:v>5.5043288965175741</c:v>
                </c:pt>
                <c:pt idx="2934">
                  <c:v>7.6423351179490995</c:v>
                </c:pt>
                <c:pt idx="2935">
                  <c:v>3.5391634867254491</c:v>
                </c:pt>
                <c:pt idx="2936">
                  <c:v>6.5621614696334376</c:v>
                </c:pt>
                <c:pt idx="2937">
                  <c:v>5.4361795066254999</c:v>
                </c:pt>
                <c:pt idx="2938">
                  <c:v>4.5050982797548089</c:v>
                </c:pt>
                <c:pt idx="2939">
                  <c:v>5.3842145978677429</c:v>
                </c:pt>
                <c:pt idx="2940">
                  <c:v>2.1413093811947621</c:v>
                </c:pt>
                <c:pt idx="2941">
                  <c:v>5.6279665876991771</c:v>
                </c:pt>
                <c:pt idx="2942">
                  <c:v>3.9768474466571124</c:v>
                </c:pt>
                <c:pt idx="2943">
                  <c:v>7.0168628007417029</c:v>
                </c:pt>
                <c:pt idx="2944">
                  <c:v>9.2444607544025992</c:v>
                </c:pt>
                <c:pt idx="2945">
                  <c:v>3.6004276375795752</c:v>
                </c:pt>
                <c:pt idx="2946">
                  <c:v>6.9485768644874577</c:v>
                </c:pt>
                <c:pt idx="2947">
                  <c:v>8.5895069983027614</c:v>
                </c:pt>
                <c:pt idx="2948">
                  <c:v>7.9102157189657571</c:v>
                </c:pt>
                <c:pt idx="2949">
                  <c:v>8.1132556915388427</c:v>
                </c:pt>
                <c:pt idx="2950">
                  <c:v>6.3427307722613211</c:v>
                </c:pt>
                <c:pt idx="2951">
                  <c:v>8.415371773202672</c:v>
                </c:pt>
                <c:pt idx="2952">
                  <c:v>4.1915660099569889</c:v>
                </c:pt>
                <c:pt idx="2953">
                  <c:v>7.4220741532865162</c:v>
                </c:pt>
                <c:pt idx="2954">
                  <c:v>6.1009008633188122</c:v>
                </c:pt>
                <c:pt idx="2955">
                  <c:v>3.044501917471655</c:v>
                </c:pt>
                <c:pt idx="2956">
                  <c:v>7.94830231325715</c:v>
                </c:pt>
                <c:pt idx="2957">
                  <c:v>3.3056049032157597</c:v>
                </c:pt>
                <c:pt idx="2958">
                  <c:v>1.027831730670056</c:v>
                </c:pt>
                <c:pt idx="2959">
                  <c:v>2.6062471885369223</c:v>
                </c:pt>
                <c:pt idx="2960">
                  <c:v>1.5577008093806486</c:v>
                </c:pt>
                <c:pt idx="2961">
                  <c:v>4.712146764083931</c:v>
                </c:pt>
                <c:pt idx="2962">
                  <c:v>4.9034711318002655</c:v>
                </c:pt>
                <c:pt idx="2963">
                  <c:v>5.0701646567899763</c:v>
                </c:pt>
                <c:pt idx="2964">
                  <c:v>6.9826077368422164</c:v>
                </c:pt>
                <c:pt idx="2965">
                  <c:v>6.0510818903671355</c:v>
                </c:pt>
                <c:pt idx="2966">
                  <c:v>7.8959495793712708</c:v>
                </c:pt>
                <c:pt idx="2967">
                  <c:v>6.5579405958724086</c:v>
                </c:pt>
                <c:pt idx="2968">
                  <c:v>5.1985268361297381</c:v>
                </c:pt>
                <c:pt idx="2969">
                  <c:v>7.3584939513471568</c:v>
                </c:pt>
                <c:pt idx="2970">
                  <c:v>6.1944058722689483</c:v>
                </c:pt>
                <c:pt idx="2971">
                  <c:v>5.435426129377503</c:v>
                </c:pt>
                <c:pt idx="2972">
                  <c:v>6.8716387187497627</c:v>
                </c:pt>
                <c:pt idx="2973">
                  <c:v>7.2458269094597521</c:v>
                </c:pt>
                <c:pt idx="2974">
                  <c:v>7.0882279646443482</c:v>
                </c:pt>
                <c:pt idx="2975">
                  <c:v>6.4842873286103657</c:v>
                </c:pt>
                <c:pt idx="2976">
                  <c:v>6.328831674264932</c:v>
                </c:pt>
                <c:pt idx="2977">
                  <c:v>5.2980699701196192</c:v>
                </c:pt>
                <c:pt idx="2978">
                  <c:v>6.3799596180966889</c:v>
                </c:pt>
                <c:pt idx="2979">
                  <c:v>4.9899204531942596</c:v>
                </c:pt>
                <c:pt idx="2980">
                  <c:v>3.6735398392976233</c:v>
                </c:pt>
                <c:pt idx="2981">
                  <c:v>5.3874268375167764</c:v>
                </c:pt>
                <c:pt idx="2982">
                  <c:v>6.2592040165226264</c:v>
                </c:pt>
                <c:pt idx="2983">
                  <c:v>7.170587191879414</c:v>
                </c:pt>
                <c:pt idx="2984">
                  <c:v>5.2773773087231186</c:v>
                </c:pt>
                <c:pt idx="2985">
                  <c:v>5.0009337395808302</c:v>
                </c:pt>
                <c:pt idx="2986">
                  <c:v>7.7192969494506789</c:v>
                </c:pt>
                <c:pt idx="2987">
                  <c:v>6.0416755002784388</c:v>
                </c:pt>
                <c:pt idx="2988">
                  <c:v>6.604238203603594</c:v>
                </c:pt>
                <c:pt idx="2989">
                  <c:v>6.7153181719153796</c:v>
                </c:pt>
                <c:pt idx="2990">
                  <c:v>7.3845299484840758</c:v>
                </c:pt>
                <c:pt idx="2991">
                  <c:v>7.9627362382182705</c:v>
                </c:pt>
                <c:pt idx="2992">
                  <c:v>6.8071492630310972</c:v>
                </c:pt>
                <c:pt idx="2993">
                  <c:v>7.6967395056347616</c:v>
                </c:pt>
                <c:pt idx="2994">
                  <c:v>5.9823553817945703</c:v>
                </c:pt>
                <c:pt idx="2995">
                  <c:v>5.5185934451737033</c:v>
                </c:pt>
                <c:pt idx="2996">
                  <c:v>2.6147326825532464</c:v>
                </c:pt>
                <c:pt idx="2997">
                  <c:v>6.7468440772713505</c:v>
                </c:pt>
                <c:pt idx="2998">
                  <c:v>3.3574896958903109</c:v>
                </c:pt>
                <c:pt idx="2999">
                  <c:v>7.8807946495782506</c:v>
                </c:pt>
                <c:pt idx="3000">
                  <c:v>6.5303337911044768</c:v>
                </c:pt>
                <c:pt idx="3001">
                  <c:v>7.4118624007633835</c:v>
                </c:pt>
                <c:pt idx="3002">
                  <c:v>5.5218004835940011</c:v>
                </c:pt>
                <c:pt idx="3003">
                  <c:v>5.108716527211735</c:v>
                </c:pt>
                <c:pt idx="3004">
                  <c:v>6.6768906375214305</c:v>
                </c:pt>
                <c:pt idx="3005">
                  <c:v>6.6213775504800134</c:v>
                </c:pt>
                <c:pt idx="3006">
                  <c:v>7.2634005560227006</c:v>
                </c:pt>
                <c:pt idx="3007">
                  <c:v>6.635390107084425</c:v>
                </c:pt>
                <c:pt idx="3008">
                  <c:v>3.5019059220568654</c:v>
                </c:pt>
                <c:pt idx="3009">
                  <c:v>4.9981819617939562</c:v>
                </c:pt>
                <c:pt idx="3010">
                  <c:v>2.4315846237795506</c:v>
                </c:pt>
                <c:pt idx="3011">
                  <c:v>6.564347973911941</c:v>
                </c:pt>
                <c:pt idx="3012">
                  <c:v>5.3631211786273134</c:v>
                </c:pt>
                <c:pt idx="3013">
                  <c:v>7.1810569115771985</c:v>
                </c:pt>
                <c:pt idx="3014">
                  <c:v>4.4522185978244879</c:v>
                </c:pt>
                <c:pt idx="3015">
                  <c:v>4.3963283544079346</c:v>
                </c:pt>
                <c:pt idx="3016">
                  <c:v>5.6517502572535134</c:v>
                </c:pt>
                <c:pt idx="3017">
                  <c:v>6.4789298517855967</c:v>
                </c:pt>
                <c:pt idx="3018">
                  <c:v>7.2595821467839325</c:v>
                </c:pt>
                <c:pt idx="3019">
                  <c:v>3.7240887473021549</c:v>
                </c:pt>
                <c:pt idx="3020">
                  <c:v>3.3384363890855919</c:v>
                </c:pt>
                <c:pt idx="3021">
                  <c:v>8.5067126789431828</c:v>
                </c:pt>
                <c:pt idx="3022">
                  <c:v>9.1185882681031707</c:v>
                </c:pt>
                <c:pt idx="3023">
                  <c:v>6.4068506259796276</c:v>
                </c:pt>
                <c:pt idx="3024">
                  <c:v>7.5854713251030708</c:v>
                </c:pt>
                <c:pt idx="3025">
                  <c:v>7.730166229111302</c:v>
                </c:pt>
                <c:pt idx="3026">
                  <c:v>3.975548470108345</c:v>
                </c:pt>
                <c:pt idx="3027">
                  <c:v>6.758862740861689</c:v>
                </c:pt>
                <c:pt idx="3028">
                  <c:v>6.6893841500081068</c:v>
                </c:pt>
                <c:pt idx="3029">
                  <c:v>4.5734022159563024</c:v>
                </c:pt>
                <c:pt idx="3030">
                  <c:v>4.7729207106106264</c:v>
                </c:pt>
                <c:pt idx="3031">
                  <c:v>6.112780926889009</c:v>
                </c:pt>
                <c:pt idx="3032">
                  <c:v>5.8678544220267623</c:v>
                </c:pt>
                <c:pt idx="3033">
                  <c:v>7.6324268727032285</c:v>
                </c:pt>
                <c:pt idx="3034">
                  <c:v>7.6801933892558587</c:v>
                </c:pt>
                <c:pt idx="3035">
                  <c:v>5.2434210111349122</c:v>
                </c:pt>
                <c:pt idx="3036">
                  <c:v>5.2493841820684786</c:v>
                </c:pt>
                <c:pt idx="3037">
                  <c:v>7.5995416735656098</c:v>
                </c:pt>
                <c:pt idx="3038">
                  <c:v>6.9617833951785748</c:v>
                </c:pt>
                <c:pt idx="3039">
                  <c:v>6.5733619488580954</c:v>
                </c:pt>
                <c:pt idx="3040">
                  <c:v>7.438840629087708</c:v>
                </c:pt>
                <c:pt idx="3041">
                  <c:v>5.8200491798045837</c:v>
                </c:pt>
                <c:pt idx="3042">
                  <c:v>4.5180689293503695</c:v>
                </c:pt>
                <c:pt idx="3043">
                  <c:v>5.5206506664043431</c:v>
                </c:pt>
                <c:pt idx="3044">
                  <c:v>7.1656813700964159</c:v>
                </c:pt>
                <c:pt idx="3045">
                  <c:v>5.6908954826857974</c:v>
                </c:pt>
                <c:pt idx="3046">
                  <c:v>5.0079407394787863</c:v>
                </c:pt>
                <c:pt idx="3047">
                  <c:v>7.9730391823021769</c:v>
                </c:pt>
                <c:pt idx="3048">
                  <c:v>5.6784203122089556</c:v>
                </c:pt>
                <c:pt idx="3049">
                  <c:v>7.378790137733013</c:v>
                </c:pt>
                <c:pt idx="3050">
                  <c:v>6.8677425698317807</c:v>
                </c:pt>
                <c:pt idx="3051">
                  <c:v>6.4507614046253723</c:v>
                </c:pt>
                <c:pt idx="3052">
                  <c:v>5.0126796835626992</c:v>
                </c:pt>
                <c:pt idx="3053">
                  <c:v>4.6414069264512401</c:v>
                </c:pt>
                <c:pt idx="3054">
                  <c:v>4.7231308501924136</c:v>
                </c:pt>
                <c:pt idx="3055">
                  <c:v>3.5201493585126933</c:v>
                </c:pt>
                <c:pt idx="3056">
                  <c:v>6.2369740536816041</c:v>
                </c:pt>
                <c:pt idx="3057">
                  <c:v>7.4145078053221916</c:v>
                </c:pt>
                <c:pt idx="3058">
                  <c:v>5.6226120528939694</c:v>
                </c:pt>
                <c:pt idx="3059">
                  <c:v>7.0185096787934924</c:v>
                </c:pt>
                <c:pt idx="3060">
                  <c:v>6.7990181468358744</c:v>
                </c:pt>
                <c:pt idx="3061">
                  <c:v>7.5312195760992733</c:v>
                </c:pt>
                <c:pt idx="3062">
                  <c:v>7.8484272689511574</c:v>
                </c:pt>
                <c:pt idx="3063">
                  <c:v>7.0171210990359407</c:v>
                </c:pt>
                <c:pt idx="3064">
                  <c:v>2.0193860348870447</c:v>
                </c:pt>
                <c:pt idx="3065">
                  <c:v>6.6322880391838996</c:v>
                </c:pt>
                <c:pt idx="3066">
                  <c:v>9.1601475614647203</c:v>
                </c:pt>
                <c:pt idx="3067">
                  <c:v>6.0952115518275223</c:v>
                </c:pt>
                <c:pt idx="3068">
                  <c:v>6.8645448493654637</c:v>
                </c:pt>
                <c:pt idx="3069">
                  <c:v>4.538525309546082</c:v>
                </c:pt>
                <c:pt idx="3070">
                  <c:v>4.6227592131742661</c:v>
                </c:pt>
                <c:pt idx="3071">
                  <c:v>6.0049012126200045</c:v>
                </c:pt>
                <c:pt idx="3072">
                  <c:v>4.4246961894368679</c:v>
                </c:pt>
                <c:pt idx="3073">
                  <c:v>3.6844207320126388</c:v>
                </c:pt>
                <c:pt idx="3074">
                  <c:v>5.4451169554190955</c:v>
                </c:pt>
                <c:pt idx="3075">
                  <c:v>2.4402991934373155</c:v>
                </c:pt>
                <c:pt idx="3076">
                  <c:v>5.3100618574751586</c:v>
                </c:pt>
                <c:pt idx="3077">
                  <c:v>8.1411149238685709</c:v>
                </c:pt>
                <c:pt idx="3078">
                  <c:v>7.0058773853908098</c:v>
                </c:pt>
                <c:pt idx="3079">
                  <c:v>5.7441149412498707</c:v>
                </c:pt>
                <c:pt idx="3080">
                  <c:v>5.0149668668591518</c:v>
                </c:pt>
                <c:pt idx="3081">
                  <c:v>4.8166391698440547</c:v>
                </c:pt>
                <c:pt idx="3082">
                  <c:v>6.0938037817762467</c:v>
                </c:pt>
                <c:pt idx="3083">
                  <c:v>4.895650434631496</c:v>
                </c:pt>
                <c:pt idx="3084">
                  <c:v>4.8432319270381283</c:v>
                </c:pt>
                <c:pt idx="3085">
                  <c:v>6.8685778132649382</c:v>
                </c:pt>
                <c:pt idx="3086">
                  <c:v>6.0189202178570289</c:v>
                </c:pt>
                <c:pt idx="3087">
                  <c:v>9.0675559226096976</c:v>
                </c:pt>
                <c:pt idx="3088">
                  <c:v>6.1652612225551131</c:v>
                </c:pt>
                <c:pt idx="3089">
                  <c:v>5.416770709672921</c:v>
                </c:pt>
                <c:pt idx="3090">
                  <c:v>6.8428482748604296</c:v>
                </c:pt>
                <c:pt idx="3091">
                  <c:v>6.4793601742351186</c:v>
                </c:pt>
                <c:pt idx="3092">
                  <c:v>6.3632233619632261</c:v>
                </c:pt>
                <c:pt idx="3093">
                  <c:v>6.4224470825813462</c:v>
                </c:pt>
                <c:pt idx="3094">
                  <c:v>5.1046757609268996</c:v>
                </c:pt>
                <c:pt idx="3095">
                  <c:v>7.7825592014603053</c:v>
                </c:pt>
                <c:pt idx="3096">
                  <c:v>8.3839192699890521</c:v>
                </c:pt>
                <c:pt idx="3097">
                  <c:v>4.5429792645192668</c:v>
                </c:pt>
                <c:pt idx="3098">
                  <c:v>7.099271035029278</c:v>
                </c:pt>
                <c:pt idx="3099">
                  <c:v>8.7021127084474852</c:v>
                </c:pt>
                <c:pt idx="3100">
                  <c:v>6.5975143593353236</c:v>
                </c:pt>
                <c:pt idx="3101">
                  <c:v>4.5443243809550085</c:v>
                </c:pt>
                <c:pt idx="3102">
                  <c:v>6.6399595226485797</c:v>
                </c:pt>
                <c:pt idx="3103">
                  <c:v>7.2802529735209616</c:v>
                </c:pt>
                <c:pt idx="3104">
                  <c:v>7.0792363277594585</c:v>
                </c:pt>
                <c:pt idx="3105">
                  <c:v>5.5619461466981939</c:v>
                </c:pt>
                <c:pt idx="3106">
                  <c:v>8.9709705907154902</c:v>
                </c:pt>
                <c:pt idx="3107">
                  <c:v>7.8341005292529546</c:v>
                </c:pt>
                <c:pt idx="3108">
                  <c:v>4.4403447068912021</c:v>
                </c:pt>
                <c:pt idx="3109">
                  <c:v>8.5776801540099967</c:v>
                </c:pt>
                <c:pt idx="3110">
                  <c:v>6.5049365160574624</c:v>
                </c:pt>
                <c:pt idx="3111">
                  <c:v>5.0786687946820441</c:v>
                </c:pt>
                <c:pt idx="3112">
                  <c:v>8.0813676953640616</c:v>
                </c:pt>
                <c:pt idx="3113">
                  <c:v>4.2438800590739945</c:v>
                </c:pt>
                <c:pt idx="3114">
                  <c:v>8.040576461980784</c:v>
                </c:pt>
                <c:pt idx="3115">
                  <c:v>7.2273858632757237</c:v>
                </c:pt>
                <c:pt idx="3116">
                  <c:v>7.560330009014157</c:v>
                </c:pt>
                <c:pt idx="3117">
                  <c:v>5.5750819641216154</c:v>
                </c:pt>
                <c:pt idx="3118">
                  <c:v>7.8897644477950921</c:v>
                </c:pt>
                <c:pt idx="3119">
                  <c:v>7.3639712401081505</c:v>
                </c:pt>
                <c:pt idx="3120">
                  <c:v>7.0176722532499127</c:v>
                </c:pt>
                <c:pt idx="3121">
                  <c:v>4.2343189631496072</c:v>
                </c:pt>
                <c:pt idx="3122">
                  <c:v>4.8383782474407155</c:v>
                </c:pt>
                <c:pt idx="3123">
                  <c:v>4.234102694142301</c:v>
                </c:pt>
                <c:pt idx="3124">
                  <c:v>7.1474377937395266</c:v>
                </c:pt>
                <c:pt idx="3125">
                  <c:v>5.1390490991661402</c:v>
                </c:pt>
                <c:pt idx="3126">
                  <c:v>8.8283501089301755</c:v>
                </c:pt>
                <c:pt idx="3127">
                  <c:v>4.8762720777403068</c:v>
                </c:pt>
                <c:pt idx="3128">
                  <c:v>5.6772721416863474</c:v>
                </c:pt>
                <c:pt idx="3129">
                  <c:v>5.7708207083329084</c:v>
                </c:pt>
                <c:pt idx="3130">
                  <c:v>5.0704374997727975</c:v>
                </c:pt>
                <c:pt idx="3131">
                  <c:v>6.5885779782345537</c:v>
                </c:pt>
                <c:pt idx="3132">
                  <c:v>6.9671620149478617</c:v>
                </c:pt>
                <c:pt idx="3133">
                  <c:v>6.4340382672400942</c:v>
                </c:pt>
                <c:pt idx="3134">
                  <c:v>3.4516493630455551</c:v>
                </c:pt>
                <c:pt idx="3135">
                  <c:v>5.771951045825336</c:v>
                </c:pt>
                <c:pt idx="3136">
                  <c:v>5.8249490331312908</c:v>
                </c:pt>
                <c:pt idx="3137">
                  <c:v>6.70758550053836</c:v>
                </c:pt>
                <c:pt idx="3138">
                  <c:v>7.8389422346997781</c:v>
                </c:pt>
                <c:pt idx="3139">
                  <c:v>8.2524509084378561</c:v>
                </c:pt>
                <c:pt idx="3140">
                  <c:v>6.1515334393854797</c:v>
                </c:pt>
                <c:pt idx="3141">
                  <c:v>8.1452985762960033</c:v>
                </c:pt>
                <c:pt idx="3142">
                  <c:v>4.2307867616605881</c:v>
                </c:pt>
                <c:pt idx="3143">
                  <c:v>6.3227961501588092</c:v>
                </c:pt>
                <c:pt idx="3144">
                  <c:v>5.8047742847710415</c:v>
                </c:pt>
                <c:pt idx="3145">
                  <c:v>5.6305432613312538</c:v>
                </c:pt>
                <c:pt idx="3146">
                  <c:v>7.4765372686473395</c:v>
                </c:pt>
                <c:pt idx="3147">
                  <c:v>4.4082591679669978</c:v>
                </c:pt>
                <c:pt idx="3148">
                  <c:v>6.5877849202170262</c:v>
                </c:pt>
                <c:pt idx="3149">
                  <c:v>4.3579806500198828</c:v>
                </c:pt>
                <c:pt idx="3150">
                  <c:v>2.6374342295951916</c:v>
                </c:pt>
                <c:pt idx="3151">
                  <c:v>5.236657499821737</c:v>
                </c:pt>
              </c:numCache>
            </c:numRef>
          </c:yVal>
          <c:smooth val="0"/>
          <c:extLst>
            <c:ext xmlns:c16="http://schemas.microsoft.com/office/drawing/2014/chart" uri="{C3380CC4-5D6E-409C-BE32-E72D297353CC}">
              <c16:uniqueId val="{00000000-E82B-4019-90A0-5B9A7242F060}"/>
            </c:ext>
          </c:extLst>
        </c:ser>
        <c:ser>
          <c:idx val="4"/>
          <c:order val="1"/>
          <c:tx>
            <c:strRef>
              <c:f>'Sys Cost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Var'!$G$4:$G$3155</c:f>
              <c:numCache>
                <c:formatCode>General</c:formatCode>
                <c:ptCount val="3152"/>
                <c:pt idx="0" formatCode="_(* #,##0_);_(* \(#,##0\);_(* &quot;-&quot;??_);_(@_)">
                  <c:v>18.631560948801365</c:v>
                </c:pt>
                <c:pt idx="1051" formatCode="_(* #,##0_);_(* \(#,##0\);_(* &quot;-&quot;??_);_(@_)">
                  <c:v>12.860975138350002</c:v>
                </c:pt>
                <c:pt idx="2102" formatCode="_(* #,##0_);_(* \(#,##0\);_(* &quot;-&quot;??_);_(@_)">
                  <c:v>3.7644276019740226</c:v>
                </c:pt>
              </c:numCache>
            </c:numRef>
          </c:yVal>
          <c:smooth val="0"/>
          <c:extLst>
            <c:ext xmlns:c16="http://schemas.microsoft.com/office/drawing/2014/chart" uri="{C3380CC4-5D6E-409C-BE32-E72D297353CC}">
              <c16:uniqueId val="{00000001-E82B-4019-90A0-5B9A7242F060}"/>
            </c:ext>
          </c:extLst>
        </c:ser>
        <c:ser>
          <c:idx val="1"/>
          <c:order val="2"/>
          <c:tx>
            <c:strRef>
              <c:f>'Sys Cost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Var'!$F$4:$F$3155</c:f>
              <c:numCache>
                <c:formatCode>General</c:formatCode>
                <c:ptCount val="3152"/>
                <c:pt idx="0" formatCode="_(* #,##0_);_(* \(#,##0\);_(* &quot;-&quot;??_);_(@_)">
                  <c:v>20.813880402223699</c:v>
                </c:pt>
                <c:pt idx="1051" formatCode="_(* #,##0_);_(* \(#,##0\);_(* &quot;-&quot;??_);_(@_)">
                  <c:v>14.81876282540011</c:v>
                </c:pt>
                <c:pt idx="2102" formatCode="_(* #,##0_);_(* \(#,##0\);_(* &quot;-&quot;??_);_(@_)">
                  <c:v>5.9951175768235858</c:v>
                </c:pt>
              </c:numCache>
            </c:numRef>
          </c:yVal>
          <c:smooth val="0"/>
          <c:extLst>
            <c:ext xmlns:c16="http://schemas.microsoft.com/office/drawing/2014/chart" uri="{C3380CC4-5D6E-409C-BE32-E72D297353CC}">
              <c16:uniqueId val="{00000002-E82B-4019-90A0-5B9A7242F060}"/>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'Sys Cost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Var'!$H$4:$H$3155</c:f>
              <c:numCache>
                <c:formatCode>General</c:formatCode>
                <c:ptCount val="3152"/>
                <c:pt idx="0" formatCode="_(* #,##0_);_(* \(#,##0\);_(* &quot;-&quot;??_);_(@_)">
                  <c:v>22.896684467270919</c:v>
                </c:pt>
                <c:pt idx="1051" formatCode="_(* #,##0_);_(* \(#,##0\);_(* &quot;-&quot;??_);_(@_)">
                  <c:v>16.846065289000002</c:v>
                </c:pt>
                <c:pt idx="2102" formatCode="_(* #,##0_);_(* \(#,##0\);_(* &quot;-&quot;??_);_(@_)">
                  <c:v>7.8545859552969413</c:v>
                </c:pt>
              </c:numCache>
            </c:numRef>
          </c:yVal>
          <c:smooth val="0"/>
          <c:extLst>
            <c:ext xmlns:c16="http://schemas.microsoft.com/office/drawing/2014/chart" uri="{C3380CC4-5D6E-409C-BE32-E72D297353CC}">
              <c16:uniqueId val="{00000003-E82B-4019-90A0-5B9A7242F060}"/>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System Cost ($2026 in billion)</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'[PCM_0327_default_+4_eql_params temp.xlsb]CT Margins Var'!$E$3</c:f>
              <c:strCache>
                <c:ptCount val="1"/>
                <c:pt idx="0">
                  <c:v>CT Margins</c:v>
                </c:pt>
              </c:strCache>
            </c:strRef>
          </c:tx>
          <c:spPr>
            <a:ln w="25400" cap="rnd">
              <a:noFill/>
              <a:round/>
            </a:ln>
            <a:effectLst/>
          </c:spPr>
          <c:marker>
            <c:symbol val="dash"/>
            <c:size val="55"/>
            <c:spPr>
              <a:solidFill>
                <a:schemeClr val="tx2">
                  <a:alpha val="5000"/>
                </a:schemeClr>
              </a:solidFill>
              <a:ln w="6350">
                <a:noFill/>
              </a:ln>
              <a:effectLst/>
            </c:spPr>
          </c:marker>
          <c:xVal>
            <c:numRef>
              <c:f>'[PCM_0327_default_+4_eql_params temp.xlsb]CT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'[PCM_0327_default_+4_eql_params temp.xlsb]CT Margins Var'!$E$4:$E$3155</c:f>
              <c:numCache>
                <c:formatCode>_("$"* #,##0_);_("$"* \(#,##0\);_("$"* "-"??_);_(@_)</c:formatCode>
                <c:ptCount val="3152"/>
                <c:pt idx="0">
                  <c:v>27.538945400859102</c:v>
                </c:pt>
                <c:pt idx="1">
                  <c:v>65.311342141387186</c:v>
                </c:pt>
                <c:pt idx="2">
                  <c:v>62.140071142645596</c:v>
                </c:pt>
                <c:pt idx="3">
                  <c:v>45.541829712974284</c:v>
                </c:pt>
                <c:pt idx="4">
                  <c:v>61.283194218381205</c:v>
                </c:pt>
                <c:pt idx="5">
                  <c:v>46.86108522845754</c:v>
                </c:pt>
                <c:pt idx="6">
                  <c:v>76.957552574723252</c:v>
                </c:pt>
                <c:pt idx="7">
                  <c:v>47.235573303034045</c:v>
                </c:pt>
                <c:pt idx="8">
                  <c:v>71.925612234978132</c:v>
                </c:pt>
                <c:pt idx="9">
                  <c:v>61.31594750793225</c:v>
                </c:pt>
                <c:pt idx="10">
                  <c:v>74.159363416751674</c:v>
                </c:pt>
                <c:pt idx="11">
                  <c:v>49.786955464795184</c:v>
                </c:pt>
                <c:pt idx="12">
                  <c:v>45.294014952229091</c:v>
                </c:pt>
                <c:pt idx="13">
                  <c:v>90.210652273643831</c:v>
                </c:pt>
                <c:pt idx="14">
                  <c:v>30.659694416604061</c:v>
                </c:pt>
                <c:pt idx="15">
                  <c:v>78.351578247524984</c:v>
                </c:pt>
                <c:pt idx="16">
                  <c:v>94.674258043229429</c:v>
                </c:pt>
                <c:pt idx="17">
                  <c:v>71.289148986367422</c:v>
                </c:pt>
                <c:pt idx="18">
                  <c:v>86.100153165299332</c:v>
                </c:pt>
                <c:pt idx="19">
                  <c:v>90.659950234810651</c:v>
                </c:pt>
                <c:pt idx="20">
                  <c:v>42.860095712850949</c:v>
                </c:pt>
                <c:pt idx="21">
                  <c:v>50.744295856469464</c:v>
                </c:pt>
                <c:pt idx="22">
                  <c:v>41.439239967507653</c:v>
                </c:pt>
                <c:pt idx="23">
                  <c:v>28.57917366462916</c:v>
                </c:pt>
                <c:pt idx="24">
                  <c:v>59.238355933800072</c:v>
                </c:pt>
                <c:pt idx="25">
                  <c:v>48.933585900420972</c:v>
                </c:pt>
                <c:pt idx="26">
                  <c:v>80.762841035857846</c:v>
                </c:pt>
                <c:pt idx="27">
                  <c:v>70.248623667112582</c:v>
                </c:pt>
                <c:pt idx="28">
                  <c:v>41.301190052197434</c:v>
                </c:pt>
                <c:pt idx="29">
                  <c:v>116.02839889593633</c:v>
                </c:pt>
                <c:pt idx="30">
                  <c:v>21.121347148498337</c:v>
                </c:pt>
                <c:pt idx="31">
                  <c:v>30.593894783167283</c:v>
                </c:pt>
                <c:pt idx="32">
                  <c:v>29.123143767234811</c:v>
                </c:pt>
                <c:pt idx="33">
                  <c:v>68.579036944067411</c:v>
                </c:pt>
                <c:pt idx="34">
                  <c:v>67.711901173202278</c:v>
                </c:pt>
                <c:pt idx="35">
                  <c:v>47.278959180886716</c:v>
                </c:pt>
                <c:pt idx="36">
                  <c:v>59.828844744809558</c:v>
                </c:pt>
                <c:pt idx="37">
                  <c:v>81.048281172765854</c:v>
                </c:pt>
                <c:pt idx="38">
                  <c:v>110.47133372196153</c:v>
                </c:pt>
                <c:pt idx="39">
                  <c:v>124.08276656668986</c:v>
                </c:pt>
                <c:pt idx="40">
                  <c:v>49.390790293510165</c:v>
                </c:pt>
                <c:pt idx="41">
                  <c:v>92.368354717310709</c:v>
                </c:pt>
                <c:pt idx="42">
                  <c:v>30.14695658378276</c:v>
                </c:pt>
                <c:pt idx="43">
                  <c:v>46.458458535425422</c:v>
                </c:pt>
                <c:pt idx="44">
                  <c:v>61.026647186861048</c:v>
                </c:pt>
                <c:pt idx="45">
                  <c:v>81.862829088078641</c:v>
                </c:pt>
                <c:pt idx="46">
                  <c:v>53.467480942303808</c:v>
                </c:pt>
                <c:pt idx="47">
                  <c:v>14.030768223073641</c:v>
                </c:pt>
                <c:pt idx="48">
                  <c:v>62.891918382537106</c:v>
                </c:pt>
                <c:pt idx="49">
                  <c:v>63.784054596175032</c:v>
                </c:pt>
                <c:pt idx="50">
                  <c:v>62.443373901465193</c:v>
                </c:pt>
                <c:pt idx="51">
                  <c:v>86.858382764510907</c:v>
                </c:pt>
                <c:pt idx="52">
                  <c:v>39.669092395352521</c:v>
                </c:pt>
                <c:pt idx="53">
                  <c:v>64.36739009029904</c:v>
                </c:pt>
                <c:pt idx="54">
                  <c:v>55.494438146426333</c:v>
                </c:pt>
                <c:pt idx="55">
                  <c:v>34.107245728744971</c:v>
                </c:pt>
                <c:pt idx="56">
                  <c:v>81.885924072375758</c:v>
                </c:pt>
                <c:pt idx="57">
                  <c:v>18.75497399109781</c:v>
                </c:pt>
                <c:pt idx="58">
                  <c:v>63.803039353808849</c:v>
                </c:pt>
                <c:pt idx="59">
                  <c:v>81.867187695452984</c:v>
                </c:pt>
                <c:pt idx="60">
                  <c:v>81.471396588384479</c:v>
                </c:pt>
                <c:pt idx="61">
                  <c:v>62.403555143364763</c:v>
                </c:pt>
                <c:pt idx="62">
                  <c:v>55.707853323875327</c:v>
                </c:pt>
                <c:pt idx="63">
                  <c:v>60.936088465328453</c:v>
                </c:pt>
                <c:pt idx="64">
                  <c:v>59.068949582797757</c:v>
                </c:pt>
                <c:pt idx="65">
                  <c:v>113.23500036391728</c:v>
                </c:pt>
                <c:pt idx="66">
                  <c:v>65.440854880458716</c:v>
                </c:pt>
                <c:pt idx="67">
                  <c:v>54.241048127428499</c:v>
                </c:pt>
                <c:pt idx="68">
                  <c:v>67.68745999690465</c:v>
                </c:pt>
                <c:pt idx="69">
                  <c:v>92.378342428288505</c:v>
                </c:pt>
                <c:pt idx="70">
                  <c:v>56.831561340492541</c:v>
                </c:pt>
                <c:pt idx="71">
                  <c:v>59.922671225123025</c:v>
                </c:pt>
                <c:pt idx="72">
                  <c:v>63.473308082448021</c:v>
                </c:pt>
                <c:pt idx="73">
                  <c:v>94.173333144999162</c:v>
                </c:pt>
                <c:pt idx="74">
                  <c:v>44.259455538756768</c:v>
                </c:pt>
                <c:pt idx="75">
                  <c:v>76.322451805001506</c:v>
                </c:pt>
                <c:pt idx="76">
                  <c:v>100.24389751393142</c:v>
                </c:pt>
                <c:pt idx="77">
                  <c:v>17.512382637965615</c:v>
                </c:pt>
                <c:pt idx="78">
                  <c:v>71.081399314591152</c:v>
                </c:pt>
                <c:pt idx="79">
                  <c:v>44.310770557820547</c:v>
                </c:pt>
                <c:pt idx="80">
                  <c:v>68.208114261891268</c:v>
                </c:pt>
                <c:pt idx="81">
                  <c:v>80.892242268990884</c:v>
                </c:pt>
                <c:pt idx="82">
                  <c:v>38.210443967573738</c:v>
                </c:pt>
                <c:pt idx="83">
                  <c:v>50.649704229376617</c:v>
                </c:pt>
                <c:pt idx="84">
                  <c:v>30.789176582398479</c:v>
                </c:pt>
                <c:pt idx="85">
                  <c:v>55.071412140207229</c:v>
                </c:pt>
                <c:pt idx="86">
                  <c:v>50.071483743241203</c:v>
                </c:pt>
                <c:pt idx="87">
                  <c:v>88.263587854234046</c:v>
                </c:pt>
                <c:pt idx="88">
                  <c:v>61.600854640101971</c:v>
                </c:pt>
                <c:pt idx="89">
                  <c:v>44.794469422540203</c:v>
                </c:pt>
                <c:pt idx="90">
                  <c:v>110.55859998800901</c:v>
                </c:pt>
                <c:pt idx="91">
                  <c:v>91.554408739330711</c:v>
                </c:pt>
                <c:pt idx="92">
                  <c:v>12.59455984412452</c:v>
                </c:pt>
                <c:pt idx="93">
                  <c:v>88.094238625384165</c:v>
                </c:pt>
                <c:pt idx="94">
                  <c:v>47.712061000009108</c:v>
                </c:pt>
                <c:pt idx="95">
                  <c:v>88.021618503985778</c:v>
                </c:pt>
                <c:pt idx="96">
                  <c:v>70.043974623914721</c:v>
                </c:pt>
                <c:pt idx="97">
                  <c:v>30.096984699814143</c:v>
                </c:pt>
                <c:pt idx="98">
                  <c:v>72.407473439562324</c:v>
                </c:pt>
                <c:pt idx="99">
                  <c:v>68.425923759492662</c:v>
                </c:pt>
                <c:pt idx="100">
                  <c:v>64.164872221970057</c:v>
                </c:pt>
                <c:pt idx="101">
                  <c:v>55.708720719395558</c:v>
                </c:pt>
                <c:pt idx="102">
                  <c:v>65.515279733568974</c:v>
                </c:pt>
                <c:pt idx="103">
                  <c:v>75.004321200274006</c:v>
                </c:pt>
                <c:pt idx="104">
                  <c:v>34.182768358499189</c:v>
                </c:pt>
                <c:pt idx="105">
                  <c:v>74.174127056949956</c:v>
                </c:pt>
                <c:pt idx="106">
                  <c:v>75.392464743525906</c:v>
                </c:pt>
                <c:pt idx="107">
                  <c:v>81.877093008685904</c:v>
                </c:pt>
                <c:pt idx="108">
                  <c:v>35.784005882969105</c:v>
                </c:pt>
                <c:pt idx="109">
                  <c:v>54.387285680784615</c:v>
                </c:pt>
                <c:pt idx="110">
                  <c:v>63.108636690417072</c:v>
                </c:pt>
                <c:pt idx="111">
                  <c:v>60.843893500240377</c:v>
                </c:pt>
                <c:pt idx="112">
                  <c:v>76.72641225730581</c:v>
                </c:pt>
                <c:pt idx="113">
                  <c:v>74.468448537454705</c:v>
                </c:pt>
                <c:pt idx="114">
                  <c:v>29.905080163733086</c:v>
                </c:pt>
                <c:pt idx="115">
                  <c:v>64.388269280145138</c:v>
                </c:pt>
                <c:pt idx="116">
                  <c:v>35.263161209743359</c:v>
                </c:pt>
                <c:pt idx="117">
                  <c:v>71.762146544994664</c:v>
                </c:pt>
                <c:pt idx="118">
                  <c:v>50.988337930970822</c:v>
                </c:pt>
                <c:pt idx="119">
                  <c:v>72.382651965811419</c:v>
                </c:pt>
                <c:pt idx="120">
                  <c:v>54.9902241188354</c:v>
                </c:pt>
                <c:pt idx="121">
                  <c:v>91.333378638331595</c:v>
                </c:pt>
                <c:pt idx="122">
                  <c:v>81.545844498363778</c:v>
                </c:pt>
                <c:pt idx="123">
                  <c:v>82.037325441796469</c:v>
                </c:pt>
                <c:pt idx="124">
                  <c:v>70.238464654930141</c:v>
                </c:pt>
                <c:pt idx="125">
                  <c:v>89.862065076286967</c:v>
                </c:pt>
                <c:pt idx="126">
                  <c:v>58.281296650285796</c:v>
                </c:pt>
                <c:pt idx="127">
                  <c:v>79.611617689354063</c:v>
                </c:pt>
                <c:pt idx="128">
                  <c:v>97.610413913609378</c:v>
                </c:pt>
                <c:pt idx="129">
                  <c:v>36.805661303582099</c:v>
                </c:pt>
                <c:pt idx="130">
                  <c:v>102.42159285296373</c:v>
                </c:pt>
                <c:pt idx="131">
                  <c:v>62.175674571856952</c:v>
                </c:pt>
                <c:pt idx="132">
                  <c:v>70.200463329450216</c:v>
                </c:pt>
                <c:pt idx="133">
                  <c:v>84.1410338012316</c:v>
                </c:pt>
                <c:pt idx="134">
                  <c:v>35.216142549027659</c:v>
                </c:pt>
                <c:pt idx="135">
                  <c:v>36.459139567056539</c:v>
                </c:pt>
                <c:pt idx="136">
                  <c:v>98.194009708445918</c:v>
                </c:pt>
                <c:pt idx="137">
                  <c:v>38.80458507891916</c:v>
                </c:pt>
                <c:pt idx="138">
                  <c:v>56.072741313278037</c:v>
                </c:pt>
                <c:pt idx="139">
                  <c:v>54.472399132747803</c:v>
                </c:pt>
                <c:pt idx="140">
                  <c:v>27.560224471580643</c:v>
                </c:pt>
                <c:pt idx="141">
                  <c:v>87.702789829227541</c:v>
                </c:pt>
                <c:pt idx="142">
                  <c:v>84.467490862826963</c:v>
                </c:pt>
                <c:pt idx="143">
                  <c:v>46.949935098340063</c:v>
                </c:pt>
                <c:pt idx="144">
                  <c:v>86.887304382753001</c:v>
                </c:pt>
                <c:pt idx="145">
                  <c:v>68.346360800336996</c:v>
                </c:pt>
                <c:pt idx="146">
                  <c:v>51.677380066040605</c:v>
                </c:pt>
                <c:pt idx="147">
                  <c:v>33.513859768603567</c:v>
                </c:pt>
                <c:pt idx="148">
                  <c:v>73.060941927714239</c:v>
                </c:pt>
                <c:pt idx="149">
                  <c:v>4.1259446824505082</c:v>
                </c:pt>
                <c:pt idx="150">
                  <c:v>76.692450788622295</c:v>
                </c:pt>
                <c:pt idx="151">
                  <c:v>43.512157067292108</c:v>
                </c:pt>
                <c:pt idx="152">
                  <c:v>51.614335909876644</c:v>
                </c:pt>
                <c:pt idx="153">
                  <c:v>88.328214949184314</c:v>
                </c:pt>
                <c:pt idx="154">
                  <c:v>7.7713487228545501</c:v>
                </c:pt>
                <c:pt idx="155">
                  <c:v>59.447664448829428</c:v>
                </c:pt>
                <c:pt idx="156">
                  <c:v>82.470713519293639</c:v>
                </c:pt>
                <c:pt idx="157">
                  <c:v>62.425997336412067</c:v>
                </c:pt>
                <c:pt idx="158">
                  <c:v>54.825122763355992</c:v>
                </c:pt>
                <c:pt idx="159">
                  <c:v>45.181293315229247</c:v>
                </c:pt>
                <c:pt idx="160">
                  <c:v>37.220417941709805</c:v>
                </c:pt>
                <c:pt idx="161">
                  <c:v>79.265530311726906</c:v>
                </c:pt>
                <c:pt idx="162">
                  <c:v>43.750885197651627</c:v>
                </c:pt>
                <c:pt idx="163">
                  <c:v>53.95375634170933</c:v>
                </c:pt>
                <c:pt idx="164">
                  <c:v>77.701490270196032</c:v>
                </c:pt>
                <c:pt idx="165">
                  <c:v>77.772146942793484</c:v>
                </c:pt>
                <c:pt idx="166">
                  <c:v>66.719047153395394</c:v>
                </c:pt>
                <c:pt idx="167">
                  <c:v>61.396899252190899</c:v>
                </c:pt>
                <c:pt idx="168">
                  <c:v>32.595539937216557</c:v>
                </c:pt>
                <c:pt idx="169">
                  <c:v>39.08106605024161</c:v>
                </c:pt>
                <c:pt idx="170">
                  <c:v>25.654173136716896</c:v>
                </c:pt>
                <c:pt idx="171">
                  <c:v>46.4615134279166</c:v>
                </c:pt>
                <c:pt idx="172">
                  <c:v>37.33944745951576</c:v>
                </c:pt>
                <c:pt idx="173">
                  <c:v>20.238712602557559</c:v>
                </c:pt>
                <c:pt idx="174">
                  <c:v>48.578124321263303</c:v>
                </c:pt>
                <c:pt idx="175">
                  <c:v>45.106547045645847</c:v>
                </c:pt>
                <c:pt idx="176">
                  <c:v>27.768581849736258</c:v>
                </c:pt>
                <c:pt idx="177">
                  <c:v>25.639739528384624</c:v>
                </c:pt>
                <c:pt idx="178">
                  <c:v>37.6670029882156</c:v>
                </c:pt>
                <c:pt idx="179">
                  <c:v>35.188738658182423</c:v>
                </c:pt>
                <c:pt idx="180">
                  <c:v>61.075614664352145</c:v>
                </c:pt>
                <c:pt idx="181">
                  <c:v>39.274242017719118</c:v>
                </c:pt>
                <c:pt idx="182">
                  <c:v>49.296285928447581</c:v>
                </c:pt>
                <c:pt idx="183">
                  <c:v>58.454932050915879</c:v>
                </c:pt>
                <c:pt idx="184">
                  <c:v>58.421002572427973</c:v>
                </c:pt>
                <c:pt idx="185">
                  <c:v>64.600124157949267</c:v>
                </c:pt>
                <c:pt idx="186">
                  <c:v>60.673219226988024</c:v>
                </c:pt>
                <c:pt idx="187">
                  <c:v>87.16050901203991</c:v>
                </c:pt>
                <c:pt idx="188">
                  <c:v>62.244376852150687</c:v>
                </c:pt>
                <c:pt idx="189">
                  <c:v>13.716944045388249</c:v>
                </c:pt>
                <c:pt idx="190">
                  <c:v>48.415387832723212</c:v>
                </c:pt>
                <c:pt idx="191">
                  <c:v>27.943330956314966</c:v>
                </c:pt>
                <c:pt idx="192">
                  <c:v>69.057300341764929</c:v>
                </c:pt>
                <c:pt idx="193">
                  <c:v>37.151663216645588</c:v>
                </c:pt>
                <c:pt idx="194">
                  <c:v>52.914680475946163</c:v>
                </c:pt>
                <c:pt idx="195">
                  <c:v>27.887710177933961</c:v>
                </c:pt>
                <c:pt idx="196">
                  <c:v>57.910614853489676</c:v>
                </c:pt>
                <c:pt idx="197">
                  <c:v>65.477164688809978</c:v>
                </c:pt>
                <c:pt idx="198">
                  <c:v>43.364885574115078</c:v>
                </c:pt>
                <c:pt idx="199">
                  <c:v>113.94293135274958</c:v>
                </c:pt>
                <c:pt idx="200">
                  <c:v>38.422807718218493</c:v>
                </c:pt>
                <c:pt idx="201">
                  <c:v>52.786768156609924</c:v>
                </c:pt>
                <c:pt idx="202">
                  <c:v>84.413230011334861</c:v>
                </c:pt>
                <c:pt idx="203">
                  <c:v>82.771945357296886</c:v>
                </c:pt>
                <c:pt idx="204">
                  <c:v>70.844033632677565</c:v>
                </c:pt>
                <c:pt idx="205">
                  <c:v>45.699912315985785</c:v>
                </c:pt>
                <c:pt idx="206">
                  <c:v>117.84947405850517</c:v>
                </c:pt>
                <c:pt idx="207">
                  <c:v>16.89707094507677</c:v>
                </c:pt>
                <c:pt idx="208">
                  <c:v>81.794619595127671</c:v>
                </c:pt>
                <c:pt idx="209">
                  <c:v>47.131895968229578</c:v>
                </c:pt>
                <c:pt idx="210">
                  <c:v>40.605672377811132</c:v>
                </c:pt>
                <c:pt idx="211">
                  <c:v>80.617835980386843</c:v>
                </c:pt>
                <c:pt idx="212">
                  <c:v>46.678782785724749</c:v>
                </c:pt>
                <c:pt idx="213">
                  <c:v>50.958365092708682</c:v>
                </c:pt>
                <c:pt idx="214">
                  <c:v>70.267910470854659</c:v>
                </c:pt>
                <c:pt idx="215">
                  <c:v>57.625755701592922</c:v>
                </c:pt>
                <c:pt idx="216">
                  <c:v>52.046228857890242</c:v>
                </c:pt>
                <c:pt idx="217">
                  <c:v>56.104643864624165</c:v>
                </c:pt>
                <c:pt idx="218">
                  <c:v>69.6902807233663</c:v>
                </c:pt>
                <c:pt idx="219">
                  <c:v>50.512397299880433</c:v>
                </c:pt>
                <c:pt idx="220">
                  <c:v>69.583617331303842</c:v>
                </c:pt>
                <c:pt idx="221">
                  <c:v>38.216874886513025</c:v>
                </c:pt>
                <c:pt idx="222">
                  <c:v>45.95975556523635</c:v>
                </c:pt>
                <c:pt idx="223">
                  <c:v>82.270572548005177</c:v>
                </c:pt>
                <c:pt idx="224">
                  <c:v>36.544224006822787</c:v>
                </c:pt>
                <c:pt idx="225">
                  <c:v>76.849911840244971</c:v>
                </c:pt>
                <c:pt idx="226">
                  <c:v>91.231650834915825</c:v>
                </c:pt>
                <c:pt idx="227">
                  <c:v>68.058183014602406</c:v>
                </c:pt>
                <c:pt idx="228">
                  <c:v>90.414081181572527</c:v>
                </c:pt>
                <c:pt idx="229">
                  <c:v>98.458329372077287</c:v>
                </c:pt>
                <c:pt idx="230">
                  <c:v>26.558607110696283</c:v>
                </c:pt>
                <c:pt idx="231">
                  <c:v>18.583293620516244</c:v>
                </c:pt>
                <c:pt idx="232">
                  <c:v>29.681647221585724</c:v>
                </c:pt>
                <c:pt idx="233">
                  <c:v>20.838552107288816</c:v>
                </c:pt>
                <c:pt idx="234">
                  <c:v>86.42744467232022</c:v>
                </c:pt>
                <c:pt idx="235">
                  <c:v>51.03394120905925</c:v>
                </c:pt>
                <c:pt idx="236">
                  <c:v>85.156624096016259</c:v>
                </c:pt>
                <c:pt idx="237">
                  <c:v>29.787043763038131</c:v>
                </c:pt>
                <c:pt idx="238">
                  <c:v>22.412449732955555</c:v>
                </c:pt>
                <c:pt idx="239">
                  <c:v>81.119346731599208</c:v>
                </c:pt>
                <c:pt idx="240">
                  <c:v>21.644681023959059</c:v>
                </c:pt>
                <c:pt idx="241">
                  <c:v>46.811765932091561</c:v>
                </c:pt>
                <c:pt idx="242">
                  <c:v>46.16735620409645</c:v>
                </c:pt>
                <c:pt idx="243">
                  <c:v>58.629577765067225</c:v>
                </c:pt>
                <c:pt idx="244">
                  <c:v>62.337364335025434</c:v>
                </c:pt>
                <c:pt idx="245">
                  <c:v>41.790800615642439</c:v>
                </c:pt>
                <c:pt idx="246">
                  <c:v>65.909368542054011</c:v>
                </c:pt>
                <c:pt idx="247">
                  <c:v>59.37259586797262</c:v>
                </c:pt>
                <c:pt idx="248">
                  <c:v>69.037097626475699</c:v>
                </c:pt>
                <c:pt idx="249">
                  <c:v>96.571841654704855</c:v>
                </c:pt>
                <c:pt idx="250">
                  <c:v>38.490926011058392</c:v>
                </c:pt>
                <c:pt idx="251">
                  <c:v>79.120295320913669</c:v>
                </c:pt>
                <c:pt idx="252">
                  <c:v>36.611885723550905</c:v>
                </c:pt>
                <c:pt idx="253">
                  <c:v>34.073923249031743</c:v>
                </c:pt>
                <c:pt idx="254">
                  <c:v>42.573878717218818</c:v>
                </c:pt>
                <c:pt idx="255">
                  <c:v>80.430785990365436</c:v>
                </c:pt>
                <c:pt idx="256">
                  <c:v>55.418746420062838</c:v>
                </c:pt>
                <c:pt idx="257">
                  <c:v>8.8234472077030333</c:v>
                </c:pt>
                <c:pt idx="258">
                  <c:v>61.658823393245584</c:v>
                </c:pt>
                <c:pt idx="259">
                  <c:v>101.34018331348118</c:v>
                </c:pt>
                <c:pt idx="260">
                  <c:v>41.20379046648037</c:v>
                </c:pt>
                <c:pt idx="261">
                  <c:v>53.264847276196903</c:v>
                </c:pt>
                <c:pt idx="262">
                  <c:v>48.395953710828337</c:v>
                </c:pt>
                <c:pt idx="263">
                  <c:v>76.120059565450745</c:v>
                </c:pt>
                <c:pt idx="264">
                  <c:v>22.738460975082344</c:v>
                </c:pt>
                <c:pt idx="265">
                  <c:v>20.248212876623512</c:v>
                </c:pt>
                <c:pt idx="266">
                  <c:v>73.52751462234707</c:v>
                </c:pt>
                <c:pt idx="267">
                  <c:v>26.256746654624983</c:v>
                </c:pt>
                <c:pt idx="268">
                  <c:v>48.984526997248828</c:v>
                </c:pt>
                <c:pt idx="269">
                  <c:v>75.812522351289431</c:v>
                </c:pt>
                <c:pt idx="270">
                  <c:v>82.489636330570974</c:v>
                </c:pt>
                <c:pt idx="271">
                  <c:v>55.420563235367872</c:v>
                </c:pt>
                <c:pt idx="272">
                  <c:v>29.715000556468919</c:v>
                </c:pt>
                <c:pt idx="273">
                  <c:v>41.084110289214919</c:v>
                </c:pt>
                <c:pt idx="274">
                  <c:v>36.269216689304862</c:v>
                </c:pt>
                <c:pt idx="275">
                  <c:v>114.74606205802809</c:v>
                </c:pt>
                <c:pt idx="276">
                  <c:v>65.012951215862813</c:v>
                </c:pt>
                <c:pt idx="277">
                  <c:v>56.546879476332506</c:v>
                </c:pt>
                <c:pt idx="278">
                  <c:v>80.928722129385989</c:v>
                </c:pt>
                <c:pt idx="279">
                  <c:v>74.472879644218352</c:v>
                </c:pt>
                <c:pt idx="280">
                  <c:v>48.033654528788929</c:v>
                </c:pt>
                <c:pt idx="281">
                  <c:v>48.96301586906398</c:v>
                </c:pt>
                <c:pt idx="282">
                  <c:v>63.407975348277091</c:v>
                </c:pt>
                <c:pt idx="283">
                  <c:v>114.76028710257333</c:v>
                </c:pt>
                <c:pt idx="284">
                  <c:v>30.798705219484216</c:v>
                </c:pt>
                <c:pt idx="285">
                  <c:v>71.81616767699974</c:v>
                </c:pt>
                <c:pt idx="286">
                  <c:v>86.211523665754044</c:v>
                </c:pt>
                <c:pt idx="287">
                  <c:v>18.665519898093322</c:v>
                </c:pt>
                <c:pt idx="288">
                  <c:v>49.516355209852598</c:v>
                </c:pt>
                <c:pt idx="289">
                  <c:v>65.998830047788402</c:v>
                </c:pt>
                <c:pt idx="290">
                  <c:v>44.733504971754499</c:v>
                </c:pt>
                <c:pt idx="291">
                  <c:v>81.934404428029993</c:v>
                </c:pt>
                <c:pt idx="292">
                  <c:v>88.535012467889572</c:v>
                </c:pt>
                <c:pt idx="293">
                  <c:v>54.408485262623614</c:v>
                </c:pt>
                <c:pt idx="294">
                  <c:v>57.810675430924519</c:v>
                </c:pt>
                <c:pt idx="295">
                  <c:v>50.532689219446596</c:v>
                </c:pt>
                <c:pt idx="296">
                  <c:v>34.496215947909945</c:v>
                </c:pt>
                <c:pt idx="297">
                  <c:v>74.096105618390141</c:v>
                </c:pt>
                <c:pt idx="298">
                  <c:v>60.134120749902124</c:v>
                </c:pt>
                <c:pt idx="299">
                  <c:v>76.483295228275622</c:v>
                </c:pt>
                <c:pt idx="300">
                  <c:v>101.82488314779225</c:v>
                </c:pt>
                <c:pt idx="301">
                  <c:v>117.12917011341784</c:v>
                </c:pt>
                <c:pt idx="302">
                  <c:v>26.876415920682884</c:v>
                </c:pt>
                <c:pt idx="303">
                  <c:v>94.643518578251118</c:v>
                </c:pt>
                <c:pt idx="304">
                  <c:v>60.575711155072852</c:v>
                </c:pt>
                <c:pt idx="305">
                  <c:v>87.224094792254348</c:v>
                </c:pt>
                <c:pt idx="306">
                  <c:v>85.621705907830531</c:v>
                </c:pt>
                <c:pt idx="307">
                  <c:v>34.222221419726559</c:v>
                </c:pt>
                <c:pt idx="308">
                  <c:v>48.528955805692966</c:v>
                </c:pt>
                <c:pt idx="309">
                  <c:v>55.322597659591068</c:v>
                </c:pt>
                <c:pt idx="310">
                  <c:v>73.550512609465258</c:v>
                </c:pt>
                <c:pt idx="311">
                  <c:v>58.109585980605409</c:v>
                </c:pt>
                <c:pt idx="312">
                  <c:v>49.961618390942746</c:v>
                </c:pt>
                <c:pt idx="313">
                  <c:v>57.947535113569209</c:v>
                </c:pt>
                <c:pt idx="314">
                  <c:v>9.3942047834606086</c:v>
                </c:pt>
                <c:pt idx="315">
                  <c:v>65.790193405270188</c:v>
                </c:pt>
                <c:pt idx="316">
                  <c:v>88.121635260981719</c:v>
                </c:pt>
                <c:pt idx="317">
                  <c:v>39.162283073539939</c:v>
                </c:pt>
                <c:pt idx="318">
                  <c:v>30.755240069744488</c:v>
                </c:pt>
                <c:pt idx="319">
                  <c:v>54.963658055184695</c:v>
                </c:pt>
                <c:pt idx="320">
                  <c:v>37.428953024270932</c:v>
                </c:pt>
                <c:pt idx="321">
                  <c:v>59.586432192284796</c:v>
                </c:pt>
                <c:pt idx="322">
                  <c:v>85.831791229749413</c:v>
                </c:pt>
                <c:pt idx="323">
                  <c:v>65.859988246336258</c:v>
                </c:pt>
                <c:pt idx="324">
                  <c:v>15.958501808849128</c:v>
                </c:pt>
                <c:pt idx="325">
                  <c:v>29.303037245074833</c:v>
                </c:pt>
                <c:pt idx="326">
                  <c:v>22.177182738219656</c:v>
                </c:pt>
                <c:pt idx="327">
                  <c:v>70.324931380762933</c:v>
                </c:pt>
                <c:pt idx="328">
                  <c:v>40.761805420840858</c:v>
                </c:pt>
                <c:pt idx="329">
                  <c:v>66.565413421994549</c:v>
                </c:pt>
                <c:pt idx="330">
                  <c:v>52.456176222433655</c:v>
                </c:pt>
                <c:pt idx="331">
                  <c:v>81.397207422992878</c:v>
                </c:pt>
                <c:pt idx="332">
                  <c:v>70.372875932150478</c:v>
                </c:pt>
                <c:pt idx="333">
                  <c:v>92.916773780646452</c:v>
                </c:pt>
                <c:pt idx="334">
                  <c:v>71.086708368127731</c:v>
                </c:pt>
                <c:pt idx="335">
                  <c:v>90.992186404547098</c:v>
                </c:pt>
                <c:pt idx="336">
                  <c:v>75.498891248212999</c:v>
                </c:pt>
                <c:pt idx="337">
                  <c:v>78.718489354959047</c:v>
                </c:pt>
                <c:pt idx="338">
                  <c:v>57.953123802642565</c:v>
                </c:pt>
                <c:pt idx="339">
                  <c:v>43.570243498128093</c:v>
                </c:pt>
                <c:pt idx="340">
                  <c:v>83.311891927609622</c:v>
                </c:pt>
                <c:pt idx="341">
                  <c:v>80.617464692600777</c:v>
                </c:pt>
                <c:pt idx="342">
                  <c:v>63.288105151452967</c:v>
                </c:pt>
                <c:pt idx="343">
                  <c:v>91.218223384186558</c:v>
                </c:pt>
                <c:pt idx="344">
                  <c:v>16.100595440978815</c:v>
                </c:pt>
                <c:pt idx="345">
                  <c:v>59.586553431853254</c:v>
                </c:pt>
                <c:pt idx="346">
                  <c:v>113.14786839256973</c:v>
                </c:pt>
                <c:pt idx="347">
                  <c:v>56.334549996267498</c:v>
                </c:pt>
                <c:pt idx="348">
                  <c:v>52.674337554908035</c:v>
                </c:pt>
                <c:pt idx="349">
                  <c:v>82.358738456858305</c:v>
                </c:pt>
                <c:pt idx="350">
                  <c:v>22.09547238489359</c:v>
                </c:pt>
                <c:pt idx="351">
                  <c:v>35.773012066446391</c:v>
                </c:pt>
                <c:pt idx="352">
                  <c:v>101.51568332964787</c:v>
                </c:pt>
                <c:pt idx="353">
                  <c:v>52.703283515536832</c:v>
                </c:pt>
                <c:pt idx="354">
                  <c:v>89.162792865941029</c:v>
                </c:pt>
                <c:pt idx="355">
                  <c:v>58.639624495045567</c:v>
                </c:pt>
                <c:pt idx="356">
                  <c:v>27.693150716659453</c:v>
                </c:pt>
                <c:pt idx="357">
                  <c:v>35.083850380353979</c:v>
                </c:pt>
                <c:pt idx="358">
                  <c:v>54.180100548714904</c:v>
                </c:pt>
                <c:pt idx="359">
                  <c:v>4.5786012481070744</c:v>
                </c:pt>
                <c:pt idx="360">
                  <c:v>47.443577722412641</c:v>
                </c:pt>
                <c:pt idx="361">
                  <c:v>33.060676871243899</c:v>
                </c:pt>
                <c:pt idx="362">
                  <c:v>31.341142933166854</c:v>
                </c:pt>
                <c:pt idx="363">
                  <c:v>66.750068846303051</c:v>
                </c:pt>
                <c:pt idx="364">
                  <c:v>13.124020299004329</c:v>
                </c:pt>
                <c:pt idx="365">
                  <c:v>53.010963351819434</c:v>
                </c:pt>
                <c:pt idx="366">
                  <c:v>83.037978662380269</c:v>
                </c:pt>
                <c:pt idx="367">
                  <c:v>50.929747779359815</c:v>
                </c:pt>
                <c:pt idx="368">
                  <c:v>31.61556289939897</c:v>
                </c:pt>
                <c:pt idx="369">
                  <c:v>37.477286367493527</c:v>
                </c:pt>
                <c:pt idx="370">
                  <c:v>30.946794429755055</c:v>
                </c:pt>
                <c:pt idx="371">
                  <c:v>74.851829891114761</c:v>
                </c:pt>
                <c:pt idx="372">
                  <c:v>26.103218440856718</c:v>
                </c:pt>
                <c:pt idx="373">
                  <c:v>41.281326548977063</c:v>
                </c:pt>
                <c:pt idx="374">
                  <c:v>69.741461543283151</c:v>
                </c:pt>
                <c:pt idx="375">
                  <c:v>63.696062249851778</c:v>
                </c:pt>
                <c:pt idx="376">
                  <c:v>54.599463854077008</c:v>
                </c:pt>
                <c:pt idx="377">
                  <c:v>53.957831179950659</c:v>
                </c:pt>
                <c:pt idx="378">
                  <c:v>25.303992614915533</c:v>
                </c:pt>
                <c:pt idx="379">
                  <c:v>19.005552647540391</c:v>
                </c:pt>
                <c:pt idx="380">
                  <c:v>14.451034766698001</c:v>
                </c:pt>
                <c:pt idx="381">
                  <c:v>19.400225945828151</c:v>
                </c:pt>
                <c:pt idx="382">
                  <c:v>19.047033324506245</c:v>
                </c:pt>
                <c:pt idx="383">
                  <c:v>16.962255288511106</c:v>
                </c:pt>
                <c:pt idx="384">
                  <c:v>48.941798951387995</c:v>
                </c:pt>
                <c:pt idx="385">
                  <c:v>61.971291077259181</c:v>
                </c:pt>
                <c:pt idx="386">
                  <c:v>29.273171528731304</c:v>
                </c:pt>
                <c:pt idx="387">
                  <c:v>18.964660720666977</c:v>
                </c:pt>
                <c:pt idx="388">
                  <c:v>46.836698634751684</c:v>
                </c:pt>
                <c:pt idx="389">
                  <c:v>37.596497793317631</c:v>
                </c:pt>
                <c:pt idx="390">
                  <c:v>35.699725710563726</c:v>
                </c:pt>
                <c:pt idx="391">
                  <c:v>65.204425455750936</c:v>
                </c:pt>
                <c:pt idx="392">
                  <c:v>46.922091404996202</c:v>
                </c:pt>
                <c:pt idx="393">
                  <c:v>21.012484368514084</c:v>
                </c:pt>
                <c:pt idx="394">
                  <c:v>21.453295692933533</c:v>
                </c:pt>
                <c:pt idx="395">
                  <c:v>59.155882929495277</c:v>
                </c:pt>
                <c:pt idx="396">
                  <c:v>70.672491976995019</c:v>
                </c:pt>
                <c:pt idx="397">
                  <c:v>107.97458181849505</c:v>
                </c:pt>
                <c:pt idx="398">
                  <c:v>58.286274203874775</c:v>
                </c:pt>
                <c:pt idx="399">
                  <c:v>37.605003787576166</c:v>
                </c:pt>
                <c:pt idx="400">
                  <c:v>51.996380662296396</c:v>
                </c:pt>
                <c:pt idx="401">
                  <c:v>26.023286219311615</c:v>
                </c:pt>
                <c:pt idx="402">
                  <c:v>68.488103738282419</c:v>
                </c:pt>
                <c:pt idx="403">
                  <c:v>35.866094385369109</c:v>
                </c:pt>
                <c:pt idx="404">
                  <c:v>44.100325482547824</c:v>
                </c:pt>
                <c:pt idx="405">
                  <c:v>20.842588259175997</c:v>
                </c:pt>
                <c:pt idx="406">
                  <c:v>51.802962205659547</c:v>
                </c:pt>
                <c:pt idx="407">
                  <c:v>46.687528928996407</c:v>
                </c:pt>
                <c:pt idx="408">
                  <c:v>48.886860277022052</c:v>
                </c:pt>
                <c:pt idx="409">
                  <c:v>93.668191443682701</c:v>
                </c:pt>
                <c:pt idx="410">
                  <c:v>62.453761264552419</c:v>
                </c:pt>
                <c:pt idx="411">
                  <c:v>35.463913394735926</c:v>
                </c:pt>
                <c:pt idx="412">
                  <c:v>49.537455283354333</c:v>
                </c:pt>
                <c:pt idx="413">
                  <c:v>102.24718765928142</c:v>
                </c:pt>
                <c:pt idx="414">
                  <c:v>34.245373315207139</c:v>
                </c:pt>
                <c:pt idx="415">
                  <c:v>38.524509777194211</c:v>
                </c:pt>
                <c:pt idx="416">
                  <c:v>97.807697771567575</c:v>
                </c:pt>
                <c:pt idx="417">
                  <c:v>23.51962767226393</c:v>
                </c:pt>
                <c:pt idx="418">
                  <c:v>60.228857803464969</c:v>
                </c:pt>
                <c:pt idx="419">
                  <c:v>41.060659274450543</c:v>
                </c:pt>
                <c:pt idx="420">
                  <c:v>38.816412034649197</c:v>
                </c:pt>
                <c:pt idx="421">
                  <c:v>77.25135394848536</c:v>
                </c:pt>
                <c:pt idx="422">
                  <c:v>31.207595845841993</c:v>
                </c:pt>
                <c:pt idx="423">
                  <c:v>46.922247665532893</c:v>
                </c:pt>
                <c:pt idx="424">
                  <c:v>80.310331740684148</c:v>
                </c:pt>
                <c:pt idx="425">
                  <c:v>35.6631090777488</c:v>
                </c:pt>
                <c:pt idx="426">
                  <c:v>56.086735809241134</c:v>
                </c:pt>
                <c:pt idx="427">
                  <c:v>39.053297739983869</c:v>
                </c:pt>
                <c:pt idx="428">
                  <c:v>81.804715349453573</c:v>
                </c:pt>
                <c:pt idx="429">
                  <c:v>68.584978689568047</c:v>
                </c:pt>
                <c:pt idx="430">
                  <c:v>58.695571154059706</c:v>
                </c:pt>
                <c:pt idx="431">
                  <c:v>41.086505558309568</c:v>
                </c:pt>
                <c:pt idx="432">
                  <c:v>45.304413867019946</c:v>
                </c:pt>
                <c:pt idx="433">
                  <c:v>82.87849960681072</c:v>
                </c:pt>
                <c:pt idx="434">
                  <c:v>19.90658015928042</c:v>
                </c:pt>
                <c:pt idx="435">
                  <c:v>75.141492775184403</c:v>
                </c:pt>
                <c:pt idx="436">
                  <c:v>107.55628960979557</c:v>
                </c:pt>
                <c:pt idx="437">
                  <c:v>65.601624033910596</c:v>
                </c:pt>
                <c:pt idx="438">
                  <c:v>86.480562756821229</c:v>
                </c:pt>
                <c:pt idx="439">
                  <c:v>82.696646356909724</c:v>
                </c:pt>
                <c:pt idx="440">
                  <c:v>39.811935453216378</c:v>
                </c:pt>
                <c:pt idx="441">
                  <c:v>20.959720550729088</c:v>
                </c:pt>
                <c:pt idx="442">
                  <c:v>38.891448936118437</c:v>
                </c:pt>
                <c:pt idx="443">
                  <c:v>17.897735086490915</c:v>
                </c:pt>
                <c:pt idx="444">
                  <c:v>55.304827486815299</c:v>
                </c:pt>
                <c:pt idx="445">
                  <c:v>55.892951505014537</c:v>
                </c:pt>
                <c:pt idx="446">
                  <c:v>81.155905515613924</c:v>
                </c:pt>
                <c:pt idx="447">
                  <c:v>42.386441110461064</c:v>
                </c:pt>
                <c:pt idx="448">
                  <c:v>26.550142782439611</c:v>
                </c:pt>
                <c:pt idx="449">
                  <c:v>51.024530312164075</c:v>
                </c:pt>
                <c:pt idx="450">
                  <c:v>13.198145269216889</c:v>
                </c:pt>
                <c:pt idx="451">
                  <c:v>53.717331507856983</c:v>
                </c:pt>
                <c:pt idx="452">
                  <c:v>17.706214303838351</c:v>
                </c:pt>
                <c:pt idx="453">
                  <c:v>46.872803606610908</c:v>
                </c:pt>
                <c:pt idx="454">
                  <c:v>59.077343910128441</c:v>
                </c:pt>
                <c:pt idx="455">
                  <c:v>26.648676843652222</c:v>
                </c:pt>
                <c:pt idx="456">
                  <c:v>74.522068568968606</c:v>
                </c:pt>
                <c:pt idx="457">
                  <c:v>94.628427951854718</c:v>
                </c:pt>
                <c:pt idx="458">
                  <c:v>70.612463947141677</c:v>
                </c:pt>
                <c:pt idx="459">
                  <c:v>85.950489878419674</c:v>
                </c:pt>
                <c:pt idx="460">
                  <c:v>40.727822107124261</c:v>
                </c:pt>
                <c:pt idx="461">
                  <c:v>107.22759653639076</c:v>
                </c:pt>
                <c:pt idx="462">
                  <c:v>36.895234550088603</c:v>
                </c:pt>
                <c:pt idx="463">
                  <c:v>40.943084193642242</c:v>
                </c:pt>
                <c:pt idx="464">
                  <c:v>49.765107656052649</c:v>
                </c:pt>
                <c:pt idx="465">
                  <c:v>91.538445464584342</c:v>
                </c:pt>
                <c:pt idx="466">
                  <c:v>42.583805212169011</c:v>
                </c:pt>
                <c:pt idx="467">
                  <c:v>14.135617622775651</c:v>
                </c:pt>
                <c:pt idx="468">
                  <c:v>58.002479771104845</c:v>
                </c:pt>
                <c:pt idx="469">
                  <c:v>71.759019322575284</c:v>
                </c:pt>
                <c:pt idx="470">
                  <c:v>19.770605029949468</c:v>
                </c:pt>
                <c:pt idx="471">
                  <c:v>95.206134698518028</c:v>
                </c:pt>
                <c:pt idx="472">
                  <c:v>55.698921692180662</c:v>
                </c:pt>
                <c:pt idx="473">
                  <c:v>83.452138977579665</c:v>
                </c:pt>
                <c:pt idx="474">
                  <c:v>63.307116173822095</c:v>
                </c:pt>
                <c:pt idx="475">
                  <c:v>23.928343704557143</c:v>
                </c:pt>
                <c:pt idx="476">
                  <c:v>75.952228867012565</c:v>
                </c:pt>
                <c:pt idx="477">
                  <c:v>13.438811215838454</c:v>
                </c:pt>
                <c:pt idx="478">
                  <c:v>44.85461919237347</c:v>
                </c:pt>
                <c:pt idx="479">
                  <c:v>86.440619717216606</c:v>
                </c:pt>
                <c:pt idx="480">
                  <c:v>93.158421799648409</c:v>
                </c:pt>
                <c:pt idx="481">
                  <c:v>55.909235731190854</c:v>
                </c:pt>
                <c:pt idx="482">
                  <c:v>60.96296993332119</c:v>
                </c:pt>
                <c:pt idx="483">
                  <c:v>40.188517259736564</c:v>
                </c:pt>
                <c:pt idx="484">
                  <c:v>86.718753492076758</c:v>
                </c:pt>
                <c:pt idx="485">
                  <c:v>114.21368541996233</c:v>
                </c:pt>
                <c:pt idx="486">
                  <c:v>66.069275660084088</c:v>
                </c:pt>
                <c:pt idx="487">
                  <c:v>63.038065614446822</c:v>
                </c:pt>
                <c:pt idx="488">
                  <c:v>74.212645642370177</c:v>
                </c:pt>
                <c:pt idx="489">
                  <c:v>78.073538028343151</c:v>
                </c:pt>
                <c:pt idx="490">
                  <c:v>46.057766565056099</c:v>
                </c:pt>
                <c:pt idx="491">
                  <c:v>46.227568748299205</c:v>
                </c:pt>
                <c:pt idx="492">
                  <c:v>54.60449814368981</c:v>
                </c:pt>
                <c:pt idx="493">
                  <c:v>100.0285908197741</c:v>
                </c:pt>
                <c:pt idx="494">
                  <c:v>57.388713405339601</c:v>
                </c:pt>
                <c:pt idx="495">
                  <c:v>83.224590000601651</c:v>
                </c:pt>
                <c:pt idx="496">
                  <c:v>91.441199788927008</c:v>
                </c:pt>
                <c:pt idx="497">
                  <c:v>14.557733778231327</c:v>
                </c:pt>
                <c:pt idx="498">
                  <c:v>61.863800297655857</c:v>
                </c:pt>
                <c:pt idx="499">
                  <c:v>59.622064057356127</c:v>
                </c:pt>
                <c:pt idx="500">
                  <c:v>37.524630398477129</c:v>
                </c:pt>
                <c:pt idx="501">
                  <c:v>78.673945875828096</c:v>
                </c:pt>
                <c:pt idx="502">
                  <c:v>74.732955862581179</c:v>
                </c:pt>
                <c:pt idx="503">
                  <c:v>52.745832635685403</c:v>
                </c:pt>
                <c:pt idx="504">
                  <c:v>53.015517537794523</c:v>
                </c:pt>
                <c:pt idx="505">
                  <c:v>34.563107171993536</c:v>
                </c:pt>
                <c:pt idx="506">
                  <c:v>38.117103792966752</c:v>
                </c:pt>
                <c:pt idx="507">
                  <c:v>84.365592037910858</c:v>
                </c:pt>
                <c:pt idx="508">
                  <c:v>49.081847809945799</c:v>
                </c:pt>
                <c:pt idx="509">
                  <c:v>69.646856898251343</c:v>
                </c:pt>
                <c:pt idx="510">
                  <c:v>77.21206659996956</c:v>
                </c:pt>
                <c:pt idx="511">
                  <c:v>97.809171936148758</c:v>
                </c:pt>
                <c:pt idx="512">
                  <c:v>9.5075330662888931</c:v>
                </c:pt>
                <c:pt idx="513">
                  <c:v>112.87574485302051</c:v>
                </c:pt>
                <c:pt idx="514">
                  <c:v>50.760306317454663</c:v>
                </c:pt>
                <c:pt idx="515">
                  <c:v>91.36462730680347</c:v>
                </c:pt>
                <c:pt idx="516">
                  <c:v>72.236872041150178</c:v>
                </c:pt>
                <c:pt idx="517">
                  <c:v>33.843295489059848</c:v>
                </c:pt>
                <c:pt idx="518">
                  <c:v>61.227786692024559</c:v>
                </c:pt>
                <c:pt idx="519">
                  <c:v>55.639212283558614</c:v>
                </c:pt>
                <c:pt idx="520">
                  <c:v>71.94575565571995</c:v>
                </c:pt>
                <c:pt idx="521">
                  <c:v>40.361902337715833</c:v>
                </c:pt>
                <c:pt idx="522">
                  <c:v>36.338547692073028</c:v>
                </c:pt>
                <c:pt idx="523">
                  <c:v>53.425211241200415</c:v>
                </c:pt>
                <c:pt idx="524">
                  <c:v>13.527965895947407</c:v>
                </c:pt>
                <c:pt idx="525">
                  <c:v>61.967560631412354</c:v>
                </c:pt>
                <c:pt idx="526">
                  <c:v>80.420001680001519</c:v>
                </c:pt>
                <c:pt idx="527">
                  <c:v>79.678681453734271</c:v>
                </c:pt>
                <c:pt idx="528">
                  <c:v>35.240687806999333</c:v>
                </c:pt>
                <c:pt idx="529">
                  <c:v>52.420719520678759</c:v>
                </c:pt>
                <c:pt idx="530">
                  <c:v>55.908237713470427</c:v>
                </c:pt>
                <c:pt idx="531">
                  <c:v>66.250773560291563</c:v>
                </c:pt>
                <c:pt idx="532">
                  <c:v>56.023643732843652</c:v>
                </c:pt>
                <c:pt idx="533">
                  <c:v>56.145962058656373</c:v>
                </c:pt>
                <c:pt idx="534">
                  <c:v>29.804417394586945</c:v>
                </c:pt>
                <c:pt idx="535">
                  <c:v>56.995610861219937</c:v>
                </c:pt>
                <c:pt idx="536">
                  <c:v>19.356764594960296</c:v>
                </c:pt>
                <c:pt idx="537">
                  <c:v>68.457304379160405</c:v>
                </c:pt>
                <c:pt idx="538">
                  <c:v>48.949504226179258</c:v>
                </c:pt>
                <c:pt idx="539">
                  <c:v>47.04586248835087</c:v>
                </c:pt>
                <c:pt idx="540">
                  <c:v>47.294104917340327</c:v>
                </c:pt>
                <c:pt idx="541">
                  <c:v>65.909343655272068</c:v>
                </c:pt>
                <c:pt idx="542">
                  <c:v>67.520030494410463</c:v>
                </c:pt>
                <c:pt idx="543">
                  <c:v>104.13546530949824</c:v>
                </c:pt>
                <c:pt idx="544">
                  <c:v>82.595927076118969</c:v>
                </c:pt>
                <c:pt idx="545">
                  <c:v>78.894779804073323</c:v>
                </c:pt>
                <c:pt idx="546">
                  <c:v>60.897289909642708</c:v>
                </c:pt>
                <c:pt idx="547">
                  <c:v>67.851835896577541</c:v>
                </c:pt>
                <c:pt idx="548">
                  <c:v>52.391215212894423</c:v>
                </c:pt>
                <c:pt idx="549">
                  <c:v>57.423331052180266</c:v>
                </c:pt>
                <c:pt idx="550">
                  <c:v>83.421001676290246</c:v>
                </c:pt>
                <c:pt idx="551">
                  <c:v>71.768075496273795</c:v>
                </c:pt>
                <c:pt idx="552">
                  <c:v>72.247922115645068</c:v>
                </c:pt>
                <c:pt idx="553">
                  <c:v>84.478452169384923</c:v>
                </c:pt>
                <c:pt idx="554">
                  <c:v>21.227768084907296</c:v>
                </c:pt>
                <c:pt idx="555">
                  <c:v>16.872818786310862</c:v>
                </c:pt>
                <c:pt idx="556">
                  <c:v>101.71041776329434</c:v>
                </c:pt>
                <c:pt idx="557">
                  <c:v>49.729154815049398</c:v>
                </c:pt>
                <c:pt idx="558">
                  <c:v>30.433664789442169</c:v>
                </c:pt>
                <c:pt idx="559">
                  <c:v>55.823140886328787</c:v>
                </c:pt>
                <c:pt idx="560">
                  <c:v>31.681870123880923</c:v>
                </c:pt>
                <c:pt idx="561">
                  <c:v>35.896500131064052</c:v>
                </c:pt>
                <c:pt idx="562">
                  <c:v>90.516418135903194</c:v>
                </c:pt>
                <c:pt idx="563">
                  <c:v>68.699450167434051</c:v>
                </c:pt>
                <c:pt idx="564">
                  <c:v>82.954181408470689</c:v>
                </c:pt>
                <c:pt idx="565">
                  <c:v>51.636161046237014</c:v>
                </c:pt>
                <c:pt idx="566">
                  <c:v>55.203073644191505</c:v>
                </c:pt>
                <c:pt idx="567">
                  <c:v>36.197895421630356</c:v>
                </c:pt>
                <c:pt idx="568">
                  <c:v>56.152923711786357</c:v>
                </c:pt>
                <c:pt idx="569">
                  <c:v>5.3855709450767693</c:v>
                </c:pt>
                <c:pt idx="570">
                  <c:v>59.608814218220687</c:v>
                </c:pt>
                <c:pt idx="571">
                  <c:v>49.364591614772095</c:v>
                </c:pt>
                <c:pt idx="572">
                  <c:v>43.776452364585936</c:v>
                </c:pt>
                <c:pt idx="573">
                  <c:v>76.015771523508192</c:v>
                </c:pt>
                <c:pt idx="574">
                  <c:v>13.991434042155301</c:v>
                </c:pt>
                <c:pt idx="575">
                  <c:v>60.838211992954569</c:v>
                </c:pt>
                <c:pt idx="576">
                  <c:v>83.793837075496782</c:v>
                </c:pt>
                <c:pt idx="577">
                  <c:v>67.995877579294174</c:v>
                </c:pt>
                <c:pt idx="578">
                  <c:v>55.4892936483878</c:v>
                </c:pt>
                <c:pt idx="579">
                  <c:v>29.869938700242134</c:v>
                </c:pt>
                <c:pt idx="580">
                  <c:v>27.685086631291782</c:v>
                </c:pt>
                <c:pt idx="581">
                  <c:v>73.668628271462396</c:v>
                </c:pt>
                <c:pt idx="582">
                  <c:v>42.298586714484017</c:v>
                </c:pt>
                <c:pt idx="583">
                  <c:v>57.050997378216259</c:v>
                </c:pt>
                <c:pt idx="584">
                  <c:v>86.285071453314671</c:v>
                </c:pt>
                <c:pt idx="585">
                  <c:v>64.203428178004913</c:v>
                </c:pt>
                <c:pt idx="586">
                  <c:v>62.646187084136145</c:v>
                </c:pt>
                <c:pt idx="587">
                  <c:v>59.395857902326142</c:v>
                </c:pt>
                <c:pt idx="588">
                  <c:v>19.462025737435258</c:v>
                </c:pt>
                <c:pt idx="589">
                  <c:v>26.81114570421434</c:v>
                </c:pt>
                <c:pt idx="590">
                  <c:v>30.820161478039257</c:v>
                </c:pt>
                <c:pt idx="591">
                  <c:v>49.771441957072149</c:v>
                </c:pt>
                <c:pt idx="592">
                  <c:v>19.622351829472002</c:v>
                </c:pt>
                <c:pt idx="593">
                  <c:v>26.012797078176821</c:v>
                </c:pt>
                <c:pt idx="594">
                  <c:v>40.692242214997449</c:v>
                </c:pt>
                <c:pt idx="595">
                  <c:v>74.385485070961408</c:v>
                </c:pt>
                <c:pt idx="596">
                  <c:v>25.036526150930406</c:v>
                </c:pt>
                <c:pt idx="597">
                  <c:v>47.408122089327193</c:v>
                </c:pt>
                <c:pt idx="598">
                  <c:v>32.033774509288875</c:v>
                </c:pt>
                <c:pt idx="599">
                  <c:v>43.381803319802486</c:v>
                </c:pt>
                <c:pt idx="600">
                  <c:v>38.586315633878328</c:v>
                </c:pt>
                <c:pt idx="601">
                  <c:v>55.617873799080314</c:v>
                </c:pt>
                <c:pt idx="602">
                  <c:v>34.3299716946009</c:v>
                </c:pt>
                <c:pt idx="603">
                  <c:v>30.830109519305147</c:v>
                </c:pt>
                <c:pt idx="604">
                  <c:v>40.684008216881772</c:v>
                </c:pt>
                <c:pt idx="605">
                  <c:v>53.778908751836909</c:v>
                </c:pt>
                <c:pt idx="606">
                  <c:v>53.336924154064434</c:v>
                </c:pt>
                <c:pt idx="607">
                  <c:v>88.225434085854999</c:v>
                </c:pt>
                <c:pt idx="608">
                  <c:v>61.475009145232178</c:v>
                </c:pt>
                <c:pt idx="609">
                  <c:v>25.245671324081439</c:v>
                </c:pt>
                <c:pt idx="610">
                  <c:v>56.404240527000546</c:v>
                </c:pt>
                <c:pt idx="611">
                  <c:v>38.501370548258919</c:v>
                </c:pt>
                <c:pt idx="612">
                  <c:v>66.486405236495628</c:v>
                </c:pt>
                <c:pt idx="613">
                  <c:v>75.565242411317755</c:v>
                </c:pt>
                <c:pt idx="614">
                  <c:v>41.401651142392197</c:v>
                </c:pt>
                <c:pt idx="615">
                  <c:v>22.850821909411604</c:v>
                </c:pt>
                <c:pt idx="616">
                  <c:v>86.850681900122183</c:v>
                </c:pt>
                <c:pt idx="617">
                  <c:v>62.866854505967233</c:v>
                </c:pt>
                <c:pt idx="618">
                  <c:v>82.427214569378137</c:v>
                </c:pt>
                <c:pt idx="619">
                  <c:v>113.01290378878836</c:v>
                </c:pt>
                <c:pt idx="620">
                  <c:v>30.547607810094576</c:v>
                </c:pt>
                <c:pt idx="621">
                  <c:v>46.060176613435814</c:v>
                </c:pt>
                <c:pt idx="622">
                  <c:v>86.96369655005995</c:v>
                </c:pt>
                <c:pt idx="623">
                  <c:v>115.84382544678868</c:v>
                </c:pt>
                <c:pt idx="624">
                  <c:v>37.231376230335272</c:v>
                </c:pt>
                <c:pt idx="625">
                  <c:v>54.637886272920397</c:v>
                </c:pt>
                <c:pt idx="626">
                  <c:v>105.93141965640267</c:v>
                </c:pt>
                <c:pt idx="627">
                  <c:v>27.210143697891173</c:v>
                </c:pt>
                <c:pt idx="628">
                  <c:v>73.099964742784721</c:v>
                </c:pt>
                <c:pt idx="629">
                  <c:v>39.084560631972508</c:v>
                </c:pt>
                <c:pt idx="630">
                  <c:v>35.824450004007261</c:v>
                </c:pt>
                <c:pt idx="631">
                  <c:v>79.096410100311843</c:v>
                </c:pt>
                <c:pt idx="632">
                  <c:v>39.088799614303667</c:v>
                </c:pt>
                <c:pt idx="633">
                  <c:v>38.737515613334828</c:v>
                </c:pt>
                <c:pt idx="634">
                  <c:v>81.719967264321198</c:v>
                </c:pt>
                <c:pt idx="635">
                  <c:v>59.138038321166391</c:v>
                </c:pt>
                <c:pt idx="636">
                  <c:v>71.532046803078202</c:v>
                </c:pt>
                <c:pt idx="637">
                  <c:v>44.574801377764977</c:v>
                </c:pt>
                <c:pt idx="638">
                  <c:v>70.450652233391196</c:v>
                </c:pt>
                <c:pt idx="639">
                  <c:v>62.825707815866153</c:v>
                </c:pt>
                <c:pt idx="640">
                  <c:v>62.34267388750807</c:v>
                </c:pt>
                <c:pt idx="641">
                  <c:v>50.406776294518593</c:v>
                </c:pt>
                <c:pt idx="642">
                  <c:v>55.606706942228911</c:v>
                </c:pt>
                <c:pt idx="643">
                  <c:v>91.486855715458418</c:v>
                </c:pt>
                <c:pt idx="644">
                  <c:v>33.087778920372429</c:v>
                </c:pt>
                <c:pt idx="645">
                  <c:v>74.937277182832872</c:v>
                </c:pt>
                <c:pt idx="646">
                  <c:v>91.801095686370218</c:v>
                </c:pt>
                <c:pt idx="647">
                  <c:v>67.122228740752021</c:v>
                </c:pt>
                <c:pt idx="648">
                  <c:v>90.244744939480427</c:v>
                </c:pt>
                <c:pt idx="649">
                  <c:v>81.664197242280778</c:v>
                </c:pt>
                <c:pt idx="650">
                  <c:v>28.289359722964328</c:v>
                </c:pt>
                <c:pt idx="651">
                  <c:v>32.014706216506582</c:v>
                </c:pt>
                <c:pt idx="652">
                  <c:v>34.214329198060774</c:v>
                </c:pt>
                <c:pt idx="653">
                  <c:v>18.216474985480811</c:v>
                </c:pt>
                <c:pt idx="654">
                  <c:v>42.813469630384617</c:v>
                </c:pt>
                <c:pt idx="655">
                  <c:v>52.891175950187893</c:v>
                </c:pt>
                <c:pt idx="656">
                  <c:v>106.59264272221561</c:v>
                </c:pt>
                <c:pt idx="657">
                  <c:v>44.519919132387997</c:v>
                </c:pt>
                <c:pt idx="658">
                  <c:v>29.141752134211178</c:v>
                </c:pt>
                <c:pt idx="659">
                  <c:v>56.031530378462008</c:v>
                </c:pt>
                <c:pt idx="660">
                  <c:v>16.625650077444551</c:v>
                </c:pt>
                <c:pt idx="661">
                  <c:v>51.601739013003908</c:v>
                </c:pt>
                <c:pt idx="662">
                  <c:v>14.8415439536743</c:v>
                </c:pt>
                <c:pt idx="663">
                  <c:v>49.455051531557253</c:v>
                </c:pt>
                <c:pt idx="664">
                  <c:v>47.428660693905506</c:v>
                </c:pt>
                <c:pt idx="665">
                  <c:v>22.389453957787687</c:v>
                </c:pt>
                <c:pt idx="666">
                  <c:v>50.100200376211916</c:v>
                </c:pt>
                <c:pt idx="667">
                  <c:v>70.872628058699632</c:v>
                </c:pt>
                <c:pt idx="668">
                  <c:v>76.714681152555443</c:v>
                </c:pt>
                <c:pt idx="669">
                  <c:v>82.421390228876007</c:v>
                </c:pt>
                <c:pt idx="670">
                  <c:v>29.901577638555672</c:v>
                </c:pt>
                <c:pt idx="671">
                  <c:v>85.436866800924562</c:v>
                </c:pt>
                <c:pt idx="672">
                  <c:v>16.79484417274011</c:v>
                </c:pt>
                <c:pt idx="673">
                  <c:v>31.457394791897016</c:v>
                </c:pt>
                <c:pt idx="674">
                  <c:v>87.640468404429299</c:v>
                </c:pt>
                <c:pt idx="675">
                  <c:v>68.752640826759318</c:v>
                </c:pt>
                <c:pt idx="676">
                  <c:v>34.975466049080936</c:v>
                </c:pt>
                <c:pt idx="677">
                  <c:v>15.140247519445216</c:v>
                </c:pt>
                <c:pt idx="678">
                  <c:v>38.879010829782885</c:v>
                </c:pt>
                <c:pt idx="679">
                  <c:v>86.309167939359099</c:v>
                </c:pt>
                <c:pt idx="680">
                  <c:v>40.312547947448792</c:v>
                </c:pt>
                <c:pt idx="681">
                  <c:v>64.187696607694491</c:v>
                </c:pt>
                <c:pt idx="682">
                  <c:v>49.335530882052375</c:v>
                </c:pt>
                <c:pt idx="683">
                  <c:v>60.746152853002933</c:v>
                </c:pt>
                <c:pt idx="684">
                  <c:v>51.313713836756108</c:v>
                </c:pt>
                <c:pt idx="685">
                  <c:v>22.388267322395649</c:v>
                </c:pt>
                <c:pt idx="686">
                  <c:v>60.179089947603558</c:v>
                </c:pt>
                <c:pt idx="687">
                  <c:v>49.606166072707033</c:v>
                </c:pt>
                <c:pt idx="688">
                  <c:v>45.270358604495101</c:v>
                </c:pt>
                <c:pt idx="689">
                  <c:v>72.541939264813308</c:v>
                </c:pt>
                <c:pt idx="690">
                  <c:v>89.465892725595495</c:v>
                </c:pt>
                <c:pt idx="691">
                  <c:v>33.131577980754869</c:v>
                </c:pt>
                <c:pt idx="692">
                  <c:v>33.161060859154972</c:v>
                </c:pt>
                <c:pt idx="693">
                  <c:v>39.442252541775829</c:v>
                </c:pt>
                <c:pt idx="694">
                  <c:v>36.89139703060318</c:v>
                </c:pt>
                <c:pt idx="695">
                  <c:v>111.67218654225128</c:v>
                </c:pt>
                <c:pt idx="696">
                  <c:v>68.221594982245222</c:v>
                </c:pt>
                <c:pt idx="697">
                  <c:v>71.187479994973017</c:v>
                </c:pt>
                <c:pt idx="698">
                  <c:v>73.06516378265745</c:v>
                </c:pt>
                <c:pt idx="699">
                  <c:v>95.104326666012099</c:v>
                </c:pt>
                <c:pt idx="700">
                  <c:v>39.060624251282221</c:v>
                </c:pt>
                <c:pt idx="701">
                  <c:v>48.922847857051366</c:v>
                </c:pt>
                <c:pt idx="702">
                  <c:v>68.71339148867068</c:v>
                </c:pt>
                <c:pt idx="703">
                  <c:v>92.133423520492244</c:v>
                </c:pt>
                <c:pt idx="704">
                  <c:v>59.743281308619267</c:v>
                </c:pt>
                <c:pt idx="705">
                  <c:v>76.931354003265881</c:v>
                </c:pt>
                <c:pt idx="706">
                  <c:v>84.845251393015161</c:v>
                </c:pt>
                <c:pt idx="707">
                  <c:v>28.256728491481145</c:v>
                </c:pt>
                <c:pt idx="708">
                  <c:v>38.786213405541609</c:v>
                </c:pt>
                <c:pt idx="709">
                  <c:v>47.640197990168858</c:v>
                </c:pt>
                <c:pt idx="710">
                  <c:v>109.14348395353014</c:v>
                </c:pt>
                <c:pt idx="711">
                  <c:v>78.388737868821693</c:v>
                </c:pt>
                <c:pt idx="712">
                  <c:v>64.383193070080836</c:v>
                </c:pt>
                <c:pt idx="713">
                  <c:v>53.738964081364728</c:v>
                </c:pt>
                <c:pt idx="714">
                  <c:v>45.648768976989928</c:v>
                </c:pt>
                <c:pt idx="715">
                  <c:v>50.967886899390386</c:v>
                </c:pt>
                <c:pt idx="716">
                  <c:v>39.420610150759074</c:v>
                </c:pt>
                <c:pt idx="717">
                  <c:v>79.330976556239634</c:v>
                </c:pt>
                <c:pt idx="718">
                  <c:v>61.671939205628298</c:v>
                </c:pt>
                <c:pt idx="719">
                  <c:v>78.371065713447678</c:v>
                </c:pt>
                <c:pt idx="720">
                  <c:v>103.15283338179074</c:v>
                </c:pt>
                <c:pt idx="721">
                  <c:v>119.35467221444735</c:v>
                </c:pt>
                <c:pt idx="722">
                  <c:v>11.137923298809028</c:v>
                </c:pt>
                <c:pt idx="723">
                  <c:v>90.696878821734373</c:v>
                </c:pt>
                <c:pt idx="724">
                  <c:v>85.981053285323569</c:v>
                </c:pt>
                <c:pt idx="725">
                  <c:v>84.919128495437974</c:v>
                </c:pt>
                <c:pt idx="726">
                  <c:v>76.489032581948706</c:v>
                </c:pt>
                <c:pt idx="727">
                  <c:v>23.57451031539809</c:v>
                </c:pt>
                <c:pt idx="728">
                  <c:v>52.947309931680081</c:v>
                </c:pt>
                <c:pt idx="729">
                  <c:v>60.360998923003109</c:v>
                </c:pt>
                <c:pt idx="730">
                  <c:v>54.977493177208316</c:v>
                </c:pt>
                <c:pt idx="731">
                  <c:v>51.374607011932468</c:v>
                </c:pt>
                <c:pt idx="732">
                  <c:v>44.102581413685485</c:v>
                </c:pt>
                <c:pt idx="733">
                  <c:v>67.547334311705256</c:v>
                </c:pt>
                <c:pt idx="734">
                  <c:v>9.7902704400262657</c:v>
                </c:pt>
                <c:pt idx="735">
                  <c:v>52.60486543753445</c:v>
                </c:pt>
                <c:pt idx="736">
                  <c:v>98.218745426064601</c:v>
                </c:pt>
                <c:pt idx="737">
                  <c:v>60.967792581957895</c:v>
                </c:pt>
                <c:pt idx="738">
                  <c:v>37.134040599455119</c:v>
                </c:pt>
                <c:pt idx="739">
                  <c:v>53.06021341745241</c:v>
                </c:pt>
                <c:pt idx="740">
                  <c:v>40.979102734144369</c:v>
                </c:pt>
                <c:pt idx="741">
                  <c:v>71.233497401714118</c:v>
                </c:pt>
                <c:pt idx="742">
                  <c:v>76.140459280738696</c:v>
                </c:pt>
                <c:pt idx="743">
                  <c:v>71.870959961198992</c:v>
                </c:pt>
                <c:pt idx="744">
                  <c:v>45.272308093389142</c:v>
                </c:pt>
                <c:pt idx="745">
                  <c:v>36.899213666176522</c:v>
                </c:pt>
                <c:pt idx="746">
                  <c:v>43.021400067129377</c:v>
                </c:pt>
                <c:pt idx="747">
                  <c:v>93.205366178930589</c:v>
                </c:pt>
                <c:pt idx="748">
                  <c:v>59.026148163459283</c:v>
                </c:pt>
                <c:pt idx="749">
                  <c:v>75.863112187196421</c:v>
                </c:pt>
                <c:pt idx="750">
                  <c:v>57.170649761864368</c:v>
                </c:pt>
                <c:pt idx="751">
                  <c:v>72.014597535636028</c:v>
                </c:pt>
                <c:pt idx="752">
                  <c:v>104.48166167165138</c:v>
                </c:pt>
                <c:pt idx="753">
                  <c:v>100.7342615677257</c:v>
                </c:pt>
                <c:pt idx="754">
                  <c:v>71.734963771266663</c:v>
                </c:pt>
                <c:pt idx="755">
                  <c:v>83.405875789210967</c:v>
                </c:pt>
                <c:pt idx="756">
                  <c:v>72.623913577514699</c:v>
                </c:pt>
                <c:pt idx="757">
                  <c:v>67.789197510547893</c:v>
                </c:pt>
                <c:pt idx="758">
                  <c:v>67.939998092112091</c:v>
                </c:pt>
                <c:pt idx="759">
                  <c:v>45.143929861960132</c:v>
                </c:pt>
                <c:pt idx="760">
                  <c:v>70.859854493278647</c:v>
                </c:pt>
                <c:pt idx="761">
                  <c:v>71.885595792290104</c:v>
                </c:pt>
                <c:pt idx="762">
                  <c:v>81.819438265115991</c:v>
                </c:pt>
                <c:pt idx="763">
                  <c:v>74.255331591167646</c:v>
                </c:pt>
                <c:pt idx="764">
                  <c:v>27.439053895820837</c:v>
                </c:pt>
                <c:pt idx="765">
                  <c:v>32.998395348035217</c:v>
                </c:pt>
                <c:pt idx="766">
                  <c:v>108.61456890329251</c:v>
                </c:pt>
                <c:pt idx="767">
                  <c:v>38.138772013321677</c:v>
                </c:pt>
                <c:pt idx="768">
                  <c:v>44.077967128324687</c:v>
                </c:pt>
                <c:pt idx="769">
                  <c:v>71.207283198782861</c:v>
                </c:pt>
                <c:pt idx="770">
                  <c:v>26.190083802715911</c:v>
                </c:pt>
                <c:pt idx="771">
                  <c:v>34.309917705278437</c:v>
                </c:pt>
                <c:pt idx="772">
                  <c:v>82.512373488082289</c:v>
                </c:pt>
                <c:pt idx="773">
                  <c:v>61.007622932873275</c:v>
                </c:pt>
                <c:pt idx="774">
                  <c:v>87.351100822451684</c:v>
                </c:pt>
                <c:pt idx="775">
                  <c:v>57.623805425131124</c:v>
                </c:pt>
                <c:pt idx="776">
                  <c:v>27.630113451222485</c:v>
                </c:pt>
                <c:pt idx="777">
                  <c:v>30.716766899765215</c:v>
                </c:pt>
                <c:pt idx="778">
                  <c:v>63.976874549863567</c:v>
                </c:pt>
                <c:pt idx="779">
                  <c:v>9.3348197888510107</c:v>
                </c:pt>
                <c:pt idx="780">
                  <c:v>55.53258254570131</c:v>
                </c:pt>
                <c:pt idx="781">
                  <c:v>39.617750203292275</c:v>
                </c:pt>
                <c:pt idx="782">
                  <c:v>64.104226675935251</c:v>
                </c:pt>
                <c:pt idx="783">
                  <c:v>99.475747925292239</c:v>
                </c:pt>
                <c:pt idx="784">
                  <c:v>6.9177275107333367</c:v>
                </c:pt>
                <c:pt idx="785">
                  <c:v>60.390030824610832</c:v>
                </c:pt>
                <c:pt idx="786">
                  <c:v>85.338690101132087</c:v>
                </c:pt>
                <c:pt idx="787">
                  <c:v>75.594695318802124</c:v>
                </c:pt>
                <c:pt idx="788">
                  <c:v>52.868540686330576</c:v>
                </c:pt>
                <c:pt idx="789">
                  <c:v>21.111594510043432</c:v>
                </c:pt>
                <c:pt idx="790">
                  <c:v>25.145417120129871</c:v>
                </c:pt>
                <c:pt idx="791">
                  <c:v>79.250642186803447</c:v>
                </c:pt>
                <c:pt idx="792">
                  <c:v>22.183900486040773</c:v>
                </c:pt>
                <c:pt idx="793">
                  <c:v>35.980603325487152</c:v>
                </c:pt>
                <c:pt idx="794">
                  <c:v>61.822071238614917</c:v>
                </c:pt>
                <c:pt idx="795">
                  <c:v>49.894818395332791</c:v>
                </c:pt>
                <c:pt idx="796">
                  <c:v>50.925723538677275</c:v>
                </c:pt>
                <c:pt idx="797">
                  <c:v>52.718276467823863</c:v>
                </c:pt>
                <c:pt idx="798">
                  <c:v>27.107097266503281</c:v>
                </c:pt>
                <c:pt idx="799">
                  <c:v>17.568223678010458</c:v>
                </c:pt>
                <c:pt idx="800">
                  <c:v>23.980210015528307</c:v>
                </c:pt>
                <c:pt idx="801">
                  <c:v>43.574906038140426</c:v>
                </c:pt>
                <c:pt idx="802">
                  <c:v>37.879153769555792</c:v>
                </c:pt>
                <c:pt idx="803">
                  <c:v>32.250054886652656</c:v>
                </c:pt>
                <c:pt idx="804">
                  <c:v>53.994674018668199</c:v>
                </c:pt>
                <c:pt idx="805">
                  <c:v>46.795535701961022</c:v>
                </c:pt>
                <c:pt idx="806">
                  <c:v>20.981090409294303</c:v>
                </c:pt>
                <c:pt idx="807">
                  <c:v>24.291685367492541</c:v>
                </c:pt>
                <c:pt idx="808">
                  <c:v>40.286454943360539</c:v>
                </c:pt>
                <c:pt idx="809">
                  <c:v>29.505359475808532</c:v>
                </c:pt>
                <c:pt idx="810">
                  <c:v>47.192168142306684</c:v>
                </c:pt>
                <c:pt idx="811">
                  <c:v>49.001123982160436</c:v>
                </c:pt>
                <c:pt idx="812">
                  <c:v>57.727685126384088</c:v>
                </c:pt>
                <c:pt idx="813">
                  <c:v>55.192647304685067</c:v>
                </c:pt>
                <c:pt idx="814">
                  <c:v>56.712198991676026</c:v>
                </c:pt>
                <c:pt idx="815">
                  <c:v>62.544178704966768</c:v>
                </c:pt>
                <c:pt idx="816">
                  <c:v>53.211303620744076</c:v>
                </c:pt>
                <c:pt idx="817">
                  <c:v>120.53827712190632</c:v>
                </c:pt>
                <c:pt idx="818">
                  <c:v>95.186136941008755</c:v>
                </c:pt>
                <c:pt idx="819">
                  <c:v>30.970561563941491</c:v>
                </c:pt>
                <c:pt idx="820">
                  <c:v>58.883909033476229</c:v>
                </c:pt>
                <c:pt idx="821">
                  <c:v>34.954380031404213</c:v>
                </c:pt>
                <c:pt idx="822">
                  <c:v>82.118501747858801</c:v>
                </c:pt>
                <c:pt idx="823">
                  <c:v>90.781804445045665</c:v>
                </c:pt>
                <c:pt idx="824">
                  <c:v>50.153149401297284</c:v>
                </c:pt>
                <c:pt idx="825">
                  <c:v>14.470430993412434</c:v>
                </c:pt>
                <c:pt idx="826">
                  <c:v>67.975381811965448</c:v>
                </c:pt>
                <c:pt idx="827">
                  <c:v>41.01730547389387</c:v>
                </c:pt>
                <c:pt idx="828">
                  <c:v>69.551777235421298</c:v>
                </c:pt>
                <c:pt idx="829">
                  <c:v>97.798335891072952</c:v>
                </c:pt>
                <c:pt idx="830">
                  <c:v>69.869435158521298</c:v>
                </c:pt>
                <c:pt idx="831">
                  <c:v>57.483014744834321</c:v>
                </c:pt>
                <c:pt idx="832">
                  <c:v>78.187172665310356</c:v>
                </c:pt>
                <c:pt idx="833">
                  <c:v>99.574802465821236</c:v>
                </c:pt>
                <c:pt idx="834">
                  <c:v>42.916570265982408</c:v>
                </c:pt>
                <c:pt idx="835">
                  <c:v>57.008093291342405</c:v>
                </c:pt>
                <c:pt idx="836">
                  <c:v>116.36061607679001</c:v>
                </c:pt>
                <c:pt idx="837">
                  <c:v>18.198504927387827</c:v>
                </c:pt>
                <c:pt idx="838">
                  <c:v>83.291726574775169</c:v>
                </c:pt>
                <c:pt idx="839">
                  <c:v>46.855768763314941</c:v>
                </c:pt>
                <c:pt idx="840">
                  <c:v>38.275181773115563</c:v>
                </c:pt>
                <c:pt idx="841">
                  <c:v>65.701597467865923</c:v>
                </c:pt>
                <c:pt idx="842">
                  <c:v>41.511769138142014</c:v>
                </c:pt>
                <c:pt idx="843">
                  <c:v>53.109064590449265</c:v>
                </c:pt>
                <c:pt idx="844">
                  <c:v>98.165707983171927</c:v>
                </c:pt>
                <c:pt idx="845">
                  <c:v>60.046428056395328</c:v>
                </c:pt>
                <c:pt idx="846">
                  <c:v>67.362252101894768</c:v>
                </c:pt>
                <c:pt idx="847">
                  <c:v>41.427365090665447</c:v>
                </c:pt>
                <c:pt idx="848">
                  <c:v>75.630964838973426</c:v>
                </c:pt>
                <c:pt idx="849">
                  <c:v>47.860980149464602</c:v>
                </c:pt>
                <c:pt idx="850">
                  <c:v>50.925005665627921</c:v>
                </c:pt>
                <c:pt idx="851">
                  <c:v>34.305229782453679</c:v>
                </c:pt>
                <c:pt idx="852">
                  <c:v>69.317585805227239</c:v>
                </c:pt>
                <c:pt idx="853">
                  <c:v>92.591009607235421</c:v>
                </c:pt>
                <c:pt idx="854">
                  <c:v>18.769838356427158</c:v>
                </c:pt>
                <c:pt idx="855">
                  <c:v>77.743582068628626</c:v>
                </c:pt>
                <c:pt idx="856">
                  <c:v>93.69644870986302</c:v>
                </c:pt>
                <c:pt idx="857">
                  <c:v>56.897835760799381</c:v>
                </c:pt>
                <c:pt idx="858">
                  <c:v>85.369757802053101</c:v>
                </c:pt>
                <c:pt idx="859">
                  <c:v>83.848169645778299</c:v>
                </c:pt>
                <c:pt idx="860">
                  <c:v>29.258330469036604</c:v>
                </c:pt>
                <c:pt idx="861">
                  <c:v>24.497118166987178</c:v>
                </c:pt>
                <c:pt idx="862">
                  <c:v>43.726203304598521</c:v>
                </c:pt>
                <c:pt idx="863">
                  <c:v>20.491462362086768</c:v>
                </c:pt>
                <c:pt idx="864">
                  <c:v>19.552416437736078</c:v>
                </c:pt>
                <c:pt idx="865">
                  <c:v>51.701370833441501</c:v>
                </c:pt>
                <c:pt idx="866">
                  <c:v>86.954094879660346</c:v>
                </c:pt>
                <c:pt idx="867">
                  <c:v>63.968919690337898</c:v>
                </c:pt>
                <c:pt idx="868">
                  <c:v>39.327082803975365</c:v>
                </c:pt>
                <c:pt idx="869">
                  <c:v>51.477789612796563</c:v>
                </c:pt>
                <c:pt idx="870">
                  <c:v>14.516769531583169</c:v>
                </c:pt>
                <c:pt idx="871">
                  <c:v>34.137408429032369</c:v>
                </c:pt>
                <c:pt idx="872">
                  <c:v>27.8965600624453</c:v>
                </c:pt>
                <c:pt idx="873">
                  <c:v>68.495538807624527</c:v>
                </c:pt>
                <c:pt idx="874">
                  <c:v>58.449807049109644</c:v>
                </c:pt>
                <c:pt idx="875">
                  <c:v>57.543169822310603</c:v>
                </c:pt>
                <c:pt idx="876">
                  <c:v>67.341401179996978</c:v>
                </c:pt>
                <c:pt idx="877">
                  <c:v>87.876199591649694</c:v>
                </c:pt>
                <c:pt idx="878">
                  <c:v>76.212730424470493</c:v>
                </c:pt>
                <c:pt idx="879">
                  <c:v>105.67389697811815</c:v>
                </c:pt>
                <c:pt idx="880">
                  <c:v>56.349309001128098</c:v>
                </c:pt>
                <c:pt idx="881">
                  <c:v>96.845325308758348</c:v>
                </c:pt>
                <c:pt idx="882">
                  <c:v>40.441548614644688</c:v>
                </c:pt>
                <c:pt idx="883">
                  <c:v>31.498957754280418</c:v>
                </c:pt>
                <c:pt idx="884">
                  <c:v>75.868463050405097</c:v>
                </c:pt>
                <c:pt idx="885">
                  <c:v>92.877085991215452</c:v>
                </c:pt>
                <c:pt idx="886">
                  <c:v>39.215668342124182</c:v>
                </c:pt>
                <c:pt idx="887">
                  <c:v>13.764960458388485</c:v>
                </c:pt>
                <c:pt idx="888">
                  <c:v>77.539189875878549</c:v>
                </c:pt>
                <c:pt idx="889">
                  <c:v>74.971990595119863</c:v>
                </c:pt>
                <c:pt idx="890">
                  <c:v>30.89779995922984</c:v>
                </c:pt>
                <c:pt idx="891">
                  <c:v>64.092340636027615</c:v>
                </c:pt>
                <c:pt idx="892">
                  <c:v>51.505122409959277</c:v>
                </c:pt>
                <c:pt idx="893">
                  <c:v>56.1748125154188</c:v>
                </c:pt>
                <c:pt idx="894">
                  <c:v>44.3833609463314</c:v>
                </c:pt>
                <c:pt idx="895">
                  <c:v>30.168189271761008</c:v>
                </c:pt>
                <c:pt idx="896">
                  <c:v>61.47479159354755</c:v>
                </c:pt>
                <c:pt idx="897">
                  <c:v>33.946620729638269</c:v>
                </c:pt>
                <c:pt idx="898">
                  <c:v>51.002554421746474</c:v>
                </c:pt>
                <c:pt idx="899">
                  <c:v>88.716466971055354</c:v>
                </c:pt>
                <c:pt idx="900">
                  <c:v>79.044256275094128</c:v>
                </c:pt>
                <c:pt idx="901">
                  <c:v>57.83584994797242</c:v>
                </c:pt>
                <c:pt idx="902">
                  <c:v>57.403459544403688</c:v>
                </c:pt>
                <c:pt idx="903">
                  <c:v>43.606505133587689</c:v>
                </c:pt>
                <c:pt idx="904">
                  <c:v>108.01396836956005</c:v>
                </c:pt>
                <c:pt idx="905">
                  <c:v>115.94454664438118</c:v>
                </c:pt>
                <c:pt idx="906">
                  <c:v>65.222107690994051</c:v>
                </c:pt>
                <c:pt idx="907">
                  <c:v>67.690436362017181</c:v>
                </c:pt>
                <c:pt idx="908">
                  <c:v>78.449531482892951</c:v>
                </c:pt>
                <c:pt idx="909">
                  <c:v>91.448597120716883</c:v>
                </c:pt>
                <c:pt idx="910">
                  <c:v>46.615050137190082</c:v>
                </c:pt>
                <c:pt idx="911">
                  <c:v>62.158508963568551</c:v>
                </c:pt>
                <c:pt idx="912">
                  <c:v>43.914637118858352</c:v>
                </c:pt>
                <c:pt idx="913">
                  <c:v>97.367876380763917</c:v>
                </c:pt>
                <c:pt idx="914">
                  <c:v>56.477496220018111</c:v>
                </c:pt>
                <c:pt idx="915">
                  <c:v>63.756675445096135</c:v>
                </c:pt>
                <c:pt idx="916">
                  <c:v>98.016623442255081</c:v>
                </c:pt>
                <c:pt idx="917">
                  <c:v>31.510303345780702</c:v>
                </c:pt>
                <c:pt idx="918">
                  <c:v>54.64038835747737</c:v>
                </c:pt>
                <c:pt idx="919">
                  <c:v>83.696401429952232</c:v>
                </c:pt>
                <c:pt idx="920">
                  <c:v>60.078545830390752</c:v>
                </c:pt>
                <c:pt idx="921">
                  <c:v>93.928929192546633</c:v>
                </c:pt>
                <c:pt idx="922">
                  <c:v>59.541825725599438</c:v>
                </c:pt>
                <c:pt idx="923">
                  <c:v>63.980593568477687</c:v>
                </c:pt>
                <c:pt idx="924">
                  <c:v>27.716225964170611</c:v>
                </c:pt>
                <c:pt idx="925">
                  <c:v>23.85532902411434</c:v>
                </c:pt>
                <c:pt idx="926">
                  <c:v>38.076254112627609</c:v>
                </c:pt>
                <c:pt idx="927">
                  <c:v>76.305881256228759</c:v>
                </c:pt>
                <c:pt idx="928">
                  <c:v>55.031635236491503</c:v>
                </c:pt>
                <c:pt idx="929">
                  <c:v>95.852832377691868</c:v>
                </c:pt>
                <c:pt idx="930">
                  <c:v>79.294591578908921</c:v>
                </c:pt>
                <c:pt idx="931">
                  <c:v>78.870420646180008</c:v>
                </c:pt>
                <c:pt idx="932">
                  <c:v>53.801113359910417</c:v>
                </c:pt>
                <c:pt idx="933">
                  <c:v>104.58870000037778</c:v>
                </c:pt>
                <c:pt idx="934">
                  <c:v>74.223980323558095</c:v>
                </c:pt>
                <c:pt idx="935">
                  <c:v>81.895607485715942</c:v>
                </c:pt>
                <c:pt idx="936">
                  <c:v>80.479774080857581</c:v>
                </c:pt>
                <c:pt idx="937">
                  <c:v>19.916694621614738</c:v>
                </c:pt>
                <c:pt idx="938">
                  <c:v>62.832267030580063</c:v>
                </c:pt>
                <c:pt idx="939">
                  <c:v>83.25618770378226</c:v>
                </c:pt>
                <c:pt idx="940">
                  <c:v>68.863360419906627</c:v>
                </c:pt>
                <c:pt idx="941">
                  <c:v>65.278276060257923</c:v>
                </c:pt>
                <c:pt idx="942">
                  <c:v>57.51922472690206</c:v>
                </c:pt>
                <c:pt idx="943">
                  <c:v>63.590476636897449</c:v>
                </c:pt>
                <c:pt idx="944">
                  <c:v>10.169348722854551</c:v>
                </c:pt>
                <c:pt idx="945">
                  <c:v>58.320824758108728</c:v>
                </c:pt>
                <c:pt idx="946">
                  <c:v>69.458770424311155</c:v>
                </c:pt>
                <c:pt idx="947">
                  <c:v>79.224701560740968</c:v>
                </c:pt>
                <c:pt idx="948">
                  <c:v>28.829808318814138</c:v>
                </c:pt>
                <c:pt idx="949">
                  <c:v>46.182209949062482</c:v>
                </c:pt>
                <c:pt idx="950">
                  <c:v>28.867349864811942</c:v>
                </c:pt>
                <c:pt idx="951">
                  <c:v>66.647044438332372</c:v>
                </c:pt>
                <c:pt idx="952">
                  <c:v>58.895227905664285</c:v>
                </c:pt>
                <c:pt idx="953">
                  <c:v>72.505673680653004</c:v>
                </c:pt>
                <c:pt idx="954">
                  <c:v>19.137082282924091</c:v>
                </c:pt>
                <c:pt idx="955">
                  <c:v>25.143795361926372</c:v>
                </c:pt>
                <c:pt idx="956">
                  <c:v>39.888549874969222</c:v>
                </c:pt>
                <c:pt idx="957">
                  <c:v>66.034531146787458</c:v>
                </c:pt>
                <c:pt idx="958">
                  <c:v>43.726006577780666</c:v>
                </c:pt>
                <c:pt idx="959">
                  <c:v>65.089597643215129</c:v>
                </c:pt>
                <c:pt idx="960">
                  <c:v>47.429846245405088</c:v>
                </c:pt>
                <c:pt idx="961">
                  <c:v>65.705996304284938</c:v>
                </c:pt>
                <c:pt idx="962">
                  <c:v>76.637577798815073</c:v>
                </c:pt>
                <c:pt idx="963">
                  <c:v>89.928966900625937</c:v>
                </c:pt>
                <c:pt idx="964">
                  <c:v>65.100401185684149</c:v>
                </c:pt>
                <c:pt idx="965">
                  <c:v>87.46241241124153</c:v>
                </c:pt>
                <c:pt idx="966">
                  <c:v>75.850361162552318</c:v>
                </c:pt>
                <c:pt idx="967">
                  <c:v>73.338925706804005</c:v>
                </c:pt>
                <c:pt idx="968">
                  <c:v>59.1938927089342</c:v>
                </c:pt>
                <c:pt idx="969">
                  <c:v>66.963834104004178</c:v>
                </c:pt>
                <c:pt idx="970">
                  <c:v>83.776196590015218</c:v>
                </c:pt>
                <c:pt idx="971">
                  <c:v>69.80392999655254</c:v>
                </c:pt>
                <c:pt idx="972">
                  <c:v>94.743281887209122</c:v>
                </c:pt>
                <c:pt idx="973">
                  <c:v>84.906762443000787</c:v>
                </c:pt>
                <c:pt idx="974">
                  <c:v>29.219546674171728</c:v>
                </c:pt>
                <c:pt idx="975">
                  <c:v>44.360954523871868</c:v>
                </c:pt>
                <c:pt idx="976">
                  <c:v>105.89568855443579</c:v>
                </c:pt>
                <c:pt idx="977">
                  <c:v>28.979877819149628</c:v>
                </c:pt>
                <c:pt idx="978">
                  <c:v>55.277917054213077</c:v>
                </c:pt>
                <c:pt idx="979">
                  <c:v>78.220572492924745</c:v>
                </c:pt>
                <c:pt idx="980">
                  <c:v>40.6891780480154</c:v>
                </c:pt>
                <c:pt idx="981">
                  <c:v>36.429461552863302</c:v>
                </c:pt>
                <c:pt idx="982">
                  <c:v>72.548612025087067</c:v>
                </c:pt>
                <c:pt idx="983">
                  <c:v>46.572781869680114</c:v>
                </c:pt>
                <c:pt idx="984">
                  <c:v>72.303586597948993</c:v>
                </c:pt>
                <c:pt idx="985">
                  <c:v>76.973981633246638</c:v>
                </c:pt>
                <c:pt idx="986">
                  <c:v>53.699871877160263</c:v>
                </c:pt>
                <c:pt idx="987">
                  <c:v>32.885433455916392</c:v>
                </c:pt>
                <c:pt idx="988">
                  <c:v>63.722574606697705</c:v>
                </c:pt>
                <c:pt idx="989">
                  <c:v>3.7099244804303035</c:v>
                </c:pt>
                <c:pt idx="990">
                  <c:v>80.266502721214891</c:v>
                </c:pt>
                <c:pt idx="991">
                  <c:v>50.598736699330075</c:v>
                </c:pt>
                <c:pt idx="992">
                  <c:v>66.814387998873059</c:v>
                </c:pt>
                <c:pt idx="993">
                  <c:v>84.570040014043585</c:v>
                </c:pt>
                <c:pt idx="994">
                  <c:v>4.8646764041636317</c:v>
                </c:pt>
                <c:pt idx="995">
                  <c:v>59.01948251373274</c:v>
                </c:pt>
                <c:pt idx="996">
                  <c:v>76.379975585802015</c:v>
                </c:pt>
                <c:pt idx="997">
                  <c:v>74.807982217944939</c:v>
                </c:pt>
                <c:pt idx="998">
                  <c:v>73.409279023160252</c:v>
                </c:pt>
                <c:pt idx="999">
                  <c:v>4.5338988634045183</c:v>
                </c:pt>
                <c:pt idx="1000">
                  <c:v>35.022570684538508</c:v>
                </c:pt>
                <c:pt idx="1001">
                  <c:v>75.773287980080241</c:v>
                </c:pt>
                <c:pt idx="1002">
                  <c:v>34.664204997353707</c:v>
                </c:pt>
                <c:pt idx="1003">
                  <c:v>57.870847039667709</c:v>
                </c:pt>
                <c:pt idx="1004">
                  <c:v>69.029985970360343</c:v>
                </c:pt>
                <c:pt idx="1005">
                  <c:v>60.706676460839361</c:v>
                </c:pt>
                <c:pt idx="1006">
                  <c:v>63.034156759641405</c:v>
                </c:pt>
                <c:pt idx="1007">
                  <c:v>69.874020840238273</c:v>
                </c:pt>
                <c:pt idx="1008">
                  <c:v>19.877959187808887</c:v>
                </c:pt>
                <c:pt idx="1009">
                  <c:v>16.421795129913246</c:v>
                </c:pt>
                <c:pt idx="1010">
                  <c:v>9.5868790258848513</c:v>
                </c:pt>
                <c:pt idx="1011">
                  <c:v>17.750496841638377</c:v>
                </c:pt>
                <c:pt idx="1012">
                  <c:v>16.842744583966322</c:v>
                </c:pt>
                <c:pt idx="1013">
                  <c:v>30.807251460557499</c:v>
                </c:pt>
                <c:pt idx="1014">
                  <c:v>39.491332892451155</c:v>
                </c:pt>
                <c:pt idx="1015">
                  <c:v>50.53228376274717</c:v>
                </c:pt>
                <c:pt idx="1016">
                  <c:v>19.639004633308531</c:v>
                </c:pt>
                <c:pt idx="1017">
                  <c:v>38.311807239050594</c:v>
                </c:pt>
                <c:pt idx="1018">
                  <c:v>31.868759073956245</c:v>
                </c:pt>
                <c:pt idx="1019">
                  <c:v>34.060922115942446</c:v>
                </c:pt>
                <c:pt idx="1020">
                  <c:v>38.920914266482995</c:v>
                </c:pt>
                <c:pt idx="1021">
                  <c:v>43.431738084339713</c:v>
                </c:pt>
                <c:pt idx="1022">
                  <c:v>37.952928133039748</c:v>
                </c:pt>
                <c:pt idx="1023">
                  <c:v>55.765000274244173</c:v>
                </c:pt>
                <c:pt idx="1024">
                  <c:v>52.489793953002454</c:v>
                </c:pt>
                <c:pt idx="1025">
                  <c:v>54.9500198856949</c:v>
                </c:pt>
                <c:pt idx="1026">
                  <c:v>43.01081498688869</c:v>
                </c:pt>
                <c:pt idx="1027">
                  <c:v>97.849710849592967</c:v>
                </c:pt>
                <c:pt idx="1028">
                  <c:v>63.014773928395464</c:v>
                </c:pt>
                <c:pt idx="1029">
                  <c:v>26.528806473394734</c:v>
                </c:pt>
                <c:pt idx="1030">
                  <c:v>33.535790130785003</c:v>
                </c:pt>
                <c:pt idx="1031">
                  <c:v>19.366421231116437</c:v>
                </c:pt>
                <c:pt idx="1032">
                  <c:v>72.83367430306302</c:v>
                </c:pt>
                <c:pt idx="1033">
                  <c:v>40.895315717965531</c:v>
                </c:pt>
                <c:pt idx="1034">
                  <c:v>44.095510617860469</c:v>
                </c:pt>
                <c:pt idx="1035">
                  <c:v>14.689710140955553</c:v>
                </c:pt>
                <c:pt idx="1036">
                  <c:v>42.891273817879721</c:v>
                </c:pt>
                <c:pt idx="1037">
                  <c:v>67.610713649793183</c:v>
                </c:pt>
                <c:pt idx="1038">
                  <c:v>47.220275793347305</c:v>
                </c:pt>
                <c:pt idx="1039">
                  <c:v>117.36184214499593</c:v>
                </c:pt>
                <c:pt idx="1040">
                  <c:v>73.950940104244296</c:v>
                </c:pt>
                <c:pt idx="1041">
                  <c:v>41.212830974673693</c:v>
                </c:pt>
                <c:pt idx="1042">
                  <c:v>46.368644547882795</c:v>
                </c:pt>
                <c:pt idx="1043">
                  <c:v>93.417614074275988</c:v>
                </c:pt>
                <c:pt idx="1044">
                  <c:v>34.526735480347078</c:v>
                </c:pt>
                <c:pt idx="1045">
                  <c:v>39.455115573206314</c:v>
                </c:pt>
                <c:pt idx="1046">
                  <c:v>86.506291114279307</c:v>
                </c:pt>
                <c:pt idx="1047">
                  <c:v>21.910691432435311</c:v>
                </c:pt>
                <c:pt idx="1048">
                  <c:v>74.92167383286845</c:v>
                </c:pt>
                <c:pt idx="1049">
                  <c:v>49.311124217509771</c:v>
                </c:pt>
                <c:pt idx="1051">
                  <c:v>15.568654278410104</c:v>
                </c:pt>
                <c:pt idx="1052">
                  <c:v>19.441091147096969</c:v>
                </c:pt>
                <c:pt idx="1053">
                  <c:v>10.973159328915148</c:v>
                </c:pt>
                <c:pt idx="1054">
                  <c:v>23.687535591541419</c:v>
                </c:pt>
                <c:pt idx="1055">
                  <c:v>7.8880810460868753</c:v>
                </c:pt>
                <c:pt idx="1056">
                  <c:v>22.724389126894955</c:v>
                </c:pt>
                <c:pt idx="1057">
                  <c:v>26.280944682450503</c:v>
                </c:pt>
                <c:pt idx="1058">
                  <c:v>18.305058318814137</c:v>
                </c:pt>
                <c:pt idx="1059">
                  <c:v>33.214702258208092</c:v>
                </c:pt>
                <c:pt idx="1060">
                  <c:v>11.053477510733334</c:v>
                </c:pt>
                <c:pt idx="1061">
                  <c:v>19.725300743056572</c:v>
                </c:pt>
                <c:pt idx="1062">
                  <c:v>26.924141652147483</c:v>
                </c:pt>
                <c:pt idx="1063">
                  <c:v>15.832341147096972</c:v>
                </c:pt>
                <c:pt idx="1064">
                  <c:v>30.821934581440402</c:v>
                </c:pt>
                <c:pt idx="1065">
                  <c:v>10.605825995581821</c:v>
                </c:pt>
                <c:pt idx="1066">
                  <c:v>62.050757813763632</c:v>
                </c:pt>
                <c:pt idx="1067">
                  <c:v>62.829626500632322</c:v>
                </c:pt>
                <c:pt idx="1068">
                  <c:v>56.473661854167673</c:v>
                </c:pt>
                <c:pt idx="1069">
                  <c:v>77.353914379420218</c:v>
                </c:pt>
                <c:pt idx="1070">
                  <c:v>54.120404278410092</c:v>
                </c:pt>
                <c:pt idx="1071">
                  <c:v>11.826068419824246</c:v>
                </c:pt>
                <c:pt idx="1072">
                  <c:v>15.500707308713132</c:v>
                </c:pt>
                <c:pt idx="1073">
                  <c:v>7.2220305410363688</c:v>
                </c:pt>
                <c:pt idx="1074">
                  <c:v>21.178747712753538</c:v>
                </c:pt>
                <c:pt idx="1075">
                  <c:v>6.1207830662888911</c:v>
                </c:pt>
                <c:pt idx="1076">
                  <c:v>15.216078520834344</c:v>
                </c:pt>
                <c:pt idx="1077">
                  <c:v>20.436651753157584</c:v>
                </c:pt>
                <c:pt idx="1078">
                  <c:v>12.013740136995963</c:v>
                </c:pt>
                <c:pt idx="1079">
                  <c:v>25.743798217804041</c:v>
                </c:pt>
                <c:pt idx="1080">
                  <c:v>9.0038360965919217</c:v>
                </c:pt>
                <c:pt idx="1081">
                  <c:v>9.4847401369959634</c:v>
                </c:pt>
                <c:pt idx="1082">
                  <c:v>16.21403559154141</c:v>
                </c:pt>
                <c:pt idx="1083">
                  <c:v>9.2692502380060589</c:v>
                </c:pt>
                <c:pt idx="1084">
                  <c:v>19.037323470329287</c:v>
                </c:pt>
                <c:pt idx="1085">
                  <c:v>5.2274421571979799</c:v>
                </c:pt>
                <c:pt idx="1086">
                  <c:v>20.249891652147472</c:v>
                </c:pt>
                <c:pt idx="1087">
                  <c:v>27.013146702652534</c:v>
                </c:pt>
                <c:pt idx="1088">
                  <c:v>13.733472460228288</c:v>
                </c:pt>
                <c:pt idx="1089">
                  <c:v>30.567000238006059</c:v>
                </c:pt>
                <c:pt idx="1090">
                  <c:v>11.454722460228282</c:v>
                </c:pt>
                <c:pt idx="1091">
                  <c:v>19.469419429925253</c:v>
                </c:pt>
                <c:pt idx="1092">
                  <c:v>24.186480035985856</c:v>
                </c:pt>
                <c:pt idx="1093">
                  <c:v>13.584260339016168</c:v>
                </c:pt>
                <c:pt idx="1094">
                  <c:v>26.365055793561616</c:v>
                </c:pt>
                <c:pt idx="1095">
                  <c:v>10.822055793561617</c:v>
                </c:pt>
                <c:pt idx="1096">
                  <c:v>14.758833571339395</c:v>
                </c:pt>
                <c:pt idx="1097">
                  <c:v>19.105964884470708</c:v>
                </c:pt>
                <c:pt idx="1098">
                  <c:v>11.52765680366263</c:v>
                </c:pt>
                <c:pt idx="1099">
                  <c:v>25.184485086490916</c:v>
                </c:pt>
                <c:pt idx="1100">
                  <c:v>7.3004270056828249</c:v>
                </c:pt>
                <c:pt idx="1101">
                  <c:v>14.247035591541415</c:v>
                </c:pt>
                <c:pt idx="1102">
                  <c:v>18.858111349117173</c:v>
                </c:pt>
                <c:pt idx="1103">
                  <c:v>10.454884076389899</c:v>
                </c:pt>
                <c:pt idx="1104">
                  <c:v>24.020868924874748</c:v>
                </c:pt>
                <c:pt idx="1105">
                  <c:v>6.1619573087131281</c:v>
                </c:pt>
                <c:pt idx="1106">
                  <c:v>17.94515932891515</c:v>
                </c:pt>
                <c:pt idx="1107">
                  <c:v>21.801015389521218</c:v>
                </c:pt>
                <c:pt idx="1108">
                  <c:v>10.921838621844447</c:v>
                </c:pt>
                <c:pt idx="1109">
                  <c:v>29.328035591541415</c:v>
                </c:pt>
                <c:pt idx="1110">
                  <c:v>7.7061568036626236</c:v>
                </c:pt>
                <c:pt idx="1111">
                  <c:v>17.603156803662625</c:v>
                </c:pt>
                <c:pt idx="1112">
                  <c:v>23.973694682450514</c:v>
                </c:pt>
                <c:pt idx="1113">
                  <c:v>12.892677005682831</c:v>
                </c:pt>
                <c:pt idx="1114">
                  <c:v>30.447333571339392</c:v>
                </c:pt>
                <c:pt idx="1115">
                  <c:v>9.3978108440666688</c:v>
                </c:pt>
                <c:pt idx="1116">
                  <c:v>34.514586096591927</c:v>
                </c:pt>
                <c:pt idx="1117">
                  <c:v>47.989303268309094</c:v>
                </c:pt>
                <c:pt idx="1118">
                  <c:v>26.293280541036367</c:v>
                </c:pt>
                <c:pt idx="1119">
                  <c:v>54.741682056187884</c:v>
                </c:pt>
                <c:pt idx="1120">
                  <c:v>18.983189631945457</c:v>
                </c:pt>
                <c:pt idx="1121">
                  <c:v>20.535363874369704</c:v>
                </c:pt>
                <c:pt idx="1122">
                  <c:v>26.059313369319199</c:v>
                </c:pt>
                <c:pt idx="1123">
                  <c:v>15.978881551137384</c:v>
                </c:pt>
                <c:pt idx="1124">
                  <c:v>36.752601248107077</c:v>
                </c:pt>
                <c:pt idx="1125">
                  <c:v>12.825515389521215</c:v>
                </c:pt>
                <c:pt idx="1126">
                  <c:v>17.472578520834343</c:v>
                </c:pt>
                <c:pt idx="1127">
                  <c:v>22.789742662248486</c:v>
                </c:pt>
                <c:pt idx="1128">
                  <c:v>14.764000238006055</c:v>
                </c:pt>
                <c:pt idx="1129">
                  <c:v>24.461621450127268</c:v>
                </c:pt>
                <c:pt idx="1130">
                  <c:v>11.579815894571723</c:v>
                </c:pt>
                <c:pt idx="1131">
                  <c:v>12.778785591541421</c:v>
                </c:pt>
                <c:pt idx="1132">
                  <c:v>17.85825528851111</c:v>
                </c:pt>
                <c:pt idx="1133">
                  <c:v>10.678131551137376</c:v>
                </c:pt>
                <c:pt idx="1134">
                  <c:v>19.065447207703038</c:v>
                </c:pt>
                <c:pt idx="1135">
                  <c:v>6.2064143794202016</c:v>
                </c:pt>
                <c:pt idx="1136">
                  <c:v>25.764916904672734</c:v>
                </c:pt>
                <c:pt idx="1137">
                  <c:v>32.436439631945454</c:v>
                </c:pt>
                <c:pt idx="1138">
                  <c:v>22.594689631945453</c:v>
                </c:pt>
                <c:pt idx="1139">
                  <c:v>41.417177005682817</c:v>
                </c:pt>
                <c:pt idx="1140">
                  <c:v>14.43532599558182</c:v>
                </c:pt>
                <c:pt idx="1141">
                  <c:v>12.257373975379803</c:v>
                </c:pt>
                <c:pt idx="1142">
                  <c:v>20.454755288511112</c:v>
                </c:pt>
                <c:pt idx="1143">
                  <c:v>10.597065894571713</c:v>
                </c:pt>
                <c:pt idx="1144">
                  <c:v>21.767459833965663</c:v>
                </c:pt>
                <c:pt idx="1145">
                  <c:v>7.7634674097232326</c:v>
                </c:pt>
                <c:pt idx="1146">
                  <c:v>20.839732561238382</c:v>
                </c:pt>
                <c:pt idx="1147">
                  <c:v>25.580298217804039</c:v>
                </c:pt>
                <c:pt idx="1148">
                  <c:v>18.574020440026263</c:v>
                </c:pt>
                <c:pt idx="1149">
                  <c:v>33.872096197602019</c:v>
                </c:pt>
                <c:pt idx="1150">
                  <c:v>12.349073470329294</c:v>
                </c:pt>
                <c:pt idx="1151">
                  <c:v>19.005641652147474</c:v>
                </c:pt>
                <c:pt idx="1152">
                  <c:v>25.259737611743436</c:v>
                </c:pt>
                <c:pt idx="1153">
                  <c:v>13.888586096591919</c:v>
                </c:pt>
                <c:pt idx="1154">
                  <c:v>37.919060844066678</c:v>
                </c:pt>
                <c:pt idx="1155">
                  <c:v>9.4626062986121227</c:v>
                </c:pt>
                <c:pt idx="1156">
                  <c:v>21.055081046086865</c:v>
                </c:pt>
                <c:pt idx="1157">
                  <c:v>25.929207308713139</c:v>
                </c:pt>
                <c:pt idx="1158">
                  <c:v>15.60806589457172</c:v>
                </c:pt>
                <c:pt idx="1159">
                  <c:v>31.821848722854547</c:v>
                </c:pt>
                <c:pt idx="1160">
                  <c:v>12.689790642046464</c:v>
                </c:pt>
                <c:pt idx="1161">
                  <c:v>31.995146702652534</c:v>
                </c:pt>
                <c:pt idx="1162">
                  <c:v>35.305328520834344</c:v>
                </c:pt>
                <c:pt idx="1163">
                  <c:v>18.920732561238392</c:v>
                </c:pt>
                <c:pt idx="1164">
                  <c:v>53.252257813763627</c:v>
                </c:pt>
                <c:pt idx="1165">
                  <c:v>12.079719934975763</c:v>
                </c:pt>
                <c:pt idx="1166">
                  <c:v>14.779293167298999</c:v>
                </c:pt>
                <c:pt idx="1167">
                  <c:v>18.529421955177785</c:v>
                </c:pt>
                <c:pt idx="1168">
                  <c:v>11.231740136995956</c:v>
                </c:pt>
                <c:pt idx="1169">
                  <c:v>23.630570945076762</c:v>
                </c:pt>
                <c:pt idx="1170">
                  <c:v>7.4527552885111126</c:v>
                </c:pt>
                <c:pt idx="1171">
                  <c:v>19.171927005682821</c:v>
                </c:pt>
                <c:pt idx="1172">
                  <c:v>22.16756589457172</c:v>
                </c:pt>
                <c:pt idx="1173">
                  <c:v>14.287010339016163</c:v>
                </c:pt>
                <c:pt idx="1174">
                  <c:v>28.175939631945447</c:v>
                </c:pt>
                <c:pt idx="1175">
                  <c:v>9.6962527632585847</c:v>
                </c:pt>
                <c:pt idx="1176">
                  <c:v>23.169121450127271</c:v>
                </c:pt>
                <c:pt idx="1177">
                  <c:v>29.116171955177769</c:v>
                </c:pt>
                <c:pt idx="1178">
                  <c:v>17.6263234703293</c:v>
                </c:pt>
                <c:pt idx="1179">
                  <c:v>34.748252763258584</c:v>
                </c:pt>
                <c:pt idx="1180">
                  <c:v>14.022818419824247</c:v>
                </c:pt>
                <c:pt idx="1181">
                  <c:v>54.384646702652518</c:v>
                </c:pt>
                <c:pt idx="1182">
                  <c:v>53.95256589457172</c:v>
                </c:pt>
                <c:pt idx="1183">
                  <c:v>19.049227510733335</c:v>
                </c:pt>
                <c:pt idx="1184">
                  <c:v>75.746833571339408</c:v>
                </c:pt>
                <c:pt idx="1185">
                  <c:v>21.123123975379794</c:v>
                </c:pt>
                <c:pt idx="1186">
                  <c:v>15.53930831881414</c:v>
                </c:pt>
                <c:pt idx="1187">
                  <c:v>20.434495187501014</c:v>
                </c:pt>
                <c:pt idx="1188">
                  <c:v>11.321894177399997</c:v>
                </c:pt>
                <c:pt idx="1189">
                  <c:v>37.453944682450505</c:v>
                </c:pt>
                <c:pt idx="1190">
                  <c:v>6.955927005682832</c:v>
                </c:pt>
                <c:pt idx="1191">
                  <c:v>13.703156803662623</c:v>
                </c:pt>
                <c:pt idx="1192">
                  <c:v>18.188995187501007</c:v>
                </c:pt>
                <c:pt idx="1193">
                  <c:v>9.3213386218444469</c:v>
                </c:pt>
                <c:pt idx="1194">
                  <c:v>24.524540642046475</c:v>
                </c:pt>
                <c:pt idx="1195">
                  <c:v>6.6436391268949491</c:v>
                </c:pt>
                <c:pt idx="1196">
                  <c:v>9.8317275107333373</c:v>
                </c:pt>
                <c:pt idx="1197">
                  <c:v>14.396548217804039</c:v>
                </c:pt>
                <c:pt idx="1198">
                  <c:v>7.1376062986121189</c:v>
                </c:pt>
                <c:pt idx="1199">
                  <c:v>18.251227510733337</c:v>
                </c:pt>
                <c:pt idx="1200">
                  <c:v>4.1259446824505082</c:v>
                </c:pt>
                <c:pt idx="1201">
                  <c:v>13.706038116793941</c:v>
                </c:pt>
                <c:pt idx="1202">
                  <c:v>18.781914379420201</c:v>
                </c:pt>
                <c:pt idx="1203">
                  <c:v>8.7807401369959628</c:v>
                </c:pt>
                <c:pt idx="1204">
                  <c:v>23.486717409723234</c:v>
                </c:pt>
                <c:pt idx="1205">
                  <c:v>7.7713487228545501</c:v>
                </c:pt>
                <c:pt idx="1206">
                  <c:v>10.388113874369697</c:v>
                </c:pt>
                <c:pt idx="1207">
                  <c:v>12.59673003598586</c:v>
                </c:pt>
                <c:pt idx="1208">
                  <c:v>6.9590280157838444</c:v>
                </c:pt>
                <c:pt idx="1209">
                  <c:v>20.371808318814139</c:v>
                </c:pt>
                <c:pt idx="1210">
                  <c:v>4.8320482178040445</c:v>
                </c:pt>
                <c:pt idx="1211">
                  <c:v>13.718184581440404</c:v>
                </c:pt>
                <c:pt idx="1212">
                  <c:v>18.202780541036368</c:v>
                </c:pt>
                <c:pt idx="1213">
                  <c:v>9.022717409723235</c:v>
                </c:pt>
                <c:pt idx="1214">
                  <c:v>21.011005288511114</c:v>
                </c:pt>
                <c:pt idx="1215">
                  <c:v>7.1800128642686927</c:v>
                </c:pt>
                <c:pt idx="1216">
                  <c:v>9.8475532683090918</c:v>
                </c:pt>
                <c:pt idx="1217">
                  <c:v>13.267035591541418</c:v>
                </c:pt>
                <c:pt idx="1218">
                  <c:v>7.9399775107333346</c:v>
                </c:pt>
                <c:pt idx="1219">
                  <c:v>16.695434581440399</c:v>
                </c:pt>
                <c:pt idx="1220">
                  <c:v>4.1397906420464663</c:v>
                </c:pt>
                <c:pt idx="1221">
                  <c:v>9.3638689248747546</c:v>
                </c:pt>
                <c:pt idx="1222">
                  <c:v>13.462707308713131</c:v>
                </c:pt>
                <c:pt idx="1223">
                  <c:v>7.385838621844445</c:v>
                </c:pt>
                <c:pt idx="1224">
                  <c:v>19.649767914773744</c:v>
                </c:pt>
                <c:pt idx="1225">
                  <c:v>5.038182056187881</c:v>
                </c:pt>
                <c:pt idx="1226">
                  <c:v>17.322404278410108</c:v>
                </c:pt>
                <c:pt idx="1227">
                  <c:v>22.380798217804035</c:v>
                </c:pt>
                <c:pt idx="1228">
                  <c:v>15.40538660164243</c:v>
                </c:pt>
                <c:pt idx="1229">
                  <c:v>26.953257813763642</c:v>
                </c:pt>
                <c:pt idx="1230">
                  <c:v>9.1646340763898984</c:v>
                </c:pt>
                <c:pt idx="1231">
                  <c:v>13.0993335713394</c:v>
                </c:pt>
                <c:pt idx="1232">
                  <c:v>16.127288116793945</c:v>
                </c:pt>
                <c:pt idx="1233">
                  <c:v>10.15891437942021</c:v>
                </c:pt>
                <c:pt idx="1234">
                  <c:v>22.240050743056571</c:v>
                </c:pt>
                <c:pt idx="1235">
                  <c:v>7.282030541036371</c:v>
                </c:pt>
                <c:pt idx="1236">
                  <c:v>14.493558318814141</c:v>
                </c:pt>
                <c:pt idx="1237">
                  <c:v>23.16990932891515</c:v>
                </c:pt>
                <c:pt idx="1238">
                  <c:v>11.096793167298994</c:v>
                </c:pt>
                <c:pt idx="1239">
                  <c:v>22.820727510733342</c:v>
                </c:pt>
                <c:pt idx="1240">
                  <c:v>7.9723941774000027</c:v>
                </c:pt>
                <c:pt idx="1241">
                  <c:v>8.7201113491171753</c:v>
                </c:pt>
                <c:pt idx="1242">
                  <c:v>13.767894177400006</c:v>
                </c:pt>
                <c:pt idx="1243">
                  <c:v>6.5083310460868651</c:v>
                </c:pt>
                <c:pt idx="1244">
                  <c:v>18.862560844066667</c:v>
                </c:pt>
                <c:pt idx="1245">
                  <c:v>4.3250078137636416</c:v>
                </c:pt>
                <c:pt idx="1246">
                  <c:v>14.612906803662629</c:v>
                </c:pt>
                <c:pt idx="1247">
                  <c:v>19.097810844066668</c:v>
                </c:pt>
                <c:pt idx="1248">
                  <c:v>12.935661854167684</c:v>
                </c:pt>
                <c:pt idx="1249">
                  <c:v>26.158692157197986</c:v>
                </c:pt>
                <c:pt idx="1250">
                  <c:v>7.434639126894953</c:v>
                </c:pt>
                <c:pt idx="1251">
                  <c:v>15.109219934975759</c:v>
                </c:pt>
                <c:pt idx="1252">
                  <c:v>18.767419429925258</c:v>
                </c:pt>
                <c:pt idx="1253">
                  <c:v>10.280689631945453</c:v>
                </c:pt>
                <c:pt idx="1254">
                  <c:v>20.399863874369693</c:v>
                </c:pt>
                <c:pt idx="1255">
                  <c:v>8.0349219551777864</c:v>
                </c:pt>
                <c:pt idx="1256">
                  <c:v>21.443750238006054</c:v>
                </c:pt>
                <c:pt idx="1257">
                  <c:v>27.202151753157573</c:v>
                </c:pt>
                <c:pt idx="1258">
                  <c:v>16.89707094507677</c:v>
                </c:pt>
                <c:pt idx="1259">
                  <c:v>32.343040642046468</c:v>
                </c:pt>
                <c:pt idx="1260">
                  <c:v>12.643070945076772</c:v>
                </c:pt>
                <c:pt idx="1261">
                  <c:v>15.099265389521214</c:v>
                </c:pt>
                <c:pt idx="1262">
                  <c:v>19.019724985480806</c:v>
                </c:pt>
                <c:pt idx="1263">
                  <c:v>10.348010339016163</c:v>
                </c:pt>
                <c:pt idx="1264">
                  <c:v>22.161793167298988</c:v>
                </c:pt>
                <c:pt idx="1265">
                  <c:v>6.2721113491171776</c:v>
                </c:pt>
                <c:pt idx="1266">
                  <c:v>20.050957308713134</c:v>
                </c:pt>
                <c:pt idx="1267">
                  <c:v>23.049856298612124</c:v>
                </c:pt>
                <c:pt idx="1268">
                  <c:v>16.067836096591918</c:v>
                </c:pt>
                <c:pt idx="1269">
                  <c:v>28.351368924874755</c:v>
                </c:pt>
                <c:pt idx="1270">
                  <c:v>11.455601248107069</c:v>
                </c:pt>
                <c:pt idx="1271">
                  <c:v>18.52007599558182</c:v>
                </c:pt>
                <c:pt idx="1272">
                  <c:v>23.807985086490916</c:v>
                </c:pt>
                <c:pt idx="1273">
                  <c:v>14.574790642046473</c:v>
                </c:pt>
                <c:pt idx="1274">
                  <c:v>30.237480035985854</c:v>
                </c:pt>
                <c:pt idx="1275">
                  <c:v>8.6868285208343501</c:v>
                </c:pt>
                <c:pt idx="1276">
                  <c:v>60.744767914773725</c:v>
                </c:pt>
                <c:pt idx="1277">
                  <c:v>71.536434581440403</c:v>
                </c:pt>
                <c:pt idx="1278">
                  <c:v>55.425318419824251</c:v>
                </c:pt>
                <c:pt idx="1279">
                  <c:v>86.734767914773741</c:v>
                </c:pt>
                <c:pt idx="1280">
                  <c:v>53.1846239753798</c:v>
                </c:pt>
                <c:pt idx="1281">
                  <c:v>11.709987611743436</c:v>
                </c:pt>
                <c:pt idx="1282">
                  <c:v>15.528328520834346</c:v>
                </c:pt>
                <c:pt idx="1283">
                  <c:v>7.483724985480813</c:v>
                </c:pt>
                <c:pt idx="1284">
                  <c:v>19.346727510733331</c:v>
                </c:pt>
                <c:pt idx="1285">
                  <c:v>4.3893461976020243</c:v>
                </c:pt>
                <c:pt idx="1286">
                  <c:v>13.060719934975754</c:v>
                </c:pt>
                <c:pt idx="1287">
                  <c:v>21.663002763258582</c:v>
                </c:pt>
                <c:pt idx="1288">
                  <c:v>9.5797830662888934</c:v>
                </c:pt>
                <c:pt idx="1289">
                  <c:v>22.412449732955555</c:v>
                </c:pt>
                <c:pt idx="1290">
                  <c:v>6.837778015783841</c:v>
                </c:pt>
                <c:pt idx="1291">
                  <c:v>10.50611134911718</c:v>
                </c:pt>
                <c:pt idx="1292">
                  <c:v>13.226868924874747</c:v>
                </c:pt>
                <c:pt idx="1293">
                  <c:v>7.137929530935355</c:v>
                </c:pt>
                <c:pt idx="1294">
                  <c:v>17.106379025884852</c:v>
                </c:pt>
                <c:pt idx="1295">
                  <c:v>5.5134143794202002</c:v>
                </c:pt>
                <c:pt idx="1296">
                  <c:v>20.209740136995961</c:v>
                </c:pt>
                <c:pt idx="1297">
                  <c:v>22.989065894571716</c:v>
                </c:pt>
                <c:pt idx="1298">
                  <c:v>13.300265389521215</c:v>
                </c:pt>
                <c:pt idx="1299">
                  <c:v>26.052853773359598</c:v>
                </c:pt>
                <c:pt idx="1300">
                  <c:v>10.785535591541414</c:v>
                </c:pt>
                <c:pt idx="1301">
                  <c:v>16.996543167298988</c:v>
                </c:pt>
                <c:pt idx="1302">
                  <c:v>20.712161854167675</c:v>
                </c:pt>
                <c:pt idx="1303">
                  <c:v>11.9966744804303</c:v>
                </c:pt>
                <c:pt idx="1304">
                  <c:v>24.566384076389902</c:v>
                </c:pt>
                <c:pt idx="1305">
                  <c:v>8.0716163996222257</c:v>
                </c:pt>
                <c:pt idx="1306">
                  <c:v>13.473873975379799</c:v>
                </c:pt>
                <c:pt idx="1307">
                  <c:v>17.142444682450503</c:v>
                </c:pt>
                <c:pt idx="1308">
                  <c:v>8.8234472077030333</c:v>
                </c:pt>
                <c:pt idx="1309">
                  <c:v>22.201328520834341</c:v>
                </c:pt>
                <c:pt idx="1310">
                  <c:v>7.1999926622484844</c:v>
                </c:pt>
                <c:pt idx="1311">
                  <c:v>12.870005288511113</c:v>
                </c:pt>
                <c:pt idx="1312">
                  <c:v>18.474649227905051</c:v>
                </c:pt>
                <c:pt idx="1313">
                  <c:v>10.332439631945459</c:v>
                </c:pt>
                <c:pt idx="1314">
                  <c:v>23.188596197602021</c:v>
                </c:pt>
                <c:pt idx="1315">
                  <c:v>6.0315936723495005</c:v>
                </c:pt>
                <c:pt idx="1316">
                  <c:v>16.346982561238381</c:v>
                </c:pt>
                <c:pt idx="1317">
                  <c:v>20.087927005682825</c:v>
                </c:pt>
                <c:pt idx="1318">
                  <c:v>13.961591147096971</c:v>
                </c:pt>
                <c:pt idx="1319">
                  <c:v>25.305742662248488</c:v>
                </c:pt>
                <c:pt idx="1320">
                  <c:v>8.7692224602282884</c:v>
                </c:pt>
                <c:pt idx="1321">
                  <c:v>17.955298217804042</c:v>
                </c:pt>
                <c:pt idx="1322">
                  <c:v>20.750121450127274</c:v>
                </c:pt>
                <c:pt idx="1323">
                  <c:v>11.477997712753542</c:v>
                </c:pt>
                <c:pt idx="1324">
                  <c:v>26.794086096591919</c:v>
                </c:pt>
                <c:pt idx="1325">
                  <c:v>7.6723992279050544</c:v>
                </c:pt>
                <c:pt idx="1326">
                  <c:v>26.572179530935365</c:v>
                </c:pt>
                <c:pt idx="1327">
                  <c:v>47.946964884470702</c:v>
                </c:pt>
                <c:pt idx="1328">
                  <c:v>23.613735086490909</c:v>
                </c:pt>
                <c:pt idx="1329">
                  <c:v>61.344399227905051</c:v>
                </c:pt>
                <c:pt idx="1330">
                  <c:v>19.255742662248487</c:v>
                </c:pt>
                <c:pt idx="1331">
                  <c:v>20.118848722854548</c:v>
                </c:pt>
                <c:pt idx="1332">
                  <c:v>24.589656803662624</c:v>
                </c:pt>
                <c:pt idx="1333">
                  <c:v>14.54861134911717</c:v>
                </c:pt>
                <c:pt idx="1334">
                  <c:v>31.056959833965657</c:v>
                </c:pt>
                <c:pt idx="1335">
                  <c:v>9.6767300359858588</c:v>
                </c:pt>
                <c:pt idx="1336">
                  <c:v>15.747447207703029</c:v>
                </c:pt>
                <c:pt idx="1337">
                  <c:v>20.788831046086869</c:v>
                </c:pt>
                <c:pt idx="1338">
                  <c:v>12.405626500632323</c:v>
                </c:pt>
                <c:pt idx="1339">
                  <c:v>25.287197207703034</c:v>
                </c:pt>
                <c:pt idx="1340">
                  <c:v>8.2645557935616232</c:v>
                </c:pt>
                <c:pt idx="1341">
                  <c:v>13.491702258208086</c:v>
                </c:pt>
                <c:pt idx="1342">
                  <c:v>16.644977510733337</c:v>
                </c:pt>
                <c:pt idx="1343">
                  <c:v>8.9222073087131299</c:v>
                </c:pt>
                <c:pt idx="1344">
                  <c:v>20.399429530935354</c:v>
                </c:pt>
                <c:pt idx="1345">
                  <c:v>7.4749118541676802</c:v>
                </c:pt>
                <c:pt idx="1346">
                  <c:v>23.404553268309094</c:v>
                </c:pt>
                <c:pt idx="1347">
                  <c:v>26.315732561238388</c:v>
                </c:pt>
                <c:pt idx="1348">
                  <c:v>18.870641652147473</c:v>
                </c:pt>
                <c:pt idx="1349">
                  <c:v>37.702141652147489</c:v>
                </c:pt>
                <c:pt idx="1350">
                  <c:v>13.588338621844443</c:v>
                </c:pt>
                <c:pt idx="1351">
                  <c:v>14.69985124810707</c:v>
                </c:pt>
                <c:pt idx="1352">
                  <c:v>16.240482561238387</c:v>
                </c:pt>
                <c:pt idx="1353">
                  <c:v>8.0105254905313181</c:v>
                </c:pt>
                <c:pt idx="1354">
                  <c:v>20.928222460228284</c:v>
                </c:pt>
                <c:pt idx="1355">
                  <c:v>6.7763866016424261</c:v>
                </c:pt>
                <c:pt idx="1356">
                  <c:v>18.436247712753538</c:v>
                </c:pt>
                <c:pt idx="1357">
                  <c:v>22.7258335713394</c:v>
                </c:pt>
                <c:pt idx="1358">
                  <c:v>14.35321235921818</c:v>
                </c:pt>
                <c:pt idx="1359">
                  <c:v>29.067338621844456</c:v>
                </c:pt>
                <c:pt idx="1360">
                  <c:v>11.666793167298994</c:v>
                </c:pt>
                <c:pt idx="1361">
                  <c:v>35.489103773359595</c:v>
                </c:pt>
                <c:pt idx="1362">
                  <c:v>29.405843672349491</c:v>
                </c:pt>
                <c:pt idx="1363">
                  <c:v>13.450093672349499</c:v>
                </c:pt>
                <c:pt idx="1364">
                  <c:v>36.425384076389911</c:v>
                </c:pt>
                <c:pt idx="1365">
                  <c:v>9.3942047834606086</c:v>
                </c:pt>
                <c:pt idx="1366">
                  <c:v>18.924134076389905</c:v>
                </c:pt>
                <c:pt idx="1367">
                  <c:v>24.592856298612126</c:v>
                </c:pt>
                <c:pt idx="1368">
                  <c:v>16.161149227905049</c:v>
                </c:pt>
                <c:pt idx="1369">
                  <c:v>30.239161854167676</c:v>
                </c:pt>
                <c:pt idx="1370">
                  <c:v>10.776192157197979</c:v>
                </c:pt>
                <c:pt idx="1371">
                  <c:v>17.909634076389903</c:v>
                </c:pt>
                <c:pt idx="1372">
                  <c:v>34.758469934975764</c:v>
                </c:pt>
                <c:pt idx="1373">
                  <c:v>18.415373975379804</c:v>
                </c:pt>
                <c:pt idx="1374">
                  <c:v>52.564232561238398</c:v>
                </c:pt>
                <c:pt idx="1375">
                  <c:v>11.433384076389903</c:v>
                </c:pt>
                <c:pt idx="1376">
                  <c:v>13.307050743056568</c:v>
                </c:pt>
                <c:pt idx="1377">
                  <c:v>16.402144177399997</c:v>
                </c:pt>
                <c:pt idx="1378">
                  <c:v>10.157656803662633</c:v>
                </c:pt>
                <c:pt idx="1379">
                  <c:v>22.561156803662627</c:v>
                </c:pt>
                <c:pt idx="1380">
                  <c:v>8.1294951875010106</c:v>
                </c:pt>
                <c:pt idx="1381">
                  <c:v>17.199967409723236</c:v>
                </c:pt>
                <c:pt idx="1382">
                  <c:v>22.280265389521215</c:v>
                </c:pt>
                <c:pt idx="1383">
                  <c:v>12.424022965278791</c:v>
                </c:pt>
                <c:pt idx="1384">
                  <c:v>27.347429530935358</c:v>
                </c:pt>
                <c:pt idx="1385">
                  <c:v>10.368474985480812</c:v>
                </c:pt>
                <c:pt idx="1386">
                  <c:v>22.116550743056564</c:v>
                </c:pt>
                <c:pt idx="1387">
                  <c:v>26.450823470329297</c:v>
                </c:pt>
                <c:pt idx="1388">
                  <c:v>15.778449732955558</c:v>
                </c:pt>
                <c:pt idx="1389">
                  <c:v>32.200177005682832</c:v>
                </c:pt>
                <c:pt idx="1390">
                  <c:v>12.545616399622222</c:v>
                </c:pt>
                <c:pt idx="1391">
                  <c:v>35.311474985480821</c:v>
                </c:pt>
                <c:pt idx="1392">
                  <c:v>45.416646702652528</c:v>
                </c:pt>
                <c:pt idx="1393">
                  <c:v>21.821421955177776</c:v>
                </c:pt>
                <c:pt idx="1394">
                  <c:v>69.193278015783847</c:v>
                </c:pt>
                <c:pt idx="1395">
                  <c:v>13.210555793561614</c:v>
                </c:pt>
                <c:pt idx="1396">
                  <c:v>13.872828520834346</c:v>
                </c:pt>
                <c:pt idx="1397">
                  <c:v>30.316452258208081</c:v>
                </c:pt>
                <c:pt idx="1398">
                  <c:v>11.168017914773738</c:v>
                </c:pt>
                <c:pt idx="1399">
                  <c:v>27.001767914773737</c:v>
                </c:pt>
                <c:pt idx="1400">
                  <c:v>5.3127729652787901</c:v>
                </c:pt>
                <c:pt idx="1401">
                  <c:v>12.418722460228288</c:v>
                </c:pt>
                <c:pt idx="1402">
                  <c:v>16.405305793561617</c:v>
                </c:pt>
                <c:pt idx="1403">
                  <c:v>9.0537578137636423</c:v>
                </c:pt>
                <c:pt idx="1404">
                  <c:v>21.283722460228276</c:v>
                </c:pt>
                <c:pt idx="1405">
                  <c:v>5.030126500632325</c:v>
                </c:pt>
                <c:pt idx="1406">
                  <c:v>8.1582401369959605</c:v>
                </c:pt>
                <c:pt idx="1407">
                  <c:v>13.465548217804042</c:v>
                </c:pt>
                <c:pt idx="1408">
                  <c:v>7.0284623592181861</c:v>
                </c:pt>
                <c:pt idx="1409">
                  <c:v>15.854790642046467</c:v>
                </c:pt>
                <c:pt idx="1410">
                  <c:v>4.5786012481070744</c:v>
                </c:pt>
                <c:pt idx="1411">
                  <c:v>12.008755288511114</c:v>
                </c:pt>
                <c:pt idx="1412">
                  <c:v>16.853868924874746</c:v>
                </c:pt>
                <c:pt idx="1413">
                  <c:v>8.4344497329555601</c:v>
                </c:pt>
                <c:pt idx="1414">
                  <c:v>22.666661854167682</c:v>
                </c:pt>
                <c:pt idx="1415">
                  <c:v>7.1391770056828312</c:v>
                </c:pt>
                <c:pt idx="1416">
                  <c:v>10.470608823864652</c:v>
                </c:pt>
                <c:pt idx="1417">
                  <c:v>13.0428840763899</c:v>
                </c:pt>
                <c:pt idx="1418">
                  <c:v>7.4653234703292943</c:v>
                </c:pt>
                <c:pt idx="1419">
                  <c:v>17.26640680366263</c:v>
                </c:pt>
                <c:pt idx="1420">
                  <c:v>4.5249421571979811</c:v>
                </c:pt>
                <c:pt idx="1421">
                  <c:v>12.646068419824246</c:v>
                </c:pt>
                <c:pt idx="1422">
                  <c:v>16.582843672349497</c:v>
                </c:pt>
                <c:pt idx="1423">
                  <c:v>9.3044118541676788</c:v>
                </c:pt>
                <c:pt idx="1424">
                  <c:v>21.807626500632324</c:v>
                </c:pt>
                <c:pt idx="1425">
                  <c:v>5.8437805410363657</c:v>
                </c:pt>
                <c:pt idx="1426">
                  <c:v>8.9083386218444502</c:v>
                </c:pt>
                <c:pt idx="1427">
                  <c:v>12.73769468245051</c:v>
                </c:pt>
                <c:pt idx="1428">
                  <c:v>7.0376770056828315</c:v>
                </c:pt>
                <c:pt idx="1429">
                  <c:v>15.368058318814143</c:v>
                </c:pt>
                <c:pt idx="1430">
                  <c:v>2.8593815511373757</c:v>
                </c:pt>
                <c:pt idx="1431">
                  <c:v>9.0470810460868663</c:v>
                </c:pt>
                <c:pt idx="1432">
                  <c:v>13.161457308713132</c:v>
                </c:pt>
                <c:pt idx="1433">
                  <c:v>5.1025002380060629</c:v>
                </c:pt>
                <c:pt idx="1434">
                  <c:v>16.962255288511106</c:v>
                </c:pt>
                <c:pt idx="1435">
                  <c:v>5.3606517531575788</c:v>
                </c:pt>
                <c:pt idx="1436">
                  <c:v>13.623252763258584</c:v>
                </c:pt>
                <c:pt idx="1437">
                  <c:v>19.577444682450508</c:v>
                </c:pt>
                <c:pt idx="1438">
                  <c:v>10.846982561238388</c:v>
                </c:pt>
                <c:pt idx="1439">
                  <c:v>24.07951538952122</c:v>
                </c:pt>
                <c:pt idx="1440">
                  <c:v>6.5905229652787947</c:v>
                </c:pt>
                <c:pt idx="1441">
                  <c:v>10.754517914773739</c:v>
                </c:pt>
                <c:pt idx="1442">
                  <c:v>14.177053268309091</c:v>
                </c:pt>
                <c:pt idx="1443">
                  <c:v>8.8118663996222253</c:v>
                </c:pt>
                <c:pt idx="1444">
                  <c:v>20.270093672349496</c:v>
                </c:pt>
                <c:pt idx="1445">
                  <c:v>6.9536037733596023</c:v>
                </c:pt>
                <c:pt idx="1446">
                  <c:v>12.514053268309095</c:v>
                </c:pt>
                <c:pt idx="1447">
                  <c:v>18.773639126894953</c:v>
                </c:pt>
                <c:pt idx="1448">
                  <c:v>10.757649227905052</c:v>
                </c:pt>
                <c:pt idx="1449">
                  <c:v>37.027909328915143</c:v>
                </c:pt>
                <c:pt idx="1450">
                  <c:v>7.1104648844707095</c:v>
                </c:pt>
                <c:pt idx="1451">
                  <c:v>8.470669429925259</c:v>
                </c:pt>
                <c:pt idx="1452">
                  <c:v>12.634313369319194</c:v>
                </c:pt>
                <c:pt idx="1453">
                  <c:v>4.3543916521474779</c:v>
                </c:pt>
                <c:pt idx="1454">
                  <c:v>18.595487611743437</c:v>
                </c:pt>
                <c:pt idx="1455">
                  <c:v>2.7197275107333345</c:v>
                </c:pt>
                <c:pt idx="1456">
                  <c:v>15.241139126894947</c:v>
                </c:pt>
                <c:pt idx="1457">
                  <c:v>20.08013660164243</c:v>
                </c:pt>
                <c:pt idx="1458">
                  <c:v>11.104235086490917</c:v>
                </c:pt>
                <c:pt idx="1459">
                  <c:v>21.978394177399998</c:v>
                </c:pt>
                <c:pt idx="1460">
                  <c:v>8.1176391268949502</c:v>
                </c:pt>
                <c:pt idx="1461">
                  <c:v>13.52358609659192</c:v>
                </c:pt>
                <c:pt idx="1462">
                  <c:v>15.426166904672726</c:v>
                </c:pt>
                <c:pt idx="1463">
                  <c:v>8.7283815511373781</c:v>
                </c:pt>
                <c:pt idx="1464">
                  <c:v>21.851654278410102</c:v>
                </c:pt>
                <c:pt idx="1465">
                  <c:v>5.6089699349757636</c:v>
                </c:pt>
                <c:pt idx="1466">
                  <c:v>19.314149227905055</c:v>
                </c:pt>
                <c:pt idx="1467">
                  <c:v>23.122290642046472</c:v>
                </c:pt>
                <c:pt idx="1468">
                  <c:v>14.782434581440409</c:v>
                </c:pt>
                <c:pt idx="1469">
                  <c:v>30.496288116793941</c:v>
                </c:pt>
                <c:pt idx="1470">
                  <c:v>10.644603773359599</c:v>
                </c:pt>
                <c:pt idx="1471">
                  <c:v>15.331187106692933</c:v>
                </c:pt>
                <c:pt idx="1472">
                  <c:v>18.461543167298991</c:v>
                </c:pt>
                <c:pt idx="1473">
                  <c:v>9.9735835713394003</c:v>
                </c:pt>
                <c:pt idx="1474">
                  <c:v>21.425439631945455</c:v>
                </c:pt>
                <c:pt idx="1475">
                  <c:v>6.8662830662888963</c:v>
                </c:pt>
                <c:pt idx="1476">
                  <c:v>18.191871450127273</c:v>
                </c:pt>
                <c:pt idx="1477">
                  <c:v>23.543972460228286</c:v>
                </c:pt>
                <c:pt idx="1478">
                  <c:v>14.748974985480807</c:v>
                </c:pt>
                <c:pt idx="1479">
                  <c:v>28.605391652147482</c:v>
                </c:pt>
                <c:pt idx="1480">
                  <c:v>9.627808318814143</c:v>
                </c:pt>
                <c:pt idx="1481">
                  <c:v>18.986404278410102</c:v>
                </c:pt>
                <c:pt idx="1482">
                  <c:v>24.375411854167673</c:v>
                </c:pt>
                <c:pt idx="1483">
                  <c:v>13.136914379420205</c:v>
                </c:pt>
                <c:pt idx="1484">
                  <c:v>27.467818419824248</c:v>
                </c:pt>
                <c:pt idx="1485">
                  <c:v>12.077606298612125</c:v>
                </c:pt>
                <c:pt idx="1486">
                  <c:v>68.228043167299006</c:v>
                </c:pt>
                <c:pt idx="1487">
                  <c:v>75.858487611743442</c:v>
                </c:pt>
                <c:pt idx="1488">
                  <c:v>54.995742662248482</c:v>
                </c:pt>
                <c:pt idx="1489">
                  <c:v>83.413550743056575</c:v>
                </c:pt>
                <c:pt idx="1490">
                  <c:v>53.512666904672727</c:v>
                </c:pt>
                <c:pt idx="1491">
                  <c:v>10.660073470329294</c:v>
                </c:pt>
                <c:pt idx="1492">
                  <c:v>15.843336096591919</c:v>
                </c:pt>
                <c:pt idx="1493">
                  <c:v>8.090209833965659</c:v>
                </c:pt>
                <c:pt idx="1494">
                  <c:v>17.897735086490915</c:v>
                </c:pt>
                <c:pt idx="1495">
                  <c:v>5.565570945076769</c:v>
                </c:pt>
                <c:pt idx="1496">
                  <c:v>14.97241942992526</c:v>
                </c:pt>
                <c:pt idx="1497">
                  <c:v>19.203325995581817</c:v>
                </c:pt>
                <c:pt idx="1498">
                  <c:v>10.243240136995961</c:v>
                </c:pt>
                <c:pt idx="1499">
                  <c:v>25.024778015783841</c:v>
                </c:pt>
                <c:pt idx="1500">
                  <c:v>5.8634017531575795</c:v>
                </c:pt>
                <c:pt idx="1501">
                  <c:v>10.626500238006063</c:v>
                </c:pt>
                <c:pt idx="1502">
                  <c:v>14.375439631945451</c:v>
                </c:pt>
                <c:pt idx="1503">
                  <c:v>8.1087477127535372</c:v>
                </c:pt>
                <c:pt idx="1504">
                  <c:v>18.587093672349496</c:v>
                </c:pt>
                <c:pt idx="1505">
                  <c:v>4.1373360965919241</c:v>
                </c:pt>
                <c:pt idx="1506">
                  <c:v>19.000586096591924</c:v>
                </c:pt>
                <c:pt idx="1507">
                  <c:v>25.452454783460613</c:v>
                </c:pt>
                <c:pt idx="1508">
                  <c:v>12.85382094507677</c:v>
                </c:pt>
                <c:pt idx="1509">
                  <c:v>28.624444682450516</c:v>
                </c:pt>
                <c:pt idx="1510">
                  <c:v>11.012351248107066</c:v>
                </c:pt>
                <c:pt idx="1511">
                  <c:v>15.475305793561621</c:v>
                </c:pt>
                <c:pt idx="1512">
                  <c:v>21.651083571339392</c:v>
                </c:pt>
                <c:pt idx="1513">
                  <c:v>13.541088621844448</c:v>
                </c:pt>
                <c:pt idx="1514">
                  <c:v>27.052219934975753</c:v>
                </c:pt>
                <c:pt idx="1515">
                  <c:v>9.8466871066929329</c:v>
                </c:pt>
                <c:pt idx="1516">
                  <c:v>12.422911854167683</c:v>
                </c:pt>
                <c:pt idx="1517">
                  <c:v>17.801192157197981</c:v>
                </c:pt>
                <c:pt idx="1518">
                  <c:v>9.0902502380060604</c:v>
                </c:pt>
                <c:pt idx="1519">
                  <c:v>22.362363874369699</c:v>
                </c:pt>
                <c:pt idx="1520">
                  <c:v>7.7471643794202061</c:v>
                </c:pt>
                <c:pt idx="1521">
                  <c:v>12.027699732955558</c:v>
                </c:pt>
                <c:pt idx="1522">
                  <c:v>20.186735086490909</c:v>
                </c:pt>
                <c:pt idx="1523">
                  <c:v>9.6302603390161678</c:v>
                </c:pt>
                <c:pt idx="1524">
                  <c:v>22.181921955177778</c:v>
                </c:pt>
                <c:pt idx="1525">
                  <c:v>5.6991643794202043</c:v>
                </c:pt>
                <c:pt idx="1526">
                  <c:v>14.6543335713394</c:v>
                </c:pt>
                <c:pt idx="1527">
                  <c:v>18.205540642046468</c:v>
                </c:pt>
                <c:pt idx="1528">
                  <c:v>11.626356298612126</c:v>
                </c:pt>
                <c:pt idx="1529">
                  <c:v>27.422495187501006</c:v>
                </c:pt>
                <c:pt idx="1530">
                  <c:v>7.9796163996222225</c:v>
                </c:pt>
                <c:pt idx="1531">
                  <c:v>15.775836096591924</c:v>
                </c:pt>
                <c:pt idx="1532">
                  <c:v>21.480783066288886</c:v>
                </c:pt>
                <c:pt idx="1533">
                  <c:v>11.793545692551515</c:v>
                </c:pt>
                <c:pt idx="1534">
                  <c:v>27.244434581440402</c:v>
                </c:pt>
                <c:pt idx="1535">
                  <c:v>7.7430532683091</c:v>
                </c:pt>
                <c:pt idx="1536">
                  <c:v>28.034621450127275</c:v>
                </c:pt>
                <c:pt idx="1537">
                  <c:v>53.024899227905046</c:v>
                </c:pt>
                <c:pt idx="1538">
                  <c:v>24.416805793561622</c:v>
                </c:pt>
                <c:pt idx="1539">
                  <c:v>57.394858823864645</c:v>
                </c:pt>
                <c:pt idx="1540">
                  <c:v>15.78191690467273</c:v>
                </c:pt>
                <c:pt idx="1541">
                  <c:v>17.487873975379799</c:v>
                </c:pt>
                <c:pt idx="1542">
                  <c:v>32.140894177400007</c:v>
                </c:pt>
                <c:pt idx="1543">
                  <c:v>15.544050743056577</c:v>
                </c:pt>
                <c:pt idx="1544">
                  <c:v>38.719384076389893</c:v>
                </c:pt>
                <c:pt idx="1545">
                  <c:v>10.615972460228285</c:v>
                </c:pt>
                <c:pt idx="1546">
                  <c:v>17.178929530935349</c:v>
                </c:pt>
                <c:pt idx="1547">
                  <c:v>19.549800743056569</c:v>
                </c:pt>
                <c:pt idx="1548">
                  <c:v>13.534288116793949</c:v>
                </c:pt>
                <c:pt idx="1549">
                  <c:v>22.575980035985864</c:v>
                </c:pt>
                <c:pt idx="1550">
                  <c:v>8.3460078137636415</c:v>
                </c:pt>
                <c:pt idx="1551">
                  <c:v>12.315227510733333</c:v>
                </c:pt>
                <c:pt idx="1552">
                  <c:v>15.990242662248487</c:v>
                </c:pt>
                <c:pt idx="1553">
                  <c:v>9.6300204400262643</c:v>
                </c:pt>
                <c:pt idx="1554">
                  <c:v>21.409197207703038</c:v>
                </c:pt>
                <c:pt idx="1555">
                  <c:v>4.8578790258848477</c:v>
                </c:pt>
                <c:pt idx="1556">
                  <c:v>26.716613874369699</c:v>
                </c:pt>
                <c:pt idx="1557">
                  <c:v>28.637533066288896</c:v>
                </c:pt>
                <c:pt idx="1558">
                  <c:v>18.872664379420204</c:v>
                </c:pt>
                <c:pt idx="1559">
                  <c:v>34.429530541036364</c:v>
                </c:pt>
                <c:pt idx="1560">
                  <c:v>12.761116399622225</c:v>
                </c:pt>
                <c:pt idx="1561">
                  <c:v>12.346111349117169</c:v>
                </c:pt>
                <c:pt idx="1562">
                  <c:v>17.072803268309091</c:v>
                </c:pt>
                <c:pt idx="1563">
                  <c:v>9.5075330662888931</c:v>
                </c:pt>
                <c:pt idx="1564">
                  <c:v>21.802808318814144</c:v>
                </c:pt>
                <c:pt idx="1565">
                  <c:v>6.6396946824505081</c:v>
                </c:pt>
                <c:pt idx="1566">
                  <c:v>19.678558318814137</c:v>
                </c:pt>
                <c:pt idx="1567">
                  <c:v>24.338757813763635</c:v>
                </c:pt>
                <c:pt idx="1568">
                  <c:v>13.399851248107073</c:v>
                </c:pt>
                <c:pt idx="1569">
                  <c:v>30.500070945076772</c:v>
                </c:pt>
                <c:pt idx="1570">
                  <c:v>12.202717409723235</c:v>
                </c:pt>
                <c:pt idx="1571">
                  <c:v>17.488166904672731</c:v>
                </c:pt>
                <c:pt idx="1572">
                  <c:v>22.560217409723236</c:v>
                </c:pt>
                <c:pt idx="1573">
                  <c:v>12.99728306628889</c:v>
                </c:pt>
                <c:pt idx="1574">
                  <c:v>40.364535591541419</c:v>
                </c:pt>
                <c:pt idx="1575">
                  <c:v>10.786192157197984</c:v>
                </c:pt>
                <c:pt idx="1576">
                  <c:v>21.268881551137373</c:v>
                </c:pt>
                <c:pt idx="1577">
                  <c:v>25.839439631945456</c:v>
                </c:pt>
                <c:pt idx="1578">
                  <c:v>13.318310844066669</c:v>
                </c:pt>
                <c:pt idx="1579">
                  <c:v>29.12766185416767</c:v>
                </c:pt>
                <c:pt idx="1580">
                  <c:v>13.825927005682832</c:v>
                </c:pt>
                <c:pt idx="1581">
                  <c:v>33.540828520834346</c:v>
                </c:pt>
                <c:pt idx="1582">
                  <c:v>43.311232561238377</c:v>
                </c:pt>
                <c:pt idx="1583">
                  <c:v>14.632717409723234</c:v>
                </c:pt>
                <c:pt idx="1584">
                  <c:v>45.947293167298987</c:v>
                </c:pt>
                <c:pt idx="1585">
                  <c:v>12.053409328915155</c:v>
                </c:pt>
                <c:pt idx="1586">
                  <c:v>13.378020440026262</c:v>
                </c:pt>
                <c:pt idx="1587">
                  <c:v>15.114641652147476</c:v>
                </c:pt>
                <c:pt idx="1588">
                  <c:v>10.456224985480805</c:v>
                </c:pt>
                <c:pt idx="1589">
                  <c:v>22.335581046086865</c:v>
                </c:pt>
                <c:pt idx="1590">
                  <c:v>8.0478083188141412</c:v>
                </c:pt>
                <c:pt idx="1591">
                  <c:v>19.102227510733336</c:v>
                </c:pt>
                <c:pt idx="1592">
                  <c:v>21.518836096591926</c:v>
                </c:pt>
                <c:pt idx="1593">
                  <c:v>11.666775490531322</c:v>
                </c:pt>
                <c:pt idx="1594">
                  <c:v>26.750591147096976</c:v>
                </c:pt>
                <c:pt idx="1595">
                  <c:v>9.6394371066929345</c:v>
                </c:pt>
                <c:pt idx="1596">
                  <c:v>21.209772965278791</c:v>
                </c:pt>
                <c:pt idx="1597">
                  <c:v>25.574156803662628</c:v>
                </c:pt>
                <c:pt idx="1598">
                  <c:v>16.11532347032929</c:v>
                </c:pt>
                <c:pt idx="1599">
                  <c:v>33.343722460228285</c:v>
                </c:pt>
                <c:pt idx="1600">
                  <c:v>12.261328520834347</c:v>
                </c:pt>
                <c:pt idx="1601">
                  <c:v>35.64438912689495</c:v>
                </c:pt>
                <c:pt idx="1602">
                  <c:v>64.080848722854554</c:v>
                </c:pt>
                <c:pt idx="1603">
                  <c:v>29.184214884470705</c:v>
                </c:pt>
                <c:pt idx="1604">
                  <c:v>75.482692157197988</c:v>
                </c:pt>
                <c:pt idx="1605">
                  <c:v>16.989328520834345</c:v>
                </c:pt>
                <c:pt idx="1606">
                  <c:v>16.679767914773738</c:v>
                </c:pt>
                <c:pt idx="1607">
                  <c:v>19.813856298612119</c:v>
                </c:pt>
                <c:pt idx="1608">
                  <c:v>11.864113874369696</c:v>
                </c:pt>
                <c:pt idx="1609">
                  <c:v>27.514000238006062</c:v>
                </c:pt>
                <c:pt idx="1610">
                  <c:v>8.7916138743696983</c:v>
                </c:pt>
                <c:pt idx="1611">
                  <c:v>11.518578520834346</c:v>
                </c:pt>
                <c:pt idx="1612">
                  <c:v>16.862949732955556</c:v>
                </c:pt>
                <c:pt idx="1613">
                  <c:v>9.5302704400262641</c:v>
                </c:pt>
                <c:pt idx="1614">
                  <c:v>21.294323470329299</c:v>
                </c:pt>
                <c:pt idx="1615">
                  <c:v>4.6828739753798017</c:v>
                </c:pt>
                <c:pt idx="1616">
                  <c:v>9.3924724602282836</c:v>
                </c:pt>
                <c:pt idx="1617">
                  <c:v>12.586411854167679</c:v>
                </c:pt>
                <c:pt idx="1618">
                  <c:v>5.6150305410363641</c:v>
                </c:pt>
                <c:pt idx="1619">
                  <c:v>16.2166239753798</c:v>
                </c:pt>
                <c:pt idx="1620">
                  <c:v>5.3855709450767693</c:v>
                </c:pt>
                <c:pt idx="1621">
                  <c:v>12.833300743056572</c:v>
                </c:pt>
                <c:pt idx="1622">
                  <c:v>15.92374266224849</c:v>
                </c:pt>
                <c:pt idx="1623">
                  <c:v>8.6446416521474774</c:v>
                </c:pt>
                <c:pt idx="1624">
                  <c:v>21.840237611743433</c:v>
                </c:pt>
                <c:pt idx="1625">
                  <c:v>7.4413108440666678</c:v>
                </c:pt>
                <c:pt idx="1626">
                  <c:v>9.2903790258848531</c:v>
                </c:pt>
                <c:pt idx="1627">
                  <c:v>12.867394177399998</c:v>
                </c:pt>
                <c:pt idx="1628">
                  <c:v>6.6947451875010104</c:v>
                </c:pt>
                <c:pt idx="1629">
                  <c:v>16.960730035985858</c:v>
                </c:pt>
                <c:pt idx="1630">
                  <c:v>3.95182599558182</c:v>
                </c:pt>
                <c:pt idx="1631">
                  <c:v>12.756237611743433</c:v>
                </c:pt>
                <c:pt idx="1632">
                  <c:v>16.070442157197984</c:v>
                </c:pt>
                <c:pt idx="1633">
                  <c:v>7.9499497329555533</c:v>
                </c:pt>
                <c:pt idx="1634">
                  <c:v>19.697939631945452</c:v>
                </c:pt>
                <c:pt idx="1635">
                  <c:v>7.5686845814404107</c:v>
                </c:pt>
                <c:pt idx="1636">
                  <c:v>7.9646012481070736</c:v>
                </c:pt>
                <c:pt idx="1637">
                  <c:v>10.866151753157574</c:v>
                </c:pt>
                <c:pt idx="1638">
                  <c:v>5.8197174097232383</c:v>
                </c:pt>
                <c:pt idx="1639">
                  <c:v>14.272048217804045</c:v>
                </c:pt>
                <c:pt idx="1640">
                  <c:v>3.6115709450767701</c:v>
                </c:pt>
                <c:pt idx="1641">
                  <c:v>8.2694472077030383</c:v>
                </c:pt>
                <c:pt idx="1642">
                  <c:v>12.356714884470705</c:v>
                </c:pt>
                <c:pt idx="1643">
                  <c:v>6.1772527632585872</c:v>
                </c:pt>
                <c:pt idx="1644">
                  <c:v>17.572810844066673</c:v>
                </c:pt>
                <c:pt idx="1645">
                  <c:v>4.9798032683090936</c:v>
                </c:pt>
                <c:pt idx="1646">
                  <c:v>15.554116399622224</c:v>
                </c:pt>
                <c:pt idx="1647">
                  <c:v>18.008126500632329</c:v>
                </c:pt>
                <c:pt idx="1648">
                  <c:v>11.359222460228285</c:v>
                </c:pt>
                <c:pt idx="1649">
                  <c:v>22.893454783460601</c:v>
                </c:pt>
                <c:pt idx="1650">
                  <c:v>7.9807098339656593</c:v>
                </c:pt>
                <c:pt idx="1651">
                  <c:v>11.546212359218188</c:v>
                </c:pt>
                <c:pt idx="1652">
                  <c:v>14.138366399622225</c:v>
                </c:pt>
                <c:pt idx="1653">
                  <c:v>8.7084446824505122</c:v>
                </c:pt>
                <c:pt idx="1654">
                  <c:v>20.517616399622224</c:v>
                </c:pt>
                <c:pt idx="1655">
                  <c:v>7.1887805410363645</c:v>
                </c:pt>
                <c:pt idx="1656">
                  <c:v>13.478343672349499</c:v>
                </c:pt>
                <c:pt idx="1657">
                  <c:v>22.109825995581822</c:v>
                </c:pt>
                <c:pt idx="1658">
                  <c:v>10.295861349117178</c:v>
                </c:pt>
                <c:pt idx="1659">
                  <c:v>33.466704783460607</c:v>
                </c:pt>
                <c:pt idx="1660">
                  <c:v>8.5069295309353556</c:v>
                </c:pt>
                <c:pt idx="1661">
                  <c:v>8.806141652147474</c:v>
                </c:pt>
                <c:pt idx="1662">
                  <c:v>14.817098722854546</c:v>
                </c:pt>
                <c:pt idx="1663">
                  <c:v>4.6359724602282855</c:v>
                </c:pt>
                <c:pt idx="1664">
                  <c:v>17.039151753157579</c:v>
                </c:pt>
                <c:pt idx="1665">
                  <c:v>3.7030456925515187</c:v>
                </c:pt>
                <c:pt idx="1666">
                  <c:v>15.463914379420206</c:v>
                </c:pt>
                <c:pt idx="1667">
                  <c:v>19.39571235921818</c:v>
                </c:pt>
                <c:pt idx="1668">
                  <c:v>10.43109872285455</c:v>
                </c:pt>
                <c:pt idx="1669">
                  <c:v>20.753255288511113</c:v>
                </c:pt>
                <c:pt idx="1670">
                  <c:v>8.1132249854808123</c:v>
                </c:pt>
                <c:pt idx="1671">
                  <c:v>13.276409328915154</c:v>
                </c:pt>
                <c:pt idx="1672">
                  <c:v>16.523151753157581</c:v>
                </c:pt>
                <c:pt idx="1673">
                  <c:v>9.0223057935616211</c:v>
                </c:pt>
                <c:pt idx="1674">
                  <c:v>20.810247712753537</c:v>
                </c:pt>
                <c:pt idx="1675">
                  <c:v>5.6193992279050535</c:v>
                </c:pt>
                <c:pt idx="1676">
                  <c:v>18.216295692551512</c:v>
                </c:pt>
                <c:pt idx="1677">
                  <c:v>24.247550743056568</c:v>
                </c:pt>
                <c:pt idx="1678">
                  <c:v>13.717510339016165</c:v>
                </c:pt>
                <c:pt idx="1679">
                  <c:v>28.319677005682834</c:v>
                </c:pt>
                <c:pt idx="1680">
                  <c:v>10.78716942992525</c:v>
                </c:pt>
                <c:pt idx="1681">
                  <c:v>13.159421955177777</c:v>
                </c:pt>
                <c:pt idx="1682">
                  <c:v>19.264578520834345</c:v>
                </c:pt>
                <c:pt idx="1683">
                  <c:v>9.5407931672989896</c:v>
                </c:pt>
                <c:pt idx="1684">
                  <c:v>20.50540932891515</c:v>
                </c:pt>
                <c:pt idx="1685">
                  <c:v>7.7594749854808081</c:v>
                </c:pt>
                <c:pt idx="1686">
                  <c:v>18.284881551137378</c:v>
                </c:pt>
                <c:pt idx="1687">
                  <c:v>23.163113874369696</c:v>
                </c:pt>
                <c:pt idx="1688">
                  <c:v>16.238805793561621</c:v>
                </c:pt>
                <c:pt idx="1689">
                  <c:v>29.796283066288893</c:v>
                </c:pt>
                <c:pt idx="1690">
                  <c:v>11.723096197602022</c:v>
                </c:pt>
                <c:pt idx="1691">
                  <c:v>17.992722460228283</c:v>
                </c:pt>
                <c:pt idx="1692">
                  <c:v>25.523636601642419</c:v>
                </c:pt>
                <c:pt idx="1693">
                  <c:v>12.823298217804041</c:v>
                </c:pt>
                <c:pt idx="1694">
                  <c:v>27.813272965278792</c:v>
                </c:pt>
                <c:pt idx="1695">
                  <c:v>9.4937199349757577</c:v>
                </c:pt>
                <c:pt idx="1696">
                  <c:v>59.024851248107076</c:v>
                </c:pt>
                <c:pt idx="1697">
                  <c:v>67.768202258208078</c:v>
                </c:pt>
                <c:pt idx="1698">
                  <c:v>53.000025490531314</c:v>
                </c:pt>
                <c:pt idx="1699">
                  <c:v>86.906086096591949</c:v>
                </c:pt>
                <c:pt idx="1700">
                  <c:v>54.065177005682827</c:v>
                </c:pt>
                <c:pt idx="1701">
                  <c:v>11.358048217804043</c:v>
                </c:pt>
                <c:pt idx="1702">
                  <c:v>13.663906803662623</c:v>
                </c:pt>
                <c:pt idx="1703">
                  <c:v>7.9326568036626322</c:v>
                </c:pt>
                <c:pt idx="1704">
                  <c:v>18.216474985480811</c:v>
                </c:pt>
                <c:pt idx="1705">
                  <c:v>5.490169429925257</c:v>
                </c:pt>
                <c:pt idx="1706">
                  <c:v>15.238207308713136</c:v>
                </c:pt>
                <c:pt idx="1707">
                  <c:v>17.399573470329287</c:v>
                </c:pt>
                <c:pt idx="1708">
                  <c:v>11.19862145012727</c:v>
                </c:pt>
                <c:pt idx="1709">
                  <c:v>23.401055793561614</c:v>
                </c:pt>
                <c:pt idx="1710">
                  <c:v>8.7320179147737456</c:v>
                </c:pt>
                <c:pt idx="1711">
                  <c:v>9.8358032683090961</c:v>
                </c:pt>
                <c:pt idx="1712">
                  <c:v>13.783714884470704</c:v>
                </c:pt>
                <c:pt idx="1713">
                  <c:v>7.7178310460868671</c:v>
                </c:pt>
                <c:pt idx="1714">
                  <c:v>17.758581046086871</c:v>
                </c:pt>
                <c:pt idx="1715">
                  <c:v>5.5660229652787914</c:v>
                </c:pt>
                <c:pt idx="1716">
                  <c:v>18.050070945076765</c:v>
                </c:pt>
                <c:pt idx="1717">
                  <c:v>22.444987611743436</c:v>
                </c:pt>
                <c:pt idx="1718">
                  <c:v>13.289823470329292</c:v>
                </c:pt>
                <c:pt idx="1719">
                  <c:v>30.012626500632322</c:v>
                </c:pt>
                <c:pt idx="1720">
                  <c:v>9.9227780157838446</c:v>
                </c:pt>
                <c:pt idx="1721">
                  <c:v>18.148313369319197</c:v>
                </c:pt>
                <c:pt idx="1722">
                  <c:v>20.108558318814147</c:v>
                </c:pt>
                <c:pt idx="1723">
                  <c:v>11.050204783460611</c:v>
                </c:pt>
                <c:pt idx="1724">
                  <c:v>28.605649227905047</c:v>
                </c:pt>
                <c:pt idx="1725">
                  <c:v>8.9389623592181877</c:v>
                </c:pt>
                <c:pt idx="1726">
                  <c:v>13.024891652147474</c:v>
                </c:pt>
                <c:pt idx="1727">
                  <c:v>17.223035591541421</c:v>
                </c:pt>
                <c:pt idx="1728">
                  <c:v>9.0871012481070714</c:v>
                </c:pt>
                <c:pt idx="1729">
                  <c:v>21.48249013699596</c:v>
                </c:pt>
                <c:pt idx="1730">
                  <c:v>7.0605179147737358</c:v>
                </c:pt>
                <c:pt idx="1731">
                  <c:v>13.190921955177782</c:v>
                </c:pt>
                <c:pt idx="1732">
                  <c:v>18.530184581440412</c:v>
                </c:pt>
                <c:pt idx="1733">
                  <c:v>8.4546997329555609</c:v>
                </c:pt>
                <c:pt idx="1734">
                  <c:v>22.243126500632322</c:v>
                </c:pt>
                <c:pt idx="1735">
                  <c:v>5.6813057935616191</c:v>
                </c:pt>
                <c:pt idx="1736">
                  <c:v>14.322899227905058</c:v>
                </c:pt>
                <c:pt idx="1737">
                  <c:v>19.883070945076764</c:v>
                </c:pt>
                <c:pt idx="1738">
                  <c:v>11.650937106692929</c:v>
                </c:pt>
                <c:pt idx="1739">
                  <c:v>26.135823470329296</c:v>
                </c:pt>
                <c:pt idx="1740">
                  <c:v>8.4496265006323235</c:v>
                </c:pt>
                <c:pt idx="1741">
                  <c:v>14.875949732955554</c:v>
                </c:pt>
                <c:pt idx="1742">
                  <c:v>20.195179530935352</c:v>
                </c:pt>
                <c:pt idx="1743">
                  <c:v>11.43160629861212</c:v>
                </c:pt>
                <c:pt idx="1744">
                  <c:v>27.450166904672734</c:v>
                </c:pt>
                <c:pt idx="1745">
                  <c:v>8.4386012481070729</c:v>
                </c:pt>
                <c:pt idx="1746">
                  <c:v>31.335535591541415</c:v>
                </c:pt>
                <c:pt idx="1747">
                  <c:v>37.832747712753523</c:v>
                </c:pt>
                <c:pt idx="1748">
                  <c:v>23.345427005682833</c:v>
                </c:pt>
                <c:pt idx="1749">
                  <c:v>56.112954783460616</c:v>
                </c:pt>
                <c:pt idx="1750">
                  <c:v>16.753320945076776</c:v>
                </c:pt>
                <c:pt idx="1751">
                  <c:v>17.107727510733337</c:v>
                </c:pt>
                <c:pt idx="1752">
                  <c:v>23.495858823864644</c:v>
                </c:pt>
                <c:pt idx="1753">
                  <c:v>12.561103773359598</c:v>
                </c:pt>
                <c:pt idx="1754">
                  <c:v>35.976331046086869</c:v>
                </c:pt>
                <c:pt idx="1755">
                  <c:v>10.299815894571722</c:v>
                </c:pt>
                <c:pt idx="1756">
                  <c:v>16.811474985480814</c:v>
                </c:pt>
                <c:pt idx="1757">
                  <c:v>20.356495187501014</c:v>
                </c:pt>
                <c:pt idx="1758">
                  <c:v>12.580626500632324</c:v>
                </c:pt>
                <c:pt idx="1759">
                  <c:v>22.871182056187884</c:v>
                </c:pt>
                <c:pt idx="1760">
                  <c:v>9.3730456925515178</c:v>
                </c:pt>
                <c:pt idx="1761">
                  <c:v>12.208442157197982</c:v>
                </c:pt>
                <c:pt idx="1762">
                  <c:v>15.966391652147479</c:v>
                </c:pt>
                <c:pt idx="1763">
                  <c:v>8.4757805410363645</c:v>
                </c:pt>
                <c:pt idx="1764">
                  <c:v>21.973778015783843</c:v>
                </c:pt>
                <c:pt idx="1765">
                  <c:v>6.1883386218444487</c:v>
                </c:pt>
                <c:pt idx="1766">
                  <c:v>23.290722460228281</c:v>
                </c:pt>
                <c:pt idx="1767">
                  <c:v>29.87798256123839</c:v>
                </c:pt>
                <c:pt idx="1768">
                  <c:v>17.684750238006064</c:v>
                </c:pt>
                <c:pt idx="1769">
                  <c:v>33.662505288511113</c:v>
                </c:pt>
                <c:pt idx="1770">
                  <c:v>11.335416904672723</c:v>
                </c:pt>
                <c:pt idx="1771">
                  <c:v>13.695586096591921</c:v>
                </c:pt>
                <c:pt idx="1772">
                  <c:v>17.95009114709697</c:v>
                </c:pt>
                <c:pt idx="1773">
                  <c:v>8.617995187501009</c:v>
                </c:pt>
                <c:pt idx="1774">
                  <c:v>21.182820945076777</c:v>
                </c:pt>
                <c:pt idx="1775">
                  <c:v>5.7754825612383849</c:v>
                </c:pt>
                <c:pt idx="1776">
                  <c:v>19.030876500632328</c:v>
                </c:pt>
                <c:pt idx="1777">
                  <c:v>22.708543167298988</c:v>
                </c:pt>
                <c:pt idx="1778">
                  <c:v>15.46063912689495</c:v>
                </c:pt>
                <c:pt idx="1779">
                  <c:v>29.616555793561616</c:v>
                </c:pt>
                <c:pt idx="1780">
                  <c:v>11.339490136995959</c:v>
                </c:pt>
                <c:pt idx="1781">
                  <c:v>18.380250238006056</c:v>
                </c:pt>
                <c:pt idx="1782">
                  <c:v>23.271005288511116</c:v>
                </c:pt>
                <c:pt idx="1783">
                  <c:v>13.650972460228285</c:v>
                </c:pt>
                <c:pt idx="1784">
                  <c:v>30.434469934975766</c:v>
                </c:pt>
                <c:pt idx="1785">
                  <c:v>9.7902704400262657</c:v>
                </c:pt>
                <c:pt idx="1786">
                  <c:v>19.396578520834346</c:v>
                </c:pt>
                <c:pt idx="1787">
                  <c:v>24.036682056187878</c:v>
                </c:pt>
                <c:pt idx="1788">
                  <c:v>14.718846197602026</c:v>
                </c:pt>
                <c:pt idx="1789">
                  <c:v>29.604995187501004</c:v>
                </c:pt>
                <c:pt idx="1790">
                  <c:v>11.912116399622221</c:v>
                </c:pt>
                <c:pt idx="1791">
                  <c:v>30.032346197602024</c:v>
                </c:pt>
                <c:pt idx="1792">
                  <c:v>40.231328520834346</c:v>
                </c:pt>
                <c:pt idx="1793">
                  <c:v>17.506934581440404</c:v>
                </c:pt>
                <c:pt idx="1794">
                  <c:v>65.396485086490912</c:v>
                </c:pt>
                <c:pt idx="1795">
                  <c:v>12.323525490531317</c:v>
                </c:pt>
                <c:pt idx="1796">
                  <c:v>15.032384076389899</c:v>
                </c:pt>
                <c:pt idx="1797">
                  <c:v>19.331601248107077</c:v>
                </c:pt>
                <c:pt idx="1798">
                  <c:v>11.233783066288893</c:v>
                </c:pt>
                <c:pt idx="1799">
                  <c:v>23.56169720770303</c:v>
                </c:pt>
                <c:pt idx="1800">
                  <c:v>6.993449732955562</c:v>
                </c:pt>
                <c:pt idx="1801">
                  <c:v>18.958606298612121</c:v>
                </c:pt>
                <c:pt idx="1802">
                  <c:v>21.720184581440407</c:v>
                </c:pt>
                <c:pt idx="1803">
                  <c:v>11.673313369319196</c:v>
                </c:pt>
                <c:pt idx="1804">
                  <c:v>27.041919429925258</c:v>
                </c:pt>
                <c:pt idx="1805">
                  <c:v>9.0161340763898998</c:v>
                </c:pt>
                <c:pt idx="1806">
                  <c:v>22.414219934975755</c:v>
                </c:pt>
                <c:pt idx="1807">
                  <c:v>27.738747712753543</c:v>
                </c:pt>
                <c:pt idx="1808">
                  <c:v>18.188957308713135</c:v>
                </c:pt>
                <c:pt idx="1809">
                  <c:v>32.345363874369696</c:v>
                </c:pt>
                <c:pt idx="1810">
                  <c:v>14.148288116793942</c:v>
                </c:pt>
                <c:pt idx="1811">
                  <c:v>49.179305793561625</c:v>
                </c:pt>
                <c:pt idx="1812">
                  <c:v>58.307601248107076</c:v>
                </c:pt>
                <c:pt idx="1813">
                  <c:v>19.233687106692933</c:v>
                </c:pt>
                <c:pt idx="1814">
                  <c:v>67.084904278410107</c:v>
                </c:pt>
                <c:pt idx="1815">
                  <c:v>10.759586096591917</c:v>
                </c:pt>
                <c:pt idx="1816">
                  <c:v>13.762490136995957</c:v>
                </c:pt>
                <c:pt idx="1817">
                  <c:v>20.509949732955558</c:v>
                </c:pt>
                <c:pt idx="1818">
                  <c:v>9.9275633693191985</c:v>
                </c:pt>
                <c:pt idx="1819">
                  <c:v>27.859217409723243</c:v>
                </c:pt>
                <c:pt idx="1820">
                  <c:v>6.8432956925515152</c:v>
                </c:pt>
                <c:pt idx="1821">
                  <c:v>13.456954783460603</c:v>
                </c:pt>
                <c:pt idx="1822">
                  <c:v>16.912745187501013</c:v>
                </c:pt>
                <c:pt idx="1823">
                  <c:v>9.2313310460868756</c:v>
                </c:pt>
                <c:pt idx="1824">
                  <c:v>21.479666904672733</c:v>
                </c:pt>
                <c:pt idx="1825">
                  <c:v>6.084015389521217</c:v>
                </c:pt>
                <c:pt idx="1826">
                  <c:v>8.7194623592181841</c:v>
                </c:pt>
                <c:pt idx="1827">
                  <c:v>13.467927005682835</c:v>
                </c:pt>
                <c:pt idx="1828">
                  <c:v>5.9529169046727288</c:v>
                </c:pt>
                <c:pt idx="1829">
                  <c:v>17.11973003598586</c:v>
                </c:pt>
                <c:pt idx="1830">
                  <c:v>3.7170456925515216</c:v>
                </c:pt>
                <c:pt idx="1831">
                  <c:v>11.17688660164243</c:v>
                </c:pt>
                <c:pt idx="1832">
                  <c:v>16.58310124810707</c:v>
                </c:pt>
                <c:pt idx="1833">
                  <c:v>9.7677855915414149</c:v>
                </c:pt>
                <c:pt idx="1834">
                  <c:v>24.104171955177783</c:v>
                </c:pt>
                <c:pt idx="1835">
                  <c:v>6.9177275107333367</c:v>
                </c:pt>
                <c:pt idx="1836">
                  <c:v>9.0087249854808142</c:v>
                </c:pt>
                <c:pt idx="1837">
                  <c:v>11.962310844066668</c:v>
                </c:pt>
                <c:pt idx="1838">
                  <c:v>6.5537982178040428</c:v>
                </c:pt>
                <c:pt idx="1839">
                  <c:v>18.138174480430312</c:v>
                </c:pt>
                <c:pt idx="1840">
                  <c:v>5.1168487228545478</c:v>
                </c:pt>
                <c:pt idx="1841">
                  <c:v>13.389108823864646</c:v>
                </c:pt>
                <c:pt idx="1842">
                  <c:v>15.718669429925249</c:v>
                </c:pt>
                <c:pt idx="1843">
                  <c:v>9.1214648844707078</c:v>
                </c:pt>
                <c:pt idx="1844">
                  <c:v>20.642671955177772</c:v>
                </c:pt>
                <c:pt idx="1845">
                  <c:v>6.8025987228545501</c:v>
                </c:pt>
                <c:pt idx="1846">
                  <c:v>9.151671955177779</c:v>
                </c:pt>
                <c:pt idx="1847">
                  <c:v>12.169391652147478</c:v>
                </c:pt>
                <c:pt idx="1848">
                  <c:v>4.4462224602282854</c:v>
                </c:pt>
                <c:pt idx="1849">
                  <c:v>13.867325995581822</c:v>
                </c:pt>
                <c:pt idx="1850">
                  <c:v>3.1828436723494962</c:v>
                </c:pt>
                <c:pt idx="1851">
                  <c:v>10.18377801578384</c:v>
                </c:pt>
                <c:pt idx="1852">
                  <c:v>12.384500238006058</c:v>
                </c:pt>
                <c:pt idx="1853">
                  <c:v>6.3073386218444449</c:v>
                </c:pt>
                <c:pt idx="1854">
                  <c:v>17.176384076389898</c:v>
                </c:pt>
                <c:pt idx="1855">
                  <c:v>4.5131037733595969</c:v>
                </c:pt>
                <c:pt idx="1856">
                  <c:v>15.927760339016164</c:v>
                </c:pt>
                <c:pt idx="1857">
                  <c:v>18.306313369319192</c:v>
                </c:pt>
                <c:pt idx="1858">
                  <c:v>11.539555793561615</c:v>
                </c:pt>
                <c:pt idx="1859">
                  <c:v>24.083914379420204</c:v>
                </c:pt>
                <c:pt idx="1860">
                  <c:v>7.5256896319454549</c:v>
                </c:pt>
                <c:pt idx="1861">
                  <c:v>11.33238155113737</c:v>
                </c:pt>
                <c:pt idx="1862">
                  <c:v>14.827919429925256</c:v>
                </c:pt>
                <c:pt idx="1863">
                  <c:v>9.6515835713393905</c:v>
                </c:pt>
                <c:pt idx="1864">
                  <c:v>20.378454783460612</c:v>
                </c:pt>
                <c:pt idx="1865">
                  <c:v>5.1436492279050556</c:v>
                </c:pt>
                <c:pt idx="1866">
                  <c:v>14.497086096591918</c:v>
                </c:pt>
                <c:pt idx="1867">
                  <c:v>15.96016437942021</c:v>
                </c:pt>
                <c:pt idx="1868">
                  <c:v>9.1122325612383861</c:v>
                </c:pt>
                <c:pt idx="1869">
                  <c:v>33.397563369319187</c:v>
                </c:pt>
                <c:pt idx="1870">
                  <c:v>8.1318765006323268</c:v>
                </c:pt>
                <c:pt idx="1871">
                  <c:v>9.8375936723494952</c:v>
                </c:pt>
                <c:pt idx="1872">
                  <c:v>12.265389126894952</c:v>
                </c:pt>
                <c:pt idx="1873">
                  <c:v>6.1417729652787907</c:v>
                </c:pt>
                <c:pt idx="1874">
                  <c:v>17.258603773359592</c:v>
                </c:pt>
                <c:pt idx="1875">
                  <c:v>3.6742982178040462</c:v>
                </c:pt>
                <c:pt idx="1876">
                  <c:v>13.309204783460608</c:v>
                </c:pt>
                <c:pt idx="1877">
                  <c:v>19.445810844066671</c:v>
                </c:pt>
                <c:pt idx="1878">
                  <c:v>10.394429530935358</c:v>
                </c:pt>
                <c:pt idx="1879">
                  <c:v>21.506439631945447</c:v>
                </c:pt>
                <c:pt idx="1880">
                  <c:v>8.2093411470969748</c:v>
                </c:pt>
                <c:pt idx="1881">
                  <c:v>11.139603773359603</c:v>
                </c:pt>
                <c:pt idx="1882">
                  <c:v>16.491535591541417</c:v>
                </c:pt>
                <c:pt idx="1883">
                  <c:v>8.0611340763899015</c:v>
                </c:pt>
                <c:pt idx="1884">
                  <c:v>21.987399227905058</c:v>
                </c:pt>
                <c:pt idx="1885">
                  <c:v>6.5517426622484871</c:v>
                </c:pt>
                <c:pt idx="1886">
                  <c:v>17.218414379420203</c:v>
                </c:pt>
                <c:pt idx="1887">
                  <c:v>25.097722460228287</c:v>
                </c:pt>
                <c:pt idx="1888">
                  <c:v>16.633639126894945</c:v>
                </c:pt>
                <c:pt idx="1889">
                  <c:v>29.745166904672722</c:v>
                </c:pt>
                <c:pt idx="1890">
                  <c:v>11.2373436723495</c:v>
                </c:pt>
                <c:pt idx="1891">
                  <c:v>14.857651753157583</c:v>
                </c:pt>
                <c:pt idx="1892">
                  <c:v>19.077588621844445</c:v>
                </c:pt>
                <c:pt idx="1893">
                  <c:v>9.8299320561878822</c:v>
                </c:pt>
                <c:pt idx="1894">
                  <c:v>24.157581046086865</c:v>
                </c:pt>
                <c:pt idx="1895">
                  <c:v>7.0744699349757623</c:v>
                </c:pt>
                <c:pt idx="1896">
                  <c:v>18.953187106692933</c:v>
                </c:pt>
                <c:pt idx="1897">
                  <c:v>21.859727510733336</c:v>
                </c:pt>
                <c:pt idx="1898">
                  <c:v>15.231250238006062</c:v>
                </c:pt>
                <c:pt idx="1899">
                  <c:v>28.249204783460605</c:v>
                </c:pt>
                <c:pt idx="1900">
                  <c:v>11.800454783460609</c:v>
                </c:pt>
                <c:pt idx="1901">
                  <c:v>18.826300743056567</c:v>
                </c:pt>
                <c:pt idx="1902">
                  <c:v>23.848240136995955</c:v>
                </c:pt>
                <c:pt idx="1903">
                  <c:v>13.168020440026265</c:v>
                </c:pt>
                <c:pt idx="1904">
                  <c:v>29.697166904672734</c:v>
                </c:pt>
                <c:pt idx="1905">
                  <c:v>8.3471871066929317</c:v>
                </c:pt>
                <c:pt idx="1906">
                  <c:v>58.543969934975756</c:v>
                </c:pt>
                <c:pt idx="1907">
                  <c:v>78.950560844066686</c:v>
                </c:pt>
                <c:pt idx="1908">
                  <c:v>55.248634076389898</c:v>
                </c:pt>
                <c:pt idx="1909">
                  <c:v>81.906565894571727</c:v>
                </c:pt>
                <c:pt idx="1910">
                  <c:v>46.924815894571722</c:v>
                </c:pt>
                <c:pt idx="1911">
                  <c:v>11.766972460228288</c:v>
                </c:pt>
                <c:pt idx="1912">
                  <c:v>14.191578520834344</c:v>
                </c:pt>
                <c:pt idx="1913">
                  <c:v>7.2376340763899032</c:v>
                </c:pt>
                <c:pt idx="1914">
                  <c:v>18.592189631945452</c:v>
                </c:pt>
                <c:pt idx="1915">
                  <c:v>5.2058689248747507</c:v>
                </c:pt>
                <c:pt idx="1916">
                  <c:v>14.202558318814145</c:v>
                </c:pt>
                <c:pt idx="1917">
                  <c:v>17.846401753157579</c:v>
                </c:pt>
                <c:pt idx="1918">
                  <c:v>10.228919429925249</c:v>
                </c:pt>
                <c:pt idx="1919">
                  <c:v>28.813914379420204</c:v>
                </c:pt>
                <c:pt idx="1920">
                  <c:v>7.6333032683090929</c:v>
                </c:pt>
                <c:pt idx="1921">
                  <c:v>10.105593672349499</c:v>
                </c:pt>
                <c:pt idx="1922">
                  <c:v>13.575053268309098</c:v>
                </c:pt>
                <c:pt idx="1923">
                  <c:v>8.9359295309353577</c:v>
                </c:pt>
                <c:pt idx="1924">
                  <c:v>16.011025490531313</c:v>
                </c:pt>
                <c:pt idx="1925">
                  <c:v>5.3214648844707098</c:v>
                </c:pt>
                <c:pt idx="1926">
                  <c:v>20.656954783460609</c:v>
                </c:pt>
                <c:pt idx="1927">
                  <c:v>24.407267914773737</c:v>
                </c:pt>
                <c:pt idx="1928">
                  <c:v>14.676575995581825</c:v>
                </c:pt>
                <c:pt idx="1929">
                  <c:v>28.518651753157577</c:v>
                </c:pt>
                <c:pt idx="1930">
                  <c:v>11.074338621844451</c:v>
                </c:pt>
                <c:pt idx="1931">
                  <c:v>17.244717409723229</c:v>
                </c:pt>
                <c:pt idx="1932">
                  <c:v>20.784846197602018</c:v>
                </c:pt>
                <c:pt idx="1933">
                  <c:v>12.921636601642419</c:v>
                </c:pt>
                <c:pt idx="1934">
                  <c:v>25.64932094507677</c:v>
                </c:pt>
                <c:pt idx="1935">
                  <c:v>9.4185860965919161</c:v>
                </c:pt>
                <c:pt idx="1936">
                  <c:v>11.616336096591922</c:v>
                </c:pt>
                <c:pt idx="1937">
                  <c:v>17.009065894571719</c:v>
                </c:pt>
                <c:pt idx="1938">
                  <c:v>10.47458862184444</c:v>
                </c:pt>
                <c:pt idx="1939">
                  <c:v>20.893914379420199</c:v>
                </c:pt>
                <c:pt idx="1940">
                  <c:v>7.4479497329555597</c:v>
                </c:pt>
                <c:pt idx="1941">
                  <c:v>12.310265389521213</c:v>
                </c:pt>
                <c:pt idx="1942">
                  <c:v>17.287134076389901</c:v>
                </c:pt>
                <c:pt idx="1943">
                  <c:v>9.6675482178040397</c:v>
                </c:pt>
                <c:pt idx="1944">
                  <c:v>23.404116399622218</c:v>
                </c:pt>
                <c:pt idx="1945">
                  <c:v>5.4038209450767694</c:v>
                </c:pt>
                <c:pt idx="1946">
                  <c:v>15.495886601642429</c:v>
                </c:pt>
                <c:pt idx="1947">
                  <c:v>20.053121450127268</c:v>
                </c:pt>
                <c:pt idx="1948">
                  <c:v>13.570954783460607</c:v>
                </c:pt>
                <c:pt idx="1949">
                  <c:v>25.974060844066667</c:v>
                </c:pt>
                <c:pt idx="1950">
                  <c:v>8.1545633693191917</c:v>
                </c:pt>
                <c:pt idx="1951">
                  <c:v>17.763012864268692</c:v>
                </c:pt>
                <c:pt idx="1952">
                  <c:v>21.3693941774</c:v>
                </c:pt>
                <c:pt idx="1953">
                  <c:v>10.681911854167677</c:v>
                </c:pt>
                <c:pt idx="1954">
                  <c:v>26.585747712753538</c:v>
                </c:pt>
                <c:pt idx="1955">
                  <c:v>8.619371450127268</c:v>
                </c:pt>
                <c:pt idx="1956">
                  <c:v>33.02050528851111</c:v>
                </c:pt>
                <c:pt idx="1957">
                  <c:v>46.035070945076761</c:v>
                </c:pt>
                <c:pt idx="1958">
                  <c:v>23.949558318814145</c:v>
                </c:pt>
                <c:pt idx="1959">
                  <c:v>55.556540642046471</c:v>
                </c:pt>
                <c:pt idx="1960">
                  <c:v>16.54456084406667</c:v>
                </c:pt>
                <c:pt idx="1961">
                  <c:v>18.471454783460612</c:v>
                </c:pt>
                <c:pt idx="1962">
                  <c:v>24.771012864268684</c:v>
                </c:pt>
                <c:pt idx="1963">
                  <c:v>13.835187106692931</c:v>
                </c:pt>
                <c:pt idx="1964">
                  <c:v>38.334462359218186</c:v>
                </c:pt>
                <c:pt idx="1965">
                  <c:v>10.173702258208088</c:v>
                </c:pt>
                <c:pt idx="1966">
                  <c:v>17.205401753157584</c:v>
                </c:pt>
                <c:pt idx="1967">
                  <c:v>18.780030541036364</c:v>
                </c:pt>
                <c:pt idx="1968">
                  <c:v>13.800626500632326</c:v>
                </c:pt>
                <c:pt idx="1969">
                  <c:v>22.289974985480818</c:v>
                </c:pt>
                <c:pt idx="1970">
                  <c:v>9.5590886218444453</c:v>
                </c:pt>
                <c:pt idx="1971">
                  <c:v>12.40153811679394</c:v>
                </c:pt>
                <c:pt idx="1972">
                  <c:v>16.714664379420203</c:v>
                </c:pt>
                <c:pt idx="1973">
                  <c:v>9.2617502380060657</c:v>
                </c:pt>
                <c:pt idx="1974">
                  <c:v>20.860644177400001</c:v>
                </c:pt>
                <c:pt idx="1975">
                  <c:v>7.5065507430565637</c:v>
                </c:pt>
                <c:pt idx="1976">
                  <c:v>23.245091147096968</c:v>
                </c:pt>
                <c:pt idx="1977">
                  <c:v>28.484985086490916</c:v>
                </c:pt>
                <c:pt idx="1978">
                  <c:v>18.45202044002626</c:v>
                </c:pt>
                <c:pt idx="1979">
                  <c:v>38.444096197602022</c:v>
                </c:pt>
                <c:pt idx="1980">
                  <c:v>15.422000238006056</c:v>
                </c:pt>
                <c:pt idx="1981">
                  <c:v>12.667985086490905</c:v>
                </c:pt>
                <c:pt idx="1982">
                  <c:v>15.750684581440403</c:v>
                </c:pt>
                <c:pt idx="1983">
                  <c:v>9.2521997329555568</c:v>
                </c:pt>
                <c:pt idx="1984">
                  <c:v>20.771997712753535</c:v>
                </c:pt>
                <c:pt idx="1985">
                  <c:v>5.4589623592181846</c:v>
                </c:pt>
                <c:pt idx="1986">
                  <c:v>19.688381551137375</c:v>
                </c:pt>
                <c:pt idx="1987">
                  <c:v>24.888919429925256</c:v>
                </c:pt>
                <c:pt idx="1988">
                  <c:v>16.412823470329297</c:v>
                </c:pt>
                <c:pt idx="1989">
                  <c:v>26.833267914773742</c:v>
                </c:pt>
                <c:pt idx="1990">
                  <c:v>10.772159328915155</c:v>
                </c:pt>
                <c:pt idx="1991">
                  <c:v>17.52980831881414</c:v>
                </c:pt>
                <c:pt idx="1992">
                  <c:v>21.63032852083435</c:v>
                </c:pt>
                <c:pt idx="1993">
                  <c:v>14.740560844066671</c:v>
                </c:pt>
                <c:pt idx="1994">
                  <c:v>35.816399227905059</c:v>
                </c:pt>
                <c:pt idx="1995">
                  <c:v>10.169348722854551</c:v>
                </c:pt>
                <c:pt idx="1996">
                  <c:v>21.306454783460605</c:v>
                </c:pt>
                <c:pt idx="1997">
                  <c:v>22.713825995581825</c:v>
                </c:pt>
                <c:pt idx="1998">
                  <c:v>15.870040642046465</c:v>
                </c:pt>
                <c:pt idx="1999">
                  <c:v>28.829808318814138</c:v>
                </c:pt>
                <c:pt idx="2000">
                  <c:v>12.208490136995966</c:v>
                </c:pt>
                <c:pt idx="2001">
                  <c:v>25.471616399622228</c:v>
                </c:pt>
                <c:pt idx="2002">
                  <c:v>36.817671955177786</c:v>
                </c:pt>
                <c:pt idx="2003">
                  <c:v>15.883171955177779</c:v>
                </c:pt>
                <c:pt idx="2004">
                  <c:v>41.432904278410092</c:v>
                </c:pt>
                <c:pt idx="2005">
                  <c:v>11.615177005682824</c:v>
                </c:pt>
                <c:pt idx="2006">
                  <c:v>12.634103773359595</c:v>
                </c:pt>
                <c:pt idx="2007">
                  <c:v>17.869151753157574</c:v>
                </c:pt>
                <c:pt idx="2008">
                  <c:v>10.98155074305657</c:v>
                </c:pt>
                <c:pt idx="2009">
                  <c:v>21.019545692551514</c:v>
                </c:pt>
                <c:pt idx="2010">
                  <c:v>6.4886972077030345</c:v>
                </c:pt>
                <c:pt idx="2011">
                  <c:v>16.186012864268687</c:v>
                </c:pt>
                <c:pt idx="2012">
                  <c:v>22.057224985480811</c:v>
                </c:pt>
                <c:pt idx="2013">
                  <c:v>11.988421955177774</c:v>
                </c:pt>
                <c:pt idx="2014">
                  <c:v>28.426535591541409</c:v>
                </c:pt>
                <c:pt idx="2015">
                  <c:v>8.9382148844707103</c:v>
                </c:pt>
                <c:pt idx="2016">
                  <c:v>22.063757813763637</c:v>
                </c:pt>
                <c:pt idx="2017">
                  <c:v>30.074333571339395</c:v>
                </c:pt>
                <c:pt idx="2018">
                  <c:v>17.323088621844445</c:v>
                </c:pt>
                <c:pt idx="2019">
                  <c:v>33.2043537733596</c:v>
                </c:pt>
                <c:pt idx="2020">
                  <c:v>11.455298217804042</c:v>
                </c:pt>
                <c:pt idx="2021">
                  <c:v>41.30617953093536</c:v>
                </c:pt>
                <c:pt idx="2022">
                  <c:v>58.863495187501009</c:v>
                </c:pt>
                <c:pt idx="2023">
                  <c:v>40.678618924874741</c:v>
                </c:pt>
                <c:pt idx="2024">
                  <c:v>73.493914379420218</c:v>
                </c:pt>
                <c:pt idx="2025">
                  <c:v>15.70620478346061</c:v>
                </c:pt>
                <c:pt idx="2026">
                  <c:v>15.422492662248491</c:v>
                </c:pt>
                <c:pt idx="2027">
                  <c:v>21.603323470329293</c:v>
                </c:pt>
                <c:pt idx="2028">
                  <c:v>11.756457308713138</c:v>
                </c:pt>
                <c:pt idx="2029">
                  <c:v>23.168631551137377</c:v>
                </c:pt>
                <c:pt idx="2030">
                  <c:v>7.8477754905313146</c:v>
                </c:pt>
                <c:pt idx="2031">
                  <c:v>12.817427005682831</c:v>
                </c:pt>
                <c:pt idx="2032">
                  <c:v>18.195171955177777</c:v>
                </c:pt>
                <c:pt idx="2033">
                  <c:v>9.2988891268949487</c:v>
                </c:pt>
                <c:pt idx="2034">
                  <c:v>21.475985086490915</c:v>
                </c:pt>
                <c:pt idx="2035">
                  <c:v>7.4594497329555596</c:v>
                </c:pt>
                <c:pt idx="2036">
                  <c:v>9.1827174097232387</c:v>
                </c:pt>
                <c:pt idx="2037">
                  <c:v>14.012444682450511</c:v>
                </c:pt>
                <c:pt idx="2038">
                  <c:v>7.2785153895212185</c:v>
                </c:pt>
                <c:pt idx="2039">
                  <c:v>16.899010339016161</c:v>
                </c:pt>
                <c:pt idx="2040">
                  <c:v>3.7099244804303035</c:v>
                </c:pt>
                <c:pt idx="2041">
                  <c:v>13.056631551137379</c:v>
                </c:pt>
                <c:pt idx="2042">
                  <c:v>17.250596197602022</c:v>
                </c:pt>
                <c:pt idx="2043">
                  <c:v>8.9630229652787854</c:v>
                </c:pt>
                <c:pt idx="2044">
                  <c:v>21.945118924874752</c:v>
                </c:pt>
                <c:pt idx="2045">
                  <c:v>4.8135103390161644</c:v>
                </c:pt>
                <c:pt idx="2046">
                  <c:v>9.9403007430565715</c:v>
                </c:pt>
                <c:pt idx="2047">
                  <c:v>10.824727510733329</c:v>
                </c:pt>
                <c:pt idx="2048">
                  <c:v>7.2571820561878821</c:v>
                </c:pt>
                <c:pt idx="2049">
                  <c:v>16.46525023800606</c:v>
                </c:pt>
                <c:pt idx="2050">
                  <c:v>3.5978259955818226</c:v>
                </c:pt>
                <c:pt idx="2051">
                  <c:v>12.132863874369701</c:v>
                </c:pt>
                <c:pt idx="2052">
                  <c:v>16.323904278410108</c:v>
                </c:pt>
                <c:pt idx="2053">
                  <c:v>8.9619951875010102</c:v>
                </c:pt>
                <c:pt idx="2054">
                  <c:v>20.792002763258591</c:v>
                </c:pt>
                <c:pt idx="2055">
                  <c:v>5.8121542784101079</c:v>
                </c:pt>
                <c:pt idx="2056">
                  <c:v>8.2080532683090972</c:v>
                </c:pt>
                <c:pt idx="2057">
                  <c:v>11.387166904672732</c:v>
                </c:pt>
                <c:pt idx="2058">
                  <c:v>6.6310684198242464</c:v>
                </c:pt>
                <c:pt idx="2059">
                  <c:v>14.627939631945463</c:v>
                </c:pt>
                <c:pt idx="2060">
                  <c:v>2.7248689248747491</c:v>
                </c:pt>
                <c:pt idx="2061">
                  <c:v>9.5868790258848513</c:v>
                </c:pt>
                <c:pt idx="2062">
                  <c:v>13.352230035985865</c:v>
                </c:pt>
                <c:pt idx="2063">
                  <c:v>5.4127956925515184</c:v>
                </c:pt>
                <c:pt idx="2064">
                  <c:v>15.985462359218182</c:v>
                </c:pt>
                <c:pt idx="2065">
                  <c:v>4.6805734703292972</c:v>
                </c:pt>
                <c:pt idx="2066">
                  <c:v>15.910290642046473</c:v>
                </c:pt>
                <c:pt idx="2067">
                  <c:v>17.577704783460604</c:v>
                </c:pt>
                <c:pt idx="2068">
                  <c:v>11.776134076389894</c:v>
                </c:pt>
                <c:pt idx="2069">
                  <c:v>21.707065894571716</c:v>
                </c:pt>
                <c:pt idx="2070">
                  <c:v>8.2581265006323292</c:v>
                </c:pt>
                <c:pt idx="2071">
                  <c:v>11.176651753157579</c:v>
                </c:pt>
                <c:pt idx="2072">
                  <c:v>15.89966942992525</c:v>
                </c:pt>
                <c:pt idx="2073">
                  <c:v>8.405942157197984</c:v>
                </c:pt>
                <c:pt idx="2074">
                  <c:v>20.432548217804044</c:v>
                </c:pt>
                <c:pt idx="2075">
                  <c:v>5.5046669046727326</c:v>
                </c:pt>
                <c:pt idx="2076">
                  <c:v>13.857735086490909</c:v>
                </c:pt>
                <c:pt idx="2077">
                  <c:v>18.498581046086873</c:v>
                </c:pt>
                <c:pt idx="2078">
                  <c:v>9.6586643794202018</c:v>
                </c:pt>
                <c:pt idx="2079">
                  <c:v>27.193060844066665</c:v>
                </c:pt>
                <c:pt idx="2080">
                  <c:v>6.4345886218444468</c:v>
                </c:pt>
                <c:pt idx="2081">
                  <c:v>8.0203133693191972</c:v>
                </c:pt>
                <c:pt idx="2082">
                  <c:v>11.937252763258584</c:v>
                </c:pt>
                <c:pt idx="2083">
                  <c:v>6.0588234703292931</c:v>
                </c:pt>
                <c:pt idx="2084">
                  <c:v>18.619197207703031</c:v>
                </c:pt>
                <c:pt idx="2085">
                  <c:v>3.7944547834606075</c:v>
                </c:pt>
                <c:pt idx="2086">
                  <c:v>12.168687106692932</c:v>
                </c:pt>
                <c:pt idx="2087">
                  <c:v>18.577669429925258</c:v>
                </c:pt>
                <c:pt idx="2088">
                  <c:v>10.439497712753532</c:v>
                </c:pt>
                <c:pt idx="2089">
                  <c:v>21.007323470329297</c:v>
                </c:pt>
                <c:pt idx="2090">
                  <c:v>8.6977325612383929</c:v>
                </c:pt>
                <c:pt idx="2091">
                  <c:v>12.419280541036365</c:v>
                </c:pt>
                <c:pt idx="2092">
                  <c:v>16.051429530935359</c:v>
                </c:pt>
                <c:pt idx="2093">
                  <c:v>9.8278790258848545</c:v>
                </c:pt>
                <c:pt idx="2094">
                  <c:v>19.13990680366263</c:v>
                </c:pt>
                <c:pt idx="2095">
                  <c:v>5.6425658945717219</c:v>
                </c:pt>
                <c:pt idx="2096">
                  <c:v>17.54905831881414</c:v>
                </c:pt>
                <c:pt idx="2097">
                  <c:v>24.816022965278787</c:v>
                </c:pt>
                <c:pt idx="2098">
                  <c:v>14.573712359218177</c:v>
                </c:pt>
                <c:pt idx="2099">
                  <c:v>28.5858638743697</c:v>
                </c:pt>
                <c:pt idx="2100">
                  <c:v>12.16765932891515</c:v>
                </c:pt>
                <c:pt idx="2102">
                  <c:v>11.970291122448998</c:v>
                </c:pt>
                <c:pt idx="2103">
                  <c:v>45.870250994290217</c:v>
                </c:pt>
                <c:pt idx="2104">
                  <c:v>51.166911813730451</c:v>
                </c:pt>
                <c:pt idx="2105">
                  <c:v>21.854294121432865</c:v>
                </c:pt>
                <c:pt idx="2106">
                  <c:v>53.39511317229433</c:v>
                </c:pt>
                <c:pt idx="2107">
                  <c:v>24.136696101562588</c:v>
                </c:pt>
                <c:pt idx="2108">
                  <c:v>50.676607892272756</c:v>
                </c:pt>
                <c:pt idx="2109">
                  <c:v>28.930514984219908</c:v>
                </c:pt>
                <c:pt idx="2110">
                  <c:v>38.710909976770033</c:v>
                </c:pt>
                <c:pt idx="2111">
                  <c:v>50.262469997198913</c:v>
                </c:pt>
                <c:pt idx="2112">
                  <c:v>54.434062673695102</c:v>
                </c:pt>
                <c:pt idx="2113">
                  <c:v>22.862813812647705</c:v>
                </c:pt>
                <c:pt idx="2114">
                  <c:v>29.461673805132119</c:v>
                </c:pt>
                <c:pt idx="2115">
                  <c:v>59.388717692203421</c:v>
                </c:pt>
                <c:pt idx="2116">
                  <c:v>20.053868421022241</c:v>
                </c:pt>
                <c:pt idx="2117">
                  <c:v>16.300820433761352</c:v>
                </c:pt>
                <c:pt idx="2118">
                  <c:v>31.84463154259711</c:v>
                </c:pt>
                <c:pt idx="2119">
                  <c:v>14.815487132199754</c:v>
                </c:pt>
                <c:pt idx="2120">
                  <c:v>8.74623878587912</c:v>
                </c:pt>
                <c:pt idx="2121">
                  <c:v>36.539545956400566</c:v>
                </c:pt>
                <c:pt idx="2122">
                  <c:v>31.034027293026707</c:v>
                </c:pt>
                <c:pt idx="2123">
                  <c:v>35.243588547756332</c:v>
                </c:pt>
                <c:pt idx="2124">
                  <c:v>34.217209426471285</c:v>
                </c:pt>
                <c:pt idx="2125">
                  <c:v>7.4004259518756221</c:v>
                </c:pt>
                <c:pt idx="2126">
                  <c:v>53.117572867511178</c:v>
                </c:pt>
                <c:pt idx="2127">
                  <c:v>33.717507379586628</c:v>
                </c:pt>
                <c:pt idx="2128">
                  <c:v>60.326189282700263</c:v>
                </c:pt>
                <c:pt idx="2129">
                  <c:v>58.234883530116619</c:v>
                </c:pt>
                <c:pt idx="2130">
                  <c:v>15.557391834393393</c:v>
                </c:pt>
                <c:pt idx="2131">
                  <c:v>107.02456279934441</c:v>
                </c:pt>
                <c:pt idx="2132">
                  <c:v>11.636607011502376</c:v>
                </c:pt>
                <c:pt idx="2133">
                  <c:v>14.379859191625872</c:v>
                </c:pt>
                <c:pt idx="2134">
                  <c:v>19.853893529228753</c:v>
                </c:pt>
                <c:pt idx="2135">
                  <c:v>49.541713473738128</c:v>
                </c:pt>
                <c:pt idx="2136">
                  <c:v>62.484459016004301</c:v>
                </c:pt>
                <c:pt idx="2137">
                  <c:v>27.029067528739247</c:v>
                </c:pt>
                <c:pt idx="2138">
                  <c:v>32.815698042157024</c:v>
                </c:pt>
                <c:pt idx="2139">
                  <c:v>67.31480871253757</c:v>
                </c:pt>
                <c:pt idx="2140">
                  <c:v>79.904333483955469</c:v>
                </c:pt>
                <c:pt idx="2141">
                  <c:v>112.62804410646157</c:v>
                </c:pt>
                <c:pt idx="2142">
                  <c:v>29.921370863584915</c:v>
                </c:pt>
                <c:pt idx="2143">
                  <c:v>68.181874681324857</c:v>
                </c:pt>
                <c:pt idx="2144">
                  <c:v>16.562696244766592</c:v>
                </c:pt>
                <c:pt idx="2145">
                  <c:v>20.093402741863802</c:v>
                </c:pt>
                <c:pt idx="2146">
                  <c:v>50.204591393299431</c:v>
                </c:pt>
                <c:pt idx="2147">
                  <c:v>67.103995516739246</c:v>
                </c:pt>
                <c:pt idx="2148">
                  <c:v>34.3615160578331</c:v>
                </c:pt>
                <c:pt idx="2149">
                  <c:v>2.5031114194110109</c:v>
                </c:pt>
                <c:pt idx="2150">
                  <c:v>37.70743329604619</c:v>
                </c:pt>
                <c:pt idx="2151">
                  <c:v>56.483627590492205</c:v>
                </c:pt>
                <c:pt idx="2152">
                  <c:v>48.196338309923782</c:v>
                </c:pt>
                <c:pt idx="2153">
                  <c:v>68.00027141539374</c:v>
                </c:pt>
                <c:pt idx="2154">
                  <c:v>29.214208318962626</c:v>
                </c:pt>
                <c:pt idx="2155">
                  <c:v>40.346521165424292</c:v>
                </c:pt>
                <c:pt idx="2156">
                  <c:v>49.332480837713206</c:v>
                </c:pt>
                <c:pt idx="2157">
                  <c:v>16.162086399829818</c:v>
                </c:pt>
                <c:pt idx="2158">
                  <c:v>60.08490868285454</c:v>
                </c:pt>
                <c:pt idx="2159">
                  <c:v>7.8331353692533616</c:v>
                </c:pt>
                <c:pt idx="2160">
                  <c:v>34.475003762267434</c:v>
                </c:pt>
                <c:pt idx="2161">
                  <c:v>74.161030891790361</c:v>
                </c:pt>
                <c:pt idx="2162">
                  <c:v>63.868239784721858</c:v>
                </c:pt>
                <c:pt idx="2163">
                  <c:v>38.429860460914249</c:v>
                </c:pt>
                <c:pt idx="2164">
                  <c:v>42.815176318192499</c:v>
                </c:pt>
                <c:pt idx="2165">
                  <c:v>30.488754893989061</c:v>
                </c:pt>
                <c:pt idx="2166">
                  <c:v>49.671138738731088</c:v>
                </c:pt>
                <c:pt idx="2167">
                  <c:v>78.720414267325353</c:v>
                </c:pt>
                <c:pt idx="2168">
                  <c:v>17.451551612149622</c:v>
                </c:pt>
                <c:pt idx="2169">
                  <c:v>27.947767586392136</c:v>
                </c:pt>
                <c:pt idx="2170">
                  <c:v>12.945777940716765</c:v>
                </c:pt>
                <c:pt idx="2171">
                  <c:v>73.395152796343041</c:v>
                </c:pt>
                <c:pt idx="2172">
                  <c:v>36.296197466122841</c:v>
                </c:pt>
                <c:pt idx="2173">
                  <c:v>33.863357855803827</c:v>
                </c:pt>
                <c:pt idx="2174">
                  <c:v>47.494426531310637</c:v>
                </c:pt>
                <c:pt idx="2175">
                  <c:v>57.420731896892093</c:v>
                </c:pt>
                <c:pt idx="2176">
                  <c:v>31.43394014923555</c:v>
                </c:pt>
                <c:pt idx="2177">
                  <c:v>58.849873284167167</c:v>
                </c:pt>
                <c:pt idx="2178">
                  <c:v>77.454154851682929</c:v>
                </c:pt>
                <c:pt idx="2179">
                  <c:v>2.7483823999595591</c:v>
                </c:pt>
                <c:pt idx="2180">
                  <c:v>46.619777864463884</c:v>
                </c:pt>
                <c:pt idx="2181">
                  <c:v>32.730954663248824</c:v>
                </c:pt>
                <c:pt idx="2182">
                  <c:v>55.429328670349854</c:v>
                </c:pt>
                <c:pt idx="2183">
                  <c:v>63.033986980479781</c:v>
                </c:pt>
                <c:pt idx="2184">
                  <c:v>27.532312416436358</c:v>
                </c:pt>
                <c:pt idx="2185">
                  <c:v>31.584257021673579</c:v>
                </c:pt>
                <c:pt idx="2186">
                  <c:v>24.582762202978277</c:v>
                </c:pt>
                <c:pt idx="2187">
                  <c:v>29.306495235534491</c:v>
                </c:pt>
                <c:pt idx="2188">
                  <c:v>17.635044111295748</c:v>
                </c:pt>
                <c:pt idx="2189">
                  <c:v>65.66889822228859</c:v>
                </c:pt>
                <c:pt idx="2190">
                  <c:v>20.183677634419151</c:v>
                </c:pt>
                <c:pt idx="2191">
                  <c:v>30.359143426958383</c:v>
                </c:pt>
                <c:pt idx="2192">
                  <c:v>98.301226012629201</c:v>
                </c:pt>
                <c:pt idx="2193">
                  <c:v>71.099653450819602</c:v>
                </c:pt>
                <c:pt idx="2194">
                  <c:v>1.997493949552807</c:v>
                </c:pt>
                <c:pt idx="2195">
                  <c:v>66.326778791418505</c:v>
                </c:pt>
                <c:pt idx="2196">
                  <c:v>39.948593590285874</c:v>
                </c:pt>
                <c:pt idx="2197">
                  <c:v>67.1818859427474</c:v>
                </c:pt>
                <c:pt idx="2198">
                  <c:v>44.463676406110686</c:v>
                </c:pt>
                <c:pt idx="2199">
                  <c:v>11.52296425978788</c:v>
                </c:pt>
                <c:pt idx="2200">
                  <c:v>38.535377241960298</c:v>
                </c:pt>
                <c:pt idx="2201">
                  <c:v>56.07685028916336</c:v>
                </c:pt>
                <c:pt idx="2202">
                  <c:v>45.159230569822576</c:v>
                </c:pt>
                <c:pt idx="2203">
                  <c:v>30.448983107652122</c:v>
                </c:pt>
                <c:pt idx="2204">
                  <c:v>51.626693636977059</c:v>
                </c:pt>
                <c:pt idx="2205">
                  <c:v>37.085260356207328</c:v>
                </c:pt>
                <c:pt idx="2206">
                  <c:v>24.72016205988707</c:v>
                </c:pt>
                <c:pt idx="2207">
                  <c:v>53.119046010863087</c:v>
                </c:pt>
                <c:pt idx="2208">
                  <c:v>49.463257434812768</c:v>
                </c:pt>
                <c:pt idx="2209">
                  <c:v>66.269027114114181</c:v>
                </c:pt>
                <c:pt idx="2210">
                  <c:v>3.9621571601145575</c:v>
                </c:pt>
                <c:pt idx="2211">
                  <c:v>41.697495038738154</c:v>
                </c:pt>
                <c:pt idx="2212">
                  <c:v>31.113489987764535</c:v>
                </c:pt>
                <c:pt idx="2213">
                  <c:v>25.538564979406033</c:v>
                </c:pt>
                <c:pt idx="2214">
                  <c:v>57.805679696067422</c:v>
                </c:pt>
                <c:pt idx="2215">
                  <c:v>21.216190723691074</c:v>
                </c:pt>
                <c:pt idx="2216">
                  <c:v>17.825360228757322</c:v>
                </c:pt>
                <c:pt idx="2217">
                  <c:v>49.608976112846136</c:v>
                </c:pt>
                <c:pt idx="2218">
                  <c:v>16.733739254565574</c:v>
                </c:pt>
                <c:pt idx="2219">
                  <c:v>60.530406407998704</c:v>
                </c:pt>
                <c:pt idx="2220">
                  <c:v>27.35776698589406</c:v>
                </c:pt>
                <c:pt idx="2221">
                  <c:v>64.929896677300306</c:v>
                </c:pt>
                <c:pt idx="2222">
                  <c:v>35.818297113152582</c:v>
                </c:pt>
                <c:pt idx="2223">
                  <c:v>69.165812743759872</c:v>
                </c:pt>
                <c:pt idx="2224">
                  <c:v>67.258834159347614</c:v>
                </c:pt>
                <c:pt idx="2225">
                  <c:v>53.861385809851015</c:v>
                </c:pt>
                <c:pt idx="2226">
                  <c:v>60.542211891671556</c:v>
                </c:pt>
                <c:pt idx="2227">
                  <c:v>66.692943626159689</c:v>
                </c:pt>
                <c:pt idx="2228">
                  <c:v>29.16512469510803</c:v>
                </c:pt>
                <c:pt idx="2229">
                  <c:v>61.985294219024766</c:v>
                </c:pt>
                <c:pt idx="2230">
                  <c:v>62.862161150350794</c:v>
                </c:pt>
                <c:pt idx="2231">
                  <c:v>22.782842883757851</c:v>
                </c:pt>
                <c:pt idx="2232">
                  <c:v>48.036946150311216</c:v>
                </c:pt>
                <c:pt idx="2233">
                  <c:v>8.223108677285234</c:v>
                </c:pt>
                <c:pt idx="2234">
                  <c:v>51.151235818716877</c:v>
                </c:pt>
                <c:pt idx="2235">
                  <c:v>8.394200229892185</c:v>
                </c:pt>
                <c:pt idx="2236">
                  <c:v>14.093018573647864</c:v>
                </c:pt>
                <c:pt idx="2237">
                  <c:v>20.919831248242399</c:v>
                </c:pt>
                <c:pt idx="2238">
                  <c:v>77.759514520944904</c:v>
                </c:pt>
                <c:pt idx="2239">
                  <c:v>27.482690901519167</c:v>
                </c:pt>
                <c:pt idx="2240">
                  <c:v>18.618796630827532</c:v>
                </c:pt>
                <c:pt idx="2241">
                  <c:v>47.516472127064972</c:v>
                </c:pt>
                <c:pt idx="2242">
                  <c:v>13.85706766791802</c:v>
                </c:pt>
                <c:pt idx="2243">
                  <c:v>69.513794641726534</c:v>
                </c:pt>
                <c:pt idx="2244">
                  <c:v>75.146152240982516</c:v>
                </c:pt>
                <c:pt idx="2245">
                  <c:v>22.425394456293585</c:v>
                </c:pt>
                <c:pt idx="2246">
                  <c:v>80.243665255858048</c:v>
                </c:pt>
                <c:pt idx="2247">
                  <c:v>58.514633289603658</c:v>
                </c:pt>
                <c:pt idx="2248">
                  <c:v>37.280831848236566</c:v>
                </c:pt>
                <c:pt idx="2249">
                  <c:v>26.37625346999145</c:v>
                </c:pt>
                <c:pt idx="2250">
                  <c:v>54.809714416980903</c:v>
                </c:pt>
                <c:pt idx="2251">
                  <c:v>0</c:v>
                </c:pt>
                <c:pt idx="2252">
                  <c:v>62.986412671828361</c:v>
                </c:pt>
                <c:pt idx="2253">
                  <c:v>24.730242687871904</c:v>
                </c:pt>
                <c:pt idx="2254">
                  <c:v>42.833595772880678</c:v>
                </c:pt>
                <c:pt idx="2255">
                  <c:v>64.841497539461074</c:v>
                </c:pt>
                <c:pt idx="2256">
                  <c:v>0</c:v>
                </c:pt>
                <c:pt idx="2257">
                  <c:v>49.059550574459735</c:v>
                </c:pt>
                <c:pt idx="2258">
                  <c:v>69.873983483307782</c:v>
                </c:pt>
                <c:pt idx="2259">
                  <c:v>55.466969320628223</c:v>
                </c:pt>
                <c:pt idx="2260">
                  <c:v>34.453314444541853</c:v>
                </c:pt>
                <c:pt idx="2261">
                  <c:v>40.349245097425204</c:v>
                </c:pt>
                <c:pt idx="2262">
                  <c:v>23.5022333602694</c:v>
                </c:pt>
                <c:pt idx="2263">
                  <c:v>61.062749770690537</c:v>
                </c:pt>
                <c:pt idx="2264">
                  <c:v>34.728167787928392</c:v>
                </c:pt>
                <c:pt idx="2265">
                  <c:v>32.942751053198215</c:v>
                </c:pt>
                <c:pt idx="2266">
                  <c:v>70.521477405927342</c:v>
                </c:pt>
                <c:pt idx="2267">
                  <c:v>67.924593674484399</c:v>
                </c:pt>
                <c:pt idx="2268">
                  <c:v>53.452011561853979</c:v>
                </c:pt>
                <c:pt idx="2269">
                  <c:v>53.456921741457563</c:v>
                </c:pt>
                <c:pt idx="2270">
                  <c:v>15.900105355776162</c:v>
                </c:pt>
                <c:pt idx="2271">
                  <c:v>34.941275408195146</c:v>
                </c:pt>
                <c:pt idx="2272">
                  <c:v>16.290304211842141</c:v>
                </c:pt>
                <c:pt idx="2273">
                  <c:v>32.998806119203465</c:v>
                </c:pt>
                <c:pt idx="2274">
                  <c:v>29.953608837671318</c:v>
                </c:pt>
                <c:pt idx="2275">
                  <c:v>0.58894468778381459</c:v>
                </c:pt>
                <c:pt idx="2276">
                  <c:v>43.539942265075425</c:v>
                </c:pt>
                <c:pt idx="2277">
                  <c:v>27.784142767235739</c:v>
                </c:pt>
                <c:pt idx="2278">
                  <c:v>5.387783631932221</c:v>
                </c:pt>
                <c:pt idx="2279">
                  <c:v>10.234352926742194</c:v>
                </c:pt>
                <c:pt idx="2280">
                  <c:v>10.71374517445196</c:v>
                </c:pt>
                <c:pt idx="2281">
                  <c:v>26.024104581792525</c:v>
                </c:pt>
                <c:pt idx="2282">
                  <c:v>47.976281093012744</c:v>
                </c:pt>
                <c:pt idx="2283">
                  <c:v>23.146953900925169</c:v>
                </c:pt>
                <c:pt idx="2284">
                  <c:v>39.137371549027371</c:v>
                </c:pt>
                <c:pt idx="2285">
                  <c:v>36.214881307859308</c:v>
                </c:pt>
                <c:pt idx="2286">
                  <c:v>51.138972031391603</c:v>
                </c:pt>
                <c:pt idx="2287">
                  <c:v>50.106565839135122</c:v>
                </c:pt>
                <c:pt idx="2288">
                  <c:v>37.503309898072871</c:v>
                </c:pt>
                <c:pt idx="2289">
                  <c:v>76.063715844740912</c:v>
                </c:pt>
                <c:pt idx="2290">
                  <c:v>39.423649341417345</c:v>
                </c:pt>
                <c:pt idx="2291">
                  <c:v>5.7445498679882467</c:v>
                </c:pt>
                <c:pt idx="2292">
                  <c:v>39.695276483606037</c:v>
                </c:pt>
                <c:pt idx="2293">
                  <c:v>14.175436778914962</c:v>
                </c:pt>
                <c:pt idx="2294">
                  <c:v>62.548969295678063</c:v>
                </c:pt>
                <c:pt idx="2295">
                  <c:v>18.289102372578917</c:v>
                </c:pt>
                <c:pt idx="2296">
                  <c:v>48.589672662182522</c:v>
                </c:pt>
                <c:pt idx="2297">
                  <c:v>13.274803374271334</c:v>
                </c:pt>
                <c:pt idx="2298">
                  <c:v>38.812804009423004</c:v>
                </c:pt>
                <c:pt idx="2299">
                  <c:v>52.541502834642294</c:v>
                </c:pt>
                <c:pt idx="2300">
                  <c:v>17.206193416917095</c:v>
                </c:pt>
                <c:pt idx="2301">
                  <c:v>106.50829222585463</c:v>
                </c:pt>
                <c:pt idx="2302">
                  <c:v>23.313587783242738</c:v>
                </c:pt>
                <c:pt idx="2303">
                  <c:v>34.019348726684669</c:v>
                </c:pt>
                <c:pt idx="2304">
                  <c:v>74.132540379389411</c:v>
                </c:pt>
                <c:pt idx="2305">
                  <c:v>62.372081482927193</c:v>
                </c:pt>
                <c:pt idx="2306">
                  <c:v>62.809111677499779</c:v>
                </c:pt>
                <c:pt idx="2307">
                  <c:v>24.256162077979731</c:v>
                </c:pt>
                <c:pt idx="2308">
                  <c:v>90.6473223053476</c:v>
                </c:pt>
                <c:pt idx="2309">
                  <c:v>0</c:v>
                </c:pt>
                <c:pt idx="2310">
                  <c:v>49.451578953081203</c:v>
                </c:pt>
                <c:pt idx="2311">
                  <c:v>34.488825023152806</c:v>
                </c:pt>
                <c:pt idx="2312">
                  <c:v>25.506406988289921</c:v>
                </c:pt>
                <c:pt idx="2313">
                  <c:v>61.59811099490603</c:v>
                </c:pt>
                <c:pt idx="2314">
                  <c:v>36.330772446708586</c:v>
                </c:pt>
                <c:pt idx="2315">
                  <c:v>28.796571925409694</c:v>
                </c:pt>
                <c:pt idx="2316">
                  <c:v>63.995799121737477</c:v>
                </c:pt>
                <c:pt idx="2317">
                  <c:v>37.574798392879785</c:v>
                </c:pt>
                <c:pt idx="2318">
                  <c:v>28.996372559278122</c:v>
                </c:pt>
                <c:pt idx="2319">
                  <c:v>40.036807768032247</c:v>
                </c:pt>
                <c:pt idx="2320">
                  <c:v>41.338911798491537</c:v>
                </c:pt>
                <c:pt idx="2321">
                  <c:v>39.056796051773368</c:v>
                </c:pt>
                <c:pt idx="2322">
                  <c:v>51.063541335722022</c:v>
                </c:pt>
                <c:pt idx="2323">
                  <c:v>14.408889800022109</c:v>
                </c:pt>
                <c:pt idx="2324">
                  <c:v>31.384964923189877</c:v>
                </c:pt>
                <c:pt idx="2325">
                  <c:v>52.033092512019323</c:v>
                </c:pt>
                <c:pt idx="2326">
                  <c:v>27.857395485988434</c:v>
                </c:pt>
                <c:pt idx="2327">
                  <c:v>16.105143925471246</c:v>
                </c:pt>
                <c:pt idx="2328">
                  <c:v>19.695216253475419</c:v>
                </c:pt>
                <c:pt idx="2329">
                  <c:v>12.632864594778155</c:v>
                </c:pt>
                <c:pt idx="2330">
                  <c:v>3.6793132667987902</c:v>
                </c:pt>
                <c:pt idx="2331">
                  <c:v>45.273705396697494</c:v>
                </c:pt>
                <c:pt idx="2332">
                  <c:v>14.848619498952846</c:v>
                </c:pt>
                <c:pt idx="2333">
                  <c:v>3.0549650996818976</c:v>
                </c:pt>
                <c:pt idx="2334">
                  <c:v>22.197922236104912</c:v>
                </c:pt>
                <c:pt idx="2335">
                  <c:v>1.4918245965554842</c:v>
                </c:pt>
                <c:pt idx="2336">
                  <c:v>82.038098474718197</c:v>
                </c:pt>
                <c:pt idx="2337">
                  <c:v>37.9732212740835</c:v>
                </c:pt>
                <c:pt idx="2338">
                  <c:v>63.493621332757677</c:v>
                </c:pt>
                <c:pt idx="2339">
                  <c:v>20.207260696749238</c:v>
                </c:pt>
                <c:pt idx="2340">
                  <c:v>0</c:v>
                </c:pt>
                <c:pt idx="2341">
                  <c:v>74.281568715815368</c:v>
                </c:pt>
                <c:pt idx="2342">
                  <c:v>11.138569674841877</c:v>
                </c:pt>
                <c:pt idx="2343">
                  <c:v>33.584897007216817</c:v>
                </c:pt>
                <c:pt idx="2344">
                  <c:v>39.029426673161097</c:v>
                </c:pt>
                <c:pt idx="2345">
                  <c:v>41.523198739182376</c:v>
                </c:pt>
                <c:pt idx="2346">
                  <c:v>56.823949955605237</c:v>
                </c:pt>
                <c:pt idx="2347">
                  <c:v>21.581060478646481</c:v>
                </c:pt>
                <c:pt idx="2348">
                  <c:v>42.920302647482302</c:v>
                </c:pt>
                <c:pt idx="2349">
                  <c:v>46.072330478451406</c:v>
                </c:pt>
                <c:pt idx="2350">
                  <c:v>42.984243853116098</c:v>
                </c:pt>
                <c:pt idx="2351">
                  <c:v>85.786306063163437</c:v>
                </c:pt>
                <c:pt idx="2352">
                  <c:v>21.4943828437594</c:v>
                </c:pt>
                <c:pt idx="2353">
                  <c:v>58.408133466745987</c:v>
                </c:pt>
                <c:pt idx="2354">
                  <c:v>24.615211243120605</c:v>
                </c:pt>
                <c:pt idx="2355">
                  <c:v>9.5075391726418417</c:v>
                </c:pt>
                <c:pt idx="2356">
                  <c:v>34.502262317596589</c:v>
                </c:pt>
                <c:pt idx="2357">
                  <c:v>66.956912014985633</c:v>
                </c:pt>
                <c:pt idx="2358">
                  <c:v>38.276301737612336</c:v>
                </c:pt>
                <c:pt idx="2359">
                  <c:v>0</c:v>
                </c:pt>
                <c:pt idx="2360">
                  <c:v>39.457494872411246</c:v>
                </c:pt>
                <c:pt idx="2361">
                  <c:v>94.140190651232686</c:v>
                </c:pt>
                <c:pt idx="2362">
                  <c:v>28.333785177969254</c:v>
                </c:pt>
                <c:pt idx="2363">
                  <c:v>34.790198048291856</c:v>
                </c:pt>
                <c:pt idx="2364">
                  <c:v>38.063514078882882</c:v>
                </c:pt>
                <c:pt idx="2365">
                  <c:v>52.931463367848728</c:v>
                </c:pt>
                <c:pt idx="2366">
                  <c:v>16.706867302732842</c:v>
                </c:pt>
                <c:pt idx="2367">
                  <c:v>3.9012303153851304</c:v>
                </c:pt>
                <c:pt idx="2368">
                  <c:v>53.439587616664241</c:v>
                </c:pt>
                <c:pt idx="2369">
                  <c:v>12.295155507528014</c:v>
                </c:pt>
                <c:pt idx="2370">
                  <c:v>23.678784335000341</c:v>
                </c:pt>
                <c:pt idx="2371">
                  <c:v>67.043299891061139</c:v>
                </c:pt>
                <c:pt idx="2372">
                  <c:v>64.534338112766932</c:v>
                </c:pt>
                <c:pt idx="2373">
                  <c:v>34.670441785240598</c:v>
                </c:pt>
                <c:pt idx="2374">
                  <c:v>18.237002843715377</c:v>
                </c:pt>
                <c:pt idx="2375">
                  <c:v>14.290024192622997</c:v>
                </c:pt>
                <c:pt idx="2376">
                  <c:v>28.596817461399809</c:v>
                </c:pt>
                <c:pt idx="2377">
                  <c:v>88.173882527092729</c:v>
                </c:pt>
                <c:pt idx="2378">
                  <c:v>17.065986331392107</c:v>
                </c:pt>
                <c:pt idx="2379">
                  <c:v>32.933144389841601</c:v>
                </c:pt>
                <c:pt idx="2380">
                  <c:v>19.584322901480945</c:v>
                </c:pt>
                <c:pt idx="2381">
                  <c:v>55.217136981969865</c:v>
                </c:pt>
                <c:pt idx="2382">
                  <c:v>27.914805805934382</c:v>
                </c:pt>
                <c:pt idx="2383">
                  <c:v>24.373359065401356</c:v>
                </c:pt>
                <c:pt idx="2384">
                  <c:v>48.859363999159918</c:v>
                </c:pt>
                <c:pt idx="2385">
                  <c:v>83.70332726860768</c:v>
                </c:pt>
                <c:pt idx="2386">
                  <c:v>21.121975183498357</c:v>
                </c:pt>
                <c:pt idx="2387">
                  <c:v>56.068720469296707</c:v>
                </c:pt>
                <c:pt idx="2388">
                  <c:v>65.422692619667174</c:v>
                </c:pt>
                <c:pt idx="2389">
                  <c:v>6.259893397461</c:v>
                </c:pt>
                <c:pt idx="2390">
                  <c:v>24.229158002149564</c:v>
                </c:pt>
                <c:pt idx="2391">
                  <c:v>57.734274254226783</c:v>
                </c:pt>
                <c:pt idx="2392">
                  <c:v>31.241802713546413</c:v>
                </c:pt>
                <c:pt idx="2393">
                  <c:v>65.289426917296652</c:v>
                </c:pt>
                <c:pt idx="2394">
                  <c:v>79.612805159176446</c:v>
                </c:pt>
                <c:pt idx="2395">
                  <c:v>34.009055731688257</c:v>
                </c:pt>
                <c:pt idx="2396">
                  <c:v>50.33576357675684</c:v>
                </c:pt>
                <c:pt idx="2397">
                  <c:v>27.128135951137505</c:v>
                </c:pt>
                <c:pt idx="2398">
                  <c:v>8.1804833866715576</c:v>
                </c:pt>
                <c:pt idx="2399">
                  <c:v>55.225463966242671</c:v>
                </c:pt>
                <c:pt idx="2400">
                  <c:v>22.431979097754631</c:v>
                </c:pt>
                <c:pt idx="2401">
                  <c:v>62.89495660643118</c:v>
                </c:pt>
                <c:pt idx="2402">
                  <c:v>87.125031899685183</c:v>
                </c:pt>
                <c:pt idx="2403">
                  <c:v>100.88868755217945</c:v>
                </c:pt>
                <c:pt idx="2404">
                  <c:v>18.865890430151566</c:v>
                </c:pt>
                <c:pt idx="2405">
                  <c:v>73.715296118022835</c:v>
                </c:pt>
                <c:pt idx="2406">
                  <c:v>53.799324553430424</c:v>
                </c:pt>
                <c:pt idx="2407">
                  <c:v>68.787847079500807</c:v>
                </c:pt>
                <c:pt idx="2408">
                  <c:v>62.895872336491131</c:v>
                </c:pt>
                <c:pt idx="2409">
                  <c:v>19.869009060508379</c:v>
                </c:pt>
                <c:pt idx="2410">
                  <c:v>19.46161718384851</c:v>
                </c:pt>
                <c:pt idx="2411">
                  <c:v>43.65580449229207</c:v>
                </c:pt>
                <c:pt idx="2412">
                  <c:v>38.061408836105663</c:v>
                </c:pt>
                <c:pt idx="2413">
                  <c:v>28.703742308255919</c:v>
                </c:pt>
                <c:pt idx="2414">
                  <c:v>36.511524718593243</c:v>
                </c:pt>
                <c:pt idx="2415">
                  <c:v>21.522151037179299</c:v>
                </c:pt>
                <c:pt idx="2416">
                  <c:v>0</c:v>
                </c:pt>
                <c:pt idx="2417">
                  <c:v>46.866059328880283</c:v>
                </c:pt>
                <c:pt idx="2418">
                  <c:v>63.5287789623696</c:v>
                </c:pt>
                <c:pt idx="2419">
                  <c:v>23.001133845634889</c:v>
                </c:pt>
                <c:pt idx="2420">
                  <c:v>0.51607821557681155</c:v>
                </c:pt>
                <c:pt idx="2421">
                  <c:v>44.187465897986719</c:v>
                </c:pt>
                <c:pt idx="2422">
                  <c:v>19.519318947881029</c:v>
                </c:pt>
                <c:pt idx="2423">
                  <c:v>24.827962257309032</c:v>
                </c:pt>
                <c:pt idx="2424">
                  <c:v>67.416417254369605</c:v>
                </c:pt>
                <c:pt idx="2425">
                  <c:v>13.295755685097861</c:v>
                </c:pt>
                <c:pt idx="2426">
                  <c:v>4.5251177324592247</c:v>
                </c:pt>
                <c:pt idx="2427">
                  <c:v>15.995986502018264</c:v>
                </c:pt>
                <c:pt idx="2428">
                  <c:v>5.7750385608196595</c:v>
                </c:pt>
                <c:pt idx="2429">
                  <c:v>60.167274577100301</c:v>
                </c:pt>
                <c:pt idx="2430">
                  <c:v>18.200648617178235</c:v>
                </c:pt>
                <c:pt idx="2431">
                  <c:v>58.435918234493542</c:v>
                </c:pt>
                <c:pt idx="2432">
                  <c:v>35.256208812710419</c:v>
                </c:pt>
                <c:pt idx="2433">
                  <c:v>59.116942033471666</c:v>
                </c:pt>
                <c:pt idx="2434">
                  <c:v>57.948852966871691</c:v>
                </c:pt>
                <c:pt idx="2435">
                  <c:v>65.569344249711094</c:v>
                </c:pt>
                <c:pt idx="2436">
                  <c:v>60.718233382646915</c:v>
                </c:pt>
                <c:pt idx="2437">
                  <c:v>68.875635661490534</c:v>
                </c:pt>
                <c:pt idx="2438">
                  <c:v>49.048067777883709</c:v>
                </c:pt>
                <c:pt idx="2439">
                  <c:v>62.940039622003489</c:v>
                </c:pt>
                <c:pt idx="2440">
                  <c:v>25.75294679695973</c:v>
                </c:pt>
                <c:pt idx="2441">
                  <c:v>31.024627098505874</c:v>
                </c:pt>
                <c:pt idx="2442">
                  <c:v>48.000416942128808</c:v>
                </c:pt>
                <c:pt idx="2443">
                  <c:v>35.200817989948241</c:v>
                </c:pt>
                <c:pt idx="2444">
                  <c:v>41.466683196275191</c:v>
                </c:pt>
                <c:pt idx="2445">
                  <c:v>22.024945368402705</c:v>
                </c:pt>
                <c:pt idx="2446">
                  <c:v>2.8900396474171997</c:v>
                </c:pt>
                <c:pt idx="2447">
                  <c:v>45.713724911018907</c:v>
                </c:pt>
                <c:pt idx="2448">
                  <c:v>82.831416134361646</c:v>
                </c:pt>
                <c:pt idx="2449">
                  <c:v>45.166532081493763</c:v>
                </c:pt>
                <c:pt idx="2450">
                  <c:v>25.672569640134299</c:v>
                </c:pt>
                <c:pt idx="2451">
                  <c:v>77.045965491579508</c:v>
                </c:pt>
                <c:pt idx="2452">
                  <c:v>9.6767499246653035</c:v>
                </c:pt>
                <c:pt idx="2453">
                  <c:v>19.367706272884774</c:v>
                </c:pt>
                <c:pt idx="2454">
                  <c:v>92.461925515884232</c:v>
                </c:pt>
                <c:pt idx="2455">
                  <c:v>31.419561055308556</c:v>
                </c:pt>
                <c:pt idx="2456">
                  <c:v>84.132666365308708</c:v>
                </c:pt>
                <c:pt idx="2457">
                  <c:v>50.48138435804961</c:v>
                </c:pt>
                <c:pt idx="2458">
                  <c:v>14.227602498855411</c:v>
                </c:pt>
                <c:pt idx="2459">
                  <c:v>28.055388021135794</c:v>
                </c:pt>
                <c:pt idx="2460">
                  <c:v>38.325309906668437</c:v>
                </c:pt>
                <c:pt idx="2461">
                  <c:v>0</c:v>
                </c:pt>
                <c:pt idx="2462">
                  <c:v>35.434822433901523</c:v>
                </c:pt>
                <c:pt idx="2463">
                  <c:v>16.20680794636915</c:v>
                </c:pt>
                <c:pt idx="2464">
                  <c:v>22.906693200211294</c:v>
                </c:pt>
                <c:pt idx="2465">
                  <c:v>44.083406992135366</c:v>
                </c:pt>
                <c:pt idx="2466">
                  <c:v>5.9848432933214966</c:v>
                </c:pt>
                <c:pt idx="2467">
                  <c:v>42.540354527954783</c:v>
                </c:pt>
                <c:pt idx="2468">
                  <c:v>69.995094585990373</c:v>
                </c:pt>
                <c:pt idx="2469">
                  <c:v>43.46442430903052</c:v>
                </c:pt>
                <c:pt idx="2470">
                  <c:v>14.34915609573634</c:v>
                </c:pt>
                <c:pt idx="2471">
                  <c:v>32.952344210295543</c:v>
                </c:pt>
                <c:pt idx="2472">
                  <c:v>18.300726009930809</c:v>
                </c:pt>
                <c:pt idx="2473">
                  <c:v>58.268986218765264</c:v>
                </c:pt>
                <c:pt idx="2474">
                  <c:v>16.798806586689039</c:v>
                </c:pt>
                <c:pt idx="2475">
                  <c:v>19.473700048344739</c:v>
                </c:pt>
                <c:pt idx="2476">
                  <c:v>63.897681002246784</c:v>
                </c:pt>
                <c:pt idx="2477">
                  <c:v>54.787723628007328</c:v>
                </c:pt>
                <c:pt idx="2478">
                  <c:v>41.861769171626499</c:v>
                </c:pt>
                <c:pt idx="2479">
                  <c:v>46.920154174267829</c:v>
                </c:pt>
                <c:pt idx="2480">
                  <c:v>9.9359342961013901</c:v>
                </c:pt>
                <c:pt idx="2481">
                  <c:v>16.146171096403016</c:v>
                </c:pt>
                <c:pt idx="2482">
                  <c:v>5.4039537206111339</c:v>
                </c:pt>
                <c:pt idx="2483">
                  <c:v>6.2387686371150197</c:v>
                </c:pt>
                <c:pt idx="2484">
                  <c:v>13.944533086500181</c:v>
                </c:pt>
                <c:pt idx="2485">
                  <c:v>0</c:v>
                </c:pt>
                <c:pt idx="2486">
                  <c:v>43.581147198230418</c:v>
                </c:pt>
                <c:pt idx="2487">
                  <c:v>48.348038314000597</c:v>
                </c:pt>
                <c:pt idx="2488">
                  <c:v>9.6957268462807953</c:v>
                </c:pt>
                <c:pt idx="2489">
                  <c:v>8.1176781594285874</c:v>
                </c:pt>
                <c:pt idx="2490">
                  <c:v>22.757183245230461</c:v>
                </c:pt>
                <c:pt idx="2491">
                  <c:v>31.005974828038834</c:v>
                </c:pt>
                <c:pt idx="2492">
                  <c:v>24.945207795789983</c:v>
                </c:pt>
                <c:pt idx="2493">
                  <c:v>51.027372187441841</c:v>
                </c:pt>
                <c:pt idx="2494">
                  <c:v>38.110225005373977</c:v>
                </c:pt>
                <c:pt idx="2495">
                  <c:v>0.7423906961645883</c:v>
                </c:pt>
                <c:pt idx="2496">
                  <c:v>14.49969191957393</c:v>
                </c:pt>
                <c:pt idx="2497">
                  <c:v>46.641829661186179</c:v>
                </c:pt>
                <c:pt idx="2498">
                  <c:v>51.898852850100063</c:v>
                </c:pt>
                <c:pt idx="2499">
                  <c:v>97.216932590590005</c:v>
                </c:pt>
                <c:pt idx="2500">
                  <c:v>21.258364874959632</c:v>
                </c:pt>
                <c:pt idx="2501">
                  <c:v>30.494538903105457</c:v>
                </c:pt>
                <c:pt idx="2502">
                  <c:v>43.525711232371137</c:v>
                </c:pt>
                <c:pt idx="2503">
                  <c:v>13.388972849992422</c:v>
                </c:pt>
                <c:pt idx="2504">
                  <c:v>64.133712086134935</c:v>
                </c:pt>
                <c:pt idx="2505">
                  <c:v>17.270606773625676</c:v>
                </c:pt>
                <c:pt idx="2506">
                  <c:v>41.380597971814488</c:v>
                </c:pt>
                <c:pt idx="2507">
                  <c:v>5.6014491322810507</c:v>
                </c:pt>
                <c:pt idx="2508">
                  <c:v>31.722825604017117</c:v>
                </c:pt>
                <c:pt idx="2509">
                  <c:v>35.583293842505491</c:v>
                </c:pt>
                <c:pt idx="2510">
                  <c:v>26.90846609962205</c:v>
                </c:pt>
                <c:pt idx="2511">
                  <c:v>85.550552316787744</c:v>
                </c:pt>
                <c:pt idx="2512">
                  <c:v>48.930175167960499</c:v>
                </c:pt>
                <c:pt idx="2513">
                  <c:v>20.037746490063196</c:v>
                </c:pt>
                <c:pt idx="2514">
                  <c:v>40.809073732216959</c:v>
                </c:pt>
                <c:pt idx="2515">
                  <c:v>80.395533380871328</c:v>
                </c:pt>
                <c:pt idx="2516">
                  <c:v>28.636403380231378</c:v>
                </c:pt>
                <c:pt idx="2517">
                  <c:v>19.210360549289156</c:v>
                </c:pt>
                <c:pt idx="2518">
                  <c:v>74.68540712952111</c:v>
                </c:pt>
                <c:pt idx="2519">
                  <c:v>8.7371930908235207</c:v>
                </c:pt>
                <c:pt idx="2520">
                  <c:v>29.732569686671027</c:v>
                </c:pt>
                <c:pt idx="2521">
                  <c:v>30.416055501090941</c:v>
                </c:pt>
                <c:pt idx="2522">
                  <c:v>23.485224927956263</c:v>
                </c:pt>
                <c:pt idx="2523">
                  <c:v>58.789810781186361</c:v>
                </c:pt>
                <c:pt idx="2524">
                  <c:v>21.234012274502593</c:v>
                </c:pt>
                <c:pt idx="2525">
                  <c:v>25.496808033587438</c:v>
                </c:pt>
                <c:pt idx="2526">
                  <c:v>73.444048674395248</c:v>
                </c:pt>
                <c:pt idx="2527">
                  <c:v>17.471237627621523</c:v>
                </c:pt>
                <c:pt idx="2528">
                  <c:v>32.542763349012844</c:v>
                </c:pt>
                <c:pt idx="2529">
                  <c:v>24.304322754503062</c:v>
                </c:pt>
                <c:pt idx="2530">
                  <c:v>53.199323697306099</c:v>
                </c:pt>
                <c:pt idx="2531">
                  <c:v>58.957170370753907</c:v>
                </c:pt>
                <c:pt idx="2532">
                  <c:v>39.709166875649608</c:v>
                </c:pt>
                <c:pt idx="2533">
                  <c:v>16.711093704141899</c:v>
                </c:pt>
                <c:pt idx="2534">
                  <c:v>32.167499487599741</c:v>
                </c:pt>
                <c:pt idx="2535">
                  <c:v>55.410681186986473</c:v>
                </c:pt>
                <c:pt idx="2536">
                  <c:v>7.8289738606682961</c:v>
                </c:pt>
                <c:pt idx="2537">
                  <c:v>6.913449607885398</c:v>
                </c:pt>
                <c:pt idx="2538">
                  <c:v>31.697801998052128</c:v>
                </c:pt>
                <c:pt idx="2539">
                  <c:v>10.605881371662111</c:v>
                </c:pt>
                <c:pt idx="2540">
                  <c:v>3.0670120137646593</c:v>
                </c:pt>
                <c:pt idx="2541">
                  <c:v>29.183979452236994</c:v>
                </c:pt>
                <c:pt idx="2542">
                  <c:v>29.151861982887084</c:v>
                </c:pt>
                <c:pt idx="2543">
                  <c:v>5.1163844541371679</c:v>
                </c:pt>
                <c:pt idx="2544">
                  <c:v>30.801239102152774</c:v>
                </c:pt>
                <c:pt idx="2545">
                  <c:v>0</c:v>
                </c:pt>
                <c:pt idx="2546">
                  <c:v>49.739256541738527</c:v>
                </c:pt>
                <c:pt idx="2547">
                  <c:v>40.920532075089277</c:v>
                </c:pt>
                <c:pt idx="2548">
                  <c:v>61.95257952003211</c:v>
                </c:pt>
                <c:pt idx="2549">
                  <c:v>32.143200973465099</c:v>
                </c:pt>
                <c:pt idx="2550">
                  <c:v>1.5253647666557684</c:v>
                </c:pt>
                <c:pt idx="2551">
                  <c:v>45.161128559006492</c:v>
                </c:pt>
                <c:pt idx="2552">
                  <c:v>2.5716450312108261</c:v>
                </c:pt>
                <c:pt idx="2553">
                  <c:v>39.341891875911529</c:v>
                </c:pt>
                <c:pt idx="2554">
                  <c:v>9.597466591084812</c:v>
                </c:pt>
                <c:pt idx="2555">
                  <c:v>28.285709934261412</c:v>
                </c:pt>
                <c:pt idx="2556">
                  <c:v>54.940007813536518</c:v>
                </c:pt>
                <c:pt idx="2557">
                  <c:v>7.6480907470602979</c:v>
                </c:pt>
                <c:pt idx="2558">
                  <c:v>49.069613785507997</c:v>
                </c:pt>
                <c:pt idx="2559">
                  <c:v>81.774607006777941</c:v>
                </c:pt>
                <c:pt idx="2560">
                  <c:v>41.988019264691161</c:v>
                </c:pt>
                <c:pt idx="2561">
                  <c:v>74.938138630312608</c:v>
                </c:pt>
                <c:pt idx="2562">
                  <c:v>25.252516313562641</c:v>
                </c:pt>
                <c:pt idx="2563">
                  <c:v>85.576512965051379</c:v>
                </c:pt>
                <c:pt idx="2564">
                  <c:v>23.354145928244158</c:v>
                </c:pt>
                <c:pt idx="2565">
                  <c:v>13.890864258666488</c:v>
                </c:pt>
                <c:pt idx="2566">
                  <c:v>39.918420549359716</c:v>
                </c:pt>
                <c:pt idx="2567">
                  <c:v>79.115533610416662</c:v>
                </c:pt>
                <c:pt idx="2568">
                  <c:v>24.782613054971026</c:v>
                </c:pt>
                <c:pt idx="2569">
                  <c:v>5.0453673847695919</c:v>
                </c:pt>
                <c:pt idx="2570">
                  <c:v>35.640115896735146</c:v>
                </c:pt>
                <c:pt idx="2571">
                  <c:v>64.011854943155072</c:v>
                </c:pt>
                <c:pt idx="2572">
                  <c:v>7.7429052969939107</c:v>
                </c:pt>
                <c:pt idx="2573">
                  <c:v>75.019399612027115</c:v>
                </c:pt>
                <c:pt idx="2574">
                  <c:v>46.068661353164494</c:v>
                </c:pt>
                <c:pt idx="2575">
                  <c:v>61.270217022401894</c:v>
                </c:pt>
                <c:pt idx="2576">
                  <c:v>57.607951794401892</c:v>
                </c:pt>
                <c:pt idx="2577">
                  <c:v>9.2740101332177449</c:v>
                </c:pt>
                <c:pt idx="2578">
                  <c:v>57.7466882249661</c:v>
                </c:pt>
                <c:pt idx="2579">
                  <c:v>1.8124549172263278</c:v>
                </c:pt>
                <c:pt idx="2580">
                  <c:v>17.432124004872463</c:v>
                </c:pt>
                <c:pt idx="2581">
                  <c:v>78.46100331759439</c:v>
                </c:pt>
                <c:pt idx="2582">
                  <c:v>77.382585703056492</c:v>
                </c:pt>
                <c:pt idx="2583">
                  <c:v>34.428452664901968</c:v>
                </c:pt>
                <c:pt idx="2584">
                  <c:v>49.169424240769679</c:v>
                </c:pt>
                <c:pt idx="2585">
                  <c:v>12.944082678296164</c:v>
                </c:pt>
                <c:pt idx="2586">
                  <c:v>78.97570022376766</c:v>
                </c:pt>
                <c:pt idx="2587">
                  <c:v>86.179063969835056</c:v>
                </c:pt>
                <c:pt idx="2588">
                  <c:v>13.044376432179037</c:v>
                </c:pt>
                <c:pt idx="2589">
                  <c:v>38.6212598208852</c:v>
                </c:pt>
                <c:pt idx="2590">
                  <c:v>16.817786818505532</c:v>
                </c:pt>
                <c:pt idx="2591">
                  <c:v>62.291621123670417</c:v>
                </c:pt>
                <c:pt idx="2592">
                  <c:v>28.569892589676297</c:v>
                </c:pt>
                <c:pt idx="2593">
                  <c:v>14.086674570899198</c:v>
                </c:pt>
                <c:pt idx="2594">
                  <c:v>39.060447400633237</c:v>
                </c:pt>
                <c:pt idx="2595">
                  <c:v>61.309206743384202</c:v>
                </c:pt>
                <c:pt idx="2596">
                  <c:v>46.772740945111316</c:v>
                </c:pt>
                <c:pt idx="2597">
                  <c:v>66.045660469666302</c:v>
                </c:pt>
                <c:pt idx="2598">
                  <c:v>71.891399045870443</c:v>
                </c:pt>
                <c:pt idx="2599">
                  <c:v>1.0234456614373788</c:v>
                </c:pt>
                <c:pt idx="2600">
                  <c:v>39.287820261669992</c:v>
                </c:pt>
                <c:pt idx="2601">
                  <c:v>51.276056243592485</c:v>
                </c:pt>
                <c:pt idx="2602">
                  <c:v>25.209402887743799</c:v>
                </c:pt>
                <c:pt idx="2603">
                  <c:v>62.683703213579605</c:v>
                </c:pt>
                <c:pt idx="2604">
                  <c:v>65.102935422554907</c:v>
                </c:pt>
                <c:pt idx="2605">
                  <c:v>31.336635427982365</c:v>
                </c:pt>
                <c:pt idx="2606">
                  <c:v>48.157638511909674</c:v>
                </c:pt>
                <c:pt idx="2607">
                  <c:v>7.84649329762384</c:v>
                </c:pt>
                <c:pt idx="2608">
                  <c:v>9.4795707266778546</c:v>
                </c:pt>
                <c:pt idx="2609">
                  <c:v>65.492927658490657</c:v>
                </c:pt>
                <c:pt idx="2610">
                  <c:v>14.652317268909437</c:v>
                </c:pt>
                <c:pt idx="2611">
                  <c:v>56.885740498629119</c:v>
                </c:pt>
                <c:pt idx="2612">
                  <c:v>64.865955250852394</c:v>
                </c:pt>
                <c:pt idx="2613">
                  <c:v>80.73636866783967</c:v>
                </c:pt>
                <c:pt idx="2614">
                  <c:v>0</c:v>
                </c:pt>
                <c:pt idx="2615">
                  <c:v>91.072936534206363</c:v>
                </c:pt>
                <c:pt idx="2616">
                  <c:v>44.120611635004153</c:v>
                </c:pt>
                <c:pt idx="2617">
                  <c:v>71.68606898798933</c:v>
                </c:pt>
                <c:pt idx="2618">
                  <c:v>47.89811422738655</c:v>
                </c:pt>
                <c:pt idx="2619">
                  <c:v>20.443444240952775</c:v>
                </c:pt>
                <c:pt idx="2620">
                  <c:v>30.727715746947787</c:v>
                </c:pt>
                <c:pt idx="2621">
                  <c:v>43.436494873835379</c:v>
                </c:pt>
                <c:pt idx="2622">
                  <c:v>54.457588751047219</c:v>
                </c:pt>
                <c:pt idx="2623">
                  <c:v>17.801684927992593</c:v>
                </c:pt>
                <c:pt idx="2624">
                  <c:v>23.341264625784138</c:v>
                </c:pt>
                <c:pt idx="2625">
                  <c:v>13.060675649658995</c:v>
                </c:pt>
                <c:pt idx="2626">
                  <c:v>2.7417737387494223</c:v>
                </c:pt>
                <c:pt idx="2627">
                  <c:v>40.698679080274978</c:v>
                </c:pt>
                <c:pt idx="2628">
                  <c:v>54.580562048056066</c:v>
                </c:pt>
                <c:pt idx="2629">
                  <c:v>66.360370609667598</c:v>
                </c:pt>
                <c:pt idx="2630">
                  <c:v>6.1130259528316664</c:v>
                </c:pt>
                <c:pt idx="2631">
                  <c:v>38.594792514995923</c:v>
                </c:pt>
                <c:pt idx="2632">
                  <c:v>22.367409192636078</c:v>
                </c:pt>
                <c:pt idx="2633">
                  <c:v>22.93954099905319</c:v>
                </c:pt>
                <c:pt idx="2634">
                  <c:v>41.390926323120418</c:v>
                </c:pt>
                <c:pt idx="2635">
                  <c:v>10.198668891357386</c:v>
                </c:pt>
                <c:pt idx="2636">
                  <c:v>17.75100806567179</c:v>
                </c:pt>
                <c:pt idx="2637">
                  <c:v>43.617590421193675</c:v>
                </c:pt>
                <c:pt idx="2638">
                  <c:v>4.2421229428128209</c:v>
                </c:pt>
                <c:pt idx="2639">
                  <c:v>58.001079393679603</c:v>
                </c:pt>
                <c:pt idx="2640">
                  <c:v>26.613923180092396</c:v>
                </c:pt>
                <c:pt idx="2641">
                  <c:v>38.998054169536729</c:v>
                </c:pt>
                <c:pt idx="2642">
                  <c:v>28.191877406606991</c:v>
                </c:pt>
                <c:pt idx="2643">
                  <c:v>44.390507558680135</c:v>
                </c:pt>
                <c:pt idx="2644">
                  <c:v>55.853255003879141</c:v>
                </c:pt>
                <c:pt idx="2645">
                  <c:v>77.38487416240126</c:v>
                </c:pt>
                <c:pt idx="2646">
                  <c:v>72.95648996942603</c:v>
                </c:pt>
                <c:pt idx="2647">
                  <c:v>57.685006838794529</c:v>
                </c:pt>
                <c:pt idx="2648">
                  <c:v>35.323133105980077</c:v>
                </c:pt>
                <c:pt idx="2649">
                  <c:v>51.736512426248247</c:v>
                </c:pt>
                <c:pt idx="2650">
                  <c:v>19.047492752666138</c:v>
                </c:pt>
                <c:pt idx="2651">
                  <c:v>45.162002531345919</c:v>
                </c:pt>
                <c:pt idx="2652">
                  <c:v>47.776612549395288</c:v>
                </c:pt>
                <c:pt idx="2653">
                  <c:v>7.6872267734192459</c:v>
                </c:pt>
                <c:pt idx="2654">
                  <c:v>43.063707231174362</c:v>
                </c:pt>
                <c:pt idx="2655">
                  <c:v>8.9957600121869419</c:v>
                </c:pt>
                <c:pt idx="2656">
                  <c:v>4.2384395640729515</c:v>
                </c:pt>
                <c:pt idx="2657">
                  <c:v>0.1930508715371243</c:v>
                </c:pt>
                <c:pt idx="2658">
                  <c:v>81.896561464682222</c:v>
                </c:pt>
                <c:pt idx="2659">
                  <c:v>37.865040940679698</c:v>
                </c:pt>
                <c:pt idx="2660">
                  <c:v>2.9196645514361075</c:v>
                </c:pt>
                <c:pt idx="2661">
                  <c:v>47.031527011959092</c:v>
                </c:pt>
                <c:pt idx="2662">
                  <c:v>20.163291603046577</c:v>
                </c:pt>
                <c:pt idx="2663">
                  <c:v>19.033550398108495</c:v>
                </c:pt>
                <c:pt idx="2664">
                  <c:v>80.986147695876937</c:v>
                </c:pt>
                <c:pt idx="2665">
                  <c:v>47.405126697104755</c:v>
                </c:pt>
                <c:pt idx="2666">
                  <c:v>78.271307433090882</c:v>
                </c:pt>
                <c:pt idx="2667">
                  <c:v>42.24368858600873</c:v>
                </c:pt>
                <c:pt idx="2668">
                  <c:v>42.616661790023826</c:v>
                </c:pt>
                <c:pt idx="2669">
                  <c:v>30.582864880593995</c:v>
                </c:pt>
                <c:pt idx="2670">
                  <c:v>39.936299736406561</c:v>
                </c:pt>
                <c:pt idx="2671">
                  <c:v>0</c:v>
                </c:pt>
                <c:pt idx="2672">
                  <c:v>46.775513475164118</c:v>
                </c:pt>
                <c:pt idx="2673">
                  <c:v>33.440848952523602</c:v>
                </c:pt>
                <c:pt idx="2674">
                  <c:v>35.131810712438458</c:v>
                </c:pt>
                <c:pt idx="2675">
                  <c:v>54.175533911764752</c:v>
                </c:pt>
                <c:pt idx="2676">
                  <c:v>6.5501231980886336</c:v>
                </c:pt>
                <c:pt idx="2677">
                  <c:v>51.547832967069716</c:v>
                </c:pt>
                <c:pt idx="2678">
                  <c:v>70.926442898096781</c:v>
                </c:pt>
                <c:pt idx="2679">
                  <c:v>61.301132391793168</c:v>
                </c:pt>
                <c:pt idx="2680">
                  <c:v>38.528563612401946</c:v>
                </c:pt>
                <c:pt idx="2681">
                  <c:v>25.918112704660313</c:v>
                </c:pt>
                <c:pt idx="2682">
                  <c:v>14.92884901954835</c:v>
                </c:pt>
                <c:pt idx="2683">
                  <c:v>57.598186114264408</c:v>
                </c:pt>
                <c:pt idx="2684">
                  <c:v>34.348636981528465</c:v>
                </c:pt>
                <c:pt idx="2685">
                  <c:v>37.353057746270807</c:v>
                </c:pt>
                <c:pt idx="2686">
                  <c:v>78.716386871874263</c:v>
                </c:pt>
                <c:pt idx="2687">
                  <c:v>56.238826929897833</c:v>
                </c:pt>
                <c:pt idx="2688">
                  <c:v>51.780035330978571</c:v>
                </c:pt>
                <c:pt idx="2689">
                  <c:v>53.576140492602903</c:v>
                </c:pt>
                <c:pt idx="2690">
                  <c:v>5.1899775196312143</c:v>
                </c:pt>
                <c:pt idx="2691">
                  <c:v>23.199574759137569</c:v>
                </c:pt>
                <c:pt idx="2692">
                  <c:v>22.550714270336218</c:v>
                </c:pt>
                <c:pt idx="2693">
                  <c:v>37.414727072601444</c:v>
                </c:pt>
                <c:pt idx="2694">
                  <c:v>13.445099066213416</c:v>
                </c:pt>
                <c:pt idx="2695">
                  <c:v>8.4399862341101475</c:v>
                </c:pt>
                <c:pt idx="2696">
                  <c:v>35.712438946688358</c:v>
                </c:pt>
                <c:pt idx="2697">
                  <c:v>58.831368671339192</c:v>
                </c:pt>
                <c:pt idx="2698">
                  <c:v>7.0283996502980752</c:v>
                </c:pt>
                <c:pt idx="2699">
                  <c:v>36.048899629098912</c:v>
                </c:pt>
                <c:pt idx="2700">
                  <c:v>9.1403197258282756</c:v>
                </c:pt>
                <c:pt idx="2701">
                  <c:v>35.401093485836824</c:v>
                </c:pt>
                <c:pt idx="2702">
                  <c:v>27.040103274660144</c:v>
                </c:pt>
                <c:pt idx="2703">
                  <c:v>41.479507399458086</c:v>
                </c:pt>
                <c:pt idx="2704">
                  <c:v>25.621527012150391</c:v>
                </c:pt>
                <c:pt idx="2705">
                  <c:v>10.312493119682921</c:v>
                </c:pt>
                <c:pt idx="2706">
                  <c:v>33.495227675845406</c:v>
                </c:pt>
                <c:pt idx="2707">
                  <c:v>40.300565079487413</c:v>
                </c:pt>
                <c:pt idx="2708">
                  <c:v>31.227098158482608</c:v>
                </c:pt>
                <c:pt idx="2709">
                  <c:v>77.929572736737825</c:v>
                </c:pt>
                <c:pt idx="2710">
                  <c:v>28.008304361771575</c:v>
                </c:pt>
                <c:pt idx="2711">
                  <c:v>16.738741793146083</c:v>
                </c:pt>
                <c:pt idx="2712">
                  <c:v>47.598098874853072</c:v>
                </c:pt>
                <c:pt idx="2713">
                  <c:v>23.684271825404373</c:v>
                </c:pt>
                <c:pt idx="2714">
                  <c:v>61.85043277626734</c:v>
                </c:pt>
                <c:pt idx="2715">
                  <c:v>58.526090658160172</c:v>
                </c:pt>
                <c:pt idx="2716">
                  <c:v>37.698605449840677</c:v>
                </c:pt>
                <c:pt idx="2717">
                  <c:v>7.3869075299913964</c:v>
                </c:pt>
                <c:pt idx="2718">
                  <c:v>67.454969540904003</c:v>
                </c:pt>
                <c:pt idx="2719">
                  <c:v>52.435755783112683</c:v>
                </c:pt>
                <c:pt idx="2720">
                  <c:v>61.673959280867024</c:v>
                </c:pt>
                <c:pt idx="2721">
                  <c:v>104.89967880330755</c:v>
                </c:pt>
                <c:pt idx="2722">
                  <c:v>17.271198481179422</c:v>
                </c:pt>
                <c:pt idx="2723">
                  <c:v>29.537024860278237</c:v>
                </c:pt>
                <c:pt idx="2724">
                  <c:v>77.941390756498336</c:v>
                </c:pt>
                <c:pt idx="2725">
                  <c:v>95.033577734035148</c:v>
                </c:pt>
                <c:pt idx="2726">
                  <c:v>31.611977002430219</c:v>
                </c:pt>
                <c:pt idx="2727">
                  <c:v>36.421590580368886</c:v>
                </c:pt>
                <c:pt idx="2728">
                  <c:v>81.683868913346103</c:v>
                </c:pt>
                <c:pt idx="2729">
                  <c:v>13.492633358875008</c:v>
                </c:pt>
                <c:pt idx="2730">
                  <c:v>44.780287737101879</c:v>
                </c:pt>
                <c:pt idx="2731">
                  <c:v>28.297391202047258</c:v>
                </c:pt>
                <c:pt idx="2732">
                  <c:v>22.665028048829488</c:v>
                </c:pt>
                <c:pt idx="2733">
                  <c:v>59.831831579477502</c:v>
                </c:pt>
                <c:pt idx="2734">
                  <c:v>29.548006447004678</c:v>
                </c:pt>
                <c:pt idx="2735">
                  <c:v>18.232106284419679</c:v>
                </c:pt>
                <c:pt idx="2736">
                  <c:v>73.960492278840391</c:v>
                </c:pt>
                <c:pt idx="2737">
                  <c:v>40.853156770029017</c:v>
                </c:pt>
                <c:pt idx="2738">
                  <c:v>48.368932928708503</c:v>
                </c:pt>
                <c:pt idx="2739">
                  <c:v>28.335995584203356</c:v>
                </c:pt>
                <c:pt idx="2740">
                  <c:v>40.65436916710231</c:v>
                </c:pt>
                <c:pt idx="2741">
                  <c:v>51.102611618264127</c:v>
                </c:pt>
                <c:pt idx="2742">
                  <c:v>44.349951427279784</c:v>
                </c:pt>
                <c:pt idx="2743">
                  <c:v>24.883139692876178</c:v>
                </c:pt>
                <c:pt idx="2744">
                  <c:v>42.783408724424874</c:v>
                </c:pt>
                <c:pt idx="2745">
                  <c:v>63.673582750179627</c:v>
                </c:pt>
                <c:pt idx="2746">
                  <c:v>23.594058985396675</c:v>
                </c:pt>
                <c:pt idx="2747">
                  <c:v>15.912425934725803</c:v>
                </c:pt>
                <c:pt idx="2748">
                  <c:v>24.032893428162133</c:v>
                </c:pt>
                <c:pt idx="2749">
                  <c:v>14.122203250220702</c:v>
                </c:pt>
                <c:pt idx="2750">
                  <c:v>3.3386588428884814</c:v>
                </c:pt>
                <c:pt idx="2751">
                  <c:v>27.599020236597958</c:v>
                </c:pt>
                <c:pt idx="2752">
                  <c:v>16.931311505160284</c:v>
                </c:pt>
                <c:pt idx="2753">
                  <c:v>18.350799412843958</c:v>
                </c:pt>
                <c:pt idx="2754">
                  <c:v>26.281672394398143</c:v>
                </c:pt>
                <c:pt idx="2755">
                  <c:v>0</c:v>
                </c:pt>
                <c:pt idx="2756">
                  <c:v>37.323300200459357</c:v>
                </c:pt>
                <c:pt idx="2757">
                  <c:v>37.652968641474757</c:v>
                </c:pt>
                <c:pt idx="2758">
                  <c:v>89.193069251886328</c:v>
                </c:pt>
                <c:pt idx="2759">
                  <c:v>33.321297682260727</c:v>
                </c:pt>
                <c:pt idx="2760">
                  <c:v>5.7406963406495626</c:v>
                </c:pt>
                <c:pt idx="2761">
                  <c:v>47.299512463688259</c:v>
                </c:pt>
                <c:pt idx="2762">
                  <c:v>6.7898468091354536</c:v>
                </c:pt>
                <c:pt idx="2763">
                  <c:v>37.818024128533203</c:v>
                </c:pt>
                <c:pt idx="2764">
                  <c:v>7.1237129075874321</c:v>
                </c:pt>
                <c:pt idx="2765">
                  <c:v>31.696470485470382</c:v>
                </c:pt>
                <c:pt idx="2766">
                  <c:v>41.862637728626716</c:v>
                </c:pt>
                <c:pt idx="2767">
                  <c:v>4.3393830127109219</c:v>
                </c:pt>
                <c:pt idx="2768">
                  <c:v>27.65521276446848</c:v>
                </c:pt>
                <c:pt idx="2769">
                  <c:v>57.582804588370337</c:v>
                </c:pt>
                <c:pt idx="2770">
                  <c:v>46.702054651923113</c:v>
                </c:pt>
                <c:pt idx="2771">
                  <c:v>72.498612213092159</c:v>
                </c:pt>
                <c:pt idx="2772">
                  <c:v>11.753264269236475</c:v>
                </c:pt>
                <c:pt idx="2773">
                  <c:v>65.328308482110415</c:v>
                </c:pt>
                <c:pt idx="2774">
                  <c:v>5.7446393892794978</c:v>
                </c:pt>
                <c:pt idx="2775">
                  <c:v>2.8517455639919698</c:v>
                </c:pt>
                <c:pt idx="2776">
                  <c:v>78.701506045211104</c:v>
                </c:pt>
                <c:pt idx="2777">
                  <c:v>55.727749174611837</c:v>
                </c:pt>
                <c:pt idx="2778">
                  <c:v>17.752430457539511</c:v>
                </c:pt>
                <c:pt idx="2779">
                  <c:v>6.0531462713381448</c:v>
                </c:pt>
                <c:pt idx="2780">
                  <c:v>17.396520692786922</c:v>
                </c:pt>
                <c:pt idx="2781">
                  <c:v>79.248650024585359</c:v>
                </c:pt>
                <c:pt idx="2782">
                  <c:v>27.121625992271014</c:v>
                </c:pt>
                <c:pt idx="2783">
                  <c:v>45.657512026254075</c:v>
                </c:pt>
                <c:pt idx="2784">
                  <c:v>40.880831149096814</c:v>
                </c:pt>
                <c:pt idx="2785">
                  <c:v>38.503026352370611</c:v>
                </c:pt>
                <c:pt idx="2786">
                  <c:v>45.632408043194488</c:v>
                </c:pt>
                <c:pt idx="2787">
                  <c:v>8.0653680944905908</c:v>
                </c:pt>
                <c:pt idx="2788">
                  <c:v>40.296019002526791</c:v>
                </c:pt>
                <c:pt idx="2789">
                  <c:v>37.955228966014104</c:v>
                </c:pt>
                <c:pt idx="2790">
                  <c:v>19.134535134165805</c:v>
                </c:pt>
                <c:pt idx="2791">
                  <c:v>64.092312764180988</c:v>
                </c:pt>
                <c:pt idx="2792">
                  <c:v>74.589942992639948</c:v>
                </c:pt>
                <c:pt idx="2793">
                  <c:v>12.936398449819515</c:v>
                </c:pt>
                <c:pt idx="2794">
                  <c:v>21.729454560542855</c:v>
                </c:pt>
                <c:pt idx="2795">
                  <c:v>11.992085637103097</c:v>
                </c:pt>
                <c:pt idx="2796">
                  <c:v>28.452795782496107</c:v>
                </c:pt>
                <c:pt idx="2797">
                  <c:v>80.336650950709867</c:v>
                </c:pt>
                <c:pt idx="2798">
                  <c:v>30.388847269491706</c:v>
                </c:pt>
                <c:pt idx="2799">
                  <c:v>47.842052989290181</c:v>
                </c:pt>
                <c:pt idx="2800">
                  <c:v>16.952208999196838</c:v>
                </c:pt>
                <c:pt idx="2801">
                  <c:v>78.351005720935319</c:v>
                </c:pt>
                <c:pt idx="2802">
                  <c:v>21.95289674054888</c:v>
                </c:pt>
                <c:pt idx="2803">
                  <c:v>25.426989033186722</c:v>
                </c:pt>
                <c:pt idx="2804">
                  <c:v>56.152287715311083</c:v>
                </c:pt>
                <c:pt idx="2805">
                  <c:v>56.157092474405381</c:v>
                </c:pt>
                <c:pt idx="2806">
                  <c:v>49.443465414047544</c:v>
                </c:pt>
                <c:pt idx="2807">
                  <c:v>60.119879017785074</c:v>
                </c:pt>
                <c:pt idx="2808">
                  <c:v>64.48875620551415</c:v>
                </c:pt>
                <c:pt idx="2809">
                  <c:v>15.676101990848821</c:v>
                </c:pt>
                <c:pt idx="2810">
                  <c:v>15.915031349353725</c:v>
                </c:pt>
                <c:pt idx="2811">
                  <c:v>38.267152297617336</c:v>
                </c:pt>
                <c:pt idx="2812">
                  <c:v>96.935041796332158</c:v>
                </c:pt>
                <c:pt idx="2813">
                  <c:v>62.422346216674221</c:v>
                </c:pt>
                <c:pt idx="2814">
                  <c:v>55.907412529044464</c:v>
                </c:pt>
                <c:pt idx="2815">
                  <c:v>31.765186065580888</c:v>
                </c:pt>
                <c:pt idx="2816">
                  <c:v>39.460430355145476</c:v>
                </c:pt>
                <c:pt idx="2817">
                  <c:v>27.677164439162105</c:v>
                </c:pt>
                <c:pt idx="2818">
                  <c:v>9.5426275895206807</c:v>
                </c:pt>
                <c:pt idx="2819">
                  <c:v>61.646226318233573</c:v>
                </c:pt>
                <c:pt idx="2820">
                  <c:v>28.009433917117185</c:v>
                </c:pt>
                <c:pt idx="2821">
                  <c:v>67.035648808774951</c:v>
                </c:pt>
                <c:pt idx="2822">
                  <c:v>89.457247285198818</c:v>
                </c:pt>
                <c:pt idx="2823">
                  <c:v>101.40458106735038</c:v>
                </c:pt>
                <c:pt idx="2824">
                  <c:v>2.519928111308019</c:v>
                </c:pt>
                <c:pt idx="2825">
                  <c:v>69.514057876657603</c:v>
                </c:pt>
                <c:pt idx="2826">
                  <c:v>80.205570724085177</c:v>
                </c:pt>
                <c:pt idx="2827">
                  <c:v>65.888251994805643</c:v>
                </c:pt>
                <c:pt idx="2828">
                  <c:v>53.780489414649722</c:v>
                </c:pt>
                <c:pt idx="2829">
                  <c:v>8.1138711885031398</c:v>
                </c:pt>
                <c:pt idx="2830">
                  <c:v>23.330754138118465</c:v>
                </c:pt>
                <c:pt idx="2831">
                  <c:v>49.021508786007146</c:v>
                </c:pt>
                <c:pt idx="2832">
                  <c:v>36.59724293920226</c:v>
                </c:pt>
                <c:pt idx="2833">
                  <c:v>28.103601723421356</c:v>
                </c:pt>
                <c:pt idx="2834">
                  <c:v>30.4516089534572</c:v>
                </c:pt>
                <c:pt idx="2835">
                  <c:v>37.11286437672949</c:v>
                </c:pt>
                <c:pt idx="2836">
                  <c:v>0</c:v>
                </c:pt>
                <c:pt idx="2837">
                  <c:v>33.208286916700104</c:v>
                </c:pt>
                <c:pt idx="2838">
                  <c:v>74.182063369876715</c:v>
                </c:pt>
                <c:pt idx="2839">
                  <c:v>46.248946384355868</c:v>
                </c:pt>
                <c:pt idx="2840">
                  <c:v>7.5290454119541161</c:v>
                </c:pt>
                <c:pt idx="2841">
                  <c:v>41.148097017830189</c:v>
                </c:pt>
                <c:pt idx="2842">
                  <c:v>10.946756536542344</c:v>
                </c:pt>
                <c:pt idx="2843">
                  <c:v>31.002168880879765</c:v>
                </c:pt>
                <c:pt idx="2844">
                  <c:v>58.633524699298299</c:v>
                </c:pt>
                <c:pt idx="2845">
                  <c:v>6.474474874708072</c:v>
                </c:pt>
                <c:pt idx="2846">
                  <c:v>32.948782602857825</c:v>
                </c:pt>
                <c:pt idx="2847">
                  <c:v>21.866829589786619</c:v>
                </c:pt>
                <c:pt idx="2848">
                  <c:v>23.6897988190223</c:v>
                </c:pt>
                <c:pt idx="2849">
                  <c:v>81.971583112641696</c:v>
                </c:pt>
                <c:pt idx="2850">
                  <c:v>35.464450955756249</c:v>
                </c:pt>
                <c:pt idx="2851">
                  <c:v>68.869662454240853</c:v>
                </c:pt>
                <c:pt idx="2852">
                  <c:v>38.21204346325225</c:v>
                </c:pt>
                <c:pt idx="2853">
                  <c:v>50.294412954195629</c:v>
                </c:pt>
                <c:pt idx="2854">
                  <c:v>92.808348302332178</c:v>
                </c:pt>
                <c:pt idx="2855">
                  <c:v>73.692342137800438</c:v>
                </c:pt>
                <c:pt idx="2856">
                  <c:v>62.71882969487676</c:v>
                </c:pt>
                <c:pt idx="2857">
                  <c:v>60.991655854235219</c:v>
                </c:pt>
                <c:pt idx="2858">
                  <c:v>44.885165864761156</c:v>
                </c:pt>
                <c:pt idx="2859">
                  <c:v>49.600240201834765</c:v>
                </c:pt>
                <c:pt idx="2860">
                  <c:v>35.594634217742396</c:v>
                </c:pt>
                <c:pt idx="2861">
                  <c:v>30.995641745166186</c:v>
                </c:pt>
                <c:pt idx="2862">
                  <c:v>21.680548699717022</c:v>
                </c:pt>
                <c:pt idx="2863">
                  <c:v>13.577994544183035</c:v>
                </c:pt>
                <c:pt idx="2864">
                  <c:v>62.585751158423058</c:v>
                </c:pt>
                <c:pt idx="2865">
                  <c:v>7.1704273127575382</c:v>
                </c:pt>
                <c:pt idx="2866">
                  <c:v>16.67946779922892</c:v>
                </c:pt>
                <c:pt idx="2867">
                  <c:v>19.23590521103926</c:v>
                </c:pt>
                <c:pt idx="2868">
                  <c:v>88.104619170336946</c:v>
                </c:pt>
                <c:pt idx="2869">
                  <c:v>28.211208644002479</c:v>
                </c:pt>
                <c:pt idx="2870">
                  <c:v>16.218749718601444</c:v>
                </c:pt>
                <c:pt idx="2871">
                  <c:v>64.363987506231339</c:v>
                </c:pt>
                <c:pt idx="2872">
                  <c:v>12.733129019255307</c:v>
                </c:pt>
                <c:pt idx="2873">
                  <c:v>17.397172517777424</c:v>
                </c:pt>
                <c:pt idx="2874">
                  <c:v>73.28104244199541</c:v>
                </c:pt>
                <c:pt idx="2875">
                  <c:v>39.527956028200542</c:v>
                </c:pt>
                <c:pt idx="2876">
                  <c:v>81.267085432930472</c:v>
                </c:pt>
                <c:pt idx="2877">
                  <c:v>48.90434306591294</c:v>
                </c:pt>
                <c:pt idx="2878">
                  <c:v>14.162186445539652</c:v>
                </c:pt>
                <c:pt idx="2879">
                  <c:v>24.763849995092485</c:v>
                </c:pt>
                <c:pt idx="2880">
                  <c:v>46.857144513877707</c:v>
                </c:pt>
                <c:pt idx="2881">
                  <c:v>5.6177740962994891</c:v>
                </c:pt>
                <c:pt idx="2882">
                  <c:v>44.35569594405888</c:v>
                </c:pt>
                <c:pt idx="2883">
                  <c:v>23.034648955185208</c:v>
                </c:pt>
                <c:pt idx="2884">
                  <c:v>54.33644108439384</c:v>
                </c:pt>
                <c:pt idx="2885">
                  <c:v>75.371575970114449</c:v>
                </c:pt>
                <c:pt idx="2886">
                  <c:v>0</c:v>
                </c:pt>
                <c:pt idx="2887">
                  <c:v>51.381305839130022</c:v>
                </c:pt>
                <c:pt idx="2888">
                  <c:v>73.376379257065423</c:v>
                </c:pt>
                <c:pt idx="2889">
                  <c:v>69.04089710099808</c:v>
                </c:pt>
                <c:pt idx="2890">
                  <c:v>34.730366205900268</c:v>
                </c:pt>
                <c:pt idx="2891">
                  <c:v>15.994745787188885</c:v>
                </c:pt>
                <c:pt idx="2892">
                  <c:v>11.756308296265225</c:v>
                </c:pt>
                <c:pt idx="2893">
                  <c:v>63.531972756878204</c:v>
                </c:pt>
                <c:pt idx="2894">
                  <c:v>13.062435601570066</c:v>
                </c:pt>
                <c:pt idx="2895">
                  <c:v>15.337931370309377</c:v>
                </c:pt>
                <c:pt idx="2896">
                  <c:v>55.01947251576037</c:v>
                </c:pt>
                <c:pt idx="2897">
                  <c:v>40.743146440155009</c:v>
                </c:pt>
                <c:pt idx="2898">
                  <c:v>38.756331886529793</c:v>
                </c:pt>
                <c:pt idx="2899">
                  <c:v>48.272054007595578</c:v>
                </c:pt>
                <c:pt idx="2900">
                  <c:v>13.239771270921457</c:v>
                </c:pt>
                <c:pt idx="2901">
                  <c:v>14.385380005660963</c:v>
                </c:pt>
                <c:pt idx="2902">
                  <c:v>13.796431999744469</c:v>
                </c:pt>
                <c:pt idx="2903">
                  <c:v>31.190405800134371</c:v>
                </c:pt>
                <c:pt idx="2904">
                  <c:v>31.571815147711348</c:v>
                </c:pt>
                <c:pt idx="2905">
                  <c:v>15.073670810262758</c:v>
                </c:pt>
                <c:pt idx="2906">
                  <c:v>49.481570245308603</c:v>
                </c:pt>
                <c:pt idx="2907">
                  <c:v>30.867775362944858</c:v>
                </c:pt>
                <c:pt idx="2908">
                  <c:v>2.6747770399751127</c:v>
                </c:pt>
                <c:pt idx="2909">
                  <c:v>12.752129573930928</c:v>
                </c:pt>
                <c:pt idx="2910">
                  <c:v>16.202540563940332</c:v>
                </c:pt>
                <c:pt idx="2911">
                  <c:v>21.979669843863078</c:v>
                </c:pt>
                <c:pt idx="2912">
                  <c:v>35.859786591169318</c:v>
                </c:pt>
                <c:pt idx="2913">
                  <c:v>34.173204552235184</c:v>
                </c:pt>
                <c:pt idx="2914">
                  <c:v>48.076101555044694</c:v>
                </c:pt>
                <c:pt idx="2915">
                  <c:v>34.814192521224456</c:v>
                </c:pt>
                <c:pt idx="2916">
                  <c:v>51.568549763770967</c:v>
                </c:pt>
                <c:pt idx="2917">
                  <c:v>48.047092608374854</c:v>
                </c:pt>
                <c:pt idx="2918">
                  <c:v>37.25113924132387</c:v>
                </c:pt>
                <c:pt idx="2919">
                  <c:v>111.42604456066793</c:v>
                </c:pt>
                <c:pt idx="2920">
                  <c:v>61.788573571689561</c:v>
                </c:pt>
                <c:pt idx="2921">
                  <c:v>22.838685063309164</c:v>
                </c:pt>
                <c:pt idx="2922">
                  <c:v>49.046315361126737</c:v>
                </c:pt>
                <c:pt idx="2923">
                  <c:v>22.688990904509257</c:v>
                </c:pt>
                <c:pt idx="2924">
                  <c:v>75.976728782580011</c:v>
                </c:pt>
                <c:pt idx="2925">
                  <c:v>73.52320067168607</c:v>
                </c:pt>
                <c:pt idx="2926">
                  <c:v>46.478851183493241</c:v>
                </c:pt>
                <c:pt idx="2927">
                  <c:v>1.1612262099518258</c:v>
                </c:pt>
                <c:pt idx="2928">
                  <c:v>48.529570967898778</c:v>
                </c:pt>
                <c:pt idx="2929">
                  <c:v>30.622875942958512</c:v>
                </c:pt>
                <c:pt idx="2930">
                  <c:v>48.045337603475851</c:v>
                </c:pt>
                <c:pt idx="2931">
                  <c:v>89.588994743975974</c:v>
                </c:pt>
                <c:pt idx="2932">
                  <c:v>58.729831385161695</c:v>
                </c:pt>
                <c:pt idx="2933">
                  <c:v>40.9914791532929</c:v>
                </c:pt>
                <c:pt idx="2934">
                  <c:v>70.126038588920451</c:v>
                </c:pt>
                <c:pt idx="2935">
                  <c:v>77.587403237916178</c:v>
                </c:pt>
                <c:pt idx="2936">
                  <c:v>36.364827603733922</c:v>
                </c:pt>
                <c:pt idx="2937">
                  <c:v>39.789678911922202</c:v>
                </c:pt>
                <c:pt idx="2938">
                  <c:v>91.262893616561726</c:v>
                </c:pt>
                <c:pt idx="2939">
                  <c:v>1.5648658004928835</c:v>
                </c:pt>
                <c:pt idx="2940">
                  <c:v>53.546559670102454</c:v>
                </c:pt>
                <c:pt idx="2941">
                  <c:v>35.618425090965445</c:v>
                </c:pt>
                <c:pt idx="2942">
                  <c:v>23.417530019957976</c:v>
                </c:pt>
                <c:pt idx="2943">
                  <c:v>46.624008846021482</c:v>
                </c:pt>
                <c:pt idx="2944">
                  <c:v>31.681837081954132</c:v>
                </c:pt>
                <c:pt idx="2945">
                  <c:v>28.9514835443624</c:v>
                </c:pt>
                <c:pt idx="2946">
                  <c:v>91.091238048196161</c:v>
                </c:pt>
                <c:pt idx="2947">
                  <c:v>41.093240949702398</c:v>
                </c:pt>
                <c:pt idx="2948">
                  <c:v>45.502524591161432</c:v>
                </c:pt>
                <c:pt idx="2949">
                  <c:v>26.196114852659388</c:v>
                </c:pt>
                <c:pt idx="2950">
                  <c:v>47.381760055512814</c:v>
                </c:pt>
                <c:pt idx="2951">
                  <c:v>36.060525366003993</c:v>
                </c:pt>
                <c:pt idx="2952">
                  <c:v>32.098704922571351</c:v>
                </c:pt>
                <c:pt idx="2953">
                  <c:v>10.456989645457726</c:v>
                </c:pt>
                <c:pt idx="2954">
                  <c:v>56.149565365200971</c:v>
                </c:pt>
                <c:pt idx="2955">
                  <c:v>62.893842702562686</c:v>
                </c:pt>
                <c:pt idx="2956">
                  <c:v>10.422651249734228</c:v>
                </c:pt>
                <c:pt idx="2957">
                  <c:v>19.199612133652877</c:v>
                </c:pt>
                <c:pt idx="2958">
                  <c:v>14.745887865796339</c:v>
                </c:pt>
                <c:pt idx="2959">
                  <c:v>1.6492016844094806</c:v>
                </c:pt>
                <c:pt idx="2960">
                  <c:v>3.4631919074813742</c:v>
                </c:pt>
                <c:pt idx="2961">
                  <c:v>36.923353751206577</c:v>
                </c:pt>
                <c:pt idx="2962">
                  <c:v>17.491358008808316</c:v>
                </c:pt>
                <c:pt idx="2963">
                  <c:v>10.305539646152836</c:v>
                </c:pt>
                <c:pt idx="2964">
                  <c:v>36.488569228208618</c:v>
                </c:pt>
                <c:pt idx="2965">
                  <c:v>1.8992727301413175</c:v>
                </c:pt>
                <c:pt idx="2966">
                  <c:v>14.346547512861328</c:v>
                </c:pt>
                <c:pt idx="2967">
                  <c:v>37.49881251462736</c:v>
                </c:pt>
                <c:pt idx="2968">
                  <c:v>69.107693126502767</c:v>
                </c:pt>
                <c:pt idx="2969">
                  <c:v>53.74000026041265</c:v>
                </c:pt>
                <c:pt idx="2970">
                  <c:v>10.513168424555163</c:v>
                </c:pt>
                <c:pt idx="2971">
                  <c:v>43.844486344487471</c:v>
                </c:pt>
                <c:pt idx="2972">
                  <c:v>4.4111758592336683</c:v>
                </c:pt>
                <c:pt idx="2973">
                  <c:v>20.562355160723271</c:v>
                </c:pt>
                <c:pt idx="2974">
                  <c:v>18.960630531509942</c:v>
                </c:pt>
                <c:pt idx="2975">
                  <c:v>52.484513317093217</c:v>
                </c:pt>
                <c:pt idx="2976">
                  <c:v>53.128342164638937</c:v>
                </c:pt>
                <c:pt idx="2977">
                  <c:v>36.88621503884999</c:v>
                </c:pt>
                <c:pt idx="2978">
                  <c:v>42.934133265223238</c:v>
                </c:pt>
                <c:pt idx="2979">
                  <c:v>73.199623596067866</c:v>
                </c:pt>
                <c:pt idx="2980">
                  <c:v>47.694078671312909</c:v>
                </c:pt>
                <c:pt idx="2981">
                  <c:v>94.599558356273704</c:v>
                </c:pt>
                <c:pt idx="2982">
                  <c:v>39.104591591404869</c:v>
                </c:pt>
                <c:pt idx="2983">
                  <c:v>76.060479111156326</c:v>
                </c:pt>
                <c:pt idx="2984">
                  <c:v>27.519912013002266</c:v>
                </c:pt>
                <c:pt idx="2985">
                  <c:v>5.8496368092036484</c:v>
                </c:pt>
                <c:pt idx="2986">
                  <c:v>66.449876953813174</c:v>
                </c:pt>
                <c:pt idx="2987">
                  <c:v>81.26074989462353</c:v>
                </c:pt>
                <c:pt idx="2988">
                  <c:v>22.206602447552463</c:v>
                </c:pt>
                <c:pt idx="2989">
                  <c:v>3.2903718365440446</c:v>
                </c:pt>
                <c:pt idx="2990">
                  <c:v>56.645275496458346</c:v>
                </c:pt>
                <c:pt idx="2991">
                  <c:v>67.524040862164298</c:v>
                </c:pt>
                <c:pt idx="2992">
                  <c:v>18.587534569708627</c:v>
                </c:pt>
                <c:pt idx="2993">
                  <c:v>46.80520655963771</c:v>
                </c:pt>
                <c:pt idx="2994">
                  <c:v>41.837574192155238</c:v>
                </c:pt>
                <c:pt idx="2995">
                  <c:v>32.770696115796582</c:v>
                </c:pt>
                <c:pt idx="2996">
                  <c:v>38.979540001254634</c:v>
                </c:pt>
                <c:pt idx="2997">
                  <c:v>14.672302670118578</c:v>
                </c:pt>
                <c:pt idx="2998">
                  <c:v>41.421670143420279</c:v>
                </c:pt>
                <c:pt idx="2999">
                  <c:v>20.375665946177659</c:v>
                </c:pt>
                <c:pt idx="3000">
                  <c:v>25.028493577679807</c:v>
                </c:pt>
                <c:pt idx="3001">
                  <c:v>80.561903601736162</c:v>
                </c:pt>
                <c:pt idx="3002">
                  <c:v>61.281243410825432</c:v>
                </c:pt>
                <c:pt idx="3003">
                  <c:v>36.466455770572416</c:v>
                </c:pt>
                <c:pt idx="3004">
                  <c:v>46.721547690236015</c:v>
                </c:pt>
                <c:pt idx="3005">
                  <c:v>17.020757420834151</c:v>
                </c:pt>
                <c:pt idx="3006">
                  <c:v>99.394596919432786</c:v>
                </c:pt>
                <c:pt idx="3007">
                  <c:v>82.924041355870074</c:v>
                </c:pt>
                <c:pt idx="3008">
                  <c:v>19.187036745917297</c:v>
                </c:pt>
                <c:pt idx="3009">
                  <c:v>43.74087804320304</c:v>
                </c:pt>
                <c:pt idx="3010">
                  <c:v>22.89299084084648</c:v>
                </c:pt>
                <c:pt idx="3011">
                  <c:v>74.904036276650217</c:v>
                </c:pt>
                <c:pt idx="3012">
                  <c:v>28.14359535372947</c:v>
                </c:pt>
                <c:pt idx="3013">
                  <c:v>37.387496099299867</c:v>
                </c:pt>
                <c:pt idx="3014">
                  <c:v>30.079450012165417</c:v>
                </c:pt>
                <c:pt idx="3015">
                  <c:v>59.033414021545731</c:v>
                </c:pt>
                <c:pt idx="3016">
                  <c:v>46.303793961810022</c:v>
                </c:pt>
                <c:pt idx="3017">
                  <c:v>46.551273691938555</c:v>
                </c:pt>
                <c:pt idx="3018">
                  <c:v>79.236592901218714</c:v>
                </c:pt>
                <c:pt idx="3019">
                  <c:v>17.709676845148376</c:v>
                </c:pt>
                <c:pt idx="3020">
                  <c:v>32.350413371996552</c:v>
                </c:pt>
                <c:pt idx="3021">
                  <c:v>74.137312808107779</c:v>
                </c:pt>
                <c:pt idx="3022">
                  <c:v>47.677007713596815</c:v>
                </c:pt>
                <c:pt idx="3023">
                  <c:v>77.214264813126434</c:v>
                </c:pt>
                <c:pt idx="3024">
                  <c:v>50.280075487593372</c:v>
                </c:pt>
                <c:pt idx="3025">
                  <c:v>43.119949391077689</c:v>
                </c:pt>
                <c:pt idx="3026">
                  <c:v>20.209675221114047</c:v>
                </c:pt>
                <c:pt idx="3027">
                  <c:v>0.61023787701737087</c:v>
                </c:pt>
                <c:pt idx="3028">
                  <c:v>9.5912690261366951</c:v>
                </c:pt>
                <c:pt idx="3029">
                  <c:v>57.853860816202491</c:v>
                </c:pt>
                <c:pt idx="3030">
                  <c:v>16.587539038889481</c:v>
                </c:pt>
                <c:pt idx="3031">
                  <c:v>80.430832139685819</c:v>
                </c:pt>
                <c:pt idx="3032">
                  <c:v>66.62660649241802</c:v>
                </c:pt>
                <c:pt idx="3033">
                  <c:v>63.119736064739612</c:v>
                </c:pt>
                <c:pt idx="3034">
                  <c:v>44.548913626954857</c:v>
                </c:pt>
                <c:pt idx="3035">
                  <c:v>83.816702287624253</c:v>
                </c:pt>
                <c:pt idx="3036">
                  <c:v>68.765017964339904</c:v>
                </c:pt>
                <c:pt idx="3037">
                  <c:v>62.207225934578567</c:v>
                </c:pt>
                <c:pt idx="3038">
                  <c:v>55.590854650932322</c:v>
                </c:pt>
                <c:pt idx="3039">
                  <c:v>3.5038711512854395</c:v>
                </c:pt>
                <c:pt idx="3040">
                  <c:v>35.998999115806321</c:v>
                </c:pt>
                <c:pt idx="3041">
                  <c:v>72.484028374867108</c:v>
                </c:pt>
                <c:pt idx="3042">
                  <c:v>51.333552101092494</c:v>
                </c:pt>
                <c:pt idx="3043">
                  <c:v>43.647947539423569</c:v>
                </c:pt>
                <c:pt idx="3044">
                  <c:v>42.778663882835389</c:v>
                </c:pt>
                <c:pt idx="3045">
                  <c:v>27.774077408992394</c:v>
                </c:pt>
                <c:pt idx="3046">
                  <c:v>0</c:v>
                </c:pt>
                <c:pt idx="3047">
                  <c:v>37.014369974648119</c:v>
                </c:pt>
                <c:pt idx="3048">
                  <c:v>46.744944428729333</c:v>
                </c:pt>
                <c:pt idx="3049">
                  <c:v>63.354660918694506</c:v>
                </c:pt>
                <c:pt idx="3050">
                  <c:v>0</c:v>
                </c:pt>
                <c:pt idx="3051">
                  <c:v>33.973719812066513</c:v>
                </c:pt>
                <c:pt idx="3052">
                  <c:v>3.3957334651897151</c:v>
                </c:pt>
                <c:pt idx="3053">
                  <c:v>29.829372483154582</c:v>
                </c:pt>
                <c:pt idx="3054">
                  <c:v>43.012055950486506</c:v>
                </c:pt>
                <c:pt idx="3055">
                  <c:v>31.072769402242916</c:v>
                </c:pt>
                <c:pt idx="3056">
                  <c:v>7.5219052772412667</c:v>
                </c:pt>
                <c:pt idx="3057">
                  <c:v>12.509691588566779</c:v>
                </c:pt>
                <c:pt idx="3058">
                  <c:v>22.019398121811648</c:v>
                </c:pt>
                <c:pt idx="3059">
                  <c:v>55.052980403730892</c:v>
                </c:pt>
                <c:pt idx="3060">
                  <c:v>22.706460885229152</c:v>
                </c:pt>
                <c:pt idx="3061">
                  <c:v>58.600900435512095</c:v>
                </c:pt>
                <c:pt idx="3062">
                  <c:v>31.243833381136405</c:v>
                </c:pt>
                <c:pt idx="3063">
                  <c:v>43.64877131880413</c:v>
                </c:pt>
                <c:pt idx="3064">
                  <c:v>64.649155843637303</c:v>
                </c:pt>
                <c:pt idx="3065">
                  <c:v>61.502431309084528</c:v>
                </c:pt>
                <c:pt idx="3066">
                  <c:v>56.162186301213431</c:v>
                </c:pt>
                <c:pt idx="3067">
                  <c:v>65.398654597477886</c:v>
                </c:pt>
                <c:pt idx="3068">
                  <c:v>45.776027591212923</c:v>
                </c:pt>
                <c:pt idx="3069">
                  <c:v>56.015837084959557</c:v>
                </c:pt>
                <c:pt idx="3070">
                  <c:v>25.9895389355746</c:v>
                </c:pt>
                <c:pt idx="3071">
                  <c:v>55.508535886200143</c:v>
                </c:pt>
                <c:pt idx="3072">
                  <c:v>42.470017059079858</c:v>
                </c:pt>
                <c:pt idx="3073">
                  <c:v>10.940434809051526</c:v>
                </c:pt>
                <c:pt idx="3074">
                  <c:v>54.064662962334388</c:v>
                </c:pt>
                <c:pt idx="3075">
                  <c:v>11.412848063580569</c:v>
                </c:pt>
                <c:pt idx="3076">
                  <c:v>13.513341890711118</c:v>
                </c:pt>
                <c:pt idx="3077">
                  <c:v>28.938461861623381</c:v>
                </c:pt>
                <c:pt idx="3078">
                  <c:v>84.292365084106493</c:v>
                </c:pt>
                <c:pt idx="3079">
                  <c:v>17.22342051043649</c:v>
                </c:pt>
                <c:pt idx="3080">
                  <c:v>32.109285503075704</c:v>
                </c:pt>
                <c:pt idx="3081">
                  <c:v>70.372797002393426</c:v>
                </c:pt>
                <c:pt idx="3082">
                  <c:v>27.871751042332569</c:v>
                </c:pt>
                <c:pt idx="3083">
                  <c:v>18.234289597685528</c:v>
                </c:pt>
                <c:pt idx="3084">
                  <c:v>63.249722898192118</c:v>
                </c:pt>
                <c:pt idx="3085">
                  <c:v>25.096796783189198</c:v>
                </c:pt>
                <c:pt idx="3086">
                  <c:v>64.84413686499343</c:v>
                </c:pt>
                <c:pt idx="3087">
                  <c:v>67.791264223523399</c:v>
                </c:pt>
                <c:pt idx="3088">
                  <c:v>39.687427194709748</c:v>
                </c:pt>
                <c:pt idx="3089">
                  <c:v>25.606918066395171</c:v>
                </c:pt>
                <c:pt idx="3090">
                  <c:v>46.82356426768154</c:v>
                </c:pt>
                <c:pt idx="3091">
                  <c:v>0</c:v>
                </c:pt>
                <c:pt idx="3092">
                  <c:v>67.20987117007752</c:v>
                </c:pt>
                <c:pt idx="3093">
                  <c:v>33.348140501728054</c:v>
                </c:pt>
                <c:pt idx="3094">
                  <c:v>57.85136503359427</c:v>
                </c:pt>
                <c:pt idx="3095">
                  <c:v>62.624921089168836</c:v>
                </c:pt>
                <c:pt idx="3096">
                  <c:v>5.1166065147467389E-2</c:v>
                </c:pt>
                <c:pt idx="3097">
                  <c:v>49.079181770676165</c:v>
                </c:pt>
                <c:pt idx="3098">
                  <c:v>65.55524807506869</c:v>
                </c:pt>
                <c:pt idx="3099">
                  <c:v>67.550800161757053</c:v>
                </c:pt>
                <c:pt idx="3100">
                  <c:v>56.944028785154188</c:v>
                </c:pt>
                <c:pt idx="3101">
                  <c:v>0.93607286782269561</c:v>
                </c:pt>
                <c:pt idx="3102">
                  <c:v>22.889706810168811</c:v>
                </c:pt>
                <c:pt idx="3103">
                  <c:v>59.449383701670129</c:v>
                </c:pt>
                <c:pt idx="3104">
                  <c:v>25.7022098098527</c:v>
                </c:pt>
                <c:pt idx="3105">
                  <c:v>37.078844276409114</c:v>
                </c:pt>
                <c:pt idx="3106">
                  <c:v>63.217831691950231</c:v>
                </c:pt>
                <c:pt idx="3107">
                  <c:v>52.49862319253026</c:v>
                </c:pt>
                <c:pt idx="3108">
                  <c:v>51.646989854968673</c:v>
                </c:pt>
                <c:pt idx="3109">
                  <c:v>63.242952420414021</c:v>
                </c:pt>
                <c:pt idx="3110">
                  <c:v>5.2500195558634246</c:v>
                </c:pt>
                <c:pt idx="3111">
                  <c:v>13.696926205038498</c:v>
                </c:pt>
                <c:pt idx="3112">
                  <c:v>0</c:v>
                </c:pt>
                <c:pt idx="3113">
                  <c:v>4.3982668056525105</c:v>
                </c:pt>
                <c:pt idx="3114">
                  <c:v>11.429948891414805</c:v>
                </c:pt>
                <c:pt idx="3115">
                  <c:v>14.821789101339316</c:v>
                </c:pt>
                <c:pt idx="3116">
                  <c:v>34.810759422121855</c:v>
                </c:pt>
                <c:pt idx="3117">
                  <c:v>34.621993120700694</c:v>
                </c:pt>
                <c:pt idx="3118">
                  <c:v>2.061299849847928</c:v>
                </c:pt>
                <c:pt idx="3119">
                  <c:v>26.535673162660704</c:v>
                </c:pt>
                <c:pt idx="3120">
                  <c:v>10.161693179384528</c:v>
                </c:pt>
                <c:pt idx="3121">
                  <c:v>25.802795615310117</c:v>
                </c:pt>
                <c:pt idx="3122">
                  <c:v>27.744262513325413</c:v>
                </c:pt>
                <c:pt idx="3123">
                  <c:v>27.532068654414459</c:v>
                </c:pt>
                <c:pt idx="3124">
                  <c:v>29.546985975841761</c:v>
                </c:pt>
                <c:pt idx="3125">
                  <c:v>35.332452056440133</c:v>
                </c:pt>
                <c:pt idx="3126">
                  <c:v>46.985127048329723</c:v>
                </c:pt>
                <c:pt idx="3127">
                  <c:v>41.092284799203995</c:v>
                </c:pt>
                <c:pt idx="3128">
                  <c:v>24.512233940801821</c:v>
                </c:pt>
                <c:pt idx="3129">
                  <c:v>88.191046470172765</c:v>
                </c:pt>
                <c:pt idx="3130">
                  <c:v>35.821713084328799</c:v>
                </c:pt>
                <c:pt idx="3131">
                  <c:v>20.094217851550287</c:v>
                </c:pt>
                <c:pt idx="3132">
                  <c:v>25.515476761465809</c:v>
                </c:pt>
                <c:pt idx="3133">
                  <c:v>7.4291684678578518</c:v>
                </c:pt>
                <c:pt idx="3134">
                  <c:v>66.774850832733733</c:v>
                </c:pt>
                <c:pt idx="3135">
                  <c:v>22.276118510262496</c:v>
                </c:pt>
                <c:pt idx="3136">
                  <c:v>40.301055834399861</c:v>
                </c:pt>
                <c:pt idx="3137">
                  <c:v>2.5210230342626212</c:v>
                </c:pt>
                <c:pt idx="3138">
                  <c:v>24.313604387954467</c:v>
                </c:pt>
                <c:pt idx="3139">
                  <c:v>57.171215937039648</c:v>
                </c:pt>
                <c:pt idx="3140">
                  <c:v>26.212952323018008</c:v>
                </c:pt>
                <c:pt idx="3141">
                  <c:v>108.66410958375754</c:v>
                </c:pt>
                <c:pt idx="3142">
                  <c:v>61.531659563207938</c:v>
                </c:pt>
                <c:pt idx="3143">
                  <c:v>25.161401443738335</c:v>
                </c:pt>
                <c:pt idx="3144">
                  <c:v>36.54076552199794</c:v>
                </c:pt>
                <c:pt idx="3145">
                  <c:v>74.277707270613362</c:v>
                </c:pt>
                <c:pt idx="3146">
                  <c:v>28.884169585775357</c:v>
                </c:pt>
                <c:pt idx="3147">
                  <c:v>21.90605725439217</c:v>
                </c:pt>
                <c:pt idx="3148">
                  <c:v>61.690268149000524</c:v>
                </c:pt>
                <c:pt idx="3149">
                  <c:v>7.3369790732171332</c:v>
                </c:pt>
                <c:pt idx="3150">
                  <c:v>46.33580995849875</c:v>
                </c:pt>
                <c:pt idx="3151">
                  <c:v>37.143464888594622</c:v>
                </c:pt>
              </c:numCache>
            </c:numRef>
          </c:yVal>
          <c:smooth val="0"/>
          <c:extLst>
            <c:ext xmlns:c16="http://schemas.microsoft.com/office/drawing/2014/chart" uri="{C3380CC4-5D6E-409C-BE32-E72D297353CC}">
              <c16:uniqueId val="{00000000-9896-4AAA-8EE1-215346CC87C9}"/>
            </c:ext>
          </c:extLst>
        </c:ser>
        <c:ser>
          <c:idx val="4"/>
          <c:order val="1"/>
          <c:tx>
            <c:strRef>
              <c:f>'[PCM_0327_default_+4_eql_params temp.xlsb]CT Margins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'[PCM_0327_default_+4_eql_params temp.xlsb]CT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'[PCM_0327_default_+4_eql_params temp.xlsb]CT Margins Var'!$G$4:$G$3155</c:f>
              <c:numCache>
                <c:formatCode>General</c:formatCode>
                <c:ptCount val="3152"/>
                <c:pt idx="0" formatCode="_(* #,##0_);_(* \(#,##0\);_(* &quot;-&quot;??_);_(@_)">
                  <c:v>26.022237305198136</c:v>
                </c:pt>
                <c:pt idx="1051" formatCode="_(* #,##0_);_(* \(#,##0\);_(* &quot;-&quot;??_);_(@_)">
                  <c:v>7.2763820561878854</c:v>
                </c:pt>
                <c:pt idx="2102" formatCode="_(* #,##0_);_(* \(#,##0\);_(* &quot;-&quot;??_);_(@_)">
                  <c:v>8.7074724051521848</c:v>
                </c:pt>
              </c:numCache>
            </c:numRef>
          </c:yVal>
          <c:smooth val="0"/>
          <c:extLst>
            <c:ext xmlns:c16="http://schemas.microsoft.com/office/drawing/2014/chart" uri="{C3380CC4-5D6E-409C-BE32-E72D297353CC}">
              <c16:uniqueId val="{00000001-9896-4AAA-8EE1-215346CC87C9}"/>
            </c:ext>
          </c:extLst>
        </c:ser>
        <c:ser>
          <c:idx val="1"/>
          <c:order val="2"/>
          <c:tx>
            <c:strRef>
              <c:f>'[PCM_0327_default_+4_eql_params temp.xlsb]CT Margins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'[PCM_0327_default_+4_eql_params temp.xlsb]CT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'[PCM_0327_default_+4_eql_params temp.xlsb]CT Margins Var'!$F$4:$F$3155</c:f>
              <c:numCache>
                <c:formatCode>General</c:formatCode>
                <c:ptCount val="3152"/>
                <c:pt idx="0" formatCode="_(* #,##0.0_);_(* \(#,##0.0\);_(* &quot;-&quot;??_);_(@_)">
                  <c:v>57.26821368767007</c:v>
                </c:pt>
                <c:pt idx="1051" formatCode="_(* #,##0_);_(* \(#,##0\);_(* &quot;-&quot;??_);_(@_)">
                  <c:v>18.305901926317738</c:v>
                </c:pt>
                <c:pt idx="2102" formatCode="_(* #,##0_);_(* \(#,##0\);_(* &quot;-&quot;??_);_(@_)">
                  <c:v>38.962311761352403</c:v>
                </c:pt>
              </c:numCache>
            </c:numRef>
          </c:yVal>
          <c:smooth val="0"/>
          <c:extLst>
            <c:ext xmlns:c16="http://schemas.microsoft.com/office/drawing/2014/chart" uri="{C3380CC4-5D6E-409C-BE32-E72D297353CC}">
              <c16:uniqueId val="{00000002-9896-4AAA-8EE1-215346CC87C9}"/>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'[PCM_0327_default_+4_eql_params temp.xlsb]CT Margins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'[PCM_0327_default_+4_eql_params temp.xlsb]CT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'[PCM_0327_default_+4_eql_params temp.xlsb]CT Margins Var'!$H$4:$H$3155</c:f>
              <c:numCache>
                <c:formatCode>General</c:formatCode>
                <c:ptCount val="3152"/>
                <c:pt idx="0" formatCode="_(* #,##0_);_(* \(#,##0\);_(* &quot;-&quot;??_);_(@_)">
                  <c:v>88.270050563729072</c:v>
                </c:pt>
                <c:pt idx="1051" formatCode="_(* #,##0_);_(* \(#,##0\);_(* &quot;-&quot;??_);_(@_)">
                  <c:v>30.090648217804045</c:v>
                </c:pt>
                <c:pt idx="2102" formatCode="_(* #,##0_);_(* \(#,##0\);_(* &quot;-&quot;??_);_(@_)">
                  <c:v>70.943763953369071</c:v>
                </c:pt>
              </c:numCache>
            </c:numRef>
          </c:yVal>
          <c:smooth val="0"/>
          <c:extLst>
            <c:ext xmlns:c16="http://schemas.microsoft.com/office/drawing/2014/chart" uri="{C3380CC4-5D6E-409C-BE32-E72D297353CC}">
              <c16:uniqueId val="{00000003-9896-4AAA-8EE1-215346CC87C9}"/>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160"/>
          <c:min val="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CT Margins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Build!$B$6</c:f>
              <c:strCache>
                <c:ptCount val="1"/>
                <c:pt idx="0">
                  <c:v>Offset</c:v>
                </c:pt>
              </c:strCache>
            </c:strRef>
          </c:tx>
          <c:invertIfNegative val="0"/>
          <c:cat>
            <c:strRef>
              <c:f>(Build!$C$5,Build!$G$5)</c:f>
              <c:strCache>
                <c:ptCount val="2"/>
                <c:pt idx="0">
                  <c:v>2023 Portfolio</c:v>
                </c:pt>
                <c:pt idx="1">
                  <c:v>2026 Equilibrium Portfolio</c:v>
                </c:pt>
              </c:strCache>
              <c:extLst/>
            </c:strRef>
          </c:cat>
          <c:val>
            <c:numRef>
              <c:f>(Build!$C$6,Build!$G$6)</c:f>
              <c:numCache>
                <c:formatCode>#,##0.0</c:formatCode>
                <c:ptCount val="2"/>
                <c:pt idx="0">
                  <c:v>0</c:v>
                </c:pt>
                <c:pt idx="1">
                  <c:v>0</c:v>
                </c:pt>
              </c:numCache>
              <c:extLst/>
            </c:numRef>
          </c:val>
          <c:extLst>
            <c:ext xmlns:c16="http://schemas.microsoft.com/office/drawing/2014/chart" uri="{C3380CC4-5D6E-409C-BE32-E72D297353CC}">
              <c16:uniqueId val="{00000000-38ED-44E0-9964-E2BCE9764A56}"/>
            </c:ext>
          </c:extLst>
        </c:ser>
        <c:ser>
          <c:idx val="1"/>
          <c:order val="1"/>
          <c:tx>
            <c:strRef>
              <c:f>Build!$B$7</c:f>
              <c:strCache>
                <c:ptCount val="1"/>
                <c:pt idx="0">
                  <c:v>Nuclear</c:v>
                </c:pt>
              </c:strCache>
            </c:strRef>
          </c:tx>
          <c:spPr>
            <a:solidFill>
              <a:srgbClr val="EEECE1">
                <a:lumMod val="75000"/>
              </a:srgbClr>
            </a:solidFill>
          </c:spPr>
          <c:invertIfNegative val="0"/>
          <c:cat>
            <c:strRef>
              <c:f>(Build!$C$5,Build!$G$5)</c:f>
              <c:strCache>
                <c:ptCount val="2"/>
                <c:pt idx="0">
                  <c:v>2023 Portfolio</c:v>
                </c:pt>
                <c:pt idx="1">
                  <c:v>2026 Equilibrium Portfolio</c:v>
                </c:pt>
              </c:strCache>
              <c:extLst/>
            </c:strRef>
          </c:cat>
          <c:val>
            <c:numRef>
              <c:f>(Build!$C$7,Build!$G$7)</c:f>
              <c:numCache>
                <c:formatCode>#,##0.0</c:formatCode>
                <c:ptCount val="2"/>
                <c:pt idx="0">
                  <c:v>5153</c:v>
                </c:pt>
                <c:pt idx="1">
                  <c:v>5153.2</c:v>
                </c:pt>
              </c:numCache>
              <c:extLst/>
            </c:numRef>
          </c:val>
          <c:extLst>
            <c:ext xmlns:c16="http://schemas.microsoft.com/office/drawing/2014/chart" uri="{C3380CC4-5D6E-409C-BE32-E72D297353CC}">
              <c16:uniqueId val="{00000001-38ED-44E0-9964-E2BCE9764A56}"/>
            </c:ext>
          </c:extLst>
        </c:ser>
        <c:ser>
          <c:idx val="10"/>
          <c:order val="2"/>
          <c:tx>
            <c:strRef>
              <c:f>Build!$B$8</c:f>
              <c:strCache>
                <c:ptCount val="1"/>
                <c:pt idx="0">
                  <c:v>Coal + Gas</c:v>
                </c:pt>
              </c:strCache>
            </c:strRef>
          </c:tx>
          <c:spPr>
            <a:solidFill>
              <a:sysClr val="window" lastClr="FFFFFF">
                <a:lumMod val="65000"/>
              </a:sysClr>
            </a:solidFill>
          </c:spPr>
          <c:invertIfNegative val="0"/>
          <c:cat>
            <c:strRef>
              <c:f>(Build!$C$5,Build!$G$5)</c:f>
              <c:strCache>
                <c:ptCount val="2"/>
                <c:pt idx="0">
                  <c:v>2023 Portfolio</c:v>
                </c:pt>
                <c:pt idx="1">
                  <c:v>2026 Equilibrium Portfolio</c:v>
                </c:pt>
              </c:strCache>
              <c:extLst/>
            </c:strRef>
          </c:cat>
          <c:val>
            <c:numRef>
              <c:f>(Build!$C$8,Build!$G$8)</c:f>
              <c:numCache>
                <c:formatCode>#,##0.0</c:formatCode>
                <c:ptCount val="2"/>
                <c:pt idx="0">
                  <c:v>72159</c:v>
                </c:pt>
                <c:pt idx="1">
                  <c:v>57416.716</c:v>
                </c:pt>
              </c:numCache>
              <c:extLst/>
            </c:numRef>
          </c:val>
          <c:extLst>
            <c:ext xmlns:c16="http://schemas.microsoft.com/office/drawing/2014/chart" uri="{C3380CC4-5D6E-409C-BE32-E72D297353CC}">
              <c16:uniqueId val="{00000002-38ED-44E0-9964-E2BCE9764A56}"/>
            </c:ext>
          </c:extLst>
        </c:ser>
        <c:ser>
          <c:idx val="4"/>
          <c:order val="5"/>
          <c:tx>
            <c:strRef>
              <c:f>Build!$B$11</c:f>
              <c:strCache>
                <c:ptCount val="1"/>
                <c:pt idx="0">
                  <c:v>Hydro</c:v>
                </c:pt>
              </c:strCache>
            </c:strRef>
          </c:tx>
          <c:spPr>
            <a:solidFill>
              <a:srgbClr val="034E6E"/>
            </a:solidFill>
          </c:spPr>
          <c:invertIfNegative val="0"/>
          <c:cat>
            <c:strRef>
              <c:f>(Build!$C$5,Build!$G$5)</c:f>
              <c:strCache>
                <c:ptCount val="2"/>
                <c:pt idx="0">
                  <c:v>2023 Portfolio</c:v>
                </c:pt>
                <c:pt idx="1">
                  <c:v>2026 Equilibrium Portfolio</c:v>
                </c:pt>
              </c:strCache>
              <c:extLst/>
            </c:strRef>
          </c:cat>
          <c:val>
            <c:numRef>
              <c:f>(Build!$C$11,Build!$G$11)</c:f>
              <c:numCache>
                <c:formatCode>#,##0.0</c:formatCode>
                <c:ptCount val="2"/>
                <c:pt idx="0">
                  <c:v>488.34</c:v>
                </c:pt>
                <c:pt idx="1">
                  <c:v>488.34</c:v>
                </c:pt>
              </c:numCache>
              <c:extLst/>
            </c:numRef>
          </c:val>
          <c:extLst>
            <c:ext xmlns:c16="http://schemas.microsoft.com/office/drawing/2014/chart" uri="{C3380CC4-5D6E-409C-BE32-E72D297353CC}">
              <c16:uniqueId val="{00000003-38ED-44E0-9964-E2BCE9764A56}"/>
            </c:ext>
          </c:extLst>
        </c:ser>
        <c:ser>
          <c:idx val="5"/>
          <c:order val="6"/>
          <c:tx>
            <c:strRef>
              <c:f>Build!$B$12</c:f>
              <c:strCache>
                <c:ptCount val="1"/>
                <c:pt idx="0">
                  <c:v>Wind</c:v>
                </c:pt>
              </c:strCache>
            </c:strRef>
          </c:tx>
          <c:spPr>
            <a:solidFill>
              <a:srgbClr val="034E6E">
                <a:lumMod val="60000"/>
                <a:lumOff val="40000"/>
              </a:srgbClr>
            </a:solidFill>
          </c:spPr>
          <c:invertIfNegative val="0"/>
          <c:cat>
            <c:strRef>
              <c:f>(Build!$C$5,Build!$G$5)</c:f>
              <c:strCache>
                <c:ptCount val="2"/>
                <c:pt idx="0">
                  <c:v>2023 Portfolio</c:v>
                </c:pt>
                <c:pt idx="1">
                  <c:v>2026 Equilibrium Portfolio</c:v>
                </c:pt>
              </c:strCache>
              <c:extLst/>
            </c:strRef>
          </c:cat>
          <c:val>
            <c:numRef>
              <c:f>(Build!$C$12,Build!$G$12)</c:f>
              <c:numCache>
                <c:formatCode>#,##0.000</c:formatCode>
                <c:ptCount val="2"/>
                <c:pt idx="0" formatCode="#,##0.0">
                  <c:v>37743</c:v>
                </c:pt>
                <c:pt idx="1">
                  <c:v>41853.300000000003</c:v>
                </c:pt>
              </c:numCache>
              <c:extLst/>
            </c:numRef>
          </c:val>
          <c:extLst>
            <c:ext xmlns:c16="http://schemas.microsoft.com/office/drawing/2014/chart" uri="{C3380CC4-5D6E-409C-BE32-E72D297353CC}">
              <c16:uniqueId val="{00000004-38ED-44E0-9964-E2BCE9764A56}"/>
            </c:ext>
          </c:extLst>
        </c:ser>
        <c:ser>
          <c:idx val="6"/>
          <c:order val="7"/>
          <c:tx>
            <c:strRef>
              <c:f>Build!$B$13</c:f>
              <c:strCache>
                <c:ptCount val="1"/>
                <c:pt idx="0">
                  <c:v>Solar</c:v>
                </c:pt>
              </c:strCache>
            </c:strRef>
          </c:tx>
          <c:spPr>
            <a:solidFill>
              <a:srgbClr val="FFB700"/>
            </a:solidFill>
          </c:spPr>
          <c:invertIfNegative val="0"/>
          <c:cat>
            <c:strRef>
              <c:f>(Build!$C$5,Build!$G$5)</c:f>
              <c:strCache>
                <c:ptCount val="2"/>
                <c:pt idx="0">
                  <c:v>2023 Portfolio</c:v>
                </c:pt>
                <c:pt idx="1">
                  <c:v>2026 Equilibrium Portfolio</c:v>
                </c:pt>
              </c:strCache>
              <c:extLst/>
            </c:strRef>
          </c:cat>
          <c:val>
            <c:numRef>
              <c:f>(Build!$C$13,Build!$G$13)</c:f>
              <c:numCache>
                <c:formatCode>#,##0.000</c:formatCode>
                <c:ptCount val="2"/>
                <c:pt idx="0" formatCode="#,##0.0">
                  <c:v>15658.8</c:v>
                </c:pt>
                <c:pt idx="1">
                  <c:v>44774.59</c:v>
                </c:pt>
              </c:numCache>
              <c:extLst/>
            </c:numRef>
          </c:val>
          <c:extLst>
            <c:ext xmlns:c16="http://schemas.microsoft.com/office/drawing/2014/chart" uri="{C3380CC4-5D6E-409C-BE32-E72D297353CC}">
              <c16:uniqueId val="{00000005-38ED-44E0-9964-E2BCE9764A56}"/>
            </c:ext>
          </c:extLst>
        </c:ser>
        <c:ser>
          <c:idx val="7"/>
          <c:order val="8"/>
          <c:tx>
            <c:strRef>
              <c:f>Build!$B$14</c:f>
              <c:strCache>
                <c:ptCount val="1"/>
                <c:pt idx="0">
                  <c:v>Batteries</c:v>
                </c:pt>
              </c:strCache>
            </c:strRef>
          </c:tx>
          <c:spPr>
            <a:solidFill>
              <a:srgbClr val="7030A0"/>
            </a:solidFill>
          </c:spPr>
          <c:invertIfNegative val="0"/>
          <c:cat>
            <c:strRef>
              <c:f>(Build!$C$5,Build!$G$5)</c:f>
              <c:strCache>
                <c:ptCount val="2"/>
                <c:pt idx="0">
                  <c:v>2023 Portfolio</c:v>
                </c:pt>
                <c:pt idx="1">
                  <c:v>2026 Equilibrium Portfolio</c:v>
                </c:pt>
              </c:strCache>
              <c:extLst/>
            </c:strRef>
          </c:cat>
          <c:val>
            <c:numRef>
              <c:f>(Build!$C$14,Build!$G$14)</c:f>
              <c:numCache>
                <c:formatCode>#,##0.000</c:formatCode>
                <c:ptCount val="2"/>
                <c:pt idx="0" formatCode="#,##0.0">
                  <c:v>3285.6</c:v>
                </c:pt>
                <c:pt idx="1">
                  <c:v>10945.32</c:v>
                </c:pt>
              </c:numCache>
              <c:extLst/>
            </c:numRef>
          </c:val>
          <c:extLst>
            <c:ext xmlns:c16="http://schemas.microsoft.com/office/drawing/2014/chart" uri="{C3380CC4-5D6E-409C-BE32-E72D297353CC}">
              <c16:uniqueId val="{00000006-38ED-44E0-9964-E2BCE9764A56}"/>
            </c:ext>
          </c:extLst>
        </c:ser>
        <c:ser>
          <c:idx val="8"/>
          <c:order val="9"/>
          <c:tx>
            <c:strRef>
              <c:f>Build!$B$15</c:f>
              <c:strCache>
                <c:ptCount val="1"/>
                <c:pt idx="0">
                  <c:v>Demand Response</c:v>
                </c:pt>
              </c:strCache>
            </c:strRef>
          </c:tx>
          <c:spPr>
            <a:solidFill>
              <a:srgbClr val="E1CCF0"/>
            </a:solidFill>
          </c:spPr>
          <c:invertIfNegative val="0"/>
          <c:cat>
            <c:strRef>
              <c:f>(Build!$C$5,Build!$G$5)</c:f>
              <c:strCache>
                <c:ptCount val="2"/>
                <c:pt idx="0">
                  <c:v>2023 Portfolio</c:v>
                </c:pt>
                <c:pt idx="1">
                  <c:v>2026 Equilibrium Portfolio</c:v>
                </c:pt>
              </c:strCache>
              <c:extLst/>
            </c:strRef>
          </c:cat>
          <c:val>
            <c:numRef>
              <c:f>(Build!$C$15,Build!$G$15)</c:f>
              <c:numCache>
                <c:formatCode>#,##0.0</c:formatCode>
                <c:ptCount val="2"/>
                <c:pt idx="0">
                  <c:v>0</c:v>
                </c:pt>
                <c:pt idx="1">
                  <c:v>0</c:v>
                </c:pt>
              </c:numCache>
              <c:extLst/>
            </c:numRef>
          </c:val>
          <c:extLst>
            <c:ext xmlns:c16="http://schemas.microsoft.com/office/drawing/2014/chart" uri="{C3380CC4-5D6E-409C-BE32-E72D297353CC}">
              <c16:uniqueId val="{00000007-38ED-44E0-9964-E2BCE9764A56}"/>
            </c:ext>
          </c:extLst>
        </c:ser>
        <c:ser>
          <c:idx val="9"/>
          <c:order val="10"/>
          <c:tx>
            <c:strRef>
              <c:f>Build!$B$16</c:f>
              <c:strCache>
                <c:ptCount val="1"/>
                <c:pt idx="0">
                  <c:v>Other</c:v>
                </c:pt>
              </c:strCache>
            </c:strRef>
          </c:tx>
          <c:spPr>
            <a:solidFill>
              <a:srgbClr val="FF5F39">
                <a:lumMod val="50000"/>
              </a:srgbClr>
            </a:solidFill>
          </c:spPr>
          <c:invertIfNegative val="0"/>
          <c:cat>
            <c:strRef>
              <c:f>(Build!$C$5,Build!$G$5)</c:f>
              <c:strCache>
                <c:ptCount val="2"/>
                <c:pt idx="0">
                  <c:v>2023 Portfolio</c:v>
                </c:pt>
                <c:pt idx="1">
                  <c:v>2026 Equilibrium Portfolio</c:v>
                </c:pt>
              </c:strCache>
              <c:extLst/>
            </c:strRef>
          </c:cat>
          <c:val>
            <c:numRef>
              <c:f>(Build!$C$16,Build!$G$16)</c:f>
              <c:numCache>
                <c:formatCode>#,##0.0</c:formatCode>
                <c:ptCount val="2"/>
                <c:pt idx="0">
                  <c:v>8687.3146658819987</c:v>
                </c:pt>
                <c:pt idx="1">
                  <c:v>8687.3146658819987</c:v>
                </c:pt>
              </c:numCache>
              <c:extLst/>
            </c:numRef>
          </c:val>
          <c:extLst>
            <c:ext xmlns:c16="http://schemas.microsoft.com/office/drawing/2014/chart" uri="{C3380CC4-5D6E-409C-BE32-E72D297353CC}">
              <c16:uniqueId val="{00000008-38ED-44E0-9964-E2BCE9764A56}"/>
            </c:ext>
          </c:extLst>
        </c:ser>
        <c:dLbls>
          <c:showLegendKey val="0"/>
          <c:showVal val="0"/>
          <c:showCatName val="0"/>
          <c:showSerName val="0"/>
          <c:showPercent val="0"/>
          <c:showBubbleSize val="0"/>
        </c:dLbls>
        <c:gapWidth val="50"/>
        <c:overlap val="100"/>
        <c:axId val="2015521999"/>
        <c:axId val="2015523247"/>
        <c:extLst>
          <c:ext xmlns:c15="http://schemas.microsoft.com/office/drawing/2012/chart" uri="{02D57815-91ED-43cb-92C2-25804820EDAC}">
            <c15:filteredBarSeries>
              <c15:ser>
                <c:idx val="2"/>
                <c:order val="3"/>
                <c:tx>
                  <c:strRef>
                    <c:extLst>
                      <c:ext uri="{02D57815-91ED-43cb-92C2-25804820EDAC}">
                        <c15:formulaRef>
                          <c15:sqref>Build!$B$9</c15:sqref>
                        </c15:formulaRef>
                      </c:ext>
                    </c:extLst>
                    <c:strCache>
                      <c:ptCount val="1"/>
                      <c:pt idx="0">
                        <c:v>Coal</c:v>
                      </c:pt>
                    </c:strCache>
                  </c:strRef>
                </c:tx>
                <c:spPr>
                  <a:solidFill>
                    <a:srgbClr val="000000"/>
                  </a:solidFill>
                </c:spPr>
                <c:invertIfNegative val="0"/>
                <c:cat>
                  <c:strRef>
                    <c:extLst>
                      <c:ext uri="{02D57815-91ED-43cb-92C2-25804820EDAC}">
                        <c15:formulaRef>
                          <c15:sqref>(Build!$C$5,Build!$G$5)</c15:sqref>
                        </c15:formulaRef>
                      </c:ext>
                    </c:extLst>
                    <c:strCache>
                      <c:ptCount val="2"/>
                      <c:pt idx="0">
                        <c:v>2023 Portfolio</c:v>
                      </c:pt>
                      <c:pt idx="1">
                        <c:v>2026 Equilibrium Portfolio</c:v>
                      </c:pt>
                    </c:strCache>
                  </c:strRef>
                </c:cat>
                <c:val>
                  <c:numRef>
                    <c:extLst>
                      <c:ext uri="{02D57815-91ED-43cb-92C2-25804820EDAC}">
                        <c15:formulaRef>
                          <c15:sqref>(Build!$C$9,Build!$G$9)</c15:sqref>
                        </c15:formulaRef>
                      </c:ext>
                    </c:extLst>
                    <c:numCache>
                      <c:formatCode>#,##0.0</c:formatCode>
                      <c:ptCount val="2"/>
                      <c:pt idx="0">
                        <c:v>13630</c:v>
                      </c:pt>
                      <c:pt idx="1">
                        <c:v>9462.0820000000003</c:v>
                      </c:pt>
                    </c:numCache>
                  </c:numRef>
                </c:val>
                <c:extLst>
                  <c:ext xmlns:c16="http://schemas.microsoft.com/office/drawing/2014/chart" uri="{C3380CC4-5D6E-409C-BE32-E72D297353CC}">
                    <c16:uniqueId val="{00000009-38ED-44E0-9964-E2BCE9764A56}"/>
                  </c:ext>
                </c:extLst>
              </c15:ser>
            </c15:filteredBarSeries>
            <c15:filteredBarSeries>
              <c15:ser>
                <c:idx val="3"/>
                <c:order val="4"/>
                <c:tx>
                  <c:strRef>
                    <c:extLst xmlns:c15="http://schemas.microsoft.com/office/drawing/2012/chart">
                      <c:ext xmlns:c15="http://schemas.microsoft.com/office/drawing/2012/chart" uri="{02D57815-91ED-43cb-92C2-25804820EDAC}">
                        <c15:formulaRef>
                          <c15:sqref>Build!$B$10</c15:sqref>
                        </c15:formulaRef>
                      </c:ext>
                    </c:extLst>
                    <c:strCache>
                      <c:ptCount val="1"/>
                      <c:pt idx="0">
                        <c:v>Gas</c:v>
                      </c:pt>
                    </c:strCache>
                  </c:strRef>
                </c:tx>
                <c:spPr>
                  <a:solidFill>
                    <a:sysClr val="window" lastClr="FFFFFF">
                      <a:lumMod val="65000"/>
                    </a:sysClr>
                  </a:solidFill>
                </c:spPr>
                <c:invertIfNegative val="0"/>
                <c:cat>
                  <c:strRef>
                    <c:extLst xmlns:c15="http://schemas.microsoft.com/office/drawing/2012/chart">
                      <c:ext xmlns:c15="http://schemas.microsoft.com/office/drawing/2012/chart" uri="{02D57815-91ED-43cb-92C2-25804820EDAC}">
                        <c15:formulaRef>
                          <c15:sqref>(Build!$C$5,Build!$G$5)</c15:sqref>
                        </c15:formulaRef>
                      </c:ext>
                    </c:extLst>
                    <c:strCache>
                      <c:ptCount val="2"/>
                      <c:pt idx="0">
                        <c:v>2023 Portfolio</c:v>
                      </c:pt>
                      <c:pt idx="1">
                        <c:v>2026 Equilibrium Portfolio</c:v>
                      </c:pt>
                    </c:strCache>
                  </c:strRef>
                </c:cat>
                <c:val>
                  <c:numRef>
                    <c:extLst xmlns:c15="http://schemas.microsoft.com/office/drawing/2012/chart">
                      <c:ext xmlns:c15="http://schemas.microsoft.com/office/drawing/2012/chart" uri="{02D57815-91ED-43cb-92C2-25804820EDAC}">
                        <c15:formulaRef>
                          <c15:sqref>(Build!$C$10,Build!$G$10)</c15:sqref>
                        </c15:formulaRef>
                      </c:ext>
                    </c:extLst>
                    <c:numCache>
                      <c:formatCode>#,##0.0</c:formatCode>
                      <c:ptCount val="2"/>
                      <c:pt idx="0">
                        <c:v>58529</c:v>
                      </c:pt>
                      <c:pt idx="1">
                        <c:v>47954.633999999998</c:v>
                      </c:pt>
                    </c:numCache>
                  </c:numRef>
                </c:val>
                <c:extLst xmlns:c15="http://schemas.microsoft.com/office/drawing/2012/chart">
                  <c:ext xmlns:c16="http://schemas.microsoft.com/office/drawing/2014/chart" uri="{C3380CC4-5D6E-409C-BE32-E72D297353CC}">
                    <c16:uniqueId val="{0000000A-38ED-44E0-9964-E2BCE9764A56}"/>
                  </c:ext>
                </c:extLst>
              </c15:ser>
            </c15:filteredBarSeries>
          </c:ext>
        </c:extLst>
      </c:barChart>
      <c:catAx>
        <c:axId val="2015521999"/>
        <c:scaling>
          <c:orientation val="minMax"/>
        </c:scaling>
        <c:delete val="1"/>
        <c:axPos val="b"/>
        <c:numFmt formatCode="General" sourceLinked="1"/>
        <c:majorTickMark val="none"/>
        <c:minorTickMark val="none"/>
        <c:tickLblPos val="nextTo"/>
        <c:crossAx val="2015523247"/>
        <c:crosses val="autoZero"/>
        <c:auto val="1"/>
        <c:lblAlgn val="ctr"/>
        <c:lblOffset val="100"/>
        <c:noMultiLvlLbl val="0"/>
      </c:catAx>
      <c:valAx>
        <c:axId val="2015523247"/>
        <c:scaling>
          <c:orientation val="minMax"/>
        </c:scaling>
        <c:delete val="0"/>
        <c:axPos val="l"/>
        <c:majorGridlines>
          <c:spPr>
            <a:ln w="9525" cap="flat" cmpd="sng" algn="ctr">
              <a:solidFill>
                <a:schemeClr val="tx1">
                  <a:lumMod val="15000"/>
                  <a:lumOff val="85000"/>
                </a:schemeClr>
              </a:solidFill>
              <a:round/>
            </a:ln>
            <a:effectLst/>
          </c:spPr>
        </c:majorGridlines>
        <c:numFmt formatCode="#,##0" sourceLinked="0"/>
        <c:majorTickMark val="out"/>
        <c:minorTickMark val="none"/>
        <c:tickLblPos val="nextTo"/>
        <c:spPr>
          <a:noFill/>
          <a:ln>
            <a:solidFill>
              <a:sysClr val="window" lastClr="FFFFFF">
                <a:lumMod val="85000"/>
              </a:sysClr>
            </a:solidFill>
          </a:ln>
          <a:effectLst/>
        </c:spPr>
        <c:txPr>
          <a:bodyPr rot="-60000000" vert="horz"/>
          <a:lstStyle/>
          <a:p>
            <a:pPr>
              <a:defRPr/>
            </a:pPr>
            <a:endParaRPr lang="en-US"/>
          </a:p>
        </c:txPr>
        <c:crossAx val="2015521999"/>
        <c:crosses val="autoZero"/>
        <c:crossBetween val="between"/>
        <c:dispUnits>
          <c:builtInUnit val="thousands"/>
        </c:dispUnits>
      </c:valAx>
    </c:plotArea>
    <c:plotVisOnly val="1"/>
    <c:dispBlanksAs val="gap"/>
    <c:showDLblsOverMax val="0"/>
    <c:extLst/>
  </c:chart>
  <c:spPr>
    <a:ln>
      <a:noFill/>
    </a:ln>
  </c:spPr>
  <c:txPr>
    <a:bodyPr/>
    <a:lstStyle/>
    <a:p>
      <a:pPr>
        <a:defRPr sz="1400">
          <a:solidFill>
            <a:schemeClr val="tx1"/>
          </a:solidFill>
        </a:defRPr>
      </a:pPr>
      <a:endParaRPr lang="en-US"/>
    </a:p>
  </c:txPr>
  <c:externalData r:id="rId2">
    <c:autoUpdate val="0"/>
  </c:externalData>
</c:chartSpace>
</file>

<file path=ppt/charts/chart4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Margins Var'!$E$3</c:f>
              <c:strCache>
                <c:ptCount val="1"/>
                <c:pt idx="0">
                  <c:v>CT Margins</c:v>
                </c:pt>
              </c:strCache>
            </c:strRef>
          </c:tx>
          <c:spPr>
            <a:ln w="25400" cap="rnd">
              <a:noFill/>
              <a:round/>
            </a:ln>
            <a:effectLst/>
          </c:spPr>
          <c:marker>
            <c:symbol val="dash"/>
            <c:size val="55"/>
            <c:spPr>
              <a:solidFill>
                <a:schemeClr val="tx2">
                  <a:alpha val="5000"/>
                </a:schemeClr>
              </a:solidFill>
              <a:ln w="6350">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Var'!$E$4:$E$3155</c:f>
              <c:numCache>
                <c:formatCode>_("$"* #,##0_);_("$"* \(#,##0\);_("$"* "-"??_);_(@_)</c:formatCode>
                <c:ptCount val="3152"/>
                <c:pt idx="0">
                  <c:v>81.365644427028755</c:v>
                </c:pt>
                <c:pt idx="1">
                  <c:v>124.55318157399103</c:v>
                </c:pt>
                <c:pt idx="2">
                  <c:v>103.0871275092761</c:v>
                </c:pt>
                <c:pt idx="3">
                  <c:v>78.108220244077074</c:v>
                </c:pt>
                <c:pt idx="4">
                  <c:v>93.394214990000748</c:v>
                </c:pt>
                <c:pt idx="5">
                  <c:v>99.98197266882373</c:v>
                </c:pt>
                <c:pt idx="6">
                  <c:v>96.941905557140416</c:v>
                </c:pt>
                <c:pt idx="7">
                  <c:v>108.28536085141992</c:v>
                </c:pt>
                <c:pt idx="8">
                  <c:v>118.27064219770932</c:v>
                </c:pt>
                <c:pt idx="9">
                  <c:v>103.42065642637192</c:v>
                </c:pt>
                <c:pt idx="10">
                  <c:v>85.045836333183985</c:v>
                </c:pt>
                <c:pt idx="11">
                  <c:v>116.8861980761971</c:v>
                </c:pt>
                <c:pt idx="12">
                  <c:v>91.275568107809107</c:v>
                </c:pt>
                <c:pt idx="13">
                  <c:v>79.944254861273521</c:v>
                </c:pt>
                <c:pt idx="14">
                  <c:v>110.64169753424775</c:v>
                </c:pt>
                <c:pt idx="15">
                  <c:v>105.36460205554852</c:v>
                </c:pt>
                <c:pt idx="16">
                  <c:v>95.943195025140398</c:v>
                </c:pt>
                <c:pt idx="17">
                  <c:v>100.6773495810111</c:v>
                </c:pt>
                <c:pt idx="18">
                  <c:v>107.94777876114904</c:v>
                </c:pt>
                <c:pt idx="19">
                  <c:v>107.57118295888772</c:v>
                </c:pt>
                <c:pt idx="20">
                  <c:v>81.105820024796174</c:v>
                </c:pt>
                <c:pt idx="21">
                  <c:v>80.427165075227492</c:v>
                </c:pt>
                <c:pt idx="22">
                  <c:v>102.21162962376687</c:v>
                </c:pt>
                <c:pt idx="23">
                  <c:v>115.60241570802687</c:v>
                </c:pt>
                <c:pt idx="24">
                  <c:v>116.88067952854158</c:v>
                </c:pt>
                <c:pt idx="25">
                  <c:v>99.244336892387167</c:v>
                </c:pt>
                <c:pt idx="26">
                  <c:v>83.882060641051964</c:v>
                </c:pt>
                <c:pt idx="27">
                  <c:v>111.22646534756399</c:v>
                </c:pt>
                <c:pt idx="28">
                  <c:v>111.71501385521128</c:v>
                </c:pt>
                <c:pt idx="29">
                  <c:v>104.36810417677961</c:v>
                </c:pt>
                <c:pt idx="30">
                  <c:v>116.36272733913182</c:v>
                </c:pt>
                <c:pt idx="31">
                  <c:v>107.4747240097274</c:v>
                </c:pt>
                <c:pt idx="32">
                  <c:v>112.10342146052763</c:v>
                </c:pt>
                <c:pt idx="33">
                  <c:v>102.64292837993936</c:v>
                </c:pt>
                <c:pt idx="34">
                  <c:v>98.704548510875071</c:v>
                </c:pt>
                <c:pt idx="35">
                  <c:v>102.03655583458796</c:v>
                </c:pt>
                <c:pt idx="36">
                  <c:v>117.68093669314277</c:v>
                </c:pt>
                <c:pt idx="37">
                  <c:v>45.289502181947611</c:v>
                </c:pt>
                <c:pt idx="38">
                  <c:v>80.255811994777005</c:v>
                </c:pt>
                <c:pt idx="39">
                  <c:v>51.949784156857945</c:v>
                </c:pt>
                <c:pt idx="40">
                  <c:v>119.48411645359451</c:v>
                </c:pt>
                <c:pt idx="41">
                  <c:v>119.20738810719807</c:v>
                </c:pt>
                <c:pt idx="42">
                  <c:v>96.86605955322878</c:v>
                </c:pt>
                <c:pt idx="43">
                  <c:v>90.275071877360133</c:v>
                </c:pt>
                <c:pt idx="44">
                  <c:v>79.393131744632015</c:v>
                </c:pt>
                <c:pt idx="45">
                  <c:v>98.55317698966266</c:v>
                </c:pt>
                <c:pt idx="46">
                  <c:v>115.60855256271529</c:v>
                </c:pt>
                <c:pt idx="47">
                  <c:v>119.96400412947143</c:v>
                </c:pt>
                <c:pt idx="48">
                  <c:v>76.621213822282229</c:v>
                </c:pt>
                <c:pt idx="49">
                  <c:v>109.64757500901348</c:v>
                </c:pt>
                <c:pt idx="50">
                  <c:v>110.16550087394519</c:v>
                </c:pt>
                <c:pt idx="51">
                  <c:v>96.227562779493837</c:v>
                </c:pt>
                <c:pt idx="52">
                  <c:v>96.469013325355149</c:v>
                </c:pt>
                <c:pt idx="53">
                  <c:v>107.03861583664826</c:v>
                </c:pt>
                <c:pt idx="54">
                  <c:v>50.144046464417613</c:v>
                </c:pt>
                <c:pt idx="55">
                  <c:v>109.57725548090518</c:v>
                </c:pt>
                <c:pt idx="56">
                  <c:v>83.585433856022831</c:v>
                </c:pt>
                <c:pt idx="57">
                  <c:v>130.31811502745413</c:v>
                </c:pt>
                <c:pt idx="58">
                  <c:v>117.55691178005132</c:v>
                </c:pt>
                <c:pt idx="59">
                  <c:v>105.46657582493785</c:v>
                </c:pt>
                <c:pt idx="60">
                  <c:v>91.446920943975087</c:v>
                </c:pt>
                <c:pt idx="61">
                  <c:v>98.322976560849298</c:v>
                </c:pt>
                <c:pt idx="62">
                  <c:v>91.510171335714801</c:v>
                </c:pt>
                <c:pt idx="63">
                  <c:v>110.10396196933165</c:v>
                </c:pt>
                <c:pt idx="64">
                  <c:v>112.5638739644551</c:v>
                </c:pt>
                <c:pt idx="65">
                  <c:v>116.6908198274939</c:v>
                </c:pt>
                <c:pt idx="66">
                  <c:v>108.89349367187413</c:v>
                </c:pt>
                <c:pt idx="67">
                  <c:v>105.63524260945994</c:v>
                </c:pt>
                <c:pt idx="68">
                  <c:v>97.638383832789259</c:v>
                </c:pt>
                <c:pt idx="69">
                  <c:v>89.03154108963723</c:v>
                </c:pt>
                <c:pt idx="70">
                  <c:v>102.78571248962754</c:v>
                </c:pt>
                <c:pt idx="71">
                  <c:v>122.620194137038</c:v>
                </c:pt>
                <c:pt idx="72">
                  <c:v>87.59807029804557</c:v>
                </c:pt>
                <c:pt idx="73">
                  <c:v>94.927512281873661</c:v>
                </c:pt>
                <c:pt idx="74">
                  <c:v>85.103197225861692</c:v>
                </c:pt>
                <c:pt idx="75">
                  <c:v>97.379136865364288</c:v>
                </c:pt>
                <c:pt idx="76">
                  <c:v>109.57870767515891</c:v>
                </c:pt>
                <c:pt idx="77">
                  <c:v>53.113369272425039</c:v>
                </c:pt>
                <c:pt idx="78">
                  <c:v>69.645855807103231</c:v>
                </c:pt>
                <c:pt idx="79">
                  <c:v>125.92423564383068</c:v>
                </c:pt>
                <c:pt idx="80">
                  <c:v>100.55388907863048</c:v>
                </c:pt>
                <c:pt idx="81">
                  <c:v>111.4069906474095</c:v>
                </c:pt>
                <c:pt idx="82">
                  <c:v>124.31860457760982</c:v>
                </c:pt>
                <c:pt idx="83">
                  <c:v>120.10688599436062</c:v>
                </c:pt>
                <c:pt idx="84">
                  <c:v>40.190960372525133</c:v>
                </c:pt>
                <c:pt idx="85">
                  <c:v>118.0644107541389</c:v>
                </c:pt>
                <c:pt idx="86">
                  <c:v>112.74394218411075</c:v>
                </c:pt>
                <c:pt idx="87">
                  <c:v>98.096604719470847</c:v>
                </c:pt>
                <c:pt idx="88">
                  <c:v>107.60988987321977</c:v>
                </c:pt>
                <c:pt idx="89">
                  <c:v>91.344107820604762</c:v>
                </c:pt>
                <c:pt idx="90">
                  <c:v>99.349737420174222</c:v>
                </c:pt>
                <c:pt idx="91">
                  <c:v>121.46005277533372</c:v>
                </c:pt>
                <c:pt idx="92">
                  <c:v>118.55179077603489</c:v>
                </c:pt>
                <c:pt idx="93">
                  <c:v>100.74809292856662</c:v>
                </c:pt>
                <c:pt idx="94">
                  <c:v>83.795769592634301</c:v>
                </c:pt>
                <c:pt idx="95">
                  <c:v>121.59272593908319</c:v>
                </c:pt>
                <c:pt idx="96">
                  <c:v>115.13805873981057</c:v>
                </c:pt>
                <c:pt idx="97">
                  <c:v>108.19334764308248</c:v>
                </c:pt>
                <c:pt idx="98">
                  <c:v>121.9878651077876</c:v>
                </c:pt>
                <c:pt idx="99">
                  <c:v>95.462364808802988</c:v>
                </c:pt>
                <c:pt idx="100">
                  <c:v>91.286340777223131</c:v>
                </c:pt>
                <c:pt idx="101">
                  <c:v>99.962567205705739</c:v>
                </c:pt>
                <c:pt idx="102">
                  <c:v>128.19243498114011</c:v>
                </c:pt>
                <c:pt idx="103">
                  <c:v>115.66606018269101</c:v>
                </c:pt>
                <c:pt idx="104">
                  <c:v>91.980822729585057</c:v>
                </c:pt>
                <c:pt idx="105">
                  <c:v>91.559056857479362</c:v>
                </c:pt>
                <c:pt idx="106">
                  <c:v>107.60292364118948</c:v>
                </c:pt>
                <c:pt idx="107">
                  <c:v>116.53651099860548</c:v>
                </c:pt>
                <c:pt idx="108">
                  <c:v>117.39856712177087</c:v>
                </c:pt>
                <c:pt idx="109">
                  <c:v>113.35539390620561</c:v>
                </c:pt>
                <c:pt idx="110">
                  <c:v>105.39191044102213</c:v>
                </c:pt>
                <c:pt idx="111">
                  <c:v>107.21120913546744</c:v>
                </c:pt>
                <c:pt idx="112">
                  <c:v>85.866302782915284</c:v>
                </c:pt>
                <c:pt idx="113">
                  <c:v>97.778338856641682</c:v>
                </c:pt>
                <c:pt idx="114">
                  <c:v>126.58404415306592</c:v>
                </c:pt>
                <c:pt idx="115">
                  <c:v>104.10181757753057</c:v>
                </c:pt>
                <c:pt idx="116">
                  <c:v>93.17432730924692</c:v>
                </c:pt>
                <c:pt idx="117">
                  <c:v>121.06303294633092</c:v>
                </c:pt>
                <c:pt idx="118">
                  <c:v>105.89740248636046</c:v>
                </c:pt>
                <c:pt idx="119">
                  <c:v>125.06582505992864</c:v>
                </c:pt>
                <c:pt idx="120">
                  <c:v>122.28584726011653</c:v>
                </c:pt>
                <c:pt idx="121">
                  <c:v>101.61246826522424</c:v>
                </c:pt>
                <c:pt idx="122">
                  <c:v>47.627688422744001</c:v>
                </c:pt>
                <c:pt idx="123">
                  <c:v>116.54363117980849</c:v>
                </c:pt>
                <c:pt idx="124">
                  <c:v>123.32173209026229</c:v>
                </c:pt>
                <c:pt idx="125">
                  <c:v>95.881066947644271</c:v>
                </c:pt>
                <c:pt idx="126">
                  <c:v>119.21778456648403</c:v>
                </c:pt>
                <c:pt idx="127">
                  <c:v>82.893949130044007</c:v>
                </c:pt>
                <c:pt idx="128">
                  <c:v>120.38204321344486</c:v>
                </c:pt>
                <c:pt idx="129">
                  <c:v>101.2380765878718</c:v>
                </c:pt>
                <c:pt idx="130">
                  <c:v>112.56135597195657</c:v>
                </c:pt>
                <c:pt idx="131">
                  <c:v>114.03634516040827</c:v>
                </c:pt>
                <c:pt idx="132">
                  <c:v>122.79556582592654</c:v>
                </c:pt>
                <c:pt idx="133">
                  <c:v>106.97582351357842</c:v>
                </c:pt>
                <c:pt idx="134">
                  <c:v>86.4760391388903</c:v>
                </c:pt>
                <c:pt idx="135">
                  <c:v>128.99661522393777</c:v>
                </c:pt>
                <c:pt idx="136">
                  <c:v>104.90757680384684</c:v>
                </c:pt>
                <c:pt idx="137">
                  <c:v>99.17102263963784</c:v>
                </c:pt>
                <c:pt idx="138">
                  <c:v>98.289703494751734</c:v>
                </c:pt>
                <c:pt idx="139">
                  <c:v>93.71179840840631</c:v>
                </c:pt>
                <c:pt idx="140">
                  <c:v>80.359206859073595</c:v>
                </c:pt>
                <c:pt idx="141">
                  <c:v>66.783592502478882</c:v>
                </c:pt>
                <c:pt idx="142">
                  <c:v>80.920814593161651</c:v>
                </c:pt>
                <c:pt idx="143">
                  <c:v>114.8712798554883</c:v>
                </c:pt>
                <c:pt idx="144">
                  <c:v>93.830891476567544</c:v>
                </c:pt>
                <c:pt idx="145">
                  <c:v>115.8032601763053</c:v>
                </c:pt>
                <c:pt idx="146">
                  <c:v>74.257044349141736</c:v>
                </c:pt>
                <c:pt idx="147">
                  <c:v>119.35258915693117</c:v>
                </c:pt>
                <c:pt idx="148">
                  <c:v>107.83281849903388</c:v>
                </c:pt>
                <c:pt idx="149">
                  <c:v>105.14756508265405</c:v>
                </c:pt>
                <c:pt idx="150">
                  <c:v>100.2160083049327</c:v>
                </c:pt>
                <c:pt idx="151">
                  <c:v>110.69945765249537</c:v>
                </c:pt>
                <c:pt idx="152">
                  <c:v>74.84717318341805</c:v>
                </c:pt>
                <c:pt idx="153">
                  <c:v>123.31878142818168</c:v>
                </c:pt>
                <c:pt idx="154">
                  <c:v>123.7295318179404</c:v>
                </c:pt>
                <c:pt idx="155">
                  <c:v>79.314194888061195</c:v>
                </c:pt>
                <c:pt idx="156">
                  <c:v>106.04534736147504</c:v>
                </c:pt>
                <c:pt idx="157">
                  <c:v>123.12283586926071</c:v>
                </c:pt>
                <c:pt idx="158">
                  <c:v>103.88100958369625</c:v>
                </c:pt>
                <c:pt idx="159">
                  <c:v>77.036467668450911</c:v>
                </c:pt>
                <c:pt idx="160">
                  <c:v>75.260966784650407</c:v>
                </c:pt>
                <c:pt idx="161">
                  <c:v>114.35564710320452</c:v>
                </c:pt>
                <c:pt idx="162">
                  <c:v>140.55903356437071</c:v>
                </c:pt>
                <c:pt idx="163">
                  <c:v>102.26544940420536</c:v>
                </c:pt>
                <c:pt idx="164">
                  <c:v>122.50157686113646</c:v>
                </c:pt>
                <c:pt idx="165">
                  <c:v>117.74045309649549</c:v>
                </c:pt>
                <c:pt idx="166">
                  <c:v>64.452077721464164</c:v>
                </c:pt>
                <c:pt idx="167">
                  <c:v>111.27367225041156</c:v>
                </c:pt>
                <c:pt idx="168">
                  <c:v>123.40503318841257</c:v>
                </c:pt>
                <c:pt idx="169">
                  <c:v>110.08262190100328</c:v>
                </c:pt>
                <c:pt idx="170">
                  <c:v>121.43695608238343</c:v>
                </c:pt>
                <c:pt idx="171">
                  <c:v>93.026859743235946</c:v>
                </c:pt>
                <c:pt idx="172">
                  <c:v>100.15750822797733</c:v>
                </c:pt>
                <c:pt idx="173">
                  <c:v>100.53967144430004</c:v>
                </c:pt>
                <c:pt idx="174">
                  <c:v>97.750376858721864</c:v>
                </c:pt>
                <c:pt idx="175">
                  <c:v>68.249115392754291</c:v>
                </c:pt>
                <c:pt idx="176">
                  <c:v>127.00252649447249</c:v>
                </c:pt>
                <c:pt idx="177">
                  <c:v>128.75071000721783</c:v>
                </c:pt>
                <c:pt idx="178">
                  <c:v>125.80197437390541</c:v>
                </c:pt>
                <c:pt idx="179">
                  <c:v>53.080916139253588</c:v>
                </c:pt>
                <c:pt idx="180">
                  <c:v>51.679573227420711</c:v>
                </c:pt>
                <c:pt idx="181">
                  <c:v>72.407236744749142</c:v>
                </c:pt>
                <c:pt idx="182">
                  <c:v>96.418079154663218</c:v>
                </c:pt>
                <c:pt idx="183">
                  <c:v>93.758033143029934</c:v>
                </c:pt>
                <c:pt idx="184">
                  <c:v>115.42189003582941</c:v>
                </c:pt>
                <c:pt idx="185">
                  <c:v>80.833774655561015</c:v>
                </c:pt>
                <c:pt idx="186">
                  <c:v>102.01293691484189</c:v>
                </c:pt>
                <c:pt idx="187">
                  <c:v>104.86994132864677</c:v>
                </c:pt>
                <c:pt idx="188">
                  <c:v>89.471905214471889</c:v>
                </c:pt>
                <c:pt idx="189">
                  <c:v>112.04391432211709</c:v>
                </c:pt>
                <c:pt idx="190">
                  <c:v>106.13232363038091</c:v>
                </c:pt>
                <c:pt idx="191">
                  <c:v>106.02537055931853</c:v>
                </c:pt>
                <c:pt idx="192">
                  <c:v>59.827906594864395</c:v>
                </c:pt>
                <c:pt idx="193">
                  <c:v>110.74813022439231</c:v>
                </c:pt>
                <c:pt idx="194">
                  <c:v>101.06461246412496</c:v>
                </c:pt>
                <c:pt idx="195">
                  <c:v>112.8458312126314</c:v>
                </c:pt>
                <c:pt idx="196">
                  <c:v>126.71971866336658</c:v>
                </c:pt>
                <c:pt idx="197">
                  <c:v>127.23994804712652</c:v>
                </c:pt>
                <c:pt idx="198">
                  <c:v>100.26302516858698</c:v>
                </c:pt>
                <c:pt idx="199">
                  <c:v>125.30514365120924</c:v>
                </c:pt>
                <c:pt idx="200">
                  <c:v>67.49236774845194</c:v>
                </c:pt>
                <c:pt idx="201">
                  <c:v>105.1733745111445</c:v>
                </c:pt>
                <c:pt idx="202">
                  <c:v>116.41623797858438</c:v>
                </c:pt>
                <c:pt idx="203">
                  <c:v>95.940116955499519</c:v>
                </c:pt>
                <c:pt idx="204">
                  <c:v>107.17340854463664</c:v>
                </c:pt>
                <c:pt idx="205">
                  <c:v>88.123955667472842</c:v>
                </c:pt>
                <c:pt idx="206">
                  <c:v>112.74877539222221</c:v>
                </c:pt>
                <c:pt idx="207">
                  <c:v>79.458278573813629</c:v>
                </c:pt>
                <c:pt idx="208">
                  <c:v>97.06689927958638</c:v>
                </c:pt>
                <c:pt idx="209">
                  <c:v>84.827431469356242</c:v>
                </c:pt>
                <c:pt idx="210">
                  <c:v>101.52702245107606</c:v>
                </c:pt>
                <c:pt idx="211">
                  <c:v>126.31389754725839</c:v>
                </c:pt>
                <c:pt idx="212">
                  <c:v>121.09042260649386</c:v>
                </c:pt>
                <c:pt idx="213">
                  <c:v>94.047721851710705</c:v>
                </c:pt>
                <c:pt idx="214">
                  <c:v>87.114827845211153</c:v>
                </c:pt>
                <c:pt idx="215">
                  <c:v>138.34047246194621</c:v>
                </c:pt>
                <c:pt idx="216">
                  <c:v>133.17603713693774</c:v>
                </c:pt>
                <c:pt idx="217">
                  <c:v>96.932025303203176</c:v>
                </c:pt>
                <c:pt idx="218">
                  <c:v>122.46212258227574</c:v>
                </c:pt>
                <c:pt idx="219">
                  <c:v>116.76888126511749</c:v>
                </c:pt>
                <c:pt idx="220">
                  <c:v>82.565473355314495</c:v>
                </c:pt>
                <c:pt idx="221">
                  <c:v>118.60257363225091</c:v>
                </c:pt>
                <c:pt idx="222">
                  <c:v>111.33224290145287</c:v>
                </c:pt>
                <c:pt idx="223">
                  <c:v>78.180053114995673</c:v>
                </c:pt>
                <c:pt idx="224">
                  <c:v>123.94865689639106</c:v>
                </c:pt>
                <c:pt idx="225">
                  <c:v>107.54509899669267</c:v>
                </c:pt>
                <c:pt idx="226">
                  <c:v>94.84524142340446</c:v>
                </c:pt>
                <c:pt idx="227">
                  <c:v>102.81729930516403</c:v>
                </c:pt>
                <c:pt idx="228">
                  <c:v>105.38451678031862</c:v>
                </c:pt>
                <c:pt idx="229">
                  <c:v>104.29750147900509</c:v>
                </c:pt>
                <c:pt idx="230">
                  <c:v>64.379157194415285</c:v>
                </c:pt>
                <c:pt idx="231">
                  <c:v>87.155808916247565</c:v>
                </c:pt>
                <c:pt idx="232">
                  <c:v>108.34035901754989</c:v>
                </c:pt>
                <c:pt idx="233">
                  <c:v>107.49857894348966</c:v>
                </c:pt>
                <c:pt idx="234">
                  <c:v>107.75717631614987</c:v>
                </c:pt>
                <c:pt idx="235">
                  <c:v>110.8869961991323</c:v>
                </c:pt>
                <c:pt idx="236">
                  <c:v>118.37880604754503</c:v>
                </c:pt>
                <c:pt idx="237">
                  <c:v>106.68274991509216</c:v>
                </c:pt>
                <c:pt idx="238">
                  <c:v>117.37602378807323</c:v>
                </c:pt>
                <c:pt idx="239">
                  <c:v>89.754659408041249</c:v>
                </c:pt>
                <c:pt idx="240">
                  <c:v>114.08296439805214</c:v>
                </c:pt>
                <c:pt idx="241">
                  <c:v>102.17358671578812</c:v>
                </c:pt>
                <c:pt idx="242">
                  <c:v>96.883144151585569</c:v>
                </c:pt>
                <c:pt idx="243">
                  <c:v>105.80052186523622</c:v>
                </c:pt>
                <c:pt idx="244">
                  <c:v>107.55369928460368</c:v>
                </c:pt>
                <c:pt idx="245">
                  <c:v>84.697721928043123</c:v>
                </c:pt>
                <c:pt idx="246">
                  <c:v>122.34765955113248</c:v>
                </c:pt>
                <c:pt idx="247">
                  <c:v>57.605098961661334</c:v>
                </c:pt>
                <c:pt idx="248">
                  <c:v>79.875320712891778</c:v>
                </c:pt>
                <c:pt idx="249">
                  <c:v>64.994581555526381</c:v>
                </c:pt>
                <c:pt idx="250">
                  <c:v>128.90802774705634</c:v>
                </c:pt>
                <c:pt idx="251">
                  <c:v>72.189056603298866</c:v>
                </c:pt>
                <c:pt idx="252">
                  <c:v>107.30232073327764</c:v>
                </c:pt>
                <c:pt idx="253">
                  <c:v>92.767774417940174</c:v>
                </c:pt>
                <c:pt idx="254">
                  <c:v>92.432809612660364</c:v>
                </c:pt>
                <c:pt idx="255">
                  <c:v>119.02001511827768</c:v>
                </c:pt>
                <c:pt idx="256">
                  <c:v>108.9339666165925</c:v>
                </c:pt>
                <c:pt idx="257">
                  <c:v>99.725805373945519</c:v>
                </c:pt>
                <c:pt idx="258">
                  <c:v>82.118357756489843</c:v>
                </c:pt>
                <c:pt idx="259">
                  <c:v>106.4415694960303</c:v>
                </c:pt>
                <c:pt idx="260">
                  <c:v>111.06353934827402</c:v>
                </c:pt>
                <c:pt idx="261">
                  <c:v>101.08863106319193</c:v>
                </c:pt>
                <c:pt idx="262">
                  <c:v>83.389083707754565</c:v>
                </c:pt>
                <c:pt idx="263">
                  <c:v>101.68641882551783</c:v>
                </c:pt>
                <c:pt idx="264">
                  <c:v>72.00526235111046</c:v>
                </c:pt>
                <c:pt idx="265">
                  <c:v>123.80246892463899</c:v>
                </c:pt>
                <c:pt idx="266">
                  <c:v>80.439586051423362</c:v>
                </c:pt>
                <c:pt idx="267">
                  <c:v>128.34940606203736</c:v>
                </c:pt>
                <c:pt idx="268">
                  <c:v>119.28285681324637</c:v>
                </c:pt>
                <c:pt idx="269">
                  <c:v>109.6150712506677</c:v>
                </c:pt>
                <c:pt idx="270">
                  <c:v>93.071068356233837</c:v>
                </c:pt>
                <c:pt idx="271">
                  <c:v>81.654283908606658</c:v>
                </c:pt>
                <c:pt idx="272">
                  <c:v>80.576372941713288</c:v>
                </c:pt>
                <c:pt idx="273">
                  <c:v>114.0627865442181</c:v>
                </c:pt>
                <c:pt idx="274">
                  <c:v>102.27971481544031</c:v>
                </c:pt>
                <c:pt idx="275">
                  <c:v>118.03236966965035</c:v>
                </c:pt>
                <c:pt idx="276">
                  <c:v>101.22771618835259</c:v>
                </c:pt>
                <c:pt idx="277">
                  <c:v>84.538582070198984</c:v>
                </c:pt>
                <c:pt idx="278">
                  <c:v>92.408445272642723</c:v>
                </c:pt>
                <c:pt idx="279">
                  <c:v>96.631731640027766</c:v>
                </c:pt>
                <c:pt idx="280">
                  <c:v>76.923413260725326</c:v>
                </c:pt>
                <c:pt idx="281">
                  <c:v>122.94914187581631</c:v>
                </c:pt>
                <c:pt idx="282">
                  <c:v>94.927569385965199</c:v>
                </c:pt>
                <c:pt idx="283">
                  <c:v>98.534649961475495</c:v>
                </c:pt>
                <c:pt idx="284">
                  <c:v>96.222855881919372</c:v>
                </c:pt>
                <c:pt idx="285">
                  <c:v>93.88139516137565</c:v>
                </c:pt>
                <c:pt idx="286">
                  <c:v>108.81299761164675</c:v>
                </c:pt>
                <c:pt idx="287">
                  <c:v>79.236240515035163</c:v>
                </c:pt>
                <c:pt idx="288">
                  <c:v>64.954184261026015</c:v>
                </c:pt>
                <c:pt idx="289">
                  <c:v>122.86433674552323</c:v>
                </c:pt>
                <c:pt idx="290">
                  <c:v>114.48836631309206</c:v>
                </c:pt>
                <c:pt idx="291">
                  <c:v>105.79707945287542</c:v>
                </c:pt>
                <c:pt idx="292">
                  <c:v>114.83776118417718</c:v>
                </c:pt>
                <c:pt idx="293">
                  <c:v>124.62691547744561</c:v>
                </c:pt>
                <c:pt idx="294">
                  <c:v>49.504695868172071</c:v>
                </c:pt>
                <c:pt idx="295">
                  <c:v>97.680947031111657</c:v>
                </c:pt>
                <c:pt idx="296">
                  <c:v>121.88449968499803</c:v>
                </c:pt>
                <c:pt idx="297">
                  <c:v>94.057080636384441</c:v>
                </c:pt>
                <c:pt idx="298">
                  <c:v>93.093868101072005</c:v>
                </c:pt>
                <c:pt idx="299">
                  <c:v>70.997359342261063</c:v>
                </c:pt>
                <c:pt idx="300">
                  <c:v>108.89391076344168</c:v>
                </c:pt>
                <c:pt idx="301">
                  <c:v>112.62066846080894</c:v>
                </c:pt>
                <c:pt idx="302">
                  <c:v>120.38609604088434</c:v>
                </c:pt>
                <c:pt idx="303">
                  <c:v>114.02641862552238</c:v>
                </c:pt>
                <c:pt idx="304">
                  <c:v>73.045953926106421</c:v>
                </c:pt>
                <c:pt idx="305">
                  <c:v>121.77370341248563</c:v>
                </c:pt>
                <c:pt idx="306">
                  <c:v>109.19935384989282</c:v>
                </c:pt>
                <c:pt idx="307">
                  <c:v>98.378845843431961</c:v>
                </c:pt>
                <c:pt idx="308">
                  <c:v>112.77492693421146</c:v>
                </c:pt>
                <c:pt idx="309">
                  <c:v>89.008079427984498</c:v>
                </c:pt>
                <c:pt idx="310">
                  <c:v>111.41164370615986</c:v>
                </c:pt>
                <c:pt idx="311">
                  <c:v>79.171272953561214</c:v>
                </c:pt>
                <c:pt idx="312">
                  <c:v>131.45157816030857</c:v>
                </c:pt>
                <c:pt idx="313">
                  <c:v>113.66270618543058</c:v>
                </c:pt>
                <c:pt idx="314">
                  <c:v>72.468303585039735</c:v>
                </c:pt>
                <c:pt idx="315">
                  <c:v>84.61275063809714</c:v>
                </c:pt>
                <c:pt idx="316">
                  <c:v>121.37044771303066</c:v>
                </c:pt>
                <c:pt idx="317">
                  <c:v>118.69527757840592</c:v>
                </c:pt>
                <c:pt idx="318">
                  <c:v>121.41869377916768</c:v>
                </c:pt>
                <c:pt idx="319">
                  <c:v>91.35744892336929</c:v>
                </c:pt>
                <c:pt idx="320">
                  <c:v>105.25778767606467</c:v>
                </c:pt>
                <c:pt idx="321">
                  <c:v>105.14027507071731</c:v>
                </c:pt>
                <c:pt idx="322">
                  <c:v>76.398212004115962</c:v>
                </c:pt>
                <c:pt idx="323">
                  <c:v>96.953958444769057</c:v>
                </c:pt>
                <c:pt idx="324">
                  <c:v>98.933383205591539</c:v>
                </c:pt>
                <c:pt idx="325">
                  <c:v>116.59259999301645</c:v>
                </c:pt>
                <c:pt idx="326">
                  <c:v>93.915289019004277</c:v>
                </c:pt>
                <c:pt idx="327">
                  <c:v>118.73097856754011</c:v>
                </c:pt>
                <c:pt idx="328">
                  <c:v>107.72140218276851</c:v>
                </c:pt>
                <c:pt idx="329">
                  <c:v>127.26182526296788</c:v>
                </c:pt>
                <c:pt idx="330">
                  <c:v>118.82863338256112</c:v>
                </c:pt>
                <c:pt idx="331">
                  <c:v>101.30531970571948</c:v>
                </c:pt>
                <c:pt idx="332">
                  <c:v>70.723886559348244</c:v>
                </c:pt>
                <c:pt idx="333">
                  <c:v>119.28420475683166</c:v>
                </c:pt>
                <c:pt idx="334">
                  <c:v>116.62128420065365</c:v>
                </c:pt>
                <c:pt idx="335">
                  <c:v>124.16243383888721</c:v>
                </c:pt>
                <c:pt idx="336">
                  <c:v>123.18067781952774</c:v>
                </c:pt>
                <c:pt idx="337">
                  <c:v>78.484064939851322</c:v>
                </c:pt>
                <c:pt idx="338">
                  <c:v>106.75205195172609</c:v>
                </c:pt>
                <c:pt idx="339">
                  <c:v>102.67398467471364</c:v>
                </c:pt>
                <c:pt idx="340">
                  <c:v>100.51554442536526</c:v>
                </c:pt>
                <c:pt idx="341">
                  <c:v>117.21049552089431</c:v>
                </c:pt>
                <c:pt idx="342">
                  <c:v>117.81336768816512</c:v>
                </c:pt>
                <c:pt idx="343">
                  <c:v>111.59439510162045</c:v>
                </c:pt>
                <c:pt idx="344">
                  <c:v>91.003390704428725</c:v>
                </c:pt>
                <c:pt idx="345">
                  <c:v>127.49071395905898</c:v>
                </c:pt>
                <c:pt idx="346">
                  <c:v>96.16112361137894</c:v>
                </c:pt>
                <c:pt idx="347">
                  <c:v>102.63571924798221</c:v>
                </c:pt>
                <c:pt idx="348">
                  <c:v>95.279104885838649</c:v>
                </c:pt>
                <c:pt idx="349">
                  <c:v>95.193233267927667</c:v>
                </c:pt>
                <c:pt idx="350">
                  <c:v>90.8122928827555</c:v>
                </c:pt>
                <c:pt idx="351">
                  <c:v>65.907619255400107</c:v>
                </c:pt>
                <c:pt idx="352">
                  <c:v>79.140870224149083</c:v>
                </c:pt>
                <c:pt idx="353">
                  <c:v>120.95788001701433</c:v>
                </c:pt>
                <c:pt idx="354">
                  <c:v>88.980296328442876</c:v>
                </c:pt>
                <c:pt idx="355">
                  <c:v>137.50811142482897</c:v>
                </c:pt>
                <c:pt idx="356">
                  <c:v>99.153216508216417</c:v>
                </c:pt>
                <c:pt idx="357">
                  <c:v>102.11578113396516</c:v>
                </c:pt>
                <c:pt idx="358">
                  <c:v>104.01410565678793</c:v>
                </c:pt>
                <c:pt idx="359">
                  <c:v>112.91411465689258</c:v>
                </c:pt>
                <c:pt idx="360">
                  <c:v>106.1699760391396</c:v>
                </c:pt>
                <c:pt idx="361">
                  <c:v>116.41897522228689</c:v>
                </c:pt>
                <c:pt idx="362">
                  <c:v>88.348840257323289</c:v>
                </c:pt>
                <c:pt idx="363">
                  <c:v>123.01504870516101</c:v>
                </c:pt>
                <c:pt idx="364">
                  <c:v>102.84987485032623</c:v>
                </c:pt>
                <c:pt idx="365">
                  <c:v>90.40544485214815</c:v>
                </c:pt>
                <c:pt idx="366">
                  <c:v>111.58545902862608</c:v>
                </c:pt>
                <c:pt idx="367">
                  <c:v>131.77138621578726</c:v>
                </c:pt>
                <c:pt idx="368">
                  <c:v>107.35080130578282</c:v>
                </c:pt>
                <c:pt idx="369">
                  <c:v>91.405911848854316</c:v>
                </c:pt>
                <c:pt idx="370">
                  <c:v>88.114201704145586</c:v>
                </c:pt>
                <c:pt idx="371">
                  <c:v>117.66012912893385</c:v>
                </c:pt>
                <c:pt idx="372">
                  <c:v>98.405346979567625</c:v>
                </c:pt>
                <c:pt idx="373">
                  <c:v>91.990957419162839</c:v>
                </c:pt>
                <c:pt idx="374">
                  <c:v>124.4279678026972</c:v>
                </c:pt>
                <c:pt idx="375">
                  <c:v>123.06663028947068</c:v>
                </c:pt>
                <c:pt idx="376">
                  <c:v>55.867883324330002</c:v>
                </c:pt>
                <c:pt idx="377">
                  <c:v>110.50380243649984</c:v>
                </c:pt>
                <c:pt idx="378">
                  <c:v>108.79603192242628</c:v>
                </c:pt>
                <c:pt idx="379">
                  <c:v>82.900636654223291</c:v>
                </c:pt>
                <c:pt idx="380">
                  <c:v>119.6709961813533</c:v>
                </c:pt>
                <c:pt idx="381">
                  <c:v>71.470056058058134</c:v>
                </c:pt>
                <c:pt idx="382">
                  <c:v>113.72273723329766</c:v>
                </c:pt>
                <c:pt idx="383">
                  <c:v>114.5989762398619</c:v>
                </c:pt>
                <c:pt idx="384">
                  <c:v>86.102395802254009</c:v>
                </c:pt>
                <c:pt idx="385">
                  <c:v>51.27391532416388</c:v>
                </c:pt>
                <c:pt idx="386">
                  <c:v>119.58857365771753</c:v>
                </c:pt>
                <c:pt idx="387">
                  <c:v>130.41860084750306</c:v>
                </c:pt>
                <c:pt idx="388">
                  <c:v>121.27590447180756</c:v>
                </c:pt>
                <c:pt idx="389">
                  <c:v>98.445455399487315</c:v>
                </c:pt>
                <c:pt idx="390">
                  <c:v>80.18783735020763</c:v>
                </c:pt>
                <c:pt idx="391">
                  <c:v>77.618018764288394</c:v>
                </c:pt>
                <c:pt idx="392">
                  <c:v>110.43936097566549</c:v>
                </c:pt>
                <c:pt idx="393">
                  <c:v>104.05228288850682</c:v>
                </c:pt>
                <c:pt idx="394">
                  <c:v>126.24997732995425</c:v>
                </c:pt>
                <c:pt idx="395">
                  <c:v>70.164785953560965</c:v>
                </c:pt>
                <c:pt idx="396">
                  <c:v>98.207272848496487</c:v>
                </c:pt>
                <c:pt idx="397">
                  <c:v>101.62464935403459</c:v>
                </c:pt>
                <c:pt idx="398">
                  <c:v>96.826425841762898</c:v>
                </c:pt>
                <c:pt idx="399">
                  <c:v>107.2715465186959</c:v>
                </c:pt>
                <c:pt idx="400">
                  <c:v>89.117522469978297</c:v>
                </c:pt>
                <c:pt idx="401">
                  <c:v>108.27875449568124</c:v>
                </c:pt>
                <c:pt idx="402">
                  <c:v>77.976266373079639</c:v>
                </c:pt>
                <c:pt idx="403">
                  <c:v>83.944780873996734</c:v>
                </c:pt>
                <c:pt idx="404">
                  <c:v>95.288041186509176</c:v>
                </c:pt>
                <c:pt idx="405">
                  <c:v>95.548053646243886</c:v>
                </c:pt>
                <c:pt idx="406">
                  <c:v>121.01791730393539</c:v>
                </c:pt>
                <c:pt idx="407">
                  <c:v>124.3405611780953</c:v>
                </c:pt>
                <c:pt idx="408">
                  <c:v>98.994112681140379</c:v>
                </c:pt>
                <c:pt idx="409">
                  <c:v>128.24834484138478</c:v>
                </c:pt>
                <c:pt idx="410">
                  <c:v>91.158434741965863</c:v>
                </c:pt>
                <c:pt idx="411">
                  <c:v>98.318370380203362</c:v>
                </c:pt>
                <c:pt idx="412">
                  <c:v>98.81810372886946</c:v>
                </c:pt>
                <c:pt idx="413">
                  <c:v>91.044505086141086</c:v>
                </c:pt>
                <c:pt idx="414">
                  <c:v>100.29104043387613</c:v>
                </c:pt>
                <c:pt idx="415">
                  <c:v>93.84578230071601</c:v>
                </c:pt>
                <c:pt idx="416">
                  <c:v>108.47774871731298</c:v>
                </c:pt>
                <c:pt idx="417">
                  <c:v>91.660975856335298</c:v>
                </c:pt>
                <c:pt idx="418">
                  <c:v>101.53525157205286</c:v>
                </c:pt>
                <c:pt idx="419">
                  <c:v>92.165761363221577</c:v>
                </c:pt>
                <c:pt idx="420">
                  <c:v>85.127888869997307</c:v>
                </c:pt>
                <c:pt idx="421">
                  <c:v>126.91465251786602</c:v>
                </c:pt>
                <c:pt idx="422">
                  <c:v>105.18811754988567</c:v>
                </c:pt>
                <c:pt idx="423">
                  <c:v>89.541660016512907</c:v>
                </c:pt>
                <c:pt idx="424">
                  <c:v>88.015615198770277</c:v>
                </c:pt>
                <c:pt idx="425">
                  <c:v>121.63167363533501</c:v>
                </c:pt>
                <c:pt idx="426">
                  <c:v>108.78270527910476</c:v>
                </c:pt>
                <c:pt idx="427">
                  <c:v>101.93110021848076</c:v>
                </c:pt>
                <c:pt idx="428">
                  <c:v>119.94005562659372</c:v>
                </c:pt>
                <c:pt idx="429">
                  <c:v>104.7314837572471</c:v>
                </c:pt>
                <c:pt idx="430">
                  <c:v>86.573729449812248</c:v>
                </c:pt>
                <c:pt idx="431">
                  <c:v>124.7368536729164</c:v>
                </c:pt>
                <c:pt idx="432">
                  <c:v>100.87119294055833</c:v>
                </c:pt>
                <c:pt idx="433">
                  <c:v>80.15266121564045</c:v>
                </c:pt>
                <c:pt idx="434">
                  <c:v>119.45921440096078</c:v>
                </c:pt>
                <c:pt idx="435">
                  <c:v>102.07747681173039</c:v>
                </c:pt>
                <c:pt idx="436">
                  <c:v>100.11070614296793</c:v>
                </c:pt>
                <c:pt idx="437">
                  <c:v>100.69330986591592</c:v>
                </c:pt>
                <c:pt idx="438">
                  <c:v>106.31734166040567</c:v>
                </c:pt>
                <c:pt idx="439">
                  <c:v>103.51183151418935</c:v>
                </c:pt>
                <c:pt idx="440">
                  <c:v>64.239705087101953</c:v>
                </c:pt>
                <c:pt idx="441">
                  <c:v>91.913388551389517</c:v>
                </c:pt>
                <c:pt idx="442">
                  <c:v>113.66592972817588</c:v>
                </c:pt>
                <c:pt idx="443">
                  <c:v>111.61233767038081</c:v>
                </c:pt>
                <c:pt idx="444">
                  <c:v>103.57810018830813</c:v>
                </c:pt>
                <c:pt idx="445">
                  <c:v>111.35298357857381</c:v>
                </c:pt>
                <c:pt idx="446">
                  <c:v>91.535076341364842</c:v>
                </c:pt>
                <c:pt idx="447">
                  <c:v>113.17002413550729</c:v>
                </c:pt>
                <c:pt idx="448">
                  <c:v>111.31106396386276</c:v>
                </c:pt>
                <c:pt idx="449">
                  <c:v>67.56179231424673</c:v>
                </c:pt>
                <c:pt idx="450">
                  <c:v>126.15514881041918</c:v>
                </c:pt>
                <c:pt idx="451">
                  <c:v>132.82566488255398</c:v>
                </c:pt>
                <c:pt idx="452">
                  <c:v>119.25475137679486</c:v>
                </c:pt>
                <c:pt idx="453">
                  <c:v>101.28708004498316</c:v>
                </c:pt>
                <c:pt idx="454">
                  <c:v>94.088616449367805</c:v>
                </c:pt>
                <c:pt idx="455">
                  <c:v>98.374127391579194</c:v>
                </c:pt>
                <c:pt idx="456">
                  <c:v>120.05278702386833</c:v>
                </c:pt>
                <c:pt idx="457">
                  <c:v>74.35686453482127</c:v>
                </c:pt>
                <c:pt idx="458">
                  <c:v>80.418880532526515</c:v>
                </c:pt>
                <c:pt idx="459">
                  <c:v>50.324499501213786</c:v>
                </c:pt>
                <c:pt idx="460">
                  <c:v>112.23555821821101</c:v>
                </c:pt>
                <c:pt idx="461">
                  <c:v>108.41552840803955</c:v>
                </c:pt>
                <c:pt idx="462">
                  <c:v>89.633296409564593</c:v>
                </c:pt>
                <c:pt idx="463">
                  <c:v>90.401408758706282</c:v>
                </c:pt>
                <c:pt idx="464">
                  <c:v>108.07366363048061</c:v>
                </c:pt>
                <c:pt idx="465">
                  <c:v>93.490566538580623</c:v>
                </c:pt>
                <c:pt idx="466">
                  <c:v>117.96256046736032</c:v>
                </c:pt>
                <c:pt idx="467">
                  <c:v>100.12958943282226</c:v>
                </c:pt>
                <c:pt idx="468">
                  <c:v>77.284481689738072</c:v>
                </c:pt>
                <c:pt idx="469">
                  <c:v>123.68860060408656</c:v>
                </c:pt>
                <c:pt idx="470">
                  <c:v>86.306416670960004</c:v>
                </c:pt>
                <c:pt idx="471">
                  <c:v>101.69466204206907</c:v>
                </c:pt>
                <c:pt idx="472">
                  <c:v>95.127915658341237</c:v>
                </c:pt>
                <c:pt idx="473">
                  <c:v>102.57038847359283</c:v>
                </c:pt>
                <c:pt idx="474">
                  <c:v>74.231832127417434</c:v>
                </c:pt>
                <c:pt idx="475">
                  <c:v>121.61041278953438</c:v>
                </c:pt>
                <c:pt idx="476">
                  <c:v>71.394130591366491</c:v>
                </c:pt>
                <c:pt idx="477">
                  <c:v>130.68156558542762</c:v>
                </c:pt>
                <c:pt idx="478">
                  <c:v>118.0348105932612</c:v>
                </c:pt>
                <c:pt idx="479">
                  <c:v>109.4473851429639</c:v>
                </c:pt>
                <c:pt idx="480">
                  <c:v>83.62996863175033</c:v>
                </c:pt>
                <c:pt idx="481">
                  <c:v>108.35277845580252</c:v>
                </c:pt>
                <c:pt idx="482">
                  <c:v>108.50281355658616</c:v>
                </c:pt>
                <c:pt idx="483">
                  <c:v>116.52754283466081</c:v>
                </c:pt>
                <c:pt idx="484">
                  <c:v>115.44890666780434</c:v>
                </c:pt>
                <c:pt idx="485">
                  <c:v>118.20337694239703</c:v>
                </c:pt>
                <c:pt idx="486">
                  <c:v>108.59302421666953</c:v>
                </c:pt>
                <c:pt idx="487">
                  <c:v>116.29507580365856</c:v>
                </c:pt>
                <c:pt idx="488">
                  <c:v>105.12090980703894</c:v>
                </c:pt>
                <c:pt idx="489">
                  <c:v>94.679755682591832</c:v>
                </c:pt>
                <c:pt idx="490">
                  <c:v>79.074861462885181</c:v>
                </c:pt>
                <c:pt idx="491">
                  <c:v>116.98918244233101</c:v>
                </c:pt>
                <c:pt idx="492">
                  <c:v>60.7754177782315</c:v>
                </c:pt>
                <c:pt idx="493">
                  <c:v>97.504920157919443</c:v>
                </c:pt>
                <c:pt idx="494">
                  <c:v>104.8337187676412</c:v>
                </c:pt>
                <c:pt idx="495">
                  <c:v>95.682001111962705</c:v>
                </c:pt>
                <c:pt idx="496">
                  <c:v>116.01843221046163</c:v>
                </c:pt>
                <c:pt idx="497">
                  <c:v>78.837265197784546</c:v>
                </c:pt>
                <c:pt idx="498">
                  <c:v>91.881479317570751</c:v>
                </c:pt>
                <c:pt idx="499">
                  <c:v>118.48435604744193</c:v>
                </c:pt>
                <c:pt idx="500">
                  <c:v>112.47961839396744</c:v>
                </c:pt>
                <c:pt idx="501">
                  <c:v>112.36670963365509</c:v>
                </c:pt>
                <c:pt idx="502">
                  <c:v>125.28229183380024</c:v>
                </c:pt>
                <c:pt idx="503">
                  <c:v>120.12968362350126</c:v>
                </c:pt>
                <c:pt idx="504">
                  <c:v>82.915261785019766</c:v>
                </c:pt>
                <c:pt idx="505">
                  <c:v>114.24318414935885</c:v>
                </c:pt>
                <c:pt idx="506">
                  <c:v>121.95906848296588</c:v>
                </c:pt>
                <c:pt idx="507">
                  <c:v>86.995803008639683</c:v>
                </c:pt>
                <c:pt idx="508">
                  <c:v>99.267356538815775</c:v>
                </c:pt>
                <c:pt idx="509">
                  <c:v>65.883043792618082</c:v>
                </c:pt>
                <c:pt idx="510">
                  <c:v>111.22644320766766</c:v>
                </c:pt>
                <c:pt idx="511">
                  <c:v>110.99485244874458</c:v>
                </c:pt>
                <c:pt idx="512">
                  <c:v>121.70340819134199</c:v>
                </c:pt>
                <c:pt idx="513">
                  <c:v>104.53735231152584</c:v>
                </c:pt>
                <c:pt idx="514">
                  <c:v>90.207012153008762</c:v>
                </c:pt>
                <c:pt idx="515">
                  <c:v>118.0311060454444</c:v>
                </c:pt>
                <c:pt idx="516">
                  <c:v>99.209419875963079</c:v>
                </c:pt>
                <c:pt idx="517">
                  <c:v>98.92448588492573</c:v>
                </c:pt>
                <c:pt idx="518">
                  <c:v>113.81154630621376</c:v>
                </c:pt>
                <c:pt idx="519">
                  <c:v>91.93924333783562</c:v>
                </c:pt>
                <c:pt idx="520">
                  <c:v>78.769119704115468</c:v>
                </c:pt>
                <c:pt idx="521">
                  <c:v>101.05254161436511</c:v>
                </c:pt>
                <c:pt idx="522">
                  <c:v>129.36723605888912</c:v>
                </c:pt>
                <c:pt idx="523">
                  <c:v>110.71911951436091</c:v>
                </c:pt>
                <c:pt idx="524">
                  <c:v>91.89462106834597</c:v>
                </c:pt>
                <c:pt idx="525">
                  <c:v>109.40853237599713</c:v>
                </c:pt>
                <c:pt idx="526">
                  <c:v>125.00161426966808</c:v>
                </c:pt>
                <c:pt idx="527">
                  <c:v>126.89648704067982</c:v>
                </c:pt>
                <c:pt idx="528">
                  <c:v>114.19591323545956</c:v>
                </c:pt>
                <c:pt idx="529">
                  <c:v>122.32377152408957</c:v>
                </c:pt>
                <c:pt idx="530">
                  <c:v>95.464410485142253</c:v>
                </c:pt>
                <c:pt idx="531">
                  <c:v>113.99758673227741</c:v>
                </c:pt>
                <c:pt idx="532">
                  <c:v>89.901113391186982</c:v>
                </c:pt>
                <c:pt idx="533">
                  <c:v>95.883936949282457</c:v>
                </c:pt>
                <c:pt idx="534">
                  <c:v>113.30411370151012</c:v>
                </c:pt>
                <c:pt idx="535">
                  <c:v>120.60961459410686</c:v>
                </c:pt>
                <c:pt idx="536">
                  <c:v>88.501776675902633</c:v>
                </c:pt>
                <c:pt idx="537">
                  <c:v>101.40690528946034</c:v>
                </c:pt>
                <c:pt idx="538">
                  <c:v>97.78548372920946</c:v>
                </c:pt>
                <c:pt idx="539">
                  <c:v>123.0300283094751</c:v>
                </c:pt>
                <c:pt idx="540">
                  <c:v>122.25846632781158</c:v>
                </c:pt>
                <c:pt idx="541">
                  <c:v>113.67848107618528</c:v>
                </c:pt>
                <c:pt idx="542">
                  <c:v>56.626435145360716</c:v>
                </c:pt>
                <c:pt idx="543">
                  <c:v>120.23900394996257</c:v>
                </c:pt>
                <c:pt idx="544">
                  <c:v>123.4263647227328</c:v>
                </c:pt>
                <c:pt idx="545">
                  <c:v>122.14875195817285</c:v>
                </c:pt>
                <c:pt idx="546">
                  <c:v>119.9578720836102</c:v>
                </c:pt>
                <c:pt idx="547">
                  <c:v>93.71295137967158</c:v>
                </c:pt>
                <c:pt idx="548">
                  <c:v>108.11901799672708</c:v>
                </c:pt>
                <c:pt idx="549">
                  <c:v>96.558748434189766</c:v>
                </c:pt>
                <c:pt idx="550">
                  <c:v>112.57292366785879</c:v>
                </c:pt>
                <c:pt idx="551">
                  <c:v>110.97790727047101</c:v>
                </c:pt>
                <c:pt idx="552">
                  <c:v>116.93728234997292</c:v>
                </c:pt>
                <c:pt idx="553">
                  <c:v>109.50504797237858</c:v>
                </c:pt>
                <c:pt idx="554">
                  <c:v>107.01363916962259</c:v>
                </c:pt>
                <c:pt idx="555">
                  <c:v>126.66525815061969</c:v>
                </c:pt>
                <c:pt idx="556">
                  <c:v>115.03268303869606</c:v>
                </c:pt>
                <c:pt idx="557">
                  <c:v>110.41272192572951</c:v>
                </c:pt>
                <c:pt idx="558">
                  <c:v>103.71717222989145</c:v>
                </c:pt>
                <c:pt idx="559">
                  <c:v>97.441055319344372</c:v>
                </c:pt>
                <c:pt idx="560">
                  <c:v>73.774062392002492</c:v>
                </c:pt>
                <c:pt idx="561">
                  <c:v>63.47379648502946</c:v>
                </c:pt>
                <c:pt idx="562">
                  <c:v>91.868202552424648</c:v>
                </c:pt>
                <c:pt idx="563">
                  <c:v>123.78943666546361</c:v>
                </c:pt>
                <c:pt idx="564">
                  <c:v>105.32463840433688</c:v>
                </c:pt>
                <c:pt idx="565">
                  <c:v>106.9190089305599</c:v>
                </c:pt>
                <c:pt idx="566">
                  <c:v>82.988387390275932</c:v>
                </c:pt>
                <c:pt idx="567">
                  <c:v>105.72426895158895</c:v>
                </c:pt>
                <c:pt idx="568">
                  <c:v>116.14284702552258</c:v>
                </c:pt>
                <c:pt idx="569">
                  <c:v>101.39938535307509</c:v>
                </c:pt>
                <c:pt idx="570">
                  <c:v>105.93571901632437</c:v>
                </c:pt>
                <c:pt idx="571">
                  <c:v>120.70025026688235</c:v>
                </c:pt>
                <c:pt idx="572">
                  <c:v>102.68414521241624</c:v>
                </c:pt>
                <c:pt idx="573">
                  <c:v>120.57792433494771</c:v>
                </c:pt>
                <c:pt idx="574">
                  <c:v>95.946829792708854</c:v>
                </c:pt>
                <c:pt idx="575">
                  <c:v>69.981239216746687</c:v>
                </c:pt>
                <c:pt idx="576">
                  <c:v>103.11791712180798</c:v>
                </c:pt>
                <c:pt idx="577">
                  <c:v>113.57184705710605</c:v>
                </c:pt>
                <c:pt idx="578">
                  <c:v>117.15494162951619</c:v>
                </c:pt>
                <c:pt idx="579">
                  <c:v>79.259790720962812</c:v>
                </c:pt>
                <c:pt idx="580">
                  <c:v>70.587992372014412</c:v>
                </c:pt>
                <c:pt idx="581">
                  <c:v>117.10105170649553</c:v>
                </c:pt>
                <c:pt idx="582">
                  <c:v>134.50517289524635</c:v>
                </c:pt>
                <c:pt idx="583">
                  <c:v>104.4710330790958</c:v>
                </c:pt>
                <c:pt idx="584">
                  <c:v>131.7946962151002</c:v>
                </c:pt>
                <c:pt idx="585">
                  <c:v>127.00183858084051</c:v>
                </c:pt>
                <c:pt idx="586">
                  <c:v>94.32662615827924</c:v>
                </c:pt>
                <c:pt idx="587">
                  <c:v>115.88733976837524</c:v>
                </c:pt>
                <c:pt idx="588">
                  <c:v>111.78209848345691</c:v>
                </c:pt>
                <c:pt idx="589">
                  <c:v>100.93836719300667</c:v>
                </c:pt>
                <c:pt idx="590">
                  <c:v>120.58398381913869</c:v>
                </c:pt>
                <c:pt idx="591">
                  <c:v>81.142980856026696</c:v>
                </c:pt>
                <c:pt idx="592">
                  <c:v>114.56760459724835</c:v>
                </c:pt>
                <c:pt idx="593">
                  <c:v>100.57043287906662</c:v>
                </c:pt>
                <c:pt idx="594">
                  <c:v>83.947999613339022</c:v>
                </c:pt>
                <c:pt idx="595">
                  <c:v>64.703706872858561</c:v>
                </c:pt>
                <c:pt idx="596">
                  <c:v>113.39365080170981</c:v>
                </c:pt>
                <c:pt idx="597">
                  <c:v>127.53975616652075</c:v>
                </c:pt>
                <c:pt idx="598">
                  <c:v>120.51839007451024</c:v>
                </c:pt>
                <c:pt idx="599">
                  <c:v>68.119488442681288</c:v>
                </c:pt>
                <c:pt idx="600">
                  <c:v>97.659309250248953</c:v>
                </c:pt>
                <c:pt idx="601">
                  <c:v>77.01334056249668</c:v>
                </c:pt>
                <c:pt idx="602">
                  <c:v>102.61628009816779</c:v>
                </c:pt>
                <c:pt idx="603">
                  <c:v>91.497787357877655</c:v>
                </c:pt>
                <c:pt idx="604">
                  <c:v>140.42550053655086</c:v>
                </c:pt>
                <c:pt idx="605">
                  <c:v>71.877476644350807</c:v>
                </c:pt>
                <c:pt idx="606">
                  <c:v>101.68103538352271</c:v>
                </c:pt>
                <c:pt idx="607">
                  <c:v>93.747891870989037</c:v>
                </c:pt>
                <c:pt idx="608">
                  <c:v>89.948390614390988</c:v>
                </c:pt>
                <c:pt idx="609">
                  <c:v>96.496947124047963</c:v>
                </c:pt>
                <c:pt idx="610">
                  <c:v>99.785941842777802</c:v>
                </c:pt>
                <c:pt idx="611">
                  <c:v>101.63717364064343</c:v>
                </c:pt>
                <c:pt idx="612">
                  <c:v>70.13806632281009</c:v>
                </c:pt>
                <c:pt idx="613">
                  <c:v>87.483367887093721</c:v>
                </c:pt>
                <c:pt idx="614">
                  <c:v>102.79333153319617</c:v>
                </c:pt>
                <c:pt idx="615">
                  <c:v>83.545978335845746</c:v>
                </c:pt>
                <c:pt idx="616">
                  <c:v>121.89830932852678</c:v>
                </c:pt>
                <c:pt idx="617">
                  <c:v>125.38193207915606</c:v>
                </c:pt>
                <c:pt idx="618">
                  <c:v>100.38166487636767</c:v>
                </c:pt>
                <c:pt idx="619">
                  <c:v>126.18991604878435</c:v>
                </c:pt>
                <c:pt idx="620">
                  <c:v>92.384729683853323</c:v>
                </c:pt>
                <c:pt idx="621">
                  <c:v>95.907608956924818</c:v>
                </c:pt>
                <c:pt idx="622">
                  <c:v>121.35549903072305</c:v>
                </c:pt>
                <c:pt idx="623">
                  <c:v>77.946704332453123</c:v>
                </c:pt>
                <c:pt idx="624">
                  <c:v>117.54243595835132</c:v>
                </c:pt>
                <c:pt idx="625">
                  <c:v>100.49266166916226</c:v>
                </c:pt>
                <c:pt idx="626">
                  <c:v>93.561270657297925</c:v>
                </c:pt>
                <c:pt idx="627">
                  <c:v>101.81594171244227</c:v>
                </c:pt>
                <c:pt idx="628">
                  <c:v>70.689466793729338</c:v>
                </c:pt>
                <c:pt idx="629">
                  <c:v>75.93957803089954</c:v>
                </c:pt>
                <c:pt idx="630">
                  <c:v>63.183192276423298</c:v>
                </c:pt>
                <c:pt idx="631">
                  <c:v>127.74727846310304</c:v>
                </c:pt>
                <c:pt idx="632">
                  <c:v>104.42186064742425</c:v>
                </c:pt>
                <c:pt idx="633">
                  <c:v>81.934236570224087</c:v>
                </c:pt>
                <c:pt idx="634">
                  <c:v>98.097921917887646</c:v>
                </c:pt>
                <c:pt idx="635">
                  <c:v>107.18852675293368</c:v>
                </c:pt>
                <c:pt idx="636">
                  <c:v>103.42172614687858</c:v>
                </c:pt>
                <c:pt idx="637">
                  <c:v>120.50958363765999</c:v>
                </c:pt>
                <c:pt idx="638">
                  <c:v>126.44018518414202</c:v>
                </c:pt>
                <c:pt idx="639">
                  <c:v>101.24468483473733</c:v>
                </c:pt>
                <c:pt idx="640">
                  <c:v>84.590419090252212</c:v>
                </c:pt>
                <c:pt idx="641">
                  <c:v>122.09282620138973</c:v>
                </c:pt>
                <c:pt idx="642">
                  <c:v>103.58778076767088</c:v>
                </c:pt>
                <c:pt idx="643">
                  <c:v>60.556269964073024</c:v>
                </c:pt>
                <c:pt idx="644">
                  <c:v>108.57451046614901</c:v>
                </c:pt>
                <c:pt idx="645">
                  <c:v>98.705168932860715</c:v>
                </c:pt>
                <c:pt idx="646">
                  <c:v>95.838055065146762</c:v>
                </c:pt>
                <c:pt idx="647">
                  <c:v>97.721183738197709</c:v>
                </c:pt>
                <c:pt idx="648">
                  <c:v>104.78857596624654</c:v>
                </c:pt>
                <c:pt idx="649">
                  <c:v>108.79502169142046</c:v>
                </c:pt>
                <c:pt idx="650">
                  <c:v>67.927036848053532</c:v>
                </c:pt>
                <c:pt idx="651">
                  <c:v>87.332533418383832</c:v>
                </c:pt>
                <c:pt idx="652">
                  <c:v>112.35270134349113</c:v>
                </c:pt>
                <c:pt idx="653">
                  <c:v>105.68284538196059</c:v>
                </c:pt>
                <c:pt idx="654">
                  <c:v>99.565041340610094</c:v>
                </c:pt>
                <c:pt idx="655">
                  <c:v>106.25397284344112</c:v>
                </c:pt>
                <c:pt idx="656">
                  <c:v>84.841904051713612</c:v>
                </c:pt>
                <c:pt idx="657">
                  <c:v>105.10219562503831</c:v>
                </c:pt>
                <c:pt idx="658">
                  <c:v>106.43843102592</c:v>
                </c:pt>
                <c:pt idx="659">
                  <c:v>70.923540244302117</c:v>
                </c:pt>
                <c:pt idx="660">
                  <c:v>109.32283558143203</c:v>
                </c:pt>
                <c:pt idx="661">
                  <c:v>108.03791144460089</c:v>
                </c:pt>
                <c:pt idx="662">
                  <c:v>120.19168037215167</c:v>
                </c:pt>
                <c:pt idx="663">
                  <c:v>95.186940653694776</c:v>
                </c:pt>
                <c:pt idx="664">
                  <c:v>105.84486658371802</c:v>
                </c:pt>
                <c:pt idx="665">
                  <c:v>99.573198367333958</c:v>
                </c:pt>
                <c:pt idx="666">
                  <c:v>113.9089905410585</c:v>
                </c:pt>
                <c:pt idx="667">
                  <c:v>77.233894882924162</c:v>
                </c:pt>
                <c:pt idx="668">
                  <c:v>95.804238917369076</c:v>
                </c:pt>
                <c:pt idx="669">
                  <c:v>57.476586730842058</c:v>
                </c:pt>
                <c:pt idx="670">
                  <c:v>114.01359493009053</c:v>
                </c:pt>
                <c:pt idx="671">
                  <c:v>94.967878563556212</c:v>
                </c:pt>
                <c:pt idx="672">
                  <c:v>101.14400341699516</c:v>
                </c:pt>
                <c:pt idx="673">
                  <c:v>82.147741181563873</c:v>
                </c:pt>
                <c:pt idx="674">
                  <c:v>111.82216909076483</c:v>
                </c:pt>
                <c:pt idx="675">
                  <c:v>113.83923329187459</c:v>
                </c:pt>
                <c:pt idx="676">
                  <c:v>121.26926755483851</c:v>
                </c:pt>
                <c:pt idx="677">
                  <c:v>131.18339815886026</c:v>
                </c:pt>
                <c:pt idx="678">
                  <c:v>91.831060853289046</c:v>
                </c:pt>
                <c:pt idx="679">
                  <c:v>114.35029236840585</c:v>
                </c:pt>
                <c:pt idx="680">
                  <c:v>96.379922356101332</c:v>
                </c:pt>
                <c:pt idx="681">
                  <c:v>118.35044593670034</c:v>
                </c:pt>
                <c:pt idx="682">
                  <c:v>93.83204745450341</c:v>
                </c:pt>
                <c:pt idx="683">
                  <c:v>107.79936545428929</c:v>
                </c:pt>
                <c:pt idx="684">
                  <c:v>68.345738563965526</c:v>
                </c:pt>
                <c:pt idx="685">
                  <c:v>112.61791324039201</c:v>
                </c:pt>
                <c:pt idx="686">
                  <c:v>81.795215591564826</c:v>
                </c:pt>
                <c:pt idx="687">
                  <c:v>128.74111872553044</c:v>
                </c:pt>
                <c:pt idx="688">
                  <c:v>114.68268449540729</c:v>
                </c:pt>
                <c:pt idx="689">
                  <c:v>111.4871762943928</c:v>
                </c:pt>
                <c:pt idx="690">
                  <c:v>112.44196028685421</c:v>
                </c:pt>
                <c:pt idx="691">
                  <c:v>81.740084761428264</c:v>
                </c:pt>
                <c:pt idx="692">
                  <c:v>99.882882041000443</c:v>
                </c:pt>
                <c:pt idx="693">
                  <c:v>118.04687561069009</c:v>
                </c:pt>
                <c:pt idx="694">
                  <c:v>110.3982107758103</c:v>
                </c:pt>
                <c:pt idx="695">
                  <c:v>121.20798303448257</c:v>
                </c:pt>
                <c:pt idx="696">
                  <c:v>100.87424493654689</c:v>
                </c:pt>
                <c:pt idx="697">
                  <c:v>103.17032114346435</c:v>
                </c:pt>
                <c:pt idx="698">
                  <c:v>95.570308715338626</c:v>
                </c:pt>
                <c:pt idx="699">
                  <c:v>98.974738745394617</c:v>
                </c:pt>
                <c:pt idx="700">
                  <c:v>90.672584702776135</c:v>
                </c:pt>
                <c:pt idx="701">
                  <c:v>119.81693184645282</c:v>
                </c:pt>
                <c:pt idx="702">
                  <c:v>108.05209678831677</c:v>
                </c:pt>
                <c:pt idx="703">
                  <c:v>100.49455078133346</c:v>
                </c:pt>
                <c:pt idx="704">
                  <c:v>104.77804725865241</c:v>
                </c:pt>
                <c:pt idx="705">
                  <c:v>92.168958879678172</c:v>
                </c:pt>
                <c:pt idx="706">
                  <c:v>111.09198623319506</c:v>
                </c:pt>
                <c:pt idx="707">
                  <c:v>68.42667260214391</c:v>
                </c:pt>
                <c:pt idx="708">
                  <c:v>73.405583938243097</c:v>
                </c:pt>
                <c:pt idx="709">
                  <c:v>121.04715629249166</c:v>
                </c:pt>
                <c:pt idx="710">
                  <c:v>108.61139543026455</c:v>
                </c:pt>
                <c:pt idx="711">
                  <c:v>97.522696012028916</c:v>
                </c:pt>
                <c:pt idx="712">
                  <c:v>120.60124979667914</c:v>
                </c:pt>
                <c:pt idx="713">
                  <c:v>119.44991490214605</c:v>
                </c:pt>
                <c:pt idx="714">
                  <c:v>75.624572735527835</c:v>
                </c:pt>
                <c:pt idx="715">
                  <c:v>129.46346633537277</c:v>
                </c:pt>
                <c:pt idx="716">
                  <c:v>105.09357788533924</c:v>
                </c:pt>
                <c:pt idx="717">
                  <c:v>83.290322178370872</c:v>
                </c:pt>
                <c:pt idx="718">
                  <c:v>98.945456415363623</c:v>
                </c:pt>
                <c:pt idx="719">
                  <c:v>64.237031413088246</c:v>
                </c:pt>
                <c:pt idx="720">
                  <c:v>107.35744006409453</c:v>
                </c:pt>
                <c:pt idx="721">
                  <c:v>118.72822227841252</c:v>
                </c:pt>
                <c:pt idx="722">
                  <c:v>118.51857688651421</c:v>
                </c:pt>
                <c:pt idx="723">
                  <c:v>107.08178135271075</c:v>
                </c:pt>
                <c:pt idx="724">
                  <c:v>88.533064341310649</c:v>
                </c:pt>
                <c:pt idx="725">
                  <c:v>121.38832460431932</c:v>
                </c:pt>
                <c:pt idx="726">
                  <c:v>109.39183664707616</c:v>
                </c:pt>
                <c:pt idx="727">
                  <c:v>106.44470138706892</c:v>
                </c:pt>
                <c:pt idx="728">
                  <c:v>120.2172810657276</c:v>
                </c:pt>
                <c:pt idx="729">
                  <c:v>95.501380258030423</c:v>
                </c:pt>
                <c:pt idx="730">
                  <c:v>90.985239705637696</c:v>
                </c:pt>
                <c:pt idx="731">
                  <c:v>77.783844255705318</c:v>
                </c:pt>
                <c:pt idx="732">
                  <c:v>130.50020069906608</c:v>
                </c:pt>
                <c:pt idx="733">
                  <c:v>120.06852273058385</c:v>
                </c:pt>
                <c:pt idx="734">
                  <c:v>82.75015362857593</c:v>
                </c:pt>
                <c:pt idx="735">
                  <c:v>96.861144117768646</c:v>
                </c:pt>
                <c:pt idx="736">
                  <c:v>124.33073612794031</c:v>
                </c:pt>
                <c:pt idx="737">
                  <c:v>118.42066479986846</c:v>
                </c:pt>
                <c:pt idx="738">
                  <c:v>122.5131389120456</c:v>
                </c:pt>
                <c:pt idx="739">
                  <c:v>96.863659725751234</c:v>
                </c:pt>
                <c:pt idx="740">
                  <c:v>106.50209121504551</c:v>
                </c:pt>
                <c:pt idx="741">
                  <c:v>106.58470711749715</c:v>
                </c:pt>
                <c:pt idx="742">
                  <c:v>81.025652441175481</c:v>
                </c:pt>
                <c:pt idx="743">
                  <c:v>103.28188313847484</c:v>
                </c:pt>
                <c:pt idx="744">
                  <c:v>116.53507972374223</c:v>
                </c:pt>
                <c:pt idx="745">
                  <c:v>122.44363452329401</c:v>
                </c:pt>
                <c:pt idx="746">
                  <c:v>96.87461146901947</c:v>
                </c:pt>
                <c:pt idx="747">
                  <c:v>117.32723450554144</c:v>
                </c:pt>
                <c:pt idx="748">
                  <c:v>115.73850217580281</c:v>
                </c:pt>
                <c:pt idx="749">
                  <c:v>132.2053428690856</c:v>
                </c:pt>
                <c:pt idx="750">
                  <c:v>120.78871349005239</c:v>
                </c:pt>
                <c:pt idx="751">
                  <c:v>113.53811533083243</c:v>
                </c:pt>
                <c:pt idx="752">
                  <c:v>62.695524377132088</c:v>
                </c:pt>
                <c:pt idx="753">
                  <c:v>122.14133440161817</c:v>
                </c:pt>
                <c:pt idx="754">
                  <c:v>130.30945597119978</c:v>
                </c:pt>
                <c:pt idx="755">
                  <c:v>117.30016999671774</c:v>
                </c:pt>
                <c:pt idx="756">
                  <c:v>119.97911442104244</c:v>
                </c:pt>
                <c:pt idx="757">
                  <c:v>96.538604620902944</c:v>
                </c:pt>
                <c:pt idx="758">
                  <c:v>125.54785212071255</c:v>
                </c:pt>
                <c:pt idx="759">
                  <c:v>73.962448565334896</c:v>
                </c:pt>
                <c:pt idx="760">
                  <c:v>90.457749704841348</c:v>
                </c:pt>
                <c:pt idx="761">
                  <c:v>109.09558692338028</c:v>
                </c:pt>
                <c:pt idx="762">
                  <c:v>116.46652962374071</c:v>
                </c:pt>
                <c:pt idx="763">
                  <c:v>111.24062487488806</c:v>
                </c:pt>
                <c:pt idx="764">
                  <c:v>111.97232324375176</c:v>
                </c:pt>
                <c:pt idx="765">
                  <c:v>118.14455901287842</c:v>
                </c:pt>
                <c:pt idx="766">
                  <c:v>120.87661862459058</c:v>
                </c:pt>
                <c:pt idx="767">
                  <c:v>111.54999969155972</c:v>
                </c:pt>
                <c:pt idx="768">
                  <c:v>106.55102760761346</c:v>
                </c:pt>
                <c:pt idx="769">
                  <c:v>86.77924248028836</c:v>
                </c:pt>
                <c:pt idx="770">
                  <c:v>59.185007951212491</c:v>
                </c:pt>
                <c:pt idx="771">
                  <c:v>88.619662613901795</c:v>
                </c:pt>
                <c:pt idx="772">
                  <c:v>73.739856734454875</c:v>
                </c:pt>
                <c:pt idx="773">
                  <c:v>122.8334774730864</c:v>
                </c:pt>
                <c:pt idx="774">
                  <c:v>92.684328797478869</c:v>
                </c:pt>
                <c:pt idx="775">
                  <c:v>129.37473489873886</c:v>
                </c:pt>
                <c:pt idx="776">
                  <c:v>79.119240333155602</c:v>
                </c:pt>
                <c:pt idx="777">
                  <c:v>110.75616179276487</c:v>
                </c:pt>
                <c:pt idx="778">
                  <c:v>105.60052113479622</c:v>
                </c:pt>
                <c:pt idx="779">
                  <c:v>114.23762772695858</c:v>
                </c:pt>
                <c:pt idx="780">
                  <c:v>96.483122718640374</c:v>
                </c:pt>
                <c:pt idx="781">
                  <c:v>123.9132313976402</c:v>
                </c:pt>
                <c:pt idx="782">
                  <c:v>91.66911352359692</c:v>
                </c:pt>
                <c:pt idx="783">
                  <c:v>125.16242024414341</c:v>
                </c:pt>
                <c:pt idx="784">
                  <c:v>98.78720700333092</c:v>
                </c:pt>
                <c:pt idx="785">
                  <c:v>88.423157415854135</c:v>
                </c:pt>
                <c:pt idx="786">
                  <c:v>119.30650580926815</c:v>
                </c:pt>
                <c:pt idx="787">
                  <c:v>130.70420180569832</c:v>
                </c:pt>
                <c:pt idx="788">
                  <c:v>112.14926916057777</c:v>
                </c:pt>
                <c:pt idx="789">
                  <c:v>79.860902719054366</c:v>
                </c:pt>
                <c:pt idx="790">
                  <c:v>91.670072026498588</c:v>
                </c:pt>
                <c:pt idx="791">
                  <c:v>113.7780547672474</c:v>
                </c:pt>
                <c:pt idx="792">
                  <c:v>92.717218227723421</c:v>
                </c:pt>
                <c:pt idx="793">
                  <c:v>104.5611908278774</c:v>
                </c:pt>
                <c:pt idx="794">
                  <c:v>132.47348039941977</c:v>
                </c:pt>
                <c:pt idx="795">
                  <c:v>121.12778699804346</c:v>
                </c:pt>
                <c:pt idx="796">
                  <c:v>40.983649322302043</c:v>
                </c:pt>
                <c:pt idx="797">
                  <c:v>117.87102235241068</c:v>
                </c:pt>
                <c:pt idx="798">
                  <c:v>104.984728381097</c:v>
                </c:pt>
                <c:pt idx="799">
                  <c:v>101.10938463303917</c:v>
                </c:pt>
                <c:pt idx="800">
                  <c:v>127.45888991997494</c:v>
                </c:pt>
                <c:pt idx="801">
                  <c:v>72.888200996052817</c:v>
                </c:pt>
                <c:pt idx="802">
                  <c:v>116.49899124256117</c:v>
                </c:pt>
                <c:pt idx="803">
                  <c:v>117.35578268429983</c:v>
                </c:pt>
                <c:pt idx="804">
                  <c:v>82.199443698555513</c:v>
                </c:pt>
                <c:pt idx="805">
                  <c:v>55.670606342800795</c:v>
                </c:pt>
                <c:pt idx="806">
                  <c:v>113.64710722857852</c:v>
                </c:pt>
                <c:pt idx="807">
                  <c:v>133.33489292036339</c:v>
                </c:pt>
                <c:pt idx="808">
                  <c:v>121.90207331008621</c:v>
                </c:pt>
                <c:pt idx="809">
                  <c:v>83.657612213273438</c:v>
                </c:pt>
                <c:pt idx="810">
                  <c:v>77.674630119999406</c:v>
                </c:pt>
                <c:pt idx="811">
                  <c:v>66.971588237721107</c:v>
                </c:pt>
                <c:pt idx="812">
                  <c:v>93.704443229743177</c:v>
                </c:pt>
                <c:pt idx="813">
                  <c:v>96.993705656868229</c:v>
                </c:pt>
                <c:pt idx="814">
                  <c:v>134.02755567822291</c:v>
                </c:pt>
                <c:pt idx="815">
                  <c:v>96.71903990412963</c:v>
                </c:pt>
                <c:pt idx="816">
                  <c:v>100.15912041097738</c:v>
                </c:pt>
                <c:pt idx="817">
                  <c:v>102.01842543500973</c:v>
                </c:pt>
                <c:pt idx="818">
                  <c:v>98.097456179653022</c:v>
                </c:pt>
                <c:pt idx="819">
                  <c:v>81.367735285236478</c:v>
                </c:pt>
                <c:pt idx="820">
                  <c:v>98.375485844109505</c:v>
                </c:pt>
                <c:pt idx="821">
                  <c:v>119.29169140993149</c:v>
                </c:pt>
                <c:pt idx="822">
                  <c:v>66.675720131095972</c:v>
                </c:pt>
                <c:pt idx="823">
                  <c:v>118.46168540611262</c:v>
                </c:pt>
                <c:pt idx="824">
                  <c:v>100.17860146053764</c:v>
                </c:pt>
                <c:pt idx="825">
                  <c:v>90.564392367110557</c:v>
                </c:pt>
                <c:pt idx="826">
                  <c:v>108.16984103964458</c:v>
                </c:pt>
                <c:pt idx="827">
                  <c:v>123.23113298938208</c:v>
                </c:pt>
                <c:pt idx="828">
                  <c:v>101.56523307976282</c:v>
                </c:pt>
                <c:pt idx="829">
                  <c:v>122.05772850444126</c:v>
                </c:pt>
                <c:pt idx="830">
                  <c:v>80.831404359095103</c:v>
                </c:pt>
                <c:pt idx="831">
                  <c:v>94.400139153406712</c:v>
                </c:pt>
                <c:pt idx="832">
                  <c:v>112.90430235815634</c:v>
                </c:pt>
                <c:pt idx="833">
                  <c:v>73.702909326061132</c:v>
                </c:pt>
                <c:pt idx="834">
                  <c:v>99.990895075825136</c:v>
                </c:pt>
                <c:pt idx="835">
                  <c:v>99.28531661176811</c:v>
                </c:pt>
                <c:pt idx="836">
                  <c:v>88.057192045435556</c:v>
                </c:pt>
                <c:pt idx="837">
                  <c:v>92.516264925788221</c:v>
                </c:pt>
                <c:pt idx="838">
                  <c:v>61.922569237868366</c:v>
                </c:pt>
                <c:pt idx="839">
                  <c:v>92.860377082669899</c:v>
                </c:pt>
                <c:pt idx="840">
                  <c:v>70.720420963124269</c:v>
                </c:pt>
                <c:pt idx="841">
                  <c:v>117.46938000141947</c:v>
                </c:pt>
                <c:pt idx="842">
                  <c:v>135.19298138667713</c:v>
                </c:pt>
                <c:pt idx="843">
                  <c:v>75.40738387918843</c:v>
                </c:pt>
                <c:pt idx="844">
                  <c:v>105.21254135181513</c:v>
                </c:pt>
                <c:pt idx="845">
                  <c:v>136.86046386414819</c:v>
                </c:pt>
                <c:pt idx="846">
                  <c:v>132.79262811408333</c:v>
                </c:pt>
                <c:pt idx="847">
                  <c:v>125.67197228937485</c:v>
                </c:pt>
                <c:pt idx="848">
                  <c:v>120.46083245179449</c:v>
                </c:pt>
                <c:pt idx="849">
                  <c:v>129.17201191616269</c:v>
                </c:pt>
                <c:pt idx="850">
                  <c:v>78.080127553327856</c:v>
                </c:pt>
                <c:pt idx="851">
                  <c:v>125.27821378151194</c:v>
                </c:pt>
                <c:pt idx="852">
                  <c:v>94.528090336352236</c:v>
                </c:pt>
                <c:pt idx="853">
                  <c:v>73.664744384061777</c:v>
                </c:pt>
                <c:pt idx="854">
                  <c:v>115.85442101708777</c:v>
                </c:pt>
                <c:pt idx="855">
                  <c:v>107.10324469742363</c:v>
                </c:pt>
                <c:pt idx="856">
                  <c:v>97.575357586961331</c:v>
                </c:pt>
                <c:pt idx="857">
                  <c:v>96.041715982932288</c:v>
                </c:pt>
                <c:pt idx="858">
                  <c:v>107.6433549009131</c:v>
                </c:pt>
                <c:pt idx="859">
                  <c:v>113.96174367186474</c:v>
                </c:pt>
                <c:pt idx="860">
                  <c:v>79.026789454583451</c:v>
                </c:pt>
                <c:pt idx="861">
                  <c:v>85.61955539449626</c:v>
                </c:pt>
                <c:pt idx="862">
                  <c:v>106.5994518268142</c:v>
                </c:pt>
                <c:pt idx="863">
                  <c:v>102.37846215583373</c:v>
                </c:pt>
                <c:pt idx="864">
                  <c:v>114.27515986471209</c:v>
                </c:pt>
                <c:pt idx="865">
                  <c:v>103.57822633562876</c:v>
                </c:pt>
                <c:pt idx="866">
                  <c:v>90.319054718706724</c:v>
                </c:pt>
                <c:pt idx="867">
                  <c:v>114.40643079950041</c:v>
                </c:pt>
                <c:pt idx="868">
                  <c:v>120.65204063277328</c:v>
                </c:pt>
                <c:pt idx="869">
                  <c:v>82.594049153324079</c:v>
                </c:pt>
                <c:pt idx="870">
                  <c:v>104.13620831260224</c:v>
                </c:pt>
                <c:pt idx="871">
                  <c:v>109.78704518228207</c:v>
                </c:pt>
                <c:pt idx="872">
                  <c:v>109.6981180176119</c:v>
                </c:pt>
                <c:pt idx="873">
                  <c:v>105.1018372533852</c:v>
                </c:pt>
                <c:pt idx="874">
                  <c:v>94.933167077658112</c:v>
                </c:pt>
                <c:pt idx="875">
                  <c:v>95.054173158484275</c:v>
                </c:pt>
                <c:pt idx="876">
                  <c:v>119.69599894532557</c:v>
                </c:pt>
                <c:pt idx="877">
                  <c:v>84.424059405812869</c:v>
                </c:pt>
                <c:pt idx="878">
                  <c:v>80.736818918567138</c:v>
                </c:pt>
                <c:pt idx="879">
                  <c:v>86.297306771470588</c:v>
                </c:pt>
                <c:pt idx="880">
                  <c:v>102.73243014852906</c:v>
                </c:pt>
                <c:pt idx="881">
                  <c:v>121.51889112167004</c:v>
                </c:pt>
                <c:pt idx="882">
                  <c:v>87.852732177202824</c:v>
                </c:pt>
                <c:pt idx="883">
                  <c:v>96.691017131100821</c:v>
                </c:pt>
                <c:pt idx="884">
                  <c:v>116.86786346783707</c:v>
                </c:pt>
                <c:pt idx="885">
                  <c:v>96.140012800875041</c:v>
                </c:pt>
                <c:pt idx="886">
                  <c:v>113.47218234570491</c:v>
                </c:pt>
                <c:pt idx="887">
                  <c:v>99.045662413991536</c:v>
                </c:pt>
                <c:pt idx="888">
                  <c:v>123.7481295548147</c:v>
                </c:pt>
                <c:pt idx="889">
                  <c:v>119.29579622059613</c:v>
                </c:pt>
                <c:pt idx="890">
                  <c:v>106.14380950761182</c:v>
                </c:pt>
                <c:pt idx="891">
                  <c:v>119.76778986522233</c:v>
                </c:pt>
                <c:pt idx="892">
                  <c:v>91.902728304749644</c:v>
                </c:pt>
                <c:pt idx="893">
                  <c:v>104.00644701303067</c:v>
                </c:pt>
                <c:pt idx="894">
                  <c:v>44.359539799015572</c:v>
                </c:pt>
                <c:pt idx="895">
                  <c:v>108.0749794982155</c:v>
                </c:pt>
                <c:pt idx="896">
                  <c:v>68.86935883871908</c:v>
                </c:pt>
                <c:pt idx="897">
                  <c:v>128.649942857762</c:v>
                </c:pt>
                <c:pt idx="898">
                  <c:v>118.55650912960857</c:v>
                </c:pt>
                <c:pt idx="899">
                  <c:v>115.44583632634016</c:v>
                </c:pt>
                <c:pt idx="900">
                  <c:v>96.767443291980101</c:v>
                </c:pt>
                <c:pt idx="901">
                  <c:v>93.947278683043379</c:v>
                </c:pt>
                <c:pt idx="902">
                  <c:v>102.58425358244736</c:v>
                </c:pt>
                <c:pt idx="903">
                  <c:v>120.04226931523219</c:v>
                </c:pt>
                <c:pt idx="904">
                  <c:v>109.23478552004291</c:v>
                </c:pt>
                <c:pt idx="905">
                  <c:v>121.59698775023556</c:v>
                </c:pt>
                <c:pt idx="906">
                  <c:v>96.608930399702516</c:v>
                </c:pt>
                <c:pt idx="907">
                  <c:v>93.962625758892528</c:v>
                </c:pt>
                <c:pt idx="908">
                  <c:v>92.454127573949336</c:v>
                </c:pt>
                <c:pt idx="909">
                  <c:v>111.24052030864426</c:v>
                </c:pt>
                <c:pt idx="910">
                  <c:v>93.883848652727849</c:v>
                </c:pt>
                <c:pt idx="911">
                  <c:v>122.32869345278547</c:v>
                </c:pt>
                <c:pt idx="912">
                  <c:v>75.943775368138404</c:v>
                </c:pt>
                <c:pt idx="913">
                  <c:v>99.642229028549565</c:v>
                </c:pt>
                <c:pt idx="914">
                  <c:v>88.401556027676918</c:v>
                </c:pt>
                <c:pt idx="915">
                  <c:v>106.79568383608762</c:v>
                </c:pt>
                <c:pt idx="916">
                  <c:v>117.4902774209646</c:v>
                </c:pt>
                <c:pt idx="917">
                  <c:v>67.168489736217794</c:v>
                </c:pt>
                <c:pt idx="918">
                  <c:v>70.568698113910429</c:v>
                </c:pt>
                <c:pt idx="919">
                  <c:v>121.09473472166997</c:v>
                </c:pt>
                <c:pt idx="920">
                  <c:v>137.20705440911931</c:v>
                </c:pt>
                <c:pt idx="921">
                  <c:v>107.09976957098034</c:v>
                </c:pt>
                <c:pt idx="922">
                  <c:v>116.67563735779309</c:v>
                </c:pt>
                <c:pt idx="923">
                  <c:v>119.46434843114466</c:v>
                </c:pt>
                <c:pt idx="924">
                  <c:v>63.663072778019739</c:v>
                </c:pt>
                <c:pt idx="925">
                  <c:v>118.01223292584167</c:v>
                </c:pt>
                <c:pt idx="926">
                  <c:v>120.55721559258812</c:v>
                </c:pt>
                <c:pt idx="927">
                  <c:v>84.342963990346391</c:v>
                </c:pt>
                <c:pt idx="928">
                  <c:v>105.56049713116917</c:v>
                </c:pt>
                <c:pt idx="929">
                  <c:v>100.1885368233805</c:v>
                </c:pt>
                <c:pt idx="930">
                  <c:v>98.968665256714289</c:v>
                </c:pt>
                <c:pt idx="931">
                  <c:v>121.93829744739902</c:v>
                </c:pt>
                <c:pt idx="932">
                  <c:v>121.4499569430271</c:v>
                </c:pt>
                <c:pt idx="933">
                  <c:v>93.545436163968333</c:v>
                </c:pt>
                <c:pt idx="934">
                  <c:v>79.548136964821722</c:v>
                </c:pt>
                <c:pt idx="935">
                  <c:v>123.33467400332106</c:v>
                </c:pt>
                <c:pt idx="936">
                  <c:v>119.44471814588749</c:v>
                </c:pt>
                <c:pt idx="937">
                  <c:v>109.98085636029768</c:v>
                </c:pt>
                <c:pt idx="938">
                  <c:v>133.06724438546604</c:v>
                </c:pt>
                <c:pt idx="939">
                  <c:v>88.276252170693837</c:v>
                </c:pt>
                <c:pt idx="940">
                  <c:v>82.245819488151199</c:v>
                </c:pt>
                <c:pt idx="941">
                  <c:v>98.97056233365727</c:v>
                </c:pt>
                <c:pt idx="942">
                  <c:v>122.2533497559437</c:v>
                </c:pt>
                <c:pt idx="943">
                  <c:v>115.51632346799992</c:v>
                </c:pt>
                <c:pt idx="944">
                  <c:v>79.46707672573713</c:v>
                </c:pt>
                <c:pt idx="945">
                  <c:v>133.57884739433877</c:v>
                </c:pt>
                <c:pt idx="946">
                  <c:v>102.6456127988528</c:v>
                </c:pt>
                <c:pt idx="947">
                  <c:v>124.14985202619026</c:v>
                </c:pt>
                <c:pt idx="948">
                  <c:v>120.27306230402699</c:v>
                </c:pt>
                <c:pt idx="949">
                  <c:v>105.1247708567047</c:v>
                </c:pt>
                <c:pt idx="950">
                  <c:v>97.545015472844838</c:v>
                </c:pt>
                <c:pt idx="951">
                  <c:v>102.77032194974574</c:v>
                </c:pt>
                <c:pt idx="952">
                  <c:v>82.551464932558247</c:v>
                </c:pt>
                <c:pt idx="953">
                  <c:v>92.890328884255723</c:v>
                </c:pt>
                <c:pt idx="954">
                  <c:v>101.36590834712948</c:v>
                </c:pt>
                <c:pt idx="955">
                  <c:v>113.71227720013019</c:v>
                </c:pt>
                <c:pt idx="956">
                  <c:v>96.579364311314308</c:v>
                </c:pt>
                <c:pt idx="957">
                  <c:v>106.55155439505508</c:v>
                </c:pt>
                <c:pt idx="958">
                  <c:v>119.64857865073566</c:v>
                </c:pt>
                <c:pt idx="959">
                  <c:v>114.7065676101319</c:v>
                </c:pt>
                <c:pt idx="960">
                  <c:v>118.68448347338861</c:v>
                </c:pt>
                <c:pt idx="961">
                  <c:v>121.26382777338318</c:v>
                </c:pt>
                <c:pt idx="962">
                  <c:v>42.397276541979792</c:v>
                </c:pt>
                <c:pt idx="963">
                  <c:v>120.82187442383895</c:v>
                </c:pt>
                <c:pt idx="964">
                  <c:v>126.53527994082008</c:v>
                </c:pt>
                <c:pt idx="965">
                  <c:v>106.33666073889718</c:v>
                </c:pt>
                <c:pt idx="966">
                  <c:v>119.39066107917196</c:v>
                </c:pt>
                <c:pt idx="967">
                  <c:v>82.426285272279813</c:v>
                </c:pt>
                <c:pt idx="968">
                  <c:v>101.90920047890421</c:v>
                </c:pt>
                <c:pt idx="969">
                  <c:v>96.664444439892151</c:v>
                </c:pt>
                <c:pt idx="970">
                  <c:v>102.28194923648653</c:v>
                </c:pt>
                <c:pt idx="971">
                  <c:v>112.37475245019573</c:v>
                </c:pt>
                <c:pt idx="972">
                  <c:v>112.94705722745863</c:v>
                </c:pt>
                <c:pt idx="973">
                  <c:v>110.04571024356224</c:v>
                </c:pt>
                <c:pt idx="974">
                  <c:v>89.982085582142176</c:v>
                </c:pt>
                <c:pt idx="975">
                  <c:v>126.59512412385897</c:v>
                </c:pt>
                <c:pt idx="976">
                  <c:v>117.18041627945979</c:v>
                </c:pt>
                <c:pt idx="977">
                  <c:v>95.922447999835441</c:v>
                </c:pt>
                <c:pt idx="978">
                  <c:v>94.802414236287646</c:v>
                </c:pt>
                <c:pt idx="979">
                  <c:v>76.030276629232887</c:v>
                </c:pt>
                <c:pt idx="980">
                  <c:v>96.274885154118721</c:v>
                </c:pt>
                <c:pt idx="981">
                  <c:v>86.705786831723884</c:v>
                </c:pt>
                <c:pt idx="982">
                  <c:v>76.908713054382829</c:v>
                </c:pt>
                <c:pt idx="983">
                  <c:v>114.70824383551289</c:v>
                </c:pt>
                <c:pt idx="984">
                  <c:v>91.428504513561933</c:v>
                </c:pt>
                <c:pt idx="985">
                  <c:v>128.31871876246467</c:v>
                </c:pt>
                <c:pt idx="986">
                  <c:v>104.0629214202705</c:v>
                </c:pt>
                <c:pt idx="987">
                  <c:v>83.997884457026885</c:v>
                </c:pt>
                <c:pt idx="988">
                  <c:v>114.85823678992548</c:v>
                </c:pt>
                <c:pt idx="989">
                  <c:v>93.537583245560057</c:v>
                </c:pt>
                <c:pt idx="990">
                  <c:v>100.30856259033472</c:v>
                </c:pt>
                <c:pt idx="991">
                  <c:v>113.09037082900292</c:v>
                </c:pt>
                <c:pt idx="992">
                  <c:v>85.219611162312219</c:v>
                </c:pt>
                <c:pt idx="993">
                  <c:v>127.29881900084527</c:v>
                </c:pt>
                <c:pt idx="994">
                  <c:v>115.77126827829171</c:v>
                </c:pt>
                <c:pt idx="995">
                  <c:v>77.13877897261716</c:v>
                </c:pt>
                <c:pt idx="996">
                  <c:v>109.73512040503996</c:v>
                </c:pt>
                <c:pt idx="997">
                  <c:v>127.76093380204235</c:v>
                </c:pt>
                <c:pt idx="998">
                  <c:v>108.93108300012885</c:v>
                </c:pt>
                <c:pt idx="999">
                  <c:v>66.888361249166707</c:v>
                </c:pt>
                <c:pt idx="1000">
                  <c:v>112.16157320165627</c:v>
                </c:pt>
                <c:pt idx="1001">
                  <c:v>122.29701150546528</c:v>
                </c:pt>
                <c:pt idx="1002">
                  <c:v>107.01784058004075</c:v>
                </c:pt>
                <c:pt idx="1003">
                  <c:v>99.595831189767992</c:v>
                </c:pt>
                <c:pt idx="1004">
                  <c:v>128.62760816295449</c:v>
                </c:pt>
                <c:pt idx="1005">
                  <c:v>120.6632120012806</c:v>
                </c:pt>
                <c:pt idx="1006">
                  <c:v>73.59715675622121</c:v>
                </c:pt>
                <c:pt idx="1007">
                  <c:v>129.02346064468313</c:v>
                </c:pt>
                <c:pt idx="1008">
                  <c:v>108.53990235085658</c:v>
                </c:pt>
                <c:pt idx="1009">
                  <c:v>73.030633683830899</c:v>
                </c:pt>
                <c:pt idx="1010">
                  <c:v>123.61623701475642</c:v>
                </c:pt>
                <c:pt idx="1011">
                  <c:v>73.445449832147176</c:v>
                </c:pt>
                <c:pt idx="1012">
                  <c:v>125.60462881517122</c:v>
                </c:pt>
                <c:pt idx="1013">
                  <c:v>116.18563811726351</c:v>
                </c:pt>
                <c:pt idx="1014">
                  <c:v>108.74184507597556</c:v>
                </c:pt>
                <c:pt idx="1015">
                  <c:v>92.392612870724435</c:v>
                </c:pt>
                <c:pt idx="1016">
                  <c:v>131.80248312321774</c:v>
                </c:pt>
                <c:pt idx="1017">
                  <c:v>124.3709531169377</c:v>
                </c:pt>
                <c:pt idx="1018">
                  <c:v>125.17940860885452</c:v>
                </c:pt>
                <c:pt idx="1019">
                  <c:v>67.340826769369244</c:v>
                </c:pt>
                <c:pt idx="1020">
                  <c:v>79.057221869942197</c:v>
                </c:pt>
                <c:pt idx="1021">
                  <c:v>76.349137377898046</c:v>
                </c:pt>
                <c:pt idx="1022">
                  <c:v>106.02434712546966</c:v>
                </c:pt>
                <c:pt idx="1023">
                  <c:v>91.936393312627843</c:v>
                </c:pt>
                <c:pt idx="1024">
                  <c:v>127.16229039376759</c:v>
                </c:pt>
                <c:pt idx="1025">
                  <c:v>82.479316082613991</c:v>
                </c:pt>
                <c:pt idx="1026">
                  <c:v>98.080244719009812</c:v>
                </c:pt>
                <c:pt idx="1027">
                  <c:v>91.03251155053465</c:v>
                </c:pt>
                <c:pt idx="1028">
                  <c:v>98.914350053875239</c:v>
                </c:pt>
                <c:pt idx="1029">
                  <c:v>96.109092166225352</c:v>
                </c:pt>
                <c:pt idx="1030">
                  <c:v>102.81607558354598</c:v>
                </c:pt>
                <c:pt idx="1031">
                  <c:v>100.33037231071361</c:v>
                </c:pt>
                <c:pt idx="1032">
                  <c:v>55.413657823991713</c:v>
                </c:pt>
                <c:pt idx="1033">
                  <c:v>99.587727128003479</c:v>
                </c:pt>
                <c:pt idx="1034">
                  <c:v>85.509545720451101</c:v>
                </c:pt>
                <c:pt idx="1035">
                  <c:v>104.59449568735225</c:v>
                </c:pt>
                <c:pt idx="1036">
                  <c:v>125.71869907215594</c:v>
                </c:pt>
                <c:pt idx="1037">
                  <c:v>124.78065559892089</c:v>
                </c:pt>
                <c:pt idx="1038">
                  <c:v>107.69501272617401</c:v>
                </c:pt>
                <c:pt idx="1039">
                  <c:v>120.77979079142411</c:v>
                </c:pt>
                <c:pt idx="1040">
                  <c:v>70.296070523478505</c:v>
                </c:pt>
                <c:pt idx="1041">
                  <c:v>105.90246391627255</c:v>
                </c:pt>
                <c:pt idx="1042">
                  <c:v>90.255071390332432</c:v>
                </c:pt>
                <c:pt idx="1043">
                  <c:v>98.55148479265425</c:v>
                </c:pt>
                <c:pt idx="1044">
                  <c:v>110.05295534838167</c:v>
                </c:pt>
                <c:pt idx="1045">
                  <c:v>85.551071702813175</c:v>
                </c:pt>
                <c:pt idx="1046">
                  <c:v>117.00191538330982</c:v>
                </c:pt>
                <c:pt idx="1047">
                  <c:v>76.311565105258182</c:v>
                </c:pt>
                <c:pt idx="1048">
                  <c:v>67.452663639502049</c:v>
                </c:pt>
                <c:pt idx="1049">
                  <c:v>88.389423894130658</c:v>
                </c:pt>
                <c:pt idx="1051">
                  <c:v>21.097997474747476</c:v>
                </c:pt>
                <c:pt idx="1052">
                  <c:v>24.970434343434341</c:v>
                </c:pt>
                <c:pt idx="1053">
                  <c:v>16.50250252525252</c:v>
                </c:pt>
                <c:pt idx="1054">
                  <c:v>29.216878787878791</c:v>
                </c:pt>
                <c:pt idx="1055">
                  <c:v>13.417424242424246</c:v>
                </c:pt>
                <c:pt idx="1056">
                  <c:v>28.253732323232327</c:v>
                </c:pt>
                <c:pt idx="1057">
                  <c:v>31.810287878787875</c:v>
                </c:pt>
                <c:pt idx="1058">
                  <c:v>23.834401515151509</c:v>
                </c:pt>
                <c:pt idx="1059">
                  <c:v>38.744045454545464</c:v>
                </c:pt>
                <c:pt idx="1060">
                  <c:v>16.582820707070706</c:v>
                </c:pt>
                <c:pt idx="1061">
                  <c:v>25.254643939393944</c:v>
                </c:pt>
                <c:pt idx="1062">
                  <c:v>32.453484848484855</c:v>
                </c:pt>
                <c:pt idx="1063">
                  <c:v>21.361684343434344</c:v>
                </c:pt>
                <c:pt idx="1064">
                  <c:v>36.351277777777774</c:v>
                </c:pt>
                <c:pt idx="1065">
                  <c:v>16.135169191919193</c:v>
                </c:pt>
                <c:pt idx="1066">
                  <c:v>67.580101010101004</c:v>
                </c:pt>
                <c:pt idx="1067">
                  <c:v>68.358969696969694</c:v>
                </c:pt>
                <c:pt idx="1068">
                  <c:v>62.003005050505045</c:v>
                </c:pt>
                <c:pt idx="1069">
                  <c:v>82.883257575757582</c:v>
                </c:pt>
                <c:pt idx="1070">
                  <c:v>59.649747474747464</c:v>
                </c:pt>
                <c:pt idx="1071">
                  <c:v>17.355411616161618</c:v>
                </c:pt>
                <c:pt idx="1072">
                  <c:v>21.030050505050504</c:v>
                </c:pt>
                <c:pt idx="1073">
                  <c:v>12.75137373737374</c:v>
                </c:pt>
                <c:pt idx="1074">
                  <c:v>26.70809090909091</c:v>
                </c:pt>
                <c:pt idx="1075">
                  <c:v>11.650126262626262</c:v>
                </c:pt>
                <c:pt idx="1076">
                  <c:v>20.745421717171716</c:v>
                </c:pt>
                <c:pt idx="1077">
                  <c:v>25.965994949494956</c:v>
                </c:pt>
                <c:pt idx="1078">
                  <c:v>17.543083333333335</c:v>
                </c:pt>
                <c:pt idx="1079">
                  <c:v>31.273141414141413</c:v>
                </c:pt>
                <c:pt idx="1080">
                  <c:v>14.533179292929292</c:v>
                </c:pt>
                <c:pt idx="1081">
                  <c:v>15.014083333333334</c:v>
                </c:pt>
                <c:pt idx="1082">
                  <c:v>21.743378787878783</c:v>
                </c:pt>
                <c:pt idx="1083">
                  <c:v>14.798593434343431</c:v>
                </c:pt>
                <c:pt idx="1084">
                  <c:v>24.566666666666659</c:v>
                </c:pt>
                <c:pt idx="1085">
                  <c:v>10.756785353535351</c:v>
                </c:pt>
                <c:pt idx="1086">
                  <c:v>25.779234848484844</c:v>
                </c:pt>
                <c:pt idx="1087">
                  <c:v>32.542489898989906</c:v>
                </c:pt>
                <c:pt idx="1088">
                  <c:v>19.26281565656566</c:v>
                </c:pt>
                <c:pt idx="1089">
                  <c:v>36.096343434343432</c:v>
                </c:pt>
                <c:pt idx="1090">
                  <c:v>16.984065656565654</c:v>
                </c:pt>
                <c:pt idx="1091">
                  <c:v>24.998762626262625</c:v>
                </c:pt>
                <c:pt idx="1092">
                  <c:v>29.715823232323228</c:v>
                </c:pt>
                <c:pt idx="1093">
                  <c:v>19.113603535353541</c:v>
                </c:pt>
                <c:pt idx="1094">
                  <c:v>31.894398989898988</c:v>
                </c:pt>
                <c:pt idx="1095">
                  <c:v>16.351398989898989</c:v>
                </c:pt>
                <c:pt idx="1096">
                  <c:v>20.288176767676767</c:v>
                </c:pt>
                <c:pt idx="1097">
                  <c:v>24.63530808080808</c:v>
                </c:pt>
                <c:pt idx="1098">
                  <c:v>17.057000000000002</c:v>
                </c:pt>
                <c:pt idx="1099">
                  <c:v>30.713828282828288</c:v>
                </c:pt>
                <c:pt idx="1100">
                  <c:v>12.829770202020196</c:v>
                </c:pt>
                <c:pt idx="1101">
                  <c:v>19.776378787878787</c:v>
                </c:pt>
                <c:pt idx="1102">
                  <c:v>24.387454545454545</c:v>
                </c:pt>
                <c:pt idx="1103">
                  <c:v>15.984227272727271</c:v>
                </c:pt>
                <c:pt idx="1104">
                  <c:v>29.55021212121212</c:v>
                </c:pt>
                <c:pt idx="1105">
                  <c:v>11.691300505050499</c:v>
                </c:pt>
                <c:pt idx="1106">
                  <c:v>23.474502525252522</c:v>
                </c:pt>
                <c:pt idx="1107">
                  <c:v>27.33035858585859</c:v>
                </c:pt>
                <c:pt idx="1108">
                  <c:v>16.451181818181819</c:v>
                </c:pt>
                <c:pt idx="1109">
                  <c:v>34.857378787878787</c:v>
                </c:pt>
                <c:pt idx="1110">
                  <c:v>13.235499999999995</c:v>
                </c:pt>
                <c:pt idx="1111">
                  <c:v>23.132499999999997</c:v>
                </c:pt>
                <c:pt idx="1112">
                  <c:v>29.503037878787886</c:v>
                </c:pt>
                <c:pt idx="1113">
                  <c:v>18.422020202020203</c:v>
                </c:pt>
                <c:pt idx="1114">
                  <c:v>35.976676767676764</c:v>
                </c:pt>
                <c:pt idx="1115">
                  <c:v>14.927154040404041</c:v>
                </c:pt>
                <c:pt idx="1116">
                  <c:v>40.043929292929299</c:v>
                </c:pt>
                <c:pt idx="1117">
                  <c:v>53.518646464646466</c:v>
                </c:pt>
                <c:pt idx="1118">
                  <c:v>31.822623737373739</c:v>
                </c:pt>
                <c:pt idx="1119">
                  <c:v>60.271025252525256</c:v>
                </c:pt>
                <c:pt idx="1120">
                  <c:v>24.512532828282829</c:v>
                </c:pt>
                <c:pt idx="1121">
                  <c:v>26.064707070707076</c:v>
                </c:pt>
                <c:pt idx="1122">
                  <c:v>31.588656565656571</c:v>
                </c:pt>
                <c:pt idx="1123">
                  <c:v>21.508224747474756</c:v>
                </c:pt>
                <c:pt idx="1124">
                  <c:v>42.281944444444449</c:v>
                </c:pt>
                <c:pt idx="1125">
                  <c:v>18.354858585858587</c:v>
                </c:pt>
                <c:pt idx="1126">
                  <c:v>23.001921717171715</c:v>
                </c:pt>
                <c:pt idx="1127">
                  <c:v>28.319085858585858</c:v>
                </c:pt>
                <c:pt idx="1128">
                  <c:v>20.293343434343427</c:v>
                </c:pt>
                <c:pt idx="1129">
                  <c:v>29.99096464646464</c:v>
                </c:pt>
                <c:pt idx="1130">
                  <c:v>17.109159090909095</c:v>
                </c:pt>
                <c:pt idx="1131">
                  <c:v>18.308128787878793</c:v>
                </c:pt>
                <c:pt idx="1132">
                  <c:v>23.387598484848482</c:v>
                </c:pt>
                <c:pt idx="1133">
                  <c:v>16.207474747474748</c:v>
                </c:pt>
                <c:pt idx="1134">
                  <c:v>24.59479040404041</c:v>
                </c:pt>
                <c:pt idx="1135">
                  <c:v>11.735757575757573</c:v>
                </c:pt>
                <c:pt idx="1136">
                  <c:v>31.294260101010106</c:v>
                </c:pt>
                <c:pt idx="1137">
                  <c:v>37.965782828282826</c:v>
                </c:pt>
                <c:pt idx="1138">
                  <c:v>28.124032828282825</c:v>
                </c:pt>
                <c:pt idx="1139">
                  <c:v>46.946520202020189</c:v>
                </c:pt>
                <c:pt idx="1140">
                  <c:v>19.964669191919192</c:v>
                </c:pt>
                <c:pt idx="1141">
                  <c:v>17.786717171717175</c:v>
                </c:pt>
                <c:pt idx="1142">
                  <c:v>25.984098484848484</c:v>
                </c:pt>
                <c:pt idx="1143">
                  <c:v>16.126409090909085</c:v>
                </c:pt>
                <c:pt idx="1144">
                  <c:v>27.296803030303035</c:v>
                </c:pt>
                <c:pt idx="1145">
                  <c:v>13.292810606060604</c:v>
                </c:pt>
                <c:pt idx="1146">
                  <c:v>26.369075757575754</c:v>
                </c:pt>
                <c:pt idx="1147">
                  <c:v>31.109641414141411</c:v>
                </c:pt>
                <c:pt idx="1148">
                  <c:v>24.103363636363635</c:v>
                </c:pt>
                <c:pt idx="1149">
                  <c:v>39.401439393939391</c:v>
                </c:pt>
                <c:pt idx="1150">
                  <c:v>17.878416666666666</c:v>
                </c:pt>
                <c:pt idx="1151">
                  <c:v>24.534984848484847</c:v>
                </c:pt>
                <c:pt idx="1152">
                  <c:v>30.789080808080808</c:v>
                </c:pt>
                <c:pt idx="1153">
                  <c:v>19.417929292929291</c:v>
                </c:pt>
                <c:pt idx="1154">
                  <c:v>43.44840404040405</c:v>
                </c:pt>
                <c:pt idx="1155">
                  <c:v>14.991949494949493</c:v>
                </c:pt>
                <c:pt idx="1156">
                  <c:v>26.584424242424237</c:v>
                </c:pt>
                <c:pt idx="1157">
                  <c:v>31.458550505050511</c:v>
                </c:pt>
                <c:pt idx="1158">
                  <c:v>21.137409090909092</c:v>
                </c:pt>
                <c:pt idx="1159">
                  <c:v>37.351191919191919</c:v>
                </c:pt>
                <c:pt idx="1160">
                  <c:v>18.219133838383836</c:v>
                </c:pt>
                <c:pt idx="1161">
                  <c:v>37.524489898989906</c:v>
                </c:pt>
                <c:pt idx="1162">
                  <c:v>40.834671717171716</c:v>
                </c:pt>
                <c:pt idx="1163">
                  <c:v>24.450075757575764</c:v>
                </c:pt>
                <c:pt idx="1164">
                  <c:v>58.781601010100999</c:v>
                </c:pt>
                <c:pt idx="1165">
                  <c:v>17.609063131313135</c:v>
                </c:pt>
                <c:pt idx="1166">
                  <c:v>20.308636363636371</c:v>
                </c:pt>
                <c:pt idx="1167">
                  <c:v>24.058765151515157</c:v>
                </c:pt>
                <c:pt idx="1168">
                  <c:v>16.761083333333328</c:v>
                </c:pt>
                <c:pt idx="1169">
                  <c:v>29.159914141414134</c:v>
                </c:pt>
                <c:pt idx="1170">
                  <c:v>12.982098484848484</c:v>
                </c:pt>
                <c:pt idx="1171">
                  <c:v>24.701270202020194</c:v>
                </c:pt>
                <c:pt idx="1172">
                  <c:v>27.696909090909092</c:v>
                </c:pt>
                <c:pt idx="1173">
                  <c:v>19.816353535353535</c:v>
                </c:pt>
                <c:pt idx="1174">
                  <c:v>33.705282828282819</c:v>
                </c:pt>
                <c:pt idx="1175">
                  <c:v>15.225595959595957</c:v>
                </c:pt>
                <c:pt idx="1176">
                  <c:v>28.698464646464643</c:v>
                </c:pt>
                <c:pt idx="1177">
                  <c:v>34.645515151515141</c:v>
                </c:pt>
                <c:pt idx="1178">
                  <c:v>23.155666666666672</c:v>
                </c:pt>
                <c:pt idx="1179">
                  <c:v>40.277595959595956</c:v>
                </c:pt>
                <c:pt idx="1180">
                  <c:v>19.552161616161619</c:v>
                </c:pt>
                <c:pt idx="1181">
                  <c:v>59.91398989898989</c:v>
                </c:pt>
                <c:pt idx="1182">
                  <c:v>59.481909090909092</c:v>
                </c:pt>
                <c:pt idx="1183">
                  <c:v>24.578570707070707</c:v>
                </c:pt>
                <c:pt idx="1184">
                  <c:v>81.276176767676773</c:v>
                </c:pt>
                <c:pt idx="1185">
                  <c:v>26.652467171717166</c:v>
                </c:pt>
                <c:pt idx="1186">
                  <c:v>21.068651515151512</c:v>
                </c:pt>
                <c:pt idx="1187">
                  <c:v>25.963838383838386</c:v>
                </c:pt>
                <c:pt idx="1188">
                  <c:v>16.851237373737369</c:v>
                </c:pt>
                <c:pt idx="1189">
                  <c:v>42.983287878787877</c:v>
                </c:pt>
                <c:pt idx="1190">
                  <c:v>12.485270202020203</c:v>
                </c:pt>
                <c:pt idx="1191">
                  <c:v>19.232499999999995</c:v>
                </c:pt>
                <c:pt idx="1192">
                  <c:v>23.718338383838379</c:v>
                </c:pt>
                <c:pt idx="1193">
                  <c:v>14.850681818181819</c:v>
                </c:pt>
                <c:pt idx="1194">
                  <c:v>30.053883838383847</c:v>
                </c:pt>
                <c:pt idx="1195">
                  <c:v>12.17298232323232</c:v>
                </c:pt>
                <c:pt idx="1196">
                  <c:v>15.361070707070708</c:v>
                </c:pt>
                <c:pt idx="1197">
                  <c:v>19.925891414141411</c:v>
                </c:pt>
                <c:pt idx="1198">
                  <c:v>12.66694949494949</c:v>
                </c:pt>
                <c:pt idx="1199">
                  <c:v>23.780570707070709</c:v>
                </c:pt>
                <c:pt idx="1200">
                  <c:v>9.6552878787878793</c:v>
                </c:pt>
                <c:pt idx="1201">
                  <c:v>19.235381313131313</c:v>
                </c:pt>
                <c:pt idx="1202">
                  <c:v>24.311257575757573</c:v>
                </c:pt>
                <c:pt idx="1203">
                  <c:v>14.310083333333335</c:v>
                </c:pt>
                <c:pt idx="1204">
                  <c:v>29.016060606060606</c:v>
                </c:pt>
                <c:pt idx="1205">
                  <c:v>13.300691919191921</c:v>
                </c:pt>
                <c:pt idx="1206">
                  <c:v>15.917457070707068</c:v>
                </c:pt>
                <c:pt idx="1207">
                  <c:v>18.126073232323233</c:v>
                </c:pt>
                <c:pt idx="1208">
                  <c:v>12.488371212121216</c:v>
                </c:pt>
                <c:pt idx="1209">
                  <c:v>25.901151515151511</c:v>
                </c:pt>
                <c:pt idx="1210">
                  <c:v>10.361391414141416</c:v>
                </c:pt>
                <c:pt idx="1211">
                  <c:v>19.247527777777776</c:v>
                </c:pt>
                <c:pt idx="1212">
                  <c:v>23.73212373737374</c:v>
                </c:pt>
                <c:pt idx="1213">
                  <c:v>14.552060606060605</c:v>
                </c:pt>
                <c:pt idx="1214">
                  <c:v>26.540348484848487</c:v>
                </c:pt>
                <c:pt idx="1215">
                  <c:v>12.709356060606064</c:v>
                </c:pt>
                <c:pt idx="1216">
                  <c:v>15.376896464646462</c:v>
                </c:pt>
                <c:pt idx="1217">
                  <c:v>18.79637878787879</c:v>
                </c:pt>
                <c:pt idx="1218">
                  <c:v>13.469320707070706</c:v>
                </c:pt>
                <c:pt idx="1219">
                  <c:v>22.224777777777771</c:v>
                </c:pt>
                <c:pt idx="1220">
                  <c:v>9.6691338383838374</c:v>
                </c:pt>
                <c:pt idx="1221">
                  <c:v>14.893212121212127</c:v>
                </c:pt>
                <c:pt idx="1222">
                  <c:v>18.992050505050504</c:v>
                </c:pt>
                <c:pt idx="1223">
                  <c:v>12.915181818181816</c:v>
                </c:pt>
                <c:pt idx="1224">
                  <c:v>25.179111111111116</c:v>
                </c:pt>
                <c:pt idx="1225">
                  <c:v>10.567525252525252</c:v>
                </c:pt>
                <c:pt idx="1226">
                  <c:v>22.85174747474748</c:v>
                </c:pt>
                <c:pt idx="1227">
                  <c:v>27.910141414141407</c:v>
                </c:pt>
                <c:pt idx="1228">
                  <c:v>20.934729797979802</c:v>
                </c:pt>
                <c:pt idx="1229">
                  <c:v>32.482601010101014</c:v>
                </c:pt>
                <c:pt idx="1230">
                  <c:v>14.69397727272727</c:v>
                </c:pt>
                <c:pt idx="1231">
                  <c:v>18.628676767676772</c:v>
                </c:pt>
                <c:pt idx="1232">
                  <c:v>21.656631313131317</c:v>
                </c:pt>
                <c:pt idx="1233">
                  <c:v>15.68825757575758</c:v>
                </c:pt>
                <c:pt idx="1234">
                  <c:v>27.769393939393943</c:v>
                </c:pt>
                <c:pt idx="1235">
                  <c:v>12.811373737373742</c:v>
                </c:pt>
                <c:pt idx="1236">
                  <c:v>20.022901515151514</c:v>
                </c:pt>
                <c:pt idx="1237">
                  <c:v>28.699252525252522</c:v>
                </c:pt>
                <c:pt idx="1238">
                  <c:v>16.626136363636366</c:v>
                </c:pt>
                <c:pt idx="1239">
                  <c:v>28.350070707070714</c:v>
                </c:pt>
                <c:pt idx="1240">
                  <c:v>13.501737373737374</c:v>
                </c:pt>
                <c:pt idx="1241">
                  <c:v>14.249454545454547</c:v>
                </c:pt>
                <c:pt idx="1242">
                  <c:v>19.297237373737378</c:v>
                </c:pt>
                <c:pt idx="1243">
                  <c:v>12.037674242424236</c:v>
                </c:pt>
                <c:pt idx="1244">
                  <c:v>24.391904040404039</c:v>
                </c:pt>
                <c:pt idx="1245">
                  <c:v>9.8543510101010128</c:v>
                </c:pt>
                <c:pt idx="1246">
                  <c:v>20.142250000000001</c:v>
                </c:pt>
                <c:pt idx="1247">
                  <c:v>24.62715404040404</c:v>
                </c:pt>
                <c:pt idx="1248">
                  <c:v>18.465005050505056</c:v>
                </c:pt>
                <c:pt idx="1249">
                  <c:v>31.688035353535358</c:v>
                </c:pt>
                <c:pt idx="1250">
                  <c:v>12.963982323232324</c:v>
                </c:pt>
                <c:pt idx="1251">
                  <c:v>20.638563131313131</c:v>
                </c:pt>
                <c:pt idx="1252">
                  <c:v>24.29676262626263</c:v>
                </c:pt>
                <c:pt idx="1253">
                  <c:v>15.810032828282825</c:v>
                </c:pt>
                <c:pt idx="1254">
                  <c:v>25.929207070707065</c:v>
                </c:pt>
                <c:pt idx="1255">
                  <c:v>13.564265151515157</c:v>
                </c:pt>
                <c:pt idx="1256">
                  <c:v>26.973093434343426</c:v>
                </c:pt>
                <c:pt idx="1257">
                  <c:v>32.731494949494945</c:v>
                </c:pt>
                <c:pt idx="1258">
                  <c:v>22.426414141414142</c:v>
                </c:pt>
                <c:pt idx="1259">
                  <c:v>37.87238383838384</c:v>
                </c:pt>
                <c:pt idx="1260">
                  <c:v>18.172414141414144</c:v>
                </c:pt>
                <c:pt idx="1261">
                  <c:v>20.628608585858586</c:v>
                </c:pt>
                <c:pt idx="1262">
                  <c:v>24.549068181818178</c:v>
                </c:pt>
                <c:pt idx="1263">
                  <c:v>15.877353535353533</c:v>
                </c:pt>
                <c:pt idx="1264">
                  <c:v>27.69113636363636</c:v>
                </c:pt>
                <c:pt idx="1265">
                  <c:v>11.801454545454549</c:v>
                </c:pt>
                <c:pt idx="1266">
                  <c:v>25.580300505050506</c:v>
                </c:pt>
                <c:pt idx="1267">
                  <c:v>28.579199494949496</c:v>
                </c:pt>
                <c:pt idx="1268">
                  <c:v>21.59717929292929</c:v>
                </c:pt>
                <c:pt idx="1269">
                  <c:v>33.880712121212127</c:v>
                </c:pt>
                <c:pt idx="1270">
                  <c:v>16.984944444444441</c:v>
                </c:pt>
                <c:pt idx="1271">
                  <c:v>24.049419191919192</c:v>
                </c:pt>
                <c:pt idx="1272">
                  <c:v>29.337328282828288</c:v>
                </c:pt>
                <c:pt idx="1273">
                  <c:v>20.104133838383845</c:v>
                </c:pt>
                <c:pt idx="1274">
                  <c:v>35.766823232323226</c:v>
                </c:pt>
                <c:pt idx="1275">
                  <c:v>14.216171717171722</c:v>
                </c:pt>
                <c:pt idx="1276">
                  <c:v>66.274111111111097</c:v>
                </c:pt>
                <c:pt idx="1277">
                  <c:v>77.065777777777768</c:v>
                </c:pt>
                <c:pt idx="1278">
                  <c:v>60.954661616161623</c:v>
                </c:pt>
                <c:pt idx="1279">
                  <c:v>92.264111111111106</c:v>
                </c:pt>
                <c:pt idx="1280">
                  <c:v>58.713967171717172</c:v>
                </c:pt>
                <c:pt idx="1281">
                  <c:v>17.239330808080808</c:v>
                </c:pt>
                <c:pt idx="1282">
                  <c:v>21.057671717171718</c:v>
                </c:pt>
                <c:pt idx="1283">
                  <c:v>13.013068181818184</c:v>
                </c:pt>
                <c:pt idx="1284">
                  <c:v>24.876070707070703</c:v>
                </c:pt>
                <c:pt idx="1285">
                  <c:v>9.9186893939393954</c:v>
                </c:pt>
                <c:pt idx="1286">
                  <c:v>18.590063131313126</c:v>
                </c:pt>
                <c:pt idx="1287">
                  <c:v>27.192345959595954</c:v>
                </c:pt>
                <c:pt idx="1288">
                  <c:v>15.109126262626264</c:v>
                </c:pt>
                <c:pt idx="1289">
                  <c:v>27.941792929292927</c:v>
                </c:pt>
                <c:pt idx="1290">
                  <c:v>12.367121212121212</c:v>
                </c:pt>
                <c:pt idx="1291">
                  <c:v>16.035454545454552</c:v>
                </c:pt>
                <c:pt idx="1292">
                  <c:v>18.756212121212119</c:v>
                </c:pt>
                <c:pt idx="1293">
                  <c:v>12.667272727272726</c:v>
                </c:pt>
                <c:pt idx="1294">
                  <c:v>22.635722222222224</c:v>
                </c:pt>
                <c:pt idx="1295">
                  <c:v>11.042757575757571</c:v>
                </c:pt>
                <c:pt idx="1296">
                  <c:v>25.739083333333333</c:v>
                </c:pt>
                <c:pt idx="1297">
                  <c:v>28.518409090909088</c:v>
                </c:pt>
                <c:pt idx="1298">
                  <c:v>18.829608585858587</c:v>
                </c:pt>
                <c:pt idx="1299">
                  <c:v>31.58219696969697</c:v>
                </c:pt>
                <c:pt idx="1300">
                  <c:v>16.314878787878786</c:v>
                </c:pt>
                <c:pt idx="1301">
                  <c:v>22.52588636363636</c:v>
                </c:pt>
                <c:pt idx="1302">
                  <c:v>26.241505050505047</c:v>
                </c:pt>
                <c:pt idx="1303">
                  <c:v>17.526017676767673</c:v>
                </c:pt>
                <c:pt idx="1304">
                  <c:v>30.095727272727274</c:v>
                </c:pt>
                <c:pt idx="1305">
                  <c:v>13.600959595959596</c:v>
                </c:pt>
                <c:pt idx="1306">
                  <c:v>19.003217171717171</c:v>
                </c:pt>
                <c:pt idx="1307">
                  <c:v>22.671787878787875</c:v>
                </c:pt>
                <c:pt idx="1308">
                  <c:v>14.352790404040404</c:v>
                </c:pt>
                <c:pt idx="1309">
                  <c:v>27.730671717171713</c:v>
                </c:pt>
                <c:pt idx="1310">
                  <c:v>12.729335858585856</c:v>
                </c:pt>
                <c:pt idx="1311">
                  <c:v>18.399348484848485</c:v>
                </c:pt>
                <c:pt idx="1312">
                  <c:v>24.003992424242423</c:v>
                </c:pt>
                <c:pt idx="1313">
                  <c:v>15.861782828282829</c:v>
                </c:pt>
                <c:pt idx="1314">
                  <c:v>28.717939393939393</c:v>
                </c:pt>
                <c:pt idx="1315">
                  <c:v>11.560936868686872</c:v>
                </c:pt>
                <c:pt idx="1316">
                  <c:v>21.876325757575753</c:v>
                </c:pt>
                <c:pt idx="1317">
                  <c:v>25.617270202020197</c:v>
                </c:pt>
                <c:pt idx="1318">
                  <c:v>19.490934343434343</c:v>
                </c:pt>
                <c:pt idx="1319">
                  <c:v>30.83508585858586</c:v>
                </c:pt>
                <c:pt idx="1320">
                  <c:v>14.29856565656566</c:v>
                </c:pt>
                <c:pt idx="1321">
                  <c:v>23.484641414141414</c:v>
                </c:pt>
                <c:pt idx="1322">
                  <c:v>26.279464646464646</c:v>
                </c:pt>
                <c:pt idx="1323">
                  <c:v>17.007340909090914</c:v>
                </c:pt>
                <c:pt idx="1324">
                  <c:v>32.323429292929291</c:v>
                </c:pt>
                <c:pt idx="1325">
                  <c:v>13.201742424242425</c:v>
                </c:pt>
                <c:pt idx="1326">
                  <c:v>32.101522727272737</c:v>
                </c:pt>
                <c:pt idx="1327">
                  <c:v>53.476308080808074</c:v>
                </c:pt>
                <c:pt idx="1328">
                  <c:v>29.143078282828281</c:v>
                </c:pt>
                <c:pt idx="1329">
                  <c:v>66.873742424242423</c:v>
                </c:pt>
                <c:pt idx="1330">
                  <c:v>24.785085858585859</c:v>
                </c:pt>
                <c:pt idx="1331">
                  <c:v>25.64819191919192</c:v>
                </c:pt>
                <c:pt idx="1332">
                  <c:v>30.118999999999996</c:v>
                </c:pt>
                <c:pt idx="1333">
                  <c:v>20.077954545454542</c:v>
                </c:pt>
                <c:pt idx="1334">
                  <c:v>36.586303030303029</c:v>
                </c:pt>
                <c:pt idx="1335">
                  <c:v>15.206073232323231</c:v>
                </c:pt>
                <c:pt idx="1336">
                  <c:v>21.276790404040401</c:v>
                </c:pt>
                <c:pt idx="1337">
                  <c:v>26.318174242424242</c:v>
                </c:pt>
                <c:pt idx="1338">
                  <c:v>17.934969696969695</c:v>
                </c:pt>
                <c:pt idx="1339">
                  <c:v>30.816540404040406</c:v>
                </c:pt>
                <c:pt idx="1340">
                  <c:v>13.793898989898995</c:v>
                </c:pt>
                <c:pt idx="1341">
                  <c:v>19.021045454545458</c:v>
                </c:pt>
                <c:pt idx="1342">
                  <c:v>22.174320707070709</c:v>
                </c:pt>
                <c:pt idx="1343">
                  <c:v>14.4515505050505</c:v>
                </c:pt>
                <c:pt idx="1344">
                  <c:v>25.928772727272726</c:v>
                </c:pt>
                <c:pt idx="1345">
                  <c:v>13.004255050505051</c:v>
                </c:pt>
                <c:pt idx="1346">
                  <c:v>28.933896464646466</c:v>
                </c:pt>
                <c:pt idx="1347">
                  <c:v>31.84507575757576</c:v>
                </c:pt>
                <c:pt idx="1348">
                  <c:v>24.399984848484845</c:v>
                </c:pt>
                <c:pt idx="1349">
                  <c:v>43.231484848484861</c:v>
                </c:pt>
                <c:pt idx="1350">
                  <c:v>19.117681818181815</c:v>
                </c:pt>
                <c:pt idx="1351">
                  <c:v>20.229194444444442</c:v>
                </c:pt>
                <c:pt idx="1352">
                  <c:v>21.769825757575759</c:v>
                </c:pt>
                <c:pt idx="1353">
                  <c:v>13.539868686868688</c:v>
                </c:pt>
                <c:pt idx="1354">
                  <c:v>26.457565656565656</c:v>
                </c:pt>
                <c:pt idx="1355">
                  <c:v>12.305729797979797</c:v>
                </c:pt>
                <c:pt idx="1356">
                  <c:v>23.96559090909091</c:v>
                </c:pt>
                <c:pt idx="1357">
                  <c:v>28.255176767676772</c:v>
                </c:pt>
                <c:pt idx="1358">
                  <c:v>19.882555555555552</c:v>
                </c:pt>
                <c:pt idx="1359">
                  <c:v>34.596681818181828</c:v>
                </c:pt>
                <c:pt idx="1360">
                  <c:v>17.196136363636366</c:v>
                </c:pt>
                <c:pt idx="1361">
                  <c:v>41.018446969696967</c:v>
                </c:pt>
                <c:pt idx="1362">
                  <c:v>34.935186868686863</c:v>
                </c:pt>
                <c:pt idx="1363">
                  <c:v>18.979436868686872</c:v>
                </c:pt>
                <c:pt idx="1364">
                  <c:v>41.954727272727283</c:v>
                </c:pt>
                <c:pt idx="1365">
                  <c:v>14.923547979797979</c:v>
                </c:pt>
                <c:pt idx="1366">
                  <c:v>24.453477272727277</c:v>
                </c:pt>
                <c:pt idx="1367">
                  <c:v>30.122199494949498</c:v>
                </c:pt>
                <c:pt idx="1368">
                  <c:v>21.690492424242422</c:v>
                </c:pt>
                <c:pt idx="1369">
                  <c:v>35.768505050505048</c:v>
                </c:pt>
                <c:pt idx="1370">
                  <c:v>16.305535353535351</c:v>
                </c:pt>
                <c:pt idx="1371">
                  <c:v>23.438977272727275</c:v>
                </c:pt>
                <c:pt idx="1372">
                  <c:v>40.287813131313136</c:v>
                </c:pt>
                <c:pt idx="1373">
                  <c:v>23.944717171717176</c:v>
                </c:pt>
                <c:pt idx="1374">
                  <c:v>58.093575757575771</c:v>
                </c:pt>
                <c:pt idx="1375">
                  <c:v>16.962727272727275</c:v>
                </c:pt>
                <c:pt idx="1376">
                  <c:v>18.83639393939394</c:v>
                </c:pt>
                <c:pt idx="1377">
                  <c:v>21.931487373737369</c:v>
                </c:pt>
                <c:pt idx="1378">
                  <c:v>15.687000000000003</c:v>
                </c:pt>
                <c:pt idx="1379">
                  <c:v>28.090499999999999</c:v>
                </c:pt>
                <c:pt idx="1380">
                  <c:v>13.658838383838383</c:v>
                </c:pt>
                <c:pt idx="1381">
                  <c:v>22.729310606060608</c:v>
                </c:pt>
                <c:pt idx="1382">
                  <c:v>27.809608585858587</c:v>
                </c:pt>
                <c:pt idx="1383">
                  <c:v>17.953366161616163</c:v>
                </c:pt>
                <c:pt idx="1384">
                  <c:v>32.87677272727273</c:v>
                </c:pt>
                <c:pt idx="1385">
                  <c:v>15.897818181818183</c:v>
                </c:pt>
                <c:pt idx="1386">
                  <c:v>27.645893939393936</c:v>
                </c:pt>
                <c:pt idx="1387">
                  <c:v>31.980166666666669</c:v>
                </c:pt>
                <c:pt idx="1388">
                  <c:v>21.30779292929293</c:v>
                </c:pt>
                <c:pt idx="1389">
                  <c:v>37.729520202020204</c:v>
                </c:pt>
                <c:pt idx="1390">
                  <c:v>18.074959595959594</c:v>
                </c:pt>
                <c:pt idx="1391">
                  <c:v>40.840818181818193</c:v>
                </c:pt>
                <c:pt idx="1392">
                  <c:v>50.9459898989899</c:v>
                </c:pt>
                <c:pt idx="1393">
                  <c:v>27.350765151515148</c:v>
                </c:pt>
                <c:pt idx="1394">
                  <c:v>74.722621212121211</c:v>
                </c:pt>
                <c:pt idx="1395">
                  <c:v>18.739898989898986</c:v>
                </c:pt>
                <c:pt idx="1396">
                  <c:v>19.402171717171719</c:v>
                </c:pt>
                <c:pt idx="1397">
                  <c:v>35.845795454545453</c:v>
                </c:pt>
                <c:pt idx="1398">
                  <c:v>16.69736111111111</c:v>
                </c:pt>
                <c:pt idx="1399">
                  <c:v>32.531111111111109</c:v>
                </c:pt>
                <c:pt idx="1400">
                  <c:v>10.842116161616161</c:v>
                </c:pt>
                <c:pt idx="1401">
                  <c:v>17.94806565656566</c:v>
                </c:pt>
                <c:pt idx="1402">
                  <c:v>21.934648989898989</c:v>
                </c:pt>
                <c:pt idx="1403">
                  <c:v>14.583101010101014</c:v>
                </c:pt>
                <c:pt idx="1404">
                  <c:v>26.813065656565648</c:v>
                </c:pt>
                <c:pt idx="1405">
                  <c:v>10.559469696969696</c:v>
                </c:pt>
                <c:pt idx="1406">
                  <c:v>13.687583333333333</c:v>
                </c:pt>
                <c:pt idx="1407">
                  <c:v>18.994891414141414</c:v>
                </c:pt>
                <c:pt idx="1408">
                  <c:v>12.557805555555557</c:v>
                </c:pt>
                <c:pt idx="1409">
                  <c:v>21.384133838383839</c:v>
                </c:pt>
                <c:pt idx="1410">
                  <c:v>10.107944444444446</c:v>
                </c:pt>
                <c:pt idx="1411">
                  <c:v>17.538098484848486</c:v>
                </c:pt>
                <c:pt idx="1412">
                  <c:v>22.383212121212118</c:v>
                </c:pt>
                <c:pt idx="1413">
                  <c:v>13.96379292929293</c:v>
                </c:pt>
                <c:pt idx="1414">
                  <c:v>28.196005050505054</c:v>
                </c:pt>
                <c:pt idx="1415">
                  <c:v>12.668520202020202</c:v>
                </c:pt>
                <c:pt idx="1416">
                  <c:v>15.999952020202022</c:v>
                </c:pt>
                <c:pt idx="1417">
                  <c:v>18.572227272727272</c:v>
                </c:pt>
                <c:pt idx="1418">
                  <c:v>12.994666666666665</c:v>
                </c:pt>
                <c:pt idx="1419">
                  <c:v>22.795750000000002</c:v>
                </c:pt>
                <c:pt idx="1420">
                  <c:v>10.054285353535352</c:v>
                </c:pt>
                <c:pt idx="1421">
                  <c:v>18.175411616161618</c:v>
                </c:pt>
                <c:pt idx="1422">
                  <c:v>22.112186868686869</c:v>
                </c:pt>
                <c:pt idx="1423">
                  <c:v>14.833755050505051</c:v>
                </c:pt>
                <c:pt idx="1424">
                  <c:v>27.336969696969696</c:v>
                </c:pt>
                <c:pt idx="1425">
                  <c:v>11.373123737373737</c:v>
                </c:pt>
                <c:pt idx="1426">
                  <c:v>14.437681818181822</c:v>
                </c:pt>
                <c:pt idx="1427">
                  <c:v>18.267037878787882</c:v>
                </c:pt>
                <c:pt idx="1428">
                  <c:v>12.567020202020203</c:v>
                </c:pt>
                <c:pt idx="1429">
                  <c:v>20.897401515151515</c:v>
                </c:pt>
                <c:pt idx="1430">
                  <c:v>8.3887247474747468</c:v>
                </c:pt>
                <c:pt idx="1431">
                  <c:v>14.576424242424238</c:v>
                </c:pt>
                <c:pt idx="1432">
                  <c:v>18.690800505050504</c:v>
                </c:pt>
                <c:pt idx="1433">
                  <c:v>10.631843434343434</c:v>
                </c:pt>
                <c:pt idx="1434">
                  <c:v>22.491598484848478</c:v>
                </c:pt>
                <c:pt idx="1435">
                  <c:v>10.88999494949495</c:v>
                </c:pt>
                <c:pt idx="1436">
                  <c:v>19.152595959595956</c:v>
                </c:pt>
                <c:pt idx="1437">
                  <c:v>25.10678787878788</c:v>
                </c:pt>
                <c:pt idx="1438">
                  <c:v>16.37632575757576</c:v>
                </c:pt>
                <c:pt idx="1439">
                  <c:v>29.608858585858592</c:v>
                </c:pt>
                <c:pt idx="1440">
                  <c:v>12.119866161616166</c:v>
                </c:pt>
                <c:pt idx="1441">
                  <c:v>16.283861111111111</c:v>
                </c:pt>
                <c:pt idx="1442">
                  <c:v>19.706396464646463</c:v>
                </c:pt>
                <c:pt idx="1443">
                  <c:v>14.341209595959597</c:v>
                </c:pt>
                <c:pt idx="1444">
                  <c:v>25.799436868686868</c:v>
                </c:pt>
                <c:pt idx="1445">
                  <c:v>12.482946969696973</c:v>
                </c:pt>
                <c:pt idx="1446">
                  <c:v>18.043396464646467</c:v>
                </c:pt>
                <c:pt idx="1447">
                  <c:v>24.302982323232325</c:v>
                </c:pt>
                <c:pt idx="1448">
                  <c:v>16.286992424242424</c:v>
                </c:pt>
                <c:pt idx="1449">
                  <c:v>42.557252525252515</c:v>
                </c:pt>
                <c:pt idx="1450">
                  <c:v>12.639808080808081</c:v>
                </c:pt>
                <c:pt idx="1451">
                  <c:v>14.000012626262631</c:v>
                </c:pt>
                <c:pt idx="1452">
                  <c:v>18.163656565656566</c:v>
                </c:pt>
                <c:pt idx="1453">
                  <c:v>9.8837348484848491</c:v>
                </c:pt>
                <c:pt idx="1454">
                  <c:v>24.124830808080809</c:v>
                </c:pt>
                <c:pt idx="1455">
                  <c:v>8.2490707070707057</c:v>
                </c:pt>
                <c:pt idx="1456">
                  <c:v>20.770482323232319</c:v>
                </c:pt>
                <c:pt idx="1457">
                  <c:v>25.609479797979802</c:v>
                </c:pt>
                <c:pt idx="1458">
                  <c:v>16.633578282828289</c:v>
                </c:pt>
                <c:pt idx="1459">
                  <c:v>27.50773737373737</c:v>
                </c:pt>
                <c:pt idx="1460">
                  <c:v>13.646982323232322</c:v>
                </c:pt>
                <c:pt idx="1461">
                  <c:v>19.052929292929292</c:v>
                </c:pt>
                <c:pt idx="1462">
                  <c:v>20.955510101010098</c:v>
                </c:pt>
                <c:pt idx="1463">
                  <c:v>14.25772474747475</c:v>
                </c:pt>
                <c:pt idx="1464">
                  <c:v>27.380997474747474</c:v>
                </c:pt>
                <c:pt idx="1465">
                  <c:v>11.138313131313135</c:v>
                </c:pt>
                <c:pt idx="1466">
                  <c:v>24.843492424242427</c:v>
                </c:pt>
                <c:pt idx="1467">
                  <c:v>28.651633838383844</c:v>
                </c:pt>
                <c:pt idx="1468">
                  <c:v>20.311777777777781</c:v>
                </c:pt>
                <c:pt idx="1469">
                  <c:v>36.025631313131314</c:v>
                </c:pt>
                <c:pt idx="1470">
                  <c:v>16.173946969696971</c:v>
                </c:pt>
                <c:pt idx="1471">
                  <c:v>20.860530303030306</c:v>
                </c:pt>
                <c:pt idx="1472">
                  <c:v>23.990886363636363</c:v>
                </c:pt>
                <c:pt idx="1473">
                  <c:v>15.502926767676771</c:v>
                </c:pt>
                <c:pt idx="1474">
                  <c:v>26.954782828282827</c:v>
                </c:pt>
                <c:pt idx="1475">
                  <c:v>12.395626262626267</c:v>
                </c:pt>
                <c:pt idx="1476">
                  <c:v>23.721214646464645</c:v>
                </c:pt>
                <c:pt idx="1477">
                  <c:v>29.073315656565658</c:v>
                </c:pt>
                <c:pt idx="1478">
                  <c:v>20.278318181818179</c:v>
                </c:pt>
                <c:pt idx="1479">
                  <c:v>34.134734848484854</c:v>
                </c:pt>
                <c:pt idx="1480">
                  <c:v>15.157151515151513</c:v>
                </c:pt>
                <c:pt idx="1481">
                  <c:v>24.515747474747474</c:v>
                </c:pt>
                <c:pt idx="1482">
                  <c:v>29.904755050505045</c:v>
                </c:pt>
                <c:pt idx="1483">
                  <c:v>18.666257575757577</c:v>
                </c:pt>
                <c:pt idx="1484">
                  <c:v>32.99716161616162</c:v>
                </c:pt>
                <c:pt idx="1485">
                  <c:v>17.606949494949497</c:v>
                </c:pt>
                <c:pt idx="1486">
                  <c:v>73.757386363636371</c:v>
                </c:pt>
                <c:pt idx="1487">
                  <c:v>81.387830808080807</c:v>
                </c:pt>
                <c:pt idx="1488">
                  <c:v>60.525085858585854</c:v>
                </c:pt>
                <c:pt idx="1489">
                  <c:v>88.94289393939394</c:v>
                </c:pt>
                <c:pt idx="1490">
                  <c:v>59.042010101010099</c:v>
                </c:pt>
                <c:pt idx="1491">
                  <c:v>16.189416666666666</c:v>
                </c:pt>
                <c:pt idx="1492">
                  <c:v>21.372679292929291</c:v>
                </c:pt>
                <c:pt idx="1493">
                  <c:v>13.619553030303031</c:v>
                </c:pt>
                <c:pt idx="1494">
                  <c:v>23.427078282828287</c:v>
                </c:pt>
                <c:pt idx="1495">
                  <c:v>11.09491414141414</c:v>
                </c:pt>
                <c:pt idx="1496">
                  <c:v>20.501762626262632</c:v>
                </c:pt>
                <c:pt idx="1497">
                  <c:v>24.732669191919189</c:v>
                </c:pt>
                <c:pt idx="1498">
                  <c:v>15.772583333333333</c:v>
                </c:pt>
                <c:pt idx="1499">
                  <c:v>30.554121212121213</c:v>
                </c:pt>
                <c:pt idx="1500">
                  <c:v>11.392744949494951</c:v>
                </c:pt>
                <c:pt idx="1501">
                  <c:v>16.155843434343435</c:v>
                </c:pt>
                <c:pt idx="1502">
                  <c:v>19.904782828282823</c:v>
                </c:pt>
                <c:pt idx="1503">
                  <c:v>13.638090909090909</c:v>
                </c:pt>
                <c:pt idx="1504">
                  <c:v>24.116436868686868</c:v>
                </c:pt>
                <c:pt idx="1505">
                  <c:v>9.6666792929292953</c:v>
                </c:pt>
                <c:pt idx="1506">
                  <c:v>24.529929292929296</c:v>
                </c:pt>
                <c:pt idx="1507">
                  <c:v>30.981797979797985</c:v>
                </c:pt>
                <c:pt idx="1508">
                  <c:v>18.383164141414142</c:v>
                </c:pt>
                <c:pt idx="1509">
                  <c:v>34.153787878787888</c:v>
                </c:pt>
                <c:pt idx="1510">
                  <c:v>16.541694444444438</c:v>
                </c:pt>
                <c:pt idx="1511">
                  <c:v>21.004648989898993</c:v>
                </c:pt>
                <c:pt idx="1512">
                  <c:v>27.180426767676764</c:v>
                </c:pt>
                <c:pt idx="1513">
                  <c:v>19.07043181818182</c:v>
                </c:pt>
                <c:pt idx="1514">
                  <c:v>32.581563131313125</c:v>
                </c:pt>
                <c:pt idx="1515">
                  <c:v>15.376030303030303</c:v>
                </c:pt>
                <c:pt idx="1516">
                  <c:v>17.952255050505055</c:v>
                </c:pt>
                <c:pt idx="1517">
                  <c:v>23.330535353535353</c:v>
                </c:pt>
                <c:pt idx="1518">
                  <c:v>14.619593434343432</c:v>
                </c:pt>
                <c:pt idx="1519">
                  <c:v>27.891707070707071</c:v>
                </c:pt>
                <c:pt idx="1520">
                  <c:v>13.276507575757577</c:v>
                </c:pt>
                <c:pt idx="1521">
                  <c:v>17.55704292929293</c:v>
                </c:pt>
                <c:pt idx="1522">
                  <c:v>25.716078282828281</c:v>
                </c:pt>
                <c:pt idx="1523">
                  <c:v>15.159603535353538</c:v>
                </c:pt>
                <c:pt idx="1524">
                  <c:v>27.71126515151515</c:v>
                </c:pt>
                <c:pt idx="1525">
                  <c:v>11.228507575757575</c:v>
                </c:pt>
                <c:pt idx="1526">
                  <c:v>20.183676767676772</c:v>
                </c:pt>
                <c:pt idx="1527">
                  <c:v>23.734883838383841</c:v>
                </c:pt>
                <c:pt idx="1528">
                  <c:v>17.155699494949499</c:v>
                </c:pt>
                <c:pt idx="1529">
                  <c:v>32.951838383838378</c:v>
                </c:pt>
                <c:pt idx="1530">
                  <c:v>13.508959595959594</c:v>
                </c:pt>
                <c:pt idx="1531">
                  <c:v>21.305179292929296</c:v>
                </c:pt>
                <c:pt idx="1532">
                  <c:v>27.010126262626258</c:v>
                </c:pt>
                <c:pt idx="1533">
                  <c:v>17.322888888888887</c:v>
                </c:pt>
                <c:pt idx="1534">
                  <c:v>32.773777777777774</c:v>
                </c:pt>
                <c:pt idx="1535">
                  <c:v>13.272396464646471</c:v>
                </c:pt>
                <c:pt idx="1536">
                  <c:v>33.563964646464648</c:v>
                </c:pt>
                <c:pt idx="1537">
                  <c:v>58.554242424242418</c:v>
                </c:pt>
                <c:pt idx="1538">
                  <c:v>29.946148989898994</c:v>
                </c:pt>
                <c:pt idx="1539">
                  <c:v>62.924202020202017</c:v>
                </c:pt>
                <c:pt idx="1540">
                  <c:v>21.311260101010102</c:v>
                </c:pt>
                <c:pt idx="1541">
                  <c:v>23.017217171717171</c:v>
                </c:pt>
                <c:pt idx="1542">
                  <c:v>37.670237373737379</c:v>
                </c:pt>
                <c:pt idx="1543">
                  <c:v>21.073393939393949</c:v>
                </c:pt>
                <c:pt idx="1544">
                  <c:v>44.248727272727265</c:v>
                </c:pt>
                <c:pt idx="1545">
                  <c:v>16.145315656565657</c:v>
                </c:pt>
                <c:pt idx="1546">
                  <c:v>22.708272727272721</c:v>
                </c:pt>
                <c:pt idx="1547">
                  <c:v>25.079143939393941</c:v>
                </c:pt>
                <c:pt idx="1548">
                  <c:v>19.063631313131321</c:v>
                </c:pt>
                <c:pt idx="1549">
                  <c:v>28.105323232323236</c:v>
                </c:pt>
                <c:pt idx="1550">
                  <c:v>13.875351010101014</c:v>
                </c:pt>
                <c:pt idx="1551">
                  <c:v>17.844570707070705</c:v>
                </c:pt>
                <c:pt idx="1552">
                  <c:v>21.519585858585859</c:v>
                </c:pt>
                <c:pt idx="1553">
                  <c:v>15.159363636363635</c:v>
                </c:pt>
                <c:pt idx="1554">
                  <c:v>26.93854040404041</c:v>
                </c:pt>
                <c:pt idx="1555">
                  <c:v>10.387222222222219</c:v>
                </c:pt>
                <c:pt idx="1556">
                  <c:v>32.245957070707071</c:v>
                </c:pt>
                <c:pt idx="1557">
                  <c:v>34.166876262626268</c:v>
                </c:pt>
                <c:pt idx="1558">
                  <c:v>24.402007575757576</c:v>
                </c:pt>
                <c:pt idx="1559">
                  <c:v>39.958873737373736</c:v>
                </c:pt>
                <c:pt idx="1560">
                  <c:v>18.290459595959597</c:v>
                </c:pt>
                <c:pt idx="1561">
                  <c:v>17.875454545454541</c:v>
                </c:pt>
                <c:pt idx="1562">
                  <c:v>22.602146464646463</c:v>
                </c:pt>
                <c:pt idx="1563">
                  <c:v>15.036876262626263</c:v>
                </c:pt>
                <c:pt idx="1564">
                  <c:v>27.332151515151516</c:v>
                </c:pt>
                <c:pt idx="1565">
                  <c:v>12.169037878787879</c:v>
                </c:pt>
                <c:pt idx="1566">
                  <c:v>25.207901515151509</c:v>
                </c:pt>
                <c:pt idx="1567">
                  <c:v>29.868101010101007</c:v>
                </c:pt>
                <c:pt idx="1568">
                  <c:v>18.929194444444445</c:v>
                </c:pt>
                <c:pt idx="1569">
                  <c:v>36.029414141414144</c:v>
                </c:pt>
                <c:pt idx="1570">
                  <c:v>17.732060606060607</c:v>
                </c:pt>
                <c:pt idx="1571">
                  <c:v>23.017510101010103</c:v>
                </c:pt>
                <c:pt idx="1572">
                  <c:v>28.089560606060608</c:v>
                </c:pt>
                <c:pt idx="1573">
                  <c:v>18.526626262626262</c:v>
                </c:pt>
                <c:pt idx="1574">
                  <c:v>45.893878787878791</c:v>
                </c:pt>
                <c:pt idx="1575">
                  <c:v>16.315535353535356</c:v>
                </c:pt>
                <c:pt idx="1576">
                  <c:v>26.798224747474745</c:v>
                </c:pt>
                <c:pt idx="1577">
                  <c:v>31.368782828282828</c:v>
                </c:pt>
                <c:pt idx="1578">
                  <c:v>18.847654040404041</c:v>
                </c:pt>
                <c:pt idx="1579">
                  <c:v>34.657005050505042</c:v>
                </c:pt>
                <c:pt idx="1580">
                  <c:v>19.355270202020204</c:v>
                </c:pt>
                <c:pt idx="1581">
                  <c:v>39.070171717171718</c:v>
                </c:pt>
                <c:pt idx="1582">
                  <c:v>48.840575757575749</c:v>
                </c:pt>
                <c:pt idx="1583">
                  <c:v>20.162060606060606</c:v>
                </c:pt>
                <c:pt idx="1584">
                  <c:v>51.476636363636359</c:v>
                </c:pt>
                <c:pt idx="1585">
                  <c:v>17.582752525252527</c:v>
                </c:pt>
                <c:pt idx="1586">
                  <c:v>18.907363636363634</c:v>
                </c:pt>
                <c:pt idx="1587">
                  <c:v>20.643984848484848</c:v>
                </c:pt>
                <c:pt idx="1588">
                  <c:v>15.985568181818177</c:v>
                </c:pt>
                <c:pt idx="1589">
                  <c:v>27.864924242424237</c:v>
                </c:pt>
                <c:pt idx="1590">
                  <c:v>13.577151515151511</c:v>
                </c:pt>
                <c:pt idx="1591">
                  <c:v>24.631570707070708</c:v>
                </c:pt>
                <c:pt idx="1592">
                  <c:v>27.048179292929298</c:v>
                </c:pt>
                <c:pt idx="1593">
                  <c:v>17.196118686868694</c:v>
                </c:pt>
                <c:pt idx="1594">
                  <c:v>32.279934343434348</c:v>
                </c:pt>
                <c:pt idx="1595">
                  <c:v>15.168780303030305</c:v>
                </c:pt>
                <c:pt idx="1596">
                  <c:v>26.739116161616163</c:v>
                </c:pt>
                <c:pt idx="1597">
                  <c:v>31.1035</c:v>
                </c:pt>
                <c:pt idx="1598">
                  <c:v>21.644666666666662</c:v>
                </c:pt>
                <c:pt idx="1599">
                  <c:v>38.873065656565657</c:v>
                </c:pt>
                <c:pt idx="1600">
                  <c:v>17.790671717171719</c:v>
                </c:pt>
                <c:pt idx="1601">
                  <c:v>41.173732323232322</c:v>
                </c:pt>
                <c:pt idx="1602">
                  <c:v>69.610191919191919</c:v>
                </c:pt>
                <c:pt idx="1603">
                  <c:v>34.713558080808077</c:v>
                </c:pt>
                <c:pt idx="1604">
                  <c:v>81.012035353535353</c:v>
                </c:pt>
                <c:pt idx="1605">
                  <c:v>22.518671717171717</c:v>
                </c:pt>
                <c:pt idx="1606">
                  <c:v>22.20911111111111</c:v>
                </c:pt>
                <c:pt idx="1607">
                  <c:v>25.343199494949491</c:v>
                </c:pt>
                <c:pt idx="1608">
                  <c:v>17.393457070707068</c:v>
                </c:pt>
                <c:pt idx="1609">
                  <c:v>33.043343434343434</c:v>
                </c:pt>
                <c:pt idx="1610">
                  <c:v>14.32095707070707</c:v>
                </c:pt>
                <c:pt idx="1611">
                  <c:v>17.047921717171718</c:v>
                </c:pt>
                <c:pt idx="1612">
                  <c:v>22.392292929292928</c:v>
                </c:pt>
                <c:pt idx="1613">
                  <c:v>15.059613636363634</c:v>
                </c:pt>
                <c:pt idx="1614">
                  <c:v>26.823666666666671</c:v>
                </c:pt>
                <c:pt idx="1615">
                  <c:v>10.212217171717173</c:v>
                </c:pt>
                <c:pt idx="1616">
                  <c:v>14.921815656565656</c:v>
                </c:pt>
                <c:pt idx="1617">
                  <c:v>18.115755050505051</c:v>
                </c:pt>
                <c:pt idx="1618">
                  <c:v>11.144373737373735</c:v>
                </c:pt>
                <c:pt idx="1619">
                  <c:v>21.745967171717172</c:v>
                </c:pt>
                <c:pt idx="1620">
                  <c:v>10.91491414141414</c:v>
                </c:pt>
                <c:pt idx="1621">
                  <c:v>18.362643939393944</c:v>
                </c:pt>
                <c:pt idx="1622">
                  <c:v>21.453085858585862</c:v>
                </c:pt>
                <c:pt idx="1623">
                  <c:v>14.173984848484848</c:v>
                </c:pt>
                <c:pt idx="1624">
                  <c:v>27.369580808080805</c:v>
                </c:pt>
                <c:pt idx="1625">
                  <c:v>12.970654040404039</c:v>
                </c:pt>
                <c:pt idx="1626">
                  <c:v>14.819722222222223</c:v>
                </c:pt>
                <c:pt idx="1627">
                  <c:v>18.39673737373737</c:v>
                </c:pt>
                <c:pt idx="1628">
                  <c:v>12.224088383838382</c:v>
                </c:pt>
                <c:pt idx="1629">
                  <c:v>22.49007323232323</c:v>
                </c:pt>
                <c:pt idx="1630">
                  <c:v>9.4811691919191912</c:v>
                </c:pt>
                <c:pt idx="1631">
                  <c:v>18.285580808080805</c:v>
                </c:pt>
                <c:pt idx="1632">
                  <c:v>21.599785353535356</c:v>
                </c:pt>
                <c:pt idx="1633">
                  <c:v>13.479292929292924</c:v>
                </c:pt>
                <c:pt idx="1634">
                  <c:v>25.227282828282824</c:v>
                </c:pt>
                <c:pt idx="1635">
                  <c:v>13.098027777777782</c:v>
                </c:pt>
                <c:pt idx="1636">
                  <c:v>13.493944444444445</c:v>
                </c:pt>
                <c:pt idx="1637">
                  <c:v>16.395494949494946</c:v>
                </c:pt>
                <c:pt idx="1638">
                  <c:v>11.349060606060609</c:v>
                </c:pt>
                <c:pt idx="1639">
                  <c:v>19.801391414141417</c:v>
                </c:pt>
                <c:pt idx="1640">
                  <c:v>9.1409141414141413</c:v>
                </c:pt>
                <c:pt idx="1641">
                  <c:v>13.798790404040409</c:v>
                </c:pt>
                <c:pt idx="1642">
                  <c:v>17.886058080808077</c:v>
                </c:pt>
                <c:pt idx="1643">
                  <c:v>11.706595959595958</c:v>
                </c:pt>
                <c:pt idx="1644">
                  <c:v>23.102154040404045</c:v>
                </c:pt>
                <c:pt idx="1645">
                  <c:v>10.509146464646465</c:v>
                </c:pt>
                <c:pt idx="1646">
                  <c:v>21.083459595959596</c:v>
                </c:pt>
                <c:pt idx="1647">
                  <c:v>23.537469696969701</c:v>
                </c:pt>
                <c:pt idx="1648">
                  <c:v>16.888565656565657</c:v>
                </c:pt>
                <c:pt idx="1649">
                  <c:v>28.422797979797974</c:v>
                </c:pt>
                <c:pt idx="1650">
                  <c:v>13.51005303030303</c:v>
                </c:pt>
                <c:pt idx="1651">
                  <c:v>17.07555555555556</c:v>
                </c:pt>
                <c:pt idx="1652">
                  <c:v>19.667709595959597</c:v>
                </c:pt>
                <c:pt idx="1653">
                  <c:v>14.237787878787882</c:v>
                </c:pt>
                <c:pt idx="1654">
                  <c:v>26.046959595959596</c:v>
                </c:pt>
                <c:pt idx="1655">
                  <c:v>12.718123737373736</c:v>
                </c:pt>
                <c:pt idx="1656">
                  <c:v>19.007686868686871</c:v>
                </c:pt>
                <c:pt idx="1657">
                  <c:v>27.639169191919194</c:v>
                </c:pt>
                <c:pt idx="1658">
                  <c:v>15.825204545454548</c:v>
                </c:pt>
                <c:pt idx="1659">
                  <c:v>38.996047979797979</c:v>
                </c:pt>
                <c:pt idx="1660">
                  <c:v>14.036272727272726</c:v>
                </c:pt>
                <c:pt idx="1661">
                  <c:v>14.335484848484844</c:v>
                </c:pt>
                <c:pt idx="1662">
                  <c:v>20.346441919191918</c:v>
                </c:pt>
                <c:pt idx="1663">
                  <c:v>10.165315656565657</c:v>
                </c:pt>
                <c:pt idx="1664">
                  <c:v>22.568494949494951</c:v>
                </c:pt>
                <c:pt idx="1665">
                  <c:v>9.2323888888888899</c:v>
                </c:pt>
                <c:pt idx="1666">
                  <c:v>20.993257575757578</c:v>
                </c:pt>
                <c:pt idx="1667">
                  <c:v>24.925055555555552</c:v>
                </c:pt>
                <c:pt idx="1668">
                  <c:v>15.960441919191922</c:v>
                </c:pt>
                <c:pt idx="1669">
                  <c:v>26.282598484848485</c:v>
                </c:pt>
                <c:pt idx="1670">
                  <c:v>13.642568181818183</c:v>
                </c:pt>
                <c:pt idx="1671">
                  <c:v>18.805752525252526</c:v>
                </c:pt>
                <c:pt idx="1672">
                  <c:v>22.052494949494953</c:v>
                </c:pt>
                <c:pt idx="1673">
                  <c:v>14.551648989898991</c:v>
                </c:pt>
                <c:pt idx="1674">
                  <c:v>26.339590909090909</c:v>
                </c:pt>
                <c:pt idx="1675">
                  <c:v>11.148742424242425</c:v>
                </c:pt>
                <c:pt idx="1676">
                  <c:v>23.745638888888884</c:v>
                </c:pt>
                <c:pt idx="1677">
                  <c:v>29.77689393939394</c:v>
                </c:pt>
                <c:pt idx="1678">
                  <c:v>19.246853535353537</c:v>
                </c:pt>
                <c:pt idx="1679">
                  <c:v>33.849020202020206</c:v>
                </c:pt>
                <c:pt idx="1680">
                  <c:v>16.316512626262622</c:v>
                </c:pt>
                <c:pt idx="1681">
                  <c:v>18.688765151515149</c:v>
                </c:pt>
                <c:pt idx="1682">
                  <c:v>24.793921717171717</c:v>
                </c:pt>
                <c:pt idx="1683">
                  <c:v>15.07013636363636</c:v>
                </c:pt>
                <c:pt idx="1684">
                  <c:v>26.034752525252522</c:v>
                </c:pt>
                <c:pt idx="1685">
                  <c:v>13.288818181818179</c:v>
                </c:pt>
                <c:pt idx="1686">
                  <c:v>23.81422474747475</c:v>
                </c:pt>
                <c:pt idx="1687">
                  <c:v>28.692457070707068</c:v>
                </c:pt>
                <c:pt idx="1688">
                  <c:v>21.768148989898993</c:v>
                </c:pt>
                <c:pt idx="1689">
                  <c:v>35.325626262626265</c:v>
                </c:pt>
                <c:pt idx="1690">
                  <c:v>17.252439393939394</c:v>
                </c:pt>
                <c:pt idx="1691">
                  <c:v>23.522065656565655</c:v>
                </c:pt>
                <c:pt idx="1692">
                  <c:v>31.052979797979791</c:v>
                </c:pt>
                <c:pt idx="1693">
                  <c:v>18.352641414141413</c:v>
                </c:pt>
                <c:pt idx="1694">
                  <c:v>33.342616161616164</c:v>
                </c:pt>
                <c:pt idx="1695">
                  <c:v>15.02306313131313</c:v>
                </c:pt>
                <c:pt idx="1696">
                  <c:v>64.554194444444448</c:v>
                </c:pt>
                <c:pt idx="1697">
                  <c:v>73.297545454545443</c:v>
                </c:pt>
                <c:pt idx="1698">
                  <c:v>58.529368686868686</c:v>
                </c:pt>
                <c:pt idx="1699">
                  <c:v>92.435429292929314</c:v>
                </c:pt>
                <c:pt idx="1700">
                  <c:v>59.594520202020199</c:v>
                </c:pt>
                <c:pt idx="1701">
                  <c:v>16.887391414141415</c:v>
                </c:pt>
                <c:pt idx="1702">
                  <c:v>19.193249999999995</c:v>
                </c:pt>
                <c:pt idx="1703">
                  <c:v>13.462000000000003</c:v>
                </c:pt>
                <c:pt idx="1704">
                  <c:v>23.745818181818183</c:v>
                </c:pt>
                <c:pt idx="1705">
                  <c:v>11.019512626262628</c:v>
                </c:pt>
                <c:pt idx="1706">
                  <c:v>20.767550505050508</c:v>
                </c:pt>
                <c:pt idx="1707">
                  <c:v>22.928916666666659</c:v>
                </c:pt>
                <c:pt idx="1708">
                  <c:v>16.727964646464642</c:v>
                </c:pt>
                <c:pt idx="1709">
                  <c:v>28.930398989898986</c:v>
                </c:pt>
                <c:pt idx="1710">
                  <c:v>14.261361111111116</c:v>
                </c:pt>
                <c:pt idx="1711">
                  <c:v>15.365146464646468</c:v>
                </c:pt>
                <c:pt idx="1712">
                  <c:v>19.313058080808077</c:v>
                </c:pt>
                <c:pt idx="1713">
                  <c:v>13.247174242424238</c:v>
                </c:pt>
                <c:pt idx="1714">
                  <c:v>23.287924242424243</c:v>
                </c:pt>
                <c:pt idx="1715">
                  <c:v>11.095366161616163</c:v>
                </c:pt>
                <c:pt idx="1716">
                  <c:v>23.579414141414137</c:v>
                </c:pt>
                <c:pt idx="1717">
                  <c:v>27.974330808080808</c:v>
                </c:pt>
                <c:pt idx="1718">
                  <c:v>18.819166666666664</c:v>
                </c:pt>
                <c:pt idx="1719">
                  <c:v>35.541969696969694</c:v>
                </c:pt>
                <c:pt idx="1720">
                  <c:v>15.452121212121217</c:v>
                </c:pt>
                <c:pt idx="1721">
                  <c:v>23.677656565656569</c:v>
                </c:pt>
                <c:pt idx="1722">
                  <c:v>25.637901515151519</c:v>
                </c:pt>
                <c:pt idx="1723">
                  <c:v>16.579547979797983</c:v>
                </c:pt>
                <c:pt idx="1724">
                  <c:v>34.134992424242419</c:v>
                </c:pt>
                <c:pt idx="1725">
                  <c:v>14.468305555555558</c:v>
                </c:pt>
                <c:pt idx="1726">
                  <c:v>18.554234848484846</c:v>
                </c:pt>
                <c:pt idx="1727">
                  <c:v>22.752378787878794</c:v>
                </c:pt>
                <c:pt idx="1728">
                  <c:v>14.616444444444443</c:v>
                </c:pt>
                <c:pt idx="1729">
                  <c:v>27.011833333333332</c:v>
                </c:pt>
                <c:pt idx="1730">
                  <c:v>12.589861111111107</c:v>
                </c:pt>
                <c:pt idx="1731">
                  <c:v>18.720265151515154</c:v>
                </c:pt>
                <c:pt idx="1732">
                  <c:v>24.059527777777785</c:v>
                </c:pt>
                <c:pt idx="1733">
                  <c:v>13.984042929292931</c:v>
                </c:pt>
                <c:pt idx="1734">
                  <c:v>27.772469696969694</c:v>
                </c:pt>
                <c:pt idx="1735">
                  <c:v>11.21064898989899</c:v>
                </c:pt>
                <c:pt idx="1736">
                  <c:v>19.85224242424243</c:v>
                </c:pt>
                <c:pt idx="1737">
                  <c:v>25.412414141414136</c:v>
                </c:pt>
                <c:pt idx="1738">
                  <c:v>17.180280303030301</c:v>
                </c:pt>
                <c:pt idx="1739">
                  <c:v>31.665166666666668</c:v>
                </c:pt>
                <c:pt idx="1740">
                  <c:v>13.978969696969695</c:v>
                </c:pt>
                <c:pt idx="1741">
                  <c:v>20.405292929292926</c:v>
                </c:pt>
                <c:pt idx="1742">
                  <c:v>25.724522727272724</c:v>
                </c:pt>
                <c:pt idx="1743">
                  <c:v>16.960949494949492</c:v>
                </c:pt>
                <c:pt idx="1744">
                  <c:v>32.979510101010106</c:v>
                </c:pt>
                <c:pt idx="1745">
                  <c:v>13.967944444444443</c:v>
                </c:pt>
                <c:pt idx="1746">
                  <c:v>36.864878787878787</c:v>
                </c:pt>
                <c:pt idx="1747">
                  <c:v>43.362090909090895</c:v>
                </c:pt>
                <c:pt idx="1748">
                  <c:v>28.874770202020205</c:v>
                </c:pt>
                <c:pt idx="1749">
                  <c:v>61.642297979797988</c:v>
                </c:pt>
                <c:pt idx="1750">
                  <c:v>22.282664141414148</c:v>
                </c:pt>
                <c:pt idx="1751">
                  <c:v>22.637070707070709</c:v>
                </c:pt>
                <c:pt idx="1752">
                  <c:v>29.025202020202016</c:v>
                </c:pt>
                <c:pt idx="1753">
                  <c:v>18.09044696969697</c:v>
                </c:pt>
                <c:pt idx="1754">
                  <c:v>41.505674242424242</c:v>
                </c:pt>
                <c:pt idx="1755">
                  <c:v>15.829159090909092</c:v>
                </c:pt>
                <c:pt idx="1756">
                  <c:v>22.340818181818186</c:v>
                </c:pt>
                <c:pt idx="1757">
                  <c:v>25.885838383838387</c:v>
                </c:pt>
                <c:pt idx="1758">
                  <c:v>18.109969696969696</c:v>
                </c:pt>
                <c:pt idx="1759">
                  <c:v>28.400525252525256</c:v>
                </c:pt>
                <c:pt idx="1760">
                  <c:v>14.902388888888888</c:v>
                </c:pt>
                <c:pt idx="1761">
                  <c:v>17.737785353535354</c:v>
                </c:pt>
                <c:pt idx="1762">
                  <c:v>21.495734848484851</c:v>
                </c:pt>
                <c:pt idx="1763">
                  <c:v>14.005123737373735</c:v>
                </c:pt>
                <c:pt idx="1764">
                  <c:v>27.503121212121215</c:v>
                </c:pt>
                <c:pt idx="1765">
                  <c:v>11.71768181818182</c:v>
                </c:pt>
                <c:pt idx="1766">
                  <c:v>28.820065656565653</c:v>
                </c:pt>
                <c:pt idx="1767">
                  <c:v>35.407325757575762</c:v>
                </c:pt>
                <c:pt idx="1768">
                  <c:v>23.214093434343436</c:v>
                </c:pt>
                <c:pt idx="1769">
                  <c:v>39.191848484848485</c:v>
                </c:pt>
                <c:pt idx="1770">
                  <c:v>16.864760101010095</c:v>
                </c:pt>
                <c:pt idx="1771">
                  <c:v>19.224929292929293</c:v>
                </c:pt>
                <c:pt idx="1772">
                  <c:v>23.479434343434342</c:v>
                </c:pt>
                <c:pt idx="1773">
                  <c:v>14.147338383838381</c:v>
                </c:pt>
                <c:pt idx="1774">
                  <c:v>26.712164141414149</c:v>
                </c:pt>
                <c:pt idx="1775">
                  <c:v>11.304825757575756</c:v>
                </c:pt>
                <c:pt idx="1776">
                  <c:v>24.5602196969697</c:v>
                </c:pt>
                <c:pt idx="1777">
                  <c:v>28.23788636363636</c:v>
                </c:pt>
                <c:pt idx="1778">
                  <c:v>20.989982323232322</c:v>
                </c:pt>
                <c:pt idx="1779">
                  <c:v>35.145898989898988</c:v>
                </c:pt>
                <c:pt idx="1780">
                  <c:v>16.868833333333331</c:v>
                </c:pt>
                <c:pt idx="1781">
                  <c:v>23.909593434343428</c:v>
                </c:pt>
                <c:pt idx="1782">
                  <c:v>28.800348484848488</c:v>
                </c:pt>
                <c:pt idx="1783">
                  <c:v>19.180315656565657</c:v>
                </c:pt>
                <c:pt idx="1784">
                  <c:v>35.963813131313138</c:v>
                </c:pt>
                <c:pt idx="1785">
                  <c:v>15.319613636363638</c:v>
                </c:pt>
                <c:pt idx="1786">
                  <c:v>24.925921717171718</c:v>
                </c:pt>
                <c:pt idx="1787">
                  <c:v>29.56602525252525</c:v>
                </c:pt>
                <c:pt idx="1788">
                  <c:v>20.248189393939398</c:v>
                </c:pt>
                <c:pt idx="1789">
                  <c:v>35.134338383838376</c:v>
                </c:pt>
                <c:pt idx="1790">
                  <c:v>17.441459595959593</c:v>
                </c:pt>
                <c:pt idx="1791">
                  <c:v>35.561689393939396</c:v>
                </c:pt>
                <c:pt idx="1792">
                  <c:v>45.760671717171718</c:v>
                </c:pt>
                <c:pt idx="1793">
                  <c:v>23.036277777777777</c:v>
                </c:pt>
                <c:pt idx="1794">
                  <c:v>70.925828282828277</c:v>
                </c:pt>
                <c:pt idx="1795">
                  <c:v>17.852868686868689</c:v>
                </c:pt>
                <c:pt idx="1796">
                  <c:v>20.561727272727271</c:v>
                </c:pt>
                <c:pt idx="1797">
                  <c:v>24.860944444444449</c:v>
                </c:pt>
                <c:pt idx="1798">
                  <c:v>16.763126262626265</c:v>
                </c:pt>
                <c:pt idx="1799">
                  <c:v>29.091040404040402</c:v>
                </c:pt>
                <c:pt idx="1800">
                  <c:v>12.522792929292933</c:v>
                </c:pt>
                <c:pt idx="1801">
                  <c:v>24.487949494949493</c:v>
                </c:pt>
                <c:pt idx="1802">
                  <c:v>27.249527777777779</c:v>
                </c:pt>
                <c:pt idx="1803">
                  <c:v>17.202656565656568</c:v>
                </c:pt>
                <c:pt idx="1804">
                  <c:v>32.57126262626263</c:v>
                </c:pt>
                <c:pt idx="1805">
                  <c:v>14.545477272727272</c:v>
                </c:pt>
                <c:pt idx="1806">
                  <c:v>27.943563131313127</c:v>
                </c:pt>
                <c:pt idx="1807">
                  <c:v>33.268090909090915</c:v>
                </c:pt>
                <c:pt idx="1808">
                  <c:v>23.718300505050507</c:v>
                </c:pt>
                <c:pt idx="1809">
                  <c:v>37.874707070707068</c:v>
                </c:pt>
                <c:pt idx="1810">
                  <c:v>19.677631313131315</c:v>
                </c:pt>
                <c:pt idx="1811">
                  <c:v>54.708648989898997</c:v>
                </c:pt>
                <c:pt idx="1812">
                  <c:v>63.836944444444448</c:v>
                </c:pt>
                <c:pt idx="1813">
                  <c:v>24.763030303030305</c:v>
                </c:pt>
                <c:pt idx="1814">
                  <c:v>72.614247474747472</c:v>
                </c:pt>
                <c:pt idx="1815">
                  <c:v>16.288929292929289</c:v>
                </c:pt>
                <c:pt idx="1816">
                  <c:v>19.291833333333329</c:v>
                </c:pt>
                <c:pt idx="1817">
                  <c:v>26.03929292929293</c:v>
                </c:pt>
                <c:pt idx="1818">
                  <c:v>15.456906565656569</c:v>
                </c:pt>
                <c:pt idx="1819">
                  <c:v>33.388560606060615</c:v>
                </c:pt>
                <c:pt idx="1820">
                  <c:v>12.372638888888886</c:v>
                </c:pt>
                <c:pt idx="1821">
                  <c:v>18.986297979797975</c:v>
                </c:pt>
                <c:pt idx="1822">
                  <c:v>22.442088383838385</c:v>
                </c:pt>
                <c:pt idx="1823">
                  <c:v>14.760674242424246</c:v>
                </c:pt>
                <c:pt idx="1824">
                  <c:v>27.009010101010105</c:v>
                </c:pt>
                <c:pt idx="1825">
                  <c:v>11.613358585858588</c:v>
                </c:pt>
                <c:pt idx="1826">
                  <c:v>14.248805555555554</c:v>
                </c:pt>
                <c:pt idx="1827">
                  <c:v>18.997270202020207</c:v>
                </c:pt>
                <c:pt idx="1828">
                  <c:v>11.4822601010101</c:v>
                </c:pt>
                <c:pt idx="1829">
                  <c:v>22.649073232323232</c:v>
                </c:pt>
                <c:pt idx="1830">
                  <c:v>9.2463888888888928</c:v>
                </c:pt>
                <c:pt idx="1831">
                  <c:v>16.706229797979802</c:v>
                </c:pt>
                <c:pt idx="1832">
                  <c:v>22.112444444444442</c:v>
                </c:pt>
                <c:pt idx="1833">
                  <c:v>15.297128787878787</c:v>
                </c:pt>
                <c:pt idx="1834">
                  <c:v>29.633515151515155</c:v>
                </c:pt>
                <c:pt idx="1835">
                  <c:v>12.447070707070708</c:v>
                </c:pt>
                <c:pt idx="1836">
                  <c:v>14.538068181818186</c:v>
                </c:pt>
                <c:pt idx="1837">
                  <c:v>17.49165404040404</c:v>
                </c:pt>
                <c:pt idx="1838">
                  <c:v>12.083141414141414</c:v>
                </c:pt>
                <c:pt idx="1839">
                  <c:v>23.667517676767684</c:v>
                </c:pt>
                <c:pt idx="1840">
                  <c:v>10.646191919191919</c:v>
                </c:pt>
                <c:pt idx="1841">
                  <c:v>18.918452020202018</c:v>
                </c:pt>
                <c:pt idx="1842">
                  <c:v>21.248012626262621</c:v>
                </c:pt>
                <c:pt idx="1843">
                  <c:v>14.65080808080808</c:v>
                </c:pt>
                <c:pt idx="1844">
                  <c:v>26.172015151515144</c:v>
                </c:pt>
                <c:pt idx="1845">
                  <c:v>12.331941919191921</c:v>
                </c:pt>
                <c:pt idx="1846">
                  <c:v>14.681015151515151</c:v>
                </c:pt>
                <c:pt idx="1847">
                  <c:v>17.69873484848485</c:v>
                </c:pt>
                <c:pt idx="1848">
                  <c:v>9.9755656565656565</c:v>
                </c:pt>
                <c:pt idx="1849">
                  <c:v>19.396669191919194</c:v>
                </c:pt>
                <c:pt idx="1850">
                  <c:v>8.7121868686868673</c:v>
                </c:pt>
                <c:pt idx="1851">
                  <c:v>15.713121212121212</c:v>
                </c:pt>
                <c:pt idx="1852">
                  <c:v>17.913843434343431</c:v>
                </c:pt>
                <c:pt idx="1853">
                  <c:v>11.836681818181816</c:v>
                </c:pt>
                <c:pt idx="1854">
                  <c:v>22.70572727272727</c:v>
                </c:pt>
                <c:pt idx="1855">
                  <c:v>10.042446969696968</c:v>
                </c:pt>
                <c:pt idx="1856">
                  <c:v>21.457103535353536</c:v>
                </c:pt>
                <c:pt idx="1857">
                  <c:v>23.835656565656564</c:v>
                </c:pt>
                <c:pt idx="1858">
                  <c:v>17.068898989898987</c:v>
                </c:pt>
                <c:pt idx="1859">
                  <c:v>29.613257575757576</c:v>
                </c:pt>
                <c:pt idx="1860">
                  <c:v>13.055032828282826</c:v>
                </c:pt>
                <c:pt idx="1861">
                  <c:v>16.861724747474742</c:v>
                </c:pt>
                <c:pt idx="1862">
                  <c:v>20.357262626262628</c:v>
                </c:pt>
                <c:pt idx="1863">
                  <c:v>15.180926767676763</c:v>
                </c:pt>
                <c:pt idx="1864">
                  <c:v>25.907797979797984</c:v>
                </c:pt>
                <c:pt idx="1865">
                  <c:v>10.672992424242427</c:v>
                </c:pt>
                <c:pt idx="1866">
                  <c:v>20.02642929292929</c:v>
                </c:pt>
                <c:pt idx="1867">
                  <c:v>21.489507575757582</c:v>
                </c:pt>
                <c:pt idx="1868">
                  <c:v>14.641575757575758</c:v>
                </c:pt>
                <c:pt idx="1869">
                  <c:v>38.926906565656559</c:v>
                </c:pt>
                <c:pt idx="1870">
                  <c:v>13.661219696969697</c:v>
                </c:pt>
                <c:pt idx="1871">
                  <c:v>15.366936868686865</c:v>
                </c:pt>
                <c:pt idx="1872">
                  <c:v>17.794732323232324</c:v>
                </c:pt>
                <c:pt idx="1873">
                  <c:v>11.671116161616162</c:v>
                </c:pt>
                <c:pt idx="1874">
                  <c:v>22.787946969696964</c:v>
                </c:pt>
                <c:pt idx="1875">
                  <c:v>9.2036414141414173</c:v>
                </c:pt>
                <c:pt idx="1876">
                  <c:v>18.83854797979798</c:v>
                </c:pt>
                <c:pt idx="1877">
                  <c:v>24.975154040404043</c:v>
                </c:pt>
                <c:pt idx="1878">
                  <c:v>15.923772727272731</c:v>
                </c:pt>
                <c:pt idx="1879">
                  <c:v>27.035782828282819</c:v>
                </c:pt>
                <c:pt idx="1880">
                  <c:v>13.738684343434345</c:v>
                </c:pt>
                <c:pt idx="1881">
                  <c:v>16.668946969696975</c:v>
                </c:pt>
                <c:pt idx="1882">
                  <c:v>22.020878787878789</c:v>
                </c:pt>
                <c:pt idx="1883">
                  <c:v>13.590477272727272</c:v>
                </c:pt>
                <c:pt idx="1884">
                  <c:v>27.51674242424243</c:v>
                </c:pt>
                <c:pt idx="1885">
                  <c:v>12.081085858585858</c:v>
                </c:pt>
                <c:pt idx="1886">
                  <c:v>22.747757575757575</c:v>
                </c:pt>
                <c:pt idx="1887">
                  <c:v>30.627065656565659</c:v>
                </c:pt>
                <c:pt idx="1888">
                  <c:v>22.162982323232317</c:v>
                </c:pt>
                <c:pt idx="1889">
                  <c:v>35.274510101010094</c:v>
                </c:pt>
                <c:pt idx="1890">
                  <c:v>16.766686868686872</c:v>
                </c:pt>
                <c:pt idx="1891">
                  <c:v>20.386994949494955</c:v>
                </c:pt>
                <c:pt idx="1892">
                  <c:v>24.606931818181817</c:v>
                </c:pt>
                <c:pt idx="1893">
                  <c:v>15.359275252525254</c:v>
                </c:pt>
                <c:pt idx="1894">
                  <c:v>29.686924242424237</c:v>
                </c:pt>
                <c:pt idx="1895">
                  <c:v>12.603813131313133</c:v>
                </c:pt>
                <c:pt idx="1896">
                  <c:v>24.482530303030305</c:v>
                </c:pt>
                <c:pt idx="1897">
                  <c:v>27.389070707070708</c:v>
                </c:pt>
                <c:pt idx="1898">
                  <c:v>20.760593434343434</c:v>
                </c:pt>
                <c:pt idx="1899">
                  <c:v>33.778547979797978</c:v>
                </c:pt>
                <c:pt idx="1900">
                  <c:v>17.329797979797981</c:v>
                </c:pt>
                <c:pt idx="1901">
                  <c:v>24.355643939393939</c:v>
                </c:pt>
                <c:pt idx="1902">
                  <c:v>29.377583333333327</c:v>
                </c:pt>
                <c:pt idx="1903">
                  <c:v>18.697363636363637</c:v>
                </c:pt>
                <c:pt idx="1904">
                  <c:v>35.226510101010106</c:v>
                </c:pt>
                <c:pt idx="1905">
                  <c:v>13.876530303030302</c:v>
                </c:pt>
                <c:pt idx="1906">
                  <c:v>64.073313131313128</c:v>
                </c:pt>
                <c:pt idx="1907">
                  <c:v>84.479904040404051</c:v>
                </c:pt>
                <c:pt idx="1908">
                  <c:v>60.77797727272727</c:v>
                </c:pt>
                <c:pt idx="1909">
                  <c:v>87.435909090909092</c:v>
                </c:pt>
                <c:pt idx="1910">
                  <c:v>52.454159090909094</c:v>
                </c:pt>
                <c:pt idx="1911">
                  <c:v>17.29631565656566</c:v>
                </c:pt>
                <c:pt idx="1912">
                  <c:v>19.720921717171716</c:v>
                </c:pt>
                <c:pt idx="1913">
                  <c:v>12.766977272727274</c:v>
                </c:pt>
                <c:pt idx="1914">
                  <c:v>24.121532828282824</c:v>
                </c:pt>
                <c:pt idx="1915">
                  <c:v>10.735212121212122</c:v>
                </c:pt>
                <c:pt idx="1916">
                  <c:v>19.731901515151517</c:v>
                </c:pt>
                <c:pt idx="1917">
                  <c:v>23.375744949494951</c:v>
                </c:pt>
                <c:pt idx="1918">
                  <c:v>15.758262626262621</c:v>
                </c:pt>
                <c:pt idx="1919">
                  <c:v>34.343257575757576</c:v>
                </c:pt>
                <c:pt idx="1920">
                  <c:v>13.162646464646464</c:v>
                </c:pt>
                <c:pt idx="1921">
                  <c:v>15.634936868686871</c:v>
                </c:pt>
                <c:pt idx="1922">
                  <c:v>19.10439646464647</c:v>
                </c:pt>
                <c:pt idx="1923">
                  <c:v>14.46527272727273</c:v>
                </c:pt>
                <c:pt idx="1924">
                  <c:v>21.540368686868685</c:v>
                </c:pt>
                <c:pt idx="1925">
                  <c:v>10.850808080808081</c:v>
                </c:pt>
                <c:pt idx="1926">
                  <c:v>26.186297979797981</c:v>
                </c:pt>
                <c:pt idx="1927">
                  <c:v>29.936611111111109</c:v>
                </c:pt>
                <c:pt idx="1928">
                  <c:v>20.205919191919197</c:v>
                </c:pt>
                <c:pt idx="1929">
                  <c:v>34.047994949494949</c:v>
                </c:pt>
                <c:pt idx="1930">
                  <c:v>16.603681818181823</c:v>
                </c:pt>
                <c:pt idx="1931">
                  <c:v>22.774060606060601</c:v>
                </c:pt>
                <c:pt idx="1932">
                  <c:v>26.31418939393939</c:v>
                </c:pt>
                <c:pt idx="1933">
                  <c:v>18.450979797979791</c:v>
                </c:pt>
                <c:pt idx="1934">
                  <c:v>31.178664141414142</c:v>
                </c:pt>
                <c:pt idx="1935">
                  <c:v>14.947929292929288</c:v>
                </c:pt>
                <c:pt idx="1936">
                  <c:v>17.145679292929294</c:v>
                </c:pt>
                <c:pt idx="1937">
                  <c:v>22.538409090909092</c:v>
                </c:pt>
                <c:pt idx="1938">
                  <c:v>16.003931818181812</c:v>
                </c:pt>
                <c:pt idx="1939">
                  <c:v>26.423257575757571</c:v>
                </c:pt>
                <c:pt idx="1940">
                  <c:v>12.977292929292931</c:v>
                </c:pt>
                <c:pt idx="1941">
                  <c:v>17.839608585858585</c:v>
                </c:pt>
                <c:pt idx="1942">
                  <c:v>22.816477272727273</c:v>
                </c:pt>
                <c:pt idx="1943">
                  <c:v>15.196891414141412</c:v>
                </c:pt>
                <c:pt idx="1944">
                  <c:v>28.93345959595959</c:v>
                </c:pt>
                <c:pt idx="1945">
                  <c:v>10.933164141414141</c:v>
                </c:pt>
                <c:pt idx="1946">
                  <c:v>21.025229797979801</c:v>
                </c:pt>
                <c:pt idx="1947">
                  <c:v>25.58246464646464</c:v>
                </c:pt>
                <c:pt idx="1948">
                  <c:v>19.100297979797979</c:v>
                </c:pt>
                <c:pt idx="1949">
                  <c:v>31.503404040404039</c:v>
                </c:pt>
                <c:pt idx="1950">
                  <c:v>13.683906565656562</c:v>
                </c:pt>
                <c:pt idx="1951">
                  <c:v>23.292356060606064</c:v>
                </c:pt>
                <c:pt idx="1952">
                  <c:v>26.898737373737372</c:v>
                </c:pt>
                <c:pt idx="1953">
                  <c:v>16.211255050505049</c:v>
                </c:pt>
                <c:pt idx="1954">
                  <c:v>32.11509090909091</c:v>
                </c:pt>
                <c:pt idx="1955">
                  <c:v>14.14871464646464</c:v>
                </c:pt>
                <c:pt idx="1956">
                  <c:v>38.549848484848482</c:v>
                </c:pt>
                <c:pt idx="1957">
                  <c:v>51.564414141414133</c:v>
                </c:pt>
                <c:pt idx="1958">
                  <c:v>29.478901515151517</c:v>
                </c:pt>
                <c:pt idx="1959">
                  <c:v>61.085883838383843</c:v>
                </c:pt>
                <c:pt idx="1960">
                  <c:v>22.073904040404042</c:v>
                </c:pt>
                <c:pt idx="1961">
                  <c:v>24.000797979797984</c:v>
                </c:pt>
                <c:pt idx="1962">
                  <c:v>30.300356060606056</c:v>
                </c:pt>
                <c:pt idx="1963">
                  <c:v>19.364530303030303</c:v>
                </c:pt>
                <c:pt idx="1964">
                  <c:v>43.863805555555558</c:v>
                </c:pt>
                <c:pt idx="1965">
                  <c:v>15.703045454545459</c:v>
                </c:pt>
                <c:pt idx="1966">
                  <c:v>22.734744949494957</c:v>
                </c:pt>
                <c:pt idx="1967">
                  <c:v>24.309373737373736</c:v>
                </c:pt>
                <c:pt idx="1968">
                  <c:v>19.329969696969698</c:v>
                </c:pt>
                <c:pt idx="1969">
                  <c:v>27.81931818181819</c:v>
                </c:pt>
                <c:pt idx="1970">
                  <c:v>15.088431818181817</c:v>
                </c:pt>
                <c:pt idx="1971">
                  <c:v>17.930881313131312</c:v>
                </c:pt>
                <c:pt idx="1972">
                  <c:v>22.244007575757575</c:v>
                </c:pt>
                <c:pt idx="1973">
                  <c:v>14.791093434343436</c:v>
                </c:pt>
                <c:pt idx="1974">
                  <c:v>26.389987373737373</c:v>
                </c:pt>
                <c:pt idx="1975">
                  <c:v>13.035893939393935</c:v>
                </c:pt>
                <c:pt idx="1976">
                  <c:v>28.77443434343434</c:v>
                </c:pt>
                <c:pt idx="1977">
                  <c:v>34.014328282828288</c:v>
                </c:pt>
                <c:pt idx="1978">
                  <c:v>23.981363636363632</c:v>
                </c:pt>
                <c:pt idx="1979">
                  <c:v>43.973439393939394</c:v>
                </c:pt>
                <c:pt idx="1980">
                  <c:v>20.951343434343428</c:v>
                </c:pt>
                <c:pt idx="1981">
                  <c:v>18.197328282828277</c:v>
                </c:pt>
                <c:pt idx="1982">
                  <c:v>21.280027777777775</c:v>
                </c:pt>
                <c:pt idx="1983">
                  <c:v>14.781542929292929</c:v>
                </c:pt>
                <c:pt idx="1984">
                  <c:v>26.301340909090907</c:v>
                </c:pt>
                <c:pt idx="1985">
                  <c:v>10.988305555555556</c:v>
                </c:pt>
                <c:pt idx="1986">
                  <c:v>25.217724747474747</c:v>
                </c:pt>
                <c:pt idx="1987">
                  <c:v>30.418262626262628</c:v>
                </c:pt>
                <c:pt idx="1988">
                  <c:v>21.942166666666669</c:v>
                </c:pt>
                <c:pt idx="1989">
                  <c:v>32.362611111111114</c:v>
                </c:pt>
                <c:pt idx="1990">
                  <c:v>16.301502525252527</c:v>
                </c:pt>
                <c:pt idx="1991">
                  <c:v>23.059151515151513</c:v>
                </c:pt>
                <c:pt idx="1992">
                  <c:v>27.159671717171722</c:v>
                </c:pt>
                <c:pt idx="1993">
                  <c:v>20.269904040404043</c:v>
                </c:pt>
                <c:pt idx="1994">
                  <c:v>41.345742424242431</c:v>
                </c:pt>
                <c:pt idx="1995">
                  <c:v>15.698691919191921</c:v>
                </c:pt>
                <c:pt idx="1996">
                  <c:v>26.835797979797977</c:v>
                </c:pt>
                <c:pt idx="1997">
                  <c:v>28.243169191919197</c:v>
                </c:pt>
                <c:pt idx="1998">
                  <c:v>21.399383838383837</c:v>
                </c:pt>
                <c:pt idx="1999">
                  <c:v>34.35915151515151</c:v>
                </c:pt>
                <c:pt idx="2000">
                  <c:v>17.737833333333338</c:v>
                </c:pt>
                <c:pt idx="2001">
                  <c:v>31.0009595959596</c:v>
                </c:pt>
                <c:pt idx="2002">
                  <c:v>42.347015151515158</c:v>
                </c:pt>
                <c:pt idx="2003">
                  <c:v>21.412515151515152</c:v>
                </c:pt>
                <c:pt idx="2004">
                  <c:v>46.962247474747464</c:v>
                </c:pt>
                <c:pt idx="2005">
                  <c:v>17.144520202020196</c:v>
                </c:pt>
                <c:pt idx="2006">
                  <c:v>18.163446969696967</c:v>
                </c:pt>
                <c:pt idx="2007">
                  <c:v>23.398494949494946</c:v>
                </c:pt>
                <c:pt idx="2008">
                  <c:v>16.510893939393942</c:v>
                </c:pt>
                <c:pt idx="2009">
                  <c:v>26.548888888888886</c:v>
                </c:pt>
                <c:pt idx="2010">
                  <c:v>12.018040404040406</c:v>
                </c:pt>
                <c:pt idx="2011">
                  <c:v>21.715356060606059</c:v>
                </c:pt>
                <c:pt idx="2012">
                  <c:v>27.586568181818183</c:v>
                </c:pt>
                <c:pt idx="2013">
                  <c:v>17.517765151515146</c:v>
                </c:pt>
                <c:pt idx="2014">
                  <c:v>33.955878787878781</c:v>
                </c:pt>
                <c:pt idx="2015">
                  <c:v>14.467558080808081</c:v>
                </c:pt>
                <c:pt idx="2016">
                  <c:v>27.593101010101009</c:v>
                </c:pt>
                <c:pt idx="2017">
                  <c:v>35.603676767676767</c:v>
                </c:pt>
                <c:pt idx="2018">
                  <c:v>22.852431818181817</c:v>
                </c:pt>
                <c:pt idx="2019">
                  <c:v>38.733696969696972</c:v>
                </c:pt>
                <c:pt idx="2020">
                  <c:v>16.984641414141414</c:v>
                </c:pt>
                <c:pt idx="2021">
                  <c:v>46.835522727272732</c:v>
                </c:pt>
                <c:pt idx="2022">
                  <c:v>64.392838383838381</c:v>
                </c:pt>
                <c:pt idx="2023">
                  <c:v>46.207962121212113</c:v>
                </c:pt>
                <c:pt idx="2024">
                  <c:v>79.023257575757583</c:v>
                </c:pt>
                <c:pt idx="2025">
                  <c:v>21.235547979797982</c:v>
                </c:pt>
                <c:pt idx="2026">
                  <c:v>20.951835858585863</c:v>
                </c:pt>
                <c:pt idx="2027">
                  <c:v>27.132666666666665</c:v>
                </c:pt>
                <c:pt idx="2028">
                  <c:v>17.28580050505051</c:v>
                </c:pt>
                <c:pt idx="2029">
                  <c:v>28.697974747474749</c:v>
                </c:pt>
                <c:pt idx="2030">
                  <c:v>13.377118686868686</c:v>
                </c:pt>
                <c:pt idx="2031">
                  <c:v>18.346770202020203</c:v>
                </c:pt>
                <c:pt idx="2032">
                  <c:v>23.724515151515149</c:v>
                </c:pt>
                <c:pt idx="2033">
                  <c:v>14.828232323232319</c:v>
                </c:pt>
                <c:pt idx="2034">
                  <c:v>27.005328282828287</c:v>
                </c:pt>
                <c:pt idx="2035">
                  <c:v>12.988792929292931</c:v>
                </c:pt>
                <c:pt idx="2036">
                  <c:v>14.712060606060609</c:v>
                </c:pt>
                <c:pt idx="2037">
                  <c:v>19.541787878787883</c:v>
                </c:pt>
                <c:pt idx="2038">
                  <c:v>12.80785858585859</c:v>
                </c:pt>
                <c:pt idx="2039">
                  <c:v>22.428353535353533</c:v>
                </c:pt>
                <c:pt idx="2040">
                  <c:v>9.2392676767676747</c:v>
                </c:pt>
                <c:pt idx="2041">
                  <c:v>18.585974747474751</c:v>
                </c:pt>
                <c:pt idx="2042">
                  <c:v>22.779939393939394</c:v>
                </c:pt>
                <c:pt idx="2043">
                  <c:v>14.492366161616157</c:v>
                </c:pt>
                <c:pt idx="2044">
                  <c:v>27.474462121212124</c:v>
                </c:pt>
                <c:pt idx="2045">
                  <c:v>10.342853535353536</c:v>
                </c:pt>
                <c:pt idx="2046">
                  <c:v>15.469643939393942</c:v>
                </c:pt>
                <c:pt idx="2047">
                  <c:v>16.354070707070701</c:v>
                </c:pt>
                <c:pt idx="2048">
                  <c:v>12.786525252525253</c:v>
                </c:pt>
                <c:pt idx="2049">
                  <c:v>21.994593434343432</c:v>
                </c:pt>
                <c:pt idx="2050">
                  <c:v>9.1271691919191937</c:v>
                </c:pt>
                <c:pt idx="2051">
                  <c:v>17.662207070707073</c:v>
                </c:pt>
                <c:pt idx="2052">
                  <c:v>21.85324747474748</c:v>
                </c:pt>
                <c:pt idx="2053">
                  <c:v>14.491338383838382</c:v>
                </c:pt>
                <c:pt idx="2054">
                  <c:v>26.321345959595963</c:v>
                </c:pt>
                <c:pt idx="2055">
                  <c:v>11.341497474747479</c:v>
                </c:pt>
                <c:pt idx="2056">
                  <c:v>13.737396464646469</c:v>
                </c:pt>
                <c:pt idx="2057">
                  <c:v>16.916510101010104</c:v>
                </c:pt>
                <c:pt idx="2058">
                  <c:v>12.160411616161618</c:v>
                </c:pt>
                <c:pt idx="2059">
                  <c:v>20.157282828282835</c:v>
                </c:pt>
                <c:pt idx="2060">
                  <c:v>8.2542121212121202</c:v>
                </c:pt>
                <c:pt idx="2061">
                  <c:v>15.116222222222223</c:v>
                </c:pt>
                <c:pt idx="2062">
                  <c:v>18.881573232323237</c:v>
                </c:pt>
                <c:pt idx="2063">
                  <c:v>10.94213888888889</c:v>
                </c:pt>
                <c:pt idx="2064">
                  <c:v>21.514805555555554</c:v>
                </c:pt>
                <c:pt idx="2065">
                  <c:v>10.209916666666668</c:v>
                </c:pt>
                <c:pt idx="2066">
                  <c:v>21.439633838383845</c:v>
                </c:pt>
                <c:pt idx="2067">
                  <c:v>23.107047979797976</c:v>
                </c:pt>
                <c:pt idx="2068">
                  <c:v>17.305477272727266</c:v>
                </c:pt>
                <c:pt idx="2069">
                  <c:v>27.236409090909088</c:v>
                </c:pt>
                <c:pt idx="2070">
                  <c:v>13.787469696969701</c:v>
                </c:pt>
                <c:pt idx="2071">
                  <c:v>16.705994949494951</c:v>
                </c:pt>
                <c:pt idx="2072">
                  <c:v>21.429012626262622</c:v>
                </c:pt>
                <c:pt idx="2073">
                  <c:v>13.935285353535354</c:v>
                </c:pt>
                <c:pt idx="2074">
                  <c:v>25.961891414141416</c:v>
                </c:pt>
                <c:pt idx="2075">
                  <c:v>11.034010101010104</c:v>
                </c:pt>
                <c:pt idx="2076">
                  <c:v>19.387078282828281</c:v>
                </c:pt>
                <c:pt idx="2077">
                  <c:v>24.027924242424245</c:v>
                </c:pt>
                <c:pt idx="2078">
                  <c:v>15.188007575757574</c:v>
                </c:pt>
                <c:pt idx="2079">
                  <c:v>32.722404040404037</c:v>
                </c:pt>
                <c:pt idx="2080">
                  <c:v>11.963931818181818</c:v>
                </c:pt>
                <c:pt idx="2081">
                  <c:v>13.549656565656568</c:v>
                </c:pt>
                <c:pt idx="2082">
                  <c:v>17.466595959595956</c:v>
                </c:pt>
                <c:pt idx="2083">
                  <c:v>11.588166666666664</c:v>
                </c:pt>
                <c:pt idx="2084">
                  <c:v>24.148540404040403</c:v>
                </c:pt>
                <c:pt idx="2085">
                  <c:v>9.3237979797979786</c:v>
                </c:pt>
                <c:pt idx="2086">
                  <c:v>17.698030303030304</c:v>
                </c:pt>
                <c:pt idx="2087">
                  <c:v>24.10701262626263</c:v>
                </c:pt>
                <c:pt idx="2088">
                  <c:v>15.968840909090904</c:v>
                </c:pt>
                <c:pt idx="2089">
                  <c:v>26.536666666666669</c:v>
                </c:pt>
                <c:pt idx="2090">
                  <c:v>14.227075757575763</c:v>
                </c:pt>
                <c:pt idx="2091">
                  <c:v>17.948623737373737</c:v>
                </c:pt>
                <c:pt idx="2092">
                  <c:v>21.580772727272731</c:v>
                </c:pt>
                <c:pt idx="2093">
                  <c:v>15.357222222222227</c:v>
                </c:pt>
                <c:pt idx="2094">
                  <c:v>24.669250000000002</c:v>
                </c:pt>
                <c:pt idx="2095">
                  <c:v>11.171909090909093</c:v>
                </c:pt>
                <c:pt idx="2096">
                  <c:v>23.078401515151512</c:v>
                </c:pt>
                <c:pt idx="2097">
                  <c:v>30.345366161616159</c:v>
                </c:pt>
                <c:pt idx="2098">
                  <c:v>20.103055555555549</c:v>
                </c:pt>
                <c:pt idx="2099">
                  <c:v>34.115207070707072</c:v>
                </c:pt>
                <c:pt idx="2100">
                  <c:v>17.697002525252522</c:v>
                </c:pt>
                <c:pt idx="2102">
                  <c:v>60.267646952281275</c:v>
                </c:pt>
                <c:pt idx="2103">
                  <c:v>99.582747230556677</c:v>
                </c:pt>
                <c:pt idx="2104">
                  <c:v>86.584624984023577</c:v>
                </c:pt>
                <c:pt idx="2105">
                  <c:v>48.891341456198283</c:v>
                </c:pt>
                <c:pt idx="2106">
                  <c:v>79.976790747576501</c:v>
                </c:pt>
                <c:pt idx="2107">
                  <c:v>71.728240345591402</c:v>
                </c:pt>
                <c:pt idx="2108">
                  <c:v>65.131617678352541</c:v>
                </c:pt>
                <c:pt idx="2109">
                  <c:v>84.450959336268411</c:v>
                </c:pt>
                <c:pt idx="2110">
                  <c:v>79.526596743163864</c:v>
                </c:pt>
                <c:pt idx="2111">
                  <c:v>86.837835719301211</c:v>
                </c:pt>
                <c:pt idx="2112">
                  <c:v>59.791192393790048</c:v>
                </c:pt>
                <c:pt idx="2113">
                  <c:v>84.432713227712242</c:v>
                </c:pt>
                <c:pt idx="2114">
                  <c:v>69.913883764374759</c:v>
                </c:pt>
                <c:pt idx="2115">
                  <c:v>43.592977083495754</c:v>
                </c:pt>
                <c:pt idx="2116">
                  <c:v>94.506528342328565</c:v>
                </c:pt>
                <c:pt idx="2117">
                  <c:v>37.78450104544752</c:v>
                </c:pt>
                <c:pt idx="2118">
                  <c:v>27.584225328170699</c:v>
                </c:pt>
                <c:pt idx="2119">
                  <c:v>38.674344530506062</c:v>
                </c:pt>
                <c:pt idx="2120">
                  <c:v>25.064521185391456</c:v>
                </c:pt>
                <c:pt idx="2121">
                  <c:v>47.921435484140254</c:v>
                </c:pt>
                <c:pt idx="2122">
                  <c:v>63.750408408634563</c:v>
                </c:pt>
                <c:pt idx="2123">
                  <c:v>59.397114570176988</c:v>
                </c:pt>
                <c:pt idx="2124">
                  <c:v>89.460255886393128</c:v>
                </c:pt>
                <c:pt idx="2125">
                  <c:v>88.894324798935955</c:v>
                </c:pt>
                <c:pt idx="2126">
                  <c:v>105.23055326591532</c:v>
                </c:pt>
                <c:pt idx="2127">
                  <c:v>78.498915175215444</c:v>
                </c:pt>
                <c:pt idx="2128">
                  <c:v>57.916065691557002</c:v>
                </c:pt>
                <c:pt idx="2129">
                  <c:v>93.683382014230659</c:v>
                </c:pt>
                <c:pt idx="2130">
                  <c:v>80.441872441069876</c:v>
                </c:pt>
                <c:pt idx="2131">
                  <c:v>89.83492488385032</c:v>
                </c:pt>
                <c:pt idx="2132">
                  <c:v>101.34864400579849</c:v>
                </c:pt>
                <c:pt idx="2133">
                  <c:v>85.731345221848613</c:v>
                </c:pt>
                <c:pt idx="2134">
                  <c:v>97.304828026184197</c:v>
                </c:pt>
                <c:pt idx="2135">
                  <c:v>78.0762617132727</c:v>
                </c:pt>
                <c:pt idx="2136">
                  <c:v>87.947763157339722</c:v>
                </c:pt>
                <c:pt idx="2137">
                  <c:v>76.25732098610311</c:v>
                </c:pt>
                <c:pt idx="2138">
                  <c:v>85.138446794152856</c:v>
                </c:pt>
                <c:pt idx="2139">
                  <c:v>26.026686525381955</c:v>
                </c:pt>
                <c:pt idx="2140">
                  <c:v>44.159468560433574</c:v>
                </c:pt>
                <c:pt idx="2141">
                  <c:v>34.96571850029229</c:v>
                </c:pt>
                <c:pt idx="2142">
                  <c:v>94.485353827331878</c:v>
                </c:pt>
                <c:pt idx="2143">
                  <c:v>89.49156487487484</c:v>
                </c:pt>
                <c:pt idx="2144">
                  <c:v>77.752456017875247</c:v>
                </c:pt>
                <c:pt idx="2145">
                  <c:v>58.380672887461145</c:v>
                </c:pt>
                <c:pt idx="2146">
                  <c:v>63.041732754733026</c:v>
                </c:pt>
                <c:pt idx="2147">
                  <c:v>78.265000221985886</c:v>
                </c:pt>
                <c:pt idx="2148">
                  <c:v>90.973244481907216</c:v>
                </c:pt>
                <c:pt idx="2149">
                  <c:v>102.90700412947143</c:v>
                </c:pt>
                <c:pt idx="2150">
                  <c:v>45.907385539453941</c:v>
                </c:pt>
                <c:pt idx="2151">
                  <c:v>96.81780480699328</c:v>
                </c:pt>
                <c:pt idx="2152">
                  <c:v>90.389122086066408</c:v>
                </c:pt>
                <c:pt idx="2153">
                  <c:v>71.840108234039292</c:v>
                </c:pt>
                <c:pt idx="2154">
                  <c:v>80.484786052627882</c:v>
                </c:pt>
                <c:pt idx="2155">
                  <c:v>77.488403715436149</c:v>
                </c:pt>
                <c:pt idx="2156">
                  <c:v>38.452745959367114</c:v>
                </c:pt>
                <c:pt idx="2157">
                  <c:v>86.102752955652662</c:v>
                </c:pt>
                <c:pt idx="2158">
                  <c:v>56.255075270164234</c:v>
                </c:pt>
                <c:pt idx="2159">
                  <c:v>113.86693320927232</c:v>
                </c:pt>
                <c:pt idx="2160">
                  <c:v>82.699532992172536</c:v>
                </c:pt>
                <c:pt idx="2161">
                  <c:v>92.231075824937847</c:v>
                </c:pt>
                <c:pt idx="2162">
                  <c:v>68.314420943975094</c:v>
                </c:pt>
                <c:pt idx="2163">
                  <c:v>68.819938682061405</c:v>
                </c:pt>
                <c:pt idx="2164">
                  <c:v>73.088151133694595</c:v>
                </c:pt>
                <c:pt idx="2165">
                  <c:v>74.127285201654885</c:v>
                </c:pt>
                <c:pt idx="2166">
                  <c:v>97.636719924051064</c:v>
                </c:pt>
                <c:pt idx="2167">
                  <c:v>76.646890534564605</c:v>
                </c:pt>
                <c:pt idx="2168">
                  <c:v>55.37484720722766</c:v>
                </c:pt>
                <c:pt idx="2169">
                  <c:v>73.81261887208619</c:v>
                </c:pt>
                <c:pt idx="2170">
                  <c:v>37.367358580264003</c:v>
                </c:pt>
                <c:pt idx="2171">
                  <c:v>64.519008261354401</c:v>
                </c:pt>
                <c:pt idx="2172">
                  <c:v>76.72100541892047</c:v>
                </c:pt>
                <c:pt idx="2173">
                  <c:v>91.031537571381421</c:v>
                </c:pt>
                <c:pt idx="2174">
                  <c:v>66.089845550570814</c:v>
                </c:pt>
                <c:pt idx="2175">
                  <c:v>52.645567837429212</c:v>
                </c:pt>
                <c:pt idx="2176">
                  <c:v>66.748338640003112</c:v>
                </c:pt>
                <c:pt idx="2177">
                  <c:v>74.377215148192576</c:v>
                </c:pt>
                <c:pt idx="2178">
                  <c:v>81.259621816573045</c:v>
                </c:pt>
                <c:pt idx="2179">
                  <c:v>32.820025838081612</c:v>
                </c:pt>
                <c:pt idx="2180">
                  <c:v>39.654891160638584</c:v>
                </c:pt>
                <c:pt idx="2181">
                  <c:v>108.81507655292158</c:v>
                </c:pt>
                <c:pt idx="2182">
                  <c:v>82.24576029075169</c:v>
                </c:pt>
                <c:pt idx="2183">
                  <c:v>88.019392162561019</c:v>
                </c:pt>
                <c:pt idx="2184">
                  <c:v>108.11112983013507</c:v>
                </c:pt>
                <c:pt idx="2185">
                  <c:v>95.512095590320214</c:v>
                </c:pt>
                <c:pt idx="2186">
                  <c:v>28.455202796767562</c:v>
                </c:pt>
                <c:pt idx="2187">
                  <c:v>86.770150653128795</c:v>
                </c:pt>
                <c:pt idx="2188">
                  <c:v>74.778159355827924</c:v>
                </c:pt>
                <c:pt idx="2189">
                  <c:v>69.972571891188025</c:v>
                </c:pt>
                <c:pt idx="2190">
                  <c:v>60.66336967119959</c:v>
                </c:pt>
                <c:pt idx="2191">
                  <c:v>71.379438628685563</c:v>
                </c:pt>
                <c:pt idx="2192">
                  <c:v>81.56302024845705</c:v>
                </c:pt>
                <c:pt idx="2193">
                  <c:v>95.475954290485234</c:v>
                </c:pt>
                <c:pt idx="2194">
                  <c:v>102.42538168512581</c:v>
                </c:pt>
                <c:pt idx="2195">
                  <c:v>73.451289898263582</c:v>
                </c:pt>
                <c:pt idx="2196">
                  <c:v>70.502958986573702</c:v>
                </c:pt>
                <c:pt idx="2197">
                  <c:v>95.223650181507438</c:v>
                </c:pt>
                <c:pt idx="2198">
                  <c:v>84.028417325669167</c:v>
                </c:pt>
                <c:pt idx="2199">
                  <c:v>84.089984006718836</c:v>
                </c:pt>
                <c:pt idx="2200">
                  <c:v>82.5864257138482</c:v>
                </c:pt>
                <c:pt idx="2201">
                  <c:v>77.583948142136322</c:v>
                </c:pt>
                <c:pt idx="2202">
                  <c:v>66.751355928738292</c:v>
                </c:pt>
                <c:pt idx="2203">
                  <c:v>69.173486397624927</c:v>
                </c:pt>
                <c:pt idx="2204">
                  <c:v>108.77450568821082</c:v>
                </c:pt>
                <c:pt idx="2205">
                  <c:v>72.217656142286955</c:v>
                </c:pt>
                <c:pt idx="2206">
                  <c:v>76.988873234635562</c:v>
                </c:pt>
                <c:pt idx="2207">
                  <c:v>64.974632615055128</c:v>
                </c:pt>
                <c:pt idx="2208">
                  <c:v>76.144373136138967</c:v>
                </c:pt>
                <c:pt idx="2209">
                  <c:v>95.399101907696391</c:v>
                </c:pt>
                <c:pt idx="2210">
                  <c:v>80.047375202578948</c:v>
                </c:pt>
                <c:pt idx="2211">
                  <c:v>95.136260067821766</c:v>
                </c:pt>
                <c:pt idx="2212">
                  <c:v>67.867420542032235</c:v>
                </c:pt>
                <c:pt idx="2213">
                  <c:v>66.376537418295726</c:v>
                </c:pt>
                <c:pt idx="2214">
                  <c:v>61.416227025339523</c:v>
                </c:pt>
                <c:pt idx="2215">
                  <c:v>38.996737846540682</c:v>
                </c:pt>
                <c:pt idx="2216">
                  <c:v>108.97498102175278</c:v>
                </c:pt>
                <c:pt idx="2217">
                  <c:v>83.793181213894201</c:v>
                </c:pt>
                <c:pt idx="2218">
                  <c:v>69.115562157731759</c:v>
                </c:pt>
                <c:pt idx="2219">
                  <c:v>104.30194961299759</c:v>
                </c:pt>
                <c:pt idx="2220">
                  <c:v>76.737488344946328</c:v>
                </c:pt>
                <c:pt idx="2221">
                  <c:v>112.08372657508016</c:v>
                </c:pt>
                <c:pt idx="2222">
                  <c:v>97.584577058096329</c:v>
                </c:pt>
                <c:pt idx="2223">
                  <c:v>73.915559174315149</c:v>
                </c:pt>
                <c:pt idx="2224">
                  <c:v>27.811334887390466</c:v>
                </c:pt>
                <c:pt idx="2225">
                  <c:v>82.838348351525667</c:v>
                </c:pt>
                <c:pt idx="2226">
                  <c:v>108.09613613066632</c:v>
                </c:pt>
                <c:pt idx="2227">
                  <c:v>67.182602301179628</c:v>
                </c:pt>
                <c:pt idx="2228">
                  <c:v>84.572269414968886</c:v>
                </c:pt>
                <c:pt idx="2229">
                  <c:v>59.738282463377331</c:v>
                </c:pt>
                <c:pt idx="2230">
                  <c:v>80.104447253848903</c:v>
                </c:pt>
                <c:pt idx="2231">
                  <c:v>81.685914971710176</c:v>
                </c:pt>
                <c:pt idx="2232">
                  <c:v>52.647366072966683</c:v>
                </c:pt>
                <c:pt idx="2233">
                  <c:v>54.554436069499175</c:v>
                </c:pt>
                <c:pt idx="2234">
                  <c:v>98.216995118855834</c:v>
                </c:pt>
                <c:pt idx="2235">
                  <c:v>25.699646745901646</c:v>
                </c:pt>
                <c:pt idx="2236">
                  <c:v>59.82357196717313</c:v>
                </c:pt>
                <c:pt idx="2237">
                  <c:v>107.92796370878625</c:v>
                </c:pt>
                <c:pt idx="2238">
                  <c:v>78.943738420008444</c:v>
                </c:pt>
                <c:pt idx="2239">
                  <c:v>82.319785265900478</c:v>
                </c:pt>
                <c:pt idx="2240">
                  <c:v>55.306415615963864</c:v>
                </c:pt>
                <c:pt idx="2241">
                  <c:v>81.226528206386106</c:v>
                </c:pt>
                <c:pt idx="2242">
                  <c:v>61.126706859073593</c:v>
                </c:pt>
                <c:pt idx="2243">
                  <c:v>43.06525411864051</c:v>
                </c:pt>
                <c:pt idx="2244">
                  <c:v>66.070132774979825</c:v>
                </c:pt>
                <c:pt idx="2245">
                  <c:v>84.817396017104443</c:v>
                </c:pt>
                <c:pt idx="2246">
                  <c:v>81.657909153335225</c:v>
                </c:pt>
                <c:pt idx="2247">
                  <c:v>100.44218946923459</c:v>
                </c:pt>
                <c:pt idx="2248">
                  <c:v>54.331152935000325</c:v>
                </c:pt>
                <c:pt idx="2249">
                  <c:v>106.68563966198168</c:v>
                </c:pt>
                <c:pt idx="2250">
                  <c:v>84.052247791963168</c:v>
                </c:pt>
                <c:pt idx="2251">
                  <c:v>95.49227720386618</c:v>
                </c:pt>
                <c:pt idx="2252">
                  <c:v>80.980626991801387</c:v>
                </c:pt>
                <c:pt idx="2253">
                  <c:v>86.388200076737803</c:v>
                </c:pt>
                <c:pt idx="2254">
                  <c:v>60.537089850084719</c:v>
                </c:pt>
                <c:pt idx="2255">
                  <c:v>94.302720822121074</c:v>
                </c:pt>
                <c:pt idx="2256">
                  <c:v>110.42883989874848</c:v>
                </c:pt>
                <c:pt idx="2257">
                  <c:v>63.396737817354129</c:v>
                </c:pt>
                <c:pt idx="2258">
                  <c:v>87.919274129151802</c:v>
                </c:pt>
                <c:pt idx="2259">
                  <c:v>110.6344646571395</c:v>
                </c:pt>
                <c:pt idx="2260">
                  <c:v>77.979858068544743</c:v>
                </c:pt>
                <c:pt idx="2261">
                  <c:v>66.675076254309488</c:v>
                </c:pt>
                <c:pt idx="2262">
                  <c:v>56.01343900687263</c:v>
                </c:pt>
                <c:pt idx="2263">
                  <c:v>90.623523365830778</c:v>
                </c:pt>
                <c:pt idx="2264">
                  <c:v>126.0069729583101</c:v>
                </c:pt>
                <c:pt idx="2265">
                  <c:v>75.725100919356862</c:v>
                </c:pt>
                <c:pt idx="2266">
                  <c:v>109.79222080053039</c:v>
                </c:pt>
                <c:pt idx="2267">
                  <c:v>102.36355663184902</c:v>
                </c:pt>
                <c:pt idx="2268">
                  <c:v>45.65569893358537</c:v>
                </c:pt>
                <c:pt idx="2269">
                  <c:v>97.804351543340857</c:v>
                </c:pt>
                <c:pt idx="2270">
                  <c:v>101.1802554106348</c:v>
                </c:pt>
                <c:pt idx="2271">
                  <c:v>100.41348806261944</c:v>
                </c:pt>
                <c:pt idx="2272">
                  <c:v>106.5437439611713</c:v>
                </c:pt>
                <c:pt idx="2273">
                  <c:v>74.034809238185446</c:v>
                </c:pt>
                <c:pt idx="2274">
                  <c:v>87.24232640979551</c:v>
                </c:pt>
                <c:pt idx="2275">
                  <c:v>75.360560333188928</c:v>
                </c:pt>
                <c:pt idx="2276">
                  <c:v>87.182851606196607</c:v>
                </c:pt>
                <c:pt idx="2277">
                  <c:v>45.397367918006807</c:v>
                </c:pt>
                <c:pt idx="2278">
                  <c:v>99.092385080331084</c:v>
                </c:pt>
                <c:pt idx="2279">
                  <c:v>107.81598020923803</c:v>
                </c:pt>
                <c:pt idx="2280">
                  <c:v>93.319373363804388</c:v>
                </c:pt>
                <c:pt idx="2281">
                  <c:v>38.386938866526322</c:v>
                </c:pt>
                <c:pt idx="2282">
                  <c:v>33.050896459743939</c:v>
                </c:pt>
                <c:pt idx="2283">
                  <c:v>50.750605431617828</c:v>
                </c:pt>
                <c:pt idx="2284">
                  <c:v>80.729821578905643</c:v>
                </c:pt>
                <c:pt idx="2285">
                  <c:v>65.988639203635998</c:v>
                </c:pt>
                <c:pt idx="2286">
                  <c:v>102.61051629845566</c:v>
                </c:pt>
                <c:pt idx="2287">
                  <c:v>60.810873140409505</c:v>
                </c:pt>
                <c:pt idx="2288">
                  <c:v>73.313684389589369</c:v>
                </c:pt>
                <c:pt idx="2289">
                  <c:v>88.243804965010412</c:v>
                </c:pt>
                <c:pt idx="2290">
                  <c:v>61.121834507401168</c:v>
                </c:pt>
                <c:pt idx="2291">
                  <c:v>98.542176948379719</c:v>
                </c:pt>
                <c:pt idx="2292">
                  <c:v>91.882869084926369</c:v>
                </c:pt>
                <c:pt idx="2293">
                  <c:v>86.728133185581157</c:v>
                </c:pt>
                <c:pt idx="2294">
                  <c:v>47.790232352440157</c:v>
                </c:pt>
                <c:pt idx="2295">
                  <c:v>86.356226183988269</c:v>
                </c:pt>
                <c:pt idx="2296">
                  <c:v>91.21026145402395</c:v>
                </c:pt>
                <c:pt idx="2297">
                  <c:v>92.703581212631391</c:v>
                </c:pt>
                <c:pt idx="2298">
                  <c:v>102.09256462296254</c:v>
                </c:pt>
                <c:pt idx="2299">
                  <c:v>108.77494299662146</c:v>
                </c:pt>
                <c:pt idx="2300">
                  <c:v>68.574989815051623</c:v>
                </c:pt>
                <c:pt idx="2301">
                  <c:v>112.34116132797691</c:v>
                </c:pt>
                <c:pt idx="2302">
                  <c:v>46.853804617138806</c:v>
                </c:pt>
                <c:pt idx="2303">
                  <c:v>80.876611884881868</c:v>
                </c:pt>
                <c:pt idx="2304">
                  <c:v>100.60620515030155</c:v>
                </c:pt>
                <c:pt idx="2305">
                  <c:v>70.010909884792454</c:v>
                </c:pt>
                <c:pt idx="2306">
                  <c:v>93.609143393121485</c:v>
                </c:pt>
                <c:pt idx="2307">
                  <c:v>61.150862233129416</c:v>
                </c:pt>
                <c:pt idx="2308">
                  <c:v>80.017280442727269</c:v>
                </c:pt>
                <c:pt idx="2309">
                  <c:v>57.031864432399487</c:v>
                </c:pt>
                <c:pt idx="2310">
                  <c:v>59.19451544120254</c:v>
                </c:pt>
                <c:pt idx="2311">
                  <c:v>66.655017327942105</c:v>
                </c:pt>
                <c:pt idx="2312">
                  <c:v>80.898413865217478</c:v>
                </c:pt>
                <c:pt idx="2313">
                  <c:v>101.76482936544021</c:v>
                </c:pt>
                <c:pt idx="2314">
                  <c:v>105.21306907114032</c:v>
                </c:pt>
                <c:pt idx="2315">
                  <c:v>66.356585488074344</c:v>
                </c:pt>
                <c:pt idx="2316">
                  <c:v>75.313373299756606</c:v>
                </c:pt>
                <c:pt idx="2317">
                  <c:v>112.7601719568957</c:v>
                </c:pt>
                <c:pt idx="2318">
                  <c:v>104.59683764198824</c:v>
                </c:pt>
                <c:pt idx="2319">
                  <c:v>75.334846010273893</c:v>
                </c:pt>
                <c:pt idx="2320">
                  <c:v>88.581410461063612</c:v>
                </c:pt>
                <c:pt idx="2321">
                  <c:v>99.783936820673048</c:v>
                </c:pt>
                <c:pt idx="2322">
                  <c:v>58.516054163395303</c:v>
                </c:pt>
                <c:pt idx="2323">
                  <c:v>89.265245349422614</c:v>
                </c:pt>
                <c:pt idx="2324">
                  <c:v>91.228109063069027</c:v>
                </c:pt>
                <c:pt idx="2325">
                  <c:v>42.413229882672439</c:v>
                </c:pt>
                <c:pt idx="2326">
                  <c:v>109.73248517921934</c:v>
                </c:pt>
                <c:pt idx="2327">
                  <c:v>41.270987885581569</c:v>
                </c:pt>
                <c:pt idx="2328">
                  <c:v>17.779463645626695</c:v>
                </c:pt>
                <c:pt idx="2329">
                  <c:v>41.862637689002405</c:v>
                </c:pt>
                <c:pt idx="2330">
                  <c:v>13.120405669207519</c:v>
                </c:pt>
                <c:pt idx="2331">
                  <c:v>45.583534307287927</c:v>
                </c:pt>
                <c:pt idx="2332">
                  <c:v>47.139826386334477</c:v>
                </c:pt>
                <c:pt idx="2333">
                  <c:v>66.09813719907585</c:v>
                </c:pt>
                <c:pt idx="2334">
                  <c:v>95.327290835731702</c:v>
                </c:pt>
                <c:pt idx="2335">
                  <c:v>82.622508236418966</c:v>
                </c:pt>
                <c:pt idx="2336">
                  <c:v>97.838486922210478</c:v>
                </c:pt>
                <c:pt idx="2337">
                  <c:v>92.296933067819168</c:v>
                </c:pt>
                <c:pt idx="2338">
                  <c:v>91.186460087949072</c:v>
                </c:pt>
                <c:pt idx="2339">
                  <c:v>91.573623652465898</c:v>
                </c:pt>
                <c:pt idx="2340">
                  <c:v>89.434230858780296</c:v>
                </c:pt>
                <c:pt idx="2341">
                  <c:v>77.38753819592003</c:v>
                </c:pt>
                <c:pt idx="2342">
                  <c:v>98.047509852597585</c:v>
                </c:pt>
                <c:pt idx="2343">
                  <c:v>83.417374594576003</c:v>
                </c:pt>
                <c:pt idx="2344">
                  <c:v>84.215871424312837</c:v>
                </c:pt>
                <c:pt idx="2345">
                  <c:v>83.164799643013993</c:v>
                </c:pt>
                <c:pt idx="2346">
                  <c:v>96.510941708846104</c:v>
                </c:pt>
                <c:pt idx="2347">
                  <c:v>58.95863859470979</c:v>
                </c:pt>
                <c:pt idx="2348">
                  <c:v>93.829250460223392</c:v>
                </c:pt>
                <c:pt idx="2349">
                  <c:v>38.775490375802747</c:v>
                </c:pt>
                <c:pt idx="2350">
                  <c:v>48.293123743194805</c:v>
                </c:pt>
                <c:pt idx="2351">
                  <c:v>48.679702767647591</c:v>
                </c:pt>
                <c:pt idx="2352">
                  <c:v>106.38214138341998</c:v>
                </c:pt>
                <c:pt idx="2353">
                  <c:v>45.947551552793819</c:v>
                </c:pt>
                <c:pt idx="2354">
                  <c:v>89.776303056509974</c:v>
                </c:pt>
                <c:pt idx="2355">
                  <c:v>62.6720471452129</c:v>
                </c:pt>
                <c:pt idx="2356">
                  <c:v>78.83185001670077</c:v>
                </c:pt>
                <c:pt idx="2357">
                  <c:v>100.01679794656052</c:v>
                </c:pt>
                <c:pt idx="2358">
                  <c:v>86.262178737804632</c:v>
                </c:pt>
                <c:pt idx="2359">
                  <c:v>85.373014969905114</c:v>
                </c:pt>
                <c:pt idx="2360">
                  <c:v>54.387686039318126</c:v>
                </c:pt>
                <c:pt idx="2361">
                  <c:v>93.712233637444442</c:v>
                </c:pt>
                <c:pt idx="2362">
                  <c:v>92.664190863425532</c:v>
                </c:pt>
                <c:pt idx="2363">
                  <c:v>77.0846386389495</c:v>
                </c:pt>
                <c:pt idx="2364">
                  <c:v>67.527300879471738</c:v>
                </c:pt>
                <c:pt idx="2365">
                  <c:v>72.968479431578444</c:v>
                </c:pt>
                <c:pt idx="2366">
                  <c:v>60.444325482423586</c:v>
                </c:pt>
                <c:pt idx="2367">
                  <c:v>101.92614316706323</c:v>
                </c:pt>
                <c:pt idx="2368">
                  <c:v>54.822315849403161</c:v>
                </c:pt>
                <c:pt idx="2369">
                  <c:v>108.85847171860301</c:v>
                </c:pt>
                <c:pt idx="2370">
                  <c:v>88.447770954660513</c:v>
                </c:pt>
                <c:pt idx="2371">
                  <c:v>95.31650559410204</c:v>
                </c:pt>
                <c:pt idx="2372">
                  <c:v>69.586426942092416</c:v>
                </c:pt>
                <c:pt idx="2373">
                  <c:v>55.374819262142019</c:v>
                </c:pt>
                <c:pt idx="2374">
                  <c:v>63.569032032622367</c:v>
                </c:pt>
                <c:pt idx="2375">
                  <c:v>81.739357251288808</c:v>
                </c:pt>
                <c:pt idx="2376">
                  <c:v>89.077972391197889</c:v>
                </c:pt>
                <c:pt idx="2377">
                  <c:v>85.930846942377613</c:v>
                </c:pt>
                <c:pt idx="2378">
                  <c:v>47.751408107544513</c:v>
                </c:pt>
                <c:pt idx="2379">
                  <c:v>55.395503787370707</c:v>
                </c:pt>
                <c:pt idx="2380">
                  <c:v>25.534702848400304</c:v>
                </c:pt>
                <c:pt idx="2381">
                  <c:v>71.846645781441907</c:v>
                </c:pt>
                <c:pt idx="2382">
                  <c:v>51.27522134153341</c:v>
                </c:pt>
                <c:pt idx="2383">
                  <c:v>92.830141875816309</c:v>
                </c:pt>
                <c:pt idx="2384">
                  <c:v>74.849614840510654</c:v>
                </c:pt>
                <c:pt idx="2385">
                  <c:v>61.948346931172466</c:v>
                </c:pt>
                <c:pt idx="2386">
                  <c:v>81.016782649596138</c:v>
                </c:pt>
                <c:pt idx="2387">
                  <c:v>72.604604757335252</c:v>
                </c:pt>
                <c:pt idx="2388">
                  <c:v>82.494823369222502</c:v>
                </c:pt>
                <c:pt idx="2389">
                  <c:v>61.301270818065468</c:v>
                </c:pt>
                <c:pt idx="2390">
                  <c:v>34.137643856985605</c:v>
                </c:pt>
                <c:pt idx="2391">
                  <c:v>109.07043775562424</c:v>
                </c:pt>
                <c:pt idx="2392">
                  <c:v>95.4673208585466</c:v>
                </c:pt>
                <c:pt idx="2393">
                  <c:v>83.622758745804717</c:v>
                </c:pt>
                <c:pt idx="2394">
                  <c:v>100.38621067912668</c:v>
                </c:pt>
                <c:pt idx="2395">
                  <c:v>98.698142750172877</c:v>
                </c:pt>
                <c:pt idx="2396">
                  <c:v>36.50044081766702</c:v>
                </c:pt>
                <c:pt idx="2397">
                  <c:v>68.747050566465191</c:v>
                </c:pt>
                <c:pt idx="2398">
                  <c:v>90.039423927422277</c:v>
                </c:pt>
                <c:pt idx="2399">
                  <c:v>69.657095787899593</c:v>
                </c:pt>
                <c:pt idx="2400">
                  <c:v>49.862383252587144</c:v>
                </c:pt>
                <c:pt idx="2401">
                  <c:v>51.879677524079241</c:v>
                </c:pt>
                <c:pt idx="2402">
                  <c:v>88.664716318997236</c:v>
                </c:pt>
                <c:pt idx="2403">
                  <c:v>90.850842703233184</c:v>
                </c:pt>
                <c:pt idx="2404">
                  <c:v>106.84622735401565</c:v>
                </c:pt>
                <c:pt idx="2405">
                  <c:v>87.568852968956719</c:v>
                </c:pt>
                <c:pt idx="2406">
                  <c:v>60.74022412812662</c:v>
                </c:pt>
                <c:pt idx="2407">
                  <c:v>97.808112503394725</c:v>
                </c:pt>
                <c:pt idx="2408">
                  <c:v>80.944177082216044</c:v>
                </c:pt>
                <c:pt idx="2409">
                  <c:v>78.496290287876406</c:v>
                </c:pt>
                <c:pt idx="2410">
                  <c:v>78.178245116029629</c:v>
                </c:pt>
                <c:pt idx="2411">
                  <c:v>71.811943064348128</c:v>
                </c:pt>
                <c:pt idx="2412">
                  <c:v>70.393196736462897</c:v>
                </c:pt>
                <c:pt idx="2413">
                  <c:v>44.236086084874351</c:v>
                </c:pt>
                <c:pt idx="2414">
                  <c:v>112.4721412916217</c:v>
                </c:pt>
                <c:pt idx="2415">
                  <c:v>71.707978912703297</c:v>
                </c:pt>
                <c:pt idx="2416">
                  <c:v>57.544755605241754</c:v>
                </c:pt>
                <c:pt idx="2417">
                  <c:v>60.159273365369863</c:v>
                </c:pt>
                <c:pt idx="2418">
                  <c:v>91.248248218081159</c:v>
                </c:pt>
                <c:pt idx="2419">
                  <c:v>97.0047851541635</c:v>
                </c:pt>
                <c:pt idx="2420">
                  <c:v>85.650188728662627</c:v>
                </c:pt>
                <c:pt idx="2421">
                  <c:v>75.051913569833943</c:v>
                </c:pt>
                <c:pt idx="2422">
                  <c:v>81.818810403337395</c:v>
                </c:pt>
                <c:pt idx="2423">
                  <c:v>64.852461939404165</c:v>
                </c:pt>
                <c:pt idx="2424">
                  <c:v>52.453494832398789</c:v>
                </c:pt>
                <c:pt idx="2425">
                  <c:v>38.860382687193287</c:v>
                </c:pt>
                <c:pt idx="2426">
                  <c:v>81.970655932864261</c:v>
                </c:pt>
                <c:pt idx="2427">
                  <c:v>97.756206053622506</c:v>
                </c:pt>
                <c:pt idx="2428">
                  <c:v>71.983801645266908</c:v>
                </c:pt>
                <c:pt idx="2429">
                  <c:v>103.04397856754011</c:v>
                </c:pt>
                <c:pt idx="2430">
                  <c:v>79.630902182768509</c:v>
                </c:pt>
                <c:pt idx="2431">
                  <c:v>113.60298687912949</c:v>
                </c:pt>
                <c:pt idx="2432">
                  <c:v>96.099322776500514</c:v>
                </c:pt>
                <c:pt idx="2433">
                  <c:v>73.4957111198609</c:v>
                </c:pt>
                <c:pt idx="2434">
                  <c:v>52.770520397732078</c:v>
                </c:pt>
                <c:pt idx="2435">
                  <c:v>86.407432029558919</c:v>
                </c:pt>
                <c:pt idx="2436">
                  <c:v>100.72346601883547</c:v>
                </c:pt>
                <c:pt idx="2437">
                  <c:v>96.516539899493281</c:v>
                </c:pt>
                <c:pt idx="2438">
                  <c:v>91.200511152861068</c:v>
                </c:pt>
                <c:pt idx="2439">
                  <c:v>57.176272010558385</c:v>
                </c:pt>
                <c:pt idx="2440">
                  <c:v>69.022531749705877</c:v>
                </c:pt>
                <c:pt idx="2441">
                  <c:v>84.599025078754039</c:v>
                </c:pt>
                <c:pt idx="2442">
                  <c:v>59.67472624354707</c:v>
                </c:pt>
                <c:pt idx="2443">
                  <c:v>66.264505621904419</c:v>
                </c:pt>
                <c:pt idx="2444">
                  <c:v>90.462602536649968</c:v>
                </c:pt>
                <c:pt idx="2445">
                  <c:v>36.871773889499238</c:v>
                </c:pt>
                <c:pt idx="2446">
                  <c:v>72.263491714529735</c:v>
                </c:pt>
                <c:pt idx="2447">
                  <c:v>108.08854224188727</c:v>
                </c:pt>
                <c:pt idx="2448">
                  <c:v>60.315328156833495</c:v>
                </c:pt>
                <c:pt idx="2449">
                  <c:v>85.938358136871102</c:v>
                </c:pt>
                <c:pt idx="2450">
                  <c:v>62.747993774727547</c:v>
                </c:pt>
                <c:pt idx="2451">
                  <c:v>84.351117106311506</c:v>
                </c:pt>
                <c:pt idx="2452">
                  <c:v>72.86422722618984</c:v>
                </c:pt>
                <c:pt idx="2453">
                  <c:v>43.972970265501118</c:v>
                </c:pt>
                <c:pt idx="2454">
                  <c:v>64.557769214048065</c:v>
                </c:pt>
                <c:pt idx="2455">
                  <c:v>94.144814360448692</c:v>
                </c:pt>
                <c:pt idx="2456">
                  <c:v>78.420826631473176</c:v>
                </c:pt>
                <c:pt idx="2457">
                  <c:v>123.82052809149563</c:v>
                </c:pt>
                <c:pt idx="2458">
                  <c:v>80.15832509407501</c:v>
                </c:pt>
                <c:pt idx="2459">
                  <c:v>89.557975578409597</c:v>
                </c:pt>
                <c:pt idx="2460">
                  <c:v>82.629971818404101</c:v>
                </c:pt>
                <c:pt idx="2461">
                  <c:v>102.80617021244814</c:v>
                </c:pt>
                <c:pt idx="2462">
                  <c:v>88.631877554291108</c:v>
                </c:pt>
                <c:pt idx="2463">
                  <c:v>94.035763101074778</c:v>
                </c:pt>
                <c:pt idx="2464">
                  <c:v>74.385047328030353</c:v>
                </c:pt>
                <c:pt idx="2465">
                  <c:v>94.819043654655957</c:v>
                </c:pt>
                <c:pt idx="2466">
                  <c:v>90.181354648306026</c:v>
                </c:pt>
                <c:pt idx="2467">
                  <c:v>74.405492831946134</c:v>
                </c:pt>
                <c:pt idx="2468">
                  <c:v>93.013231755898801</c:v>
                </c:pt>
                <c:pt idx="2469">
                  <c:v>118.77671954912059</c:v>
                </c:pt>
                <c:pt idx="2470">
                  <c:v>84.555051305782825</c:v>
                </c:pt>
                <c:pt idx="2471">
                  <c:v>81.351626495318968</c:v>
                </c:pt>
                <c:pt idx="2472">
                  <c:v>69.938790087983961</c:v>
                </c:pt>
                <c:pt idx="2473">
                  <c:v>95.54794226024697</c:v>
                </c:pt>
                <c:pt idx="2474">
                  <c:v>83.571591929062578</c:v>
                </c:pt>
                <c:pt idx="2475">
                  <c:v>64.65398772219315</c:v>
                </c:pt>
                <c:pt idx="2476">
                  <c:v>113.05484406532346</c:v>
                </c:pt>
                <c:pt idx="2477">
                  <c:v>108.62894847128885</c:v>
                </c:pt>
                <c:pt idx="2478">
                  <c:v>37.60084544554212</c:v>
                </c:pt>
                <c:pt idx="2479">
                  <c:v>97.936782234479637</c:v>
                </c:pt>
                <c:pt idx="2480">
                  <c:v>87.898630407274766</c:v>
                </c:pt>
                <c:pt idx="2481">
                  <c:v>74.511911906748537</c:v>
                </c:pt>
                <c:pt idx="2482">
                  <c:v>105.09457193892906</c:v>
                </c:pt>
                <c:pt idx="2483">
                  <c:v>52.779255553007637</c:v>
                </c:pt>
                <c:pt idx="2484">
                  <c:v>103.09089379895423</c:v>
                </c:pt>
                <c:pt idx="2485">
                  <c:v>92.107377755013417</c:v>
                </c:pt>
                <c:pt idx="2486">
                  <c:v>75.21240085275906</c:v>
                </c:pt>
                <c:pt idx="2487">
                  <c:v>32.121319364567924</c:v>
                </c:pt>
                <c:pt idx="2488">
                  <c:v>94.481785778929648</c:v>
                </c:pt>
                <c:pt idx="2489">
                  <c:v>114.0422750899273</c:v>
                </c:pt>
                <c:pt idx="2490">
                  <c:v>91.667045885948966</c:v>
                </c:pt>
                <c:pt idx="2491">
                  <c:v>86.325589237871142</c:v>
                </c:pt>
                <c:pt idx="2492">
                  <c:v>63.903976239096522</c:v>
                </c:pt>
                <c:pt idx="2493">
                  <c:v>57.911622299641927</c:v>
                </c:pt>
                <c:pt idx="2494">
                  <c:v>96.098151379705897</c:v>
                </c:pt>
                <c:pt idx="2495">
                  <c:v>78.252846019819955</c:v>
                </c:pt>
                <c:pt idx="2496">
                  <c:v>113.76703036025728</c:v>
                </c:pt>
                <c:pt idx="2497">
                  <c:v>52.121389488914495</c:v>
                </c:pt>
                <c:pt idx="2498">
                  <c:v>73.904290525264159</c:v>
                </c:pt>
                <c:pt idx="2499">
                  <c:v>85.337656929792161</c:v>
                </c:pt>
                <c:pt idx="2500">
                  <c:v>54.26917331651039</c:v>
                </c:pt>
                <c:pt idx="2501">
                  <c:v>94.631738437887819</c:v>
                </c:pt>
                <c:pt idx="2502">
                  <c:v>75.117509843715666</c:v>
                </c:pt>
                <c:pt idx="2503">
                  <c:v>90.115097930024675</c:v>
                </c:pt>
                <c:pt idx="2504">
                  <c:v>68.09253152459479</c:v>
                </c:pt>
                <c:pt idx="2505">
                  <c:v>59.819950065915918</c:v>
                </c:pt>
                <c:pt idx="2506">
                  <c:v>87.038970479438476</c:v>
                </c:pt>
                <c:pt idx="2507">
                  <c:v>74.777571323011571</c:v>
                </c:pt>
                <c:pt idx="2508">
                  <c:v>95.40843750595559</c:v>
                </c:pt>
                <c:pt idx="2509">
                  <c:v>107.706982895267</c:v>
                </c:pt>
                <c:pt idx="2510">
                  <c:v>71.486375307403009</c:v>
                </c:pt>
                <c:pt idx="2511">
                  <c:v>114.60136251815247</c:v>
                </c:pt>
                <c:pt idx="2512">
                  <c:v>72.105505449036571</c:v>
                </c:pt>
                <c:pt idx="2513">
                  <c:v>77.362860279193271</c:v>
                </c:pt>
                <c:pt idx="2514">
                  <c:v>84.560378981394706</c:v>
                </c:pt>
                <c:pt idx="2515">
                  <c:v>63.663507611393612</c:v>
                </c:pt>
                <c:pt idx="2516">
                  <c:v>89.152727302562994</c:v>
                </c:pt>
                <c:pt idx="2517">
                  <c:v>69.002289876473583</c:v>
                </c:pt>
                <c:pt idx="2518">
                  <c:v>79.826114878929133</c:v>
                </c:pt>
                <c:pt idx="2519">
                  <c:v>71.349198078557521</c:v>
                </c:pt>
                <c:pt idx="2520">
                  <c:v>65.509620258921544</c:v>
                </c:pt>
                <c:pt idx="2521">
                  <c:v>75.991814393524606</c:v>
                </c:pt>
                <c:pt idx="2522">
                  <c:v>64.267358566967005</c:v>
                </c:pt>
                <c:pt idx="2523">
                  <c:v>102.92376615422965</c:v>
                </c:pt>
                <c:pt idx="2524">
                  <c:v>89.685190782208906</c:v>
                </c:pt>
                <c:pt idx="2525">
                  <c:v>62.586877188230076</c:v>
                </c:pt>
                <c:pt idx="2526">
                  <c:v>75.619988936144011</c:v>
                </c:pt>
                <c:pt idx="2527">
                  <c:v>97.91045898887036</c:v>
                </c:pt>
                <c:pt idx="2528">
                  <c:v>79.709389622539106</c:v>
                </c:pt>
                <c:pt idx="2529">
                  <c:v>81.652782036662586</c:v>
                </c:pt>
                <c:pt idx="2530">
                  <c:v>85.805320778108864</c:v>
                </c:pt>
                <c:pt idx="2531">
                  <c:v>89.574332242095593</c:v>
                </c:pt>
                <c:pt idx="2532">
                  <c:v>62.05798197506477</c:v>
                </c:pt>
                <c:pt idx="2533">
                  <c:v>94.832098622411351</c:v>
                </c:pt>
                <c:pt idx="2534">
                  <c:v>82.204935364800747</c:v>
                </c:pt>
                <c:pt idx="2535">
                  <c:v>47.155499599478823</c:v>
                </c:pt>
                <c:pt idx="2536">
                  <c:v>101.85226490601129</c:v>
                </c:pt>
                <c:pt idx="2537">
                  <c:v>28.320090448094021</c:v>
                </c:pt>
                <c:pt idx="2538">
                  <c:v>18.722875334887124</c:v>
                </c:pt>
                <c:pt idx="2539">
                  <c:v>40.16822400733006</c:v>
                </c:pt>
                <c:pt idx="2540">
                  <c:v>17.374447721011734</c:v>
                </c:pt>
                <c:pt idx="2541">
                  <c:v>44.469821413179254</c:v>
                </c:pt>
                <c:pt idx="2542">
                  <c:v>48.05028842043528</c:v>
                </c:pt>
                <c:pt idx="2543">
                  <c:v>70.540709258460225</c:v>
                </c:pt>
                <c:pt idx="2544">
                  <c:v>100.04637669787284</c:v>
                </c:pt>
                <c:pt idx="2545">
                  <c:v>88.18525938755252</c:v>
                </c:pt>
                <c:pt idx="2546">
                  <c:v>92.483186046893991</c:v>
                </c:pt>
                <c:pt idx="2547">
                  <c:v>90.851220952311181</c:v>
                </c:pt>
                <c:pt idx="2548">
                  <c:v>66.802407149445656</c:v>
                </c:pt>
                <c:pt idx="2549">
                  <c:v>97.397440802173961</c:v>
                </c:pt>
                <c:pt idx="2550">
                  <c:v>80.756942751741548</c:v>
                </c:pt>
                <c:pt idx="2551">
                  <c:v>56.169047364751783</c:v>
                </c:pt>
                <c:pt idx="2552">
                  <c:v>109.99930537607574</c:v>
                </c:pt>
                <c:pt idx="2553">
                  <c:v>112.92088205427115</c:v>
                </c:pt>
                <c:pt idx="2554">
                  <c:v>105.61666046770395</c:v>
                </c:pt>
                <c:pt idx="2555">
                  <c:v>77.170643176296295</c:v>
                </c:pt>
                <c:pt idx="2556">
                  <c:v>84.421937156438503</c:v>
                </c:pt>
                <c:pt idx="2557">
                  <c:v>73.844198098649898</c:v>
                </c:pt>
                <c:pt idx="2558">
                  <c:v>89.070989044070345</c:v>
                </c:pt>
                <c:pt idx="2559">
                  <c:v>55.973700393407128</c:v>
                </c:pt>
                <c:pt idx="2560">
                  <c:v>46.265092653738627</c:v>
                </c:pt>
                <c:pt idx="2561">
                  <c:v>33.782805056769348</c:v>
                </c:pt>
                <c:pt idx="2562">
                  <c:v>91.230909228312015</c:v>
                </c:pt>
                <c:pt idx="2563">
                  <c:v>81.235101640362785</c:v>
                </c:pt>
                <c:pt idx="2564">
                  <c:v>70.562864591382777</c:v>
                </c:pt>
                <c:pt idx="2565">
                  <c:v>57.81984562739315</c:v>
                </c:pt>
                <c:pt idx="2566">
                  <c:v>92.697633327450305</c:v>
                </c:pt>
                <c:pt idx="2567">
                  <c:v>75.538311488075564</c:v>
                </c:pt>
                <c:pt idx="2568">
                  <c:v>94.632025113824966</c:v>
                </c:pt>
                <c:pt idx="2569">
                  <c:v>85.509995998478828</c:v>
                </c:pt>
                <c:pt idx="2570">
                  <c:v>49.392774619030995</c:v>
                </c:pt>
                <c:pt idx="2571">
                  <c:v>110.41209302832898</c:v>
                </c:pt>
                <c:pt idx="2572">
                  <c:v>68.749373741667071</c:v>
                </c:pt>
                <c:pt idx="2573">
                  <c:v>75.978583759240792</c:v>
                </c:pt>
                <c:pt idx="2574">
                  <c:v>79.968312122987697</c:v>
                </c:pt>
                <c:pt idx="2575">
                  <c:v>74.859123322077679</c:v>
                </c:pt>
                <c:pt idx="2576">
                  <c:v>63.003324551659858</c:v>
                </c:pt>
                <c:pt idx="2577">
                  <c:v>101.42673602185761</c:v>
                </c:pt>
                <c:pt idx="2578">
                  <c:v>47.659246752982654</c:v>
                </c:pt>
                <c:pt idx="2579">
                  <c:v>113.52586609047812</c:v>
                </c:pt>
                <c:pt idx="2580">
                  <c:v>85.08297220942282</c:v>
                </c:pt>
                <c:pt idx="2581">
                  <c:v>95.9384255470043</c:v>
                </c:pt>
                <c:pt idx="2582">
                  <c:v>62.324789338821041</c:v>
                </c:pt>
                <c:pt idx="2583">
                  <c:v>81.342652193176264</c:v>
                </c:pt>
                <c:pt idx="2584">
                  <c:v>91.179924667697279</c:v>
                </c:pt>
                <c:pt idx="2585">
                  <c:v>83.753765056883026</c:v>
                </c:pt>
                <c:pt idx="2586">
                  <c:v>102.17651020315786</c:v>
                </c:pt>
                <c:pt idx="2587">
                  <c:v>84.639412295932374</c:v>
                </c:pt>
                <c:pt idx="2588">
                  <c:v>50.038781792427123</c:v>
                </c:pt>
                <c:pt idx="2589">
                  <c:v>86.348926813759576</c:v>
                </c:pt>
                <c:pt idx="2590">
                  <c:v>42.196707786836924</c:v>
                </c:pt>
                <c:pt idx="2591">
                  <c:v>73.368495581581726</c:v>
                </c:pt>
                <c:pt idx="2592">
                  <c:v>56.05764429116801</c:v>
                </c:pt>
                <c:pt idx="2593">
                  <c:v>79.318945068593635</c:v>
                </c:pt>
                <c:pt idx="2594">
                  <c:v>39.702023838837547</c:v>
                </c:pt>
                <c:pt idx="2595">
                  <c:v>53.256192885192178</c:v>
                </c:pt>
                <c:pt idx="2596">
                  <c:v>88.688403111075544</c:v>
                </c:pt>
                <c:pt idx="2597">
                  <c:v>72.973728384689977</c:v>
                </c:pt>
                <c:pt idx="2598">
                  <c:v>90.939288271067682</c:v>
                </c:pt>
                <c:pt idx="2599">
                  <c:v>59.773633884653229</c:v>
                </c:pt>
                <c:pt idx="2600">
                  <c:v>63.776156085247514</c:v>
                </c:pt>
                <c:pt idx="2601">
                  <c:v>104.60900503734092</c:v>
                </c:pt>
                <c:pt idx="2602">
                  <c:v>94.635047686896741</c:v>
                </c:pt>
                <c:pt idx="2603">
                  <c:v>90.847123775069235</c:v>
                </c:pt>
                <c:pt idx="2604">
                  <c:v>110.12292819743661</c:v>
                </c:pt>
                <c:pt idx="2605">
                  <c:v>93.191143219460855</c:v>
                </c:pt>
                <c:pt idx="2606">
                  <c:v>72.528039562797545</c:v>
                </c:pt>
                <c:pt idx="2607">
                  <c:v>81.99722707865179</c:v>
                </c:pt>
                <c:pt idx="2608">
                  <c:v>87.792192220339601</c:v>
                </c:pt>
                <c:pt idx="2609">
                  <c:v>62.593795432882104</c:v>
                </c:pt>
                <c:pt idx="2610">
                  <c:v>59.30848280144204</c:v>
                </c:pt>
                <c:pt idx="2611">
                  <c:v>47.592584196658493</c:v>
                </c:pt>
                <c:pt idx="2612">
                  <c:v>93.350988662213112</c:v>
                </c:pt>
                <c:pt idx="2613">
                  <c:v>88.392705984098114</c:v>
                </c:pt>
                <c:pt idx="2614">
                  <c:v>106.66653192871573</c:v>
                </c:pt>
                <c:pt idx="2615">
                  <c:v>77.205200796374314</c:v>
                </c:pt>
                <c:pt idx="2616">
                  <c:v>78.037974274220886</c:v>
                </c:pt>
                <c:pt idx="2617">
                  <c:v>92.823204530292898</c:v>
                </c:pt>
                <c:pt idx="2618">
                  <c:v>69.341318865862064</c:v>
                </c:pt>
                <c:pt idx="2619">
                  <c:v>79.995291440481282</c:v>
                </c:pt>
                <c:pt idx="2620">
                  <c:v>77.782132164799606</c:v>
                </c:pt>
                <c:pt idx="2621">
                  <c:v>74.207182731775006</c:v>
                </c:pt>
                <c:pt idx="2622">
                  <c:v>55.751609603105372</c:v>
                </c:pt>
                <c:pt idx="2623">
                  <c:v>72.962981008304496</c:v>
                </c:pt>
                <c:pt idx="2624">
                  <c:v>110.84060979626287</c:v>
                </c:pt>
                <c:pt idx="2625">
                  <c:v>64.825240726482122</c:v>
                </c:pt>
                <c:pt idx="2626">
                  <c:v>75.579085714810617</c:v>
                </c:pt>
                <c:pt idx="2627">
                  <c:v>82.610307628522378</c:v>
                </c:pt>
                <c:pt idx="2628">
                  <c:v>93.63283144138525</c:v>
                </c:pt>
                <c:pt idx="2629">
                  <c:v>108.04883300027578</c:v>
                </c:pt>
                <c:pt idx="2630">
                  <c:v>79.538908184954522</c:v>
                </c:pt>
                <c:pt idx="2631">
                  <c:v>102.96850132206936</c:v>
                </c:pt>
                <c:pt idx="2632">
                  <c:v>56.394238767970535</c:v>
                </c:pt>
                <c:pt idx="2633">
                  <c:v>65.157010974701663</c:v>
                </c:pt>
                <c:pt idx="2634">
                  <c:v>69.739052785126376</c:v>
                </c:pt>
                <c:pt idx="2635">
                  <c:v>44.407300585646091</c:v>
                </c:pt>
                <c:pt idx="2636">
                  <c:v>95.721361176257588</c:v>
                </c:pt>
                <c:pt idx="2637">
                  <c:v>101.70225095774323</c:v>
                </c:pt>
                <c:pt idx="2638">
                  <c:v>67.857791827417785</c:v>
                </c:pt>
                <c:pt idx="2639">
                  <c:v>85.421337107642159</c:v>
                </c:pt>
                <c:pt idx="2640">
                  <c:v>69.920559486785223</c:v>
                </c:pt>
                <c:pt idx="2641">
                  <c:v>109.45287679432359</c:v>
                </c:pt>
                <c:pt idx="2642">
                  <c:v>97.626895620740868</c:v>
                </c:pt>
                <c:pt idx="2643">
                  <c:v>86.630301783255973</c:v>
                </c:pt>
                <c:pt idx="2644">
                  <c:v>39.430316458492022</c:v>
                </c:pt>
                <c:pt idx="2645">
                  <c:v>87.959069606528217</c:v>
                </c:pt>
                <c:pt idx="2646">
                  <c:v>108.2575844197025</c:v>
                </c:pt>
                <c:pt idx="2647">
                  <c:v>95.409635796556685</c:v>
                </c:pt>
                <c:pt idx="2648">
                  <c:v>88.854372083610201</c:v>
                </c:pt>
                <c:pt idx="2649">
                  <c:v>72.068284713004914</c:v>
                </c:pt>
                <c:pt idx="2650">
                  <c:v>69.245952340161423</c:v>
                </c:pt>
                <c:pt idx="2651">
                  <c:v>78.768076717018047</c:v>
                </c:pt>
                <c:pt idx="2652">
                  <c:v>71.399191344626459</c:v>
                </c:pt>
                <c:pt idx="2653">
                  <c:v>41.367715351279081</c:v>
                </c:pt>
                <c:pt idx="2654">
                  <c:v>82.223724269164848</c:v>
                </c:pt>
                <c:pt idx="2655">
                  <c:v>28.493012618843217</c:v>
                </c:pt>
                <c:pt idx="2656">
                  <c:v>84.494967452450879</c:v>
                </c:pt>
                <c:pt idx="2657">
                  <c:v>104.45614703950858</c:v>
                </c:pt>
                <c:pt idx="2658">
                  <c:v>89.689483543746576</c:v>
                </c:pt>
                <c:pt idx="2659">
                  <c:v>93.019264855022442</c:v>
                </c:pt>
                <c:pt idx="2660">
                  <c:v>70.673828795548019</c:v>
                </c:pt>
                <c:pt idx="2661">
                  <c:v>83.120098248637305</c:v>
                </c:pt>
                <c:pt idx="2662">
                  <c:v>56.726140674830773</c:v>
                </c:pt>
                <c:pt idx="2663">
                  <c:v>41.081503555736532</c:v>
                </c:pt>
                <c:pt idx="2664">
                  <c:v>76.808588916061012</c:v>
                </c:pt>
                <c:pt idx="2665">
                  <c:v>96.965769998796944</c:v>
                </c:pt>
                <c:pt idx="2666">
                  <c:v>95.11242123261971</c:v>
                </c:pt>
                <c:pt idx="2667">
                  <c:v>91.997193273994242</c:v>
                </c:pt>
                <c:pt idx="2668">
                  <c:v>64.872632339770888</c:v>
                </c:pt>
                <c:pt idx="2669">
                  <c:v>94.579895214215213</c:v>
                </c:pt>
                <c:pt idx="2670">
                  <c:v>94.396879853805416</c:v>
                </c:pt>
                <c:pt idx="2671">
                  <c:v>90.484471211660946</c:v>
                </c:pt>
                <c:pt idx="2672">
                  <c:v>87.573075076930422</c:v>
                </c:pt>
                <c:pt idx="2673">
                  <c:v>99.247164408296484</c:v>
                </c:pt>
                <c:pt idx="2674">
                  <c:v>88.510160363931391</c:v>
                </c:pt>
                <c:pt idx="2675">
                  <c:v>93.208343526866912</c:v>
                </c:pt>
                <c:pt idx="2676">
                  <c:v>82.976175752304812</c:v>
                </c:pt>
                <c:pt idx="2677">
                  <c:v>55.161516994524469</c:v>
                </c:pt>
                <c:pt idx="2678">
                  <c:v>84.721179748070611</c:v>
                </c:pt>
                <c:pt idx="2679">
                  <c:v>101.34775867326768</c:v>
                </c:pt>
                <c:pt idx="2680">
                  <c:v>94.664868397192961</c:v>
                </c:pt>
                <c:pt idx="2681">
                  <c:v>69.778621529043619</c:v>
                </c:pt>
                <c:pt idx="2682">
                  <c:v>52.30241156393361</c:v>
                </c:pt>
                <c:pt idx="2683">
                  <c:v>95.501266352960172</c:v>
                </c:pt>
                <c:pt idx="2684">
                  <c:v>121.02587996595341</c:v>
                </c:pt>
                <c:pt idx="2685">
                  <c:v>79.24375025081298</c:v>
                </c:pt>
                <c:pt idx="2686">
                  <c:v>118.69666843732243</c:v>
                </c:pt>
                <c:pt idx="2687">
                  <c:v>113.50789413639606</c:v>
                </c:pt>
                <c:pt idx="2688">
                  <c:v>77.931131208784294</c:v>
                </c:pt>
                <c:pt idx="2689">
                  <c:v>104.53827916231464</c:v>
                </c:pt>
                <c:pt idx="2690">
                  <c:v>91.980707069315486</c:v>
                </c:pt>
                <c:pt idx="2691">
                  <c:v>91.797453051592527</c:v>
                </c:pt>
                <c:pt idx="2692">
                  <c:v>106.78519341509829</c:v>
                </c:pt>
                <c:pt idx="2693">
                  <c:v>63.256922775218626</c:v>
                </c:pt>
                <c:pt idx="2694">
                  <c:v>102.86100863765239</c:v>
                </c:pt>
                <c:pt idx="2695">
                  <c:v>77.46827883866257</c:v>
                </c:pt>
                <c:pt idx="2696">
                  <c:v>73.438853148692559</c:v>
                </c:pt>
                <c:pt idx="2697">
                  <c:v>43.620247276898958</c:v>
                </c:pt>
                <c:pt idx="2698">
                  <c:v>89.856181104740116</c:v>
                </c:pt>
                <c:pt idx="2699">
                  <c:v>110.65119050995509</c:v>
                </c:pt>
                <c:pt idx="2700">
                  <c:v>92.095592094712259</c:v>
                </c:pt>
                <c:pt idx="2701">
                  <c:v>54.609435412378261</c:v>
                </c:pt>
                <c:pt idx="2702">
                  <c:v>80.583753694693385</c:v>
                </c:pt>
                <c:pt idx="2703">
                  <c:v>57.345630966537087</c:v>
                </c:pt>
                <c:pt idx="2704">
                  <c:v>88.378492219379908</c:v>
                </c:pt>
                <c:pt idx="2705">
                  <c:v>65.450827761918063</c:v>
                </c:pt>
                <c:pt idx="2706">
                  <c:v>127.70737679917711</c:v>
                </c:pt>
                <c:pt idx="2707">
                  <c:v>52.869789775663932</c:v>
                </c:pt>
                <c:pt idx="2708">
                  <c:v>74.041866191603518</c:v>
                </c:pt>
                <c:pt idx="2709">
                  <c:v>77.922687325534483</c:v>
                </c:pt>
                <c:pt idx="2710">
                  <c:v>50.952342634593009</c:v>
                </c:pt>
                <c:pt idx="2711">
                  <c:v>82.460674396775232</c:v>
                </c:pt>
                <c:pt idx="2712">
                  <c:v>85.450456994292963</c:v>
                </c:pt>
                <c:pt idx="2713">
                  <c:v>81.290731721451507</c:v>
                </c:pt>
                <c:pt idx="2714">
                  <c:v>59.972750666244437</c:v>
                </c:pt>
                <c:pt idx="2715">
                  <c:v>64.914872937598773</c:v>
                </c:pt>
                <c:pt idx="2716">
                  <c:v>93.560942644307275</c:v>
                </c:pt>
                <c:pt idx="2717">
                  <c:v>62.552720760088164</c:v>
                </c:pt>
                <c:pt idx="2718">
                  <c:v>96.973253772971219</c:v>
                </c:pt>
                <c:pt idx="2719">
                  <c:v>109.42149015996414</c:v>
                </c:pt>
                <c:pt idx="2720">
                  <c:v>74.099066391519173</c:v>
                </c:pt>
                <c:pt idx="2721">
                  <c:v>112.54734786696618</c:v>
                </c:pt>
                <c:pt idx="2722">
                  <c:v>73.578977158600793</c:v>
                </c:pt>
                <c:pt idx="2723">
                  <c:v>73.855114007429862</c:v>
                </c:pt>
                <c:pt idx="2724">
                  <c:v>106.80385004082406</c:v>
                </c:pt>
                <c:pt idx="2725">
                  <c:v>51.607113423362215</c:v>
                </c:pt>
                <c:pt idx="2726">
                  <c:v>106.39369353410889</c:v>
                </c:pt>
                <c:pt idx="2727">
                  <c:v>76.747022780273369</c:v>
                </c:pt>
                <c:pt idx="2728">
                  <c:v>63.784376717903982</c:v>
                </c:pt>
                <c:pt idx="2729">
                  <c:v>82.56908817708873</c:v>
                </c:pt>
                <c:pt idx="2730">
                  <c:v>36.840446591709139</c:v>
                </c:pt>
                <c:pt idx="2731">
                  <c:v>59.623065404636918</c:v>
                </c:pt>
                <c:pt idx="2732">
                  <c:v>44.49442712490815</c:v>
                </c:pt>
                <c:pt idx="2733">
                  <c:v>102.95335674593133</c:v>
                </c:pt>
                <c:pt idx="2734">
                  <c:v>89.351724283787888</c:v>
                </c:pt>
                <c:pt idx="2735">
                  <c:v>55.899484044971565</c:v>
                </c:pt>
                <c:pt idx="2736">
                  <c:v>84.809103736069474</c:v>
                </c:pt>
                <c:pt idx="2737">
                  <c:v>83.374302005458929</c:v>
                </c:pt>
                <c:pt idx="2738">
                  <c:v>74.729269076171519</c:v>
                </c:pt>
                <c:pt idx="2739">
                  <c:v>98.741434647760997</c:v>
                </c:pt>
                <c:pt idx="2740">
                  <c:v>91.114558921515751</c:v>
                </c:pt>
                <c:pt idx="2741">
                  <c:v>83.99224544079793</c:v>
                </c:pt>
                <c:pt idx="2742">
                  <c:v>61.068353433686553</c:v>
                </c:pt>
                <c:pt idx="2743">
                  <c:v>91.039846403409939</c:v>
                </c:pt>
                <c:pt idx="2744">
                  <c:v>85.235139353529462</c:v>
                </c:pt>
                <c:pt idx="2745">
                  <c:v>27.213653802456857</c:v>
                </c:pt>
                <c:pt idx="2746">
                  <c:v>93.551447334835885</c:v>
                </c:pt>
                <c:pt idx="2747">
                  <c:v>34.15097448841626</c:v>
                </c:pt>
                <c:pt idx="2748">
                  <c:v>22.540509610601326</c:v>
                </c:pt>
                <c:pt idx="2749">
                  <c:v>39.19181505132903</c:v>
                </c:pt>
                <c:pt idx="2750">
                  <c:v>12.353146673317225</c:v>
                </c:pt>
                <c:pt idx="2751">
                  <c:v>49.200501489400267</c:v>
                </c:pt>
                <c:pt idx="2752">
                  <c:v>51.039645433912121</c:v>
                </c:pt>
                <c:pt idx="2753">
                  <c:v>68.13928341838384</c:v>
                </c:pt>
                <c:pt idx="2754">
                  <c:v>98.890701343491131</c:v>
                </c:pt>
                <c:pt idx="2755">
                  <c:v>81.93702720014241</c:v>
                </c:pt>
                <c:pt idx="2756">
                  <c:v>88.545528714347469</c:v>
                </c:pt>
                <c:pt idx="2757">
                  <c:v>85.486422338390611</c:v>
                </c:pt>
                <c:pt idx="2758">
                  <c:v>61.912987385046961</c:v>
                </c:pt>
                <c:pt idx="2759">
                  <c:v>88.374230978573664</c:v>
                </c:pt>
                <c:pt idx="2760">
                  <c:v>77.508032036021007</c:v>
                </c:pt>
                <c:pt idx="2761">
                  <c:v>56.662179133190996</c:v>
                </c:pt>
                <c:pt idx="2762">
                  <c:v>93.957689116785559</c:v>
                </c:pt>
                <c:pt idx="2763">
                  <c:v>88.724853363792818</c:v>
                </c:pt>
                <c:pt idx="2764">
                  <c:v>106.94450612972743</c:v>
                </c:pt>
                <c:pt idx="2765">
                  <c:v>71.899016411270537</c:v>
                </c:pt>
                <c:pt idx="2766">
                  <c:v>94.749500422101846</c:v>
                </c:pt>
                <c:pt idx="2767">
                  <c:v>75.993784225919825</c:v>
                </c:pt>
                <c:pt idx="2768">
                  <c:v>85.934659732977693</c:v>
                </c:pt>
                <c:pt idx="2769">
                  <c:v>58.414728216257501</c:v>
                </c:pt>
                <c:pt idx="2770">
                  <c:v>60.262269220399389</c:v>
                </c:pt>
                <c:pt idx="2771">
                  <c:v>42.024465518720838</c:v>
                </c:pt>
                <c:pt idx="2772">
                  <c:v>90.335938364433972</c:v>
                </c:pt>
                <c:pt idx="2773">
                  <c:v>69.3299770484047</c:v>
                </c:pt>
                <c:pt idx="2774">
                  <c:v>84.564455437197182</c:v>
                </c:pt>
                <c:pt idx="2775">
                  <c:v>48.012748757321461</c:v>
                </c:pt>
                <c:pt idx="2776">
                  <c:v>97.353863535209271</c:v>
                </c:pt>
                <c:pt idx="2777">
                  <c:v>95.284998443389753</c:v>
                </c:pt>
                <c:pt idx="2778">
                  <c:v>98.51688876695971</c:v>
                </c:pt>
                <c:pt idx="2779">
                  <c:v>116.5669537144158</c:v>
                </c:pt>
                <c:pt idx="2780">
                  <c:v>64.819227519955717</c:v>
                </c:pt>
                <c:pt idx="2781">
                  <c:v>101.76043125729474</c:v>
                </c:pt>
                <c:pt idx="2782">
                  <c:v>77.659657204586182</c:v>
                </c:pt>
                <c:pt idx="2783">
                  <c:v>94.290918158922551</c:v>
                </c:pt>
                <c:pt idx="2784">
                  <c:v>79.848004525210484</c:v>
                </c:pt>
                <c:pt idx="2785">
                  <c:v>80.026895757319593</c:v>
                </c:pt>
                <c:pt idx="2786">
                  <c:v>57.135089574066534</c:v>
                </c:pt>
                <c:pt idx="2787">
                  <c:v>92.76567081614958</c:v>
                </c:pt>
                <c:pt idx="2788">
                  <c:v>56.382801450150694</c:v>
                </c:pt>
                <c:pt idx="2789">
                  <c:v>111.56083842250015</c:v>
                </c:pt>
                <c:pt idx="2790">
                  <c:v>83.017517828740623</c:v>
                </c:pt>
                <c:pt idx="2791">
                  <c:v>97.508206597423097</c:v>
                </c:pt>
                <c:pt idx="2792">
                  <c:v>92.036667357561285</c:v>
                </c:pt>
                <c:pt idx="2793">
                  <c:v>56.015562034155536</c:v>
                </c:pt>
                <c:pt idx="2794">
                  <c:v>82.921932546050954</c:v>
                </c:pt>
                <c:pt idx="2795">
                  <c:v>85.067365509679988</c:v>
                </c:pt>
                <c:pt idx="2796">
                  <c:v>96.430266331365857</c:v>
                </c:pt>
                <c:pt idx="2797">
                  <c:v>84.343104246603772</c:v>
                </c:pt>
                <c:pt idx="2798">
                  <c:v>57.512154027455999</c:v>
                </c:pt>
                <c:pt idx="2799">
                  <c:v>74.295550941444148</c:v>
                </c:pt>
                <c:pt idx="2800">
                  <c:v>33.928010735540639</c:v>
                </c:pt>
                <c:pt idx="2801">
                  <c:v>76.692074603980473</c:v>
                </c:pt>
                <c:pt idx="2802">
                  <c:v>68.035513995705429</c:v>
                </c:pt>
                <c:pt idx="2803">
                  <c:v>90.791729826250801</c:v>
                </c:pt>
                <c:pt idx="2804">
                  <c:v>89.961649818619804</c:v>
                </c:pt>
                <c:pt idx="2805">
                  <c:v>58.98887653890921</c:v>
                </c:pt>
                <c:pt idx="2806">
                  <c:v>88.94888816774332</c:v>
                </c:pt>
                <c:pt idx="2807">
                  <c:v>69.828140697859979</c:v>
                </c:pt>
                <c:pt idx="2808">
                  <c:v>85.206147849356668</c:v>
                </c:pt>
                <c:pt idx="2809">
                  <c:v>50.316702905174211</c:v>
                </c:pt>
                <c:pt idx="2810">
                  <c:v>45.005058685717842</c:v>
                </c:pt>
                <c:pt idx="2811">
                  <c:v>106.14476740360277</c:v>
                </c:pt>
                <c:pt idx="2812">
                  <c:v>90.873610076729193</c:v>
                </c:pt>
                <c:pt idx="2813">
                  <c:v>76.026961163544073</c:v>
                </c:pt>
                <c:pt idx="2814">
                  <c:v>106.5961260593054</c:v>
                </c:pt>
                <c:pt idx="2815">
                  <c:v>91.946793690024833</c:v>
                </c:pt>
                <c:pt idx="2816">
                  <c:v>63.906890917346018</c:v>
                </c:pt>
                <c:pt idx="2817">
                  <c:v>100.64340067880711</c:v>
                </c:pt>
                <c:pt idx="2818">
                  <c:v>69.686252127763481</c:v>
                </c:pt>
                <c:pt idx="2819">
                  <c:v>60.076228744027439</c:v>
                </c:pt>
                <c:pt idx="2820">
                  <c:v>59.753607930515138</c:v>
                </c:pt>
                <c:pt idx="2821">
                  <c:v>47.372271312078148</c:v>
                </c:pt>
                <c:pt idx="2822">
                  <c:v>88.132510771165244</c:v>
                </c:pt>
                <c:pt idx="2823">
                  <c:v>95.248787934978182</c:v>
                </c:pt>
                <c:pt idx="2824">
                  <c:v>104.37123850267584</c:v>
                </c:pt>
                <c:pt idx="2825">
                  <c:v>80.3696172112966</c:v>
                </c:pt>
                <c:pt idx="2826">
                  <c:v>77.228238583734893</c:v>
                </c:pt>
                <c:pt idx="2827">
                  <c:v>96.828104907349626</c:v>
                </c:pt>
                <c:pt idx="2828">
                  <c:v>81.153950283439798</c:v>
                </c:pt>
                <c:pt idx="2829">
                  <c:v>85.454719063836592</c:v>
                </c:pt>
                <c:pt idx="2830">
                  <c:v>85.071382075828623</c:v>
                </c:pt>
                <c:pt idx="2831">
                  <c:v>78.632546924697095</c:v>
                </c:pt>
                <c:pt idx="2832">
                  <c:v>67.075646271294261</c:v>
                </c:pt>
                <c:pt idx="2833">
                  <c:v>48.983495770856834</c:v>
                </c:pt>
                <c:pt idx="2834">
                  <c:v>111.31988504250042</c:v>
                </c:pt>
                <c:pt idx="2835">
                  <c:v>84.10470959927072</c:v>
                </c:pt>
                <c:pt idx="2836">
                  <c:v>67.430539992212289</c:v>
                </c:pt>
                <c:pt idx="2837">
                  <c:v>71.935222400596928</c:v>
                </c:pt>
                <c:pt idx="2838">
                  <c:v>94.764710875415062</c:v>
                </c:pt>
                <c:pt idx="2839">
                  <c:v>98.172475405929063</c:v>
                </c:pt>
                <c:pt idx="2840">
                  <c:v>87.378800528207236</c:v>
                </c:pt>
                <c:pt idx="2841">
                  <c:v>79.422200129791634</c:v>
                </c:pt>
                <c:pt idx="2842">
                  <c:v>70.940401821106121</c:v>
                </c:pt>
                <c:pt idx="2843">
                  <c:v>60.824035400325421</c:v>
                </c:pt>
                <c:pt idx="2844">
                  <c:v>57.989374663397705</c:v>
                </c:pt>
                <c:pt idx="2845">
                  <c:v>32.356054855646562</c:v>
                </c:pt>
                <c:pt idx="2846">
                  <c:v>98.682211036873539</c:v>
                </c:pt>
                <c:pt idx="2847">
                  <c:v>101.88190725056674</c:v>
                </c:pt>
                <c:pt idx="2848">
                  <c:v>72.013667024575014</c:v>
                </c:pt>
                <c:pt idx="2849">
                  <c:v>100.56410824291518</c:v>
                </c:pt>
                <c:pt idx="2850">
                  <c:v>86.647461771762408</c:v>
                </c:pt>
                <c:pt idx="2851">
                  <c:v>119.68254993979265</c:v>
                </c:pt>
                <c:pt idx="2852">
                  <c:v>96.300763995102898</c:v>
                </c:pt>
                <c:pt idx="2853">
                  <c:v>86.28858755305464</c:v>
                </c:pt>
                <c:pt idx="2854">
                  <c:v>45.49286781147552</c:v>
                </c:pt>
                <c:pt idx="2855">
                  <c:v>89.57007177535553</c:v>
                </c:pt>
                <c:pt idx="2856">
                  <c:v>115.76397869847251</c:v>
                </c:pt>
                <c:pt idx="2857">
                  <c:v>89.356606865404615</c:v>
                </c:pt>
                <c:pt idx="2858">
                  <c:v>86.711023511951524</c:v>
                </c:pt>
                <c:pt idx="2859">
                  <c:v>72.820304115852437</c:v>
                </c:pt>
                <c:pt idx="2860">
                  <c:v>87.673145050005473</c:v>
                </c:pt>
                <c:pt idx="2861">
                  <c:v>54.284817252203581</c:v>
                </c:pt>
                <c:pt idx="2862">
                  <c:v>35.749100714942358</c:v>
                </c:pt>
                <c:pt idx="2863">
                  <c:v>45.258642478935833</c:v>
                </c:pt>
                <c:pt idx="2864">
                  <c:v>91.703499320710407</c:v>
                </c:pt>
                <c:pt idx="2865">
                  <c:v>38.626377400140584</c:v>
                </c:pt>
                <c:pt idx="2866">
                  <c:v>95.683393950822477</c:v>
                </c:pt>
                <c:pt idx="2867">
                  <c:v>98.852725679545088</c:v>
                </c:pt>
                <c:pt idx="2868">
                  <c:v>94.83732569529765</c:v>
                </c:pt>
                <c:pt idx="2869">
                  <c:v>96.093093125903152</c:v>
                </c:pt>
                <c:pt idx="2870">
                  <c:v>73.162467001552841</c:v>
                </c:pt>
                <c:pt idx="2871">
                  <c:v>74.406603591399474</c:v>
                </c:pt>
                <c:pt idx="2872">
                  <c:v>40.198709971414516</c:v>
                </c:pt>
                <c:pt idx="2873">
                  <c:v>66.177574230063414</c:v>
                </c:pt>
                <c:pt idx="2874">
                  <c:v>58.979182492030624</c:v>
                </c:pt>
                <c:pt idx="2875">
                  <c:v>95.824467372076299</c:v>
                </c:pt>
                <c:pt idx="2876">
                  <c:v>81.070970211620278</c:v>
                </c:pt>
                <c:pt idx="2877">
                  <c:v>115.1259293431833</c:v>
                </c:pt>
                <c:pt idx="2878">
                  <c:v>60.121970131135392</c:v>
                </c:pt>
                <c:pt idx="2879">
                  <c:v>99.273901691754773</c:v>
                </c:pt>
                <c:pt idx="2880">
                  <c:v>82.951447902472992</c:v>
                </c:pt>
                <c:pt idx="2881">
                  <c:v>104.99123883806969</c:v>
                </c:pt>
                <c:pt idx="2882">
                  <c:v>79.776892920660572</c:v>
                </c:pt>
                <c:pt idx="2883">
                  <c:v>101.80078695319577</c:v>
                </c:pt>
                <c:pt idx="2884">
                  <c:v>76.371984735718129</c:v>
                </c:pt>
                <c:pt idx="2885">
                  <c:v>95.52890509262825</c:v>
                </c:pt>
                <c:pt idx="2886">
                  <c:v>86.340136296260212</c:v>
                </c:pt>
                <c:pt idx="2887">
                  <c:v>73.885089234035945</c:v>
                </c:pt>
                <c:pt idx="2888">
                  <c:v>101.8148517688641</c:v>
                </c:pt>
                <c:pt idx="2889">
                  <c:v>118.62106039155691</c:v>
                </c:pt>
                <c:pt idx="2890">
                  <c:v>88.481751483810086</c:v>
                </c:pt>
                <c:pt idx="2891">
                  <c:v>69.214710799862445</c:v>
                </c:pt>
                <c:pt idx="2892">
                  <c:v>72.751620006296577</c:v>
                </c:pt>
                <c:pt idx="2893">
                  <c:v>92.530042140984776</c:v>
                </c:pt>
                <c:pt idx="2894">
                  <c:v>78.066410146915345</c:v>
                </c:pt>
                <c:pt idx="2895">
                  <c:v>78.389175676362257</c:v>
                </c:pt>
                <c:pt idx="2896">
                  <c:v>120.14153848022784</c:v>
                </c:pt>
                <c:pt idx="2897">
                  <c:v>106.44677184652831</c:v>
                </c:pt>
                <c:pt idx="2898">
                  <c:v>23.284914473817196</c:v>
                </c:pt>
                <c:pt idx="2899">
                  <c:v>107.89545669584501</c:v>
                </c:pt>
                <c:pt idx="2900">
                  <c:v>85.588059189177798</c:v>
                </c:pt>
                <c:pt idx="2901">
                  <c:v>92.397197764352299</c:v>
                </c:pt>
                <c:pt idx="2902">
                  <c:v>111.74576870785373</c:v>
                </c:pt>
                <c:pt idx="2903">
                  <c:v>54.974357561709382</c:v>
                </c:pt>
                <c:pt idx="2904">
                  <c:v>104.66230942437936</c:v>
                </c:pt>
                <c:pt idx="2905">
                  <c:v>94.650055411572552</c:v>
                </c:pt>
                <c:pt idx="2906">
                  <c:v>72.156996728858545</c:v>
                </c:pt>
                <c:pt idx="2907">
                  <c:v>34.213502807447263</c:v>
                </c:pt>
                <c:pt idx="2908">
                  <c:v>89.811450662921956</c:v>
                </c:pt>
                <c:pt idx="2909">
                  <c:v>116.2659939304644</c:v>
                </c:pt>
                <c:pt idx="2910">
                  <c:v>92.288815734328637</c:v>
                </c:pt>
                <c:pt idx="2911">
                  <c:v>70.602579384990619</c:v>
                </c:pt>
                <c:pt idx="2912">
                  <c:v>60.812905372524668</c:v>
                </c:pt>
                <c:pt idx="2913">
                  <c:v>46.614325611458476</c:v>
                </c:pt>
                <c:pt idx="2914">
                  <c:v>78.523516462066411</c:v>
                </c:pt>
                <c:pt idx="2915">
                  <c:v>71.085907677070239</c:v>
                </c:pt>
                <c:pt idx="2916">
                  <c:v>123.35456325398049</c:v>
                </c:pt>
                <c:pt idx="2917">
                  <c:v>76.692610611200337</c:v>
                </c:pt>
                <c:pt idx="2918">
                  <c:v>78.669612835219795</c:v>
                </c:pt>
                <c:pt idx="2919">
                  <c:v>87.376849677433967</c:v>
                </c:pt>
                <c:pt idx="2920">
                  <c:v>59.170549613996464</c:v>
                </c:pt>
                <c:pt idx="2921">
                  <c:v>67.706515588266782</c:v>
                </c:pt>
                <c:pt idx="2922">
                  <c:v>83.008548975422642</c:v>
                </c:pt>
                <c:pt idx="2923">
                  <c:v>101.49695908669916</c:v>
                </c:pt>
                <c:pt idx="2924">
                  <c:v>55.004603969479817</c:v>
                </c:pt>
                <c:pt idx="2925">
                  <c:v>95.673738436415661</c:v>
                </c:pt>
                <c:pt idx="2926">
                  <c:v>90.97496004639622</c:v>
                </c:pt>
                <c:pt idx="2927">
                  <c:v>71.725844387312577</c:v>
                </c:pt>
                <c:pt idx="2928">
                  <c:v>83.194686999240531</c:v>
                </c:pt>
                <c:pt idx="2929">
                  <c:v>107.30736026210934</c:v>
                </c:pt>
                <c:pt idx="2930">
                  <c:v>74.52945025148</c:v>
                </c:pt>
                <c:pt idx="2931">
                  <c:v>108.31904416100691</c:v>
                </c:pt>
                <c:pt idx="2932">
                  <c:v>64.162457389398128</c:v>
                </c:pt>
                <c:pt idx="2933">
                  <c:v>72.379260365527927</c:v>
                </c:pt>
                <c:pt idx="2934">
                  <c:v>99.313825085429073</c:v>
                </c:pt>
                <c:pt idx="2935">
                  <c:v>46.186166901818709</c:v>
                </c:pt>
                <c:pt idx="2936">
                  <c:v>87.909809217239271</c:v>
                </c:pt>
                <c:pt idx="2937">
                  <c:v>76.537559036010535</c:v>
                </c:pt>
                <c:pt idx="2938">
                  <c:v>57.430126388869901</c:v>
                </c:pt>
                <c:pt idx="2939">
                  <c:v>70.353282602555907</c:v>
                </c:pt>
                <c:pt idx="2940">
                  <c:v>26.648059136858272</c:v>
                </c:pt>
                <c:pt idx="2941">
                  <c:v>76.093690213983024</c:v>
                </c:pt>
                <c:pt idx="2942">
                  <c:v>50.333426013629307</c:v>
                </c:pt>
                <c:pt idx="2943">
                  <c:v>92.862448183237646</c:v>
                </c:pt>
                <c:pt idx="2944">
                  <c:v>119.83370613415187</c:v>
                </c:pt>
                <c:pt idx="2945">
                  <c:v>45.72045963676419</c:v>
                </c:pt>
                <c:pt idx="2946">
                  <c:v>92.608728220502002</c:v>
                </c:pt>
                <c:pt idx="2947">
                  <c:v>112.37793356111789</c:v>
                </c:pt>
                <c:pt idx="2948">
                  <c:v>105.40355740701261</c:v>
                </c:pt>
                <c:pt idx="2949">
                  <c:v>104.91137885503142</c:v>
                </c:pt>
                <c:pt idx="2950">
                  <c:v>86.68228447199651</c:v>
                </c:pt>
                <c:pt idx="2951">
                  <c:v>111.84221393636471</c:v>
                </c:pt>
                <c:pt idx="2952">
                  <c:v>53.72448361393392</c:v>
                </c:pt>
                <c:pt idx="2953">
                  <c:v>95.900630448178617</c:v>
                </c:pt>
                <c:pt idx="2954">
                  <c:v>75.830726699988602</c:v>
                </c:pt>
                <c:pt idx="2955">
                  <c:v>38.438234283051663</c:v>
                </c:pt>
                <c:pt idx="2956">
                  <c:v>101.97789071405747</c:v>
                </c:pt>
                <c:pt idx="2957">
                  <c:v>43.029931566110506</c:v>
                </c:pt>
                <c:pt idx="2958">
                  <c:v>13.095453546557287</c:v>
                </c:pt>
                <c:pt idx="2959">
                  <c:v>35.263738710205025</c:v>
                </c:pt>
                <c:pt idx="2960">
                  <c:v>20.207445810003996</c:v>
                </c:pt>
                <c:pt idx="2961">
                  <c:v>61.507584580955644</c:v>
                </c:pt>
                <c:pt idx="2962">
                  <c:v>61.730473798017798</c:v>
                </c:pt>
                <c:pt idx="2963">
                  <c:v>65.89863367732454</c:v>
                </c:pt>
                <c:pt idx="2964">
                  <c:v>93.832474554086929</c:v>
                </c:pt>
                <c:pt idx="2965">
                  <c:v>78.256929327550907</c:v>
                </c:pt>
                <c:pt idx="2966">
                  <c:v>103.53994774349998</c:v>
                </c:pt>
                <c:pt idx="2967">
                  <c:v>83.846324820477236</c:v>
                </c:pt>
                <c:pt idx="2968">
                  <c:v>66.94330976921178</c:v>
                </c:pt>
                <c:pt idx="2969">
                  <c:v>98.648168173237792</c:v>
                </c:pt>
                <c:pt idx="2970">
                  <c:v>86.308783057015702</c:v>
                </c:pt>
                <c:pt idx="2971">
                  <c:v>69.431402688677622</c:v>
                </c:pt>
                <c:pt idx="2972">
                  <c:v>88.501271443915371</c:v>
                </c:pt>
                <c:pt idx="2973">
                  <c:v>90.682648717635601</c:v>
                </c:pt>
                <c:pt idx="2974">
                  <c:v>95.232845290339171</c:v>
                </c:pt>
                <c:pt idx="2975">
                  <c:v>83.56146856651651</c:v>
                </c:pt>
                <c:pt idx="2976">
                  <c:v>84.082358996850033</c:v>
                </c:pt>
                <c:pt idx="2977">
                  <c:v>68.86787517868629</c:v>
                </c:pt>
                <c:pt idx="2978">
                  <c:v>89.759387834214465</c:v>
                </c:pt>
                <c:pt idx="2979">
                  <c:v>64.218140213893676</c:v>
                </c:pt>
                <c:pt idx="2980">
                  <c:v>46.688823969072182</c:v>
                </c:pt>
                <c:pt idx="2981">
                  <c:v>69.693624953288762</c:v>
                </c:pt>
                <c:pt idx="2982">
                  <c:v>79.958369542468461</c:v>
                </c:pt>
                <c:pt idx="2983">
                  <c:v>95.204701727730651</c:v>
                </c:pt>
                <c:pt idx="2984">
                  <c:v>69.401752379223026</c:v>
                </c:pt>
                <c:pt idx="2985">
                  <c:v>65.512352989686676</c:v>
                </c:pt>
                <c:pt idx="2986">
                  <c:v>101.91993417490778</c:v>
                </c:pt>
                <c:pt idx="2987">
                  <c:v>78.994333507945754</c:v>
                </c:pt>
                <c:pt idx="2988">
                  <c:v>90.933773254795824</c:v>
                </c:pt>
                <c:pt idx="2989">
                  <c:v>83.041730595809724</c:v>
                </c:pt>
                <c:pt idx="2990">
                  <c:v>97.324871979057122</c:v>
                </c:pt>
                <c:pt idx="2991">
                  <c:v>106.3185032913032</c:v>
                </c:pt>
                <c:pt idx="2992">
                  <c:v>88.304200921753235</c:v>
                </c:pt>
                <c:pt idx="2993">
                  <c:v>96.951312592495057</c:v>
                </c:pt>
                <c:pt idx="2994">
                  <c:v>76.705836890608239</c:v>
                </c:pt>
                <c:pt idx="2995">
                  <c:v>75.072987417071076</c:v>
                </c:pt>
                <c:pt idx="2996">
                  <c:v>33.426375657601433</c:v>
                </c:pt>
                <c:pt idx="2997">
                  <c:v>87.049749700235694</c:v>
                </c:pt>
                <c:pt idx="2998">
                  <c:v>43.286894192254444</c:v>
                </c:pt>
                <c:pt idx="2999">
                  <c:v>109.54964487796401</c:v>
                </c:pt>
                <c:pt idx="3000">
                  <c:v>87.053105089204536</c:v>
                </c:pt>
                <c:pt idx="3001">
                  <c:v>101.7619297606836</c:v>
                </c:pt>
                <c:pt idx="3002">
                  <c:v>73.475087231374033</c:v>
                </c:pt>
                <c:pt idx="3003">
                  <c:v>67.048541309306003</c:v>
                </c:pt>
                <c:pt idx="3004">
                  <c:v>86.372998531942315</c:v>
                </c:pt>
                <c:pt idx="3005">
                  <c:v>87.92717840614128</c:v>
                </c:pt>
                <c:pt idx="3006">
                  <c:v>95.086070873578265</c:v>
                </c:pt>
                <c:pt idx="3007">
                  <c:v>83.047139265387074</c:v>
                </c:pt>
                <c:pt idx="3008">
                  <c:v>45.044516258288382</c:v>
                </c:pt>
                <c:pt idx="3009">
                  <c:v>64.483724243741008</c:v>
                </c:pt>
                <c:pt idx="3010">
                  <c:v>31.368243735565486</c:v>
                </c:pt>
                <c:pt idx="3011">
                  <c:v>89.166616268240219</c:v>
                </c:pt>
                <c:pt idx="3012">
                  <c:v>69.883050672929869</c:v>
                </c:pt>
                <c:pt idx="3013">
                  <c:v>92.028337392179424</c:v>
                </c:pt>
                <c:pt idx="3014">
                  <c:v>56.579245065108104</c:v>
                </c:pt>
                <c:pt idx="3015">
                  <c:v>55.778423472994014</c:v>
                </c:pt>
                <c:pt idx="3016">
                  <c:v>72.698510573131458</c:v>
                </c:pt>
                <c:pt idx="3017">
                  <c:v>84.060938886592666</c:v>
                </c:pt>
                <c:pt idx="3018">
                  <c:v>93.18090368359087</c:v>
                </c:pt>
                <c:pt idx="3019">
                  <c:v>47.838520039248088</c:v>
                </c:pt>
                <c:pt idx="3020">
                  <c:v>42.749379932092239</c:v>
                </c:pt>
                <c:pt idx="3021">
                  <c:v>106.00630290348815</c:v>
                </c:pt>
                <c:pt idx="3022">
                  <c:v>119.27617309598799</c:v>
                </c:pt>
                <c:pt idx="3023">
                  <c:v>84.855761995222764</c:v>
                </c:pt>
                <c:pt idx="3024">
                  <c:v>101.88454392344966</c:v>
                </c:pt>
                <c:pt idx="3025">
                  <c:v>93.074361057407287</c:v>
                </c:pt>
                <c:pt idx="3026">
                  <c:v>50.627178838625802</c:v>
                </c:pt>
                <c:pt idx="3027">
                  <c:v>89.237798582407336</c:v>
                </c:pt>
                <c:pt idx="3028">
                  <c:v>86.542887309759834</c:v>
                </c:pt>
                <c:pt idx="3029">
                  <c:v>60.361600353982766</c:v>
                </c:pt>
                <c:pt idx="3030">
                  <c:v>61.58705773722977</c:v>
                </c:pt>
                <c:pt idx="3031">
                  <c:v>79.237193389037074</c:v>
                </c:pt>
                <c:pt idx="3032">
                  <c:v>80.771336973886008</c:v>
                </c:pt>
                <c:pt idx="3033">
                  <c:v>100.65826966962125</c:v>
                </c:pt>
                <c:pt idx="3034">
                  <c:v>106.66841401373418</c:v>
                </c:pt>
                <c:pt idx="3035">
                  <c:v>67.244095254877422</c:v>
                </c:pt>
                <c:pt idx="3036">
                  <c:v>68.559831409266167</c:v>
                </c:pt>
                <c:pt idx="3037">
                  <c:v>98.116949255846308</c:v>
                </c:pt>
                <c:pt idx="3038">
                  <c:v>89.026455519624861</c:v>
                </c:pt>
                <c:pt idx="3039">
                  <c:v>88.038689693631014</c:v>
                </c:pt>
                <c:pt idx="3040">
                  <c:v>100.70463327435492</c:v>
                </c:pt>
                <c:pt idx="3041">
                  <c:v>71.974749645441307</c:v>
                </c:pt>
                <c:pt idx="3042">
                  <c:v>59.186667972999686</c:v>
                </c:pt>
                <c:pt idx="3043">
                  <c:v>71.810890616485551</c:v>
                </c:pt>
                <c:pt idx="3044">
                  <c:v>101.98344571553966</c:v>
                </c:pt>
                <c:pt idx="3045">
                  <c:v>74.170581043757494</c:v>
                </c:pt>
                <c:pt idx="3046">
                  <c:v>63.768384806545207</c:v>
                </c:pt>
                <c:pt idx="3047">
                  <c:v>106.74304941454078</c:v>
                </c:pt>
                <c:pt idx="3048">
                  <c:v>74.402443606933602</c:v>
                </c:pt>
                <c:pt idx="3049">
                  <c:v>102.75046818780642</c:v>
                </c:pt>
                <c:pt idx="3050">
                  <c:v>85.913910788875484</c:v>
                </c:pt>
                <c:pt idx="3051">
                  <c:v>87.386937523371358</c:v>
                </c:pt>
                <c:pt idx="3052">
                  <c:v>66.544055876885238</c:v>
                </c:pt>
                <c:pt idx="3053">
                  <c:v>60.423306798230577</c:v>
                </c:pt>
                <c:pt idx="3054">
                  <c:v>61.138949781043088</c:v>
                </c:pt>
                <c:pt idx="3055">
                  <c:v>45.928081409508266</c:v>
                </c:pt>
                <c:pt idx="3056">
                  <c:v>84.221388145109273</c:v>
                </c:pt>
                <c:pt idx="3057">
                  <c:v>95.548830230433225</c:v>
                </c:pt>
                <c:pt idx="3058">
                  <c:v>73.180869361819362</c:v>
                </c:pt>
                <c:pt idx="3059">
                  <c:v>90.04066045566114</c:v>
                </c:pt>
                <c:pt idx="3060">
                  <c:v>93.099689761846776</c:v>
                </c:pt>
                <c:pt idx="3061">
                  <c:v>102.68852720609149</c:v>
                </c:pt>
                <c:pt idx="3062">
                  <c:v>96.969127412782555</c:v>
                </c:pt>
                <c:pt idx="3063">
                  <c:v>93.677259591565004</c:v>
                </c:pt>
                <c:pt idx="3064">
                  <c:v>24.879511390464646</c:v>
                </c:pt>
                <c:pt idx="3065">
                  <c:v>86.865995635960161</c:v>
                </c:pt>
                <c:pt idx="3066">
                  <c:v>112.067721860012</c:v>
                </c:pt>
                <c:pt idx="3067">
                  <c:v>78.743559728796171</c:v>
                </c:pt>
                <c:pt idx="3068">
                  <c:v>83.786984311495203</c:v>
                </c:pt>
                <c:pt idx="3069">
                  <c:v>59.573853454098</c:v>
                </c:pt>
                <c:pt idx="3070">
                  <c:v>63.175503509207246</c:v>
                </c:pt>
                <c:pt idx="3071">
                  <c:v>79.679803025750729</c:v>
                </c:pt>
                <c:pt idx="3072">
                  <c:v>55.446426509213786</c:v>
                </c:pt>
                <c:pt idx="3073">
                  <c:v>47.981914066357348</c:v>
                </c:pt>
                <c:pt idx="3074">
                  <c:v>66.739095106246523</c:v>
                </c:pt>
                <c:pt idx="3075">
                  <c:v>31.022452667804657</c:v>
                </c:pt>
                <c:pt idx="3076">
                  <c:v>68.746537602344191</c:v>
                </c:pt>
                <c:pt idx="3077">
                  <c:v>105.6432882652731</c:v>
                </c:pt>
                <c:pt idx="3078">
                  <c:v>90.047749612793126</c:v>
                </c:pt>
                <c:pt idx="3079">
                  <c:v>78.636647494784924</c:v>
                </c:pt>
                <c:pt idx="3080">
                  <c:v>66.104439488812901</c:v>
                </c:pt>
                <c:pt idx="3081">
                  <c:v>62.653157942364196</c:v>
                </c:pt>
                <c:pt idx="3082">
                  <c:v>77.928114952098525</c:v>
                </c:pt>
                <c:pt idx="3083">
                  <c:v>62.981271680208735</c:v>
                </c:pt>
                <c:pt idx="3084">
                  <c:v>62.080480731150516</c:v>
                </c:pt>
                <c:pt idx="3085">
                  <c:v>87.702915552684601</c:v>
                </c:pt>
                <c:pt idx="3086">
                  <c:v>78.439711584269006</c:v>
                </c:pt>
                <c:pt idx="3087">
                  <c:v>113.60665815640407</c:v>
                </c:pt>
                <c:pt idx="3088">
                  <c:v>84.521133541482612</c:v>
                </c:pt>
                <c:pt idx="3089">
                  <c:v>71.190025871168288</c:v>
                </c:pt>
                <c:pt idx="3090">
                  <c:v>92.429883254571948</c:v>
                </c:pt>
                <c:pt idx="3091">
                  <c:v>84.29831556879239</c:v>
                </c:pt>
                <c:pt idx="3092">
                  <c:v>81.722587842859966</c:v>
                </c:pt>
                <c:pt idx="3093">
                  <c:v>90.310431435063535</c:v>
                </c:pt>
                <c:pt idx="3094">
                  <c:v>70.727245000696058</c:v>
                </c:pt>
                <c:pt idx="3095">
                  <c:v>99.824356879633143</c:v>
                </c:pt>
                <c:pt idx="3096">
                  <c:v>105.42841474293817</c:v>
                </c:pt>
                <c:pt idx="3097">
                  <c:v>61.66913503322322</c:v>
                </c:pt>
                <c:pt idx="3098">
                  <c:v>93.38104969796926</c:v>
                </c:pt>
                <c:pt idx="3099">
                  <c:v>114.97440854951709</c:v>
                </c:pt>
                <c:pt idx="3100">
                  <c:v>86.936489565785422</c:v>
                </c:pt>
                <c:pt idx="3101">
                  <c:v>57.761192057247506</c:v>
                </c:pt>
                <c:pt idx="3102">
                  <c:v>94.499366130949198</c:v>
                </c:pt>
                <c:pt idx="3103">
                  <c:v>100.4437640307178</c:v>
                </c:pt>
                <c:pt idx="3104">
                  <c:v>92.526502196202372</c:v>
                </c:pt>
                <c:pt idx="3105">
                  <c:v>73.274485230172033</c:v>
                </c:pt>
                <c:pt idx="3106">
                  <c:v>117.28611068820702</c:v>
                </c:pt>
                <c:pt idx="3107">
                  <c:v>106.92581553663413</c:v>
                </c:pt>
                <c:pt idx="3108">
                  <c:v>56.680646655211099</c:v>
                </c:pt>
                <c:pt idx="3109">
                  <c:v>116.86304902852152</c:v>
                </c:pt>
                <c:pt idx="3110">
                  <c:v>88.382619522573748</c:v>
                </c:pt>
                <c:pt idx="3111">
                  <c:v>64.776421562618779</c:v>
                </c:pt>
                <c:pt idx="3112">
                  <c:v>108.5000147925342</c:v>
                </c:pt>
                <c:pt idx="3113">
                  <c:v>54.563876599823935</c:v>
                </c:pt>
                <c:pt idx="3114">
                  <c:v>114.66248992628233</c:v>
                </c:pt>
                <c:pt idx="3115">
                  <c:v>94.670832561707954</c:v>
                </c:pt>
                <c:pt idx="3116">
                  <c:v>98.53192840930889</c:v>
                </c:pt>
                <c:pt idx="3117">
                  <c:v>70.952979032340593</c:v>
                </c:pt>
                <c:pt idx="3118">
                  <c:v>108.69543514341976</c:v>
                </c:pt>
                <c:pt idx="3119">
                  <c:v>107.06547584421043</c:v>
                </c:pt>
                <c:pt idx="3120">
                  <c:v>97.942999517945424</c:v>
                </c:pt>
                <c:pt idx="3121">
                  <c:v>53.553357072399535</c:v>
                </c:pt>
                <c:pt idx="3122">
                  <c:v>62.351226920447239</c:v>
                </c:pt>
                <c:pt idx="3123">
                  <c:v>54.920124751635427</c:v>
                </c:pt>
                <c:pt idx="3124">
                  <c:v>92.089061771934311</c:v>
                </c:pt>
                <c:pt idx="3125">
                  <c:v>65.974501898486423</c:v>
                </c:pt>
                <c:pt idx="3126">
                  <c:v>116.12828029275748</c:v>
                </c:pt>
                <c:pt idx="3127">
                  <c:v>63.092237799785707</c:v>
                </c:pt>
                <c:pt idx="3128">
                  <c:v>74.052320476585564</c:v>
                </c:pt>
                <c:pt idx="3129">
                  <c:v>75.844503974777069</c:v>
                </c:pt>
                <c:pt idx="3130">
                  <c:v>66.19194601347121</c:v>
                </c:pt>
                <c:pt idx="3131">
                  <c:v>84.145160348043532</c:v>
                </c:pt>
                <c:pt idx="3132">
                  <c:v>89.266419017889419</c:v>
                </c:pt>
                <c:pt idx="3133">
                  <c:v>82.863776351117664</c:v>
                </c:pt>
                <c:pt idx="3134">
                  <c:v>43.825491157325047</c:v>
                </c:pt>
                <c:pt idx="3135">
                  <c:v>75.439186723963076</c:v>
                </c:pt>
                <c:pt idx="3136">
                  <c:v>76.185747740653127</c:v>
                </c:pt>
                <c:pt idx="3137">
                  <c:v>86.896465384321942</c:v>
                </c:pt>
                <c:pt idx="3138">
                  <c:v>101.61168644589331</c:v>
                </c:pt>
                <c:pt idx="3139">
                  <c:v>108.81181468982999</c:v>
                </c:pt>
                <c:pt idx="3140">
                  <c:v>81.158346059507352</c:v>
                </c:pt>
                <c:pt idx="3141">
                  <c:v>106.55271503384834</c:v>
                </c:pt>
                <c:pt idx="3142">
                  <c:v>52.347446786104769</c:v>
                </c:pt>
                <c:pt idx="3143">
                  <c:v>84.321691188999822</c:v>
                </c:pt>
                <c:pt idx="3144">
                  <c:v>74.897849168110199</c:v>
                </c:pt>
                <c:pt idx="3145">
                  <c:v>73.882234792654245</c:v>
                </c:pt>
                <c:pt idx="3146">
                  <c:v>98.881046257472576</c:v>
                </c:pt>
                <c:pt idx="3147">
                  <c:v>62.472670187661656</c:v>
                </c:pt>
                <c:pt idx="3148">
                  <c:v>86.656549221693666</c:v>
                </c:pt>
                <c:pt idx="3149">
                  <c:v>56.20850954970264</c:v>
                </c:pt>
                <c:pt idx="3150">
                  <c:v>33.337456568794977</c:v>
                </c:pt>
                <c:pt idx="3151">
                  <c:v>70.692421368878129</c:v>
                </c:pt>
              </c:numCache>
            </c:numRef>
          </c:yVal>
          <c:smooth val="0"/>
          <c:extLst>
            <c:ext xmlns:c16="http://schemas.microsoft.com/office/drawing/2014/chart" uri="{C3380CC4-5D6E-409C-BE32-E72D297353CC}">
              <c16:uniqueId val="{00000000-B8DA-4780-B497-AD2D23A912CB}"/>
            </c:ext>
          </c:extLst>
        </c:ser>
        <c:ser>
          <c:idx val="4"/>
          <c:order val="1"/>
          <c:tx>
            <c:strRef>
              <c:f>'CT Margins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Var'!$G$4:$G$3155</c:f>
              <c:numCache>
                <c:formatCode>General</c:formatCode>
                <c:ptCount val="3152"/>
                <c:pt idx="0" formatCode="_(* #,##0_);_(* \(#,##0\);_(* &quot;-&quot;??_);_(@_)">
                  <c:v>77.668968984428304</c:v>
                </c:pt>
                <c:pt idx="1051" formatCode="_(* #,##0_);_(* \(#,##0\);_(* &quot;-&quot;??_);_(@_)">
                  <c:v>12.805725252525257</c:v>
                </c:pt>
                <c:pt idx="2102" formatCode="_(* #,##0_);_(* \(#,##0\);_(* &quot;-&quot;??_);_(@_)">
                  <c:v>48.268840210918853</c:v>
                </c:pt>
              </c:numCache>
            </c:numRef>
          </c:yVal>
          <c:smooth val="0"/>
          <c:extLst>
            <c:ext xmlns:c16="http://schemas.microsoft.com/office/drawing/2014/chart" uri="{C3380CC4-5D6E-409C-BE32-E72D297353CC}">
              <c16:uniqueId val="{00000001-B8DA-4780-B497-AD2D23A912CB}"/>
            </c:ext>
          </c:extLst>
        </c:ser>
        <c:ser>
          <c:idx val="1"/>
          <c:order val="2"/>
          <c:tx>
            <c:strRef>
              <c:f>'CT Margins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Var'!$F$4:$F$3155</c:f>
              <c:numCache>
                <c:formatCode>General</c:formatCode>
                <c:ptCount val="3152"/>
                <c:pt idx="0" formatCode="_(* #,##0_);_(* \(#,##0\);_(* &quot;-&quot;??_);_(@_)">
                  <c:v>102.36283866010776</c:v>
                </c:pt>
                <c:pt idx="1051" formatCode="_(* #,##0_);_(* \(#,##0\);_(* &quot;-&quot;??_);_(@_)">
                  <c:v>23.835245122655159</c:v>
                </c:pt>
                <c:pt idx="2102" formatCode="_(* #,##0_);_(* \(#,##0\);_(* &quot;-&quot;??_);_(@_)">
                  <c:v>78.527593537452702</c:v>
                </c:pt>
              </c:numCache>
            </c:numRef>
          </c:yVal>
          <c:smooth val="0"/>
          <c:extLst>
            <c:ext xmlns:c16="http://schemas.microsoft.com/office/drawing/2014/chart" uri="{C3380CC4-5D6E-409C-BE32-E72D297353CC}">
              <c16:uniqueId val="{00000002-B8DA-4780-B497-AD2D23A912CB}"/>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'CT Margins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Var'!$H$4:$H$3155</c:f>
              <c:numCache>
                <c:formatCode>General</c:formatCode>
                <c:ptCount val="3152"/>
                <c:pt idx="0" formatCode="_(* #,##0_);_(* \(#,##0\);_(* &quot;-&quot;??_);_(@_)">
                  <c:v>123.18572333651318</c:v>
                </c:pt>
                <c:pt idx="1051" formatCode="_(* #,##0_);_(* \(#,##0\);_(* &quot;-&quot;??_);_(@_)">
                  <c:v>35.619991414141417</c:v>
                </c:pt>
                <c:pt idx="2102" formatCode="_(* #,##0_);_(* \(#,##0\);_(* &quot;-&quot;??_);_(@_)">
                  <c:v>104.59805438152351</c:v>
                </c:pt>
              </c:numCache>
            </c:numRef>
          </c:yVal>
          <c:smooth val="0"/>
          <c:extLst>
            <c:ext xmlns:c16="http://schemas.microsoft.com/office/drawing/2014/chart" uri="{C3380CC4-5D6E-409C-BE32-E72D297353CC}">
              <c16:uniqueId val="{00000003-B8DA-4780-B497-AD2D23A912CB}"/>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CT Margins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4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Margins Var'!$E$3</c:f>
              <c:strCache>
                <c:ptCount val="1"/>
                <c:pt idx="0">
                  <c:v>CT Margins</c:v>
                </c:pt>
              </c:strCache>
            </c:strRef>
          </c:tx>
          <c:spPr>
            <a:ln w="25400" cap="rnd">
              <a:noFill/>
              <a:round/>
            </a:ln>
            <a:effectLst/>
          </c:spPr>
          <c:marker>
            <c:symbol val="dash"/>
            <c:size val="55"/>
            <c:spPr>
              <a:solidFill>
                <a:schemeClr val="tx2">
                  <a:alpha val="5000"/>
                </a:schemeClr>
              </a:solidFill>
              <a:ln w="6350">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Var'!$E$4:$E$3155</c:f>
              <c:numCache>
                <c:formatCode>_("$"* #,##0_);_("$"* \(#,##0\);_("$"* "-"??_);_(@_)</c:formatCode>
                <c:ptCount val="3152"/>
                <c:pt idx="0">
                  <c:v>150.33379272631458</c:v>
                </c:pt>
                <c:pt idx="1">
                  <c:v>124.00014498114422</c:v>
                </c:pt>
                <c:pt idx="2">
                  <c:v>125.36590699199283</c:v>
                </c:pt>
                <c:pt idx="3">
                  <c:v>121.58702784791031</c:v>
                </c:pt>
                <c:pt idx="4">
                  <c:v>132.9123890125243</c:v>
                </c:pt>
                <c:pt idx="5">
                  <c:v>123.00126465134119</c:v>
                </c:pt>
                <c:pt idx="6">
                  <c:v>121.10952079388298</c:v>
                </c:pt>
                <c:pt idx="7">
                  <c:v>115.55218647681627</c:v>
                </c:pt>
                <c:pt idx="8">
                  <c:v>117.56483082571259</c:v>
                </c:pt>
                <c:pt idx="9">
                  <c:v>121.8531963362897</c:v>
                </c:pt>
                <c:pt idx="10">
                  <c:v>129.31814839294213</c:v>
                </c:pt>
                <c:pt idx="11">
                  <c:v>116.14862498449372</c:v>
                </c:pt>
                <c:pt idx="12">
                  <c:v>121.16711315342974</c:v>
                </c:pt>
                <c:pt idx="13">
                  <c:v>123.51923128696811</c:v>
                </c:pt>
                <c:pt idx="14">
                  <c:v>121.74351772547206</c:v>
                </c:pt>
                <c:pt idx="15">
                  <c:v>105.05561245126151</c:v>
                </c:pt>
                <c:pt idx="16">
                  <c:v>104.56832727272727</c:v>
                </c:pt>
                <c:pt idx="17">
                  <c:v>115.60504612727149</c:v>
                </c:pt>
                <c:pt idx="18">
                  <c:v>111.17357090909091</c:v>
                </c:pt>
                <c:pt idx="19">
                  <c:v>112.45127190865539</c:v>
                </c:pt>
                <c:pt idx="20">
                  <c:v>124.98279158345564</c:v>
                </c:pt>
                <c:pt idx="21">
                  <c:v>113.3711250218889</c:v>
                </c:pt>
                <c:pt idx="22">
                  <c:v>133.14231038729281</c:v>
                </c:pt>
                <c:pt idx="23">
                  <c:v>115.48779432073033</c:v>
                </c:pt>
                <c:pt idx="24">
                  <c:v>133.29806023973882</c:v>
                </c:pt>
                <c:pt idx="25">
                  <c:v>124.69226070282258</c:v>
                </c:pt>
                <c:pt idx="26">
                  <c:v>117.74626475739096</c:v>
                </c:pt>
                <c:pt idx="27">
                  <c:v>121.32298246451336</c:v>
                </c:pt>
                <c:pt idx="28">
                  <c:v>125.38985664864467</c:v>
                </c:pt>
                <c:pt idx="29">
                  <c:v>123.48138577042505</c:v>
                </c:pt>
                <c:pt idx="30">
                  <c:v>124.25384998487257</c:v>
                </c:pt>
                <c:pt idx="31">
                  <c:v>125.43422687293061</c:v>
                </c:pt>
                <c:pt idx="32">
                  <c:v>131.08682771721726</c:v>
                </c:pt>
                <c:pt idx="33">
                  <c:v>122.709426284069</c:v>
                </c:pt>
                <c:pt idx="34">
                  <c:v>122.53913073085666</c:v>
                </c:pt>
                <c:pt idx="35">
                  <c:v>130.59736901938396</c:v>
                </c:pt>
                <c:pt idx="36">
                  <c:v>121.59383337592682</c:v>
                </c:pt>
                <c:pt idx="37">
                  <c:v>130.81416399984923</c:v>
                </c:pt>
                <c:pt idx="38">
                  <c:v>112.61960006949872</c:v>
                </c:pt>
                <c:pt idx="39">
                  <c:v>125.68798382529742</c:v>
                </c:pt>
                <c:pt idx="40">
                  <c:v>114.1610481550847</c:v>
                </c:pt>
                <c:pt idx="41">
                  <c:v>121.16537062951855</c:v>
                </c:pt>
                <c:pt idx="42">
                  <c:v>121.055061400753</c:v>
                </c:pt>
                <c:pt idx="43">
                  <c:v>116.04229656764073</c:v>
                </c:pt>
                <c:pt idx="44">
                  <c:v>127.20892388162795</c:v>
                </c:pt>
                <c:pt idx="45">
                  <c:v>123.17780361593779</c:v>
                </c:pt>
                <c:pt idx="46">
                  <c:v>117.89659928955535</c:v>
                </c:pt>
                <c:pt idx="47">
                  <c:v>133.57764990475602</c:v>
                </c:pt>
                <c:pt idx="48">
                  <c:v>115.13246722560484</c:v>
                </c:pt>
                <c:pt idx="49">
                  <c:v>127.45428364206956</c:v>
                </c:pt>
                <c:pt idx="50">
                  <c:v>124.32107183390124</c:v>
                </c:pt>
                <c:pt idx="51">
                  <c:v>123.4451102225442</c:v>
                </c:pt>
                <c:pt idx="52">
                  <c:v>126.77194983700655</c:v>
                </c:pt>
                <c:pt idx="53">
                  <c:v>118.23978039640707</c:v>
                </c:pt>
                <c:pt idx="54">
                  <c:v>120.23754207323825</c:v>
                </c:pt>
                <c:pt idx="55">
                  <c:v>114.95736559525709</c:v>
                </c:pt>
                <c:pt idx="56">
                  <c:v>122.64765325850669</c:v>
                </c:pt>
                <c:pt idx="57">
                  <c:v>105.79659130271762</c:v>
                </c:pt>
                <c:pt idx="58">
                  <c:v>117.43727083751506</c:v>
                </c:pt>
                <c:pt idx="59">
                  <c:v>125.84478182326664</c:v>
                </c:pt>
                <c:pt idx="60">
                  <c:v>126.0834408173891</c:v>
                </c:pt>
                <c:pt idx="61">
                  <c:v>114.97836643365218</c:v>
                </c:pt>
                <c:pt idx="62">
                  <c:v>130.19706212191412</c:v>
                </c:pt>
                <c:pt idx="63">
                  <c:v>115.94596753988091</c:v>
                </c:pt>
                <c:pt idx="64">
                  <c:v>128.62944158995973</c:v>
                </c:pt>
                <c:pt idx="65">
                  <c:v>104.29289435358203</c:v>
                </c:pt>
                <c:pt idx="66">
                  <c:v>106.31325437458881</c:v>
                </c:pt>
                <c:pt idx="67">
                  <c:v>121.54395116241245</c:v>
                </c:pt>
                <c:pt idx="68">
                  <c:v>119.23733454545454</c:v>
                </c:pt>
                <c:pt idx="69">
                  <c:v>110.0782602728203</c:v>
                </c:pt>
                <c:pt idx="70">
                  <c:v>124.69560898253086</c:v>
                </c:pt>
                <c:pt idx="71">
                  <c:v>112.47014193184827</c:v>
                </c:pt>
                <c:pt idx="72">
                  <c:v>113.92648317543353</c:v>
                </c:pt>
                <c:pt idx="73">
                  <c:v>113.51114935788546</c:v>
                </c:pt>
                <c:pt idx="74">
                  <c:v>127.73035935849617</c:v>
                </c:pt>
                <c:pt idx="75">
                  <c:v>122.46577154467948</c:v>
                </c:pt>
                <c:pt idx="76">
                  <c:v>122.36267578632308</c:v>
                </c:pt>
                <c:pt idx="77">
                  <c:v>128.82657960672367</c:v>
                </c:pt>
                <c:pt idx="78">
                  <c:v>114.10156726085303</c:v>
                </c:pt>
                <c:pt idx="79">
                  <c:v>120.52620709557911</c:v>
                </c:pt>
                <c:pt idx="80">
                  <c:v>131.3165396699118</c:v>
                </c:pt>
                <c:pt idx="81">
                  <c:v>122.81689610319461</c:v>
                </c:pt>
                <c:pt idx="82">
                  <c:v>126.10933502116816</c:v>
                </c:pt>
                <c:pt idx="83">
                  <c:v>125.30620728866732</c:v>
                </c:pt>
                <c:pt idx="84">
                  <c:v>102.25679238963772</c:v>
                </c:pt>
                <c:pt idx="85">
                  <c:v>117.88470972853176</c:v>
                </c:pt>
                <c:pt idx="86">
                  <c:v>115.93636632349266</c:v>
                </c:pt>
                <c:pt idx="87">
                  <c:v>124.18090527466447</c:v>
                </c:pt>
                <c:pt idx="88">
                  <c:v>112.70107380694907</c:v>
                </c:pt>
                <c:pt idx="89">
                  <c:v>115.90835577901171</c:v>
                </c:pt>
                <c:pt idx="90">
                  <c:v>120.16627306915015</c:v>
                </c:pt>
                <c:pt idx="91">
                  <c:v>126.14387066804642</c:v>
                </c:pt>
                <c:pt idx="92">
                  <c:v>116.79936774578862</c:v>
                </c:pt>
                <c:pt idx="93">
                  <c:v>117.65747314383219</c:v>
                </c:pt>
                <c:pt idx="94">
                  <c:v>127.56883447920764</c:v>
                </c:pt>
                <c:pt idx="95">
                  <c:v>124.65701159436205</c:v>
                </c:pt>
                <c:pt idx="96">
                  <c:v>120.32249705830985</c:v>
                </c:pt>
                <c:pt idx="97">
                  <c:v>125.02657457247342</c:v>
                </c:pt>
                <c:pt idx="98">
                  <c:v>116.12107252760148</c:v>
                </c:pt>
                <c:pt idx="99">
                  <c:v>127.28118083160847</c:v>
                </c:pt>
                <c:pt idx="100">
                  <c:v>107.7827682307896</c:v>
                </c:pt>
                <c:pt idx="101">
                  <c:v>121.53744706901587</c:v>
                </c:pt>
                <c:pt idx="102">
                  <c:v>122.50296223033853</c:v>
                </c:pt>
                <c:pt idx="103">
                  <c:v>109.92071701337393</c:v>
                </c:pt>
                <c:pt idx="104">
                  <c:v>129.72396316810224</c:v>
                </c:pt>
                <c:pt idx="105">
                  <c:v>122.41074352725158</c:v>
                </c:pt>
                <c:pt idx="106">
                  <c:v>111.52373796322055</c:v>
                </c:pt>
                <c:pt idx="107">
                  <c:v>122.50877839464633</c:v>
                </c:pt>
                <c:pt idx="108">
                  <c:v>120.05824726333313</c:v>
                </c:pt>
                <c:pt idx="109">
                  <c:v>119.85153595099588</c:v>
                </c:pt>
                <c:pt idx="110">
                  <c:v>119.99382519177145</c:v>
                </c:pt>
                <c:pt idx="111">
                  <c:v>110.54668433916729</c:v>
                </c:pt>
                <c:pt idx="112">
                  <c:v>114.70368402325781</c:v>
                </c:pt>
                <c:pt idx="113">
                  <c:v>104.63407977252206</c:v>
                </c:pt>
                <c:pt idx="114">
                  <c:v>123.58068166332367</c:v>
                </c:pt>
                <c:pt idx="115">
                  <c:v>108.55845403419164</c:v>
                </c:pt>
                <c:pt idx="116">
                  <c:v>123.93264059346882</c:v>
                </c:pt>
                <c:pt idx="117">
                  <c:v>114.68887140257442</c:v>
                </c:pt>
                <c:pt idx="118">
                  <c:v>100.83896040309455</c:v>
                </c:pt>
                <c:pt idx="119">
                  <c:v>123.63348357049642</c:v>
                </c:pt>
                <c:pt idx="120">
                  <c:v>129.74273024777281</c:v>
                </c:pt>
                <c:pt idx="121">
                  <c:v>127.04147421011086</c:v>
                </c:pt>
                <c:pt idx="122">
                  <c:v>132.30397969180396</c:v>
                </c:pt>
                <c:pt idx="123">
                  <c:v>122.3964249924019</c:v>
                </c:pt>
                <c:pt idx="124">
                  <c:v>102.37635522728081</c:v>
                </c:pt>
                <c:pt idx="125">
                  <c:v>108.70448247741123</c:v>
                </c:pt>
                <c:pt idx="126">
                  <c:v>124.3732124633037</c:v>
                </c:pt>
                <c:pt idx="127">
                  <c:v>108.1390322014016</c:v>
                </c:pt>
                <c:pt idx="128">
                  <c:v>116.80314572294273</c:v>
                </c:pt>
                <c:pt idx="129">
                  <c:v>129.315614441241</c:v>
                </c:pt>
                <c:pt idx="130">
                  <c:v>107.48643767071206</c:v>
                </c:pt>
                <c:pt idx="131">
                  <c:v>106.86256584768793</c:v>
                </c:pt>
                <c:pt idx="132">
                  <c:v>110.4779663527012</c:v>
                </c:pt>
                <c:pt idx="133">
                  <c:v>108.6169309090909</c:v>
                </c:pt>
                <c:pt idx="134">
                  <c:v>121.46154875667031</c:v>
                </c:pt>
                <c:pt idx="135">
                  <c:v>117.69250854980805</c:v>
                </c:pt>
                <c:pt idx="136">
                  <c:v>120.28336247115377</c:v>
                </c:pt>
                <c:pt idx="137">
                  <c:v>130.51908755599806</c:v>
                </c:pt>
                <c:pt idx="138">
                  <c:v>120.97098575319735</c:v>
                </c:pt>
                <c:pt idx="139">
                  <c:v>133.99256317315917</c:v>
                </c:pt>
                <c:pt idx="140">
                  <c:v>119.83784126824347</c:v>
                </c:pt>
                <c:pt idx="141">
                  <c:v>120.95949439614841</c:v>
                </c:pt>
                <c:pt idx="142">
                  <c:v>122.17864527083756</c:v>
                </c:pt>
                <c:pt idx="143">
                  <c:v>116.87311906572435</c:v>
                </c:pt>
                <c:pt idx="144">
                  <c:v>122.04548737415806</c:v>
                </c:pt>
                <c:pt idx="145">
                  <c:v>137.53415183100719</c:v>
                </c:pt>
                <c:pt idx="146">
                  <c:v>131.67450766570136</c:v>
                </c:pt>
                <c:pt idx="147">
                  <c:v>120.79992081803178</c:v>
                </c:pt>
                <c:pt idx="148">
                  <c:v>129.11018315555705</c:v>
                </c:pt>
                <c:pt idx="149">
                  <c:v>132.16812810094689</c:v>
                </c:pt>
                <c:pt idx="150">
                  <c:v>129.58157456931764</c:v>
                </c:pt>
                <c:pt idx="151">
                  <c:v>126.35825147326658</c:v>
                </c:pt>
                <c:pt idx="152">
                  <c:v>128.84807513766231</c:v>
                </c:pt>
                <c:pt idx="153">
                  <c:v>117.30949695707345</c:v>
                </c:pt>
                <c:pt idx="154">
                  <c:v>128.33730531510346</c:v>
                </c:pt>
                <c:pt idx="155">
                  <c:v>124.53818429945326</c:v>
                </c:pt>
                <c:pt idx="156">
                  <c:v>115.05982507198979</c:v>
                </c:pt>
                <c:pt idx="157">
                  <c:v>128.26728345903246</c:v>
                </c:pt>
                <c:pt idx="158">
                  <c:v>119.04985178409299</c:v>
                </c:pt>
                <c:pt idx="159">
                  <c:v>138.99356996705973</c:v>
                </c:pt>
                <c:pt idx="160">
                  <c:v>119.34830697360184</c:v>
                </c:pt>
                <c:pt idx="161">
                  <c:v>127.81875324807044</c:v>
                </c:pt>
                <c:pt idx="162">
                  <c:v>133.95028482161075</c:v>
                </c:pt>
                <c:pt idx="163">
                  <c:v>114.8599155159614</c:v>
                </c:pt>
                <c:pt idx="164">
                  <c:v>135.93863780718567</c:v>
                </c:pt>
                <c:pt idx="165">
                  <c:v>126.51849052756339</c:v>
                </c:pt>
                <c:pt idx="166">
                  <c:v>132.37024994512851</c:v>
                </c:pt>
                <c:pt idx="167">
                  <c:v>130.19964363455716</c:v>
                </c:pt>
                <c:pt idx="168">
                  <c:v>131.79284939268732</c:v>
                </c:pt>
                <c:pt idx="169">
                  <c:v>123.09218901567375</c:v>
                </c:pt>
                <c:pt idx="170">
                  <c:v>128.21723981483657</c:v>
                </c:pt>
                <c:pt idx="171">
                  <c:v>131.08001123788412</c:v>
                </c:pt>
                <c:pt idx="172">
                  <c:v>136.9278052736384</c:v>
                </c:pt>
                <c:pt idx="173">
                  <c:v>132.48321230064676</c:v>
                </c:pt>
                <c:pt idx="174">
                  <c:v>135.84073401818927</c:v>
                </c:pt>
                <c:pt idx="175">
                  <c:v>114.24664006220834</c:v>
                </c:pt>
                <c:pt idx="176">
                  <c:v>124.42296005872527</c:v>
                </c:pt>
                <c:pt idx="177">
                  <c:v>113.23840368084885</c:v>
                </c:pt>
                <c:pt idx="178">
                  <c:v>113.77452571169621</c:v>
                </c:pt>
                <c:pt idx="179">
                  <c:v>132.82003429069647</c:v>
                </c:pt>
                <c:pt idx="180">
                  <c:v>132.71389294093035</c:v>
                </c:pt>
                <c:pt idx="181">
                  <c:v>114.1920411676528</c:v>
                </c:pt>
                <c:pt idx="182">
                  <c:v>127.71467803597045</c:v>
                </c:pt>
                <c:pt idx="183">
                  <c:v>124.35612038240578</c:v>
                </c:pt>
                <c:pt idx="184">
                  <c:v>125.92432198472424</c:v>
                </c:pt>
                <c:pt idx="185">
                  <c:v>130.77413269368921</c:v>
                </c:pt>
                <c:pt idx="186">
                  <c:v>119.0020571691129</c:v>
                </c:pt>
                <c:pt idx="187">
                  <c:v>127.34102309105043</c:v>
                </c:pt>
                <c:pt idx="188">
                  <c:v>114.40366844256195</c:v>
                </c:pt>
                <c:pt idx="189">
                  <c:v>128.16531773348595</c:v>
                </c:pt>
                <c:pt idx="190">
                  <c:v>112.809196537925</c:v>
                </c:pt>
                <c:pt idx="191">
                  <c:v>122.49210282307627</c:v>
                </c:pt>
                <c:pt idx="192">
                  <c:v>128.8698135625167</c:v>
                </c:pt>
                <c:pt idx="193">
                  <c:v>108.37364699976996</c:v>
                </c:pt>
                <c:pt idx="194">
                  <c:v>136.24816529421167</c:v>
                </c:pt>
                <c:pt idx="195">
                  <c:v>122.42424537761346</c:v>
                </c:pt>
                <c:pt idx="196">
                  <c:v>124.59480116174481</c:v>
                </c:pt>
                <c:pt idx="197">
                  <c:v>124.84321921966071</c:v>
                </c:pt>
                <c:pt idx="198">
                  <c:v>125.44878268548288</c:v>
                </c:pt>
                <c:pt idx="199">
                  <c:v>134.00942682126657</c:v>
                </c:pt>
                <c:pt idx="200">
                  <c:v>126.98682827531809</c:v>
                </c:pt>
                <c:pt idx="201">
                  <c:v>132.10274887386112</c:v>
                </c:pt>
                <c:pt idx="202">
                  <c:v>128.7852440129991</c:v>
                </c:pt>
                <c:pt idx="203">
                  <c:v>115.16723545831715</c:v>
                </c:pt>
                <c:pt idx="204">
                  <c:v>130.40578926880616</c:v>
                </c:pt>
                <c:pt idx="205">
                  <c:v>125.25167915661262</c:v>
                </c:pt>
                <c:pt idx="206">
                  <c:v>122.01860637553585</c:v>
                </c:pt>
                <c:pt idx="207">
                  <c:v>125.84761545015178</c:v>
                </c:pt>
                <c:pt idx="208">
                  <c:v>120.00615895470114</c:v>
                </c:pt>
                <c:pt idx="209">
                  <c:v>126.7786111150866</c:v>
                </c:pt>
                <c:pt idx="210">
                  <c:v>130.69534753496063</c:v>
                </c:pt>
                <c:pt idx="211">
                  <c:v>125.90497849374592</c:v>
                </c:pt>
                <c:pt idx="212">
                  <c:v>129.07882683445666</c:v>
                </c:pt>
                <c:pt idx="213">
                  <c:v>110.82395310417925</c:v>
                </c:pt>
                <c:pt idx="214">
                  <c:v>133.92215291246563</c:v>
                </c:pt>
                <c:pt idx="215">
                  <c:v>119.04585409269203</c:v>
                </c:pt>
                <c:pt idx="216">
                  <c:v>122.77595049214173</c:v>
                </c:pt>
                <c:pt idx="217">
                  <c:v>121.94549838186643</c:v>
                </c:pt>
                <c:pt idx="218">
                  <c:v>121.12074139298045</c:v>
                </c:pt>
                <c:pt idx="219">
                  <c:v>119.1501140631521</c:v>
                </c:pt>
                <c:pt idx="220">
                  <c:v>130.23487889721656</c:v>
                </c:pt>
                <c:pt idx="221">
                  <c:v>114.94609371612185</c:v>
                </c:pt>
                <c:pt idx="222">
                  <c:v>127.92825382990959</c:v>
                </c:pt>
                <c:pt idx="223">
                  <c:v>126.26647906579791</c:v>
                </c:pt>
                <c:pt idx="224">
                  <c:v>129.69713681736735</c:v>
                </c:pt>
                <c:pt idx="225">
                  <c:v>106.01335835268134</c:v>
                </c:pt>
                <c:pt idx="226">
                  <c:v>104.80615785405774</c:v>
                </c:pt>
                <c:pt idx="227">
                  <c:v>112.73151812255232</c:v>
                </c:pt>
                <c:pt idx="228">
                  <c:v>112.29722545454545</c:v>
                </c:pt>
                <c:pt idx="229">
                  <c:v>105.73211315382999</c:v>
                </c:pt>
                <c:pt idx="230">
                  <c:v>128.76445293509542</c:v>
                </c:pt>
                <c:pt idx="231">
                  <c:v>111.24940402431324</c:v>
                </c:pt>
                <c:pt idx="232">
                  <c:v>126.45574849015608</c:v>
                </c:pt>
                <c:pt idx="233">
                  <c:v>105.2745427375819</c:v>
                </c:pt>
                <c:pt idx="234">
                  <c:v>132.75635940889583</c:v>
                </c:pt>
                <c:pt idx="235">
                  <c:v>127.13945742683546</c:v>
                </c:pt>
                <c:pt idx="236">
                  <c:v>121.51177072125466</c:v>
                </c:pt>
                <c:pt idx="237">
                  <c:v>123.56559880234764</c:v>
                </c:pt>
                <c:pt idx="238">
                  <c:v>119.7544870559876</c:v>
                </c:pt>
                <c:pt idx="239">
                  <c:v>125.8900171219817</c:v>
                </c:pt>
                <c:pt idx="240">
                  <c:v>123.31621958314918</c:v>
                </c:pt>
                <c:pt idx="241">
                  <c:v>128.44689301816507</c:v>
                </c:pt>
                <c:pt idx="242">
                  <c:v>125.52743648552257</c:v>
                </c:pt>
                <c:pt idx="243">
                  <c:v>122.95737577188103</c:v>
                </c:pt>
                <c:pt idx="244">
                  <c:v>131.16157413813096</c:v>
                </c:pt>
                <c:pt idx="245">
                  <c:v>131.32336434720762</c:v>
                </c:pt>
                <c:pt idx="246">
                  <c:v>120.38086351573583</c:v>
                </c:pt>
                <c:pt idx="247">
                  <c:v>128.90875594694705</c:v>
                </c:pt>
                <c:pt idx="248">
                  <c:v>115.47785978234567</c:v>
                </c:pt>
                <c:pt idx="249">
                  <c:v>119.58653125512963</c:v>
                </c:pt>
                <c:pt idx="250">
                  <c:v>125.71782243683896</c:v>
                </c:pt>
                <c:pt idx="251">
                  <c:v>122.39641258617355</c:v>
                </c:pt>
                <c:pt idx="252">
                  <c:v>122.59733918613807</c:v>
                </c:pt>
                <c:pt idx="253">
                  <c:v>119.44787924490679</c:v>
                </c:pt>
                <c:pt idx="254">
                  <c:v>130.09666578380097</c:v>
                </c:pt>
                <c:pt idx="255">
                  <c:v>123.08125216538231</c:v>
                </c:pt>
                <c:pt idx="256">
                  <c:v>115.60705765570232</c:v>
                </c:pt>
                <c:pt idx="257">
                  <c:v>133.99416349125542</c:v>
                </c:pt>
                <c:pt idx="258">
                  <c:v>119.81712562129385</c:v>
                </c:pt>
                <c:pt idx="259">
                  <c:v>126.08360598485758</c:v>
                </c:pt>
                <c:pt idx="260">
                  <c:v>119.97009088563556</c:v>
                </c:pt>
                <c:pt idx="261">
                  <c:v>122.50648418549395</c:v>
                </c:pt>
                <c:pt idx="262">
                  <c:v>127.26871159664445</c:v>
                </c:pt>
                <c:pt idx="263">
                  <c:v>118.49174543904121</c:v>
                </c:pt>
                <c:pt idx="264">
                  <c:v>132.77654663622508</c:v>
                </c:pt>
                <c:pt idx="265">
                  <c:v>125.62320547717923</c:v>
                </c:pt>
                <c:pt idx="266">
                  <c:v>116.57906781495437</c:v>
                </c:pt>
                <c:pt idx="267">
                  <c:v>113.78307122892234</c:v>
                </c:pt>
                <c:pt idx="268">
                  <c:v>122.72963229249289</c:v>
                </c:pt>
                <c:pt idx="269">
                  <c:v>123.40723487398017</c:v>
                </c:pt>
                <c:pt idx="270">
                  <c:v>128.71446033973717</c:v>
                </c:pt>
                <c:pt idx="271">
                  <c:v>116.13133415004418</c:v>
                </c:pt>
                <c:pt idx="272">
                  <c:v>134.36912869123046</c:v>
                </c:pt>
                <c:pt idx="273">
                  <c:v>118.65703883038415</c:v>
                </c:pt>
                <c:pt idx="274">
                  <c:v>123.78858856851525</c:v>
                </c:pt>
                <c:pt idx="275">
                  <c:v>110.13730934997159</c:v>
                </c:pt>
                <c:pt idx="276">
                  <c:v>106.78851720797429</c:v>
                </c:pt>
                <c:pt idx="277">
                  <c:v>105.43081251304936</c:v>
                </c:pt>
                <c:pt idx="278">
                  <c:v>103.54487272727272</c:v>
                </c:pt>
                <c:pt idx="279">
                  <c:v>121.55979381524364</c:v>
                </c:pt>
                <c:pt idx="280">
                  <c:v>125.7411938530953</c:v>
                </c:pt>
                <c:pt idx="281">
                  <c:v>112.21094016846564</c:v>
                </c:pt>
                <c:pt idx="282">
                  <c:v>109.51100866518246</c:v>
                </c:pt>
                <c:pt idx="283">
                  <c:v>112.12353917795252</c:v>
                </c:pt>
                <c:pt idx="284">
                  <c:v>124.5333496588045</c:v>
                </c:pt>
                <c:pt idx="285">
                  <c:v>128.19196943397199</c:v>
                </c:pt>
                <c:pt idx="286">
                  <c:v>128.64359808647322</c:v>
                </c:pt>
                <c:pt idx="287">
                  <c:v>132.26672828670473</c:v>
                </c:pt>
                <c:pt idx="288">
                  <c:v>119.68770602052223</c:v>
                </c:pt>
                <c:pt idx="289">
                  <c:v>123.64231935763743</c:v>
                </c:pt>
                <c:pt idx="290">
                  <c:v>130.95609678092211</c:v>
                </c:pt>
                <c:pt idx="291">
                  <c:v>123.33090234759254</c:v>
                </c:pt>
                <c:pt idx="292">
                  <c:v>128.71005230795396</c:v>
                </c:pt>
                <c:pt idx="293">
                  <c:v>123.23524376362228</c:v>
                </c:pt>
                <c:pt idx="294">
                  <c:v>112.03260904910329</c:v>
                </c:pt>
                <c:pt idx="295">
                  <c:v>116.61767851022218</c:v>
                </c:pt>
                <c:pt idx="296">
                  <c:v>118.13848018695606</c:v>
                </c:pt>
                <c:pt idx="297">
                  <c:v>126.41182713183076</c:v>
                </c:pt>
                <c:pt idx="298">
                  <c:v>116.93759111466349</c:v>
                </c:pt>
                <c:pt idx="299">
                  <c:v>118.73343083246928</c:v>
                </c:pt>
                <c:pt idx="300">
                  <c:v>128.69011047517748</c:v>
                </c:pt>
                <c:pt idx="301">
                  <c:v>124.28283303485706</c:v>
                </c:pt>
                <c:pt idx="302">
                  <c:v>119.4053015086815</c:v>
                </c:pt>
                <c:pt idx="303">
                  <c:v>119.17707412883655</c:v>
                </c:pt>
                <c:pt idx="304">
                  <c:v>131.28471599866447</c:v>
                </c:pt>
                <c:pt idx="305">
                  <c:v>125.54922533247506</c:v>
                </c:pt>
                <c:pt idx="306">
                  <c:v>117.29757219684534</c:v>
                </c:pt>
                <c:pt idx="307">
                  <c:v>126.95192263044106</c:v>
                </c:pt>
                <c:pt idx="308">
                  <c:v>117.56481382217684</c:v>
                </c:pt>
                <c:pt idx="309">
                  <c:v>119.34304464488127</c:v>
                </c:pt>
                <c:pt idx="310">
                  <c:v>123.61738627617727</c:v>
                </c:pt>
                <c:pt idx="311">
                  <c:v>115.76150059932647</c:v>
                </c:pt>
                <c:pt idx="312">
                  <c:v>123.46375730691707</c:v>
                </c:pt>
                <c:pt idx="313">
                  <c:v>103.04593093887139</c:v>
                </c:pt>
                <c:pt idx="314">
                  <c:v>131.35311050585699</c:v>
                </c:pt>
                <c:pt idx="315">
                  <c:v>121.61851502355771</c:v>
                </c:pt>
                <c:pt idx="316">
                  <c:v>116.06681368635006</c:v>
                </c:pt>
                <c:pt idx="317">
                  <c:v>123.14549143346613</c:v>
                </c:pt>
                <c:pt idx="318">
                  <c:v>118.56673795568653</c:v>
                </c:pt>
                <c:pt idx="319">
                  <c:v>116.08061579905004</c:v>
                </c:pt>
                <c:pt idx="320">
                  <c:v>120.22689880921683</c:v>
                </c:pt>
                <c:pt idx="321">
                  <c:v>115.5143705640468</c:v>
                </c:pt>
                <c:pt idx="322">
                  <c:v>123.80650814494922</c:v>
                </c:pt>
                <c:pt idx="323">
                  <c:v>103.48559598540822</c:v>
                </c:pt>
                <c:pt idx="324">
                  <c:v>125.82695895650477</c:v>
                </c:pt>
                <c:pt idx="325">
                  <c:v>120.74466684404806</c:v>
                </c:pt>
                <c:pt idx="326">
                  <c:v>132.18981457602027</c:v>
                </c:pt>
                <c:pt idx="327">
                  <c:v>113.82224106623292</c:v>
                </c:pt>
                <c:pt idx="328">
                  <c:v>117.24828302372484</c:v>
                </c:pt>
                <c:pt idx="329">
                  <c:v>129.03801786006159</c:v>
                </c:pt>
                <c:pt idx="330">
                  <c:v>130.94995024741559</c:v>
                </c:pt>
                <c:pt idx="331">
                  <c:v>128.42793290602722</c:v>
                </c:pt>
                <c:pt idx="332">
                  <c:v>131.45679233002184</c:v>
                </c:pt>
                <c:pt idx="333">
                  <c:v>119.64212183427887</c:v>
                </c:pt>
                <c:pt idx="334">
                  <c:v>125.04769509340824</c:v>
                </c:pt>
                <c:pt idx="335">
                  <c:v>123.72244079585988</c:v>
                </c:pt>
                <c:pt idx="336">
                  <c:v>123.58101590776434</c:v>
                </c:pt>
                <c:pt idx="337">
                  <c:v>125.27844413174213</c:v>
                </c:pt>
                <c:pt idx="338">
                  <c:v>116.87081343364494</c:v>
                </c:pt>
                <c:pt idx="339">
                  <c:v>130.71307722659117</c:v>
                </c:pt>
                <c:pt idx="340">
                  <c:v>110.38546321185301</c:v>
                </c:pt>
                <c:pt idx="341">
                  <c:v>104.07707633184083</c:v>
                </c:pt>
                <c:pt idx="342">
                  <c:v>111.78946725256988</c:v>
                </c:pt>
                <c:pt idx="343">
                  <c:v>110.41521090909093</c:v>
                </c:pt>
                <c:pt idx="344">
                  <c:v>119.91518197012275</c:v>
                </c:pt>
                <c:pt idx="345">
                  <c:v>118.52752297717544</c:v>
                </c:pt>
                <c:pt idx="346">
                  <c:v>108.15854807091452</c:v>
                </c:pt>
                <c:pt idx="347">
                  <c:v>135.39297606708081</c:v>
                </c:pt>
                <c:pt idx="348">
                  <c:v>107.63926758037877</c:v>
                </c:pt>
                <c:pt idx="349">
                  <c:v>137.58177330434251</c:v>
                </c:pt>
                <c:pt idx="350">
                  <c:v>117.24421706273722</c:v>
                </c:pt>
                <c:pt idx="351">
                  <c:v>120.64520916001862</c:v>
                </c:pt>
                <c:pt idx="352">
                  <c:v>117.31129820261091</c:v>
                </c:pt>
                <c:pt idx="353">
                  <c:v>115.24644299481326</c:v>
                </c:pt>
                <c:pt idx="354">
                  <c:v>119.74875986602231</c:v>
                </c:pt>
                <c:pt idx="355">
                  <c:v>123.89938111669116</c:v>
                </c:pt>
                <c:pt idx="356">
                  <c:v>131.94351784407743</c:v>
                </c:pt>
                <c:pt idx="357">
                  <c:v>121.23529801822399</c:v>
                </c:pt>
                <c:pt idx="358">
                  <c:v>129.51345674023921</c:v>
                </c:pt>
                <c:pt idx="359">
                  <c:v>137.37832740472109</c:v>
                </c:pt>
                <c:pt idx="360">
                  <c:v>131.48832577054273</c:v>
                </c:pt>
                <c:pt idx="361">
                  <c:v>123.50940435385019</c:v>
                </c:pt>
                <c:pt idx="362">
                  <c:v>117.87896843486944</c:v>
                </c:pt>
                <c:pt idx="363">
                  <c:v>122.74201403736882</c:v>
                </c:pt>
                <c:pt idx="364">
                  <c:v>122.91567223292671</c:v>
                </c:pt>
                <c:pt idx="365">
                  <c:v>123.68072405405758</c:v>
                </c:pt>
                <c:pt idx="366">
                  <c:v>132.19763482746885</c:v>
                </c:pt>
                <c:pt idx="367">
                  <c:v>122.8658147223483</c:v>
                </c:pt>
                <c:pt idx="368">
                  <c:v>122.39239982179463</c:v>
                </c:pt>
                <c:pt idx="369">
                  <c:v>135.91637087026484</c:v>
                </c:pt>
                <c:pt idx="370">
                  <c:v>120.12789232750175</c:v>
                </c:pt>
                <c:pt idx="371">
                  <c:v>122.48840977572362</c:v>
                </c:pt>
                <c:pt idx="372">
                  <c:v>131.40530489684318</c:v>
                </c:pt>
                <c:pt idx="373">
                  <c:v>114.13893489526569</c:v>
                </c:pt>
                <c:pt idx="374">
                  <c:v>137.02476543686453</c:v>
                </c:pt>
                <c:pt idx="375">
                  <c:v>129.61295735042316</c:v>
                </c:pt>
                <c:pt idx="376">
                  <c:v>134.83424231026163</c:v>
                </c:pt>
                <c:pt idx="377">
                  <c:v>130.52550123305738</c:v>
                </c:pt>
                <c:pt idx="378">
                  <c:v>128.98303194550829</c:v>
                </c:pt>
                <c:pt idx="379">
                  <c:v>75.142272229661373</c:v>
                </c:pt>
                <c:pt idx="380">
                  <c:v>129.18013500979379</c:v>
                </c:pt>
                <c:pt idx="381">
                  <c:v>131.25665670496653</c:v>
                </c:pt>
                <c:pt idx="382">
                  <c:v>139.29993508588643</c:v>
                </c:pt>
                <c:pt idx="383">
                  <c:v>131.13840370490811</c:v>
                </c:pt>
                <c:pt idx="384">
                  <c:v>135.24064007893048</c:v>
                </c:pt>
                <c:pt idx="385">
                  <c:v>120.45392596082064</c:v>
                </c:pt>
                <c:pt idx="386">
                  <c:v>112.8379917940984</c:v>
                </c:pt>
                <c:pt idx="387">
                  <c:v>124.01963782294757</c:v>
                </c:pt>
                <c:pt idx="388">
                  <c:v>114.73686020447883</c:v>
                </c:pt>
                <c:pt idx="389">
                  <c:v>132.56788581229935</c:v>
                </c:pt>
                <c:pt idx="390">
                  <c:v>132.32987446683563</c:v>
                </c:pt>
                <c:pt idx="391">
                  <c:v>105.59134494461148</c:v>
                </c:pt>
                <c:pt idx="392">
                  <c:v>130.8288183315459</c:v>
                </c:pt>
                <c:pt idx="393">
                  <c:v>116.35056769872722</c:v>
                </c:pt>
                <c:pt idx="394">
                  <c:v>122.67408940434532</c:v>
                </c:pt>
                <c:pt idx="395">
                  <c:v>133.65019924876799</c:v>
                </c:pt>
                <c:pt idx="396">
                  <c:v>117.33857298948811</c:v>
                </c:pt>
                <c:pt idx="397">
                  <c:v>126.48740346625613</c:v>
                </c:pt>
                <c:pt idx="398">
                  <c:v>113.67797025140341</c:v>
                </c:pt>
                <c:pt idx="399">
                  <c:v>131.20307882160506</c:v>
                </c:pt>
                <c:pt idx="400">
                  <c:v>103.88952716037053</c:v>
                </c:pt>
                <c:pt idx="401">
                  <c:v>115.76951992490132</c:v>
                </c:pt>
                <c:pt idx="402">
                  <c:v>128.01569470192413</c:v>
                </c:pt>
                <c:pt idx="403">
                  <c:v>125.42326397384903</c:v>
                </c:pt>
                <c:pt idx="404">
                  <c:v>135.11592938361198</c:v>
                </c:pt>
                <c:pt idx="405">
                  <c:v>119.18919057652397</c:v>
                </c:pt>
                <c:pt idx="406">
                  <c:v>125.4099734057318</c:v>
                </c:pt>
                <c:pt idx="407">
                  <c:v>123.04262239268493</c:v>
                </c:pt>
                <c:pt idx="408">
                  <c:v>125.50094153428088</c:v>
                </c:pt>
                <c:pt idx="409">
                  <c:v>116.07142355689018</c:v>
                </c:pt>
                <c:pt idx="410">
                  <c:v>124.40544559719352</c:v>
                </c:pt>
                <c:pt idx="411">
                  <c:v>131.53336370936506</c:v>
                </c:pt>
                <c:pt idx="412">
                  <c:v>127.11007313654372</c:v>
                </c:pt>
                <c:pt idx="413">
                  <c:v>117.67221615540703</c:v>
                </c:pt>
                <c:pt idx="414">
                  <c:v>129.08712478412275</c:v>
                </c:pt>
                <c:pt idx="415">
                  <c:v>123.72297425215329</c:v>
                </c:pt>
                <c:pt idx="416">
                  <c:v>118.79632554023343</c:v>
                </c:pt>
                <c:pt idx="417">
                  <c:v>131.2329687600805</c:v>
                </c:pt>
                <c:pt idx="418">
                  <c:v>123.30004210277681</c:v>
                </c:pt>
                <c:pt idx="419">
                  <c:v>107.27979768385578</c:v>
                </c:pt>
                <c:pt idx="420">
                  <c:v>131.80306149215707</c:v>
                </c:pt>
                <c:pt idx="421">
                  <c:v>125.41755891966852</c:v>
                </c:pt>
                <c:pt idx="422">
                  <c:v>122.38468801525831</c:v>
                </c:pt>
                <c:pt idx="423">
                  <c:v>125.35289336936788</c:v>
                </c:pt>
                <c:pt idx="424">
                  <c:v>129.92440774812462</c:v>
                </c:pt>
                <c:pt idx="425">
                  <c:v>122.59677133807864</c:v>
                </c:pt>
                <c:pt idx="426">
                  <c:v>122.92250576638349</c:v>
                </c:pt>
                <c:pt idx="427">
                  <c:v>123.98269870880077</c:v>
                </c:pt>
                <c:pt idx="428">
                  <c:v>115.07743178818274</c:v>
                </c:pt>
                <c:pt idx="429">
                  <c:v>132.48949172398108</c:v>
                </c:pt>
                <c:pt idx="430">
                  <c:v>126.27917183517323</c:v>
                </c:pt>
                <c:pt idx="431">
                  <c:v>115.02119069151144</c:v>
                </c:pt>
                <c:pt idx="432">
                  <c:v>116.5472193256344</c:v>
                </c:pt>
                <c:pt idx="433">
                  <c:v>124.57289393219546</c:v>
                </c:pt>
                <c:pt idx="434">
                  <c:v>125.88191671980384</c:v>
                </c:pt>
                <c:pt idx="435">
                  <c:v>106.07520936330523</c:v>
                </c:pt>
                <c:pt idx="436">
                  <c:v>104.53273195746708</c:v>
                </c:pt>
                <c:pt idx="437">
                  <c:v>107.92536723891298</c:v>
                </c:pt>
                <c:pt idx="438">
                  <c:v>111.00527636363637</c:v>
                </c:pt>
                <c:pt idx="439">
                  <c:v>111.46846448197006</c:v>
                </c:pt>
                <c:pt idx="440">
                  <c:v>126.76590917744326</c:v>
                </c:pt>
                <c:pt idx="441">
                  <c:v>116.35605880544789</c:v>
                </c:pt>
                <c:pt idx="442">
                  <c:v>133.59450436679057</c:v>
                </c:pt>
                <c:pt idx="443">
                  <c:v>109.37168133886438</c:v>
                </c:pt>
                <c:pt idx="444">
                  <c:v>116.27533082804813</c:v>
                </c:pt>
                <c:pt idx="445">
                  <c:v>130.78061554074023</c:v>
                </c:pt>
                <c:pt idx="446">
                  <c:v>119.07567309910269</c:v>
                </c:pt>
                <c:pt idx="447">
                  <c:v>119.91945866234278</c:v>
                </c:pt>
                <c:pt idx="448">
                  <c:v>122.60159841770293</c:v>
                </c:pt>
                <c:pt idx="449">
                  <c:v>122.83850849902409</c:v>
                </c:pt>
                <c:pt idx="450">
                  <c:v>125.71011139843293</c:v>
                </c:pt>
                <c:pt idx="451">
                  <c:v>126.66025677891412</c:v>
                </c:pt>
                <c:pt idx="452">
                  <c:v>130.67933296570538</c:v>
                </c:pt>
                <c:pt idx="453">
                  <c:v>120.9616597725873</c:v>
                </c:pt>
                <c:pt idx="454">
                  <c:v>129.36109199224941</c:v>
                </c:pt>
                <c:pt idx="455">
                  <c:v>132.46151101241645</c:v>
                </c:pt>
                <c:pt idx="456">
                  <c:v>117.7106832611009</c:v>
                </c:pt>
                <c:pt idx="457">
                  <c:v>122.92977547203668</c:v>
                </c:pt>
                <c:pt idx="458">
                  <c:v>114.05654418014397</c:v>
                </c:pt>
                <c:pt idx="459">
                  <c:v>131.35471529850673</c:v>
                </c:pt>
                <c:pt idx="460">
                  <c:v>121.6015239375327</c:v>
                </c:pt>
                <c:pt idx="461">
                  <c:v>121.67221158186649</c:v>
                </c:pt>
                <c:pt idx="462">
                  <c:v>122.32176112252199</c:v>
                </c:pt>
                <c:pt idx="463">
                  <c:v>126.97512531562552</c:v>
                </c:pt>
                <c:pt idx="464">
                  <c:v>115.49272252758126</c:v>
                </c:pt>
                <c:pt idx="465">
                  <c:v>126.28409234317863</c:v>
                </c:pt>
                <c:pt idx="466">
                  <c:v>110.66339361904582</c:v>
                </c:pt>
                <c:pt idx="467">
                  <c:v>134.7830033522103</c:v>
                </c:pt>
                <c:pt idx="468">
                  <c:v>113.48786465799421</c:v>
                </c:pt>
                <c:pt idx="469">
                  <c:v>123.6673807939747</c:v>
                </c:pt>
                <c:pt idx="470">
                  <c:v>126.14564273589359</c:v>
                </c:pt>
                <c:pt idx="471">
                  <c:v>124.25130446764132</c:v>
                </c:pt>
                <c:pt idx="472">
                  <c:v>130.04092716996166</c:v>
                </c:pt>
                <c:pt idx="473">
                  <c:v>119.89068043586148</c:v>
                </c:pt>
                <c:pt idx="474">
                  <c:v>129.75296113348935</c:v>
                </c:pt>
                <c:pt idx="475">
                  <c:v>121.10068465435019</c:v>
                </c:pt>
                <c:pt idx="476">
                  <c:v>111.88081064196049</c:v>
                </c:pt>
                <c:pt idx="477">
                  <c:v>109.5190597159915</c:v>
                </c:pt>
                <c:pt idx="478">
                  <c:v>112.94317795161066</c:v>
                </c:pt>
                <c:pt idx="479">
                  <c:v>126.65988373730958</c:v>
                </c:pt>
                <c:pt idx="480">
                  <c:v>127.38392529699102</c:v>
                </c:pt>
                <c:pt idx="481">
                  <c:v>115.73242412805082</c:v>
                </c:pt>
                <c:pt idx="482">
                  <c:v>134.57831160639387</c:v>
                </c:pt>
                <c:pt idx="483">
                  <c:v>117.46212157576956</c:v>
                </c:pt>
                <c:pt idx="484">
                  <c:v>128.28333132528942</c:v>
                </c:pt>
                <c:pt idx="485">
                  <c:v>109.27491776596645</c:v>
                </c:pt>
                <c:pt idx="486">
                  <c:v>107.75458949399393</c:v>
                </c:pt>
                <c:pt idx="487">
                  <c:v>105.61327695411967</c:v>
                </c:pt>
                <c:pt idx="488">
                  <c:v>108.12270909090908</c:v>
                </c:pt>
                <c:pt idx="489">
                  <c:v>123.38302910551175</c:v>
                </c:pt>
                <c:pt idx="490">
                  <c:v>128.86176334437164</c:v>
                </c:pt>
                <c:pt idx="491">
                  <c:v>116.53458731112637</c:v>
                </c:pt>
                <c:pt idx="492">
                  <c:v>117.12878929276167</c:v>
                </c:pt>
                <c:pt idx="493">
                  <c:v>95.428374460203216</c:v>
                </c:pt>
                <c:pt idx="494">
                  <c:v>126.75100245597311</c:v>
                </c:pt>
                <c:pt idx="495">
                  <c:v>129.52402934104555</c:v>
                </c:pt>
                <c:pt idx="496">
                  <c:v>126.15803827768492</c:v>
                </c:pt>
                <c:pt idx="497">
                  <c:v>128.04019032932484</c:v>
                </c:pt>
                <c:pt idx="498">
                  <c:v>122.72797281646513</c:v>
                </c:pt>
                <c:pt idx="499">
                  <c:v>127.67675432258878</c:v>
                </c:pt>
                <c:pt idx="500">
                  <c:v>126.03836632051551</c:v>
                </c:pt>
                <c:pt idx="501">
                  <c:v>124.97172872949571</c:v>
                </c:pt>
                <c:pt idx="502">
                  <c:v>120.70867256338454</c:v>
                </c:pt>
                <c:pt idx="503">
                  <c:v>122.68548844044966</c:v>
                </c:pt>
                <c:pt idx="504">
                  <c:v>119.19240931683711</c:v>
                </c:pt>
                <c:pt idx="505">
                  <c:v>116.18710339077373</c:v>
                </c:pt>
                <c:pt idx="506">
                  <c:v>119.56987353616908</c:v>
                </c:pt>
                <c:pt idx="507">
                  <c:v>126.84172942566252</c:v>
                </c:pt>
                <c:pt idx="508">
                  <c:v>119.64692796835504</c:v>
                </c:pt>
                <c:pt idx="509">
                  <c:v>119.28832636365493</c:v>
                </c:pt>
                <c:pt idx="510">
                  <c:v>125.07617503888184</c:v>
                </c:pt>
                <c:pt idx="511">
                  <c:v>124.75003188762329</c:v>
                </c:pt>
                <c:pt idx="512">
                  <c:v>114.95376877618686</c:v>
                </c:pt>
                <c:pt idx="513">
                  <c:v>113.52789589845219</c:v>
                </c:pt>
                <c:pt idx="514">
                  <c:v>128.24370037942015</c:v>
                </c:pt>
                <c:pt idx="515">
                  <c:v>124.5563207543224</c:v>
                </c:pt>
                <c:pt idx="516">
                  <c:v>120.77315383500985</c:v>
                </c:pt>
                <c:pt idx="517">
                  <c:v>126.24947623879862</c:v>
                </c:pt>
                <c:pt idx="518">
                  <c:v>118.16944733598277</c:v>
                </c:pt>
                <c:pt idx="519">
                  <c:v>132.12535443926191</c:v>
                </c:pt>
                <c:pt idx="520">
                  <c:v>122.13199384120375</c:v>
                </c:pt>
                <c:pt idx="521">
                  <c:v>117.44490597994925</c:v>
                </c:pt>
                <c:pt idx="522">
                  <c:v>119.82548212575219</c:v>
                </c:pt>
                <c:pt idx="523">
                  <c:v>117.81301090909091</c:v>
                </c:pt>
                <c:pt idx="524">
                  <c:v>130.80080335052412</c:v>
                </c:pt>
                <c:pt idx="525">
                  <c:v>126.03231089393459</c:v>
                </c:pt>
                <c:pt idx="526">
                  <c:v>108.42037095283987</c:v>
                </c:pt>
                <c:pt idx="527">
                  <c:v>125.6995119220676</c:v>
                </c:pt>
                <c:pt idx="528">
                  <c:v>111.96000443276631</c:v>
                </c:pt>
                <c:pt idx="529">
                  <c:v>120.13754836122101</c:v>
                </c:pt>
                <c:pt idx="530">
                  <c:v>119.82605277833443</c:v>
                </c:pt>
                <c:pt idx="531">
                  <c:v>119.25084556518078</c:v>
                </c:pt>
                <c:pt idx="532">
                  <c:v>120.3753093931326</c:v>
                </c:pt>
                <c:pt idx="533">
                  <c:v>105.75695921586643</c:v>
                </c:pt>
                <c:pt idx="534">
                  <c:v>121.35479371514248</c:v>
                </c:pt>
                <c:pt idx="535">
                  <c:v>131.82087165977481</c:v>
                </c:pt>
                <c:pt idx="536">
                  <c:v>116.41480396219042</c:v>
                </c:pt>
                <c:pt idx="537">
                  <c:v>109.67646984743914</c:v>
                </c:pt>
                <c:pt idx="538">
                  <c:v>108.48753535833426</c:v>
                </c:pt>
                <c:pt idx="539">
                  <c:v>127.66218044890098</c:v>
                </c:pt>
                <c:pt idx="540">
                  <c:v>129.83928499718166</c:v>
                </c:pt>
                <c:pt idx="541">
                  <c:v>128.88215454059164</c:v>
                </c:pt>
                <c:pt idx="542">
                  <c:v>135.72049632951337</c:v>
                </c:pt>
                <c:pt idx="543">
                  <c:v>119.73105132543111</c:v>
                </c:pt>
                <c:pt idx="544">
                  <c:v>102.54789325447535</c:v>
                </c:pt>
                <c:pt idx="545">
                  <c:v>120.53482943611007</c:v>
                </c:pt>
                <c:pt idx="546">
                  <c:v>122.55664553388073</c:v>
                </c:pt>
                <c:pt idx="547">
                  <c:v>130.94159881044732</c:v>
                </c:pt>
                <c:pt idx="548">
                  <c:v>117.88360308280085</c:v>
                </c:pt>
                <c:pt idx="549">
                  <c:v>134.08350599671135</c:v>
                </c:pt>
                <c:pt idx="550">
                  <c:v>112.70006448772008</c:v>
                </c:pt>
                <c:pt idx="551">
                  <c:v>108.54197278449639</c:v>
                </c:pt>
                <c:pt idx="552">
                  <c:v>114.33930585559304</c:v>
                </c:pt>
                <c:pt idx="553">
                  <c:v>126.35252</c:v>
                </c:pt>
                <c:pt idx="554">
                  <c:v>116.47001067532577</c:v>
                </c:pt>
                <c:pt idx="555">
                  <c:v>119.12837880693701</c:v>
                </c:pt>
                <c:pt idx="556">
                  <c:v>103.27179046893153</c:v>
                </c:pt>
                <c:pt idx="557">
                  <c:v>131.99943682254323</c:v>
                </c:pt>
                <c:pt idx="558">
                  <c:v>107.49314948320901</c:v>
                </c:pt>
                <c:pt idx="559">
                  <c:v>135.34186952071252</c:v>
                </c:pt>
                <c:pt idx="560">
                  <c:v>122.80456770227765</c:v>
                </c:pt>
                <c:pt idx="561">
                  <c:v>124.06623550652219</c:v>
                </c:pt>
                <c:pt idx="562">
                  <c:v>121.93517086426354</c:v>
                </c:pt>
                <c:pt idx="563">
                  <c:v>116.12169759638283</c:v>
                </c:pt>
                <c:pt idx="564">
                  <c:v>124.02778511615088</c:v>
                </c:pt>
                <c:pt idx="565">
                  <c:v>122.64221128555592</c:v>
                </c:pt>
                <c:pt idx="566">
                  <c:v>134.50741941284943</c:v>
                </c:pt>
                <c:pt idx="567">
                  <c:v>124.1014909811925</c:v>
                </c:pt>
                <c:pt idx="568">
                  <c:v>134.43356212182192</c:v>
                </c:pt>
                <c:pt idx="569">
                  <c:v>139.4698591196053</c:v>
                </c:pt>
                <c:pt idx="570">
                  <c:v>130.65508220013291</c:v>
                </c:pt>
                <c:pt idx="571">
                  <c:v>119.20167274304212</c:v>
                </c:pt>
                <c:pt idx="572">
                  <c:v>102.20433116502537</c:v>
                </c:pt>
                <c:pt idx="573">
                  <c:v>120.89395860112248</c:v>
                </c:pt>
                <c:pt idx="574">
                  <c:v>132.61656801357822</c:v>
                </c:pt>
                <c:pt idx="575">
                  <c:v>122.08831971274233</c:v>
                </c:pt>
                <c:pt idx="576">
                  <c:v>125.6097100359849</c:v>
                </c:pt>
                <c:pt idx="577">
                  <c:v>130.7780057452311</c:v>
                </c:pt>
                <c:pt idx="578">
                  <c:v>121.12200115332956</c:v>
                </c:pt>
                <c:pt idx="579">
                  <c:v>142.93434851778903</c:v>
                </c:pt>
                <c:pt idx="580">
                  <c:v>118.76634416302042</c:v>
                </c:pt>
                <c:pt idx="581">
                  <c:v>122.37363509608946</c:v>
                </c:pt>
                <c:pt idx="582">
                  <c:v>130.87009467224917</c:v>
                </c:pt>
                <c:pt idx="583">
                  <c:v>117.05987579439736</c:v>
                </c:pt>
                <c:pt idx="584">
                  <c:v>132.35678360441142</c:v>
                </c:pt>
                <c:pt idx="585">
                  <c:v>121.61991672642283</c:v>
                </c:pt>
                <c:pt idx="586">
                  <c:v>126.36388937960777</c:v>
                </c:pt>
                <c:pt idx="587">
                  <c:v>128.5962053756059</c:v>
                </c:pt>
                <c:pt idx="588">
                  <c:v>128.84460150606884</c:v>
                </c:pt>
                <c:pt idx="589">
                  <c:v>120.06751912168808</c:v>
                </c:pt>
                <c:pt idx="590">
                  <c:v>126.66830340518833</c:v>
                </c:pt>
                <c:pt idx="591">
                  <c:v>130.46896543789859</c:v>
                </c:pt>
                <c:pt idx="592">
                  <c:v>138.31207795647049</c:v>
                </c:pt>
                <c:pt idx="593">
                  <c:v>130.93184098374127</c:v>
                </c:pt>
                <c:pt idx="594">
                  <c:v>134.80238627581372</c:v>
                </c:pt>
                <c:pt idx="595">
                  <c:v>127.25760178911675</c:v>
                </c:pt>
                <c:pt idx="596">
                  <c:v>125.90699287278375</c:v>
                </c:pt>
                <c:pt idx="597">
                  <c:v>117.8084491942251</c:v>
                </c:pt>
                <c:pt idx="598">
                  <c:v>116.57571578669773</c:v>
                </c:pt>
                <c:pt idx="599">
                  <c:v>133.61319002529817</c:v>
                </c:pt>
                <c:pt idx="600">
                  <c:v>132.70998341227883</c:v>
                </c:pt>
                <c:pt idx="601">
                  <c:v>126.63628901752521</c:v>
                </c:pt>
                <c:pt idx="602">
                  <c:v>127.18230615363711</c:v>
                </c:pt>
                <c:pt idx="603">
                  <c:v>116.59660641726819</c:v>
                </c:pt>
                <c:pt idx="604">
                  <c:v>123.11078141371446</c:v>
                </c:pt>
                <c:pt idx="605">
                  <c:v>136.23950490158046</c:v>
                </c:pt>
                <c:pt idx="606">
                  <c:v>120.69499429673425</c:v>
                </c:pt>
                <c:pt idx="607">
                  <c:v>128.69654795262889</c:v>
                </c:pt>
                <c:pt idx="608">
                  <c:v>115.81532491824305</c:v>
                </c:pt>
                <c:pt idx="609">
                  <c:v>132.89633769689439</c:v>
                </c:pt>
                <c:pt idx="610">
                  <c:v>126.96047165008068</c:v>
                </c:pt>
                <c:pt idx="611">
                  <c:v>122.60202210735824</c:v>
                </c:pt>
                <c:pt idx="612">
                  <c:v>127.98805602965091</c:v>
                </c:pt>
                <c:pt idx="613">
                  <c:v>114.45353961249199</c:v>
                </c:pt>
                <c:pt idx="614">
                  <c:v>134.15834391389035</c:v>
                </c:pt>
                <c:pt idx="615">
                  <c:v>116.26223346573553</c:v>
                </c:pt>
                <c:pt idx="616">
                  <c:v>125.20180003854693</c:v>
                </c:pt>
                <c:pt idx="617">
                  <c:v>127.85047602445464</c:v>
                </c:pt>
                <c:pt idx="618">
                  <c:v>126.87035038274408</c:v>
                </c:pt>
                <c:pt idx="619">
                  <c:v>135.14316686545547</c:v>
                </c:pt>
                <c:pt idx="620">
                  <c:v>127.92751839594462</c:v>
                </c:pt>
                <c:pt idx="621">
                  <c:v>131.03529155298307</c:v>
                </c:pt>
                <c:pt idx="622">
                  <c:v>127.30404194045511</c:v>
                </c:pt>
                <c:pt idx="623">
                  <c:v>116.49117418635107</c:v>
                </c:pt>
                <c:pt idx="624">
                  <c:v>130.05485371815374</c:v>
                </c:pt>
                <c:pt idx="625">
                  <c:v>122.26397369778822</c:v>
                </c:pt>
                <c:pt idx="626">
                  <c:v>124.4260860356284</c:v>
                </c:pt>
                <c:pt idx="627">
                  <c:v>130.00765601829005</c:v>
                </c:pt>
                <c:pt idx="628">
                  <c:v>116.5612078487226</c:v>
                </c:pt>
                <c:pt idx="629">
                  <c:v>126.49496661777957</c:v>
                </c:pt>
                <c:pt idx="630">
                  <c:v>131.97436151078037</c:v>
                </c:pt>
                <c:pt idx="631">
                  <c:v>120.52310712105131</c:v>
                </c:pt>
                <c:pt idx="632">
                  <c:v>125.48840300072966</c:v>
                </c:pt>
                <c:pt idx="633">
                  <c:v>124.32963468405504</c:v>
                </c:pt>
                <c:pt idx="634">
                  <c:v>132.12807470462099</c:v>
                </c:pt>
                <c:pt idx="635">
                  <c:v>123.74648565138988</c:v>
                </c:pt>
                <c:pt idx="636">
                  <c:v>118.16219402741521</c:v>
                </c:pt>
                <c:pt idx="637">
                  <c:v>122.24673406950733</c:v>
                </c:pt>
                <c:pt idx="638">
                  <c:v>114.91062912903944</c:v>
                </c:pt>
                <c:pt idx="639">
                  <c:v>133.36851207707932</c:v>
                </c:pt>
                <c:pt idx="640">
                  <c:v>130.8002527433232</c:v>
                </c:pt>
                <c:pt idx="641">
                  <c:v>120.41192581839337</c:v>
                </c:pt>
                <c:pt idx="642">
                  <c:v>121.89500033577664</c:v>
                </c:pt>
                <c:pt idx="643">
                  <c:v>116.1697578610177</c:v>
                </c:pt>
                <c:pt idx="644">
                  <c:v>125.71925756732955</c:v>
                </c:pt>
                <c:pt idx="645">
                  <c:v>105.40623083479464</c:v>
                </c:pt>
                <c:pt idx="646">
                  <c:v>104.29381733078947</c:v>
                </c:pt>
                <c:pt idx="647">
                  <c:v>114.07502979720797</c:v>
                </c:pt>
                <c:pt idx="648">
                  <c:v>102.98692160776966</c:v>
                </c:pt>
                <c:pt idx="649">
                  <c:v>112.65438247801535</c:v>
                </c:pt>
                <c:pt idx="650">
                  <c:v>128.06485128992648</c:v>
                </c:pt>
                <c:pt idx="651">
                  <c:v>129.1126973321511</c:v>
                </c:pt>
                <c:pt idx="652">
                  <c:v>131.59857200637572</c:v>
                </c:pt>
                <c:pt idx="653">
                  <c:v>105.16961715472556</c:v>
                </c:pt>
                <c:pt idx="654">
                  <c:v>112.70700841371603</c:v>
                </c:pt>
                <c:pt idx="655">
                  <c:v>129.0097604713535</c:v>
                </c:pt>
                <c:pt idx="656">
                  <c:v>117.42388402110268</c:v>
                </c:pt>
                <c:pt idx="657">
                  <c:v>123.43799990463901</c:v>
                </c:pt>
                <c:pt idx="658">
                  <c:v>124.5048343073552</c:v>
                </c:pt>
                <c:pt idx="659">
                  <c:v>125.21289415522065</c:v>
                </c:pt>
                <c:pt idx="660">
                  <c:v>120.34234378840304</c:v>
                </c:pt>
                <c:pt idx="661">
                  <c:v>128.50888278262491</c:v>
                </c:pt>
                <c:pt idx="662">
                  <c:v>129.64278074845967</c:v>
                </c:pt>
                <c:pt idx="663">
                  <c:v>117.53321628005989</c:v>
                </c:pt>
                <c:pt idx="664">
                  <c:v>116.89691240255216</c:v>
                </c:pt>
                <c:pt idx="665">
                  <c:v>131.35543083918634</c:v>
                </c:pt>
                <c:pt idx="666">
                  <c:v>118.59643542295973</c:v>
                </c:pt>
                <c:pt idx="667">
                  <c:v>129.18222416237435</c:v>
                </c:pt>
                <c:pt idx="668">
                  <c:v>113.32074392099926</c:v>
                </c:pt>
                <c:pt idx="669">
                  <c:v>122.6560561159407</c:v>
                </c:pt>
                <c:pt idx="670">
                  <c:v>119.1984046011939</c:v>
                </c:pt>
                <c:pt idx="671">
                  <c:v>122.7967900368478</c:v>
                </c:pt>
                <c:pt idx="672">
                  <c:v>124.47503624430784</c:v>
                </c:pt>
                <c:pt idx="673">
                  <c:v>121.64636367584239</c:v>
                </c:pt>
                <c:pt idx="674">
                  <c:v>126.39488818590587</c:v>
                </c:pt>
                <c:pt idx="675">
                  <c:v>125.45323809603316</c:v>
                </c:pt>
                <c:pt idx="676">
                  <c:v>101.34540702048672</c:v>
                </c:pt>
                <c:pt idx="677">
                  <c:v>133.22707980014968</c:v>
                </c:pt>
                <c:pt idx="678">
                  <c:v>114.9712741036347</c:v>
                </c:pt>
                <c:pt idx="679">
                  <c:v>133.91248195364361</c:v>
                </c:pt>
                <c:pt idx="680">
                  <c:v>127.21212888880584</c:v>
                </c:pt>
                <c:pt idx="681">
                  <c:v>125.50946226046261</c:v>
                </c:pt>
                <c:pt idx="682">
                  <c:v>129.47087675122353</c:v>
                </c:pt>
                <c:pt idx="683">
                  <c:v>121.25899128642968</c:v>
                </c:pt>
                <c:pt idx="684">
                  <c:v>134.18865019634029</c:v>
                </c:pt>
                <c:pt idx="685">
                  <c:v>122.83667636795349</c:v>
                </c:pt>
                <c:pt idx="686">
                  <c:v>104.92385400207833</c:v>
                </c:pt>
                <c:pt idx="687">
                  <c:v>104.65307851324033</c:v>
                </c:pt>
                <c:pt idx="688">
                  <c:v>107.89074828052694</c:v>
                </c:pt>
                <c:pt idx="689">
                  <c:v>130.56579243982887</c:v>
                </c:pt>
                <c:pt idx="690">
                  <c:v>126.39404988416564</c:v>
                </c:pt>
                <c:pt idx="691">
                  <c:v>114.43885260903818</c:v>
                </c:pt>
                <c:pt idx="692">
                  <c:v>130.64568807626503</c:v>
                </c:pt>
                <c:pt idx="693">
                  <c:v>117.42169650846712</c:v>
                </c:pt>
                <c:pt idx="694">
                  <c:v>132.70301678594814</c:v>
                </c:pt>
                <c:pt idx="695">
                  <c:v>113.66377407406674</c:v>
                </c:pt>
                <c:pt idx="696">
                  <c:v>108.29977336427112</c:v>
                </c:pt>
                <c:pt idx="697">
                  <c:v>115.9713655659002</c:v>
                </c:pt>
                <c:pt idx="698">
                  <c:v>112.82050181818181</c:v>
                </c:pt>
                <c:pt idx="699">
                  <c:v>118.69702580911175</c:v>
                </c:pt>
                <c:pt idx="700">
                  <c:v>129.78252713654271</c:v>
                </c:pt>
                <c:pt idx="701">
                  <c:v>114.8827699491804</c:v>
                </c:pt>
                <c:pt idx="702">
                  <c:v>116.97947323997148</c:v>
                </c:pt>
                <c:pt idx="703">
                  <c:v>110.05154641372491</c:v>
                </c:pt>
                <c:pt idx="704">
                  <c:v>119.6606690243118</c:v>
                </c:pt>
                <c:pt idx="705">
                  <c:v>126.37968371624953</c:v>
                </c:pt>
                <c:pt idx="706">
                  <c:v>129.06013812724902</c:v>
                </c:pt>
                <c:pt idx="707">
                  <c:v>131.44338208335262</c:v>
                </c:pt>
                <c:pt idx="708">
                  <c:v>118.78665700977044</c:v>
                </c:pt>
                <c:pt idx="709">
                  <c:v>125.83960072493221</c:v>
                </c:pt>
                <c:pt idx="710">
                  <c:v>130.62392511732503</c:v>
                </c:pt>
                <c:pt idx="711">
                  <c:v>120.22617066994812</c:v>
                </c:pt>
                <c:pt idx="712">
                  <c:v>109.95832867848009</c:v>
                </c:pt>
                <c:pt idx="713">
                  <c:v>127.32605951686543</c:v>
                </c:pt>
                <c:pt idx="714">
                  <c:v>133.37492560930505</c:v>
                </c:pt>
                <c:pt idx="715">
                  <c:v>120.33606329530494</c:v>
                </c:pt>
                <c:pt idx="716">
                  <c:v>117.76031432829711</c:v>
                </c:pt>
                <c:pt idx="717">
                  <c:v>124.59157649362935</c:v>
                </c:pt>
                <c:pt idx="718">
                  <c:v>120.23066280851623</c:v>
                </c:pt>
                <c:pt idx="719">
                  <c:v>120.26088297520607</c:v>
                </c:pt>
                <c:pt idx="720">
                  <c:v>125.66874354055361</c:v>
                </c:pt>
                <c:pt idx="721">
                  <c:v>124.89183324524858</c:v>
                </c:pt>
                <c:pt idx="722">
                  <c:v>122.31216702931535</c:v>
                </c:pt>
                <c:pt idx="723">
                  <c:v>114.24455372809848</c:v>
                </c:pt>
                <c:pt idx="724">
                  <c:v>126.87316079889203</c:v>
                </c:pt>
                <c:pt idx="725">
                  <c:v>122.3043271952844</c:v>
                </c:pt>
                <c:pt idx="726">
                  <c:v>115.58328720101464</c:v>
                </c:pt>
                <c:pt idx="727">
                  <c:v>127.81560286836003</c:v>
                </c:pt>
                <c:pt idx="728">
                  <c:v>119.45006770634646</c:v>
                </c:pt>
                <c:pt idx="729">
                  <c:v>123.9490548501722</c:v>
                </c:pt>
                <c:pt idx="730">
                  <c:v>127.22803720844968</c:v>
                </c:pt>
                <c:pt idx="731">
                  <c:v>115.16961290641635</c:v>
                </c:pt>
                <c:pt idx="732">
                  <c:v>119.91825019581756</c:v>
                </c:pt>
                <c:pt idx="733">
                  <c:v>108.16344727272728</c:v>
                </c:pt>
                <c:pt idx="734">
                  <c:v>129.66566583339784</c:v>
                </c:pt>
                <c:pt idx="735">
                  <c:v>120.93135075571982</c:v>
                </c:pt>
                <c:pt idx="736">
                  <c:v>123.55763407300114</c:v>
                </c:pt>
                <c:pt idx="737">
                  <c:v>124.67430702032971</c:v>
                </c:pt>
                <c:pt idx="738">
                  <c:v>117.10436366289912</c:v>
                </c:pt>
                <c:pt idx="739">
                  <c:v>118.50974382190337</c:v>
                </c:pt>
                <c:pt idx="740">
                  <c:v>116.28182796281413</c:v>
                </c:pt>
                <c:pt idx="741">
                  <c:v>117.14639450325126</c:v>
                </c:pt>
                <c:pt idx="742">
                  <c:v>119.43585767615419</c:v>
                </c:pt>
                <c:pt idx="743">
                  <c:v>105.5506160899388</c:v>
                </c:pt>
                <c:pt idx="744">
                  <c:v>125.12563448248984</c:v>
                </c:pt>
                <c:pt idx="745">
                  <c:v>126.07655362401847</c:v>
                </c:pt>
                <c:pt idx="746">
                  <c:v>112.92012669225898</c:v>
                </c:pt>
                <c:pt idx="747">
                  <c:v>110.79505570661601</c:v>
                </c:pt>
                <c:pt idx="748">
                  <c:v>117.00644582787118</c:v>
                </c:pt>
                <c:pt idx="749">
                  <c:v>128.13267711547729</c:v>
                </c:pt>
                <c:pt idx="750">
                  <c:v>129.30060474400386</c:v>
                </c:pt>
                <c:pt idx="751">
                  <c:v>128.9068901402986</c:v>
                </c:pt>
                <c:pt idx="752">
                  <c:v>132.82561045883472</c:v>
                </c:pt>
                <c:pt idx="753">
                  <c:v>123.33703188480715</c:v>
                </c:pt>
                <c:pt idx="754">
                  <c:v>99.376294467639482</c:v>
                </c:pt>
                <c:pt idx="755">
                  <c:v>120.50002950460743</c:v>
                </c:pt>
                <c:pt idx="756">
                  <c:v>123.23635827549725</c:v>
                </c:pt>
                <c:pt idx="757">
                  <c:v>122.01873607370352</c:v>
                </c:pt>
                <c:pt idx="758">
                  <c:v>114.22038849186021</c:v>
                </c:pt>
                <c:pt idx="759">
                  <c:v>136.73025239594605</c:v>
                </c:pt>
                <c:pt idx="760">
                  <c:v>105.79345868748369</c:v>
                </c:pt>
                <c:pt idx="761">
                  <c:v>105.16486819101009</c:v>
                </c:pt>
                <c:pt idx="762">
                  <c:v>111.61451649638181</c:v>
                </c:pt>
                <c:pt idx="763">
                  <c:v>130.44556727272726</c:v>
                </c:pt>
                <c:pt idx="764">
                  <c:v>114.84272856880453</c:v>
                </c:pt>
                <c:pt idx="765">
                  <c:v>114.97484532414535</c:v>
                </c:pt>
                <c:pt idx="766">
                  <c:v>119.98356086017537</c:v>
                </c:pt>
                <c:pt idx="767">
                  <c:v>130.33232954519011</c:v>
                </c:pt>
                <c:pt idx="768">
                  <c:v>112.07138517799444</c:v>
                </c:pt>
                <c:pt idx="769">
                  <c:v>133.26812385610623</c:v>
                </c:pt>
                <c:pt idx="770">
                  <c:v>122.67346635183371</c:v>
                </c:pt>
                <c:pt idx="771">
                  <c:v>120.3348043791369</c:v>
                </c:pt>
                <c:pt idx="772">
                  <c:v>124.48642618738661</c:v>
                </c:pt>
                <c:pt idx="773">
                  <c:v>117.32485984105477</c:v>
                </c:pt>
                <c:pt idx="774">
                  <c:v>127.48777629064307</c:v>
                </c:pt>
                <c:pt idx="775">
                  <c:v>132.87262464304629</c:v>
                </c:pt>
                <c:pt idx="776">
                  <c:v>128.47821049088415</c:v>
                </c:pt>
                <c:pt idx="777">
                  <c:v>128.08204169812501</c:v>
                </c:pt>
                <c:pt idx="778">
                  <c:v>131.29712079799572</c:v>
                </c:pt>
                <c:pt idx="779">
                  <c:v>133.37425588697502</c:v>
                </c:pt>
                <c:pt idx="780">
                  <c:v>129.21410738532035</c:v>
                </c:pt>
                <c:pt idx="781">
                  <c:v>123.97003219772475</c:v>
                </c:pt>
                <c:pt idx="782">
                  <c:v>108.3130506928034</c:v>
                </c:pt>
                <c:pt idx="783">
                  <c:v>121.14651491171941</c:v>
                </c:pt>
                <c:pt idx="784">
                  <c:v>126.13194633531657</c:v>
                </c:pt>
                <c:pt idx="785">
                  <c:v>127.68694286632427</c:v>
                </c:pt>
                <c:pt idx="786">
                  <c:v>129.93635136982479</c:v>
                </c:pt>
                <c:pt idx="787">
                  <c:v>126.62435587624148</c:v>
                </c:pt>
                <c:pt idx="788">
                  <c:v>123.88453227175538</c:v>
                </c:pt>
                <c:pt idx="789">
                  <c:v>140.78907980515174</c:v>
                </c:pt>
                <c:pt idx="790">
                  <c:v>123.84164748045357</c:v>
                </c:pt>
                <c:pt idx="791">
                  <c:v>120.782803212087</c:v>
                </c:pt>
                <c:pt idx="792">
                  <c:v>131.63353053519916</c:v>
                </c:pt>
                <c:pt idx="793">
                  <c:v>117.16368142952649</c:v>
                </c:pt>
                <c:pt idx="794">
                  <c:v>138.68923430139597</c:v>
                </c:pt>
                <c:pt idx="795">
                  <c:v>131.72548776088999</c:v>
                </c:pt>
                <c:pt idx="796">
                  <c:v>134.20474109567522</c:v>
                </c:pt>
                <c:pt idx="797">
                  <c:v>129.59456331651924</c:v>
                </c:pt>
                <c:pt idx="798">
                  <c:v>129.09129245798155</c:v>
                </c:pt>
                <c:pt idx="799">
                  <c:v>115.15794966978028</c:v>
                </c:pt>
                <c:pt idx="800">
                  <c:v>127.57247309891711</c:v>
                </c:pt>
                <c:pt idx="801">
                  <c:v>133.16440870028526</c:v>
                </c:pt>
                <c:pt idx="802">
                  <c:v>138.58538730426611</c:v>
                </c:pt>
                <c:pt idx="803">
                  <c:v>132.5319323027685</c:v>
                </c:pt>
                <c:pt idx="804">
                  <c:v>132.84937059229219</c:v>
                </c:pt>
                <c:pt idx="805">
                  <c:v>124.06785772824125</c:v>
                </c:pt>
                <c:pt idx="806">
                  <c:v>127.34937020359909</c:v>
                </c:pt>
                <c:pt idx="807">
                  <c:v>127.00429181097822</c:v>
                </c:pt>
                <c:pt idx="808">
                  <c:v>115.72821823880084</c:v>
                </c:pt>
                <c:pt idx="809">
                  <c:v>135.80750911152103</c:v>
                </c:pt>
                <c:pt idx="810">
                  <c:v>132.25704768780906</c:v>
                </c:pt>
                <c:pt idx="811">
                  <c:v>107.39644578797757</c:v>
                </c:pt>
                <c:pt idx="812">
                  <c:v>128.99541201650794</c:v>
                </c:pt>
                <c:pt idx="813">
                  <c:v>121.69247574836731</c:v>
                </c:pt>
                <c:pt idx="814">
                  <c:v>127.83688408367107</c:v>
                </c:pt>
                <c:pt idx="815">
                  <c:v>130.88308495782539</c:v>
                </c:pt>
                <c:pt idx="816">
                  <c:v>117.38367305259672</c:v>
                </c:pt>
                <c:pt idx="817">
                  <c:v>124.21467560574318</c:v>
                </c:pt>
                <c:pt idx="818">
                  <c:v>114.66634859920248</c:v>
                </c:pt>
                <c:pt idx="819">
                  <c:v>130.40893065373371</c:v>
                </c:pt>
                <c:pt idx="820">
                  <c:v>110.01603988476552</c:v>
                </c:pt>
                <c:pt idx="821">
                  <c:v>117.66258835389881</c:v>
                </c:pt>
                <c:pt idx="822">
                  <c:v>125.80072199597906</c:v>
                </c:pt>
                <c:pt idx="823">
                  <c:v>120.98163436875942</c:v>
                </c:pt>
                <c:pt idx="824">
                  <c:v>133.11288474863534</c:v>
                </c:pt>
                <c:pt idx="825">
                  <c:v>129.02361680648815</c:v>
                </c:pt>
                <c:pt idx="826">
                  <c:v>125.74539517023311</c:v>
                </c:pt>
                <c:pt idx="827">
                  <c:v>129.20543990596875</c:v>
                </c:pt>
                <c:pt idx="828">
                  <c:v>125.79872510258787</c:v>
                </c:pt>
                <c:pt idx="829">
                  <c:v>109.33802077314442</c:v>
                </c:pt>
                <c:pt idx="830">
                  <c:v>128.96804713019219</c:v>
                </c:pt>
                <c:pt idx="831">
                  <c:v>134.12090864947388</c:v>
                </c:pt>
                <c:pt idx="832">
                  <c:v>130.01535742299433</c:v>
                </c:pt>
                <c:pt idx="833">
                  <c:v>113.28536507211085</c:v>
                </c:pt>
                <c:pt idx="834">
                  <c:v>131.58662409213881</c:v>
                </c:pt>
                <c:pt idx="835">
                  <c:v>124.16669455992536</c:v>
                </c:pt>
                <c:pt idx="836">
                  <c:v>123.69189435787487</c:v>
                </c:pt>
                <c:pt idx="837">
                  <c:v>129.70609675931817</c:v>
                </c:pt>
                <c:pt idx="838">
                  <c:v>121.1901993541812</c:v>
                </c:pt>
                <c:pt idx="839">
                  <c:v>115.32037606964843</c:v>
                </c:pt>
                <c:pt idx="840">
                  <c:v>130.45552457924873</c:v>
                </c:pt>
                <c:pt idx="841">
                  <c:v>119.08466633292048</c:v>
                </c:pt>
                <c:pt idx="842">
                  <c:v>130.8725214813926</c:v>
                </c:pt>
                <c:pt idx="843">
                  <c:v>120.7620272059778</c:v>
                </c:pt>
                <c:pt idx="844">
                  <c:v>134.5941354546878</c:v>
                </c:pt>
                <c:pt idx="845">
                  <c:v>115.56107929935241</c:v>
                </c:pt>
                <c:pt idx="846">
                  <c:v>122.94779956810473</c:v>
                </c:pt>
                <c:pt idx="847">
                  <c:v>121.31018369815192</c:v>
                </c:pt>
                <c:pt idx="848">
                  <c:v>124.28735797716563</c:v>
                </c:pt>
                <c:pt idx="849">
                  <c:v>133.89433179816518</c:v>
                </c:pt>
                <c:pt idx="850">
                  <c:v>127.84690707109598</c:v>
                </c:pt>
                <c:pt idx="851">
                  <c:v>115.37453948896248</c:v>
                </c:pt>
                <c:pt idx="852">
                  <c:v>127.18744225213112</c:v>
                </c:pt>
                <c:pt idx="853">
                  <c:v>125.77263415596559</c:v>
                </c:pt>
                <c:pt idx="854">
                  <c:v>122.75275541496768</c:v>
                </c:pt>
                <c:pt idx="855">
                  <c:v>106.103743581289</c:v>
                </c:pt>
                <c:pt idx="856">
                  <c:v>115.9325418181818</c:v>
                </c:pt>
                <c:pt idx="857">
                  <c:v>106.74658239481448</c:v>
                </c:pt>
                <c:pt idx="858">
                  <c:v>116.80969454545455</c:v>
                </c:pt>
                <c:pt idx="859">
                  <c:v>108.40809843724995</c:v>
                </c:pt>
                <c:pt idx="860">
                  <c:v>124.54503436835795</c:v>
                </c:pt>
                <c:pt idx="861">
                  <c:v>131.29098462165976</c:v>
                </c:pt>
                <c:pt idx="862">
                  <c:v>126.12174405879527</c:v>
                </c:pt>
                <c:pt idx="863">
                  <c:v>110.79559415988427</c:v>
                </c:pt>
                <c:pt idx="864">
                  <c:v>136.54199547761522</c:v>
                </c:pt>
                <c:pt idx="865">
                  <c:v>126.73862427665037</c:v>
                </c:pt>
                <c:pt idx="866">
                  <c:v>119.12432385032429</c:v>
                </c:pt>
                <c:pt idx="867">
                  <c:v>119.28020386352131</c:v>
                </c:pt>
                <c:pt idx="868">
                  <c:v>119.0039341682467</c:v>
                </c:pt>
                <c:pt idx="869">
                  <c:v>125.13212192222785</c:v>
                </c:pt>
                <c:pt idx="870">
                  <c:v>125.49131409510645</c:v>
                </c:pt>
                <c:pt idx="871">
                  <c:v>129.79959386951111</c:v>
                </c:pt>
                <c:pt idx="872">
                  <c:v>120.55353981816167</c:v>
                </c:pt>
                <c:pt idx="873">
                  <c:v>120.64324463741517</c:v>
                </c:pt>
                <c:pt idx="874">
                  <c:v>131.29274866633619</c:v>
                </c:pt>
                <c:pt idx="875">
                  <c:v>131.83130992892262</c:v>
                </c:pt>
                <c:pt idx="876">
                  <c:v>118.72554874879522</c:v>
                </c:pt>
                <c:pt idx="877">
                  <c:v>129.51605339516715</c:v>
                </c:pt>
                <c:pt idx="878">
                  <c:v>115.09611738937203</c:v>
                </c:pt>
                <c:pt idx="879">
                  <c:v>122.60989623101402</c:v>
                </c:pt>
                <c:pt idx="880">
                  <c:v>124.06170286086864</c:v>
                </c:pt>
                <c:pt idx="881">
                  <c:v>123.31429891184703</c:v>
                </c:pt>
                <c:pt idx="882">
                  <c:v>118.85474112463015</c:v>
                </c:pt>
                <c:pt idx="883">
                  <c:v>119.54413291560242</c:v>
                </c:pt>
                <c:pt idx="884">
                  <c:v>134.60994957319519</c:v>
                </c:pt>
                <c:pt idx="885">
                  <c:v>124.93973305255598</c:v>
                </c:pt>
                <c:pt idx="886">
                  <c:v>123.49051711688128</c:v>
                </c:pt>
                <c:pt idx="887">
                  <c:v>133.12256059725169</c:v>
                </c:pt>
                <c:pt idx="888">
                  <c:v>117.67657193444909</c:v>
                </c:pt>
                <c:pt idx="889">
                  <c:v>101.37186222499676</c:v>
                </c:pt>
                <c:pt idx="890">
                  <c:v>120.13113674554731</c:v>
                </c:pt>
                <c:pt idx="891">
                  <c:v>125.13322428080197</c:v>
                </c:pt>
                <c:pt idx="892">
                  <c:v>129.50068330854057</c:v>
                </c:pt>
                <c:pt idx="893">
                  <c:v>118.22046993683577</c:v>
                </c:pt>
                <c:pt idx="894">
                  <c:v>127.80303837221487</c:v>
                </c:pt>
                <c:pt idx="895">
                  <c:v>120.60840190556004</c:v>
                </c:pt>
                <c:pt idx="896">
                  <c:v>118.23862695376849</c:v>
                </c:pt>
                <c:pt idx="897">
                  <c:v>105.55848009482334</c:v>
                </c:pt>
                <c:pt idx="898">
                  <c:v>118.34439143116055</c:v>
                </c:pt>
                <c:pt idx="899">
                  <c:v>131.27161225224449</c:v>
                </c:pt>
                <c:pt idx="900">
                  <c:v>130.14444869903139</c:v>
                </c:pt>
                <c:pt idx="901">
                  <c:v>118.15053714101722</c:v>
                </c:pt>
                <c:pt idx="902">
                  <c:v>134.74963477716418</c:v>
                </c:pt>
                <c:pt idx="903">
                  <c:v>119.83047253971478</c:v>
                </c:pt>
                <c:pt idx="904">
                  <c:v>129.44312588001827</c:v>
                </c:pt>
                <c:pt idx="905">
                  <c:v>109.70022393511695</c:v>
                </c:pt>
                <c:pt idx="906">
                  <c:v>105.83147457677077</c:v>
                </c:pt>
                <c:pt idx="907">
                  <c:v>122.57659921246422</c:v>
                </c:pt>
                <c:pt idx="908">
                  <c:v>106.04681818181818</c:v>
                </c:pt>
                <c:pt idx="909">
                  <c:v>125.18715902749543</c:v>
                </c:pt>
                <c:pt idx="910">
                  <c:v>124.98371211684056</c:v>
                </c:pt>
                <c:pt idx="911">
                  <c:v>113.66084974798309</c:v>
                </c:pt>
                <c:pt idx="912">
                  <c:v>128.21967889961172</c:v>
                </c:pt>
                <c:pt idx="913">
                  <c:v>106.17359495386164</c:v>
                </c:pt>
                <c:pt idx="914">
                  <c:v>127.09592898270921</c:v>
                </c:pt>
                <c:pt idx="915">
                  <c:v>125.1631346547951</c:v>
                </c:pt>
                <c:pt idx="916">
                  <c:v>123.97988125279349</c:v>
                </c:pt>
                <c:pt idx="917">
                  <c:v>131.31464123950934</c:v>
                </c:pt>
                <c:pt idx="918">
                  <c:v>121.48124782927857</c:v>
                </c:pt>
                <c:pt idx="919">
                  <c:v>126.91013769162433</c:v>
                </c:pt>
                <c:pt idx="920">
                  <c:v>120.95420248189326</c:v>
                </c:pt>
                <c:pt idx="921">
                  <c:v>122.27835370124893</c:v>
                </c:pt>
                <c:pt idx="922">
                  <c:v>126.21466985948771</c:v>
                </c:pt>
                <c:pt idx="923">
                  <c:v>121.3617386737362</c:v>
                </c:pt>
                <c:pt idx="924">
                  <c:v>134.92020206220488</c:v>
                </c:pt>
                <c:pt idx="925">
                  <c:v>114.87334481046091</c:v>
                </c:pt>
                <c:pt idx="926">
                  <c:v>118.57897913692801</c:v>
                </c:pt>
                <c:pt idx="927">
                  <c:v>124.74822763825505</c:v>
                </c:pt>
                <c:pt idx="928">
                  <c:v>120.15033971771638</c:v>
                </c:pt>
                <c:pt idx="929">
                  <c:v>116.81630638409997</c:v>
                </c:pt>
                <c:pt idx="930">
                  <c:v>125.27956057015879</c:v>
                </c:pt>
                <c:pt idx="931">
                  <c:v>130.62006079587962</c:v>
                </c:pt>
                <c:pt idx="932">
                  <c:v>115.39422130869241</c:v>
                </c:pt>
                <c:pt idx="933">
                  <c:v>116.66901794494518</c:v>
                </c:pt>
                <c:pt idx="934">
                  <c:v>124.8887465091593</c:v>
                </c:pt>
                <c:pt idx="935">
                  <c:v>123.13661330569101</c:v>
                </c:pt>
                <c:pt idx="936">
                  <c:v>118.92857330698192</c:v>
                </c:pt>
                <c:pt idx="937">
                  <c:v>123.59263858951164</c:v>
                </c:pt>
                <c:pt idx="938">
                  <c:v>116.15831719573745</c:v>
                </c:pt>
                <c:pt idx="939">
                  <c:v>129.73124254614464</c:v>
                </c:pt>
                <c:pt idx="940">
                  <c:v>124.35533158385921</c:v>
                </c:pt>
                <c:pt idx="941">
                  <c:v>119.59125721957651</c:v>
                </c:pt>
                <c:pt idx="942">
                  <c:v>123.93847065991019</c:v>
                </c:pt>
                <c:pt idx="943">
                  <c:v>106.23854909090909</c:v>
                </c:pt>
                <c:pt idx="944">
                  <c:v>131.85017099543913</c:v>
                </c:pt>
                <c:pt idx="945">
                  <c:v>122.40751789404229</c:v>
                </c:pt>
                <c:pt idx="946">
                  <c:v>105.8186997074791</c:v>
                </c:pt>
                <c:pt idx="947">
                  <c:v>126.89347069395998</c:v>
                </c:pt>
                <c:pt idx="948">
                  <c:v>119.30378906879744</c:v>
                </c:pt>
                <c:pt idx="949">
                  <c:v>118.65718705710836</c:v>
                </c:pt>
                <c:pt idx="950">
                  <c:v>112.92644988056524</c:v>
                </c:pt>
                <c:pt idx="951">
                  <c:v>114.81877682328494</c:v>
                </c:pt>
                <c:pt idx="952">
                  <c:v>117.02973240313145</c:v>
                </c:pt>
                <c:pt idx="953">
                  <c:v>105.0113712795968</c:v>
                </c:pt>
                <c:pt idx="954">
                  <c:v>122.7372469212531</c:v>
                </c:pt>
                <c:pt idx="955">
                  <c:v>107.78267274316543</c:v>
                </c:pt>
                <c:pt idx="956">
                  <c:v>113.55330071653201</c:v>
                </c:pt>
                <c:pt idx="957">
                  <c:v>107.2518953624038</c:v>
                </c:pt>
                <c:pt idx="958">
                  <c:v>111.93001640330687</c:v>
                </c:pt>
                <c:pt idx="959">
                  <c:v>131.45286480555586</c:v>
                </c:pt>
                <c:pt idx="960">
                  <c:v>114.56913126783348</c:v>
                </c:pt>
                <c:pt idx="961">
                  <c:v>128.19957740007342</c:v>
                </c:pt>
                <c:pt idx="962">
                  <c:v>134.29750090651453</c:v>
                </c:pt>
                <c:pt idx="963">
                  <c:v>120.77966933167272</c:v>
                </c:pt>
                <c:pt idx="964">
                  <c:v>103.98887315638019</c:v>
                </c:pt>
                <c:pt idx="965">
                  <c:v>120.28149839804159</c:v>
                </c:pt>
                <c:pt idx="966">
                  <c:v>125.16473206002203</c:v>
                </c:pt>
                <c:pt idx="967">
                  <c:v>100.66621824409091</c:v>
                </c:pt>
                <c:pt idx="968">
                  <c:v>115.52281224516</c:v>
                </c:pt>
                <c:pt idx="969">
                  <c:v>135.58036534656495</c:v>
                </c:pt>
                <c:pt idx="970">
                  <c:v>108.26530671363865</c:v>
                </c:pt>
                <c:pt idx="971">
                  <c:v>105.35320022036848</c:v>
                </c:pt>
                <c:pt idx="972">
                  <c:v>109.7121637706383</c:v>
                </c:pt>
                <c:pt idx="973">
                  <c:v>107.11362545454544</c:v>
                </c:pt>
                <c:pt idx="974">
                  <c:v>115.09679288181226</c:v>
                </c:pt>
                <c:pt idx="975">
                  <c:v>114.9021602468558</c:v>
                </c:pt>
                <c:pt idx="976">
                  <c:v>116.20112931423466</c:v>
                </c:pt>
                <c:pt idx="977">
                  <c:v>129.70280264461863</c:v>
                </c:pt>
                <c:pt idx="978">
                  <c:v>114.72396759362854</c:v>
                </c:pt>
                <c:pt idx="979">
                  <c:v>134.67130756124979</c:v>
                </c:pt>
                <c:pt idx="980">
                  <c:v>121.95266572501733</c:v>
                </c:pt>
                <c:pt idx="981">
                  <c:v>119.66155307758189</c:v>
                </c:pt>
                <c:pt idx="982">
                  <c:v>126.49099494416635</c:v>
                </c:pt>
                <c:pt idx="983">
                  <c:v>117.9497776967147</c:v>
                </c:pt>
                <c:pt idx="984">
                  <c:v>126.93102828638207</c:v>
                </c:pt>
                <c:pt idx="985">
                  <c:v>133.21383484410234</c:v>
                </c:pt>
                <c:pt idx="986">
                  <c:v>131.52247966004992</c:v>
                </c:pt>
                <c:pt idx="987">
                  <c:v>124.29202901015572</c:v>
                </c:pt>
                <c:pt idx="988">
                  <c:v>131.7486659567171</c:v>
                </c:pt>
                <c:pt idx="989">
                  <c:v>143.70576239752143</c:v>
                </c:pt>
                <c:pt idx="990">
                  <c:v>129.25513771774371</c:v>
                </c:pt>
                <c:pt idx="991">
                  <c:v>125.13388609003388</c:v>
                </c:pt>
                <c:pt idx="992">
                  <c:v>109.28467015740878</c:v>
                </c:pt>
                <c:pt idx="993">
                  <c:v>124.16482423817394</c:v>
                </c:pt>
                <c:pt idx="994">
                  <c:v>132.09140129478152</c:v>
                </c:pt>
                <c:pt idx="995">
                  <c:v>120.91653625156471</c:v>
                </c:pt>
                <c:pt idx="996">
                  <c:v>122.22488064554929</c:v>
                </c:pt>
                <c:pt idx="997">
                  <c:v>132.90199921463864</c:v>
                </c:pt>
                <c:pt idx="998">
                  <c:v>120.27709189768989</c:v>
                </c:pt>
                <c:pt idx="999">
                  <c:v>141.46417668146688</c:v>
                </c:pt>
                <c:pt idx="1000">
                  <c:v>122.08741465989505</c:v>
                </c:pt>
                <c:pt idx="1001">
                  <c:v>131.3375830875955</c:v>
                </c:pt>
                <c:pt idx="1002">
                  <c:v>129.20514472349808</c:v>
                </c:pt>
                <c:pt idx="1003">
                  <c:v>116.49356257841471</c:v>
                </c:pt>
                <c:pt idx="1004">
                  <c:v>123.34617938668009</c:v>
                </c:pt>
                <c:pt idx="1005">
                  <c:v>120.66189106316423</c:v>
                </c:pt>
                <c:pt idx="1006">
                  <c:v>130.0176708458641</c:v>
                </c:pt>
                <c:pt idx="1007">
                  <c:v>131.36790247022589</c:v>
                </c:pt>
                <c:pt idx="1008">
                  <c:v>128.57220577762152</c:v>
                </c:pt>
                <c:pt idx="1009">
                  <c:v>118.16240229073125</c:v>
                </c:pt>
                <c:pt idx="1010">
                  <c:v>124.8995359125353</c:v>
                </c:pt>
                <c:pt idx="1011">
                  <c:v>128.70167979061699</c:v>
                </c:pt>
                <c:pt idx="1012">
                  <c:v>143.89062902878874</c:v>
                </c:pt>
                <c:pt idx="1013">
                  <c:v>131.20063812903027</c:v>
                </c:pt>
                <c:pt idx="1014">
                  <c:v>137.88905451435301</c:v>
                </c:pt>
                <c:pt idx="1015">
                  <c:v>126.06376188010839</c:v>
                </c:pt>
                <c:pt idx="1016">
                  <c:v>125.97102969493542</c:v>
                </c:pt>
                <c:pt idx="1017">
                  <c:v>102.62796878733951</c:v>
                </c:pt>
                <c:pt idx="1018">
                  <c:v>116.26631402118289</c:v>
                </c:pt>
                <c:pt idx="1019">
                  <c:v>128.27672177079182</c:v>
                </c:pt>
                <c:pt idx="1020">
                  <c:v>130.28289897068117</c:v>
                </c:pt>
                <c:pt idx="1021">
                  <c:v>110.64598511551927</c:v>
                </c:pt>
                <c:pt idx="1022">
                  <c:v>129.30621589622356</c:v>
                </c:pt>
                <c:pt idx="1023">
                  <c:v>122.55874492411235</c:v>
                </c:pt>
                <c:pt idx="1024">
                  <c:v>125.43762583510352</c:v>
                </c:pt>
                <c:pt idx="1025">
                  <c:v>134.15761691240385</c:v>
                </c:pt>
                <c:pt idx="1026">
                  <c:v>117.22310419785015</c:v>
                </c:pt>
                <c:pt idx="1027">
                  <c:v>129.90953728797697</c:v>
                </c:pt>
                <c:pt idx="1028">
                  <c:v>115.06162630402274</c:v>
                </c:pt>
                <c:pt idx="1029">
                  <c:v>131.00039145295716</c:v>
                </c:pt>
                <c:pt idx="1030">
                  <c:v>106.63124801004005</c:v>
                </c:pt>
                <c:pt idx="1031">
                  <c:v>115.78410365003603</c:v>
                </c:pt>
                <c:pt idx="1032">
                  <c:v>131.1320085656464</c:v>
                </c:pt>
                <c:pt idx="1033">
                  <c:v>106.76402696595898</c:v>
                </c:pt>
                <c:pt idx="1034">
                  <c:v>133.31299312518138</c:v>
                </c:pt>
                <c:pt idx="1035">
                  <c:v>123.21053268190923</c:v>
                </c:pt>
                <c:pt idx="1036">
                  <c:v>127.10881406152208</c:v>
                </c:pt>
                <c:pt idx="1037">
                  <c:v>119.11423659508763</c:v>
                </c:pt>
                <c:pt idx="1038">
                  <c:v>122.92835989826801</c:v>
                </c:pt>
                <c:pt idx="1039">
                  <c:v>127.99848744335563</c:v>
                </c:pt>
                <c:pt idx="1040">
                  <c:v>128.88358540667542</c:v>
                </c:pt>
                <c:pt idx="1041">
                  <c:v>132.28377324544388</c:v>
                </c:pt>
                <c:pt idx="1042">
                  <c:v>126.15830269753422</c:v>
                </c:pt>
                <c:pt idx="1043">
                  <c:v>114.69756472371282</c:v>
                </c:pt>
                <c:pt idx="1044">
                  <c:v>131.05624146396175</c:v>
                </c:pt>
                <c:pt idx="1045">
                  <c:v>124.01385888735065</c:v>
                </c:pt>
                <c:pt idx="1046">
                  <c:v>122.19454049267598</c:v>
                </c:pt>
                <c:pt idx="1047">
                  <c:v>127.16419642405798</c:v>
                </c:pt>
                <c:pt idx="1048">
                  <c:v>112.21878921634686</c:v>
                </c:pt>
                <c:pt idx="1049">
                  <c:v>116.65291267746434</c:v>
                </c:pt>
                <c:pt idx="1051">
                  <c:v>33.346607272727276</c:v>
                </c:pt>
                <c:pt idx="1052">
                  <c:v>38.883465454545451</c:v>
                </c:pt>
                <c:pt idx="1053">
                  <c:v>28.501189090909087</c:v>
                </c:pt>
                <c:pt idx="1054">
                  <c:v>48.172916363636361</c:v>
                </c:pt>
                <c:pt idx="1055">
                  <c:v>23.371250909090911</c:v>
                </c:pt>
                <c:pt idx="1056">
                  <c:v>40.785319999999992</c:v>
                </c:pt>
                <c:pt idx="1057">
                  <c:v>48.589789090909093</c:v>
                </c:pt>
                <c:pt idx="1058">
                  <c:v>34.246123636363627</c:v>
                </c:pt>
                <c:pt idx="1059">
                  <c:v>57.358785454545455</c:v>
                </c:pt>
                <c:pt idx="1060">
                  <c:v>28.212527272727264</c:v>
                </c:pt>
                <c:pt idx="1061">
                  <c:v>42.157454545454542</c:v>
                </c:pt>
                <c:pt idx="1062">
                  <c:v>45.801643636363636</c:v>
                </c:pt>
                <c:pt idx="1063">
                  <c:v>35.54328727272727</c:v>
                </c:pt>
                <c:pt idx="1064">
                  <c:v>54.379225454545448</c:v>
                </c:pt>
                <c:pt idx="1065">
                  <c:v>30.913461818181819</c:v>
                </c:pt>
                <c:pt idx="1066">
                  <c:v>95.357989090909086</c:v>
                </c:pt>
                <c:pt idx="1067">
                  <c:v>104.56832727272727</c:v>
                </c:pt>
                <c:pt idx="1068">
                  <c:v>75.148625454545439</c:v>
                </c:pt>
                <c:pt idx="1069">
                  <c:v>111.17357090909091</c:v>
                </c:pt>
                <c:pt idx="1070">
                  <c:v>67.498370909090909</c:v>
                </c:pt>
                <c:pt idx="1071">
                  <c:v>30.336519999999997</c:v>
                </c:pt>
                <c:pt idx="1072">
                  <c:v>35.467730909090911</c:v>
                </c:pt>
                <c:pt idx="1073">
                  <c:v>24.190360000000005</c:v>
                </c:pt>
                <c:pt idx="1074">
                  <c:v>39.293487272727269</c:v>
                </c:pt>
                <c:pt idx="1075">
                  <c:v>21.271676363636359</c:v>
                </c:pt>
                <c:pt idx="1076">
                  <c:v>38.027407272727274</c:v>
                </c:pt>
                <c:pt idx="1077">
                  <c:v>41.569261818181815</c:v>
                </c:pt>
                <c:pt idx="1078">
                  <c:v>31.02042181818182</c:v>
                </c:pt>
                <c:pt idx="1079">
                  <c:v>51.424243636363634</c:v>
                </c:pt>
                <c:pt idx="1080">
                  <c:v>23.844661818181812</c:v>
                </c:pt>
                <c:pt idx="1081">
                  <c:v>29.388919999999995</c:v>
                </c:pt>
                <c:pt idx="1082">
                  <c:v>33.238643636363634</c:v>
                </c:pt>
                <c:pt idx="1083">
                  <c:v>22.728552727272731</c:v>
                </c:pt>
                <c:pt idx="1084">
                  <c:v>42.260552727272724</c:v>
                </c:pt>
                <c:pt idx="1085">
                  <c:v>20.817789090909091</c:v>
                </c:pt>
                <c:pt idx="1086">
                  <c:v>42.003349090909097</c:v>
                </c:pt>
                <c:pt idx="1087">
                  <c:v>46.751247272727284</c:v>
                </c:pt>
                <c:pt idx="1088">
                  <c:v>31.633567272727273</c:v>
                </c:pt>
                <c:pt idx="1089">
                  <c:v>69.790625454545449</c:v>
                </c:pt>
                <c:pt idx="1090">
                  <c:v>29.918359999999993</c:v>
                </c:pt>
                <c:pt idx="1091">
                  <c:v>37.646854545454545</c:v>
                </c:pt>
                <c:pt idx="1092">
                  <c:v>44.186494545454543</c:v>
                </c:pt>
                <c:pt idx="1093">
                  <c:v>31.471949090909099</c:v>
                </c:pt>
                <c:pt idx="1094">
                  <c:v>60.268080000000019</c:v>
                </c:pt>
                <c:pt idx="1095">
                  <c:v>25.584985454545453</c:v>
                </c:pt>
                <c:pt idx="1096">
                  <c:v>38.072687272727272</c:v>
                </c:pt>
                <c:pt idx="1097">
                  <c:v>42.550807272727269</c:v>
                </c:pt>
                <c:pt idx="1098">
                  <c:v>27.776334545454542</c:v>
                </c:pt>
                <c:pt idx="1099">
                  <c:v>54.300843636363645</c:v>
                </c:pt>
                <c:pt idx="1100">
                  <c:v>24.996352727272733</c:v>
                </c:pt>
                <c:pt idx="1101">
                  <c:v>33.261505454545457</c:v>
                </c:pt>
                <c:pt idx="1102">
                  <c:v>38.471912727272731</c:v>
                </c:pt>
                <c:pt idx="1103">
                  <c:v>26.868312727272727</c:v>
                </c:pt>
                <c:pt idx="1104">
                  <c:v>47.925465454545467</c:v>
                </c:pt>
                <c:pt idx="1105">
                  <c:v>21.85492727272727</c:v>
                </c:pt>
                <c:pt idx="1106">
                  <c:v>39.511509090909101</c:v>
                </c:pt>
                <c:pt idx="1107">
                  <c:v>46.438010909090906</c:v>
                </c:pt>
                <c:pt idx="1108">
                  <c:v>32.555269090909093</c:v>
                </c:pt>
                <c:pt idx="1109">
                  <c:v>53.457694545454537</c:v>
                </c:pt>
                <c:pt idx="1110">
                  <c:v>26.21668363636363</c:v>
                </c:pt>
                <c:pt idx="1111">
                  <c:v>40.388749090909087</c:v>
                </c:pt>
                <c:pt idx="1112">
                  <c:v>46.002945454545454</c:v>
                </c:pt>
                <c:pt idx="1113">
                  <c:v>30.222974545454552</c:v>
                </c:pt>
                <c:pt idx="1114">
                  <c:v>59.613439999999997</c:v>
                </c:pt>
                <c:pt idx="1115">
                  <c:v>26.26589818181818</c:v>
                </c:pt>
                <c:pt idx="1116">
                  <c:v>75.78846181818183</c:v>
                </c:pt>
                <c:pt idx="1117">
                  <c:v>87.542392727272713</c:v>
                </c:pt>
                <c:pt idx="1118">
                  <c:v>51.622312727272728</c:v>
                </c:pt>
                <c:pt idx="1119">
                  <c:v>119.23733454545454</c:v>
                </c:pt>
                <c:pt idx="1120">
                  <c:v>41.320527272727269</c:v>
                </c:pt>
                <c:pt idx="1121">
                  <c:v>45.520541818181826</c:v>
                </c:pt>
                <c:pt idx="1122">
                  <c:v>55.697960000000002</c:v>
                </c:pt>
                <c:pt idx="1123">
                  <c:v>33.676007272727276</c:v>
                </c:pt>
                <c:pt idx="1124">
                  <c:v>74.395287272727273</c:v>
                </c:pt>
                <c:pt idx="1125">
                  <c:v>27.509770909090918</c:v>
                </c:pt>
                <c:pt idx="1126">
                  <c:v>35.197621818181823</c:v>
                </c:pt>
                <c:pt idx="1127">
                  <c:v>43.49378909090909</c:v>
                </c:pt>
                <c:pt idx="1128">
                  <c:v>28.287181818181821</c:v>
                </c:pt>
                <c:pt idx="1129">
                  <c:v>63.259850909090922</c:v>
                </c:pt>
                <c:pt idx="1130">
                  <c:v>22.881192727272733</c:v>
                </c:pt>
                <c:pt idx="1131">
                  <c:v>31.336018181818186</c:v>
                </c:pt>
                <c:pt idx="1132">
                  <c:v>39.581992727272727</c:v>
                </c:pt>
                <c:pt idx="1133">
                  <c:v>28.067996363636361</c:v>
                </c:pt>
                <c:pt idx="1134">
                  <c:v>48.767152727272716</c:v>
                </c:pt>
                <c:pt idx="1135">
                  <c:v>22.649301818181826</c:v>
                </c:pt>
                <c:pt idx="1136">
                  <c:v>47.965836363636356</c:v>
                </c:pt>
                <c:pt idx="1137">
                  <c:v>60.026850909090911</c:v>
                </c:pt>
                <c:pt idx="1138">
                  <c:v>43.683250909090916</c:v>
                </c:pt>
                <c:pt idx="1139">
                  <c:v>75.18489818181817</c:v>
                </c:pt>
                <c:pt idx="1140">
                  <c:v>35.924349090909097</c:v>
                </c:pt>
                <c:pt idx="1141">
                  <c:v>36.470639999999996</c:v>
                </c:pt>
                <c:pt idx="1142">
                  <c:v>39.084436363636364</c:v>
                </c:pt>
                <c:pt idx="1143">
                  <c:v>28.765156363636365</c:v>
                </c:pt>
                <c:pt idx="1144">
                  <c:v>46.938443636363637</c:v>
                </c:pt>
                <c:pt idx="1145">
                  <c:v>22.318312727272726</c:v>
                </c:pt>
                <c:pt idx="1146">
                  <c:v>37.899799999999999</c:v>
                </c:pt>
                <c:pt idx="1147">
                  <c:v>47.346483636363629</c:v>
                </c:pt>
                <c:pt idx="1148">
                  <c:v>35.24966545454545</c:v>
                </c:pt>
                <c:pt idx="1149">
                  <c:v>54.814123636363625</c:v>
                </c:pt>
                <c:pt idx="1150">
                  <c:v>30.521850909090912</c:v>
                </c:pt>
                <c:pt idx="1151">
                  <c:v>69.754069090909084</c:v>
                </c:pt>
                <c:pt idx="1152">
                  <c:v>55.22426909090909</c:v>
                </c:pt>
                <c:pt idx="1153">
                  <c:v>35.574767272727271</c:v>
                </c:pt>
                <c:pt idx="1154">
                  <c:v>82.682669090909087</c:v>
                </c:pt>
                <c:pt idx="1155">
                  <c:v>27.885756363636357</c:v>
                </c:pt>
                <c:pt idx="1156">
                  <c:v>41.196614545454551</c:v>
                </c:pt>
                <c:pt idx="1157">
                  <c:v>50.903981818181812</c:v>
                </c:pt>
                <c:pt idx="1158">
                  <c:v>35.611083636363638</c:v>
                </c:pt>
                <c:pt idx="1159">
                  <c:v>55.807799999999993</c:v>
                </c:pt>
                <c:pt idx="1160">
                  <c:v>31.93446545454546</c:v>
                </c:pt>
                <c:pt idx="1161">
                  <c:v>52.561232727272724</c:v>
                </c:pt>
                <c:pt idx="1162">
                  <c:v>86.817054545454539</c:v>
                </c:pt>
                <c:pt idx="1163">
                  <c:v>61.787672727272728</c:v>
                </c:pt>
                <c:pt idx="1164">
                  <c:v>86.932610909090897</c:v>
                </c:pt>
                <c:pt idx="1165">
                  <c:v>44.005341818181826</c:v>
                </c:pt>
                <c:pt idx="1166">
                  <c:v>34.175370909090915</c:v>
                </c:pt>
                <c:pt idx="1167">
                  <c:v>51.088519999999995</c:v>
                </c:pt>
                <c:pt idx="1168">
                  <c:v>30.096214545454551</c:v>
                </c:pt>
                <c:pt idx="1169">
                  <c:v>63.846927272727271</c:v>
                </c:pt>
                <c:pt idx="1170">
                  <c:v>23.390094545454538</c:v>
                </c:pt>
                <c:pt idx="1171">
                  <c:v>37.442658181818182</c:v>
                </c:pt>
                <c:pt idx="1172">
                  <c:v>46.173094545454539</c:v>
                </c:pt>
                <c:pt idx="1173">
                  <c:v>32.543210909090909</c:v>
                </c:pt>
                <c:pt idx="1174">
                  <c:v>50.275956363636361</c:v>
                </c:pt>
                <c:pt idx="1175">
                  <c:v>25.990701818181815</c:v>
                </c:pt>
                <c:pt idx="1176">
                  <c:v>47.123432727272721</c:v>
                </c:pt>
                <c:pt idx="1177">
                  <c:v>51.497101818181818</c:v>
                </c:pt>
                <c:pt idx="1178">
                  <c:v>38.444574545454543</c:v>
                </c:pt>
                <c:pt idx="1179">
                  <c:v>61.551469090909073</c:v>
                </c:pt>
                <c:pt idx="1180">
                  <c:v>34.741432727272723</c:v>
                </c:pt>
                <c:pt idx="1181">
                  <c:v>83.932596363636378</c:v>
                </c:pt>
                <c:pt idx="1182">
                  <c:v>90.267832727272733</c:v>
                </c:pt>
                <c:pt idx="1183">
                  <c:v>69.34004363636366</c:v>
                </c:pt>
                <c:pt idx="1184">
                  <c:v>108.6169309090909</c:v>
                </c:pt>
                <c:pt idx="1185">
                  <c:v>59.695589090909095</c:v>
                </c:pt>
                <c:pt idx="1186">
                  <c:v>38.292858181818183</c:v>
                </c:pt>
                <c:pt idx="1187">
                  <c:v>52.218643636363645</c:v>
                </c:pt>
                <c:pt idx="1188">
                  <c:v>38.716207272727274</c:v>
                </c:pt>
                <c:pt idx="1189">
                  <c:v>58.832996363636347</c:v>
                </c:pt>
                <c:pt idx="1190">
                  <c:v>24.135356363636365</c:v>
                </c:pt>
                <c:pt idx="1191">
                  <c:v>32.98103636363637</c:v>
                </c:pt>
                <c:pt idx="1192">
                  <c:v>35.900781818181819</c:v>
                </c:pt>
                <c:pt idx="1193">
                  <c:v>25.867560000000005</c:v>
                </c:pt>
                <c:pt idx="1194">
                  <c:v>42.885498181818186</c:v>
                </c:pt>
                <c:pt idx="1195">
                  <c:v>24.696269090909091</c:v>
                </c:pt>
                <c:pt idx="1196">
                  <c:v>26.208956363636361</c:v>
                </c:pt>
                <c:pt idx="1197">
                  <c:v>32.52168727272727</c:v>
                </c:pt>
                <c:pt idx="1198">
                  <c:v>22.826414545454551</c:v>
                </c:pt>
                <c:pt idx="1199">
                  <c:v>42.140818181818183</c:v>
                </c:pt>
                <c:pt idx="1200">
                  <c:v>16.97831636363636</c:v>
                </c:pt>
                <c:pt idx="1201">
                  <c:v>33.374814545454548</c:v>
                </c:pt>
                <c:pt idx="1202">
                  <c:v>39.843203636363626</c:v>
                </c:pt>
                <c:pt idx="1203">
                  <c:v>28.773058181818186</c:v>
                </c:pt>
                <c:pt idx="1204">
                  <c:v>52.961738181818177</c:v>
                </c:pt>
                <c:pt idx="1205">
                  <c:v>23.033007272727268</c:v>
                </c:pt>
                <c:pt idx="1206">
                  <c:v>29.199181818181817</c:v>
                </c:pt>
                <c:pt idx="1207">
                  <c:v>35.894778181818189</c:v>
                </c:pt>
                <c:pt idx="1208">
                  <c:v>26.949850909090916</c:v>
                </c:pt>
                <c:pt idx="1209">
                  <c:v>37.191672727272731</c:v>
                </c:pt>
                <c:pt idx="1210">
                  <c:v>21.362636363636362</c:v>
                </c:pt>
                <c:pt idx="1211">
                  <c:v>32.935010909090906</c:v>
                </c:pt>
                <c:pt idx="1212">
                  <c:v>39.467181818181821</c:v>
                </c:pt>
                <c:pt idx="1213">
                  <c:v>28.84307636363636</c:v>
                </c:pt>
                <c:pt idx="1214">
                  <c:v>50.975570909090912</c:v>
                </c:pt>
                <c:pt idx="1215">
                  <c:v>20.799349090909089</c:v>
                </c:pt>
                <c:pt idx="1216">
                  <c:v>27.629043636363633</c:v>
                </c:pt>
                <c:pt idx="1217">
                  <c:v>30.27915272727272</c:v>
                </c:pt>
                <c:pt idx="1218">
                  <c:v>21.556818181818187</c:v>
                </c:pt>
                <c:pt idx="1219">
                  <c:v>35.164850909090916</c:v>
                </c:pt>
                <c:pt idx="1220">
                  <c:v>17.431421818181821</c:v>
                </c:pt>
                <c:pt idx="1221">
                  <c:v>27.628192727272722</c:v>
                </c:pt>
                <c:pt idx="1222">
                  <c:v>32.961774545454539</c:v>
                </c:pt>
                <c:pt idx="1223">
                  <c:v>21.442101818181818</c:v>
                </c:pt>
                <c:pt idx="1224">
                  <c:v>38.850898181818188</c:v>
                </c:pt>
                <c:pt idx="1225">
                  <c:v>19.752363636363633</c:v>
                </c:pt>
                <c:pt idx="1226">
                  <c:v>36.709567272727277</c:v>
                </c:pt>
                <c:pt idx="1227">
                  <c:v>42.241389090909081</c:v>
                </c:pt>
                <c:pt idx="1228">
                  <c:v>32.199890909090904</c:v>
                </c:pt>
                <c:pt idx="1229">
                  <c:v>62.81874909090908</c:v>
                </c:pt>
                <c:pt idx="1230">
                  <c:v>29.938498181818186</c:v>
                </c:pt>
                <c:pt idx="1231">
                  <c:v>30.554065454545452</c:v>
                </c:pt>
                <c:pt idx="1232">
                  <c:v>37.088305454545456</c:v>
                </c:pt>
                <c:pt idx="1233">
                  <c:v>22.139203636363639</c:v>
                </c:pt>
                <c:pt idx="1234">
                  <c:v>44.355810909090906</c:v>
                </c:pt>
                <c:pt idx="1235">
                  <c:v>21.767789090909094</c:v>
                </c:pt>
                <c:pt idx="1236">
                  <c:v>40.922730909090909</c:v>
                </c:pt>
                <c:pt idx="1237">
                  <c:v>60.604421818181812</c:v>
                </c:pt>
                <c:pt idx="1238">
                  <c:v>27.403672727272731</c:v>
                </c:pt>
                <c:pt idx="1239">
                  <c:v>66.437934545454553</c:v>
                </c:pt>
                <c:pt idx="1240">
                  <c:v>22.835876363636366</c:v>
                </c:pt>
                <c:pt idx="1241">
                  <c:v>26.229338181818186</c:v>
                </c:pt>
                <c:pt idx="1242">
                  <c:v>34.471414545454543</c:v>
                </c:pt>
                <c:pt idx="1243">
                  <c:v>25.07626545454546</c:v>
                </c:pt>
                <c:pt idx="1244">
                  <c:v>40.413007272727278</c:v>
                </c:pt>
                <c:pt idx="1245">
                  <c:v>19.134872727272729</c:v>
                </c:pt>
                <c:pt idx="1246">
                  <c:v>33.816381818181817</c:v>
                </c:pt>
                <c:pt idx="1247">
                  <c:v>39.7014</c:v>
                </c:pt>
                <c:pt idx="1248">
                  <c:v>27.338414545454548</c:v>
                </c:pt>
                <c:pt idx="1249">
                  <c:v>44.822883636363635</c:v>
                </c:pt>
                <c:pt idx="1250">
                  <c:v>24.920520000000003</c:v>
                </c:pt>
                <c:pt idx="1251">
                  <c:v>31.696487272727275</c:v>
                </c:pt>
                <c:pt idx="1252">
                  <c:v>37.153843636363632</c:v>
                </c:pt>
                <c:pt idx="1253">
                  <c:v>23.319356363636356</c:v>
                </c:pt>
                <c:pt idx="1254">
                  <c:v>43.417090909090902</c:v>
                </c:pt>
                <c:pt idx="1255">
                  <c:v>20.646512727272725</c:v>
                </c:pt>
                <c:pt idx="1256">
                  <c:v>43.591487272727271</c:v>
                </c:pt>
                <c:pt idx="1257">
                  <c:v>51.824003636363642</c:v>
                </c:pt>
                <c:pt idx="1258">
                  <c:v>34.830149090909096</c:v>
                </c:pt>
                <c:pt idx="1259">
                  <c:v>57.321327272727274</c:v>
                </c:pt>
                <c:pt idx="1260">
                  <c:v>30.60435272727273</c:v>
                </c:pt>
                <c:pt idx="1261">
                  <c:v>32.364712727272732</c:v>
                </c:pt>
                <c:pt idx="1262">
                  <c:v>35.128276363636367</c:v>
                </c:pt>
                <c:pt idx="1263">
                  <c:v>27.228930909090913</c:v>
                </c:pt>
                <c:pt idx="1264">
                  <c:v>50.206370909090914</c:v>
                </c:pt>
                <c:pt idx="1265">
                  <c:v>21.365498181818179</c:v>
                </c:pt>
                <c:pt idx="1266">
                  <c:v>35.883454545454548</c:v>
                </c:pt>
                <c:pt idx="1267">
                  <c:v>44.107076363636367</c:v>
                </c:pt>
                <c:pt idx="1268">
                  <c:v>31.43934909090909</c:v>
                </c:pt>
                <c:pt idx="1269">
                  <c:v>53.095058181818189</c:v>
                </c:pt>
                <c:pt idx="1270">
                  <c:v>28.151949090909095</c:v>
                </c:pt>
                <c:pt idx="1271">
                  <c:v>38.644127272727275</c:v>
                </c:pt>
                <c:pt idx="1272">
                  <c:v>42.080734545454554</c:v>
                </c:pt>
                <c:pt idx="1273">
                  <c:v>29.208610909090918</c:v>
                </c:pt>
                <c:pt idx="1274">
                  <c:v>50.931858181818178</c:v>
                </c:pt>
                <c:pt idx="1275">
                  <c:v>26.946294545454545</c:v>
                </c:pt>
                <c:pt idx="1276">
                  <c:v>92.017861818181814</c:v>
                </c:pt>
                <c:pt idx="1277">
                  <c:v>95.80877454545454</c:v>
                </c:pt>
                <c:pt idx="1278">
                  <c:v>78.965589090909091</c:v>
                </c:pt>
                <c:pt idx="1279">
                  <c:v>112.29722545454545</c:v>
                </c:pt>
                <c:pt idx="1280">
                  <c:v>81.780858181818175</c:v>
                </c:pt>
                <c:pt idx="1281">
                  <c:v>26.27188727272728</c:v>
                </c:pt>
                <c:pt idx="1282">
                  <c:v>31.741669090909092</c:v>
                </c:pt>
                <c:pt idx="1283">
                  <c:v>22.401636363636367</c:v>
                </c:pt>
                <c:pt idx="1284">
                  <c:v>40.985629090909093</c:v>
                </c:pt>
                <c:pt idx="1285">
                  <c:v>18.99916</c:v>
                </c:pt>
                <c:pt idx="1286">
                  <c:v>31.882359999999998</c:v>
                </c:pt>
                <c:pt idx="1287">
                  <c:v>38.775981818181819</c:v>
                </c:pt>
                <c:pt idx="1288">
                  <c:v>27.350730909090906</c:v>
                </c:pt>
                <c:pt idx="1289">
                  <c:v>58.628000000000007</c:v>
                </c:pt>
                <c:pt idx="1290">
                  <c:v>21.644520000000004</c:v>
                </c:pt>
                <c:pt idx="1291">
                  <c:v>24.36982545454546</c:v>
                </c:pt>
                <c:pt idx="1292">
                  <c:v>30.015741818181819</c:v>
                </c:pt>
                <c:pt idx="1293">
                  <c:v>21.47259272727273</c:v>
                </c:pt>
                <c:pt idx="1294">
                  <c:v>35.278414545454545</c:v>
                </c:pt>
                <c:pt idx="1295">
                  <c:v>16.625052727272728</c:v>
                </c:pt>
                <c:pt idx="1296">
                  <c:v>40.49449818181818</c:v>
                </c:pt>
                <c:pt idx="1297">
                  <c:v>45.069996363636363</c:v>
                </c:pt>
                <c:pt idx="1298">
                  <c:v>31.541876363636369</c:v>
                </c:pt>
                <c:pt idx="1299">
                  <c:v>67.273479999999978</c:v>
                </c:pt>
                <c:pt idx="1300">
                  <c:v>27.241112727272732</c:v>
                </c:pt>
                <c:pt idx="1301">
                  <c:v>34.667276363636354</c:v>
                </c:pt>
                <c:pt idx="1302">
                  <c:v>41.711541818181814</c:v>
                </c:pt>
                <c:pt idx="1303">
                  <c:v>27.714916363636355</c:v>
                </c:pt>
                <c:pt idx="1304">
                  <c:v>54.345054545454545</c:v>
                </c:pt>
                <c:pt idx="1305">
                  <c:v>22.870076363636361</c:v>
                </c:pt>
                <c:pt idx="1306">
                  <c:v>28.826200000000004</c:v>
                </c:pt>
                <c:pt idx="1307">
                  <c:v>50.456661818181814</c:v>
                </c:pt>
                <c:pt idx="1308">
                  <c:v>25.286469090909087</c:v>
                </c:pt>
                <c:pt idx="1309">
                  <c:v>43.834116363636362</c:v>
                </c:pt>
                <c:pt idx="1310">
                  <c:v>19.967385454545454</c:v>
                </c:pt>
                <c:pt idx="1311">
                  <c:v>28.998796363636366</c:v>
                </c:pt>
                <c:pt idx="1312">
                  <c:v>37.205287272727269</c:v>
                </c:pt>
                <c:pt idx="1313">
                  <c:v>25.174199999999995</c:v>
                </c:pt>
                <c:pt idx="1314">
                  <c:v>40.702054545454544</c:v>
                </c:pt>
                <c:pt idx="1315">
                  <c:v>20.974887272727273</c:v>
                </c:pt>
                <c:pt idx="1316">
                  <c:v>33.250549090909097</c:v>
                </c:pt>
                <c:pt idx="1317">
                  <c:v>42.082578181818178</c:v>
                </c:pt>
                <c:pt idx="1318">
                  <c:v>29.016003636363635</c:v>
                </c:pt>
                <c:pt idx="1319">
                  <c:v>49.081941818181818</c:v>
                </c:pt>
                <c:pt idx="1320">
                  <c:v>23.423818181818184</c:v>
                </c:pt>
                <c:pt idx="1321">
                  <c:v>32.543392727272739</c:v>
                </c:pt>
                <c:pt idx="1322">
                  <c:v>39.202207272727271</c:v>
                </c:pt>
                <c:pt idx="1323">
                  <c:v>28.049323636363635</c:v>
                </c:pt>
                <c:pt idx="1324">
                  <c:v>50.77273454545454</c:v>
                </c:pt>
                <c:pt idx="1325">
                  <c:v>24.04432727272728</c:v>
                </c:pt>
                <c:pt idx="1326">
                  <c:v>68.763359999999992</c:v>
                </c:pt>
                <c:pt idx="1327">
                  <c:v>86.440174545454539</c:v>
                </c:pt>
                <c:pt idx="1328">
                  <c:v>46.114152727272725</c:v>
                </c:pt>
                <c:pt idx="1329">
                  <c:v>103.54487272727272</c:v>
                </c:pt>
                <c:pt idx="1330">
                  <c:v>37.505207272727269</c:v>
                </c:pt>
                <c:pt idx="1331">
                  <c:v>44.491429090909087</c:v>
                </c:pt>
                <c:pt idx="1332">
                  <c:v>53.720465454545455</c:v>
                </c:pt>
                <c:pt idx="1333">
                  <c:v>29.934280000000005</c:v>
                </c:pt>
                <c:pt idx="1334">
                  <c:v>65.803152727272732</c:v>
                </c:pt>
                <c:pt idx="1335">
                  <c:v>27.677596363636365</c:v>
                </c:pt>
                <c:pt idx="1336">
                  <c:v>29.195152727272731</c:v>
                </c:pt>
                <c:pt idx="1337">
                  <c:v>34.358992727272728</c:v>
                </c:pt>
                <c:pt idx="1338">
                  <c:v>26.783745454545453</c:v>
                </c:pt>
                <c:pt idx="1339">
                  <c:v>49.484669090909094</c:v>
                </c:pt>
                <c:pt idx="1340">
                  <c:v>24.167145454545455</c:v>
                </c:pt>
                <c:pt idx="1341">
                  <c:v>29.866090909090907</c:v>
                </c:pt>
                <c:pt idx="1342">
                  <c:v>36.791181818181819</c:v>
                </c:pt>
                <c:pt idx="1343">
                  <c:v>23.922669090909093</c:v>
                </c:pt>
                <c:pt idx="1344">
                  <c:v>44.683276363636367</c:v>
                </c:pt>
                <c:pt idx="1345">
                  <c:v>22.23209090909091</c:v>
                </c:pt>
                <c:pt idx="1346">
                  <c:v>43.155280000000005</c:v>
                </c:pt>
                <c:pt idx="1347">
                  <c:v>50.472334545454544</c:v>
                </c:pt>
                <c:pt idx="1348">
                  <c:v>37.721563636363634</c:v>
                </c:pt>
                <c:pt idx="1349">
                  <c:v>60.701694545454551</c:v>
                </c:pt>
                <c:pt idx="1350">
                  <c:v>33.360272727272729</c:v>
                </c:pt>
                <c:pt idx="1351">
                  <c:v>28.050952727272723</c:v>
                </c:pt>
                <c:pt idx="1352">
                  <c:v>37.377810909090911</c:v>
                </c:pt>
                <c:pt idx="1353">
                  <c:v>25.735105454545462</c:v>
                </c:pt>
                <c:pt idx="1354">
                  <c:v>38.752585454545446</c:v>
                </c:pt>
                <c:pt idx="1355">
                  <c:v>21.929210909090912</c:v>
                </c:pt>
                <c:pt idx="1356">
                  <c:v>35.18258545454546</c:v>
                </c:pt>
                <c:pt idx="1357">
                  <c:v>49.890174545454542</c:v>
                </c:pt>
                <c:pt idx="1358">
                  <c:v>31.943883636363633</c:v>
                </c:pt>
                <c:pt idx="1359">
                  <c:v>54.159480000000002</c:v>
                </c:pt>
                <c:pt idx="1360">
                  <c:v>28.371367272727277</c:v>
                </c:pt>
                <c:pt idx="1361">
                  <c:v>43.788589090909099</c:v>
                </c:pt>
                <c:pt idx="1362">
                  <c:v>70.939312727272721</c:v>
                </c:pt>
                <c:pt idx="1363">
                  <c:v>37.09558545454545</c:v>
                </c:pt>
                <c:pt idx="1364">
                  <c:v>102.49030909090909</c:v>
                </c:pt>
                <c:pt idx="1365">
                  <c:v>28.16167636363636</c:v>
                </c:pt>
                <c:pt idx="1366">
                  <c:v>43.530945454545453</c:v>
                </c:pt>
                <c:pt idx="1367">
                  <c:v>43.923119999999997</c:v>
                </c:pt>
                <c:pt idx="1368">
                  <c:v>33.902429090909088</c:v>
                </c:pt>
                <c:pt idx="1369">
                  <c:v>52.059636363636372</c:v>
                </c:pt>
                <c:pt idx="1370">
                  <c:v>29.79748</c:v>
                </c:pt>
                <c:pt idx="1371">
                  <c:v>50.739283636363638</c:v>
                </c:pt>
                <c:pt idx="1372">
                  <c:v>74.801876363636367</c:v>
                </c:pt>
                <c:pt idx="1373">
                  <c:v>41.249378181818173</c:v>
                </c:pt>
                <c:pt idx="1374">
                  <c:v>100.15364727272728</c:v>
                </c:pt>
                <c:pt idx="1375">
                  <c:v>28.928621818181817</c:v>
                </c:pt>
                <c:pt idx="1376">
                  <c:v>31.273479999999999</c:v>
                </c:pt>
                <c:pt idx="1377">
                  <c:v>39.471752727272737</c:v>
                </c:pt>
                <c:pt idx="1378">
                  <c:v>25.045352727272732</c:v>
                </c:pt>
                <c:pt idx="1379">
                  <c:v>55.994232727272731</c:v>
                </c:pt>
                <c:pt idx="1380">
                  <c:v>22.478181818181824</c:v>
                </c:pt>
                <c:pt idx="1381">
                  <c:v>34.668803636363634</c:v>
                </c:pt>
                <c:pt idx="1382">
                  <c:v>40.922563636363634</c:v>
                </c:pt>
                <c:pt idx="1383">
                  <c:v>32.518632727272724</c:v>
                </c:pt>
                <c:pt idx="1384">
                  <c:v>50.13231636363637</c:v>
                </c:pt>
                <c:pt idx="1385">
                  <c:v>23.560487272727272</c:v>
                </c:pt>
                <c:pt idx="1386">
                  <c:v>42.934309090909096</c:v>
                </c:pt>
                <c:pt idx="1387">
                  <c:v>51.409847272727276</c:v>
                </c:pt>
                <c:pt idx="1388">
                  <c:v>37.065778181818182</c:v>
                </c:pt>
                <c:pt idx="1389">
                  <c:v>62.700625454545452</c:v>
                </c:pt>
                <c:pt idx="1390">
                  <c:v>31.168629090909096</c:v>
                </c:pt>
                <c:pt idx="1391">
                  <c:v>67.528639999999982</c:v>
                </c:pt>
                <c:pt idx="1392">
                  <c:v>91.576603636363629</c:v>
                </c:pt>
                <c:pt idx="1393">
                  <c:v>73.414167272727269</c:v>
                </c:pt>
                <c:pt idx="1394">
                  <c:v>110.41521090909093</c:v>
                </c:pt>
                <c:pt idx="1395">
                  <c:v>54.503927272727275</c:v>
                </c:pt>
                <c:pt idx="1396">
                  <c:v>45.312661818181816</c:v>
                </c:pt>
                <c:pt idx="1397">
                  <c:v>44.642898181818182</c:v>
                </c:pt>
                <c:pt idx="1398">
                  <c:v>27.332720000000002</c:v>
                </c:pt>
                <c:pt idx="1399">
                  <c:v>71.237989090909082</c:v>
                </c:pt>
                <c:pt idx="1400">
                  <c:v>22.81650545454545</c:v>
                </c:pt>
                <c:pt idx="1401">
                  <c:v>29.247763636363644</c:v>
                </c:pt>
                <c:pt idx="1402">
                  <c:v>35.40643272727273</c:v>
                </c:pt>
                <c:pt idx="1403">
                  <c:v>23.987159999999996</c:v>
                </c:pt>
                <c:pt idx="1404">
                  <c:v>40.074803636363633</c:v>
                </c:pt>
                <c:pt idx="1405">
                  <c:v>21.013472727272731</c:v>
                </c:pt>
                <c:pt idx="1406">
                  <c:v>24.125985454545464</c:v>
                </c:pt>
                <c:pt idx="1407">
                  <c:v>31.50698181818181</c:v>
                </c:pt>
                <c:pt idx="1408">
                  <c:v>20.399712727272728</c:v>
                </c:pt>
                <c:pt idx="1409">
                  <c:v>34.095258181818174</c:v>
                </c:pt>
                <c:pt idx="1410">
                  <c:v>16.572623636363637</c:v>
                </c:pt>
                <c:pt idx="1411">
                  <c:v>28.381520000000005</c:v>
                </c:pt>
                <c:pt idx="1412">
                  <c:v>41.585698181818188</c:v>
                </c:pt>
                <c:pt idx="1413">
                  <c:v>25.097890909090918</c:v>
                </c:pt>
                <c:pt idx="1414">
                  <c:v>42.655443636363636</c:v>
                </c:pt>
                <c:pt idx="1415">
                  <c:v>20.758847272727269</c:v>
                </c:pt>
                <c:pt idx="1416">
                  <c:v>27.353290909090902</c:v>
                </c:pt>
                <c:pt idx="1417">
                  <c:v>28.778254545454548</c:v>
                </c:pt>
                <c:pt idx="1418">
                  <c:v>24.596338181818183</c:v>
                </c:pt>
                <c:pt idx="1419">
                  <c:v>35.31344</c:v>
                </c:pt>
                <c:pt idx="1420">
                  <c:v>18.604534545454548</c:v>
                </c:pt>
                <c:pt idx="1421">
                  <c:v>31.444643636363637</c:v>
                </c:pt>
                <c:pt idx="1422">
                  <c:v>35.19994181818182</c:v>
                </c:pt>
                <c:pt idx="1423">
                  <c:v>24.499981818181823</c:v>
                </c:pt>
                <c:pt idx="1424">
                  <c:v>44.805280000000003</c:v>
                </c:pt>
                <c:pt idx="1425">
                  <c:v>20.132279999999998</c:v>
                </c:pt>
                <c:pt idx="1426">
                  <c:v>23.358959999999996</c:v>
                </c:pt>
                <c:pt idx="1427">
                  <c:v>26.872647272727278</c:v>
                </c:pt>
                <c:pt idx="1428">
                  <c:v>20.042618181818185</c:v>
                </c:pt>
                <c:pt idx="1429">
                  <c:v>32.787679999999995</c:v>
                </c:pt>
                <c:pt idx="1430">
                  <c:v>16.991605454545457</c:v>
                </c:pt>
                <c:pt idx="1431">
                  <c:v>27.049519999999994</c:v>
                </c:pt>
                <c:pt idx="1432">
                  <c:v>30.832861818181819</c:v>
                </c:pt>
                <c:pt idx="1433">
                  <c:v>21.380749090909095</c:v>
                </c:pt>
                <c:pt idx="1434">
                  <c:v>35.693603636363633</c:v>
                </c:pt>
                <c:pt idx="1435">
                  <c:v>18.205960000000001</c:v>
                </c:pt>
                <c:pt idx="1436">
                  <c:v>35.507843636363624</c:v>
                </c:pt>
                <c:pt idx="1437">
                  <c:v>40.269072727272722</c:v>
                </c:pt>
                <c:pt idx="1438">
                  <c:v>28.061501818181817</c:v>
                </c:pt>
                <c:pt idx="1439">
                  <c:v>45.397109090909098</c:v>
                </c:pt>
                <c:pt idx="1440">
                  <c:v>25.101309090909091</c:v>
                </c:pt>
                <c:pt idx="1441">
                  <c:v>27.432992727272719</c:v>
                </c:pt>
                <c:pt idx="1442">
                  <c:v>33.936992727272731</c:v>
                </c:pt>
                <c:pt idx="1443">
                  <c:v>22.763709090909085</c:v>
                </c:pt>
                <c:pt idx="1444">
                  <c:v>38.917890909090907</c:v>
                </c:pt>
                <c:pt idx="1445">
                  <c:v>20.201854545454545</c:v>
                </c:pt>
                <c:pt idx="1446">
                  <c:v>38.944643636363629</c:v>
                </c:pt>
                <c:pt idx="1447">
                  <c:v>58.370698181818184</c:v>
                </c:pt>
                <c:pt idx="1448">
                  <c:v>26.356167272727269</c:v>
                </c:pt>
                <c:pt idx="1449">
                  <c:v>62.496734545454551</c:v>
                </c:pt>
                <c:pt idx="1450">
                  <c:v>21.510876363636363</c:v>
                </c:pt>
                <c:pt idx="1451">
                  <c:v>27.378181818181826</c:v>
                </c:pt>
                <c:pt idx="1452">
                  <c:v>29.78527636363637</c:v>
                </c:pt>
                <c:pt idx="1453">
                  <c:v>19.952723636363633</c:v>
                </c:pt>
                <c:pt idx="1454">
                  <c:v>36.023196363636366</c:v>
                </c:pt>
                <c:pt idx="1455">
                  <c:v>16.702483636363635</c:v>
                </c:pt>
                <c:pt idx="1456">
                  <c:v>30.840232727272735</c:v>
                </c:pt>
                <c:pt idx="1457">
                  <c:v>37.081850909090903</c:v>
                </c:pt>
                <c:pt idx="1458">
                  <c:v>29.708010909090909</c:v>
                </c:pt>
                <c:pt idx="1459">
                  <c:v>43.923505454545456</c:v>
                </c:pt>
                <c:pt idx="1460">
                  <c:v>22.863083636363633</c:v>
                </c:pt>
                <c:pt idx="1461">
                  <c:v>26.424123636363628</c:v>
                </c:pt>
                <c:pt idx="1462">
                  <c:v>32.565410909090907</c:v>
                </c:pt>
                <c:pt idx="1463">
                  <c:v>24.433101818181818</c:v>
                </c:pt>
                <c:pt idx="1464">
                  <c:v>41.499832727272725</c:v>
                </c:pt>
                <c:pt idx="1465">
                  <c:v>19.718025454545455</c:v>
                </c:pt>
                <c:pt idx="1466">
                  <c:v>39.774960000000007</c:v>
                </c:pt>
                <c:pt idx="1467">
                  <c:v>43.933578181818184</c:v>
                </c:pt>
                <c:pt idx="1468">
                  <c:v>33.140509090909099</c:v>
                </c:pt>
                <c:pt idx="1469">
                  <c:v>53.70406545454545</c:v>
                </c:pt>
                <c:pt idx="1470">
                  <c:v>28.291410909090907</c:v>
                </c:pt>
                <c:pt idx="1471">
                  <c:v>32.82383272727273</c:v>
                </c:pt>
                <c:pt idx="1472">
                  <c:v>37.025210909090909</c:v>
                </c:pt>
                <c:pt idx="1473">
                  <c:v>25.618378181818191</c:v>
                </c:pt>
                <c:pt idx="1474">
                  <c:v>44.47143272727272</c:v>
                </c:pt>
                <c:pt idx="1475">
                  <c:v>23.793218181818172</c:v>
                </c:pt>
                <c:pt idx="1476">
                  <c:v>36.759174545454549</c:v>
                </c:pt>
                <c:pt idx="1477">
                  <c:v>44.558320000000002</c:v>
                </c:pt>
                <c:pt idx="1478">
                  <c:v>33.213334545454543</c:v>
                </c:pt>
                <c:pt idx="1479">
                  <c:v>55.328116363636376</c:v>
                </c:pt>
                <c:pt idx="1480">
                  <c:v>26.710403636363633</c:v>
                </c:pt>
                <c:pt idx="1481">
                  <c:v>38.195301818181818</c:v>
                </c:pt>
                <c:pt idx="1482">
                  <c:v>43.21547636363637</c:v>
                </c:pt>
                <c:pt idx="1483">
                  <c:v>30.507923636363643</c:v>
                </c:pt>
                <c:pt idx="1484">
                  <c:v>50.131625454545464</c:v>
                </c:pt>
                <c:pt idx="1485">
                  <c:v>26.542847272727268</c:v>
                </c:pt>
                <c:pt idx="1486">
                  <c:v>94.497600000000006</c:v>
                </c:pt>
                <c:pt idx="1487">
                  <c:v>90.818669090909083</c:v>
                </c:pt>
                <c:pt idx="1488">
                  <c:v>90.828258181818185</c:v>
                </c:pt>
                <c:pt idx="1489">
                  <c:v>111.00527636363637</c:v>
                </c:pt>
                <c:pt idx="1490">
                  <c:v>76.094927272727276</c:v>
                </c:pt>
                <c:pt idx="1491">
                  <c:v>29.23827636363637</c:v>
                </c:pt>
                <c:pt idx="1492">
                  <c:v>32.839392727272724</c:v>
                </c:pt>
                <c:pt idx="1493">
                  <c:v>24.381578181818181</c:v>
                </c:pt>
                <c:pt idx="1494">
                  <c:v>39.601094545454544</c:v>
                </c:pt>
                <c:pt idx="1495">
                  <c:v>18.403152727272726</c:v>
                </c:pt>
                <c:pt idx="1496">
                  <c:v>31.227887272727273</c:v>
                </c:pt>
                <c:pt idx="1497">
                  <c:v>43.833105454545446</c:v>
                </c:pt>
                <c:pt idx="1498">
                  <c:v>27.182338181818185</c:v>
                </c:pt>
                <c:pt idx="1499">
                  <c:v>53.518563636363638</c:v>
                </c:pt>
                <c:pt idx="1500">
                  <c:v>22.908243636363633</c:v>
                </c:pt>
                <c:pt idx="1501">
                  <c:v>26.628621818181816</c:v>
                </c:pt>
                <c:pt idx="1502">
                  <c:v>30.387374545454541</c:v>
                </c:pt>
                <c:pt idx="1503">
                  <c:v>22.663334545454546</c:v>
                </c:pt>
                <c:pt idx="1504">
                  <c:v>33.747000000000007</c:v>
                </c:pt>
                <c:pt idx="1505">
                  <c:v>16.650114545454546</c:v>
                </c:pt>
                <c:pt idx="1506">
                  <c:v>37.519250909090914</c:v>
                </c:pt>
                <c:pt idx="1507">
                  <c:v>48.137574545454541</c:v>
                </c:pt>
                <c:pt idx="1508">
                  <c:v>33.916414545454543</c:v>
                </c:pt>
                <c:pt idx="1509">
                  <c:v>70.484567272727261</c:v>
                </c:pt>
                <c:pt idx="1510">
                  <c:v>27.905858181818189</c:v>
                </c:pt>
                <c:pt idx="1511">
                  <c:v>35.910407272727277</c:v>
                </c:pt>
                <c:pt idx="1512">
                  <c:v>42.08227636363636</c:v>
                </c:pt>
                <c:pt idx="1513">
                  <c:v>27.564574545454555</c:v>
                </c:pt>
                <c:pt idx="1514">
                  <c:v>49.061829090909093</c:v>
                </c:pt>
                <c:pt idx="1515">
                  <c:v>23.892498181818183</c:v>
                </c:pt>
                <c:pt idx="1516">
                  <c:v>33.990429090909089</c:v>
                </c:pt>
                <c:pt idx="1517">
                  <c:v>36.548363636363639</c:v>
                </c:pt>
                <c:pt idx="1518">
                  <c:v>26.320432727272728</c:v>
                </c:pt>
                <c:pt idx="1519">
                  <c:v>57.805425454545464</c:v>
                </c:pt>
                <c:pt idx="1520">
                  <c:v>20.623610909090907</c:v>
                </c:pt>
                <c:pt idx="1521">
                  <c:v>28.633967272727272</c:v>
                </c:pt>
                <c:pt idx="1522">
                  <c:v>37.206741818181818</c:v>
                </c:pt>
                <c:pt idx="1523">
                  <c:v>23.413225454545451</c:v>
                </c:pt>
                <c:pt idx="1524">
                  <c:v>42.833825454545448</c:v>
                </c:pt>
                <c:pt idx="1525">
                  <c:v>20.726112727272724</c:v>
                </c:pt>
                <c:pt idx="1526">
                  <c:v>33.846919999999997</c:v>
                </c:pt>
                <c:pt idx="1527">
                  <c:v>42.150359999999999</c:v>
                </c:pt>
                <c:pt idx="1528">
                  <c:v>29.389189090909085</c:v>
                </c:pt>
                <c:pt idx="1529">
                  <c:v>47.473036363636361</c:v>
                </c:pt>
                <c:pt idx="1530">
                  <c:v>24.364178181818186</c:v>
                </c:pt>
                <c:pt idx="1531">
                  <c:v>31.946069090909088</c:v>
                </c:pt>
                <c:pt idx="1532">
                  <c:v>41.792876363636367</c:v>
                </c:pt>
                <c:pt idx="1533">
                  <c:v>29.383185454545451</c:v>
                </c:pt>
                <c:pt idx="1534">
                  <c:v>56.790923636363637</c:v>
                </c:pt>
                <c:pt idx="1535">
                  <c:v>23.155905454545458</c:v>
                </c:pt>
                <c:pt idx="1536">
                  <c:v>73.372850909090914</c:v>
                </c:pt>
                <c:pt idx="1537">
                  <c:v>80.759149090909091</c:v>
                </c:pt>
                <c:pt idx="1538">
                  <c:v>66.006076363636367</c:v>
                </c:pt>
                <c:pt idx="1539">
                  <c:v>108.12270909090908</c:v>
                </c:pt>
                <c:pt idx="1540">
                  <c:v>37.07257454545455</c:v>
                </c:pt>
                <c:pt idx="1541">
                  <c:v>38.206570909090907</c:v>
                </c:pt>
                <c:pt idx="1542">
                  <c:v>53.585050909090903</c:v>
                </c:pt>
                <c:pt idx="1543">
                  <c:v>34.630752727272728</c:v>
                </c:pt>
                <c:pt idx="1544">
                  <c:v>52.354203636363636</c:v>
                </c:pt>
                <c:pt idx="1545">
                  <c:v>26.231421818181815</c:v>
                </c:pt>
                <c:pt idx="1546">
                  <c:v>29.981563636363632</c:v>
                </c:pt>
                <c:pt idx="1547">
                  <c:v>41.602018181818181</c:v>
                </c:pt>
                <c:pt idx="1548">
                  <c:v>26.787469090909095</c:v>
                </c:pt>
                <c:pt idx="1549">
                  <c:v>42.322203636363632</c:v>
                </c:pt>
                <c:pt idx="1550">
                  <c:v>21.76267636363637</c:v>
                </c:pt>
                <c:pt idx="1551">
                  <c:v>30.686723636363634</c:v>
                </c:pt>
                <c:pt idx="1552">
                  <c:v>35.78144363636364</c:v>
                </c:pt>
                <c:pt idx="1553">
                  <c:v>27.991469090909085</c:v>
                </c:pt>
                <c:pt idx="1554">
                  <c:v>42.91362909090909</c:v>
                </c:pt>
                <c:pt idx="1555">
                  <c:v>22.794094545454548</c:v>
                </c:pt>
                <c:pt idx="1556">
                  <c:v>42.254145454545458</c:v>
                </c:pt>
                <c:pt idx="1557">
                  <c:v>51.408119999999997</c:v>
                </c:pt>
                <c:pt idx="1558">
                  <c:v>39.863767272727273</c:v>
                </c:pt>
                <c:pt idx="1559">
                  <c:v>56.870607272727284</c:v>
                </c:pt>
                <c:pt idx="1560">
                  <c:v>34.05827272727273</c:v>
                </c:pt>
                <c:pt idx="1561">
                  <c:v>30.672672727272726</c:v>
                </c:pt>
                <c:pt idx="1562">
                  <c:v>35.192043636363643</c:v>
                </c:pt>
                <c:pt idx="1563">
                  <c:v>26.318334545454547</c:v>
                </c:pt>
                <c:pt idx="1564">
                  <c:v>44.616014545454547</c:v>
                </c:pt>
                <c:pt idx="1565">
                  <c:v>20.200487272727273</c:v>
                </c:pt>
                <c:pt idx="1566">
                  <c:v>37.350185454545461</c:v>
                </c:pt>
                <c:pt idx="1567">
                  <c:v>41.631901818181809</c:v>
                </c:pt>
                <c:pt idx="1568">
                  <c:v>31.933440000000008</c:v>
                </c:pt>
                <c:pt idx="1569">
                  <c:v>47.130890909090908</c:v>
                </c:pt>
                <c:pt idx="1570">
                  <c:v>27.512876363636366</c:v>
                </c:pt>
                <c:pt idx="1571">
                  <c:v>50.427021818181814</c:v>
                </c:pt>
                <c:pt idx="1572">
                  <c:v>65.472130909090936</c:v>
                </c:pt>
                <c:pt idx="1573">
                  <c:v>45.69882181818182</c:v>
                </c:pt>
                <c:pt idx="1574">
                  <c:v>117.81301090909091</c:v>
                </c:pt>
                <c:pt idx="1575">
                  <c:v>28.004287272727272</c:v>
                </c:pt>
                <c:pt idx="1576">
                  <c:v>36.355639999999994</c:v>
                </c:pt>
                <c:pt idx="1577">
                  <c:v>47.810472727272717</c:v>
                </c:pt>
                <c:pt idx="1578">
                  <c:v>33.485661818181825</c:v>
                </c:pt>
                <c:pt idx="1579">
                  <c:v>69.523330909090902</c:v>
                </c:pt>
                <c:pt idx="1580">
                  <c:v>28.199152727272725</c:v>
                </c:pt>
                <c:pt idx="1581">
                  <c:v>48.42722181818182</c:v>
                </c:pt>
                <c:pt idx="1582">
                  <c:v>68.12345090909092</c:v>
                </c:pt>
                <c:pt idx="1583">
                  <c:v>49.243596363636364</c:v>
                </c:pt>
                <c:pt idx="1584">
                  <c:v>87.042476363636368</c:v>
                </c:pt>
                <c:pt idx="1585">
                  <c:v>40.664698181818181</c:v>
                </c:pt>
                <c:pt idx="1586">
                  <c:v>32.984734545454543</c:v>
                </c:pt>
                <c:pt idx="1587">
                  <c:v>37.821272727272728</c:v>
                </c:pt>
                <c:pt idx="1588">
                  <c:v>25.863850909090907</c:v>
                </c:pt>
                <c:pt idx="1589">
                  <c:v>58.698014545454541</c:v>
                </c:pt>
                <c:pt idx="1590">
                  <c:v>23.16188</c:v>
                </c:pt>
                <c:pt idx="1591">
                  <c:v>33.579981818181821</c:v>
                </c:pt>
                <c:pt idx="1592">
                  <c:v>41.46033818181818</c:v>
                </c:pt>
                <c:pt idx="1593">
                  <c:v>31.979301818181824</c:v>
                </c:pt>
                <c:pt idx="1594">
                  <c:v>50.606469090909094</c:v>
                </c:pt>
                <c:pt idx="1595">
                  <c:v>25.121134545454545</c:v>
                </c:pt>
                <c:pt idx="1596">
                  <c:v>45.370203636363641</c:v>
                </c:pt>
                <c:pt idx="1597">
                  <c:v>48.415959999999991</c:v>
                </c:pt>
                <c:pt idx="1598">
                  <c:v>37.429040000000001</c:v>
                </c:pt>
                <c:pt idx="1599">
                  <c:v>58.017101818181814</c:v>
                </c:pt>
                <c:pt idx="1600">
                  <c:v>29.75509818181818</c:v>
                </c:pt>
                <c:pt idx="1601">
                  <c:v>71.748861818181823</c:v>
                </c:pt>
                <c:pt idx="1602">
                  <c:v>87.847825454545458</c:v>
                </c:pt>
                <c:pt idx="1603">
                  <c:v>63.629596363636367</c:v>
                </c:pt>
                <c:pt idx="1604">
                  <c:v>126.35252</c:v>
                </c:pt>
                <c:pt idx="1605">
                  <c:v>60.328305454545458</c:v>
                </c:pt>
                <c:pt idx="1606">
                  <c:v>32.652876363636359</c:v>
                </c:pt>
                <c:pt idx="1607">
                  <c:v>48.915050909090908</c:v>
                </c:pt>
                <c:pt idx="1608">
                  <c:v>30.134712727272731</c:v>
                </c:pt>
                <c:pt idx="1609">
                  <c:v>56.080599999999997</c:v>
                </c:pt>
                <c:pt idx="1610">
                  <c:v>24.769058181818181</c:v>
                </c:pt>
                <c:pt idx="1611">
                  <c:v>30.371058181818174</c:v>
                </c:pt>
                <c:pt idx="1612">
                  <c:v>34.802018181818191</c:v>
                </c:pt>
                <c:pt idx="1613">
                  <c:v>23.443563636363642</c:v>
                </c:pt>
                <c:pt idx="1614">
                  <c:v>43.503225454545451</c:v>
                </c:pt>
                <c:pt idx="1615">
                  <c:v>19.82787636363636</c:v>
                </c:pt>
                <c:pt idx="1616">
                  <c:v>26.383367272727273</c:v>
                </c:pt>
                <c:pt idx="1617">
                  <c:v>28.346018181818184</c:v>
                </c:pt>
                <c:pt idx="1618">
                  <c:v>19.092509090909093</c:v>
                </c:pt>
                <c:pt idx="1619">
                  <c:v>34.075025454545461</c:v>
                </c:pt>
                <c:pt idx="1620">
                  <c:v>16.341054545454547</c:v>
                </c:pt>
                <c:pt idx="1621">
                  <c:v>29.378545454545456</c:v>
                </c:pt>
                <c:pt idx="1622">
                  <c:v>58.15873818181818</c:v>
                </c:pt>
                <c:pt idx="1623">
                  <c:v>25.864905454545458</c:v>
                </c:pt>
                <c:pt idx="1624">
                  <c:v>40.470934545454547</c:v>
                </c:pt>
                <c:pt idx="1625">
                  <c:v>21.565872727272726</c:v>
                </c:pt>
                <c:pt idx="1626">
                  <c:v>25.804814545454541</c:v>
                </c:pt>
                <c:pt idx="1627">
                  <c:v>29.709767272727277</c:v>
                </c:pt>
                <c:pt idx="1628">
                  <c:v>22.381887272727273</c:v>
                </c:pt>
                <c:pt idx="1629">
                  <c:v>36.182279999999999</c:v>
                </c:pt>
                <c:pt idx="1630">
                  <c:v>17.568687272727271</c:v>
                </c:pt>
                <c:pt idx="1631">
                  <c:v>31.820163636363642</c:v>
                </c:pt>
                <c:pt idx="1632">
                  <c:v>37.034323636363645</c:v>
                </c:pt>
                <c:pt idx="1633">
                  <c:v>23.373894545454551</c:v>
                </c:pt>
                <c:pt idx="1634">
                  <c:v>47.707589090909089</c:v>
                </c:pt>
                <c:pt idx="1635">
                  <c:v>19.279821818181812</c:v>
                </c:pt>
                <c:pt idx="1636">
                  <c:v>22.982654545454547</c:v>
                </c:pt>
                <c:pt idx="1637">
                  <c:v>28.168200000000006</c:v>
                </c:pt>
                <c:pt idx="1638">
                  <c:v>21.210829090909094</c:v>
                </c:pt>
                <c:pt idx="1639">
                  <c:v>30.448440000000005</c:v>
                </c:pt>
                <c:pt idx="1640">
                  <c:v>16.335700000000003</c:v>
                </c:pt>
                <c:pt idx="1641">
                  <c:v>24.942058181818183</c:v>
                </c:pt>
                <c:pt idx="1642">
                  <c:v>29.648505454545457</c:v>
                </c:pt>
                <c:pt idx="1643">
                  <c:v>19.30660363636364</c:v>
                </c:pt>
                <c:pt idx="1644">
                  <c:v>36.151090909090911</c:v>
                </c:pt>
                <c:pt idx="1645">
                  <c:v>17.381476363636363</c:v>
                </c:pt>
                <c:pt idx="1646">
                  <c:v>31.626232727272733</c:v>
                </c:pt>
                <c:pt idx="1647">
                  <c:v>40.944330909090901</c:v>
                </c:pt>
                <c:pt idx="1648">
                  <c:v>30.949469090909091</c:v>
                </c:pt>
                <c:pt idx="1649">
                  <c:v>46.26785090909091</c:v>
                </c:pt>
                <c:pt idx="1650">
                  <c:v>24.179458181818188</c:v>
                </c:pt>
                <c:pt idx="1651">
                  <c:v>27.820658181818178</c:v>
                </c:pt>
                <c:pt idx="1652">
                  <c:v>32.700843636363643</c:v>
                </c:pt>
                <c:pt idx="1653">
                  <c:v>21.711912727272733</c:v>
                </c:pt>
                <c:pt idx="1654">
                  <c:v>37.347345454545454</c:v>
                </c:pt>
                <c:pt idx="1655">
                  <c:v>19.470425454545452</c:v>
                </c:pt>
                <c:pt idx="1656">
                  <c:v>32.921247272727278</c:v>
                </c:pt>
                <c:pt idx="1657">
                  <c:v>49.037730909090911</c:v>
                </c:pt>
                <c:pt idx="1658">
                  <c:v>24.363021818181824</c:v>
                </c:pt>
                <c:pt idx="1659">
                  <c:v>64.344221818181808</c:v>
                </c:pt>
                <c:pt idx="1660">
                  <c:v>20.166589090909092</c:v>
                </c:pt>
                <c:pt idx="1661">
                  <c:v>26.268578181818178</c:v>
                </c:pt>
                <c:pt idx="1662">
                  <c:v>31.771178181818183</c:v>
                </c:pt>
                <c:pt idx="1663">
                  <c:v>20.530439999999999</c:v>
                </c:pt>
                <c:pt idx="1664">
                  <c:v>37.11762181818181</c:v>
                </c:pt>
                <c:pt idx="1665">
                  <c:v>16.86767272727273</c:v>
                </c:pt>
                <c:pt idx="1666">
                  <c:v>32.32007636363636</c:v>
                </c:pt>
                <c:pt idx="1667">
                  <c:v>37.642556363636366</c:v>
                </c:pt>
                <c:pt idx="1668">
                  <c:v>27.932338181818182</c:v>
                </c:pt>
                <c:pt idx="1669">
                  <c:v>40.807712727272722</c:v>
                </c:pt>
                <c:pt idx="1670">
                  <c:v>20.055283636363644</c:v>
                </c:pt>
                <c:pt idx="1671">
                  <c:v>29.280760000000008</c:v>
                </c:pt>
                <c:pt idx="1672">
                  <c:v>36.289669090909079</c:v>
                </c:pt>
                <c:pt idx="1673">
                  <c:v>23.177385454545451</c:v>
                </c:pt>
                <c:pt idx="1674">
                  <c:v>39.997134545454543</c:v>
                </c:pt>
                <c:pt idx="1675">
                  <c:v>19.547036363636362</c:v>
                </c:pt>
                <c:pt idx="1676">
                  <c:v>38.623036363636359</c:v>
                </c:pt>
                <c:pt idx="1677">
                  <c:v>43.591214545454541</c:v>
                </c:pt>
                <c:pt idx="1678">
                  <c:v>33.942658181818182</c:v>
                </c:pt>
                <c:pt idx="1679">
                  <c:v>50.393789090909088</c:v>
                </c:pt>
                <c:pt idx="1680">
                  <c:v>27.230447272727275</c:v>
                </c:pt>
                <c:pt idx="1681">
                  <c:v>29.36216363636364</c:v>
                </c:pt>
                <c:pt idx="1682">
                  <c:v>35.739080000000008</c:v>
                </c:pt>
                <c:pt idx="1683">
                  <c:v>28.509672727272726</c:v>
                </c:pt>
                <c:pt idx="1684">
                  <c:v>42.212516363636361</c:v>
                </c:pt>
                <c:pt idx="1685">
                  <c:v>21.655894545454544</c:v>
                </c:pt>
                <c:pt idx="1686">
                  <c:v>38.11412363636363</c:v>
                </c:pt>
                <c:pt idx="1687">
                  <c:v>48.896505454545455</c:v>
                </c:pt>
                <c:pt idx="1688">
                  <c:v>30.998239999999999</c:v>
                </c:pt>
                <c:pt idx="1689">
                  <c:v>66.917563636363624</c:v>
                </c:pt>
                <c:pt idx="1690">
                  <c:v>26.584650909090914</c:v>
                </c:pt>
                <c:pt idx="1691">
                  <c:v>36.111956363636367</c:v>
                </c:pt>
                <c:pt idx="1692">
                  <c:v>44.399338181818187</c:v>
                </c:pt>
                <c:pt idx="1693">
                  <c:v>29.971934545454548</c:v>
                </c:pt>
                <c:pt idx="1694">
                  <c:v>63.45888727272726</c:v>
                </c:pt>
                <c:pt idx="1695">
                  <c:v>26.960356363636361</c:v>
                </c:pt>
                <c:pt idx="1696">
                  <c:v>94.016221818181819</c:v>
                </c:pt>
                <c:pt idx="1697">
                  <c:v>98.618261818181807</c:v>
                </c:pt>
                <c:pt idx="1698">
                  <c:v>76.616781818181821</c:v>
                </c:pt>
                <c:pt idx="1699">
                  <c:v>102.66936</c:v>
                </c:pt>
                <c:pt idx="1700">
                  <c:v>68.102985454545461</c:v>
                </c:pt>
                <c:pt idx="1701">
                  <c:v>27.430723636363638</c:v>
                </c:pt>
                <c:pt idx="1702">
                  <c:v>33.761872727272731</c:v>
                </c:pt>
                <c:pt idx="1703">
                  <c:v>22.384509090909091</c:v>
                </c:pt>
                <c:pt idx="1704">
                  <c:v>37.02468727272727</c:v>
                </c:pt>
                <c:pt idx="1705">
                  <c:v>17.920054545454548</c:v>
                </c:pt>
                <c:pt idx="1706">
                  <c:v>32.955970909090908</c:v>
                </c:pt>
                <c:pt idx="1707">
                  <c:v>42.626283636363638</c:v>
                </c:pt>
                <c:pt idx="1708">
                  <c:v>27.021523636363636</c:v>
                </c:pt>
                <c:pt idx="1709">
                  <c:v>52.477032727272736</c:v>
                </c:pt>
                <c:pt idx="1710">
                  <c:v>22.196476363636368</c:v>
                </c:pt>
                <c:pt idx="1711">
                  <c:v>26.561967272727266</c:v>
                </c:pt>
                <c:pt idx="1712">
                  <c:v>30.272047272727267</c:v>
                </c:pt>
                <c:pt idx="1713">
                  <c:v>21.766181818181824</c:v>
                </c:pt>
                <c:pt idx="1714">
                  <c:v>35.616996363636368</c:v>
                </c:pt>
                <c:pt idx="1715">
                  <c:v>17.902116363636367</c:v>
                </c:pt>
                <c:pt idx="1716">
                  <c:v>38.728767272727275</c:v>
                </c:pt>
                <c:pt idx="1717">
                  <c:v>43.807694545454545</c:v>
                </c:pt>
                <c:pt idx="1718">
                  <c:v>30.051265454545458</c:v>
                </c:pt>
                <c:pt idx="1719">
                  <c:v>73.105018181818167</c:v>
                </c:pt>
                <c:pt idx="1720">
                  <c:v>26.860716363636357</c:v>
                </c:pt>
                <c:pt idx="1721">
                  <c:v>35.486199999999997</c:v>
                </c:pt>
                <c:pt idx="1722">
                  <c:v>42.088225454545459</c:v>
                </c:pt>
                <c:pt idx="1723">
                  <c:v>30.456792727272731</c:v>
                </c:pt>
                <c:pt idx="1724">
                  <c:v>48.086476363636358</c:v>
                </c:pt>
                <c:pt idx="1725">
                  <c:v>22.861734545454549</c:v>
                </c:pt>
                <c:pt idx="1726">
                  <c:v>30.788156363636361</c:v>
                </c:pt>
                <c:pt idx="1727">
                  <c:v>39.554901818181825</c:v>
                </c:pt>
                <c:pt idx="1728">
                  <c:v>26.346963636363633</c:v>
                </c:pt>
                <c:pt idx="1729">
                  <c:v>45.327079999999995</c:v>
                </c:pt>
                <c:pt idx="1730">
                  <c:v>21.549803636363638</c:v>
                </c:pt>
                <c:pt idx="1731">
                  <c:v>30.244516363636361</c:v>
                </c:pt>
                <c:pt idx="1732">
                  <c:v>36.864934545454538</c:v>
                </c:pt>
                <c:pt idx="1733">
                  <c:v>27.107850909090914</c:v>
                </c:pt>
                <c:pt idx="1734">
                  <c:v>41.881374545454541</c:v>
                </c:pt>
                <c:pt idx="1735">
                  <c:v>21.991105454545455</c:v>
                </c:pt>
                <c:pt idx="1736">
                  <c:v>34.005545454545455</c:v>
                </c:pt>
                <c:pt idx="1737">
                  <c:v>44.007312727272719</c:v>
                </c:pt>
                <c:pt idx="1738">
                  <c:v>27.61029454545454</c:v>
                </c:pt>
                <c:pt idx="1739">
                  <c:v>48.854974545454546</c:v>
                </c:pt>
                <c:pt idx="1740">
                  <c:v>23.663603636363636</c:v>
                </c:pt>
                <c:pt idx="1741">
                  <c:v>35.04076727272728</c:v>
                </c:pt>
                <c:pt idx="1742">
                  <c:v>43.483080000000001</c:v>
                </c:pt>
                <c:pt idx="1743">
                  <c:v>28.064563636363644</c:v>
                </c:pt>
                <c:pt idx="1744">
                  <c:v>51.047185454545456</c:v>
                </c:pt>
                <c:pt idx="1745">
                  <c:v>24.510654545454546</c:v>
                </c:pt>
                <c:pt idx="1746">
                  <c:v>65.830134545454541</c:v>
                </c:pt>
                <c:pt idx="1747">
                  <c:v>82.463207272727288</c:v>
                </c:pt>
                <c:pt idx="1748">
                  <c:v>54.37751636363636</c:v>
                </c:pt>
                <c:pt idx="1749">
                  <c:v>112.82050181818181</c:v>
                </c:pt>
                <c:pt idx="1750">
                  <c:v>35.596872727272732</c:v>
                </c:pt>
                <c:pt idx="1751">
                  <c:v>34.976167272727274</c:v>
                </c:pt>
                <c:pt idx="1752">
                  <c:v>58.3662690909091</c:v>
                </c:pt>
                <c:pt idx="1753">
                  <c:v>32.067672727272736</c:v>
                </c:pt>
                <c:pt idx="1754">
                  <c:v>65.485178181818185</c:v>
                </c:pt>
                <c:pt idx="1755">
                  <c:v>25.462349090909086</c:v>
                </c:pt>
                <c:pt idx="1756">
                  <c:v>32.886807272727275</c:v>
                </c:pt>
                <c:pt idx="1757">
                  <c:v>35.753025454545451</c:v>
                </c:pt>
                <c:pt idx="1758">
                  <c:v>27.580727272727266</c:v>
                </c:pt>
                <c:pt idx="1759">
                  <c:v>49.775363636363629</c:v>
                </c:pt>
                <c:pt idx="1760">
                  <c:v>21.47204</c:v>
                </c:pt>
                <c:pt idx="1761">
                  <c:v>33.254781818181819</c:v>
                </c:pt>
                <c:pt idx="1762">
                  <c:v>36.23904363636364</c:v>
                </c:pt>
                <c:pt idx="1763">
                  <c:v>26.451145454545447</c:v>
                </c:pt>
                <c:pt idx="1764">
                  <c:v>44.95998545454546</c:v>
                </c:pt>
                <c:pt idx="1765">
                  <c:v>23.082701818181814</c:v>
                </c:pt>
                <c:pt idx="1766">
                  <c:v>43.614996363636351</c:v>
                </c:pt>
                <c:pt idx="1767">
                  <c:v>53.001327272727274</c:v>
                </c:pt>
                <c:pt idx="1768">
                  <c:v>41.090643636363637</c:v>
                </c:pt>
                <c:pt idx="1769">
                  <c:v>63.609719999999996</c:v>
                </c:pt>
                <c:pt idx="1770">
                  <c:v>30.569869090909087</c:v>
                </c:pt>
                <c:pt idx="1771">
                  <c:v>31.925167272727276</c:v>
                </c:pt>
                <c:pt idx="1772">
                  <c:v>34.444676363636361</c:v>
                </c:pt>
                <c:pt idx="1773">
                  <c:v>28.19200727272727</c:v>
                </c:pt>
                <c:pt idx="1774">
                  <c:v>43.075425454545446</c:v>
                </c:pt>
                <c:pt idx="1775">
                  <c:v>21.274450909090909</c:v>
                </c:pt>
                <c:pt idx="1776">
                  <c:v>36.373698181818177</c:v>
                </c:pt>
                <c:pt idx="1777">
                  <c:v>44.340250909090912</c:v>
                </c:pt>
                <c:pt idx="1778">
                  <c:v>33.582723636363646</c:v>
                </c:pt>
                <c:pt idx="1779">
                  <c:v>50.004327272727281</c:v>
                </c:pt>
                <c:pt idx="1780">
                  <c:v>27.73953454545455</c:v>
                </c:pt>
                <c:pt idx="1781">
                  <c:v>39.154247272727261</c:v>
                </c:pt>
                <c:pt idx="1782">
                  <c:v>72.979934545454569</c:v>
                </c:pt>
                <c:pt idx="1783">
                  <c:v>34.733647272727261</c:v>
                </c:pt>
                <c:pt idx="1784">
                  <c:v>108.16344727272728</c:v>
                </c:pt>
                <c:pt idx="1785">
                  <c:v>29.258756363636373</c:v>
                </c:pt>
                <c:pt idx="1786">
                  <c:v>37.702174545454554</c:v>
                </c:pt>
                <c:pt idx="1787">
                  <c:v>45.989858181818178</c:v>
                </c:pt>
                <c:pt idx="1788">
                  <c:v>33.983145454545458</c:v>
                </c:pt>
                <c:pt idx="1789">
                  <c:v>63.695080000000004</c:v>
                </c:pt>
                <c:pt idx="1790">
                  <c:v>28.290156363636367</c:v>
                </c:pt>
                <c:pt idx="1791">
                  <c:v>62.01626181818181</c:v>
                </c:pt>
                <c:pt idx="1792">
                  <c:v>71.231810909090925</c:v>
                </c:pt>
                <c:pt idx="1793">
                  <c:v>49.943719999999999</c:v>
                </c:pt>
                <c:pt idx="1794">
                  <c:v>87.620610909090914</c:v>
                </c:pt>
                <c:pt idx="1795">
                  <c:v>29.373396363636356</c:v>
                </c:pt>
                <c:pt idx="1796">
                  <c:v>30.140643636363638</c:v>
                </c:pt>
                <c:pt idx="1797">
                  <c:v>46.610105454545455</c:v>
                </c:pt>
                <c:pt idx="1798">
                  <c:v>28.436301818181814</c:v>
                </c:pt>
                <c:pt idx="1799">
                  <c:v>69.519607272727271</c:v>
                </c:pt>
                <c:pt idx="1800">
                  <c:v>22.408101818181812</c:v>
                </c:pt>
                <c:pt idx="1801">
                  <c:v>35.365636363636369</c:v>
                </c:pt>
                <c:pt idx="1802">
                  <c:v>41.782185454545449</c:v>
                </c:pt>
                <c:pt idx="1803">
                  <c:v>30.09879999999999</c:v>
                </c:pt>
                <c:pt idx="1804">
                  <c:v>48.117938181818189</c:v>
                </c:pt>
                <c:pt idx="1805">
                  <c:v>24.308334545454542</c:v>
                </c:pt>
                <c:pt idx="1806">
                  <c:v>42.520919999999997</c:v>
                </c:pt>
                <c:pt idx="1807">
                  <c:v>51.878556363636363</c:v>
                </c:pt>
                <c:pt idx="1808">
                  <c:v>36.502970909090919</c:v>
                </c:pt>
                <c:pt idx="1809">
                  <c:v>63.13574545454545</c:v>
                </c:pt>
                <c:pt idx="1810">
                  <c:v>29.845069090909089</c:v>
                </c:pt>
                <c:pt idx="1811">
                  <c:v>87.726985454545456</c:v>
                </c:pt>
                <c:pt idx="1812">
                  <c:v>91.234450909090924</c:v>
                </c:pt>
                <c:pt idx="1813">
                  <c:v>63.56240727272727</c:v>
                </c:pt>
                <c:pt idx="1814">
                  <c:v>130.44556727272726</c:v>
                </c:pt>
                <c:pt idx="1815">
                  <c:v>67.59766181818182</c:v>
                </c:pt>
                <c:pt idx="1816">
                  <c:v>36.236156363636361</c:v>
                </c:pt>
                <c:pt idx="1817">
                  <c:v>49.918069090909086</c:v>
                </c:pt>
                <c:pt idx="1818">
                  <c:v>31.347632727272721</c:v>
                </c:pt>
                <c:pt idx="1819">
                  <c:v>48.46374909090909</c:v>
                </c:pt>
                <c:pt idx="1820">
                  <c:v>22.456763636363632</c:v>
                </c:pt>
                <c:pt idx="1821">
                  <c:v>29.97824363636364</c:v>
                </c:pt>
                <c:pt idx="1822">
                  <c:v>36.321225454545456</c:v>
                </c:pt>
                <c:pt idx="1823">
                  <c:v>22.445323636363636</c:v>
                </c:pt>
                <c:pt idx="1824">
                  <c:v>40.800723636363635</c:v>
                </c:pt>
                <c:pt idx="1825">
                  <c:v>21.156941818181817</c:v>
                </c:pt>
                <c:pt idx="1826">
                  <c:v>24.219865454545452</c:v>
                </c:pt>
                <c:pt idx="1827">
                  <c:v>32.599883636363629</c:v>
                </c:pt>
                <c:pt idx="1828">
                  <c:v>18.832556363636364</c:v>
                </c:pt>
                <c:pt idx="1829">
                  <c:v>35.108250909090913</c:v>
                </c:pt>
                <c:pt idx="1830">
                  <c:v>18.144254545454547</c:v>
                </c:pt>
                <c:pt idx="1831">
                  <c:v>32.523145454545457</c:v>
                </c:pt>
                <c:pt idx="1832">
                  <c:v>37.141854545454542</c:v>
                </c:pt>
                <c:pt idx="1833">
                  <c:v>25.545610909090911</c:v>
                </c:pt>
                <c:pt idx="1834">
                  <c:v>46.891556363636361</c:v>
                </c:pt>
                <c:pt idx="1835">
                  <c:v>20.054960000000001</c:v>
                </c:pt>
                <c:pt idx="1836">
                  <c:v>25.702919999999999</c:v>
                </c:pt>
                <c:pt idx="1837">
                  <c:v>29.874109090909087</c:v>
                </c:pt>
                <c:pt idx="1838">
                  <c:v>22.589010909090909</c:v>
                </c:pt>
                <c:pt idx="1839">
                  <c:v>35.523243636363638</c:v>
                </c:pt>
                <c:pt idx="1840">
                  <c:v>19.648141818181816</c:v>
                </c:pt>
                <c:pt idx="1841">
                  <c:v>27.803440000000009</c:v>
                </c:pt>
                <c:pt idx="1842">
                  <c:v>35.881905454545453</c:v>
                </c:pt>
                <c:pt idx="1843">
                  <c:v>23.705356363636369</c:v>
                </c:pt>
                <c:pt idx="1844">
                  <c:v>47.14912363636364</c:v>
                </c:pt>
                <c:pt idx="1845">
                  <c:v>20.519010909090909</c:v>
                </c:pt>
                <c:pt idx="1846">
                  <c:v>23.730607272727273</c:v>
                </c:pt>
                <c:pt idx="1847">
                  <c:v>26.950461818181811</c:v>
                </c:pt>
                <c:pt idx="1848">
                  <c:v>19.654439999999997</c:v>
                </c:pt>
                <c:pt idx="1849">
                  <c:v>31.391883636363637</c:v>
                </c:pt>
                <c:pt idx="1850">
                  <c:v>14.659696363636362</c:v>
                </c:pt>
                <c:pt idx="1851">
                  <c:v>25.183014545454544</c:v>
                </c:pt>
                <c:pt idx="1852">
                  <c:v>33.629512727272726</c:v>
                </c:pt>
                <c:pt idx="1853">
                  <c:v>21.532596363636365</c:v>
                </c:pt>
                <c:pt idx="1854">
                  <c:v>36.854836363636373</c:v>
                </c:pt>
                <c:pt idx="1855">
                  <c:v>16.976970909090912</c:v>
                </c:pt>
                <c:pt idx="1856">
                  <c:v>36.678163636363642</c:v>
                </c:pt>
                <c:pt idx="1857">
                  <c:v>39.31832</c:v>
                </c:pt>
                <c:pt idx="1858">
                  <c:v>28.516221818181815</c:v>
                </c:pt>
                <c:pt idx="1859">
                  <c:v>45.553938181818182</c:v>
                </c:pt>
                <c:pt idx="1860">
                  <c:v>25.241479999999992</c:v>
                </c:pt>
                <c:pt idx="1861">
                  <c:v>26.762425454545451</c:v>
                </c:pt>
                <c:pt idx="1862">
                  <c:v>31.964596363636367</c:v>
                </c:pt>
                <c:pt idx="1863">
                  <c:v>23.638065454545462</c:v>
                </c:pt>
                <c:pt idx="1864">
                  <c:v>38.939610909090916</c:v>
                </c:pt>
                <c:pt idx="1865">
                  <c:v>20.25774545454545</c:v>
                </c:pt>
                <c:pt idx="1866">
                  <c:v>44.217752727272732</c:v>
                </c:pt>
                <c:pt idx="1867">
                  <c:v>55.446440000000003</c:v>
                </c:pt>
                <c:pt idx="1868">
                  <c:v>24.613461818181822</c:v>
                </c:pt>
                <c:pt idx="1869">
                  <c:v>65.971938181818174</c:v>
                </c:pt>
                <c:pt idx="1870">
                  <c:v>20.715643636363637</c:v>
                </c:pt>
                <c:pt idx="1871">
                  <c:v>27.285810909090912</c:v>
                </c:pt>
                <c:pt idx="1872">
                  <c:v>34.046454545454537</c:v>
                </c:pt>
                <c:pt idx="1873">
                  <c:v>22.736723636363635</c:v>
                </c:pt>
                <c:pt idx="1874">
                  <c:v>38.316494545454553</c:v>
                </c:pt>
                <c:pt idx="1875">
                  <c:v>16.280221818181822</c:v>
                </c:pt>
                <c:pt idx="1876">
                  <c:v>30.565032727272726</c:v>
                </c:pt>
                <c:pt idx="1877">
                  <c:v>37.821076363636365</c:v>
                </c:pt>
                <c:pt idx="1878">
                  <c:v>28.745527272727276</c:v>
                </c:pt>
                <c:pt idx="1879">
                  <c:v>41.855298181818178</c:v>
                </c:pt>
                <c:pt idx="1880">
                  <c:v>21.325669090909091</c:v>
                </c:pt>
                <c:pt idx="1881">
                  <c:v>28.969836363636361</c:v>
                </c:pt>
                <c:pt idx="1882">
                  <c:v>34.113825454545456</c:v>
                </c:pt>
                <c:pt idx="1883">
                  <c:v>23.408105454545456</c:v>
                </c:pt>
                <c:pt idx="1884">
                  <c:v>41.191461818181821</c:v>
                </c:pt>
                <c:pt idx="1885">
                  <c:v>21.247661818181818</c:v>
                </c:pt>
                <c:pt idx="1886">
                  <c:v>40.349472727272719</c:v>
                </c:pt>
                <c:pt idx="1887">
                  <c:v>47.296839999999996</c:v>
                </c:pt>
                <c:pt idx="1888">
                  <c:v>35.323232727272732</c:v>
                </c:pt>
                <c:pt idx="1889">
                  <c:v>52.377400000000002</c:v>
                </c:pt>
                <c:pt idx="1890">
                  <c:v>30.305807272727272</c:v>
                </c:pt>
                <c:pt idx="1891">
                  <c:v>32.081003636363647</c:v>
                </c:pt>
                <c:pt idx="1892">
                  <c:v>37.28605090909091</c:v>
                </c:pt>
                <c:pt idx="1893">
                  <c:v>25.799621818181819</c:v>
                </c:pt>
                <c:pt idx="1894">
                  <c:v>43.974741818181819</c:v>
                </c:pt>
                <c:pt idx="1895">
                  <c:v>21.983087272727278</c:v>
                </c:pt>
                <c:pt idx="1896">
                  <c:v>38.469858181818182</c:v>
                </c:pt>
                <c:pt idx="1897">
                  <c:v>43.918490909090913</c:v>
                </c:pt>
                <c:pt idx="1898">
                  <c:v>34.769974545454538</c:v>
                </c:pt>
                <c:pt idx="1899">
                  <c:v>50.179112727272724</c:v>
                </c:pt>
                <c:pt idx="1900">
                  <c:v>28.018454545454549</c:v>
                </c:pt>
                <c:pt idx="1901">
                  <c:v>38.86042181818182</c:v>
                </c:pt>
                <c:pt idx="1902">
                  <c:v>39.588741818181816</c:v>
                </c:pt>
                <c:pt idx="1903">
                  <c:v>29.833334545454537</c:v>
                </c:pt>
                <c:pt idx="1904">
                  <c:v>51.33010909090909</c:v>
                </c:pt>
                <c:pt idx="1905">
                  <c:v>25.108985454545461</c:v>
                </c:pt>
                <c:pt idx="1906">
                  <c:v>90.679712727272729</c:v>
                </c:pt>
                <c:pt idx="1907">
                  <c:v>115.9325418181818</c:v>
                </c:pt>
                <c:pt idx="1908">
                  <c:v>87.863814545454559</c:v>
                </c:pt>
                <c:pt idx="1909">
                  <c:v>116.80969454545455</c:v>
                </c:pt>
                <c:pt idx="1910">
                  <c:v>74.584596363636379</c:v>
                </c:pt>
                <c:pt idx="1911">
                  <c:v>27.936600000000002</c:v>
                </c:pt>
                <c:pt idx="1912">
                  <c:v>30.130116363636361</c:v>
                </c:pt>
                <c:pt idx="1913">
                  <c:v>20.172429090909091</c:v>
                </c:pt>
                <c:pt idx="1914">
                  <c:v>38.192374545454534</c:v>
                </c:pt>
                <c:pt idx="1915">
                  <c:v>19.301919999999999</c:v>
                </c:pt>
                <c:pt idx="1916">
                  <c:v>33.610963636363628</c:v>
                </c:pt>
                <c:pt idx="1917">
                  <c:v>35.978741818181824</c:v>
                </c:pt>
                <c:pt idx="1918">
                  <c:v>26.657559999999997</c:v>
                </c:pt>
                <c:pt idx="1919">
                  <c:v>60.839381818181813</c:v>
                </c:pt>
                <c:pt idx="1920">
                  <c:v>21.205454545454543</c:v>
                </c:pt>
                <c:pt idx="1921">
                  <c:v>25.664265454545458</c:v>
                </c:pt>
                <c:pt idx="1922">
                  <c:v>28.056996363636369</c:v>
                </c:pt>
                <c:pt idx="1923">
                  <c:v>22.591425454545458</c:v>
                </c:pt>
                <c:pt idx="1924">
                  <c:v>36.769229090909093</c:v>
                </c:pt>
                <c:pt idx="1925">
                  <c:v>17.167090909090909</c:v>
                </c:pt>
                <c:pt idx="1926">
                  <c:v>36.160094545454548</c:v>
                </c:pt>
                <c:pt idx="1927">
                  <c:v>45.508781818181816</c:v>
                </c:pt>
                <c:pt idx="1928">
                  <c:v>30.358672727272733</c:v>
                </c:pt>
                <c:pt idx="1929">
                  <c:v>67.521890909090899</c:v>
                </c:pt>
                <c:pt idx="1930">
                  <c:v>26.662396363636358</c:v>
                </c:pt>
                <c:pt idx="1931">
                  <c:v>34.026356363636367</c:v>
                </c:pt>
                <c:pt idx="1932">
                  <c:v>39.441312727272731</c:v>
                </c:pt>
                <c:pt idx="1933">
                  <c:v>28.047847272727264</c:v>
                </c:pt>
                <c:pt idx="1934">
                  <c:v>49.925232727272729</c:v>
                </c:pt>
                <c:pt idx="1935">
                  <c:v>25.235043636363628</c:v>
                </c:pt>
                <c:pt idx="1936">
                  <c:v>33.962549090909079</c:v>
                </c:pt>
                <c:pt idx="1937">
                  <c:v>40.122716363636364</c:v>
                </c:pt>
                <c:pt idx="1938">
                  <c:v>27.075280000000003</c:v>
                </c:pt>
                <c:pt idx="1939">
                  <c:v>45.424869090909084</c:v>
                </c:pt>
                <c:pt idx="1940">
                  <c:v>21.589854545454553</c:v>
                </c:pt>
                <c:pt idx="1941">
                  <c:v>31.146716363636365</c:v>
                </c:pt>
                <c:pt idx="1942">
                  <c:v>38.012218181818184</c:v>
                </c:pt>
                <c:pt idx="1943">
                  <c:v>22.61378181818182</c:v>
                </c:pt>
                <c:pt idx="1944">
                  <c:v>43.915850909090906</c:v>
                </c:pt>
                <c:pt idx="1945">
                  <c:v>21.439374545454545</c:v>
                </c:pt>
                <c:pt idx="1946">
                  <c:v>34.174276363636359</c:v>
                </c:pt>
                <c:pt idx="1947">
                  <c:v>41.217192727272725</c:v>
                </c:pt>
                <c:pt idx="1948">
                  <c:v>29.985370909090907</c:v>
                </c:pt>
                <c:pt idx="1949">
                  <c:v>49.194189090909099</c:v>
                </c:pt>
                <c:pt idx="1950">
                  <c:v>24.482021818181813</c:v>
                </c:pt>
                <c:pt idx="1951">
                  <c:v>32.9327090909091</c:v>
                </c:pt>
                <c:pt idx="1952">
                  <c:v>43.422290909090911</c:v>
                </c:pt>
                <c:pt idx="1953">
                  <c:v>28.743799999999997</c:v>
                </c:pt>
                <c:pt idx="1954">
                  <c:v>51.455599999999997</c:v>
                </c:pt>
                <c:pt idx="1955">
                  <c:v>24.793207272727273</c:v>
                </c:pt>
                <c:pt idx="1956">
                  <c:v>78.934450909090913</c:v>
                </c:pt>
                <c:pt idx="1957">
                  <c:v>89.698018181818185</c:v>
                </c:pt>
                <c:pt idx="1958">
                  <c:v>42.129923636363642</c:v>
                </c:pt>
                <c:pt idx="1959">
                  <c:v>106.04681818181818</c:v>
                </c:pt>
                <c:pt idx="1960">
                  <c:v>39.607581818181814</c:v>
                </c:pt>
                <c:pt idx="1961">
                  <c:v>44.233719999999998</c:v>
                </c:pt>
                <c:pt idx="1962">
                  <c:v>50.878316363636365</c:v>
                </c:pt>
                <c:pt idx="1963">
                  <c:v>29.223345454545456</c:v>
                </c:pt>
                <c:pt idx="1964">
                  <c:v>68.409912727272712</c:v>
                </c:pt>
                <c:pt idx="1965">
                  <c:v>28.057109090909098</c:v>
                </c:pt>
                <c:pt idx="1966">
                  <c:v>29.392843636363633</c:v>
                </c:pt>
                <c:pt idx="1967">
                  <c:v>37.064574545454555</c:v>
                </c:pt>
                <c:pt idx="1968">
                  <c:v>25.903945454545447</c:v>
                </c:pt>
                <c:pt idx="1969">
                  <c:v>44.430978181818183</c:v>
                </c:pt>
                <c:pt idx="1970">
                  <c:v>22.069614545454545</c:v>
                </c:pt>
                <c:pt idx="1971">
                  <c:v>30.988694545454553</c:v>
                </c:pt>
                <c:pt idx="1972">
                  <c:v>35.440247272727277</c:v>
                </c:pt>
                <c:pt idx="1973">
                  <c:v>25.380807272727271</c:v>
                </c:pt>
                <c:pt idx="1974">
                  <c:v>42.980367272727271</c:v>
                </c:pt>
                <c:pt idx="1975">
                  <c:v>21.680316363636365</c:v>
                </c:pt>
                <c:pt idx="1976">
                  <c:v>43.025119999999994</c:v>
                </c:pt>
                <c:pt idx="1977">
                  <c:v>53.809912727272732</c:v>
                </c:pt>
                <c:pt idx="1978">
                  <c:v>38.808552727272726</c:v>
                </c:pt>
                <c:pt idx="1979">
                  <c:v>56.323767272727274</c:v>
                </c:pt>
                <c:pt idx="1980">
                  <c:v>32.725036363636363</c:v>
                </c:pt>
                <c:pt idx="1981">
                  <c:v>32.747298181818174</c:v>
                </c:pt>
                <c:pt idx="1982">
                  <c:v>34.260152727272732</c:v>
                </c:pt>
                <c:pt idx="1983">
                  <c:v>26.845058181818178</c:v>
                </c:pt>
                <c:pt idx="1984">
                  <c:v>44.649083636363642</c:v>
                </c:pt>
                <c:pt idx="1985">
                  <c:v>20.625029090909095</c:v>
                </c:pt>
                <c:pt idx="1986">
                  <c:v>40.341389090909082</c:v>
                </c:pt>
                <c:pt idx="1987">
                  <c:v>48.863</c:v>
                </c:pt>
                <c:pt idx="1988">
                  <c:v>33.250476363636366</c:v>
                </c:pt>
                <c:pt idx="1989">
                  <c:v>55.730450909090912</c:v>
                </c:pt>
                <c:pt idx="1990">
                  <c:v>26.424032727272731</c:v>
                </c:pt>
                <c:pt idx="1991">
                  <c:v>50.19004727272727</c:v>
                </c:pt>
                <c:pt idx="1992">
                  <c:v>60.983374545454545</c:v>
                </c:pt>
                <c:pt idx="1993">
                  <c:v>35.133330909090908</c:v>
                </c:pt>
                <c:pt idx="1994">
                  <c:v>106.23854909090909</c:v>
                </c:pt>
                <c:pt idx="1995">
                  <c:v>27.488545454545463</c:v>
                </c:pt>
                <c:pt idx="1996">
                  <c:v>38.857545454545452</c:v>
                </c:pt>
                <c:pt idx="1997">
                  <c:v>45.673716363636366</c:v>
                </c:pt>
                <c:pt idx="1998">
                  <c:v>35.800043636363633</c:v>
                </c:pt>
                <c:pt idx="1999">
                  <c:v>53.70442909090908</c:v>
                </c:pt>
                <c:pt idx="2000">
                  <c:v>29.304461818181821</c:v>
                </c:pt>
                <c:pt idx="2001">
                  <c:v>50.087919999999997</c:v>
                </c:pt>
                <c:pt idx="2002">
                  <c:v>73.77670181818182</c:v>
                </c:pt>
                <c:pt idx="2003">
                  <c:v>39.652934545454549</c:v>
                </c:pt>
                <c:pt idx="2004">
                  <c:v>92.998898181818177</c:v>
                </c:pt>
                <c:pt idx="2005">
                  <c:v>37.774367272727268</c:v>
                </c:pt>
                <c:pt idx="2006">
                  <c:v>31.318436363636355</c:v>
                </c:pt>
                <c:pt idx="2007">
                  <c:v>37.566407272727275</c:v>
                </c:pt>
                <c:pt idx="2008">
                  <c:v>29.230236363636362</c:v>
                </c:pt>
                <c:pt idx="2009">
                  <c:v>52.456094545454548</c:v>
                </c:pt>
                <c:pt idx="2010">
                  <c:v>21.029898181818183</c:v>
                </c:pt>
                <c:pt idx="2011">
                  <c:v>36.996934545454543</c:v>
                </c:pt>
                <c:pt idx="2012">
                  <c:v>43.366567272727281</c:v>
                </c:pt>
                <c:pt idx="2013">
                  <c:v>31.06456</c:v>
                </c:pt>
                <c:pt idx="2014">
                  <c:v>56.786043636363637</c:v>
                </c:pt>
                <c:pt idx="2015">
                  <c:v>28.684567272727264</c:v>
                </c:pt>
                <c:pt idx="2016">
                  <c:v>43.733101818181822</c:v>
                </c:pt>
                <c:pt idx="2017">
                  <c:v>50.086778181818183</c:v>
                </c:pt>
                <c:pt idx="2018">
                  <c:v>36.81230181818183</c:v>
                </c:pt>
                <c:pt idx="2019">
                  <c:v>61.65734181818182</c:v>
                </c:pt>
                <c:pt idx="2020">
                  <c:v>31.782705454545457</c:v>
                </c:pt>
                <c:pt idx="2021">
                  <c:v>82.058665454545462</c:v>
                </c:pt>
                <c:pt idx="2022">
                  <c:v>93.465356363636374</c:v>
                </c:pt>
                <c:pt idx="2023">
                  <c:v>73.796469090909099</c:v>
                </c:pt>
                <c:pt idx="2024">
                  <c:v>107.11362545454544</c:v>
                </c:pt>
                <c:pt idx="2025">
                  <c:v>64.590298181818184</c:v>
                </c:pt>
                <c:pt idx="2026">
                  <c:v>34.908621818181821</c:v>
                </c:pt>
                <c:pt idx="2027">
                  <c:v>50.402923636363639</c:v>
                </c:pt>
                <c:pt idx="2028">
                  <c:v>30.611839999999997</c:v>
                </c:pt>
                <c:pt idx="2029">
                  <c:v>53.438960000000002</c:v>
                </c:pt>
                <c:pt idx="2030">
                  <c:v>23.722476363636357</c:v>
                </c:pt>
                <c:pt idx="2031">
                  <c:v>29.513301818181827</c:v>
                </c:pt>
                <c:pt idx="2032">
                  <c:v>34.395007272727263</c:v>
                </c:pt>
                <c:pt idx="2033">
                  <c:v>25.456283636363644</c:v>
                </c:pt>
                <c:pt idx="2034">
                  <c:v>41.00501818181818</c:v>
                </c:pt>
                <c:pt idx="2035">
                  <c:v>21.502334545454548</c:v>
                </c:pt>
                <c:pt idx="2036">
                  <c:v>23.924385454545458</c:v>
                </c:pt>
                <c:pt idx="2037">
                  <c:v>32.939443636363627</c:v>
                </c:pt>
                <c:pt idx="2038">
                  <c:v>17.748334545454544</c:v>
                </c:pt>
                <c:pt idx="2039">
                  <c:v>35.991912727272727</c:v>
                </c:pt>
                <c:pt idx="2040">
                  <c:v>17.045165454545455</c:v>
                </c:pt>
                <c:pt idx="2041">
                  <c:v>30.515439999999991</c:v>
                </c:pt>
                <c:pt idx="2042">
                  <c:v>35.575970909090906</c:v>
                </c:pt>
                <c:pt idx="2043">
                  <c:v>24.937709090909099</c:v>
                </c:pt>
                <c:pt idx="2044">
                  <c:v>41.571530909090917</c:v>
                </c:pt>
                <c:pt idx="2045">
                  <c:v>20.724621818181816</c:v>
                </c:pt>
                <c:pt idx="2046">
                  <c:v>24.399305454545459</c:v>
                </c:pt>
                <c:pt idx="2047">
                  <c:v>30.43118909090909</c:v>
                </c:pt>
                <c:pt idx="2048">
                  <c:v>22.838392727272723</c:v>
                </c:pt>
                <c:pt idx="2049">
                  <c:v>34.07307636363636</c:v>
                </c:pt>
                <c:pt idx="2050">
                  <c:v>17.16585454545454</c:v>
                </c:pt>
                <c:pt idx="2051">
                  <c:v>29.806738181818186</c:v>
                </c:pt>
                <c:pt idx="2052">
                  <c:v>35.301058181818192</c:v>
                </c:pt>
                <c:pt idx="2053">
                  <c:v>26.441807272727271</c:v>
                </c:pt>
                <c:pt idx="2054">
                  <c:v>46.786130909090915</c:v>
                </c:pt>
                <c:pt idx="2055">
                  <c:v>18.297338181818184</c:v>
                </c:pt>
                <c:pt idx="2056">
                  <c:v>21.756087272727274</c:v>
                </c:pt>
                <c:pt idx="2057">
                  <c:v>27.688196363636358</c:v>
                </c:pt>
                <c:pt idx="2058">
                  <c:v>20.155563636363638</c:v>
                </c:pt>
                <c:pt idx="2059">
                  <c:v>32.760189090909094</c:v>
                </c:pt>
                <c:pt idx="2060">
                  <c:v>15.828594545454544</c:v>
                </c:pt>
                <c:pt idx="2061">
                  <c:v>27.751479999999994</c:v>
                </c:pt>
                <c:pt idx="2062">
                  <c:v>33.993461818181814</c:v>
                </c:pt>
                <c:pt idx="2063">
                  <c:v>19.593429090909087</c:v>
                </c:pt>
                <c:pt idx="2064">
                  <c:v>37.140563636363638</c:v>
                </c:pt>
                <c:pt idx="2065">
                  <c:v>16.076123636363633</c:v>
                </c:pt>
                <c:pt idx="2066">
                  <c:v>33.431981818181818</c:v>
                </c:pt>
                <c:pt idx="2067">
                  <c:v>41.432763636363632</c:v>
                </c:pt>
                <c:pt idx="2068">
                  <c:v>28.764600000000002</c:v>
                </c:pt>
                <c:pt idx="2069">
                  <c:v>46.045541818181825</c:v>
                </c:pt>
                <c:pt idx="2070">
                  <c:v>26.134618181818183</c:v>
                </c:pt>
                <c:pt idx="2071">
                  <c:v>28.997818181818179</c:v>
                </c:pt>
                <c:pt idx="2072">
                  <c:v>33.32201454545455</c:v>
                </c:pt>
                <c:pt idx="2073">
                  <c:v>22.035232727272732</c:v>
                </c:pt>
                <c:pt idx="2074">
                  <c:v>36.996429090909089</c:v>
                </c:pt>
                <c:pt idx="2075">
                  <c:v>21.169330909090906</c:v>
                </c:pt>
                <c:pt idx="2076">
                  <c:v>35.622763636363636</c:v>
                </c:pt>
                <c:pt idx="2077">
                  <c:v>56.226429090909093</c:v>
                </c:pt>
                <c:pt idx="2078">
                  <c:v>25.853185454545457</c:v>
                </c:pt>
                <c:pt idx="2079">
                  <c:v>61.231356363636358</c:v>
                </c:pt>
                <c:pt idx="2080">
                  <c:v>19.552898181818186</c:v>
                </c:pt>
                <c:pt idx="2081">
                  <c:v>23.898836363636356</c:v>
                </c:pt>
                <c:pt idx="2082">
                  <c:v>30.572927272727267</c:v>
                </c:pt>
                <c:pt idx="2083">
                  <c:v>22.745639999999995</c:v>
                </c:pt>
                <c:pt idx="2084">
                  <c:v>36.270276363636363</c:v>
                </c:pt>
                <c:pt idx="2085">
                  <c:v>18.323239999999998</c:v>
                </c:pt>
                <c:pt idx="2086">
                  <c:v>32.293869090909091</c:v>
                </c:pt>
                <c:pt idx="2087">
                  <c:v>35.223294545454543</c:v>
                </c:pt>
                <c:pt idx="2088">
                  <c:v>27.604559999999996</c:v>
                </c:pt>
                <c:pt idx="2089">
                  <c:v>41.988741818181815</c:v>
                </c:pt>
                <c:pt idx="2090">
                  <c:v>21.220534545454544</c:v>
                </c:pt>
                <c:pt idx="2091">
                  <c:v>28.125949090909089</c:v>
                </c:pt>
                <c:pt idx="2092">
                  <c:v>35.219981818181829</c:v>
                </c:pt>
                <c:pt idx="2093">
                  <c:v>25.437065454545461</c:v>
                </c:pt>
                <c:pt idx="2094">
                  <c:v>39.227272727272734</c:v>
                </c:pt>
                <c:pt idx="2095">
                  <c:v>18.265043636363639</c:v>
                </c:pt>
                <c:pt idx="2096">
                  <c:v>36.817163636363631</c:v>
                </c:pt>
                <c:pt idx="2097">
                  <c:v>43.790469090909085</c:v>
                </c:pt>
                <c:pt idx="2098">
                  <c:v>34.986934545454545</c:v>
                </c:pt>
                <c:pt idx="2099">
                  <c:v>54.226963636363628</c:v>
                </c:pt>
                <c:pt idx="2100">
                  <c:v>27.439269090909089</c:v>
                </c:pt>
                <c:pt idx="2102">
                  <c:v>116.9871854535873</c:v>
                </c:pt>
                <c:pt idx="2103">
                  <c:v>85.116679526598773</c:v>
                </c:pt>
                <c:pt idx="2104">
                  <c:v>96.864717901083736</c:v>
                </c:pt>
                <c:pt idx="2105">
                  <c:v>73.414111484273946</c:v>
                </c:pt>
                <c:pt idx="2106">
                  <c:v>109.5411381034334</c:v>
                </c:pt>
                <c:pt idx="2107">
                  <c:v>82.215944651341204</c:v>
                </c:pt>
                <c:pt idx="2108">
                  <c:v>72.519731702973885</c:v>
                </c:pt>
                <c:pt idx="2109">
                  <c:v>81.30606284045264</c:v>
                </c:pt>
                <c:pt idx="2110">
                  <c:v>60.206045371167129</c:v>
                </c:pt>
                <c:pt idx="2111">
                  <c:v>93.640669063562441</c:v>
                </c:pt>
                <c:pt idx="2112">
                  <c:v>87.160693847487593</c:v>
                </c:pt>
                <c:pt idx="2113">
                  <c:v>70.346981348130086</c:v>
                </c:pt>
                <c:pt idx="2114">
                  <c:v>85.623825880702469</c:v>
                </c:pt>
                <c:pt idx="2115">
                  <c:v>69.140005832422659</c:v>
                </c:pt>
                <c:pt idx="2116">
                  <c:v>90.830055907290244</c:v>
                </c:pt>
                <c:pt idx="2117">
                  <c:v>9.6976233603524253</c:v>
                </c:pt>
                <c:pt idx="2118">
                  <c:v>0</c:v>
                </c:pt>
                <c:pt idx="2119">
                  <c:v>40.456420672726054</c:v>
                </c:pt>
                <c:pt idx="2120">
                  <c:v>0</c:v>
                </c:pt>
                <c:pt idx="2121">
                  <c:v>44.952900999564477</c:v>
                </c:pt>
                <c:pt idx="2122">
                  <c:v>94.646271583455643</c:v>
                </c:pt>
                <c:pt idx="2123">
                  <c:v>77.903394112797983</c:v>
                </c:pt>
                <c:pt idx="2124">
                  <c:v>108.9519503872928</c:v>
                </c:pt>
                <c:pt idx="2125">
                  <c:v>76.194307048003054</c:v>
                </c:pt>
                <c:pt idx="2126">
                  <c:v>112.02638387610246</c:v>
                </c:pt>
                <c:pt idx="2127">
                  <c:v>86.664853430095306</c:v>
                </c:pt>
                <c:pt idx="2128">
                  <c:v>76.177002939209146</c:v>
                </c:pt>
                <c:pt idx="2129">
                  <c:v>90.302560646331543</c:v>
                </c:pt>
                <c:pt idx="2130">
                  <c:v>73.96561301228104</c:v>
                </c:pt>
                <c:pt idx="2131">
                  <c:v>99.63672395224323</c:v>
                </c:pt>
                <c:pt idx="2132">
                  <c:v>94.864929984872575</c:v>
                </c:pt>
                <c:pt idx="2133">
                  <c:v>92.195583236566975</c:v>
                </c:pt>
                <c:pt idx="2134">
                  <c:v>108.35827498994453</c:v>
                </c:pt>
                <c:pt idx="2135">
                  <c:v>80.448873556796272</c:v>
                </c:pt>
                <c:pt idx="2136">
                  <c:v>101.72134163994757</c:v>
                </c:pt>
                <c:pt idx="2137">
                  <c:v>88.594019928474864</c:v>
                </c:pt>
                <c:pt idx="2138">
                  <c:v>74.842586103199537</c:v>
                </c:pt>
                <c:pt idx="2139">
                  <c:v>99.180596727121966</c:v>
                </c:pt>
                <c:pt idx="2140">
                  <c:v>42.82897461495326</c:v>
                </c:pt>
                <c:pt idx="2141">
                  <c:v>95.76962382529743</c:v>
                </c:pt>
                <c:pt idx="2142">
                  <c:v>76.514193609630155</c:v>
                </c:pt>
                <c:pt idx="2143">
                  <c:v>76.978876084064012</c:v>
                </c:pt>
                <c:pt idx="2144">
                  <c:v>89.583112309843912</c:v>
                </c:pt>
                <c:pt idx="2145">
                  <c:v>55.774216567640707</c:v>
                </c:pt>
                <c:pt idx="2146">
                  <c:v>101.62393842708249</c:v>
                </c:pt>
                <c:pt idx="2147">
                  <c:v>85.105116343210511</c:v>
                </c:pt>
                <c:pt idx="2148">
                  <c:v>75.345792016828085</c:v>
                </c:pt>
                <c:pt idx="2149">
                  <c:v>105.80131535930148</c:v>
                </c:pt>
                <c:pt idx="2150">
                  <c:v>60.83162358924119</c:v>
                </c:pt>
                <c:pt idx="2151">
                  <c:v>102.45793091479682</c:v>
                </c:pt>
                <c:pt idx="2152">
                  <c:v>91.059566379355786</c:v>
                </c:pt>
                <c:pt idx="2153">
                  <c:v>84.973197495271464</c:v>
                </c:pt>
                <c:pt idx="2154">
                  <c:v>99.903637109733822</c:v>
                </c:pt>
                <c:pt idx="2155">
                  <c:v>70.314314941861596</c:v>
                </c:pt>
                <c:pt idx="2156">
                  <c:v>98.382614800510979</c:v>
                </c:pt>
                <c:pt idx="2157">
                  <c:v>75.445856504347987</c:v>
                </c:pt>
                <c:pt idx="2158">
                  <c:v>76.209642349415788</c:v>
                </c:pt>
                <c:pt idx="2159">
                  <c:v>73.241322211808523</c:v>
                </c:pt>
                <c:pt idx="2160">
                  <c:v>63.979576292060521</c:v>
                </c:pt>
                <c:pt idx="2161">
                  <c:v>99.628098186903017</c:v>
                </c:pt>
                <c:pt idx="2162">
                  <c:v>85.694691726480016</c:v>
                </c:pt>
                <c:pt idx="2163">
                  <c:v>68.97542097910673</c:v>
                </c:pt>
                <c:pt idx="2164">
                  <c:v>99.974087576459553</c:v>
                </c:pt>
                <c:pt idx="2165">
                  <c:v>56.332527539880921</c:v>
                </c:pt>
                <c:pt idx="2166">
                  <c:v>102.36354340814155</c:v>
                </c:pt>
                <c:pt idx="2167">
                  <c:v>28.504432535400191</c:v>
                </c:pt>
                <c:pt idx="2168">
                  <c:v>18.770861647316089</c:v>
                </c:pt>
                <c:pt idx="2169">
                  <c:v>69.921638435139727</c:v>
                </c:pt>
                <c:pt idx="2170">
                  <c:v>0</c:v>
                </c:pt>
                <c:pt idx="2171">
                  <c:v>68.757733000093026</c:v>
                </c:pt>
                <c:pt idx="2172">
                  <c:v>79.175067164349031</c:v>
                </c:pt>
                <c:pt idx="2173">
                  <c:v>56.772181931848273</c:v>
                </c:pt>
                <c:pt idx="2174">
                  <c:v>80.250475902706256</c:v>
                </c:pt>
                <c:pt idx="2175">
                  <c:v>39.115862085158184</c:v>
                </c:pt>
                <c:pt idx="2176">
                  <c:v>100.22058844940526</c:v>
                </c:pt>
                <c:pt idx="2177">
                  <c:v>87.268149726497654</c:v>
                </c:pt>
                <c:pt idx="2178">
                  <c:v>78.868886695413991</c:v>
                </c:pt>
                <c:pt idx="2179">
                  <c:v>100.53939778854183</c:v>
                </c:pt>
                <c:pt idx="2180">
                  <c:v>50.841716351762109</c:v>
                </c:pt>
                <c:pt idx="2181">
                  <c:v>97.645014368306377</c:v>
                </c:pt>
                <c:pt idx="2182">
                  <c:v>99.980521488093615</c:v>
                </c:pt>
                <c:pt idx="2183">
                  <c:v>83.234903375921874</c:v>
                </c:pt>
                <c:pt idx="2184">
                  <c:v>98.04133865753181</c:v>
                </c:pt>
                <c:pt idx="2185">
                  <c:v>76.539054561394607</c:v>
                </c:pt>
                <c:pt idx="2186">
                  <c:v>79.607490571455898</c:v>
                </c:pt>
                <c:pt idx="2187">
                  <c:v>69.918873364895404</c:v>
                </c:pt>
                <c:pt idx="2188">
                  <c:v>55.909515414401753</c:v>
                </c:pt>
                <c:pt idx="2189">
                  <c:v>80.497654365573553</c:v>
                </c:pt>
                <c:pt idx="2190">
                  <c:v>37.516175625130892</c:v>
                </c:pt>
                <c:pt idx="2191">
                  <c:v>79.984006688102625</c:v>
                </c:pt>
                <c:pt idx="2192">
                  <c:v>83.695633069150162</c:v>
                </c:pt>
                <c:pt idx="2193">
                  <c:v>87.059434304410061</c:v>
                </c:pt>
                <c:pt idx="2194">
                  <c:v>88.03421138215225</c:v>
                </c:pt>
                <c:pt idx="2195">
                  <c:v>70.719029507468548</c:v>
                </c:pt>
                <c:pt idx="2196">
                  <c:v>105.25052175193491</c:v>
                </c:pt>
                <c:pt idx="2197">
                  <c:v>86.757211594362047</c:v>
                </c:pt>
                <c:pt idx="2198">
                  <c:v>72.97601342194622</c:v>
                </c:pt>
                <c:pt idx="2199">
                  <c:v>89.776909117927971</c:v>
                </c:pt>
                <c:pt idx="2200">
                  <c:v>61.306948891237866</c:v>
                </c:pt>
                <c:pt idx="2201">
                  <c:v>96.759329922517551</c:v>
                </c:pt>
                <c:pt idx="2202">
                  <c:v>38.028699139880509</c:v>
                </c:pt>
                <c:pt idx="2203">
                  <c:v>66.313177978106779</c:v>
                </c:pt>
                <c:pt idx="2204">
                  <c:v>86.928194957611254</c:v>
                </c:pt>
                <c:pt idx="2205">
                  <c:v>27.23804792246484</c:v>
                </c:pt>
                <c:pt idx="2206">
                  <c:v>101.83820680446588</c:v>
                </c:pt>
                <c:pt idx="2207">
                  <c:v>81.214128981797032</c:v>
                </c:pt>
                <c:pt idx="2208">
                  <c:v>60.619756145038735</c:v>
                </c:pt>
                <c:pt idx="2209">
                  <c:v>86.897694758282682</c:v>
                </c:pt>
                <c:pt idx="2210">
                  <c:v>64.250447263333129</c:v>
                </c:pt>
                <c:pt idx="2211">
                  <c:v>87.917070496450421</c:v>
                </c:pt>
                <c:pt idx="2212">
                  <c:v>67.432592464498725</c:v>
                </c:pt>
                <c:pt idx="2213">
                  <c:v>23.72962979371275</c:v>
                </c:pt>
                <c:pt idx="2214">
                  <c:v>52.916011295985079</c:v>
                </c:pt>
                <c:pt idx="2215">
                  <c:v>17.701468863431163</c:v>
                </c:pt>
                <c:pt idx="2216">
                  <c:v>79.575339845141855</c:v>
                </c:pt>
                <c:pt idx="2217">
                  <c:v>74.383083125100725</c:v>
                </c:pt>
                <c:pt idx="2218">
                  <c:v>72.844120593468816</c:v>
                </c:pt>
                <c:pt idx="2219">
                  <c:v>84.592656857119877</c:v>
                </c:pt>
                <c:pt idx="2220">
                  <c:v>36.992033130367282</c:v>
                </c:pt>
                <c:pt idx="2221">
                  <c:v>100.24338902504188</c:v>
                </c:pt>
                <c:pt idx="2222">
                  <c:v>92.300072065954637</c:v>
                </c:pt>
                <c:pt idx="2223">
                  <c:v>80.868379664656331</c:v>
                </c:pt>
                <c:pt idx="2224">
                  <c:v>99.760768782713058</c:v>
                </c:pt>
                <c:pt idx="2225">
                  <c:v>72.120468628765551</c:v>
                </c:pt>
                <c:pt idx="2226">
                  <c:v>76.385653409098992</c:v>
                </c:pt>
                <c:pt idx="2227">
                  <c:v>61.581049750138504</c:v>
                </c:pt>
                <c:pt idx="2228">
                  <c:v>72.876110645121884</c:v>
                </c:pt>
                <c:pt idx="2229">
                  <c:v>69.694457655947062</c:v>
                </c:pt>
                <c:pt idx="2230">
                  <c:v>55.251676632033664</c:v>
                </c:pt>
                <c:pt idx="2231">
                  <c:v>94.574181713968287</c:v>
                </c:pt>
                <c:pt idx="2232">
                  <c:v>23.55384130707569</c:v>
                </c:pt>
                <c:pt idx="2233">
                  <c:v>16.594733120415199</c:v>
                </c:pt>
                <c:pt idx="2234">
                  <c:v>41.137922716337549</c:v>
                </c:pt>
                <c:pt idx="2235">
                  <c:v>0</c:v>
                </c:pt>
                <c:pt idx="2236">
                  <c:v>61.765959665761223</c:v>
                </c:pt>
                <c:pt idx="2237">
                  <c:v>79.399650367989878</c:v>
                </c:pt>
                <c:pt idx="2238">
                  <c:v>68.064718834790114</c:v>
                </c:pt>
                <c:pt idx="2239">
                  <c:v>91.802880283270767</c:v>
                </c:pt>
                <c:pt idx="2240">
                  <c:v>62.137989389561007</c:v>
                </c:pt>
                <c:pt idx="2241">
                  <c:v>109.85720680952281</c:v>
                </c:pt>
                <c:pt idx="2242">
                  <c:v>86.856804904607102</c:v>
                </c:pt>
                <c:pt idx="2243">
                  <c:v>85.058712577966602</c:v>
                </c:pt>
                <c:pt idx="2244">
                  <c:v>96.311085270837552</c:v>
                </c:pt>
                <c:pt idx="2245">
                  <c:v>73.98762088390616</c:v>
                </c:pt>
                <c:pt idx="2246">
                  <c:v>97.349218283248959</c:v>
                </c:pt>
                <c:pt idx="2247">
                  <c:v>111.32519546737085</c:v>
                </c:pt>
                <c:pt idx="2248">
                  <c:v>99.152820392974078</c:v>
                </c:pt>
                <c:pt idx="2249">
                  <c:v>97.973506272577225</c:v>
                </c:pt>
                <c:pt idx="2250">
                  <c:v>86.969364973738877</c:v>
                </c:pt>
                <c:pt idx="2251">
                  <c:v>115.18981173731054</c:v>
                </c:pt>
                <c:pt idx="2252">
                  <c:v>96.206760023863097</c:v>
                </c:pt>
                <c:pt idx="2253">
                  <c:v>86.515047836902951</c:v>
                </c:pt>
                <c:pt idx="2254">
                  <c:v>100.07501695584411</c:v>
                </c:pt>
                <c:pt idx="2255">
                  <c:v>64.347758775255272</c:v>
                </c:pt>
                <c:pt idx="2256">
                  <c:v>105.3042980423762</c:v>
                </c:pt>
                <c:pt idx="2257">
                  <c:v>95.33900248127145</c:v>
                </c:pt>
                <c:pt idx="2258">
                  <c:v>79.165046890171595</c:v>
                </c:pt>
                <c:pt idx="2259">
                  <c:v>101.31743254994154</c:v>
                </c:pt>
                <c:pt idx="2260">
                  <c:v>81.858179056820262</c:v>
                </c:pt>
                <c:pt idx="2261">
                  <c:v>117.63093360342337</c:v>
                </c:pt>
                <c:pt idx="2262">
                  <c:v>86.413296064510931</c:v>
                </c:pt>
                <c:pt idx="2263">
                  <c:v>88.351571429888608</c:v>
                </c:pt>
                <c:pt idx="2264">
                  <c:v>105.10720845797439</c:v>
                </c:pt>
                <c:pt idx="2265">
                  <c:v>63.884344606870492</c:v>
                </c:pt>
                <c:pt idx="2266">
                  <c:v>115.1392887162766</c:v>
                </c:pt>
                <c:pt idx="2267">
                  <c:v>98.889446891199754</c:v>
                </c:pt>
                <c:pt idx="2268">
                  <c:v>102.09109721785578</c:v>
                </c:pt>
                <c:pt idx="2269">
                  <c:v>108.64282545273898</c:v>
                </c:pt>
                <c:pt idx="2270">
                  <c:v>96.6279984835964</c:v>
                </c:pt>
                <c:pt idx="2271">
                  <c:v>105.66076719749194</c:v>
                </c:pt>
                <c:pt idx="2272">
                  <c:v>100.58904708756386</c:v>
                </c:pt>
                <c:pt idx="2273">
                  <c:v>98.118236692429591</c:v>
                </c:pt>
                <c:pt idx="2274">
                  <c:v>115.48570345545659</c:v>
                </c:pt>
                <c:pt idx="2275">
                  <c:v>93.63231411882856</c:v>
                </c:pt>
                <c:pt idx="2276">
                  <c:v>116.08837038182564</c:v>
                </c:pt>
                <c:pt idx="2277">
                  <c:v>77.537072789481073</c:v>
                </c:pt>
                <c:pt idx="2278">
                  <c:v>82.181570967816185</c:v>
                </c:pt>
                <c:pt idx="2279">
                  <c:v>81.038512771757951</c:v>
                </c:pt>
                <c:pt idx="2280">
                  <c:v>50.955776620787134</c:v>
                </c:pt>
                <c:pt idx="2281">
                  <c:v>102.88153610887828</c:v>
                </c:pt>
                <c:pt idx="2282">
                  <c:v>102.1598274863849</c:v>
                </c:pt>
                <c:pt idx="2283">
                  <c:v>77.103735713107355</c:v>
                </c:pt>
                <c:pt idx="2284">
                  <c:v>105.5754743996068</c:v>
                </c:pt>
                <c:pt idx="2285">
                  <c:v>80.000309473314871</c:v>
                </c:pt>
                <c:pt idx="2286">
                  <c:v>104.15653289381515</c:v>
                </c:pt>
                <c:pt idx="2287">
                  <c:v>89.851401784598309</c:v>
                </c:pt>
                <c:pt idx="2288">
                  <c:v>58.397635350931083</c:v>
                </c:pt>
                <c:pt idx="2289">
                  <c:v>99.937350363777696</c:v>
                </c:pt>
                <c:pt idx="2290">
                  <c:v>47.965733897107391</c:v>
                </c:pt>
                <c:pt idx="2291">
                  <c:v>105.32944136984959</c:v>
                </c:pt>
                <c:pt idx="2292">
                  <c:v>86.579858356106811</c:v>
                </c:pt>
                <c:pt idx="2293">
                  <c:v>88.02068827762173</c:v>
                </c:pt>
                <c:pt idx="2294">
                  <c:v>103.79354810797123</c:v>
                </c:pt>
                <c:pt idx="2295">
                  <c:v>67.96063972704269</c:v>
                </c:pt>
                <c:pt idx="2296">
                  <c:v>117.11329256693895</c:v>
                </c:pt>
                <c:pt idx="2297">
                  <c:v>88.607863559431649</c:v>
                </c:pt>
                <c:pt idx="2298">
                  <c:v>84.893401161744805</c:v>
                </c:pt>
                <c:pt idx="2299">
                  <c:v>97.504804674206156</c:v>
                </c:pt>
                <c:pt idx="2300">
                  <c:v>80.625899049119255</c:v>
                </c:pt>
                <c:pt idx="2301">
                  <c:v>109.08890682126658</c:v>
                </c:pt>
                <c:pt idx="2302">
                  <c:v>95.290341002590807</c:v>
                </c:pt>
                <c:pt idx="2303">
                  <c:v>94.94890523749747</c:v>
                </c:pt>
                <c:pt idx="2304">
                  <c:v>105.46588764936274</c:v>
                </c:pt>
                <c:pt idx="2305">
                  <c:v>71.750144549226249</c:v>
                </c:pt>
                <c:pt idx="2306">
                  <c:v>109.75927654153344</c:v>
                </c:pt>
                <c:pt idx="2307">
                  <c:v>81.660191883885346</c:v>
                </c:pt>
                <c:pt idx="2308">
                  <c:v>70.194602739172211</c:v>
                </c:pt>
                <c:pt idx="2309">
                  <c:v>91.017466359242675</c:v>
                </c:pt>
                <c:pt idx="2310">
                  <c:v>62.684831681973868</c:v>
                </c:pt>
                <c:pt idx="2311">
                  <c:v>96.174258387813879</c:v>
                </c:pt>
                <c:pt idx="2312">
                  <c:v>98.3306348076879</c:v>
                </c:pt>
                <c:pt idx="2313">
                  <c:v>90.776702130109541</c:v>
                </c:pt>
                <c:pt idx="2314">
                  <c:v>101.84989592536576</c:v>
                </c:pt>
                <c:pt idx="2315">
                  <c:v>60.617582195088339</c:v>
                </c:pt>
                <c:pt idx="2316">
                  <c:v>112.55665473064747</c:v>
                </c:pt>
                <c:pt idx="2317">
                  <c:v>83.162399547237484</c:v>
                </c:pt>
                <c:pt idx="2318">
                  <c:v>78.668874128505365</c:v>
                </c:pt>
                <c:pt idx="2319">
                  <c:v>90.506149290957339</c:v>
                </c:pt>
                <c:pt idx="2320">
                  <c:v>68.02568321116226</c:v>
                </c:pt>
                <c:pt idx="2321">
                  <c:v>90.998164972243003</c:v>
                </c:pt>
                <c:pt idx="2322">
                  <c:v>91.5907516244893</c:v>
                </c:pt>
                <c:pt idx="2323">
                  <c:v>72.86535917066729</c:v>
                </c:pt>
                <c:pt idx="2324">
                  <c:v>98.719642920818671</c:v>
                </c:pt>
                <c:pt idx="2325">
                  <c:v>75.334620883979724</c:v>
                </c:pt>
                <c:pt idx="2326">
                  <c:v>102.75084227191282</c:v>
                </c:pt>
                <c:pt idx="2327">
                  <c:v>13.995496534499519</c:v>
                </c:pt>
                <c:pt idx="2328">
                  <c:v>8.9973833086032098</c:v>
                </c:pt>
                <c:pt idx="2329">
                  <c:v>33.765929031643225</c:v>
                </c:pt>
                <c:pt idx="2330">
                  <c:v>0</c:v>
                </c:pt>
                <c:pt idx="2331">
                  <c:v>23.95125497201181</c:v>
                </c:pt>
                <c:pt idx="2332">
                  <c:v>102.49256566236815</c:v>
                </c:pt>
                <c:pt idx="2333">
                  <c:v>79.507734933404137</c:v>
                </c:pt>
                <c:pt idx="2334">
                  <c:v>104.05411212651971</c:v>
                </c:pt>
                <c:pt idx="2335">
                  <c:v>64.28891364667281</c:v>
                </c:pt>
                <c:pt idx="2336">
                  <c:v>113.75719940889583</c:v>
                </c:pt>
                <c:pt idx="2337">
                  <c:v>95.257097426835458</c:v>
                </c:pt>
                <c:pt idx="2338">
                  <c:v>82.735788903072844</c:v>
                </c:pt>
                <c:pt idx="2339">
                  <c:v>96.214867893256724</c:v>
                </c:pt>
                <c:pt idx="2340">
                  <c:v>61.126487055987582</c:v>
                </c:pt>
                <c:pt idx="2341">
                  <c:v>104.2454971219817</c:v>
                </c:pt>
                <c:pt idx="2342">
                  <c:v>98.946394128603714</c:v>
                </c:pt>
                <c:pt idx="2343">
                  <c:v>98.431151199983248</c:v>
                </c:pt>
                <c:pt idx="2344">
                  <c:v>104.05484375824985</c:v>
                </c:pt>
                <c:pt idx="2345">
                  <c:v>87.67896122642648</c:v>
                </c:pt>
                <c:pt idx="2346">
                  <c:v>114.53652141085824</c:v>
                </c:pt>
                <c:pt idx="2347">
                  <c:v>90.828866165389442</c:v>
                </c:pt>
                <c:pt idx="2348">
                  <c:v>75.310867152099462</c:v>
                </c:pt>
                <c:pt idx="2349">
                  <c:v>97.366879583310677</c:v>
                </c:pt>
                <c:pt idx="2350">
                  <c:v>48.204379782345697</c:v>
                </c:pt>
                <c:pt idx="2351">
                  <c:v>92.345418527856893</c:v>
                </c:pt>
                <c:pt idx="2352">
                  <c:v>91.050546073202597</c:v>
                </c:pt>
                <c:pt idx="2353">
                  <c:v>80.68487076799174</c:v>
                </c:pt>
                <c:pt idx="2354">
                  <c:v>94.882422822501709</c:v>
                </c:pt>
                <c:pt idx="2355">
                  <c:v>65.102824699452242</c:v>
                </c:pt>
                <c:pt idx="2356">
                  <c:v>107.22658942016461</c:v>
                </c:pt>
                <c:pt idx="2357">
                  <c:v>94.25505216538231</c:v>
                </c:pt>
                <c:pt idx="2358">
                  <c:v>65.150395837520506</c:v>
                </c:pt>
                <c:pt idx="2359">
                  <c:v>108.70769440034633</c:v>
                </c:pt>
                <c:pt idx="2360">
                  <c:v>75.983009257657486</c:v>
                </c:pt>
                <c:pt idx="2361">
                  <c:v>106.11622053031213</c:v>
                </c:pt>
                <c:pt idx="2362">
                  <c:v>90.971294521999184</c:v>
                </c:pt>
                <c:pt idx="2363">
                  <c:v>85.30119691276667</c:v>
                </c:pt>
                <c:pt idx="2364">
                  <c:v>102.09451159664445</c:v>
                </c:pt>
                <c:pt idx="2365">
                  <c:v>77.789690893586666</c:v>
                </c:pt>
                <c:pt idx="2366">
                  <c:v>111.80165936349779</c:v>
                </c:pt>
                <c:pt idx="2367">
                  <c:v>92.372656386270137</c:v>
                </c:pt>
                <c:pt idx="2368">
                  <c:v>74.496489633136193</c:v>
                </c:pt>
                <c:pt idx="2369">
                  <c:v>84.767067592558703</c:v>
                </c:pt>
                <c:pt idx="2370">
                  <c:v>73.647690474311077</c:v>
                </c:pt>
                <c:pt idx="2371">
                  <c:v>99.983416692161981</c:v>
                </c:pt>
                <c:pt idx="2372">
                  <c:v>96.171067612464427</c:v>
                </c:pt>
                <c:pt idx="2373">
                  <c:v>76.929126877316918</c:v>
                </c:pt>
                <c:pt idx="2374">
                  <c:v>106.31980505486683</c:v>
                </c:pt>
                <c:pt idx="2375">
                  <c:v>67.884304284929613</c:v>
                </c:pt>
                <c:pt idx="2376">
                  <c:v>99.744261295787965</c:v>
                </c:pt>
                <c:pt idx="2377">
                  <c:v>41.373949349971589</c:v>
                </c:pt>
                <c:pt idx="2378">
                  <c:v>20.348342662519759</c:v>
                </c:pt>
                <c:pt idx="2379">
                  <c:v>59.316659785776636</c:v>
                </c:pt>
                <c:pt idx="2380">
                  <c:v>0</c:v>
                </c:pt>
                <c:pt idx="2381">
                  <c:v>84.054586542516361</c:v>
                </c:pt>
                <c:pt idx="2382">
                  <c:v>81.249764762186217</c:v>
                </c:pt>
                <c:pt idx="2383">
                  <c:v>58.490474713920186</c:v>
                </c:pt>
                <c:pt idx="2384">
                  <c:v>79.576728665182458</c:v>
                </c:pt>
                <c:pt idx="2385">
                  <c:v>46.320386450679798</c:v>
                </c:pt>
                <c:pt idx="2386">
                  <c:v>96.855753295168128</c:v>
                </c:pt>
                <c:pt idx="2387">
                  <c:v>98.996816706699263</c:v>
                </c:pt>
                <c:pt idx="2388">
                  <c:v>94.284605359200498</c:v>
                </c:pt>
                <c:pt idx="2389">
                  <c:v>105.48298283215929</c:v>
                </c:pt>
                <c:pt idx="2390">
                  <c:v>70.203036929613134</c:v>
                </c:pt>
                <c:pt idx="2391">
                  <c:v>99.475173903091985</c:v>
                </c:pt>
                <c:pt idx="2392">
                  <c:v>101.0900058718312</c:v>
                </c:pt>
                <c:pt idx="2393">
                  <c:v>86.539720529410729</c:v>
                </c:pt>
                <c:pt idx="2394">
                  <c:v>104.78738321704486</c:v>
                </c:pt>
                <c:pt idx="2395">
                  <c:v>78.551967399985912</c:v>
                </c:pt>
                <c:pt idx="2396">
                  <c:v>89.800518140012372</c:v>
                </c:pt>
                <c:pt idx="2397">
                  <c:v>73.462398510222172</c:v>
                </c:pt>
                <c:pt idx="2398">
                  <c:v>67.666145641501515</c:v>
                </c:pt>
                <c:pt idx="2399">
                  <c:v>88.690263495467121</c:v>
                </c:pt>
                <c:pt idx="2400">
                  <c:v>56.23589656920894</c:v>
                </c:pt>
                <c:pt idx="2401">
                  <c:v>85.373158105196552</c:v>
                </c:pt>
                <c:pt idx="2402">
                  <c:v>100.63915774790476</c:v>
                </c:pt>
                <c:pt idx="2403">
                  <c:v>86.905022125766152</c:v>
                </c:pt>
                <c:pt idx="2404">
                  <c:v>93.670196054136042</c:v>
                </c:pt>
                <c:pt idx="2405">
                  <c:v>80.424488674291112</c:v>
                </c:pt>
                <c:pt idx="2406">
                  <c:v>109.35550508957357</c:v>
                </c:pt>
                <c:pt idx="2407">
                  <c:v>90.3666398779296</c:v>
                </c:pt>
                <c:pt idx="2408">
                  <c:v>67.407397651390795</c:v>
                </c:pt>
                <c:pt idx="2409">
                  <c:v>95.008038994077424</c:v>
                </c:pt>
                <c:pt idx="2410">
                  <c:v>63.405333822176843</c:v>
                </c:pt>
                <c:pt idx="2411">
                  <c:v>90.971677372154005</c:v>
                </c:pt>
                <c:pt idx="2412">
                  <c:v>79.828797185268172</c:v>
                </c:pt>
                <c:pt idx="2413">
                  <c:v>44.822187872053753</c:v>
                </c:pt>
                <c:pt idx="2414">
                  <c:v>86.368171852371617</c:v>
                </c:pt>
                <c:pt idx="2415">
                  <c:v>0.5556218479622993</c:v>
                </c:pt>
                <c:pt idx="2416">
                  <c:v>103.19143414222064</c:v>
                </c:pt>
                <c:pt idx="2417">
                  <c:v>78.087569569012246</c:v>
                </c:pt>
                <c:pt idx="2418">
                  <c:v>72.143693686350062</c:v>
                </c:pt>
                <c:pt idx="2419">
                  <c:v>89.243062342557053</c:v>
                </c:pt>
                <c:pt idx="2420">
                  <c:v>66.507101592050162</c:v>
                </c:pt>
                <c:pt idx="2421">
                  <c:v>86.283135799050029</c:v>
                </c:pt>
                <c:pt idx="2422">
                  <c:v>69.487615172853197</c:v>
                </c:pt>
                <c:pt idx="2423">
                  <c:v>40.71249420041044</c:v>
                </c:pt>
                <c:pt idx="2424">
                  <c:v>82.557129963131047</c:v>
                </c:pt>
                <c:pt idx="2425">
                  <c:v>3.3319487126809433</c:v>
                </c:pt>
                <c:pt idx="2426">
                  <c:v>96.898337138322958</c:v>
                </c:pt>
                <c:pt idx="2427">
                  <c:v>89.471186844048063</c:v>
                </c:pt>
                <c:pt idx="2428">
                  <c:v>92.718061848747524</c:v>
                </c:pt>
                <c:pt idx="2429">
                  <c:v>88.776888338960191</c:v>
                </c:pt>
                <c:pt idx="2430">
                  <c:v>61.254050296452107</c:v>
                </c:pt>
                <c:pt idx="2431">
                  <c:v>106.55983604187975</c:v>
                </c:pt>
                <c:pt idx="2432">
                  <c:v>96.281146611051966</c:v>
                </c:pt>
                <c:pt idx="2433">
                  <c:v>87.505369269663589</c:v>
                </c:pt>
                <c:pt idx="2434">
                  <c:v>98.938159602749124</c:v>
                </c:pt>
                <c:pt idx="2435">
                  <c:v>69.50980547064249</c:v>
                </c:pt>
                <c:pt idx="2436">
                  <c:v>101.48720782068096</c:v>
                </c:pt>
                <c:pt idx="2437">
                  <c:v>80.788131704950786</c:v>
                </c:pt>
                <c:pt idx="2438">
                  <c:v>72.171168635037063</c:v>
                </c:pt>
                <c:pt idx="2439">
                  <c:v>88.212665949923959</c:v>
                </c:pt>
                <c:pt idx="2440">
                  <c:v>54.170187979099481</c:v>
                </c:pt>
                <c:pt idx="2441">
                  <c:v>99.544448135682075</c:v>
                </c:pt>
                <c:pt idx="2442">
                  <c:v>42.856823211853026</c:v>
                </c:pt>
                <c:pt idx="2443">
                  <c:v>12.500472695477205</c:v>
                </c:pt>
                <c:pt idx="2444">
                  <c:v>38.375299979842609</c:v>
                </c:pt>
                <c:pt idx="2445">
                  <c:v>0</c:v>
                </c:pt>
                <c:pt idx="2446">
                  <c:v>65.411254697395478</c:v>
                </c:pt>
                <c:pt idx="2447">
                  <c:v>73.214861158993628</c:v>
                </c:pt>
                <c:pt idx="2448">
                  <c:v>63.515649889096345</c:v>
                </c:pt>
                <c:pt idx="2449">
                  <c:v>108.0602560670808</c:v>
                </c:pt>
                <c:pt idx="2450">
                  <c:v>36.401278489469696</c:v>
                </c:pt>
                <c:pt idx="2451">
                  <c:v>114.76526784979704</c:v>
                </c:pt>
                <c:pt idx="2452">
                  <c:v>87.996453426373577</c:v>
                </c:pt>
                <c:pt idx="2453">
                  <c:v>85.238776432745894</c:v>
                </c:pt>
                <c:pt idx="2454">
                  <c:v>93.324138202610911</c:v>
                </c:pt>
                <c:pt idx="2455">
                  <c:v>75.171639358449639</c:v>
                </c:pt>
                <c:pt idx="2456">
                  <c:v>98.735287138749584</c:v>
                </c:pt>
                <c:pt idx="2457">
                  <c:v>99.773395662145688</c:v>
                </c:pt>
                <c:pt idx="2458">
                  <c:v>100.43653602589563</c:v>
                </c:pt>
                <c:pt idx="2459">
                  <c:v>100.83558529095126</c:v>
                </c:pt>
                <c:pt idx="2460">
                  <c:v>95.418198558421039</c:v>
                </c:pt>
                <c:pt idx="2461">
                  <c:v>120.80570376835745</c:v>
                </c:pt>
                <c:pt idx="2462">
                  <c:v>103.10680577054273</c:v>
                </c:pt>
                <c:pt idx="2463">
                  <c:v>81.923706172031999</c:v>
                </c:pt>
                <c:pt idx="2464">
                  <c:v>92.781077525778514</c:v>
                </c:pt>
                <c:pt idx="2465">
                  <c:v>80.086570401005176</c:v>
                </c:pt>
                <c:pt idx="2466">
                  <c:v>102.15682496019944</c:v>
                </c:pt>
                <c:pt idx="2467">
                  <c:v>96.327433144966676</c:v>
                </c:pt>
                <c:pt idx="2468">
                  <c:v>103.41938028201429</c:v>
                </c:pt>
                <c:pt idx="2469">
                  <c:v>98.269476540530121</c:v>
                </c:pt>
                <c:pt idx="2470">
                  <c:v>87.078959821794626</c:v>
                </c:pt>
                <c:pt idx="2471">
                  <c:v>117.31183632481029</c:v>
                </c:pt>
                <c:pt idx="2472">
                  <c:v>88.683248691138118</c:v>
                </c:pt>
                <c:pt idx="2473">
                  <c:v>87.288467957541798</c:v>
                </c:pt>
                <c:pt idx="2474">
                  <c:v>106.90532307866137</c:v>
                </c:pt>
                <c:pt idx="2475">
                  <c:v>69.333654895265695</c:v>
                </c:pt>
                <c:pt idx="2476">
                  <c:v>116.89248543686452</c:v>
                </c:pt>
                <c:pt idx="2477">
                  <c:v>106.25399735042316</c:v>
                </c:pt>
                <c:pt idx="2478">
                  <c:v>107.96159503753435</c:v>
                </c:pt>
                <c:pt idx="2479">
                  <c:v>110.4828830512392</c:v>
                </c:pt>
                <c:pt idx="2480">
                  <c:v>96.195351945508293</c:v>
                </c:pt>
                <c:pt idx="2481">
                  <c:v>58.150666775115916</c:v>
                </c:pt>
                <c:pt idx="2482">
                  <c:v>102.1306150097938</c:v>
                </c:pt>
                <c:pt idx="2483">
                  <c:v>100.42379488678471</c:v>
                </c:pt>
                <c:pt idx="2484">
                  <c:v>117.91918599497733</c:v>
                </c:pt>
                <c:pt idx="2485">
                  <c:v>95.444800068544481</c:v>
                </c:pt>
                <c:pt idx="2486">
                  <c:v>117.03468007893049</c:v>
                </c:pt>
                <c:pt idx="2487">
                  <c:v>84.946082324457024</c:v>
                </c:pt>
                <c:pt idx="2488">
                  <c:v>72.568919066825671</c:v>
                </c:pt>
                <c:pt idx="2489">
                  <c:v>95.958136004765748</c:v>
                </c:pt>
                <c:pt idx="2490">
                  <c:v>69.339751113569733</c:v>
                </c:pt>
                <c:pt idx="2491">
                  <c:v>107.46657672139027</c:v>
                </c:pt>
                <c:pt idx="2492">
                  <c:v>104.89688173956291</c:v>
                </c:pt>
                <c:pt idx="2493">
                  <c:v>71.65435221733874</c:v>
                </c:pt>
                <c:pt idx="2494">
                  <c:v>108.06510924063683</c:v>
                </c:pt>
                <c:pt idx="2495">
                  <c:v>77.432676789636318</c:v>
                </c:pt>
                <c:pt idx="2496">
                  <c:v>102.47223485889079</c:v>
                </c:pt>
                <c:pt idx="2497">
                  <c:v>94.705555612404353</c:v>
                </c:pt>
                <c:pt idx="2498">
                  <c:v>58.967874807669929</c:v>
                </c:pt>
                <c:pt idx="2499">
                  <c:v>100.13123619352886</c:v>
                </c:pt>
                <c:pt idx="2500">
                  <c:v>51.181235705948858</c:v>
                </c:pt>
                <c:pt idx="2501">
                  <c:v>109.6922024579687</c:v>
                </c:pt>
                <c:pt idx="2502">
                  <c:v>76.511345342188704</c:v>
                </c:pt>
                <c:pt idx="2503">
                  <c:v>85.984243561264947</c:v>
                </c:pt>
                <c:pt idx="2504">
                  <c:v>108.06297106556049</c:v>
                </c:pt>
                <c:pt idx="2505">
                  <c:v>89.400067610212673</c:v>
                </c:pt>
                <c:pt idx="2506">
                  <c:v>118.41344574724835</c:v>
                </c:pt>
                <c:pt idx="2507">
                  <c:v>88.348957849251235</c:v>
                </c:pt>
                <c:pt idx="2508">
                  <c:v>88.328122496640901</c:v>
                </c:pt>
                <c:pt idx="2509">
                  <c:v>93.334611483594031</c:v>
                </c:pt>
                <c:pt idx="2510">
                  <c:v>81.577436079735421</c:v>
                </c:pt>
                <c:pt idx="2511">
                  <c:v>93.208339920526541</c:v>
                </c:pt>
                <c:pt idx="2512">
                  <c:v>97.981321960829888</c:v>
                </c:pt>
                <c:pt idx="2513">
                  <c:v>98.967952800274162</c:v>
                </c:pt>
                <c:pt idx="2514">
                  <c:v>102.67697131836191</c:v>
                </c:pt>
                <c:pt idx="2515">
                  <c:v>76.17238342813431</c:v>
                </c:pt>
                <c:pt idx="2516">
                  <c:v>109.36909932957731</c:v>
                </c:pt>
                <c:pt idx="2517">
                  <c:v>83.948014252153285</c:v>
                </c:pt>
                <c:pt idx="2518">
                  <c:v>74.862747358415248</c:v>
                </c:pt>
                <c:pt idx="2519">
                  <c:v>98.092459669171404</c:v>
                </c:pt>
                <c:pt idx="2520">
                  <c:v>69.595976648231357</c:v>
                </c:pt>
                <c:pt idx="2521">
                  <c:v>78.988386774764876</c:v>
                </c:pt>
                <c:pt idx="2522">
                  <c:v>98.97922876488434</c:v>
                </c:pt>
                <c:pt idx="2523">
                  <c:v>88.392348010577621</c:v>
                </c:pt>
                <c:pt idx="2524">
                  <c:v>96.766309833440118</c:v>
                </c:pt>
                <c:pt idx="2525">
                  <c:v>80.881460642095163</c:v>
                </c:pt>
                <c:pt idx="2526">
                  <c:v>106.13118956630645</c:v>
                </c:pt>
                <c:pt idx="2527">
                  <c:v>85.837596792624097</c:v>
                </c:pt>
                <c:pt idx="2528">
                  <c:v>78.3641857663835</c:v>
                </c:pt>
                <c:pt idx="2529">
                  <c:v>90.769364163346225</c:v>
                </c:pt>
                <c:pt idx="2530">
                  <c:v>59.74931542454636</c:v>
                </c:pt>
                <c:pt idx="2531">
                  <c:v>105.77908808761745</c:v>
                </c:pt>
                <c:pt idx="2532">
                  <c:v>88.083870016991412</c:v>
                </c:pt>
                <c:pt idx="2533">
                  <c:v>71.805714327875066</c:v>
                </c:pt>
                <c:pt idx="2534">
                  <c:v>86.039295689270759</c:v>
                </c:pt>
                <c:pt idx="2535">
                  <c:v>74.441268477649984</c:v>
                </c:pt>
                <c:pt idx="2536">
                  <c:v>99.339069447076568</c:v>
                </c:pt>
                <c:pt idx="2537">
                  <c:v>11.57760936330523</c:v>
                </c:pt>
                <c:pt idx="2538">
                  <c:v>13.714062866557999</c:v>
                </c:pt>
                <c:pt idx="2539">
                  <c:v>17.097109057094794</c:v>
                </c:pt>
                <c:pt idx="2540">
                  <c:v>0</c:v>
                </c:pt>
                <c:pt idx="2541">
                  <c:v>35.373537209242784</c:v>
                </c:pt>
                <c:pt idx="2542">
                  <c:v>97.527632813806889</c:v>
                </c:pt>
                <c:pt idx="2543">
                  <c:v>83.516666078175163</c:v>
                </c:pt>
                <c:pt idx="2544">
                  <c:v>109.21292618497239</c:v>
                </c:pt>
                <c:pt idx="2545">
                  <c:v>69.770586793409834</c:v>
                </c:pt>
                <c:pt idx="2546">
                  <c:v>97.8721781007754</c:v>
                </c:pt>
                <c:pt idx="2547">
                  <c:v>99.552728268012956</c:v>
                </c:pt>
                <c:pt idx="2548">
                  <c:v>75.242567644557241</c:v>
                </c:pt>
                <c:pt idx="2549">
                  <c:v>92.737120480524595</c:v>
                </c:pt>
                <c:pt idx="2550">
                  <c:v>69.083034781339293</c:v>
                </c:pt>
                <c:pt idx="2551">
                  <c:v>99.930264862660451</c:v>
                </c:pt>
                <c:pt idx="2552">
                  <c:v>99.081489580251116</c:v>
                </c:pt>
                <c:pt idx="2553">
                  <c:v>96.272882233459569</c:v>
                </c:pt>
                <c:pt idx="2554">
                  <c:v>108.01599842025082</c:v>
                </c:pt>
                <c:pt idx="2555">
                  <c:v>87.214659772587282</c:v>
                </c:pt>
                <c:pt idx="2556">
                  <c:v>112.71097744679487</c:v>
                </c:pt>
                <c:pt idx="2557">
                  <c:v>94.942260103325538</c:v>
                </c:pt>
                <c:pt idx="2558">
                  <c:v>69.573108715646356</c:v>
                </c:pt>
                <c:pt idx="2559">
                  <c:v>89.013360926582138</c:v>
                </c:pt>
                <c:pt idx="2560">
                  <c:v>43.571976907416712</c:v>
                </c:pt>
                <c:pt idx="2561">
                  <c:v>103.44885711668853</c:v>
                </c:pt>
                <c:pt idx="2562">
                  <c:v>85.691116664805421</c:v>
                </c:pt>
                <c:pt idx="2563">
                  <c:v>79.589935218230124</c:v>
                </c:pt>
                <c:pt idx="2564">
                  <c:v>94.757186577067429</c:v>
                </c:pt>
                <c:pt idx="2565">
                  <c:v>77.913296224716433</c:v>
                </c:pt>
                <c:pt idx="2566">
                  <c:v>91.600224345763081</c:v>
                </c:pt>
                <c:pt idx="2567">
                  <c:v>92.293663252269539</c:v>
                </c:pt>
                <c:pt idx="2568">
                  <c:v>74.115029982682188</c:v>
                </c:pt>
                <c:pt idx="2569">
                  <c:v>108.46257062493757</c:v>
                </c:pt>
                <c:pt idx="2570">
                  <c:v>55.682439203448737</c:v>
                </c:pt>
                <c:pt idx="2571">
                  <c:v>103.0437698848838</c:v>
                </c:pt>
                <c:pt idx="2572">
                  <c:v>97.511675463166313</c:v>
                </c:pt>
                <c:pt idx="2573">
                  <c:v>87.044562649459507</c:v>
                </c:pt>
                <c:pt idx="2574">
                  <c:v>106.62770171541622</c:v>
                </c:pt>
                <c:pt idx="2575">
                  <c:v>77.056854981316036</c:v>
                </c:pt>
                <c:pt idx="2576">
                  <c:v>109.02684840621662</c:v>
                </c:pt>
                <c:pt idx="2577">
                  <c:v>87.253764654350192</c:v>
                </c:pt>
                <c:pt idx="2578">
                  <c:v>69.730450641960502</c:v>
                </c:pt>
                <c:pt idx="2579">
                  <c:v>80.129870625082418</c:v>
                </c:pt>
                <c:pt idx="2580">
                  <c:v>65.470141587974311</c:v>
                </c:pt>
                <c:pt idx="2581">
                  <c:v>102.29570555549139</c:v>
                </c:pt>
                <c:pt idx="2582">
                  <c:v>95.437856206081932</c:v>
                </c:pt>
                <c:pt idx="2583">
                  <c:v>73.939547764414456</c:v>
                </c:pt>
                <c:pt idx="2584">
                  <c:v>105.19512615184843</c:v>
                </c:pt>
                <c:pt idx="2585">
                  <c:v>60.671197939405921</c:v>
                </c:pt>
                <c:pt idx="2586">
                  <c:v>105.12742587074396</c:v>
                </c:pt>
                <c:pt idx="2587">
                  <c:v>35.902066856875543</c:v>
                </c:pt>
                <c:pt idx="2588">
                  <c:v>26.995440403084839</c:v>
                </c:pt>
                <c:pt idx="2589">
                  <c:v>39.607200590483295</c:v>
                </c:pt>
                <c:pt idx="2590">
                  <c:v>0</c:v>
                </c:pt>
                <c:pt idx="2591">
                  <c:v>86.31045456005721</c:v>
                </c:pt>
                <c:pt idx="2592">
                  <c:v>90.655192435280739</c:v>
                </c:pt>
                <c:pt idx="2593">
                  <c:v>62.94953640203547</c:v>
                </c:pt>
                <c:pt idx="2594">
                  <c:v>82.498036565488931</c:v>
                </c:pt>
                <c:pt idx="2595">
                  <c:v>43.07417082383958</c:v>
                </c:pt>
                <c:pt idx="2596">
                  <c:v>100.51958063779129</c:v>
                </c:pt>
                <c:pt idx="2597">
                  <c:v>99.542465704681916</c:v>
                </c:pt>
                <c:pt idx="2598">
                  <c:v>84.556020095866742</c:v>
                </c:pt>
                <c:pt idx="2599">
                  <c:v>101.25272123841576</c:v>
                </c:pt>
                <c:pt idx="2600">
                  <c:v>80.405769180101487</c:v>
                </c:pt>
                <c:pt idx="2601">
                  <c:v>105.9140779589524</c:v>
                </c:pt>
                <c:pt idx="2602">
                  <c:v>95.351642684151869</c:v>
                </c:pt>
                <c:pt idx="2603">
                  <c:v>89.190285093132076</c:v>
                </c:pt>
                <c:pt idx="2604">
                  <c:v>92.717203472475461</c:v>
                </c:pt>
                <c:pt idx="2605">
                  <c:v>79.771859349540563</c:v>
                </c:pt>
                <c:pt idx="2606">
                  <c:v>96.398314771382573</c:v>
                </c:pt>
                <c:pt idx="2607">
                  <c:v>73.932957936228277</c:v>
                </c:pt>
                <c:pt idx="2608">
                  <c:v>68.161753536169087</c:v>
                </c:pt>
                <c:pt idx="2609">
                  <c:v>86.977962152935248</c:v>
                </c:pt>
                <c:pt idx="2610">
                  <c:v>62.776320695627767</c:v>
                </c:pt>
                <c:pt idx="2611">
                  <c:v>85.230053636382209</c:v>
                </c:pt>
                <c:pt idx="2612">
                  <c:v>94.403502311609117</c:v>
                </c:pt>
                <c:pt idx="2613">
                  <c:v>89.557988251259644</c:v>
                </c:pt>
                <c:pt idx="2614">
                  <c:v>88.635434230732315</c:v>
                </c:pt>
                <c:pt idx="2615">
                  <c:v>68.911881352997639</c:v>
                </c:pt>
                <c:pt idx="2616">
                  <c:v>108.04321310669286</c:v>
                </c:pt>
                <c:pt idx="2617">
                  <c:v>87.206135299776932</c:v>
                </c:pt>
                <c:pt idx="2618">
                  <c:v>79.141252016828048</c:v>
                </c:pt>
                <c:pt idx="2619">
                  <c:v>94.316036238798617</c:v>
                </c:pt>
                <c:pt idx="2620">
                  <c:v>71.038556426891859</c:v>
                </c:pt>
                <c:pt idx="2621">
                  <c:v>104.61247807562556</c:v>
                </c:pt>
                <c:pt idx="2622">
                  <c:v>71.704972023021938</c:v>
                </c:pt>
                <c:pt idx="2623">
                  <c:v>51.972775070858319</c:v>
                </c:pt>
                <c:pt idx="2624">
                  <c:v>74.126660307570376</c:v>
                </c:pt>
                <c:pt idx="2625">
                  <c:v>0</c:v>
                </c:pt>
                <c:pt idx="2626">
                  <c:v>102.79651607779685</c:v>
                </c:pt>
                <c:pt idx="2627">
                  <c:v>89.676670893934599</c:v>
                </c:pt>
                <c:pt idx="2628">
                  <c:v>60.609898225567157</c:v>
                </c:pt>
                <c:pt idx="2629">
                  <c:v>92.213850103885775</c:v>
                </c:pt>
                <c:pt idx="2630">
                  <c:v>42.436673523675417</c:v>
                </c:pt>
                <c:pt idx="2631">
                  <c:v>91.938395633948289</c:v>
                </c:pt>
                <c:pt idx="2632">
                  <c:v>71.398830960152608</c:v>
                </c:pt>
                <c:pt idx="2633">
                  <c:v>51.127394656089862</c:v>
                </c:pt>
                <c:pt idx="2634">
                  <c:v>71.131713029496225</c:v>
                </c:pt>
                <c:pt idx="2635">
                  <c:v>18.714482852230056</c:v>
                </c:pt>
                <c:pt idx="2636">
                  <c:v>80.690095533324296</c:v>
                </c:pt>
                <c:pt idx="2637">
                  <c:v>98.83613711432028</c:v>
                </c:pt>
                <c:pt idx="2638">
                  <c:v>78.593531234917691</c:v>
                </c:pt>
                <c:pt idx="2639">
                  <c:v>83.812618938348223</c:v>
                </c:pt>
                <c:pt idx="2640">
                  <c:v>49.789520812879715</c:v>
                </c:pt>
                <c:pt idx="2641">
                  <c:v>104.50030044890099</c:v>
                </c:pt>
                <c:pt idx="2642">
                  <c:v>96.259303178999829</c:v>
                </c:pt>
                <c:pt idx="2643">
                  <c:v>87.421816358773455</c:v>
                </c:pt>
                <c:pt idx="2644">
                  <c:v>103.74119451133154</c:v>
                </c:pt>
                <c:pt idx="2645">
                  <c:v>69.124582234522009</c:v>
                </c:pt>
                <c:pt idx="2646">
                  <c:v>77.426758709020802</c:v>
                </c:pt>
                <c:pt idx="2647">
                  <c:v>75.164625799746432</c:v>
                </c:pt>
                <c:pt idx="2648">
                  <c:v>74.140685533880728</c:v>
                </c:pt>
                <c:pt idx="2649">
                  <c:v>93.512558810447331</c:v>
                </c:pt>
                <c:pt idx="2650">
                  <c:v>59.866501264619032</c:v>
                </c:pt>
                <c:pt idx="2651">
                  <c:v>104.32840781489317</c:v>
                </c:pt>
                <c:pt idx="2652">
                  <c:v>40.951202669538254</c:v>
                </c:pt>
                <c:pt idx="2653">
                  <c:v>20.694147329950937</c:v>
                </c:pt>
                <c:pt idx="2654">
                  <c:v>50.70970949195668</c:v>
                </c:pt>
                <c:pt idx="2655">
                  <c:v>0</c:v>
                </c:pt>
                <c:pt idx="2656">
                  <c:v>56.141705220780302</c:v>
                </c:pt>
                <c:pt idx="2657">
                  <c:v>86.475502443300655</c:v>
                </c:pt>
                <c:pt idx="2658">
                  <c:v>54.356739559840619</c:v>
                </c:pt>
                <c:pt idx="2659">
                  <c:v>101.8647240952705</c:v>
                </c:pt>
                <c:pt idx="2660">
                  <c:v>51.412549483209006</c:v>
                </c:pt>
                <c:pt idx="2661">
                  <c:v>110.57281133889433</c:v>
                </c:pt>
                <c:pt idx="2662">
                  <c:v>92.433509520459481</c:v>
                </c:pt>
                <c:pt idx="2663">
                  <c:v>89.264217324704006</c:v>
                </c:pt>
                <c:pt idx="2664">
                  <c:v>98.491607227899905</c:v>
                </c:pt>
                <c:pt idx="2665">
                  <c:v>72.618472141837373</c:v>
                </c:pt>
                <c:pt idx="2666">
                  <c:v>104.19990875251452</c:v>
                </c:pt>
                <c:pt idx="2667">
                  <c:v>96.258844012828646</c:v>
                </c:pt>
                <c:pt idx="2668">
                  <c:v>106.16140123103123</c:v>
                </c:pt>
                <c:pt idx="2669">
                  <c:v>105.00898189028341</c:v>
                </c:pt>
                <c:pt idx="2670">
                  <c:v>100.35853666727647</c:v>
                </c:pt>
                <c:pt idx="2671">
                  <c:v>123.12880457415076</c:v>
                </c:pt>
                <c:pt idx="2672">
                  <c:v>101.27653674558746</c:v>
                </c:pt>
                <c:pt idx="2673">
                  <c:v>61.042934561223944</c:v>
                </c:pt>
                <c:pt idx="2674">
                  <c:v>76.339425710479901</c:v>
                </c:pt>
                <c:pt idx="2675">
                  <c:v>80.423024055667938</c:v>
                </c:pt>
                <c:pt idx="2676">
                  <c:v>111.05069528630548</c:v>
                </c:pt>
                <c:pt idx="2677">
                  <c:v>96.283505167287785</c:v>
                </c:pt>
                <c:pt idx="2678">
                  <c:v>95.899942763257627</c:v>
                </c:pt>
                <c:pt idx="2679">
                  <c:v>108.39611847250383</c:v>
                </c:pt>
                <c:pt idx="2680">
                  <c:v>84.939721153329572</c:v>
                </c:pt>
                <c:pt idx="2681">
                  <c:v>125.36566124506177</c:v>
                </c:pt>
                <c:pt idx="2682">
                  <c:v>86.946180526656775</c:v>
                </c:pt>
                <c:pt idx="2683">
                  <c:v>85.33931145972582</c:v>
                </c:pt>
                <c:pt idx="2684">
                  <c:v>107.49620012679461</c:v>
                </c:pt>
                <c:pt idx="2685">
                  <c:v>69.352286703488261</c:v>
                </c:pt>
                <c:pt idx="2686">
                  <c:v>113.0769617862296</c:v>
                </c:pt>
                <c:pt idx="2687">
                  <c:v>98.637262180968278</c:v>
                </c:pt>
                <c:pt idx="2688">
                  <c:v>98.195689379607757</c:v>
                </c:pt>
                <c:pt idx="2689">
                  <c:v>107.38537628469682</c:v>
                </c:pt>
                <c:pt idx="2690">
                  <c:v>98.396161506068822</c:v>
                </c:pt>
                <c:pt idx="2691">
                  <c:v>103.73181912168808</c:v>
                </c:pt>
                <c:pt idx="2692">
                  <c:v>101.72624522337014</c:v>
                </c:pt>
                <c:pt idx="2693">
                  <c:v>100.82045998335313</c:v>
                </c:pt>
                <c:pt idx="2694">
                  <c:v>119.00547432010686</c:v>
                </c:pt>
                <c:pt idx="2695">
                  <c:v>94.780750074650356</c:v>
                </c:pt>
                <c:pt idx="2696">
                  <c:v>117.42090991217735</c:v>
                </c:pt>
                <c:pt idx="2697">
                  <c:v>95.631369061844012</c:v>
                </c:pt>
                <c:pt idx="2698">
                  <c:v>84.962661963692838</c:v>
                </c:pt>
                <c:pt idx="2699">
                  <c:v>86.858980103316014</c:v>
                </c:pt>
                <c:pt idx="2700">
                  <c:v>70.307864877606818</c:v>
                </c:pt>
                <c:pt idx="2701">
                  <c:v>109.43373184347998</c:v>
                </c:pt>
                <c:pt idx="2702">
                  <c:v>104.88932523046066</c:v>
                </c:pt>
                <c:pt idx="2703">
                  <c:v>93.935445381161571</c:v>
                </c:pt>
                <c:pt idx="2704">
                  <c:v>105.47039342636438</c:v>
                </c:pt>
                <c:pt idx="2705">
                  <c:v>79.24926096272273</c:v>
                </c:pt>
                <c:pt idx="2706">
                  <c:v>103.64035595916901</c:v>
                </c:pt>
                <c:pt idx="2707">
                  <c:v>103.31825762885319</c:v>
                </c:pt>
                <c:pt idx="2708">
                  <c:v>71.65726338764334</c:v>
                </c:pt>
                <c:pt idx="2709">
                  <c:v>104.33352613444706</c:v>
                </c:pt>
                <c:pt idx="2710">
                  <c:v>51.471103100061249</c:v>
                </c:pt>
                <c:pt idx="2711">
                  <c:v>112.72974860598529</c:v>
                </c:pt>
                <c:pt idx="2712">
                  <c:v>100.69189346826251</c:v>
                </c:pt>
                <c:pt idx="2713">
                  <c:v>90.830843925540051</c:v>
                </c:pt>
                <c:pt idx="2714">
                  <c:v>107.45761602965091</c:v>
                </c:pt>
                <c:pt idx="2715">
                  <c:v>77.335917794310191</c:v>
                </c:pt>
                <c:pt idx="2716">
                  <c:v>117.29067118661762</c:v>
                </c:pt>
                <c:pt idx="2717">
                  <c:v>83.942157102099173</c:v>
                </c:pt>
                <c:pt idx="2718">
                  <c:v>87.559243674910562</c:v>
                </c:pt>
                <c:pt idx="2719">
                  <c:v>99.918137842636455</c:v>
                </c:pt>
                <c:pt idx="2720">
                  <c:v>86.062637655471363</c:v>
                </c:pt>
                <c:pt idx="2721">
                  <c:v>115.08788322909183</c:v>
                </c:pt>
                <c:pt idx="2722">
                  <c:v>98.646758395944602</c:v>
                </c:pt>
                <c:pt idx="2723">
                  <c:v>94.745622462073996</c:v>
                </c:pt>
                <c:pt idx="2724">
                  <c:v>104.12665648590965</c:v>
                </c:pt>
                <c:pt idx="2725">
                  <c:v>76.494039640896531</c:v>
                </c:pt>
                <c:pt idx="2726">
                  <c:v>110.50781735451737</c:v>
                </c:pt>
                <c:pt idx="2727">
                  <c:v>83.640937334151857</c:v>
                </c:pt>
                <c:pt idx="2728">
                  <c:v>80.834871490173867</c:v>
                </c:pt>
                <c:pt idx="2729">
                  <c:v>96.064997836471875</c:v>
                </c:pt>
                <c:pt idx="2730">
                  <c:v>66.167418757813508</c:v>
                </c:pt>
                <c:pt idx="2731">
                  <c:v>99.264519345052292</c:v>
                </c:pt>
                <c:pt idx="2732">
                  <c:v>102.61219787441674</c:v>
                </c:pt>
                <c:pt idx="2733">
                  <c:v>84.784027121051295</c:v>
                </c:pt>
                <c:pt idx="2734">
                  <c:v>96.978730273456932</c:v>
                </c:pt>
                <c:pt idx="2735">
                  <c:v>82.117118320418669</c:v>
                </c:pt>
                <c:pt idx="2736">
                  <c:v>110.47218015916643</c:v>
                </c:pt>
                <c:pt idx="2737">
                  <c:v>85.632362015026246</c:v>
                </c:pt>
                <c:pt idx="2738">
                  <c:v>69.265688572869763</c:v>
                </c:pt>
                <c:pt idx="2739">
                  <c:v>91.248494069507331</c:v>
                </c:pt>
                <c:pt idx="2740">
                  <c:v>47.993065492675811</c:v>
                </c:pt>
                <c:pt idx="2741">
                  <c:v>106.78386116798839</c:v>
                </c:pt>
                <c:pt idx="2742">
                  <c:v>94.688296379686818</c:v>
                </c:pt>
                <c:pt idx="2743">
                  <c:v>76.012587636575176</c:v>
                </c:pt>
                <c:pt idx="2744">
                  <c:v>91.923065790322099</c:v>
                </c:pt>
                <c:pt idx="2745">
                  <c:v>52.710870588290433</c:v>
                </c:pt>
                <c:pt idx="2746">
                  <c:v>98.758901203693185</c:v>
                </c:pt>
                <c:pt idx="2747">
                  <c:v>11.390009016612822</c:v>
                </c:pt>
                <c:pt idx="2748">
                  <c:v>5.6755555126076569</c:v>
                </c:pt>
                <c:pt idx="2749">
                  <c:v>37.458247979026162</c:v>
                </c:pt>
                <c:pt idx="2750">
                  <c:v>0.31756160776965847</c:v>
                </c:pt>
                <c:pt idx="2751">
                  <c:v>44.551397023469882</c:v>
                </c:pt>
                <c:pt idx="2752">
                  <c:v>100.63412765356286</c:v>
                </c:pt>
                <c:pt idx="2753">
                  <c:v>95.350824604878369</c:v>
                </c:pt>
                <c:pt idx="2754">
                  <c:v>109.21406291546661</c:v>
                </c:pt>
                <c:pt idx="2755">
                  <c:v>68.14492988199828</c:v>
                </c:pt>
                <c:pt idx="2756">
                  <c:v>94.786953868261477</c:v>
                </c:pt>
                <c:pt idx="2757">
                  <c:v>96.05378956226258</c:v>
                </c:pt>
                <c:pt idx="2758">
                  <c:v>74.797600384739042</c:v>
                </c:pt>
                <c:pt idx="2759">
                  <c:v>96.416476268275375</c:v>
                </c:pt>
                <c:pt idx="2760">
                  <c:v>72.027801580082468</c:v>
                </c:pt>
                <c:pt idx="2761">
                  <c:v>103.01641779158429</c:v>
                </c:pt>
                <c:pt idx="2762">
                  <c:v>93.780376515675783</c:v>
                </c:pt>
                <c:pt idx="2763">
                  <c:v>98.236835509897645</c:v>
                </c:pt>
                <c:pt idx="2764">
                  <c:v>107.87659893027784</c:v>
                </c:pt>
                <c:pt idx="2765">
                  <c:v>81.916219916423515</c:v>
                </c:pt>
                <c:pt idx="2766">
                  <c:v>98.994796038915794</c:v>
                </c:pt>
                <c:pt idx="2767">
                  <c:v>92.626663566459058</c:v>
                </c:pt>
                <c:pt idx="2768">
                  <c:v>74.788740877505177</c:v>
                </c:pt>
                <c:pt idx="2769">
                  <c:v>99.130958707828896</c:v>
                </c:pt>
                <c:pt idx="2770">
                  <c:v>40.215725739181089</c:v>
                </c:pt>
                <c:pt idx="2771">
                  <c:v>95.795339752304344</c:v>
                </c:pt>
                <c:pt idx="2772">
                  <c:v>83.712204601193903</c:v>
                </c:pt>
                <c:pt idx="2773">
                  <c:v>80.708564582302344</c:v>
                </c:pt>
                <c:pt idx="2774">
                  <c:v>94.018243517035117</c:v>
                </c:pt>
                <c:pt idx="2775">
                  <c:v>73.55988731220603</c:v>
                </c:pt>
                <c:pt idx="2776">
                  <c:v>103.53315364045132</c:v>
                </c:pt>
                <c:pt idx="2777">
                  <c:v>94.6650817323968</c:v>
                </c:pt>
                <c:pt idx="2778">
                  <c:v>61.790505202304892</c:v>
                </c:pt>
                <c:pt idx="2779">
                  <c:v>106.88011616378606</c:v>
                </c:pt>
                <c:pt idx="2780">
                  <c:v>69.644194103634703</c:v>
                </c:pt>
                <c:pt idx="2781">
                  <c:v>112.36267831727996</c:v>
                </c:pt>
                <c:pt idx="2782">
                  <c:v>96.967612525169471</c:v>
                </c:pt>
                <c:pt idx="2783">
                  <c:v>88.644527715008067</c:v>
                </c:pt>
                <c:pt idx="2784">
                  <c:v>102.36302584213261</c:v>
                </c:pt>
                <c:pt idx="2785">
                  <c:v>79.377616740975128</c:v>
                </c:pt>
                <c:pt idx="2786">
                  <c:v>112.19754474179484</c:v>
                </c:pt>
                <c:pt idx="2787">
                  <c:v>88.831130913408032</c:v>
                </c:pt>
                <c:pt idx="2788">
                  <c:v>60.91654127480561</c:v>
                </c:pt>
                <c:pt idx="2789">
                  <c:v>77.042783967785795</c:v>
                </c:pt>
                <c:pt idx="2790">
                  <c:v>59.035773735072382</c:v>
                </c:pt>
                <c:pt idx="2791">
                  <c:v>106.90218880346522</c:v>
                </c:pt>
                <c:pt idx="2792">
                  <c:v>91.35328261143836</c:v>
                </c:pt>
                <c:pt idx="2793">
                  <c:v>70.955772609038178</c:v>
                </c:pt>
                <c:pt idx="2794">
                  <c:v>102.58112443990139</c:v>
                </c:pt>
                <c:pt idx="2795">
                  <c:v>66.374511053921665</c:v>
                </c:pt>
                <c:pt idx="2796">
                  <c:v>108.19236224049358</c:v>
                </c:pt>
                <c:pt idx="2797">
                  <c:v>47.833639528612203</c:v>
                </c:pt>
                <c:pt idx="2798">
                  <c:v>25.836566091543826</c:v>
                </c:pt>
                <c:pt idx="2799">
                  <c:v>61.59384920226384</c:v>
                </c:pt>
                <c:pt idx="2800">
                  <c:v>0</c:v>
                </c:pt>
                <c:pt idx="2801">
                  <c:v>83.100153081839025</c:v>
                </c:pt>
                <c:pt idx="2802">
                  <c:v>94.80635986381543</c:v>
                </c:pt>
                <c:pt idx="2803">
                  <c:v>56.5165008582713</c:v>
                </c:pt>
                <c:pt idx="2804">
                  <c:v>84.911800512698747</c:v>
                </c:pt>
                <c:pt idx="2805">
                  <c:v>44.566368231906729</c:v>
                </c:pt>
                <c:pt idx="2806">
                  <c:v>94.198319933402715</c:v>
                </c:pt>
                <c:pt idx="2807">
                  <c:v>93.492876443522263</c:v>
                </c:pt>
                <c:pt idx="2808">
                  <c:v>93.307112672703568</c:v>
                </c:pt>
                <c:pt idx="2809">
                  <c:v>103.86265481062534</c:v>
                </c:pt>
                <c:pt idx="2810">
                  <c:v>69.011293373406801</c:v>
                </c:pt>
                <c:pt idx="2811">
                  <c:v>104.3675607249322</c:v>
                </c:pt>
                <c:pt idx="2812">
                  <c:v>97.369143299143218</c:v>
                </c:pt>
                <c:pt idx="2813">
                  <c:v>83.987127033584471</c:v>
                </c:pt>
                <c:pt idx="2814">
                  <c:v>83.507183223934646</c:v>
                </c:pt>
                <c:pt idx="2815">
                  <c:v>82.366074062319967</c:v>
                </c:pt>
                <c:pt idx="2816">
                  <c:v>110.29222379112325</c:v>
                </c:pt>
                <c:pt idx="2817">
                  <c:v>76.721066931668588</c:v>
                </c:pt>
                <c:pt idx="2818">
                  <c:v>64.758987055569847</c:v>
                </c:pt>
                <c:pt idx="2819">
                  <c:v>83.50093285726571</c:v>
                </c:pt>
                <c:pt idx="2820">
                  <c:v>56.620942808516226</c:v>
                </c:pt>
                <c:pt idx="2821">
                  <c:v>89.691013884296979</c:v>
                </c:pt>
                <c:pt idx="2822">
                  <c:v>93.743576267826327</c:v>
                </c:pt>
                <c:pt idx="2823">
                  <c:v>90.447156881612216</c:v>
                </c:pt>
                <c:pt idx="2824">
                  <c:v>94.12015975658808</c:v>
                </c:pt>
                <c:pt idx="2825">
                  <c:v>71.169128273553028</c:v>
                </c:pt>
                <c:pt idx="2826">
                  <c:v>105.59870988980111</c:v>
                </c:pt>
                <c:pt idx="2827">
                  <c:v>85.930629013466216</c:v>
                </c:pt>
                <c:pt idx="2828">
                  <c:v>71.24303629192373</c:v>
                </c:pt>
                <c:pt idx="2829">
                  <c:v>94.232879231996392</c:v>
                </c:pt>
                <c:pt idx="2830">
                  <c:v>69.445740433619179</c:v>
                </c:pt>
                <c:pt idx="2831">
                  <c:v>96.209520304717657</c:v>
                </c:pt>
                <c:pt idx="2832">
                  <c:v>88.073789935722417</c:v>
                </c:pt>
                <c:pt idx="2833">
                  <c:v>42.189678360961778</c:v>
                </c:pt>
                <c:pt idx="2834">
                  <c:v>85.18460292309031</c:v>
                </c:pt>
                <c:pt idx="2835">
                  <c:v>0</c:v>
                </c:pt>
                <c:pt idx="2836">
                  <c:v>100.40690946976146</c:v>
                </c:pt>
                <c:pt idx="2837">
                  <c:v>83.229176210265265</c:v>
                </c:pt>
                <c:pt idx="2838">
                  <c:v>77.567775891182961</c:v>
                </c:pt>
                <c:pt idx="2839">
                  <c:v>90.691161565784256</c:v>
                </c:pt>
                <c:pt idx="2840">
                  <c:v>53.409283662899114</c:v>
                </c:pt>
                <c:pt idx="2841">
                  <c:v>90.219587458267</c:v>
                </c:pt>
                <c:pt idx="2842">
                  <c:v>54.265566144632317</c:v>
                </c:pt>
                <c:pt idx="2843">
                  <c:v>45.914583594160341</c:v>
                </c:pt>
                <c:pt idx="2844">
                  <c:v>69.492137676154186</c:v>
                </c:pt>
                <c:pt idx="2845">
                  <c:v>17.930005180847889</c:v>
                </c:pt>
                <c:pt idx="2846">
                  <c:v>95.752238118853484</c:v>
                </c:pt>
                <c:pt idx="2847">
                  <c:v>95.935909987654838</c:v>
                </c:pt>
                <c:pt idx="2848">
                  <c:v>66.310021237713514</c:v>
                </c:pt>
                <c:pt idx="2849">
                  <c:v>82.358753888434194</c:v>
                </c:pt>
                <c:pt idx="2850">
                  <c:v>47.486838555143898</c:v>
                </c:pt>
                <c:pt idx="2851">
                  <c:v>105.72457529729547</c:v>
                </c:pt>
                <c:pt idx="2852">
                  <c:v>93.934968380367479</c:v>
                </c:pt>
                <c:pt idx="2853">
                  <c:v>87.124704685753144</c:v>
                </c:pt>
                <c:pt idx="2854">
                  <c:v>102.72681045883472</c:v>
                </c:pt>
                <c:pt idx="2855">
                  <c:v>75.219093702988957</c:v>
                </c:pt>
                <c:pt idx="2856">
                  <c:v>75.06795992218494</c:v>
                </c:pt>
                <c:pt idx="2857">
                  <c:v>77.979109504607436</c:v>
                </c:pt>
                <c:pt idx="2858">
                  <c:v>71.357801911860889</c:v>
                </c:pt>
                <c:pt idx="2859">
                  <c:v>85.515765164612603</c:v>
                </c:pt>
                <c:pt idx="2860">
                  <c:v>51.084643037314763</c:v>
                </c:pt>
                <c:pt idx="2861">
                  <c:v>106.88518330503696</c:v>
                </c:pt>
                <c:pt idx="2862">
                  <c:v>18.066473232938236</c:v>
                </c:pt>
                <c:pt idx="2863">
                  <c:v>13.930417281919167</c:v>
                </c:pt>
                <c:pt idx="2864">
                  <c:v>48.052109223654533</c:v>
                </c:pt>
                <c:pt idx="2865">
                  <c:v>0</c:v>
                </c:pt>
                <c:pt idx="2866">
                  <c:v>47.245066750622712</c:v>
                </c:pt>
                <c:pt idx="2867">
                  <c:v>78.738688960508995</c:v>
                </c:pt>
                <c:pt idx="2868">
                  <c:v>70.065491769266288</c:v>
                </c:pt>
                <c:pt idx="2869">
                  <c:v>98.984696817917381</c:v>
                </c:pt>
                <c:pt idx="2870">
                  <c:v>63.607636087085361</c:v>
                </c:pt>
                <c:pt idx="2871">
                  <c:v>110.8113602197426</c:v>
                </c:pt>
                <c:pt idx="2872">
                  <c:v>92.695222715470067</c:v>
                </c:pt>
                <c:pt idx="2873">
                  <c:v>84.013578924591442</c:v>
                </c:pt>
                <c:pt idx="2874">
                  <c:v>102.04110255102297</c:v>
                </c:pt>
                <c:pt idx="2875">
                  <c:v>76.524136204691146</c:v>
                </c:pt>
                <c:pt idx="2876">
                  <c:v>106.33083447246125</c:v>
                </c:pt>
                <c:pt idx="2877">
                  <c:v>108.65275918850084</c:v>
                </c:pt>
                <c:pt idx="2878">
                  <c:v>95.878326854520523</c:v>
                </c:pt>
                <c:pt idx="2879">
                  <c:v>109.24948533448864</c:v>
                </c:pt>
                <c:pt idx="2880">
                  <c:v>96.188869888904804</c:v>
                </c:pt>
                <c:pt idx="2881">
                  <c:v>115.23000134152048</c:v>
                </c:pt>
                <c:pt idx="2882">
                  <c:v>96.690961930774876</c:v>
                </c:pt>
                <c:pt idx="2883">
                  <c:v>86.828177652270213</c:v>
                </c:pt>
                <c:pt idx="2884">
                  <c:v>82.76743978371249</c:v>
                </c:pt>
                <c:pt idx="2885">
                  <c:v>74.254958548083039</c:v>
                </c:pt>
                <c:pt idx="2886">
                  <c:v>106.07698633531658</c:v>
                </c:pt>
                <c:pt idx="2887">
                  <c:v>101.98402286632427</c:v>
                </c:pt>
                <c:pt idx="2888">
                  <c:v>100.0622422789157</c:v>
                </c:pt>
                <c:pt idx="2889">
                  <c:v>104.03534496715058</c:v>
                </c:pt>
                <c:pt idx="2890">
                  <c:v>88.361288635391745</c:v>
                </c:pt>
                <c:pt idx="2891">
                  <c:v>121.14093798696993</c:v>
                </c:pt>
                <c:pt idx="2892">
                  <c:v>96.038207480453565</c:v>
                </c:pt>
                <c:pt idx="2893">
                  <c:v>84.900897757541543</c:v>
                </c:pt>
                <c:pt idx="2894">
                  <c:v>107.9281741715628</c:v>
                </c:pt>
                <c:pt idx="2895">
                  <c:v>70.014557793162851</c:v>
                </c:pt>
                <c:pt idx="2896">
                  <c:v>118.17022339230508</c:v>
                </c:pt>
                <c:pt idx="2897">
                  <c:v>107.99488048816272</c:v>
                </c:pt>
                <c:pt idx="2898">
                  <c:v>107.25427927749341</c:v>
                </c:pt>
                <c:pt idx="2899">
                  <c:v>109.94012331651923</c:v>
                </c:pt>
                <c:pt idx="2900">
                  <c:v>97.699408821617922</c:v>
                </c:pt>
                <c:pt idx="2901">
                  <c:v>100.49825330614392</c:v>
                </c:pt>
                <c:pt idx="2902">
                  <c:v>102.38945855346257</c:v>
                </c:pt>
                <c:pt idx="2903">
                  <c:v>99.534895973012539</c:v>
                </c:pt>
                <c:pt idx="2904">
                  <c:v>117.05279094062975</c:v>
                </c:pt>
                <c:pt idx="2905">
                  <c:v>95.67709593913213</c:v>
                </c:pt>
                <c:pt idx="2906">
                  <c:v>115.87239968320127</c:v>
                </c:pt>
                <c:pt idx="2907">
                  <c:v>87.389694091877601</c:v>
                </c:pt>
                <c:pt idx="2908">
                  <c:v>88.031050203599094</c:v>
                </c:pt>
                <c:pt idx="2909">
                  <c:v>98.488069992796397</c:v>
                </c:pt>
                <c:pt idx="2910">
                  <c:v>70.174280056982653</c:v>
                </c:pt>
                <c:pt idx="2911">
                  <c:v>110.56602911152105</c:v>
                </c:pt>
                <c:pt idx="2912">
                  <c:v>105.49462223326363</c:v>
                </c:pt>
                <c:pt idx="2913">
                  <c:v>75.431849424341195</c:v>
                </c:pt>
                <c:pt idx="2914">
                  <c:v>105.35734656196247</c:v>
                </c:pt>
                <c:pt idx="2915">
                  <c:v>82.752864839276398</c:v>
                </c:pt>
                <c:pt idx="2916">
                  <c:v>107.57913862912561</c:v>
                </c:pt>
                <c:pt idx="2917">
                  <c:v>86.66533223055265</c:v>
                </c:pt>
                <c:pt idx="2918">
                  <c:v>61.937233052596724</c:v>
                </c:pt>
                <c:pt idx="2919">
                  <c:v>99.601213787561363</c:v>
                </c:pt>
                <c:pt idx="2920">
                  <c:v>48.694410417384297</c:v>
                </c:pt>
                <c:pt idx="2921">
                  <c:v>109.69328701737005</c:v>
                </c:pt>
                <c:pt idx="2922">
                  <c:v>82.730228975674606</c:v>
                </c:pt>
                <c:pt idx="2923">
                  <c:v>83.616133808444275</c:v>
                </c:pt>
                <c:pt idx="2924">
                  <c:v>103.06399835961543</c:v>
                </c:pt>
                <c:pt idx="2925">
                  <c:v>82.665139823304855</c:v>
                </c:pt>
                <c:pt idx="2926">
                  <c:v>116.83266293045352</c:v>
                </c:pt>
                <c:pt idx="2927">
                  <c:v>98.458584079215413</c:v>
                </c:pt>
                <c:pt idx="2928">
                  <c:v>87.924318806596744</c:v>
                </c:pt>
                <c:pt idx="2929">
                  <c:v>100.45991263324146</c:v>
                </c:pt>
                <c:pt idx="2930">
                  <c:v>83.943426920769681</c:v>
                </c:pt>
                <c:pt idx="2931">
                  <c:v>88.012351682235334</c:v>
                </c:pt>
                <c:pt idx="2932">
                  <c:v>99.998210766555829</c:v>
                </c:pt>
                <c:pt idx="2933">
                  <c:v>100.00708319492841</c:v>
                </c:pt>
                <c:pt idx="2934">
                  <c:v>106.60725196844888</c:v>
                </c:pt>
                <c:pt idx="2935">
                  <c:v>72.093903253929028</c:v>
                </c:pt>
                <c:pt idx="2936">
                  <c:v>110.33896227395698</c:v>
                </c:pt>
                <c:pt idx="2937">
                  <c:v>83.817221832652649</c:v>
                </c:pt>
                <c:pt idx="2938">
                  <c:v>76.395054357874884</c:v>
                </c:pt>
                <c:pt idx="2939">
                  <c:v>94.382864032045447</c:v>
                </c:pt>
                <c:pt idx="2940">
                  <c:v>68.812799354181209</c:v>
                </c:pt>
                <c:pt idx="2941">
                  <c:v>85.014568796921168</c:v>
                </c:pt>
                <c:pt idx="2942">
                  <c:v>98.374520942885098</c:v>
                </c:pt>
                <c:pt idx="2943">
                  <c:v>81.79861542382956</c:v>
                </c:pt>
                <c:pt idx="2944">
                  <c:v>105.07289966321078</c:v>
                </c:pt>
                <c:pt idx="2945">
                  <c:v>76.78728538779599</c:v>
                </c:pt>
                <c:pt idx="2946">
                  <c:v>112.61104818196053</c:v>
                </c:pt>
                <c:pt idx="2947">
                  <c:v>77.091221117534232</c:v>
                </c:pt>
                <c:pt idx="2948">
                  <c:v>79.029308659013822</c:v>
                </c:pt>
                <c:pt idx="2949">
                  <c:v>86.540209152697386</c:v>
                </c:pt>
                <c:pt idx="2950">
                  <c:v>74.108245249892903</c:v>
                </c:pt>
                <c:pt idx="2951">
                  <c:v>105.87587725271064</c:v>
                </c:pt>
                <c:pt idx="2952">
                  <c:v>88.986485252914164</c:v>
                </c:pt>
                <c:pt idx="2953">
                  <c:v>75.785797670780667</c:v>
                </c:pt>
                <c:pt idx="2954">
                  <c:v>97.354107706676587</c:v>
                </c:pt>
                <c:pt idx="2955">
                  <c:v>74.4425250650565</c:v>
                </c:pt>
                <c:pt idx="2956">
                  <c:v>97.643769960422219</c:v>
                </c:pt>
                <c:pt idx="2957">
                  <c:v>15.424030854016259</c:v>
                </c:pt>
                <c:pt idx="2958">
                  <c:v>0</c:v>
                </c:pt>
                <c:pt idx="2959">
                  <c:v>18.882767849359926</c:v>
                </c:pt>
                <c:pt idx="2960">
                  <c:v>0</c:v>
                </c:pt>
                <c:pt idx="2961">
                  <c:v>33.823502073613561</c:v>
                </c:pt>
                <c:pt idx="2962">
                  <c:v>96.608434368357948</c:v>
                </c:pt>
                <c:pt idx="2963">
                  <c:v>101.1608682580234</c:v>
                </c:pt>
                <c:pt idx="2964">
                  <c:v>105.94931496788618</c:v>
                </c:pt>
                <c:pt idx="2965">
                  <c:v>72.603219614429733</c:v>
                </c:pt>
                <c:pt idx="2966">
                  <c:v>117.24007547761521</c:v>
                </c:pt>
                <c:pt idx="2967">
                  <c:v>93.127660640286734</c:v>
                </c:pt>
                <c:pt idx="2968">
                  <c:v>83.145582032142457</c:v>
                </c:pt>
                <c:pt idx="2969">
                  <c:v>92.622643863521304</c:v>
                </c:pt>
                <c:pt idx="2970">
                  <c:v>58.164552350064895</c:v>
                </c:pt>
                <c:pt idx="2971">
                  <c:v>103.92666737677331</c:v>
                </c:pt>
                <c:pt idx="2972">
                  <c:v>99.827048640560989</c:v>
                </c:pt>
                <c:pt idx="2973">
                  <c:v>101.74259750587476</c:v>
                </c:pt>
                <c:pt idx="2974">
                  <c:v>97.962114363616209</c:v>
                </c:pt>
                <c:pt idx="2975">
                  <c:v>83.874015546506072</c:v>
                </c:pt>
                <c:pt idx="2976">
                  <c:v>114.12565775724529</c:v>
                </c:pt>
                <c:pt idx="2977">
                  <c:v>95.671215383468081</c:v>
                </c:pt>
                <c:pt idx="2978">
                  <c:v>73.216766930613403</c:v>
                </c:pt>
                <c:pt idx="2979">
                  <c:v>99.157380667894415</c:v>
                </c:pt>
                <c:pt idx="2980">
                  <c:v>47.574226480281126</c:v>
                </c:pt>
                <c:pt idx="2981">
                  <c:v>95.947499867377658</c:v>
                </c:pt>
                <c:pt idx="2982">
                  <c:v>90.035346497232268</c:v>
                </c:pt>
                <c:pt idx="2983">
                  <c:v>83.872986184574302</c:v>
                </c:pt>
                <c:pt idx="2984">
                  <c:v>90.806893851902885</c:v>
                </c:pt>
                <c:pt idx="2985">
                  <c:v>69.61890018832969</c:v>
                </c:pt>
                <c:pt idx="2986">
                  <c:v>109.37490593683158</c:v>
                </c:pt>
                <c:pt idx="2987">
                  <c:v>90.977183961646901</c:v>
                </c:pt>
                <c:pt idx="2988">
                  <c:v>83.367800753244907</c:v>
                </c:pt>
                <c:pt idx="2989">
                  <c:v>106.0472805972517</c:v>
                </c:pt>
                <c:pt idx="2990">
                  <c:v>72.251702843540002</c:v>
                </c:pt>
                <c:pt idx="2991">
                  <c:v>79.782007679542204</c:v>
                </c:pt>
                <c:pt idx="2992">
                  <c:v>88.984420381910937</c:v>
                </c:pt>
                <c:pt idx="2993">
                  <c:v>87.121006098983784</c:v>
                </c:pt>
                <c:pt idx="2994">
                  <c:v>106.88690149035875</c:v>
                </c:pt>
                <c:pt idx="2995">
                  <c:v>74.304619027744863</c:v>
                </c:pt>
                <c:pt idx="2996">
                  <c:v>106.36366382676033</c:v>
                </c:pt>
                <c:pt idx="2997">
                  <c:v>86.434125541923692</c:v>
                </c:pt>
                <c:pt idx="2998">
                  <c:v>77.021434226495757</c:v>
                </c:pt>
                <c:pt idx="2999">
                  <c:v>75.573109185732434</c:v>
                </c:pt>
                <c:pt idx="3000">
                  <c:v>69.150202340251454</c:v>
                </c:pt>
                <c:pt idx="3001">
                  <c:v>106.78959043406269</c:v>
                </c:pt>
                <c:pt idx="3002">
                  <c:v>97.211739608122286</c:v>
                </c:pt>
                <c:pt idx="3003">
                  <c:v>74.72824623192632</c:v>
                </c:pt>
                <c:pt idx="3004">
                  <c:v>106.00583477716418</c:v>
                </c:pt>
                <c:pt idx="3005">
                  <c:v>68.374872539714787</c:v>
                </c:pt>
                <c:pt idx="3006">
                  <c:v>104.64991860729101</c:v>
                </c:pt>
                <c:pt idx="3007">
                  <c:v>30.765773026026046</c:v>
                </c:pt>
                <c:pt idx="3008">
                  <c:v>16.133456394952592</c:v>
                </c:pt>
                <c:pt idx="3009">
                  <c:v>80.446675576100574</c:v>
                </c:pt>
                <c:pt idx="3010">
                  <c:v>0</c:v>
                </c:pt>
                <c:pt idx="3011">
                  <c:v>85.579577209313612</c:v>
                </c:pt>
                <c:pt idx="3012">
                  <c:v>80.749992116840559</c:v>
                </c:pt>
                <c:pt idx="3013">
                  <c:v>62.782533384346721</c:v>
                </c:pt>
                <c:pt idx="3014">
                  <c:v>98.996333445066256</c:v>
                </c:pt>
                <c:pt idx="3015">
                  <c:v>37.763682226588926</c:v>
                </c:pt>
                <c:pt idx="3016">
                  <c:v>99.038819891800117</c:v>
                </c:pt>
                <c:pt idx="3017">
                  <c:v>95.770291018431465</c:v>
                </c:pt>
                <c:pt idx="3018">
                  <c:v>86.915306707338928</c:v>
                </c:pt>
                <c:pt idx="3019">
                  <c:v>105.41069578496391</c:v>
                </c:pt>
                <c:pt idx="3020">
                  <c:v>77.050269647460397</c:v>
                </c:pt>
                <c:pt idx="3021">
                  <c:v>104.84052314616979</c:v>
                </c:pt>
                <c:pt idx="3022">
                  <c:v>89.965507936438712</c:v>
                </c:pt>
                <c:pt idx="3023">
                  <c:v>86.838106428521655</c:v>
                </c:pt>
                <c:pt idx="3024">
                  <c:v>100.83386258676045</c:v>
                </c:pt>
                <c:pt idx="3025">
                  <c:v>78.38137140100892</c:v>
                </c:pt>
                <c:pt idx="3026">
                  <c:v>113.23988569856851</c:v>
                </c:pt>
                <c:pt idx="3027">
                  <c:v>71.84822481046092</c:v>
                </c:pt>
                <c:pt idx="3028">
                  <c:v>64.769066409655281</c:v>
                </c:pt>
                <c:pt idx="3029">
                  <c:v>85.939674910982319</c:v>
                </c:pt>
                <c:pt idx="3030">
                  <c:v>63.826572444989097</c:v>
                </c:pt>
                <c:pt idx="3031">
                  <c:v>84.091270020463611</c:v>
                </c:pt>
                <c:pt idx="3032">
                  <c:v>92.532262388340627</c:v>
                </c:pt>
                <c:pt idx="3033">
                  <c:v>96.359908068606899</c:v>
                </c:pt>
                <c:pt idx="3034">
                  <c:v>88.549163126874234</c:v>
                </c:pt>
                <c:pt idx="3035">
                  <c:v>72.01993430858154</c:v>
                </c:pt>
                <c:pt idx="3036">
                  <c:v>104.26371741825021</c:v>
                </c:pt>
                <c:pt idx="3037">
                  <c:v>82.795224214781925</c:v>
                </c:pt>
                <c:pt idx="3038">
                  <c:v>70.065573306981918</c:v>
                </c:pt>
                <c:pt idx="3039">
                  <c:v>90.342162225875271</c:v>
                </c:pt>
                <c:pt idx="3040">
                  <c:v>60.427866286646548</c:v>
                </c:pt>
                <c:pt idx="3041">
                  <c:v>103.3072098188719</c:v>
                </c:pt>
                <c:pt idx="3042">
                  <c:v>74.165284311131941</c:v>
                </c:pt>
                <c:pt idx="3043">
                  <c:v>58.607882674121953</c:v>
                </c:pt>
                <c:pt idx="3044">
                  <c:v>88.805139750819279</c:v>
                </c:pt>
                <c:pt idx="3045">
                  <c:v>0</c:v>
                </c:pt>
                <c:pt idx="3046">
                  <c:v>104.36162554089367</c:v>
                </c:pt>
                <c:pt idx="3047">
                  <c:v>83.549972439496841</c:v>
                </c:pt>
                <c:pt idx="3048">
                  <c:v>60.144983343842732</c:v>
                </c:pt>
                <c:pt idx="3049">
                  <c:v>91.093427057596344</c:v>
                </c:pt>
                <c:pt idx="3050">
                  <c:v>65.599359977888369</c:v>
                </c:pt>
                <c:pt idx="3051">
                  <c:v>89.352725238926539</c:v>
                </c:pt>
                <c:pt idx="3052">
                  <c:v>62.838529880565247</c:v>
                </c:pt>
                <c:pt idx="3053">
                  <c:v>41.042075005103122</c:v>
                </c:pt>
                <c:pt idx="3054">
                  <c:v>77.376797857676905</c:v>
                </c:pt>
                <c:pt idx="3055">
                  <c:v>12.012473097778617</c:v>
                </c:pt>
                <c:pt idx="3056">
                  <c:v>84.962879648525842</c:v>
                </c:pt>
                <c:pt idx="3057">
                  <c:v>76.464236379529083</c:v>
                </c:pt>
                <c:pt idx="3058">
                  <c:v>75.986893443804732</c:v>
                </c:pt>
                <c:pt idx="3059">
                  <c:v>78.021658998767435</c:v>
                </c:pt>
                <c:pt idx="3060">
                  <c:v>59.473921857852318</c:v>
                </c:pt>
                <c:pt idx="3061">
                  <c:v>110.42296662373766</c:v>
                </c:pt>
                <c:pt idx="3062">
                  <c:v>77.572196722378933</c:v>
                </c:pt>
                <c:pt idx="3063">
                  <c:v>84.833010127346142</c:v>
                </c:pt>
                <c:pt idx="3064">
                  <c:v>103.23294090651453</c:v>
                </c:pt>
                <c:pt idx="3065">
                  <c:v>63.993625695309078</c:v>
                </c:pt>
                <c:pt idx="3066">
                  <c:v>75.30430588365293</c:v>
                </c:pt>
                <c:pt idx="3067">
                  <c:v>76.548396579859769</c:v>
                </c:pt>
                <c:pt idx="3068">
                  <c:v>75.077953878203857</c:v>
                </c:pt>
                <c:pt idx="3069">
                  <c:v>63.853916425909091</c:v>
                </c:pt>
                <c:pt idx="3070">
                  <c:v>53.865470426978185</c:v>
                </c:pt>
                <c:pt idx="3071">
                  <c:v>103.7976598920195</c:v>
                </c:pt>
                <c:pt idx="3072">
                  <c:v>26.206641259093189</c:v>
                </c:pt>
                <c:pt idx="3073">
                  <c:v>11.887843856732111</c:v>
                </c:pt>
                <c:pt idx="3074">
                  <c:v>35.915694679729199</c:v>
                </c:pt>
                <c:pt idx="3075">
                  <c:v>0</c:v>
                </c:pt>
                <c:pt idx="3076">
                  <c:v>50.506494699994079</c:v>
                </c:pt>
                <c:pt idx="3077">
                  <c:v>79.993538428673986</c:v>
                </c:pt>
                <c:pt idx="3078">
                  <c:v>65.798205677871024</c:v>
                </c:pt>
                <c:pt idx="3079">
                  <c:v>99.090962644618628</c:v>
                </c:pt>
                <c:pt idx="3080">
                  <c:v>61.285007593628549</c:v>
                </c:pt>
                <c:pt idx="3081">
                  <c:v>110.94883119761344</c:v>
                </c:pt>
                <c:pt idx="3082">
                  <c:v>92.439363906835496</c:v>
                </c:pt>
                <c:pt idx="3083">
                  <c:v>85.266545804854616</c:v>
                </c:pt>
                <c:pt idx="3084">
                  <c:v>101.03471130780271</c:v>
                </c:pt>
                <c:pt idx="3085">
                  <c:v>76.944759514896532</c:v>
                </c:pt>
                <c:pt idx="3086">
                  <c:v>105.42869374092753</c:v>
                </c:pt>
                <c:pt idx="3087">
                  <c:v>109.28944938955686</c:v>
                </c:pt>
                <c:pt idx="3088">
                  <c:v>98.58303602368629</c:v>
                </c:pt>
                <c:pt idx="3089">
                  <c:v>106.54369446470118</c:v>
                </c:pt>
                <c:pt idx="3090">
                  <c:v>95.756753229444385</c:v>
                </c:pt>
                <c:pt idx="3091">
                  <c:v>126.66059694297596</c:v>
                </c:pt>
                <c:pt idx="3092">
                  <c:v>98.739697717743709</c:v>
                </c:pt>
                <c:pt idx="3093">
                  <c:v>89.557915180942985</c:v>
                </c:pt>
                <c:pt idx="3094">
                  <c:v>84.346961066499688</c:v>
                </c:pt>
                <c:pt idx="3095">
                  <c:v>82.593293329083025</c:v>
                </c:pt>
                <c:pt idx="3096">
                  <c:v>111.36677947659969</c:v>
                </c:pt>
                <c:pt idx="3097">
                  <c:v>96.517230797019252</c:v>
                </c:pt>
                <c:pt idx="3098">
                  <c:v>91.793691554640205</c:v>
                </c:pt>
                <c:pt idx="3099">
                  <c:v>110.06360648736592</c:v>
                </c:pt>
                <c:pt idx="3100">
                  <c:v>86.204015534053525</c:v>
                </c:pt>
                <c:pt idx="3101">
                  <c:v>124.29832213601235</c:v>
                </c:pt>
                <c:pt idx="3102">
                  <c:v>92.280676478076856</c:v>
                </c:pt>
                <c:pt idx="3103">
                  <c:v>96.036524905777313</c:v>
                </c:pt>
                <c:pt idx="3104">
                  <c:v>102.76333745077081</c:v>
                </c:pt>
                <c:pt idx="3105">
                  <c:v>69.707431669323796</c:v>
                </c:pt>
                <c:pt idx="3106">
                  <c:v>105.0488412048619</c:v>
                </c:pt>
                <c:pt idx="3107">
                  <c:v>98.905803790436963</c:v>
                </c:pt>
                <c:pt idx="3108">
                  <c:v>102.32947448222775</c:v>
                </c:pt>
                <c:pt idx="3109">
                  <c:v>111.21233883386223</c:v>
                </c:pt>
                <c:pt idx="3110">
                  <c:v>95.812016686712425</c:v>
                </c:pt>
                <c:pt idx="3111">
                  <c:v>102.3338077452767</c:v>
                </c:pt>
                <c:pt idx="3112">
                  <c:v>97.148055912535298</c:v>
                </c:pt>
                <c:pt idx="3113">
                  <c:v>94.708217972435193</c:v>
                </c:pt>
                <c:pt idx="3114">
                  <c:v>124.29719993787964</c:v>
                </c:pt>
                <c:pt idx="3115">
                  <c:v>94.060074492666629</c:v>
                </c:pt>
                <c:pt idx="3116">
                  <c:v>121.81293087798939</c:v>
                </c:pt>
                <c:pt idx="3117">
                  <c:v>92.631780061926577</c:v>
                </c:pt>
                <c:pt idx="3118">
                  <c:v>84.538266058571793</c:v>
                </c:pt>
                <c:pt idx="3119">
                  <c:v>73.86336878733951</c:v>
                </c:pt>
                <c:pt idx="3120">
                  <c:v>70.220772203001061</c:v>
                </c:pt>
                <c:pt idx="3121">
                  <c:v>102.14210358897365</c:v>
                </c:pt>
                <c:pt idx="3122">
                  <c:v>101.285080788863</c:v>
                </c:pt>
                <c:pt idx="3123">
                  <c:v>77.323970570064716</c:v>
                </c:pt>
                <c:pt idx="3124">
                  <c:v>107.27098316895082</c:v>
                </c:pt>
                <c:pt idx="3125">
                  <c:v>85.562315833203257</c:v>
                </c:pt>
                <c:pt idx="3126">
                  <c:v>104.26829492601262</c:v>
                </c:pt>
                <c:pt idx="3127">
                  <c:v>98.534853276040224</c:v>
                </c:pt>
                <c:pt idx="3128">
                  <c:v>60.996675106941062</c:v>
                </c:pt>
                <c:pt idx="3129">
                  <c:v>104.05635183343152</c:v>
                </c:pt>
                <c:pt idx="3130">
                  <c:v>53.83026994038638</c:v>
                </c:pt>
                <c:pt idx="3131">
                  <c:v>111.44749327113897</c:v>
                </c:pt>
                <c:pt idx="3132">
                  <c:v>82.732411646403705</c:v>
                </c:pt>
                <c:pt idx="3133">
                  <c:v>85.21117637730876</c:v>
                </c:pt>
                <c:pt idx="3134">
                  <c:v>108.38636856564641</c:v>
                </c:pt>
                <c:pt idx="3135">
                  <c:v>70.493750602322606</c:v>
                </c:pt>
                <c:pt idx="3136">
                  <c:v>114.98975312518139</c:v>
                </c:pt>
                <c:pt idx="3137">
                  <c:v>90.916663591000145</c:v>
                </c:pt>
                <c:pt idx="3138">
                  <c:v>91.885519516067532</c:v>
                </c:pt>
                <c:pt idx="3139">
                  <c:v>91.50967659508764</c:v>
                </c:pt>
                <c:pt idx="3140">
                  <c:v>80.939618080086206</c:v>
                </c:pt>
                <c:pt idx="3141">
                  <c:v>106.77795289790109</c:v>
                </c:pt>
                <c:pt idx="3142">
                  <c:v>100.75763631576635</c:v>
                </c:pt>
                <c:pt idx="3143">
                  <c:v>97.063791427262061</c:v>
                </c:pt>
                <c:pt idx="3144">
                  <c:v>100.72123724298876</c:v>
                </c:pt>
                <c:pt idx="3145">
                  <c:v>75.470291996440082</c:v>
                </c:pt>
                <c:pt idx="3146">
                  <c:v>112.79119782759813</c:v>
                </c:pt>
                <c:pt idx="3147">
                  <c:v>87.19669525098702</c:v>
                </c:pt>
                <c:pt idx="3148">
                  <c:v>78.404071401766899</c:v>
                </c:pt>
                <c:pt idx="3149">
                  <c:v>92.177261878603431</c:v>
                </c:pt>
                <c:pt idx="3150">
                  <c:v>57.991825579983228</c:v>
                </c:pt>
                <c:pt idx="3151">
                  <c:v>89.21364358655525</c:v>
                </c:pt>
              </c:numCache>
            </c:numRef>
          </c:yVal>
          <c:smooth val="0"/>
          <c:extLst>
            <c:ext xmlns:c16="http://schemas.microsoft.com/office/drawing/2014/chart" uri="{C3380CC4-5D6E-409C-BE32-E72D297353CC}">
              <c16:uniqueId val="{00000000-4D06-4835-8D7B-755F322A07AB}"/>
            </c:ext>
          </c:extLst>
        </c:ser>
        <c:ser>
          <c:idx val="4"/>
          <c:order val="1"/>
          <c:tx>
            <c:strRef>
              <c:f>'CT Margins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Var'!$G$4:$G$3155</c:f>
              <c:numCache>
                <c:formatCode>General</c:formatCode>
                <c:ptCount val="3152"/>
                <c:pt idx="0" formatCode="_(* #,##0_);_(* \(#,##0\);_(* &quot;-&quot;??_);_(@_)">
                  <c:v>110.66165276869316</c:v>
                </c:pt>
                <c:pt idx="1051" formatCode="_(* #,##0_);_(* \(#,##0\);_(* &quot;-&quot;??_);_(@_)">
                  <c:v>21.921782545454548</c:v>
                </c:pt>
                <c:pt idx="2102" formatCode="_(* #,##0_);_(* \(#,##0\);_(* &quot;-&quot;??_);_(@_)">
                  <c:v>51.465247738376029</c:v>
                </c:pt>
              </c:numCache>
            </c:numRef>
          </c:yVal>
          <c:smooth val="0"/>
          <c:extLst>
            <c:ext xmlns:c16="http://schemas.microsoft.com/office/drawing/2014/chart" uri="{C3380CC4-5D6E-409C-BE32-E72D297353CC}">
              <c16:uniqueId val="{00000001-4D06-4835-8D7B-755F322A07AB}"/>
            </c:ext>
          </c:extLst>
        </c:ser>
        <c:ser>
          <c:idx val="1"/>
          <c:order val="2"/>
          <c:tx>
            <c:strRef>
              <c:f>'CT Margins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Var'!$F$4:$F$3155</c:f>
              <c:numCache>
                <c:formatCode>General</c:formatCode>
                <c:ptCount val="3152"/>
                <c:pt idx="0" formatCode="_(* #,##0_);_(* \(#,##0\);_(* &quot;-&quot;??_);_(@_)">
                  <c:v>122.30225527015955</c:v>
                </c:pt>
                <c:pt idx="1051" formatCode="_(* #,##0_);_(* \(#,##0\);_(* &quot;-&quot;??_);_(@_)">
                  <c:v>39.330307591341914</c:v>
                </c:pt>
                <c:pt idx="2102" formatCode="_(* #,##0_);_(* \(#,##0\);_(* &quot;-&quot;??_);_(@_)">
                  <c:v>82.971947678817799</c:v>
                </c:pt>
              </c:numCache>
            </c:numRef>
          </c:yVal>
          <c:smooth val="0"/>
          <c:extLst>
            <c:ext xmlns:c16="http://schemas.microsoft.com/office/drawing/2014/chart" uri="{C3380CC4-5D6E-409C-BE32-E72D297353CC}">
              <c16:uniqueId val="{00000002-4D06-4835-8D7B-755F322A07AB}"/>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'CT Margins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Var'!$H$4:$H$3155</c:f>
              <c:numCache>
                <c:formatCode>General</c:formatCode>
                <c:ptCount val="3152"/>
                <c:pt idx="0" formatCode="_(* #,##0_);_(* \(#,##0\);_(* &quot;-&quot;??_);_(@_)">
                  <c:v>132.1050094304012</c:v>
                </c:pt>
                <c:pt idx="1051" formatCode="_(* #,##0_);_(* \(#,##0\);_(* &quot;-&quot;??_);_(@_)">
                  <c:v>62.850448727272727</c:v>
                </c:pt>
                <c:pt idx="2102" formatCode="_(* #,##0_);_(* \(#,##0\);_(* &quot;-&quot;??_);_(@_)">
                  <c:v>106.90250223098484</c:v>
                </c:pt>
              </c:numCache>
            </c:numRef>
          </c:yVal>
          <c:smooth val="0"/>
          <c:extLst>
            <c:ext xmlns:c16="http://schemas.microsoft.com/office/drawing/2014/chart" uri="{C3380CC4-5D6E-409C-BE32-E72D297353CC}">
              <c16:uniqueId val="{00000003-4D06-4835-8D7B-755F322A07AB}"/>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CT Margins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4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'[PCM_0327_default_+4_eql_params temp.xlsb]CT Net-Cone vs PC Price'!$H$4</c:f>
              <c:strCache>
                <c:ptCount val="1"/>
                <c:pt idx="0">
                  <c:v>Annual</c:v>
                </c:pt>
              </c:strCache>
            </c:strRef>
          </c:tx>
          <c:spPr>
            <a:ln w="25400" cap="rnd">
              <a:noFill/>
              <a:round/>
            </a:ln>
            <a:effectLst/>
          </c:spPr>
          <c:marker>
            <c:symbol val="circle"/>
            <c:size val="5"/>
            <c:spPr>
              <a:solidFill>
                <a:schemeClr val="bg1">
                  <a:lumMod val="50000"/>
                  <a:alpha val="20000"/>
                </a:schemeClr>
              </a:solidFill>
              <a:ln w="3175">
                <a:noFill/>
              </a:ln>
              <a:effectLst/>
            </c:spPr>
          </c:marker>
          <c:xVal>
            <c:numRef>
              <c:f>'[PCM_0327_default_+4_eql_params temp.xlsb]CT Net-Cone vs PC Price'!$C$5:$C$1054</c:f>
              <c:numCache>
                <c:formatCode>_("$"* #,##0_);_("$"* \(#,##0\);_("$"* "-"??_);_(@_)</c:formatCode>
                <c:ptCount val="1050"/>
                <c:pt idx="0">
                  <c:v>87.331345721589898</c:v>
                </c:pt>
                <c:pt idx="1">
                  <c:v>83.458908852903036</c:v>
                </c:pt>
                <c:pt idx="2">
                  <c:v>91.926840671084861</c:v>
                </c:pt>
                <c:pt idx="3">
                  <c:v>79.212464408458587</c:v>
                </c:pt>
                <c:pt idx="4">
                  <c:v>95.011918953913124</c:v>
                </c:pt>
                <c:pt idx="5">
                  <c:v>80.175610873105057</c:v>
                </c:pt>
                <c:pt idx="6">
                  <c:v>76.61905531754951</c:v>
                </c:pt>
                <c:pt idx="7">
                  <c:v>84.594941681185873</c:v>
                </c:pt>
                <c:pt idx="8">
                  <c:v>69.685297741791913</c:v>
                </c:pt>
                <c:pt idx="9">
                  <c:v>91.846522489266675</c:v>
                </c:pt>
                <c:pt idx="10">
                  <c:v>83.174699256943427</c:v>
                </c:pt>
                <c:pt idx="11">
                  <c:v>75.975858347852522</c:v>
                </c:pt>
                <c:pt idx="12">
                  <c:v>87.067658852903037</c:v>
                </c:pt>
                <c:pt idx="13">
                  <c:v>72.078065418559603</c:v>
                </c:pt>
                <c:pt idx="14">
                  <c:v>92.294174004418181</c:v>
                </c:pt>
                <c:pt idx="15">
                  <c:v>40.849242186236374</c:v>
                </c:pt>
                <c:pt idx="16">
                  <c:v>40.070373499367683</c:v>
                </c:pt>
                <c:pt idx="17">
                  <c:v>46.426338145832332</c:v>
                </c:pt>
                <c:pt idx="18">
                  <c:v>25.546085620579788</c:v>
                </c:pt>
                <c:pt idx="19">
                  <c:v>48.779595721589914</c:v>
                </c:pt>
                <c:pt idx="20">
                  <c:v>91.073931580175753</c:v>
                </c:pt>
                <c:pt idx="21">
                  <c:v>87.399292691286874</c:v>
                </c:pt>
                <c:pt idx="22">
                  <c:v>95.677969458963631</c:v>
                </c:pt>
                <c:pt idx="23">
                  <c:v>81.721252287246472</c:v>
                </c:pt>
                <c:pt idx="24">
                  <c:v>96.779216933711112</c:v>
                </c:pt>
                <c:pt idx="25">
                  <c:v>87.683921479165662</c:v>
                </c:pt>
                <c:pt idx="26">
                  <c:v>82.463348246842429</c:v>
                </c:pt>
                <c:pt idx="27">
                  <c:v>90.886259863004042</c:v>
                </c:pt>
                <c:pt idx="28">
                  <c:v>77.156201782195964</c:v>
                </c:pt>
                <c:pt idx="29">
                  <c:v>93.89616390340808</c:v>
                </c:pt>
                <c:pt idx="30">
                  <c:v>93.415259863004039</c:v>
                </c:pt>
                <c:pt idx="31">
                  <c:v>86.685964408458602</c:v>
                </c:pt>
                <c:pt idx="32">
                  <c:v>93.63074976199394</c:v>
                </c:pt>
                <c:pt idx="33">
                  <c:v>83.862676529670722</c:v>
                </c:pt>
                <c:pt idx="34">
                  <c:v>97.672557842802021</c:v>
                </c:pt>
                <c:pt idx="35">
                  <c:v>82.650108347852537</c:v>
                </c:pt>
                <c:pt idx="36">
                  <c:v>75.886853297347471</c:v>
                </c:pt>
                <c:pt idx="37">
                  <c:v>89.166527539771721</c:v>
                </c:pt>
                <c:pt idx="38">
                  <c:v>72.332999761993946</c:v>
                </c:pt>
                <c:pt idx="39">
                  <c:v>91.445277539771723</c:v>
                </c:pt>
                <c:pt idx="40">
                  <c:v>83.430580570074753</c:v>
                </c:pt>
                <c:pt idx="41">
                  <c:v>78.713519964014154</c:v>
                </c:pt>
                <c:pt idx="42">
                  <c:v>89.315739660983837</c:v>
                </c:pt>
                <c:pt idx="43">
                  <c:v>76.534944206438382</c:v>
                </c:pt>
                <c:pt idx="44">
                  <c:v>92.077944206438389</c:v>
                </c:pt>
                <c:pt idx="45">
                  <c:v>88.141166428660611</c:v>
                </c:pt>
                <c:pt idx="46">
                  <c:v>83.794035115529297</c:v>
                </c:pt>
                <c:pt idx="47">
                  <c:v>91.372343196337368</c:v>
                </c:pt>
                <c:pt idx="48">
                  <c:v>77.715514913509082</c:v>
                </c:pt>
                <c:pt idx="49">
                  <c:v>95.599572994317185</c:v>
                </c:pt>
                <c:pt idx="50">
                  <c:v>88.652964408458587</c:v>
                </c:pt>
                <c:pt idx="51">
                  <c:v>84.041888650882839</c:v>
                </c:pt>
                <c:pt idx="52">
                  <c:v>92.445115923610103</c:v>
                </c:pt>
                <c:pt idx="53">
                  <c:v>78.879131075125258</c:v>
                </c:pt>
                <c:pt idx="54">
                  <c:v>96.738042691286878</c:v>
                </c:pt>
                <c:pt idx="55">
                  <c:v>84.954840671084852</c:v>
                </c:pt>
                <c:pt idx="56">
                  <c:v>81.098984610478794</c:v>
                </c:pt>
                <c:pt idx="57">
                  <c:v>91.978161378155562</c:v>
                </c:pt>
                <c:pt idx="58">
                  <c:v>73.571964408458598</c:v>
                </c:pt>
                <c:pt idx="59">
                  <c:v>95.193843196337383</c:v>
                </c:pt>
                <c:pt idx="60">
                  <c:v>85.296843196337377</c:v>
                </c:pt>
                <c:pt idx="61">
                  <c:v>78.926305317549492</c:v>
                </c:pt>
                <c:pt idx="62">
                  <c:v>90.007322994317178</c:v>
                </c:pt>
                <c:pt idx="63">
                  <c:v>72.452666428660621</c:v>
                </c:pt>
                <c:pt idx="64">
                  <c:v>93.502189155933337</c:v>
                </c:pt>
                <c:pt idx="65">
                  <c:v>68.385413903408079</c:v>
                </c:pt>
                <c:pt idx="66">
                  <c:v>54.910696731690912</c:v>
                </c:pt>
                <c:pt idx="67">
                  <c:v>76.606719458963639</c:v>
                </c:pt>
                <c:pt idx="68">
                  <c:v>48.158317943812122</c:v>
                </c:pt>
                <c:pt idx="69">
                  <c:v>83.916810368054541</c:v>
                </c:pt>
                <c:pt idx="70">
                  <c:v>82.364636125630298</c:v>
                </c:pt>
                <c:pt idx="71">
                  <c:v>76.840686630680807</c:v>
                </c:pt>
                <c:pt idx="72">
                  <c:v>86.921118448862615</c:v>
                </c:pt>
                <c:pt idx="73">
                  <c:v>66.147398751892922</c:v>
                </c:pt>
                <c:pt idx="74">
                  <c:v>90.074484610478791</c:v>
                </c:pt>
                <c:pt idx="75">
                  <c:v>85.427421479165659</c:v>
                </c:pt>
                <c:pt idx="76">
                  <c:v>80.11025733775152</c:v>
                </c:pt>
                <c:pt idx="77">
                  <c:v>88.135999761993958</c:v>
                </c:pt>
                <c:pt idx="78">
                  <c:v>78.438378549872738</c:v>
                </c:pt>
                <c:pt idx="79">
                  <c:v>91.320184105428282</c:v>
                </c:pt>
                <c:pt idx="80">
                  <c:v>90.121214408458584</c:v>
                </c:pt>
                <c:pt idx="81">
                  <c:v>85.041744711488889</c:v>
                </c:pt>
                <c:pt idx="82">
                  <c:v>92.221868448862637</c:v>
                </c:pt>
                <c:pt idx="83">
                  <c:v>83.834552792296961</c:v>
                </c:pt>
                <c:pt idx="84">
                  <c:v>96.69358562057981</c:v>
                </c:pt>
                <c:pt idx="85">
                  <c:v>77.135083095327275</c:v>
                </c:pt>
                <c:pt idx="86">
                  <c:v>70.463560368054544</c:v>
                </c:pt>
                <c:pt idx="87">
                  <c:v>80.305310368054549</c:v>
                </c:pt>
                <c:pt idx="88">
                  <c:v>61.482822994317189</c:v>
                </c:pt>
                <c:pt idx="89">
                  <c:v>88.464674004418185</c:v>
                </c:pt>
                <c:pt idx="90">
                  <c:v>90.642626024620199</c:v>
                </c:pt>
                <c:pt idx="91">
                  <c:v>82.445244711488897</c:v>
                </c:pt>
                <c:pt idx="92">
                  <c:v>92.302934105428292</c:v>
                </c:pt>
                <c:pt idx="93">
                  <c:v>81.132540166034346</c:v>
                </c:pt>
                <c:pt idx="94">
                  <c:v>95.136532590276772</c:v>
                </c:pt>
                <c:pt idx="95">
                  <c:v>82.060267438761628</c:v>
                </c:pt>
                <c:pt idx="96">
                  <c:v>77.319701782195963</c:v>
                </c:pt>
                <c:pt idx="97">
                  <c:v>84.325979559973746</c:v>
                </c:pt>
                <c:pt idx="98">
                  <c:v>69.027903802397987</c:v>
                </c:pt>
                <c:pt idx="99">
                  <c:v>90.550926529670704</c:v>
                </c:pt>
                <c:pt idx="100">
                  <c:v>83.894358347852531</c:v>
                </c:pt>
                <c:pt idx="101">
                  <c:v>77.640262388256573</c:v>
                </c:pt>
                <c:pt idx="102">
                  <c:v>89.011413903408084</c:v>
                </c:pt>
                <c:pt idx="103">
                  <c:v>64.980939155933328</c:v>
                </c:pt>
                <c:pt idx="104">
                  <c:v>93.43739370138789</c:v>
                </c:pt>
                <c:pt idx="105">
                  <c:v>81.844918953913137</c:v>
                </c:pt>
                <c:pt idx="106">
                  <c:v>76.970792691286874</c:v>
                </c:pt>
                <c:pt idx="107">
                  <c:v>87.291934105428282</c:v>
                </c:pt>
                <c:pt idx="108">
                  <c:v>71.078151277145452</c:v>
                </c:pt>
                <c:pt idx="109">
                  <c:v>90.210209357953545</c:v>
                </c:pt>
                <c:pt idx="110">
                  <c:v>70.904853297347472</c:v>
                </c:pt>
                <c:pt idx="111">
                  <c:v>67.594671479165669</c:v>
                </c:pt>
                <c:pt idx="112">
                  <c:v>83.97926743876161</c:v>
                </c:pt>
                <c:pt idx="113">
                  <c:v>49.647742186236378</c:v>
                </c:pt>
                <c:pt idx="114">
                  <c:v>90.820280065024235</c:v>
                </c:pt>
                <c:pt idx="115">
                  <c:v>88.120706832701003</c:v>
                </c:pt>
                <c:pt idx="116">
                  <c:v>84.370578044822224</c:v>
                </c:pt>
                <c:pt idx="117">
                  <c:v>91.668259863004053</c:v>
                </c:pt>
                <c:pt idx="118">
                  <c:v>79.269429054923251</c:v>
                </c:pt>
                <c:pt idx="119">
                  <c:v>95.447244711488892</c:v>
                </c:pt>
                <c:pt idx="120">
                  <c:v>83.728072994317188</c:v>
                </c:pt>
                <c:pt idx="121">
                  <c:v>80.732434105428283</c:v>
                </c:pt>
                <c:pt idx="122">
                  <c:v>88.612989660983843</c:v>
                </c:pt>
                <c:pt idx="123">
                  <c:v>74.724060368054552</c:v>
                </c:pt>
                <c:pt idx="124">
                  <c:v>93.203747236741421</c:v>
                </c:pt>
                <c:pt idx="125">
                  <c:v>79.730878549872727</c:v>
                </c:pt>
                <c:pt idx="126">
                  <c:v>73.783828044822229</c:v>
                </c:pt>
                <c:pt idx="127">
                  <c:v>85.273676529670709</c:v>
                </c:pt>
                <c:pt idx="128">
                  <c:v>68.151747236741414</c:v>
                </c:pt>
                <c:pt idx="129">
                  <c:v>88.877181580175758</c:v>
                </c:pt>
                <c:pt idx="130">
                  <c:v>48.515353297347488</c:v>
                </c:pt>
                <c:pt idx="131">
                  <c:v>48.947434105428286</c:v>
                </c:pt>
                <c:pt idx="132">
                  <c:v>83.850772489266674</c:v>
                </c:pt>
                <c:pt idx="133">
                  <c:v>27.153166428660597</c:v>
                </c:pt>
                <c:pt idx="134">
                  <c:v>81.776876024620208</c:v>
                </c:pt>
                <c:pt idx="135">
                  <c:v>87.36069168118587</c:v>
                </c:pt>
                <c:pt idx="136">
                  <c:v>82.465504812498992</c:v>
                </c:pt>
                <c:pt idx="137">
                  <c:v>91.578105822600008</c:v>
                </c:pt>
                <c:pt idx="138">
                  <c:v>65.446055317549508</c:v>
                </c:pt>
                <c:pt idx="139">
                  <c:v>95.944072994317168</c:v>
                </c:pt>
                <c:pt idx="140">
                  <c:v>89.196843196337383</c:v>
                </c:pt>
                <c:pt idx="141">
                  <c:v>84.711004812498999</c:v>
                </c:pt>
                <c:pt idx="142">
                  <c:v>93.578661378155559</c:v>
                </c:pt>
                <c:pt idx="143">
                  <c:v>78.375459357953531</c:v>
                </c:pt>
                <c:pt idx="144">
                  <c:v>96.256360873105052</c:v>
                </c:pt>
                <c:pt idx="145">
                  <c:v>93.068272489266661</c:v>
                </c:pt>
                <c:pt idx="146">
                  <c:v>88.503451782195967</c:v>
                </c:pt>
                <c:pt idx="147">
                  <c:v>95.762393701387893</c:v>
                </c:pt>
                <c:pt idx="148">
                  <c:v>84.648772489266662</c:v>
                </c:pt>
                <c:pt idx="149">
                  <c:v>98.774055317549497</c:v>
                </c:pt>
                <c:pt idx="150">
                  <c:v>89.193961883206072</c:v>
                </c:pt>
                <c:pt idx="151">
                  <c:v>84.118085620579805</c:v>
                </c:pt>
                <c:pt idx="152">
                  <c:v>94.119259863004046</c:v>
                </c:pt>
                <c:pt idx="153">
                  <c:v>79.413282590276765</c:v>
                </c:pt>
                <c:pt idx="154">
                  <c:v>95.128651277145451</c:v>
                </c:pt>
                <c:pt idx="155">
                  <c:v>92.511886125630312</c:v>
                </c:pt>
                <c:pt idx="156">
                  <c:v>90.303269964014149</c:v>
                </c:pt>
                <c:pt idx="157">
                  <c:v>95.940971984216162</c:v>
                </c:pt>
                <c:pt idx="158">
                  <c:v>82.528191681185859</c:v>
                </c:pt>
                <c:pt idx="159">
                  <c:v>98.067951782195962</c:v>
                </c:pt>
                <c:pt idx="160">
                  <c:v>89.181815418559609</c:v>
                </c:pt>
                <c:pt idx="161">
                  <c:v>84.697219458963644</c:v>
                </c:pt>
                <c:pt idx="162">
                  <c:v>93.877282590276764</c:v>
                </c:pt>
                <c:pt idx="163">
                  <c:v>81.888994711488891</c:v>
                </c:pt>
                <c:pt idx="164">
                  <c:v>95.719987135731316</c:v>
                </c:pt>
                <c:pt idx="165">
                  <c:v>93.052446731690907</c:v>
                </c:pt>
                <c:pt idx="166">
                  <c:v>89.632964408458591</c:v>
                </c:pt>
                <c:pt idx="167">
                  <c:v>94.960022489266677</c:v>
                </c:pt>
                <c:pt idx="168">
                  <c:v>86.204565418559611</c:v>
                </c:pt>
                <c:pt idx="169">
                  <c:v>98.760209357953542</c:v>
                </c:pt>
                <c:pt idx="170">
                  <c:v>93.536131075125255</c:v>
                </c:pt>
                <c:pt idx="171">
                  <c:v>89.437292691286871</c:v>
                </c:pt>
                <c:pt idx="172">
                  <c:v>95.514161378155563</c:v>
                </c:pt>
                <c:pt idx="173">
                  <c:v>83.250232085226259</c:v>
                </c:pt>
                <c:pt idx="174">
                  <c:v>97.861817943812127</c:v>
                </c:pt>
                <c:pt idx="175">
                  <c:v>85.577595721589901</c:v>
                </c:pt>
                <c:pt idx="176">
                  <c:v>80.519201782195978</c:v>
                </c:pt>
                <c:pt idx="177">
                  <c:v>87.494613398357572</c:v>
                </c:pt>
                <c:pt idx="178">
                  <c:v>75.946742186236364</c:v>
                </c:pt>
                <c:pt idx="179">
                  <c:v>93.735365923610104</c:v>
                </c:pt>
                <c:pt idx="180">
                  <c:v>89.800666428660605</c:v>
                </c:pt>
                <c:pt idx="181">
                  <c:v>86.772711883206057</c:v>
                </c:pt>
                <c:pt idx="182">
                  <c:v>92.741085620579796</c:v>
                </c:pt>
                <c:pt idx="183">
                  <c:v>80.659949256943435</c:v>
                </c:pt>
                <c:pt idx="184">
                  <c:v>95.617969458963628</c:v>
                </c:pt>
                <c:pt idx="185">
                  <c:v>88.406441681185868</c:v>
                </c:pt>
                <c:pt idx="186">
                  <c:v>79.730090671084852</c:v>
                </c:pt>
                <c:pt idx="187">
                  <c:v>91.803206832701008</c:v>
                </c:pt>
                <c:pt idx="188">
                  <c:v>80.079272489266657</c:v>
                </c:pt>
                <c:pt idx="189">
                  <c:v>94.9276058226</c:v>
                </c:pt>
                <c:pt idx="190">
                  <c:v>94.17988865088283</c:v>
                </c:pt>
                <c:pt idx="191">
                  <c:v>89.132105822599996</c:v>
                </c:pt>
                <c:pt idx="192">
                  <c:v>96.39166895391314</c:v>
                </c:pt>
                <c:pt idx="193">
                  <c:v>84.037439155933342</c:v>
                </c:pt>
                <c:pt idx="194">
                  <c:v>98.574992186236358</c:v>
                </c:pt>
                <c:pt idx="195">
                  <c:v>88.287093196337381</c:v>
                </c:pt>
                <c:pt idx="196">
                  <c:v>83.802189155933334</c:v>
                </c:pt>
                <c:pt idx="197">
                  <c:v>89.964338145832329</c:v>
                </c:pt>
                <c:pt idx="198">
                  <c:v>76.741307842802016</c:v>
                </c:pt>
                <c:pt idx="199">
                  <c:v>95.465360873105055</c:v>
                </c:pt>
                <c:pt idx="200">
                  <c:v>87.790780065024251</c:v>
                </c:pt>
                <c:pt idx="201">
                  <c:v>84.132580570074751</c:v>
                </c:pt>
                <c:pt idx="202">
                  <c:v>92.619310368054556</c:v>
                </c:pt>
                <c:pt idx="203">
                  <c:v>82.50013612563032</c:v>
                </c:pt>
                <c:pt idx="204">
                  <c:v>94.865078044822212</c:v>
                </c:pt>
                <c:pt idx="205">
                  <c:v>81.456249761993945</c:v>
                </c:pt>
                <c:pt idx="206">
                  <c:v>75.697848246842426</c:v>
                </c:pt>
                <c:pt idx="207">
                  <c:v>86.002929054923243</c:v>
                </c:pt>
                <c:pt idx="208">
                  <c:v>70.556959357953531</c:v>
                </c:pt>
                <c:pt idx="209">
                  <c:v>90.256929054923233</c:v>
                </c:pt>
                <c:pt idx="210">
                  <c:v>87.800734610478798</c:v>
                </c:pt>
                <c:pt idx="211">
                  <c:v>83.880275014519199</c:v>
                </c:pt>
                <c:pt idx="212">
                  <c:v>92.55198966098385</c:v>
                </c:pt>
                <c:pt idx="213">
                  <c:v>80.738206832701024</c:v>
                </c:pt>
                <c:pt idx="214">
                  <c:v>96.627888650882824</c:v>
                </c:pt>
                <c:pt idx="215">
                  <c:v>82.849042691286868</c:v>
                </c:pt>
                <c:pt idx="216">
                  <c:v>79.850143701387879</c:v>
                </c:pt>
                <c:pt idx="217">
                  <c:v>86.832163903408087</c:v>
                </c:pt>
                <c:pt idx="218">
                  <c:v>74.548631075125257</c:v>
                </c:pt>
                <c:pt idx="219">
                  <c:v>91.444398751892933</c:v>
                </c:pt>
                <c:pt idx="220">
                  <c:v>84.379924004418186</c:v>
                </c:pt>
                <c:pt idx="221">
                  <c:v>79.09201491350909</c:v>
                </c:pt>
                <c:pt idx="222">
                  <c:v>88.325209357953526</c:v>
                </c:pt>
                <c:pt idx="223">
                  <c:v>72.662519964014152</c:v>
                </c:pt>
                <c:pt idx="224">
                  <c:v>94.213171479165652</c:v>
                </c:pt>
                <c:pt idx="225">
                  <c:v>42.155232085226281</c:v>
                </c:pt>
                <c:pt idx="226">
                  <c:v>31.363565418559602</c:v>
                </c:pt>
                <c:pt idx="227">
                  <c:v>47.474681580175755</c:v>
                </c:pt>
                <c:pt idx="228">
                  <c:v>16.165232085226265</c:v>
                </c:pt>
                <c:pt idx="229">
                  <c:v>49.715376024620205</c:v>
                </c:pt>
                <c:pt idx="230">
                  <c:v>91.190012388256577</c:v>
                </c:pt>
                <c:pt idx="231">
                  <c:v>87.371671479165656</c:v>
                </c:pt>
                <c:pt idx="232">
                  <c:v>95.416275014519186</c:v>
                </c:pt>
                <c:pt idx="233">
                  <c:v>83.553272489266675</c:v>
                </c:pt>
                <c:pt idx="234">
                  <c:v>98.510653802397982</c:v>
                </c:pt>
                <c:pt idx="235">
                  <c:v>89.839280065024255</c:v>
                </c:pt>
                <c:pt idx="236">
                  <c:v>81.236997236741416</c:v>
                </c:pt>
                <c:pt idx="237">
                  <c:v>93.320216933711109</c:v>
                </c:pt>
                <c:pt idx="238">
                  <c:v>80.487550267044455</c:v>
                </c:pt>
                <c:pt idx="239">
                  <c:v>96.062221984216166</c:v>
                </c:pt>
                <c:pt idx="240">
                  <c:v>92.393888650882829</c:v>
                </c:pt>
                <c:pt idx="241">
                  <c:v>89.673131075125255</c:v>
                </c:pt>
                <c:pt idx="242">
                  <c:v>95.762070469064653</c:v>
                </c:pt>
                <c:pt idx="243">
                  <c:v>85.793620974115157</c:v>
                </c:pt>
                <c:pt idx="244">
                  <c:v>97.386585620579808</c:v>
                </c:pt>
                <c:pt idx="245">
                  <c:v>82.690259863004044</c:v>
                </c:pt>
                <c:pt idx="246">
                  <c:v>79.910934105428282</c:v>
                </c:pt>
                <c:pt idx="247">
                  <c:v>89.599734610478791</c:v>
                </c:pt>
                <c:pt idx="248">
                  <c:v>76.847146226640405</c:v>
                </c:pt>
                <c:pt idx="249">
                  <c:v>92.114464408458588</c:v>
                </c:pt>
                <c:pt idx="250">
                  <c:v>85.903456832701011</c:v>
                </c:pt>
                <c:pt idx="251">
                  <c:v>82.18783814583233</c:v>
                </c:pt>
                <c:pt idx="252">
                  <c:v>90.903325519569705</c:v>
                </c:pt>
                <c:pt idx="253">
                  <c:v>78.333615923610097</c:v>
                </c:pt>
                <c:pt idx="254">
                  <c:v>94.828383600377776</c:v>
                </c:pt>
                <c:pt idx="255">
                  <c:v>89.426126024620203</c:v>
                </c:pt>
                <c:pt idx="256">
                  <c:v>85.757555317549503</c:v>
                </c:pt>
                <c:pt idx="257">
                  <c:v>94.07655279229698</c:v>
                </c:pt>
                <c:pt idx="258">
                  <c:v>80.698671479165668</c:v>
                </c:pt>
                <c:pt idx="259">
                  <c:v>95.700007337751515</c:v>
                </c:pt>
                <c:pt idx="260">
                  <c:v>90.029994711488897</c:v>
                </c:pt>
                <c:pt idx="261">
                  <c:v>84.425350772094959</c:v>
                </c:pt>
                <c:pt idx="262">
                  <c:v>92.567560368054544</c:v>
                </c:pt>
                <c:pt idx="263">
                  <c:v>79.711403802397982</c:v>
                </c:pt>
                <c:pt idx="264">
                  <c:v>96.868406327650504</c:v>
                </c:pt>
                <c:pt idx="265">
                  <c:v>86.553017438761628</c:v>
                </c:pt>
                <c:pt idx="266">
                  <c:v>82.812072994317177</c:v>
                </c:pt>
                <c:pt idx="267">
                  <c:v>88.938408852903038</c:v>
                </c:pt>
                <c:pt idx="268">
                  <c:v>77.594257337751515</c:v>
                </c:pt>
                <c:pt idx="269">
                  <c:v>94.130777539771714</c:v>
                </c:pt>
                <c:pt idx="270">
                  <c:v>84.944701782195963</c:v>
                </c:pt>
                <c:pt idx="271">
                  <c:v>82.149878549872739</c:v>
                </c:pt>
                <c:pt idx="272">
                  <c:v>91.422002287246471</c:v>
                </c:pt>
                <c:pt idx="273">
                  <c:v>76.105913903408094</c:v>
                </c:pt>
                <c:pt idx="274">
                  <c:v>95.227600772094945</c:v>
                </c:pt>
                <c:pt idx="275">
                  <c:v>76.327820469064648</c:v>
                </c:pt>
                <c:pt idx="276">
                  <c:v>54.953035115529303</c:v>
                </c:pt>
                <c:pt idx="277">
                  <c:v>79.2862649135091</c:v>
                </c:pt>
                <c:pt idx="278">
                  <c:v>41.555600772094955</c:v>
                </c:pt>
                <c:pt idx="279">
                  <c:v>83.644257337751526</c:v>
                </c:pt>
                <c:pt idx="280">
                  <c:v>82.781151277145455</c:v>
                </c:pt>
                <c:pt idx="281">
                  <c:v>78.310343196337385</c:v>
                </c:pt>
                <c:pt idx="282">
                  <c:v>88.351388650882839</c:v>
                </c:pt>
                <c:pt idx="283">
                  <c:v>71.843040166034342</c:v>
                </c:pt>
                <c:pt idx="284">
                  <c:v>93.22326996401415</c:v>
                </c:pt>
                <c:pt idx="285">
                  <c:v>87.152552792296973</c:v>
                </c:pt>
                <c:pt idx="286">
                  <c:v>82.111168953913136</c:v>
                </c:pt>
                <c:pt idx="287">
                  <c:v>90.494373499367683</c:v>
                </c:pt>
                <c:pt idx="288">
                  <c:v>77.612802792296975</c:v>
                </c:pt>
                <c:pt idx="289">
                  <c:v>94.635444206438379</c:v>
                </c:pt>
                <c:pt idx="290">
                  <c:v>89.408297741791927</c:v>
                </c:pt>
                <c:pt idx="291">
                  <c:v>86.255022489266665</c:v>
                </c:pt>
                <c:pt idx="292">
                  <c:v>93.977792691286879</c:v>
                </c:pt>
                <c:pt idx="293">
                  <c:v>82.500570469064655</c:v>
                </c:pt>
                <c:pt idx="294">
                  <c:v>95.425088145832319</c:v>
                </c:pt>
                <c:pt idx="295">
                  <c:v>79.495446731690919</c:v>
                </c:pt>
                <c:pt idx="296">
                  <c:v>76.584267438761614</c:v>
                </c:pt>
                <c:pt idx="297">
                  <c:v>84.029358347852536</c:v>
                </c:pt>
                <c:pt idx="298">
                  <c:v>65.197858347852517</c:v>
                </c:pt>
                <c:pt idx="299">
                  <c:v>89.311661378155563</c:v>
                </c:pt>
                <c:pt idx="300">
                  <c:v>88.200148751892939</c:v>
                </c:pt>
                <c:pt idx="301">
                  <c:v>86.659517438761611</c:v>
                </c:pt>
                <c:pt idx="302">
                  <c:v>94.889474509468684</c:v>
                </c:pt>
                <c:pt idx="303">
                  <c:v>81.971777539771722</c:v>
                </c:pt>
                <c:pt idx="304">
                  <c:v>96.123613398357577</c:v>
                </c:pt>
                <c:pt idx="305">
                  <c:v>84.463752287246464</c:v>
                </c:pt>
                <c:pt idx="306">
                  <c:v>80.174166428660612</c:v>
                </c:pt>
                <c:pt idx="307">
                  <c:v>88.54678764078183</c:v>
                </c:pt>
                <c:pt idx="308">
                  <c:v>73.832661378155549</c:v>
                </c:pt>
                <c:pt idx="309">
                  <c:v>91.233206832701015</c:v>
                </c:pt>
                <c:pt idx="310">
                  <c:v>67.410896226640403</c:v>
                </c:pt>
                <c:pt idx="311">
                  <c:v>73.494156327650515</c:v>
                </c:pt>
                <c:pt idx="312">
                  <c:v>89.44990632765051</c:v>
                </c:pt>
                <c:pt idx="313">
                  <c:v>66.474615923610088</c:v>
                </c:pt>
                <c:pt idx="314">
                  <c:v>93.505795216539397</c:v>
                </c:pt>
                <c:pt idx="315">
                  <c:v>83.975865923610101</c:v>
                </c:pt>
                <c:pt idx="316">
                  <c:v>78.307143701387872</c:v>
                </c:pt>
                <c:pt idx="317">
                  <c:v>86.738850772094963</c:v>
                </c:pt>
                <c:pt idx="318">
                  <c:v>72.660838145832329</c:v>
                </c:pt>
                <c:pt idx="319">
                  <c:v>92.123807842802023</c:v>
                </c:pt>
                <c:pt idx="320">
                  <c:v>84.990365923610099</c:v>
                </c:pt>
                <c:pt idx="321">
                  <c:v>68.141530065024241</c:v>
                </c:pt>
                <c:pt idx="322">
                  <c:v>84.484626024620198</c:v>
                </c:pt>
                <c:pt idx="323">
                  <c:v>50.335767438761607</c:v>
                </c:pt>
                <c:pt idx="324">
                  <c:v>91.466615923610107</c:v>
                </c:pt>
                <c:pt idx="325">
                  <c:v>89.592949256943442</c:v>
                </c:pt>
                <c:pt idx="326">
                  <c:v>86.497855822600002</c:v>
                </c:pt>
                <c:pt idx="327">
                  <c:v>92.742343196337373</c:v>
                </c:pt>
                <c:pt idx="328">
                  <c:v>80.338843196337379</c:v>
                </c:pt>
                <c:pt idx="329">
                  <c:v>94.770504812498999</c:v>
                </c:pt>
                <c:pt idx="330">
                  <c:v>85.700032590276777</c:v>
                </c:pt>
                <c:pt idx="331">
                  <c:v>80.619734610478787</c:v>
                </c:pt>
                <c:pt idx="332">
                  <c:v>90.475977034721211</c:v>
                </c:pt>
                <c:pt idx="333">
                  <c:v>75.552570469064648</c:v>
                </c:pt>
                <c:pt idx="334">
                  <c:v>92.53152501451919</c:v>
                </c:pt>
                <c:pt idx="335">
                  <c:v>80.783449256943442</c:v>
                </c:pt>
                <c:pt idx="336">
                  <c:v>76.449176529670709</c:v>
                </c:pt>
                <c:pt idx="337">
                  <c:v>87.121550267044455</c:v>
                </c:pt>
                <c:pt idx="338">
                  <c:v>70.699822994317174</c:v>
                </c:pt>
                <c:pt idx="339">
                  <c:v>90.354383600377787</c:v>
                </c:pt>
                <c:pt idx="340">
                  <c:v>67.588525014519178</c:v>
                </c:pt>
                <c:pt idx="341">
                  <c:v>57.483353297347477</c:v>
                </c:pt>
                <c:pt idx="342">
                  <c:v>81.078578044822223</c:v>
                </c:pt>
                <c:pt idx="343">
                  <c:v>33.706721984216159</c:v>
                </c:pt>
                <c:pt idx="344">
                  <c:v>89.689444206438395</c:v>
                </c:pt>
                <c:pt idx="345">
                  <c:v>89.027171479165659</c:v>
                </c:pt>
                <c:pt idx="346">
                  <c:v>72.583547741791932</c:v>
                </c:pt>
                <c:pt idx="347">
                  <c:v>91.731982085226264</c:v>
                </c:pt>
                <c:pt idx="348">
                  <c:v>75.898232085226269</c:v>
                </c:pt>
                <c:pt idx="349">
                  <c:v>97.587227034721209</c:v>
                </c:pt>
                <c:pt idx="350">
                  <c:v>90.481277539771725</c:v>
                </c:pt>
                <c:pt idx="351">
                  <c:v>86.494694206438396</c:v>
                </c:pt>
                <c:pt idx="352">
                  <c:v>93.846242186236367</c:v>
                </c:pt>
                <c:pt idx="353">
                  <c:v>81.61627753977173</c:v>
                </c:pt>
                <c:pt idx="354">
                  <c:v>97.869873499367685</c:v>
                </c:pt>
                <c:pt idx="355">
                  <c:v>94.741759863004049</c:v>
                </c:pt>
                <c:pt idx="356">
                  <c:v>89.434451782195964</c:v>
                </c:pt>
                <c:pt idx="357">
                  <c:v>95.871537640781824</c:v>
                </c:pt>
                <c:pt idx="358">
                  <c:v>87.045209357953539</c:v>
                </c:pt>
                <c:pt idx="359">
                  <c:v>98.321398751892929</c:v>
                </c:pt>
                <c:pt idx="360">
                  <c:v>90.891244711488895</c:v>
                </c:pt>
                <c:pt idx="361">
                  <c:v>86.04613107512526</c:v>
                </c:pt>
                <c:pt idx="362">
                  <c:v>94.465550267044449</c:v>
                </c:pt>
                <c:pt idx="363">
                  <c:v>80.23333814583232</c:v>
                </c:pt>
                <c:pt idx="364">
                  <c:v>95.760822994317181</c:v>
                </c:pt>
                <c:pt idx="365">
                  <c:v>92.429391176135354</c:v>
                </c:pt>
                <c:pt idx="366">
                  <c:v>89.85711592361011</c:v>
                </c:pt>
                <c:pt idx="367">
                  <c:v>95.43467652967071</c:v>
                </c:pt>
                <c:pt idx="368">
                  <c:v>85.633593196337372</c:v>
                </c:pt>
                <c:pt idx="369">
                  <c:v>98.375057842802022</c:v>
                </c:pt>
                <c:pt idx="370">
                  <c:v>90.25393158017576</c:v>
                </c:pt>
                <c:pt idx="371">
                  <c:v>86.317156327650508</c:v>
                </c:pt>
                <c:pt idx="372">
                  <c:v>93.595588145832323</c:v>
                </c:pt>
                <c:pt idx="373">
                  <c:v>81.092373499367682</c:v>
                </c:pt>
                <c:pt idx="374">
                  <c:v>97.056219458963639</c:v>
                </c:pt>
                <c:pt idx="375">
                  <c:v>93.991661378155555</c:v>
                </c:pt>
                <c:pt idx="376">
                  <c:v>90.162305317549496</c:v>
                </c:pt>
                <c:pt idx="377">
                  <c:v>95.862322994317168</c:v>
                </c:pt>
                <c:pt idx="378">
                  <c:v>87.531941681185856</c:v>
                </c:pt>
                <c:pt idx="379">
                  <c:v>100.04061844886263</c:v>
                </c:pt>
                <c:pt idx="380">
                  <c:v>93.852918953913132</c:v>
                </c:pt>
                <c:pt idx="381">
                  <c:v>89.738542691286881</c:v>
                </c:pt>
                <c:pt idx="382">
                  <c:v>97.797499761993947</c:v>
                </c:pt>
                <c:pt idx="383">
                  <c:v>85.937744711488904</c:v>
                </c:pt>
                <c:pt idx="384">
                  <c:v>97.539348246842422</c:v>
                </c:pt>
                <c:pt idx="385">
                  <c:v>89.276747236741414</c:v>
                </c:pt>
                <c:pt idx="386">
                  <c:v>83.322555317549501</c:v>
                </c:pt>
                <c:pt idx="387">
                  <c:v>92.053017438761614</c:v>
                </c:pt>
                <c:pt idx="388">
                  <c:v>78.820484610478786</c:v>
                </c:pt>
                <c:pt idx="389">
                  <c:v>96.309477034721212</c:v>
                </c:pt>
                <c:pt idx="390">
                  <c:v>92.145482085226263</c:v>
                </c:pt>
                <c:pt idx="391">
                  <c:v>88.722946731690911</c:v>
                </c:pt>
                <c:pt idx="392">
                  <c:v>94.088133600377773</c:v>
                </c:pt>
                <c:pt idx="393">
                  <c:v>82.629906327650502</c:v>
                </c:pt>
                <c:pt idx="394">
                  <c:v>95.946396226640402</c:v>
                </c:pt>
                <c:pt idx="395">
                  <c:v>90.385946731690908</c:v>
                </c:pt>
                <c:pt idx="396">
                  <c:v>84.126360873105057</c:v>
                </c:pt>
                <c:pt idx="397">
                  <c:v>92.142350772094957</c:v>
                </c:pt>
                <c:pt idx="398">
                  <c:v>65.872090671084862</c:v>
                </c:pt>
                <c:pt idx="399">
                  <c:v>95.78953511552929</c:v>
                </c:pt>
                <c:pt idx="400">
                  <c:v>94.42933057007474</c:v>
                </c:pt>
                <c:pt idx="401">
                  <c:v>90.265686630680818</c:v>
                </c:pt>
                <c:pt idx="402">
                  <c:v>98.545608347852522</c:v>
                </c:pt>
                <c:pt idx="403">
                  <c:v>84.304512388256569</c:v>
                </c:pt>
                <c:pt idx="404">
                  <c:v>100.18027248926667</c:v>
                </c:pt>
                <c:pt idx="405">
                  <c:v>87.658860873105056</c:v>
                </c:pt>
                <c:pt idx="406">
                  <c:v>82.819863398357569</c:v>
                </c:pt>
                <c:pt idx="407">
                  <c:v>91.795764913509089</c:v>
                </c:pt>
                <c:pt idx="408">
                  <c:v>80.921605822600014</c:v>
                </c:pt>
                <c:pt idx="409">
                  <c:v>94.782360873105063</c:v>
                </c:pt>
                <c:pt idx="410">
                  <c:v>89.376413903408093</c:v>
                </c:pt>
                <c:pt idx="411">
                  <c:v>87.473833095327279</c:v>
                </c:pt>
                <c:pt idx="412">
                  <c:v>94.171618448862631</c:v>
                </c:pt>
                <c:pt idx="413">
                  <c:v>81.048345721589897</c:v>
                </c:pt>
                <c:pt idx="414">
                  <c:v>97.291030065024245</c:v>
                </c:pt>
                <c:pt idx="415">
                  <c:v>83.585850772094943</c:v>
                </c:pt>
                <c:pt idx="416">
                  <c:v>79.77770935795354</c:v>
                </c:pt>
                <c:pt idx="417">
                  <c:v>88.117565418559593</c:v>
                </c:pt>
                <c:pt idx="418">
                  <c:v>72.403711883206057</c:v>
                </c:pt>
                <c:pt idx="419">
                  <c:v>92.255396226640414</c:v>
                </c:pt>
                <c:pt idx="420">
                  <c:v>87.568812893307069</c:v>
                </c:pt>
                <c:pt idx="421">
                  <c:v>84.438456832701007</c:v>
                </c:pt>
                <c:pt idx="422">
                  <c:v>92.926416428660602</c:v>
                </c:pt>
                <c:pt idx="423">
                  <c:v>81.474560368054554</c:v>
                </c:pt>
                <c:pt idx="424">
                  <c:v>96.033716933711105</c:v>
                </c:pt>
                <c:pt idx="425">
                  <c:v>84.708128549872725</c:v>
                </c:pt>
                <c:pt idx="426">
                  <c:v>79.356027539771716</c:v>
                </c:pt>
                <c:pt idx="427">
                  <c:v>88.151025014519206</c:v>
                </c:pt>
                <c:pt idx="428">
                  <c:v>74.294608347852517</c:v>
                </c:pt>
                <c:pt idx="429">
                  <c:v>93.272191681185859</c:v>
                </c:pt>
                <c:pt idx="430">
                  <c:v>83.9135957215899</c:v>
                </c:pt>
                <c:pt idx="431">
                  <c:v>78.524588145832325</c:v>
                </c:pt>
                <c:pt idx="432">
                  <c:v>89.763085620579801</c:v>
                </c:pt>
                <c:pt idx="433">
                  <c:v>75.432181580175751</c:v>
                </c:pt>
                <c:pt idx="434">
                  <c:v>90.822393701387881</c:v>
                </c:pt>
                <c:pt idx="435">
                  <c:v>34.671956832700999</c:v>
                </c:pt>
                <c:pt idx="436">
                  <c:v>27.041512388256564</c:v>
                </c:pt>
                <c:pt idx="437">
                  <c:v>47.904257337751524</c:v>
                </c:pt>
                <c:pt idx="438">
                  <c:v>19.48644925694343</c:v>
                </c:pt>
                <c:pt idx="439">
                  <c:v>49.387333095327278</c:v>
                </c:pt>
                <c:pt idx="440">
                  <c:v>92.239926529670711</c:v>
                </c:pt>
                <c:pt idx="441">
                  <c:v>87.056663903408094</c:v>
                </c:pt>
                <c:pt idx="442">
                  <c:v>94.809790166034347</c:v>
                </c:pt>
                <c:pt idx="443">
                  <c:v>85.002264913509094</c:v>
                </c:pt>
                <c:pt idx="444">
                  <c:v>97.334429054923234</c:v>
                </c:pt>
                <c:pt idx="445">
                  <c:v>87.927580570074753</c:v>
                </c:pt>
                <c:pt idx="446">
                  <c:v>83.696674004418185</c:v>
                </c:pt>
                <c:pt idx="447">
                  <c:v>92.656759863004041</c:v>
                </c:pt>
                <c:pt idx="448">
                  <c:v>77.875221984216168</c:v>
                </c:pt>
                <c:pt idx="449">
                  <c:v>97.036598246842431</c:v>
                </c:pt>
                <c:pt idx="450">
                  <c:v>92.273499761993946</c:v>
                </c:pt>
                <c:pt idx="451">
                  <c:v>88.524560368054551</c:v>
                </c:pt>
                <c:pt idx="452">
                  <c:v>94.791252287246465</c:v>
                </c:pt>
                <c:pt idx="453">
                  <c:v>84.312906327650509</c:v>
                </c:pt>
                <c:pt idx="454">
                  <c:v>98.762663903408082</c:v>
                </c:pt>
                <c:pt idx="455">
                  <c:v>83.899413903408089</c:v>
                </c:pt>
                <c:pt idx="456">
                  <c:v>77.447545216539396</c:v>
                </c:pt>
                <c:pt idx="457">
                  <c:v>90.046179054923243</c:v>
                </c:pt>
                <c:pt idx="458">
                  <c:v>74.27555531754949</c:v>
                </c:pt>
                <c:pt idx="459">
                  <c:v>91.887648751892939</c:v>
                </c:pt>
                <c:pt idx="460">
                  <c:v>87.424694206438389</c:v>
                </c:pt>
                <c:pt idx="461">
                  <c:v>81.248916428660607</c:v>
                </c:pt>
                <c:pt idx="462">
                  <c:v>89.358911378155554</c:v>
                </c:pt>
                <c:pt idx="463">
                  <c:v>75.847780065024253</c:v>
                </c:pt>
                <c:pt idx="464">
                  <c:v>93.053312893307066</c:v>
                </c:pt>
                <c:pt idx="465">
                  <c:v>90.477088145832326</c:v>
                </c:pt>
                <c:pt idx="466">
                  <c:v>85.098807842802017</c:v>
                </c:pt>
                <c:pt idx="467">
                  <c:v>93.809749761993942</c:v>
                </c:pt>
                <c:pt idx="468">
                  <c:v>80.537636125630314</c:v>
                </c:pt>
                <c:pt idx="469">
                  <c:v>95.152835620579793</c:v>
                </c:pt>
                <c:pt idx="470">
                  <c:v>90.872300267044452</c:v>
                </c:pt>
                <c:pt idx="471">
                  <c:v>82.713264913509093</c:v>
                </c:pt>
                <c:pt idx="472">
                  <c:v>93.269739660983845</c:v>
                </c:pt>
                <c:pt idx="473">
                  <c:v>80.718078044822221</c:v>
                </c:pt>
                <c:pt idx="474">
                  <c:v>97.200835620579795</c:v>
                </c:pt>
                <c:pt idx="475">
                  <c:v>88.245666428660599</c:v>
                </c:pt>
                <c:pt idx="476">
                  <c:v>84.694459357953534</c:v>
                </c:pt>
                <c:pt idx="477">
                  <c:v>91.273643701387883</c:v>
                </c:pt>
                <c:pt idx="478">
                  <c:v>75.477504812499006</c:v>
                </c:pt>
                <c:pt idx="479">
                  <c:v>94.920383600377789</c:v>
                </c:pt>
                <c:pt idx="480">
                  <c:v>87.124163903408089</c:v>
                </c:pt>
                <c:pt idx="481">
                  <c:v>81.419216933711112</c:v>
                </c:pt>
                <c:pt idx="482">
                  <c:v>91.106454307448487</c:v>
                </c:pt>
                <c:pt idx="483">
                  <c:v>75.655565418559604</c:v>
                </c:pt>
                <c:pt idx="484">
                  <c:v>95.156946731690908</c:v>
                </c:pt>
                <c:pt idx="485">
                  <c:v>74.86537854987273</c:v>
                </c:pt>
                <c:pt idx="486">
                  <c:v>49.87510077209496</c:v>
                </c:pt>
                <c:pt idx="487">
                  <c:v>78.483194206438384</c:v>
                </c:pt>
                <c:pt idx="488">
                  <c:v>45.505141176135361</c:v>
                </c:pt>
                <c:pt idx="489">
                  <c:v>87.118083095327279</c:v>
                </c:pt>
                <c:pt idx="490">
                  <c:v>85.412126024620207</c:v>
                </c:pt>
                <c:pt idx="491">
                  <c:v>70.759105822599992</c:v>
                </c:pt>
                <c:pt idx="492">
                  <c:v>87.355949256943433</c:v>
                </c:pt>
                <c:pt idx="493">
                  <c:v>64.180615923610105</c:v>
                </c:pt>
                <c:pt idx="494">
                  <c:v>92.284027539771728</c:v>
                </c:pt>
                <c:pt idx="495">
                  <c:v>85.721070469064657</c:v>
                </c:pt>
                <c:pt idx="496">
                  <c:v>83.350199256943441</c:v>
                </c:pt>
                <c:pt idx="497">
                  <c:v>89.36571188320606</c:v>
                </c:pt>
                <c:pt idx="498">
                  <c:v>80.324019964014141</c:v>
                </c:pt>
                <c:pt idx="499">
                  <c:v>94.553992186236371</c:v>
                </c:pt>
                <c:pt idx="500">
                  <c:v>90.584772489266669</c:v>
                </c:pt>
                <c:pt idx="501">
                  <c:v>86.909757337751515</c:v>
                </c:pt>
                <c:pt idx="502">
                  <c:v>93.269979559973734</c:v>
                </c:pt>
                <c:pt idx="503">
                  <c:v>81.490802792296961</c:v>
                </c:pt>
                <c:pt idx="504">
                  <c:v>98.042120974115164</c:v>
                </c:pt>
                <c:pt idx="505">
                  <c:v>76.183386125630307</c:v>
                </c:pt>
                <c:pt idx="506">
                  <c:v>74.26246693371111</c:v>
                </c:pt>
                <c:pt idx="507">
                  <c:v>84.027335620579805</c:v>
                </c:pt>
                <c:pt idx="508">
                  <c:v>68.470469458963635</c:v>
                </c:pt>
                <c:pt idx="509">
                  <c:v>90.138883600377781</c:v>
                </c:pt>
                <c:pt idx="510">
                  <c:v>90.55388865088284</c:v>
                </c:pt>
                <c:pt idx="511">
                  <c:v>85.827196731690918</c:v>
                </c:pt>
                <c:pt idx="512">
                  <c:v>93.39246693371112</c:v>
                </c:pt>
                <c:pt idx="513">
                  <c:v>81.097191681185862</c:v>
                </c:pt>
                <c:pt idx="514">
                  <c:v>96.260305317549495</c:v>
                </c:pt>
                <c:pt idx="515">
                  <c:v>83.221441681185865</c:v>
                </c:pt>
                <c:pt idx="516">
                  <c:v>78.56124218623637</c:v>
                </c:pt>
                <c:pt idx="517">
                  <c:v>89.500148751892937</c:v>
                </c:pt>
                <c:pt idx="518">
                  <c:v>72.399929054923234</c:v>
                </c:pt>
                <c:pt idx="519">
                  <c:v>90.697282590276771</c:v>
                </c:pt>
                <c:pt idx="520">
                  <c:v>85.411833095327268</c:v>
                </c:pt>
                <c:pt idx="521">
                  <c:v>80.339782590276769</c:v>
                </c:pt>
                <c:pt idx="522">
                  <c:v>89.902716933711119</c:v>
                </c:pt>
                <c:pt idx="523">
                  <c:v>62.535464408458587</c:v>
                </c:pt>
                <c:pt idx="524">
                  <c:v>92.113807842802018</c:v>
                </c:pt>
                <c:pt idx="525">
                  <c:v>81.631118448862637</c:v>
                </c:pt>
                <c:pt idx="526">
                  <c:v>77.060560368054553</c:v>
                </c:pt>
                <c:pt idx="527">
                  <c:v>89.581689155933333</c:v>
                </c:pt>
                <c:pt idx="528">
                  <c:v>73.772338145832336</c:v>
                </c:pt>
                <c:pt idx="529">
                  <c:v>89.074072994317177</c:v>
                </c:pt>
                <c:pt idx="530">
                  <c:v>69.359171479165667</c:v>
                </c:pt>
                <c:pt idx="531">
                  <c:v>59.588767438761629</c:v>
                </c:pt>
                <c:pt idx="532">
                  <c:v>88.267282590276778</c:v>
                </c:pt>
                <c:pt idx="533">
                  <c:v>56.952706832701018</c:v>
                </c:pt>
                <c:pt idx="534">
                  <c:v>90.846590671084854</c:v>
                </c:pt>
                <c:pt idx="535">
                  <c:v>89.521979559973744</c:v>
                </c:pt>
                <c:pt idx="536">
                  <c:v>87.785358347852537</c:v>
                </c:pt>
                <c:pt idx="537">
                  <c:v>92.443775014519204</c:v>
                </c:pt>
                <c:pt idx="538">
                  <c:v>80.564418953913133</c:v>
                </c:pt>
                <c:pt idx="539">
                  <c:v>94.852191681185872</c:v>
                </c:pt>
                <c:pt idx="540">
                  <c:v>83.797772489266663</c:v>
                </c:pt>
                <c:pt idx="541">
                  <c:v>81.38116390340808</c:v>
                </c:pt>
                <c:pt idx="542">
                  <c:v>91.233224509468684</c:v>
                </c:pt>
                <c:pt idx="543">
                  <c:v>76.149408852903036</c:v>
                </c:pt>
                <c:pt idx="544">
                  <c:v>93.260562893307068</c:v>
                </c:pt>
                <c:pt idx="545">
                  <c:v>81.690227034721218</c:v>
                </c:pt>
                <c:pt idx="546">
                  <c:v>77.325843196337374</c:v>
                </c:pt>
                <c:pt idx="547">
                  <c:v>86.784676529670719</c:v>
                </c:pt>
                <c:pt idx="548">
                  <c:v>69.556277539771713</c:v>
                </c:pt>
                <c:pt idx="549">
                  <c:v>90.638671479165652</c:v>
                </c:pt>
                <c:pt idx="550">
                  <c:v>67.255610873105056</c:v>
                </c:pt>
                <c:pt idx="551">
                  <c:v>38.819151277145451</c:v>
                </c:pt>
                <c:pt idx="552">
                  <c:v>73.7157851155293</c:v>
                </c:pt>
                <c:pt idx="553">
                  <c:v>27.417307842802018</c:v>
                </c:pt>
                <c:pt idx="554">
                  <c:v>85.910671479165657</c:v>
                </c:pt>
                <c:pt idx="555">
                  <c:v>86.220232085226272</c:v>
                </c:pt>
                <c:pt idx="556">
                  <c:v>83.086143701387883</c:v>
                </c:pt>
                <c:pt idx="557">
                  <c:v>91.035886125630313</c:v>
                </c:pt>
                <c:pt idx="558">
                  <c:v>75.385999761993943</c:v>
                </c:pt>
                <c:pt idx="559">
                  <c:v>94.108386125630304</c:v>
                </c:pt>
                <c:pt idx="560">
                  <c:v>91.381421479165652</c:v>
                </c:pt>
                <c:pt idx="561">
                  <c:v>86.037050267044449</c:v>
                </c:pt>
                <c:pt idx="562">
                  <c:v>93.369729559973734</c:v>
                </c:pt>
                <c:pt idx="563">
                  <c:v>81.605676529670703</c:v>
                </c:pt>
                <c:pt idx="564">
                  <c:v>98.2171260246202</c:v>
                </c:pt>
                <c:pt idx="565">
                  <c:v>93.507527539771729</c:v>
                </c:pt>
                <c:pt idx="566">
                  <c:v>90.313588145832327</c:v>
                </c:pt>
                <c:pt idx="567">
                  <c:v>97.284969458963644</c:v>
                </c:pt>
                <c:pt idx="568">
                  <c:v>86.683376024620202</c:v>
                </c:pt>
                <c:pt idx="569">
                  <c:v>97.514429054923241</c:v>
                </c:pt>
                <c:pt idx="570">
                  <c:v>90.066699256943437</c:v>
                </c:pt>
                <c:pt idx="571">
                  <c:v>86.97625733775152</c:v>
                </c:pt>
                <c:pt idx="572">
                  <c:v>94.255358347852535</c:v>
                </c:pt>
                <c:pt idx="573">
                  <c:v>81.059762388256573</c:v>
                </c:pt>
                <c:pt idx="574">
                  <c:v>95.458689155933342</c:v>
                </c:pt>
                <c:pt idx="575">
                  <c:v>93.60962097411516</c:v>
                </c:pt>
                <c:pt idx="576">
                  <c:v>90.032605822600004</c:v>
                </c:pt>
                <c:pt idx="577">
                  <c:v>96.205254812498993</c:v>
                </c:pt>
                <c:pt idx="578">
                  <c:v>85.939269964014144</c:v>
                </c:pt>
                <c:pt idx="579">
                  <c:v>98.948174004418192</c:v>
                </c:pt>
                <c:pt idx="580">
                  <c:v>90.143762388256576</c:v>
                </c:pt>
                <c:pt idx="581">
                  <c:v>86.829557842802018</c:v>
                </c:pt>
                <c:pt idx="582">
                  <c:v>94.950050267044446</c:v>
                </c:pt>
                <c:pt idx="583">
                  <c:v>83.202060368054561</c:v>
                </c:pt>
                <c:pt idx="584">
                  <c:v>95.331315418559598</c:v>
                </c:pt>
                <c:pt idx="585">
                  <c:v>94.935398751892933</c:v>
                </c:pt>
                <c:pt idx="586">
                  <c:v>92.033848246842439</c:v>
                </c:pt>
                <c:pt idx="587">
                  <c:v>97.080282590276767</c:v>
                </c:pt>
                <c:pt idx="588">
                  <c:v>88.627951782195964</c:v>
                </c:pt>
                <c:pt idx="589">
                  <c:v>99.288429054923242</c:v>
                </c:pt>
                <c:pt idx="590">
                  <c:v>94.630552792296967</c:v>
                </c:pt>
                <c:pt idx="591">
                  <c:v>90.543285115529301</c:v>
                </c:pt>
                <c:pt idx="592">
                  <c:v>96.722747236741412</c:v>
                </c:pt>
                <c:pt idx="593">
                  <c:v>85.327189155933326</c:v>
                </c:pt>
                <c:pt idx="594">
                  <c:v>97.920196731690908</c:v>
                </c:pt>
                <c:pt idx="595">
                  <c:v>87.345883600377789</c:v>
                </c:pt>
                <c:pt idx="596">
                  <c:v>84.891873499367676</c:v>
                </c:pt>
                <c:pt idx="597">
                  <c:v>91.540777539771724</c:v>
                </c:pt>
                <c:pt idx="598">
                  <c:v>80.006545216539408</c:v>
                </c:pt>
                <c:pt idx="599">
                  <c:v>94.919290166034344</c:v>
                </c:pt>
                <c:pt idx="600">
                  <c:v>91.353787640781817</c:v>
                </c:pt>
                <c:pt idx="601">
                  <c:v>88.761633600377777</c:v>
                </c:pt>
                <c:pt idx="602">
                  <c:v>94.191555317549501</c:v>
                </c:pt>
                <c:pt idx="603">
                  <c:v>82.382383600377779</c:v>
                </c:pt>
                <c:pt idx="604">
                  <c:v>95.71121945896364</c:v>
                </c:pt>
                <c:pt idx="605">
                  <c:v>89.42165632765051</c:v>
                </c:pt>
                <c:pt idx="606">
                  <c:v>80.790174004418191</c:v>
                </c:pt>
                <c:pt idx="607">
                  <c:v>92.604138650882831</c:v>
                </c:pt>
                <c:pt idx="608">
                  <c:v>69.433295216539392</c:v>
                </c:pt>
                <c:pt idx="609">
                  <c:v>94.393070469064654</c:v>
                </c:pt>
                <c:pt idx="610">
                  <c:v>94.093858347852532</c:v>
                </c:pt>
                <c:pt idx="611">
                  <c:v>88.082901277145453</c:v>
                </c:pt>
                <c:pt idx="612">
                  <c:v>98.264027539771718</c:v>
                </c:pt>
                <c:pt idx="613">
                  <c:v>85.860848246842423</c:v>
                </c:pt>
                <c:pt idx="614">
                  <c:v>99.196954307448493</c:v>
                </c:pt>
                <c:pt idx="615">
                  <c:v>87.436085620579803</c:v>
                </c:pt>
                <c:pt idx="616">
                  <c:v>83.504287640781826</c:v>
                </c:pt>
                <c:pt idx="617">
                  <c:v>92.468901277145449</c:v>
                </c:pt>
                <c:pt idx="618">
                  <c:v>82.146744711488893</c:v>
                </c:pt>
                <c:pt idx="619">
                  <c:v>94.786775014519193</c:v>
                </c:pt>
                <c:pt idx="620">
                  <c:v>89.623590671084855</c:v>
                </c:pt>
                <c:pt idx="621">
                  <c:v>86.376848246842428</c:v>
                </c:pt>
                <c:pt idx="622">
                  <c:v>93.877694206438377</c:v>
                </c:pt>
                <c:pt idx="623">
                  <c:v>82.089752287246469</c:v>
                </c:pt>
                <c:pt idx="624">
                  <c:v>97.280600772094957</c:v>
                </c:pt>
                <c:pt idx="625">
                  <c:v>84.683704307448494</c:v>
                </c:pt>
                <c:pt idx="626">
                  <c:v>78.652449256943441</c:v>
                </c:pt>
                <c:pt idx="627">
                  <c:v>89.182489660983833</c:v>
                </c:pt>
                <c:pt idx="628">
                  <c:v>74.580322994317171</c:v>
                </c:pt>
                <c:pt idx="629">
                  <c:v>92.112830570074749</c:v>
                </c:pt>
                <c:pt idx="630">
                  <c:v>89.740578044822229</c:v>
                </c:pt>
                <c:pt idx="631">
                  <c:v>83.635421479165657</c:v>
                </c:pt>
                <c:pt idx="632">
                  <c:v>93.35920683270102</c:v>
                </c:pt>
                <c:pt idx="633">
                  <c:v>82.394590671084856</c:v>
                </c:pt>
                <c:pt idx="634">
                  <c:v>95.140525014519199</c:v>
                </c:pt>
                <c:pt idx="635">
                  <c:v>84.615118448862631</c:v>
                </c:pt>
                <c:pt idx="636">
                  <c:v>79.736886125630306</c:v>
                </c:pt>
                <c:pt idx="637">
                  <c:v>86.661194206438381</c:v>
                </c:pt>
                <c:pt idx="638">
                  <c:v>73.103716933711112</c:v>
                </c:pt>
                <c:pt idx="639">
                  <c:v>91.176903802397987</c:v>
                </c:pt>
                <c:pt idx="640">
                  <c:v>84.907277539771727</c:v>
                </c:pt>
                <c:pt idx="641">
                  <c:v>77.376363398357583</c:v>
                </c:pt>
                <c:pt idx="642">
                  <c:v>90.076701782195968</c:v>
                </c:pt>
                <c:pt idx="643">
                  <c:v>75.086727034721207</c:v>
                </c:pt>
                <c:pt idx="644">
                  <c:v>93.406280065024248</c:v>
                </c:pt>
                <c:pt idx="645">
                  <c:v>43.87514875189293</c:v>
                </c:pt>
                <c:pt idx="646">
                  <c:v>35.131797741791928</c:v>
                </c:pt>
                <c:pt idx="647">
                  <c:v>49.899974509468692</c:v>
                </c:pt>
                <c:pt idx="648">
                  <c:v>15.993913903408057</c:v>
                </c:pt>
                <c:pt idx="649">
                  <c:v>48.834822994317179</c:v>
                </c:pt>
                <c:pt idx="650">
                  <c:v>91.541951782195966</c:v>
                </c:pt>
                <c:pt idx="651">
                  <c:v>89.236093196337379</c:v>
                </c:pt>
                <c:pt idx="652">
                  <c:v>94.967343196337367</c:v>
                </c:pt>
                <c:pt idx="653">
                  <c:v>84.683525014519191</c:v>
                </c:pt>
                <c:pt idx="654">
                  <c:v>97.409830570074746</c:v>
                </c:pt>
                <c:pt idx="655">
                  <c:v>87.661792691286877</c:v>
                </c:pt>
                <c:pt idx="656">
                  <c:v>85.500426529670719</c:v>
                </c:pt>
                <c:pt idx="657">
                  <c:v>91.701378549872743</c:v>
                </c:pt>
                <c:pt idx="658">
                  <c:v>79.498944206438395</c:v>
                </c:pt>
                <c:pt idx="659">
                  <c:v>94.167982085226257</c:v>
                </c:pt>
                <c:pt idx="660">
                  <c:v>93.064196731690913</c:v>
                </c:pt>
                <c:pt idx="661">
                  <c:v>89.116285115529308</c:v>
                </c:pt>
                <c:pt idx="662">
                  <c:v>95.182168953913134</c:v>
                </c:pt>
                <c:pt idx="663">
                  <c:v>85.141418953913131</c:v>
                </c:pt>
                <c:pt idx="664">
                  <c:v>97.333977034721215</c:v>
                </c:pt>
                <c:pt idx="665">
                  <c:v>84.849929054923237</c:v>
                </c:pt>
                <c:pt idx="666">
                  <c:v>80.455012388256563</c:v>
                </c:pt>
                <c:pt idx="667">
                  <c:v>89.61017652967071</c:v>
                </c:pt>
                <c:pt idx="668">
                  <c:v>72.887373499367683</c:v>
                </c:pt>
                <c:pt idx="669">
                  <c:v>92.977221984216158</c:v>
                </c:pt>
                <c:pt idx="670">
                  <c:v>84.751686630680808</c:v>
                </c:pt>
                <c:pt idx="671">
                  <c:v>82.791441681185859</c:v>
                </c:pt>
                <c:pt idx="672">
                  <c:v>91.849795216539391</c:v>
                </c:pt>
                <c:pt idx="673">
                  <c:v>74.294350772094958</c:v>
                </c:pt>
                <c:pt idx="674">
                  <c:v>93.961037640781825</c:v>
                </c:pt>
                <c:pt idx="675">
                  <c:v>89.875108347852532</c:v>
                </c:pt>
                <c:pt idx="676">
                  <c:v>85.676964408458588</c:v>
                </c:pt>
                <c:pt idx="677">
                  <c:v>93.812898751892931</c:v>
                </c:pt>
                <c:pt idx="678">
                  <c:v>81.417509863004042</c:v>
                </c:pt>
                <c:pt idx="679">
                  <c:v>95.839482085226265</c:v>
                </c:pt>
                <c:pt idx="680">
                  <c:v>89.70907804482222</c:v>
                </c:pt>
                <c:pt idx="681">
                  <c:v>84.369815418559597</c:v>
                </c:pt>
                <c:pt idx="682">
                  <c:v>94.445300267044445</c:v>
                </c:pt>
                <c:pt idx="683">
                  <c:v>80.656873499367691</c:v>
                </c:pt>
                <c:pt idx="684">
                  <c:v>97.218694206438386</c:v>
                </c:pt>
                <c:pt idx="685">
                  <c:v>88.577100772094951</c:v>
                </c:pt>
                <c:pt idx="686">
                  <c:v>83.016929054923239</c:v>
                </c:pt>
                <c:pt idx="687">
                  <c:v>91.24906289330707</c:v>
                </c:pt>
                <c:pt idx="688">
                  <c:v>76.764176529670706</c:v>
                </c:pt>
                <c:pt idx="689">
                  <c:v>94.450373499367686</c:v>
                </c:pt>
                <c:pt idx="690">
                  <c:v>88.024050267044458</c:v>
                </c:pt>
                <c:pt idx="691">
                  <c:v>82.704820469064657</c:v>
                </c:pt>
                <c:pt idx="692">
                  <c:v>91.468393701387882</c:v>
                </c:pt>
                <c:pt idx="693">
                  <c:v>75.449833095327278</c:v>
                </c:pt>
                <c:pt idx="694">
                  <c:v>94.461398751892929</c:v>
                </c:pt>
                <c:pt idx="695">
                  <c:v>71.564464408458591</c:v>
                </c:pt>
                <c:pt idx="696">
                  <c:v>65.067252287246475</c:v>
                </c:pt>
                <c:pt idx="697">
                  <c:v>79.554572994317169</c:v>
                </c:pt>
                <c:pt idx="698">
                  <c:v>46.78704521653939</c:v>
                </c:pt>
                <c:pt idx="699">
                  <c:v>86.146679054923226</c:v>
                </c:pt>
                <c:pt idx="700">
                  <c:v>85.792272489266665</c:v>
                </c:pt>
                <c:pt idx="701">
                  <c:v>79.404141176135369</c:v>
                </c:pt>
                <c:pt idx="702">
                  <c:v>90.338896226640401</c:v>
                </c:pt>
                <c:pt idx="703">
                  <c:v>66.923668953913136</c:v>
                </c:pt>
                <c:pt idx="704">
                  <c:v>92.600184105428283</c:v>
                </c:pt>
                <c:pt idx="705">
                  <c:v>86.088525014519192</c:v>
                </c:pt>
                <c:pt idx="706">
                  <c:v>82.543504812498995</c:v>
                </c:pt>
                <c:pt idx="707">
                  <c:v>90.319373499367686</c:v>
                </c:pt>
                <c:pt idx="708">
                  <c:v>80.028817943812129</c:v>
                </c:pt>
                <c:pt idx="709">
                  <c:v>93.526954307448491</c:v>
                </c:pt>
                <c:pt idx="710">
                  <c:v>90.691557842802027</c:v>
                </c:pt>
                <c:pt idx="711">
                  <c:v>86.933608347852527</c:v>
                </c:pt>
                <c:pt idx="712">
                  <c:v>94.424219458963648</c:v>
                </c:pt>
                <c:pt idx="713">
                  <c:v>80.92622198421617</c:v>
                </c:pt>
                <c:pt idx="714">
                  <c:v>96.711661378155554</c:v>
                </c:pt>
                <c:pt idx="715">
                  <c:v>79.609277539771725</c:v>
                </c:pt>
                <c:pt idx="716">
                  <c:v>73.022017438761623</c:v>
                </c:pt>
                <c:pt idx="717">
                  <c:v>85.215249761993945</c:v>
                </c:pt>
                <c:pt idx="718">
                  <c:v>69.237494711488893</c:v>
                </c:pt>
                <c:pt idx="719">
                  <c:v>91.564583095327279</c:v>
                </c:pt>
                <c:pt idx="720">
                  <c:v>89.204413903408081</c:v>
                </c:pt>
                <c:pt idx="721">
                  <c:v>84.949908852903036</c:v>
                </c:pt>
                <c:pt idx="722">
                  <c:v>94.282004812498997</c:v>
                </c:pt>
                <c:pt idx="723">
                  <c:v>81.717179054923236</c:v>
                </c:pt>
                <c:pt idx="724">
                  <c:v>97.124517438761615</c:v>
                </c:pt>
                <c:pt idx="725">
                  <c:v>83.869123499367674</c:v>
                </c:pt>
                <c:pt idx="726">
                  <c:v>80.191456832701022</c:v>
                </c:pt>
                <c:pt idx="727">
                  <c:v>87.439360873105059</c:v>
                </c:pt>
                <c:pt idx="728">
                  <c:v>73.283444206438389</c:v>
                </c:pt>
                <c:pt idx="729">
                  <c:v>91.560509863004043</c:v>
                </c:pt>
                <c:pt idx="730">
                  <c:v>84.51974976199395</c:v>
                </c:pt>
                <c:pt idx="731">
                  <c:v>79.628994711488886</c:v>
                </c:pt>
                <c:pt idx="732">
                  <c:v>89.249027539771717</c:v>
                </c:pt>
                <c:pt idx="733">
                  <c:v>72.46553006502424</c:v>
                </c:pt>
                <c:pt idx="734">
                  <c:v>93.109729559973744</c:v>
                </c:pt>
                <c:pt idx="735">
                  <c:v>83.503421479165667</c:v>
                </c:pt>
                <c:pt idx="736">
                  <c:v>78.86331794381212</c:v>
                </c:pt>
                <c:pt idx="737">
                  <c:v>88.181153802397972</c:v>
                </c:pt>
                <c:pt idx="738">
                  <c:v>73.295004812499002</c:v>
                </c:pt>
                <c:pt idx="739">
                  <c:v>90.987883600377785</c:v>
                </c:pt>
                <c:pt idx="740">
                  <c:v>72.867653802397982</c:v>
                </c:pt>
                <c:pt idx="741">
                  <c:v>62.66867147916566</c:v>
                </c:pt>
                <c:pt idx="742">
                  <c:v>85.393065418559601</c:v>
                </c:pt>
                <c:pt idx="743">
                  <c:v>37.503514913509093</c:v>
                </c:pt>
                <c:pt idx="744">
                  <c:v>90.576474509468682</c:v>
                </c:pt>
                <c:pt idx="745">
                  <c:v>87.867615923610103</c:v>
                </c:pt>
                <c:pt idx="746">
                  <c:v>83.568398751892929</c:v>
                </c:pt>
                <c:pt idx="747">
                  <c:v>91.666216933711112</c:v>
                </c:pt>
                <c:pt idx="748">
                  <c:v>79.338302792296972</c:v>
                </c:pt>
                <c:pt idx="749">
                  <c:v>95.906550267044437</c:v>
                </c:pt>
                <c:pt idx="750">
                  <c:v>83.941393701387881</c:v>
                </c:pt>
                <c:pt idx="751">
                  <c:v>81.179815418559599</c:v>
                </c:pt>
                <c:pt idx="752">
                  <c:v>91.226686630680803</c:v>
                </c:pt>
                <c:pt idx="753">
                  <c:v>75.858080570074748</c:v>
                </c:pt>
                <c:pt idx="754">
                  <c:v>93.883865923610102</c:v>
                </c:pt>
                <c:pt idx="755">
                  <c:v>80.485780065024244</c:v>
                </c:pt>
                <c:pt idx="756">
                  <c:v>75.161252287246469</c:v>
                </c:pt>
                <c:pt idx="757">
                  <c:v>84.711042691286877</c:v>
                </c:pt>
                <c:pt idx="758">
                  <c:v>70.55463612563031</c:v>
                </c:pt>
                <c:pt idx="759">
                  <c:v>88.75171188320607</c:v>
                </c:pt>
                <c:pt idx="760">
                  <c:v>53.720694206438381</c:v>
                </c:pt>
                <c:pt idx="761">
                  <c:v>44.592398751892929</c:v>
                </c:pt>
                <c:pt idx="762">
                  <c:v>83.666312893307065</c:v>
                </c:pt>
                <c:pt idx="763">
                  <c:v>35.815095721589898</c:v>
                </c:pt>
                <c:pt idx="764">
                  <c:v>92.140413903408088</c:v>
                </c:pt>
                <c:pt idx="765">
                  <c:v>89.137509863004055</c:v>
                </c:pt>
                <c:pt idx="766">
                  <c:v>82.390050267044444</c:v>
                </c:pt>
                <c:pt idx="767">
                  <c:v>92.972436630680804</c:v>
                </c:pt>
                <c:pt idx="768">
                  <c:v>75.040782590276763</c:v>
                </c:pt>
                <c:pt idx="769">
                  <c:v>96.056704307448484</c:v>
                </c:pt>
                <c:pt idx="770">
                  <c:v>89.443045216539403</c:v>
                </c:pt>
                <c:pt idx="771">
                  <c:v>85.987254812498989</c:v>
                </c:pt>
                <c:pt idx="772">
                  <c:v>93.668668953913127</c:v>
                </c:pt>
                <c:pt idx="773">
                  <c:v>81.420333095327265</c:v>
                </c:pt>
                <c:pt idx="774">
                  <c:v>96.815984610478793</c:v>
                </c:pt>
                <c:pt idx="775">
                  <c:v>94.180537640781822</c:v>
                </c:pt>
                <c:pt idx="776">
                  <c:v>89.432072994317167</c:v>
                </c:pt>
                <c:pt idx="777">
                  <c:v>96.947083095327272</c:v>
                </c:pt>
                <c:pt idx="778">
                  <c:v>85.780269964014138</c:v>
                </c:pt>
                <c:pt idx="779">
                  <c:v>99.182954307448483</c:v>
                </c:pt>
                <c:pt idx="780">
                  <c:v>91.723113398357583</c:v>
                </c:pt>
                <c:pt idx="781">
                  <c:v>86.316898751892936</c:v>
                </c:pt>
                <c:pt idx="782">
                  <c:v>93.132214408458594</c:v>
                </c:pt>
                <c:pt idx="783">
                  <c:v>78.79582804482223</c:v>
                </c:pt>
                <c:pt idx="784">
                  <c:v>95.982272489266663</c:v>
                </c:pt>
                <c:pt idx="785">
                  <c:v>93.891275014519195</c:v>
                </c:pt>
                <c:pt idx="786">
                  <c:v>90.937689155933342</c:v>
                </c:pt>
                <c:pt idx="787">
                  <c:v>96.346201782195962</c:v>
                </c:pt>
                <c:pt idx="788">
                  <c:v>84.761825519569697</c:v>
                </c:pt>
                <c:pt idx="789">
                  <c:v>97.783151277145464</c:v>
                </c:pt>
                <c:pt idx="790">
                  <c:v>89.51089117613536</c:v>
                </c:pt>
                <c:pt idx="791">
                  <c:v>87.181330570074749</c:v>
                </c:pt>
                <c:pt idx="792">
                  <c:v>93.778535115529294</c:v>
                </c:pt>
                <c:pt idx="793">
                  <c:v>82.257328044822231</c:v>
                </c:pt>
                <c:pt idx="794">
                  <c:v>96.097401277145451</c:v>
                </c:pt>
                <c:pt idx="795">
                  <c:v>93.74832804482223</c:v>
                </c:pt>
                <c:pt idx="796">
                  <c:v>90.730608347852524</c:v>
                </c:pt>
                <c:pt idx="797">
                  <c:v>98.453777539771721</c:v>
                </c:pt>
                <c:pt idx="798">
                  <c:v>89.032674004418183</c:v>
                </c:pt>
                <c:pt idx="799">
                  <c:v>99.717156327650514</c:v>
                </c:pt>
                <c:pt idx="800">
                  <c:v>92.716221984216162</c:v>
                </c:pt>
                <c:pt idx="801">
                  <c:v>90.515499761993951</c:v>
                </c:pt>
                <c:pt idx="802">
                  <c:v>96.592661378155555</c:v>
                </c:pt>
                <c:pt idx="803">
                  <c:v>85.723615923610112</c:v>
                </c:pt>
                <c:pt idx="804">
                  <c:v>98.386896226640403</c:v>
                </c:pt>
                <c:pt idx="805">
                  <c:v>86.972239660983846</c:v>
                </c:pt>
                <c:pt idx="806">
                  <c:v>84.593686630680821</c:v>
                </c:pt>
                <c:pt idx="807">
                  <c:v>91.360444206438387</c:v>
                </c:pt>
                <c:pt idx="808">
                  <c:v>78.816085620579798</c:v>
                </c:pt>
                <c:pt idx="809">
                  <c:v>95.374310368054552</c:v>
                </c:pt>
                <c:pt idx="810">
                  <c:v>91.567618448862632</c:v>
                </c:pt>
                <c:pt idx="811">
                  <c:v>88.072080570074746</c:v>
                </c:pt>
                <c:pt idx="812">
                  <c:v>93.248416428660619</c:v>
                </c:pt>
                <c:pt idx="813">
                  <c:v>82.521545216539394</c:v>
                </c:pt>
                <c:pt idx="814">
                  <c:v>97.756350772094947</c:v>
                </c:pt>
                <c:pt idx="815">
                  <c:v>88.402913903408091</c:v>
                </c:pt>
                <c:pt idx="816">
                  <c:v>86.9398356205798</c:v>
                </c:pt>
                <c:pt idx="817">
                  <c:v>93.78776743876162</c:v>
                </c:pt>
                <c:pt idx="818">
                  <c:v>69.502436630680819</c:v>
                </c:pt>
                <c:pt idx="819">
                  <c:v>94.768123499367675</c:v>
                </c:pt>
                <c:pt idx="820">
                  <c:v>93.062406327650507</c:v>
                </c:pt>
                <c:pt idx="821">
                  <c:v>90.634610873105061</c:v>
                </c:pt>
                <c:pt idx="822">
                  <c:v>96.758227034721216</c:v>
                </c:pt>
                <c:pt idx="823">
                  <c:v>85.64139622664041</c:v>
                </c:pt>
                <c:pt idx="824">
                  <c:v>99.225701782195955</c:v>
                </c:pt>
                <c:pt idx="825">
                  <c:v>89.590795216539391</c:v>
                </c:pt>
                <c:pt idx="826">
                  <c:v>83.454189155933335</c:v>
                </c:pt>
                <c:pt idx="827">
                  <c:v>92.505570469064651</c:v>
                </c:pt>
                <c:pt idx="828">
                  <c:v>81.393560368054551</c:v>
                </c:pt>
                <c:pt idx="829">
                  <c:v>94.690658852903027</c:v>
                </c:pt>
                <c:pt idx="830">
                  <c:v>91.76039622664041</c:v>
                </c:pt>
                <c:pt idx="831">
                  <c:v>86.408464408458585</c:v>
                </c:pt>
                <c:pt idx="832">
                  <c:v>94.838865923610101</c:v>
                </c:pt>
                <c:pt idx="833">
                  <c:v>80.912600772094947</c:v>
                </c:pt>
                <c:pt idx="834">
                  <c:v>96.348257337751519</c:v>
                </c:pt>
                <c:pt idx="835">
                  <c:v>85.681585620579796</c:v>
                </c:pt>
                <c:pt idx="836">
                  <c:v>77.802277539771723</c:v>
                </c:pt>
                <c:pt idx="837">
                  <c:v>86.266360873105057</c:v>
                </c:pt>
                <c:pt idx="838">
                  <c:v>73.154833095327291</c:v>
                </c:pt>
                <c:pt idx="839">
                  <c:v>91.66265632765051</c:v>
                </c:pt>
                <c:pt idx="840">
                  <c:v>88.042348246842423</c:v>
                </c:pt>
                <c:pt idx="841">
                  <c:v>83.822411378155564</c:v>
                </c:pt>
                <c:pt idx="842">
                  <c:v>93.07006794381212</c:v>
                </c:pt>
                <c:pt idx="843">
                  <c:v>78.742418953913145</c:v>
                </c:pt>
                <c:pt idx="844">
                  <c:v>95.825530065024239</c:v>
                </c:pt>
                <c:pt idx="845">
                  <c:v>83.946812893307069</c:v>
                </c:pt>
                <c:pt idx="846">
                  <c:v>81.04027248926667</c:v>
                </c:pt>
                <c:pt idx="847">
                  <c:v>87.668749761993951</c:v>
                </c:pt>
                <c:pt idx="848">
                  <c:v>74.650795216539393</c:v>
                </c:pt>
                <c:pt idx="849">
                  <c:v>91.099545216539397</c:v>
                </c:pt>
                <c:pt idx="850">
                  <c:v>84.073699256943442</c:v>
                </c:pt>
                <c:pt idx="851">
                  <c:v>79.051759863004051</c:v>
                </c:pt>
                <c:pt idx="852">
                  <c:v>89.731979559973738</c:v>
                </c:pt>
                <c:pt idx="853">
                  <c:v>73.202833095327264</c:v>
                </c:pt>
                <c:pt idx="854">
                  <c:v>94.552812893307078</c:v>
                </c:pt>
                <c:pt idx="855">
                  <c:v>44.35603006502425</c:v>
                </c:pt>
                <c:pt idx="856">
                  <c:v>23.94943915593332</c:v>
                </c:pt>
                <c:pt idx="857">
                  <c:v>47.651365923610108</c:v>
                </c:pt>
                <c:pt idx="858">
                  <c:v>20.993434105428278</c:v>
                </c:pt>
                <c:pt idx="859">
                  <c:v>55.975184105428283</c:v>
                </c:pt>
                <c:pt idx="860">
                  <c:v>91.133027539771717</c:v>
                </c:pt>
                <c:pt idx="861">
                  <c:v>88.708421479165665</c:v>
                </c:pt>
                <c:pt idx="862">
                  <c:v>95.662365923610096</c:v>
                </c:pt>
                <c:pt idx="863">
                  <c:v>84.307810368054561</c:v>
                </c:pt>
                <c:pt idx="864">
                  <c:v>97.694131075125256</c:v>
                </c:pt>
                <c:pt idx="865">
                  <c:v>88.697441681185865</c:v>
                </c:pt>
                <c:pt idx="866">
                  <c:v>85.053598246842427</c:v>
                </c:pt>
                <c:pt idx="867">
                  <c:v>92.671080570074764</c:v>
                </c:pt>
                <c:pt idx="868">
                  <c:v>74.086085620579809</c:v>
                </c:pt>
                <c:pt idx="869">
                  <c:v>95.266696731690914</c:v>
                </c:pt>
                <c:pt idx="870">
                  <c:v>92.794406327650506</c:v>
                </c:pt>
                <c:pt idx="871">
                  <c:v>89.324946731690915</c:v>
                </c:pt>
                <c:pt idx="872">
                  <c:v>93.964070469064652</c:v>
                </c:pt>
                <c:pt idx="873">
                  <c:v>86.888974509468696</c:v>
                </c:pt>
                <c:pt idx="874">
                  <c:v>97.578535115529291</c:v>
                </c:pt>
                <c:pt idx="875">
                  <c:v>82.2430452165394</c:v>
                </c:pt>
                <c:pt idx="876">
                  <c:v>78.492732085226265</c:v>
                </c:pt>
                <c:pt idx="877">
                  <c:v>88.223424004418177</c:v>
                </c:pt>
                <c:pt idx="878">
                  <c:v>74.381348246842435</c:v>
                </c:pt>
                <c:pt idx="879">
                  <c:v>91.825661378155559</c:v>
                </c:pt>
                <c:pt idx="880">
                  <c:v>85.655282590276784</c:v>
                </c:pt>
                <c:pt idx="881">
                  <c:v>82.115153802397984</c:v>
                </c:pt>
                <c:pt idx="882">
                  <c:v>89.978363398357587</c:v>
                </c:pt>
                <c:pt idx="883">
                  <c:v>77.250679054923239</c:v>
                </c:pt>
                <c:pt idx="884">
                  <c:v>93.481413903408082</c:v>
                </c:pt>
                <c:pt idx="885">
                  <c:v>91.283663903408083</c:v>
                </c:pt>
                <c:pt idx="886">
                  <c:v>85.890934105428286</c:v>
                </c:pt>
                <c:pt idx="887">
                  <c:v>92.425411378155559</c:v>
                </c:pt>
                <c:pt idx="888">
                  <c:v>82.00608562057981</c:v>
                </c:pt>
                <c:pt idx="889">
                  <c:v>95.452050267044442</c:v>
                </c:pt>
                <c:pt idx="890">
                  <c:v>90.589734610478786</c:v>
                </c:pt>
                <c:pt idx="891">
                  <c:v>85.612865923610102</c:v>
                </c:pt>
                <c:pt idx="892">
                  <c:v>93.232451782195966</c:v>
                </c:pt>
                <c:pt idx="893">
                  <c:v>79.495883600377795</c:v>
                </c:pt>
                <c:pt idx="894">
                  <c:v>97.496179054923232</c:v>
                </c:pt>
                <c:pt idx="895">
                  <c:v>87.40411339835758</c:v>
                </c:pt>
                <c:pt idx="896">
                  <c:v>82.846878549872741</c:v>
                </c:pt>
                <c:pt idx="897">
                  <c:v>89.329045216539399</c:v>
                </c:pt>
                <c:pt idx="898">
                  <c:v>76.925939155933335</c:v>
                </c:pt>
                <c:pt idx="899">
                  <c:v>94.745436630680814</c:v>
                </c:pt>
                <c:pt idx="900">
                  <c:v>85.136987135731317</c:v>
                </c:pt>
                <c:pt idx="901">
                  <c:v>81.530605822600009</c:v>
                </c:pt>
                <c:pt idx="902">
                  <c:v>92.218088145832326</c:v>
                </c:pt>
                <c:pt idx="903">
                  <c:v>76.314252287246461</c:v>
                </c:pt>
                <c:pt idx="904">
                  <c:v>94.280628549872745</c:v>
                </c:pt>
                <c:pt idx="905">
                  <c:v>69.879494711488888</c:v>
                </c:pt>
                <c:pt idx="906">
                  <c:v>56.864929054923245</c:v>
                </c:pt>
                <c:pt idx="907">
                  <c:v>78.950441681185865</c:v>
                </c:pt>
                <c:pt idx="908">
                  <c:v>47.343459357953535</c:v>
                </c:pt>
                <c:pt idx="909">
                  <c:v>86.35543915593334</c:v>
                </c:pt>
                <c:pt idx="910">
                  <c:v>84.428545216539391</c:v>
                </c:pt>
                <c:pt idx="911">
                  <c:v>78.128987135731322</c:v>
                </c:pt>
                <c:pt idx="912">
                  <c:v>89.064812893307078</c:v>
                </c:pt>
                <c:pt idx="913">
                  <c:v>64.565537640781827</c:v>
                </c:pt>
                <c:pt idx="914">
                  <c:v>92.72629774179191</c:v>
                </c:pt>
                <c:pt idx="915">
                  <c:v>85.694598246842418</c:v>
                </c:pt>
                <c:pt idx="916">
                  <c:v>84.119969458963638</c:v>
                </c:pt>
                <c:pt idx="917">
                  <c:v>89.099373499367687</c:v>
                </c:pt>
                <c:pt idx="918">
                  <c:v>80.610025014519181</c:v>
                </c:pt>
                <c:pt idx="919">
                  <c:v>93.340911378155567</c:v>
                </c:pt>
                <c:pt idx="920">
                  <c:v>90.498461883206062</c:v>
                </c:pt>
                <c:pt idx="921">
                  <c:v>86.185335620579806</c:v>
                </c:pt>
                <c:pt idx="922">
                  <c:v>93.638249761993933</c:v>
                </c:pt>
                <c:pt idx="923">
                  <c:v>82.039355822600001</c:v>
                </c:pt>
                <c:pt idx="924">
                  <c:v>95.393449256943441</c:v>
                </c:pt>
                <c:pt idx="925">
                  <c:v>79.654908852903034</c:v>
                </c:pt>
                <c:pt idx="926">
                  <c:v>74.415014913509083</c:v>
                </c:pt>
                <c:pt idx="927">
                  <c:v>84.447979559973746</c:v>
                </c:pt>
                <c:pt idx="928">
                  <c:v>64.455903802397984</c:v>
                </c:pt>
                <c:pt idx="929">
                  <c:v>87.477999761993942</c:v>
                </c:pt>
                <c:pt idx="930">
                  <c:v>90.232014913509104</c:v>
                </c:pt>
                <c:pt idx="931">
                  <c:v>87.14931541855961</c:v>
                </c:pt>
                <c:pt idx="932">
                  <c:v>93.647800267044445</c:v>
                </c:pt>
                <c:pt idx="933">
                  <c:v>82.128002287246474</c:v>
                </c:pt>
                <c:pt idx="934">
                  <c:v>97.441037640781815</c:v>
                </c:pt>
                <c:pt idx="935">
                  <c:v>83.211618448862623</c:v>
                </c:pt>
                <c:pt idx="936">
                  <c:v>78.011080570074753</c:v>
                </c:pt>
                <c:pt idx="937">
                  <c:v>86.487176529670705</c:v>
                </c:pt>
                <c:pt idx="938">
                  <c:v>76.066732085226263</c:v>
                </c:pt>
                <c:pt idx="939">
                  <c:v>92.127840671084854</c:v>
                </c:pt>
                <c:pt idx="940">
                  <c:v>85.370191681185872</c:v>
                </c:pt>
                <c:pt idx="941">
                  <c:v>81.269671479165652</c:v>
                </c:pt>
                <c:pt idx="942">
                  <c:v>88.159439155933342</c:v>
                </c:pt>
                <c:pt idx="943">
                  <c:v>67.08360077209494</c:v>
                </c:pt>
                <c:pt idx="944">
                  <c:v>92.730651277145455</c:v>
                </c:pt>
                <c:pt idx="945">
                  <c:v>81.593545216539397</c:v>
                </c:pt>
                <c:pt idx="946">
                  <c:v>80.186174004418177</c:v>
                </c:pt>
                <c:pt idx="947">
                  <c:v>87.029959357953544</c:v>
                </c:pt>
                <c:pt idx="948">
                  <c:v>74.070191681185861</c:v>
                </c:pt>
                <c:pt idx="949">
                  <c:v>90.691509863004043</c:v>
                </c:pt>
                <c:pt idx="950">
                  <c:v>77.428383600377771</c:v>
                </c:pt>
                <c:pt idx="951">
                  <c:v>66.082328044822219</c:v>
                </c:pt>
                <c:pt idx="952">
                  <c:v>87.016828044822233</c:v>
                </c:pt>
                <c:pt idx="953">
                  <c:v>61.467095721589914</c:v>
                </c:pt>
                <c:pt idx="954">
                  <c:v>91.284822994317182</c:v>
                </c:pt>
                <c:pt idx="955">
                  <c:v>90.265896226640407</c:v>
                </c:pt>
                <c:pt idx="956">
                  <c:v>85.030848246842424</c:v>
                </c:pt>
                <c:pt idx="957">
                  <c:v>91.918449256943433</c:v>
                </c:pt>
                <c:pt idx="958">
                  <c:v>81.880454307448488</c:v>
                </c:pt>
                <c:pt idx="959">
                  <c:v>96.411302792296965</c:v>
                </c:pt>
                <c:pt idx="960">
                  <c:v>86.713987135731315</c:v>
                </c:pt>
                <c:pt idx="961">
                  <c:v>80.842775014519191</c:v>
                </c:pt>
                <c:pt idx="962">
                  <c:v>90.911578044822235</c:v>
                </c:pt>
                <c:pt idx="963">
                  <c:v>74.473464408458597</c:v>
                </c:pt>
                <c:pt idx="964">
                  <c:v>93.961785115529295</c:v>
                </c:pt>
                <c:pt idx="965">
                  <c:v>80.836242186236376</c:v>
                </c:pt>
                <c:pt idx="966">
                  <c:v>72.825666428660611</c:v>
                </c:pt>
                <c:pt idx="967">
                  <c:v>85.576911378155557</c:v>
                </c:pt>
                <c:pt idx="968">
                  <c:v>69.695646226640406</c:v>
                </c:pt>
                <c:pt idx="969">
                  <c:v>91.444701782195963</c:v>
                </c:pt>
                <c:pt idx="970">
                  <c:v>61.593820469064646</c:v>
                </c:pt>
                <c:pt idx="971">
                  <c:v>44.036504812498997</c:v>
                </c:pt>
                <c:pt idx="972">
                  <c:v>62.221381075125265</c:v>
                </c:pt>
                <c:pt idx="973">
                  <c:v>29.406085620579788</c:v>
                </c:pt>
                <c:pt idx="974">
                  <c:v>87.193795216539399</c:v>
                </c:pt>
                <c:pt idx="975">
                  <c:v>87.477507337751518</c:v>
                </c:pt>
                <c:pt idx="976">
                  <c:v>81.296676529670719</c:v>
                </c:pt>
                <c:pt idx="977">
                  <c:v>91.143542691286868</c:v>
                </c:pt>
                <c:pt idx="978">
                  <c:v>79.731368448862625</c:v>
                </c:pt>
                <c:pt idx="979">
                  <c:v>95.052224509468687</c:v>
                </c:pt>
                <c:pt idx="980">
                  <c:v>90.082572994317175</c:v>
                </c:pt>
                <c:pt idx="981">
                  <c:v>84.704828044822221</c:v>
                </c:pt>
                <c:pt idx="982">
                  <c:v>93.601110873105057</c:v>
                </c:pt>
                <c:pt idx="983">
                  <c:v>81.424014913509097</c:v>
                </c:pt>
                <c:pt idx="984">
                  <c:v>95.440550267044443</c:v>
                </c:pt>
                <c:pt idx="985">
                  <c:v>93.717282590276767</c:v>
                </c:pt>
                <c:pt idx="986">
                  <c:v>88.887555317549499</c:v>
                </c:pt>
                <c:pt idx="987">
                  <c:v>95.621484610478788</c:v>
                </c:pt>
                <c:pt idx="988">
                  <c:v>86.000989660983848</c:v>
                </c:pt>
                <c:pt idx="989">
                  <c:v>99.190075519569703</c:v>
                </c:pt>
                <c:pt idx="990">
                  <c:v>89.843368448862634</c:v>
                </c:pt>
                <c:pt idx="991">
                  <c:v>85.649403802397984</c:v>
                </c:pt>
                <c:pt idx="992">
                  <c:v>93.936977034721224</c:v>
                </c:pt>
                <c:pt idx="993">
                  <c:v>80.954881075125257</c:v>
                </c:pt>
                <c:pt idx="994">
                  <c:v>98.086489660983844</c:v>
                </c:pt>
                <c:pt idx="995">
                  <c:v>92.959699256943438</c:v>
                </c:pt>
                <c:pt idx="996">
                  <c:v>92.075272489266681</c:v>
                </c:pt>
                <c:pt idx="997">
                  <c:v>95.642817943812119</c:v>
                </c:pt>
                <c:pt idx="998">
                  <c:v>86.434749761993942</c:v>
                </c:pt>
                <c:pt idx="999">
                  <c:v>99.302174004418177</c:v>
                </c:pt>
                <c:pt idx="1000">
                  <c:v>90.767136125630302</c:v>
                </c:pt>
                <c:pt idx="1001">
                  <c:v>86.576095721589894</c:v>
                </c:pt>
                <c:pt idx="1002">
                  <c:v>93.938004812499003</c:v>
                </c:pt>
                <c:pt idx="1003">
                  <c:v>82.107997236741411</c:v>
                </c:pt>
                <c:pt idx="1004">
                  <c:v>97.0878457215899</c:v>
                </c:pt>
                <c:pt idx="1005">
                  <c:v>94.691946731690905</c:v>
                </c:pt>
                <c:pt idx="1006">
                  <c:v>91.512833095327267</c:v>
                </c:pt>
                <c:pt idx="1007">
                  <c:v>96.26893158017576</c:v>
                </c:pt>
                <c:pt idx="1008">
                  <c:v>88.272060368054539</c:v>
                </c:pt>
                <c:pt idx="1009">
                  <c:v>100.17513107512525</c:v>
                </c:pt>
                <c:pt idx="1010">
                  <c:v>93.313120974115151</c:v>
                </c:pt>
                <c:pt idx="1011">
                  <c:v>89.547769964014137</c:v>
                </c:pt>
                <c:pt idx="1012">
                  <c:v>97.487204307448494</c:v>
                </c:pt>
                <c:pt idx="1013">
                  <c:v>86.914537640781816</c:v>
                </c:pt>
                <c:pt idx="1014">
                  <c:v>98.219426529670713</c:v>
                </c:pt>
                <c:pt idx="1015">
                  <c:v>86.989709357953529</c:v>
                </c:pt>
                <c:pt idx="1016">
                  <c:v>85.322295216539402</c:v>
                </c:pt>
                <c:pt idx="1017">
                  <c:v>91.123865923610111</c:v>
                </c:pt>
                <c:pt idx="1018">
                  <c:v>81.192934105428293</c:v>
                </c:pt>
                <c:pt idx="1019">
                  <c:v>94.641873499367676</c:v>
                </c:pt>
                <c:pt idx="1020">
                  <c:v>91.72334824684242</c:v>
                </c:pt>
                <c:pt idx="1021">
                  <c:v>87.000330570074752</c:v>
                </c:pt>
                <c:pt idx="1022">
                  <c:v>94.494057842802022</c:v>
                </c:pt>
                <c:pt idx="1023">
                  <c:v>82.467451782195965</c:v>
                </c:pt>
                <c:pt idx="1024">
                  <c:v>97.395333095327274</c:v>
                </c:pt>
                <c:pt idx="1025">
                  <c:v>89.042264913509101</c:v>
                </c:pt>
                <c:pt idx="1026">
                  <c:v>84.401418953913137</c:v>
                </c:pt>
                <c:pt idx="1027">
                  <c:v>93.241335620579804</c:v>
                </c:pt>
                <c:pt idx="1028">
                  <c:v>75.706939155933341</c:v>
                </c:pt>
                <c:pt idx="1029">
                  <c:v>96.465411378155565</c:v>
                </c:pt>
                <c:pt idx="1030">
                  <c:v>94.879686630680808</c:v>
                </c:pt>
                <c:pt idx="1031">
                  <c:v>90.962747236741421</c:v>
                </c:pt>
                <c:pt idx="1032">
                  <c:v>96.841176529670719</c:v>
                </c:pt>
                <c:pt idx="1033">
                  <c:v>84.280802792296981</c:v>
                </c:pt>
                <c:pt idx="1034">
                  <c:v>99.105545216539397</c:v>
                </c:pt>
                <c:pt idx="1035">
                  <c:v>90.731312893307077</c:v>
                </c:pt>
                <c:pt idx="1036">
                  <c:v>84.32233057007474</c:v>
                </c:pt>
                <c:pt idx="1037">
                  <c:v>92.46050228724647</c:v>
                </c:pt>
                <c:pt idx="1038">
                  <c:v>81.892676529670709</c:v>
                </c:pt>
                <c:pt idx="1039">
                  <c:v>94.202267438761609</c:v>
                </c:pt>
                <c:pt idx="1040">
                  <c:v>90.480719458963648</c:v>
                </c:pt>
                <c:pt idx="1041">
                  <c:v>86.84857046906464</c:v>
                </c:pt>
                <c:pt idx="1042">
                  <c:v>93.072120974115151</c:v>
                </c:pt>
                <c:pt idx="1043">
                  <c:v>83.76009319633738</c:v>
                </c:pt>
                <c:pt idx="1044">
                  <c:v>97.257434105428288</c:v>
                </c:pt>
                <c:pt idx="1045">
                  <c:v>85.350941681185873</c:v>
                </c:pt>
                <c:pt idx="1046">
                  <c:v>78.083977034721215</c:v>
                </c:pt>
                <c:pt idx="1047">
                  <c:v>88.326287640781828</c:v>
                </c:pt>
                <c:pt idx="1048">
                  <c:v>74.314136125630313</c:v>
                </c:pt>
                <c:pt idx="1049">
                  <c:v>90.732340671084856</c:v>
                </c:pt>
              </c:numCache>
            </c:numRef>
          </c:xVal>
          <c:yVal>
            <c:numRef>
              <c:f>'[PCM_0327_default_+4_eql_params temp.xlsb]CT Net-Cone vs PC Price'!$H$5:$H$1054</c:f>
              <c:numCache>
                <c:formatCode>_("$"* #,##0_);_("$"* \(#,##0\);_("$"* "-"??_);_(@_)</c:formatCode>
                <c:ptCount val="1050"/>
                <c:pt idx="0">
                  <c:v>12.652307862941889</c:v>
                </c:pt>
                <c:pt idx="1">
                  <c:v>52.366170843613794</c:v>
                </c:pt>
                <c:pt idx="2">
                  <c:v>54.46959502572394</c:v>
                </c:pt>
                <c:pt idx="3">
                  <c:v>25.139319626328543</c:v>
                </c:pt>
                <c:pt idx="4">
                  <c:v>60.803542049260585</c:v>
                </c:pt>
                <c:pt idx="5">
                  <c:v>27.028270465349259</c:v>
                </c:pt>
                <c:pt idx="6">
                  <c:v>61.311331287866345</c:v>
                </c:pt>
                <c:pt idx="7">
                  <c:v>30.863737925552044</c:v>
                </c:pt>
                <c:pt idx="8">
                  <c:v>44.580425187393004</c:v>
                </c:pt>
                <c:pt idx="9">
                  <c:v>53.277786360869868</c:v>
                </c:pt>
                <c:pt idx="10">
                  <c:v>61.06459149572683</c:v>
                </c:pt>
                <c:pt idx="11">
                  <c:v>24.338545465807631</c:v>
                </c:pt>
                <c:pt idx="12">
                  <c:v>32.538321556037431</c:v>
                </c:pt>
                <c:pt idx="13">
                  <c:v>67.806061025476538</c:v>
                </c:pt>
                <c:pt idx="14">
                  <c:v>24.189330146436486</c:v>
                </c:pt>
                <c:pt idx="15">
                  <c:v>17.453010743681435</c:v>
                </c:pt>
                <c:pt idx="16">
                  <c:v>36.464856177782934</c:v>
                </c:pt>
                <c:pt idx="17">
                  <c:v>15.885579565388083</c:v>
                </c:pt>
                <c:pt idx="18">
                  <c:v>10.536704556195829</c:v>
                </c:pt>
                <c:pt idx="19">
                  <c:v>42.630904837564486</c:v>
                </c:pt>
                <c:pt idx="20">
                  <c:v>36.726517561334788</c:v>
                </c:pt>
                <c:pt idx="21">
                  <c:v>37.680415314782572</c:v>
                </c:pt>
                <c:pt idx="22">
                  <c:v>36.655541456245871</c:v>
                </c:pt>
                <c:pt idx="23">
                  <c:v>8.0976280478071452</c:v>
                </c:pt>
                <c:pt idx="24">
                  <c:v>62.325737039054623</c:v>
                </c:pt>
                <c:pt idx="25">
                  <c:v>36.387710301168276</c:v>
                </c:pt>
                <c:pt idx="26">
                  <c:v>67.305728048375087</c:v>
                </c:pt>
                <c:pt idx="27">
                  <c:v>64.92795627279061</c:v>
                </c:pt>
                <c:pt idx="28">
                  <c:v>17.39967180141598</c:v>
                </c:pt>
                <c:pt idx="29">
                  <c:v>113.76970966227128</c:v>
                </c:pt>
                <c:pt idx="30">
                  <c:v>12.939760162632769</c:v>
                </c:pt>
                <c:pt idx="31">
                  <c:v>15.300060262592066</c:v>
                </c:pt>
                <c:pt idx="32">
                  <c:v>21.853882524914216</c:v>
                </c:pt>
                <c:pt idx="33">
                  <c:v>54.232595011374315</c:v>
                </c:pt>
                <c:pt idx="34">
                  <c:v>66.613092954916382</c:v>
                </c:pt>
                <c:pt idx="35">
                  <c:v>30.150473877680255</c:v>
                </c:pt>
                <c:pt idx="36">
                  <c:v>35.051682186537548</c:v>
                </c:pt>
                <c:pt idx="37">
                  <c:v>74.671579003573541</c:v>
                </c:pt>
                <c:pt idx="38">
                  <c:v>91.038863985111149</c:v>
                </c:pt>
                <c:pt idx="39">
                  <c:v>134.84808836530561</c:v>
                </c:pt>
                <c:pt idx="40">
                  <c:v>33.899680850637495</c:v>
                </c:pt>
                <c:pt idx="41">
                  <c:v>81.189664230169853</c:v>
                </c:pt>
                <c:pt idx="42">
                  <c:v>17.690370149102712</c:v>
                </c:pt>
                <c:pt idx="43">
                  <c:v>21.607066315896699</c:v>
                </c:pt>
                <c:pt idx="44">
                  <c:v>55.071633490872024</c:v>
                </c:pt>
                <c:pt idx="45">
                  <c:v>75.488074886182318</c:v>
                </c:pt>
                <c:pt idx="46">
                  <c:v>41.364987422405228</c:v>
                </c:pt>
                <c:pt idx="47">
                  <c:v>2.6916742340812352</c:v>
                </c:pt>
                <c:pt idx="48">
                  <c:v>42.006983933093231</c:v>
                </c:pt>
                <c:pt idx="49">
                  <c:v>63.782676913367219</c:v>
                </c:pt>
                <c:pt idx="50">
                  <c:v>53.672979451410441</c:v>
                </c:pt>
                <c:pt idx="51">
                  <c:v>73.228800189613423</c:v>
                </c:pt>
                <c:pt idx="52">
                  <c:v>32.399602513849523</c:v>
                </c:pt>
                <c:pt idx="53">
                  <c:v>46.490584540069221</c:v>
                </c:pt>
                <c:pt idx="54">
                  <c:v>55.25525207939134</c:v>
                </c:pt>
                <c:pt idx="55">
                  <c:v>17.156146543455716</c:v>
                </c:pt>
                <c:pt idx="56">
                  <c:v>71.485792536090941</c:v>
                </c:pt>
                <c:pt idx="57">
                  <c:v>9.4287006422272874</c:v>
                </c:pt>
                <c:pt idx="58">
                  <c:v>36.911799224848785</c:v>
                </c:pt>
                <c:pt idx="59">
                  <c:v>88.807220128862539</c:v>
                </c:pt>
                <c:pt idx="60">
                  <c:v>74.593448330252485</c:v>
                </c:pt>
                <c:pt idx="61">
                  <c:v>47.42680574905232</c:v>
                </c:pt>
                <c:pt idx="62">
                  <c:v>48.565956364190939</c:v>
                </c:pt>
                <c:pt idx="63">
                  <c:v>32.738136685075006</c:v>
                </c:pt>
                <c:pt idx="64">
                  <c:v>56.461762514196124</c:v>
                </c:pt>
                <c:pt idx="65">
                  <c:v>95.53968564572763</c:v>
                </c:pt>
                <c:pt idx="66">
                  <c:v>18.756582404276813</c:v>
                </c:pt>
                <c:pt idx="67">
                  <c:v>32.595760768408176</c:v>
                </c:pt>
                <c:pt idx="68">
                  <c:v>13.921001139998738</c:v>
                </c:pt>
                <c:pt idx="69">
                  <c:v>83.699728848573116</c:v>
                </c:pt>
                <c:pt idx="70">
                  <c:v>39.751647737502751</c:v>
                </c:pt>
                <c:pt idx="71">
                  <c:v>37.952191159222757</c:v>
                </c:pt>
                <c:pt idx="72">
                  <c:v>53.618324423077944</c:v>
                </c:pt>
                <c:pt idx="73">
                  <c:v>66.612374175790791</c:v>
                </c:pt>
                <c:pt idx="74">
                  <c:v>33.998710697587107</c:v>
                </c:pt>
                <c:pt idx="75">
                  <c:v>65.602090806076063</c:v>
                </c:pt>
                <c:pt idx="76">
                  <c:v>87.813517557129416</c:v>
                </c:pt>
                <c:pt idx="77">
                  <c:v>3.1311420129251486</c:v>
                </c:pt>
                <c:pt idx="78">
                  <c:v>55.861187884711619</c:v>
                </c:pt>
                <c:pt idx="79">
                  <c:v>36.76945540114324</c:v>
                </c:pt>
                <c:pt idx="80">
                  <c:v>61.020751740968976</c:v>
                </c:pt>
                <c:pt idx="81">
                  <c:v>71.743474919877897</c:v>
                </c:pt>
                <c:pt idx="82">
                  <c:v>30.542806107580912</c:v>
                </c:pt>
                <c:pt idx="83">
                  <c:v>34.631611739885514</c:v>
                </c:pt>
                <c:pt idx="84">
                  <c:v>26.857003811671518</c:v>
                </c:pt>
                <c:pt idx="85">
                  <c:v>32.508607513307012</c:v>
                </c:pt>
                <c:pt idx="86">
                  <c:v>20.192136817676008</c:v>
                </c:pt>
                <c:pt idx="87">
                  <c:v>75.252047965071256</c:v>
                </c:pt>
                <c:pt idx="88">
                  <c:v>23.471565733810664</c:v>
                </c:pt>
                <c:pt idx="89">
                  <c:v>33.922529729315187</c:v>
                </c:pt>
                <c:pt idx="90">
                  <c:v>117.98263417039594</c:v>
                </c:pt>
                <c:pt idx="91">
                  <c:v>80.290091609945435</c:v>
                </c:pt>
                <c:pt idx="92">
                  <c:v>2.6131088447067281</c:v>
                </c:pt>
                <c:pt idx="93">
                  <c:v>76.789322083094874</c:v>
                </c:pt>
                <c:pt idx="94">
                  <c:v>43.744066649707861</c:v>
                </c:pt>
                <c:pt idx="95">
                  <c:v>80.831362108704425</c:v>
                </c:pt>
                <c:pt idx="96">
                  <c:v>53.467403539893951</c:v>
                </c:pt>
                <c:pt idx="97">
                  <c:v>12.463150543241444</c:v>
                </c:pt>
                <c:pt idx="98">
                  <c:v>41.923668119097421</c:v>
                </c:pt>
                <c:pt idx="99">
                  <c:v>61.499982498734013</c:v>
                </c:pt>
                <c:pt idx="100">
                  <c:v>50.528298879951521</c:v>
                </c:pt>
                <c:pt idx="101">
                  <c:v>33.640335570375612</c:v>
                </c:pt>
                <c:pt idx="102">
                  <c:v>54.568165064575261</c:v>
                </c:pt>
                <c:pt idx="103">
                  <c:v>39.254060122328283</c:v>
                </c:pt>
                <c:pt idx="104">
                  <c:v>27.052157197975642</c:v>
                </c:pt>
                <c:pt idx="105">
                  <c:v>58.811001376914817</c:v>
                </c:pt>
                <c:pt idx="106">
                  <c:v>57.017374933799815</c:v>
                </c:pt>
                <c:pt idx="107">
                  <c:v>73.38519249945864</c:v>
                </c:pt>
                <c:pt idx="108">
                  <c:v>4.2544749080964399</c:v>
                </c:pt>
                <c:pt idx="109">
                  <c:v>46.047463084438959</c:v>
                </c:pt>
                <c:pt idx="110">
                  <c:v>33.505800698903791</c:v>
                </c:pt>
                <c:pt idx="111">
                  <c:v>27.737378086666197</c:v>
                </c:pt>
                <c:pt idx="112">
                  <c:v>65.59928884140129</c:v>
                </c:pt>
                <c:pt idx="113">
                  <c:v>22.739318289503785</c:v>
                </c:pt>
                <c:pt idx="114">
                  <c:v>19.030466687208648</c:v>
                </c:pt>
                <c:pt idx="115">
                  <c:v>52.735546507980033</c:v>
                </c:pt>
                <c:pt idx="116">
                  <c:v>17.686271470754676</c:v>
                </c:pt>
                <c:pt idx="117">
                  <c:v>67.245425707344523</c:v>
                </c:pt>
                <c:pt idx="118">
                  <c:v>29.884607454566559</c:v>
                </c:pt>
                <c:pt idx="119">
                  <c:v>74.454348719097581</c:v>
                </c:pt>
                <c:pt idx="120">
                  <c:v>38.889410294031741</c:v>
                </c:pt>
                <c:pt idx="121">
                  <c:v>76.164431010337736</c:v>
                </c:pt>
                <c:pt idx="122">
                  <c:v>75.175465619648847</c:v>
                </c:pt>
                <c:pt idx="123">
                  <c:v>61.981083544088342</c:v>
                </c:pt>
                <c:pt idx="124">
                  <c:v>73.986355337522127</c:v>
                </c:pt>
                <c:pt idx="125">
                  <c:v>79.650524357662206</c:v>
                </c:pt>
                <c:pt idx="126">
                  <c:v>31.351317857900192</c:v>
                </c:pt>
                <c:pt idx="127">
                  <c:v>71.889743969709201</c:v>
                </c:pt>
                <c:pt idx="128">
                  <c:v>67.408417890657091</c:v>
                </c:pt>
                <c:pt idx="129">
                  <c:v>24.895414732876358</c:v>
                </c:pt>
                <c:pt idx="130">
                  <c:v>53.090234023421417</c:v>
                </c:pt>
                <c:pt idx="131">
                  <c:v>8.8425667267766546</c:v>
                </c:pt>
                <c:pt idx="132">
                  <c:v>60.745731572977689</c:v>
                </c:pt>
                <c:pt idx="133">
                  <c:v>9.0265468405861498</c:v>
                </c:pt>
                <c:pt idx="134">
                  <c:v>15.322878647376394</c:v>
                </c:pt>
                <c:pt idx="135">
                  <c:v>23.52673084840508</c:v>
                </c:pt>
                <c:pt idx="136">
                  <c:v>88.183498698169274</c:v>
                </c:pt>
                <c:pt idx="137">
                  <c:v>31.09929606921326</c:v>
                </c:pt>
                <c:pt idx="138">
                  <c:v>21.249885766862068</c:v>
                </c:pt>
                <c:pt idx="139">
                  <c:v>57.117509127177861</c:v>
                </c:pt>
                <c:pt idx="140">
                  <c:v>16.070300638777745</c:v>
                </c:pt>
                <c:pt idx="141">
                  <c:v>73.830454599794876</c:v>
                </c:pt>
                <c:pt idx="142">
                  <c:v>91.542362189469685</c:v>
                </c:pt>
                <c:pt idx="143">
                  <c:v>25.26654510642123</c:v>
                </c:pt>
                <c:pt idx="144">
                  <c:v>99.427419723630237</c:v>
                </c:pt>
                <c:pt idx="145">
                  <c:v>69.553687885964635</c:v>
                </c:pt>
                <c:pt idx="146">
                  <c:v>40.797747247228187</c:v>
                </c:pt>
                <c:pt idx="147">
                  <c:v>27.933524069666824</c:v>
                </c:pt>
                <c:pt idx="148">
                  <c:v>62.793278704902676</c:v>
                </c:pt>
                <c:pt idx="149">
                  <c:v>0</c:v>
                </c:pt>
                <c:pt idx="150">
                  <c:v>71.876974168218425</c:v>
                </c:pt>
                <c:pt idx="151">
                  <c:v>26.235026769249032</c:v>
                </c:pt>
                <c:pt idx="152">
                  <c:v>49.096786185690064</c:v>
                </c:pt>
                <c:pt idx="153">
                  <c:v>71.869063502919431</c:v>
                </c:pt>
                <c:pt idx="154">
                  <c:v>0</c:v>
                </c:pt>
                <c:pt idx="155">
                  <c:v>54.760537975325207</c:v>
                </c:pt>
                <c:pt idx="156">
                  <c:v>77.090488445845295</c:v>
                </c:pt>
                <c:pt idx="157">
                  <c:v>62.203094061267187</c:v>
                </c:pt>
                <c:pt idx="158">
                  <c:v>37.339542351970593</c:v>
                </c:pt>
                <c:pt idx="159">
                  <c:v>43.139089279991204</c:v>
                </c:pt>
                <c:pt idx="160">
                  <c:v>25.236167591242708</c:v>
                </c:pt>
                <c:pt idx="161">
                  <c:v>67.661363563253161</c:v>
                </c:pt>
                <c:pt idx="162">
                  <c:v>36.914668364804044</c:v>
                </c:pt>
                <c:pt idx="163">
                  <c:v>35.699130002480587</c:v>
                </c:pt>
                <c:pt idx="164">
                  <c:v>82.548353072201692</c:v>
                </c:pt>
                <c:pt idx="165">
                  <c:v>83.01410033998944</c:v>
                </c:pt>
                <c:pt idx="166">
                  <c:v>63.80140285657555</c:v>
                </c:pt>
                <c:pt idx="167">
                  <c:v>59.162351236526028</c:v>
                </c:pt>
                <c:pt idx="168">
                  <c:v>16.909933759872601</c:v>
                </c:pt>
                <c:pt idx="169">
                  <c:v>39.362779763705177</c:v>
                </c:pt>
                <c:pt idx="170">
                  <c:v>17.870452532006876</c:v>
                </c:pt>
                <c:pt idx="171">
                  <c:v>35.48465142131078</c:v>
                </c:pt>
                <c:pt idx="172">
                  <c:v>32.799963591566303</c:v>
                </c:pt>
                <c:pt idx="173">
                  <c:v>0.61111832478484485</c:v>
                </c:pt>
                <c:pt idx="174">
                  <c:v>46.0206646803545</c:v>
                </c:pt>
                <c:pt idx="175">
                  <c:v>32.836066422122435</c:v>
                </c:pt>
                <c:pt idx="176">
                  <c:v>5.694756836973168</c:v>
                </c:pt>
                <c:pt idx="177">
                  <c:v>10.806530422341563</c:v>
                </c:pt>
                <c:pt idx="178">
                  <c:v>11.610994652224855</c:v>
                </c:pt>
                <c:pt idx="179">
                  <c:v>28.582293208913406</c:v>
                </c:pt>
                <c:pt idx="180">
                  <c:v>54.150151317898107</c:v>
                </c:pt>
                <c:pt idx="181">
                  <c:v>25.603055019266591</c:v>
                </c:pt>
                <c:pt idx="182">
                  <c:v>45.79528861009539</c:v>
                </c:pt>
                <c:pt idx="183">
                  <c:v>39.203159877409377</c:v>
                </c:pt>
                <c:pt idx="184">
                  <c:v>59.673945813769038</c:v>
                </c:pt>
                <c:pt idx="185">
                  <c:v>54.001762418366013</c:v>
                </c:pt>
                <c:pt idx="186">
                  <c:v>40.681727854970347</c:v>
                </c:pt>
                <c:pt idx="187">
                  <c:v>89.147392089238636</c:v>
                </c:pt>
                <c:pt idx="188">
                  <c:v>44.716758992571542</c:v>
                </c:pt>
                <c:pt idx="189">
                  <c:v>6.062736013370829</c:v>
                </c:pt>
                <c:pt idx="190">
                  <c:v>42.43828977754098</c:v>
                </c:pt>
                <c:pt idx="191">
                  <c:v>15.112072708968238</c:v>
                </c:pt>
                <c:pt idx="192">
                  <c:v>76.437207301878075</c:v>
                </c:pt>
                <c:pt idx="193">
                  <c:v>21.010612119895654</c:v>
                </c:pt>
                <c:pt idx="194">
                  <c:v>51.949279893546233</c:v>
                </c:pt>
                <c:pt idx="195">
                  <c:v>15.649631841218063</c:v>
                </c:pt>
                <c:pt idx="196">
                  <c:v>42.169841034795439</c:v>
                </c:pt>
                <c:pt idx="197">
                  <c:v>55.852893638293608</c:v>
                </c:pt>
                <c:pt idx="198">
                  <c:v>18.699210537426179</c:v>
                </c:pt>
                <c:pt idx="199">
                  <c:v>127.07207854831364</c:v>
                </c:pt>
                <c:pt idx="200">
                  <c:v>27.473678476219401</c:v>
                </c:pt>
                <c:pt idx="201">
                  <c:v>35.271478821793579</c:v>
                </c:pt>
                <c:pt idx="202">
                  <c:v>80.676908301703648</c:v>
                </c:pt>
                <c:pt idx="203">
                  <c:v>73.369899159561896</c:v>
                </c:pt>
                <c:pt idx="204">
                  <c:v>67.142783435923477</c:v>
                </c:pt>
                <c:pt idx="205">
                  <c:v>26.370888733770759</c:v>
                </c:pt>
                <c:pt idx="206">
                  <c:v>107.25536082937535</c:v>
                </c:pt>
                <c:pt idx="207">
                  <c:v>0</c:v>
                </c:pt>
                <c:pt idx="208">
                  <c:v>52.418248820974711</c:v>
                </c:pt>
                <c:pt idx="209">
                  <c:v>39.122398626529559</c:v>
                </c:pt>
                <c:pt idx="210">
                  <c:v>27.34868276852195</c:v>
                </c:pt>
                <c:pt idx="211">
                  <c:v>68.644473224659436</c:v>
                </c:pt>
                <c:pt idx="212">
                  <c:v>39.38889992657608</c:v>
                </c:pt>
                <c:pt idx="213">
                  <c:v>35.481942646554337</c:v>
                </c:pt>
                <c:pt idx="214">
                  <c:v>74.791141324222153</c:v>
                </c:pt>
                <c:pt idx="215">
                  <c:v>40.682445952377321</c:v>
                </c:pt>
                <c:pt idx="216">
                  <c:v>33.676857815540394</c:v>
                </c:pt>
                <c:pt idx="217">
                  <c:v>46.08952091819485</c:v>
                </c:pt>
                <c:pt idx="218">
                  <c:v>48.467541844008451</c:v>
                </c:pt>
                <c:pt idx="219">
                  <c:v>41.998035456673541</c:v>
                </c:pt>
                <c:pt idx="220">
                  <c:v>57.997466948638923</c:v>
                </c:pt>
                <c:pt idx="221">
                  <c:v>15.273299392283679</c:v>
                </c:pt>
                <c:pt idx="222">
                  <c:v>36.622771497285875</c:v>
                </c:pt>
                <c:pt idx="223">
                  <c:v>60.73354914914718</c:v>
                </c:pt>
                <c:pt idx="224">
                  <c:v>34.202082880941667</c:v>
                </c:pt>
                <c:pt idx="225">
                  <c:v>19.139229415133478</c:v>
                </c:pt>
                <c:pt idx="226">
                  <c:v>22.788747860964037</c:v>
                </c:pt>
                <c:pt idx="227">
                  <c:v>13.44828120558414</c:v>
                </c:pt>
                <c:pt idx="228">
                  <c:v>4.381605034020148</c:v>
                </c:pt>
                <c:pt idx="229">
                  <c:v>50.53736339107892</c:v>
                </c:pt>
                <c:pt idx="230">
                  <c:v>17.252268483254291</c:v>
                </c:pt>
                <c:pt idx="231">
                  <c:v>3.9824631013122951</c:v>
                </c:pt>
                <c:pt idx="232">
                  <c:v>24.786019891917984</c:v>
                </c:pt>
                <c:pt idx="233">
                  <c:v>1.9176295526656468</c:v>
                </c:pt>
                <c:pt idx="234">
                  <c:v>101.81180719929525</c:v>
                </c:pt>
                <c:pt idx="235">
                  <c:v>40.424288105394105</c:v>
                </c:pt>
                <c:pt idx="236">
                  <c:v>70.920012188143303</c:v>
                </c:pt>
                <c:pt idx="237">
                  <c:v>22.647055461437432</c:v>
                </c:pt>
                <c:pt idx="238">
                  <c:v>0</c:v>
                </c:pt>
                <c:pt idx="239">
                  <c:v>79.940173689158982</c:v>
                </c:pt>
                <c:pt idx="240">
                  <c:v>12.157469621089581</c:v>
                </c:pt>
                <c:pt idx="241">
                  <c:v>35.907037838140106</c:v>
                </c:pt>
                <c:pt idx="242">
                  <c:v>42.30002146501667</c:v>
                </c:pt>
                <c:pt idx="243">
                  <c:v>47.134039476584348</c:v>
                </c:pt>
                <c:pt idx="244">
                  <c:v>60.232898743022652</c:v>
                </c:pt>
                <c:pt idx="245">
                  <c:v>25.313590501087887</c:v>
                </c:pt>
                <c:pt idx="246">
                  <c:v>47.331622582941179</c:v>
                </c:pt>
                <c:pt idx="247">
                  <c:v>52.383204969297275</c:v>
                </c:pt>
                <c:pt idx="248">
                  <c:v>48.036603010177664</c:v>
                </c:pt>
                <c:pt idx="249">
                  <c:v>99.704240755928012</c:v>
                </c:pt>
                <c:pt idx="250">
                  <c:v>26.054627505837026</c:v>
                </c:pt>
                <c:pt idx="251">
                  <c:v>68.157127895603423</c:v>
                </c:pt>
                <c:pt idx="252">
                  <c:v>26.250165084235327</c:v>
                </c:pt>
                <c:pt idx="253">
                  <c:v>10.092306851868251</c:v>
                </c:pt>
                <c:pt idx="254">
                  <c:v>37.096359727537241</c:v>
                </c:pt>
                <c:pt idx="255">
                  <c:v>75.614306011522928</c:v>
                </c:pt>
                <c:pt idx="256">
                  <c:v>43.968955499471676</c:v>
                </c:pt>
                <c:pt idx="257">
                  <c:v>0</c:v>
                </c:pt>
                <c:pt idx="258">
                  <c:v>44.625644593856038</c:v>
                </c:pt>
                <c:pt idx="259">
                  <c:v>119.04685110719687</c:v>
                </c:pt>
                <c:pt idx="260">
                  <c:v>35.825204663520729</c:v>
                </c:pt>
                <c:pt idx="261">
                  <c:v>37.195676301998759</c:v>
                </c:pt>
                <c:pt idx="262">
                  <c:v>41.397610570711343</c:v>
                </c:pt>
                <c:pt idx="263">
                  <c:v>58.36582111945286</c:v>
                </c:pt>
                <c:pt idx="264">
                  <c:v>18.440089357494156</c:v>
                </c:pt>
                <c:pt idx="265">
                  <c:v>4.2987903525558799</c:v>
                </c:pt>
                <c:pt idx="266">
                  <c:v>63.152010690245831</c:v>
                </c:pt>
                <c:pt idx="267">
                  <c:v>13.033175931102544</c:v>
                </c:pt>
                <c:pt idx="268">
                  <c:v>26.182330036437897</c:v>
                </c:pt>
                <c:pt idx="269">
                  <c:v>79.241168675358594</c:v>
                </c:pt>
                <c:pt idx="270">
                  <c:v>72.657731045571992</c:v>
                </c:pt>
                <c:pt idx="271">
                  <c:v>39.126897366926158</c:v>
                </c:pt>
                <c:pt idx="272">
                  <c:v>20.456662464604676</c:v>
                </c:pt>
                <c:pt idx="273">
                  <c:v>15.385931671529029</c:v>
                </c:pt>
                <c:pt idx="274">
                  <c:v>31.200379990071728</c:v>
                </c:pt>
                <c:pt idx="275">
                  <c:v>107.53680695721044</c:v>
                </c:pt>
                <c:pt idx="276">
                  <c:v>19.271958996387394</c:v>
                </c:pt>
                <c:pt idx="277">
                  <c:v>37.377562711479193</c:v>
                </c:pt>
                <c:pt idx="278">
                  <c:v>21.368882561143575</c:v>
                </c:pt>
                <c:pt idx="279">
                  <c:v>63.534716462085491</c:v>
                </c:pt>
                <c:pt idx="280">
                  <c:v>29.70777925516602</c:v>
                </c:pt>
                <c:pt idx="281">
                  <c:v>27.361103217312486</c:v>
                </c:pt>
                <c:pt idx="282">
                  <c:v>56.338134383017362</c:v>
                </c:pt>
                <c:pt idx="283">
                  <c:v>106.12510168533106</c:v>
                </c:pt>
                <c:pt idx="284">
                  <c:v>23.03182561059138</c:v>
                </c:pt>
                <c:pt idx="285">
                  <c:v>62.283056600266825</c:v>
                </c:pt>
                <c:pt idx="286">
                  <c:v>75.546081746471287</c:v>
                </c:pt>
                <c:pt idx="287">
                  <c:v>6.7120327363444181</c:v>
                </c:pt>
                <c:pt idx="288">
                  <c:v>28.601721114662567</c:v>
                </c:pt>
                <c:pt idx="289">
                  <c:v>63.410807199702333</c:v>
                </c:pt>
                <c:pt idx="290">
                  <c:v>33.507366866026508</c:v>
                </c:pt>
                <c:pt idx="291">
                  <c:v>76.544105349997778</c:v>
                </c:pt>
                <c:pt idx="292">
                  <c:v>85.414280005878339</c:v>
                </c:pt>
                <c:pt idx="293">
                  <c:v>39.110962620788186</c:v>
                </c:pt>
                <c:pt idx="294">
                  <c:v>59.140524870451166</c:v>
                </c:pt>
                <c:pt idx="295">
                  <c:v>31.171759696768035</c:v>
                </c:pt>
                <c:pt idx="296">
                  <c:v>8.6220435694748527</c:v>
                </c:pt>
                <c:pt idx="297">
                  <c:v>64.015520670214045</c:v>
                </c:pt>
                <c:pt idx="298">
                  <c:v>24.321086759163709</c:v>
                </c:pt>
                <c:pt idx="299">
                  <c:v>71.598289417495991</c:v>
                </c:pt>
                <c:pt idx="300">
                  <c:v>101.53632293534882</c:v>
                </c:pt>
                <c:pt idx="301">
                  <c:v>122.49304011024905</c:v>
                </c:pt>
                <c:pt idx="302">
                  <c:v>21.124709025626991</c:v>
                </c:pt>
                <c:pt idx="303">
                  <c:v>85.093459688079619</c:v>
                </c:pt>
                <c:pt idx="304">
                  <c:v>58.624676059230787</c:v>
                </c:pt>
                <c:pt idx="305">
                  <c:v>79.50299307345378</c:v>
                </c:pt>
                <c:pt idx="306">
                  <c:v>74.568203381166839</c:v>
                </c:pt>
                <c:pt idx="307">
                  <c:v>23.535169432072109</c:v>
                </c:pt>
                <c:pt idx="308">
                  <c:v>21.001553055904481</c:v>
                </c:pt>
                <c:pt idx="309">
                  <c:v>48.128515072757011</c:v>
                </c:pt>
                <c:pt idx="310">
                  <c:v>42.864612397486241</c:v>
                </c:pt>
                <c:pt idx="311">
                  <c:v>32.514689622386541</c:v>
                </c:pt>
                <c:pt idx="312">
                  <c:v>38.646771593222525</c:v>
                </c:pt>
                <c:pt idx="313">
                  <c:v>22.813295189216017</c:v>
                </c:pt>
                <c:pt idx="314">
                  <c:v>0</c:v>
                </c:pt>
                <c:pt idx="315">
                  <c:v>52.925560335104095</c:v>
                </c:pt>
                <c:pt idx="316">
                  <c:v>71.524977744247835</c:v>
                </c:pt>
                <c:pt idx="317">
                  <c:v>25.662288266938958</c:v>
                </c:pt>
                <c:pt idx="318">
                  <c:v>0.52653421415579171</c:v>
                </c:pt>
                <c:pt idx="319">
                  <c:v>48.657348624041241</c:v>
                </c:pt>
                <c:pt idx="320">
                  <c:v>22.360805655721411</c:v>
                </c:pt>
                <c:pt idx="321">
                  <c:v>27.359674308597068</c:v>
                </c:pt>
                <c:pt idx="322">
                  <c:v>83.760320468075179</c:v>
                </c:pt>
                <c:pt idx="323">
                  <c:v>14.113520203797771</c:v>
                </c:pt>
                <c:pt idx="324">
                  <c:v>5.4814468811722321</c:v>
                </c:pt>
                <c:pt idx="325">
                  <c:v>17.126494243723595</c:v>
                </c:pt>
                <c:pt idx="326">
                  <c:v>6.0856909082970043</c:v>
                </c:pt>
                <c:pt idx="327">
                  <c:v>67.719620840361472</c:v>
                </c:pt>
                <c:pt idx="328">
                  <c:v>19.543445583724932</c:v>
                </c:pt>
                <c:pt idx="329">
                  <c:v>65.099012683244851</c:v>
                </c:pt>
                <c:pt idx="330">
                  <c:v>38.208350997177732</c:v>
                </c:pt>
                <c:pt idx="331">
                  <c:v>65.818872393499291</c:v>
                </c:pt>
                <c:pt idx="332">
                  <c:v>66.319790943503492</c:v>
                </c:pt>
                <c:pt idx="333">
                  <c:v>76.706368871496494</c:v>
                </c:pt>
                <c:pt idx="334">
                  <c:v>71.27675156776931</c:v>
                </c:pt>
                <c:pt idx="335">
                  <c:v>81.69771352627096</c:v>
                </c:pt>
                <c:pt idx="336">
                  <c:v>52.213985443981073</c:v>
                </c:pt>
                <c:pt idx="337">
                  <c:v>74.969626596537353</c:v>
                </c:pt>
                <c:pt idx="338">
                  <c:v>28.726407284227697</c:v>
                </c:pt>
                <c:pt idx="339">
                  <c:v>33.426750486895045</c:v>
                </c:pt>
                <c:pt idx="340">
                  <c:v>53.298992302322155</c:v>
                </c:pt>
                <c:pt idx="341">
                  <c:v>37.526697002416661</c:v>
                </c:pt>
                <c:pt idx="342">
                  <c:v>48.98525727291679</c:v>
                </c:pt>
                <c:pt idx="343">
                  <c:v>23.8525435489133</c:v>
                </c:pt>
                <c:pt idx="344">
                  <c:v>3.2881584522439113</c:v>
                </c:pt>
                <c:pt idx="345">
                  <c:v>50.524777910200477</c:v>
                </c:pt>
                <c:pt idx="346">
                  <c:v>98.174502028253002</c:v>
                </c:pt>
                <c:pt idx="347">
                  <c:v>50.70437130964379</c:v>
                </c:pt>
                <c:pt idx="348">
                  <c:v>28.630759093353586</c:v>
                </c:pt>
                <c:pt idx="349">
                  <c:v>91.82649097635796</c:v>
                </c:pt>
                <c:pt idx="350">
                  <c:v>10.360731294807087</c:v>
                </c:pt>
                <c:pt idx="351">
                  <c:v>21.970811450992187</c:v>
                </c:pt>
                <c:pt idx="352">
                  <c:v>108.98871790028261</c:v>
                </c:pt>
                <c:pt idx="353">
                  <c:v>36.009392264666396</c:v>
                </c:pt>
                <c:pt idx="354">
                  <c:v>100.88277029514994</c:v>
                </c:pt>
                <c:pt idx="355">
                  <c:v>60.715165253654447</c:v>
                </c:pt>
                <c:pt idx="356">
                  <c:v>15.338955847996868</c:v>
                </c:pt>
                <c:pt idx="357">
                  <c:v>31.002208223533088</c:v>
                </c:pt>
                <c:pt idx="358">
                  <c:v>43.909025455682993</c:v>
                </c:pt>
                <c:pt idx="359">
                  <c:v>0</c:v>
                </c:pt>
                <c:pt idx="360">
                  <c:v>41.185072114318601</c:v>
                </c:pt>
                <c:pt idx="361">
                  <c:v>17.487835760101266</c:v>
                </c:pt>
                <c:pt idx="362">
                  <c:v>26.265393040343127</c:v>
                </c:pt>
                <c:pt idx="363">
                  <c:v>49.352406082998215</c:v>
                </c:pt>
                <c:pt idx="364">
                  <c:v>7.9553874999222636</c:v>
                </c:pt>
                <c:pt idx="365">
                  <c:v>46.831632934861659</c:v>
                </c:pt>
                <c:pt idx="366">
                  <c:v>80.32206047623913</c:v>
                </c:pt>
                <c:pt idx="367">
                  <c:v>48.347924180680451</c:v>
                </c:pt>
                <c:pt idx="368">
                  <c:v>16.031876409675402</c:v>
                </c:pt>
                <c:pt idx="369">
                  <c:v>35.537547787982632</c:v>
                </c:pt>
                <c:pt idx="370">
                  <c:v>19.351909571016279</c:v>
                </c:pt>
                <c:pt idx="371">
                  <c:v>64.319165516181357</c:v>
                </c:pt>
                <c:pt idx="372">
                  <c:v>18.990006073389125</c:v>
                </c:pt>
                <c:pt idx="373">
                  <c:v>21.694219711751323</c:v>
                </c:pt>
                <c:pt idx="374">
                  <c:v>73.849345528494567</c:v>
                </c:pt>
                <c:pt idx="375">
                  <c:v>65.970001762914109</c:v>
                </c:pt>
                <c:pt idx="376">
                  <c:v>48.109840119863478</c:v>
                </c:pt>
                <c:pt idx="377">
                  <c:v>53.614461316256758</c:v>
                </c:pt>
                <c:pt idx="378">
                  <c:v>10.799093387121054</c:v>
                </c:pt>
                <c:pt idx="379">
                  <c:v>20.001789788939249</c:v>
                </c:pt>
                <c:pt idx="380">
                  <c:v>6.7147647242439046</c:v>
                </c:pt>
                <c:pt idx="381">
                  <c:v>6.5772453170050289</c:v>
                </c:pt>
                <c:pt idx="382">
                  <c:v>14.902868210913756</c:v>
                </c:pt>
                <c:pt idx="383">
                  <c:v>0</c:v>
                </c:pt>
                <c:pt idx="384">
                  <c:v>46.592167189167171</c:v>
                </c:pt>
                <c:pt idx="385">
                  <c:v>57.686639504264164</c:v>
                </c:pt>
                <c:pt idx="386">
                  <c:v>12.114432770386696</c:v>
                </c:pt>
                <c:pt idx="387">
                  <c:v>8.585041808911928</c:v>
                </c:pt>
                <c:pt idx="388">
                  <c:v>24.802793878409325</c:v>
                </c:pt>
                <c:pt idx="389">
                  <c:v>33.422163535216782</c:v>
                </c:pt>
                <c:pt idx="390">
                  <c:v>29.23853732836583</c:v>
                </c:pt>
                <c:pt idx="391">
                  <c:v>55.322458913515966</c:v>
                </c:pt>
                <c:pt idx="392">
                  <c:v>43.534603196598077</c:v>
                </c:pt>
                <c:pt idx="393">
                  <c:v>0.93497688046672234</c:v>
                </c:pt>
                <c:pt idx="394">
                  <c:v>16.609021193945004</c:v>
                </c:pt>
                <c:pt idx="395">
                  <c:v>51.420470381337466</c:v>
                </c:pt>
                <c:pt idx="396">
                  <c:v>56.920570261194484</c:v>
                </c:pt>
                <c:pt idx="397">
                  <c:v>114.07885067774883</c:v>
                </c:pt>
                <c:pt idx="398">
                  <c:v>23.542995383758011</c:v>
                </c:pt>
                <c:pt idx="399">
                  <c:v>32.146094605852923</c:v>
                </c:pt>
                <c:pt idx="400">
                  <c:v>46.945125436217936</c:v>
                </c:pt>
                <c:pt idx="401">
                  <c:v>14.89662045936773</c:v>
                </c:pt>
                <c:pt idx="402">
                  <c:v>78.008463673671926</c:v>
                </c:pt>
                <c:pt idx="403">
                  <c:v>19.778028657494414</c:v>
                </c:pt>
                <c:pt idx="404">
                  <c:v>46.297866452511215</c:v>
                </c:pt>
                <c:pt idx="405">
                  <c:v>6.5753223637161167</c:v>
                </c:pt>
                <c:pt idx="406">
                  <c:v>34.27844379900759</c:v>
                </c:pt>
                <c:pt idx="407">
                  <c:v>38.098426533339847</c:v>
                </c:pt>
                <c:pt idx="408">
                  <c:v>28.680601177437115</c:v>
                </c:pt>
                <c:pt idx="409">
                  <c:v>99.575261623361072</c:v>
                </c:pt>
                <c:pt idx="410">
                  <c:v>60.39495227110347</c:v>
                </c:pt>
                <c:pt idx="411">
                  <c:v>22.398245657063544</c:v>
                </c:pt>
                <c:pt idx="412">
                  <c:v>44.14133927549743</c:v>
                </c:pt>
                <c:pt idx="413">
                  <c:v>93.928020178645838</c:v>
                </c:pt>
                <c:pt idx="414">
                  <c:v>30.273726619963156</c:v>
                </c:pt>
                <c:pt idx="415">
                  <c:v>20.881653398661665</c:v>
                </c:pt>
                <c:pt idx="416">
                  <c:v>90.639340509451984</c:v>
                </c:pt>
                <c:pt idx="417">
                  <c:v>11.022421182234652</c:v>
                </c:pt>
                <c:pt idx="418">
                  <c:v>31.475088338026993</c:v>
                </c:pt>
                <c:pt idx="419">
                  <c:v>34.097823298042115</c:v>
                </c:pt>
                <c:pt idx="420">
                  <c:v>25.550204670369698</c:v>
                </c:pt>
                <c:pt idx="421">
                  <c:v>65.774100613902576</c:v>
                </c:pt>
                <c:pt idx="422">
                  <c:v>24.704651956078013</c:v>
                </c:pt>
                <c:pt idx="423">
                  <c:v>31.612514284987661</c:v>
                </c:pt>
                <c:pt idx="424">
                  <c:v>87.77485279225364</c:v>
                </c:pt>
                <c:pt idx="425">
                  <c:v>19.101020014605488</c:v>
                </c:pt>
                <c:pt idx="426">
                  <c:v>39.110867116766983</c:v>
                </c:pt>
                <c:pt idx="427">
                  <c:v>26.530079725775447</c:v>
                </c:pt>
                <c:pt idx="428">
                  <c:v>62.441176785549729</c:v>
                </c:pt>
                <c:pt idx="429">
                  <c:v>63.17816358888787</c:v>
                </c:pt>
                <c:pt idx="430">
                  <c:v>45.214313359304541</c:v>
                </c:pt>
                <c:pt idx="431">
                  <c:v>17.638131592954363</c:v>
                </c:pt>
                <c:pt idx="432">
                  <c:v>36.767790589606967</c:v>
                </c:pt>
                <c:pt idx="433">
                  <c:v>66.650295049508301</c:v>
                </c:pt>
                <c:pt idx="434">
                  <c:v>9.7770591010652037</c:v>
                </c:pt>
                <c:pt idx="435">
                  <c:v>8.6337247526282734</c:v>
                </c:pt>
                <c:pt idx="436">
                  <c:v>36.918061856993141</c:v>
                </c:pt>
                <c:pt idx="437">
                  <c:v>11.274309493127696</c:v>
                </c:pt>
                <c:pt idx="438">
                  <c:v>3.7391219530702413</c:v>
                </c:pt>
                <c:pt idx="439">
                  <c:v>33.207088983268115</c:v>
                </c:pt>
                <c:pt idx="440">
                  <c:v>36.283763804505632</c:v>
                </c:pt>
                <c:pt idx="441">
                  <c:v>6.5888211748751733</c:v>
                </c:pt>
                <c:pt idx="442">
                  <c:v>34.936945193235587</c:v>
                </c:pt>
                <c:pt idx="443">
                  <c:v>0</c:v>
                </c:pt>
                <c:pt idx="444">
                  <c:v>58.232441659531062</c:v>
                </c:pt>
                <c:pt idx="445">
                  <c:v>43.624338752526974</c:v>
                </c:pt>
                <c:pt idx="446">
                  <c:v>71.301566928598476</c:v>
                </c:pt>
                <c:pt idx="447">
                  <c:v>35.768436119930392</c:v>
                </c:pt>
                <c:pt idx="448">
                  <c:v>1.6238228605376135</c:v>
                </c:pt>
                <c:pt idx="449">
                  <c:v>51.572110114042822</c:v>
                </c:pt>
                <c:pt idx="450">
                  <c:v>2.6859403659313075</c:v>
                </c:pt>
                <c:pt idx="451">
                  <c:v>42.001651195157564</c:v>
                </c:pt>
                <c:pt idx="452">
                  <c:v>10.290672037875458</c:v>
                </c:pt>
                <c:pt idx="453">
                  <c:v>31.429647248347472</c:v>
                </c:pt>
                <c:pt idx="454">
                  <c:v>59.503648402391647</c:v>
                </c:pt>
                <c:pt idx="455">
                  <c:v>9.551166803606554</c:v>
                </c:pt>
                <c:pt idx="456">
                  <c:v>58.389234045607509</c:v>
                </c:pt>
                <c:pt idx="457">
                  <c:v>92.561853375457204</c:v>
                </c:pt>
                <c:pt idx="458">
                  <c:v>45.56416872782026</c:v>
                </c:pt>
                <c:pt idx="459">
                  <c:v>86.715259488262348</c:v>
                </c:pt>
                <c:pt idx="460">
                  <c:v>30.586433517483837</c:v>
                </c:pt>
                <c:pt idx="461">
                  <c:v>101.39575716064664</c:v>
                </c:pt>
                <c:pt idx="462">
                  <c:v>25.303101887046701</c:v>
                </c:pt>
                <c:pt idx="463">
                  <c:v>15.002415603426901</c:v>
                </c:pt>
                <c:pt idx="464">
                  <c:v>42.934775878707882</c:v>
                </c:pt>
                <c:pt idx="465">
                  <c:v>87.064462787940158</c:v>
                </c:pt>
                <c:pt idx="466">
                  <c:v>27.967606008375025</c:v>
                </c:pt>
                <c:pt idx="467">
                  <c:v>6.4479941498986619</c:v>
                </c:pt>
                <c:pt idx="468">
                  <c:v>39.719871655939066</c:v>
                </c:pt>
                <c:pt idx="469">
                  <c:v>76.025393145756809</c:v>
                </c:pt>
                <c:pt idx="470">
                  <c:v>9.7100618339252023</c:v>
                </c:pt>
                <c:pt idx="471">
                  <c:v>81.414866940389629</c:v>
                </c:pt>
                <c:pt idx="472">
                  <c:v>49.451422104930721</c:v>
                </c:pt>
                <c:pt idx="473">
                  <c:v>67.300584026130281</c:v>
                </c:pt>
                <c:pt idx="474">
                  <c:v>63.242697412656327</c:v>
                </c:pt>
                <c:pt idx="475">
                  <c:v>10.051070067594258</c:v>
                </c:pt>
                <c:pt idx="476">
                  <c:v>67.579113567610676</c:v>
                </c:pt>
                <c:pt idx="477">
                  <c:v>2.2223627638160637</c:v>
                </c:pt>
                <c:pt idx="478">
                  <c:v>20.346571094279128</c:v>
                </c:pt>
                <c:pt idx="479">
                  <c:v>92.318374479513253</c:v>
                </c:pt>
                <c:pt idx="480">
                  <c:v>93.534061311564329</c:v>
                </c:pt>
                <c:pt idx="481">
                  <c:v>38.168656227813514</c:v>
                </c:pt>
                <c:pt idx="482">
                  <c:v>54.866817781719917</c:v>
                </c:pt>
                <c:pt idx="483">
                  <c:v>13.799357412130533</c:v>
                </c:pt>
                <c:pt idx="484">
                  <c:v>89.867087533184034</c:v>
                </c:pt>
                <c:pt idx="485">
                  <c:v>101.51646552801648</c:v>
                </c:pt>
                <c:pt idx="486">
                  <c:v>14.462606743079958</c:v>
                </c:pt>
                <c:pt idx="487">
                  <c:v>43.019365154086366</c:v>
                </c:pt>
                <c:pt idx="488">
                  <c:v>17.954774977608309</c:v>
                </c:pt>
                <c:pt idx="489">
                  <c:v>69.394358061033188</c:v>
                </c:pt>
                <c:pt idx="490">
                  <c:v>30.919643509805294</c:v>
                </c:pt>
                <c:pt idx="491">
                  <c:v>15.302864863235728</c:v>
                </c:pt>
                <c:pt idx="492">
                  <c:v>42.712625505646521</c:v>
                </c:pt>
                <c:pt idx="493">
                  <c:v>71.894230771793801</c:v>
                </c:pt>
                <c:pt idx="494">
                  <c:v>50.264565484894987</c:v>
                </c:pt>
                <c:pt idx="495">
                  <c:v>72.957418536992634</c:v>
                </c:pt>
                <c:pt idx="496">
                  <c:v>82.111128366896281</c:v>
                </c:pt>
                <c:pt idx="497">
                  <c:v>1.0863933846479448</c:v>
                </c:pt>
                <c:pt idx="498">
                  <c:v>46.778707596080586</c:v>
                </c:pt>
                <c:pt idx="499">
                  <c:v>57.564139942465935</c:v>
                </c:pt>
                <c:pt idx="500">
                  <c:v>27.425984012311286</c:v>
                </c:pt>
                <c:pt idx="501">
                  <c:v>72.504330375924908</c:v>
                </c:pt>
                <c:pt idx="502">
                  <c:v>68.811435794781659</c:v>
                </c:pt>
                <c:pt idx="503">
                  <c:v>35.246019278975403</c:v>
                </c:pt>
                <c:pt idx="504">
                  <c:v>54.536552870595848</c:v>
                </c:pt>
                <c:pt idx="505">
                  <c:v>8.5983361530145981</c:v>
                </c:pt>
                <c:pt idx="506">
                  <c:v>10.105929313193828</c:v>
                </c:pt>
                <c:pt idx="507">
                  <c:v>77.167184473052004</c:v>
                </c:pt>
                <c:pt idx="508">
                  <c:v>17.966109938820171</c:v>
                </c:pt>
                <c:pt idx="509">
                  <c:v>61.978263530220858</c:v>
                </c:pt>
                <c:pt idx="510">
                  <c:v>75.556245884135478</c:v>
                </c:pt>
                <c:pt idx="511">
                  <c:v>97.547121706008895</c:v>
                </c:pt>
                <c:pt idx="512">
                  <c:v>0</c:v>
                </c:pt>
                <c:pt idx="513">
                  <c:v>111.08621178953452</c:v>
                </c:pt>
                <c:pt idx="514">
                  <c:v>47.505848937661661</c:v>
                </c:pt>
                <c:pt idx="515">
                  <c:v>86.726861011868223</c:v>
                </c:pt>
                <c:pt idx="516">
                  <c:v>56.438741433308344</c:v>
                </c:pt>
                <c:pt idx="517">
                  <c:v>22.689685239520031</c:v>
                </c:pt>
                <c:pt idx="518">
                  <c:v>32.617644854679092</c:v>
                </c:pt>
                <c:pt idx="519">
                  <c:v>48.754773828987631</c:v>
                </c:pt>
                <c:pt idx="520">
                  <c:v>61.130833396177167</c:v>
                </c:pt>
                <c:pt idx="521">
                  <c:v>19.857819636687069</c:v>
                </c:pt>
                <c:pt idx="522">
                  <c:v>24.847878960980111</c:v>
                </c:pt>
                <c:pt idx="523">
                  <c:v>14.623949231850691</c:v>
                </c:pt>
                <c:pt idx="524">
                  <c:v>3.7041561479266796</c:v>
                </c:pt>
                <c:pt idx="525">
                  <c:v>45.247773250021609</c:v>
                </c:pt>
                <c:pt idx="526">
                  <c:v>62.042923202420624</c:v>
                </c:pt>
                <c:pt idx="527">
                  <c:v>75.881743394060862</c:v>
                </c:pt>
                <c:pt idx="528">
                  <c:v>6.2549830141456102</c:v>
                </c:pt>
                <c:pt idx="529">
                  <c:v>42.211446592031677</c:v>
                </c:pt>
                <c:pt idx="530">
                  <c:v>23.913945844424173</c:v>
                </c:pt>
                <c:pt idx="531">
                  <c:v>25.265941875037996</c:v>
                </c:pt>
                <c:pt idx="532">
                  <c:v>46.920680475956523</c:v>
                </c:pt>
                <c:pt idx="533">
                  <c:v>10.779746063457671</c:v>
                </c:pt>
                <c:pt idx="534">
                  <c:v>18.923898341173153</c:v>
                </c:pt>
                <c:pt idx="535">
                  <c:v>46.499604076787328</c:v>
                </c:pt>
                <c:pt idx="536">
                  <c:v>4.9736620309694777</c:v>
                </c:pt>
                <c:pt idx="537">
                  <c:v>65.991614152608108</c:v>
                </c:pt>
                <c:pt idx="538">
                  <c:v>32.013476311578962</c:v>
                </c:pt>
                <c:pt idx="539">
                  <c:v>44.151199729372898</c:v>
                </c:pt>
                <c:pt idx="540">
                  <c:v>31.109927897997128</c:v>
                </c:pt>
                <c:pt idx="541">
                  <c:v>51.739624291701638</c:v>
                </c:pt>
                <c:pt idx="542">
                  <c:v>63.0992018908291</c:v>
                </c:pt>
                <c:pt idx="543">
                  <c:v>91.506394580719956</c:v>
                </c:pt>
                <c:pt idx="544">
                  <c:v>85.391864362404718</c:v>
                </c:pt>
                <c:pt idx="545">
                  <c:v>67.132352652684318</c:v>
                </c:pt>
                <c:pt idx="546">
                  <c:v>37.951930408148229</c:v>
                </c:pt>
                <c:pt idx="547">
                  <c:v>61.028499901396238</c:v>
                </c:pt>
                <c:pt idx="548">
                  <c:v>21.330944408973664</c:v>
                </c:pt>
                <c:pt idx="549">
                  <c:v>50.26846276741577</c:v>
                </c:pt>
                <c:pt idx="550">
                  <c:v>54.79268980839317</c:v>
                </c:pt>
                <c:pt idx="551">
                  <c:v>8.1548555711704296</c:v>
                </c:pt>
                <c:pt idx="552">
                  <c:v>50.708050613163451</c:v>
                </c:pt>
                <c:pt idx="553">
                  <c:v>9.8169529504100215</c:v>
                </c:pt>
                <c:pt idx="554">
                  <c:v>5.0640425197502035</c:v>
                </c:pt>
                <c:pt idx="555">
                  <c:v>0.23062253683541248</c:v>
                </c:pt>
                <c:pt idx="556">
                  <c:v>97.82603030007165</c:v>
                </c:pt>
                <c:pt idx="557">
                  <c:v>42.001900617007898</c:v>
                </c:pt>
                <c:pt idx="558">
                  <c:v>3.090410765308822</c:v>
                </c:pt>
                <c:pt idx="559">
                  <c:v>55.311513164709922</c:v>
                </c:pt>
                <c:pt idx="560">
                  <c:v>21.745158230121255</c:v>
                </c:pt>
                <c:pt idx="561">
                  <c:v>21.14848560664068</c:v>
                </c:pt>
                <c:pt idx="562">
                  <c:v>95.562391924756938</c:v>
                </c:pt>
                <c:pt idx="563">
                  <c:v>55.881688937734985</c:v>
                </c:pt>
                <c:pt idx="564">
                  <c:v>90.840935359798394</c:v>
                </c:pt>
                <c:pt idx="565">
                  <c:v>49.749176692724411</c:v>
                </c:pt>
                <c:pt idx="566">
                  <c:v>45.365830390366213</c:v>
                </c:pt>
                <c:pt idx="567">
                  <c:v>32.766727539989603</c:v>
                </c:pt>
                <c:pt idx="568">
                  <c:v>47.455860103068886</c:v>
                </c:pt>
                <c:pt idx="569">
                  <c:v>0</c:v>
                </c:pt>
                <c:pt idx="570">
                  <c:v>54.367529184744505</c:v>
                </c:pt>
                <c:pt idx="571">
                  <c:v>35.856213300936773</c:v>
                </c:pt>
                <c:pt idx="572">
                  <c:v>40.402495181978708</c:v>
                </c:pt>
                <c:pt idx="573">
                  <c:v>59.999772014559944</c:v>
                </c:pt>
                <c:pt idx="574">
                  <c:v>6.9879437769907033</c:v>
                </c:pt>
                <c:pt idx="575">
                  <c:v>57.038247945864143</c:v>
                </c:pt>
                <c:pt idx="576">
                  <c:v>80.896689413313993</c:v>
                </c:pt>
                <c:pt idx="577">
                  <c:v>67.479063594010611</c:v>
                </c:pt>
                <c:pt idx="578">
                  <c:v>41.793872161752624</c:v>
                </c:pt>
                <c:pt idx="579">
                  <c:v>27.717439342158617</c:v>
                </c:pt>
                <c:pt idx="580">
                  <c:v>16.053459681735827</c:v>
                </c:pt>
                <c:pt idx="581">
                  <c:v>63.274349919712975</c:v>
                </c:pt>
                <c:pt idx="582">
                  <c:v>36.357395047039631</c:v>
                </c:pt>
                <c:pt idx="583">
                  <c:v>41.149628541606319</c:v>
                </c:pt>
                <c:pt idx="584">
                  <c:v>92.332451770760713</c:v>
                </c:pt>
                <c:pt idx="585">
                  <c:v>67.678865243106131</c:v>
                </c:pt>
                <c:pt idx="586">
                  <c:v>61.652497139962747</c:v>
                </c:pt>
                <c:pt idx="587">
                  <c:v>60.149478867352556</c:v>
                </c:pt>
                <c:pt idx="588">
                  <c:v>5.5354525738880582</c:v>
                </c:pt>
                <c:pt idx="589">
                  <c:v>26.112461605964157</c:v>
                </c:pt>
                <c:pt idx="590">
                  <c:v>24.50350064420827</c:v>
                </c:pt>
                <c:pt idx="591">
                  <c:v>40.001671596935381</c:v>
                </c:pt>
                <c:pt idx="592">
                  <c:v>14.510605996075538</c:v>
                </c:pt>
                <c:pt idx="593">
                  <c:v>9.0757819672686164</c:v>
                </c:pt>
                <c:pt idx="594">
                  <c:v>38.956546384238585</c:v>
                </c:pt>
                <c:pt idx="595">
                  <c:v>70.464126251489887</c:v>
                </c:pt>
                <c:pt idx="596">
                  <c:v>7.9540483279763876</c:v>
                </c:pt>
                <c:pt idx="597">
                  <c:v>38.296436765953871</c:v>
                </c:pt>
                <c:pt idx="598">
                  <c:v>9.677282216418563</c:v>
                </c:pt>
                <c:pt idx="599">
                  <c:v>38.309164112844421</c:v>
                </c:pt>
                <c:pt idx="600">
                  <c:v>31.105014037281251</c:v>
                </c:pt>
                <c:pt idx="601">
                  <c:v>45.304557734578417</c:v>
                </c:pt>
                <c:pt idx="602">
                  <c:v>30.062376600423001</c:v>
                </c:pt>
                <c:pt idx="603">
                  <c:v>11.348477562783058</c:v>
                </c:pt>
                <c:pt idx="604">
                  <c:v>40.848270760258615</c:v>
                </c:pt>
                <c:pt idx="605">
                  <c:v>43.640396433336221</c:v>
                </c:pt>
                <c:pt idx="606">
                  <c:v>33.550021458422016</c:v>
                </c:pt>
                <c:pt idx="607">
                  <c:v>90.7618984872216</c:v>
                </c:pt>
                <c:pt idx="608">
                  <c:v>29.954807980809882</c:v>
                </c:pt>
                <c:pt idx="609">
                  <c:v>18.476618114954661</c:v>
                </c:pt>
                <c:pt idx="610">
                  <c:v>55.104869331155136</c:v>
                </c:pt>
                <c:pt idx="611">
                  <c:v>26.918889117558166</c:v>
                </c:pt>
                <c:pt idx="612">
                  <c:v>73.867025210343911</c:v>
                </c:pt>
                <c:pt idx="613">
                  <c:v>73.14438237597372</c:v>
                </c:pt>
                <c:pt idx="614">
                  <c:v>41.634045303342134</c:v>
                </c:pt>
                <c:pt idx="615">
                  <c:v>9.0802581956709112</c:v>
                </c:pt>
                <c:pt idx="616">
                  <c:v>75.890265475026467</c:v>
                </c:pt>
                <c:pt idx="617">
                  <c:v>55.980742652217373</c:v>
                </c:pt>
                <c:pt idx="618">
                  <c:v>71.241236515993279</c:v>
                </c:pt>
                <c:pt idx="619">
                  <c:v>121.8275323929203</c:v>
                </c:pt>
                <c:pt idx="620">
                  <c:v>21.317994557652916</c:v>
                </c:pt>
                <c:pt idx="621">
                  <c:v>33.057302547498189</c:v>
                </c:pt>
                <c:pt idx="622">
                  <c:v>84.335278046184257</c:v>
                </c:pt>
                <c:pt idx="623">
                  <c:v>113.89528695118018</c:v>
                </c:pt>
                <c:pt idx="624">
                  <c:v>34.462220065351154</c:v>
                </c:pt>
                <c:pt idx="625">
                  <c:v>41.284862645140301</c:v>
                </c:pt>
                <c:pt idx="626">
                  <c:v>95.283396664185105</c:v>
                </c:pt>
                <c:pt idx="627">
                  <c:v>16.85000820368866</c:v>
                </c:pt>
                <c:pt idx="628">
                  <c:v>47.602533485651918</c:v>
                </c:pt>
                <c:pt idx="629">
                  <c:v>31.991188728606499</c:v>
                </c:pt>
                <c:pt idx="630">
                  <c:v>24.514322033014082</c:v>
                </c:pt>
                <c:pt idx="631">
                  <c:v>66.476990971531421</c:v>
                </c:pt>
                <c:pt idx="632">
                  <c:v>32.009120491235421</c:v>
                </c:pt>
                <c:pt idx="633">
                  <c:v>22.088572416317508</c:v>
                </c:pt>
                <c:pt idx="634">
                  <c:v>84.362512539266632</c:v>
                </c:pt>
                <c:pt idx="635">
                  <c:v>44.076065132698915</c:v>
                </c:pt>
                <c:pt idx="636">
                  <c:v>58.822795399532957</c:v>
                </c:pt>
                <c:pt idx="637">
                  <c:v>30.876865829249258</c:v>
                </c:pt>
                <c:pt idx="638">
                  <c:v>47.287947164489907</c:v>
                </c:pt>
                <c:pt idx="639">
                  <c:v>55.398821205174102</c:v>
                </c:pt>
                <c:pt idx="640">
                  <c:v>48.822144695638372</c:v>
                </c:pt>
                <c:pt idx="641">
                  <c:v>26.329045151432112</c:v>
                </c:pt>
                <c:pt idx="642">
                  <c:v>48.616451541920114</c:v>
                </c:pt>
                <c:pt idx="643">
                  <c:v>74.449535793706815</c:v>
                </c:pt>
                <c:pt idx="644">
                  <c:v>28.314499393664946</c:v>
                </c:pt>
                <c:pt idx="645">
                  <c:v>17.757044816715219</c:v>
                </c:pt>
                <c:pt idx="646">
                  <c:v>27.306022956364234</c:v>
                </c:pt>
                <c:pt idx="647">
                  <c:v>15.120402439380877</c:v>
                </c:pt>
                <c:pt idx="648">
                  <c:v>4.060235240531993</c:v>
                </c:pt>
                <c:pt idx="649">
                  <c:v>31.142170340766988</c:v>
                </c:pt>
                <c:pt idx="650">
                  <c:v>20.79209334674815</c:v>
                </c:pt>
                <c:pt idx="651">
                  <c:v>21.368477397412697</c:v>
                </c:pt>
                <c:pt idx="652">
                  <c:v>30.027027892044586</c:v>
                </c:pt>
                <c:pt idx="653">
                  <c:v>0</c:v>
                </c:pt>
                <c:pt idx="654">
                  <c:v>43.211285789903719</c:v>
                </c:pt>
                <c:pt idx="655">
                  <c:v>40.606949354387659</c:v>
                </c:pt>
                <c:pt idx="656">
                  <c:v>102.85527264188532</c:v>
                </c:pt>
                <c:pt idx="657">
                  <c:v>37.59301748058332</c:v>
                </c:pt>
                <c:pt idx="658">
                  <c:v>6.2889947457295001</c:v>
                </c:pt>
                <c:pt idx="659">
                  <c:v>52.268730551567124</c:v>
                </c:pt>
                <c:pt idx="660">
                  <c:v>7.4220728481375522</c:v>
                </c:pt>
                <c:pt idx="661">
                  <c:v>40.549542916742517</c:v>
                </c:pt>
                <c:pt idx="662">
                  <c:v>7.5835289526245075</c:v>
                </c:pt>
                <c:pt idx="663">
                  <c:v>34.882319282522204</c:v>
                </c:pt>
                <c:pt idx="664">
                  <c:v>44.374036324370053</c:v>
                </c:pt>
                <c:pt idx="665">
                  <c:v>5.320785159248449</c:v>
                </c:pt>
                <c:pt idx="666">
                  <c:v>30.11969045880479</c:v>
                </c:pt>
                <c:pt idx="667">
                  <c:v>64.886825662182531</c:v>
                </c:pt>
                <c:pt idx="668">
                  <c:v>52.66064890900217</c:v>
                </c:pt>
                <c:pt idx="669">
                  <c:v>84.951355518516138</c:v>
                </c:pt>
                <c:pt idx="670">
                  <c:v>14.293469330922418</c:v>
                </c:pt>
                <c:pt idx="671">
                  <c:v>78.554259829024289</c:v>
                </c:pt>
                <c:pt idx="672">
                  <c:v>6.0435081948106344</c:v>
                </c:pt>
                <c:pt idx="673">
                  <c:v>3.6160424633004942</c:v>
                </c:pt>
                <c:pt idx="674">
                  <c:v>86.690915684308834</c:v>
                </c:pt>
                <c:pt idx="675">
                  <c:v>61.203747092304127</c:v>
                </c:pt>
                <c:pt idx="676">
                  <c:v>19.688614179306356</c:v>
                </c:pt>
                <c:pt idx="677">
                  <c:v>7.9890131650646312</c:v>
                </c:pt>
                <c:pt idx="678">
                  <c:v>18.888448755576587</c:v>
                </c:pt>
                <c:pt idx="679">
                  <c:v>91.095488021858728</c:v>
                </c:pt>
                <c:pt idx="680">
                  <c:v>32.680005379862408</c:v>
                </c:pt>
                <c:pt idx="681">
                  <c:v>50.579192208132341</c:v>
                </c:pt>
                <c:pt idx="682">
                  <c:v>44.367398281305704</c:v>
                </c:pt>
                <c:pt idx="683">
                  <c:v>43.140959235733639</c:v>
                </c:pt>
                <c:pt idx="684">
                  <c:v>52.346283495279941</c:v>
                </c:pt>
                <c:pt idx="685">
                  <c:v>8.7450719575347744</c:v>
                </c:pt>
                <c:pt idx="686">
                  <c:v>47.008078265561011</c:v>
                </c:pt>
                <c:pt idx="687">
                  <c:v>39.95249102564825</c:v>
                </c:pt>
                <c:pt idx="688">
                  <c:v>22.332643989782255</c:v>
                </c:pt>
                <c:pt idx="689">
                  <c:v>73.991308555834905</c:v>
                </c:pt>
                <c:pt idx="690">
                  <c:v>85.455180903732739</c:v>
                </c:pt>
                <c:pt idx="691">
                  <c:v>16.026791988628148</c:v>
                </c:pt>
                <c:pt idx="692">
                  <c:v>24.688855871052557</c:v>
                </c:pt>
                <c:pt idx="693">
                  <c:v>12.858249535995101</c:v>
                </c:pt>
                <c:pt idx="694">
                  <c:v>32.255791422596353</c:v>
                </c:pt>
                <c:pt idx="695">
                  <c:v>96.938188146092827</c:v>
                </c:pt>
                <c:pt idx="696">
                  <c:v>32.370728090797456</c:v>
                </c:pt>
                <c:pt idx="697">
                  <c:v>54.964508249849693</c:v>
                </c:pt>
                <c:pt idx="698">
                  <c:v>17.994866172016756</c:v>
                </c:pt>
                <c:pt idx="699">
                  <c:v>88.478763562703946</c:v>
                </c:pt>
                <c:pt idx="700">
                  <c:v>23.90490975470626</c:v>
                </c:pt>
                <c:pt idx="701">
                  <c:v>27.795510309910888</c:v>
                </c:pt>
                <c:pt idx="702">
                  <c:v>63.878596910641349</c:v>
                </c:pt>
                <c:pt idx="703">
                  <c:v>63.120509464896436</c:v>
                </c:pt>
                <c:pt idx="704">
                  <c:v>52.950883499043037</c:v>
                </c:pt>
                <c:pt idx="705">
                  <c:v>67.760383618987802</c:v>
                </c:pt>
                <c:pt idx="706">
                  <c:v>75.60380953309712</c:v>
                </c:pt>
                <c:pt idx="707">
                  <c:v>16.905936041267253</c:v>
                </c:pt>
                <c:pt idx="708">
                  <c:v>19.323083893067686</c:v>
                </c:pt>
                <c:pt idx="709">
                  <c:v>43.091874069327062</c:v>
                </c:pt>
                <c:pt idx="710">
                  <c:v>109.15420166989605</c:v>
                </c:pt>
                <c:pt idx="711">
                  <c:v>73.497939863718145</c:v>
                </c:pt>
                <c:pt idx="712">
                  <c:v>60.092110047495858</c:v>
                </c:pt>
                <c:pt idx="713">
                  <c:v>35.721412424583271</c:v>
                </c:pt>
                <c:pt idx="714">
                  <c:v>47.298190202369597</c:v>
                </c:pt>
                <c:pt idx="715">
                  <c:v>29.928052222617456</c:v>
                </c:pt>
                <c:pt idx="716">
                  <c:v>10.158577914077076</c:v>
                </c:pt>
                <c:pt idx="717">
                  <c:v>73.252961887437777</c:v>
                </c:pt>
                <c:pt idx="718">
                  <c:v>31.468603416161859</c:v>
                </c:pt>
                <c:pt idx="719">
                  <c:v>78.357180793161177</c:v>
                </c:pt>
                <c:pt idx="720">
                  <c:v>106.62925900903613</c:v>
                </c:pt>
                <c:pt idx="721">
                  <c:v>120.17213680863115</c:v>
                </c:pt>
                <c:pt idx="722">
                  <c:v>3.3317484084497782</c:v>
                </c:pt>
                <c:pt idx="723">
                  <c:v>79.618790945558246</c:v>
                </c:pt>
                <c:pt idx="724">
                  <c:v>87.563771730985309</c:v>
                </c:pt>
                <c:pt idx="725">
                  <c:v>78.296053342370442</c:v>
                </c:pt>
                <c:pt idx="726">
                  <c:v>63.968016341889445</c:v>
                </c:pt>
                <c:pt idx="727">
                  <c:v>8.5883821334698709</c:v>
                </c:pt>
                <c:pt idx="728">
                  <c:v>24.97984100158655</c:v>
                </c:pt>
                <c:pt idx="729">
                  <c:v>54.611135045506074</c:v>
                </c:pt>
                <c:pt idx="730">
                  <c:v>40.994294177192735</c:v>
                </c:pt>
                <c:pt idx="731">
                  <c:v>31.464455997412845</c:v>
                </c:pt>
                <c:pt idx="732">
                  <c:v>32.095303754922213</c:v>
                </c:pt>
                <c:pt idx="733">
                  <c:v>40.258191946149154</c:v>
                </c:pt>
                <c:pt idx="734">
                  <c:v>0</c:v>
                </c:pt>
                <c:pt idx="735">
                  <c:v>37.775865787167184</c:v>
                </c:pt>
                <c:pt idx="736">
                  <c:v>80.642538017695287</c:v>
                </c:pt>
                <c:pt idx="737">
                  <c:v>52.306641637090941</c:v>
                </c:pt>
                <c:pt idx="738">
                  <c:v>8.2081797183195775</c:v>
                </c:pt>
                <c:pt idx="739">
                  <c:v>46.510840171602837</c:v>
                </c:pt>
                <c:pt idx="740">
                  <c:v>11.60346787833668</c:v>
                </c:pt>
                <c:pt idx="741">
                  <c:v>33.705567266253084</c:v>
                </c:pt>
                <c:pt idx="742">
                  <c:v>66.045648675126202</c:v>
                </c:pt>
                <c:pt idx="743">
                  <c:v>6.9119844883577715</c:v>
                </c:pt>
                <c:pt idx="744">
                  <c:v>36.38077791691731</c:v>
                </c:pt>
                <c:pt idx="745">
                  <c:v>23.178651493631822</c:v>
                </c:pt>
                <c:pt idx="746">
                  <c:v>25.182831521123425</c:v>
                </c:pt>
                <c:pt idx="747">
                  <c:v>91.772324901294411</c:v>
                </c:pt>
                <c:pt idx="748">
                  <c:v>41.705836865498384</c:v>
                </c:pt>
                <c:pt idx="749">
                  <c:v>80.20983793111894</c:v>
                </c:pt>
                <c:pt idx="750">
                  <c:v>41.631724542504273</c:v>
                </c:pt>
                <c:pt idx="751">
                  <c:v>55.779834693991305</c:v>
                </c:pt>
                <c:pt idx="752">
                  <c:v>106.58672693996986</c:v>
                </c:pt>
                <c:pt idx="753">
                  <c:v>87.30413279048301</c:v>
                </c:pt>
                <c:pt idx="754">
                  <c:v>74.716858658758412</c:v>
                </c:pt>
                <c:pt idx="755">
                  <c:v>74.461828011083483</c:v>
                </c:pt>
                <c:pt idx="756">
                  <c:v>47.827379383519443</c:v>
                </c:pt>
                <c:pt idx="757">
                  <c:v>58.451169617760485</c:v>
                </c:pt>
                <c:pt idx="758">
                  <c:v>40.004462217337732</c:v>
                </c:pt>
                <c:pt idx="759">
                  <c:v>33.634021188251332</c:v>
                </c:pt>
                <c:pt idx="760">
                  <c:v>26.465460372787817</c:v>
                </c:pt>
                <c:pt idx="761">
                  <c:v>14.495952369888789</c:v>
                </c:pt>
                <c:pt idx="762">
                  <c:v>73.233031781120104</c:v>
                </c:pt>
                <c:pt idx="763">
                  <c:v>7.6551932952435093</c:v>
                </c:pt>
                <c:pt idx="764">
                  <c:v>18.558672806464095</c:v>
                </c:pt>
                <c:pt idx="765">
                  <c:v>22.350535907759983</c:v>
                </c:pt>
                <c:pt idx="766">
                  <c:v>104.05263642341231</c:v>
                </c:pt>
                <c:pt idx="767">
                  <c:v>31.729465528097546</c:v>
                </c:pt>
                <c:pt idx="768">
                  <c:v>17.191735356344832</c:v>
                </c:pt>
                <c:pt idx="769">
                  <c:v>76.767083646411848</c:v>
                </c:pt>
                <c:pt idx="770">
                  <c:v>13.672546475266529</c:v>
                </c:pt>
                <c:pt idx="771">
                  <c:v>19.624087541093669</c:v>
                </c:pt>
                <c:pt idx="772">
                  <c:v>85.46529101303949</c:v>
                </c:pt>
                <c:pt idx="773">
                  <c:v>44.769492396948692</c:v>
                </c:pt>
                <c:pt idx="774">
                  <c:v>96.544554284600167</c:v>
                </c:pt>
                <c:pt idx="775">
                  <c:v>58.820640214521674</c:v>
                </c:pt>
                <c:pt idx="776">
                  <c:v>15.47763103019239</c:v>
                </c:pt>
                <c:pt idx="777">
                  <c:v>26.731640430914943</c:v>
                </c:pt>
                <c:pt idx="778">
                  <c:v>53.026531158174308</c:v>
                </c:pt>
                <c:pt idx="779">
                  <c:v>6.076141754985497</c:v>
                </c:pt>
                <c:pt idx="780">
                  <c:v>51.236920577439093</c:v>
                </c:pt>
                <c:pt idx="781">
                  <c:v>24.50819825471973</c:v>
                </c:pt>
                <c:pt idx="782">
                  <c:v>60.81193557619158</c:v>
                </c:pt>
                <c:pt idx="783">
                  <c:v>85.669407589390374</c:v>
                </c:pt>
                <c:pt idx="784">
                  <c:v>0</c:v>
                </c:pt>
                <c:pt idx="785">
                  <c:v>56.402621438958207</c:v>
                </c:pt>
                <c:pt idx="786">
                  <c:v>83.434737107107125</c:v>
                </c:pt>
                <c:pt idx="787">
                  <c:v>78.2357597219181</c:v>
                </c:pt>
                <c:pt idx="788">
                  <c:v>37.597501512878466</c:v>
                </c:pt>
                <c:pt idx="789">
                  <c:v>17.375671743621197</c:v>
                </c:pt>
                <c:pt idx="790">
                  <c:v>12.377702683432538</c:v>
                </c:pt>
                <c:pt idx="791">
                  <c:v>71.938952456723726</c:v>
                </c:pt>
                <c:pt idx="792">
                  <c:v>14.552121066234273</c:v>
                </c:pt>
                <c:pt idx="793">
                  <c:v>16.207399722142632</c:v>
                </c:pt>
                <c:pt idx="794">
                  <c:v>63.740465467974559</c:v>
                </c:pt>
                <c:pt idx="795">
                  <c:v>48.179892970035937</c:v>
                </c:pt>
                <c:pt idx="796">
                  <c:v>44.268600933889076</c:v>
                </c:pt>
                <c:pt idx="797">
                  <c:v>54.342657262277797</c:v>
                </c:pt>
                <c:pt idx="798">
                  <c:v>13.87627648208327</c:v>
                </c:pt>
                <c:pt idx="799">
                  <c:v>17.086342534740037</c:v>
                </c:pt>
                <c:pt idx="800">
                  <c:v>16.59189827645725</c:v>
                </c:pt>
                <c:pt idx="801">
                  <c:v>33.427560622851416</c:v>
                </c:pt>
                <c:pt idx="802">
                  <c:v>33.418180648470454</c:v>
                </c:pt>
                <c:pt idx="803">
                  <c:v>16.228304848534997</c:v>
                </c:pt>
                <c:pt idx="804">
                  <c:v>52.15245045741333</c:v>
                </c:pt>
                <c:pt idx="805">
                  <c:v>35.724542228092737</c:v>
                </c:pt>
                <c:pt idx="806">
                  <c:v>3.1250058457095604</c:v>
                </c:pt>
                <c:pt idx="807">
                  <c:v>13.586987801983673</c:v>
                </c:pt>
                <c:pt idx="808">
                  <c:v>17.528025883358907</c:v>
                </c:pt>
                <c:pt idx="809">
                  <c:v>23.853748997240494</c:v>
                </c:pt>
                <c:pt idx="810">
                  <c:v>39.860756203162815</c:v>
                </c:pt>
                <c:pt idx="811">
                  <c:v>38.380588186862596</c:v>
                </c:pt>
                <c:pt idx="812">
                  <c:v>55.078524374579445</c:v>
                </c:pt>
                <c:pt idx="813">
                  <c:v>37.491049591933724</c:v>
                </c:pt>
                <c:pt idx="814">
                  <c:v>57.993133402444997</c:v>
                </c:pt>
                <c:pt idx="815">
                  <c:v>52.057063875549751</c:v>
                </c:pt>
                <c:pt idx="816">
                  <c:v>39.598865767104243</c:v>
                </c:pt>
                <c:pt idx="817">
                  <c:v>129.36807122276946</c:v>
                </c:pt>
                <c:pt idx="818">
                  <c:v>66.003984674755756</c:v>
                </c:pt>
                <c:pt idx="819">
                  <c:v>24.151991589435607</c:v>
                </c:pt>
                <c:pt idx="820">
                  <c:v>53.768828290215964</c:v>
                </c:pt>
                <c:pt idx="821">
                  <c:v>24.070915627056433</c:v>
                </c:pt>
                <c:pt idx="822">
                  <c:v>92.062169038345218</c:v>
                </c:pt>
                <c:pt idx="823">
                  <c:v>91.961873711380974</c:v>
                </c:pt>
                <c:pt idx="824">
                  <c:v>50.652780914967934</c:v>
                </c:pt>
                <c:pt idx="825">
                  <c:v>1.4215053604910037</c:v>
                </c:pt>
                <c:pt idx="826">
                  <c:v>52.03476294810428</c:v>
                </c:pt>
                <c:pt idx="827">
                  <c:v>32.834703845518966</c:v>
                </c:pt>
                <c:pt idx="828">
                  <c:v>51.80089390107473</c:v>
                </c:pt>
                <c:pt idx="829">
                  <c:v>104.5586897213729</c:v>
                </c:pt>
                <c:pt idx="830">
                  <c:v>67.458615101520806</c:v>
                </c:pt>
                <c:pt idx="831">
                  <c:v>42.703601549941247</c:v>
                </c:pt>
                <c:pt idx="832">
                  <c:v>78.095451951864192</c:v>
                </c:pt>
                <c:pt idx="833">
                  <c:v>93.11551084449566</c:v>
                </c:pt>
                <c:pt idx="834">
                  <c:v>39.235134527571901</c:v>
                </c:pt>
                <c:pt idx="835">
                  <c:v>44.673437042140691</c:v>
                </c:pt>
                <c:pt idx="836">
                  <c:v>106.78976292224705</c:v>
                </c:pt>
                <c:pt idx="837">
                  <c:v>1.9542516923601803</c:v>
                </c:pt>
                <c:pt idx="838">
                  <c:v>57.782851872388441</c:v>
                </c:pt>
                <c:pt idx="839">
                  <c:v>40.499265520622558</c:v>
                </c:pt>
                <c:pt idx="840">
                  <c:v>25.036674560047857</c:v>
                </c:pt>
                <c:pt idx="841">
                  <c:v>51.845067895751313</c:v>
                </c:pt>
                <c:pt idx="842">
                  <c:v>34.941021074864743</c:v>
                </c:pt>
                <c:pt idx="843">
                  <c:v>32.870014607041291</c:v>
                </c:pt>
                <c:pt idx="844">
                  <c:v>110.48335518470573</c:v>
                </c:pt>
                <c:pt idx="845">
                  <c:v>47.629816003302864</c:v>
                </c:pt>
                <c:pt idx="846">
                  <c:v>54.297980548350857</c:v>
                </c:pt>
                <c:pt idx="847">
                  <c:v>27.93928216712753</c:v>
                </c:pt>
                <c:pt idx="848">
                  <c:v>56.877850981005345</c:v>
                </c:pt>
                <c:pt idx="849">
                  <c:v>39.079093790991877</c:v>
                </c:pt>
                <c:pt idx="850">
                  <c:v>36.510599498335544</c:v>
                </c:pt>
                <c:pt idx="851">
                  <c:v>10.873418436648521</c:v>
                </c:pt>
                <c:pt idx="852">
                  <c:v>67.638308777049076</c:v>
                </c:pt>
                <c:pt idx="853">
                  <c:v>71.884673163494043</c:v>
                </c:pt>
                <c:pt idx="854">
                  <c:v>12.886177146159033</c:v>
                </c:pt>
                <c:pt idx="855">
                  <c:v>22.967470334680527</c:v>
                </c:pt>
                <c:pt idx="856">
                  <c:v>16.749034964071086</c:v>
                </c:pt>
                <c:pt idx="857">
                  <c:v>1.7431662459819997</c:v>
                </c:pt>
                <c:pt idx="858">
                  <c:v>4.2321002900035465</c:v>
                </c:pt>
                <c:pt idx="859">
                  <c:v>42.41013884284321</c:v>
                </c:pt>
                <c:pt idx="860">
                  <c:v>20.453335409918793</c:v>
                </c:pt>
                <c:pt idx="861">
                  <c:v>11.748788672126519</c:v>
                </c:pt>
                <c:pt idx="862">
                  <c:v>39.781389414630105</c:v>
                </c:pt>
                <c:pt idx="863">
                  <c:v>2.4165447877690704</c:v>
                </c:pt>
                <c:pt idx="864">
                  <c:v>15.60825270490313</c:v>
                </c:pt>
                <c:pt idx="865">
                  <c:v>40.616823526263303</c:v>
                </c:pt>
                <c:pt idx="866">
                  <c:v>77.219167274873683</c:v>
                </c:pt>
                <c:pt idx="867">
                  <c:v>60.603703250562909</c:v>
                </c:pt>
                <c:pt idx="868">
                  <c:v>11.272513148057385</c:v>
                </c:pt>
                <c:pt idx="869">
                  <c:v>46.741492051292965</c:v>
                </c:pt>
                <c:pt idx="870">
                  <c:v>4.6977023878545863</c:v>
                </c:pt>
                <c:pt idx="871">
                  <c:v>21.921003994648228</c:v>
                </c:pt>
                <c:pt idx="872">
                  <c:v>20.808856022975867</c:v>
                </c:pt>
                <c:pt idx="873">
                  <c:v>57.169524799642495</c:v>
                </c:pt>
                <c:pt idx="874">
                  <c:v>56.720152228938652</c:v>
                </c:pt>
                <c:pt idx="875">
                  <c:v>40.780543642316061</c:v>
                </c:pt>
                <c:pt idx="876">
                  <c:v>47.174569529970711</c:v>
                </c:pt>
                <c:pt idx="877">
                  <c:v>83.937147296180243</c:v>
                </c:pt>
                <c:pt idx="878">
                  <c:v>52.040051173388271</c:v>
                </c:pt>
                <c:pt idx="879">
                  <c:v>112.82898185128138</c:v>
                </c:pt>
                <c:pt idx="880">
                  <c:v>43.873232096622992</c:v>
                </c:pt>
                <c:pt idx="881">
                  <c:v>89.966759261601524</c:v>
                </c:pt>
                <c:pt idx="882">
                  <c:v>30.678944080760708</c:v>
                </c:pt>
                <c:pt idx="883">
                  <c:v>6.2902979691457546</c:v>
                </c:pt>
                <c:pt idx="884">
                  <c:v>73.214988244621125</c:v>
                </c:pt>
                <c:pt idx="885">
                  <c:v>89.256667834698987</c:v>
                </c:pt>
                <c:pt idx="886">
                  <c:v>25.412415470866396</c:v>
                </c:pt>
                <c:pt idx="887">
                  <c:v>4.3349714181741499</c:v>
                </c:pt>
                <c:pt idx="888">
                  <c:v>62.915541481842652</c:v>
                </c:pt>
                <c:pt idx="889">
                  <c:v>77.26557862385701</c:v>
                </c:pt>
                <c:pt idx="890">
                  <c:v>22.498871516346028</c:v>
                </c:pt>
                <c:pt idx="891">
                  <c:v>49.542442864972003</c:v>
                </c:pt>
                <c:pt idx="892">
                  <c:v>45.044476312697007</c:v>
                </c:pt>
                <c:pt idx="893">
                  <c:v>36.081979767555772</c:v>
                </c:pt>
                <c:pt idx="894">
                  <c:v>43.886971725764347</c:v>
                </c:pt>
                <c:pt idx="895">
                  <c:v>15.846384963344281</c:v>
                </c:pt>
                <c:pt idx="896">
                  <c:v>47.150370641462814</c:v>
                </c:pt>
                <c:pt idx="897">
                  <c:v>21.455674506938138</c:v>
                </c:pt>
                <c:pt idx="898">
                  <c:v>28.092994372946382</c:v>
                </c:pt>
                <c:pt idx="899">
                  <c:v>91.045029562028105</c:v>
                </c:pt>
                <c:pt idx="900">
                  <c:v>71.547651481899294</c:v>
                </c:pt>
                <c:pt idx="901">
                  <c:v>43.885397924062005</c:v>
                </c:pt>
                <c:pt idx="902">
                  <c:v>52.200245543842442</c:v>
                </c:pt>
                <c:pt idx="903">
                  <c:v>18.223835011160091</c:v>
                </c:pt>
                <c:pt idx="904">
                  <c:v>116.12507949749073</c:v>
                </c:pt>
                <c:pt idx="905">
                  <c:v>96.882052880720536</c:v>
                </c:pt>
                <c:pt idx="906">
                  <c:v>20.343284701725906</c:v>
                </c:pt>
                <c:pt idx="907">
                  <c:v>48.213472794198395</c:v>
                </c:pt>
                <c:pt idx="908">
                  <c:v>24.335805287495127</c:v>
                </c:pt>
                <c:pt idx="909">
                  <c:v>84.844119007843915</c:v>
                </c:pt>
                <c:pt idx="910">
                  <c:v>31.379016885732149</c:v>
                </c:pt>
                <c:pt idx="911">
                  <c:v>40.813342929002665</c:v>
                </c:pt>
                <c:pt idx="912">
                  <c:v>34.766360734258505</c:v>
                </c:pt>
                <c:pt idx="913">
                  <c:v>69.395466766512556</c:v>
                </c:pt>
                <c:pt idx="914">
                  <c:v>49.151740380199762</c:v>
                </c:pt>
                <c:pt idx="915">
                  <c:v>52.675753143945443</c:v>
                </c:pt>
                <c:pt idx="916">
                  <c:v>90.700020463442641</c:v>
                </c:pt>
                <c:pt idx="917">
                  <c:v>19.182574075804997</c:v>
                </c:pt>
                <c:pt idx="918">
                  <c:v>36.848193423160907</c:v>
                </c:pt>
                <c:pt idx="919">
                  <c:v>84.973452952053009</c:v>
                </c:pt>
                <c:pt idx="920">
                  <c:v>51.046639082050547</c:v>
                </c:pt>
                <c:pt idx="921">
                  <c:v>91.355352414156883</c:v>
                </c:pt>
                <c:pt idx="922">
                  <c:v>55.201724649738594</c:v>
                </c:pt>
                <c:pt idx="923">
                  <c:v>47.072341534290473</c:v>
                </c:pt>
                <c:pt idx="924">
                  <c:v>23.91238849882296</c:v>
                </c:pt>
                <c:pt idx="925">
                  <c:v>0.72203770955449487</c:v>
                </c:pt>
                <c:pt idx="926">
                  <c:v>10.137739113746216</c:v>
                </c:pt>
                <c:pt idx="927">
                  <c:v>66.031606690286722</c:v>
                </c:pt>
                <c:pt idx="928">
                  <c:v>20.343493151854155</c:v>
                </c:pt>
                <c:pt idx="929">
                  <c:v>92.514628044502544</c:v>
                </c:pt>
                <c:pt idx="930">
                  <c:v>78.147908281006863</c:v>
                </c:pt>
                <c:pt idx="931">
                  <c:v>71.278679220835201</c:v>
                </c:pt>
                <c:pt idx="932">
                  <c:v>49.628556902080966</c:v>
                </c:pt>
                <c:pt idx="933">
                  <c:v>95.435629027626064</c:v>
                </c:pt>
                <c:pt idx="934">
                  <c:v>75.336695900701983</c:v>
                </c:pt>
                <c:pt idx="935">
                  <c:v>71.754385717763043</c:v>
                </c:pt>
                <c:pt idx="936">
                  <c:v>65.026353304386689</c:v>
                </c:pt>
                <c:pt idx="937">
                  <c:v>3.7247001356420824</c:v>
                </c:pt>
                <c:pt idx="938">
                  <c:v>39.569821702422011</c:v>
                </c:pt>
                <c:pt idx="939">
                  <c:v>82.480161673344909</c:v>
                </c:pt>
                <c:pt idx="940">
                  <c:v>55.063899238837465</c:v>
                </c:pt>
                <c:pt idx="941">
                  <c:v>46.336677955802188</c:v>
                </c:pt>
                <c:pt idx="942">
                  <c:v>45.670770604244268</c:v>
                </c:pt>
                <c:pt idx="943">
                  <c:v>29.651779718150006</c:v>
                </c:pt>
                <c:pt idx="944">
                  <c:v>0</c:v>
                </c:pt>
                <c:pt idx="945">
                  <c:v>41.472149150717485</c:v>
                </c:pt>
                <c:pt idx="946">
                  <c:v>51.683539708912392</c:v>
                </c:pt>
                <c:pt idx="947">
                  <c:v>73.902563225119266</c:v>
                </c:pt>
                <c:pt idx="948">
                  <c:v>0</c:v>
                </c:pt>
                <c:pt idx="949">
                  <c:v>39.419304275994136</c:v>
                </c:pt>
                <c:pt idx="950">
                  <c:v>3.6149187064001693</c:v>
                </c:pt>
                <c:pt idx="951">
                  <c:v>33.668936102974378</c:v>
                </c:pt>
                <c:pt idx="952">
                  <c:v>48.769912539675126</c:v>
                </c:pt>
                <c:pt idx="953">
                  <c:v>33.031108568261665</c:v>
                </c:pt>
                <c:pt idx="954">
                  <c:v>8.3720894445752378</c:v>
                </c:pt>
                <c:pt idx="955">
                  <c:v>13.237788599560499</c:v>
                </c:pt>
                <c:pt idx="956">
                  <c:v>23.609814360120879</c:v>
                </c:pt>
                <c:pt idx="957">
                  <c:v>62.950021205422068</c:v>
                </c:pt>
                <c:pt idx="958">
                  <c:v>25.905592559486685</c:v>
                </c:pt>
                <c:pt idx="959">
                  <c:v>65.087641465426543</c:v>
                </c:pt>
                <c:pt idx="960">
                  <c:v>36.407541948246546</c:v>
                </c:pt>
                <c:pt idx="961">
                  <c:v>49.225672246932866</c:v>
                </c:pt>
                <c:pt idx="962">
                  <c:v>72.455222287992584</c:v>
                </c:pt>
                <c:pt idx="963">
                  <c:v>72.727925223150166</c:v>
                </c:pt>
                <c:pt idx="964">
                  <c:v>63.517989632519424</c:v>
                </c:pt>
                <c:pt idx="965">
                  <c:v>77.383187879791862</c:v>
                </c:pt>
                <c:pt idx="966">
                  <c:v>49.224398502745096</c:v>
                </c:pt>
                <c:pt idx="967">
                  <c:v>64.545078477775974</c:v>
                </c:pt>
                <c:pt idx="968">
                  <c:v>28.156856339418102</c:v>
                </c:pt>
                <c:pt idx="969">
                  <c:v>59.995141196644411</c:v>
                </c:pt>
                <c:pt idx="970">
                  <c:v>47.927077286454363</c:v>
                </c:pt>
                <c:pt idx="971">
                  <c:v>11.563774677039442</c:v>
                </c:pt>
                <c:pt idx="972">
                  <c:v>64.041325832466939</c:v>
                </c:pt>
                <c:pt idx="973">
                  <c:v>12.34182610488981</c:v>
                </c:pt>
                <c:pt idx="974">
                  <c:v>15.069486886747191</c:v>
                </c:pt>
                <c:pt idx="975">
                  <c:v>31.621663625784663</c:v>
                </c:pt>
                <c:pt idx="976">
                  <c:v>96.940429576210647</c:v>
                </c:pt>
                <c:pt idx="977">
                  <c:v>19.335617496410009</c:v>
                </c:pt>
                <c:pt idx="978">
                  <c:v>35.239542911390174</c:v>
                </c:pt>
                <c:pt idx="979">
                  <c:v>85.553566962942369</c:v>
                </c:pt>
                <c:pt idx="980">
                  <c:v>31.308095200091039</c:v>
                </c:pt>
                <c:pt idx="981">
                  <c:v>20.489815165125933</c:v>
                </c:pt>
                <c:pt idx="982">
                  <c:v>75.793505836447977</c:v>
                </c:pt>
                <c:pt idx="983">
                  <c:v>28.021513755177303</c:v>
                </c:pt>
                <c:pt idx="984">
                  <c:v>75.500673740780499</c:v>
                </c:pt>
                <c:pt idx="985">
                  <c:v>82.38807120978791</c:v>
                </c:pt>
                <c:pt idx="986">
                  <c:v>41.267634244399616</c:v>
                </c:pt>
                <c:pt idx="987">
                  <c:v>28.376757967620875</c:v>
                </c:pt>
                <c:pt idx="988">
                  <c:v>53.68435480817304</c:v>
                </c:pt>
                <c:pt idx="989">
                  <c:v>0</c:v>
                </c:pt>
                <c:pt idx="990">
                  <c:v>78.03235057142092</c:v>
                </c:pt>
                <c:pt idx="991">
                  <c:v>37.160473903264005</c:v>
                </c:pt>
                <c:pt idx="992">
                  <c:v>65.888904548920408</c:v>
                </c:pt>
                <c:pt idx="993">
                  <c:v>72.668365583827267</c:v>
                </c:pt>
                <c:pt idx="994">
                  <c:v>6.2326472474132984E-2</c:v>
                </c:pt>
                <c:pt idx="995">
                  <c:v>54.014398854815354</c:v>
                </c:pt>
                <c:pt idx="996">
                  <c:v>73.872531526160088</c:v>
                </c:pt>
                <c:pt idx="997">
                  <c:v>77.174359150799191</c:v>
                </c:pt>
                <c:pt idx="998">
                  <c:v>60.188459560087473</c:v>
                </c:pt>
                <c:pt idx="999">
                  <c:v>0.97134257629735732</c:v>
                </c:pt>
                <c:pt idx="1000">
                  <c:v>24.472356379715926</c:v>
                </c:pt>
                <c:pt idx="1001">
                  <c:v>65.783484815977189</c:v>
                </c:pt>
                <c:pt idx="1002">
                  <c:v>27.246062484407954</c:v>
                </c:pt>
                <c:pt idx="1003">
                  <c:v>39.582793200836662</c:v>
                </c:pt>
                <c:pt idx="1004">
                  <c:v>73.545789517110975</c:v>
                </c:pt>
                <c:pt idx="1005">
                  <c:v>61.461947217319576</c:v>
                </c:pt>
                <c:pt idx="1006">
                  <c:v>59.124192783266174</c:v>
                </c:pt>
                <c:pt idx="1007">
                  <c:v>70.370234861774307</c:v>
                </c:pt>
                <c:pt idx="1008">
                  <c:v>5.4671547812167125</c:v>
                </c:pt>
                <c:pt idx="1009">
                  <c:v>14.601944753321234</c:v>
                </c:pt>
                <c:pt idx="1010">
                  <c:v>0</c:v>
                </c:pt>
                <c:pt idx="1011">
                  <c:v>4.6839146427042122</c:v>
                </c:pt>
                <c:pt idx="1012">
                  <c:v>12.333272565968649</c:v>
                </c:pt>
                <c:pt idx="1013">
                  <c:v>16.007833345999622</c:v>
                </c:pt>
                <c:pt idx="1014">
                  <c:v>37.654602420607375</c:v>
                </c:pt>
                <c:pt idx="1015">
                  <c:v>41.482623315603959</c:v>
                </c:pt>
                <c:pt idx="1016">
                  <c:v>2.4836901783350407</c:v>
                </c:pt>
                <c:pt idx="1017">
                  <c:v>28.823095597830847</c:v>
                </c:pt>
                <c:pt idx="1018">
                  <c:v>10.722521158965739</c:v>
                </c:pt>
                <c:pt idx="1019">
                  <c:v>28.140889041539118</c:v>
                </c:pt>
                <c:pt idx="1020">
                  <c:v>32.88610441721233</c:v>
                </c:pt>
                <c:pt idx="1021">
                  <c:v>31.699412274610879</c:v>
                </c:pt>
                <c:pt idx="1022">
                  <c:v>35.140948875331667</c:v>
                </c:pt>
                <c:pt idx="1023">
                  <c:v>37.853568408561721</c:v>
                </c:pt>
                <c:pt idx="1024">
                  <c:v>53.64865081474354</c:v>
                </c:pt>
                <c:pt idx="1025">
                  <c:v>44.665253063586938</c:v>
                </c:pt>
                <c:pt idx="1026">
                  <c:v>25.872035399932287</c:v>
                </c:pt>
                <c:pt idx="1027">
                  <c:v>102.10522794559039</c:v>
                </c:pt>
                <c:pt idx="1028">
                  <c:v>37.833140888084813</c:v>
                </c:pt>
                <c:pt idx="1029">
                  <c:v>21.104355918136896</c:v>
                </c:pt>
                <c:pt idx="1030">
                  <c:v>27.483553339716583</c:v>
                </c:pt>
                <c:pt idx="1031">
                  <c:v>7.9200476009625698</c:v>
                </c:pt>
                <c:pt idx="1032">
                  <c:v>79.617882007875238</c:v>
                </c:pt>
                <c:pt idx="1033">
                  <c:v>26.928908464554883</c:v>
                </c:pt>
                <c:pt idx="1034">
                  <c:v>43.274363910463975</c:v>
                </c:pt>
                <c:pt idx="1035">
                  <c:v>2.6837481266547276</c:v>
                </c:pt>
                <c:pt idx="1036">
                  <c:v>25.942543911811455</c:v>
                </c:pt>
                <c:pt idx="1037">
                  <c:v>61.212246956102661</c:v>
                </c:pt>
                <c:pt idx="1038">
                  <c:v>28.651627182742182</c:v>
                </c:pt>
                <c:pt idx="1039">
                  <c:v>127.92137876824523</c:v>
                </c:pt>
                <c:pt idx="1040">
                  <c:v>70.073619083502905</c:v>
                </c:pt>
                <c:pt idx="1041">
                  <c:v>27.413863892325509</c:v>
                </c:pt>
                <c:pt idx="1042">
                  <c:v>39.406897573366166</c:v>
                </c:pt>
                <c:pt idx="1043">
                  <c:v>89.611115972167283</c:v>
                </c:pt>
                <c:pt idx="1044">
                  <c:v>32.180818704066048</c:v>
                </c:pt>
                <c:pt idx="1045">
                  <c:v>23.813137353859226</c:v>
                </c:pt>
                <c:pt idx="1046">
                  <c:v>71.513556350477671</c:v>
                </c:pt>
                <c:pt idx="1047">
                  <c:v>8.864669075643512</c:v>
                </c:pt>
                <c:pt idx="1048">
                  <c:v>49.690374122378209</c:v>
                </c:pt>
                <c:pt idx="1049">
                  <c:v>41.722728310625683</c:v>
                </c:pt>
              </c:numCache>
            </c:numRef>
          </c:yVal>
          <c:smooth val="0"/>
          <c:extLst>
            <c:ext xmlns:c16="http://schemas.microsoft.com/office/drawing/2014/chart" uri="{C3380CC4-5D6E-409C-BE32-E72D297353CC}">
              <c16:uniqueId val="{00000000-EDBE-416F-87C4-DA998B89256A}"/>
            </c:ext>
          </c:extLst>
        </c:ser>
        <c:dLbls>
          <c:showLegendKey val="0"/>
          <c:showVal val="0"/>
          <c:showCatName val="0"/>
          <c:showSerName val="0"/>
          <c:showPercent val="0"/>
          <c:showBubbleSize val="0"/>
        </c:dLbls>
        <c:axId val="135600863"/>
        <c:axId val="125446575"/>
      </c:scatterChart>
      <c:valAx>
        <c:axId val="135600863"/>
        <c:scaling>
          <c:orientation val="minMax"/>
          <c:max val="10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r>
                  <a:rPr lang="en-US"/>
                  <a:t>CT Net-CONE ($2026/kW)</a:t>
                </a:r>
              </a:p>
            </c:rich>
          </c:tx>
          <c:overlay val="0"/>
          <c:spPr>
            <a:noFill/>
            <a:ln>
              <a:noFill/>
            </a:ln>
            <a:effectLst/>
          </c:spPr>
          <c:txPr>
            <a:bodyPr rot="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max val="16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r>
                  <a:rPr lang="en-US"/>
                  <a:t>Annual PC Price ($2026/kW)</a:t>
                </a:r>
              </a:p>
            </c:rich>
          </c:tx>
          <c:overlay val="0"/>
          <c:spPr>
            <a:noFill/>
            <a:ln>
              <a:noFill/>
            </a:ln>
            <a:effectLst/>
          </c:spPr>
          <c:txPr>
            <a:bodyPr rot="-54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900">
          <a:solidFill>
            <a:sysClr val="windowText" lastClr="000000"/>
          </a:solidFill>
        </a:defRPr>
      </a:pPr>
      <a:endParaRPr lang="en-US"/>
    </a:p>
  </c:txPr>
  <c:externalData r:id="rId4">
    <c:autoUpdate val="0"/>
  </c:externalData>
</c:chartSpace>
</file>

<file path=ppt/charts/chart4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Net-Cone vs PC Price'!$H$4</c:f>
              <c:strCache>
                <c:ptCount val="1"/>
                <c:pt idx="0">
                  <c:v>Annual</c:v>
                </c:pt>
              </c:strCache>
            </c:strRef>
          </c:tx>
          <c:spPr>
            <a:ln w="25400" cap="rnd">
              <a:noFill/>
              <a:round/>
            </a:ln>
            <a:effectLst/>
          </c:spPr>
          <c:marker>
            <c:symbol val="circle"/>
            <c:size val="5"/>
            <c:spPr>
              <a:solidFill>
                <a:schemeClr val="bg1">
                  <a:lumMod val="50000"/>
                  <a:alpha val="20000"/>
                </a:schemeClr>
              </a:solidFill>
              <a:ln w="3175">
                <a:noFill/>
              </a:ln>
              <a:effectLst/>
            </c:spPr>
          </c:marker>
          <c:xVal>
            <c:numRef>
              <c:f>'CT Net-Cone vs PC Price'!$C$5:$C$1054</c:f>
              <c:numCache>
                <c:formatCode>_("$"* #,##0_);_("$"* \(#,##0\);_("$"* "-"??_);_(@_)</c:formatCode>
                <c:ptCount val="1050"/>
                <c:pt idx="0">
                  <c:v>69.553392727272723</c:v>
                </c:pt>
                <c:pt idx="1">
                  <c:v>64.016534545454562</c:v>
                </c:pt>
                <c:pt idx="2">
                  <c:v>74.398810909090912</c:v>
                </c:pt>
                <c:pt idx="3">
                  <c:v>54.727083636363645</c:v>
                </c:pt>
                <c:pt idx="4">
                  <c:v>79.528749090909088</c:v>
                </c:pt>
                <c:pt idx="5">
                  <c:v>62.114680000000014</c:v>
                </c:pt>
                <c:pt idx="6">
                  <c:v>54.310210909090912</c:v>
                </c:pt>
                <c:pt idx="7">
                  <c:v>68.653876363636385</c:v>
                </c:pt>
                <c:pt idx="8">
                  <c:v>45.541214545454551</c:v>
                </c:pt>
                <c:pt idx="9">
                  <c:v>74.687472727272734</c:v>
                </c:pt>
                <c:pt idx="10">
                  <c:v>60.742545454545464</c:v>
                </c:pt>
                <c:pt idx="11">
                  <c:v>57.09835636363637</c:v>
                </c:pt>
                <c:pt idx="12">
                  <c:v>67.356712727272736</c:v>
                </c:pt>
                <c:pt idx="13">
                  <c:v>48.520774545454557</c:v>
                </c:pt>
                <c:pt idx="14">
                  <c:v>71.98653818181819</c:v>
                </c:pt>
                <c:pt idx="15">
                  <c:v>7.5420109090909193</c:v>
                </c:pt>
                <c:pt idx="16">
                  <c:v>0</c:v>
                </c:pt>
                <c:pt idx="17">
                  <c:v>27.751374545454567</c:v>
                </c:pt>
                <c:pt idx="18">
                  <c:v>0</c:v>
                </c:pt>
                <c:pt idx="19">
                  <c:v>35.401629090909097</c:v>
                </c:pt>
                <c:pt idx="20">
                  <c:v>72.563480000000013</c:v>
                </c:pt>
                <c:pt idx="21">
                  <c:v>67.432269090909102</c:v>
                </c:pt>
                <c:pt idx="22">
                  <c:v>78.709640000000007</c:v>
                </c:pt>
                <c:pt idx="23">
                  <c:v>63.606512727272737</c:v>
                </c:pt>
                <c:pt idx="24">
                  <c:v>81.628323636363646</c:v>
                </c:pt>
                <c:pt idx="25">
                  <c:v>64.872592727272732</c:v>
                </c:pt>
                <c:pt idx="26">
                  <c:v>61.330738181818191</c:v>
                </c:pt>
                <c:pt idx="27">
                  <c:v>71.879578181818189</c:v>
                </c:pt>
                <c:pt idx="28">
                  <c:v>51.475756363636371</c:v>
                </c:pt>
                <c:pt idx="29">
                  <c:v>79.0553381818182</c:v>
                </c:pt>
                <c:pt idx="30">
                  <c:v>73.511080000000007</c:v>
                </c:pt>
                <c:pt idx="31">
                  <c:v>69.661356363636372</c:v>
                </c:pt>
                <c:pt idx="32">
                  <c:v>80.171447272727278</c:v>
                </c:pt>
                <c:pt idx="33">
                  <c:v>60.639447272727281</c:v>
                </c:pt>
                <c:pt idx="34">
                  <c:v>82.082210909090918</c:v>
                </c:pt>
                <c:pt idx="35">
                  <c:v>60.896650909090908</c:v>
                </c:pt>
                <c:pt idx="36">
                  <c:v>56.148752727272722</c:v>
                </c:pt>
                <c:pt idx="37">
                  <c:v>71.266432727272729</c:v>
                </c:pt>
                <c:pt idx="38">
                  <c:v>33.109374545454557</c:v>
                </c:pt>
                <c:pt idx="39">
                  <c:v>72.981640000000013</c:v>
                </c:pt>
                <c:pt idx="40">
                  <c:v>65.253145454545461</c:v>
                </c:pt>
                <c:pt idx="41">
                  <c:v>58.713505454545462</c:v>
                </c:pt>
                <c:pt idx="42">
                  <c:v>71.428050909090899</c:v>
                </c:pt>
                <c:pt idx="43">
                  <c:v>42.631919999999987</c:v>
                </c:pt>
                <c:pt idx="44">
                  <c:v>77.315014545454545</c:v>
                </c:pt>
                <c:pt idx="45">
                  <c:v>64.827312727272727</c:v>
                </c:pt>
                <c:pt idx="46">
                  <c:v>60.349192727272737</c:v>
                </c:pt>
                <c:pt idx="47">
                  <c:v>75.12366545454546</c:v>
                </c:pt>
                <c:pt idx="48">
                  <c:v>48.599156363636361</c:v>
                </c:pt>
                <c:pt idx="49">
                  <c:v>77.90364727272727</c:v>
                </c:pt>
                <c:pt idx="50">
                  <c:v>69.638494545454549</c:v>
                </c:pt>
                <c:pt idx="51">
                  <c:v>64.428087272727282</c:v>
                </c:pt>
                <c:pt idx="52">
                  <c:v>76.031687272727282</c:v>
                </c:pt>
                <c:pt idx="53">
                  <c:v>54.974534545454539</c:v>
                </c:pt>
                <c:pt idx="54">
                  <c:v>81.045072727272739</c:v>
                </c:pt>
                <c:pt idx="55">
                  <c:v>63.388490909090905</c:v>
                </c:pt>
                <c:pt idx="56">
                  <c:v>56.4619890909091</c:v>
                </c:pt>
                <c:pt idx="57">
                  <c:v>70.344730909090913</c:v>
                </c:pt>
                <c:pt idx="58">
                  <c:v>49.442305454545469</c:v>
                </c:pt>
                <c:pt idx="59">
                  <c:v>76.683316363636379</c:v>
                </c:pt>
                <c:pt idx="60">
                  <c:v>62.511250909090919</c:v>
                </c:pt>
                <c:pt idx="61">
                  <c:v>56.897054545454552</c:v>
                </c:pt>
                <c:pt idx="62">
                  <c:v>72.677025454545458</c:v>
                </c:pt>
                <c:pt idx="63">
                  <c:v>43.286560000000009</c:v>
                </c:pt>
                <c:pt idx="64">
                  <c:v>76.634101818181819</c:v>
                </c:pt>
                <c:pt idx="65">
                  <c:v>27.111538181818176</c:v>
                </c:pt>
                <c:pt idx="66">
                  <c:v>15.357607272727293</c:v>
                </c:pt>
                <c:pt idx="67">
                  <c:v>51.277687272727277</c:v>
                </c:pt>
                <c:pt idx="68">
                  <c:v>0</c:v>
                </c:pt>
                <c:pt idx="69">
                  <c:v>61.579472727272737</c:v>
                </c:pt>
                <c:pt idx="70">
                  <c:v>57.37945818181818</c:v>
                </c:pt>
                <c:pt idx="71">
                  <c:v>47.202040000000004</c:v>
                </c:pt>
                <c:pt idx="72">
                  <c:v>69.22399272727273</c:v>
                </c:pt>
                <c:pt idx="73">
                  <c:v>28.504712727272732</c:v>
                </c:pt>
                <c:pt idx="74">
                  <c:v>75.390229090909088</c:v>
                </c:pt>
                <c:pt idx="75">
                  <c:v>67.702378181818176</c:v>
                </c:pt>
                <c:pt idx="76">
                  <c:v>59.406210909090916</c:v>
                </c:pt>
                <c:pt idx="77">
                  <c:v>74.612818181818184</c:v>
                </c:pt>
                <c:pt idx="78">
                  <c:v>39.640149090909084</c:v>
                </c:pt>
                <c:pt idx="79">
                  <c:v>80.018807272727273</c:v>
                </c:pt>
                <c:pt idx="80">
                  <c:v>71.563981818181816</c:v>
                </c:pt>
                <c:pt idx="81">
                  <c:v>63.318007272727279</c:v>
                </c:pt>
                <c:pt idx="82">
                  <c:v>74.832003636363652</c:v>
                </c:pt>
                <c:pt idx="83">
                  <c:v>54.13284727272729</c:v>
                </c:pt>
                <c:pt idx="84">
                  <c:v>80.25069818181818</c:v>
                </c:pt>
                <c:pt idx="85">
                  <c:v>54.93416363636365</c:v>
                </c:pt>
                <c:pt idx="86">
                  <c:v>42.873149090909095</c:v>
                </c:pt>
                <c:pt idx="87">
                  <c:v>59.21674909090909</c:v>
                </c:pt>
                <c:pt idx="88">
                  <c:v>27.715101818181836</c:v>
                </c:pt>
                <c:pt idx="89">
                  <c:v>66.975650909090916</c:v>
                </c:pt>
                <c:pt idx="90">
                  <c:v>66.429360000000003</c:v>
                </c:pt>
                <c:pt idx="91">
                  <c:v>63.815563636363642</c:v>
                </c:pt>
                <c:pt idx="92">
                  <c:v>74.134843636363641</c:v>
                </c:pt>
                <c:pt idx="93">
                  <c:v>55.961556363636369</c:v>
                </c:pt>
                <c:pt idx="94">
                  <c:v>80.581687272727279</c:v>
                </c:pt>
                <c:pt idx="95">
                  <c:v>65.000200000000007</c:v>
                </c:pt>
                <c:pt idx="96">
                  <c:v>55.553516363636376</c:v>
                </c:pt>
                <c:pt idx="97">
                  <c:v>67.650334545454555</c:v>
                </c:pt>
                <c:pt idx="98">
                  <c:v>48.08587636363638</c:v>
                </c:pt>
                <c:pt idx="99">
                  <c:v>72.378149090909091</c:v>
                </c:pt>
                <c:pt idx="100">
                  <c:v>33.145930909090922</c:v>
                </c:pt>
                <c:pt idx="101">
                  <c:v>47.675730909090916</c:v>
                </c:pt>
                <c:pt idx="102">
                  <c:v>67.325232727272734</c:v>
                </c:pt>
                <c:pt idx="103">
                  <c:v>20.217330909090919</c:v>
                </c:pt>
                <c:pt idx="104">
                  <c:v>75.014243636363645</c:v>
                </c:pt>
                <c:pt idx="105">
                  <c:v>61.703385454545455</c:v>
                </c:pt>
                <c:pt idx="106">
                  <c:v>51.996018181818194</c:v>
                </c:pt>
                <c:pt idx="107">
                  <c:v>67.288916363636361</c:v>
                </c:pt>
                <c:pt idx="108">
                  <c:v>47.092200000000012</c:v>
                </c:pt>
                <c:pt idx="109">
                  <c:v>70.965534545454545</c:v>
                </c:pt>
                <c:pt idx="110">
                  <c:v>50.338767272727281</c:v>
                </c:pt>
                <c:pt idx="111">
                  <c:v>16.082945454545467</c:v>
                </c:pt>
                <c:pt idx="112">
                  <c:v>41.112327272727278</c:v>
                </c:pt>
                <c:pt idx="113">
                  <c:v>15.967389090909109</c:v>
                </c:pt>
                <c:pt idx="114">
                  <c:v>58.89465818181818</c:v>
                </c:pt>
                <c:pt idx="115">
                  <c:v>68.72462909090909</c:v>
                </c:pt>
                <c:pt idx="116">
                  <c:v>51.81148000000001</c:v>
                </c:pt>
                <c:pt idx="117">
                  <c:v>72.803785454545448</c:v>
                </c:pt>
                <c:pt idx="118">
                  <c:v>39.053072727272735</c:v>
                </c:pt>
                <c:pt idx="119">
                  <c:v>79.509905454545475</c:v>
                </c:pt>
                <c:pt idx="120">
                  <c:v>65.457341818181817</c:v>
                </c:pt>
                <c:pt idx="121">
                  <c:v>56.726905454545467</c:v>
                </c:pt>
                <c:pt idx="122">
                  <c:v>70.356789090909103</c:v>
                </c:pt>
                <c:pt idx="123">
                  <c:v>52.624043636363645</c:v>
                </c:pt>
                <c:pt idx="124">
                  <c:v>76.909298181818187</c:v>
                </c:pt>
                <c:pt idx="125">
                  <c:v>55.776567272727284</c:v>
                </c:pt>
                <c:pt idx="126">
                  <c:v>51.402898181818188</c:v>
                </c:pt>
                <c:pt idx="127">
                  <c:v>64.455425454545463</c:v>
                </c:pt>
                <c:pt idx="128">
                  <c:v>41.348530909090933</c:v>
                </c:pt>
                <c:pt idx="129">
                  <c:v>68.158567272727282</c:v>
                </c:pt>
                <c:pt idx="130">
                  <c:v>18.967403636363628</c:v>
                </c:pt>
                <c:pt idx="131">
                  <c:v>12.632167272727273</c:v>
                </c:pt>
                <c:pt idx="132">
                  <c:v>33.559956363636346</c:v>
                </c:pt>
                <c:pt idx="133">
                  <c:v>0</c:v>
                </c:pt>
                <c:pt idx="134">
                  <c:v>43.20441090909091</c:v>
                </c:pt>
                <c:pt idx="135">
                  <c:v>64.607141818181816</c:v>
                </c:pt>
                <c:pt idx="136">
                  <c:v>50.681356363636361</c:v>
                </c:pt>
                <c:pt idx="137">
                  <c:v>64.183792727272731</c:v>
                </c:pt>
                <c:pt idx="138">
                  <c:v>44.067003636363658</c:v>
                </c:pt>
                <c:pt idx="139">
                  <c:v>78.764643636363644</c:v>
                </c:pt>
                <c:pt idx="140">
                  <c:v>69.918963636363628</c:v>
                </c:pt>
                <c:pt idx="141">
                  <c:v>66.999218181818179</c:v>
                </c:pt>
                <c:pt idx="142">
                  <c:v>77.032440000000008</c:v>
                </c:pt>
                <c:pt idx="143">
                  <c:v>60.01450181818182</c:v>
                </c:pt>
                <c:pt idx="144">
                  <c:v>78.203730909090922</c:v>
                </c:pt>
                <c:pt idx="145">
                  <c:v>76.691043636363645</c:v>
                </c:pt>
                <c:pt idx="146">
                  <c:v>70.378312727272743</c:v>
                </c:pt>
                <c:pt idx="147">
                  <c:v>80.073585454545452</c:v>
                </c:pt>
                <c:pt idx="148">
                  <c:v>60.759181818181823</c:v>
                </c:pt>
                <c:pt idx="149">
                  <c:v>85.921683636363639</c:v>
                </c:pt>
                <c:pt idx="150">
                  <c:v>69.525185454545465</c:v>
                </c:pt>
                <c:pt idx="151">
                  <c:v>63.05679636363638</c:v>
                </c:pt>
                <c:pt idx="152">
                  <c:v>74.12694181818182</c:v>
                </c:pt>
                <c:pt idx="153">
                  <c:v>49.938261818181829</c:v>
                </c:pt>
                <c:pt idx="154">
                  <c:v>79.866992727272731</c:v>
                </c:pt>
                <c:pt idx="155">
                  <c:v>73.700818181818192</c:v>
                </c:pt>
                <c:pt idx="156">
                  <c:v>67.005221818181809</c:v>
                </c:pt>
                <c:pt idx="157">
                  <c:v>75.950149090909093</c:v>
                </c:pt>
                <c:pt idx="158">
                  <c:v>65.708327272727274</c:v>
                </c:pt>
                <c:pt idx="159">
                  <c:v>81.537363636363636</c:v>
                </c:pt>
                <c:pt idx="160">
                  <c:v>69.9649890909091</c:v>
                </c:pt>
                <c:pt idx="161">
                  <c:v>63.432818181818185</c:v>
                </c:pt>
                <c:pt idx="162">
                  <c:v>74.056923636363649</c:v>
                </c:pt>
                <c:pt idx="163">
                  <c:v>51.924429090909094</c:v>
                </c:pt>
                <c:pt idx="164">
                  <c:v>82.100650909090916</c:v>
                </c:pt>
                <c:pt idx="165">
                  <c:v>75.270956363636373</c:v>
                </c:pt>
                <c:pt idx="166">
                  <c:v>72.620847272727289</c:v>
                </c:pt>
                <c:pt idx="167">
                  <c:v>81.343181818181819</c:v>
                </c:pt>
                <c:pt idx="168">
                  <c:v>67.73514909090909</c:v>
                </c:pt>
                <c:pt idx="169">
                  <c:v>85.468578181818188</c:v>
                </c:pt>
                <c:pt idx="170">
                  <c:v>75.271807272727287</c:v>
                </c:pt>
                <c:pt idx="171">
                  <c:v>69.93822545454546</c:v>
                </c:pt>
                <c:pt idx="172">
                  <c:v>81.457898181818194</c:v>
                </c:pt>
                <c:pt idx="173">
                  <c:v>64.049101818181811</c:v>
                </c:pt>
                <c:pt idx="174">
                  <c:v>83.147636363636366</c:v>
                </c:pt>
                <c:pt idx="175">
                  <c:v>66.190432727272736</c:v>
                </c:pt>
                <c:pt idx="176">
                  <c:v>60.658610909090925</c:v>
                </c:pt>
                <c:pt idx="177">
                  <c:v>70.700109090909109</c:v>
                </c:pt>
                <c:pt idx="178">
                  <c:v>40.081250909090926</c:v>
                </c:pt>
                <c:pt idx="179">
                  <c:v>72.961501818181816</c:v>
                </c:pt>
                <c:pt idx="180">
                  <c:v>72.345934545454554</c:v>
                </c:pt>
                <c:pt idx="181">
                  <c:v>65.811694545454543</c:v>
                </c:pt>
                <c:pt idx="182">
                  <c:v>80.760796363636359</c:v>
                </c:pt>
                <c:pt idx="183">
                  <c:v>58.5441890909091</c:v>
                </c:pt>
                <c:pt idx="184">
                  <c:v>81.132210909090915</c:v>
                </c:pt>
                <c:pt idx="185">
                  <c:v>61.977269090909097</c:v>
                </c:pt>
                <c:pt idx="186">
                  <c:v>42.295578181818193</c:v>
                </c:pt>
                <c:pt idx="187">
                  <c:v>75.496327272727271</c:v>
                </c:pt>
                <c:pt idx="188">
                  <c:v>36.462065454545453</c:v>
                </c:pt>
                <c:pt idx="189">
                  <c:v>80.064123636363632</c:v>
                </c:pt>
                <c:pt idx="190">
                  <c:v>76.670661818181827</c:v>
                </c:pt>
                <c:pt idx="191">
                  <c:v>68.42858545454547</c:v>
                </c:pt>
                <c:pt idx="192">
                  <c:v>77.823734545454542</c:v>
                </c:pt>
                <c:pt idx="193">
                  <c:v>62.486992727272728</c:v>
                </c:pt>
                <c:pt idx="194">
                  <c:v>83.765127272727284</c:v>
                </c:pt>
                <c:pt idx="195">
                  <c:v>69.083618181818196</c:v>
                </c:pt>
                <c:pt idx="196">
                  <c:v>63.198600000000006</c:v>
                </c:pt>
                <c:pt idx="197">
                  <c:v>75.561585454545451</c:v>
                </c:pt>
                <c:pt idx="198">
                  <c:v>58.077116363636371</c:v>
                </c:pt>
                <c:pt idx="199">
                  <c:v>77.979479999999995</c:v>
                </c:pt>
                <c:pt idx="200">
                  <c:v>71.203512727272738</c:v>
                </c:pt>
                <c:pt idx="201">
                  <c:v>65.746156363636373</c:v>
                </c:pt>
                <c:pt idx="202">
                  <c:v>79.580643636363646</c:v>
                </c:pt>
                <c:pt idx="203">
                  <c:v>59.482909090909104</c:v>
                </c:pt>
                <c:pt idx="204">
                  <c:v>82.253487272727284</c:v>
                </c:pt>
                <c:pt idx="205">
                  <c:v>59.308512727272735</c:v>
                </c:pt>
                <c:pt idx="206">
                  <c:v>51.075996363636364</c:v>
                </c:pt>
                <c:pt idx="207">
                  <c:v>68.069850909090917</c:v>
                </c:pt>
                <c:pt idx="208">
                  <c:v>45.578672727272732</c:v>
                </c:pt>
                <c:pt idx="209">
                  <c:v>72.29564727272728</c:v>
                </c:pt>
                <c:pt idx="210">
                  <c:v>70.535287272727274</c:v>
                </c:pt>
                <c:pt idx="211">
                  <c:v>67.771723636363646</c:v>
                </c:pt>
                <c:pt idx="212">
                  <c:v>75.6710690909091</c:v>
                </c:pt>
                <c:pt idx="213">
                  <c:v>52.693629090909091</c:v>
                </c:pt>
                <c:pt idx="214">
                  <c:v>81.534501818181823</c:v>
                </c:pt>
                <c:pt idx="215">
                  <c:v>67.016545454545451</c:v>
                </c:pt>
                <c:pt idx="216">
                  <c:v>58.792923636363639</c:v>
                </c:pt>
                <c:pt idx="217">
                  <c:v>71.460650909090916</c:v>
                </c:pt>
                <c:pt idx="218">
                  <c:v>49.804941818181817</c:v>
                </c:pt>
                <c:pt idx="219">
                  <c:v>74.748050909090907</c:v>
                </c:pt>
                <c:pt idx="220">
                  <c:v>64.255872727272731</c:v>
                </c:pt>
                <c:pt idx="221">
                  <c:v>60.819265454545452</c:v>
                </c:pt>
                <c:pt idx="222">
                  <c:v>73.691389090909084</c:v>
                </c:pt>
                <c:pt idx="223">
                  <c:v>51.968141818181827</c:v>
                </c:pt>
                <c:pt idx="224">
                  <c:v>75.953705454545457</c:v>
                </c:pt>
                <c:pt idx="225">
                  <c:v>10.882138181818192</c:v>
                </c:pt>
                <c:pt idx="226">
                  <c:v>7.0912254545454658</c:v>
                </c:pt>
                <c:pt idx="227">
                  <c:v>23.934410909090914</c:v>
                </c:pt>
                <c:pt idx="228">
                  <c:v>0</c:v>
                </c:pt>
                <c:pt idx="229">
                  <c:v>21.119141818181831</c:v>
                </c:pt>
                <c:pt idx="230">
                  <c:v>76.628112727272722</c:v>
                </c:pt>
                <c:pt idx="231">
                  <c:v>71.158330909090921</c:v>
                </c:pt>
                <c:pt idx="232">
                  <c:v>80.498363636363635</c:v>
                </c:pt>
                <c:pt idx="233">
                  <c:v>61.914370909090913</c:v>
                </c:pt>
                <c:pt idx="234">
                  <c:v>83.900840000000002</c:v>
                </c:pt>
                <c:pt idx="235">
                  <c:v>71.01764</c:v>
                </c:pt>
                <c:pt idx="236">
                  <c:v>64.124018181818187</c:v>
                </c:pt>
                <c:pt idx="237">
                  <c:v>75.549269090909092</c:v>
                </c:pt>
                <c:pt idx="238">
                  <c:v>44.271999999999998</c:v>
                </c:pt>
                <c:pt idx="239">
                  <c:v>81.255480000000006</c:v>
                </c:pt>
                <c:pt idx="240">
                  <c:v>78.530174545454543</c:v>
                </c:pt>
                <c:pt idx="241">
                  <c:v>72.884258181818183</c:v>
                </c:pt>
                <c:pt idx="242">
                  <c:v>81.42740727272728</c:v>
                </c:pt>
                <c:pt idx="243">
                  <c:v>67.621585454545453</c:v>
                </c:pt>
                <c:pt idx="244">
                  <c:v>86.274947272727275</c:v>
                </c:pt>
                <c:pt idx="245">
                  <c:v>62.405501818181826</c:v>
                </c:pt>
                <c:pt idx="246">
                  <c:v>57.830003636363642</c:v>
                </c:pt>
                <c:pt idx="247">
                  <c:v>71.358123636363644</c:v>
                </c:pt>
                <c:pt idx="248">
                  <c:v>35.626520000000028</c:v>
                </c:pt>
                <c:pt idx="249">
                  <c:v>75.65888727272727</c:v>
                </c:pt>
                <c:pt idx="250">
                  <c:v>68.232723636363659</c:v>
                </c:pt>
                <c:pt idx="251">
                  <c:v>61.188458181818191</c:v>
                </c:pt>
                <c:pt idx="252">
                  <c:v>75.185083636363657</c:v>
                </c:pt>
                <c:pt idx="253">
                  <c:v>48.554945454545461</c:v>
                </c:pt>
                <c:pt idx="254">
                  <c:v>80.029923636363648</c:v>
                </c:pt>
                <c:pt idx="255">
                  <c:v>74.073800000000006</c:v>
                </c:pt>
                <c:pt idx="256">
                  <c:v>52.443338181818191</c:v>
                </c:pt>
                <c:pt idx="257">
                  <c:v>77.613530909090912</c:v>
                </c:pt>
                <c:pt idx="258">
                  <c:v>59.065883636363644</c:v>
                </c:pt>
                <c:pt idx="259">
                  <c:v>82.932614545454555</c:v>
                </c:pt>
                <c:pt idx="260">
                  <c:v>73.901203636363647</c:v>
                </c:pt>
                <c:pt idx="261">
                  <c:v>65.69471272727273</c:v>
                </c:pt>
                <c:pt idx="262">
                  <c:v>77.725800000000007</c:v>
                </c:pt>
                <c:pt idx="263">
                  <c:v>62.197945454545462</c:v>
                </c:pt>
                <c:pt idx="264">
                  <c:v>81.925112727272733</c:v>
                </c:pt>
                <c:pt idx="265">
                  <c:v>69.649450909090916</c:v>
                </c:pt>
                <c:pt idx="266">
                  <c:v>60.817421818181828</c:v>
                </c:pt>
                <c:pt idx="267">
                  <c:v>73.883996363636371</c:v>
                </c:pt>
                <c:pt idx="268">
                  <c:v>53.818058181818188</c:v>
                </c:pt>
                <c:pt idx="269">
                  <c:v>79.476181818181828</c:v>
                </c:pt>
                <c:pt idx="270">
                  <c:v>70.356607272727274</c:v>
                </c:pt>
                <c:pt idx="271">
                  <c:v>63.697792727272734</c:v>
                </c:pt>
                <c:pt idx="272">
                  <c:v>74.850676363636367</c:v>
                </c:pt>
                <c:pt idx="273">
                  <c:v>52.127265454545466</c:v>
                </c:pt>
                <c:pt idx="274">
                  <c:v>78.855672727272719</c:v>
                </c:pt>
                <c:pt idx="275">
                  <c:v>34.136640000000014</c:v>
                </c:pt>
                <c:pt idx="276">
                  <c:v>16.459825454545467</c:v>
                </c:pt>
                <c:pt idx="277">
                  <c:v>56.785847272727281</c:v>
                </c:pt>
                <c:pt idx="278">
                  <c:v>0</c:v>
                </c:pt>
                <c:pt idx="279">
                  <c:v>65.394792727272744</c:v>
                </c:pt>
                <c:pt idx="280">
                  <c:v>58.408570909090919</c:v>
                </c:pt>
                <c:pt idx="281">
                  <c:v>49.179534545454551</c:v>
                </c:pt>
                <c:pt idx="282">
                  <c:v>72.965720000000005</c:v>
                </c:pt>
                <c:pt idx="283">
                  <c:v>37.096847272727274</c:v>
                </c:pt>
                <c:pt idx="284">
                  <c:v>75.222403636363637</c:v>
                </c:pt>
                <c:pt idx="285">
                  <c:v>73.704847272727278</c:v>
                </c:pt>
                <c:pt idx="286">
                  <c:v>68.541007272727285</c:v>
                </c:pt>
                <c:pt idx="287">
                  <c:v>76.116254545454552</c:v>
                </c:pt>
                <c:pt idx="288">
                  <c:v>53.415330909090912</c:v>
                </c:pt>
                <c:pt idx="289">
                  <c:v>78.732854545454558</c:v>
                </c:pt>
                <c:pt idx="290">
                  <c:v>73.033909090909106</c:v>
                </c:pt>
                <c:pt idx="291">
                  <c:v>66.108818181818179</c:v>
                </c:pt>
                <c:pt idx="292">
                  <c:v>78.977330909090909</c:v>
                </c:pt>
                <c:pt idx="293">
                  <c:v>58.216723636363639</c:v>
                </c:pt>
                <c:pt idx="294">
                  <c:v>80.667909090909092</c:v>
                </c:pt>
                <c:pt idx="295">
                  <c:v>59.744720000000001</c:v>
                </c:pt>
                <c:pt idx="296">
                  <c:v>52.427665454545462</c:v>
                </c:pt>
                <c:pt idx="297">
                  <c:v>65.178436363636365</c:v>
                </c:pt>
                <c:pt idx="298">
                  <c:v>42.198305454545455</c:v>
                </c:pt>
                <c:pt idx="299">
                  <c:v>69.539727272727276</c:v>
                </c:pt>
                <c:pt idx="300">
                  <c:v>74.84904727272729</c:v>
                </c:pt>
                <c:pt idx="301">
                  <c:v>65.522189090909094</c:v>
                </c:pt>
                <c:pt idx="302">
                  <c:v>77.164894545454544</c:v>
                </c:pt>
                <c:pt idx="303">
                  <c:v>64.147414545454552</c:v>
                </c:pt>
                <c:pt idx="304">
                  <c:v>80.970789090909093</c:v>
                </c:pt>
                <c:pt idx="305">
                  <c:v>67.717414545454545</c:v>
                </c:pt>
                <c:pt idx="306">
                  <c:v>53.009825454545464</c:v>
                </c:pt>
                <c:pt idx="307">
                  <c:v>70.956116363636369</c:v>
                </c:pt>
                <c:pt idx="308">
                  <c:v>48.740520000000004</c:v>
                </c:pt>
                <c:pt idx="309">
                  <c:v>74.528632727272736</c:v>
                </c:pt>
                <c:pt idx="310">
                  <c:v>59.111410909090907</c:v>
                </c:pt>
                <c:pt idx="311">
                  <c:v>31.960687272727284</c:v>
                </c:pt>
                <c:pt idx="312">
                  <c:v>65.804414545454563</c:v>
                </c:pt>
                <c:pt idx="313">
                  <c:v>0.40969090909091221</c:v>
                </c:pt>
                <c:pt idx="314">
                  <c:v>74.738323636363646</c:v>
                </c:pt>
                <c:pt idx="315">
                  <c:v>59.369054545454553</c:v>
                </c:pt>
                <c:pt idx="316">
                  <c:v>58.976880000000008</c:v>
                </c:pt>
                <c:pt idx="317">
                  <c:v>68.997570909090911</c:v>
                </c:pt>
                <c:pt idx="318">
                  <c:v>50.840363636363634</c:v>
                </c:pt>
                <c:pt idx="319">
                  <c:v>73.102519999999998</c:v>
                </c:pt>
                <c:pt idx="320">
                  <c:v>52.160716363636368</c:v>
                </c:pt>
                <c:pt idx="321">
                  <c:v>28.098123636363638</c:v>
                </c:pt>
                <c:pt idx="322">
                  <c:v>61.650621818181833</c:v>
                </c:pt>
                <c:pt idx="323">
                  <c:v>2.7463527272727219</c:v>
                </c:pt>
                <c:pt idx="324">
                  <c:v>73.971378181818181</c:v>
                </c:pt>
                <c:pt idx="325">
                  <c:v>71.626519999999999</c:v>
                </c:pt>
                <c:pt idx="326">
                  <c:v>63.428247272727269</c:v>
                </c:pt>
                <c:pt idx="327">
                  <c:v>77.854647272727277</c:v>
                </c:pt>
                <c:pt idx="328">
                  <c:v>46.905767272727275</c:v>
                </c:pt>
                <c:pt idx="329">
                  <c:v>80.421818181818182</c:v>
                </c:pt>
                <c:pt idx="330">
                  <c:v>68.231196363636371</c:v>
                </c:pt>
                <c:pt idx="331">
                  <c:v>61.977436363636372</c:v>
                </c:pt>
                <c:pt idx="332">
                  <c:v>70.381367272727289</c:v>
                </c:pt>
                <c:pt idx="333">
                  <c:v>52.767683636363635</c:v>
                </c:pt>
                <c:pt idx="334">
                  <c:v>79.339512727272734</c:v>
                </c:pt>
                <c:pt idx="335">
                  <c:v>59.96569090909091</c:v>
                </c:pt>
                <c:pt idx="336">
                  <c:v>51.490152727272729</c:v>
                </c:pt>
                <c:pt idx="337">
                  <c:v>65.834221818181817</c:v>
                </c:pt>
                <c:pt idx="338">
                  <c:v>40.199374545454553</c:v>
                </c:pt>
                <c:pt idx="339">
                  <c:v>71.731370909090913</c:v>
                </c:pt>
                <c:pt idx="340">
                  <c:v>35.371360000000024</c:v>
                </c:pt>
                <c:pt idx="341">
                  <c:v>11.323396363636377</c:v>
                </c:pt>
                <c:pt idx="342">
                  <c:v>29.485832727272737</c:v>
                </c:pt>
                <c:pt idx="343">
                  <c:v>0</c:v>
                </c:pt>
                <c:pt idx="344">
                  <c:v>48.396072727272731</c:v>
                </c:pt>
                <c:pt idx="345">
                  <c:v>57.58733818181819</c:v>
                </c:pt>
                <c:pt idx="346">
                  <c:v>58.257101818181823</c:v>
                </c:pt>
                <c:pt idx="347">
                  <c:v>75.567280000000011</c:v>
                </c:pt>
                <c:pt idx="348">
                  <c:v>31.662010909090924</c:v>
                </c:pt>
                <c:pt idx="349">
                  <c:v>80.083494545454556</c:v>
                </c:pt>
                <c:pt idx="350">
                  <c:v>73.652236363636362</c:v>
                </c:pt>
                <c:pt idx="351">
                  <c:v>67.493567272727276</c:v>
                </c:pt>
                <c:pt idx="352">
                  <c:v>78.912840000000017</c:v>
                </c:pt>
                <c:pt idx="353">
                  <c:v>62.825196363636373</c:v>
                </c:pt>
                <c:pt idx="354">
                  <c:v>81.886527272727278</c:v>
                </c:pt>
                <c:pt idx="355">
                  <c:v>78.774014545454548</c:v>
                </c:pt>
                <c:pt idx="356">
                  <c:v>71.393018181818192</c:v>
                </c:pt>
                <c:pt idx="357">
                  <c:v>82.500287272727277</c:v>
                </c:pt>
                <c:pt idx="358">
                  <c:v>68.804741818181839</c:v>
                </c:pt>
                <c:pt idx="359">
                  <c:v>86.327376363636375</c:v>
                </c:pt>
                <c:pt idx="360">
                  <c:v>74.518479999999997</c:v>
                </c:pt>
                <c:pt idx="361">
                  <c:v>61.314301818181818</c:v>
                </c:pt>
                <c:pt idx="362">
                  <c:v>77.802109090909084</c:v>
                </c:pt>
                <c:pt idx="363">
                  <c:v>60.24455636363637</c:v>
                </c:pt>
                <c:pt idx="364">
                  <c:v>82.14115272727274</c:v>
                </c:pt>
                <c:pt idx="365">
                  <c:v>75.546709090909104</c:v>
                </c:pt>
                <c:pt idx="366">
                  <c:v>74.121745454545461</c:v>
                </c:pt>
                <c:pt idx="367">
                  <c:v>78.303661818181823</c:v>
                </c:pt>
                <c:pt idx="368">
                  <c:v>67.586560000000006</c:v>
                </c:pt>
                <c:pt idx="369">
                  <c:v>84.29546545454545</c:v>
                </c:pt>
                <c:pt idx="370">
                  <c:v>71.455356363636369</c:v>
                </c:pt>
                <c:pt idx="371">
                  <c:v>67.700058181818179</c:v>
                </c:pt>
                <c:pt idx="372">
                  <c:v>78.400018181818183</c:v>
                </c:pt>
                <c:pt idx="373">
                  <c:v>58.094720000000002</c:v>
                </c:pt>
                <c:pt idx="374">
                  <c:v>82.767720000000011</c:v>
                </c:pt>
                <c:pt idx="375">
                  <c:v>79.54104000000001</c:v>
                </c:pt>
                <c:pt idx="376">
                  <c:v>76.027352727272728</c:v>
                </c:pt>
                <c:pt idx="377">
                  <c:v>82.857381818181821</c:v>
                </c:pt>
                <c:pt idx="378">
                  <c:v>70.112320000000011</c:v>
                </c:pt>
                <c:pt idx="379">
                  <c:v>85.908394545454541</c:v>
                </c:pt>
                <c:pt idx="380">
                  <c:v>75.850480000000005</c:v>
                </c:pt>
                <c:pt idx="381">
                  <c:v>72.067138181818194</c:v>
                </c:pt>
                <c:pt idx="382">
                  <c:v>81.519250909090914</c:v>
                </c:pt>
                <c:pt idx="383">
                  <c:v>67.206396363636372</c:v>
                </c:pt>
                <c:pt idx="384">
                  <c:v>84.694040000000001</c:v>
                </c:pt>
                <c:pt idx="385">
                  <c:v>67.392156363636389</c:v>
                </c:pt>
                <c:pt idx="386">
                  <c:v>62.630927272727284</c:v>
                </c:pt>
                <c:pt idx="387">
                  <c:v>74.838498181818181</c:v>
                </c:pt>
                <c:pt idx="388">
                  <c:v>57.502890909090908</c:v>
                </c:pt>
                <c:pt idx="389">
                  <c:v>77.798690909090908</c:v>
                </c:pt>
                <c:pt idx="390">
                  <c:v>75.467007272727287</c:v>
                </c:pt>
                <c:pt idx="391">
                  <c:v>68.963007272727282</c:v>
                </c:pt>
                <c:pt idx="392">
                  <c:v>80.136290909090917</c:v>
                </c:pt>
                <c:pt idx="393">
                  <c:v>63.982109090909098</c:v>
                </c:pt>
                <c:pt idx="394">
                  <c:v>82.698145454545454</c:v>
                </c:pt>
                <c:pt idx="395">
                  <c:v>63.955356363636376</c:v>
                </c:pt>
                <c:pt idx="396">
                  <c:v>44.529301818181821</c:v>
                </c:pt>
                <c:pt idx="397">
                  <c:v>76.543832727272729</c:v>
                </c:pt>
                <c:pt idx="398">
                  <c:v>40.403265454545455</c:v>
                </c:pt>
                <c:pt idx="399">
                  <c:v>81.389123636363649</c:v>
                </c:pt>
                <c:pt idx="400">
                  <c:v>75.521818181818176</c:v>
                </c:pt>
                <c:pt idx="401">
                  <c:v>73.114723636363635</c:v>
                </c:pt>
                <c:pt idx="402">
                  <c:v>82.947276363636377</c:v>
                </c:pt>
                <c:pt idx="403">
                  <c:v>66.876803636363633</c:v>
                </c:pt>
                <c:pt idx="404">
                  <c:v>86.197516363636367</c:v>
                </c:pt>
                <c:pt idx="405">
                  <c:v>72.059767272727271</c:v>
                </c:pt>
                <c:pt idx="406">
                  <c:v>65.818149090909102</c:v>
                </c:pt>
                <c:pt idx="407">
                  <c:v>73.19198909090909</c:v>
                </c:pt>
                <c:pt idx="408">
                  <c:v>58.97649454545455</c:v>
                </c:pt>
                <c:pt idx="409">
                  <c:v>80.036916363636379</c:v>
                </c:pt>
                <c:pt idx="410">
                  <c:v>76.475876363636374</c:v>
                </c:pt>
                <c:pt idx="411">
                  <c:v>70.334589090909105</c:v>
                </c:pt>
                <c:pt idx="412">
                  <c:v>78.466898181818181</c:v>
                </c:pt>
                <c:pt idx="413">
                  <c:v>61.40016727272728</c:v>
                </c:pt>
                <c:pt idx="414">
                  <c:v>83.181974545454551</c:v>
                </c:pt>
                <c:pt idx="415">
                  <c:v>63.125039999999998</c:v>
                </c:pt>
                <c:pt idx="416">
                  <c:v>58.966421818181821</c:v>
                </c:pt>
                <c:pt idx="417">
                  <c:v>69.759490909090914</c:v>
                </c:pt>
                <c:pt idx="418">
                  <c:v>49.195934545454556</c:v>
                </c:pt>
                <c:pt idx="419">
                  <c:v>74.608589090909106</c:v>
                </c:pt>
                <c:pt idx="420">
                  <c:v>70.076167272727275</c:v>
                </c:pt>
                <c:pt idx="421">
                  <c:v>65.874789090909104</c:v>
                </c:pt>
                <c:pt idx="422">
                  <c:v>77.281621818181819</c:v>
                </c:pt>
                <c:pt idx="423">
                  <c:v>58.428567272727285</c:v>
                </c:pt>
                <c:pt idx="424">
                  <c:v>79.10678181818183</c:v>
                </c:pt>
                <c:pt idx="425">
                  <c:v>66.14082545454545</c:v>
                </c:pt>
                <c:pt idx="426">
                  <c:v>58.341680000000004</c:v>
                </c:pt>
                <c:pt idx="427">
                  <c:v>69.686665454545462</c:v>
                </c:pt>
                <c:pt idx="428">
                  <c:v>47.57188363636363</c:v>
                </c:pt>
                <c:pt idx="429">
                  <c:v>76.189596363636369</c:v>
                </c:pt>
                <c:pt idx="430">
                  <c:v>64.704698181818188</c:v>
                </c:pt>
                <c:pt idx="431">
                  <c:v>59.684523636363636</c:v>
                </c:pt>
                <c:pt idx="432">
                  <c:v>72.392076363636363</c:v>
                </c:pt>
                <c:pt idx="433">
                  <c:v>52.768374545454542</c:v>
                </c:pt>
                <c:pt idx="434">
                  <c:v>76.357152727272734</c:v>
                </c:pt>
                <c:pt idx="435">
                  <c:v>8.4024000000000001</c:v>
                </c:pt>
                <c:pt idx="436">
                  <c:v>12.081330909090923</c:v>
                </c:pt>
                <c:pt idx="437">
                  <c:v>12.07174181818182</c:v>
                </c:pt>
                <c:pt idx="438">
                  <c:v>0</c:v>
                </c:pt>
                <c:pt idx="439">
                  <c:v>26.80507272727273</c:v>
                </c:pt>
                <c:pt idx="440">
                  <c:v>73.661723636363632</c:v>
                </c:pt>
                <c:pt idx="441">
                  <c:v>70.060607272727282</c:v>
                </c:pt>
                <c:pt idx="442">
                  <c:v>78.518421818181821</c:v>
                </c:pt>
                <c:pt idx="443">
                  <c:v>63.298905454545462</c:v>
                </c:pt>
                <c:pt idx="444">
                  <c:v>84.49684727272728</c:v>
                </c:pt>
                <c:pt idx="445">
                  <c:v>71.672112727272733</c:v>
                </c:pt>
                <c:pt idx="446">
                  <c:v>59.066894545454559</c:v>
                </c:pt>
                <c:pt idx="447">
                  <c:v>75.717661818181824</c:v>
                </c:pt>
                <c:pt idx="448">
                  <c:v>49.381436363636368</c:v>
                </c:pt>
                <c:pt idx="449">
                  <c:v>79.99175636363637</c:v>
                </c:pt>
                <c:pt idx="450">
                  <c:v>76.271378181818193</c:v>
                </c:pt>
                <c:pt idx="451">
                  <c:v>72.512625454545457</c:v>
                </c:pt>
                <c:pt idx="452">
                  <c:v>80.236665454545459</c:v>
                </c:pt>
                <c:pt idx="453">
                  <c:v>69.152999999999992</c:v>
                </c:pt>
                <c:pt idx="454">
                  <c:v>86.249885454545463</c:v>
                </c:pt>
                <c:pt idx="455">
                  <c:v>65.380749090909092</c:v>
                </c:pt>
                <c:pt idx="456">
                  <c:v>54.762425454545465</c:v>
                </c:pt>
                <c:pt idx="457">
                  <c:v>68.983585454545462</c:v>
                </c:pt>
                <c:pt idx="458">
                  <c:v>32.415432727272744</c:v>
                </c:pt>
                <c:pt idx="459">
                  <c:v>74.994141818181816</c:v>
                </c:pt>
                <c:pt idx="460">
                  <c:v>66.989592727272736</c:v>
                </c:pt>
                <c:pt idx="461">
                  <c:v>60.817723636363645</c:v>
                </c:pt>
                <c:pt idx="462">
                  <c:v>75.335425454545458</c:v>
                </c:pt>
                <c:pt idx="463">
                  <c:v>53.838170909090913</c:v>
                </c:pt>
                <c:pt idx="464">
                  <c:v>79.007501818181822</c:v>
                </c:pt>
                <c:pt idx="465">
                  <c:v>68.909570909090917</c:v>
                </c:pt>
                <c:pt idx="466">
                  <c:v>66.351636363636374</c:v>
                </c:pt>
                <c:pt idx="467">
                  <c:v>76.579567272727274</c:v>
                </c:pt>
                <c:pt idx="468">
                  <c:v>45.094574545454542</c:v>
                </c:pt>
                <c:pt idx="469">
                  <c:v>82.276389090909106</c:v>
                </c:pt>
                <c:pt idx="470">
                  <c:v>74.26603272727273</c:v>
                </c:pt>
                <c:pt idx="471">
                  <c:v>65.69325818181818</c:v>
                </c:pt>
                <c:pt idx="472">
                  <c:v>79.486774545454551</c:v>
                </c:pt>
                <c:pt idx="473">
                  <c:v>60.066174545454558</c:v>
                </c:pt>
                <c:pt idx="474">
                  <c:v>82.173887272727285</c:v>
                </c:pt>
                <c:pt idx="475">
                  <c:v>69.053080000000008</c:v>
                </c:pt>
                <c:pt idx="476">
                  <c:v>60.749640000000007</c:v>
                </c:pt>
                <c:pt idx="477">
                  <c:v>73.510810909090921</c:v>
                </c:pt>
                <c:pt idx="478">
                  <c:v>55.426963636363645</c:v>
                </c:pt>
                <c:pt idx="479">
                  <c:v>78.535821818181816</c:v>
                </c:pt>
                <c:pt idx="480">
                  <c:v>70.953930909090914</c:v>
                </c:pt>
                <c:pt idx="481">
                  <c:v>61.107123636363639</c:v>
                </c:pt>
                <c:pt idx="482">
                  <c:v>73.516814545454551</c:v>
                </c:pt>
                <c:pt idx="483">
                  <c:v>46.109076363636369</c:v>
                </c:pt>
                <c:pt idx="484">
                  <c:v>79.744094545454544</c:v>
                </c:pt>
                <c:pt idx="485">
                  <c:v>29.527149090909091</c:v>
                </c:pt>
                <c:pt idx="486">
                  <c:v>22.140850909090915</c:v>
                </c:pt>
                <c:pt idx="487">
                  <c:v>36.893923636363638</c:v>
                </c:pt>
                <c:pt idx="488">
                  <c:v>0</c:v>
                </c:pt>
                <c:pt idx="489">
                  <c:v>65.827425454545448</c:v>
                </c:pt>
                <c:pt idx="490">
                  <c:v>64.693429090909092</c:v>
                </c:pt>
                <c:pt idx="491">
                  <c:v>49.314949090909103</c:v>
                </c:pt>
                <c:pt idx="492">
                  <c:v>68.269247272727284</c:v>
                </c:pt>
                <c:pt idx="493">
                  <c:v>50.54579636363637</c:v>
                </c:pt>
                <c:pt idx="494">
                  <c:v>76.668578181818191</c:v>
                </c:pt>
                <c:pt idx="495">
                  <c:v>72.918436363636374</c:v>
                </c:pt>
                <c:pt idx="496">
                  <c:v>61.297981818181825</c:v>
                </c:pt>
                <c:pt idx="497">
                  <c:v>76.112530909090907</c:v>
                </c:pt>
                <c:pt idx="498">
                  <c:v>60.577796363636374</c:v>
                </c:pt>
                <c:pt idx="499">
                  <c:v>81.137323636363632</c:v>
                </c:pt>
                <c:pt idx="500">
                  <c:v>72.213276363636368</c:v>
                </c:pt>
                <c:pt idx="501">
                  <c:v>67.118556363636372</c:v>
                </c:pt>
                <c:pt idx="502">
                  <c:v>74.908530909090928</c:v>
                </c:pt>
                <c:pt idx="503">
                  <c:v>59.986370909090915</c:v>
                </c:pt>
                <c:pt idx="504">
                  <c:v>80.10590545454545</c:v>
                </c:pt>
                <c:pt idx="505">
                  <c:v>60.645854545454547</c:v>
                </c:pt>
                <c:pt idx="506">
                  <c:v>51.491880000000009</c:v>
                </c:pt>
                <c:pt idx="507">
                  <c:v>63.036232727272733</c:v>
                </c:pt>
                <c:pt idx="508">
                  <c:v>46.029392727272722</c:v>
                </c:pt>
                <c:pt idx="509">
                  <c:v>68.841727272727269</c:v>
                </c:pt>
                <c:pt idx="510">
                  <c:v>72.22732727272728</c:v>
                </c:pt>
                <c:pt idx="511">
                  <c:v>67.707956363636356</c:v>
                </c:pt>
                <c:pt idx="512">
                  <c:v>76.581665454545458</c:v>
                </c:pt>
                <c:pt idx="513">
                  <c:v>58.283985454545459</c:v>
                </c:pt>
                <c:pt idx="514">
                  <c:v>82.699512727272733</c:v>
                </c:pt>
                <c:pt idx="515">
                  <c:v>65.549814545454552</c:v>
                </c:pt>
                <c:pt idx="516">
                  <c:v>61.268098181818196</c:v>
                </c:pt>
                <c:pt idx="517">
                  <c:v>70.966560000000001</c:v>
                </c:pt>
                <c:pt idx="518">
                  <c:v>55.769109090909097</c:v>
                </c:pt>
                <c:pt idx="519">
                  <c:v>75.38712363636364</c:v>
                </c:pt>
                <c:pt idx="520">
                  <c:v>52.472978181818192</c:v>
                </c:pt>
                <c:pt idx="521">
                  <c:v>37.42786909090907</c:v>
                </c:pt>
                <c:pt idx="522">
                  <c:v>57.201178181818186</c:v>
                </c:pt>
                <c:pt idx="523">
                  <c:v>0</c:v>
                </c:pt>
                <c:pt idx="524">
                  <c:v>74.895712727272738</c:v>
                </c:pt>
                <c:pt idx="525">
                  <c:v>66.544360000000012</c:v>
                </c:pt>
                <c:pt idx="526">
                  <c:v>55.089527272727288</c:v>
                </c:pt>
                <c:pt idx="527">
                  <c:v>69.414338181818181</c:v>
                </c:pt>
                <c:pt idx="528">
                  <c:v>33.376669090909104</c:v>
                </c:pt>
                <c:pt idx="529">
                  <c:v>74.700847272727287</c:v>
                </c:pt>
                <c:pt idx="530">
                  <c:v>54.472778181818185</c:v>
                </c:pt>
                <c:pt idx="531">
                  <c:v>34.776549090909086</c:v>
                </c:pt>
                <c:pt idx="532">
                  <c:v>53.656403636363642</c:v>
                </c:pt>
                <c:pt idx="533">
                  <c:v>15.857523636363638</c:v>
                </c:pt>
                <c:pt idx="534">
                  <c:v>62.235301818181824</c:v>
                </c:pt>
                <c:pt idx="535">
                  <c:v>69.915265454545462</c:v>
                </c:pt>
                <c:pt idx="536">
                  <c:v>65.078727272727278</c:v>
                </c:pt>
                <c:pt idx="537">
                  <c:v>77.036149090909106</c:v>
                </c:pt>
                <c:pt idx="538">
                  <c:v>44.201985454545465</c:v>
                </c:pt>
                <c:pt idx="539">
                  <c:v>79.738120000000009</c:v>
                </c:pt>
                <c:pt idx="540">
                  <c:v>69.320018181818185</c:v>
                </c:pt>
                <c:pt idx="541">
                  <c:v>61.439661818181825</c:v>
                </c:pt>
                <c:pt idx="542">
                  <c:v>70.920698181818182</c:v>
                </c:pt>
                <c:pt idx="543">
                  <c:v>52.293530909090912</c:v>
                </c:pt>
                <c:pt idx="544">
                  <c:v>77.778865454545468</c:v>
                </c:pt>
                <c:pt idx="545">
                  <c:v>57.529796363636365</c:v>
                </c:pt>
                <c:pt idx="546">
                  <c:v>54.484040000000014</c:v>
                </c:pt>
                <c:pt idx="547">
                  <c:v>65.470960000000005</c:v>
                </c:pt>
                <c:pt idx="548">
                  <c:v>44.882898181818192</c:v>
                </c:pt>
                <c:pt idx="549">
                  <c:v>73.144901818181822</c:v>
                </c:pt>
                <c:pt idx="550">
                  <c:v>31.151138181818183</c:v>
                </c:pt>
                <c:pt idx="551">
                  <c:v>15.052174545454548</c:v>
                </c:pt>
                <c:pt idx="552">
                  <c:v>39.270403636363639</c:v>
                </c:pt>
                <c:pt idx="553">
                  <c:v>0</c:v>
                </c:pt>
                <c:pt idx="554">
                  <c:v>42.571694545454548</c:v>
                </c:pt>
                <c:pt idx="555">
                  <c:v>70.247123636363654</c:v>
                </c:pt>
                <c:pt idx="556">
                  <c:v>53.984949090909097</c:v>
                </c:pt>
                <c:pt idx="557">
                  <c:v>72.765287272727278</c:v>
                </c:pt>
                <c:pt idx="558">
                  <c:v>46.819400000000009</c:v>
                </c:pt>
                <c:pt idx="559">
                  <c:v>78.130941818181824</c:v>
                </c:pt>
                <c:pt idx="560">
                  <c:v>72.528941818181835</c:v>
                </c:pt>
                <c:pt idx="561">
                  <c:v>68.097981818181808</c:v>
                </c:pt>
                <c:pt idx="562">
                  <c:v>79.456436363636357</c:v>
                </c:pt>
                <c:pt idx="563">
                  <c:v>59.396774545454555</c:v>
                </c:pt>
                <c:pt idx="564">
                  <c:v>83.072123636363642</c:v>
                </c:pt>
                <c:pt idx="565">
                  <c:v>76.516632727272736</c:v>
                </c:pt>
                <c:pt idx="566">
                  <c:v>74.553981818181825</c:v>
                </c:pt>
                <c:pt idx="567">
                  <c:v>83.807490909090916</c:v>
                </c:pt>
                <c:pt idx="568">
                  <c:v>68.824974545454552</c:v>
                </c:pt>
                <c:pt idx="569">
                  <c:v>86.558945454545466</c:v>
                </c:pt>
                <c:pt idx="570">
                  <c:v>73.521454545454546</c:v>
                </c:pt>
                <c:pt idx="571">
                  <c:v>44.741261818181826</c:v>
                </c:pt>
                <c:pt idx="572">
                  <c:v>77.035094545454541</c:v>
                </c:pt>
                <c:pt idx="573">
                  <c:v>62.429065454545459</c:v>
                </c:pt>
                <c:pt idx="574">
                  <c:v>81.334127272727272</c:v>
                </c:pt>
                <c:pt idx="575">
                  <c:v>77.095185454545458</c:v>
                </c:pt>
                <c:pt idx="576">
                  <c:v>73.190232727272729</c:v>
                </c:pt>
                <c:pt idx="577">
                  <c:v>80.518112727272737</c:v>
                </c:pt>
                <c:pt idx="578">
                  <c:v>66.717720000000014</c:v>
                </c:pt>
                <c:pt idx="579">
                  <c:v>85.331312727272731</c:v>
                </c:pt>
                <c:pt idx="580">
                  <c:v>71.07983636363636</c:v>
                </c:pt>
                <c:pt idx="581">
                  <c:v>65.865676363636368</c:v>
                </c:pt>
                <c:pt idx="582">
                  <c:v>79.526105454545458</c:v>
                </c:pt>
                <c:pt idx="583">
                  <c:v>55.192410909090917</c:v>
                </c:pt>
                <c:pt idx="584">
                  <c:v>83.62017818181819</c:v>
                </c:pt>
                <c:pt idx="585">
                  <c:v>79.917345454545455</c:v>
                </c:pt>
                <c:pt idx="586">
                  <c:v>74.731799999999993</c:v>
                </c:pt>
                <c:pt idx="587">
                  <c:v>81.689170909090905</c:v>
                </c:pt>
                <c:pt idx="588">
                  <c:v>72.451560000000001</c:v>
                </c:pt>
                <c:pt idx="589">
                  <c:v>86.564300000000003</c:v>
                </c:pt>
                <c:pt idx="590">
                  <c:v>77.957941818181823</c:v>
                </c:pt>
                <c:pt idx="591">
                  <c:v>73.251494545454548</c:v>
                </c:pt>
                <c:pt idx="592">
                  <c:v>83.593396363636373</c:v>
                </c:pt>
                <c:pt idx="593">
                  <c:v>66.748909090909095</c:v>
                </c:pt>
                <c:pt idx="594">
                  <c:v>85.518523636363639</c:v>
                </c:pt>
                <c:pt idx="595">
                  <c:v>71.27376727272727</c:v>
                </c:pt>
                <c:pt idx="596">
                  <c:v>61.955669090909105</c:v>
                </c:pt>
                <c:pt idx="597">
                  <c:v>71.950530909090915</c:v>
                </c:pt>
                <c:pt idx="598">
                  <c:v>56.632149090909095</c:v>
                </c:pt>
                <c:pt idx="599">
                  <c:v>78.720541818181815</c:v>
                </c:pt>
                <c:pt idx="600">
                  <c:v>75.079341818181831</c:v>
                </c:pt>
                <c:pt idx="601">
                  <c:v>70.199156363636362</c:v>
                </c:pt>
                <c:pt idx="602">
                  <c:v>81.188087272727273</c:v>
                </c:pt>
                <c:pt idx="603">
                  <c:v>65.552654545454544</c:v>
                </c:pt>
                <c:pt idx="604">
                  <c:v>83.429574545454557</c:v>
                </c:pt>
                <c:pt idx="605">
                  <c:v>69.978752727272735</c:v>
                </c:pt>
                <c:pt idx="606">
                  <c:v>53.862269090909095</c:v>
                </c:pt>
                <c:pt idx="607">
                  <c:v>78.536978181818185</c:v>
                </c:pt>
                <c:pt idx="608">
                  <c:v>38.555778181818198</c:v>
                </c:pt>
                <c:pt idx="609">
                  <c:v>82.733410909090907</c:v>
                </c:pt>
                <c:pt idx="610">
                  <c:v>76.631421818181821</c:v>
                </c:pt>
                <c:pt idx="611">
                  <c:v>71.128821818181819</c:v>
                </c:pt>
                <c:pt idx="612">
                  <c:v>82.369560000000007</c:v>
                </c:pt>
                <c:pt idx="613">
                  <c:v>65.782378181818189</c:v>
                </c:pt>
                <c:pt idx="614">
                  <c:v>86.032327272727272</c:v>
                </c:pt>
                <c:pt idx="615">
                  <c:v>70.579923636363645</c:v>
                </c:pt>
                <c:pt idx="616">
                  <c:v>65.257443636363632</c:v>
                </c:pt>
                <c:pt idx="617">
                  <c:v>74.967661818181824</c:v>
                </c:pt>
                <c:pt idx="618">
                  <c:v>62.092287272727283</c:v>
                </c:pt>
                <c:pt idx="619">
                  <c:v>82.844716363636365</c:v>
                </c:pt>
                <c:pt idx="620">
                  <c:v>73.619239999999991</c:v>
                </c:pt>
                <c:pt idx="621">
                  <c:v>66.610330909090919</c:v>
                </c:pt>
                <c:pt idx="622">
                  <c:v>79.722614545454547</c:v>
                </c:pt>
                <c:pt idx="623">
                  <c:v>62.902865454545463</c:v>
                </c:pt>
                <c:pt idx="624">
                  <c:v>83.35296363636364</c:v>
                </c:pt>
                <c:pt idx="625">
                  <c:v>64.276963636363647</c:v>
                </c:pt>
                <c:pt idx="626">
                  <c:v>59.308785454545465</c:v>
                </c:pt>
                <c:pt idx="627">
                  <c:v>68.957341818181817</c:v>
                </c:pt>
                <c:pt idx="628">
                  <c:v>52.506210909090917</c:v>
                </c:pt>
                <c:pt idx="629">
                  <c:v>75.66955272727273</c:v>
                </c:pt>
                <c:pt idx="630">
                  <c:v>73.537836363636359</c:v>
                </c:pt>
                <c:pt idx="631">
                  <c:v>67.160920000000004</c:v>
                </c:pt>
                <c:pt idx="632">
                  <c:v>74.390327272727276</c:v>
                </c:pt>
                <c:pt idx="633">
                  <c:v>60.687483636363645</c:v>
                </c:pt>
                <c:pt idx="634">
                  <c:v>81.244105454545462</c:v>
                </c:pt>
                <c:pt idx="635">
                  <c:v>64.785876363636376</c:v>
                </c:pt>
                <c:pt idx="636">
                  <c:v>54.003494545454551</c:v>
                </c:pt>
                <c:pt idx="637">
                  <c:v>71.90176000000001</c:v>
                </c:pt>
                <c:pt idx="638">
                  <c:v>35.982436363636381</c:v>
                </c:pt>
                <c:pt idx="639">
                  <c:v>76.315349090909095</c:v>
                </c:pt>
                <c:pt idx="640">
                  <c:v>66.788043636363639</c:v>
                </c:pt>
                <c:pt idx="641">
                  <c:v>58.500661818181818</c:v>
                </c:pt>
                <c:pt idx="642">
                  <c:v>72.928065454545461</c:v>
                </c:pt>
                <c:pt idx="643">
                  <c:v>39.441112727272746</c:v>
                </c:pt>
                <c:pt idx="644">
                  <c:v>75.939643636363641</c:v>
                </c:pt>
                <c:pt idx="645">
                  <c:v>8.8837781818181867</c:v>
                </c:pt>
                <c:pt idx="646">
                  <c:v>4.2817381818181985</c:v>
                </c:pt>
                <c:pt idx="647">
                  <c:v>26.283218181818185</c:v>
                </c:pt>
                <c:pt idx="648">
                  <c:v>0.23064000000000817</c:v>
                </c:pt>
                <c:pt idx="649">
                  <c:v>34.797014545454545</c:v>
                </c:pt>
                <c:pt idx="650">
                  <c:v>75.469276363636368</c:v>
                </c:pt>
                <c:pt idx="651">
                  <c:v>69.138127272727274</c:v>
                </c:pt>
                <c:pt idx="652">
                  <c:v>80.515490909090914</c:v>
                </c:pt>
                <c:pt idx="653">
                  <c:v>65.875312727272728</c:v>
                </c:pt>
                <c:pt idx="654">
                  <c:v>84.979945454545458</c:v>
                </c:pt>
                <c:pt idx="655">
                  <c:v>69.944029090909098</c:v>
                </c:pt>
                <c:pt idx="656">
                  <c:v>60.273716363636368</c:v>
                </c:pt>
                <c:pt idx="657">
                  <c:v>75.878476363636366</c:v>
                </c:pt>
                <c:pt idx="658">
                  <c:v>50.42296727272727</c:v>
                </c:pt>
                <c:pt idx="659">
                  <c:v>80.703523636363641</c:v>
                </c:pt>
                <c:pt idx="660">
                  <c:v>76.338032727272747</c:v>
                </c:pt>
                <c:pt idx="661">
                  <c:v>72.627952727272742</c:v>
                </c:pt>
                <c:pt idx="662">
                  <c:v>81.133818181818185</c:v>
                </c:pt>
                <c:pt idx="663">
                  <c:v>67.283003636363645</c:v>
                </c:pt>
                <c:pt idx="664">
                  <c:v>84.997883636363639</c:v>
                </c:pt>
                <c:pt idx="665">
                  <c:v>64.171232727272724</c:v>
                </c:pt>
                <c:pt idx="666">
                  <c:v>59.09230545454546</c:v>
                </c:pt>
                <c:pt idx="667">
                  <c:v>72.848734545454548</c:v>
                </c:pt>
                <c:pt idx="668">
                  <c:v>29.794981818181839</c:v>
                </c:pt>
                <c:pt idx="669">
                  <c:v>76.039283636363649</c:v>
                </c:pt>
                <c:pt idx="670">
                  <c:v>67.413800000000009</c:v>
                </c:pt>
                <c:pt idx="671">
                  <c:v>60.811774545454547</c:v>
                </c:pt>
                <c:pt idx="672">
                  <c:v>72.443207272727278</c:v>
                </c:pt>
                <c:pt idx="673">
                  <c:v>54.813523636363648</c:v>
                </c:pt>
                <c:pt idx="674">
                  <c:v>80.038265454545453</c:v>
                </c:pt>
                <c:pt idx="675">
                  <c:v>72.111843636363645</c:v>
                </c:pt>
                <c:pt idx="676">
                  <c:v>63.34509818181818</c:v>
                </c:pt>
                <c:pt idx="677">
                  <c:v>76.55303636363638</c:v>
                </c:pt>
                <c:pt idx="678">
                  <c:v>57.572920000000011</c:v>
                </c:pt>
                <c:pt idx="679">
                  <c:v>81.350196363636371</c:v>
                </c:pt>
                <c:pt idx="680">
                  <c:v>72.655483636363641</c:v>
                </c:pt>
                <c:pt idx="681">
                  <c:v>66.035065454545474</c:v>
                </c:pt>
                <c:pt idx="682">
                  <c:v>75.792149090909092</c:v>
                </c:pt>
                <c:pt idx="683">
                  <c:v>61.018625454545464</c:v>
                </c:pt>
                <c:pt idx="684">
                  <c:v>80.908894545454558</c:v>
                </c:pt>
                <c:pt idx="685">
                  <c:v>68.89445454545455</c:v>
                </c:pt>
                <c:pt idx="686">
                  <c:v>58.892687272727287</c:v>
                </c:pt>
                <c:pt idx="687">
                  <c:v>75.289705454545469</c:v>
                </c:pt>
                <c:pt idx="688">
                  <c:v>54.04502545454546</c:v>
                </c:pt>
                <c:pt idx="689">
                  <c:v>79.236396363636374</c:v>
                </c:pt>
                <c:pt idx="690">
                  <c:v>67.859232727272726</c:v>
                </c:pt>
                <c:pt idx="691">
                  <c:v>59.416920000000005</c:v>
                </c:pt>
                <c:pt idx="692">
                  <c:v>74.835436363636362</c:v>
                </c:pt>
                <c:pt idx="693">
                  <c:v>51.852814545454549</c:v>
                </c:pt>
                <c:pt idx="694">
                  <c:v>78.389345454545463</c:v>
                </c:pt>
                <c:pt idx="695">
                  <c:v>37.069865454545464</c:v>
                </c:pt>
                <c:pt idx="696">
                  <c:v>20.436792727272717</c:v>
                </c:pt>
                <c:pt idx="697">
                  <c:v>48.522483636363646</c:v>
                </c:pt>
                <c:pt idx="698">
                  <c:v>0</c:v>
                </c:pt>
                <c:pt idx="699">
                  <c:v>67.303127272727266</c:v>
                </c:pt>
                <c:pt idx="700">
                  <c:v>67.923832727272725</c:v>
                </c:pt>
                <c:pt idx="701">
                  <c:v>44.533730909090906</c:v>
                </c:pt>
                <c:pt idx="702">
                  <c:v>70.832327272727269</c:v>
                </c:pt>
                <c:pt idx="703">
                  <c:v>37.414821818181821</c:v>
                </c:pt>
                <c:pt idx="704">
                  <c:v>77.43765090909092</c:v>
                </c:pt>
                <c:pt idx="705">
                  <c:v>70.013192727272724</c:v>
                </c:pt>
                <c:pt idx="706">
                  <c:v>67.146974545454555</c:v>
                </c:pt>
                <c:pt idx="707">
                  <c:v>75.319272727272732</c:v>
                </c:pt>
                <c:pt idx="708">
                  <c:v>53.124636363636377</c:v>
                </c:pt>
                <c:pt idx="709">
                  <c:v>81.427960000000013</c:v>
                </c:pt>
                <c:pt idx="710">
                  <c:v>69.645218181818194</c:v>
                </c:pt>
                <c:pt idx="711">
                  <c:v>66.660956363636359</c:v>
                </c:pt>
                <c:pt idx="712">
                  <c:v>76.448854545454566</c:v>
                </c:pt>
                <c:pt idx="713">
                  <c:v>57.940014545454545</c:v>
                </c:pt>
                <c:pt idx="714">
                  <c:v>79.817298181818188</c:v>
                </c:pt>
                <c:pt idx="715">
                  <c:v>59.285003636363655</c:v>
                </c:pt>
                <c:pt idx="716">
                  <c:v>49.898672727272732</c:v>
                </c:pt>
                <c:pt idx="717">
                  <c:v>61.809356363636368</c:v>
                </c:pt>
                <c:pt idx="718">
                  <c:v>39.29028000000001</c:v>
                </c:pt>
                <c:pt idx="719">
                  <c:v>72.330130909090911</c:v>
                </c:pt>
                <c:pt idx="720">
                  <c:v>70.974832727272727</c:v>
                </c:pt>
                <c:pt idx="721">
                  <c:v>68.455323636363644</c:v>
                </c:pt>
                <c:pt idx="722">
                  <c:v>74.707992727272739</c:v>
                </c:pt>
                <c:pt idx="723">
                  <c:v>59.82457454545456</c:v>
                </c:pt>
                <c:pt idx="724">
                  <c:v>81.62554909090909</c:v>
                </c:pt>
                <c:pt idx="725">
                  <c:v>66.526301818181821</c:v>
                </c:pt>
                <c:pt idx="726">
                  <c:v>58.559749090909094</c:v>
                </c:pt>
                <c:pt idx="727">
                  <c:v>69.317276363636353</c:v>
                </c:pt>
                <c:pt idx="728">
                  <c:v>52.895672727272725</c:v>
                </c:pt>
                <c:pt idx="729">
                  <c:v>75.160465454545459</c:v>
                </c:pt>
                <c:pt idx="730">
                  <c:v>63.745752727272745</c:v>
                </c:pt>
                <c:pt idx="731">
                  <c:v>29.920065454545437</c:v>
                </c:pt>
                <c:pt idx="732">
                  <c:v>68.166352727272738</c:v>
                </c:pt>
                <c:pt idx="733">
                  <c:v>0</c:v>
                </c:pt>
                <c:pt idx="734">
                  <c:v>73.64124363636364</c:v>
                </c:pt>
                <c:pt idx="735">
                  <c:v>65.197825454545452</c:v>
                </c:pt>
                <c:pt idx="736">
                  <c:v>56.910141818181827</c:v>
                </c:pt>
                <c:pt idx="737">
                  <c:v>68.916854545454555</c:v>
                </c:pt>
                <c:pt idx="738">
                  <c:v>39.204920000000001</c:v>
                </c:pt>
                <c:pt idx="739">
                  <c:v>74.609843636363635</c:v>
                </c:pt>
                <c:pt idx="740">
                  <c:v>40.883738181818195</c:v>
                </c:pt>
                <c:pt idx="741">
                  <c:v>31.668189090909081</c:v>
                </c:pt>
                <c:pt idx="742">
                  <c:v>52.956280000000007</c:v>
                </c:pt>
                <c:pt idx="743">
                  <c:v>15.279389090909092</c:v>
                </c:pt>
                <c:pt idx="744">
                  <c:v>73.526603636363646</c:v>
                </c:pt>
                <c:pt idx="745">
                  <c:v>72.759356363636371</c:v>
                </c:pt>
                <c:pt idx="746">
                  <c:v>56.289894545454551</c:v>
                </c:pt>
                <c:pt idx="747">
                  <c:v>74.463698181818188</c:v>
                </c:pt>
                <c:pt idx="748">
                  <c:v>33.380392727272735</c:v>
                </c:pt>
                <c:pt idx="749">
                  <c:v>80.491898181818186</c:v>
                </c:pt>
                <c:pt idx="750">
                  <c:v>67.534363636363636</c:v>
                </c:pt>
                <c:pt idx="751">
                  <c:v>61.117814545454557</c:v>
                </c:pt>
                <c:pt idx="752">
                  <c:v>72.801200000000023</c:v>
                </c:pt>
                <c:pt idx="753">
                  <c:v>54.782061818181816</c:v>
                </c:pt>
                <c:pt idx="754">
                  <c:v>78.591665454545463</c:v>
                </c:pt>
                <c:pt idx="755">
                  <c:v>60.379080000000009</c:v>
                </c:pt>
                <c:pt idx="756">
                  <c:v>51.021443636363642</c:v>
                </c:pt>
                <c:pt idx="757">
                  <c:v>66.397029090909086</c:v>
                </c:pt>
                <c:pt idx="758">
                  <c:v>39.764254545454556</c:v>
                </c:pt>
                <c:pt idx="759">
                  <c:v>73.054930909090913</c:v>
                </c:pt>
                <c:pt idx="760">
                  <c:v>15.173014545454549</c:v>
                </c:pt>
                <c:pt idx="761">
                  <c:v>11.665549090909082</c:v>
                </c:pt>
                <c:pt idx="762">
                  <c:v>39.337592727272735</c:v>
                </c:pt>
                <c:pt idx="763">
                  <c:v>0</c:v>
                </c:pt>
                <c:pt idx="764">
                  <c:v>35.302338181818186</c:v>
                </c:pt>
                <c:pt idx="765">
                  <c:v>66.663843636363652</c:v>
                </c:pt>
                <c:pt idx="766">
                  <c:v>52.98193090909092</c:v>
                </c:pt>
                <c:pt idx="767">
                  <c:v>71.552367272727281</c:v>
                </c:pt>
                <c:pt idx="768">
                  <c:v>54.436250909090916</c:v>
                </c:pt>
                <c:pt idx="769">
                  <c:v>80.443236363636373</c:v>
                </c:pt>
                <c:pt idx="770">
                  <c:v>72.921756363636362</c:v>
                </c:pt>
                <c:pt idx="771">
                  <c:v>66.57877454545455</c:v>
                </c:pt>
                <c:pt idx="772">
                  <c:v>80.454676363636366</c:v>
                </c:pt>
                <c:pt idx="773">
                  <c:v>62.09927636363637</c:v>
                </c:pt>
                <c:pt idx="774">
                  <c:v>81.743058181818185</c:v>
                </c:pt>
                <c:pt idx="775">
                  <c:v>78.68013454545455</c:v>
                </c:pt>
                <c:pt idx="776">
                  <c:v>70.300116363636377</c:v>
                </c:pt>
                <c:pt idx="777">
                  <c:v>84.067443636363635</c:v>
                </c:pt>
                <c:pt idx="778">
                  <c:v>67.791749090909093</c:v>
                </c:pt>
                <c:pt idx="779">
                  <c:v>84.755745454545462</c:v>
                </c:pt>
                <c:pt idx="780">
                  <c:v>70.376854545454549</c:v>
                </c:pt>
                <c:pt idx="781">
                  <c:v>65.758145454545456</c:v>
                </c:pt>
                <c:pt idx="782">
                  <c:v>77.354389090909095</c:v>
                </c:pt>
                <c:pt idx="783">
                  <c:v>56.008443636363644</c:v>
                </c:pt>
                <c:pt idx="784">
                  <c:v>82.845040000000012</c:v>
                </c:pt>
                <c:pt idx="785">
                  <c:v>77.19708</c:v>
                </c:pt>
                <c:pt idx="786">
                  <c:v>73.025890909090919</c:v>
                </c:pt>
                <c:pt idx="787">
                  <c:v>80.310989090909089</c:v>
                </c:pt>
                <c:pt idx="788">
                  <c:v>67.37675636363636</c:v>
                </c:pt>
                <c:pt idx="789">
                  <c:v>83.251858181818193</c:v>
                </c:pt>
                <c:pt idx="790">
                  <c:v>75.096559999999997</c:v>
                </c:pt>
                <c:pt idx="791">
                  <c:v>67.018094545454545</c:v>
                </c:pt>
                <c:pt idx="792">
                  <c:v>79.194643636363637</c:v>
                </c:pt>
                <c:pt idx="793">
                  <c:v>55.750876363636365</c:v>
                </c:pt>
                <c:pt idx="794">
                  <c:v>82.380989090909097</c:v>
                </c:pt>
                <c:pt idx="795">
                  <c:v>79.169392727272736</c:v>
                </c:pt>
                <c:pt idx="796">
                  <c:v>75.949538181818198</c:v>
                </c:pt>
                <c:pt idx="797">
                  <c:v>83.245560000000012</c:v>
                </c:pt>
                <c:pt idx="798">
                  <c:v>71.508116363636361</c:v>
                </c:pt>
                <c:pt idx="799">
                  <c:v>88.240303636363649</c:v>
                </c:pt>
                <c:pt idx="800">
                  <c:v>77.716985454545465</c:v>
                </c:pt>
                <c:pt idx="801">
                  <c:v>69.27048727272728</c:v>
                </c:pt>
                <c:pt idx="802">
                  <c:v>81.367403636363633</c:v>
                </c:pt>
                <c:pt idx="803">
                  <c:v>66.04516363636364</c:v>
                </c:pt>
                <c:pt idx="804">
                  <c:v>85.923029090909097</c:v>
                </c:pt>
                <c:pt idx="805">
                  <c:v>66.221836363636356</c:v>
                </c:pt>
                <c:pt idx="806">
                  <c:v>63.581680000000006</c:v>
                </c:pt>
                <c:pt idx="807">
                  <c:v>74.383778181818187</c:v>
                </c:pt>
                <c:pt idx="808">
                  <c:v>57.346061818181823</c:v>
                </c:pt>
                <c:pt idx="809">
                  <c:v>77.65852000000001</c:v>
                </c:pt>
                <c:pt idx="810">
                  <c:v>76.137574545454555</c:v>
                </c:pt>
                <c:pt idx="811">
                  <c:v>70.935403636363645</c:v>
                </c:pt>
                <c:pt idx="812">
                  <c:v>79.261934545454551</c:v>
                </c:pt>
                <c:pt idx="813">
                  <c:v>63.960389090909089</c:v>
                </c:pt>
                <c:pt idx="814">
                  <c:v>82.642254545454563</c:v>
                </c:pt>
                <c:pt idx="815">
                  <c:v>58.682247272727274</c:v>
                </c:pt>
                <c:pt idx="816">
                  <c:v>47.453560000000003</c:v>
                </c:pt>
                <c:pt idx="817">
                  <c:v>78.286538181818187</c:v>
                </c:pt>
                <c:pt idx="818">
                  <c:v>36.928061818181831</c:v>
                </c:pt>
                <c:pt idx="819">
                  <c:v>82.184356363636368</c:v>
                </c:pt>
                <c:pt idx="820">
                  <c:v>75.614189090909093</c:v>
                </c:pt>
                <c:pt idx="821">
                  <c:v>68.853545454545468</c:v>
                </c:pt>
                <c:pt idx="822">
                  <c:v>80.163276363636371</c:v>
                </c:pt>
                <c:pt idx="823">
                  <c:v>64.583505454545445</c:v>
                </c:pt>
                <c:pt idx="824">
                  <c:v>86.619778181818191</c:v>
                </c:pt>
                <c:pt idx="825">
                  <c:v>72.334967272727283</c:v>
                </c:pt>
                <c:pt idx="826">
                  <c:v>65.078923636363641</c:v>
                </c:pt>
                <c:pt idx="827">
                  <c:v>74.154472727272733</c:v>
                </c:pt>
                <c:pt idx="828">
                  <c:v>61.044701818181828</c:v>
                </c:pt>
                <c:pt idx="829">
                  <c:v>81.574330909090918</c:v>
                </c:pt>
                <c:pt idx="830">
                  <c:v>73.930163636363645</c:v>
                </c:pt>
                <c:pt idx="831">
                  <c:v>68.786174545454543</c:v>
                </c:pt>
                <c:pt idx="832">
                  <c:v>79.491894545454556</c:v>
                </c:pt>
                <c:pt idx="833">
                  <c:v>61.708538181818184</c:v>
                </c:pt>
                <c:pt idx="834">
                  <c:v>81.65233818181818</c:v>
                </c:pt>
                <c:pt idx="835">
                  <c:v>62.550527272727287</c:v>
                </c:pt>
                <c:pt idx="836">
                  <c:v>55.60316000000001</c:v>
                </c:pt>
                <c:pt idx="837">
                  <c:v>67.576767272727267</c:v>
                </c:pt>
                <c:pt idx="838">
                  <c:v>50.522600000000004</c:v>
                </c:pt>
                <c:pt idx="839">
                  <c:v>72.594192727272741</c:v>
                </c:pt>
                <c:pt idx="840">
                  <c:v>70.818996363636359</c:v>
                </c:pt>
                <c:pt idx="841">
                  <c:v>65.613949090909102</c:v>
                </c:pt>
                <c:pt idx="842">
                  <c:v>77.100378181818186</c:v>
                </c:pt>
                <c:pt idx="843">
                  <c:v>58.925258181818187</c:v>
                </c:pt>
                <c:pt idx="844">
                  <c:v>80.916912727272731</c:v>
                </c:pt>
                <c:pt idx="845">
                  <c:v>64.430141818181824</c:v>
                </c:pt>
                <c:pt idx="846">
                  <c:v>58.981509090909093</c:v>
                </c:pt>
                <c:pt idx="847">
                  <c:v>68.130025454545461</c:v>
                </c:pt>
                <c:pt idx="848">
                  <c:v>52.720887272727282</c:v>
                </c:pt>
                <c:pt idx="849">
                  <c:v>74.88154545454546</c:v>
                </c:pt>
                <c:pt idx="850">
                  <c:v>64.039578181818186</c:v>
                </c:pt>
                <c:pt idx="851">
                  <c:v>63.311258181818189</c:v>
                </c:pt>
                <c:pt idx="852">
                  <c:v>73.066665454545472</c:v>
                </c:pt>
                <c:pt idx="853">
                  <c:v>51.569890909090915</c:v>
                </c:pt>
                <c:pt idx="854">
                  <c:v>77.791014545454544</c:v>
                </c:pt>
                <c:pt idx="855">
                  <c:v>12.220287272727276</c:v>
                </c:pt>
                <c:pt idx="856">
                  <c:v>0</c:v>
                </c:pt>
                <c:pt idx="857">
                  <c:v>15.036185454545446</c:v>
                </c:pt>
                <c:pt idx="858">
                  <c:v>0</c:v>
                </c:pt>
                <c:pt idx="859">
                  <c:v>28.315403636363627</c:v>
                </c:pt>
                <c:pt idx="860">
                  <c:v>74.963400000000007</c:v>
                </c:pt>
                <c:pt idx="861">
                  <c:v>72.769883636363645</c:v>
                </c:pt>
                <c:pt idx="862">
                  <c:v>82.727570909090915</c:v>
                </c:pt>
                <c:pt idx="863">
                  <c:v>64.707625454545479</c:v>
                </c:pt>
                <c:pt idx="864">
                  <c:v>83.59808000000001</c:v>
                </c:pt>
                <c:pt idx="865">
                  <c:v>69.28903636363637</c:v>
                </c:pt>
                <c:pt idx="866">
                  <c:v>66.921258181818189</c:v>
                </c:pt>
                <c:pt idx="867">
                  <c:v>76.242440000000016</c:v>
                </c:pt>
                <c:pt idx="868">
                  <c:v>42.060618181818192</c:v>
                </c:pt>
                <c:pt idx="869">
                  <c:v>81.694545454545462</c:v>
                </c:pt>
                <c:pt idx="870">
                  <c:v>77.235734545454548</c:v>
                </c:pt>
                <c:pt idx="871">
                  <c:v>74.843003636363633</c:v>
                </c:pt>
                <c:pt idx="872">
                  <c:v>80.308574545454547</c:v>
                </c:pt>
                <c:pt idx="873">
                  <c:v>66.130770909090913</c:v>
                </c:pt>
                <c:pt idx="874">
                  <c:v>85.732909090909089</c:v>
                </c:pt>
                <c:pt idx="875">
                  <c:v>66.739905454545465</c:v>
                </c:pt>
                <c:pt idx="876">
                  <c:v>57.391218181818189</c:v>
                </c:pt>
                <c:pt idx="877">
                  <c:v>72.541327272727273</c:v>
                </c:pt>
                <c:pt idx="878">
                  <c:v>35.378109090909106</c:v>
                </c:pt>
                <c:pt idx="879">
                  <c:v>76.237603636363644</c:v>
                </c:pt>
                <c:pt idx="880">
                  <c:v>68.873643636363639</c:v>
                </c:pt>
                <c:pt idx="881">
                  <c:v>63.458687272727275</c:v>
                </c:pt>
                <c:pt idx="882">
                  <c:v>74.852152727272738</c:v>
                </c:pt>
                <c:pt idx="883">
                  <c:v>52.974767272727277</c:v>
                </c:pt>
                <c:pt idx="884">
                  <c:v>77.664956363636378</c:v>
                </c:pt>
                <c:pt idx="885">
                  <c:v>68.937450909090927</c:v>
                </c:pt>
                <c:pt idx="886">
                  <c:v>62.777283636363642</c:v>
                </c:pt>
                <c:pt idx="887">
                  <c:v>75.824719999999999</c:v>
                </c:pt>
                <c:pt idx="888">
                  <c:v>57.475130909090922</c:v>
                </c:pt>
                <c:pt idx="889">
                  <c:v>81.310145454545449</c:v>
                </c:pt>
                <c:pt idx="890">
                  <c:v>71.753283636363648</c:v>
                </c:pt>
                <c:pt idx="891">
                  <c:v>64.887781818181821</c:v>
                </c:pt>
                <c:pt idx="892">
                  <c:v>80.286218181818185</c:v>
                </c:pt>
                <c:pt idx="893">
                  <c:v>58.984149090909099</c:v>
                </c:pt>
                <c:pt idx="894">
                  <c:v>81.460625454545465</c:v>
                </c:pt>
                <c:pt idx="895">
                  <c:v>68.725723636363654</c:v>
                </c:pt>
                <c:pt idx="896">
                  <c:v>61.682807272727281</c:v>
                </c:pt>
                <c:pt idx="897">
                  <c:v>72.914629090909102</c:v>
                </c:pt>
                <c:pt idx="898">
                  <c:v>53.705810909090907</c:v>
                </c:pt>
                <c:pt idx="899">
                  <c:v>78.417978181818199</c:v>
                </c:pt>
                <c:pt idx="900">
                  <c:v>69.967290909090906</c:v>
                </c:pt>
                <c:pt idx="901">
                  <c:v>59.477709090909094</c:v>
                </c:pt>
                <c:pt idx="902">
                  <c:v>74.156200000000013</c:v>
                </c:pt>
                <c:pt idx="903">
                  <c:v>51.444400000000009</c:v>
                </c:pt>
                <c:pt idx="904">
                  <c:v>78.106792727272733</c:v>
                </c:pt>
                <c:pt idx="905">
                  <c:v>23.965549090909093</c:v>
                </c:pt>
                <c:pt idx="906">
                  <c:v>13.201981818181821</c:v>
                </c:pt>
                <c:pt idx="907">
                  <c:v>60.770076363636363</c:v>
                </c:pt>
                <c:pt idx="908">
                  <c:v>0</c:v>
                </c:pt>
                <c:pt idx="909">
                  <c:v>63.292418181818192</c:v>
                </c:pt>
                <c:pt idx="910">
                  <c:v>58.666280000000008</c:v>
                </c:pt>
                <c:pt idx="911">
                  <c:v>52.02168363636364</c:v>
                </c:pt>
                <c:pt idx="912">
                  <c:v>73.676654545454554</c:v>
                </c:pt>
                <c:pt idx="913">
                  <c:v>34.490087272727294</c:v>
                </c:pt>
                <c:pt idx="914">
                  <c:v>74.842890909090912</c:v>
                </c:pt>
                <c:pt idx="915">
                  <c:v>73.507156363636369</c:v>
                </c:pt>
                <c:pt idx="916">
                  <c:v>65.835425454545458</c:v>
                </c:pt>
                <c:pt idx="917">
                  <c:v>76.996054545454555</c:v>
                </c:pt>
                <c:pt idx="918">
                  <c:v>58.469021818181822</c:v>
                </c:pt>
                <c:pt idx="919">
                  <c:v>80.830385454545464</c:v>
                </c:pt>
                <c:pt idx="920">
                  <c:v>71.911305454545456</c:v>
                </c:pt>
                <c:pt idx="921">
                  <c:v>67.459752727272729</c:v>
                </c:pt>
                <c:pt idx="922">
                  <c:v>77.519192727272738</c:v>
                </c:pt>
                <c:pt idx="923">
                  <c:v>59.919632727272734</c:v>
                </c:pt>
                <c:pt idx="924">
                  <c:v>81.219683636363641</c:v>
                </c:pt>
                <c:pt idx="925">
                  <c:v>59.874880000000012</c:v>
                </c:pt>
                <c:pt idx="926">
                  <c:v>49.090087272727274</c:v>
                </c:pt>
                <c:pt idx="927">
                  <c:v>64.091447272727279</c:v>
                </c:pt>
                <c:pt idx="928">
                  <c:v>46.576232727272732</c:v>
                </c:pt>
                <c:pt idx="929">
                  <c:v>70.174963636363643</c:v>
                </c:pt>
                <c:pt idx="930">
                  <c:v>70.152701818181839</c:v>
                </c:pt>
                <c:pt idx="931">
                  <c:v>68.63984727272728</c:v>
                </c:pt>
                <c:pt idx="932">
                  <c:v>76.054941818181831</c:v>
                </c:pt>
                <c:pt idx="933">
                  <c:v>58.250916363636364</c:v>
                </c:pt>
                <c:pt idx="934">
                  <c:v>82.274970909090911</c:v>
                </c:pt>
                <c:pt idx="935">
                  <c:v>62.558610909090923</c:v>
                </c:pt>
                <c:pt idx="936">
                  <c:v>54.037000000000006</c:v>
                </c:pt>
                <c:pt idx="937">
                  <c:v>69.649523636363639</c:v>
                </c:pt>
                <c:pt idx="938">
                  <c:v>47.169549090909094</c:v>
                </c:pt>
                <c:pt idx="939">
                  <c:v>76.475967272727274</c:v>
                </c:pt>
                <c:pt idx="940">
                  <c:v>52.709952727272736</c:v>
                </c:pt>
                <c:pt idx="941">
                  <c:v>41.916625454545461</c:v>
                </c:pt>
                <c:pt idx="942">
                  <c:v>67.76666909090909</c:v>
                </c:pt>
                <c:pt idx="943">
                  <c:v>0</c:v>
                </c:pt>
                <c:pt idx="944">
                  <c:v>75.411454545454546</c:v>
                </c:pt>
                <c:pt idx="945">
                  <c:v>64.042454545454547</c:v>
                </c:pt>
                <c:pt idx="946">
                  <c:v>57.22628363636364</c:v>
                </c:pt>
                <c:pt idx="947">
                  <c:v>67.09995636363638</c:v>
                </c:pt>
                <c:pt idx="948">
                  <c:v>49.195570909090925</c:v>
                </c:pt>
                <c:pt idx="949">
                  <c:v>73.595538181818185</c:v>
                </c:pt>
                <c:pt idx="950">
                  <c:v>52.812080000000009</c:v>
                </c:pt>
                <c:pt idx="951">
                  <c:v>29.123298181818186</c:v>
                </c:pt>
                <c:pt idx="952">
                  <c:v>63.247065454545456</c:v>
                </c:pt>
                <c:pt idx="953">
                  <c:v>9.9011018181818287</c:v>
                </c:pt>
                <c:pt idx="954">
                  <c:v>65.125632727272745</c:v>
                </c:pt>
                <c:pt idx="955">
                  <c:v>71.581563636363654</c:v>
                </c:pt>
                <c:pt idx="956">
                  <c:v>65.33359272727273</c:v>
                </c:pt>
                <c:pt idx="957">
                  <c:v>73.669763636363641</c:v>
                </c:pt>
                <c:pt idx="958">
                  <c:v>50.443905454545458</c:v>
                </c:pt>
                <c:pt idx="959">
                  <c:v>81.870101818181823</c:v>
                </c:pt>
                <c:pt idx="960">
                  <c:v>65.903065454545469</c:v>
                </c:pt>
                <c:pt idx="961">
                  <c:v>59.533432727272725</c:v>
                </c:pt>
                <c:pt idx="962">
                  <c:v>71.835440000000006</c:v>
                </c:pt>
                <c:pt idx="963">
                  <c:v>46.113956363636369</c:v>
                </c:pt>
                <c:pt idx="964">
                  <c:v>74.215432727272741</c:v>
                </c:pt>
                <c:pt idx="965">
                  <c:v>59.166898181818183</c:v>
                </c:pt>
                <c:pt idx="966">
                  <c:v>52.813221818181823</c:v>
                </c:pt>
                <c:pt idx="967">
                  <c:v>66.087698181818183</c:v>
                </c:pt>
                <c:pt idx="968">
                  <c:v>41.242658181818186</c:v>
                </c:pt>
                <c:pt idx="969">
                  <c:v>71.117294545454541</c:v>
                </c:pt>
                <c:pt idx="970">
                  <c:v>20.841334545454544</c:v>
                </c:pt>
                <c:pt idx="971">
                  <c:v>9.4346436363636315</c:v>
                </c:pt>
                <c:pt idx="972">
                  <c:v>29.103530909090907</c:v>
                </c:pt>
                <c:pt idx="973">
                  <c:v>0</c:v>
                </c:pt>
                <c:pt idx="974">
                  <c:v>38.309701818181821</c:v>
                </c:pt>
                <c:pt idx="975">
                  <c:v>67.991378181818192</c:v>
                </c:pt>
                <c:pt idx="976">
                  <c:v>52.497076363636367</c:v>
                </c:pt>
                <c:pt idx="977">
                  <c:v>72.288160000000005</c:v>
                </c:pt>
                <c:pt idx="978">
                  <c:v>49.461040000000004</c:v>
                </c:pt>
                <c:pt idx="979">
                  <c:v>79.177523636363645</c:v>
                </c:pt>
                <c:pt idx="980">
                  <c:v>73.386698181818176</c:v>
                </c:pt>
                <c:pt idx="981">
                  <c:v>68.504992727272736</c:v>
                </c:pt>
                <c:pt idx="982">
                  <c:v>77.443716363636355</c:v>
                </c:pt>
                <c:pt idx="983">
                  <c:v>61.894981818181826</c:v>
                </c:pt>
                <c:pt idx="984">
                  <c:v>81.397665454545461</c:v>
                </c:pt>
                <c:pt idx="985">
                  <c:v>78.975614545454548</c:v>
                </c:pt>
                <c:pt idx="986">
                  <c:v>69.960556363636385</c:v>
                </c:pt>
                <c:pt idx="987">
                  <c:v>85.151665454545466</c:v>
                </c:pt>
                <c:pt idx="988">
                  <c:v>66.908087272727272</c:v>
                </c:pt>
                <c:pt idx="989">
                  <c:v>85.854834545454551</c:v>
                </c:pt>
                <c:pt idx="990">
                  <c:v>72.384560000000022</c:v>
                </c:pt>
                <c:pt idx="991">
                  <c:v>67.324029090909107</c:v>
                </c:pt>
                <c:pt idx="992">
                  <c:v>77.96229090909091</c:v>
                </c:pt>
                <c:pt idx="993">
                  <c:v>61.328469090909088</c:v>
                </c:pt>
                <c:pt idx="994">
                  <c:v>82.175378181818189</c:v>
                </c:pt>
                <c:pt idx="995">
                  <c:v>78.50069454545455</c:v>
                </c:pt>
                <c:pt idx="996">
                  <c:v>72.468810909090919</c:v>
                </c:pt>
                <c:pt idx="997">
                  <c:v>80.061607272727286</c:v>
                </c:pt>
                <c:pt idx="998">
                  <c:v>68.826923636363645</c:v>
                </c:pt>
                <c:pt idx="999">
                  <c:v>85.73414545454547</c:v>
                </c:pt>
                <c:pt idx="1000">
                  <c:v>73.093261818181816</c:v>
                </c:pt>
                <c:pt idx="1001">
                  <c:v>67.598941818181814</c:v>
                </c:pt>
                <c:pt idx="1002">
                  <c:v>76.458192727272731</c:v>
                </c:pt>
                <c:pt idx="1003">
                  <c:v>56.113869090909091</c:v>
                </c:pt>
                <c:pt idx="1004">
                  <c:v>84.602661818181815</c:v>
                </c:pt>
                <c:pt idx="1005">
                  <c:v>81.143912727272735</c:v>
                </c:pt>
                <c:pt idx="1006">
                  <c:v>75.211803636363641</c:v>
                </c:pt>
                <c:pt idx="1007">
                  <c:v>82.744436363636368</c:v>
                </c:pt>
                <c:pt idx="1008">
                  <c:v>70.139810909090912</c:v>
                </c:pt>
                <c:pt idx="1009">
                  <c:v>87.071405454545456</c:v>
                </c:pt>
                <c:pt idx="1010">
                  <c:v>75.148520000000019</c:v>
                </c:pt>
                <c:pt idx="1011">
                  <c:v>68.906538181818192</c:v>
                </c:pt>
                <c:pt idx="1012">
                  <c:v>83.306570909090922</c:v>
                </c:pt>
                <c:pt idx="1013">
                  <c:v>65.759436363636368</c:v>
                </c:pt>
                <c:pt idx="1014">
                  <c:v>86.823876363636373</c:v>
                </c:pt>
                <c:pt idx="1015">
                  <c:v>69.468018181818195</c:v>
                </c:pt>
                <c:pt idx="1016">
                  <c:v>61.467236363636374</c:v>
                </c:pt>
                <c:pt idx="1017">
                  <c:v>74.135400000000004</c:v>
                </c:pt>
                <c:pt idx="1018">
                  <c:v>56.854458181818181</c:v>
                </c:pt>
                <c:pt idx="1019">
                  <c:v>76.765381818181822</c:v>
                </c:pt>
                <c:pt idx="1020">
                  <c:v>73.90218181818183</c:v>
                </c:pt>
                <c:pt idx="1021">
                  <c:v>69.577985454545455</c:v>
                </c:pt>
                <c:pt idx="1022">
                  <c:v>80.864767272727278</c:v>
                </c:pt>
                <c:pt idx="1023">
                  <c:v>65.903570909090917</c:v>
                </c:pt>
                <c:pt idx="1024">
                  <c:v>81.730669090909103</c:v>
                </c:pt>
                <c:pt idx="1025">
                  <c:v>67.277236363636376</c:v>
                </c:pt>
                <c:pt idx="1026">
                  <c:v>46.673570909090913</c:v>
                </c:pt>
                <c:pt idx="1027">
                  <c:v>77.046814545454552</c:v>
                </c:pt>
                <c:pt idx="1028">
                  <c:v>41.668643636363647</c:v>
                </c:pt>
                <c:pt idx="1029">
                  <c:v>83.347101818181812</c:v>
                </c:pt>
                <c:pt idx="1030">
                  <c:v>79.001163636363657</c:v>
                </c:pt>
                <c:pt idx="1031">
                  <c:v>72.327072727272736</c:v>
                </c:pt>
                <c:pt idx="1032">
                  <c:v>80.154360000000011</c:v>
                </c:pt>
                <c:pt idx="1033">
                  <c:v>66.62972363636365</c:v>
                </c:pt>
                <c:pt idx="1034">
                  <c:v>84.576760000000007</c:v>
                </c:pt>
                <c:pt idx="1035">
                  <c:v>70.606130909090922</c:v>
                </c:pt>
                <c:pt idx="1036">
                  <c:v>67.67670545454547</c:v>
                </c:pt>
                <c:pt idx="1037">
                  <c:v>75.295440000000013</c:v>
                </c:pt>
                <c:pt idx="1038">
                  <c:v>60.911258181818191</c:v>
                </c:pt>
                <c:pt idx="1039">
                  <c:v>81.679465454545465</c:v>
                </c:pt>
                <c:pt idx="1040">
                  <c:v>74.774050909090917</c:v>
                </c:pt>
                <c:pt idx="1041">
                  <c:v>67.680018181818184</c:v>
                </c:pt>
                <c:pt idx="1042">
                  <c:v>77.462934545454544</c:v>
                </c:pt>
                <c:pt idx="1043">
                  <c:v>63.672727272727272</c:v>
                </c:pt>
                <c:pt idx="1044">
                  <c:v>84.634956363636363</c:v>
                </c:pt>
                <c:pt idx="1045">
                  <c:v>66.082836363636375</c:v>
                </c:pt>
                <c:pt idx="1046">
                  <c:v>59.109530909090921</c:v>
                </c:pt>
                <c:pt idx="1047">
                  <c:v>67.91306545454546</c:v>
                </c:pt>
                <c:pt idx="1048">
                  <c:v>48.673036363636378</c:v>
                </c:pt>
                <c:pt idx="1049">
                  <c:v>75.460730909090913</c:v>
                </c:pt>
              </c:numCache>
            </c:numRef>
          </c:xVal>
          <c:yVal>
            <c:numRef>
              <c:f>'CT Net-Cone vs PC Price'!$H$5:$H$1054</c:f>
              <c:numCache>
                <c:formatCode>_("$"* #,##0_);_("$"* \(#,##0\);_("$"* "-"??_);_(@_)</c:formatCode>
                <c:ptCount val="1050"/>
                <c:pt idx="0">
                  <c:v>124.29509772177343</c:v>
                </c:pt>
                <c:pt idx="1">
                  <c:v>94.597215413281361</c:v>
                </c:pt>
                <c:pt idx="2">
                  <c:v>112.67416928492709</c:v>
                </c:pt>
                <c:pt idx="3">
                  <c:v>80.324819470649373</c:v>
                </c:pt>
                <c:pt idx="4">
                  <c:v>119.88560663402396</c:v>
                </c:pt>
                <c:pt idx="5">
                  <c:v>92.401127524598778</c:v>
                </c:pt>
                <c:pt idx="6">
                  <c:v>80.891589569421626</c:v>
                </c:pt>
                <c:pt idx="7">
                  <c:v>96.907478053165022</c:v>
                </c:pt>
                <c:pt idx="8">
                  <c:v>66.411238394744842</c:v>
                </c:pt>
                <c:pt idx="9">
                  <c:v>100.8465296280354</c:v>
                </c:pt>
                <c:pt idx="10">
                  <c:v>91.99227468441353</c:v>
                </c:pt>
                <c:pt idx="11">
                  <c:v>86.473288916790153</c:v>
                </c:pt>
                <c:pt idx="12">
                  <c:v>91.859483140059538</c:v>
                </c:pt>
                <c:pt idx="13">
                  <c:v>73.482867510484652</c:v>
                </c:pt>
                <c:pt idx="14">
                  <c:v>104.78188983412031</c:v>
                </c:pt>
                <c:pt idx="15">
                  <c:v>10.421766326326566</c:v>
                </c:pt>
                <c:pt idx="16">
                  <c:v>0</c:v>
                </c:pt>
                <c:pt idx="17">
                  <c:v>42.02840119642137</c:v>
                </c:pt>
                <c:pt idx="18">
                  <c:v>0</c:v>
                </c:pt>
                <c:pt idx="19">
                  <c:v>49.342829046351412</c:v>
                </c:pt>
                <c:pt idx="20">
                  <c:v>109.89463043184712</c:v>
                </c:pt>
                <c:pt idx="21">
                  <c:v>87.456195111825892</c:v>
                </c:pt>
                <c:pt idx="22">
                  <c:v>117.23255677589593</c:v>
                </c:pt>
                <c:pt idx="23">
                  <c:v>83.076118259012645</c:v>
                </c:pt>
                <c:pt idx="24">
                  <c:v>120.64706663954324</c:v>
                </c:pt>
                <c:pt idx="25">
                  <c:v>98.247074188274439</c:v>
                </c:pt>
                <c:pt idx="26">
                  <c:v>92.306088271070422</c:v>
                </c:pt>
                <c:pt idx="27">
                  <c:v>108.81368742213441</c:v>
                </c:pt>
                <c:pt idx="28">
                  <c:v>77.95807507828485</c:v>
                </c:pt>
                <c:pt idx="29">
                  <c:v>119.72630272356839</c:v>
                </c:pt>
                <c:pt idx="30">
                  <c:v>108.51149443111049</c:v>
                </c:pt>
                <c:pt idx="31">
                  <c:v>105.4994745698941</c:v>
                </c:pt>
                <c:pt idx="32">
                  <c:v>121.41660748936903</c:v>
                </c:pt>
                <c:pt idx="33">
                  <c:v>91.836136409497485</c:v>
                </c:pt>
                <c:pt idx="34">
                  <c:v>111.83428923258427</c:v>
                </c:pt>
                <c:pt idx="35">
                  <c:v>92.225661533759819</c:v>
                </c:pt>
                <c:pt idx="36">
                  <c:v>85.035150328688786</c:v>
                </c:pt>
                <c:pt idx="37">
                  <c:v>107.93030167185657</c:v>
                </c:pt>
                <c:pt idx="38">
                  <c:v>48.683898797357799</c:v>
                </c:pt>
                <c:pt idx="39">
                  <c:v>110.52791784669245</c:v>
                </c:pt>
                <c:pt idx="40">
                  <c:v>85.063074144013271</c:v>
                </c:pt>
                <c:pt idx="41">
                  <c:v>88.919370781080417</c:v>
                </c:pt>
                <c:pt idx="42">
                  <c:v>99.096937376643226</c:v>
                </c:pt>
                <c:pt idx="43">
                  <c:v>60.39586739502839</c:v>
                </c:pt>
                <c:pt idx="44">
                  <c:v>117.0906487713325</c:v>
                </c:pt>
                <c:pt idx="45">
                  <c:v>96.954851536423035</c:v>
                </c:pt>
                <c:pt idx="46">
                  <c:v>80.353564171028879</c:v>
                </c:pt>
                <c:pt idx="47">
                  <c:v>113.58331586121878</c:v>
                </c:pt>
                <c:pt idx="48">
                  <c:v>73.60157379278624</c:v>
                </c:pt>
                <c:pt idx="49">
                  <c:v>108.31468413758523</c:v>
                </c:pt>
                <c:pt idx="50">
                  <c:v>101.26308614365578</c:v>
                </c:pt>
                <c:pt idx="51">
                  <c:v>97.57388758459706</c:v>
                </c:pt>
                <c:pt idx="52">
                  <c:v>110.92169925764327</c:v>
                </c:pt>
                <c:pt idx="53">
                  <c:v>83.256841554946618</c:v>
                </c:pt>
                <c:pt idx="54">
                  <c:v>103.971197586068</c:v>
                </c:pt>
                <c:pt idx="55">
                  <c:v>95.999458434009014</c:v>
                </c:pt>
                <c:pt idx="56">
                  <c:v>85.184304301850204</c:v>
                </c:pt>
                <c:pt idx="57">
                  <c:v>78.331997152229064</c:v>
                </c:pt>
                <c:pt idx="58">
                  <c:v>67.976834002573</c:v>
                </c:pt>
                <c:pt idx="59">
                  <c:v>116.13396590227251</c:v>
                </c:pt>
                <c:pt idx="60">
                  <c:v>94.670911820753545</c:v>
                </c:pt>
                <c:pt idx="61">
                  <c:v>74.750661944957358</c:v>
                </c:pt>
                <c:pt idx="62">
                  <c:v>110.06659070393562</c:v>
                </c:pt>
                <c:pt idx="63">
                  <c:v>65.555848670239854</c:v>
                </c:pt>
                <c:pt idx="64">
                  <c:v>116.05943234510849</c:v>
                </c:pt>
                <c:pt idx="65">
                  <c:v>31.512015493500652</c:v>
                </c:pt>
                <c:pt idx="66">
                  <c:v>23.166549030661304</c:v>
                </c:pt>
                <c:pt idx="67">
                  <c:v>77.658106973868854</c:v>
                </c:pt>
                <c:pt idx="68">
                  <c:v>0</c:v>
                </c:pt>
                <c:pt idx="69">
                  <c:v>73.289544591443757</c:v>
                </c:pt>
                <c:pt idx="70">
                  <c:v>86.899006928423702</c:v>
                </c:pt>
                <c:pt idx="71">
                  <c:v>67.757705161444676</c:v>
                </c:pt>
                <c:pt idx="72">
                  <c:v>84.402061786727529</c:v>
                </c:pt>
                <c:pt idx="73">
                  <c:v>43.169303218776243</c:v>
                </c:pt>
                <c:pt idx="74">
                  <c:v>114.17563441165919</c:v>
                </c:pt>
                <c:pt idx="75">
                  <c:v>102.53267662532251</c:v>
                </c:pt>
                <c:pt idx="76">
                  <c:v>88.379104496884324</c:v>
                </c:pt>
                <c:pt idx="77">
                  <c:v>110.63011311774912</c:v>
                </c:pt>
                <c:pt idx="78">
                  <c:v>59.572192259908064</c:v>
                </c:pt>
                <c:pt idx="79">
                  <c:v>111.50606360828435</c:v>
                </c:pt>
                <c:pt idx="80">
                  <c:v>107.67424798760703</c:v>
                </c:pt>
                <c:pt idx="81">
                  <c:v>95.379385348061561</c:v>
                </c:pt>
                <c:pt idx="82">
                  <c:v>109.27773894220859</c:v>
                </c:pt>
                <c:pt idx="83">
                  <c:v>81.982138194860383</c:v>
                </c:pt>
                <c:pt idx="84">
                  <c:v>86.255082708583302</c:v>
                </c:pt>
                <c:pt idx="85">
                  <c:v>83.195701348678384</c:v>
                </c:pt>
                <c:pt idx="86">
                  <c:v>64.929753572939674</c:v>
                </c:pt>
                <c:pt idx="87">
                  <c:v>89.681514126953005</c:v>
                </c:pt>
                <c:pt idx="88">
                  <c:v>41.411909803552717</c:v>
                </c:pt>
                <c:pt idx="89">
                  <c:v>101.43207581261194</c:v>
                </c:pt>
                <c:pt idx="90">
                  <c:v>97.085081912972456</c:v>
                </c:pt>
                <c:pt idx="91">
                  <c:v>95.806766885823208</c:v>
                </c:pt>
                <c:pt idx="92">
                  <c:v>106.03603855234178</c:v>
                </c:pt>
                <c:pt idx="93">
                  <c:v>84.751648556171787</c:v>
                </c:pt>
                <c:pt idx="94">
                  <c:v>116.35319359312311</c:v>
                </c:pt>
                <c:pt idx="95">
                  <c:v>98.440330549143269</c:v>
                </c:pt>
                <c:pt idx="96">
                  <c:v>84.133687496401649</c:v>
                </c:pt>
                <c:pt idx="97">
                  <c:v>101.94524783289744</c:v>
                </c:pt>
                <c:pt idx="98">
                  <c:v>72.824230755930003</c:v>
                </c:pt>
                <c:pt idx="99">
                  <c:v>108.73267046857642</c:v>
                </c:pt>
                <c:pt idx="100">
                  <c:v>41.101198161478912</c:v>
                </c:pt>
                <c:pt idx="101">
                  <c:v>72.203081065333919</c:v>
                </c:pt>
                <c:pt idx="102">
                  <c:v>101.96150417953679</c:v>
                </c:pt>
                <c:pt idx="103">
                  <c:v>29.842326562136325</c:v>
                </c:pt>
                <c:pt idx="104">
                  <c:v>113.60621874175165</c:v>
                </c:pt>
                <c:pt idx="105">
                  <c:v>93.447430317855236</c:v>
                </c:pt>
                <c:pt idx="106">
                  <c:v>68.917604311388004</c:v>
                </c:pt>
                <c:pt idx="107">
                  <c:v>101.47111398990219</c:v>
                </c:pt>
                <c:pt idx="108">
                  <c:v>71.319345698726565</c:v>
                </c:pt>
                <c:pt idx="109">
                  <c:v>107.4746028204712</c:v>
                </c:pt>
                <c:pt idx="110">
                  <c:v>76.236148346676927</c:v>
                </c:pt>
                <c:pt idx="111">
                  <c:v>24.357009159191776</c:v>
                </c:pt>
                <c:pt idx="112">
                  <c:v>60.021169352523742</c:v>
                </c:pt>
                <c:pt idx="113">
                  <c:v>20.611733702886937</c:v>
                </c:pt>
                <c:pt idx="114">
                  <c:v>88.88503009607571</c:v>
                </c:pt>
                <c:pt idx="115">
                  <c:v>81.861506813818693</c:v>
                </c:pt>
                <c:pt idx="116">
                  <c:v>77.44823455814543</c:v>
                </c:pt>
                <c:pt idx="117">
                  <c:v>90.605296025995656</c:v>
                </c:pt>
                <c:pt idx="118">
                  <c:v>40.004951397526234</c:v>
                </c:pt>
                <c:pt idx="119">
                  <c:v>120.41472756817036</c:v>
                </c:pt>
                <c:pt idx="120">
                  <c:v>99.1326544449106</c:v>
                </c:pt>
                <c:pt idx="121">
                  <c:v>85.91074064349732</c:v>
                </c:pt>
                <c:pt idx="122">
                  <c:v>104.90366464429114</c:v>
                </c:pt>
                <c:pt idx="123">
                  <c:v>79.6971124765182</c:v>
                </c:pt>
                <c:pt idx="124">
                  <c:v>82.347817423609015</c:v>
                </c:pt>
                <c:pt idx="125">
                  <c:v>66.557690139468036</c:v>
                </c:pt>
                <c:pt idx="126">
                  <c:v>77.847734133158653</c:v>
                </c:pt>
                <c:pt idx="127">
                  <c:v>75.380229503133066</c:v>
                </c:pt>
                <c:pt idx="128">
                  <c:v>61.739809751465103</c:v>
                </c:pt>
                <c:pt idx="129">
                  <c:v>100.18844784271953</c:v>
                </c:pt>
                <c:pt idx="130">
                  <c:v>25.092870710663021</c:v>
                </c:pt>
                <c:pt idx="131">
                  <c:v>18.858485692042869</c:v>
                </c:pt>
                <c:pt idx="132">
                  <c:v>46.095824541549675</c:v>
                </c:pt>
                <c:pt idx="133">
                  <c:v>0</c:v>
                </c:pt>
                <c:pt idx="134">
                  <c:v>65.431436996684951</c:v>
                </c:pt>
                <c:pt idx="135">
                  <c:v>93.787488668318133</c:v>
                </c:pt>
                <c:pt idx="136">
                  <c:v>72.891560246630888</c:v>
                </c:pt>
                <c:pt idx="137">
                  <c:v>97.203912787505686</c:v>
                </c:pt>
                <c:pt idx="138">
                  <c:v>66.737800872519429</c:v>
                </c:pt>
                <c:pt idx="139">
                  <c:v>119.28605689134976</c:v>
                </c:pt>
                <c:pt idx="140">
                  <c:v>105.88961098607643</c:v>
                </c:pt>
                <c:pt idx="141">
                  <c:v>101.4677675507514</c:v>
                </c:pt>
                <c:pt idx="142">
                  <c:v>114.59113328535872</c:v>
                </c:pt>
                <c:pt idx="143">
                  <c:v>90.878193970433983</c:v>
                </c:pt>
                <c:pt idx="144">
                  <c:v>116.05506233693535</c:v>
                </c:pt>
                <c:pt idx="145">
                  <c:v>116.14566856290303</c:v>
                </c:pt>
                <c:pt idx="146">
                  <c:v>106.5852777124333</c:v>
                </c:pt>
                <c:pt idx="147">
                  <c:v>121.26839948800966</c:v>
                </c:pt>
                <c:pt idx="148">
                  <c:v>92.017469824359239</c:v>
                </c:pt>
                <c:pt idx="149">
                  <c:v>124.05942410698262</c:v>
                </c:pt>
                <c:pt idx="150">
                  <c:v>105.29324890747944</c:v>
                </c:pt>
                <c:pt idx="151">
                  <c:v>95.497119661268471</c:v>
                </c:pt>
                <c:pt idx="152">
                  <c:v>112.26243388757159</c:v>
                </c:pt>
                <c:pt idx="153">
                  <c:v>74.156992561332828</c:v>
                </c:pt>
                <c:pt idx="154">
                  <c:v>114.13393998543971</c:v>
                </c:pt>
                <c:pt idx="155">
                  <c:v>111.61708584835881</c:v>
                </c:pt>
                <c:pt idx="156">
                  <c:v>86.018131956571239</c:v>
                </c:pt>
                <c:pt idx="157">
                  <c:v>112.34323484741203</c:v>
                </c:pt>
                <c:pt idx="158">
                  <c:v>99.512762369324406</c:v>
                </c:pt>
                <c:pt idx="159">
                  <c:v>123.48523586803321</c:v>
                </c:pt>
                <c:pt idx="160">
                  <c:v>105.95931478635906</c:v>
                </c:pt>
                <c:pt idx="161">
                  <c:v>96.06659040252012</c:v>
                </c:pt>
                <c:pt idx="162">
                  <c:v>112.15639401442304</c:v>
                </c:pt>
                <c:pt idx="163">
                  <c:v>78.637572858001079</c:v>
                </c:pt>
                <c:pt idx="164">
                  <c:v>124.33831301735582</c:v>
                </c:pt>
                <c:pt idx="165">
                  <c:v>111.15812556038958</c:v>
                </c:pt>
                <c:pt idx="166">
                  <c:v>109.19427167896077</c:v>
                </c:pt>
                <c:pt idx="167">
                  <c:v>121.81338896617626</c:v>
                </c:pt>
                <c:pt idx="168">
                  <c:v>102.58230692066476</c:v>
                </c:pt>
                <c:pt idx="169">
                  <c:v>118.30544358875643</c:v>
                </c:pt>
                <c:pt idx="170">
                  <c:v>111.89091316824229</c:v>
                </c:pt>
                <c:pt idx="171">
                  <c:v>105.91878227706933</c:v>
                </c:pt>
                <c:pt idx="172">
                  <c:v>123.36488845967614</c:v>
                </c:pt>
                <c:pt idx="173">
                  <c:v>96.999928528797625</c:v>
                </c:pt>
                <c:pt idx="174">
                  <c:v>125.40664597088426</c:v>
                </c:pt>
                <c:pt idx="175">
                  <c:v>88.984995191221017</c:v>
                </c:pt>
                <c:pt idx="176">
                  <c:v>91.347165207611297</c:v>
                </c:pt>
                <c:pt idx="177">
                  <c:v>88.154541419908753</c:v>
                </c:pt>
                <c:pt idx="178">
                  <c:v>60.701529969354873</c:v>
                </c:pt>
                <c:pt idx="179">
                  <c:v>110.49741933630568</c:v>
                </c:pt>
                <c:pt idx="180">
                  <c:v>108.96999657162375</c:v>
                </c:pt>
                <c:pt idx="181">
                  <c:v>85.472900915797382</c:v>
                </c:pt>
                <c:pt idx="182">
                  <c:v>122.30915427103936</c:v>
                </c:pt>
                <c:pt idx="183">
                  <c:v>86.822672461920732</c:v>
                </c:pt>
                <c:pt idx="184">
                  <c:v>122.87164747298807</c:v>
                </c:pt>
                <c:pt idx="185">
                  <c:v>93.862216667676293</c:v>
                </c:pt>
                <c:pt idx="186">
                  <c:v>64.055044399637481</c:v>
                </c:pt>
                <c:pt idx="187">
                  <c:v>114.33631607246707</c:v>
                </c:pt>
                <c:pt idx="188">
                  <c:v>54.758643173165986</c:v>
                </c:pt>
                <c:pt idx="189">
                  <c:v>121.25406992426349</c:v>
                </c:pt>
                <c:pt idx="190">
                  <c:v>94.452044776280673</c:v>
                </c:pt>
                <c:pt idx="191">
                  <c:v>103.63248991781185</c:v>
                </c:pt>
                <c:pt idx="192">
                  <c:v>117.86108586163316</c:v>
                </c:pt>
                <c:pt idx="193">
                  <c:v>73.190364147454929</c:v>
                </c:pt>
                <c:pt idx="194">
                  <c:v>126.453435267044</c:v>
                </c:pt>
                <c:pt idx="195">
                  <c:v>96.469459690595869</c:v>
                </c:pt>
                <c:pt idx="196">
                  <c:v>95.711875874890964</c:v>
                </c:pt>
                <c:pt idx="197">
                  <c:v>114.43514710666724</c:v>
                </c:pt>
                <c:pt idx="198">
                  <c:v>87.95558370862588</c:v>
                </c:pt>
                <c:pt idx="199">
                  <c:v>118.09695642860034</c:v>
                </c:pt>
                <c:pt idx="200">
                  <c:v>107.83501172508484</c:v>
                </c:pt>
                <c:pt idx="201">
                  <c:v>99.570053088637025</c:v>
                </c:pt>
                <c:pt idx="202">
                  <c:v>120.52185785393296</c:v>
                </c:pt>
                <c:pt idx="203">
                  <c:v>90.08460332327796</c:v>
                </c:pt>
                <c:pt idx="204">
                  <c:v>122.39286700302952</c:v>
                </c:pt>
                <c:pt idx="205">
                  <c:v>89.820486663899487</c:v>
                </c:pt>
                <c:pt idx="206">
                  <c:v>77.352653763576171</c:v>
                </c:pt>
                <c:pt idx="207">
                  <c:v>101.82507038728276</c:v>
                </c:pt>
                <c:pt idx="208">
                  <c:v>68.60901665167404</c:v>
                </c:pt>
                <c:pt idx="209">
                  <c:v>102.6632407405033</c:v>
                </c:pt>
                <c:pt idx="210">
                  <c:v>106.82300969083252</c:v>
                </c:pt>
                <c:pt idx="211">
                  <c:v>102.63769767860444</c:v>
                </c:pt>
                <c:pt idx="212">
                  <c:v>114.13263581677982</c:v>
                </c:pt>
                <c:pt idx="213">
                  <c:v>66.84047296150311</c:v>
                </c:pt>
                <c:pt idx="214">
                  <c:v>123.48090175324913</c:v>
                </c:pt>
                <c:pt idx="215">
                  <c:v>92.42626894135374</c:v>
                </c:pt>
                <c:pt idx="216">
                  <c:v>87.791597271264379</c:v>
                </c:pt>
                <c:pt idx="217">
                  <c:v>108.22443772092774</c:v>
                </c:pt>
                <c:pt idx="218">
                  <c:v>75.427690000379485</c:v>
                </c:pt>
                <c:pt idx="219">
                  <c:v>99.572125147544369</c:v>
                </c:pt>
                <c:pt idx="220">
                  <c:v>97.313075205867193</c:v>
                </c:pt>
                <c:pt idx="221">
                  <c:v>92.108464206287749</c:v>
                </c:pt>
                <c:pt idx="222">
                  <c:v>106.37801771152526</c:v>
                </c:pt>
                <c:pt idx="223">
                  <c:v>78.703774120796169</c:v>
                </c:pt>
                <c:pt idx="224">
                  <c:v>114.63642839420949</c:v>
                </c:pt>
                <c:pt idx="225">
                  <c:v>15.614805024306033</c:v>
                </c:pt>
                <c:pt idx="226">
                  <c:v>10.216713525192137</c:v>
                </c:pt>
                <c:pt idx="227">
                  <c:v>36.247754951368307</c:v>
                </c:pt>
                <c:pt idx="228">
                  <c:v>0</c:v>
                </c:pt>
                <c:pt idx="229">
                  <c:v>25.939334201155038</c:v>
                </c:pt>
                <c:pt idx="230">
                  <c:v>116.050362094728</c:v>
                </c:pt>
                <c:pt idx="231">
                  <c:v>89.090179991199008</c:v>
                </c:pt>
                <c:pt idx="232">
                  <c:v>114.94746522349621</c:v>
                </c:pt>
                <c:pt idx="233">
                  <c:v>73.57242977108227</c:v>
                </c:pt>
                <c:pt idx="234">
                  <c:v>120.80623869092632</c:v>
                </c:pt>
                <c:pt idx="235">
                  <c:v>107.55351454949462</c:v>
                </c:pt>
                <c:pt idx="236">
                  <c:v>97.113386512002364</c:v>
                </c:pt>
                <c:pt idx="237">
                  <c:v>114.06353001548459</c:v>
                </c:pt>
                <c:pt idx="238">
                  <c:v>67.048260067994732</c:v>
                </c:pt>
                <c:pt idx="239">
                  <c:v>123.05833382250057</c:v>
                </c:pt>
                <c:pt idx="240">
                  <c:v>114.98753842810173</c:v>
                </c:pt>
                <c:pt idx="241">
                  <c:v>109.43692240221694</c:v>
                </c:pt>
                <c:pt idx="242">
                  <c:v>123.31871113761169</c:v>
                </c:pt>
                <c:pt idx="243">
                  <c:v>102.41031911290418</c:v>
                </c:pt>
                <c:pt idx="244">
                  <c:v>126.82656407640087</c:v>
                </c:pt>
                <c:pt idx="245">
                  <c:v>94.291216227074855</c:v>
                </c:pt>
                <c:pt idx="246">
                  <c:v>87.581340882363378</c:v>
                </c:pt>
                <c:pt idx="247">
                  <c:v>108.06916406611475</c:v>
                </c:pt>
                <c:pt idx="248">
                  <c:v>53.522644880586256</c:v>
                </c:pt>
                <c:pt idx="249">
                  <c:v>103.93048943588546</c:v>
                </c:pt>
                <c:pt idx="250">
                  <c:v>99.634387373946012</c:v>
                </c:pt>
                <c:pt idx="251">
                  <c:v>92.667592549109301</c:v>
                </c:pt>
                <c:pt idx="252">
                  <c:v>110.24841188390711</c:v>
                </c:pt>
                <c:pt idx="253">
                  <c:v>73.534618052576405</c:v>
                </c:pt>
                <c:pt idx="254">
                  <c:v>121.20227532509642</c:v>
                </c:pt>
                <c:pt idx="255">
                  <c:v>106.53072673067751</c:v>
                </c:pt>
                <c:pt idx="256">
                  <c:v>68.451567624909188</c:v>
                </c:pt>
                <c:pt idx="257">
                  <c:v>117.54274044967644</c:v>
                </c:pt>
                <c:pt idx="258">
                  <c:v>89.453034134369901</c:v>
                </c:pt>
                <c:pt idx="259">
                  <c:v>111.98033133780071</c:v>
                </c:pt>
                <c:pt idx="260">
                  <c:v>100.78385659863891</c:v>
                </c:pt>
                <c:pt idx="261">
                  <c:v>99.492143658077026</c:v>
                </c:pt>
                <c:pt idx="262">
                  <c:v>114.03571997303013</c:v>
                </c:pt>
                <c:pt idx="263">
                  <c:v>94.196422626746369</c:v>
                </c:pt>
                <c:pt idx="264">
                  <c:v>123.30601162451225</c:v>
                </c:pt>
                <c:pt idx="265">
                  <c:v>105.48144421182147</c:v>
                </c:pt>
                <c:pt idx="266">
                  <c:v>85.886060738419602</c:v>
                </c:pt>
                <c:pt idx="267">
                  <c:v>90.307050736621562</c:v>
                </c:pt>
                <c:pt idx="268">
                  <c:v>80.277417047723873</c:v>
                </c:pt>
                <c:pt idx="269">
                  <c:v>113.50078339358971</c:v>
                </c:pt>
                <c:pt idx="270">
                  <c:v>106.55240562711394</c:v>
                </c:pt>
                <c:pt idx="271">
                  <c:v>89.552106978040086</c:v>
                </c:pt>
                <c:pt idx="272">
                  <c:v>113.35850232865916</c:v>
                </c:pt>
                <c:pt idx="273">
                  <c:v>78.944760815634311</c:v>
                </c:pt>
                <c:pt idx="274">
                  <c:v>111.98349448270936</c:v>
                </c:pt>
                <c:pt idx="275">
                  <c:v>44.722870597465722</c:v>
                </c:pt>
                <c:pt idx="276">
                  <c:v>24.927779584165254</c:v>
                </c:pt>
                <c:pt idx="277">
                  <c:v>65.305780860656228</c:v>
                </c:pt>
                <c:pt idx="278">
                  <c:v>0</c:v>
                </c:pt>
                <c:pt idx="279">
                  <c:v>88.691726790970549</c:v>
                </c:pt>
                <c:pt idx="280">
                  <c:v>88.457559010495117</c:v>
                </c:pt>
                <c:pt idx="281">
                  <c:v>69.726639024453931</c:v>
                </c:pt>
                <c:pt idx="282">
                  <c:v>84.51830121915512</c:v>
                </c:pt>
                <c:pt idx="283">
                  <c:v>51.065994103464583</c:v>
                </c:pt>
                <c:pt idx="284">
                  <c:v>113.92146914416747</c:v>
                </c:pt>
                <c:pt idx="285">
                  <c:v>111.62318775328993</c:v>
                </c:pt>
                <c:pt idx="286">
                  <c:v>103.80274848536629</c:v>
                </c:pt>
                <c:pt idx="287">
                  <c:v>112.96879047899789</c:v>
                </c:pt>
                <c:pt idx="288">
                  <c:v>80.895486953621372</c:v>
                </c:pt>
                <c:pt idx="289">
                  <c:v>119.23791352229939</c:v>
                </c:pt>
                <c:pt idx="290">
                  <c:v>110.60707739676452</c:v>
                </c:pt>
                <c:pt idx="291">
                  <c:v>100.11929061805034</c:v>
                </c:pt>
                <c:pt idx="292">
                  <c:v>119.60816367611147</c:v>
                </c:pt>
                <c:pt idx="293">
                  <c:v>84.881714299806248</c:v>
                </c:pt>
                <c:pt idx="294">
                  <c:v>98.548291476759587</c:v>
                </c:pt>
                <c:pt idx="295">
                  <c:v>90.481105986843289</c:v>
                </c:pt>
                <c:pt idx="296">
                  <c:v>79.399705189604873</c:v>
                </c:pt>
                <c:pt idx="297">
                  <c:v>98.710262742463328</c:v>
                </c:pt>
                <c:pt idx="298">
                  <c:v>61.158145077857796</c:v>
                </c:pt>
                <c:pt idx="299">
                  <c:v>105.31527193800247</c:v>
                </c:pt>
                <c:pt idx="300">
                  <c:v>113.34451018714648</c:v>
                </c:pt>
                <c:pt idx="301">
                  <c:v>95.111802484912133</c:v>
                </c:pt>
                <c:pt idx="302">
                  <c:v>110.61749903412274</c:v>
                </c:pt>
                <c:pt idx="303">
                  <c:v>97.148819414824388</c:v>
                </c:pt>
                <c:pt idx="304">
                  <c:v>121.06040914205741</c:v>
                </c:pt>
                <c:pt idx="305">
                  <c:v>102.55544862612589</c:v>
                </c:pt>
                <c:pt idx="306">
                  <c:v>80.281364366538043</c:v>
                </c:pt>
                <c:pt idx="307">
                  <c:v>107.08987122144615</c:v>
                </c:pt>
                <c:pt idx="308">
                  <c:v>73.815663643144617</c:v>
                </c:pt>
                <c:pt idx="309">
                  <c:v>101.43976787917396</c:v>
                </c:pt>
                <c:pt idx="310">
                  <c:v>88.308997616368117</c:v>
                </c:pt>
                <c:pt idx="311">
                  <c:v>48.403245216246575</c:v>
                </c:pt>
                <c:pt idx="312">
                  <c:v>99.658282889089577</c:v>
                </c:pt>
                <c:pt idx="313">
                  <c:v>0.619051285274273</c:v>
                </c:pt>
                <c:pt idx="314">
                  <c:v>113.18834839665857</c:v>
                </c:pt>
                <c:pt idx="315">
                  <c:v>89.777682094223422</c:v>
                </c:pt>
                <c:pt idx="316">
                  <c:v>79.105658375426714</c:v>
                </c:pt>
                <c:pt idx="317">
                  <c:v>97.031343874690663</c:v>
                </c:pt>
                <c:pt idx="318">
                  <c:v>76.995796960659817</c:v>
                </c:pt>
                <c:pt idx="319">
                  <c:v>110.71098600889471</c:v>
                </c:pt>
                <c:pt idx="320">
                  <c:v>78.963182044062549</c:v>
                </c:pt>
                <c:pt idx="321">
                  <c:v>42.553539505637396</c:v>
                </c:pt>
                <c:pt idx="322">
                  <c:v>90.28634249311925</c:v>
                </c:pt>
                <c:pt idx="323">
                  <c:v>3.9549249598319007</c:v>
                </c:pt>
                <c:pt idx="324">
                  <c:v>112.0268386773251</c:v>
                </c:pt>
                <c:pt idx="325">
                  <c:v>99.21032972823528</c:v>
                </c:pt>
                <c:pt idx="326">
                  <c:v>95.847252151844799</c:v>
                </c:pt>
                <c:pt idx="327">
                  <c:v>92.850101424173431</c:v>
                </c:pt>
                <c:pt idx="328">
                  <c:v>65.042890823361446</c:v>
                </c:pt>
                <c:pt idx="329">
                  <c:v>121.79578470806679</c:v>
                </c:pt>
                <c:pt idx="330">
                  <c:v>103.33355164753137</c:v>
                </c:pt>
                <c:pt idx="331">
                  <c:v>93.862469995859357</c:v>
                </c:pt>
                <c:pt idx="332">
                  <c:v>106.58990370534136</c:v>
                </c:pt>
                <c:pt idx="333">
                  <c:v>79.914649793019947</c:v>
                </c:pt>
                <c:pt idx="334">
                  <c:v>107.82783318099523</c:v>
                </c:pt>
                <c:pt idx="335">
                  <c:v>90.815758023800939</c:v>
                </c:pt>
                <c:pt idx="336">
                  <c:v>77.979877823431295</c:v>
                </c:pt>
                <c:pt idx="337">
                  <c:v>93.885942566374325</c:v>
                </c:pt>
                <c:pt idx="338">
                  <c:v>60.638683297971987</c:v>
                </c:pt>
                <c:pt idx="339">
                  <c:v>106.87384603726385</c:v>
                </c:pt>
                <c:pt idx="340">
                  <c:v>45.18667892385934</c:v>
                </c:pt>
                <c:pt idx="341">
                  <c:v>13.935324516154347</c:v>
                </c:pt>
                <c:pt idx="342">
                  <c:v>42.601818252006083</c:v>
                </c:pt>
                <c:pt idx="343">
                  <c:v>0</c:v>
                </c:pt>
                <c:pt idx="344">
                  <c:v>73.294011350012866</c:v>
                </c:pt>
                <c:pt idx="345">
                  <c:v>87.213833281489656</c:v>
                </c:pt>
                <c:pt idx="346">
                  <c:v>68.356826764193329</c:v>
                </c:pt>
                <c:pt idx="347">
                  <c:v>114.44377127916015</c:v>
                </c:pt>
                <c:pt idx="348">
                  <c:v>39.374527269288585</c:v>
                </c:pt>
                <c:pt idx="349">
                  <c:v>121.28340642928883</c:v>
                </c:pt>
                <c:pt idx="350">
                  <c:v>103.83506862308224</c:v>
                </c:pt>
                <c:pt idx="351">
                  <c:v>102.2164404458465</c:v>
                </c:pt>
                <c:pt idx="352">
                  <c:v>117.49184658449386</c:v>
                </c:pt>
                <c:pt idx="353">
                  <c:v>95.14637027041762</c:v>
                </c:pt>
                <c:pt idx="354">
                  <c:v>109.75034440305745</c:v>
                </c:pt>
                <c:pt idx="355">
                  <c:v>107.0891603697812</c:v>
                </c:pt>
                <c:pt idx="356">
                  <c:v>106.8701451218696</c:v>
                </c:pt>
                <c:pt idx="357">
                  <c:v>124.89076189334364</c:v>
                </c:pt>
                <c:pt idx="358">
                  <c:v>103.77524800185725</c:v>
                </c:pt>
                <c:pt idx="359">
                  <c:v>126.70245378459407</c:v>
                </c:pt>
                <c:pt idx="360">
                  <c:v>112.85540357136937</c:v>
                </c:pt>
                <c:pt idx="361">
                  <c:v>92.858177949787162</c:v>
                </c:pt>
                <c:pt idx="362">
                  <c:v>104.94725248751428</c:v>
                </c:pt>
                <c:pt idx="363">
                  <c:v>91.238089147769671</c:v>
                </c:pt>
                <c:pt idx="364">
                  <c:v>108.92697506141766</c:v>
                </c:pt>
                <c:pt idx="365">
                  <c:v>114.41261741977809</c:v>
                </c:pt>
                <c:pt idx="366">
                  <c:v>112.25456419249346</c:v>
                </c:pt>
                <c:pt idx="367">
                  <c:v>109.93618913133156</c:v>
                </c:pt>
                <c:pt idx="368">
                  <c:v>102.35727439422506</c:v>
                </c:pt>
                <c:pt idx="369">
                  <c:v>127.66227616437092</c:v>
                </c:pt>
                <c:pt idx="370">
                  <c:v>108.21641933322041</c:v>
                </c:pt>
                <c:pt idx="371">
                  <c:v>94.488587115256621</c:v>
                </c:pt>
                <c:pt idx="372">
                  <c:v>118.73384550935268</c:v>
                </c:pt>
                <c:pt idx="373">
                  <c:v>87.982243746325793</c:v>
                </c:pt>
                <c:pt idx="374">
                  <c:v>123.58480920147747</c:v>
                </c:pt>
                <c:pt idx="375">
                  <c:v>117.57706649971547</c:v>
                </c:pt>
                <c:pt idx="376">
                  <c:v>113.70660013054793</c:v>
                </c:pt>
                <c:pt idx="377">
                  <c:v>124.20156076629289</c:v>
                </c:pt>
                <c:pt idx="378">
                  <c:v>106.18244184429143</c:v>
                </c:pt>
                <c:pt idx="379">
                  <c:v>65.012079474377686</c:v>
                </c:pt>
                <c:pt idx="380">
                  <c:v>114.87266690735078</c:v>
                </c:pt>
                <c:pt idx="381">
                  <c:v>109.14293962709296</c:v>
                </c:pt>
                <c:pt idx="382">
                  <c:v>123.45780483151529</c:v>
                </c:pt>
                <c:pt idx="383">
                  <c:v>101.78153102687538</c:v>
                </c:pt>
                <c:pt idx="384">
                  <c:v>128.26590215326053</c:v>
                </c:pt>
                <c:pt idx="385">
                  <c:v>97.65046880711003</c:v>
                </c:pt>
                <c:pt idx="386">
                  <c:v>80.595717376109363</c:v>
                </c:pt>
                <c:pt idx="387">
                  <c:v>106.62142994476156</c:v>
                </c:pt>
                <c:pt idx="388">
                  <c:v>87.085941098984875</c:v>
                </c:pt>
                <c:pt idx="389">
                  <c:v>117.82315822692142</c:v>
                </c:pt>
                <c:pt idx="390">
                  <c:v>113.50220355922362</c:v>
                </c:pt>
                <c:pt idx="391">
                  <c:v>76.736362257061785</c:v>
                </c:pt>
                <c:pt idx="392">
                  <c:v>121.36336451385098</c:v>
                </c:pt>
                <c:pt idx="393">
                  <c:v>87.353459658068971</c:v>
                </c:pt>
                <c:pt idx="394">
                  <c:v>125.24319578011429</c:v>
                </c:pt>
                <c:pt idx="395">
                  <c:v>96.85795460359536</c:v>
                </c:pt>
                <c:pt idx="396">
                  <c:v>67.437933884886291</c:v>
                </c:pt>
                <c:pt idx="397">
                  <c:v>115.92272324040633</c:v>
                </c:pt>
                <c:pt idx="398">
                  <c:v>59.419451138772111</c:v>
                </c:pt>
                <c:pt idx="399">
                  <c:v>123.26073202649727</c:v>
                </c:pt>
                <c:pt idx="400">
                  <c:v>82.446370674250133</c:v>
                </c:pt>
                <c:pt idx="401">
                  <c:v>101.18959193378075</c:v>
                </c:pt>
                <c:pt idx="402">
                  <c:v>125.6204950659768</c:v>
                </c:pt>
                <c:pt idx="403">
                  <c:v>95.307958744295263</c:v>
                </c:pt>
                <c:pt idx="404">
                  <c:v>130.35989652187419</c:v>
                </c:pt>
                <c:pt idx="405">
                  <c:v>96.027841463304043</c:v>
                </c:pt>
                <c:pt idx="406">
                  <c:v>99.679083335772617</c:v>
                </c:pt>
                <c:pt idx="407">
                  <c:v>110.84648354402572</c:v>
                </c:pt>
                <c:pt idx="408">
                  <c:v>89.317657756196013</c:v>
                </c:pt>
                <c:pt idx="409">
                  <c:v>112.36779078689129</c:v>
                </c:pt>
                <c:pt idx="410">
                  <c:v>115.81980591247071</c:v>
                </c:pt>
                <c:pt idx="411">
                  <c:v>106.51905992823498</c:v>
                </c:pt>
                <c:pt idx="412">
                  <c:v>118.83513272550165</c:v>
                </c:pt>
                <c:pt idx="413">
                  <c:v>92.988217914713545</c:v>
                </c:pt>
                <c:pt idx="414">
                  <c:v>122.19045115135356</c:v>
                </c:pt>
                <c:pt idx="415">
                  <c:v>95.600472052822781</c:v>
                </c:pt>
                <c:pt idx="416">
                  <c:v>89.302402993868213</c:v>
                </c:pt>
                <c:pt idx="417">
                  <c:v>104.57292617422581</c:v>
                </c:pt>
                <c:pt idx="418">
                  <c:v>74.45120134995031</c:v>
                </c:pt>
                <c:pt idx="419">
                  <c:v>87.026892445901112</c:v>
                </c:pt>
                <c:pt idx="420">
                  <c:v>106.12768991394378</c:v>
                </c:pt>
                <c:pt idx="421">
                  <c:v>98.498905103678325</c:v>
                </c:pt>
                <c:pt idx="422">
                  <c:v>117.04007675600539</c:v>
                </c:pt>
                <c:pt idx="423">
                  <c:v>88.4878427426397</c:v>
                </c:pt>
                <c:pt idx="424">
                  <c:v>119.80421215412841</c:v>
                </c:pt>
                <c:pt idx="425">
                  <c:v>95.467552289630675</c:v>
                </c:pt>
                <c:pt idx="426">
                  <c:v>86.216369638791463</c:v>
                </c:pt>
                <c:pt idx="427">
                  <c:v>105.53780422541809</c:v>
                </c:pt>
                <c:pt idx="428">
                  <c:v>64.57589138964417</c:v>
                </c:pt>
                <c:pt idx="429">
                  <c:v>115.38624574143108</c:v>
                </c:pt>
                <c:pt idx="430">
                  <c:v>94.570534172256529</c:v>
                </c:pt>
                <c:pt idx="431">
                  <c:v>90.30171091430158</c:v>
                </c:pt>
                <c:pt idx="432">
                  <c:v>91.992209958609436</c:v>
                </c:pt>
                <c:pt idx="433">
                  <c:v>79.373357564834322</c:v>
                </c:pt>
                <c:pt idx="434">
                  <c:v>114.73724089204777</c:v>
                </c:pt>
                <c:pt idx="435">
                  <c:v>12.725115205893546</c:v>
                </c:pt>
                <c:pt idx="436">
                  <c:v>15.593847345976016</c:v>
                </c:pt>
                <c:pt idx="437">
                  <c:v>18.282193822261071</c:v>
                </c:pt>
                <c:pt idx="438">
                  <c:v>0</c:v>
                </c:pt>
                <c:pt idx="439">
                  <c:v>39.671779543078671</c:v>
                </c:pt>
                <c:pt idx="440">
                  <c:v>111.55787864626997</c:v>
                </c:pt>
                <c:pt idx="441">
                  <c:v>92.841800741898723</c:v>
                </c:pt>
                <c:pt idx="442">
                  <c:v>118.91316331301876</c:v>
                </c:pt>
                <c:pt idx="443">
                  <c:v>78.506837733813086</c:v>
                </c:pt>
                <c:pt idx="444">
                  <c:v>105.35157044856166</c:v>
                </c:pt>
                <c:pt idx="445">
                  <c:v>108.54468860139181</c:v>
                </c:pt>
                <c:pt idx="446">
                  <c:v>89.421512741374414</c:v>
                </c:pt>
                <c:pt idx="447">
                  <c:v>114.67151882286616</c:v>
                </c:pt>
                <c:pt idx="448">
                  <c:v>74.786307097945055</c:v>
                </c:pt>
                <c:pt idx="449">
                  <c:v>121.14447244228325</c:v>
                </c:pt>
                <c:pt idx="450">
                  <c:v>115.23184946141758</c:v>
                </c:pt>
                <c:pt idx="451">
                  <c:v>107.2919221535532</c:v>
                </c:pt>
                <c:pt idx="452">
                  <c:v>121.51537794509063</c:v>
                </c:pt>
                <c:pt idx="453">
                  <c:v>103.68723086209</c:v>
                </c:pt>
                <c:pt idx="454">
                  <c:v>123.09152468931291</c:v>
                </c:pt>
                <c:pt idx="455">
                  <c:v>99.016657672740862</c:v>
                </c:pt>
                <c:pt idx="456">
                  <c:v>77.872076844979787</c:v>
                </c:pt>
                <c:pt idx="457">
                  <c:v>99.477176985709306</c:v>
                </c:pt>
                <c:pt idx="458">
                  <c:v>49.091939910434832</c:v>
                </c:pt>
                <c:pt idx="459">
                  <c:v>113.57577530270903</c:v>
                </c:pt>
                <c:pt idx="460">
                  <c:v>97.057411239933728</c:v>
                </c:pt>
                <c:pt idx="461">
                  <c:v>91.813521187789846</c:v>
                </c:pt>
                <c:pt idx="462">
                  <c:v>109.94043783742721</c:v>
                </c:pt>
                <c:pt idx="463">
                  <c:v>81.535862050458007</c:v>
                </c:pt>
                <c:pt idx="464">
                  <c:v>101.7899170588325</c:v>
                </c:pt>
                <c:pt idx="465">
                  <c:v>104.36092409393416</c:v>
                </c:pt>
                <c:pt idx="466">
                  <c:v>79.312496008105853</c:v>
                </c:pt>
                <c:pt idx="467">
                  <c:v>115.97684185029627</c:v>
                </c:pt>
                <c:pt idx="468">
                  <c:v>68.129960267198001</c:v>
                </c:pt>
                <c:pt idx="469">
                  <c:v>108.79621130102413</c:v>
                </c:pt>
                <c:pt idx="470">
                  <c:v>105.91087019961248</c:v>
                </c:pt>
                <c:pt idx="471">
                  <c:v>99.48994080431126</c:v>
                </c:pt>
                <c:pt idx="472">
                  <c:v>119.25753452536547</c:v>
                </c:pt>
                <c:pt idx="473">
                  <c:v>90.967936669073069</c:v>
                </c:pt>
                <c:pt idx="474">
                  <c:v>119.23587620707853</c:v>
                </c:pt>
                <c:pt idx="475">
                  <c:v>104.22866917260862</c:v>
                </c:pt>
                <c:pt idx="476">
                  <c:v>79.314833090889806</c:v>
                </c:pt>
                <c:pt idx="477">
                  <c:v>85.596347133865109</c:v>
                </c:pt>
                <c:pt idx="478">
                  <c:v>70.126058207278007</c:v>
                </c:pt>
                <c:pt idx="479">
                  <c:v>118.93951495119148</c:v>
                </c:pt>
                <c:pt idx="480">
                  <c:v>107.45702955455499</c:v>
                </c:pt>
                <c:pt idx="481">
                  <c:v>87.437949730711097</c:v>
                </c:pt>
                <c:pt idx="482">
                  <c:v>111.33841933985759</c:v>
                </c:pt>
                <c:pt idx="483">
                  <c:v>69.83044234559361</c:v>
                </c:pt>
                <c:pt idx="484">
                  <c:v>119.6402741486844</c:v>
                </c:pt>
                <c:pt idx="485">
                  <c:v>39.354558643380336</c:v>
                </c:pt>
                <c:pt idx="486">
                  <c:v>33.392888532675975</c:v>
                </c:pt>
                <c:pt idx="487">
                  <c:v>44.198239329509349</c:v>
                </c:pt>
                <c:pt idx="488">
                  <c:v>0</c:v>
                </c:pt>
                <c:pt idx="489">
                  <c:v>91.753740158622534</c:v>
                </c:pt>
                <c:pt idx="490">
                  <c:v>97.975737675678744</c:v>
                </c:pt>
                <c:pt idx="491">
                  <c:v>74.685614652312836</c:v>
                </c:pt>
                <c:pt idx="492">
                  <c:v>89.682263505949493</c:v>
                </c:pt>
                <c:pt idx="493">
                  <c:v>46.464454290424804</c:v>
                </c:pt>
                <c:pt idx="494">
                  <c:v>114.98177162045094</c:v>
                </c:pt>
                <c:pt idx="495">
                  <c:v>110.4321983434364</c:v>
                </c:pt>
                <c:pt idx="496">
                  <c:v>92.83346193053552</c:v>
                </c:pt>
                <c:pt idx="497">
                  <c:v>112.49046202235594</c:v>
                </c:pt>
                <c:pt idx="498">
                  <c:v>91.742768452636369</c:v>
                </c:pt>
                <c:pt idx="499">
                  <c:v>122.69496234725131</c:v>
                </c:pt>
                <c:pt idx="500">
                  <c:v>109.36426034493739</c:v>
                </c:pt>
                <c:pt idx="501">
                  <c:v>101.64850068796201</c:v>
                </c:pt>
                <c:pt idx="502">
                  <c:v>103.19522275510387</c:v>
                </c:pt>
                <c:pt idx="503">
                  <c:v>86.381226120834611</c:v>
                </c:pt>
                <c:pt idx="504">
                  <c:v>104.37950327993069</c:v>
                </c:pt>
                <c:pt idx="505">
                  <c:v>91.845839980335583</c:v>
                </c:pt>
                <c:pt idx="506">
                  <c:v>77.982493712278142</c:v>
                </c:pt>
                <c:pt idx="507">
                  <c:v>95.465976816155219</c:v>
                </c:pt>
                <c:pt idx="508">
                  <c:v>68.873722037604608</c:v>
                </c:pt>
                <c:pt idx="509">
                  <c:v>103.90594992631372</c:v>
                </c:pt>
                <c:pt idx="510">
                  <c:v>106.90350887730052</c:v>
                </c:pt>
                <c:pt idx="511">
                  <c:v>97.507598989981034</c:v>
                </c:pt>
                <c:pt idx="512">
                  <c:v>106.58096580784314</c:v>
                </c:pt>
                <c:pt idx="513">
                  <c:v>88.268879078324588</c:v>
                </c:pt>
                <c:pt idx="514">
                  <c:v>121.34296067112368</c:v>
                </c:pt>
                <c:pt idx="515">
                  <c:v>99.272700873067876</c:v>
                </c:pt>
                <c:pt idx="516">
                  <c:v>92.788204299918277</c:v>
                </c:pt>
                <c:pt idx="517">
                  <c:v>105.88422537406224</c:v>
                </c:pt>
                <c:pt idx="518">
                  <c:v>84.460194481560421</c:v>
                </c:pt>
                <c:pt idx="519">
                  <c:v>113.96131630188106</c:v>
                </c:pt>
                <c:pt idx="520">
                  <c:v>77.538174260083352</c:v>
                </c:pt>
                <c:pt idx="521">
                  <c:v>56.429981356531705</c:v>
                </c:pt>
                <c:pt idx="522">
                  <c:v>86.6290086494907</c:v>
                </c:pt>
                <c:pt idx="523">
                  <c:v>0</c:v>
                </c:pt>
                <c:pt idx="524">
                  <c:v>113.42670818838104</c:v>
                </c:pt>
                <c:pt idx="525">
                  <c:v>100.77890213539634</c:v>
                </c:pt>
                <c:pt idx="526">
                  <c:v>66.585603434232837</c:v>
                </c:pt>
                <c:pt idx="527">
                  <c:v>102.7215572743861</c:v>
                </c:pt>
                <c:pt idx="528">
                  <c:v>47.827548101154775</c:v>
                </c:pt>
                <c:pt idx="529">
                  <c:v>113.13159186938414</c:v>
                </c:pt>
                <c:pt idx="530">
                  <c:v>82.25734237441975</c:v>
                </c:pt>
                <c:pt idx="531">
                  <c:v>52.373364614588041</c:v>
                </c:pt>
                <c:pt idx="532">
                  <c:v>81.064199298023425</c:v>
                </c:pt>
                <c:pt idx="533">
                  <c:v>22.208458742892304</c:v>
                </c:pt>
                <c:pt idx="534">
                  <c:v>94.252997418585124</c:v>
                </c:pt>
                <c:pt idx="535">
                  <c:v>105.88401023037706</c:v>
                </c:pt>
                <c:pt idx="536">
                  <c:v>84.308631919467757</c:v>
                </c:pt>
                <c:pt idx="537">
                  <c:v>92.400432863699081</c:v>
                </c:pt>
                <c:pt idx="538">
                  <c:v>52.976858641998206</c:v>
                </c:pt>
                <c:pt idx="539">
                  <c:v>119.57577710688012</c:v>
                </c:pt>
                <c:pt idx="540">
                  <c:v>104.9825308766866</c:v>
                </c:pt>
                <c:pt idx="541">
                  <c:v>90.963317255851322</c:v>
                </c:pt>
                <c:pt idx="542">
                  <c:v>107.40669985314209</c:v>
                </c:pt>
                <c:pt idx="543">
                  <c:v>79.196563522462256</c:v>
                </c:pt>
                <c:pt idx="544">
                  <c:v>83.612749979760636</c:v>
                </c:pt>
                <c:pt idx="545">
                  <c:v>81.524148206991157</c:v>
                </c:pt>
                <c:pt idx="546">
                  <c:v>82.514006222330792</c:v>
                </c:pt>
                <c:pt idx="547">
                  <c:v>99.153278663292411</c:v>
                </c:pt>
                <c:pt idx="548">
                  <c:v>67.002585474679108</c:v>
                </c:pt>
                <c:pt idx="549">
                  <c:v>109.98216928951678</c:v>
                </c:pt>
                <c:pt idx="550">
                  <c:v>43.962165229496648</c:v>
                </c:pt>
                <c:pt idx="551">
                  <c:v>22.795945823827406</c:v>
                </c:pt>
                <c:pt idx="552">
                  <c:v>55.508630441821005</c:v>
                </c:pt>
                <c:pt idx="553">
                  <c:v>0</c:v>
                </c:pt>
                <c:pt idx="554">
                  <c:v>64.473212129988923</c:v>
                </c:pt>
                <c:pt idx="555">
                  <c:v>105.32723216526881</c:v>
                </c:pt>
                <c:pt idx="556">
                  <c:v>58.543998361953108</c:v>
                </c:pt>
                <c:pt idx="557">
                  <c:v>110.20025987044104</c:v>
                </c:pt>
                <c:pt idx="558">
                  <c:v>56.058954529315031</c:v>
                </c:pt>
                <c:pt idx="559">
                  <c:v>118.08736719271666</c:v>
                </c:pt>
                <c:pt idx="560">
                  <c:v>109.84232366917951</c:v>
                </c:pt>
                <c:pt idx="561">
                  <c:v>103.13180328539553</c:v>
                </c:pt>
                <c:pt idx="562">
                  <c:v>120.33375066374151</c:v>
                </c:pt>
                <c:pt idx="563">
                  <c:v>89.763429404665473</c:v>
                </c:pt>
                <c:pt idx="564">
                  <c:v>115.163414288288</c:v>
                </c:pt>
                <c:pt idx="565">
                  <c:v>100.70567916519353</c:v>
                </c:pt>
                <c:pt idx="566">
                  <c:v>112.90916972465681</c:v>
                </c:pt>
                <c:pt idx="567">
                  <c:v>126.92325727590423</c:v>
                </c:pt>
                <c:pt idx="568">
                  <c:v>103.29532147303486</c:v>
                </c:pt>
                <c:pt idx="569">
                  <c:v>130.64761466584565</c:v>
                </c:pt>
                <c:pt idx="570">
                  <c:v>111.34544644337032</c:v>
                </c:pt>
                <c:pt idx="571">
                  <c:v>67.758939242765138</c:v>
                </c:pt>
                <c:pt idx="572">
                  <c:v>83.415576633216887</c:v>
                </c:pt>
                <c:pt idx="573">
                  <c:v>94.546445075854493</c:v>
                </c:pt>
                <c:pt idx="574">
                  <c:v>120.19379565420238</c:v>
                </c:pt>
                <c:pt idx="575">
                  <c:v>116.75772597458098</c:v>
                </c:pt>
                <c:pt idx="576">
                  <c:v>102.9483891490878</c:v>
                </c:pt>
                <c:pt idx="577">
                  <c:v>118.04514513910485</c:v>
                </c:pt>
                <c:pt idx="578">
                  <c:v>101.04144926146674</c:v>
                </c:pt>
                <c:pt idx="579">
                  <c:v>129.23102745937774</c:v>
                </c:pt>
                <c:pt idx="580">
                  <c:v>107.6477085765179</c:v>
                </c:pt>
                <c:pt idx="581">
                  <c:v>92.215001783724631</c:v>
                </c:pt>
                <c:pt idx="582">
                  <c:v>120.43926185198632</c:v>
                </c:pt>
                <c:pt idx="583">
                  <c:v>83.586807020517654</c:v>
                </c:pt>
                <c:pt idx="584">
                  <c:v>121.33872634794933</c:v>
                </c:pt>
                <c:pt idx="585">
                  <c:v>110.74405346404691</c:v>
                </c:pt>
                <c:pt idx="586">
                  <c:v>105.78142200669632</c:v>
                </c:pt>
                <c:pt idx="587">
                  <c:v>121.11116264845455</c:v>
                </c:pt>
                <c:pt idx="588">
                  <c:v>109.72513184884181</c:v>
                </c:pt>
                <c:pt idx="589">
                  <c:v>115.30934528841888</c:v>
                </c:pt>
                <c:pt idx="590">
                  <c:v>115.1578053666191</c:v>
                </c:pt>
                <c:pt idx="591">
                  <c:v>110.93660229158236</c:v>
                </c:pt>
                <c:pt idx="592">
                  <c:v>126.59901923012416</c:v>
                </c:pt>
                <c:pt idx="593">
                  <c:v>101.0886839533387</c:v>
                </c:pt>
                <c:pt idx="594">
                  <c:v>129.51455126043243</c:v>
                </c:pt>
                <c:pt idx="595">
                  <c:v>107.94140956197033</c:v>
                </c:pt>
                <c:pt idx="596">
                  <c:v>92.055817466889508</c:v>
                </c:pt>
                <c:pt idx="597">
                  <c:v>100.80070069448371</c:v>
                </c:pt>
                <c:pt idx="598">
                  <c:v>85.767235734927823</c:v>
                </c:pt>
                <c:pt idx="599">
                  <c:v>119.21926636517234</c:v>
                </c:pt>
                <c:pt idx="600">
                  <c:v>113.00090803556495</c:v>
                </c:pt>
                <c:pt idx="601">
                  <c:v>105.38729900371085</c:v>
                </c:pt>
                <c:pt idx="602">
                  <c:v>122.95627010039917</c:v>
                </c:pt>
                <c:pt idx="603">
                  <c:v>88.095831106180142</c:v>
                </c:pt>
                <c:pt idx="604">
                  <c:v>126.35091731762267</c:v>
                </c:pt>
                <c:pt idx="605">
                  <c:v>105.98015929011743</c:v>
                </c:pt>
                <c:pt idx="606">
                  <c:v>81.572357830221989</c:v>
                </c:pt>
                <c:pt idx="607">
                  <c:v>118.94126621993527</c:v>
                </c:pt>
                <c:pt idx="608">
                  <c:v>58.391259546857242</c:v>
                </c:pt>
                <c:pt idx="609">
                  <c:v>125.29660396966479</c:v>
                </c:pt>
                <c:pt idx="610">
                  <c:v>111.63014194305126</c:v>
                </c:pt>
                <c:pt idx="611">
                  <c:v>107.72189518421379</c:v>
                </c:pt>
                <c:pt idx="612">
                  <c:v>124.745565607298</c:v>
                </c:pt>
                <c:pt idx="613">
                  <c:v>84.385517534093609</c:v>
                </c:pt>
                <c:pt idx="614">
                  <c:v>130.29268732464433</c:v>
                </c:pt>
                <c:pt idx="615">
                  <c:v>91.713567137802883</c:v>
                </c:pt>
                <c:pt idx="616">
                  <c:v>98.574463502017764</c:v>
                </c:pt>
                <c:pt idx="617">
                  <c:v>113.53567234990365</c:v>
                </c:pt>
                <c:pt idx="618">
                  <c:v>93.92224453117359</c:v>
                </c:pt>
                <c:pt idx="619">
                  <c:v>125.46517184695406</c:v>
                </c:pt>
                <c:pt idx="620">
                  <c:v>111.49353879490694</c:v>
                </c:pt>
                <c:pt idx="621">
                  <c:v>100.87881256794172</c:v>
                </c:pt>
                <c:pt idx="622">
                  <c:v>120.73686739573853</c:v>
                </c:pt>
                <c:pt idx="623">
                  <c:v>95.26399715437401</c:v>
                </c:pt>
                <c:pt idx="624">
                  <c:v>126.23489300978085</c:v>
                </c:pt>
                <c:pt idx="625">
                  <c:v>97.345016585470518</c:v>
                </c:pt>
                <c:pt idx="626">
                  <c:v>89.820899698980583</c:v>
                </c:pt>
                <c:pt idx="627">
                  <c:v>100.93331672752076</c:v>
                </c:pt>
                <c:pt idx="628">
                  <c:v>70.476868918947559</c:v>
                </c:pt>
                <c:pt idx="629">
                  <c:v>108.9499726728903</c:v>
                </c:pt>
                <c:pt idx="630">
                  <c:v>111.37025608390701</c:v>
                </c:pt>
                <c:pt idx="631">
                  <c:v>95.56741050259177</c:v>
                </c:pt>
                <c:pt idx="632">
                  <c:v>112.66132114033836</c:v>
                </c:pt>
                <c:pt idx="633">
                  <c:v>91.908885655111234</c:v>
                </c:pt>
                <c:pt idx="634">
                  <c:v>123.04110750605244</c:v>
                </c:pt>
                <c:pt idx="635">
                  <c:v>94.93036887087672</c:v>
                </c:pt>
                <c:pt idx="636">
                  <c:v>78.723639939688894</c:v>
                </c:pt>
                <c:pt idx="637">
                  <c:v>108.89248066106212</c:v>
                </c:pt>
                <c:pt idx="638">
                  <c:v>52.652883540596598</c:v>
                </c:pt>
                <c:pt idx="639">
                  <c:v>113.45540601322998</c:v>
                </c:pt>
                <c:pt idx="640">
                  <c:v>101.1479517339061</c:v>
                </c:pt>
                <c:pt idx="641">
                  <c:v>88.597027189538863</c:v>
                </c:pt>
                <c:pt idx="642">
                  <c:v>100.21331787029646</c:v>
                </c:pt>
                <c:pt idx="643">
                  <c:v>57.431606557116282</c:v>
                </c:pt>
                <c:pt idx="644">
                  <c:v>115.00770184319097</c:v>
                </c:pt>
                <c:pt idx="645">
                  <c:v>12.788959431908262</c:v>
                </c:pt>
                <c:pt idx="646">
                  <c:v>6.4845296159561228</c:v>
                </c:pt>
                <c:pt idx="647">
                  <c:v>39.804934226562921</c:v>
                </c:pt>
                <c:pt idx="648">
                  <c:v>0.34929550736544213</c:v>
                </c:pt>
                <c:pt idx="649">
                  <c:v>51.036804696454503</c:v>
                </c:pt>
                <c:pt idx="650">
                  <c:v>114.29534849955863</c:v>
                </c:pt>
                <c:pt idx="651">
                  <c:v>104.70706401328015</c:v>
                </c:pt>
                <c:pt idx="652">
                  <c:v>121.9376484905808</c:v>
                </c:pt>
                <c:pt idx="653">
                  <c:v>75.626826631187271</c:v>
                </c:pt>
                <c:pt idx="654">
                  <c:v>101.51063528872282</c:v>
                </c:pt>
                <c:pt idx="655">
                  <c:v>105.92757166359468</c:v>
                </c:pt>
                <c:pt idx="656">
                  <c:v>91.282250858638449</c:v>
                </c:pt>
                <c:pt idx="657">
                  <c:v>113.61183178091677</c:v>
                </c:pt>
                <c:pt idx="658">
                  <c:v>76.363666044041494</c:v>
                </c:pt>
                <c:pt idx="659">
                  <c:v>122.22241690401314</c:v>
                </c:pt>
                <c:pt idx="660">
                  <c:v>113.31574571896314</c:v>
                </c:pt>
                <c:pt idx="661">
                  <c:v>109.99227192501378</c:v>
                </c:pt>
                <c:pt idx="662">
                  <c:v>122.8740816263992</c:v>
                </c:pt>
                <c:pt idx="663">
                  <c:v>101.01919085153739</c:v>
                </c:pt>
                <c:pt idx="664">
                  <c:v>111.10659045343914</c:v>
                </c:pt>
                <c:pt idx="665">
                  <c:v>95.704535891415091</c:v>
                </c:pt>
                <c:pt idx="666">
                  <c:v>84.498842987851077</c:v>
                </c:pt>
                <c:pt idx="667">
                  <c:v>110.32663759098187</c:v>
                </c:pt>
                <c:pt idx="668">
                  <c:v>44.85174814701611</c:v>
                </c:pt>
                <c:pt idx="669">
                  <c:v>109.3592304629725</c:v>
                </c:pt>
                <c:pt idx="670">
                  <c:v>90.67912057008121</c:v>
                </c:pt>
                <c:pt idx="671">
                  <c:v>92.09711950939419</c:v>
                </c:pt>
                <c:pt idx="672">
                  <c:v>108.74157660097407</c:v>
                </c:pt>
                <c:pt idx="673">
                  <c:v>83.012996657347458</c:v>
                </c:pt>
                <c:pt idx="674">
                  <c:v>115.54961462877594</c:v>
                </c:pt>
                <c:pt idx="675">
                  <c:v>109.21064433758315</c:v>
                </c:pt>
                <c:pt idx="676">
                  <c:v>66.770879745623802</c:v>
                </c:pt>
                <c:pt idx="677">
                  <c:v>115.93666179760909</c:v>
                </c:pt>
                <c:pt idx="678">
                  <c:v>87.191997493536689</c:v>
                </c:pt>
                <c:pt idx="679">
                  <c:v>123.20177815259152</c:v>
                </c:pt>
                <c:pt idx="680">
                  <c:v>106.36616755834275</c:v>
                </c:pt>
                <c:pt idx="681">
                  <c:v>100.00759491785826</c:v>
                </c:pt>
                <c:pt idx="682">
                  <c:v>113.13730163461042</c:v>
                </c:pt>
                <c:pt idx="683">
                  <c:v>92.410387343420851</c:v>
                </c:pt>
                <c:pt idx="684">
                  <c:v>121.93103311307105</c:v>
                </c:pt>
                <c:pt idx="685">
                  <c:v>104.33803093617362</c:v>
                </c:pt>
                <c:pt idx="686">
                  <c:v>71.259385471403164</c:v>
                </c:pt>
                <c:pt idx="687">
                  <c:v>83.172932178178243</c:v>
                </c:pt>
                <c:pt idx="688">
                  <c:v>64.437634516273746</c:v>
                </c:pt>
                <c:pt idx="689">
                  <c:v>120.00050845319399</c:v>
                </c:pt>
                <c:pt idx="690">
                  <c:v>102.77022686828609</c:v>
                </c:pt>
                <c:pt idx="691">
                  <c:v>77.12556069297851</c:v>
                </c:pt>
                <c:pt idx="692">
                  <c:v>110.24663069485699</c:v>
                </c:pt>
                <c:pt idx="693">
                  <c:v>78.529115352844613</c:v>
                </c:pt>
                <c:pt idx="694">
                  <c:v>118.71768206984653</c:v>
                </c:pt>
                <c:pt idx="695">
                  <c:v>51.7139076678083</c:v>
                </c:pt>
                <c:pt idx="696">
                  <c:v>30.950745250584674</c:v>
                </c:pt>
                <c:pt idx="697">
                  <c:v>68.425906176065013</c:v>
                </c:pt>
                <c:pt idx="698">
                  <c:v>0</c:v>
                </c:pt>
                <c:pt idx="699">
                  <c:v>88.242827329479297</c:v>
                </c:pt>
                <c:pt idx="700">
                  <c:v>102.86806111115726</c:v>
                </c:pt>
                <c:pt idx="701">
                  <c:v>67.444641574602969</c:v>
                </c:pt>
                <c:pt idx="702">
                  <c:v>93.712585438994665</c:v>
                </c:pt>
                <c:pt idx="703">
                  <c:v>48.01487595349694</c:v>
                </c:pt>
                <c:pt idx="704">
                  <c:v>108.08401499113923</c:v>
                </c:pt>
                <c:pt idx="705">
                  <c:v>106.03231736015583</c:v>
                </c:pt>
                <c:pt idx="706">
                  <c:v>101.69153894341027</c:v>
                </c:pt>
                <c:pt idx="707">
                  <c:v>113.71187061530851</c:v>
                </c:pt>
                <c:pt idx="708">
                  <c:v>77.662727992365376</c:v>
                </c:pt>
                <c:pt idx="709">
                  <c:v>123.31954822204268</c:v>
                </c:pt>
                <c:pt idx="710">
                  <c:v>105.47503390736316</c:v>
                </c:pt>
                <c:pt idx="711">
                  <c:v>97.244332690401961</c:v>
                </c:pt>
                <c:pt idx="712">
                  <c:v>94.714579817904266</c:v>
                </c:pt>
                <c:pt idx="713">
                  <c:v>87.747948219801103</c:v>
                </c:pt>
                <c:pt idx="714">
                  <c:v>118.5878880922815</c:v>
                </c:pt>
                <c:pt idx="715">
                  <c:v>89.784883039910639</c:v>
                </c:pt>
                <c:pt idx="716">
                  <c:v>75.56964189704415</c:v>
                </c:pt>
                <c:pt idx="717">
                  <c:v>93.607919228958636</c:v>
                </c:pt>
                <c:pt idx="718">
                  <c:v>59.503634612945724</c:v>
                </c:pt>
                <c:pt idx="719">
                  <c:v>109.46252760115296</c:v>
                </c:pt>
                <c:pt idx="720">
                  <c:v>107.48868456316873</c:v>
                </c:pt>
                <c:pt idx="721">
                  <c:v>99.130416485047206</c:v>
                </c:pt>
                <c:pt idx="722">
                  <c:v>110.78772566155592</c:v>
                </c:pt>
                <c:pt idx="723">
                  <c:v>90.602042658582747</c:v>
                </c:pt>
                <c:pt idx="724">
                  <c:v>115.8529551886442</c:v>
                </c:pt>
                <c:pt idx="725">
                  <c:v>100.75155370589461</c:v>
                </c:pt>
                <c:pt idx="726">
                  <c:v>88.686512616637856</c:v>
                </c:pt>
                <c:pt idx="727">
                  <c:v>103.30550611945753</c:v>
                </c:pt>
                <c:pt idx="728">
                  <c:v>80.108484403002294</c:v>
                </c:pt>
                <c:pt idx="729">
                  <c:v>105.8545743184475</c:v>
                </c:pt>
                <c:pt idx="730">
                  <c:v>94.501983253827447</c:v>
                </c:pt>
                <c:pt idx="731">
                  <c:v>45.312801089803664</c:v>
                </c:pt>
                <c:pt idx="732">
                  <c:v>103.23534842665444</c:v>
                </c:pt>
                <c:pt idx="733">
                  <c:v>0</c:v>
                </c:pt>
                <c:pt idx="734">
                  <c:v>111.52686246524827</c:v>
                </c:pt>
                <c:pt idx="735">
                  <c:v>97.591310926920144</c:v>
                </c:pt>
                <c:pt idx="736">
                  <c:v>84.401165812797942</c:v>
                </c:pt>
                <c:pt idx="737">
                  <c:v>102.02157403245532</c:v>
                </c:pt>
                <c:pt idx="738">
                  <c:v>59.374360139702937</c:v>
                </c:pt>
                <c:pt idx="739">
                  <c:v>112.6520894131062</c:v>
                </c:pt>
                <c:pt idx="740">
                  <c:v>61.916866420454305</c:v>
                </c:pt>
                <c:pt idx="741">
                  <c:v>47.960267845358374</c:v>
                </c:pt>
                <c:pt idx="742">
                  <c:v>80.16148095039253</c:v>
                </c:pt>
                <c:pt idx="743">
                  <c:v>21.388268467567276</c:v>
                </c:pt>
                <c:pt idx="744">
                  <c:v>111.35324454570106</c:v>
                </c:pt>
                <c:pt idx="745">
                  <c:v>107.93509102572429</c:v>
                </c:pt>
                <c:pt idx="746">
                  <c:v>71.219328736563043</c:v>
                </c:pt>
                <c:pt idx="747">
                  <c:v>89.174488879057094</c:v>
                </c:pt>
                <c:pt idx="748">
                  <c:v>50.553335127168019</c:v>
                </c:pt>
                <c:pt idx="749">
                  <c:v>121.36585506817885</c:v>
                </c:pt>
                <c:pt idx="750">
                  <c:v>102.27822498684125</c:v>
                </c:pt>
                <c:pt idx="751">
                  <c:v>92.560605448841443</c:v>
                </c:pt>
                <c:pt idx="752">
                  <c:v>108.69640760881984</c:v>
                </c:pt>
                <c:pt idx="753">
                  <c:v>82.965348930394356</c:v>
                </c:pt>
                <c:pt idx="754">
                  <c:v>79.658593799894859</c:v>
                </c:pt>
                <c:pt idx="755">
                  <c:v>85.998565263201698</c:v>
                </c:pt>
                <c:pt idx="756">
                  <c:v>77.270035733091902</c:v>
                </c:pt>
                <c:pt idx="757">
                  <c:v>92.894362580376253</c:v>
                </c:pt>
                <c:pt idx="758">
                  <c:v>58.086482967427358</c:v>
                </c:pt>
                <c:pt idx="759">
                  <c:v>110.63891414081394</c:v>
                </c:pt>
                <c:pt idx="760">
                  <c:v>19.199250224993797</c:v>
                </c:pt>
                <c:pt idx="761">
                  <c:v>15.726548502895799</c:v>
                </c:pt>
                <c:pt idx="762">
                  <c:v>53.918451271881857</c:v>
                </c:pt>
                <c:pt idx="763">
                  <c:v>0</c:v>
                </c:pt>
                <c:pt idx="764">
                  <c:v>53.464048414863711</c:v>
                </c:pt>
                <c:pt idx="765">
                  <c:v>95.691569545955048</c:v>
                </c:pt>
                <c:pt idx="766">
                  <c:v>77.333678687846444</c:v>
                </c:pt>
                <c:pt idx="767">
                  <c:v>103.95170813472592</c:v>
                </c:pt>
                <c:pt idx="768">
                  <c:v>68.119360278233501</c:v>
                </c:pt>
                <c:pt idx="769">
                  <c:v>121.82822172976742</c:v>
                </c:pt>
                <c:pt idx="770">
                  <c:v>110.13696911243517</c:v>
                </c:pt>
                <c:pt idx="771">
                  <c:v>100.83102165549387</c:v>
                </c:pt>
                <c:pt idx="772">
                  <c:v>121.84554717463499</c:v>
                </c:pt>
                <c:pt idx="773">
                  <c:v>94.046992041547043</c:v>
                </c:pt>
                <c:pt idx="774">
                  <c:v>115.92605083836179</c:v>
                </c:pt>
                <c:pt idx="775">
                  <c:v>115.27311592290268</c:v>
                </c:pt>
                <c:pt idx="776">
                  <c:v>106.46685229398682</c:v>
                </c:pt>
                <c:pt idx="777">
                  <c:v>127.31694579378384</c:v>
                </c:pt>
                <c:pt idx="778">
                  <c:v>102.00091400288881</c:v>
                </c:pt>
                <c:pt idx="779">
                  <c:v>121.93793281748334</c:v>
                </c:pt>
                <c:pt idx="780">
                  <c:v>106.18813459100842</c:v>
                </c:pt>
                <c:pt idx="781">
                  <c:v>99.588210110801185</c:v>
                </c:pt>
                <c:pt idx="782">
                  <c:v>89.171885083565869</c:v>
                </c:pt>
                <c:pt idx="783">
                  <c:v>84.822657547310598</c:v>
                </c:pt>
                <c:pt idx="784">
                  <c:v>112.88548009089571</c:v>
                </c:pt>
                <c:pt idx="785">
                  <c:v>116.91204138800586</c:v>
                </c:pt>
                <c:pt idx="786">
                  <c:v>110.59493416538083</c:v>
                </c:pt>
                <c:pt idx="787">
                  <c:v>117.18634731732388</c:v>
                </c:pt>
                <c:pt idx="788">
                  <c:v>101.96029778642104</c:v>
                </c:pt>
                <c:pt idx="789">
                  <c:v>126.08177264452388</c:v>
                </c:pt>
                <c:pt idx="790">
                  <c:v>112.98102099429516</c:v>
                </c:pt>
                <c:pt idx="791">
                  <c:v>93.388388156278566</c:v>
                </c:pt>
                <c:pt idx="792">
                  <c:v>119.93727553584823</c:v>
                </c:pt>
                <c:pt idx="793">
                  <c:v>84.134221001533717</c:v>
                </c:pt>
                <c:pt idx="794">
                  <c:v>124.76287453076235</c:v>
                </c:pt>
                <c:pt idx="795">
                  <c:v>119.89903399447492</c:v>
                </c:pt>
                <c:pt idx="796">
                  <c:v>113.31038415997672</c:v>
                </c:pt>
                <c:pt idx="797">
                  <c:v>126.07223428771822</c:v>
                </c:pt>
                <c:pt idx="798">
                  <c:v>108.2963223464384</c:v>
                </c:pt>
                <c:pt idx="799">
                  <c:v>110.36580908220321</c:v>
                </c:pt>
                <c:pt idx="800">
                  <c:v>116.02887021564547</c:v>
                </c:pt>
                <c:pt idx="801">
                  <c:v>104.90751819882857</c:v>
                </c:pt>
                <c:pt idx="802">
                  <c:v>123.22783791264025</c:v>
                </c:pt>
                <c:pt idx="803">
                  <c:v>100.02288823012691</c:v>
                </c:pt>
                <c:pt idx="804">
                  <c:v>123.45724980302644</c:v>
                </c:pt>
                <c:pt idx="805">
                  <c:v>100.29045235564874</c:v>
                </c:pt>
                <c:pt idx="806">
                  <c:v>96.292035964040934</c:v>
                </c:pt>
                <c:pt idx="807">
                  <c:v>110.8250250016235</c:v>
                </c:pt>
                <c:pt idx="808">
                  <c:v>86.848429405962179</c:v>
                </c:pt>
                <c:pt idx="809">
                  <c:v>117.61087471665097</c:v>
                </c:pt>
                <c:pt idx="810">
                  <c:v>113.67809176388786</c:v>
                </c:pt>
                <c:pt idx="811">
                  <c:v>82.251691846056559</c:v>
                </c:pt>
                <c:pt idx="812">
                  <c:v>120.03918505818605</c:v>
                </c:pt>
                <c:pt idx="813">
                  <c:v>91.161753948216131</c:v>
                </c:pt>
                <c:pt idx="814">
                  <c:v>125.15855112416556</c:v>
                </c:pt>
                <c:pt idx="815">
                  <c:v>88.872031453654529</c:v>
                </c:pt>
                <c:pt idx="816">
                  <c:v>71.866611674019538</c:v>
                </c:pt>
                <c:pt idx="817">
                  <c:v>118.56198436568363</c:v>
                </c:pt>
                <c:pt idx="818">
                  <c:v>55.926145026030952</c:v>
                </c:pt>
                <c:pt idx="819">
                  <c:v>124.46508174444006</c:v>
                </c:pt>
                <c:pt idx="820">
                  <c:v>91.494579595996399</c:v>
                </c:pt>
                <c:pt idx="821">
                  <c:v>104.27607567401205</c:v>
                </c:pt>
                <c:pt idx="822">
                  <c:v>121.40423295833996</c:v>
                </c:pt>
                <c:pt idx="823">
                  <c:v>91.345356922011675</c:v>
                </c:pt>
                <c:pt idx="824">
                  <c:v>130.53123001637761</c:v>
                </c:pt>
                <c:pt idx="825">
                  <c:v>107.06114398551638</c:v>
                </c:pt>
                <c:pt idx="826">
                  <c:v>98.465946074714296</c:v>
                </c:pt>
                <c:pt idx="827">
                  <c:v>112.28869402025325</c:v>
                </c:pt>
                <c:pt idx="828">
                  <c:v>92.449879004306268</c:v>
                </c:pt>
                <c:pt idx="829">
                  <c:v>102.31409030599447</c:v>
                </c:pt>
                <c:pt idx="830">
                  <c:v>111.96442081587271</c:v>
                </c:pt>
                <c:pt idx="831">
                  <c:v>104.17404499471711</c:v>
                </c:pt>
                <c:pt idx="832">
                  <c:v>120.387450731416</c:v>
                </c:pt>
                <c:pt idx="833">
                  <c:v>93.455233927320393</c:v>
                </c:pt>
                <c:pt idx="834">
                  <c:v>123.65936044394655</c:v>
                </c:pt>
                <c:pt idx="835">
                  <c:v>94.654026332685248</c:v>
                </c:pt>
                <c:pt idx="836">
                  <c:v>84.208870895426529</c:v>
                </c:pt>
                <c:pt idx="837">
                  <c:v>100.80717050213082</c:v>
                </c:pt>
                <c:pt idx="838">
                  <c:v>73.761745673928388</c:v>
                </c:pt>
                <c:pt idx="839">
                  <c:v>97.209141925352895</c:v>
                </c:pt>
                <c:pt idx="840">
                  <c:v>104.51537426783918</c:v>
                </c:pt>
                <c:pt idx="841">
                  <c:v>93.991390933929168</c:v>
                </c:pt>
                <c:pt idx="842">
                  <c:v>116.62512314842503</c:v>
                </c:pt>
                <c:pt idx="843">
                  <c:v>82.511282745477317</c:v>
                </c:pt>
                <c:pt idx="844">
                  <c:v>122.54558656571682</c:v>
                </c:pt>
                <c:pt idx="845">
                  <c:v>84.389847511025835</c:v>
                </c:pt>
                <c:pt idx="846">
                  <c:v>87.926239283364083</c:v>
                </c:pt>
                <c:pt idx="847">
                  <c:v>103.18033215385492</c:v>
                </c:pt>
                <c:pt idx="848">
                  <c:v>79.843778480241511</c:v>
                </c:pt>
                <c:pt idx="849">
                  <c:v>113.40525239270269</c:v>
                </c:pt>
                <c:pt idx="850">
                  <c:v>95.784814596684328</c:v>
                </c:pt>
                <c:pt idx="851">
                  <c:v>95.882492406182365</c:v>
                </c:pt>
                <c:pt idx="852">
                  <c:v>105.02275064654637</c:v>
                </c:pt>
                <c:pt idx="853">
                  <c:v>78.100638266869467</c:v>
                </c:pt>
                <c:pt idx="854">
                  <c:v>112.03238903877451</c:v>
                </c:pt>
                <c:pt idx="855">
                  <c:v>16.641446921769539</c:v>
                </c:pt>
                <c:pt idx="856">
                  <c:v>0</c:v>
                </c:pt>
                <c:pt idx="857">
                  <c:v>20.354733792572034</c:v>
                </c:pt>
                <c:pt idx="858">
                  <c:v>0</c:v>
                </c:pt>
                <c:pt idx="859">
                  <c:v>37.969174041058551</c:v>
                </c:pt>
                <c:pt idx="860">
                  <c:v>113.52921798837002</c:v>
                </c:pt>
                <c:pt idx="861">
                  <c:v>110.20722088834081</c:v>
                </c:pt>
                <c:pt idx="862">
                  <c:v>116.82284393865895</c:v>
                </c:pt>
                <c:pt idx="863">
                  <c:v>81.573730324275928</c:v>
                </c:pt>
                <c:pt idx="864">
                  <c:v>124.99228359598152</c:v>
                </c:pt>
                <c:pt idx="865">
                  <c:v>104.93561009147625</c:v>
                </c:pt>
                <c:pt idx="866">
                  <c:v>101.3497000960419</c:v>
                </c:pt>
                <c:pt idx="867">
                  <c:v>114.8962592574515</c:v>
                </c:pt>
                <c:pt idx="868">
                  <c:v>63.699206416587785</c:v>
                </c:pt>
                <c:pt idx="869">
                  <c:v>123.72328175309408</c:v>
                </c:pt>
                <c:pt idx="870">
                  <c:v>113.94899678945553</c:v>
                </c:pt>
                <c:pt idx="871">
                  <c:v>111.11375547148728</c:v>
                </c:pt>
                <c:pt idx="872">
                  <c:v>119.55820288014057</c:v>
                </c:pt>
                <c:pt idx="873">
                  <c:v>100.15253718850985</c:v>
                </c:pt>
                <c:pt idx="874">
                  <c:v>129.83922987696562</c:v>
                </c:pt>
                <c:pt idx="875">
                  <c:v>98.292138982579814</c:v>
                </c:pt>
                <c:pt idx="876">
                  <c:v>85.208379158197729</c:v>
                </c:pt>
                <c:pt idx="877">
                  <c:v>109.8610809689948</c:v>
                </c:pt>
                <c:pt idx="878">
                  <c:v>53.57880057465583</c:v>
                </c:pt>
                <c:pt idx="879">
                  <c:v>108.23875561250519</c:v>
                </c:pt>
                <c:pt idx="880">
                  <c:v>98.866704264178139</c:v>
                </c:pt>
                <c:pt idx="881">
                  <c:v>96.105768156743906</c:v>
                </c:pt>
                <c:pt idx="882">
                  <c:v>104.4783689948427</c:v>
                </c:pt>
                <c:pt idx="883">
                  <c:v>77.091692873972818</c:v>
                </c:pt>
                <c:pt idx="884">
                  <c:v>117.6206223445644</c:v>
                </c:pt>
                <c:pt idx="885">
                  <c:v>104.4031472934891</c:v>
                </c:pt>
                <c:pt idx="886">
                  <c:v>92.751604035491681</c:v>
                </c:pt>
                <c:pt idx="887">
                  <c:v>114.83365436715943</c:v>
                </c:pt>
                <c:pt idx="888">
                  <c:v>86.815608203344055</c:v>
                </c:pt>
                <c:pt idx="889">
                  <c:v>85.497260287829704</c:v>
                </c:pt>
                <c:pt idx="890">
                  <c:v>99.033537386394755</c:v>
                </c:pt>
                <c:pt idx="891">
                  <c:v>98.27007748872326</c:v>
                </c:pt>
                <c:pt idx="892">
                  <c:v>119.98716419101051</c:v>
                </c:pt>
                <c:pt idx="893">
                  <c:v>88.566330200987665</c:v>
                </c:pt>
                <c:pt idx="894">
                  <c:v>114.66862066311043</c:v>
                </c:pt>
                <c:pt idx="895">
                  <c:v>103.55667228893861</c:v>
                </c:pt>
                <c:pt idx="896">
                  <c:v>86.534894831007136</c:v>
                </c:pt>
                <c:pt idx="897">
                  <c:v>80.671528636486357</c:v>
                </c:pt>
                <c:pt idx="898">
                  <c:v>74.482145407054986</c:v>
                </c:pt>
                <c:pt idx="899">
                  <c:v>118.76104524622524</c:v>
                </c:pt>
                <c:pt idx="900">
                  <c:v>105.96280080244333</c:v>
                </c:pt>
                <c:pt idx="901">
                  <c:v>83.565965325674625</c:v>
                </c:pt>
                <c:pt idx="902">
                  <c:v>112.30674429106958</c:v>
                </c:pt>
                <c:pt idx="903">
                  <c:v>77.910587058229794</c:v>
                </c:pt>
                <c:pt idx="904">
                  <c:v>118.28976671158163</c:v>
                </c:pt>
                <c:pt idx="905">
                  <c:v>33.48156665880682</c:v>
                </c:pt>
                <c:pt idx="906">
                  <c:v>19.993899312395932</c:v>
                </c:pt>
                <c:pt idx="907">
                  <c:v>87.50970226554692</c:v>
                </c:pt>
                <c:pt idx="908">
                  <c:v>0</c:v>
                </c:pt>
                <c:pt idx="909">
                  <c:v>90.952340219292978</c:v>
                </c:pt>
                <c:pt idx="910">
                  <c:v>88.847849626441075</c:v>
                </c:pt>
                <c:pt idx="911">
                  <c:v>74.573101818494024</c:v>
                </c:pt>
                <c:pt idx="912">
                  <c:v>106.66737083799494</c:v>
                </c:pt>
                <c:pt idx="913">
                  <c:v>40.884790226890019</c:v>
                </c:pt>
                <c:pt idx="914">
                  <c:v>112.87145810519522</c:v>
                </c:pt>
                <c:pt idx="915">
                  <c:v>109.99657307535962</c:v>
                </c:pt>
                <c:pt idx="916">
                  <c:v>95.788006771221546</c:v>
                </c:pt>
                <c:pt idx="917">
                  <c:v>113.68640230348332</c:v>
                </c:pt>
                <c:pt idx="918">
                  <c:v>85.935035432637136</c:v>
                </c:pt>
                <c:pt idx="919">
                  <c:v>122.41454430232706</c:v>
                </c:pt>
                <c:pt idx="920">
                  <c:v>98.944882108660266</c:v>
                </c:pt>
                <c:pt idx="921">
                  <c:v>98.028023805540641</c:v>
                </c:pt>
                <c:pt idx="922">
                  <c:v>113.75847667791624</c:v>
                </c:pt>
                <c:pt idx="923">
                  <c:v>85.36448264573616</c:v>
                </c:pt>
                <c:pt idx="924">
                  <c:v>123.0041215913256</c:v>
                </c:pt>
                <c:pt idx="925">
                  <c:v>90.67822835607106</c:v>
                </c:pt>
                <c:pt idx="926">
                  <c:v>73.649255659151223</c:v>
                </c:pt>
                <c:pt idx="927">
                  <c:v>97.06405910905292</c:v>
                </c:pt>
                <c:pt idx="928">
                  <c:v>69.210980664170435</c:v>
                </c:pt>
                <c:pt idx="929">
                  <c:v>106.27731324884766</c:v>
                </c:pt>
                <c:pt idx="930">
                  <c:v>106.24359857196293</c:v>
                </c:pt>
                <c:pt idx="931">
                  <c:v>103.26086880151334</c:v>
                </c:pt>
                <c:pt idx="932">
                  <c:v>110.77972265258516</c:v>
                </c:pt>
                <c:pt idx="933">
                  <c:v>88.21879719796037</c:v>
                </c:pt>
                <c:pt idx="934">
                  <c:v>114.61780497741211</c:v>
                </c:pt>
                <c:pt idx="935">
                  <c:v>94.742636739366205</c:v>
                </c:pt>
                <c:pt idx="936">
                  <c:v>81.836981145966575</c:v>
                </c:pt>
                <c:pt idx="937">
                  <c:v>101.01260451129781</c:v>
                </c:pt>
                <c:pt idx="938">
                  <c:v>71.436487954854471</c:v>
                </c:pt>
                <c:pt idx="939">
                  <c:v>113.03926811882212</c:v>
                </c:pt>
                <c:pt idx="940">
                  <c:v>79.274180324041254</c:v>
                </c:pt>
                <c:pt idx="941">
                  <c:v>63.481134908047792</c:v>
                </c:pt>
                <c:pt idx="942">
                  <c:v>102.63004276176846</c:v>
                </c:pt>
                <c:pt idx="943">
                  <c:v>0</c:v>
                </c:pt>
                <c:pt idx="944">
                  <c:v>114.20777955523582</c:v>
                </c:pt>
                <c:pt idx="945">
                  <c:v>94.292850473101311</c:v>
                </c:pt>
                <c:pt idx="946">
                  <c:v>66.60871382100909</c:v>
                </c:pt>
                <c:pt idx="947">
                  <c:v>101.62033169543255</c:v>
                </c:pt>
                <c:pt idx="948">
                  <c:v>74.504581629586298</c:v>
                </c:pt>
                <c:pt idx="949">
                  <c:v>111.45764329279415</c:v>
                </c:pt>
                <c:pt idx="950">
                  <c:v>71.594952804014753</c:v>
                </c:pt>
                <c:pt idx="951">
                  <c:v>42.960085917303303</c:v>
                </c:pt>
                <c:pt idx="952">
                  <c:v>88.429316640887791</c:v>
                </c:pt>
                <c:pt idx="953">
                  <c:v>14.026137919166635</c:v>
                </c:pt>
                <c:pt idx="954">
                  <c:v>95.580203775172635</c:v>
                </c:pt>
                <c:pt idx="955">
                  <c:v>86.598448459493184</c:v>
                </c:pt>
                <c:pt idx="956">
                  <c:v>80.284894217602712</c:v>
                </c:pt>
                <c:pt idx="957">
                  <c:v>84.635921436801311</c:v>
                </c:pt>
                <c:pt idx="958">
                  <c:v>64.849255960864824</c:v>
                </c:pt>
                <c:pt idx="959">
                  <c:v>123.98915518835072</c:v>
                </c:pt>
                <c:pt idx="960">
                  <c:v>82.418681795278658</c:v>
                </c:pt>
                <c:pt idx="961">
                  <c:v>88.926453889992786</c:v>
                </c:pt>
                <c:pt idx="962">
                  <c:v>108.79204154361292</c:v>
                </c:pt>
                <c:pt idx="963">
                  <c:v>69.837832919977686</c:v>
                </c:pt>
                <c:pt idx="964">
                  <c:v>79.934251173195435</c:v>
                </c:pt>
                <c:pt idx="965">
                  <c:v>83.28538293931723</c:v>
                </c:pt>
                <c:pt idx="966">
                  <c:v>79.983615637291038</c:v>
                </c:pt>
                <c:pt idx="967">
                  <c:v>67.756868354684684</c:v>
                </c:pt>
                <c:pt idx="968">
                  <c:v>59.566344148224999</c:v>
                </c:pt>
                <c:pt idx="969">
                  <c:v>107.70443756812026</c:v>
                </c:pt>
                <c:pt idx="970">
                  <c:v>28.360781397577412</c:v>
                </c:pt>
                <c:pt idx="971">
                  <c:v>13.573870575243898</c:v>
                </c:pt>
                <c:pt idx="972">
                  <c:v>40.119614360987995</c:v>
                </c:pt>
                <c:pt idx="973">
                  <c:v>0</c:v>
                </c:pt>
                <c:pt idx="974">
                  <c:v>58.018586253902825</c:v>
                </c:pt>
                <c:pt idx="975">
                  <c:v>95.233017467084551</c:v>
                </c:pt>
                <c:pt idx="976">
                  <c:v>71.325498257163332</c:v>
                </c:pt>
                <c:pt idx="977">
                  <c:v>109.47766876393239</c:v>
                </c:pt>
                <c:pt idx="978">
                  <c:v>65.28942570343952</c:v>
                </c:pt>
                <c:pt idx="979">
                  <c:v>119.91134794702543</c:v>
                </c:pt>
                <c:pt idx="980">
                  <c:v>111.14136305624282</c:v>
                </c:pt>
                <c:pt idx="981">
                  <c:v>103.74820582612645</c:v>
                </c:pt>
                <c:pt idx="982">
                  <c:v>115.83657700861121</c:v>
                </c:pt>
                <c:pt idx="983">
                  <c:v>93.737595723013669</c:v>
                </c:pt>
                <c:pt idx="984">
                  <c:v>116.35226798696551</c:v>
                </c:pt>
                <c:pt idx="985">
                  <c:v>115.38488422917101</c:v>
                </c:pt>
                <c:pt idx="986">
                  <c:v>105.19880526365102</c:v>
                </c:pt>
                <c:pt idx="987">
                  <c:v>128.5504156343348</c:v>
                </c:pt>
                <c:pt idx="988">
                  <c:v>101.32975325519304</c:v>
                </c:pt>
                <c:pt idx="989">
                  <c:v>130.02388134031204</c:v>
                </c:pt>
                <c:pt idx="990">
                  <c:v>109.62366289725722</c:v>
                </c:pt>
                <c:pt idx="991">
                  <c:v>101.95968131804565</c:v>
                </c:pt>
                <c:pt idx="992">
                  <c:v>92.189223964427953</c:v>
                </c:pt>
                <c:pt idx="993">
                  <c:v>92.519168680760643</c:v>
                </c:pt>
                <c:pt idx="994">
                  <c:v>120.73553935389747</c:v>
                </c:pt>
                <c:pt idx="995">
                  <c:v>118.88631603274877</c:v>
                </c:pt>
                <c:pt idx="996">
                  <c:v>101.01876568448252</c:v>
                </c:pt>
                <c:pt idx="997">
                  <c:v>117.7564237160274</c:v>
                </c:pt>
                <c:pt idx="998">
                  <c:v>103.7666906764223</c:v>
                </c:pt>
                <c:pt idx="999">
                  <c:v>129.84110230266654</c:v>
                </c:pt>
                <c:pt idx="1000">
                  <c:v>110.69696484467575</c:v>
                </c:pt>
                <c:pt idx="1001">
                  <c:v>102.37602618690593</c:v>
                </c:pt>
                <c:pt idx="1002">
                  <c:v>115.79302471781364</c:v>
                </c:pt>
                <c:pt idx="1003">
                  <c:v>84.982320388251807</c:v>
                </c:pt>
                <c:pt idx="1004">
                  <c:v>110.64994992645447</c:v>
                </c:pt>
                <c:pt idx="1005">
                  <c:v>108.58683687352975</c:v>
                </c:pt>
                <c:pt idx="1006">
                  <c:v>108.39412356499726</c:v>
                </c:pt>
                <c:pt idx="1007">
                  <c:v>125.31330160120916</c:v>
                </c:pt>
                <c:pt idx="1008">
                  <c:v>106.22407578046399</c:v>
                </c:pt>
                <c:pt idx="1009">
                  <c:v>111.47364347886392</c:v>
                </c:pt>
                <c:pt idx="1010">
                  <c:v>110.04369798251724</c:v>
                </c:pt>
                <c:pt idx="1011">
                  <c:v>104.35633114383256</c:v>
                </c:pt>
                <c:pt idx="1012">
                  <c:v>126.16463298892241</c:v>
                </c:pt>
                <c:pt idx="1013">
                  <c:v>99.590165143518277</c:v>
                </c:pt>
                <c:pt idx="1014">
                  <c:v>131.4914583154254</c:v>
                </c:pt>
                <c:pt idx="1015">
                  <c:v>105.20667124735124</c:v>
                </c:pt>
                <c:pt idx="1016">
                  <c:v>93.089791501852091</c:v>
                </c:pt>
                <c:pt idx="1017">
                  <c:v>80.588849497662821</c:v>
                </c:pt>
                <c:pt idx="1018">
                  <c:v>86.103914397349953</c:v>
                </c:pt>
                <c:pt idx="1019">
                  <c:v>109.1102592277024</c:v>
                </c:pt>
                <c:pt idx="1020">
                  <c:v>111.6870263417827</c:v>
                </c:pt>
                <c:pt idx="1021">
                  <c:v>82.606285565495057</c:v>
                </c:pt>
                <c:pt idx="1022">
                  <c:v>122.46661425821486</c:v>
                </c:pt>
                <c:pt idx="1023">
                  <c:v>93.589690940247124</c:v>
                </c:pt>
                <c:pt idx="1024">
                  <c:v>123.77798962636636</c:v>
                </c:pt>
                <c:pt idx="1025">
                  <c:v>101.88881551240164</c:v>
                </c:pt>
                <c:pt idx="1026">
                  <c:v>70.685347863541764</c:v>
                </c:pt>
                <c:pt idx="1027">
                  <c:v>116.68447007260112</c:v>
                </c:pt>
                <c:pt idx="1028">
                  <c:v>62.264541217846705</c:v>
                </c:pt>
                <c:pt idx="1029">
                  <c:v>126.22601550910487</c:v>
                </c:pt>
                <c:pt idx="1030">
                  <c:v>90.78885021590672</c:v>
                </c:pt>
                <c:pt idx="1031">
                  <c:v>103.03293393806267</c:v>
                </c:pt>
                <c:pt idx="1032">
                  <c:v>121.39072946475594</c:v>
                </c:pt>
                <c:pt idx="1033">
                  <c:v>77.384707254974259</c:v>
                </c:pt>
                <c:pt idx="1034">
                  <c:v>128.08828605412847</c:v>
                </c:pt>
                <c:pt idx="1035">
                  <c:v>97.661776124586353</c:v>
                </c:pt>
                <c:pt idx="1036">
                  <c:v>102.49379625635711</c:v>
                </c:pt>
                <c:pt idx="1037">
                  <c:v>100.70481135792598</c:v>
                </c:pt>
                <c:pt idx="1038">
                  <c:v>91.573339779591507</c:v>
                </c:pt>
                <c:pt idx="1039">
                  <c:v>119.8494350721605</c:v>
                </c:pt>
                <c:pt idx="1040">
                  <c:v>113.24245599227969</c:v>
                </c:pt>
                <c:pt idx="1041">
                  <c:v>102.49881325580859</c:v>
                </c:pt>
                <c:pt idx="1042">
                  <c:v>117.31466798504</c:v>
                </c:pt>
                <c:pt idx="1043">
                  <c:v>96.429923595507745</c:v>
                </c:pt>
                <c:pt idx="1044">
                  <c:v>128.17642223329591</c:v>
                </c:pt>
                <c:pt idx="1045">
                  <c:v>100.07994214265973</c:v>
                </c:pt>
                <c:pt idx="1046">
                  <c:v>89.519136268745513</c:v>
                </c:pt>
                <c:pt idx="1047">
                  <c:v>101.86443189046065</c:v>
                </c:pt>
                <c:pt idx="1048">
                  <c:v>62.265346711228553</c:v>
                </c:pt>
                <c:pt idx="1049">
                  <c:v>96.755697260023027</c:v>
                </c:pt>
              </c:numCache>
            </c:numRef>
          </c:yVal>
          <c:smooth val="0"/>
          <c:extLst>
            <c:ext xmlns:c16="http://schemas.microsoft.com/office/drawing/2014/chart" uri="{C3380CC4-5D6E-409C-BE32-E72D297353CC}">
              <c16:uniqueId val="{00000000-B190-4C3A-90AD-B6A9B8A62145}"/>
            </c:ext>
          </c:extLst>
        </c:ser>
        <c:dLbls>
          <c:showLegendKey val="0"/>
          <c:showVal val="0"/>
          <c:showCatName val="0"/>
          <c:showSerName val="0"/>
          <c:showPercent val="0"/>
          <c:showBubbleSize val="0"/>
        </c:dLbls>
        <c:axId val="135600863"/>
        <c:axId val="125446575"/>
      </c:scatterChart>
      <c:valAx>
        <c:axId val="135600863"/>
        <c:scaling>
          <c:orientation val="minMax"/>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r>
                  <a:rPr lang="en-US"/>
                  <a:t>CT Net-CONE ($2026/kW)</a:t>
                </a:r>
              </a:p>
            </c:rich>
          </c:tx>
          <c:overlay val="0"/>
          <c:spPr>
            <a:noFill/>
            <a:ln>
              <a:noFill/>
            </a:ln>
            <a:effectLst/>
          </c:spPr>
          <c:txPr>
            <a:bodyPr rot="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max val="16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r>
                  <a:rPr lang="en-US"/>
                  <a:t>Annual PC Price ($2026/kW)</a:t>
                </a:r>
              </a:p>
            </c:rich>
          </c:tx>
          <c:overlay val="0"/>
          <c:spPr>
            <a:noFill/>
            <a:ln>
              <a:noFill/>
            </a:ln>
            <a:effectLst/>
          </c:spPr>
          <c:txPr>
            <a:bodyPr rot="-54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900">
          <a:solidFill>
            <a:sysClr val="windowText" lastClr="000000"/>
          </a:solidFill>
        </a:defRPr>
      </a:pPr>
      <a:endParaRPr lang="en-US"/>
    </a:p>
  </c:txPr>
  <c:externalData r:id="rId4">
    <c:autoUpdate val="0"/>
  </c:externalData>
</c:chartSpace>
</file>

<file path=ppt/charts/chart4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Net-Cone vs PC Price'!$H$4</c:f>
              <c:strCache>
                <c:ptCount val="1"/>
                <c:pt idx="0">
                  <c:v>Annual</c:v>
                </c:pt>
              </c:strCache>
            </c:strRef>
          </c:tx>
          <c:spPr>
            <a:ln w="25400" cap="rnd">
              <a:noFill/>
              <a:round/>
            </a:ln>
            <a:effectLst/>
          </c:spPr>
          <c:marker>
            <c:symbol val="circle"/>
            <c:size val="5"/>
            <c:spPr>
              <a:solidFill>
                <a:schemeClr val="bg1">
                  <a:lumMod val="50000"/>
                  <a:alpha val="20000"/>
                </a:schemeClr>
              </a:solidFill>
              <a:ln w="3175">
                <a:noFill/>
              </a:ln>
              <a:effectLst/>
            </c:spPr>
          </c:marker>
          <c:xVal>
            <c:numRef>
              <c:f>'CT Net-Cone vs PC Price'!$C$5:$C$1054</c:f>
              <c:numCache>
                <c:formatCode>_("$"* #,##0_);_("$"* \(#,##0\);_("$"* "-"??_);_(@_)</c:formatCode>
                <c:ptCount val="1050"/>
                <c:pt idx="0">
                  <c:v>81.802002525252533</c:v>
                </c:pt>
                <c:pt idx="1">
                  <c:v>77.929565656565671</c:v>
                </c:pt>
                <c:pt idx="2">
                  <c:v>86.397497474747482</c:v>
                </c:pt>
                <c:pt idx="3">
                  <c:v>73.683121212121222</c:v>
                </c:pt>
                <c:pt idx="4">
                  <c:v>89.482575757575759</c:v>
                </c:pt>
                <c:pt idx="5">
                  <c:v>74.646267676767678</c:v>
                </c:pt>
                <c:pt idx="6">
                  <c:v>71.089712121212131</c:v>
                </c:pt>
                <c:pt idx="7">
                  <c:v>79.065598484848493</c:v>
                </c:pt>
                <c:pt idx="8">
                  <c:v>64.155954545454534</c:v>
                </c:pt>
                <c:pt idx="9">
                  <c:v>86.317179292929296</c:v>
                </c:pt>
                <c:pt idx="10">
                  <c:v>77.645356060606062</c:v>
                </c:pt>
                <c:pt idx="11">
                  <c:v>70.446515151515143</c:v>
                </c:pt>
                <c:pt idx="12">
                  <c:v>81.538315656565658</c:v>
                </c:pt>
                <c:pt idx="13">
                  <c:v>66.548722222222239</c:v>
                </c:pt>
                <c:pt idx="14">
                  <c:v>86.764830808080816</c:v>
                </c:pt>
                <c:pt idx="15">
                  <c:v>35.319898989899002</c:v>
                </c:pt>
                <c:pt idx="16">
                  <c:v>34.541030303030311</c:v>
                </c:pt>
                <c:pt idx="17">
                  <c:v>40.89699494949496</c:v>
                </c:pt>
                <c:pt idx="18">
                  <c:v>20.016742424242423</c:v>
                </c:pt>
                <c:pt idx="19">
                  <c:v>43.250252525252542</c:v>
                </c:pt>
                <c:pt idx="20">
                  <c:v>85.544588383838388</c:v>
                </c:pt>
                <c:pt idx="21">
                  <c:v>81.869949494949509</c:v>
                </c:pt>
                <c:pt idx="22">
                  <c:v>90.148626262626266</c:v>
                </c:pt>
                <c:pt idx="23">
                  <c:v>76.191909090909093</c:v>
                </c:pt>
                <c:pt idx="24">
                  <c:v>91.249873737373747</c:v>
                </c:pt>
                <c:pt idx="25">
                  <c:v>82.154578282828282</c:v>
                </c:pt>
                <c:pt idx="26">
                  <c:v>76.93400505050505</c:v>
                </c:pt>
                <c:pt idx="27">
                  <c:v>85.356916666666677</c:v>
                </c:pt>
                <c:pt idx="28">
                  <c:v>71.626858585858599</c:v>
                </c:pt>
                <c:pt idx="29">
                  <c:v>88.366820707070715</c:v>
                </c:pt>
                <c:pt idx="30">
                  <c:v>87.885916666666674</c:v>
                </c:pt>
                <c:pt idx="31">
                  <c:v>81.156621212121223</c:v>
                </c:pt>
                <c:pt idx="32">
                  <c:v>88.101406565656575</c:v>
                </c:pt>
                <c:pt idx="33">
                  <c:v>78.333333333333343</c:v>
                </c:pt>
                <c:pt idx="34">
                  <c:v>92.143214646464656</c:v>
                </c:pt>
                <c:pt idx="35">
                  <c:v>77.120765151515158</c:v>
                </c:pt>
                <c:pt idx="36">
                  <c:v>70.357510101010092</c:v>
                </c:pt>
                <c:pt idx="37">
                  <c:v>83.637184343434342</c:v>
                </c:pt>
                <c:pt idx="38">
                  <c:v>66.803656565656581</c:v>
                </c:pt>
                <c:pt idx="39">
                  <c:v>85.915934343434344</c:v>
                </c:pt>
                <c:pt idx="40">
                  <c:v>77.901237373737388</c:v>
                </c:pt>
                <c:pt idx="41">
                  <c:v>73.184176767676774</c:v>
                </c:pt>
                <c:pt idx="42">
                  <c:v>83.786396464646458</c:v>
                </c:pt>
                <c:pt idx="43">
                  <c:v>71.005601010101017</c:v>
                </c:pt>
                <c:pt idx="44">
                  <c:v>86.548601010101009</c:v>
                </c:pt>
                <c:pt idx="45">
                  <c:v>82.611823232323246</c:v>
                </c:pt>
                <c:pt idx="46">
                  <c:v>78.264691919191932</c:v>
                </c:pt>
                <c:pt idx="47">
                  <c:v>85.843000000000004</c:v>
                </c:pt>
                <c:pt idx="48">
                  <c:v>72.186171717171717</c:v>
                </c:pt>
                <c:pt idx="49">
                  <c:v>90.070229797979806</c:v>
                </c:pt>
                <c:pt idx="50">
                  <c:v>83.123621212121222</c:v>
                </c:pt>
                <c:pt idx="51">
                  <c:v>78.51254545454546</c:v>
                </c:pt>
                <c:pt idx="52">
                  <c:v>86.915772727272739</c:v>
                </c:pt>
                <c:pt idx="53">
                  <c:v>73.349787878787879</c:v>
                </c:pt>
                <c:pt idx="54">
                  <c:v>91.208699494949514</c:v>
                </c:pt>
                <c:pt idx="55">
                  <c:v>79.425497474747488</c:v>
                </c:pt>
                <c:pt idx="56">
                  <c:v>75.569641414141415</c:v>
                </c:pt>
                <c:pt idx="57">
                  <c:v>86.448818181818183</c:v>
                </c:pt>
                <c:pt idx="58">
                  <c:v>68.042621212121219</c:v>
                </c:pt>
                <c:pt idx="59">
                  <c:v>89.664500000000004</c:v>
                </c:pt>
                <c:pt idx="60">
                  <c:v>79.767500000000013</c:v>
                </c:pt>
                <c:pt idx="61">
                  <c:v>73.396962121212113</c:v>
                </c:pt>
                <c:pt idx="62">
                  <c:v>84.477979797979799</c:v>
                </c:pt>
                <c:pt idx="63">
                  <c:v>66.923323232323241</c:v>
                </c:pt>
                <c:pt idx="64">
                  <c:v>87.972845959595958</c:v>
                </c:pt>
                <c:pt idx="65">
                  <c:v>62.856070707070707</c:v>
                </c:pt>
                <c:pt idx="66">
                  <c:v>49.38135353535354</c:v>
                </c:pt>
                <c:pt idx="67">
                  <c:v>71.077376262626274</c:v>
                </c:pt>
                <c:pt idx="68">
                  <c:v>42.62897474747475</c:v>
                </c:pt>
                <c:pt idx="69">
                  <c:v>78.387467171717176</c:v>
                </c:pt>
                <c:pt idx="70">
                  <c:v>76.835292929292933</c:v>
                </c:pt>
                <c:pt idx="71">
                  <c:v>71.311343434343428</c:v>
                </c:pt>
                <c:pt idx="72">
                  <c:v>81.39177525252525</c:v>
                </c:pt>
                <c:pt idx="73">
                  <c:v>60.618055555555557</c:v>
                </c:pt>
                <c:pt idx="74">
                  <c:v>84.545141414141426</c:v>
                </c:pt>
                <c:pt idx="75">
                  <c:v>79.898078282828294</c:v>
                </c:pt>
                <c:pt idx="76">
                  <c:v>74.580914141414155</c:v>
                </c:pt>
                <c:pt idx="77">
                  <c:v>82.606656565656579</c:v>
                </c:pt>
                <c:pt idx="78">
                  <c:v>72.909035353535359</c:v>
                </c:pt>
                <c:pt idx="79">
                  <c:v>85.790840909090917</c:v>
                </c:pt>
                <c:pt idx="80">
                  <c:v>84.59187121212122</c:v>
                </c:pt>
                <c:pt idx="81">
                  <c:v>79.512401515151524</c:v>
                </c:pt>
                <c:pt idx="82">
                  <c:v>86.692525252525257</c:v>
                </c:pt>
                <c:pt idx="83">
                  <c:v>78.305209595959596</c:v>
                </c:pt>
                <c:pt idx="84">
                  <c:v>91.164242424242431</c:v>
                </c:pt>
                <c:pt idx="85">
                  <c:v>71.605739898989896</c:v>
                </c:pt>
                <c:pt idx="86">
                  <c:v>64.934217171717179</c:v>
                </c:pt>
                <c:pt idx="87">
                  <c:v>74.775967171717184</c:v>
                </c:pt>
                <c:pt idx="88">
                  <c:v>55.953479797979817</c:v>
                </c:pt>
                <c:pt idx="89">
                  <c:v>82.935330808080806</c:v>
                </c:pt>
                <c:pt idx="90">
                  <c:v>85.113282828282834</c:v>
                </c:pt>
                <c:pt idx="91">
                  <c:v>76.915901515151518</c:v>
                </c:pt>
                <c:pt idx="92">
                  <c:v>86.773590909090927</c:v>
                </c:pt>
                <c:pt idx="93">
                  <c:v>75.603196969696967</c:v>
                </c:pt>
                <c:pt idx="94">
                  <c:v>89.607189393939407</c:v>
                </c:pt>
                <c:pt idx="95">
                  <c:v>76.530924242424248</c:v>
                </c:pt>
                <c:pt idx="96">
                  <c:v>71.790358585858598</c:v>
                </c:pt>
                <c:pt idx="97">
                  <c:v>78.796636363636367</c:v>
                </c:pt>
                <c:pt idx="98">
                  <c:v>63.498560606060614</c:v>
                </c:pt>
                <c:pt idx="99">
                  <c:v>85.021583333333339</c:v>
                </c:pt>
                <c:pt idx="100">
                  <c:v>78.365015151515166</c:v>
                </c:pt>
                <c:pt idx="101">
                  <c:v>72.110919191919194</c:v>
                </c:pt>
                <c:pt idx="102">
                  <c:v>83.482070707070719</c:v>
                </c:pt>
                <c:pt idx="103">
                  <c:v>59.451595959595956</c:v>
                </c:pt>
                <c:pt idx="104">
                  <c:v>87.908050505050511</c:v>
                </c:pt>
                <c:pt idx="105">
                  <c:v>76.315575757575772</c:v>
                </c:pt>
                <c:pt idx="106">
                  <c:v>71.441449494949495</c:v>
                </c:pt>
                <c:pt idx="107">
                  <c:v>81.762590909090918</c:v>
                </c:pt>
                <c:pt idx="108">
                  <c:v>65.548808080808087</c:v>
                </c:pt>
                <c:pt idx="109">
                  <c:v>84.680866161616166</c:v>
                </c:pt>
                <c:pt idx="110">
                  <c:v>65.375510101010093</c:v>
                </c:pt>
                <c:pt idx="111">
                  <c:v>62.06532828282829</c:v>
                </c:pt>
                <c:pt idx="112">
                  <c:v>78.449924242424245</c:v>
                </c:pt>
                <c:pt idx="113">
                  <c:v>44.118398989899006</c:v>
                </c:pt>
                <c:pt idx="114">
                  <c:v>85.29093686868687</c:v>
                </c:pt>
                <c:pt idx="115">
                  <c:v>82.591363636363639</c:v>
                </c:pt>
                <c:pt idx="116">
                  <c:v>78.841234848484845</c:v>
                </c:pt>
                <c:pt idx="117">
                  <c:v>86.138916666666674</c:v>
                </c:pt>
                <c:pt idx="118">
                  <c:v>73.740085858585871</c:v>
                </c:pt>
                <c:pt idx="119">
                  <c:v>89.917901515151527</c:v>
                </c:pt>
                <c:pt idx="120">
                  <c:v>78.198729797979809</c:v>
                </c:pt>
                <c:pt idx="121">
                  <c:v>75.203090909090918</c:v>
                </c:pt>
                <c:pt idx="122">
                  <c:v>83.083646464646478</c:v>
                </c:pt>
                <c:pt idx="123">
                  <c:v>69.194717171717187</c:v>
                </c:pt>
                <c:pt idx="124">
                  <c:v>87.674404040404056</c:v>
                </c:pt>
                <c:pt idx="125">
                  <c:v>74.201535353535363</c:v>
                </c:pt>
                <c:pt idx="126">
                  <c:v>68.254484848484864</c:v>
                </c:pt>
                <c:pt idx="127">
                  <c:v>79.74433333333333</c:v>
                </c:pt>
                <c:pt idx="128">
                  <c:v>62.622404040404049</c:v>
                </c:pt>
                <c:pt idx="129">
                  <c:v>83.347838383838393</c:v>
                </c:pt>
                <c:pt idx="130">
                  <c:v>42.986010101010116</c:v>
                </c:pt>
                <c:pt idx="131">
                  <c:v>43.418090909090914</c:v>
                </c:pt>
                <c:pt idx="132">
                  <c:v>78.321429292929295</c:v>
                </c:pt>
                <c:pt idx="133">
                  <c:v>21.623823232323232</c:v>
                </c:pt>
                <c:pt idx="134">
                  <c:v>76.247532828282843</c:v>
                </c:pt>
                <c:pt idx="135">
                  <c:v>81.83134848484849</c:v>
                </c:pt>
                <c:pt idx="136">
                  <c:v>76.936161616161627</c:v>
                </c:pt>
                <c:pt idx="137">
                  <c:v>86.048762626262629</c:v>
                </c:pt>
                <c:pt idx="138">
                  <c:v>59.916712121212129</c:v>
                </c:pt>
                <c:pt idx="139">
                  <c:v>90.414729797979803</c:v>
                </c:pt>
                <c:pt idx="140">
                  <c:v>83.667500000000018</c:v>
                </c:pt>
                <c:pt idx="141">
                  <c:v>79.18166161616162</c:v>
                </c:pt>
                <c:pt idx="142">
                  <c:v>88.049318181818194</c:v>
                </c:pt>
                <c:pt idx="143">
                  <c:v>72.846116161616152</c:v>
                </c:pt>
                <c:pt idx="144">
                  <c:v>90.727017676767687</c:v>
                </c:pt>
                <c:pt idx="145">
                  <c:v>87.538929292929296</c:v>
                </c:pt>
                <c:pt idx="146">
                  <c:v>82.974108585858602</c:v>
                </c:pt>
                <c:pt idx="147">
                  <c:v>90.233050505050514</c:v>
                </c:pt>
                <c:pt idx="148">
                  <c:v>79.119429292929297</c:v>
                </c:pt>
                <c:pt idx="149">
                  <c:v>93.244712121212132</c:v>
                </c:pt>
                <c:pt idx="150">
                  <c:v>83.664618686868693</c:v>
                </c:pt>
                <c:pt idx="151">
                  <c:v>78.58874242424244</c:v>
                </c:pt>
                <c:pt idx="152">
                  <c:v>88.589916666666667</c:v>
                </c:pt>
                <c:pt idx="153">
                  <c:v>73.8839393939394</c:v>
                </c:pt>
                <c:pt idx="154">
                  <c:v>89.599308080808086</c:v>
                </c:pt>
                <c:pt idx="155">
                  <c:v>86.982542929292933</c:v>
                </c:pt>
                <c:pt idx="156">
                  <c:v>84.77392676767677</c:v>
                </c:pt>
                <c:pt idx="157">
                  <c:v>90.411628787878783</c:v>
                </c:pt>
                <c:pt idx="158">
                  <c:v>76.998848484848494</c:v>
                </c:pt>
                <c:pt idx="159">
                  <c:v>92.538608585858583</c:v>
                </c:pt>
                <c:pt idx="160">
                  <c:v>83.652472222222229</c:v>
                </c:pt>
                <c:pt idx="161">
                  <c:v>79.167876262626265</c:v>
                </c:pt>
                <c:pt idx="162">
                  <c:v>88.347939393939399</c:v>
                </c:pt>
                <c:pt idx="163">
                  <c:v>76.359651515151512</c:v>
                </c:pt>
                <c:pt idx="164">
                  <c:v>90.190643939393937</c:v>
                </c:pt>
                <c:pt idx="165">
                  <c:v>87.523103535353542</c:v>
                </c:pt>
                <c:pt idx="166">
                  <c:v>84.103621212121212</c:v>
                </c:pt>
                <c:pt idx="167">
                  <c:v>89.430679292929298</c:v>
                </c:pt>
                <c:pt idx="168">
                  <c:v>80.675222222222231</c:v>
                </c:pt>
                <c:pt idx="169">
                  <c:v>93.230866161616163</c:v>
                </c:pt>
                <c:pt idx="170">
                  <c:v>88.006787878787875</c:v>
                </c:pt>
                <c:pt idx="171">
                  <c:v>83.907949494949506</c:v>
                </c:pt>
                <c:pt idx="172">
                  <c:v>89.984818181818184</c:v>
                </c:pt>
                <c:pt idx="173">
                  <c:v>77.720888888888894</c:v>
                </c:pt>
                <c:pt idx="174">
                  <c:v>92.332474747474748</c:v>
                </c:pt>
                <c:pt idx="175">
                  <c:v>80.048252525252522</c:v>
                </c:pt>
                <c:pt idx="176">
                  <c:v>74.989858585858599</c:v>
                </c:pt>
                <c:pt idx="177">
                  <c:v>81.965270202020207</c:v>
                </c:pt>
                <c:pt idx="178">
                  <c:v>70.417398989898999</c:v>
                </c:pt>
                <c:pt idx="179">
                  <c:v>88.206022727272739</c:v>
                </c:pt>
                <c:pt idx="180">
                  <c:v>84.271323232323226</c:v>
                </c:pt>
                <c:pt idx="181">
                  <c:v>81.243368686868692</c:v>
                </c:pt>
                <c:pt idx="182">
                  <c:v>87.211742424242431</c:v>
                </c:pt>
                <c:pt idx="183">
                  <c:v>75.130606060606056</c:v>
                </c:pt>
                <c:pt idx="184">
                  <c:v>90.088626262626263</c:v>
                </c:pt>
                <c:pt idx="185">
                  <c:v>82.877098484848489</c:v>
                </c:pt>
                <c:pt idx="186">
                  <c:v>74.200747474747487</c:v>
                </c:pt>
                <c:pt idx="187">
                  <c:v>86.273863636363643</c:v>
                </c:pt>
                <c:pt idx="188">
                  <c:v>74.549929292929292</c:v>
                </c:pt>
                <c:pt idx="189">
                  <c:v>89.398262626262635</c:v>
                </c:pt>
                <c:pt idx="190">
                  <c:v>88.650545454545465</c:v>
                </c:pt>
                <c:pt idx="191">
                  <c:v>83.602762626262631</c:v>
                </c:pt>
                <c:pt idx="192">
                  <c:v>90.862325757575775</c:v>
                </c:pt>
                <c:pt idx="193">
                  <c:v>78.508095959595963</c:v>
                </c:pt>
                <c:pt idx="194">
                  <c:v>93.045648989898993</c:v>
                </c:pt>
                <c:pt idx="195">
                  <c:v>82.757750000000001</c:v>
                </c:pt>
                <c:pt idx="196">
                  <c:v>78.272845959595969</c:v>
                </c:pt>
                <c:pt idx="197">
                  <c:v>84.43499494949495</c:v>
                </c:pt>
                <c:pt idx="198">
                  <c:v>71.211964646464651</c:v>
                </c:pt>
                <c:pt idx="199">
                  <c:v>89.936017676767676</c:v>
                </c:pt>
                <c:pt idx="200">
                  <c:v>82.261436868686872</c:v>
                </c:pt>
                <c:pt idx="201">
                  <c:v>78.603237373737372</c:v>
                </c:pt>
                <c:pt idx="202">
                  <c:v>87.089967171717177</c:v>
                </c:pt>
                <c:pt idx="203">
                  <c:v>76.970792929292941</c:v>
                </c:pt>
                <c:pt idx="204">
                  <c:v>89.335734848484847</c:v>
                </c:pt>
                <c:pt idx="205">
                  <c:v>75.92690656565658</c:v>
                </c:pt>
                <c:pt idx="206">
                  <c:v>70.168505050505061</c:v>
                </c:pt>
                <c:pt idx="207">
                  <c:v>80.473585858585864</c:v>
                </c:pt>
                <c:pt idx="208">
                  <c:v>65.027616161616166</c:v>
                </c:pt>
                <c:pt idx="209">
                  <c:v>84.727585858585854</c:v>
                </c:pt>
                <c:pt idx="210">
                  <c:v>82.271391414141419</c:v>
                </c:pt>
                <c:pt idx="211">
                  <c:v>78.350931818181834</c:v>
                </c:pt>
                <c:pt idx="212">
                  <c:v>87.022646464646471</c:v>
                </c:pt>
                <c:pt idx="213">
                  <c:v>75.208863636363645</c:v>
                </c:pt>
                <c:pt idx="214">
                  <c:v>91.098545454545459</c:v>
                </c:pt>
                <c:pt idx="215">
                  <c:v>77.319699494949504</c:v>
                </c:pt>
                <c:pt idx="216">
                  <c:v>74.320800505050514</c:v>
                </c:pt>
                <c:pt idx="217">
                  <c:v>81.302820707070708</c:v>
                </c:pt>
                <c:pt idx="218">
                  <c:v>69.019287878787878</c:v>
                </c:pt>
                <c:pt idx="219">
                  <c:v>85.915055555555568</c:v>
                </c:pt>
                <c:pt idx="220">
                  <c:v>78.850580808080821</c:v>
                </c:pt>
                <c:pt idx="221">
                  <c:v>73.562671717171725</c:v>
                </c:pt>
                <c:pt idx="222">
                  <c:v>82.795866161616161</c:v>
                </c:pt>
                <c:pt idx="223">
                  <c:v>67.133176767676787</c:v>
                </c:pt>
                <c:pt idx="224">
                  <c:v>88.683828282828287</c:v>
                </c:pt>
                <c:pt idx="225">
                  <c:v>36.625888888888909</c:v>
                </c:pt>
                <c:pt idx="226">
                  <c:v>25.834222222222238</c:v>
                </c:pt>
                <c:pt idx="227">
                  <c:v>41.945338383838383</c:v>
                </c:pt>
                <c:pt idx="228">
                  <c:v>10.6358888888889</c:v>
                </c:pt>
                <c:pt idx="229">
                  <c:v>44.186032828282833</c:v>
                </c:pt>
                <c:pt idx="230">
                  <c:v>85.660669191919197</c:v>
                </c:pt>
                <c:pt idx="231">
                  <c:v>81.842328282828291</c:v>
                </c:pt>
                <c:pt idx="232">
                  <c:v>89.886931818181822</c:v>
                </c:pt>
                <c:pt idx="233">
                  <c:v>78.023929292929296</c:v>
                </c:pt>
                <c:pt idx="234">
                  <c:v>92.981310606060617</c:v>
                </c:pt>
                <c:pt idx="235">
                  <c:v>84.309936868686876</c:v>
                </c:pt>
                <c:pt idx="236">
                  <c:v>75.707654040404051</c:v>
                </c:pt>
                <c:pt idx="237">
                  <c:v>87.790873737373744</c:v>
                </c:pt>
                <c:pt idx="238">
                  <c:v>74.958207070707076</c:v>
                </c:pt>
                <c:pt idx="239">
                  <c:v>90.532878787878786</c:v>
                </c:pt>
                <c:pt idx="240">
                  <c:v>86.86454545454545</c:v>
                </c:pt>
                <c:pt idx="241">
                  <c:v>84.14378787878789</c:v>
                </c:pt>
                <c:pt idx="242">
                  <c:v>90.232727272727274</c:v>
                </c:pt>
                <c:pt idx="243">
                  <c:v>80.264277777777778</c:v>
                </c:pt>
                <c:pt idx="244">
                  <c:v>91.857242424242429</c:v>
                </c:pt>
                <c:pt idx="245">
                  <c:v>77.160916666666679</c:v>
                </c:pt>
                <c:pt idx="246">
                  <c:v>74.381590909090917</c:v>
                </c:pt>
                <c:pt idx="247">
                  <c:v>84.070391414141426</c:v>
                </c:pt>
                <c:pt idx="248">
                  <c:v>71.31780303030304</c:v>
                </c:pt>
                <c:pt idx="249">
                  <c:v>86.585121212121223</c:v>
                </c:pt>
                <c:pt idx="250">
                  <c:v>80.374113636363646</c:v>
                </c:pt>
                <c:pt idx="251">
                  <c:v>76.658494949494951</c:v>
                </c:pt>
                <c:pt idx="252">
                  <c:v>85.373982323232326</c:v>
                </c:pt>
                <c:pt idx="253">
                  <c:v>72.804272727272732</c:v>
                </c:pt>
                <c:pt idx="254">
                  <c:v>89.299040404040412</c:v>
                </c:pt>
                <c:pt idx="255">
                  <c:v>83.896782828282838</c:v>
                </c:pt>
                <c:pt idx="256">
                  <c:v>80.228212121212124</c:v>
                </c:pt>
                <c:pt idx="257">
                  <c:v>88.5472095959596</c:v>
                </c:pt>
                <c:pt idx="258">
                  <c:v>75.169328282828289</c:v>
                </c:pt>
                <c:pt idx="259">
                  <c:v>90.17066414141415</c:v>
                </c:pt>
                <c:pt idx="260">
                  <c:v>84.500651515151517</c:v>
                </c:pt>
                <c:pt idx="261">
                  <c:v>78.896007575757579</c:v>
                </c:pt>
                <c:pt idx="262">
                  <c:v>87.038217171717179</c:v>
                </c:pt>
                <c:pt idx="263">
                  <c:v>74.182060606060617</c:v>
                </c:pt>
                <c:pt idx="264">
                  <c:v>91.339063131313139</c:v>
                </c:pt>
                <c:pt idx="265">
                  <c:v>81.023674242424249</c:v>
                </c:pt>
                <c:pt idx="266">
                  <c:v>77.282729797979812</c:v>
                </c:pt>
                <c:pt idx="267">
                  <c:v>83.409065656565659</c:v>
                </c:pt>
                <c:pt idx="268">
                  <c:v>72.06491414141415</c:v>
                </c:pt>
                <c:pt idx="269">
                  <c:v>88.601434343434349</c:v>
                </c:pt>
                <c:pt idx="270">
                  <c:v>79.415358585858598</c:v>
                </c:pt>
                <c:pt idx="271">
                  <c:v>76.620535353535359</c:v>
                </c:pt>
                <c:pt idx="272">
                  <c:v>85.892659090909092</c:v>
                </c:pt>
                <c:pt idx="273">
                  <c:v>70.576570707070715</c:v>
                </c:pt>
                <c:pt idx="274">
                  <c:v>89.69825757575758</c:v>
                </c:pt>
                <c:pt idx="275">
                  <c:v>70.798477272727268</c:v>
                </c:pt>
                <c:pt idx="276">
                  <c:v>49.423691919191931</c:v>
                </c:pt>
                <c:pt idx="277">
                  <c:v>73.756921717171721</c:v>
                </c:pt>
                <c:pt idx="278">
                  <c:v>36.026257575757583</c:v>
                </c:pt>
                <c:pt idx="279">
                  <c:v>78.114914141414147</c:v>
                </c:pt>
                <c:pt idx="280">
                  <c:v>77.25180808080809</c:v>
                </c:pt>
                <c:pt idx="281">
                  <c:v>72.781000000000006</c:v>
                </c:pt>
                <c:pt idx="282">
                  <c:v>82.82204545454546</c:v>
                </c:pt>
                <c:pt idx="283">
                  <c:v>66.313696969696977</c:v>
                </c:pt>
                <c:pt idx="284">
                  <c:v>87.693926767676771</c:v>
                </c:pt>
                <c:pt idx="285">
                  <c:v>81.623209595959608</c:v>
                </c:pt>
                <c:pt idx="286">
                  <c:v>76.581825757575757</c:v>
                </c:pt>
                <c:pt idx="287">
                  <c:v>84.965030303030318</c:v>
                </c:pt>
                <c:pt idx="288">
                  <c:v>72.083459595959596</c:v>
                </c:pt>
                <c:pt idx="289">
                  <c:v>89.106101010101014</c:v>
                </c:pt>
                <c:pt idx="290">
                  <c:v>83.878954545454548</c:v>
                </c:pt>
                <c:pt idx="291">
                  <c:v>80.7256792929293</c:v>
                </c:pt>
                <c:pt idx="292">
                  <c:v>88.4484494949495</c:v>
                </c:pt>
                <c:pt idx="293">
                  <c:v>76.971227272727276</c:v>
                </c:pt>
                <c:pt idx="294">
                  <c:v>89.895744949494954</c:v>
                </c:pt>
                <c:pt idx="295">
                  <c:v>73.96610353535354</c:v>
                </c:pt>
                <c:pt idx="296">
                  <c:v>71.054924242424249</c:v>
                </c:pt>
                <c:pt idx="297">
                  <c:v>78.500015151515157</c:v>
                </c:pt>
                <c:pt idx="298">
                  <c:v>59.668515151515145</c:v>
                </c:pt>
                <c:pt idx="299">
                  <c:v>83.782318181818198</c:v>
                </c:pt>
                <c:pt idx="300">
                  <c:v>82.67080555555556</c:v>
                </c:pt>
                <c:pt idx="301">
                  <c:v>81.130174242424246</c:v>
                </c:pt>
                <c:pt idx="302">
                  <c:v>89.360131313131319</c:v>
                </c:pt>
                <c:pt idx="303">
                  <c:v>76.442434343434343</c:v>
                </c:pt>
                <c:pt idx="304">
                  <c:v>90.594270202020212</c:v>
                </c:pt>
                <c:pt idx="305">
                  <c:v>78.934409090909099</c:v>
                </c:pt>
                <c:pt idx="306">
                  <c:v>74.644823232323233</c:v>
                </c:pt>
                <c:pt idx="307">
                  <c:v>83.01744444444445</c:v>
                </c:pt>
                <c:pt idx="308">
                  <c:v>68.303318181818184</c:v>
                </c:pt>
                <c:pt idx="309">
                  <c:v>85.703863636363636</c:v>
                </c:pt>
                <c:pt idx="310">
                  <c:v>61.881553030303039</c:v>
                </c:pt>
                <c:pt idx="311">
                  <c:v>67.96481313131315</c:v>
                </c:pt>
                <c:pt idx="312">
                  <c:v>83.920563131313131</c:v>
                </c:pt>
                <c:pt idx="313">
                  <c:v>60.945272727272723</c:v>
                </c:pt>
                <c:pt idx="314">
                  <c:v>87.976452020202032</c:v>
                </c:pt>
                <c:pt idx="315">
                  <c:v>78.446522727272736</c:v>
                </c:pt>
                <c:pt idx="316">
                  <c:v>72.777800505050507</c:v>
                </c:pt>
                <c:pt idx="317">
                  <c:v>81.209507575757584</c:v>
                </c:pt>
                <c:pt idx="318">
                  <c:v>67.131494949494964</c:v>
                </c:pt>
                <c:pt idx="319">
                  <c:v>86.594464646464658</c:v>
                </c:pt>
                <c:pt idx="320">
                  <c:v>79.461022727272734</c:v>
                </c:pt>
                <c:pt idx="321">
                  <c:v>62.612186868686869</c:v>
                </c:pt>
                <c:pt idx="322">
                  <c:v>78.955282828282833</c:v>
                </c:pt>
                <c:pt idx="323">
                  <c:v>44.806424242424235</c:v>
                </c:pt>
                <c:pt idx="324">
                  <c:v>85.937272727272727</c:v>
                </c:pt>
                <c:pt idx="325">
                  <c:v>84.063606060606062</c:v>
                </c:pt>
                <c:pt idx="326">
                  <c:v>80.968512626262637</c:v>
                </c:pt>
                <c:pt idx="327">
                  <c:v>87.213000000000008</c:v>
                </c:pt>
                <c:pt idx="328">
                  <c:v>74.809500000000014</c:v>
                </c:pt>
                <c:pt idx="329">
                  <c:v>89.241161616161619</c:v>
                </c:pt>
                <c:pt idx="330">
                  <c:v>80.170689393939398</c:v>
                </c:pt>
                <c:pt idx="331">
                  <c:v>75.090391414141422</c:v>
                </c:pt>
                <c:pt idx="332">
                  <c:v>84.946633838383846</c:v>
                </c:pt>
                <c:pt idx="333">
                  <c:v>70.023227272727269</c:v>
                </c:pt>
                <c:pt idx="334">
                  <c:v>87.002181818181825</c:v>
                </c:pt>
                <c:pt idx="335">
                  <c:v>75.254106060606063</c:v>
                </c:pt>
                <c:pt idx="336">
                  <c:v>70.919833333333344</c:v>
                </c:pt>
                <c:pt idx="337">
                  <c:v>81.592207070707076</c:v>
                </c:pt>
                <c:pt idx="338">
                  <c:v>65.170479797979795</c:v>
                </c:pt>
                <c:pt idx="339">
                  <c:v>84.825040404040408</c:v>
                </c:pt>
                <c:pt idx="340">
                  <c:v>62.059181818181813</c:v>
                </c:pt>
                <c:pt idx="341">
                  <c:v>51.954010101010105</c:v>
                </c:pt>
                <c:pt idx="342">
                  <c:v>75.549234848484858</c:v>
                </c:pt>
                <c:pt idx="343">
                  <c:v>28.177378787878794</c:v>
                </c:pt>
                <c:pt idx="344">
                  <c:v>84.160101010101016</c:v>
                </c:pt>
                <c:pt idx="345">
                  <c:v>83.497828282828294</c:v>
                </c:pt>
                <c:pt idx="346">
                  <c:v>67.054204545454553</c:v>
                </c:pt>
                <c:pt idx="347">
                  <c:v>86.202638888888899</c:v>
                </c:pt>
                <c:pt idx="348">
                  <c:v>70.368888888888904</c:v>
                </c:pt>
                <c:pt idx="349">
                  <c:v>92.057883838383844</c:v>
                </c:pt>
                <c:pt idx="350">
                  <c:v>84.951934343434345</c:v>
                </c:pt>
                <c:pt idx="351">
                  <c:v>80.965351010101017</c:v>
                </c:pt>
                <c:pt idx="352">
                  <c:v>88.316898989898988</c:v>
                </c:pt>
                <c:pt idx="353">
                  <c:v>76.086934343434365</c:v>
                </c:pt>
                <c:pt idx="354">
                  <c:v>92.340530303030306</c:v>
                </c:pt>
                <c:pt idx="355">
                  <c:v>89.21241666666667</c:v>
                </c:pt>
                <c:pt idx="356">
                  <c:v>83.905108585858585</c:v>
                </c:pt>
                <c:pt idx="357">
                  <c:v>90.342194444444445</c:v>
                </c:pt>
                <c:pt idx="358">
                  <c:v>81.515866161616174</c:v>
                </c:pt>
                <c:pt idx="359">
                  <c:v>92.792055555555564</c:v>
                </c:pt>
                <c:pt idx="360">
                  <c:v>85.361901515151516</c:v>
                </c:pt>
                <c:pt idx="361">
                  <c:v>80.516787878787881</c:v>
                </c:pt>
                <c:pt idx="362">
                  <c:v>88.93620707070707</c:v>
                </c:pt>
                <c:pt idx="363">
                  <c:v>74.703994949494955</c:v>
                </c:pt>
                <c:pt idx="364">
                  <c:v>90.231479797979802</c:v>
                </c:pt>
                <c:pt idx="365">
                  <c:v>86.900047979797989</c:v>
                </c:pt>
                <c:pt idx="366">
                  <c:v>84.32777272727273</c:v>
                </c:pt>
                <c:pt idx="367">
                  <c:v>89.905333333333346</c:v>
                </c:pt>
                <c:pt idx="368">
                  <c:v>80.104250000000008</c:v>
                </c:pt>
                <c:pt idx="369">
                  <c:v>92.845714646464657</c:v>
                </c:pt>
                <c:pt idx="370">
                  <c:v>84.72458838383838</c:v>
                </c:pt>
                <c:pt idx="371">
                  <c:v>80.787813131313129</c:v>
                </c:pt>
                <c:pt idx="372">
                  <c:v>88.066244949494958</c:v>
                </c:pt>
                <c:pt idx="373">
                  <c:v>75.563030303030303</c:v>
                </c:pt>
                <c:pt idx="374">
                  <c:v>91.526876262626274</c:v>
                </c:pt>
                <c:pt idx="375">
                  <c:v>88.462318181818176</c:v>
                </c:pt>
                <c:pt idx="376">
                  <c:v>84.632962121212131</c:v>
                </c:pt>
                <c:pt idx="377">
                  <c:v>90.332979797979803</c:v>
                </c:pt>
                <c:pt idx="378">
                  <c:v>82.002598484848491</c:v>
                </c:pt>
                <c:pt idx="379">
                  <c:v>94.511275252525252</c:v>
                </c:pt>
                <c:pt idx="380">
                  <c:v>88.323575757575767</c:v>
                </c:pt>
                <c:pt idx="381">
                  <c:v>84.209199494949502</c:v>
                </c:pt>
                <c:pt idx="382">
                  <c:v>92.268156565656568</c:v>
                </c:pt>
                <c:pt idx="383">
                  <c:v>80.408401515151525</c:v>
                </c:pt>
                <c:pt idx="384">
                  <c:v>92.010005050505058</c:v>
                </c:pt>
                <c:pt idx="385">
                  <c:v>83.747404040404049</c:v>
                </c:pt>
                <c:pt idx="386">
                  <c:v>77.793212121212122</c:v>
                </c:pt>
                <c:pt idx="387">
                  <c:v>86.523674242424249</c:v>
                </c:pt>
                <c:pt idx="388">
                  <c:v>73.291141414141407</c:v>
                </c:pt>
                <c:pt idx="389">
                  <c:v>90.780133838383847</c:v>
                </c:pt>
                <c:pt idx="390">
                  <c:v>86.616138888888898</c:v>
                </c:pt>
                <c:pt idx="391">
                  <c:v>83.193603535353546</c:v>
                </c:pt>
                <c:pt idx="392">
                  <c:v>88.558790404040408</c:v>
                </c:pt>
                <c:pt idx="393">
                  <c:v>77.100563131313137</c:v>
                </c:pt>
                <c:pt idx="394">
                  <c:v>90.417053030303038</c:v>
                </c:pt>
                <c:pt idx="395">
                  <c:v>84.856603535353543</c:v>
                </c:pt>
                <c:pt idx="396">
                  <c:v>78.597017676767678</c:v>
                </c:pt>
                <c:pt idx="397">
                  <c:v>86.613007575757578</c:v>
                </c:pt>
                <c:pt idx="398">
                  <c:v>60.34274747474749</c:v>
                </c:pt>
                <c:pt idx="399">
                  <c:v>90.260191919191925</c:v>
                </c:pt>
                <c:pt idx="400">
                  <c:v>88.899987373737375</c:v>
                </c:pt>
                <c:pt idx="401">
                  <c:v>84.736343434343439</c:v>
                </c:pt>
                <c:pt idx="402">
                  <c:v>93.016265151515157</c:v>
                </c:pt>
                <c:pt idx="403">
                  <c:v>78.77516919191919</c:v>
                </c:pt>
                <c:pt idx="404">
                  <c:v>94.650929292929305</c:v>
                </c:pt>
                <c:pt idx="405">
                  <c:v>82.129517676767691</c:v>
                </c:pt>
                <c:pt idx="406">
                  <c:v>77.290520202020204</c:v>
                </c:pt>
                <c:pt idx="407">
                  <c:v>86.26642171717171</c:v>
                </c:pt>
                <c:pt idx="408">
                  <c:v>75.392262626262635</c:v>
                </c:pt>
                <c:pt idx="409">
                  <c:v>89.253017676767683</c:v>
                </c:pt>
                <c:pt idx="410">
                  <c:v>83.847070707070714</c:v>
                </c:pt>
                <c:pt idx="411">
                  <c:v>81.9444898989899</c:v>
                </c:pt>
                <c:pt idx="412">
                  <c:v>88.642275252525252</c:v>
                </c:pt>
                <c:pt idx="413">
                  <c:v>75.519002525252532</c:v>
                </c:pt>
                <c:pt idx="414">
                  <c:v>91.761686868686866</c:v>
                </c:pt>
                <c:pt idx="415">
                  <c:v>78.056507575757578</c:v>
                </c:pt>
                <c:pt idx="416">
                  <c:v>74.248366161616161</c:v>
                </c:pt>
                <c:pt idx="417">
                  <c:v>82.588222222222228</c:v>
                </c:pt>
                <c:pt idx="418">
                  <c:v>66.874368686868692</c:v>
                </c:pt>
                <c:pt idx="419">
                  <c:v>86.726053030303035</c:v>
                </c:pt>
                <c:pt idx="420">
                  <c:v>82.039469696969704</c:v>
                </c:pt>
                <c:pt idx="421">
                  <c:v>78.909113636363642</c:v>
                </c:pt>
                <c:pt idx="422">
                  <c:v>87.397073232323237</c:v>
                </c:pt>
                <c:pt idx="423">
                  <c:v>75.945217171717175</c:v>
                </c:pt>
                <c:pt idx="424">
                  <c:v>90.50437373737374</c:v>
                </c:pt>
                <c:pt idx="425">
                  <c:v>79.178785353535361</c:v>
                </c:pt>
                <c:pt idx="426">
                  <c:v>73.826684343434351</c:v>
                </c:pt>
                <c:pt idx="427">
                  <c:v>82.621681818181827</c:v>
                </c:pt>
                <c:pt idx="428">
                  <c:v>68.765265151515152</c:v>
                </c:pt>
                <c:pt idx="429">
                  <c:v>87.742848484848494</c:v>
                </c:pt>
                <c:pt idx="430">
                  <c:v>78.384252525252535</c:v>
                </c:pt>
                <c:pt idx="431">
                  <c:v>72.99524494949496</c:v>
                </c:pt>
                <c:pt idx="432">
                  <c:v>84.233742424242422</c:v>
                </c:pt>
                <c:pt idx="433">
                  <c:v>69.902838383838386</c:v>
                </c:pt>
                <c:pt idx="434">
                  <c:v>85.293050505050502</c:v>
                </c:pt>
                <c:pt idx="435">
                  <c:v>29.142613636363635</c:v>
                </c:pt>
                <c:pt idx="436">
                  <c:v>21.512169191919199</c:v>
                </c:pt>
                <c:pt idx="437">
                  <c:v>42.374914141414152</c:v>
                </c:pt>
                <c:pt idx="438">
                  <c:v>13.957106060606066</c:v>
                </c:pt>
                <c:pt idx="439">
                  <c:v>43.857989898989906</c:v>
                </c:pt>
                <c:pt idx="440">
                  <c:v>86.710583333333346</c:v>
                </c:pt>
                <c:pt idx="441">
                  <c:v>81.527320707070714</c:v>
                </c:pt>
                <c:pt idx="442">
                  <c:v>89.280446969696982</c:v>
                </c:pt>
                <c:pt idx="443">
                  <c:v>79.472921717171715</c:v>
                </c:pt>
                <c:pt idx="444">
                  <c:v>91.805085858585869</c:v>
                </c:pt>
                <c:pt idx="445">
                  <c:v>82.398237373737373</c:v>
                </c:pt>
                <c:pt idx="446">
                  <c:v>78.16733080808082</c:v>
                </c:pt>
                <c:pt idx="447">
                  <c:v>87.127416666666676</c:v>
                </c:pt>
                <c:pt idx="448">
                  <c:v>72.345878787878789</c:v>
                </c:pt>
                <c:pt idx="449">
                  <c:v>91.507255050505051</c:v>
                </c:pt>
                <c:pt idx="450">
                  <c:v>86.744156565656567</c:v>
                </c:pt>
                <c:pt idx="451">
                  <c:v>82.995217171717186</c:v>
                </c:pt>
                <c:pt idx="452">
                  <c:v>89.2619090909091</c:v>
                </c:pt>
                <c:pt idx="453">
                  <c:v>78.783563131313144</c:v>
                </c:pt>
                <c:pt idx="454">
                  <c:v>93.233320707070703</c:v>
                </c:pt>
                <c:pt idx="455">
                  <c:v>78.37007070707071</c:v>
                </c:pt>
                <c:pt idx="456">
                  <c:v>71.918202020202017</c:v>
                </c:pt>
                <c:pt idx="457">
                  <c:v>84.516835858585864</c:v>
                </c:pt>
                <c:pt idx="458">
                  <c:v>68.746212121212125</c:v>
                </c:pt>
                <c:pt idx="459">
                  <c:v>86.358305555555575</c:v>
                </c:pt>
                <c:pt idx="460">
                  <c:v>81.89535101010101</c:v>
                </c:pt>
                <c:pt idx="461">
                  <c:v>75.719573232323242</c:v>
                </c:pt>
                <c:pt idx="462">
                  <c:v>83.829568181818189</c:v>
                </c:pt>
                <c:pt idx="463">
                  <c:v>70.318436868686888</c:v>
                </c:pt>
                <c:pt idx="464">
                  <c:v>87.523969696969701</c:v>
                </c:pt>
                <c:pt idx="465">
                  <c:v>84.947744949494947</c:v>
                </c:pt>
                <c:pt idx="466">
                  <c:v>79.569464646464652</c:v>
                </c:pt>
                <c:pt idx="467">
                  <c:v>88.280406565656577</c:v>
                </c:pt>
                <c:pt idx="468">
                  <c:v>75.008292929292935</c:v>
                </c:pt>
                <c:pt idx="469">
                  <c:v>89.623492424242428</c:v>
                </c:pt>
                <c:pt idx="470">
                  <c:v>85.342957070707072</c:v>
                </c:pt>
                <c:pt idx="471">
                  <c:v>77.183921717171728</c:v>
                </c:pt>
                <c:pt idx="472">
                  <c:v>87.740396464646466</c:v>
                </c:pt>
                <c:pt idx="473">
                  <c:v>75.188734848484856</c:v>
                </c:pt>
                <c:pt idx="474">
                  <c:v>91.67149242424243</c:v>
                </c:pt>
                <c:pt idx="475">
                  <c:v>82.716323232323234</c:v>
                </c:pt>
                <c:pt idx="476">
                  <c:v>79.165116161616169</c:v>
                </c:pt>
                <c:pt idx="477">
                  <c:v>85.744300505050504</c:v>
                </c:pt>
                <c:pt idx="478">
                  <c:v>69.948161616161627</c:v>
                </c:pt>
                <c:pt idx="479">
                  <c:v>89.39104040404041</c:v>
                </c:pt>
                <c:pt idx="480">
                  <c:v>81.59482070707071</c:v>
                </c:pt>
                <c:pt idx="481">
                  <c:v>75.889873737373748</c:v>
                </c:pt>
                <c:pt idx="482">
                  <c:v>85.577111111111122</c:v>
                </c:pt>
                <c:pt idx="483">
                  <c:v>70.126222222222225</c:v>
                </c:pt>
                <c:pt idx="484">
                  <c:v>89.627603535353529</c:v>
                </c:pt>
                <c:pt idx="485">
                  <c:v>69.336035353535351</c:v>
                </c:pt>
                <c:pt idx="486">
                  <c:v>44.345757575757588</c:v>
                </c:pt>
                <c:pt idx="487">
                  <c:v>72.953851010101005</c:v>
                </c:pt>
                <c:pt idx="488">
                  <c:v>39.975797979797989</c:v>
                </c:pt>
                <c:pt idx="489">
                  <c:v>81.5887398989899</c:v>
                </c:pt>
                <c:pt idx="490">
                  <c:v>79.882782828282842</c:v>
                </c:pt>
                <c:pt idx="491">
                  <c:v>65.229762626262627</c:v>
                </c:pt>
                <c:pt idx="492">
                  <c:v>81.826606060606053</c:v>
                </c:pt>
                <c:pt idx="493">
                  <c:v>58.65127272727274</c:v>
                </c:pt>
                <c:pt idx="494">
                  <c:v>86.754684343434349</c:v>
                </c:pt>
                <c:pt idx="495">
                  <c:v>80.191727272727292</c:v>
                </c:pt>
                <c:pt idx="496">
                  <c:v>77.820856060606062</c:v>
                </c:pt>
                <c:pt idx="497">
                  <c:v>83.836368686868681</c:v>
                </c:pt>
                <c:pt idx="498">
                  <c:v>74.794676767676776</c:v>
                </c:pt>
                <c:pt idx="499">
                  <c:v>89.024648989898992</c:v>
                </c:pt>
                <c:pt idx="500">
                  <c:v>85.055429292929304</c:v>
                </c:pt>
                <c:pt idx="501">
                  <c:v>81.38041414141415</c:v>
                </c:pt>
                <c:pt idx="502">
                  <c:v>87.740636363636369</c:v>
                </c:pt>
                <c:pt idx="503">
                  <c:v>75.961459595959596</c:v>
                </c:pt>
                <c:pt idx="504">
                  <c:v>92.512777777777785</c:v>
                </c:pt>
                <c:pt idx="505">
                  <c:v>70.654042929292928</c:v>
                </c:pt>
                <c:pt idx="506">
                  <c:v>68.733123737373745</c:v>
                </c:pt>
                <c:pt idx="507">
                  <c:v>78.497992424242426</c:v>
                </c:pt>
                <c:pt idx="508">
                  <c:v>62.94112626262627</c:v>
                </c:pt>
                <c:pt idx="509">
                  <c:v>84.609540404040416</c:v>
                </c:pt>
                <c:pt idx="510">
                  <c:v>85.024545454545461</c:v>
                </c:pt>
                <c:pt idx="511">
                  <c:v>80.297853535353539</c:v>
                </c:pt>
                <c:pt idx="512">
                  <c:v>87.863123737373741</c:v>
                </c:pt>
                <c:pt idx="513">
                  <c:v>75.567848484848497</c:v>
                </c:pt>
                <c:pt idx="514">
                  <c:v>90.73096212121213</c:v>
                </c:pt>
                <c:pt idx="515">
                  <c:v>77.692098484848501</c:v>
                </c:pt>
                <c:pt idx="516">
                  <c:v>73.031898989898991</c:v>
                </c:pt>
                <c:pt idx="517">
                  <c:v>83.970805555555557</c:v>
                </c:pt>
                <c:pt idx="518">
                  <c:v>66.870585858585855</c:v>
                </c:pt>
                <c:pt idx="519">
                  <c:v>85.167939393939406</c:v>
                </c:pt>
                <c:pt idx="520">
                  <c:v>79.882489898989903</c:v>
                </c:pt>
                <c:pt idx="521">
                  <c:v>74.81043939393939</c:v>
                </c:pt>
                <c:pt idx="522">
                  <c:v>84.37337373737374</c:v>
                </c:pt>
                <c:pt idx="523">
                  <c:v>57.006121212121215</c:v>
                </c:pt>
                <c:pt idx="524">
                  <c:v>86.584464646464653</c:v>
                </c:pt>
                <c:pt idx="525">
                  <c:v>76.101775252525258</c:v>
                </c:pt>
                <c:pt idx="526">
                  <c:v>71.531217171717174</c:v>
                </c:pt>
                <c:pt idx="527">
                  <c:v>84.052345959595968</c:v>
                </c:pt>
                <c:pt idx="528">
                  <c:v>68.242994949494971</c:v>
                </c:pt>
                <c:pt idx="529">
                  <c:v>83.544729797979798</c:v>
                </c:pt>
                <c:pt idx="530">
                  <c:v>63.829828282828288</c:v>
                </c:pt>
                <c:pt idx="531">
                  <c:v>54.059424242424257</c:v>
                </c:pt>
                <c:pt idx="532">
                  <c:v>82.737939393939399</c:v>
                </c:pt>
                <c:pt idx="533">
                  <c:v>51.423363636363646</c:v>
                </c:pt>
                <c:pt idx="534">
                  <c:v>85.317247474747475</c:v>
                </c:pt>
                <c:pt idx="535">
                  <c:v>83.992636363636365</c:v>
                </c:pt>
                <c:pt idx="536">
                  <c:v>82.256015151515157</c:v>
                </c:pt>
                <c:pt idx="537">
                  <c:v>86.914431818181825</c:v>
                </c:pt>
                <c:pt idx="538">
                  <c:v>75.035075757575768</c:v>
                </c:pt>
                <c:pt idx="539">
                  <c:v>89.322848484848492</c:v>
                </c:pt>
                <c:pt idx="540">
                  <c:v>78.268429292929298</c:v>
                </c:pt>
                <c:pt idx="541">
                  <c:v>75.851820707070715</c:v>
                </c:pt>
                <c:pt idx="542">
                  <c:v>85.703881313131319</c:v>
                </c:pt>
                <c:pt idx="543">
                  <c:v>70.620065656565657</c:v>
                </c:pt>
                <c:pt idx="544">
                  <c:v>87.731219696969703</c:v>
                </c:pt>
                <c:pt idx="545">
                  <c:v>76.160883838383839</c:v>
                </c:pt>
                <c:pt idx="546">
                  <c:v>71.796500000000009</c:v>
                </c:pt>
                <c:pt idx="547">
                  <c:v>81.25533333333334</c:v>
                </c:pt>
                <c:pt idx="548">
                  <c:v>64.026934343434348</c:v>
                </c:pt>
                <c:pt idx="549">
                  <c:v>85.109328282828287</c:v>
                </c:pt>
                <c:pt idx="550">
                  <c:v>61.726267676767684</c:v>
                </c:pt>
                <c:pt idx="551">
                  <c:v>33.289808080808086</c:v>
                </c:pt>
                <c:pt idx="552">
                  <c:v>68.186441919191935</c:v>
                </c:pt>
                <c:pt idx="553">
                  <c:v>21.887964646464653</c:v>
                </c:pt>
                <c:pt idx="554">
                  <c:v>80.381328282828292</c:v>
                </c:pt>
                <c:pt idx="555">
                  <c:v>80.690888888888892</c:v>
                </c:pt>
                <c:pt idx="556">
                  <c:v>77.556800505050518</c:v>
                </c:pt>
                <c:pt idx="557">
                  <c:v>85.506542929292934</c:v>
                </c:pt>
                <c:pt idx="558">
                  <c:v>69.856656565656579</c:v>
                </c:pt>
                <c:pt idx="559">
                  <c:v>88.579042929292939</c:v>
                </c:pt>
                <c:pt idx="560">
                  <c:v>85.852078282828288</c:v>
                </c:pt>
                <c:pt idx="561">
                  <c:v>80.507707070707085</c:v>
                </c:pt>
                <c:pt idx="562">
                  <c:v>87.84038636363637</c:v>
                </c:pt>
                <c:pt idx="563">
                  <c:v>76.076333333333338</c:v>
                </c:pt>
                <c:pt idx="564">
                  <c:v>92.687782828282835</c:v>
                </c:pt>
                <c:pt idx="565">
                  <c:v>87.97818434343435</c:v>
                </c:pt>
                <c:pt idx="566">
                  <c:v>84.784244949494962</c:v>
                </c:pt>
                <c:pt idx="567">
                  <c:v>91.755626262626265</c:v>
                </c:pt>
                <c:pt idx="568">
                  <c:v>81.154032828282837</c:v>
                </c:pt>
                <c:pt idx="569">
                  <c:v>91.985085858585862</c:v>
                </c:pt>
                <c:pt idx="570">
                  <c:v>84.537356060606058</c:v>
                </c:pt>
                <c:pt idx="571">
                  <c:v>81.44691414141414</c:v>
                </c:pt>
                <c:pt idx="572">
                  <c:v>88.726015151515156</c:v>
                </c:pt>
                <c:pt idx="573">
                  <c:v>75.530419191919208</c:v>
                </c:pt>
                <c:pt idx="574">
                  <c:v>89.929345959595963</c:v>
                </c:pt>
                <c:pt idx="575">
                  <c:v>88.080277777777781</c:v>
                </c:pt>
                <c:pt idx="576">
                  <c:v>84.503262626262639</c:v>
                </c:pt>
                <c:pt idx="577">
                  <c:v>90.675911616161628</c:v>
                </c:pt>
                <c:pt idx="578">
                  <c:v>80.409926767676779</c:v>
                </c:pt>
                <c:pt idx="579">
                  <c:v>93.418830808080813</c:v>
                </c:pt>
                <c:pt idx="580">
                  <c:v>84.614419191919197</c:v>
                </c:pt>
                <c:pt idx="581">
                  <c:v>81.300214646464653</c:v>
                </c:pt>
                <c:pt idx="582">
                  <c:v>89.420707070707081</c:v>
                </c:pt>
                <c:pt idx="583">
                  <c:v>77.672717171717181</c:v>
                </c:pt>
                <c:pt idx="584">
                  <c:v>89.801972222222219</c:v>
                </c:pt>
                <c:pt idx="585">
                  <c:v>89.406055555555554</c:v>
                </c:pt>
                <c:pt idx="586">
                  <c:v>86.50450505050506</c:v>
                </c:pt>
                <c:pt idx="587">
                  <c:v>91.550939393939402</c:v>
                </c:pt>
                <c:pt idx="588">
                  <c:v>83.098608585858585</c:v>
                </c:pt>
                <c:pt idx="589">
                  <c:v>93.759085858585863</c:v>
                </c:pt>
                <c:pt idx="590">
                  <c:v>89.101209595959602</c:v>
                </c:pt>
                <c:pt idx="591">
                  <c:v>85.013941919191922</c:v>
                </c:pt>
                <c:pt idx="592">
                  <c:v>91.193404040404047</c:v>
                </c:pt>
                <c:pt idx="593">
                  <c:v>79.797845959595961</c:v>
                </c:pt>
                <c:pt idx="594">
                  <c:v>92.390853535353543</c:v>
                </c:pt>
                <c:pt idx="595">
                  <c:v>81.81654040404041</c:v>
                </c:pt>
                <c:pt idx="596">
                  <c:v>79.362530303030297</c:v>
                </c:pt>
                <c:pt idx="597">
                  <c:v>86.011434343434345</c:v>
                </c:pt>
                <c:pt idx="598">
                  <c:v>74.477202020202029</c:v>
                </c:pt>
                <c:pt idx="599">
                  <c:v>89.389946969696979</c:v>
                </c:pt>
                <c:pt idx="600">
                  <c:v>85.824444444444453</c:v>
                </c:pt>
                <c:pt idx="601">
                  <c:v>83.232290404040413</c:v>
                </c:pt>
                <c:pt idx="602">
                  <c:v>88.662212121212121</c:v>
                </c:pt>
                <c:pt idx="603">
                  <c:v>76.853040404040414</c:v>
                </c:pt>
                <c:pt idx="604">
                  <c:v>90.181876262626275</c:v>
                </c:pt>
                <c:pt idx="605">
                  <c:v>83.892313131313131</c:v>
                </c:pt>
                <c:pt idx="606">
                  <c:v>75.260830808080811</c:v>
                </c:pt>
                <c:pt idx="607">
                  <c:v>87.074795454545452</c:v>
                </c:pt>
                <c:pt idx="608">
                  <c:v>63.903952020202027</c:v>
                </c:pt>
                <c:pt idx="609">
                  <c:v>88.863727272727274</c:v>
                </c:pt>
                <c:pt idx="610">
                  <c:v>88.564515151515167</c:v>
                </c:pt>
                <c:pt idx="611">
                  <c:v>82.553558080808088</c:v>
                </c:pt>
                <c:pt idx="612">
                  <c:v>92.734684343434353</c:v>
                </c:pt>
                <c:pt idx="613">
                  <c:v>80.331505050505058</c:v>
                </c:pt>
                <c:pt idx="614">
                  <c:v>93.667611111111114</c:v>
                </c:pt>
                <c:pt idx="615">
                  <c:v>81.906742424242424</c:v>
                </c:pt>
                <c:pt idx="616">
                  <c:v>77.974944444444446</c:v>
                </c:pt>
                <c:pt idx="617">
                  <c:v>86.939558080808084</c:v>
                </c:pt>
                <c:pt idx="618">
                  <c:v>76.617401515151528</c:v>
                </c:pt>
                <c:pt idx="619">
                  <c:v>89.257431818181828</c:v>
                </c:pt>
                <c:pt idx="620">
                  <c:v>84.094247474747476</c:v>
                </c:pt>
                <c:pt idx="621">
                  <c:v>80.847505050505049</c:v>
                </c:pt>
                <c:pt idx="622">
                  <c:v>88.348351010101013</c:v>
                </c:pt>
                <c:pt idx="623">
                  <c:v>76.560409090909104</c:v>
                </c:pt>
                <c:pt idx="624">
                  <c:v>91.751257575757577</c:v>
                </c:pt>
                <c:pt idx="625">
                  <c:v>79.154361111111115</c:v>
                </c:pt>
                <c:pt idx="626">
                  <c:v>73.123106060606062</c:v>
                </c:pt>
                <c:pt idx="627">
                  <c:v>83.653146464646468</c:v>
                </c:pt>
                <c:pt idx="628">
                  <c:v>69.050979797979807</c:v>
                </c:pt>
                <c:pt idx="629">
                  <c:v>86.583487373737384</c:v>
                </c:pt>
                <c:pt idx="630">
                  <c:v>84.21123484848485</c:v>
                </c:pt>
                <c:pt idx="631">
                  <c:v>78.106078282828292</c:v>
                </c:pt>
                <c:pt idx="632">
                  <c:v>87.82986363636364</c:v>
                </c:pt>
                <c:pt idx="633">
                  <c:v>76.865247474747491</c:v>
                </c:pt>
                <c:pt idx="634">
                  <c:v>89.611181818181819</c:v>
                </c:pt>
                <c:pt idx="635">
                  <c:v>79.085775252525252</c:v>
                </c:pt>
                <c:pt idx="636">
                  <c:v>74.207542929292941</c:v>
                </c:pt>
                <c:pt idx="637">
                  <c:v>81.131851010101016</c:v>
                </c:pt>
                <c:pt idx="638">
                  <c:v>67.574373737373747</c:v>
                </c:pt>
                <c:pt idx="639">
                  <c:v>85.647560606060608</c:v>
                </c:pt>
                <c:pt idx="640">
                  <c:v>79.377934343434347</c:v>
                </c:pt>
                <c:pt idx="641">
                  <c:v>71.847020202020218</c:v>
                </c:pt>
                <c:pt idx="642">
                  <c:v>84.547358585858589</c:v>
                </c:pt>
                <c:pt idx="643">
                  <c:v>69.557383838383842</c:v>
                </c:pt>
                <c:pt idx="644">
                  <c:v>87.876936868686869</c:v>
                </c:pt>
                <c:pt idx="645">
                  <c:v>38.345805555555557</c:v>
                </c:pt>
                <c:pt idx="646">
                  <c:v>29.602454545454563</c:v>
                </c:pt>
                <c:pt idx="647">
                  <c:v>44.370631313131319</c:v>
                </c:pt>
                <c:pt idx="648">
                  <c:v>10.464570707070692</c:v>
                </c:pt>
                <c:pt idx="649">
                  <c:v>43.305479797979807</c:v>
                </c:pt>
                <c:pt idx="650">
                  <c:v>86.012608585858587</c:v>
                </c:pt>
                <c:pt idx="651">
                  <c:v>83.706750000000014</c:v>
                </c:pt>
                <c:pt idx="652">
                  <c:v>89.438000000000002</c:v>
                </c:pt>
                <c:pt idx="653">
                  <c:v>79.154181818181826</c:v>
                </c:pt>
                <c:pt idx="654">
                  <c:v>91.880487373737381</c:v>
                </c:pt>
                <c:pt idx="655">
                  <c:v>82.132449494949498</c:v>
                </c:pt>
                <c:pt idx="656">
                  <c:v>79.971083333333354</c:v>
                </c:pt>
                <c:pt idx="657">
                  <c:v>86.172035353535364</c:v>
                </c:pt>
                <c:pt idx="658">
                  <c:v>73.969601010101016</c:v>
                </c:pt>
                <c:pt idx="659">
                  <c:v>88.638638888888892</c:v>
                </c:pt>
                <c:pt idx="660">
                  <c:v>87.534853535353534</c:v>
                </c:pt>
                <c:pt idx="661">
                  <c:v>83.586941919191929</c:v>
                </c:pt>
                <c:pt idx="662">
                  <c:v>89.652825757575769</c:v>
                </c:pt>
                <c:pt idx="663">
                  <c:v>79.612075757575766</c:v>
                </c:pt>
                <c:pt idx="664">
                  <c:v>91.804633838383836</c:v>
                </c:pt>
                <c:pt idx="665">
                  <c:v>79.320585858585872</c:v>
                </c:pt>
                <c:pt idx="666">
                  <c:v>74.925669191919198</c:v>
                </c:pt>
                <c:pt idx="667">
                  <c:v>84.080833333333345</c:v>
                </c:pt>
                <c:pt idx="668">
                  <c:v>67.358030303030318</c:v>
                </c:pt>
                <c:pt idx="669">
                  <c:v>87.447878787878793</c:v>
                </c:pt>
                <c:pt idx="670">
                  <c:v>79.222343434343429</c:v>
                </c:pt>
                <c:pt idx="671">
                  <c:v>77.26209848484848</c:v>
                </c:pt>
                <c:pt idx="672">
                  <c:v>86.320452020202026</c:v>
                </c:pt>
                <c:pt idx="673">
                  <c:v>68.765007575757579</c:v>
                </c:pt>
                <c:pt idx="674">
                  <c:v>88.431694444444446</c:v>
                </c:pt>
                <c:pt idx="675">
                  <c:v>84.345765151515167</c:v>
                </c:pt>
                <c:pt idx="676">
                  <c:v>80.147621212121209</c:v>
                </c:pt>
                <c:pt idx="677">
                  <c:v>88.283555555555566</c:v>
                </c:pt>
                <c:pt idx="678">
                  <c:v>75.888166666666677</c:v>
                </c:pt>
                <c:pt idx="679">
                  <c:v>90.310138888888901</c:v>
                </c:pt>
                <c:pt idx="680">
                  <c:v>84.179734848484856</c:v>
                </c:pt>
                <c:pt idx="681">
                  <c:v>78.840472222222218</c:v>
                </c:pt>
                <c:pt idx="682">
                  <c:v>88.91595707070708</c:v>
                </c:pt>
                <c:pt idx="683">
                  <c:v>75.127530303030312</c:v>
                </c:pt>
                <c:pt idx="684">
                  <c:v>91.689351010101021</c:v>
                </c:pt>
                <c:pt idx="685">
                  <c:v>83.047757575757572</c:v>
                </c:pt>
                <c:pt idx="686">
                  <c:v>77.487585858585874</c:v>
                </c:pt>
                <c:pt idx="687">
                  <c:v>85.719719696969705</c:v>
                </c:pt>
                <c:pt idx="688">
                  <c:v>71.234833333333341</c:v>
                </c:pt>
                <c:pt idx="689">
                  <c:v>88.921030303030307</c:v>
                </c:pt>
                <c:pt idx="690">
                  <c:v>82.494707070707079</c:v>
                </c:pt>
                <c:pt idx="691">
                  <c:v>77.175477272727278</c:v>
                </c:pt>
                <c:pt idx="692">
                  <c:v>85.939050505050517</c:v>
                </c:pt>
                <c:pt idx="693">
                  <c:v>69.920489898989899</c:v>
                </c:pt>
                <c:pt idx="694">
                  <c:v>88.932055555555564</c:v>
                </c:pt>
                <c:pt idx="695">
                  <c:v>66.035121212121226</c:v>
                </c:pt>
                <c:pt idx="696">
                  <c:v>59.53790909090911</c:v>
                </c:pt>
                <c:pt idx="697">
                  <c:v>74.025229797979804</c:v>
                </c:pt>
                <c:pt idx="698">
                  <c:v>41.257702020202018</c:v>
                </c:pt>
                <c:pt idx="699">
                  <c:v>80.617335858585861</c:v>
                </c:pt>
                <c:pt idx="700">
                  <c:v>80.2629292929293</c:v>
                </c:pt>
                <c:pt idx="701">
                  <c:v>73.874797979797989</c:v>
                </c:pt>
                <c:pt idx="702">
                  <c:v>84.809553030303036</c:v>
                </c:pt>
                <c:pt idx="703">
                  <c:v>61.394325757575764</c:v>
                </c:pt>
                <c:pt idx="704">
                  <c:v>87.070840909090919</c:v>
                </c:pt>
                <c:pt idx="705">
                  <c:v>80.559181818181827</c:v>
                </c:pt>
                <c:pt idx="706">
                  <c:v>77.014161616161616</c:v>
                </c:pt>
                <c:pt idx="707">
                  <c:v>84.790030303030306</c:v>
                </c:pt>
                <c:pt idx="708">
                  <c:v>74.49947474747475</c:v>
                </c:pt>
                <c:pt idx="709">
                  <c:v>87.997611111111112</c:v>
                </c:pt>
                <c:pt idx="710">
                  <c:v>85.162214646464648</c:v>
                </c:pt>
                <c:pt idx="711">
                  <c:v>81.404265151515148</c:v>
                </c:pt>
                <c:pt idx="712">
                  <c:v>88.894876262626269</c:v>
                </c:pt>
                <c:pt idx="713">
                  <c:v>75.396878787878791</c:v>
                </c:pt>
                <c:pt idx="714">
                  <c:v>91.182318181818189</c:v>
                </c:pt>
                <c:pt idx="715">
                  <c:v>74.07993434343436</c:v>
                </c:pt>
                <c:pt idx="716">
                  <c:v>67.492674242424243</c:v>
                </c:pt>
                <c:pt idx="717">
                  <c:v>79.685906565656566</c:v>
                </c:pt>
                <c:pt idx="718">
                  <c:v>63.708151515151521</c:v>
                </c:pt>
                <c:pt idx="719">
                  <c:v>86.035239898989914</c:v>
                </c:pt>
                <c:pt idx="720">
                  <c:v>83.675070707070716</c:v>
                </c:pt>
                <c:pt idx="721">
                  <c:v>79.420565656565657</c:v>
                </c:pt>
                <c:pt idx="722">
                  <c:v>88.752661616161618</c:v>
                </c:pt>
                <c:pt idx="723">
                  <c:v>76.187835858585856</c:v>
                </c:pt>
                <c:pt idx="724">
                  <c:v>91.59517424242425</c:v>
                </c:pt>
                <c:pt idx="725">
                  <c:v>78.339780303030309</c:v>
                </c:pt>
                <c:pt idx="726">
                  <c:v>74.662113636363642</c:v>
                </c:pt>
                <c:pt idx="727">
                  <c:v>81.91001767676768</c:v>
                </c:pt>
                <c:pt idx="728">
                  <c:v>67.75410101010101</c:v>
                </c:pt>
                <c:pt idx="729">
                  <c:v>86.031166666666678</c:v>
                </c:pt>
                <c:pt idx="730">
                  <c:v>78.990406565656571</c:v>
                </c:pt>
                <c:pt idx="731">
                  <c:v>74.099651515151521</c:v>
                </c:pt>
                <c:pt idx="732">
                  <c:v>83.719684343434352</c:v>
                </c:pt>
                <c:pt idx="733">
                  <c:v>66.93618686868686</c:v>
                </c:pt>
                <c:pt idx="734">
                  <c:v>87.580386363636364</c:v>
                </c:pt>
                <c:pt idx="735">
                  <c:v>77.974078282828287</c:v>
                </c:pt>
                <c:pt idx="736">
                  <c:v>73.333974747474755</c:v>
                </c:pt>
                <c:pt idx="737">
                  <c:v>82.651810606060607</c:v>
                </c:pt>
                <c:pt idx="738">
                  <c:v>67.765661616161623</c:v>
                </c:pt>
                <c:pt idx="739">
                  <c:v>85.458540404040406</c:v>
                </c:pt>
                <c:pt idx="740">
                  <c:v>67.338310606060617</c:v>
                </c:pt>
                <c:pt idx="741">
                  <c:v>57.139328282828288</c:v>
                </c:pt>
                <c:pt idx="742">
                  <c:v>79.863722222222236</c:v>
                </c:pt>
                <c:pt idx="743">
                  <c:v>31.974171717171728</c:v>
                </c:pt>
                <c:pt idx="744">
                  <c:v>85.047131313131317</c:v>
                </c:pt>
                <c:pt idx="745">
                  <c:v>82.338272727272738</c:v>
                </c:pt>
                <c:pt idx="746">
                  <c:v>78.039055555555564</c:v>
                </c:pt>
                <c:pt idx="747">
                  <c:v>86.136873737373747</c:v>
                </c:pt>
                <c:pt idx="748">
                  <c:v>73.808959595959607</c:v>
                </c:pt>
                <c:pt idx="749">
                  <c:v>90.377207070707072</c:v>
                </c:pt>
                <c:pt idx="750">
                  <c:v>78.412050505050516</c:v>
                </c:pt>
                <c:pt idx="751">
                  <c:v>75.65047222222222</c:v>
                </c:pt>
                <c:pt idx="752">
                  <c:v>85.697343434343438</c:v>
                </c:pt>
                <c:pt idx="753">
                  <c:v>70.328737373737368</c:v>
                </c:pt>
                <c:pt idx="754">
                  <c:v>88.354522727272737</c:v>
                </c:pt>
                <c:pt idx="755">
                  <c:v>74.956436868686879</c:v>
                </c:pt>
                <c:pt idx="756">
                  <c:v>69.63190909090909</c:v>
                </c:pt>
                <c:pt idx="757">
                  <c:v>79.181699494949498</c:v>
                </c:pt>
                <c:pt idx="758">
                  <c:v>65.025292929292931</c:v>
                </c:pt>
                <c:pt idx="759">
                  <c:v>83.222368686868691</c:v>
                </c:pt>
                <c:pt idx="760">
                  <c:v>48.191351010101009</c:v>
                </c:pt>
                <c:pt idx="761">
                  <c:v>39.063055555555557</c:v>
                </c:pt>
                <c:pt idx="762">
                  <c:v>78.1369696969697</c:v>
                </c:pt>
                <c:pt idx="763">
                  <c:v>30.285752525252533</c:v>
                </c:pt>
                <c:pt idx="764">
                  <c:v>86.611070707070724</c:v>
                </c:pt>
                <c:pt idx="765">
                  <c:v>83.608166666666676</c:v>
                </c:pt>
                <c:pt idx="766">
                  <c:v>76.860707070707079</c:v>
                </c:pt>
                <c:pt idx="767">
                  <c:v>87.443093434343439</c:v>
                </c:pt>
                <c:pt idx="768">
                  <c:v>69.511439393939384</c:v>
                </c:pt>
                <c:pt idx="769">
                  <c:v>90.527361111111119</c:v>
                </c:pt>
                <c:pt idx="770">
                  <c:v>83.913702020202038</c:v>
                </c:pt>
                <c:pt idx="771">
                  <c:v>80.457911616161624</c:v>
                </c:pt>
                <c:pt idx="772">
                  <c:v>88.139325757575762</c:v>
                </c:pt>
                <c:pt idx="773">
                  <c:v>75.890989898989901</c:v>
                </c:pt>
                <c:pt idx="774">
                  <c:v>91.286641414141414</c:v>
                </c:pt>
                <c:pt idx="775">
                  <c:v>88.651194444444457</c:v>
                </c:pt>
                <c:pt idx="776">
                  <c:v>83.902729797979802</c:v>
                </c:pt>
                <c:pt idx="777">
                  <c:v>91.417739898989907</c:v>
                </c:pt>
                <c:pt idx="778">
                  <c:v>80.250926767676773</c:v>
                </c:pt>
                <c:pt idx="779">
                  <c:v>93.653611111111118</c:v>
                </c:pt>
                <c:pt idx="780">
                  <c:v>86.193770202020204</c:v>
                </c:pt>
                <c:pt idx="781">
                  <c:v>80.787555555555571</c:v>
                </c:pt>
                <c:pt idx="782">
                  <c:v>87.602871212121215</c:v>
                </c:pt>
                <c:pt idx="783">
                  <c:v>73.266484848484851</c:v>
                </c:pt>
                <c:pt idx="784">
                  <c:v>90.452929292929298</c:v>
                </c:pt>
                <c:pt idx="785">
                  <c:v>88.361931818181816</c:v>
                </c:pt>
                <c:pt idx="786">
                  <c:v>85.408345959595962</c:v>
                </c:pt>
                <c:pt idx="787">
                  <c:v>90.816858585858597</c:v>
                </c:pt>
                <c:pt idx="788">
                  <c:v>79.232482323232318</c:v>
                </c:pt>
                <c:pt idx="789">
                  <c:v>92.253808080808085</c:v>
                </c:pt>
                <c:pt idx="790">
                  <c:v>83.981547979797995</c:v>
                </c:pt>
                <c:pt idx="791">
                  <c:v>81.651987373737384</c:v>
                </c:pt>
                <c:pt idx="792">
                  <c:v>88.249191919191929</c:v>
                </c:pt>
                <c:pt idx="793">
                  <c:v>76.727984848484866</c:v>
                </c:pt>
                <c:pt idx="794">
                  <c:v>90.568058080808086</c:v>
                </c:pt>
                <c:pt idx="795">
                  <c:v>88.218984848484851</c:v>
                </c:pt>
                <c:pt idx="796">
                  <c:v>85.201265151515159</c:v>
                </c:pt>
                <c:pt idx="797">
                  <c:v>92.924434343434342</c:v>
                </c:pt>
                <c:pt idx="798">
                  <c:v>83.503330808080818</c:v>
                </c:pt>
                <c:pt idx="799">
                  <c:v>94.187813131313135</c:v>
                </c:pt>
                <c:pt idx="800">
                  <c:v>87.186878787878797</c:v>
                </c:pt>
                <c:pt idx="801">
                  <c:v>84.986156565656572</c:v>
                </c:pt>
                <c:pt idx="802">
                  <c:v>91.06331818181819</c:v>
                </c:pt>
                <c:pt idx="803">
                  <c:v>80.194272727272732</c:v>
                </c:pt>
                <c:pt idx="804">
                  <c:v>92.857553030303038</c:v>
                </c:pt>
                <c:pt idx="805">
                  <c:v>81.442896464646466</c:v>
                </c:pt>
                <c:pt idx="806">
                  <c:v>79.064343434343442</c:v>
                </c:pt>
                <c:pt idx="807">
                  <c:v>85.831101010101023</c:v>
                </c:pt>
                <c:pt idx="808">
                  <c:v>73.286742424242433</c:v>
                </c:pt>
                <c:pt idx="809">
                  <c:v>89.844967171717173</c:v>
                </c:pt>
                <c:pt idx="810">
                  <c:v>86.038275252525267</c:v>
                </c:pt>
                <c:pt idx="811">
                  <c:v>82.542737373737381</c:v>
                </c:pt>
                <c:pt idx="812">
                  <c:v>87.71907323232324</c:v>
                </c:pt>
                <c:pt idx="813">
                  <c:v>76.992202020202029</c:v>
                </c:pt>
                <c:pt idx="814">
                  <c:v>92.227007575757582</c:v>
                </c:pt>
                <c:pt idx="815">
                  <c:v>82.873570707070712</c:v>
                </c:pt>
                <c:pt idx="816">
                  <c:v>81.41049242424242</c:v>
                </c:pt>
                <c:pt idx="817">
                  <c:v>88.25842424242424</c:v>
                </c:pt>
                <c:pt idx="818">
                  <c:v>63.973093434343447</c:v>
                </c:pt>
                <c:pt idx="819">
                  <c:v>89.23878030303031</c:v>
                </c:pt>
                <c:pt idx="820">
                  <c:v>87.533063131313142</c:v>
                </c:pt>
                <c:pt idx="821">
                  <c:v>85.105267676767681</c:v>
                </c:pt>
                <c:pt idx="822">
                  <c:v>91.228883838383837</c:v>
                </c:pt>
                <c:pt idx="823">
                  <c:v>80.112053030303045</c:v>
                </c:pt>
                <c:pt idx="824">
                  <c:v>93.69635858585859</c:v>
                </c:pt>
                <c:pt idx="825">
                  <c:v>84.061452020202026</c:v>
                </c:pt>
                <c:pt idx="826">
                  <c:v>77.924845959595956</c:v>
                </c:pt>
                <c:pt idx="827">
                  <c:v>86.976227272727272</c:v>
                </c:pt>
                <c:pt idx="828">
                  <c:v>75.864217171717186</c:v>
                </c:pt>
                <c:pt idx="829">
                  <c:v>89.161315656565662</c:v>
                </c:pt>
                <c:pt idx="830">
                  <c:v>86.23105303030303</c:v>
                </c:pt>
                <c:pt idx="831">
                  <c:v>80.87912121212122</c:v>
                </c:pt>
                <c:pt idx="832">
                  <c:v>89.309522727272736</c:v>
                </c:pt>
                <c:pt idx="833">
                  <c:v>75.383257575757568</c:v>
                </c:pt>
                <c:pt idx="834">
                  <c:v>90.818914141414155</c:v>
                </c:pt>
                <c:pt idx="835">
                  <c:v>80.152242424242431</c:v>
                </c:pt>
                <c:pt idx="836">
                  <c:v>72.272934343434343</c:v>
                </c:pt>
                <c:pt idx="837">
                  <c:v>80.737017676767692</c:v>
                </c:pt>
                <c:pt idx="838">
                  <c:v>67.625489898989912</c:v>
                </c:pt>
                <c:pt idx="839">
                  <c:v>86.13331313131313</c:v>
                </c:pt>
                <c:pt idx="840">
                  <c:v>82.513005050505058</c:v>
                </c:pt>
                <c:pt idx="841">
                  <c:v>78.293068181818185</c:v>
                </c:pt>
                <c:pt idx="842">
                  <c:v>87.540724747474755</c:v>
                </c:pt>
                <c:pt idx="843">
                  <c:v>73.213075757575766</c:v>
                </c:pt>
                <c:pt idx="844">
                  <c:v>90.296186868686874</c:v>
                </c:pt>
                <c:pt idx="845">
                  <c:v>78.417469696969704</c:v>
                </c:pt>
                <c:pt idx="846">
                  <c:v>75.510929292929291</c:v>
                </c:pt>
                <c:pt idx="847">
                  <c:v>82.139406565656572</c:v>
                </c:pt>
                <c:pt idx="848">
                  <c:v>69.121452020202028</c:v>
                </c:pt>
                <c:pt idx="849">
                  <c:v>85.570202020202032</c:v>
                </c:pt>
                <c:pt idx="850">
                  <c:v>78.544356060606063</c:v>
                </c:pt>
                <c:pt idx="851">
                  <c:v>73.522416666666686</c:v>
                </c:pt>
                <c:pt idx="852">
                  <c:v>84.202636363636373</c:v>
                </c:pt>
                <c:pt idx="853">
                  <c:v>67.673489898989899</c:v>
                </c:pt>
                <c:pt idx="854">
                  <c:v>89.023469696969698</c:v>
                </c:pt>
                <c:pt idx="855">
                  <c:v>38.826686868686878</c:v>
                </c:pt>
                <c:pt idx="856">
                  <c:v>18.420095959595955</c:v>
                </c:pt>
                <c:pt idx="857">
                  <c:v>42.122022727272736</c:v>
                </c:pt>
                <c:pt idx="858">
                  <c:v>15.464090909090913</c:v>
                </c:pt>
                <c:pt idx="859">
                  <c:v>50.445840909090911</c:v>
                </c:pt>
                <c:pt idx="860">
                  <c:v>85.603684343434338</c:v>
                </c:pt>
                <c:pt idx="861">
                  <c:v>83.179078282828286</c:v>
                </c:pt>
                <c:pt idx="862">
                  <c:v>90.133022727272731</c:v>
                </c:pt>
                <c:pt idx="863">
                  <c:v>78.778467171717182</c:v>
                </c:pt>
                <c:pt idx="864">
                  <c:v>92.164787878787877</c:v>
                </c:pt>
                <c:pt idx="865">
                  <c:v>83.168098484848485</c:v>
                </c:pt>
                <c:pt idx="866">
                  <c:v>79.524255050505047</c:v>
                </c:pt>
                <c:pt idx="867">
                  <c:v>87.141737373737385</c:v>
                </c:pt>
                <c:pt idx="868">
                  <c:v>68.556742424242429</c:v>
                </c:pt>
                <c:pt idx="869">
                  <c:v>89.737353535353549</c:v>
                </c:pt>
                <c:pt idx="870">
                  <c:v>87.265063131313127</c:v>
                </c:pt>
                <c:pt idx="871">
                  <c:v>83.795603535353536</c:v>
                </c:pt>
                <c:pt idx="872">
                  <c:v>88.434727272727272</c:v>
                </c:pt>
                <c:pt idx="873">
                  <c:v>81.359631313131317</c:v>
                </c:pt>
                <c:pt idx="874">
                  <c:v>92.049191919191927</c:v>
                </c:pt>
                <c:pt idx="875">
                  <c:v>76.713702020202021</c:v>
                </c:pt>
                <c:pt idx="876">
                  <c:v>72.9633888888889</c:v>
                </c:pt>
                <c:pt idx="877">
                  <c:v>82.694080808080813</c:v>
                </c:pt>
                <c:pt idx="878">
                  <c:v>68.852005050505056</c:v>
                </c:pt>
                <c:pt idx="879">
                  <c:v>86.296318181818179</c:v>
                </c:pt>
                <c:pt idx="880">
                  <c:v>80.125939393939404</c:v>
                </c:pt>
                <c:pt idx="881">
                  <c:v>76.585810606060619</c:v>
                </c:pt>
                <c:pt idx="882">
                  <c:v>84.449020202020222</c:v>
                </c:pt>
                <c:pt idx="883">
                  <c:v>71.72133585858586</c:v>
                </c:pt>
                <c:pt idx="884">
                  <c:v>87.952070707070718</c:v>
                </c:pt>
                <c:pt idx="885">
                  <c:v>85.754320707070718</c:v>
                </c:pt>
                <c:pt idx="886">
                  <c:v>80.361590909090921</c:v>
                </c:pt>
                <c:pt idx="887">
                  <c:v>86.896068181818194</c:v>
                </c:pt>
                <c:pt idx="888">
                  <c:v>76.476742424242431</c:v>
                </c:pt>
                <c:pt idx="889">
                  <c:v>89.922707070707077</c:v>
                </c:pt>
                <c:pt idx="890">
                  <c:v>85.060391414141421</c:v>
                </c:pt>
                <c:pt idx="891">
                  <c:v>80.083522727272737</c:v>
                </c:pt>
                <c:pt idx="892">
                  <c:v>87.703108585858587</c:v>
                </c:pt>
                <c:pt idx="893">
                  <c:v>73.966540404040416</c:v>
                </c:pt>
                <c:pt idx="894">
                  <c:v>91.966835858585867</c:v>
                </c:pt>
                <c:pt idx="895">
                  <c:v>81.874770202020201</c:v>
                </c:pt>
                <c:pt idx="896">
                  <c:v>77.317535353535362</c:v>
                </c:pt>
                <c:pt idx="897">
                  <c:v>83.799702020202034</c:v>
                </c:pt>
                <c:pt idx="898">
                  <c:v>71.39659595959597</c:v>
                </c:pt>
                <c:pt idx="899">
                  <c:v>89.216093434343449</c:v>
                </c:pt>
                <c:pt idx="900">
                  <c:v>79.607643939393938</c:v>
                </c:pt>
                <c:pt idx="901">
                  <c:v>76.00126262626263</c:v>
                </c:pt>
                <c:pt idx="902">
                  <c:v>86.688744949494961</c:v>
                </c:pt>
                <c:pt idx="903">
                  <c:v>70.784909090909096</c:v>
                </c:pt>
                <c:pt idx="904">
                  <c:v>88.751285353535366</c:v>
                </c:pt>
                <c:pt idx="905">
                  <c:v>64.350151515151524</c:v>
                </c:pt>
                <c:pt idx="906">
                  <c:v>51.335585858585873</c:v>
                </c:pt>
                <c:pt idx="907">
                  <c:v>73.421098484848486</c:v>
                </c:pt>
                <c:pt idx="908">
                  <c:v>41.814116161616163</c:v>
                </c:pt>
                <c:pt idx="909">
                  <c:v>80.82609595959596</c:v>
                </c:pt>
                <c:pt idx="910">
                  <c:v>78.899202020202026</c:v>
                </c:pt>
                <c:pt idx="911">
                  <c:v>72.599643939393957</c:v>
                </c:pt>
                <c:pt idx="912">
                  <c:v>83.535469696969699</c:v>
                </c:pt>
                <c:pt idx="913">
                  <c:v>59.036194444444448</c:v>
                </c:pt>
                <c:pt idx="914">
                  <c:v>87.196954545454545</c:v>
                </c:pt>
                <c:pt idx="915">
                  <c:v>80.165255050505053</c:v>
                </c:pt>
                <c:pt idx="916">
                  <c:v>78.590626262626273</c:v>
                </c:pt>
                <c:pt idx="917">
                  <c:v>83.570030303030308</c:v>
                </c:pt>
                <c:pt idx="918">
                  <c:v>75.080681818181816</c:v>
                </c:pt>
                <c:pt idx="919">
                  <c:v>87.811568181818188</c:v>
                </c:pt>
                <c:pt idx="920">
                  <c:v>84.969118686868697</c:v>
                </c:pt>
                <c:pt idx="921">
                  <c:v>80.655992424242427</c:v>
                </c:pt>
                <c:pt idx="922">
                  <c:v>88.108906565656568</c:v>
                </c:pt>
                <c:pt idx="923">
                  <c:v>76.510012626262636</c:v>
                </c:pt>
                <c:pt idx="924">
                  <c:v>89.864106060606076</c:v>
                </c:pt>
                <c:pt idx="925">
                  <c:v>74.125565656565669</c:v>
                </c:pt>
                <c:pt idx="926">
                  <c:v>68.885671717171718</c:v>
                </c:pt>
                <c:pt idx="927">
                  <c:v>78.918636363636381</c:v>
                </c:pt>
                <c:pt idx="928">
                  <c:v>58.926560606060612</c:v>
                </c:pt>
                <c:pt idx="929">
                  <c:v>81.948656565656577</c:v>
                </c:pt>
                <c:pt idx="930">
                  <c:v>84.702671717171725</c:v>
                </c:pt>
                <c:pt idx="931">
                  <c:v>81.619972222222231</c:v>
                </c:pt>
                <c:pt idx="932">
                  <c:v>88.11845707070708</c:v>
                </c:pt>
                <c:pt idx="933">
                  <c:v>76.598659090909095</c:v>
                </c:pt>
                <c:pt idx="934">
                  <c:v>91.91169444444445</c:v>
                </c:pt>
                <c:pt idx="935">
                  <c:v>77.682275252525258</c:v>
                </c:pt>
                <c:pt idx="936">
                  <c:v>72.481737373737374</c:v>
                </c:pt>
                <c:pt idx="937">
                  <c:v>80.95783333333334</c:v>
                </c:pt>
                <c:pt idx="938">
                  <c:v>70.537388888888898</c:v>
                </c:pt>
                <c:pt idx="939">
                  <c:v>86.598497474747475</c:v>
                </c:pt>
                <c:pt idx="940">
                  <c:v>79.840848484848493</c:v>
                </c:pt>
                <c:pt idx="941">
                  <c:v>75.740328282828287</c:v>
                </c:pt>
                <c:pt idx="942">
                  <c:v>82.630095959595963</c:v>
                </c:pt>
                <c:pt idx="943">
                  <c:v>61.554257575757575</c:v>
                </c:pt>
                <c:pt idx="944">
                  <c:v>87.20130808080809</c:v>
                </c:pt>
                <c:pt idx="945">
                  <c:v>76.064202020202032</c:v>
                </c:pt>
                <c:pt idx="946">
                  <c:v>74.656830808080812</c:v>
                </c:pt>
                <c:pt idx="947">
                  <c:v>81.500616161616165</c:v>
                </c:pt>
                <c:pt idx="948">
                  <c:v>68.540848484848496</c:v>
                </c:pt>
                <c:pt idx="949">
                  <c:v>85.162166666666664</c:v>
                </c:pt>
                <c:pt idx="950">
                  <c:v>71.899040404040406</c:v>
                </c:pt>
                <c:pt idx="951">
                  <c:v>60.552984848484847</c:v>
                </c:pt>
                <c:pt idx="952">
                  <c:v>81.487484848484854</c:v>
                </c:pt>
                <c:pt idx="953">
                  <c:v>55.937752525252542</c:v>
                </c:pt>
                <c:pt idx="954">
                  <c:v>85.755479797979802</c:v>
                </c:pt>
                <c:pt idx="955">
                  <c:v>84.736553030303043</c:v>
                </c:pt>
                <c:pt idx="956">
                  <c:v>79.50150505050506</c:v>
                </c:pt>
                <c:pt idx="957">
                  <c:v>86.389106060606068</c:v>
                </c:pt>
                <c:pt idx="958">
                  <c:v>76.351111111111123</c:v>
                </c:pt>
                <c:pt idx="959">
                  <c:v>90.8819595959596</c:v>
                </c:pt>
                <c:pt idx="960">
                  <c:v>81.184643939393951</c:v>
                </c:pt>
                <c:pt idx="961">
                  <c:v>75.313431818181826</c:v>
                </c:pt>
                <c:pt idx="962">
                  <c:v>85.382234848484856</c:v>
                </c:pt>
                <c:pt idx="963">
                  <c:v>68.944121212121217</c:v>
                </c:pt>
                <c:pt idx="964">
                  <c:v>88.43244191919193</c:v>
                </c:pt>
                <c:pt idx="965">
                  <c:v>75.306898989898997</c:v>
                </c:pt>
                <c:pt idx="966">
                  <c:v>67.296323232323232</c:v>
                </c:pt>
                <c:pt idx="967">
                  <c:v>80.047568181818193</c:v>
                </c:pt>
                <c:pt idx="968">
                  <c:v>64.166303030303027</c:v>
                </c:pt>
                <c:pt idx="969">
                  <c:v>85.915358585858598</c:v>
                </c:pt>
                <c:pt idx="970">
                  <c:v>56.064477272727274</c:v>
                </c:pt>
                <c:pt idx="971">
                  <c:v>38.507161616161625</c:v>
                </c:pt>
                <c:pt idx="972">
                  <c:v>56.692037878787893</c:v>
                </c:pt>
                <c:pt idx="973">
                  <c:v>23.876742424242423</c:v>
                </c:pt>
                <c:pt idx="974">
                  <c:v>81.66445202020202</c:v>
                </c:pt>
                <c:pt idx="975">
                  <c:v>81.948164141414139</c:v>
                </c:pt>
                <c:pt idx="976">
                  <c:v>75.76733333333334</c:v>
                </c:pt>
                <c:pt idx="977">
                  <c:v>85.614199494949503</c:v>
                </c:pt>
                <c:pt idx="978">
                  <c:v>74.20202525252526</c:v>
                </c:pt>
                <c:pt idx="979">
                  <c:v>89.522881313131322</c:v>
                </c:pt>
                <c:pt idx="980">
                  <c:v>84.55322979797981</c:v>
                </c:pt>
                <c:pt idx="981">
                  <c:v>79.175484848484857</c:v>
                </c:pt>
                <c:pt idx="982">
                  <c:v>88.071767676767692</c:v>
                </c:pt>
                <c:pt idx="983">
                  <c:v>75.894671717171718</c:v>
                </c:pt>
                <c:pt idx="984">
                  <c:v>89.911207070707079</c:v>
                </c:pt>
                <c:pt idx="985">
                  <c:v>88.187939393939402</c:v>
                </c:pt>
                <c:pt idx="986">
                  <c:v>83.358212121212119</c:v>
                </c:pt>
                <c:pt idx="987">
                  <c:v>90.092141414141423</c:v>
                </c:pt>
                <c:pt idx="988">
                  <c:v>80.471646464646469</c:v>
                </c:pt>
                <c:pt idx="989">
                  <c:v>93.660732323232338</c:v>
                </c:pt>
                <c:pt idx="990">
                  <c:v>84.314025252525255</c:v>
                </c:pt>
                <c:pt idx="991">
                  <c:v>80.120060606060605</c:v>
                </c:pt>
                <c:pt idx="992">
                  <c:v>88.407633838383845</c:v>
                </c:pt>
                <c:pt idx="993">
                  <c:v>75.425537878787878</c:v>
                </c:pt>
                <c:pt idx="994">
                  <c:v>92.557146464646465</c:v>
                </c:pt>
                <c:pt idx="995">
                  <c:v>87.430356060606059</c:v>
                </c:pt>
                <c:pt idx="996">
                  <c:v>86.545929292929301</c:v>
                </c:pt>
                <c:pt idx="997">
                  <c:v>90.113474747474754</c:v>
                </c:pt>
                <c:pt idx="998">
                  <c:v>80.905406565656577</c:v>
                </c:pt>
                <c:pt idx="999">
                  <c:v>93.772830808080812</c:v>
                </c:pt>
                <c:pt idx="1000">
                  <c:v>85.237792929292937</c:v>
                </c:pt>
                <c:pt idx="1001">
                  <c:v>81.046752525252529</c:v>
                </c:pt>
                <c:pt idx="1002">
                  <c:v>88.408661616161623</c:v>
                </c:pt>
                <c:pt idx="1003">
                  <c:v>76.578654040404047</c:v>
                </c:pt>
                <c:pt idx="1004">
                  <c:v>91.558502525252521</c:v>
                </c:pt>
                <c:pt idx="1005">
                  <c:v>89.16260353535354</c:v>
                </c:pt>
                <c:pt idx="1006">
                  <c:v>85.983489898989902</c:v>
                </c:pt>
                <c:pt idx="1007">
                  <c:v>90.739588383838395</c:v>
                </c:pt>
                <c:pt idx="1008">
                  <c:v>82.742717171717175</c:v>
                </c:pt>
                <c:pt idx="1009">
                  <c:v>94.645787878787885</c:v>
                </c:pt>
                <c:pt idx="1010">
                  <c:v>87.783777777777786</c:v>
                </c:pt>
                <c:pt idx="1011">
                  <c:v>84.018426767676772</c:v>
                </c:pt>
                <c:pt idx="1012">
                  <c:v>91.957861111111114</c:v>
                </c:pt>
                <c:pt idx="1013">
                  <c:v>81.385194444444451</c:v>
                </c:pt>
                <c:pt idx="1014">
                  <c:v>92.690083333333334</c:v>
                </c:pt>
                <c:pt idx="1015">
                  <c:v>81.460366161616165</c:v>
                </c:pt>
                <c:pt idx="1016">
                  <c:v>79.792952020202023</c:v>
                </c:pt>
                <c:pt idx="1017">
                  <c:v>85.594522727272732</c:v>
                </c:pt>
                <c:pt idx="1018">
                  <c:v>75.663590909090914</c:v>
                </c:pt>
                <c:pt idx="1019">
                  <c:v>89.112530303030297</c:v>
                </c:pt>
                <c:pt idx="1020">
                  <c:v>86.194005050505055</c:v>
                </c:pt>
                <c:pt idx="1021">
                  <c:v>81.470987373737387</c:v>
                </c:pt>
                <c:pt idx="1022">
                  <c:v>88.964714646464657</c:v>
                </c:pt>
                <c:pt idx="1023">
                  <c:v>76.938108585858586</c:v>
                </c:pt>
                <c:pt idx="1024">
                  <c:v>91.865989898989909</c:v>
                </c:pt>
                <c:pt idx="1025">
                  <c:v>83.512921717171722</c:v>
                </c:pt>
                <c:pt idx="1026">
                  <c:v>78.872075757575757</c:v>
                </c:pt>
                <c:pt idx="1027">
                  <c:v>87.711992424242425</c:v>
                </c:pt>
                <c:pt idx="1028">
                  <c:v>70.177595959595976</c:v>
                </c:pt>
                <c:pt idx="1029">
                  <c:v>90.936068181818186</c:v>
                </c:pt>
                <c:pt idx="1030">
                  <c:v>89.350343434343444</c:v>
                </c:pt>
                <c:pt idx="1031">
                  <c:v>85.433404040404042</c:v>
                </c:pt>
                <c:pt idx="1032">
                  <c:v>91.31183333333334</c:v>
                </c:pt>
                <c:pt idx="1033">
                  <c:v>78.751459595959602</c:v>
                </c:pt>
                <c:pt idx="1034">
                  <c:v>93.576202020202032</c:v>
                </c:pt>
                <c:pt idx="1035">
                  <c:v>85.201969696969698</c:v>
                </c:pt>
                <c:pt idx="1036">
                  <c:v>78.792987373737375</c:v>
                </c:pt>
                <c:pt idx="1037">
                  <c:v>86.931159090909105</c:v>
                </c:pt>
                <c:pt idx="1038">
                  <c:v>76.363333333333344</c:v>
                </c:pt>
                <c:pt idx="1039">
                  <c:v>88.672924242424244</c:v>
                </c:pt>
                <c:pt idx="1040">
                  <c:v>84.951376262626269</c:v>
                </c:pt>
                <c:pt idx="1041">
                  <c:v>81.319227272727275</c:v>
                </c:pt>
                <c:pt idx="1042">
                  <c:v>87.542777777777786</c:v>
                </c:pt>
                <c:pt idx="1043">
                  <c:v>78.23075</c:v>
                </c:pt>
                <c:pt idx="1044">
                  <c:v>91.728090909090909</c:v>
                </c:pt>
                <c:pt idx="1045">
                  <c:v>79.821598484848494</c:v>
                </c:pt>
                <c:pt idx="1046">
                  <c:v>72.55463383838385</c:v>
                </c:pt>
                <c:pt idx="1047">
                  <c:v>82.796944444444449</c:v>
                </c:pt>
                <c:pt idx="1048">
                  <c:v>68.784792929292934</c:v>
                </c:pt>
                <c:pt idx="1049">
                  <c:v>85.202997474747491</c:v>
                </c:pt>
              </c:numCache>
            </c:numRef>
          </c:xVal>
          <c:yVal>
            <c:numRef>
              <c:f>'CT Net-Cone vs PC Price'!$H$5:$H$1054</c:f>
              <c:numCache>
                <c:formatCode>_("$"* #,##0_);_("$"* \(#,##0\);_("$"* "-"??_);_(@_)</c:formatCode>
                <c:ptCount val="1050"/>
                <c:pt idx="0">
                  <c:v>68.015096178264884</c:v>
                </c:pt>
                <c:pt idx="1">
                  <c:v>110.59473266801128</c:v>
                </c:pt>
                <c:pt idx="2">
                  <c:v>95.865367546933371</c:v>
                </c:pt>
                <c:pt idx="3">
                  <c:v>52.99170553992586</c:v>
                </c:pt>
                <c:pt idx="4">
                  <c:v>91.100330226302958</c:v>
                </c:pt>
                <c:pt idx="5">
                  <c:v>75.723877118415913</c:v>
                </c:pt>
                <c:pt idx="6">
                  <c:v>68.895641902178923</c:v>
                </c:pt>
                <c:pt idx="7">
                  <c:v>99.494729561451422</c:v>
                </c:pt>
                <c:pt idx="8">
                  <c:v>89.793925154509537</c:v>
                </c:pt>
                <c:pt idx="9">
                  <c:v>94.564315889522234</c:v>
                </c:pt>
                <c:pt idx="10">
                  <c:v>67.360163472711733</c:v>
                </c:pt>
                <c:pt idx="11">
                  <c:v>106.40087661011833</c:v>
                </c:pt>
                <c:pt idx="12">
                  <c:v>77.478195807129055</c:v>
                </c:pt>
                <c:pt idx="13">
                  <c:v>46.581160800190403</c:v>
                </c:pt>
                <c:pt idx="14">
                  <c:v>103.93174856263427</c:v>
                </c:pt>
                <c:pt idx="15">
                  <c:v>40.401317901627515</c:v>
                </c:pt>
                <c:pt idx="16">
                  <c:v>29.239765235668987</c:v>
                </c:pt>
                <c:pt idx="17">
                  <c:v>44.979073429259543</c:v>
                </c:pt>
                <c:pt idx="18">
                  <c:v>28.454496088920571</c:v>
                </c:pt>
                <c:pt idx="19">
                  <c:v>54.69416124255374</c:v>
                </c:pt>
                <c:pt idx="20">
                  <c:v>69.511116758582759</c:v>
                </c:pt>
                <c:pt idx="21">
                  <c:v>67.561939481869004</c:v>
                </c:pt>
                <c:pt idx="22">
                  <c:v>101.04110693991073</c:v>
                </c:pt>
                <c:pt idx="23">
                  <c:v>95.291966381068065</c:v>
                </c:pt>
                <c:pt idx="24">
                  <c:v>115.59681084606257</c:v>
                </c:pt>
                <c:pt idx="25">
                  <c:v>89.979082123405774</c:v>
                </c:pt>
                <c:pt idx="26">
                  <c:v>62.869038930920411</c:v>
                </c:pt>
                <c:pt idx="27">
                  <c:v>107.25864435179531</c:v>
                </c:pt>
                <c:pt idx="28">
                  <c:v>92.904611198307549</c:v>
                </c:pt>
                <c:pt idx="29">
                  <c:v>96.239286588783244</c:v>
                </c:pt>
                <c:pt idx="30">
                  <c:v>105.33506809209976</c:v>
                </c:pt>
                <c:pt idx="31">
                  <c:v>94.929572546787398</c:v>
                </c:pt>
                <c:pt idx="32">
                  <c:v>111.61298725855528</c:v>
                </c:pt>
                <c:pt idx="33">
                  <c:v>86.126046949032016</c:v>
                </c:pt>
                <c:pt idx="34">
                  <c:v>100.32325503095137</c:v>
                </c:pt>
                <c:pt idx="35">
                  <c:v>81.224937040591328</c:v>
                </c:pt>
                <c:pt idx="36">
                  <c:v>102.27777095234428</c:v>
                </c:pt>
                <c:pt idx="37">
                  <c:v>27.447118491886513</c:v>
                </c:pt>
                <c:pt idx="38">
                  <c:v>49.59272672421725</c:v>
                </c:pt>
                <c:pt idx="39">
                  <c:v>38.637558530367237</c:v>
                </c:pt>
                <c:pt idx="40">
                  <c:v>100.14175864317583</c:v>
                </c:pt>
                <c:pt idx="41">
                  <c:v>95.378047232191918</c:v>
                </c:pt>
                <c:pt idx="42">
                  <c:v>90.220755117647769</c:v>
                </c:pt>
                <c:pt idx="43">
                  <c:v>65.304257692953698</c:v>
                </c:pt>
                <c:pt idx="44">
                  <c:v>69.306056788961811</c:v>
                </c:pt>
                <c:pt idx="45">
                  <c:v>87.058582653288823</c:v>
                </c:pt>
                <c:pt idx="46">
                  <c:v>104.97560439673555</c:v>
                </c:pt>
                <c:pt idx="47">
                  <c:v>112.64875433954685</c:v>
                </c:pt>
                <c:pt idx="48">
                  <c:v>49.240682029269585</c:v>
                </c:pt>
                <c:pt idx="49">
                  <c:v>110.45614073249077</c:v>
                </c:pt>
                <c:pt idx="50">
                  <c:v>96.083518722147389</c:v>
                </c:pt>
                <c:pt idx="51">
                  <c:v>82.074774840939625</c:v>
                </c:pt>
                <c:pt idx="52">
                  <c:v>88.091794349778567</c:v>
                </c:pt>
                <c:pt idx="53">
                  <c:v>93.975471139287407</c:v>
                </c:pt>
                <c:pt idx="54">
                  <c:v>42.509472243714633</c:v>
                </c:pt>
                <c:pt idx="55">
                  <c:v>92.639061427057385</c:v>
                </c:pt>
                <c:pt idx="56">
                  <c:v>62.464135415345787</c:v>
                </c:pt>
                <c:pt idx="57">
                  <c:v>130.9234469647935</c:v>
                </c:pt>
                <c:pt idx="58">
                  <c:v>102.28102853814498</c:v>
                </c:pt>
                <c:pt idx="59">
                  <c:v>105.18791304922642</c:v>
                </c:pt>
                <c:pt idx="60">
                  <c:v>74.816263640788861</c:v>
                </c:pt>
                <c:pt idx="61">
                  <c:v>76.111610394637651</c:v>
                </c:pt>
                <c:pt idx="62">
                  <c:v>75.503542816827036</c:v>
                </c:pt>
                <c:pt idx="63">
                  <c:v>90.669094452711462</c:v>
                </c:pt>
                <c:pt idx="64">
                  <c:v>106.14311253945634</c:v>
                </c:pt>
                <c:pt idx="65">
                  <c:v>94.422951407508563</c:v>
                </c:pt>
                <c:pt idx="66">
                  <c:v>61.155527369356641</c:v>
                </c:pt>
                <c:pt idx="67">
                  <c:v>81.006844907598733</c:v>
                </c:pt>
                <c:pt idx="68">
                  <c:v>42.871068818986132</c:v>
                </c:pt>
                <c:pt idx="69">
                  <c:v>71.282769485653489</c:v>
                </c:pt>
                <c:pt idx="70">
                  <c:v>83.118579205304357</c:v>
                </c:pt>
                <c:pt idx="71">
                  <c:v>107.99831722948923</c:v>
                </c:pt>
                <c:pt idx="72">
                  <c:v>74.042290080266767</c:v>
                </c:pt>
                <c:pt idx="73">
                  <c:v>59.153756014273426</c:v>
                </c:pt>
                <c:pt idx="74">
                  <c:v>74.638136311074305</c:v>
                </c:pt>
                <c:pt idx="75">
                  <c:v>79.093751788404958</c:v>
                </c:pt>
                <c:pt idx="76">
                  <c:v>87.585078899631938</c:v>
                </c:pt>
                <c:pt idx="77">
                  <c:v>36.970172650501084</c:v>
                </c:pt>
                <c:pt idx="78">
                  <c:v>43.686838876693045</c:v>
                </c:pt>
                <c:pt idx="79">
                  <c:v>129.92696541210449</c:v>
                </c:pt>
                <c:pt idx="80">
                  <c:v>87.429805635603046</c:v>
                </c:pt>
                <c:pt idx="81">
                  <c:v>99.688666357708925</c:v>
                </c:pt>
                <c:pt idx="82">
                  <c:v>122.50434716634805</c:v>
                </c:pt>
                <c:pt idx="83">
                  <c:v>116.50138577028659</c:v>
                </c:pt>
                <c:pt idx="84">
                  <c:v>31.285034733971841</c:v>
                </c:pt>
                <c:pt idx="85">
                  <c:v>92.481337152322837</c:v>
                </c:pt>
                <c:pt idx="86">
                  <c:v>86.477641241259988</c:v>
                </c:pt>
                <c:pt idx="87">
                  <c:v>74.088567929496975</c:v>
                </c:pt>
                <c:pt idx="88">
                  <c:v>66.982124249181084</c:v>
                </c:pt>
                <c:pt idx="89">
                  <c:v>76.220347597597581</c:v>
                </c:pt>
                <c:pt idx="90">
                  <c:v>94.473243603123578</c:v>
                </c:pt>
                <c:pt idx="91">
                  <c:v>101.19166181308093</c:v>
                </c:pt>
                <c:pt idx="92">
                  <c:v>125.69460827406067</c:v>
                </c:pt>
                <c:pt idx="93">
                  <c:v>83.699394442485627</c:v>
                </c:pt>
                <c:pt idx="94">
                  <c:v>82.243371735623299</c:v>
                </c:pt>
                <c:pt idx="95">
                  <c:v>115.90317383109107</c:v>
                </c:pt>
                <c:pt idx="96">
                  <c:v>91.447839785206725</c:v>
                </c:pt>
                <c:pt idx="97">
                  <c:v>99.307554019285107</c:v>
                </c:pt>
                <c:pt idx="98">
                  <c:v>87.693799437713849</c:v>
                </c:pt>
                <c:pt idx="99">
                  <c:v>88.686252979011073</c:v>
                </c:pt>
                <c:pt idx="100">
                  <c:v>72.769336487124406</c:v>
                </c:pt>
                <c:pt idx="101">
                  <c:v>76.44647101114397</c:v>
                </c:pt>
                <c:pt idx="102">
                  <c:v>126.43042075764372</c:v>
                </c:pt>
                <c:pt idx="103">
                  <c:v>84.001288425696728</c:v>
                </c:pt>
                <c:pt idx="104">
                  <c:v>83.476349132942559</c:v>
                </c:pt>
                <c:pt idx="105">
                  <c:v>72.113140393529221</c:v>
                </c:pt>
                <c:pt idx="106">
                  <c:v>82.924755360638443</c:v>
                </c:pt>
                <c:pt idx="107">
                  <c:v>115.09406310717203</c:v>
                </c:pt>
                <c:pt idx="108">
                  <c:v>96.377915483482056</c:v>
                </c:pt>
                <c:pt idx="109">
                  <c:v>107.88624740793728</c:v>
                </c:pt>
                <c:pt idx="110">
                  <c:v>77.805709764869732</c:v>
                </c:pt>
                <c:pt idx="111">
                  <c:v>70.878152750199163</c:v>
                </c:pt>
                <c:pt idx="112">
                  <c:v>69.532853893482866</c:v>
                </c:pt>
                <c:pt idx="113">
                  <c:v>45.802259365172354</c:v>
                </c:pt>
                <c:pt idx="114">
                  <c:v>121.36869795814033</c:v>
                </c:pt>
                <c:pt idx="115">
                  <c:v>89.644170392555779</c:v>
                </c:pt>
                <c:pt idx="116">
                  <c:v>74.270688533625787</c:v>
                </c:pt>
                <c:pt idx="117">
                  <c:v>113.06847889496295</c:v>
                </c:pt>
                <c:pt idx="118">
                  <c:v>91.670652147704416</c:v>
                </c:pt>
                <c:pt idx="119">
                  <c:v>129.53075678269116</c:v>
                </c:pt>
                <c:pt idx="120">
                  <c:v>115.79714872575468</c:v>
                </c:pt>
                <c:pt idx="121">
                  <c:v>81.386464250308251</c:v>
                </c:pt>
                <c:pt idx="122">
                  <c:v>29.614083285684405</c:v>
                </c:pt>
                <c:pt idx="123">
                  <c:v>97.949883195444841</c:v>
                </c:pt>
                <c:pt idx="124">
                  <c:v>130.69462319246384</c:v>
                </c:pt>
                <c:pt idx="125">
                  <c:v>76.882398639539588</c:v>
                </c:pt>
                <c:pt idx="126">
                  <c:v>102.01717539739406</c:v>
                </c:pt>
                <c:pt idx="127">
                  <c:v>64.825098590258264</c:v>
                </c:pt>
                <c:pt idx="128">
                  <c:v>89.025557795410634</c:v>
                </c:pt>
                <c:pt idx="129">
                  <c:v>89.469528079459209</c:v>
                </c:pt>
                <c:pt idx="130">
                  <c:v>60.278127893037187</c:v>
                </c:pt>
                <c:pt idx="131">
                  <c:v>65.755047229141795</c:v>
                </c:pt>
                <c:pt idx="132">
                  <c:v>115.77746328497628</c:v>
                </c:pt>
                <c:pt idx="133">
                  <c:v>31.535170010828764</c:v>
                </c:pt>
                <c:pt idx="134">
                  <c:v>64.368017685507581</c:v>
                </c:pt>
                <c:pt idx="135">
                  <c:v>121.33181964062811</c:v>
                </c:pt>
                <c:pt idx="136">
                  <c:v>87.646334302381419</c:v>
                </c:pt>
                <c:pt idx="137">
                  <c:v>92.909418326287849</c:v>
                </c:pt>
                <c:pt idx="138">
                  <c:v>67.725355653364531</c:v>
                </c:pt>
                <c:pt idx="139">
                  <c:v>93.47873914640769</c:v>
                </c:pt>
                <c:pt idx="140">
                  <c:v>65.834453649860791</c:v>
                </c:pt>
                <c:pt idx="141">
                  <c:v>47.154351991002052</c:v>
                </c:pt>
                <c:pt idx="142">
                  <c:v>70.472281557084926</c:v>
                </c:pt>
                <c:pt idx="143">
                  <c:v>95.214256758039184</c:v>
                </c:pt>
                <c:pt idx="144">
                  <c:v>97.636199441011641</c:v>
                </c:pt>
                <c:pt idx="145">
                  <c:v>104.78404068653649</c:v>
                </c:pt>
                <c:pt idx="146">
                  <c:v>58.551053372203874</c:v>
                </c:pt>
                <c:pt idx="147">
                  <c:v>122.00641667281199</c:v>
                </c:pt>
                <c:pt idx="148">
                  <c:v>94.523586082238168</c:v>
                </c:pt>
                <c:pt idx="149">
                  <c:v>108.53885577668876</c:v>
                </c:pt>
                <c:pt idx="150">
                  <c:v>87.366173133227022</c:v>
                </c:pt>
                <c:pt idx="151">
                  <c:v>97.913972484692906</c:v>
                </c:pt>
                <c:pt idx="152">
                  <c:v>66.531269683640332</c:v>
                </c:pt>
                <c:pt idx="153">
                  <c:v>110.33642132501825</c:v>
                </c:pt>
                <c:pt idx="154">
                  <c:v>121.26886648005942</c:v>
                </c:pt>
                <c:pt idx="155">
                  <c:v>69.333845732217426</c:v>
                </c:pt>
                <c:pt idx="156">
                  <c:v>97.411176892599443</c:v>
                </c:pt>
                <c:pt idx="157">
                  <c:v>121.61370078744577</c:v>
                </c:pt>
                <c:pt idx="158">
                  <c:v>84.096635358398217</c:v>
                </c:pt>
                <c:pt idx="159">
                  <c:v>72.760206678227718</c:v>
                </c:pt>
                <c:pt idx="160">
                  <c:v>61.610566684620913</c:v>
                </c:pt>
                <c:pt idx="161">
                  <c:v>103.63712535437313</c:v>
                </c:pt>
                <c:pt idx="162">
                  <c:v>133.79959380548172</c:v>
                </c:pt>
                <c:pt idx="163">
                  <c:v>90.091046885812133</c:v>
                </c:pt>
                <c:pt idx="164">
                  <c:v>123.65882533152384</c:v>
                </c:pt>
                <c:pt idx="165">
                  <c:v>120.03389344972734</c:v>
                </c:pt>
                <c:pt idx="166">
                  <c:v>49.179490214992384</c:v>
                </c:pt>
                <c:pt idx="167">
                  <c:v>113.04654451197983</c:v>
                </c:pt>
                <c:pt idx="168">
                  <c:v>112.72371004486445</c:v>
                </c:pt>
                <c:pt idx="169">
                  <c:v>109.04258657784679</c:v>
                </c:pt>
                <c:pt idx="170">
                  <c:v>126.12878970288165</c:v>
                </c:pt>
                <c:pt idx="171">
                  <c:v>91.177494881323355</c:v>
                </c:pt>
                <c:pt idx="172">
                  <c:v>103.99691055329122</c:v>
                </c:pt>
                <c:pt idx="173">
                  <c:v>81.300445934222267</c:v>
                </c:pt>
                <c:pt idx="174">
                  <c:v>92.796231170242606</c:v>
                </c:pt>
                <c:pt idx="175">
                  <c:v>48.785191863921547</c:v>
                </c:pt>
                <c:pt idx="176">
                  <c:v>112.28044249542789</c:v>
                </c:pt>
                <c:pt idx="177">
                  <c:v>124.13328408584455</c:v>
                </c:pt>
                <c:pt idx="178">
                  <c:v>106.04866936278562</c:v>
                </c:pt>
                <c:pt idx="179">
                  <c:v>41.464024327354899</c:v>
                </c:pt>
                <c:pt idx="180">
                  <c:v>35.492155857338659</c:v>
                </c:pt>
                <c:pt idx="181">
                  <c:v>55.119282226567542</c:v>
                </c:pt>
                <c:pt idx="182">
                  <c:v>92.168349825987804</c:v>
                </c:pt>
                <c:pt idx="183">
                  <c:v>70.233715056311141</c:v>
                </c:pt>
                <c:pt idx="184">
                  <c:v>107.72895500088742</c:v>
                </c:pt>
                <c:pt idx="185">
                  <c:v>64.630835230630851</c:v>
                </c:pt>
                <c:pt idx="186">
                  <c:v>86.406110825548893</c:v>
                </c:pt>
                <c:pt idx="187">
                  <c:v>101.30819118477298</c:v>
                </c:pt>
                <c:pt idx="188">
                  <c:v>69.952301813353643</c:v>
                </c:pt>
                <c:pt idx="189">
                  <c:v>109.57944612554179</c:v>
                </c:pt>
                <c:pt idx="190">
                  <c:v>97.439133059979753</c:v>
                </c:pt>
                <c:pt idx="191">
                  <c:v>94.660552836883113</c:v>
                </c:pt>
                <c:pt idx="192">
                  <c:v>51.056368040196851</c:v>
                </c:pt>
                <c:pt idx="193">
                  <c:v>93.132026084204</c:v>
                </c:pt>
                <c:pt idx="194">
                  <c:v>102.79367179538059</c:v>
                </c:pt>
                <c:pt idx="195">
                  <c:v>99.17675292708995</c:v>
                </c:pt>
                <c:pt idx="196">
                  <c:v>113.65235629004034</c:v>
                </c:pt>
                <c:pt idx="197">
                  <c:v>126.61038184186984</c:v>
                </c:pt>
                <c:pt idx="198">
                  <c:v>74.645007859865103</c:v>
                </c:pt>
                <c:pt idx="199">
                  <c:v>128.2955018921991</c:v>
                </c:pt>
                <c:pt idx="200">
                  <c:v>50.98032596971855</c:v>
                </c:pt>
                <c:pt idx="201">
                  <c:v>91.805095784654668</c:v>
                </c:pt>
                <c:pt idx="202">
                  <c:v>108.61946018309786</c:v>
                </c:pt>
                <c:pt idx="203">
                  <c:v>76.014819688051972</c:v>
                </c:pt>
                <c:pt idx="204">
                  <c:v>101.95150098386669</c:v>
                </c:pt>
                <c:pt idx="205">
                  <c:v>65.796745897128758</c:v>
                </c:pt>
                <c:pt idx="206">
                  <c:v>86.253131262353563</c:v>
                </c:pt>
                <c:pt idx="207">
                  <c:v>65.723387625723149</c:v>
                </c:pt>
                <c:pt idx="208">
                  <c:v>63.630742183498711</c:v>
                </c:pt>
                <c:pt idx="209">
                  <c:v>74.246931872827773</c:v>
                </c:pt>
                <c:pt idx="210">
                  <c:v>87.31005342326462</c:v>
                </c:pt>
                <c:pt idx="211">
                  <c:v>113.10566020511892</c:v>
                </c:pt>
                <c:pt idx="212">
                  <c:v>119.55418869622571</c:v>
                </c:pt>
                <c:pt idx="213">
                  <c:v>73.279574041565184</c:v>
                </c:pt>
                <c:pt idx="214">
                  <c:v>84.611013126567613</c:v>
                </c:pt>
                <c:pt idx="215">
                  <c:v>116.80969344104861</c:v>
                </c:pt>
                <c:pt idx="216">
                  <c:v>112.55602549521552</c:v>
                </c:pt>
                <c:pt idx="217">
                  <c:v>84.279067407950166</c:v>
                </c:pt>
                <c:pt idx="218">
                  <c:v>99.215889186415978</c:v>
                </c:pt>
                <c:pt idx="219">
                  <c:v>110.21545036045381</c:v>
                </c:pt>
                <c:pt idx="220">
                  <c:v>65.522856751507646</c:v>
                </c:pt>
                <c:pt idx="221">
                  <c:v>107.0467747204378</c:v>
                </c:pt>
                <c:pt idx="222">
                  <c:v>98.830396234192719</c:v>
                </c:pt>
                <c:pt idx="223">
                  <c:v>46.295688423394942</c:v>
                </c:pt>
                <c:pt idx="224">
                  <c:v>122.03099799455012</c:v>
                </c:pt>
                <c:pt idx="225">
                  <c:v>44.434536461431883</c:v>
                </c:pt>
                <c:pt idx="226">
                  <c:v>19.058255833006012</c:v>
                </c:pt>
                <c:pt idx="227">
                  <c:v>48.232202354286088</c:v>
                </c:pt>
                <c:pt idx="228">
                  <c:v>15.010014708575209</c:v>
                </c:pt>
                <c:pt idx="229">
                  <c:v>53.026164721634679</c:v>
                </c:pt>
                <c:pt idx="230">
                  <c:v>50.623763055056401</c:v>
                </c:pt>
                <c:pt idx="231">
                  <c:v>77.170251717035939</c:v>
                </c:pt>
                <c:pt idx="232">
                  <c:v>107.14858183067827</c:v>
                </c:pt>
                <c:pt idx="233">
                  <c:v>88.352041596468965</c:v>
                </c:pt>
                <c:pt idx="234">
                  <c:v>108.96805945034912</c:v>
                </c:pt>
                <c:pt idx="235">
                  <c:v>106.86834492588304</c:v>
                </c:pt>
                <c:pt idx="236">
                  <c:v>95.547440868449911</c:v>
                </c:pt>
                <c:pt idx="237">
                  <c:v>102.39190354325967</c:v>
                </c:pt>
                <c:pt idx="238">
                  <c:v>105.26837565576707</c:v>
                </c:pt>
                <c:pt idx="239">
                  <c:v>83.840968009875027</c:v>
                </c:pt>
                <c:pt idx="240">
                  <c:v>103.41351204315536</c:v>
                </c:pt>
                <c:pt idx="241">
                  <c:v>97.925740704250757</c:v>
                </c:pt>
                <c:pt idx="242">
                  <c:v>98.146647797353069</c:v>
                </c:pt>
                <c:pt idx="243">
                  <c:v>96.70616266930972</c:v>
                </c:pt>
                <c:pt idx="244">
                  <c:v>108.7556219533419</c:v>
                </c:pt>
                <c:pt idx="245">
                  <c:v>63.346178917660978</c:v>
                </c:pt>
                <c:pt idx="246">
                  <c:v>112.64809024990785</c:v>
                </c:pt>
                <c:pt idx="247">
                  <c:v>41.686379903461415</c:v>
                </c:pt>
                <c:pt idx="248">
                  <c:v>52.901968719060299</c:v>
                </c:pt>
                <c:pt idx="249">
                  <c:v>52.759314115415172</c:v>
                </c:pt>
                <c:pt idx="250">
                  <c:v>113.51712233955652</c:v>
                </c:pt>
                <c:pt idx="251">
                  <c:v>50.921178817656831</c:v>
                </c:pt>
                <c:pt idx="252">
                  <c:v>103.82298134552147</c:v>
                </c:pt>
                <c:pt idx="253">
                  <c:v>72.52899998687603</c:v>
                </c:pt>
                <c:pt idx="254">
                  <c:v>85.269422022118277</c:v>
                </c:pt>
                <c:pt idx="255">
                  <c:v>115.13143536849718</c:v>
                </c:pt>
                <c:pt idx="256">
                  <c:v>97.492356925140356</c:v>
                </c:pt>
                <c:pt idx="257">
                  <c:v>91.702572349854847</c:v>
                </c:pt>
                <c:pt idx="258">
                  <c:v>58.294967798306125</c:v>
                </c:pt>
                <c:pt idx="259">
                  <c:v>107.11778605446283</c:v>
                </c:pt>
                <c:pt idx="260">
                  <c:v>98.808805517883783</c:v>
                </c:pt>
                <c:pt idx="261">
                  <c:v>88.79148565066545</c:v>
                </c:pt>
                <c:pt idx="262">
                  <c:v>71.518904907404462</c:v>
                </c:pt>
                <c:pt idx="263">
                  <c:v>88.901438217691123</c:v>
                </c:pt>
                <c:pt idx="264">
                  <c:v>66.990809914701984</c:v>
                </c:pt>
                <c:pt idx="265">
                  <c:v>109.1254283038386</c:v>
                </c:pt>
                <c:pt idx="266">
                  <c:v>64.183553960401085</c:v>
                </c:pt>
                <c:pt idx="267">
                  <c:v>124.40291522131309</c:v>
                </c:pt>
                <c:pt idx="268">
                  <c:v>106.76928130574291</c:v>
                </c:pt>
                <c:pt idx="269">
                  <c:v>110.77763471118948</c:v>
                </c:pt>
                <c:pt idx="270">
                  <c:v>79.792178472612562</c:v>
                </c:pt>
                <c:pt idx="271">
                  <c:v>61.34500975229254</c:v>
                </c:pt>
                <c:pt idx="272">
                  <c:v>67.108916365000155</c:v>
                </c:pt>
                <c:pt idx="273">
                  <c:v>98.04724801055103</c:v>
                </c:pt>
                <c:pt idx="274">
                  <c:v>95.938488929624569</c:v>
                </c:pt>
                <c:pt idx="275">
                  <c:v>107.22160093512454</c:v>
                </c:pt>
                <c:pt idx="276">
                  <c:v>52.075642315469324</c:v>
                </c:pt>
                <c:pt idx="277">
                  <c:v>61.241273310492481</c:v>
                </c:pt>
                <c:pt idx="278">
                  <c:v>28.202847294476605</c:v>
                </c:pt>
                <c:pt idx="279">
                  <c:v>86.971533204568843</c:v>
                </c:pt>
                <c:pt idx="280">
                  <c:v>56.808940014800328</c:v>
                </c:pt>
                <c:pt idx="281">
                  <c:v>110.22405619824551</c:v>
                </c:pt>
                <c:pt idx="282">
                  <c:v>84.270756638345929</c:v>
                </c:pt>
                <c:pt idx="283">
                  <c:v>71.615760372358977</c:v>
                </c:pt>
                <c:pt idx="284">
                  <c:v>87.265360094718332</c:v>
                </c:pt>
                <c:pt idx="285">
                  <c:v>77.05603920308927</c:v>
                </c:pt>
                <c:pt idx="286">
                  <c:v>93.839313049624508</c:v>
                </c:pt>
                <c:pt idx="287">
                  <c:v>68.159203070619711</c:v>
                </c:pt>
                <c:pt idx="288">
                  <c:v>37.246793711724273</c:v>
                </c:pt>
                <c:pt idx="289">
                  <c:v>125.45679205953731</c:v>
                </c:pt>
                <c:pt idx="290">
                  <c:v>102.58887996265068</c:v>
                </c:pt>
                <c:pt idx="291">
                  <c:v>95.143008123551283</c:v>
                </c:pt>
                <c:pt idx="292">
                  <c:v>114.47950122193529</c:v>
                </c:pt>
                <c:pt idx="293">
                  <c:v>114.91682172054027</c:v>
                </c:pt>
                <c:pt idx="294">
                  <c:v>40.472637668182564</c:v>
                </c:pt>
                <c:pt idx="295">
                  <c:v>74.104597701907053</c:v>
                </c:pt>
                <c:pt idx="296">
                  <c:v>101.71268583216029</c:v>
                </c:pt>
                <c:pt idx="297">
                  <c:v>73.431698089736443</c:v>
                </c:pt>
                <c:pt idx="298">
                  <c:v>54.597349168736159</c:v>
                </c:pt>
                <c:pt idx="299">
                  <c:v>57.219499098241968</c:v>
                </c:pt>
                <c:pt idx="300">
                  <c:v>102.08129857684462</c:v>
                </c:pt>
                <c:pt idx="301">
                  <c:v>98.649000830751604</c:v>
                </c:pt>
                <c:pt idx="302">
                  <c:v>127.17379430758891</c:v>
                </c:pt>
                <c:pt idx="303">
                  <c:v>99.172445416677817</c:v>
                </c:pt>
                <c:pt idx="304">
                  <c:v>67.908250616840903</c:v>
                </c:pt>
                <c:pt idx="305">
                  <c:v>119.54316021505153</c:v>
                </c:pt>
                <c:pt idx="306">
                  <c:v>92.391949093510561</c:v>
                </c:pt>
                <c:pt idx="307">
                  <c:v>92.799243574019442</c:v>
                </c:pt>
                <c:pt idx="308">
                  <c:v>83.168169214875633</c:v>
                </c:pt>
                <c:pt idx="309">
                  <c:v>82.303906055709561</c:v>
                </c:pt>
                <c:pt idx="310">
                  <c:v>78.097715278791085</c:v>
                </c:pt>
                <c:pt idx="311">
                  <c:v>48.417053574321066</c:v>
                </c:pt>
                <c:pt idx="312">
                  <c:v>127.09450085563908</c:v>
                </c:pt>
                <c:pt idx="313">
                  <c:v>87.438564912522139</c:v>
                </c:pt>
                <c:pt idx="314">
                  <c:v>62.476031798584856</c:v>
                </c:pt>
                <c:pt idx="315">
                  <c:v>64.828631627834483</c:v>
                </c:pt>
                <c:pt idx="316">
                  <c:v>97.65611374681427</c:v>
                </c:pt>
                <c:pt idx="317">
                  <c:v>115.54354345391698</c:v>
                </c:pt>
                <c:pt idx="318">
                  <c:v>99.87194988827477</c:v>
                </c:pt>
                <c:pt idx="319">
                  <c:v>86.477949205978135</c:v>
                </c:pt>
                <c:pt idx="320">
                  <c:v>97.197817239450785</c:v>
                </c:pt>
                <c:pt idx="321">
                  <c:v>70.811342658008442</c:v>
                </c:pt>
                <c:pt idx="322">
                  <c:v>60.403734087943747</c:v>
                </c:pt>
                <c:pt idx="323">
                  <c:v>43.07508702533714</c:v>
                </c:pt>
                <c:pt idx="324">
                  <c:v>91.503770686459376</c:v>
                </c:pt>
                <c:pt idx="325">
                  <c:v>105.66304624913219</c:v>
                </c:pt>
                <c:pt idx="326">
                  <c:v>81.398289604879878</c:v>
                </c:pt>
                <c:pt idx="327">
                  <c:v>107.74895529517761</c:v>
                </c:pt>
                <c:pt idx="328">
                  <c:v>91.467145001865802</c:v>
                </c:pt>
                <c:pt idx="329">
                  <c:v>135.15234488639214</c:v>
                </c:pt>
                <c:pt idx="330">
                  <c:v>115.93885708660542</c:v>
                </c:pt>
                <c:pt idx="331">
                  <c:v>81.930933066671585</c:v>
                </c:pt>
                <c:pt idx="332">
                  <c:v>55.581789319216249</c:v>
                </c:pt>
                <c:pt idx="333">
                  <c:v>98.938956215931555</c:v>
                </c:pt>
                <c:pt idx="334">
                  <c:v>118.69976791604827</c:v>
                </c:pt>
                <c:pt idx="335">
                  <c:v>108.36700439071822</c:v>
                </c:pt>
                <c:pt idx="336">
                  <c:v>107.40539007300724</c:v>
                </c:pt>
                <c:pt idx="337">
                  <c:v>62.506766564402795</c:v>
                </c:pt>
                <c:pt idx="338">
                  <c:v>80.68294439889813</c:v>
                </c:pt>
                <c:pt idx="339">
                  <c:v>95.542871816185354</c:v>
                </c:pt>
                <c:pt idx="340">
                  <c:v>67.091790253421237</c:v>
                </c:pt>
                <c:pt idx="341">
                  <c:v>78.68062227324161</c:v>
                </c:pt>
                <c:pt idx="342">
                  <c:v>106.13483668095819</c:v>
                </c:pt>
                <c:pt idx="343">
                  <c:v>41.377740295319683</c:v>
                </c:pt>
                <c:pt idx="344">
                  <c:v>77.164356611850209</c:v>
                </c:pt>
                <c:pt idx="345">
                  <c:v>119.13869606375123</c:v>
                </c:pt>
                <c:pt idx="346">
                  <c:v>68.95964468974816</c:v>
                </c:pt>
                <c:pt idx="347">
                  <c:v>94.020377806193892</c:v>
                </c:pt>
                <c:pt idx="348">
                  <c:v>74.91550279775683</c:v>
                </c:pt>
                <c:pt idx="349">
                  <c:v>94.607207152990412</c:v>
                </c:pt>
                <c:pt idx="350">
                  <c:v>77.771445957371924</c:v>
                </c:pt>
                <c:pt idx="351">
                  <c:v>48.464094119122002</c:v>
                </c:pt>
                <c:pt idx="352">
                  <c:v>69.661948386577492</c:v>
                </c:pt>
                <c:pt idx="353">
                  <c:v>115.23076801669289</c:v>
                </c:pt>
                <c:pt idx="354">
                  <c:v>94.82515734783685</c:v>
                </c:pt>
                <c:pt idx="355">
                  <c:v>128.64626792105327</c:v>
                </c:pt>
                <c:pt idx="356">
                  <c:v>87.378133409466642</c:v>
                </c:pt>
                <c:pt idx="357">
                  <c:v>105.92613475559878</c:v>
                </c:pt>
                <c:pt idx="358">
                  <c:v>90.95595452949344</c:v>
                </c:pt>
                <c:pt idx="359">
                  <c:v>116.89972663518385</c:v>
                </c:pt>
                <c:pt idx="360">
                  <c:v>95.169982754022143</c:v>
                </c:pt>
                <c:pt idx="361">
                  <c:v>110.62075441163576</c:v>
                </c:pt>
                <c:pt idx="362">
                  <c:v>81.246456695624829</c:v>
                </c:pt>
                <c:pt idx="363">
                  <c:v>113.13635890612358</c:v>
                </c:pt>
                <c:pt idx="364">
                  <c:v>105.2694578368969</c:v>
                </c:pt>
                <c:pt idx="365">
                  <c:v>83.180242710746469</c:v>
                </c:pt>
                <c:pt idx="366">
                  <c:v>105.75718511132395</c:v>
                </c:pt>
                <c:pt idx="367">
                  <c:v>134.90003945599815</c:v>
                </c:pt>
                <c:pt idx="368">
                  <c:v>95.051215152118459</c:v>
                </c:pt>
                <c:pt idx="369">
                  <c:v>85.652756073670503</c:v>
                </c:pt>
                <c:pt idx="370">
                  <c:v>79.304708254343666</c:v>
                </c:pt>
                <c:pt idx="371">
                  <c:v>112.1498494803952</c:v>
                </c:pt>
                <c:pt idx="372">
                  <c:v>89.992040559334541</c:v>
                </c:pt>
                <c:pt idx="373">
                  <c:v>80.566830394985971</c:v>
                </c:pt>
                <c:pt idx="374">
                  <c:v>127.19918488350648</c:v>
                </c:pt>
                <c:pt idx="375">
                  <c:v>127.97190637142268</c:v>
                </c:pt>
                <c:pt idx="376">
                  <c:v>40.841691359004294</c:v>
                </c:pt>
                <c:pt idx="377">
                  <c:v>113.10387229372688</c:v>
                </c:pt>
                <c:pt idx="378">
                  <c:v>97.613817785717728</c:v>
                </c:pt>
                <c:pt idx="379">
                  <c:v>79.981262181738117</c:v>
                </c:pt>
                <c:pt idx="380">
                  <c:v>129.04517618185119</c:v>
                </c:pt>
                <c:pt idx="381">
                  <c:v>62.064156691788639</c:v>
                </c:pt>
                <c:pt idx="382">
                  <c:v>118.81215219668482</c:v>
                </c:pt>
                <c:pt idx="383">
                  <c:v>100.8571520769959</c:v>
                </c:pt>
                <c:pt idx="384">
                  <c:v>84.411974649782081</c:v>
                </c:pt>
                <c:pt idx="385">
                  <c:v>37.978860795612029</c:v>
                </c:pt>
                <c:pt idx="386">
                  <c:v>106.2878629818094</c:v>
                </c:pt>
                <c:pt idx="387">
                  <c:v>131.03681362135251</c:v>
                </c:pt>
                <c:pt idx="388">
                  <c:v>103.90158706276617</c:v>
                </c:pt>
                <c:pt idx="389">
                  <c:v>91.417455415145866</c:v>
                </c:pt>
                <c:pt idx="390">
                  <c:v>69.145433394155205</c:v>
                </c:pt>
                <c:pt idx="391">
                  <c:v>62.019833481551132</c:v>
                </c:pt>
                <c:pt idx="392">
                  <c:v>110.58125029385693</c:v>
                </c:pt>
                <c:pt idx="393">
                  <c:v>84.087273878323373</c:v>
                </c:pt>
                <c:pt idx="394">
                  <c:v>118.68150580157968</c:v>
                </c:pt>
                <c:pt idx="395">
                  <c:v>58.962188038700681</c:v>
                </c:pt>
                <c:pt idx="396">
                  <c:v>89.950461567893427</c:v>
                </c:pt>
                <c:pt idx="397">
                  <c:v>95.172279036682198</c:v>
                </c:pt>
                <c:pt idx="398">
                  <c:v>63.199166581842007</c:v>
                </c:pt>
                <c:pt idx="399">
                  <c:v>111.79482072599302</c:v>
                </c:pt>
                <c:pt idx="400">
                  <c:v>80.930137446843844</c:v>
                </c:pt>
                <c:pt idx="401">
                  <c:v>98.854942936965045</c:v>
                </c:pt>
                <c:pt idx="402">
                  <c:v>72.909725312220985</c:v>
                </c:pt>
                <c:pt idx="403">
                  <c:v>65.308509699641846</c:v>
                </c:pt>
                <c:pt idx="404">
                  <c:v>100.93597746304569</c:v>
                </c:pt>
                <c:pt idx="405">
                  <c:v>81.000852888738223</c:v>
                </c:pt>
                <c:pt idx="406">
                  <c:v>112.76572686652541</c:v>
                </c:pt>
                <c:pt idx="407">
                  <c:v>127.09408453188662</c:v>
                </c:pt>
                <c:pt idx="408">
                  <c:v>77.286441459826918</c:v>
                </c:pt>
                <c:pt idx="409">
                  <c:v>129.38201268075622</c:v>
                </c:pt>
                <c:pt idx="410">
                  <c:v>82.853351160063312</c:v>
                </c:pt>
                <c:pt idx="411">
                  <c:v>87.899649890457383</c:v>
                </c:pt>
                <c:pt idx="412">
                  <c:v>92.30593264483484</c:v>
                </c:pt>
                <c:pt idx="413">
                  <c:v>71.390890950146144</c:v>
                </c:pt>
                <c:pt idx="414">
                  <c:v>96.667763284045407</c:v>
                </c:pt>
                <c:pt idx="415">
                  <c:v>75.764331269519758</c:v>
                </c:pt>
                <c:pt idx="416">
                  <c:v>86.047067917337401</c:v>
                </c:pt>
                <c:pt idx="417">
                  <c:v>86.447713910736695</c:v>
                </c:pt>
                <c:pt idx="418">
                  <c:v>69.089245278378726</c:v>
                </c:pt>
                <c:pt idx="419">
                  <c:v>84.599666323926357</c:v>
                </c:pt>
                <c:pt idx="420">
                  <c:v>71.53873400505941</c:v>
                </c:pt>
                <c:pt idx="421">
                  <c:v>114.12202775106397</c:v>
                </c:pt>
                <c:pt idx="422">
                  <c:v>97.997562605124443</c:v>
                </c:pt>
                <c:pt idx="423">
                  <c:v>67.121570466813978</c:v>
                </c:pt>
                <c:pt idx="424">
                  <c:v>86.644763032062514</c:v>
                </c:pt>
                <c:pt idx="425">
                  <c:v>101.86175868268833</c:v>
                </c:pt>
                <c:pt idx="426">
                  <c:v>84.869018854865544</c:v>
                </c:pt>
                <c:pt idx="427">
                  <c:v>93.526026065173397</c:v>
                </c:pt>
                <c:pt idx="428">
                  <c:v>97.90161660594255</c:v>
                </c:pt>
                <c:pt idx="429">
                  <c:v>99.965361674184365</c:v>
                </c:pt>
                <c:pt idx="430">
                  <c:v>69.913496399473473</c:v>
                </c:pt>
                <c:pt idx="431">
                  <c:v>110.54852202522403</c:v>
                </c:pt>
                <c:pt idx="432">
                  <c:v>89.985517531943543</c:v>
                </c:pt>
                <c:pt idx="433">
                  <c:v>50.312404983623864</c:v>
                </c:pt>
                <c:pt idx="434">
                  <c:v>113.38632474179568</c:v>
                </c:pt>
                <c:pt idx="435">
                  <c:v>30.354642400547618</c:v>
                </c:pt>
                <c:pt idx="436">
                  <c:v>20.530677630788436</c:v>
                </c:pt>
                <c:pt idx="437">
                  <c:v>46.215463769460342</c:v>
                </c:pt>
                <c:pt idx="438">
                  <c:v>19.219636681519393</c:v>
                </c:pt>
                <c:pt idx="439">
                  <c:v>52.321625107566085</c:v>
                </c:pt>
                <c:pt idx="440">
                  <c:v>52.361588110457554</c:v>
                </c:pt>
                <c:pt idx="441">
                  <c:v>80.536533381236097</c:v>
                </c:pt>
                <c:pt idx="442">
                  <c:v>114.55602103611567</c:v>
                </c:pt>
                <c:pt idx="443">
                  <c:v>94.26435530287047</c:v>
                </c:pt>
                <c:pt idx="444">
                  <c:v>103.90918393285396</c:v>
                </c:pt>
                <c:pt idx="445">
                  <c:v>105.88561384624998</c:v>
                </c:pt>
                <c:pt idx="446">
                  <c:v>73.550659877971469</c:v>
                </c:pt>
                <c:pt idx="447">
                  <c:v>107.53931567224075</c:v>
                </c:pt>
                <c:pt idx="448">
                  <c:v>95.746460762638989</c:v>
                </c:pt>
                <c:pt idx="449">
                  <c:v>59.528948618392178</c:v>
                </c:pt>
                <c:pt idx="450">
                  <c:v>115.88468345225013</c:v>
                </c:pt>
                <c:pt idx="451">
                  <c:v>122.04798711272073</c:v>
                </c:pt>
                <c:pt idx="452">
                  <c:v>120.57013160979866</c:v>
                </c:pt>
                <c:pt idx="453">
                  <c:v>83.916064881249156</c:v>
                </c:pt>
                <c:pt idx="454">
                  <c:v>97.051534521046534</c:v>
                </c:pt>
                <c:pt idx="455">
                  <c:v>78.462439393487372</c:v>
                </c:pt>
                <c:pt idx="456">
                  <c:v>106.12510352182574</c:v>
                </c:pt>
                <c:pt idx="457">
                  <c:v>59.76295040539074</c:v>
                </c:pt>
                <c:pt idx="458">
                  <c:v>50.098465048213306</c:v>
                </c:pt>
                <c:pt idx="459">
                  <c:v>37.762228121972086</c:v>
                </c:pt>
                <c:pt idx="460">
                  <c:v>97.194134308191607</c:v>
                </c:pt>
                <c:pt idx="461">
                  <c:v>88.120148671587941</c:v>
                </c:pt>
                <c:pt idx="462">
                  <c:v>80.971323216998115</c:v>
                </c:pt>
                <c:pt idx="463">
                  <c:v>64.774780192440659</c:v>
                </c:pt>
                <c:pt idx="464">
                  <c:v>102.65485334415307</c:v>
                </c:pt>
                <c:pt idx="465">
                  <c:v>84.257964627087745</c:v>
                </c:pt>
                <c:pt idx="466">
                  <c:v>108.69960347374487</c:v>
                </c:pt>
                <c:pt idx="467">
                  <c:v>93.115887428618038</c:v>
                </c:pt>
                <c:pt idx="468">
                  <c:v>55.641102116656512</c:v>
                </c:pt>
                <c:pt idx="469">
                  <c:v>127.3647967953232</c:v>
                </c:pt>
                <c:pt idx="470">
                  <c:v>72.45858810169166</c:v>
                </c:pt>
                <c:pt idx="471">
                  <c:v>86.550531666553269</c:v>
                </c:pt>
                <c:pt idx="472">
                  <c:v>86.200346777716916</c:v>
                </c:pt>
                <c:pt idx="473">
                  <c:v>89.835871039641574</c:v>
                </c:pt>
                <c:pt idx="474">
                  <c:v>68.618800226307016</c:v>
                </c:pt>
                <c:pt idx="475">
                  <c:v>108.04262937554623</c:v>
                </c:pt>
                <c:pt idx="476">
                  <c:v>56.538820093677337</c:v>
                </c:pt>
                <c:pt idx="477">
                  <c:v>126.746207380643</c:v>
                </c:pt>
                <c:pt idx="478">
                  <c:v>104.94227776584009</c:v>
                </c:pt>
                <c:pt idx="479">
                  <c:v>111.98556420064426</c:v>
                </c:pt>
                <c:pt idx="480">
                  <c:v>67.653689159142004</c:v>
                </c:pt>
                <c:pt idx="481">
                  <c:v>88.828656688065507</c:v>
                </c:pt>
                <c:pt idx="482">
                  <c:v>93.756604361524865</c:v>
                </c:pt>
                <c:pt idx="483">
                  <c:v>100.13701667533239</c:v>
                </c:pt>
                <c:pt idx="484">
                  <c:v>111.27490243930862</c:v>
                </c:pt>
                <c:pt idx="485">
                  <c:v>103.48356306496372</c:v>
                </c:pt>
                <c:pt idx="486">
                  <c:v>57.579206299891958</c:v>
                </c:pt>
                <c:pt idx="487">
                  <c:v>96.174916595791998</c:v>
                </c:pt>
                <c:pt idx="488">
                  <c:v>45.647724892909032</c:v>
                </c:pt>
                <c:pt idx="489">
                  <c:v>79.590898224902688</c:v>
                </c:pt>
                <c:pt idx="490">
                  <c:v>59.763410335683773</c:v>
                </c:pt>
                <c:pt idx="491">
                  <c:v>96.545486192537425</c:v>
                </c:pt>
                <c:pt idx="492">
                  <c:v>45.059368331202307</c:v>
                </c:pt>
                <c:pt idx="493">
                  <c:v>61.928936921264508</c:v>
                </c:pt>
                <c:pt idx="494">
                  <c:v>98.731585053957247</c:v>
                </c:pt>
                <c:pt idx="495">
                  <c:v>77.671374520419064</c:v>
                </c:pt>
                <c:pt idx="496">
                  <c:v>102.03635571948418</c:v>
                </c:pt>
                <c:pt idx="497">
                  <c:v>66.29817471035426</c:v>
                </c:pt>
                <c:pt idx="498">
                  <c:v>68.790143994415189</c:v>
                </c:pt>
                <c:pt idx="499">
                  <c:v>128.11611540559716</c:v>
                </c:pt>
                <c:pt idx="500">
                  <c:v>100.16716372859315</c:v>
                </c:pt>
                <c:pt idx="501">
                  <c:v>106.01302005262824</c:v>
                </c:pt>
                <c:pt idx="502">
                  <c:v>123.94083006271171</c:v>
                </c:pt>
                <c:pt idx="503">
                  <c:v>112.80668658066492</c:v>
                </c:pt>
                <c:pt idx="504">
                  <c:v>77.182961912129471</c:v>
                </c:pt>
                <c:pt idx="505">
                  <c:v>87.477580615401422</c:v>
                </c:pt>
                <c:pt idx="506">
                  <c:v>101.79705367722707</c:v>
                </c:pt>
                <c:pt idx="507">
                  <c:v>65.78816103431879</c:v>
                </c:pt>
                <c:pt idx="508">
                  <c:v>65.273468339199297</c:v>
                </c:pt>
                <c:pt idx="509">
                  <c:v>52.223984184827152</c:v>
                </c:pt>
                <c:pt idx="510">
                  <c:v>106.44609080684636</c:v>
                </c:pt>
                <c:pt idx="511">
                  <c:v>98.25880413737471</c:v>
                </c:pt>
                <c:pt idx="512">
                  <c:v>125.72841290986599</c:v>
                </c:pt>
                <c:pt idx="513">
                  <c:v>88.597062151940648</c:v>
                </c:pt>
                <c:pt idx="514">
                  <c:v>88.469782756596985</c:v>
                </c:pt>
                <c:pt idx="515">
                  <c:v>117.66172805476108</c:v>
                </c:pt>
                <c:pt idx="516">
                  <c:v>78.458875321573558</c:v>
                </c:pt>
                <c:pt idx="517">
                  <c:v>91.611149959612106</c:v>
                </c:pt>
                <c:pt idx="518">
                  <c:v>84.03398105382017</c:v>
                </c:pt>
                <c:pt idx="519">
                  <c:v>84.260953967066484</c:v>
                </c:pt>
                <c:pt idx="520">
                  <c:v>60.439813137911962</c:v>
                </c:pt>
                <c:pt idx="521">
                  <c:v>79.931536390049502</c:v>
                </c:pt>
                <c:pt idx="522">
                  <c:v>126.83567414399042</c:v>
                </c:pt>
                <c:pt idx="523">
                  <c:v>80.718956759735946</c:v>
                </c:pt>
                <c:pt idx="524">
                  <c:v>81.647779022633571</c:v>
                </c:pt>
                <c:pt idx="525">
                  <c:v>86.238359979798034</c:v>
                </c:pt>
                <c:pt idx="526">
                  <c:v>105.42010059131002</c:v>
                </c:pt>
                <c:pt idx="527">
                  <c:v>124.71701039460619</c:v>
                </c:pt>
                <c:pt idx="528">
                  <c:v>101.91760590619006</c:v>
                </c:pt>
                <c:pt idx="529">
                  <c:v>116.8143320779113</c:v>
                </c:pt>
                <c:pt idx="530">
                  <c:v>65.560542957183785</c:v>
                </c:pt>
                <c:pt idx="531">
                  <c:v>70.656826128127875</c:v>
                </c:pt>
                <c:pt idx="532">
                  <c:v>78.825356111712154</c:v>
                </c:pt>
                <c:pt idx="533">
                  <c:v>51.68462290809272</c:v>
                </c:pt>
                <c:pt idx="534">
                  <c:v>108.59069482570925</c:v>
                </c:pt>
                <c:pt idx="535">
                  <c:v>110.70677609797279</c:v>
                </c:pt>
                <c:pt idx="536">
                  <c:v>76.228571893969999</c:v>
                </c:pt>
                <c:pt idx="537">
                  <c:v>92.708105825525223</c:v>
                </c:pt>
                <c:pt idx="538">
                  <c:v>85.248073106119705</c:v>
                </c:pt>
                <c:pt idx="539">
                  <c:v>125.6444320690091</c:v>
                </c:pt>
                <c:pt idx="540">
                  <c:v>118.31084705512535</c:v>
                </c:pt>
                <c:pt idx="541">
                  <c:v>96.586116903415672</c:v>
                </c:pt>
                <c:pt idx="542">
                  <c:v>42.12527364763374</c:v>
                </c:pt>
                <c:pt idx="543">
                  <c:v>101.58797740287167</c:v>
                </c:pt>
                <c:pt idx="544">
                  <c:v>124.56089302855857</c:v>
                </c:pt>
                <c:pt idx="545">
                  <c:v>107.81759362957482</c:v>
                </c:pt>
                <c:pt idx="546">
                  <c:v>108.1108335814034</c:v>
                </c:pt>
                <c:pt idx="547">
                  <c:v>78.505998847202576</c:v>
                </c:pt>
                <c:pt idx="548">
                  <c:v>78.884657647225552</c:v>
                </c:pt>
                <c:pt idx="549">
                  <c:v>89.46128741861304</c:v>
                </c:pt>
                <c:pt idx="550">
                  <c:v>82.310891684157014</c:v>
                </c:pt>
                <c:pt idx="551">
                  <c:v>50.41614812557944</c:v>
                </c:pt>
                <c:pt idx="552">
                  <c:v>99.013140104965743</c:v>
                </c:pt>
                <c:pt idx="553">
                  <c:v>32.932302028238915</c:v>
                </c:pt>
                <c:pt idx="554">
                  <c:v>90.669548963723372</c:v>
                </c:pt>
                <c:pt idx="555">
                  <c:v>119.67769680410174</c:v>
                </c:pt>
                <c:pt idx="556">
                  <c:v>103.17754696760373</c:v>
                </c:pt>
                <c:pt idx="557">
                  <c:v>105.09410932852897</c:v>
                </c:pt>
                <c:pt idx="558">
                  <c:v>84.210203634091755</c:v>
                </c:pt>
                <c:pt idx="559">
                  <c:v>99.597042621569727</c:v>
                </c:pt>
                <c:pt idx="560">
                  <c:v>60.690372853703465</c:v>
                </c:pt>
                <c:pt idx="561">
                  <c:v>44.671117700337987</c:v>
                </c:pt>
                <c:pt idx="562">
                  <c:v>81.46451642471807</c:v>
                </c:pt>
                <c:pt idx="563">
                  <c:v>115.21471319011543</c:v>
                </c:pt>
                <c:pt idx="564">
                  <c:v>112.9644738985381</c:v>
                </c:pt>
                <c:pt idx="565">
                  <c:v>99.138575634847371</c:v>
                </c:pt>
                <c:pt idx="566">
                  <c:v>73.05737417355995</c:v>
                </c:pt>
                <c:pt idx="567">
                  <c:v>113.29093554725368</c:v>
                </c:pt>
                <c:pt idx="568">
                  <c:v>104.41013805623712</c:v>
                </c:pt>
                <c:pt idx="569">
                  <c:v>100.71186605631208</c:v>
                </c:pt>
                <c:pt idx="570">
                  <c:v>96.135495990366948</c:v>
                </c:pt>
                <c:pt idx="571">
                  <c:v>111.40777189431032</c:v>
                </c:pt>
                <c:pt idx="572">
                  <c:v>97.773476804333285</c:v>
                </c:pt>
                <c:pt idx="573">
                  <c:v>114.38794698736132</c:v>
                </c:pt>
                <c:pt idx="574">
                  <c:v>98.270192035436793</c:v>
                </c:pt>
                <c:pt idx="575">
                  <c:v>61.570940165325666</c:v>
                </c:pt>
                <c:pt idx="576">
                  <c:v>96.941509681215592</c:v>
                </c:pt>
                <c:pt idx="577">
                  <c:v>112.9868827854081</c:v>
                </c:pt>
                <c:pt idx="578">
                  <c:v>105.86330756797197</c:v>
                </c:pt>
                <c:pt idx="579">
                  <c:v>74.071580126963738</c:v>
                </c:pt>
                <c:pt idx="580">
                  <c:v>58.218399688120229</c:v>
                </c:pt>
                <c:pt idx="581">
                  <c:v>115.17818811896618</c:v>
                </c:pt>
                <c:pt idx="582">
                  <c:v>132.8910572002633</c:v>
                </c:pt>
                <c:pt idx="583">
                  <c:v>94.534616040586229</c:v>
                </c:pt>
                <c:pt idx="584">
                  <c:v>135.08751144005393</c:v>
                </c:pt>
                <c:pt idx="585">
                  <c:v>131.13902526738627</c:v>
                </c:pt>
                <c:pt idx="586">
                  <c:v>83.613591781066631</c:v>
                </c:pt>
                <c:pt idx="587">
                  <c:v>121.1499979149105</c:v>
                </c:pt>
                <c:pt idx="588">
                  <c:v>103.3270423496588</c:v>
                </c:pt>
                <c:pt idx="589">
                  <c:v>99.327588923457725</c:v>
                </c:pt>
                <c:pt idx="590">
                  <c:v>126.78994770659972</c:v>
                </c:pt>
                <c:pt idx="591">
                  <c:v>71.561425372516979</c:v>
                </c:pt>
                <c:pt idx="592">
                  <c:v>119.74224898365507</c:v>
                </c:pt>
                <c:pt idx="593">
                  <c:v>87.45328467487316</c:v>
                </c:pt>
                <c:pt idx="594">
                  <c:v>81.243038271668766</c:v>
                </c:pt>
                <c:pt idx="595">
                  <c:v>47.128105131093591</c:v>
                </c:pt>
                <c:pt idx="596">
                  <c:v>102.94514599646334</c:v>
                </c:pt>
                <c:pt idx="597">
                  <c:v>130.26104577791472</c:v>
                </c:pt>
                <c:pt idx="598">
                  <c:v>105.79651643175731</c:v>
                </c:pt>
                <c:pt idx="599">
                  <c:v>58.555707282918895</c:v>
                </c:pt>
                <c:pt idx="600">
                  <c:v>85.761751266921706</c:v>
                </c:pt>
                <c:pt idx="601">
                  <c:v>60.440991728935401</c:v>
                </c:pt>
                <c:pt idx="602">
                  <c:v>101.08334163313313</c:v>
                </c:pt>
                <c:pt idx="603">
                  <c:v>69.877754239234676</c:v>
                </c:pt>
                <c:pt idx="604">
                  <c:v>134.36002620122915</c:v>
                </c:pt>
                <c:pt idx="605">
                  <c:v>57.845187002054843</c:v>
                </c:pt>
                <c:pt idx="606">
                  <c:v>90.112204899429173</c:v>
                </c:pt>
                <c:pt idx="607">
                  <c:v>90.59456396255311</c:v>
                </c:pt>
                <c:pt idx="608">
                  <c:v>58.513836766997585</c:v>
                </c:pt>
                <c:pt idx="609">
                  <c:v>92.722629465104177</c:v>
                </c:pt>
                <c:pt idx="610">
                  <c:v>96.369208902045358</c:v>
                </c:pt>
                <c:pt idx="611">
                  <c:v>89.820226790322437</c:v>
                </c:pt>
                <c:pt idx="612">
                  <c:v>64.919579387372451</c:v>
                </c:pt>
                <c:pt idx="613">
                  <c:v>70.376876704238668</c:v>
                </c:pt>
                <c:pt idx="614">
                  <c:v>103.50489614064891</c:v>
                </c:pt>
                <c:pt idx="615">
                  <c:v>67.701013810583802</c:v>
                </c:pt>
                <c:pt idx="616">
                  <c:v>113.8307476899631</c:v>
                </c:pt>
                <c:pt idx="617">
                  <c:v>124.42728397319017</c:v>
                </c:pt>
                <c:pt idx="618">
                  <c:v>79.674950826435975</c:v>
                </c:pt>
                <c:pt idx="619">
                  <c:v>129.54761835040699</c:v>
                </c:pt>
                <c:pt idx="620">
                  <c:v>81.576958571452082</c:v>
                </c:pt>
                <c:pt idx="621">
                  <c:v>88.639602835873845</c:v>
                </c:pt>
                <c:pt idx="622">
                  <c:v>116.77852398064422</c:v>
                </c:pt>
                <c:pt idx="623">
                  <c:v>57.129624993809145</c:v>
                </c:pt>
                <c:pt idx="624">
                  <c:v>119.40575813240605</c:v>
                </c:pt>
                <c:pt idx="625">
                  <c:v>87.94830056204141</c:v>
                </c:pt>
                <c:pt idx="626">
                  <c:v>71.090742348827945</c:v>
                </c:pt>
                <c:pt idx="627">
                  <c:v>92.28506939048242</c:v>
                </c:pt>
                <c:pt idx="628">
                  <c:v>41.016255384974727</c:v>
                </c:pt>
                <c:pt idx="629">
                  <c:v>65.867284549138006</c:v>
                </c:pt>
                <c:pt idx="630">
                  <c:v>49.1346009024926</c:v>
                </c:pt>
                <c:pt idx="631">
                  <c:v>117.75990671039827</c:v>
                </c:pt>
                <c:pt idx="632">
                  <c:v>97.344485805407047</c:v>
                </c:pt>
                <c:pt idx="633">
                  <c:v>59.508572169287845</c:v>
                </c:pt>
                <c:pt idx="634">
                  <c:v>94.446774447728842</c:v>
                </c:pt>
                <c:pt idx="635">
                  <c:v>88.849860444229762</c:v>
                </c:pt>
                <c:pt idx="636">
                  <c:v>81.271042724909535</c:v>
                </c:pt>
                <c:pt idx="637">
                  <c:v>112.67072218302167</c:v>
                </c:pt>
                <c:pt idx="638">
                  <c:v>100.81292166766245</c:v>
                </c:pt>
                <c:pt idx="639">
                  <c:v>92.270725600061823</c:v>
                </c:pt>
                <c:pt idx="640">
                  <c:v>67.345348988421847</c:v>
                </c:pt>
                <c:pt idx="641">
                  <c:v>108.8095793191074</c:v>
                </c:pt>
                <c:pt idx="642">
                  <c:v>92.179726055254321</c:v>
                </c:pt>
                <c:pt idx="643">
                  <c:v>29.623304175850866</c:v>
                </c:pt>
                <c:pt idx="644">
                  <c:v>104.76043668569851</c:v>
                </c:pt>
                <c:pt idx="645">
                  <c:v>36.634975902232554</c:v>
                </c:pt>
                <c:pt idx="646">
                  <c:v>25.076395198358902</c:v>
                </c:pt>
                <c:pt idx="647">
                  <c:v>46.672853515979654</c:v>
                </c:pt>
                <c:pt idx="648">
                  <c:v>14.382137372667176</c:v>
                </c:pt>
                <c:pt idx="649">
                  <c:v>57.805940422406792</c:v>
                </c:pt>
                <c:pt idx="650">
                  <c:v>55.386848732074391</c:v>
                </c:pt>
                <c:pt idx="651">
                  <c:v>75.942302457506585</c:v>
                </c:pt>
                <c:pt idx="652">
                  <c:v>114.85085632100575</c:v>
                </c:pt>
                <c:pt idx="653">
                  <c:v>88.804610618393085</c:v>
                </c:pt>
                <c:pt idx="654">
                  <c:v>98.884600052709061</c:v>
                </c:pt>
                <c:pt idx="655">
                  <c:v>100.04038947906986</c:v>
                </c:pt>
                <c:pt idx="656">
                  <c:v>66.646700646815532</c:v>
                </c:pt>
                <c:pt idx="657">
                  <c:v>99.750580228469047</c:v>
                </c:pt>
                <c:pt idx="658">
                  <c:v>95.459641868825713</c:v>
                </c:pt>
                <c:pt idx="659">
                  <c:v>60.857899208735695</c:v>
                </c:pt>
                <c:pt idx="660">
                  <c:v>101.59510099296249</c:v>
                </c:pt>
                <c:pt idx="661">
                  <c:v>93.894779391038426</c:v>
                </c:pt>
                <c:pt idx="662">
                  <c:v>122.4489247321944</c:v>
                </c:pt>
                <c:pt idx="663">
                  <c:v>80.645885466695177</c:v>
                </c:pt>
                <c:pt idx="664">
                  <c:v>110.03145147331392</c:v>
                </c:pt>
                <c:pt idx="665">
                  <c:v>81.824788828474979</c:v>
                </c:pt>
                <c:pt idx="666">
                  <c:v>104.42400246938472</c:v>
                </c:pt>
                <c:pt idx="667">
                  <c:v>63.53189267591781</c:v>
                </c:pt>
                <c:pt idx="668">
                  <c:v>64.926038689225123</c:v>
                </c:pt>
                <c:pt idx="669">
                  <c:v>46.110881621693217</c:v>
                </c:pt>
                <c:pt idx="670">
                  <c:v>97.191860134530771</c:v>
                </c:pt>
                <c:pt idx="671">
                  <c:v>76.441914982799545</c:v>
                </c:pt>
                <c:pt idx="672">
                  <c:v>102.08087283231384</c:v>
                </c:pt>
                <c:pt idx="673">
                  <c:v>55.277498143559583</c:v>
                </c:pt>
                <c:pt idx="674">
                  <c:v>105.45803650412071</c:v>
                </c:pt>
                <c:pt idx="675">
                  <c:v>106.25870288688205</c:v>
                </c:pt>
                <c:pt idx="676">
                  <c:v>111.3220673045238</c:v>
                </c:pt>
                <c:pt idx="677">
                  <c:v>123.51459079953781</c:v>
                </c:pt>
                <c:pt idx="678">
                  <c:v>69.350207993368969</c:v>
                </c:pt>
                <c:pt idx="679">
                  <c:v>115.49015960946933</c:v>
                </c:pt>
                <c:pt idx="680">
                  <c:v>82.067369242435191</c:v>
                </c:pt>
                <c:pt idx="681">
                  <c:v>112.12239077175865</c:v>
                </c:pt>
                <c:pt idx="682">
                  <c:v>86.350504972487713</c:v>
                </c:pt>
                <c:pt idx="683">
                  <c:v>96.401146643878377</c:v>
                </c:pt>
                <c:pt idx="684">
                  <c:v>62.513926601428615</c:v>
                </c:pt>
                <c:pt idx="685">
                  <c:v>99.952929009283423</c:v>
                </c:pt>
                <c:pt idx="686">
                  <c:v>65.700272101227512</c:v>
                </c:pt>
                <c:pt idx="687">
                  <c:v>129.8192550415169</c:v>
                </c:pt>
                <c:pt idx="688">
                  <c:v>102.41633887098429</c:v>
                </c:pt>
                <c:pt idx="689">
                  <c:v>112.83325054025846</c:v>
                </c:pt>
                <c:pt idx="690">
                  <c:v>105.4557035153512</c:v>
                </c:pt>
                <c:pt idx="691">
                  <c:v>61.293708631395234</c:v>
                </c:pt>
                <c:pt idx="692">
                  <c:v>86.47590830618924</c:v>
                </c:pt>
                <c:pt idx="693">
                  <c:v>102.71399513782592</c:v>
                </c:pt>
                <c:pt idx="694">
                  <c:v>105.31415191804921</c:v>
                </c:pt>
                <c:pt idx="695">
                  <c:v>100.00767936058593</c:v>
                </c:pt>
                <c:pt idx="696">
                  <c:v>65.228173365545985</c:v>
                </c:pt>
                <c:pt idx="697">
                  <c:v>81.82346894993124</c:v>
                </c:pt>
                <c:pt idx="698">
                  <c:v>36.080056323603472</c:v>
                </c:pt>
                <c:pt idx="699">
                  <c:v>88.499654323598037</c:v>
                </c:pt>
                <c:pt idx="700">
                  <c:v>74.119018077381966</c:v>
                </c:pt>
                <c:pt idx="701">
                  <c:v>111.88057163489492</c:v>
                </c:pt>
                <c:pt idx="702">
                  <c:v>102.22489412815814</c:v>
                </c:pt>
                <c:pt idx="703">
                  <c:v>68.817229317770327</c:v>
                </c:pt>
                <c:pt idx="704">
                  <c:v>99.151497177936065</c:v>
                </c:pt>
                <c:pt idx="705">
                  <c:v>74.748774751129929</c:v>
                </c:pt>
                <c:pt idx="706">
                  <c:v>97.453450904809088</c:v>
                </c:pt>
                <c:pt idx="707">
                  <c:v>54.202959488182408</c:v>
                </c:pt>
                <c:pt idx="708">
                  <c:v>49.062492640033142</c:v>
                </c:pt>
                <c:pt idx="709">
                  <c:v>130.41311851954279</c:v>
                </c:pt>
                <c:pt idx="710">
                  <c:v>98.0560797456735</c:v>
                </c:pt>
                <c:pt idx="711">
                  <c:v>89.628276105212862</c:v>
                </c:pt>
                <c:pt idx="712">
                  <c:v>118.95730051531528</c:v>
                </c:pt>
                <c:pt idx="713">
                  <c:v>114.1857051247916</c:v>
                </c:pt>
                <c:pt idx="714">
                  <c:v>69.414531205414434</c:v>
                </c:pt>
                <c:pt idx="715">
                  <c:v>106.04902487054632</c:v>
                </c:pt>
                <c:pt idx="716">
                  <c:v>78.146683420905546</c:v>
                </c:pt>
                <c:pt idx="717">
                  <c:v>64.871105865766054</c:v>
                </c:pt>
                <c:pt idx="718">
                  <c:v>66.792192115032137</c:v>
                </c:pt>
                <c:pt idx="719">
                  <c:v>51.487306277333687</c:v>
                </c:pt>
                <c:pt idx="720">
                  <c:v>103.20327924091623</c:v>
                </c:pt>
                <c:pt idx="721">
                  <c:v>102.1714860775172</c:v>
                </c:pt>
                <c:pt idx="722">
                  <c:v>128.8080673923306</c:v>
                </c:pt>
                <c:pt idx="723">
                  <c:v>94.317420266940559</c:v>
                </c:pt>
                <c:pt idx="724">
                  <c:v>90.008652286156391</c:v>
                </c:pt>
                <c:pt idx="725">
                  <c:v>118.64261753313941</c:v>
                </c:pt>
                <c:pt idx="726">
                  <c:v>94.047171354532367</c:v>
                </c:pt>
                <c:pt idx="727">
                  <c:v>98.37489249565364</c:v>
                </c:pt>
                <c:pt idx="728">
                  <c:v>93.375656852502544</c:v>
                </c:pt>
                <c:pt idx="729">
                  <c:v>88.736201704249126</c:v>
                </c:pt>
                <c:pt idx="730">
                  <c:v>73.142180879159241</c:v>
                </c:pt>
                <c:pt idx="731">
                  <c:v>53.072257106153074</c:v>
                </c:pt>
                <c:pt idx="732">
                  <c:v>126.67332530982419</c:v>
                </c:pt>
                <c:pt idx="733">
                  <c:v>101.37230902447621</c:v>
                </c:pt>
                <c:pt idx="734">
                  <c:v>76.815259784732078</c:v>
                </c:pt>
                <c:pt idx="735">
                  <c:v>78.029901126334309</c:v>
                </c:pt>
                <c:pt idx="736">
                  <c:v>104.98150531034517</c:v>
                </c:pt>
                <c:pt idx="737">
                  <c:v>116.20718567433742</c:v>
                </c:pt>
                <c:pt idx="738">
                  <c:v>101.41369699540118</c:v>
                </c:pt>
                <c:pt idx="739">
                  <c:v>91.359852765102275</c:v>
                </c:pt>
                <c:pt idx="740">
                  <c:v>79.410105879914312</c:v>
                </c:pt>
                <c:pt idx="741">
                  <c:v>65.193712827968213</c:v>
                </c:pt>
                <c:pt idx="742">
                  <c:v>66.639713753986499</c:v>
                </c:pt>
                <c:pt idx="743">
                  <c:v>36.272628202879609</c:v>
                </c:pt>
                <c:pt idx="744">
                  <c:v>108.99838719473482</c:v>
                </c:pt>
                <c:pt idx="745">
                  <c:v>114.31811506779428</c:v>
                </c:pt>
                <c:pt idx="746">
                  <c:v>80.648893841239129</c:v>
                </c:pt>
                <c:pt idx="747">
                  <c:v>107.87678520855501</c:v>
                </c:pt>
                <c:pt idx="748">
                  <c:v>103.50492575283204</c:v>
                </c:pt>
                <c:pt idx="749">
                  <c:v>136.87284251661956</c:v>
                </c:pt>
                <c:pt idx="750">
                  <c:v>115.80000135525441</c:v>
                </c:pt>
                <c:pt idx="751">
                  <c:v>96.759970499553305</c:v>
                </c:pt>
                <c:pt idx="752">
                  <c:v>48.714298030243221</c:v>
                </c:pt>
                <c:pt idx="753">
                  <c:v>100.99114994487745</c:v>
                </c:pt>
                <c:pt idx="754">
                  <c:v>132.47671476194449</c:v>
                </c:pt>
                <c:pt idx="755">
                  <c:v>100.4811753986726</c:v>
                </c:pt>
                <c:pt idx="756">
                  <c:v>103.77324967391088</c:v>
                </c:pt>
                <c:pt idx="757">
                  <c:v>81.043730956634406</c:v>
                </c:pt>
                <c:pt idx="758">
                  <c:v>98.47833283612151</c:v>
                </c:pt>
                <c:pt idx="759">
                  <c:v>59.776478710553086</c:v>
                </c:pt>
                <c:pt idx="760">
                  <c:v>38.743208353542265</c:v>
                </c:pt>
                <c:pt idx="761">
                  <c:v>56.375277299198629</c:v>
                </c:pt>
                <c:pt idx="762">
                  <c:v>114.51256451147154</c:v>
                </c:pt>
                <c:pt idx="763">
                  <c:v>45.348688470163701</c:v>
                </c:pt>
                <c:pt idx="764">
                  <c:v>101.92145078861577</c:v>
                </c:pt>
                <c:pt idx="765">
                  <c:v>112.58535995190613</c:v>
                </c:pt>
                <c:pt idx="766">
                  <c:v>105.94070387040261</c:v>
                </c:pt>
                <c:pt idx="767">
                  <c:v>109.97836642364766</c:v>
                </c:pt>
                <c:pt idx="768">
                  <c:v>87.346824279384023</c:v>
                </c:pt>
                <c:pt idx="769">
                  <c:v>85.578947250169122</c:v>
                </c:pt>
                <c:pt idx="770">
                  <c:v>42.86254812029452</c:v>
                </c:pt>
                <c:pt idx="771">
                  <c:v>72.256717947003267</c:v>
                </c:pt>
                <c:pt idx="772">
                  <c:v>64.289151888388972</c:v>
                </c:pt>
                <c:pt idx="773">
                  <c:v>108.57882130537753</c:v>
                </c:pt>
                <c:pt idx="774">
                  <c:v>95.589413663545685</c:v>
                </c:pt>
                <c:pt idx="775">
                  <c:v>118.53163752487757</c:v>
                </c:pt>
                <c:pt idx="776">
                  <c:v>66.006729616062927</c:v>
                </c:pt>
                <c:pt idx="777">
                  <c:v>117.19500151751922</c:v>
                </c:pt>
                <c:pt idx="778">
                  <c:v>91.299533287057997</c:v>
                </c:pt>
                <c:pt idx="779">
                  <c:v>117.52574413530988</c:v>
                </c:pt>
                <c:pt idx="780">
                  <c:v>86.803378703935223</c:v>
                </c:pt>
                <c:pt idx="781">
                  <c:v>114.59019626625252</c:v>
                </c:pt>
                <c:pt idx="782">
                  <c:v>81.995564071251508</c:v>
                </c:pt>
                <c:pt idx="783">
                  <c:v>110.95930453534984</c:v>
                </c:pt>
                <c:pt idx="784">
                  <c:v>99.196571951653908</c:v>
                </c:pt>
                <c:pt idx="785">
                  <c:v>83.062457947176426</c:v>
                </c:pt>
                <c:pt idx="786">
                  <c:v>113.73916263772158</c:v>
                </c:pt>
                <c:pt idx="787">
                  <c:v>131.88202321024082</c:v>
                </c:pt>
                <c:pt idx="788">
                  <c:v>98.119677106711222</c:v>
                </c:pt>
                <c:pt idx="789">
                  <c:v>73.714339864261049</c:v>
                </c:pt>
                <c:pt idx="790">
                  <c:v>81.159051609058608</c:v>
                </c:pt>
                <c:pt idx="791">
                  <c:v>110.80483120290279</c:v>
                </c:pt>
                <c:pt idx="792">
                  <c:v>86.40125522764373</c:v>
                </c:pt>
                <c:pt idx="793">
                  <c:v>96.356502156834893</c:v>
                </c:pt>
                <c:pt idx="794">
                  <c:v>134.48289250987466</c:v>
                </c:pt>
                <c:pt idx="795">
                  <c:v>126.9891215351908</c:v>
                </c:pt>
                <c:pt idx="796">
                  <c:v>24.452729341238836</c:v>
                </c:pt>
                <c:pt idx="797">
                  <c:v>126.40413011899929</c:v>
                </c:pt>
                <c:pt idx="798">
                  <c:v>95.42103745569095</c:v>
                </c:pt>
                <c:pt idx="799">
                  <c:v>99.203623173433627</c:v>
                </c:pt>
                <c:pt idx="800">
                  <c:v>132.04121167976217</c:v>
                </c:pt>
                <c:pt idx="801">
                  <c:v>62.938502670102224</c:v>
                </c:pt>
                <c:pt idx="802">
                  <c:v>125.17442246882592</c:v>
                </c:pt>
                <c:pt idx="803">
                  <c:v>104.26692605515092</c:v>
                </c:pt>
                <c:pt idx="804">
                  <c:v>78.25891578725215</c:v>
                </c:pt>
                <c:pt idx="805">
                  <c:v>37.569670012180076</c:v>
                </c:pt>
                <c:pt idx="806">
                  <c:v>100.30462388068197</c:v>
                </c:pt>
                <c:pt idx="807">
                  <c:v>129.98793780374908</c:v>
                </c:pt>
                <c:pt idx="808">
                  <c:v>106.3349104548069</c:v>
                </c:pt>
                <c:pt idx="809">
                  <c:v>74.084943143349108</c:v>
                </c:pt>
                <c:pt idx="810">
                  <c:v>66.152908460837736</c:v>
                </c:pt>
                <c:pt idx="811">
                  <c:v>52.194302320460395</c:v>
                </c:pt>
                <c:pt idx="812">
                  <c:v>88.966748161862569</c:v>
                </c:pt>
                <c:pt idx="813">
                  <c:v>76.982647755471064</c:v>
                </c:pt>
                <c:pt idx="814">
                  <c:v>133.86336580845949</c:v>
                </c:pt>
                <c:pt idx="815">
                  <c:v>85.421336640680664</c:v>
                </c:pt>
                <c:pt idx="816">
                  <c:v>93.827877275626335</c:v>
                </c:pt>
                <c:pt idx="817">
                  <c:v>102.35640676916709</c:v>
                </c:pt>
                <c:pt idx="818">
                  <c:v>67.379711838478897</c:v>
                </c:pt>
                <c:pt idx="819">
                  <c:v>77.206943892877717</c:v>
                </c:pt>
                <c:pt idx="820">
                  <c:v>90.332165196875437</c:v>
                </c:pt>
                <c:pt idx="821">
                  <c:v>109.82274446632664</c:v>
                </c:pt>
                <c:pt idx="822">
                  <c:v>58.872724761847223</c:v>
                </c:pt>
                <c:pt idx="823">
                  <c:v>104.22605397671339</c:v>
                </c:pt>
                <c:pt idx="824">
                  <c:v>103.54315576589937</c:v>
                </c:pt>
                <c:pt idx="825">
                  <c:v>76.303927700478994</c:v>
                </c:pt>
                <c:pt idx="826">
                  <c:v>92.975435764934261</c:v>
                </c:pt>
                <c:pt idx="827">
                  <c:v>123.11858624555819</c:v>
                </c:pt>
                <c:pt idx="828">
                  <c:v>78.387780365839504</c:v>
                </c:pt>
                <c:pt idx="829">
                  <c:v>125.25273891074323</c:v>
                </c:pt>
                <c:pt idx="830">
                  <c:v>71.036830600227489</c:v>
                </c:pt>
                <c:pt idx="831">
                  <c:v>82.648806380716934</c:v>
                </c:pt>
                <c:pt idx="832">
                  <c:v>106.04922670569067</c:v>
                </c:pt>
                <c:pt idx="833">
                  <c:v>51.480372950250029</c:v>
                </c:pt>
                <c:pt idx="834">
                  <c:v>96.115981402285257</c:v>
                </c:pt>
                <c:pt idx="835">
                  <c:v>83.777732638282743</c:v>
                </c:pt>
                <c:pt idx="836">
                  <c:v>62.294875185788669</c:v>
                </c:pt>
                <c:pt idx="837">
                  <c:v>87.062065853233193</c:v>
                </c:pt>
                <c:pt idx="838">
                  <c:v>28.154926587199895</c:v>
                </c:pt>
                <c:pt idx="839">
                  <c:v>87.290192203456414</c:v>
                </c:pt>
                <c:pt idx="840">
                  <c:v>54.804614343126914</c:v>
                </c:pt>
                <c:pt idx="841">
                  <c:v>101.78962767775202</c:v>
                </c:pt>
                <c:pt idx="842">
                  <c:v>131.14039845893919</c:v>
                </c:pt>
                <c:pt idx="843">
                  <c:v>49.723351502864936</c:v>
                </c:pt>
                <c:pt idx="844">
                  <c:v>104.23898895295757</c:v>
                </c:pt>
                <c:pt idx="845">
                  <c:v>118.63593535557241</c:v>
                </c:pt>
                <c:pt idx="846">
                  <c:v>108.72575539040329</c:v>
                </c:pt>
                <c:pt idx="847">
                  <c:v>117.89387182658456</c:v>
                </c:pt>
                <c:pt idx="848">
                  <c:v>95.592307437912012</c:v>
                </c:pt>
                <c:pt idx="849">
                  <c:v>120.51553590758908</c:v>
                </c:pt>
                <c:pt idx="850">
                  <c:v>60.364795734571075</c:v>
                </c:pt>
                <c:pt idx="851">
                  <c:v>110.98818353225037</c:v>
                </c:pt>
                <c:pt idx="852">
                  <c:v>85.642756648137677</c:v>
                </c:pt>
                <c:pt idx="853">
                  <c:v>41.76445324159846</c:v>
                </c:pt>
                <c:pt idx="854">
                  <c:v>113.24900172595564</c:v>
                </c:pt>
                <c:pt idx="855">
                  <c:v>46.557784410838273</c:v>
                </c:pt>
                <c:pt idx="856">
                  <c:v>14.496459331382622</c:v>
                </c:pt>
                <c:pt idx="857">
                  <c:v>40.900204263017415</c:v>
                </c:pt>
                <c:pt idx="858">
                  <c:v>22.401963971390504</c:v>
                </c:pt>
                <c:pt idx="859">
                  <c:v>69.118491951909519</c:v>
                </c:pt>
                <c:pt idx="860">
                  <c:v>67.686010966149908</c:v>
                </c:pt>
                <c:pt idx="861">
                  <c:v>76.47357009172427</c:v>
                </c:pt>
                <c:pt idx="862">
                  <c:v>107.59005862697984</c:v>
                </c:pt>
                <c:pt idx="863">
                  <c:v>84.674501148906415</c:v>
                </c:pt>
                <c:pt idx="864">
                  <c:v>115.54217105402689</c:v>
                </c:pt>
                <c:pt idx="865">
                  <c:v>95.529304185462976</c:v>
                </c:pt>
                <c:pt idx="866">
                  <c:v>72.206120102906922</c:v>
                </c:pt>
                <c:pt idx="867">
                  <c:v>111.5997586326416</c:v>
                </c:pt>
                <c:pt idx="868">
                  <c:v>100.4280591867636</c:v>
                </c:pt>
                <c:pt idx="869">
                  <c:v>75.021607524756462</c:v>
                </c:pt>
                <c:pt idx="870">
                  <c:v>94.454321750861283</c:v>
                </c:pt>
                <c:pt idx="871">
                  <c:v>103.1643680059228</c:v>
                </c:pt>
                <c:pt idx="872">
                  <c:v>111.46269567306189</c:v>
                </c:pt>
                <c:pt idx="873">
                  <c:v>96.889117435739479</c:v>
                </c:pt>
                <c:pt idx="874">
                  <c:v>97.856856434790444</c:v>
                </c:pt>
                <c:pt idx="875">
                  <c:v>73.038317952718117</c:v>
                </c:pt>
                <c:pt idx="876">
                  <c:v>108.32908465566072</c:v>
                </c:pt>
                <c:pt idx="877">
                  <c:v>67.845392441523032</c:v>
                </c:pt>
                <c:pt idx="878">
                  <c:v>50.181507528169135</c:v>
                </c:pt>
                <c:pt idx="879">
                  <c:v>74.706483186295458</c:v>
                </c:pt>
                <c:pt idx="880">
                  <c:v>86.353177042749138</c:v>
                </c:pt>
                <c:pt idx="881">
                  <c:v>101.94959187135514</c:v>
                </c:pt>
                <c:pt idx="882">
                  <c:v>78.767793992619247</c:v>
                </c:pt>
                <c:pt idx="883">
                  <c:v>73.194388212106162</c:v>
                </c:pt>
                <c:pt idx="884">
                  <c:v>112.20172967801138</c:v>
                </c:pt>
                <c:pt idx="885">
                  <c:v>89.950284883647285</c:v>
                </c:pt>
                <c:pt idx="886">
                  <c:v>104.19579413235014</c:v>
                </c:pt>
                <c:pt idx="887">
                  <c:v>91.920161846991348</c:v>
                </c:pt>
                <c:pt idx="888">
                  <c:v>105.22454050733208</c:v>
                </c:pt>
                <c:pt idx="889">
                  <c:v>120.48212222049511</c:v>
                </c:pt>
                <c:pt idx="890">
                  <c:v>94.886980389758534</c:v>
                </c:pt>
                <c:pt idx="891">
                  <c:v>110.53812603851161</c:v>
                </c:pt>
                <c:pt idx="892">
                  <c:v>81.754593136408616</c:v>
                </c:pt>
                <c:pt idx="893">
                  <c:v>88.795306027870225</c:v>
                </c:pt>
                <c:pt idx="894">
                  <c:v>36.40670663938505</c:v>
                </c:pt>
                <c:pt idx="895">
                  <c:v>93.102619748935723</c:v>
                </c:pt>
                <c:pt idx="896">
                  <c:v>51.252699445638697</c:v>
                </c:pt>
                <c:pt idx="897">
                  <c:v>125.45612762683164</c:v>
                </c:pt>
                <c:pt idx="898">
                  <c:v>105.85186494015967</c:v>
                </c:pt>
                <c:pt idx="899">
                  <c:v>114.13426507504012</c:v>
                </c:pt>
                <c:pt idx="900">
                  <c:v>81.891474755618418</c:v>
                </c:pt>
                <c:pt idx="901">
                  <c:v>73.811830375796291</c:v>
                </c:pt>
                <c:pt idx="902">
                  <c:v>90.733794819509669</c:v>
                </c:pt>
                <c:pt idx="903">
                  <c:v>104.11462132406321</c:v>
                </c:pt>
                <c:pt idx="904">
                  <c:v>102.26370472536726</c:v>
                </c:pt>
                <c:pt idx="905">
                  <c:v>97.455856844116937</c:v>
                </c:pt>
                <c:pt idx="906">
                  <c:v>49.492247209467656</c:v>
                </c:pt>
                <c:pt idx="907">
                  <c:v>70.637416112156743</c:v>
                </c:pt>
                <c:pt idx="908">
                  <c:v>33.777450344771012</c:v>
                </c:pt>
                <c:pt idx="909">
                  <c:v>104.11215285605965</c:v>
                </c:pt>
                <c:pt idx="910">
                  <c:v>74.656085119470305</c:v>
                </c:pt>
                <c:pt idx="911">
                  <c:v>105.48121070836089</c:v>
                </c:pt>
                <c:pt idx="912">
                  <c:v>62.91770399737095</c:v>
                </c:pt>
                <c:pt idx="913">
                  <c:v>64.407273268279368</c:v>
                </c:pt>
                <c:pt idx="914">
                  <c:v>81.594358599191906</c:v>
                </c:pt>
                <c:pt idx="915">
                  <c:v>90.109722660759687</c:v>
                </c:pt>
                <c:pt idx="916">
                  <c:v>106.86163183173885</c:v>
                </c:pt>
                <c:pt idx="917">
                  <c:v>52.973121143497991</c:v>
                </c:pt>
                <c:pt idx="918">
                  <c:v>46.422515158097902</c:v>
                </c:pt>
                <c:pt idx="919">
                  <c:v>129.29490102788216</c:v>
                </c:pt>
                <c:pt idx="920">
                  <c:v>127.29445942740611</c:v>
                </c:pt>
                <c:pt idx="921">
                  <c:v>96.777399933080034</c:v>
                </c:pt>
                <c:pt idx="922">
                  <c:v>113.0678036173945</c:v>
                </c:pt>
                <c:pt idx="923">
                  <c:v>115.8715039838096</c:v>
                </c:pt>
                <c:pt idx="924">
                  <c:v>53.931076797852263</c:v>
                </c:pt>
                <c:pt idx="925">
                  <c:v>94.580056331468413</c:v>
                </c:pt>
                <c:pt idx="926">
                  <c:v>100.72009748528724</c:v>
                </c:pt>
                <c:pt idx="927">
                  <c:v>65.394998835445335</c:v>
                </c:pt>
                <c:pt idx="928">
                  <c:v>66.649239113119634</c:v>
                </c:pt>
                <c:pt idx="929">
                  <c:v>83.980760768789594</c:v>
                </c:pt>
                <c:pt idx="930">
                  <c:v>93.842188933369385</c:v>
                </c:pt>
                <c:pt idx="931">
                  <c:v>108.9760333013306</c:v>
                </c:pt>
                <c:pt idx="932">
                  <c:v>127.82982145649198</c:v>
                </c:pt>
                <c:pt idx="933">
                  <c:v>73.086747416479383</c:v>
                </c:pt>
                <c:pt idx="934">
                  <c:v>79.724512239265849</c:v>
                </c:pt>
                <c:pt idx="935">
                  <c:v>117.64685114304447</c:v>
                </c:pt>
                <c:pt idx="936">
                  <c:v>101.10333869603049</c:v>
                </c:pt>
                <c:pt idx="937">
                  <c:v>101.63984488067722</c:v>
                </c:pt>
                <c:pt idx="938">
                  <c:v>106.82619250857213</c:v>
                </c:pt>
                <c:pt idx="939">
                  <c:v>82.69778212503455</c:v>
                </c:pt>
                <c:pt idx="940">
                  <c:v>63.610778721309934</c:v>
                </c:pt>
                <c:pt idx="941">
                  <c:v>78.062540127931712</c:v>
                </c:pt>
                <c:pt idx="942">
                  <c:v>115.15134378815932</c:v>
                </c:pt>
                <c:pt idx="943">
                  <c:v>89.031814554289141</c:v>
                </c:pt>
                <c:pt idx="944">
                  <c:v>70.313282828194204</c:v>
                </c:pt>
                <c:pt idx="945">
                  <c:v>112.49246562702135</c:v>
                </c:pt>
                <c:pt idx="946">
                  <c:v>80.73454595943852</c:v>
                </c:pt>
                <c:pt idx="947">
                  <c:v>121.39779957424184</c:v>
                </c:pt>
                <c:pt idx="948">
                  <c:v>99.741495850605205</c:v>
                </c:pt>
                <c:pt idx="949">
                  <c:v>98.835487598686683</c:v>
                </c:pt>
                <c:pt idx="950">
                  <c:v>76.837379516844379</c:v>
                </c:pt>
                <c:pt idx="951">
                  <c:v>64.917318110209351</c:v>
                </c:pt>
                <c:pt idx="952">
                  <c:v>67.751334656796615</c:v>
                </c:pt>
                <c:pt idx="953">
                  <c:v>51.006883234336001</c:v>
                </c:pt>
                <c:pt idx="954">
                  <c:v>94.181020364282475</c:v>
                </c:pt>
                <c:pt idx="955">
                  <c:v>103.19051151654408</c:v>
                </c:pt>
                <c:pt idx="956">
                  <c:v>81.584086932500597</c:v>
                </c:pt>
                <c:pt idx="957">
                  <c:v>97.352996214822269</c:v>
                </c:pt>
                <c:pt idx="958">
                  <c:v>108.55275476029431</c:v>
                </c:pt>
                <c:pt idx="959">
                  <c:v>113.494095564237</c:v>
                </c:pt>
                <c:pt idx="960">
                  <c:v>120.49923446143555</c:v>
                </c:pt>
                <c:pt idx="961">
                  <c:v>102.30268764283372</c:v>
                </c:pt>
                <c:pt idx="962">
                  <c:v>26.545215801980742</c:v>
                </c:pt>
                <c:pt idx="963">
                  <c:v>97.234090395959939</c:v>
                </c:pt>
                <c:pt idx="964">
                  <c:v>132.63608640789241</c:v>
                </c:pt>
                <c:pt idx="965">
                  <c:v>89.516734027373815</c:v>
                </c:pt>
                <c:pt idx="966">
                  <c:v>101.87669404581497</c:v>
                </c:pt>
                <c:pt idx="967">
                  <c:v>66.922076594833854</c:v>
                </c:pt>
                <c:pt idx="968">
                  <c:v>70.84129675385033</c:v>
                </c:pt>
                <c:pt idx="969">
                  <c:v>89.341027762405133</c:v>
                </c:pt>
                <c:pt idx="970">
                  <c:v>63.070039247359851</c:v>
                </c:pt>
                <c:pt idx="971">
                  <c:v>57.105039814927963</c:v>
                </c:pt>
                <c:pt idx="972">
                  <c:v>77.902154279005657</c:v>
                </c:pt>
                <c:pt idx="973">
                  <c:v>35.314986383726961</c:v>
                </c:pt>
                <c:pt idx="974">
                  <c:v>73.41186706899623</c:v>
                </c:pt>
                <c:pt idx="975">
                  <c:v>122.30571032505385</c:v>
                </c:pt>
                <c:pt idx="976">
                  <c:v>101.39514008930196</c:v>
                </c:pt>
                <c:pt idx="977">
                  <c:v>88.761717622553775</c:v>
                </c:pt>
                <c:pt idx="978">
                  <c:v>78.943760651887786</c:v>
                </c:pt>
                <c:pt idx="979">
                  <c:v>72.657560283303681</c:v>
                </c:pt>
                <c:pt idx="980">
                  <c:v>83.522074332618658</c:v>
                </c:pt>
                <c:pt idx="981">
                  <c:v>69.292386575156257</c:v>
                </c:pt>
                <c:pt idx="982">
                  <c:v>65.881322092655097</c:v>
                </c:pt>
                <c:pt idx="983">
                  <c:v>97.748335016206667</c:v>
                </c:pt>
                <c:pt idx="984">
                  <c:v>95.140425752985081</c:v>
                </c:pt>
                <c:pt idx="985">
                  <c:v>124.46545335678024</c:v>
                </c:pt>
                <c:pt idx="986">
                  <c:v>93.56505915304291</c:v>
                </c:pt>
                <c:pt idx="987">
                  <c:v>76.880023316330792</c:v>
                </c:pt>
                <c:pt idx="988">
                  <c:v>104.89568643003392</c:v>
                </c:pt>
                <c:pt idx="989">
                  <c:v>92.857659983295449</c:v>
                </c:pt>
                <c:pt idx="990">
                  <c:v>85.408399777786073</c:v>
                </c:pt>
                <c:pt idx="991">
                  <c:v>103.91597436285798</c:v>
                </c:pt>
                <c:pt idx="992">
                  <c:v>78.39772605586893</c:v>
                </c:pt>
                <c:pt idx="993">
                  <c:v>113.39727488631291</c:v>
                </c:pt>
                <c:pt idx="994">
                  <c:v>123.20495624426169</c:v>
                </c:pt>
                <c:pt idx="995">
                  <c:v>67.784341661428229</c:v>
                </c:pt>
                <c:pt idx="996">
                  <c:v>106.08183898812426</c:v>
                </c:pt>
                <c:pt idx="997">
                  <c:v>128.7776576572291</c:v>
                </c:pt>
                <c:pt idx="998">
                  <c:v>97.082194443577677</c:v>
                </c:pt>
                <c:pt idx="999">
                  <c:v>62.133945431647824</c:v>
                </c:pt>
                <c:pt idx="1000">
                  <c:v>105.53498399319072</c:v>
                </c:pt>
                <c:pt idx="1001">
                  <c:v>117.28825495788567</c:v>
                </c:pt>
                <c:pt idx="1002">
                  <c:v>100.83791469388487</c:v>
                </c:pt>
                <c:pt idx="1003">
                  <c:v>86.880511615768</c:v>
                </c:pt>
                <c:pt idx="1004">
                  <c:v>134.49861801150905</c:v>
                </c:pt>
                <c:pt idx="1005">
                  <c:v>124.02057907972663</c:v>
                </c:pt>
                <c:pt idx="1006">
                  <c:v>59.898505212980879</c:v>
                </c:pt>
                <c:pt idx="1007">
                  <c:v>132.94513393158138</c:v>
                </c:pt>
                <c:pt idx="1008">
                  <c:v>97.732782205827974</c:v>
                </c:pt>
                <c:pt idx="1009">
                  <c:v>69.543659651473831</c:v>
                </c:pt>
                <c:pt idx="1010">
                  <c:v>129.50030902307677</c:v>
                </c:pt>
                <c:pt idx="1011">
                  <c:v>61.645696883141689</c:v>
                </c:pt>
                <c:pt idx="1012">
                  <c:v>131.69941129226913</c:v>
                </c:pt>
                <c:pt idx="1013">
                  <c:v>106.41005495663545</c:v>
                </c:pt>
                <c:pt idx="1014">
                  <c:v>105.6235263433389</c:v>
                </c:pt>
                <c:pt idx="1015">
                  <c:v>78.626502688916801</c:v>
                </c:pt>
                <c:pt idx="1016">
                  <c:v>120.84339082588387</c:v>
                </c:pt>
                <c:pt idx="1017">
                  <c:v>123.67495662222498</c:v>
                </c:pt>
                <c:pt idx="1018">
                  <c:v>114.58963048769178</c:v>
                </c:pt>
                <c:pt idx="1019">
                  <c:v>58.524528567119681</c:v>
                </c:pt>
                <c:pt idx="1020">
                  <c:v>66.014549176535411</c:v>
                </c:pt>
                <c:pt idx="1021">
                  <c:v>59.981126625770287</c:v>
                </c:pt>
                <c:pt idx="1022">
                  <c:v>105.04213943886978</c:v>
                </c:pt>
                <c:pt idx="1023">
                  <c:v>70.119124310707321</c:v>
                </c:pt>
                <c:pt idx="1024">
                  <c:v>121.146258390285</c:v>
                </c:pt>
                <c:pt idx="1025">
                  <c:v>68.922984439043347</c:v>
                </c:pt>
                <c:pt idx="1026">
                  <c:v>89.823309305399675</c:v>
                </c:pt>
                <c:pt idx="1027">
                  <c:v>86.387262059024437</c:v>
                </c:pt>
                <c:pt idx="1028">
                  <c:v>79.73406946869946</c:v>
                </c:pt>
                <c:pt idx="1029">
                  <c:v>95.213153067458904</c:v>
                </c:pt>
                <c:pt idx="1030">
                  <c:v>98.154509382099505</c:v>
                </c:pt>
                <c:pt idx="1031">
                  <c:v>91.897363219072048</c:v>
                </c:pt>
                <c:pt idx="1032">
                  <c:v>46.511601659894957</c:v>
                </c:pt>
                <c:pt idx="1033">
                  <c:v>80.718652289254422</c:v>
                </c:pt>
                <c:pt idx="1034">
                  <c:v>83.265830564863236</c:v>
                </c:pt>
                <c:pt idx="1035">
                  <c:v>92.789729421238363</c:v>
                </c:pt>
                <c:pt idx="1036">
                  <c:v>114.41424825998472</c:v>
                </c:pt>
                <c:pt idx="1037">
                  <c:v>122.80159823959828</c:v>
                </c:pt>
                <c:pt idx="1038">
                  <c:v>87.703879434967973</c:v>
                </c:pt>
                <c:pt idx="1039">
                  <c:v>121.56737547899723</c:v>
                </c:pt>
                <c:pt idx="1040">
                  <c:v>58.484667152610221</c:v>
                </c:pt>
                <c:pt idx="1041">
                  <c:v>98.084514362050953</c:v>
                </c:pt>
                <c:pt idx="1042">
                  <c:v>80.646787870846637</c:v>
                </c:pt>
                <c:pt idx="1043">
                  <c:v>80.753234533588369</c:v>
                </c:pt>
                <c:pt idx="1044">
                  <c:v>107.08113206040316</c:v>
                </c:pt>
                <c:pt idx="1045">
                  <c:v>70.075024103693977</c:v>
                </c:pt>
                <c:pt idx="1046">
                  <c:v>93.344217445882904</c:v>
                </c:pt>
                <c:pt idx="1047">
                  <c:v>66.215755307594549</c:v>
                </c:pt>
                <c:pt idx="1048">
                  <c:v>36.714529468320727</c:v>
                </c:pt>
                <c:pt idx="1049">
                  <c:v>80.343098771050379</c:v>
                </c:pt>
              </c:numCache>
            </c:numRef>
          </c:yVal>
          <c:smooth val="0"/>
          <c:extLst>
            <c:ext xmlns:c16="http://schemas.microsoft.com/office/drawing/2014/chart" uri="{C3380CC4-5D6E-409C-BE32-E72D297353CC}">
              <c16:uniqueId val="{00000000-565F-4FC6-A63A-411592DBA804}"/>
            </c:ext>
          </c:extLst>
        </c:ser>
        <c:dLbls>
          <c:showLegendKey val="0"/>
          <c:showVal val="0"/>
          <c:showCatName val="0"/>
          <c:showSerName val="0"/>
          <c:showPercent val="0"/>
          <c:showBubbleSize val="0"/>
        </c:dLbls>
        <c:axId val="135600863"/>
        <c:axId val="125446575"/>
      </c:scatterChart>
      <c:valAx>
        <c:axId val="135600863"/>
        <c:scaling>
          <c:orientation val="minMax"/>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r>
                  <a:rPr lang="en-US"/>
                  <a:t>CT Net-CONE ($2026/kW)</a:t>
                </a:r>
              </a:p>
            </c:rich>
          </c:tx>
          <c:overlay val="0"/>
          <c:spPr>
            <a:noFill/>
            <a:ln>
              <a:noFill/>
            </a:ln>
            <a:effectLst/>
          </c:spPr>
          <c:txPr>
            <a:bodyPr rot="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r>
                  <a:rPr lang="en-US"/>
                  <a:t>Annual PC Price ($2026/kW)</a:t>
                </a:r>
              </a:p>
            </c:rich>
          </c:tx>
          <c:overlay val="0"/>
          <c:spPr>
            <a:noFill/>
            <a:ln>
              <a:noFill/>
            </a:ln>
            <a:effectLst/>
          </c:spPr>
          <c:txPr>
            <a:bodyPr rot="-54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900">
          <a:solidFill>
            <a:sysClr val="windowText" lastClr="000000"/>
          </a:solidFill>
        </a:defRPr>
      </a:pPr>
      <a:endParaRPr lang="en-US"/>
    </a:p>
  </c:txPr>
  <c:externalData r:id="rId4">
    <c:autoUpdate val="0"/>
  </c:externalData>
</c:chartSpace>
</file>

<file path=ppt/charts/chart4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'[PCM_0327_default_+4_eql_params temp.xlsb]CT Net-Cone vs PC Price'!$D$4</c:f>
              <c:strCache>
                <c:ptCount val="1"/>
                <c:pt idx="0">
                  <c:v>Spring</c:v>
                </c:pt>
              </c:strCache>
            </c:strRef>
          </c:tx>
          <c:spPr>
            <a:ln w="25400" cap="rnd">
              <a:noFill/>
              <a:round/>
            </a:ln>
            <a:effectLst/>
          </c:spPr>
          <c:marker>
            <c:symbol val="circle"/>
            <c:size val="5"/>
            <c:spPr>
              <a:solidFill>
                <a:schemeClr val="accent4">
                  <a:alpha val="20000"/>
                </a:schemeClr>
              </a:solidFill>
              <a:ln w="3175">
                <a:noFill/>
              </a:ln>
              <a:effectLst/>
            </c:spPr>
          </c:marker>
          <c:xVal>
            <c:numRef>
              <c:f>'[PCM_0327_default_+4_eql_params temp.xlsb]CT Net-Cone vs PC Price'!$C$5:$C$1054</c:f>
              <c:numCache>
                <c:formatCode>_("$"* #,##0_);_("$"* \(#,##0\);_("$"* "-"??_);_(@_)</c:formatCode>
                <c:ptCount val="1050"/>
                <c:pt idx="0">
                  <c:v>87.331345721589898</c:v>
                </c:pt>
                <c:pt idx="1">
                  <c:v>83.458908852903036</c:v>
                </c:pt>
                <c:pt idx="2">
                  <c:v>91.926840671084861</c:v>
                </c:pt>
                <c:pt idx="3">
                  <c:v>79.212464408458587</c:v>
                </c:pt>
                <c:pt idx="4">
                  <c:v>95.011918953913124</c:v>
                </c:pt>
                <c:pt idx="5">
                  <c:v>80.175610873105057</c:v>
                </c:pt>
                <c:pt idx="6">
                  <c:v>76.61905531754951</c:v>
                </c:pt>
                <c:pt idx="7">
                  <c:v>84.594941681185873</c:v>
                </c:pt>
                <c:pt idx="8">
                  <c:v>69.685297741791913</c:v>
                </c:pt>
                <c:pt idx="9">
                  <c:v>91.846522489266675</c:v>
                </c:pt>
                <c:pt idx="10">
                  <c:v>83.174699256943427</c:v>
                </c:pt>
                <c:pt idx="11">
                  <c:v>75.975858347852522</c:v>
                </c:pt>
                <c:pt idx="12">
                  <c:v>87.067658852903037</c:v>
                </c:pt>
                <c:pt idx="13">
                  <c:v>72.078065418559603</c:v>
                </c:pt>
                <c:pt idx="14">
                  <c:v>92.294174004418181</c:v>
                </c:pt>
                <c:pt idx="15">
                  <c:v>40.849242186236374</c:v>
                </c:pt>
                <c:pt idx="16">
                  <c:v>40.070373499367683</c:v>
                </c:pt>
                <c:pt idx="17">
                  <c:v>46.426338145832332</c:v>
                </c:pt>
                <c:pt idx="18">
                  <c:v>25.546085620579788</c:v>
                </c:pt>
                <c:pt idx="19">
                  <c:v>48.779595721589914</c:v>
                </c:pt>
                <c:pt idx="20">
                  <c:v>91.073931580175753</c:v>
                </c:pt>
                <c:pt idx="21">
                  <c:v>87.399292691286874</c:v>
                </c:pt>
                <c:pt idx="22">
                  <c:v>95.677969458963631</c:v>
                </c:pt>
                <c:pt idx="23">
                  <c:v>81.721252287246472</c:v>
                </c:pt>
                <c:pt idx="24">
                  <c:v>96.779216933711112</c:v>
                </c:pt>
                <c:pt idx="25">
                  <c:v>87.683921479165662</c:v>
                </c:pt>
                <c:pt idx="26">
                  <c:v>82.463348246842429</c:v>
                </c:pt>
                <c:pt idx="27">
                  <c:v>90.886259863004042</c:v>
                </c:pt>
                <c:pt idx="28">
                  <c:v>77.156201782195964</c:v>
                </c:pt>
                <c:pt idx="29">
                  <c:v>93.89616390340808</c:v>
                </c:pt>
                <c:pt idx="30">
                  <c:v>93.415259863004039</c:v>
                </c:pt>
                <c:pt idx="31">
                  <c:v>86.685964408458602</c:v>
                </c:pt>
                <c:pt idx="32">
                  <c:v>93.63074976199394</c:v>
                </c:pt>
                <c:pt idx="33">
                  <c:v>83.862676529670722</c:v>
                </c:pt>
                <c:pt idx="34">
                  <c:v>97.672557842802021</c:v>
                </c:pt>
                <c:pt idx="35">
                  <c:v>82.650108347852537</c:v>
                </c:pt>
                <c:pt idx="36">
                  <c:v>75.886853297347471</c:v>
                </c:pt>
                <c:pt idx="37">
                  <c:v>89.166527539771721</c:v>
                </c:pt>
                <c:pt idx="38">
                  <c:v>72.332999761993946</c:v>
                </c:pt>
                <c:pt idx="39">
                  <c:v>91.445277539771723</c:v>
                </c:pt>
                <c:pt idx="40">
                  <c:v>83.430580570074753</c:v>
                </c:pt>
                <c:pt idx="41">
                  <c:v>78.713519964014154</c:v>
                </c:pt>
                <c:pt idx="42">
                  <c:v>89.315739660983837</c:v>
                </c:pt>
                <c:pt idx="43">
                  <c:v>76.534944206438382</c:v>
                </c:pt>
                <c:pt idx="44">
                  <c:v>92.077944206438389</c:v>
                </c:pt>
                <c:pt idx="45">
                  <c:v>88.141166428660611</c:v>
                </c:pt>
                <c:pt idx="46">
                  <c:v>83.794035115529297</c:v>
                </c:pt>
                <c:pt idx="47">
                  <c:v>91.372343196337368</c:v>
                </c:pt>
                <c:pt idx="48">
                  <c:v>77.715514913509082</c:v>
                </c:pt>
                <c:pt idx="49">
                  <c:v>95.599572994317185</c:v>
                </c:pt>
                <c:pt idx="50">
                  <c:v>88.652964408458587</c:v>
                </c:pt>
                <c:pt idx="51">
                  <c:v>84.041888650882839</c:v>
                </c:pt>
                <c:pt idx="52">
                  <c:v>92.445115923610103</c:v>
                </c:pt>
                <c:pt idx="53">
                  <c:v>78.879131075125258</c:v>
                </c:pt>
                <c:pt idx="54">
                  <c:v>96.738042691286878</c:v>
                </c:pt>
                <c:pt idx="55">
                  <c:v>84.954840671084852</c:v>
                </c:pt>
                <c:pt idx="56">
                  <c:v>81.098984610478794</c:v>
                </c:pt>
                <c:pt idx="57">
                  <c:v>91.978161378155562</c:v>
                </c:pt>
                <c:pt idx="58">
                  <c:v>73.571964408458598</c:v>
                </c:pt>
                <c:pt idx="59">
                  <c:v>95.193843196337383</c:v>
                </c:pt>
                <c:pt idx="60">
                  <c:v>85.296843196337377</c:v>
                </c:pt>
                <c:pt idx="61">
                  <c:v>78.926305317549492</c:v>
                </c:pt>
                <c:pt idx="62">
                  <c:v>90.007322994317178</c:v>
                </c:pt>
                <c:pt idx="63">
                  <c:v>72.452666428660621</c:v>
                </c:pt>
                <c:pt idx="64">
                  <c:v>93.502189155933337</c:v>
                </c:pt>
                <c:pt idx="65">
                  <c:v>68.385413903408079</c:v>
                </c:pt>
                <c:pt idx="66">
                  <c:v>54.910696731690912</c:v>
                </c:pt>
                <c:pt idx="67">
                  <c:v>76.606719458963639</c:v>
                </c:pt>
                <c:pt idx="68">
                  <c:v>48.158317943812122</c:v>
                </c:pt>
                <c:pt idx="69">
                  <c:v>83.916810368054541</c:v>
                </c:pt>
                <c:pt idx="70">
                  <c:v>82.364636125630298</c:v>
                </c:pt>
                <c:pt idx="71">
                  <c:v>76.840686630680807</c:v>
                </c:pt>
                <c:pt idx="72">
                  <c:v>86.921118448862615</c:v>
                </c:pt>
                <c:pt idx="73">
                  <c:v>66.147398751892922</c:v>
                </c:pt>
                <c:pt idx="74">
                  <c:v>90.074484610478791</c:v>
                </c:pt>
                <c:pt idx="75">
                  <c:v>85.427421479165659</c:v>
                </c:pt>
                <c:pt idx="76">
                  <c:v>80.11025733775152</c:v>
                </c:pt>
                <c:pt idx="77">
                  <c:v>88.135999761993958</c:v>
                </c:pt>
                <c:pt idx="78">
                  <c:v>78.438378549872738</c:v>
                </c:pt>
                <c:pt idx="79">
                  <c:v>91.320184105428282</c:v>
                </c:pt>
                <c:pt idx="80">
                  <c:v>90.121214408458584</c:v>
                </c:pt>
                <c:pt idx="81">
                  <c:v>85.041744711488889</c:v>
                </c:pt>
                <c:pt idx="82">
                  <c:v>92.221868448862637</c:v>
                </c:pt>
                <c:pt idx="83">
                  <c:v>83.834552792296961</c:v>
                </c:pt>
                <c:pt idx="84">
                  <c:v>96.69358562057981</c:v>
                </c:pt>
                <c:pt idx="85">
                  <c:v>77.135083095327275</c:v>
                </c:pt>
                <c:pt idx="86">
                  <c:v>70.463560368054544</c:v>
                </c:pt>
                <c:pt idx="87">
                  <c:v>80.305310368054549</c:v>
                </c:pt>
                <c:pt idx="88">
                  <c:v>61.482822994317189</c:v>
                </c:pt>
                <c:pt idx="89">
                  <c:v>88.464674004418185</c:v>
                </c:pt>
                <c:pt idx="90">
                  <c:v>90.642626024620199</c:v>
                </c:pt>
                <c:pt idx="91">
                  <c:v>82.445244711488897</c:v>
                </c:pt>
                <c:pt idx="92">
                  <c:v>92.302934105428292</c:v>
                </c:pt>
                <c:pt idx="93">
                  <c:v>81.132540166034346</c:v>
                </c:pt>
                <c:pt idx="94">
                  <c:v>95.136532590276772</c:v>
                </c:pt>
                <c:pt idx="95">
                  <c:v>82.060267438761628</c:v>
                </c:pt>
                <c:pt idx="96">
                  <c:v>77.319701782195963</c:v>
                </c:pt>
                <c:pt idx="97">
                  <c:v>84.325979559973746</c:v>
                </c:pt>
                <c:pt idx="98">
                  <c:v>69.027903802397987</c:v>
                </c:pt>
                <c:pt idx="99">
                  <c:v>90.550926529670704</c:v>
                </c:pt>
                <c:pt idx="100">
                  <c:v>83.894358347852531</c:v>
                </c:pt>
                <c:pt idx="101">
                  <c:v>77.640262388256573</c:v>
                </c:pt>
                <c:pt idx="102">
                  <c:v>89.011413903408084</c:v>
                </c:pt>
                <c:pt idx="103">
                  <c:v>64.980939155933328</c:v>
                </c:pt>
                <c:pt idx="104">
                  <c:v>93.43739370138789</c:v>
                </c:pt>
                <c:pt idx="105">
                  <c:v>81.844918953913137</c:v>
                </c:pt>
                <c:pt idx="106">
                  <c:v>76.970792691286874</c:v>
                </c:pt>
                <c:pt idx="107">
                  <c:v>87.291934105428282</c:v>
                </c:pt>
                <c:pt idx="108">
                  <c:v>71.078151277145452</c:v>
                </c:pt>
                <c:pt idx="109">
                  <c:v>90.210209357953545</c:v>
                </c:pt>
                <c:pt idx="110">
                  <c:v>70.904853297347472</c:v>
                </c:pt>
                <c:pt idx="111">
                  <c:v>67.594671479165669</c:v>
                </c:pt>
                <c:pt idx="112">
                  <c:v>83.97926743876161</c:v>
                </c:pt>
                <c:pt idx="113">
                  <c:v>49.647742186236378</c:v>
                </c:pt>
                <c:pt idx="114">
                  <c:v>90.820280065024235</c:v>
                </c:pt>
                <c:pt idx="115">
                  <c:v>88.120706832701003</c:v>
                </c:pt>
                <c:pt idx="116">
                  <c:v>84.370578044822224</c:v>
                </c:pt>
                <c:pt idx="117">
                  <c:v>91.668259863004053</c:v>
                </c:pt>
                <c:pt idx="118">
                  <c:v>79.269429054923251</c:v>
                </c:pt>
                <c:pt idx="119">
                  <c:v>95.447244711488892</c:v>
                </c:pt>
                <c:pt idx="120">
                  <c:v>83.728072994317188</c:v>
                </c:pt>
                <c:pt idx="121">
                  <c:v>80.732434105428283</c:v>
                </c:pt>
                <c:pt idx="122">
                  <c:v>88.612989660983843</c:v>
                </c:pt>
                <c:pt idx="123">
                  <c:v>74.724060368054552</c:v>
                </c:pt>
                <c:pt idx="124">
                  <c:v>93.203747236741421</c:v>
                </c:pt>
                <c:pt idx="125">
                  <c:v>79.730878549872727</c:v>
                </c:pt>
                <c:pt idx="126">
                  <c:v>73.783828044822229</c:v>
                </c:pt>
                <c:pt idx="127">
                  <c:v>85.273676529670709</c:v>
                </c:pt>
                <c:pt idx="128">
                  <c:v>68.151747236741414</c:v>
                </c:pt>
                <c:pt idx="129">
                  <c:v>88.877181580175758</c:v>
                </c:pt>
                <c:pt idx="130">
                  <c:v>48.515353297347488</c:v>
                </c:pt>
                <c:pt idx="131">
                  <c:v>48.947434105428286</c:v>
                </c:pt>
                <c:pt idx="132">
                  <c:v>83.850772489266674</c:v>
                </c:pt>
                <c:pt idx="133">
                  <c:v>27.153166428660597</c:v>
                </c:pt>
                <c:pt idx="134">
                  <c:v>81.776876024620208</c:v>
                </c:pt>
                <c:pt idx="135">
                  <c:v>87.36069168118587</c:v>
                </c:pt>
                <c:pt idx="136">
                  <c:v>82.465504812498992</c:v>
                </c:pt>
                <c:pt idx="137">
                  <c:v>91.578105822600008</c:v>
                </c:pt>
                <c:pt idx="138">
                  <c:v>65.446055317549508</c:v>
                </c:pt>
                <c:pt idx="139">
                  <c:v>95.944072994317168</c:v>
                </c:pt>
                <c:pt idx="140">
                  <c:v>89.196843196337383</c:v>
                </c:pt>
                <c:pt idx="141">
                  <c:v>84.711004812498999</c:v>
                </c:pt>
                <c:pt idx="142">
                  <c:v>93.578661378155559</c:v>
                </c:pt>
                <c:pt idx="143">
                  <c:v>78.375459357953531</c:v>
                </c:pt>
                <c:pt idx="144">
                  <c:v>96.256360873105052</c:v>
                </c:pt>
                <c:pt idx="145">
                  <c:v>93.068272489266661</c:v>
                </c:pt>
                <c:pt idx="146">
                  <c:v>88.503451782195967</c:v>
                </c:pt>
                <c:pt idx="147">
                  <c:v>95.762393701387893</c:v>
                </c:pt>
                <c:pt idx="148">
                  <c:v>84.648772489266662</c:v>
                </c:pt>
                <c:pt idx="149">
                  <c:v>98.774055317549497</c:v>
                </c:pt>
                <c:pt idx="150">
                  <c:v>89.193961883206072</c:v>
                </c:pt>
                <c:pt idx="151">
                  <c:v>84.118085620579805</c:v>
                </c:pt>
                <c:pt idx="152">
                  <c:v>94.119259863004046</c:v>
                </c:pt>
                <c:pt idx="153">
                  <c:v>79.413282590276765</c:v>
                </c:pt>
                <c:pt idx="154">
                  <c:v>95.128651277145451</c:v>
                </c:pt>
                <c:pt idx="155">
                  <c:v>92.511886125630312</c:v>
                </c:pt>
                <c:pt idx="156">
                  <c:v>90.303269964014149</c:v>
                </c:pt>
                <c:pt idx="157">
                  <c:v>95.940971984216162</c:v>
                </c:pt>
                <c:pt idx="158">
                  <c:v>82.528191681185859</c:v>
                </c:pt>
                <c:pt idx="159">
                  <c:v>98.067951782195962</c:v>
                </c:pt>
                <c:pt idx="160">
                  <c:v>89.181815418559609</c:v>
                </c:pt>
                <c:pt idx="161">
                  <c:v>84.697219458963644</c:v>
                </c:pt>
                <c:pt idx="162">
                  <c:v>93.877282590276764</c:v>
                </c:pt>
                <c:pt idx="163">
                  <c:v>81.888994711488891</c:v>
                </c:pt>
                <c:pt idx="164">
                  <c:v>95.719987135731316</c:v>
                </c:pt>
                <c:pt idx="165">
                  <c:v>93.052446731690907</c:v>
                </c:pt>
                <c:pt idx="166">
                  <c:v>89.632964408458591</c:v>
                </c:pt>
                <c:pt idx="167">
                  <c:v>94.960022489266677</c:v>
                </c:pt>
                <c:pt idx="168">
                  <c:v>86.204565418559611</c:v>
                </c:pt>
                <c:pt idx="169">
                  <c:v>98.760209357953542</c:v>
                </c:pt>
                <c:pt idx="170">
                  <c:v>93.536131075125255</c:v>
                </c:pt>
                <c:pt idx="171">
                  <c:v>89.437292691286871</c:v>
                </c:pt>
                <c:pt idx="172">
                  <c:v>95.514161378155563</c:v>
                </c:pt>
                <c:pt idx="173">
                  <c:v>83.250232085226259</c:v>
                </c:pt>
                <c:pt idx="174">
                  <c:v>97.861817943812127</c:v>
                </c:pt>
                <c:pt idx="175">
                  <c:v>85.577595721589901</c:v>
                </c:pt>
                <c:pt idx="176">
                  <c:v>80.519201782195978</c:v>
                </c:pt>
                <c:pt idx="177">
                  <c:v>87.494613398357572</c:v>
                </c:pt>
                <c:pt idx="178">
                  <c:v>75.946742186236364</c:v>
                </c:pt>
                <c:pt idx="179">
                  <c:v>93.735365923610104</c:v>
                </c:pt>
                <c:pt idx="180">
                  <c:v>89.800666428660605</c:v>
                </c:pt>
                <c:pt idx="181">
                  <c:v>86.772711883206057</c:v>
                </c:pt>
                <c:pt idx="182">
                  <c:v>92.741085620579796</c:v>
                </c:pt>
                <c:pt idx="183">
                  <c:v>80.659949256943435</c:v>
                </c:pt>
                <c:pt idx="184">
                  <c:v>95.617969458963628</c:v>
                </c:pt>
                <c:pt idx="185">
                  <c:v>88.406441681185868</c:v>
                </c:pt>
                <c:pt idx="186">
                  <c:v>79.730090671084852</c:v>
                </c:pt>
                <c:pt idx="187">
                  <c:v>91.803206832701008</c:v>
                </c:pt>
                <c:pt idx="188">
                  <c:v>80.079272489266657</c:v>
                </c:pt>
                <c:pt idx="189">
                  <c:v>94.9276058226</c:v>
                </c:pt>
                <c:pt idx="190">
                  <c:v>94.17988865088283</c:v>
                </c:pt>
                <c:pt idx="191">
                  <c:v>89.132105822599996</c:v>
                </c:pt>
                <c:pt idx="192">
                  <c:v>96.39166895391314</c:v>
                </c:pt>
                <c:pt idx="193">
                  <c:v>84.037439155933342</c:v>
                </c:pt>
                <c:pt idx="194">
                  <c:v>98.574992186236358</c:v>
                </c:pt>
                <c:pt idx="195">
                  <c:v>88.287093196337381</c:v>
                </c:pt>
                <c:pt idx="196">
                  <c:v>83.802189155933334</c:v>
                </c:pt>
                <c:pt idx="197">
                  <c:v>89.964338145832329</c:v>
                </c:pt>
                <c:pt idx="198">
                  <c:v>76.741307842802016</c:v>
                </c:pt>
                <c:pt idx="199">
                  <c:v>95.465360873105055</c:v>
                </c:pt>
                <c:pt idx="200">
                  <c:v>87.790780065024251</c:v>
                </c:pt>
                <c:pt idx="201">
                  <c:v>84.132580570074751</c:v>
                </c:pt>
                <c:pt idx="202">
                  <c:v>92.619310368054556</c:v>
                </c:pt>
                <c:pt idx="203">
                  <c:v>82.50013612563032</c:v>
                </c:pt>
                <c:pt idx="204">
                  <c:v>94.865078044822212</c:v>
                </c:pt>
                <c:pt idx="205">
                  <c:v>81.456249761993945</c:v>
                </c:pt>
                <c:pt idx="206">
                  <c:v>75.697848246842426</c:v>
                </c:pt>
                <c:pt idx="207">
                  <c:v>86.002929054923243</c:v>
                </c:pt>
                <c:pt idx="208">
                  <c:v>70.556959357953531</c:v>
                </c:pt>
                <c:pt idx="209">
                  <c:v>90.256929054923233</c:v>
                </c:pt>
                <c:pt idx="210">
                  <c:v>87.800734610478798</c:v>
                </c:pt>
                <c:pt idx="211">
                  <c:v>83.880275014519199</c:v>
                </c:pt>
                <c:pt idx="212">
                  <c:v>92.55198966098385</c:v>
                </c:pt>
                <c:pt idx="213">
                  <c:v>80.738206832701024</c:v>
                </c:pt>
                <c:pt idx="214">
                  <c:v>96.627888650882824</c:v>
                </c:pt>
                <c:pt idx="215">
                  <c:v>82.849042691286868</c:v>
                </c:pt>
                <c:pt idx="216">
                  <c:v>79.850143701387879</c:v>
                </c:pt>
                <c:pt idx="217">
                  <c:v>86.832163903408087</c:v>
                </c:pt>
                <c:pt idx="218">
                  <c:v>74.548631075125257</c:v>
                </c:pt>
                <c:pt idx="219">
                  <c:v>91.444398751892933</c:v>
                </c:pt>
                <c:pt idx="220">
                  <c:v>84.379924004418186</c:v>
                </c:pt>
                <c:pt idx="221">
                  <c:v>79.09201491350909</c:v>
                </c:pt>
                <c:pt idx="222">
                  <c:v>88.325209357953526</c:v>
                </c:pt>
                <c:pt idx="223">
                  <c:v>72.662519964014152</c:v>
                </c:pt>
                <c:pt idx="224">
                  <c:v>94.213171479165652</c:v>
                </c:pt>
                <c:pt idx="225">
                  <c:v>42.155232085226281</c:v>
                </c:pt>
                <c:pt idx="226">
                  <c:v>31.363565418559602</c:v>
                </c:pt>
                <c:pt idx="227">
                  <c:v>47.474681580175755</c:v>
                </c:pt>
                <c:pt idx="228">
                  <c:v>16.165232085226265</c:v>
                </c:pt>
                <c:pt idx="229">
                  <c:v>49.715376024620205</c:v>
                </c:pt>
                <c:pt idx="230">
                  <c:v>91.190012388256577</c:v>
                </c:pt>
                <c:pt idx="231">
                  <c:v>87.371671479165656</c:v>
                </c:pt>
                <c:pt idx="232">
                  <c:v>95.416275014519186</c:v>
                </c:pt>
                <c:pt idx="233">
                  <c:v>83.553272489266675</c:v>
                </c:pt>
                <c:pt idx="234">
                  <c:v>98.510653802397982</c:v>
                </c:pt>
                <c:pt idx="235">
                  <c:v>89.839280065024255</c:v>
                </c:pt>
                <c:pt idx="236">
                  <c:v>81.236997236741416</c:v>
                </c:pt>
                <c:pt idx="237">
                  <c:v>93.320216933711109</c:v>
                </c:pt>
                <c:pt idx="238">
                  <c:v>80.487550267044455</c:v>
                </c:pt>
                <c:pt idx="239">
                  <c:v>96.062221984216166</c:v>
                </c:pt>
                <c:pt idx="240">
                  <c:v>92.393888650882829</c:v>
                </c:pt>
                <c:pt idx="241">
                  <c:v>89.673131075125255</c:v>
                </c:pt>
                <c:pt idx="242">
                  <c:v>95.762070469064653</c:v>
                </c:pt>
                <c:pt idx="243">
                  <c:v>85.793620974115157</c:v>
                </c:pt>
                <c:pt idx="244">
                  <c:v>97.386585620579808</c:v>
                </c:pt>
                <c:pt idx="245">
                  <c:v>82.690259863004044</c:v>
                </c:pt>
                <c:pt idx="246">
                  <c:v>79.910934105428282</c:v>
                </c:pt>
                <c:pt idx="247">
                  <c:v>89.599734610478791</c:v>
                </c:pt>
                <c:pt idx="248">
                  <c:v>76.847146226640405</c:v>
                </c:pt>
                <c:pt idx="249">
                  <c:v>92.114464408458588</c:v>
                </c:pt>
                <c:pt idx="250">
                  <c:v>85.903456832701011</c:v>
                </c:pt>
                <c:pt idx="251">
                  <c:v>82.18783814583233</c:v>
                </c:pt>
                <c:pt idx="252">
                  <c:v>90.903325519569705</c:v>
                </c:pt>
                <c:pt idx="253">
                  <c:v>78.333615923610097</c:v>
                </c:pt>
                <c:pt idx="254">
                  <c:v>94.828383600377776</c:v>
                </c:pt>
                <c:pt idx="255">
                  <c:v>89.426126024620203</c:v>
                </c:pt>
                <c:pt idx="256">
                  <c:v>85.757555317549503</c:v>
                </c:pt>
                <c:pt idx="257">
                  <c:v>94.07655279229698</c:v>
                </c:pt>
                <c:pt idx="258">
                  <c:v>80.698671479165668</c:v>
                </c:pt>
                <c:pt idx="259">
                  <c:v>95.700007337751515</c:v>
                </c:pt>
                <c:pt idx="260">
                  <c:v>90.029994711488897</c:v>
                </c:pt>
                <c:pt idx="261">
                  <c:v>84.425350772094959</c:v>
                </c:pt>
                <c:pt idx="262">
                  <c:v>92.567560368054544</c:v>
                </c:pt>
                <c:pt idx="263">
                  <c:v>79.711403802397982</c:v>
                </c:pt>
                <c:pt idx="264">
                  <c:v>96.868406327650504</c:v>
                </c:pt>
                <c:pt idx="265">
                  <c:v>86.553017438761628</c:v>
                </c:pt>
                <c:pt idx="266">
                  <c:v>82.812072994317177</c:v>
                </c:pt>
                <c:pt idx="267">
                  <c:v>88.938408852903038</c:v>
                </c:pt>
                <c:pt idx="268">
                  <c:v>77.594257337751515</c:v>
                </c:pt>
                <c:pt idx="269">
                  <c:v>94.130777539771714</c:v>
                </c:pt>
                <c:pt idx="270">
                  <c:v>84.944701782195963</c:v>
                </c:pt>
                <c:pt idx="271">
                  <c:v>82.149878549872739</c:v>
                </c:pt>
                <c:pt idx="272">
                  <c:v>91.422002287246471</c:v>
                </c:pt>
                <c:pt idx="273">
                  <c:v>76.105913903408094</c:v>
                </c:pt>
                <c:pt idx="274">
                  <c:v>95.227600772094945</c:v>
                </c:pt>
                <c:pt idx="275">
                  <c:v>76.327820469064648</c:v>
                </c:pt>
                <c:pt idx="276">
                  <c:v>54.953035115529303</c:v>
                </c:pt>
                <c:pt idx="277">
                  <c:v>79.2862649135091</c:v>
                </c:pt>
                <c:pt idx="278">
                  <c:v>41.555600772094955</c:v>
                </c:pt>
                <c:pt idx="279">
                  <c:v>83.644257337751526</c:v>
                </c:pt>
                <c:pt idx="280">
                  <c:v>82.781151277145455</c:v>
                </c:pt>
                <c:pt idx="281">
                  <c:v>78.310343196337385</c:v>
                </c:pt>
                <c:pt idx="282">
                  <c:v>88.351388650882839</c:v>
                </c:pt>
                <c:pt idx="283">
                  <c:v>71.843040166034342</c:v>
                </c:pt>
                <c:pt idx="284">
                  <c:v>93.22326996401415</c:v>
                </c:pt>
                <c:pt idx="285">
                  <c:v>87.152552792296973</c:v>
                </c:pt>
                <c:pt idx="286">
                  <c:v>82.111168953913136</c:v>
                </c:pt>
                <c:pt idx="287">
                  <c:v>90.494373499367683</c:v>
                </c:pt>
                <c:pt idx="288">
                  <c:v>77.612802792296975</c:v>
                </c:pt>
                <c:pt idx="289">
                  <c:v>94.635444206438379</c:v>
                </c:pt>
                <c:pt idx="290">
                  <c:v>89.408297741791927</c:v>
                </c:pt>
                <c:pt idx="291">
                  <c:v>86.255022489266665</c:v>
                </c:pt>
                <c:pt idx="292">
                  <c:v>93.977792691286879</c:v>
                </c:pt>
                <c:pt idx="293">
                  <c:v>82.500570469064655</c:v>
                </c:pt>
                <c:pt idx="294">
                  <c:v>95.425088145832319</c:v>
                </c:pt>
                <c:pt idx="295">
                  <c:v>79.495446731690919</c:v>
                </c:pt>
                <c:pt idx="296">
                  <c:v>76.584267438761614</c:v>
                </c:pt>
                <c:pt idx="297">
                  <c:v>84.029358347852536</c:v>
                </c:pt>
                <c:pt idx="298">
                  <c:v>65.197858347852517</c:v>
                </c:pt>
                <c:pt idx="299">
                  <c:v>89.311661378155563</c:v>
                </c:pt>
                <c:pt idx="300">
                  <c:v>88.200148751892939</c:v>
                </c:pt>
                <c:pt idx="301">
                  <c:v>86.659517438761611</c:v>
                </c:pt>
                <c:pt idx="302">
                  <c:v>94.889474509468684</c:v>
                </c:pt>
                <c:pt idx="303">
                  <c:v>81.971777539771722</c:v>
                </c:pt>
                <c:pt idx="304">
                  <c:v>96.123613398357577</c:v>
                </c:pt>
                <c:pt idx="305">
                  <c:v>84.463752287246464</c:v>
                </c:pt>
                <c:pt idx="306">
                  <c:v>80.174166428660612</c:v>
                </c:pt>
                <c:pt idx="307">
                  <c:v>88.54678764078183</c:v>
                </c:pt>
                <c:pt idx="308">
                  <c:v>73.832661378155549</c:v>
                </c:pt>
                <c:pt idx="309">
                  <c:v>91.233206832701015</c:v>
                </c:pt>
                <c:pt idx="310">
                  <c:v>67.410896226640403</c:v>
                </c:pt>
                <c:pt idx="311">
                  <c:v>73.494156327650515</c:v>
                </c:pt>
                <c:pt idx="312">
                  <c:v>89.44990632765051</c:v>
                </c:pt>
                <c:pt idx="313">
                  <c:v>66.474615923610088</c:v>
                </c:pt>
                <c:pt idx="314">
                  <c:v>93.505795216539397</c:v>
                </c:pt>
                <c:pt idx="315">
                  <c:v>83.975865923610101</c:v>
                </c:pt>
                <c:pt idx="316">
                  <c:v>78.307143701387872</c:v>
                </c:pt>
                <c:pt idx="317">
                  <c:v>86.738850772094963</c:v>
                </c:pt>
                <c:pt idx="318">
                  <c:v>72.660838145832329</c:v>
                </c:pt>
                <c:pt idx="319">
                  <c:v>92.123807842802023</c:v>
                </c:pt>
                <c:pt idx="320">
                  <c:v>84.990365923610099</c:v>
                </c:pt>
                <c:pt idx="321">
                  <c:v>68.141530065024241</c:v>
                </c:pt>
                <c:pt idx="322">
                  <c:v>84.484626024620198</c:v>
                </c:pt>
                <c:pt idx="323">
                  <c:v>50.335767438761607</c:v>
                </c:pt>
                <c:pt idx="324">
                  <c:v>91.466615923610107</c:v>
                </c:pt>
                <c:pt idx="325">
                  <c:v>89.592949256943442</c:v>
                </c:pt>
                <c:pt idx="326">
                  <c:v>86.497855822600002</c:v>
                </c:pt>
                <c:pt idx="327">
                  <c:v>92.742343196337373</c:v>
                </c:pt>
                <c:pt idx="328">
                  <c:v>80.338843196337379</c:v>
                </c:pt>
                <c:pt idx="329">
                  <c:v>94.770504812498999</c:v>
                </c:pt>
                <c:pt idx="330">
                  <c:v>85.700032590276777</c:v>
                </c:pt>
                <c:pt idx="331">
                  <c:v>80.619734610478787</c:v>
                </c:pt>
                <c:pt idx="332">
                  <c:v>90.475977034721211</c:v>
                </c:pt>
                <c:pt idx="333">
                  <c:v>75.552570469064648</c:v>
                </c:pt>
                <c:pt idx="334">
                  <c:v>92.53152501451919</c:v>
                </c:pt>
                <c:pt idx="335">
                  <c:v>80.783449256943442</c:v>
                </c:pt>
                <c:pt idx="336">
                  <c:v>76.449176529670709</c:v>
                </c:pt>
                <c:pt idx="337">
                  <c:v>87.121550267044455</c:v>
                </c:pt>
                <c:pt idx="338">
                  <c:v>70.699822994317174</c:v>
                </c:pt>
                <c:pt idx="339">
                  <c:v>90.354383600377787</c:v>
                </c:pt>
                <c:pt idx="340">
                  <c:v>67.588525014519178</c:v>
                </c:pt>
                <c:pt idx="341">
                  <c:v>57.483353297347477</c:v>
                </c:pt>
                <c:pt idx="342">
                  <c:v>81.078578044822223</c:v>
                </c:pt>
                <c:pt idx="343">
                  <c:v>33.706721984216159</c:v>
                </c:pt>
                <c:pt idx="344">
                  <c:v>89.689444206438395</c:v>
                </c:pt>
                <c:pt idx="345">
                  <c:v>89.027171479165659</c:v>
                </c:pt>
                <c:pt idx="346">
                  <c:v>72.583547741791932</c:v>
                </c:pt>
                <c:pt idx="347">
                  <c:v>91.731982085226264</c:v>
                </c:pt>
                <c:pt idx="348">
                  <c:v>75.898232085226269</c:v>
                </c:pt>
                <c:pt idx="349">
                  <c:v>97.587227034721209</c:v>
                </c:pt>
                <c:pt idx="350">
                  <c:v>90.481277539771725</c:v>
                </c:pt>
                <c:pt idx="351">
                  <c:v>86.494694206438396</c:v>
                </c:pt>
                <c:pt idx="352">
                  <c:v>93.846242186236367</c:v>
                </c:pt>
                <c:pt idx="353">
                  <c:v>81.61627753977173</c:v>
                </c:pt>
                <c:pt idx="354">
                  <c:v>97.869873499367685</c:v>
                </c:pt>
                <c:pt idx="355">
                  <c:v>94.741759863004049</c:v>
                </c:pt>
                <c:pt idx="356">
                  <c:v>89.434451782195964</c:v>
                </c:pt>
                <c:pt idx="357">
                  <c:v>95.871537640781824</c:v>
                </c:pt>
                <c:pt idx="358">
                  <c:v>87.045209357953539</c:v>
                </c:pt>
                <c:pt idx="359">
                  <c:v>98.321398751892929</c:v>
                </c:pt>
                <c:pt idx="360">
                  <c:v>90.891244711488895</c:v>
                </c:pt>
                <c:pt idx="361">
                  <c:v>86.04613107512526</c:v>
                </c:pt>
                <c:pt idx="362">
                  <c:v>94.465550267044449</c:v>
                </c:pt>
                <c:pt idx="363">
                  <c:v>80.23333814583232</c:v>
                </c:pt>
                <c:pt idx="364">
                  <c:v>95.760822994317181</c:v>
                </c:pt>
                <c:pt idx="365">
                  <c:v>92.429391176135354</c:v>
                </c:pt>
                <c:pt idx="366">
                  <c:v>89.85711592361011</c:v>
                </c:pt>
                <c:pt idx="367">
                  <c:v>95.43467652967071</c:v>
                </c:pt>
                <c:pt idx="368">
                  <c:v>85.633593196337372</c:v>
                </c:pt>
                <c:pt idx="369">
                  <c:v>98.375057842802022</c:v>
                </c:pt>
                <c:pt idx="370">
                  <c:v>90.25393158017576</c:v>
                </c:pt>
                <c:pt idx="371">
                  <c:v>86.317156327650508</c:v>
                </c:pt>
                <c:pt idx="372">
                  <c:v>93.595588145832323</c:v>
                </c:pt>
                <c:pt idx="373">
                  <c:v>81.092373499367682</c:v>
                </c:pt>
                <c:pt idx="374">
                  <c:v>97.056219458963639</c:v>
                </c:pt>
                <c:pt idx="375">
                  <c:v>93.991661378155555</c:v>
                </c:pt>
                <c:pt idx="376">
                  <c:v>90.162305317549496</c:v>
                </c:pt>
                <c:pt idx="377">
                  <c:v>95.862322994317168</c:v>
                </c:pt>
                <c:pt idx="378">
                  <c:v>87.531941681185856</c:v>
                </c:pt>
                <c:pt idx="379">
                  <c:v>100.04061844886263</c:v>
                </c:pt>
                <c:pt idx="380">
                  <c:v>93.852918953913132</c:v>
                </c:pt>
                <c:pt idx="381">
                  <c:v>89.738542691286881</c:v>
                </c:pt>
                <c:pt idx="382">
                  <c:v>97.797499761993947</c:v>
                </c:pt>
                <c:pt idx="383">
                  <c:v>85.937744711488904</c:v>
                </c:pt>
                <c:pt idx="384">
                  <c:v>97.539348246842422</c:v>
                </c:pt>
                <c:pt idx="385">
                  <c:v>89.276747236741414</c:v>
                </c:pt>
                <c:pt idx="386">
                  <c:v>83.322555317549501</c:v>
                </c:pt>
                <c:pt idx="387">
                  <c:v>92.053017438761614</c:v>
                </c:pt>
                <c:pt idx="388">
                  <c:v>78.820484610478786</c:v>
                </c:pt>
                <c:pt idx="389">
                  <c:v>96.309477034721212</c:v>
                </c:pt>
                <c:pt idx="390">
                  <c:v>92.145482085226263</c:v>
                </c:pt>
                <c:pt idx="391">
                  <c:v>88.722946731690911</c:v>
                </c:pt>
                <c:pt idx="392">
                  <c:v>94.088133600377773</c:v>
                </c:pt>
                <c:pt idx="393">
                  <c:v>82.629906327650502</c:v>
                </c:pt>
                <c:pt idx="394">
                  <c:v>95.946396226640402</c:v>
                </c:pt>
                <c:pt idx="395">
                  <c:v>90.385946731690908</c:v>
                </c:pt>
                <c:pt idx="396">
                  <c:v>84.126360873105057</c:v>
                </c:pt>
                <c:pt idx="397">
                  <c:v>92.142350772094957</c:v>
                </c:pt>
                <c:pt idx="398">
                  <c:v>65.872090671084862</c:v>
                </c:pt>
                <c:pt idx="399">
                  <c:v>95.78953511552929</c:v>
                </c:pt>
                <c:pt idx="400">
                  <c:v>94.42933057007474</c:v>
                </c:pt>
                <c:pt idx="401">
                  <c:v>90.265686630680818</c:v>
                </c:pt>
                <c:pt idx="402">
                  <c:v>98.545608347852522</c:v>
                </c:pt>
                <c:pt idx="403">
                  <c:v>84.304512388256569</c:v>
                </c:pt>
                <c:pt idx="404">
                  <c:v>100.18027248926667</c:v>
                </c:pt>
                <c:pt idx="405">
                  <c:v>87.658860873105056</c:v>
                </c:pt>
                <c:pt idx="406">
                  <c:v>82.819863398357569</c:v>
                </c:pt>
                <c:pt idx="407">
                  <c:v>91.795764913509089</c:v>
                </c:pt>
                <c:pt idx="408">
                  <c:v>80.921605822600014</c:v>
                </c:pt>
                <c:pt idx="409">
                  <c:v>94.782360873105063</c:v>
                </c:pt>
                <c:pt idx="410">
                  <c:v>89.376413903408093</c:v>
                </c:pt>
                <c:pt idx="411">
                  <c:v>87.473833095327279</c:v>
                </c:pt>
                <c:pt idx="412">
                  <c:v>94.171618448862631</c:v>
                </c:pt>
                <c:pt idx="413">
                  <c:v>81.048345721589897</c:v>
                </c:pt>
                <c:pt idx="414">
                  <c:v>97.291030065024245</c:v>
                </c:pt>
                <c:pt idx="415">
                  <c:v>83.585850772094943</c:v>
                </c:pt>
                <c:pt idx="416">
                  <c:v>79.77770935795354</c:v>
                </c:pt>
                <c:pt idx="417">
                  <c:v>88.117565418559593</c:v>
                </c:pt>
                <c:pt idx="418">
                  <c:v>72.403711883206057</c:v>
                </c:pt>
                <c:pt idx="419">
                  <c:v>92.255396226640414</c:v>
                </c:pt>
                <c:pt idx="420">
                  <c:v>87.568812893307069</c:v>
                </c:pt>
                <c:pt idx="421">
                  <c:v>84.438456832701007</c:v>
                </c:pt>
                <c:pt idx="422">
                  <c:v>92.926416428660602</c:v>
                </c:pt>
                <c:pt idx="423">
                  <c:v>81.474560368054554</c:v>
                </c:pt>
                <c:pt idx="424">
                  <c:v>96.033716933711105</c:v>
                </c:pt>
                <c:pt idx="425">
                  <c:v>84.708128549872725</c:v>
                </c:pt>
                <c:pt idx="426">
                  <c:v>79.356027539771716</c:v>
                </c:pt>
                <c:pt idx="427">
                  <c:v>88.151025014519206</c:v>
                </c:pt>
                <c:pt idx="428">
                  <c:v>74.294608347852517</c:v>
                </c:pt>
                <c:pt idx="429">
                  <c:v>93.272191681185859</c:v>
                </c:pt>
                <c:pt idx="430">
                  <c:v>83.9135957215899</c:v>
                </c:pt>
                <c:pt idx="431">
                  <c:v>78.524588145832325</c:v>
                </c:pt>
                <c:pt idx="432">
                  <c:v>89.763085620579801</c:v>
                </c:pt>
                <c:pt idx="433">
                  <c:v>75.432181580175751</c:v>
                </c:pt>
                <c:pt idx="434">
                  <c:v>90.822393701387881</c:v>
                </c:pt>
                <c:pt idx="435">
                  <c:v>34.671956832700999</c:v>
                </c:pt>
                <c:pt idx="436">
                  <c:v>27.041512388256564</c:v>
                </c:pt>
                <c:pt idx="437">
                  <c:v>47.904257337751524</c:v>
                </c:pt>
                <c:pt idx="438">
                  <c:v>19.48644925694343</c:v>
                </c:pt>
                <c:pt idx="439">
                  <c:v>49.387333095327278</c:v>
                </c:pt>
                <c:pt idx="440">
                  <c:v>92.239926529670711</c:v>
                </c:pt>
                <c:pt idx="441">
                  <c:v>87.056663903408094</c:v>
                </c:pt>
                <c:pt idx="442">
                  <c:v>94.809790166034347</c:v>
                </c:pt>
                <c:pt idx="443">
                  <c:v>85.002264913509094</c:v>
                </c:pt>
                <c:pt idx="444">
                  <c:v>97.334429054923234</c:v>
                </c:pt>
                <c:pt idx="445">
                  <c:v>87.927580570074753</c:v>
                </c:pt>
                <c:pt idx="446">
                  <c:v>83.696674004418185</c:v>
                </c:pt>
                <c:pt idx="447">
                  <c:v>92.656759863004041</c:v>
                </c:pt>
                <c:pt idx="448">
                  <c:v>77.875221984216168</c:v>
                </c:pt>
                <c:pt idx="449">
                  <c:v>97.036598246842431</c:v>
                </c:pt>
                <c:pt idx="450">
                  <c:v>92.273499761993946</c:v>
                </c:pt>
                <c:pt idx="451">
                  <c:v>88.524560368054551</c:v>
                </c:pt>
                <c:pt idx="452">
                  <c:v>94.791252287246465</c:v>
                </c:pt>
                <c:pt idx="453">
                  <c:v>84.312906327650509</c:v>
                </c:pt>
                <c:pt idx="454">
                  <c:v>98.762663903408082</c:v>
                </c:pt>
                <c:pt idx="455">
                  <c:v>83.899413903408089</c:v>
                </c:pt>
                <c:pt idx="456">
                  <c:v>77.447545216539396</c:v>
                </c:pt>
                <c:pt idx="457">
                  <c:v>90.046179054923243</c:v>
                </c:pt>
                <c:pt idx="458">
                  <c:v>74.27555531754949</c:v>
                </c:pt>
                <c:pt idx="459">
                  <c:v>91.887648751892939</c:v>
                </c:pt>
                <c:pt idx="460">
                  <c:v>87.424694206438389</c:v>
                </c:pt>
                <c:pt idx="461">
                  <c:v>81.248916428660607</c:v>
                </c:pt>
                <c:pt idx="462">
                  <c:v>89.358911378155554</c:v>
                </c:pt>
                <c:pt idx="463">
                  <c:v>75.847780065024253</c:v>
                </c:pt>
                <c:pt idx="464">
                  <c:v>93.053312893307066</c:v>
                </c:pt>
                <c:pt idx="465">
                  <c:v>90.477088145832326</c:v>
                </c:pt>
                <c:pt idx="466">
                  <c:v>85.098807842802017</c:v>
                </c:pt>
                <c:pt idx="467">
                  <c:v>93.809749761993942</c:v>
                </c:pt>
                <c:pt idx="468">
                  <c:v>80.537636125630314</c:v>
                </c:pt>
                <c:pt idx="469">
                  <c:v>95.152835620579793</c:v>
                </c:pt>
                <c:pt idx="470">
                  <c:v>90.872300267044452</c:v>
                </c:pt>
                <c:pt idx="471">
                  <c:v>82.713264913509093</c:v>
                </c:pt>
                <c:pt idx="472">
                  <c:v>93.269739660983845</c:v>
                </c:pt>
                <c:pt idx="473">
                  <c:v>80.718078044822221</c:v>
                </c:pt>
                <c:pt idx="474">
                  <c:v>97.200835620579795</c:v>
                </c:pt>
                <c:pt idx="475">
                  <c:v>88.245666428660599</c:v>
                </c:pt>
                <c:pt idx="476">
                  <c:v>84.694459357953534</c:v>
                </c:pt>
                <c:pt idx="477">
                  <c:v>91.273643701387883</c:v>
                </c:pt>
                <c:pt idx="478">
                  <c:v>75.477504812499006</c:v>
                </c:pt>
                <c:pt idx="479">
                  <c:v>94.920383600377789</c:v>
                </c:pt>
                <c:pt idx="480">
                  <c:v>87.124163903408089</c:v>
                </c:pt>
                <c:pt idx="481">
                  <c:v>81.419216933711112</c:v>
                </c:pt>
                <c:pt idx="482">
                  <c:v>91.106454307448487</c:v>
                </c:pt>
                <c:pt idx="483">
                  <c:v>75.655565418559604</c:v>
                </c:pt>
                <c:pt idx="484">
                  <c:v>95.156946731690908</c:v>
                </c:pt>
                <c:pt idx="485">
                  <c:v>74.86537854987273</c:v>
                </c:pt>
                <c:pt idx="486">
                  <c:v>49.87510077209496</c:v>
                </c:pt>
                <c:pt idx="487">
                  <c:v>78.483194206438384</c:v>
                </c:pt>
                <c:pt idx="488">
                  <c:v>45.505141176135361</c:v>
                </c:pt>
                <c:pt idx="489">
                  <c:v>87.118083095327279</c:v>
                </c:pt>
                <c:pt idx="490">
                  <c:v>85.412126024620207</c:v>
                </c:pt>
                <c:pt idx="491">
                  <c:v>70.759105822599992</c:v>
                </c:pt>
                <c:pt idx="492">
                  <c:v>87.355949256943433</c:v>
                </c:pt>
                <c:pt idx="493">
                  <c:v>64.180615923610105</c:v>
                </c:pt>
                <c:pt idx="494">
                  <c:v>92.284027539771728</c:v>
                </c:pt>
                <c:pt idx="495">
                  <c:v>85.721070469064657</c:v>
                </c:pt>
                <c:pt idx="496">
                  <c:v>83.350199256943441</c:v>
                </c:pt>
                <c:pt idx="497">
                  <c:v>89.36571188320606</c:v>
                </c:pt>
                <c:pt idx="498">
                  <c:v>80.324019964014141</c:v>
                </c:pt>
                <c:pt idx="499">
                  <c:v>94.553992186236371</c:v>
                </c:pt>
                <c:pt idx="500">
                  <c:v>90.584772489266669</c:v>
                </c:pt>
                <c:pt idx="501">
                  <c:v>86.909757337751515</c:v>
                </c:pt>
                <c:pt idx="502">
                  <c:v>93.269979559973734</c:v>
                </c:pt>
                <c:pt idx="503">
                  <c:v>81.490802792296961</c:v>
                </c:pt>
                <c:pt idx="504">
                  <c:v>98.042120974115164</c:v>
                </c:pt>
                <c:pt idx="505">
                  <c:v>76.183386125630307</c:v>
                </c:pt>
                <c:pt idx="506">
                  <c:v>74.26246693371111</c:v>
                </c:pt>
                <c:pt idx="507">
                  <c:v>84.027335620579805</c:v>
                </c:pt>
                <c:pt idx="508">
                  <c:v>68.470469458963635</c:v>
                </c:pt>
                <c:pt idx="509">
                  <c:v>90.138883600377781</c:v>
                </c:pt>
                <c:pt idx="510">
                  <c:v>90.55388865088284</c:v>
                </c:pt>
                <c:pt idx="511">
                  <c:v>85.827196731690918</c:v>
                </c:pt>
                <c:pt idx="512">
                  <c:v>93.39246693371112</c:v>
                </c:pt>
                <c:pt idx="513">
                  <c:v>81.097191681185862</c:v>
                </c:pt>
                <c:pt idx="514">
                  <c:v>96.260305317549495</c:v>
                </c:pt>
                <c:pt idx="515">
                  <c:v>83.221441681185865</c:v>
                </c:pt>
                <c:pt idx="516">
                  <c:v>78.56124218623637</c:v>
                </c:pt>
                <c:pt idx="517">
                  <c:v>89.500148751892937</c:v>
                </c:pt>
                <c:pt idx="518">
                  <c:v>72.399929054923234</c:v>
                </c:pt>
                <c:pt idx="519">
                  <c:v>90.697282590276771</c:v>
                </c:pt>
                <c:pt idx="520">
                  <c:v>85.411833095327268</c:v>
                </c:pt>
                <c:pt idx="521">
                  <c:v>80.339782590276769</c:v>
                </c:pt>
                <c:pt idx="522">
                  <c:v>89.902716933711119</c:v>
                </c:pt>
                <c:pt idx="523">
                  <c:v>62.535464408458587</c:v>
                </c:pt>
                <c:pt idx="524">
                  <c:v>92.113807842802018</c:v>
                </c:pt>
                <c:pt idx="525">
                  <c:v>81.631118448862637</c:v>
                </c:pt>
                <c:pt idx="526">
                  <c:v>77.060560368054553</c:v>
                </c:pt>
                <c:pt idx="527">
                  <c:v>89.581689155933333</c:v>
                </c:pt>
                <c:pt idx="528">
                  <c:v>73.772338145832336</c:v>
                </c:pt>
                <c:pt idx="529">
                  <c:v>89.074072994317177</c:v>
                </c:pt>
                <c:pt idx="530">
                  <c:v>69.359171479165667</c:v>
                </c:pt>
                <c:pt idx="531">
                  <c:v>59.588767438761629</c:v>
                </c:pt>
                <c:pt idx="532">
                  <c:v>88.267282590276778</c:v>
                </c:pt>
                <c:pt idx="533">
                  <c:v>56.952706832701018</c:v>
                </c:pt>
                <c:pt idx="534">
                  <c:v>90.846590671084854</c:v>
                </c:pt>
                <c:pt idx="535">
                  <c:v>89.521979559973744</c:v>
                </c:pt>
                <c:pt idx="536">
                  <c:v>87.785358347852537</c:v>
                </c:pt>
                <c:pt idx="537">
                  <c:v>92.443775014519204</c:v>
                </c:pt>
                <c:pt idx="538">
                  <c:v>80.564418953913133</c:v>
                </c:pt>
                <c:pt idx="539">
                  <c:v>94.852191681185872</c:v>
                </c:pt>
                <c:pt idx="540">
                  <c:v>83.797772489266663</c:v>
                </c:pt>
                <c:pt idx="541">
                  <c:v>81.38116390340808</c:v>
                </c:pt>
                <c:pt idx="542">
                  <c:v>91.233224509468684</c:v>
                </c:pt>
                <c:pt idx="543">
                  <c:v>76.149408852903036</c:v>
                </c:pt>
                <c:pt idx="544">
                  <c:v>93.260562893307068</c:v>
                </c:pt>
                <c:pt idx="545">
                  <c:v>81.690227034721218</c:v>
                </c:pt>
                <c:pt idx="546">
                  <c:v>77.325843196337374</c:v>
                </c:pt>
                <c:pt idx="547">
                  <c:v>86.784676529670719</c:v>
                </c:pt>
                <c:pt idx="548">
                  <c:v>69.556277539771713</c:v>
                </c:pt>
                <c:pt idx="549">
                  <c:v>90.638671479165652</c:v>
                </c:pt>
                <c:pt idx="550">
                  <c:v>67.255610873105056</c:v>
                </c:pt>
                <c:pt idx="551">
                  <c:v>38.819151277145451</c:v>
                </c:pt>
                <c:pt idx="552">
                  <c:v>73.7157851155293</c:v>
                </c:pt>
                <c:pt idx="553">
                  <c:v>27.417307842802018</c:v>
                </c:pt>
                <c:pt idx="554">
                  <c:v>85.910671479165657</c:v>
                </c:pt>
                <c:pt idx="555">
                  <c:v>86.220232085226272</c:v>
                </c:pt>
                <c:pt idx="556">
                  <c:v>83.086143701387883</c:v>
                </c:pt>
                <c:pt idx="557">
                  <c:v>91.035886125630313</c:v>
                </c:pt>
                <c:pt idx="558">
                  <c:v>75.385999761993943</c:v>
                </c:pt>
                <c:pt idx="559">
                  <c:v>94.108386125630304</c:v>
                </c:pt>
                <c:pt idx="560">
                  <c:v>91.381421479165652</c:v>
                </c:pt>
                <c:pt idx="561">
                  <c:v>86.037050267044449</c:v>
                </c:pt>
                <c:pt idx="562">
                  <c:v>93.369729559973734</c:v>
                </c:pt>
                <c:pt idx="563">
                  <c:v>81.605676529670703</c:v>
                </c:pt>
                <c:pt idx="564">
                  <c:v>98.2171260246202</c:v>
                </c:pt>
                <c:pt idx="565">
                  <c:v>93.507527539771729</c:v>
                </c:pt>
                <c:pt idx="566">
                  <c:v>90.313588145832327</c:v>
                </c:pt>
                <c:pt idx="567">
                  <c:v>97.284969458963644</c:v>
                </c:pt>
                <c:pt idx="568">
                  <c:v>86.683376024620202</c:v>
                </c:pt>
                <c:pt idx="569">
                  <c:v>97.514429054923241</c:v>
                </c:pt>
                <c:pt idx="570">
                  <c:v>90.066699256943437</c:v>
                </c:pt>
                <c:pt idx="571">
                  <c:v>86.97625733775152</c:v>
                </c:pt>
                <c:pt idx="572">
                  <c:v>94.255358347852535</c:v>
                </c:pt>
                <c:pt idx="573">
                  <c:v>81.059762388256573</c:v>
                </c:pt>
                <c:pt idx="574">
                  <c:v>95.458689155933342</c:v>
                </c:pt>
                <c:pt idx="575">
                  <c:v>93.60962097411516</c:v>
                </c:pt>
                <c:pt idx="576">
                  <c:v>90.032605822600004</c:v>
                </c:pt>
                <c:pt idx="577">
                  <c:v>96.205254812498993</c:v>
                </c:pt>
                <c:pt idx="578">
                  <c:v>85.939269964014144</c:v>
                </c:pt>
                <c:pt idx="579">
                  <c:v>98.948174004418192</c:v>
                </c:pt>
                <c:pt idx="580">
                  <c:v>90.143762388256576</c:v>
                </c:pt>
                <c:pt idx="581">
                  <c:v>86.829557842802018</c:v>
                </c:pt>
                <c:pt idx="582">
                  <c:v>94.950050267044446</c:v>
                </c:pt>
                <c:pt idx="583">
                  <c:v>83.202060368054561</c:v>
                </c:pt>
                <c:pt idx="584">
                  <c:v>95.331315418559598</c:v>
                </c:pt>
                <c:pt idx="585">
                  <c:v>94.935398751892933</c:v>
                </c:pt>
                <c:pt idx="586">
                  <c:v>92.033848246842439</c:v>
                </c:pt>
                <c:pt idx="587">
                  <c:v>97.080282590276767</c:v>
                </c:pt>
                <c:pt idx="588">
                  <c:v>88.627951782195964</c:v>
                </c:pt>
                <c:pt idx="589">
                  <c:v>99.288429054923242</c:v>
                </c:pt>
                <c:pt idx="590">
                  <c:v>94.630552792296967</c:v>
                </c:pt>
                <c:pt idx="591">
                  <c:v>90.543285115529301</c:v>
                </c:pt>
                <c:pt idx="592">
                  <c:v>96.722747236741412</c:v>
                </c:pt>
                <c:pt idx="593">
                  <c:v>85.327189155933326</c:v>
                </c:pt>
                <c:pt idx="594">
                  <c:v>97.920196731690908</c:v>
                </c:pt>
                <c:pt idx="595">
                  <c:v>87.345883600377789</c:v>
                </c:pt>
                <c:pt idx="596">
                  <c:v>84.891873499367676</c:v>
                </c:pt>
                <c:pt idx="597">
                  <c:v>91.540777539771724</c:v>
                </c:pt>
                <c:pt idx="598">
                  <c:v>80.006545216539408</c:v>
                </c:pt>
                <c:pt idx="599">
                  <c:v>94.919290166034344</c:v>
                </c:pt>
                <c:pt idx="600">
                  <c:v>91.353787640781817</c:v>
                </c:pt>
                <c:pt idx="601">
                  <c:v>88.761633600377777</c:v>
                </c:pt>
                <c:pt idx="602">
                  <c:v>94.191555317549501</c:v>
                </c:pt>
                <c:pt idx="603">
                  <c:v>82.382383600377779</c:v>
                </c:pt>
                <c:pt idx="604">
                  <c:v>95.71121945896364</c:v>
                </c:pt>
                <c:pt idx="605">
                  <c:v>89.42165632765051</c:v>
                </c:pt>
                <c:pt idx="606">
                  <c:v>80.790174004418191</c:v>
                </c:pt>
                <c:pt idx="607">
                  <c:v>92.604138650882831</c:v>
                </c:pt>
                <c:pt idx="608">
                  <c:v>69.433295216539392</c:v>
                </c:pt>
                <c:pt idx="609">
                  <c:v>94.393070469064654</c:v>
                </c:pt>
                <c:pt idx="610">
                  <c:v>94.093858347852532</c:v>
                </c:pt>
                <c:pt idx="611">
                  <c:v>88.082901277145453</c:v>
                </c:pt>
                <c:pt idx="612">
                  <c:v>98.264027539771718</c:v>
                </c:pt>
                <c:pt idx="613">
                  <c:v>85.860848246842423</c:v>
                </c:pt>
                <c:pt idx="614">
                  <c:v>99.196954307448493</c:v>
                </c:pt>
                <c:pt idx="615">
                  <c:v>87.436085620579803</c:v>
                </c:pt>
                <c:pt idx="616">
                  <c:v>83.504287640781826</c:v>
                </c:pt>
                <c:pt idx="617">
                  <c:v>92.468901277145449</c:v>
                </c:pt>
                <c:pt idx="618">
                  <c:v>82.146744711488893</c:v>
                </c:pt>
                <c:pt idx="619">
                  <c:v>94.786775014519193</c:v>
                </c:pt>
                <c:pt idx="620">
                  <c:v>89.623590671084855</c:v>
                </c:pt>
                <c:pt idx="621">
                  <c:v>86.376848246842428</c:v>
                </c:pt>
                <c:pt idx="622">
                  <c:v>93.877694206438377</c:v>
                </c:pt>
                <c:pt idx="623">
                  <c:v>82.089752287246469</c:v>
                </c:pt>
                <c:pt idx="624">
                  <c:v>97.280600772094957</c:v>
                </c:pt>
                <c:pt idx="625">
                  <c:v>84.683704307448494</c:v>
                </c:pt>
                <c:pt idx="626">
                  <c:v>78.652449256943441</c:v>
                </c:pt>
                <c:pt idx="627">
                  <c:v>89.182489660983833</c:v>
                </c:pt>
                <c:pt idx="628">
                  <c:v>74.580322994317171</c:v>
                </c:pt>
                <c:pt idx="629">
                  <c:v>92.112830570074749</c:v>
                </c:pt>
                <c:pt idx="630">
                  <c:v>89.740578044822229</c:v>
                </c:pt>
                <c:pt idx="631">
                  <c:v>83.635421479165657</c:v>
                </c:pt>
                <c:pt idx="632">
                  <c:v>93.35920683270102</c:v>
                </c:pt>
                <c:pt idx="633">
                  <c:v>82.394590671084856</c:v>
                </c:pt>
                <c:pt idx="634">
                  <c:v>95.140525014519199</c:v>
                </c:pt>
                <c:pt idx="635">
                  <c:v>84.615118448862631</c:v>
                </c:pt>
                <c:pt idx="636">
                  <c:v>79.736886125630306</c:v>
                </c:pt>
                <c:pt idx="637">
                  <c:v>86.661194206438381</c:v>
                </c:pt>
                <c:pt idx="638">
                  <c:v>73.103716933711112</c:v>
                </c:pt>
                <c:pt idx="639">
                  <c:v>91.176903802397987</c:v>
                </c:pt>
                <c:pt idx="640">
                  <c:v>84.907277539771727</c:v>
                </c:pt>
                <c:pt idx="641">
                  <c:v>77.376363398357583</c:v>
                </c:pt>
                <c:pt idx="642">
                  <c:v>90.076701782195968</c:v>
                </c:pt>
                <c:pt idx="643">
                  <c:v>75.086727034721207</c:v>
                </c:pt>
                <c:pt idx="644">
                  <c:v>93.406280065024248</c:v>
                </c:pt>
                <c:pt idx="645">
                  <c:v>43.87514875189293</c:v>
                </c:pt>
                <c:pt idx="646">
                  <c:v>35.131797741791928</c:v>
                </c:pt>
                <c:pt idx="647">
                  <c:v>49.899974509468692</c:v>
                </c:pt>
                <c:pt idx="648">
                  <c:v>15.993913903408057</c:v>
                </c:pt>
                <c:pt idx="649">
                  <c:v>48.834822994317179</c:v>
                </c:pt>
                <c:pt idx="650">
                  <c:v>91.541951782195966</c:v>
                </c:pt>
                <c:pt idx="651">
                  <c:v>89.236093196337379</c:v>
                </c:pt>
                <c:pt idx="652">
                  <c:v>94.967343196337367</c:v>
                </c:pt>
                <c:pt idx="653">
                  <c:v>84.683525014519191</c:v>
                </c:pt>
                <c:pt idx="654">
                  <c:v>97.409830570074746</c:v>
                </c:pt>
                <c:pt idx="655">
                  <c:v>87.661792691286877</c:v>
                </c:pt>
                <c:pt idx="656">
                  <c:v>85.500426529670719</c:v>
                </c:pt>
                <c:pt idx="657">
                  <c:v>91.701378549872743</c:v>
                </c:pt>
                <c:pt idx="658">
                  <c:v>79.498944206438395</c:v>
                </c:pt>
                <c:pt idx="659">
                  <c:v>94.167982085226257</c:v>
                </c:pt>
                <c:pt idx="660">
                  <c:v>93.064196731690913</c:v>
                </c:pt>
                <c:pt idx="661">
                  <c:v>89.116285115529308</c:v>
                </c:pt>
                <c:pt idx="662">
                  <c:v>95.182168953913134</c:v>
                </c:pt>
                <c:pt idx="663">
                  <c:v>85.141418953913131</c:v>
                </c:pt>
                <c:pt idx="664">
                  <c:v>97.333977034721215</c:v>
                </c:pt>
                <c:pt idx="665">
                  <c:v>84.849929054923237</c:v>
                </c:pt>
                <c:pt idx="666">
                  <c:v>80.455012388256563</c:v>
                </c:pt>
                <c:pt idx="667">
                  <c:v>89.61017652967071</c:v>
                </c:pt>
                <c:pt idx="668">
                  <c:v>72.887373499367683</c:v>
                </c:pt>
                <c:pt idx="669">
                  <c:v>92.977221984216158</c:v>
                </c:pt>
                <c:pt idx="670">
                  <c:v>84.751686630680808</c:v>
                </c:pt>
                <c:pt idx="671">
                  <c:v>82.791441681185859</c:v>
                </c:pt>
                <c:pt idx="672">
                  <c:v>91.849795216539391</c:v>
                </c:pt>
                <c:pt idx="673">
                  <c:v>74.294350772094958</c:v>
                </c:pt>
                <c:pt idx="674">
                  <c:v>93.961037640781825</c:v>
                </c:pt>
                <c:pt idx="675">
                  <c:v>89.875108347852532</c:v>
                </c:pt>
                <c:pt idx="676">
                  <c:v>85.676964408458588</c:v>
                </c:pt>
                <c:pt idx="677">
                  <c:v>93.812898751892931</c:v>
                </c:pt>
                <c:pt idx="678">
                  <c:v>81.417509863004042</c:v>
                </c:pt>
                <c:pt idx="679">
                  <c:v>95.839482085226265</c:v>
                </c:pt>
                <c:pt idx="680">
                  <c:v>89.70907804482222</c:v>
                </c:pt>
                <c:pt idx="681">
                  <c:v>84.369815418559597</c:v>
                </c:pt>
                <c:pt idx="682">
                  <c:v>94.445300267044445</c:v>
                </c:pt>
                <c:pt idx="683">
                  <c:v>80.656873499367691</c:v>
                </c:pt>
                <c:pt idx="684">
                  <c:v>97.218694206438386</c:v>
                </c:pt>
                <c:pt idx="685">
                  <c:v>88.577100772094951</c:v>
                </c:pt>
                <c:pt idx="686">
                  <c:v>83.016929054923239</c:v>
                </c:pt>
                <c:pt idx="687">
                  <c:v>91.24906289330707</c:v>
                </c:pt>
                <c:pt idx="688">
                  <c:v>76.764176529670706</c:v>
                </c:pt>
                <c:pt idx="689">
                  <c:v>94.450373499367686</c:v>
                </c:pt>
                <c:pt idx="690">
                  <c:v>88.024050267044458</c:v>
                </c:pt>
                <c:pt idx="691">
                  <c:v>82.704820469064657</c:v>
                </c:pt>
                <c:pt idx="692">
                  <c:v>91.468393701387882</c:v>
                </c:pt>
                <c:pt idx="693">
                  <c:v>75.449833095327278</c:v>
                </c:pt>
                <c:pt idx="694">
                  <c:v>94.461398751892929</c:v>
                </c:pt>
                <c:pt idx="695">
                  <c:v>71.564464408458591</c:v>
                </c:pt>
                <c:pt idx="696">
                  <c:v>65.067252287246475</c:v>
                </c:pt>
                <c:pt idx="697">
                  <c:v>79.554572994317169</c:v>
                </c:pt>
                <c:pt idx="698">
                  <c:v>46.78704521653939</c:v>
                </c:pt>
                <c:pt idx="699">
                  <c:v>86.146679054923226</c:v>
                </c:pt>
                <c:pt idx="700">
                  <c:v>85.792272489266665</c:v>
                </c:pt>
                <c:pt idx="701">
                  <c:v>79.404141176135369</c:v>
                </c:pt>
                <c:pt idx="702">
                  <c:v>90.338896226640401</c:v>
                </c:pt>
                <c:pt idx="703">
                  <c:v>66.923668953913136</c:v>
                </c:pt>
                <c:pt idx="704">
                  <c:v>92.600184105428283</c:v>
                </c:pt>
                <c:pt idx="705">
                  <c:v>86.088525014519192</c:v>
                </c:pt>
                <c:pt idx="706">
                  <c:v>82.543504812498995</c:v>
                </c:pt>
                <c:pt idx="707">
                  <c:v>90.319373499367686</c:v>
                </c:pt>
                <c:pt idx="708">
                  <c:v>80.028817943812129</c:v>
                </c:pt>
                <c:pt idx="709">
                  <c:v>93.526954307448491</c:v>
                </c:pt>
                <c:pt idx="710">
                  <c:v>90.691557842802027</c:v>
                </c:pt>
                <c:pt idx="711">
                  <c:v>86.933608347852527</c:v>
                </c:pt>
                <c:pt idx="712">
                  <c:v>94.424219458963648</c:v>
                </c:pt>
                <c:pt idx="713">
                  <c:v>80.92622198421617</c:v>
                </c:pt>
                <c:pt idx="714">
                  <c:v>96.711661378155554</c:v>
                </c:pt>
                <c:pt idx="715">
                  <c:v>79.609277539771725</c:v>
                </c:pt>
                <c:pt idx="716">
                  <c:v>73.022017438761623</c:v>
                </c:pt>
                <c:pt idx="717">
                  <c:v>85.215249761993945</c:v>
                </c:pt>
                <c:pt idx="718">
                  <c:v>69.237494711488893</c:v>
                </c:pt>
                <c:pt idx="719">
                  <c:v>91.564583095327279</c:v>
                </c:pt>
                <c:pt idx="720">
                  <c:v>89.204413903408081</c:v>
                </c:pt>
                <c:pt idx="721">
                  <c:v>84.949908852903036</c:v>
                </c:pt>
                <c:pt idx="722">
                  <c:v>94.282004812498997</c:v>
                </c:pt>
                <c:pt idx="723">
                  <c:v>81.717179054923236</c:v>
                </c:pt>
                <c:pt idx="724">
                  <c:v>97.124517438761615</c:v>
                </c:pt>
                <c:pt idx="725">
                  <c:v>83.869123499367674</c:v>
                </c:pt>
                <c:pt idx="726">
                  <c:v>80.191456832701022</c:v>
                </c:pt>
                <c:pt idx="727">
                  <c:v>87.439360873105059</c:v>
                </c:pt>
                <c:pt idx="728">
                  <c:v>73.283444206438389</c:v>
                </c:pt>
                <c:pt idx="729">
                  <c:v>91.560509863004043</c:v>
                </c:pt>
                <c:pt idx="730">
                  <c:v>84.51974976199395</c:v>
                </c:pt>
                <c:pt idx="731">
                  <c:v>79.628994711488886</c:v>
                </c:pt>
                <c:pt idx="732">
                  <c:v>89.249027539771717</c:v>
                </c:pt>
                <c:pt idx="733">
                  <c:v>72.46553006502424</c:v>
                </c:pt>
                <c:pt idx="734">
                  <c:v>93.109729559973744</c:v>
                </c:pt>
                <c:pt idx="735">
                  <c:v>83.503421479165667</c:v>
                </c:pt>
                <c:pt idx="736">
                  <c:v>78.86331794381212</c:v>
                </c:pt>
                <c:pt idx="737">
                  <c:v>88.181153802397972</c:v>
                </c:pt>
                <c:pt idx="738">
                  <c:v>73.295004812499002</c:v>
                </c:pt>
                <c:pt idx="739">
                  <c:v>90.987883600377785</c:v>
                </c:pt>
                <c:pt idx="740">
                  <c:v>72.867653802397982</c:v>
                </c:pt>
                <c:pt idx="741">
                  <c:v>62.66867147916566</c:v>
                </c:pt>
                <c:pt idx="742">
                  <c:v>85.393065418559601</c:v>
                </c:pt>
                <c:pt idx="743">
                  <c:v>37.503514913509093</c:v>
                </c:pt>
                <c:pt idx="744">
                  <c:v>90.576474509468682</c:v>
                </c:pt>
                <c:pt idx="745">
                  <c:v>87.867615923610103</c:v>
                </c:pt>
                <c:pt idx="746">
                  <c:v>83.568398751892929</c:v>
                </c:pt>
                <c:pt idx="747">
                  <c:v>91.666216933711112</c:v>
                </c:pt>
                <c:pt idx="748">
                  <c:v>79.338302792296972</c:v>
                </c:pt>
                <c:pt idx="749">
                  <c:v>95.906550267044437</c:v>
                </c:pt>
                <c:pt idx="750">
                  <c:v>83.941393701387881</c:v>
                </c:pt>
                <c:pt idx="751">
                  <c:v>81.179815418559599</c:v>
                </c:pt>
                <c:pt idx="752">
                  <c:v>91.226686630680803</c:v>
                </c:pt>
                <c:pt idx="753">
                  <c:v>75.858080570074748</c:v>
                </c:pt>
                <c:pt idx="754">
                  <c:v>93.883865923610102</c:v>
                </c:pt>
                <c:pt idx="755">
                  <c:v>80.485780065024244</c:v>
                </c:pt>
                <c:pt idx="756">
                  <c:v>75.161252287246469</c:v>
                </c:pt>
                <c:pt idx="757">
                  <c:v>84.711042691286877</c:v>
                </c:pt>
                <c:pt idx="758">
                  <c:v>70.55463612563031</c:v>
                </c:pt>
                <c:pt idx="759">
                  <c:v>88.75171188320607</c:v>
                </c:pt>
                <c:pt idx="760">
                  <c:v>53.720694206438381</c:v>
                </c:pt>
                <c:pt idx="761">
                  <c:v>44.592398751892929</c:v>
                </c:pt>
                <c:pt idx="762">
                  <c:v>83.666312893307065</c:v>
                </c:pt>
                <c:pt idx="763">
                  <c:v>35.815095721589898</c:v>
                </c:pt>
                <c:pt idx="764">
                  <c:v>92.140413903408088</c:v>
                </c:pt>
                <c:pt idx="765">
                  <c:v>89.137509863004055</c:v>
                </c:pt>
                <c:pt idx="766">
                  <c:v>82.390050267044444</c:v>
                </c:pt>
                <c:pt idx="767">
                  <c:v>92.972436630680804</c:v>
                </c:pt>
                <c:pt idx="768">
                  <c:v>75.040782590276763</c:v>
                </c:pt>
                <c:pt idx="769">
                  <c:v>96.056704307448484</c:v>
                </c:pt>
                <c:pt idx="770">
                  <c:v>89.443045216539403</c:v>
                </c:pt>
                <c:pt idx="771">
                  <c:v>85.987254812498989</c:v>
                </c:pt>
                <c:pt idx="772">
                  <c:v>93.668668953913127</c:v>
                </c:pt>
                <c:pt idx="773">
                  <c:v>81.420333095327265</c:v>
                </c:pt>
                <c:pt idx="774">
                  <c:v>96.815984610478793</c:v>
                </c:pt>
                <c:pt idx="775">
                  <c:v>94.180537640781822</c:v>
                </c:pt>
                <c:pt idx="776">
                  <c:v>89.432072994317167</c:v>
                </c:pt>
                <c:pt idx="777">
                  <c:v>96.947083095327272</c:v>
                </c:pt>
                <c:pt idx="778">
                  <c:v>85.780269964014138</c:v>
                </c:pt>
                <c:pt idx="779">
                  <c:v>99.182954307448483</c:v>
                </c:pt>
                <c:pt idx="780">
                  <c:v>91.723113398357583</c:v>
                </c:pt>
                <c:pt idx="781">
                  <c:v>86.316898751892936</c:v>
                </c:pt>
                <c:pt idx="782">
                  <c:v>93.132214408458594</c:v>
                </c:pt>
                <c:pt idx="783">
                  <c:v>78.79582804482223</c:v>
                </c:pt>
                <c:pt idx="784">
                  <c:v>95.982272489266663</c:v>
                </c:pt>
                <c:pt idx="785">
                  <c:v>93.891275014519195</c:v>
                </c:pt>
                <c:pt idx="786">
                  <c:v>90.937689155933342</c:v>
                </c:pt>
                <c:pt idx="787">
                  <c:v>96.346201782195962</c:v>
                </c:pt>
                <c:pt idx="788">
                  <c:v>84.761825519569697</c:v>
                </c:pt>
                <c:pt idx="789">
                  <c:v>97.783151277145464</c:v>
                </c:pt>
                <c:pt idx="790">
                  <c:v>89.51089117613536</c:v>
                </c:pt>
                <c:pt idx="791">
                  <c:v>87.181330570074749</c:v>
                </c:pt>
                <c:pt idx="792">
                  <c:v>93.778535115529294</c:v>
                </c:pt>
                <c:pt idx="793">
                  <c:v>82.257328044822231</c:v>
                </c:pt>
                <c:pt idx="794">
                  <c:v>96.097401277145451</c:v>
                </c:pt>
                <c:pt idx="795">
                  <c:v>93.74832804482223</c:v>
                </c:pt>
                <c:pt idx="796">
                  <c:v>90.730608347852524</c:v>
                </c:pt>
                <c:pt idx="797">
                  <c:v>98.453777539771721</c:v>
                </c:pt>
                <c:pt idx="798">
                  <c:v>89.032674004418183</c:v>
                </c:pt>
                <c:pt idx="799">
                  <c:v>99.717156327650514</c:v>
                </c:pt>
                <c:pt idx="800">
                  <c:v>92.716221984216162</c:v>
                </c:pt>
                <c:pt idx="801">
                  <c:v>90.515499761993951</c:v>
                </c:pt>
                <c:pt idx="802">
                  <c:v>96.592661378155555</c:v>
                </c:pt>
                <c:pt idx="803">
                  <c:v>85.723615923610112</c:v>
                </c:pt>
                <c:pt idx="804">
                  <c:v>98.386896226640403</c:v>
                </c:pt>
                <c:pt idx="805">
                  <c:v>86.972239660983846</c:v>
                </c:pt>
                <c:pt idx="806">
                  <c:v>84.593686630680821</c:v>
                </c:pt>
                <c:pt idx="807">
                  <c:v>91.360444206438387</c:v>
                </c:pt>
                <c:pt idx="808">
                  <c:v>78.816085620579798</c:v>
                </c:pt>
                <c:pt idx="809">
                  <c:v>95.374310368054552</c:v>
                </c:pt>
                <c:pt idx="810">
                  <c:v>91.567618448862632</c:v>
                </c:pt>
                <c:pt idx="811">
                  <c:v>88.072080570074746</c:v>
                </c:pt>
                <c:pt idx="812">
                  <c:v>93.248416428660619</c:v>
                </c:pt>
                <c:pt idx="813">
                  <c:v>82.521545216539394</c:v>
                </c:pt>
                <c:pt idx="814">
                  <c:v>97.756350772094947</c:v>
                </c:pt>
                <c:pt idx="815">
                  <c:v>88.402913903408091</c:v>
                </c:pt>
                <c:pt idx="816">
                  <c:v>86.9398356205798</c:v>
                </c:pt>
                <c:pt idx="817">
                  <c:v>93.78776743876162</c:v>
                </c:pt>
                <c:pt idx="818">
                  <c:v>69.502436630680819</c:v>
                </c:pt>
                <c:pt idx="819">
                  <c:v>94.768123499367675</c:v>
                </c:pt>
                <c:pt idx="820">
                  <c:v>93.062406327650507</c:v>
                </c:pt>
                <c:pt idx="821">
                  <c:v>90.634610873105061</c:v>
                </c:pt>
                <c:pt idx="822">
                  <c:v>96.758227034721216</c:v>
                </c:pt>
                <c:pt idx="823">
                  <c:v>85.64139622664041</c:v>
                </c:pt>
                <c:pt idx="824">
                  <c:v>99.225701782195955</c:v>
                </c:pt>
                <c:pt idx="825">
                  <c:v>89.590795216539391</c:v>
                </c:pt>
                <c:pt idx="826">
                  <c:v>83.454189155933335</c:v>
                </c:pt>
                <c:pt idx="827">
                  <c:v>92.505570469064651</c:v>
                </c:pt>
                <c:pt idx="828">
                  <c:v>81.393560368054551</c:v>
                </c:pt>
                <c:pt idx="829">
                  <c:v>94.690658852903027</c:v>
                </c:pt>
                <c:pt idx="830">
                  <c:v>91.76039622664041</c:v>
                </c:pt>
                <c:pt idx="831">
                  <c:v>86.408464408458585</c:v>
                </c:pt>
                <c:pt idx="832">
                  <c:v>94.838865923610101</c:v>
                </c:pt>
                <c:pt idx="833">
                  <c:v>80.912600772094947</c:v>
                </c:pt>
                <c:pt idx="834">
                  <c:v>96.348257337751519</c:v>
                </c:pt>
                <c:pt idx="835">
                  <c:v>85.681585620579796</c:v>
                </c:pt>
                <c:pt idx="836">
                  <c:v>77.802277539771723</c:v>
                </c:pt>
                <c:pt idx="837">
                  <c:v>86.266360873105057</c:v>
                </c:pt>
                <c:pt idx="838">
                  <c:v>73.154833095327291</c:v>
                </c:pt>
                <c:pt idx="839">
                  <c:v>91.66265632765051</c:v>
                </c:pt>
                <c:pt idx="840">
                  <c:v>88.042348246842423</c:v>
                </c:pt>
                <c:pt idx="841">
                  <c:v>83.822411378155564</c:v>
                </c:pt>
                <c:pt idx="842">
                  <c:v>93.07006794381212</c:v>
                </c:pt>
                <c:pt idx="843">
                  <c:v>78.742418953913145</c:v>
                </c:pt>
                <c:pt idx="844">
                  <c:v>95.825530065024239</c:v>
                </c:pt>
                <c:pt idx="845">
                  <c:v>83.946812893307069</c:v>
                </c:pt>
                <c:pt idx="846">
                  <c:v>81.04027248926667</c:v>
                </c:pt>
                <c:pt idx="847">
                  <c:v>87.668749761993951</c:v>
                </c:pt>
                <c:pt idx="848">
                  <c:v>74.650795216539393</c:v>
                </c:pt>
                <c:pt idx="849">
                  <c:v>91.099545216539397</c:v>
                </c:pt>
                <c:pt idx="850">
                  <c:v>84.073699256943442</c:v>
                </c:pt>
                <c:pt idx="851">
                  <c:v>79.051759863004051</c:v>
                </c:pt>
                <c:pt idx="852">
                  <c:v>89.731979559973738</c:v>
                </c:pt>
                <c:pt idx="853">
                  <c:v>73.202833095327264</c:v>
                </c:pt>
                <c:pt idx="854">
                  <c:v>94.552812893307078</c:v>
                </c:pt>
                <c:pt idx="855">
                  <c:v>44.35603006502425</c:v>
                </c:pt>
                <c:pt idx="856">
                  <c:v>23.94943915593332</c:v>
                </c:pt>
                <c:pt idx="857">
                  <c:v>47.651365923610108</c:v>
                </c:pt>
                <c:pt idx="858">
                  <c:v>20.993434105428278</c:v>
                </c:pt>
                <c:pt idx="859">
                  <c:v>55.975184105428283</c:v>
                </c:pt>
                <c:pt idx="860">
                  <c:v>91.133027539771717</c:v>
                </c:pt>
                <c:pt idx="861">
                  <c:v>88.708421479165665</c:v>
                </c:pt>
                <c:pt idx="862">
                  <c:v>95.662365923610096</c:v>
                </c:pt>
                <c:pt idx="863">
                  <c:v>84.307810368054561</c:v>
                </c:pt>
                <c:pt idx="864">
                  <c:v>97.694131075125256</c:v>
                </c:pt>
                <c:pt idx="865">
                  <c:v>88.697441681185865</c:v>
                </c:pt>
                <c:pt idx="866">
                  <c:v>85.053598246842427</c:v>
                </c:pt>
                <c:pt idx="867">
                  <c:v>92.671080570074764</c:v>
                </c:pt>
                <c:pt idx="868">
                  <c:v>74.086085620579809</c:v>
                </c:pt>
                <c:pt idx="869">
                  <c:v>95.266696731690914</c:v>
                </c:pt>
                <c:pt idx="870">
                  <c:v>92.794406327650506</c:v>
                </c:pt>
                <c:pt idx="871">
                  <c:v>89.324946731690915</c:v>
                </c:pt>
                <c:pt idx="872">
                  <c:v>93.964070469064652</c:v>
                </c:pt>
                <c:pt idx="873">
                  <c:v>86.888974509468696</c:v>
                </c:pt>
                <c:pt idx="874">
                  <c:v>97.578535115529291</c:v>
                </c:pt>
                <c:pt idx="875">
                  <c:v>82.2430452165394</c:v>
                </c:pt>
                <c:pt idx="876">
                  <c:v>78.492732085226265</c:v>
                </c:pt>
                <c:pt idx="877">
                  <c:v>88.223424004418177</c:v>
                </c:pt>
                <c:pt idx="878">
                  <c:v>74.381348246842435</c:v>
                </c:pt>
                <c:pt idx="879">
                  <c:v>91.825661378155559</c:v>
                </c:pt>
                <c:pt idx="880">
                  <c:v>85.655282590276784</c:v>
                </c:pt>
                <c:pt idx="881">
                  <c:v>82.115153802397984</c:v>
                </c:pt>
                <c:pt idx="882">
                  <c:v>89.978363398357587</c:v>
                </c:pt>
                <c:pt idx="883">
                  <c:v>77.250679054923239</c:v>
                </c:pt>
                <c:pt idx="884">
                  <c:v>93.481413903408082</c:v>
                </c:pt>
                <c:pt idx="885">
                  <c:v>91.283663903408083</c:v>
                </c:pt>
                <c:pt idx="886">
                  <c:v>85.890934105428286</c:v>
                </c:pt>
                <c:pt idx="887">
                  <c:v>92.425411378155559</c:v>
                </c:pt>
                <c:pt idx="888">
                  <c:v>82.00608562057981</c:v>
                </c:pt>
                <c:pt idx="889">
                  <c:v>95.452050267044442</c:v>
                </c:pt>
                <c:pt idx="890">
                  <c:v>90.589734610478786</c:v>
                </c:pt>
                <c:pt idx="891">
                  <c:v>85.612865923610102</c:v>
                </c:pt>
                <c:pt idx="892">
                  <c:v>93.232451782195966</c:v>
                </c:pt>
                <c:pt idx="893">
                  <c:v>79.495883600377795</c:v>
                </c:pt>
                <c:pt idx="894">
                  <c:v>97.496179054923232</c:v>
                </c:pt>
                <c:pt idx="895">
                  <c:v>87.40411339835758</c:v>
                </c:pt>
                <c:pt idx="896">
                  <c:v>82.846878549872741</c:v>
                </c:pt>
                <c:pt idx="897">
                  <c:v>89.329045216539399</c:v>
                </c:pt>
                <c:pt idx="898">
                  <c:v>76.925939155933335</c:v>
                </c:pt>
                <c:pt idx="899">
                  <c:v>94.745436630680814</c:v>
                </c:pt>
                <c:pt idx="900">
                  <c:v>85.136987135731317</c:v>
                </c:pt>
                <c:pt idx="901">
                  <c:v>81.530605822600009</c:v>
                </c:pt>
                <c:pt idx="902">
                  <c:v>92.218088145832326</c:v>
                </c:pt>
                <c:pt idx="903">
                  <c:v>76.314252287246461</c:v>
                </c:pt>
                <c:pt idx="904">
                  <c:v>94.280628549872745</c:v>
                </c:pt>
                <c:pt idx="905">
                  <c:v>69.879494711488888</c:v>
                </c:pt>
                <c:pt idx="906">
                  <c:v>56.864929054923245</c:v>
                </c:pt>
                <c:pt idx="907">
                  <c:v>78.950441681185865</c:v>
                </c:pt>
                <c:pt idx="908">
                  <c:v>47.343459357953535</c:v>
                </c:pt>
                <c:pt idx="909">
                  <c:v>86.35543915593334</c:v>
                </c:pt>
                <c:pt idx="910">
                  <c:v>84.428545216539391</c:v>
                </c:pt>
                <c:pt idx="911">
                  <c:v>78.128987135731322</c:v>
                </c:pt>
                <c:pt idx="912">
                  <c:v>89.064812893307078</c:v>
                </c:pt>
                <c:pt idx="913">
                  <c:v>64.565537640781827</c:v>
                </c:pt>
                <c:pt idx="914">
                  <c:v>92.72629774179191</c:v>
                </c:pt>
                <c:pt idx="915">
                  <c:v>85.694598246842418</c:v>
                </c:pt>
                <c:pt idx="916">
                  <c:v>84.119969458963638</c:v>
                </c:pt>
                <c:pt idx="917">
                  <c:v>89.099373499367687</c:v>
                </c:pt>
                <c:pt idx="918">
                  <c:v>80.610025014519181</c:v>
                </c:pt>
                <c:pt idx="919">
                  <c:v>93.340911378155567</c:v>
                </c:pt>
                <c:pt idx="920">
                  <c:v>90.498461883206062</c:v>
                </c:pt>
                <c:pt idx="921">
                  <c:v>86.185335620579806</c:v>
                </c:pt>
                <c:pt idx="922">
                  <c:v>93.638249761993933</c:v>
                </c:pt>
                <c:pt idx="923">
                  <c:v>82.039355822600001</c:v>
                </c:pt>
                <c:pt idx="924">
                  <c:v>95.393449256943441</c:v>
                </c:pt>
                <c:pt idx="925">
                  <c:v>79.654908852903034</c:v>
                </c:pt>
                <c:pt idx="926">
                  <c:v>74.415014913509083</c:v>
                </c:pt>
                <c:pt idx="927">
                  <c:v>84.447979559973746</c:v>
                </c:pt>
                <c:pt idx="928">
                  <c:v>64.455903802397984</c:v>
                </c:pt>
                <c:pt idx="929">
                  <c:v>87.477999761993942</c:v>
                </c:pt>
                <c:pt idx="930">
                  <c:v>90.232014913509104</c:v>
                </c:pt>
                <c:pt idx="931">
                  <c:v>87.14931541855961</c:v>
                </c:pt>
                <c:pt idx="932">
                  <c:v>93.647800267044445</c:v>
                </c:pt>
                <c:pt idx="933">
                  <c:v>82.128002287246474</c:v>
                </c:pt>
                <c:pt idx="934">
                  <c:v>97.441037640781815</c:v>
                </c:pt>
                <c:pt idx="935">
                  <c:v>83.211618448862623</c:v>
                </c:pt>
                <c:pt idx="936">
                  <c:v>78.011080570074753</c:v>
                </c:pt>
                <c:pt idx="937">
                  <c:v>86.487176529670705</c:v>
                </c:pt>
                <c:pt idx="938">
                  <c:v>76.066732085226263</c:v>
                </c:pt>
                <c:pt idx="939">
                  <c:v>92.127840671084854</c:v>
                </c:pt>
                <c:pt idx="940">
                  <c:v>85.370191681185872</c:v>
                </c:pt>
                <c:pt idx="941">
                  <c:v>81.269671479165652</c:v>
                </c:pt>
                <c:pt idx="942">
                  <c:v>88.159439155933342</c:v>
                </c:pt>
                <c:pt idx="943">
                  <c:v>67.08360077209494</c:v>
                </c:pt>
                <c:pt idx="944">
                  <c:v>92.730651277145455</c:v>
                </c:pt>
                <c:pt idx="945">
                  <c:v>81.593545216539397</c:v>
                </c:pt>
                <c:pt idx="946">
                  <c:v>80.186174004418177</c:v>
                </c:pt>
                <c:pt idx="947">
                  <c:v>87.029959357953544</c:v>
                </c:pt>
                <c:pt idx="948">
                  <c:v>74.070191681185861</c:v>
                </c:pt>
                <c:pt idx="949">
                  <c:v>90.691509863004043</c:v>
                </c:pt>
                <c:pt idx="950">
                  <c:v>77.428383600377771</c:v>
                </c:pt>
                <c:pt idx="951">
                  <c:v>66.082328044822219</c:v>
                </c:pt>
                <c:pt idx="952">
                  <c:v>87.016828044822233</c:v>
                </c:pt>
                <c:pt idx="953">
                  <c:v>61.467095721589914</c:v>
                </c:pt>
                <c:pt idx="954">
                  <c:v>91.284822994317182</c:v>
                </c:pt>
                <c:pt idx="955">
                  <c:v>90.265896226640407</c:v>
                </c:pt>
                <c:pt idx="956">
                  <c:v>85.030848246842424</c:v>
                </c:pt>
                <c:pt idx="957">
                  <c:v>91.918449256943433</c:v>
                </c:pt>
                <c:pt idx="958">
                  <c:v>81.880454307448488</c:v>
                </c:pt>
                <c:pt idx="959">
                  <c:v>96.411302792296965</c:v>
                </c:pt>
                <c:pt idx="960">
                  <c:v>86.713987135731315</c:v>
                </c:pt>
                <c:pt idx="961">
                  <c:v>80.842775014519191</c:v>
                </c:pt>
                <c:pt idx="962">
                  <c:v>90.911578044822235</c:v>
                </c:pt>
                <c:pt idx="963">
                  <c:v>74.473464408458597</c:v>
                </c:pt>
                <c:pt idx="964">
                  <c:v>93.961785115529295</c:v>
                </c:pt>
                <c:pt idx="965">
                  <c:v>80.836242186236376</c:v>
                </c:pt>
                <c:pt idx="966">
                  <c:v>72.825666428660611</c:v>
                </c:pt>
                <c:pt idx="967">
                  <c:v>85.576911378155557</c:v>
                </c:pt>
                <c:pt idx="968">
                  <c:v>69.695646226640406</c:v>
                </c:pt>
                <c:pt idx="969">
                  <c:v>91.444701782195963</c:v>
                </c:pt>
                <c:pt idx="970">
                  <c:v>61.593820469064646</c:v>
                </c:pt>
                <c:pt idx="971">
                  <c:v>44.036504812498997</c:v>
                </c:pt>
                <c:pt idx="972">
                  <c:v>62.221381075125265</c:v>
                </c:pt>
                <c:pt idx="973">
                  <c:v>29.406085620579788</c:v>
                </c:pt>
                <c:pt idx="974">
                  <c:v>87.193795216539399</c:v>
                </c:pt>
                <c:pt idx="975">
                  <c:v>87.477507337751518</c:v>
                </c:pt>
                <c:pt idx="976">
                  <c:v>81.296676529670719</c:v>
                </c:pt>
                <c:pt idx="977">
                  <c:v>91.143542691286868</c:v>
                </c:pt>
                <c:pt idx="978">
                  <c:v>79.731368448862625</c:v>
                </c:pt>
                <c:pt idx="979">
                  <c:v>95.052224509468687</c:v>
                </c:pt>
                <c:pt idx="980">
                  <c:v>90.082572994317175</c:v>
                </c:pt>
                <c:pt idx="981">
                  <c:v>84.704828044822221</c:v>
                </c:pt>
                <c:pt idx="982">
                  <c:v>93.601110873105057</c:v>
                </c:pt>
                <c:pt idx="983">
                  <c:v>81.424014913509097</c:v>
                </c:pt>
                <c:pt idx="984">
                  <c:v>95.440550267044443</c:v>
                </c:pt>
                <c:pt idx="985">
                  <c:v>93.717282590276767</c:v>
                </c:pt>
                <c:pt idx="986">
                  <c:v>88.887555317549499</c:v>
                </c:pt>
                <c:pt idx="987">
                  <c:v>95.621484610478788</c:v>
                </c:pt>
                <c:pt idx="988">
                  <c:v>86.000989660983848</c:v>
                </c:pt>
                <c:pt idx="989">
                  <c:v>99.190075519569703</c:v>
                </c:pt>
                <c:pt idx="990">
                  <c:v>89.843368448862634</c:v>
                </c:pt>
                <c:pt idx="991">
                  <c:v>85.649403802397984</c:v>
                </c:pt>
                <c:pt idx="992">
                  <c:v>93.936977034721224</c:v>
                </c:pt>
                <c:pt idx="993">
                  <c:v>80.954881075125257</c:v>
                </c:pt>
                <c:pt idx="994">
                  <c:v>98.086489660983844</c:v>
                </c:pt>
                <c:pt idx="995">
                  <c:v>92.959699256943438</c:v>
                </c:pt>
                <c:pt idx="996">
                  <c:v>92.075272489266681</c:v>
                </c:pt>
                <c:pt idx="997">
                  <c:v>95.642817943812119</c:v>
                </c:pt>
                <c:pt idx="998">
                  <c:v>86.434749761993942</c:v>
                </c:pt>
                <c:pt idx="999">
                  <c:v>99.302174004418177</c:v>
                </c:pt>
                <c:pt idx="1000">
                  <c:v>90.767136125630302</c:v>
                </c:pt>
                <c:pt idx="1001">
                  <c:v>86.576095721589894</c:v>
                </c:pt>
                <c:pt idx="1002">
                  <c:v>93.938004812499003</c:v>
                </c:pt>
                <c:pt idx="1003">
                  <c:v>82.107997236741411</c:v>
                </c:pt>
                <c:pt idx="1004">
                  <c:v>97.0878457215899</c:v>
                </c:pt>
                <c:pt idx="1005">
                  <c:v>94.691946731690905</c:v>
                </c:pt>
                <c:pt idx="1006">
                  <c:v>91.512833095327267</c:v>
                </c:pt>
                <c:pt idx="1007">
                  <c:v>96.26893158017576</c:v>
                </c:pt>
                <c:pt idx="1008">
                  <c:v>88.272060368054539</c:v>
                </c:pt>
                <c:pt idx="1009">
                  <c:v>100.17513107512525</c:v>
                </c:pt>
                <c:pt idx="1010">
                  <c:v>93.313120974115151</c:v>
                </c:pt>
                <c:pt idx="1011">
                  <c:v>89.547769964014137</c:v>
                </c:pt>
                <c:pt idx="1012">
                  <c:v>97.487204307448494</c:v>
                </c:pt>
                <c:pt idx="1013">
                  <c:v>86.914537640781816</c:v>
                </c:pt>
                <c:pt idx="1014">
                  <c:v>98.219426529670713</c:v>
                </c:pt>
                <c:pt idx="1015">
                  <c:v>86.989709357953529</c:v>
                </c:pt>
                <c:pt idx="1016">
                  <c:v>85.322295216539402</c:v>
                </c:pt>
                <c:pt idx="1017">
                  <c:v>91.123865923610111</c:v>
                </c:pt>
                <c:pt idx="1018">
                  <c:v>81.192934105428293</c:v>
                </c:pt>
                <c:pt idx="1019">
                  <c:v>94.641873499367676</c:v>
                </c:pt>
                <c:pt idx="1020">
                  <c:v>91.72334824684242</c:v>
                </c:pt>
                <c:pt idx="1021">
                  <c:v>87.000330570074752</c:v>
                </c:pt>
                <c:pt idx="1022">
                  <c:v>94.494057842802022</c:v>
                </c:pt>
                <c:pt idx="1023">
                  <c:v>82.467451782195965</c:v>
                </c:pt>
                <c:pt idx="1024">
                  <c:v>97.395333095327274</c:v>
                </c:pt>
                <c:pt idx="1025">
                  <c:v>89.042264913509101</c:v>
                </c:pt>
                <c:pt idx="1026">
                  <c:v>84.401418953913137</c:v>
                </c:pt>
                <c:pt idx="1027">
                  <c:v>93.241335620579804</c:v>
                </c:pt>
                <c:pt idx="1028">
                  <c:v>75.706939155933341</c:v>
                </c:pt>
                <c:pt idx="1029">
                  <c:v>96.465411378155565</c:v>
                </c:pt>
                <c:pt idx="1030">
                  <c:v>94.879686630680808</c:v>
                </c:pt>
                <c:pt idx="1031">
                  <c:v>90.962747236741421</c:v>
                </c:pt>
                <c:pt idx="1032">
                  <c:v>96.841176529670719</c:v>
                </c:pt>
                <c:pt idx="1033">
                  <c:v>84.280802792296981</c:v>
                </c:pt>
                <c:pt idx="1034">
                  <c:v>99.105545216539397</c:v>
                </c:pt>
                <c:pt idx="1035">
                  <c:v>90.731312893307077</c:v>
                </c:pt>
                <c:pt idx="1036">
                  <c:v>84.32233057007474</c:v>
                </c:pt>
                <c:pt idx="1037">
                  <c:v>92.46050228724647</c:v>
                </c:pt>
                <c:pt idx="1038">
                  <c:v>81.892676529670709</c:v>
                </c:pt>
                <c:pt idx="1039">
                  <c:v>94.202267438761609</c:v>
                </c:pt>
                <c:pt idx="1040">
                  <c:v>90.480719458963648</c:v>
                </c:pt>
                <c:pt idx="1041">
                  <c:v>86.84857046906464</c:v>
                </c:pt>
                <c:pt idx="1042">
                  <c:v>93.072120974115151</c:v>
                </c:pt>
                <c:pt idx="1043">
                  <c:v>83.76009319633738</c:v>
                </c:pt>
                <c:pt idx="1044">
                  <c:v>97.257434105428288</c:v>
                </c:pt>
                <c:pt idx="1045">
                  <c:v>85.350941681185873</c:v>
                </c:pt>
                <c:pt idx="1046">
                  <c:v>78.083977034721215</c:v>
                </c:pt>
                <c:pt idx="1047">
                  <c:v>88.326287640781828</c:v>
                </c:pt>
                <c:pt idx="1048">
                  <c:v>74.314136125630313</c:v>
                </c:pt>
                <c:pt idx="1049">
                  <c:v>90.732340671084856</c:v>
                </c:pt>
              </c:numCache>
            </c:numRef>
          </c:xVal>
          <c:yVal>
            <c:numRef>
              <c:f>'[PCM_0327_default_+4_eql_params temp.xlsb]CT Net-Cone vs PC Price'!$D$5:$D$1054</c:f>
              <c:numCache>
                <c:formatCode>_("$"* #,##0_);_("$"* \(#,##0\);_("$"* "-"??_);_(@_)</c:formatCode>
                <c:ptCount val="1050"/>
                <c:pt idx="0">
                  <c:v>0</c:v>
                </c:pt>
                <c:pt idx="1">
                  <c:v>7.096732759226092</c:v>
                </c:pt>
                <c:pt idx="2">
                  <c:v>0</c:v>
                </c:pt>
                <c:pt idx="3">
                  <c:v>0</c:v>
                </c:pt>
                <c:pt idx="4">
                  <c:v>0</c:v>
                </c:pt>
                <c:pt idx="5">
                  <c:v>9.239530841036375</c:v>
                </c:pt>
                <c:pt idx="6">
                  <c:v>7.1608969581681974</c:v>
                </c:pt>
                <c:pt idx="7">
                  <c:v>2.176886283589651</c:v>
                </c:pt>
                <c:pt idx="8">
                  <c:v>1.966947153913956</c:v>
                </c:pt>
                <c:pt idx="9">
                  <c:v>0</c:v>
                </c:pt>
                <c:pt idx="10">
                  <c:v>14.550046996482182</c:v>
                </c:pt>
                <c:pt idx="11">
                  <c:v>0</c:v>
                </c:pt>
                <c:pt idx="12">
                  <c:v>0</c:v>
                </c:pt>
                <c:pt idx="13">
                  <c:v>20.456286777621816</c:v>
                </c:pt>
                <c:pt idx="14">
                  <c:v>17.18905010723018</c:v>
                </c:pt>
                <c:pt idx="15">
                  <c:v>0</c:v>
                </c:pt>
                <c:pt idx="16">
                  <c:v>10.309930956011227</c:v>
                </c:pt>
                <c:pt idx="17">
                  <c:v>0</c:v>
                </c:pt>
                <c:pt idx="18">
                  <c:v>0</c:v>
                </c:pt>
                <c:pt idx="19">
                  <c:v>14.718862637678967</c:v>
                </c:pt>
                <c:pt idx="20">
                  <c:v>25.3203520598904</c:v>
                </c:pt>
                <c:pt idx="21">
                  <c:v>0</c:v>
                </c:pt>
                <c:pt idx="22">
                  <c:v>2.2068722391521267</c:v>
                </c:pt>
                <c:pt idx="23">
                  <c:v>2.5330009523677326</c:v>
                </c:pt>
                <c:pt idx="24">
                  <c:v>0</c:v>
                </c:pt>
                <c:pt idx="25">
                  <c:v>1.8611494101533008</c:v>
                </c:pt>
                <c:pt idx="26">
                  <c:v>0</c:v>
                </c:pt>
                <c:pt idx="27">
                  <c:v>0</c:v>
                </c:pt>
                <c:pt idx="28">
                  <c:v>0</c:v>
                </c:pt>
                <c:pt idx="29">
                  <c:v>0</c:v>
                </c:pt>
                <c:pt idx="30">
                  <c:v>0</c:v>
                </c:pt>
                <c:pt idx="31">
                  <c:v>0</c:v>
                </c:pt>
                <c:pt idx="32">
                  <c:v>0</c:v>
                </c:pt>
                <c:pt idx="33">
                  <c:v>1.0735214863906368</c:v>
                </c:pt>
                <c:pt idx="34">
                  <c:v>0</c:v>
                </c:pt>
                <c:pt idx="35">
                  <c:v>1.5466231243797559</c:v>
                </c:pt>
                <c:pt idx="36">
                  <c:v>0.55949862481119084</c:v>
                </c:pt>
                <c:pt idx="37">
                  <c:v>3.070375299056356</c:v>
                </c:pt>
                <c:pt idx="38">
                  <c:v>0</c:v>
                </c:pt>
                <c:pt idx="39">
                  <c:v>0</c:v>
                </c:pt>
                <c:pt idx="40">
                  <c:v>0</c:v>
                </c:pt>
                <c:pt idx="41">
                  <c:v>27.593816947053927</c:v>
                </c:pt>
                <c:pt idx="42">
                  <c:v>0</c:v>
                </c:pt>
                <c:pt idx="43">
                  <c:v>0</c:v>
                </c:pt>
                <c:pt idx="44">
                  <c:v>0</c:v>
                </c:pt>
                <c:pt idx="45">
                  <c:v>0.38744037994912434</c:v>
                </c:pt>
                <c:pt idx="46">
                  <c:v>0</c:v>
                </c:pt>
                <c:pt idx="47">
                  <c:v>0</c:v>
                </c:pt>
                <c:pt idx="48">
                  <c:v>0</c:v>
                </c:pt>
                <c:pt idx="49">
                  <c:v>0</c:v>
                </c:pt>
                <c:pt idx="50">
                  <c:v>13.426154258802432</c:v>
                </c:pt>
                <c:pt idx="51">
                  <c:v>0</c:v>
                </c:pt>
                <c:pt idx="52">
                  <c:v>0</c:v>
                </c:pt>
                <c:pt idx="53">
                  <c:v>25.337897864455581</c:v>
                </c:pt>
                <c:pt idx="54">
                  <c:v>13.005884106998851</c:v>
                </c:pt>
                <c:pt idx="55">
                  <c:v>0</c:v>
                </c:pt>
                <c:pt idx="56">
                  <c:v>2.2384024964155795</c:v>
                </c:pt>
                <c:pt idx="57">
                  <c:v>0</c:v>
                </c:pt>
                <c:pt idx="58">
                  <c:v>0</c:v>
                </c:pt>
                <c:pt idx="59">
                  <c:v>0</c:v>
                </c:pt>
                <c:pt idx="60">
                  <c:v>35.410337301357266</c:v>
                </c:pt>
                <c:pt idx="61">
                  <c:v>10.287979022636087</c:v>
                </c:pt>
                <c:pt idx="62">
                  <c:v>2.2889336684738764</c:v>
                </c:pt>
                <c:pt idx="63">
                  <c:v>0</c:v>
                </c:pt>
                <c:pt idx="64">
                  <c:v>6.0875634715369831</c:v>
                </c:pt>
                <c:pt idx="65">
                  <c:v>1.9767158139895831</c:v>
                </c:pt>
                <c:pt idx="66">
                  <c:v>0</c:v>
                </c:pt>
                <c:pt idx="67">
                  <c:v>15.154206350720949</c:v>
                </c:pt>
                <c:pt idx="68">
                  <c:v>0</c:v>
                </c:pt>
                <c:pt idx="69">
                  <c:v>3.1728510797592886</c:v>
                </c:pt>
                <c:pt idx="70">
                  <c:v>0</c:v>
                </c:pt>
                <c:pt idx="71">
                  <c:v>0</c:v>
                </c:pt>
                <c:pt idx="72">
                  <c:v>17.26543052942926</c:v>
                </c:pt>
                <c:pt idx="73">
                  <c:v>0.66769352176407626</c:v>
                </c:pt>
                <c:pt idx="74">
                  <c:v>0</c:v>
                </c:pt>
                <c:pt idx="75">
                  <c:v>1.1758730586796993</c:v>
                </c:pt>
                <c:pt idx="76">
                  <c:v>48.583038948988218</c:v>
                </c:pt>
                <c:pt idx="77">
                  <c:v>2.3497550416033119</c:v>
                </c:pt>
                <c:pt idx="78">
                  <c:v>0</c:v>
                </c:pt>
                <c:pt idx="79">
                  <c:v>2.3222807966157419</c:v>
                </c:pt>
                <c:pt idx="80">
                  <c:v>0</c:v>
                </c:pt>
                <c:pt idx="81">
                  <c:v>0</c:v>
                </c:pt>
                <c:pt idx="82">
                  <c:v>0</c:v>
                </c:pt>
                <c:pt idx="83">
                  <c:v>5.5263759101760623</c:v>
                </c:pt>
                <c:pt idx="84">
                  <c:v>0</c:v>
                </c:pt>
                <c:pt idx="85">
                  <c:v>0</c:v>
                </c:pt>
                <c:pt idx="86">
                  <c:v>0</c:v>
                </c:pt>
                <c:pt idx="87">
                  <c:v>15.057561502710488</c:v>
                </c:pt>
                <c:pt idx="88">
                  <c:v>0</c:v>
                </c:pt>
                <c:pt idx="89">
                  <c:v>0</c:v>
                </c:pt>
                <c:pt idx="90">
                  <c:v>0</c:v>
                </c:pt>
                <c:pt idx="91">
                  <c:v>0</c:v>
                </c:pt>
                <c:pt idx="92">
                  <c:v>2.6131088447067281</c:v>
                </c:pt>
                <c:pt idx="93">
                  <c:v>5.7534632639094445</c:v>
                </c:pt>
                <c:pt idx="94">
                  <c:v>7.7576981663740217</c:v>
                </c:pt>
                <c:pt idx="95">
                  <c:v>26.714198821016943</c:v>
                </c:pt>
                <c:pt idx="96">
                  <c:v>3.866250420575013</c:v>
                </c:pt>
                <c:pt idx="97">
                  <c:v>0</c:v>
                </c:pt>
                <c:pt idx="98">
                  <c:v>0</c:v>
                </c:pt>
                <c:pt idx="99">
                  <c:v>3.8140614563457294</c:v>
                </c:pt>
                <c:pt idx="100">
                  <c:v>0</c:v>
                </c:pt>
                <c:pt idx="101">
                  <c:v>2.5663039748883918</c:v>
                </c:pt>
                <c:pt idx="102">
                  <c:v>0</c:v>
                </c:pt>
                <c:pt idx="103">
                  <c:v>0</c:v>
                </c:pt>
                <c:pt idx="104">
                  <c:v>0</c:v>
                </c:pt>
                <c:pt idx="105">
                  <c:v>8.406391411279051</c:v>
                </c:pt>
                <c:pt idx="106">
                  <c:v>0.63723228005670063</c:v>
                </c:pt>
                <c:pt idx="107">
                  <c:v>0</c:v>
                </c:pt>
                <c:pt idx="108">
                  <c:v>0</c:v>
                </c:pt>
                <c:pt idx="109">
                  <c:v>0.86421029119464687</c:v>
                </c:pt>
                <c:pt idx="110">
                  <c:v>0</c:v>
                </c:pt>
                <c:pt idx="111">
                  <c:v>0</c:v>
                </c:pt>
                <c:pt idx="112">
                  <c:v>7.1189887676869921</c:v>
                </c:pt>
                <c:pt idx="113">
                  <c:v>0.599909026012036</c:v>
                </c:pt>
                <c:pt idx="114">
                  <c:v>0</c:v>
                </c:pt>
                <c:pt idx="115">
                  <c:v>0</c:v>
                </c:pt>
                <c:pt idx="116">
                  <c:v>0</c:v>
                </c:pt>
                <c:pt idx="117">
                  <c:v>20.288665795341675</c:v>
                </c:pt>
                <c:pt idx="118">
                  <c:v>0.48234661398336975</c:v>
                </c:pt>
                <c:pt idx="119">
                  <c:v>0</c:v>
                </c:pt>
                <c:pt idx="120">
                  <c:v>3.3461608326189203</c:v>
                </c:pt>
                <c:pt idx="121">
                  <c:v>0.20069036972364732</c:v>
                </c:pt>
                <c:pt idx="122">
                  <c:v>1.9422510526559364</c:v>
                </c:pt>
                <c:pt idx="123">
                  <c:v>15.667108554748951</c:v>
                </c:pt>
                <c:pt idx="124">
                  <c:v>56.461412035062203</c:v>
                </c:pt>
                <c:pt idx="125">
                  <c:v>21.63029282053321</c:v>
                </c:pt>
                <c:pt idx="126">
                  <c:v>0</c:v>
                </c:pt>
                <c:pt idx="127">
                  <c:v>0</c:v>
                </c:pt>
                <c:pt idx="128">
                  <c:v>2.0634273787896529</c:v>
                </c:pt>
                <c:pt idx="129">
                  <c:v>0</c:v>
                </c:pt>
                <c:pt idx="130">
                  <c:v>0</c:v>
                </c:pt>
                <c:pt idx="131">
                  <c:v>0</c:v>
                </c:pt>
                <c:pt idx="132">
                  <c:v>7.1728291874525256</c:v>
                </c:pt>
                <c:pt idx="133">
                  <c:v>0</c:v>
                </c:pt>
                <c:pt idx="134">
                  <c:v>0</c:v>
                </c:pt>
                <c:pt idx="135">
                  <c:v>0</c:v>
                </c:pt>
                <c:pt idx="136">
                  <c:v>6.4870913524912019</c:v>
                </c:pt>
                <c:pt idx="137">
                  <c:v>12.067686274715063</c:v>
                </c:pt>
                <c:pt idx="138">
                  <c:v>0</c:v>
                </c:pt>
                <c:pt idx="139">
                  <c:v>8.6829593883990395</c:v>
                </c:pt>
                <c:pt idx="140">
                  <c:v>0</c:v>
                </c:pt>
                <c:pt idx="141">
                  <c:v>5.792469171012693E-2</c:v>
                </c:pt>
                <c:pt idx="142">
                  <c:v>21.445448863034745</c:v>
                </c:pt>
                <c:pt idx="143">
                  <c:v>10.976580333544957</c:v>
                </c:pt>
                <c:pt idx="144">
                  <c:v>17.158209810680145</c:v>
                </c:pt>
                <c:pt idx="145">
                  <c:v>8.476065767235287</c:v>
                </c:pt>
                <c:pt idx="146">
                  <c:v>0</c:v>
                </c:pt>
                <c:pt idx="147">
                  <c:v>0</c:v>
                </c:pt>
                <c:pt idx="148">
                  <c:v>25.834889448846301</c:v>
                </c:pt>
                <c:pt idx="149">
                  <c:v>0</c:v>
                </c:pt>
                <c:pt idx="150">
                  <c:v>35.196039481738914</c:v>
                </c:pt>
                <c:pt idx="151">
                  <c:v>0</c:v>
                </c:pt>
                <c:pt idx="152">
                  <c:v>8.7750838012397612</c:v>
                </c:pt>
                <c:pt idx="153">
                  <c:v>0</c:v>
                </c:pt>
                <c:pt idx="154">
                  <c:v>0</c:v>
                </c:pt>
                <c:pt idx="155">
                  <c:v>1.622378454024862</c:v>
                </c:pt>
                <c:pt idx="156">
                  <c:v>0.3884787733902893</c:v>
                </c:pt>
                <c:pt idx="157">
                  <c:v>0</c:v>
                </c:pt>
                <c:pt idx="158">
                  <c:v>0</c:v>
                </c:pt>
                <c:pt idx="159">
                  <c:v>0</c:v>
                </c:pt>
                <c:pt idx="160">
                  <c:v>0</c:v>
                </c:pt>
                <c:pt idx="161">
                  <c:v>0</c:v>
                </c:pt>
                <c:pt idx="162">
                  <c:v>0</c:v>
                </c:pt>
                <c:pt idx="163">
                  <c:v>5.5697855798161289</c:v>
                </c:pt>
                <c:pt idx="164">
                  <c:v>17.865390040368947</c:v>
                </c:pt>
                <c:pt idx="165">
                  <c:v>3.1569453109990673</c:v>
                </c:pt>
                <c:pt idx="166">
                  <c:v>0</c:v>
                </c:pt>
                <c:pt idx="167">
                  <c:v>9.3516362068198494E-2</c:v>
                </c:pt>
                <c:pt idx="168">
                  <c:v>0</c:v>
                </c:pt>
                <c:pt idx="169">
                  <c:v>12.14264052970943</c:v>
                </c:pt>
                <c:pt idx="170">
                  <c:v>4.5442138639232263</c:v>
                </c:pt>
                <c:pt idx="171">
                  <c:v>0</c:v>
                </c:pt>
                <c:pt idx="172">
                  <c:v>0</c:v>
                </c:pt>
                <c:pt idx="173">
                  <c:v>0</c:v>
                </c:pt>
                <c:pt idx="174">
                  <c:v>0</c:v>
                </c:pt>
                <c:pt idx="175">
                  <c:v>15.621817253119152</c:v>
                </c:pt>
                <c:pt idx="176">
                  <c:v>0</c:v>
                </c:pt>
                <c:pt idx="177">
                  <c:v>0</c:v>
                </c:pt>
                <c:pt idx="178">
                  <c:v>0</c:v>
                </c:pt>
                <c:pt idx="179">
                  <c:v>2.6961509267348482</c:v>
                </c:pt>
                <c:pt idx="180">
                  <c:v>17.069738451245396</c:v>
                </c:pt>
                <c:pt idx="181">
                  <c:v>0.97099105647655759</c:v>
                </c:pt>
                <c:pt idx="182">
                  <c:v>0</c:v>
                </c:pt>
                <c:pt idx="183">
                  <c:v>0.25229937929270813</c:v>
                </c:pt>
                <c:pt idx="184">
                  <c:v>0</c:v>
                </c:pt>
                <c:pt idx="185">
                  <c:v>0</c:v>
                </c:pt>
                <c:pt idx="186">
                  <c:v>0</c:v>
                </c:pt>
                <c:pt idx="187">
                  <c:v>0</c:v>
                </c:pt>
                <c:pt idx="188">
                  <c:v>0</c:v>
                </c:pt>
                <c:pt idx="189">
                  <c:v>0</c:v>
                </c:pt>
                <c:pt idx="190">
                  <c:v>0</c:v>
                </c:pt>
                <c:pt idx="191">
                  <c:v>0</c:v>
                </c:pt>
                <c:pt idx="192">
                  <c:v>8.3124997081090104</c:v>
                </c:pt>
                <c:pt idx="193">
                  <c:v>0</c:v>
                </c:pt>
                <c:pt idx="194">
                  <c:v>0</c:v>
                </c:pt>
                <c:pt idx="195">
                  <c:v>9.065508384662353</c:v>
                </c:pt>
                <c:pt idx="196">
                  <c:v>2.5977972292952578</c:v>
                </c:pt>
                <c:pt idx="197">
                  <c:v>0</c:v>
                </c:pt>
                <c:pt idx="198">
                  <c:v>2.1652837913637168</c:v>
                </c:pt>
                <c:pt idx="199">
                  <c:v>0</c:v>
                </c:pt>
                <c:pt idx="200">
                  <c:v>0</c:v>
                </c:pt>
                <c:pt idx="201">
                  <c:v>0</c:v>
                </c:pt>
                <c:pt idx="202">
                  <c:v>3.4114772082160743</c:v>
                </c:pt>
                <c:pt idx="203">
                  <c:v>0.48276036776388409</c:v>
                </c:pt>
                <c:pt idx="204">
                  <c:v>1.1285956674477549</c:v>
                </c:pt>
                <c:pt idx="205">
                  <c:v>2.9866567292706065</c:v>
                </c:pt>
                <c:pt idx="206">
                  <c:v>0.25661636818623978</c:v>
                </c:pt>
                <c:pt idx="207">
                  <c:v>0</c:v>
                </c:pt>
                <c:pt idx="208">
                  <c:v>0</c:v>
                </c:pt>
                <c:pt idx="209">
                  <c:v>3.1815538630444986</c:v>
                </c:pt>
                <c:pt idx="210">
                  <c:v>0</c:v>
                </c:pt>
                <c:pt idx="211">
                  <c:v>1.6390453768314361</c:v>
                </c:pt>
                <c:pt idx="212">
                  <c:v>2.2093230971725712</c:v>
                </c:pt>
                <c:pt idx="213">
                  <c:v>0</c:v>
                </c:pt>
                <c:pt idx="214">
                  <c:v>0</c:v>
                </c:pt>
                <c:pt idx="215">
                  <c:v>5.4844304417278948</c:v>
                </c:pt>
                <c:pt idx="216">
                  <c:v>4.7108529886563231</c:v>
                </c:pt>
                <c:pt idx="217">
                  <c:v>3.3923152220743691</c:v>
                </c:pt>
                <c:pt idx="218">
                  <c:v>3.5852533016131427</c:v>
                </c:pt>
                <c:pt idx="219">
                  <c:v>0</c:v>
                </c:pt>
                <c:pt idx="220">
                  <c:v>7.6067484122184341</c:v>
                </c:pt>
                <c:pt idx="221">
                  <c:v>0</c:v>
                </c:pt>
                <c:pt idx="222">
                  <c:v>0</c:v>
                </c:pt>
                <c:pt idx="223">
                  <c:v>37.005285725046178</c:v>
                </c:pt>
                <c:pt idx="224">
                  <c:v>29.636472392326475</c:v>
                </c:pt>
                <c:pt idx="225">
                  <c:v>10.729149923932528</c:v>
                </c:pt>
                <c:pt idx="226">
                  <c:v>11.892517518377435</c:v>
                </c:pt>
                <c:pt idx="227">
                  <c:v>0</c:v>
                </c:pt>
                <c:pt idx="228">
                  <c:v>0</c:v>
                </c:pt>
                <c:pt idx="229">
                  <c:v>10.804514479420028</c:v>
                </c:pt>
                <c:pt idx="230">
                  <c:v>9.2182257769461557</c:v>
                </c:pt>
                <c:pt idx="231">
                  <c:v>3.9824631013122951</c:v>
                </c:pt>
                <c:pt idx="232">
                  <c:v>2.0339998492841196</c:v>
                </c:pt>
                <c:pt idx="233">
                  <c:v>1.760192244989774</c:v>
                </c:pt>
                <c:pt idx="234">
                  <c:v>1.1839749073800807</c:v>
                </c:pt>
                <c:pt idx="235">
                  <c:v>0</c:v>
                </c:pt>
                <c:pt idx="236">
                  <c:v>0.51083681421188687</c:v>
                </c:pt>
                <c:pt idx="237">
                  <c:v>0</c:v>
                </c:pt>
                <c:pt idx="238">
                  <c:v>0</c:v>
                </c:pt>
                <c:pt idx="239">
                  <c:v>0.66838379792075064</c:v>
                </c:pt>
                <c:pt idx="240">
                  <c:v>0</c:v>
                </c:pt>
                <c:pt idx="241">
                  <c:v>0</c:v>
                </c:pt>
                <c:pt idx="242">
                  <c:v>0</c:v>
                </c:pt>
                <c:pt idx="243">
                  <c:v>6.5927894992410572</c:v>
                </c:pt>
                <c:pt idx="244">
                  <c:v>0</c:v>
                </c:pt>
                <c:pt idx="245">
                  <c:v>13.123101906266815</c:v>
                </c:pt>
                <c:pt idx="246">
                  <c:v>2.7098347584747189</c:v>
                </c:pt>
                <c:pt idx="247">
                  <c:v>9.5278027975265669</c:v>
                </c:pt>
                <c:pt idx="248">
                  <c:v>0</c:v>
                </c:pt>
                <c:pt idx="249">
                  <c:v>0</c:v>
                </c:pt>
                <c:pt idx="250">
                  <c:v>0</c:v>
                </c:pt>
                <c:pt idx="251">
                  <c:v>21.567243752999232</c:v>
                </c:pt>
                <c:pt idx="252">
                  <c:v>0</c:v>
                </c:pt>
                <c:pt idx="253">
                  <c:v>0</c:v>
                </c:pt>
                <c:pt idx="254">
                  <c:v>0</c:v>
                </c:pt>
                <c:pt idx="255">
                  <c:v>0.68639660081019982</c:v>
                </c:pt>
                <c:pt idx="256">
                  <c:v>0</c:v>
                </c:pt>
                <c:pt idx="257">
                  <c:v>0</c:v>
                </c:pt>
                <c:pt idx="258">
                  <c:v>0</c:v>
                </c:pt>
                <c:pt idx="259">
                  <c:v>0</c:v>
                </c:pt>
                <c:pt idx="260">
                  <c:v>27.269400521034054</c:v>
                </c:pt>
                <c:pt idx="261">
                  <c:v>0</c:v>
                </c:pt>
                <c:pt idx="262">
                  <c:v>2.8110576850045774</c:v>
                </c:pt>
                <c:pt idx="263">
                  <c:v>2.7635710756548719</c:v>
                </c:pt>
                <c:pt idx="264">
                  <c:v>2.1578718281501281</c:v>
                </c:pt>
                <c:pt idx="265">
                  <c:v>0</c:v>
                </c:pt>
                <c:pt idx="266">
                  <c:v>5.9243579564394393</c:v>
                </c:pt>
                <c:pt idx="267">
                  <c:v>0</c:v>
                </c:pt>
                <c:pt idx="268">
                  <c:v>1.617212093484643</c:v>
                </c:pt>
                <c:pt idx="269">
                  <c:v>0</c:v>
                </c:pt>
                <c:pt idx="270">
                  <c:v>24.405841615579693</c:v>
                </c:pt>
                <c:pt idx="271">
                  <c:v>11.925441193013354</c:v>
                </c:pt>
                <c:pt idx="272">
                  <c:v>0.89295499835426995</c:v>
                </c:pt>
                <c:pt idx="273">
                  <c:v>0</c:v>
                </c:pt>
                <c:pt idx="274">
                  <c:v>1.9183533577866649</c:v>
                </c:pt>
                <c:pt idx="275">
                  <c:v>2.0027618852373452</c:v>
                </c:pt>
                <c:pt idx="276">
                  <c:v>0</c:v>
                </c:pt>
                <c:pt idx="277">
                  <c:v>8.6912451152790862</c:v>
                </c:pt>
                <c:pt idx="278">
                  <c:v>0</c:v>
                </c:pt>
                <c:pt idx="279">
                  <c:v>3.2087049855838297</c:v>
                </c:pt>
                <c:pt idx="280">
                  <c:v>1.6553643893761452</c:v>
                </c:pt>
                <c:pt idx="281">
                  <c:v>9.6966419133741582</c:v>
                </c:pt>
                <c:pt idx="282">
                  <c:v>21.323705283341905</c:v>
                </c:pt>
                <c:pt idx="283">
                  <c:v>0</c:v>
                </c:pt>
                <c:pt idx="284">
                  <c:v>0.83649358324681866</c:v>
                </c:pt>
                <c:pt idx="285">
                  <c:v>3.7292746519308713</c:v>
                </c:pt>
                <c:pt idx="286">
                  <c:v>48.51896958236096</c:v>
                </c:pt>
                <c:pt idx="287">
                  <c:v>0</c:v>
                </c:pt>
                <c:pt idx="288">
                  <c:v>0</c:v>
                </c:pt>
                <c:pt idx="289">
                  <c:v>2.2878361937620024</c:v>
                </c:pt>
                <c:pt idx="290">
                  <c:v>1.8725586943821233</c:v>
                </c:pt>
                <c:pt idx="291">
                  <c:v>0</c:v>
                </c:pt>
                <c:pt idx="292">
                  <c:v>8.5531707502487606</c:v>
                </c:pt>
                <c:pt idx="293">
                  <c:v>21.568623193946006</c:v>
                </c:pt>
                <c:pt idx="294">
                  <c:v>0</c:v>
                </c:pt>
                <c:pt idx="295">
                  <c:v>0.54138157660563191</c:v>
                </c:pt>
                <c:pt idx="296">
                  <c:v>0</c:v>
                </c:pt>
                <c:pt idx="297">
                  <c:v>38.177780121884318</c:v>
                </c:pt>
                <c:pt idx="298">
                  <c:v>0</c:v>
                </c:pt>
                <c:pt idx="299">
                  <c:v>0</c:v>
                </c:pt>
                <c:pt idx="300">
                  <c:v>0</c:v>
                </c:pt>
                <c:pt idx="301">
                  <c:v>0</c:v>
                </c:pt>
                <c:pt idx="302">
                  <c:v>5.539234740723451</c:v>
                </c:pt>
                <c:pt idx="303">
                  <c:v>4.2392419213221153</c:v>
                </c:pt>
                <c:pt idx="304">
                  <c:v>3.6925937703312863</c:v>
                </c:pt>
                <c:pt idx="305">
                  <c:v>18.256402511431535</c:v>
                </c:pt>
                <c:pt idx="306">
                  <c:v>0</c:v>
                </c:pt>
                <c:pt idx="307">
                  <c:v>11.336907637992116</c:v>
                </c:pt>
                <c:pt idx="308">
                  <c:v>1.515037614481809</c:v>
                </c:pt>
                <c:pt idx="309">
                  <c:v>0</c:v>
                </c:pt>
                <c:pt idx="310">
                  <c:v>0</c:v>
                </c:pt>
                <c:pt idx="311">
                  <c:v>8.1455707045061185</c:v>
                </c:pt>
                <c:pt idx="312">
                  <c:v>0</c:v>
                </c:pt>
                <c:pt idx="313">
                  <c:v>0</c:v>
                </c:pt>
                <c:pt idx="314">
                  <c:v>0</c:v>
                </c:pt>
                <c:pt idx="315">
                  <c:v>12.612144349655489</c:v>
                </c:pt>
                <c:pt idx="316">
                  <c:v>9.4569804614295041</c:v>
                </c:pt>
                <c:pt idx="317">
                  <c:v>0</c:v>
                </c:pt>
                <c:pt idx="318">
                  <c:v>0</c:v>
                </c:pt>
                <c:pt idx="319">
                  <c:v>0</c:v>
                </c:pt>
                <c:pt idx="320">
                  <c:v>0</c:v>
                </c:pt>
                <c:pt idx="321">
                  <c:v>0</c:v>
                </c:pt>
                <c:pt idx="322">
                  <c:v>53.999530450595458</c:v>
                </c:pt>
                <c:pt idx="323">
                  <c:v>0</c:v>
                </c:pt>
                <c:pt idx="324">
                  <c:v>1.3025359948010167</c:v>
                </c:pt>
                <c:pt idx="325">
                  <c:v>0</c:v>
                </c:pt>
                <c:pt idx="326">
                  <c:v>0</c:v>
                </c:pt>
                <c:pt idx="327">
                  <c:v>14.206735323712445</c:v>
                </c:pt>
                <c:pt idx="328">
                  <c:v>0</c:v>
                </c:pt>
                <c:pt idx="329">
                  <c:v>0</c:v>
                </c:pt>
                <c:pt idx="330">
                  <c:v>4.7435265630853793</c:v>
                </c:pt>
                <c:pt idx="331">
                  <c:v>2.535338668067701</c:v>
                </c:pt>
                <c:pt idx="332">
                  <c:v>1.3653941854495064</c:v>
                </c:pt>
                <c:pt idx="333">
                  <c:v>32.49560623382974</c:v>
                </c:pt>
                <c:pt idx="334">
                  <c:v>23.009770493476722</c:v>
                </c:pt>
                <c:pt idx="335">
                  <c:v>8.7420175984308255</c:v>
                </c:pt>
                <c:pt idx="336">
                  <c:v>0</c:v>
                </c:pt>
                <c:pt idx="337">
                  <c:v>5.07778382216173</c:v>
                </c:pt>
                <c:pt idx="338">
                  <c:v>10.810686989424827</c:v>
                </c:pt>
                <c:pt idx="339">
                  <c:v>0</c:v>
                </c:pt>
                <c:pt idx="340">
                  <c:v>0</c:v>
                </c:pt>
                <c:pt idx="341">
                  <c:v>0</c:v>
                </c:pt>
                <c:pt idx="342">
                  <c:v>2.6755532856369384</c:v>
                </c:pt>
                <c:pt idx="343">
                  <c:v>0</c:v>
                </c:pt>
                <c:pt idx="344">
                  <c:v>1.279637602959276</c:v>
                </c:pt>
                <c:pt idx="345">
                  <c:v>0</c:v>
                </c:pt>
                <c:pt idx="346">
                  <c:v>0.67868131084802674</c:v>
                </c:pt>
                <c:pt idx="347">
                  <c:v>3.3782286864574189</c:v>
                </c:pt>
                <c:pt idx="348">
                  <c:v>0</c:v>
                </c:pt>
                <c:pt idx="349">
                  <c:v>13.004014436923745</c:v>
                </c:pt>
                <c:pt idx="350">
                  <c:v>0</c:v>
                </c:pt>
                <c:pt idx="351">
                  <c:v>2.4882813849514753</c:v>
                </c:pt>
                <c:pt idx="352">
                  <c:v>13.445245743897329</c:v>
                </c:pt>
                <c:pt idx="353">
                  <c:v>14.259997147049015</c:v>
                </c:pt>
                <c:pt idx="354">
                  <c:v>44.788089507679643</c:v>
                </c:pt>
                <c:pt idx="355">
                  <c:v>7.4587739395347645</c:v>
                </c:pt>
                <c:pt idx="356">
                  <c:v>0</c:v>
                </c:pt>
                <c:pt idx="357">
                  <c:v>0</c:v>
                </c:pt>
                <c:pt idx="358">
                  <c:v>15.241557381566523</c:v>
                </c:pt>
                <c:pt idx="359">
                  <c:v>0</c:v>
                </c:pt>
                <c:pt idx="360">
                  <c:v>33.613967738942605</c:v>
                </c:pt>
                <c:pt idx="361">
                  <c:v>0</c:v>
                </c:pt>
                <c:pt idx="362">
                  <c:v>12.521066304477367</c:v>
                </c:pt>
                <c:pt idx="363">
                  <c:v>0</c:v>
                </c:pt>
                <c:pt idx="364">
                  <c:v>7.9553874999222636</c:v>
                </c:pt>
                <c:pt idx="365">
                  <c:v>2.8200822368643541</c:v>
                </c:pt>
                <c:pt idx="366">
                  <c:v>0.52110495813598956</c:v>
                </c:pt>
                <c:pt idx="367">
                  <c:v>0</c:v>
                </c:pt>
                <c:pt idx="368">
                  <c:v>0</c:v>
                </c:pt>
                <c:pt idx="369">
                  <c:v>0</c:v>
                </c:pt>
                <c:pt idx="370">
                  <c:v>0</c:v>
                </c:pt>
                <c:pt idx="371">
                  <c:v>0</c:v>
                </c:pt>
                <c:pt idx="372">
                  <c:v>0</c:v>
                </c:pt>
                <c:pt idx="373">
                  <c:v>6.6188659679874302</c:v>
                </c:pt>
                <c:pt idx="374">
                  <c:v>22.048720363334013</c:v>
                </c:pt>
                <c:pt idx="375">
                  <c:v>6.7448597918147959</c:v>
                </c:pt>
                <c:pt idx="376">
                  <c:v>0</c:v>
                </c:pt>
                <c:pt idx="377">
                  <c:v>0</c:v>
                </c:pt>
                <c:pt idx="378">
                  <c:v>0</c:v>
                </c:pt>
                <c:pt idx="379">
                  <c:v>11.686538626203598</c:v>
                </c:pt>
                <c:pt idx="380">
                  <c:v>0</c:v>
                </c:pt>
                <c:pt idx="381">
                  <c:v>0</c:v>
                </c:pt>
                <c:pt idx="382">
                  <c:v>0.82902325299447088</c:v>
                </c:pt>
                <c:pt idx="383">
                  <c:v>0</c:v>
                </c:pt>
                <c:pt idx="384">
                  <c:v>0</c:v>
                </c:pt>
                <c:pt idx="385">
                  <c:v>29.970547179165543</c:v>
                </c:pt>
                <c:pt idx="386">
                  <c:v>1.7261873480284544</c:v>
                </c:pt>
                <c:pt idx="387">
                  <c:v>0</c:v>
                </c:pt>
                <c:pt idx="388">
                  <c:v>0</c:v>
                </c:pt>
                <c:pt idx="389">
                  <c:v>3.6273700018173658</c:v>
                </c:pt>
                <c:pt idx="390">
                  <c:v>17.23013692817376</c:v>
                </c:pt>
                <c:pt idx="391">
                  <c:v>0</c:v>
                </c:pt>
                <c:pt idx="392">
                  <c:v>0</c:v>
                </c:pt>
                <c:pt idx="393">
                  <c:v>0.93497688046672234</c:v>
                </c:pt>
                <c:pt idx="394">
                  <c:v>0</c:v>
                </c:pt>
                <c:pt idx="395">
                  <c:v>0</c:v>
                </c:pt>
                <c:pt idx="396">
                  <c:v>0</c:v>
                </c:pt>
                <c:pt idx="397">
                  <c:v>0</c:v>
                </c:pt>
                <c:pt idx="398">
                  <c:v>0.8123463680764762</c:v>
                </c:pt>
                <c:pt idx="399">
                  <c:v>0</c:v>
                </c:pt>
                <c:pt idx="400">
                  <c:v>1.1405387761997274</c:v>
                </c:pt>
                <c:pt idx="401">
                  <c:v>0</c:v>
                </c:pt>
                <c:pt idx="402">
                  <c:v>8.361461747007997</c:v>
                </c:pt>
                <c:pt idx="403">
                  <c:v>0</c:v>
                </c:pt>
                <c:pt idx="404">
                  <c:v>1.712280754306597</c:v>
                </c:pt>
                <c:pt idx="405">
                  <c:v>6.5753223637161167</c:v>
                </c:pt>
                <c:pt idx="406">
                  <c:v>2.0711262963547123</c:v>
                </c:pt>
                <c:pt idx="407">
                  <c:v>0</c:v>
                </c:pt>
                <c:pt idx="408">
                  <c:v>0.23006415157561128</c:v>
                </c:pt>
                <c:pt idx="409">
                  <c:v>0</c:v>
                </c:pt>
                <c:pt idx="410">
                  <c:v>0</c:v>
                </c:pt>
                <c:pt idx="411">
                  <c:v>0</c:v>
                </c:pt>
                <c:pt idx="412">
                  <c:v>3.3022387746097519</c:v>
                </c:pt>
                <c:pt idx="413">
                  <c:v>0</c:v>
                </c:pt>
                <c:pt idx="414">
                  <c:v>0.48324104206987656</c:v>
                </c:pt>
                <c:pt idx="415">
                  <c:v>0.85558339812707307</c:v>
                </c:pt>
                <c:pt idx="416">
                  <c:v>0.78195247919287381</c:v>
                </c:pt>
                <c:pt idx="417">
                  <c:v>11.022421182234652</c:v>
                </c:pt>
                <c:pt idx="418">
                  <c:v>5.5486235649206954E-2</c:v>
                </c:pt>
                <c:pt idx="419">
                  <c:v>2.3059426268598027</c:v>
                </c:pt>
                <c:pt idx="420">
                  <c:v>0</c:v>
                </c:pt>
                <c:pt idx="421">
                  <c:v>3.5257029346862008</c:v>
                </c:pt>
                <c:pt idx="422">
                  <c:v>4.1655277683813745</c:v>
                </c:pt>
                <c:pt idx="423">
                  <c:v>0</c:v>
                </c:pt>
                <c:pt idx="424">
                  <c:v>0</c:v>
                </c:pt>
                <c:pt idx="425">
                  <c:v>4.0032886156097307</c:v>
                </c:pt>
                <c:pt idx="426">
                  <c:v>4.5113388076283094</c:v>
                </c:pt>
                <c:pt idx="427">
                  <c:v>3.2419857773018514</c:v>
                </c:pt>
                <c:pt idx="428">
                  <c:v>0</c:v>
                </c:pt>
                <c:pt idx="429">
                  <c:v>4.5576819555313746</c:v>
                </c:pt>
                <c:pt idx="430">
                  <c:v>12.719261222633586</c:v>
                </c:pt>
                <c:pt idx="431">
                  <c:v>0</c:v>
                </c:pt>
                <c:pt idx="432">
                  <c:v>1.8349576926512827</c:v>
                </c:pt>
                <c:pt idx="433">
                  <c:v>11.794133066646006</c:v>
                </c:pt>
                <c:pt idx="434">
                  <c:v>9.7770591010652037</c:v>
                </c:pt>
                <c:pt idx="435">
                  <c:v>8.6337247526282734</c:v>
                </c:pt>
                <c:pt idx="436">
                  <c:v>7.0221314710634353</c:v>
                </c:pt>
                <c:pt idx="437">
                  <c:v>0</c:v>
                </c:pt>
                <c:pt idx="438">
                  <c:v>0</c:v>
                </c:pt>
                <c:pt idx="439">
                  <c:v>11.709292332851081</c:v>
                </c:pt>
                <c:pt idx="440">
                  <c:v>36.283763804505632</c:v>
                </c:pt>
                <c:pt idx="441">
                  <c:v>6.5888211748751733</c:v>
                </c:pt>
                <c:pt idx="442">
                  <c:v>2.472498775060592</c:v>
                </c:pt>
                <c:pt idx="443">
                  <c:v>0</c:v>
                </c:pt>
                <c:pt idx="444">
                  <c:v>0</c:v>
                </c:pt>
                <c:pt idx="445">
                  <c:v>0</c:v>
                </c:pt>
                <c:pt idx="446">
                  <c:v>8.0621311936689892</c:v>
                </c:pt>
                <c:pt idx="447">
                  <c:v>0</c:v>
                </c:pt>
                <c:pt idx="448">
                  <c:v>0</c:v>
                </c:pt>
                <c:pt idx="449">
                  <c:v>0</c:v>
                </c:pt>
                <c:pt idx="450">
                  <c:v>0</c:v>
                </c:pt>
                <c:pt idx="451">
                  <c:v>0</c:v>
                </c:pt>
                <c:pt idx="452">
                  <c:v>0</c:v>
                </c:pt>
                <c:pt idx="453">
                  <c:v>2.9980285775431086</c:v>
                </c:pt>
                <c:pt idx="454">
                  <c:v>0</c:v>
                </c:pt>
                <c:pt idx="455">
                  <c:v>9.551166803606554</c:v>
                </c:pt>
                <c:pt idx="456">
                  <c:v>1.8136361449133402</c:v>
                </c:pt>
                <c:pt idx="457">
                  <c:v>4.235009259014201</c:v>
                </c:pt>
                <c:pt idx="458">
                  <c:v>0.71621283524370827</c:v>
                </c:pt>
                <c:pt idx="459">
                  <c:v>0</c:v>
                </c:pt>
                <c:pt idx="460">
                  <c:v>0</c:v>
                </c:pt>
                <c:pt idx="461">
                  <c:v>47.427903609528656</c:v>
                </c:pt>
                <c:pt idx="462">
                  <c:v>0</c:v>
                </c:pt>
                <c:pt idx="463">
                  <c:v>0</c:v>
                </c:pt>
                <c:pt idx="464">
                  <c:v>0</c:v>
                </c:pt>
                <c:pt idx="465">
                  <c:v>2.5072759017626978</c:v>
                </c:pt>
                <c:pt idx="466">
                  <c:v>0</c:v>
                </c:pt>
                <c:pt idx="467">
                  <c:v>5.9316774188996062</c:v>
                </c:pt>
                <c:pt idx="468">
                  <c:v>2.0223701940004593</c:v>
                </c:pt>
                <c:pt idx="469">
                  <c:v>0</c:v>
                </c:pt>
                <c:pt idx="470">
                  <c:v>9.5771786561990826</c:v>
                </c:pt>
                <c:pt idx="471">
                  <c:v>0</c:v>
                </c:pt>
                <c:pt idx="472">
                  <c:v>2.6443572513183384</c:v>
                </c:pt>
                <c:pt idx="473">
                  <c:v>1.6036656872246842</c:v>
                </c:pt>
                <c:pt idx="474">
                  <c:v>0.82364718276991267</c:v>
                </c:pt>
                <c:pt idx="475">
                  <c:v>0</c:v>
                </c:pt>
                <c:pt idx="476">
                  <c:v>0</c:v>
                </c:pt>
                <c:pt idx="477">
                  <c:v>0</c:v>
                </c:pt>
                <c:pt idx="478">
                  <c:v>0</c:v>
                </c:pt>
                <c:pt idx="479">
                  <c:v>0</c:v>
                </c:pt>
                <c:pt idx="480">
                  <c:v>28.959753767999484</c:v>
                </c:pt>
                <c:pt idx="481">
                  <c:v>11.046247941251067</c:v>
                </c:pt>
                <c:pt idx="482">
                  <c:v>0.18013750973449064</c:v>
                </c:pt>
                <c:pt idx="483">
                  <c:v>0</c:v>
                </c:pt>
                <c:pt idx="484">
                  <c:v>0</c:v>
                </c:pt>
                <c:pt idx="485">
                  <c:v>3.02764396452329</c:v>
                </c:pt>
                <c:pt idx="486">
                  <c:v>0</c:v>
                </c:pt>
                <c:pt idx="487">
                  <c:v>7.0695376718501661</c:v>
                </c:pt>
                <c:pt idx="488">
                  <c:v>0</c:v>
                </c:pt>
                <c:pt idx="489">
                  <c:v>0</c:v>
                </c:pt>
                <c:pt idx="490">
                  <c:v>1.7960703455508853</c:v>
                </c:pt>
                <c:pt idx="491">
                  <c:v>0</c:v>
                </c:pt>
                <c:pt idx="492">
                  <c:v>1.7137123955788547</c:v>
                </c:pt>
                <c:pt idx="493">
                  <c:v>1.9358588881758456</c:v>
                </c:pt>
                <c:pt idx="494">
                  <c:v>1.6055651800065445</c:v>
                </c:pt>
                <c:pt idx="495">
                  <c:v>5.9964344652665842</c:v>
                </c:pt>
                <c:pt idx="496">
                  <c:v>30.367997677885732</c:v>
                </c:pt>
                <c:pt idx="497">
                  <c:v>0</c:v>
                </c:pt>
                <c:pt idx="498">
                  <c:v>0</c:v>
                </c:pt>
                <c:pt idx="499">
                  <c:v>3.2694106514968202</c:v>
                </c:pt>
                <c:pt idx="500">
                  <c:v>0</c:v>
                </c:pt>
                <c:pt idx="501">
                  <c:v>0</c:v>
                </c:pt>
                <c:pt idx="502">
                  <c:v>0</c:v>
                </c:pt>
                <c:pt idx="503">
                  <c:v>7.3210533001108091</c:v>
                </c:pt>
                <c:pt idx="504">
                  <c:v>0</c:v>
                </c:pt>
                <c:pt idx="505">
                  <c:v>2.1914797054305457</c:v>
                </c:pt>
                <c:pt idx="506">
                  <c:v>0</c:v>
                </c:pt>
                <c:pt idx="507">
                  <c:v>33.93498766118126</c:v>
                </c:pt>
                <c:pt idx="508">
                  <c:v>0</c:v>
                </c:pt>
                <c:pt idx="509">
                  <c:v>0</c:v>
                </c:pt>
                <c:pt idx="510">
                  <c:v>0</c:v>
                </c:pt>
                <c:pt idx="511">
                  <c:v>0</c:v>
                </c:pt>
                <c:pt idx="512">
                  <c:v>0</c:v>
                </c:pt>
                <c:pt idx="513">
                  <c:v>0.79566757983706526</c:v>
                </c:pt>
                <c:pt idx="514">
                  <c:v>6.4112452425968742</c:v>
                </c:pt>
                <c:pt idx="515">
                  <c:v>20.726508873234518</c:v>
                </c:pt>
                <c:pt idx="516">
                  <c:v>3.6311549330422173</c:v>
                </c:pt>
                <c:pt idx="517">
                  <c:v>4.1247574447452413</c:v>
                </c:pt>
                <c:pt idx="518">
                  <c:v>0</c:v>
                </c:pt>
                <c:pt idx="519">
                  <c:v>0</c:v>
                </c:pt>
                <c:pt idx="520">
                  <c:v>1.8004063199247167</c:v>
                </c:pt>
                <c:pt idx="521">
                  <c:v>1.1128743485752892</c:v>
                </c:pt>
                <c:pt idx="522">
                  <c:v>0</c:v>
                </c:pt>
                <c:pt idx="523">
                  <c:v>0</c:v>
                </c:pt>
                <c:pt idx="524">
                  <c:v>3.7041561479266796</c:v>
                </c:pt>
                <c:pt idx="525">
                  <c:v>3.8237383260061266</c:v>
                </c:pt>
                <c:pt idx="526">
                  <c:v>18.898016248785808</c:v>
                </c:pt>
                <c:pt idx="527">
                  <c:v>0</c:v>
                </c:pt>
                <c:pt idx="528">
                  <c:v>0</c:v>
                </c:pt>
                <c:pt idx="529">
                  <c:v>0</c:v>
                </c:pt>
                <c:pt idx="530">
                  <c:v>0</c:v>
                </c:pt>
                <c:pt idx="531">
                  <c:v>0</c:v>
                </c:pt>
                <c:pt idx="532">
                  <c:v>3.7311148229416626</c:v>
                </c:pt>
                <c:pt idx="533">
                  <c:v>0</c:v>
                </c:pt>
                <c:pt idx="534">
                  <c:v>0</c:v>
                </c:pt>
                <c:pt idx="535">
                  <c:v>0</c:v>
                </c:pt>
                <c:pt idx="536">
                  <c:v>0</c:v>
                </c:pt>
                <c:pt idx="537">
                  <c:v>36.02495338734613</c:v>
                </c:pt>
                <c:pt idx="538">
                  <c:v>0</c:v>
                </c:pt>
                <c:pt idx="539">
                  <c:v>0</c:v>
                </c:pt>
                <c:pt idx="540">
                  <c:v>3.5789680172168898</c:v>
                </c:pt>
                <c:pt idx="541">
                  <c:v>8.3206032059514126</c:v>
                </c:pt>
                <c:pt idx="542">
                  <c:v>4.2125010045499227</c:v>
                </c:pt>
                <c:pt idx="543">
                  <c:v>33.718895972669024</c:v>
                </c:pt>
                <c:pt idx="544">
                  <c:v>30.804445648308569</c:v>
                </c:pt>
                <c:pt idx="545">
                  <c:v>14.159342784878381</c:v>
                </c:pt>
                <c:pt idx="546">
                  <c:v>2.0933758014428041</c:v>
                </c:pt>
                <c:pt idx="547">
                  <c:v>0</c:v>
                </c:pt>
                <c:pt idx="548">
                  <c:v>5.2867687680157225</c:v>
                </c:pt>
                <c:pt idx="549">
                  <c:v>13.726882041815678</c:v>
                </c:pt>
                <c:pt idx="550">
                  <c:v>0.44697930913324596</c:v>
                </c:pt>
                <c:pt idx="551">
                  <c:v>0</c:v>
                </c:pt>
                <c:pt idx="552">
                  <c:v>4.2443552026600413</c:v>
                </c:pt>
                <c:pt idx="553">
                  <c:v>0</c:v>
                </c:pt>
                <c:pt idx="554">
                  <c:v>4.3400799193729833</c:v>
                </c:pt>
                <c:pt idx="555">
                  <c:v>0</c:v>
                </c:pt>
                <c:pt idx="556">
                  <c:v>0.33773963938962259</c:v>
                </c:pt>
                <c:pt idx="557">
                  <c:v>5.6232354954571075</c:v>
                </c:pt>
                <c:pt idx="558">
                  <c:v>0</c:v>
                </c:pt>
                <c:pt idx="559">
                  <c:v>12.075655152635182</c:v>
                </c:pt>
                <c:pt idx="560">
                  <c:v>0</c:v>
                </c:pt>
                <c:pt idx="561">
                  <c:v>0.15375845449134079</c:v>
                </c:pt>
                <c:pt idx="562">
                  <c:v>27.606123982281513</c:v>
                </c:pt>
                <c:pt idx="563">
                  <c:v>42.079369576062554</c:v>
                </c:pt>
                <c:pt idx="564">
                  <c:v>25.291393052166484</c:v>
                </c:pt>
                <c:pt idx="565">
                  <c:v>6.2203206471644501</c:v>
                </c:pt>
                <c:pt idx="566">
                  <c:v>0</c:v>
                </c:pt>
                <c:pt idx="567">
                  <c:v>0</c:v>
                </c:pt>
                <c:pt idx="568">
                  <c:v>25.446095390011941</c:v>
                </c:pt>
                <c:pt idx="569">
                  <c:v>0</c:v>
                </c:pt>
                <c:pt idx="570">
                  <c:v>36.935361436100237</c:v>
                </c:pt>
                <c:pt idx="571">
                  <c:v>0</c:v>
                </c:pt>
                <c:pt idx="572">
                  <c:v>22.626636793650281</c:v>
                </c:pt>
                <c:pt idx="573">
                  <c:v>0</c:v>
                </c:pt>
                <c:pt idx="574">
                  <c:v>0</c:v>
                </c:pt>
                <c:pt idx="575">
                  <c:v>1.2779072883335283</c:v>
                </c:pt>
                <c:pt idx="576">
                  <c:v>2.5176060746173388</c:v>
                </c:pt>
                <c:pt idx="577">
                  <c:v>0</c:v>
                </c:pt>
                <c:pt idx="578">
                  <c:v>0</c:v>
                </c:pt>
                <c:pt idx="579">
                  <c:v>0</c:v>
                </c:pt>
                <c:pt idx="580">
                  <c:v>0</c:v>
                </c:pt>
                <c:pt idx="581">
                  <c:v>0</c:v>
                </c:pt>
                <c:pt idx="582">
                  <c:v>0</c:v>
                </c:pt>
                <c:pt idx="583">
                  <c:v>8.6918295596417128</c:v>
                </c:pt>
                <c:pt idx="584">
                  <c:v>50.062764868235824</c:v>
                </c:pt>
                <c:pt idx="585">
                  <c:v>5.5122925299760874</c:v>
                </c:pt>
                <c:pt idx="586">
                  <c:v>1.9101064292567982</c:v>
                </c:pt>
                <c:pt idx="587">
                  <c:v>7.3893068573318672</c:v>
                </c:pt>
                <c:pt idx="588">
                  <c:v>0</c:v>
                </c:pt>
                <c:pt idx="589">
                  <c:v>9.0451028553197013</c:v>
                </c:pt>
                <c:pt idx="590">
                  <c:v>2.1669261263424575</c:v>
                </c:pt>
                <c:pt idx="591">
                  <c:v>0</c:v>
                </c:pt>
                <c:pt idx="592">
                  <c:v>1.5055858937675615</c:v>
                </c:pt>
                <c:pt idx="593">
                  <c:v>0</c:v>
                </c:pt>
                <c:pt idx="594">
                  <c:v>0</c:v>
                </c:pt>
                <c:pt idx="595">
                  <c:v>7.4531995647036142</c:v>
                </c:pt>
                <c:pt idx="596">
                  <c:v>4.1382168181629364</c:v>
                </c:pt>
                <c:pt idx="597">
                  <c:v>0</c:v>
                </c:pt>
                <c:pt idx="598">
                  <c:v>0</c:v>
                </c:pt>
                <c:pt idx="599">
                  <c:v>0</c:v>
                </c:pt>
                <c:pt idx="600">
                  <c:v>15.706879009638882</c:v>
                </c:pt>
                <c:pt idx="601">
                  <c:v>0</c:v>
                </c:pt>
                <c:pt idx="602">
                  <c:v>0</c:v>
                </c:pt>
                <c:pt idx="603">
                  <c:v>0.74651548661966893</c:v>
                </c:pt>
                <c:pt idx="604">
                  <c:v>0.68922946763245052</c:v>
                </c:pt>
                <c:pt idx="605">
                  <c:v>0</c:v>
                </c:pt>
                <c:pt idx="606">
                  <c:v>0</c:v>
                </c:pt>
                <c:pt idx="607">
                  <c:v>0.21226565005478096</c:v>
                </c:pt>
                <c:pt idx="608">
                  <c:v>2.8922432428816904</c:v>
                </c:pt>
                <c:pt idx="609">
                  <c:v>0</c:v>
                </c:pt>
                <c:pt idx="610">
                  <c:v>23.75026158485376</c:v>
                </c:pt>
                <c:pt idx="611">
                  <c:v>0</c:v>
                </c:pt>
                <c:pt idx="612">
                  <c:v>4.3067965369930956</c:v>
                </c:pt>
                <c:pt idx="613">
                  <c:v>0</c:v>
                </c:pt>
                <c:pt idx="614">
                  <c:v>2.8807806069534125</c:v>
                </c:pt>
                <c:pt idx="615">
                  <c:v>2.1975348603673757</c:v>
                </c:pt>
                <c:pt idx="616">
                  <c:v>0</c:v>
                </c:pt>
                <c:pt idx="617">
                  <c:v>0</c:v>
                </c:pt>
                <c:pt idx="618">
                  <c:v>0</c:v>
                </c:pt>
                <c:pt idx="619">
                  <c:v>1.5664788026477123</c:v>
                </c:pt>
                <c:pt idx="620">
                  <c:v>0</c:v>
                </c:pt>
                <c:pt idx="621">
                  <c:v>0</c:v>
                </c:pt>
                <c:pt idx="622">
                  <c:v>4.6168699169877181</c:v>
                </c:pt>
                <c:pt idx="623">
                  <c:v>0</c:v>
                </c:pt>
                <c:pt idx="624">
                  <c:v>4.6565489239753415</c:v>
                </c:pt>
                <c:pt idx="625">
                  <c:v>8.4377570050495532</c:v>
                </c:pt>
                <c:pt idx="626">
                  <c:v>0</c:v>
                </c:pt>
                <c:pt idx="627">
                  <c:v>16.85000820368866</c:v>
                </c:pt>
                <c:pt idx="628">
                  <c:v>0</c:v>
                </c:pt>
                <c:pt idx="629">
                  <c:v>1.7407591571307357</c:v>
                </c:pt>
                <c:pt idx="630">
                  <c:v>0</c:v>
                </c:pt>
                <c:pt idx="631">
                  <c:v>2.7255776815332635</c:v>
                </c:pt>
                <c:pt idx="632">
                  <c:v>0</c:v>
                </c:pt>
                <c:pt idx="633">
                  <c:v>0</c:v>
                </c:pt>
                <c:pt idx="634">
                  <c:v>0</c:v>
                </c:pt>
                <c:pt idx="635">
                  <c:v>1.6003860771803775</c:v>
                </c:pt>
                <c:pt idx="636">
                  <c:v>2.4688375243622058</c:v>
                </c:pt>
                <c:pt idx="637">
                  <c:v>2.282005455942266</c:v>
                </c:pt>
                <c:pt idx="638">
                  <c:v>0</c:v>
                </c:pt>
                <c:pt idx="639">
                  <c:v>0</c:v>
                </c:pt>
                <c:pt idx="640">
                  <c:v>7.0957930955505031</c:v>
                </c:pt>
                <c:pt idx="641">
                  <c:v>0</c:v>
                </c:pt>
                <c:pt idx="642">
                  <c:v>0</c:v>
                </c:pt>
                <c:pt idx="643">
                  <c:v>55.648508390191203</c:v>
                </c:pt>
                <c:pt idx="644">
                  <c:v>18.82095243546857</c:v>
                </c:pt>
                <c:pt idx="645">
                  <c:v>1.8910415342334077</c:v>
                </c:pt>
                <c:pt idx="646">
                  <c:v>14.186555884322487</c:v>
                </c:pt>
                <c:pt idx="647">
                  <c:v>0</c:v>
                </c:pt>
                <c:pt idx="648">
                  <c:v>0</c:v>
                </c:pt>
                <c:pt idx="649">
                  <c:v>15.128498930841738</c:v>
                </c:pt>
                <c:pt idx="650">
                  <c:v>13.584415636131249</c:v>
                </c:pt>
                <c:pt idx="651">
                  <c:v>8.3601218558375123</c:v>
                </c:pt>
                <c:pt idx="652">
                  <c:v>12.362066846580456</c:v>
                </c:pt>
                <c:pt idx="653">
                  <c:v>0</c:v>
                </c:pt>
                <c:pt idx="654">
                  <c:v>0</c:v>
                </c:pt>
                <c:pt idx="655">
                  <c:v>0</c:v>
                </c:pt>
                <c:pt idx="656">
                  <c:v>0</c:v>
                </c:pt>
                <c:pt idx="657">
                  <c:v>0</c:v>
                </c:pt>
                <c:pt idx="658">
                  <c:v>0</c:v>
                </c:pt>
                <c:pt idx="659">
                  <c:v>0</c:v>
                </c:pt>
                <c:pt idx="660">
                  <c:v>0</c:v>
                </c:pt>
                <c:pt idx="661">
                  <c:v>0</c:v>
                </c:pt>
                <c:pt idx="662">
                  <c:v>0</c:v>
                </c:pt>
                <c:pt idx="663">
                  <c:v>7.6847280826423745</c:v>
                </c:pt>
                <c:pt idx="664">
                  <c:v>0</c:v>
                </c:pt>
                <c:pt idx="665">
                  <c:v>5.320785159248449</c:v>
                </c:pt>
                <c:pt idx="666">
                  <c:v>4.1950143728813218</c:v>
                </c:pt>
                <c:pt idx="667">
                  <c:v>4.9729255331547471</c:v>
                </c:pt>
                <c:pt idx="668">
                  <c:v>0</c:v>
                </c:pt>
                <c:pt idx="669">
                  <c:v>0</c:v>
                </c:pt>
                <c:pt idx="670">
                  <c:v>0</c:v>
                </c:pt>
                <c:pt idx="671">
                  <c:v>16.955324938969856</c:v>
                </c:pt>
                <c:pt idx="672">
                  <c:v>0</c:v>
                </c:pt>
                <c:pt idx="673">
                  <c:v>3.6160424633004942</c:v>
                </c:pt>
                <c:pt idx="674">
                  <c:v>0</c:v>
                </c:pt>
                <c:pt idx="675">
                  <c:v>0.2613246896036609</c:v>
                </c:pt>
                <c:pt idx="676">
                  <c:v>0</c:v>
                </c:pt>
                <c:pt idx="677">
                  <c:v>7.9890131650646312</c:v>
                </c:pt>
                <c:pt idx="678">
                  <c:v>0.21488403727388689</c:v>
                </c:pt>
                <c:pt idx="679">
                  <c:v>0</c:v>
                </c:pt>
                <c:pt idx="680">
                  <c:v>9.8347052615216235</c:v>
                </c:pt>
                <c:pt idx="681">
                  <c:v>0</c:v>
                </c:pt>
                <c:pt idx="682">
                  <c:v>2.9869305606638052</c:v>
                </c:pt>
                <c:pt idx="683">
                  <c:v>10.925243760063479</c:v>
                </c:pt>
                <c:pt idx="684">
                  <c:v>17.438237368384783</c:v>
                </c:pt>
                <c:pt idx="685">
                  <c:v>0</c:v>
                </c:pt>
                <c:pt idx="686">
                  <c:v>0</c:v>
                </c:pt>
                <c:pt idx="687">
                  <c:v>0</c:v>
                </c:pt>
                <c:pt idx="688">
                  <c:v>12.741618823049253</c:v>
                </c:pt>
                <c:pt idx="689">
                  <c:v>0</c:v>
                </c:pt>
                <c:pt idx="690">
                  <c:v>36.375414911551587</c:v>
                </c:pt>
                <c:pt idx="691">
                  <c:v>9.1055996300018993</c:v>
                </c:pt>
                <c:pt idx="692">
                  <c:v>2.6912692140274794</c:v>
                </c:pt>
                <c:pt idx="693">
                  <c:v>0</c:v>
                </c:pt>
                <c:pt idx="694">
                  <c:v>6.0851866586951147</c:v>
                </c:pt>
                <c:pt idx="695">
                  <c:v>0.32288654143899215</c:v>
                </c:pt>
                <c:pt idx="696">
                  <c:v>0</c:v>
                </c:pt>
                <c:pt idx="697">
                  <c:v>14.674285793649743</c:v>
                </c:pt>
                <c:pt idx="698">
                  <c:v>0</c:v>
                </c:pt>
                <c:pt idx="699">
                  <c:v>0</c:v>
                </c:pt>
                <c:pt idx="700">
                  <c:v>1.5796660079916296</c:v>
                </c:pt>
                <c:pt idx="701">
                  <c:v>0</c:v>
                </c:pt>
                <c:pt idx="702">
                  <c:v>12.845128971945343</c:v>
                </c:pt>
                <c:pt idx="703">
                  <c:v>0</c:v>
                </c:pt>
                <c:pt idx="704">
                  <c:v>3.3931239427304489</c:v>
                </c:pt>
                <c:pt idx="705">
                  <c:v>3.6384650087729651</c:v>
                </c:pt>
                <c:pt idx="706">
                  <c:v>54.029402090051427</c:v>
                </c:pt>
                <c:pt idx="707">
                  <c:v>0</c:v>
                </c:pt>
                <c:pt idx="708">
                  <c:v>0</c:v>
                </c:pt>
                <c:pt idx="709">
                  <c:v>5.0624871268546929</c:v>
                </c:pt>
                <c:pt idx="710">
                  <c:v>5.6069076468902237</c:v>
                </c:pt>
                <c:pt idx="711">
                  <c:v>0</c:v>
                </c:pt>
                <c:pt idx="712">
                  <c:v>0</c:v>
                </c:pt>
                <c:pt idx="713">
                  <c:v>12.351539861707943</c:v>
                </c:pt>
                <c:pt idx="714">
                  <c:v>0</c:v>
                </c:pt>
                <c:pt idx="715">
                  <c:v>0.41674434781652409</c:v>
                </c:pt>
                <c:pt idx="716">
                  <c:v>0</c:v>
                </c:pt>
                <c:pt idx="717">
                  <c:v>27.5577568126375</c:v>
                </c:pt>
                <c:pt idx="718">
                  <c:v>0</c:v>
                </c:pt>
                <c:pt idx="719">
                  <c:v>0</c:v>
                </c:pt>
                <c:pt idx="720">
                  <c:v>0</c:v>
                </c:pt>
                <c:pt idx="721">
                  <c:v>9.56247298055794E-2</c:v>
                </c:pt>
                <c:pt idx="722">
                  <c:v>3.3317484084497782</c:v>
                </c:pt>
                <c:pt idx="723">
                  <c:v>0</c:v>
                </c:pt>
                <c:pt idx="724">
                  <c:v>3.8452153472443098</c:v>
                </c:pt>
                <c:pt idx="725">
                  <c:v>11.380674028732082</c:v>
                </c:pt>
                <c:pt idx="726">
                  <c:v>0</c:v>
                </c:pt>
                <c:pt idx="727">
                  <c:v>0</c:v>
                </c:pt>
                <c:pt idx="728">
                  <c:v>0</c:v>
                </c:pt>
                <c:pt idx="729">
                  <c:v>0</c:v>
                </c:pt>
                <c:pt idx="730">
                  <c:v>0</c:v>
                </c:pt>
                <c:pt idx="731">
                  <c:v>7.2382738644002655</c:v>
                </c:pt>
                <c:pt idx="732">
                  <c:v>0</c:v>
                </c:pt>
                <c:pt idx="733">
                  <c:v>0</c:v>
                </c:pt>
                <c:pt idx="734">
                  <c:v>0</c:v>
                </c:pt>
                <c:pt idx="735">
                  <c:v>16.971551686731367</c:v>
                </c:pt>
                <c:pt idx="736">
                  <c:v>0</c:v>
                </c:pt>
                <c:pt idx="737">
                  <c:v>0</c:v>
                </c:pt>
                <c:pt idx="738">
                  <c:v>2.3336904904464917</c:v>
                </c:pt>
                <c:pt idx="739">
                  <c:v>0.75316910503753887</c:v>
                </c:pt>
                <c:pt idx="740">
                  <c:v>0</c:v>
                </c:pt>
                <c:pt idx="741">
                  <c:v>0.2027366823514897</c:v>
                </c:pt>
                <c:pt idx="742">
                  <c:v>17.425763245707234</c:v>
                </c:pt>
                <c:pt idx="743">
                  <c:v>0</c:v>
                </c:pt>
                <c:pt idx="744">
                  <c:v>7.7719192397719885</c:v>
                </c:pt>
                <c:pt idx="745">
                  <c:v>0</c:v>
                </c:pt>
                <c:pt idx="746">
                  <c:v>0</c:v>
                </c:pt>
                <c:pt idx="747">
                  <c:v>24.538712567058273</c:v>
                </c:pt>
                <c:pt idx="748">
                  <c:v>0</c:v>
                </c:pt>
                <c:pt idx="749">
                  <c:v>0</c:v>
                </c:pt>
                <c:pt idx="750">
                  <c:v>2.9644852967716018</c:v>
                </c:pt>
                <c:pt idx="751">
                  <c:v>4.758131301213421</c:v>
                </c:pt>
                <c:pt idx="752">
                  <c:v>0</c:v>
                </c:pt>
                <c:pt idx="753">
                  <c:v>40.207687109419489</c:v>
                </c:pt>
                <c:pt idx="754">
                  <c:v>42.655063190966935</c:v>
                </c:pt>
                <c:pt idx="755">
                  <c:v>11.00947652799884</c:v>
                </c:pt>
                <c:pt idx="756">
                  <c:v>0</c:v>
                </c:pt>
                <c:pt idx="757">
                  <c:v>0</c:v>
                </c:pt>
                <c:pt idx="758">
                  <c:v>9.4537812214287875</c:v>
                </c:pt>
                <c:pt idx="759">
                  <c:v>0</c:v>
                </c:pt>
                <c:pt idx="760">
                  <c:v>2.9228172671060242</c:v>
                </c:pt>
                <c:pt idx="761">
                  <c:v>0</c:v>
                </c:pt>
                <c:pt idx="762">
                  <c:v>0</c:v>
                </c:pt>
                <c:pt idx="763">
                  <c:v>0</c:v>
                </c:pt>
                <c:pt idx="764">
                  <c:v>3.210950294499189</c:v>
                </c:pt>
                <c:pt idx="765">
                  <c:v>0</c:v>
                </c:pt>
                <c:pt idx="766">
                  <c:v>3.9524170494383557</c:v>
                </c:pt>
                <c:pt idx="767">
                  <c:v>9.5370339145263099</c:v>
                </c:pt>
                <c:pt idx="768">
                  <c:v>0</c:v>
                </c:pt>
                <c:pt idx="769">
                  <c:v>15.352464812372583</c:v>
                </c:pt>
                <c:pt idx="770">
                  <c:v>0</c:v>
                </c:pt>
                <c:pt idx="771">
                  <c:v>4.2291219724714209</c:v>
                </c:pt>
                <c:pt idx="772">
                  <c:v>33.597467478062065</c:v>
                </c:pt>
                <c:pt idx="773">
                  <c:v>14.141812704286217</c:v>
                </c:pt>
                <c:pt idx="774">
                  <c:v>24.592579455066527</c:v>
                </c:pt>
                <c:pt idx="775">
                  <c:v>23.107516680118419</c:v>
                </c:pt>
                <c:pt idx="776">
                  <c:v>4.0898589673046022</c:v>
                </c:pt>
                <c:pt idx="777">
                  <c:v>0</c:v>
                </c:pt>
                <c:pt idx="778">
                  <c:v>13.604725279111275</c:v>
                </c:pt>
                <c:pt idx="779">
                  <c:v>0</c:v>
                </c:pt>
                <c:pt idx="780">
                  <c:v>39.518618076282984</c:v>
                </c:pt>
                <c:pt idx="781">
                  <c:v>0</c:v>
                </c:pt>
                <c:pt idx="782">
                  <c:v>15.700921019206616</c:v>
                </c:pt>
                <c:pt idx="783">
                  <c:v>0</c:v>
                </c:pt>
                <c:pt idx="784">
                  <c:v>0</c:v>
                </c:pt>
                <c:pt idx="785">
                  <c:v>1.1663360736673503</c:v>
                </c:pt>
                <c:pt idx="786">
                  <c:v>3.1429417526531465</c:v>
                </c:pt>
                <c:pt idx="787">
                  <c:v>0</c:v>
                </c:pt>
                <c:pt idx="788">
                  <c:v>3.3895951541205087</c:v>
                </c:pt>
                <c:pt idx="789">
                  <c:v>0</c:v>
                </c:pt>
                <c:pt idx="790">
                  <c:v>0</c:v>
                </c:pt>
                <c:pt idx="791">
                  <c:v>0</c:v>
                </c:pt>
                <c:pt idx="792">
                  <c:v>0</c:v>
                </c:pt>
                <c:pt idx="793">
                  <c:v>0</c:v>
                </c:pt>
                <c:pt idx="794">
                  <c:v>17.745901673272151</c:v>
                </c:pt>
                <c:pt idx="795">
                  <c:v>1.9315804199745874</c:v>
                </c:pt>
                <c:pt idx="796">
                  <c:v>0</c:v>
                </c:pt>
                <c:pt idx="797">
                  <c:v>2.2040373989916286</c:v>
                </c:pt>
                <c:pt idx="798">
                  <c:v>0</c:v>
                </c:pt>
                <c:pt idx="799">
                  <c:v>11.198567892833402</c:v>
                </c:pt>
                <c:pt idx="800">
                  <c:v>13.769178476611609</c:v>
                </c:pt>
                <c:pt idx="801">
                  <c:v>0</c:v>
                </c:pt>
                <c:pt idx="802">
                  <c:v>0</c:v>
                </c:pt>
                <c:pt idx="803">
                  <c:v>0</c:v>
                </c:pt>
                <c:pt idx="804">
                  <c:v>0</c:v>
                </c:pt>
                <c:pt idx="805">
                  <c:v>15.747515382742174</c:v>
                </c:pt>
                <c:pt idx="806">
                  <c:v>3.1250058457095604</c:v>
                </c:pt>
                <c:pt idx="807">
                  <c:v>0</c:v>
                </c:pt>
                <c:pt idx="808">
                  <c:v>0</c:v>
                </c:pt>
                <c:pt idx="809">
                  <c:v>0</c:v>
                </c:pt>
                <c:pt idx="810">
                  <c:v>11.480297502747458</c:v>
                </c:pt>
                <c:pt idx="811">
                  <c:v>1.7989663518108778</c:v>
                </c:pt>
                <c:pt idx="812">
                  <c:v>0</c:v>
                </c:pt>
                <c:pt idx="813">
                  <c:v>0</c:v>
                </c:pt>
                <c:pt idx="814">
                  <c:v>0</c:v>
                </c:pt>
                <c:pt idx="815">
                  <c:v>0</c:v>
                </c:pt>
                <c:pt idx="816">
                  <c:v>0</c:v>
                </c:pt>
                <c:pt idx="817">
                  <c:v>0</c:v>
                </c:pt>
                <c:pt idx="818">
                  <c:v>0</c:v>
                </c:pt>
                <c:pt idx="819">
                  <c:v>0</c:v>
                </c:pt>
                <c:pt idx="820">
                  <c:v>2.1204203158781088</c:v>
                </c:pt>
                <c:pt idx="821">
                  <c:v>0</c:v>
                </c:pt>
                <c:pt idx="822">
                  <c:v>4.1401763123504534</c:v>
                </c:pt>
                <c:pt idx="823">
                  <c:v>0</c:v>
                </c:pt>
                <c:pt idx="824">
                  <c:v>6.7819626604730381</c:v>
                </c:pt>
                <c:pt idx="825">
                  <c:v>1.4215053604910037</c:v>
                </c:pt>
                <c:pt idx="826">
                  <c:v>0</c:v>
                </c:pt>
                <c:pt idx="827">
                  <c:v>0</c:v>
                </c:pt>
                <c:pt idx="828">
                  <c:v>0.44565890597789337</c:v>
                </c:pt>
                <c:pt idx="829">
                  <c:v>0</c:v>
                </c:pt>
                <c:pt idx="830">
                  <c:v>0</c:v>
                </c:pt>
                <c:pt idx="831">
                  <c:v>0</c:v>
                </c:pt>
                <c:pt idx="832">
                  <c:v>2.1349908801339712</c:v>
                </c:pt>
                <c:pt idx="833">
                  <c:v>0</c:v>
                </c:pt>
                <c:pt idx="834">
                  <c:v>12.302693425896935</c:v>
                </c:pt>
                <c:pt idx="835">
                  <c:v>5.0493585872843703</c:v>
                </c:pt>
                <c:pt idx="836">
                  <c:v>0.43915589427471108</c:v>
                </c:pt>
                <c:pt idx="837">
                  <c:v>1.9542516923601803</c:v>
                </c:pt>
                <c:pt idx="838">
                  <c:v>0</c:v>
                </c:pt>
                <c:pt idx="839">
                  <c:v>4.4576615934704451</c:v>
                </c:pt>
                <c:pt idx="840">
                  <c:v>0</c:v>
                </c:pt>
                <c:pt idx="841">
                  <c:v>7.6436563669047963</c:v>
                </c:pt>
                <c:pt idx="842">
                  <c:v>8.7387271658657841</c:v>
                </c:pt>
                <c:pt idx="843">
                  <c:v>0</c:v>
                </c:pt>
                <c:pt idx="844">
                  <c:v>0</c:v>
                </c:pt>
                <c:pt idx="845">
                  <c:v>10.731551700685598</c:v>
                </c:pt>
                <c:pt idx="846">
                  <c:v>5.6033360700023822</c:v>
                </c:pt>
                <c:pt idx="847">
                  <c:v>0.38012106555515007</c:v>
                </c:pt>
                <c:pt idx="848">
                  <c:v>1.3503914075815111</c:v>
                </c:pt>
                <c:pt idx="849">
                  <c:v>0</c:v>
                </c:pt>
                <c:pt idx="850">
                  <c:v>15.307052573748892</c:v>
                </c:pt>
                <c:pt idx="851">
                  <c:v>0</c:v>
                </c:pt>
                <c:pt idx="852">
                  <c:v>0</c:v>
                </c:pt>
                <c:pt idx="853">
                  <c:v>29.204746260749531</c:v>
                </c:pt>
                <c:pt idx="854">
                  <c:v>12.886177146159033</c:v>
                </c:pt>
                <c:pt idx="855">
                  <c:v>15.415740400600395</c:v>
                </c:pt>
                <c:pt idx="856">
                  <c:v>8.9574016099247462</c:v>
                </c:pt>
                <c:pt idx="857">
                  <c:v>0</c:v>
                </c:pt>
                <c:pt idx="858">
                  <c:v>0</c:v>
                </c:pt>
                <c:pt idx="859">
                  <c:v>17.500282810146544</c:v>
                </c:pt>
                <c:pt idx="860">
                  <c:v>11.394060075337949</c:v>
                </c:pt>
                <c:pt idx="861">
                  <c:v>2.8182670823384668</c:v>
                </c:pt>
                <c:pt idx="862">
                  <c:v>6.2485928540314086</c:v>
                </c:pt>
                <c:pt idx="863">
                  <c:v>2.4165447877690704</c:v>
                </c:pt>
                <c:pt idx="864">
                  <c:v>0</c:v>
                </c:pt>
                <c:pt idx="865">
                  <c:v>0.87753047903237535</c:v>
                </c:pt>
                <c:pt idx="866">
                  <c:v>0</c:v>
                </c:pt>
                <c:pt idx="867">
                  <c:v>0</c:v>
                </c:pt>
                <c:pt idx="868">
                  <c:v>0</c:v>
                </c:pt>
                <c:pt idx="869">
                  <c:v>0</c:v>
                </c:pt>
                <c:pt idx="870">
                  <c:v>0</c:v>
                </c:pt>
                <c:pt idx="871">
                  <c:v>0</c:v>
                </c:pt>
                <c:pt idx="872">
                  <c:v>0</c:v>
                </c:pt>
                <c:pt idx="873">
                  <c:v>1.9762952220735648</c:v>
                </c:pt>
                <c:pt idx="874">
                  <c:v>0</c:v>
                </c:pt>
                <c:pt idx="875">
                  <c:v>4.1323190464147483</c:v>
                </c:pt>
                <c:pt idx="876">
                  <c:v>5.375123648159831</c:v>
                </c:pt>
                <c:pt idx="877">
                  <c:v>0</c:v>
                </c:pt>
                <c:pt idx="878">
                  <c:v>0</c:v>
                </c:pt>
                <c:pt idx="879">
                  <c:v>0</c:v>
                </c:pt>
                <c:pt idx="880">
                  <c:v>0</c:v>
                </c:pt>
                <c:pt idx="881">
                  <c:v>30.237737615172019</c:v>
                </c:pt>
                <c:pt idx="882">
                  <c:v>0</c:v>
                </c:pt>
                <c:pt idx="883">
                  <c:v>0</c:v>
                </c:pt>
                <c:pt idx="884">
                  <c:v>0</c:v>
                </c:pt>
                <c:pt idx="885">
                  <c:v>0.87497440160935747</c:v>
                </c:pt>
                <c:pt idx="886">
                  <c:v>0</c:v>
                </c:pt>
                <c:pt idx="887">
                  <c:v>4.3349714181741499</c:v>
                </c:pt>
                <c:pt idx="888">
                  <c:v>0</c:v>
                </c:pt>
                <c:pt idx="889">
                  <c:v>0</c:v>
                </c:pt>
                <c:pt idx="890">
                  <c:v>9.5422005674452599</c:v>
                </c:pt>
                <c:pt idx="891">
                  <c:v>0</c:v>
                </c:pt>
                <c:pt idx="892">
                  <c:v>1.6824335736695484</c:v>
                </c:pt>
                <c:pt idx="893">
                  <c:v>6.306207826502285</c:v>
                </c:pt>
                <c:pt idx="894">
                  <c:v>13.277182196661769</c:v>
                </c:pt>
                <c:pt idx="895">
                  <c:v>0</c:v>
                </c:pt>
                <c:pt idx="896">
                  <c:v>1.3140863103715961</c:v>
                </c:pt>
                <c:pt idx="897">
                  <c:v>0</c:v>
                </c:pt>
                <c:pt idx="898">
                  <c:v>15.363990310995849</c:v>
                </c:pt>
                <c:pt idx="899">
                  <c:v>0</c:v>
                </c:pt>
                <c:pt idx="900">
                  <c:v>31.830068836957661</c:v>
                </c:pt>
                <c:pt idx="901">
                  <c:v>23.39607431481657</c:v>
                </c:pt>
                <c:pt idx="902">
                  <c:v>1.1602784912331869</c:v>
                </c:pt>
                <c:pt idx="903">
                  <c:v>0</c:v>
                </c:pt>
                <c:pt idx="904">
                  <c:v>0</c:v>
                </c:pt>
                <c:pt idx="905">
                  <c:v>2.6554434560285396E-2</c:v>
                </c:pt>
                <c:pt idx="906">
                  <c:v>0</c:v>
                </c:pt>
                <c:pt idx="907">
                  <c:v>3.3852751786592594</c:v>
                </c:pt>
                <c:pt idx="908">
                  <c:v>0</c:v>
                </c:pt>
                <c:pt idx="909">
                  <c:v>0</c:v>
                </c:pt>
                <c:pt idx="910">
                  <c:v>10.642941049831714</c:v>
                </c:pt>
                <c:pt idx="911">
                  <c:v>2.8489704475141129</c:v>
                </c:pt>
                <c:pt idx="912">
                  <c:v>25.471670825484473</c:v>
                </c:pt>
                <c:pt idx="913">
                  <c:v>0.42231882981703545</c:v>
                </c:pt>
                <c:pt idx="914">
                  <c:v>0</c:v>
                </c:pt>
                <c:pt idx="915">
                  <c:v>0.90270340901000989</c:v>
                </c:pt>
                <c:pt idx="916">
                  <c:v>44.282305905711091</c:v>
                </c:pt>
                <c:pt idx="917">
                  <c:v>0</c:v>
                </c:pt>
                <c:pt idx="918">
                  <c:v>0</c:v>
                </c:pt>
                <c:pt idx="919">
                  <c:v>12.042383768262033</c:v>
                </c:pt>
                <c:pt idx="920">
                  <c:v>0</c:v>
                </c:pt>
                <c:pt idx="921">
                  <c:v>0</c:v>
                </c:pt>
                <c:pt idx="922">
                  <c:v>4.4726364746029752</c:v>
                </c:pt>
                <c:pt idx="923">
                  <c:v>6.4586604745518885</c:v>
                </c:pt>
                <c:pt idx="924">
                  <c:v>0</c:v>
                </c:pt>
                <c:pt idx="925">
                  <c:v>0.72203770955449487</c:v>
                </c:pt>
                <c:pt idx="926">
                  <c:v>0</c:v>
                </c:pt>
                <c:pt idx="927">
                  <c:v>16.620622893168637</c:v>
                </c:pt>
                <c:pt idx="928">
                  <c:v>0</c:v>
                </c:pt>
                <c:pt idx="929">
                  <c:v>0</c:v>
                </c:pt>
                <c:pt idx="930">
                  <c:v>0</c:v>
                </c:pt>
                <c:pt idx="931">
                  <c:v>0</c:v>
                </c:pt>
                <c:pt idx="932">
                  <c:v>0</c:v>
                </c:pt>
                <c:pt idx="933">
                  <c:v>0</c:v>
                </c:pt>
                <c:pt idx="934">
                  <c:v>8.5835133120757856</c:v>
                </c:pt>
                <c:pt idx="935">
                  <c:v>23.211149272551044</c:v>
                </c:pt>
                <c:pt idx="936">
                  <c:v>2.3041083756515124</c:v>
                </c:pt>
                <c:pt idx="937">
                  <c:v>0</c:v>
                </c:pt>
                <c:pt idx="938">
                  <c:v>0</c:v>
                </c:pt>
                <c:pt idx="939">
                  <c:v>0</c:v>
                </c:pt>
                <c:pt idx="940">
                  <c:v>0</c:v>
                </c:pt>
                <c:pt idx="941">
                  <c:v>0</c:v>
                </c:pt>
                <c:pt idx="942">
                  <c:v>0</c:v>
                </c:pt>
                <c:pt idx="943">
                  <c:v>0</c:v>
                </c:pt>
                <c:pt idx="944">
                  <c:v>0</c:v>
                </c:pt>
                <c:pt idx="945">
                  <c:v>9.5126905465150546</c:v>
                </c:pt>
                <c:pt idx="946">
                  <c:v>1.7354475545294941</c:v>
                </c:pt>
                <c:pt idx="947">
                  <c:v>0</c:v>
                </c:pt>
                <c:pt idx="948">
                  <c:v>0</c:v>
                </c:pt>
                <c:pt idx="949">
                  <c:v>0</c:v>
                </c:pt>
                <c:pt idx="950">
                  <c:v>0</c:v>
                </c:pt>
                <c:pt idx="951">
                  <c:v>0</c:v>
                </c:pt>
                <c:pt idx="952">
                  <c:v>0.71872529525372519</c:v>
                </c:pt>
                <c:pt idx="953">
                  <c:v>0</c:v>
                </c:pt>
                <c:pt idx="954">
                  <c:v>1.0706216782309308</c:v>
                </c:pt>
                <c:pt idx="955">
                  <c:v>0</c:v>
                </c:pt>
                <c:pt idx="956">
                  <c:v>0</c:v>
                </c:pt>
                <c:pt idx="957">
                  <c:v>34.019444056359511</c:v>
                </c:pt>
                <c:pt idx="958">
                  <c:v>0</c:v>
                </c:pt>
                <c:pt idx="959">
                  <c:v>0</c:v>
                </c:pt>
                <c:pt idx="960">
                  <c:v>10.94856990166398</c:v>
                </c:pt>
                <c:pt idx="961">
                  <c:v>6.8184734380457916</c:v>
                </c:pt>
                <c:pt idx="962">
                  <c:v>0</c:v>
                </c:pt>
                <c:pt idx="963">
                  <c:v>30.556585648754719</c:v>
                </c:pt>
                <c:pt idx="964">
                  <c:v>18.675387689468607</c:v>
                </c:pt>
                <c:pt idx="965">
                  <c:v>5.2605401136905465</c:v>
                </c:pt>
                <c:pt idx="966">
                  <c:v>0</c:v>
                </c:pt>
                <c:pt idx="967">
                  <c:v>0</c:v>
                </c:pt>
                <c:pt idx="968">
                  <c:v>2.0106315501652468</c:v>
                </c:pt>
                <c:pt idx="969">
                  <c:v>0</c:v>
                </c:pt>
                <c:pt idx="970">
                  <c:v>0</c:v>
                </c:pt>
                <c:pt idx="971">
                  <c:v>0</c:v>
                </c:pt>
                <c:pt idx="972">
                  <c:v>0</c:v>
                </c:pt>
                <c:pt idx="973">
                  <c:v>0</c:v>
                </c:pt>
                <c:pt idx="974">
                  <c:v>5.2386052733748389</c:v>
                </c:pt>
                <c:pt idx="975">
                  <c:v>0</c:v>
                </c:pt>
                <c:pt idx="976">
                  <c:v>1.4656604625735128</c:v>
                </c:pt>
                <c:pt idx="977">
                  <c:v>6.6054942451672849</c:v>
                </c:pt>
                <c:pt idx="978">
                  <c:v>0</c:v>
                </c:pt>
                <c:pt idx="979">
                  <c:v>8.7786450384479835</c:v>
                </c:pt>
                <c:pt idx="980">
                  <c:v>0</c:v>
                </c:pt>
                <c:pt idx="981">
                  <c:v>2.20807935615729</c:v>
                </c:pt>
                <c:pt idx="982">
                  <c:v>0</c:v>
                </c:pt>
                <c:pt idx="983">
                  <c:v>8.1959420291307818</c:v>
                </c:pt>
                <c:pt idx="984">
                  <c:v>31.789523142223025</c:v>
                </c:pt>
                <c:pt idx="985">
                  <c:v>6.6913992909994233</c:v>
                </c:pt>
                <c:pt idx="986">
                  <c:v>0</c:v>
                </c:pt>
                <c:pt idx="987">
                  <c:v>7.6893036650076132</c:v>
                </c:pt>
                <c:pt idx="988">
                  <c:v>7.2082885701012067</c:v>
                </c:pt>
                <c:pt idx="989">
                  <c:v>0</c:v>
                </c:pt>
                <c:pt idx="990">
                  <c:v>35.121671796922925</c:v>
                </c:pt>
                <c:pt idx="991">
                  <c:v>0</c:v>
                </c:pt>
                <c:pt idx="992">
                  <c:v>18.895213110755734</c:v>
                </c:pt>
                <c:pt idx="993">
                  <c:v>0</c:v>
                </c:pt>
                <c:pt idx="994">
                  <c:v>0</c:v>
                </c:pt>
                <c:pt idx="995">
                  <c:v>0.28654401585039552</c:v>
                </c:pt>
                <c:pt idx="996">
                  <c:v>1.4831940688966923</c:v>
                </c:pt>
                <c:pt idx="997">
                  <c:v>0</c:v>
                </c:pt>
                <c:pt idx="998">
                  <c:v>0</c:v>
                </c:pt>
                <c:pt idx="999">
                  <c:v>0</c:v>
                </c:pt>
                <c:pt idx="1000">
                  <c:v>0</c:v>
                </c:pt>
                <c:pt idx="1001">
                  <c:v>0</c:v>
                </c:pt>
                <c:pt idx="1002">
                  <c:v>0</c:v>
                </c:pt>
                <c:pt idx="1003">
                  <c:v>1.8313581450898542</c:v>
                </c:pt>
                <c:pt idx="1004">
                  <c:v>50.775882002465416</c:v>
                </c:pt>
                <c:pt idx="1005">
                  <c:v>11.036396138140045</c:v>
                </c:pt>
                <c:pt idx="1006">
                  <c:v>0</c:v>
                </c:pt>
                <c:pt idx="1007">
                  <c:v>1.2874770323830862</c:v>
                </c:pt>
                <c:pt idx="1008">
                  <c:v>0</c:v>
                </c:pt>
                <c:pt idx="1009">
                  <c:v>0</c:v>
                </c:pt>
                <c:pt idx="1010">
                  <c:v>0</c:v>
                </c:pt>
                <c:pt idx="1011">
                  <c:v>0</c:v>
                </c:pt>
                <c:pt idx="1012">
                  <c:v>0.65961320413544233</c:v>
                </c:pt>
                <c:pt idx="1013">
                  <c:v>0</c:v>
                </c:pt>
                <c:pt idx="1014">
                  <c:v>0</c:v>
                </c:pt>
                <c:pt idx="1015">
                  <c:v>23.820539324081775</c:v>
                </c:pt>
                <c:pt idx="1016">
                  <c:v>0.95786143470197016</c:v>
                </c:pt>
                <c:pt idx="1017">
                  <c:v>0</c:v>
                </c:pt>
                <c:pt idx="1018">
                  <c:v>0</c:v>
                </c:pt>
                <c:pt idx="1019">
                  <c:v>0</c:v>
                </c:pt>
                <c:pt idx="1020">
                  <c:v>21.172178452875269</c:v>
                </c:pt>
                <c:pt idx="1021">
                  <c:v>0</c:v>
                </c:pt>
                <c:pt idx="1022">
                  <c:v>0</c:v>
                </c:pt>
                <c:pt idx="1023">
                  <c:v>1.2382681279212022</c:v>
                </c:pt>
                <c:pt idx="1024">
                  <c:v>0</c:v>
                </c:pt>
                <c:pt idx="1025">
                  <c:v>0</c:v>
                </c:pt>
                <c:pt idx="1026">
                  <c:v>0</c:v>
                </c:pt>
                <c:pt idx="1027">
                  <c:v>0</c:v>
                </c:pt>
                <c:pt idx="1028">
                  <c:v>2.056458616106934</c:v>
                </c:pt>
                <c:pt idx="1029">
                  <c:v>0</c:v>
                </c:pt>
                <c:pt idx="1030">
                  <c:v>0.23856963677780979</c:v>
                </c:pt>
                <c:pt idx="1031">
                  <c:v>0</c:v>
                </c:pt>
                <c:pt idx="1032">
                  <c:v>1.3980001954194987</c:v>
                </c:pt>
                <c:pt idx="1033">
                  <c:v>0</c:v>
                </c:pt>
                <c:pt idx="1034">
                  <c:v>0</c:v>
                </c:pt>
                <c:pt idx="1035">
                  <c:v>0</c:v>
                </c:pt>
                <c:pt idx="1036">
                  <c:v>1.6034997691874937</c:v>
                </c:pt>
                <c:pt idx="1037">
                  <c:v>0</c:v>
                </c:pt>
                <c:pt idx="1038">
                  <c:v>3.6629800463438342</c:v>
                </c:pt>
                <c:pt idx="1039">
                  <c:v>1.59054950267819</c:v>
                </c:pt>
                <c:pt idx="1040">
                  <c:v>0</c:v>
                </c:pt>
                <c:pt idx="1041">
                  <c:v>0</c:v>
                </c:pt>
                <c:pt idx="1042">
                  <c:v>3.4863046002567351</c:v>
                </c:pt>
                <c:pt idx="1043">
                  <c:v>0</c:v>
                </c:pt>
                <c:pt idx="1044">
                  <c:v>3.342450786684326</c:v>
                </c:pt>
                <c:pt idx="1045">
                  <c:v>1.6866060723223724</c:v>
                </c:pt>
                <c:pt idx="1046">
                  <c:v>0</c:v>
                </c:pt>
                <c:pt idx="1047">
                  <c:v>8.864669075643512</c:v>
                </c:pt>
                <c:pt idx="1048">
                  <c:v>0</c:v>
                </c:pt>
                <c:pt idx="1049">
                  <c:v>1.5642388696174789</c:v>
                </c:pt>
              </c:numCache>
            </c:numRef>
          </c:yVal>
          <c:smooth val="0"/>
          <c:extLst>
            <c:ext xmlns:c16="http://schemas.microsoft.com/office/drawing/2014/chart" uri="{C3380CC4-5D6E-409C-BE32-E72D297353CC}">
              <c16:uniqueId val="{00000000-9736-4455-AA28-14A1659EEDD3}"/>
            </c:ext>
          </c:extLst>
        </c:ser>
        <c:ser>
          <c:idx val="1"/>
          <c:order val="1"/>
          <c:tx>
            <c:strRef>
              <c:f>'[PCM_0327_default_+4_eql_params temp.xlsb]CT Net-Cone vs PC Price'!$E$4</c:f>
              <c:strCache>
                <c:ptCount val="1"/>
                <c:pt idx="0">
                  <c:v>Summer</c:v>
                </c:pt>
              </c:strCache>
            </c:strRef>
          </c:tx>
          <c:spPr>
            <a:ln w="19050" cap="rnd">
              <a:noFill/>
              <a:round/>
            </a:ln>
            <a:effectLst/>
          </c:spPr>
          <c:marker>
            <c:symbol val="circle"/>
            <c:size val="5"/>
            <c:spPr>
              <a:solidFill>
                <a:schemeClr val="accent2">
                  <a:alpha val="20000"/>
                </a:schemeClr>
              </a:solidFill>
              <a:ln w="3175">
                <a:noFill/>
              </a:ln>
              <a:effectLst/>
            </c:spPr>
          </c:marker>
          <c:xVal>
            <c:numRef>
              <c:f>'[PCM_0327_default_+4_eql_params temp.xlsb]CT Net-Cone vs PC Price'!$C$5:$C$1054</c:f>
              <c:numCache>
                <c:formatCode>_("$"* #,##0_);_("$"* \(#,##0\);_("$"* "-"??_);_(@_)</c:formatCode>
                <c:ptCount val="1050"/>
                <c:pt idx="0">
                  <c:v>87.331345721589898</c:v>
                </c:pt>
                <c:pt idx="1">
                  <c:v>83.458908852903036</c:v>
                </c:pt>
                <c:pt idx="2">
                  <c:v>91.926840671084861</c:v>
                </c:pt>
                <c:pt idx="3">
                  <c:v>79.212464408458587</c:v>
                </c:pt>
                <c:pt idx="4">
                  <c:v>95.011918953913124</c:v>
                </c:pt>
                <c:pt idx="5">
                  <c:v>80.175610873105057</c:v>
                </c:pt>
                <c:pt idx="6">
                  <c:v>76.61905531754951</c:v>
                </c:pt>
                <c:pt idx="7">
                  <c:v>84.594941681185873</c:v>
                </c:pt>
                <c:pt idx="8">
                  <c:v>69.685297741791913</c:v>
                </c:pt>
                <c:pt idx="9">
                  <c:v>91.846522489266675</c:v>
                </c:pt>
                <c:pt idx="10">
                  <c:v>83.174699256943427</c:v>
                </c:pt>
                <c:pt idx="11">
                  <c:v>75.975858347852522</c:v>
                </c:pt>
                <c:pt idx="12">
                  <c:v>87.067658852903037</c:v>
                </c:pt>
                <c:pt idx="13">
                  <c:v>72.078065418559603</c:v>
                </c:pt>
                <c:pt idx="14">
                  <c:v>92.294174004418181</c:v>
                </c:pt>
                <c:pt idx="15">
                  <c:v>40.849242186236374</c:v>
                </c:pt>
                <c:pt idx="16">
                  <c:v>40.070373499367683</c:v>
                </c:pt>
                <c:pt idx="17">
                  <c:v>46.426338145832332</c:v>
                </c:pt>
                <c:pt idx="18">
                  <c:v>25.546085620579788</c:v>
                </c:pt>
                <c:pt idx="19">
                  <c:v>48.779595721589914</c:v>
                </c:pt>
                <c:pt idx="20">
                  <c:v>91.073931580175753</c:v>
                </c:pt>
                <c:pt idx="21">
                  <c:v>87.399292691286874</c:v>
                </c:pt>
                <c:pt idx="22">
                  <c:v>95.677969458963631</c:v>
                </c:pt>
                <c:pt idx="23">
                  <c:v>81.721252287246472</c:v>
                </c:pt>
                <c:pt idx="24">
                  <c:v>96.779216933711112</c:v>
                </c:pt>
                <c:pt idx="25">
                  <c:v>87.683921479165662</c:v>
                </c:pt>
                <c:pt idx="26">
                  <c:v>82.463348246842429</c:v>
                </c:pt>
                <c:pt idx="27">
                  <c:v>90.886259863004042</c:v>
                </c:pt>
                <c:pt idx="28">
                  <c:v>77.156201782195964</c:v>
                </c:pt>
                <c:pt idx="29">
                  <c:v>93.89616390340808</c:v>
                </c:pt>
                <c:pt idx="30">
                  <c:v>93.415259863004039</c:v>
                </c:pt>
                <c:pt idx="31">
                  <c:v>86.685964408458602</c:v>
                </c:pt>
                <c:pt idx="32">
                  <c:v>93.63074976199394</c:v>
                </c:pt>
                <c:pt idx="33">
                  <c:v>83.862676529670722</c:v>
                </c:pt>
                <c:pt idx="34">
                  <c:v>97.672557842802021</c:v>
                </c:pt>
                <c:pt idx="35">
                  <c:v>82.650108347852537</c:v>
                </c:pt>
                <c:pt idx="36">
                  <c:v>75.886853297347471</c:v>
                </c:pt>
                <c:pt idx="37">
                  <c:v>89.166527539771721</c:v>
                </c:pt>
                <c:pt idx="38">
                  <c:v>72.332999761993946</c:v>
                </c:pt>
                <c:pt idx="39">
                  <c:v>91.445277539771723</c:v>
                </c:pt>
                <c:pt idx="40">
                  <c:v>83.430580570074753</c:v>
                </c:pt>
                <c:pt idx="41">
                  <c:v>78.713519964014154</c:v>
                </c:pt>
                <c:pt idx="42">
                  <c:v>89.315739660983837</c:v>
                </c:pt>
                <c:pt idx="43">
                  <c:v>76.534944206438382</c:v>
                </c:pt>
                <c:pt idx="44">
                  <c:v>92.077944206438389</c:v>
                </c:pt>
                <c:pt idx="45">
                  <c:v>88.141166428660611</c:v>
                </c:pt>
                <c:pt idx="46">
                  <c:v>83.794035115529297</c:v>
                </c:pt>
                <c:pt idx="47">
                  <c:v>91.372343196337368</c:v>
                </c:pt>
                <c:pt idx="48">
                  <c:v>77.715514913509082</c:v>
                </c:pt>
                <c:pt idx="49">
                  <c:v>95.599572994317185</c:v>
                </c:pt>
                <c:pt idx="50">
                  <c:v>88.652964408458587</c:v>
                </c:pt>
                <c:pt idx="51">
                  <c:v>84.041888650882839</c:v>
                </c:pt>
                <c:pt idx="52">
                  <c:v>92.445115923610103</c:v>
                </c:pt>
                <c:pt idx="53">
                  <c:v>78.879131075125258</c:v>
                </c:pt>
                <c:pt idx="54">
                  <c:v>96.738042691286878</c:v>
                </c:pt>
                <c:pt idx="55">
                  <c:v>84.954840671084852</c:v>
                </c:pt>
                <c:pt idx="56">
                  <c:v>81.098984610478794</c:v>
                </c:pt>
                <c:pt idx="57">
                  <c:v>91.978161378155562</c:v>
                </c:pt>
                <c:pt idx="58">
                  <c:v>73.571964408458598</c:v>
                </c:pt>
                <c:pt idx="59">
                  <c:v>95.193843196337383</c:v>
                </c:pt>
                <c:pt idx="60">
                  <c:v>85.296843196337377</c:v>
                </c:pt>
                <c:pt idx="61">
                  <c:v>78.926305317549492</c:v>
                </c:pt>
                <c:pt idx="62">
                  <c:v>90.007322994317178</c:v>
                </c:pt>
                <c:pt idx="63">
                  <c:v>72.452666428660621</c:v>
                </c:pt>
                <c:pt idx="64">
                  <c:v>93.502189155933337</c:v>
                </c:pt>
                <c:pt idx="65">
                  <c:v>68.385413903408079</c:v>
                </c:pt>
                <c:pt idx="66">
                  <c:v>54.910696731690912</c:v>
                </c:pt>
                <c:pt idx="67">
                  <c:v>76.606719458963639</c:v>
                </c:pt>
                <c:pt idx="68">
                  <c:v>48.158317943812122</c:v>
                </c:pt>
                <c:pt idx="69">
                  <c:v>83.916810368054541</c:v>
                </c:pt>
                <c:pt idx="70">
                  <c:v>82.364636125630298</c:v>
                </c:pt>
                <c:pt idx="71">
                  <c:v>76.840686630680807</c:v>
                </c:pt>
                <c:pt idx="72">
                  <c:v>86.921118448862615</c:v>
                </c:pt>
                <c:pt idx="73">
                  <c:v>66.147398751892922</c:v>
                </c:pt>
                <c:pt idx="74">
                  <c:v>90.074484610478791</c:v>
                </c:pt>
                <c:pt idx="75">
                  <c:v>85.427421479165659</c:v>
                </c:pt>
                <c:pt idx="76">
                  <c:v>80.11025733775152</c:v>
                </c:pt>
                <c:pt idx="77">
                  <c:v>88.135999761993958</c:v>
                </c:pt>
                <c:pt idx="78">
                  <c:v>78.438378549872738</c:v>
                </c:pt>
                <c:pt idx="79">
                  <c:v>91.320184105428282</c:v>
                </c:pt>
                <c:pt idx="80">
                  <c:v>90.121214408458584</c:v>
                </c:pt>
                <c:pt idx="81">
                  <c:v>85.041744711488889</c:v>
                </c:pt>
                <c:pt idx="82">
                  <c:v>92.221868448862637</c:v>
                </c:pt>
                <c:pt idx="83">
                  <c:v>83.834552792296961</c:v>
                </c:pt>
                <c:pt idx="84">
                  <c:v>96.69358562057981</c:v>
                </c:pt>
                <c:pt idx="85">
                  <c:v>77.135083095327275</c:v>
                </c:pt>
                <c:pt idx="86">
                  <c:v>70.463560368054544</c:v>
                </c:pt>
                <c:pt idx="87">
                  <c:v>80.305310368054549</c:v>
                </c:pt>
                <c:pt idx="88">
                  <c:v>61.482822994317189</c:v>
                </c:pt>
                <c:pt idx="89">
                  <c:v>88.464674004418185</c:v>
                </c:pt>
                <c:pt idx="90">
                  <c:v>90.642626024620199</c:v>
                </c:pt>
                <c:pt idx="91">
                  <c:v>82.445244711488897</c:v>
                </c:pt>
                <c:pt idx="92">
                  <c:v>92.302934105428292</c:v>
                </c:pt>
                <c:pt idx="93">
                  <c:v>81.132540166034346</c:v>
                </c:pt>
                <c:pt idx="94">
                  <c:v>95.136532590276772</c:v>
                </c:pt>
                <c:pt idx="95">
                  <c:v>82.060267438761628</c:v>
                </c:pt>
                <c:pt idx="96">
                  <c:v>77.319701782195963</c:v>
                </c:pt>
                <c:pt idx="97">
                  <c:v>84.325979559973746</c:v>
                </c:pt>
                <c:pt idx="98">
                  <c:v>69.027903802397987</c:v>
                </c:pt>
                <c:pt idx="99">
                  <c:v>90.550926529670704</c:v>
                </c:pt>
                <c:pt idx="100">
                  <c:v>83.894358347852531</c:v>
                </c:pt>
                <c:pt idx="101">
                  <c:v>77.640262388256573</c:v>
                </c:pt>
                <c:pt idx="102">
                  <c:v>89.011413903408084</c:v>
                </c:pt>
                <c:pt idx="103">
                  <c:v>64.980939155933328</c:v>
                </c:pt>
                <c:pt idx="104">
                  <c:v>93.43739370138789</c:v>
                </c:pt>
                <c:pt idx="105">
                  <c:v>81.844918953913137</c:v>
                </c:pt>
                <c:pt idx="106">
                  <c:v>76.970792691286874</c:v>
                </c:pt>
                <c:pt idx="107">
                  <c:v>87.291934105428282</c:v>
                </c:pt>
                <c:pt idx="108">
                  <c:v>71.078151277145452</c:v>
                </c:pt>
                <c:pt idx="109">
                  <c:v>90.210209357953545</c:v>
                </c:pt>
                <c:pt idx="110">
                  <c:v>70.904853297347472</c:v>
                </c:pt>
                <c:pt idx="111">
                  <c:v>67.594671479165669</c:v>
                </c:pt>
                <c:pt idx="112">
                  <c:v>83.97926743876161</c:v>
                </c:pt>
                <c:pt idx="113">
                  <c:v>49.647742186236378</c:v>
                </c:pt>
                <c:pt idx="114">
                  <c:v>90.820280065024235</c:v>
                </c:pt>
                <c:pt idx="115">
                  <c:v>88.120706832701003</c:v>
                </c:pt>
                <c:pt idx="116">
                  <c:v>84.370578044822224</c:v>
                </c:pt>
                <c:pt idx="117">
                  <c:v>91.668259863004053</c:v>
                </c:pt>
                <c:pt idx="118">
                  <c:v>79.269429054923251</c:v>
                </c:pt>
                <c:pt idx="119">
                  <c:v>95.447244711488892</c:v>
                </c:pt>
                <c:pt idx="120">
                  <c:v>83.728072994317188</c:v>
                </c:pt>
                <c:pt idx="121">
                  <c:v>80.732434105428283</c:v>
                </c:pt>
                <c:pt idx="122">
                  <c:v>88.612989660983843</c:v>
                </c:pt>
                <c:pt idx="123">
                  <c:v>74.724060368054552</c:v>
                </c:pt>
                <c:pt idx="124">
                  <c:v>93.203747236741421</c:v>
                </c:pt>
                <c:pt idx="125">
                  <c:v>79.730878549872727</c:v>
                </c:pt>
                <c:pt idx="126">
                  <c:v>73.783828044822229</c:v>
                </c:pt>
                <c:pt idx="127">
                  <c:v>85.273676529670709</c:v>
                </c:pt>
                <c:pt idx="128">
                  <c:v>68.151747236741414</c:v>
                </c:pt>
                <c:pt idx="129">
                  <c:v>88.877181580175758</c:v>
                </c:pt>
                <c:pt idx="130">
                  <c:v>48.515353297347488</c:v>
                </c:pt>
                <c:pt idx="131">
                  <c:v>48.947434105428286</c:v>
                </c:pt>
                <c:pt idx="132">
                  <c:v>83.850772489266674</c:v>
                </c:pt>
                <c:pt idx="133">
                  <c:v>27.153166428660597</c:v>
                </c:pt>
                <c:pt idx="134">
                  <c:v>81.776876024620208</c:v>
                </c:pt>
                <c:pt idx="135">
                  <c:v>87.36069168118587</c:v>
                </c:pt>
                <c:pt idx="136">
                  <c:v>82.465504812498992</c:v>
                </c:pt>
                <c:pt idx="137">
                  <c:v>91.578105822600008</c:v>
                </c:pt>
                <c:pt idx="138">
                  <c:v>65.446055317549508</c:v>
                </c:pt>
                <c:pt idx="139">
                  <c:v>95.944072994317168</c:v>
                </c:pt>
                <c:pt idx="140">
                  <c:v>89.196843196337383</c:v>
                </c:pt>
                <c:pt idx="141">
                  <c:v>84.711004812498999</c:v>
                </c:pt>
                <c:pt idx="142">
                  <c:v>93.578661378155559</c:v>
                </c:pt>
                <c:pt idx="143">
                  <c:v>78.375459357953531</c:v>
                </c:pt>
                <c:pt idx="144">
                  <c:v>96.256360873105052</c:v>
                </c:pt>
                <c:pt idx="145">
                  <c:v>93.068272489266661</c:v>
                </c:pt>
                <c:pt idx="146">
                  <c:v>88.503451782195967</c:v>
                </c:pt>
                <c:pt idx="147">
                  <c:v>95.762393701387893</c:v>
                </c:pt>
                <c:pt idx="148">
                  <c:v>84.648772489266662</c:v>
                </c:pt>
                <c:pt idx="149">
                  <c:v>98.774055317549497</c:v>
                </c:pt>
                <c:pt idx="150">
                  <c:v>89.193961883206072</c:v>
                </c:pt>
                <c:pt idx="151">
                  <c:v>84.118085620579805</c:v>
                </c:pt>
                <c:pt idx="152">
                  <c:v>94.119259863004046</c:v>
                </c:pt>
                <c:pt idx="153">
                  <c:v>79.413282590276765</c:v>
                </c:pt>
                <c:pt idx="154">
                  <c:v>95.128651277145451</c:v>
                </c:pt>
                <c:pt idx="155">
                  <c:v>92.511886125630312</c:v>
                </c:pt>
                <c:pt idx="156">
                  <c:v>90.303269964014149</c:v>
                </c:pt>
                <c:pt idx="157">
                  <c:v>95.940971984216162</c:v>
                </c:pt>
                <c:pt idx="158">
                  <c:v>82.528191681185859</c:v>
                </c:pt>
                <c:pt idx="159">
                  <c:v>98.067951782195962</c:v>
                </c:pt>
                <c:pt idx="160">
                  <c:v>89.181815418559609</c:v>
                </c:pt>
                <c:pt idx="161">
                  <c:v>84.697219458963644</c:v>
                </c:pt>
                <c:pt idx="162">
                  <c:v>93.877282590276764</c:v>
                </c:pt>
                <c:pt idx="163">
                  <c:v>81.888994711488891</c:v>
                </c:pt>
                <c:pt idx="164">
                  <c:v>95.719987135731316</c:v>
                </c:pt>
                <c:pt idx="165">
                  <c:v>93.052446731690907</c:v>
                </c:pt>
                <c:pt idx="166">
                  <c:v>89.632964408458591</c:v>
                </c:pt>
                <c:pt idx="167">
                  <c:v>94.960022489266677</c:v>
                </c:pt>
                <c:pt idx="168">
                  <c:v>86.204565418559611</c:v>
                </c:pt>
                <c:pt idx="169">
                  <c:v>98.760209357953542</c:v>
                </c:pt>
                <c:pt idx="170">
                  <c:v>93.536131075125255</c:v>
                </c:pt>
                <c:pt idx="171">
                  <c:v>89.437292691286871</c:v>
                </c:pt>
                <c:pt idx="172">
                  <c:v>95.514161378155563</c:v>
                </c:pt>
                <c:pt idx="173">
                  <c:v>83.250232085226259</c:v>
                </c:pt>
                <c:pt idx="174">
                  <c:v>97.861817943812127</c:v>
                </c:pt>
                <c:pt idx="175">
                  <c:v>85.577595721589901</c:v>
                </c:pt>
                <c:pt idx="176">
                  <c:v>80.519201782195978</c:v>
                </c:pt>
                <c:pt idx="177">
                  <c:v>87.494613398357572</c:v>
                </c:pt>
                <c:pt idx="178">
                  <c:v>75.946742186236364</c:v>
                </c:pt>
                <c:pt idx="179">
                  <c:v>93.735365923610104</c:v>
                </c:pt>
                <c:pt idx="180">
                  <c:v>89.800666428660605</c:v>
                </c:pt>
                <c:pt idx="181">
                  <c:v>86.772711883206057</c:v>
                </c:pt>
                <c:pt idx="182">
                  <c:v>92.741085620579796</c:v>
                </c:pt>
                <c:pt idx="183">
                  <c:v>80.659949256943435</c:v>
                </c:pt>
                <c:pt idx="184">
                  <c:v>95.617969458963628</c:v>
                </c:pt>
                <c:pt idx="185">
                  <c:v>88.406441681185868</c:v>
                </c:pt>
                <c:pt idx="186">
                  <c:v>79.730090671084852</c:v>
                </c:pt>
                <c:pt idx="187">
                  <c:v>91.803206832701008</c:v>
                </c:pt>
                <c:pt idx="188">
                  <c:v>80.079272489266657</c:v>
                </c:pt>
                <c:pt idx="189">
                  <c:v>94.9276058226</c:v>
                </c:pt>
                <c:pt idx="190">
                  <c:v>94.17988865088283</c:v>
                </c:pt>
                <c:pt idx="191">
                  <c:v>89.132105822599996</c:v>
                </c:pt>
                <c:pt idx="192">
                  <c:v>96.39166895391314</c:v>
                </c:pt>
                <c:pt idx="193">
                  <c:v>84.037439155933342</c:v>
                </c:pt>
                <c:pt idx="194">
                  <c:v>98.574992186236358</c:v>
                </c:pt>
                <c:pt idx="195">
                  <c:v>88.287093196337381</c:v>
                </c:pt>
                <c:pt idx="196">
                  <c:v>83.802189155933334</c:v>
                </c:pt>
                <c:pt idx="197">
                  <c:v>89.964338145832329</c:v>
                </c:pt>
                <c:pt idx="198">
                  <c:v>76.741307842802016</c:v>
                </c:pt>
                <c:pt idx="199">
                  <c:v>95.465360873105055</c:v>
                </c:pt>
                <c:pt idx="200">
                  <c:v>87.790780065024251</c:v>
                </c:pt>
                <c:pt idx="201">
                  <c:v>84.132580570074751</c:v>
                </c:pt>
                <c:pt idx="202">
                  <c:v>92.619310368054556</c:v>
                </c:pt>
                <c:pt idx="203">
                  <c:v>82.50013612563032</c:v>
                </c:pt>
                <c:pt idx="204">
                  <c:v>94.865078044822212</c:v>
                </c:pt>
                <c:pt idx="205">
                  <c:v>81.456249761993945</c:v>
                </c:pt>
                <c:pt idx="206">
                  <c:v>75.697848246842426</c:v>
                </c:pt>
                <c:pt idx="207">
                  <c:v>86.002929054923243</c:v>
                </c:pt>
                <c:pt idx="208">
                  <c:v>70.556959357953531</c:v>
                </c:pt>
                <c:pt idx="209">
                  <c:v>90.256929054923233</c:v>
                </c:pt>
                <c:pt idx="210">
                  <c:v>87.800734610478798</c:v>
                </c:pt>
                <c:pt idx="211">
                  <c:v>83.880275014519199</c:v>
                </c:pt>
                <c:pt idx="212">
                  <c:v>92.55198966098385</c:v>
                </c:pt>
                <c:pt idx="213">
                  <c:v>80.738206832701024</c:v>
                </c:pt>
                <c:pt idx="214">
                  <c:v>96.627888650882824</c:v>
                </c:pt>
                <c:pt idx="215">
                  <c:v>82.849042691286868</c:v>
                </c:pt>
                <c:pt idx="216">
                  <c:v>79.850143701387879</c:v>
                </c:pt>
                <c:pt idx="217">
                  <c:v>86.832163903408087</c:v>
                </c:pt>
                <c:pt idx="218">
                  <c:v>74.548631075125257</c:v>
                </c:pt>
                <c:pt idx="219">
                  <c:v>91.444398751892933</c:v>
                </c:pt>
                <c:pt idx="220">
                  <c:v>84.379924004418186</c:v>
                </c:pt>
                <c:pt idx="221">
                  <c:v>79.09201491350909</c:v>
                </c:pt>
                <c:pt idx="222">
                  <c:v>88.325209357953526</c:v>
                </c:pt>
                <c:pt idx="223">
                  <c:v>72.662519964014152</c:v>
                </c:pt>
                <c:pt idx="224">
                  <c:v>94.213171479165652</c:v>
                </c:pt>
                <c:pt idx="225">
                  <c:v>42.155232085226281</c:v>
                </c:pt>
                <c:pt idx="226">
                  <c:v>31.363565418559602</c:v>
                </c:pt>
                <c:pt idx="227">
                  <c:v>47.474681580175755</c:v>
                </c:pt>
                <c:pt idx="228">
                  <c:v>16.165232085226265</c:v>
                </c:pt>
                <c:pt idx="229">
                  <c:v>49.715376024620205</c:v>
                </c:pt>
                <c:pt idx="230">
                  <c:v>91.190012388256577</c:v>
                </c:pt>
                <c:pt idx="231">
                  <c:v>87.371671479165656</c:v>
                </c:pt>
                <c:pt idx="232">
                  <c:v>95.416275014519186</c:v>
                </c:pt>
                <c:pt idx="233">
                  <c:v>83.553272489266675</c:v>
                </c:pt>
                <c:pt idx="234">
                  <c:v>98.510653802397982</c:v>
                </c:pt>
                <c:pt idx="235">
                  <c:v>89.839280065024255</c:v>
                </c:pt>
                <c:pt idx="236">
                  <c:v>81.236997236741416</c:v>
                </c:pt>
                <c:pt idx="237">
                  <c:v>93.320216933711109</c:v>
                </c:pt>
                <c:pt idx="238">
                  <c:v>80.487550267044455</c:v>
                </c:pt>
                <c:pt idx="239">
                  <c:v>96.062221984216166</c:v>
                </c:pt>
                <c:pt idx="240">
                  <c:v>92.393888650882829</c:v>
                </c:pt>
                <c:pt idx="241">
                  <c:v>89.673131075125255</c:v>
                </c:pt>
                <c:pt idx="242">
                  <c:v>95.762070469064653</c:v>
                </c:pt>
                <c:pt idx="243">
                  <c:v>85.793620974115157</c:v>
                </c:pt>
                <c:pt idx="244">
                  <c:v>97.386585620579808</c:v>
                </c:pt>
                <c:pt idx="245">
                  <c:v>82.690259863004044</c:v>
                </c:pt>
                <c:pt idx="246">
                  <c:v>79.910934105428282</c:v>
                </c:pt>
                <c:pt idx="247">
                  <c:v>89.599734610478791</c:v>
                </c:pt>
                <c:pt idx="248">
                  <c:v>76.847146226640405</c:v>
                </c:pt>
                <c:pt idx="249">
                  <c:v>92.114464408458588</c:v>
                </c:pt>
                <c:pt idx="250">
                  <c:v>85.903456832701011</c:v>
                </c:pt>
                <c:pt idx="251">
                  <c:v>82.18783814583233</c:v>
                </c:pt>
                <c:pt idx="252">
                  <c:v>90.903325519569705</c:v>
                </c:pt>
                <c:pt idx="253">
                  <c:v>78.333615923610097</c:v>
                </c:pt>
                <c:pt idx="254">
                  <c:v>94.828383600377776</c:v>
                </c:pt>
                <c:pt idx="255">
                  <c:v>89.426126024620203</c:v>
                </c:pt>
                <c:pt idx="256">
                  <c:v>85.757555317549503</c:v>
                </c:pt>
                <c:pt idx="257">
                  <c:v>94.07655279229698</c:v>
                </c:pt>
                <c:pt idx="258">
                  <c:v>80.698671479165668</c:v>
                </c:pt>
                <c:pt idx="259">
                  <c:v>95.700007337751515</c:v>
                </c:pt>
                <c:pt idx="260">
                  <c:v>90.029994711488897</c:v>
                </c:pt>
                <c:pt idx="261">
                  <c:v>84.425350772094959</c:v>
                </c:pt>
                <c:pt idx="262">
                  <c:v>92.567560368054544</c:v>
                </c:pt>
                <c:pt idx="263">
                  <c:v>79.711403802397982</c:v>
                </c:pt>
                <c:pt idx="264">
                  <c:v>96.868406327650504</c:v>
                </c:pt>
                <c:pt idx="265">
                  <c:v>86.553017438761628</c:v>
                </c:pt>
                <c:pt idx="266">
                  <c:v>82.812072994317177</c:v>
                </c:pt>
                <c:pt idx="267">
                  <c:v>88.938408852903038</c:v>
                </c:pt>
                <c:pt idx="268">
                  <c:v>77.594257337751515</c:v>
                </c:pt>
                <c:pt idx="269">
                  <c:v>94.130777539771714</c:v>
                </c:pt>
                <c:pt idx="270">
                  <c:v>84.944701782195963</c:v>
                </c:pt>
                <c:pt idx="271">
                  <c:v>82.149878549872739</c:v>
                </c:pt>
                <c:pt idx="272">
                  <c:v>91.422002287246471</c:v>
                </c:pt>
                <c:pt idx="273">
                  <c:v>76.105913903408094</c:v>
                </c:pt>
                <c:pt idx="274">
                  <c:v>95.227600772094945</c:v>
                </c:pt>
                <c:pt idx="275">
                  <c:v>76.327820469064648</c:v>
                </c:pt>
                <c:pt idx="276">
                  <c:v>54.953035115529303</c:v>
                </c:pt>
                <c:pt idx="277">
                  <c:v>79.2862649135091</c:v>
                </c:pt>
                <c:pt idx="278">
                  <c:v>41.555600772094955</c:v>
                </c:pt>
                <c:pt idx="279">
                  <c:v>83.644257337751526</c:v>
                </c:pt>
                <c:pt idx="280">
                  <c:v>82.781151277145455</c:v>
                </c:pt>
                <c:pt idx="281">
                  <c:v>78.310343196337385</c:v>
                </c:pt>
                <c:pt idx="282">
                  <c:v>88.351388650882839</c:v>
                </c:pt>
                <c:pt idx="283">
                  <c:v>71.843040166034342</c:v>
                </c:pt>
                <c:pt idx="284">
                  <c:v>93.22326996401415</c:v>
                </c:pt>
                <c:pt idx="285">
                  <c:v>87.152552792296973</c:v>
                </c:pt>
                <c:pt idx="286">
                  <c:v>82.111168953913136</c:v>
                </c:pt>
                <c:pt idx="287">
                  <c:v>90.494373499367683</c:v>
                </c:pt>
                <c:pt idx="288">
                  <c:v>77.612802792296975</c:v>
                </c:pt>
                <c:pt idx="289">
                  <c:v>94.635444206438379</c:v>
                </c:pt>
                <c:pt idx="290">
                  <c:v>89.408297741791927</c:v>
                </c:pt>
                <c:pt idx="291">
                  <c:v>86.255022489266665</c:v>
                </c:pt>
                <c:pt idx="292">
                  <c:v>93.977792691286879</c:v>
                </c:pt>
                <c:pt idx="293">
                  <c:v>82.500570469064655</c:v>
                </c:pt>
                <c:pt idx="294">
                  <c:v>95.425088145832319</c:v>
                </c:pt>
                <c:pt idx="295">
                  <c:v>79.495446731690919</c:v>
                </c:pt>
                <c:pt idx="296">
                  <c:v>76.584267438761614</c:v>
                </c:pt>
                <c:pt idx="297">
                  <c:v>84.029358347852536</c:v>
                </c:pt>
                <c:pt idx="298">
                  <c:v>65.197858347852517</c:v>
                </c:pt>
                <c:pt idx="299">
                  <c:v>89.311661378155563</c:v>
                </c:pt>
                <c:pt idx="300">
                  <c:v>88.200148751892939</c:v>
                </c:pt>
                <c:pt idx="301">
                  <c:v>86.659517438761611</c:v>
                </c:pt>
                <c:pt idx="302">
                  <c:v>94.889474509468684</c:v>
                </c:pt>
                <c:pt idx="303">
                  <c:v>81.971777539771722</c:v>
                </c:pt>
                <c:pt idx="304">
                  <c:v>96.123613398357577</c:v>
                </c:pt>
                <c:pt idx="305">
                  <c:v>84.463752287246464</c:v>
                </c:pt>
                <c:pt idx="306">
                  <c:v>80.174166428660612</c:v>
                </c:pt>
                <c:pt idx="307">
                  <c:v>88.54678764078183</c:v>
                </c:pt>
                <c:pt idx="308">
                  <c:v>73.832661378155549</c:v>
                </c:pt>
                <c:pt idx="309">
                  <c:v>91.233206832701015</c:v>
                </c:pt>
                <c:pt idx="310">
                  <c:v>67.410896226640403</c:v>
                </c:pt>
                <c:pt idx="311">
                  <c:v>73.494156327650515</c:v>
                </c:pt>
                <c:pt idx="312">
                  <c:v>89.44990632765051</c:v>
                </c:pt>
                <c:pt idx="313">
                  <c:v>66.474615923610088</c:v>
                </c:pt>
                <c:pt idx="314">
                  <c:v>93.505795216539397</c:v>
                </c:pt>
                <c:pt idx="315">
                  <c:v>83.975865923610101</c:v>
                </c:pt>
                <c:pt idx="316">
                  <c:v>78.307143701387872</c:v>
                </c:pt>
                <c:pt idx="317">
                  <c:v>86.738850772094963</c:v>
                </c:pt>
                <c:pt idx="318">
                  <c:v>72.660838145832329</c:v>
                </c:pt>
                <c:pt idx="319">
                  <c:v>92.123807842802023</c:v>
                </c:pt>
                <c:pt idx="320">
                  <c:v>84.990365923610099</c:v>
                </c:pt>
                <c:pt idx="321">
                  <c:v>68.141530065024241</c:v>
                </c:pt>
                <c:pt idx="322">
                  <c:v>84.484626024620198</c:v>
                </c:pt>
                <c:pt idx="323">
                  <c:v>50.335767438761607</c:v>
                </c:pt>
                <c:pt idx="324">
                  <c:v>91.466615923610107</c:v>
                </c:pt>
                <c:pt idx="325">
                  <c:v>89.592949256943442</c:v>
                </c:pt>
                <c:pt idx="326">
                  <c:v>86.497855822600002</c:v>
                </c:pt>
                <c:pt idx="327">
                  <c:v>92.742343196337373</c:v>
                </c:pt>
                <c:pt idx="328">
                  <c:v>80.338843196337379</c:v>
                </c:pt>
                <c:pt idx="329">
                  <c:v>94.770504812498999</c:v>
                </c:pt>
                <c:pt idx="330">
                  <c:v>85.700032590276777</c:v>
                </c:pt>
                <c:pt idx="331">
                  <c:v>80.619734610478787</c:v>
                </c:pt>
                <c:pt idx="332">
                  <c:v>90.475977034721211</c:v>
                </c:pt>
                <c:pt idx="333">
                  <c:v>75.552570469064648</c:v>
                </c:pt>
                <c:pt idx="334">
                  <c:v>92.53152501451919</c:v>
                </c:pt>
                <c:pt idx="335">
                  <c:v>80.783449256943442</c:v>
                </c:pt>
                <c:pt idx="336">
                  <c:v>76.449176529670709</c:v>
                </c:pt>
                <c:pt idx="337">
                  <c:v>87.121550267044455</c:v>
                </c:pt>
                <c:pt idx="338">
                  <c:v>70.699822994317174</c:v>
                </c:pt>
                <c:pt idx="339">
                  <c:v>90.354383600377787</c:v>
                </c:pt>
                <c:pt idx="340">
                  <c:v>67.588525014519178</c:v>
                </c:pt>
                <c:pt idx="341">
                  <c:v>57.483353297347477</c:v>
                </c:pt>
                <c:pt idx="342">
                  <c:v>81.078578044822223</c:v>
                </c:pt>
                <c:pt idx="343">
                  <c:v>33.706721984216159</c:v>
                </c:pt>
                <c:pt idx="344">
                  <c:v>89.689444206438395</c:v>
                </c:pt>
                <c:pt idx="345">
                  <c:v>89.027171479165659</c:v>
                </c:pt>
                <c:pt idx="346">
                  <c:v>72.583547741791932</c:v>
                </c:pt>
                <c:pt idx="347">
                  <c:v>91.731982085226264</c:v>
                </c:pt>
                <c:pt idx="348">
                  <c:v>75.898232085226269</c:v>
                </c:pt>
                <c:pt idx="349">
                  <c:v>97.587227034721209</c:v>
                </c:pt>
                <c:pt idx="350">
                  <c:v>90.481277539771725</c:v>
                </c:pt>
                <c:pt idx="351">
                  <c:v>86.494694206438396</c:v>
                </c:pt>
                <c:pt idx="352">
                  <c:v>93.846242186236367</c:v>
                </c:pt>
                <c:pt idx="353">
                  <c:v>81.61627753977173</c:v>
                </c:pt>
                <c:pt idx="354">
                  <c:v>97.869873499367685</c:v>
                </c:pt>
                <c:pt idx="355">
                  <c:v>94.741759863004049</c:v>
                </c:pt>
                <c:pt idx="356">
                  <c:v>89.434451782195964</c:v>
                </c:pt>
                <c:pt idx="357">
                  <c:v>95.871537640781824</c:v>
                </c:pt>
                <c:pt idx="358">
                  <c:v>87.045209357953539</c:v>
                </c:pt>
                <c:pt idx="359">
                  <c:v>98.321398751892929</c:v>
                </c:pt>
                <c:pt idx="360">
                  <c:v>90.891244711488895</c:v>
                </c:pt>
                <c:pt idx="361">
                  <c:v>86.04613107512526</c:v>
                </c:pt>
                <c:pt idx="362">
                  <c:v>94.465550267044449</c:v>
                </c:pt>
                <c:pt idx="363">
                  <c:v>80.23333814583232</c:v>
                </c:pt>
                <c:pt idx="364">
                  <c:v>95.760822994317181</c:v>
                </c:pt>
                <c:pt idx="365">
                  <c:v>92.429391176135354</c:v>
                </c:pt>
                <c:pt idx="366">
                  <c:v>89.85711592361011</c:v>
                </c:pt>
                <c:pt idx="367">
                  <c:v>95.43467652967071</c:v>
                </c:pt>
                <c:pt idx="368">
                  <c:v>85.633593196337372</c:v>
                </c:pt>
                <c:pt idx="369">
                  <c:v>98.375057842802022</c:v>
                </c:pt>
                <c:pt idx="370">
                  <c:v>90.25393158017576</c:v>
                </c:pt>
                <c:pt idx="371">
                  <c:v>86.317156327650508</c:v>
                </c:pt>
                <c:pt idx="372">
                  <c:v>93.595588145832323</c:v>
                </c:pt>
                <c:pt idx="373">
                  <c:v>81.092373499367682</c:v>
                </c:pt>
                <c:pt idx="374">
                  <c:v>97.056219458963639</c:v>
                </c:pt>
                <c:pt idx="375">
                  <c:v>93.991661378155555</c:v>
                </c:pt>
                <c:pt idx="376">
                  <c:v>90.162305317549496</c:v>
                </c:pt>
                <c:pt idx="377">
                  <c:v>95.862322994317168</c:v>
                </c:pt>
                <c:pt idx="378">
                  <c:v>87.531941681185856</c:v>
                </c:pt>
                <c:pt idx="379">
                  <c:v>100.04061844886263</c:v>
                </c:pt>
                <c:pt idx="380">
                  <c:v>93.852918953913132</c:v>
                </c:pt>
                <c:pt idx="381">
                  <c:v>89.738542691286881</c:v>
                </c:pt>
                <c:pt idx="382">
                  <c:v>97.797499761993947</c:v>
                </c:pt>
                <c:pt idx="383">
                  <c:v>85.937744711488904</c:v>
                </c:pt>
                <c:pt idx="384">
                  <c:v>97.539348246842422</c:v>
                </c:pt>
                <c:pt idx="385">
                  <c:v>89.276747236741414</c:v>
                </c:pt>
                <c:pt idx="386">
                  <c:v>83.322555317549501</c:v>
                </c:pt>
                <c:pt idx="387">
                  <c:v>92.053017438761614</c:v>
                </c:pt>
                <c:pt idx="388">
                  <c:v>78.820484610478786</c:v>
                </c:pt>
                <c:pt idx="389">
                  <c:v>96.309477034721212</c:v>
                </c:pt>
                <c:pt idx="390">
                  <c:v>92.145482085226263</c:v>
                </c:pt>
                <c:pt idx="391">
                  <c:v>88.722946731690911</c:v>
                </c:pt>
                <c:pt idx="392">
                  <c:v>94.088133600377773</c:v>
                </c:pt>
                <c:pt idx="393">
                  <c:v>82.629906327650502</c:v>
                </c:pt>
                <c:pt idx="394">
                  <c:v>95.946396226640402</c:v>
                </c:pt>
                <c:pt idx="395">
                  <c:v>90.385946731690908</c:v>
                </c:pt>
                <c:pt idx="396">
                  <c:v>84.126360873105057</c:v>
                </c:pt>
                <c:pt idx="397">
                  <c:v>92.142350772094957</c:v>
                </c:pt>
                <c:pt idx="398">
                  <c:v>65.872090671084862</c:v>
                </c:pt>
                <c:pt idx="399">
                  <c:v>95.78953511552929</c:v>
                </c:pt>
                <c:pt idx="400">
                  <c:v>94.42933057007474</c:v>
                </c:pt>
                <c:pt idx="401">
                  <c:v>90.265686630680818</c:v>
                </c:pt>
                <c:pt idx="402">
                  <c:v>98.545608347852522</c:v>
                </c:pt>
                <c:pt idx="403">
                  <c:v>84.304512388256569</c:v>
                </c:pt>
                <c:pt idx="404">
                  <c:v>100.18027248926667</c:v>
                </c:pt>
                <c:pt idx="405">
                  <c:v>87.658860873105056</c:v>
                </c:pt>
                <c:pt idx="406">
                  <c:v>82.819863398357569</c:v>
                </c:pt>
                <c:pt idx="407">
                  <c:v>91.795764913509089</c:v>
                </c:pt>
                <c:pt idx="408">
                  <c:v>80.921605822600014</c:v>
                </c:pt>
                <c:pt idx="409">
                  <c:v>94.782360873105063</c:v>
                </c:pt>
                <c:pt idx="410">
                  <c:v>89.376413903408093</c:v>
                </c:pt>
                <c:pt idx="411">
                  <c:v>87.473833095327279</c:v>
                </c:pt>
                <c:pt idx="412">
                  <c:v>94.171618448862631</c:v>
                </c:pt>
                <c:pt idx="413">
                  <c:v>81.048345721589897</c:v>
                </c:pt>
                <c:pt idx="414">
                  <c:v>97.291030065024245</c:v>
                </c:pt>
                <c:pt idx="415">
                  <c:v>83.585850772094943</c:v>
                </c:pt>
                <c:pt idx="416">
                  <c:v>79.77770935795354</c:v>
                </c:pt>
                <c:pt idx="417">
                  <c:v>88.117565418559593</c:v>
                </c:pt>
                <c:pt idx="418">
                  <c:v>72.403711883206057</c:v>
                </c:pt>
                <c:pt idx="419">
                  <c:v>92.255396226640414</c:v>
                </c:pt>
                <c:pt idx="420">
                  <c:v>87.568812893307069</c:v>
                </c:pt>
                <c:pt idx="421">
                  <c:v>84.438456832701007</c:v>
                </c:pt>
                <c:pt idx="422">
                  <c:v>92.926416428660602</c:v>
                </c:pt>
                <c:pt idx="423">
                  <c:v>81.474560368054554</c:v>
                </c:pt>
                <c:pt idx="424">
                  <c:v>96.033716933711105</c:v>
                </c:pt>
                <c:pt idx="425">
                  <c:v>84.708128549872725</c:v>
                </c:pt>
                <c:pt idx="426">
                  <c:v>79.356027539771716</c:v>
                </c:pt>
                <c:pt idx="427">
                  <c:v>88.151025014519206</c:v>
                </c:pt>
                <c:pt idx="428">
                  <c:v>74.294608347852517</c:v>
                </c:pt>
                <c:pt idx="429">
                  <c:v>93.272191681185859</c:v>
                </c:pt>
                <c:pt idx="430">
                  <c:v>83.9135957215899</c:v>
                </c:pt>
                <c:pt idx="431">
                  <c:v>78.524588145832325</c:v>
                </c:pt>
                <c:pt idx="432">
                  <c:v>89.763085620579801</c:v>
                </c:pt>
                <c:pt idx="433">
                  <c:v>75.432181580175751</c:v>
                </c:pt>
                <c:pt idx="434">
                  <c:v>90.822393701387881</c:v>
                </c:pt>
                <c:pt idx="435">
                  <c:v>34.671956832700999</c:v>
                </c:pt>
                <c:pt idx="436">
                  <c:v>27.041512388256564</c:v>
                </c:pt>
                <c:pt idx="437">
                  <c:v>47.904257337751524</c:v>
                </c:pt>
                <c:pt idx="438">
                  <c:v>19.48644925694343</c:v>
                </c:pt>
                <c:pt idx="439">
                  <c:v>49.387333095327278</c:v>
                </c:pt>
                <c:pt idx="440">
                  <c:v>92.239926529670711</c:v>
                </c:pt>
                <c:pt idx="441">
                  <c:v>87.056663903408094</c:v>
                </c:pt>
                <c:pt idx="442">
                  <c:v>94.809790166034347</c:v>
                </c:pt>
                <c:pt idx="443">
                  <c:v>85.002264913509094</c:v>
                </c:pt>
                <c:pt idx="444">
                  <c:v>97.334429054923234</c:v>
                </c:pt>
                <c:pt idx="445">
                  <c:v>87.927580570074753</c:v>
                </c:pt>
                <c:pt idx="446">
                  <c:v>83.696674004418185</c:v>
                </c:pt>
                <c:pt idx="447">
                  <c:v>92.656759863004041</c:v>
                </c:pt>
                <c:pt idx="448">
                  <c:v>77.875221984216168</c:v>
                </c:pt>
                <c:pt idx="449">
                  <c:v>97.036598246842431</c:v>
                </c:pt>
                <c:pt idx="450">
                  <c:v>92.273499761993946</c:v>
                </c:pt>
                <c:pt idx="451">
                  <c:v>88.524560368054551</c:v>
                </c:pt>
                <c:pt idx="452">
                  <c:v>94.791252287246465</c:v>
                </c:pt>
                <c:pt idx="453">
                  <c:v>84.312906327650509</c:v>
                </c:pt>
                <c:pt idx="454">
                  <c:v>98.762663903408082</c:v>
                </c:pt>
                <c:pt idx="455">
                  <c:v>83.899413903408089</c:v>
                </c:pt>
                <c:pt idx="456">
                  <c:v>77.447545216539396</c:v>
                </c:pt>
                <c:pt idx="457">
                  <c:v>90.046179054923243</c:v>
                </c:pt>
                <c:pt idx="458">
                  <c:v>74.27555531754949</c:v>
                </c:pt>
                <c:pt idx="459">
                  <c:v>91.887648751892939</c:v>
                </c:pt>
                <c:pt idx="460">
                  <c:v>87.424694206438389</c:v>
                </c:pt>
                <c:pt idx="461">
                  <c:v>81.248916428660607</c:v>
                </c:pt>
                <c:pt idx="462">
                  <c:v>89.358911378155554</c:v>
                </c:pt>
                <c:pt idx="463">
                  <c:v>75.847780065024253</c:v>
                </c:pt>
                <c:pt idx="464">
                  <c:v>93.053312893307066</c:v>
                </c:pt>
                <c:pt idx="465">
                  <c:v>90.477088145832326</c:v>
                </c:pt>
                <c:pt idx="466">
                  <c:v>85.098807842802017</c:v>
                </c:pt>
                <c:pt idx="467">
                  <c:v>93.809749761993942</c:v>
                </c:pt>
                <c:pt idx="468">
                  <c:v>80.537636125630314</c:v>
                </c:pt>
                <c:pt idx="469">
                  <c:v>95.152835620579793</c:v>
                </c:pt>
                <c:pt idx="470">
                  <c:v>90.872300267044452</c:v>
                </c:pt>
                <c:pt idx="471">
                  <c:v>82.713264913509093</c:v>
                </c:pt>
                <c:pt idx="472">
                  <c:v>93.269739660983845</c:v>
                </c:pt>
                <c:pt idx="473">
                  <c:v>80.718078044822221</c:v>
                </c:pt>
                <c:pt idx="474">
                  <c:v>97.200835620579795</c:v>
                </c:pt>
                <c:pt idx="475">
                  <c:v>88.245666428660599</c:v>
                </c:pt>
                <c:pt idx="476">
                  <c:v>84.694459357953534</c:v>
                </c:pt>
                <c:pt idx="477">
                  <c:v>91.273643701387883</c:v>
                </c:pt>
                <c:pt idx="478">
                  <c:v>75.477504812499006</c:v>
                </c:pt>
                <c:pt idx="479">
                  <c:v>94.920383600377789</c:v>
                </c:pt>
                <c:pt idx="480">
                  <c:v>87.124163903408089</c:v>
                </c:pt>
                <c:pt idx="481">
                  <c:v>81.419216933711112</c:v>
                </c:pt>
                <c:pt idx="482">
                  <c:v>91.106454307448487</c:v>
                </c:pt>
                <c:pt idx="483">
                  <c:v>75.655565418559604</c:v>
                </c:pt>
                <c:pt idx="484">
                  <c:v>95.156946731690908</c:v>
                </c:pt>
                <c:pt idx="485">
                  <c:v>74.86537854987273</c:v>
                </c:pt>
                <c:pt idx="486">
                  <c:v>49.87510077209496</c:v>
                </c:pt>
                <c:pt idx="487">
                  <c:v>78.483194206438384</c:v>
                </c:pt>
                <c:pt idx="488">
                  <c:v>45.505141176135361</c:v>
                </c:pt>
                <c:pt idx="489">
                  <c:v>87.118083095327279</c:v>
                </c:pt>
                <c:pt idx="490">
                  <c:v>85.412126024620207</c:v>
                </c:pt>
                <c:pt idx="491">
                  <c:v>70.759105822599992</c:v>
                </c:pt>
                <c:pt idx="492">
                  <c:v>87.355949256943433</c:v>
                </c:pt>
                <c:pt idx="493">
                  <c:v>64.180615923610105</c:v>
                </c:pt>
                <c:pt idx="494">
                  <c:v>92.284027539771728</c:v>
                </c:pt>
                <c:pt idx="495">
                  <c:v>85.721070469064657</c:v>
                </c:pt>
                <c:pt idx="496">
                  <c:v>83.350199256943441</c:v>
                </c:pt>
                <c:pt idx="497">
                  <c:v>89.36571188320606</c:v>
                </c:pt>
                <c:pt idx="498">
                  <c:v>80.324019964014141</c:v>
                </c:pt>
                <c:pt idx="499">
                  <c:v>94.553992186236371</c:v>
                </c:pt>
                <c:pt idx="500">
                  <c:v>90.584772489266669</c:v>
                </c:pt>
                <c:pt idx="501">
                  <c:v>86.909757337751515</c:v>
                </c:pt>
                <c:pt idx="502">
                  <c:v>93.269979559973734</c:v>
                </c:pt>
                <c:pt idx="503">
                  <c:v>81.490802792296961</c:v>
                </c:pt>
                <c:pt idx="504">
                  <c:v>98.042120974115164</c:v>
                </c:pt>
                <c:pt idx="505">
                  <c:v>76.183386125630307</c:v>
                </c:pt>
                <c:pt idx="506">
                  <c:v>74.26246693371111</c:v>
                </c:pt>
                <c:pt idx="507">
                  <c:v>84.027335620579805</c:v>
                </c:pt>
                <c:pt idx="508">
                  <c:v>68.470469458963635</c:v>
                </c:pt>
                <c:pt idx="509">
                  <c:v>90.138883600377781</c:v>
                </c:pt>
                <c:pt idx="510">
                  <c:v>90.55388865088284</c:v>
                </c:pt>
                <c:pt idx="511">
                  <c:v>85.827196731690918</c:v>
                </c:pt>
                <c:pt idx="512">
                  <c:v>93.39246693371112</c:v>
                </c:pt>
                <c:pt idx="513">
                  <c:v>81.097191681185862</c:v>
                </c:pt>
                <c:pt idx="514">
                  <c:v>96.260305317549495</c:v>
                </c:pt>
                <c:pt idx="515">
                  <c:v>83.221441681185865</c:v>
                </c:pt>
                <c:pt idx="516">
                  <c:v>78.56124218623637</c:v>
                </c:pt>
                <c:pt idx="517">
                  <c:v>89.500148751892937</c:v>
                </c:pt>
                <c:pt idx="518">
                  <c:v>72.399929054923234</c:v>
                </c:pt>
                <c:pt idx="519">
                  <c:v>90.697282590276771</c:v>
                </c:pt>
                <c:pt idx="520">
                  <c:v>85.411833095327268</c:v>
                </c:pt>
                <c:pt idx="521">
                  <c:v>80.339782590276769</c:v>
                </c:pt>
                <c:pt idx="522">
                  <c:v>89.902716933711119</c:v>
                </c:pt>
                <c:pt idx="523">
                  <c:v>62.535464408458587</c:v>
                </c:pt>
                <c:pt idx="524">
                  <c:v>92.113807842802018</c:v>
                </c:pt>
                <c:pt idx="525">
                  <c:v>81.631118448862637</c:v>
                </c:pt>
                <c:pt idx="526">
                  <c:v>77.060560368054553</c:v>
                </c:pt>
                <c:pt idx="527">
                  <c:v>89.581689155933333</c:v>
                </c:pt>
                <c:pt idx="528">
                  <c:v>73.772338145832336</c:v>
                </c:pt>
                <c:pt idx="529">
                  <c:v>89.074072994317177</c:v>
                </c:pt>
                <c:pt idx="530">
                  <c:v>69.359171479165667</c:v>
                </c:pt>
                <c:pt idx="531">
                  <c:v>59.588767438761629</c:v>
                </c:pt>
                <c:pt idx="532">
                  <c:v>88.267282590276778</c:v>
                </c:pt>
                <c:pt idx="533">
                  <c:v>56.952706832701018</c:v>
                </c:pt>
                <c:pt idx="534">
                  <c:v>90.846590671084854</c:v>
                </c:pt>
                <c:pt idx="535">
                  <c:v>89.521979559973744</c:v>
                </c:pt>
                <c:pt idx="536">
                  <c:v>87.785358347852537</c:v>
                </c:pt>
                <c:pt idx="537">
                  <c:v>92.443775014519204</c:v>
                </c:pt>
                <c:pt idx="538">
                  <c:v>80.564418953913133</c:v>
                </c:pt>
                <c:pt idx="539">
                  <c:v>94.852191681185872</c:v>
                </c:pt>
                <c:pt idx="540">
                  <c:v>83.797772489266663</c:v>
                </c:pt>
                <c:pt idx="541">
                  <c:v>81.38116390340808</c:v>
                </c:pt>
                <c:pt idx="542">
                  <c:v>91.233224509468684</c:v>
                </c:pt>
                <c:pt idx="543">
                  <c:v>76.149408852903036</c:v>
                </c:pt>
                <c:pt idx="544">
                  <c:v>93.260562893307068</c:v>
                </c:pt>
                <c:pt idx="545">
                  <c:v>81.690227034721218</c:v>
                </c:pt>
                <c:pt idx="546">
                  <c:v>77.325843196337374</c:v>
                </c:pt>
                <c:pt idx="547">
                  <c:v>86.784676529670719</c:v>
                </c:pt>
                <c:pt idx="548">
                  <c:v>69.556277539771713</c:v>
                </c:pt>
                <c:pt idx="549">
                  <c:v>90.638671479165652</c:v>
                </c:pt>
                <c:pt idx="550">
                  <c:v>67.255610873105056</c:v>
                </c:pt>
                <c:pt idx="551">
                  <c:v>38.819151277145451</c:v>
                </c:pt>
                <c:pt idx="552">
                  <c:v>73.7157851155293</c:v>
                </c:pt>
                <c:pt idx="553">
                  <c:v>27.417307842802018</c:v>
                </c:pt>
                <c:pt idx="554">
                  <c:v>85.910671479165657</c:v>
                </c:pt>
                <c:pt idx="555">
                  <c:v>86.220232085226272</c:v>
                </c:pt>
                <c:pt idx="556">
                  <c:v>83.086143701387883</c:v>
                </c:pt>
                <c:pt idx="557">
                  <c:v>91.035886125630313</c:v>
                </c:pt>
                <c:pt idx="558">
                  <c:v>75.385999761993943</c:v>
                </c:pt>
                <c:pt idx="559">
                  <c:v>94.108386125630304</c:v>
                </c:pt>
                <c:pt idx="560">
                  <c:v>91.381421479165652</c:v>
                </c:pt>
                <c:pt idx="561">
                  <c:v>86.037050267044449</c:v>
                </c:pt>
                <c:pt idx="562">
                  <c:v>93.369729559973734</c:v>
                </c:pt>
                <c:pt idx="563">
                  <c:v>81.605676529670703</c:v>
                </c:pt>
                <c:pt idx="564">
                  <c:v>98.2171260246202</c:v>
                </c:pt>
                <c:pt idx="565">
                  <c:v>93.507527539771729</c:v>
                </c:pt>
                <c:pt idx="566">
                  <c:v>90.313588145832327</c:v>
                </c:pt>
                <c:pt idx="567">
                  <c:v>97.284969458963644</c:v>
                </c:pt>
                <c:pt idx="568">
                  <c:v>86.683376024620202</c:v>
                </c:pt>
                <c:pt idx="569">
                  <c:v>97.514429054923241</c:v>
                </c:pt>
                <c:pt idx="570">
                  <c:v>90.066699256943437</c:v>
                </c:pt>
                <c:pt idx="571">
                  <c:v>86.97625733775152</c:v>
                </c:pt>
                <c:pt idx="572">
                  <c:v>94.255358347852535</c:v>
                </c:pt>
                <c:pt idx="573">
                  <c:v>81.059762388256573</c:v>
                </c:pt>
                <c:pt idx="574">
                  <c:v>95.458689155933342</c:v>
                </c:pt>
                <c:pt idx="575">
                  <c:v>93.60962097411516</c:v>
                </c:pt>
                <c:pt idx="576">
                  <c:v>90.032605822600004</c:v>
                </c:pt>
                <c:pt idx="577">
                  <c:v>96.205254812498993</c:v>
                </c:pt>
                <c:pt idx="578">
                  <c:v>85.939269964014144</c:v>
                </c:pt>
                <c:pt idx="579">
                  <c:v>98.948174004418192</c:v>
                </c:pt>
                <c:pt idx="580">
                  <c:v>90.143762388256576</c:v>
                </c:pt>
                <c:pt idx="581">
                  <c:v>86.829557842802018</c:v>
                </c:pt>
                <c:pt idx="582">
                  <c:v>94.950050267044446</c:v>
                </c:pt>
                <c:pt idx="583">
                  <c:v>83.202060368054561</c:v>
                </c:pt>
                <c:pt idx="584">
                  <c:v>95.331315418559598</c:v>
                </c:pt>
                <c:pt idx="585">
                  <c:v>94.935398751892933</c:v>
                </c:pt>
                <c:pt idx="586">
                  <c:v>92.033848246842439</c:v>
                </c:pt>
                <c:pt idx="587">
                  <c:v>97.080282590276767</c:v>
                </c:pt>
                <c:pt idx="588">
                  <c:v>88.627951782195964</c:v>
                </c:pt>
                <c:pt idx="589">
                  <c:v>99.288429054923242</c:v>
                </c:pt>
                <c:pt idx="590">
                  <c:v>94.630552792296967</c:v>
                </c:pt>
                <c:pt idx="591">
                  <c:v>90.543285115529301</c:v>
                </c:pt>
                <c:pt idx="592">
                  <c:v>96.722747236741412</c:v>
                </c:pt>
                <c:pt idx="593">
                  <c:v>85.327189155933326</c:v>
                </c:pt>
                <c:pt idx="594">
                  <c:v>97.920196731690908</c:v>
                </c:pt>
                <c:pt idx="595">
                  <c:v>87.345883600377789</c:v>
                </c:pt>
                <c:pt idx="596">
                  <c:v>84.891873499367676</c:v>
                </c:pt>
                <c:pt idx="597">
                  <c:v>91.540777539771724</c:v>
                </c:pt>
                <c:pt idx="598">
                  <c:v>80.006545216539408</c:v>
                </c:pt>
                <c:pt idx="599">
                  <c:v>94.919290166034344</c:v>
                </c:pt>
                <c:pt idx="600">
                  <c:v>91.353787640781817</c:v>
                </c:pt>
                <c:pt idx="601">
                  <c:v>88.761633600377777</c:v>
                </c:pt>
                <c:pt idx="602">
                  <c:v>94.191555317549501</c:v>
                </c:pt>
                <c:pt idx="603">
                  <c:v>82.382383600377779</c:v>
                </c:pt>
                <c:pt idx="604">
                  <c:v>95.71121945896364</c:v>
                </c:pt>
                <c:pt idx="605">
                  <c:v>89.42165632765051</c:v>
                </c:pt>
                <c:pt idx="606">
                  <c:v>80.790174004418191</c:v>
                </c:pt>
                <c:pt idx="607">
                  <c:v>92.604138650882831</c:v>
                </c:pt>
                <c:pt idx="608">
                  <c:v>69.433295216539392</c:v>
                </c:pt>
                <c:pt idx="609">
                  <c:v>94.393070469064654</c:v>
                </c:pt>
                <c:pt idx="610">
                  <c:v>94.093858347852532</c:v>
                </c:pt>
                <c:pt idx="611">
                  <c:v>88.082901277145453</c:v>
                </c:pt>
                <c:pt idx="612">
                  <c:v>98.264027539771718</c:v>
                </c:pt>
                <c:pt idx="613">
                  <c:v>85.860848246842423</c:v>
                </c:pt>
                <c:pt idx="614">
                  <c:v>99.196954307448493</c:v>
                </c:pt>
                <c:pt idx="615">
                  <c:v>87.436085620579803</c:v>
                </c:pt>
                <c:pt idx="616">
                  <c:v>83.504287640781826</c:v>
                </c:pt>
                <c:pt idx="617">
                  <c:v>92.468901277145449</c:v>
                </c:pt>
                <c:pt idx="618">
                  <c:v>82.146744711488893</c:v>
                </c:pt>
                <c:pt idx="619">
                  <c:v>94.786775014519193</c:v>
                </c:pt>
                <c:pt idx="620">
                  <c:v>89.623590671084855</c:v>
                </c:pt>
                <c:pt idx="621">
                  <c:v>86.376848246842428</c:v>
                </c:pt>
                <c:pt idx="622">
                  <c:v>93.877694206438377</c:v>
                </c:pt>
                <c:pt idx="623">
                  <c:v>82.089752287246469</c:v>
                </c:pt>
                <c:pt idx="624">
                  <c:v>97.280600772094957</c:v>
                </c:pt>
                <c:pt idx="625">
                  <c:v>84.683704307448494</c:v>
                </c:pt>
                <c:pt idx="626">
                  <c:v>78.652449256943441</c:v>
                </c:pt>
                <c:pt idx="627">
                  <c:v>89.182489660983833</c:v>
                </c:pt>
                <c:pt idx="628">
                  <c:v>74.580322994317171</c:v>
                </c:pt>
                <c:pt idx="629">
                  <c:v>92.112830570074749</c:v>
                </c:pt>
                <c:pt idx="630">
                  <c:v>89.740578044822229</c:v>
                </c:pt>
                <c:pt idx="631">
                  <c:v>83.635421479165657</c:v>
                </c:pt>
                <c:pt idx="632">
                  <c:v>93.35920683270102</c:v>
                </c:pt>
                <c:pt idx="633">
                  <c:v>82.394590671084856</c:v>
                </c:pt>
                <c:pt idx="634">
                  <c:v>95.140525014519199</c:v>
                </c:pt>
                <c:pt idx="635">
                  <c:v>84.615118448862631</c:v>
                </c:pt>
                <c:pt idx="636">
                  <c:v>79.736886125630306</c:v>
                </c:pt>
                <c:pt idx="637">
                  <c:v>86.661194206438381</c:v>
                </c:pt>
                <c:pt idx="638">
                  <c:v>73.103716933711112</c:v>
                </c:pt>
                <c:pt idx="639">
                  <c:v>91.176903802397987</c:v>
                </c:pt>
                <c:pt idx="640">
                  <c:v>84.907277539771727</c:v>
                </c:pt>
                <c:pt idx="641">
                  <c:v>77.376363398357583</c:v>
                </c:pt>
                <c:pt idx="642">
                  <c:v>90.076701782195968</c:v>
                </c:pt>
                <c:pt idx="643">
                  <c:v>75.086727034721207</c:v>
                </c:pt>
                <c:pt idx="644">
                  <c:v>93.406280065024248</c:v>
                </c:pt>
                <c:pt idx="645">
                  <c:v>43.87514875189293</c:v>
                </c:pt>
                <c:pt idx="646">
                  <c:v>35.131797741791928</c:v>
                </c:pt>
                <c:pt idx="647">
                  <c:v>49.899974509468692</c:v>
                </c:pt>
                <c:pt idx="648">
                  <c:v>15.993913903408057</c:v>
                </c:pt>
                <c:pt idx="649">
                  <c:v>48.834822994317179</c:v>
                </c:pt>
                <c:pt idx="650">
                  <c:v>91.541951782195966</c:v>
                </c:pt>
                <c:pt idx="651">
                  <c:v>89.236093196337379</c:v>
                </c:pt>
                <c:pt idx="652">
                  <c:v>94.967343196337367</c:v>
                </c:pt>
                <c:pt idx="653">
                  <c:v>84.683525014519191</c:v>
                </c:pt>
                <c:pt idx="654">
                  <c:v>97.409830570074746</c:v>
                </c:pt>
                <c:pt idx="655">
                  <c:v>87.661792691286877</c:v>
                </c:pt>
                <c:pt idx="656">
                  <c:v>85.500426529670719</c:v>
                </c:pt>
                <c:pt idx="657">
                  <c:v>91.701378549872743</c:v>
                </c:pt>
                <c:pt idx="658">
                  <c:v>79.498944206438395</c:v>
                </c:pt>
                <c:pt idx="659">
                  <c:v>94.167982085226257</c:v>
                </c:pt>
                <c:pt idx="660">
                  <c:v>93.064196731690913</c:v>
                </c:pt>
                <c:pt idx="661">
                  <c:v>89.116285115529308</c:v>
                </c:pt>
                <c:pt idx="662">
                  <c:v>95.182168953913134</c:v>
                </c:pt>
                <c:pt idx="663">
                  <c:v>85.141418953913131</c:v>
                </c:pt>
                <c:pt idx="664">
                  <c:v>97.333977034721215</c:v>
                </c:pt>
                <c:pt idx="665">
                  <c:v>84.849929054923237</c:v>
                </c:pt>
                <c:pt idx="666">
                  <c:v>80.455012388256563</c:v>
                </c:pt>
                <c:pt idx="667">
                  <c:v>89.61017652967071</c:v>
                </c:pt>
                <c:pt idx="668">
                  <c:v>72.887373499367683</c:v>
                </c:pt>
                <c:pt idx="669">
                  <c:v>92.977221984216158</c:v>
                </c:pt>
                <c:pt idx="670">
                  <c:v>84.751686630680808</c:v>
                </c:pt>
                <c:pt idx="671">
                  <c:v>82.791441681185859</c:v>
                </c:pt>
                <c:pt idx="672">
                  <c:v>91.849795216539391</c:v>
                </c:pt>
                <c:pt idx="673">
                  <c:v>74.294350772094958</c:v>
                </c:pt>
                <c:pt idx="674">
                  <c:v>93.961037640781825</c:v>
                </c:pt>
                <c:pt idx="675">
                  <c:v>89.875108347852532</c:v>
                </c:pt>
                <c:pt idx="676">
                  <c:v>85.676964408458588</c:v>
                </c:pt>
                <c:pt idx="677">
                  <c:v>93.812898751892931</c:v>
                </c:pt>
                <c:pt idx="678">
                  <c:v>81.417509863004042</c:v>
                </c:pt>
                <c:pt idx="679">
                  <c:v>95.839482085226265</c:v>
                </c:pt>
                <c:pt idx="680">
                  <c:v>89.70907804482222</c:v>
                </c:pt>
                <c:pt idx="681">
                  <c:v>84.369815418559597</c:v>
                </c:pt>
                <c:pt idx="682">
                  <c:v>94.445300267044445</c:v>
                </c:pt>
                <c:pt idx="683">
                  <c:v>80.656873499367691</c:v>
                </c:pt>
                <c:pt idx="684">
                  <c:v>97.218694206438386</c:v>
                </c:pt>
                <c:pt idx="685">
                  <c:v>88.577100772094951</c:v>
                </c:pt>
                <c:pt idx="686">
                  <c:v>83.016929054923239</c:v>
                </c:pt>
                <c:pt idx="687">
                  <c:v>91.24906289330707</c:v>
                </c:pt>
                <c:pt idx="688">
                  <c:v>76.764176529670706</c:v>
                </c:pt>
                <c:pt idx="689">
                  <c:v>94.450373499367686</c:v>
                </c:pt>
                <c:pt idx="690">
                  <c:v>88.024050267044458</c:v>
                </c:pt>
                <c:pt idx="691">
                  <c:v>82.704820469064657</c:v>
                </c:pt>
                <c:pt idx="692">
                  <c:v>91.468393701387882</c:v>
                </c:pt>
                <c:pt idx="693">
                  <c:v>75.449833095327278</c:v>
                </c:pt>
                <c:pt idx="694">
                  <c:v>94.461398751892929</c:v>
                </c:pt>
                <c:pt idx="695">
                  <c:v>71.564464408458591</c:v>
                </c:pt>
                <c:pt idx="696">
                  <c:v>65.067252287246475</c:v>
                </c:pt>
                <c:pt idx="697">
                  <c:v>79.554572994317169</c:v>
                </c:pt>
                <c:pt idx="698">
                  <c:v>46.78704521653939</c:v>
                </c:pt>
                <c:pt idx="699">
                  <c:v>86.146679054923226</c:v>
                </c:pt>
                <c:pt idx="700">
                  <c:v>85.792272489266665</c:v>
                </c:pt>
                <c:pt idx="701">
                  <c:v>79.404141176135369</c:v>
                </c:pt>
                <c:pt idx="702">
                  <c:v>90.338896226640401</c:v>
                </c:pt>
                <c:pt idx="703">
                  <c:v>66.923668953913136</c:v>
                </c:pt>
                <c:pt idx="704">
                  <c:v>92.600184105428283</c:v>
                </c:pt>
                <c:pt idx="705">
                  <c:v>86.088525014519192</c:v>
                </c:pt>
                <c:pt idx="706">
                  <c:v>82.543504812498995</c:v>
                </c:pt>
                <c:pt idx="707">
                  <c:v>90.319373499367686</c:v>
                </c:pt>
                <c:pt idx="708">
                  <c:v>80.028817943812129</c:v>
                </c:pt>
                <c:pt idx="709">
                  <c:v>93.526954307448491</c:v>
                </c:pt>
                <c:pt idx="710">
                  <c:v>90.691557842802027</c:v>
                </c:pt>
                <c:pt idx="711">
                  <c:v>86.933608347852527</c:v>
                </c:pt>
                <c:pt idx="712">
                  <c:v>94.424219458963648</c:v>
                </c:pt>
                <c:pt idx="713">
                  <c:v>80.92622198421617</c:v>
                </c:pt>
                <c:pt idx="714">
                  <c:v>96.711661378155554</c:v>
                </c:pt>
                <c:pt idx="715">
                  <c:v>79.609277539771725</c:v>
                </c:pt>
                <c:pt idx="716">
                  <c:v>73.022017438761623</c:v>
                </c:pt>
                <c:pt idx="717">
                  <c:v>85.215249761993945</c:v>
                </c:pt>
                <c:pt idx="718">
                  <c:v>69.237494711488893</c:v>
                </c:pt>
                <c:pt idx="719">
                  <c:v>91.564583095327279</c:v>
                </c:pt>
                <c:pt idx="720">
                  <c:v>89.204413903408081</c:v>
                </c:pt>
                <c:pt idx="721">
                  <c:v>84.949908852903036</c:v>
                </c:pt>
                <c:pt idx="722">
                  <c:v>94.282004812498997</c:v>
                </c:pt>
                <c:pt idx="723">
                  <c:v>81.717179054923236</c:v>
                </c:pt>
                <c:pt idx="724">
                  <c:v>97.124517438761615</c:v>
                </c:pt>
                <c:pt idx="725">
                  <c:v>83.869123499367674</c:v>
                </c:pt>
                <c:pt idx="726">
                  <c:v>80.191456832701022</c:v>
                </c:pt>
                <c:pt idx="727">
                  <c:v>87.439360873105059</c:v>
                </c:pt>
                <c:pt idx="728">
                  <c:v>73.283444206438389</c:v>
                </c:pt>
                <c:pt idx="729">
                  <c:v>91.560509863004043</c:v>
                </c:pt>
                <c:pt idx="730">
                  <c:v>84.51974976199395</c:v>
                </c:pt>
                <c:pt idx="731">
                  <c:v>79.628994711488886</c:v>
                </c:pt>
                <c:pt idx="732">
                  <c:v>89.249027539771717</c:v>
                </c:pt>
                <c:pt idx="733">
                  <c:v>72.46553006502424</c:v>
                </c:pt>
                <c:pt idx="734">
                  <c:v>93.109729559973744</c:v>
                </c:pt>
                <c:pt idx="735">
                  <c:v>83.503421479165667</c:v>
                </c:pt>
                <c:pt idx="736">
                  <c:v>78.86331794381212</c:v>
                </c:pt>
                <c:pt idx="737">
                  <c:v>88.181153802397972</c:v>
                </c:pt>
                <c:pt idx="738">
                  <c:v>73.295004812499002</c:v>
                </c:pt>
                <c:pt idx="739">
                  <c:v>90.987883600377785</c:v>
                </c:pt>
                <c:pt idx="740">
                  <c:v>72.867653802397982</c:v>
                </c:pt>
                <c:pt idx="741">
                  <c:v>62.66867147916566</c:v>
                </c:pt>
                <c:pt idx="742">
                  <c:v>85.393065418559601</c:v>
                </c:pt>
                <c:pt idx="743">
                  <c:v>37.503514913509093</c:v>
                </c:pt>
                <c:pt idx="744">
                  <c:v>90.576474509468682</c:v>
                </c:pt>
                <c:pt idx="745">
                  <c:v>87.867615923610103</c:v>
                </c:pt>
                <c:pt idx="746">
                  <c:v>83.568398751892929</c:v>
                </c:pt>
                <c:pt idx="747">
                  <c:v>91.666216933711112</c:v>
                </c:pt>
                <c:pt idx="748">
                  <c:v>79.338302792296972</c:v>
                </c:pt>
                <c:pt idx="749">
                  <c:v>95.906550267044437</c:v>
                </c:pt>
                <c:pt idx="750">
                  <c:v>83.941393701387881</c:v>
                </c:pt>
                <c:pt idx="751">
                  <c:v>81.179815418559599</c:v>
                </c:pt>
                <c:pt idx="752">
                  <c:v>91.226686630680803</c:v>
                </c:pt>
                <c:pt idx="753">
                  <c:v>75.858080570074748</c:v>
                </c:pt>
                <c:pt idx="754">
                  <c:v>93.883865923610102</c:v>
                </c:pt>
                <c:pt idx="755">
                  <c:v>80.485780065024244</c:v>
                </c:pt>
                <c:pt idx="756">
                  <c:v>75.161252287246469</c:v>
                </c:pt>
                <c:pt idx="757">
                  <c:v>84.711042691286877</c:v>
                </c:pt>
                <c:pt idx="758">
                  <c:v>70.55463612563031</c:v>
                </c:pt>
                <c:pt idx="759">
                  <c:v>88.75171188320607</c:v>
                </c:pt>
                <c:pt idx="760">
                  <c:v>53.720694206438381</c:v>
                </c:pt>
                <c:pt idx="761">
                  <c:v>44.592398751892929</c:v>
                </c:pt>
                <c:pt idx="762">
                  <c:v>83.666312893307065</c:v>
                </c:pt>
                <c:pt idx="763">
                  <c:v>35.815095721589898</c:v>
                </c:pt>
                <c:pt idx="764">
                  <c:v>92.140413903408088</c:v>
                </c:pt>
                <c:pt idx="765">
                  <c:v>89.137509863004055</c:v>
                </c:pt>
                <c:pt idx="766">
                  <c:v>82.390050267044444</c:v>
                </c:pt>
                <c:pt idx="767">
                  <c:v>92.972436630680804</c:v>
                </c:pt>
                <c:pt idx="768">
                  <c:v>75.040782590276763</c:v>
                </c:pt>
                <c:pt idx="769">
                  <c:v>96.056704307448484</c:v>
                </c:pt>
                <c:pt idx="770">
                  <c:v>89.443045216539403</c:v>
                </c:pt>
                <c:pt idx="771">
                  <c:v>85.987254812498989</c:v>
                </c:pt>
                <c:pt idx="772">
                  <c:v>93.668668953913127</c:v>
                </c:pt>
                <c:pt idx="773">
                  <c:v>81.420333095327265</c:v>
                </c:pt>
                <c:pt idx="774">
                  <c:v>96.815984610478793</c:v>
                </c:pt>
                <c:pt idx="775">
                  <c:v>94.180537640781822</c:v>
                </c:pt>
                <c:pt idx="776">
                  <c:v>89.432072994317167</c:v>
                </c:pt>
                <c:pt idx="777">
                  <c:v>96.947083095327272</c:v>
                </c:pt>
                <c:pt idx="778">
                  <c:v>85.780269964014138</c:v>
                </c:pt>
                <c:pt idx="779">
                  <c:v>99.182954307448483</c:v>
                </c:pt>
                <c:pt idx="780">
                  <c:v>91.723113398357583</c:v>
                </c:pt>
                <c:pt idx="781">
                  <c:v>86.316898751892936</c:v>
                </c:pt>
                <c:pt idx="782">
                  <c:v>93.132214408458594</c:v>
                </c:pt>
                <c:pt idx="783">
                  <c:v>78.79582804482223</c:v>
                </c:pt>
                <c:pt idx="784">
                  <c:v>95.982272489266663</c:v>
                </c:pt>
                <c:pt idx="785">
                  <c:v>93.891275014519195</c:v>
                </c:pt>
                <c:pt idx="786">
                  <c:v>90.937689155933342</c:v>
                </c:pt>
                <c:pt idx="787">
                  <c:v>96.346201782195962</c:v>
                </c:pt>
                <c:pt idx="788">
                  <c:v>84.761825519569697</c:v>
                </c:pt>
                <c:pt idx="789">
                  <c:v>97.783151277145464</c:v>
                </c:pt>
                <c:pt idx="790">
                  <c:v>89.51089117613536</c:v>
                </c:pt>
                <c:pt idx="791">
                  <c:v>87.181330570074749</c:v>
                </c:pt>
                <c:pt idx="792">
                  <c:v>93.778535115529294</c:v>
                </c:pt>
                <c:pt idx="793">
                  <c:v>82.257328044822231</c:v>
                </c:pt>
                <c:pt idx="794">
                  <c:v>96.097401277145451</c:v>
                </c:pt>
                <c:pt idx="795">
                  <c:v>93.74832804482223</c:v>
                </c:pt>
                <c:pt idx="796">
                  <c:v>90.730608347852524</c:v>
                </c:pt>
                <c:pt idx="797">
                  <c:v>98.453777539771721</c:v>
                </c:pt>
                <c:pt idx="798">
                  <c:v>89.032674004418183</c:v>
                </c:pt>
                <c:pt idx="799">
                  <c:v>99.717156327650514</c:v>
                </c:pt>
                <c:pt idx="800">
                  <c:v>92.716221984216162</c:v>
                </c:pt>
                <c:pt idx="801">
                  <c:v>90.515499761993951</c:v>
                </c:pt>
                <c:pt idx="802">
                  <c:v>96.592661378155555</c:v>
                </c:pt>
                <c:pt idx="803">
                  <c:v>85.723615923610112</c:v>
                </c:pt>
                <c:pt idx="804">
                  <c:v>98.386896226640403</c:v>
                </c:pt>
                <c:pt idx="805">
                  <c:v>86.972239660983846</c:v>
                </c:pt>
                <c:pt idx="806">
                  <c:v>84.593686630680821</c:v>
                </c:pt>
                <c:pt idx="807">
                  <c:v>91.360444206438387</c:v>
                </c:pt>
                <c:pt idx="808">
                  <c:v>78.816085620579798</c:v>
                </c:pt>
                <c:pt idx="809">
                  <c:v>95.374310368054552</c:v>
                </c:pt>
                <c:pt idx="810">
                  <c:v>91.567618448862632</c:v>
                </c:pt>
                <c:pt idx="811">
                  <c:v>88.072080570074746</c:v>
                </c:pt>
                <c:pt idx="812">
                  <c:v>93.248416428660619</c:v>
                </c:pt>
                <c:pt idx="813">
                  <c:v>82.521545216539394</c:v>
                </c:pt>
                <c:pt idx="814">
                  <c:v>97.756350772094947</c:v>
                </c:pt>
                <c:pt idx="815">
                  <c:v>88.402913903408091</c:v>
                </c:pt>
                <c:pt idx="816">
                  <c:v>86.9398356205798</c:v>
                </c:pt>
                <c:pt idx="817">
                  <c:v>93.78776743876162</c:v>
                </c:pt>
                <c:pt idx="818">
                  <c:v>69.502436630680819</c:v>
                </c:pt>
                <c:pt idx="819">
                  <c:v>94.768123499367675</c:v>
                </c:pt>
                <c:pt idx="820">
                  <c:v>93.062406327650507</c:v>
                </c:pt>
                <c:pt idx="821">
                  <c:v>90.634610873105061</c:v>
                </c:pt>
                <c:pt idx="822">
                  <c:v>96.758227034721216</c:v>
                </c:pt>
                <c:pt idx="823">
                  <c:v>85.64139622664041</c:v>
                </c:pt>
                <c:pt idx="824">
                  <c:v>99.225701782195955</c:v>
                </c:pt>
                <c:pt idx="825">
                  <c:v>89.590795216539391</c:v>
                </c:pt>
                <c:pt idx="826">
                  <c:v>83.454189155933335</c:v>
                </c:pt>
                <c:pt idx="827">
                  <c:v>92.505570469064651</c:v>
                </c:pt>
                <c:pt idx="828">
                  <c:v>81.393560368054551</c:v>
                </c:pt>
                <c:pt idx="829">
                  <c:v>94.690658852903027</c:v>
                </c:pt>
                <c:pt idx="830">
                  <c:v>91.76039622664041</c:v>
                </c:pt>
                <c:pt idx="831">
                  <c:v>86.408464408458585</c:v>
                </c:pt>
                <c:pt idx="832">
                  <c:v>94.838865923610101</c:v>
                </c:pt>
                <c:pt idx="833">
                  <c:v>80.912600772094947</c:v>
                </c:pt>
                <c:pt idx="834">
                  <c:v>96.348257337751519</c:v>
                </c:pt>
                <c:pt idx="835">
                  <c:v>85.681585620579796</c:v>
                </c:pt>
                <c:pt idx="836">
                  <c:v>77.802277539771723</c:v>
                </c:pt>
                <c:pt idx="837">
                  <c:v>86.266360873105057</c:v>
                </c:pt>
                <c:pt idx="838">
                  <c:v>73.154833095327291</c:v>
                </c:pt>
                <c:pt idx="839">
                  <c:v>91.66265632765051</c:v>
                </c:pt>
                <c:pt idx="840">
                  <c:v>88.042348246842423</c:v>
                </c:pt>
                <c:pt idx="841">
                  <c:v>83.822411378155564</c:v>
                </c:pt>
                <c:pt idx="842">
                  <c:v>93.07006794381212</c:v>
                </c:pt>
                <c:pt idx="843">
                  <c:v>78.742418953913145</c:v>
                </c:pt>
                <c:pt idx="844">
                  <c:v>95.825530065024239</c:v>
                </c:pt>
                <c:pt idx="845">
                  <c:v>83.946812893307069</c:v>
                </c:pt>
                <c:pt idx="846">
                  <c:v>81.04027248926667</c:v>
                </c:pt>
                <c:pt idx="847">
                  <c:v>87.668749761993951</c:v>
                </c:pt>
                <c:pt idx="848">
                  <c:v>74.650795216539393</c:v>
                </c:pt>
                <c:pt idx="849">
                  <c:v>91.099545216539397</c:v>
                </c:pt>
                <c:pt idx="850">
                  <c:v>84.073699256943442</c:v>
                </c:pt>
                <c:pt idx="851">
                  <c:v>79.051759863004051</c:v>
                </c:pt>
                <c:pt idx="852">
                  <c:v>89.731979559973738</c:v>
                </c:pt>
                <c:pt idx="853">
                  <c:v>73.202833095327264</c:v>
                </c:pt>
                <c:pt idx="854">
                  <c:v>94.552812893307078</c:v>
                </c:pt>
                <c:pt idx="855">
                  <c:v>44.35603006502425</c:v>
                </c:pt>
                <c:pt idx="856">
                  <c:v>23.94943915593332</c:v>
                </c:pt>
                <c:pt idx="857">
                  <c:v>47.651365923610108</c:v>
                </c:pt>
                <c:pt idx="858">
                  <c:v>20.993434105428278</c:v>
                </c:pt>
                <c:pt idx="859">
                  <c:v>55.975184105428283</c:v>
                </c:pt>
                <c:pt idx="860">
                  <c:v>91.133027539771717</c:v>
                </c:pt>
                <c:pt idx="861">
                  <c:v>88.708421479165665</c:v>
                </c:pt>
                <c:pt idx="862">
                  <c:v>95.662365923610096</c:v>
                </c:pt>
                <c:pt idx="863">
                  <c:v>84.307810368054561</c:v>
                </c:pt>
                <c:pt idx="864">
                  <c:v>97.694131075125256</c:v>
                </c:pt>
                <c:pt idx="865">
                  <c:v>88.697441681185865</c:v>
                </c:pt>
                <c:pt idx="866">
                  <c:v>85.053598246842427</c:v>
                </c:pt>
                <c:pt idx="867">
                  <c:v>92.671080570074764</c:v>
                </c:pt>
                <c:pt idx="868">
                  <c:v>74.086085620579809</c:v>
                </c:pt>
                <c:pt idx="869">
                  <c:v>95.266696731690914</c:v>
                </c:pt>
                <c:pt idx="870">
                  <c:v>92.794406327650506</c:v>
                </c:pt>
                <c:pt idx="871">
                  <c:v>89.324946731690915</c:v>
                </c:pt>
                <c:pt idx="872">
                  <c:v>93.964070469064652</c:v>
                </c:pt>
                <c:pt idx="873">
                  <c:v>86.888974509468696</c:v>
                </c:pt>
                <c:pt idx="874">
                  <c:v>97.578535115529291</c:v>
                </c:pt>
                <c:pt idx="875">
                  <c:v>82.2430452165394</c:v>
                </c:pt>
                <c:pt idx="876">
                  <c:v>78.492732085226265</c:v>
                </c:pt>
                <c:pt idx="877">
                  <c:v>88.223424004418177</c:v>
                </c:pt>
                <c:pt idx="878">
                  <c:v>74.381348246842435</c:v>
                </c:pt>
                <c:pt idx="879">
                  <c:v>91.825661378155559</c:v>
                </c:pt>
                <c:pt idx="880">
                  <c:v>85.655282590276784</c:v>
                </c:pt>
                <c:pt idx="881">
                  <c:v>82.115153802397984</c:v>
                </c:pt>
                <c:pt idx="882">
                  <c:v>89.978363398357587</c:v>
                </c:pt>
                <c:pt idx="883">
                  <c:v>77.250679054923239</c:v>
                </c:pt>
                <c:pt idx="884">
                  <c:v>93.481413903408082</c:v>
                </c:pt>
                <c:pt idx="885">
                  <c:v>91.283663903408083</c:v>
                </c:pt>
                <c:pt idx="886">
                  <c:v>85.890934105428286</c:v>
                </c:pt>
                <c:pt idx="887">
                  <c:v>92.425411378155559</c:v>
                </c:pt>
                <c:pt idx="888">
                  <c:v>82.00608562057981</c:v>
                </c:pt>
                <c:pt idx="889">
                  <c:v>95.452050267044442</c:v>
                </c:pt>
                <c:pt idx="890">
                  <c:v>90.589734610478786</c:v>
                </c:pt>
                <c:pt idx="891">
                  <c:v>85.612865923610102</c:v>
                </c:pt>
                <c:pt idx="892">
                  <c:v>93.232451782195966</c:v>
                </c:pt>
                <c:pt idx="893">
                  <c:v>79.495883600377795</c:v>
                </c:pt>
                <c:pt idx="894">
                  <c:v>97.496179054923232</c:v>
                </c:pt>
                <c:pt idx="895">
                  <c:v>87.40411339835758</c:v>
                </c:pt>
                <c:pt idx="896">
                  <c:v>82.846878549872741</c:v>
                </c:pt>
                <c:pt idx="897">
                  <c:v>89.329045216539399</c:v>
                </c:pt>
                <c:pt idx="898">
                  <c:v>76.925939155933335</c:v>
                </c:pt>
                <c:pt idx="899">
                  <c:v>94.745436630680814</c:v>
                </c:pt>
                <c:pt idx="900">
                  <c:v>85.136987135731317</c:v>
                </c:pt>
                <c:pt idx="901">
                  <c:v>81.530605822600009</c:v>
                </c:pt>
                <c:pt idx="902">
                  <c:v>92.218088145832326</c:v>
                </c:pt>
                <c:pt idx="903">
                  <c:v>76.314252287246461</c:v>
                </c:pt>
                <c:pt idx="904">
                  <c:v>94.280628549872745</c:v>
                </c:pt>
                <c:pt idx="905">
                  <c:v>69.879494711488888</c:v>
                </c:pt>
                <c:pt idx="906">
                  <c:v>56.864929054923245</c:v>
                </c:pt>
                <c:pt idx="907">
                  <c:v>78.950441681185865</c:v>
                </c:pt>
                <c:pt idx="908">
                  <c:v>47.343459357953535</c:v>
                </c:pt>
                <c:pt idx="909">
                  <c:v>86.35543915593334</c:v>
                </c:pt>
                <c:pt idx="910">
                  <c:v>84.428545216539391</c:v>
                </c:pt>
                <c:pt idx="911">
                  <c:v>78.128987135731322</c:v>
                </c:pt>
                <c:pt idx="912">
                  <c:v>89.064812893307078</c:v>
                </c:pt>
                <c:pt idx="913">
                  <c:v>64.565537640781827</c:v>
                </c:pt>
                <c:pt idx="914">
                  <c:v>92.72629774179191</c:v>
                </c:pt>
                <c:pt idx="915">
                  <c:v>85.694598246842418</c:v>
                </c:pt>
                <c:pt idx="916">
                  <c:v>84.119969458963638</c:v>
                </c:pt>
                <c:pt idx="917">
                  <c:v>89.099373499367687</c:v>
                </c:pt>
                <c:pt idx="918">
                  <c:v>80.610025014519181</c:v>
                </c:pt>
                <c:pt idx="919">
                  <c:v>93.340911378155567</c:v>
                </c:pt>
                <c:pt idx="920">
                  <c:v>90.498461883206062</c:v>
                </c:pt>
                <c:pt idx="921">
                  <c:v>86.185335620579806</c:v>
                </c:pt>
                <c:pt idx="922">
                  <c:v>93.638249761993933</c:v>
                </c:pt>
                <c:pt idx="923">
                  <c:v>82.039355822600001</c:v>
                </c:pt>
                <c:pt idx="924">
                  <c:v>95.393449256943441</c:v>
                </c:pt>
                <c:pt idx="925">
                  <c:v>79.654908852903034</c:v>
                </c:pt>
                <c:pt idx="926">
                  <c:v>74.415014913509083</c:v>
                </c:pt>
                <c:pt idx="927">
                  <c:v>84.447979559973746</c:v>
                </c:pt>
                <c:pt idx="928">
                  <c:v>64.455903802397984</c:v>
                </c:pt>
                <c:pt idx="929">
                  <c:v>87.477999761993942</c:v>
                </c:pt>
                <c:pt idx="930">
                  <c:v>90.232014913509104</c:v>
                </c:pt>
                <c:pt idx="931">
                  <c:v>87.14931541855961</c:v>
                </c:pt>
                <c:pt idx="932">
                  <c:v>93.647800267044445</c:v>
                </c:pt>
                <c:pt idx="933">
                  <c:v>82.128002287246474</c:v>
                </c:pt>
                <c:pt idx="934">
                  <c:v>97.441037640781815</c:v>
                </c:pt>
                <c:pt idx="935">
                  <c:v>83.211618448862623</c:v>
                </c:pt>
                <c:pt idx="936">
                  <c:v>78.011080570074753</c:v>
                </c:pt>
                <c:pt idx="937">
                  <c:v>86.487176529670705</c:v>
                </c:pt>
                <c:pt idx="938">
                  <c:v>76.066732085226263</c:v>
                </c:pt>
                <c:pt idx="939">
                  <c:v>92.127840671084854</c:v>
                </c:pt>
                <c:pt idx="940">
                  <c:v>85.370191681185872</c:v>
                </c:pt>
                <c:pt idx="941">
                  <c:v>81.269671479165652</c:v>
                </c:pt>
                <c:pt idx="942">
                  <c:v>88.159439155933342</c:v>
                </c:pt>
                <c:pt idx="943">
                  <c:v>67.08360077209494</c:v>
                </c:pt>
                <c:pt idx="944">
                  <c:v>92.730651277145455</c:v>
                </c:pt>
                <c:pt idx="945">
                  <c:v>81.593545216539397</c:v>
                </c:pt>
                <c:pt idx="946">
                  <c:v>80.186174004418177</c:v>
                </c:pt>
                <c:pt idx="947">
                  <c:v>87.029959357953544</c:v>
                </c:pt>
                <c:pt idx="948">
                  <c:v>74.070191681185861</c:v>
                </c:pt>
                <c:pt idx="949">
                  <c:v>90.691509863004043</c:v>
                </c:pt>
                <c:pt idx="950">
                  <c:v>77.428383600377771</c:v>
                </c:pt>
                <c:pt idx="951">
                  <c:v>66.082328044822219</c:v>
                </c:pt>
                <c:pt idx="952">
                  <c:v>87.016828044822233</c:v>
                </c:pt>
                <c:pt idx="953">
                  <c:v>61.467095721589914</c:v>
                </c:pt>
                <c:pt idx="954">
                  <c:v>91.284822994317182</c:v>
                </c:pt>
                <c:pt idx="955">
                  <c:v>90.265896226640407</c:v>
                </c:pt>
                <c:pt idx="956">
                  <c:v>85.030848246842424</c:v>
                </c:pt>
                <c:pt idx="957">
                  <c:v>91.918449256943433</c:v>
                </c:pt>
                <c:pt idx="958">
                  <c:v>81.880454307448488</c:v>
                </c:pt>
                <c:pt idx="959">
                  <c:v>96.411302792296965</c:v>
                </c:pt>
                <c:pt idx="960">
                  <c:v>86.713987135731315</c:v>
                </c:pt>
                <c:pt idx="961">
                  <c:v>80.842775014519191</c:v>
                </c:pt>
                <c:pt idx="962">
                  <c:v>90.911578044822235</c:v>
                </c:pt>
                <c:pt idx="963">
                  <c:v>74.473464408458597</c:v>
                </c:pt>
                <c:pt idx="964">
                  <c:v>93.961785115529295</c:v>
                </c:pt>
                <c:pt idx="965">
                  <c:v>80.836242186236376</c:v>
                </c:pt>
                <c:pt idx="966">
                  <c:v>72.825666428660611</c:v>
                </c:pt>
                <c:pt idx="967">
                  <c:v>85.576911378155557</c:v>
                </c:pt>
                <c:pt idx="968">
                  <c:v>69.695646226640406</c:v>
                </c:pt>
                <c:pt idx="969">
                  <c:v>91.444701782195963</c:v>
                </c:pt>
                <c:pt idx="970">
                  <c:v>61.593820469064646</c:v>
                </c:pt>
                <c:pt idx="971">
                  <c:v>44.036504812498997</c:v>
                </c:pt>
                <c:pt idx="972">
                  <c:v>62.221381075125265</c:v>
                </c:pt>
                <c:pt idx="973">
                  <c:v>29.406085620579788</c:v>
                </c:pt>
                <c:pt idx="974">
                  <c:v>87.193795216539399</c:v>
                </c:pt>
                <c:pt idx="975">
                  <c:v>87.477507337751518</c:v>
                </c:pt>
                <c:pt idx="976">
                  <c:v>81.296676529670719</c:v>
                </c:pt>
                <c:pt idx="977">
                  <c:v>91.143542691286868</c:v>
                </c:pt>
                <c:pt idx="978">
                  <c:v>79.731368448862625</c:v>
                </c:pt>
                <c:pt idx="979">
                  <c:v>95.052224509468687</c:v>
                </c:pt>
                <c:pt idx="980">
                  <c:v>90.082572994317175</c:v>
                </c:pt>
                <c:pt idx="981">
                  <c:v>84.704828044822221</c:v>
                </c:pt>
                <c:pt idx="982">
                  <c:v>93.601110873105057</c:v>
                </c:pt>
                <c:pt idx="983">
                  <c:v>81.424014913509097</c:v>
                </c:pt>
                <c:pt idx="984">
                  <c:v>95.440550267044443</c:v>
                </c:pt>
                <c:pt idx="985">
                  <c:v>93.717282590276767</c:v>
                </c:pt>
                <c:pt idx="986">
                  <c:v>88.887555317549499</c:v>
                </c:pt>
                <c:pt idx="987">
                  <c:v>95.621484610478788</c:v>
                </c:pt>
                <c:pt idx="988">
                  <c:v>86.000989660983848</c:v>
                </c:pt>
                <c:pt idx="989">
                  <c:v>99.190075519569703</c:v>
                </c:pt>
                <c:pt idx="990">
                  <c:v>89.843368448862634</c:v>
                </c:pt>
                <c:pt idx="991">
                  <c:v>85.649403802397984</c:v>
                </c:pt>
                <c:pt idx="992">
                  <c:v>93.936977034721224</c:v>
                </c:pt>
                <c:pt idx="993">
                  <c:v>80.954881075125257</c:v>
                </c:pt>
                <c:pt idx="994">
                  <c:v>98.086489660983844</c:v>
                </c:pt>
                <c:pt idx="995">
                  <c:v>92.959699256943438</c:v>
                </c:pt>
                <c:pt idx="996">
                  <c:v>92.075272489266681</c:v>
                </c:pt>
                <c:pt idx="997">
                  <c:v>95.642817943812119</c:v>
                </c:pt>
                <c:pt idx="998">
                  <c:v>86.434749761993942</c:v>
                </c:pt>
                <c:pt idx="999">
                  <c:v>99.302174004418177</c:v>
                </c:pt>
                <c:pt idx="1000">
                  <c:v>90.767136125630302</c:v>
                </c:pt>
                <c:pt idx="1001">
                  <c:v>86.576095721589894</c:v>
                </c:pt>
                <c:pt idx="1002">
                  <c:v>93.938004812499003</c:v>
                </c:pt>
                <c:pt idx="1003">
                  <c:v>82.107997236741411</c:v>
                </c:pt>
                <c:pt idx="1004">
                  <c:v>97.0878457215899</c:v>
                </c:pt>
                <c:pt idx="1005">
                  <c:v>94.691946731690905</c:v>
                </c:pt>
                <c:pt idx="1006">
                  <c:v>91.512833095327267</c:v>
                </c:pt>
                <c:pt idx="1007">
                  <c:v>96.26893158017576</c:v>
                </c:pt>
                <c:pt idx="1008">
                  <c:v>88.272060368054539</c:v>
                </c:pt>
                <c:pt idx="1009">
                  <c:v>100.17513107512525</c:v>
                </c:pt>
                <c:pt idx="1010">
                  <c:v>93.313120974115151</c:v>
                </c:pt>
                <c:pt idx="1011">
                  <c:v>89.547769964014137</c:v>
                </c:pt>
                <c:pt idx="1012">
                  <c:v>97.487204307448494</c:v>
                </c:pt>
                <c:pt idx="1013">
                  <c:v>86.914537640781816</c:v>
                </c:pt>
                <c:pt idx="1014">
                  <c:v>98.219426529670713</c:v>
                </c:pt>
                <c:pt idx="1015">
                  <c:v>86.989709357953529</c:v>
                </c:pt>
                <c:pt idx="1016">
                  <c:v>85.322295216539402</c:v>
                </c:pt>
                <c:pt idx="1017">
                  <c:v>91.123865923610111</c:v>
                </c:pt>
                <c:pt idx="1018">
                  <c:v>81.192934105428293</c:v>
                </c:pt>
                <c:pt idx="1019">
                  <c:v>94.641873499367676</c:v>
                </c:pt>
                <c:pt idx="1020">
                  <c:v>91.72334824684242</c:v>
                </c:pt>
                <c:pt idx="1021">
                  <c:v>87.000330570074752</c:v>
                </c:pt>
                <c:pt idx="1022">
                  <c:v>94.494057842802022</c:v>
                </c:pt>
                <c:pt idx="1023">
                  <c:v>82.467451782195965</c:v>
                </c:pt>
                <c:pt idx="1024">
                  <c:v>97.395333095327274</c:v>
                </c:pt>
                <c:pt idx="1025">
                  <c:v>89.042264913509101</c:v>
                </c:pt>
                <c:pt idx="1026">
                  <c:v>84.401418953913137</c:v>
                </c:pt>
                <c:pt idx="1027">
                  <c:v>93.241335620579804</c:v>
                </c:pt>
                <c:pt idx="1028">
                  <c:v>75.706939155933341</c:v>
                </c:pt>
                <c:pt idx="1029">
                  <c:v>96.465411378155565</c:v>
                </c:pt>
                <c:pt idx="1030">
                  <c:v>94.879686630680808</c:v>
                </c:pt>
                <c:pt idx="1031">
                  <c:v>90.962747236741421</c:v>
                </c:pt>
                <c:pt idx="1032">
                  <c:v>96.841176529670719</c:v>
                </c:pt>
                <c:pt idx="1033">
                  <c:v>84.280802792296981</c:v>
                </c:pt>
                <c:pt idx="1034">
                  <c:v>99.105545216539397</c:v>
                </c:pt>
                <c:pt idx="1035">
                  <c:v>90.731312893307077</c:v>
                </c:pt>
                <c:pt idx="1036">
                  <c:v>84.32233057007474</c:v>
                </c:pt>
                <c:pt idx="1037">
                  <c:v>92.46050228724647</c:v>
                </c:pt>
                <c:pt idx="1038">
                  <c:v>81.892676529670709</c:v>
                </c:pt>
                <c:pt idx="1039">
                  <c:v>94.202267438761609</c:v>
                </c:pt>
                <c:pt idx="1040">
                  <c:v>90.480719458963648</c:v>
                </c:pt>
                <c:pt idx="1041">
                  <c:v>86.84857046906464</c:v>
                </c:pt>
                <c:pt idx="1042">
                  <c:v>93.072120974115151</c:v>
                </c:pt>
                <c:pt idx="1043">
                  <c:v>83.76009319633738</c:v>
                </c:pt>
                <c:pt idx="1044">
                  <c:v>97.257434105428288</c:v>
                </c:pt>
                <c:pt idx="1045">
                  <c:v>85.350941681185873</c:v>
                </c:pt>
                <c:pt idx="1046">
                  <c:v>78.083977034721215</c:v>
                </c:pt>
                <c:pt idx="1047">
                  <c:v>88.326287640781828</c:v>
                </c:pt>
                <c:pt idx="1048">
                  <c:v>74.314136125630313</c:v>
                </c:pt>
                <c:pt idx="1049">
                  <c:v>90.732340671084856</c:v>
                </c:pt>
              </c:numCache>
            </c:numRef>
          </c:xVal>
          <c:yVal>
            <c:numRef>
              <c:f>'[PCM_0327_default_+4_eql_params temp.xlsb]CT Net-Cone vs PC Price'!$E$5:$E$1054</c:f>
              <c:numCache>
                <c:formatCode>_("$"* #,##0_);_("$"* \(#,##0\);_("$"* "-"??_);_(@_)</c:formatCode>
                <c:ptCount val="1050"/>
                <c:pt idx="0">
                  <c:v>12.652307862941889</c:v>
                </c:pt>
                <c:pt idx="1">
                  <c:v>42.910677860001137</c:v>
                </c:pt>
                <c:pt idx="2">
                  <c:v>54.46959502572394</c:v>
                </c:pt>
                <c:pt idx="3">
                  <c:v>12.434511585414498</c:v>
                </c:pt>
                <c:pt idx="4">
                  <c:v>44.896900440456783</c:v>
                </c:pt>
                <c:pt idx="5">
                  <c:v>15.584968928070694</c:v>
                </c:pt>
                <c:pt idx="6">
                  <c:v>54.15043432969815</c:v>
                </c:pt>
                <c:pt idx="7">
                  <c:v>28.686851641962395</c:v>
                </c:pt>
                <c:pt idx="8">
                  <c:v>16.204555535129149</c:v>
                </c:pt>
                <c:pt idx="9">
                  <c:v>53.277786360869868</c:v>
                </c:pt>
                <c:pt idx="10">
                  <c:v>46.51454449924465</c:v>
                </c:pt>
                <c:pt idx="11">
                  <c:v>24.338545465807631</c:v>
                </c:pt>
                <c:pt idx="12">
                  <c:v>23.719670501209645</c:v>
                </c:pt>
                <c:pt idx="13">
                  <c:v>33.321394176927804</c:v>
                </c:pt>
                <c:pt idx="14">
                  <c:v>7.0002800392063058</c:v>
                </c:pt>
                <c:pt idx="15">
                  <c:v>17.453010743681435</c:v>
                </c:pt>
                <c:pt idx="16">
                  <c:v>20.79221814967487</c:v>
                </c:pt>
                <c:pt idx="17">
                  <c:v>15.885579565388083</c:v>
                </c:pt>
                <c:pt idx="18">
                  <c:v>1.4574942944845821</c:v>
                </c:pt>
                <c:pt idx="19">
                  <c:v>27.623205347949057</c:v>
                </c:pt>
                <c:pt idx="20">
                  <c:v>11.406165501444384</c:v>
                </c:pt>
                <c:pt idx="21">
                  <c:v>37.680415314782572</c:v>
                </c:pt>
                <c:pt idx="22">
                  <c:v>32.747570105470096</c:v>
                </c:pt>
                <c:pt idx="23">
                  <c:v>0</c:v>
                </c:pt>
                <c:pt idx="24">
                  <c:v>20.942228391023235</c:v>
                </c:pt>
                <c:pt idx="25">
                  <c:v>34.526560891014974</c:v>
                </c:pt>
                <c:pt idx="26">
                  <c:v>67.305728048375087</c:v>
                </c:pt>
                <c:pt idx="27">
                  <c:v>59.815314501623746</c:v>
                </c:pt>
                <c:pt idx="28">
                  <c:v>11.540957920886424</c:v>
                </c:pt>
                <c:pt idx="29">
                  <c:v>113.76970966227128</c:v>
                </c:pt>
                <c:pt idx="30">
                  <c:v>0</c:v>
                </c:pt>
                <c:pt idx="31">
                  <c:v>13.411362943593806</c:v>
                </c:pt>
                <c:pt idx="32">
                  <c:v>18.22348384290343</c:v>
                </c:pt>
                <c:pt idx="33">
                  <c:v>42.724363665315728</c:v>
                </c:pt>
                <c:pt idx="34">
                  <c:v>66.613092954916382</c:v>
                </c:pt>
                <c:pt idx="35">
                  <c:v>28.603850753300499</c:v>
                </c:pt>
                <c:pt idx="36">
                  <c:v>34.04465917608448</c:v>
                </c:pt>
                <c:pt idx="37">
                  <c:v>71.601203704517189</c:v>
                </c:pt>
                <c:pt idx="38">
                  <c:v>89.593760413993621</c:v>
                </c:pt>
                <c:pt idx="39">
                  <c:v>133.87404812960833</c:v>
                </c:pt>
                <c:pt idx="40">
                  <c:v>19.82118593398566</c:v>
                </c:pt>
                <c:pt idx="41">
                  <c:v>47.683452813647605</c:v>
                </c:pt>
                <c:pt idx="42">
                  <c:v>15.1560065170484</c:v>
                </c:pt>
                <c:pt idx="43">
                  <c:v>21.607066315896699</c:v>
                </c:pt>
                <c:pt idx="44">
                  <c:v>50.191191729314284</c:v>
                </c:pt>
                <c:pt idx="45">
                  <c:v>71.987565030363513</c:v>
                </c:pt>
                <c:pt idx="46">
                  <c:v>11.223093360517892</c:v>
                </c:pt>
                <c:pt idx="47">
                  <c:v>2.6916742340812352</c:v>
                </c:pt>
                <c:pt idx="48">
                  <c:v>42.006983933093231</c:v>
                </c:pt>
                <c:pt idx="49">
                  <c:v>50.991635910393583</c:v>
                </c:pt>
                <c:pt idx="50">
                  <c:v>40.246825192608007</c:v>
                </c:pt>
                <c:pt idx="51">
                  <c:v>73.228800189613423</c:v>
                </c:pt>
                <c:pt idx="52">
                  <c:v>32.399602513849523</c:v>
                </c:pt>
                <c:pt idx="53">
                  <c:v>21.152686675613641</c:v>
                </c:pt>
                <c:pt idx="54">
                  <c:v>42.249367972392491</c:v>
                </c:pt>
                <c:pt idx="55">
                  <c:v>17.156146543455716</c:v>
                </c:pt>
                <c:pt idx="56">
                  <c:v>7.8599404723012425</c:v>
                </c:pt>
                <c:pt idx="57">
                  <c:v>0</c:v>
                </c:pt>
                <c:pt idx="58">
                  <c:v>36.911799224848785</c:v>
                </c:pt>
                <c:pt idx="59">
                  <c:v>79.013929469000871</c:v>
                </c:pt>
                <c:pt idx="60">
                  <c:v>25.253753079620939</c:v>
                </c:pt>
                <c:pt idx="61">
                  <c:v>0</c:v>
                </c:pt>
                <c:pt idx="62">
                  <c:v>46.277022695717065</c:v>
                </c:pt>
                <c:pt idx="63">
                  <c:v>32.738136685075006</c:v>
                </c:pt>
                <c:pt idx="64">
                  <c:v>50.374199042659143</c:v>
                </c:pt>
                <c:pt idx="65">
                  <c:v>93.210397421120604</c:v>
                </c:pt>
                <c:pt idx="66">
                  <c:v>12.530985863191008</c:v>
                </c:pt>
                <c:pt idx="67">
                  <c:v>13.276766784083527</c:v>
                </c:pt>
                <c:pt idx="68">
                  <c:v>13.921001139998738</c:v>
                </c:pt>
                <c:pt idx="69">
                  <c:v>80.526877768813833</c:v>
                </c:pt>
                <c:pt idx="70">
                  <c:v>37.629982824143788</c:v>
                </c:pt>
                <c:pt idx="71">
                  <c:v>37.952191159222757</c:v>
                </c:pt>
                <c:pt idx="72">
                  <c:v>36.352893893648684</c:v>
                </c:pt>
                <c:pt idx="73">
                  <c:v>62.765079223932169</c:v>
                </c:pt>
                <c:pt idx="74">
                  <c:v>33.998710697587107</c:v>
                </c:pt>
                <c:pt idx="75">
                  <c:v>43.555221504763132</c:v>
                </c:pt>
                <c:pt idx="76">
                  <c:v>32.262958462915975</c:v>
                </c:pt>
                <c:pt idx="77">
                  <c:v>0.78138697132183665</c:v>
                </c:pt>
                <c:pt idx="78">
                  <c:v>14.196507632836299</c:v>
                </c:pt>
                <c:pt idx="79">
                  <c:v>34.447174604527497</c:v>
                </c:pt>
                <c:pt idx="80">
                  <c:v>52.987544793960389</c:v>
                </c:pt>
                <c:pt idx="81">
                  <c:v>68.775756779162379</c:v>
                </c:pt>
                <c:pt idx="82">
                  <c:v>29.573200043098691</c:v>
                </c:pt>
                <c:pt idx="83">
                  <c:v>29.10523582970945</c:v>
                </c:pt>
                <c:pt idx="84">
                  <c:v>21.263694778140817</c:v>
                </c:pt>
                <c:pt idx="85">
                  <c:v>24.787933951430528</c:v>
                </c:pt>
                <c:pt idx="86">
                  <c:v>8.8091272491753134</c:v>
                </c:pt>
                <c:pt idx="87">
                  <c:v>49.67111857458336</c:v>
                </c:pt>
                <c:pt idx="88">
                  <c:v>8.2318415697497844</c:v>
                </c:pt>
                <c:pt idx="89">
                  <c:v>33.922529729315187</c:v>
                </c:pt>
                <c:pt idx="90">
                  <c:v>109.81984754146592</c:v>
                </c:pt>
                <c:pt idx="91">
                  <c:v>80.290091609945435</c:v>
                </c:pt>
                <c:pt idx="92">
                  <c:v>0</c:v>
                </c:pt>
                <c:pt idx="93">
                  <c:v>69.944277680662239</c:v>
                </c:pt>
                <c:pt idx="94">
                  <c:v>30.113393849546362</c:v>
                </c:pt>
                <c:pt idx="95">
                  <c:v>49.710861515027936</c:v>
                </c:pt>
                <c:pt idx="96">
                  <c:v>7.1049974016120769</c:v>
                </c:pt>
                <c:pt idx="97">
                  <c:v>12.463150543241444</c:v>
                </c:pt>
                <c:pt idx="98">
                  <c:v>41.923668119097421</c:v>
                </c:pt>
                <c:pt idx="99">
                  <c:v>32.205223600146162</c:v>
                </c:pt>
                <c:pt idx="100">
                  <c:v>49.816222791123941</c:v>
                </c:pt>
                <c:pt idx="101">
                  <c:v>23.524076775412546</c:v>
                </c:pt>
                <c:pt idx="102">
                  <c:v>54.568165064575261</c:v>
                </c:pt>
                <c:pt idx="103">
                  <c:v>39.254060122328283</c:v>
                </c:pt>
                <c:pt idx="104">
                  <c:v>27.052157197975642</c:v>
                </c:pt>
                <c:pt idx="105">
                  <c:v>50.404609965635764</c:v>
                </c:pt>
                <c:pt idx="106">
                  <c:v>22.451004713249343</c:v>
                </c:pt>
                <c:pt idx="107">
                  <c:v>73.38519249945864</c:v>
                </c:pt>
                <c:pt idx="108">
                  <c:v>4.2544749080964399</c:v>
                </c:pt>
                <c:pt idx="109">
                  <c:v>34.290096513941599</c:v>
                </c:pt>
                <c:pt idx="110">
                  <c:v>33.505800698903791</c:v>
                </c:pt>
                <c:pt idx="111">
                  <c:v>22.175304861872473</c:v>
                </c:pt>
                <c:pt idx="112">
                  <c:v>52.724686345155639</c:v>
                </c:pt>
                <c:pt idx="113">
                  <c:v>22.13940926349175</c:v>
                </c:pt>
                <c:pt idx="114">
                  <c:v>19.030466687208648</c:v>
                </c:pt>
                <c:pt idx="115">
                  <c:v>52.735546507980033</c:v>
                </c:pt>
                <c:pt idx="116">
                  <c:v>16.67885215166104</c:v>
                </c:pt>
                <c:pt idx="117">
                  <c:v>46.956759912002852</c:v>
                </c:pt>
                <c:pt idx="118">
                  <c:v>21.427312934534232</c:v>
                </c:pt>
                <c:pt idx="119">
                  <c:v>74.454348719097581</c:v>
                </c:pt>
                <c:pt idx="120">
                  <c:v>35.54324946141282</c:v>
                </c:pt>
                <c:pt idx="121">
                  <c:v>75.963740640614091</c:v>
                </c:pt>
                <c:pt idx="122">
                  <c:v>73.233214566992913</c:v>
                </c:pt>
                <c:pt idx="123">
                  <c:v>26.336180502212279</c:v>
                </c:pt>
                <c:pt idx="124">
                  <c:v>6.9558688210368604</c:v>
                </c:pt>
                <c:pt idx="125">
                  <c:v>54.403824663094866</c:v>
                </c:pt>
                <c:pt idx="126">
                  <c:v>30.555779011865482</c:v>
                </c:pt>
                <c:pt idx="127">
                  <c:v>24.08208115829029</c:v>
                </c:pt>
                <c:pt idx="128">
                  <c:v>64.039450203327661</c:v>
                </c:pt>
                <c:pt idx="129">
                  <c:v>24.895414732876358</c:v>
                </c:pt>
                <c:pt idx="130">
                  <c:v>40.381159444451875</c:v>
                </c:pt>
                <c:pt idx="131">
                  <c:v>8.8425667267766546</c:v>
                </c:pt>
                <c:pt idx="132">
                  <c:v>7.9635522227725399</c:v>
                </c:pt>
                <c:pt idx="133">
                  <c:v>9.0265468405861498</c:v>
                </c:pt>
                <c:pt idx="134">
                  <c:v>13.314024109391969</c:v>
                </c:pt>
                <c:pt idx="135">
                  <c:v>10.80361025778803</c:v>
                </c:pt>
                <c:pt idx="136">
                  <c:v>80.564564153876532</c:v>
                </c:pt>
                <c:pt idx="137">
                  <c:v>18.586601834294378</c:v>
                </c:pt>
                <c:pt idx="138">
                  <c:v>4.9525673091151958</c:v>
                </c:pt>
                <c:pt idx="139">
                  <c:v>48.43454973877882</c:v>
                </c:pt>
                <c:pt idx="140">
                  <c:v>7.064618883760013</c:v>
                </c:pt>
                <c:pt idx="141">
                  <c:v>30.191949745693535</c:v>
                </c:pt>
                <c:pt idx="142">
                  <c:v>66.136617537467956</c:v>
                </c:pt>
                <c:pt idx="143">
                  <c:v>14.289964772876273</c:v>
                </c:pt>
                <c:pt idx="144">
                  <c:v>72.888298665281681</c:v>
                </c:pt>
                <c:pt idx="145">
                  <c:v>61.077622118729344</c:v>
                </c:pt>
                <c:pt idx="146">
                  <c:v>40.797747247228187</c:v>
                </c:pt>
                <c:pt idx="147">
                  <c:v>17.642801956712038</c:v>
                </c:pt>
                <c:pt idx="148">
                  <c:v>28.784168308894138</c:v>
                </c:pt>
                <c:pt idx="149">
                  <c:v>0</c:v>
                </c:pt>
                <c:pt idx="150">
                  <c:v>36.680934686479503</c:v>
                </c:pt>
                <c:pt idx="151">
                  <c:v>19.502071662730721</c:v>
                </c:pt>
                <c:pt idx="152">
                  <c:v>40.156924317184064</c:v>
                </c:pt>
                <c:pt idx="153">
                  <c:v>68.003150637973505</c:v>
                </c:pt>
                <c:pt idx="154">
                  <c:v>0</c:v>
                </c:pt>
                <c:pt idx="155">
                  <c:v>53.138159521300345</c:v>
                </c:pt>
                <c:pt idx="156">
                  <c:v>76.702009672455006</c:v>
                </c:pt>
                <c:pt idx="157">
                  <c:v>53.119137233053124</c:v>
                </c:pt>
                <c:pt idx="158">
                  <c:v>32.202561980517899</c:v>
                </c:pt>
                <c:pt idx="159">
                  <c:v>43.139089279991204</c:v>
                </c:pt>
                <c:pt idx="160">
                  <c:v>25.236167591242708</c:v>
                </c:pt>
                <c:pt idx="161">
                  <c:v>57.37953312219755</c:v>
                </c:pt>
                <c:pt idx="162">
                  <c:v>31.992190937463985</c:v>
                </c:pt>
                <c:pt idx="163">
                  <c:v>30.12934442266446</c:v>
                </c:pt>
                <c:pt idx="164">
                  <c:v>36.967485478559539</c:v>
                </c:pt>
                <c:pt idx="165">
                  <c:v>79.857155028990377</c:v>
                </c:pt>
                <c:pt idx="166">
                  <c:v>15.568548271854308</c:v>
                </c:pt>
                <c:pt idx="167">
                  <c:v>43.566721899346973</c:v>
                </c:pt>
                <c:pt idx="168">
                  <c:v>14.129486735170735</c:v>
                </c:pt>
                <c:pt idx="169">
                  <c:v>23.329249210349822</c:v>
                </c:pt>
                <c:pt idx="170">
                  <c:v>13.326238668083649</c:v>
                </c:pt>
                <c:pt idx="171">
                  <c:v>35.48465142131078</c:v>
                </c:pt>
                <c:pt idx="172">
                  <c:v>28.854419405486688</c:v>
                </c:pt>
                <c:pt idx="173">
                  <c:v>0.33685328380737845</c:v>
                </c:pt>
                <c:pt idx="174">
                  <c:v>46.0206646803545</c:v>
                </c:pt>
                <c:pt idx="175">
                  <c:v>12.746151093479069</c:v>
                </c:pt>
                <c:pt idx="176">
                  <c:v>5.694756836973168</c:v>
                </c:pt>
                <c:pt idx="177">
                  <c:v>5.7526574857890695</c:v>
                </c:pt>
                <c:pt idx="178">
                  <c:v>9.1034672650273389</c:v>
                </c:pt>
                <c:pt idx="179">
                  <c:v>19.318574925888893</c:v>
                </c:pt>
                <c:pt idx="180">
                  <c:v>35.674751699107169</c:v>
                </c:pt>
                <c:pt idx="181">
                  <c:v>17.646223463472928</c:v>
                </c:pt>
                <c:pt idx="182">
                  <c:v>13.64349449222715</c:v>
                </c:pt>
                <c:pt idx="183">
                  <c:v>38.950860498116668</c:v>
                </c:pt>
                <c:pt idx="184">
                  <c:v>22.543230191166337</c:v>
                </c:pt>
                <c:pt idx="185">
                  <c:v>47.382459512471193</c:v>
                </c:pt>
                <c:pt idx="186">
                  <c:v>40.681727854970347</c:v>
                </c:pt>
                <c:pt idx="187">
                  <c:v>89.147392089238636</c:v>
                </c:pt>
                <c:pt idx="188">
                  <c:v>39.124002575790186</c:v>
                </c:pt>
                <c:pt idx="189">
                  <c:v>0</c:v>
                </c:pt>
                <c:pt idx="190">
                  <c:v>40.816833196607149</c:v>
                </c:pt>
                <c:pt idx="191">
                  <c:v>15.112072708968238</c:v>
                </c:pt>
                <c:pt idx="192">
                  <c:v>68.12470759376906</c:v>
                </c:pt>
                <c:pt idx="193">
                  <c:v>14.483104038702379</c:v>
                </c:pt>
                <c:pt idx="194">
                  <c:v>51.949279893546233</c:v>
                </c:pt>
                <c:pt idx="195">
                  <c:v>2.279396086502846</c:v>
                </c:pt>
                <c:pt idx="196">
                  <c:v>39.572043805500179</c:v>
                </c:pt>
                <c:pt idx="197">
                  <c:v>55.852893638293608</c:v>
                </c:pt>
                <c:pt idx="198">
                  <c:v>16.533926746062463</c:v>
                </c:pt>
                <c:pt idx="199">
                  <c:v>120.48221493089909</c:v>
                </c:pt>
                <c:pt idx="200">
                  <c:v>9.9082588874451538</c:v>
                </c:pt>
                <c:pt idx="201">
                  <c:v>16.037045634677256</c:v>
                </c:pt>
                <c:pt idx="202">
                  <c:v>65.083537611980219</c:v>
                </c:pt>
                <c:pt idx="203">
                  <c:v>62.226907219433301</c:v>
                </c:pt>
                <c:pt idx="204">
                  <c:v>62.265022640741144</c:v>
                </c:pt>
                <c:pt idx="205">
                  <c:v>23.384232004500152</c:v>
                </c:pt>
                <c:pt idx="206">
                  <c:v>106.9987444611891</c:v>
                </c:pt>
                <c:pt idx="207">
                  <c:v>0</c:v>
                </c:pt>
                <c:pt idx="208">
                  <c:v>52.418248820974711</c:v>
                </c:pt>
                <c:pt idx="209">
                  <c:v>35.94084476348506</c:v>
                </c:pt>
                <c:pt idx="210">
                  <c:v>27.34868276852195</c:v>
                </c:pt>
                <c:pt idx="211">
                  <c:v>67.005427847828003</c:v>
                </c:pt>
                <c:pt idx="212">
                  <c:v>37.179576829403508</c:v>
                </c:pt>
                <c:pt idx="213">
                  <c:v>3.7506947094931409</c:v>
                </c:pt>
                <c:pt idx="214">
                  <c:v>40.305856883234959</c:v>
                </c:pt>
                <c:pt idx="215">
                  <c:v>35.198015510649427</c:v>
                </c:pt>
                <c:pt idx="216">
                  <c:v>28.966004826884074</c:v>
                </c:pt>
                <c:pt idx="217">
                  <c:v>27.150039099234924</c:v>
                </c:pt>
                <c:pt idx="218">
                  <c:v>11.364992183162531</c:v>
                </c:pt>
                <c:pt idx="219">
                  <c:v>38.505127764852134</c:v>
                </c:pt>
                <c:pt idx="220">
                  <c:v>44.831691852473043</c:v>
                </c:pt>
                <c:pt idx="221">
                  <c:v>15.273299392283679</c:v>
                </c:pt>
                <c:pt idx="222">
                  <c:v>12.998107871175252</c:v>
                </c:pt>
                <c:pt idx="223">
                  <c:v>12.220347303500882</c:v>
                </c:pt>
                <c:pt idx="224">
                  <c:v>4.5656104886151949</c:v>
                </c:pt>
                <c:pt idx="225">
                  <c:v>8.410079491200948</c:v>
                </c:pt>
                <c:pt idx="226">
                  <c:v>6.5503532590479328</c:v>
                </c:pt>
                <c:pt idx="227">
                  <c:v>13.44828120558414</c:v>
                </c:pt>
                <c:pt idx="228">
                  <c:v>0.85626093757693833</c:v>
                </c:pt>
                <c:pt idx="229">
                  <c:v>39.732848911658891</c:v>
                </c:pt>
                <c:pt idx="230">
                  <c:v>8.0340427063081332</c:v>
                </c:pt>
                <c:pt idx="231">
                  <c:v>0</c:v>
                </c:pt>
                <c:pt idx="232">
                  <c:v>16.424478452436681</c:v>
                </c:pt>
                <c:pt idx="233">
                  <c:v>0</c:v>
                </c:pt>
                <c:pt idx="234">
                  <c:v>16.086470629620433</c:v>
                </c:pt>
                <c:pt idx="235">
                  <c:v>40.424288105394105</c:v>
                </c:pt>
                <c:pt idx="236">
                  <c:v>68.467602810781969</c:v>
                </c:pt>
                <c:pt idx="237">
                  <c:v>14.271948093143656</c:v>
                </c:pt>
                <c:pt idx="238">
                  <c:v>0</c:v>
                </c:pt>
                <c:pt idx="239">
                  <c:v>79.271789891238228</c:v>
                </c:pt>
                <c:pt idx="240">
                  <c:v>7.7132609340855289</c:v>
                </c:pt>
                <c:pt idx="241">
                  <c:v>35.907037838140106</c:v>
                </c:pt>
                <c:pt idx="242">
                  <c:v>33.840800715840054</c:v>
                </c:pt>
                <c:pt idx="243">
                  <c:v>27.440692552192136</c:v>
                </c:pt>
                <c:pt idx="244">
                  <c:v>60.232898743022652</c:v>
                </c:pt>
                <c:pt idx="245">
                  <c:v>12.190488594821074</c:v>
                </c:pt>
                <c:pt idx="246">
                  <c:v>43.326475241368577</c:v>
                </c:pt>
                <c:pt idx="247">
                  <c:v>40.678997309792514</c:v>
                </c:pt>
                <c:pt idx="248">
                  <c:v>42.557441450587952</c:v>
                </c:pt>
                <c:pt idx="249">
                  <c:v>99.34899533094972</c:v>
                </c:pt>
                <c:pt idx="250">
                  <c:v>0</c:v>
                </c:pt>
                <c:pt idx="251">
                  <c:v>43.373416401852431</c:v>
                </c:pt>
                <c:pt idx="252">
                  <c:v>22.584908348378782</c:v>
                </c:pt>
                <c:pt idx="253">
                  <c:v>10.092306851868251</c:v>
                </c:pt>
                <c:pt idx="254">
                  <c:v>32.297992551487361</c:v>
                </c:pt>
                <c:pt idx="255">
                  <c:v>57.843848199059615</c:v>
                </c:pt>
                <c:pt idx="256">
                  <c:v>16.513923948496949</c:v>
                </c:pt>
                <c:pt idx="257">
                  <c:v>0</c:v>
                </c:pt>
                <c:pt idx="258">
                  <c:v>44.625644593856038</c:v>
                </c:pt>
                <c:pt idx="259">
                  <c:v>106.28494877935829</c:v>
                </c:pt>
                <c:pt idx="260">
                  <c:v>8.5558041424866751</c:v>
                </c:pt>
                <c:pt idx="261">
                  <c:v>37.195676301998759</c:v>
                </c:pt>
                <c:pt idx="262">
                  <c:v>38.586552885706766</c:v>
                </c:pt>
                <c:pt idx="263">
                  <c:v>55.602250043797987</c:v>
                </c:pt>
                <c:pt idx="264">
                  <c:v>16.282217529344027</c:v>
                </c:pt>
                <c:pt idx="265">
                  <c:v>3.4463771733191786</c:v>
                </c:pt>
                <c:pt idx="266">
                  <c:v>8.5405132631333185</c:v>
                </c:pt>
                <c:pt idx="267">
                  <c:v>3.7692566374655145</c:v>
                </c:pt>
                <c:pt idx="268">
                  <c:v>19.89894240774446</c:v>
                </c:pt>
                <c:pt idx="269">
                  <c:v>62.745323358802395</c:v>
                </c:pt>
                <c:pt idx="270">
                  <c:v>40.136267145002364</c:v>
                </c:pt>
                <c:pt idx="271">
                  <c:v>27.133666830321282</c:v>
                </c:pt>
                <c:pt idx="272">
                  <c:v>19.563707466250406</c:v>
                </c:pt>
                <c:pt idx="273">
                  <c:v>13.905588396397729</c:v>
                </c:pt>
                <c:pt idx="274">
                  <c:v>29.282026632285064</c:v>
                </c:pt>
                <c:pt idx="275">
                  <c:v>104.03602280244293</c:v>
                </c:pt>
                <c:pt idx="276">
                  <c:v>19.271958996387394</c:v>
                </c:pt>
                <c:pt idx="277">
                  <c:v>28.686317596200105</c:v>
                </c:pt>
                <c:pt idx="278">
                  <c:v>21.368882561143575</c:v>
                </c:pt>
                <c:pt idx="279">
                  <c:v>60.326011476501662</c:v>
                </c:pt>
                <c:pt idx="280">
                  <c:v>28.052414865789874</c:v>
                </c:pt>
                <c:pt idx="281">
                  <c:v>17.664461303938328</c:v>
                </c:pt>
                <c:pt idx="282">
                  <c:v>32.165453407769036</c:v>
                </c:pt>
                <c:pt idx="283">
                  <c:v>105.17676664912527</c:v>
                </c:pt>
                <c:pt idx="284">
                  <c:v>22.195332027344563</c:v>
                </c:pt>
                <c:pt idx="285">
                  <c:v>46.986623924037872</c:v>
                </c:pt>
                <c:pt idx="286">
                  <c:v>21.428161316066227</c:v>
                </c:pt>
                <c:pt idx="287">
                  <c:v>6.7120327363444181</c:v>
                </c:pt>
                <c:pt idx="288">
                  <c:v>5.8657846489748264</c:v>
                </c:pt>
                <c:pt idx="289">
                  <c:v>59.971145095476537</c:v>
                </c:pt>
                <c:pt idx="290">
                  <c:v>26.612232567951331</c:v>
                </c:pt>
                <c:pt idx="291">
                  <c:v>52.913411392515044</c:v>
                </c:pt>
                <c:pt idx="292">
                  <c:v>28.089344770764686</c:v>
                </c:pt>
                <c:pt idx="293">
                  <c:v>17.54233942684218</c:v>
                </c:pt>
                <c:pt idx="294">
                  <c:v>17.442707291891352</c:v>
                </c:pt>
                <c:pt idx="295">
                  <c:v>17.979897419660968</c:v>
                </c:pt>
                <c:pt idx="296">
                  <c:v>8.6220435694748527</c:v>
                </c:pt>
                <c:pt idx="297">
                  <c:v>25.837740548329734</c:v>
                </c:pt>
                <c:pt idx="298">
                  <c:v>21.045051959046624</c:v>
                </c:pt>
                <c:pt idx="299">
                  <c:v>71.089464869585456</c:v>
                </c:pt>
                <c:pt idx="300">
                  <c:v>91.920169366340858</c:v>
                </c:pt>
                <c:pt idx="301">
                  <c:v>122.49304011024905</c:v>
                </c:pt>
                <c:pt idx="302">
                  <c:v>15.58547428490354</c:v>
                </c:pt>
                <c:pt idx="303">
                  <c:v>80.8542177667575</c:v>
                </c:pt>
                <c:pt idx="304">
                  <c:v>51.351953624428752</c:v>
                </c:pt>
                <c:pt idx="305">
                  <c:v>55.108265126744904</c:v>
                </c:pt>
                <c:pt idx="306">
                  <c:v>5.7185170350071681</c:v>
                </c:pt>
                <c:pt idx="307">
                  <c:v>12.198261794079995</c:v>
                </c:pt>
                <c:pt idx="308">
                  <c:v>19.486515441422672</c:v>
                </c:pt>
                <c:pt idx="309">
                  <c:v>48.128515072757011</c:v>
                </c:pt>
                <c:pt idx="310">
                  <c:v>40.970768580201153</c:v>
                </c:pt>
                <c:pt idx="311">
                  <c:v>18.168006371363941</c:v>
                </c:pt>
                <c:pt idx="312">
                  <c:v>38.646771593222525</c:v>
                </c:pt>
                <c:pt idx="313">
                  <c:v>22.813295189216017</c:v>
                </c:pt>
                <c:pt idx="314">
                  <c:v>0</c:v>
                </c:pt>
                <c:pt idx="315">
                  <c:v>39.253055861603357</c:v>
                </c:pt>
                <c:pt idx="316">
                  <c:v>39.938435785092118</c:v>
                </c:pt>
                <c:pt idx="317">
                  <c:v>25.662288266938958</c:v>
                </c:pt>
                <c:pt idx="318">
                  <c:v>0</c:v>
                </c:pt>
                <c:pt idx="319">
                  <c:v>38.92209407946757</c:v>
                </c:pt>
                <c:pt idx="320">
                  <c:v>9.203309175015713</c:v>
                </c:pt>
                <c:pt idx="321">
                  <c:v>18.226480631359259</c:v>
                </c:pt>
                <c:pt idx="322">
                  <c:v>28.060864376464686</c:v>
                </c:pt>
                <c:pt idx="323">
                  <c:v>14.113520203797771</c:v>
                </c:pt>
                <c:pt idx="324">
                  <c:v>0</c:v>
                </c:pt>
                <c:pt idx="325">
                  <c:v>16.66611984572647</c:v>
                </c:pt>
                <c:pt idx="326">
                  <c:v>5.3619642352604906</c:v>
                </c:pt>
                <c:pt idx="327">
                  <c:v>48.233086933109064</c:v>
                </c:pt>
                <c:pt idx="328">
                  <c:v>19.543445583724932</c:v>
                </c:pt>
                <c:pt idx="329">
                  <c:v>65.099012683244851</c:v>
                </c:pt>
                <c:pt idx="330">
                  <c:v>32.983908880058742</c:v>
                </c:pt>
                <c:pt idx="331">
                  <c:v>61.762744068193754</c:v>
                </c:pt>
                <c:pt idx="332">
                  <c:v>61.73664401260357</c:v>
                </c:pt>
                <c:pt idx="333">
                  <c:v>16.059497380960835</c:v>
                </c:pt>
                <c:pt idx="334">
                  <c:v>29.793122493611492</c:v>
                </c:pt>
                <c:pt idx="335">
                  <c:v>69.327961355918262</c:v>
                </c:pt>
                <c:pt idx="336">
                  <c:v>52.213985443981073</c:v>
                </c:pt>
                <c:pt idx="337">
                  <c:v>8.07516128581298</c:v>
                </c:pt>
                <c:pt idx="338">
                  <c:v>17.91572029480287</c:v>
                </c:pt>
                <c:pt idx="339">
                  <c:v>26.594559013262685</c:v>
                </c:pt>
                <c:pt idx="340">
                  <c:v>41.430154901105759</c:v>
                </c:pt>
                <c:pt idx="341">
                  <c:v>37.526697002416661</c:v>
                </c:pt>
                <c:pt idx="342">
                  <c:v>3.3815216529043179</c:v>
                </c:pt>
                <c:pt idx="343">
                  <c:v>22.529994263766429</c:v>
                </c:pt>
                <c:pt idx="344">
                  <c:v>1.273840783628778</c:v>
                </c:pt>
                <c:pt idx="345">
                  <c:v>42.40189490509448</c:v>
                </c:pt>
                <c:pt idx="346">
                  <c:v>96.430195237929922</c:v>
                </c:pt>
                <c:pt idx="347">
                  <c:v>40.542705349885061</c:v>
                </c:pt>
                <c:pt idx="348">
                  <c:v>14.218518657333679</c:v>
                </c:pt>
                <c:pt idx="349">
                  <c:v>78.82247653943422</c:v>
                </c:pt>
                <c:pt idx="350">
                  <c:v>10.360731294807087</c:v>
                </c:pt>
                <c:pt idx="351">
                  <c:v>19.482530066040713</c:v>
                </c:pt>
                <c:pt idx="352">
                  <c:v>90.013490692107197</c:v>
                </c:pt>
                <c:pt idx="353">
                  <c:v>16.309274920670816</c:v>
                </c:pt>
                <c:pt idx="354">
                  <c:v>49.406733610463725</c:v>
                </c:pt>
                <c:pt idx="355">
                  <c:v>47.827597236735038</c:v>
                </c:pt>
                <c:pt idx="356">
                  <c:v>13.614385907524442</c:v>
                </c:pt>
                <c:pt idx="357">
                  <c:v>26.048431127495554</c:v>
                </c:pt>
                <c:pt idx="358">
                  <c:v>17.164001555234975</c:v>
                </c:pt>
                <c:pt idx="359">
                  <c:v>0</c:v>
                </c:pt>
                <c:pt idx="360">
                  <c:v>7.5711043753759926</c:v>
                </c:pt>
                <c:pt idx="361">
                  <c:v>10.176636430144521</c:v>
                </c:pt>
                <c:pt idx="362">
                  <c:v>13.74432673586576</c:v>
                </c:pt>
                <c:pt idx="363">
                  <c:v>40.84295126544955</c:v>
                </c:pt>
                <c:pt idx="364">
                  <c:v>0</c:v>
                </c:pt>
                <c:pt idx="365">
                  <c:v>28.873238056522261</c:v>
                </c:pt>
                <c:pt idx="366">
                  <c:v>79.800955518103137</c:v>
                </c:pt>
                <c:pt idx="367">
                  <c:v>48.347924180680451</c:v>
                </c:pt>
                <c:pt idx="368">
                  <c:v>10.13591873253127</c:v>
                </c:pt>
                <c:pt idx="369">
                  <c:v>35.537547787982632</c:v>
                </c:pt>
                <c:pt idx="370">
                  <c:v>14.439281050203789</c:v>
                </c:pt>
                <c:pt idx="371">
                  <c:v>56.739738868738065</c:v>
                </c:pt>
                <c:pt idx="372">
                  <c:v>9.2165156169591924</c:v>
                </c:pt>
                <c:pt idx="373">
                  <c:v>15.075353743763891</c:v>
                </c:pt>
                <c:pt idx="374">
                  <c:v>40.305518560877104</c:v>
                </c:pt>
                <c:pt idx="375">
                  <c:v>59.225141971099319</c:v>
                </c:pt>
                <c:pt idx="376">
                  <c:v>23.410268957879666</c:v>
                </c:pt>
                <c:pt idx="377">
                  <c:v>26.964755316345151</c:v>
                </c:pt>
                <c:pt idx="378">
                  <c:v>2.911207819582037</c:v>
                </c:pt>
                <c:pt idx="379">
                  <c:v>0</c:v>
                </c:pt>
                <c:pt idx="380">
                  <c:v>0</c:v>
                </c:pt>
                <c:pt idx="381">
                  <c:v>5.822248242656717</c:v>
                </c:pt>
                <c:pt idx="382">
                  <c:v>14.073844957919285</c:v>
                </c:pt>
                <c:pt idx="383">
                  <c:v>0</c:v>
                </c:pt>
                <c:pt idx="384">
                  <c:v>42.953453716311941</c:v>
                </c:pt>
                <c:pt idx="385">
                  <c:v>19.234497130639681</c:v>
                </c:pt>
                <c:pt idx="386">
                  <c:v>0</c:v>
                </c:pt>
                <c:pt idx="387">
                  <c:v>6.7275185210460036</c:v>
                </c:pt>
                <c:pt idx="388">
                  <c:v>16.710119995335443</c:v>
                </c:pt>
                <c:pt idx="389">
                  <c:v>28.575313284834969</c:v>
                </c:pt>
                <c:pt idx="390">
                  <c:v>12.00840040019207</c:v>
                </c:pt>
                <c:pt idx="391">
                  <c:v>50.224546212146024</c:v>
                </c:pt>
                <c:pt idx="392">
                  <c:v>19.031558053223346</c:v>
                </c:pt>
                <c:pt idx="393">
                  <c:v>0</c:v>
                </c:pt>
                <c:pt idx="394">
                  <c:v>8.2440337969530315</c:v>
                </c:pt>
                <c:pt idx="395">
                  <c:v>51.420470381337466</c:v>
                </c:pt>
                <c:pt idx="396">
                  <c:v>51.516246175633071</c:v>
                </c:pt>
                <c:pt idx="397">
                  <c:v>113.75353606590178</c:v>
                </c:pt>
                <c:pt idx="398">
                  <c:v>17.656092405358589</c:v>
                </c:pt>
                <c:pt idx="399">
                  <c:v>24.987072707635516</c:v>
                </c:pt>
                <c:pt idx="400">
                  <c:v>45.804586660018209</c:v>
                </c:pt>
                <c:pt idx="401">
                  <c:v>6.7169808853352473</c:v>
                </c:pt>
                <c:pt idx="402">
                  <c:v>69.647001926663933</c:v>
                </c:pt>
                <c:pt idx="403">
                  <c:v>11.006593332652599</c:v>
                </c:pt>
                <c:pt idx="404">
                  <c:v>28.362661866535909</c:v>
                </c:pt>
                <c:pt idx="405">
                  <c:v>0</c:v>
                </c:pt>
                <c:pt idx="406">
                  <c:v>32.207317502652877</c:v>
                </c:pt>
                <c:pt idx="407">
                  <c:v>38.098426533339847</c:v>
                </c:pt>
                <c:pt idx="408">
                  <c:v>28.450537025861504</c:v>
                </c:pt>
                <c:pt idx="409">
                  <c:v>94.884400385613489</c:v>
                </c:pt>
                <c:pt idx="410">
                  <c:v>0</c:v>
                </c:pt>
                <c:pt idx="411">
                  <c:v>13.567146721777707</c:v>
                </c:pt>
                <c:pt idx="412">
                  <c:v>40.839100500887675</c:v>
                </c:pt>
                <c:pt idx="413">
                  <c:v>93.928020178645838</c:v>
                </c:pt>
                <c:pt idx="414">
                  <c:v>29.790485577893278</c:v>
                </c:pt>
                <c:pt idx="415">
                  <c:v>20.026070000534592</c:v>
                </c:pt>
                <c:pt idx="416">
                  <c:v>86.957684929532164</c:v>
                </c:pt>
                <c:pt idx="417">
                  <c:v>0</c:v>
                </c:pt>
                <c:pt idx="418">
                  <c:v>31.419602102377787</c:v>
                </c:pt>
                <c:pt idx="419">
                  <c:v>31.791880671182312</c:v>
                </c:pt>
                <c:pt idx="420">
                  <c:v>25.550204670369698</c:v>
                </c:pt>
                <c:pt idx="421">
                  <c:v>58.495951936778901</c:v>
                </c:pt>
                <c:pt idx="422">
                  <c:v>10.126645389476312</c:v>
                </c:pt>
                <c:pt idx="423">
                  <c:v>1.2482441976946377</c:v>
                </c:pt>
                <c:pt idx="424">
                  <c:v>29.940026692306891</c:v>
                </c:pt>
                <c:pt idx="425">
                  <c:v>15.024124490017861</c:v>
                </c:pt>
                <c:pt idx="426">
                  <c:v>34.59952830913867</c:v>
                </c:pt>
                <c:pt idx="427">
                  <c:v>22.489766026401949</c:v>
                </c:pt>
                <c:pt idx="428">
                  <c:v>9.5870620620320501</c:v>
                </c:pt>
                <c:pt idx="429">
                  <c:v>53.814677617016493</c:v>
                </c:pt>
                <c:pt idx="430">
                  <c:v>30.426167399885209</c:v>
                </c:pt>
                <c:pt idx="431">
                  <c:v>17.638131592954363</c:v>
                </c:pt>
                <c:pt idx="432">
                  <c:v>16.497136868985951</c:v>
                </c:pt>
                <c:pt idx="433">
                  <c:v>14.86285560775441</c:v>
                </c:pt>
                <c:pt idx="434">
                  <c:v>0</c:v>
                </c:pt>
                <c:pt idx="435">
                  <c:v>0</c:v>
                </c:pt>
                <c:pt idx="436">
                  <c:v>25.93711657447508</c:v>
                </c:pt>
                <c:pt idx="437">
                  <c:v>11.274309493127696</c:v>
                </c:pt>
                <c:pt idx="438">
                  <c:v>0.25813763265650436</c:v>
                </c:pt>
                <c:pt idx="439">
                  <c:v>20.499887837257404</c:v>
                </c:pt>
                <c:pt idx="440">
                  <c:v>0</c:v>
                </c:pt>
                <c:pt idx="441">
                  <c:v>0</c:v>
                </c:pt>
                <c:pt idx="442">
                  <c:v>19.142890086270569</c:v>
                </c:pt>
                <c:pt idx="443">
                  <c:v>0</c:v>
                </c:pt>
                <c:pt idx="444">
                  <c:v>28.247779471499026</c:v>
                </c:pt>
                <c:pt idx="445">
                  <c:v>43.624338752526974</c:v>
                </c:pt>
                <c:pt idx="446">
                  <c:v>63.239435734929494</c:v>
                </c:pt>
                <c:pt idx="447">
                  <c:v>22.110352148826227</c:v>
                </c:pt>
                <c:pt idx="448">
                  <c:v>1.6238228605376135</c:v>
                </c:pt>
                <c:pt idx="449">
                  <c:v>28.355981229607259</c:v>
                </c:pt>
                <c:pt idx="450">
                  <c:v>0</c:v>
                </c:pt>
                <c:pt idx="451">
                  <c:v>42.001651195157564</c:v>
                </c:pt>
                <c:pt idx="452">
                  <c:v>10.290672037875458</c:v>
                </c:pt>
                <c:pt idx="453">
                  <c:v>21.400736510661424</c:v>
                </c:pt>
                <c:pt idx="454">
                  <c:v>54.867277328072731</c:v>
                </c:pt>
                <c:pt idx="455">
                  <c:v>0</c:v>
                </c:pt>
                <c:pt idx="456">
                  <c:v>17.478477423445081</c:v>
                </c:pt>
                <c:pt idx="457">
                  <c:v>87.179348022536729</c:v>
                </c:pt>
                <c:pt idx="458">
                  <c:v>42.297329219699193</c:v>
                </c:pt>
                <c:pt idx="459">
                  <c:v>75.270616234157359</c:v>
                </c:pt>
                <c:pt idx="460">
                  <c:v>0.16290940134335918</c:v>
                </c:pt>
                <c:pt idx="461">
                  <c:v>45.117744299231774</c:v>
                </c:pt>
                <c:pt idx="462">
                  <c:v>6.6569802701199929</c:v>
                </c:pt>
                <c:pt idx="463">
                  <c:v>15.002415603426901</c:v>
                </c:pt>
                <c:pt idx="464">
                  <c:v>28.112562182137872</c:v>
                </c:pt>
                <c:pt idx="465">
                  <c:v>69.557501456415807</c:v>
                </c:pt>
                <c:pt idx="466">
                  <c:v>10.417062105023978</c:v>
                </c:pt>
                <c:pt idx="467">
                  <c:v>0</c:v>
                </c:pt>
                <c:pt idx="468">
                  <c:v>35.457564993888049</c:v>
                </c:pt>
                <c:pt idx="469">
                  <c:v>60.342329035899787</c:v>
                </c:pt>
                <c:pt idx="470">
                  <c:v>0.13288317772611913</c:v>
                </c:pt>
                <c:pt idx="471">
                  <c:v>75.145133588591904</c:v>
                </c:pt>
                <c:pt idx="472">
                  <c:v>46.807064853612381</c:v>
                </c:pt>
                <c:pt idx="473">
                  <c:v>62.881213293868157</c:v>
                </c:pt>
                <c:pt idx="474">
                  <c:v>58.834720873083526</c:v>
                </c:pt>
                <c:pt idx="475">
                  <c:v>8.8705987030769755</c:v>
                </c:pt>
                <c:pt idx="476">
                  <c:v>14.274820076307712</c:v>
                </c:pt>
                <c:pt idx="477">
                  <c:v>0</c:v>
                </c:pt>
                <c:pt idx="478">
                  <c:v>7.6027185465754084</c:v>
                </c:pt>
                <c:pt idx="479">
                  <c:v>73.289733926886655</c:v>
                </c:pt>
                <c:pt idx="480">
                  <c:v>14.921899497481393</c:v>
                </c:pt>
                <c:pt idx="481">
                  <c:v>25.112544841246855</c:v>
                </c:pt>
                <c:pt idx="482">
                  <c:v>54.686680271985423</c:v>
                </c:pt>
                <c:pt idx="483">
                  <c:v>13.799357412130533</c:v>
                </c:pt>
                <c:pt idx="484">
                  <c:v>89.867087533184034</c:v>
                </c:pt>
                <c:pt idx="485">
                  <c:v>98.48882156349319</c:v>
                </c:pt>
                <c:pt idx="486">
                  <c:v>13.468461616586527</c:v>
                </c:pt>
                <c:pt idx="487">
                  <c:v>34.863658898579033</c:v>
                </c:pt>
                <c:pt idx="488">
                  <c:v>17.954774977608309</c:v>
                </c:pt>
                <c:pt idx="489">
                  <c:v>69.394358061033188</c:v>
                </c:pt>
                <c:pt idx="490">
                  <c:v>29.12357316425441</c:v>
                </c:pt>
                <c:pt idx="491">
                  <c:v>15.302864863235728</c:v>
                </c:pt>
                <c:pt idx="492">
                  <c:v>40.998913110067669</c:v>
                </c:pt>
                <c:pt idx="493">
                  <c:v>67.094638382987966</c:v>
                </c:pt>
                <c:pt idx="494">
                  <c:v>48.659000304888444</c:v>
                </c:pt>
                <c:pt idx="495">
                  <c:v>49.972378171284262</c:v>
                </c:pt>
                <c:pt idx="496">
                  <c:v>44.118074928074201</c:v>
                </c:pt>
                <c:pt idx="497">
                  <c:v>1.0863933846479448</c:v>
                </c:pt>
                <c:pt idx="498">
                  <c:v>9.2779862394189383</c:v>
                </c:pt>
                <c:pt idx="499">
                  <c:v>51.958809863618562</c:v>
                </c:pt>
                <c:pt idx="500">
                  <c:v>27.425984012311286</c:v>
                </c:pt>
                <c:pt idx="501">
                  <c:v>67.478656792107088</c:v>
                </c:pt>
                <c:pt idx="502">
                  <c:v>26.009568774350623</c:v>
                </c:pt>
                <c:pt idx="503">
                  <c:v>22.343037497545492</c:v>
                </c:pt>
                <c:pt idx="504">
                  <c:v>27.058361088960016</c:v>
                </c:pt>
                <c:pt idx="505">
                  <c:v>6.4068564475840519</c:v>
                </c:pt>
                <c:pt idx="506">
                  <c:v>10.105929313193828</c:v>
                </c:pt>
                <c:pt idx="507">
                  <c:v>32.862213148868591</c:v>
                </c:pt>
                <c:pt idx="508">
                  <c:v>0</c:v>
                </c:pt>
                <c:pt idx="509">
                  <c:v>61.978263530220858</c:v>
                </c:pt>
                <c:pt idx="510">
                  <c:v>55.388694214103282</c:v>
                </c:pt>
                <c:pt idx="511">
                  <c:v>97.547121706008895</c:v>
                </c:pt>
                <c:pt idx="512">
                  <c:v>0</c:v>
                </c:pt>
                <c:pt idx="513">
                  <c:v>102.34884348693247</c:v>
                </c:pt>
                <c:pt idx="514">
                  <c:v>31.896856097005564</c:v>
                </c:pt>
                <c:pt idx="515">
                  <c:v>54.615473471537236</c:v>
                </c:pt>
                <c:pt idx="516">
                  <c:v>7.1357461249069321</c:v>
                </c:pt>
                <c:pt idx="517">
                  <c:v>16.122668441769072</c:v>
                </c:pt>
                <c:pt idx="518">
                  <c:v>32.617644854679092</c:v>
                </c:pt>
                <c:pt idx="519">
                  <c:v>48.754773828987631</c:v>
                </c:pt>
                <c:pt idx="520">
                  <c:v>59.330427076252448</c:v>
                </c:pt>
                <c:pt idx="521">
                  <c:v>13.487555846973676</c:v>
                </c:pt>
                <c:pt idx="522">
                  <c:v>24.847878960980111</c:v>
                </c:pt>
                <c:pt idx="523">
                  <c:v>10.601994703224257</c:v>
                </c:pt>
                <c:pt idx="524">
                  <c:v>0</c:v>
                </c:pt>
                <c:pt idx="525">
                  <c:v>33.977000478481287</c:v>
                </c:pt>
                <c:pt idx="526">
                  <c:v>21.940749699657957</c:v>
                </c:pt>
                <c:pt idx="527">
                  <c:v>69.325019030202952</c:v>
                </c:pt>
                <c:pt idx="528">
                  <c:v>0</c:v>
                </c:pt>
                <c:pt idx="529">
                  <c:v>34.590221072785567</c:v>
                </c:pt>
                <c:pt idx="530">
                  <c:v>23.913945844424173</c:v>
                </c:pt>
                <c:pt idx="531">
                  <c:v>20.771934706625036</c:v>
                </c:pt>
                <c:pt idx="532">
                  <c:v>41.184315338805916</c:v>
                </c:pt>
                <c:pt idx="533">
                  <c:v>10.779746063457671</c:v>
                </c:pt>
                <c:pt idx="534">
                  <c:v>18.923898341173153</c:v>
                </c:pt>
                <c:pt idx="535">
                  <c:v>46.499604076787328</c:v>
                </c:pt>
                <c:pt idx="536">
                  <c:v>1.8657648900102115</c:v>
                </c:pt>
                <c:pt idx="537">
                  <c:v>29.966660765261974</c:v>
                </c:pt>
                <c:pt idx="538">
                  <c:v>3.951734999806702</c:v>
                </c:pt>
                <c:pt idx="539">
                  <c:v>40.773437962402639</c:v>
                </c:pt>
                <c:pt idx="540">
                  <c:v>23.014315177030515</c:v>
                </c:pt>
                <c:pt idx="541">
                  <c:v>27.381724403336211</c:v>
                </c:pt>
                <c:pt idx="542">
                  <c:v>58.886700886279179</c:v>
                </c:pt>
                <c:pt idx="543">
                  <c:v>36.761046496876332</c:v>
                </c:pt>
                <c:pt idx="544">
                  <c:v>28.789200538205133</c:v>
                </c:pt>
                <c:pt idx="545">
                  <c:v>39.642783035076036</c:v>
                </c:pt>
                <c:pt idx="546">
                  <c:v>35.635221642167693</c:v>
                </c:pt>
                <c:pt idx="547">
                  <c:v>15.104860332934072</c:v>
                </c:pt>
                <c:pt idx="548">
                  <c:v>14.574671383375081</c:v>
                </c:pt>
                <c:pt idx="549">
                  <c:v>16.784998078513567</c:v>
                </c:pt>
                <c:pt idx="550">
                  <c:v>35.228633979726993</c:v>
                </c:pt>
                <c:pt idx="551">
                  <c:v>7.1565000109489638</c:v>
                </c:pt>
                <c:pt idx="552">
                  <c:v>7.7104518361090095</c:v>
                </c:pt>
                <c:pt idx="553">
                  <c:v>8.0407624921030578</c:v>
                </c:pt>
                <c:pt idx="554">
                  <c:v>0.19588245661244277</c:v>
                </c:pt>
                <c:pt idx="555">
                  <c:v>0</c:v>
                </c:pt>
                <c:pt idx="556">
                  <c:v>91.477505670455855</c:v>
                </c:pt>
                <c:pt idx="557">
                  <c:v>33.044994742369468</c:v>
                </c:pt>
                <c:pt idx="558">
                  <c:v>3.090410765308822</c:v>
                </c:pt>
                <c:pt idx="559">
                  <c:v>32.85240377993204</c:v>
                </c:pt>
                <c:pt idx="560">
                  <c:v>21.745158230121255</c:v>
                </c:pt>
                <c:pt idx="561">
                  <c:v>20.994727152149338</c:v>
                </c:pt>
                <c:pt idx="562">
                  <c:v>58.198523287173664</c:v>
                </c:pt>
                <c:pt idx="563">
                  <c:v>6.5825553239832786</c:v>
                </c:pt>
                <c:pt idx="564">
                  <c:v>60.650268517034604</c:v>
                </c:pt>
                <c:pt idx="565">
                  <c:v>35.039302753421687</c:v>
                </c:pt>
                <c:pt idx="566">
                  <c:v>40.04213287625187</c:v>
                </c:pt>
                <c:pt idx="567">
                  <c:v>20.897269062532924</c:v>
                </c:pt>
                <c:pt idx="568">
                  <c:v>9.4618067163252348</c:v>
                </c:pt>
                <c:pt idx="569">
                  <c:v>0</c:v>
                </c:pt>
                <c:pt idx="570">
                  <c:v>16.975809169881423</c:v>
                </c:pt>
                <c:pt idx="571">
                  <c:v>35.856213300936773</c:v>
                </c:pt>
                <c:pt idx="572">
                  <c:v>17.775858388328423</c:v>
                </c:pt>
                <c:pt idx="573">
                  <c:v>53.019015272374759</c:v>
                </c:pt>
                <c:pt idx="574">
                  <c:v>6.7823248811038042</c:v>
                </c:pt>
                <c:pt idx="575">
                  <c:v>45.592154513076387</c:v>
                </c:pt>
                <c:pt idx="576">
                  <c:v>78.37908333869666</c:v>
                </c:pt>
                <c:pt idx="577">
                  <c:v>62.750711356217721</c:v>
                </c:pt>
                <c:pt idx="578">
                  <c:v>41.793872161752624</c:v>
                </c:pt>
                <c:pt idx="579">
                  <c:v>27.029956468477852</c:v>
                </c:pt>
                <c:pt idx="580">
                  <c:v>16.053459681735827</c:v>
                </c:pt>
                <c:pt idx="581">
                  <c:v>60.778557198710509</c:v>
                </c:pt>
                <c:pt idx="582">
                  <c:v>36.357395047039631</c:v>
                </c:pt>
                <c:pt idx="583">
                  <c:v>32.457798981964608</c:v>
                </c:pt>
                <c:pt idx="584">
                  <c:v>26.344809813568997</c:v>
                </c:pt>
                <c:pt idx="585">
                  <c:v>62.166572713130044</c:v>
                </c:pt>
                <c:pt idx="586">
                  <c:v>17.304729005881764</c:v>
                </c:pt>
                <c:pt idx="587">
                  <c:v>33.269263824818431</c:v>
                </c:pt>
                <c:pt idx="588">
                  <c:v>0</c:v>
                </c:pt>
                <c:pt idx="589">
                  <c:v>17.067358750644456</c:v>
                </c:pt>
                <c:pt idx="590">
                  <c:v>22.336574517865813</c:v>
                </c:pt>
                <c:pt idx="591">
                  <c:v>40.001671596935381</c:v>
                </c:pt>
                <c:pt idx="592">
                  <c:v>13.005020102307977</c:v>
                </c:pt>
                <c:pt idx="593">
                  <c:v>9.0757819672686164</c:v>
                </c:pt>
                <c:pt idx="594">
                  <c:v>32.813073129091485</c:v>
                </c:pt>
                <c:pt idx="595">
                  <c:v>17.755754497003387</c:v>
                </c:pt>
                <c:pt idx="596">
                  <c:v>3.8158315098134508</c:v>
                </c:pt>
                <c:pt idx="597">
                  <c:v>18.657163859409149</c:v>
                </c:pt>
                <c:pt idx="598">
                  <c:v>8.0358573565551037</c:v>
                </c:pt>
                <c:pt idx="599">
                  <c:v>35.538647198876262</c:v>
                </c:pt>
                <c:pt idx="600">
                  <c:v>15.398135027642367</c:v>
                </c:pt>
                <c:pt idx="601">
                  <c:v>37.745409938034932</c:v>
                </c:pt>
                <c:pt idx="602">
                  <c:v>8.2976159150154256</c:v>
                </c:pt>
                <c:pt idx="603">
                  <c:v>7.4580719969173117</c:v>
                </c:pt>
                <c:pt idx="604">
                  <c:v>4.8733722305253904E-3</c:v>
                </c:pt>
                <c:pt idx="605">
                  <c:v>35.935156679184189</c:v>
                </c:pt>
                <c:pt idx="606">
                  <c:v>29.800606636208105</c:v>
                </c:pt>
                <c:pt idx="607">
                  <c:v>90.549632837166826</c:v>
                </c:pt>
                <c:pt idx="608">
                  <c:v>9.4663599342110647</c:v>
                </c:pt>
                <c:pt idx="609">
                  <c:v>5.9481804093858646</c:v>
                </c:pt>
                <c:pt idx="610">
                  <c:v>28.155765870506148</c:v>
                </c:pt>
                <c:pt idx="611">
                  <c:v>6.383216632558951</c:v>
                </c:pt>
                <c:pt idx="612">
                  <c:v>69.560228673350821</c:v>
                </c:pt>
                <c:pt idx="613">
                  <c:v>1.0406026497036502</c:v>
                </c:pt>
                <c:pt idx="614">
                  <c:v>38.753264696388719</c:v>
                </c:pt>
                <c:pt idx="615">
                  <c:v>0</c:v>
                </c:pt>
                <c:pt idx="616">
                  <c:v>46.52199849163398</c:v>
                </c:pt>
                <c:pt idx="617">
                  <c:v>55.980742652217373</c:v>
                </c:pt>
                <c:pt idx="618">
                  <c:v>28.838906001490027</c:v>
                </c:pt>
                <c:pt idx="619">
                  <c:v>120.2610535902726</c:v>
                </c:pt>
                <c:pt idx="620">
                  <c:v>0</c:v>
                </c:pt>
                <c:pt idx="621">
                  <c:v>20.94554578491141</c:v>
                </c:pt>
                <c:pt idx="622">
                  <c:v>75.780158533081689</c:v>
                </c:pt>
                <c:pt idx="623">
                  <c:v>113.89528695118018</c:v>
                </c:pt>
                <c:pt idx="624">
                  <c:v>26.36553709104642</c:v>
                </c:pt>
                <c:pt idx="625">
                  <c:v>25.600789091279143</c:v>
                </c:pt>
                <c:pt idx="626">
                  <c:v>95.283396664185105</c:v>
                </c:pt>
                <c:pt idx="627">
                  <c:v>0</c:v>
                </c:pt>
                <c:pt idx="628">
                  <c:v>47.602533485651918</c:v>
                </c:pt>
                <c:pt idx="629">
                  <c:v>30.250429571475763</c:v>
                </c:pt>
                <c:pt idx="630">
                  <c:v>24.514322033014082</c:v>
                </c:pt>
                <c:pt idx="631">
                  <c:v>63.751413289998162</c:v>
                </c:pt>
                <c:pt idx="632">
                  <c:v>27.412646649054309</c:v>
                </c:pt>
                <c:pt idx="633">
                  <c:v>1.9151330919274727</c:v>
                </c:pt>
                <c:pt idx="634">
                  <c:v>69.418385879747177</c:v>
                </c:pt>
                <c:pt idx="635">
                  <c:v>41.025816408380862</c:v>
                </c:pt>
                <c:pt idx="636">
                  <c:v>56.35395787517075</c:v>
                </c:pt>
                <c:pt idx="637">
                  <c:v>27.004259150930007</c:v>
                </c:pt>
                <c:pt idx="638">
                  <c:v>11.180498125553051</c:v>
                </c:pt>
                <c:pt idx="639">
                  <c:v>48.355089688342154</c:v>
                </c:pt>
                <c:pt idx="640">
                  <c:v>41.726351600087867</c:v>
                </c:pt>
                <c:pt idx="641">
                  <c:v>21.760535970775589</c:v>
                </c:pt>
                <c:pt idx="642">
                  <c:v>25.010776109781961</c:v>
                </c:pt>
                <c:pt idx="643">
                  <c:v>7.3329483355851801</c:v>
                </c:pt>
                <c:pt idx="644">
                  <c:v>9.4935469581963758</c:v>
                </c:pt>
                <c:pt idx="645">
                  <c:v>15.866003282481811</c:v>
                </c:pt>
                <c:pt idx="646">
                  <c:v>8.1912911206307601</c:v>
                </c:pt>
                <c:pt idx="647">
                  <c:v>15.120402439380877</c:v>
                </c:pt>
                <c:pt idx="648">
                  <c:v>0</c:v>
                </c:pt>
                <c:pt idx="649">
                  <c:v>16.013671409925248</c:v>
                </c:pt>
                <c:pt idx="650">
                  <c:v>0</c:v>
                </c:pt>
                <c:pt idx="651">
                  <c:v>0</c:v>
                </c:pt>
                <c:pt idx="652">
                  <c:v>17.064172589934671</c:v>
                </c:pt>
                <c:pt idx="653">
                  <c:v>0</c:v>
                </c:pt>
                <c:pt idx="654">
                  <c:v>16.990357843877621</c:v>
                </c:pt>
                <c:pt idx="655">
                  <c:v>40.606949354387659</c:v>
                </c:pt>
                <c:pt idx="656">
                  <c:v>101.44280453039406</c:v>
                </c:pt>
                <c:pt idx="657">
                  <c:v>21.837651133711358</c:v>
                </c:pt>
                <c:pt idx="658">
                  <c:v>5.1649594582110412</c:v>
                </c:pt>
                <c:pt idx="659">
                  <c:v>41.591786024881607</c:v>
                </c:pt>
                <c:pt idx="660">
                  <c:v>0</c:v>
                </c:pt>
                <c:pt idx="661">
                  <c:v>40.549542916742517</c:v>
                </c:pt>
                <c:pt idx="662">
                  <c:v>7.5835289526245075</c:v>
                </c:pt>
                <c:pt idx="663">
                  <c:v>27.197591199879827</c:v>
                </c:pt>
                <c:pt idx="664">
                  <c:v>44.374036324370053</c:v>
                </c:pt>
                <c:pt idx="665">
                  <c:v>0</c:v>
                </c:pt>
                <c:pt idx="666">
                  <c:v>25.660954234102846</c:v>
                </c:pt>
                <c:pt idx="667">
                  <c:v>55.245416696217205</c:v>
                </c:pt>
                <c:pt idx="668">
                  <c:v>37.942628266734154</c:v>
                </c:pt>
                <c:pt idx="669">
                  <c:v>68.934665671278822</c:v>
                </c:pt>
                <c:pt idx="670">
                  <c:v>0</c:v>
                </c:pt>
                <c:pt idx="671">
                  <c:v>50.153795746696503</c:v>
                </c:pt>
                <c:pt idx="672">
                  <c:v>2.8733483278231695</c:v>
                </c:pt>
                <c:pt idx="673">
                  <c:v>0</c:v>
                </c:pt>
                <c:pt idx="674">
                  <c:v>79.49868265319806</c:v>
                </c:pt>
                <c:pt idx="675">
                  <c:v>57.190630765884492</c:v>
                </c:pt>
                <c:pt idx="676">
                  <c:v>17.626259826199369</c:v>
                </c:pt>
                <c:pt idx="677">
                  <c:v>0</c:v>
                </c:pt>
                <c:pt idx="678">
                  <c:v>18.6735647183027</c:v>
                </c:pt>
                <c:pt idx="679">
                  <c:v>83.681082867823847</c:v>
                </c:pt>
                <c:pt idx="680">
                  <c:v>7.6057827854512876</c:v>
                </c:pt>
                <c:pt idx="681">
                  <c:v>40.9914082992358</c:v>
                </c:pt>
                <c:pt idx="682">
                  <c:v>41.380467720641896</c:v>
                </c:pt>
                <c:pt idx="683">
                  <c:v>30.190863020213808</c:v>
                </c:pt>
                <c:pt idx="684">
                  <c:v>31.547434930025858</c:v>
                </c:pt>
                <c:pt idx="685">
                  <c:v>8.1445794048029896</c:v>
                </c:pt>
                <c:pt idx="686">
                  <c:v>13.865697361672146</c:v>
                </c:pt>
                <c:pt idx="687">
                  <c:v>28.932201895223017</c:v>
                </c:pt>
                <c:pt idx="688">
                  <c:v>6.033312521505608</c:v>
                </c:pt>
                <c:pt idx="689">
                  <c:v>66.828641174751695</c:v>
                </c:pt>
                <c:pt idx="690">
                  <c:v>31.753870246560549</c:v>
                </c:pt>
                <c:pt idx="691">
                  <c:v>0</c:v>
                </c:pt>
                <c:pt idx="692">
                  <c:v>21.997586657025078</c:v>
                </c:pt>
                <c:pt idx="693">
                  <c:v>12.858249535995101</c:v>
                </c:pt>
                <c:pt idx="694">
                  <c:v>21.081547551387793</c:v>
                </c:pt>
                <c:pt idx="695">
                  <c:v>92.682722771316406</c:v>
                </c:pt>
                <c:pt idx="696">
                  <c:v>20.725714214410644</c:v>
                </c:pt>
                <c:pt idx="697">
                  <c:v>38.162446908398977</c:v>
                </c:pt>
                <c:pt idx="698">
                  <c:v>17.994866172016756</c:v>
                </c:pt>
                <c:pt idx="699">
                  <c:v>88.478763562703946</c:v>
                </c:pt>
                <c:pt idx="700">
                  <c:v>21.416161931362954</c:v>
                </c:pt>
                <c:pt idx="701">
                  <c:v>15.366130042654456</c:v>
                </c:pt>
                <c:pt idx="702">
                  <c:v>51.033467938696006</c:v>
                </c:pt>
                <c:pt idx="703">
                  <c:v>61.871078553336488</c:v>
                </c:pt>
                <c:pt idx="704">
                  <c:v>49.55775955631259</c:v>
                </c:pt>
                <c:pt idx="705">
                  <c:v>39.353112270687156</c:v>
                </c:pt>
                <c:pt idx="706">
                  <c:v>15.652555983675658</c:v>
                </c:pt>
                <c:pt idx="707">
                  <c:v>16.905936041267253</c:v>
                </c:pt>
                <c:pt idx="708">
                  <c:v>0</c:v>
                </c:pt>
                <c:pt idx="709">
                  <c:v>33.729259400167003</c:v>
                </c:pt>
                <c:pt idx="710">
                  <c:v>96.745025748706027</c:v>
                </c:pt>
                <c:pt idx="711">
                  <c:v>49.490663677150259</c:v>
                </c:pt>
                <c:pt idx="712">
                  <c:v>30.27791221094267</c:v>
                </c:pt>
                <c:pt idx="713">
                  <c:v>21.886772808807446</c:v>
                </c:pt>
                <c:pt idx="714">
                  <c:v>8.1861178049246863</c:v>
                </c:pt>
                <c:pt idx="715">
                  <c:v>27.439239436037045</c:v>
                </c:pt>
                <c:pt idx="716">
                  <c:v>10.158577914077076</c:v>
                </c:pt>
                <c:pt idx="717">
                  <c:v>14.578290977665</c:v>
                </c:pt>
                <c:pt idx="718">
                  <c:v>19.444079541605667</c:v>
                </c:pt>
                <c:pt idx="719">
                  <c:v>68.390524623468721</c:v>
                </c:pt>
                <c:pt idx="720">
                  <c:v>83.983258566166469</c:v>
                </c:pt>
                <c:pt idx="721">
                  <c:v>120.07651207882557</c:v>
                </c:pt>
                <c:pt idx="722">
                  <c:v>0</c:v>
                </c:pt>
                <c:pt idx="723">
                  <c:v>77.501409392454761</c:v>
                </c:pt>
                <c:pt idx="724">
                  <c:v>75.087301290740726</c:v>
                </c:pt>
                <c:pt idx="725">
                  <c:v>40.483573066957192</c:v>
                </c:pt>
                <c:pt idx="726">
                  <c:v>9.3231791059135087</c:v>
                </c:pt>
                <c:pt idx="727">
                  <c:v>8.5883821334698709</c:v>
                </c:pt>
                <c:pt idx="728">
                  <c:v>24.97984100158655</c:v>
                </c:pt>
                <c:pt idx="729">
                  <c:v>54.611135045506074</c:v>
                </c:pt>
                <c:pt idx="730">
                  <c:v>37.377796031076109</c:v>
                </c:pt>
                <c:pt idx="731">
                  <c:v>22.941054710871207</c:v>
                </c:pt>
                <c:pt idx="732">
                  <c:v>32.095303754922213</c:v>
                </c:pt>
                <c:pt idx="733">
                  <c:v>40.258191946149154</c:v>
                </c:pt>
                <c:pt idx="734">
                  <c:v>0</c:v>
                </c:pt>
                <c:pt idx="735">
                  <c:v>18.6029543524206</c:v>
                </c:pt>
                <c:pt idx="736">
                  <c:v>71.257602962182617</c:v>
                </c:pt>
                <c:pt idx="737">
                  <c:v>52.306641637090941</c:v>
                </c:pt>
                <c:pt idx="738">
                  <c:v>0</c:v>
                </c:pt>
                <c:pt idx="739">
                  <c:v>23.150967803473826</c:v>
                </c:pt>
                <c:pt idx="740">
                  <c:v>11.60346787833668</c:v>
                </c:pt>
                <c:pt idx="741">
                  <c:v>28.14778224369589</c:v>
                </c:pt>
                <c:pt idx="742">
                  <c:v>48.450045106531718</c:v>
                </c:pt>
                <c:pt idx="743">
                  <c:v>6.6693948016893518</c:v>
                </c:pt>
                <c:pt idx="744">
                  <c:v>23.742315202852108</c:v>
                </c:pt>
                <c:pt idx="745">
                  <c:v>23.178651493631822</c:v>
                </c:pt>
                <c:pt idx="746">
                  <c:v>25.182831521123425</c:v>
                </c:pt>
                <c:pt idx="747">
                  <c:v>67.233612334236142</c:v>
                </c:pt>
                <c:pt idx="748">
                  <c:v>12.053004152450484</c:v>
                </c:pt>
                <c:pt idx="749">
                  <c:v>80.20983793111894</c:v>
                </c:pt>
                <c:pt idx="750">
                  <c:v>35.355250211956275</c:v>
                </c:pt>
                <c:pt idx="751">
                  <c:v>51.02170339277788</c:v>
                </c:pt>
                <c:pt idx="752">
                  <c:v>106.58672693996986</c:v>
                </c:pt>
                <c:pt idx="753">
                  <c:v>26.513238799161467</c:v>
                </c:pt>
                <c:pt idx="754">
                  <c:v>13.110066897828631</c:v>
                </c:pt>
                <c:pt idx="755">
                  <c:v>56.883237855418329</c:v>
                </c:pt>
                <c:pt idx="756">
                  <c:v>47.470893646216844</c:v>
                </c:pt>
                <c:pt idx="757">
                  <c:v>10.740158543616506</c:v>
                </c:pt>
                <c:pt idx="758">
                  <c:v>27.345142069783886</c:v>
                </c:pt>
                <c:pt idx="759">
                  <c:v>21.436843176933625</c:v>
                </c:pt>
                <c:pt idx="760">
                  <c:v>6.45084571398045</c:v>
                </c:pt>
                <c:pt idx="761">
                  <c:v>14.495952369888789</c:v>
                </c:pt>
                <c:pt idx="762">
                  <c:v>22.905524154802379</c:v>
                </c:pt>
                <c:pt idx="763">
                  <c:v>7.6551932952435093</c:v>
                </c:pt>
                <c:pt idx="764">
                  <c:v>11.437682350916267</c:v>
                </c:pt>
                <c:pt idx="765">
                  <c:v>7.0665275626987407</c:v>
                </c:pt>
                <c:pt idx="766">
                  <c:v>98.819179270765986</c:v>
                </c:pt>
                <c:pt idx="767">
                  <c:v>20.419006298616413</c:v>
                </c:pt>
                <c:pt idx="768">
                  <c:v>17.191735356344832</c:v>
                </c:pt>
                <c:pt idx="769">
                  <c:v>61.41461883403926</c:v>
                </c:pt>
                <c:pt idx="770">
                  <c:v>13.672546475266529</c:v>
                </c:pt>
                <c:pt idx="771">
                  <c:v>15.394965568622247</c:v>
                </c:pt>
                <c:pt idx="772">
                  <c:v>46.571408486788499</c:v>
                </c:pt>
                <c:pt idx="773">
                  <c:v>28.377314160721649</c:v>
                </c:pt>
                <c:pt idx="774">
                  <c:v>68.424592224305073</c:v>
                </c:pt>
                <c:pt idx="775">
                  <c:v>35.713123534403252</c:v>
                </c:pt>
                <c:pt idx="776">
                  <c:v>11.387772062887787</c:v>
                </c:pt>
                <c:pt idx="777">
                  <c:v>14.889425399071522</c:v>
                </c:pt>
                <c:pt idx="778">
                  <c:v>31.80724561515936</c:v>
                </c:pt>
                <c:pt idx="779">
                  <c:v>6.076141754985497</c:v>
                </c:pt>
                <c:pt idx="780">
                  <c:v>11.71830250115611</c:v>
                </c:pt>
                <c:pt idx="781">
                  <c:v>18.704745239278033</c:v>
                </c:pt>
                <c:pt idx="782">
                  <c:v>45.111014556984962</c:v>
                </c:pt>
                <c:pt idx="783">
                  <c:v>71.459931173044879</c:v>
                </c:pt>
                <c:pt idx="784">
                  <c:v>0</c:v>
                </c:pt>
                <c:pt idx="785">
                  <c:v>36.411559973945302</c:v>
                </c:pt>
                <c:pt idx="786">
                  <c:v>80.291795354453981</c:v>
                </c:pt>
                <c:pt idx="787">
                  <c:v>69.064115481603892</c:v>
                </c:pt>
                <c:pt idx="788">
                  <c:v>29.74431535230249</c:v>
                </c:pt>
                <c:pt idx="789">
                  <c:v>17.375671743621197</c:v>
                </c:pt>
                <c:pt idx="790">
                  <c:v>10.67778478298308</c:v>
                </c:pt>
                <c:pt idx="791">
                  <c:v>60.698427128407609</c:v>
                </c:pt>
                <c:pt idx="792">
                  <c:v>9.4158775289582923</c:v>
                </c:pt>
                <c:pt idx="793">
                  <c:v>16.115229763518602</c:v>
                </c:pt>
                <c:pt idx="794">
                  <c:v>25.238316172340753</c:v>
                </c:pt>
                <c:pt idx="795">
                  <c:v>46.24831255006135</c:v>
                </c:pt>
                <c:pt idx="796">
                  <c:v>33.398098248455142</c:v>
                </c:pt>
                <c:pt idx="797">
                  <c:v>30.735499191318212</c:v>
                </c:pt>
                <c:pt idx="798">
                  <c:v>2.0866337628672773</c:v>
                </c:pt>
                <c:pt idx="799">
                  <c:v>5.8877746419066357</c:v>
                </c:pt>
                <c:pt idx="800">
                  <c:v>0</c:v>
                </c:pt>
                <c:pt idx="801">
                  <c:v>30.871787168595841</c:v>
                </c:pt>
                <c:pt idx="802">
                  <c:v>33.418180648470454</c:v>
                </c:pt>
                <c:pt idx="803">
                  <c:v>16.130612165137766</c:v>
                </c:pt>
                <c:pt idx="804">
                  <c:v>52.15245045741333</c:v>
                </c:pt>
                <c:pt idx="805">
                  <c:v>18.510002808381966</c:v>
                </c:pt>
                <c:pt idx="806">
                  <c:v>0</c:v>
                </c:pt>
                <c:pt idx="807">
                  <c:v>2.0871941642062266</c:v>
                </c:pt>
                <c:pt idx="808">
                  <c:v>13.273468193172615</c:v>
                </c:pt>
                <c:pt idx="809">
                  <c:v>21.696795793949949</c:v>
                </c:pt>
                <c:pt idx="810">
                  <c:v>28.380458700415357</c:v>
                </c:pt>
                <c:pt idx="811">
                  <c:v>18.575768364304878</c:v>
                </c:pt>
                <c:pt idx="812">
                  <c:v>23.161856954033262</c:v>
                </c:pt>
                <c:pt idx="813">
                  <c:v>37.491049591933724</c:v>
                </c:pt>
                <c:pt idx="814">
                  <c:v>37.189715287634769</c:v>
                </c:pt>
                <c:pt idx="815">
                  <c:v>45.002257900754884</c:v>
                </c:pt>
                <c:pt idx="816">
                  <c:v>39.598865767104243</c:v>
                </c:pt>
                <c:pt idx="817">
                  <c:v>129.36807122276946</c:v>
                </c:pt>
                <c:pt idx="818">
                  <c:v>28.199980264579001</c:v>
                </c:pt>
                <c:pt idx="819">
                  <c:v>13.08353175644665</c:v>
                </c:pt>
                <c:pt idx="820">
                  <c:v>51.648407974337857</c:v>
                </c:pt>
                <c:pt idx="821">
                  <c:v>16.631252202736562</c:v>
                </c:pt>
                <c:pt idx="822">
                  <c:v>87.92199272599477</c:v>
                </c:pt>
                <c:pt idx="823">
                  <c:v>14.141491436489821</c:v>
                </c:pt>
                <c:pt idx="824">
                  <c:v>43.8708182544949</c:v>
                </c:pt>
                <c:pt idx="825">
                  <c:v>0</c:v>
                </c:pt>
                <c:pt idx="826">
                  <c:v>52.03476294810428</c:v>
                </c:pt>
                <c:pt idx="827">
                  <c:v>32.834703845518966</c:v>
                </c:pt>
                <c:pt idx="828">
                  <c:v>51.355234995096836</c:v>
                </c:pt>
                <c:pt idx="829">
                  <c:v>103.28363460516061</c:v>
                </c:pt>
                <c:pt idx="830">
                  <c:v>29.489851837937113</c:v>
                </c:pt>
                <c:pt idx="831">
                  <c:v>13.514959510515469</c:v>
                </c:pt>
                <c:pt idx="832">
                  <c:v>68.272830177513868</c:v>
                </c:pt>
                <c:pt idx="833">
                  <c:v>92.971855214087782</c:v>
                </c:pt>
                <c:pt idx="834">
                  <c:v>26.932441101674968</c:v>
                </c:pt>
                <c:pt idx="835">
                  <c:v>27.893140522479289</c:v>
                </c:pt>
                <c:pt idx="836">
                  <c:v>106.35060702797234</c:v>
                </c:pt>
                <c:pt idx="837">
                  <c:v>0</c:v>
                </c:pt>
                <c:pt idx="838">
                  <c:v>54.94360503434244</c:v>
                </c:pt>
                <c:pt idx="839">
                  <c:v>31.186023678726247</c:v>
                </c:pt>
                <c:pt idx="840">
                  <c:v>25.036674560047857</c:v>
                </c:pt>
                <c:pt idx="841">
                  <c:v>44.201411528846521</c:v>
                </c:pt>
                <c:pt idx="842">
                  <c:v>26.202293908998961</c:v>
                </c:pt>
                <c:pt idx="843">
                  <c:v>16.603762114166198</c:v>
                </c:pt>
                <c:pt idx="844">
                  <c:v>96.749413639218076</c:v>
                </c:pt>
                <c:pt idx="845">
                  <c:v>24.305865645716185</c:v>
                </c:pt>
                <c:pt idx="846">
                  <c:v>48.694644478348472</c:v>
                </c:pt>
                <c:pt idx="847">
                  <c:v>27.559161101572379</c:v>
                </c:pt>
                <c:pt idx="848">
                  <c:v>9.7415536781705949</c:v>
                </c:pt>
                <c:pt idx="849">
                  <c:v>34.834286942317313</c:v>
                </c:pt>
                <c:pt idx="850">
                  <c:v>21.203546924586654</c:v>
                </c:pt>
                <c:pt idx="851">
                  <c:v>0</c:v>
                </c:pt>
                <c:pt idx="852">
                  <c:v>18.892519580472296</c:v>
                </c:pt>
                <c:pt idx="853">
                  <c:v>39.233119698361214</c:v>
                </c:pt>
                <c:pt idx="854">
                  <c:v>0</c:v>
                </c:pt>
                <c:pt idx="855">
                  <c:v>7.551729934080134</c:v>
                </c:pt>
                <c:pt idx="856">
                  <c:v>6.7002731757654939</c:v>
                </c:pt>
                <c:pt idx="857">
                  <c:v>1.7431662459819997</c:v>
                </c:pt>
                <c:pt idx="858">
                  <c:v>0.72532949051857265</c:v>
                </c:pt>
                <c:pt idx="859">
                  <c:v>24.909856032696666</c:v>
                </c:pt>
                <c:pt idx="860">
                  <c:v>9.0592753345808443</c:v>
                </c:pt>
                <c:pt idx="861">
                  <c:v>8.9305215897880519</c:v>
                </c:pt>
                <c:pt idx="862">
                  <c:v>33.532796560598698</c:v>
                </c:pt>
                <c:pt idx="863">
                  <c:v>0</c:v>
                </c:pt>
                <c:pt idx="864">
                  <c:v>13.781607481147264</c:v>
                </c:pt>
                <c:pt idx="865">
                  <c:v>39.73929304723093</c:v>
                </c:pt>
                <c:pt idx="866">
                  <c:v>77.219167274873683</c:v>
                </c:pt>
                <c:pt idx="867">
                  <c:v>48.218611141985896</c:v>
                </c:pt>
                <c:pt idx="868">
                  <c:v>11.272513148057385</c:v>
                </c:pt>
                <c:pt idx="869">
                  <c:v>46.741492051292965</c:v>
                </c:pt>
                <c:pt idx="870">
                  <c:v>0</c:v>
                </c:pt>
                <c:pt idx="871">
                  <c:v>21.921003994648228</c:v>
                </c:pt>
                <c:pt idx="872">
                  <c:v>15.393245761357187</c:v>
                </c:pt>
                <c:pt idx="873">
                  <c:v>49.072349502693342</c:v>
                </c:pt>
                <c:pt idx="874">
                  <c:v>56.720152228938652</c:v>
                </c:pt>
                <c:pt idx="875">
                  <c:v>36.648224595901311</c:v>
                </c:pt>
                <c:pt idx="876">
                  <c:v>38.724786247409099</c:v>
                </c:pt>
                <c:pt idx="877">
                  <c:v>83.937147296180243</c:v>
                </c:pt>
                <c:pt idx="878">
                  <c:v>52.040051173388271</c:v>
                </c:pt>
                <c:pt idx="879">
                  <c:v>111.41618661895181</c:v>
                </c:pt>
                <c:pt idx="880">
                  <c:v>30.363947594488813</c:v>
                </c:pt>
                <c:pt idx="881">
                  <c:v>53.889453408975854</c:v>
                </c:pt>
                <c:pt idx="882">
                  <c:v>17.464447516305491</c:v>
                </c:pt>
                <c:pt idx="883">
                  <c:v>6.2902979691457546</c:v>
                </c:pt>
                <c:pt idx="884">
                  <c:v>56.299544985949481</c:v>
                </c:pt>
                <c:pt idx="885">
                  <c:v>85.137623067449951</c:v>
                </c:pt>
                <c:pt idx="886">
                  <c:v>10.9332637696159</c:v>
                </c:pt>
                <c:pt idx="887">
                  <c:v>0</c:v>
                </c:pt>
                <c:pt idx="888">
                  <c:v>62.915541481842652</c:v>
                </c:pt>
                <c:pt idx="889">
                  <c:v>54.235010709722921</c:v>
                </c:pt>
                <c:pt idx="890">
                  <c:v>4.3131174757760142</c:v>
                </c:pt>
                <c:pt idx="891">
                  <c:v>49.542442864972003</c:v>
                </c:pt>
                <c:pt idx="892">
                  <c:v>43.362042739027459</c:v>
                </c:pt>
                <c:pt idx="893">
                  <c:v>29.775771941053485</c:v>
                </c:pt>
                <c:pt idx="894">
                  <c:v>30.609789529102578</c:v>
                </c:pt>
                <c:pt idx="895">
                  <c:v>15.846384963344281</c:v>
                </c:pt>
                <c:pt idx="896">
                  <c:v>20.790135804902302</c:v>
                </c:pt>
                <c:pt idx="897">
                  <c:v>11.642917040756682</c:v>
                </c:pt>
                <c:pt idx="898">
                  <c:v>12.729004061950533</c:v>
                </c:pt>
                <c:pt idx="899">
                  <c:v>82.208361782109378</c:v>
                </c:pt>
                <c:pt idx="900">
                  <c:v>13.695060795241677</c:v>
                </c:pt>
                <c:pt idx="901">
                  <c:v>11.551016308226373</c:v>
                </c:pt>
                <c:pt idx="902">
                  <c:v>51.039967052609256</c:v>
                </c:pt>
                <c:pt idx="903">
                  <c:v>18.223835011160091</c:v>
                </c:pt>
                <c:pt idx="904">
                  <c:v>116.12507949749073</c:v>
                </c:pt>
                <c:pt idx="905">
                  <c:v>96.855498446160254</c:v>
                </c:pt>
                <c:pt idx="906">
                  <c:v>10.802419354141287</c:v>
                </c:pt>
                <c:pt idx="907">
                  <c:v>43.874417880802582</c:v>
                </c:pt>
                <c:pt idx="908">
                  <c:v>24.335805287495127</c:v>
                </c:pt>
                <c:pt idx="909">
                  <c:v>84.844119007843915</c:v>
                </c:pt>
                <c:pt idx="910">
                  <c:v>20.736075835900436</c:v>
                </c:pt>
                <c:pt idx="911">
                  <c:v>28.433917601453441</c:v>
                </c:pt>
                <c:pt idx="912">
                  <c:v>9.2946899087740338</c:v>
                </c:pt>
                <c:pt idx="913">
                  <c:v>68.254336998607243</c:v>
                </c:pt>
                <c:pt idx="914">
                  <c:v>49.151740380199762</c:v>
                </c:pt>
                <c:pt idx="915">
                  <c:v>25.888721646038885</c:v>
                </c:pt>
                <c:pt idx="916">
                  <c:v>42.926499522277084</c:v>
                </c:pt>
                <c:pt idx="917">
                  <c:v>19.182574075804997</c:v>
                </c:pt>
                <c:pt idx="918">
                  <c:v>19.555297723793853</c:v>
                </c:pt>
                <c:pt idx="919">
                  <c:v>64.259561344408567</c:v>
                </c:pt>
                <c:pt idx="920">
                  <c:v>38.896756321672036</c:v>
                </c:pt>
                <c:pt idx="921">
                  <c:v>75.606823972245749</c:v>
                </c:pt>
                <c:pt idx="922">
                  <c:v>29.699211603556513</c:v>
                </c:pt>
                <c:pt idx="923">
                  <c:v>39.836150638801662</c:v>
                </c:pt>
                <c:pt idx="924">
                  <c:v>5.3128497187086978</c:v>
                </c:pt>
                <c:pt idx="925">
                  <c:v>0</c:v>
                </c:pt>
                <c:pt idx="926">
                  <c:v>10.137739113746216</c:v>
                </c:pt>
                <c:pt idx="927">
                  <c:v>35.134448676382036</c:v>
                </c:pt>
                <c:pt idx="928">
                  <c:v>1.1365806181045119</c:v>
                </c:pt>
                <c:pt idx="929">
                  <c:v>92.514628044502544</c:v>
                </c:pt>
                <c:pt idx="930">
                  <c:v>61.062395825046757</c:v>
                </c:pt>
                <c:pt idx="931">
                  <c:v>71.278679220835201</c:v>
                </c:pt>
                <c:pt idx="932">
                  <c:v>49.628556902080966</c:v>
                </c:pt>
                <c:pt idx="933">
                  <c:v>94.642933943901824</c:v>
                </c:pt>
                <c:pt idx="934">
                  <c:v>60.699571534259228</c:v>
                </c:pt>
                <c:pt idx="935">
                  <c:v>47.168450150196371</c:v>
                </c:pt>
                <c:pt idx="936">
                  <c:v>12.392408742489478</c:v>
                </c:pt>
                <c:pt idx="937">
                  <c:v>3.7247001356420824</c:v>
                </c:pt>
                <c:pt idx="938">
                  <c:v>39.569821702422011</c:v>
                </c:pt>
                <c:pt idx="939">
                  <c:v>82.480161673344909</c:v>
                </c:pt>
                <c:pt idx="940">
                  <c:v>51.039881661002106</c:v>
                </c:pt>
                <c:pt idx="941">
                  <c:v>44.059231937544816</c:v>
                </c:pt>
                <c:pt idx="942">
                  <c:v>45.670770604244268</c:v>
                </c:pt>
                <c:pt idx="943">
                  <c:v>29.651779718150006</c:v>
                </c:pt>
                <c:pt idx="944">
                  <c:v>0</c:v>
                </c:pt>
                <c:pt idx="945">
                  <c:v>31.884390560162672</c:v>
                </c:pt>
                <c:pt idx="946">
                  <c:v>38.326015306548094</c:v>
                </c:pt>
                <c:pt idx="947">
                  <c:v>73.902563225119266</c:v>
                </c:pt>
                <c:pt idx="948">
                  <c:v>0</c:v>
                </c:pt>
                <c:pt idx="949">
                  <c:v>21.23477492546311</c:v>
                </c:pt>
                <c:pt idx="950">
                  <c:v>3.6149187064001693</c:v>
                </c:pt>
                <c:pt idx="951">
                  <c:v>17.143550921734487</c:v>
                </c:pt>
                <c:pt idx="952">
                  <c:v>47.28175377467285</c:v>
                </c:pt>
                <c:pt idx="953">
                  <c:v>33.031108568261665</c:v>
                </c:pt>
                <c:pt idx="954">
                  <c:v>5.3492837311872847</c:v>
                </c:pt>
                <c:pt idx="955">
                  <c:v>12.489912271667825</c:v>
                </c:pt>
                <c:pt idx="956">
                  <c:v>23.609814360120879</c:v>
                </c:pt>
                <c:pt idx="957">
                  <c:v>28.930577149062557</c:v>
                </c:pt>
                <c:pt idx="958">
                  <c:v>13.064345019909604</c:v>
                </c:pt>
                <c:pt idx="959">
                  <c:v>65.087641465426543</c:v>
                </c:pt>
                <c:pt idx="960">
                  <c:v>11.335127426801481</c:v>
                </c:pt>
                <c:pt idx="961">
                  <c:v>42.407198808887074</c:v>
                </c:pt>
                <c:pt idx="962">
                  <c:v>72.455222287992584</c:v>
                </c:pt>
                <c:pt idx="963">
                  <c:v>9.2424673982880687</c:v>
                </c:pt>
                <c:pt idx="964">
                  <c:v>44.842601943050816</c:v>
                </c:pt>
                <c:pt idx="965">
                  <c:v>67.903168025364636</c:v>
                </c:pt>
                <c:pt idx="966">
                  <c:v>49.224398502745096</c:v>
                </c:pt>
                <c:pt idx="967">
                  <c:v>21.176885701020787</c:v>
                </c:pt>
                <c:pt idx="968">
                  <c:v>26.146224789252855</c:v>
                </c:pt>
                <c:pt idx="969">
                  <c:v>32.334769545080071</c:v>
                </c:pt>
                <c:pt idx="970">
                  <c:v>29.624062789239421</c:v>
                </c:pt>
                <c:pt idx="971">
                  <c:v>11.563774677039442</c:v>
                </c:pt>
                <c:pt idx="972">
                  <c:v>9.3755649655346947</c:v>
                </c:pt>
                <c:pt idx="973">
                  <c:v>12.213085455945711</c:v>
                </c:pt>
                <c:pt idx="974">
                  <c:v>9.8308816133723518</c:v>
                </c:pt>
                <c:pt idx="975">
                  <c:v>28.671747246055645</c:v>
                </c:pt>
                <c:pt idx="976">
                  <c:v>95.474769113637137</c:v>
                </c:pt>
                <c:pt idx="977">
                  <c:v>12.008747381157038</c:v>
                </c:pt>
                <c:pt idx="978">
                  <c:v>18.487987431411707</c:v>
                </c:pt>
                <c:pt idx="979">
                  <c:v>76.774921924494393</c:v>
                </c:pt>
                <c:pt idx="980">
                  <c:v>22.212986505781473</c:v>
                </c:pt>
                <c:pt idx="981">
                  <c:v>18.281735808968644</c:v>
                </c:pt>
                <c:pt idx="982">
                  <c:v>70.877661100392544</c:v>
                </c:pt>
                <c:pt idx="983">
                  <c:v>19.642575920270026</c:v>
                </c:pt>
                <c:pt idx="984">
                  <c:v>39.942029361892629</c:v>
                </c:pt>
                <c:pt idx="985">
                  <c:v>75.696671918788482</c:v>
                </c:pt>
                <c:pt idx="986">
                  <c:v>16.181204432735541</c:v>
                </c:pt>
                <c:pt idx="987">
                  <c:v>9.696051749227621</c:v>
                </c:pt>
                <c:pt idx="988">
                  <c:v>25.299674952772786</c:v>
                </c:pt>
                <c:pt idx="989">
                  <c:v>0</c:v>
                </c:pt>
                <c:pt idx="990">
                  <c:v>42.910678774497988</c:v>
                </c:pt>
                <c:pt idx="991">
                  <c:v>28.266470353012718</c:v>
                </c:pt>
                <c:pt idx="992">
                  <c:v>46.993691438164667</c:v>
                </c:pt>
                <c:pt idx="993">
                  <c:v>39.974208734661005</c:v>
                </c:pt>
                <c:pt idx="994">
                  <c:v>0</c:v>
                </c:pt>
                <c:pt idx="995">
                  <c:v>49.598966094503147</c:v>
                </c:pt>
                <c:pt idx="996">
                  <c:v>72.389337457263395</c:v>
                </c:pt>
                <c:pt idx="997">
                  <c:v>62.176019893915118</c:v>
                </c:pt>
                <c:pt idx="998">
                  <c:v>60.188459560087473</c:v>
                </c:pt>
                <c:pt idx="999">
                  <c:v>0.42946982609371531</c:v>
                </c:pt>
                <c:pt idx="1000">
                  <c:v>24.472356379715926</c:v>
                </c:pt>
                <c:pt idx="1001">
                  <c:v>65.307002604238505</c:v>
                </c:pt>
                <c:pt idx="1002">
                  <c:v>24.593186849440581</c:v>
                </c:pt>
                <c:pt idx="1003">
                  <c:v>37.751435055746811</c:v>
                </c:pt>
                <c:pt idx="1004">
                  <c:v>21.939558086651807</c:v>
                </c:pt>
                <c:pt idx="1005">
                  <c:v>50.425551079179534</c:v>
                </c:pt>
                <c:pt idx="1006">
                  <c:v>33.951018642199841</c:v>
                </c:pt>
                <c:pt idx="1007">
                  <c:v>47.417882808151674</c:v>
                </c:pt>
                <c:pt idx="1008">
                  <c:v>0</c:v>
                </c:pt>
                <c:pt idx="1009">
                  <c:v>14.601944753321234</c:v>
                </c:pt>
                <c:pt idx="1010">
                  <c:v>0</c:v>
                </c:pt>
                <c:pt idx="1011">
                  <c:v>4.310871731023993</c:v>
                </c:pt>
                <c:pt idx="1012">
                  <c:v>11.673659361833206</c:v>
                </c:pt>
                <c:pt idx="1013">
                  <c:v>16.007833345999622</c:v>
                </c:pt>
                <c:pt idx="1014">
                  <c:v>33.018950874557923</c:v>
                </c:pt>
                <c:pt idx="1015">
                  <c:v>12.518636009228638</c:v>
                </c:pt>
                <c:pt idx="1016">
                  <c:v>0</c:v>
                </c:pt>
                <c:pt idx="1017">
                  <c:v>28.480459216143572</c:v>
                </c:pt>
                <c:pt idx="1018">
                  <c:v>8.8587883964824172</c:v>
                </c:pt>
                <c:pt idx="1019">
                  <c:v>20.699729413605848</c:v>
                </c:pt>
                <c:pt idx="1020">
                  <c:v>11.249878139174772</c:v>
                </c:pt>
                <c:pt idx="1021">
                  <c:v>11.739933747838533</c:v>
                </c:pt>
                <c:pt idx="1022">
                  <c:v>8.2898678149687299</c:v>
                </c:pt>
                <c:pt idx="1023">
                  <c:v>36.615300280640518</c:v>
                </c:pt>
                <c:pt idx="1024">
                  <c:v>25.244671842757775</c:v>
                </c:pt>
                <c:pt idx="1025">
                  <c:v>33.126717729858811</c:v>
                </c:pt>
                <c:pt idx="1026">
                  <c:v>25.872035399932287</c:v>
                </c:pt>
                <c:pt idx="1027">
                  <c:v>101.1514023649525</c:v>
                </c:pt>
                <c:pt idx="1028">
                  <c:v>15.493849840406671</c:v>
                </c:pt>
                <c:pt idx="1029">
                  <c:v>11.34396229755416</c:v>
                </c:pt>
                <c:pt idx="1030">
                  <c:v>25.946013232960706</c:v>
                </c:pt>
                <c:pt idx="1031">
                  <c:v>7.9200476009625698</c:v>
                </c:pt>
                <c:pt idx="1032">
                  <c:v>78.219881812455739</c:v>
                </c:pt>
                <c:pt idx="1033">
                  <c:v>4.0135948422014707</c:v>
                </c:pt>
                <c:pt idx="1034">
                  <c:v>43.274363910463975</c:v>
                </c:pt>
                <c:pt idx="1035">
                  <c:v>2.6837481266547276</c:v>
                </c:pt>
                <c:pt idx="1036">
                  <c:v>24.339044142623962</c:v>
                </c:pt>
                <c:pt idx="1037">
                  <c:v>61.212246956102661</c:v>
                </c:pt>
                <c:pt idx="1038">
                  <c:v>24.988647136398349</c:v>
                </c:pt>
                <c:pt idx="1039">
                  <c:v>125.91231262817426</c:v>
                </c:pt>
                <c:pt idx="1040">
                  <c:v>36.32953883266034</c:v>
                </c:pt>
                <c:pt idx="1041">
                  <c:v>23.777578293950832</c:v>
                </c:pt>
                <c:pt idx="1042">
                  <c:v>28.694029099822547</c:v>
                </c:pt>
                <c:pt idx="1043">
                  <c:v>88.775023784543208</c:v>
                </c:pt>
                <c:pt idx="1044">
                  <c:v>21.209265838158583</c:v>
                </c:pt>
                <c:pt idx="1045">
                  <c:v>22.126531281536852</c:v>
                </c:pt>
                <c:pt idx="1046">
                  <c:v>68.084565249971632</c:v>
                </c:pt>
                <c:pt idx="1047">
                  <c:v>0</c:v>
                </c:pt>
                <c:pt idx="1048">
                  <c:v>47.541080612042741</c:v>
                </c:pt>
                <c:pt idx="1049">
                  <c:v>40.158489441008207</c:v>
                </c:pt>
              </c:numCache>
            </c:numRef>
          </c:yVal>
          <c:smooth val="0"/>
          <c:extLst>
            <c:ext xmlns:c16="http://schemas.microsoft.com/office/drawing/2014/chart" uri="{C3380CC4-5D6E-409C-BE32-E72D297353CC}">
              <c16:uniqueId val="{00000001-9736-4455-AA28-14A1659EEDD3}"/>
            </c:ext>
          </c:extLst>
        </c:ser>
        <c:ser>
          <c:idx val="2"/>
          <c:order val="2"/>
          <c:tx>
            <c:strRef>
              <c:f>'[PCM_0327_default_+4_eql_params temp.xlsb]CT Net-Cone vs PC Price'!$F$4</c:f>
              <c:strCache>
                <c:ptCount val="1"/>
                <c:pt idx="0">
                  <c:v>Fall</c:v>
                </c:pt>
              </c:strCache>
            </c:strRef>
          </c:tx>
          <c:spPr>
            <a:ln w="19050" cap="rnd">
              <a:noFill/>
              <a:round/>
            </a:ln>
            <a:effectLst/>
          </c:spPr>
          <c:marker>
            <c:symbol val="circle"/>
            <c:size val="5"/>
            <c:spPr>
              <a:solidFill>
                <a:schemeClr val="accent5">
                  <a:lumMod val="75000"/>
                  <a:alpha val="20000"/>
                </a:schemeClr>
              </a:solidFill>
              <a:ln w="3175">
                <a:noFill/>
              </a:ln>
              <a:effectLst/>
            </c:spPr>
          </c:marker>
          <c:xVal>
            <c:numRef>
              <c:f>'[PCM_0327_default_+4_eql_params temp.xlsb]CT Net-Cone vs PC Price'!$C$5:$C$1054</c:f>
              <c:numCache>
                <c:formatCode>_("$"* #,##0_);_("$"* \(#,##0\);_("$"* "-"??_);_(@_)</c:formatCode>
                <c:ptCount val="1050"/>
                <c:pt idx="0">
                  <c:v>87.331345721589898</c:v>
                </c:pt>
                <c:pt idx="1">
                  <c:v>83.458908852903036</c:v>
                </c:pt>
                <c:pt idx="2">
                  <c:v>91.926840671084861</c:v>
                </c:pt>
                <c:pt idx="3">
                  <c:v>79.212464408458587</c:v>
                </c:pt>
                <c:pt idx="4">
                  <c:v>95.011918953913124</c:v>
                </c:pt>
                <c:pt idx="5">
                  <c:v>80.175610873105057</c:v>
                </c:pt>
                <c:pt idx="6">
                  <c:v>76.61905531754951</c:v>
                </c:pt>
                <c:pt idx="7">
                  <c:v>84.594941681185873</c:v>
                </c:pt>
                <c:pt idx="8">
                  <c:v>69.685297741791913</c:v>
                </c:pt>
                <c:pt idx="9">
                  <c:v>91.846522489266675</c:v>
                </c:pt>
                <c:pt idx="10">
                  <c:v>83.174699256943427</c:v>
                </c:pt>
                <c:pt idx="11">
                  <c:v>75.975858347852522</c:v>
                </c:pt>
                <c:pt idx="12">
                  <c:v>87.067658852903037</c:v>
                </c:pt>
                <c:pt idx="13">
                  <c:v>72.078065418559603</c:v>
                </c:pt>
                <c:pt idx="14">
                  <c:v>92.294174004418181</c:v>
                </c:pt>
                <c:pt idx="15">
                  <c:v>40.849242186236374</c:v>
                </c:pt>
                <c:pt idx="16">
                  <c:v>40.070373499367683</c:v>
                </c:pt>
                <c:pt idx="17">
                  <c:v>46.426338145832332</c:v>
                </c:pt>
                <c:pt idx="18">
                  <c:v>25.546085620579788</c:v>
                </c:pt>
                <c:pt idx="19">
                  <c:v>48.779595721589914</c:v>
                </c:pt>
                <c:pt idx="20">
                  <c:v>91.073931580175753</c:v>
                </c:pt>
                <c:pt idx="21">
                  <c:v>87.399292691286874</c:v>
                </c:pt>
                <c:pt idx="22">
                  <c:v>95.677969458963631</c:v>
                </c:pt>
                <c:pt idx="23">
                  <c:v>81.721252287246472</c:v>
                </c:pt>
                <c:pt idx="24">
                  <c:v>96.779216933711112</c:v>
                </c:pt>
                <c:pt idx="25">
                  <c:v>87.683921479165662</c:v>
                </c:pt>
                <c:pt idx="26">
                  <c:v>82.463348246842429</c:v>
                </c:pt>
                <c:pt idx="27">
                  <c:v>90.886259863004042</c:v>
                </c:pt>
                <c:pt idx="28">
                  <c:v>77.156201782195964</c:v>
                </c:pt>
                <c:pt idx="29">
                  <c:v>93.89616390340808</c:v>
                </c:pt>
                <c:pt idx="30">
                  <c:v>93.415259863004039</c:v>
                </c:pt>
                <c:pt idx="31">
                  <c:v>86.685964408458602</c:v>
                </c:pt>
                <c:pt idx="32">
                  <c:v>93.63074976199394</c:v>
                </c:pt>
                <c:pt idx="33">
                  <c:v>83.862676529670722</c:v>
                </c:pt>
                <c:pt idx="34">
                  <c:v>97.672557842802021</c:v>
                </c:pt>
                <c:pt idx="35">
                  <c:v>82.650108347852537</c:v>
                </c:pt>
                <c:pt idx="36">
                  <c:v>75.886853297347471</c:v>
                </c:pt>
                <c:pt idx="37">
                  <c:v>89.166527539771721</c:v>
                </c:pt>
                <c:pt idx="38">
                  <c:v>72.332999761993946</c:v>
                </c:pt>
                <c:pt idx="39">
                  <c:v>91.445277539771723</c:v>
                </c:pt>
                <c:pt idx="40">
                  <c:v>83.430580570074753</c:v>
                </c:pt>
                <c:pt idx="41">
                  <c:v>78.713519964014154</c:v>
                </c:pt>
                <c:pt idx="42">
                  <c:v>89.315739660983837</c:v>
                </c:pt>
                <c:pt idx="43">
                  <c:v>76.534944206438382</c:v>
                </c:pt>
                <c:pt idx="44">
                  <c:v>92.077944206438389</c:v>
                </c:pt>
                <c:pt idx="45">
                  <c:v>88.141166428660611</c:v>
                </c:pt>
                <c:pt idx="46">
                  <c:v>83.794035115529297</c:v>
                </c:pt>
                <c:pt idx="47">
                  <c:v>91.372343196337368</c:v>
                </c:pt>
                <c:pt idx="48">
                  <c:v>77.715514913509082</c:v>
                </c:pt>
                <c:pt idx="49">
                  <c:v>95.599572994317185</c:v>
                </c:pt>
                <c:pt idx="50">
                  <c:v>88.652964408458587</c:v>
                </c:pt>
                <c:pt idx="51">
                  <c:v>84.041888650882839</c:v>
                </c:pt>
                <c:pt idx="52">
                  <c:v>92.445115923610103</c:v>
                </c:pt>
                <c:pt idx="53">
                  <c:v>78.879131075125258</c:v>
                </c:pt>
                <c:pt idx="54">
                  <c:v>96.738042691286878</c:v>
                </c:pt>
                <c:pt idx="55">
                  <c:v>84.954840671084852</c:v>
                </c:pt>
                <c:pt idx="56">
                  <c:v>81.098984610478794</c:v>
                </c:pt>
                <c:pt idx="57">
                  <c:v>91.978161378155562</c:v>
                </c:pt>
                <c:pt idx="58">
                  <c:v>73.571964408458598</c:v>
                </c:pt>
                <c:pt idx="59">
                  <c:v>95.193843196337383</c:v>
                </c:pt>
                <c:pt idx="60">
                  <c:v>85.296843196337377</c:v>
                </c:pt>
                <c:pt idx="61">
                  <c:v>78.926305317549492</c:v>
                </c:pt>
                <c:pt idx="62">
                  <c:v>90.007322994317178</c:v>
                </c:pt>
                <c:pt idx="63">
                  <c:v>72.452666428660621</c:v>
                </c:pt>
                <c:pt idx="64">
                  <c:v>93.502189155933337</c:v>
                </c:pt>
                <c:pt idx="65">
                  <c:v>68.385413903408079</c:v>
                </c:pt>
                <c:pt idx="66">
                  <c:v>54.910696731690912</c:v>
                </c:pt>
                <c:pt idx="67">
                  <c:v>76.606719458963639</c:v>
                </c:pt>
                <c:pt idx="68">
                  <c:v>48.158317943812122</c:v>
                </c:pt>
                <c:pt idx="69">
                  <c:v>83.916810368054541</c:v>
                </c:pt>
                <c:pt idx="70">
                  <c:v>82.364636125630298</c:v>
                </c:pt>
                <c:pt idx="71">
                  <c:v>76.840686630680807</c:v>
                </c:pt>
                <c:pt idx="72">
                  <c:v>86.921118448862615</c:v>
                </c:pt>
                <c:pt idx="73">
                  <c:v>66.147398751892922</c:v>
                </c:pt>
                <c:pt idx="74">
                  <c:v>90.074484610478791</c:v>
                </c:pt>
                <c:pt idx="75">
                  <c:v>85.427421479165659</c:v>
                </c:pt>
                <c:pt idx="76">
                  <c:v>80.11025733775152</c:v>
                </c:pt>
                <c:pt idx="77">
                  <c:v>88.135999761993958</c:v>
                </c:pt>
                <c:pt idx="78">
                  <c:v>78.438378549872738</c:v>
                </c:pt>
                <c:pt idx="79">
                  <c:v>91.320184105428282</c:v>
                </c:pt>
                <c:pt idx="80">
                  <c:v>90.121214408458584</c:v>
                </c:pt>
                <c:pt idx="81">
                  <c:v>85.041744711488889</c:v>
                </c:pt>
                <c:pt idx="82">
                  <c:v>92.221868448862637</c:v>
                </c:pt>
                <c:pt idx="83">
                  <c:v>83.834552792296961</c:v>
                </c:pt>
                <c:pt idx="84">
                  <c:v>96.69358562057981</c:v>
                </c:pt>
                <c:pt idx="85">
                  <c:v>77.135083095327275</c:v>
                </c:pt>
                <c:pt idx="86">
                  <c:v>70.463560368054544</c:v>
                </c:pt>
                <c:pt idx="87">
                  <c:v>80.305310368054549</c:v>
                </c:pt>
                <c:pt idx="88">
                  <c:v>61.482822994317189</c:v>
                </c:pt>
                <c:pt idx="89">
                  <c:v>88.464674004418185</c:v>
                </c:pt>
                <c:pt idx="90">
                  <c:v>90.642626024620199</c:v>
                </c:pt>
                <c:pt idx="91">
                  <c:v>82.445244711488897</c:v>
                </c:pt>
                <c:pt idx="92">
                  <c:v>92.302934105428292</c:v>
                </c:pt>
                <c:pt idx="93">
                  <c:v>81.132540166034346</c:v>
                </c:pt>
                <c:pt idx="94">
                  <c:v>95.136532590276772</c:v>
                </c:pt>
                <c:pt idx="95">
                  <c:v>82.060267438761628</c:v>
                </c:pt>
                <c:pt idx="96">
                  <c:v>77.319701782195963</c:v>
                </c:pt>
                <c:pt idx="97">
                  <c:v>84.325979559973746</c:v>
                </c:pt>
                <c:pt idx="98">
                  <c:v>69.027903802397987</c:v>
                </c:pt>
                <c:pt idx="99">
                  <c:v>90.550926529670704</c:v>
                </c:pt>
                <c:pt idx="100">
                  <c:v>83.894358347852531</c:v>
                </c:pt>
                <c:pt idx="101">
                  <c:v>77.640262388256573</c:v>
                </c:pt>
                <c:pt idx="102">
                  <c:v>89.011413903408084</c:v>
                </c:pt>
                <c:pt idx="103">
                  <c:v>64.980939155933328</c:v>
                </c:pt>
                <c:pt idx="104">
                  <c:v>93.43739370138789</c:v>
                </c:pt>
                <c:pt idx="105">
                  <c:v>81.844918953913137</c:v>
                </c:pt>
                <c:pt idx="106">
                  <c:v>76.970792691286874</c:v>
                </c:pt>
                <c:pt idx="107">
                  <c:v>87.291934105428282</c:v>
                </c:pt>
                <c:pt idx="108">
                  <c:v>71.078151277145452</c:v>
                </c:pt>
                <c:pt idx="109">
                  <c:v>90.210209357953545</c:v>
                </c:pt>
                <c:pt idx="110">
                  <c:v>70.904853297347472</c:v>
                </c:pt>
                <c:pt idx="111">
                  <c:v>67.594671479165669</c:v>
                </c:pt>
                <c:pt idx="112">
                  <c:v>83.97926743876161</c:v>
                </c:pt>
                <c:pt idx="113">
                  <c:v>49.647742186236378</c:v>
                </c:pt>
                <c:pt idx="114">
                  <c:v>90.820280065024235</c:v>
                </c:pt>
                <c:pt idx="115">
                  <c:v>88.120706832701003</c:v>
                </c:pt>
                <c:pt idx="116">
                  <c:v>84.370578044822224</c:v>
                </c:pt>
                <c:pt idx="117">
                  <c:v>91.668259863004053</c:v>
                </c:pt>
                <c:pt idx="118">
                  <c:v>79.269429054923251</c:v>
                </c:pt>
                <c:pt idx="119">
                  <c:v>95.447244711488892</c:v>
                </c:pt>
                <c:pt idx="120">
                  <c:v>83.728072994317188</c:v>
                </c:pt>
                <c:pt idx="121">
                  <c:v>80.732434105428283</c:v>
                </c:pt>
                <c:pt idx="122">
                  <c:v>88.612989660983843</c:v>
                </c:pt>
                <c:pt idx="123">
                  <c:v>74.724060368054552</c:v>
                </c:pt>
                <c:pt idx="124">
                  <c:v>93.203747236741421</c:v>
                </c:pt>
                <c:pt idx="125">
                  <c:v>79.730878549872727</c:v>
                </c:pt>
                <c:pt idx="126">
                  <c:v>73.783828044822229</c:v>
                </c:pt>
                <c:pt idx="127">
                  <c:v>85.273676529670709</c:v>
                </c:pt>
                <c:pt idx="128">
                  <c:v>68.151747236741414</c:v>
                </c:pt>
                <c:pt idx="129">
                  <c:v>88.877181580175758</c:v>
                </c:pt>
                <c:pt idx="130">
                  <c:v>48.515353297347488</c:v>
                </c:pt>
                <c:pt idx="131">
                  <c:v>48.947434105428286</c:v>
                </c:pt>
                <c:pt idx="132">
                  <c:v>83.850772489266674</c:v>
                </c:pt>
                <c:pt idx="133">
                  <c:v>27.153166428660597</c:v>
                </c:pt>
                <c:pt idx="134">
                  <c:v>81.776876024620208</c:v>
                </c:pt>
                <c:pt idx="135">
                  <c:v>87.36069168118587</c:v>
                </c:pt>
                <c:pt idx="136">
                  <c:v>82.465504812498992</c:v>
                </c:pt>
                <c:pt idx="137">
                  <c:v>91.578105822600008</c:v>
                </c:pt>
                <c:pt idx="138">
                  <c:v>65.446055317549508</c:v>
                </c:pt>
                <c:pt idx="139">
                  <c:v>95.944072994317168</c:v>
                </c:pt>
                <c:pt idx="140">
                  <c:v>89.196843196337383</c:v>
                </c:pt>
                <c:pt idx="141">
                  <c:v>84.711004812498999</c:v>
                </c:pt>
                <c:pt idx="142">
                  <c:v>93.578661378155559</c:v>
                </c:pt>
                <c:pt idx="143">
                  <c:v>78.375459357953531</c:v>
                </c:pt>
                <c:pt idx="144">
                  <c:v>96.256360873105052</c:v>
                </c:pt>
                <c:pt idx="145">
                  <c:v>93.068272489266661</c:v>
                </c:pt>
                <c:pt idx="146">
                  <c:v>88.503451782195967</c:v>
                </c:pt>
                <c:pt idx="147">
                  <c:v>95.762393701387893</c:v>
                </c:pt>
                <c:pt idx="148">
                  <c:v>84.648772489266662</c:v>
                </c:pt>
                <c:pt idx="149">
                  <c:v>98.774055317549497</c:v>
                </c:pt>
                <c:pt idx="150">
                  <c:v>89.193961883206072</c:v>
                </c:pt>
                <c:pt idx="151">
                  <c:v>84.118085620579805</c:v>
                </c:pt>
                <c:pt idx="152">
                  <c:v>94.119259863004046</c:v>
                </c:pt>
                <c:pt idx="153">
                  <c:v>79.413282590276765</c:v>
                </c:pt>
                <c:pt idx="154">
                  <c:v>95.128651277145451</c:v>
                </c:pt>
                <c:pt idx="155">
                  <c:v>92.511886125630312</c:v>
                </c:pt>
                <c:pt idx="156">
                  <c:v>90.303269964014149</c:v>
                </c:pt>
                <c:pt idx="157">
                  <c:v>95.940971984216162</c:v>
                </c:pt>
                <c:pt idx="158">
                  <c:v>82.528191681185859</c:v>
                </c:pt>
                <c:pt idx="159">
                  <c:v>98.067951782195962</c:v>
                </c:pt>
                <c:pt idx="160">
                  <c:v>89.181815418559609</c:v>
                </c:pt>
                <c:pt idx="161">
                  <c:v>84.697219458963644</c:v>
                </c:pt>
                <c:pt idx="162">
                  <c:v>93.877282590276764</c:v>
                </c:pt>
                <c:pt idx="163">
                  <c:v>81.888994711488891</c:v>
                </c:pt>
                <c:pt idx="164">
                  <c:v>95.719987135731316</c:v>
                </c:pt>
                <c:pt idx="165">
                  <c:v>93.052446731690907</c:v>
                </c:pt>
                <c:pt idx="166">
                  <c:v>89.632964408458591</c:v>
                </c:pt>
                <c:pt idx="167">
                  <c:v>94.960022489266677</c:v>
                </c:pt>
                <c:pt idx="168">
                  <c:v>86.204565418559611</c:v>
                </c:pt>
                <c:pt idx="169">
                  <c:v>98.760209357953542</c:v>
                </c:pt>
                <c:pt idx="170">
                  <c:v>93.536131075125255</c:v>
                </c:pt>
                <c:pt idx="171">
                  <c:v>89.437292691286871</c:v>
                </c:pt>
                <c:pt idx="172">
                  <c:v>95.514161378155563</c:v>
                </c:pt>
                <c:pt idx="173">
                  <c:v>83.250232085226259</c:v>
                </c:pt>
                <c:pt idx="174">
                  <c:v>97.861817943812127</c:v>
                </c:pt>
                <c:pt idx="175">
                  <c:v>85.577595721589901</c:v>
                </c:pt>
                <c:pt idx="176">
                  <c:v>80.519201782195978</c:v>
                </c:pt>
                <c:pt idx="177">
                  <c:v>87.494613398357572</c:v>
                </c:pt>
                <c:pt idx="178">
                  <c:v>75.946742186236364</c:v>
                </c:pt>
                <c:pt idx="179">
                  <c:v>93.735365923610104</c:v>
                </c:pt>
                <c:pt idx="180">
                  <c:v>89.800666428660605</c:v>
                </c:pt>
                <c:pt idx="181">
                  <c:v>86.772711883206057</c:v>
                </c:pt>
                <c:pt idx="182">
                  <c:v>92.741085620579796</c:v>
                </c:pt>
                <c:pt idx="183">
                  <c:v>80.659949256943435</c:v>
                </c:pt>
                <c:pt idx="184">
                  <c:v>95.617969458963628</c:v>
                </c:pt>
                <c:pt idx="185">
                  <c:v>88.406441681185868</c:v>
                </c:pt>
                <c:pt idx="186">
                  <c:v>79.730090671084852</c:v>
                </c:pt>
                <c:pt idx="187">
                  <c:v>91.803206832701008</c:v>
                </c:pt>
                <c:pt idx="188">
                  <c:v>80.079272489266657</c:v>
                </c:pt>
                <c:pt idx="189">
                  <c:v>94.9276058226</c:v>
                </c:pt>
                <c:pt idx="190">
                  <c:v>94.17988865088283</c:v>
                </c:pt>
                <c:pt idx="191">
                  <c:v>89.132105822599996</c:v>
                </c:pt>
                <c:pt idx="192">
                  <c:v>96.39166895391314</c:v>
                </c:pt>
                <c:pt idx="193">
                  <c:v>84.037439155933342</c:v>
                </c:pt>
                <c:pt idx="194">
                  <c:v>98.574992186236358</c:v>
                </c:pt>
                <c:pt idx="195">
                  <c:v>88.287093196337381</c:v>
                </c:pt>
                <c:pt idx="196">
                  <c:v>83.802189155933334</c:v>
                </c:pt>
                <c:pt idx="197">
                  <c:v>89.964338145832329</c:v>
                </c:pt>
                <c:pt idx="198">
                  <c:v>76.741307842802016</c:v>
                </c:pt>
                <c:pt idx="199">
                  <c:v>95.465360873105055</c:v>
                </c:pt>
                <c:pt idx="200">
                  <c:v>87.790780065024251</c:v>
                </c:pt>
                <c:pt idx="201">
                  <c:v>84.132580570074751</c:v>
                </c:pt>
                <c:pt idx="202">
                  <c:v>92.619310368054556</c:v>
                </c:pt>
                <c:pt idx="203">
                  <c:v>82.50013612563032</c:v>
                </c:pt>
                <c:pt idx="204">
                  <c:v>94.865078044822212</c:v>
                </c:pt>
                <c:pt idx="205">
                  <c:v>81.456249761993945</c:v>
                </c:pt>
                <c:pt idx="206">
                  <c:v>75.697848246842426</c:v>
                </c:pt>
                <c:pt idx="207">
                  <c:v>86.002929054923243</c:v>
                </c:pt>
                <c:pt idx="208">
                  <c:v>70.556959357953531</c:v>
                </c:pt>
                <c:pt idx="209">
                  <c:v>90.256929054923233</c:v>
                </c:pt>
                <c:pt idx="210">
                  <c:v>87.800734610478798</c:v>
                </c:pt>
                <c:pt idx="211">
                  <c:v>83.880275014519199</c:v>
                </c:pt>
                <c:pt idx="212">
                  <c:v>92.55198966098385</c:v>
                </c:pt>
                <c:pt idx="213">
                  <c:v>80.738206832701024</c:v>
                </c:pt>
                <c:pt idx="214">
                  <c:v>96.627888650882824</c:v>
                </c:pt>
                <c:pt idx="215">
                  <c:v>82.849042691286868</c:v>
                </c:pt>
                <c:pt idx="216">
                  <c:v>79.850143701387879</c:v>
                </c:pt>
                <c:pt idx="217">
                  <c:v>86.832163903408087</c:v>
                </c:pt>
                <c:pt idx="218">
                  <c:v>74.548631075125257</c:v>
                </c:pt>
                <c:pt idx="219">
                  <c:v>91.444398751892933</c:v>
                </c:pt>
                <c:pt idx="220">
                  <c:v>84.379924004418186</c:v>
                </c:pt>
                <c:pt idx="221">
                  <c:v>79.09201491350909</c:v>
                </c:pt>
                <c:pt idx="222">
                  <c:v>88.325209357953526</c:v>
                </c:pt>
                <c:pt idx="223">
                  <c:v>72.662519964014152</c:v>
                </c:pt>
                <c:pt idx="224">
                  <c:v>94.213171479165652</c:v>
                </c:pt>
                <c:pt idx="225">
                  <c:v>42.155232085226281</c:v>
                </c:pt>
                <c:pt idx="226">
                  <c:v>31.363565418559602</c:v>
                </c:pt>
                <c:pt idx="227">
                  <c:v>47.474681580175755</c:v>
                </c:pt>
                <c:pt idx="228">
                  <c:v>16.165232085226265</c:v>
                </c:pt>
                <c:pt idx="229">
                  <c:v>49.715376024620205</c:v>
                </c:pt>
                <c:pt idx="230">
                  <c:v>91.190012388256577</c:v>
                </c:pt>
                <c:pt idx="231">
                  <c:v>87.371671479165656</c:v>
                </c:pt>
                <c:pt idx="232">
                  <c:v>95.416275014519186</c:v>
                </c:pt>
                <c:pt idx="233">
                  <c:v>83.553272489266675</c:v>
                </c:pt>
                <c:pt idx="234">
                  <c:v>98.510653802397982</c:v>
                </c:pt>
                <c:pt idx="235">
                  <c:v>89.839280065024255</c:v>
                </c:pt>
                <c:pt idx="236">
                  <c:v>81.236997236741416</c:v>
                </c:pt>
                <c:pt idx="237">
                  <c:v>93.320216933711109</c:v>
                </c:pt>
                <c:pt idx="238">
                  <c:v>80.487550267044455</c:v>
                </c:pt>
                <c:pt idx="239">
                  <c:v>96.062221984216166</c:v>
                </c:pt>
                <c:pt idx="240">
                  <c:v>92.393888650882829</c:v>
                </c:pt>
                <c:pt idx="241">
                  <c:v>89.673131075125255</c:v>
                </c:pt>
                <c:pt idx="242">
                  <c:v>95.762070469064653</c:v>
                </c:pt>
                <c:pt idx="243">
                  <c:v>85.793620974115157</c:v>
                </c:pt>
                <c:pt idx="244">
                  <c:v>97.386585620579808</c:v>
                </c:pt>
                <c:pt idx="245">
                  <c:v>82.690259863004044</c:v>
                </c:pt>
                <c:pt idx="246">
                  <c:v>79.910934105428282</c:v>
                </c:pt>
                <c:pt idx="247">
                  <c:v>89.599734610478791</c:v>
                </c:pt>
                <c:pt idx="248">
                  <c:v>76.847146226640405</c:v>
                </c:pt>
                <c:pt idx="249">
                  <c:v>92.114464408458588</c:v>
                </c:pt>
                <c:pt idx="250">
                  <c:v>85.903456832701011</c:v>
                </c:pt>
                <c:pt idx="251">
                  <c:v>82.18783814583233</c:v>
                </c:pt>
                <c:pt idx="252">
                  <c:v>90.903325519569705</c:v>
                </c:pt>
                <c:pt idx="253">
                  <c:v>78.333615923610097</c:v>
                </c:pt>
                <c:pt idx="254">
                  <c:v>94.828383600377776</c:v>
                </c:pt>
                <c:pt idx="255">
                  <c:v>89.426126024620203</c:v>
                </c:pt>
                <c:pt idx="256">
                  <c:v>85.757555317549503</c:v>
                </c:pt>
                <c:pt idx="257">
                  <c:v>94.07655279229698</c:v>
                </c:pt>
                <c:pt idx="258">
                  <c:v>80.698671479165668</c:v>
                </c:pt>
                <c:pt idx="259">
                  <c:v>95.700007337751515</c:v>
                </c:pt>
                <c:pt idx="260">
                  <c:v>90.029994711488897</c:v>
                </c:pt>
                <c:pt idx="261">
                  <c:v>84.425350772094959</c:v>
                </c:pt>
                <c:pt idx="262">
                  <c:v>92.567560368054544</c:v>
                </c:pt>
                <c:pt idx="263">
                  <c:v>79.711403802397982</c:v>
                </c:pt>
                <c:pt idx="264">
                  <c:v>96.868406327650504</c:v>
                </c:pt>
                <c:pt idx="265">
                  <c:v>86.553017438761628</c:v>
                </c:pt>
                <c:pt idx="266">
                  <c:v>82.812072994317177</c:v>
                </c:pt>
                <c:pt idx="267">
                  <c:v>88.938408852903038</c:v>
                </c:pt>
                <c:pt idx="268">
                  <c:v>77.594257337751515</c:v>
                </c:pt>
                <c:pt idx="269">
                  <c:v>94.130777539771714</c:v>
                </c:pt>
                <c:pt idx="270">
                  <c:v>84.944701782195963</c:v>
                </c:pt>
                <c:pt idx="271">
                  <c:v>82.149878549872739</c:v>
                </c:pt>
                <c:pt idx="272">
                  <c:v>91.422002287246471</c:v>
                </c:pt>
                <c:pt idx="273">
                  <c:v>76.105913903408094</c:v>
                </c:pt>
                <c:pt idx="274">
                  <c:v>95.227600772094945</c:v>
                </c:pt>
                <c:pt idx="275">
                  <c:v>76.327820469064648</c:v>
                </c:pt>
                <c:pt idx="276">
                  <c:v>54.953035115529303</c:v>
                </c:pt>
                <c:pt idx="277">
                  <c:v>79.2862649135091</c:v>
                </c:pt>
                <c:pt idx="278">
                  <c:v>41.555600772094955</c:v>
                </c:pt>
                <c:pt idx="279">
                  <c:v>83.644257337751526</c:v>
                </c:pt>
                <c:pt idx="280">
                  <c:v>82.781151277145455</c:v>
                </c:pt>
                <c:pt idx="281">
                  <c:v>78.310343196337385</c:v>
                </c:pt>
                <c:pt idx="282">
                  <c:v>88.351388650882839</c:v>
                </c:pt>
                <c:pt idx="283">
                  <c:v>71.843040166034342</c:v>
                </c:pt>
                <c:pt idx="284">
                  <c:v>93.22326996401415</c:v>
                </c:pt>
                <c:pt idx="285">
                  <c:v>87.152552792296973</c:v>
                </c:pt>
                <c:pt idx="286">
                  <c:v>82.111168953913136</c:v>
                </c:pt>
                <c:pt idx="287">
                  <c:v>90.494373499367683</c:v>
                </c:pt>
                <c:pt idx="288">
                  <c:v>77.612802792296975</c:v>
                </c:pt>
                <c:pt idx="289">
                  <c:v>94.635444206438379</c:v>
                </c:pt>
                <c:pt idx="290">
                  <c:v>89.408297741791927</c:v>
                </c:pt>
                <c:pt idx="291">
                  <c:v>86.255022489266665</c:v>
                </c:pt>
                <c:pt idx="292">
                  <c:v>93.977792691286879</c:v>
                </c:pt>
                <c:pt idx="293">
                  <c:v>82.500570469064655</c:v>
                </c:pt>
                <c:pt idx="294">
                  <c:v>95.425088145832319</c:v>
                </c:pt>
                <c:pt idx="295">
                  <c:v>79.495446731690919</c:v>
                </c:pt>
                <c:pt idx="296">
                  <c:v>76.584267438761614</c:v>
                </c:pt>
                <c:pt idx="297">
                  <c:v>84.029358347852536</c:v>
                </c:pt>
                <c:pt idx="298">
                  <c:v>65.197858347852517</c:v>
                </c:pt>
                <c:pt idx="299">
                  <c:v>89.311661378155563</c:v>
                </c:pt>
                <c:pt idx="300">
                  <c:v>88.200148751892939</c:v>
                </c:pt>
                <c:pt idx="301">
                  <c:v>86.659517438761611</c:v>
                </c:pt>
                <c:pt idx="302">
                  <c:v>94.889474509468684</c:v>
                </c:pt>
                <c:pt idx="303">
                  <c:v>81.971777539771722</c:v>
                </c:pt>
                <c:pt idx="304">
                  <c:v>96.123613398357577</c:v>
                </c:pt>
                <c:pt idx="305">
                  <c:v>84.463752287246464</c:v>
                </c:pt>
                <c:pt idx="306">
                  <c:v>80.174166428660612</c:v>
                </c:pt>
                <c:pt idx="307">
                  <c:v>88.54678764078183</c:v>
                </c:pt>
                <c:pt idx="308">
                  <c:v>73.832661378155549</c:v>
                </c:pt>
                <c:pt idx="309">
                  <c:v>91.233206832701015</c:v>
                </c:pt>
                <c:pt idx="310">
                  <c:v>67.410896226640403</c:v>
                </c:pt>
                <c:pt idx="311">
                  <c:v>73.494156327650515</c:v>
                </c:pt>
                <c:pt idx="312">
                  <c:v>89.44990632765051</c:v>
                </c:pt>
                <c:pt idx="313">
                  <c:v>66.474615923610088</c:v>
                </c:pt>
                <c:pt idx="314">
                  <c:v>93.505795216539397</c:v>
                </c:pt>
                <c:pt idx="315">
                  <c:v>83.975865923610101</c:v>
                </c:pt>
                <c:pt idx="316">
                  <c:v>78.307143701387872</c:v>
                </c:pt>
                <c:pt idx="317">
                  <c:v>86.738850772094963</c:v>
                </c:pt>
                <c:pt idx="318">
                  <c:v>72.660838145832329</c:v>
                </c:pt>
                <c:pt idx="319">
                  <c:v>92.123807842802023</c:v>
                </c:pt>
                <c:pt idx="320">
                  <c:v>84.990365923610099</c:v>
                </c:pt>
                <c:pt idx="321">
                  <c:v>68.141530065024241</c:v>
                </c:pt>
                <c:pt idx="322">
                  <c:v>84.484626024620198</c:v>
                </c:pt>
                <c:pt idx="323">
                  <c:v>50.335767438761607</c:v>
                </c:pt>
                <c:pt idx="324">
                  <c:v>91.466615923610107</c:v>
                </c:pt>
                <c:pt idx="325">
                  <c:v>89.592949256943442</c:v>
                </c:pt>
                <c:pt idx="326">
                  <c:v>86.497855822600002</c:v>
                </c:pt>
                <c:pt idx="327">
                  <c:v>92.742343196337373</c:v>
                </c:pt>
                <c:pt idx="328">
                  <c:v>80.338843196337379</c:v>
                </c:pt>
                <c:pt idx="329">
                  <c:v>94.770504812498999</c:v>
                </c:pt>
                <c:pt idx="330">
                  <c:v>85.700032590276777</c:v>
                </c:pt>
                <c:pt idx="331">
                  <c:v>80.619734610478787</c:v>
                </c:pt>
                <c:pt idx="332">
                  <c:v>90.475977034721211</c:v>
                </c:pt>
                <c:pt idx="333">
                  <c:v>75.552570469064648</c:v>
                </c:pt>
                <c:pt idx="334">
                  <c:v>92.53152501451919</c:v>
                </c:pt>
                <c:pt idx="335">
                  <c:v>80.783449256943442</c:v>
                </c:pt>
                <c:pt idx="336">
                  <c:v>76.449176529670709</c:v>
                </c:pt>
                <c:pt idx="337">
                  <c:v>87.121550267044455</c:v>
                </c:pt>
                <c:pt idx="338">
                  <c:v>70.699822994317174</c:v>
                </c:pt>
                <c:pt idx="339">
                  <c:v>90.354383600377787</c:v>
                </c:pt>
                <c:pt idx="340">
                  <c:v>67.588525014519178</c:v>
                </c:pt>
                <c:pt idx="341">
                  <c:v>57.483353297347477</c:v>
                </c:pt>
                <c:pt idx="342">
                  <c:v>81.078578044822223</c:v>
                </c:pt>
                <c:pt idx="343">
                  <c:v>33.706721984216159</c:v>
                </c:pt>
                <c:pt idx="344">
                  <c:v>89.689444206438395</c:v>
                </c:pt>
                <c:pt idx="345">
                  <c:v>89.027171479165659</c:v>
                </c:pt>
                <c:pt idx="346">
                  <c:v>72.583547741791932</c:v>
                </c:pt>
                <c:pt idx="347">
                  <c:v>91.731982085226264</c:v>
                </c:pt>
                <c:pt idx="348">
                  <c:v>75.898232085226269</c:v>
                </c:pt>
                <c:pt idx="349">
                  <c:v>97.587227034721209</c:v>
                </c:pt>
                <c:pt idx="350">
                  <c:v>90.481277539771725</c:v>
                </c:pt>
                <c:pt idx="351">
                  <c:v>86.494694206438396</c:v>
                </c:pt>
                <c:pt idx="352">
                  <c:v>93.846242186236367</c:v>
                </c:pt>
                <c:pt idx="353">
                  <c:v>81.61627753977173</c:v>
                </c:pt>
                <c:pt idx="354">
                  <c:v>97.869873499367685</c:v>
                </c:pt>
                <c:pt idx="355">
                  <c:v>94.741759863004049</c:v>
                </c:pt>
                <c:pt idx="356">
                  <c:v>89.434451782195964</c:v>
                </c:pt>
                <c:pt idx="357">
                  <c:v>95.871537640781824</c:v>
                </c:pt>
                <c:pt idx="358">
                  <c:v>87.045209357953539</c:v>
                </c:pt>
                <c:pt idx="359">
                  <c:v>98.321398751892929</c:v>
                </c:pt>
                <c:pt idx="360">
                  <c:v>90.891244711488895</c:v>
                </c:pt>
                <c:pt idx="361">
                  <c:v>86.04613107512526</c:v>
                </c:pt>
                <c:pt idx="362">
                  <c:v>94.465550267044449</c:v>
                </c:pt>
                <c:pt idx="363">
                  <c:v>80.23333814583232</c:v>
                </c:pt>
                <c:pt idx="364">
                  <c:v>95.760822994317181</c:v>
                </c:pt>
                <c:pt idx="365">
                  <c:v>92.429391176135354</c:v>
                </c:pt>
                <c:pt idx="366">
                  <c:v>89.85711592361011</c:v>
                </c:pt>
                <c:pt idx="367">
                  <c:v>95.43467652967071</c:v>
                </c:pt>
                <c:pt idx="368">
                  <c:v>85.633593196337372</c:v>
                </c:pt>
                <c:pt idx="369">
                  <c:v>98.375057842802022</c:v>
                </c:pt>
                <c:pt idx="370">
                  <c:v>90.25393158017576</c:v>
                </c:pt>
                <c:pt idx="371">
                  <c:v>86.317156327650508</c:v>
                </c:pt>
                <c:pt idx="372">
                  <c:v>93.595588145832323</c:v>
                </c:pt>
                <c:pt idx="373">
                  <c:v>81.092373499367682</c:v>
                </c:pt>
                <c:pt idx="374">
                  <c:v>97.056219458963639</c:v>
                </c:pt>
                <c:pt idx="375">
                  <c:v>93.991661378155555</c:v>
                </c:pt>
                <c:pt idx="376">
                  <c:v>90.162305317549496</c:v>
                </c:pt>
                <c:pt idx="377">
                  <c:v>95.862322994317168</c:v>
                </c:pt>
                <c:pt idx="378">
                  <c:v>87.531941681185856</c:v>
                </c:pt>
                <c:pt idx="379">
                  <c:v>100.04061844886263</c:v>
                </c:pt>
                <c:pt idx="380">
                  <c:v>93.852918953913132</c:v>
                </c:pt>
                <c:pt idx="381">
                  <c:v>89.738542691286881</c:v>
                </c:pt>
                <c:pt idx="382">
                  <c:v>97.797499761993947</c:v>
                </c:pt>
                <c:pt idx="383">
                  <c:v>85.937744711488904</c:v>
                </c:pt>
                <c:pt idx="384">
                  <c:v>97.539348246842422</c:v>
                </c:pt>
                <c:pt idx="385">
                  <c:v>89.276747236741414</c:v>
                </c:pt>
                <c:pt idx="386">
                  <c:v>83.322555317549501</c:v>
                </c:pt>
                <c:pt idx="387">
                  <c:v>92.053017438761614</c:v>
                </c:pt>
                <c:pt idx="388">
                  <c:v>78.820484610478786</c:v>
                </c:pt>
                <c:pt idx="389">
                  <c:v>96.309477034721212</c:v>
                </c:pt>
                <c:pt idx="390">
                  <c:v>92.145482085226263</c:v>
                </c:pt>
                <c:pt idx="391">
                  <c:v>88.722946731690911</c:v>
                </c:pt>
                <c:pt idx="392">
                  <c:v>94.088133600377773</c:v>
                </c:pt>
                <c:pt idx="393">
                  <c:v>82.629906327650502</c:v>
                </c:pt>
                <c:pt idx="394">
                  <c:v>95.946396226640402</c:v>
                </c:pt>
                <c:pt idx="395">
                  <c:v>90.385946731690908</c:v>
                </c:pt>
                <c:pt idx="396">
                  <c:v>84.126360873105057</c:v>
                </c:pt>
                <c:pt idx="397">
                  <c:v>92.142350772094957</c:v>
                </c:pt>
                <c:pt idx="398">
                  <c:v>65.872090671084862</c:v>
                </c:pt>
                <c:pt idx="399">
                  <c:v>95.78953511552929</c:v>
                </c:pt>
                <c:pt idx="400">
                  <c:v>94.42933057007474</c:v>
                </c:pt>
                <c:pt idx="401">
                  <c:v>90.265686630680818</c:v>
                </c:pt>
                <c:pt idx="402">
                  <c:v>98.545608347852522</c:v>
                </c:pt>
                <c:pt idx="403">
                  <c:v>84.304512388256569</c:v>
                </c:pt>
                <c:pt idx="404">
                  <c:v>100.18027248926667</c:v>
                </c:pt>
                <c:pt idx="405">
                  <c:v>87.658860873105056</c:v>
                </c:pt>
                <c:pt idx="406">
                  <c:v>82.819863398357569</c:v>
                </c:pt>
                <c:pt idx="407">
                  <c:v>91.795764913509089</c:v>
                </c:pt>
                <c:pt idx="408">
                  <c:v>80.921605822600014</c:v>
                </c:pt>
                <c:pt idx="409">
                  <c:v>94.782360873105063</c:v>
                </c:pt>
                <c:pt idx="410">
                  <c:v>89.376413903408093</c:v>
                </c:pt>
                <c:pt idx="411">
                  <c:v>87.473833095327279</c:v>
                </c:pt>
                <c:pt idx="412">
                  <c:v>94.171618448862631</c:v>
                </c:pt>
                <c:pt idx="413">
                  <c:v>81.048345721589897</c:v>
                </c:pt>
                <c:pt idx="414">
                  <c:v>97.291030065024245</c:v>
                </c:pt>
                <c:pt idx="415">
                  <c:v>83.585850772094943</c:v>
                </c:pt>
                <c:pt idx="416">
                  <c:v>79.77770935795354</c:v>
                </c:pt>
                <c:pt idx="417">
                  <c:v>88.117565418559593</c:v>
                </c:pt>
                <c:pt idx="418">
                  <c:v>72.403711883206057</c:v>
                </c:pt>
                <c:pt idx="419">
                  <c:v>92.255396226640414</c:v>
                </c:pt>
                <c:pt idx="420">
                  <c:v>87.568812893307069</c:v>
                </c:pt>
                <c:pt idx="421">
                  <c:v>84.438456832701007</c:v>
                </c:pt>
                <c:pt idx="422">
                  <c:v>92.926416428660602</c:v>
                </c:pt>
                <c:pt idx="423">
                  <c:v>81.474560368054554</c:v>
                </c:pt>
                <c:pt idx="424">
                  <c:v>96.033716933711105</c:v>
                </c:pt>
                <c:pt idx="425">
                  <c:v>84.708128549872725</c:v>
                </c:pt>
                <c:pt idx="426">
                  <c:v>79.356027539771716</c:v>
                </c:pt>
                <c:pt idx="427">
                  <c:v>88.151025014519206</c:v>
                </c:pt>
                <c:pt idx="428">
                  <c:v>74.294608347852517</c:v>
                </c:pt>
                <c:pt idx="429">
                  <c:v>93.272191681185859</c:v>
                </c:pt>
                <c:pt idx="430">
                  <c:v>83.9135957215899</c:v>
                </c:pt>
                <c:pt idx="431">
                  <c:v>78.524588145832325</c:v>
                </c:pt>
                <c:pt idx="432">
                  <c:v>89.763085620579801</c:v>
                </c:pt>
                <c:pt idx="433">
                  <c:v>75.432181580175751</c:v>
                </c:pt>
                <c:pt idx="434">
                  <c:v>90.822393701387881</c:v>
                </c:pt>
                <c:pt idx="435">
                  <c:v>34.671956832700999</c:v>
                </c:pt>
                <c:pt idx="436">
                  <c:v>27.041512388256564</c:v>
                </c:pt>
                <c:pt idx="437">
                  <c:v>47.904257337751524</c:v>
                </c:pt>
                <c:pt idx="438">
                  <c:v>19.48644925694343</c:v>
                </c:pt>
                <c:pt idx="439">
                  <c:v>49.387333095327278</c:v>
                </c:pt>
                <c:pt idx="440">
                  <c:v>92.239926529670711</c:v>
                </c:pt>
                <c:pt idx="441">
                  <c:v>87.056663903408094</c:v>
                </c:pt>
                <c:pt idx="442">
                  <c:v>94.809790166034347</c:v>
                </c:pt>
                <c:pt idx="443">
                  <c:v>85.002264913509094</c:v>
                </c:pt>
                <c:pt idx="444">
                  <c:v>97.334429054923234</c:v>
                </c:pt>
                <c:pt idx="445">
                  <c:v>87.927580570074753</c:v>
                </c:pt>
                <c:pt idx="446">
                  <c:v>83.696674004418185</c:v>
                </c:pt>
                <c:pt idx="447">
                  <c:v>92.656759863004041</c:v>
                </c:pt>
                <c:pt idx="448">
                  <c:v>77.875221984216168</c:v>
                </c:pt>
                <c:pt idx="449">
                  <c:v>97.036598246842431</c:v>
                </c:pt>
                <c:pt idx="450">
                  <c:v>92.273499761993946</c:v>
                </c:pt>
                <c:pt idx="451">
                  <c:v>88.524560368054551</c:v>
                </c:pt>
                <c:pt idx="452">
                  <c:v>94.791252287246465</c:v>
                </c:pt>
                <c:pt idx="453">
                  <c:v>84.312906327650509</c:v>
                </c:pt>
                <c:pt idx="454">
                  <c:v>98.762663903408082</c:v>
                </c:pt>
                <c:pt idx="455">
                  <c:v>83.899413903408089</c:v>
                </c:pt>
                <c:pt idx="456">
                  <c:v>77.447545216539396</c:v>
                </c:pt>
                <c:pt idx="457">
                  <c:v>90.046179054923243</c:v>
                </c:pt>
                <c:pt idx="458">
                  <c:v>74.27555531754949</c:v>
                </c:pt>
                <c:pt idx="459">
                  <c:v>91.887648751892939</c:v>
                </c:pt>
                <c:pt idx="460">
                  <c:v>87.424694206438389</c:v>
                </c:pt>
                <c:pt idx="461">
                  <c:v>81.248916428660607</c:v>
                </c:pt>
                <c:pt idx="462">
                  <c:v>89.358911378155554</c:v>
                </c:pt>
                <c:pt idx="463">
                  <c:v>75.847780065024253</c:v>
                </c:pt>
                <c:pt idx="464">
                  <c:v>93.053312893307066</c:v>
                </c:pt>
                <c:pt idx="465">
                  <c:v>90.477088145832326</c:v>
                </c:pt>
                <c:pt idx="466">
                  <c:v>85.098807842802017</c:v>
                </c:pt>
                <c:pt idx="467">
                  <c:v>93.809749761993942</c:v>
                </c:pt>
                <c:pt idx="468">
                  <c:v>80.537636125630314</c:v>
                </c:pt>
                <c:pt idx="469">
                  <c:v>95.152835620579793</c:v>
                </c:pt>
                <c:pt idx="470">
                  <c:v>90.872300267044452</c:v>
                </c:pt>
                <c:pt idx="471">
                  <c:v>82.713264913509093</c:v>
                </c:pt>
                <c:pt idx="472">
                  <c:v>93.269739660983845</c:v>
                </c:pt>
                <c:pt idx="473">
                  <c:v>80.718078044822221</c:v>
                </c:pt>
                <c:pt idx="474">
                  <c:v>97.200835620579795</c:v>
                </c:pt>
                <c:pt idx="475">
                  <c:v>88.245666428660599</c:v>
                </c:pt>
                <c:pt idx="476">
                  <c:v>84.694459357953534</c:v>
                </c:pt>
                <c:pt idx="477">
                  <c:v>91.273643701387883</c:v>
                </c:pt>
                <c:pt idx="478">
                  <c:v>75.477504812499006</c:v>
                </c:pt>
                <c:pt idx="479">
                  <c:v>94.920383600377789</c:v>
                </c:pt>
                <c:pt idx="480">
                  <c:v>87.124163903408089</c:v>
                </c:pt>
                <c:pt idx="481">
                  <c:v>81.419216933711112</c:v>
                </c:pt>
                <c:pt idx="482">
                  <c:v>91.106454307448487</c:v>
                </c:pt>
                <c:pt idx="483">
                  <c:v>75.655565418559604</c:v>
                </c:pt>
                <c:pt idx="484">
                  <c:v>95.156946731690908</c:v>
                </c:pt>
                <c:pt idx="485">
                  <c:v>74.86537854987273</c:v>
                </c:pt>
                <c:pt idx="486">
                  <c:v>49.87510077209496</c:v>
                </c:pt>
                <c:pt idx="487">
                  <c:v>78.483194206438384</c:v>
                </c:pt>
                <c:pt idx="488">
                  <c:v>45.505141176135361</c:v>
                </c:pt>
                <c:pt idx="489">
                  <c:v>87.118083095327279</c:v>
                </c:pt>
                <c:pt idx="490">
                  <c:v>85.412126024620207</c:v>
                </c:pt>
                <c:pt idx="491">
                  <c:v>70.759105822599992</c:v>
                </c:pt>
                <c:pt idx="492">
                  <c:v>87.355949256943433</c:v>
                </c:pt>
                <c:pt idx="493">
                  <c:v>64.180615923610105</c:v>
                </c:pt>
                <c:pt idx="494">
                  <c:v>92.284027539771728</c:v>
                </c:pt>
                <c:pt idx="495">
                  <c:v>85.721070469064657</c:v>
                </c:pt>
                <c:pt idx="496">
                  <c:v>83.350199256943441</c:v>
                </c:pt>
                <c:pt idx="497">
                  <c:v>89.36571188320606</c:v>
                </c:pt>
                <c:pt idx="498">
                  <c:v>80.324019964014141</c:v>
                </c:pt>
                <c:pt idx="499">
                  <c:v>94.553992186236371</c:v>
                </c:pt>
                <c:pt idx="500">
                  <c:v>90.584772489266669</c:v>
                </c:pt>
                <c:pt idx="501">
                  <c:v>86.909757337751515</c:v>
                </c:pt>
                <c:pt idx="502">
                  <c:v>93.269979559973734</c:v>
                </c:pt>
                <c:pt idx="503">
                  <c:v>81.490802792296961</c:v>
                </c:pt>
                <c:pt idx="504">
                  <c:v>98.042120974115164</c:v>
                </c:pt>
                <c:pt idx="505">
                  <c:v>76.183386125630307</c:v>
                </c:pt>
                <c:pt idx="506">
                  <c:v>74.26246693371111</c:v>
                </c:pt>
                <c:pt idx="507">
                  <c:v>84.027335620579805</c:v>
                </c:pt>
                <c:pt idx="508">
                  <c:v>68.470469458963635</c:v>
                </c:pt>
                <c:pt idx="509">
                  <c:v>90.138883600377781</c:v>
                </c:pt>
                <c:pt idx="510">
                  <c:v>90.55388865088284</c:v>
                </c:pt>
                <c:pt idx="511">
                  <c:v>85.827196731690918</c:v>
                </c:pt>
                <c:pt idx="512">
                  <c:v>93.39246693371112</c:v>
                </c:pt>
                <c:pt idx="513">
                  <c:v>81.097191681185862</c:v>
                </c:pt>
                <c:pt idx="514">
                  <c:v>96.260305317549495</c:v>
                </c:pt>
                <c:pt idx="515">
                  <c:v>83.221441681185865</c:v>
                </c:pt>
                <c:pt idx="516">
                  <c:v>78.56124218623637</c:v>
                </c:pt>
                <c:pt idx="517">
                  <c:v>89.500148751892937</c:v>
                </c:pt>
                <c:pt idx="518">
                  <c:v>72.399929054923234</c:v>
                </c:pt>
                <c:pt idx="519">
                  <c:v>90.697282590276771</c:v>
                </c:pt>
                <c:pt idx="520">
                  <c:v>85.411833095327268</c:v>
                </c:pt>
                <c:pt idx="521">
                  <c:v>80.339782590276769</c:v>
                </c:pt>
                <c:pt idx="522">
                  <c:v>89.902716933711119</c:v>
                </c:pt>
                <c:pt idx="523">
                  <c:v>62.535464408458587</c:v>
                </c:pt>
                <c:pt idx="524">
                  <c:v>92.113807842802018</c:v>
                </c:pt>
                <c:pt idx="525">
                  <c:v>81.631118448862637</c:v>
                </c:pt>
                <c:pt idx="526">
                  <c:v>77.060560368054553</c:v>
                </c:pt>
                <c:pt idx="527">
                  <c:v>89.581689155933333</c:v>
                </c:pt>
                <c:pt idx="528">
                  <c:v>73.772338145832336</c:v>
                </c:pt>
                <c:pt idx="529">
                  <c:v>89.074072994317177</c:v>
                </c:pt>
                <c:pt idx="530">
                  <c:v>69.359171479165667</c:v>
                </c:pt>
                <c:pt idx="531">
                  <c:v>59.588767438761629</c:v>
                </c:pt>
                <c:pt idx="532">
                  <c:v>88.267282590276778</c:v>
                </c:pt>
                <c:pt idx="533">
                  <c:v>56.952706832701018</c:v>
                </c:pt>
                <c:pt idx="534">
                  <c:v>90.846590671084854</c:v>
                </c:pt>
                <c:pt idx="535">
                  <c:v>89.521979559973744</c:v>
                </c:pt>
                <c:pt idx="536">
                  <c:v>87.785358347852537</c:v>
                </c:pt>
                <c:pt idx="537">
                  <c:v>92.443775014519204</c:v>
                </c:pt>
                <c:pt idx="538">
                  <c:v>80.564418953913133</c:v>
                </c:pt>
                <c:pt idx="539">
                  <c:v>94.852191681185872</c:v>
                </c:pt>
                <c:pt idx="540">
                  <c:v>83.797772489266663</c:v>
                </c:pt>
                <c:pt idx="541">
                  <c:v>81.38116390340808</c:v>
                </c:pt>
                <c:pt idx="542">
                  <c:v>91.233224509468684</c:v>
                </c:pt>
                <c:pt idx="543">
                  <c:v>76.149408852903036</c:v>
                </c:pt>
                <c:pt idx="544">
                  <c:v>93.260562893307068</c:v>
                </c:pt>
                <c:pt idx="545">
                  <c:v>81.690227034721218</c:v>
                </c:pt>
                <c:pt idx="546">
                  <c:v>77.325843196337374</c:v>
                </c:pt>
                <c:pt idx="547">
                  <c:v>86.784676529670719</c:v>
                </c:pt>
                <c:pt idx="548">
                  <c:v>69.556277539771713</c:v>
                </c:pt>
                <c:pt idx="549">
                  <c:v>90.638671479165652</c:v>
                </c:pt>
                <c:pt idx="550">
                  <c:v>67.255610873105056</c:v>
                </c:pt>
                <c:pt idx="551">
                  <c:v>38.819151277145451</c:v>
                </c:pt>
                <c:pt idx="552">
                  <c:v>73.7157851155293</c:v>
                </c:pt>
                <c:pt idx="553">
                  <c:v>27.417307842802018</c:v>
                </c:pt>
                <c:pt idx="554">
                  <c:v>85.910671479165657</c:v>
                </c:pt>
                <c:pt idx="555">
                  <c:v>86.220232085226272</c:v>
                </c:pt>
                <c:pt idx="556">
                  <c:v>83.086143701387883</c:v>
                </c:pt>
                <c:pt idx="557">
                  <c:v>91.035886125630313</c:v>
                </c:pt>
                <c:pt idx="558">
                  <c:v>75.385999761993943</c:v>
                </c:pt>
                <c:pt idx="559">
                  <c:v>94.108386125630304</c:v>
                </c:pt>
                <c:pt idx="560">
                  <c:v>91.381421479165652</c:v>
                </c:pt>
                <c:pt idx="561">
                  <c:v>86.037050267044449</c:v>
                </c:pt>
                <c:pt idx="562">
                  <c:v>93.369729559973734</c:v>
                </c:pt>
                <c:pt idx="563">
                  <c:v>81.605676529670703</c:v>
                </c:pt>
                <c:pt idx="564">
                  <c:v>98.2171260246202</c:v>
                </c:pt>
                <c:pt idx="565">
                  <c:v>93.507527539771729</c:v>
                </c:pt>
                <c:pt idx="566">
                  <c:v>90.313588145832327</c:v>
                </c:pt>
                <c:pt idx="567">
                  <c:v>97.284969458963644</c:v>
                </c:pt>
                <c:pt idx="568">
                  <c:v>86.683376024620202</c:v>
                </c:pt>
                <c:pt idx="569">
                  <c:v>97.514429054923241</c:v>
                </c:pt>
                <c:pt idx="570">
                  <c:v>90.066699256943437</c:v>
                </c:pt>
                <c:pt idx="571">
                  <c:v>86.97625733775152</c:v>
                </c:pt>
                <c:pt idx="572">
                  <c:v>94.255358347852535</c:v>
                </c:pt>
                <c:pt idx="573">
                  <c:v>81.059762388256573</c:v>
                </c:pt>
                <c:pt idx="574">
                  <c:v>95.458689155933342</c:v>
                </c:pt>
                <c:pt idx="575">
                  <c:v>93.60962097411516</c:v>
                </c:pt>
                <c:pt idx="576">
                  <c:v>90.032605822600004</c:v>
                </c:pt>
                <c:pt idx="577">
                  <c:v>96.205254812498993</c:v>
                </c:pt>
                <c:pt idx="578">
                  <c:v>85.939269964014144</c:v>
                </c:pt>
                <c:pt idx="579">
                  <c:v>98.948174004418192</c:v>
                </c:pt>
                <c:pt idx="580">
                  <c:v>90.143762388256576</c:v>
                </c:pt>
                <c:pt idx="581">
                  <c:v>86.829557842802018</c:v>
                </c:pt>
                <c:pt idx="582">
                  <c:v>94.950050267044446</c:v>
                </c:pt>
                <c:pt idx="583">
                  <c:v>83.202060368054561</c:v>
                </c:pt>
                <c:pt idx="584">
                  <c:v>95.331315418559598</c:v>
                </c:pt>
                <c:pt idx="585">
                  <c:v>94.935398751892933</c:v>
                </c:pt>
                <c:pt idx="586">
                  <c:v>92.033848246842439</c:v>
                </c:pt>
                <c:pt idx="587">
                  <c:v>97.080282590276767</c:v>
                </c:pt>
                <c:pt idx="588">
                  <c:v>88.627951782195964</c:v>
                </c:pt>
                <c:pt idx="589">
                  <c:v>99.288429054923242</c:v>
                </c:pt>
                <c:pt idx="590">
                  <c:v>94.630552792296967</c:v>
                </c:pt>
                <c:pt idx="591">
                  <c:v>90.543285115529301</c:v>
                </c:pt>
                <c:pt idx="592">
                  <c:v>96.722747236741412</c:v>
                </c:pt>
                <c:pt idx="593">
                  <c:v>85.327189155933326</c:v>
                </c:pt>
                <c:pt idx="594">
                  <c:v>97.920196731690908</c:v>
                </c:pt>
                <c:pt idx="595">
                  <c:v>87.345883600377789</c:v>
                </c:pt>
                <c:pt idx="596">
                  <c:v>84.891873499367676</c:v>
                </c:pt>
                <c:pt idx="597">
                  <c:v>91.540777539771724</c:v>
                </c:pt>
                <c:pt idx="598">
                  <c:v>80.006545216539408</c:v>
                </c:pt>
                <c:pt idx="599">
                  <c:v>94.919290166034344</c:v>
                </c:pt>
                <c:pt idx="600">
                  <c:v>91.353787640781817</c:v>
                </c:pt>
                <c:pt idx="601">
                  <c:v>88.761633600377777</c:v>
                </c:pt>
                <c:pt idx="602">
                  <c:v>94.191555317549501</c:v>
                </c:pt>
                <c:pt idx="603">
                  <c:v>82.382383600377779</c:v>
                </c:pt>
                <c:pt idx="604">
                  <c:v>95.71121945896364</c:v>
                </c:pt>
                <c:pt idx="605">
                  <c:v>89.42165632765051</c:v>
                </c:pt>
                <c:pt idx="606">
                  <c:v>80.790174004418191</c:v>
                </c:pt>
                <c:pt idx="607">
                  <c:v>92.604138650882831</c:v>
                </c:pt>
                <c:pt idx="608">
                  <c:v>69.433295216539392</c:v>
                </c:pt>
                <c:pt idx="609">
                  <c:v>94.393070469064654</c:v>
                </c:pt>
                <c:pt idx="610">
                  <c:v>94.093858347852532</c:v>
                </c:pt>
                <c:pt idx="611">
                  <c:v>88.082901277145453</c:v>
                </c:pt>
                <c:pt idx="612">
                  <c:v>98.264027539771718</c:v>
                </c:pt>
                <c:pt idx="613">
                  <c:v>85.860848246842423</c:v>
                </c:pt>
                <c:pt idx="614">
                  <c:v>99.196954307448493</c:v>
                </c:pt>
                <c:pt idx="615">
                  <c:v>87.436085620579803</c:v>
                </c:pt>
                <c:pt idx="616">
                  <c:v>83.504287640781826</c:v>
                </c:pt>
                <c:pt idx="617">
                  <c:v>92.468901277145449</c:v>
                </c:pt>
                <c:pt idx="618">
                  <c:v>82.146744711488893</c:v>
                </c:pt>
                <c:pt idx="619">
                  <c:v>94.786775014519193</c:v>
                </c:pt>
                <c:pt idx="620">
                  <c:v>89.623590671084855</c:v>
                </c:pt>
                <c:pt idx="621">
                  <c:v>86.376848246842428</c:v>
                </c:pt>
                <c:pt idx="622">
                  <c:v>93.877694206438377</c:v>
                </c:pt>
                <c:pt idx="623">
                  <c:v>82.089752287246469</c:v>
                </c:pt>
                <c:pt idx="624">
                  <c:v>97.280600772094957</c:v>
                </c:pt>
                <c:pt idx="625">
                  <c:v>84.683704307448494</c:v>
                </c:pt>
                <c:pt idx="626">
                  <c:v>78.652449256943441</c:v>
                </c:pt>
                <c:pt idx="627">
                  <c:v>89.182489660983833</c:v>
                </c:pt>
                <c:pt idx="628">
                  <c:v>74.580322994317171</c:v>
                </c:pt>
                <c:pt idx="629">
                  <c:v>92.112830570074749</c:v>
                </c:pt>
                <c:pt idx="630">
                  <c:v>89.740578044822229</c:v>
                </c:pt>
                <c:pt idx="631">
                  <c:v>83.635421479165657</c:v>
                </c:pt>
                <c:pt idx="632">
                  <c:v>93.35920683270102</c:v>
                </c:pt>
                <c:pt idx="633">
                  <c:v>82.394590671084856</c:v>
                </c:pt>
                <c:pt idx="634">
                  <c:v>95.140525014519199</c:v>
                </c:pt>
                <c:pt idx="635">
                  <c:v>84.615118448862631</c:v>
                </c:pt>
                <c:pt idx="636">
                  <c:v>79.736886125630306</c:v>
                </c:pt>
                <c:pt idx="637">
                  <c:v>86.661194206438381</c:v>
                </c:pt>
                <c:pt idx="638">
                  <c:v>73.103716933711112</c:v>
                </c:pt>
                <c:pt idx="639">
                  <c:v>91.176903802397987</c:v>
                </c:pt>
                <c:pt idx="640">
                  <c:v>84.907277539771727</c:v>
                </c:pt>
                <c:pt idx="641">
                  <c:v>77.376363398357583</c:v>
                </c:pt>
                <c:pt idx="642">
                  <c:v>90.076701782195968</c:v>
                </c:pt>
                <c:pt idx="643">
                  <c:v>75.086727034721207</c:v>
                </c:pt>
                <c:pt idx="644">
                  <c:v>93.406280065024248</c:v>
                </c:pt>
                <c:pt idx="645">
                  <c:v>43.87514875189293</c:v>
                </c:pt>
                <c:pt idx="646">
                  <c:v>35.131797741791928</c:v>
                </c:pt>
                <c:pt idx="647">
                  <c:v>49.899974509468692</c:v>
                </c:pt>
                <c:pt idx="648">
                  <c:v>15.993913903408057</c:v>
                </c:pt>
                <c:pt idx="649">
                  <c:v>48.834822994317179</c:v>
                </c:pt>
                <c:pt idx="650">
                  <c:v>91.541951782195966</c:v>
                </c:pt>
                <c:pt idx="651">
                  <c:v>89.236093196337379</c:v>
                </c:pt>
                <c:pt idx="652">
                  <c:v>94.967343196337367</c:v>
                </c:pt>
                <c:pt idx="653">
                  <c:v>84.683525014519191</c:v>
                </c:pt>
                <c:pt idx="654">
                  <c:v>97.409830570074746</c:v>
                </c:pt>
                <c:pt idx="655">
                  <c:v>87.661792691286877</c:v>
                </c:pt>
                <c:pt idx="656">
                  <c:v>85.500426529670719</c:v>
                </c:pt>
                <c:pt idx="657">
                  <c:v>91.701378549872743</c:v>
                </c:pt>
                <c:pt idx="658">
                  <c:v>79.498944206438395</c:v>
                </c:pt>
                <c:pt idx="659">
                  <c:v>94.167982085226257</c:v>
                </c:pt>
                <c:pt idx="660">
                  <c:v>93.064196731690913</c:v>
                </c:pt>
                <c:pt idx="661">
                  <c:v>89.116285115529308</c:v>
                </c:pt>
                <c:pt idx="662">
                  <c:v>95.182168953913134</c:v>
                </c:pt>
                <c:pt idx="663">
                  <c:v>85.141418953913131</c:v>
                </c:pt>
                <c:pt idx="664">
                  <c:v>97.333977034721215</c:v>
                </c:pt>
                <c:pt idx="665">
                  <c:v>84.849929054923237</c:v>
                </c:pt>
                <c:pt idx="666">
                  <c:v>80.455012388256563</c:v>
                </c:pt>
                <c:pt idx="667">
                  <c:v>89.61017652967071</c:v>
                </c:pt>
                <c:pt idx="668">
                  <c:v>72.887373499367683</c:v>
                </c:pt>
                <c:pt idx="669">
                  <c:v>92.977221984216158</c:v>
                </c:pt>
                <c:pt idx="670">
                  <c:v>84.751686630680808</c:v>
                </c:pt>
                <c:pt idx="671">
                  <c:v>82.791441681185859</c:v>
                </c:pt>
                <c:pt idx="672">
                  <c:v>91.849795216539391</c:v>
                </c:pt>
                <c:pt idx="673">
                  <c:v>74.294350772094958</c:v>
                </c:pt>
                <c:pt idx="674">
                  <c:v>93.961037640781825</c:v>
                </c:pt>
                <c:pt idx="675">
                  <c:v>89.875108347852532</c:v>
                </c:pt>
                <c:pt idx="676">
                  <c:v>85.676964408458588</c:v>
                </c:pt>
                <c:pt idx="677">
                  <c:v>93.812898751892931</c:v>
                </c:pt>
                <c:pt idx="678">
                  <c:v>81.417509863004042</c:v>
                </c:pt>
                <c:pt idx="679">
                  <c:v>95.839482085226265</c:v>
                </c:pt>
                <c:pt idx="680">
                  <c:v>89.70907804482222</c:v>
                </c:pt>
                <c:pt idx="681">
                  <c:v>84.369815418559597</c:v>
                </c:pt>
                <c:pt idx="682">
                  <c:v>94.445300267044445</c:v>
                </c:pt>
                <c:pt idx="683">
                  <c:v>80.656873499367691</c:v>
                </c:pt>
                <c:pt idx="684">
                  <c:v>97.218694206438386</c:v>
                </c:pt>
                <c:pt idx="685">
                  <c:v>88.577100772094951</c:v>
                </c:pt>
                <c:pt idx="686">
                  <c:v>83.016929054923239</c:v>
                </c:pt>
                <c:pt idx="687">
                  <c:v>91.24906289330707</c:v>
                </c:pt>
                <c:pt idx="688">
                  <c:v>76.764176529670706</c:v>
                </c:pt>
                <c:pt idx="689">
                  <c:v>94.450373499367686</c:v>
                </c:pt>
                <c:pt idx="690">
                  <c:v>88.024050267044458</c:v>
                </c:pt>
                <c:pt idx="691">
                  <c:v>82.704820469064657</c:v>
                </c:pt>
                <c:pt idx="692">
                  <c:v>91.468393701387882</c:v>
                </c:pt>
                <c:pt idx="693">
                  <c:v>75.449833095327278</c:v>
                </c:pt>
                <c:pt idx="694">
                  <c:v>94.461398751892929</c:v>
                </c:pt>
                <c:pt idx="695">
                  <c:v>71.564464408458591</c:v>
                </c:pt>
                <c:pt idx="696">
                  <c:v>65.067252287246475</c:v>
                </c:pt>
                <c:pt idx="697">
                  <c:v>79.554572994317169</c:v>
                </c:pt>
                <c:pt idx="698">
                  <c:v>46.78704521653939</c:v>
                </c:pt>
                <c:pt idx="699">
                  <c:v>86.146679054923226</c:v>
                </c:pt>
                <c:pt idx="700">
                  <c:v>85.792272489266665</c:v>
                </c:pt>
                <c:pt idx="701">
                  <c:v>79.404141176135369</c:v>
                </c:pt>
                <c:pt idx="702">
                  <c:v>90.338896226640401</c:v>
                </c:pt>
                <c:pt idx="703">
                  <c:v>66.923668953913136</c:v>
                </c:pt>
                <c:pt idx="704">
                  <c:v>92.600184105428283</c:v>
                </c:pt>
                <c:pt idx="705">
                  <c:v>86.088525014519192</c:v>
                </c:pt>
                <c:pt idx="706">
                  <c:v>82.543504812498995</c:v>
                </c:pt>
                <c:pt idx="707">
                  <c:v>90.319373499367686</c:v>
                </c:pt>
                <c:pt idx="708">
                  <c:v>80.028817943812129</c:v>
                </c:pt>
                <c:pt idx="709">
                  <c:v>93.526954307448491</c:v>
                </c:pt>
                <c:pt idx="710">
                  <c:v>90.691557842802027</c:v>
                </c:pt>
                <c:pt idx="711">
                  <c:v>86.933608347852527</c:v>
                </c:pt>
                <c:pt idx="712">
                  <c:v>94.424219458963648</c:v>
                </c:pt>
                <c:pt idx="713">
                  <c:v>80.92622198421617</c:v>
                </c:pt>
                <c:pt idx="714">
                  <c:v>96.711661378155554</c:v>
                </c:pt>
                <c:pt idx="715">
                  <c:v>79.609277539771725</c:v>
                </c:pt>
                <c:pt idx="716">
                  <c:v>73.022017438761623</c:v>
                </c:pt>
                <c:pt idx="717">
                  <c:v>85.215249761993945</c:v>
                </c:pt>
                <c:pt idx="718">
                  <c:v>69.237494711488893</c:v>
                </c:pt>
                <c:pt idx="719">
                  <c:v>91.564583095327279</c:v>
                </c:pt>
                <c:pt idx="720">
                  <c:v>89.204413903408081</c:v>
                </c:pt>
                <c:pt idx="721">
                  <c:v>84.949908852903036</c:v>
                </c:pt>
                <c:pt idx="722">
                  <c:v>94.282004812498997</c:v>
                </c:pt>
                <c:pt idx="723">
                  <c:v>81.717179054923236</c:v>
                </c:pt>
                <c:pt idx="724">
                  <c:v>97.124517438761615</c:v>
                </c:pt>
                <c:pt idx="725">
                  <c:v>83.869123499367674</c:v>
                </c:pt>
                <c:pt idx="726">
                  <c:v>80.191456832701022</c:v>
                </c:pt>
                <c:pt idx="727">
                  <c:v>87.439360873105059</c:v>
                </c:pt>
                <c:pt idx="728">
                  <c:v>73.283444206438389</c:v>
                </c:pt>
                <c:pt idx="729">
                  <c:v>91.560509863004043</c:v>
                </c:pt>
                <c:pt idx="730">
                  <c:v>84.51974976199395</c:v>
                </c:pt>
                <c:pt idx="731">
                  <c:v>79.628994711488886</c:v>
                </c:pt>
                <c:pt idx="732">
                  <c:v>89.249027539771717</c:v>
                </c:pt>
                <c:pt idx="733">
                  <c:v>72.46553006502424</c:v>
                </c:pt>
                <c:pt idx="734">
                  <c:v>93.109729559973744</c:v>
                </c:pt>
                <c:pt idx="735">
                  <c:v>83.503421479165667</c:v>
                </c:pt>
                <c:pt idx="736">
                  <c:v>78.86331794381212</c:v>
                </c:pt>
                <c:pt idx="737">
                  <c:v>88.181153802397972</c:v>
                </c:pt>
                <c:pt idx="738">
                  <c:v>73.295004812499002</c:v>
                </c:pt>
                <c:pt idx="739">
                  <c:v>90.987883600377785</c:v>
                </c:pt>
                <c:pt idx="740">
                  <c:v>72.867653802397982</c:v>
                </c:pt>
                <c:pt idx="741">
                  <c:v>62.66867147916566</c:v>
                </c:pt>
                <c:pt idx="742">
                  <c:v>85.393065418559601</c:v>
                </c:pt>
                <c:pt idx="743">
                  <c:v>37.503514913509093</c:v>
                </c:pt>
                <c:pt idx="744">
                  <c:v>90.576474509468682</c:v>
                </c:pt>
                <c:pt idx="745">
                  <c:v>87.867615923610103</c:v>
                </c:pt>
                <c:pt idx="746">
                  <c:v>83.568398751892929</c:v>
                </c:pt>
                <c:pt idx="747">
                  <c:v>91.666216933711112</c:v>
                </c:pt>
                <c:pt idx="748">
                  <c:v>79.338302792296972</c:v>
                </c:pt>
                <c:pt idx="749">
                  <c:v>95.906550267044437</c:v>
                </c:pt>
                <c:pt idx="750">
                  <c:v>83.941393701387881</c:v>
                </c:pt>
                <c:pt idx="751">
                  <c:v>81.179815418559599</c:v>
                </c:pt>
                <c:pt idx="752">
                  <c:v>91.226686630680803</c:v>
                </c:pt>
                <c:pt idx="753">
                  <c:v>75.858080570074748</c:v>
                </c:pt>
                <c:pt idx="754">
                  <c:v>93.883865923610102</c:v>
                </c:pt>
                <c:pt idx="755">
                  <c:v>80.485780065024244</c:v>
                </c:pt>
                <c:pt idx="756">
                  <c:v>75.161252287246469</c:v>
                </c:pt>
                <c:pt idx="757">
                  <c:v>84.711042691286877</c:v>
                </c:pt>
                <c:pt idx="758">
                  <c:v>70.55463612563031</c:v>
                </c:pt>
                <c:pt idx="759">
                  <c:v>88.75171188320607</c:v>
                </c:pt>
                <c:pt idx="760">
                  <c:v>53.720694206438381</c:v>
                </c:pt>
                <c:pt idx="761">
                  <c:v>44.592398751892929</c:v>
                </c:pt>
                <c:pt idx="762">
                  <c:v>83.666312893307065</c:v>
                </c:pt>
                <c:pt idx="763">
                  <c:v>35.815095721589898</c:v>
                </c:pt>
                <c:pt idx="764">
                  <c:v>92.140413903408088</c:v>
                </c:pt>
                <c:pt idx="765">
                  <c:v>89.137509863004055</c:v>
                </c:pt>
                <c:pt idx="766">
                  <c:v>82.390050267044444</c:v>
                </c:pt>
                <c:pt idx="767">
                  <c:v>92.972436630680804</c:v>
                </c:pt>
                <c:pt idx="768">
                  <c:v>75.040782590276763</c:v>
                </c:pt>
                <c:pt idx="769">
                  <c:v>96.056704307448484</c:v>
                </c:pt>
                <c:pt idx="770">
                  <c:v>89.443045216539403</c:v>
                </c:pt>
                <c:pt idx="771">
                  <c:v>85.987254812498989</c:v>
                </c:pt>
                <c:pt idx="772">
                  <c:v>93.668668953913127</c:v>
                </c:pt>
                <c:pt idx="773">
                  <c:v>81.420333095327265</c:v>
                </c:pt>
                <c:pt idx="774">
                  <c:v>96.815984610478793</c:v>
                </c:pt>
                <c:pt idx="775">
                  <c:v>94.180537640781822</c:v>
                </c:pt>
                <c:pt idx="776">
                  <c:v>89.432072994317167</c:v>
                </c:pt>
                <c:pt idx="777">
                  <c:v>96.947083095327272</c:v>
                </c:pt>
                <c:pt idx="778">
                  <c:v>85.780269964014138</c:v>
                </c:pt>
                <c:pt idx="779">
                  <c:v>99.182954307448483</c:v>
                </c:pt>
                <c:pt idx="780">
                  <c:v>91.723113398357583</c:v>
                </c:pt>
                <c:pt idx="781">
                  <c:v>86.316898751892936</c:v>
                </c:pt>
                <c:pt idx="782">
                  <c:v>93.132214408458594</c:v>
                </c:pt>
                <c:pt idx="783">
                  <c:v>78.79582804482223</c:v>
                </c:pt>
                <c:pt idx="784">
                  <c:v>95.982272489266663</c:v>
                </c:pt>
                <c:pt idx="785">
                  <c:v>93.891275014519195</c:v>
                </c:pt>
                <c:pt idx="786">
                  <c:v>90.937689155933342</c:v>
                </c:pt>
                <c:pt idx="787">
                  <c:v>96.346201782195962</c:v>
                </c:pt>
                <c:pt idx="788">
                  <c:v>84.761825519569697</c:v>
                </c:pt>
                <c:pt idx="789">
                  <c:v>97.783151277145464</c:v>
                </c:pt>
                <c:pt idx="790">
                  <c:v>89.51089117613536</c:v>
                </c:pt>
                <c:pt idx="791">
                  <c:v>87.181330570074749</c:v>
                </c:pt>
                <c:pt idx="792">
                  <c:v>93.778535115529294</c:v>
                </c:pt>
                <c:pt idx="793">
                  <c:v>82.257328044822231</c:v>
                </c:pt>
                <c:pt idx="794">
                  <c:v>96.097401277145451</c:v>
                </c:pt>
                <c:pt idx="795">
                  <c:v>93.74832804482223</c:v>
                </c:pt>
                <c:pt idx="796">
                  <c:v>90.730608347852524</c:v>
                </c:pt>
                <c:pt idx="797">
                  <c:v>98.453777539771721</c:v>
                </c:pt>
                <c:pt idx="798">
                  <c:v>89.032674004418183</c:v>
                </c:pt>
                <c:pt idx="799">
                  <c:v>99.717156327650514</c:v>
                </c:pt>
                <c:pt idx="800">
                  <c:v>92.716221984216162</c:v>
                </c:pt>
                <c:pt idx="801">
                  <c:v>90.515499761993951</c:v>
                </c:pt>
                <c:pt idx="802">
                  <c:v>96.592661378155555</c:v>
                </c:pt>
                <c:pt idx="803">
                  <c:v>85.723615923610112</c:v>
                </c:pt>
                <c:pt idx="804">
                  <c:v>98.386896226640403</c:v>
                </c:pt>
                <c:pt idx="805">
                  <c:v>86.972239660983846</c:v>
                </c:pt>
                <c:pt idx="806">
                  <c:v>84.593686630680821</c:v>
                </c:pt>
                <c:pt idx="807">
                  <c:v>91.360444206438387</c:v>
                </c:pt>
                <c:pt idx="808">
                  <c:v>78.816085620579798</c:v>
                </c:pt>
                <c:pt idx="809">
                  <c:v>95.374310368054552</c:v>
                </c:pt>
                <c:pt idx="810">
                  <c:v>91.567618448862632</c:v>
                </c:pt>
                <c:pt idx="811">
                  <c:v>88.072080570074746</c:v>
                </c:pt>
                <c:pt idx="812">
                  <c:v>93.248416428660619</c:v>
                </c:pt>
                <c:pt idx="813">
                  <c:v>82.521545216539394</c:v>
                </c:pt>
                <c:pt idx="814">
                  <c:v>97.756350772094947</c:v>
                </c:pt>
                <c:pt idx="815">
                  <c:v>88.402913903408091</c:v>
                </c:pt>
                <c:pt idx="816">
                  <c:v>86.9398356205798</c:v>
                </c:pt>
                <c:pt idx="817">
                  <c:v>93.78776743876162</c:v>
                </c:pt>
                <c:pt idx="818">
                  <c:v>69.502436630680819</c:v>
                </c:pt>
                <c:pt idx="819">
                  <c:v>94.768123499367675</c:v>
                </c:pt>
                <c:pt idx="820">
                  <c:v>93.062406327650507</c:v>
                </c:pt>
                <c:pt idx="821">
                  <c:v>90.634610873105061</c:v>
                </c:pt>
                <c:pt idx="822">
                  <c:v>96.758227034721216</c:v>
                </c:pt>
                <c:pt idx="823">
                  <c:v>85.64139622664041</c:v>
                </c:pt>
                <c:pt idx="824">
                  <c:v>99.225701782195955</c:v>
                </c:pt>
                <c:pt idx="825">
                  <c:v>89.590795216539391</c:v>
                </c:pt>
                <c:pt idx="826">
                  <c:v>83.454189155933335</c:v>
                </c:pt>
                <c:pt idx="827">
                  <c:v>92.505570469064651</c:v>
                </c:pt>
                <c:pt idx="828">
                  <c:v>81.393560368054551</c:v>
                </c:pt>
                <c:pt idx="829">
                  <c:v>94.690658852903027</c:v>
                </c:pt>
                <c:pt idx="830">
                  <c:v>91.76039622664041</c:v>
                </c:pt>
                <c:pt idx="831">
                  <c:v>86.408464408458585</c:v>
                </c:pt>
                <c:pt idx="832">
                  <c:v>94.838865923610101</c:v>
                </c:pt>
                <c:pt idx="833">
                  <c:v>80.912600772094947</c:v>
                </c:pt>
                <c:pt idx="834">
                  <c:v>96.348257337751519</c:v>
                </c:pt>
                <c:pt idx="835">
                  <c:v>85.681585620579796</c:v>
                </c:pt>
                <c:pt idx="836">
                  <c:v>77.802277539771723</c:v>
                </c:pt>
                <c:pt idx="837">
                  <c:v>86.266360873105057</c:v>
                </c:pt>
                <c:pt idx="838">
                  <c:v>73.154833095327291</c:v>
                </c:pt>
                <c:pt idx="839">
                  <c:v>91.66265632765051</c:v>
                </c:pt>
                <c:pt idx="840">
                  <c:v>88.042348246842423</c:v>
                </c:pt>
                <c:pt idx="841">
                  <c:v>83.822411378155564</c:v>
                </c:pt>
                <c:pt idx="842">
                  <c:v>93.07006794381212</c:v>
                </c:pt>
                <c:pt idx="843">
                  <c:v>78.742418953913145</c:v>
                </c:pt>
                <c:pt idx="844">
                  <c:v>95.825530065024239</c:v>
                </c:pt>
                <c:pt idx="845">
                  <c:v>83.946812893307069</c:v>
                </c:pt>
                <c:pt idx="846">
                  <c:v>81.04027248926667</c:v>
                </c:pt>
                <c:pt idx="847">
                  <c:v>87.668749761993951</c:v>
                </c:pt>
                <c:pt idx="848">
                  <c:v>74.650795216539393</c:v>
                </c:pt>
                <c:pt idx="849">
                  <c:v>91.099545216539397</c:v>
                </c:pt>
                <c:pt idx="850">
                  <c:v>84.073699256943442</c:v>
                </c:pt>
                <c:pt idx="851">
                  <c:v>79.051759863004051</c:v>
                </c:pt>
                <c:pt idx="852">
                  <c:v>89.731979559973738</c:v>
                </c:pt>
                <c:pt idx="853">
                  <c:v>73.202833095327264</c:v>
                </c:pt>
                <c:pt idx="854">
                  <c:v>94.552812893307078</c:v>
                </c:pt>
                <c:pt idx="855">
                  <c:v>44.35603006502425</c:v>
                </c:pt>
                <c:pt idx="856">
                  <c:v>23.94943915593332</c:v>
                </c:pt>
                <c:pt idx="857">
                  <c:v>47.651365923610108</c:v>
                </c:pt>
                <c:pt idx="858">
                  <c:v>20.993434105428278</c:v>
                </c:pt>
                <c:pt idx="859">
                  <c:v>55.975184105428283</c:v>
                </c:pt>
                <c:pt idx="860">
                  <c:v>91.133027539771717</c:v>
                </c:pt>
                <c:pt idx="861">
                  <c:v>88.708421479165665</c:v>
                </c:pt>
                <c:pt idx="862">
                  <c:v>95.662365923610096</c:v>
                </c:pt>
                <c:pt idx="863">
                  <c:v>84.307810368054561</c:v>
                </c:pt>
                <c:pt idx="864">
                  <c:v>97.694131075125256</c:v>
                </c:pt>
                <c:pt idx="865">
                  <c:v>88.697441681185865</c:v>
                </c:pt>
                <c:pt idx="866">
                  <c:v>85.053598246842427</c:v>
                </c:pt>
                <c:pt idx="867">
                  <c:v>92.671080570074764</c:v>
                </c:pt>
                <c:pt idx="868">
                  <c:v>74.086085620579809</c:v>
                </c:pt>
                <c:pt idx="869">
                  <c:v>95.266696731690914</c:v>
                </c:pt>
                <c:pt idx="870">
                  <c:v>92.794406327650506</c:v>
                </c:pt>
                <c:pt idx="871">
                  <c:v>89.324946731690915</c:v>
                </c:pt>
                <c:pt idx="872">
                  <c:v>93.964070469064652</c:v>
                </c:pt>
                <c:pt idx="873">
                  <c:v>86.888974509468696</c:v>
                </c:pt>
                <c:pt idx="874">
                  <c:v>97.578535115529291</c:v>
                </c:pt>
                <c:pt idx="875">
                  <c:v>82.2430452165394</c:v>
                </c:pt>
                <c:pt idx="876">
                  <c:v>78.492732085226265</c:v>
                </c:pt>
                <c:pt idx="877">
                  <c:v>88.223424004418177</c:v>
                </c:pt>
                <c:pt idx="878">
                  <c:v>74.381348246842435</c:v>
                </c:pt>
                <c:pt idx="879">
                  <c:v>91.825661378155559</c:v>
                </c:pt>
                <c:pt idx="880">
                  <c:v>85.655282590276784</c:v>
                </c:pt>
                <c:pt idx="881">
                  <c:v>82.115153802397984</c:v>
                </c:pt>
                <c:pt idx="882">
                  <c:v>89.978363398357587</c:v>
                </c:pt>
                <c:pt idx="883">
                  <c:v>77.250679054923239</c:v>
                </c:pt>
                <c:pt idx="884">
                  <c:v>93.481413903408082</c:v>
                </c:pt>
                <c:pt idx="885">
                  <c:v>91.283663903408083</c:v>
                </c:pt>
                <c:pt idx="886">
                  <c:v>85.890934105428286</c:v>
                </c:pt>
                <c:pt idx="887">
                  <c:v>92.425411378155559</c:v>
                </c:pt>
                <c:pt idx="888">
                  <c:v>82.00608562057981</c:v>
                </c:pt>
                <c:pt idx="889">
                  <c:v>95.452050267044442</c:v>
                </c:pt>
                <c:pt idx="890">
                  <c:v>90.589734610478786</c:v>
                </c:pt>
                <c:pt idx="891">
                  <c:v>85.612865923610102</c:v>
                </c:pt>
                <c:pt idx="892">
                  <c:v>93.232451782195966</c:v>
                </c:pt>
                <c:pt idx="893">
                  <c:v>79.495883600377795</c:v>
                </c:pt>
                <c:pt idx="894">
                  <c:v>97.496179054923232</c:v>
                </c:pt>
                <c:pt idx="895">
                  <c:v>87.40411339835758</c:v>
                </c:pt>
                <c:pt idx="896">
                  <c:v>82.846878549872741</c:v>
                </c:pt>
                <c:pt idx="897">
                  <c:v>89.329045216539399</c:v>
                </c:pt>
                <c:pt idx="898">
                  <c:v>76.925939155933335</c:v>
                </c:pt>
                <c:pt idx="899">
                  <c:v>94.745436630680814</c:v>
                </c:pt>
                <c:pt idx="900">
                  <c:v>85.136987135731317</c:v>
                </c:pt>
                <c:pt idx="901">
                  <c:v>81.530605822600009</c:v>
                </c:pt>
                <c:pt idx="902">
                  <c:v>92.218088145832326</c:v>
                </c:pt>
                <c:pt idx="903">
                  <c:v>76.314252287246461</c:v>
                </c:pt>
                <c:pt idx="904">
                  <c:v>94.280628549872745</c:v>
                </c:pt>
                <c:pt idx="905">
                  <c:v>69.879494711488888</c:v>
                </c:pt>
                <c:pt idx="906">
                  <c:v>56.864929054923245</c:v>
                </c:pt>
                <c:pt idx="907">
                  <c:v>78.950441681185865</c:v>
                </c:pt>
                <c:pt idx="908">
                  <c:v>47.343459357953535</c:v>
                </c:pt>
                <c:pt idx="909">
                  <c:v>86.35543915593334</c:v>
                </c:pt>
                <c:pt idx="910">
                  <c:v>84.428545216539391</c:v>
                </c:pt>
                <c:pt idx="911">
                  <c:v>78.128987135731322</c:v>
                </c:pt>
                <c:pt idx="912">
                  <c:v>89.064812893307078</c:v>
                </c:pt>
                <c:pt idx="913">
                  <c:v>64.565537640781827</c:v>
                </c:pt>
                <c:pt idx="914">
                  <c:v>92.72629774179191</c:v>
                </c:pt>
                <c:pt idx="915">
                  <c:v>85.694598246842418</c:v>
                </c:pt>
                <c:pt idx="916">
                  <c:v>84.119969458963638</c:v>
                </c:pt>
                <c:pt idx="917">
                  <c:v>89.099373499367687</c:v>
                </c:pt>
                <c:pt idx="918">
                  <c:v>80.610025014519181</c:v>
                </c:pt>
                <c:pt idx="919">
                  <c:v>93.340911378155567</c:v>
                </c:pt>
                <c:pt idx="920">
                  <c:v>90.498461883206062</c:v>
                </c:pt>
                <c:pt idx="921">
                  <c:v>86.185335620579806</c:v>
                </c:pt>
                <c:pt idx="922">
                  <c:v>93.638249761993933</c:v>
                </c:pt>
                <c:pt idx="923">
                  <c:v>82.039355822600001</c:v>
                </c:pt>
                <c:pt idx="924">
                  <c:v>95.393449256943441</c:v>
                </c:pt>
                <c:pt idx="925">
                  <c:v>79.654908852903034</c:v>
                </c:pt>
                <c:pt idx="926">
                  <c:v>74.415014913509083</c:v>
                </c:pt>
                <c:pt idx="927">
                  <c:v>84.447979559973746</c:v>
                </c:pt>
                <c:pt idx="928">
                  <c:v>64.455903802397984</c:v>
                </c:pt>
                <c:pt idx="929">
                  <c:v>87.477999761993942</c:v>
                </c:pt>
                <c:pt idx="930">
                  <c:v>90.232014913509104</c:v>
                </c:pt>
                <c:pt idx="931">
                  <c:v>87.14931541855961</c:v>
                </c:pt>
                <c:pt idx="932">
                  <c:v>93.647800267044445</c:v>
                </c:pt>
                <c:pt idx="933">
                  <c:v>82.128002287246474</c:v>
                </c:pt>
                <c:pt idx="934">
                  <c:v>97.441037640781815</c:v>
                </c:pt>
                <c:pt idx="935">
                  <c:v>83.211618448862623</c:v>
                </c:pt>
                <c:pt idx="936">
                  <c:v>78.011080570074753</c:v>
                </c:pt>
                <c:pt idx="937">
                  <c:v>86.487176529670705</c:v>
                </c:pt>
                <c:pt idx="938">
                  <c:v>76.066732085226263</c:v>
                </c:pt>
                <c:pt idx="939">
                  <c:v>92.127840671084854</c:v>
                </c:pt>
                <c:pt idx="940">
                  <c:v>85.370191681185872</c:v>
                </c:pt>
                <c:pt idx="941">
                  <c:v>81.269671479165652</c:v>
                </c:pt>
                <c:pt idx="942">
                  <c:v>88.159439155933342</c:v>
                </c:pt>
                <c:pt idx="943">
                  <c:v>67.08360077209494</c:v>
                </c:pt>
                <c:pt idx="944">
                  <c:v>92.730651277145455</c:v>
                </c:pt>
                <c:pt idx="945">
                  <c:v>81.593545216539397</c:v>
                </c:pt>
                <c:pt idx="946">
                  <c:v>80.186174004418177</c:v>
                </c:pt>
                <c:pt idx="947">
                  <c:v>87.029959357953544</c:v>
                </c:pt>
                <c:pt idx="948">
                  <c:v>74.070191681185861</c:v>
                </c:pt>
                <c:pt idx="949">
                  <c:v>90.691509863004043</c:v>
                </c:pt>
                <c:pt idx="950">
                  <c:v>77.428383600377771</c:v>
                </c:pt>
                <c:pt idx="951">
                  <c:v>66.082328044822219</c:v>
                </c:pt>
                <c:pt idx="952">
                  <c:v>87.016828044822233</c:v>
                </c:pt>
                <c:pt idx="953">
                  <c:v>61.467095721589914</c:v>
                </c:pt>
                <c:pt idx="954">
                  <c:v>91.284822994317182</c:v>
                </c:pt>
                <c:pt idx="955">
                  <c:v>90.265896226640407</c:v>
                </c:pt>
                <c:pt idx="956">
                  <c:v>85.030848246842424</c:v>
                </c:pt>
                <c:pt idx="957">
                  <c:v>91.918449256943433</c:v>
                </c:pt>
                <c:pt idx="958">
                  <c:v>81.880454307448488</c:v>
                </c:pt>
                <c:pt idx="959">
                  <c:v>96.411302792296965</c:v>
                </c:pt>
                <c:pt idx="960">
                  <c:v>86.713987135731315</c:v>
                </c:pt>
                <c:pt idx="961">
                  <c:v>80.842775014519191</c:v>
                </c:pt>
                <c:pt idx="962">
                  <c:v>90.911578044822235</c:v>
                </c:pt>
                <c:pt idx="963">
                  <c:v>74.473464408458597</c:v>
                </c:pt>
                <c:pt idx="964">
                  <c:v>93.961785115529295</c:v>
                </c:pt>
                <c:pt idx="965">
                  <c:v>80.836242186236376</c:v>
                </c:pt>
                <c:pt idx="966">
                  <c:v>72.825666428660611</c:v>
                </c:pt>
                <c:pt idx="967">
                  <c:v>85.576911378155557</c:v>
                </c:pt>
                <c:pt idx="968">
                  <c:v>69.695646226640406</c:v>
                </c:pt>
                <c:pt idx="969">
                  <c:v>91.444701782195963</c:v>
                </c:pt>
                <c:pt idx="970">
                  <c:v>61.593820469064646</c:v>
                </c:pt>
                <c:pt idx="971">
                  <c:v>44.036504812498997</c:v>
                </c:pt>
                <c:pt idx="972">
                  <c:v>62.221381075125265</c:v>
                </c:pt>
                <c:pt idx="973">
                  <c:v>29.406085620579788</c:v>
                </c:pt>
                <c:pt idx="974">
                  <c:v>87.193795216539399</c:v>
                </c:pt>
                <c:pt idx="975">
                  <c:v>87.477507337751518</c:v>
                </c:pt>
                <c:pt idx="976">
                  <c:v>81.296676529670719</c:v>
                </c:pt>
                <c:pt idx="977">
                  <c:v>91.143542691286868</c:v>
                </c:pt>
                <c:pt idx="978">
                  <c:v>79.731368448862625</c:v>
                </c:pt>
                <c:pt idx="979">
                  <c:v>95.052224509468687</c:v>
                </c:pt>
                <c:pt idx="980">
                  <c:v>90.082572994317175</c:v>
                </c:pt>
                <c:pt idx="981">
                  <c:v>84.704828044822221</c:v>
                </c:pt>
                <c:pt idx="982">
                  <c:v>93.601110873105057</c:v>
                </c:pt>
                <c:pt idx="983">
                  <c:v>81.424014913509097</c:v>
                </c:pt>
                <c:pt idx="984">
                  <c:v>95.440550267044443</c:v>
                </c:pt>
                <c:pt idx="985">
                  <c:v>93.717282590276767</c:v>
                </c:pt>
                <c:pt idx="986">
                  <c:v>88.887555317549499</c:v>
                </c:pt>
                <c:pt idx="987">
                  <c:v>95.621484610478788</c:v>
                </c:pt>
                <c:pt idx="988">
                  <c:v>86.000989660983848</c:v>
                </c:pt>
                <c:pt idx="989">
                  <c:v>99.190075519569703</c:v>
                </c:pt>
                <c:pt idx="990">
                  <c:v>89.843368448862634</c:v>
                </c:pt>
                <c:pt idx="991">
                  <c:v>85.649403802397984</c:v>
                </c:pt>
                <c:pt idx="992">
                  <c:v>93.936977034721224</c:v>
                </c:pt>
                <c:pt idx="993">
                  <c:v>80.954881075125257</c:v>
                </c:pt>
                <c:pt idx="994">
                  <c:v>98.086489660983844</c:v>
                </c:pt>
                <c:pt idx="995">
                  <c:v>92.959699256943438</c:v>
                </c:pt>
                <c:pt idx="996">
                  <c:v>92.075272489266681</c:v>
                </c:pt>
                <c:pt idx="997">
                  <c:v>95.642817943812119</c:v>
                </c:pt>
                <c:pt idx="998">
                  <c:v>86.434749761993942</c:v>
                </c:pt>
                <c:pt idx="999">
                  <c:v>99.302174004418177</c:v>
                </c:pt>
                <c:pt idx="1000">
                  <c:v>90.767136125630302</c:v>
                </c:pt>
                <c:pt idx="1001">
                  <c:v>86.576095721589894</c:v>
                </c:pt>
                <c:pt idx="1002">
                  <c:v>93.938004812499003</c:v>
                </c:pt>
                <c:pt idx="1003">
                  <c:v>82.107997236741411</c:v>
                </c:pt>
                <c:pt idx="1004">
                  <c:v>97.0878457215899</c:v>
                </c:pt>
                <c:pt idx="1005">
                  <c:v>94.691946731690905</c:v>
                </c:pt>
                <c:pt idx="1006">
                  <c:v>91.512833095327267</c:v>
                </c:pt>
                <c:pt idx="1007">
                  <c:v>96.26893158017576</c:v>
                </c:pt>
                <c:pt idx="1008">
                  <c:v>88.272060368054539</c:v>
                </c:pt>
                <c:pt idx="1009">
                  <c:v>100.17513107512525</c:v>
                </c:pt>
                <c:pt idx="1010">
                  <c:v>93.313120974115151</c:v>
                </c:pt>
                <c:pt idx="1011">
                  <c:v>89.547769964014137</c:v>
                </c:pt>
                <c:pt idx="1012">
                  <c:v>97.487204307448494</c:v>
                </c:pt>
                <c:pt idx="1013">
                  <c:v>86.914537640781816</c:v>
                </c:pt>
                <c:pt idx="1014">
                  <c:v>98.219426529670713</c:v>
                </c:pt>
                <c:pt idx="1015">
                  <c:v>86.989709357953529</c:v>
                </c:pt>
                <c:pt idx="1016">
                  <c:v>85.322295216539402</c:v>
                </c:pt>
                <c:pt idx="1017">
                  <c:v>91.123865923610111</c:v>
                </c:pt>
                <c:pt idx="1018">
                  <c:v>81.192934105428293</c:v>
                </c:pt>
                <c:pt idx="1019">
                  <c:v>94.641873499367676</c:v>
                </c:pt>
                <c:pt idx="1020">
                  <c:v>91.72334824684242</c:v>
                </c:pt>
                <c:pt idx="1021">
                  <c:v>87.000330570074752</c:v>
                </c:pt>
                <c:pt idx="1022">
                  <c:v>94.494057842802022</c:v>
                </c:pt>
                <c:pt idx="1023">
                  <c:v>82.467451782195965</c:v>
                </c:pt>
                <c:pt idx="1024">
                  <c:v>97.395333095327274</c:v>
                </c:pt>
                <c:pt idx="1025">
                  <c:v>89.042264913509101</c:v>
                </c:pt>
                <c:pt idx="1026">
                  <c:v>84.401418953913137</c:v>
                </c:pt>
                <c:pt idx="1027">
                  <c:v>93.241335620579804</c:v>
                </c:pt>
                <c:pt idx="1028">
                  <c:v>75.706939155933341</c:v>
                </c:pt>
                <c:pt idx="1029">
                  <c:v>96.465411378155565</c:v>
                </c:pt>
                <c:pt idx="1030">
                  <c:v>94.879686630680808</c:v>
                </c:pt>
                <c:pt idx="1031">
                  <c:v>90.962747236741421</c:v>
                </c:pt>
                <c:pt idx="1032">
                  <c:v>96.841176529670719</c:v>
                </c:pt>
                <c:pt idx="1033">
                  <c:v>84.280802792296981</c:v>
                </c:pt>
                <c:pt idx="1034">
                  <c:v>99.105545216539397</c:v>
                </c:pt>
                <c:pt idx="1035">
                  <c:v>90.731312893307077</c:v>
                </c:pt>
                <c:pt idx="1036">
                  <c:v>84.32233057007474</c:v>
                </c:pt>
                <c:pt idx="1037">
                  <c:v>92.46050228724647</c:v>
                </c:pt>
                <c:pt idx="1038">
                  <c:v>81.892676529670709</c:v>
                </c:pt>
                <c:pt idx="1039">
                  <c:v>94.202267438761609</c:v>
                </c:pt>
                <c:pt idx="1040">
                  <c:v>90.480719458963648</c:v>
                </c:pt>
                <c:pt idx="1041">
                  <c:v>86.84857046906464</c:v>
                </c:pt>
                <c:pt idx="1042">
                  <c:v>93.072120974115151</c:v>
                </c:pt>
                <c:pt idx="1043">
                  <c:v>83.76009319633738</c:v>
                </c:pt>
                <c:pt idx="1044">
                  <c:v>97.257434105428288</c:v>
                </c:pt>
                <c:pt idx="1045">
                  <c:v>85.350941681185873</c:v>
                </c:pt>
                <c:pt idx="1046">
                  <c:v>78.083977034721215</c:v>
                </c:pt>
                <c:pt idx="1047">
                  <c:v>88.326287640781828</c:v>
                </c:pt>
                <c:pt idx="1048">
                  <c:v>74.314136125630313</c:v>
                </c:pt>
                <c:pt idx="1049">
                  <c:v>90.732340671084856</c:v>
                </c:pt>
              </c:numCache>
            </c:numRef>
          </c:xVal>
          <c:yVal>
            <c:numRef>
              <c:f>'[PCM_0327_default_+4_eql_params temp.xlsb]CT Net-Cone vs PC Price'!$F$5:$F$1054</c:f>
              <c:numCache>
                <c:formatCode>_("$"* #,##0_);_("$"* \(#,##0\);_("$"* "-"??_);_(@_)</c:formatCode>
                <c:ptCount val="1050"/>
                <c:pt idx="0">
                  <c:v>0</c:v>
                </c:pt>
                <c:pt idx="1">
                  <c:v>2.3587602243865646</c:v>
                </c:pt>
                <c:pt idx="2">
                  <c:v>0</c:v>
                </c:pt>
                <c:pt idx="3">
                  <c:v>12.704808040914047</c:v>
                </c:pt>
                <c:pt idx="4">
                  <c:v>15.906641608803806</c:v>
                </c:pt>
                <c:pt idx="5">
                  <c:v>2.2037706962421897</c:v>
                </c:pt>
                <c:pt idx="6">
                  <c:v>0</c:v>
                </c:pt>
                <c:pt idx="7">
                  <c:v>0</c:v>
                </c:pt>
                <c:pt idx="8">
                  <c:v>26.408922498349895</c:v>
                </c:pt>
                <c:pt idx="9">
                  <c:v>0</c:v>
                </c:pt>
                <c:pt idx="10">
                  <c:v>0</c:v>
                </c:pt>
                <c:pt idx="11">
                  <c:v>0</c:v>
                </c:pt>
                <c:pt idx="12">
                  <c:v>8.8186510548277894</c:v>
                </c:pt>
                <c:pt idx="13">
                  <c:v>14.028380070926922</c:v>
                </c:pt>
                <c:pt idx="14">
                  <c:v>0</c:v>
                </c:pt>
                <c:pt idx="15">
                  <c:v>0</c:v>
                </c:pt>
                <c:pt idx="16">
                  <c:v>5.3627070720968373</c:v>
                </c:pt>
                <c:pt idx="17">
                  <c:v>0</c:v>
                </c:pt>
                <c:pt idx="18">
                  <c:v>9.079210261711248</c:v>
                </c:pt>
                <c:pt idx="19">
                  <c:v>0.28883685193646541</c:v>
                </c:pt>
                <c:pt idx="20">
                  <c:v>0</c:v>
                </c:pt>
                <c:pt idx="21">
                  <c:v>0</c:v>
                </c:pt>
                <c:pt idx="22">
                  <c:v>1.0242161225002315</c:v>
                </c:pt>
                <c:pt idx="23">
                  <c:v>0</c:v>
                </c:pt>
                <c:pt idx="24">
                  <c:v>41.383508648031388</c:v>
                </c:pt>
                <c:pt idx="25">
                  <c:v>0</c:v>
                </c:pt>
                <c:pt idx="26">
                  <c:v>0</c:v>
                </c:pt>
                <c:pt idx="27">
                  <c:v>5.1126417711668672</c:v>
                </c:pt>
                <c:pt idx="28">
                  <c:v>5.8587138805295558</c:v>
                </c:pt>
                <c:pt idx="29">
                  <c:v>0</c:v>
                </c:pt>
                <c:pt idx="30">
                  <c:v>0</c:v>
                </c:pt>
                <c:pt idx="31">
                  <c:v>0</c:v>
                </c:pt>
                <c:pt idx="32">
                  <c:v>3.6303986820107865</c:v>
                </c:pt>
                <c:pt idx="33">
                  <c:v>9.8273121105933985</c:v>
                </c:pt>
                <c:pt idx="34">
                  <c:v>0</c:v>
                </c:pt>
                <c:pt idx="35">
                  <c:v>0</c:v>
                </c:pt>
                <c:pt idx="36">
                  <c:v>0.44752438564187436</c:v>
                </c:pt>
                <c:pt idx="37">
                  <c:v>0</c:v>
                </c:pt>
                <c:pt idx="38">
                  <c:v>1.4451035711175255</c:v>
                </c:pt>
                <c:pt idx="39">
                  <c:v>0</c:v>
                </c:pt>
                <c:pt idx="40">
                  <c:v>14.078494916651838</c:v>
                </c:pt>
                <c:pt idx="41">
                  <c:v>5.9123944694683317</c:v>
                </c:pt>
                <c:pt idx="42">
                  <c:v>2.5343636320543106</c:v>
                </c:pt>
                <c:pt idx="43">
                  <c:v>0</c:v>
                </c:pt>
                <c:pt idx="44">
                  <c:v>0</c:v>
                </c:pt>
                <c:pt idx="45">
                  <c:v>3.1130694758696777</c:v>
                </c:pt>
                <c:pt idx="46">
                  <c:v>30.141894061887335</c:v>
                </c:pt>
                <c:pt idx="47">
                  <c:v>0</c:v>
                </c:pt>
                <c:pt idx="48">
                  <c:v>0</c:v>
                </c:pt>
                <c:pt idx="49">
                  <c:v>11.338778152214589</c:v>
                </c:pt>
                <c:pt idx="50">
                  <c:v>0</c:v>
                </c:pt>
                <c:pt idx="51">
                  <c:v>0</c:v>
                </c:pt>
                <c:pt idx="52">
                  <c:v>0</c:v>
                </c:pt>
                <c:pt idx="53">
                  <c:v>0</c:v>
                </c:pt>
                <c:pt idx="54">
                  <c:v>0</c:v>
                </c:pt>
                <c:pt idx="55">
                  <c:v>0</c:v>
                </c:pt>
                <c:pt idx="56">
                  <c:v>61.387449567374127</c:v>
                </c:pt>
                <c:pt idx="57">
                  <c:v>7.2546704806210949</c:v>
                </c:pt>
                <c:pt idx="58">
                  <c:v>0</c:v>
                </c:pt>
                <c:pt idx="59">
                  <c:v>8.9341149400522877</c:v>
                </c:pt>
                <c:pt idx="60">
                  <c:v>13.929357949274277</c:v>
                </c:pt>
                <c:pt idx="61">
                  <c:v>37.138826726416234</c:v>
                </c:pt>
                <c:pt idx="62">
                  <c:v>0</c:v>
                </c:pt>
                <c:pt idx="63">
                  <c:v>0</c:v>
                </c:pt>
                <c:pt idx="64">
                  <c:v>0</c:v>
                </c:pt>
                <c:pt idx="65">
                  <c:v>0.35257241061743666</c:v>
                </c:pt>
                <c:pt idx="66">
                  <c:v>0</c:v>
                </c:pt>
                <c:pt idx="67">
                  <c:v>4.1647876336036997</c:v>
                </c:pt>
                <c:pt idx="68">
                  <c:v>0</c:v>
                </c:pt>
                <c:pt idx="69">
                  <c:v>0</c:v>
                </c:pt>
                <c:pt idx="70">
                  <c:v>2.12166491335896</c:v>
                </c:pt>
                <c:pt idx="71">
                  <c:v>0</c:v>
                </c:pt>
                <c:pt idx="72">
                  <c:v>0</c:v>
                </c:pt>
                <c:pt idx="73">
                  <c:v>3.1796014300945492</c:v>
                </c:pt>
                <c:pt idx="74">
                  <c:v>0</c:v>
                </c:pt>
                <c:pt idx="75">
                  <c:v>20.870996242633236</c:v>
                </c:pt>
                <c:pt idx="76">
                  <c:v>6.9675201452252153</c:v>
                </c:pt>
                <c:pt idx="77">
                  <c:v>0</c:v>
                </c:pt>
                <c:pt idx="78">
                  <c:v>41.664680251875318</c:v>
                </c:pt>
                <c:pt idx="79">
                  <c:v>0</c:v>
                </c:pt>
                <c:pt idx="80">
                  <c:v>0</c:v>
                </c:pt>
                <c:pt idx="81">
                  <c:v>2.9677181407155251</c:v>
                </c:pt>
                <c:pt idx="82">
                  <c:v>0</c:v>
                </c:pt>
                <c:pt idx="83">
                  <c:v>0</c:v>
                </c:pt>
                <c:pt idx="84">
                  <c:v>5.5933090335307032</c:v>
                </c:pt>
                <c:pt idx="85">
                  <c:v>7.7206735618764837</c:v>
                </c:pt>
                <c:pt idx="86">
                  <c:v>11.383009568500695</c:v>
                </c:pt>
                <c:pt idx="87">
                  <c:v>10.523367887777413</c:v>
                </c:pt>
                <c:pt idx="88">
                  <c:v>15.239724164060881</c:v>
                </c:pt>
                <c:pt idx="89">
                  <c:v>0</c:v>
                </c:pt>
                <c:pt idx="90">
                  <c:v>8.162786628930025</c:v>
                </c:pt>
                <c:pt idx="91">
                  <c:v>0</c:v>
                </c:pt>
                <c:pt idx="92">
                  <c:v>0</c:v>
                </c:pt>
                <c:pt idx="93">
                  <c:v>0</c:v>
                </c:pt>
                <c:pt idx="94">
                  <c:v>0</c:v>
                </c:pt>
                <c:pt idx="95">
                  <c:v>4.4063017726595453</c:v>
                </c:pt>
                <c:pt idx="96">
                  <c:v>42.496155717706863</c:v>
                </c:pt>
                <c:pt idx="97">
                  <c:v>0</c:v>
                </c:pt>
                <c:pt idx="98">
                  <c:v>0</c:v>
                </c:pt>
                <c:pt idx="99">
                  <c:v>0</c:v>
                </c:pt>
                <c:pt idx="100">
                  <c:v>0.712076088827582</c:v>
                </c:pt>
                <c:pt idx="101">
                  <c:v>7.549954820074678</c:v>
                </c:pt>
                <c:pt idx="102">
                  <c:v>0</c:v>
                </c:pt>
                <c:pt idx="103">
                  <c:v>0</c:v>
                </c:pt>
                <c:pt idx="104">
                  <c:v>0</c:v>
                </c:pt>
                <c:pt idx="105">
                  <c:v>0</c:v>
                </c:pt>
                <c:pt idx="106">
                  <c:v>33.929137940493774</c:v>
                </c:pt>
                <c:pt idx="107">
                  <c:v>0</c:v>
                </c:pt>
                <c:pt idx="108">
                  <c:v>0</c:v>
                </c:pt>
                <c:pt idx="109">
                  <c:v>10.893156279302714</c:v>
                </c:pt>
                <c:pt idx="110">
                  <c:v>0</c:v>
                </c:pt>
                <c:pt idx="111">
                  <c:v>4.8493338672026081</c:v>
                </c:pt>
                <c:pt idx="112">
                  <c:v>5.7556137285586635</c:v>
                </c:pt>
                <c:pt idx="113">
                  <c:v>0</c:v>
                </c:pt>
                <c:pt idx="114">
                  <c:v>0</c:v>
                </c:pt>
                <c:pt idx="115">
                  <c:v>0</c:v>
                </c:pt>
                <c:pt idx="116">
                  <c:v>0</c:v>
                </c:pt>
                <c:pt idx="117">
                  <c:v>0</c:v>
                </c:pt>
                <c:pt idx="118">
                  <c:v>7.9749479060489561</c:v>
                </c:pt>
                <c:pt idx="119">
                  <c:v>0</c:v>
                </c:pt>
                <c:pt idx="120">
                  <c:v>0</c:v>
                </c:pt>
                <c:pt idx="121">
                  <c:v>0</c:v>
                </c:pt>
                <c:pt idx="122">
                  <c:v>0</c:v>
                </c:pt>
                <c:pt idx="123">
                  <c:v>19.977794487127113</c:v>
                </c:pt>
                <c:pt idx="124">
                  <c:v>10.56907448142306</c:v>
                </c:pt>
                <c:pt idx="125">
                  <c:v>3.6164068740341326</c:v>
                </c:pt>
                <c:pt idx="126">
                  <c:v>0</c:v>
                </c:pt>
                <c:pt idx="127">
                  <c:v>46.815111508825439</c:v>
                </c:pt>
                <c:pt idx="128">
                  <c:v>1.3055403085397788</c:v>
                </c:pt>
                <c:pt idx="129">
                  <c:v>0</c:v>
                </c:pt>
                <c:pt idx="130">
                  <c:v>12.709074578969538</c:v>
                </c:pt>
                <c:pt idx="131">
                  <c:v>0</c:v>
                </c:pt>
                <c:pt idx="132">
                  <c:v>45.609350162752619</c:v>
                </c:pt>
                <c:pt idx="133">
                  <c:v>0</c:v>
                </c:pt>
                <c:pt idx="134">
                  <c:v>2.0088545379844245</c:v>
                </c:pt>
                <c:pt idx="135">
                  <c:v>11.802920277190328</c:v>
                </c:pt>
                <c:pt idx="136">
                  <c:v>0</c:v>
                </c:pt>
                <c:pt idx="137">
                  <c:v>0.44500796020381683</c:v>
                </c:pt>
                <c:pt idx="138">
                  <c:v>16.297318457746872</c:v>
                </c:pt>
                <c:pt idx="139">
                  <c:v>0</c:v>
                </c:pt>
                <c:pt idx="140">
                  <c:v>9.0056817550177328</c:v>
                </c:pt>
                <c:pt idx="141">
                  <c:v>0</c:v>
                </c:pt>
                <c:pt idx="142">
                  <c:v>3.960295788966985</c:v>
                </c:pt>
                <c:pt idx="143">
                  <c:v>0</c:v>
                </c:pt>
                <c:pt idx="144">
                  <c:v>9.3809112476684096</c:v>
                </c:pt>
                <c:pt idx="145">
                  <c:v>0</c:v>
                </c:pt>
                <c:pt idx="146">
                  <c:v>0</c:v>
                </c:pt>
                <c:pt idx="147">
                  <c:v>0</c:v>
                </c:pt>
                <c:pt idx="148">
                  <c:v>8.1742209471622385</c:v>
                </c:pt>
                <c:pt idx="149">
                  <c:v>0</c:v>
                </c:pt>
                <c:pt idx="150">
                  <c:v>0</c:v>
                </c:pt>
                <c:pt idx="151">
                  <c:v>0</c:v>
                </c:pt>
                <c:pt idx="152">
                  <c:v>0.16477806726624131</c:v>
                </c:pt>
                <c:pt idx="153">
                  <c:v>3.8659128649459276</c:v>
                </c:pt>
                <c:pt idx="154">
                  <c:v>0</c:v>
                </c:pt>
                <c:pt idx="155">
                  <c:v>0</c:v>
                </c:pt>
                <c:pt idx="156">
                  <c:v>0</c:v>
                </c:pt>
                <c:pt idx="157">
                  <c:v>9.0839568282140615</c:v>
                </c:pt>
                <c:pt idx="158">
                  <c:v>5.1369803714526929</c:v>
                </c:pt>
                <c:pt idx="159">
                  <c:v>0</c:v>
                </c:pt>
                <c:pt idx="160">
                  <c:v>0</c:v>
                </c:pt>
                <c:pt idx="161">
                  <c:v>10.281830441055607</c:v>
                </c:pt>
                <c:pt idx="162">
                  <c:v>0</c:v>
                </c:pt>
                <c:pt idx="163">
                  <c:v>0</c:v>
                </c:pt>
                <c:pt idx="164">
                  <c:v>27.715477553273207</c:v>
                </c:pt>
                <c:pt idx="165">
                  <c:v>0</c:v>
                </c:pt>
                <c:pt idx="166">
                  <c:v>48.232854584721245</c:v>
                </c:pt>
                <c:pt idx="167">
                  <c:v>15.502112975110856</c:v>
                </c:pt>
                <c:pt idx="168">
                  <c:v>0</c:v>
                </c:pt>
                <c:pt idx="169">
                  <c:v>3.890890023645921</c:v>
                </c:pt>
                <c:pt idx="170">
                  <c:v>0</c:v>
                </c:pt>
                <c:pt idx="171">
                  <c:v>0</c:v>
                </c:pt>
                <c:pt idx="172">
                  <c:v>3.9455441860796125</c:v>
                </c:pt>
                <c:pt idx="173">
                  <c:v>0</c:v>
                </c:pt>
                <c:pt idx="174">
                  <c:v>0</c:v>
                </c:pt>
                <c:pt idx="175">
                  <c:v>4.4680980755242121</c:v>
                </c:pt>
                <c:pt idx="176">
                  <c:v>0</c:v>
                </c:pt>
                <c:pt idx="177">
                  <c:v>0</c:v>
                </c:pt>
                <c:pt idx="178">
                  <c:v>2.5075273871975159</c:v>
                </c:pt>
                <c:pt idx="179">
                  <c:v>6.5675673562896666</c:v>
                </c:pt>
                <c:pt idx="180">
                  <c:v>1.4056611675455455</c:v>
                </c:pt>
                <c:pt idx="181">
                  <c:v>6.9858404993171064</c:v>
                </c:pt>
                <c:pt idx="182">
                  <c:v>32.151794117868242</c:v>
                </c:pt>
                <c:pt idx="183">
                  <c:v>0</c:v>
                </c:pt>
                <c:pt idx="184">
                  <c:v>37.1307156226027</c:v>
                </c:pt>
                <c:pt idx="185">
                  <c:v>0</c:v>
                </c:pt>
                <c:pt idx="186">
                  <c:v>0</c:v>
                </c:pt>
                <c:pt idx="187">
                  <c:v>0</c:v>
                </c:pt>
                <c:pt idx="188">
                  <c:v>2.5659812116833938</c:v>
                </c:pt>
                <c:pt idx="189">
                  <c:v>0</c:v>
                </c:pt>
                <c:pt idx="190">
                  <c:v>1.6214565809338291</c:v>
                </c:pt>
                <c:pt idx="191">
                  <c:v>0</c:v>
                </c:pt>
                <c:pt idx="192">
                  <c:v>0</c:v>
                </c:pt>
                <c:pt idx="193">
                  <c:v>6.5275080811932762</c:v>
                </c:pt>
                <c:pt idx="194">
                  <c:v>0</c:v>
                </c:pt>
                <c:pt idx="195">
                  <c:v>0</c:v>
                </c:pt>
                <c:pt idx="196">
                  <c:v>0</c:v>
                </c:pt>
                <c:pt idx="197">
                  <c:v>0</c:v>
                </c:pt>
                <c:pt idx="198">
                  <c:v>0</c:v>
                </c:pt>
                <c:pt idx="199">
                  <c:v>6.5898636174145482</c:v>
                </c:pt>
                <c:pt idx="200">
                  <c:v>17.565419588774247</c:v>
                </c:pt>
                <c:pt idx="201">
                  <c:v>0</c:v>
                </c:pt>
                <c:pt idx="202">
                  <c:v>0</c:v>
                </c:pt>
                <c:pt idx="203">
                  <c:v>10.660231572364708</c:v>
                </c:pt>
                <c:pt idx="204">
                  <c:v>3.7491651277345843</c:v>
                </c:pt>
                <c:pt idx="205">
                  <c:v>0</c:v>
                </c:pt>
                <c:pt idx="206">
                  <c:v>0</c:v>
                </c:pt>
                <c:pt idx="207">
                  <c:v>0</c:v>
                </c:pt>
                <c:pt idx="208">
                  <c:v>0</c:v>
                </c:pt>
                <c:pt idx="209">
                  <c:v>0</c:v>
                </c:pt>
                <c:pt idx="210">
                  <c:v>0</c:v>
                </c:pt>
                <c:pt idx="211">
                  <c:v>0</c:v>
                </c:pt>
                <c:pt idx="212">
                  <c:v>0</c:v>
                </c:pt>
                <c:pt idx="213">
                  <c:v>31.731247937061198</c:v>
                </c:pt>
                <c:pt idx="214">
                  <c:v>34.485284440987193</c:v>
                </c:pt>
                <c:pt idx="215">
                  <c:v>0</c:v>
                </c:pt>
                <c:pt idx="216">
                  <c:v>0</c:v>
                </c:pt>
                <c:pt idx="217">
                  <c:v>15.547166596885555</c:v>
                </c:pt>
                <c:pt idx="218">
                  <c:v>30.871423508977688</c:v>
                </c:pt>
                <c:pt idx="219">
                  <c:v>3.4929076918214101</c:v>
                </c:pt>
                <c:pt idx="220">
                  <c:v>1.2993538364246544</c:v>
                </c:pt>
                <c:pt idx="221">
                  <c:v>0</c:v>
                </c:pt>
                <c:pt idx="222">
                  <c:v>23.624663626110621</c:v>
                </c:pt>
                <c:pt idx="223">
                  <c:v>11.507916120600118</c:v>
                </c:pt>
                <c:pt idx="224">
                  <c:v>0</c:v>
                </c:pt>
                <c:pt idx="225">
                  <c:v>0</c:v>
                </c:pt>
                <c:pt idx="226">
                  <c:v>4.3458770835386655</c:v>
                </c:pt>
                <c:pt idx="227">
                  <c:v>0</c:v>
                </c:pt>
                <c:pt idx="228">
                  <c:v>3.5253440964432095</c:v>
                </c:pt>
                <c:pt idx="229">
                  <c:v>0</c:v>
                </c:pt>
                <c:pt idx="230">
                  <c:v>0</c:v>
                </c:pt>
                <c:pt idx="231">
                  <c:v>0</c:v>
                </c:pt>
                <c:pt idx="232">
                  <c:v>6.3275415901971863</c:v>
                </c:pt>
                <c:pt idx="233">
                  <c:v>0</c:v>
                </c:pt>
                <c:pt idx="234">
                  <c:v>84.541361662294733</c:v>
                </c:pt>
                <c:pt idx="235">
                  <c:v>0</c:v>
                </c:pt>
                <c:pt idx="236">
                  <c:v>1.941572563149456</c:v>
                </c:pt>
                <c:pt idx="237">
                  <c:v>8.3751073682937776</c:v>
                </c:pt>
                <c:pt idx="238">
                  <c:v>0</c:v>
                </c:pt>
                <c:pt idx="239">
                  <c:v>0</c:v>
                </c:pt>
                <c:pt idx="240">
                  <c:v>1.7445675348900218</c:v>
                </c:pt>
                <c:pt idx="241">
                  <c:v>0</c:v>
                </c:pt>
                <c:pt idx="242">
                  <c:v>8.4592207491766178</c:v>
                </c:pt>
                <c:pt idx="243">
                  <c:v>10.913596663724453</c:v>
                </c:pt>
                <c:pt idx="244">
                  <c:v>0</c:v>
                </c:pt>
                <c:pt idx="245">
                  <c:v>0</c:v>
                </c:pt>
                <c:pt idx="246">
                  <c:v>1.29531258309788</c:v>
                </c:pt>
                <c:pt idx="247">
                  <c:v>2.1764048619781899</c:v>
                </c:pt>
                <c:pt idx="248">
                  <c:v>5.479161559589711</c:v>
                </c:pt>
                <c:pt idx="249">
                  <c:v>0</c:v>
                </c:pt>
                <c:pt idx="250">
                  <c:v>26.054627505837026</c:v>
                </c:pt>
                <c:pt idx="251">
                  <c:v>3.2164677407517734</c:v>
                </c:pt>
                <c:pt idx="252">
                  <c:v>0</c:v>
                </c:pt>
                <c:pt idx="253">
                  <c:v>0</c:v>
                </c:pt>
                <c:pt idx="254">
                  <c:v>0</c:v>
                </c:pt>
                <c:pt idx="255">
                  <c:v>17.084061211653118</c:v>
                </c:pt>
                <c:pt idx="256">
                  <c:v>25.856072893241571</c:v>
                </c:pt>
                <c:pt idx="257">
                  <c:v>0</c:v>
                </c:pt>
                <c:pt idx="258">
                  <c:v>0</c:v>
                </c:pt>
                <c:pt idx="259">
                  <c:v>9.9994802862631733</c:v>
                </c:pt>
                <c:pt idx="260">
                  <c:v>0</c:v>
                </c:pt>
                <c:pt idx="261">
                  <c:v>0</c:v>
                </c:pt>
                <c:pt idx="262">
                  <c:v>0</c:v>
                </c:pt>
                <c:pt idx="263">
                  <c:v>0</c:v>
                </c:pt>
                <c:pt idx="264">
                  <c:v>0</c:v>
                </c:pt>
                <c:pt idx="265">
                  <c:v>0.8524131792367009</c:v>
                </c:pt>
                <c:pt idx="266">
                  <c:v>47.3247099511334</c:v>
                </c:pt>
                <c:pt idx="267">
                  <c:v>0</c:v>
                </c:pt>
                <c:pt idx="268">
                  <c:v>4.6661755352087937</c:v>
                </c:pt>
                <c:pt idx="269">
                  <c:v>16.495845316556199</c:v>
                </c:pt>
                <c:pt idx="270">
                  <c:v>8.1156222849899411</c:v>
                </c:pt>
                <c:pt idx="271">
                  <c:v>6.7789343591519405E-2</c:v>
                </c:pt>
                <c:pt idx="272">
                  <c:v>0</c:v>
                </c:pt>
                <c:pt idx="273">
                  <c:v>1.4803432751312997</c:v>
                </c:pt>
                <c:pt idx="274">
                  <c:v>0</c:v>
                </c:pt>
                <c:pt idx="275">
                  <c:v>1.4980222695301737</c:v>
                </c:pt>
                <c:pt idx="276">
                  <c:v>0</c:v>
                </c:pt>
                <c:pt idx="277">
                  <c:v>0</c:v>
                </c:pt>
                <c:pt idx="278">
                  <c:v>0</c:v>
                </c:pt>
                <c:pt idx="279">
                  <c:v>0</c:v>
                </c:pt>
                <c:pt idx="280">
                  <c:v>0</c:v>
                </c:pt>
                <c:pt idx="281">
                  <c:v>0</c:v>
                </c:pt>
                <c:pt idx="282">
                  <c:v>2.8489756919064178</c:v>
                </c:pt>
                <c:pt idx="283">
                  <c:v>0</c:v>
                </c:pt>
                <c:pt idx="284">
                  <c:v>0</c:v>
                </c:pt>
                <c:pt idx="285">
                  <c:v>11.567158024298083</c:v>
                </c:pt>
                <c:pt idx="286">
                  <c:v>5.598950848044101</c:v>
                </c:pt>
                <c:pt idx="287">
                  <c:v>0</c:v>
                </c:pt>
                <c:pt idx="288">
                  <c:v>22.73593646568774</c:v>
                </c:pt>
                <c:pt idx="289">
                  <c:v>1.1518259104637925</c:v>
                </c:pt>
                <c:pt idx="290">
                  <c:v>0</c:v>
                </c:pt>
                <c:pt idx="291">
                  <c:v>23.630693957482727</c:v>
                </c:pt>
                <c:pt idx="292">
                  <c:v>0</c:v>
                </c:pt>
                <c:pt idx="293">
                  <c:v>0</c:v>
                </c:pt>
                <c:pt idx="294">
                  <c:v>41.697817578559814</c:v>
                </c:pt>
                <c:pt idx="295">
                  <c:v>12.650480700501438</c:v>
                </c:pt>
                <c:pt idx="296">
                  <c:v>0</c:v>
                </c:pt>
                <c:pt idx="297">
                  <c:v>0</c:v>
                </c:pt>
                <c:pt idx="298">
                  <c:v>3.2760348001170851</c:v>
                </c:pt>
                <c:pt idx="299">
                  <c:v>0.50882454791053233</c:v>
                </c:pt>
                <c:pt idx="300">
                  <c:v>9.6161535690079667</c:v>
                </c:pt>
                <c:pt idx="301">
                  <c:v>0</c:v>
                </c:pt>
                <c:pt idx="302">
                  <c:v>0</c:v>
                </c:pt>
                <c:pt idx="303">
                  <c:v>0</c:v>
                </c:pt>
                <c:pt idx="304">
                  <c:v>0</c:v>
                </c:pt>
                <c:pt idx="305">
                  <c:v>6.1383254352773315</c:v>
                </c:pt>
                <c:pt idx="306">
                  <c:v>62.820623883578875</c:v>
                </c:pt>
                <c:pt idx="307">
                  <c:v>0</c:v>
                </c:pt>
                <c:pt idx="308">
                  <c:v>0</c:v>
                </c:pt>
                <c:pt idx="309">
                  <c:v>0</c:v>
                </c:pt>
                <c:pt idx="310">
                  <c:v>1.8938438172850913</c:v>
                </c:pt>
                <c:pt idx="311">
                  <c:v>6.2011125465164829</c:v>
                </c:pt>
                <c:pt idx="312">
                  <c:v>0</c:v>
                </c:pt>
                <c:pt idx="313">
                  <c:v>0</c:v>
                </c:pt>
                <c:pt idx="314">
                  <c:v>0</c:v>
                </c:pt>
                <c:pt idx="315">
                  <c:v>1.0603601238452494</c:v>
                </c:pt>
                <c:pt idx="316">
                  <c:v>22.129561497726215</c:v>
                </c:pt>
                <c:pt idx="317">
                  <c:v>0</c:v>
                </c:pt>
                <c:pt idx="318">
                  <c:v>0</c:v>
                </c:pt>
                <c:pt idx="319">
                  <c:v>9.7352545445736727</c:v>
                </c:pt>
                <c:pt idx="320">
                  <c:v>13.157496480705698</c:v>
                </c:pt>
                <c:pt idx="321">
                  <c:v>9.1331936772378093</c:v>
                </c:pt>
                <c:pt idx="322">
                  <c:v>1.6999256410150274</c:v>
                </c:pt>
                <c:pt idx="323">
                  <c:v>0</c:v>
                </c:pt>
                <c:pt idx="324">
                  <c:v>4.1789108863712157</c:v>
                </c:pt>
                <c:pt idx="325">
                  <c:v>0</c:v>
                </c:pt>
                <c:pt idx="326">
                  <c:v>0</c:v>
                </c:pt>
                <c:pt idx="327">
                  <c:v>5.2797985835399608</c:v>
                </c:pt>
                <c:pt idx="328">
                  <c:v>0</c:v>
                </c:pt>
                <c:pt idx="329">
                  <c:v>0</c:v>
                </c:pt>
                <c:pt idx="330">
                  <c:v>0.48091555403360836</c:v>
                </c:pt>
                <c:pt idx="331">
                  <c:v>1.5207896572378397</c:v>
                </c:pt>
                <c:pt idx="332">
                  <c:v>3.2177527454504204</c:v>
                </c:pt>
                <c:pt idx="333">
                  <c:v>28.151265256705923</c:v>
                </c:pt>
                <c:pt idx="334">
                  <c:v>18.473858580681096</c:v>
                </c:pt>
                <c:pt idx="335">
                  <c:v>3.6277345719218794</c:v>
                </c:pt>
                <c:pt idx="336">
                  <c:v>0</c:v>
                </c:pt>
                <c:pt idx="337">
                  <c:v>61.816681488562637</c:v>
                </c:pt>
                <c:pt idx="338">
                  <c:v>0</c:v>
                </c:pt>
                <c:pt idx="339">
                  <c:v>0</c:v>
                </c:pt>
                <c:pt idx="340">
                  <c:v>11.868837401216398</c:v>
                </c:pt>
                <c:pt idx="341">
                  <c:v>0</c:v>
                </c:pt>
                <c:pt idx="342">
                  <c:v>39.270497644776434</c:v>
                </c:pt>
                <c:pt idx="343">
                  <c:v>1.3225492851468699</c:v>
                </c:pt>
                <c:pt idx="344">
                  <c:v>0.73468006565585731</c:v>
                </c:pt>
                <c:pt idx="345">
                  <c:v>8.122883005105999</c:v>
                </c:pt>
                <c:pt idx="346">
                  <c:v>0</c:v>
                </c:pt>
                <c:pt idx="347">
                  <c:v>6.7834372733013097</c:v>
                </c:pt>
                <c:pt idx="348">
                  <c:v>14.412240436019907</c:v>
                </c:pt>
                <c:pt idx="349">
                  <c:v>0</c:v>
                </c:pt>
                <c:pt idx="350">
                  <c:v>0</c:v>
                </c:pt>
                <c:pt idx="351">
                  <c:v>0</c:v>
                </c:pt>
                <c:pt idx="352">
                  <c:v>5.529981464278082</c:v>
                </c:pt>
                <c:pt idx="353">
                  <c:v>5.4401201969465642</c:v>
                </c:pt>
                <c:pt idx="354">
                  <c:v>6.6879471770065653</c:v>
                </c:pt>
                <c:pt idx="355">
                  <c:v>5.4287940773846435</c:v>
                </c:pt>
                <c:pt idx="356">
                  <c:v>0</c:v>
                </c:pt>
                <c:pt idx="357">
                  <c:v>0</c:v>
                </c:pt>
                <c:pt idx="358">
                  <c:v>11.503466518881492</c:v>
                </c:pt>
                <c:pt idx="359">
                  <c:v>0</c:v>
                </c:pt>
                <c:pt idx="360">
                  <c:v>0</c:v>
                </c:pt>
                <c:pt idx="361">
                  <c:v>3.6628630360981602</c:v>
                </c:pt>
                <c:pt idx="362">
                  <c:v>0</c:v>
                </c:pt>
                <c:pt idx="363">
                  <c:v>8.5094548175486651</c:v>
                </c:pt>
                <c:pt idx="364">
                  <c:v>0</c:v>
                </c:pt>
                <c:pt idx="365">
                  <c:v>0</c:v>
                </c:pt>
                <c:pt idx="366">
                  <c:v>0</c:v>
                </c:pt>
                <c:pt idx="367">
                  <c:v>0</c:v>
                </c:pt>
                <c:pt idx="368">
                  <c:v>5.8959576771441311</c:v>
                </c:pt>
                <c:pt idx="369">
                  <c:v>0</c:v>
                </c:pt>
                <c:pt idx="370">
                  <c:v>0</c:v>
                </c:pt>
                <c:pt idx="371">
                  <c:v>7.5794266474432872</c:v>
                </c:pt>
                <c:pt idx="372">
                  <c:v>8.6342726964399699</c:v>
                </c:pt>
                <c:pt idx="373">
                  <c:v>0</c:v>
                </c:pt>
                <c:pt idx="374">
                  <c:v>11.49510660428345</c:v>
                </c:pt>
                <c:pt idx="375">
                  <c:v>0</c:v>
                </c:pt>
                <c:pt idx="376">
                  <c:v>24.699571161983815</c:v>
                </c:pt>
                <c:pt idx="377">
                  <c:v>26.649705999911607</c:v>
                </c:pt>
                <c:pt idx="378">
                  <c:v>2.3099054663724403</c:v>
                </c:pt>
                <c:pt idx="379">
                  <c:v>8.3152511627356507</c:v>
                </c:pt>
                <c:pt idx="380">
                  <c:v>6.7147647242439046</c:v>
                </c:pt>
                <c:pt idx="381">
                  <c:v>0</c:v>
                </c:pt>
                <c:pt idx="382">
                  <c:v>0</c:v>
                </c:pt>
                <c:pt idx="383">
                  <c:v>0</c:v>
                </c:pt>
                <c:pt idx="384">
                  <c:v>3.6387134728552297</c:v>
                </c:pt>
                <c:pt idx="385">
                  <c:v>8.4815951944589383</c:v>
                </c:pt>
                <c:pt idx="386">
                  <c:v>10.388245422358242</c:v>
                </c:pt>
                <c:pt idx="387">
                  <c:v>0</c:v>
                </c:pt>
                <c:pt idx="388">
                  <c:v>8.092673883073882</c:v>
                </c:pt>
                <c:pt idx="389">
                  <c:v>1.2194802485644465</c:v>
                </c:pt>
                <c:pt idx="390">
                  <c:v>0</c:v>
                </c:pt>
                <c:pt idx="391">
                  <c:v>5.0979127013699426</c:v>
                </c:pt>
                <c:pt idx="392">
                  <c:v>24.503045143374731</c:v>
                </c:pt>
                <c:pt idx="393">
                  <c:v>0</c:v>
                </c:pt>
                <c:pt idx="394">
                  <c:v>8.3649873969919746</c:v>
                </c:pt>
                <c:pt idx="395">
                  <c:v>0</c:v>
                </c:pt>
                <c:pt idx="396">
                  <c:v>5.4043240855614139</c:v>
                </c:pt>
                <c:pt idx="397">
                  <c:v>0</c:v>
                </c:pt>
                <c:pt idx="398">
                  <c:v>0</c:v>
                </c:pt>
                <c:pt idx="399">
                  <c:v>0</c:v>
                </c:pt>
                <c:pt idx="400">
                  <c:v>0</c:v>
                </c:pt>
                <c:pt idx="401">
                  <c:v>7.0881919452731665</c:v>
                </c:pt>
                <c:pt idx="402">
                  <c:v>0</c:v>
                </c:pt>
                <c:pt idx="403">
                  <c:v>8.7714353248418142</c:v>
                </c:pt>
                <c:pt idx="404">
                  <c:v>16.222923831668712</c:v>
                </c:pt>
                <c:pt idx="405">
                  <c:v>0</c:v>
                </c:pt>
                <c:pt idx="406">
                  <c:v>0</c:v>
                </c:pt>
                <c:pt idx="407">
                  <c:v>0</c:v>
                </c:pt>
                <c:pt idx="408">
                  <c:v>0</c:v>
                </c:pt>
                <c:pt idx="409">
                  <c:v>4.6908612377475878</c:v>
                </c:pt>
                <c:pt idx="410">
                  <c:v>60.39495227110347</c:v>
                </c:pt>
                <c:pt idx="411">
                  <c:v>6.9993074713939532</c:v>
                </c:pt>
                <c:pt idx="412">
                  <c:v>0</c:v>
                </c:pt>
                <c:pt idx="413">
                  <c:v>0</c:v>
                </c:pt>
                <c:pt idx="414">
                  <c:v>0</c:v>
                </c:pt>
                <c:pt idx="415">
                  <c:v>0</c:v>
                </c:pt>
                <c:pt idx="416">
                  <c:v>2.8997031007269571</c:v>
                </c:pt>
                <c:pt idx="417">
                  <c:v>0</c:v>
                </c:pt>
                <c:pt idx="418">
                  <c:v>0</c:v>
                </c:pt>
                <c:pt idx="419">
                  <c:v>0</c:v>
                </c:pt>
                <c:pt idx="420">
                  <c:v>0</c:v>
                </c:pt>
                <c:pt idx="421">
                  <c:v>3.752445742437478</c:v>
                </c:pt>
                <c:pt idx="422">
                  <c:v>10.412478798220327</c:v>
                </c:pt>
                <c:pt idx="423">
                  <c:v>30.364270087293022</c:v>
                </c:pt>
                <c:pt idx="424">
                  <c:v>57.834826099946753</c:v>
                </c:pt>
                <c:pt idx="425">
                  <c:v>7.360690897789593E-2</c:v>
                </c:pt>
                <c:pt idx="426">
                  <c:v>0</c:v>
                </c:pt>
                <c:pt idx="427">
                  <c:v>0.79832792207164571</c:v>
                </c:pt>
                <c:pt idx="428">
                  <c:v>45.217424646818053</c:v>
                </c:pt>
                <c:pt idx="429">
                  <c:v>4.8058040163400015</c:v>
                </c:pt>
                <c:pt idx="430">
                  <c:v>2.0688847367857481</c:v>
                </c:pt>
                <c:pt idx="431">
                  <c:v>0</c:v>
                </c:pt>
                <c:pt idx="432">
                  <c:v>18.435696027969733</c:v>
                </c:pt>
                <c:pt idx="433">
                  <c:v>39.993306375107885</c:v>
                </c:pt>
                <c:pt idx="434">
                  <c:v>0</c:v>
                </c:pt>
                <c:pt idx="435">
                  <c:v>0</c:v>
                </c:pt>
                <c:pt idx="436">
                  <c:v>3.9588138114546259</c:v>
                </c:pt>
                <c:pt idx="437">
                  <c:v>0</c:v>
                </c:pt>
                <c:pt idx="438">
                  <c:v>3.4809843204137367</c:v>
                </c:pt>
                <c:pt idx="439">
                  <c:v>0.99790881315963009</c:v>
                </c:pt>
                <c:pt idx="440">
                  <c:v>0</c:v>
                </c:pt>
                <c:pt idx="441">
                  <c:v>0</c:v>
                </c:pt>
                <c:pt idx="442">
                  <c:v>13.321556331904423</c:v>
                </c:pt>
                <c:pt idx="443">
                  <c:v>0</c:v>
                </c:pt>
                <c:pt idx="444">
                  <c:v>29.984662188032036</c:v>
                </c:pt>
                <c:pt idx="445">
                  <c:v>0</c:v>
                </c:pt>
                <c:pt idx="446">
                  <c:v>0</c:v>
                </c:pt>
                <c:pt idx="447">
                  <c:v>13.658083971104165</c:v>
                </c:pt>
                <c:pt idx="448">
                  <c:v>0</c:v>
                </c:pt>
                <c:pt idx="449">
                  <c:v>23.216128884435562</c:v>
                </c:pt>
                <c:pt idx="450">
                  <c:v>0</c:v>
                </c:pt>
                <c:pt idx="451">
                  <c:v>0</c:v>
                </c:pt>
                <c:pt idx="452">
                  <c:v>0</c:v>
                </c:pt>
                <c:pt idx="453">
                  <c:v>7.0308821601429381</c:v>
                </c:pt>
                <c:pt idx="454">
                  <c:v>4.6363710743189142</c:v>
                </c:pt>
                <c:pt idx="455">
                  <c:v>0</c:v>
                </c:pt>
                <c:pt idx="456">
                  <c:v>39.097120477249085</c:v>
                </c:pt>
                <c:pt idx="457">
                  <c:v>1.1474960939062686</c:v>
                </c:pt>
                <c:pt idx="458">
                  <c:v>2.5506266728773577</c:v>
                </c:pt>
                <c:pt idx="459">
                  <c:v>11.444643254104987</c:v>
                </c:pt>
                <c:pt idx="460">
                  <c:v>30.423524116140477</c:v>
                </c:pt>
                <c:pt idx="461">
                  <c:v>8.8501092518862166</c:v>
                </c:pt>
                <c:pt idx="462">
                  <c:v>7.010773335670943</c:v>
                </c:pt>
                <c:pt idx="463">
                  <c:v>0</c:v>
                </c:pt>
                <c:pt idx="464">
                  <c:v>0</c:v>
                </c:pt>
                <c:pt idx="465">
                  <c:v>14.999685429761659</c:v>
                </c:pt>
                <c:pt idx="466">
                  <c:v>13.323022287405104</c:v>
                </c:pt>
                <c:pt idx="467">
                  <c:v>0</c:v>
                </c:pt>
                <c:pt idx="468">
                  <c:v>2.2399364680505589</c:v>
                </c:pt>
                <c:pt idx="469">
                  <c:v>15.683064109857019</c:v>
                </c:pt>
                <c:pt idx="470">
                  <c:v>0</c:v>
                </c:pt>
                <c:pt idx="471">
                  <c:v>6.2697333517977318</c:v>
                </c:pt>
                <c:pt idx="472">
                  <c:v>0</c:v>
                </c:pt>
                <c:pt idx="473">
                  <c:v>2.815705045037431</c:v>
                </c:pt>
                <c:pt idx="474">
                  <c:v>3.5843293568028907</c:v>
                </c:pt>
                <c:pt idx="475">
                  <c:v>1.1804713645172822</c:v>
                </c:pt>
                <c:pt idx="476">
                  <c:v>49.78084061999202</c:v>
                </c:pt>
                <c:pt idx="477">
                  <c:v>2.2223627638160637</c:v>
                </c:pt>
                <c:pt idx="478">
                  <c:v>12.743852547703719</c:v>
                </c:pt>
                <c:pt idx="479">
                  <c:v>19.028640552626598</c:v>
                </c:pt>
                <c:pt idx="480">
                  <c:v>49.652408046083458</c:v>
                </c:pt>
                <c:pt idx="481">
                  <c:v>2.009863445315589</c:v>
                </c:pt>
                <c:pt idx="482">
                  <c:v>0</c:v>
                </c:pt>
                <c:pt idx="483">
                  <c:v>0</c:v>
                </c:pt>
                <c:pt idx="484">
                  <c:v>0</c:v>
                </c:pt>
                <c:pt idx="485">
                  <c:v>0</c:v>
                </c:pt>
                <c:pt idx="486">
                  <c:v>0</c:v>
                </c:pt>
                <c:pt idx="487">
                  <c:v>1.0861685836571693</c:v>
                </c:pt>
                <c:pt idx="488">
                  <c:v>0</c:v>
                </c:pt>
                <c:pt idx="489">
                  <c:v>0</c:v>
                </c:pt>
                <c:pt idx="490">
                  <c:v>0</c:v>
                </c:pt>
                <c:pt idx="491">
                  <c:v>0</c:v>
                </c:pt>
                <c:pt idx="492">
                  <c:v>0</c:v>
                </c:pt>
                <c:pt idx="493">
                  <c:v>2.8637335006299893</c:v>
                </c:pt>
                <c:pt idx="494">
                  <c:v>0</c:v>
                </c:pt>
                <c:pt idx="495">
                  <c:v>16.98860590044179</c:v>
                </c:pt>
                <c:pt idx="496">
                  <c:v>7.6250557609363465</c:v>
                </c:pt>
                <c:pt idx="497">
                  <c:v>0</c:v>
                </c:pt>
                <c:pt idx="498">
                  <c:v>37.50072135666165</c:v>
                </c:pt>
                <c:pt idx="499">
                  <c:v>2.3359194273505532</c:v>
                </c:pt>
                <c:pt idx="500">
                  <c:v>0</c:v>
                </c:pt>
                <c:pt idx="501">
                  <c:v>4.3548734341581881</c:v>
                </c:pt>
                <c:pt idx="502">
                  <c:v>0</c:v>
                </c:pt>
                <c:pt idx="503">
                  <c:v>5.5819284813191059</c:v>
                </c:pt>
                <c:pt idx="504">
                  <c:v>27.478191781635832</c:v>
                </c:pt>
                <c:pt idx="505">
                  <c:v>0</c:v>
                </c:pt>
                <c:pt idx="506">
                  <c:v>0</c:v>
                </c:pt>
                <c:pt idx="507">
                  <c:v>10.369983663002152</c:v>
                </c:pt>
                <c:pt idx="508">
                  <c:v>17.966109938820171</c:v>
                </c:pt>
                <c:pt idx="509">
                  <c:v>0</c:v>
                </c:pt>
                <c:pt idx="510">
                  <c:v>20.167551670032196</c:v>
                </c:pt>
                <c:pt idx="511">
                  <c:v>0</c:v>
                </c:pt>
                <c:pt idx="512">
                  <c:v>0</c:v>
                </c:pt>
                <c:pt idx="513">
                  <c:v>7.9417007227649892</c:v>
                </c:pt>
                <c:pt idx="514">
                  <c:v>0</c:v>
                </c:pt>
                <c:pt idx="515">
                  <c:v>11.353369645048321</c:v>
                </c:pt>
                <c:pt idx="516">
                  <c:v>40.079049743601445</c:v>
                </c:pt>
                <c:pt idx="517">
                  <c:v>2.4422593530057179</c:v>
                </c:pt>
                <c:pt idx="518">
                  <c:v>0</c:v>
                </c:pt>
                <c:pt idx="519">
                  <c:v>0</c:v>
                </c:pt>
                <c:pt idx="520">
                  <c:v>0</c:v>
                </c:pt>
                <c:pt idx="521">
                  <c:v>5.2573894411381019</c:v>
                </c:pt>
                <c:pt idx="522">
                  <c:v>0</c:v>
                </c:pt>
                <c:pt idx="523">
                  <c:v>4.0219545286264342</c:v>
                </c:pt>
                <c:pt idx="524">
                  <c:v>0</c:v>
                </c:pt>
                <c:pt idx="525">
                  <c:v>7.4470344455341948</c:v>
                </c:pt>
                <c:pt idx="526">
                  <c:v>21.204157253976859</c:v>
                </c:pt>
                <c:pt idx="527">
                  <c:v>0</c:v>
                </c:pt>
                <c:pt idx="528">
                  <c:v>0</c:v>
                </c:pt>
                <c:pt idx="529">
                  <c:v>7.62122551924611</c:v>
                </c:pt>
                <c:pt idx="530">
                  <c:v>0</c:v>
                </c:pt>
                <c:pt idx="531">
                  <c:v>4.494007168412959</c:v>
                </c:pt>
                <c:pt idx="532">
                  <c:v>2.0052503142089413</c:v>
                </c:pt>
                <c:pt idx="533">
                  <c:v>0</c:v>
                </c:pt>
                <c:pt idx="534">
                  <c:v>0</c:v>
                </c:pt>
                <c:pt idx="535">
                  <c:v>0</c:v>
                </c:pt>
                <c:pt idx="536">
                  <c:v>3.1078971409592659</c:v>
                </c:pt>
                <c:pt idx="537">
                  <c:v>0</c:v>
                </c:pt>
                <c:pt idx="538">
                  <c:v>28.061741311772263</c:v>
                </c:pt>
                <c:pt idx="539">
                  <c:v>3.377761766970262</c:v>
                </c:pt>
                <c:pt idx="540">
                  <c:v>4.5166447037497219</c:v>
                </c:pt>
                <c:pt idx="541">
                  <c:v>16.037296682414016</c:v>
                </c:pt>
                <c:pt idx="542">
                  <c:v>0</c:v>
                </c:pt>
                <c:pt idx="543">
                  <c:v>21.026452111174592</c:v>
                </c:pt>
                <c:pt idx="544">
                  <c:v>25.798218175891019</c:v>
                </c:pt>
                <c:pt idx="545">
                  <c:v>13.330226832729904</c:v>
                </c:pt>
                <c:pt idx="546">
                  <c:v>0</c:v>
                </c:pt>
                <c:pt idx="547">
                  <c:v>43.925963320491554</c:v>
                </c:pt>
                <c:pt idx="548">
                  <c:v>1.4695042575828625</c:v>
                </c:pt>
                <c:pt idx="549">
                  <c:v>0</c:v>
                </c:pt>
                <c:pt idx="550">
                  <c:v>19.11707651953293</c:v>
                </c:pt>
                <c:pt idx="551">
                  <c:v>0</c:v>
                </c:pt>
                <c:pt idx="552">
                  <c:v>38.753243574394396</c:v>
                </c:pt>
                <c:pt idx="553">
                  <c:v>1.7761904583069632</c:v>
                </c:pt>
                <c:pt idx="554">
                  <c:v>0.52808014376477685</c:v>
                </c:pt>
                <c:pt idx="555">
                  <c:v>0.23062253683541248</c:v>
                </c:pt>
                <c:pt idx="556">
                  <c:v>6.0107849902261767</c:v>
                </c:pt>
                <c:pt idx="557">
                  <c:v>3.333670379181322</c:v>
                </c:pt>
                <c:pt idx="558">
                  <c:v>0</c:v>
                </c:pt>
                <c:pt idx="559">
                  <c:v>10.3834542321427</c:v>
                </c:pt>
                <c:pt idx="560">
                  <c:v>0</c:v>
                </c:pt>
                <c:pt idx="561">
                  <c:v>0</c:v>
                </c:pt>
                <c:pt idx="562">
                  <c:v>9.7577446553017637</c:v>
                </c:pt>
                <c:pt idx="563">
                  <c:v>7.2197640376891501</c:v>
                </c:pt>
                <c:pt idx="564">
                  <c:v>4.8992737905973014</c:v>
                </c:pt>
                <c:pt idx="565">
                  <c:v>8.4895532921382753</c:v>
                </c:pt>
                <c:pt idx="566">
                  <c:v>0</c:v>
                </c:pt>
                <c:pt idx="567">
                  <c:v>0</c:v>
                </c:pt>
                <c:pt idx="568">
                  <c:v>12.547957996731714</c:v>
                </c:pt>
                <c:pt idx="569">
                  <c:v>0</c:v>
                </c:pt>
                <c:pt idx="570">
                  <c:v>0.45635857876284214</c:v>
                </c:pt>
                <c:pt idx="571">
                  <c:v>0</c:v>
                </c:pt>
                <c:pt idx="572">
                  <c:v>0</c:v>
                </c:pt>
                <c:pt idx="573">
                  <c:v>6.9807567421851875</c:v>
                </c:pt>
                <c:pt idx="574">
                  <c:v>0.20561889588689897</c:v>
                </c:pt>
                <c:pt idx="575">
                  <c:v>0</c:v>
                </c:pt>
                <c:pt idx="576">
                  <c:v>0</c:v>
                </c:pt>
                <c:pt idx="577">
                  <c:v>4.7283522377928948</c:v>
                </c:pt>
                <c:pt idx="578">
                  <c:v>0</c:v>
                </c:pt>
                <c:pt idx="579">
                  <c:v>0.687482873680763</c:v>
                </c:pt>
                <c:pt idx="580">
                  <c:v>0</c:v>
                </c:pt>
                <c:pt idx="581">
                  <c:v>2.4957927210024695</c:v>
                </c:pt>
                <c:pt idx="582">
                  <c:v>0</c:v>
                </c:pt>
                <c:pt idx="583">
                  <c:v>0</c:v>
                </c:pt>
                <c:pt idx="584">
                  <c:v>15.924877088955897</c:v>
                </c:pt>
                <c:pt idx="585">
                  <c:v>0</c:v>
                </c:pt>
                <c:pt idx="586">
                  <c:v>42.43766170482418</c:v>
                </c:pt>
                <c:pt idx="587">
                  <c:v>19.490908185202255</c:v>
                </c:pt>
                <c:pt idx="588">
                  <c:v>0</c:v>
                </c:pt>
                <c:pt idx="589">
                  <c:v>0</c:v>
                </c:pt>
                <c:pt idx="590">
                  <c:v>0</c:v>
                </c:pt>
                <c:pt idx="591">
                  <c:v>0</c:v>
                </c:pt>
                <c:pt idx="592">
                  <c:v>0</c:v>
                </c:pt>
                <c:pt idx="593">
                  <c:v>0</c:v>
                </c:pt>
                <c:pt idx="594">
                  <c:v>6.1434732551471001</c:v>
                </c:pt>
                <c:pt idx="595">
                  <c:v>45.255172189782883</c:v>
                </c:pt>
                <c:pt idx="596">
                  <c:v>0</c:v>
                </c:pt>
                <c:pt idx="597">
                  <c:v>1.6187638484116595</c:v>
                </c:pt>
                <c:pt idx="598">
                  <c:v>0</c:v>
                </c:pt>
                <c:pt idx="599">
                  <c:v>2.7705169139681574</c:v>
                </c:pt>
                <c:pt idx="600">
                  <c:v>0</c:v>
                </c:pt>
                <c:pt idx="601">
                  <c:v>7.5591477965434857</c:v>
                </c:pt>
                <c:pt idx="602">
                  <c:v>21.764760685407573</c:v>
                </c:pt>
                <c:pt idx="603">
                  <c:v>2.2414964236746928</c:v>
                </c:pt>
                <c:pt idx="604">
                  <c:v>40.154167920395636</c:v>
                </c:pt>
                <c:pt idx="605">
                  <c:v>0</c:v>
                </c:pt>
                <c:pt idx="606">
                  <c:v>3.7494148222139114</c:v>
                </c:pt>
                <c:pt idx="607">
                  <c:v>0</c:v>
                </c:pt>
                <c:pt idx="608">
                  <c:v>0</c:v>
                </c:pt>
                <c:pt idx="609">
                  <c:v>5.841016003074742</c:v>
                </c:pt>
                <c:pt idx="610">
                  <c:v>3.1988418757952339</c:v>
                </c:pt>
                <c:pt idx="611">
                  <c:v>17.173604080189602</c:v>
                </c:pt>
                <c:pt idx="612">
                  <c:v>0</c:v>
                </c:pt>
                <c:pt idx="613">
                  <c:v>72.103779726270076</c:v>
                </c:pt>
                <c:pt idx="614">
                  <c:v>0</c:v>
                </c:pt>
                <c:pt idx="615">
                  <c:v>6.8827233353035355</c:v>
                </c:pt>
                <c:pt idx="616">
                  <c:v>29.368266983392491</c:v>
                </c:pt>
                <c:pt idx="617">
                  <c:v>0</c:v>
                </c:pt>
                <c:pt idx="618">
                  <c:v>42.402330514503255</c:v>
                </c:pt>
                <c:pt idx="619">
                  <c:v>0</c:v>
                </c:pt>
                <c:pt idx="620">
                  <c:v>21.317994557652916</c:v>
                </c:pt>
                <c:pt idx="621">
                  <c:v>12.111756762586781</c:v>
                </c:pt>
                <c:pt idx="622">
                  <c:v>0</c:v>
                </c:pt>
                <c:pt idx="623">
                  <c:v>0</c:v>
                </c:pt>
                <c:pt idx="624">
                  <c:v>3.4401340503293913</c:v>
                </c:pt>
                <c:pt idx="625">
                  <c:v>7.2463165488116061</c:v>
                </c:pt>
                <c:pt idx="626">
                  <c:v>0</c:v>
                </c:pt>
                <c:pt idx="627">
                  <c:v>0</c:v>
                </c:pt>
                <c:pt idx="628">
                  <c:v>0</c:v>
                </c:pt>
                <c:pt idx="629">
                  <c:v>0</c:v>
                </c:pt>
                <c:pt idx="630">
                  <c:v>0</c:v>
                </c:pt>
                <c:pt idx="631">
                  <c:v>0</c:v>
                </c:pt>
                <c:pt idx="632">
                  <c:v>4.5964738421811084</c:v>
                </c:pt>
                <c:pt idx="633">
                  <c:v>20.173439324390035</c:v>
                </c:pt>
                <c:pt idx="634">
                  <c:v>14.94412665951945</c:v>
                </c:pt>
                <c:pt idx="635">
                  <c:v>1.449862647137677</c:v>
                </c:pt>
                <c:pt idx="636">
                  <c:v>0</c:v>
                </c:pt>
                <c:pt idx="637">
                  <c:v>0</c:v>
                </c:pt>
                <c:pt idx="638">
                  <c:v>32.735311712562535</c:v>
                </c:pt>
                <c:pt idx="639">
                  <c:v>7.0437315168319481</c:v>
                </c:pt>
                <c:pt idx="640">
                  <c:v>0</c:v>
                </c:pt>
                <c:pt idx="641">
                  <c:v>0</c:v>
                </c:pt>
                <c:pt idx="642">
                  <c:v>23.605675432138156</c:v>
                </c:pt>
                <c:pt idx="643">
                  <c:v>11.468079067930427</c:v>
                </c:pt>
                <c:pt idx="644">
                  <c:v>0</c:v>
                </c:pt>
                <c:pt idx="645">
                  <c:v>0</c:v>
                </c:pt>
                <c:pt idx="646">
                  <c:v>4.9281759514109895</c:v>
                </c:pt>
                <c:pt idx="647">
                  <c:v>0</c:v>
                </c:pt>
                <c:pt idx="648">
                  <c:v>4.060235240531993</c:v>
                </c:pt>
                <c:pt idx="649">
                  <c:v>0</c:v>
                </c:pt>
                <c:pt idx="650">
                  <c:v>7.2076777106169017</c:v>
                </c:pt>
                <c:pt idx="651">
                  <c:v>0</c:v>
                </c:pt>
                <c:pt idx="652">
                  <c:v>0</c:v>
                </c:pt>
                <c:pt idx="653">
                  <c:v>0</c:v>
                </c:pt>
                <c:pt idx="654">
                  <c:v>26.220927946026098</c:v>
                </c:pt>
                <c:pt idx="655">
                  <c:v>0</c:v>
                </c:pt>
                <c:pt idx="656">
                  <c:v>1.4124681114912601</c:v>
                </c:pt>
                <c:pt idx="657">
                  <c:v>15.673786642593962</c:v>
                </c:pt>
                <c:pt idx="658">
                  <c:v>1.1240352875184589</c:v>
                </c:pt>
                <c:pt idx="659">
                  <c:v>10.676944526685517</c:v>
                </c:pt>
                <c:pt idx="660">
                  <c:v>1.2681955182492184</c:v>
                </c:pt>
                <c:pt idx="661">
                  <c:v>0</c:v>
                </c:pt>
                <c:pt idx="662">
                  <c:v>0</c:v>
                </c:pt>
                <c:pt idx="663">
                  <c:v>0</c:v>
                </c:pt>
                <c:pt idx="664">
                  <c:v>0</c:v>
                </c:pt>
                <c:pt idx="665">
                  <c:v>0</c:v>
                </c:pt>
                <c:pt idx="666">
                  <c:v>0.26372185182062213</c:v>
                </c:pt>
                <c:pt idx="667">
                  <c:v>4.6684834328105742</c:v>
                </c:pt>
                <c:pt idx="668">
                  <c:v>14.718020642268018</c:v>
                </c:pt>
                <c:pt idx="669">
                  <c:v>14.985217619486853</c:v>
                </c:pt>
                <c:pt idx="670">
                  <c:v>14.293469330922418</c:v>
                </c:pt>
                <c:pt idx="671">
                  <c:v>11.445139143357933</c:v>
                </c:pt>
                <c:pt idx="672">
                  <c:v>0</c:v>
                </c:pt>
                <c:pt idx="673">
                  <c:v>0</c:v>
                </c:pt>
                <c:pt idx="674">
                  <c:v>0</c:v>
                </c:pt>
                <c:pt idx="675">
                  <c:v>3.7517916368159741</c:v>
                </c:pt>
                <c:pt idx="676">
                  <c:v>2.0623543531069854</c:v>
                </c:pt>
                <c:pt idx="677">
                  <c:v>0</c:v>
                </c:pt>
                <c:pt idx="678">
                  <c:v>0</c:v>
                </c:pt>
                <c:pt idx="679">
                  <c:v>6.8153094711978408</c:v>
                </c:pt>
                <c:pt idx="680">
                  <c:v>15.239517332889498</c:v>
                </c:pt>
                <c:pt idx="681">
                  <c:v>9.5877839088965437</c:v>
                </c:pt>
                <c:pt idx="682">
                  <c:v>0</c:v>
                </c:pt>
                <c:pt idx="683">
                  <c:v>2.0248524554563545</c:v>
                </c:pt>
                <c:pt idx="684">
                  <c:v>3.3606111968692991</c:v>
                </c:pt>
                <c:pt idx="685">
                  <c:v>0.60049255273178492</c:v>
                </c:pt>
                <c:pt idx="686">
                  <c:v>33.142380903888863</c:v>
                </c:pt>
                <c:pt idx="687">
                  <c:v>0</c:v>
                </c:pt>
                <c:pt idx="688">
                  <c:v>3.5577126452273955</c:v>
                </c:pt>
                <c:pt idx="689">
                  <c:v>7.1626673810832102</c:v>
                </c:pt>
                <c:pt idx="690">
                  <c:v>17.325895745620603</c:v>
                </c:pt>
                <c:pt idx="691">
                  <c:v>6.9211923586262474</c:v>
                </c:pt>
                <c:pt idx="692">
                  <c:v>0</c:v>
                </c:pt>
                <c:pt idx="693">
                  <c:v>0</c:v>
                </c:pt>
                <c:pt idx="694">
                  <c:v>5.0890572125134472</c:v>
                </c:pt>
                <c:pt idx="695">
                  <c:v>3.9325788333374239</c:v>
                </c:pt>
                <c:pt idx="696">
                  <c:v>0</c:v>
                </c:pt>
                <c:pt idx="697">
                  <c:v>2.127775547800971</c:v>
                </c:pt>
                <c:pt idx="698">
                  <c:v>0</c:v>
                </c:pt>
                <c:pt idx="699">
                  <c:v>0</c:v>
                </c:pt>
                <c:pt idx="700">
                  <c:v>0.90908181535167598</c:v>
                </c:pt>
                <c:pt idx="701">
                  <c:v>0</c:v>
                </c:pt>
                <c:pt idx="702">
                  <c:v>0</c:v>
                </c:pt>
                <c:pt idx="703">
                  <c:v>0</c:v>
                </c:pt>
                <c:pt idx="704">
                  <c:v>0</c:v>
                </c:pt>
                <c:pt idx="705">
                  <c:v>20.422879783959402</c:v>
                </c:pt>
                <c:pt idx="706">
                  <c:v>5.9218514593700338</c:v>
                </c:pt>
                <c:pt idx="707">
                  <c:v>0</c:v>
                </c:pt>
                <c:pt idx="708">
                  <c:v>19.323083893067686</c:v>
                </c:pt>
                <c:pt idx="709">
                  <c:v>4.3001275423053693</c:v>
                </c:pt>
                <c:pt idx="710">
                  <c:v>0</c:v>
                </c:pt>
                <c:pt idx="711">
                  <c:v>23.294439018940643</c:v>
                </c:pt>
                <c:pt idx="712">
                  <c:v>0</c:v>
                </c:pt>
                <c:pt idx="713">
                  <c:v>1.483099754067877</c:v>
                </c:pt>
                <c:pt idx="714">
                  <c:v>39.112072397444912</c:v>
                </c:pt>
                <c:pt idx="715">
                  <c:v>2.0720684387638841</c:v>
                </c:pt>
                <c:pt idx="716">
                  <c:v>0</c:v>
                </c:pt>
                <c:pt idx="717">
                  <c:v>31.116914097135282</c:v>
                </c:pt>
                <c:pt idx="718">
                  <c:v>12.024523874556191</c:v>
                </c:pt>
                <c:pt idx="719">
                  <c:v>9.9666561696924489</c:v>
                </c:pt>
                <c:pt idx="720">
                  <c:v>22.646000442869664</c:v>
                </c:pt>
                <c:pt idx="721">
                  <c:v>0</c:v>
                </c:pt>
                <c:pt idx="722">
                  <c:v>0</c:v>
                </c:pt>
                <c:pt idx="723">
                  <c:v>2.117381553103483</c:v>
                </c:pt>
                <c:pt idx="724">
                  <c:v>0</c:v>
                </c:pt>
                <c:pt idx="725">
                  <c:v>26.431806246681166</c:v>
                </c:pt>
                <c:pt idx="726">
                  <c:v>53.027216055636359</c:v>
                </c:pt>
                <c:pt idx="727">
                  <c:v>0</c:v>
                </c:pt>
                <c:pt idx="728">
                  <c:v>0</c:v>
                </c:pt>
                <c:pt idx="729">
                  <c:v>0</c:v>
                </c:pt>
                <c:pt idx="730">
                  <c:v>3.6164981461166295</c:v>
                </c:pt>
                <c:pt idx="731">
                  <c:v>1.2851274221413707</c:v>
                </c:pt>
                <c:pt idx="732">
                  <c:v>0</c:v>
                </c:pt>
                <c:pt idx="733">
                  <c:v>0</c:v>
                </c:pt>
                <c:pt idx="734">
                  <c:v>0</c:v>
                </c:pt>
                <c:pt idx="735">
                  <c:v>2.2013597480152156</c:v>
                </c:pt>
                <c:pt idx="736">
                  <c:v>9.3849350555126669</c:v>
                </c:pt>
                <c:pt idx="737">
                  <c:v>0</c:v>
                </c:pt>
                <c:pt idx="738">
                  <c:v>0</c:v>
                </c:pt>
                <c:pt idx="739">
                  <c:v>13.420190670219284</c:v>
                </c:pt>
                <c:pt idx="740">
                  <c:v>0</c:v>
                </c:pt>
                <c:pt idx="741">
                  <c:v>5.1219645131107434</c:v>
                </c:pt>
                <c:pt idx="742">
                  <c:v>0.16984032288725506</c:v>
                </c:pt>
                <c:pt idx="743">
                  <c:v>0</c:v>
                </c:pt>
                <c:pt idx="744">
                  <c:v>4.8665434742932092</c:v>
                </c:pt>
                <c:pt idx="745">
                  <c:v>0</c:v>
                </c:pt>
                <c:pt idx="746">
                  <c:v>0</c:v>
                </c:pt>
                <c:pt idx="747">
                  <c:v>0</c:v>
                </c:pt>
                <c:pt idx="748">
                  <c:v>29.652832713047896</c:v>
                </c:pt>
                <c:pt idx="749">
                  <c:v>0</c:v>
                </c:pt>
                <c:pt idx="750">
                  <c:v>3.3119890337764022</c:v>
                </c:pt>
                <c:pt idx="751">
                  <c:v>0</c:v>
                </c:pt>
                <c:pt idx="752">
                  <c:v>0</c:v>
                </c:pt>
                <c:pt idx="753">
                  <c:v>20.583206881902061</c:v>
                </c:pt>
                <c:pt idx="754">
                  <c:v>18.951728569962846</c:v>
                </c:pt>
                <c:pt idx="755">
                  <c:v>6.569113627666316</c:v>
                </c:pt>
                <c:pt idx="756">
                  <c:v>0</c:v>
                </c:pt>
                <c:pt idx="757">
                  <c:v>45.608493559208839</c:v>
                </c:pt>
                <c:pt idx="758">
                  <c:v>3.2055389261250573</c:v>
                </c:pt>
                <c:pt idx="759">
                  <c:v>0</c:v>
                </c:pt>
                <c:pt idx="760">
                  <c:v>17.091797391701345</c:v>
                </c:pt>
                <c:pt idx="761">
                  <c:v>0</c:v>
                </c:pt>
                <c:pt idx="762">
                  <c:v>50.327507626317725</c:v>
                </c:pt>
                <c:pt idx="763">
                  <c:v>0</c:v>
                </c:pt>
                <c:pt idx="764">
                  <c:v>3.9100401610486362</c:v>
                </c:pt>
                <c:pt idx="765">
                  <c:v>15.284008345061242</c:v>
                </c:pt>
                <c:pt idx="766">
                  <c:v>0</c:v>
                </c:pt>
                <c:pt idx="767">
                  <c:v>1.7734253149548243</c:v>
                </c:pt>
                <c:pt idx="768">
                  <c:v>0</c:v>
                </c:pt>
                <c:pt idx="769">
                  <c:v>0</c:v>
                </c:pt>
                <c:pt idx="770">
                  <c:v>0</c:v>
                </c:pt>
                <c:pt idx="771">
                  <c:v>0</c:v>
                </c:pt>
                <c:pt idx="772">
                  <c:v>5.2964150481889183</c:v>
                </c:pt>
                <c:pt idx="773">
                  <c:v>2.250365531940826</c:v>
                </c:pt>
                <c:pt idx="774">
                  <c:v>3.5273826052285622</c:v>
                </c:pt>
                <c:pt idx="775">
                  <c:v>0</c:v>
                </c:pt>
                <c:pt idx="776">
                  <c:v>0</c:v>
                </c:pt>
                <c:pt idx="777">
                  <c:v>0</c:v>
                </c:pt>
                <c:pt idx="778">
                  <c:v>7.6145602639036705</c:v>
                </c:pt>
                <c:pt idx="779">
                  <c:v>0</c:v>
                </c:pt>
                <c:pt idx="780">
                  <c:v>0</c:v>
                </c:pt>
                <c:pt idx="781">
                  <c:v>0</c:v>
                </c:pt>
                <c:pt idx="782">
                  <c:v>0</c:v>
                </c:pt>
                <c:pt idx="783">
                  <c:v>14.20947641634549</c:v>
                </c:pt>
                <c:pt idx="784">
                  <c:v>0</c:v>
                </c:pt>
                <c:pt idx="785">
                  <c:v>0</c:v>
                </c:pt>
                <c:pt idx="786">
                  <c:v>0</c:v>
                </c:pt>
                <c:pt idx="787">
                  <c:v>9.1716442403142135</c:v>
                </c:pt>
                <c:pt idx="788">
                  <c:v>4.4635910064554665</c:v>
                </c:pt>
                <c:pt idx="789">
                  <c:v>0</c:v>
                </c:pt>
                <c:pt idx="790">
                  <c:v>0</c:v>
                </c:pt>
                <c:pt idx="791">
                  <c:v>11.240525328316112</c:v>
                </c:pt>
                <c:pt idx="792">
                  <c:v>4.3364126715545899</c:v>
                </c:pt>
                <c:pt idx="793">
                  <c:v>0</c:v>
                </c:pt>
                <c:pt idx="794">
                  <c:v>20.756247622361656</c:v>
                </c:pt>
                <c:pt idx="795">
                  <c:v>0</c:v>
                </c:pt>
                <c:pt idx="796">
                  <c:v>10.870502685433932</c:v>
                </c:pt>
                <c:pt idx="797">
                  <c:v>21.403120671967958</c:v>
                </c:pt>
                <c:pt idx="798">
                  <c:v>0</c:v>
                </c:pt>
                <c:pt idx="799">
                  <c:v>0</c:v>
                </c:pt>
                <c:pt idx="800">
                  <c:v>0</c:v>
                </c:pt>
                <c:pt idx="801">
                  <c:v>0</c:v>
                </c:pt>
                <c:pt idx="802">
                  <c:v>0</c:v>
                </c:pt>
                <c:pt idx="803">
                  <c:v>0</c:v>
                </c:pt>
                <c:pt idx="804">
                  <c:v>0</c:v>
                </c:pt>
                <c:pt idx="805">
                  <c:v>1.4670240369685958</c:v>
                </c:pt>
                <c:pt idx="806">
                  <c:v>0</c:v>
                </c:pt>
                <c:pt idx="807">
                  <c:v>0.77263216991009931</c:v>
                </c:pt>
                <c:pt idx="808">
                  <c:v>4.2545576901862932</c:v>
                </c:pt>
                <c:pt idx="809">
                  <c:v>2.156953203290545</c:v>
                </c:pt>
                <c:pt idx="810">
                  <c:v>0</c:v>
                </c:pt>
                <c:pt idx="811">
                  <c:v>18.005853470746839</c:v>
                </c:pt>
                <c:pt idx="812">
                  <c:v>31.91666742054618</c:v>
                </c:pt>
                <c:pt idx="813">
                  <c:v>0</c:v>
                </c:pt>
                <c:pt idx="814">
                  <c:v>20.803418114810224</c:v>
                </c:pt>
                <c:pt idx="815">
                  <c:v>0</c:v>
                </c:pt>
                <c:pt idx="816">
                  <c:v>0</c:v>
                </c:pt>
                <c:pt idx="817">
                  <c:v>0</c:v>
                </c:pt>
                <c:pt idx="818">
                  <c:v>0</c:v>
                </c:pt>
                <c:pt idx="819">
                  <c:v>0</c:v>
                </c:pt>
                <c:pt idx="820">
                  <c:v>0</c:v>
                </c:pt>
                <c:pt idx="821">
                  <c:v>0</c:v>
                </c:pt>
                <c:pt idx="822">
                  <c:v>0</c:v>
                </c:pt>
                <c:pt idx="823">
                  <c:v>77.820382274891159</c:v>
                </c:pt>
                <c:pt idx="824">
                  <c:v>0</c:v>
                </c:pt>
                <c:pt idx="825">
                  <c:v>0</c:v>
                </c:pt>
                <c:pt idx="826">
                  <c:v>0</c:v>
                </c:pt>
                <c:pt idx="827">
                  <c:v>0</c:v>
                </c:pt>
                <c:pt idx="828">
                  <c:v>0</c:v>
                </c:pt>
                <c:pt idx="829">
                  <c:v>1.2750551162122876</c:v>
                </c:pt>
                <c:pt idx="830">
                  <c:v>37.968763263583689</c:v>
                </c:pt>
                <c:pt idx="831">
                  <c:v>0</c:v>
                </c:pt>
                <c:pt idx="832">
                  <c:v>0</c:v>
                </c:pt>
                <c:pt idx="833">
                  <c:v>0</c:v>
                </c:pt>
                <c:pt idx="834">
                  <c:v>0</c:v>
                </c:pt>
                <c:pt idx="835">
                  <c:v>11.73093793237703</c:v>
                </c:pt>
                <c:pt idx="836">
                  <c:v>0</c:v>
                </c:pt>
                <c:pt idx="837">
                  <c:v>0</c:v>
                </c:pt>
                <c:pt idx="838">
                  <c:v>2.8392468380460039</c:v>
                </c:pt>
                <c:pt idx="839">
                  <c:v>4.8555802484258628</c:v>
                </c:pt>
                <c:pt idx="840">
                  <c:v>0</c:v>
                </c:pt>
                <c:pt idx="841">
                  <c:v>0</c:v>
                </c:pt>
                <c:pt idx="842">
                  <c:v>0</c:v>
                </c:pt>
                <c:pt idx="843">
                  <c:v>16.266252492875093</c:v>
                </c:pt>
                <c:pt idx="844">
                  <c:v>13.733941545487648</c:v>
                </c:pt>
                <c:pt idx="845">
                  <c:v>12.592398656901079</c:v>
                </c:pt>
                <c:pt idx="846">
                  <c:v>0</c:v>
                </c:pt>
                <c:pt idx="847">
                  <c:v>0</c:v>
                </c:pt>
                <c:pt idx="848">
                  <c:v>45.031625496967287</c:v>
                </c:pt>
                <c:pt idx="849">
                  <c:v>4.2448068486745623</c:v>
                </c:pt>
                <c:pt idx="850">
                  <c:v>0</c:v>
                </c:pt>
                <c:pt idx="851">
                  <c:v>0</c:v>
                </c:pt>
                <c:pt idx="852">
                  <c:v>48.745789196576787</c:v>
                </c:pt>
                <c:pt idx="853">
                  <c:v>3.4468072043832851</c:v>
                </c:pt>
                <c:pt idx="854">
                  <c:v>0</c:v>
                </c:pt>
                <c:pt idx="855">
                  <c:v>0</c:v>
                </c:pt>
                <c:pt idx="856">
                  <c:v>1.0913601783808478</c:v>
                </c:pt>
                <c:pt idx="857">
                  <c:v>0</c:v>
                </c:pt>
                <c:pt idx="858">
                  <c:v>3.5067707994849737</c:v>
                </c:pt>
                <c:pt idx="859">
                  <c:v>0</c:v>
                </c:pt>
                <c:pt idx="860">
                  <c:v>0</c:v>
                </c:pt>
                <c:pt idx="861">
                  <c:v>0</c:v>
                </c:pt>
                <c:pt idx="862">
                  <c:v>0</c:v>
                </c:pt>
                <c:pt idx="863">
                  <c:v>0</c:v>
                </c:pt>
                <c:pt idx="864">
                  <c:v>1.8266452237558672</c:v>
                </c:pt>
                <c:pt idx="865">
                  <c:v>0</c:v>
                </c:pt>
                <c:pt idx="866">
                  <c:v>0</c:v>
                </c:pt>
                <c:pt idx="867">
                  <c:v>12.385092108577012</c:v>
                </c:pt>
                <c:pt idx="868">
                  <c:v>0</c:v>
                </c:pt>
                <c:pt idx="869">
                  <c:v>0</c:v>
                </c:pt>
                <c:pt idx="870">
                  <c:v>0</c:v>
                </c:pt>
                <c:pt idx="871">
                  <c:v>0</c:v>
                </c:pt>
                <c:pt idx="872">
                  <c:v>5.4156102616186814</c:v>
                </c:pt>
                <c:pt idx="873">
                  <c:v>6.1208800748755845</c:v>
                </c:pt>
                <c:pt idx="874">
                  <c:v>0</c:v>
                </c:pt>
                <c:pt idx="875">
                  <c:v>0</c:v>
                </c:pt>
                <c:pt idx="876">
                  <c:v>3.0746596344017827</c:v>
                </c:pt>
                <c:pt idx="877">
                  <c:v>0</c:v>
                </c:pt>
                <c:pt idx="878">
                  <c:v>0</c:v>
                </c:pt>
                <c:pt idx="879">
                  <c:v>0</c:v>
                </c:pt>
                <c:pt idx="880">
                  <c:v>13.509284502134179</c:v>
                </c:pt>
                <c:pt idx="881">
                  <c:v>5.8395682374536522</c:v>
                </c:pt>
                <c:pt idx="882">
                  <c:v>13.214496564455215</c:v>
                </c:pt>
                <c:pt idx="883">
                  <c:v>0</c:v>
                </c:pt>
                <c:pt idx="884">
                  <c:v>0</c:v>
                </c:pt>
                <c:pt idx="885">
                  <c:v>3.244070365639673</c:v>
                </c:pt>
                <c:pt idx="886">
                  <c:v>13.556238365093547</c:v>
                </c:pt>
                <c:pt idx="887">
                  <c:v>0</c:v>
                </c:pt>
                <c:pt idx="888">
                  <c:v>0</c:v>
                </c:pt>
                <c:pt idx="889">
                  <c:v>21.196023509540048</c:v>
                </c:pt>
                <c:pt idx="890">
                  <c:v>8.6435534731247543</c:v>
                </c:pt>
                <c:pt idx="891">
                  <c:v>0</c:v>
                </c:pt>
                <c:pt idx="892">
                  <c:v>0</c:v>
                </c:pt>
                <c:pt idx="893">
                  <c:v>0</c:v>
                </c:pt>
                <c:pt idx="894">
                  <c:v>0</c:v>
                </c:pt>
                <c:pt idx="895">
                  <c:v>0</c:v>
                </c:pt>
                <c:pt idx="896">
                  <c:v>23.468143047486407</c:v>
                </c:pt>
                <c:pt idx="897">
                  <c:v>0</c:v>
                </c:pt>
                <c:pt idx="898">
                  <c:v>0</c:v>
                </c:pt>
                <c:pt idx="899">
                  <c:v>8.8366677799187343</c:v>
                </c:pt>
                <c:pt idx="900">
                  <c:v>26.02252184969996</c:v>
                </c:pt>
                <c:pt idx="901">
                  <c:v>8.9383073010190692</c:v>
                </c:pt>
                <c:pt idx="902">
                  <c:v>0</c:v>
                </c:pt>
                <c:pt idx="903">
                  <c:v>0</c:v>
                </c:pt>
                <c:pt idx="904">
                  <c:v>0</c:v>
                </c:pt>
                <c:pt idx="905">
                  <c:v>0</c:v>
                </c:pt>
                <c:pt idx="906">
                  <c:v>0</c:v>
                </c:pt>
                <c:pt idx="907">
                  <c:v>0.95377973473655964</c:v>
                </c:pt>
                <c:pt idx="908">
                  <c:v>0</c:v>
                </c:pt>
                <c:pt idx="909">
                  <c:v>0</c:v>
                </c:pt>
                <c:pt idx="910">
                  <c:v>0</c:v>
                </c:pt>
                <c:pt idx="911">
                  <c:v>0</c:v>
                </c:pt>
                <c:pt idx="912">
                  <c:v>0</c:v>
                </c:pt>
                <c:pt idx="913">
                  <c:v>0</c:v>
                </c:pt>
                <c:pt idx="914">
                  <c:v>0</c:v>
                </c:pt>
                <c:pt idx="915">
                  <c:v>25.884328088896549</c:v>
                </c:pt>
                <c:pt idx="916">
                  <c:v>3.4912150354544536</c:v>
                </c:pt>
                <c:pt idx="917">
                  <c:v>0</c:v>
                </c:pt>
                <c:pt idx="918">
                  <c:v>17.292895699367058</c:v>
                </c:pt>
                <c:pt idx="919">
                  <c:v>8.6715078393824196</c:v>
                </c:pt>
                <c:pt idx="920">
                  <c:v>0</c:v>
                </c:pt>
                <c:pt idx="921">
                  <c:v>15.74852844191113</c:v>
                </c:pt>
                <c:pt idx="922">
                  <c:v>0</c:v>
                </c:pt>
                <c:pt idx="923">
                  <c:v>0.77753042093692093</c:v>
                </c:pt>
                <c:pt idx="924">
                  <c:v>18.599538780114262</c:v>
                </c:pt>
                <c:pt idx="925">
                  <c:v>0</c:v>
                </c:pt>
                <c:pt idx="926">
                  <c:v>0</c:v>
                </c:pt>
                <c:pt idx="927">
                  <c:v>14.276535120736048</c:v>
                </c:pt>
                <c:pt idx="928">
                  <c:v>19.206912533749641</c:v>
                </c:pt>
                <c:pt idx="929">
                  <c:v>0</c:v>
                </c:pt>
                <c:pt idx="930">
                  <c:v>16.931386206088149</c:v>
                </c:pt>
                <c:pt idx="931">
                  <c:v>0</c:v>
                </c:pt>
                <c:pt idx="932">
                  <c:v>0</c:v>
                </c:pt>
                <c:pt idx="933">
                  <c:v>0</c:v>
                </c:pt>
                <c:pt idx="934">
                  <c:v>0</c:v>
                </c:pt>
                <c:pt idx="935">
                  <c:v>1.3747862950156229</c:v>
                </c:pt>
                <c:pt idx="936">
                  <c:v>45.937508872968408</c:v>
                </c:pt>
                <c:pt idx="937">
                  <c:v>0</c:v>
                </c:pt>
                <c:pt idx="938">
                  <c:v>0</c:v>
                </c:pt>
                <c:pt idx="939">
                  <c:v>0</c:v>
                </c:pt>
                <c:pt idx="940">
                  <c:v>4.0240175778353571</c:v>
                </c:pt>
                <c:pt idx="941">
                  <c:v>2.2774460182573741</c:v>
                </c:pt>
                <c:pt idx="942">
                  <c:v>0</c:v>
                </c:pt>
                <c:pt idx="943">
                  <c:v>0</c:v>
                </c:pt>
                <c:pt idx="944">
                  <c:v>0</c:v>
                </c:pt>
                <c:pt idx="945">
                  <c:v>7.5068044039761223E-2</c:v>
                </c:pt>
                <c:pt idx="946">
                  <c:v>11.622076847834803</c:v>
                </c:pt>
                <c:pt idx="947">
                  <c:v>0</c:v>
                </c:pt>
                <c:pt idx="948">
                  <c:v>0</c:v>
                </c:pt>
                <c:pt idx="949">
                  <c:v>18.184529350531022</c:v>
                </c:pt>
                <c:pt idx="950">
                  <c:v>0</c:v>
                </c:pt>
                <c:pt idx="951">
                  <c:v>16.525385181239891</c:v>
                </c:pt>
                <c:pt idx="952">
                  <c:v>0.76943346974854587</c:v>
                </c:pt>
                <c:pt idx="953">
                  <c:v>0</c:v>
                </c:pt>
                <c:pt idx="954">
                  <c:v>1.9521840351570221</c:v>
                </c:pt>
                <c:pt idx="955">
                  <c:v>0</c:v>
                </c:pt>
                <c:pt idx="956">
                  <c:v>0</c:v>
                </c:pt>
                <c:pt idx="957">
                  <c:v>0</c:v>
                </c:pt>
                <c:pt idx="958">
                  <c:v>12.841247539577081</c:v>
                </c:pt>
                <c:pt idx="959">
                  <c:v>0</c:v>
                </c:pt>
                <c:pt idx="960">
                  <c:v>14.123844619781085</c:v>
                </c:pt>
                <c:pt idx="961">
                  <c:v>0</c:v>
                </c:pt>
                <c:pt idx="962">
                  <c:v>0</c:v>
                </c:pt>
                <c:pt idx="963">
                  <c:v>32.928872176107376</c:v>
                </c:pt>
                <c:pt idx="964">
                  <c:v>0</c:v>
                </c:pt>
                <c:pt idx="965">
                  <c:v>4.2194797407366673</c:v>
                </c:pt>
                <c:pt idx="966">
                  <c:v>0</c:v>
                </c:pt>
                <c:pt idx="967">
                  <c:v>37.65593019174883</c:v>
                </c:pt>
                <c:pt idx="968">
                  <c:v>0</c:v>
                </c:pt>
                <c:pt idx="969">
                  <c:v>0</c:v>
                </c:pt>
                <c:pt idx="970">
                  <c:v>18.303014497214946</c:v>
                </c:pt>
                <c:pt idx="971">
                  <c:v>0</c:v>
                </c:pt>
                <c:pt idx="972">
                  <c:v>54.665760866932239</c:v>
                </c:pt>
                <c:pt idx="973">
                  <c:v>0.12874064894409867</c:v>
                </c:pt>
                <c:pt idx="974">
                  <c:v>0</c:v>
                </c:pt>
                <c:pt idx="975">
                  <c:v>2.9499163797290171</c:v>
                </c:pt>
                <c:pt idx="976">
                  <c:v>0</c:v>
                </c:pt>
                <c:pt idx="977">
                  <c:v>0.72137587008568604</c:v>
                </c:pt>
                <c:pt idx="978">
                  <c:v>15.136136178765945</c:v>
                </c:pt>
                <c:pt idx="979">
                  <c:v>0</c:v>
                </c:pt>
                <c:pt idx="980">
                  <c:v>9.0951086943095678</c:v>
                </c:pt>
                <c:pt idx="981">
                  <c:v>0</c:v>
                </c:pt>
                <c:pt idx="982">
                  <c:v>3.9714619425000008</c:v>
                </c:pt>
                <c:pt idx="983">
                  <c:v>0.18299580577649172</c:v>
                </c:pt>
                <c:pt idx="984">
                  <c:v>3.7691212366648466</c:v>
                </c:pt>
                <c:pt idx="985">
                  <c:v>0</c:v>
                </c:pt>
                <c:pt idx="986">
                  <c:v>0</c:v>
                </c:pt>
                <c:pt idx="987">
                  <c:v>0</c:v>
                </c:pt>
                <c:pt idx="988">
                  <c:v>21.176391285299044</c:v>
                </c:pt>
                <c:pt idx="989">
                  <c:v>0</c:v>
                </c:pt>
                <c:pt idx="990">
                  <c:v>0</c:v>
                </c:pt>
                <c:pt idx="991">
                  <c:v>8.6475176195817927</c:v>
                </c:pt>
                <c:pt idx="992">
                  <c:v>0</c:v>
                </c:pt>
                <c:pt idx="993">
                  <c:v>32.694156849166269</c:v>
                </c:pt>
                <c:pt idx="994">
                  <c:v>6.2326472474132984E-2</c:v>
                </c:pt>
                <c:pt idx="995">
                  <c:v>0</c:v>
                </c:pt>
                <c:pt idx="996">
                  <c:v>0</c:v>
                </c:pt>
                <c:pt idx="997">
                  <c:v>14.998339256884067</c:v>
                </c:pt>
                <c:pt idx="998">
                  <c:v>0</c:v>
                </c:pt>
                <c:pt idx="999">
                  <c:v>0</c:v>
                </c:pt>
                <c:pt idx="1000">
                  <c:v>0</c:v>
                </c:pt>
                <c:pt idx="1001">
                  <c:v>0.47648221173868505</c:v>
                </c:pt>
                <c:pt idx="1002">
                  <c:v>0</c:v>
                </c:pt>
                <c:pt idx="1003">
                  <c:v>0</c:v>
                </c:pt>
                <c:pt idx="1004">
                  <c:v>0.83034942799375233</c:v>
                </c:pt>
                <c:pt idx="1005">
                  <c:v>0</c:v>
                </c:pt>
                <c:pt idx="1006">
                  <c:v>23.379862726568021</c:v>
                </c:pt>
                <c:pt idx="1007">
                  <c:v>21.664875021239549</c:v>
                </c:pt>
                <c:pt idx="1008">
                  <c:v>0</c:v>
                </c:pt>
                <c:pt idx="1009">
                  <c:v>0</c:v>
                </c:pt>
                <c:pt idx="1010">
                  <c:v>0</c:v>
                </c:pt>
                <c:pt idx="1011">
                  <c:v>0</c:v>
                </c:pt>
                <c:pt idx="1012">
                  <c:v>0</c:v>
                </c:pt>
                <c:pt idx="1013">
                  <c:v>0</c:v>
                </c:pt>
                <c:pt idx="1014">
                  <c:v>4.6356515460494547</c:v>
                </c:pt>
                <c:pt idx="1015">
                  <c:v>5.1434479822935444</c:v>
                </c:pt>
                <c:pt idx="1016">
                  <c:v>1.5258287436330706</c:v>
                </c:pt>
                <c:pt idx="1017">
                  <c:v>0.34263638168727345</c:v>
                </c:pt>
                <c:pt idx="1018">
                  <c:v>0</c:v>
                </c:pt>
                <c:pt idx="1019">
                  <c:v>7.4411596279332697</c:v>
                </c:pt>
                <c:pt idx="1020">
                  <c:v>0.46404782516229182</c:v>
                </c:pt>
                <c:pt idx="1021">
                  <c:v>19.959478526772347</c:v>
                </c:pt>
                <c:pt idx="1022">
                  <c:v>26.851081060362937</c:v>
                </c:pt>
                <c:pt idx="1023">
                  <c:v>0</c:v>
                </c:pt>
                <c:pt idx="1024">
                  <c:v>28.403978971985765</c:v>
                </c:pt>
                <c:pt idx="1025">
                  <c:v>0</c:v>
                </c:pt>
                <c:pt idx="1026">
                  <c:v>0</c:v>
                </c:pt>
                <c:pt idx="1027">
                  <c:v>0</c:v>
                </c:pt>
                <c:pt idx="1028">
                  <c:v>0</c:v>
                </c:pt>
                <c:pt idx="1029">
                  <c:v>0</c:v>
                </c:pt>
                <c:pt idx="1030">
                  <c:v>1.2989704699780666</c:v>
                </c:pt>
                <c:pt idx="1031">
                  <c:v>0</c:v>
                </c:pt>
                <c:pt idx="1032">
                  <c:v>0</c:v>
                </c:pt>
                <c:pt idx="1033">
                  <c:v>22.915313622353413</c:v>
                </c:pt>
                <c:pt idx="1034">
                  <c:v>0</c:v>
                </c:pt>
                <c:pt idx="1035">
                  <c:v>0</c:v>
                </c:pt>
                <c:pt idx="1036">
                  <c:v>0</c:v>
                </c:pt>
                <c:pt idx="1037">
                  <c:v>0</c:v>
                </c:pt>
                <c:pt idx="1038">
                  <c:v>0</c:v>
                </c:pt>
                <c:pt idx="1039">
                  <c:v>0</c:v>
                </c:pt>
                <c:pt idx="1040">
                  <c:v>33.744080250842565</c:v>
                </c:pt>
                <c:pt idx="1041">
                  <c:v>3.636285598374676</c:v>
                </c:pt>
                <c:pt idx="1042">
                  <c:v>0</c:v>
                </c:pt>
                <c:pt idx="1043">
                  <c:v>0</c:v>
                </c:pt>
                <c:pt idx="1044">
                  <c:v>7.6291020792231379</c:v>
                </c:pt>
                <c:pt idx="1045">
                  <c:v>0</c:v>
                </c:pt>
                <c:pt idx="1046">
                  <c:v>3.4289911005060332</c:v>
                </c:pt>
                <c:pt idx="1047">
                  <c:v>0</c:v>
                </c:pt>
                <c:pt idx="1048">
                  <c:v>2.149293510335466</c:v>
                </c:pt>
                <c:pt idx="1049">
                  <c:v>0</c:v>
                </c:pt>
              </c:numCache>
            </c:numRef>
          </c:yVal>
          <c:smooth val="0"/>
          <c:extLst>
            <c:ext xmlns:c16="http://schemas.microsoft.com/office/drawing/2014/chart" uri="{C3380CC4-5D6E-409C-BE32-E72D297353CC}">
              <c16:uniqueId val="{00000002-9736-4455-AA28-14A1659EEDD3}"/>
            </c:ext>
          </c:extLst>
        </c:ser>
        <c:ser>
          <c:idx val="3"/>
          <c:order val="3"/>
          <c:tx>
            <c:strRef>
              <c:f>'[PCM_0327_default_+4_eql_params temp.xlsb]CT Net-Cone vs PC Price'!$G$4</c:f>
              <c:strCache>
                <c:ptCount val="1"/>
                <c:pt idx="0">
                  <c:v>Winter</c:v>
                </c:pt>
              </c:strCache>
            </c:strRef>
          </c:tx>
          <c:spPr>
            <a:ln w="19050" cap="rnd">
              <a:noFill/>
              <a:round/>
            </a:ln>
            <a:effectLst/>
          </c:spPr>
          <c:marker>
            <c:symbol val="circle"/>
            <c:size val="5"/>
            <c:spPr>
              <a:solidFill>
                <a:schemeClr val="accent1">
                  <a:alpha val="20000"/>
                </a:schemeClr>
              </a:solidFill>
              <a:ln w="3175">
                <a:noFill/>
              </a:ln>
              <a:effectLst/>
            </c:spPr>
          </c:marker>
          <c:xVal>
            <c:numRef>
              <c:f>'[PCM_0327_default_+4_eql_params temp.xlsb]CT Net-Cone vs PC Price'!$C$5:$C$1054</c:f>
              <c:numCache>
                <c:formatCode>_("$"* #,##0_);_("$"* \(#,##0\);_("$"* "-"??_);_(@_)</c:formatCode>
                <c:ptCount val="1050"/>
                <c:pt idx="0">
                  <c:v>87.331345721589898</c:v>
                </c:pt>
                <c:pt idx="1">
                  <c:v>83.458908852903036</c:v>
                </c:pt>
                <c:pt idx="2">
                  <c:v>91.926840671084861</c:v>
                </c:pt>
                <c:pt idx="3">
                  <c:v>79.212464408458587</c:v>
                </c:pt>
                <c:pt idx="4">
                  <c:v>95.011918953913124</c:v>
                </c:pt>
                <c:pt idx="5">
                  <c:v>80.175610873105057</c:v>
                </c:pt>
                <c:pt idx="6">
                  <c:v>76.61905531754951</c:v>
                </c:pt>
                <c:pt idx="7">
                  <c:v>84.594941681185873</c:v>
                </c:pt>
                <c:pt idx="8">
                  <c:v>69.685297741791913</c:v>
                </c:pt>
                <c:pt idx="9">
                  <c:v>91.846522489266675</c:v>
                </c:pt>
                <c:pt idx="10">
                  <c:v>83.174699256943427</c:v>
                </c:pt>
                <c:pt idx="11">
                  <c:v>75.975858347852522</c:v>
                </c:pt>
                <c:pt idx="12">
                  <c:v>87.067658852903037</c:v>
                </c:pt>
                <c:pt idx="13">
                  <c:v>72.078065418559603</c:v>
                </c:pt>
                <c:pt idx="14">
                  <c:v>92.294174004418181</c:v>
                </c:pt>
                <c:pt idx="15">
                  <c:v>40.849242186236374</c:v>
                </c:pt>
                <c:pt idx="16">
                  <c:v>40.070373499367683</c:v>
                </c:pt>
                <c:pt idx="17">
                  <c:v>46.426338145832332</c:v>
                </c:pt>
                <c:pt idx="18">
                  <c:v>25.546085620579788</c:v>
                </c:pt>
                <c:pt idx="19">
                  <c:v>48.779595721589914</c:v>
                </c:pt>
                <c:pt idx="20">
                  <c:v>91.073931580175753</c:v>
                </c:pt>
                <c:pt idx="21">
                  <c:v>87.399292691286874</c:v>
                </c:pt>
                <c:pt idx="22">
                  <c:v>95.677969458963631</c:v>
                </c:pt>
                <c:pt idx="23">
                  <c:v>81.721252287246472</c:v>
                </c:pt>
                <c:pt idx="24">
                  <c:v>96.779216933711112</c:v>
                </c:pt>
                <c:pt idx="25">
                  <c:v>87.683921479165662</c:v>
                </c:pt>
                <c:pt idx="26">
                  <c:v>82.463348246842429</c:v>
                </c:pt>
                <c:pt idx="27">
                  <c:v>90.886259863004042</c:v>
                </c:pt>
                <c:pt idx="28">
                  <c:v>77.156201782195964</c:v>
                </c:pt>
                <c:pt idx="29">
                  <c:v>93.89616390340808</c:v>
                </c:pt>
                <c:pt idx="30">
                  <c:v>93.415259863004039</c:v>
                </c:pt>
                <c:pt idx="31">
                  <c:v>86.685964408458602</c:v>
                </c:pt>
                <c:pt idx="32">
                  <c:v>93.63074976199394</c:v>
                </c:pt>
                <c:pt idx="33">
                  <c:v>83.862676529670722</c:v>
                </c:pt>
                <c:pt idx="34">
                  <c:v>97.672557842802021</c:v>
                </c:pt>
                <c:pt idx="35">
                  <c:v>82.650108347852537</c:v>
                </c:pt>
                <c:pt idx="36">
                  <c:v>75.886853297347471</c:v>
                </c:pt>
                <c:pt idx="37">
                  <c:v>89.166527539771721</c:v>
                </c:pt>
                <c:pt idx="38">
                  <c:v>72.332999761993946</c:v>
                </c:pt>
                <c:pt idx="39">
                  <c:v>91.445277539771723</c:v>
                </c:pt>
                <c:pt idx="40">
                  <c:v>83.430580570074753</c:v>
                </c:pt>
                <c:pt idx="41">
                  <c:v>78.713519964014154</c:v>
                </c:pt>
                <c:pt idx="42">
                  <c:v>89.315739660983837</c:v>
                </c:pt>
                <c:pt idx="43">
                  <c:v>76.534944206438382</c:v>
                </c:pt>
                <c:pt idx="44">
                  <c:v>92.077944206438389</c:v>
                </c:pt>
                <c:pt idx="45">
                  <c:v>88.141166428660611</c:v>
                </c:pt>
                <c:pt idx="46">
                  <c:v>83.794035115529297</c:v>
                </c:pt>
                <c:pt idx="47">
                  <c:v>91.372343196337368</c:v>
                </c:pt>
                <c:pt idx="48">
                  <c:v>77.715514913509082</c:v>
                </c:pt>
                <c:pt idx="49">
                  <c:v>95.599572994317185</c:v>
                </c:pt>
                <c:pt idx="50">
                  <c:v>88.652964408458587</c:v>
                </c:pt>
                <c:pt idx="51">
                  <c:v>84.041888650882839</c:v>
                </c:pt>
                <c:pt idx="52">
                  <c:v>92.445115923610103</c:v>
                </c:pt>
                <c:pt idx="53">
                  <c:v>78.879131075125258</c:v>
                </c:pt>
                <c:pt idx="54">
                  <c:v>96.738042691286878</c:v>
                </c:pt>
                <c:pt idx="55">
                  <c:v>84.954840671084852</c:v>
                </c:pt>
                <c:pt idx="56">
                  <c:v>81.098984610478794</c:v>
                </c:pt>
                <c:pt idx="57">
                  <c:v>91.978161378155562</c:v>
                </c:pt>
                <c:pt idx="58">
                  <c:v>73.571964408458598</c:v>
                </c:pt>
                <c:pt idx="59">
                  <c:v>95.193843196337383</c:v>
                </c:pt>
                <c:pt idx="60">
                  <c:v>85.296843196337377</c:v>
                </c:pt>
                <c:pt idx="61">
                  <c:v>78.926305317549492</c:v>
                </c:pt>
                <c:pt idx="62">
                  <c:v>90.007322994317178</c:v>
                </c:pt>
                <c:pt idx="63">
                  <c:v>72.452666428660621</c:v>
                </c:pt>
                <c:pt idx="64">
                  <c:v>93.502189155933337</c:v>
                </c:pt>
                <c:pt idx="65">
                  <c:v>68.385413903408079</c:v>
                </c:pt>
                <c:pt idx="66">
                  <c:v>54.910696731690912</c:v>
                </c:pt>
                <c:pt idx="67">
                  <c:v>76.606719458963639</c:v>
                </c:pt>
                <c:pt idx="68">
                  <c:v>48.158317943812122</c:v>
                </c:pt>
                <c:pt idx="69">
                  <c:v>83.916810368054541</c:v>
                </c:pt>
                <c:pt idx="70">
                  <c:v>82.364636125630298</c:v>
                </c:pt>
                <c:pt idx="71">
                  <c:v>76.840686630680807</c:v>
                </c:pt>
                <c:pt idx="72">
                  <c:v>86.921118448862615</c:v>
                </c:pt>
                <c:pt idx="73">
                  <c:v>66.147398751892922</c:v>
                </c:pt>
                <c:pt idx="74">
                  <c:v>90.074484610478791</c:v>
                </c:pt>
                <c:pt idx="75">
                  <c:v>85.427421479165659</c:v>
                </c:pt>
                <c:pt idx="76">
                  <c:v>80.11025733775152</c:v>
                </c:pt>
                <c:pt idx="77">
                  <c:v>88.135999761993958</c:v>
                </c:pt>
                <c:pt idx="78">
                  <c:v>78.438378549872738</c:v>
                </c:pt>
                <c:pt idx="79">
                  <c:v>91.320184105428282</c:v>
                </c:pt>
                <c:pt idx="80">
                  <c:v>90.121214408458584</c:v>
                </c:pt>
                <c:pt idx="81">
                  <c:v>85.041744711488889</c:v>
                </c:pt>
                <c:pt idx="82">
                  <c:v>92.221868448862637</c:v>
                </c:pt>
                <c:pt idx="83">
                  <c:v>83.834552792296961</c:v>
                </c:pt>
                <c:pt idx="84">
                  <c:v>96.69358562057981</c:v>
                </c:pt>
                <c:pt idx="85">
                  <c:v>77.135083095327275</c:v>
                </c:pt>
                <c:pt idx="86">
                  <c:v>70.463560368054544</c:v>
                </c:pt>
                <c:pt idx="87">
                  <c:v>80.305310368054549</c:v>
                </c:pt>
                <c:pt idx="88">
                  <c:v>61.482822994317189</c:v>
                </c:pt>
                <c:pt idx="89">
                  <c:v>88.464674004418185</c:v>
                </c:pt>
                <c:pt idx="90">
                  <c:v>90.642626024620199</c:v>
                </c:pt>
                <c:pt idx="91">
                  <c:v>82.445244711488897</c:v>
                </c:pt>
                <c:pt idx="92">
                  <c:v>92.302934105428292</c:v>
                </c:pt>
                <c:pt idx="93">
                  <c:v>81.132540166034346</c:v>
                </c:pt>
                <c:pt idx="94">
                  <c:v>95.136532590276772</c:v>
                </c:pt>
                <c:pt idx="95">
                  <c:v>82.060267438761628</c:v>
                </c:pt>
                <c:pt idx="96">
                  <c:v>77.319701782195963</c:v>
                </c:pt>
                <c:pt idx="97">
                  <c:v>84.325979559973746</c:v>
                </c:pt>
                <c:pt idx="98">
                  <c:v>69.027903802397987</c:v>
                </c:pt>
                <c:pt idx="99">
                  <c:v>90.550926529670704</c:v>
                </c:pt>
                <c:pt idx="100">
                  <c:v>83.894358347852531</c:v>
                </c:pt>
                <c:pt idx="101">
                  <c:v>77.640262388256573</c:v>
                </c:pt>
                <c:pt idx="102">
                  <c:v>89.011413903408084</c:v>
                </c:pt>
                <c:pt idx="103">
                  <c:v>64.980939155933328</c:v>
                </c:pt>
                <c:pt idx="104">
                  <c:v>93.43739370138789</c:v>
                </c:pt>
                <c:pt idx="105">
                  <c:v>81.844918953913137</c:v>
                </c:pt>
                <c:pt idx="106">
                  <c:v>76.970792691286874</c:v>
                </c:pt>
                <c:pt idx="107">
                  <c:v>87.291934105428282</c:v>
                </c:pt>
                <c:pt idx="108">
                  <c:v>71.078151277145452</c:v>
                </c:pt>
                <c:pt idx="109">
                  <c:v>90.210209357953545</c:v>
                </c:pt>
                <c:pt idx="110">
                  <c:v>70.904853297347472</c:v>
                </c:pt>
                <c:pt idx="111">
                  <c:v>67.594671479165669</c:v>
                </c:pt>
                <c:pt idx="112">
                  <c:v>83.97926743876161</c:v>
                </c:pt>
                <c:pt idx="113">
                  <c:v>49.647742186236378</c:v>
                </c:pt>
                <c:pt idx="114">
                  <c:v>90.820280065024235</c:v>
                </c:pt>
                <c:pt idx="115">
                  <c:v>88.120706832701003</c:v>
                </c:pt>
                <c:pt idx="116">
                  <c:v>84.370578044822224</c:v>
                </c:pt>
                <c:pt idx="117">
                  <c:v>91.668259863004053</c:v>
                </c:pt>
                <c:pt idx="118">
                  <c:v>79.269429054923251</c:v>
                </c:pt>
                <c:pt idx="119">
                  <c:v>95.447244711488892</c:v>
                </c:pt>
                <c:pt idx="120">
                  <c:v>83.728072994317188</c:v>
                </c:pt>
                <c:pt idx="121">
                  <c:v>80.732434105428283</c:v>
                </c:pt>
                <c:pt idx="122">
                  <c:v>88.612989660983843</c:v>
                </c:pt>
                <c:pt idx="123">
                  <c:v>74.724060368054552</c:v>
                </c:pt>
                <c:pt idx="124">
                  <c:v>93.203747236741421</c:v>
                </c:pt>
                <c:pt idx="125">
                  <c:v>79.730878549872727</c:v>
                </c:pt>
                <c:pt idx="126">
                  <c:v>73.783828044822229</c:v>
                </c:pt>
                <c:pt idx="127">
                  <c:v>85.273676529670709</c:v>
                </c:pt>
                <c:pt idx="128">
                  <c:v>68.151747236741414</c:v>
                </c:pt>
                <c:pt idx="129">
                  <c:v>88.877181580175758</c:v>
                </c:pt>
                <c:pt idx="130">
                  <c:v>48.515353297347488</c:v>
                </c:pt>
                <c:pt idx="131">
                  <c:v>48.947434105428286</c:v>
                </c:pt>
                <c:pt idx="132">
                  <c:v>83.850772489266674</c:v>
                </c:pt>
                <c:pt idx="133">
                  <c:v>27.153166428660597</c:v>
                </c:pt>
                <c:pt idx="134">
                  <c:v>81.776876024620208</c:v>
                </c:pt>
                <c:pt idx="135">
                  <c:v>87.36069168118587</c:v>
                </c:pt>
                <c:pt idx="136">
                  <c:v>82.465504812498992</c:v>
                </c:pt>
                <c:pt idx="137">
                  <c:v>91.578105822600008</c:v>
                </c:pt>
                <c:pt idx="138">
                  <c:v>65.446055317549508</c:v>
                </c:pt>
                <c:pt idx="139">
                  <c:v>95.944072994317168</c:v>
                </c:pt>
                <c:pt idx="140">
                  <c:v>89.196843196337383</c:v>
                </c:pt>
                <c:pt idx="141">
                  <c:v>84.711004812498999</c:v>
                </c:pt>
                <c:pt idx="142">
                  <c:v>93.578661378155559</c:v>
                </c:pt>
                <c:pt idx="143">
                  <c:v>78.375459357953531</c:v>
                </c:pt>
                <c:pt idx="144">
                  <c:v>96.256360873105052</c:v>
                </c:pt>
                <c:pt idx="145">
                  <c:v>93.068272489266661</c:v>
                </c:pt>
                <c:pt idx="146">
                  <c:v>88.503451782195967</c:v>
                </c:pt>
                <c:pt idx="147">
                  <c:v>95.762393701387893</c:v>
                </c:pt>
                <c:pt idx="148">
                  <c:v>84.648772489266662</c:v>
                </c:pt>
                <c:pt idx="149">
                  <c:v>98.774055317549497</c:v>
                </c:pt>
                <c:pt idx="150">
                  <c:v>89.193961883206072</c:v>
                </c:pt>
                <c:pt idx="151">
                  <c:v>84.118085620579805</c:v>
                </c:pt>
                <c:pt idx="152">
                  <c:v>94.119259863004046</c:v>
                </c:pt>
                <c:pt idx="153">
                  <c:v>79.413282590276765</c:v>
                </c:pt>
                <c:pt idx="154">
                  <c:v>95.128651277145451</c:v>
                </c:pt>
                <c:pt idx="155">
                  <c:v>92.511886125630312</c:v>
                </c:pt>
                <c:pt idx="156">
                  <c:v>90.303269964014149</c:v>
                </c:pt>
                <c:pt idx="157">
                  <c:v>95.940971984216162</c:v>
                </c:pt>
                <c:pt idx="158">
                  <c:v>82.528191681185859</c:v>
                </c:pt>
                <c:pt idx="159">
                  <c:v>98.067951782195962</c:v>
                </c:pt>
                <c:pt idx="160">
                  <c:v>89.181815418559609</c:v>
                </c:pt>
                <c:pt idx="161">
                  <c:v>84.697219458963644</c:v>
                </c:pt>
                <c:pt idx="162">
                  <c:v>93.877282590276764</c:v>
                </c:pt>
                <c:pt idx="163">
                  <c:v>81.888994711488891</c:v>
                </c:pt>
                <c:pt idx="164">
                  <c:v>95.719987135731316</c:v>
                </c:pt>
                <c:pt idx="165">
                  <c:v>93.052446731690907</c:v>
                </c:pt>
                <c:pt idx="166">
                  <c:v>89.632964408458591</c:v>
                </c:pt>
                <c:pt idx="167">
                  <c:v>94.960022489266677</c:v>
                </c:pt>
                <c:pt idx="168">
                  <c:v>86.204565418559611</c:v>
                </c:pt>
                <c:pt idx="169">
                  <c:v>98.760209357953542</c:v>
                </c:pt>
                <c:pt idx="170">
                  <c:v>93.536131075125255</c:v>
                </c:pt>
                <c:pt idx="171">
                  <c:v>89.437292691286871</c:v>
                </c:pt>
                <c:pt idx="172">
                  <c:v>95.514161378155563</c:v>
                </c:pt>
                <c:pt idx="173">
                  <c:v>83.250232085226259</c:v>
                </c:pt>
                <c:pt idx="174">
                  <c:v>97.861817943812127</c:v>
                </c:pt>
                <c:pt idx="175">
                  <c:v>85.577595721589901</c:v>
                </c:pt>
                <c:pt idx="176">
                  <c:v>80.519201782195978</c:v>
                </c:pt>
                <c:pt idx="177">
                  <c:v>87.494613398357572</c:v>
                </c:pt>
                <c:pt idx="178">
                  <c:v>75.946742186236364</c:v>
                </c:pt>
                <c:pt idx="179">
                  <c:v>93.735365923610104</c:v>
                </c:pt>
                <c:pt idx="180">
                  <c:v>89.800666428660605</c:v>
                </c:pt>
                <c:pt idx="181">
                  <c:v>86.772711883206057</c:v>
                </c:pt>
                <c:pt idx="182">
                  <c:v>92.741085620579796</c:v>
                </c:pt>
                <c:pt idx="183">
                  <c:v>80.659949256943435</c:v>
                </c:pt>
                <c:pt idx="184">
                  <c:v>95.617969458963628</c:v>
                </c:pt>
                <c:pt idx="185">
                  <c:v>88.406441681185868</c:v>
                </c:pt>
                <c:pt idx="186">
                  <c:v>79.730090671084852</c:v>
                </c:pt>
                <c:pt idx="187">
                  <c:v>91.803206832701008</c:v>
                </c:pt>
                <c:pt idx="188">
                  <c:v>80.079272489266657</c:v>
                </c:pt>
                <c:pt idx="189">
                  <c:v>94.9276058226</c:v>
                </c:pt>
                <c:pt idx="190">
                  <c:v>94.17988865088283</c:v>
                </c:pt>
                <c:pt idx="191">
                  <c:v>89.132105822599996</c:v>
                </c:pt>
                <c:pt idx="192">
                  <c:v>96.39166895391314</c:v>
                </c:pt>
                <c:pt idx="193">
                  <c:v>84.037439155933342</c:v>
                </c:pt>
                <c:pt idx="194">
                  <c:v>98.574992186236358</c:v>
                </c:pt>
                <c:pt idx="195">
                  <c:v>88.287093196337381</c:v>
                </c:pt>
                <c:pt idx="196">
                  <c:v>83.802189155933334</c:v>
                </c:pt>
                <c:pt idx="197">
                  <c:v>89.964338145832329</c:v>
                </c:pt>
                <c:pt idx="198">
                  <c:v>76.741307842802016</c:v>
                </c:pt>
                <c:pt idx="199">
                  <c:v>95.465360873105055</c:v>
                </c:pt>
                <c:pt idx="200">
                  <c:v>87.790780065024251</c:v>
                </c:pt>
                <c:pt idx="201">
                  <c:v>84.132580570074751</c:v>
                </c:pt>
                <c:pt idx="202">
                  <c:v>92.619310368054556</c:v>
                </c:pt>
                <c:pt idx="203">
                  <c:v>82.50013612563032</c:v>
                </c:pt>
                <c:pt idx="204">
                  <c:v>94.865078044822212</c:v>
                </c:pt>
                <c:pt idx="205">
                  <c:v>81.456249761993945</c:v>
                </c:pt>
                <c:pt idx="206">
                  <c:v>75.697848246842426</c:v>
                </c:pt>
                <c:pt idx="207">
                  <c:v>86.002929054923243</c:v>
                </c:pt>
                <c:pt idx="208">
                  <c:v>70.556959357953531</c:v>
                </c:pt>
                <c:pt idx="209">
                  <c:v>90.256929054923233</c:v>
                </c:pt>
                <c:pt idx="210">
                  <c:v>87.800734610478798</c:v>
                </c:pt>
                <c:pt idx="211">
                  <c:v>83.880275014519199</c:v>
                </c:pt>
                <c:pt idx="212">
                  <c:v>92.55198966098385</c:v>
                </c:pt>
                <c:pt idx="213">
                  <c:v>80.738206832701024</c:v>
                </c:pt>
                <c:pt idx="214">
                  <c:v>96.627888650882824</c:v>
                </c:pt>
                <c:pt idx="215">
                  <c:v>82.849042691286868</c:v>
                </c:pt>
                <c:pt idx="216">
                  <c:v>79.850143701387879</c:v>
                </c:pt>
                <c:pt idx="217">
                  <c:v>86.832163903408087</c:v>
                </c:pt>
                <c:pt idx="218">
                  <c:v>74.548631075125257</c:v>
                </c:pt>
                <c:pt idx="219">
                  <c:v>91.444398751892933</c:v>
                </c:pt>
                <c:pt idx="220">
                  <c:v>84.379924004418186</c:v>
                </c:pt>
                <c:pt idx="221">
                  <c:v>79.09201491350909</c:v>
                </c:pt>
                <c:pt idx="222">
                  <c:v>88.325209357953526</c:v>
                </c:pt>
                <c:pt idx="223">
                  <c:v>72.662519964014152</c:v>
                </c:pt>
                <c:pt idx="224">
                  <c:v>94.213171479165652</c:v>
                </c:pt>
                <c:pt idx="225">
                  <c:v>42.155232085226281</c:v>
                </c:pt>
                <c:pt idx="226">
                  <c:v>31.363565418559602</c:v>
                </c:pt>
                <c:pt idx="227">
                  <c:v>47.474681580175755</c:v>
                </c:pt>
                <c:pt idx="228">
                  <c:v>16.165232085226265</c:v>
                </c:pt>
                <c:pt idx="229">
                  <c:v>49.715376024620205</c:v>
                </c:pt>
                <c:pt idx="230">
                  <c:v>91.190012388256577</c:v>
                </c:pt>
                <c:pt idx="231">
                  <c:v>87.371671479165656</c:v>
                </c:pt>
                <c:pt idx="232">
                  <c:v>95.416275014519186</c:v>
                </c:pt>
                <c:pt idx="233">
                  <c:v>83.553272489266675</c:v>
                </c:pt>
                <c:pt idx="234">
                  <c:v>98.510653802397982</c:v>
                </c:pt>
                <c:pt idx="235">
                  <c:v>89.839280065024255</c:v>
                </c:pt>
                <c:pt idx="236">
                  <c:v>81.236997236741416</c:v>
                </c:pt>
                <c:pt idx="237">
                  <c:v>93.320216933711109</c:v>
                </c:pt>
                <c:pt idx="238">
                  <c:v>80.487550267044455</c:v>
                </c:pt>
                <c:pt idx="239">
                  <c:v>96.062221984216166</c:v>
                </c:pt>
                <c:pt idx="240">
                  <c:v>92.393888650882829</c:v>
                </c:pt>
                <c:pt idx="241">
                  <c:v>89.673131075125255</c:v>
                </c:pt>
                <c:pt idx="242">
                  <c:v>95.762070469064653</c:v>
                </c:pt>
                <c:pt idx="243">
                  <c:v>85.793620974115157</c:v>
                </c:pt>
                <c:pt idx="244">
                  <c:v>97.386585620579808</c:v>
                </c:pt>
                <c:pt idx="245">
                  <c:v>82.690259863004044</c:v>
                </c:pt>
                <c:pt idx="246">
                  <c:v>79.910934105428282</c:v>
                </c:pt>
                <c:pt idx="247">
                  <c:v>89.599734610478791</c:v>
                </c:pt>
                <c:pt idx="248">
                  <c:v>76.847146226640405</c:v>
                </c:pt>
                <c:pt idx="249">
                  <c:v>92.114464408458588</c:v>
                </c:pt>
                <c:pt idx="250">
                  <c:v>85.903456832701011</c:v>
                </c:pt>
                <c:pt idx="251">
                  <c:v>82.18783814583233</c:v>
                </c:pt>
                <c:pt idx="252">
                  <c:v>90.903325519569705</c:v>
                </c:pt>
                <c:pt idx="253">
                  <c:v>78.333615923610097</c:v>
                </c:pt>
                <c:pt idx="254">
                  <c:v>94.828383600377776</c:v>
                </c:pt>
                <c:pt idx="255">
                  <c:v>89.426126024620203</c:v>
                </c:pt>
                <c:pt idx="256">
                  <c:v>85.757555317549503</c:v>
                </c:pt>
                <c:pt idx="257">
                  <c:v>94.07655279229698</c:v>
                </c:pt>
                <c:pt idx="258">
                  <c:v>80.698671479165668</c:v>
                </c:pt>
                <c:pt idx="259">
                  <c:v>95.700007337751515</c:v>
                </c:pt>
                <c:pt idx="260">
                  <c:v>90.029994711488897</c:v>
                </c:pt>
                <c:pt idx="261">
                  <c:v>84.425350772094959</c:v>
                </c:pt>
                <c:pt idx="262">
                  <c:v>92.567560368054544</c:v>
                </c:pt>
                <c:pt idx="263">
                  <c:v>79.711403802397982</c:v>
                </c:pt>
                <c:pt idx="264">
                  <c:v>96.868406327650504</c:v>
                </c:pt>
                <c:pt idx="265">
                  <c:v>86.553017438761628</c:v>
                </c:pt>
                <c:pt idx="266">
                  <c:v>82.812072994317177</c:v>
                </c:pt>
                <c:pt idx="267">
                  <c:v>88.938408852903038</c:v>
                </c:pt>
                <c:pt idx="268">
                  <c:v>77.594257337751515</c:v>
                </c:pt>
                <c:pt idx="269">
                  <c:v>94.130777539771714</c:v>
                </c:pt>
                <c:pt idx="270">
                  <c:v>84.944701782195963</c:v>
                </c:pt>
                <c:pt idx="271">
                  <c:v>82.149878549872739</c:v>
                </c:pt>
                <c:pt idx="272">
                  <c:v>91.422002287246471</c:v>
                </c:pt>
                <c:pt idx="273">
                  <c:v>76.105913903408094</c:v>
                </c:pt>
                <c:pt idx="274">
                  <c:v>95.227600772094945</c:v>
                </c:pt>
                <c:pt idx="275">
                  <c:v>76.327820469064648</c:v>
                </c:pt>
                <c:pt idx="276">
                  <c:v>54.953035115529303</c:v>
                </c:pt>
                <c:pt idx="277">
                  <c:v>79.2862649135091</c:v>
                </c:pt>
                <c:pt idx="278">
                  <c:v>41.555600772094955</c:v>
                </c:pt>
                <c:pt idx="279">
                  <c:v>83.644257337751526</c:v>
                </c:pt>
                <c:pt idx="280">
                  <c:v>82.781151277145455</c:v>
                </c:pt>
                <c:pt idx="281">
                  <c:v>78.310343196337385</c:v>
                </c:pt>
                <c:pt idx="282">
                  <c:v>88.351388650882839</c:v>
                </c:pt>
                <c:pt idx="283">
                  <c:v>71.843040166034342</c:v>
                </c:pt>
                <c:pt idx="284">
                  <c:v>93.22326996401415</c:v>
                </c:pt>
                <c:pt idx="285">
                  <c:v>87.152552792296973</c:v>
                </c:pt>
                <c:pt idx="286">
                  <c:v>82.111168953913136</c:v>
                </c:pt>
                <c:pt idx="287">
                  <c:v>90.494373499367683</c:v>
                </c:pt>
                <c:pt idx="288">
                  <c:v>77.612802792296975</c:v>
                </c:pt>
                <c:pt idx="289">
                  <c:v>94.635444206438379</c:v>
                </c:pt>
                <c:pt idx="290">
                  <c:v>89.408297741791927</c:v>
                </c:pt>
                <c:pt idx="291">
                  <c:v>86.255022489266665</c:v>
                </c:pt>
                <c:pt idx="292">
                  <c:v>93.977792691286879</c:v>
                </c:pt>
                <c:pt idx="293">
                  <c:v>82.500570469064655</c:v>
                </c:pt>
                <c:pt idx="294">
                  <c:v>95.425088145832319</c:v>
                </c:pt>
                <c:pt idx="295">
                  <c:v>79.495446731690919</c:v>
                </c:pt>
                <c:pt idx="296">
                  <c:v>76.584267438761614</c:v>
                </c:pt>
                <c:pt idx="297">
                  <c:v>84.029358347852536</c:v>
                </c:pt>
                <c:pt idx="298">
                  <c:v>65.197858347852517</c:v>
                </c:pt>
                <c:pt idx="299">
                  <c:v>89.311661378155563</c:v>
                </c:pt>
                <c:pt idx="300">
                  <c:v>88.200148751892939</c:v>
                </c:pt>
                <c:pt idx="301">
                  <c:v>86.659517438761611</c:v>
                </c:pt>
                <c:pt idx="302">
                  <c:v>94.889474509468684</c:v>
                </c:pt>
                <c:pt idx="303">
                  <c:v>81.971777539771722</c:v>
                </c:pt>
                <c:pt idx="304">
                  <c:v>96.123613398357577</c:v>
                </c:pt>
                <c:pt idx="305">
                  <c:v>84.463752287246464</c:v>
                </c:pt>
                <c:pt idx="306">
                  <c:v>80.174166428660612</c:v>
                </c:pt>
                <c:pt idx="307">
                  <c:v>88.54678764078183</c:v>
                </c:pt>
                <c:pt idx="308">
                  <c:v>73.832661378155549</c:v>
                </c:pt>
                <c:pt idx="309">
                  <c:v>91.233206832701015</c:v>
                </c:pt>
                <c:pt idx="310">
                  <c:v>67.410896226640403</c:v>
                </c:pt>
                <c:pt idx="311">
                  <c:v>73.494156327650515</c:v>
                </c:pt>
                <c:pt idx="312">
                  <c:v>89.44990632765051</c:v>
                </c:pt>
                <c:pt idx="313">
                  <c:v>66.474615923610088</c:v>
                </c:pt>
                <c:pt idx="314">
                  <c:v>93.505795216539397</c:v>
                </c:pt>
                <c:pt idx="315">
                  <c:v>83.975865923610101</c:v>
                </c:pt>
                <c:pt idx="316">
                  <c:v>78.307143701387872</c:v>
                </c:pt>
                <c:pt idx="317">
                  <c:v>86.738850772094963</c:v>
                </c:pt>
                <c:pt idx="318">
                  <c:v>72.660838145832329</c:v>
                </c:pt>
                <c:pt idx="319">
                  <c:v>92.123807842802023</c:v>
                </c:pt>
                <c:pt idx="320">
                  <c:v>84.990365923610099</c:v>
                </c:pt>
                <c:pt idx="321">
                  <c:v>68.141530065024241</c:v>
                </c:pt>
                <c:pt idx="322">
                  <c:v>84.484626024620198</c:v>
                </c:pt>
                <c:pt idx="323">
                  <c:v>50.335767438761607</c:v>
                </c:pt>
                <c:pt idx="324">
                  <c:v>91.466615923610107</c:v>
                </c:pt>
                <c:pt idx="325">
                  <c:v>89.592949256943442</c:v>
                </c:pt>
                <c:pt idx="326">
                  <c:v>86.497855822600002</c:v>
                </c:pt>
                <c:pt idx="327">
                  <c:v>92.742343196337373</c:v>
                </c:pt>
                <c:pt idx="328">
                  <c:v>80.338843196337379</c:v>
                </c:pt>
                <c:pt idx="329">
                  <c:v>94.770504812498999</c:v>
                </c:pt>
                <c:pt idx="330">
                  <c:v>85.700032590276777</c:v>
                </c:pt>
                <c:pt idx="331">
                  <c:v>80.619734610478787</c:v>
                </c:pt>
                <c:pt idx="332">
                  <c:v>90.475977034721211</c:v>
                </c:pt>
                <c:pt idx="333">
                  <c:v>75.552570469064648</c:v>
                </c:pt>
                <c:pt idx="334">
                  <c:v>92.53152501451919</c:v>
                </c:pt>
                <c:pt idx="335">
                  <c:v>80.783449256943442</c:v>
                </c:pt>
                <c:pt idx="336">
                  <c:v>76.449176529670709</c:v>
                </c:pt>
                <c:pt idx="337">
                  <c:v>87.121550267044455</c:v>
                </c:pt>
                <c:pt idx="338">
                  <c:v>70.699822994317174</c:v>
                </c:pt>
                <c:pt idx="339">
                  <c:v>90.354383600377787</c:v>
                </c:pt>
                <c:pt idx="340">
                  <c:v>67.588525014519178</c:v>
                </c:pt>
                <c:pt idx="341">
                  <c:v>57.483353297347477</c:v>
                </c:pt>
                <c:pt idx="342">
                  <c:v>81.078578044822223</c:v>
                </c:pt>
                <c:pt idx="343">
                  <c:v>33.706721984216159</c:v>
                </c:pt>
                <c:pt idx="344">
                  <c:v>89.689444206438395</c:v>
                </c:pt>
                <c:pt idx="345">
                  <c:v>89.027171479165659</c:v>
                </c:pt>
                <c:pt idx="346">
                  <c:v>72.583547741791932</c:v>
                </c:pt>
                <c:pt idx="347">
                  <c:v>91.731982085226264</c:v>
                </c:pt>
                <c:pt idx="348">
                  <c:v>75.898232085226269</c:v>
                </c:pt>
                <c:pt idx="349">
                  <c:v>97.587227034721209</c:v>
                </c:pt>
                <c:pt idx="350">
                  <c:v>90.481277539771725</c:v>
                </c:pt>
                <c:pt idx="351">
                  <c:v>86.494694206438396</c:v>
                </c:pt>
                <c:pt idx="352">
                  <c:v>93.846242186236367</c:v>
                </c:pt>
                <c:pt idx="353">
                  <c:v>81.61627753977173</c:v>
                </c:pt>
                <c:pt idx="354">
                  <c:v>97.869873499367685</c:v>
                </c:pt>
                <c:pt idx="355">
                  <c:v>94.741759863004049</c:v>
                </c:pt>
                <c:pt idx="356">
                  <c:v>89.434451782195964</c:v>
                </c:pt>
                <c:pt idx="357">
                  <c:v>95.871537640781824</c:v>
                </c:pt>
                <c:pt idx="358">
                  <c:v>87.045209357953539</c:v>
                </c:pt>
                <c:pt idx="359">
                  <c:v>98.321398751892929</c:v>
                </c:pt>
                <c:pt idx="360">
                  <c:v>90.891244711488895</c:v>
                </c:pt>
                <c:pt idx="361">
                  <c:v>86.04613107512526</c:v>
                </c:pt>
                <c:pt idx="362">
                  <c:v>94.465550267044449</c:v>
                </c:pt>
                <c:pt idx="363">
                  <c:v>80.23333814583232</c:v>
                </c:pt>
                <c:pt idx="364">
                  <c:v>95.760822994317181</c:v>
                </c:pt>
                <c:pt idx="365">
                  <c:v>92.429391176135354</c:v>
                </c:pt>
                <c:pt idx="366">
                  <c:v>89.85711592361011</c:v>
                </c:pt>
                <c:pt idx="367">
                  <c:v>95.43467652967071</c:v>
                </c:pt>
                <c:pt idx="368">
                  <c:v>85.633593196337372</c:v>
                </c:pt>
                <c:pt idx="369">
                  <c:v>98.375057842802022</c:v>
                </c:pt>
                <c:pt idx="370">
                  <c:v>90.25393158017576</c:v>
                </c:pt>
                <c:pt idx="371">
                  <c:v>86.317156327650508</c:v>
                </c:pt>
                <c:pt idx="372">
                  <c:v>93.595588145832323</c:v>
                </c:pt>
                <c:pt idx="373">
                  <c:v>81.092373499367682</c:v>
                </c:pt>
                <c:pt idx="374">
                  <c:v>97.056219458963639</c:v>
                </c:pt>
                <c:pt idx="375">
                  <c:v>93.991661378155555</c:v>
                </c:pt>
                <c:pt idx="376">
                  <c:v>90.162305317549496</c:v>
                </c:pt>
                <c:pt idx="377">
                  <c:v>95.862322994317168</c:v>
                </c:pt>
                <c:pt idx="378">
                  <c:v>87.531941681185856</c:v>
                </c:pt>
                <c:pt idx="379">
                  <c:v>100.04061844886263</c:v>
                </c:pt>
                <c:pt idx="380">
                  <c:v>93.852918953913132</c:v>
                </c:pt>
                <c:pt idx="381">
                  <c:v>89.738542691286881</c:v>
                </c:pt>
                <c:pt idx="382">
                  <c:v>97.797499761993947</c:v>
                </c:pt>
                <c:pt idx="383">
                  <c:v>85.937744711488904</c:v>
                </c:pt>
                <c:pt idx="384">
                  <c:v>97.539348246842422</c:v>
                </c:pt>
                <c:pt idx="385">
                  <c:v>89.276747236741414</c:v>
                </c:pt>
                <c:pt idx="386">
                  <c:v>83.322555317549501</c:v>
                </c:pt>
                <c:pt idx="387">
                  <c:v>92.053017438761614</c:v>
                </c:pt>
                <c:pt idx="388">
                  <c:v>78.820484610478786</c:v>
                </c:pt>
                <c:pt idx="389">
                  <c:v>96.309477034721212</c:v>
                </c:pt>
                <c:pt idx="390">
                  <c:v>92.145482085226263</c:v>
                </c:pt>
                <c:pt idx="391">
                  <c:v>88.722946731690911</c:v>
                </c:pt>
                <c:pt idx="392">
                  <c:v>94.088133600377773</c:v>
                </c:pt>
                <c:pt idx="393">
                  <c:v>82.629906327650502</c:v>
                </c:pt>
                <c:pt idx="394">
                  <c:v>95.946396226640402</c:v>
                </c:pt>
                <c:pt idx="395">
                  <c:v>90.385946731690908</c:v>
                </c:pt>
                <c:pt idx="396">
                  <c:v>84.126360873105057</c:v>
                </c:pt>
                <c:pt idx="397">
                  <c:v>92.142350772094957</c:v>
                </c:pt>
                <c:pt idx="398">
                  <c:v>65.872090671084862</c:v>
                </c:pt>
                <c:pt idx="399">
                  <c:v>95.78953511552929</c:v>
                </c:pt>
                <c:pt idx="400">
                  <c:v>94.42933057007474</c:v>
                </c:pt>
                <c:pt idx="401">
                  <c:v>90.265686630680818</c:v>
                </c:pt>
                <c:pt idx="402">
                  <c:v>98.545608347852522</c:v>
                </c:pt>
                <c:pt idx="403">
                  <c:v>84.304512388256569</c:v>
                </c:pt>
                <c:pt idx="404">
                  <c:v>100.18027248926667</c:v>
                </c:pt>
                <c:pt idx="405">
                  <c:v>87.658860873105056</c:v>
                </c:pt>
                <c:pt idx="406">
                  <c:v>82.819863398357569</c:v>
                </c:pt>
                <c:pt idx="407">
                  <c:v>91.795764913509089</c:v>
                </c:pt>
                <c:pt idx="408">
                  <c:v>80.921605822600014</c:v>
                </c:pt>
                <c:pt idx="409">
                  <c:v>94.782360873105063</c:v>
                </c:pt>
                <c:pt idx="410">
                  <c:v>89.376413903408093</c:v>
                </c:pt>
                <c:pt idx="411">
                  <c:v>87.473833095327279</c:v>
                </c:pt>
                <c:pt idx="412">
                  <c:v>94.171618448862631</c:v>
                </c:pt>
                <c:pt idx="413">
                  <c:v>81.048345721589897</c:v>
                </c:pt>
                <c:pt idx="414">
                  <c:v>97.291030065024245</c:v>
                </c:pt>
                <c:pt idx="415">
                  <c:v>83.585850772094943</c:v>
                </c:pt>
                <c:pt idx="416">
                  <c:v>79.77770935795354</c:v>
                </c:pt>
                <c:pt idx="417">
                  <c:v>88.117565418559593</c:v>
                </c:pt>
                <c:pt idx="418">
                  <c:v>72.403711883206057</c:v>
                </c:pt>
                <c:pt idx="419">
                  <c:v>92.255396226640414</c:v>
                </c:pt>
                <c:pt idx="420">
                  <c:v>87.568812893307069</c:v>
                </c:pt>
                <c:pt idx="421">
                  <c:v>84.438456832701007</c:v>
                </c:pt>
                <c:pt idx="422">
                  <c:v>92.926416428660602</c:v>
                </c:pt>
                <c:pt idx="423">
                  <c:v>81.474560368054554</c:v>
                </c:pt>
                <c:pt idx="424">
                  <c:v>96.033716933711105</c:v>
                </c:pt>
                <c:pt idx="425">
                  <c:v>84.708128549872725</c:v>
                </c:pt>
                <c:pt idx="426">
                  <c:v>79.356027539771716</c:v>
                </c:pt>
                <c:pt idx="427">
                  <c:v>88.151025014519206</c:v>
                </c:pt>
                <c:pt idx="428">
                  <c:v>74.294608347852517</c:v>
                </c:pt>
                <c:pt idx="429">
                  <c:v>93.272191681185859</c:v>
                </c:pt>
                <c:pt idx="430">
                  <c:v>83.9135957215899</c:v>
                </c:pt>
                <c:pt idx="431">
                  <c:v>78.524588145832325</c:v>
                </c:pt>
                <c:pt idx="432">
                  <c:v>89.763085620579801</c:v>
                </c:pt>
                <c:pt idx="433">
                  <c:v>75.432181580175751</c:v>
                </c:pt>
                <c:pt idx="434">
                  <c:v>90.822393701387881</c:v>
                </c:pt>
                <c:pt idx="435">
                  <c:v>34.671956832700999</c:v>
                </c:pt>
                <c:pt idx="436">
                  <c:v>27.041512388256564</c:v>
                </c:pt>
                <c:pt idx="437">
                  <c:v>47.904257337751524</c:v>
                </c:pt>
                <c:pt idx="438">
                  <c:v>19.48644925694343</c:v>
                </c:pt>
                <c:pt idx="439">
                  <c:v>49.387333095327278</c:v>
                </c:pt>
                <c:pt idx="440">
                  <c:v>92.239926529670711</c:v>
                </c:pt>
                <c:pt idx="441">
                  <c:v>87.056663903408094</c:v>
                </c:pt>
                <c:pt idx="442">
                  <c:v>94.809790166034347</c:v>
                </c:pt>
                <c:pt idx="443">
                  <c:v>85.002264913509094</c:v>
                </c:pt>
                <c:pt idx="444">
                  <c:v>97.334429054923234</c:v>
                </c:pt>
                <c:pt idx="445">
                  <c:v>87.927580570074753</c:v>
                </c:pt>
                <c:pt idx="446">
                  <c:v>83.696674004418185</c:v>
                </c:pt>
                <c:pt idx="447">
                  <c:v>92.656759863004041</c:v>
                </c:pt>
                <c:pt idx="448">
                  <c:v>77.875221984216168</c:v>
                </c:pt>
                <c:pt idx="449">
                  <c:v>97.036598246842431</c:v>
                </c:pt>
                <c:pt idx="450">
                  <c:v>92.273499761993946</c:v>
                </c:pt>
                <c:pt idx="451">
                  <c:v>88.524560368054551</c:v>
                </c:pt>
                <c:pt idx="452">
                  <c:v>94.791252287246465</c:v>
                </c:pt>
                <c:pt idx="453">
                  <c:v>84.312906327650509</c:v>
                </c:pt>
                <c:pt idx="454">
                  <c:v>98.762663903408082</c:v>
                </c:pt>
                <c:pt idx="455">
                  <c:v>83.899413903408089</c:v>
                </c:pt>
                <c:pt idx="456">
                  <c:v>77.447545216539396</c:v>
                </c:pt>
                <c:pt idx="457">
                  <c:v>90.046179054923243</c:v>
                </c:pt>
                <c:pt idx="458">
                  <c:v>74.27555531754949</c:v>
                </c:pt>
                <c:pt idx="459">
                  <c:v>91.887648751892939</c:v>
                </c:pt>
                <c:pt idx="460">
                  <c:v>87.424694206438389</c:v>
                </c:pt>
                <c:pt idx="461">
                  <c:v>81.248916428660607</c:v>
                </c:pt>
                <c:pt idx="462">
                  <c:v>89.358911378155554</c:v>
                </c:pt>
                <c:pt idx="463">
                  <c:v>75.847780065024253</c:v>
                </c:pt>
                <c:pt idx="464">
                  <c:v>93.053312893307066</c:v>
                </c:pt>
                <c:pt idx="465">
                  <c:v>90.477088145832326</c:v>
                </c:pt>
                <c:pt idx="466">
                  <c:v>85.098807842802017</c:v>
                </c:pt>
                <c:pt idx="467">
                  <c:v>93.809749761993942</c:v>
                </c:pt>
                <c:pt idx="468">
                  <c:v>80.537636125630314</c:v>
                </c:pt>
                <c:pt idx="469">
                  <c:v>95.152835620579793</c:v>
                </c:pt>
                <c:pt idx="470">
                  <c:v>90.872300267044452</c:v>
                </c:pt>
                <c:pt idx="471">
                  <c:v>82.713264913509093</c:v>
                </c:pt>
                <c:pt idx="472">
                  <c:v>93.269739660983845</c:v>
                </c:pt>
                <c:pt idx="473">
                  <c:v>80.718078044822221</c:v>
                </c:pt>
                <c:pt idx="474">
                  <c:v>97.200835620579795</c:v>
                </c:pt>
                <c:pt idx="475">
                  <c:v>88.245666428660599</c:v>
                </c:pt>
                <c:pt idx="476">
                  <c:v>84.694459357953534</c:v>
                </c:pt>
                <c:pt idx="477">
                  <c:v>91.273643701387883</c:v>
                </c:pt>
                <c:pt idx="478">
                  <c:v>75.477504812499006</c:v>
                </c:pt>
                <c:pt idx="479">
                  <c:v>94.920383600377789</c:v>
                </c:pt>
                <c:pt idx="480">
                  <c:v>87.124163903408089</c:v>
                </c:pt>
                <c:pt idx="481">
                  <c:v>81.419216933711112</c:v>
                </c:pt>
                <c:pt idx="482">
                  <c:v>91.106454307448487</c:v>
                </c:pt>
                <c:pt idx="483">
                  <c:v>75.655565418559604</c:v>
                </c:pt>
                <c:pt idx="484">
                  <c:v>95.156946731690908</c:v>
                </c:pt>
                <c:pt idx="485">
                  <c:v>74.86537854987273</c:v>
                </c:pt>
                <c:pt idx="486">
                  <c:v>49.87510077209496</c:v>
                </c:pt>
                <c:pt idx="487">
                  <c:v>78.483194206438384</c:v>
                </c:pt>
                <c:pt idx="488">
                  <c:v>45.505141176135361</c:v>
                </c:pt>
                <c:pt idx="489">
                  <c:v>87.118083095327279</c:v>
                </c:pt>
                <c:pt idx="490">
                  <c:v>85.412126024620207</c:v>
                </c:pt>
                <c:pt idx="491">
                  <c:v>70.759105822599992</c:v>
                </c:pt>
                <c:pt idx="492">
                  <c:v>87.355949256943433</c:v>
                </c:pt>
                <c:pt idx="493">
                  <c:v>64.180615923610105</c:v>
                </c:pt>
                <c:pt idx="494">
                  <c:v>92.284027539771728</c:v>
                </c:pt>
                <c:pt idx="495">
                  <c:v>85.721070469064657</c:v>
                </c:pt>
                <c:pt idx="496">
                  <c:v>83.350199256943441</c:v>
                </c:pt>
                <c:pt idx="497">
                  <c:v>89.36571188320606</c:v>
                </c:pt>
                <c:pt idx="498">
                  <c:v>80.324019964014141</c:v>
                </c:pt>
                <c:pt idx="499">
                  <c:v>94.553992186236371</c:v>
                </c:pt>
                <c:pt idx="500">
                  <c:v>90.584772489266669</c:v>
                </c:pt>
                <c:pt idx="501">
                  <c:v>86.909757337751515</c:v>
                </c:pt>
                <c:pt idx="502">
                  <c:v>93.269979559973734</c:v>
                </c:pt>
                <c:pt idx="503">
                  <c:v>81.490802792296961</c:v>
                </c:pt>
                <c:pt idx="504">
                  <c:v>98.042120974115164</c:v>
                </c:pt>
                <c:pt idx="505">
                  <c:v>76.183386125630307</c:v>
                </c:pt>
                <c:pt idx="506">
                  <c:v>74.26246693371111</c:v>
                </c:pt>
                <c:pt idx="507">
                  <c:v>84.027335620579805</c:v>
                </c:pt>
                <c:pt idx="508">
                  <c:v>68.470469458963635</c:v>
                </c:pt>
                <c:pt idx="509">
                  <c:v>90.138883600377781</c:v>
                </c:pt>
                <c:pt idx="510">
                  <c:v>90.55388865088284</c:v>
                </c:pt>
                <c:pt idx="511">
                  <c:v>85.827196731690918</c:v>
                </c:pt>
                <c:pt idx="512">
                  <c:v>93.39246693371112</c:v>
                </c:pt>
                <c:pt idx="513">
                  <c:v>81.097191681185862</c:v>
                </c:pt>
                <c:pt idx="514">
                  <c:v>96.260305317549495</c:v>
                </c:pt>
                <c:pt idx="515">
                  <c:v>83.221441681185865</c:v>
                </c:pt>
                <c:pt idx="516">
                  <c:v>78.56124218623637</c:v>
                </c:pt>
                <c:pt idx="517">
                  <c:v>89.500148751892937</c:v>
                </c:pt>
                <c:pt idx="518">
                  <c:v>72.399929054923234</c:v>
                </c:pt>
                <c:pt idx="519">
                  <c:v>90.697282590276771</c:v>
                </c:pt>
                <c:pt idx="520">
                  <c:v>85.411833095327268</c:v>
                </c:pt>
                <c:pt idx="521">
                  <c:v>80.339782590276769</c:v>
                </c:pt>
                <c:pt idx="522">
                  <c:v>89.902716933711119</c:v>
                </c:pt>
                <c:pt idx="523">
                  <c:v>62.535464408458587</c:v>
                </c:pt>
                <c:pt idx="524">
                  <c:v>92.113807842802018</c:v>
                </c:pt>
                <c:pt idx="525">
                  <c:v>81.631118448862637</c:v>
                </c:pt>
                <c:pt idx="526">
                  <c:v>77.060560368054553</c:v>
                </c:pt>
                <c:pt idx="527">
                  <c:v>89.581689155933333</c:v>
                </c:pt>
                <c:pt idx="528">
                  <c:v>73.772338145832336</c:v>
                </c:pt>
                <c:pt idx="529">
                  <c:v>89.074072994317177</c:v>
                </c:pt>
                <c:pt idx="530">
                  <c:v>69.359171479165667</c:v>
                </c:pt>
                <c:pt idx="531">
                  <c:v>59.588767438761629</c:v>
                </c:pt>
                <c:pt idx="532">
                  <c:v>88.267282590276778</c:v>
                </c:pt>
                <c:pt idx="533">
                  <c:v>56.952706832701018</c:v>
                </c:pt>
                <c:pt idx="534">
                  <c:v>90.846590671084854</c:v>
                </c:pt>
                <c:pt idx="535">
                  <c:v>89.521979559973744</c:v>
                </c:pt>
                <c:pt idx="536">
                  <c:v>87.785358347852537</c:v>
                </c:pt>
                <c:pt idx="537">
                  <c:v>92.443775014519204</c:v>
                </c:pt>
                <c:pt idx="538">
                  <c:v>80.564418953913133</c:v>
                </c:pt>
                <c:pt idx="539">
                  <c:v>94.852191681185872</c:v>
                </c:pt>
                <c:pt idx="540">
                  <c:v>83.797772489266663</c:v>
                </c:pt>
                <c:pt idx="541">
                  <c:v>81.38116390340808</c:v>
                </c:pt>
                <c:pt idx="542">
                  <c:v>91.233224509468684</c:v>
                </c:pt>
                <c:pt idx="543">
                  <c:v>76.149408852903036</c:v>
                </c:pt>
                <c:pt idx="544">
                  <c:v>93.260562893307068</c:v>
                </c:pt>
                <c:pt idx="545">
                  <c:v>81.690227034721218</c:v>
                </c:pt>
                <c:pt idx="546">
                  <c:v>77.325843196337374</c:v>
                </c:pt>
                <c:pt idx="547">
                  <c:v>86.784676529670719</c:v>
                </c:pt>
                <c:pt idx="548">
                  <c:v>69.556277539771713</c:v>
                </c:pt>
                <c:pt idx="549">
                  <c:v>90.638671479165652</c:v>
                </c:pt>
                <c:pt idx="550">
                  <c:v>67.255610873105056</c:v>
                </c:pt>
                <c:pt idx="551">
                  <c:v>38.819151277145451</c:v>
                </c:pt>
                <c:pt idx="552">
                  <c:v>73.7157851155293</c:v>
                </c:pt>
                <c:pt idx="553">
                  <c:v>27.417307842802018</c:v>
                </c:pt>
                <c:pt idx="554">
                  <c:v>85.910671479165657</c:v>
                </c:pt>
                <c:pt idx="555">
                  <c:v>86.220232085226272</c:v>
                </c:pt>
                <c:pt idx="556">
                  <c:v>83.086143701387883</c:v>
                </c:pt>
                <c:pt idx="557">
                  <c:v>91.035886125630313</c:v>
                </c:pt>
                <c:pt idx="558">
                  <c:v>75.385999761993943</c:v>
                </c:pt>
                <c:pt idx="559">
                  <c:v>94.108386125630304</c:v>
                </c:pt>
                <c:pt idx="560">
                  <c:v>91.381421479165652</c:v>
                </c:pt>
                <c:pt idx="561">
                  <c:v>86.037050267044449</c:v>
                </c:pt>
                <c:pt idx="562">
                  <c:v>93.369729559973734</c:v>
                </c:pt>
                <c:pt idx="563">
                  <c:v>81.605676529670703</c:v>
                </c:pt>
                <c:pt idx="564">
                  <c:v>98.2171260246202</c:v>
                </c:pt>
                <c:pt idx="565">
                  <c:v>93.507527539771729</c:v>
                </c:pt>
                <c:pt idx="566">
                  <c:v>90.313588145832327</c:v>
                </c:pt>
                <c:pt idx="567">
                  <c:v>97.284969458963644</c:v>
                </c:pt>
                <c:pt idx="568">
                  <c:v>86.683376024620202</c:v>
                </c:pt>
                <c:pt idx="569">
                  <c:v>97.514429054923241</c:v>
                </c:pt>
                <c:pt idx="570">
                  <c:v>90.066699256943437</c:v>
                </c:pt>
                <c:pt idx="571">
                  <c:v>86.97625733775152</c:v>
                </c:pt>
                <c:pt idx="572">
                  <c:v>94.255358347852535</c:v>
                </c:pt>
                <c:pt idx="573">
                  <c:v>81.059762388256573</c:v>
                </c:pt>
                <c:pt idx="574">
                  <c:v>95.458689155933342</c:v>
                </c:pt>
                <c:pt idx="575">
                  <c:v>93.60962097411516</c:v>
                </c:pt>
                <c:pt idx="576">
                  <c:v>90.032605822600004</c:v>
                </c:pt>
                <c:pt idx="577">
                  <c:v>96.205254812498993</c:v>
                </c:pt>
                <c:pt idx="578">
                  <c:v>85.939269964014144</c:v>
                </c:pt>
                <c:pt idx="579">
                  <c:v>98.948174004418192</c:v>
                </c:pt>
                <c:pt idx="580">
                  <c:v>90.143762388256576</c:v>
                </c:pt>
                <c:pt idx="581">
                  <c:v>86.829557842802018</c:v>
                </c:pt>
                <c:pt idx="582">
                  <c:v>94.950050267044446</c:v>
                </c:pt>
                <c:pt idx="583">
                  <c:v>83.202060368054561</c:v>
                </c:pt>
                <c:pt idx="584">
                  <c:v>95.331315418559598</c:v>
                </c:pt>
                <c:pt idx="585">
                  <c:v>94.935398751892933</c:v>
                </c:pt>
                <c:pt idx="586">
                  <c:v>92.033848246842439</c:v>
                </c:pt>
                <c:pt idx="587">
                  <c:v>97.080282590276767</c:v>
                </c:pt>
                <c:pt idx="588">
                  <c:v>88.627951782195964</c:v>
                </c:pt>
                <c:pt idx="589">
                  <c:v>99.288429054923242</c:v>
                </c:pt>
                <c:pt idx="590">
                  <c:v>94.630552792296967</c:v>
                </c:pt>
                <c:pt idx="591">
                  <c:v>90.543285115529301</c:v>
                </c:pt>
                <c:pt idx="592">
                  <c:v>96.722747236741412</c:v>
                </c:pt>
                <c:pt idx="593">
                  <c:v>85.327189155933326</c:v>
                </c:pt>
                <c:pt idx="594">
                  <c:v>97.920196731690908</c:v>
                </c:pt>
                <c:pt idx="595">
                  <c:v>87.345883600377789</c:v>
                </c:pt>
                <c:pt idx="596">
                  <c:v>84.891873499367676</c:v>
                </c:pt>
                <c:pt idx="597">
                  <c:v>91.540777539771724</c:v>
                </c:pt>
                <c:pt idx="598">
                  <c:v>80.006545216539408</c:v>
                </c:pt>
                <c:pt idx="599">
                  <c:v>94.919290166034344</c:v>
                </c:pt>
                <c:pt idx="600">
                  <c:v>91.353787640781817</c:v>
                </c:pt>
                <c:pt idx="601">
                  <c:v>88.761633600377777</c:v>
                </c:pt>
                <c:pt idx="602">
                  <c:v>94.191555317549501</c:v>
                </c:pt>
                <c:pt idx="603">
                  <c:v>82.382383600377779</c:v>
                </c:pt>
                <c:pt idx="604">
                  <c:v>95.71121945896364</c:v>
                </c:pt>
                <c:pt idx="605">
                  <c:v>89.42165632765051</c:v>
                </c:pt>
                <c:pt idx="606">
                  <c:v>80.790174004418191</c:v>
                </c:pt>
                <c:pt idx="607">
                  <c:v>92.604138650882831</c:v>
                </c:pt>
                <c:pt idx="608">
                  <c:v>69.433295216539392</c:v>
                </c:pt>
                <c:pt idx="609">
                  <c:v>94.393070469064654</c:v>
                </c:pt>
                <c:pt idx="610">
                  <c:v>94.093858347852532</c:v>
                </c:pt>
                <c:pt idx="611">
                  <c:v>88.082901277145453</c:v>
                </c:pt>
                <c:pt idx="612">
                  <c:v>98.264027539771718</c:v>
                </c:pt>
                <c:pt idx="613">
                  <c:v>85.860848246842423</c:v>
                </c:pt>
                <c:pt idx="614">
                  <c:v>99.196954307448493</c:v>
                </c:pt>
                <c:pt idx="615">
                  <c:v>87.436085620579803</c:v>
                </c:pt>
                <c:pt idx="616">
                  <c:v>83.504287640781826</c:v>
                </c:pt>
                <c:pt idx="617">
                  <c:v>92.468901277145449</c:v>
                </c:pt>
                <c:pt idx="618">
                  <c:v>82.146744711488893</c:v>
                </c:pt>
                <c:pt idx="619">
                  <c:v>94.786775014519193</c:v>
                </c:pt>
                <c:pt idx="620">
                  <c:v>89.623590671084855</c:v>
                </c:pt>
                <c:pt idx="621">
                  <c:v>86.376848246842428</c:v>
                </c:pt>
                <c:pt idx="622">
                  <c:v>93.877694206438377</c:v>
                </c:pt>
                <c:pt idx="623">
                  <c:v>82.089752287246469</c:v>
                </c:pt>
                <c:pt idx="624">
                  <c:v>97.280600772094957</c:v>
                </c:pt>
                <c:pt idx="625">
                  <c:v>84.683704307448494</c:v>
                </c:pt>
                <c:pt idx="626">
                  <c:v>78.652449256943441</c:v>
                </c:pt>
                <c:pt idx="627">
                  <c:v>89.182489660983833</c:v>
                </c:pt>
                <c:pt idx="628">
                  <c:v>74.580322994317171</c:v>
                </c:pt>
                <c:pt idx="629">
                  <c:v>92.112830570074749</c:v>
                </c:pt>
                <c:pt idx="630">
                  <c:v>89.740578044822229</c:v>
                </c:pt>
                <c:pt idx="631">
                  <c:v>83.635421479165657</c:v>
                </c:pt>
                <c:pt idx="632">
                  <c:v>93.35920683270102</c:v>
                </c:pt>
                <c:pt idx="633">
                  <c:v>82.394590671084856</c:v>
                </c:pt>
                <c:pt idx="634">
                  <c:v>95.140525014519199</c:v>
                </c:pt>
                <c:pt idx="635">
                  <c:v>84.615118448862631</c:v>
                </c:pt>
                <c:pt idx="636">
                  <c:v>79.736886125630306</c:v>
                </c:pt>
                <c:pt idx="637">
                  <c:v>86.661194206438381</c:v>
                </c:pt>
                <c:pt idx="638">
                  <c:v>73.103716933711112</c:v>
                </c:pt>
                <c:pt idx="639">
                  <c:v>91.176903802397987</c:v>
                </c:pt>
                <c:pt idx="640">
                  <c:v>84.907277539771727</c:v>
                </c:pt>
                <c:pt idx="641">
                  <c:v>77.376363398357583</c:v>
                </c:pt>
                <c:pt idx="642">
                  <c:v>90.076701782195968</c:v>
                </c:pt>
                <c:pt idx="643">
                  <c:v>75.086727034721207</c:v>
                </c:pt>
                <c:pt idx="644">
                  <c:v>93.406280065024248</c:v>
                </c:pt>
                <c:pt idx="645">
                  <c:v>43.87514875189293</c:v>
                </c:pt>
                <c:pt idx="646">
                  <c:v>35.131797741791928</c:v>
                </c:pt>
                <c:pt idx="647">
                  <c:v>49.899974509468692</c:v>
                </c:pt>
                <c:pt idx="648">
                  <c:v>15.993913903408057</c:v>
                </c:pt>
                <c:pt idx="649">
                  <c:v>48.834822994317179</c:v>
                </c:pt>
                <c:pt idx="650">
                  <c:v>91.541951782195966</c:v>
                </c:pt>
                <c:pt idx="651">
                  <c:v>89.236093196337379</c:v>
                </c:pt>
                <c:pt idx="652">
                  <c:v>94.967343196337367</c:v>
                </c:pt>
                <c:pt idx="653">
                  <c:v>84.683525014519191</c:v>
                </c:pt>
                <c:pt idx="654">
                  <c:v>97.409830570074746</c:v>
                </c:pt>
                <c:pt idx="655">
                  <c:v>87.661792691286877</c:v>
                </c:pt>
                <c:pt idx="656">
                  <c:v>85.500426529670719</c:v>
                </c:pt>
                <c:pt idx="657">
                  <c:v>91.701378549872743</c:v>
                </c:pt>
                <c:pt idx="658">
                  <c:v>79.498944206438395</c:v>
                </c:pt>
                <c:pt idx="659">
                  <c:v>94.167982085226257</c:v>
                </c:pt>
                <c:pt idx="660">
                  <c:v>93.064196731690913</c:v>
                </c:pt>
                <c:pt idx="661">
                  <c:v>89.116285115529308</c:v>
                </c:pt>
                <c:pt idx="662">
                  <c:v>95.182168953913134</c:v>
                </c:pt>
                <c:pt idx="663">
                  <c:v>85.141418953913131</c:v>
                </c:pt>
                <c:pt idx="664">
                  <c:v>97.333977034721215</c:v>
                </c:pt>
                <c:pt idx="665">
                  <c:v>84.849929054923237</c:v>
                </c:pt>
                <c:pt idx="666">
                  <c:v>80.455012388256563</c:v>
                </c:pt>
                <c:pt idx="667">
                  <c:v>89.61017652967071</c:v>
                </c:pt>
                <c:pt idx="668">
                  <c:v>72.887373499367683</c:v>
                </c:pt>
                <c:pt idx="669">
                  <c:v>92.977221984216158</c:v>
                </c:pt>
                <c:pt idx="670">
                  <c:v>84.751686630680808</c:v>
                </c:pt>
                <c:pt idx="671">
                  <c:v>82.791441681185859</c:v>
                </c:pt>
                <c:pt idx="672">
                  <c:v>91.849795216539391</c:v>
                </c:pt>
                <c:pt idx="673">
                  <c:v>74.294350772094958</c:v>
                </c:pt>
                <c:pt idx="674">
                  <c:v>93.961037640781825</c:v>
                </c:pt>
                <c:pt idx="675">
                  <c:v>89.875108347852532</c:v>
                </c:pt>
                <c:pt idx="676">
                  <c:v>85.676964408458588</c:v>
                </c:pt>
                <c:pt idx="677">
                  <c:v>93.812898751892931</c:v>
                </c:pt>
                <c:pt idx="678">
                  <c:v>81.417509863004042</c:v>
                </c:pt>
                <c:pt idx="679">
                  <c:v>95.839482085226265</c:v>
                </c:pt>
                <c:pt idx="680">
                  <c:v>89.70907804482222</c:v>
                </c:pt>
                <c:pt idx="681">
                  <c:v>84.369815418559597</c:v>
                </c:pt>
                <c:pt idx="682">
                  <c:v>94.445300267044445</c:v>
                </c:pt>
                <c:pt idx="683">
                  <c:v>80.656873499367691</c:v>
                </c:pt>
                <c:pt idx="684">
                  <c:v>97.218694206438386</c:v>
                </c:pt>
                <c:pt idx="685">
                  <c:v>88.577100772094951</c:v>
                </c:pt>
                <c:pt idx="686">
                  <c:v>83.016929054923239</c:v>
                </c:pt>
                <c:pt idx="687">
                  <c:v>91.24906289330707</c:v>
                </c:pt>
                <c:pt idx="688">
                  <c:v>76.764176529670706</c:v>
                </c:pt>
                <c:pt idx="689">
                  <c:v>94.450373499367686</c:v>
                </c:pt>
                <c:pt idx="690">
                  <c:v>88.024050267044458</c:v>
                </c:pt>
                <c:pt idx="691">
                  <c:v>82.704820469064657</c:v>
                </c:pt>
                <c:pt idx="692">
                  <c:v>91.468393701387882</c:v>
                </c:pt>
                <c:pt idx="693">
                  <c:v>75.449833095327278</c:v>
                </c:pt>
                <c:pt idx="694">
                  <c:v>94.461398751892929</c:v>
                </c:pt>
                <c:pt idx="695">
                  <c:v>71.564464408458591</c:v>
                </c:pt>
                <c:pt idx="696">
                  <c:v>65.067252287246475</c:v>
                </c:pt>
                <c:pt idx="697">
                  <c:v>79.554572994317169</c:v>
                </c:pt>
                <c:pt idx="698">
                  <c:v>46.78704521653939</c:v>
                </c:pt>
                <c:pt idx="699">
                  <c:v>86.146679054923226</c:v>
                </c:pt>
                <c:pt idx="700">
                  <c:v>85.792272489266665</c:v>
                </c:pt>
                <c:pt idx="701">
                  <c:v>79.404141176135369</c:v>
                </c:pt>
                <c:pt idx="702">
                  <c:v>90.338896226640401</c:v>
                </c:pt>
                <c:pt idx="703">
                  <c:v>66.923668953913136</c:v>
                </c:pt>
                <c:pt idx="704">
                  <c:v>92.600184105428283</c:v>
                </c:pt>
                <c:pt idx="705">
                  <c:v>86.088525014519192</c:v>
                </c:pt>
                <c:pt idx="706">
                  <c:v>82.543504812498995</c:v>
                </c:pt>
                <c:pt idx="707">
                  <c:v>90.319373499367686</c:v>
                </c:pt>
                <c:pt idx="708">
                  <c:v>80.028817943812129</c:v>
                </c:pt>
                <c:pt idx="709">
                  <c:v>93.526954307448491</c:v>
                </c:pt>
                <c:pt idx="710">
                  <c:v>90.691557842802027</c:v>
                </c:pt>
                <c:pt idx="711">
                  <c:v>86.933608347852527</c:v>
                </c:pt>
                <c:pt idx="712">
                  <c:v>94.424219458963648</c:v>
                </c:pt>
                <c:pt idx="713">
                  <c:v>80.92622198421617</c:v>
                </c:pt>
                <c:pt idx="714">
                  <c:v>96.711661378155554</c:v>
                </c:pt>
                <c:pt idx="715">
                  <c:v>79.609277539771725</c:v>
                </c:pt>
                <c:pt idx="716">
                  <c:v>73.022017438761623</c:v>
                </c:pt>
                <c:pt idx="717">
                  <c:v>85.215249761993945</c:v>
                </c:pt>
                <c:pt idx="718">
                  <c:v>69.237494711488893</c:v>
                </c:pt>
                <c:pt idx="719">
                  <c:v>91.564583095327279</c:v>
                </c:pt>
                <c:pt idx="720">
                  <c:v>89.204413903408081</c:v>
                </c:pt>
                <c:pt idx="721">
                  <c:v>84.949908852903036</c:v>
                </c:pt>
                <c:pt idx="722">
                  <c:v>94.282004812498997</c:v>
                </c:pt>
                <c:pt idx="723">
                  <c:v>81.717179054923236</c:v>
                </c:pt>
                <c:pt idx="724">
                  <c:v>97.124517438761615</c:v>
                </c:pt>
                <c:pt idx="725">
                  <c:v>83.869123499367674</c:v>
                </c:pt>
                <c:pt idx="726">
                  <c:v>80.191456832701022</c:v>
                </c:pt>
                <c:pt idx="727">
                  <c:v>87.439360873105059</c:v>
                </c:pt>
                <c:pt idx="728">
                  <c:v>73.283444206438389</c:v>
                </c:pt>
                <c:pt idx="729">
                  <c:v>91.560509863004043</c:v>
                </c:pt>
                <c:pt idx="730">
                  <c:v>84.51974976199395</c:v>
                </c:pt>
                <c:pt idx="731">
                  <c:v>79.628994711488886</c:v>
                </c:pt>
                <c:pt idx="732">
                  <c:v>89.249027539771717</c:v>
                </c:pt>
                <c:pt idx="733">
                  <c:v>72.46553006502424</c:v>
                </c:pt>
                <c:pt idx="734">
                  <c:v>93.109729559973744</c:v>
                </c:pt>
                <c:pt idx="735">
                  <c:v>83.503421479165667</c:v>
                </c:pt>
                <c:pt idx="736">
                  <c:v>78.86331794381212</c:v>
                </c:pt>
                <c:pt idx="737">
                  <c:v>88.181153802397972</c:v>
                </c:pt>
                <c:pt idx="738">
                  <c:v>73.295004812499002</c:v>
                </c:pt>
                <c:pt idx="739">
                  <c:v>90.987883600377785</c:v>
                </c:pt>
                <c:pt idx="740">
                  <c:v>72.867653802397982</c:v>
                </c:pt>
                <c:pt idx="741">
                  <c:v>62.66867147916566</c:v>
                </c:pt>
                <c:pt idx="742">
                  <c:v>85.393065418559601</c:v>
                </c:pt>
                <c:pt idx="743">
                  <c:v>37.503514913509093</c:v>
                </c:pt>
                <c:pt idx="744">
                  <c:v>90.576474509468682</c:v>
                </c:pt>
                <c:pt idx="745">
                  <c:v>87.867615923610103</c:v>
                </c:pt>
                <c:pt idx="746">
                  <c:v>83.568398751892929</c:v>
                </c:pt>
                <c:pt idx="747">
                  <c:v>91.666216933711112</c:v>
                </c:pt>
                <c:pt idx="748">
                  <c:v>79.338302792296972</c:v>
                </c:pt>
                <c:pt idx="749">
                  <c:v>95.906550267044437</c:v>
                </c:pt>
                <c:pt idx="750">
                  <c:v>83.941393701387881</c:v>
                </c:pt>
                <c:pt idx="751">
                  <c:v>81.179815418559599</c:v>
                </c:pt>
                <c:pt idx="752">
                  <c:v>91.226686630680803</c:v>
                </c:pt>
                <c:pt idx="753">
                  <c:v>75.858080570074748</c:v>
                </c:pt>
                <c:pt idx="754">
                  <c:v>93.883865923610102</c:v>
                </c:pt>
                <c:pt idx="755">
                  <c:v>80.485780065024244</c:v>
                </c:pt>
                <c:pt idx="756">
                  <c:v>75.161252287246469</c:v>
                </c:pt>
                <c:pt idx="757">
                  <c:v>84.711042691286877</c:v>
                </c:pt>
                <c:pt idx="758">
                  <c:v>70.55463612563031</c:v>
                </c:pt>
                <c:pt idx="759">
                  <c:v>88.75171188320607</c:v>
                </c:pt>
                <c:pt idx="760">
                  <c:v>53.720694206438381</c:v>
                </c:pt>
                <c:pt idx="761">
                  <c:v>44.592398751892929</c:v>
                </c:pt>
                <c:pt idx="762">
                  <c:v>83.666312893307065</c:v>
                </c:pt>
                <c:pt idx="763">
                  <c:v>35.815095721589898</c:v>
                </c:pt>
                <c:pt idx="764">
                  <c:v>92.140413903408088</c:v>
                </c:pt>
                <c:pt idx="765">
                  <c:v>89.137509863004055</c:v>
                </c:pt>
                <c:pt idx="766">
                  <c:v>82.390050267044444</c:v>
                </c:pt>
                <c:pt idx="767">
                  <c:v>92.972436630680804</c:v>
                </c:pt>
                <c:pt idx="768">
                  <c:v>75.040782590276763</c:v>
                </c:pt>
                <c:pt idx="769">
                  <c:v>96.056704307448484</c:v>
                </c:pt>
                <c:pt idx="770">
                  <c:v>89.443045216539403</c:v>
                </c:pt>
                <c:pt idx="771">
                  <c:v>85.987254812498989</c:v>
                </c:pt>
                <c:pt idx="772">
                  <c:v>93.668668953913127</c:v>
                </c:pt>
                <c:pt idx="773">
                  <c:v>81.420333095327265</c:v>
                </c:pt>
                <c:pt idx="774">
                  <c:v>96.815984610478793</c:v>
                </c:pt>
                <c:pt idx="775">
                  <c:v>94.180537640781822</c:v>
                </c:pt>
                <c:pt idx="776">
                  <c:v>89.432072994317167</c:v>
                </c:pt>
                <c:pt idx="777">
                  <c:v>96.947083095327272</c:v>
                </c:pt>
                <c:pt idx="778">
                  <c:v>85.780269964014138</c:v>
                </c:pt>
                <c:pt idx="779">
                  <c:v>99.182954307448483</c:v>
                </c:pt>
                <c:pt idx="780">
                  <c:v>91.723113398357583</c:v>
                </c:pt>
                <c:pt idx="781">
                  <c:v>86.316898751892936</c:v>
                </c:pt>
                <c:pt idx="782">
                  <c:v>93.132214408458594</c:v>
                </c:pt>
                <c:pt idx="783">
                  <c:v>78.79582804482223</c:v>
                </c:pt>
                <c:pt idx="784">
                  <c:v>95.982272489266663</c:v>
                </c:pt>
                <c:pt idx="785">
                  <c:v>93.891275014519195</c:v>
                </c:pt>
                <c:pt idx="786">
                  <c:v>90.937689155933342</c:v>
                </c:pt>
                <c:pt idx="787">
                  <c:v>96.346201782195962</c:v>
                </c:pt>
                <c:pt idx="788">
                  <c:v>84.761825519569697</c:v>
                </c:pt>
                <c:pt idx="789">
                  <c:v>97.783151277145464</c:v>
                </c:pt>
                <c:pt idx="790">
                  <c:v>89.51089117613536</c:v>
                </c:pt>
                <c:pt idx="791">
                  <c:v>87.181330570074749</c:v>
                </c:pt>
                <c:pt idx="792">
                  <c:v>93.778535115529294</c:v>
                </c:pt>
                <c:pt idx="793">
                  <c:v>82.257328044822231</c:v>
                </c:pt>
                <c:pt idx="794">
                  <c:v>96.097401277145451</c:v>
                </c:pt>
                <c:pt idx="795">
                  <c:v>93.74832804482223</c:v>
                </c:pt>
                <c:pt idx="796">
                  <c:v>90.730608347852524</c:v>
                </c:pt>
                <c:pt idx="797">
                  <c:v>98.453777539771721</c:v>
                </c:pt>
                <c:pt idx="798">
                  <c:v>89.032674004418183</c:v>
                </c:pt>
                <c:pt idx="799">
                  <c:v>99.717156327650514</c:v>
                </c:pt>
                <c:pt idx="800">
                  <c:v>92.716221984216162</c:v>
                </c:pt>
                <c:pt idx="801">
                  <c:v>90.515499761993951</c:v>
                </c:pt>
                <c:pt idx="802">
                  <c:v>96.592661378155555</c:v>
                </c:pt>
                <c:pt idx="803">
                  <c:v>85.723615923610112</c:v>
                </c:pt>
                <c:pt idx="804">
                  <c:v>98.386896226640403</c:v>
                </c:pt>
                <c:pt idx="805">
                  <c:v>86.972239660983846</c:v>
                </c:pt>
                <c:pt idx="806">
                  <c:v>84.593686630680821</c:v>
                </c:pt>
                <c:pt idx="807">
                  <c:v>91.360444206438387</c:v>
                </c:pt>
                <c:pt idx="808">
                  <c:v>78.816085620579798</c:v>
                </c:pt>
                <c:pt idx="809">
                  <c:v>95.374310368054552</c:v>
                </c:pt>
                <c:pt idx="810">
                  <c:v>91.567618448862632</c:v>
                </c:pt>
                <c:pt idx="811">
                  <c:v>88.072080570074746</c:v>
                </c:pt>
                <c:pt idx="812">
                  <c:v>93.248416428660619</c:v>
                </c:pt>
                <c:pt idx="813">
                  <c:v>82.521545216539394</c:v>
                </c:pt>
                <c:pt idx="814">
                  <c:v>97.756350772094947</c:v>
                </c:pt>
                <c:pt idx="815">
                  <c:v>88.402913903408091</c:v>
                </c:pt>
                <c:pt idx="816">
                  <c:v>86.9398356205798</c:v>
                </c:pt>
                <c:pt idx="817">
                  <c:v>93.78776743876162</c:v>
                </c:pt>
                <c:pt idx="818">
                  <c:v>69.502436630680819</c:v>
                </c:pt>
                <c:pt idx="819">
                  <c:v>94.768123499367675</c:v>
                </c:pt>
                <c:pt idx="820">
                  <c:v>93.062406327650507</c:v>
                </c:pt>
                <c:pt idx="821">
                  <c:v>90.634610873105061</c:v>
                </c:pt>
                <c:pt idx="822">
                  <c:v>96.758227034721216</c:v>
                </c:pt>
                <c:pt idx="823">
                  <c:v>85.64139622664041</c:v>
                </c:pt>
                <c:pt idx="824">
                  <c:v>99.225701782195955</c:v>
                </c:pt>
                <c:pt idx="825">
                  <c:v>89.590795216539391</c:v>
                </c:pt>
                <c:pt idx="826">
                  <c:v>83.454189155933335</c:v>
                </c:pt>
                <c:pt idx="827">
                  <c:v>92.505570469064651</c:v>
                </c:pt>
                <c:pt idx="828">
                  <c:v>81.393560368054551</c:v>
                </c:pt>
                <c:pt idx="829">
                  <c:v>94.690658852903027</c:v>
                </c:pt>
                <c:pt idx="830">
                  <c:v>91.76039622664041</c:v>
                </c:pt>
                <c:pt idx="831">
                  <c:v>86.408464408458585</c:v>
                </c:pt>
                <c:pt idx="832">
                  <c:v>94.838865923610101</c:v>
                </c:pt>
                <c:pt idx="833">
                  <c:v>80.912600772094947</c:v>
                </c:pt>
                <c:pt idx="834">
                  <c:v>96.348257337751519</c:v>
                </c:pt>
                <c:pt idx="835">
                  <c:v>85.681585620579796</c:v>
                </c:pt>
                <c:pt idx="836">
                  <c:v>77.802277539771723</c:v>
                </c:pt>
                <c:pt idx="837">
                  <c:v>86.266360873105057</c:v>
                </c:pt>
                <c:pt idx="838">
                  <c:v>73.154833095327291</c:v>
                </c:pt>
                <c:pt idx="839">
                  <c:v>91.66265632765051</c:v>
                </c:pt>
                <c:pt idx="840">
                  <c:v>88.042348246842423</c:v>
                </c:pt>
                <c:pt idx="841">
                  <c:v>83.822411378155564</c:v>
                </c:pt>
                <c:pt idx="842">
                  <c:v>93.07006794381212</c:v>
                </c:pt>
                <c:pt idx="843">
                  <c:v>78.742418953913145</c:v>
                </c:pt>
                <c:pt idx="844">
                  <c:v>95.825530065024239</c:v>
                </c:pt>
                <c:pt idx="845">
                  <c:v>83.946812893307069</c:v>
                </c:pt>
                <c:pt idx="846">
                  <c:v>81.04027248926667</c:v>
                </c:pt>
                <c:pt idx="847">
                  <c:v>87.668749761993951</c:v>
                </c:pt>
                <c:pt idx="848">
                  <c:v>74.650795216539393</c:v>
                </c:pt>
                <c:pt idx="849">
                  <c:v>91.099545216539397</c:v>
                </c:pt>
                <c:pt idx="850">
                  <c:v>84.073699256943442</c:v>
                </c:pt>
                <c:pt idx="851">
                  <c:v>79.051759863004051</c:v>
                </c:pt>
                <c:pt idx="852">
                  <c:v>89.731979559973738</c:v>
                </c:pt>
                <c:pt idx="853">
                  <c:v>73.202833095327264</c:v>
                </c:pt>
                <c:pt idx="854">
                  <c:v>94.552812893307078</c:v>
                </c:pt>
                <c:pt idx="855">
                  <c:v>44.35603006502425</c:v>
                </c:pt>
                <c:pt idx="856">
                  <c:v>23.94943915593332</c:v>
                </c:pt>
                <c:pt idx="857">
                  <c:v>47.651365923610108</c:v>
                </c:pt>
                <c:pt idx="858">
                  <c:v>20.993434105428278</c:v>
                </c:pt>
                <c:pt idx="859">
                  <c:v>55.975184105428283</c:v>
                </c:pt>
                <c:pt idx="860">
                  <c:v>91.133027539771717</c:v>
                </c:pt>
                <c:pt idx="861">
                  <c:v>88.708421479165665</c:v>
                </c:pt>
                <c:pt idx="862">
                  <c:v>95.662365923610096</c:v>
                </c:pt>
                <c:pt idx="863">
                  <c:v>84.307810368054561</c:v>
                </c:pt>
                <c:pt idx="864">
                  <c:v>97.694131075125256</c:v>
                </c:pt>
                <c:pt idx="865">
                  <c:v>88.697441681185865</c:v>
                </c:pt>
                <c:pt idx="866">
                  <c:v>85.053598246842427</c:v>
                </c:pt>
                <c:pt idx="867">
                  <c:v>92.671080570074764</c:v>
                </c:pt>
                <c:pt idx="868">
                  <c:v>74.086085620579809</c:v>
                </c:pt>
                <c:pt idx="869">
                  <c:v>95.266696731690914</c:v>
                </c:pt>
                <c:pt idx="870">
                  <c:v>92.794406327650506</c:v>
                </c:pt>
                <c:pt idx="871">
                  <c:v>89.324946731690915</c:v>
                </c:pt>
                <c:pt idx="872">
                  <c:v>93.964070469064652</c:v>
                </c:pt>
                <c:pt idx="873">
                  <c:v>86.888974509468696</c:v>
                </c:pt>
                <c:pt idx="874">
                  <c:v>97.578535115529291</c:v>
                </c:pt>
                <c:pt idx="875">
                  <c:v>82.2430452165394</c:v>
                </c:pt>
                <c:pt idx="876">
                  <c:v>78.492732085226265</c:v>
                </c:pt>
                <c:pt idx="877">
                  <c:v>88.223424004418177</c:v>
                </c:pt>
                <c:pt idx="878">
                  <c:v>74.381348246842435</c:v>
                </c:pt>
                <c:pt idx="879">
                  <c:v>91.825661378155559</c:v>
                </c:pt>
                <c:pt idx="880">
                  <c:v>85.655282590276784</c:v>
                </c:pt>
                <c:pt idx="881">
                  <c:v>82.115153802397984</c:v>
                </c:pt>
                <c:pt idx="882">
                  <c:v>89.978363398357587</c:v>
                </c:pt>
                <c:pt idx="883">
                  <c:v>77.250679054923239</c:v>
                </c:pt>
                <c:pt idx="884">
                  <c:v>93.481413903408082</c:v>
                </c:pt>
                <c:pt idx="885">
                  <c:v>91.283663903408083</c:v>
                </c:pt>
                <c:pt idx="886">
                  <c:v>85.890934105428286</c:v>
                </c:pt>
                <c:pt idx="887">
                  <c:v>92.425411378155559</c:v>
                </c:pt>
                <c:pt idx="888">
                  <c:v>82.00608562057981</c:v>
                </c:pt>
                <c:pt idx="889">
                  <c:v>95.452050267044442</c:v>
                </c:pt>
                <c:pt idx="890">
                  <c:v>90.589734610478786</c:v>
                </c:pt>
                <c:pt idx="891">
                  <c:v>85.612865923610102</c:v>
                </c:pt>
                <c:pt idx="892">
                  <c:v>93.232451782195966</c:v>
                </c:pt>
                <c:pt idx="893">
                  <c:v>79.495883600377795</c:v>
                </c:pt>
                <c:pt idx="894">
                  <c:v>97.496179054923232</c:v>
                </c:pt>
                <c:pt idx="895">
                  <c:v>87.40411339835758</c:v>
                </c:pt>
                <c:pt idx="896">
                  <c:v>82.846878549872741</c:v>
                </c:pt>
                <c:pt idx="897">
                  <c:v>89.329045216539399</c:v>
                </c:pt>
                <c:pt idx="898">
                  <c:v>76.925939155933335</c:v>
                </c:pt>
                <c:pt idx="899">
                  <c:v>94.745436630680814</c:v>
                </c:pt>
                <c:pt idx="900">
                  <c:v>85.136987135731317</c:v>
                </c:pt>
                <c:pt idx="901">
                  <c:v>81.530605822600009</c:v>
                </c:pt>
                <c:pt idx="902">
                  <c:v>92.218088145832326</c:v>
                </c:pt>
                <c:pt idx="903">
                  <c:v>76.314252287246461</c:v>
                </c:pt>
                <c:pt idx="904">
                  <c:v>94.280628549872745</c:v>
                </c:pt>
                <c:pt idx="905">
                  <c:v>69.879494711488888</c:v>
                </c:pt>
                <c:pt idx="906">
                  <c:v>56.864929054923245</c:v>
                </c:pt>
                <c:pt idx="907">
                  <c:v>78.950441681185865</c:v>
                </c:pt>
                <c:pt idx="908">
                  <c:v>47.343459357953535</c:v>
                </c:pt>
                <c:pt idx="909">
                  <c:v>86.35543915593334</c:v>
                </c:pt>
                <c:pt idx="910">
                  <c:v>84.428545216539391</c:v>
                </c:pt>
                <c:pt idx="911">
                  <c:v>78.128987135731322</c:v>
                </c:pt>
                <c:pt idx="912">
                  <c:v>89.064812893307078</c:v>
                </c:pt>
                <c:pt idx="913">
                  <c:v>64.565537640781827</c:v>
                </c:pt>
                <c:pt idx="914">
                  <c:v>92.72629774179191</c:v>
                </c:pt>
                <c:pt idx="915">
                  <c:v>85.694598246842418</c:v>
                </c:pt>
                <c:pt idx="916">
                  <c:v>84.119969458963638</c:v>
                </c:pt>
                <c:pt idx="917">
                  <c:v>89.099373499367687</c:v>
                </c:pt>
                <c:pt idx="918">
                  <c:v>80.610025014519181</c:v>
                </c:pt>
                <c:pt idx="919">
                  <c:v>93.340911378155567</c:v>
                </c:pt>
                <c:pt idx="920">
                  <c:v>90.498461883206062</c:v>
                </c:pt>
                <c:pt idx="921">
                  <c:v>86.185335620579806</c:v>
                </c:pt>
                <c:pt idx="922">
                  <c:v>93.638249761993933</c:v>
                </c:pt>
                <c:pt idx="923">
                  <c:v>82.039355822600001</c:v>
                </c:pt>
                <c:pt idx="924">
                  <c:v>95.393449256943441</c:v>
                </c:pt>
                <c:pt idx="925">
                  <c:v>79.654908852903034</c:v>
                </c:pt>
                <c:pt idx="926">
                  <c:v>74.415014913509083</c:v>
                </c:pt>
                <c:pt idx="927">
                  <c:v>84.447979559973746</c:v>
                </c:pt>
                <c:pt idx="928">
                  <c:v>64.455903802397984</c:v>
                </c:pt>
                <c:pt idx="929">
                  <c:v>87.477999761993942</c:v>
                </c:pt>
                <c:pt idx="930">
                  <c:v>90.232014913509104</c:v>
                </c:pt>
                <c:pt idx="931">
                  <c:v>87.14931541855961</c:v>
                </c:pt>
                <c:pt idx="932">
                  <c:v>93.647800267044445</c:v>
                </c:pt>
                <c:pt idx="933">
                  <c:v>82.128002287246474</c:v>
                </c:pt>
                <c:pt idx="934">
                  <c:v>97.441037640781815</c:v>
                </c:pt>
                <c:pt idx="935">
                  <c:v>83.211618448862623</c:v>
                </c:pt>
                <c:pt idx="936">
                  <c:v>78.011080570074753</c:v>
                </c:pt>
                <c:pt idx="937">
                  <c:v>86.487176529670705</c:v>
                </c:pt>
                <c:pt idx="938">
                  <c:v>76.066732085226263</c:v>
                </c:pt>
                <c:pt idx="939">
                  <c:v>92.127840671084854</c:v>
                </c:pt>
                <c:pt idx="940">
                  <c:v>85.370191681185872</c:v>
                </c:pt>
                <c:pt idx="941">
                  <c:v>81.269671479165652</c:v>
                </c:pt>
                <c:pt idx="942">
                  <c:v>88.159439155933342</c:v>
                </c:pt>
                <c:pt idx="943">
                  <c:v>67.08360077209494</c:v>
                </c:pt>
                <c:pt idx="944">
                  <c:v>92.730651277145455</c:v>
                </c:pt>
                <c:pt idx="945">
                  <c:v>81.593545216539397</c:v>
                </c:pt>
                <c:pt idx="946">
                  <c:v>80.186174004418177</c:v>
                </c:pt>
                <c:pt idx="947">
                  <c:v>87.029959357953544</c:v>
                </c:pt>
                <c:pt idx="948">
                  <c:v>74.070191681185861</c:v>
                </c:pt>
                <c:pt idx="949">
                  <c:v>90.691509863004043</c:v>
                </c:pt>
                <c:pt idx="950">
                  <c:v>77.428383600377771</c:v>
                </c:pt>
                <c:pt idx="951">
                  <c:v>66.082328044822219</c:v>
                </c:pt>
                <c:pt idx="952">
                  <c:v>87.016828044822233</c:v>
                </c:pt>
                <c:pt idx="953">
                  <c:v>61.467095721589914</c:v>
                </c:pt>
                <c:pt idx="954">
                  <c:v>91.284822994317182</c:v>
                </c:pt>
                <c:pt idx="955">
                  <c:v>90.265896226640407</c:v>
                </c:pt>
                <c:pt idx="956">
                  <c:v>85.030848246842424</c:v>
                </c:pt>
                <c:pt idx="957">
                  <c:v>91.918449256943433</c:v>
                </c:pt>
                <c:pt idx="958">
                  <c:v>81.880454307448488</c:v>
                </c:pt>
                <c:pt idx="959">
                  <c:v>96.411302792296965</c:v>
                </c:pt>
                <c:pt idx="960">
                  <c:v>86.713987135731315</c:v>
                </c:pt>
                <c:pt idx="961">
                  <c:v>80.842775014519191</c:v>
                </c:pt>
                <c:pt idx="962">
                  <c:v>90.911578044822235</c:v>
                </c:pt>
                <c:pt idx="963">
                  <c:v>74.473464408458597</c:v>
                </c:pt>
                <c:pt idx="964">
                  <c:v>93.961785115529295</c:v>
                </c:pt>
                <c:pt idx="965">
                  <c:v>80.836242186236376</c:v>
                </c:pt>
                <c:pt idx="966">
                  <c:v>72.825666428660611</c:v>
                </c:pt>
                <c:pt idx="967">
                  <c:v>85.576911378155557</c:v>
                </c:pt>
                <c:pt idx="968">
                  <c:v>69.695646226640406</c:v>
                </c:pt>
                <c:pt idx="969">
                  <c:v>91.444701782195963</c:v>
                </c:pt>
                <c:pt idx="970">
                  <c:v>61.593820469064646</c:v>
                </c:pt>
                <c:pt idx="971">
                  <c:v>44.036504812498997</c:v>
                </c:pt>
                <c:pt idx="972">
                  <c:v>62.221381075125265</c:v>
                </c:pt>
                <c:pt idx="973">
                  <c:v>29.406085620579788</c:v>
                </c:pt>
                <c:pt idx="974">
                  <c:v>87.193795216539399</c:v>
                </c:pt>
                <c:pt idx="975">
                  <c:v>87.477507337751518</c:v>
                </c:pt>
                <c:pt idx="976">
                  <c:v>81.296676529670719</c:v>
                </c:pt>
                <c:pt idx="977">
                  <c:v>91.143542691286868</c:v>
                </c:pt>
                <c:pt idx="978">
                  <c:v>79.731368448862625</c:v>
                </c:pt>
                <c:pt idx="979">
                  <c:v>95.052224509468687</c:v>
                </c:pt>
                <c:pt idx="980">
                  <c:v>90.082572994317175</c:v>
                </c:pt>
                <c:pt idx="981">
                  <c:v>84.704828044822221</c:v>
                </c:pt>
                <c:pt idx="982">
                  <c:v>93.601110873105057</c:v>
                </c:pt>
                <c:pt idx="983">
                  <c:v>81.424014913509097</c:v>
                </c:pt>
                <c:pt idx="984">
                  <c:v>95.440550267044443</c:v>
                </c:pt>
                <c:pt idx="985">
                  <c:v>93.717282590276767</c:v>
                </c:pt>
                <c:pt idx="986">
                  <c:v>88.887555317549499</c:v>
                </c:pt>
                <c:pt idx="987">
                  <c:v>95.621484610478788</c:v>
                </c:pt>
                <c:pt idx="988">
                  <c:v>86.000989660983848</c:v>
                </c:pt>
                <c:pt idx="989">
                  <c:v>99.190075519569703</c:v>
                </c:pt>
                <c:pt idx="990">
                  <c:v>89.843368448862634</c:v>
                </c:pt>
                <c:pt idx="991">
                  <c:v>85.649403802397984</c:v>
                </c:pt>
                <c:pt idx="992">
                  <c:v>93.936977034721224</c:v>
                </c:pt>
                <c:pt idx="993">
                  <c:v>80.954881075125257</c:v>
                </c:pt>
                <c:pt idx="994">
                  <c:v>98.086489660983844</c:v>
                </c:pt>
                <c:pt idx="995">
                  <c:v>92.959699256943438</c:v>
                </c:pt>
                <c:pt idx="996">
                  <c:v>92.075272489266681</c:v>
                </c:pt>
                <c:pt idx="997">
                  <c:v>95.642817943812119</c:v>
                </c:pt>
                <c:pt idx="998">
                  <c:v>86.434749761993942</c:v>
                </c:pt>
                <c:pt idx="999">
                  <c:v>99.302174004418177</c:v>
                </c:pt>
                <c:pt idx="1000">
                  <c:v>90.767136125630302</c:v>
                </c:pt>
                <c:pt idx="1001">
                  <c:v>86.576095721589894</c:v>
                </c:pt>
                <c:pt idx="1002">
                  <c:v>93.938004812499003</c:v>
                </c:pt>
                <c:pt idx="1003">
                  <c:v>82.107997236741411</c:v>
                </c:pt>
                <c:pt idx="1004">
                  <c:v>97.0878457215899</c:v>
                </c:pt>
                <c:pt idx="1005">
                  <c:v>94.691946731690905</c:v>
                </c:pt>
                <c:pt idx="1006">
                  <c:v>91.512833095327267</c:v>
                </c:pt>
                <c:pt idx="1007">
                  <c:v>96.26893158017576</c:v>
                </c:pt>
                <c:pt idx="1008">
                  <c:v>88.272060368054539</c:v>
                </c:pt>
                <c:pt idx="1009">
                  <c:v>100.17513107512525</c:v>
                </c:pt>
                <c:pt idx="1010">
                  <c:v>93.313120974115151</c:v>
                </c:pt>
                <c:pt idx="1011">
                  <c:v>89.547769964014137</c:v>
                </c:pt>
                <c:pt idx="1012">
                  <c:v>97.487204307448494</c:v>
                </c:pt>
                <c:pt idx="1013">
                  <c:v>86.914537640781816</c:v>
                </c:pt>
                <c:pt idx="1014">
                  <c:v>98.219426529670713</c:v>
                </c:pt>
                <c:pt idx="1015">
                  <c:v>86.989709357953529</c:v>
                </c:pt>
                <c:pt idx="1016">
                  <c:v>85.322295216539402</c:v>
                </c:pt>
                <c:pt idx="1017">
                  <c:v>91.123865923610111</c:v>
                </c:pt>
                <c:pt idx="1018">
                  <c:v>81.192934105428293</c:v>
                </c:pt>
                <c:pt idx="1019">
                  <c:v>94.641873499367676</c:v>
                </c:pt>
                <c:pt idx="1020">
                  <c:v>91.72334824684242</c:v>
                </c:pt>
                <c:pt idx="1021">
                  <c:v>87.000330570074752</c:v>
                </c:pt>
                <c:pt idx="1022">
                  <c:v>94.494057842802022</c:v>
                </c:pt>
                <c:pt idx="1023">
                  <c:v>82.467451782195965</c:v>
                </c:pt>
                <c:pt idx="1024">
                  <c:v>97.395333095327274</c:v>
                </c:pt>
                <c:pt idx="1025">
                  <c:v>89.042264913509101</c:v>
                </c:pt>
                <c:pt idx="1026">
                  <c:v>84.401418953913137</c:v>
                </c:pt>
                <c:pt idx="1027">
                  <c:v>93.241335620579804</c:v>
                </c:pt>
                <c:pt idx="1028">
                  <c:v>75.706939155933341</c:v>
                </c:pt>
                <c:pt idx="1029">
                  <c:v>96.465411378155565</c:v>
                </c:pt>
                <c:pt idx="1030">
                  <c:v>94.879686630680808</c:v>
                </c:pt>
                <c:pt idx="1031">
                  <c:v>90.962747236741421</c:v>
                </c:pt>
                <c:pt idx="1032">
                  <c:v>96.841176529670719</c:v>
                </c:pt>
                <c:pt idx="1033">
                  <c:v>84.280802792296981</c:v>
                </c:pt>
                <c:pt idx="1034">
                  <c:v>99.105545216539397</c:v>
                </c:pt>
                <c:pt idx="1035">
                  <c:v>90.731312893307077</c:v>
                </c:pt>
                <c:pt idx="1036">
                  <c:v>84.32233057007474</c:v>
                </c:pt>
                <c:pt idx="1037">
                  <c:v>92.46050228724647</c:v>
                </c:pt>
                <c:pt idx="1038">
                  <c:v>81.892676529670709</c:v>
                </c:pt>
                <c:pt idx="1039">
                  <c:v>94.202267438761609</c:v>
                </c:pt>
                <c:pt idx="1040">
                  <c:v>90.480719458963648</c:v>
                </c:pt>
                <c:pt idx="1041">
                  <c:v>86.84857046906464</c:v>
                </c:pt>
                <c:pt idx="1042">
                  <c:v>93.072120974115151</c:v>
                </c:pt>
                <c:pt idx="1043">
                  <c:v>83.76009319633738</c:v>
                </c:pt>
                <c:pt idx="1044">
                  <c:v>97.257434105428288</c:v>
                </c:pt>
                <c:pt idx="1045">
                  <c:v>85.350941681185873</c:v>
                </c:pt>
                <c:pt idx="1046">
                  <c:v>78.083977034721215</c:v>
                </c:pt>
                <c:pt idx="1047">
                  <c:v>88.326287640781828</c:v>
                </c:pt>
                <c:pt idx="1048">
                  <c:v>74.314136125630313</c:v>
                </c:pt>
                <c:pt idx="1049">
                  <c:v>90.732340671084856</c:v>
                </c:pt>
              </c:numCache>
            </c:numRef>
          </c:xVal>
          <c:yVal>
            <c:numRef>
              <c:f>'[PCM_0327_default_+4_eql_params temp.xlsb]CT Net-Cone vs PC Price'!$G$5:$G$1054</c:f>
              <c:numCache>
                <c:formatCode>_("$"* #,##0_);_("$"* \(#,##0\);_("$"* "-"??_);_(@_)</c:formatCode>
                <c:ptCount val="1050"/>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0.67688298912341605</c:v>
                </c:pt>
                <c:pt idx="23">
                  <c:v>5.5646270954394126</c:v>
                </c:pt>
                <c:pt idx="24">
                  <c:v>0</c:v>
                </c:pt>
                <c:pt idx="25">
                  <c:v>0</c:v>
                </c:pt>
                <c:pt idx="26">
                  <c:v>0</c:v>
                </c:pt>
                <c:pt idx="27">
                  <c:v>0</c:v>
                </c:pt>
                <c:pt idx="28">
                  <c:v>0</c:v>
                </c:pt>
                <c:pt idx="29">
                  <c:v>0</c:v>
                </c:pt>
                <c:pt idx="30">
                  <c:v>12.939760162632769</c:v>
                </c:pt>
                <c:pt idx="31">
                  <c:v>1.888697318998259</c:v>
                </c:pt>
                <c:pt idx="32">
                  <c:v>0</c:v>
                </c:pt>
                <c:pt idx="33">
                  <c:v>0.60739774907454702</c:v>
                </c:pt>
                <c:pt idx="34">
                  <c:v>0</c:v>
                </c:pt>
                <c:pt idx="35">
                  <c:v>0</c:v>
                </c:pt>
                <c:pt idx="36">
                  <c:v>0</c:v>
                </c:pt>
                <c:pt idx="37">
                  <c:v>0</c:v>
                </c:pt>
                <c:pt idx="38">
                  <c:v>0</c:v>
                </c:pt>
                <c:pt idx="39">
                  <c:v>0.97404023569729159</c:v>
                </c:pt>
                <c:pt idx="40">
                  <c:v>0</c:v>
                </c:pt>
                <c:pt idx="41">
                  <c:v>0</c:v>
                </c:pt>
                <c:pt idx="42">
                  <c:v>0</c:v>
                </c:pt>
                <c:pt idx="43">
                  <c:v>0</c:v>
                </c:pt>
                <c:pt idx="44">
                  <c:v>4.8804417615577389</c:v>
                </c:pt>
                <c:pt idx="45">
                  <c:v>0</c:v>
                </c:pt>
                <c:pt idx="46">
                  <c:v>0</c:v>
                </c:pt>
                <c:pt idx="47">
                  <c:v>0</c:v>
                </c:pt>
                <c:pt idx="48">
                  <c:v>0</c:v>
                </c:pt>
                <c:pt idx="49">
                  <c:v>1.4522628507590467</c:v>
                </c:pt>
                <c:pt idx="50">
                  <c:v>0</c:v>
                </c:pt>
                <c:pt idx="51">
                  <c:v>0</c:v>
                </c:pt>
                <c:pt idx="52">
                  <c:v>0</c:v>
                </c:pt>
                <c:pt idx="53">
                  <c:v>0</c:v>
                </c:pt>
                <c:pt idx="54">
                  <c:v>0</c:v>
                </c:pt>
                <c:pt idx="55">
                  <c:v>0</c:v>
                </c:pt>
                <c:pt idx="56">
                  <c:v>0</c:v>
                </c:pt>
                <c:pt idx="57">
                  <c:v>2.1740301616061926</c:v>
                </c:pt>
                <c:pt idx="58">
                  <c:v>0</c:v>
                </c:pt>
                <c:pt idx="59">
                  <c:v>0.8591757198093849</c:v>
                </c:pt>
                <c:pt idx="60">
                  <c:v>0</c:v>
                </c:pt>
                <c:pt idx="61">
                  <c:v>0</c:v>
                </c:pt>
                <c:pt idx="62">
                  <c:v>0</c:v>
                </c:pt>
                <c:pt idx="63">
                  <c:v>0</c:v>
                </c:pt>
                <c:pt idx="64">
                  <c:v>0</c:v>
                </c:pt>
                <c:pt idx="65">
                  <c:v>0</c:v>
                </c:pt>
                <c:pt idx="66">
                  <c:v>6.2255965410858032</c:v>
                </c:pt>
                <c:pt idx="67">
                  <c:v>0</c:v>
                </c:pt>
                <c:pt idx="68">
                  <c:v>0</c:v>
                </c:pt>
                <c:pt idx="69">
                  <c:v>0</c:v>
                </c:pt>
                <c:pt idx="70">
                  <c:v>0</c:v>
                </c:pt>
                <c:pt idx="71">
                  <c:v>0</c:v>
                </c:pt>
                <c:pt idx="72">
                  <c:v>0</c:v>
                </c:pt>
                <c:pt idx="73">
                  <c:v>0</c:v>
                </c:pt>
                <c:pt idx="74">
                  <c:v>0</c:v>
                </c:pt>
                <c:pt idx="75">
                  <c:v>0</c:v>
                </c:pt>
                <c:pt idx="76">
                  <c:v>0</c:v>
                </c:pt>
                <c:pt idx="77">
                  <c:v>0</c:v>
                </c:pt>
                <c:pt idx="78">
                  <c:v>0</c:v>
                </c:pt>
                <c:pt idx="79">
                  <c:v>0</c:v>
                </c:pt>
                <c:pt idx="80">
                  <c:v>8.0332069470085852</c:v>
                </c:pt>
                <c:pt idx="81">
                  <c:v>0</c:v>
                </c:pt>
                <c:pt idx="82">
                  <c:v>0.96960606448222231</c:v>
                </c:pt>
                <c:pt idx="83">
                  <c:v>0</c:v>
                </c:pt>
                <c:pt idx="84">
                  <c:v>0</c:v>
                </c:pt>
                <c:pt idx="85">
                  <c:v>0</c:v>
                </c:pt>
                <c:pt idx="86">
                  <c:v>0</c:v>
                </c:pt>
                <c:pt idx="87">
                  <c:v>0</c:v>
                </c:pt>
                <c:pt idx="88">
                  <c:v>0</c:v>
                </c:pt>
                <c:pt idx="89">
                  <c:v>0</c:v>
                </c:pt>
                <c:pt idx="90">
                  <c:v>0</c:v>
                </c:pt>
                <c:pt idx="91">
                  <c:v>0</c:v>
                </c:pt>
                <c:pt idx="92">
                  <c:v>0</c:v>
                </c:pt>
                <c:pt idx="93">
                  <c:v>1.0915811385231997</c:v>
                </c:pt>
                <c:pt idx="94">
                  <c:v>5.8729746337874751</c:v>
                </c:pt>
                <c:pt idx="95">
                  <c:v>0</c:v>
                </c:pt>
                <c:pt idx="96">
                  <c:v>0</c:v>
                </c:pt>
                <c:pt idx="97">
                  <c:v>0</c:v>
                </c:pt>
                <c:pt idx="98">
                  <c:v>0</c:v>
                </c:pt>
                <c:pt idx="99">
                  <c:v>25.480697442242121</c:v>
                </c:pt>
                <c:pt idx="100">
                  <c:v>0</c:v>
                </c:pt>
                <c:pt idx="101">
                  <c:v>0</c:v>
                </c:pt>
                <c:pt idx="102">
                  <c:v>0</c:v>
                </c:pt>
                <c:pt idx="103">
                  <c:v>0</c:v>
                </c:pt>
                <c:pt idx="104">
                  <c:v>0</c:v>
                </c:pt>
                <c:pt idx="105">
                  <c:v>0</c:v>
                </c:pt>
                <c:pt idx="106">
                  <c:v>0</c:v>
                </c:pt>
                <c:pt idx="107">
                  <c:v>0</c:v>
                </c:pt>
                <c:pt idx="108">
                  <c:v>0</c:v>
                </c:pt>
                <c:pt idx="109">
                  <c:v>0</c:v>
                </c:pt>
                <c:pt idx="110">
                  <c:v>0</c:v>
                </c:pt>
                <c:pt idx="111">
                  <c:v>0.7127393575911195</c:v>
                </c:pt>
                <c:pt idx="112">
                  <c:v>0</c:v>
                </c:pt>
                <c:pt idx="113">
                  <c:v>0</c:v>
                </c:pt>
                <c:pt idx="114">
                  <c:v>0</c:v>
                </c:pt>
                <c:pt idx="115">
                  <c:v>0</c:v>
                </c:pt>
                <c:pt idx="116">
                  <c:v>1.0074193190936349</c:v>
                </c:pt>
                <c:pt idx="117">
                  <c:v>0</c:v>
                </c:pt>
                <c:pt idx="118">
                  <c:v>0</c:v>
                </c:pt>
                <c:pt idx="119">
                  <c:v>0</c:v>
                </c:pt>
                <c:pt idx="120">
                  <c:v>0</c:v>
                </c:pt>
                <c:pt idx="121">
                  <c:v>0</c:v>
                </c:pt>
                <c:pt idx="122">
                  <c:v>0</c:v>
                </c:pt>
                <c:pt idx="123">
                  <c:v>0</c:v>
                </c:pt>
                <c:pt idx="124">
                  <c:v>0</c:v>
                </c:pt>
                <c:pt idx="125">
                  <c:v>0</c:v>
                </c:pt>
                <c:pt idx="126">
                  <c:v>0.79553884603470781</c:v>
                </c:pt>
                <c:pt idx="127">
                  <c:v>0.99255130259346469</c:v>
                </c:pt>
                <c:pt idx="128">
                  <c:v>0</c:v>
                </c:pt>
                <c:pt idx="129">
                  <c:v>0</c:v>
                </c:pt>
                <c:pt idx="130">
                  <c:v>0</c:v>
                </c:pt>
                <c:pt idx="131">
                  <c:v>0</c:v>
                </c:pt>
                <c:pt idx="132">
                  <c:v>0</c:v>
                </c:pt>
                <c:pt idx="133">
                  <c:v>0</c:v>
                </c:pt>
                <c:pt idx="134">
                  <c:v>0</c:v>
                </c:pt>
                <c:pt idx="135">
                  <c:v>0.92020031342672237</c:v>
                </c:pt>
                <c:pt idx="136">
                  <c:v>1.1318431918015304</c:v>
                </c:pt>
                <c:pt idx="137">
                  <c:v>0</c:v>
                </c:pt>
                <c:pt idx="138">
                  <c:v>0</c:v>
                </c:pt>
                <c:pt idx="139">
                  <c:v>0</c:v>
                </c:pt>
                <c:pt idx="140">
                  <c:v>0</c:v>
                </c:pt>
                <c:pt idx="141">
                  <c:v>43.580580162391222</c:v>
                </c:pt>
                <c:pt idx="142">
                  <c:v>0</c:v>
                </c:pt>
                <c:pt idx="143">
                  <c:v>0</c:v>
                </c:pt>
                <c:pt idx="144">
                  <c:v>0</c:v>
                </c:pt>
                <c:pt idx="145">
                  <c:v>0</c:v>
                </c:pt>
                <c:pt idx="146">
                  <c:v>0</c:v>
                </c:pt>
                <c:pt idx="147">
                  <c:v>10.290722112954784</c:v>
                </c:pt>
                <c:pt idx="148">
                  <c:v>0</c:v>
                </c:pt>
                <c:pt idx="149">
                  <c:v>0</c:v>
                </c:pt>
                <c:pt idx="150">
                  <c:v>0</c:v>
                </c:pt>
                <c:pt idx="151">
                  <c:v>6.7329551065183111</c:v>
                </c:pt>
                <c:pt idx="152">
                  <c:v>0</c:v>
                </c:pt>
                <c:pt idx="153">
                  <c:v>0</c:v>
                </c:pt>
                <c:pt idx="154">
                  <c:v>0</c:v>
                </c:pt>
                <c:pt idx="155">
                  <c:v>0</c:v>
                </c:pt>
                <c:pt idx="156">
                  <c:v>0</c:v>
                </c:pt>
                <c:pt idx="157">
                  <c:v>0</c:v>
                </c:pt>
                <c:pt idx="158">
                  <c:v>0</c:v>
                </c:pt>
                <c:pt idx="159">
                  <c:v>0</c:v>
                </c:pt>
                <c:pt idx="160">
                  <c:v>0</c:v>
                </c:pt>
                <c:pt idx="161">
                  <c:v>0</c:v>
                </c:pt>
                <c:pt idx="162">
                  <c:v>4.9224774273400573</c:v>
                </c:pt>
                <c:pt idx="163">
                  <c:v>0</c:v>
                </c:pt>
                <c:pt idx="164">
                  <c:v>0</c:v>
                </c:pt>
                <c:pt idx="165">
                  <c:v>0</c:v>
                </c:pt>
                <c:pt idx="166">
                  <c:v>0</c:v>
                </c:pt>
                <c:pt idx="167">
                  <c:v>0</c:v>
                </c:pt>
                <c:pt idx="168">
                  <c:v>2.7804470247018642</c:v>
                </c:pt>
                <c:pt idx="169">
                  <c:v>0</c:v>
                </c:pt>
                <c:pt idx="170">
                  <c:v>0</c:v>
                </c:pt>
                <c:pt idx="171">
                  <c:v>0</c:v>
                </c:pt>
                <c:pt idx="172">
                  <c:v>0</c:v>
                </c:pt>
                <c:pt idx="173">
                  <c:v>0.27426504097746646</c:v>
                </c:pt>
                <c:pt idx="174">
                  <c:v>0</c:v>
                </c:pt>
                <c:pt idx="175">
                  <c:v>0</c:v>
                </c:pt>
                <c:pt idx="176">
                  <c:v>0</c:v>
                </c:pt>
                <c:pt idx="177">
                  <c:v>5.0538729365524926</c:v>
                </c:pt>
                <c:pt idx="178">
                  <c:v>0</c:v>
                </c:pt>
                <c:pt idx="179">
                  <c:v>0</c:v>
                </c:pt>
                <c:pt idx="180">
                  <c:v>0</c:v>
                </c:pt>
                <c:pt idx="181">
                  <c:v>0</c:v>
                </c:pt>
                <c:pt idx="182">
                  <c:v>0</c:v>
                </c:pt>
                <c:pt idx="183">
                  <c:v>0</c:v>
                </c:pt>
                <c:pt idx="184">
                  <c:v>0</c:v>
                </c:pt>
                <c:pt idx="185">
                  <c:v>6.619302905894819</c:v>
                </c:pt>
                <c:pt idx="186">
                  <c:v>0</c:v>
                </c:pt>
                <c:pt idx="187">
                  <c:v>0</c:v>
                </c:pt>
                <c:pt idx="188">
                  <c:v>3.0267752050979619</c:v>
                </c:pt>
                <c:pt idx="189">
                  <c:v>6.062736013370829</c:v>
                </c:pt>
                <c:pt idx="190">
                  <c:v>0</c:v>
                </c:pt>
                <c:pt idx="191">
                  <c:v>0</c:v>
                </c:pt>
                <c:pt idx="192">
                  <c:v>0</c:v>
                </c:pt>
                <c:pt idx="193">
                  <c:v>0</c:v>
                </c:pt>
                <c:pt idx="194">
                  <c:v>0</c:v>
                </c:pt>
                <c:pt idx="195">
                  <c:v>4.3047273700528645</c:v>
                </c:pt>
                <c:pt idx="196">
                  <c:v>0</c:v>
                </c:pt>
                <c:pt idx="197">
                  <c:v>0</c:v>
                </c:pt>
                <c:pt idx="198">
                  <c:v>0</c:v>
                </c:pt>
                <c:pt idx="199">
                  <c:v>0</c:v>
                </c:pt>
                <c:pt idx="200">
                  <c:v>0</c:v>
                </c:pt>
                <c:pt idx="201">
                  <c:v>19.234433187116323</c:v>
                </c:pt>
                <c:pt idx="202">
                  <c:v>12.181893481507354</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2.6458728502550888</c:v>
                </c:pt>
                <c:pt idx="219">
                  <c:v>0</c:v>
                </c:pt>
                <c:pt idx="220">
                  <c:v>4.2596728475227845</c:v>
                </c:pt>
                <c:pt idx="221">
                  <c:v>0</c:v>
                </c:pt>
                <c:pt idx="222">
                  <c:v>0</c:v>
                </c:pt>
                <c:pt idx="223">
                  <c:v>0</c:v>
                </c:pt>
                <c:pt idx="224">
                  <c:v>0</c:v>
                </c:pt>
                <c:pt idx="225">
                  <c:v>0</c:v>
                </c:pt>
                <c:pt idx="226">
                  <c:v>0</c:v>
                </c:pt>
                <c:pt idx="227">
                  <c:v>0</c:v>
                </c:pt>
                <c:pt idx="228">
                  <c:v>0</c:v>
                </c:pt>
                <c:pt idx="229">
                  <c:v>0</c:v>
                </c:pt>
                <c:pt idx="230">
                  <c:v>0</c:v>
                </c:pt>
                <c:pt idx="231">
                  <c:v>0</c:v>
                </c:pt>
                <c:pt idx="232">
                  <c:v>0</c:v>
                </c:pt>
                <c:pt idx="233">
                  <c:v>0.15743730767587288</c:v>
                </c:pt>
                <c:pt idx="234">
                  <c:v>0</c:v>
                </c:pt>
                <c:pt idx="235">
                  <c:v>0</c:v>
                </c:pt>
                <c:pt idx="236">
                  <c:v>0</c:v>
                </c:pt>
                <c:pt idx="237">
                  <c:v>0</c:v>
                </c:pt>
                <c:pt idx="238">
                  <c:v>0</c:v>
                </c:pt>
                <c:pt idx="239">
                  <c:v>0</c:v>
                </c:pt>
                <c:pt idx="240">
                  <c:v>2.69964115211403</c:v>
                </c:pt>
                <c:pt idx="241">
                  <c:v>0</c:v>
                </c:pt>
                <c:pt idx="242">
                  <c:v>0</c:v>
                </c:pt>
                <c:pt idx="243">
                  <c:v>2.1869607614266968</c:v>
                </c:pt>
                <c:pt idx="244">
                  <c:v>0</c:v>
                </c:pt>
                <c:pt idx="245">
                  <c:v>0</c:v>
                </c:pt>
                <c:pt idx="246">
                  <c:v>0</c:v>
                </c:pt>
                <c:pt idx="247">
                  <c:v>0</c:v>
                </c:pt>
                <c:pt idx="248">
                  <c:v>0</c:v>
                </c:pt>
                <c:pt idx="249">
                  <c:v>0.35524542497828787</c:v>
                </c:pt>
                <c:pt idx="250">
                  <c:v>0</c:v>
                </c:pt>
                <c:pt idx="251">
                  <c:v>0</c:v>
                </c:pt>
                <c:pt idx="252">
                  <c:v>3.6652567358565444</c:v>
                </c:pt>
                <c:pt idx="253">
                  <c:v>0</c:v>
                </c:pt>
                <c:pt idx="254">
                  <c:v>4.7983671760498776</c:v>
                </c:pt>
                <c:pt idx="255">
                  <c:v>0</c:v>
                </c:pt>
                <c:pt idx="256">
                  <c:v>1.5989586577331558</c:v>
                </c:pt>
                <c:pt idx="257">
                  <c:v>0</c:v>
                </c:pt>
                <c:pt idx="258">
                  <c:v>0</c:v>
                </c:pt>
                <c:pt idx="259">
                  <c:v>2.7624220415754079</c:v>
                </c:pt>
                <c:pt idx="260">
                  <c:v>0</c:v>
                </c:pt>
                <c:pt idx="261">
                  <c:v>0</c:v>
                </c:pt>
                <c:pt idx="262">
                  <c:v>0</c:v>
                </c:pt>
                <c:pt idx="263">
                  <c:v>0</c:v>
                </c:pt>
                <c:pt idx="264">
                  <c:v>0</c:v>
                </c:pt>
                <c:pt idx="265">
                  <c:v>0</c:v>
                </c:pt>
                <c:pt idx="266">
                  <c:v>1.3624295195396738</c:v>
                </c:pt>
                <c:pt idx="267">
                  <c:v>9.2639192936370289</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0.94833503620578763</c:v>
                </c:pt>
                <c:pt idx="284">
                  <c:v>0</c:v>
                </c:pt>
                <c:pt idx="285">
                  <c:v>0</c:v>
                </c:pt>
                <c:pt idx="286">
                  <c:v>0</c:v>
                </c:pt>
                <c:pt idx="287">
                  <c:v>0</c:v>
                </c:pt>
                <c:pt idx="288">
                  <c:v>0</c:v>
                </c:pt>
                <c:pt idx="289">
                  <c:v>0</c:v>
                </c:pt>
                <c:pt idx="290">
                  <c:v>5.0225756036930518</c:v>
                </c:pt>
                <c:pt idx="291">
                  <c:v>0</c:v>
                </c:pt>
                <c:pt idx="292">
                  <c:v>48.771764484864882</c:v>
                </c:pt>
                <c:pt idx="293">
                  <c:v>0</c:v>
                </c:pt>
                <c:pt idx="294">
                  <c:v>0</c:v>
                </c:pt>
                <c:pt idx="295">
                  <c:v>0</c:v>
                </c:pt>
                <c:pt idx="296">
                  <c:v>0</c:v>
                </c:pt>
                <c:pt idx="297">
                  <c:v>0</c:v>
                </c:pt>
                <c:pt idx="298">
                  <c:v>0</c:v>
                </c:pt>
                <c:pt idx="299">
                  <c:v>0</c:v>
                </c:pt>
                <c:pt idx="300">
                  <c:v>0</c:v>
                </c:pt>
                <c:pt idx="301">
                  <c:v>0</c:v>
                </c:pt>
                <c:pt idx="302">
                  <c:v>0</c:v>
                </c:pt>
                <c:pt idx="303">
                  <c:v>0</c:v>
                </c:pt>
                <c:pt idx="304">
                  <c:v>3.580128664470748</c:v>
                </c:pt>
                <c:pt idx="305">
                  <c:v>0</c:v>
                </c:pt>
                <c:pt idx="306">
                  <c:v>6.0290624625807965</c:v>
                </c:pt>
                <c:pt idx="307">
                  <c:v>0</c:v>
                </c:pt>
                <c:pt idx="308">
                  <c:v>0</c:v>
                </c:pt>
                <c:pt idx="309">
                  <c:v>0</c:v>
                </c:pt>
                <c:pt idx="310">
                  <c:v>0</c:v>
                </c:pt>
                <c:pt idx="311">
                  <c:v>0</c:v>
                </c:pt>
                <c:pt idx="312">
                  <c:v>0</c:v>
                </c:pt>
                <c:pt idx="313">
                  <c:v>0</c:v>
                </c:pt>
                <c:pt idx="314">
                  <c:v>0</c:v>
                </c:pt>
                <c:pt idx="315">
                  <c:v>0</c:v>
                </c:pt>
                <c:pt idx="316">
                  <c:v>0</c:v>
                </c:pt>
                <c:pt idx="317">
                  <c:v>0</c:v>
                </c:pt>
                <c:pt idx="318">
                  <c:v>0.52653421415579171</c:v>
                </c:pt>
                <c:pt idx="319">
                  <c:v>0</c:v>
                </c:pt>
                <c:pt idx="320">
                  <c:v>0</c:v>
                </c:pt>
                <c:pt idx="321">
                  <c:v>0</c:v>
                </c:pt>
                <c:pt idx="322">
                  <c:v>0</c:v>
                </c:pt>
                <c:pt idx="323">
                  <c:v>0</c:v>
                </c:pt>
                <c:pt idx="324">
                  <c:v>0</c:v>
                </c:pt>
                <c:pt idx="325">
                  <c:v>0.4603743979971241</c:v>
                </c:pt>
                <c:pt idx="326">
                  <c:v>0.72372667303651372</c:v>
                </c:pt>
                <c:pt idx="327">
                  <c:v>0</c:v>
                </c:pt>
                <c:pt idx="328">
                  <c:v>0</c:v>
                </c:pt>
                <c:pt idx="329">
                  <c:v>0</c:v>
                </c:pt>
                <c:pt idx="330">
                  <c:v>0</c:v>
                </c:pt>
                <c:pt idx="331">
                  <c:v>0</c:v>
                </c:pt>
                <c:pt idx="332">
                  <c:v>0</c:v>
                </c:pt>
                <c:pt idx="333">
                  <c:v>0</c:v>
                </c:pt>
                <c:pt idx="334">
                  <c:v>0</c:v>
                </c:pt>
                <c:pt idx="335">
                  <c:v>0</c:v>
                </c:pt>
                <c:pt idx="336">
                  <c:v>0</c:v>
                </c:pt>
                <c:pt idx="337">
                  <c:v>0</c:v>
                </c:pt>
                <c:pt idx="338">
                  <c:v>0</c:v>
                </c:pt>
                <c:pt idx="339">
                  <c:v>6.8321914736323572</c:v>
                </c:pt>
                <c:pt idx="340">
                  <c:v>0</c:v>
                </c:pt>
                <c:pt idx="341">
                  <c:v>0</c:v>
                </c:pt>
                <c:pt idx="342">
                  <c:v>3.6576846895991024</c:v>
                </c:pt>
                <c:pt idx="343">
                  <c:v>0</c:v>
                </c:pt>
                <c:pt idx="344">
                  <c:v>0</c:v>
                </c:pt>
                <c:pt idx="345">
                  <c:v>0</c:v>
                </c:pt>
                <c:pt idx="346">
                  <c:v>1.0656254794750586</c:v>
                </c:pt>
                <c:pt idx="347">
                  <c:v>0</c:v>
                </c:pt>
                <c:pt idx="348">
                  <c:v>0</c:v>
                </c:pt>
                <c:pt idx="349">
                  <c:v>0</c:v>
                </c:pt>
                <c:pt idx="350">
                  <c:v>0</c:v>
                </c:pt>
                <c:pt idx="351">
                  <c:v>0</c:v>
                </c:pt>
                <c:pt idx="352">
                  <c:v>0</c:v>
                </c:pt>
                <c:pt idx="353">
                  <c:v>0</c:v>
                </c:pt>
                <c:pt idx="354">
                  <c:v>0</c:v>
                </c:pt>
                <c:pt idx="355">
                  <c:v>0</c:v>
                </c:pt>
                <c:pt idx="356">
                  <c:v>1.7245699404724264</c:v>
                </c:pt>
                <c:pt idx="357">
                  <c:v>4.9537770960375331</c:v>
                </c:pt>
                <c:pt idx="358">
                  <c:v>0</c:v>
                </c:pt>
                <c:pt idx="359">
                  <c:v>0</c:v>
                </c:pt>
                <c:pt idx="360">
                  <c:v>0</c:v>
                </c:pt>
                <c:pt idx="361">
                  <c:v>3.6483362938585833</c:v>
                </c:pt>
                <c:pt idx="362">
                  <c:v>0</c:v>
                </c:pt>
                <c:pt idx="363">
                  <c:v>0</c:v>
                </c:pt>
                <c:pt idx="364">
                  <c:v>0</c:v>
                </c:pt>
                <c:pt idx="365">
                  <c:v>15.138312641475046</c:v>
                </c:pt>
                <c:pt idx="366">
                  <c:v>0</c:v>
                </c:pt>
                <c:pt idx="367">
                  <c:v>0</c:v>
                </c:pt>
                <c:pt idx="368">
                  <c:v>0</c:v>
                </c:pt>
                <c:pt idx="369">
                  <c:v>0</c:v>
                </c:pt>
                <c:pt idx="370">
                  <c:v>4.9126285208124898</c:v>
                </c:pt>
                <c:pt idx="371">
                  <c:v>0</c:v>
                </c:pt>
                <c:pt idx="372">
                  <c:v>1.1392177599899607</c:v>
                </c:pt>
                <c:pt idx="373">
                  <c:v>0</c:v>
                </c:pt>
                <c:pt idx="374">
                  <c:v>0</c:v>
                </c:pt>
                <c:pt idx="375">
                  <c:v>0</c:v>
                </c:pt>
                <c:pt idx="376">
                  <c:v>0</c:v>
                </c:pt>
                <c:pt idx="377">
                  <c:v>0</c:v>
                </c:pt>
                <c:pt idx="378">
                  <c:v>5.5779801011665784</c:v>
                </c:pt>
                <c:pt idx="379">
                  <c:v>0</c:v>
                </c:pt>
                <c:pt idx="380">
                  <c:v>0</c:v>
                </c:pt>
                <c:pt idx="381">
                  <c:v>0.75499707434831154</c:v>
                </c:pt>
                <c:pt idx="382">
                  <c:v>0</c:v>
                </c:pt>
                <c:pt idx="383">
                  <c:v>0</c:v>
                </c:pt>
                <c:pt idx="384">
                  <c:v>0</c:v>
                </c:pt>
                <c:pt idx="385">
                  <c:v>0</c:v>
                </c:pt>
                <c:pt idx="386">
                  <c:v>0</c:v>
                </c:pt>
                <c:pt idx="387">
                  <c:v>1.8575232878659238</c:v>
                </c:pt>
                <c:pt idx="388">
                  <c:v>0</c:v>
                </c:pt>
                <c:pt idx="389">
                  <c:v>0</c:v>
                </c:pt>
                <c:pt idx="390">
                  <c:v>0</c:v>
                </c:pt>
                <c:pt idx="391">
                  <c:v>0</c:v>
                </c:pt>
                <c:pt idx="392">
                  <c:v>0</c:v>
                </c:pt>
                <c:pt idx="393">
                  <c:v>0</c:v>
                </c:pt>
                <c:pt idx="394">
                  <c:v>0</c:v>
                </c:pt>
                <c:pt idx="395">
                  <c:v>0</c:v>
                </c:pt>
                <c:pt idx="396">
                  <c:v>0</c:v>
                </c:pt>
                <c:pt idx="397">
                  <c:v>0.32531461184704563</c:v>
                </c:pt>
                <c:pt idx="398">
                  <c:v>5.0745566103229454</c:v>
                </c:pt>
                <c:pt idx="399">
                  <c:v>7.1590218982174081</c:v>
                </c:pt>
                <c:pt idx="400">
                  <c:v>0</c:v>
                </c:pt>
                <c:pt idx="401">
                  <c:v>1.0914476287593164</c:v>
                </c:pt>
                <c:pt idx="402">
                  <c:v>0</c:v>
                </c:pt>
                <c:pt idx="403">
                  <c:v>0</c:v>
                </c:pt>
                <c:pt idx="404">
                  <c:v>0</c:v>
                </c:pt>
                <c:pt idx="405">
                  <c:v>0</c:v>
                </c:pt>
                <c:pt idx="406">
                  <c:v>0</c:v>
                </c:pt>
                <c:pt idx="407">
                  <c:v>0</c:v>
                </c:pt>
                <c:pt idx="408">
                  <c:v>0</c:v>
                </c:pt>
                <c:pt idx="409">
                  <c:v>0</c:v>
                </c:pt>
                <c:pt idx="410">
                  <c:v>0</c:v>
                </c:pt>
                <c:pt idx="411">
                  <c:v>1.8317914638918844</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7.6366900766996197</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2.6859403659313075</c:v>
                </c:pt>
                <c:pt idx="451">
                  <c:v>0</c:v>
                </c:pt>
                <c:pt idx="452">
                  <c:v>0</c:v>
                </c:pt>
                <c:pt idx="453">
                  <c:v>0</c:v>
                </c:pt>
                <c:pt idx="454">
                  <c:v>0</c:v>
                </c:pt>
                <c:pt idx="455">
                  <c:v>0</c:v>
                </c:pt>
                <c:pt idx="456">
                  <c:v>0</c:v>
                </c:pt>
                <c:pt idx="457">
                  <c:v>0</c:v>
                </c:pt>
                <c:pt idx="458">
                  <c:v>0</c:v>
                </c:pt>
                <c:pt idx="459">
                  <c:v>0</c:v>
                </c:pt>
                <c:pt idx="460">
                  <c:v>0</c:v>
                </c:pt>
                <c:pt idx="461">
                  <c:v>0</c:v>
                </c:pt>
                <c:pt idx="462">
                  <c:v>11.635348281255768</c:v>
                </c:pt>
                <c:pt idx="463">
                  <c:v>0</c:v>
                </c:pt>
                <c:pt idx="464">
                  <c:v>14.822213696570012</c:v>
                </c:pt>
                <c:pt idx="465">
                  <c:v>0</c:v>
                </c:pt>
                <c:pt idx="466">
                  <c:v>4.2275216159459426</c:v>
                </c:pt>
                <c:pt idx="467">
                  <c:v>0.51631673099905606</c:v>
                </c:pt>
                <c:pt idx="468">
                  <c:v>0</c:v>
                </c:pt>
                <c:pt idx="469">
                  <c:v>0</c:v>
                </c:pt>
                <c:pt idx="470">
                  <c:v>0</c:v>
                </c:pt>
                <c:pt idx="471">
                  <c:v>0</c:v>
                </c:pt>
                <c:pt idx="472">
                  <c:v>0</c:v>
                </c:pt>
                <c:pt idx="473">
                  <c:v>0</c:v>
                </c:pt>
                <c:pt idx="474">
                  <c:v>0</c:v>
                </c:pt>
                <c:pt idx="475">
                  <c:v>0</c:v>
                </c:pt>
                <c:pt idx="476">
                  <c:v>3.5234528713109574</c:v>
                </c:pt>
                <c:pt idx="477">
                  <c:v>0</c:v>
                </c:pt>
                <c:pt idx="478">
                  <c:v>0</c:v>
                </c:pt>
                <c:pt idx="479">
                  <c:v>0</c:v>
                </c:pt>
                <c:pt idx="480">
                  <c:v>0</c:v>
                </c:pt>
                <c:pt idx="481">
                  <c:v>0</c:v>
                </c:pt>
                <c:pt idx="482">
                  <c:v>0</c:v>
                </c:pt>
                <c:pt idx="483">
                  <c:v>0</c:v>
                </c:pt>
                <c:pt idx="484">
                  <c:v>0</c:v>
                </c:pt>
                <c:pt idx="485">
                  <c:v>0</c:v>
                </c:pt>
                <c:pt idx="486">
                  <c:v>0.99414512649343101</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0.67080014965961987</c:v>
                </c:pt>
                <c:pt idx="502">
                  <c:v>42.801867020431033</c:v>
                </c:pt>
                <c:pt idx="503">
                  <c:v>0</c:v>
                </c:pt>
                <c:pt idx="504">
                  <c:v>0</c:v>
                </c:pt>
                <c:pt idx="505">
                  <c:v>0</c:v>
                </c:pt>
                <c:pt idx="506">
                  <c:v>0</c:v>
                </c:pt>
                <c:pt idx="507">
                  <c:v>0</c:v>
                </c:pt>
                <c:pt idx="508">
                  <c:v>0</c:v>
                </c:pt>
                <c:pt idx="509">
                  <c:v>0</c:v>
                </c:pt>
                <c:pt idx="510">
                  <c:v>0</c:v>
                </c:pt>
                <c:pt idx="511">
                  <c:v>0</c:v>
                </c:pt>
                <c:pt idx="512">
                  <c:v>0</c:v>
                </c:pt>
                <c:pt idx="513">
                  <c:v>0</c:v>
                </c:pt>
                <c:pt idx="514">
                  <c:v>9.1977475980592249</c:v>
                </c:pt>
                <c:pt idx="515">
                  <c:v>3.1509022048157441E-2</c:v>
                </c:pt>
                <c:pt idx="516">
                  <c:v>5.5927906317577483</c:v>
                </c:pt>
                <c:pt idx="517">
                  <c:v>0</c:v>
                </c:pt>
                <c:pt idx="518">
                  <c:v>0</c:v>
                </c:pt>
                <c:pt idx="519">
                  <c:v>0</c:v>
                </c:pt>
                <c:pt idx="520">
                  <c:v>0</c:v>
                </c:pt>
                <c:pt idx="521">
                  <c:v>0</c:v>
                </c:pt>
                <c:pt idx="522">
                  <c:v>0</c:v>
                </c:pt>
                <c:pt idx="523">
                  <c:v>0</c:v>
                </c:pt>
                <c:pt idx="524">
                  <c:v>0</c:v>
                </c:pt>
                <c:pt idx="525">
                  <c:v>0</c:v>
                </c:pt>
                <c:pt idx="526">
                  <c:v>0</c:v>
                </c:pt>
                <c:pt idx="527">
                  <c:v>6.5567243638579136</c:v>
                </c:pt>
                <c:pt idx="528">
                  <c:v>6.2549830141456102</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0.2233329645377316</c:v>
                </c:pt>
                <c:pt idx="547">
                  <c:v>1.9976762479706065</c:v>
                </c:pt>
                <c:pt idx="548">
                  <c:v>0</c:v>
                </c:pt>
                <c:pt idx="549">
                  <c:v>19.756582647086525</c:v>
                </c:pt>
                <c:pt idx="550">
                  <c:v>0</c:v>
                </c:pt>
                <c:pt idx="551">
                  <c:v>0.99835556022146554</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5.323697514114345</c:v>
                </c:pt>
                <c:pt idx="567">
                  <c:v>11.869458477456678</c:v>
                </c:pt>
                <c:pt idx="568">
                  <c:v>0</c:v>
                </c:pt>
                <c:pt idx="569">
                  <c:v>0</c:v>
                </c:pt>
                <c:pt idx="570">
                  <c:v>0</c:v>
                </c:pt>
                <c:pt idx="571">
                  <c:v>0</c:v>
                </c:pt>
                <c:pt idx="572">
                  <c:v>0</c:v>
                </c:pt>
                <c:pt idx="573">
                  <c:v>0</c:v>
                </c:pt>
                <c:pt idx="574">
                  <c:v>0</c:v>
                </c:pt>
                <c:pt idx="575">
                  <c:v>10.168186144454227</c:v>
                </c:pt>
                <c:pt idx="576">
                  <c:v>0</c:v>
                </c:pt>
                <c:pt idx="577">
                  <c:v>0</c:v>
                </c:pt>
                <c:pt idx="578">
                  <c:v>0</c:v>
                </c:pt>
                <c:pt idx="579">
                  <c:v>0</c:v>
                </c:pt>
                <c:pt idx="580">
                  <c:v>0</c:v>
                </c:pt>
                <c:pt idx="581">
                  <c:v>0</c:v>
                </c:pt>
                <c:pt idx="582">
                  <c:v>0</c:v>
                </c:pt>
                <c:pt idx="583">
                  <c:v>0</c:v>
                </c:pt>
                <c:pt idx="584">
                  <c:v>0</c:v>
                </c:pt>
                <c:pt idx="585">
                  <c:v>0</c:v>
                </c:pt>
                <c:pt idx="586">
                  <c:v>0</c:v>
                </c:pt>
                <c:pt idx="587">
                  <c:v>0</c:v>
                </c:pt>
                <c:pt idx="588">
                  <c:v>5.5354525738880582</c:v>
                </c:pt>
                <c:pt idx="589">
                  <c:v>0</c:v>
                </c:pt>
                <c:pt idx="590">
                  <c:v>0</c:v>
                </c:pt>
                <c:pt idx="591">
                  <c:v>0</c:v>
                </c:pt>
                <c:pt idx="592">
                  <c:v>0</c:v>
                </c:pt>
                <c:pt idx="593">
                  <c:v>0</c:v>
                </c:pt>
                <c:pt idx="594">
                  <c:v>0</c:v>
                </c:pt>
                <c:pt idx="595">
                  <c:v>0</c:v>
                </c:pt>
                <c:pt idx="596">
                  <c:v>0</c:v>
                </c:pt>
                <c:pt idx="597">
                  <c:v>18.020509058133058</c:v>
                </c:pt>
                <c:pt idx="598">
                  <c:v>1.6414248598634595</c:v>
                </c:pt>
                <c:pt idx="599">
                  <c:v>0</c:v>
                </c:pt>
                <c:pt idx="600">
                  <c:v>0</c:v>
                </c:pt>
                <c:pt idx="601">
                  <c:v>0</c:v>
                </c:pt>
                <c:pt idx="602">
                  <c:v>0</c:v>
                </c:pt>
                <c:pt idx="603">
                  <c:v>0.90239365557138418</c:v>
                </c:pt>
                <c:pt idx="604">
                  <c:v>0</c:v>
                </c:pt>
                <c:pt idx="605">
                  <c:v>7.7052397541520303</c:v>
                </c:pt>
                <c:pt idx="606">
                  <c:v>0</c:v>
                </c:pt>
                <c:pt idx="607">
                  <c:v>0</c:v>
                </c:pt>
                <c:pt idx="608">
                  <c:v>17.596204803717129</c:v>
                </c:pt>
                <c:pt idx="609">
                  <c:v>6.6874217024940563</c:v>
                </c:pt>
                <c:pt idx="610">
                  <c:v>0</c:v>
                </c:pt>
                <c:pt idx="611">
                  <c:v>3.3620684048096123</c:v>
                </c:pt>
                <c:pt idx="612">
                  <c:v>0</c:v>
                </c:pt>
                <c:pt idx="613">
                  <c:v>0</c:v>
                </c:pt>
                <c:pt idx="614">
                  <c:v>0</c:v>
                </c:pt>
                <c:pt idx="615">
                  <c:v>0</c:v>
                </c:pt>
                <c:pt idx="616">
                  <c:v>0</c:v>
                </c:pt>
                <c:pt idx="617">
                  <c:v>0</c:v>
                </c:pt>
                <c:pt idx="618">
                  <c:v>0</c:v>
                </c:pt>
                <c:pt idx="619">
                  <c:v>0</c:v>
                </c:pt>
                <c:pt idx="620">
                  <c:v>0</c:v>
                </c:pt>
                <c:pt idx="621">
                  <c:v>0</c:v>
                </c:pt>
                <c:pt idx="622">
                  <c:v>3.938249596114844</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1.5906012223769865</c:v>
                </c:pt>
                <c:pt idx="638">
                  <c:v>3.3721373263743186</c:v>
                </c:pt>
                <c:pt idx="639">
                  <c:v>0</c:v>
                </c:pt>
                <c:pt idx="640">
                  <c:v>0</c:v>
                </c:pt>
                <c:pt idx="641">
                  <c:v>4.5685091806565215</c:v>
                </c:pt>
                <c:pt idx="642">
                  <c:v>0</c:v>
                </c:pt>
                <c:pt idx="643">
                  <c:v>0</c:v>
                </c:pt>
                <c:pt idx="644">
                  <c:v>0</c:v>
                </c:pt>
                <c:pt idx="645">
                  <c:v>0</c:v>
                </c:pt>
                <c:pt idx="646">
                  <c:v>0</c:v>
                </c:pt>
                <c:pt idx="647">
                  <c:v>0</c:v>
                </c:pt>
                <c:pt idx="648">
                  <c:v>0</c:v>
                </c:pt>
                <c:pt idx="649">
                  <c:v>0</c:v>
                </c:pt>
                <c:pt idx="650">
                  <c:v>0</c:v>
                </c:pt>
                <c:pt idx="651">
                  <c:v>13.008355541575183</c:v>
                </c:pt>
                <c:pt idx="652">
                  <c:v>0.60078845552945948</c:v>
                </c:pt>
                <c:pt idx="653">
                  <c:v>0</c:v>
                </c:pt>
                <c:pt idx="654">
                  <c:v>0</c:v>
                </c:pt>
                <c:pt idx="655">
                  <c:v>0</c:v>
                </c:pt>
                <c:pt idx="656">
                  <c:v>0</c:v>
                </c:pt>
                <c:pt idx="657">
                  <c:v>8.1579704277999737E-2</c:v>
                </c:pt>
                <c:pt idx="658">
                  <c:v>0</c:v>
                </c:pt>
                <c:pt idx="659">
                  <c:v>0</c:v>
                </c:pt>
                <c:pt idx="660">
                  <c:v>6.153877329888334</c:v>
                </c:pt>
                <c:pt idx="661">
                  <c:v>0</c:v>
                </c:pt>
                <c:pt idx="662">
                  <c:v>0</c:v>
                </c:pt>
                <c:pt idx="663">
                  <c:v>0</c:v>
                </c:pt>
                <c:pt idx="664">
                  <c:v>0</c:v>
                </c:pt>
                <c:pt idx="665">
                  <c:v>0</c:v>
                </c:pt>
                <c:pt idx="666">
                  <c:v>0</c:v>
                </c:pt>
                <c:pt idx="667">
                  <c:v>0</c:v>
                </c:pt>
                <c:pt idx="668">
                  <c:v>0</c:v>
                </c:pt>
                <c:pt idx="669">
                  <c:v>1.0314722277504513</c:v>
                </c:pt>
                <c:pt idx="670">
                  <c:v>0</c:v>
                </c:pt>
                <c:pt idx="671">
                  <c:v>0</c:v>
                </c:pt>
                <c:pt idx="672">
                  <c:v>3.1701598669874644</c:v>
                </c:pt>
                <c:pt idx="673">
                  <c:v>0</c:v>
                </c:pt>
                <c:pt idx="674">
                  <c:v>7.1922330311107725</c:v>
                </c:pt>
                <c:pt idx="675">
                  <c:v>0</c:v>
                </c:pt>
                <c:pt idx="676">
                  <c:v>0</c:v>
                </c:pt>
                <c:pt idx="677">
                  <c:v>0</c:v>
                </c:pt>
                <c:pt idx="678">
                  <c:v>0</c:v>
                </c:pt>
                <c:pt idx="679">
                  <c:v>0.59909568283705272</c:v>
                </c:pt>
                <c:pt idx="680">
                  <c:v>0</c:v>
                </c:pt>
                <c:pt idx="681">
                  <c:v>0</c:v>
                </c:pt>
                <c:pt idx="682">
                  <c:v>0</c:v>
                </c:pt>
                <c:pt idx="683">
                  <c:v>0</c:v>
                </c:pt>
                <c:pt idx="684">
                  <c:v>0</c:v>
                </c:pt>
                <c:pt idx="685">
                  <c:v>0</c:v>
                </c:pt>
                <c:pt idx="686">
                  <c:v>0</c:v>
                </c:pt>
                <c:pt idx="687">
                  <c:v>11.020289130425232</c:v>
                </c:pt>
                <c:pt idx="688">
                  <c:v>0</c:v>
                </c:pt>
                <c:pt idx="689">
                  <c:v>0</c:v>
                </c:pt>
                <c:pt idx="690">
                  <c:v>0</c:v>
                </c:pt>
                <c:pt idx="691">
                  <c:v>0</c:v>
                </c:pt>
                <c:pt idx="692">
                  <c:v>0</c:v>
                </c:pt>
                <c:pt idx="693">
                  <c:v>0</c:v>
                </c:pt>
                <c:pt idx="694">
                  <c:v>0</c:v>
                </c:pt>
                <c:pt idx="695">
                  <c:v>0</c:v>
                </c:pt>
                <c:pt idx="696">
                  <c:v>11.645013876386809</c:v>
                </c:pt>
                <c:pt idx="697">
                  <c:v>0</c:v>
                </c:pt>
                <c:pt idx="698">
                  <c:v>0</c:v>
                </c:pt>
                <c:pt idx="699">
                  <c:v>0</c:v>
                </c:pt>
                <c:pt idx="700">
                  <c:v>0</c:v>
                </c:pt>
                <c:pt idx="701">
                  <c:v>12.429380267256434</c:v>
                </c:pt>
                <c:pt idx="702">
                  <c:v>0</c:v>
                </c:pt>
                <c:pt idx="703">
                  <c:v>1.24943091155995</c:v>
                </c:pt>
                <c:pt idx="704">
                  <c:v>0</c:v>
                </c:pt>
                <c:pt idx="705">
                  <c:v>4.34592655556827</c:v>
                </c:pt>
                <c:pt idx="706">
                  <c:v>0</c:v>
                </c:pt>
                <c:pt idx="707">
                  <c:v>0</c:v>
                </c:pt>
                <c:pt idx="708">
                  <c:v>0</c:v>
                </c:pt>
                <c:pt idx="709">
                  <c:v>0</c:v>
                </c:pt>
                <c:pt idx="710">
                  <c:v>6.8022682742998031</c:v>
                </c:pt>
                <c:pt idx="711">
                  <c:v>0.71283716762723592</c:v>
                </c:pt>
                <c:pt idx="712">
                  <c:v>29.814197836553188</c:v>
                </c:pt>
                <c:pt idx="713">
                  <c:v>0</c:v>
                </c:pt>
                <c:pt idx="714">
                  <c:v>0</c:v>
                </c:pt>
                <c:pt idx="715">
                  <c:v>0</c:v>
                </c:pt>
                <c:pt idx="716">
                  <c:v>0</c:v>
                </c:pt>
                <c:pt idx="717">
                  <c:v>0</c:v>
                </c:pt>
                <c:pt idx="718">
                  <c:v>0</c:v>
                </c:pt>
                <c:pt idx="719">
                  <c:v>0</c:v>
                </c:pt>
                <c:pt idx="720">
                  <c:v>0</c:v>
                </c:pt>
                <c:pt idx="721">
                  <c:v>0</c:v>
                </c:pt>
                <c:pt idx="722">
                  <c:v>0</c:v>
                </c:pt>
                <c:pt idx="723">
                  <c:v>0</c:v>
                </c:pt>
                <c:pt idx="724">
                  <c:v>8.6312550930002736</c:v>
                </c:pt>
                <c:pt idx="725">
                  <c:v>0</c:v>
                </c:pt>
                <c:pt idx="726">
                  <c:v>1.6176211803395772</c:v>
                </c:pt>
                <c:pt idx="727">
                  <c:v>0</c:v>
                </c:pt>
                <c:pt idx="728">
                  <c:v>0</c:v>
                </c:pt>
                <c:pt idx="729">
                  <c:v>0</c:v>
                </c:pt>
                <c:pt idx="730">
                  <c:v>0</c:v>
                </c:pt>
                <c:pt idx="731">
                  <c:v>0</c:v>
                </c:pt>
                <c:pt idx="732">
                  <c:v>0</c:v>
                </c:pt>
                <c:pt idx="733">
                  <c:v>0</c:v>
                </c:pt>
                <c:pt idx="734">
                  <c:v>0</c:v>
                </c:pt>
                <c:pt idx="735">
                  <c:v>0</c:v>
                </c:pt>
                <c:pt idx="736">
                  <c:v>0</c:v>
                </c:pt>
                <c:pt idx="737">
                  <c:v>0</c:v>
                </c:pt>
                <c:pt idx="738">
                  <c:v>5.8744892278730863</c:v>
                </c:pt>
                <c:pt idx="739">
                  <c:v>9.1865125928721891</c:v>
                </c:pt>
                <c:pt idx="740">
                  <c:v>0</c:v>
                </c:pt>
                <c:pt idx="741">
                  <c:v>0.23308382709495906</c:v>
                </c:pt>
                <c:pt idx="742">
                  <c:v>0</c:v>
                </c:pt>
                <c:pt idx="743">
                  <c:v>0.24258968666841993</c:v>
                </c:pt>
                <c:pt idx="744">
                  <c:v>0</c:v>
                </c:pt>
                <c:pt idx="745">
                  <c:v>0</c:v>
                </c:pt>
                <c:pt idx="746">
                  <c:v>0</c:v>
                </c:pt>
                <c:pt idx="747">
                  <c:v>0</c:v>
                </c:pt>
                <c:pt idx="748">
                  <c:v>0</c:v>
                </c:pt>
                <c:pt idx="749">
                  <c:v>0</c:v>
                </c:pt>
                <c:pt idx="750">
                  <c:v>0</c:v>
                </c:pt>
                <c:pt idx="751">
                  <c:v>0</c:v>
                </c:pt>
                <c:pt idx="752">
                  <c:v>0</c:v>
                </c:pt>
                <c:pt idx="753">
                  <c:v>0</c:v>
                </c:pt>
                <c:pt idx="754">
                  <c:v>0</c:v>
                </c:pt>
                <c:pt idx="755">
                  <c:v>0</c:v>
                </c:pt>
                <c:pt idx="756">
                  <c:v>0.35648573730259947</c:v>
                </c:pt>
                <c:pt idx="757">
                  <c:v>2.1025175149351405</c:v>
                </c:pt>
                <c:pt idx="758">
                  <c:v>0</c:v>
                </c:pt>
                <c:pt idx="759">
                  <c:v>12.197178011317707</c:v>
                </c:pt>
                <c:pt idx="760">
                  <c:v>0</c:v>
                </c:pt>
                <c:pt idx="761">
                  <c:v>0</c:v>
                </c:pt>
                <c:pt idx="762">
                  <c:v>0</c:v>
                </c:pt>
                <c:pt idx="763">
                  <c:v>0</c:v>
                </c:pt>
                <c:pt idx="764">
                  <c:v>0</c:v>
                </c:pt>
                <c:pt idx="765">
                  <c:v>0</c:v>
                </c:pt>
                <c:pt idx="766">
                  <c:v>1.2810401032079708</c:v>
                </c:pt>
                <c:pt idx="767">
                  <c:v>0</c:v>
                </c:pt>
                <c:pt idx="768">
                  <c:v>0</c:v>
                </c:pt>
                <c:pt idx="769">
                  <c:v>0</c:v>
                </c:pt>
                <c:pt idx="770">
                  <c:v>0</c:v>
                </c:pt>
                <c:pt idx="771">
                  <c:v>0</c:v>
                </c:pt>
                <c:pt idx="772">
                  <c:v>0</c:v>
                </c:pt>
                <c:pt idx="773">
                  <c:v>0</c:v>
                </c:pt>
                <c:pt idx="774">
                  <c:v>0</c:v>
                </c:pt>
                <c:pt idx="775">
                  <c:v>0</c:v>
                </c:pt>
                <c:pt idx="776">
                  <c:v>0</c:v>
                </c:pt>
                <c:pt idx="777">
                  <c:v>11.84221503184342</c:v>
                </c:pt>
                <c:pt idx="778">
                  <c:v>0</c:v>
                </c:pt>
                <c:pt idx="779">
                  <c:v>0</c:v>
                </c:pt>
                <c:pt idx="780">
                  <c:v>0</c:v>
                </c:pt>
                <c:pt idx="781">
                  <c:v>5.8034530154416952</c:v>
                </c:pt>
                <c:pt idx="782">
                  <c:v>0</c:v>
                </c:pt>
                <c:pt idx="783">
                  <c:v>0</c:v>
                </c:pt>
                <c:pt idx="784">
                  <c:v>0</c:v>
                </c:pt>
                <c:pt idx="785">
                  <c:v>18.824725391345549</c:v>
                </c:pt>
                <c:pt idx="786">
                  <c:v>0</c:v>
                </c:pt>
                <c:pt idx="787">
                  <c:v>0</c:v>
                </c:pt>
                <c:pt idx="788">
                  <c:v>0</c:v>
                </c:pt>
                <c:pt idx="789">
                  <c:v>0</c:v>
                </c:pt>
                <c:pt idx="790">
                  <c:v>1.6999179004494591</c:v>
                </c:pt>
                <c:pt idx="791">
                  <c:v>0</c:v>
                </c:pt>
                <c:pt idx="792">
                  <c:v>0.79983086572139128</c:v>
                </c:pt>
                <c:pt idx="793">
                  <c:v>9.2169958624029172E-2</c:v>
                </c:pt>
                <c:pt idx="794">
                  <c:v>0</c:v>
                </c:pt>
                <c:pt idx="795">
                  <c:v>0</c:v>
                </c:pt>
                <c:pt idx="796">
                  <c:v>0</c:v>
                </c:pt>
                <c:pt idx="797">
                  <c:v>0</c:v>
                </c:pt>
                <c:pt idx="798">
                  <c:v>11.789642719215992</c:v>
                </c:pt>
                <c:pt idx="799">
                  <c:v>0</c:v>
                </c:pt>
                <c:pt idx="800">
                  <c:v>2.8227197998456433</c:v>
                </c:pt>
                <c:pt idx="801">
                  <c:v>2.5557734542555743</c:v>
                </c:pt>
                <c:pt idx="802">
                  <c:v>0</c:v>
                </c:pt>
                <c:pt idx="803">
                  <c:v>9.7692683397231375E-2</c:v>
                </c:pt>
                <c:pt idx="804">
                  <c:v>0</c:v>
                </c:pt>
                <c:pt idx="805">
                  <c:v>0</c:v>
                </c:pt>
                <c:pt idx="806">
                  <c:v>0</c:v>
                </c:pt>
                <c:pt idx="807">
                  <c:v>10.727161467867347</c:v>
                </c:pt>
                <c:pt idx="808">
                  <c:v>0</c:v>
                </c:pt>
                <c:pt idx="809">
                  <c:v>0</c:v>
                </c:pt>
                <c:pt idx="810">
                  <c:v>0</c:v>
                </c:pt>
                <c:pt idx="811">
                  <c:v>0</c:v>
                </c:pt>
                <c:pt idx="812">
                  <c:v>0</c:v>
                </c:pt>
                <c:pt idx="813">
                  <c:v>0</c:v>
                </c:pt>
                <c:pt idx="814">
                  <c:v>0</c:v>
                </c:pt>
                <c:pt idx="815">
                  <c:v>7.054805974794867</c:v>
                </c:pt>
                <c:pt idx="816">
                  <c:v>0</c:v>
                </c:pt>
                <c:pt idx="817">
                  <c:v>0</c:v>
                </c:pt>
                <c:pt idx="818">
                  <c:v>37.804004410176759</c:v>
                </c:pt>
                <c:pt idx="819">
                  <c:v>11.068459832988957</c:v>
                </c:pt>
                <c:pt idx="820">
                  <c:v>0</c:v>
                </c:pt>
                <c:pt idx="821">
                  <c:v>7.4396634243198703</c:v>
                </c:pt>
                <c:pt idx="822">
                  <c:v>0</c:v>
                </c:pt>
                <c:pt idx="823">
                  <c:v>0</c:v>
                </c:pt>
                <c:pt idx="824">
                  <c:v>0</c:v>
                </c:pt>
                <c:pt idx="825">
                  <c:v>0</c:v>
                </c:pt>
                <c:pt idx="826">
                  <c:v>0</c:v>
                </c:pt>
                <c:pt idx="827">
                  <c:v>0</c:v>
                </c:pt>
                <c:pt idx="828">
                  <c:v>0</c:v>
                </c:pt>
                <c:pt idx="829">
                  <c:v>0</c:v>
                </c:pt>
                <c:pt idx="830">
                  <c:v>0</c:v>
                </c:pt>
                <c:pt idx="831">
                  <c:v>29.188642039425776</c:v>
                </c:pt>
                <c:pt idx="832">
                  <c:v>7.6876308942163609</c:v>
                </c:pt>
                <c:pt idx="833">
                  <c:v>0.14365563040787305</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0.75428039828594851</c:v>
                </c:pt>
                <c:pt idx="849">
                  <c:v>0</c:v>
                </c:pt>
                <c:pt idx="850">
                  <c:v>0</c:v>
                </c:pt>
                <c:pt idx="851">
                  <c:v>10.873418436648521</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4.6977023878545863</c:v>
                </c:pt>
                <c:pt idx="871">
                  <c:v>0</c:v>
                </c:pt>
                <c:pt idx="872">
                  <c:v>0</c:v>
                </c:pt>
                <c:pt idx="873">
                  <c:v>0</c:v>
                </c:pt>
                <c:pt idx="874">
                  <c:v>0</c:v>
                </c:pt>
                <c:pt idx="875">
                  <c:v>0</c:v>
                </c:pt>
                <c:pt idx="876">
                  <c:v>0</c:v>
                </c:pt>
                <c:pt idx="877">
                  <c:v>0</c:v>
                </c:pt>
                <c:pt idx="878">
                  <c:v>0</c:v>
                </c:pt>
                <c:pt idx="879">
                  <c:v>1.4127952323295645</c:v>
                </c:pt>
                <c:pt idx="880">
                  <c:v>0</c:v>
                </c:pt>
                <c:pt idx="881">
                  <c:v>0</c:v>
                </c:pt>
                <c:pt idx="882">
                  <c:v>0</c:v>
                </c:pt>
                <c:pt idx="883">
                  <c:v>0</c:v>
                </c:pt>
                <c:pt idx="884">
                  <c:v>16.91544325867164</c:v>
                </c:pt>
                <c:pt idx="885">
                  <c:v>0</c:v>
                </c:pt>
                <c:pt idx="886">
                  <c:v>0.92291333615694826</c:v>
                </c:pt>
                <c:pt idx="887">
                  <c:v>0</c:v>
                </c:pt>
                <c:pt idx="888">
                  <c:v>0</c:v>
                </c:pt>
                <c:pt idx="889">
                  <c:v>1.8345444045940342</c:v>
                </c:pt>
                <c:pt idx="890">
                  <c:v>0</c:v>
                </c:pt>
                <c:pt idx="891">
                  <c:v>0</c:v>
                </c:pt>
                <c:pt idx="892">
                  <c:v>0</c:v>
                </c:pt>
                <c:pt idx="893">
                  <c:v>0</c:v>
                </c:pt>
                <c:pt idx="894">
                  <c:v>0</c:v>
                </c:pt>
                <c:pt idx="895">
                  <c:v>0</c:v>
                </c:pt>
                <c:pt idx="896">
                  <c:v>1.5780054787025093</c:v>
                </c:pt>
                <c:pt idx="897">
                  <c:v>9.8127574661814574</c:v>
                </c:pt>
                <c:pt idx="898">
                  <c:v>0</c:v>
                </c:pt>
                <c:pt idx="899">
                  <c:v>0</c:v>
                </c:pt>
                <c:pt idx="900">
                  <c:v>0</c:v>
                </c:pt>
                <c:pt idx="901">
                  <c:v>0</c:v>
                </c:pt>
                <c:pt idx="902">
                  <c:v>0</c:v>
                </c:pt>
                <c:pt idx="903">
                  <c:v>0</c:v>
                </c:pt>
                <c:pt idx="904">
                  <c:v>0</c:v>
                </c:pt>
                <c:pt idx="905">
                  <c:v>0</c:v>
                </c:pt>
                <c:pt idx="906">
                  <c:v>9.5408653475846208</c:v>
                </c:pt>
                <c:pt idx="907">
                  <c:v>0</c:v>
                </c:pt>
                <c:pt idx="908">
                  <c:v>0</c:v>
                </c:pt>
                <c:pt idx="909">
                  <c:v>0</c:v>
                </c:pt>
                <c:pt idx="910">
                  <c:v>0</c:v>
                </c:pt>
                <c:pt idx="911">
                  <c:v>9.5304548800351139</c:v>
                </c:pt>
                <c:pt idx="912">
                  <c:v>0</c:v>
                </c:pt>
                <c:pt idx="913">
                  <c:v>0.71881093808828889</c:v>
                </c:pt>
                <c:pt idx="914">
                  <c:v>0</c:v>
                </c:pt>
                <c:pt idx="915">
                  <c:v>0</c:v>
                </c:pt>
                <c:pt idx="916">
                  <c:v>0</c:v>
                </c:pt>
                <c:pt idx="917">
                  <c:v>0</c:v>
                </c:pt>
                <c:pt idx="918">
                  <c:v>0</c:v>
                </c:pt>
                <c:pt idx="919">
                  <c:v>0</c:v>
                </c:pt>
                <c:pt idx="920">
                  <c:v>12.149882760378507</c:v>
                </c:pt>
                <c:pt idx="921">
                  <c:v>0</c:v>
                </c:pt>
                <c:pt idx="922">
                  <c:v>21.029876571579106</c:v>
                </c:pt>
                <c:pt idx="923">
                  <c:v>0</c:v>
                </c:pt>
                <c:pt idx="924">
                  <c:v>0</c:v>
                </c:pt>
                <c:pt idx="925">
                  <c:v>0</c:v>
                </c:pt>
                <c:pt idx="926">
                  <c:v>0</c:v>
                </c:pt>
                <c:pt idx="927">
                  <c:v>0</c:v>
                </c:pt>
                <c:pt idx="928">
                  <c:v>0</c:v>
                </c:pt>
                <c:pt idx="929">
                  <c:v>0</c:v>
                </c:pt>
                <c:pt idx="930">
                  <c:v>0.15412624987194926</c:v>
                </c:pt>
                <c:pt idx="931">
                  <c:v>0</c:v>
                </c:pt>
                <c:pt idx="932">
                  <c:v>0</c:v>
                </c:pt>
                <c:pt idx="933">
                  <c:v>0.7926950837242418</c:v>
                </c:pt>
                <c:pt idx="934">
                  <c:v>6.0536110543669652</c:v>
                </c:pt>
                <c:pt idx="935">
                  <c:v>0</c:v>
                </c:pt>
                <c:pt idx="936">
                  <c:v>4.3923273132772875</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0.74787632789267433</c:v>
                </c:pt>
                <c:pt idx="956">
                  <c:v>0</c:v>
                </c:pt>
                <c:pt idx="957">
                  <c:v>0</c:v>
                </c:pt>
                <c:pt idx="958">
                  <c:v>0</c:v>
                </c:pt>
                <c:pt idx="959">
                  <c:v>0</c:v>
                </c:pt>
                <c:pt idx="960">
                  <c:v>0</c:v>
                </c:pt>
                <c:pt idx="961">
                  <c:v>0</c:v>
                </c:pt>
                <c:pt idx="962">
                  <c:v>0</c:v>
                </c:pt>
                <c:pt idx="963">
                  <c:v>0</c:v>
                </c:pt>
                <c:pt idx="964">
                  <c:v>0</c:v>
                </c:pt>
                <c:pt idx="965">
                  <c:v>0</c:v>
                </c:pt>
                <c:pt idx="966">
                  <c:v>0</c:v>
                </c:pt>
                <c:pt idx="967">
                  <c:v>5.7122625850063624</c:v>
                </c:pt>
                <c:pt idx="968">
                  <c:v>0</c:v>
                </c:pt>
                <c:pt idx="969">
                  <c:v>27.660371651564343</c:v>
                </c:pt>
                <c:pt idx="970">
                  <c:v>0</c:v>
                </c:pt>
                <c:pt idx="971">
                  <c:v>0</c:v>
                </c:pt>
                <c:pt idx="972">
                  <c:v>0</c:v>
                </c:pt>
                <c:pt idx="973">
                  <c:v>0</c:v>
                </c:pt>
                <c:pt idx="974">
                  <c:v>0</c:v>
                </c:pt>
                <c:pt idx="975">
                  <c:v>0</c:v>
                </c:pt>
                <c:pt idx="976">
                  <c:v>0</c:v>
                </c:pt>
                <c:pt idx="977">
                  <c:v>0</c:v>
                </c:pt>
                <c:pt idx="978">
                  <c:v>1.6154193012125231</c:v>
                </c:pt>
                <c:pt idx="979">
                  <c:v>0</c:v>
                </c:pt>
                <c:pt idx="980">
                  <c:v>0</c:v>
                </c:pt>
                <c:pt idx="981">
                  <c:v>0</c:v>
                </c:pt>
                <c:pt idx="982">
                  <c:v>0.94438279355543886</c:v>
                </c:pt>
                <c:pt idx="983">
                  <c:v>0</c:v>
                </c:pt>
                <c:pt idx="984">
                  <c:v>0</c:v>
                </c:pt>
                <c:pt idx="985">
                  <c:v>0</c:v>
                </c:pt>
                <c:pt idx="986">
                  <c:v>25.086429811664075</c:v>
                </c:pt>
                <c:pt idx="987">
                  <c:v>10.99140255338564</c:v>
                </c:pt>
                <c:pt idx="988">
                  <c:v>0</c:v>
                </c:pt>
                <c:pt idx="989">
                  <c:v>0</c:v>
                </c:pt>
                <c:pt idx="990">
                  <c:v>0</c:v>
                </c:pt>
                <c:pt idx="991">
                  <c:v>0.24648593066949531</c:v>
                </c:pt>
                <c:pt idx="992">
                  <c:v>0</c:v>
                </c:pt>
                <c:pt idx="993">
                  <c:v>0</c:v>
                </c:pt>
                <c:pt idx="994">
                  <c:v>0</c:v>
                </c:pt>
                <c:pt idx="995">
                  <c:v>4.1288887444618112</c:v>
                </c:pt>
                <c:pt idx="996">
                  <c:v>0</c:v>
                </c:pt>
                <c:pt idx="997">
                  <c:v>0</c:v>
                </c:pt>
                <c:pt idx="998">
                  <c:v>0</c:v>
                </c:pt>
                <c:pt idx="999">
                  <c:v>0.54187275020364201</c:v>
                </c:pt>
                <c:pt idx="1000">
                  <c:v>0</c:v>
                </c:pt>
                <c:pt idx="1001">
                  <c:v>0</c:v>
                </c:pt>
                <c:pt idx="1002">
                  <c:v>2.6528756349673728</c:v>
                </c:pt>
                <c:pt idx="1003">
                  <c:v>0</c:v>
                </c:pt>
                <c:pt idx="1004">
                  <c:v>0</c:v>
                </c:pt>
                <c:pt idx="1005">
                  <c:v>0</c:v>
                </c:pt>
                <c:pt idx="1006">
                  <c:v>1.7933114144983151</c:v>
                </c:pt>
                <c:pt idx="1007">
                  <c:v>0</c:v>
                </c:pt>
                <c:pt idx="1008">
                  <c:v>5.4671547812167125</c:v>
                </c:pt>
                <c:pt idx="1009">
                  <c:v>0</c:v>
                </c:pt>
                <c:pt idx="1010">
                  <c:v>0</c:v>
                </c:pt>
                <c:pt idx="1011">
                  <c:v>0.37304291168021941</c:v>
                </c:pt>
                <c:pt idx="1012">
                  <c:v>0</c:v>
                </c:pt>
                <c:pt idx="1013">
                  <c:v>0</c:v>
                </c:pt>
                <c:pt idx="1014">
                  <c:v>0</c:v>
                </c:pt>
                <c:pt idx="1015">
                  <c:v>0</c:v>
                </c:pt>
                <c:pt idx="1016">
                  <c:v>0</c:v>
                </c:pt>
                <c:pt idx="1017">
                  <c:v>0</c:v>
                </c:pt>
                <c:pt idx="1018">
                  <c:v>1.863732762483322</c:v>
                </c:pt>
                <c:pt idx="1019">
                  <c:v>0</c:v>
                </c:pt>
                <c:pt idx="1020">
                  <c:v>0</c:v>
                </c:pt>
                <c:pt idx="1021">
                  <c:v>0</c:v>
                </c:pt>
                <c:pt idx="1022">
                  <c:v>0</c:v>
                </c:pt>
                <c:pt idx="1023">
                  <c:v>0</c:v>
                </c:pt>
                <c:pt idx="1024">
                  <c:v>0</c:v>
                </c:pt>
                <c:pt idx="1025">
                  <c:v>11.538535333728127</c:v>
                </c:pt>
                <c:pt idx="1026">
                  <c:v>0</c:v>
                </c:pt>
                <c:pt idx="1027">
                  <c:v>0.95382558063788248</c:v>
                </c:pt>
                <c:pt idx="1028">
                  <c:v>20.282832431571205</c:v>
                </c:pt>
                <c:pt idx="1029">
                  <c:v>9.7603936205827377</c:v>
                </c:pt>
                <c:pt idx="1030">
                  <c:v>0</c:v>
                </c:pt>
                <c:pt idx="1031">
                  <c:v>0</c:v>
                </c:pt>
                <c:pt idx="1032">
                  <c:v>0</c:v>
                </c:pt>
                <c:pt idx="1033">
                  <c:v>0</c:v>
                </c:pt>
                <c:pt idx="1034">
                  <c:v>0</c:v>
                </c:pt>
                <c:pt idx="1035">
                  <c:v>0</c:v>
                </c:pt>
                <c:pt idx="1036">
                  <c:v>0</c:v>
                </c:pt>
                <c:pt idx="1037">
                  <c:v>0</c:v>
                </c:pt>
                <c:pt idx="1038">
                  <c:v>0</c:v>
                </c:pt>
                <c:pt idx="1039">
                  <c:v>0.41851663739278544</c:v>
                </c:pt>
                <c:pt idx="1040">
                  <c:v>0</c:v>
                </c:pt>
                <c:pt idx="1041">
                  <c:v>0</c:v>
                </c:pt>
                <c:pt idx="1042">
                  <c:v>7.2265638732868842</c:v>
                </c:pt>
                <c:pt idx="1043">
                  <c:v>0.83609218762406823</c:v>
                </c:pt>
                <c:pt idx="1044">
                  <c:v>0</c:v>
                </c:pt>
                <c:pt idx="1045">
                  <c:v>0</c:v>
                </c:pt>
                <c:pt idx="1046">
                  <c:v>0</c:v>
                </c:pt>
                <c:pt idx="1047">
                  <c:v>0</c:v>
                </c:pt>
                <c:pt idx="1048">
                  <c:v>0</c:v>
                </c:pt>
                <c:pt idx="1049">
                  <c:v>0</c:v>
                </c:pt>
              </c:numCache>
            </c:numRef>
          </c:yVal>
          <c:smooth val="0"/>
          <c:extLst>
            <c:ext xmlns:c16="http://schemas.microsoft.com/office/drawing/2014/chart" uri="{C3380CC4-5D6E-409C-BE32-E72D297353CC}">
              <c16:uniqueId val="{00000003-9736-4455-AA28-14A1659EEDD3}"/>
            </c:ext>
          </c:extLst>
        </c:ser>
        <c:dLbls>
          <c:showLegendKey val="0"/>
          <c:showVal val="0"/>
          <c:showCatName val="0"/>
          <c:showSerName val="0"/>
          <c:showPercent val="0"/>
          <c:showBubbleSize val="0"/>
        </c:dLbls>
        <c:axId val="135600863"/>
        <c:axId val="125446575"/>
      </c:scatterChart>
      <c:valAx>
        <c:axId val="135600863"/>
        <c:scaling>
          <c:orientation val="minMax"/>
          <c:max val="10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r>
                  <a:rPr lang="en-US"/>
                  <a:t>CT Net-CONE ($2026/kW)</a:t>
                </a:r>
              </a:p>
            </c:rich>
          </c:tx>
          <c:overlay val="0"/>
          <c:spPr>
            <a:noFill/>
            <a:ln>
              <a:noFill/>
            </a:ln>
            <a:effectLst/>
          </c:spPr>
          <c:txPr>
            <a:bodyPr rot="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max val="16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r>
                  <a:rPr lang="en-US"/>
                  <a:t>Seasonal PC Price ($2026/kW)</a:t>
                </a:r>
              </a:p>
            </c:rich>
          </c:tx>
          <c:overlay val="0"/>
          <c:spPr>
            <a:noFill/>
            <a:ln>
              <a:noFill/>
            </a:ln>
            <a:effectLst/>
          </c:spPr>
          <c:txPr>
            <a:bodyPr rot="-54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900">
          <a:solidFill>
            <a:sysClr val="windowText" lastClr="000000"/>
          </a:solidFill>
        </a:defRPr>
      </a:pPr>
      <a:endParaRPr lang="en-US"/>
    </a:p>
  </c:txPr>
  <c:externalData r:id="rId4">
    <c:autoUpdate val="0"/>
  </c:externalData>
</c:chartSpace>
</file>

<file path=ppt/charts/chart4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Net-Cone vs PC Price'!$D$4</c:f>
              <c:strCache>
                <c:ptCount val="1"/>
                <c:pt idx="0">
                  <c:v>Spring</c:v>
                </c:pt>
              </c:strCache>
            </c:strRef>
          </c:tx>
          <c:spPr>
            <a:ln w="25400" cap="rnd">
              <a:noFill/>
              <a:round/>
            </a:ln>
            <a:effectLst/>
          </c:spPr>
          <c:marker>
            <c:symbol val="circle"/>
            <c:size val="5"/>
            <c:spPr>
              <a:solidFill>
                <a:schemeClr val="accent4">
                  <a:alpha val="20000"/>
                </a:schemeClr>
              </a:solidFill>
              <a:ln w="3175">
                <a:noFill/>
              </a:ln>
              <a:effectLst/>
            </c:spPr>
          </c:marker>
          <c:xVal>
            <c:numRef>
              <c:f>'CT Net-Cone vs PC Price'!$C$5:$C$1054</c:f>
              <c:numCache>
                <c:formatCode>_("$"* #,##0_);_("$"* \(#,##0\);_("$"* "-"??_);_(@_)</c:formatCode>
                <c:ptCount val="1050"/>
                <c:pt idx="0">
                  <c:v>69.553392727272723</c:v>
                </c:pt>
                <c:pt idx="1">
                  <c:v>64.016534545454562</c:v>
                </c:pt>
                <c:pt idx="2">
                  <c:v>74.398810909090912</c:v>
                </c:pt>
                <c:pt idx="3">
                  <c:v>54.727083636363645</c:v>
                </c:pt>
                <c:pt idx="4">
                  <c:v>79.528749090909088</c:v>
                </c:pt>
                <c:pt idx="5">
                  <c:v>62.114680000000014</c:v>
                </c:pt>
                <c:pt idx="6">
                  <c:v>54.310210909090912</c:v>
                </c:pt>
                <c:pt idx="7">
                  <c:v>68.653876363636385</c:v>
                </c:pt>
                <c:pt idx="8">
                  <c:v>45.541214545454551</c:v>
                </c:pt>
                <c:pt idx="9">
                  <c:v>74.687472727272734</c:v>
                </c:pt>
                <c:pt idx="10">
                  <c:v>60.742545454545464</c:v>
                </c:pt>
                <c:pt idx="11">
                  <c:v>57.09835636363637</c:v>
                </c:pt>
                <c:pt idx="12">
                  <c:v>67.356712727272736</c:v>
                </c:pt>
                <c:pt idx="13">
                  <c:v>48.520774545454557</c:v>
                </c:pt>
                <c:pt idx="14">
                  <c:v>71.98653818181819</c:v>
                </c:pt>
                <c:pt idx="15">
                  <c:v>7.5420109090909193</c:v>
                </c:pt>
                <c:pt idx="16">
                  <c:v>0</c:v>
                </c:pt>
                <c:pt idx="17">
                  <c:v>27.751374545454567</c:v>
                </c:pt>
                <c:pt idx="18">
                  <c:v>0</c:v>
                </c:pt>
                <c:pt idx="19">
                  <c:v>35.401629090909097</c:v>
                </c:pt>
                <c:pt idx="20">
                  <c:v>72.563480000000013</c:v>
                </c:pt>
                <c:pt idx="21">
                  <c:v>67.432269090909102</c:v>
                </c:pt>
                <c:pt idx="22">
                  <c:v>78.709640000000007</c:v>
                </c:pt>
                <c:pt idx="23">
                  <c:v>63.606512727272737</c:v>
                </c:pt>
                <c:pt idx="24">
                  <c:v>81.628323636363646</c:v>
                </c:pt>
                <c:pt idx="25">
                  <c:v>64.872592727272732</c:v>
                </c:pt>
                <c:pt idx="26">
                  <c:v>61.330738181818191</c:v>
                </c:pt>
                <c:pt idx="27">
                  <c:v>71.879578181818189</c:v>
                </c:pt>
                <c:pt idx="28">
                  <c:v>51.475756363636371</c:v>
                </c:pt>
                <c:pt idx="29">
                  <c:v>79.0553381818182</c:v>
                </c:pt>
                <c:pt idx="30">
                  <c:v>73.511080000000007</c:v>
                </c:pt>
                <c:pt idx="31">
                  <c:v>69.661356363636372</c:v>
                </c:pt>
                <c:pt idx="32">
                  <c:v>80.171447272727278</c:v>
                </c:pt>
                <c:pt idx="33">
                  <c:v>60.639447272727281</c:v>
                </c:pt>
                <c:pt idx="34">
                  <c:v>82.082210909090918</c:v>
                </c:pt>
                <c:pt idx="35">
                  <c:v>60.896650909090908</c:v>
                </c:pt>
                <c:pt idx="36">
                  <c:v>56.148752727272722</c:v>
                </c:pt>
                <c:pt idx="37">
                  <c:v>71.266432727272729</c:v>
                </c:pt>
                <c:pt idx="38">
                  <c:v>33.109374545454557</c:v>
                </c:pt>
                <c:pt idx="39">
                  <c:v>72.981640000000013</c:v>
                </c:pt>
                <c:pt idx="40">
                  <c:v>65.253145454545461</c:v>
                </c:pt>
                <c:pt idx="41">
                  <c:v>58.713505454545462</c:v>
                </c:pt>
                <c:pt idx="42">
                  <c:v>71.428050909090899</c:v>
                </c:pt>
                <c:pt idx="43">
                  <c:v>42.631919999999987</c:v>
                </c:pt>
                <c:pt idx="44">
                  <c:v>77.315014545454545</c:v>
                </c:pt>
                <c:pt idx="45">
                  <c:v>64.827312727272727</c:v>
                </c:pt>
                <c:pt idx="46">
                  <c:v>60.349192727272737</c:v>
                </c:pt>
                <c:pt idx="47">
                  <c:v>75.12366545454546</c:v>
                </c:pt>
                <c:pt idx="48">
                  <c:v>48.599156363636361</c:v>
                </c:pt>
                <c:pt idx="49">
                  <c:v>77.90364727272727</c:v>
                </c:pt>
                <c:pt idx="50">
                  <c:v>69.638494545454549</c:v>
                </c:pt>
                <c:pt idx="51">
                  <c:v>64.428087272727282</c:v>
                </c:pt>
                <c:pt idx="52">
                  <c:v>76.031687272727282</c:v>
                </c:pt>
                <c:pt idx="53">
                  <c:v>54.974534545454539</c:v>
                </c:pt>
                <c:pt idx="54">
                  <c:v>81.045072727272739</c:v>
                </c:pt>
                <c:pt idx="55">
                  <c:v>63.388490909090905</c:v>
                </c:pt>
                <c:pt idx="56">
                  <c:v>56.4619890909091</c:v>
                </c:pt>
                <c:pt idx="57">
                  <c:v>70.344730909090913</c:v>
                </c:pt>
                <c:pt idx="58">
                  <c:v>49.442305454545469</c:v>
                </c:pt>
                <c:pt idx="59">
                  <c:v>76.683316363636379</c:v>
                </c:pt>
                <c:pt idx="60">
                  <c:v>62.511250909090919</c:v>
                </c:pt>
                <c:pt idx="61">
                  <c:v>56.897054545454552</c:v>
                </c:pt>
                <c:pt idx="62">
                  <c:v>72.677025454545458</c:v>
                </c:pt>
                <c:pt idx="63">
                  <c:v>43.286560000000009</c:v>
                </c:pt>
                <c:pt idx="64">
                  <c:v>76.634101818181819</c:v>
                </c:pt>
                <c:pt idx="65">
                  <c:v>27.111538181818176</c:v>
                </c:pt>
                <c:pt idx="66">
                  <c:v>15.357607272727293</c:v>
                </c:pt>
                <c:pt idx="67">
                  <c:v>51.277687272727277</c:v>
                </c:pt>
                <c:pt idx="68">
                  <c:v>0</c:v>
                </c:pt>
                <c:pt idx="69">
                  <c:v>61.579472727272737</c:v>
                </c:pt>
                <c:pt idx="70">
                  <c:v>57.37945818181818</c:v>
                </c:pt>
                <c:pt idx="71">
                  <c:v>47.202040000000004</c:v>
                </c:pt>
                <c:pt idx="72">
                  <c:v>69.22399272727273</c:v>
                </c:pt>
                <c:pt idx="73">
                  <c:v>28.504712727272732</c:v>
                </c:pt>
                <c:pt idx="74">
                  <c:v>75.390229090909088</c:v>
                </c:pt>
                <c:pt idx="75">
                  <c:v>67.702378181818176</c:v>
                </c:pt>
                <c:pt idx="76">
                  <c:v>59.406210909090916</c:v>
                </c:pt>
                <c:pt idx="77">
                  <c:v>74.612818181818184</c:v>
                </c:pt>
                <c:pt idx="78">
                  <c:v>39.640149090909084</c:v>
                </c:pt>
                <c:pt idx="79">
                  <c:v>80.018807272727273</c:v>
                </c:pt>
                <c:pt idx="80">
                  <c:v>71.563981818181816</c:v>
                </c:pt>
                <c:pt idx="81">
                  <c:v>63.318007272727279</c:v>
                </c:pt>
                <c:pt idx="82">
                  <c:v>74.832003636363652</c:v>
                </c:pt>
                <c:pt idx="83">
                  <c:v>54.13284727272729</c:v>
                </c:pt>
                <c:pt idx="84">
                  <c:v>80.25069818181818</c:v>
                </c:pt>
                <c:pt idx="85">
                  <c:v>54.93416363636365</c:v>
                </c:pt>
                <c:pt idx="86">
                  <c:v>42.873149090909095</c:v>
                </c:pt>
                <c:pt idx="87">
                  <c:v>59.21674909090909</c:v>
                </c:pt>
                <c:pt idx="88">
                  <c:v>27.715101818181836</c:v>
                </c:pt>
                <c:pt idx="89">
                  <c:v>66.975650909090916</c:v>
                </c:pt>
                <c:pt idx="90">
                  <c:v>66.429360000000003</c:v>
                </c:pt>
                <c:pt idx="91">
                  <c:v>63.815563636363642</c:v>
                </c:pt>
                <c:pt idx="92">
                  <c:v>74.134843636363641</c:v>
                </c:pt>
                <c:pt idx="93">
                  <c:v>55.961556363636369</c:v>
                </c:pt>
                <c:pt idx="94">
                  <c:v>80.581687272727279</c:v>
                </c:pt>
                <c:pt idx="95">
                  <c:v>65.000200000000007</c:v>
                </c:pt>
                <c:pt idx="96">
                  <c:v>55.553516363636376</c:v>
                </c:pt>
                <c:pt idx="97">
                  <c:v>67.650334545454555</c:v>
                </c:pt>
                <c:pt idx="98">
                  <c:v>48.08587636363638</c:v>
                </c:pt>
                <c:pt idx="99">
                  <c:v>72.378149090909091</c:v>
                </c:pt>
                <c:pt idx="100">
                  <c:v>33.145930909090922</c:v>
                </c:pt>
                <c:pt idx="101">
                  <c:v>47.675730909090916</c:v>
                </c:pt>
                <c:pt idx="102">
                  <c:v>67.325232727272734</c:v>
                </c:pt>
                <c:pt idx="103">
                  <c:v>20.217330909090919</c:v>
                </c:pt>
                <c:pt idx="104">
                  <c:v>75.014243636363645</c:v>
                </c:pt>
                <c:pt idx="105">
                  <c:v>61.703385454545455</c:v>
                </c:pt>
                <c:pt idx="106">
                  <c:v>51.996018181818194</c:v>
                </c:pt>
                <c:pt idx="107">
                  <c:v>67.288916363636361</c:v>
                </c:pt>
                <c:pt idx="108">
                  <c:v>47.092200000000012</c:v>
                </c:pt>
                <c:pt idx="109">
                  <c:v>70.965534545454545</c:v>
                </c:pt>
                <c:pt idx="110">
                  <c:v>50.338767272727281</c:v>
                </c:pt>
                <c:pt idx="111">
                  <c:v>16.082945454545467</c:v>
                </c:pt>
                <c:pt idx="112">
                  <c:v>41.112327272727278</c:v>
                </c:pt>
                <c:pt idx="113">
                  <c:v>15.967389090909109</c:v>
                </c:pt>
                <c:pt idx="114">
                  <c:v>58.89465818181818</c:v>
                </c:pt>
                <c:pt idx="115">
                  <c:v>68.72462909090909</c:v>
                </c:pt>
                <c:pt idx="116">
                  <c:v>51.81148000000001</c:v>
                </c:pt>
                <c:pt idx="117">
                  <c:v>72.803785454545448</c:v>
                </c:pt>
                <c:pt idx="118">
                  <c:v>39.053072727272735</c:v>
                </c:pt>
                <c:pt idx="119">
                  <c:v>79.509905454545475</c:v>
                </c:pt>
                <c:pt idx="120">
                  <c:v>65.457341818181817</c:v>
                </c:pt>
                <c:pt idx="121">
                  <c:v>56.726905454545467</c:v>
                </c:pt>
                <c:pt idx="122">
                  <c:v>70.356789090909103</c:v>
                </c:pt>
                <c:pt idx="123">
                  <c:v>52.624043636363645</c:v>
                </c:pt>
                <c:pt idx="124">
                  <c:v>76.909298181818187</c:v>
                </c:pt>
                <c:pt idx="125">
                  <c:v>55.776567272727284</c:v>
                </c:pt>
                <c:pt idx="126">
                  <c:v>51.402898181818188</c:v>
                </c:pt>
                <c:pt idx="127">
                  <c:v>64.455425454545463</c:v>
                </c:pt>
                <c:pt idx="128">
                  <c:v>41.348530909090933</c:v>
                </c:pt>
                <c:pt idx="129">
                  <c:v>68.158567272727282</c:v>
                </c:pt>
                <c:pt idx="130">
                  <c:v>18.967403636363628</c:v>
                </c:pt>
                <c:pt idx="131">
                  <c:v>12.632167272727273</c:v>
                </c:pt>
                <c:pt idx="132">
                  <c:v>33.559956363636346</c:v>
                </c:pt>
                <c:pt idx="133">
                  <c:v>0</c:v>
                </c:pt>
                <c:pt idx="134">
                  <c:v>43.20441090909091</c:v>
                </c:pt>
                <c:pt idx="135">
                  <c:v>64.607141818181816</c:v>
                </c:pt>
                <c:pt idx="136">
                  <c:v>50.681356363636361</c:v>
                </c:pt>
                <c:pt idx="137">
                  <c:v>64.183792727272731</c:v>
                </c:pt>
                <c:pt idx="138">
                  <c:v>44.067003636363658</c:v>
                </c:pt>
                <c:pt idx="139">
                  <c:v>78.764643636363644</c:v>
                </c:pt>
                <c:pt idx="140">
                  <c:v>69.918963636363628</c:v>
                </c:pt>
                <c:pt idx="141">
                  <c:v>66.999218181818179</c:v>
                </c:pt>
                <c:pt idx="142">
                  <c:v>77.032440000000008</c:v>
                </c:pt>
                <c:pt idx="143">
                  <c:v>60.01450181818182</c:v>
                </c:pt>
                <c:pt idx="144">
                  <c:v>78.203730909090922</c:v>
                </c:pt>
                <c:pt idx="145">
                  <c:v>76.691043636363645</c:v>
                </c:pt>
                <c:pt idx="146">
                  <c:v>70.378312727272743</c:v>
                </c:pt>
                <c:pt idx="147">
                  <c:v>80.073585454545452</c:v>
                </c:pt>
                <c:pt idx="148">
                  <c:v>60.759181818181823</c:v>
                </c:pt>
                <c:pt idx="149">
                  <c:v>85.921683636363639</c:v>
                </c:pt>
                <c:pt idx="150">
                  <c:v>69.525185454545465</c:v>
                </c:pt>
                <c:pt idx="151">
                  <c:v>63.05679636363638</c:v>
                </c:pt>
                <c:pt idx="152">
                  <c:v>74.12694181818182</c:v>
                </c:pt>
                <c:pt idx="153">
                  <c:v>49.938261818181829</c:v>
                </c:pt>
                <c:pt idx="154">
                  <c:v>79.866992727272731</c:v>
                </c:pt>
                <c:pt idx="155">
                  <c:v>73.700818181818192</c:v>
                </c:pt>
                <c:pt idx="156">
                  <c:v>67.005221818181809</c:v>
                </c:pt>
                <c:pt idx="157">
                  <c:v>75.950149090909093</c:v>
                </c:pt>
                <c:pt idx="158">
                  <c:v>65.708327272727274</c:v>
                </c:pt>
                <c:pt idx="159">
                  <c:v>81.537363636363636</c:v>
                </c:pt>
                <c:pt idx="160">
                  <c:v>69.9649890909091</c:v>
                </c:pt>
                <c:pt idx="161">
                  <c:v>63.432818181818185</c:v>
                </c:pt>
                <c:pt idx="162">
                  <c:v>74.056923636363649</c:v>
                </c:pt>
                <c:pt idx="163">
                  <c:v>51.924429090909094</c:v>
                </c:pt>
                <c:pt idx="164">
                  <c:v>82.100650909090916</c:v>
                </c:pt>
                <c:pt idx="165">
                  <c:v>75.270956363636373</c:v>
                </c:pt>
                <c:pt idx="166">
                  <c:v>72.620847272727289</c:v>
                </c:pt>
                <c:pt idx="167">
                  <c:v>81.343181818181819</c:v>
                </c:pt>
                <c:pt idx="168">
                  <c:v>67.73514909090909</c:v>
                </c:pt>
                <c:pt idx="169">
                  <c:v>85.468578181818188</c:v>
                </c:pt>
                <c:pt idx="170">
                  <c:v>75.271807272727287</c:v>
                </c:pt>
                <c:pt idx="171">
                  <c:v>69.93822545454546</c:v>
                </c:pt>
                <c:pt idx="172">
                  <c:v>81.457898181818194</c:v>
                </c:pt>
                <c:pt idx="173">
                  <c:v>64.049101818181811</c:v>
                </c:pt>
                <c:pt idx="174">
                  <c:v>83.147636363636366</c:v>
                </c:pt>
                <c:pt idx="175">
                  <c:v>66.190432727272736</c:v>
                </c:pt>
                <c:pt idx="176">
                  <c:v>60.658610909090925</c:v>
                </c:pt>
                <c:pt idx="177">
                  <c:v>70.700109090909109</c:v>
                </c:pt>
                <c:pt idx="178">
                  <c:v>40.081250909090926</c:v>
                </c:pt>
                <c:pt idx="179">
                  <c:v>72.961501818181816</c:v>
                </c:pt>
                <c:pt idx="180">
                  <c:v>72.345934545454554</c:v>
                </c:pt>
                <c:pt idx="181">
                  <c:v>65.811694545454543</c:v>
                </c:pt>
                <c:pt idx="182">
                  <c:v>80.760796363636359</c:v>
                </c:pt>
                <c:pt idx="183">
                  <c:v>58.5441890909091</c:v>
                </c:pt>
                <c:pt idx="184">
                  <c:v>81.132210909090915</c:v>
                </c:pt>
                <c:pt idx="185">
                  <c:v>61.977269090909097</c:v>
                </c:pt>
                <c:pt idx="186">
                  <c:v>42.295578181818193</c:v>
                </c:pt>
                <c:pt idx="187">
                  <c:v>75.496327272727271</c:v>
                </c:pt>
                <c:pt idx="188">
                  <c:v>36.462065454545453</c:v>
                </c:pt>
                <c:pt idx="189">
                  <c:v>80.064123636363632</c:v>
                </c:pt>
                <c:pt idx="190">
                  <c:v>76.670661818181827</c:v>
                </c:pt>
                <c:pt idx="191">
                  <c:v>68.42858545454547</c:v>
                </c:pt>
                <c:pt idx="192">
                  <c:v>77.823734545454542</c:v>
                </c:pt>
                <c:pt idx="193">
                  <c:v>62.486992727272728</c:v>
                </c:pt>
                <c:pt idx="194">
                  <c:v>83.765127272727284</c:v>
                </c:pt>
                <c:pt idx="195">
                  <c:v>69.083618181818196</c:v>
                </c:pt>
                <c:pt idx="196">
                  <c:v>63.198600000000006</c:v>
                </c:pt>
                <c:pt idx="197">
                  <c:v>75.561585454545451</c:v>
                </c:pt>
                <c:pt idx="198">
                  <c:v>58.077116363636371</c:v>
                </c:pt>
                <c:pt idx="199">
                  <c:v>77.979479999999995</c:v>
                </c:pt>
                <c:pt idx="200">
                  <c:v>71.203512727272738</c:v>
                </c:pt>
                <c:pt idx="201">
                  <c:v>65.746156363636373</c:v>
                </c:pt>
                <c:pt idx="202">
                  <c:v>79.580643636363646</c:v>
                </c:pt>
                <c:pt idx="203">
                  <c:v>59.482909090909104</c:v>
                </c:pt>
                <c:pt idx="204">
                  <c:v>82.253487272727284</c:v>
                </c:pt>
                <c:pt idx="205">
                  <c:v>59.308512727272735</c:v>
                </c:pt>
                <c:pt idx="206">
                  <c:v>51.075996363636364</c:v>
                </c:pt>
                <c:pt idx="207">
                  <c:v>68.069850909090917</c:v>
                </c:pt>
                <c:pt idx="208">
                  <c:v>45.578672727272732</c:v>
                </c:pt>
                <c:pt idx="209">
                  <c:v>72.29564727272728</c:v>
                </c:pt>
                <c:pt idx="210">
                  <c:v>70.535287272727274</c:v>
                </c:pt>
                <c:pt idx="211">
                  <c:v>67.771723636363646</c:v>
                </c:pt>
                <c:pt idx="212">
                  <c:v>75.6710690909091</c:v>
                </c:pt>
                <c:pt idx="213">
                  <c:v>52.693629090909091</c:v>
                </c:pt>
                <c:pt idx="214">
                  <c:v>81.534501818181823</c:v>
                </c:pt>
                <c:pt idx="215">
                  <c:v>67.016545454545451</c:v>
                </c:pt>
                <c:pt idx="216">
                  <c:v>58.792923636363639</c:v>
                </c:pt>
                <c:pt idx="217">
                  <c:v>71.460650909090916</c:v>
                </c:pt>
                <c:pt idx="218">
                  <c:v>49.804941818181817</c:v>
                </c:pt>
                <c:pt idx="219">
                  <c:v>74.748050909090907</c:v>
                </c:pt>
                <c:pt idx="220">
                  <c:v>64.255872727272731</c:v>
                </c:pt>
                <c:pt idx="221">
                  <c:v>60.819265454545452</c:v>
                </c:pt>
                <c:pt idx="222">
                  <c:v>73.691389090909084</c:v>
                </c:pt>
                <c:pt idx="223">
                  <c:v>51.968141818181827</c:v>
                </c:pt>
                <c:pt idx="224">
                  <c:v>75.953705454545457</c:v>
                </c:pt>
                <c:pt idx="225">
                  <c:v>10.882138181818192</c:v>
                </c:pt>
                <c:pt idx="226">
                  <c:v>7.0912254545454658</c:v>
                </c:pt>
                <c:pt idx="227">
                  <c:v>23.934410909090914</c:v>
                </c:pt>
                <c:pt idx="228">
                  <c:v>0</c:v>
                </c:pt>
                <c:pt idx="229">
                  <c:v>21.119141818181831</c:v>
                </c:pt>
                <c:pt idx="230">
                  <c:v>76.628112727272722</c:v>
                </c:pt>
                <c:pt idx="231">
                  <c:v>71.158330909090921</c:v>
                </c:pt>
                <c:pt idx="232">
                  <c:v>80.498363636363635</c:v>
                </c:pt>
                <c:pt idx="233">
                  <c:v>61.914370909090913</c:v>
                </c:pt>
                <c:pt idx="234">
                  <c:v>83.900840000000002</c:v>
                </c:pt>
                <c:pt idx="235">
                  <c:v>71.01764</c:v>
                </c:pt>
                <c:pt idx="236">
                  <c:v>64.124018181818187</c:v>
                </c:pt>
                <c:pt idx="237">
                  <c:v>75.549269090909092</c:v>
                </c:pt>
                <c:pt idx="238">
                  <c:v>44.271999999999998</c:v>
                </c:pt>
                <c:pt idx="239">
                  <c:v>81.255480000000006</c:v>
                </c:pt>
                <c:pt idx="240">
                  <c:v>78.530174545454543</c:v>
                </c:pt>
                <c:pt idx="241">
                  <c:v>72.884258181818183</c:v>
                </c:pt>
                <c:pt idx="242">
                  <c:v>81.42740727272728</c:v>
                </c:pt>
                <c:pt idx="243">
                  <c:v>67.621585454545453</c:v>
                </c:pt>
                <c:pt idx="244">
                  <c:v>86.274947272727275</c:v>
                </c:pt>
                <c:pt idx="245">
                  <c:v>62.405501818181826</c:v>
                </c:pt>
                <c:pt idx="246">
                  <c:v>57.830003636363642</c:v>
                </c:pt>
                <c:pt idx="247">
                  <c:v>71.358123636363644</c:v>
                </c:pt>
                <c:pt idx="248">
                  <c:v>35.626520000000028</c:v>
                </c:pt>
                <c:pt idx="249">
                  <c:v>75.65888727272727</c:v>
                </c:pt>
                <c:pt idx="250">
                  <c:v>68.232723636363659</c:v>
                </c:pt>
                <c:pt idx="251">
                  <c:v>61.188458181818191</c:v>
                </c:pt>
                <c:pt idx="252">
                  <c:v>75.185083636363657</c:v>
                </c:pt>
                <c:pt idx="253">
                  <c:v>48.554945454545461</c:v>
                </c:pt>
                <c:pt idx="254">
                  <c:v>80.029923636363648</c:v>
                </c:pt>
                <c:pt idx="255">
                  <c:v>74.073800000000006</c:v>
                </c:pt>
                <c:pt idx="256">
                  <c:v>52.443338181818191</c:v>
                </c:pt>
                <c:pt idx="257">
                  <c:v>77.613530909090912</c:v>
                </c:pt>
                <c:pt idx="258">
                  <c:v>59.065883636363644</c:v>
                </c:pt>
                <c:pt idx="259">
                  <c:v>82.932614545454555</c:v>
                </c:pt>
                <c:pt idx="260">
                  <c:v>73.901203636363647</c:v>
                </c:pt>
                <c:pt idx="261">
                  <c:v>65.69471272727273</c:v>
                </c:pt>
                <c:pt idx="262">
                  <c:v>77.725800000000007</c:v>
                </c:pt>
                <c:pt idx="263">
                  <c:v>62.197945454545462</c:v>
                </c:pt>
                <c:pt idx="264">
                  <c:v>81.925112727272733</c:v>
                </c:pt>
                <c:pt idx="265">
                  <c:v>69.649450909090916</c:v>
                </c:pt>
                <c:pt idx="266">
                  <c:v>60.817421818181828</c:v>
                </c:pt>
                <c:pt idx="267">
                  <c:v>73.883996363636371</c:v>
                </c:pt>
                <c:pt idx="268">
                  <c:v>53.818058181818188</c:v>
                </c:pt>
                <c:pt idx="269">
                  <c:v>79.476181818181828</c:v>
                </c:pt>
                <c:pt idx="270">
                  <c:v>70.356607272727274</c:v>
                </c:pt>
                <c:pt idx="271">
                  <c:v>63.697792727272734</c:v>
                </c:pt>
                <c:pt idx="272">
                  <c:v>74.850676363636367</c:v>
                </c:pt>
                <c:pt idx="273">
                  <c:v>52.127265454545466</c:v>
                </c:pt>
                <c:pt idx="274">
                  <c:v>78.855672727272719</c:v>
                </c:pt>
                <c:pt idx="275">
                  <c:v>34.136640000000014</c:v>
                </c:pt>
                <c:pt idx="276">
                  <c:v>16.459825454545467</c:v>
                </c:pt>
                <c:pt idx="277">
                  <c:v>56.785847272727281</c:v>
                </c:pt>
                <c:pt idx="278">
                  <c:v>0</c:v>
                </c:pt>
                <c:pt idx="279">
                  <c:v>65.394792727272744</c:v>
                </c:pt>
                <c:pt idx="280">
                  <c:v>58.408570909090919</c:v>
                </c:pt>
                <c:pt idx="281">
                  <c:v>49.179534545454551</c:v>
                </c:pt>
                <c:pt idx="282">
                  <c:v>72.965720000000005</c:v>
                </c:pt>
                <c:pt idx="283">
                  <c:v>37.096847272727274</c:v>
                </c:pt>
                <c:pt idx="284">
                  <c:v>75.222403636363637</c:v>
                </c:pt>
                <c:pt idx="285">
                  <c:v>73.704847272727278</c:v>
                </c:pt>
                <c:pt idx="286">
                  <c:v>68.541007272727285</c:v>
                </c:pt>
                <c:pt idx="287">
                  <c:v>76.116254545454552</c:v>
                </c:pt>
                <c:pt idx="288">
                  <c:v>53.415330909090912</c:v>
                </c:pt>
                <c:pt idx="289">
                  <c:v>78.732854545454558</c:v>
                </c:pt>
                <c:pt idx="290">
                  <c:v>73.033909090909106</c:v>
                </c:pt>
                <c:pt idx="291">
                  <c:v>66.108818181818179</c:v>
                </c:pt>
                <c:pt idx="292">
                  <c:v>78.977330909090909</c:v>
                </c:pt>
                <c:pt idx="293">
                  <c:v>58.216723636363639</c:v>
                </c:pt>
                <c:pt idx="294">
                  <c:v>80.667909090909092</c:v>
                </c:pt>
                <c:pt idx="295">
                  <c:v>59.744720000000001</c:v>
                </c:pt>
                <c:pt idx="296">
                  <c:v>52.427665454545462</c:v>
                </c:pt>
                <c:pt idx="297">
                  <c:v>65.178436363636365</c:v>
                </c:pt>
                <c:pt idx="298">
                  <c:v>42.198305454545455</c:v>
                </c:pt>
                <c:pt idx="299">
                  <c:v>69.539727272727276</c:v>
                </c:pt>
                <c:pt idx="300">
                  <c:v>74.84904727272729</c:v>
                </c:pt>
                <c:pt idx="301">
                  <c:v>65.522189090909094</c:v>
                </c:pt>
                <c:pt idx="302">
                  <c:v>77.164894545454544</c:v>
                </c:pt>
                <c:pt idx="303">
                  <c:v>64.147414545454552</c:v>
                </c:pt>
                <c:pt idx="304">
                  <c:v>80.970789090909093</c:v>
                </c:pt>
                <c:pt idx="305">
                  <c:v>67.717414545454545</c:v>
                </c:pt>
                <c:pt idx="306">
                  <c:v>53.009825454545464</c:v>
                </c:pt>
                <c:pt idx="307">
                  <c:v>70.956116363636369</c:v>
                </c:pt>
                <c:pt idx="308">
                  <c:v>48.740520000000004</c:v>
                </c:pt>
                <c:pt idx="309">
                  <c:v>74.528632727272736</c:v>
                </c:pt>
                <c:pt idx="310">
                  <c:v>59.111410909090907</c:v>
                </c:pt>
                <c:pt idx="311">
                  <c:v>31.960687272727284</c:v>
                </c:pt>
                <c:pt idx="312">
                  <c:v>65.804414545454563</c:v>
                </c:pt>
                <c:pt idx="313">
                  <c:v>0.40969090909091221</c:v>
                </c:pt>
                <c:pt idx="314">
                  <c:v>74.738323636363646</c:v>
                </c:pt>
                <c:pt idx="315">
                  <c:v>59.369054545454553</c:v>
                </c:pt>
                <c:pt idx="316">
                  <c:v>58.976880000000008</c:v>
                </c:pt>
                <c:pt idx="317">
                  <c:v>68.997570909090911</c:v>
                </c:pt>
                <c:pt idx="318">
                  <c:v>50.840363636363634</c:v>
                </c:pt>
                <c:pt idx="319">
                  <c:v>73.102519999999998</c:v>
                </c:pt>
                <c:pt idx="320">
                  <c:v>52.160716363636368</c:v>
                </c:pt>
                <c:pt idx="321">
                  <c:v>28.098123636363638</c:v>
                </c:pt>
                <c:pt idx="322">
                  <c:v>61.650621818181833</c:v>
                </c:pt>
                <c:pt idx="323">
                  <c:v>2.7463527272727219</c:v>
                </c:pt>
                <c:pt idx="324">
                  <c:v>73.971378181818181</c:v>
                </c:pt>
                <c:pt idx="325">
                  <c:v>71.626519999999999</c:v>
                </c:pt>
                <c:pt idx="326">
                  <c:v>63.428247272727269</c:v>
                </c:pt>
                <c:pt idx="327">
                  <c:v>77.854647272727277</c:v>
                </c:pt>
                <c:pt idx="328">
                  <c:v>46.905767272727275</c:v>
                </c:pt>
                <c:pt idx="329">
                  <c:v>80.421818181818182</c:v>
                </c:pt>
                <c:pt idx="330">
                  <c:v>68.231196363636371</c:v>
                </c:pt>
                <c:pt idx="331">
                  <c:v>61.977436363636372</c:v>
                </c:pt>
                <c:pt idx="332">
                  <c:v>70.381367272727289</c:v>
                </c:pt>
                <c:pt idx="333">
                  <c:v>52.767683636363635</c:v>
                </c:pt>
                <c:pt idx="334">
                  <c:v>79.339512727272734</c:v>
                </c:pt>
                <c:pt idx="335">
                  <c:v>59.96569090909091</c:v>
                </c:pt>
                <c:pt idx="336">
                  <c:v>51.490152727272729</c:v>
                </c:pt>
                <c:pt idx="337">
                  <c:v>65.834221818181817</c:v>
                </c:pt>
                <c:pt idx="338">
                  <c:v>40.199374545454553</c:v>
                </c:pt>
                <c:pt idx="339">
                  <c:v>71.731370909090913</c:v>
                </c:pt>
                <c:pt idx="340">
                  <c:v>35.371360000000024</c:v>
                </c:pt>
                <c:pt idx="341">
                  <c:v>11.323396363636377</c:v>
                </c:pt>
                <c:pt idx="342">
                  <c:v>29.485832727272737</c:v>
                </c:pt>
                <c:pt idx="343">
                  <c:v>0</c:v>
                </c:pt>
                <c:pt idx="344">
                  <c:v>48.396072727272731</c:v>
                </c:pt>
                <c:pt idx="345">
                  <c:v>57.58733818181819</c:v>
                </c:pt>
                <c:pt idx="346">
                  <c:v>58.257101818181823</c:v>
                </c:pt>
                <c:pt idx="347">
                  <c:v>75.567280000000011</c:v>
                </c:pt>
                <c:pt idx="348">
                  <c:v>31.662010909090924</c:v>
                </c:pt>
                <c:pt idx="349">
                  <c:v>80.083494545454556</c:v>
                </c:pt>
                <c:pt idx="350">
                  <c:v>73.652236363636362</c:v>
                </c:pt>
                <c:pt idx="351">
                  <c:v>67.493567272727276</c:v>
                </c:pt>
                <c:pt idx="352">
                  <c:v>78.912840000000017</c:v>
                </c:pt>
                <c:pt idx="353">
                  <c:v>62.825196363636373</c:v>
                </c:pt>
                <c:pt idx="354">
                  <c:v>81.886527272727278</c:v>
                </c:pt>
                <c:pt idx="355">
                  <c:v>78.774014545454548</c:v>
                </c:pt>
                <c:pt idx="356">
                  <c:v>71.393018181818192</c:v>
                </c:pt>
                <c:pt idx="357">
                  <c:v>82.500287272727277</c:v>
                </c:pt>
                <c:pt idx="358">
                  <c:v>68.804741818181839</c:v>
                </c:pt>
                <c:pt idx="359">
                  <c:v>86.327376363636375</c:v>
                </c:pt>
                <c:pt idx="360">
                  <c:v>74.518479999999997</c:v>
                </c:pt>
                <c:pt idx="361">
                  <c:v>61.314301818181818</c:v>
                </c:pt>
                <c:pt idx="362">
                  <c:v>77.802109090909084</c:v>
                </c:pt>
                <c:pt idx="363">
                  <c:v>60.24455636363637</c:v>
                </c:pt>
                <c:pt idx="364">
                  <c:v>82.14115272727274</c:v>
                </c:pt>
                <c:pt idx="365">
                  <c:v>75.546709090909104</c:v>
                </c:pt>
                <c:pt idx="366">
                  <c:v>74.121745454545461</c:v>
                </c:pt>
                <c:pt idx="367">
                  <c:v>78.303661818181823</c:v>
                </c:pt>
                <c:pt idx="368">
                  <c:v>67.586560000000006</c:v>
                </c:pt>
                <c:pt idx="369">
                  <c:v>84.29546545454545</c:v>
                </c:pt>
                <c:pt idx="370">
                  <c:v>71.455356363636369</c:v>
                </c:pt>
                <c:pt idx="371">
                  <c:v>67.700058181818179</c:v>
                </c:pt>
                <c:pt idx="372">
                  <c:v>78.400018181818183</c:v>
                </c:pt>
                <c:pt idx="373">
                  <c:v>58.094720000000002</c:v>
                </c:pt>
                <c:pt idx="374">
                  <c:v>82.767720000000011</c:v>
                </c:pt>
                <c:pt idx="375">
                  <c:v>79.54104000000001</c:v>
                </c:pt>
                <c:pt idx="376">
                  <c:v>76.027352727272728</c:v>
                </c:pt>
                <c:pt idx="377">
                  <c:v>82.857381818181821</c:v>
                </c:pt>
                <c:pt idx="378">
                  <c:v>70.112320000000011</c:v>
                </c:pt>
                <c:pt idx="379">
                  <c:v>85.908394545454541</c:v>
                </c:pt>
                <c:pt idx="380">
                  <c:v>75.850480000000005</c:v>
                </c:pt>
                <c:pt idx="381">
                  <c:v>72.067138181818194</c:v>
                </c:pt>
                <c:pt idx="382">
                  <c:v>81.519250909090914</c:v>
                </c:pt>
                <c:pt idx="383">
                  <c:v>67.206396363636372</c:v>
                </c:pt>
                <c:pt idx="384">
                  <c:v>84.694040000000001</c:v>
                </c:pt>
                <c:pt idx="385">
                  <c:v>67.392156363636389</c:v>
                </c:pt>
                <c:pt idx="386">
                  <c:v>62.630927272727284</c:v>
                </c:pt>
                <c:pt idx="387">
                  <c:v>74.838498181818181</c:v>
                </c:pt>
                <c:pt idx="388">
                  <c:v>57.502890909090908</c:v>
                </c:pt>
                <c:pt idx="389">
                  <c:v>77.798690909090908</c:v>
                </c:pt>
                <c:pt idx="390">
                  <c:v>75.467007272727287</c:v>
                </c:pt>
                <c:pt idx="391">
                  <c:v>68.963007272727282</c:v>
                </c:pt>
                <c:pt idx="392">
                  <c:v>80.136290909090917</c:v>
                </c:pt>
                <c:pt idx="393">
                  <c:v>63.982109090909098</c:v>
                </c:pt>
                <c:pt idx="394">
                  <c:v>82.698145454545454</c:v>
                </c:pt>
                <c:pt idx="395">
                  <c:v>63.955356363636376</c:v>
                </c:pt>
                <c:pt idx="396">
                  <c:v>44.529301818181821</c:v>
                </c:pt>
                <c:pt idx="397">
                  <c:v>76.543832727272729</c:v>
                </c:pt>
                <c:pt idx="398">
                  <c:v>40.403265454545455</c:v>
                </c:pt>
                <c:pt idx="399">
                  <c:v>81.389123636363649</c:v>
                </c:pt>
                <c:pt idx="400">
                  <c:v>75.521818181818176</c:v>
                </c:pt>
                <c:pt idx="401">
                  <c:v>73.114723636363635</c:v>
                </c:pt>
                <c:pt idx="402">
                  <c:v>82.947276363636377</c:v>
                </c:pt>
                <c:pt idx="403">
                  <c:v>66.876803636363633</c:v>
                </c:pt>
                <c:pt idx="404">
                  <c:v>86.197516363636367</c:v>
                </c:pt>
                <c:pt idx="405">
                  <c:v>72.059767272727271</c:v>
                </c:pt>
                <c:pt idx="406">
                  <c:v>65.818149090909102</c:v>
                </c:pt>
                <c:pt idx="407">
                  <c:v>73.19198909090909</c:v>
                </c:pt>
                <c:pt idx="408">
                  <c:v>58.97649454545455</c:v>
                </c:pt>
                <c:pt idx="409">
                  <c:v>80.036916363636379</c:v>
                </c:pt>
                <c:pt idx="410">
                  <c:v>76.475876363636374</c:v>
                </c:pt>
                <c:pt idx="411">
                  <c:v>70.334589090909105</c:v>
                </c:pt>
                <c:pt idx="412">
                  <c:v>78.466898181818181</c:v>
                </c:pt>
                <c:pt idx="413">
                  <c:v>61.40016727272728</c:v>
                </c:pt>
                <c:pt idx="414">
                  <c:v>83.181974545454551</c:v>
                </c:pt>
                <c:pt idx="415">
                  <c:v>63.125039999999998</c:v>
                </c:pt>
                <c:pt idx="416">
                  <c:v>58.966421818181821</c:v>
                </c:pt>
                <c:pt idx="417">
                  <c:v>69.759490909090914</c:v>
                </c:pt>
                <c:pt idx="418">
                  <c:v>49.195934545454556</c:v>
                </c:pt>
                <c:pt idx="419">
                  <c:v>74.608589090909106</c:v>
                </c:pt>
                <c:pt idx="420">
                  <c:v>70.076167272727275</c:v>
                </c:pt>
                <c:pt idx="421">
                  <c:v>65.874789090909104</c:v>
                </c:pt>
                <c:pt idx="422">
                  <c:v>77.281621818181819</c:v>
                </c:pt>
                <c:pt idx="423">
                  <c:v>58.428567272727285</c:v>
                </c:pt>
                <c:pt idx="424">
                  <c:v>79.10678181818183</c:v>
                </c:pt>
                <c:pt idx="425">
                  <c:v>66.14082545454545</c:v>
                </c:pt>
                <c:pt idx="426">
                  <c:v>58.341680000000004</c:v>
                </c:pt>
                <c:pt idx="427">
                  <c:v>69.686665454545462</c:v>
                </c:pt>
                <c:pt idx="428">
                  <c:v>47.57188363636363</c:v>
                </c:pt>
                <c:pt idx="429">
                  <c:v>76.189596363636369</c:v>
                </c:pt>
                <c:pt idx="430">
                  <c:v>64.704698181818188</c:v>
                </c:pt>
                <c:pt idx="431">
                  <c:v>59.684523636363636</c:v>
                </c:pt>
                <c:pt idx="432">
                  <c:v>72.392076363636363</c:v>
                </c:pt>
                <c:pt idx="433">
                  <c:v>52.768374545454542</c:v>
                </c:pt>
                <c:pt idx="434">
                  <c:v>76.357152727272734</c:v>
                </c:pt>
                <c:pt idx="435">
                  <c:v>8.4024000000000001</c:v>
                </c:pt>
                <c:pt idx="436">
                  <c:v>12.081330909090923</c:v>
                </c:pt>
                <c:pt idx="437">
                  <c:v>12.07174181818182</c:v>
                </c:pt>
                <c:pt idx="438">
                  <c:v>0</c:v>
                </c:pt>
                <c:pt idx="439">
                  <c:v>26.80507272727273</c:v>
                </c:pt>
                <c:pt idx="440">
                  <c:v>73.661723636363632</c:v>
                </c:pt>
                <c:pt idx="441">
                  <c:v>70.060607272727282</c:v>
                </c:pt>
                <c:pt idx="442">
                  <c:v>78.518421818181821</c:v>
                </c:pt>
                <c:pt idx="443">
                  <c:v>63.298905454545462</c:v>
                </c:pt>
                <c:pt idx="444">
                  <c:v>84.49684727272728</c:v>
                </c:pt>
                <c:pt idx="445">
                  <c:v>71.672112727272733</c:v>
                </c:pt>
                <c:pt idx="446">
                  <c:v>59.066894545454559</c:v>
                </c:pt>
                <c:pt idx="447">
                  <c:v>75.717661818181824</c:v>
                </c:pt>
                <c:pt idx="448">
                  <c:v>49.381436363636368</c:v>
                </c:pt>
                <c:pt idx="449">
                  <c:v>79.99175636363637</c:v>
                </c:pt>
                <c:pt idx="450">
                  <c:v>76.271378181818193</c:v>
                </c:pt>
                <c:pt idx="451">
                  <c:v>72.512625454545457</c:v>
                </c:pt>
                <c:pt idx="452">
                  <c:v>80.236665454545459</c:v>
                </c:pt>
                <c:pt idx="453">
                  <c:v>69.152999999999992</c:v>
                </c:pt>
                <c:pt idx="454">
                  <c:v>86.249885454545463</c:v>
                </c:pt>
                <c:pt idx="455">
                  <c:v>65.380749090909092</c:v>
                </c:pt>
                <c:pt idx="456">
                  <c:v>54.762425454545465</c:v>
                </c:pt>
                <c:pt idx="457">
                  <c:v>68.983585454545462</c:v>
                </c:pt>
                <c:pt idx="458">
                  <c:v>32.415432727272744</c:v>
                </c:pt>
                <c:pt idx="459">
                  <c:v>74.994141818181816</c:v>
                </c:pt>
                <c:pt idx="460">
                  <c:v>66.989592727272736</c:v>
                </c:pt>
                <c:pt idx="461">
                  <c:v>60.817723636363645</c:v>
                </c:pt>
                <c:pt idx="462">
                  <c:v>75.335425454545458</c:v>
                </c:pt>
                <c:pt idx="463">
                  <c:v>53.838170909090913</c:v>
                </c:pt>
                <c:pt idx="464">
                  <c:v>79.007501818181822</c:v>
                </c:pt>
                <c:pt idx="465">
                  <c:v>68.909570909090917</c:v>
                </c:pt>
                <c:pt idx="466">
                  <c:v>66.351636363636374</c:v>
                </c:pt>
                <c:pt idx="467">
                  <c:v>76.579567272727274</c:v>
                </c:pt>
                <c:pt idx="468">
                  <c:v>45.094574545454542</c:v>
                </c:pt>
                <c:pt idx="469">
                  <c:v>82.276389090909106</c:v>
                </c:pt>
                <c:pt idx="470">
                  <c:v>74.26603272727273</c:v>
                </c:pt>
                <c:pt idx="471">
                  <c:v>65.69325818181818</c:v>
                </c:pt>
                <c:pt idx="472">
                  <c:v>79.486774545454551</c:v>
                </c:pt>
                <c:pt idx="473">
                  <c:v>60.066174545454558</c:v>
                </c:pt>
                <c:pt idx="474">
                  <c:v>82.173887272727285</c:v>
                </c:pt>
                <c:pt idx="475">
                  <c:v>69.053080000000008</c:v>
                </c:pt>
                <c:pt idx="476">
                  <c:v>60.749640000000007</c:v>
                </c:pt>
                <c:pt idx="477">
                  <c:v>73.510810909090921</c:v>
                </c:pt>
                <c:pt idx="478">
                  <c:v>55.426963636363645</c:v>
                </c:pt>
                <c:pt idx="479">
                  <c:v>78.535821818181816</c:v>
                </c:pt>
                <c:pt idx="480">
                  <c:v>70.953930909090914</c:v>
                </c:pt>
                <c:pt idx="481">
                  <c:v>61.107123636363639</c:v>
                </c:pt>
                <c:pt idx="482">
                  <c:v>73.516814545454551</c:v>
                </c:pt>
                <c:pt idx="483">
                  <c:v>46.109076363636369</c:v>
                </c:pt>
                <c:pt idx="484">
                  <c:v>79.744094545454544</c:v>
                </c:pt>
                <c:pt idx="485">
                  <c:v>29.527149090909091</c:v>
                </c:pt>
                <c:pt idx="486">
                  <c:v>22.140850909090915</c:v>
                </c:pt>
                <c:pt idx="487">
                  <c:v>36.893923636363638</c:v>
                </c:pt>
                <c:pt idx="488">
                  <c:v>0</c:v>
                </c:pt>
                <c:pt idx="489">
                  <c:v>65.827425454545448</c:v>
                </c:pt>
                <c:pt idx="490">
                  <c:v>64.693429090909092</c:v>
                </c:pt>
                <c:pt idx="491">
                  <c:v>49.314949090909103</c:v>
                </c:pt>
                <c:pt idx="492">
                  <c:v>68.269247272727284</c:v>
                </c:pt>
                <c:pt idx="493">
                  <c:v>50.54579636363637</c:v>
                </c:pt>
                <c:pt idx="494">
                  <c:v>76.668578181818191</c:v>
                </c:pt>
                <c:pt idx="495">
                  <c:v>72.918436363636374</c:v>
                </c:pt>
                <c:pt idx="496">
                  <c:v>61.297981818181825</c:v>
                </c:pt>
                <c:pt idx="497">
                  <c:v>76.112530909090907</c:v>
                </c:pt>
                <c:pt idx="498">
                  <c:v>60.577796363636374</c:v>
                </c:pt>
                <c:pt idx="499">
                  <c:v>81.137323636363632</c:v>
                </c:pt>
                <c:pt idx="500">
                  <c:v>72.213276363636368</c:v>
                </c:pt>
                <c:pt idx="501">
                  <c:v>67.118556363636372</c:v>
                </c:pt>
                <c:pt idx="502">
                  <c:v>74.908530909090928</c:v>
                </c:pt>
                <c:pt idx="503">
                  <c:v>59.986370909090915</c:v>
                </c:pt>
                <c:pt idx="504">
                  <c:v>80.10590545454545</c:v>
                </c:pt>
                <c:pt idx="505">
                  <c:v>60.645854545454547</c:v>
                </c:pt>
                <c:pt idx="506">
                  <c:v>51.491880000000009</c:v>
                </c:pt>
                <c:pt idx="507">
                  <c:v>63.036232727272733</c:v>
                </c:pt>
                <c:pt idx="508">
                  <c:v>46.029392727272722</c:v>
                </c:pt>
                <c:pt idx="509">
                  <c:v>68.841727272727269</c:v>
                </c:pt>
                <c:pt idx="510">
                  <c:v>72.22732727272728</c:v>
                </c:pt>
                <c:pt idx="511">
                  <c:v>67.707956363636356</c:v>
                </c:pt>
                <c:pt idx="512">
                  <c:v>76.581665454545458</c:v>
                </c:pt>
                <c:pt idx="513">
                  <c:v>58.283985454545459</c:v>
                </c:pt>
                <c:pt idx="514">
                  <c:v>82.699512727272733</c:v>
                </c:pt>
                <c:pt idx="515">
                  <c:v>65.549814545454552</c:v>
                </c:pt>
                <c:pt idx="516">
                  <c:v>61.268098181818196</c:v>
                </c:pt>
                <c:pt idx="517">
                  <c:v>70.966560000000001</c:v>
                </c:pt>
                <c:pt idx="518">
                  <c:v>55.769109090909097</c:v>
                </c:pt>
                <c:pt idx="519">
                  <c:v>75.38712363636364</c:v>
                </c:pt>
                <c:pt idx="520">
                  <c:v>52.472978181818192</c:v>
                </c:pt>
                <c:pt idx="521">
                  <c:v>37.42786909090907</c:v>
                </c:pt>
                <c:pt idx="522">
                  <c:v>57.201178181818186</c:v>
                </c:pt>
                <c:pt idx="523">
                  <c:v>0</c:v>
                </c:pt>
                <c:pt idx="524">
                  <c:v>74.895712727272738</c:v>
                </c:pt>
                <c:pt idx="525">
                  <c:v>66.544360000000012</c:v>
                </c:pt>
                <c:pt idx="526">
                  <c:v>55.089527272727288</c:v>
                </c:pt>
                <c:pt idx="527">
                  <c:v>69.414338181818181</c:v>
                </c:pt>
                <c:pt idx="528">
                  <c:v>33.376669090909104</c:v>
                </c:pt>
                <c:pt idx="529">
                  <c:v>74.700847272727287</c:v>
                </c:pt>
                <c:pt idx="530">
                  <c:v>54.472778181818185</c:v>
                </c:pt>
                <c:pt idx="531">
                  <c:v>34.776549090909086</c:v>
                </c:pt>
                <c:pt idx="532">
                  <c:v>53.656403636363642</c:v>
                </c:pt>
                <c:pt idx="533">
                  <c:v>15.857523636363638</c:v>
                </c:pt>
                <c:pt idx="534">
                  <c:v>62.235301818181824</c:v>
                </c:pt>
                <c:pt idx="535">
                  <c:v>69.915265454545462</c:v>
                </c:pt>
                <c:pt idx="536">
                  <c:v>65.078727272727278</c:v>
                </c:pt>
                <c:pt idx="537">
                  <c:v>77.036149090909106</c:v>
                </c:pt>
                <c:pt idx="538">
                  <c:v>44.201985454545465</c:v>
                </c:pt>
                <c:pt idx="539">
                  <c:v>79.738120000000009</c:v>
                </c:pt>
                <c:pt idx="540">
                  <c:v>69.320018181818185</c:v>
                </c:pt>
                <c:pt idx="541">
                  <c:v>61.439661818181825</c:v>
                </c:pt>
                <c:pt idx="542">
                  <c:v>70.920698181818182</c:v>
                </c:pt>
                <c:pt idx="543">
                  <c:v>52.293530909090912</c:v>
                </c:pt>
                <c:pt idx="544">
                  <c:v>77.778865454545468</c:v>
                </c:pt>
                <c:pt idx="545">
                  <c:v>57.529796363636365</c:v>
                </c:pt>
                <c:pt idx="546">
                  <c:v>54.484040000000014</c:v>
                </c:pt>
                <c:pt idx="547">
                  <c:v>65.470960000000005</c:v>
                </c:pt>
                <c:pt idx="548">
                  <c:v>44.882898181818192</c:v>
                </c:pt>
                <c:pt idx="549">
                  <c:v>73.144901818181822</c:v>
                </c:pt>
                <c:pt idx="550">
                  <c:v>31.151138181818183</c:v>
                </c:pt>
                <c:pt idx="551">
                  <c:v>15.052174545454548</c:v>
                </c:pt>
                <c:pt idx="552">
                  <c:v>39.270403636363639</c:v>
                </c:pt>
                <c:pt idx="553">
                  <c:v>0</c:v>
                </c:pt>
                <c:pt idx="554">
                  <c:v>42.571694545454548</c:v>
                </c:pt>
                <c:pt idx="555">
                  <c:v>70.247123636363654</c:v>
                </c:pt>
                <c:pt idx="556">
                  <c:v>53.984949090909097</c:v>
                </c:pt>
                <c:pt idx="557">
                  <c:v>72.765287272727278</c:v>
                </c:pt>
                <c:pt idx="558">
                  <c:v>46.819400000000009</c:v>
                </c:pt>
                <c:pt idx="559">
                  <c:v>78.130941818181824</c:v>
                </c:pt>
                <c:pt idx="560">
                  <c:v>72.528941818181835</c:v>
                </c:pt>
                <c:pt idx="561">
                  <c:v>68.097981818181808</c:v>
                </c:pt>
                <c:pt idx="562">
                  <c:v>79.456436363636357</c:v>
                </c:pt>
                <c:pt idx="563">
                  <c:v>59.396774545454555</c:v>
                </c:pt>
                <c:pt idx="564">
                  <c:v>83.072123636363642</c:v>
                </c:pt>
                <c:pt idx="565">
                  <c:v>76.516632727272736</c:v>
                </c:pt>
                <c:pt idx="566">
                  <c:v>74.553981818181825</c:v>
                </c:pt>
                <c:pt idx="567">
                  <c:v>83.807490909090916</c:v>
                </c:pt>
                <c:pt idx="568">
                  <c:v>68.824974545454552</c:v>
                </c:pt>
                <c:pt idx="569">
                  <c:v>86.558945454545466</c:v>
                </c:pt>
                <c:pt idx="570">
                  <c:v>73.521454545454546</c:v>
                </c:pt>
                <c:pt idx="571">
                  <c:v>44.741261818181826</c:v>
                </c:pt>
                <c:pt idx="572">
                  <c:v>77.035094545454541</c:v>
                </c:pt>
                <c:pt idx="573">
                  <c:v>62.429065454545459</c:v>
                </c:pt>
                <c:pt idx="574">
                  <c:v>81.334127272727272</c:v>
                </c:pt>
                <c:pt idx="575">
                  <c:v>77.095185454545458</c:v>
                </c:pt>
                <c:pt idx="576">
                  <c:v>73.190232727272729</c:v>
                </c:pt>
                <c:pt idx="577">
                  <c:v>80.518112727272737</c:v>
                </c:pt>
                <c:pt idx="578">
                  <c:v>66.717720000000014</c:v>
                </c:pt>
                <c:pt idx="579">
                  <c:v>85.331312727272731</c:v>
                </c:pt>
                <c:pt idx="580">
                  <c:v>71.07983636363636</c:v>
                </c:pt>
                <c:pt idx="581">
                  <c:v>65.865676363636368</c:v>
                </c:pt>
                <c:pt idx="582">
                  <c:v>79.526105454545458</c:v>
                </c:pt>
                <c:pt idx="583">
                  <c:v>55.192410909090917</c:v>
                </c:pt>
                <c:pt idx="584">
                  <c:v>83.62017818181819</c:v>
                </c:pt>
                <c:pt idx="585">
                  <c:v>79.917345454545455</c:v>
                </c:pt>
                <c:pt idx="586">
                  <c:v>74.731799999999993</c:v>
                </c:pt>
                <c:pt idx="587">
                  <c:v>81.689170909090905</c:v>
                </c:pt>
                <c:pt idx="588">
                  <c:v>72.451560000000001</c:v>
                </c:pt>
                <c:pt idx="589">
                  <c:v>86.564300000000003</c:v>
                </c:pt>
                <c:pt idx="590">
                  <c:v>77.957941818181823</c:v>
                </c:pt>
                <c:pt idx="591">
                  <c:v>73.251494545454548</c:v>
                </c:pt>
                <c:pt idx="592">
                  <c:v>83.593396363636373</c:v>
                </c:pt>
                <c:pt idx="593">
                  <c:v>66.748909090909095</c:v>
                </c:pt>
                <c:pt idx="594">
                  <c:v>85.518523636363639</c:v>
                </c:pt>
                <c:pt idx="595">
                  <c:v>71.27376727272727</c:v>
                </c:pt>
                <c:pt idx="596">
                  <c:v>61.955669090909105</c:v>
                </c:pt>
                <c:pt idx="597">
                  <c:v>71.950530909090915</c:v>
                </c:pt>
                <c:pt idx="598">
                  <c:v>56.632149090909095</c:v>
                </c:pt>
                <c:pt idx="599">
                  <c:v>78.720541818181815</c:v>
                </c:pt>
                <c:pt idx="600">
                  <c:v>75.079341818181831</c:v>
                </c:pt>
                <c:pt idx="601">
                  <c:v>70.199156363636362</c:v>
                </c:pt>
                <c:pt idx="602">
                  <c:v>81.188087272727273</c:v>
                </c:pt>
                <c:pt idx="603">
                  <c:v>65.552654545454544</c:v>
                </c:pt>
                <c:pt idx="604">
                  <c:v>83.429574545454557</c:v>
                </c:pt>
                <c:pt idx="605">
                  <c:v>69.978752727272735</c:v>
                </c:pt>
                <c:pt idx="606">
                  <c:v>53.862269090909095</c:v>
                </c:pt>
                <c:pt idx="607">
                  <c:v>78.536978181818185</c:v>
                </c:pt>
                <c:pt idx="608">
                  <c:v>38.555778181818198</c:v>
                </c:pt>
                <c:pt idx="609">
                  <c:v>82.733410909090907</c:v>
                </c:pt>
                <c:pt idx="610">
                  <c:v>76.631421818181821</c:v>
                </c:pt>
                <c:pt idx="611">
                  <c:v>71.128821818181819</c:v>
                </c:pt>
                <c:pt idx="612">
                  <c:v>82.369560000000007</c:v>
                </c:pt>
                <c:pt idx="613">
                  <c:v>65.782378181818189</c:v>
                </c:pt>
                <c:pt idx="614">
                  <c:v>86.032327272727272</c:v>
                </c:pt>
                <c:pt idx="615">
                  <c:v>70.579923636363645</c:v>
                </c:pt>
                <c:pt idx="616">
                  <c:v>65.257443636363632</c:v>
                </c:pt>
                <c:pt idx="617">
                  <c:v>74.967661818181824</c:v>
                </c:pt>
                <c:pt idx="618">
                  <c:v>62.092287272727283</c:v>
                </c:pt>
                <c:pt idx="619">
                  <c:v>82.844716363636365</c:v>
                </c:pt>
                <c:pt idx="620">
                  <c:v>73.619239999999991</c:v>
                </c:pt>
                <c:pt idx="621">
                  <c:v>66.610330909090919</c:v>
                </c:pt>
                <c:pt idx="622">
                  <c:v>79.722614545454547</c:v>
                </c:pt>
                <c:pt idx="623">
                  <c:v>62.902865454545463</c:v>
                </c:pt>
                <c:pt idx="624">
                  <c:v>83.35296363636364</c:v>
                </c:pt>
                <c:pt idx="625">
                  <c:v>64.276963636363647</c:v>
                </c:pt>
                <c:pt idx="626">
                  <c:v>59.308785454545465</c:v>
                </c:pt>
                <c:pt idx="627">
                  <c:v>68.957341818181817</c:v>
                </c:pt>
                <c:pt idx="628">
                  <c:v>52.506210909090917</c:v>
                </c:pt>
                <c:pt idx="629">
                  <c:v>75.66955272727273</c:v>
                </c:pt>
                <c:pt idx="630">
                  <c:v>73.537836363636359</c:v>
                </c:pt>
                <c:pt idx="631">
                  <c:v>67.160920000000004</c:v>
                </c:pt>
                <c:pt idx="632">
                  <c:v>74.390327272727276</c:v>
                </c:pt>
                <c:pt idx="633">
                  <c:v>60.687483636363645</c:v>
                </c:pt>
                <c:pt idx="634">
                  <c:v>81.244105454545462</c:v>
                </c:pt>
                <c:pt idx="635">
                  <c:v>64.785876363636376</c:v>
                </c:pt>
                <c:pt idx="636">
                  <c:v>54.003494545454551</c:v>
                </c:pt>
                <c:pt idx="637">
                  <c:v>71.90176000000001</c:v>
                </c:pt>
                <c:pt idx="638">
                  <c:v>35.982436363636381</c:v>
                </c:pt>
                <c:pt idx="639">
                  <c:v>76.315349090909095</c:v>
                </c:pt>
                <c:pt idx="640">
                  <c:v>66.788043636363639</c:v>
                </c:pt>
                <c:pt idx="641">
                  <c:v>58.500661818181818</c:v>
                </c:pt>
                <c:pt idx="642">
                  <c:v>72.928065454545461</c:v>
                </c:pt>
                <c:pt idx="643">
                  <c:v>39.441112727272746</c:v>
                </c:pt>
                <c:pt idx="644">
                  <c:v>75.939643636363641</c:v>
                </c:pt>
                <c:pt idx="645">
                  <c:v>8.8837781818181867</c:v>
                </c:pt>
                <c:pt idx="646">
                  <c:v>4.2817381818181985</c:v>
                </c:pt>
                <c:pt idx="647">
                  <c:v>26.283218181818185</c:v>
                </c:pt>
                <c:pt idx="648">
                  <c:v>0.23064000000000817</c:v>
                </c:pt>
                <c:pt idx="649">
                  <c:v>34.797014545454545</c:v>
                </c:pt>
                <c:pt idx="650">
                  <c:v>75.469276363636368</c:v>
                </c:pt>
                <c:pt idx="651">
                  <c:v>69.138127272727274</c:v>
                </c:pt>
                <c:pt idx="652">
                  <c:v>80.515490909090914</c:v>
                </c:pt>
                <c:pt idx="653">
                  <c:v>65.875312727272728</c:v>
                </c:pt>
                <c:pt idx="654">
                  <c:v>84.979945454545458</c:v>
                </c:pt>
                <c:pt idx="655">
                  <c:v>69.944029090909098</c:v>
                </c:pt>
                <c:pt idx="656">
                  <c:v>60.273716363636368</c:v>
                </c:pt>
                <c:pt idx="657">
                  <c:v>75.878476363636366</c:v>
                </c:pt>
                <c:pt idx="658">
                  <c:v>50.42296727272727</c:v>
                </c:pt>
                <c:pt idx="659">
                  <c:v>80.703523636363641</c:v>
                </c:pt>
                <c:pt idx="660">
                  <c:v>76.338032727272747</c:v>
                </c:pt>
                <c:pt idx="661">
                  <c:v>72.627952727272742</c:v>
                </c:pt>
                <c:pt idx="662">
                  <c:v>81.133818181818185</c:v>
                </c:pt>
                <c:pt idx="663">
                  <c:v>67.283003636363645</c:v>
                </c:pt>
                <c:pt idx="664">
                  <c:v>84.997883636363639</c:v>
                </c:pt>
                <c:pt idx="665">
                  <c:v>64.171232727272724</c:v>
                </c:pt>
                <c:pt idx="666">
                  <c:v>59.09230545454546</c:v>
                </c:pt>
                <c:pt idx="667">
                  <c:v>72.848734545454548</c:v>
                </c:pt>
                <c:pt idx="668">
                  <c:v>29.794981818181839</c:v>
                </c:pt>
                <c:pt idx="669">
                  <c:v>76.039283636363649</c:v>
                </c:pt>
                <c:pt idx="670">
                  <c:v>67.413800000000009</c:v>
                </c:pt>
                <c:pt idx="671">
                  <c:v>60.811774545454547</c:v>
                </c:pt>
                <c:pt idx="672">
                  <c:v>72.443207272727278</c:v>
                </c:pt>
                <c:pt idx="673">
                  <c:v>54.813523636363648</c:v>
                </c:pt>
                <c:pt idx="674">
                  <c:v>80.038265454545453</c:v>
                </c:pt>
                <c:pt idx="675">
                  <c:v>72.111843636363645</c:v>
                </c:pt>
                <c:pt idx="676">
                  <c:v>63.34509818181818</c:v>
                </c:pt>
                <c:pt idx="677">
                  <c:v>76.55303636363638</c:v>
                </c:pt>
                <c:pt idx="678">
                  <c:v>57.572920000000011</c:v>
                </c:pt>
                <c:pt idx="679">
                  <c:v>81.350196363636371</c:v>
                </c:pt>
                <c:pt idx="680">
                  <c:v>72.655483636363641</c:v>
                </c:pt>
                <c:pt idx="681">
                  <c:v>66.035065454545474</c:v>
                </c:pt>
                <c:pt idx="682">
                  <c:v>75.792149090909092</c:v>
                </c:pt>
                <c:pt idx="683">
                  <c:v>61.018625454545464</c:v>
                </c:pt>
                <c:pt idx="684">
                  <c:v>80.908894545454558</c:v>
                </c:pt>
                <c:pt idx="685">
                  <c:v>68.89445454545455</c:v>
                </c:pt>
                <c:pt idx="686">
                  <c:v>58.892687272727287</c:v>
                </c:pt>
                <c:pt idx="687">
                  <c:v>75.289705454545469</c:v>
                </c:pt>
                <c:pt idx="688">
                  <c:v>54.04502545454546</c:v>
                </c:pt>
                <c:pt idx="689">
                  <c:v>79.236396363636374</c:v>
                </c:pt>
                <c:pt idx="690">
                  <c:v>67.859232727272726</c:v>
                </c:pt>
                <c:pt idx="691">
                  <c:v>59.416920000000005</c:v>
                </c:pt>
                <c:pt idx="692">
                  <c:v>74.835436363636362</c:v>
                </c:pt>
                <c:pt idx="693">
                  <c:v>51.852814545454549</c:v>
                </c:pt>
                <c:pt idx="694">
                  <c:v>78.389345454545463</c:v>
                </c:pt>
                <c:pt idx="695">
                  <c:v>37.069865454545464</c:v>
                </c:pt>
                <c:pt idx="696">
                  <c:v>20.436792727272717</c:v>
                </c:pt>
                <c:pt idx="697">
                  <c:v>48.522483636363646</c:v>
                </c:pt>
                <c:pt idx="698">
                  <c:v>0</c:v>
                </c:pt>
                <c:pt idx="699">
                  <c:v>67.303127272727266</c:v>
                </c:pt>
                <c:pt idx="700">
                  <c:v>67.923832727272725</c:v>
                </c:pt>
                <c:pt idx="701">
                  <c:v>44.533730909090906</c:v>
                </c:pt>
                <c:pt idx="702">
                  <c:v>70.832327272727269</c:v>
                </c:pt>
                <c:pt idx="703">
                  <c:v>37.414821818181821</c:v>
                </c:pt>
                <c:pt idx="704">
                  <c:v>77.43765090909092</c:v>
                </c:pt>
                <c:pt idx="705">
                  <c:v>70.013192727272724</c:v>
                </c:pt>
                <c:pt idx="706">
                  <c:v>67.146974545454555</c:v>
                </c:pt>
                <c:pt idx="707">
                  <c:v>75.319272727272732</c:v>
                </c:pt>
                <c:pt idx="708">
                  <c:v>53.124636363636377</c:v>
                </c:pt>
                <c:pt idx="709">
                  <c:v>81.427960000000013</c:v>
                </c:pt>
                <c:pt idx="710">
                  <c:v>69.645218181818194</c:v>
                </c:pt>
                <c:pt idx="711">
                  <c:v>66.660956363636359</c:v>
                </c:pt>
                <c:pt idx="712">
                  <c:v>76.448854545454566</c:v>
                </c:pt>
                <c:pt idx="713">
                  <c:v>57.940014545454545</c:v>
                </c:pt>
                <c:pt idx="714">
                  <c:v>79.817298181818188</c:v>
                </c:pt>
                <c:pt idx="715">
                  <c:v>59.285003636363655</c:v>
                </c:pt>
                <c:pt idx="716">
                  <c:v>49.898672727272732</c:v>
                </c:pt>
                <c:pt idx="717">
                  <c:v>61.809356363636368</c:v>
                </c:pt>
                <c:pt idx="718">
                  <c:v>39.29028000000001</c:v>
                </c:pt>
                <c:pt idx="719">
                  <c:v>72.330130909090911</c:v>
                </c:pt>
                <c:pt idx="720">
                  <c:v>70.974832727272727</c:v>
                </c:pt>
                <c:pt idx="721">
                  <c:v>68.455323636363644</c:v>
                </c:pt>
                <c:pt idx="722">
                  <c:v>74.707992727272739</c:v>
                </c:pt>
                <c:pt idx="723">
                  <c:v>59.82457454545456</c:v>
                </c:pt>
                <c:pt idx="724">
                  <c:v>81.62554909090909</c:v>
                </c:pt>
                <c:pt idx="725">
                  <c:v>66.526301818181821</c:v>
                </c:pt>
                <c:pt idx="726">
                  <c:v>58.559749090909094</c:v>
                </c:pt>
                <c:pt idx="727">
                  <c:v>69.317276363636353</c:v>
                </c:pt>
                <c:pt idx="728">
                  <c:v>52.895672727272725</c:v>
                </c:pt>
                <c:pt idx="729">
                  <c:v>75.160465454545459</c:v>
                </c:pt>
                <c:pt idx="730">
                  <c:v>63.745752727272745</c:v>
                </c:pt>
                <c:pt idx="731">
                  <c:v>29.920065454545437</c:v>
                </c:pt>
                <c:pt idx="732">
                  <c:v>68.166352727272738</c:v>
                </c:pt>
                <c:pt idx="733">
                  <c:v>0</c:v>
                </c:pt>
                <c:pt idx="734">
                  <c:v>73.64124363636364</c:v>
                </c:pt>
                <c:pt idx="735">
                  <c:v>65.197825454545452</c:v>
                </c:pt>
                <c:pt idx="736">
                  <c:v>56.910141818181827</c:v>
                </c:pt>
                <c:pt idx="737">
                  <c:v>68.916854545454555</c:v>
                </c:pt>
                <c:pt idx="738">
                  <c:v>39.204920000000001</c:v>
                </c:pt>
                <c:pt idx="739">
                  <c:v>74.609843636363635</c:v>
                </c:pt>
                <c:pt idx="740">
                  <c:v>40.883738181818195</c:v>
                </c:pt>
                <c:pt idx="741">
                  <c:v>31.668189090909081</c:v>
                </c:pt>
                <c:pt idx="742">
                  <c:v>52.956280000000007</c:v>
                </c:pt>
                <c:pt idx="743">
                  <c:v>15.279389090909092</c:v>
                </c:pt>
                <c:pt idx="744">
                  <c:v>73.526603636363646</c:v>
                </c:pt>
                <c:pt idx="745">
                  <c:v>72.759356363636371</c:v>
                </c:pt>
                <c:pt idx="746">
                  <c:v>56.289894545454551</c:v>
                </c:pt>
                <c:pt idx="747">
                  <c:v>74.463698181818188</c:v>
                </c:pt>
                <c:pt idx="748">
                  <c:v>33.380392727272735</c:v>
                </c:pt>
                <c:pt idx="749">
                  <c:v>80.491898181818186</c:v>
                </c:pt>
                <c:pt idx="750">
                  <c:v>67.534363636363636</c:v>
                </c:pt>
                <c:pt idx="751">
                  <c:v>61.117814545454557</c:v>
                </c:pt>
                <c:pt idx="752">
                  <c:v>72.801200000000023</c:v>
                </c:pt>
                <c:pt idx="753">
                  <c:v>54.782061818181816</c:v>
                </c:pt>
                <c:pt idx="754">
                  <c:v>78.591665454545463</c:v>
                </c:pt>
                <c:pt idx="755">
                  <c:v>60.379080000000009</c:v>
                </c:pt>
                <c:pt idx="756">
                  <c:v>51.021443636363642</c:v>
                </c:pt>
                <c:pt idx="757">
                  <c:v>66.397029090909086</c:v>
                </c:pt>
                <c:pt idx="758">
                  <c:v>39.764254545454556</c:v>
                </c:pt>
                <c:pt idx="759">
                  <c:v>73.054930909090913</c:v>
                </c:pt>
                <c:pt idx="760">
                  <c:v>15.173014545454549</c:v>
                </c:pt>
                <c:pt idx="761">
                  <c:v>11.665549090909082</c:v>
                </c:pt>
                <c:pt idx="762">
                  <c:v>39.337592727272735</c:v>
                </c:pt>
                <c:pt idx="763">
                  <c:v>0</c:v>
                </c:pt>
                <c:pt idx="764">
                  <c:v>35.302338181818186</c:v>
                </c:pt>
                <c:pt idx="765">
                  <c:v>66.663843636363652</c:v>
                </c:pt>
                <c:pt idx="766">
                  <c:v>52.98193090909092</c:v>
                </c:pt>
                <c:pt idx="767">
                  <c:v>71.552367272727281</c:v>
                </c:pt>
                <c:pt idx="768">
                  <c:v>54.436250909090916</c:v>
                </c:pt>
                <c:pt idx="769">
                  <c:v>80.443236363636373</c:v>
                </c:pt>
                <c:pt idx="770">
                  <c:v>72.921756363636362</c:v>
                </c:pt>
                <c:pt idx="771">
                  <c:v>66.57877454545455</c:v>
                </c:pt>
                <c:pt idx="772">
                  <c:v>80.454676363636366</c:v>
                </c:pt>
                <c:pt idx="773">
                  <c:v>62.09927636363637</c:v>
                </c:pt>
                <c:pt idx="774">
                  <c:v>81.743058181818185</c:v>
                </c:pt>
                <c:pt idx="775">
                  <c:v>78.68013454545455</c:v>
                </c:pt>
                <c:pt idx="776">
                  <c:v>70.300116363636377</c:v>
                </c:pt>
                <c:pt idx="777">
                  <c:v>84.067443636363635</c:v>
                </c:pt>
                <c:pt idx="778">
                  <c:v>67.791749090909093</c:v>
                </c:pt>
                <c:pt idx="779">
                  <c:v>84.755745454545462</c:v>
                </c:pt>
                <c:pt idx="780">
                  <c:v>70.376854545454549</c:v>
                </c:pt>
                <c:pt idx="781">
                  <c:v>65.758145454545456</c:v>
                </c:pt>
                <c:pt idx="782">
                  <c:v>77.354389090909095</c:v>
                </c:pt>
                <c:pt idx="783">
                  <c:v>56.008443636363644</c:v>
                </c:pt>
                <c:pt idx="784">
                  <c:v>82.845040000000012</c:v>
                </c:pt>
                <c:pt idx="785">
                  <c:v>77.19708</c:v>
                </c:pt>
                <c:pt idx="786">
                  <c:v>73.025890909090919</c:v>
                </c:pt>
                <c:pt idx="787">
                  <c:v>80.310989090909089</c:v>
                </c:pt>
                <c:pt idx="788">
                  <c:v>67.37675636363636</c:v>
                </c:pt>
                <c:pt idx="789">
                  <c:v>83.251858181818193</c:v>
                </c:pt>
                <c:pt idx="790">
                  <c:v>75.096559999999997</c:v>
                </c:pt>
                <c:pt idx="791">
                  <c:v>67.018094545454545</c:v>
                </c:pt>
                <c:pt idx="792">
                  <c:v>79.194643636363637</c:v>
                </c:pt>
                <c:pt idx="793">
                  <c:v>55.750876363636365</c:v>
                </c:pt>
                <c:pt idx="794">
                  <c:v>82.380989090909097</c:v>
                </c:pt>
                <c:pt idx="795">
                  <c:v>79.169392727272736</c:v>
                </c:pt>
                <c:pt idx="796">
                  <c:v>75.949538181818198</c:v>
                </c:pt>
                <c:pt idx="797">
                  <c:v>83.245560000000012</c:v>
                </c:pt>
                <c:pt idx="798">
                  <c:v>71.508116363636361</c:v>
                </c:pt>
                <c:pt idx="799">
                  <c:v>88.240303636363649</c:v>
                </c:pt>
                <c:pt idx="800">
                  <c:v>77.716985454545465</c:v>
                </c:pt>
                <c:pt idx="801">
                  <c:v>69.27048727272728</c:v>
                </c:pt>
                <c:pt idx="802">
                  <c:v>81.367403636363633</c:v>
                </c:pt>
                <c:pt idx="803">
                  <c:v>66.04516363636364</c:v>
                </c:pt>
                <c:pt idx="804">
                  <c:v>85.923029090909097</c:v>
                </c:pt>
                <c:pt idx="805">
                  <c:v>66.221836363636356</c:v>
                </c:pt>
                <c:pt idx="806">
                  <c:v>63.581680000000006</c:v>
                </c:pt>
                <c:pt idx="807">
                  <c:v>74.383778181818187</c:v>
                </c:pt>
                <c:pt idx="808">
                  <c:v>57.346061818181823</c:v>
                </c:pt>
                <c:pt idx="809">
                  <c:v>77.65852000000001</c:v>
                </c:pt>
                <c:pt idx="810">
                  <c:v>76.137574545454555</c:v>
                </c:pt>
                <c:pt idx="811">
                  <c:v>70.935403636363645</c:v>
                </c:pt>
                <c:pt idx="812">
                  <c:v>79.261934545454551</c:v>
                </c:pt>
                <c:pt idx="813">
                  <c:v>63.960389090909089</c:v>
                </c:pt>
                <c:pt idx="814">
                  <c:v>82.642254545454563</c:v>
                </c:pt>
                <c:pt idx="815">
                  <c:v>58.682247272727274</c:v>
                </c:pt>
                <c:pt idx="816">
                  <c:v>47.453560000000003</c:v>
                </c:pt>
                <c:pt idx="817">
                  <c:v>78.286538181818187</c:v>
                </c:pt>
                <c:pt idx="818">
                  <c:v>36.928061818181831</c:v>
                </c:pt>
                <c:pt idx="819">
                  <c:v>82.184356363636368</c:v>
                </c:pt>
                <c:pt idx="820">
                  <c:v>75.614189090909093</c:v>
                </c:pt>
                <c:pt idx="821">
                  <c:v>68.853545454545468</c:v>
                </c:pt>
                <c:pt idx="822">
                  <c:v>80.163276363636371</c:v>
                </c:pt>
                <c:pt idx="823">
                  <c:v>64.583505454545445</c:v>
                </c:pt>
                <c:pt idx="824">
                  <c:v>86.619778181818191</c:v>
                </c:pt>
                <c:pt idx="825">
                  <c:v>72.334967272727283</c:v>
                </c:pt>
                <c:pt idx="826">
                  <c:v>65.078923636363641</c:v>
                </c:pt>
                <c:pt idx="827">
                  <c:v>74.154472727272733</c:v>
                </c:pt>
                <c:pt idx="828">
                  <c:v>61.044701818181828</c:v>
                </c:pt>
                <c:pt idx="829">
                  <c:v>81.574330909090918</c:v>
                </c:pt>
                <c:pt idx="830">
                  <c:v>73.930163636363645</c:v>
                </c:pt>
                <c:pt idx="831">
                  <c:v>68.786174545454543</c:v>
                </c:pt>
                <c:pt idx="832">
                  <c:v>79.491894545454556</c:v>
                </c:pt>
                <c:pt idx="833">
                  <c:v>61.708538181818184</c:v>
                </c:pt>
                <c:pt idx="834">
                  <c:v>81.65233818181818</c:v>
                </c:pt>
                <c:pt idx="835">
                  <c:v>62.550527272727287</c:v>
                </c:pt>
                <c:pt idx="836">
                  <c:v>55.60316000000001</c:v>
                </c:pt>
                <c:pt idx="837">
                  <c:v>67.576767272727267</c:v>
                </c:pt>
                <c:pt idx="838">
                  <c:v>50.522600000000004</c:v>
                </c:pt>
                <c:pt idx="839">
                  <c:v>72.594192727272741</c:v>
                </c:pt>
                <c:pt idx="840">
                  <c:v>70.818996363636359</c:v>
                </c:pt>
                <c:pt idx="841">
                  <c:v>65.613949090909102</c:v>
                </c:pt>
                <c:pt idx="842">
                  <c:v>77.100378181818186</c:v>
                </c:pt>
                <c:pt idx="843">
                  <c:v>58.925258181818187</c:v>
                </c:pt>
                <c:pt idx="844">
                  <c:v>80.916912727272731</c:v>
                </c:pt>
                <c:pt idx="845">
                  <c:v>64.430141818181824</c:v>
                </c:pt>
                <c:pt idx="846">
                  <c:v>58.981509090909093</c:v>
                </c:pt>
                <c:pt idx="847">
                  <c:v>68.130025454545461</c:v>
                </c:pt>
                <c:pt idx="848">
                  <c:v>52.720887272727282</c:v>
                </c:pt>
                <c:pt idx="849">
                  <c:v>74.88154545454546</c:v>
                </c:pt>
                <c:pt idx="850">
                  <c:v>64.039578181818186</c:v>
                </c:pt>
                <c:pt idx="851">
                  <c:v>63.311258181818189</c:v>
                </c:pt>
                <c:pt idx="852">
                  <c:v>73.066665454545472</c:v>
                </c:pt>
                <c:pt idx="853">
                  <c:v>51.569890909090915</c:v>
                </c:pt>
                <c:pt idx="854">
                  <c:v>77.791014545454544</c:v>
                </c:pt>
                <c:pt idx="855">
                  <c:v>12.220287272727276</c:v>
                </c:pt>
                <c:pt idx="856">
                  <c:v>0</c:v>
                </c:pt>
                <c:pt idx="857">
                  <c:v>15.036185454545446</c:v>
                </c:pt>
                <c:pt idx="858">
                  <c:v>0</c:v>
                </c:pt>
                <c:pt idx="859">
                  <c:v>28.315403636363627</c:v>
                </c:pt>
                <c:pt idx="860">
                  <c:v>74.963400000000007</c:v>
                </c:pt>
                <c:pt idx="861">
                  <c:v>72.769883636363645</c:v>
                </c:pt>
                <c:pt idx="862">
                  <c:v>82.727570909090915</c:v>
                </c:pt>
                <c:pt idx="863">
                  <c:v>64.707625454545479</c:v>
                </c:pt>
                <c:pt idx="864">
                  <c:v>83.59808000000001</c:v>
                </c:pt>
                <c:pt idx="865">
                  <c:v>69.28903636363637</c:v>
                </c:pt>
                <c:pt idx="866">
                  <c:v>66.921258181818189</c:v>
                </c:pt>
                <c:pt idx="867">
                  <c:v>76.242440000000016</c:v>
                </c:pt>
                <c:pt idx="868">
                  <c:v>42.060618181818192</c:v>
                </c:pt>
                <c:pt idx="869">
                  <c:v>81.694545454545462</c:v>
                </c:pt>
                <c:pt idx="870">
                  <c:v>77.235734545454548</c:v>
                </c:pt>
                <c:pt idx="871">
                  <c:v>74.843003636363633</c:v>
                </c:pt>
                <c:pt idx="872">
                  <c:v>80.308574545454547</c:v>
                </c:pt>
                <c:pt idx="873">
                  <c:v>66.130770909090913</c:v>
                </c:pt>
                <c:pt idx="874">
                  <c:v>85.732909090909089</c:v>
                </c:pt>
                <c:pt idx="875">
                  <c:v>66.739905454545465</c:v>
                </c:pt>
                <c:pt idx="876">
                  <c:v>57.391218181818189</c:v>
                </c:pt>
                <c:pt idx="877">
                  <c:v>72.541327272727273</c:v>
                </c:pt>
                <c:pt idx="878">
                  <c:v>35.378109090909106</c:v>
                </c:pt>
                <c:pt idx="879">
                  <c:v>76.237603636363644</c:v>
                </c:pt>
                <c:pt idx="880">
                  <c:v>68.873643636363639</c:v>
                </c:pt>
                <c:pt idx="881">
                  <c:v>63.458687272727275</c:v>
                </c:pt>
                <c:pt idx="882">
                  <c:v>74.852152727272738</c:v>
                </c:pt>
                <c:pt idx="883">
                  <c:v>52.974767272727277</c:v>
                </c:pt>
                <c:pt idx="884">
                  <c:v>77.664956363636378</c:v>
                </c:pt>
                <c:pt idx="885">
                  <c:v>68.937450909090927</c:v>
                </c:pt>
                <c:pt idx="886">
                  <c:v>62.777283636363642</c:v>
                </c:pt>
                <c:pt idx="887">
                  <c:v>75.824719999999999</c:v>
                </c:pt>
                <c:pt idx="888">
                  <c:v>57.475130909090922</c:v>
                </c:pt>
                <c:pt idx="889">
                  <c:v>81.310145454545449</c:v>
                </c:pt>
                <c:pt idx="890">
                  <c:v>71.753283636363648</c:v>
                </c:pt>
                <c:pt idx="891">
                  <c:v>64.887781818181821</c:v>
                </c:pt>
                <c:pt idx="892">
                  <c:v>80.286218181818185</c:v>
                </c:pt>
                <c:pt idx="893">
                  <c:v>58.984149090909099</c:v>
                </c:pt>
                <c:pt idx="894">
                  <c:v>81.460625454545465</c:v>
                </c:pt>
                <c:pt idx="895">
                  <c:v>68.725723636363654</c:v>
                </c:pt>
                <c:pt idx="896">
                  <c:v>61.682807272727281</c:v>
                </c:pt>
                <c:pt idx="897">
                  <c:v>72.914629090909102</c:v>
                </c:pt>
                <c:pt idx="898">
                  <c:v>53.705810909090907</c:v>
                </c:pt>
                <c:pt idx="899">
                  <c:v>78.417978181818199</c:v>
                </c:pt>
                <c:pt idx="900">
                  <c:v>69.967290909090906</c:v>
                </c:pt>
                <c:pt idx="901">
                  <c:v>59.477709090909094</c:v>
                </c:pt>
                <c:pt idx="902">
                  <c:v>74.156200000000013</c:v>
                </c:pt>
                <c:pt idx="903">
                  <c:v>51.444400000000009</c:v>
                </c:pt>
                <c:pt idx="904">
                  <c:v>78.106792727272733</c:v>
                </c:pt>
                <c:pt idx="905">
                  <c:v>23.965549090909093</c:v>
                </c:pt>
                <c:pt idx="906">
                  <c:v>13.201981818181821</c:v>
                </c:pt>
                <c:pt idx="907">
                  <c:v>60.770076363636363</c:v>
                </c:pt>
                <c:pt idx="908">
                  <c:v>0</c:v>
                </c:pt>
                <c:pt idx="909">
                  <c:v>63.292418181818192</c:v>
                </c:pt>
                <c:pt idx="910">
                  <c:v>58.666280000000008</c:v>
                </c:pt>
                <c:pt idx="911">
                  <c:v>52.02168363636364</c:v>
                </c:pt>
                <c:pt idx="912">
                  <c:v>73.676654545454554</c:v>
                </c:pt>
                <c:pt idx="913">
                  <c:v>34.490087272727294</c:v>
                </c:pt>
                <c:pt idx="914">
                  <c:v>74.842890909090912</c:v>
                </c:pt>
                <c:pt idx="915">
                  <c:v>73.507156363636369</c:v>
                </c:pt>
                <c:pt idx="916">
                  <c:v>65.835425454545458</c:v>
                </c:pt>
                <c:pt idx="917">
                  <c:v>76.996054545454555</c:v>
                </c:pt>
                <c:pt idx="918">
                  <c:v>58.469021818181822</c:v>
                </c:pt>
                <c:pt idx="919">
                  <c:v>80.830385454545464</c:v>
                </c:pt>
                <c:pt idx="920">
                  <c:v>71.911305454545456</c:v>
                </c:pt>
                <c:pt idx="921">
                  <c:v>67.459752727272729</c:v>
                </c:pt>
                <c:pt idx="922">
                  <c:v>77.519192727272738</c:v>
                </c:pt>
                <c:pt idx="923">
                  <c:v>59.919632727272734</c:v>
                </c:pt>
                <c:pt idx="924">
                  <c:v>81.219683636363641</c:v>
                </c:pt>
                <c:pt idx="925">
                  <c:v>59.874880000000012</c:v>
                </c:pt>
                <c:pt idx="926">
                  <c:v>49.090087272727274</c:v>
                </c:pt>
                <c:pt idx="927">
                  <c:v>64.091447272727279</c:v>
                </c:pt>
                <c:pt idx="928">
                  <c:v>46.576232727272732</c:v>
                </c:pt>
                <c:pt idx="929">
                  <c:v>70.174963636363643</c:v>
                </c:pt>
                <c:pt idx="930">
                  <c:v>70.152701818181839</c:v>
                </c:pt>
                <c:pt idx="931">
                  <c:v>68.63984727272728</c:v>
                </c:pt>
                <c:pt idx="932">
                  <c:v>76.054941818181831</c:v>
                </c:pt>
                <c:pt idx="933">
                  <c:v>58.250916363636364</c:v>
                </c:pt>
                <c:pt idx="934">
                  <c:v>82.274970909090911</c:v>
                </c:pt>
                <c:pt idx="935">
                  <c:v>62.558610909090923</c:v>
                </c:pt>
                <c:pt idx="936">
                  <c:v>54.037000000000006</c:v>
                </c:pt>
                <c:pt idx="937">
                  <c:v>69.649523636363639</c:v>
                </c:pt>
                <c:pt idx="938">
                  <c:v>47.169549090909094</c:v>
                </c:pt>
                <c:pt idx="939">
                  <c:v>76.475967272727274</c:v>
                </c:pt>
                <c:pt idx="940">
                  <c:v>52.709952727272736</c:v>
                </c:pt>
                <c:pt idx="941">
                  <c:v>41.916625454545461</c:v>
                </c:pt>
                <c:pt idx="942">
                  <c:v>67.76666909090909</c:v>
                </c:pt>
                <c:pt idx="943">
                  <c:v>0</c:v>
                </c:pt>
                <c:pt idx="944">
                  <c:v>75.411454545454546</c:v>
                </c:pt>
                <c:pt idx="945">
                  <c:v>64.042454545454547</c:v>
                </c:pt>
                <c:pt idx="946">
                  <c:v>57.22628363636364</c:v>
                </c:pt>
                <c:pt idx="947">
                  <c:v>67.09995636363638</c:v>
                </c:pt>
                <c:pt idx="948">
                  <c:v>49.195570909090925</c:v>
                </c:pt>
                <c:pt idx="949">
                  <c:v>73.595538181818185</c:v>
                </c:pt>
                <c:pt idx="950">
                  <c:v>52.812080000000009</c:v>
                </c:pt>
                <c:pt idx="951">
                  <c:v>29.123298181818186</c:v>
                </c:pt>
                <c:pt idx="952">
                  <c:v>63.247065454545456</c:v>
                </c:pt>
                <c:pt idx="953">
                  <c:v>9.9011018181818287</c:v>
                </c:pt>
                <c:pt idx="954">
                  <c:v>65.125632727272745</c:v>
                </c:pt>
                <c:pt idx="955">
                  <c:v>71.581563636363654</c:v>
                </c:pt>
                <c:pt idx="956">
                  <c:v>65.33359272727273</c:v>
                </c:pt>
                <c:pt idx="957">
                  <c:v>73.669763636363641</c:v>
                </c:pt>
                <c:pt idx="958">
                  <c:v>50.443905454545458</c:v>
                </c:pt>
                <c:pt idx="959">
                  <c:v>81.870101818181823</c:v>
                </c:pt>
                <c:pt idx="960">
                  <c:v>65.903065454545469</c:v>
                </c:pt>
                <c:pt idx="961">
                  <c:v>59.533432727272725</c:v>
                </c:pt>
                <c:pt idx="962">
                  <c:v>71.835440000000006</c:v>
                </c:pt>
                <c:pt idx="963">
                  <c:v>46.113956363636369</c:v>
                </c:pt>
                <c:pt idx="964">
                  <c:v>74.215432727272741</c:v>
                </c:pt>
                <c:pt idx="965">
                  <c:v>59.166898181818183</c:v>
                </c:pt>
                <c:pt idx="966">
                  <c:v>52.813221818181823</c:v>
                </c:pt>
                <c:pt idx="967">
                  <c:v>66.087698181818183</c:v>
                </c:pt>
                <c:pt idx="968">
                  <c:v>41.242658181818186</c:v>
                </c:pt>
                <c:pt idx="969">
                  <c:v>71.117294545454541</c:v>
                </c:pt>
                <c:pt idx="970">
                  <c:v>20.841334545454544</c:v>
                </c:pt>
                <c:pt idx="971">
                  <c:v>9.4346436363636315</c:v>
                </c:pt>
                <c:pt idx="972">
                  <c:v>29.103530909090907</c:v>
                </c:pt>
                <c:pt idx="973">
                  <c:v>0</c:v>
                </c:pt>
                <c:pt idx="974">
                  <c:v>38.309701818181821</c:v>
                </c:pt>
                <c:pt idx="975">
                  <c:v>67.991378181818192</c:v>
                </c:pt>
                <c:pt idx="976">
                  <c:v>52.497076363636367</c:v>
                </c:pt>
                <c:pt idx="977">
                  <c:v>72.288160000000005</c:v>
                </c:pt>
                <c:pt idx="978">
                  <c:v>49.461040000000004</c:v>
                </c:pt>
                <c:pt idx="979">
                  <c:v>79.177523636363645</c:v>
                </c:pt>
                <c:pt idx="980">
                  <c:v>73.386698181818176</c:v>
                </c:pt>
                <c:pt idx="981">
                  <c:v>68.504992727272736</c:v>
                </c:pt>
                <c:pt idx="982">
                  <c:v>77.443716363636355</c:v>
                </c:pt>
                <c:pt idx="983">
                  <c:v>61.894981818181826</c:v>
                </c:pt>
                <c:pt idx="984">
                  <c:v>81.397665454545461</c:v>
                </c:pt>
                <c:pt idx="985">
                  <c:v>78.975614545454548</c:v>
                </c:pt>
                <c:pt idx="986">
                  <c:v>69.960556363636385</c:v>
                </c:pt>
                <c:pt idx="987">
                  <c:v>85.151665454545466</c:v>
                </c:pt>
                <c:pt idx="988">
                  <c:v>66.908087272727272</c:v>
                </c:pt>
                <c:pt idx="989">
                  <c:v>85.854834545454551</c:v>
                </c:pt>
                <c:pt idx="990">
                  <c:v>72.384560000000022</c:v>
                </c:pt>
                <c:pt idx="991">
                  <c:v>67.324029090909107</c:v>
                </c:pt>
                <c:pt idx="992">
                  <c:v>77.96229090909091</c:v>
                </c:pt>
                <c:pt idx="993">
                  <c:v>61.328469090909088</c:v>
                </c:pt>
                <c:pt idx="994">
                  <c:v>82.175378181818189</c:v>
                </c:pt>
                <c:pt idx="995">
                  <c:v>78.50069454545455</c:v>
                </c:pt>
                <c:pt idx="996">
                  <c:v>72.468810909090919</c:v>
                </c:pt>
                <c:pt idx="997">
                  <c:v>80.061607272727286</c:v>
                </c:pt>
                <c:pt idx="998">
                  <c:v>68.826923636363645</c:v>
                </c:pt>
                <c:pt idx="999">
                  <c:v>85.73414545454547</c:v>
                </c:pt>
                <c:pt idx="1000">
                  <c:v>73.093261818181816</c:v>
                </c:pt>
                <c:pt idx="1001">
                  <c:v>67.598941818181814</c:v>
                </c:pt>
                <c:pt idx="1002">
                  <c:v>76.458192727272731</c:v>
                </c:pt>
                <c:pt idx="1003">
                  <c:v>56.113869090909091</c:v>
                </c:pt>
                <c:pt idx="1004">
                  <c:v>84.602661818181815</c:v>
                </c:pt>
                <c:pt idx="1005">
                  <c:v>81.143912727272735</c:v>
                </c:pt>
                <c:pt idx="1006">
                  <c:v>75.211803636363641</c:v>
                </c:pt>
                <c:pt idx="1007">
                  <c:v>82.744436363636368</c:v>
                </c:pt>
                <c:pt idx="1008">
                  <c:v>70.139810909090912</c:v>
                </c:pt>
                <c:pt idx="1009">
                  <c:v>87.071405454545456</c:v>
                </c:pt>
                <c:pt idx="1010">
                  <c:v>75.148520000000019</c:v>
                </c:pt>
                <c:pt idx="1011">
                  <c:v>68.906538181818192</c:v>
                </c:pt>
                <c:pt idx="1012">
                  <c:v>83.306570909090922</c:v>
                </c:pt>
                <c:pt idx="1013">
                  <c:v>65.759436363636368</c:v>
                </c:pt>
                <c:pt idx="1014">
                  <c:v>86.823876363636373</c:v>
                </c:pt>
                <c:pt idx="1015">
                  <c:v>69.468018181818195</c:v>
                </c:pt>
                <c:pt idx="1016">
                  <c:v>61.467236363636374</c:v>
                </c:pt>
                <c:pt idx="1017">
                  <c:v>74.135400000000004</c:v>
                </c:pt>
                <c:pt idx="1018">
                  <c:v>56.854458181818181</c:v>
                </c:pt>
                <c:pt idx="1019">
                  <c:v>76.765381818181822</c:v>
                </c:pt>
                <c:pt idx="1020">
                  <c:v>73.90218181818183</c:v>
                </c:pt>
                <c:pt idx="1021">
                  <c:v>69.577985454545455</c:v>
                </c:pt>
                <c:pt idx="1022">
                  <c:v>80.864767272727278</c:v>
                </c:pt>
                <c:pt idx="1023">
                  <c:v>65.903570909090917</c:v>
                </c:pt>
                <c:pt idx="1024">
                  <c:v>81.730669090909103</c:v>
                </c:pt>
                <c:pt idx="1025">
                  <c:v>67.277236363636376</c:v>
                </c:pt>
                <c:pt idx="1026">
                  <c:v>46.673570909090913</c:v>
                </c:pt>
                <c:pt idx="1027">
                  <c:v>77.046814545454552</c:v>
                </c:pt>
                <c:pt idx="1028">
                  <c:v>41.668643636363647</c:v>
                </c:pt>
                <c:pt idx="1029">
                  <c:v>83.347101818181812</c:v>
                </c:pt>
                <c:pt idx="1030">
                  <c:v>79.001163636363657</c:v>
                </c:pt>
                <c:pt idx="1031">
                  <c:v>72.327072727272736</c:v>
                </c:pt>
                <c:pt idx="1032">
                  <c:v>80.154360000000011</c:v>
                </c:pt>
                <c:pt idx="1033">
                  <c:v>66.62972363636365</c:v>
                </c:pt>
                <c:pt idx="1034">
                  <c:v>84.576760000000007</c:v>
                </c:pt>
                <c:pt idx="1035">
                  <c:v>70.606130909090922</c:v>
                </c:pt>
                <c:pt idx="1036">
                  <c:v>67.67670545454547</c:v>
                </c:pt>
                <c:pt idx="1037">
                  <c:v>75.295440000000013</c:v>
                </c:pt>
                <c:pt idx="1038">
                  <c:v>60.911258181818191</c:v>
                </c:pt>
                <c:pt idx="1039">
                  <c:v>81.679465454545465</c:v>
                </c:pt>
                <c:pt idx="1040">
                  <c:v>74.774050909090917</c:v>
                </c:pt>
                <c:pt idx="1041">
                  <c:v>67.680018181818184</c:v>
                </c:pt>
                <c:pt idx="1042">
                  <c:v>77.462934545454544</c:v>
                </c:pt>
                <c:pt idx="1043">
                  <c:v>63.672727272727272</c:v>
                </c:pt>
                <c:pt idx="1044">
                  <c:v>84.634956363636363</c:v>
                </c:pt>
                <c:pt idx="1045">
                  <c:v>66.082836363636375</c:v>
                </c:pt>
                <c:pt idx="1046">
                  <c:v>59.109530909090921</c:v>
                </c:pt>
                <c:pt idx="1047">
                  <c:v>67.91306545454546</c:v>
                </c:pt>
                <c:pt idx="1048">
                  <c:v>48.673036363636378</c:v>
                </c:pt>
                <c:pt idx="1049">
                  <c:v>75.460730909090913</c:v>
                </c:pt>
              </c:numCache>
            </c:numRef>
          </c:xVal>
          <c:yVal>
            <c:numRef>
              <c:f>'CT Net-Cone vs PC Price'!$D$5:$D$1054</c:f>
              <c:numCache>
                <c:formatCode>_("$"* #,##0_);_("$"* \(#,##0\);_("$"* "-"??_);_(@_)</c:formatCode>
                <c:ptCount val="1050"/>
                <c:pt idx="0">
                  <c:v>7.0223978499421085</c:v>
                </c:pt>
                <c:pt idx="1">
                  <c:v>3.2316868877660876</c:v>
                </c:pt>
                <c:pt idx="2">
                  <c:v>7.5116112856618047</c:v>
                </c:pt>
                <c:pt idx="3">
                  <c:v>11.050944875357816</c:v>
                </c:pt>
                <c:pt idx="4">
                  <c:v>7.4718921312320887</c:v>
                </c:pt>
                <c:pt idx="5">
                  <c:v>0</c:v>
                </c:pt>
                <c:pt idx="6">
                  <c:v>4.1242241385620648</c:v>
                </c:pt>
                <c:pt idx="7">
                  <c:v>24.260526367105886</c:v>
                </c:pt>
                <c:pt idx="8">
                  <c:v>6.8970437221177754</c:v>
                </c:pt>
                <c:pt idx="9">
                  <c:v>0</c:v>
                </c:pt>
                <c:pt idx="10">
                  <c:v>0</c:v>
                </c:pt>
                <c:pt idx="11">
                  <c:v>5.7648859277860094</c:v>
                </c:pt>
                <c:pt idx="12">
                  <c:v>0</c:v>
                </c:pt>
                <c:pt idx="13">
                  <c:v>0</c:v>
                </c:pt>
                <c:pt idx="14">
                  <c:v>3.5601695365533983</c:v>
                </c:pt>
                <c:pt idx="15">
                  <c:v>1.2975756791768884</c:v>
                </c:pt>
                <c:pt idx="16">
                  <c:v>0</c:v>
                </c:pt>
                <c:pt idx="17">
                  <c:v>0</c:v>
                </c:pt>
                <c:pt idx="18">
                  <c:v>0</c:v>
                </c:pt>
                <c:pt idx="19">
                  <c:v>0</c:v>
                </c:pt>
                <c:pt idx="20">
                  <c:v>21.978926086369427</c:v>
                </c:pt>
                <c:pt idx="21">
                  <c:v>0</c:v>
                </c:pt>
                <c:pt idx="22">
                  <c:v>0</c:v>
                </c:pt>
                <c:pt idx="23">
                  <c:v>3.2109881394985544</c:v>
                </c:pt>
                <c:pt idx="24">
                  <c:v>0</c:v>
                </c:pt>
                <c:pt idx="25">
                  <c:v>6.5498049458849623</c:v>
                </c:pt>
                <c:pt idx="26">
                  <c:v>3.0961023399113365</c:v>
                </c:pt>
                <c:pt idx="27">
                  <c:v>25.400406999598051</c:v>
                </c:pt>
                <c:pt idx="28">
                  <c:v>0</c:v>
                </c:pt>
                <c:pt idx="29">
                  <c:v>7.9817535149045602</c:v>
                </c:pt>
                <c:pt idx="30">
                  <c:v>9.9430236785756723</c:v>
                </c:pt>
                <c:pt idx="31">
                  <c:v>7.0332983046596071</c:v>
                </c:pt>
                <c:pt idx="32">
                  <c:v>4.0472202496456342</c:v>
                </c:pt>
                <c:pt idx="33">
                  <c:v>0</c:v>
                </c:pt>
                <c:pt idx="34">
                  <c:v>0</c:v>
                </c:pt>
                <c:pt idx="35">
                  <c:v>0</c:v>
                </c:pt>
                <c:pt idx="36">
                  <c:v>0</c:v>
                </c:pt>
                <c:pt idx="37">
                  <c:v>0</c:v>
                </c:pt>
                <c:pt idx="38">
                  <c:v>1.5637230082318663</c:v>
                </c:pt>
                <c:pt idx="39">
                  <c:v>0</c:v>
                </c:pt>
                <c:pt idx="40">
                  <c:v>0</c:v>
                </c:pt>
                <c:pt idx="41">
                  <c:v>5.927958052072027</c:v>
                </c:pt>
                <c:pt idx="42">
                  <c:v>1.7393777418305847</c:v>
                </c:pt>
                <c:pt idx="43">
                  <c:v>0</c:v>
                </c:pt>
                <c:pt idx="44">
                  <c:v>11.709064877133251</c:v>
                </c:pt>
                <c:pt idx="45">
                  <c:v>19.635699870109356</c:v>
                </c:pt>
                <c:pt idx="46">
                  <c:v>0</c:v>
                </c:pt>
                <c:pt idx="47">
                  <c:v>0</c:v>
                </c:pt>
                <c:pt idx="48">
                  <c:v>0</c:v>
                </c:pt>
                <c:pt idx="49">
                  <c:v>0</c:v>
                </c:pt>
                <c:pt idx="50">
                  <c:v>2.8292250088801985</c:v>
                </c:pt>
                <c:pt idx="51">
                  <c:v>29.272166275379114</c:v>
                </c:pt>
                <c:pt idx="52">
                  <c:v>0</c:v>
                </c:pt>
                <c:pt idx="53">
                  <c:v>0</c:v>
                </c:pt>
                <c:pt idx="54">
                  <c:v>3.7293972956463817</c:v>
                </c:pt>
                <c:pt idx="55">
                  <c:v>3.1999819478003007</c:v>
                </c:pt>
                <c:pt idx="56">
                  <c:v>0</c:v>
                </c:pt>
                <c:pt idx="57">
                  <c:v>0</c:v>
                </c:pt>
                <c:pt idx="58">
                  <c:v>0</c:v>
                </c:pt>
                <c:pt idx="59">
                  <c:v>0</c:v>
                </c:pt>
                <c:pt idx="60">
                  <c:v>12.622788242767138</c:v>
                </c:pt>
                <c:pt idx="61">
                  <c:v>0</c:v>
                </c:pt>
                <c:pt idx="62">
                  <c:v>0</c:v>
                </c:pt>
                <c:pt idx="63">
                  <c:v>8.7407798226986468</c:v>
                </c:pt>
                <c:pt idx="64">
                  <c:v>0</c:v>
                </c:pt>
                <c:pt idx="65">
                  <c:v>5.2141115175219381</c:v>
                </c:pt>
                <c:pt idx="66">
                  <c:v>10.078688564458583</c:v>
                </c:pt>
                <c:pt idx="67">
                  <c:v>20.708828526365032</c:v>
                </c:pt>
                <c:pt idx="68">
                  <c:v>0</c:v>
                </c:pt>
                <c:pt idx="69">
                  <c:v>0</c:v>
                </c:pt>
                <c:pt idx="70">
                  <c:v>11.58653425712316</c:v>
                </c:pt>
                <c:pt idx="71">
                  <c:v>0</c:v>
                </c:pt>
                <c:pt idx="72">
                  <c:v>0</c:v>
                </c:pt>
                <c:pt idx="73">
                  <c:v>0</c:v>
                </c:pt>
                <c:pt idx="74">
                  <c:v>11.417563441165919</c:v>
                </c:pt>
                <c:pt idx="75">
                  <c:v>13.671023550042998</c:v>
                </c:pt>
                <c:pt idx="76">
                  <c:v>1.4096058808144785</c:v>
                </c:pt>
                <c:pt idx="77">
                  <c:v>12.698274646198744</c:v>
                </c:pt>
                <c:pt idx="78">
                  <c:v>2.0011166014496427</c:v>
                </c:pt>
                <c:pt idx="79">
                  <c:v>0</c:v>
                </c:pt>
                <c:pt idx="80">
                  <c:v>0</c:v>
                </c:pt>
                <c:pt idx="81">
                  <c:v>0</c:v>
                </c:pt>
                <c:pt idx="82">
                  <c:v>0</c:v>
                </c:pt>
                <c:pt idx="83">
                  <c:v>0</c:v>
                </c:pt>
                <c:pt idx="84">
                  <c:v>12.153662997679566</c:v>
                </c:pt>
                <c:pt idx="85">
                  <c:v>8.3195701348678384</c:v>
                </c:pt>
                <c:pt idx="86">
                  <c:v>4.3286502381959782</c:v>
                </c:pt>
                <c:pt idx="87">
                  <c:v>17.936302825390605</c:v>
                </c:pt>
                <c:pt idx="88">
                  <c:v>0</c:v>
                </c:pt>
                <c:pt idx="89">
                  <c:v>23.66748435627612</c:v>
                </c:pt>
                <c:pt idx="90">
                  <c:v>13.41396520127228</c:v>
                </c:pt>
                <c:pt idx="91">
                  <c:v>8.8251474340496223</c:v>
                </c:pt>
                <c:pt idx="92">
                  <c:v>11.2274400890654</c:v>
                </c:pt>
                <c:pt idx="93">
                  <c:v>0</c:v>
                </c:pt>
                <c:pt idx="94">
                  <c:v>6.5190832642092085</c:v>
                </c:pt>
                <c:pt idx="95">
                  <c:v>16.406721758190546</c:v>
                </c:pt>
                <c:pt idx="96">
                  <c:v>2.8044562498800549</c:v>
                </c:pt>
                <c:pt idx="97">
                  <c:v>9.7367751670716789</c:v>
                </c:pt>
                <c:pt idx="98">
                  <c:v>31.557166660903004</c:v>
                </c:pt>
                <c:pt idx="99">
                  <c:v>0</c:v>
                </c:pt>
                <c:pt idx="100">
                  <c:v>0</c:v>
                </c:pt>
                <c:pt idx="101">
                  <c:v>0</c:v>
                </c:pt>
                <c:pt idx="102">
                  <c:v>20.39230083590736</c:v>
                </c:pt>
                <c:pt idx="103">
                  <c:v>2.0412252449606014</c:v>
                </c:pt>
                <c:pt idx="104">
                  <c:v>15.147495832233552</c:v>
                </c:pt>
                <c:pt idx="105">
                  <c:v>28.034229095356565</c:v>
                </c:pt>
                <c:pt idx="106">
                  <c:v>12.705943146288458</c:v>
                </c:pt>
                <c:pt idx="107">
                  <c:v>6.3583765236377019</c:v>
                </c:pt>
                <c:pt idx="108">
                  <c:v>0</c:v>
                </c:pt>
                <c:pt idx="109">
                  <c:v>0</c:v>
                </c:pt>
                <c:pt idx="110">
                  <c:v>0</c:v>
                </c:pt>
                <c:pt idx="111">
                  <c:v>0</c:v>
                </c:pt>
                <c:pt idx="112">
                  <c:v>3.9844190389147234</c:v>
                </c:pt>
                <c:pt idx="113">
                  <c:v>4.8364006883544279</c:v>
                </c:pt>
                <c:pt idx="114">
                  <c:v>20.811867929113511</c:v>
                </c:pt>
                <c:pt idx="115">
                  <c:v>16.825340746546182</c:v>
                </c:pt>
                <c:pt idx="116">
                  <c:v>0</c:v>
                </c:pt>
                <c:pt idx="117">
                  <c:v>0</c:v>
                </c:pt>
                <c:pt idx="118">
                  <c:v>1.9714797740275982</c:v>
                </c:pt>
                <c:pt idx="119">
                  <c:v>4.0138242522723457</c:v>
                </c:pt>
                <c:pt idx="120">
                  <c:v>0</c:v>
                </c:pt>
                <c:pt idx="121">
                  <c:v>0</c:v>
                </c:pt>
                <c:pt idx="122">
                  <c:v>0</c:v>
                </c:pt>
                <c:pt idx="123">
                  <c:v>0</c:v>
                </c:pt>
                <c:pt idx="124">
                  <c:v>0</c:v>
                </c:pt>
                <c:pt idx="125">
                  <c:v>0</c:v>
                </c:pt>
                <c:pt idx="126">
                  <c:v>0</c:v>
                </c:pt>
                <c:pt idx="127">
                  <c:v>0</c:v>
                </c:pt>
                <c:pt idx="128">
                  <c:v>4.1747184884686304</c:v>
                </c:pt>
                <c:pt idx="129">
                  <c:v>0</c:v>
                </c:pt>
                <c:pt idx="130">
                  <c:v>0</c:v>
                </c:pt>
                <c:pt idx="131">
                  <c:v>2.9160383113765724</c:v>
                </c:pt>
                <c:pt idx="132">
                  <c:v>0.39642233829900292</c:v>
                </c:pt>
                <c:pt idx="133">
                  <c:v>0</c:v>
                </c:pt>
                <c:pt idx="134">
                  <c:v>0</c:v>
                </c:pt>
                <c:pt idx="135">
                  <c:v>0</c:v>
                </c:pt>
                <c:pt idx="136">
                  <c:v>0</c:v>
                </c:pt>
                <c:pt idx="137">
                  <c:v>0</c:v>
                </c:pt>
                <c:pt idx="138">
                  <c:v>0</c:v>
                </c:pt>
                <c:pt idx="139">
                  <c:v>0</c:v>
                </c:pt>
                <c:pt idx="140">
                  <c:v>3.5296536995358814</c:v>
                </c:pt>
                <c:pt idx="141">
                  <c:v>3.3822589183583807</c:v>
                </c:pt>
                <c:pt idx="142">
                  <c:v>0</c:v>
                </c:pt>
                <c:pt idx="143">
                  <c:v>27.266904086713485</c:v>
                </c:pt>
                <c:pt idx="144">
                  <c:v>9.4621440262155598</c:v>
                </c:pt>
                <c:pt idx="145">
                  <c:v>0</c:v>
                </c:pt>
                <c:pt idx="146">
                  <c:v>0</c:v>
                </c:pt>
                <c:pt idx="147">
                  <c:v>0</c:v>
                </c:pt>
                <c:pt idx="148">
                  <c:v>0</c:v>
                </c:pt>
                <c:pt idx="149">
                  <c:v>0</c:v>
                </c:pt>
                <c:pt idx="150">
                  <c:v>3.5097749635826476</c:v>
                </c:pt>
                <c:pt idx="151">
                  <c:v>0</c:v>
                </c:pt>
                <c:pt idx="152">
                  <c:v>0</c:v>
                </c:pt>
                <c:pt idx="153">
                  <c:v>7.5629598069413335</c:v>
                </c:pt>
                <c:pt idx="154">
                  <c:v>14.873022197342676</c:v>
                </c:pt>
                <c:pt idx="155">
                  <c:v>7.4411390565572546</c:v>
                </c:pt>
                <c:pt idx="156">
                  <c:v>0</c:v>
                </c:pt>
                <c:pt idx="157">
                  <c:v>0</c:v>
                </c:pt>
                <c:pt idx="158">
                  <c:v>6.6341841579549596</c:v>
                </c:pt>
                <c:pt idx="159">
                  <c:v>0</c:v>
                </c:pt>
                <c:pt idx="160">
                  <c:v>0</c:v>
                </c:pt>
                <c:pt idx="161">
                  <c:v>3.2022196800840041</c:v>
                </c:pt>
                <c:pt idx="162">
                  <c:v>0</c:v>
                </c:pt>
                <c:pt idx="163">
                  <c:v>7.8637572858001104</c:v>
                </c:pt>
                <c:pt idx="164">
                  <c:v>0</c:v>
                </c:pt>
                <c:pt idx="165">
                  <c:v>0</c:v>
                </c:pt>
                <c:pt idx="166">
                  <c:v>0</c:v>
                </c:pt>
                <c:pt idx="167">
                  <c:v>6.834977735223803</c:v>
                </c:pt>
                <c:pt idx="168">
                  <c:v>10.258230692066476</c:v>
                </c:pt>
                <c:pt idx="169">
                  <c:v>8.6292607179500767</c:v>
                </c:pt>
                <c:pt idx="170">
                  <c:v>0</c:v>
                </c:pt>
                <c:pt idx="171">
                  <c:v>0</c:v>
                </c:pt>
                <c:pt idx="172">
                  <c:v>8.2243258973117417</c:v>
                </c:pt>
                <c:pt idx="173">
                  <c:v>3.2333309509599206</c:v>
                </c:pt>
                <c:pt idx="174">
                  <c:v>8.2531214311494274</c:v>
                </c:pt>
                <c:pt idx="175">
                  <c:v>13.365719032379509</c:v>
                </c:pt>
                <c:pt idx="176">
                  <c:v>0</c:v>
                </c:pt>
                <c:pt idx="177">
                  <c:v>0</c:v>
                </c:pt>
                <c:pt idx="178">
                  <c:v>0</c:v>
                </c:pt>
                <c:pt idx="179">
                  <c:v>0</c:v>
                </c:pt>
                <c:pt idx="180">
                  <c:v>0</c:v>
                </c:pt>
                <c:pt idx="181">
                  <c:v>0</c:v>
                </c:pt>
                <c:pt idx="182">
                  <c:v>40.769718090346451</c:v>
                </c:pt>
                <c:pt idx="183">
                  <c:v>1.1151564597245613</c:v>
                </c:pt>
                <c:pt idx="184">
                  <c:v>12.287164747298807</c:v>
                </c:pt>
                <c:pt idx="185">
                  <c:v>3.1287405555892094</c:v>
                </c:pt>
                <c:pt idx="186">
                  <c:v>19.216513319891241</c:v>
                </c:pt>
                <c:pt idx="187">
                  <c:v>19.056052678744511</c:v>
                </c:pt>
                <c:pt idx="188">
                  <c:v>7.3627215010619507</c:v>
                </c:pt>
                <c:pt idx="189">
                  <c:v>0</c:v>
                </c:pt>
                <c:pt idx="190">
                  <c:v>12.539749111943252</c:v>
                </c:pt>
                <c:pt idx="191">
                  <c:v>10.363248991781186</c:v>
                </c:pt>
                <c:pt idx="192">
                  <c:v>39.287028620544376</c:v>
                </c:pt>
                <c:pt idx="193">
                  <c:v>0</c:v>
                </c:pt>
                <c:pt idx="194">
                  <c:v>0</c:v>
                </c:pt>
                <c:pt idx="195">
                  <c:v>3.4874837356136279</c:v>
                </c:pt>
                <c:pt idx="196">
                  <c:v>3.1903958624963655</c:v>
                </c:pt>
                <c:pt idx="197">
                  <c:v>3.8145049035555743</c:v>
                </c:pt>
                <c:pt idx="198">
                  <c:v>0</c:v>
                </c:pt>
                <c:pt idx="199">
                  <c:v>0</c:v>
                </c:pt>
                <c:pt idx="200">
                  <c:v>3.5945003908361604</c:v>
                </c:pt>
                <c:pt idx="201">
                  <c:v>3.3190017696212348</c:v>
                </c:pt>
                <c:pt idx="202">
                  <c:v>16.069581047191061</c:v>
                </c:pt>
                <c:pt idx="203">
                  <c:v>0</c:v>
                </c:pt>
                <c:pt idx="204">
                  <c:v>0</c:v>
                </c:pt>
                <c:pt idx="205">
                  <c:v>5.9880324442599662</c:v>
                </c:pt>
                <c:pt idx="206">
                  <c:v>12.892108960596028</c:v>
                </c:pt>
                <c:pt idx="207">
                  <c:v>0</c:v>
                </c:pt>
                <c:pt idx="208">
                  <c:v>0</c:v>
                </c:pt>
                <c:pt idx="209">
                  <c:v>0</c:v>
                </c:pt>
                <c:pt idx="210">
                  <c:v>14.243067958777671</c:v>
                </c:pt>
                <c:pt idx="211">
                  <c:v>0</c:v>
                </c:pt>
                <c:pt idx="212">
                  <c:v>3.3517117708187349</c:v>
                </c:pt>
                <c:pt idx="213">
                  <c:v>15.960499400134291</c:v>
                </c:pt>
                <c:pt idx="214">
                  <c:v>12.348090175324913</c:v>
                </c:pt>
                <c:pt idx="215">
                  <c:v>0</c:v>
                </c:pt>
                <c:pt idx="216">
                  <c:v>7.6559153342432849</c:v>
                </c:pt>
                <c:pt idx="217">
                  <c:v>25.252368801549807</c:v>
                </c:pt>
                <c:pt idx="218">
                  <c:v>10.057025333383933</c:v>
                </c:pt>
                <c:pt idx="219">
                  <c:v>0</c:v>
                </c:pt>
                <c:pt idx="220">
                  <c:v>0</c:v>
                </c:pt>
                <c:pt idx="221">
                  <c:v>6.1405642804191833</c:v>
                </c:pt>
                <c:pt idx="222">
                  <c:v>0</c:v>
                </c:pt>
                <c:pt idx="223">
                  <c:v>0</c:v>
                </c:pt>
                <c:pt idx="224">
                  <c:v>0</c:v>
                </c:pt>
                <c:pt idx="225">
                  <c:v>3.8454696846560736</c:v>
                </c:pt>
                <c:pt idx="226">
                  <c:v>3.2218173686109632</c:v>
                </c:pt>
                <c:pt idx="227">
                  <c:v>0</c:v>
                </c:pt>
                <c:pt idx="228">
                  <c:v>0</c:v>
                </c:pt>
                <c:pt idx="229">
                  <c:v>0</c:v>
                </c:pt>
                <c:pt idx="230">
                  <c:v>23.210072418945604</c:v>
                </c:pt>
                <c:pt idx="231">
                  <c:v>0</c:v>
                </c:pt>
                <c:pt idx="232">
                  <c:v>0</c:v>
                </c:pt>
                <c:pt idx="233">
                  <c:v>12.502261301828138</c:v>
                </c:pt>
                <c:pt idx="234">
                  <c:v>2.6206518839734505</c:v>
                </c:pt>
                <c:pt idx="235">
                  <c:v>10.755351454949462</c:v>
                </c:pt>
                <c:pt idx="236">
                  <c:v>6.474225767466824</c:v>
                </c:pt>
                <c:pt idx="237">
                  <c:v>19.069415740400963</c:v>
                </c:pt>
                <c:pt idx="238">
                  <c:v>4.4698840045329824</c:v>
                </c:pt>
                <c:pt idx="239">
                  <c:v>0</c:v>
                </c:pt>
                <c:pt idx="240">
                  <c:v>7.9496722938003304</c:v>
                </c:pt>
                <c:pt idx="241">
                  <c:v>6.4151814009462145</c:v>
                </c:pt>
                <c:pt idx="242">
                  <c:v>0</c:v>
                </c:pt>
                <c:pt idx="243">
                  <c:v>6.8273546075269449</c:v>
                </c:pt>
                <c:pt idx="244">
                  <c:v>0</c:v>
                </c:pt>
                <c:pt idx="245">
                  <c:v>0</c:v>
                </c:pt>
                <c:pt idx="246">
                  <c:v>0</c:v>
                </c:pt>
                <c:pt idx="247">
                  <c:v>7.2046109377409824</c:v>
                </c:pt>
                <c:pt idx="248">
                  <c:v>4.9631363774724102</c:v>
                </c:pt>
                <c:pt idx="249">
                  <c:v>0</c:v>
                </c:pt>
                <c:pt idx="250">
                  <c:v>0</c:v>
                </c:pt>
                <c:pt idx="251">
                  <c:v>9.2667592549109301</c:v>
                </c:pt>
                <c:pt idx="252">
                  <c:v>11.56545571672395</c:v>
                </c:pt>
                <c:pt idx="253">
                  <c:v>0</c:v>
                </c:pt>
                <c:pt idx="254">
                  <c:v>32.320606753359044</c:v>
                </c:pt>
                <c:pt idx="255">
                  <c:v>7.4787968416826729</c:v>
                </c:pt>
                <c:pt idx="256">
                  <c:v>0</c:v>
                </c:pt>
                <c:pt idx="257">
                  <c:v>3.9180913483225481</c:v>
                </c:pt>
                <c:pt idx="258">
                  <c:v>0</c:v>
                </c:pt>
                <c:pt idx="259">
                  <c:v>0</c:v>
                </c:pt>
                <c:pt idx="260">
                  <c:v>5.4653868413583284</c:v>
                </c:pt>
                <c:pt idx="261">
                  <c:v>29.847643097423106</c:v>
                </c:pt>
                <c:pt idx="262">
                  <c:v>3.9237589239195176</c:v>
                </c:pt>
                <c:pt idx="263">
                  <c:v>0</c:v>
                </c:pt>
                <c:pt idx="264">
                  <c:v>8.2714978078514161</c:v>
                </c:pt>
                <c:pt idx="265">
                  <c:v>10.548144421182148</c:v>
                </c:pt>
                <c:pt idx="266">
                  <c:v>0</c:v>
                </c:pt>
                <c:pt idx="267">
                  <c:v>3.7298167412449321</c:v>
                </c:pt>
                <c:pt idx="268">
                  <c:v>0</c:v>
                </c:pt>
                <c:pt idx="269">
                  <c:v>0</c:v>
                </c:pt>
                <c:pt idx="270">
                  <c:v>14.206987416948524</c:v>
                </c:pt>
                <c:pt idx="271">
                  <c:v>0</c:v>
                </c:pt>
                <c:pt idx="272">
                  <c:v>3.7786167442886383</c:v>
                </c:pt>
                <c:pt idx="273">
                  <c:v>15.788952163126865</c:v>
                </c:pt>
                <c:pt idx="274">
                  <c:v>0</c:v>
                </c:pt>
                <c:pt idx="275">
                  <c:v>3.1413106350410858</c:v>
                </c:pt>
                <c:pt idx="276">
                  <c:v>5.8164819029718933</c:v>
                </c:pt>
                <c:pt idx="277">
                  <c:v>16.334879041560637</c:v>
                </c:pt>
                <c:pt idx="278">
                  <c:v>0</c:v>
                </c:pt>
                <c:pt idx="279">
                  <c:v>0</c:v>
                </c:pt>
                <c:pt idx="280">
                  <c:v>0</c:v>
                </c:pt>
                <c:pt idx="281">
                  <c:v>0</c:v>
                </c:pt>
                <c:pt idx="282">
                  <c:v>0</c:v>
                </c:pt>
                <c:pt idx="283">
                  <c:v>0</c:v>
                </c:pt>
                <c:pt idx="284">
                  <c:v>18.98691152402791</c:v>
                </c:pt>
                <c:pt idx="285">
                  <c:v>26.045410475767646</c:v>
                </c:pt>
                <c:pt idx="286">
                  <c:v>0</c:v>
                </c:pt>
                <c:pt idx="287">
                  <c:v>5.3786296213985905</c:v>
                </c:pt>
                <c:pt idx="288">
                  <c:v>0</c:v>
                </c:pt>
                <c:pt idx="289">
                  <c:v>0</c:v>
                </c:pt>
                <c:pt idx="290">
                  <c:v>7.3738051597843013</c:v>
                </c:pt>
                <c:pt idx="291">
                  <c:v>3.3373096872683452</c:v>
                </c:pt>
                <c:pt idx="292">
                  <c:v>7.9738775784074321</c:v>
                </c:pt>
                <c:pt idx="293">
                  <c:v>0</c:v>
                </c:pt>
                <c:pt idx="294">
                  <c:v>12.216848002955887</c:v>
                </c:pt>
                <c:pt idx="295">
                  <c:v>9.04811059868433</c:v>
                </c:pt>
                <c:pt idx="296">
                  <c:v>13.23328419826748</c:v>
                </c:pt>
                <c:pt idx="297">
                  <c:v>3.290342091415444</c:v>
                </c:pt>
                <c:pt idx="298">
                  <c:v>0</c:v>
                </c:pt>
                <c:pt idx="299">
                  <c:v>21.063054387600491</c:v>
                </c:pt>
                <c:pt idx="300">
                  <c:v>18.892672522073589</c:v>
                </c:pt>
                <c:pt idx="301">
                  <c:v>9.1117210683797616</c:v>
                </c:pt>
                <c:pt idx="302">
                  <c:v>3.8954432580434766</c:v>
                </c:pt>
                <c:pt idx="303">
                  <c:v>0</c:v>
                </c:pt>
                <c:pt idx="304">
                  <c:v>2.5208015484973623</c:v>
                </c:pt>
                <c:pt idx="305">
                  <c:v>17.092574771020981</c:v>
                </c:pt>
                <c:pt idx="306">
                  <c:v>0</c:v>
                </c:pt>
                <c:pt idx="307">
                  <c:v>6.7935545019306751</c:v>
                </c:pt>
                <c:pt idx="308">
                  <c:v>27.065743335819697</c:v>
                </c:pt>
                <c:pt idx="309">
                  <c:v>0</c:v>
                </c:pt>
                <c:pt idx="310">
                  <c:v>2.5762709654370304</c:v>
                </c:pt>
                <c:pt idx="311">
                  <c:v>0</c:v>
                </c:pt>
                <c:pt idx="312">
                  <c:v>13.287771051878609</c:v>
                </c:pt>
                <c:pt idx="313">
                  <c:v>3.9954073066271821E-2</c:v>
                </c:pt>
                <c:pt idx="314">
                  <c:v>7.5458898931105711</c:v>
                </c:pt>
                <c:pt idx="315">
                  <c:v>26.973652483429266</c:v>
                </c:pt>
                <c:pt idx="316">
                  <c:v>2.9772747170814648</c:v>
                </c:pt>
                <c:pt idx="317">
                  <c:v>3.8359807754063513</c:v>
                </c:pt>
                <c:pt idx="318">
                  <c:v>0</c:v>
                </c:pt>
                <c:pt idx="319">
                  <c:v>0</c:v>
                </c:pt>
                <c:pt idx="320">
                  <c:v>0</c:v>
                </c:pt>
                <c:pt idx="321">
                  <c:v>0</c:v>
                </c:pt>
                <c:pt idx="322">
                  <c:v>6.255572875366691</c:v>
                </c:pt>
                <c:pt idx="323">
                  <c:v>0.41592467450449067</c:v>
                </c:pt>
                <c:pt idx="324">
                  <c:v>29.873823647286695</c:v>
                </c:pt>
                <c:pt idx="325">
                  <c:v>21.695128030020904</c:v>
                </c:pt>
                <c:pt idx="326">
                  <c:v>0</c:v>
                </c:pt>
                <c:pt idx="327">
                  <c:v>0</c:v>
                </c:pt>
                <c:pt idx="328">
                  <c:v>0</c:v>
                </c:pt>
                <c:pt idx="329">
                  <c:v>4.0598594902688934</c:v>
                </c:pt>
                <c:pt idx="330">
                  <c:v>3.4444517215843784</c:v>
                </c:pt>
                <c:pt idx="331">
                  <c:v>0</c:v>
                </c:pt>
                <c:pt idx="332">
                  <c:v>3.5529967901780455</c:v>
                </c:pt>
                <c:pt idx="333">
                  <c:v>7.9914649793019956</c:v>
                </c:pt>
                <c:pt idx="334">
                  <c:v>0</c:v>
                </c:pt>
                <c:pt idx="335">
                  <c:v>0</c:v>
                </c:pt>
                <c:pt idx="336">
                  <c:v>0</c:v>
                </c:pt>
                <c:pt idx="337">
                  <c:v>0</c:v>
                </c:pt>
                <c:pt idx="338">
                  <c:v>0</c:v>
                </c:pt>
                <c:pt idx="339">
                  <c:v>0</c:v>
                </c:pt>
                <c:pt idx="340">
                  <c:v>0</c:v>
                </c:pt>
                <c:pt idx="341">
                  <c:v>2.858142182576187</c:v>
                </c:pt>
                <c:pt idx="342">
                  <c:v>0.58122244824254576</c:v>
                </c:pt>
                <c:pt idx="343">
                  <c:v>0</c:v>
                </c:pt>
                <c:pt idx="344">
                  <c:v>0</c:v>
                </c:pt>
                <c:pt idx="345">
                  <c:v>0</c:v>
                </c:pt>
                <c:pt idx="346">
                  <c:v>0</c:v>
                </c:pt>
                <c:pt idx="347">
                  <c:v>0</c:v>
                </c:pt>
                <c:pt idx="348">
                  <c:v>0.73113245667248683</c:v>
                </c:pt>
                <c:pt idx="349">
                  <c:v>0</c:v>
                </c:pt>
                <c:pt idx="350">
                  <c:v>14.872468071011053</c:v>
                </c:pt>
                <c:pt idx="351">
                  <c:v>3.4072146815282172</c:v>
                </c:pt>
                <c:pt idx="352">
                  <c:v>0</c:v>
                </c:pt>
                <c:pt idx="353">
                  <c:v>22.20081972976411</c:v>
                </c:pt>
                <c:pt idx="354">
                  <c:v>6.9905738043656376</c:v>
                </c:pt>
                <c:pt idx="355">
                  <c:v>0</c:v>
                </c:pt>
                <c:pt idx="356">
                  <c:v>3.6040670175984992</c:v>
                </c:pt>
                <c:pt idx="357">
                  <c:v>0</c:v>
                </c:pt>
                <c:pt idx="358">
                  <c:v>0</c:v>
                </c:pt>
                <c:pt idx="359">
                  <c:v>0</c:v>
                </c:pt>
                <c:pt idx="360">
                  <c:v>11.285540357136936</c:v>
                </c:pt>
                <c:pt idx="361">
                  <c:v>0</c:v>
                </c:pt>
                <c:pt idx="362">
                  <c:v>0</c:v>
                </c:pt>
                <c:pt idx="363">
                  <c:v>6.082539276517978</c:v>
                </c:pt>
                <c:pt idx="364">
                  <c:v>7.3303040373900199</c:v>
                </c:pt>
                <c:pt idx="365">
                  <c:v>0</c:v>
                </c:pt>
                <c:pt idx="366">
                  <c:v>7.4836376128328981</c:v>
                </c:pt>
                <c:pt idx="367">
                  <c:v>0</c:v>
                </c:pt>
                <c:pt idx="368">
                  <c:v>3.4119091464741675</c:v>
                </c:pt>
                <c:pt idx="369">
                  <c:v>0</c:v>
                </c:pt>
                <c:pt idx="370">
                  <c:v>0</c:v>
                </c:pt>
                <c:pt idx="371">
                  <c:v>0</c:v>
                </c:pt>
                <c:pt idx="372">
                  <c:v>7.915589700623511</c:v>
                </c:pt>
                <c:pt idx="373">
                  <c:v>20.529190207476017</c:v>
                </c:pt>
                <c:pt idx="374">
                  <c:v>4.1782854594288112</c:v>
                </c:pt>
                <c:pt idx="375">
                  <c:v>4.0153959884342045</c:v>
                </c:pt>
                <c:pt idx="376">
                  <c:v>0</c:v>
                </c:pt>
                <c:pt idx="377">
                  <c:v>7.0828311165815334</c:v>
                </c:pt>
                <c:pt idx="378">
                  <c:v>7.0788294562860941</c:v>
                </c:pt>
                <c:pt idx="379">
                  <c:v>13.010499592310122</c:v>
                </c:pt>
                <c:pt idx="380">
                  <c:v>0</c:v>
                </c:pt>
                <c:pt idx="381">
                  <c:v>0</c:v>
                </c:pt>
                <c:pt idx="382">
                  <c:v>4.1152601610505091</c:v>
                </c:pt>
                <c:pt idx="383">
                  <c:v>3.3927177008958465</c:v>
                </c:pt>
                <c:pt idx="384">
                  <c:v>4.2755300717753508</c:v>
                </c:pt>
                <c:pt idx="385">
                  <c:v>17.010476246883126</c:v>
                </c:pt>
                <c:pt idx="386">
                  <c:v>6.3234771414309785</c:v>
                </c:pt>
                <c:pt idx="387">
                  <c:v>3.7780019645168474</c:v>
                </c:pt>
                <c:pt idx="388">
                  <c:v>0</c:v>
                </c:pt>
                <c:pt idx="389">
                  <c:v>0</c:v>
                </c:pt>
                <c:pt idx="390">
                  <c:v>0</c:v>
                </c:pt>
                <c:pt idx="391">
                  <c:v>0</c:v>
                </c:pt>
                <c:pt idx="392">
                  <c:v>56.636236773130456</c:v>
                </c:pt>
                <c:pt idx="393">
                  <c:v>3.37478514545138</c:v>
                </c:pt>
                <c:pt idx="394">
                  <c:v>0</c:v>
                </c:pt>
                <c:pt idx="395">
                  <c:v>0</c:v>
                </c:pt>
                <c:pt idx="396">
                  <c:v>17.983449035969677</c:v>
                </c:pt>
                <c:pt idx="397">
                  <c:v>15.456363098720846</c:v>
                </c:pt>
                <c:pt idx="398">
                  <c:v>8.4284438468684346</c:v>
                </c:pt>
                <c:pt idx="399">
                  <c:v>0</c:v>
                </c:pt>
                <c:pt idx="400">
                  <c:v>11.820793809537067</c:v>
                </c:pt>
                <c:pt idx="401">
                  <c:v>18.454911325331551</c:v>
                </c:pt>
                <c:pt idx="402">
                  <c:v>50.248198026390718</c:v>
                </c:pt>
                <c:pt idx="403">
                  <c:v>6.7521583585217515</c:v>
                </c:pt>
                <c:pt idx="404">
                  <c:v>0</c:v>
                </c:pt>
                <c:pt idx="405">
                  <c:v>7.2754517777090015</c:v>
                </c:pt>
                <c:pt idx="406">
                  <c:v>3.3226361111924203</c:v>
                </c:pt>
                <c:pt idx="407">
                  <c:v>0</c:v>
                </c:pt>
                <c:pt idx="408">
                  <c:v>0</c:v>
                </c:pt>
                <c:pt idx="409">
                  <c:v>8.0808577029716826</c:v>
                </c:pt>
                <c:pt idx="410">
                  <c:v>27.024621379576502</c:v>
                </c:pt>
                <c:pt idx="411">
                  <c:v>3.5506353309411658</c:v>
                </c:pt>
                <c:pt idx="412">
                  <c:v>35.65053981765049</c:v>
                </c:pt>
                <c:pt idx="413">
                  <c:v>0</c:v>
                </c:pt>
                <c:pt idx="414">
                  <c:v>0</c:v>
                </c:pt>
                <c:pt idx="415">
                  <c:v>19.120094410564558</c:v>
                </c:pt>
                <c:pt idx="416">
                  <c:v>23.813974131698192</c:v>
                </c:pt>
                <c:pt idx="417">
                  <c:v>0</c:v>
                </c:pt>
                <c:pt idx="418">
                  <c:v>2.429342088220678</c:v>
                </c:pt>
                <c:pt idx="419">
                  <c:v>0</c:v>
                </c:pt>
                <c:pt idx="420">
                  <c:v>7.0751793275962536</c:v>
                </c:pt>
                <c:pt idx="421">
                  <c:v>0</c:v>
                </c:pt>
                <c:pt idx="422">
                  <c:v>7.8026717837336923</c:v>
                </c:pt>
                <c:pt idx="423">
                  <c:v>8.84878427426397</c:v>
                </c:pt>
                <c:pt idx="424">
                  <c:v>23.960842430825682</c:v>
                </c:pt>
                <c:pt idx="425">
                  <c:v>10.016776441516557</c:v>
                </c:pt>
                <c:pt idx="426">
                  <c:v>3.7505313840447654</c:v>
                </c:pt>
                <c:pt idx="427">
                  <c:v>7.0358536150278725</c:v>
                </c:pt>
                <c:pt idx="428">
                  <c:v>9.606107776097133</c:v>
                </c:pt>
                <c:pt idx="429">
                  <c:v>0</c:v>
                </c:pt>
                <c:pt idx="430">
                  <c:v>0</c:v>
                </c:pt>
                <c:pt idx="431">
                  <c:v>5.937766089470184</c:v>
                </c:pt>
                <c:pt idx="432">
                  <c:v>0</c:v>
                </c:pt>
                <c:pt idx="433">
                  <c:v>2.1663641701108562</c:v>
                </c:pt>
                <c:pt idx="434">
                  <c:v>0</c:v>
                </c:pt>
                <c:pt idx="435">
                  <c:v>1.6966820274524725</c:v>
                </c:pt>
                <c:pt idx="436">
                  <c:v>4.269233764999413</c:v>
                </c:pt>
                <c:pt idx="437">
                  <c:v>0</c:v>
                </c:pt>
                <c:pt idx="438">
                  <c:v>0</c:v>
                </c:pt>
                <c:pt idx="439">
                  <c:v>0</c:v>
                </c:pt>
                <c:pt idx="440">
                  <c:v>11.155787864626998</c:v>
                </c:pt>
                <c:pt idx="441">
                  <c:v>0</c:v>
                </c:pt>
                <c:pt idx="442">
                  <c:v>0</c:v>
                </c:pt>
                <c:pt idx="443">
                  <c:v>6.3909189780384512</c:v>
                </c:pt>
                <c:pt idx="444">
                  <c:v>2.1330546367476453</c:v>
                </c:pt>
                <c:pt idx="445">
                  <c:v>0</c:v>
                </c:pt>
                <c:pt idx="446">
                  <c:v>5.9636376745158062</c:v>
                </c:pt>
                <c:pt idx="447">
                  <c:v>30.579071686097642</c:v>
                </c:pt>
                <c:pt idx="448">
                  <c:v>0</c:v>
                </c:pt>
                <c:pt idx="449">
                  <c:v>8.0762981628188832</c:v>
                </c:pt>
                <c:pt idx="450">
                  <c:v>11.37744249630807</c:v>
                </c:pt>
                <c:pt idx="451">
                  <c:v>4.795483206961781</c:v>
                </c:pt>
                <c:pt idx="452">
                  <c:v>4.0505125981696883</c:v>
                </c:pt>
                <c:pt idx="453">
                  <c:v>5.9396152152574588</c:v>
                </c:pt>
                <c:pt idx="454">
                  <c:v>0</c:v>
                </c:pt>
                <c:pt idx="455">
                  <c:v>0</c:v>
                </c:pt>
                <c:pt idx="456">
                  <c:v>4.0175382457387023</c:v>
                </c:pt>
                <c:pt idx="457">
                  <c:v>6.9648677538536061</c:v>
                </c:pt>
                <c:pt idx="458">
                  <c:v>0</c:v>
                </c:pt>
                <c:pt idx="459">
                  <c:v>0</c:v>
                </c:pt>
                <c:pt idx="460">
                  <c:v>0</c:v>
                </c:pt>
                <c:pt idx="461">
                  <c:v>9.210612918129609</c:v>
                </c:pt>
                <c:pt idx="462">
                  <c:v>7.2570650874169162</c:v>
                </c:pt>
                <c:pt idx="463">
                  <c:v>0</c:v>
                </c:pt>
                <c:pt idx="464">
                  <c:v>15.000504003335939</c:v>
                </c:pt>
                <c:pt idx="465">
                  <c:v>13.91478987919122</c:v>
                </c:pt>
                <c:pt idx="466">
                  <c:v>0</c:v>
                </c:pt>
                <c:pt idx="467">
                  <c:v>3.8658947283432097</c:v>
                </c:pt>
                <c:pt idx="468">
                  <c:v>0</c:v>
                </c:pt>
                <c:pt idx="469">
                  <c:v>0</c:v>
                </c:pt>
                <c:pt idx="470">
                  <c:v>0.16666883216458989</c:v>
                </c:pt>
                <c:pt idx="471">
                  <c:v>29.846982241293379</c:v>
                </c:pt>
                <c:pt idx="472">
                  <c:v>8.0253131124107053</c:v>
                </c:pt>
                <c:pt idx="473">
                  <c:v>0</c:v>
                </c:pt>
                <c:pt idx="474">
                  <c:v>4.1483075568153698</c:v>
                </c:pt>
                <c:pt idx="475">
                  <c:v>3.4859421051199</c:v>
                </c:pt>
                <c:pt idx="476">
                  <c:v>0</c:v>
                </c:pt>
                <c:pt idx="477">
                  <c:v>0</c:v>
                </c:pt>
                <c:pt idx="478">
                  <c:v>0</c:v>
                </c:pt>
                <c:pt idx="479">
                  <c:v>0</c:v>
                </c:pt>
                <c:pt idx="480">
                  <c:v>10.745702955455497</c:v>
                </c:pt>
                <c:pt idx="481">
                  <c:v>0</c:v>
                </c:pt>
                <c:pt idx="482">
                  <c:v>3.7112806446619198</c:v>
                </c:pt>
                <c:pt idx="483">
                  <c:v>13.966088469118725</c:v>
                </c:pt>
                <c:pt idx="484">
                  <c:v>12.076939803872419</c:v>
                </c:pt>
                <c:pt idx="485">
                  <c:v>3.7781653800727528</c:v>
                </c:pt>
                <c:pt idx="486">
                  <c:v>7.8240111953047657</c:v>
                </c:pt>
                <c:pt idx="487">
                  <c:v>6.9053406299410653</c:v>
                </c:pt>
                <c:pt idx="488">
                  <c:v>0</c:v>
                </c:pt>
                <c:pt idx="489">
                  <c:v>0</c:v>
                </c:pt>
                <c:pt idx="490">
                  <c:v>0</c:v>
                </c:pt>
                <c:pt idx="491">
                  <c:v>0</c:v>
                </c:pt>
                <c:pt idx="492">
                  <c:v>0</c:v>
                </c:pt>
                <c:pt idx="493">
                  <c:v>0</c:v>
                </c:pt>
                <c:pt idx="494">
                  <c:v>18.222067048375042</c:v>
                </c:pt>
                <c:pt idx="495">
                  <c:v>7.3621465562290931</c:v>
                </c:pt>
                <c:pt idx="496">
                  <c:v>0</c:v>
                </c:pt>
                <c:pt idx="497">
                  <c:v>20.274835588925949</c:v>
                </c:pt>
                <c:pt idx="498">
                  <c:v>0</c:v>
                </c:pt>
                <c:pt idx="499">
                  <c:v>0</c:v>
                </c:pt>
                <c:pt idx="500">
                  <c:v>0</c:v>
                </c:pt>
                <c:pt idx="501">
                  <c:v>0</c:v>
                </c:pt>
                <c:pt idx="502">
                  <c:v>0</c:v>
                </c:pt>
                <c:pt idx="503">
                  <c:v>0</c:v>
                </c:pt>
                <c:pt idx="504">
                  <c:v>8.0878231265789697</c:v>
                </c:pt>
                <c:pt idx="505">
                  <c:v>9.1845839980335597</c:v>
                </c:pt>
                <c:pt idx="506">
                  <c:v>5.1988329141518754</c:v>
                </c:pt>
                <c:pt idx="507">
                  <c:v>6.3643984544103471</c:v>
                </c:pt>
                <c:pt idx="508">
                  <c:v>0</c:v>
                </c:pt>
                <c:pt idx="509">
                  <c:v>31.277453246149602</c:v>
                </c:pt>
                <c:pt idx="510">
                  <c:v>18.230923318719082</c:v>
                </c:pt>
                <c:pt idx="511">
                  <c:v>15.474699334369729</c:v>
                </c:pt>
                <c:pt idx="512">
                  <c:v>7.7320012977902248</c:v>
                </c:pt>
                <c:pt idx="513">
                  <c:v>0</c:v>
                </c:pt>
                <c:pt idx="514">
                  <c:v>8.6222208547349677</c:v>
                </c:pt>
                <c:pt idx="515">
                  <c:v>19.854540174613575</c:v>
                </c:pt>
                <c:pt idx="516">
                  <c:v>3.0929401433306087</c:v>
                </c:pt>
                <c:pt idx="517">
                  <c:v>5.5731465971779235</c:v>
                </c:pt>
                <c:pt idx="518">
                  <c:v>19.707378712364097</c:v>
                </c:pt>
                <c:pt idx="519">
                  <c:v>0</c:v>
                </c:pt>
                <c:pt idx="520">
                  <c:v>0</c:v>
                </c:pt>
                <c:pt idx="521">
                  <c:v>1.6363333643124944</c:v>
                </c:pt>
                <c:pt idx="522">
                  <c:v>8.6629008649490711</c:v>
                </c:pt>
                <c:pt idx="523">
                  <c:v>0</c:v>
                </c:pt>
                <c:pt idx="524">
                  <c:v>15.12356109178414</c:v>
                </c:pt>
                <c:pt idx="525">
                  <c:v>10.077890213539636</c:v>
                </c:pt>
                <c:pt idx="526">
                  <c:v>10.635516536061575</c:v>
                </c:pt>
                <c:pt idx="527">
                  <c:v>8.840441386216435</c:v>
                </c:pt>
                <c:pt idx="528">
                  <c:v>0</c:v>
                </c:pt>
                <c:pt idx="529">
                  <c:v>0</c:v>
                </c:pt>
                <c:pt idx="530">
                  <c:v>0</c:v>
                </c:pt>
                <c:pt idx="531">
                  <c:v>0</c:v>
                </c:pt>
                <c:pt idx="532">
                  <c:v>10.638361192351361</c:v>
                </c:pt>
                <c:pt idx="533">
                  <c:v>1.6010410926473961</c:v>
                </c:pt>
                <c:pt idx="534">
                  <c:v>9.4252997418585132</c:v>
                </c:pt>
                <c:pt idx="535">
                  <c:v>7.058934015358469</c:v>
                </c:pt>
                <c:pt idx="536">
                  <c:v>0</c:v>
                </c:pt>
                <c:pt idx="537">
                  <c:v>3.446250261500766</c:v>
                </c:pt>
                <c:pt idx="538">
                  <c:v>0</c:v>
                </c:pt>
                <c:pt idx="539">
                  <c:v>0</c:v>
                </c:pt>
                <c:pt idx="540">
                  <c:v>3.4994176958895533</c:v>
                </c:pt>
                <c:pt idx="541">
                  <c:v>0</c:v>
                </c:pt>
                <c:pt idx="542">
                  <c:v>0</c:v>
                </c:pt>
                <c:pt idx="543">
                  <c:v>5.2797709014974838</c:v>
                </c:pt>
                <c:pt idx="544">
                  <c:v>0</c:v>
                </c:pt>
                <c:pt idx="545">
                  <c:v>0</c:v>
                </c:pt>
                <c:pt idx="546">
                  <c:v>0</c:v>
                </c:pt>
                <c:pt idx="547">
                  <c:v>0</c:v>
                </c:pt>
                <c:pt idx="548">
                  <c:v>0</c:v>
                </c:pt>
                <c:pt idx="549">
                  <c:v>3.5813527731244226</c:v>
                </c:pt>
                <c:pt idx="550">
                  <c:v>1.5725737970038145</c:v>
                </c:pt>
                <c:pt idx="551">
                  <c:v>4.5591891647654821</c:v>
                </c:pt>
                <c:pt idx="552">
                  <c:v>0</c:v>
                </c:pt>
                <c:pt idx="553">
                  <c:v>0</c:v>
                </c:pt>
                <c:pt idx="554">
                  <c:v>0</c:v>
                </c:pt>
                <c:pt idx="555">
                  <c:v>0</c:v>
                </c:pt>
                <c:pt idx="556">
                  <c:v>0</c:v>
                </c:pt>
                <c:pt idx="557">
                  <c:v>7.3466839913627364</c:v>
                </c:pt>
                <c:pt idx="558">
                  <c:v>0</c:v>
                </c:pt>
                <c:pt idx="559">
                  <c:v>3.7052389211968029</c:v>
                </c:pt>
                <c:pt idx="560">
                  <c:v>10.984232366917951</c:v>
                </c:pt>
                <c:pt idx="561">
                  <c:v>0</c:v>
                </c:pt>
                <c:pt idx="562">
                  <c:v>0</c:v>
                </c:pt>
                <c:pt idx="563">
                  <c:v>20.989303027094483</c:v>
                </c:pt>
                <c:pt idx="564">
                  <c:v>5.9217926781616619</c:v>
                </c:pt>
                <c:pt idx="565">
                  <c:v>0</c:v>
                </c:pt>
                <c:pt idx="566">
                  <c:v>0</c:v>
                </c:pt>
                <c:pt idx="567">
                  <c:v>0</c:v>
                </c:pt>
                <c:pt idx="568">
                  <c:v>0</c:v>
                </c:pt>
                <c:pt idx="569">
                  <c:v>0</c:v>
                </c:pt>
                <c:pt idx="570">
                  <c:v>0</c:v>
                </c:pt>
                <c:pt idx="571">
                  <c:v>0</c:v>
                </c:pt>
                <c:pt idx="572">
                  <c:v>11.666672057838362</c:v>
                </c:pt>
                <c:pt idx="573">
                  <c:v>3.1515481691951495</c:v>
                </c:pt>
                <c:pt idx="574">
                  <c:v>9.3340977411493871</c:v>
                </c:pt>
                <c:pt idx="575">
                  <c:v>0</c:v>
                </c:pt>
                <c:pt idx="576">
                  <c:v>0</c:v>
                </c:pt>
                <c:pt idx="577">
                  <c:v>0</c:v>
                </c:pt>
                <c:pt idx="578">
                  <c:v>3.368048308715557</c:v>
                </c:pt>
                <c:pt idx="579">
                  <c:v>0</c:v>
                </c:pt>
                <c:pt idx="580">
                  <c:v>0</c:v>
                </c:pt>
                <c:pt idx="581">
                  <c:v>3.3250353860856108</c:v>
                </c:pt>
                <c:pt idx="582">
                  <c:v>12.043926185198634</c:v>
                </c:pt>
                <c:pt idx="583">
                  <c:v>36.220949708890984</c:v>
                </c:pt>
                <c:pt idx="584">
                  <c:v>12.663957927508596</c:v>
                </c:pt>
                <c:pt idx="585">
                  <c:v>0</c:v>
                </c:pt>
                <c:pt idx="586">
                  <c:v>0</c:v>
                </c:pt>
                <c:pt idx="587">
                  <c:v>5.6436965872535616</c:v>
                </c:pt>
                <c:pt idx="588">
                  <c:v>3.6575043949613941</c:v>
                </c:pt>
                <c:pt idx="589">
                  <c:v>0</c:v>
                </c:pt>
                <c:pt idx="590">
                  <c:v>0</c:v>
                </c:pt>
                <c:pt idx="591">
                  <c:v>0</c:v>
                </c:pt>
                <c:pt idx="592">
                  <c:v>8.4399346153416115</c:v>
                </c:pt>
                <c:pt idx="593">
                  <c:v>6.7392455968892468</c:v>
                </c:pt>
                <c:pt idx="594">
                  <c:v>8.6343034173621618</c:v>
                </c:pt>
                <c:pt idx="595">
                  <c:v>7.1960939707980209</c:v>
                </c:pt>
                <c:pt idx="596">
                  <c:v>0</c:v>
                </c:pt>
                <c:pt idx="597">
                  <c:v>3.6322114115942523</c:v>
                </c:pt>
                <c:pt idx="598">
                  <c:v>0</c:v>
                </c:pt>
                <c:pt idx="599">
                  <c:v>0</c:v>
                </c:pt>
                <c:pt idx="600">
                  <c:v>0</c:v>
                </c:pt>
                <c:pt idx="601">
                  <c:v>0</c:v>
                </c:pt>
                <c:pt idx="602">
                  <c:v>53.281050376839644</c:v>
                </c:pt>
                <c:pt idx="603">
                  <c:v>7.1199133866100333</c:v>
                </c:pt>
                <c:pt idx="604">
                  <c:v>8.4233944878415112</c:v>
                </c:pt>
                <c:pt idx="605">
                  <c:v>0</c:v>
                </c:pt>
                <c:pt idx="606">
                  <c:v>24.471707349066595</c:v>
                </c:pt>
                <c:pt idx="607">
                  <c:v>31.71767099198274</c:v>
                </c:pt>
                <c:pt idx="608">
                  <c:v>15.571002545828595</c:v>
                </c:pt>
                <c:pt idx="609">
                  <c:v>0</c:v>
                </c:pt>
                <c:pt idx="610">
                  <c:v>3.3117932618091399</c:v>
                </c:pt>
                <c:pt idx="611">
                  <c:v>21.544379036842759</c:v>
                </c:pt>
                <c:pt idx="612">
                  <c:v>49.898226242919201</c:v>
                </c:pt>
                <c:pt idx="613">
                  <c:v>9.9624909654538509</c:v>
                </c:pt>
                <c:pt idx="614">
                  <c:v>0</c:v>
                </c:pt>
                <c:pt idx="615">
                  <c:v>7.1260406510512571</c:v>
                </c:pt>
                <c:pt idx="616">
                  <c:v>3.038877791863039</c:v>
                </c:pt>
                <c:pt idx="617">
                  <c:v>0</c:v>
                </c:pt>
                <c:pt idx="618">
                  <c:v>0</c:v>
                </c:pt>
                <c:pt idx="619">
                  <c:v>0</c:v>
                </c:pt>
                <c:pt idx="620">
                  <c:v>11.149353879490695</c:v>
                </c:pt>
                <c:pt idx="621">
                  <c:v>6.7252541711961156</c:v>
                </c:pt>
                <c:pt idx="622">
                  <c:v>40.245622465246178</c:v>
                </c:pt>
                <c:pt idx="623">
                  <c:v>0</c:v>
                </c:pt>
                <c:pt idx="624">
                  <c:v>0</c:v>
                </c:pt>
                <c:pt idx="625">
                  <c:v>16.224169430911751</c:v>
                </c:pt>
                <c:pt idx="626">
                  <c:v>17.964179939796118</c:v>
                </c:pt>
                <c:pt idx="627">
                  <c:v>0</c:v>
                </c:pt>
                <c:pt idx="628">
                  <c:v>0</c:v>
                </c:pt>
                <c:pt idx="629">
                  <c:v>0</c:v>
                </c:pt>
                <c:pt idx="630">
                  <c:v>3.7123418694635668</c:v>
                </c:pt>
                <c:pt idx="631">
                  <c:v>0</c:v>
                </c:pt>
                <c:pt idx="632">
                  <c:v>0</c:v>
                </c:pt>
                <c:pt idx="633">
                  <c:v>9.1908885655111234</c:v>
                </c:pt>
                <c:pt idx="634">
                  <c:v>8.2027405004034968</c:v>
                </c:pt>
                <c:pt idx="635">
                  <c:v>9.8115745553895142</c:v>
                </c:pt>
                <c:pt idx="636">
                  <c:v>2.3898174241810897</c:v>
                </c:pt>
                <c:pt idx="637">
                  <c:v>14.518997421474948</c:v>
                </c:pt>
                <c:pt idx="638">
                  <c:v>5.4494031242978931</c:v>
                </c:pt>
                <c:pt idx="639">
                  <c:v>0</c:v>
                </c:pt>
                <c:pt idx="640">
                  <c:v>0</c:v>
                </c:pt>
                <c:pt idx="641">
                  <c:v>0</c:v>
                </c:pt>
                <c:pt idx="642">
                  <c:v>0</c:v>
                </c:pt>
                <c:pt idx="643">
                  <c:v>0</c:v>
                </c:pt>
                <c:pt idx="644">
                  <c:v>0</c:v>
                </c:pt>
                <c:pt idx="645">
                  <c:v>2.6908288305065198</c:v>
                </c:pt>
                <c:pt idx="646">
                  <c:v>1.7292078975882996</c:v>
                </c:pt>
                <c:pt idx="647">
                  <c:v>0</c:v>
                </c:pt>
                <c:pt idx="648">
                  <c:v>0</c:v>
                </c:pt>
                <c:pt idx="649">
                  <c:v>3.5132503325404048</c:v>
                </c:pt>
                <c:pt idx="650">
                  <c:v>22.859069699911728</c:v>
                </c:pt>
                <c:pt idx="651">
                  <c:v>0</c:v>
                </c:pt>
                <c:pt idx="652">
                  <c:v>0</c:v>
                </c:pt>
                <c:pt idx="653">
                  <c:v>6.6510436992510931</c:v>
                </c:pt>
                <c:pt idx="654">
                  <c:v>0</c:v>
                </c:pt>
                <c:pt idx="655">
                  <c:v>0</c:v>
                </c:pt>
                <c:pt idx="656">
                  <c:v>6.085483390575896</c:v>
                </c:pt>
                <c:pt idx="657">
                  <c:v>29.34078313509832</c:v>
                </c:pt>
                <c:pt idx="658">
                  <c:v>0</c:v>
                </c:pt>
                <c:pt idx="659">
                  <c:v>8.1481611269342089</c:v>
                </c:pt>
                <c:pt idx="660">
                  <c:v>9.2658034475602271</c:v>
                </c:pt>
                <c:pt idx="661">
                  <c:v>7.3328181283342522</c:v>
                </c:pt>
                <c:pt idx="662">
                  <c:v>0</c:v>
                </c:pt>
                <c:pt idx="663">
                  <c:v>5.9672172721662289</c:v>
                </c:pt>
                <c:pt idx="664">
                  <c:v>0</c:v>
                </c:pt>
                <c:pt idx="665">
                  <c:v>0</c:v>
                </c:pt>
                <c:pt idx="666">
                  <c:v>0</c:v>
                </c:pt>
                <c:pt idx="667">
                  <c:v>7.3551091727321243</c:v>
                </c:pt>
                <c:pt idx="668">
                  <c:v>2.736605912145567</c:v>
                </c:pt>
                <c:pt idx="669">
                  <c:v>0</c:v>
                </c:pt>
                <c:pt idx="670">
                  <c:v>0</c:v>
                </c:pt>
                <c:pt idx="671">
                  <c:v>9.2097119509394183</c:v>
                </c:pt>
                <c:pt idx="672">
                  <c:v>10.000342835991235</c:v>
                </c:pt>
                <c:pt idx="673">
                  <c:v>0</c:v>
                </c:pt>
                <c:pt idx="674">
                  <c:v>28.283478694670023</c:v>
                </c:pt>
                <c:pt idx="675">
                  <c:v>10.921064433758316</c:v>
                </c:pt>
                <c:pt idx="676">
                  <c:v>0</c:v>
                </c:pt>
                <c:pt idx="677">
                  <c:v>3.8645553932536365</c:v>
                </c:pt>
                <c:pt idx="678">
                  <c:v>0</c:v>
                </c:pt>
                <c:pt idx="679">
                  <c:v>0</c:v>
                </c:pt>
                <c:pt idx="680">
                  <c:v>0</c:v>
                </c:pt>
                <c:pt idx="681">
                  <c:v>33.335864972619412</c:v>
                </c:pt>
                <c:pt idx="682">
                  <c:v>0</c:v>
                </c:pt>
                <c:pt idx="683">
                  <c:v>0</c:v>
                </c:pt>
                <c:pt idx="684">
                  <c:v>3.4820378898823221</c:v>
                </c:pt>
                <c:pt idx="685">
                  <c:v>10.433803093617364</c:v>
                </c:pt>
                <c:pt idx="686">
                  <c:v>0</c:v>
                </c:pt>
                <c:pt idx="687">
                  <c:v>3.8007798395969519</c:v>
                </c:pt>
                <c:pt idx="688">
                  <c:v>0</c:v>
                </c:pt>
                <c:pt idx="689">
                  <c:v>0</c:v>
                </c:pt>
                <c:pt idx="690">
                  <c:v>13.702696915771476</c:v>
                </c:pt>
                <c:pt idx="691">
                  <c:v>0</c:v>
                </c:pt>
                <c:pt idx="692">
                  <c:v>3.7778473976109512</c:v>
                </c:pt>
                <c:pt idx="693">
                  <c:v>18.323460248997076</c:v>
                </c:pt>
                <c:pt idx="694">
                  <c:v>0</c:v>
                </c:pt>
                <c:pt idx="695">
                  <c:v>3.8765912451909093</c:v>
                </c:pt>
                <c:pt idx="696">
                  <c:v>6.1901490501169354</c:v>
                </c:pt>
                <c:pt idx="697">
                  <c:v>7.3485455863659404</c:v>
                </c:pt>
                <c:pt idx="698">
                  <c:v>0</c:v>
                </c:pt>
                <c:pt idx="699">
                  <c:v>0</c:v>
                </c:pt>
                <c:pt idx="700">
                  <c:v>6.8578707407438166</c:v>
                </c:pt>
                <c:pt idx="701">
                  <c:v>0</c:v>
                </c:pt>
                <c:pt idx="702">
                  <c:v>0</c:v>
                </c:pt>
                <c:pt idx="703">
                  <c:v>0</c:v>
                </c:pt>
                <c:pt idx="704">
                  <c:v>2.5352757996279833</c:v>
                </c:pt>
                <c:pt idx="705">
                  <c:v>28.275284629374887</c:v>
                </c:pt>
                <c:pt idx="706">
                  <c:v>0</c:v>
                </c:pt>
                <c:pt idx="707">
                  <c:v>15.209089826377562</c:v>
                </c:pt>
                <c:pt idx="708">
                  <c:v>0</c:v>
                </c:pt>
                <c:pt idx="709">
                  <c:v>0</c:v>
                </c:pt>
                <c:pt idx="710">
                  <c:v>0</c:v>
                </c:pt>
                <c:pt idx="711">
                  <c:v>0</c:v>
                </c:pt>
                <c:pt idx="712">
                  <c:v>0</c:v>
                </c:pt>
                <c:pt idx="713">
                  <c:v>0</c:v>
                </c:pt>
                <c:pt idx="714">
                  <c:v>8.0586841441079837</c:v>
                </c:pt>
                <c:pt idx="715">
                  <c:v>2.9928294346636881</c:v>
                </c:pt>
                <c:pt idx="716">
                  <c:v>12.594940316174025</c:v>
                </c:pt>
                <c:pt idx="717">
                  <c:v>6.2405279485972427</c:v>
                </c:pt>
                <c:pt idx="718">
                  <c:v>0</c:v>
                </c:pt>
                <c:pt idx="719">
                  <c:v>29.210995229158129</c:v>
                </c:pt>
                <c:pt idx="720">
                  <c:v>21.497736912633748</c:v>
                </c:pt>
                <c:pt idx="721">
                  <c:v>14.553797286574692</c:v>
                </c:pt>
                <c:pt idx="722">
                  <c:v>3.7714137796169456</c:v>
                </c:pt>
                <c:pt idx="723">
                  <c:v>0</c:v>
                </c:pt>
                <c:pt idx="724">
                  <c:v>8.3629215478704992</c:v>
                </c:pt>
                <c:pt idx="725">
                  <c:v>26.867080988238559</c:v>
                </c:pt>
                <c:pt idx="726">
                  <c:v>0</c:v>
                </c:pt>
                <c:pt idx="727">
                  <c:v>5.3256861886085822</c:v>
                </c:pt>
                <c:pt idx="728">
                  <c:v>29.373110947767504</c:v>
                </c:pt>
                <c:pt idx="729">
                  <c:v>0</c:v>
                </c:pt>
                <c:pt idx="730">
                  <c:v>0</c:v>
                </c:pt>
                <c:pt idx="731">
                  <c:v>0</c:v>
                </c:pt>
                <c:pt idx="732">
                  <c:v>20.647069685330887</c:v>
                </c:pt>
                <c:pt idx="733">
                  <c:v>0</c:v>
                </c:pt>
                <c:pt idx="734">
                  <c:v>18.587810410874713</c:v>
                </c:pt>
                <c:pt idx="735">
                  <c:v>13.165283571088095</c:v>
                </c:pt>
                <c:pt idx="736">
                  <c:v>8.0325337423728289</c:v>
                </c:pt>
                <c:pt idx="737">
                  <c:v>8.0868146367058138</c:v>
                </c:pt>
                <c:pt idx="738">
                  <c:v>0</c:v>
                </c:pt>
                <c:pt idx="739">
                  <c:v>0</c:v>
                </c:pt>
                <c:pt idx="740">
                  <c:v>2.0638955473484764</c:v>
                </c:pt>
                <c:pt idx="741">
                  <c:v>0</c:v>
                </c:pt>
                <c:pt idx="742">
                  <c:v>7.9812363193346565</c:v>
                </c:pt>
                <c:pt idx="743">
                  <c:v>3.8566756017624182</c:v>
                </c:pt>
                <c:pt idx="744">
                  <c:v>25.98242372733025</c:v>
                </c:pt>
                <c:pt idx="745">
                  <c:v>19.7820688383553</c:v>
                </c:pt>
                <c:pt idx="746">
                  <c:v>0</c:v>
                </c:pt>
                <c:pt idx="747">
                  <c:v>1.6734065617584957</c:v>
                </c:pt>
                <c:pt idx="748">
                  <c:v>0</c:v>
                </c:pt>
                <c:pt idx="749">
                  <c:v>0</c:v>
                </c:pt>
                <c:pt idx="750">
                  <c:v>0</c:v>
                </c:pt>
                <c:pt idx="751">
                  <c:v>0</c:v>
                </c:pt>
                <c:pt idx="752">
                  <c:v>3.6751549443305778</c:v>
                </c:pt>
                <c:pt idx="753">
                  <c:v>13.827558155065724</c:v>
                </c:pt>
                <c:pt idx="754">
                  <c:v>3.9674696004797632</c:v>
                </c:pt>
                <c:pt idx="755">
                  <c:v>0</c:v>
                </c:pt>
                <c:pt idx="756">
                  <c:v>0</c:v>
                </c:pt>
                <c:pt idx="757">
                  <c:v>0</c:v>
                </c:pt>
                <c:pt idx="758">
                  <c:v>0</c:v>
                </c:pt>
                <c:pt idx="759">
                  <c:v>0</c:v>
                </c:pt>
                <c:pt idx="760">
                  <c:v>0</c:v>
                </c:pt>
                <c:pt idx="761">
                  <c:v>2.9445050644622319</c:v>
                </c:pt>
                <c:pt idx="762">
                  <c:v>0.94797329009697173</c:v>
                </c:pt>
                <c:pt idx="763">
                  <c:v>0</c:v>
                </c:pt>
                <c:pt idx="764">
                  <c:v>0</c:v>
                </c:pt>
                <c:pt idx="765">
                  <c:v>0</c:v>
                </c:pt>
                <c:pt idx="766">
                  <c:v>0</c:v>
                </c:pt>
                <c:pt idx="767">
                  <c:v>0</c:v>
                </c:pt>
                <c:pt idx="768">
                  <c:v>0</c:v>
                </c:pt>
                <c:pt idx="769">
                  <c:v>0</c:v>
                </c:pt>
                <c:pt idx="770">
                  <c:v>14.724963514287559</c:v>
                </c:pt>
                <c:pt idx="771">
                  <c:v>0</c:v>
                </c:pt>
                <c:pt idx="772">
                  <c:v>0</c:v>
                </c:pt>
                <c:pt idx="773">
                  <c:v>37.618796816618818</c:v>
                </c:pt>
                <c:pt idx="774">
                  <c:v>7.1623221104179438</c:v>
                </c:pt>
                <c:pt idx="775">
                  <c:v>0</c:v>
                </c:pt>
                <c:pt idx="776">
                  <c:v>0</c:v>
                </c:pt>
                <c:pt idx="777">
                  <c:v>8.4877963862522563</c:v>
                </c:pt>
                <c:pt idx="778">
                  <c:v>0</c:v>
                </c:pt>
                <c:pt idx="779">
                  <c:v>0</c:v>
                </c:pt>
                <c:pt idx="780">
                  <c:v>3.5527689783844374</c:v>
                </c:pt>
                <c:pt idx="781">
                  <c:v>0</c:v>
                </c:pt>
                <c:pt idx="782">
                  <c:v>0</c:v>
                </c:pt>
                <c:pt idx="783">
                  <c:v>2.8274219182436866</c:v>
                </c:pt>
                <c:pt idx="784">
                  <c:v>6.0980161253871019</c:v>
                </c:pt>
                <c:pt idx="785">
                  <c:v>7.7941360925337229</c:v>
                </c:pt>
                <c:pt idx="786">
                  <c:v>0</c:v>
                </c:pt>
                <c:pt idx="787">
                  <c:v>0</c:v>
                </c:pt>
                <c:pt idx="788">
                  <c:v>0</c:v>
                </c:pt>
                <c:pt idx="789">
                  <c:v>0</c:v>
                </c:pt>
                <c:pt idx="790">
                  <c:v>3.0411667089218839</c:v>
                </c:pt>
                <c:pt idx="791">
                  <c:v>6.7664236723664262</c:v>
                </c:pt>
                <c:pt idx="792">
                  <c:v>11.993727553584826</c:v>
                </c:pt>
                <c:pt idx="793">
                  <c:v>22.515355122561811</c:v>
                </c:pt>
                <c:pt idx="794">
                  <c:v>0</c:v>
                </c:pt>
                <c:pt idx="795">
                  <c:v>0</c:v>
                </c:pt>
                <c:pt idx="796">
                  <c:v>0</c:v>
                </c:pt>
                <c:pt idx="797">
                  <c:v>4.2024078095906079</c:v>
                </c:pt>
                <c:pt idx="798">
                  <c:v>3.6098774115479468</c:v>
                </c:pt>
                <c:pt idx="799">
                  <c:v>0</c:v>
                </c:pt>
                <c:pt idx="800">
                  <c:v>0</c:v>
                </c:pt>
                <c:pt idx="801">
                  <c:v>0</c:v>
                </c:pt>
                <c:pt idx="802">
                  <c:v>8.215189194176018</c:v>
                </c:pt>
                <c:pt idx="803">
                  <c:v>13.336385097350254</c:v>
                </c:pt>
                <c:pt idx="804">
                  <c:v>0</c:v>
                </c:pt>
                <c:pt idx="805">
                  <c:v>13.3720603140865</c:v>
                </c:pt>
                <c:pt idx="806">
                  <c:v>0</c:v>
                </c:pt>
                <c:pt idx="807">
                  <c:v>3.7550467597086037</c:v>
                </c:pt>
                <c:pt idx="808">
                  <c:v>0</c:v>
                </c:pt>
                <c:pt idx="809">
                  <c:v>3.9203624905550321</c:v>
                </c:pt>
                <c:pt idx="810">
                  <c:v>3.7670539278622353</c:v>
                </c:pt>
                <c:pt idx="811">
                  <c:v>0</c:v>
                </c:pt>
                <c:pt idx="812">
                  <c:v>52.01698019188062</c:v>
                </c:pt>
                <c:pt idx="813">
                  <c:v>3.2034411564529193</c:v>
                </c:pt>
                <c:pt idx="814">
                  <c:v>8.3439034082777042</c:v>
                </c:pt>
                <c:pt idx="815">
                  <c:v>2.9624010484551508</c:v>
                </c:pt>
                <c:pt idx="816">
                  <c:v>26.351090947140495</c:v>
                </c:pt>
                <c:pt idx="817">
                  <c:v>19.760330727613937</c:v>
                </c:pt>
                <c:pt idx="818">
                  <c:v>7.4568193368041271</c:v>
                </c:pt>
                <c:pt idx="819">
                  <c:v>0</c:v>
                </c:pt>
                <c:pt idx="820">
                  <c:v>11.204155566895773</c:v>
                </c:pt>
                <c:pt idx="821">
                  <c:v>13.903476756534941</c:v>
                </c:pt>
                <c:pt idx="822">
                  <c:v>48.56169318333599</c:v>
                </c:pt>
                <c:pt idx="823">
                  <c:v>16.301543751577821</c:v>
                </c:pt>
                <c:pt idx="824">
                  <c:v>0</c:v>
                </c:pt>
                <c:pt idx="825">
                  <c:v>10.954855659811409</c:v>
                </c:pt>
                <c:pt idx="826">
                  <c:v>3.1917100560371034</c:v>
                </c:pt>
                <c:pt idx="827">
                  <c:v>3.7280365647712528</c:v>
                </c:pt>
                <c:pt idx="828">
                  <c:v>0</c:v>
                </c:pt>
                <c:pt idx="829">
                  <c:v>0</c:v>
                </c:pt>
                <c:pt idx="830">
                  <c:v>14.928589442116364</c:v>
                </c:pt>
                <c:pt idx="831">
                  <c:v>0</c:v>
                </c:pt>
                <c:pt idx="832">
                  <c:v>16.051660097522134</c:v>
                </c:pt>
                <c:pt idx="833">
                  <c:v>0</c:v>
                </c:pt>
                <c:pt idx="834">
                  <c:v>0</c:v>
                </c:pt>
                <c:pt idx="835">
                  <c:v>12.63071925060841</c:v>
                </c:pt>
                <c:pt idx="836">
                  <c:v>5.613924726361768</c:v>
                </c:pt>
                <c:pt idx="837">
                  <c:v>0</c:v>
                </c:pt>
                <c:pt idx="838">
                  <c:v>0</c:v>
                </c:pt>
                <c:pt idx="839">
                  <c:v>0</c:v>
                </c:pt>
                <c:pt idx="840">
                  <c:v>14.300356842378823</c:v>
                </c:pt>
                <c:pt idx="841">
                  <c:v>6.6246553468489351</c:v>
                </c:pt>
                <c:pt idx="842">
                  <c:v>0</c:v>
                </c:pt>
                <c:pt idx="843">
                  <c:v>2.8613136276112647</c:v>
                </c:pt>
                <c:pt idx="844">
                  <c:v>16.339411542095579</c:v>
                </c:pt>
                <c:pt idx="845">
                  <c:v>0</c:v>
                </c:pt>
                <c:pt idx="846">
                  <c:v>7.5335123982660157</c:v>
                </c:pt>
                <c:pt idx="847">
                  <c:v>24.075410835899483</c:v>
                </c:pt>
                <c:pt idx="848">
                  <c:v>0</c:v>
                </c:pt>
                <c:pt idx="849">
                  <c:v>0</c:v>
                </c:pt>
                <c:pt idx="850">
                  <c:v>2.1775974042527984</c:v>
                </c:pt>
                <c:pt idx="851">
                  <c:v>0</c:v>
                </c:pt>
                <c:pt idx="852">
                  <c:v>0</c:v>
                </c:pt>
                <c:pt idx="853">
                  <c:v>0</c:v>
                </c:pt>
                <c:pt idx="854">
                  <c:v>0</c:v>
                </c:pt>
                <c:pt idx="855">
                  <c:v>1.8507160263087834</c:v>
                </c:pt>
                <c:pt idx="856">
                  <c:v>0</c:v>
                </c:pt>
                <c:pt idx="857">
                  <c:v>0</c:v>
                </c:pt>
                <c:pt idx="858">
                  <c:v>0</c:v>
                </c:pt>
                <c:pt idx="859">
                  <c:v>5.7176802401552589</c:v>
                </c:pt>
                <c:pt idx="860">
                  <c:v>37.84307266279</c:v>
                </c:pt>
                <c:pt idx="861">
                  <c:v>0</c:v>
                </c:pt>
                <c:pt idx="862">
                  <c:v>0</c:v>
                </c:pt>
                <c:pt idx="863">
                  <c:v>6.5331491685621632</c:v>
                </c:pt>
                <c:pt idx="864">
                  <c:v>2.6063749240399772</c:v>
                </c:pt>
                <c:pt idx="865">
                  <c:v>3.497853669715874</c:v>
                </c:pt>
                <c:pt idx="866">
                  <c:v>3.3783233365347289</c:v>
                </c:pt>
                <c:pt idx="867">
                  <c:v>38.488758472913545</c:v>
                </c:pt>
                <c:pt idx="868">
                  <c:v>0</c:v>
                </c:pt>
                <c:pt idx="869">
                  <c:v>12.372328175309411</c:v>
                </c:pt>
                <c:pt idx="870">
                  <c:v>8.6754727853080276</c:v>
                </c:pt>
                <c:pt idx="871">
                  <c:v>9.1015614239469169</c:v>
                </c:pt>
                <c:pt idx="872">
                  <c:v>0</c:v>
                </c:pt>
                <c:pt idx="873">
                  <c:v>0</c:v>
                </c:pt>
                <c:pt idx="874">
                  <c:v>0</c:v>
                </c:pt>
                <c:pt idx="875">
                  <c:v>0</c:v>
                </c:pt>
                <c:pt idx="876">
                  <c:v>4.0860166238192974</c:v>
                </c:pt>
                <c:pt idx="877">
                  <c:v>3.6620360322998264</c:v>
                </c:pt>
                <c:pt idx="878">
                  <c:v>0</c:v>
                </c:pt>
                <c:pt idx="879">
                  <c:v>0</c:v>
                </c:pt>
                <c:pt idx="880">
                  <c:v>0</c:v>
                </c:pt>
                <c:pt idx="881">
                  <c:v>6.4070512104495929</c:v>
                </c:pt>
                <c:pt idx="882">
                  <c:v>2.4537045921344247</c:v>
                </c:pt>
                <c:pt idx="883">
                  <c:v>5.3485513389099424</c:v>
                </c:pt>
                <c:pt idx="884">
                  <c:v>15.68274964594192</c:v>
                </c:pt>
                <c:pt idx="885">
                  <c:v>6.9602098195659403</c:v>
                </c:pt>
                <c:pt idx="886">
                  <c:v>0</c:v>
                </c:pt>
                <c:pt idx="887">
                  <c:v>7.6555769578106281</c:v>
                </c:pt>
                <c:pt idx="888">
                  <c:v>0</c:v>
                </c:pt>
                <c:pt idx="889">
                  <c:v>0</c:v>
                </c:pt>
                <c:pt idx="890">
                  <c:v>4.8549343780440921</c:v>
                </c:pt>
                <c:pt idx="891">
                  <c:v>29.481023246616978</c:v>
                </c:pt>
                <c:pt idx="892">
                  <c:v>0</c:v>
                </c:pt>
                <c:pt idx="893">
                  <c:v>0</c:v>
                </c:pt>
                <c:pt idx="894">
                  <c:v>0</c:v>
                </c:pt>
                <c:pt idx="895">
                  <c:v>3.4694164797404254</c:v>
                </c:pt>
                <c:pt idx="896">
                  <c:v>1.9685110944279998</c:v>
                </c:pt>
                <c:pt idx="897">
                  <c:v>0</c:v>
                </c:pt>
                <c:pt idx="898">
                  <c:v>1.2520879209316271</c:v>
                </c:pt>
                <c:pt idx="899">
                  <c:v>0</c:v>
                </c:pt>
                <c:pt idx="900">
                  <c:v>14.128373440325777</c:v>
                </c:pt>
                <c:pt idx="901">
                  <c:v>0</c:v>
                </c:pt>
                <c:pt idx="902">
                  <c:v>3.7435581430356528</c:v>
                </c:pt>
                <c:pt idx="903">
                  <c:v>5.1940391372153192</c:v>
                </c:pt>
                <c:pt idx="904">
                  <c:v>0</c:v>
                </c:pt>
                <c:pt idx="905">
                  <c:v>4.0397962746783724</c:v>
                </c:pt>
                <c:pt idx="906">
                  <c:v>5.9981697937187795</c:v>
                </c:pt>
                <c:pt idx="907">
                  <c:v>12.271195893208619</c:v>
                </c:pt>
                <c:pt idx="908">
                  <c:v>0</c:v>
                </c:pt>
                <c:pt idx="909">
                  <c:v>0</c:v>
                </c:pt>
                <c:pt idx="910">
                  <c:v>11.846379950192144</c:v>
                </c:pt>
                <c:pt idx="911">
                  <c:v>0</c:v>
                </c:pt>
                <c:pt idx="912">
                  <c:v>0</c:v>
                </c:pt>
                <c:pt idx="913">
                  <c:v>0</c:v>
                </c:pt>
                <c:pt idx="914">
                  <c:v>10.859417706705013</c:v>
                </c:pt>
                <c:pt idx="915">
                  <c:v>22.264758478170609</c:v>
                </c:pt>
                <c:pt idx="916">
                  <c:v>1.6889572770475629</c:v>
                </c:pt>
                <c:pt idx="917">
                  <c:v>4.8526460523930322</c:v>
                </c:pt>
                <c:pt idx="918">
                  <c:v>5.9032739741999665</c:v>
                </c:pt>
                <c:pt idx="919">
                  <c:v>0</c:v>
                </c:pt>
                <c:pt idx="920">
                  <c:v>6.8718072386650455</c:v>
                </c:pt>
                <c:pt idx="921">
                  <c:v>6.8110153068618224</c:v>
                </c:pt>
                <c:pt idx="922">
                  <c:v>0</c:v>
                </c:pt>
                <c:pt idx="923">
                  <c:v>0</c:v>
                </c:pt>
                <c:pt idx="924">
                  <c:v>4.1001373863775195</c:v>
                </c:pt>
                <c:pt idx="925">
                  <c:v>3.0226076118690348</c:v>
                </c:pt>
                <c:pt idx="926">
                  <c:v>4.9563379987687881</c:v>
                </c:pt>
                <c:pt idx="927">
                  <c:v>9.7064059109052927</c:v>
                </c:pt>
                <c:pt idx="928">
                  <c:v>0</c:v>
                </c:pt>
                <c:pt idx="929">
                  <c:v>21.255462649769534</c:v>
                </c:pt>
                <c:pt idx="930">
                  <c:v>17.707266428660489</c:v>
                </c:pt>
                <c:pt idx="931">
                  <c:v>6.2385934226890676</c:v>
                </c:pt>
                <c:pt idx="932">
                  <c:v>7.5469259235576827</c:v>
                </c:pt>
                <c:pt idx="933">
                  <c:v>0</c:v>
                </c:pt>
                <c:pt idx="934">
                  <c:v>3.32268081852812</c:v>
                </c:pt>
                <c:pt idx="935">
                  <c:v>18.948527347873245</c:v>
                </c:pt>
                <c:pt idx="936">
                  <c:v>5.4557987430644372</c:v>
                </c:pt>
                <c:pt idx="937">
                  <c:v>6.0792055922390134</c:v>
                </c:pt>
                <c:pt idx="938">
                  <c:v>21.430946386456345</c:v>
                </c:pt>
                <c:pt idx="939">
                  <c:v>0</c:v>
                </c:pt>
                <c:pt idx="940">
                  <c:v>0</c:v>
                </c:pt>
                <c:pt idx="941">
                  <c:v>0</c:v>
                </c:pt>
                <c:pt idx="942">
                  <c:v>6.8420028507845636</c:v>
                </c:pt>
                <c:pt idx="943">
                  <c:v>0</c:v>
                </c:pt>
                <c:pt idx="944">
                  <c:v>11.420777955523583</c:v>
                </c:pt>
                <c:pt idx="945">
                  <c:v>10.234970517624877</c:v>
                </c:pt>
                <c:pt idx="946">
                  <c:v>11.555603987398328</c:v>
                </c:pt>
                <c:pt idx="947">
                  <c:v>0</c:v>
                </c:pt>
                <c:pt idx="948">
                  <c:v>0</c:v>
                </c:pt>
                <c:pt idx="949">
                  <c:v>0</c:v>
                </c:pt>
                <c:pt idx="950">
                  <c:v>5.3321257598056624</c:v>
                </c:pt>
                <c:pt idx="951">
                  <c:v>0</c:v>
                </c:pt>
                <c:pt idx="952">
                  <c:v>5.4154116735042601</c:v>
                </c:pt>
                <c:pt idx="953">
                  <c:v>2.4991403508054404</c:v>
                </c:pt>
                <c:pt idx="954">
                  <c:v>29.589088093089707</c:v>
                </c:pt>
                <c:pt idx="955">
                  <c:v>14.454340726311965</c:v>
                </c:pt>
                <c:pt idx="956">
                  <c:v>0</c:v>
                </c:pt>
                <c:pt idx="957">
                  <c:v>0</c:v>
                </c:pt>
                <c:pt idx="958">
                  <c:v>0</c:v>
                </c:pt>
                <c:pt idx="959">
                  <c:v>4.1329718396116908</c:v>
                </c:pt>
                <c:pt idx="960">
                  <c:v>0</c:v>
                </c:pt>
                <c:pt idx="961">
                  <c:v>0</c:v>
                </c:pt>
                <c:pt idx="962">
                  <c:v>3.6264013847870982</c:v>
                </c:pt>
                <c:pt idx="963">
                  <c:v>0</c:v>
                </c:pt>
                <c:pt idx="964">
                  <c:v>0</c:v>
                </c:pt>
                <c:pt idx="965">
                  <c:v>0</c:v>
                </c:pt>
                <c:pt idx="966">
                  <c:v>0</c:v>
                </c:pt>
                <c:pt idx="967">
                  <c:v>0</c:v>
                </c:pt>
                <c:pt idx="968">
                  <c:v>0</c:v>
                </c:pt>
                <c:pt idx="969">
                  <c:v>0</c:v>
                </c:pt>
                <c:pt idx="970">
                  <c:v>1.0521136149016075</c:v>
                </c:pt>
                <c:pt idx="971">
                  <c:v>2.8576817861391417</c:v>
                </c:pt>
                <c:pt idx="972">
                  <c:v>0.45104284037258507</c:v>
                </c:pt>
                <c:pt idx="973">
                  <c:v>0</c:v>
                </c:pt>
                <c:pt idx="974">
                  <c:v>3.8679057502601886</c:v>
                </c:pt>
                <c:pt idx="975">
                  <c:v>0</c:v>
                </c:pt>
                <c:pt idx="976">
                  <c:v>0</c:v>
                </c:pt>
                <c:pt idx="977">
                  <c:v>0</c:v>
                </c:pt>
                <c:pt idx="978">
                  <c:v>0</c:v>
                </c:pt>
                <c:pt idx="979">
                  <c:v>0</c:v>
                </c:pt>
                <c:pt idx="980">
                  <c:v>7.4094242037495208</c:v>
                </c:pt>
                <c:pt idx="981">
                  <c:v>6.9165470550750969</c:v>
                </c:pt>
                <c:pt idx="982">
                  <c:v>0</c:v>
                </c:pt>
                <c:pt idx="983">
                  <c:v>24.996692192803643</c:v>
                </c:pt>
                <c:pt idx="984">
                  <c:v>10.848964298493382</c:v>
                </c:pt>
                <c:pt idx="985">
                  <c:v>0</c:v>
                </c:pt>
                <c:pt idx="986">
                  <c:v>0</c:v>
                </c:pt>
                <c:pt idx="987">
                  <c:v>4.2986319499301651</c:v>
                </c:pt>
                <c:pt idx="988">
                  <c:v>3.3776584418397686</c:v>
                </c:pt>
                <c:pt idx="989">
                  <c:v>0</c:v>
                </c:pt>
                <c:pt idx="990">
                  <c:v>7.3082441931504798</c:v>
                </c:pt>
                <c:pt idx="991">
                  <c:v>0</c:v>
                </c:pt>
                <c:pt idx="992">
                  <c:v>0</c:v>
                </c:pt>
                <c:pt idx="993">
                  <c:v>6.1919755830310352</c:v>
                </c:pt>
                <c:pt idx="994">
                  <c:v>4.5808203662978775</c:v>
                </c:pt>
                <c:pt idx="995">
                  <c:v>0</c:v>
                </c:pt>
                <c:pt idx="996">
                  <c:v>0</c:v>
                </c:pt>
                <c:pt idx="997">
                  <c:v>0</c:v>
                </c:pt>
                <c:pt idx="998">
                  <c:v>3.4745252647654836</c:v>
                </c:pt>
                <c:pt idx="999">
                  <c:v>12.984110230266655</c:v>
                </c:pt>
                <c:pt idx="1000">
                  <c:v>0</c:v>
                </c:pt>
                <c:pt idx="1001">
                  <c:v>3.4125342062301978</c:v>
                </c:pt>
                <c:pt idx="1002">
                  <c:v>19.298837452968939</c:v>
                </c:pt>
                <c:pt idx="1003">
                  <c:v>25.494696116475545</c:v>
                </c:pt>
                <c:pt idx="1004">
                  <c:v>0</c:v>
                </c:pt>
                <c:pt idx="1005">
                  <c:v>4.0963123143844493</c:v>
                </c:pt>
                <c:pt idx="1006">
                  <c:v>0</c:v>
                </c:pt>
                <c:pt idx="1007">
                  <c:v>8.3542201067472774</c:v>
                </c:pt>
                <c:pt idx="1008">
                  <c:v>0</c:v>
                </c:pt>
                <c:pt idx="1009">
                  <c:v>4.3955443902859441</c:v>
                </c:pt>
                <c:pt idx="1010">
                  <c:v>3.7936525062378816</c:v>
                </c:pt>
                <c:pt idx="1011">
                  <c:v>0</c:v>
                </c:pt>
                <c:pt idx="1012">
                  <c:v>4.2054877662974137</c:v>
                </c:pt>
                <c:pt idx="1013">
                  <c:v>6.6393443429012189</c:v>
                </c:pt>
                <c:pt idx="1014">
                  <c:v>8.7660972210283603</c:v>
                </c:pt>
                <c:pt idx="1015">
                  <c:v>21.041334249470246</c:v>
                </c:pt>
                <c:pt idx="1016">
                  <c:v>0</c:v>
                </c:pt>
                <c:pt idx="1017">
                  <c:v>0</c:v>
                </c:pt>
                <c:pt idx="1018">
                  <c:v>0</c:v>
                </c:pt>
                <c:pt idx="1019">
                  <c:v>0</c:v>
                </c:pt>
                <c:pt idx="1020">
                  <c:v>0</c:v>
                </c:pt>
                <c:pt idx="1021">
                  <c:v>0</c:v>
                </c:pt>
                <c:pt idx="1022">
                  <c:v>48.986645703285944</c:v>
                </c:pt>
                <c:pt idx="1023">
                  <c:v>1.9991292276056798</c:v>
                </c:pt>
                <c:pt idx="1024">
                  <c:v>8.251865975091091</c:v>
                </c:pt>
                <c:pt idx="1025">
                  <c:v>3.3962938504133873</c:v>
                </c:pt>
                <c:pt idx="1026">
                  <c:v>14.137069572708356</c:v>
                </c:pt>
                <c:pt idx="1027">
                  <c:v>7.7789646715067411</c:v>
                </c:pt>
                <c:pt idx="1028">
                  <c:v>8.4140767835547035</c:v>
                </c:pt>
                <c:pt idx="1029">
                  <c:v>0</c:v>
                </c:pt>
                <c:pt idx="1030">
                  <c:v>13.658094897797355</c:v>
                </c:pt>
                <c:pt idx="1031">
                  <c:v>25.55854014217012</c:v>
                </c:pt>
                <c:pt idx="1032">
                  <c:v>64.741722381203175</c:v>
                </c:pt>
                <c:pt idx="1033">
                  <c:v>6.7272121410515702</c:v>
                </c:pt>
                <c:pt idx="1034">
                  <c:v>0</c:v>
                </c:pt>
                <c:pt idx="1035">
                  <c:v>0</c:v>
                </c:pt>
                <c:pt idx="1036">
                  <c:v>3.416459875211904</c:v>
                </c:pt>
                <c:pt idx="1037">
                  <c:v>0</c:v>
                </c:pt>
                <c:pt idx="1038">
                  <c:v>0</c:v>
                </c:pt>
                <c:pt idx="1039">
                  <c:v>0</c:v>
                </c:pt>
                <c:pt idx="1040">
                  <c:v>22.648491198455936</c:v>
                </c:pt>
                <c:pt idx="1041">
                  <c:v>6.8332542170539057</c:v>
                </c:pt>
                <c:pt idx="1042">
                  <c:v>23.462933597008</c:v>
                </c:pt>
                <c:pt idx="1043">
                  <c:v>0</c:v>
                </c:pt>
                <c:pt idx="1044">
                  <c:v>0</c:v>
                </c:pt>
                <c:pt idx="1045">
                  <c:v>26.687984571375928</c:v>
                </c:pt>
                <c:pt idx="1046">
                  <c:v>8.9519136268745534</c:v>
                </c:pt>
                <c:pt idx="1047">
                  <c:v>0</c:v>
                </c:pt>
                <c:pt idx="1048">
                  <c:v>0</c:v>
                </c:pt>
                <c:pt idx="1049">
                  <c:v>0</c:v>
                </c:pt>
              </c:numCache>
            </c:numRef>
          </c:yVal>
          <c:smooth val="0"/>
          <c:extLst>
            <c:ext xmlns:c16="http://schemas.microsoft.com/office/drawing/2014/chart" uri="{C3380CC4-5D6E-409C-BE32-E72D297353CC}">
              <c16:uniqueId val="{00000000-8526-4946-87CE-AC009F40DC77}"/>
            </c:ext>
          </c:extLst>
        </c:ser>
        <c:ser>
          <c:idx val="1"/>
          <c:order val="1"/>
          <c:tx>
            <c:strRef>
              <c:f>'CT Net-Cone vs PC Price'!$E$4</c:f>
              <c:strCache>
                <c:ptCount val="1"/>
                <c:pt idx="0">
                  <c:v>Summer</c:v>
                </c:pt>
              </c:strCache>
            </c:strRef>
          </c:tx>
          <c:spPr>
            <a:ln w="19050" cap="rnd">
              <a:noFill/>
              <a:round/>
            </a:ln>
            <a:effectLst/>
          </c:spPr>
          <c:marker>
            <c:symbol val="circle"/>
            <c:size val="5"/>
            <c:spPr>
              <a:solidFill>
                <a:schemeClr val="accent2">
                  <a:alpha val="20000"/>
                </a:schemeClr>
              </a:solidFill>
              <a:ln w="3175">
                <a:noFill/>
              </a:ln>
              <a:effectLst/>
            </c:spPr>
          </c:marker>
          <c:xVal>
            <c:numRef>
              <c:f>'CT Net-Cone vs PC Price'!$C$5:$C$1054</c:f>
              <c:numCache>
                <c:formatCode>_("$"* #,##0_);_("$"* \(#,##0\);_("$"* "-"??_);_(@_)</c:formatCode>
                <c:ptCount val="1050"/>
                <c:pt idx="0">
                  <c:v>69.553392727272723</c:v>
                </c:pt>
                <c:pt idx="1">
                  <c:v>64.016534545454562</c:v>
                </c:pt>
                <c:pt idx="2">
                  <c:v>74.398810909090912</c:v>
                </c:pt>
                <c:pt idx="3">
                  <c:v>54.727083636363645</c:v>
                </c:pt>
                <c:pt idx="4">
                  <c:v>79.528749090909088</c:v>
                </c:pt>
                <c:pt idx="5">
                  <c:v>62.114680000000014</c:v>
                </c:pt>
                <c:pt idx="6">
                  <c:v>54.310210909090912</c:v>
                </c:pt>
                <c:pt idx="7">
                  <c:v>68.653876363636385</c:v>
                </c:pt>
                <c:pt idx="8">
                  <c:v>45.541214545454551</c:v>
                </c:pt>
                <c:pt idx="9">
                  <c:v>74.687472727272734</c:v>
                </c:pt>
                <c:pt idx="10">
                  <c:v>60.742545454545464</c:v>
                </c:pt>
                <c:pt idx="11">
                  <c:v>57.09835636363637</c:v>
                </c:pt>
                <c:pt idx="12">
                  <c:v>67.356712727272736</c:v>
                </c:pt>
                <c:pt idx="13">
                  <c:v>48.520774545454557</c:v>
                </c:pt>
                <c:pt idx="14">
                  <c:v>71.98653818181819</c:v>
                </c:pt>
                <c:pt idx="15">
                  <c:v>7.5420109090909193</c:v>
                </c:pt>
                <c:pt idx="16">
                  <c:v>0</c:v>
                </c:pt>
                <c:pt idx="17">
                  <c:v>27.751374545454567</c:v>
                </c:pt>
                <c:pt idx="18">
                  <c:v>0</c:v>
                </c:pt>
                <c:pt idx="19">
                  <c:v>35.401629090909097</c:v>
                </c:pt>
                <c:pt idx="20">
                  <c:v>72.563480000000013</c:v>
                </c:pt>
                <c:pt idx="21">
                  <c:v>67.432269090909102</c:v>
                </c:pt>
                <c:pt idx="22">
                  <c:v>78.709640000000007</c:v>
                </c:pt>
                <c:pt idx="23">
                  <c:v>63.606512727272737</c:v>
                </c:pt>
                <c:pt idx="24">
                  <c:v>81.628323636363646</c:v>
                </c:pt>
                <c:pt idx="25">
                  <c:v>64.872592727272732</c:v>
                </c:pt>
                <c:pt idx="26">
                  <c:v>61.330738181818191</c:v>
                </c:pt>
                <c:pt idx="27">
                  <c:v>71.879578181818189</c:v>
                </c:pt>
                <c:pt idx="28">
                  <c:v>51.475756363636371</c:v>
                </c:pt>
                <c:pt idx="29">
                  <c:v>79.0553381818182</c:v>
                </c:pt>
                <c:pt idx="30">
                  <c:v>73.511080000000007</c:v>
                </c:pt>
                <c:pt idx="31">
                  <c:v>69.661356363636372</c:v>
                </c:pt>
                <c:pt idx="32">
                  <c:v>80.171447272727278</c:v>
                </c:pt>
                <c:pt idx="33">
                  <c:v>60.639447272727281</c:v>
                </c:pt>
                <c:pt idx="34">
                  <c:v>82.082210909090918</c:v>
                </c:pt>
                <c:pt idx="35">
                  <c:v>60.896650909090908</c:v>
                </c:pt>
                <c:pt idx="36">
                  <c:v>56.148752727272722</c:v>
                </c:pt>
                <c:pt idx="37">
                  <c:v>71.266432727272729</c:v>
                </c:pt>
                <c:pt idx="38">
                  <c:v>33.109374545454557</c:v>
                </c:pt>
                <c:pt idx="39">
                  <c:v>72.981640000000013</c:v>
                </c:pt>
                <c:pt idx="40">
                  <c:v>65.253145454545461</c:v>
                </c:pt>
                <c:pt idx="41">
                  <c:v>58.713505454545462</c:v>
                </c:pt>
                <c:pt idx="42">
                  <c:v>71.428050909090899</c:v>
                </c:pt>
                <c:pt idx="43">
                  <c:v>42.631919999999987</c:v>
                </c:pt>
                <c:pt idx="44">
                  <c:v>77.315014545454545</c:v>
                </c:pt>
                <c:pt idx="45">
                  <c:v>64.827312727272727</c:v>
                </c:pt>
                <c:pt idx="46">
                  <c:v>60.349192727272737</c:v>
                </c:pt>
                <c:pt idx="47">
                  <c:v>75.12366545454546</c:v>
                </c:pt>
                <c:pt idx="48">
                  <c:v>48.599156363636361</c:v>
                </c:pt>
                <c:pt idx="49">
                  <c:v>77.90364727272727</c:v>
                </c:pt>
                <c:pt idx="50">
                  <c:v>69.638494545454549</c:v>
                </c:pt>
                <c:pt idx="51">
                  <c:v>64.428087272727282</c:v>
                </c:pt>
                <c:pt idx="52">
                  <c:v>76.031687272727282</c:v>
                </c:pt>
                <c:pt idx="53">
                  <c:v>54.974534545454539</c:v>
                </c:pt>
                <c:pt idx="54">
                  <c:v>81.045072727272739</c:v>
                </c:pt>
                <c:pt idx="55">
                  <c:v>63.388490909090905</c:v>
                </c:pt>
                <c:pt idx="56">
                  <c:v>56.4619890909091</c:v>
                </c:pt>
                <c:pt idx="57">
                  <c:v>70.344730909090913</c:v>
                </c:pt>
                <c:pt idx="58">
                  <c:v>49.442305454545469</c:v>
                </c:pt>
                <c:pt idx="59">
                  <c:v>76.683316363636379</c:v>
                </c:pt>
                <c:pt idx="60">
                  <c:v>62.511250909090919</c:v>
                </c:pt>
                <c:pt idx="61">
                  <c:v>56.897054545454552</c:v>
                </c:pt>
                <c:pt idx="62">
                  <c:v>72.677025454545458</c:v>
                </c:pt>
                <c:pt idx="63">
                  <c:v>43.286560000000009</c:v>
                </c:pt>
                <c:pt idx="64">
                  <c:v>76.634101818181819</c:v>
                </c:pt>
                <c:pt idx="65">
                  <c:v>27.111538181818176</c:v>
                </c:pt>
                <c:pt idx="66">
                  <c:v>15.357607272727293</c:v>
                </c:pt>
                <c:pt idx="67">
                  <c:v>51.277687272727277</c:v>
                </c:pt>
                <c:pt idx="68">
                  <c:v>0</c:v>
                </c:pt>
                <c:pt idx="69">
                  <c:v>61.579472727272737</c:v>
                </c:pt>
                <c:pt idx="70">
                  <c:v>57.37945818181818</c:v>
                </c:pt>
                <c:pt idx="71">
                  <c:v>47.202040000000004</c:v>
                </c:pt>
                <c:pt idx="72">
                  <c:v>69.22399272727273</c:v>
                </c:pt>
                <c:pt idx="73">
                  <c:v>28.504712727272732</c:v>
                </c:pt>
                <c:pt idx="74">
                  <c:v>75.390229090909088</c:v>
                </c:pt>
                <c:pt idx="75">
                  <c:v>67.702378181818176</c:v>
                </c:pt>
                <c:pt idx="76">
                  <c:v>59.406210909090916</c:v>
                </c:pt>
                <c:pt idx="77">
                  <c:v>74.612818181818184</c:v>
                </c:pt>
                <c:pt idx="78">
                  <c:v>39.640149090909084</c:v>
                </c:pt>
                <c:pt idx="79">
                  <c:v>80.018807272727273</c:v>
                </c:pt>
                <c:pt idx="80">
                  <c:v>71.563981818181816</c:v>
                </c:pt>
                <c:pt idx="81">
                  <c:v>63.318007272727279</c:v>
                </c:pt>
                <c:pt idx="82">
                  <c:v>74.832003636363652</c:v>
                </c:pt>
                <c:pt idx="83">
                  <c:v>54.13284727272729</c:v>
                </c:pt>
                <c:pt idx="84">
                  <c:v>80.25069818181818</c:v>
                </c:pt>
                <c:pt idx="85">
                  <c:v>54.93416363636365</c:v>
                </c:pt>
                <c:pt idx="86">
                  <c:v>42.873149090909095</c:v>
                </c:pt>
                <c:pt idx="87">
                  <c:v>59.21674909090909</c:v>
                </c:pt>
                <c:pt idx="88">
                  <c:v>27.715101818181836</c:v>
                </c:pt>
                <c:pt idx="89">
                  <c:v>66.975650909090916</c:v>
                </c:pt>
                <c:pt idx="90">
                  <c:v>66.429360000000003</c:v>
                </c:pt>
                <c:pt idx="91">
                  <c:v>63.815563636363642</c:v>
                </c:pt>
                <c:pt idx="92">
                  <c:v>74.134843636363641</c:v>
                </c:pt>
                <c:pt idx="93">
                  <c:v>55.961556363636369</c:v>
                </c:pt>
                <c:pt idx="94">
                  <c:v>80.581687272727279</c:v>
                </c:pt>
                <c:pt idx="95">
                  <c:v>65.000200000000007</c:v>
                </c:pt>
                <c:pt idx="96">
                  <c:v>55.553516363636376</c:v>
                </c:pt>
                <c:pt idx="97">
                  <c:v>67.650334545454555</c:v>
                </c:pt>
                <c:pt idx="98">
                  <c:v>48.08587636363638</c:v>
                </c:pt>
                <c:pt idx="99">
                  <c:v>72.378149090909091</c:v>
                </c:pt>
                <c:pt idx="100">
                  <c:v>33.145930909090922</c:v>
                </c:pt>
                <c:pt idx="101">
                  <c:v>47.675730909090916</c:v>
                </c:pt>
                <c:pt idx="102">
                  <c:v>67.325232727272734</c:v>
                </c:pt>
                <c:pt idx="103">
                  <c:v>20.217330909090919</c:v>
                </c:pt>
                <c:pt idx="104">
                  <c:v>75.014243636363645</c:v>
                </c:pt>
                <c:pt idx="105">
                  <c:v>61.703385454545455</c:v>
                </c:pt>
                <c:pt idx="106">
                  <c:v>51.996018181818194</c:v>
                </c:pt>
                <c:pt idx="107">
                  <c:v>67.288916363636361</c:v>
                </c:pt>
                <c:pt idx="108">
                  <c:v>47.092200000000012</c:v>
                </c:pt>
                <c:pt idx="109">
                  <c:v>70.965534545454545</c:v>
                </c:pt>
                <c:pt idx="110">
                  <c:v>50.338767272727281</c:v>
                </c:pt>
                <c:pt idx="111">
                  <c:v>16.082945454545467</c:v>
                </c:pt>
                <c:pt idx="112">
                  <c:v>41.112327272727278</c:v>
                </c:pt>
                <c:pt idx="113">
                  <c:v>15.967389090909109</c:v>
                </c:pt>
                <c:pt idx="114">
                  <c:v>58.89465818181818</c:v>
                </c:pt>
                <c:pt idx="115">
                  <c:v>68.72462909090909</c:v>
                </c:pt>
                <c:pt idx="116">
                  <c:v>51.81148000000001</c:v>
                </c:pt>
                <c:pt idx="117">
                  <c:v>72.803785454545448</c:v>
                </c:pt>
                <c:pt idx="118">
                  <c:v>39.053072727272735</c:v>
                </c:pt>
                <c:pt idx="119">
                  <c:v>79.509905454545475</c:v>
                </c:pt>
                <c:pt idx="120">
                  <c:v>65.457341818181817</c:v>
                </c:pt>
                <c:pt idx="121">
                  <c:v>56.726905454545467</c:v>
                </c:pt>
                <c:pt idx="122">
                  <c:v>70.356789090909103</c:v>
                </c:pt>
                <c:pt idx="123">
                  <c:v>52.624043636363645</c:v>
                </c:pt>
                <c:pt idx="124">
                  <c:v>76.909298181818187</c:v>
                </c:pt>
                <c:pt idx="125">
                  <c:v>55.776567272727284</c:v>
                </c:pt>
                <c:pt idx="126">
                  <c:v>51.402898181818188</c:v>
                </c:pt>
                <c:pt idx="127">
                  <c:v>64.455425454545463</c:v>
                </c:pt>
                <c:pt idx="128">
                  <c:v>41.348530909090933</c:v>
                </c:pt>
                <c:pt idx="129">
                  <c:v>68.158567272727282</c:v>
                </c:pt>
                <c:pt idx="130">
                  <c:v>18.967403636363628</c:v>
                </c:pt>
                <c:pt idx="131">
                  <c:v>12.632167272727273</c:v>
                </c:pt>
                <c:pt idx="132">
                  <c:v>33.559956363636346</c:v>
                </c:pt>
                <c:pt idx="133">
                  <c:v>0</c:v>
                </c:pt>
                <c:pt idx="134">
                  <c:v>43.20441090909091</c:v>
                </c:pt>
                <c:pt idx="135">
                  <c:v>64.607141818181816</c:v>
                </c:pt>
                <c:pt idx="136">
                  <c:v>50.681356363636361</c:v>
                </c:pt>
                <c:pt idx="137">
                  <c:v>64.183792727272731</c:v>
                </c:pt>
                <c:pt idx="138">
                  <c:v>44.067003636363658</c:v>
                </c:pt>
                <c:pt idx="139">
                  <c:v>78.764643636363644</c:v>
                </c:pt>
                <c:pt idx="140">
                  <c:v>69.918963636363628</c:v>
                </c:pt>
                <c:pt idx="141">
                  <c:v>66.999218181818179</c:v>
                </c:pt>
                <c:pt idx="142">
                  <c:v>77.032440000000008</c:v>
                </c:pt>
                <c:pt idx="143">
                  <c:v>60.01450181818182</c:v>
                </c:pt>
                <c:pt idx="144">
                  <c:v>78.203730909090922</c:v>
                </c:pt>
                <c:pt idx="145">
                  <c:v>76.691043636363645</c:v>
                </c:pt>
                <c:pt idx="146">
                  <c:v>70.378312727272743</c:v>
                </c:pt>
                <c:pt idx="147">
                  <c:v>80.073585454545452</c:v>
                </c:pt>
                <c:pt idx="148">
                  <c:v>60.759181818181823</c:v>
                </c:pt>
                <c:pt idx="149">
                  <c:v>85.921683636363639</c:v>
                </c:pt>
                <c:pt idx="150">
                  <c:v>69.525185454545465</c:v>
                </c:pt>
                <c:pt idx="151">
                  <c:v>63.05679636363638</c:v>
                </c:pt>
                <c:pt idx="152">
                  <c:v>74.12694181818182</c:v>
                </c:pt>
                <c:pt idx="153">
                  <c:v>49.938261818181829</c:v>
                </c:pt>
                <c:pt idx="154">
                  <c:v>79.866992727272731</c:v>
                </c:pt>
                <c:pt idx="155">
                  <c:v>73.700818181818192</c:v>
                </c:pt>
                <c:pt idx="156">
                  <c:v>67.005221818181809</c:v>
                </c:pt>
                <c:pt idx="157">
                  <c:v>75.950149090909093</c:v>
                </c:pt>
                <c:pt idx="158">
                  <c:v>65.708327272727274</c:v>
                </c:pt>
                <c:pt idx="159">
                  <c:v>81.537363636363636</c:v>
                </c:pt>
                <c:pt idx="160">
                  <c:v>69.9649890909091</c:v>
                </c:pt>
                <c:pt idx="161">
                  <c:v>63.432818181818185</c:v>
                </c:pt>
                <c:pt idx="162">
                  <c:v>74.056923636363649</c:v>
                </c:pt>
                <c:pt idx="163">
                  <c:v>51.924429090909094</c:v>
                </c:pt>
                <c:pt idx="164">
                  <c:v>82.100650909090916</c:v>
                </c:pt>
                <c:pt idx="165">
                  <c:v>75.270956363636373</c:v>
                </c:pt>
                <c:pt idx="166">
                  <c:v>72.620847272727289</c:v>
                </c:pt>
                <c:pt idx="167">
                  <c:v>81.343181818181819</c:v>
                </c:pt>
                <c:pt idx="168">
                  <c:v>67.73514909090909</c:v>
                </c:pt>
                <c:pt idx="169">
                  <c:v>85.468578181818188</c:v>
                </c:pt>
                <c:pt idx="170">
                  <c:v>75.271807272727287</c:v>
                </c:pt>
                <c:pt idx="171">
                  <c:v>69.93822545454546</c:v>
                </c:pt>
                <c:pt idx="172">
                  <c:v>81.457898181818194</c:v>
                </c:pt>
                <c:pt idx="173">
                  <c:v>64.049101818181811</c:v>
                </c:pt>
                <c:pt idx="174">
                  <c:v>83.147636363636366</c:v>
                </c:pt>
                <c:pt idx="175">
                  <c:v>66.190432727272736</c:v>
                </c:pt>
                <c:pt idx="176">
                  <c:v>60.658610909090925</c:v>
                </c:pt>
                <c:pt idx="177">
                  <c:v>70.700109090909109</c:v>
                </c:pt>
                <c:pt idx="178">
                  <c:v>40.081250909090926</c:v>
                </c:pt>
                <c:pt idx="179">
                  <c:v>72.961501818181816</c:v>
                </c:pt>
                <c:pt idx="180">
                  <c:v>72.345934545454554</c:v>
                </c:pt>
                <c:pt idx="181">
                  <c:v>65.811694545454543</c:v>
                </c:pt>
                <c:pt idx="182">
                  <c:v>80.760796363636359</c:v>
                </c:pt>
                <c:pt idx="183">
                  <c:v>58.5441890909091</c:v>
                </c:pt>
                <c:pt idx="184">
                  <c:v>81.132210909090915</c:v>
                </c:pt>
                <c:pt idx="185">
                  <c:v>61.977269090909097</c:v>
                </c:pt>
                <c:pt idx="186">
                  <c:v>42.295578181818193</c:v>
                </c:pt>
                <c:pt idx="187">
                  <c:v>75.496327272727271</c:v>
                </c:pt>
                <c:pt idx="188">
                  <c:v>36.462065454545453</c:v>
                </c:pt>
                <c:pt idx="189">
                  <c:v>80.064123636363632</c:v>
                </c:pt>
                <c:pt idx="190">
                  <c:v>76.670661818181827</c:v>
                </c:pt>
                <c:pt idx="191">
                  <c:v>68.42858545454547</c:v>
                </c:pt>
                <c:pt idx="192">
                  <c:v>77.823734545454542</c:v>
                </c:pt>
                <c:pt idx="193">
                  <c:v>62.486992727272728</c:v>
                </c:pt>
                <c:pt idx="194">
                  <c:v>83.765127272727284</c:v>
                </c:pt>
                <c:pt idx="195">
                  <c:v>69.083618181818196</c:v>
                </c:pt>
                <c:pt idx="196">
                  <c:v>63.198600000000006</c:v>
                </c:pt>
                <c:pt idx="197">
                  <c:v>75.561585454545451</c:v>
                </c:pt>
                <c:pt idx="198">
                  <c:v>58.077116363636371</c:v>
                </c:pt>
                <c:pt idx="199">
                  <c:v>77.979479999999995</c:v>
                </c:pt>
                <c:pt idx="200">
                  <c:v>71.203512727272738</c:v>
                </c:pt>
                <c:pt idx="201">
                  <c:v>65.746156363636373</c:v>
                </c:pt>
                <c:pt idx="202">
                  <c:v>79.580643636363646</c:v>
                </c:pt>
                <c:pt idx="203">
                  <c:v>59.482909090909104</c:v>
                </c:pt>
                <c:pt idx="204">
                  <c:v>82.253487272727284</c:v>
                </c:pt>
                <c:pt idx="205">
                  <c:v>59.308512727272735</c:v>
                </c:pt>
                <c:pt idx="206">
                  <c:v>51.075996363636364</c:v>
                </c:pt>
                <c:pt idx="207">
                  <c:v>68.069850909090917</c:v>
                </c:pt>
                <c:pt idx="208">
                  <c:v>45.578672727272732</c:v>
                </c:pt>
                <c:pt idx="209">
                  <c:v>72.29564727272728</c:v>
                </c:pt>
                <c:pt idx="210">
                  <c:v>70.535287272727274</c:v>
                </c:pt>
                <c:pt idx="211">
                  <c:v>67.771723636363646</c:v>
                </c:pt>
                <c:pt idx="212">
                  <c:v>75.6710690909091</c:v>
                </c:pt>
                <c:pt idx="213">
                  <c:v>52.693629090909091</c:v>
                </c:pt>
                <c:pt idx="214">
                  <c:v>81.534501818181823</c:v>
                </c:pt>
                <c:pt idx="215">
                  <c:v>67.016545454545451</c:v>
                </c:pt>
                <c:pt idx="216">
                  <c:v>58.792923636363639</c:v>
                </c:pt>
                <c:pt idx="217">
                  <c:v>71.460650909090916</c:v>
                </c:pt>
                <c:pt idx="218">
                  <c:v>49.804941818181817</c:v>
                </c:pt>
                <c:pt idx="219">
                  <c:v>74.748050909090907</c:v>
                </c:pt>
                <c:pt idx="220">
                  <c:v>64.255872727272731</c:v>
                </c:pt>
                <c:pt idx="221">
                  <c:v>60.819265454545452</c:v>
                </c:pt>
                <c:pt idx="222">
                  <c:v>73.691389090909084</c:v>
                </c:pt>
                <c:pt idx="223">
                  <c:v>51.968141818181827</c:v>
                </c:pt>
                <c:pt idx="224">
                  <c:v>75.953705454545457</c:v>
                </c:pt>
                <c:pt idx="225">
                  <c:v>10.882138181818192</c:v>
                </c:pt>
                <c:pt idx="226">
                  <c:v>7.0912254545454658</c:v>
                </c:pt>
                <c:pt idx="227">
                  <c:v>23.934410909090914</c:v>
                </c:pt>
                <c:pt idx="228">
                  <c:v>0</c:v>
                </c:pt>
                <c:pt idx="229">
                  <c:v>21.119141818181831</c:v>
                </c:pt>
                <c:pt idx="230">
                  <c:v>76.628112727272722</c:v>
                </c:pt>
                <c:pt idx="231">
                  <c:v>71.158330909090921</c:v>
                </c:pt>
                <c:pt idx="232">
                  <c:v>80.498363636363635</c:v>
                </c:pt>
                <c:pt idx="233">
                  <c:v>61.914370909090913</c:v>
                </c:pt>
                <c:pt idx="234">
                  <c:v>83.900840000000002</c:v>
                </c:pt>
                <c:pt idx="235">
                  <c:v>71.01764</c:v>
                </c:pt>
                <c:pt idx="236">
                  <c:v>64.124018181818187</c:v>
                </c:pt>
                <c:pt idx="237">
                  <c:v>75.549269090909092</c:v>
                </c:pt>
                <c:pt idx="238">
                  <c:v>44.271999999999998</c:v>
                </c:pt>
                <c:pt idx="239">
                  <c:v>81.255480000000006</c:v>
                </c:pt>
                <c:pt idx="240">
                  <c:v>78.530174545454543</c:v>
                </c:pt>
                <c:pt idx="241">
                  <c:v>72.884258181818183</c:v>
                </c:pt>
                <c:pt idx="242">
                  <c:v>81.42740727272728</c:v>
                </c:pt>
                <c:pt idx="243">
                  <c:v>67.621585454545453</c:v>
                </c:pt>
                <c:pt idx="244">
                  <c:v>86.274947272727275</c:v>
                </c:pt>
                <c:pt idx="245">
                  <c:v>62.405501818181826</c:v>
                </c:pt>
                <c:pt idx="246">
                  <c:v>57.830003636363642</c:v>
                </c:pt>
                <c:pt idx="247">
                  <c:v>71.358123636363644</c:v>
                </c:pt>
                <c:pt idx="248">
                  <c:v>35.626520000000028</c:v>
                </c:pt>
                <c:pt idx="249">
                  <c:v>75.65888727272727</c:v>
                </c:pt>
                <c:pt idx="250">
                  <c:v>68.232723636363659</c:v>
                </c:pt>
                <c:pt idx="251">
                  <c:v>61.188458181818191</c:v>
                </c:pt>
                <c:pt idx="252">
                  <c:v>75.185083636363657</c:v>
                </c:pt>
                <c:pt idx="253">
                  <c:v>48.554945454545461</c:v>
                </c:pt>
                <c:pt idx="254">
                  <c:v>80.029923636363648</c:v>
                </c:pt>
                <c:pt idx="255">
                  <c:v>74.073800000000006</c:v>
                </c:pt>
                <c:pt idx="256">
                  <c:v>52.443338181818191</c:v>
                </c:pt>
                <c:pt idx="257">
                  <c:v>77.613530909090912</c:v>
                </c:pt>
                <c:pt idx="258">
                  <c:v>59.065883636363644</c:v>
                </c:pt>
                <c:pt idx="259">
                  <c:v>82.932614545454555</c:v>
                </c:pt>
                <c:pt idx="260">
                  <c:v>73.901203636363647</c:v>
                </c:pt>
                <c:pt idx="261">
                  <c:v>65.69471272727273</c:v>
                </c:pt>
                <c:pt idx="262">
                  <c:v>77.725800000000007</c:v>
                </c:pt>
                <c:pt idx="263">
                  <c:v>62.197945454545462</c:v>
                </c:pt>
                <c:pt idx="264">
                  <c:v>81.925112727272733</c:v>
                </c:pt>
                <c:pt idx="265">
                  <c:v>69.649450909090916</c:v>
                </c:pt>
                <c:pt idx="266">
                  <c:v>60.817421818181828</c:v>
                </c:pt>
                <c:pt idx="267">
                  <c:v>73.883996363636371</c:v>
                </c:pt>
                <c:pt idx="268">
                  <c:v>53.818058181818188</c:v>
                </c:pt>
                <c:pt idx="269">
                  <c:v>79.476181818181828</c:v>
                </c:pt>
                <c:pt idx="270">
                  <c:v>70.356607272727274</c:v>
                </c:pt>
                <c:pt idx="271">
                  <c:v>63.697792727272734</c:v>
                </c:pt>
                <c:pt idx="272">
                  <c:v>74.850676363636367</c:v>
                </c:pt>
                <c:pt idx="273">
                  <c:v>52.127265454545466</c:v>
                </c:pt>
                <c:pt idx="274">
                  <c:v>78.855672727272719</c:v>
                </c:pt>
                <c:pt idx="275">
                  <c:v>34.136640000000014</c:v>
                </c:pt>
                <c:pt idx="276">
                  <c:v>16.459825454545467</c:v>
                </c:pt>
                <c:pt idx="277">
                  <c:v>56.785847272727281</c:v>
                </c:pt>
                <c:pt idx="278">
                  <c:v>0</c:v>
                </c:pt>
                <c:pt idx="279">
                  <c:v>65.394792727272744</c:v>
                </c:pt>
                <c:pt idx="280">
                  <c:v>58.408570909090919</c:v>
                </c:pt>
                <c:pt idx="281">
                  <c:v>49.179534545454551</c:v>
                </c:pt>
                <c:pt idx="282">
                  <c:v>72.965720000000005</c:v>
                </c:pt>
                <c:pt idx="283">
                  <c:v>37.096847272727274</c:v>
                </c:pt>
                <c:pt idx="284">
                  <c:v>75.222403636363637</c:v>
                </c:pt>
                <c:pt idx="285">
                  <c:v>73.704847272727278</c:v>
                </c:pt>
                <c:pt idx="286">
                  <c:v>68.541007272727285</c:v>
                </c:pt>
                <c:pt idx="287">
                  <c:v>76.116254545454552</c:v>
                </c:pt>
                <c:pt idx="288">
                  <c:v>53.415330909090912</c:v>
                </c:pt>
                <c:pt idx="289">
                  <c:v>78.732854545454558</c:v>
                </c:pt>
                <c:pt idx="290">
                  <c:v>73.033909090909106</c:v>
                </c:pt>
                <c:pt idx="291">
                  <c:v>66.108818181818179</c:v>
                </c:pt>
                <c:pt idx="292">
                  <c:v>78.977330909090909</c:v>
                </c:pt>
                <c:pt idx="293">
                  <c:v>58.216723636363639</c:v>
                </c:pt>
                <c:pt idx="294">
                  <c:v>80.667909090909092</c:v>
                </c:pt>
                <c:pt idx="295">
                  <c:v>59.744720000000001</c:v>
                </c:pt>
                <c:pt idx="296">
                  <c:v>52.427665454545462</c:v>
                </c:pt>
                <c:pt idx="297">
                  <c:v>65.178436363636365</c:v>
                </c:pt>
                <c:pt idx="298">
                  <c:v>42.198305454545455</c:v>
                </c:pt>
                <c:pt idx="299">
                  <c:v>69.539727272727276</c:v>
                </c:pt>
                <c:pt idx="300">
                  <c:v>74.84904727272729</c:v>
                </c:pt>
                <c:pt idx="301">
                  <c:v>65.522189090909094</c:v>
                </c:pt>
                <c:pt idx="302">
                  <c:v>77.164894545454544</c:v>
                </c:pt>
                <c:pt idx="303">
                  <c:v>64.147414545454552</c:v>
                </c:pt>
                <c:pt idx="304">
                  <c:v>80.970789090909093</c:v>
                </c:pt>
                <c:pt idx="305">
                  <c:v>67.717414545454545</c:v>
                </c:pt>
                <c:pt idx="306">
                  <c:v>53.009825454545464</c:v>
                </c:pt>
                <c:pt idx="307">
                  <c:v>70.956116363636369</c:v>
                </c:pt>
                <c:pt idx="308">
                  <c:v>48.740520000000004</c:v>
                </c:pt>
                <c:pt idx="309">
                  <c:v>74.528632727272736</c:v>
                </c:pt>
                <c:pt idx="310">
                  <c:v>59.111410909090907</c:v>
                </c:pt>
                <c:pt idx="311">
                  <c:v>31.960687272727284</c:v>
                </c:pt>
                <c:pt idx="312">
                  <c:v>65.804414545454563</c:v>
                </c:pt>
                <c:pt idx="313">
                  <c:v>0.40969090909091221</c:v>
                </c:pt>
                <c:pt idx="314">
                  <c:v>74.738323636363646</c:v>
                </c:pt>
                <c:pt idx="315">
                  <c:v>59.369054545454553</c:v>
                </c:pt>
                <c:pt idx="316">
                  <c:v>58.976880000000008</c:v>
                </c:pt>
                <c:pt idx="317">
                  <c:v>68.997570909090911</c:v>
                </c:pt>
                <c:pt idx="318">
                  <c:v>50.840363636363634</c:v>
                </c:pt>
                <c:pt idx="319">
                  <c:v>73.102519999999998</c:v>
                </c:pt>
                <c:pt idx="320">
                  <c:v>52.160716363636368</c:v>
                </c:pt>
                <c:pt idx="321">
                  <c:v>28.098123636363638</c:v>
                </c:pt>
                <c:pt idx="322">
                  <c:v>61.650621818181833</c:v>
                </c:pt>
                <c:pt idx="323">
                  <c:v>2.7463527272727219</c:v>
                </c:pt>
                <c:pt idx="324">
                  <c:v>73.971378181818181</c:v>
                </c:pt>
                <c:pt idx="325">
                  <c:v>71.626519999999999</c:v>
                </c:pt>
                <c:pt idx="326">
                  <c:v>63.428247272727269</c:v>
                </c:pt>
                <c:pt idx="327">
                  <c:v>77.854647272727277</c:v>
                </c:pt>
                <c:pt idx="328">
                  <c:v>46.905767272727275</c:v>
                </c:pt>
                <c:pt idx="329">
                  <c:v>80.421818181818182</c:v>
                </c:pt>
                <c:pt idx="330">
                  <c:v>68.231196363636371</c:v>
                </c:pt>
                <c:pt idx="331">
                  <c:v>61.977436363636372</c:v>
                </c:pt>
                <c:pt idx="332">
                  <c:v>70.381367272727289</c:v>
                </c:pt>
                <c:pt idx="333">
                  <c:v>52.767683636363635</c:v>
                </c:pt>
                <c:pt idx="334">
                  <c:v>79.339512727272734</c:v>
                </c:pt>
                <c:pt idx="335">
                  <c:v>59.96569090909091</c:v>
                </c:pt>
                <c:pt idx="336">
                  <c:v>51.490152727272729</c:v>
                </c:pt>
                <c:pt idx="337">
                  <c:v>65.834221818181817</c:v>
                </c:pt>
                <c:pt idx="338">
                  <c:v>40.199374545454553</c:v>
                </c:pt>
                <c:pt idx="339">
                  <c:v>71.731370909090913</c:v>
                </c:pt>
                <c:pt idx="340">
                  <c:v>35.371360000000024</c:v>
                </c:pt>
                <c:pt idx="341">
                  <c:v>11.323396363636377</c:v>
                </c:pt>
                <c:pt idx="342">
                  <c:v>29.485832727272737</c:v>
                </c:pt>
                <c:pt idx="343">
                  <c:v>0</c:v>
                </c:pt>
                <c:pt idx="344">
                  <c:v>48.396072727272731</c:v>
                </c:pt>
                <c:pt idx="345">
                  <c:v>57.58733818181819</c:v>
                </c:pt>
                <c:pt idx="346">
                  <c:v>58.257101818181823</c:v>
                </c:pt>
                <c:pt idx="347">
                  <c:v>75.567280000000011</c:v>
                </c:pt>
                <c:pt idx="348">
                  <c:v>31.662010909090924</c:v>
                </c:pt>
                <c:pt idx="349">
                  <c:v>80.083494545454556</c:v>
                </c:pt>
                <c:pt idx="350">
                  <c:v>73.652236363636362</c:v>
                </c:pt>
                <c:pt idx="351">
                  <c:v>67.493567272727276</c:v>
                </c:pt>
                <c:pt idx="352">
                  <c:v>78.912840000000017</c:v>
                </c:pt>
                <c:pt idx="353">
                  <c:v>62.825196363636373</c:v>
                </c:pt>
                <c:pt idx="354">
                  <c:v>81.886527272727278</c:v>
                </c:pt>
                <c:pt idx="355">
                  <c:v>78.774014545454548</c:v>
                </c:pt>
                <c:pt idx="356">
                  <c:v>71.393018181818192</c:v>
                </c:pt>
                <c:pt idx="357">
                  <c:v>82.500287272727277</c:v>
                </c:pt>
                <c:pt idx="358">
                  <c:v>68.804741818181839</c:v>
                </c:pt>
                <c:pt idx="359">
                  <c:v>86.327376363636375</c:v>
                </c:pt>
                <c:pt idx="360">
                  <c:v>74.518479999999997</c:v>
                </c:pt>
                <c:pt idx="361">
                  <c:v>61.314301818181818</c:v>
                </c:pt>
                <c:pt idx="362">
                  <c:v>77.802109090909084</c:v>
                </c:pt>
                <c:pt idx="363">
                  <c:v>60.24455636363637</c:v>
                </c:pt>
                <c:pt idx="364">
                  <c:v>82.14115272727274</c:v>
                </c:pt>
                <c:pt idx="365">
                  <c:v>75.546709090909104</c:v>
                </c:pt>
                <c:pt idx="366">
                  <c:v>74.121745454545461</c:v>
                </c:pt>
                <c:pt idx="367">
                  <c:v>78.303661818181823</c:v>
                </c:pt>
                <c:pt idx="368">
                  <c:v>67.586560000000006</c:v>
                </c:pt>
                <c:pt idx="369">
                  <c:v>84.29546545454545</c:v>
                </c:pt>
                <c:pt idx="370">
                  <c:v>71.455356363636369</c:v>
                </c:pt>
                <c:pt idx="371">
                  <c:v>67.700058181818179</c:v>
                </c:pt>
                <c:pt idx="372">
                  <c:v>78.400018181818183</c:v>
                </c:pt>
                <c:pt idx="373">
                  <c:v>58.094720000000002</c:v>
                </c:pt>
                <c:pt idx="374">
                  <c:v>82.767720000000011</c:v>
                </c:pt>
                <c:pt idx="375">
                  <c:v>79.54104000000001</c:v>
                </c:pt>
                <c:pt idx="376">
                  <c:v>76.027352727272728</c:v>
                </c:pt>
                <c:pt idx="377">
                  <c:v>82.857381818181821</c:v>
                </c:pt>
                <c:pt idx="378">
                  <c:v>70.112320000000011</c:v>
                </c:pt>
                <c:pt idx="379">
                  <c:v>85.908394545454541</c:v>
                </c:pt>
                <c:pt idx="380">
                  <c:v>75.850480000000005</c:v>
                </c:pt>
                <c:pt idx="381">
                  <c:v>72.067138181818194</c:v>
                </c:pt>
                <c:pt idx="382">
                  <c:v>81.519250909090914</c:v>
                </c:pt>
                <c:pt idx="383">
                  <c:v>67.206396363636372</c:v>
                </c:pt>
                <c:pt idx="384">
                  <c:v>84.694040000000001</c:v>
                </c:pt>
                <c:pt idx="385">
                  <c:v>67.392156363636389</c:v>
                </c:pt>
                <c:pt idx="386">
                  <c:v>62.630927272727284</c:v>
                </c:pt>
                <c:pt idx="387">
                  <c:v>74.838498181818181</c:v>
                </c:pt>
                <c:pt idx="388">
                  <c:v>57.502890909090908</c:v>
                </c:pt>
                <c:pt idx="389">
                  <c:v>77.798690909090908</c:v>
                </c:pt>
                <c:pt idx="390">
                  <c:v>75.467007272727287</c:v>
                </c:pt>
                <c:pt idx="391">
                  <c:v>68.963007272727282</c:v>
                </c:pt>
                <c:pt idx="392">
                  <c:v>80.136290909090917</c:v>
                </c:pt>
                <c:pt idx="393">
                  <c:v>63.982109090909098</c:v>
                </c:pt>
                <c:pt idx="394">
                  <c:v>82.698145454545454</c:v>
                </c:pt>
                <c:pt idx="395">
                  <c:v>63.955356363636376</c:v>
                </c:pt>
                <c:pt idx="396">
                  <c:v>44.529301818181821</c:v>
                </c:pt>
                <c:pt idx="397">
                  <c:v>76.543832727272729</c:v>
                </c:pt>
                <c:pt idx="398">
                  <c:v>40.403265454545455</c:v>
                </c:pt>
                <c:pt idx="399">
                  <c:v>81.389123636363649</c:v>
                </c:pt>
                <c:pt idx="400">
                  <c:v>75.521818181818176</c:v>
                </c:pt>
                <c:pt idx="401">
                  <c:v>73.114723636363635</c:v>
                </c:pt>
                <c:pt idx="402">
                  <c:v>82.947276363636377</c:v>
                </c:pt>
                <c:pt idx="403">
                  <c:v>66.876803636363633</c:v>
                </c:pt>
                <c:pt idx="404">
                  <c:v>86.197516363636367</c:v>
                </c:pt>
                <c:pt idx="405">
                  <c:v>72.059767272727271</c:v>
                </c:pt>
                <c:pt idx="406">
                  <c:v>65.818149090909102</c:v>
                </c:pt>
                <c:pt idx="407">
                  <c:v>73.19198909090909</c:v>
                </c:pt>
                <c:pt idx="408">
                  <c:v>58.97649454545455</c:v>
                </c:pt>
                <c:pt idx="409">
                  <c:v>80.036916363636379</c:v>
                </c:pt>
                <c:pt idx="410">
                  <c:v>76.475876363636374</c:v>
                </c:pt>
                <c:pt idx="411">
                  <c:v>70.334589090909105</c:v>
                </c:pt>
                <c:pt idx="412">
                  <c:v>78.466898181818181</c:v>
                </c:pt>
                <c:pt idx="413">
                  <c:v>61.40016727272728</c:v>
                </c:pt>
                <c:pt idx="414">
                  <c:v>83.181974545454551</c:v>
                </c:pt>
                <c:pt idx="415">
                  <c:v>63.125039999999998</c:v>
                </c:pt>
                <c:pt idx="416">
                  <c:v>58.966421818181821</c:v>
                </c:pt>
                <c:pt idx="417">
                  <c:v>69.759490909090914</c:v>
                </c:pt>
                <c:pt idx="418">
                  <c:v>49.195934545454556</c:v>
                </c:pt>
                <c:pt idx="419">
                  <c:v>74.608589090909106</c:v>
                </c:pt>
                <c:pt idx="420">
                  <c:v>70.076167272727275</c:v>
                </c:pt>
                <c:pt idx="421">
                  <c:v>65.874789090909104</c:v>
                </c:pt>
                <c:pt idx="422">
                  <c:v>77.281621818181819</c:v>
                </c:pt>
                <c:pt idx="423">
                  <c:v>58.428567272727285</c:v>
                </c:pt>
                <c:pt idx="424">
                  <c:v>79.10678181818183</c:v>
                </c:pt>
                <c:pt idx="425">
                  <c:v>66.14082545454545</c:v>
                </c:pt>
                <c:pt idx="426">
                  <c:v>58.341680000000004</c:v>
                </c:pt>
                <c:pt idx="427">
                  <c:v>69.686665454545462</c:v>
                </c:pt>
                <c:pt idx="428">
                  <c:v>47.57188363636363</c:v>
                </c:pt>
                <c:pt idx="429">
                  <c:v>76.189596363636369</c:v>
                </c:pt>
                <c:pt idx="430">
                  <c:v>64.704698181818188</c:v>
                </c:pt>
                <c:pt idx="431">
                  <c:v>59.684523636363636</c:v>
                </c:pt>
                <c:pt idx="432">
                  <c:v>72.392076363636363</c:v>
                </c:pt>
                <c:pt idx="433">
                  <c:v>52.768374545454542</c:v>
                </c:pt>
                <c:pt idx="434">
                  <c:v>76.357152727272734</c:v>
                </c:pt>
                <c:pt idx="435">
                  <c:v>8.4024000000000001</c:v>
                </c:pt>
                <c:pt idx="436">
                  <c:v>12.081330909090923</c:v>
                </c:pt>
                <c:pt idx="437">
                  <c:v>12.07174181818182</c:v>
                </c:pt>
                <c:pt idx="438">
                  <c:v>0</c:v>
                </c:pt>
                <c:pt idx="439">
                  <c:v>26.80507272727273</c:v>
                </c:pt>
                <c:pt idx="440">
                  <c:v>73.661723636363632</c:v>
                </c:pt>
                <c:pt idx="441">
                  <c:v>70.060607272727282</c:v>
                </c:pt>
                <c:pt idx="442">
                  <c:v>78.518421818181821</c:v>
                </c:pt>
                <c:pt idx="443">
                  <c:v>63.298905454545462</c:v>
                </c:pt>
                <c:pt idx="444">
                  <c:v>84.49684727272728</c:v>
                </c:pt>
                <c:pt idx="445">
                  <c:v>71.672112727272733</c:v>
                </c:pt>
                <c:pt idx="446">
                  <c:v>59.066894545454559</c:v>
                </c:pt>
                <c:pt idx="447">
                  <c:v>75.717661818181824</c:v>
                </c:pt>
                <c:pt idx="448">
                  <c:v>49.381436363636368</c:v>
                </c:pt>
                <c:pt idx="449">
                  <c:v>79.99175636363637</c:v>
                </c:pt>
                <c:pt idx="450">
                  <c:v>76.271378181818193</c:v>
                </c:pt>
                <c:pt idx="451">
                  <c:v>72.512625454545457</c:v>
                </c:pt>
                <c:pt idx="452">
                  <c:v>80.236665454545459</c:v>
                </c:pt>
                <c:pt idx="453">
                  <c:v>69.152999999999992</c:v>
                </c:pt>
                <c:pt idx="454">
                  <c:v>86.249885454545463</c:v>
                </c:pt>
                <c:pt idx="455">
                  <c:v>65.380749090909092</c:v>
                </c:pt>
                <c:pt idx="456">
                  <c:v>54.762425454545465</c:v>
                </c:pt>
                <c:pt idx="457">
                  <c:v>68.983585454545462</c:v>
                </c:pt>
                <c:pt idx="458">
                  <c:v>32.415432727272744</c:v>
                </c:pt>
                <c:pt idx="459">
                  <c:v>74.994141818181816</c:v>
                </c:pt>
                <c:pt idx="460">
                  <c:v>66.989592727272736</c:v>
                </c:pt>
                <c:pt idx="461">
                  <c:v>60.817723636363645</c:v>
                </c:pt>
                <c:pt idx="462">
                  <c:v>75.335425454545458</c:v>
                </c:pt>
                <c:pt idx="463">
                  <c:v>53.838170909090913</c:v>
                </c:pt>
                <c:pt idx="464">
                  <c:v>79.007501818181822</c:v>
                </c:pt>
                <c:pt idx="465">
                  <c:v>68.909570909090917</c:v>
                </c:pt>
                <c:pt idx="466">
                  <c:v>66.351636363636374</c:v>
                </c:pt>
                <c:pt idx="467">
                  <c:v>76.579567272727274</c:v>
                </c:pt>
                <c:pt idx="468">
                  <c:v>45.094574545454542</c:v>
                </c:pt>
                <c:pt idx="469">
                  <c:v>82.276389090909106</c:v>
                </c:pt>
                <c:pt idx="470">
                  <c:v>74.26603272727273</c:v>
                </c:pt>
                <c:pt idx="471">
                  <c:v>65.69325818181818</c:v>
                </c:pt>
                <c:pt idx="472">
                  <c:v>79.486774545454551</c:v>
                </c:pt>
                <c:pt idx="473">
                  <c:v>60.066174545454558</c:v>
                </c:pt>
                <c:pt idx="474">
                  <c:v>82.173887272727285</c:v>
                </c:pt>
                <c:pt idx="475">
                  <c:v>69.053080000000008</c:v>
                </c:pt>
                <c:pt idx="476">
                  <c:v>60.749640000000007</c:v>
                </c:pt>
                <c:pt idx="477">
                  <c:v>73.510810909090921</c:v>
                </c:pt>
                <c:pt idx="478">
                  <c:v>55.426963636363645</c:v>
                </c:pt>
                <c:pt idx="479">
                  <c:v>78.535821818181816</c:v>
                </c:pt>
                <c:pt idx="480">
                  <c:v>70.953930909090914</c:v>
                </c:pt>
                <c:pt idx="481">
                  <c:v>61.107123636363639</c:v>
                </c:pt>
                <c:pt idx="482">
                  <c:v>73.516814545454551</c:v>
                </c:pt>
                <c:pt idx="483">
                  <c:v>46.109076363636369</c:v>
                </c:pt>
                <c:pt idx="484">
                  <c:v>79.744094545454544</c:v>
                </c:pt>
                <c:pt idx="485">
                  <c:v>29.527149090909091</c:v>
                </c:pt>
                <c:pt idx="486">
                  <c:v>22.140850909090915</c:v>
                </c:pt>
                <c:pt idx="487">
                  <c:v>36.893923636363638</c:v>
                </c:pt>
                <c:pt idx="488">
                  <c:v>0</c:v>
                </c:pt>
                <c:pt idx="489">
                  <c:v>65.827425454545448</c:v>
                </c:pt>
                <c:pt idx="490">
                  <c:v>64.693429090909092</c:v>
                </c:pt>
                <c:pt idx="491">
                  <c:v>49.314949090909103</c:v>
                </c:pt>
                <c:pt idx="492">
                  <c:v>68.269247272727284</c:v>
                </c:pt>
                <c:pt idx="493">
                  <c:v>50.54579636363637</c:v>
                </c:pt>
                <c:pt idx="494">
                  <c:v>76.668578181818191</c:v>
                </c:pt>
                <c:pt idx="495">
                  <c:v>72.918436363636374</c:v>
                </c:pt>
                <c:pt idx="496">
                  <c:v>61.297981818181825</c:v>
                </c:pt>
                <c:pt idx="497">
                  <c:v>76.112530909090907</c:v>
                </c:pt>
                <c:pt idx="498">
                  <c:v>60.577796363636374</c:v>
                </c:pt>
                <c:pt idx="499">
                  <c:v>81.137323636363632</c:v>
                </c:pt>
                <c:pt idx="500">
                  <c:v>72.213276363636368</c:v>
                </c:pt>
                <c:pt idx="501">
                  <c:v>67.118556363636372</c:v>
                </c:pt>
                <c:pt idx="502">
                  <c:v>74.908530909090928</c:v>
                </c:pt>
                <c:pt idx="503">
                  <c:v>59.986370909090915</c:v>
                </c:pt>
                <c:pt idx="504">
                  <c:v>80.10590545454545</c:v>
                </c:pt>
                <c:pt idx="505">
                  <c:v>60.645854545454547</c:v>
                </c:pt>
                <c:pt idx="506">
                  <c:v>51.491880000000009</c:v>
                </c:pt>
                <c:pt idx="507">
                  <c:v>63.036232727272733</c:v>
                </c:pt>
                <c:pt idx="508">
                  <c:v>46.029392727272722</c:v>
                </c:pt>
                <c:pt idx="509">
                  <c:v>68.841727272727269</c:v>
                </c:pt>
                <c:pt idx="510">
                  <c:v>72.22732727272728</c:v>
                </c:pt>
                <c:pt idx="511">
                  <c:v>67.707956363636356</c:v>
                </c:pt>
                <c:pt idx="512">
                  <c:v>76.581665454545458</c:v>
                </c:pt>
                <c:pt idx="513">
                  <c:v>58.283985454545459</c:v>
                </c:pt>
                <c:pt idx="514">
                  <c:v>82.699512727272733</c:v>
                </c:pt>
                <c:pt idx="515">
                  <c:v>65.549814545454552</c:v>
                </c:pt>
                <c:pt idx="516">
                  <c:v>61.268098181818196</c:v>
                </c:pt>
                <c:pt idx="517">
                  <c:v>70.966560000000001</c:v>
                </c:pt>
                <c:pt idx="518">
                  <c:v>55.769109090909097</c:v>
                </c:pt>
                <c:pt idx="519">
                  <c:v>75.38712363636364</c:v>
                </c:pt>
                <c:pt idx="520">
                  <c:v>52.472978181818192</c:v>
                </c:pt>
                <c:pt idx="521">
                  <c:v>37.42786909090907</c:v>
                </c:pt>
                <c:pt idx="522">
                  <c:v>57.201178181818186</c:v>
                </c:pt>
                <c:pt idx="523">
                  <c:v>0</c:v>
                </c:pt>
                <c:pt idx="524">
                  <c:v>74.895712727272738</c:v>
                </c:pt>
                <c:pt idx="525">
                  <c:v>66.544360000000012</c:v>
                </c:pt>
                <c:pt idx="526">
                  <c:v>55.089527272727288</c:v>
                </c:pt>
                <c:pt idx="527">
                  <c:v>69.414338181818181</c:v>
                </c:pt>
                <c:pt idx="528">
                  <c:v>33.376669090909104</c:v>
                </c:pt>
                <c:pt idx="529">
                  <c:v>74.700847272727287</c:v>
                </c:pt>
                <c:pt idx="530">
                  <c:v>54.472778181818185</c:v>
                </c:pt>
                <c:pt idx="531">
                  <c:v>34.776549090909086</c:v>
                </c:pt>
                <c:pt idx="532">
                  <c:v>53.656403636363642</c:v>
                </c:pt>
                <c:pt idx="533">
                  <c:v>15.857523636363638</c:v>
                </c:pt>
                <c:pt idx="534">
                  <c:v>62.235301818181824</c:v>
                </c:pt>
                <c:pt idx="535">
                  <c:v>69.915265454545462</c:v>
                </c:pt>
                <c:pt idx="536">
                  <c:v>65.078727272727278</c:v>
                </c:pt>
                <c:pt idx="537">
                  <c:v>77.036149090909106</c:v>
                </c:pt>
                <c:pt idx="538">
                  <c:v>44.201985454545465</c:v>
                </c:pt>
                <c:pt idx="539">
                  <c:v>79.738120000000009</c:v>
                </c:pt>
                <c:pt idx="540">
                  <c:v>69.320018181818185</c:v>
                </c:pt>
                <c:pt idx="541">
                  <c:v>61.439661818181825</c:v>
                </c:pt>
                <c:pt idx="542">
                  <c:v>70.920698181818182</c:v>
                </c:pt>
                <c:pt idx="543">
                  <c:v>52.293530909090912</c:v>
                </c:pt>
                <c:pt idx="544">
                  <c:v>77.778865454545468</c:v>
                </c:pt>
                <c:pt idx="545">
                  <c:v>57.529796363636365</c:v>
                </c:pt>
                <c:pt idx="546">
                  <c:v>54.484040000000014</c:v>
                </c:pt>
                <c:pt idx="547">
                  <c:v>65.470960000000005</c:v>
                </c:pt>
                <c:pt idx="548">
                  <c:v>44.882898181818192</c:v>
                </c:pt>
                <c:pt idx="549">
                  <c:v>73.144901818181822</c:v>
                </c:pt>
                <c:pt idx="550">
                  <c:v>31.151138181818183</c:v>
                </c:pt>
                <c:pt idx="551">
                  <c:v>15.052174545454548</c:v>
                </c:pt>
                <c:pt idx="552">
                  <c:v>39.270403636363639</c:v>
                </c:pt>
                <c:pt idx="553">
                  <c:v>0</c:v>
                </c:pt>
                <c:pt idx="554">
                  <c:v>42.571694545454548</c:v>
                </c:pt>
                <c:pt idx="555">
                  <c:v>70.247123636363654</c:v>
                </c:pt>
                <c:pt idx="556">
                  <c:v>53.984949090909097</c:v>
                </c:pt>
                <c:pt idx="557">
                  <c:v>72.765287272727278</c:v>
                </c:pt>
                <c:pt idx="558">
                  <c:v>46.819400000000009</c:v>
                </c:pt>
                <c:pt idx="559">
                  <c:v>78.130941818181824</c:v>
                </c:pt>
                <c:pt idx="560">
                  <c:v>72.528941818181835</c:v>
                </c:pt>
                <c:pt idx="561">
                  <c:v>68.097981818181808</c:v>
                </c:pt>
                <c:pt idx="562">
                  <c:v>79.456436363636357</c:v>
                </c:pt>
                <c:pt idx="563">
                  <c:v>59.396774545454555</c:v>
                </c:pt>
                <c:pt idx="564">
                  <c:v>83.072123636363642</c:v>
                </c:pt>
                <c:pt idx="565">
                  <c:v>76.516632727272736</c:v>
                </c:pt>
                <c:pt idx="566">
                  <c:v>74.553981818181825</c:v>
                </c:pt>
                <c:pt idx="567">
                  <c:v>83.807490909090916</c:v>
                </c:pt>
                <c:pt idx="568">
                  <c:v>68.824974545454552</c:v>
                </c:pt>
                <c:pt idx="569">
                  <c:v>86.558945454545466</c:v>
                </c:pt>
                <c:pt idx="570">
                  <c:v>73.521454545454546</c:v>
                </c:pt>
                <c:pt idx="571">
                  <c:v>44.741261818181826</c:v>
                </c:pt>
                <c:pt idx="572">
                  <c:v>77.035094545454541</c:v>
                </c:pt>
                <c:pt idx="573">
                  <c:v>62.429065454545459</c:v>
                </c:pt>
                <c:pt idx="574">
                  <c:v>81.334127272727272</c:v>
                </c:pt>
                <c:pt idx="575">
                  <c:v>77.095185454545458</c:v>
                </c:pt>
                <c:pt idx="576">
                  <c:v>73.190232727272729</c:v>
                </c:pt>
                <c:pt idx="577">
                  <c:v>80.518112727272737</c:v>
                </c:pt>
                <c:pt idx="578">
                  <c:v>66.717720000000014</c:v>
                </c:pt>
                <c:pt idx="579">
                  <c:v>85.331312727272731</c:v>
                </c:pt>
                <c:pt idx="580">
                  <c:v>71.07983636363636</c:v>
                </c:pt>
                <c:pt idx="581">
                  <c:v>65.865676363636368</c:v>
                </c:pt>
                <c:pt idx="582">
                  <c:v>79.526105454545458</c:v>
                </c:pt>
                <c:pt idx="583">
                  <c:v>55.192410909090917</c:v>
                </c:pt>
                <c:pt idx="584">
                  <c:v>83.62017818181819</c:v>
                </c:pt>
                <c:pt idx="585">
                  <c:v>79.917345454545455</c:v>
                </c:pt>
                <c:pt idx="586">
                  <c:v>74.731799999999993</c:v>
                </c:pt>
                <c:pt idx="587">
                  <c:v>81.689170909090905</c:v>
                </c:pt>
                <c:pt idx="588">
                  <c:v>72.451560000000001</c:v>
                </c:pt>
                <c:pt idx="589">
                  <c:v>86.564300000000003</c:v>
                </c:pt>
                <c:pt idx="590">
                  <c:v>77.957941818181823</c:v>
                </c:pt>
                <c:pt idx="591">
                  <c:v>73.251494545454548</c:v>
                </c:pt>
                <c:pt idx="592">
                  <c:v>83.593396363636373</c:v>
                </c:pt>
                <c:pt idx="593">
                  <c:v>66.748909090909095</c:v>
                </c:pt>
                <c:pt idx="594">
                  <c:v>85.518523636363639</c:v>
                </c:pt>
                <c:pt idx="595">
                  <c:v>71.27376727272727</c:v>
                </c:pt>
                <c:pt idx="596">
                  <c:v>61.955669090909105</c:v>
                </c:pt>
                <c:pt idx="597">
                  <c:v>71.950530909090915</c:v>
                </c:pt>
                <c:pt idx="598">
                  <c:v>56.632149090909095</c:v>
                </c:pt>
                <c:pt idx="599">
                  <c:v>78.720541818181815</c:v>
                </c:pt>
                <c:pt idx="600">
                  <c:v>75.079341818181831</c:v>
                </c:pt>
                <c:pt idx="601">
                  <c:v>70.199156363636362</c:v>
                </c:pt>
                <c:pt idx="602">
                  <c:v>81.188087272727273</c:v>
                </c:pt>
                <c:pt idx="603">
                  <c:v>65.552654545454544</c:v>
                </c:pt>
                <c:pt idx="604">
                  <c:v>83.429574545454557</c:v>
                </c:pt>
                <c:pt idx="605">
                  <c:v>69.978752727272735</c:v>
                </c:pt>
                <c:pt idx="606">
                  <c:v>53.862269090909095</c:v>
                </c:pt>
                <c:pt idx="607">
                  <c:v>78.536978181818185</c:v>
                </c:pt>
                <c:pt idx="608">
                  <c:v>38.555778181818198</c:v>
                </c:pt>
                <c:pt idx="609">
                  <c:v>82.733410909090907</c:v>
                </c:pt>
                <c:pt idx="610">
                  <c:v>76.631421818181821</c:v>
                </c:pt>
                <c:pt idx="611">
                  <c:v>71.128821818181819</c:v>
                </c:pt>
                <c:pt idx="612">
                  <c:v>82.369560000000007</c:v>
                </c:pt>
                <c:pt idx="613">
                  <c:v>65.782378181818189</c:v>
                </c:pt>
                <c:pt idx="614">
                  <c:v>86.032327272727272</c:v>
                </c:pt>
                <c:pt idx="615">
                  <c:v>70.579923636363645</c:v>
                </c:pt>
                <c:pt idx="616">
                  <c:v>65.257443636363632</c:v>
                </c:pt>
                <c:pt idx="617">
                  <c:v>74.967661818181824</c:v>
                </c:pt>
                <c:pt idx="618">
                  <c:v>62.092287272727283</c:v>
                </c:pt>
                <c:pt idx="619">
                  <c:v>82.844716363636365</c:v>
                </c:pt>
                <c:pt idx="620">
                  <c:v>73.619239999999991</c:v>
                </c:pt>
                <c:pt idx="621">
                  <c:v>66.610330909090919</c:v>
                </c:pt>
                <c:pt idx="622">
                  <c:v>79.722614545454547</c:v>
                </c:pt>
                <c:pt idx="623">
                  <c:v>62.902865454545463</c:v>
                </c:pt>
                <c:pt idx="624">
                  <c:v>83.35296363636364</c:v>
                </c:pt>
                <c:pt idx="625">
                  <c:v>64.276963636363647</c:v>
                </c:pt>
                <c:pt idx="626">
                  <c:v>59.308785454545465</c:v>
                </c:pt>
                <c:pt idx="627">
                  <c:v>68.957341818181817</c:v>
                </c:pt>
                <c:pt idx="628">
                  <c:v>52.506210909090917</c:v>
                </c:pt>
                <c:pt idx="629">
                  <c:v>75.66955272727273</c:v>
                </c:pt>
                <c:pt idx="630">
                  <c:v>73.537836363636359</c:v>
                </c:pt>
                <c:pt idx="631">
                  <c:v>67.160920000000004</c:v>
                </c:pt>
                <c:pt idx="632">
                  <c:v>74.390327272727276</c:v>
                </c:pt>
                <c:pt idx="633">
                  <c:v>60.687483636363645</c:v>
                </c:pt>
                <c:pt idx="634">
                  <c:v>81.244105454545462</c:v>
                </c:pt>
                <c:pt idx="635">
                  <c:v>64.785876363636376</c:v>
                </c:pt>
                <c:pt idx="636">
                  <c:v>54.003494545454551</c:v>
                </c:pt>
                <c:pt idx="637">
                  <c:v>71.90176000000001</c:v>
                </c:pt>
                <c:pt idx="638">
                  <c:v>35.982436363636381</c:v>
                </c:pt>
                <c:pt idx="639">
                  <c:v>76.315349090909095</c:v>
                </c:pt>
                <c:pt idx="640">
                  <c:v>66.788043636363639</c:v>
                </c:pt>
                <c:pt idx="641">
                  <c:v>58.500661818181818</c:v>
                </c:pt>
                <c:pt idx="642">
                  <c:v>72.928065454545461</c:v>
                </c:pt>
                <c:pt idx="643">
                  <c:v>39.441112727272746</c:v>
                </c:pt>
                <c:pt idx="644">
                  <c:v>75.939643636363641</c:v>
                </c:pt>
                <c:pt idx="645">
                  <c:v>8.8837781818181867</c:v>
                </c:pt>
                <c:pt idx="646">
                  <c:v>4.2817381818181985</c:v>
                </c:pt>
                <c:pt idx="647">
                  <c:v>26.283218181818185</c:v>
                </c:pt>
                <c:pt idx="648">
                  <c:v>0.23064000000000817</c:v>
                </c:pt>
                <c:pt idx="649">
                  <c:v>34.797014545454545</c:v>
                </c:pt>
                <c:pt idx="650">
                  <c:v>75.469276363636368</c:v>
                </c:pt>
                <c:pt idx="651">
                  <c:v>69.138127272727274</c:v>
                </c:pt>
                <c:pt idx="652">
                  <c:v>80.515490909090914</c:v>
                </c:pt>
                <c:pt idx="653">
                  <c:v>65.875312727272728</c:v>
                </c:pt>
                <c:pt idx="654">
                  <c:v>84.979945454545458</c:v>
                </c:pt>
                <c:pt idx="655">
                  <c:v>69.944029090909098</c:v>
                </c:pt>
                <c:pt idx="656">
                  <c:v>60.273716363636368</c:v>
                </c:pt>
                <c:pt idx="657">
                  <c:v>75.878476363636366</c:v>
                </c:pt>
                <c:pt idx="658">
                  <c:v>50.42296727272727</c:v>
                </c:pt>
                <c:pt idx="659">
                  <c:v>80.703523636363641</c:v>
                </c:pt>
                <c:pt idx="660">
                  <c:v>76.338032727272747</c:v>
                </c:pt>
                <c:pt idx="661">
                  <c:v>72.627952727272742</c:v>
                </c:pt>
                <c:pt idx="662">
                  <c:v>81.133818181818185</c:v>
                </c:pt>
                <c:pt idx="663">
                  <c:v>67.283003636363645</c:v>
                </c:pt>
                <c:pt idx="664">
                  <c:v>84.997883636363639</c:v>
                </c:pt>
                <c:pt idx="665">
                  <c:v>64.171232727272724</c:v>
                </c:pt>
                <c:pt idx="666">
                  <c:v>59.09230545454546</c:v>
                </c:pt>
                <c:pt idx="667">
                  <c:v>72.848734545454548</c:v>
                </c:pt>
                <c:pt idx="668">
                  <c:v>29.794981818181839</c:v>
                </c:pt>
                <c:pt idx="669">
                  <c:v>76.039283636363649</c:v>
                </c:pt>
                <c:pt idx="670">
                  <c:v>67.413800000000009</c:v>
                </c:pt>
                <c:pt idx="671">
                  <c:v>60.811774545454547</c:v>
                </c:pt>
                <c:pt idx="672">
                  <c:v>72.443207272727278</c:v>
                </c:pt>
                <c:pt idx="673">
                  <c:v>54.813523636363648</c:v>
                </c:pt>
                <c:pt idx="674">
                  <c:v>80.038265454545453</c:v>
                </c:pt>
                <c:pt idx="675">
                  <c:v>72.111843636363645</c:v>
                </c:pt>
                <c:pt idx="676">
                  <c:v>63.34509818181818</c:v>
                </c:pt>
                <c:pt idx="677">
                  <c:v>76.55303636363638</c:v>
                </c:pt>
                <c:pt idx="678">
                  <c:v>57.572920000000011</c:v>
                </c:pt>
                <c:pt idx="679">
                  <c:v>81.350196363636371</c:v>
                </c:pt>
                <c:pt idx="680">
                  <c:v>72.655483636363641</c:v>
                </c:pt>
                <c:pt idx="681">
                  <c:v>66.035065454545474</c:v>
                </c:pt>
                <c:pt idx="682">
                  <c:v>75.792149090909092</c:v>
                </c:pt>
                <c:pt idx="683">
                  <c:v>61.018625454545464</c:v>
                </c:pt>
                <c:pt idx="684">
                  <c:v>80.908894545454558</c:v>
                </c:pt>
                <c:pt idx="685">
                  <c:v>68.89445454545455</c:v>
                </c:pt>
                <c:pt idx="686">
                  <c:v>58.892687272727287</c:v>
                </c:pt>
                <c:pt idx="687">
                  <c:v>75.289705454545469</c:v>
                </c:pt>
                <c:pt idx="688">
                  <c:v>54.04502545454546</c:v>
                </c:pt>
                <c:pt idx="689">
                  <c:v>79.236396363636374</c:v>
                </c:pt>
                <c:pt idx="690">
                  <c:v>67.859232727272726</c:v>
                </c:pt>
                <c:pt idx="691">
                  <c:v>59.416920000000005</c:v>
                </c:pt>
                <c:pt idx="692">
                  <c:v>74.835436363636362</c:v>
                </c:pt>
                <c:pt idx="693">
                  <c:v>51.852814545454549</c:v>
                </c:pt>
                <c:pt idx="694">
                  <c:v>78.389345454545463</c:v>
                </c:pt>
                <c:pt idx="695">
                  <c:v>37.069865454545464</c:v>
                </c:pt>
                <c:pt idx="696">
                  <c:v>20.436792727272717</c:v>
                </c:pt>
                <c:pt idx="697">
                  <c:v>48.522483636363646</c:v>
                </c:pt>
                <c:pt idx="698">
                  <c:v>0</c:v>
                </c:pt>
                <c:pt idx="699">
                  <c:v>67.303127272727266</c:v>
                </c:pt>
                <c:pt idx="700">
                  <c:v>67.923832727272725</c:v>
                </c:pt>
                <c:pt idx="701">
                  <c:v>44.533730909090906</c:v>
                </c:pt>
                <c:pt idx="702">
                  <c:v>70.832327272727269</c:v>
                </c:pt>
                <c:pt idx="703">
                  <c:v>37.414821818181821</c:v>
                </c:pt>
                <c:pt idx="704">
                  <c:v>77.43765090909092</c:v>
                </c:pt>
                <c:pt idx="705">
                  <c:v>70.013192727272724</c:v>
                </c:pt>
                <c:pt idx="706">
                  <c:v>67.146974545454555</c:v>
                </c:pt>
                <c:pt idx="707">
                  <c:v>75.319272727272732</c:v>
                </c:pt>
                <c:pt idx="708">
                  <c:v>53.124636363636377</c:v>
                </c:pt>
                <c:pt idx="709">
                  <c:v>81.427960000000013</c:v>
                </c:pt>
                <c:pt idx="710">
                  <c:v>69.645218181818194</c:v>
                </c:pt>
                <c:pt idx="711">
                  <c:v>66.660956363636359</c:v>
                </c:pt>
                <c:pt idx="712">
                  <c:v>76.448854545454566</c:v>
                </c:pt>
                <c:pt idx="713">
                  <c:v>57.940014545454545</c:v>
                </c:pt>
                <c:pt idx="714">
                  <c:v>79.817298181818188</c:v>
                </c:pt>
                <c:pt idx="715">
                  <c:v>59.285003636363655</c:v>
                </c:pt>
                <c:pt idx="716">
                  <c:v>49.898672727272732</c:v>
                </c:pt>
                <c:pt idx="717">
                  <c:v>61.809356363636368</c:v>
                </c:pt>
                <c:pt idx="718">
                  <c:v>39.29028000000001</c:v>
                </c:pt>
                <c:pt idx="719">
                  <c:v>72.330130909090911</c:v>
                </c:pt>
                <c:pt idx="720">
                  <c:v>70.974832727272727</c:v>
                </c:pt>
                <c:pt idx="721">
                  <c:v>68.455323636363644</c:v>
                </c:pt>
                <c:pt idx="722">
                  <c:v>74.707992727272739</c:v>
                </c:pt>
                <c:pt idx="723">
                  <c:v>59.82457454545456</c:v>
                </c:pt>
                <c:pt idx="724">
                  <c:v>81.62554909090909</c:v>
                </c:pt>
                <c:pt idx="725">
                  <c:v>66.526301818181821</c:v>
                </c:pt>
                <c:pt idx="726">
                  <c:v>58.559749090909094</c:v>
                </c:pt>
                <c:pt idx="727">
                  <c:v>69.317276363636353</c:v>
                </c:pt>
                <c:pt idx="728">
                  <c:v>52.895672727272725</c:v>
                </c:pt>
                <c:pt idx="729">
                  <c:v>75.160465454545459</c:v>
                </c:pt>
                <c:pt idx="730">
                  <c:v>63.745752727272745</c:v>
                </c:pt>
                <c:pt idx="731">
                  <c:v>29.920065454545437</c:v>
                </c:pt>
                <c:pt idx="732">
                  <c:v>68.166352727272738</c:v>
                </c:pt>
                <c:pt idx="733">
                  <c:v>0</c:v>
                </c:pt>
                <c:pt idx="734">
                  <c:v>73.64124363636364</c:v>
                </c:pt>
                <c:pt idx="735">
                  <c:v>65.197825454545452</c:v>
                </c:pt>
                <c:pt idx="736">
                  <c:v>56.910141818181827</c:v>
                </c:pt>
                <c:pt idx="737">
                  <c:v>68.916854545454555</c:v>
                </c:pt>
                <c:pt idx="738">
                  <c:v>39.204920000000001</c:v>
                </c:pt>
                <c:pt idx="739">
                  <c:v>74.609843636363635</c:v>
                </c:pt>
                <c:pt idx="740">
                  <c:v>40.883738181818195</c:v>
                </c:pt>
                <c:pt idx="741">
                  <c:v>31.668189090909081</c:v>
                </c:pt>
                <c:pt idx="742">
                  <c:v>52.956280000000007</c:v>
                </c:pt>
                <c:pt idx="743">
                  <c:v>15.279389090909092</c:v>
                </c:pt>
                <c:pt idx="744">
                  <c:v>73.526603636363646</c:v>
                </c:pt>
                <c:pt idx="745">
                  <c:v>72.759356363636371</c:v>
                </c:pt>
                <c:pt idx="746">
                  <c:v>56.289894545454551</c:v>
                </c:pt>
                <c:pt idx="747">
                  <c:v>74.463698181818188</c:v>
                </c:pt>
                <c:pt idx="748">
                  <c:v>33.380392727272735</c:v>
                </c:pt>
                <c:pt idx="749">
                  <c:v>80.491898181818186</c:v>
                </c:pt>
                <c:pt idx="750">
                  <c:v>67.534363636363636</c:v>
                </c:pt>
                <c:pt idx="751">
                  <c:v>61.117814545454557</c:v>
                </c:pt>
                <c:pt idx="752">
                  <c:v>72.801200000000023</c:v>
                </c:pt>
                <c:pt idx="753">
                  <c:v>54.782061818181816</c:v>
                </c:pt>
                <c:pt idx="754">
                  <c:v>78.591665454545463</c:v>
                </c:pt>
                <c:pt idx="755">
                  <c:v>60.379080000000009</c:v>
                </c:pt>
                <c:pt idx="756">
                  <c:v>51.021443636363642</c:v>
                </c:pt>
                <c:pt idx="757">
                  <c:v>66.397029090909086</c:v>
                </c:pt>
                <c:pt idx="758">
                  <c:v>39.764254545454556</c:v>
                </c:pt>
                <c:pt idx="759">
                  <c:v>73.054930909090913</c:v>
                </c:pt>
                <c:pt idx="760">
                  <c:v>15.173014545454549</c:v>
                </c:pt>
                <c:pt idx="761">
                  <c:v>11.665549090909082</c:v>
                </c:pt>
                <c:pt idx="762">
                  <c:v>39.337592727272735</c:v>
                </c:pt>
                <c:pt idx="763">
                  <c:v>0</c:v>
                </c:pt>
                <c:pt idx="764">
                  <c:v>35.302338181818186</c:v>
                </c:pt>
                <c:pt idx="765">
                  <c:v>66.663843636363652</c:v>
                </c:pt>
                <c:pt idx="766">
                  <c:v>52.98193090909092</c:v>
                </c:pt>
                <c:pt idx="767">
                  <c:v>71.552367272727281</c:v>
                </c:pt>
                <c:pt idx="768">
                  <c:v>54.436250909090916</c:v>
                </c:pt>
                <c:pt idx="769">
                  <c:v>80.443236363636373</c:v>
                </c:pt>
                <c:pt idx="770">
                  <c:v>72.921756363636362</c:v>
                </c:pt>
                <c:pt idx="771">
                  <c:v>66.57877454545455</c:v>
                </c:pt>
                <c:pt idx="772">
                  <c:v>80.454676363636366</c:v>
                </c:pt>
                <c:pt idx="773">
                  <c:v>62.09927636363637</c:v>
                </c:pt>
                <c:pt idx="774">
                  <c:v>81.743058181818185</c:v>
                </c:pt>
                <c:pt idx="775">
                  <c:v>78.68013454545455</c:v>
                </c:pt>
                <c:pt idx="776">
                  <c:v>70.300116363636377</c:v>
                </c:pt>
                <c:pt idx="777">
                  <c:v>84.067443636363635</c:v>
                </c:pt>
                <c:pt idx="778">
                  <c:v>67.791749090909093</c:v>
                </c:pt>
                <c:pt idx="779">
                  <c:v>84.755745454545462</c:v>
                </c:pt>
                <c:pt idx="780">
                  <c:v>70.376854545454549</c:v>
                </c:pt>
                <c:pt idx="781">
                  <c:v>65.758145454545456</c:v>
                </c:pt>
                <c:pt idx="782">
                  <c:v>77.354389090909095</c:v>
                </c:pt>
                <c:pt idx="783">
                  <c:v>56.008443636363644</c:v>
                </c:pt>
                <c:pt idx="784">
                  <c:v>82.845040000000012</c:v>
                </c:pt>
                <c:pt idx="785">
                  <c:v>77.19708</c:v>
                </c:pt>
                <c:pt idx="786">
                  <c:v>73.025890909090919</c:v>
                </c:pt>
                <c:pt idx="787">
                  <c:v>80.310989090909089</c:v>
                </c:pt>
                <c:pt idx="788">
                  <c:v>67.37675636363636</c:v>
                </c:pt>
                <c:pt idx="789">
                  <c:v>83.251858181818193</c:v>
                </c:pt>
                <c:pt idx="790">
                  <c:v>75.096559999999997</c:v>
                </c:pt>
                <c:pt idx="791">
                  <c:v>67.018094545454545</c:v>
                </c:pt>
                <c:pt idx="792">
                  <c:v>79.194643636363637</c:v>
                </c:pt>
                <c:pt idx="793">
                  <c:v>55.750876363636365</c:v>
                </c:pt>
                <c:pt idx="794">
                  <c:v>82.380989090909097</c:v>
                </c:pt>
                <c:pt idx="795">
                  <c:v>79.169392727272736</c:v>
                </c:pt>
                <c:pt idx="796">
                  <c:v>75.949538181818198</c:v>
                </c:pt>
                <c:pt idx="797">
                  <c:v>83.245560000000012</c:v>
                </c:pt>
                <c:pt idx="798">
                  <c:v>71.508116363636361</c:v>
                </c:pt>
                <c:pt idx="799">
                  <c:v>88.240303636363649</c:v>
                </c:pt>
                <c:pt idx="800">
                  <c:v>77.716985454545465</c:v>
                </c:pt>
                <c:pt idx="801">
                  <c:v>69.27048727272728</c:v>
                </c:pt>
                <c:pt idx="802">
                  <c:v>81.367403636363633</c:v>
                </c:pt>
                <c:pt idx="803">
                  <c:v>66.04516363636364</c:v>
                </c:pt>
                <c:pt idx="804">
                  <c:v>85.923029090909097</c:v>
                </c:pt>
                <c:pt idx="805">
                  <c:v>66.221836363636356</c:v>
                </c:pt>
                <c:pt idx="806">
                  <c:v>63.581680000000006</c:v>
                </c:pt>
                <c:pt idx="807">
                  <c:v>74.383778181818187</c:v>
                </c:pt>
                <c:pt idx="808">
                  <c:v>57.346061818181823</c:v>
                </c:pt>
                <c:pt idx="809">
                  <c:v>77.65852000000001</c:v>
                </c:pt>
                <c:pt idx="810">
                  <c:v>76.137574545454555</c:v>
                </c:pt>
                <c:pt idx="811">
                  <c:v>70.935403636363645</c:v>
                </c:pt>
                <c:pt idx="812">
                  <c:v>79.261934545454551</c:v>
                </c:pt>
                <c:pt idx="813">
                  <c:v>63.960389090909089</c:v>
                </c:pt>
                <c:pt idx="814">
                  <c:v>82.642254545454563</c:v>
                </c:pt>
                <c:pt idx="815">
                  <c:v>58.682247272727274</c:v>
                </c:pt>
                <c:pt idx="816">
                  <c:v>47.453560000000003</c:v>
                </c:pt>
                <c:pt idx="817">
                  <c:v>78.286538181818187</c:v>
                </c:pt>
                <c:pt idx="818">
                  <c:v>36.928061818181831</c:v>
                </c:pt>
                <c:pt idx="819">
                  <c:v>82.184356363636368</c:v>
                </c:pt>
                <c:pt idx="820">
                  <c:v>75.614189090909093</c:v>
                </c:pt>
                <c:pt idx="821">
                  <c:v>68.853545454545468</c:v>
                </c:pt>
                <c:pt idx="822">
                  <c:v>80.163276363636371</c:v>
                </c:pt>
                <c:pt idx="823">
                  <c:v>64.583505454545445</c:v>
                </c:pt>
                <c:pt idx="824">
                  <c:v>86.619778181818191</c:v>
                </c:pt>
                <c:pt idx="825">
                  <c:v>72.334967272727283</c:v>
                </c:pt>
                <c:pt idx="826">
                  <c:v>65.078923636363641</c:v>
                </c:pt>
                <c:pt idx="827">
                  <c:v>74.154472727272733</c:v>
                </c:pt>
                <c:pt idx="828">
                  <c:v>61.044701818181828</c:v>
                </c:pt>
                <c:pt idx="829">
                  <c:v>81.574330909090918</c:v>
                </c:pt>
                <c:pt idx="830">
                  <c:v>73.930163636363645</c:v>
                </c:pt>
                <c:pt idx="831">
                  <c:v>68.786174545454543</c:v>
                </c:pt>
                <c:pt idx="832">
                  <c:v>79.491894545454556</c:v>
                </c:pt>
                <c:pt idx="833">
                  <c:v>61.708538181818184</c:v>
                </c:pt>
                <c:pt idx="834">
                  <c:v>81.65233818181818</c:v>
                </c:pt>
                <c:pt idx="835">
                  <c:v>62.550527272727287</c:v>
                </c:pt>
                <c:pt idx="836">
                  <c:v>55.60316000000001</c:v>
                </c:pt>
                <c:pt idx="837">
                  <c:v>67.576767272727267</c:v>
                </c:pt>
                <c:pt idx="838">
                  <c:v>50.522600000000004</c:v>
                </c:pt>
                <c:pt idx="839">
                  <c:v>72.594192727272741</c:v>
                </c:pt>
                <c:pt idx="840">
                  <c:v>70.818996363636359</c:v>
                </c:pt>
                <c:pt idx="841">
                  <c:v>65.613949090909102</c:v>
                </c:pt>
                <c:pt idx="842">
                  <c:v>77.100378181818186</c:v>
                </c:pt>
                <c:pt idx="843">
                  <c:v>58.925258181818187</c:v>
                </c:pt>
                <c:pt idx="844">
                  <c:v>80.916912727272731</c:v>
                </c:pt>
                <c:pt idx="845">
                  <c:v>64.430141818181824</c:v>
                </c:pt>
                <c:pt idx="846">
                  <c:v>58.981509090909093</c:v>
                </c:pt>
                <c:pt idx="847">
                  <c:v>68.130025454545461</c:v>
                </c:pt>
                <c:pt idx="848">
                  <c:v>52.720887272727282</c:v>
                </c:pt>
                <c:pt idx="849">
                  <c:v>74.88154545454546</c:v>
                </c:pt>
                <c:pt idx="850">
                  <c:v>64.039578181818186</c:v>
                </c:pt>
                <c:pt idx="851">
                  <c:v>63.311258181818189</c:v>
                </c:pt>
                <c:pt idx="852">
                  <c:v>73.066665454545472</c:v>
                </c:pt>
                <c:pt idx="853">
                  <c:v>51.569890909090915</c:v>
                </c:pt>
                <c:pt idx="854">
                  <c:v>77.791014545454544</c:v>
                </c:pt>
                <c:pt idx="855">
                  <c:v>12.220287272727276</c:v>
                </c:pt>
                <c:pt idx="856">
                  <c:v>0</c:v>
                </c:pt>
                <c:pt idx="857">
                  <c:v>15.036185454545446</c:v>
                </c:pt>
                <c:pt idx="858">
                  <c:v>0</c:v>
                </c:pt>
                <c:pt idx="859">
                  <c:v>28.315403636363627</c:v>
                </c:pt>
                <c:pt idx="860">
                  <c:v>74.963400000000007</c:v>
                </c:pt>
                <c:pt idx="861">
                  <c:v>72.769883636363645</c:v>
                </c:pt>
                <c:pt idx="862">
                  <c:v>82.727570909090915</c:v>
                </c:pt>
                <c:pt idx="863">
                  <c:v>64.707625454545479</c:v>
                </c:pt>
                <c:pt idx="864">
                  <c:v>83.59808000000001</c:v>
                </c:pt>
                <c:pt idx="865">
                  <c:v>69.28903636363637</c:v>
                </c:pt>
                <c:pt idx="866">
                  <c:v>66.921258181818189</c:v>
                </c:pt>
                <c:pt idx="867">
                  <c:v>76.242440000000016</c:v>
                </c:pt>
                <c:pt idx="868">
                  <c:v>42.060618181818192</c:v>
                </c:pt>
                <c:pt idx="869">
                  <c:v>81.694545454545462</c:v>
                </c:pt>
                <c:pt idx="870">
                  <c:v>77.235734545454548</c:v>
                </c:pt>
                <c:pt idx="871">
                  <c:v>74.843003636363633</c:v>
                </c:pt>
                <c:pt idx="872">
                  <c:v>80.308574545454547</c:v>
                </c:pt>
                <c:pt idx="873">
                  <c:v>66.130770909090913</c:v>
                </c:pt>
                <c:pt idx="874">
                  <c:v>85.732909090909089</c:v>
                </c:pt>
                <c:pt idx="875">
                  <c:v>66.739905454545465</c:v>
                </c:pt>
                <c:pt idx="876">
                  <c:v>57.391218181818189</c:v>
                </c:pt>
                <c:pt idx="877">
                  <c:v>72.541327272727273</c:v>
                </c:pt>
                <c:pt idx="878">
                  <c:v>35.378109090909106</c:v>
                </c:pt>
                <c:pt idx="879">
                  <c:v>76.237603636363644</c:v>
                </c:pt>
                <c:pt idx="880">
                  <c:v>68.873643636363639</c:v>
                </c:pt>
                <c:pt idx="881">
                  <c:v>63.458687272727275</c:v>
                </c:pt>
                <c:pt idx="882">
                  <c:v>74.852152727272738</c:v>
                </c:pt>
                <c:pt idx="883">
                  <c:v>52.974767272727277</c:v>
                </c:pt>
                <c:pt idx="884">
                  <c:v>77.664956363636378</c:v>
                </c:pt>
                <c:pt idx="885">
                  <c:v>68.937450909090927</c:v>
                </c:pt>
                <c:pt idx="886">
                  <c:v>62.777283636363642</c:v>
                </c:pt>
                <c:pt idx="887">
                  <c:v>75.824719999999999</c:v>
                </c:pt>
                <c:pt idx="888">
                  <c:v>57.475130909090922</c:v>
                </c:pt>
                <c:pt idx="889">
                  <c:v>81.310145454545449</c:v>
                </c:pt>
                <c:pt idx="890">
                  <c:v>71.753283636363648</c:v>
                </c:pt>
                <c:pt idx="891">
                  <c:v>64.887781818181821</c:v>
                </c:pt>
                <c:pt idx="892">
                  <c:v>80.286218181818185</c:v>
                </c:pt>
                <c:pt idx="893">
                  <c:v>58.984149090909099</c:v>
                </c:pt>
                <c:pt idx="894">
                  <c:v>81.460625454545465</c:v>
                </c:pt>
                <c:pt idx="895">
                  <c:v>68.725723636363654</c:v>
                </c:pt>
                <c:pt idx="896">
                  <c:v>61.682807272727281</c:v>
                </c:pt>
                <c:pt idx="897">
                  <c:v>72.914629090909102</c:v>
                </c:pt>
                <c:pt idx="898">
                  <c:v>53.705810909090907</c:v>
                </c:pt>
                <c:pt idx="899">
                  <c:v>78.417978181818199</c:v>
                </c:pt>
                <c:pt idx="900">
                  <c:v>69.967290909090906</c:v>
                </c:pt>
                <c:pt idx="901">
                  <c:v>59.477709090909094</c:v>
                </c:pt>
                <c:pt idx="902">
                  <c:v>74.156200000000013</c:v>
                </c:pt>
                <c:pt idx="903">
                  <c:v>51.444400000000009</c:v>
                </c:pt>
                <c:pt idx="904">
                  <c:v>78.106792727272733</c:v>
                </c:pt>
                <c:pt idx="905">
                  <c:v>23.965549090909093</c:v>
                </c:pt>
                <c:pt idx="906">
                  <c:v>13.201981818181821</c:v>
                </c:pt>
                <c:pt idx="907">
                  <c:v>60.770076363636363</c:v>
                </c:pt>
                <c:pt idx="908">
                  <c:v>0</c:v>
                </c:pt>
                <c:pt idx="909">
                  <c:v>63.292418181818192</c:v>
                </c:pt>
                <c:pt idx="910">
                  <c:v>58.666280000000008</c:v>
                </c:pt>
                <c:pt idx="911">
                  <c:v>52.02168363636364</c:v>
                </c:pt>
                <c:pt idx="912">
                  <c:v>73.676654545454554</c:v>
                </c:pt>
                <c:pt idx="913">
                  <c:v>34.490087272727294</c:v>
                </c:pt>
                <c:pt idx="914">
                  <c:v>74.842890909090912</c:v>
                </c:pt>
                <c:pt idx="915">
                  <c:v>73.507156363636369</c:v>
                </c:pt>
                <c:pt idx="916">
                  <c:v>65.835425454545458</c:v>
                </c:pt>
                <c:pt idx="917">
                  <c:v>76.996054545454555</c:v>
                </c:pt>
                <c:pt idx="918">
                  <c:v>58.469021818181822</c:v>
                </c:pt>
                <c:pt idx="919">
                  <c:v>80.830385454545464</c:v>
                </c:pt>
                <c:pt idx="920">
                  <c:v>71.911305454545456</c:v>
                </c:pt>
                <c:pt idx="921">
                  <c:v>67.459752727272729</c:v>
                </c:pt>
                <c:pt idx="922">
                  <c:v>77.519192727272738</c:v>
                </c:pt>
                <c:pt idx="923">
                  <c:v>59.919632727272734</c:v>
                </c:pt>
                <c:pt idx="924">
                  <c:v>81.219683636363641</c:v>
                </c:pt>
                <c:pt idx="925">
                  <c:v>59.874880000000012</c:v>
                </c:pt>
                <c:pt idx="926">
                  <c:v>49.090087272727274</c:v>
                </c:pt>
                <c:pt idx="927">
                  <c:v>64.091447272727279</c:v>
                </c:pt>
                <c:pt idx="928">
                  <c:v>46.576232727272732</c:v>
                </c:pt>
                <c:pt idx="929">
                  <c:v>70.174963636363643</c:v>
                </c:pt>
                <c:pt idx="930">
                  <c:v>70.152701818181839</c:v>
                </c:pt>
                <c:pt idx="931">
                  <c:v>68.63984727272728</c:v>
                </c:pt>
                <c:pt idx="932">
                  <c:v>76.054941818181831</c:v>
                </c:pt>
                <c:pt idx="933">
                  <c:v>58.250916363636364</c:v>
                </c:pt>
                <c:pt idx="934">
                  <c:v>82.274970909090911</c:v>
                </c:pt>
                <c:pt idx="935">
                  <c:v>62.558610909090923</c:v>
                </c:pt>
                <c:pt idx="936">
                  <c:v>54.037000000000006</c:v>
                </c:pt>
                <c:pt idx="937">
                  <c:v>69.649523636363639</c:v>
                </c:pt>
                <c:pt idx="938">
                  <c:v>47.169549090909094</c:v>
                </c:pt>
                <c:pt idx="939">
                  <c:v>76.475967272727274</c:v>
                </c:pt>
                <c:pt idx="940">
                  <c:v>52.709952727272736</c:v>
                </c:pt>
                <c:pt idx="941">
                  <c:v>41.916625454545461</c:v>
                </c:pt>
                <c:pt idx="942">
                  <c:v>67.76666909090909</c:v>
                </c:pt>
                <c:pt idx="943">
                  <c:v>0</c:v>
                </c:pt>
                <c:pt idx="944">
                  <c:v>75.411454545454546</c:v>
                </c:pt>
                <c:pt idx="945">
                  <c:v>64.042454545454547</c:v>
                </c:pt>
                <c:pt idx="946">
                  <c:v>57.22628363636364</c:v>
                </c:pt>
                <c:pt idx="947">
                  <c:v>67.09995636363638</c:v>
                </c:pt>
                <c:pt idx="948">
                  <c:v>49.195570909090925</c:v>
                </c:pt>
                <c:pt idx="949">
                  <c:v>73.595538181818185</c:v>
                </c:pt>
                <c:pt idx="950">
                  <c:v>52.812080000000009</c:v>
                </c:pt>
                <c:pt idx="951">
                  <c:v>29.123298181818186</c:v>
                </c:pt>
                <c:pt idx="952">
                  <c:v>63.247065454545456</c:v>
                </c:pt>
                <c:pt idx="953">
                  <c:v>9.9011018181818287</c:v>
                </c:pt>
                <c:pt idx="954">
                  <c:v>65.125632727272745</c:v>
                </c:pt>
                <c:pt idx="955">
                  <c:v>71.581563636363654</c:v>
                </c:pt>
                <c:pt idx="956">
                  <c:v>65.33359272727273</c:v>
                </c:pt>
                <c:pt idx="957">
                  <c:v>73.669763636363641</c:v>
                </c:pt>
                <c:pt idx="958">
                  <c:v>50.443905454545458</c:v>
                </c:pt>
                <c:pt idx="959">
                  <c:v>81.870101818181823</c:v>
                </c:pt>
                <c:pt idx="960">
                  <c:v>65.903065454545469</c:v>
                </c:pt>
                <c:pt idx="961">
                  <c:v>59.533432727272725</c:v>
                </c:pt>
                <c:pt idx="962">
                  <c:v>71.835440000000006</c:v>
                </c:pt>
                <c:pt idx="963">
                  <c:v>46.113956363636369</c:v>
                </c:pt>
                <c:pt idx="964">
                  <c:v>74.215432727272741</c:v>
                </c:pt>
                <c:pt idx="965">
                  <c:v>59.166898181818183</c:v>
                </c:pt>
                <c:pt idx="966">
                  <c:v>52.813221818181823</c:v>
                </c:pt>
                <c:pt idx="967">
                  <c:v>66.087698181818183</c:v>
                </c:pt>
                <c:pt idx="968">
                  <c:v>41.242658181818186</c:v>
                </c:pt>
                <c:pt idx="969">
                  <c:v>71.117294545454541</c:v>
                </c:pt>
                <c:pt idx="970">
                  <c:v>20.841334545454544</c:v>
                </c:pt>
                <c:pt idx="971">
                  <c:v>9.4346436363636315</c:v>
                </c:pt>
                <c:pt idx="972">
                  <c:v>29.103530909090907</c:v>
                </c:pt>
                <c:pt idx="973">
                  <c:v>0</c:v>
                </c:pt>
                <c:pt idx="974">
                  <c:v>38.309701818181821</c:v>
                </c:pt>
                <c:pt idx="975">
                  <c:v>67.991378181818192</c:v>
                </c:pt>
                <c:pt idx="976">
                  <c:v>52.497076363636367</c:v>
                </c:pt>
                <c:pt idx="977">
                  <c:v>72.288160000000005</c:v>
                </c:pt>
                <c:pt idx="978">
                  <c:v>49.461040000000004</c:v>
                </c:pt>
                <c:pt idx="979">
                  <c:v>79.177523636363645</c:v>
                </c:pt>
                <c:pt idx="980">
                  <c:v>73.386698181818176</c:v>
                </c:pt>
                <c:pt idx="981">
                  <c:v>68.504992727272736</c:v>
                </c:pt>
                <c:pt idx="982">
                  <c:v>77.443716363636355</c:v>
                </c:pt>
                <c:pt idx="983">
                  <c:v>61.894981818181826</c:v>
                </c:pt>
                <c:pt idx="984">
                  <c:v>81.397665454545461</c:v>
                </c:pt>
                <c:pt idx="985">
                  <c:v>78.975614545454548</c:v>
                </c:pt>
                <c:pt idx="986">
                  <c:v>69.960556363636385</c:v>
                </c:pt>
                <c:pt idx="987">
                  <c:v>85.151665454545466</c:v>
                </c:pt>
                <c:pt idx="988">
                  <c:v>66.908087272727272</c:v>
                </c:pt>
                <c:pt idx="989">
                  <c:v>85.854834545454551</c:v>
                </c:pt>
                <c:pt idx="990">
                  <c:v>72.384560000000022</c:v>
                </c:pt>
                <c:pt idx="991">
                  <c:v>67.324029090909107</c:v>
                </c:pt>
                <c:pt idx="992">
                  <c:v>77.96229090909091</c:v>
                </c:pt>
                <c:pt idx="993">
                  <c:v>61.328469090909088</c:v>
                </c:pt>
                <c:pt idx="994">
                  <c:v>82.175378181818189</c:v>
                </c:pt>
                <c:pt idx="995">
                  <c:v>78.50069454545455</c:v>
                </c:pt>
                <c:pt idx="996">
                  <c:v>72.468810909090919</c:v>
                </c:pt>
                <c:pt idx="997">
                  <c:v>80.061607272727286</c:v>
                </c:pt>
                <c:pt idx="998">
                  <c:v>68.826923636363645</c:v>
                </c:pt>
                <c:pt idx="999">
                  <c:v>85.73414545454547</c:v>
                </c:pt>
                <c:pt idx="1000">
                  <c:v>73.093261818181816</c:v>
                </c:pt>
                <c:pt idx="1001">
                  <c:v>67.598941818181814</c:v>
                </c:pt>
                <c:pt idx="1002">
                  <c:v>76.458192727272731</c:v>
                </c:pt>
                <c:pt idx="1003">
                  <c:v>56.113869090909091</c:v>
                </c:pt>
                <c:pt idx="1004">
                  <c:v>84.602661818181815</c:v>
                </c:pt>
                <c:pt idx="1005">
                  <c:v>81.143912727272735</c:v>
                </c:pt>
                <c:pt idx="1006">
                  <c:v>75.211803636363641</c:v>
                </c:pt>
                <c:pt idx="1007">
                  <c:v>82.744436363636368</c:v>
                </c:pt>
                <c:pt idx="1008">
                  <c:v>70.139810909090912</c:v>
                </c:pt>
                <c:pt idx="1009">
                  <c:v>87.071405454545456</c:v>
                </c:pt>
                <c:pt idx="1010">
                  <c:v>75.148520000000019</c:v>
                </c:pt>
                <c:pt idx="1011">
                  <c:v>68.906538181818192</c:v>
                </c:pt>
                <c:pt idx="1012">
                  <c:v>83.306570909090922</c:v>
                </c:pt>
                <c:pt idx="1013">
                  <c:v>65.759436363636368</c:v>
                </c:pt>
                <c:pt idx="1014">
                  <c:v>86.823876363636373</c:v>
                </c:pt>
                <c:pt idx="1015">
                  <c:v>69.468018181818195</c:v>
                </c:pt>
                <c:pt idx="1016">
                  <c:v>61.467236363636374</c:v>
                </c:pt>
                <c:pt idx="1017">
                  <c:v>74.135400000000004</c:v>
                </c:pt>
                <c:pt idx="1018">
                  <c:v>56.854458181818181</c:v>
                </c:pt>
                <c:pt idx="1019">
                  <c:v>76.765381818181822</c:v>
                </c:pt>
                <c:pt idx="1020">
                  <c:v>73.90218181818183</c:v>
                </c:pt>
                <c:pt idx="1021">
                  <c:v>69.577985454545455</c:v>
                </c:pt>
                <c:pt idx="1022">
                  <c:v>80.864767272727278</c:v>
                </c:pt>
                <c:pt idx="1023">
                  <c:v>65.903570909090917</c:v>
                </c:pt>
                <c:pt idx="1024">
                  <c:v>81.730669090909103</c:v>
                </c:pt>
                <c:pt idx="1025">
                  <c:v>67.277236363636376</c:v>
                </c:pt>
                <c:pt idx="1026">
                  <c:v>46.673570909090913</c:v>
                </c:pt>
                <c:pt idx="1027">
                  <c:v>77.046814545454552</c:v>
                </c:pt>
                <c:pt idx="1028">
                  <c:v>41.668643636363647</c:v>
                </c:pt>
                <c:pt idx="1029">
                  <c:v>83.347101818181812</c:v>
                </c:pt>
                <c:pt idx="1030">
                  <c:v>79.001163636363657</c:v>
                </c:pt>
                <c:pt idx="1031">
                  <c:v>72.327072727272736</c:v>
                </c:pt>
                <c:pt idx="1032">
                  <c:v>80.154360000000011</c:v>
                </c:pt>
                <c:pt idx="1033">
                  <c:v>66.62972363636365</c:v>
                </c:pt>
                <c:pt idx="1034">
                  <c:v>84.576760000000007</c:v>
                </c:pt>
                <c:pt idx="1035">
                  <c:v>70.606130909090922</c:v>
                </c:pt>
                <c:pt idx="1036">
                  <c:v>67.67670545454547</c:v>
                </c:pt>
                <c:pt idx="1037">
                  <c:v>75.295440000000013</c:v>
                </c:pt>
                <c:pt idx="1038">
                  <c:v>60.911258181818191</c:v>
                </c:pt>
                <c:pt idx="1039">
                  <c:v>81.679465454545465</c:v>
                </c:pt>
                <c:pt idx="1040">
                  <c:v>74.774050909090917</c:v>
                </c:pt>
                <c:pt idx="1041">
                  <c:v>67.680018181818184</c:v>
                </c:pt>
                <c:pt idx="1042">
                  <c:v>77.462934545454544</c:v>
                </c:pt>
                <c:pt idx="1043">
                  <c:v>63.672727272727272</c:v>
                </c:pt>
                <c:pt idx="1044">
                  <c:v>84.634956363636363</c:v>
                </c:pt>
                <c:pt idx="1045">
                  <c:v>66.082836363636375</c:v>
                </c:pt>
                <c:pt idx="1046">
                  <c:v>59.109530909090921</c:v>
                </c:pt>
                <c:pt idx="1047">
                  <c:v>67.91306545454546</c:v>
                </c:pt>
                <c:pt idx="1048">
                  <c:v>48.673036363636378</c:v>
                </c:pt>
                <c:pt idx="1049">
                  <c:v>75.460730909090913</c:v>
                </c:pt>
              </c:numCache>
            </c:numRef>
          </c:xVal>
          <c:yVal>
            <c:numRef>
              <c:f>'CT Net-Cone vs PC Price'!$E$5:$E$1054</c:f>
              <c:numCache>
                <c:formatCode>_("$"* #,##0_);_("$"* \(#,##0\);_("$"* "-"??_);_(@_)</c:formatCode>
                <c:ptCount val="1050"/>
                <c:pt idx="0">
                  <c:v>45.645586024623704</c:v>
                </c:pt>
                <c:pt idx="1">
                  <c:v>58.17036397978957</c:v>
                </c:pt>
                <c:pt idx="2">
                  <c:v>97.650946713603474</c:v>
                </c:pt>
                <c:pt idx="3">
                  <c:v>63.748402157612645</c:v>
                </c:pt>
                <c:pt idx="4">
                  <c:v>100.36938794892131</c:v>
                </c:pt>
                <c:pt idx="5">
                  <c:v>61.044354103623341</c:v>
                </c:pt>
                <c:pt idx="6">
                  <c:v>65.800598940736762</c:v>
                </c:pt>
                <c:pt idx="7">
                  <c:v>34.657894810151255</c:v>
                </c:pt>
                <c:pt idx="8">
                  <c:v>50.410899239886817</c:v>
                </c:pt>
                <c:pt idx="9">
                  <c:v>100.8465296280354</c:v>
                </c:pt>
                <c:pt idx="10">
                  <c:v>85.859456372119297</c:v>
                </c:pt>
                <c:pt idx="11">
                  <c:v>77.825960025111144</c:v>
                </c:pt>
                <c:pt idx="12">
                  <c:v>81.658565195843352</c:v>
                </c:pt>
                <c:pt idx="13">
                  <c:v>44.089720506290796</c:v>
                </c:pt>
                <c:pt idx="14">
                  <c:v>57.613370700447469</c:v>
                </c:pt>
                <c:pt idx="15">
                  <c:v>9.1241906471496765</c:v>
                </c:pt>
                <c:pt idx="16">
                  <c:v>0</c:v>
                </c:pt>
                <c:pt idx="17">
                  <c:v>14.009467065473791</c:v>
                </c:pt>
                <c:pt idx="18">
                  <c:v>0</c:v>
                </c:pt>
                <c:pt idx="19">
                  <c:v>42.891536576038334</c:v>
                </c:pt>
                <c:pt idx="20">
                  <c:v>62.273623911380028</c:v>
                </c:pt>
                <c:pt idx="21">
                  <c:v>70.577707916084236</c:v>
                </c:pt>
                <c:pt idx="22">
                  <c:v>98.404382626909054</c:v>
                </c:pt>
                <c:pt idx="23">
                  <c:v>64.219762789971071</c:v>
                </c:pt>
                <c:pt idx="24">
                  <c:v>120.64706663954324</c:v>
                </c:pt>
                <c:pt idx="25">
                  <c:v>65.498049458849636</c:v>
                </c:pt>
                <c:pt idx="26">
                  <c:v>83.594763177606083</c:v>
                </c:pt>
                <c:pt idx="27">
                  <c:v>50.800813999196102</c:v>
                </c:pt>
                <c:pt idx="28">
                  <c:v>77.95807507828485</c:v>
                </c:pt>
                <c:pt idx="29">
                  <c:v>27.93613730216596</c:v>
                </c:pt>
                <c:pt idx="30">
                  <c:v>92.774778824071788</c:v>
                </c:pt>
                <c:pt idx="31">
                  <c:v>70.33298304659607</c:v>
                </c:pt>
                <c:pt idx="32">
                  <c:v>76.897184743267047</c:v>
                </c:pt>
                <c:pt idx="33">
                  <c:v>88.774931862514237</c:v>
                </c:pt>
                <c:pt idx="34">
                  <c:v>86.972211964836148</c:v>
                </c:pt>
                <c:pt idx="35">
                  <c:v>33.816075895711933</c:v>
                </c:pt>
                <c:pt idx="36">
                  <c:v>39.683070153388101</c:v>
                </c:pt>
                <c:pt idx="37">
                  <c:v>97.13727150467092</c:v>
                </c:pt>
                <c:pt idx="38">
                  <c:v>17.034442749566633</c:v>
                </c:pt>
                <c:pt idx="39">
                  <c:v>70.001014636238551</c:v>
                </c:pt>
                <c:pt idx="40">
                  <c:v>54.026962159364658</c:v>
                </c:pt>
                <c:pt idx="41">
                  <c:v>74.099475650900345</c:v>
                </c:pt>
                <c:pt idx="42">
                  <c:v>90.145888550752446</c:v>
                </c:pt>
                <c:pt idx="43">
                  <c:v>36.586505397757101</c:v>
                </c:pt>
                <c:pt idx="44">
                  <c:v>89.769497391354918</c:v>
                </c:pt>
                <c:pt idx="45">
                  <c:v>62.179716255346293</c:v>
                </c:pt>
                <c:pt idx="46">
                  <c:v>72.406382882892458</c:v>
                </c:pt>
                <c:pt idx="47">
                  <c:v>109.97953612596713</c:v>
                </c:pt>
                <c:pt idx="48">
                  <c:v>49.067715861857494</c:v>
                </c:pt>
                <c:pt idx="49">
                  <c:v>88.650999029664703</c:v>
                </c:pt>
                <c:pt idx="50">
                  <c:v>21.092970243166199</c:v>
                </c:pt>
                <c:pt idx="51">
                  <c:v>55.291869631271666</c:v>
                </c:pt>
                <c:pt idx="52">
                  <c:v>84.441205514957389</c:v>
                </c:pt>
                <c:pt idx="53">
                  <c:v>33.302736621978646</c:v>
                </c:pt>
                <c:pt idx="54">
                  <c:v>97.333756786296419</c:v>
                </c:pt>
                <c:pt idx="55">
                  <c:v>83.199530642807815</c:v>
                </c:pt>
                <c:pt idx="56">
                  <c:v>62.381761665278972</c:v>
                </c:pt>
                <c:pt idx="57">
                  <c:v>71.229702530487941</c:v>
                </c:pt>
                <c:pt idx="58">
                  <c:v>67.976834002573</c:v>
                </c:pt>
                <c:pt idx="59">
                  <c:v>73.551511738105916</c:v>
                </c:pt>
                <c:pt idx="60">
                  <c:v>72.581032395911052</c:v>
                </c:pt>
                <c:pt idx="61">
                  <c:v>54.644696118652064</c:v>
                </c:pt>
                <c:pt idx="62">
                  <c:v>110.06659070393562</c:v>
                </c:pt>
                <c:pt idx="63">
                  <c:v>54.629873891866545</c:v>
                </c:pt>
                <c:pt idx="64">
                  <c:v>69.635659407065091</c:v>
                </c:pt>
                <c:pt idx="65">
                  <c:v>24.929257530627314</c:v>
                </c:pt>
                <c:pt idx="66">
                  <c:v>7.7528373572758333</c:v>
                </c:pt>
                <c:pt idx="67">
                  <c:v>56.949278447503829</c:v>
                </c:pt>
                <c:pt idx="68">
                  <c:v>0</c:v>
                </c:pt>
                <c:pt idx="69">
                  <c:v>60.804058315182594</c:v>
                </c:pt>
                <c:pt idx="70">
                  <c:v>69.519205542738959</c:v>
                </c:pt>
                <c:pt idx="71">
                  <c:v>29.937789333082719</c:v>
                </c:pt>
                <c:pt idx="72">
                  <c:v>66.929211123693108</c:v>
                </c:pt>
                <c:pt idx="73">
                  <c:v>35.974419348980206</c:v>
                </c:pt>
                <c:pt idx="74">
                  <c:v>98.952216490104618</c:v>
                </c:pt>
                <c:pt idx="75">
                  <c:v>88.861653075279506</c:v>
                </c:pt>
                <c:pt idx="76">
                  <c:v>20.99263759698238</c:v>
                </c:pt>
                <c:pt idx="77">
                  <c:v>94.16522929956767</c:v>
                </c:pt>
                <c:pt idx="78">
                  <c:v>32.017865623194282</c:v>
                </c:pt>
                <c:pt idx="79">
                  <c:v>68.671749341941961</c:v>
                </c:pt>
                <c:pt idx="80">
                  <c:v>107.67424798760703</c:v>
                </c:pt>
                <c:pt idx="81">
                  <c:v>54.339204400338062</c:v>
                </c:pt>
                <c:pt idx="82">
                  <c:v>74.52575796536614</c:v>
                </c:pt>
                <c:pt idx="83">
                  <c:v>81.982138194860383</c:v>
                </c:pt>
                <c:pt idx="84">
                  <c:v>70.050198711677226</c:v>
                </c:pt>
                <c:pt idx="85">
                  <c:v>27.731900449559461</c:v>
                </c:pt>
                <c:pt idx="86">
                  <c:v>47.615152620155762</c:v>
                </c:pt>
                <c:pt idx="87">
                  <c:v>50.819524671940037</c:v>
                </c:pt>
                <c:pt idx="88">
                  <c:v>22.385849349673649</c:v>
                </c:pt>
                <c:pt idx="89">
                  <c:v>50.716037906305971</c:v>
                </c:pt>
                <c:pt idx="90">
                  <c:v>80.483791207633672</c:v>
                </c:pt>
                <c:pt idx="91">
                  <c:v>83.760077990596784</c:v>
                </c:pt>
                <c:pt idx="92">
                  <c:v>56.137200445326997</c:v>
                </c:pt>
                <c:pt idx="93">
                  <c:v>59.326153989320254</c:v>
                </c:pt>
                <c:pt idx="94">
                  <c:v>40.679300121819963</c:v>
                </c:pt>
                <c:pt idx="95">
                  <c:v>65.626887032762184</c:v>
                </c:pt>
                <c:pt idx="96">
                  <c:v>72.915862496881417</c:v>
                </c:pt>
                <c:pt idx="97">
                  <c:v>81.963086814067339</c:v>
                </c:pt>
                <c:pt idx="98">
                  <c:v>31.557166660903004</c:v>
                </c:pt>
                <c:pt idx="99">
                  <c:v>61.32683085902115</c:v>
                </c:pt>
                <c:pt idx="100">
                  <c:v>38.768675216303635</c:v>
                </c:pt>
                <c:pt idx="101">
                  <c:v>72.203081065333919</c:v>
                </c:pt>
                <c:pt idx="102">
                  <c:v>64.575619313706625</c:v>
                </c:pt>
                <c:pt idx="103">
                  <c:v>23.718650827254521</c:v>
                </c:pt>
                <c:pt idx="104">
                  <c:v>79.524353119226149</c:v>
                </c:pt>
                <c:pt idx="105">
                  <c:v>65.413201222498671</c:v>
                </c:pt>
                <c:pt idx="106">
                  <c:v>56.211661165099542</c:v>
                </c:pt>
                <c:pt idx="107">
                  <c:v>54.350135695008277</c:v>
                </c:pt>
                <c:pt idx="108">
                  <c:v>52.300853512399485</c:v>
                </c:pt>
                <c:pt idx="109">
                  <c:v>53.737301410235602</c:v>
                </c:pt>
                <c:pt idx="110">
                  <c:v>45.741689008006155</c:v>
                </c:pt>
                <c:pt idx="111">
                  <c:v>7.3071027477575328</c:v>
                </c:pt>
                <c:pt idx="112">
                  <c:v>53.961315116808684</c:v>
                </c:pt>
                <c:pt idx="113">
                  <c:v>7.2546010325316406</c:v>
                </c:pt>
                <c:pt idx="114">
                  <c:v>59.462479797467168</c:v>
                </c:pt>
                <c:pt idx="115">
                  <c:v>65.036166067272504</c:v>
                </c:pt>
                <c:pt idx="116">
                  <c:v>73.23541470555945</c:v>
                </c:pt>
                <c:pt idx="117">
                  <c:v>83.254725099163267</c:v>
                </c:pt>
                <c:pt idx="118">
                  <c:v>34.090512075443435</c:v>
                </c:pt>
                <c:pt idx="119">
                  <c:v>112.38707906362568</c:v>
                </c:pt>
                <c:pt idx="120">
                  <c:v>99.1326544449106</c:v>
                </c:pt>
                <c:pt idx="121">
                  <c:v>31.500604902615684</c:v>
                </c:pt>
                <c:pt idx="122">
                  <c:v>46.172828426328358</c:v>
                </c:pt>
                <c:pt idx="123">
                  <c:v>66.414260397098502</c:v>
                </c:pt>
                <c:pt idx="124">
                  <c:v>74.58273697224547</c:v>
                </c:pt>
                <c:pt idx="125">
                  <c:v>63.74197381899323</c:v>
                </c:pt>
                <c:pt idx="126">
                  <c:v>77.847734133158653</c:v>
                </c:pt>
                <c:pt idx="127">
                  <c:v>60.447868853911444</c:v>
                </c:pt>
                <c:pt idx="128">
                  <c:v>33.397747907749043</c:v>
                </c:pt>
                <c:pt idx="129">
                  <c:v>61.934134591123964</c:v>
                </c:pt>
                <c:pt idx="130">
                  <c:v>25.092870710663021</c:v>
                </c:pt>
                <c:pt idx="131">
                  <c:v>14.029353694986341</c:v>
                </c:pt>
                <c:pt idx="132">
                  <c:v>13.553407313213135</c:v>
                </c:pt>
                <c:pt idx="133">
                  <c:v>0</c:v>
                </c:pt>
                <c:pt idx="134">
                  <c:v>63.250389096795459</c:v>
                </c:pt>
                <c:pt idx="135">
                  <c:v>41.603457263965986</c:v>
                </c:pt>
                <c:pt idx="136">
                  <c:v>62.657562047414494</c:v>
                </c:pt>
                <c:pt idx="137">
                  <c:v>45.361825967502654</c:v>
                </c:pt>
                <c:pt idx="138">
                  <c:v>66.737800872519429</c:v>
                </c:pt>
                <c:pt idx="139">
                  <c:v>119.28605689134976</c:v>
                </c:pt>
                <c:pt idx="140">
                  <c:v>45.885498093966454</c:v>
                </c:pt>
                <c:pt idx="141">
                  <c:v>30.44033026522542</c:v>
                </c:pt>
                <c:pt idx="142">
                  <c:v>52.371026421219447</c:v>
                </c:pt>
                <c:pt idx="143">
                  <c:v>36.355872115617977</c:v>
                </c:pt>
                <c:pt idx="144">
                  <c:v>98.69714658399981</c:v>
                </c:pt>
                <c:pt idx="145">
                  <c:v>92.916534850322421</c:v>
                </c:pt>
                <c:pt idx="146">
                  <c:v>49.739796265802198</c:v>
                </c:pt>
                <c:pt idx="147">
                  <c:v>28.295959880535591</c:v>
                </c:pt>
                <c:pt idx="148">
                  <c:v>33.739738935598389</c:v>
                </c:pt>
                <c:pt idx="149">
                  <c:v>56.387552756521359</c:v>
                </c:pt>
                <c:pt idx="150">
                  <c:v>94.763924016731494</c:v>
                </c:pt>
                <c:pt idx="151">
                  <c:v>73.214458406972497</c:v>
                </c:pt>
                <c:pt idx="152">
                  <c:v>93.552028239642993</c:v>
                </c:pt>
                <c:pt idx="153">
                  <c:v>55.461705250903108</c:v>
                </c:pt>
                <c:pt idx="154">
                  <c:v>91.19721627739527</c:v>
                </c:pt>
                <c:pt idx="155">
                  <c:v>104.17594679180156</c:v>
                </c:pt>
                <c:pt idx="156">
                  <c:v>69.126822275419926</c:v>
                </c:pt>
                <c:pt idx="157">
                  <c:v>84.350648766643644</c:v>
                </c:pt>
                <c:pt idx="158">
                  <c:v>86.244394053414482</c:v>
                </c:pt>
                <c:pt idx="159">
                  <c:v>53.510268876147727</c:v>
                </c:pt>
                <c:pt idx="160">
                  <c:v>102.42733762681375</c:v>
                </c:pt>
                <c:pt idx="161">
                  <c:v>86.459931362268108</c:v>
                </c:pt>
                <c:pt idx="162">
                  <c:v>104.67930108012817</c:v>
                </c:pt>
                <c:pt idx="163">
                  <c:v>49.803796143400689</c:v>
                </c:pt>
                <c:pt idx="164">
                  <c:v>124.33831301735582</c:v>
                </c:pt>
                <c:pt idx="165">
                  <c:v>76.959625439529162</c:v>
                </c:pt>
                <c:pt idx="166">
                  <c:v>102.6494102520769</c:v>
                </c:pt>
                <c:pt idx="167">
                  <c:v>94.44655208256809</c:v>
                </c:pt>
                <c:pt idx="168">
                  <c:v>92.324076228598287</c:v>
                </c:pt>
                <c:pt idx="169">
                  <c:v>86.292607179500763</c:v>
                </c:pt>
                <c:pt idx="170">
                  <c:v>75.997526048214013</c:v>
                </c:pt>
                <c:pt idx="171">
                  <c:v>102.38815620116702</c:v>
                </c:pt>
                <c:pt idx="172">
                  <c:v>28.785140640591102</c:v>
                </c:pt>
                <c:pt idx="173">
                  <c:v>32.333309509599204</c:v>
                </c:pt>
                <c:pt idx="174">
                  <c:v>104.93661055422818</c:v>
                </c:pt>
                <c:pt idx="175">
                  <c:v>47.95025144236957</c:v>
                </c:pt>
                <c:pt idx="176">
                  <c:v>82.678643107075089</c:v>
                </c:pt>
                <c:pt idx="177">
                  <c:v>64.2435756391788</c:v>
                </c:pt>
                <c:pt idx="178">
                  <c:v>32.374149316989268</c:v>
                </c:pt>
                <c:pt idx="179">
                  <c:v>110.49741933630568</c:v>
                </c:pt>
                <c:pt idx="180">
                  <c:v>98.608649503957039</c:v>
                </c:pt>
                <c:pt idx="181">
                  <c:v>66.446205448124729</c:v>
                </c:pt>
                <c:pt idx="182">
                  <c:v>61.154577135519681</c:v>
                </c:pt>
                <c:pt idx="183">
                  <c:v>23.643452690261014</c:v>
                </c:pt>
                <c:pt idx="184">
                  <c:v>32.765772659463487</c:v>
                </c:pt>
                <c:pt idx="185">
                  <c:v>6.2574811111784188</c:v>
                </c:pt>
                <c:pt idx="186">
                  <c:v>36.297858493127904</c:v>
                </c:pt>
                <c:pt idx="187">
                  <c:v>72.413000179229144</c:v>
                </c:pt>
                <c:pt idx="188">
                  <c:v>44.176329006371709</c:v>
                </c:pt>
                <c:pt idx="189">
                  <c:v>80.836046616175665</c:v>
                </c:pt>
                <c:pt idx="190">
                  <c:v>81.912295664337421</c:v>
                </c:pt>
                <c:pt idx="191">
                  <c:v>41.452995967124743</c:v>
                </c:pt>
                <c:pt idx="192">
                  <c:v>62.859245792871015</c:v>
                </c:pt>
                <c:pt idx="193">
                  <c:v>73.190364147454929</c:v>
                </c:pt>
                <c:pt idx="194">
                  <c:v>101.48727932798154</c:v>
                </c:pt>
                <c:pt idx="195">
                  <c:v>61.594622334459586</c:v>
                </c:pt>
                <c:pt idx="196">
                  <c:v>76.56950069991278</c:v>
                </c:pt>
                <c:pt idx="197">
                  <c:v>61.032078456889188</c:v>
                </c:pt>
                <c:pt idx="198">
                  <c:v>61.568908596038114</c:v>
                </c:pt>
                <c:pt idx="199">
                  <c:v>59.048478214300168</c:v>
                </c:pt>
                <c:pt idx="200">
                  <c:v>75.484508207559387</c:v>
                </c:pt>
                <c:pt idx="201">
                  <c:v>26.552014156969879</c:v>
                </c:pt>
                <c:pt idx="202">
                  <c:v>88.382695759550828</c:v>
                </c:pt>
                <c:pt idx="203">
                  <c:v>54.050761993966773</c:v>
                </c:pt>
                <c:pt idx="204">
                  <c:v>89.174259569218449</c:v>
                </c:pt>
                <c:pt idx="205">
                  <c:v>74.850405553249573</c:v>
                </c:pt>
                <c:pt idx="206">
                  <c:v>51.568435842384112</c:v>
                </c:pt>
                <c:pt idx="207">
                  <c:v>79.035053405067302</c:v>
                </c:pt>
                <c:pt idx="208">
                  <c:v>66.338357564269401</c:v>
                </c:pt>
                <c:pt idx="209">
                  <c:v>77.115805551308597</c:v>
                </c:pt>
                <c:pt idx="210">
                  <c:v>21.364601938166505</c:v>
                </c:pt>
                <c:pt idx="211">
                  <c:v>78.688901553596736</c:v>
                </c:pt>
                <c:pt idx="212">
                  <c:v>110.78092404596109</c:v>
                </c:pt>
                <c:pt idx="213">
                  <c:v>45.559807094657387</c:v>
                </c:pt>
                <c:pt idx="214">
                  <c:v>98.784721402599303</c:v>
                </c:pt>
                <c:pt idx="215">
                  <c:v>68.744333497232034</c:v>
                </c:pt>
                <c:pt idx="216">
                  <c:v>56.391776177903729</c:v>
                </c:pt>
                <c:pt idx="217">
                  <c:v>39.682293831006831</c:v>
                </c:pt>
                <c:pt idx="218">
                  <c:v>52.799383000265642</c:v>
                </c:pt>
                <c:pt idx="219">
                  <c:v>84.478381150048776</c:v>
                </c:pt>
                <c:pt idx="220">
                  <c:v>97.313075205867193</c:v>
                </c:pt>
                <c:pt idx="221">
                  <c:v>79.827335645449395</c:v>
                </c:pt>
                <c:pt idx="222">
                  <c:v>87.777550070054872</c:v>
                </c:pt>
                <c:pt idx="223">
                  <c:v>44.598805335117831</c:v>
                </c:pt>
                <c:pt idx="224">
                  <c:v>76.293429083552383</c:v>
                </c:pt>
                <c:pt idx="225">
                  <c:v>11.76933533964996</c:v>
                </c:pt>
                <c:pt idx="226">
                  <c:v>6.9948961565811736</c:v>
                </c:pt>
                <c:pt idx="227">
                  <c:v>12.082584983789436</c:v>
                </c:pt>
                <c:pt idx="228">
                  <c:v>0</c:v>
                </c:pt>
                <c:pt idx="229">
                  <c:v>21.322757996601592</c:v>
                </c:pt>
                <c:pt idx="230">
                  <c:v>73.498562659994406</c:v>
                </c:pt>
                <c:pt idx="231">
                  <c:v>60.352423836535969</c:v>
                </c:pt>
                <c:pt idx="232">
                  <c:v>75.066258413952738</c:v>
                </c:pt>
                <c:pt idx="233">
                  <c:v>46.883479881855521</c:v>
                </c:pt>
                <c:pt idx="234">
                  <c:v>114.24901397870885</c:v>
                </c:pt>
                <c:pt idx="235">
                  <c:v>60.946991578046955</c:v>
                </c:pt>
                <c:pt idx="236">
                  <c:v>87.402047860802128</c:v>
                </c:pt>
                <c:pt idx="237">
                  <c:v>64.836013517363284</c:v>
                </c:pt>
                <c:pt idx="238">
                  <c:v>53.638608054395789</c:v>
                </c:pt>
                <c:pt idx="239">
                  <c:v>45.12138906825021</c:v>
                </c:pt>
                <c:pt idx="240">
                  <c:v>95.144769897156792</c:v>
                </c:pt>
                <c:pt idx="241">
                  <c:v>88.304349429660618</c:v>
                </c:pt>
                <c:pt idx="242">
                  <c:v>61.659355568805843</c:v>
                </c:pt>
                <c:pt idx="243">
                  <c:v>85.341932594086813</c:v>
                </c:pt>
                <c:pt idx="244">
                  <c:v>91.983863786710756</c:v>
                </c:pt>
                <c:pt idx="245">
                  <c:v>18.682609151195315</c:v>
                </c:pt>
                <c:pt idx="246">
                  <c:v>46.710048470593804</c:v>
                </c:pt>
                <c:pt idx="247">
                  <c:v>82.853025784021312</c:v>
                </c:pt>
                <c:pt idx="248">
                  <c:v>32.373005668742564</c:v>
                </c:pt>
                <c:pt idx="249">
                  <c:v>73.37515423339832</c:v>
                </c:pt>
                <c:pt idx="250">
                  <c:v>79.224162893722166</c:v>
                </c:pt>
                <c:pt idx="251">
                  <c:v>71.045154287650462</c:v>
                </c:pt>
                <c:pt idx="252">
                  <c:v>83.500962910693445</c:v>
                </c:pt>
                <c:pt idx="253">
                  <c:v>39.218462961374087</c:v>
                </c:pt>
                <c:pt idx="254">
                  <c:v>72.721365195057857</c:v>
                </c:pt>
                <c:pt idx="255">
                  <c:v>76.615539363946823</c:v>
                </c:pt>
                <c:pt idx="256">
                  <c:v>58.663370152056778</c:v>
                </c:pt>
                <c:pt idx="257">
                  <c:v>113.6246491013539</c:v>
                </c:pt>
                <c:pt idx="258">
                  <c:v>59.635356089579936</c:v>
                </c:pt>
                <c:pt idx="259">
                  <c:v>97.794327576807106</c:v>
                </c:pt>
                <c:pt idx="260">
                  <c:v>29.845483199305797</c:v>
                </c:pt>
                <c:pt idx="261">
                  <c:v>56.378881406243643</c:v>
                </c:pt>
                <c:pt idx="262">
                  <c:v>98.093973097987927</c:v>
                </c:pt>
                <c:pt idx="263">
                  <c:v>34.538688296473666</c:v>
                </c:pt>
                <c:pt idx="264">
                  <c:v>99.257973694216986</c:v>
                </c:pt>
                <c:pt idx="265">
                  <c:v>80.869107229063133</c:v>
                </c:pt>
                <c:pt idx="266">
                  <c:v>49.043791902763722</c:v>
                </c:pt>
                <c:pt idx="267">
                  <c:v>79.117600512886767</c:v>
                </c:pt>
                <c:pt idx="268">
                  <c:v>74.843723575056401</c:v>
                </c:pt>
                <c:pt idx="269">
                  <c:v>69.367443445598823</c:v>
                </c:pt>
                <c:pt idx="270">
                  <c:v>81.690177647454021</c:v>
                </c:pt>
                <c:pt idx="271">
                  <c:v>47.749357126395495</c:v>
                </c:pt>
                <c:pt idx="272">
                  <c:v>109.57988558437052</c:v>
                </c:pt>
                <c:pt idx="273">
                  <c:v>57.892824598131824</c:v>
                </c:pt>
                <c:pt idx="274">
                  <c:v>76.156319386566011</c:v>
                </c:pt>
                <c:pt idx="275">
                  <c:v>41.581559962424635</c:v>
                </c:pt>
                <c:pt idx="276">
                  <c:v>9.971111833666102</c:v>
                </c:pt>
                <c:pt idx="277">
                  <c:v>48.970901819095587</c:v>
                </c:pt>
                <c:pt idx="278">
                  <c:v>0</c:v>
                </c:pt>
                <c:pt idx="279">
                  <c:v>78.858591500572999</c:v>
                </c:pt>
                <c:pt idx="280">
                  <c:v>70.766047208396103</c:v>
                </c:pt>
                <c:pt idx="281">
                  <c:v>32.274898272004421</c:v>
                </c:pt>
                <c:pt idx="282">
                  <c:v>66.352057158990178</c:v>
                </c:pt>
                <c:pt idx="283">
                  <c:v>39.829641268062979</c:v>
                </c:pt>
                <c:pt idx="284">
                  <c:v>87.339793010528396</c:v>
                </c:pt>
                <c:pt idx="285">
                  <c:v>74.415458502193275</c:v>
                </c:pt>
                <c:pt idx="286">
                  <c:v>34.600916161788767</c:v>
                </c:pt>
                <c:pt idx="287">
                  <c:v>103.74765511268504</c:v>
                </c:pt>
                <c:pt idx="288">
                  <c:v>37.751227245023308</c:v>
                </c:pt>
                <c:pt idx="289">
                  <c:v>51.669762526329748</c:v>
                </c:pt>
                <c:pt idx="290">
                  <c:v>99.546369657088078</c:v>
                </c:pt>
                <c:pt idx="291">
                  <c:v>53.396954996293523</c:v>
                </c:pt>
                <c:pt idx="292">
                  <c:v>63.791020627259456</c:v>
                </c:pt>
                <c:pt idx="293">
                  <c:v>76.065012938500033</c:v>
                </c:pt>
                <c:pt idx="294">
                  <c:v>70.042312803195856</c:v>
                </c:pt>
                <c:pt idx="295">
                  <c:v>18.09622119736866</c:v>
                </c:pt>
                <c:pt idx="296">
                  <c:v>55.579793632723415</c:v>
                </c:pt>
                <c:pt idx="297">
                  <c:v>75.677868102555223</c:v>
                </c:pt>
                <c:pt idx="298">
                  <c:v>34.084121895495052</c:v>
                </c:pt>
                <c:pt idx="299">
                  <c:v>63.189163162801485</c:v>
                </c:pt>
                <c:pt idx="300">
                  <c:v>90.68482810595323</c:v>
                </c:pt>
                <c:pt idx="301">
                  <c:v>79.384690538337566</c:v>
                </c:pt>
                <c:pt idx="302">
                  <c:v>50.640762354565204</c:v>
                </c:pt>
                <c:pt idx="303">
                  <c:v>58.289291648894633</c:v>
                </c:pt>
                <c:pt idx="304">
                  <c:v>36.788154080760016</c:v>
                </c:pt>
                <c:pt idx="305">
                  <c:v>64.951784129879726</c:v>
                </c:pt>
                <c:pt idx="306">
                  <c:v>72.253227929884233</c:v>
                </c:pt>
                <c:pt idx="307">
                  <c:v>82.386260162459138</c:v>
                </c:pt>
                <c:pt idx="308">
                  <c:v>24.60522121438154</c:v>
                </c:pt>
                <c:pt idx="309">
                  <c:v>60.106204854889249</c:v>
                </c:pt>
                <c:pt idx="310">
                  <c:v>74.601652881031441</c:v>
                </c:pt>
                <c:pt idx="311">
                  <c:v>48.403245216246575</c:v>
                </c:pt>
                <c:pt idx="312">
                  <c:v>63.116912496423389</c:v>
                </c:pt>
                <c:pt idx="313">
                  <c:v>0.53773312562171538</c:v>
                </c:pt>
                <c:pt idx="314">
                  <c:v>86.777733770771576</c:v>
                </c:pt>
                <c:pt idx="315">
                  <c:v>56.94437746501734</c:v>
                </c:pt>
                <c:pt idx="316">
                  <c:v>76.128383658345243</c:v>
                </c:pt>
                <c:pt idx="317">
                  <c:v>73.145937722733208</c:v>
                </c:pt>
                <c:pt idx="318">
                  <c:v>53.897057872461872</c:v>
                </c:pt>
                <c:pt idx="319">
                  <c:v>70.116957805633319</c:v>
                </c:pt>
                <c:pt idx="320">
                  <c:v>55.296794661578424</c:v>
                </c:pt>
                <c:pt idx="321">
                  <c:v>11.34761053483664</c:v>
                </c:pt>
                <c:pt idx="322">
                  <c:v>77.806268164585703</c:v>
                </c:pt>
                <c:pt idx="323">
                  <c:v>1.9409818143542896</c:v>
                </c:pt>
                <c:pt idx="324">
                  <c:v>59.74764729457339</c:v>
                </c:pt>
                <c:pt idx="325">
                  <c:v>77.515201698214383</c:v>
                </c:pt>
                <c:pt idx="326">
                  <c:v>51.019407115716206</c:v>
                </c:pt>
                <c:pt idx="327">
                  <c:v>69.26852102191549</c:v>
                </c:pt>
                <c:pt idx="328">
                  <c:v>62.923851281438324</c:v>
                </c:pt>
                <c:pt idx="329">
                  <c:v>113.67606572752901</c:v>
                </c:pt>
                <c:pt idx="330">
                  <c:v>99.889099925946994</c:v>
                </c:pt>
                <c:pt idx="331">
                  <c:v>28.1587409987578</c:v>
                </c:pt>
                <c:pt idx="332">
                  <c:v>35.529967901780452</c:v>
                </c:pt>
                <c:pt idx="333">
                  <c:v>39.957324896509974</c:v>
                </c:pt>
                <c:pt idx="334">
                  <c:v>107.82783318099523</c:v>
                </c:pt>
                <c:pt idx="335">
                  <c:v>72.652606419040751</c:v>
                </c:pt>
                <c:pt idx="336">
                  <c:v>67.582560780307119</c:v>
                </c:pt>
                <c:pt idx="337">
                  <c:v>81.726096877244274</c:v>
                </c:pt>
                <c:pt idx="338">
                  <c:v>48.704338978936839</c:v>
                </c:pt>
                <c:pt idx="339">
                  <c:v>61.559511956158019</c:v>
                </c:pt>
                <c:pt idx="340">
                  <c:v>42.573915187272384</c:v>
                </c:pt>
                <c:pt idx="341">
                  <c:v>8.7906685875172101</c:v>
                </c:pt>
                <c:pt idx="342">
                  <c:v>16.373563118310521</c:v>
                </c:pt>
                <c:pt idx="343">
                  <c:v>0</c:v>
                </c:pt>
                <c:pt idx="344">
                  <c:v>63.521476503344488</c:v>
                </c:pt>
                <c:pt idx="345">
                  <c:v>34.885533312595861</c:v>
                </c:pt>
                <c:pt idx="346">
                  <c:v>59.811071734749881</c:v>
                </c:pt>
                <c:pt idx="347">
                  <c:v>53.407093263608068</c:v>
                </c:pt>
                <c:pt idx="348">
                  <c:v>32.249939982750981</c:v>
                </c:pt>
                <c:pt idx="349">
                  <c:v>121.28340642928883</c:v>
                </c:pt>
                <c:pt idx="350">
                  <c:v>44.617404213033161</c:v>
                </c:pt>
                <c:pt idx="351">
                  <c:v>34.072146815282167</c:v>
                </c:pt>
                <c:pt idx="352">
                  <c:v>35.005751848264815</c:v>
                </c:pt>
                <c:pt idx="353">
                  <c:v>41.230093783847636</c:v>
                </c:pt>
                <c:pt idx="354">
                  <c:v>86.224566476758426</c:v>
                </c:pt>
                <c:pt idx="355">
                  <c:v>102.04344633416264</c:v>
                </c:pt>
                <c:pt idx="356">
                  <c:v>49.205072840293603</c:v>
                </c:pt>
                <c:pt idx="357">
                  <c:v>33.318279223865161</c:v>
                </c:pt>
                <c:pt idx="358">
                  <c:v>37.780543867267227</c:v>
                </c:pt>
                <c:pt idx="359">
                  <c:v>69.122526218727614</c:v>
                </c:pt>
                <c:pt idx="360">
                  <c:v>101.56986321423243</c:v>
                </c:pt>
                <c:pt idx="361">
                  <c:v>65.000724564851012</c:v>
                </c:pt>
                <c:pt idx="362">
                  <c:v>69.598752007533008</c:v>
                </c:pt>
                <c:pt idx="363">
                  <c:v>85.155549871251694</c:v>
                </c:pt>
                <c:pt idx="364">
                  <c:v>93.303360925330111</c:v>
                </c:pt>
                <c:pt idx="365">
                  <c:v>106.78510959179289</c:v>
                </c:pt>
                <c:pt idx="366">
                  <c:v>97.287288966827674</c:v>
                </c:pt>
                <c:pt idx="367">
                  <c:v>90.917403387258005</c:v>
                </c:pt>
                <c:pt idx="368">
                  <c:v>95.533456101276713</c:v>
                </c:pt>
                <c:pt idx="369">
                  <c:v>46.809501260269336</c:v>
                </c:pt>
                <c:pt idx="370">
                  <c:v>104.60920535544641</c:v>
                </c:pt>
                <c:pt idx="371">
                  <c:v>77.400393269662274</c:v>
                </c:pt>
                <c:pt idx="372">
                  <c:v>87.071486706858622</c:v>
                </c:pt>
                <c:pt idx="373">
                  <c:v>43.991121873162896</c:v>
                </c:pt>
                <c:pt idx="374">
                  <c:v>112.81370740457793</c:v>
                </c:pt>
                <c:pt idx="375">
                  <c:v>85.453898592241828</c:v>
                </c:pt>
                <c:pt idx="376">
                  <c:v>111.30251612775658</c:v>
                </c:pt>
                <c:pt idx="377">
                  <c:v>96.204670783691469</c:v>
                </c:pt>
                <c:pt idx="378">
                  <c:v>88.485368203576186</c:v>
                </c:pt>
                <c:pt idx="379">
                  <c:v>43.338957288873637</c:v>
                </c:pt>
                <c:pt idx="380">
                  <c:v>68.923600144410472</c:v>
                </c:pt>
                <c:pt idx="381">
                  <c:v>94.590547676813898</c:v>
                </c:pt>
                <c:pt idx="382">
                  <c:v>12.345780483151529</c:v>
                </c:pt>
                <c:pt idx="383">
                  <c:v>30.534459308062619</c:v>
                </c:pt>
                <c:pt idx="384">
                  <c:v>106.88825179438376</c:v>
                </c:pt>
                <c:pt idx="385">
                  <c:v>50.021135315837277</c:v>
                </c:pt>
                <c:pt idx="386">
                  <c:v>58.463547381100945</c:v>
                </c:pt>
                <c:pt idx="387">
                  <c:v>79.338041254853806</c:v>
                </c:pt>
                <c:pt idx="388">
                  <c:v>49.348699956091423</c:v>
                </c:pt>
                <c:pt idx="389">
                  <c:v>98.185965189101182</c:v>
                </c:pt>
                <c:pt idx="390">
                  <c:v>102.86272084291568</c:v>
                </c:pt>
                <c:pt idx="391">
                  <c:v>66.146505908297044</c:v>
                </c:pt>
                <c:pt idx="392">
                  <c:v>48.545345805540393</c:v>
                </c:pt>
                <c:pt idx="393">
                  <c:v>22.609643138012423</c:v>
                </c:pt>
                <c:pt idx="394">
                  <c:v>29.223412348693337</c:v>
                </c:pt>
                <c:pt idx="395">
                  <c:v>0</c:v>
                </c:pt>
                <c:pt idx="396">
                  <c:v>33.718966942443146</c:v>
                </c:pt>
                <c:pt idx="397">
                  <c:v>69.553633944243799</c:v>
                </c:pt>
                <c:pt idx="398">
                  <c:v>44.872086416875234</c:v>
                </c:pt>
                <c:pt idx="399">
                  <c:v>90.391203486097993</c:v>
                </c:pt>
                <c:pt idx="400">
                  <c:v>63.445716390487149</c:v>
                </c:pt>
                <c:pt idx="401">
                  <c:v>44.29178718079573</c:v>
                </c:pt>
                <c:pt idx="402">
                  <c:v>50.248198026390718</c:v>
                </c:pt>
                <c:pt idx="403">
                  <c:v>85.179721206512639</c:v>
                </c:pt>
                <c:pt idx="404">
                  <c:v>91.380001943779945</c:v>
                </c:pt>
                <c:pt idx="405">
                  <c:v>71.116969263987926</c:v>
                </c:pt>
                <c:pt idx="406">
                  <c:v>73.097994446233244</c:v>
                </c:pt>
                <c:pt idx="407">
                  <c:v>44.338593417610291</c:v>
                </c:pt>
                <c:pt idx="408">
                  <c:v>56.567849912257472</c:v>
                </c:pt>
                <c:pt idx="409">
                  <c:v>88.889434732688514</c:v>
                </c:pt>
                <c:pt idx="410">
                  <c:v>61.770563153317717</c:v>
                </c:pt>
                <c:pt idx="411">
                  <c:v>39.056988640352827</c:v>
                </c:pt>
                <c:pt idx="412">
                  <c:v>67.339908544450935</c:v>
                </c:pt>
                <c:pt idx="413">
                  <c:v>58.892538012651912</c:v>
                </c:pt>
                <c:pt idx="414">
                  <c:v>92.796065959772207</c:v>
                </c:pt>
                <c:pt idx="415">
                  <c:v>63.73364803521519</c:v>
                </c:pt>
                <c:pt idx="416">
                  <c:v>29.767467664622735</c:v>
                </c:pt>
                <c:pt idx="417">
                  <c:v>98.604889232578898</c:v>
                </c:pt>
                <c:pt idx="418">
                  <c:v>72.021859261729631</c:v>
                </c:pt>
                <c:pt idx="419">
                  <c:v>54.530615609668779</c:v>
                </c:pt>
                <c:pt idx="420">
                  <c:v>35.375896637981263</c:v>
                </c:pt>
                <c:pt idx="421">
                  <c:v>76.486394553748241</c:v>
                </c:pt>
                <c:pt idx="422">
                  <c:v>101.434733188538</c:v>
                </c:pt>
                <c:pt idx="423">
                  <c:v>73.739868952199757</c:v>
                </c:pt>
                <c:pt idx="424">
                  <c:v>75.87600103094799</c:v>
                </c:pt>
                <c:pt idx="425">
                  <c:v>65.41722296508101</c:v>
                </c:pt>
                <c:pt idx="426">
                  <c:v>67.739795709256214</c:v>
                </c:pt>
                <c:pt idx="427">
                  <c:v>35.179268075139355</c:v>
                </c:pt>
                <c:pt idx="428">
                  <c:v>50.494328134992742</c:v>
                </c:pt>
                <c:pt idx="429">
                  <c:v>100.00141297590694</c:v>
                </c:pt>
                <c:pt idx="430">
                  <c:v>88.037680553241273</c:v>
                </c:pt>
                <c:pt idx="431">
                  <c:v>72.311952706998341</c:v>
                </c:pt>
                <c:pt idx="432">
                  <c:v>81.526665078170254</c:v>
                </c:pt>
                <c:pt idx="433">
                  <c:v>37.249145320444136</c:v>
                </c:pt>
                <c:pt idx="434">
                  <c:v>68.481239499657306</c:v>
                </c:pt>
                <c:pt idx="435">
                  <c:v>11.028433178441073</c:v>
                </c:pt>
                <c:pt idx="436">
                  <c:v>11.324613580976603</c:v>
                </c:pt>
                <c:pt idx="437">
                  <c:v>6.094064607420357</c:v>
                </c:pt>
                <c:pt idx="438">
                  <c:v>0</c:v>
                </c:pt>
                <c:pt idx="439">
                  <c:v>24.357157851820947</c:v>
                </c:pt>
                <c:pt idx="440">
                  <c:v>70.653323142637646</c:v>
                </c:pt>
                <c:pt idx="441">
                  <c:v>71.620975764741772</c:v>
                </c:pt>
                <c:pt idx="442">
                  <c:v>83.239214319113131</c:v>
                </c:pt>
                <c:pt idx="443">
                  <c:v>44.73643284626916</c:v>
                </c:pt>
                <c:pt idx="444">
                  <c:v>99.142760164548051</c:v>
                </c:pt>
                <c:pt idx="445">
                  <c:v>90.453907167826515</c:v>
                </c:pt>
                <c:pt idx="446">
                  <c:v>71.563652094189692</c:v>
                </c:pt>
                <c:pt idx="447">
                  <c:v>45.868607529146466</c:v>
                </c:pt>
                <c:pt idx="448">
                  <c:v>67.307676388150554</c:v>
                </c:pt>
                <c:pt idx="449">
                  <c:v>16.152596325637766</c:v>
                </c:pt>
                <c:pt idx="450">
                  <c:v>96.258417662008455</c:v>
                </c:pt>
                <c:pt idx="451">
                  <c:v>84.193503420414388</c:v>
                </c:pt>
                <c:pt idx="452">
                  <c:v>76.959739365224067</c:v>
                </c:pt>
                <c:pt idx="453">
                  <c:v>94.256629373731386</c:v>
                </c:pt>
                <c:pt idx="454">
                  <c:v>92.613018142256948</c:v>
                </c:pt>
                <c:pt idx="455">
                  <c:v>29.70499730182226</c:v>
                </c:pt>
                <c:pt idx="456">
                  <c:v>40.680294437418361</c:v>
                </c:pt>
                <c:pt idx="457">
                  <c:v>71.617705970294878</c:v>
                </c:pt>
                <c:pt idx="458">
                  <c:v>26.18236795223191</c:v>
                </c:pt>
                <c:pt idx="459">
                  <c:v>90.860620242167229</c:v>
                </c:pt>
                <c:pt idx="460">
                  <c:v>70.099236094545986</c:v>
                </c:pt>
                <c:pt idx="461">
                  <c:v>64.47429042690726</c:v>
                </c:pt>
                <c:pt idx="462">
                  <c:v>95.077196990750267</c:v>
                </c:pt>
                <c:pt idx="463">
                  <c:v>43.485793093577598</c:v>
                </c:pt>
                <c:pt idx="464">
                  <c:v>70.835565539450243</c:v>
                </c:pt>
                <c:pt idx="465">
                  <c:v>66.095251926158298</c:v>
                </c:pt>
                <c:pt idx="466">
                  <c:v>70.126544935025819</c:v>
                </c:pt>
                <c:pt idx="467">
                  <c:v>112.11094712195306</c:v>
                </c:pt>
                <c:pt idx="468">
                  <c:v>40.976410757759467</c:v>
                </c:pt>
                <c:pt idx="469">
                  <c:v>96.730961585584666</c:v>
                </c:pt>
                <c:pt idx="470">
                  <c:v>41.240129985604362</c:v>
                </c:pt>
                <c:pt idx="471">
                  <c:v>56.377633122443044</c:v>
                </c:pt>
                <c:pt idx="472">
                  <c:v>80.253131124107057</c:v>
                </c:pt>
                <c:pt idx="473">
                  <c:v>39.419439223265002</c:v>
                </c:pt>
                <c:pt idx="474">
                  <c:v>103.01818117637289</c:v>
                </c:pt>
                <c:pt idx="475">
                  <c:v>80.17666841775771</c:v>
                </c:pt>
                <c:pt idx="476">
                  <c:v>48.647160056337817</c:v>
                </c:pt>
                <c:pt idx="477">
                  <c:v>85.596347133865109</c:v>
                </c:pt>
                <c:pt idx="478">
                  <c:v>70.126058207278007</c:v>
                </c:pt>
                <c:pt idx="479">
                  <c:v>75.328359469087943</c:v>
                </c:pt>
                <c:pt idx="480">
                  <c:v>82.383722658492161</c:v>
                </c:pt>
                <c:pt idx="481">
                  <c:v>41.165742493879492</c:v>
                </c:pt>
                <c:pt idx="482">
                  <c:v>107.62713869519567</c:v>
                </c:pt>
                <c:pt idx="483">
                  <c:v>41.898265407356163</c:v>
                </c:pt>
                <c:pt idx="484">
                  <c:v>71.33251493319473</c:v>
                </c:pt>
                <c:pt idx="485">
                  <c:v>35.576393263307587</c:v>
                </c:pt>
                <c:pt idx="486">
                  <c:v>15.648022390609531</c:v>
                </c:pt>
                <c:pt idx="487">
                  <c:v>35.430417231296651</c:v>
                </c:pt>
                <c:pt idx="488">
                  <c:v>0</c:v>
                </c:pt>
                <c:pt idx="489">
                  <c:v>78.461322553867376</c:v>
                </c:pt>
                <c:pt idx="490">
                  <c:v>78.380590140542992</c:v>
                </c:pt>
                <c:pt idx="491">
                  <c:v>32.36376634933557</c:v>
                </c:pt>
                <c:pt idx="492">
                  <c:v>82.432104711017715</c:v>
                </c:pt>
                <c:pt idx="493">
                  <c:v>37.192630300289807</c:v>
                </c:pt>
                <c:pt idx="494">
                  <c:v>89.018928206309837</c:v>
                </c:pt>
                <c:pt idx="495">
                  <c:v>92.02683195286366</c:v>
                </c:pt>
                <c:pt idx="496">
                  <c:v>18.566692386107103</c:v>
                </c:pt>
                <c:pt idx="497">
                  <c:v>88.373308665370402</c:v>
                </c:pt>
                <c:pt idx="498">
                  <c:v>55.045661071581826</c:v>
                </c:pt>
                <c:pt idx="499">
                  <c:v>65.53567493545313</c:v>
                </c:pt>
                <c:pt idx="500">
                  <c:v>69.264031551793678</c:v>
                </c:pt>
                <c:pt idx="501">
                  <c:v>60.989100412777212</c:v>
                </c:pt>
                <c:pt idx="502">
                  <c:v>75.630747224794462</c:v>
                </c:pt>
                <c:pt idx="503">
                  <c:v>86.381226120834611</c:v>
                </c:pt>
                <c:pt idx="504">
                  <c:v>84.159945463483268</c:v>
                </c:pt>
                <c:pt idx="505">
                  <c:v>15.3076399967226</c:v>
                </c:pt>
                <c:pt idx="506">
                  <c:v>67.584827883974384</c:v>
                </c:pt>
                <c:pt idx="507">
                  <c:v>73.190582225718998</c:v>
                </c:pt>
                <c:pt idx="508">
                  <c:v>37.178541071558215</c:v>
                </c:pt>
                <c:pt idx="509">
                  <c:v>45.178543577771656</c:v>
                </c:pt>
                <c:pt idx="510">
                  <c:v>80.216062602363962</c:v>
                </c:pt>
                <c:pt idx="511">
                  <c:v>75.196824684310357</c:v>
                </c:pt>
                <c:pt idx="512">
                  <c:v>46.392007786741353</c:v>
                </c:pt>
                <c:pt idx="513">
                  <c:v>50.019031477717263</c:v>
                </c:pt>
                <c:pt idx="514">
                  <c:v>37.573579938796229</c:v>
                </c:pt>
                <c:pt idx="515">
                  <c:v>59.563620523840726</c:v>
                </c:pt>
                <c:pt idx="516">
                  <c:v>77.323503583265236</c:v>
                </c:pt>
                <c:pt idx="517">
                  <c:v>78.815847610409108</c:v>
                </c:pt>
                <c:pt idx="518">
                  <c:v>33.784077792624167</c:v>
                </c:pt>
                <c:pt idx="519">
                  <c:v>87.531047344466486</c:v>
                </c:pt>
                <c:pt idx="520">
                  <c:v>63.168677722690823</c:v>
                </c:pt>
                <c:pt idx="521">
                  <c:v>52.904211854556479</c:v>
                </c:pt>
                <c:pt idx="522">
                  <c:v>60.640306054643489</c:v>
                </c:pt>
                <c:pt idx="523">
                  <c:v>0</c:v>
                </c:pt>
                <c:pt idx="524">
                  <c:v>83.179586004812762</c:v>
                </c:pt>
                <c:pt idx="525">
                  <c:v>83.982418446163621</c:v>
                </c:pt>
                <c:pt idx="526">
                  <c:v>55.950086898171257</c:v>
                </c:pt>
                <c:pt idx="527">
                  <c:v>55.335145080823324</c:v>
                </c:pt>
                <c:pt idx="528">
                  <c:v>30.978316160645537</c:v>
                </c:pt>
                <c:pt idx="529">
                  <c:v>67.878955121630483</c:v>
                </c:pt>
                <c:pt idx="530">
                  <c:v>41.24847531352475</c:v>
                </c:pt>
                <c:pt idx="531">
                  <c:v>15.505932029652623</c:v>
                </c:pt>
                <c:pt idx="532">
                  <c:v>65.008465943697288</c:v>
                </c:pt>
                <c:pt idx="533">
                  <c:v>10.406767102208075</c:v>
                </c:pt>
                <c:pt idx="534">
                  <c:v>53.410031870531562</c:v>
                </c:pt>
                <c:pt idx="535">
                  <c:v>98.825076215018584</c:v>
                </c:pt>
                <c:pt idx="536">
                  <c:v>48.170237643299878</c:v>
                </c:pt>
                <c:pt idx="537">
                  <c:v>85.362283258802449</c:v>
                </c:pt>
                <c:pt idx="538">
                  <c:v>46.282636071800148</c:v>
                </c:pt>
                <c:pt idx="539">
                  <c:v>112.70965982908929</c:v>
                </c:pt>
                <c:pt idx="540">
                  <c:v>90.98486009312839</c:v>
                </c:pt>
                <c:pt idx="541">
                  <c:v>25.82969562473977</c:v>
                </c:pt>
                <c:pt idx="542">
                  <c:v>32.222009955942632</c:v>
                </c:pt>
                <c:pt idx="543">
                  <c:v>34.318510859733642</c:v>
                </c:pt>
                <c:pt idx="544">
                  <c:v>83.612749979760636</c:v>
                </c:pt>
                <c:pt idx="545">
                  <c:v>67.003033475905028</c:v>
                </c:pt>
                <c:pt idx="546">
                  <c:v>63.260738103786942</c:v>
                </c:pt>
                <c:pt idx="547">
                  <c:v>82.627732219410348</c:v>
                </c:pt>
                <c:pt idx="548">
                  <c:v>43.04984668119625</c:v>
                </c:pt>
                <c:pt idx="549">
                  <c:v>59.080091552263532</c:v>
                </c:pt>
                <c:pt idx="550">
                  <c:v>39.508081328219909</c:v>
                </c:pt>
                <c:pt idx="551">
                  <c:v>16.717026937473431</c:v>
                </c:pt>
                <c:pt idx="552">
                  <c:v>19.824510872078932</c:v>
                </c:pt>
                <c:pt idx="553">
                  <c:v>0</c:v>
                </c:pt>
                <c:pt idx="554">
                  <c:v>53.727676774990776</c:v>
                </c:pt>
                <c:pt idx="555">
                  <c:v>45.041493964907907</c:v>
                </c:pt>
                <c:pt idx="556">
                  <c:v>47.64291142542519</c:v>
                </c:pt>
                <c:pt idx="557">
                  <c:v>44.080103948176422</c:v>
                </c:pt>
                <c:pt idx="558">
                  <c:v>53.695414513482994</c:v>
                </c:pt>
                <c:pt idx="559">
                  <c:v>114.38212827151985</c:v>
                </c:pt>
                <c:pt idx="560">
                  <c:v>51.259751045617101</c:v>
                </c:pt>
                <c:pt idx="561">
                  <c:v>44.690448090338066</c:v>
                </c:pt>
                <c:pt idx="562">
                  <c:v>36.100125199122452</c:v>
                </c:pt>
                <c:pt idx="563">
                  <c:v>41.978606054188965</c:v>
                </c:pt>
                <c:pt idx="564">
                  <c:v>101.46588553922875</c:v>
                </c:pt>
                <c:pt idx="565">
                  <c:v>86.830307448809165</c:v>
                </c:pt>
                <c:pt idx="566">
                  <c:v>56.454584862328403</c:v>
                </c:pt>
                <c:pt idx="567">
                  <c:v>42.307752425301409</c:v>
                </c:pt>
                <c:pt idx="568">
                  <c:v>33.806784060422601</c:v>
                </c:pt>
                <c:pt idx="569">
                  <c:v>78.654138318319511</c:v>
                </c:pt>
                <c:pt idx="570">
                  <c:v>92.787872036141934</c:v>
                </c:pt>
                <c:pt idx="571">
                  <c:v>49.689888778027765</c:v>
                </c:pt>
                <c:pt idx="572">
                  <c:v>63.971123203486279</c:v>
                </c:pt>
                <c:pt idx="573">
                  <c:v>69.33405972229329</c:v>
                </c:pt>
                <c:pt idx="574">
                  <c:v>110.85969791305298</c:v>
                </c:pt>
                <c:pt idx="575">
                  <c:v>112.86580177542828</c:v>
                </c:pt>
                <c:pt idx="576">
                  <c:v>84.474418549403879</c:v>
                </c:pt>
                <c:pt idx="577">
                  <c:v>101.61801594541132</c:v>
                </c:pt>
                <c:pt idx="578">
                  <c:v>77.465111100457833</c:v>
                </c:pt>
                <c:pt idx="579">
                  <c:v>47.384710068438501</c:v>
                </c:pt>
                <c:pt idx="580">
                  <c:v>104.05945162396731</c:v>
                </c:pt>
                <c:pt idx="581">
                  <c:v>82.239895625467796</c:v>
                </c:pt>
                <c:pt idx="582">
                  <c:v>88.322125358123301</c:v>
                </c:pt>
                <c:pt idx="583">
                  <c:v>36.220949708890984</c:v>
                </c:pt>
                <c:pt idx="584">
                  <c:v>108.67476842044074</c:v>
                </c:pt>
                <c:pt idx="585">
                  <c:v>74.434519478818274</c:v>
                </c:pt>
                <c:pt idx="586">
                  <c:v>95.205446408240675</c:v>
                </c:pt>
                <c:pt idx="587">
                  <c:v>90.724437619515058</c:v>
                </c:pt>
                <c:pt idx="588">
                  <c:v>80.46509668915067</c:v>
                </c:pt>
                <c:pt idx="589">
                  <c:v>78.659003871574598</c:v>
                </c:pt>
                <c:pt idx="590">
                  <c:v>70.838602602878439</c:v>
                </c:pt>
                <c:pt idx="591">
                  <c:v>99.842942062424129</c:v>
                </c:pt>
                <c:pt idx="592">
                  <c:v>33.759738461366446</c:v>
                </c:pt>
                <c:pt idx="593">
                  <c:v>33.696227984446232</c:v>
                </c:pt>
                <c:pt idx="594">
                  <c:v>99.29448929966486</c:v>
                </c:pt>
                <c:pt idx="595">
                  <c:v>82.755080664177257</c:v>
                </c:pt>
                <c:pt idx="596">
                  <c:v>79.54521689498884</c:v>
                </c:pt>
                <c:pt idx="597">
                  <c:v>61.747593997102285</c:v>
                </c:pt>
                <c:pt idx="598">
                  <c:v>57.178157156618546</c:v>
                </c:pt>
                <c:pt idx="599">
                  <c:v>103.32336418314937</c:v>
                </c:pt>
                <c:pt idx="600">
                  <c:v>102.33432671583383</c:v>
                </c:pt>
                <c:pt idx="601">
                  <c:v>60.244572921326963</c:v>
                </c:pt>
                <c:pt idx="602">
                  <c:v>45.083965703479691</c:v>
                </c:pt>
                <c:pt idx="603">
                  <c:v>29.783100583513647</c:v>
                </c:pt>
                <c:pt idx="604">
                  <c:v>25.270183463524535</c:v>
                </c:pt>
                <c:pt idx="605">
                  <c:v>7.0653439526744943</c:v>
                </c:pt>
                <c:pt idx="606">
                  <c:v>40.786178915110987</c:v>
                </c:pt>
                <c:pt idx="607">
                  <c:v>67.400050857963322</c:v>
                </c:pt>
                <c:pt idx="608">
                  <c:v>38.927506364571492</c:v>
                </c:pt>
                <c:pt idx="609">
                  <c:v>91.884176244420843</c:v>
                </c:pt>
                <c:pt idx="610">
                  <c:v>104.44983622834062</c:v>
                </c:pt>
                <c:pt idx="611">
                  <c:v>39.498028234211723</c:v>
                </c:pt>
                <c:pt idx="612">
                  <c:v>45.740040722675928</c:v>
                </c:pt>
                <c:pt idx="613">
                  <c:v>61.139705281367952</c:v>
                </c:pt>
                <c:pt idx="614">
                  <c:v>78.175612394786597</c:v>
                </c:pt>
                <c:pt idx="615">
                  <c:v>73.898465510174745</c:v>
                </c:pt>
                <c:pt idx="616">
                  <c:v>79.063933001507351</c:v>
                </c:pt>
                <c:pt idx="617">
                  <c:v>64.33688099827873</c:v>
                </c:pt>
                <c:pt idx="618">
                  <c:v>50.152750575574728</c:v>
                </c:pt>
                <c:pt idx="619">
                  <c:v>71.096930713273977</c:v>
                </c:pt>
                <c:pt idx="620">
                  <c:v>74.329025863271298</c:v>
                </c:pt>
                <c:pt idx="621">
                  <c:v>26.901016684784462</c:v>
                </c:pt>
                <c:pt idx="622">
                  <c:v>56.343871451344647</c:v>
                </c:pt>
                <c:pt idx="623">
                  <c:v>73.035731151686747</c:v>
                </c:pt>
                <c:pt idx="624">
                  <c:v>88.364425106846596</c:v>
                </c:pt>
                <c:pt idx="625">
                  <c:v>58.407009951282305</c:v>
                </c:pt>
                <c:pt idx="626">
                  <c:v>56.886569809354356</c:v>
                </c:pt>
                <c:pt idx="627">
                  <c:v>90.867159410607258</c:v>
                </c:pt>
                <c:pt idx="628">
                  <c:v>62.525002989652045</c:v>
                </c:pt>
                <c:pt idx="629">
                  <c:v>75.102631041821283</c:v>
                </c:pt>
                <c:pt idx="630">
                  <c:v>40.835760564099232</c:v>
                </c:pt>
                <c:pt idx="631">
                  <c:v>61.027595282333607</c:v>
                </c:pt>
                <c:pt idx="632">
                  <c:v>101.39518902630452</c:v>
                </c:pt>
                <c:pt idx="633">
                  <c:v>70.463479002251958</c:v>
                </c:pt>
                <c:pt idx="634">
                  <c:v>82.027405004034961</c:v>
                </c:pt>
                <c:pt idx="635">
                  <c:v>72.036694908301186</c:v>
                </c:pt>
                <c:pt idx="636">
                  <c:v>62.70278278059569</c:v>
                </c:pt>
                <c:pt idx="637">
                  <c:v>47.186741619793587</c:v>
                </c:pt>
                <c:pt idx="638">
                  <c:v>36.331482997671166</c:v>
                </c:pt>
                <c:pt idx="639">
                  <c:v>113.45540601322998</c:v>
                </c:pt>
                <c:pt idx="640">
                  <c:v>97.776353342775892</c:v>
                </c:pt>
                <c:pt idx="641">
                  <c:v>82.690558710236274</c:v>
                </c:pt>
                <c:pt idx="642">
                  <c:v>78.123961623223337</c:v>
                </c:pt>
                <c:pt idx="643">
                  <c:v>23.892826016527653</c:v>
                </c:pt>
                <c:pt idx="644">
                  <c:v>72.838211167354288</c:v>
                </c:pt>
                <c:pt idx="645">
                  <c:v>10.098130601401742</c:v>
                </c:pt>
                <c:pt idx="646">
                  <c:v>4.7553217183678234</c:v>
                </c:pt>
                <c:pt idx="647">
                  <c:v>14.595142549739736</c:v>
                </c:pt>
                <c:pt idx="648">
                  <c:v>0.23286367157696142</c:v>
                </c:pt>
                <c:pt idx="649">
                  <c:v>29.862627826593442</c:v>
                </c:pt>
                <c:pt idx="650">
                  <c:v>76.196898999705752</c:v>
                </c:pt>
                <c:pt idx="651">
                  <c:v>73.294944809296098</c:v>
                </c:pt>
                <c:pt idx="652">
                  <c:v>81.291765660387199</c:v>
                </c:pt>
                <c:pt idx="653">
                  <c:v>53.208349594008745</c:v>
                </c:pt>
                <c:pt idx="654">
                  <c:v>97.220672119074308</c:v>
                </c:pt>
                <c:pt idx="655">
                  <c:v>84.742057330875738</c:v>
                </c:pt>
                <c:pt idx="656">
                  <c:v>82.154025772774602</c:v>
                </c:pt>
                <c:pt idx="657">
                  <c:v>65.11853758995062</c:v>
                </c:pt>
                <c:pt idx="658">
                  <c:v>73.818210509240117</c:v>
                </c:pt>
                <c:pt idx="659">
                  <c:v>36.666725071203942</c:v>
                </c:pt>
                <c:pt idx="660">
                  <c:v>88.63513600897285</c:v>
                </c:pt>
                <c:pt idx="661">
                  <c:v>80.660999411676769</c:v>
                </c:pt>
                <c:pt idx="662">
                  <c:v>73.724448975839522</c:v>
                </c:pt>
                <c:pt idx="663">
                  <c:v>91.707794844824519</c:v>
                </c:pt>
                <c:pt idx="664">
                  <c:v>68.197903192265315</c:v>
                </c:pt>
                <c:pt idx="665">
                  <c:v>21.196119346732285</c:v>
                </c:pt>
                <c:pt idx="666">
                  <c:v>44.746524486512335</c:v>
                </c:pt>
                <c:pt idx="667">
                  <c:v>84.583755486419435</c:v>
                </c:pt>
                <c:pt idx="668">
                  <c:v>24.065795562783165</c:v>
                </c:pt>
                <c:pt idx="669">
                  <c:v>67.134409424103552</c:v>
                </c:pt>
                <c:pt idx="670">
                  <c:v>57.956036424711542</c:v>
                </c:pt>
                <c:pt idx="671">
                  <c:v>70.607791623868877</c:v>
                </c:pt>
                <c:pt idx="672">
                  <c:v>87.769985568873636</c:v>
                </c:pt>
                <c:pt idx="673">
                  <c:v>38.739398440095478</c:v>
                </c:pt>
                <c:pt idx="674">
                  <c:v>79.185142021343054</c:v>
                </c:pt>
                <c:pt idx="675">
                  <c:v>76.447451036308195</c:v>
                </c:pt>
                <c:pt idx="676">
                  <c:v>58.388089544321453</c:v>
                </c:pt>
                <c:pt idx="677">
                  <c:v>112.07210640435545</c:v>
                </c:pt>
                <c:pt idx="678">
                  <c:v>37.783198913865903</c:v>
                </c:pt>
                <c:pt idx="679">
                  <c:v>102.66814846049293</c:v>
                </c:pt>
                <c:pt idx="680">
                  <c:v>25.674592169255153</c:v>
                </c:pt>
                <c:pt idx="681">
                  <c:v>46.670210961667181</c:v>
                </c:pt>
                <c:pt idx="682">
                  <c:v>103.30589426778897</c:v>
                </c:pt>
                <c:pt idx="683">
                  <c:v>46.205193671710425</c:v>
                </c:pt>
                <c:pt idx="684">
                  <c:v>106.19565088975541</c:v>
                </c:pt>
                <c:pt idx="685">
                  <c:v>93.904227842556267</c:v>
                </c:pt>
                <c:pt idx="686">
                  <c:v>41.529140528287108</c:v>
                </c:pt>
                <c:pt idx="687">
                  <c:v>67.969812819790434</c:v>
                </c:pt>
                <c:pt idx="688">
                  <c:v>59.345542076379587</c:v>
                </c:pt>
                <c:pt idx="689">
                  <c:v>84.00035591723578</c:v>
                </c:pt>
                <c:pt idx="690">
                  <c:v>68.513484578857387</c:v>
                </c:pt>
                <c:pt idx="691">
                  <c:v>65.144200966708794</c:v>
                </c:pt>
                <c:pt idx="692">
                  <c:v>106.46878329724603</c:v>
                </c:pt>
                <c:pt idx="693">
                  <c:v>49.735106390134916</c:v>
                </c:pt>
                <c:pt idx="694">
                  <c:v>102.888657793867</c:v>
                </c:pt>
                <c:pt idx="695">
                  <c:v>44.094589673307162</c:v>
                </c:pt>
                <c:pt idx="696">
                  <c:v>17.53875564199798</c:v>
                </c:pt>
                <c:pt idx="697">
                  <c:v>61.077360589699069</c:v>
                </c:pt>
                <c:pt idx="698">
                  <c:v>0</c:v>
                </c:pt>
                <c:pt idx="699">
                  <c:v>77.011473361376559</c:v>
                </c:pt>
                <c:pt idx="700">
                  <c:v>89.15231962966962</c:v>
                </c:pt>
                <c:pt idx="701">
                  <c:v>26.977856629841192</c:v>
                </c:pt>
                <c:pt idx="702">
                  <c:v>88.35394877784293</c:v>
                </c:pt>
                <c:pt idx="703">
                  <c:v>40.459766015949846</c:v>
                </c:pt>
                <c:pt idx="704">
                  <c:v>89.911888940916981</c:v>
                </c:pt>
                <c:pt idx="705">
                  <c:v>67.153800994765362</c:v>
                </c:pt>
                <c:pt idx="706">
                  <c:v>40.67661557736411</c:v>
                </c:pt>
                <c:pt idx="707">
                  <c:v>94.700508332336554</c:v>
                </c:pt>
                <c:pt idx="708">
                  <c:v>50.954986043555067</c:v>
                </c:pt>
                <c:pt idx="709">
                  <c:v>61.659774111021342</c:v>
                </c:pt>
                <c:pt idx="710">
                  <c:v>98.443364980205615</c:v>
                </c:pt>
                <c:pt idx="711">
                  <c:v>50.477741446629238</c:v>
                </c:pt>
                <c:pt idx="712">
                  <c:v>61.409916557844369</c:v>
                </c:pt>
                <c:pt idx="713">
                  <c:v>87.747948219801103</c:v>
                </c:pt>
                <c:pt idx="714">
                  <c:v>102.47051980406553</c:v>
                </c:pt>
                <c:pt idx="715">
                  <c:v>44.892441519955312</c:v>
                </c:pt>
                <c:pt idx="716">
                  <c:v>52.898749327930901</c:v>
                </c:pt>
                <c:pt idx="717">
                  <c:v>65.525543460271038</c:v>
                </c:pt>
                <c:pt idx="718">
                  <c:v>29.751817306472862</c:v>
                </c:pt>
                <c:pt idx="719">
                  <c:v>62.073364861961011</c:v>
                </c:pt>
                <c:pt idx="720">
                  <c:v>75.242079194218107</c:v>
                </c:pt>
                <c:pt idx="721">
                  <c:v>77.665086939995135</c:v>
                </c:pt>
                <c:pt idx="722">
                  <c:v>45.256965355403345</c:v>
                </c:pt>
                <c:pt idx="723">
                  <c:v>42.280953240671948</c:v>
                </c:pt>
                <c:pt idx="724">
                  <c:v>41.206263128238646</c:v>
                </c:pt>
                <c:pt idx="725">
                  <c:v>57.092547100006954</c:v>
                </c:pt>
                <c:pt idx="726">
                  <c:v>82.774078442195332</c:v>
                </c:pt>
                <c:pt idx="727">
                  <c:v>83.98270279787053</c:v>
                </c:pt>
                <c:pt idx="728">
                  <c:v>34.713676574634334</c:v>
                </c:pt>
                <c:pt idx="729">
                  <c:v>64.117763406428708</c:v>
                </c:pt>
                <c:pt idx="730">
                  <c:v>86.886466081935339</c:v>
                </c:pt>
                <c:pt idx="731">
                  <c:v>45.312801089803664</c:v>
                </c:pt>
                <c:pt idx="732">
                  <c:v>55.058852494215706</c:v>
                </c:pt>
                <c:pt idx="733">
                  <c:v>0</c:v>
                </c:pt>
                <c:pt idx="734">
                  <c:v>74.351241643498852</c:v>
                </c:pt>
                <c:pt idx="735">
                  <c:v>75.700380533756544</c:v>
                </c:pt>
                <c:pt idx="736">
                  <c:v>76.368632070425107</c:v>
                </c:pt>
                <c:pt idx="737">
                  <c:v>55.66504260488859</c:v>
                </c:pt>
                <c:pt idx="738">
                  <c:v>43.541197435782152</c:v>
                </c:pt>
                <c:pt idx="739">
                  <c:v>60.263344172549466</c:v>
                </c:pt>
                <c:pt idx="740">
                  <c:v>35.086224304924102</c:v>
                </c:pt>
                <c:pt idx="741">
                  <c:v>19.18410713814335</c:v>
                </c:pt>
                <c:pt idx="742">
                  <c:v>61.486875056086333</c:v>
                </c:pt>
                <c:pt idx="743">
                  <c:v>6.1706809628198682</c:v>
                </c:pt>
                <c:pt idx="744">
                  <c:v>48.253072636470463</c:v>
                </c:pt>
                <c:pt idx="745">
                  <c:v>88.15302218736899</c:v>
                </c:pt>
                <c:pt idx="746">
                  <c:v>69.723495007844818</c:v>
                </c:pt>
                <c:pt idx="747">
                  <c:v>84.275330898706969</c:v>
                </c:pt>
                <c:pt idx="748">
                  <c:v>47.183112785356819</c:v>
                </c:pt>
                <c:pt idx="749">
                  <c:v>117.83852092908374</c:v>
                </c:pt>
                <c:pt idx="750">
                  <c:v>102.27822498684125</c:v>
                </c:pt>
                <c:pt idx="751">
                  <c:v>33.938888664575195</c:v>
                </c:pt>
                <c:pt idx="752">
                  <c:v>33.076394498975198</c:v>
                </c:pt>
                <c:pt idx="753">
                  <c:v>49.779209358236614</c:v>
                </c:pt>
                <c:pt idx="754">
                  <c:v>71.72365459893534</c:v>
                </c:pt>
                <c:pt idx="755">
                  <c:v>76.854383255372227</c:v>
                </c:pt>
                <c:pt idx="756">
                  <c:v>77.270035733091902</c:v>
                </c:pt>
                <c:pt idx="757">
                  <c:v>81.753094218575768</c:v>
                </c:pt>
                <c:pt idx="758">
                  <c:v>44.162397424872559</c:v>
                </c:pt>
                <c:pt idx="759">
                  <c:v>66.383348484488366</c:v>
                </c:pt>
                <c:pt idx="760">
                  <c:v>17.999865713992243</c:v>
                </c:pt>
                <c:pt idx="761">
                  <c:v>10.074857735301919</c:v>
                </c:pt>
                <c:pt idx="762">
                  <c:v>17.872586381643302</c:v>
                </c:pt>
                <c:pt idx="763">
                  <c:v>0</c:v>
                </c:pt>
                <c:pt idx="764">
                  <c:v>46.335508626215216</c:v>
                </c:pt>
                <c:pt idx="765">
                  <c:v>35.115656211164954</c:v>
                </c:pt>
                <c:pt idx="766">
                  <c:v>69.309766774001901</c:v>
                </c:pt>
                <c:pt idx="767">
                  <c:v>52.714581543289945</c:v>
                </c:pt>
                <c:pt idx="768">
                  <c:v>65.371305896171592</c:v>
                </c:pt>
                <c:pt idx="769">
                  <c:v>109.64539955679068</c:v>
                </c:pt>
                <c:pt idx="770">
                  <c:v>51.53737230000646</c:v>
                </c:pt>
                <c:pt idx="771">
                  <c:v>33.610340551831293</c:v>
                </c:pt>
                <c:pt idx="772">
                  <c:v>40.615182391544998</c:v>
                </c:pt>
                <c:pt idx="773">
                  <c:v>37.618796816618818</c:v>
                </c:pt>
                <c:pt idx="774">
                  <c:v>99.037401946652906</c:v>
                </c:pt>
                <c:pt idx="775">
                  <c:v>107.24226397880396</c:v>
                </c:pt>
                <c:pt idx="776">
                  <c:v>53.233426146993409</c:v>
                </c:pt>
                <c:pt idx="777">
                  <c:v>25.463389158756769</c:v>
                </c:pt>
                <c:pt idx="778">
                  <c:v>33.555563691005908</c:v>
                </c:pt>
                <c:pt idx="779">
                  <c:v>72.73696653971146</c:v>
                </c:pt>
                <c:pt idx="780">
                  <c:v>81.31875174231736</c:v>
                </c:pt>
                <c:pt idx="781">
                  <c:v>59.752926066480704</c:v>
                </c:pt>
                <c:pt idx="782">
                  <c:v>77.456857081288746</c:v>
                </c:pt>
                <c:pt idx="783">
                  <c:v>65.030704119604792</c:v>
                </c:pt>
                <c:pt idx="784">
                  <c:v>98.423086500047475</c:v>
                </c:pt>
                <c:pt idx="785">
                  <c:v>93.529633110404689</c:v>
                </c:pt>
                <c:pt idx="786">
                  <c:v>88.475947332304671</c:v>
                </c:pt>
                <c:pt idx="787">
                  <c:v>93.248086003462475</c:v>
                </c:pt>
                <c:pt idx="788">
                  <c:v>88.434263464780045</c:v>
                </c:pt>
                <c:pt idx="789">
                  <c:v>46.229983302992089</c:v>
                </c:pt>
                <c:pt idx="790">
                  <c:v>102.35779536914063</c:v>
                </c:pt>
                <c:pt idx="791">
                  <c:v>73.08911713917928</c:v>
                </c:pt>
                <c:pt idx="792">
                  <c:v>87.954002059622042</c:v>
                </c:pt>
                <c:pt idx="793">
                  <c:v>42.21629085480339</c:v>
                </c:pt>
                <c:pt idx="794">
                  <c:v>95.651537140251136</c:v>
                </c:pt>
                <c:pt idx="795">
                  <c:v>79.932689329649946</c:v>
                </c:pt>
                <c:pt idx="796">
                  <c:v>107.35450763887032</c:v>
                </c:pt>
                <c:pt idx="797">
                  <c:v>84.04815619181214</c:v>
                </c:pt>
                <c:pt idx="798">
                  <c:v>93.856812700246621</c:v>
                </c:pt>
                <c:pt idx="799">
                  <c:v>89.091055696448194</c:v>
                </c:pt>
                <c:pt idx="800">
                  <c:v>70.619651054259066</c:v>
                </c:pt>
                <c:pt idx="801">
                  <c:v>104.90751819882857</c:v>
                </c:pt>
                <c:pt idx="802">
                  <c:v>0</c:v>
                </c:pt>
                <c:pt idx="803">
                  <c:v>16.670481371687817</c:v>
                </c:pt>
                <c:pt idx="804">
                  <c:v>114.78210584398965</c:v>
                </c:pt>
                <c:pt idx="805">
                  <c:v>66.860301570432497</c:v>
                </c:pt>
                <c:pt idx="806">
                  <c:v>80.243363303367445</c:v>
                </c:pt>
                <c:pt idx="807">
                  <c:v>75.100935194172067</c:v>
                </c:pt>
                <c:pt idx="808">
                  <c:v>55.004005290442713</c:v>
                </c:pt>
                <c:pt idx="809">
                  <c:v>113.69051222609593</c:v>
                </c:pt>
                <c:pt idx="810">
                  <c:v>99.933132586299322</c:v>
                </c:pt>
                <c:pt idx="811">
                  <c:v>68.038348112985403</c:v>
                </c:pt>
                <c:pt idx="812">
                  <c:v>52.01698019188062</c:v>
                </c:pt>
                <c:pt idx="813">
                  <c:v>19.373115295524965</c:v>
                </c:pt>
                <c:pt idx="814">
                  <c:v>45.891468745527369</c:v>
                </c:pt>
                <c:pt idx="815">
                  <c:v>0</c:v>
                </c:pt>
                <c:pt idx="816">
                  <c:v>26.351090947140495</c:v>
                </c:pt>
                <c:pt idx="817">
                  <c:v>63.233058328364606</c:v>
                </c:pt>
                <c:pt idx="818">
                  <c:v>41.01250635242269</c:v>
                </c:pt>
                <c:pt idx="819">
                  <c:v>82.976721162960033</c:v>
                </c:pt>
                <c:pt idx="820">
                  <c:v>68.838942697790074</c:v>
                </c:pt>
                <c:pt idx="821">
                  <c:v>52.138037837006024</c:v>
                </c:pt>
                <c:pt idx="822">
                  <c:v>40.468077652779989</c:v>
                </c:pt>
                <c:pt idx="823">
                  <c:v>75.04381317043385</c:v>
                </c:pt>
                <c:pt idx="824">
                  <c:v>78.709415629290234</c:v>
                </c:pt>
                <c:pt idx="825">
                  <c:v>74.196577006082151</c:v>
                </c:pt>
                <c:pt idx="826">
                  <c:v>68.99168815145589</c:v>
                </c:pt>
                <c:pt idx="827">
                  <c:v>56.152064201111372</c:v>
                </c:pt>
                <c:pt idx="828">
                  <c:v>61.633252669537512</c:v>
                </c:pt>
                <c:pt idx="829">
                  <c:v>86.478854977542753</c:v>
                </c:pt>
                <c:pt idx="830">
                  <c:v>74.642947210581809</c:v>
                </c:pt>
                <c:pt idx="831">
                  <c:v>0</c:v>
                </c:pt>
                <c:pt idx="832">
                  <c:v>84.271215511991201</c:v>
                </c:pt>
                <c:pt idx="833">
                  <c:v>52.957965892148216</c:v>
                </c:pt>
                <c:pt idx="834">
                  <c:v>90.683530992227475</c:v>
                </c:pt>
                <c:pt idx="835">
                  <c:v>66.311276065694159</c:v>
                </c:pt>
                <c:pt idx="836">
                  <c:v>64.560134353160336</c:v>
                </c:pt>
                <c:pt idx="837">
                  <c:v>95.519614102497329</c:v>
                </c:pt>
                <c:pt idx="838">
                  <c:v>71.211260473266364</c:v>
                </c:pt>
                <c:pt idx="839">
                  <c:v>46.467538325429054</c:v>
                </c:pt>
                <c:pt idx="840">
                  <c:v>28.600713684757647</c:v>
                </c:pt>
                <c:pt idx="841">
                  <c:v>56.309570448215936</c:v>
                </c:pt>
                <c:pt idx="842">
                  <c:v>112.87340382377387</c:v>
                </c:pt>
                <c:pt idx="843">
                  <c:v>76.675300376789465</c:v>
                </c:pt>
                <c:pt idx="844">
                  <c:v>98.036469252573454</c:v>
                </c:pt>
                <c:pt idx="845">
                  <c:v>71.379580962287008</c:v>
                </c:pt>
                <c:pt idx="846">
                  <c:v>71.460201675642736</c:v>
                </c:pt>
                <c:pt idx="847">
                  <c:v>30.954099646156479</c:v>
                </c:pt>
                <c:pt idx="848">
                  <c:v>66.536482066867933</c:v>
                </c:pt>
                <c:pt idx="849">
                  <c:v>113.40525239270269</c:v>
                </c:pt>
                <c:pt idx="850">
                  <c:v>87.286954809389798</c:v>
                </c:pt>
                <c:pt idx="851">
                  <c:v>92.686409325976285</c:v>
                </c:pt>
                <c:pt idx="852">
                  <c:v>83.347120187618742</c:v>
                </c:pt>
                <c:pt idx="853">
                  <c:v>36.446964524539084</c:v>
                </c:pt>
                <c:pt idx="854">
                  <c:v>68.834827061177862</c:v>
                </c:pt>
                <c:pt idx="855">
                  <c:v>14.790730895460756</c:v>
                </c:pt>
                <c:pt idx="856">
                  <c:v>0</c:v>
                </c:pt>
                <c:pt idx="857">
                  <c:v>5.3134038892217346</c:v>
                </c:pt>
                <c:pt idx="858">
                  <c:v>0</c:v>
                </c:pt>
                <c:pt idx="859">
                  <c:v>24.300141020659851</c:v>
                </c:pt>
                <c:pt idx="860">
                  <c:v>49.195994461627009</c:v>
                </c:pt>
                <c:pt idx="861">
                  <c:v>95.512924769895378</c:v>
                </c:pt>
                <c:pt idx="862">
                  <c:v>88.130684979752232</c:v>
                </c:pt>
                <c:pt idx="863">
                  <c:v>68.598066269902716</c:v>
                </c:pt>
                <c:pt idx="864">
                  <c:v>122.38590867194154</c:v>
                </c:pt>
                <c:pt idx="865">
                  <c:v>80.450634403465116</c:v>
                </c:pt>
                <c:pt idx="866">
                  <c:v>77.701436740298789</c:v>
                </c:pt>
                <c:pt idx="867">
                  <c:v>42.337634320204906</c:v>
                </c:pt>
                <c:pt idx="868">
                  <c:v>57.329285774929005</c:v>
                </c:pt>
                <c:pt idx="869">
                  <c:v>37.116984525928224</c:v>
                </c:pt>
                <c:pt idx="870">
                  <c:v>93.576465781464449</c:v>
                </c:pt>
                <c:pt idx="871">
                  <c:v>94.455735229204038</c:v>
                </c:pt>
                <c:pt idx="872">
                  <c:v>50.637776680864249</c:v>
                </c:pt>
                <c:pt idx="873">
                  <c:v>100.15253718850985</c:v>
                </c:pt>
                <c:pt idx="874">
                  <c:v>90.887460913875941</c:v>
                </c:pt>
                <c:pt idx="875">
                  <c:v>20.801268628041104</c:v>
                </c:pt>
                <c:pt idx="876">
                  <c:v>52.150090200671848</c:v>
                </c:pt>
                <c:pt idx="877">
                  <c:v>87.888864775195842</c:v>
                </c:pt>
                <c:pt idx="878">
                  <c:v>30.361320325638307</c:v>
                </c:pt>
                <c:pt idx="879">
                  <c:v>73.601070333514329</c:v>
                </c:pt>
                <c:pt idx="880">
                  <c:v>73.014559524144147</c:v>
                </c:pt>
                <c:pt idx="881">
                  <c:v>76.884614525395122</c:v>
                </c:pt>
                <c:pt idx="882">
                  <c:v>90.688590580185121</c:v>
                </c:pt>
                <c:pt idx="883">
                  <c:v>40.114135041824568</c:v>
                </c:pt>
                <c:pt idx="884">
                  <c:v>101.93787269862247</c:v>
                </c:pt>
                <c:pt idx="885">
                  <c:v>73.08220310544236</c:v>
                </c:pt>
                <c:pt idx="886">
                  <c:v>76.05904661389917</c:v>
                </c:pt>
                <c:pt idx="887">
                  <c:v>107.1780774093488</c:v>
                </c:pt>
                <c:pt idx="888">
                  <c:v>49.324876459757192</c:v>
                </c:pt>
                <c:pt idx="889">
                  <c:v>72.602108986806982</c:v>
                </c:pt>
                <c:pt idx="890">
                  <c:v>14.489015847438564</c:v>
                </c:pt>
                <c:pt idx="891">
                  <c:v>49.135038744361623</c:v>
                </c:pt>
                <c:pt idx="892">
                  <c:v>93.219324810412317</c:v>
                </c:pt>
                <c:pt idx="893">
                  <c:v>41.686983461264518</c:v>
                </c:pt>
                <c:pt idx="894">
                  <c:v>98.219418155045503</c:v>
                </c:pt>
                <c:pt idx="895">
                  <c:v>86.735411993510638</c:v>
                </c:pt>
                <c:pt idx="896">
                  <c:v>56.541504103317834</c:v>
                </c:pt>
                <c:pt idx="897">
                  <c:v>76.990647557362877</c:v>
                </c:pt>
                <c:pt idx="898">
                  <c:v>70.518877223959706</c:v>
                </c:pt>
                <c:pt idx="899">
                  <c:v>83.132731672357664</c:v>
                </c:pt>
                <c:pt idx="900">
                  <c:v>91.834427362117552</c:v>
                </c:pt>
                <c:pt idx="901">
                  <c:v>59.545504493390517</c:v>
                </c:pt>
                <c:pt idx="902">
                  <c:v>108.56318614803392</c:v>
                </c:pt>
                <c:pt idx="903">
                  <c:v>62.328469646583834</c:v>
                </c:pt>
                <c:pt idx="904">
                  <c:v>86.745828921826529</c:v>
                </c:pt>
                <c:pt idx="905">
                  <c:v>27.022109547904549</c:v>
                </c:pt>
                <c:pt idx="906">
                  <c:v>9.3304863457847684</c:v>
                </c:pt>
                <c:pt idx="907">
                  <c:v>72.170707399036147</c:v>
                </c:pt>
                <c:pt idx="908">
                  <c:v>0</c:v>
                </c:pt>
                <c:pt idx="909">
                  <c:v>80.046970844103726</c:v>
                </c:pt>
                <c:pt idx="910">
                  <c:v>62.193494738508747</c:v>
                </c:pt>
                <c:pt idx="911">
                  <c:v>39.392430583956624</c:v>
                </c:pt>
                <c:pt idx="912">
                  <c:v>100.64772566359171</c:v>
                </c:pt>
                <c:pt idx="913">
                  <c:v>34.378708742375565</c:v>
                </c:pt>
                <c:pt idx="914">
                  <c:v>98.233816680027601</c:v>
                </c:pt>
                <c:pt idx="915">
                  <c:v>74.215861593902019</c:v>
                </c:pt>
                <c:pt idx="916">
                  <c:v>33.235082577125077</c:v>
                </c:pt>
                <c:pt idx="917">
                  <c:v>104.94683638497993</c:v>
                </c:pt>
                <c:pt idx="918">
                  <c:v>56.081102754899675</c:v>
                </c:pt>
                <c:pt idx="919">
                  <c:v>61.207272151163529</c:v>
                </c:pt>
                <c:pt idx="920">
                  <c:v>70.29168749221526</c:v>
                </c:pt>
                <c:pt idx="921">
                  <c:v>47.677107148032761</c:v>
                </c:pt>
                <c:pt idx="922">
                  <c:v>78.266579241043075</c:v>
                </c:pt>
                <c:pt idx="923">
                  <c:v>82.339615823759203</c:v>
                </c:pt>
                <c:pt idx="924">
                  <c:v>114.80384681857055</c:v>
                </c:pt>
                <c:pt idx="925">
                  <c:v>15.113038059345175</c:v>
                </c:pt>
                <c:pt idx="926">
                  <c:v>59.476055985225457</c:v>
                </c:pt>
                <c:pt idx="927">
                  <c:v>61.473904102400176</c:v>
                </c:pt>
                <c:pt idx="928">
                  <c:v>39.971495304071588</c:v>
                </c:pt>
                <c:pt idx="929">
                  <c:v>60.223810841013673</c:v>
                </c:pt>
                <c:pt idx="930">
                  <c:v>77.911972286106149</c:v>
                </c:pt>
                <c:pt idx="931">
                  <c:v>86.627031588235951</c:v>
                </c:pt>
                <c:pt idx="932">
                  <c:v>69.109389932440322</c:v>
                </c:pt>
                <c:pt idx="933">
                  <c:v>58.812531465306911</c:v>
                </c:pt>
                <c:pt idx="934">
                  <c:v>41.534104675637188</c:v>
                </c:pt>
                <c:pt idx="935">
                  <c:v>60.003669934931928</c:v>
                </c:pt>
                <c:pt idx="936">
                  <c:v>70.925383659837706</c:v>
                </c:pt>
                <c:pt idx="937">
                  <c:v>73.837088048156829</c:v>
                </c:pt>
                <c:pt idx="938">
                  <c:v>33.337027712265424</c:v>
                </c:pt>
                <c:pt idx="939">
                  <c:v>82.664145587036728</c:v>
                </c:pt>
                <c:pt idx="940">
                  <c:v>74.505403958587024</c:v>
                </c:pt>
                <c:pt idx="941">
                  <c:v>57.133021417243015</c:v>
                </c:pt>
                <c:pt idx="942">
                  <c:v>75.262031358630196</c:v>
                </c:pt>
                <c:pt idx="943">
                  <c:v>0</c:v>
                </c:pt>
                <c:pt idx="944">
                  <c:v>95.173149629363181</c:v>
                </c:pt>
                <c:pt idx="945">
                  <c:v>80.824884572573495</c:v>
                </c:pt>
                <c:pt idx="946">
                  <c:v>55.053109833610762</c:v>
                </c:pt>
                <c:pt idx="947">
                  <c:v>64.359543407107282</c:v>
                </c:pt>
                <c:pt idx="948">
                  <c:v>52.153135348599186</c:v>
                </c:pt>
                <c:pt idx="949">
                  <c:v>59.444076422823535</c:v>
                </c:pt>
                <c:pt idx="950">
                  <c:v>39.990943198542467</c:v>
                </c:pt>
                <c:pt idx="951">
                  <c:v>10.615592519135399</c:v>
                </c:pt>
                <c:pt idx="952">
                  <c:v>73.435377471146964</c:v>
                </c:pt>
                <c:pt idx="953">
                  <c:v>4.4984526314497923</c:v>
                </c:pt>
                <c:pt idx="954">
                  <c:v>42.977380498568714</c:v>
                </c:pt>
                <c:pt idx="955">
                  <c:v>64.916937370025238</c:v>
                </c:pt>
                <c:pt idx="956">
                  <c:v>40.70679775614056</c:v>
                </c:pt>
                <c:pt idx="957">
                  <c:v>78.261513298927667</c:v>
                </c:pt>
                <c:pt idx="958">
                  <c:v>55.338133153522115</c:v>
                </c:pt>
                <c:pt idx="959">
                  <c:v>115.72321150912735</c:v>
                </c:pt>
                <c:pt idx="960">
                  <c:v>82.418681795278658</c:v>
                </c:pt>
                <c:pt idx="961">
                  <c:v>24.042965186354962</c:v>
                </c:pt>
                <c:pt idx="962">
                  <c:v>36.264013847870977</c:v>
                </c:pt>
                <c:pt idx="963">
                  <c:v>58.1981940999814</c:v>
                </c:pt>
                <c:pt idx="964">
                  <c:v>76.187702839743935</c:v>
                </c:pt>
                <c:pt idx="965">
                  <c:v>71.337914029815025</c:v>
                </c:pt>
                <c:pt idx="966">
                  <c:v>79.983615637291038</c:v>
                </c:pt>
                <c:pt idx="967">
                  <c:v>57.223424036140671</c:v>
                </c:pt>
                <c:pt idx="968">
                  <c:v>47.886335116559003</c:v>
                </c:pt>
                <c:pt idx="969">
                  <c:v>53.852218784060128</c:v>
                </c:pt>
                <c:pt idx="970">
                  <c:v>27.308667782675805</c:v>
                </c:pt>
                <c:pt idx="971">
                  <c:v>9.9496938147089509</c:v>
                </c:pt>
                <c:pt idx="972">
                  <c:v>10.284444468307699</c:v>
                </c:pt>
                <c:pt idx="973">
                  <c:v>0</c:v>
                </c:pt>
                <c:pt idx="974">
                  <c:v>50.282774753382448</c:v>
                </c:pt>
                <c:pt idx="975">
                  <c:v>53.771615766703157</c:v>
                </c:pt>
                <c:pt idx="976">
                  <c:v>66.827664252377843</c:v>
                </c:pt>
                <c:pt idx="977">
                  <c:v>54.738834381966193</c:v>
                </c:pt>
                <c:pt idx="978">
                  <c:v>65.28942570343952</c:v>
                </c:pt>
                <c:pt idx="979">
                  <c:v>107.92021315232289</c:v>
                </c:pt>
                <c:pt idx="980">
                  <c:v>44.456545222497127</c:v>
                </c:pt>
                <c:pt idx="981">
                  <c:v>31.124461747837934</c:v>
                </c:pt>
                <c:pt idx="982">
                  <c:v>66.461818908474029</c:v>
                </c:pt>
                <c:pt idx="983">
                  <c:v>40.619624813305926</c:v>
                </c:pt>
                <c:pt idx="984">
                  <c:v>97.285059136123024</c:v>
                </c:pt>
                <c:pt idx="985">
                  <c:v>103.65815573417883</c:v>
                </c:pt>
                <c:pt idx="986">
                  <c:v>52.976300794753982</c:v>
                </c:pt>
                <c:pt idx="987">
                  <c:v>21.084616886080678</c:v>
                </c:pt>
                <c:pt idx="988">
                  <c:v>23.643609092878382</c:v>
                </c:pt>
                <c:pt idx="989">
                  <c:v>47.67542315811442</c:v>
                </c:pt>
                <c:pt idx="990">
                  <c:v>95.007174510956247</c:v>
                </c:pt>
                <c:pt idx="991">
                  <c:v>64.574464834762253</c:v>
                </c:pt>
                <c:pt idx="992">
                  <c:v>72.510736597057345</c:v>
                </c:pt>
                <c:pt idx="993">
                  <c:v>68.111731413341374</c:v>
                </c:pt>
                <c:pt idx="994">
                  <c:v>116.15471898759959</c:v>
                </c:pt>
                <c:pt idx="995">
                  <c:v>110.96056163056551</c:v>
                </c:pt>
                <c:pt idx="996">
                  <c:v>87.298816950691958</c:v>
                </c:pt>
                <c:pt idx="997">
                  <c:v>84.875181291074142</c:v>
                </c:pt>
                <c:pt idx="998">
                  <c:v>83.388606354371603</c:v>
                </c:pt>
                <c:pt idx="999">
                  <c:v>25.96822046053331</c:v>
                </c:pt>
                <c:pt idx="1000">
                  <c:v>103.31716718836402</c:v>
                </c:pt>
                <c:pt idx="1001">
                  <c:v>98.963491980675741</c:v>
                </c:pt>
                <c:pt idx="1002">
                  <c:v>73.335582321281976</c:v>
                </c:pt>
                <c:pt idx="1003">
                  <c:v>31.160184142358993</c:v>
                </c:pt>
                <c:pt idx="1004">
                  <c:v>72.21169591468589</c:v>
                </c:pt>
                <c:pt idx="1005">
                  <c:v>84.008962987223057</c:v>
                </c:pt>
                <c:pt idx="1006">
                  <c:v>98.312067738681534</c:v>
                </c:pt>
                <c:pt idx="1007">
                  <c:v>96.073531227593691</c:v>
                </c:pt>
                <c:pt idx="1008">
                  <c:v>88.520063150386662</c:v>
                </c:pt>
                <c:pt idx="1009">
                  <c:v>83.515343415432923</c:v>
                </c:pt>
                <c:pt idx="1010">
                  <c:v>68.285745112281873</c:v>
                </c:pt>
                <c:pt idx="1011">
                  <c:v>93.920698029449312</c:v>
                </c:pt>
                <c:pt idx="1012">
                  <c:v>4.2054877662974137</c:v>
                </c:pt>
                <c:pt idx="1013">
                  <c:v>26.557377371604876</c:v>
                </c:pt>
                <c:pt idx="1014">
                  <c:v>100.81011804182613</c:v>
                </c:pt>
                <c:pt idx="1015">
                  <c:v>70.137780831567483</c:v>
                </c:pt>
                <c:pt idx="1016">
                  <c:v>80.67781930160514</c:v>
                </c:pt>
                <c:pt idx="1017">
                  <c:v>67.365146089331631</c:v>
                </c:pt>
                <c:pt idx="1018">
                  <c:v>66.013001037968294</c:v>
                </c:pt>
                <c:pt idx="1019">
                  <c:v>109.1102592277024</c:v>
                </c:pt>
                <c:pt idx="1020">
                  <c:v>104.46057385545059</c:v>
                </c:pt>
                <c:pt idx="1021">
                  <c:v>73.761248749423174</c:v>
                </c:pt>
                <c:pt idx="1022">
                  <c:v>57.151086653833595</c:v>
                </c:pt>
                <c:pt idx="1023">
                  <c:v>36.596432191110154</c:v>
                </c:pt>
                <c:pt idx="1024">
                  <c:v>33.007463900364364</c:v>
                </c:pt>
                <c:pt idx="1025">
                  <c:v>13.585175401653549</c:v>
                </c:pt>
                <c:pt idx="1026">
                  <c:v>37.698852193888939</c:v>
                </c:pt>
                <c:pt idx="1027">
                  <c:v>93.34757605808089</c:v>
                </c:pt>
                <c:pt idx="1028">
                  <c:v>50.484460701328224</c:v>
                </c:pt>
                <c:pt idx="1029">
                  <c:v>79.943143155766421</c:v>
                </c:pt>
                <c:pt idx="1030">
                  <c:v>77.130755318109365</c:v>
                </c:pt>
                <c:pt idx="1031">
                  <c:v>51.11708028434024</c:v>
                </c:pt>
                <c:pt idx="1032">
                  <c:v>28.324503541776387</c:v>
                </c:pt>
                <c:pt idx="1033">
                  <c:v>63.930282972871119</c:v>
                </c:pt>
                <c:pt idx="1034">
                  <c:v>81.122581167614698</c:v>
                </c:pt>
                <c:pt idx="1035">
                  <c:v>76.732227574805606</c:v>
                </c:pt>
                <c:pt idx="1036">
                  <c:v>85.411496880297605</c:v>
                </c:pt>
                <c:pt idx="1037">
                  <c:v>68.41924796332799</c:v>
                </c:pt>
                <c:pt idx="1038">
                  <c:v>64.573448584891636</c:v>
                </c:pt>
                <c:pt idx="1039">
                  <c:v>74.220266200006634</c:v>
                </c:pt>
                <c:pt idx="1040">
                  <c:v>75.494970661519787</c:v>
                </c:pt>
                <c:pt idx="1041">
                  <c:v>27.333016868215623</c:v>
                </c:pt>
                <c:pt idx="1042">
                  <c:v>66.478311858189329</c:v>
                </c:pt>
                <c:pt idx="1043">
                  <c:v>64.286615730338497</c:v>
                </c:pt>
                <c:pt idx="1044">
                  <c:v>93.996042971083668</c:v>
                </c:pt>
                <c:pt idx="1045">
                  <c:v>50.039971071329866</c:v>
                </c:pt>
                <c:pt idx="1046">
                  <c:v>47.743539343330944</c:v>
                </c:pt>
                <c:pt idx="1047">
                  <c:v>92.566579037540706</c:v>
                </c:pt>
                <c:pt idx="1048">
                  <c:v>59.808231303139124</c:v>
                </c:pt>
                <c:pt idx="1049">
                  <c:v>70.865164365081483</c:v>
                </c:pt>
              </c:numCache>
            </c:numRef>
          </c:yVal>
          <c:smooth val="0"/>
          <c:extLst>
            <c:ext xmlns:c16="http://schemas.microsoft.com/office/drawing/2014/chart" uri="{C3380CC4-5D6E-409C-BE32-E72D297353CC}">
              <c16:uniqueId val="{00000001-8526-4946-87CE-AC009F40DC77}"/>
            </c:ext>
          </c:extLst>
        </c:ser>
        <c:ser>
          <c:idx val="2"/>
          <c:order val="2"/>
          <c:tx>
            <c:strRef>
              <c:f>'CT Net-Cone vs PC Price'!$F$4</c:f>
              <c:strCache>
                <c:ptCount val="1"/>
                <c:pt idx="0">
                  <c:v>Fall</c:v>
                </c:pt>
              </c:strCache>
            </c:strRef>
          </c:tx>
          <c:spPr>
            <a:ln w="19050" cap="rnd">
              <a:noFill/>
              <a:round/>
            </a:ln>
            <a:effectLst/>
          </c:spPr>
          <c:marker>
            <c:symbol val="circle"/>
            <c:size val="5"/>
            <c:spPr>
              <a:solidFill>
                <a:schemeClr val="accent5">
                  <a:lumMod val="75000"/>
                  <a:alpha val="20000"/>
                </a:schemeClr>
              </a:solidFill>
              <a:ln w="3175">
                <a:noFill/>
              </a:ln>
              <a:effectLst/>
            </c:spPr>
          </c:marker>
          <c:xVal>
            <c:numRef>
              <c:f>'CT Net-Cone vs PC Price'!$C$5:$C$1054</c:f>
              <c:numCache>
                <c:formatCode>_("$"* #,##0_);_("$"* \(#,##0\);_("$"* "-"??_);_(@_)</c:formatCode>
                <c:ptCount val="1050"/>
                <c:pt idx="0">
                  <c:v>69.553392727272723</c:v>
                </c:pt>
                <c:pt idx="1">
                  <c:v>64.016534545454562</c:v>
                </c:pt>
                <c:pt idx="2">
                  <c:v>74.398810909090912</c:v>
                </c:pt>
                <c:pt idx="3">
                  <c:v>54.727083636363645</c:v>
                </c:pt>
                <c:pt idx="4">
                  <c:v>79.528749090909088</c:v>
                </c:pt>
                <c:pt idx="5">
                  <c:v>62.114680000000014</c:v>
                </c:pt>
                <c:pt idx="6">
                  <c:v>54.310210909090912</c:v>
                </c:pt>
                <c:pt idx="7">
                  <c:v>68.653876363636385</c:v>
                </c:pt>
                <c:pt idx="8">
                  <c:v>45.541214545454551</c:v>
                </c:pt>
                <c:pt idx="9">
                  <c:v>74.687472727272734</c:v>
                </c:pt>
                <c:pt idx="10">
                  <c:v>60.742545454545464</c:v>
                </c:pt>
                <c:pt idx="11">
                  <c:v>57.09835636363637</c:v>
                </c:pt>
                <c:pt idx="12">
                  <c:v>67.356712727272736</c:v>
                </c:pt>
                <c:pt idx="13">
                  <c:v>48.520774545454557</c:v>
                </c:pt>
                <c:pt idx="14">
                  <c:v>71.98653818181819</c:v>
                </c:pt>
                <c:pt idx="15">
                  <c:v>7.5420109090909193</c:v>
                </c:pt>
                <c:pt idx="16">
                  <c:v>0</c:v>
                </c:pt>
                <c:pt idx="17">
                  <c:v>27.751374545454567</c:v>
                </c:pt>
                <c:pt idx="18">
                  <c:v>0</c:v>
                </c:pt>
                <c:pt idx="19">
                  <c:v>35.401629090909097</c:v>
                </c:pt>
                <c:pt idx="20">
                  <c:v>72.563480000000013</c:v>
                </c:pt>
                <c:pt idx="21">
                  <c:v>67.432269090909102</c:v>
                </c:pt>
                <c:pt idx="22">
                  <c:v>78.709640000000007</c:v>
                </c:pt>
                <c:pt idx="23">
                  <c:v>63.606512727272737</c:v>
                </c:pt>
                <c:pt idx="24">
                  <c:v>81.628323636363646</c:v>
                </c:pt>
                <c:pt idx="25">
                  <c:v>64.872592727272732</c:v>
                </c:pt>
                <c:pt idx="26">
                  <c:v>61.330738181818191</c:v>
                </c:pt>
                <c:pt idx="27">
                  <c:v>71.879578181818189</c:v>
                </c:pt>
                <c:pt idx="28">
                  <c:v>51.475756363636371</c:v>
                </c:pt>
                <c:pt idx="29">
                  <c:v>79.0553381818182</c:v>
                </c:pt>
                <c:pt idx="30">
                  <c:v>73.511080000000007</c:v>
                </c:pt>
                <c:pt idx="31">
                  <c:v>69.661356363636372</c:v>
                </c:pt>
                <c:pt idx="32">
                  <c:v>80.171447272727278</c:v>
                </c:pt>
                <c:pt idx="33">
                  <c:v>60.639447272727281</c:v>
                </c:pt>
                <c:pt idx="34">
                  <c:v>82.082210909090918</c:v>
                </c:pt>
                <c:pt idx="35">
                  <c:v>60.896650909090908</c:v>
                </c:pt>
                <c:pt idx="36">
                  <c:v>56.148752727272722</c:v>
                </c:pt>
                <c:pt idx="37">
                  <c:v>71.266432727272729</c:v>
                </c:pt>
                <c:pt idx="38">
                  <c:v>33.109374545454557</c:v>
                </c:pt>
                <c:pt idx="39">
                  <c:v>72.981640000000013</c:v>
                </c:pt>
                <c:pt idx="40">
                  <c:v>65.253145454545461</c:v>
                </c:pt>
                <c:pt idx="41">
                  <c:v>58.713505454545462</c:v>
                </c:pt>
                <c:pt idx="42">
                  <c:v>71.428050909090899</c:v>
                </c:pt>
                <c:pt idx="43">
                  <c:v>42.631919999999987</c:v>
                </c:pt>
                <c:pt idx="44">
                  <c:v>77.315014545454545</c:v>
                </c:pt>
                <c:pt idx="45">
                  <c:v>64.827312727272727</c:v>
                </c:pt>
                <c:pt idx="46">
                  <c:v>60.349192727272737</c:v>
                </c:pt>
                <c:pt idx="47">
                  <c:v>75.12366545454546</c:v>
                </c:pt>
                <c:pt idx="48">
                  <c:v>48.599156363636361</c:v>
                </c:pt>
                <c:pt idx="49">
                  <c:v>77.90364727272727</c:v>
                </c:pt>
                <c:pt idx="50">
                  <c:v>69.638494545454549</c:v>
                </c:pt>
                <c:pt idx="51">
                  <c:v>64.428087272727282</c:v>
                </c:pt>
                <c:pt idx="52">
                  <c:v>76.031687272727282</c:v>
                </c:pt>
                <c:pt idx="53">
                  <c:v>54.974534545454539</c:v>
                </c:pt>
                <c:pt idx="54">
                  <c:v>81.045072727272739</c:v>
                </c:pt>
                <c:pt idx="55">
                  <c:v>63.388490909090905</c:v>
                </c:pt>
                <c:pt idx="56">
                  <c:v>56.4619890909091</c:v>
                </c:pt>
                <c:pt idx="57">
                  <c:v>70.344730909090913</c:v>
                </c:pt>
                <c:pt idx="58">
                  <c:v>49.442305454545469</c:v>
                </c:pt>
                <c:pt idx="59">
                  <c:v>76.683316363636379</c:v>
                </c:pt>
                <c:pt idx="60">
                  <c:v>62.511250909090919</c:v>
                </c:pt>
                <c:pt idx="61">
                  <c:v>56.897054545454552</c:v>
                </c:pt>
                <c:pt idx="62">
                  <c:v>72.677025454545458</c:v>
                </c:pt>
                <c:pt idx="63">
                  <c:v>43.286560000000009</c:v>
                </c:pt>
                <c:pt idx="64">
                  <c:v>76.634101818181819</c:v>
                </c:pt>
                <c:pt idx="65">
                  <c:v>27.111538181818176</c:v>
                </c:pt>
                <c:pt idx="66">
                  <c:v>15.357607272727293</c:v>
                </c:pt>
                <c:pt idx="67">
                  <c:v>51.277687272727277</c:v>
                </c:pt>
                <c:pt idx="68">
                  <c:v>0</c:v>
                </c:pt>
                <c:pt idx="69">
                  <c:v>61.579472727272737</c:v>
                </c:pt>
                <c:pt idx="70">
                  <c:v>57.37945818181818</c:v>
                </c:pt>
                <c:pt idx="71">
                  <c:v>47.202040000000004</c:v>
                </c:pt>
                <c:pt idx="72">
                  <c:v>69.22399272727273</c:v>
                </c:pt>
                <c:pt idx="73">
                  <c:v>28.504712727272732</c:v>
                </c:pt>
                <c:pt idx="74">
                  <c:v>75.390229090909088</c:v>
                </c:pt>
                <c:pt idx="75">
                  <c:v>67.702378181818176</c:v>
                </c:pt>
                <c:pt idx="76">
                  <c:v>59.406210909090916</c:v>
                </c:pt>
                <c:pt idx="77">
                  <c:v>74.612818181818184</c:v>
                </c:pt>
                <c:pt idx="78">
                  <c:v>39.640149090909084</c:v>
                </c:pt>
                <c:pt idx="79">
                  <c:v>80.018807272727273</c:v>
                </c:pt>
                <c:pt idx="80">
                  <c:v>71.563981818181816</c:v>
                </c:pt>
                <c:pt idx="81">
                  <c:v>63.318007272727279</c:v>
                </c:pt>
                <c:pt idx="82">
                  <c:v>74.832003636363652</c:v>
                </c:pt>
                <c:pt idx="83">
                  <c:v>54.13284727272729</c:v>
                </c:pt>
                <c:pt idx="84">
                  <c:v>80.25069818181818</c:v>
                </c:pt>
                <c:pt idx="85">
                  <c:v>54.93416363636365</c:v>
                </c:pt>
                <c:pt idx="86">
                  <c:v>42.873149090909095</c:v>
                </c:pt>
                <c:pt idx="87">
                  <c:v>59.21674909090909</c:v>
                </c:pt>
                <c:pt idx="88">
                  <c:v>27.715101818181836</c:v>
                </c:pt>
                <c:pt idx="89">
                  <c:v>66.975650909090916</c:v>
                </c:pt>
                <c:pt idx="90">
                  <c:v>66.429360000000003</c:v>
                </c:pt>
                <c:pt idx="91">
                  <c:v>63.815563636363642</c:v>
                </c:pt>
                <c:pt idx="92">
                  <c:v>74.134843636363641</c:v>
                </c:pt>
                <c:pt idx="93">
                  <c:v>55.961556363636369</c:v>
                </c:pt>
                <c:pt idx="94">
                  <c:v>80.581687272727279</c:v>
                </c:pt>
                <c:pt idx="95">
                  <c:v>65.000200000000007</c:v>
                </c:pt>
                <c:pt idx="96">
                  <c:v>55.553516363636376</c:v>
                </c:pt>
                <c:pt idx="97">
                  <c:v>67.650334545454555</c:v>
                </c:pt>
                <c:pt idx="98">
                  <c:v>48.08587636363638</c:v>
                </c:pt>
                <c:pt idx="99">
                  <c:v>72.378149090909091</c:v>
                </c:pt>
                <c:pt idx="100">
                  <c:v>33.145930909090922</c:v>
                </c:pt>
                <c:pt idx="101">
                  <c:v>47.675730909090916</c:v>
                </c:pt>
                <c:pt idx="102">
                  <c:v>67.325232727272734</c:v>
                </c:pt>
                <c:pt idx="103">
                  <c:v>20.217330909090919</c:v>
                </c:pt>
                <c:pt idx="104">
                  <c:v>75.014243636363645</c:v>
                </c:pt>
                <c:pt idx="105">
                  <c:v>61.703385454545455</c:v>
                </c:pt>
                <c:pt idx="106">
                  <c:v>51.996018181818194</c:v>
                </c:pt>
                <c:pt idx="107">
                  <c:v>67.288916363636361</c:v>
                </c:pt>
                <c:pt idx="108">
                  <c:v>47.092200000000012</c:v>
                </c:pt>
                <c:pt idx="109">
                  <c:v>70.965534545454545</c:v>
                </c:pt>
                <c:pt idx="110">
                  <c:v>50.338767272727281</c:v>
                </c:pt>
                <c:pt idx="111">
                  <c:v>16.082945454545467</c:v>
                </c:pt>
                <c:pt idx="112">
                  <c:v>41.112327272727278</c:v>
                </c:pt>
                <c:pt idx="113">
                  <c:v>15.967389090909109</c:v>
                </c:pt>
                <c:pt idx="114">
                  <c:v>58.89465818181818</c:v>
                </c:pt>
                <c:pt idx="115">
                  <c:v>68.72462909090909</c:v>
                </c:pt>
                <c:pt idx="116">
                  <c:v>51.81148000000001</c:v>
                </c:pt>
                <c:pt idx="117">
                  <c:v>72.803785454545448</c:v>
                </c:pt>
                <c:pt idx="118">
                  <c:v>39.053072727272735</c:v>
                </c:pt>
                <c:pt idx="119">
                  <c:v>79.509905454545475</c:v>
                </c:pt>
                <c:pt idx="120">
                  <c:v>65.457341818181817</c:v>
                </c:pt>
                <c:pt idx="121">
                  <c:v>56.726905454545467</c:v>
                </c:pt>
                <c:pt idx="122">
                  <c:v>70.356789090909103</c:v>
                </c:pt>
                <c:pt idx="123">
                  <c:v>52.624043636363645</c:v>
                </c:pt>
                <c:pt idx="124">
                  <c:v>76.909298181818187</c:v>
                </c:pt>
                <c:pt idx="125">
                  <c:v>55.776567272727284</c:v>
                </c:pt>
                <c:pt idx="126">
                  <c:v>51.402898181818188</c:v>
                </c:pt>
                <c:pt idx="127">
                  <c:v>64.455425454545463</c:v>
                </c:pt>
                <c:pt idx="128">
                  <c:v>41.348530909090933</c:v>
                </c:pt>
                <c:pt idx="129">
                  <c:v>68.158567272727282</c:v>
                </c:pt>
                <c:pt idx="130">
                  <c:v>18.967403636363628</c:v>
                </c:pt>
                <c:pt idx="131">
                  <c:v>12.632167272727273</c:v>
                </c:pt>
                <c:pt idx="132">
                  <c:v>33.559956363636346</c:v>
                </c:pt>
                <c:pt idx="133">
                  <c:v>0</c:v>
                </c:pt>
                <c:pt idx="134">
                  <c:v>43.20441090909091</c:v>
                </c:pt>
                <c:pt idx="135">
                  <c:v>64.607141818181816</c:v>
                </c:pt>
                <c:pt idx="136">
                  <c:v>50.681356363636361</c:v>
                </c:pt>
                <c:pt idx="137">
                  <c:v>64.183792727272731</c:v>
                </c:pt>
                <c:pt idx="138">
                  <c:v>44.067003636363658</c:v>
                </c:pt>
                <c:pt idx="139">
                  <c:v>78.764643636363644</c:v>
                </c:pt>
                <c:pt idx="140">
                  <c:v>69.918963636363628</c:v>
                </c:pt>
                <c:pt idx="141">
                  <c:v>66.999218181818179</c:v>
                </c:pt>
                <c:pt idx="142">
                  <c:v>77.032440000000008</c:v>
                </c:pt>
                <c:pt idx="143">
                  <c:v>60.01450181818182</c:v>
                </c:pt>
                <c:pt idx="144">
                  <c:v>78.203730909090922</c:v>
                </c:pt>
                <c:pt idx="145">
                  <c:v>76.691043636363645</c:v>
                </c:pt>
                <c:pt idx="146">
                  <c:v>70.378312727272743</c:v>
                </c:pt>
                <c:pt idx="147">
                  <c:v>80.073585454545452</c:v>
                </c:pt>
                <c:pt idx="148">
                  <c:v>60.759181818181823</c:v>
                </c:pt>
                <c:pt idx="149">
                  <c:v>85.921683636363639</c:v>
                </c:pt>
                <c:pt idx="150">
                  <c:v>69.525185454545465</c:v>
                </c:pt>
                <c:pt idx="151">
                  <c:v>63.05679636363638</c:v>
                </c:pt>
                <c:pt idx="152">
                  <c:v>74.12694181818182</c:v>
                </c:pt>
                <c:pt idx="153">
                  <c:v>49.938261818181829</c:v>
                </c:pt>
                <c:pt idx="154">
                  <c:v>79.866992727272731</c:v>
                </c:pt>
                <c:pt idx="155">
                  <c:v>73.700818181818192</c:v>
                </c:pt>
                <c:pt idx="156">
                  <c:v>67.005221818181809</c:v>
                </c:pt>
                <c:pt idx="157">
                  <c:v>75.950149090909093</c:v>
                </c:pt>
                <c:pt idx="158">
                  <c:v>65.708327272727274</c:v>
                </c:pt>
                <c:pt idx="159">
                  <c:v>81.537363636363636</c:v>
                </c:pt>
                <c:pt idx="160">
                  <c:v>69.9649890909091</c:v>
                </c:pt>
                <c:pt idx="161">
                  <c:v>63.432818181818185</c:v>
                </c:pt>
                <c:pt idx="162">
                  <c:v>74.056923636363649</c:v>
                </c:pt>
                <c:pt idx="163">
                  <c:v>51.924429090909094</c:v>
                </c:pt>
                <c:pt idx="164">
                  <c:v>82.100650909090916</c:v>
                </c:pt>
                <c:pt idx="165">
                  <c:v>75.270956363636373</c:v>
                </c:pt>
                <c:pt idx="166">
                  <c:v>72.620847272727289</c:v>
                </c:pt>
                <c:pt idx="167">
                  <c:v>81.343181818181819</c:v>
                </c:pt>
                <c:pt idx="168">
                  <c:v>67.73514909090909</c:v>
                </c:pt>
                <c:pt idx="169">
                  <c:v>85.468578181818188</c:v>
                </c:pt>
                <c:pt idx="170">
                  <c:v>75.271807272727287</c:v>
                </c:pt>
                <c:pt idx="171">
                  <c:v>69.93822545454546</c:v>
                </c:pt>
                <c:pt idx="172">
                  <c:v>81.457898181818194</c:v>
                </c:pt>
                <c:pt idx="173">
                  <c:v>64.049101818181811</c:v>
                </c:pt>
                <c:pt idx="174">
                  <c:v>83.147636363636366</c:v>
                </c:pt>
                <c:pt idx="175">
                  <c:v>66.190432727272736</c:v>
                </c:pt>
                <c:pt idx="176">
                  <c:v>60.658610909090925</c:v>
                </c:pt>
                <c:pt idx="177">
                  <c:v>70.700109090909109</c:v>
                </c:pt>
                <c:pt idx="178">
                  <c:v>40.081250909090926</c:v>
                </c:pt>
                <c:pt idx="179">
                  <c:v>72.961501818181816</c:v>
                </c:pt>
                <c:pt idx="180">
                  <c:v>72.345934545454554</c:v>
                </c:pt>
                <c:pt idx="181">
                  <c:v>65.811694545454543</c:v>
                </c:pt>
                <c:pt idx="182">
                  <c:v>80.760796363636359</c:v>
                </c:pt>
                <c:pt idx="183">
                  <c:v>58.5441890909091</c:v>
                </c:pt>
                <c:pt idx="184">
                  <c:v>81.132210909090915</c:v>
                </c:pt>
                <c:pt idx="185">
                  <c:v>61.977269090909097</c:v>
                </c:pt>
                <c:pt idx="186">
                  <c:v>42.295578181818193</c:v>
                </c:pt>
                <c:pt idx="187">
                  <c:v>75.496327272727271</c:v>
                </c:pt>
                <c:pt idx="188">
                  <c:v>36.462065454545453</c:v>
                </c:pt>
                <c:pt idx="189">
                  <c:v>80.064123636363632</c:v>
                </c:pt>
                <c:pt idx="190">
                  <c:v>76.670661818181827</c:v>
                </c:pt>
                <c:pt idx="191">
                  <c:v>68.42858545454547</c:v>
                </c:pt>
                <c:pt idx="192">
                  <c:v>77.823734545454542</c:v>
                </c:pt>
                <c:pt idx="193">
                  <c:v>62.486992727272728</c:v>
                </c:pt>
                <c:pt idx="194">
                  <c:v>83.765127272727284</c:v>
                </c:pt>
                <c:pt idx="195">
                  <c:v>69.083618181818196</c:v>
                </c:pt>
                <c:pt idx="196">
                  <c:v>63.198600000000006</c:v>
                </c:pt>
                <c:pt idx="197">
                  <c:v>75.561585454545451</c:v>
                </c:pt>
                <c:pt idx="198">
                  <c:v>58.077116363636371</c:v>
                </c:pt>
                <c:pt idx="199">
                  <c:v>77.979479999999995</c:v>
                </c:pt>
                <c:pt idx="200">
                  <c:v>71.203512727272738</c:v>
                </c:pt>
                <c:pt idx="201">
                  <c:v>65.746156363636373</c:v>
                </c:pt>
                <c:pt idx="202">
                  <c:v>79.580643636363646</c:v>
                </c:pt>
                <c:pt idx="203">
                  <c:v>59.482909090909104</c:v>
                </c:pt>
                <c:pt idx="204">
                  <c:v>82.253487272727284</c:v>
                </c:pt>
                <c:pt idx="205">
                  <c:v>59.308512727272735</c:v>
                </c:pt>
                <c:pt idx="206">
                  <c:v>51.075996363636364</c:v>
                </c:pt>
                <c:pt idx="207">
                  <c:v>68.069850909090917</c:v>
                </c:pt>
                <c:pt idx="208">
                  <c:v>45.578672727272732</c:v>
                </c:pt>
                <c:pt idx="209">
                  <c:v>72.29564727272728</c:v>
                </c:pt>
                <c:pt idx="210">
                  <c:v>70.535287272727274</c:v>
                </c:pt>
                <c:pt idx="211">
                  <c:v>67.771723636363646</c:v>
                </c:pt>
                <c:pt idx="212">
                  <c:v>75.6710690909091</c:v>
                </c:pt>
                <c:pt idx="213">
                  <c:v>52.693629090909091</c:v>
                </c:pt>
                <c:pt idx="214">
                  <c:v>81.534501818181823</c:v>
                </c:pt>
                <c:pt idx="215">
                  <c:v>67.016545454545451</c:v>
                </c:pt>
                <c:pt idx="216">
                  <c:v>58.792923636363639</c:v>
                </c:pt>
                <c:pt idx="217">
                  <c:v>71.460650909090916</c:v>
                </c:pt>
                <c:pt idx="218">
                  <c:v>49.804941818181817</c:v>
                </c:pt>
                <c:pt idx="219">
                  <c:v>74.748050909090907</c:v>
                </c:pt>
                <c:pt idx="220">
                  <c:v>64.255872727272731</c:v>
                </c:pt>
                <c:pt idx="221">
                  <c:v>60.819265454545452</c:v>
                </c:pt>
                <c:pt idx="222">
                  <c:v>73.691389090909084</c:v>
                </c:pt>
                <c:pt idx="223">
                  <c:v>51.968141818181827</c:v>
                </c:pt>
                <c:pt idx="224">
                  <c:v>75.953705454545457</c:v>
                </c:pt>
                <c:pt idx="225">
                  <c:v>10.882138181818192</c:v>
                </c:pt>
                <c:pt idx="226">
                  <c:v>7.0912254545454658</c:v>
                </c:pt>
                <c:pt idx="227">
                  <c:v>23.934410909090914</c:v>
                </c:pt>
                <c:pt idx="228">
                  <c:v>0</c:v>
                </c:pt>
                <c:pt idx="229">
                  <c:v>21.119141818181831</c:v>
                </c:pt>
                <c:pt idx="230">
                  <c:v>76.628112727272722</c:v>
                </c:pt>
                <c:pt idx="231">
                  <c:v>71.158330909090921</c:v>
                </c:pt>
                <c:pt idx="232">
                  <c:v>80.498363636363635</c:v>
                </c:pt>
                <c:pt idx="233">
                  <c:v>61.914370909090913</c:v>
                </c:pt>
                <c:pt idx="234">
                  <c:v>83.900840000000002</c:v>
                </c:pt>
                <c:pt idx="235">
                  <c:v>71.01764</c:v>
                </c:pt>
                <c:pt idx="236">
                  <c:v>64.124018181818187</c:v>
                </c:pt>
                <c:pt idx="237">
                  <c:v>75.549269090909092</c:v>
                </c:pt>
                <c:pt idx="238">
                  <c:v>44.271999999999998</c:v>
                </c:pt>
                <c:pt idx="239">
                  <c:v>81.255480000000006</c:v>
                </c:pt>
                <c:pt idx="240">
                  <c:v>78.530174545454543</c:v>
                </c:pt>
                <c:pt idx="241">
                  <c:v>72.884258181818183</c:v>
                </c:pt>
                <c:pt idx="242">
                  <c:v>81.42740727272728</c:v>
                </c:pt>
                <c:pt idx="243">
                  <c:v>67.621585454545453</c:v>
                </c:pt>
                <c:pt idx="244">
                  <c:v>86.274947272727275</c:v>
                </c:pt>
                <c:pt idx="245">
                  <c:v>62.405501818181826</c:v>
                </c:pt>
                <c:pt idx="246">
                  <c:v>57.830003636363642</c:v>
                </c:pt>
                <c:pt idx="247">
                  <c:v>71.358123636363644</c:v>
                </c:pt>
                <c:pt idx="248">
                  <c:v>35.626520000000028</c:v>
                </c:pt>
                <c:pt idx="249">
                  <c:v>75.65888727272727</c:v>
                </c:pt>
                <c:pt idx="250">
                  <c:v>68.232723636363659</c:v>
                </c:pt>
                <c:pt idx="251">
                  <c:v>61.188458181818191</c:v>
                </c:pt>
                <c:pt idx="252">
                  <c:v>75.185083636363657</c:v>
                </c:pt>
                <c:pt idx="253">
                  <c:v>48.554945454545461</c:v>
                </c:pt>
                <c:pt idx="254">
                  <c:v>80.029923636363648</c:v>
                </c:pt>
                <c:pt idx="255">
                  <c:v>74.073800000000006</c:v>
                </c:pt>
                <c:pt idx="256">
                  <c:v>52.443338181818191</c:v>
                </c:pt>
                <c:pt idx="257">
                  <c:v>77.613530909090912</c:v>
                </c:pt>
                <c:pt idx="258">
                  <c:v>59.065883636363644</c:v>
                </c:pt>
                <c:pt idx="259">
                  <c:v>82.932614545454555</c:v>
                </c:pt>
                <c:pt idx="260">
                  <c:v>73.901203636363647</c:v>
                </c:pt>
                <c:pt idx="261">
                  <c:v>65.69471272727273</c:v>
                </c:pt>
                <c:pt idx="262">
                  <c:v>77.725800000000007</c:v>
                </c:pt>
                <c:pt idx="263">
                  <c:v>62.197945454545462</c:v>
                </c:pt>
                <c:pt idx="264">
                  <c:v>81.925112727272733</c:v>
                </c:pt>
                <c:pt idx="265">
                  <c:v>69.649450909090916</c:v>
                </c:pt>
                <c:pt idx="266">
                  <c:v>60.817421818181828</c:v>
                </c:pt>
                <c:pt idx="267">
                  <c:v>73.883996363636371</c:v>
                </c:pt>
                <c:pt idx="268">
                  <c:v>53.818058181818188</c:v>
                </c:pt>
                <c:pt idx="269">
                  <c:v>79.476181818181828</c:v>
                </c:pt>
                <c:pt idx="270">
                  <c:v>70.356607272727274</c:v>
                </c:pt>
                <c:pt idx="271">
                  <c:v>63.697792727272734</c:v>
                </c:pt>
                <c:pt idx="272">
                  <c:v>74.850676363636367</c:v>
                </c:pt>
                <c:pt idx="273">
                  <c:v>52.127265454545466</c:v>
                </c:pt>
                <c:pt idx="274">
                  <c:v>78.855672727272719</c:v>
                </c:pt>
                <c:pt idx="275">
                  <c:v>34.136640000000014</c:v>
                </c:pt>
                <c:pt idx="276">
                  <c:v>16.459825454545467</c:v>
                </c:pt>
                <c:pt idx="277">
                  <c:v>56.785847272727281</c:v>
                </c:pt>
                <c:pt idx="278">
                  <c:v>0</c:v>
                </c:pt>
                <c:pt idx="279">
                  <c:v>65.394792727272744</c:v>
                </c:pt>
                <c:pt idx="280">
                  <c:v>58.408570909090919</c:v>
                </c:pt>
                <c:pt idx="281">
                  <c:v>49.179534545454551</c:v>
                </c:pt>
                <c:pt idx="282">
                  <c:v>72.965720000000005</c:v>
                </c:pt>
                <c:pt idx="283">
                  <c:v>37.096847272727274</c:v>
                </c:pt>
                <c:pt idx="284">
                  <c:v>75.222403636363637</c:v>
                </c:pt>
                <c:pt idx="285">
                  <c:v>73.704847272727278</c:v>
                </c:pt>
                <c:pt idx="286">
                  <c:v>68.541007272727285</c:v>
                </c:pt>
                <c:pt idx="287">
                  <c:v>76.116254545454552</c:v>
                </c:pt>
                <c:pt idx="288">
                  <c:v>53.415330909090912</c:v>
                </c:pt>
                <c:pt idx="289">
                  <c:v>78.732854545454558</c:v>
                </c:pt>
                <c:pt idx="290">
                  <c:v>73.033909090909106</c:v>
                </c:pt>
                <c:pt idx="291">
                  <c:v>66.108818181818179</c:v>
                </c:pt>
                <c:pt idx="292">
                  <c:v>78.977330909090909</c:v>
                </c:pt>
                <c:pt idx="293">
                  <c:v>58.216723636363639</c:v>
                </c:pt>
                <c:pt idx="294">
                  <c:v>80.667909090909092</c:v>
                </c:pt>
                <c:pt idx="295">
                  <c:v>59.744720000000001</c:v>
                </c:pt>
                <c:pt idx="296">
                  <c:v>52.427665454545462</c:v>
                </c:pt>
                <c:pt idx="297">
                  <c:v>65.178436363636365</c:v>
                </c:pt>
                <c:pt idx="298">
                  <c:v>42.198305454545455</c:v>
                </c:pt>
                <c:pt idx="299">
                  <c:v>69.539727272727276</c:v>
                </c:pt>
                <c:pt idx="300">
                  <c:v>74.84904727272729</c:v>
                </c:pt>
                <c:pt idx="301">
                  <c:v>65.522189090909094</c:v>
                </c:pt>
                <c:pt idx="302">
                  <c:v>77.164894545454544</c:v>
                </c:pt>
                <c:pt idx="303">
                  <c:v>64.147414545454552</c:v>
                </c:pt>
                <c:pt idx="304">
                  <c:v>80.970789090909093</c:v>
                </c:pt>
                <c:pt idx="305">
                  <c:v>67.717414545454545</c:v>
                </c:pt>
                <c:pt idx="306">
                  <c:v>53.009825454545464</c:v>
                </c:pt>
                <c:pt idx="307">
                  <c:v>70.956116363636369</c:v>
                </c:pt>
                <c:pt idx="308">
                  <c:v>48.740520000000004</c:v>
                </c:pt>
                <c:pt idx="309">
                  <c:v>74.528632727272736</c:v>
                </c:pt>
                <c:pt idx="310">
                  <c:v>59.111410909090907</c:v>
                </c:pt>
                <c:pt idx="311">
                  <c:v>31.960687272727284</c:v>
                </c:pt>
                <c:pt idx="312">
                  <c:v>65.804414545454563</c:v>
                </c:pt>
                <c:pt idx="313">
                  <c:v>0.40969090909091221</c:v>
                </c:pt>
                <c:pt idx="314">
                  <c:v>74.738323636363646</c:v>
                </c:pt>
                <c:pt idx="315">
                  <c:v>59.369054545454553</c:v>
                </c:pt>
                <c:pt idx="316">
                  <c:v>58.976880000000008</c:v>
                </c:pt>
                <c:pt idx="317">
                  <c:v>68.997570909090911</c:v>
                </c:pt>
                <c:pt idx="318">
                  <c:v>50.840363636363634</c:v>
                </c:pt>
                <c:pt idx="319">
                  <c:v>73.102519999999998</c:v>
                </c:pt>
                <c:pt idx="320">
                  <c:v>52.160716363636368</c:v>
                </c:pt>
                <c:pt idx="321">
                  <c:v>28.098123636363638</c:v>
                </c:pt>
                <c:pt idx="322">
                  <c:v>61.650621818181833</c:v>
                </c:pt>
                <c:pt idx="323">
                  <c:v>2.7463527272727219</c:v>
                </c:pt>
                <c:pt idx="324">
                  <c:v>73.971378181818181</c:v>
                </c:pt>
                <c:pt idx="325">
                  <c:v>71.626519999999999</c:v>
                </c:pt>
                <c:pt idx="326">
                  <c:v>63.428247272727269</c:v>
                </c:pt>
                <c:pt idx="327">
                  <c:v>77.854647272727277</c:v>
                </c:pt>
                <c:pt idx="328">
                  <c:v>46.905767272727275</c:v>
                </c:pt>
                <c:pt idx="329">
                  <c:v>80.421818181818182</c:v>
                </c:pt>
                <c:pt idx="330">
                  <c:v>68.231196363636371</c:v>
                </c:pt>
                <c:pt idx="331">
                  <c:v>61.977436363636372</c:v>
                </c:pt>
                <c:pt idx="332">
                  <c:v>70.381367272727289</c:v>
                </c:pt>
                <c:pt idx="333">
                  <c:v>52.767683636363635</c:v>
                </c:pt>
                <c:pt idx="334">
                  <c:v>79.339512727272734</c:v>
                </c:pt>
                <c:pt idx="335">
                  <c:v>59.96569090909091</c:v>
                </c:pt>
                <c:pt idx="336">
                  <c:v>51.490152727272729</c:v>
                </c:pt>
                <c:pt idx="337">
                  <c:v>65.834221818181817</c:v>
                </c:pt>
                <c:pt idx="338">
                  <c:v>40.199374545454553</c:v>
                </c:pt>
                <c:pt idx="339">
                  <c:v>71.731370909090913</c:v>
                </c:pt>
                <c:pt idx="340">
                  <c:v>35.371360000000024</c:v>
                </c:pt>
                <c:pt idx="341">
                  <c:v>11.323396363636377</c:v>
                </c:pt>
                <c:pt idx="342">
                  <c:v>29.485832727272737</c:v>
                </c:pt>
                <c:pt idx="343">
                  <c:v>0</c:v>
                </c:pt>
                <c:pt idx="344">
                  <c:v>48.396072727272731</c:v>
                </c:pt>
                <c:pt idx="345">
                  <c:v>57.58733818181819</c:v>
                </c:pt>
                <c:pt idx="346">
                  <c:v>58.257101818181823</c:v>
                </c:pt>
                <c:pt idx="347">
                  <c:v>75.567280000000011</c:v>
                </c:pt>
                <c:pt idx="348">
                  <c:v>31.662010909090924</c:v>
                </c:pt>
                <c:pt idx="349">
                  <c:v>80.083494545454556</c:v>
                </c:pt>
                <c:pt idx="350">
                  <c:v>73.652236363636362</c:v>
                </c:pt>
                <c:pt idx="351">
                  <c:v>67.493567272727276</c:v>
                </c:pt>
                <c:pt idx="352">
                  <c:v>78.912840000000017</c:v>
                </c:pt>
                <c:pt idx="353">
                  <c:v>62.825196363636373</c:v>
                </c:pt>
                <c:pt idx="354">
                  <c:v>81.886527272727278</c:v>
                </c:pt>
                <c:pt idx="355">
                  <c:v>78.774014545454548</c:v>
                </c:pt>
                <c:pt idx="356">
                  <c:v>71.393018181818192</c:v>
                </c:pt>
                <c:pt idx="357">
                  <c:v>82.500287272727277</c:v>
                </c:pt>
                <c:pt idx="358">
                  <c:v>68.804741818181839</c:v>
                </c:pt>
                <c:pt idx="359">
                  <c:v>86.327376363636375</c:v>
                </c:pt>
                <c:pt idx="360">
                  <c:v>74.518479999999997</c:v>
                </c:pt>
                <c:pt idx="361">
                  <c:v>61.314301818181818</c:v>
                </c:pt>
                <c:pt idx="362">
                  <c:v>77.802109090909084</c:v>
                </c:pt>
                <c:pt idx="363">
                  <c:v>60.24455636363637</c:v>
                </c:pt>
                <c:pt idx="364">
                  <c:v>82.14115272727274</c:v>
                </c:pt>
                <c:pt idx="365">
                  <c:v>75.546709090909104</c:v>
                </c:pt>
                <c:pt idx="366">
                  <c:v>74.121745454545461</c:v>
                </c:pt>
                <c:pt idx="367">
                  <c:v>78.303661818181823</c:v>
                </c:pt>
                <c:pt idx="368">
                  <c:v>67.586560000000006</c:v>
                </c:pt>
                <c:pt idx="369">
                  <c:v>84.29546545454545</c:v>
                </c:pt>
                <c:pt idx="370">
                  <c:v>71.455356363636369</c:v>
                </c:pt>
                <c:pt idx="371">
                  <c:v>67.700058181818179</c:v>
                </c:pt>
                <c:pt idx="372">
                  <c:v>78.400018181818183</c:v>
                </c:pt>
                <c:pt idx="373">
                  <c:v>58.094720000000002</c:v>
                </c:pt>
                <c:pt idx="374">
                  <c:v>82.767720000000011</c:v>
                </c:pt>
                <c:pt idx="375">
                  <c:v>79.54104000000001</c:v>
                </c:pt>
                <c:pt idx="376">
                  <c:v>76.027352727272728</c:v>
                </c:pt>
                <c:pt idx="377">
                  <c:v>82.857381818181821</c:v>
                </c:pt>
                <c:pt idx="378">
                  <c:v>70.112320000000011</c:v>
                </c:pt>
                <c:pt idx="379">
                  <c:v>85.908394545454541</c:v>
                </c:pt>
                <c:pt idx="380">
                  <c:v>75.850480000000005</c:v>
                </c:pt>
                <c:pt idx="381">
                  <c:v>72.067138181818194</c:v>
                </c:pt>
                <c:pt idx="382">
                  <c:v>81.519250909090914</c:v>
                </c:pt>
                <c:pt idx="383">
                  <c:v>67.206396363636372</c:v>
                </c:pt>
                <c:pt idx="384">
                  <c:v>84.694040000000001</c:v>
                </c:pt>
                <c:pt idx="385">
                  <c:v>67.392156363636389</c:v>
                </c:pt>
                <c:pt idx="386">
                  <c:v>62.630927272727284</c:v>
                </c:pt>
                <c:pt idx="387">
                  <c:v>74.838498181818181</c:v>
                </c:pt>
                <c:pt idx="388">
                  <c:v>57.502890909090908</c:v>
                </c:pt>
                <c:pt idx="389">
                  <c:v>77.798690909090908</c:v>
                </c:pt>
                <c:pt idx="390">
                  <c:v>75.467007272727287</c:v>
                </c:pt>
                <c:pt idx="391">
                  <c:v>68.963007272727282</c:v>
                </c:pt>
                <c:pt idx="392">
                  <c:v>80.136290909090917</c:v>
                </c:pt>
                <c:pt idx="393">
                  <c:v>63.982109090909098</c:v>
                </c:pt>
                <c:pt idx="394">
                  <c:v>82.698145454545454</c:v>
                </c:pt>
                <c:pt idx="395">
                  <c:v>63.955356363636376</c:v>
                </c:pt>
                <c:pt idx="396">
                  <c:v>44.529301818181821</c:v>
                </c:pt>
                <c:pt idx="397">
                  <c:v>76.543832727272729</c:v>
                </c:pt>
                <c:pt idx="398">
                  <c:v>40.403265454545455</c:v>
                </c:pt>
                <c:pt idx="399">
                  <c:v>81.389123636363649</c:v>
                </c:pt>
                <c:pt idx="400">
                  <c:v>75.521818181818176</c:v>
                </c:pt>
                <c:pt idx="401">
                  <c:v>73.114723636363635</c:v>
                </c:pt>
                <c:pt idx="402">
                  <c:v>82.947276363636377</c:v>
                </c:pt>
                <c:pt idx="403">
                  <c:v>66.876803636363633</c:v>
                </c:pt>
                <c:pt idx="404">
                  <c:v>86.197516363636367</c:v>
                </c:pt>
                <c:pt idx="405">
                  <c:v>72.059767272727271</c:v>
                </c:pt>
                <c:pt idx="406">
                  <c:v>65.818149090909102</c:v>
                </c:pt>
                <c:pt idx="407">
                  <c:v>73.19198909090909</c:v>
                </c:pt>
                <c:pt idx="408">
                  <c:v>58.97649454545455</c:v>
                </c:pt>
                <c:pt idx="409">
                  <c:v>80.036916363636379</c:v>
                </c:pt>
                <c:pt idx="410">
                  <c:v>76.475876363636374</c:v>
                </c:pt>
                <c:pt idx="411">
                  <c:v>70.334589090909105</c:v>
                </c:pt>
                <c:pt idx="412">
                  <c:v>78.466898181818181</c:v>
                </c:pt>
                <c:pt idx="413">
                  <c:v>61.40016727272728</c:v>
                </c:pt>
                <c:pt idx="414">
                  <c:v>83.181974545454551</c:v>
                </c:pt>
                <c:pt idx="415">
                  <c:v>63.125039999999998</c:v>
                </c:pt>
                <c:pt idx="416">
                  <c:v>58.966421818181821</c:v>
                </c:pt>
                <c:pt idx="417">
                  <c:v>69.759490909090914</c:v>
                </c:pt>
                <c:pt idx="418">
                  <c:v>49.195934545454556</c:v>
                </c:pt>
                <c:pt idx="419">
                  <c:v>74.608589090909106</c:v>
                </c:pt>
                <c:pt idx="420">
                  <c:v>70.076167272727275</c:v>
                </c:pt>
                <c:pt idx="421">
                  <c:v>65.874789090909104</c:v>
                </c:pt>
                <c:pt idx="422">
                  <c:v>77.281621818181819</c:v>
                </c:pt>
                <c:pt idx="423">
                  <c:v>58.428567272727285</c:v>
                </c:pt>
                <c:pt idx="424">
                  <c:v>79.10678181818183</c:v>
                </c:pt>
                <c:pt idx="425">
                  <c:v>66.14082545454545</c:v>
                </c:pt>
                <c:pt idx="426">
                  <c:v>58.341680000000004</c:v>
                </c:pt>
                <c:pt idx="427">
                  <c:v>69.686665454545462</c:v>
                </c:pt>
                <c:pt idx="428">
                  <c:v>47.57188363636363</c:v>
                </c:pt>
                <c:pt idx="429">
                  <c:v>76.189596363636369</c:v>
                </c:pt>
                <c:pt idx="430">
                  <c:v>64.704698181818188</c:v>
                </c:pt>
                <c:pt idx="431">
                  <c:v>59.684523636363636</c:v>
                </c:pt>
                <c:pt idx="432">
                  <c:v>72.392076363636363</c:v>
                </c:pt>
                <c:pt idx="433">
                  <c:v>52.768374545454542</c:v>
                </c:pt>
                <c:pt idx="434">
                  <c:v>76.357152727272734</c:v>
                </c:pt>
                <c:pt idx="435">
                  <c:v>8.4024000000000001</c:v>
                </c:pt>
                <c:pt idx="436">
                  <c:v>12.081330909090923</c:v>
                </c:pt>
                <c:pt idx="437">
                  <c:v>12.07174181818182</c:v>
                </c:pt>
                <c:pt idx="438">
                  <c:v>0</c:v>
                </c:pt>
                <c:pt idx="439">
                  <c:v>26.80507272727273</c:v>
                </c:pt>
                <c:pt idx="440">
                  <c:v>73.661723636363632</c:v>
                </c:pt>
                <c:pt idx="441">
                  <c:v>70.060607272727282</c:v>
                </c:pt>
                <c:pt idx="442">
                  <c:v>78.518421818181821</c:v>
                </c:pt>
                <c:pt idx="443">
                  <c:v>63.298905454545462</c:v>
                </c:pt>
                <c:pt idx="444">
                  <c:v>84.49684727272728</c:v>
                </c:pt>
                <c:pt idx="445">
                  <c:v>71.672112727272733</c:v>
                </c:pt>
                <c:pt idx="446">
                  <c:v>59.066894545454559</c:v>
                </c:pt>
                <c:pt idx="447">
                  <c:v>75.717661818181824</c:v>
                </c:pt>
                <c:pt idx="448">
                  <c:v>49.381436363636368</c:v>
                </c:pt>
                <c:pt idx="449">
                  <c:v>79.99175636363637</c:v>
                </c:pt>
                <c:pt idx="450">
                  <c:v>76.271378181818193</c:v>
                </c:pt>
                <c:pt idx="451">
                  <c:v>72.512625454545457</c:v>
                </c:pt>
                <c:pt idx="452">
                  <c:v>80.236665454545459</c:v>
                </c:pt>
                <c:pt idx="453">
                  <c:v>69.152999999999992</c:v>
                </c:pt>
                <c:pt idx="454">
                  <c:v>86.249885454545463</c:v>
                </c:pt>
                <c:pt idx="455">
                  <c:v>65.380749090909092</c:v>
                </c:pt>
                <c:pt idx="456">
                  <c:v>54.762425454545465</c:v>
                </c:pt>
                <c:pt idx="457">
                  <c:v>68.983585454545462</c:v>
                </c:pt>
                <c:pt idx="458">
                  <c:v>32.415432727272744</c:v>
                </c:pt>
                <c:pt idx="459">
                  <c:v>74.994141818181816</c:v>
                </c:pt>
                <c:pt idx="460">
                  <c:v>66.989592727272736</c:v>
                </c:pt>
                <c:pt idx="461">
                  <c:v>60.817723636363645</c:v>
                </c:pt>
                <c:pt idx="462">
                  <c:v>75.335425454545458</c:v>
                </c:pt>
                <c:pt idx="463">
                  <c:v>53.838170909090913</c:v>
                </c:pt>
                <c:pt idx="464">
                  <c:v>79.007501818181822</c:v>
                </c:pt>
                <c:pt idx="465">
                  <c:v>68.909570909090917</c:v>
                </c:pt>
                <c:pt idx="466">
                  <c:v>66.351636363636374</c:v>
                </c:pt>
                <c:pt idx="467">
                  <c:v>76.579567272727274</c:v>
                </c:pt>
                <c:pt idx="468">
                  <c:v>45.094574545454542</c:v>
                </c:pt>
                <c:pt idx="469">
                  <c:v>82.276389090909106</c:v>
                </c:pt>
                <c:pt idx="470">
                  <c:v>74.26603272727273</c:v>
                </c:pt>
                <c:pt idx="471">
                  <c:v>65.69325818181818</c:v>
                </c:pt>
                <c:pt idx="472">
                  <c:v>79.486774545454551</c:v>
                </c:pt>
                <c:pt idx="473">
                  <c:v>60.066174545454558</c:v>
                </c:pt>
                <c:pt idx="474">
                  <c:v>82.173887272727285</c:v>
                </c:pt>
                <c:pt idx="475">
                  <c:v>69.053080000000008</c:v>
                </c:pt>
                <c:pt idx="476">
                  <c:v>60.749640000000007</c:v>
                </c:pt>
                <c:pt idx="477">
                  <c:v>73.510810909090921</c:v>
                </c:pt>
                <c:pt idx="478">
                  <c:v>55.426963636363645</c:v>
                </c:pt>
                <c:pt idx="479">
                  <c:v>78.535821818181816</c:v>
                </c:pt>
                <c:pt idx="480">
                  <c:v>70.953930909090914</c:v>
                </c:pt>
                <c:pt idx="481">
                  <c:v>61.107123636363639</c:v>
                </c:pt>
                <c:pt idx="482">
                  <c:v>73.516814545454551</c:v>
                </c:pt>
                <c:pt idx="483">
                  <c:v>46.109076363636369</c:v>
                </c:pt>
                <c:pt idx="484">
                  <c:v>79.744094545454544</c:v>
                </c:pt>
                <c:pt idx="485">
                  <c:v>29.527149090909091</c:v>
                </c:pt>
                <c:pt idx="486">
                  <c:v>22.140850909090915</c:v>
                </c:pt>
                <c:pt idx="487">
                  <c:v>36.893923636363638</c:v>
                </c:pt>
                <c:pt idx="488">
                  <c:v>0</c:v>
                </c:pt>
                <c:pt idx="489">
                  <c:v>65.827425454545448</c:v>
                </c:pt>
                <c:pt idx="490">
                  <c:v>64.693429090909092</c:v>
                </c:pt>
                <c:pt idx="491">
                  <c:v>49.314949090909103</c:v>
                </c:pt>
                <c:pt idx="492">
                  <c:v>68.269247272727284</c:v>
                </c:pt>
                <c:pt idx="493">
                  <c:v>50.54579636363637</c:v>
                </c:pt>
                <c:pt idx="494">
                  <c:v>76.668578181818191</c:v>
                </c:pt>
                <c:pt idx="495">
                  <c:v>72.918436363636374</c:v>
                </c:pt>
                <c:pt idx="496">
                  <c:v>61.297981818181825</c:v>
                </c:pt>
                <c:pt idx="497">
                  <c:v>76.112530909090907</c:v>
                </c:pt>
                <c:pt idx="498">
                  <c:v>60.577796363636374</c:v>
                </c:pt>
                <c:pt idx="499">
                  <c:v>81.137323636363632</c:v>
                </c:pt>
                <c:pt idx="500">
                  <c:v>72.213276363636368</c:v>
                </c:pt>
                <c:pt idx="501">
                  <c:v>67.118556363636372</c:v>
                </c:pt>
                <c:pt idx="502">
                  <c:v>74.908530909090928</c:v>
                </c:pt>
                <c:pt idx="503">
                  <c:v>59.986370909090915</c:v>
                </c:pt>
                <c:pt idx="504">
                  <c:v>80.10590545454545</c:v>
                </c:pt>
                <c:pt idx="505">
                  <c:v>60.645854545454547</c:v>
                </c:pt>
                <c:pt idx="506">
                  <c:v>51.491880000000009</c:v>
                </c:pt>
                <c:pt idx="507">
                  <c:v>63.036232727272733</c:v>
                </c:pt>
                <c:pt idx="508">
                  <c:v>46.029392727272722</c:v>
                </c:pt>
                <c:pt idx="509">
                  <c:v>68.841727272727269</c:v>
                </c:pt>
                <c:pt idx="510">
                  <c:v>72.22732727272728</c:v>
                </c:pt>
                <c:pt idx="511">
                  <c:v>67.707956363636356</c:v>
                </c:pt>
                <c:pt idx="512">
                  <c:v>76.581665454545458</c:v>
                </c:pt>
                <c:pt idx="513">
                  <c:v>58.283985454545459</c:v>
                </c:pt>
                <c:pt idx="514">
                  <c:v>82.699512727272733</c:v>
                </c:pt>
                <c:pt idx="515">
                  <c:v>65.549814545454552</c:v>
                </c:pt>
                <c:pt idx="516">
                  <c:v>61.268098181818196</c:v>
                </c:pt>
                <c:pt idx="517">
                  <c:v>70.966560000000001</c:v>
                </c:pt>
                <c:pt idx="518">
                  <c:v>55.769109090909097</c:v>
                </c:pt>
                <c:pt idx="519">
                  <c:v>75.38712363636364</c:v>
                </c:pt>
                <c:pt idx="520">
                  <c:v>52.472978181818192</c:v>
                </c:pt>
                <c:pt idx="521">
                  <c:v>37.42786909090907</c:v>
                </c:pt>
                <c:pt idx="522">
                  <c:v>57.201178181818186</c:v>
                </c:pt>
                <c:pt idx="523">
                  <c:v>0</c:v>
                </c:pt>
                <c:pt idx="524">
                  <c:v>74.895712727272738</c:v>
                </c:pt>
                <c:pt idx="525">
                  <c:v>66.544360000000012</c:v>
                </c:pt>
                <c:pt idx="526">
                  <c:v>55.089527272727288</c:v>
                </c:pt>
                <c:pt idx="527">
                  <c:v>69.414338181818181</c:v>
                </c:pt>
                <c:pt idx="528">
                  <c:v>33.376669090909104</c:v>
                </c:pt>
                <c:pt idx="529">
                  <c:v>74.700847272727287</c:v>
                </c:pt>
                <c:pt idx="530">
                  <c:v>54.472778181818185</c:v>
                </c:pt>
                <c:pt idx="531">
                  <c:v>34.776549090909086</c:v>
                </c:pt>
                <c:pt idx="532">
                  <c:v>53.656403636363642</c:v>
                </c:pt>
                <c:pt idx="533">
                  <c:v>15.857523636363638</c:v>
                </c:pt>
                <c:pt idx="534">
                  <c:v>62.235301818181824</c:v>
                </c:pt>
                <c:pt idx="535">
                  <c:v>69.915265454545462</c:v>
                </c:pt>
                <c:pt idx="536">
                  <c:v>65.078727272727278</c:v>
                </c:pt>
                <c:pt idx="537">
                  <c:v>77.036149090909106</c:v>
                </c:pt>
                <c:pt idx="538">
                  <c:v>44.201985454545465</c:v>
                </c:pt>
                <c:pt idx="539">
                  <c:v>79.738120000000009</c:v>
                </c:pt>
                <c:pt idx="540">
                  <c:v>69.320018181818185</c:v>
                </c:pt>
                <c:pt idx="541">
                  <c:v>61.439661818181825</c:v>
                </c:pt>
                <c:pt idx="542">
                  <c:v>70.920698181818182</c:v>
                </c:pt>
                <c:pt idx="543">
                  <c:v>52.293530909090912</c:v>
                </c:pt>
                <c:pt idx="544">
                  <c:v>77.778865454545468</c:v>
                </c:pt>
                <c:pt idx="545">
                  <c:v>57.529796363636365</c:v>
                </c:pt>
                <c:pt idx="546">
                  <c:v>54.484040000000014</c:v>
                </c:pt>
                <c:pt idx="547">
                  <c:v>65.470960000000005</c:v>
                </c:pt>
                <c:pt idx="548">
                  <c:v>44.882898181818192</c:v>
                </c:pt>
                <c:pt idx="549">
                  <c:v>73.144901818181822</c:v>
                </c:pt>
                <c:pt idx="550">
                  <c:v>31.151138181818183</c:v>
                </c:pt>
                <c:pt idx="551">
                  <c:v>15.052174545454548</c:v>
                </c:pt>
                <c:pt idx="552">
                  <c:v>39.270403636363639</c:v>
                </c:pt>
                <c:pt idx="553">
                  <c:v>0</c:v>
                </c:pt>
                <c:pt idx="554">
                  <c:v>42.571694545454548</c:v>
                </c:pt>
                <c:pt idx="555">
                  <c:v>70.247123636363654</c:v>
                </c:pt>
                <c:pt idx="556">
                  <c:v>53.984949090909097</c:v>
                </c:pt>
                <c:pt idx="557">
                  <c:v>72.765287272727278</c:v>
                </c:pt>
                <c:pt idx="558">
                  <c:v>46.819400000000009</c:v>
                </c:pt>
                <c:pt idx="559">
                  <c:v>78.130941818181824</c:v>
                </c:pt>
                <c:pt idx="560">
                  <c:v>72.528941818181835</c:v>
                </c:pt>
                <c:pt idx="561">
                  <c:v>68.097981818181808</c:v>
                </c:pt>
                <c:pt idx="562">
                  <c:v>79.456436363636357</c:v>
                </c:pt>
                <c:pt idx="563">
                  <c:v>59.396774545454555</c:v>
                </c:pt>
                <c:pt idx="564">
                  <c:v>83.072123636363642</c:v>
                </c:pt>
                <c:pt idx="565">
                  <c:v>76.516632727272736</c:v>
                </c:pt>
                <c:pt idx="566">
                  <c:v>74.553981818181825</c:v>
                </c:pt>
                <c:pt idx="567">
                  <c:v>83.807490909090916</c:v>
                </c:pt>
                <c:pt idx="568">
                  <c:v>68.824974545454552</c:v>
                </c:pt>
                <c:pt idx="569">
                  <c:v>86.558945454545466</c:v>
                </c:pt>
                <c:pt idx="570">
                  <c:v>73.521454545454546</c:v>
                </c:pt>
                <c:pt idx="571">
                  <c:v>44.741261818181826</c:v>
                </c:pt>
                <c:pt idx="572">
                  <c:v>77.035094545454541</c:v>
                </c:pt>
                <c:pt idx="573">
                  <c:v>62.429065454545459</c:v>
                </c:pt>
                <c:pt idx="574">
                  <c:v>81.334127272727272</c:v>
                </c:pt>
                <c:pt idx="575">
                  <c:v>77.095185454545458</c:v>
                </c:pt>
                <c:pt idx="576">
                  <c:v>73.190232727272729</c:v>
                </c:pt>
                <c:pt idx="577">
                  <c:v>80.518112727272737</c:v>
                </c:pt>
                <c:pt idx="578">
                  <c:v>66.717720000000014</c:v>
                </c:pt>
                <c:pt idx="579">
                  <c:v>85.331312727272731</c:v>
                </c:pt>
                <c:pt idx="580">
                  <c:v>71.07983636363636</c:v>
                </c:pt>
                <c:pt idx="581">
                  <c:v>65.865676363636368</c:v>
                </c:pt>
                <c:pt idx="582">
                  <c:v>79.526105454545458</c:v>
                </c:pt>
                <c:pt idx="583">
                  <c:v>55.192410909090917</c:v>
                </c:pt>
                <c:pt idx="584">
                  <c:v>83.62017818181819</c:v>
                </c:pt>
                <c:pt idx="585">
                  <c:v>79.917345454545455</c:v>
                </c:pt>
                <c:pt idx="586">
                  <c:v>74.731799999999993</c:v>
                </c:pt>
                <c:pt idx="587">
                  <c:v>81.689170909090905</c:v>
                </c:pt>
                <c:pt idx="588">
                  <c:v>72.451560000000001</c:v>
                </c:pt>
                <c:pt idx="589">
                  <c:v>86.564300000000003</c:v>
                </c:pt>
                <c:pt idx="590">
                  <c:v>77.957941818181823</c:v>
                </c:pt>
                <c:pt idx="591">
                  <c:v>73.251494545454548</c:v>
                </c:pt>
                <c:pt idx="592">
                  <c:v>83.593396363636373</c:v>
                </c:pt>
                <c:pt idx="593">
                  <c:v>66.748909090909095</c:v>
                </c:pt>
                <c:pt idx="594">
                  <c:v>85.518523636363639</c:v>
                </c:pt>
                <c:pt idx="595">
                  <c:v>71.27376727272727</c:v>
                </c:pt>
                <c:pt idx="596">
                  <c:v>61.955669090909105</c:v>
                </c:pt>
                <c:pt idx="597">
                  <c:v>71.950530909090915</c:v>
                </c:pt>
                <c:pt idx="598">
                  <c:v>56.632149090909095</c:v>
                </c:pt>
                <c:pt idx="599">
                  <c:v>78.720541818181815</c:v>
                </c:pt>
                <c:pt idx="600">
                  <c:v>75.079341818181831</c:v>
                </c:pt>
                <c:pt idx="601">
                  <c:v>70.199156363636362</c:v>
                </c:pt>
                <c:pt idx="602">
                  <c:v>81.188087272727273</c:v>
                </c:pt>
                <c:pt idx="603">
                  <c:v>65.552654545454544</c:v>
                </c:pt>
                <c:pt idx="604">
                  <c:v>83.429574545454557</c:v>
                </c:pt>
                <c:pt idx="605">
                  <c:v>69.978752727272735</c:v>
                </c:pt>
                <c:pt idx="606">
                  <c:v>53.862269090909095</c:v>
                </c:pt>
                <c:pt idx="607">
                  <c:v>78.536978181818185</c:v>
                </c:pt>
                <c:pt idx="608">
                  <c:v>38.555778181818198</c:v>
                </c:pt>
                <c:pt idx="609">
                  <c:v>82.733410909090907</c:v>
                </c:pt>
                <c:pt idx="610">
                  <c:v>76.631421818181821</c:v>
                </c:pt>
                <c:pt idx="611">
                  <c:v>71.128821818181819</c:v>
                </c:pt>
                <c:pt idx="612">
                  <c:v>82.369560000000007</c:v>
                </c:pt>
                <c:pt idx="613">
                  <c:v>65.782378181818189</c:v>
                </c:pt>
                <c:pt idx="614">
                  <c:v>86.032327272727272</c:v>
                </c:pt>
                <c:pt idx="615">
                  <c:v>70.579923636363645</c:v>
                </c:pt>
                <c:pt idx="616">
                  <c:v>65.257443636363632</c:v>
                </c:pt>
                <c:pt idx="617">
                  <c:v>74.967661818181824</c:v>
                </c:pt>
                <c:pt idx="618">
                  <c:v>62.092287272727283</c:v>
                </c:pt>
                <c:pt idx="619">
                  <c:v>82.844716363636365</c:v>
                </c:pt>
                <c:pt idx="620">
                  <c:v>73.619239999999991</c:v>
                </c:pt>
                <c:pt idx="621">
                  <c:v>66.610330909090919</c:v>
                </c:pt>
                <c:pt idx="622">
                  <c:v>79.722614545454547</c:v>
                </c:pt>
                <c:pt idx="623">
                  <c:v>62.902865454545463</c:v>
                </c:pt>
                <c:pt idx="624">
                  <c:v>83.35296363636364</c:v>
                </c:pt>
                <c:pt idx="625">
                  <c:v>64.276963636363647</c:v>
                </c:pt>
                <c:pt idx="626">
                  <c:v>59.308785454545465</c:v>
                </c:pt>
                <c:pt idx="627">
                  <c:v>68.957341818181817</c:v>
                </c:pt>
                <c:pt idx="628">
                  <c:v>52.506210909090917</c:v>
                </c:pt>
                <c:pt idx="629">
                  <c:v>75.66955272727273</c:v>
                </c:pt>
                <c:pt idx="630">
                  <c:v>73.537836363636359</c:v>
                </c:pt>
                <c:pt idx="631">
                  <c:v>67.160920000000004</c:v>
                </c:pt>
                <c:pt idx="632">
                  <c:v>74.390327272727276</c:v>
                </c:pt>
                <c:pt idx="633">
                  <c:v>60.687483636363645</c:v>
                </c:pt>
                <c:pt idx="634">
                  <c:v>81.244105454545462</c:v>
                </c:pt>
                <c:pt idx="635">
                  <c:v>64.785876363636376</c:v>
                </c:pt>
                <c:pt idx="636">
                  <c:v>54.003494545454551</c:v>
                </c:pt>
                <c:pt idx="637">
                  <c:v>71.90176000000001</c:v>
                </c:pt>
                <c:pt idx="638">
                  <c:v>35.982436363636381</c:v>
                </c:pt>
                <c:pt idx="639">
                  <c:v>76.315349090909095</c:v>
                </c:pt>
                <c:pt idx="640">
                  <c:v>66.788043636363639</c:v>
                </c:pt>
                <c:pt idx="641">
                  <c:v>58.500661818181818</c:v>
                </c:pt>
                <c:pt idx="642">
                  <c:v>72.928065454545461</c:v>
                </c:pt>
                <c:pt idx="643">
                  <c:v>39.441112727272746</c:v>
                </c:pt>
                <c:pt idx="644">
                  <c:v>75.939643636363641</c:v>
                </c:pt>
                <c:pt idx="645">
                  <c:v>8.8837781818181867</c:v>
                </c:pt>
                <c:pt idx="646">
                  <c:v>4.2817381818181985</c:v>
                </c:pt>
                <c:pt idx="647">
                  <c:v>26.283218181818185</c:v>
                </c:pt>
                <c:pt idx="648">
                  <c:v>0.23064000000000817</c:v>
                </c:pt>
                <c:pt idx="649">
                  <c:v>34.797014545454545</c:v>
                </c:pt>
                <c:pt idx="650">
                  <c:v>75.469276363636368</c:v>
                </c:pt>
                <c:pt idx="651">
                  <c:v>69.138127272727274</c:v>
                </c:pt>
                <c:pt idx="652">
                  <c:v>80.515490909090914</c:v>
                </c:pt>
                <c:pt idx="653">
                  <c:v>65.875312727272728</c:v>
                </c:pt>
                <c:pt idx="654">
                  <c:v>84.979945454545458</c:v>
                </c:pt>
                <c:pt idx="655">
                  <c:v>69.944029090909098</c:v>
                </c:pt>
                <c:pt idx="656">
                  <c:v>60.273716363636368</c:v>
                </c:pt>
                <c:pt idx="657">
                  <c:v>75.878476363636366</c:v>
                </c:pt>
                <c:pt idx="658">
                  <c:v>50.42296727272727</c:v>
                </c:pt>
                <c:pt idx="659">
                  <c:v>80.703523636363641</c:v>
                </c:pt>
                <c:pt idx="660">
                  <c:v>76.338032727272747</c:v>
                </c:pt>
                <c:pt idx="661">
                  <c:v>72.627952727272742</c:v>
                </c:pt>
                <c:pt idx="662">
                  <c:v>81.133818181818185</c:v>
                </c:pt>
                <c:pt idx="663">
                  <c:v>67.283003636363645</c:v>
                </c:pt>
                <c:pt idx="664">
                  <c:v>84.997883636363639</c:v>
                </c:pt>
                <c:pt idx="665">
                  <c:v>64.171232727272724</c:v>
                </c:pt>
                <c:pt idx="666">
                  <c:v>59.09230545454546</c:v>
                </c:pt>
                <c:pt idx="667">
                  <c:v>72.848734545454548</c:v>
                </c:pt>
                <c:pt idx="668">
                  <c:v>29.794981818181839</c:v>
                </c:pt>
                <c:pt idx="669">
                  <c:v>76.039283636363649</c:v>
                </c:pt>
                <c:pt idx="670">
                  <c:v>67.413800000000009</c:v>
                </c:pt>
                <c:pt idx="671">
                  <c:v>60.811774545454547</c:v>
                </c:pt>
                <c:pt idx="672">
                  <c:v>72.443207272727278</c:v>
                </c:pt>
                <c:pt idx="673">
                  <c:v>54.813523636363648</c:v>
                </c:pt>
                <c:pt idx="674">
                  <c:v>80.038265454545453</c:v>
                </c:pt>
                <c:pt idx="675">
                  <c:v>72.111843636363645</c:v>
                </c:pt>
                <c:pt idx="676">
                  <c:v>63.34509818181818</c:v>
                </c:pt>
                <c:pt idx="677">
                  <c:v>76.55303636363638</c:v>
                </c:pt>
                <c:pt idx="678">
                  <c:v>57.572920000000011</c:v>
                </c:pt>
                <c:pt idx="679">
                  <c:v>81.350196363636371</c:v>
                </c:pt>
                <c:pt idx="680">
                  <c:v>72.655483636363641</c:v>
                </c:pt>
                <c:pt idx="681">
                  <c:v>66.035065454545474</c:v>
                </c:pt>
                <c:pt idx="682">
                  <c:v>75.792149090909092</c:v>
                </c:pt>
                <c:pt idx="683">
                  <c:v>61.018625454545464</c:v>
                </c:pt>
                <c:pt idx="684">
                  <c:v>80.908894545454558</c:v>
                </c:pt>
                <c:pt idx="685">
                  <c:v>68.89445454545455</c:v>
                </c:pt>
                <c:pt idx="686">
                  <c:v>58.892687272727287</c:v>
                </c:pt>
                <c:pt idx="687">
                  <c:v>75.289705454545469</c:v>
                </c:pt>
                <c:pt idx="688">
                  <c:v>54.04502545454546</c:v>
                </c:pt>
                <c:pt idx="689">
                  <c:v>79.236396363636374</c:v>
                </c:pt>
                <c:pt idx="690">
                  <c:v>67.859232727272726</c:v>
                </c:pt>
                <c:pt idx="691">
                  <c:v>59.416920000000005</c:v>
                </c:pt>
                <c:pt idx="692">
                  <c:v>74.835436363636362</c:v>
                </c:pt>
                <c:pt idx="693">
                  <c:v>51.852814545454549</c:v>
                </c:pt>
                <c:pt idx="694">
                  <c:v>78.389345454545463</c:v>
                </c:pt>
                <c:pt idx="695">
                  <c:v>37.069865454545464</c:v>
                </c:pt>
                <c:pt idx="696">
                  <c:v>20.436792727272717</c:v>
                </c:pt>
                <c:pt idx="697">
                  <c:v>48.522483636363646</c:v>
                </c:pt>
                <c:pt idx="698">
                  <c:v>0</c:v>
                </c:pt>
                <c:pt idx="699">
                  <c:v>67.303127272727266</c:v>
                </c:pt>
                <c:pt idx="700">
                  <c:v>67.923832727272725</c:v>
                </c:pt>
                <c:pt idx="701">
                  <c:v>44.533730909090906</c:v>
                </c:pt>
                <c:pt idx="702">
                  <c:v>70.832327272727269</c:v>
                </c:pt>
                <c:pt idx="703">
                  <c:v>37.414821818181821</c:v>
                </c:pt>
                <c:pt idx="704">
                  <c:v>77.43765090909092</c:v>
                </c:pt>
                <c:pt idx="705">
                  <c:v>70.013192727272724</c:v>
                </c:pt>
                <c:pt idx="706">
                  <c:v>67.146974545454555</c:v>
                </c:pt>
                <c:pt idx="707">
                  <c:v>75.319272727272732</c:v>
                </c:pt>
                <c:pt idx="708">
                  <c:v>53.124636363636377</c:v>
                </c:pt>
                <c:pt idx="709">
                  <c:v>81.427960000000013</c:v>
                </c:pt>
                <c:pt idx="710">
                  <c:v>69.645218181818194</c:v>
                </c:pt>
                <c:pt idx="711">
                  <c:v>66.660956363636359</c:v>
                </c:pt>
                <c:pt idx="712">
                  <c:v>76.448854545454566</c:v>
                </c:pt>
                <c:pt idx="713">
                  <c:v>57.940014545454545</c:v>
                </c:pt>
                <c:pt idx="714">
                  <c:v>79.817298181818188</c:v>
                </c:pt>
                <c:pt idx="715">
                  <c:v>59.285003636363655</c:v>
                </c:pt>
                <c:pt idx="716">
                  <c:v>49.898672727272732</c:v>
                </c:pt>
                <c:pt idx="717">
                  <c:v>61.809356363636368</c:v>
                </c:pt>
                <c:pt idx="718">
                  <c:v>39.29028000000001</c:v>
                </c:pt>
                <c:pt idx="719">
                  <c:v>72.330130909090911</c:v>
                </c:pt>
                <c:pt idx="720">
                  <c:v>70.974832727272727</c:v>
                </c:pt>
                <c:pt idx="721">
                  <c:v>68.455323636363644</c:v>
                </c:pt>
                <c:pt idx="722">
                  <c:v>74.707992727272739</c:v>
                </c:pt>
                <c:pt idx="723">
                  <c:v>59.82457454545456</c:v>
                </c:pt>
                <c:pt idx="724">
                  <c:v>81.62554909090909</c:v>
                </c:pt>
                <c:pt idx="725">
                  <c:v>66.526301818181821</c:v>
                </c:pt>
                <c:pt idx="726">
                  <c:v>58.559749090909094</c:v>
                </c:pt>
                <c:pt idx="727">
                  <c:v>69.317276363636353</c:v>
                </c:pt>
                <c:pt idx="728">
                  <c:v>52.895672727272725</c:v>
                </c:pt>
                <c:pt idx="729">
                  <c:v>75.160465454545459</c:v>
                </c:pt>
                <c:pt idx="730">
                  <c:v>63.745752727272745</c:v>
                </c:pt>
                <c:pt idx="731">
                  <c:v>29.920065454545437</c:v>
                </c:pt>
                <c:pt idx="732">
                  <c:v>68.166352727272738</c:v>
                </c:pt>
                <c:pt idx="733">
                  <c:v>0</c:v>
                </c:pt>
                <c:pt idx="734">
                  <c:v>73.64124363636364</c:v>
                </c:pt>
                <c:pt idx="735">
                  <c:v>65.197825454545452</c:v>
                </c:pt>
                <c:pt idx="736">
                  <c:v>56.910141818181827</c:v>
                </c:pt>
                <c:pt idx="737">
                  <c:v>68.916854545454555</c:v>
                </c:pt>
                <c:pt idx="738">
                  <c:v>39.204920000000001</c:v>
                </c:pt>
                <c:pt idx="739">
                  <c:v>74.609843636363635</c:v>
                </c:pt>
                <c:pt idx="740">
                  <c:v>40.883738181818195</c:v>
                </c:pt>
                <c:pt idx="741">
                  <c:v>31.668189090909081</c:v>
                </c:pt>
                <c:pt idx="742">
                  <c:v>52.956280000000007</c:v>
                </c:pt>
                <c:pt idx="743">
                  <c:v>15.279389090909092</c:v>
                </c:pt>
                <c:pt idx="744">
                  <c:v>73.526603636363646</c:v>
                </c:pt>
                <c:pt idx="745">
                  <c:v>72.759356363636371</c:v>
                </c:pt>
                <c:pt idx="746">
                  <c:v>56.289894545454551</c:v>
                </c:pt>
                <c:pt idx="747">
                  <c:v>74.463698181818188</c:v>
                </c:pt>
                <c:pt idx="748">
                  <c:v>33.380392727272735</c:v>
                </c:pt>
                <c:pt idx="749">
                  <c:v>80.491898181818186</c:v>
                </c:pt>
                <c:pt idx="750">
                  <c:v>67.534363636363636</c:v>
                </c:pt>
                <c:pt idx="751">
                  <c:v>61.117814545454557</c:v>
                </c:pt>
                <c:pt idx="752">
                  <c:v>72.801200000000023</c:v>
                </c:pt>
                <c:pt idx="753">
                  <c:v>54.782061818181816</c:v>
                </c:pt>
                <c:pt idx="754">
                  <c:v>78.591665454545463</c:v>
                </c:pt>
                <c:pt idx="755">
                  <c:v>60.379080000000009</c:v>
                </c:pt>
                <c:pt idx="756">
                  <c:v>51.021443636363642</c:v>
                </c:pt>
                <c:pt idx="757">
                  <c:v>66.397029090909086</c:v>
                </c:pt>
                <c:pt idx="758">
                  <c:v>39.764254545454556</c:v>
                </c:pt>
                <c:pt idx="759">
                  <c:v>73.054930909090913</c:v>
                </c:pt>
                <c:pt idx="760">
                  <c:v>15.173014545454549</c:v>
                </c:pt>
                <c:pt idx="761">
                  <c:v>11.665549090909082</c:v>
                </c:pt>
                <c:pt idx="762">
                  <c:v>39.337592727272735</c:v>
                </c:pt>
                <c:pt idx="763">
                  <c:v>0</c:v>
                </c:pt>
                <c:pt idx="764">
                  <c:v>35.302338181818186</c:v>
                </c:pt>
                <c:pt idx="765">
                  <c:v>66.663843636363652</c:v>
                </c:pt>
                <c:pt idx="766">
                  <c:v>52.98193090909092</c:v>
                </c:pt>
                <c:pt idx="767">
                  <c:v>71.552367272727281</c:v>
                </c:pt>
                <c:pt idx="768">
                  <c:v>54.436250909090916</c:v>
                </c:pt>
                <c:pt idx="769">
                  <c:v>80.443236363636373</c:v>
                </c:pt>
                <c:pt idx="770">
                  <c:v>72.921756363636362</c:v>
                </c:pt>
                <c:pt idx="771">
                  <c:v>66.57877454545455</c:v>
                </c:pt>
                <c:pt idx="772">
                  <c:v>80.454676363636366</c:v>
                </c:pt>
                <c:pt idx="773">
                  <c:v>62.09927636363637</c:v>
                </c:pt>
                <c:pt idx="774">
                  <c:v>81.743058181818185</c:v>
                </c:pt>
                <c:pt idx="775">
                  <c:v>78.68013454545455</c:v>
                </c:pt>
                <c:pt idx="776">
                  <c:v>70.300116363636377</c:v>
                </c:pt>
                <c:pt idx="777">
                  <c:v>84.067443636363635</c:v>
                </c:pt>
                <c:pt idx="778">
                  <c:v>67.791749090909093</c:v>
                </c:pt>
                <c:pt idx="779">
                  <c:v>84.755745454545462</c:v>
                </c:pt>
                <c:pt idx="780">
                  <c:v>70.376854545454549</c:v>
                </c:pt>
                <c:pt idx="781">
                  <c:v>65.758145454545456</c:v>
                </c:pt>
                <c:pt idx="782">
                  <c:v>77.354389090909095</c:v>
                </c:pt>
                <c:pt idx="783">
                  <c:v>56.008443636363644</c:v>
                </c:pt>
                <c:pt idx="784">
                  <c:v>82.845040000000012</c:v>
                </c:pt>
                <c:pt idx="785">
                  <c:v>77.19708</c:v>
                </c:pt>
                <c:pt idx="786">
                  <c:v>73.025890909090919</c:v>
                </c:pt>
                <c:pt idx="787">
                  <c:v>80.310989090909089</c:v>
                </c:pt>
                <c:pt idx="788">
                  <c:v>67.37675636363636</c:v>
                </c:pt>
                <c:pt idx="789">
                  <c:v>83.251858181818193</c:v>
                </c:pt>
                <c:pt idx="790">
                  <c:v>75.096559999999997</c:v>
                </c:pt>
                <c:pt idx="791">
                  <c:v>67.018094545454545</c:v>
                </c:pt>
                <c:pt idx="792">
                  <c:v>79.194643636363637</c:v>
                </c:pt>
                <c:pt idx="793">
                  <c:v>55.750876363636365</c:v>
                </c:pt>
                <c:pt idx="794">
                  <c:v>82.380989090909097</c:v>
                </c:pt>
                <c:pt idx="795">
                  <c:v>79.169392727272736</c:v>
                </c:pt>
                <c:pt idx="796">
                  <c:v>75.949538181818198</c:v>
                </c:pt>
                <c:pt idx="797">
                  <c:v>83.245560000000012</c:v>
                </c:pt>
                <c:pt idx="798">
                  <c:v>71.508116363636361</c:v>
                </c:pt>
                <c:pt idx="799">
                  <c:v>88.240303636363649</c:v>
                </c:pt>
                <c:pt idx="800">
                  <c:v>77.716985454545465</c:v>
                </c:pt>
                <c:pt idx="801">
                  <c:v>69.27048727272728</c:v>
                </c:pt>
                <c:pt idx="802">
                  <c:v>81.367403636363633</c:v>
                </c:pt>
                <c:pt idx="803">
                  <c:v>66.04516363636364</c:v>
                </c:pt>
                <c:pt idx="804">
                  <c:v>85.923029090909097</c:v>
                </c:pt>
                <c:pt idx="805">
                  <c:v>66.221836363636356</c:v>
                </c:pt>
                <c:pt idx="806">
                  <c:v>63.581680000000006</c:v>
                </c:pt>
                <c:pt idx="807">
                  <c:v>74.383778181818187</c:v>
                </c:pt>
                <c:pt idx="808">
                  <c:v>57.346061818181823</c:v>
                </c:pt>
                <c:pt idx="809">
                  <c:v>77.65852000000001</c:v>
                </c:pt>
                <c:pt idx="810">
                  <c:v>76.137574545454555</c:v>
                </c:pt>
                <c:pt idx="811">
                  <c:v>70.935403636363645</c:v>
                </c:pt>
                <c:pt idx="812">
                  <c:v>79.261934545454551</c:v>
                </c:pt>
                <c:pt idx="813">
                  <c:v>63.960389090909089</c:v>
                </c:pt>
                <c:pt idx="814">
                  <c:v>82.642254545454563</c:v>
                </c:pt>
                <c:pt idx="815">
                  <c:v>58.682247272727274</c:v>
                </c:pt>
                <c:pt idx="816">
                  <c:v>47.453560000000003</c:v>
                </c:pt>
                <c:pt idx="817">
                  <c:v>78.286538181818187</c:v>
                </c:pt>
                <c:pt idx="818">
                  <c:v>36.928061818181831</c:v>
                </c:pt>
                <c:pt idx="819">
                  <c:v>82.184356363636368</c:v>
                </c:pt>
                <c:pt idx="820">
                  <c:v>75.614189090909093</c:v>
                </c:pt>
                <c:pt idx="821">
                  <c:v>68.853545454545468</c:v>
                </c:pt>
                <c:pt idx="822">
                  <c:v>80.163276363636371</c:v>
                </c:pt>
                <c:pt idx="823">
                  <c:v>64.583505454545445</c:v>
                </c:pt>
                <c:pt idx="824">
                  <c:v>86.619778181818191</c:v>
                </c:pt>
                <c:pt idx="825">
                  <c:v>72.334967272727283</c:v>
                </c:pt>
                <c:pt idx="826">
                  <c:v>65.078923636363641</c:v>
                </c:pt>
                <c:pt idx="827">
                  <c:v>74.154472727272733</c:v>
                </c:pt>
                <c:pt idx="828">
                  <c:v>61.044701818181828</c:v>
                </c:pt>
                <c:pt idx="829">
                  <c:v>81.574330909090918</c:v>
                </c:pt>
                <c:pt idx="830">
                  <c:v>73.930163636363645</c:v>
                </c:pt>
                <c:pt idx="831">
                  <c:v>68.786174545454543</c:v>
                </c:pt>
                <c:pt idx="832">
                  <c:v>79.491894545454556</c:v>
                </c:pt>
                <c:pt idx="833">
                  <c:v>61.708538181818184</c:v>
                </c:pt>
                <c:pt idx="834">
                  <c:v>81.65233818181818</c:v>
                </c:pt>
                <c:pt idx="835">
                  <c:v>62.550527272727287</c:v>
                </c:pt>
                <c:pt idx="836">
                  <c:v>55.60316000000001</c:v>
                </c:pt>
                <c:pt idx="837">
                  <c:v>67.576767272727267</c:v>
                </c:pt>
                <c:pt idx="838">
                  <c:v>50.522600000000004</c:v>
                </c:pt>
                <c:pt idx="839">
                  <c:v>72.594192727272741</c:v>
                </c:pt>
                <c:pt idx="840">
                  <c:v>70.818996363636359</c:v>
                </c:pt>
                <c:pt idx="841">
                  <c:v>65.613949090909102</c:v>
                </c:pt>
                <c:pt idx="842">
                  <c:v>77.100378181818186</c:v>
                </c:pt>
                <c:pt idx="843">
                  <c:v>58.925258181818187</c:v>
                </c:pt>
                <c:pt idx="844">
                  <c:v>80.916912727272731</c:v>
                </c:pt>
                <c:pt idx="845">
                  <c:v>64.430141818181824</c:v>
                </c:pt>
                <c:pt idx="846">
                  <c:v>58.981509090909093</c:v>
                </c:pt>
                <c:pt idx="847">
                  <c:v>68.130025454545461</c:v>
                </c:pt>
                <c:pt idx="848">
                  <c:v>52.720887272727282</c:v>
                </c:pt>
                <c:pt idx="849">
                  <c:v>74.88154545454546</c:v>
                </c:pt>
                <c:pt idx="850">
                  <c:v>64.039578181818186</c:v>
                </c:pt>
                <c:pt idx="851">
                  <c:v>63.311258181818189</c:v>
                </c:pt>
                <c:pt idx="852">
                  <c:v>73.066665454545472</c:v>
                </c:pt>
                <c:pt idx="853">
                  <c:v>51.569890909090915</c:v>
                </c:pt>
                <c:pt idx="854">
                  <c:v>77.791014545454544</c:v>
                </c:pt>
                <c:pt idx="855">
                  <c:v>12.220287272727276</c:v>
                </c:pt>
                <c:pt idx="856">
                  <c:v>0</c:v>
                </c:pt>
                <c:pt idx="857">
                  <c:v>15.036185454545446</c:v>
                </c:pt>
                <c:pt idx="858">
                  <c:v>0</c:v>
                </c:pt>
                <c:pt idx="859">
                  <c:v>28.315403636363627</c:v>
                </c:pt>
                <c:pt idx="860">
                  <c:v>74.963400000000007</c:v>
                </c:pt>
                <c:pt idx="861">
                  <c:v>72.769883636363645</c:v>
                </c:pt>
                <c:pt idx="862">
                  <c:v>82.727570909090915</c:v>
                </c:pt>
                <c:pt idx="863">
                  <c:v>64.707625454545479</c:v>
                </c:pt>
                <c:pt idx="864">
                  <c:v>83.59808000000001</c:v>
                </c:pt>
                <c:pt idx="865">
                  <c:v>69.28903636363637</c:v>
                </c:pt>
                <c:pt idx="866">
                  <c:v>66.921258181818189</c:v>
                </c:pt>
                <c:pt idx="867">
                  <c:v>76.242440000000016</c:v>
                </c:pt>
                <c:pt idx="868">
                  <c:v>42.060618181818192</c:v>
                </c:pt>
                <c:pt idx="869">
                  <c:v>81.694545454545462</c:v>
                </c:pt>
                <c:pt idx="870">
                  <c:v>77.235734545454548</c:v>
                </c:pt>
                <c:pt idx="871">
                  <c:v>74.843003636363633</c:v>
                </c:pt>
                <c:pt idx="872">
                  <c:v>80.308574545454547</c:v>
                </c:pt>
                <c:pt idx="873">
                  <c:v>66.130770909090913</c:v>
                </c:pt>
                <c:pt idx="874">
                  <c:v>85.732909090909089</c:v>
                </c:pt>
                <c:pt idx="875">
                  <c:v>66.739905454545465</c:v>
                </c:pt>
                <c:pt idx="876">
                  <c:v>57.391218181818189</c:v>
                </c:pt>
                <c:pt idx="877">
                  <c:v>72.541327272727273</c:v>
                </c:pt>
                <c:pt idx="878">
                  <c:v>35.378109090909106</c:v>
                </c:pt>
                <c:pt idx="879">
                  <c:v>76.237603636363644</c:v>
                </c:pt>
                <c:pt idx="880">
                  <c:v>68.873643636363639</c:v>
                </c:pt>
                <c:pt idx="881">
                  <c:v>63.458687272727275</c:v>
                </c:pt>
                <c:pt idx="882">
                  <c:v>74.852152727272738</c:v>
                </c:pt>
                <c:pt idx="883">
                  <c:v>52.974767272727277</c:v>
                </c:pt>
                <c:pt idx="884">
                  <c:v>77.664956363636378</c:v>
                </c:pt>
                <c:pt idx="885">
                  <c:v>68.937450909090927</c:v>
                </c:pt>
                <c:pt idx="886">
                  <c:v>62.777283636363642</c:v>
                </c:pt>
                <c:pt idx="887">
                  <c:v>75.824719999999999</c:v>
                </c:pt>
                <c:pt idx="888">
                  <c:v>57.475130909090922</c:v>
                </c:pt>
                <c:pt idx="889">
                  <c:v>81.310145454545449</c:v>
                </c:pt>
                <c:pt idx="890">
                  <c:v>71.753283636363648</c:v>
                </c:pt>
                <c:pt idx="891">
                  <c:v>64.887781818181821</c:v>
                </c:pt>
                <c:pt idx="892">
                  <c:v>80.286218181818185</c:v>
                </c:pt>
                <c:pt idx="893">
                  <c:v>58.984149090909099</c:v>
                </c:pt>
                <c:pt idx="894">
                  <c:v>81.460625454545465</c:v>
                </c:pt>
                <c:pt idx="895">
                  <c:v>68.725723636363654</c:v>
                </c:pt>
                <c:pt idx="896">
                  <c:v>61.682807272727281</c:v>
                </c:pt>
                <c:pt idx="897">
                  <c:v>72.914629090909102</c:v>
                </c:pt>
                <c:pt idx="898">
                  <c:v>53.705810909090907</c:v>
                </c:pt>
                <c:pt idx="899">
                  <c:v>78.417978181818199</c:v>
                </c:pt>
                <c:pt idx="900">
                  <c:v>69.967290909090906</c:v>
                </c:pt>
                <c:pt idx="901">
                  <c:v>59.477709090909094</c:v>
                </c:pt>
                <c:pt idx="902">
                  <c:v>74.156200000000013</c:v>
                </c:pt>
                <c:pt idx="903">
                  <c:v>51.444400000000009</c:v>
                </c:pt>
                <c:pt idx="904">
                  <c:v>78.106792727272733</c:v>
                </c:pt>
                <c:pt idx="905">
                  <c:v>23.965549090909093</c:v>
                </c:pt>
                <c:pt idx="906">
                  <c:v>13.201981818181821</c:v>
                </c:pt>
                <c:pt idx="907">
                  <c:v>60.770076363636363</c:v>
                </c:pt>
                <c:pt idx="908">
                  <c:v>0</c:v>
                </c:pt>
                <c:pt idx="909">
                  <c:v>63.292418181818192</c:v>
                </c:pt>
                <c:pt idx="910">
                  <c:v>58.666280000000008</c:v>
                </c:pt>
                <c:pt idx="911">
                  <c:v>52.02168363636364</c:v>
                </c:pt>
                <c:pt idx="912">
                  <c:v>73.676654545454554</c:v>
                </c:pt>
                <c:pt idx="913">
                  <c:v>34.490087272727294</c:v>
                </c:pt>
                <c:pt idx="914">
                  <c:v>74.842890909090912</c:v>
                </c:pt>
                <c:pt idx="915">
                  <c:v>73.507156363636369</c:v>
                </c:pt>
                <c:pt idx="916">
                  <c:v>65.835425454545458</c:v>
                </c:pt>
                <c:pt idx="917">
                  <c:v>76.996054545454555</c:v>
                </c:pt>
                <c:pt idx="918">
                  <c:v>58.469021818181822</c:v>
                </c:pt>
                <c:pt idx="919">
                  <c:v>80.830385454545464</c:v>
                </c:pt>
                <c:pt idx="920">
                  <c:v>71.911305454545456</c:v>
                </c:pt>
                <c:pt idx="921">
                  <c:v>67.459752727272729</c:v>
                </c:pt>
                <c:pt idx="922">
                  <c:v>77.519192727272738</c:v>
                </c:pt>
                <c:pt idx="923">
                  <c:v>59.919632727272734</c:v>
                </c:pt>
                <c:pt idx="924">
                  <c:v>81.219683636363641</c:v>
                </c:pt>
                <c:pt idx="925">
                  <c:v>59.874880000000012</c:v>
                </c:pt>
                <c:pt idx="926">
                  <c:v>49.090087272727274</c:v>
                </c:pt>
                <c:pt idx="927">
                  <c:v>64.091447272727279</c:v>
                </c:pt>
                <c:pt idx="928">
                  <c:v>46.576232727272732</c:v>
                </c:pt>
                <c:pt idx="929">
                  <c:v>70.174963636363643</c:v>
                </c:pt>
                <c:pt idx="930">
                  <c:v>70.152701818181839</c:v>
                </c:pt>
                <c:pt idx="931">
                  <c:v>68.63984727272728</c:v>
                </c:pt>
                <c:pt idx="932">
                  <c:v>76.054941818181831</c:v>
                </c:pt>
                <c:pt idx="933">
                  <c:v>58.250916363636364</c:v>
                </c:pt>
                <c:pt idx="934">
                  <c:v>82.274970909090911</c:v>
                </c:pt>
                <c:pt idx="935">
                  <c:v>62.558610909090923</c:v>
                </c:pt>
                <c:pt idx="936">
                  <c:v>54.037000000000006</c:v>
                </c:pt>
                <c:pt idx="937">
                  <c:v>69.649523636363639</c:v>
                </c:pt>
                <c:pt idx="938">
                  <c:v>47.169549090909094</c:v>
                </c:pt>
                <c:pt idx="939">
                  <c:v>76.475967272727274</c:v>
                </c:pt>
                <c:pt idx="940">
                  <c:v>52.709952727272736</c:v>
                </c:pt>
                <c:pt idx="941">
                  <c:v>41.916625454545461</c:v>
                </c:pt>
                <c:pt idx="942">
                  <c:v>67.76666909090909</c:v>
                </c:pt>
                <c:pt idx="943">
                  <c:v>0</c:v>
                </c:pt>
                <c:pt idx="944">
                  <c:v>75.411454545454546</c:v>
                </c:pt>
                <c:pt idx="945">
                  <c:v>64.042454545454547</c:v>
                </c:pt>
                <c:pt idx="946">
                  <c:v>57.22628363636364</c:v>
                </c:pt>
                <c:pt idx="947">
                  <c:v>67.09995636363638</c:v>
                </c:pt>
                <c:pt idx="948">
                  <c:v>49.195570909090925</c:v>
                </c:pt>
                <c:pt idx="949">
                  <c:v>73.595538181818185</c:v>
                </c:pt>
                <c:pt idx="950">
                  <c:v>52.812080000000009</c:v>
                </c:pt>
                <c:pt idx="951">
                  <c:v>29.123298181818186</c:v>
                </c:pt>
                <c:pt idx="952">
                  <c:v>63.247065454545456</c:v>
                </c:pt>
                <c:pt idx="953">
                  <c:v>9.9011018181818287</c:v>
                </c:pt>
                <c:pt idx="954">
                  <c:v>65.125632727272745</c:v>
                </c:pt>
                <c:pt idx="955">
                  <c:v>71.581563636363654</c:v>
                </c:pt>
                <c:pt idx="956">
                  <c:v>65.33359272727273</c:v>
                </c:pt>
                <c:pt idx="957">
                  <c:v>73.669763636363641</c:v>
                </c:pt>
                <c:pt idx="958">
                  <c:v>50.443905454545458</c:v>
                </c:pt>
                <c:pt idx="959">
                  <c:v>81.870101818181823</c:v>
                </c:pt>
                <c:pt idx="960">
                  <c:v>65.903065454545469</c:v>
                </c:pt>
                <c:pt idx="961">
                  <c:v>59.533432727272725</c:v>
                </c:pt>
                <c:pt idx="962">
                  <c:v>71.835440000000006</c:v>
                </c:pt>
                <c:pt idx="963">
                  <c:v>46.113956363636369</c:v>
                </c:pt>
                <c:pt idx="964">
                  <c:v>74.215432727272741</c:v>
                </c:pt>
                <c:pt idx="965">
                  <c:v>59.166898181818183</c:v>
                </c:pt>
                <c:pt idx="966">
                  <c:v>52.813221818181823</c:v>
                </c:pt>
                <c:pt idx="967">
                  <c:v>66.087698181818183</c:v>
                </c:pt>
                <c:pt idx="968">
                  <c:v>41.242658181818186</c:v>
                </c:pt>
                <c:pt idx="969">
                  <c:v>71.117294545454541</c:v>
                </c:pt>
                <c:pt idx="970">
                  <c:v>20.841334545454544</c:v>
                </c:pt>
                <c:pt idx="971">
                  <c:v>9.4346436363636315</c:v>
                </c:pt>
                <c:pt idx="972">
                  <c:v>29.103530909090907</c:v>
                </c:pt>
                <c:pt idx="973">
                  <c:v>0</c:v>
                </c:pt>
                <c:pt idx="974">
                  <c:v>38.309701818181821</c:v>
                </c:pt>
                <c:pt idx="975">
                  <c:v>67.991378181818192</c:v>
                </c:pt>
                <c:pt idx="976">
                  <c:v>52.497076363636367</c:v>
                </c:pt>
                <c:pt idx="977">
                  <c:v>72.288160000000005</c:v>
                </c:pt>
                <c:pt idx="978">
                  <c:v>49.461040000000004</c:v>
                </c:pt>
                <c:pt idx="979">
                  <c:v>79.177523636363645</c:v>
                </c:pt>
                <c:pt idx="980">
                  <c:v>73.386698181818176</c:v>
                </c:pt>
                <c:pt idx="981">
                  <c:v>68.504992727272736</c:v>
                </c:pt>
                <c:pt idx="982">
                  <c:v>77.443716363636355</c:v>
                </c:pt>
                <c:pt idx="983">
                  <c:v>61.894981818181826</c:v>
                </c:pt>
                <c:pt idx="984">
                  <c:v>81.397665454545461</c:v>
                </c:pt>
                <c:pt idx="985">
                  <c:v>78.975614545454548</c:v>
                </c:pt>
                <c:pt idx="986">
                  <c:v>69.960556363636385</c:v>
                </c:pt>
                <c:pt idx="987">
                  <c:v>85.151665454545466</c:v>
                </c:pt>
                <c:pt idx="988">
                  <c:v>66.908087272727272</c:v>
                </c:pt>
                <c:pt idx="989">
                  <c:v>85.854834545454551</c:v>
                </c:pt>
                <c:pt idx="990">
                  <c:v>72.384560000000022</c:v>
                </c:pt>
                <c:pt idx="991">
                  <c:v>67.324029090909107</c:v>
                </c:pt>
                <c:pt idx="992">
                  <c:v>77.96229090909091</c:v>
                </c:pt>
                <c:pt idx="993">
                  <c:v>61.328469090909088</c:v>
                </c:pt>
                <c:pt idx="994">
                  <c:v>82.175378181818189</c:v>
                </c:pt>
                <c:pt idx="995">
                  <c:v>78.50069454545455</c:v>
                </c:pt>
                <c:pt idx="996">
                  <c:v>72.468810909090919</c:v>
                </c:pt>
                <c:pt idx="997">
                  <c:v>80.061607272727286</c:v>
                </c:pt>
                <c:pt idx="998">
                  <c:v>68.826923636363645</c:v>
                </c:pt>
                <c:pt idx="999">
                  <c:v>85.73414545454547</c:v>
                </c:pt>
                <c:pt idx="1000">
                  <c:v>73.093261818181816</c:v>
                </c:pt>
                <c:pt idx="1001">
                  <c:v>67.598941818181814</c:v>
                </c:pt>
                <c:pt idx="1002">
                  <c:v>76.458192727272731</c:v>
                </c:pt>
                <c:pt idx="1003">
                  <c:v>56.113869090909091</c:v>
                </c:pt>
                <c:pt idx="1004">
                  <c:v>84.602661818181815</c:v>
                </c:pt>
                <c:pt idx="1005">
                  <c:v>81.143912727272735</c:v>
                </c:pt>
                <c:pt idx="1006">
                  <c:v>75.211803636363641</c:v>
                </c:pt>
                <c:pt idx="1007">
                  <c:v>82.744436363636368</c:v>
                </c:pt>
                <c:pt idx="1008">
                  <c:v>70.139810909090912</c:v>
                </c:pt>
                <c:pt idx="1009">
                  <c:v>87.071405454545456</c:v>
                </c:pt>
                <c:pt idx="1010">
                  <c:v>75.148520000000019</c:v>
                </c:pt>
                <c:pt idx="1011">
                  <c:v>68.906538181818192</c:v>
                </c:pt>
                <c:pt idx="1012">
                  <c:v>83.306570909090922</c:v>
                </c:pt>
                <c:pt idx="1013">
                  <c:v>65.759436363636368</c:v>
                </c:pt>
                <c:pt idx="1014">
                  <c:v>86.823876363636373</c:v>
                </c:pt>
                <c:pt idx="1015">
                  <c:v>69.468018181818195</c:v>
                </c:pt>
                <c:pt idx="1016">
                  <c:v>61.467236363636374</c:v>
                </c:pt>
                <c:pt idx="1017">
                  <c:v>74.135400000000004</c:v>
                </c:pt>
                <c:pt idx="1018">
                  <c:v>56.854458181818181</c:v>
                </c:pt>
                <c:pt idx="1019">
                  <c:v>76.765381818181822</c:v>
                </c:pt>
                <c:pt idx="1020">
                  <c:v>73.90218181818183</c:v>
                </c:pt>
                <c:pt idx="1021">
                  <c:v>69.577985454545455</c:v>
                </c:pt>
                <c:pt idx="1022">
                  <c:v>80.864767272727278</c:v>
                </c:pt>
                <c:pt idx="1023">
                  <c:v>65.903570909090917</c:v>
                </c:pt>
                <c:pt idx="1024">
                  <c:v>81.730669090909103</c:v>
                </c:pt>
                <c:pt idx="1025">
                  <c:v>67.277236363636376</c:v>
                </c:pt>
                <c:pt idx="1026">
                  <c:v>46.673570909090913</c:v>
                </c:pt>
                <c:pt idx="1027">
                  <c:v>77.046814545454552</c:v>
                </c:pt>
                <c:pt idx="1028">
                  <c:v>41.668643636363647</c:v>
                </c:pt>
                <c:pt idx="1029">
                  <c:v>83.347101818181812</c:v>
                </c:pt>
                <c:pt idx="1030">
                  <c:v>79.001163636363657</c:v>
                </c:pt>
                <c:pt idx="1031">
                  <c:v>72.327072727272736</c:v>
                </c:pt>
                <c:pt idx="1032">
                  <c:v>80.154360000000011</c:v>
                </c:pt>
                <c:pt idx="1033">
                  <c:v>66.62972363636365</c:v>
                </c:pt>
                <c:pt idx="1034">
                  <c:v>84.576760000000007</c:v>
                </c:pt>
                <c:pt idx="1035">
                  <c:v>70.606130909090922</c:v>
                </c:pt>
                <c:pt idx="1036">
                  <c:v>67.67670545454547</c:v>
                </c:pt>
                <c:pt idx="1037">
                  <c:v>75.295440000000013</c:v>
                </c:pt>
                <c:pt idx="1038">
                  <c:v>60.911258181818191</c:v>
                </c:pt>
                <c:pt idx="1039">
                  <c:v>81.679465454545465</c:v>
                </c:pt>
                <c:pt idx="1040">
                  <c:v>74.774050909090917</c:v>
                </c:pt>
                <c:pt idx="1041">
                  <c:v>67.680018181818184</c:v>
                </c:pt>
                <c:pt idx="1042">
                  <c:v>77.462934545454544</c:v>
                </c:pt>
                <c:pt idx="1043">
                  <c:v>63.672727272727272</c:v>
                </c:pt>
                <c:pt idx="1044">
                  <c:v>84.634956363636363</c:v>
                </c:pt>
                <c:pt idx="1045">
                  <c:v>66.082836363636375</c:v>
                </c:pt>
                <c:pt idx="1046">
                  <c:v>59.109530909090921</c:v>
                </c:pt>
                <c:pt idx="1047">
                  <c:v>67.91306545454546</c:v>
                </c:pt>
                <c:pt idx="1048">
                  <c:v>48.673036363636378</c:v>
                </c:pt>
                <c:pt idx="1049">
                  <c:v>75.460730909090913</c:v>
                </c:pt>
              </c:numCache>
            </c:numRef>
          </c:xVal>
          <c:yVal>
            <c:numRef>
              <c:f>'CT Net-Cone vs PC Price'!$F$5:$F$1054</c:f>
              <c:numCache>
                <c:formatCode>_("$"* #,##0_);_("$"* \(#,##0\);_("$"* "-"??_);_(@_)</c:formatCode>
                <c:ptCount val="1050"/>
                <c:pt idx="0">
                  <c:v>0</c:v>
                </c:pt>
                <c:pt idx="1">
                  <c:v>10.573356331363087</c:v>
                </c:pt>
                <c:pt idx="2">
                  <c:v>3.7558056428309023</c:v>
                </c:pt>
                <c:pt idx="3">
                  <c:v>5.5254724376789079</c:v>
                </c:pt>
                <c:pt idx="4">
                  <c:v>8.0295510359137037</c:v>
                </c:pt>
                <c:pt idx="5">
                  <c:v>31.356773420975433</c:v>
                </c:pt>
                <c:pt idx="6">
                  <c:v>10.966766490122792</c:v>
                </c:pt>
                <c:pt idx="7">
                  <c:v>37.989056875907885</c:v>
                </c:pt>
                <c:pt idx="8">
                  <c:v>4.5980291480785169</c:v>
                </c:pt>
                <c:pt idx="9">
                  <c:v>0</c:v>
                </c:pt>
                <c:pt idx="10">
                  <c:v>0</c:v>
                </c:pt>
                <c:pt idx="11">
                  <c:v>2.8824429638930047</c:v>
                </c:pt>
                <c:pt idx="12">
                  <c:v>6.8006119628107955</c:v>
                </c:pt>
                <c:pt idx="13">
                  <c:v>4.8988578340323103</c:v>
                </c:pt>
                <c:pt idx="14">
                  <c:v>43.608349597119435</c:v>
                </c:pt>
                <c:pt idx="15">
                  <c:v>0</c:v>
                </c:pt>
                <c:pt idx="16">
                  <c:v>0</c:v>
                </c:pt>
                <c:pt idx="17">
                  <c:v>0</c:v>
                </c:pt>
                <c:pt idx="18">
                  <c:v>0</c:v>
                </c:pt>
                <c:pt idx="19">
                  <c:v>6.4512924703130761</c:v>
                </c:pt>
                <c:pt idx="20">
                  <c:v>25.642080434097664</c:v>
                </c:pt>
                <c:pt idx="21">
                  <c:v>16.878487195741652</c:v>
                </c:pt>
                <c:pt idx="22">
                  <c:v>15.893700796826412</c:v>
                </c:pt>
                <c:pt idx="23">
                  <c:v>15.645367329543028</c:v>
                </c:pt>
                <c:pt idx="24">
                  <c:v>0</c:v>
                </c:pt>
                <c:pt idx="25">
                  <c:v>19.649414837654891</c:v>
                </c:pt>
                <c:pt idx="26">
                  <c:v>3.0961023399113365</c:v>
                </c:pt>
                <c:pt idx="27">
                  <c:v>29.029036570969193</c:v>
                </c:pt>
                <c:pt idx="28">
                  <c:v>0</c:v>
                </c:pt>
                <c:pt idx="29">
                  <c:v>75.826658391593327</c:v>
                </c:pt>
                <c:pt idx="30">
                  <c:v>5.7936919284630273</c:v>
                </c:pt>
                <c:pt idx="31">
                  <c:v>28.133193218638429</c:v>
                </c:pt>
                <c:pt idx="32">
                  <c:v>40.47220249645634</c:v>
                </c:pt>
                <c:pt idx="33">
                  <c:v>3.0612045469832498</c:v>
                </c:pt>
                <c:pt idx="34">
                  <c:v>16.574718178498742</c:v>
                </c:pt>
                <c:pt idx="35">
                  <c:v>0</c:v>
                </c:pt>
                <c:pt idx="36">
                  <c:v>45.352080175300692</c:v>
                </c:pt>
                <c:pt idx="37">
                  <c:v>10.793030167185655</c:v>
                </c:pt>
                <c:pt idx="38">
                  <c:v>30.085733039559297</c:v>
                </c:pt>
                <c:pt idx="39">
                  <c:v>40.526903210453895</c:v>
                </c:pt>
                <c:pt idx="40">
                  <c:v>14.565544181480874</c:v>
                </c:pt>
                <c:pt idx="41">
                  <c:v>8.8919370781080413</c:v>
                </c:pt>
                <c:pt idx="42">
                  <c:v>7.2116710840601952</c:v>
                </c:pt>
                <c:pt idx="43">
                  <c:v>0</c:v>
                </c:pt>
                <c:pt idx="44">
                  <c:v>15.612086502844333</c:v>
                </c:pt>
                <c:pt idx="45">
                  <c:v>15.139435410967394</c:v>
                </c:pt>
                <c:pt idx="46">
                  <c:v>4.2979469263216687</c:v>
                </c:pt>
                <c:pt idx="47">
                  <c:v>0</c:v>
                </c:pt>
                <c:pt idx="48">
                  <c:v>24.533857930928747</c:v>
                </c:pt>
                <c:pt idx="49">
                  <c:v>0</c:v>
                </c:pt>
                <c:pt idx="50">
                  <c:v>70.309900810553984</c:v>
                </c:pt>
                <c:pt idx="51">
                  <c:v>13.009851677946271</c:v>
                </c:pt>
                <c:pt idx="52">
                  <c:v>7.2893106711046576</c:v>
                </c:pt>
                <c:pt idx="53">
                  <c:v>49.954104932967972</c:v>
                </c:pt>
                <c:pt idx="54">
                  <c:v>0</c:v>
                </c:pt>
                <c:pt idx="55">
                  <c:v>6.3999638956006013</c:v>
                </c:pt>
                <c:pt idx="56">
                  <c:v>22.802542636571228</c:v>
                </c:pt>
                <c:pt idx="57">
                  <c:v>3.5511473108705545</c:v>
                </c:pt>
                <c:pt idx="58">
                  <c:v>0</c:v>
                </c:pt>
                <c:pt idx="59">
                  <c:v>42.582454164166585</c:v>
                </c:pt>
                <c:pt idx="60">
                  <c:v>9.4670911820753538</c:v>
                </c:pt>
                <c:pt idx="61">
                  <c:v>11.489123329317307</c:v>
                </c:pt>
                <c:pt idx="62">
                  <c:v>0</c:v>
                </c:pt>
                <c:pt idx="63">
                  <c:v>2.1851949556746617</c:v>
                </c:pt>
                <c:pt idx="64">
                  <c:v>46.423772938043399</c:v>
                </c:pt>
                <c:pt idx="65">
                  <c:v>0</c:v>
                </c:pt>
                <c:pt idx="66">
                  <c:v>4.6517024143654995</c:v>
                </c:pt>
                <c:pt idx="67">
                  <c:v>0</c:v>
                </c:pt>
                <c:pt idx="68">
                  <c:v>0</c:v>
                </c:pt>
                <c:pt idx="69">
                  <c:v>0</c:v>
                </c:pt>
                <c:pt idx="70">
                  <c:v>2.8966335642807901</c:v>
                </c:pt>
                <c:pt idx="71">
                  <c:v>37.819915828361957</c:v>
                </c:pt>
                <c:pt idx="72">
                  <c:v>0</c:v>
                </c:pt>
                <c:pt idx="73">
                  <c:v>4.3169303218776243</c:v>
                </c:pt>
                <c:pt idx="74">
                  <c:v>3.8058544803886392</c:v>
                </c:pt>
                <c:pt idx="75">
                  <c:v>0</c:v>
                </c:pt>
                <c:pt idx="76">
                  <c:v>56.980016334666452</c:v>
                </c:pt>
                <c:pt idx="77">
                  <c:v>3.7666091719827066</c:v>
                </c:pt>
                <c:pt idx="78">
                  <c:v>25.553210035264133</c:v>
                </c:pt>
                <c:pt idx="79">
                  <c:v>42.834314266342389</c:v>
                </c:pt>
                <c:pt idx="80">
                  <c:v>0</c:v>
                </c:pt>
                <c:pt idx="81">
                  <c:v>41.040180947723492</c:v>
                </c:pt>
                <c:pt idx="82">
                  <c:v>34.751980976842447</c:v>
                </c:pt>
                <c:pt idx="83">
                  <c:v>0</c:v>
                </c:pt>
                <c:pt idx="84">
                  <c:v>4.0512209992265227</c:v>
                </c:pt>
                <c:pt idx="85">
                  <c:v>47.144230764251084</c:v>
                </c:pt>
                <c:pt idx="86">
                  <c:v>12.985950714587934</c:v>
                </c:pt>
                <c:pt idx="87">
                  <c:v>20.925686629622369</c:v>
                </c:pt>
                <c:pt idx="88">
                  <c:v>0</c:v>
                </c:pt>
                <c:pt idx="89">
                  <c:v>27.048553550029851</c:v>
                </c:pt>
                <c:pt idx="90">
                  <c:v>3.1873255040665085</c:v>
                </c:pt>
                <c:pt idx="91">
                  <c:v>0</c:v>
                </c:pt>
                <c:pt idx="92">
                  <c:v>38.671398017949379</c:v>
                </c:pt>
                <c:pt idx="93">
                  <c:v>25.425494566851537</c:v>
                </c:pt>
                <c:pt idx="94">
                  <c:v>69.154810207093945</c:v>
                </c:pt>
                <c:pt idx="95">
                  <c:v>16.406721758190546</c:v>
                </c:pt>
                <c:pt idx="96">
                  <c:v>5.6089124997601099</c:v>
                </c:pt>
                <c:pt idx="97">
                  <c:v>10.245385851758417</c:v>
                </c:pt>
                <c:pt idx="98">
                  <c:v>9.7098974341240005</c:v>
                </c:pt>
                <c:pt idx="99">
                  <c:v>43.845581527713861</c:v>
                </c:pt>
                <c:pt idx="100">
                  <c:v>0.94490470399576476</c:v>
                </c:pt>
                <c:pt idx="101">
                  <c:v>0</c:v>
                </c:pt>
                <c:pt idx="102">
                  <c:v>16.993584029922797</c:v>
                </c:pt>
                <c:pt idx="103">
                  <c:v>4.0824504899212029</c:v>
                </c:pt>
                <c:pt idx="104">
                  <c:v>18.934369790291942</c:v>
                </c:pt>
                <c:pt idx="105">
                  <c:v>0</c:v>
                </c:pt>
                <c:pt idx="106">
                  <c:v>0</c:v>
                </c:pt>
                <c:pt idx="107">
                  <c:v>40.762601771256215</c:v>
                </c:pt>
                <c:pt idx="108">
                  <c:v>19.018492186327084</c:v>
                </c:pt>
                <c:pt idx="109">
                  <c:v>50.154814649553238</c:v>
                </c:pt>
                <c:pt idx="110">
                  <c:v>30.494459338670772</c:v>
                </c:pt>
                <c:pt idx="111">
                  <c:v>0.81190030530639257</c:v>
                </c:pt>
                <c:pt idx="112">
                  <c:v>2.0754351968003339</c:v>
                </c:pt>
                <c:pt idx="113">
                  <c:v>8.5207319820008678</c:v>
                </c:pt>
                <c:pt idx="114">
                  <c:v>8.6106823694950236</c:v>
                </c:pt>
                <c:pt idx="115">
                  <c:v>0</c:v>
                </c:pt>
                <c:pt idx="116">
                  <c:v>0</c:v>
                </c:pt>
                <c:pt idx="117">
                  <c:v>0</c:v>
                </c:pt>
                <c:pt idx="118">
                  <c:v>3.9429595480551964</c:v>
                </c:pt>
                <c:pt idx="119">
                  <c:v>0</c:v>
                </c:pt>
                <c:pt idx="120">
                  <c:v>0</c:v>
                </c:pt>
                <c:pt idx="121">
                  <c:v>0</c:v>
                </c:pt>
                <c:pt idx="122">
                  <c:v>1.9027396932509555</c:v>
                </c:pt>
                <c:pt idx="123">
                  <c:v>13.282852079419698</c:v>
                </c:pt>
                <c:pt idx="124">
                  <c:v>7.7650804513635405</c:v>
                </c:pt>
                <c:pt idx="125">
                  <c:v>2.8157163204748095</c:v>
                </c:pt>
                <c:pt idx="126">
                  <c:v>0</c:v>
                </c:pt>
                <c:pt idx="127">
                  <c:v>0</c:v>
                </c:pt>
                <c:pt idx="128">
                  <c:v>13.730547134075859</c:v>
                </c:pt>
                <c:pt idx="129">
                  <c:v>3.4407852550624423</c:v>
                </c:pt>
                <c:pt idx="130">
                  <c:v>0</c:v>
                </c:pt>
                <c:pt idx="131">
                  <c:v>1.9130936856799559</c:v>
                </c:pt>
                <c:pt idx="132">
                  <c:v>30.451818975885896</c:v>
                </c:pt>
                <c:pt idx="133">
                  <c:v>0</c:v>
                </c:pt>
                <c:pt idx="134">
                  <c:v>2.1810478998894984</c:v>
                </c:pt>
                <c:pt idx="135">
                  <c:v>52.184031404352154</c:v>
                </c:pt>
                <c:pt idx="136">
                  <c:v>10.233998199216392</c:v>
                </c:pt>
                <c:pt idx="137">
                  <c:v>0</c:v>
                </c:pt>
                <c:pt idx="138">
                  <c:v>0</c:v>
                </c:pt>
                <c:pt idx="139">
                  <c:v>0</c:v>
                </c:pt>
                <c:pt idx="140">
                  <c:v>56.474459192574102</c:v>
                </c:pt>
                <c:pt idx="141">
                  <c:v>60.880660530450839</c:v>
                </c:pt>
                <c:pt idx="142">
                  <c:v>62.220106864139275</c:v>
                </c:pt>
                <c:pt idx="143">
                  <c:v>24.23724807707865</c:v>
                </c:pt>
                <c:pt idx="144">
                  <c:v>7.8957717267199836</c:v>
                </c:pt>
                <c:pt idx="145">
                  <c:v>0</c:v>
                </c:pt>
                <c:pt idx="146">
                  <c:v>0</c:v>
                </c:pt>
                <c:pt idx="147">
                  <c:v>80.845599658673109</c:v>
                </c:pt>
                <c:pt idx="148">
                  <c:v>0</c:v>
                </c:pt>
                <c:pt idx="149">
                  <c:v>21.687520290969751</c:v>
                </c:pt>
                <c:pt idx="150">
                  <c:v>7.0195499271652952</c:v>
                </c:pt>
                <c:pt idx="151">
                  <c:v>22.282661254295974</c:v>
                </c:pt>
                <c:pt idx="152">
                  <c:v>18.710405647928599</c:v>
                </c:pt>
                <c:pt idx="153">
                  <c:v>11.132327503488385</c:v>
                </c:pt>
                <c:pt idx="154">
                  <c:v>0</c:v>
                </c:pt>
                <c:pt idx="155">
                  <c:v>0</c:v>
                </c:pt>
                <c:pt idx="156">
                  <c:v>16.891309681151316</c:v>
                </c:pt>
                <c:pt idx="157">
                  <c:v>12.65610448683319</c:v>
                </c:pt>
                <c:pt idx="158">
                  <c:v>3.3170920789774798</c:v>
                </c:pt>
                <c:pt idx="159">
                  <c:v>0</c:v>
                </c:pt>
                <c:pt idx="160">
                  <c:v>0</c:v>
                </c:pt>
                <c:pt idx="161">
                  <c:v>6.4044393601680083</c:v>
                </c:pt>
                <c:pt idx="162">
                  <c:v>7.477092934294868</c:v>
                </c:pt>
                <c:pt idx="163">
                  <c:v>18.348767000200255</c:v>
                </c:pt>
                <c:pt idx="164">
                  <c:v>0</c:v>
                </c:pt>
                <c:pt idx="165">
                  <c:v>34.198500120860416</c:v>
                </c:pt>
                <c:pt idx="166">
                  <c:v>3.3469093265404735</c:v>
                </c:pt>
                <c:pt idx="167">
                  <c:v>20.531859148384363</c:v>
                </c:pt>
                <c:pt idx="168">
                  <c:v>0</c:v>
                </c:pt>
                <c:pt idx="169">
                  <c:v>23.383575691305598</c:v>
                </c:pt>
                <c:pt idx="170">
                  <c:v>35.893387120028287</c:v>
                </c:pt>
                <c:pt idx="171">
                  <c:v>3.5306260759023109</c:v>
                </c:pt>
                <c:pt idx="172">
                  <c:v>0</c:v>
                </c:pt>
                <c:pt idx="173">
                  <c:v>0</c:v>
                </c:pt>
                <c:pt idx="174">
                  <c:v>8.3949288443382528</c:v>
                </c:pt>
                <c:pt idx="175">
                  <c:v>27.669024716471942</c:v>
                </c:pt>
                <c:pt idx="176">
                  <c:v>8.6685221005362099</c:v>
                </c:pt>
                <c:pt idx="177">
                  <c:v>23.91096578072996</c:v>
                </c:pt>
                <c:pt idx="178">
                  <c:v>26.303996320053777</c:v>
                </c:pt>
                <c:pt idx="179">
                  <c:v>0</c:v>
                </c:pt>
                <c:pt idx="180">
                  <c:v>7.30434440770052</c:v>
                </c:pt>
                <c:pt idx="181">
                  <c:v>19.026695467672649</c:v>
                </c:pt>
                <c:pt idx="182">
                  <c:v>20.384859045173226</c:v>
                </c:pt>
                <c:pt idx="183">
                  <c:v>47.286905380522029</c:v>
                </c:pt>
                <c:pt idx="184">
                  <c:v>73.722988483792847</c:v>
                </c:pt>
                <c:pt idx="185">
                  <c:v>0</c:v>
                </c:pt>
                <c:pt idx="186">
                  <c:v>8.5406725866183297</c:v>
                </c:pt>
                <c:pt idx="187">
                  <c:v>22.867263214493413</c:v>
                </c:pt>
                <c:pt idx="188">
                  <c:v>3.2195926657323297</c:v>
                </c:pt>
                <c:pt idx="189">
                  <c:v>40.418023308087832</c:v>
                </c:pt>
                <c:pt idx="190">
                  <c:v>0</c:v>
                </c:pt>
                <c:pt idx="191">
                  <c:v>51.816244958905934</c:v>
                </c:pt>
                <c:pt idx="192">
                  <c:v>15.714811448217754</c:v>
                </c:pt>
                <c:pt idx="193">
                  <c:v>0</c:v>
                </c:pt>
                <c:pt idx="194">
                  <c:v>21.143183193329488</c:v>
                </c:pt>
                <c:pt idx="195">
                  <c:v>10.462451206840885</c:v>
                </c:pt>
                <c:pt idx="196">
                  <c:v>15.951979312481829</c:v>
                </c:pt>
                <c:pt idx="197">
                  <c:v>49.588563746222476</c:v>
                </c:pt>
                <c:pt idx="198">
                  <c:v>23.454822322300231</c:v>
                </c:pt>
                <c:pt idx="199">
                  <c:v>0</c:v>
                </c:pt>
                <c:pt idx="200">
                  <c:v>25.16150273585313</c:v>
                </c:pt>
                <c:pt idx="201">
                  <c:v>0</c:v>
                </c:pt>
                <c:pt idx="202">
                  <c:v>16.069581047191061</c:v>
                </c:pt>
                <c:pt idx="203">
                  <c:v>36.033841329311187</c:v>
                </c:pt>
                <c:pt idx="204">
                  <c:v>33.218607433811073</c:v>
                </c:pt>
                <c:pt idx="205">
                  <c:v>8.9820486663899501</c:v>
                </c:pt>
                <c:pt idx="206">
                  <c:v>12.892108960596028</c:v>
                </c:pt>
                <c:pt idx="207">
                  <c:v>17.181533348927672</c:v>
                </c:pt>
                <c:pt idx="208">
                  <c:v>2.2706590874046424</c:v>
                </c:pt>
                <c:pt idx="209">
                  <c:v>14.598534393825544</c:v>
                </c:pt>
                <c:pt idx="210">
                  <c:v>10.682300969083252</c:v>
                </c:pt>
                <c:pt idx="211">
                  <c:v>23.948796125007703</c:v>
                </c:pt>
                <c:pt idx="212">
                  <c:v>0</c:v>
                </c:pt>
                <c:pt idx="213">
                  <c:v>5.320166466711429</c:v>
                </c:pt>
                <c:pt idx="214">
                  <c:v>8.2320601168832734</c:v>
                </c:pt>
                <c:pt idx="215">
                  <c:v>23.681935444121702</c:v>
                </c:pt>
                <c:pt idx="216">
                  <c:v>23.743905759117361</c:v>
                </c:pt>
                <c:pt idx="217">
                  <c:v>43.289775088371094</c:v>
                </c:pt>
                <c:pt idx="218">
                  <c:v>10.057025333383933</c:v>
                </c:pt>
                <c:pt idx="219">
                  <c:v>15.093743997495595</c:v>
                </c:pt>
                <c:pt idx="220">
                  <c:v>0</c:v>
                </c:pt>
                <c:pt idx="221">
                  <c:v>3.0702821402095917</c:v>
                </c:pt>
                <c:pt idx="222">
                  <c:v>7.4401870565881572</c:v>
                </c:pt>
                <c:pt idx="223">
                  <c:v>2.6234591373598724</c:v>
                </c:pt>
                <c:pt idx="224">
                  <c:v>38.342999310657106</c:v>
                </c:pt>
                <c:pt idx="225">
                  <c:v>0</c:v>
                </c:pt>
                <c:pt idx="226">
                  <c:v>0</c:v>
                </c:pt>
                <c:pt idx="227">
                  <c:v>0</c:v>
                </c:pt>
                <c:pt idx="228">
                  <c:v>0</c:v>
                </c:pt>
                <c:pt idx="229">
                  <c:v>4.6165762045534464</c:v>
                </c:pt>
                <c:pt idx="230">
                  <c:v>19.341727015788003</c:v>
                </c:pt>
                <c:pt idx="231">
                  <c:v>21.553317115997274</c:v>
                </c:pt>
                <c:pt idx="232">
                  <c:v>36.573512966246739</c:v>
                </c:pt>
                <c:pt idx="233">
                  <c:v>14.186688587398606</c:v>
                </c:pt>
                <c:pt idx="234">
                  <c:v>0</c:v>
                </c:pt>
                <c:pt idx="235">
                  <c:v>28.680937213198565</c:v>
                </c:pt>
                <c:pt idx="236">
                  <c:v>0</c:v>
                </c:pt>
                <c:pt idx="237">
                  <c:v>26.697182036561355</c:v>
                </c:pt>
                <c:pt idx="238">
                  <c:v>8.9397680090659648</c:v>
                </c:pt>
                <c:pt idx="239">
                  <c:v>69.733055832750324</c:v>
                </c:pt>
                <c:pt idx="240">
                  <c:v>11.893096237144599</c:v>
                </c:pt>
                <c:pt idx="241">
                  <c:v>14.717391571610104</c:v>
                </c:pt>
                <c:pt idx="242">
                  <c:v>61.659355568805843</c:v>
                </c:pt>
                <c:pt idx="243">
                  <c:v>6.8273546075269449</c:v>
                </c:pt>
                <c:pt idx="244">
                  <c:v>30.487362753478848</c:v>
                </c:pt>
                <c:pt idx="245">
                  <c:v>3.1503586281616478</c:v>
                </c:pt>
                <c:pt idx="246">
                  <c:v>40.871292411769574</c:v>
                </c:pt>
                <c:pt idx="247">
                  <c:v>18.011527344352455</c:v>
                </c:pt>
                <c:pt idx="248">
                  <c:v>14.388002519441136</c:v>
                </c:pt>
                <c:pt idx="249">
                  <c:v>30.555335202487139</c:v>
                </c:pt>
                <c:pt idx="250">
                  <c:v>6.6321091943591099</c:v>
                </c:pt>
                <c:pt idx="251">
                  <c:v>12.355679006547907</c:v>
                </c:pt>
                <c:pt idx="252">
                  <c:v>15.18199325648972</c:v>
                </c:pt>
                <c:pt idx="253">
                  <c:v>0</c:v>
                </c:pt>
                <c:pt idx="254">
                  <c:v>16.160303376679522</c:v>
                </c:pt>
                <c:pt idx="255">
                  <c:v>22.436390525048019</c:v>
                </c:pt>
                <c:pt idx="256">
                  <c:v>0</c:v>
                </c:pt>
                <c:pt idx="257">
                  <c:v>0</c:v>
                </c:pt>
                <c:pt idx="258">
                  <c:v>26.835910240310966</c:v>
                </c:pt>
                <c:pt idx="259">
                  <c:v>0</c:v>
                </c:pt>
                <c:pt idx="260">
                  <c:v>65.472986557974778</c:v>
                </c:pt>
                <c:pt idx="261">
                  <c:v>13.26561915441027</c:v>
                </c:pt>
                <c:pt idx="262">
                  <c:v>4.1704701032836446</c:v>
                </c:pt>
                <c:pt idx="263">
                  <c:v>59.657734330272703</c:v>
                </c:pt>
                <c:pt idx="264">
                  <c:v>12.407246711777123</c:v>
                </c:pt>
                <c:pt idx="265">
                  <c:v>10.548144421182148</c:v>
                </c:pt>
                <c:pt idx="266">
                  <c:v>36.842268835655879</c:v>
                </c:pt>
                <c:pt idx="267">
                  <c:v>3.7298167412449321</c:v>
                </c:pt>
                <c:pt idx="268">
                  <c:v>5.4336934726674766</c:v>
                </c:pt>
                <c:pt idx="269">
                  <c:v>44.133339947990891</c:v>
                </c:pt>
                <c:pt idx="270">
                  <c:v>10.655240562711393</c:v>
                </c:pt>
                <c:pt idx="271">
                  <c:v>35.37155756677619</c:v>
                </c:pt>
                <c:pt idx="272">
                  <c:v>0</c:v>
                </c:pt>
                <c:pt idx="273">
                  <c:v>5.2629840543756208</c:v>
                </c:pt>
                <c:pt idx="274">
                  <c:v>35.82717509614335</c:v>
                </c:pt>
                <c:pt idx="275">
                  <c:v>0</c:v>
                </c:pt>
                <c:pt idx="276">
                  <c:v>8.3092598613884174</c:v>
                </c:pt>
                <c:pt idx="277">
                  <c:v>0</c:v>
                </c:pt>
                <c:pt idx="278">
                  <c:v>0</c:v>
                </c:pt>
                <c:pt idx="279">
                  <c:v>0</c:v>
                </c:pt>
                <c:pt idx="280">
                  <c:v>11.794341201399348</c:v>
                </c:pt>
                <c:pt idx="281">
                  <c:v>37.451740752449503</c:v>
                </c:pt>
                <c:pt idx="282">
                  <c:v>0</c:v>
                </c:pt>
                <c:pt idx="283">
                  <c:v>9.3636273628346718</c:v>
                </c:pt>
                <c:pt idx="284">
                  <c:v>7.5947646096111647</c:v>
                </c:pt>
                <c:pt idx="285">
                  <c:v>11.162318775328993</c:v>
                </c:pt>
                <c:pt idx="286">
                  <c:v>69.201832323577534</c:v>
                </c:pt>
                <c:pt idx="287">
                  <c:v>0</c:v>
                </c:pt>
                <c:pt idx="288">
                  <c:v>43.144259708598064</c:v>
                </c:pt>
                <c:pt idx="289">
                  <c:v>67.568150995969646</c:v>
                </c:pt>
                <c:pt idx="290">
                  <c:v>3.6869025798921506</c:v>
                </c:pt>
                <c:pt idx="291">
                  <c:v>43.385025934488475</c:v>
                </c:pt>
                <c:pt idx="292">
                  <c:v>47.843265470444585</c:v>
                </c:pt>
                <c:pt idx="293">
                  <c:v>8.8167013613062117</c:v>
                </c:pt>
                <c:pt idx="294">
                  <c:v>12.216848002955887</c:v>
                </c:pt>
                <c:pt idx="295">
                  <c:v>63.336774190790308</c:v>
                </c:pt>
                <c:pt idx="296">
                  <c:v>10.586627358613985</c:v>
                </c:pt>
                <c:pt idx="297">
                  <c:v>13.161368365661776</c:v>
                </c:pt>
                <c:pt idx="298">
                  <c:v>0</c:v>
                </c:pt>
                <c:pt idx="299">
                  <c:v>21.063054387600491</c:v>
                </c:pt>
                <c:pt idx="300">
                  <c:v>3.7670095591196602</c:v>
                </c:pt>
                <c:pt idx="301">
                  <c:v>6.6153908781947974</c:v>
                </c:pt>
                <c:pt idx="302">
                  <c:v>56.081293421514061</c:v>
                </c:pt>
                <c:pt idx="303">
                  <c:v>38.859527765929755</c:v>
                </c:pt>
                <c:pt idx="304">
                  <c:v>81.751453512800026</c:v>
                </c:pt>
                <c:pt idx="305">
                  <c:v>20.511089725225183</c:v>
                </c:pt>
                <c:pt idx="306">
                  <c:v>5.3520909577692004</c:v>
                </c:pt>
                <c:pt idx="307">
                  <c:v>17.910056557056333</c:v>
                </c:pt>
                <c:pt idx="308">
                  <c:v>22.144699092943387</c:v>
                </c:pt>
                <c:pt idx="309">
                  <c:v>37.623593163551426</c:v>
                </c:pt>
                <c:pt idx="310">
                  <c:v>2.9840661152412573</c:v>
                </c:pt>
                <c:pt idx="311">
                  <c:v>0</c:v>
                </c:pt>
                <c:pt idx="312">
                  <c:v>23.253599340787567</c:v>
                </c:pt>
                <c:pt idx="313">
                  <c:v>4.1364086586285799E-2</c:v>
                </c:pt>
                <c:pt idx="314">
                  <c:v>18.864724732776427</c:v>
                </c:pt>
                <c:pt idx="315">
                  <c:v>5.8596521457768151</c:v>
                </c:pt>
                <c:pt idx="316">
                  <c:v>0</c:v>
                </c:pt>
                <c:pt idx="317">
                  <c:v>20.049425376551099</c:v>
                </c:pt>
                <c:pt idx="318">
                  <c:v>23.098739088197945</c:v>
                </c:pt>
                <c:pt idx="319">
                  <c:v>40.594028203261395</c:v>
                </c:pt>
                <c:pt idx="320">
                  <c:v>23.666387382484121</c:v>
                </c:pt>
                <c:pt idx="321">
                  <c:v>0</c:v>
                </c:pt>
                <c:pt idx="322">
                  <c:v>6.2245014531668561</c:v>
                </c:pt>
                <c:pt idx="323">
                  <c:v>1.5980184709731202</c:v>
                </c:pt>
                <c:pt idx="324">
                  <c:v>22.40536773546502</c:v>
                </c:pt>
                <c:pt idx="325">
                  <c:v>0</c:v>
                </c:pt>
                <c:pt idx="326">
                  <c:v>0</c:v>
                </c:pt>
                <c:pt idx="327">
                  <c:v>0</c:v>
                </c:pt>
                <c:pt idx="328">
                  <c:v>2.1190395419231254</c:v>
                </c:pt>
                <c:pt idx="329">
                  <c:v>0</c:v>
                </c:pt>
                <c:pt idx="330">
                  <c:v>0</c:v>
                </c:pt>
                <c:pt idx="331">
                  <c:v>0</c:v>
                </c:pt>
                <c:pt idx="332">
                  <c:v>0</c:v>
                </c:pt>
                <c:pt idx="333">
                  <c:v>23.974394937905984</c:v>
                </c:pt>
                <c:pt idx="334">
                  <c:v>0</c:v>
                </c:pt>
                <c:pt idx="335">
                  <c:v>18.163151604760188</c:v>
                </c:pt>
                <c:pt idx="336">
                  <c:v>10.397317043124174</c:v>
                </c:pt>
                <c:pt idx="337">
                  <c:v>0</c:v>
                </c:pt>
                <c:pt idx="338">
                  <c:v>7.8756494041237408</c:v>
                </c:pt>
                <c:pt idx="339">
                  <c:v>18.105738810634712</c:v>
                </c:pt>
                <c:pt idx="340">
                  <c:v>0</c:v>
                </c:pt>
                <c:pt idx="341">
                  <c:v>2.2865137460609493</c:v>
                </c:pt>
                <c:pt idx="342">
                  <c:v>21.181515471368332</c:v>
                </c:pt>
                <c:pt idx="343">
                  <c:v>0</c:v>
                </c:pt>
                <c:pt idx="344">
                  <c:v>9.7725348466683819</c:v>
                </c:pt>
                <c:pt idx="345">
                  <c:v>52.328299968893788</c:v>
                </c:pt>
                <c:pt idx="346">
                  <c:v>8.5457550294434554</c:v>
                </c:pt>
                <c:pt idx="347">
                  <c:v>0</c:v>
                </c:pt>
                <c:pt idx="348">
                  <c:v>6.3934548298651208</c:v>
                </c:pt>
                <c:pt idx="349">
                  <c:v>0</c:v>
                </c:pt>
                <c:pt idx="350">
                  <c:v>44.345196339038033</c:v>
                </c:pt>
                <c:pt idx="351">
                  <c:v>57.922649585979684</c:v>
                </c:pt>
                <c:pt idx="352">
                  <c:v>82.486094736229035</c:v>
                </c:pt>
                <c:pt idx="353">
                  <c:v>28.543911081125284</c:v>
                </c:pt>
                <c:pt idx="354">
                  <c:v>16.53520412193339</c:v>
                </c:pt>
                <c:pt idx="355">
                  <c:v>0</c:v>
                </c:pt>
                <c:pt idx="356">
                  <c:v>0</c:v>
                </c:pt>
                <c:pt idx="357">
                  <c:v>87.460482962646054</c:v>
                </c:pt>
                <c:pt idx="358">
                  <c:v>0</c:v>
                </c:pt>
                <c:pt idx="359">
                  <c:v>8.7159685300216143</c:v>
                </c:pt>
                <c:pt idx="360">
                  <c:v>0</c:v>
                </c:pt>
                <c:pt idx="361">
                  <c:v>27.857453384936147</c:v>
                </c:pt>
                <c:pt idx="362">
                  <c:v>35.348500479981269</c:v>
                </c:pt>
                <c:pt idx="363">
                  <c:v>0</c:v>
                </c:pt>
                <c:pt idx="364">
                  <c:v>0</c:v>
                </c:pt>
                <c:pt idx="365">
                  <c:v>3.8137539139926027</c:v>
                </c:pt>
                <c:pt idx="366">
                  <c:v>7.4836376128328981</c:v>
                </c:pt>
                <c:pt idx="367">
                  <c:v>7.1599939979094742</c:v>
                </c:pt>
                <c:pt idx="368">
                  <c:v>0</c:v>
                </c:pt>
                <c:pt idx="369">
                  <c:v>0</c:v>
                </c:pt>
                <c:pt idx="370">
                  <c:v>3.607213977774014</c:v>
                </c:pt>
                <c:pt idx="371">
                  <c:v>13.670555076475488</c:v>
                </c:pt>
                <c:pt idx="372">
                  <c:v>23.746769101870534</c:v>
                </c:pt>
                <c:pt idx="373">
                  <c:v>23.46193166568688</c:v>
                </c:pt>
                <c:pt idx="374">
                  <c:v>0</c:v>
                </c:pt>
                <c:pt idx="375">
                  <c:v>28.107771919039433</c:v>
                </c:pt>
                <c:pt idx="376">
                  <c:v>0</c:v>
                </c:pt>
                <c:pt idx="377">
                  <c:v>20.914058866019882</c:v>
                </c:pt>
                <c:pt idx="378">
                  <c:v>10.618244184429143</c:v>
                </c:pt>
                <c:pt idx="379">
                  <c:v>8.6626225931939373</c:v>
                </c:pt>
                <c:pt idx="380">
                  <c:v>45.949066762940312</c:v>
                </c:pt>
                <c:pt idx="381">
                  <c:v>14.552391950279063</c:v>
                </c:pt>
                <c:pt idx="382">
                  <c:v>0</c:v>
                </c:pt>
                <c:pt idx="383">
                  <c:v>0</c:v>
                </c:pt>
                <c:pt idx="384">
                  <c:v>17.102120287101403</c:v>
                </c:pt>
                <c:pt idx="385">
                  <c:v>30.618857244389631</c:v>
                </c:pt>
                <c:pt idx="386">
                  <c:v>15.808692853577442</c:v>
                </c:pt>
                <c:pt idx="387">
                  <c:v>23.505386725390899</c:v>
                </c:pt>
                <c:pt idx="388">
                  <c:v>37.737241142893446</c:v>
                </c:pt>
                <c:pt idx="389">
                  <c:v>19.637193037820236</c:v>
                </c:pt>
                <c:pt idx="390">
                  <c:v>3.8097304015894689</c:v>
                </c:pt>
                <c:pt idx="391">
                  <c:v>10.589856348764734</c:v>
                </c:pt>
                <c:pt idx="392">
                  <c:v>16.18178193518013</c:v>
                </c:pt>
                <c:pt idx="393">
                  <c:v>61.369031374605164</c:v>
                </c:pt>
                <c:pt idx="394">
                  <c:v>91.84501023875049</c:v>
                </c:pt>
                <c:pt idx="395">
                  <c:v>0</c:v>
                </c:pt>
                <c:pt idx="396">
                  <c:v>15.735517906473468</c:v>
                </c:pt>
                <c:pt idx="397">
                  <c:v>30.912726197441692</c:v>
                </c:pt>
                <c:pt idx="398">
                  <c:v>6.118920875028441</c:v>
                </c:pt>
                <c:pt idx="399">
                  <c:v>32.869528540399273</c:v>
                </c:pt>
                <c:pt idx="400">
                  <c:v>0</c:v>
                </c:pt>
                <c:pt idx="401">
                  <c:v>38.442893427653466</c:v>
                </c:pt>
                <c:pt idx="402">
                  <c:v>25.124099013195359</c:v>
                </c:pt>
                <c:pt idx="403">
                  <c:v>0</c:v>
                </c:pt>
                <c:pt idx="404">
                  <c:v>34.811429311916172</c:v>
                </c:pt>
                <c:pt idx="405">
                  <c:v>14.550903555418003</c:v>
                </c:pt>
                <c:pt idx="406">
                  <c:v>23.258452778346943</c:v>
                </c:pt>
                <c:pt idx="407">
                  <c:v>66.507890126415433</c:v>
                </c:pt>
                <c:pt idx="408">
                  <c:v>29.772552585398671</c:v>
                </c:pt>
                <c:pt idx="409">
                  <c:v>0</c:v>
                </c:pt>
                <c:pt idx="410">
                  <c:v>27.024621379576502</c:v>
                </c:pt>
                <c:pt idx="411">
                  <c:v>0</c:v>
                </c:pt>
                <c:pt idx="412">
                  <c:v>15.844684363400219</c:v>
                </c:pt>
                <c:pt idx="413">
                  <c:v>34.095679902061626</c:v>
                </c:pt>
                <c:pt idx="414">
                  <c:v>29.394385191581353</c:v>
                </c:pt>
                <c:pt idx="415">
                  <c:v>12.74672960704304</c:v>
                </c:pt>
                <c:pt idx="416">
                  <c:v>35.72096119754729</c:v>
                </c:pt>
                <c:pt idx="417">
                  <c:v>3.5216031868778175</c:v>
                </c:pt>
                <c:pt idx="418">
                  <c:v>0</c:v>
                </c:pt>
                <c:pt idx="419">
                  <c:v>30.131165429908616</c:v>
                </c:pt>
                <c:pt idx="420">
                  <c:v>0</c:v>
                </c:pt>
                <c:pt idx="421">
                  <c:v>12.036024303789006</c:v>
                </c:pt>
                <c:pt idx="422">
                  <c:v>3.9013358918668462</c:v>
                </c:pt>
                <c:pt idx="423">
                  <c:v>5.8991895161759809</c:v>
                </c:pt>
                <c:pt idx="424">
                  <c:v>19.967368692354736</c:v>
                </c:pt>
                <c:pt idx="425">
                  <c:v>20.033552883033114</c:v>
                </c:pt>
                <c:pt idx="426">
                  <c:v>14.726042545490481</c:v>
                </c:pt>
                <c:pt idx="427">
                  <c:v>63.322682535250848</c:v>
                </c:pt>
                <c:pt idx="428">
                  <c:v>2.4015269440242832</c:v>
                </c:pt>
                <c:pt idx="429">
                  <c:v>15.384832765524145</c:v>
                </c:pt>
                <c:pt idx="430">
                  <c:v>6.5328536190152571</c:v>
                </c:pt>
                <c:pt idx="431">
                  <c:v>9.0389940883747926</c:v>
                </c:pt>
                <c:pt idx="432">
                  <c:v>6.8110433423027983</c:v>
                </c:pt>
                <c:pt idx="433">
                  <c:v>2.6638565382852892</c:v>
                </c:pt>
                <c:pt idx="434">
                  <c:v>46.256001392390459</c:v>
                </c:pt>
                <c:pt idx="435">
                  <c:v>0</c:v>
                </c:pt>
                <c:pt idx="436">
                  <c:v>0</c:v>
                </c:pt>
                <c:pt idx="437">
                  <c:v>0</c:v>
                </c:pt>
                <c:pt idx="438">
                  <c:v>0</c:v>
                </c:pt>
                <c:pt idx="439">
                  <c:v>15.31462169125772</c:v>
                </c:pt>
                <c:pt idx="440">
                  <c:v>29.748767639005322</c:v>
                </c:pt>
                <c:pt idx="441">
                  <c:v>21.220824977156951</c:v>
                </c:pt>
                <c:pt idx="442">
                  <c:v>35.673948993905626</c:v>
                </c:pt>
                <c:pt idx="443">
                  <c:v>27.37948590950548</c:v>
                </c:pt>
                <c:pt idx="444">
                  <c:v>0</c:v>
                </c:pt>
                <c:pt idx="445">
                  <c:v>10.85446886013918</c:v>
                </c:pt>
                <c:pt idx="446">
                  <c:v>8.9454565117737115</c:v>
                </c:pt>
                <c:pt idx="447">
                  <c:v>34.401455646859844</c:v>
                </c:pt>
                <c:pt idx="448">
                  <c:v>7.4786307097945066</c:v>
                </c:pt>
                <c:pt idx="449">
                  <c:v>88.839279791007712</c:v>
                </c:pt>
                <c:pt idx="450">
                  <c:v>7.5959893031010646</c:v>
                </c:pt>
                <c:pt idx="451">
                  <c:v>18.302935526177038</c:v>
                </c:pt>
                <c:pt idx="452">
                  <c:v>40.505125981696878</c:v>
                </c:pt>
                <c:pt idx="453">
                  <c:v>3.4909862731011625</c:v>
                </c:pt>
                <c:pt idx="454">
                  <c:v>17.41628945546055</c:v>
                </c:pt>
                <c:pt idx="455">
                  <c:v>0</c:v>
                </c:pt>
                <c:pt idx="456">
                  <c:v>33.174244161822728</c:v>
                </c:pt>
                <c:pt idx="457">
                  <c:v>20.894603261560821</c:v>
                </c:pt>
                <c:pt idx="458">
                  <c:v>22.909571958202921</c:v>
                </c:pt>
                <c:pt idx="459">
                  <c:v>22.715155060541807</c:v>
                </c:pt>
                <c:pt idx="460">
                  <c:v>20.194629134323954</c:v>
                </c:pt>
                <c:pt idx="461">
                  <c:v>18.128617842752977</c:v>
                </c:pt>
                <c:pt idx="462">
                  <c:v>7.6061757592600197</c:v>
                </c:pt>
                <c:pt idx="463">
                  <c:v>2.7178620683485999</c:v>
                </c:pt>
                <c:pt idx="464">
                  <c:v>15.953847516046327</c:v>
                </c:pt>
                <c:pt idx="465">
                  <c:v>20.872184818786831</c:v>
                </c:pt>
                <c:pt idx="466">
                  <c:v>3.3495676506189827</c:v>
                </c:pt>
                <c:pt idx="467">
                  <c:v>0</c:v>
                </c:pt>
                <c:pt idx="468">
                  <c:v>22.764672643199702</c:v>
                </c:pt>
                <c:pt idx="469">
                  <c:v>0</c:v>
                </c:pt>
                <c:pt idx="470">
                  <c:v>60.754968655879487</c:v>
                </c:pt>
                <c:pt idx="471">
                  <c:v>13.265325440574836</c:v>
                </c:pt>
                <c:pt idx="472">
                  <c:v>22.953777176437015</c:v>
                </c:pt>
                <c:pt idx="473">
                  <c:v>51.548497445808067</c:v>
                </c:pt>
                <c:pt idx="474">
                  <c:v>8.2966151136307396</c:v>
                </c:pt>
                <c:pt idx="475">
                  <c:v>17.4297105255995</c:v>
                </c:pt>
                <c:pt idx="476">
                  <c:v>30.667673034551981</c:v>
                </c:pt>
                <c:pt idx="477">
                  <c:v>0</c:v>
                </c:pt>
                <c:pt idx="478">
                  <c:v>0</c:v>
                </c:pt>
                <c:pt idx="479">
                  <c:v>43.611155482103548</c:v>
                </c:pt>
                <c:pt idx="480">
                  <c:v>14.327603940607332</c:v>
                </c:pt>
                <c:pt idx="481">
                  <c:v>43.187393421042835</c:v>
                </c:pt>
                <c:pt idx="482">
                  <c:v>0</c:v>
                </c:pt>
                <c:pt idx="483">
                  <c:v>13.966088469118725</c:v>
                </c:pt>
                <c:pt idx="484">
                  <c:v>36.230819411617254</c:v>
                </c:pt>
                <c:pt idx="485">
                  <c:v>0</c:v>
                </c:pt>
                <c:pt idx="486">
                  <c:v>8.9417270803483042</c:v>
                </c:pt>
                <c:pt idx="487">
                  <c:v>1.8624814682716293</c:v>
                </c:pt>
                <c:pt idx="488">
                  <c:v>0</c:v>
                </c:pt>
                <c:pt idx="489">
                  <c:v>0</c:v>
                </c:pt>
                <c:pt idx="490">
                  <c:v>13.0634316900905</c:v>
                </c:pt>
                <c:pt idx="491">
                  <c:v>42.321848302977273</c:v>
                </c:pt>
                <c:pt idx="492">
                  <c:v>0</c:v>
                </c:pt>
                <c:pt idx="493">
                  <c:v>4.1685115881156731</c:v>
                </c:pt>
                <c:pt idx="494">
                  <c:v>7.7407763657660729</c:v>
                </c:pt>
                <c:pt idx="495">
                  <c:v>11.04321983434364</c:v>
                </c:pt>
                <c:pt idx="496">
                  <c:v>74.266769544428413</c:v>
                </c:pt>
                <c:pt idx="497">
                  <c:v>3.8423177680595821</c:v>
                </c:pt>
                <c:pt idx="498">
                  <c:v>36.697107381054551</c:v>
                </c:pt>
                <c:pt idx="499">
                  <c:v>57.159287411798182</c:v>
                </c:pt>
                <c:pt idx="500">
                  <c:v>40.100228793143714</c:v>
                </c:pt>
                <c:pt idx="501">
                  <c:v>40.659400275184808</c:v>
                </c:pt>
                <c:pt idx="502">
                  <c:v>27.564475530309409</c:v>
                </c:pt>
                <c:pt idx="503">
                  <c:v>0</c:v>
                </c:pt>
                <c:pt idx="504">
                  <c:v>8.0878231265789697</c:v>
                </c:pt>
                <c:pt idx="505">
                  <c:v>64.292087986234904</c:v>
                </c:pt>
                <c:pt idx="506">
                  <c:v>5.1988329141518754</c:v>
                </c:pt>
                <c:pt idx="507">
                  <c:v>15.910996136025867</c:v>
                </c:pt>
                <c:pt idx="508">
                  <c:v>0</c:v>
                </c:pt>
                <c:pt idx="509">
                  <c:v>24.32690808033858</c:v>
                </c:pt>
                <c:pt idx="510">
                  <c:v>8.4565229562174888</c:v>
                </c:pt>
                <c:pt idx="511">
                  <c:v>0</c:v>
                </c:pt>
                <c:pt idx="512">
                  <c:v>52.456956723311556</c:v>
                </c:pt>
                <c:pt idx="513">
                  <c:v>38.249847600607325</c:v>
                </c:pt>
                <c:pt idx="514">
                  <c:v>66.797475446748862</c:v>
                </c:pt>
                <c:pt idx="515">
                  <c:v>19.854540174613575</c:v>
                </c:pt>
                <c:pt idx="516">
                  <c:v>9.2788204299918284</c:v>
                </c:pt>
                <c:pt idx="517">
                  <c:v>21.495231166475211</c:v>
                </c:pt>
                <c:pt idx="518">
                  <c:v>30.968737976572154</c:v>
                </c:pt>
                <c:pt idx="519">
                  <c:v>22.834186263773866</c:v>
                </c:pt>
                <c:pt idx="520">
                  <c:v>10.595777278872303</c:v>
                </c:pt>
                <c:pt idx="521">
                  <c:v>1.8894361376627311</c:v>
                </c:pt>
                <c:pt idx="522">
                  <c:v>17.325801729898142</c:v>
                </c:pt>
                <c:pt idx="523">
                  <c:v>0</c:v>
                </c:pt>
                <c:pt idx="524">
                  <c:v>15.12356109178414</c:v>
                </c:pt>
                <c:pt idx="525">
                  <c:v>6.7185934756930896</c:v>
                </c:pt>
                <c:pt idx="526">
                  <c:v>0</c:v>
                </c:pt>
                <c:pt idx="527">
                  <c:v>38.545970807346329</c:v>
                </c:pt>
                <c:pt idx="528">
                  <c:v>16.849231940509238</c:v>
                </c:pt>
                <c:pt idx="529">
                  <c:v>45.252636747753655</c:v>
                </c:pt>
                <c:pt idx="530">
                  <c:v>41.008867060895007</c:v>
                </c:pt>
                <c:pt idx="531">
                  <c:v>0</c:v>
                </c:pt>
                <c:pt idx="532">
                  <c:v>5.4173721619747752</c:v>
                </c:pt>
                <c:pt idx="533">
                  <c:v>10.200650548036833</c:v>
                </c:pt>
                <c:pt idx="534">
                  <c:v>31.417665806195039</c:v>
                </c:pt>
                <c:pt idx="535">
                  <c:v>0</c:v>
                </c:pt>
                <c:pt idx="536">
                  <c:v>0</c:v>
                </c:pt>
                <c:pt idx="537">
                  <c:v>0</c:v>
                </c:pt>
                <c:pt idx="538">
                  <c:v>6.6942225701980593</c:v>
                </c:pt>
                <c:pt idx="539">
                  <c:v>4.0253449938960468</c:v>
                </c:pt>
                <c:pt idx="540">
                  <c:v>10.498253087668662</c:v>
                </c:pt>
                <c:pt idx="541">
                  <c:v>0</c:v>
                </c:pt>
                <c:pt idx="542">
                  <c:v>7.1604466568761405</c:v>
                </c:pt>
                <c:pt idx="543">
                  <c:v>31.678625408984907</c:v>
                </c:pt>
                <c:pt idx="544">
                  <c:v>0</c:v>
                </c:pt>
                <c:pt idx="545">
                  <c:v>14.521114731086122</c:v>
                </c:pt>
                <c:pt idx="546">
                  <c:v>19.253268118543854</c:v>
                </c:pt>
                <c:pt idx="547">
                  <c:v>0</c:v>
                </c:pt>
                <c:pt idx="548">
                  <c:v>12.623831772115434</c:v>
                </c:pt>
                <c:pt idx="549">
                  <c:v>11.077517166049414</c:v>
                </c:pt>
                <c:pt idx="550">
                  <c:v>0</c:v>
                </c:pt>
                <c:pt idx="551">
                  <c:v>1.519729721588494</c:v>
                </c:pt>
                <c:pt idx="552">
                  <c:v>35.684119569742073</c:v>
                </c:pt>
                <c:pt idx="553">
                  <c:v>0</c:v>
                </c:pt>
                <c:pt idx="554">
                  <c:v>10.745535354998154</c:v>
                </c:pt>
                <c:pt idx="555">
                  <c:v>60.285738200360903</c:v>
                </c:pt>
                <c:pt idx="556">
                  <c:v>10.901086936527916</c:v>
                </c:pt>
                <c:pt idx="557">
                  <c:v>0</c:v>
                </c:pt>
                <c:pt idx="558">
                  <c:v>2.3635400158320334</c:v>
                </c:pt>
                <c:pt idx="559">
                  <c:v>0</c:v>
                </c:pt>
                <c:pt idx="560">
                  <c:v>47.598340256644455</c:v>
                </c:pt>
                <c:pt idx="561">
                  <c:v>44.690448090338066</c:v>
                </c:pt>
                <c:pt idx="562">
                  <c:v>84.233625464619067</c:v>
                </c:pt>
                <c:pt idx="563">
                  <c:v>23.987774888107978</c:v>
                </c:pt>
                <c:pt idx="564">
                  <c:v>7.7757360708975742</c:v>
                </c:pt>
                <c:pt idx="565">
                  <c:v>0</c:v>
                </c:pt>
                <c:pt idx="566">
                  <c:v>0</c:v>
                </c:pt>
                <c:pt idx="567">
                  <c:v>84.615504850602818</c:v>
                </c:pt>
                <c:pt idx="568">
                  <c:v>0</c:v>
                </c:pt>
                <c:pt idx="569">
                  <c:v>0</c:v>
                </c:pt>
                <c:pt idx="570">
                  <c:v>18.557574407228383</c:v>
                </c:pt>
                <c:pt idx="571">
                  <c:v>18.069050464737369</c:v>
                </c:pt>
                <c:pt idx="572">
                  <c:v>7.7777813718922406</c:v>
                </c:pt>
                <c:pt idx="573">
                  <c:v>22.060837184366051</c:v>
                </c:pt>
                <c:pt idx="574">
                  <c:v>0</c:v>
                </c:pt>
                <c:pt idx="575">
                  <c:v>3.8919241991526996</c:v>
                </c:pt>
                <c:pt idx="576">
                  <c:v>18.473970599683927</c:v>
                </c:pt>
                <c:pt idx="577">
                  <c:v>8.2976879180606282</c:v>
                </c:pt>
                <c:pt idx="578">
                  <c:v>16.840241543577786</c:v>
                </c:pt>
                <c:pt idx="579">
                  <c:v>0</c:v>
                </c:pt>
                <c:pt idx="580">
                  <c:v>3.588256952550597</c:v>
                </c:pt>
                <c:pt idx="581">
                  <c:v>6.6500707721712216</c:v>
                </c:pt>
                <c:pt idx="582">
                  <c:v>20.07321030866439</c:v>
                </c:pt>
                <c:pt idx="583">
                  <c:v>11.144907602735687</c:v>
                </c:pt>
                <c:pt idx="584">
                  <c:v>0</c:v>
                </c:pt>
                <c:pt idx="585">
                  <c:v>36.309533985228633</c:v>
                </c:pt>
                <c:pt idx="586">
                  <c:v>3.0307443586210336</c:v>
                </c:pt>
                <c:pt idx="587">
                  <c:v>24.743028441685929</c:v>
                </c:pt>
                <c:pt idx="588">
                  <c:v>25.602530764729757</c:v>
                </c:pt>
                <c:pt idx="589">
                  <c:v>36.650341416844284</c:v>
                </c:pt>
                <c:pt idx="590">
                  <c:v>44.319202763740655</c:v>
                </c:pt>
                <c:pt idx="591">
                  <c:v>11.093660229158237</c:v>
                </c:pt>
                <c:pt idx="592">
                  <c:v>0</c:v>
                </c:pt>
                <c:pt idx="593">
                  <c:v>3.3696227984446234</c:v>
                </c:pt>
                <c:pt idx="594">
                  <c:v>17.268606834724324</c:v>
                </c:pt>
                <c:pt idx="595">
                  <c:v>17.990234926995054</c:v>
                </c:pt>
                <c:pt idx="596">
                  <c:v>12.510600571900666</c:v>
                </c:pt>
                <c:pt idx="597">
                  <c:v>35.420895285787168</c:v>
                </c:pt>
                <c:pt idx="598">
                  <c:v>28.589078578309273</c:v>
                </c:pt>
                <c:pt idx="599">
                  <c:v>15.895902182022979</c:v>
                </c:pt>
                <c:pt idx="600">
                  <c:v>3.790160248734586</c:v>
                </c:pt>
                <c:pt idx="601">
                  <c:v>45.142726082383888</c:v>
                </c:pt>
                <c:pt idx="602">
                  <c:v>24.591254020079834</c:v>
                </c:pt>
                <c:pt idx="603">
                  <c:v>47.883583737888266</c:v>
                </c:pt>
                <c:pt idx="604">
                  <c:v>92.657339366256622</c:v>
                </c:pt>
                <c:pt idx="605">
                  <c:v>0</c:v>
                </c:pt>
                <c:pt idx="606">
                  <c:v>16.314471566044396</c:v>
                </c:pt>
                <c:pt idx="607">
                  <c:v>19.823544369989211</c:v>
                </c:pt>
                <c:pt idx="608">
                  <c:v>3.8927506364571487</c:v>
                </c:pt>
                <c:pt idx="609">
                  <c:v>33.412427725243944</c:v>
                </c:pt>
                <c:pt idx="610">
                  <c:v>0</c:v>
                </c:pt>
                <c:pt idx="611">
                  <c:v>46.679487913159306</c:v>
                </c:pt>
                <c:pt idx="612">
                  <c:v>29.107298641702869</c:v>
                </c:pt>
                <c:pt idx="613">
                  <c:v>6.6416606436359</c:v>
                </c:pt>
                <c:pt idx="614">
                  <c:v>52.117074929857743</c:v>
                </c:pt>
                <c:pt idx="615">
                  <c:v>7.1260406510512571</c:v>
                </c:pt>
                <c:pt idx="616">
                  <c:v>16.471652708647365</c:v>
                </c:pt>
                <c:pt idx="617">
                  <c:v>45.41426893996146</c:v>
                </c:pt>
                <c:pt idx="618">
                  <c:v>40.74910984265447</c:v>
                </c:pt>
                <c:pt idx="619">
                  <c:v>0</c:v>
                </c:pt>
                <c:pt idx="620">
                  <c:v>26.015159052144952</c:v>
                </c:pt>
                <c:pt idx="621">
                  <c:v>0</c:v>
                </c:pt>
                <c:pt idx="622">
                  <c:v>24.14737347914771</c:v>
                </c:pt>
                <c:pt idx="623">
                  <c:v>22.22826600268727</c:v>
                </c:pt>
                <c:pt idx="624">
                  <c:v>37.870467902934251</c:v>
                </c:pt>
                <c:pt idx="625">
                  <c:v>22.713837203276452</c:v>
                </c:pt>
                <c:pt idx="626">
                  <c:v>14.970149949830095</c:v>
                </c:pt>
                <c:pt idx="627">
                  <c:v>0</c:v>
                </c:pt>
                <c:pt idx="628">
                  <c:v>0</c:v>
                </c:pt>
                <c:pt idx="629">
                  <c:v>30.559642515883766</c:v>
                </c:pt>
                <c:pt idx="630">
                  <c:v>0</c:v>
                </c:pt>
                <c:pt idx="631">
                  <c:v>20.978127379739593</c:v>
                </c:pt>
                <c:pt idx="632">
                  <c:v>7.5107547426892252</c:v>
                </c:pt>
                <c:pt idx="633">
                  <c:v>12.254518087348165</c:v>
                </c:pt>
                <c:pt idx="634">
                  <c:v>32.810962001613987</c:v>
                </c:pt>
                <c:pt idx="635">
                  <c:v>13.082099407186018</c:v>
                </c:pt>
                <c:pt idx="636">
                  <c:v>13.631039734912102</c:v>
                </c:pt>
                <c:pt idx="637">
                  <c:v>47.186741619793587</c:v>
                </c:pt>
                <c:pt idx="638">
                  <c:v>7.2658708323971899</c:v>
                </c:pt>
                <c:pt idx="639">
                  <c:v>0</c:v>
                </c:pt>
                <c:pt idx="640">
                  <c:v>3.371598391130203</c:v>
                </c:pt>
                <c:pt idx="641">
                  <c:v>2.9532342396512954</c:v>
                </c:pt>
                <c:pt idx="642">
                  <c:v>14.72623749804875</c:v>
                </c:pt>
                <c:pt idx="643">
                  <c:v>13.937481842974464</c:v>
                </c:pt>
                <c:pt idx="644">
                  <c:v>42.169490675836691</c:v>
                </c:pt>
                <c:pt idx="645">
                  <c:v>0</c:v>
                </c:pt>
                <c:pt idx="646">
                  <c:v>0</c:v>
                </c:pt>
                <c:pt idx="647">
                  <c:v>0</c:v>
                </c:pt>
                <c:pt idx="648">
                  <c:v>0.11643183578848071</c:v>
                </c:pt>
                <c:pt idx="649">
                  <c:v>17.660926537320655</c:v>
                </c:pt>
                <c:pt idx="650">
                  <c:v>15.239379799941153</c:v>
                </c:pt>
                <c:pt idx="651">
                  <c:v>20.941412802656028</c:v>
                </c:pt>
                <c:pt idx="652">
                  <c:v>40.645882830193599</c:v>
                </c:pt>
                <c:pt idx="653">
                  <c:v>15.767433337927431</c:v>
                </c:pt>
                <c:pt idx="654">
                  <c:v>0</c:v>
                </c:pt>
                <c:pt idx="655">
                  <c:v>21.185514332718935</c:v>
                </c:pt>
                <c:pt idx="656">
                  <c:v>0</c:v>
                </c:pt>
                <c:pt idx="657">
                  <c:v>15.322008844694261</c:v>
                </c:pt>
                <c:pt idx="658">
                  <c:v>2.5454555348013836</c:v>
                </c:pt>
                <c:pt idx="659">
                  <c:v>69.259369578940778</c:v>
                </c:pt>
                <c:pt idx="660">
                  <c:v>15.41480626243006</c:v>
                </c:pt>
                <c:pt idx="661">
                  <c:v>21.998454385002759</c:v>
                </c:pt>
                <c:pt idx="662">
                  <c:v>49.149632650559688</c:v>
                </c:pt>
                <c:pt idx="663">
                  <c:v>0</c:v>
                </c:pt>
                <c:pt idx="664">
                  <c:v>34.326949808939062</c:v>
                </c:pt>
                <c:pt idx="665">
                  <c:v>3.2394963715079483</c:v>
                </c:pt>
                <c:pt idx="666">
                  <c:v>39.752318501338742</c:v>
                </c:pt>
                <c:pt idx="667">
                  <c:v>18.387772931830309</c:v>
                </c:pt>
                <c:pt idx="668">
                  <c:v>18.049346672087378</c:v>
                </c:pt>
                <c:pt idx="669">
                  <c:v>42.224821038868953</c:v>
                </c:pt>
                <c:pt idx="670">
                  <c:v>12.303956956303047</c:v>
                </c:pt>
                <c:pt idx="671">
                  <c:v>12.279615934585889</c:v>
                </c:pt>
                <c:pt idx="672">
                  <c:v>10.971248196109205</c:v>
                </c:pt>
                <c:pt idx="673">
                  <c:v>0</c:v>
                </c:pt>
                <c:pt idx="674">
                  <c:v>8.0809939127628638</c:v>
                </c:pt>
                <c:pt idx="675">
                  <c:v>21.842128867516632</c:v>
                </c:pt>
                <c:pt idx="676">
                  <c:v>3.1977913933014142</c:v>
                </c:pt>
                <c:pt idx="677">
                  <c:v>0</c:v>
                </c:pt>
                <c:pt idx="678">
                  <c:v>46.502398663219573</c:v>
                </c:pt>
                <c:pt idx="679">
                  <c:v>0</c:v>
                </c:pt>
                <c:pt idx="680">
                  <c:v>66.020379863798951</c:v>
                </c:pt>
                <c:pt idx="681">
                  <c:v>20.00151898357165</c:v>
                </c:pt>
                <c:pt idx="682">
                  <c:v>6.0052631346811083</c:v>
                </c:pt>
                <c:pt idx="683">
                  <c:v>46.205193671710425</c:v>
                </c:pt>
                <c:pt idx="684">
                  <c:v>12.253344333433319</c:v>
                </c:pt>
                <c:pt idx="685">
                  <c:v>0</c:v>
                </c:pt>
                <c:pt idx="686">
                  <c:v>29.730244943116059</c:v>
                </c:pt>
                <c:pt idx="687">
                  <c:v>7.6015596791939037</c:v>
                </c:pt>
                <c:pt idx="688">
                  <c:v>2.7283045130539687</c:v>
                </c:pt>
                <c:pt idx="689">
                  <c:v>36.0001525359582</c:v>
                </c:pt>
                <c:pt idx="690">
                  <c:v>20.554045373657218</c:v>
                </c:pt>
                <c:pt idx="691">
                  <c:v>5.9823820359323499</c:v>
                </c:pt>
                <c:pt idx="692">
                  <c:v>0</c:v>
                </c:pt>
                <c:pt idx="693">
                  <c:v>10.470548713712619</c:v>
                </c:pt>
                <c:pt idx="694">
                  <c:v>15.829024275979535</c:v>
                </c:pt>
                <c:pt idx="695">
                  <c:v>0</c:v>
                </c:pt>
                <c:pt idx="696">
                  <c:v>7.2218405584697578</c:v>
                </c:pt>
                <c:pt idx="697">
                  <c:v>0</c:v>
                </c:pt>
                <c:pt idx="698">
                  <c:v>0</c:v>
                </c:pt>
                <c:pt idx="699">
                  <c:v>0</c:v>
                </c:pt>
                <c:pt idx="700">
                  <c:v>6.8578707407438166</c:v>
                </c:pt>
                <c:pt idx="701">
                  <c:v>40.466784944761784</c:v>
                </c:pt>
                <c:pt idx="702">
                  <c:v>0</c:v>
                </c:pt>
                <c:pt idx="703">
                  <c:v>1.8887774843867746</c:v>
                </c:pt>
                <c:pt idx="704">
                  <c:v>15.636850250594259</c:v>
                </c:pt>
                <c:pt idx="705">
                  <c:v>10.603231736015584</c:v>
                </c:pt>
                <c:pt idx="706">
                  <c:v>50.84576947170514</c:v>
                </c:pt>
                <c:pt idx="707">
                  <c:v>0</c:v>
                </c:pt>
                <c:pt idx="708">
                  <c:v>26.707741948810316</c:v>
                </c:pt>
                <c:pt idx="709">
                  <c:v>61.659774111021342</c:v>
                </c:pt>
                <c:pt idx="710">
                  <c:v>7.0316689271575443</c:v>
                </c:pt>
                <c:pt idx="711">
                  <c:v>46.766591243772716</c:v>
                </c:pt>
                <c:pt idx="712">
                  <c:v>33.304663260059897</c:v>
                </c:pt>
                <c:pt idx="713">
                  <c:v>0</c:v>
                </c:pt>
                <c:pt idx="714">
                  <c:v>8.0586841441079837</c:v>
                </c:pt>
                <c:pt idx="715">
                  <c:v>41.899612085291636</c:v>
                </c:pt>
                <c:pt idx="716">
                  <c:v>10.075952252939219</c:v>
                </c:pt>
                <c:pt idx="717">
                  <c:v>21.841847820090351</c:v>
                </c:pt>
                <c:pt idx="718">
                  <c:v>0</c:v>
                </c:pt>
                <c:pt idx="719">
                  <c:v>14.605497614579065</c:v>
                </c:pt>
                <c:pt idx="720">
                  <c:v>10.748868456316874</c:v>
                </c:pt>
                <c:pt idx="721">
                  <c:v>6.9115322584773793</c:v>
                </c:pt>
                <c:pt idx="722">
                  <c:v>61.759346526535637</c:v>
                </c:pt>
                <c:pt idx="723">
                  <c:v>45.301021329291373</c:v>
                </c:pt>
                <c:pt idx="724">
                  <c:v>58.042517886887318</c:v>
                </c:pt>
                <c:pt idx="725">
                  <c:v>16.791925617649103</c:v>
                </c:pt>
                <c:pt idx="726">
                  <c:v>2.9562170872212619</c:v>
                </c:pt>
                <c:pt idx="727">
                  <c:v>13.997117132978421</c:v>
                </c:pt>
                <c:pt idx="728">
                  <c:v>16.021696880600462</c:v>
                </c:pt>
                <c:pt idx="729">
                  <c:v>41.73681091201879</c:v>
                </c:pt>
                <c:pt idx="730">
                  <c:v>0</c:v>
                </c:pt>
                <c:pt idx="731">
                  <c:v>0</c:v>
                </c:pt>
                <c:pt idx="732">
                  <c:v>27.529426247107853</c:v>
                </c:pt>
                <c:pt idx="733">
                  <c:v>0</c:v>
                </c:pt>
                <c:pt idx="734">
                  <c:v>18.587810410874713</c:v>
                </c:pt>
                <c:pt idx="735">
                  <c:v>8.7256468220754986</c:v>
                </c:pt>
                <c:pt idx="736">
                  <c:v>0</c:v>
                </c:pt>
                <c:pt idx="737">
                  <c:v>38.269716790860912</c:v>
                </c:pt>
                <c:pt idx="738">
                  <c:v>15.833162703920783</c:v>
                </c:pt>
                <c:pt idx="739">
                  <c:v>48.963967140196438</c:v>
                </c:pt>
                <c:pt idx="740">
                  <c:v>24.766746568181723</c:v>
                </c:pt>
                <c:pt idx="741">
                  <c:v>0</c:v>
                </c:pt>
                <c:pt idx="742">
                  <c:v>10.693369574971536</c:v>
                </c:pt>
                <c:pt idx="743">
                  <c:v>11.36091190298499</c:v>
                </c:pt>
                <c:pt idx="744">
                  <c:v>37.117748181900353</c:v>
                </c:pt>
                <c:pt idx="745">
                  <c:v>0</c:v>
                </c:pt>
                <c:pt idx="746">
                  <c:v>0</c:v>
                </c:pt>
                <c:pt idx="747">
                  <c:v>0</c:v>
                </c:pt>
                <c:pt idx="748">
                  <c:v>3.3702223418112012</c:v>
                </c:pt>
                <c:pt idx="749">
                  <c:v>0</c:v>
                </c:pt>
                <c:pt idx="750">
                  <c:v>0</c:v>
                </c:pt>
                <c:pt idx="751">
                  <c:v>0</c:v>
                </c:pt>
                <c:pt idx="752">
                  <c:v>2.1169142232330938</c:v>
                </c:pt>
                <c:pt idx="753">
                  <c:v>13.827558155065724</c:v>
                </c:pt>
                <c:pt idx="754">
                  <c:v>0</c:v>
                </c:pt>
                <c:pt idx="755">
                  <c:v>9.1441820078294658</c:v>
                </c:pt>
                <c:pt idx="756">
                  <c:v>0</c:v>
                </c:pt>
                <c:pt idx="757">
                  <c:v>0</c:v>
                </c:pt>
                <c:pt idx="758">
                  <c:v>7.9019404391630816</c:v>
                </c:pt>
                <c:pt idx="759">
                  <c:v>0</c:v>
                </c:pt>
                <c:pt idx="760">
                  <c:v>0</c:v>
                </c:pt>
                <c:pt idx="761">
                  <c:v>2.7071857031316475</c:v>
                </c:pt>
                <c:pt idx="762">
                  <c:v>29.140362806260477</c:v>
                </c:pt>
                <c:pt idx="763">
                  <c:v>0</c:v>
                </c:pt>
                <c:pt idx="764">
                  <c:v>7.1285397886484949</c:v>
                </c:pt>
                <c:pt idx="765">
                  <c:v>60.575913334790101</c:v>
                </c:pt>
                <c:pt idx="766">
                  <c:v>8.0239119138445449</c:v>
                </c:pt>
                <c:pt idx="767">
                  <c:v>0</c:v>
                </c:pt>
                <c:pt idx="768">
                  <c:v>2.7480543820619072</c:v>
                </c:pt>
                <c:pt idx="769">
                  <c:v>12.182822172976742</c:v>
                </c:pt>
                <c:pt idx="770">
                  <c:v>43.874633298141141</c:v>
                </c:pt>
                <c:pt idx="771">
                  <c:v>63.859647048479452</c:v>
                </c:pt>
                <c:pt idx="772">
                  <c:v>81.230364783089996</c:v>
                </c:pt>
                <c:pt idx="773">
                  <c:v>18.809398408309409</c:v>
                </c:pt>
                <c:pt idx="774">
                  <c:v>9.7263267812909309</c:v>
                </c:pt>
                <c:pt idx="775">
                  <c:v>0</c:v>
                </c:pt>
                <c:pt idx="776">
                  <c:v>0</c:v>
                </c:pt>
                <c:pt idx="777">
                  <c:v>67.90237109001805</c:v>
                </c:pt>
                <c:pt idx="778">
                  <c:v>0</c:v>
                </c:pt>
                <c:pt idx="779">
                  <c:v>8.5572901811425233</c:v>
                </c:pt>
                <c:pt idx="780">
                  <c:v>21.316613870306625</c:v>
                </c:pt>
                <c:pt idx="781">
                  <c:v>39.835284044320474</c:v>
                </c:pt>
                <c:pt idx="782">
                  <c:v>11.715028002277123</c:v>
                </c:pt>
                <c:pt idx="783">
                  <c:v>16.96453150946212</c:v>
                </c:pt>
                <c:pt idx="784">
                  <c:v>0</c:v>
                </c:pt>
                <c:pt idx="785">
                  <c:v>11.691204138800586</c:v>
                </c:pt>
                <c:pt idx="786">
                  <c:v>22.118986833076168</c:v>
                </c:pt>
                <c:pt idx="787">
                  <c:v>15.829732096169005</c:v>
                </c:pt>
                <c:pt idx="788">
                  <c:v>10.20395347670539</c:v>
                </c:pt>
                <c:pt idx="789">
                  <c:v>0</c:v>
                </c:pt>
                <c:pt idx="790">
                  <c:v>3.79102945811632</c:v>
                </c:pt>
                <c:pt idx="791">
                  <c:v>13.532847344732852</c:v>
                </c:pt>
                <c:pt idx="792">
                  <c:v>19.989545922641373</c:v>
                </c:pt>
                <c:pt idx="793">
                  <c:v>16.886516341921361</c:v>
                </c:pt>
                <c:pt idx="794">
                  <c:v>0</c:v>
                </c:pt>
                <c:pt idx="795">
                  <c:v>39.966344664824973</c:v>
                </c:pt>
                <c:pt idx="796">
                  <c:v>2.7691407142540641</c:v>
                </c:pt>
                <c:pt idx="797">
                  <c:v>37.821670286315467</c:v>
                </c:pt>
                <c:pt idx="798">
                  <c:v>10.829632234643841</c:v>
                </c:pt>
                <c:pt idx="799">
                  <c:v>21.274753385755023</c:v>
                </c:pt>
                <c:pt idx="800">
                  <c:v>45.409219161386396</c:v>
                </c:pt>
                <c:pt idx="801">
                  <c:v>0</c:v>
                </c:pt>
                <c:pt idx="802">
                  <c:v>0</c:v>
                </c:pt>
                <c:pt idx="803">
                  <c:v>0</c:v>
                </c:pt>
                <c:pt idx="804">
                  <c:v>0</c:v>
                </c:pt>
                <c:pt idx="805">
                  <c:v>20.058090471129752</c:v>
                </c:pt>
                <c:pt idx="806">
                  <c:v>16.048672660673489</c:v>
                </c:pt>
                <c:pt idx="807">
                  <c:v>31.969043047742826</c:v>
                </c:pt>
                <c:pt idx="808">
                  <c:v>28.949476468654062</c:v>
                </c:pt>
                <c:pt idx="809">
                  <c:v>0</c:v>
                </c:pt>
                <c:pt idx="810">
                  <c:v>7.0363566856132245</c:v>
                </c:pt>
                <c:pt idx="811">
                  <c:v>14.213343733071154</c:v>
                </c:pt>
                <c:pt idx="812">
                  <c:v>16.005224674424806</c:v>
                </c:pt>
                <c:pt idx="813">
                  <c:v>55.669787299221611</c:v>
                </c:pt>
                <c:pt idx="814">
                  <c:v>58.407323857943929</c:v>
                </c:pt>
                <c:pt idx="815">
                  <c:v>0</c:v>
                </c:pt>
                <c:pt idx="816">
                  <c:v>19.164429779738541</c:v>
                </c:pt>
                <c:pt idx="817">
                  <c:v>35.568595309705088</c:v>
                </c:pt>
                <c:pt idx="818">
                  <c:v>7.4568193368041271</c:v>
                </c:pt>
                <c:pt idx="819">
                  <c:v>41.488360581480016</c:v>
                </c:pt>
                <c:pt idx="820">
                  <c:v>0</c:v>
                </c:pt>
                <c:pt idx="821">
                  <c:v>38.234561080471082</c:v>
                </c:pt>
                <c:pt idx="822">
                  <c:v>32.374462122223989</c:v>
                </c:pt>
                <c:pt idx="823">
                  <c:v>0</c:v>
                </c:pt>
                <c:pt idx="824">
                  <c:v>48.100198440121808</c:v>
                </c:pt>
                <c:pt idx="825">
                  <c:v>3.6516185532704699</c:v>
                </c:pt>
                <c:pt idx="826">
                  <c:v>26.282547867221297</c:v>
                </c:pt>
                <c:pt idx="827">
                  <c:v>52.408593254370615</c:v>
                </c:pt>
                <c:pt idx="828">
                  <c:v>27.734963701291878</c:v>
                </c:pt>
                <c:pt idx="829">
                  <c:v>0</c:v>
                </c:pt>
                <c:pt idx="830">
                  <c:v>22.392884163174546</c:v>
                </c:pt>
                <c:pt idx="831">
                  <c:v>0</c:v>
                </c:pt>
                <c:pt idx="832">
                  <c:v>20.064575121902667</c:v>
                </c:pt>
                <c:pt idx="833">
                  <c:v>40.497268035172176</c:v>
                </c:pt>
                <c:pt idx="834">
                  <c:v>32.975829451719079</c:v>
                </c:pt>
                <c:pt idx="835">
                  <c:v>15.712031016382676</c:v>
                </c:pt>
                <c:pt idx="836">
                  <c:v>14.034811815904419</c:v>
                </c:pt>
                <c:pt idx="837">
                  <c:v>2.5169698995432799</c:v>
                </c:pt>
                <c:pt idx="838">
                  <c:v>0</c:v>
                </c:pt>
                <c:pt idx="839">
                  <c:v>47.641162265281366</c:v>
                </c:pt>
                <c:pt idx="840">
                  <c:v>0</c:v>
                </c:pt>
                <c:pt idx="841">
                  <c:v>27.744837465439844</c:v>
                </c:pt>
                <c:pt idx="842">
                  <c:v>0</c:v>
                </c:pt>
                <c:pt idx="843">
                  <c:v>2.9746687410765871</c:v>
                </c:pt>
                <c:pt idx="844">
                  <c:v>8.1697057710477896</c:v>
                </c:pt>
                <c:pt idx="845">
                  <c:v>13.010266548738819</c:v>
                </c:pt>
                <c:pt idx="846">
                  <c:v>8.932525209455342</c:v>
                </c:pt>
                <c:pt idx="847">
                  <c:v>48.150821671798965</c:v>
                </c:pt>
                <c:pt idx="848">
                  <c:v>10.645837130698869</c:v>
                </c:pt>
                <c:pt idx="849">
                  <c:v>0</c:v>
                </c:pt>
                <c:pt idx="850">
                  <c:v>3.2270129645517822</c:v>
                </c:pt>
                <c:pt idx="851">
                  <c:v>3.1960830802060789</c:v>
                </c:pt>
                <c:pt idx="852">
                  <c:v>10.609961892570725</c:v>
                </c:pt>
                <c:pt idx="853">
                  <c:v>5.2067092177912979</c:v>
                </c:pt>
                <c:pt idx="854">
                  <c:v>43.197561977596656</c:v>
                </c:pt>
                <c:pt idx="855">
                  <c:v>0</c:v>
                </c:pt>
                <c:pt idx="856">
                  <c:v>0</c:v>
                </c:pt>
                <c:pt idx="857">
                  <c:v>0.61923363260559361</c:v>
                </c:pt>
                <c:pt idx="858">
                  <c:v>0</c:v>
                </c:pt>
                <c:pt idx="859">
                  <c:v>7.9513527802434405</c:v>
                </c:pt>
                <c:pt idx="860">
                  <c:v>26.490150863953005</c:v>
                </c:pt>
                <c:pt idx="861">
                  <c:v>7.3471480592227199</c:v>
                </c:pt>
                <c:pt idx="862">
                  <c:v>25.057551902359073</c:v>
                </c:pt>
                <c:pt idx="863">
                  <c:v>6.4425148858110539</c:v>
                </c:pt>
                <c:pt idx="864">
                  <c:v>0</c:v>
                </c:pt>
                <c:pt idx="865">
                  <c:v>20.987122018295249</c:v>
                </c:pt>
                <c:pt idx="866">
                  <c:v>13.513293346138916</c:v>
                </c:pt>
                <c:pt idx="867">
                  <c:v>26.942130931039483</c:v>
                </c:pt>
                <c:pt idx="868">
                  <c:v>6.3699206416587781</c:v>
                </c:pt>
                <c:pt idx="869">
                  <c:v>74.233969051856448</c:v>
                </c:pt>
                <c:pt idx="870">
                  <c:v>11.697058222683056</c:v>
                </c:pt>
                <c:pt idx="871">
                  <c:v>7.5564588183363224</c:v>
                </c:pt>
                <c:pt idx="872">
                  <c:v>68.920426199276321</c:v>
                </c:pt>
                <c:pt idx="873">
                  <c:v>0</c:v>
                </c:pt>
                <c:pt idx="874">
                  <c:v>34.623794633857507</c:v>
                </c:pt>
                <c:pt idx="875">
                  <c:v>0</c:v>
                </c:pt>
                <c:pt idx="876">
                  <c:v>28.972272333706588</c:v>
                </c:pt>
                <c:pt idx="877">
                  <c:v>18.31018016149913</c:v>
                </c:pt>
                <c:pt idx="878">
                  <c:v>19.645560210707135</c:v>
                </c:pt>
                <c:pt idx="879">
                  <c:v>34.637685278990858</c:v>
                </c:pt>
                <c:pt idx="880">
                  <c:v>8.4677258057139593</c:v>
                </c:pt>
                <c:pt idx="881">
                  <c:v>12.814102420899186</c:v>
                </c:pt>
                <c:pt idx="882">
                  <c:v>11.33607382252314</c:v>
                </c:pt>
                <c:pt idx="883">
                  <c:v>0</c:v>
                </c:pt>
                <c:pt idx="884">
                  <c:v>0</c:v>
                </c:pt>
                <c:pt idx="885">
                  <c:v>20.880629458697818</c:v>
                </c:pt>
                <c:pt idx="886">
                  <c:v>9.5073808267373963</c:v>
                </c:pt>
                <c:pt idx="887">
                  <c:v>0</c:v>
                </c:pt>
                <c:pt idx="888">
                  <c:v>34.81755985394625</c:v>
                </c:pt>
                <c:pt idx="889">
                  <c:v>0</c:v>
                </c:pt>
                <c:pt idx="890">
                  <c:v>79.689587160912097</c:v>
                </c:pt>
                <c:pt idx="891">
                  <c:v>19.654015497744648</c:v>
                </c:pt>
                <c:pt idx="892">
                  <c:v>14.608797014022668</c:v>
                </c:pt>
                <c:pt idx="893">
                  <c:v>46.879346739723154</c:v>
                </c:pt>
                <c:pt idx="894">
                  <c:v>8.2246012540324607</c:v>
                </c:pt>
                <c:pt idx="895">
                  <c:v>10.408249439221276</c:v>
                </c:pt>
                <c:pt idx="896">
                  <c:v>28.024879633261307</c:v>
                </c:pt>
                <c:pt idx="897">
                  <c:v>3.6808810791234849</c:v>
                </c:pt>
                <c:pt idx="898">
                  <c:v>0</c:v>
                </c:pt>
                <c:pt idx="899">
                  <c:v>35.628313573867572</c:v>
                </c:pt>
                <c:pt idx="900">
                  <c:v>0</c:v>
                </c:pt>
                <c:pt idx="901">
                  <c:v>24.020460832284105</c:v>
                </c:pt>
                <c:pt idx="902">
                  <c:v>0</c:v>
                </c:pt>
                <c:pt idx="903">
                  <c:v>10.388078274430638</c:v>
                </c:pt>
                <c:pt idx="904">
                  <c:v>31.543937789755105</c:v>
                </c:pt>
                <c:pt idx="905">
                  <c:v>0</c:v>
                </c:pt>
                <c:pt idx="906">
                  <c:v>3.3323165520659885</c:v>
                </c:pt>
                <c:pt idx="907">
                  <c:v>3.0677989733021547</c:v>
                </c:pt>
                <c:pt idx="908">
                  <c:v>0</c:v>
                </c:pt>
                <c:pt idx="909">
                  <c:v>0</c:v>
                </c:pt>
                <c:pt idx="910">
                  <c:v>8.8847849626441082</c:v>
                </c:pt>
                <c:pt idx="911">
                  <c:v>35.180671234537392</c:v>
                </c:pt>
                <c:pt idx="912">
                  <c:v>0</c:v>
                </c:pt>
                <c:pt idx="913">
                  <c:v>3.0238197973236698</c:v>
                </c:pt>
                <c:pt idx="914">
                  <c:v>3.7782237184625993</c:v>
                </c:pt>
                <c:pt idx="915">
                  <c:v>13.515953003286999</c:v>
                </c:pt>
                <c:pt idx="916">
                  <c:v>50.893442143911372</c:v>
                </c:pt>
                <c:pt idx="917">
                  <c:v>0</c:v>
                </c:pt>
                <c:pt idx="918">
                  <c:v>23.950658703537492</c:v>
                </c:pt>
                <c:pt idx="919">
                  <c:v>61.207272151163529</c:v>
                </c:pt>
                <c:pt idx="920">
                  <c:v>21.781387377779961</c:v>
                </c:pt>
                <c:pt idx="921">
                  <c:v>43.539901350646062</c:v>
                </c:pt>
                <c:pt idx="922">
                  <c:v>35.491897436873167</c:v>
                </c:pt>
                <c:pt idx="923">
                  <c:v>3.0248668219769539</c:v>
                </c:pt>
                <c:pt idx="924">
                  <c:v>4.1001373863775195</c:v>
                </c:pt>
                <c:pt idx="925">
                  <c:v>72.542582684856853</c:v>
                </c:pt>
                <c:pt idx="926">
                  <c:v>9.2168616751569825</c:v>
                </c:pt>
                <c:pt idx="927">
                  <c:v>19.412811821810585</c:v>
                </c:pt>
                <c:pt idx="928">
                  <c:v>0</c:v>
                </c:pt>
                <c:pt idx="929">
                  <c:v>21.255462649769534</c:v>
                </c:pt>
                <c:pt idx="930">
                  <c:v>10.624359857196294</c:v>
                </c:pt>
                <c:pt idx="931">
                  <c:v>6.9301625270588758</c:v>
                </c:pt>
                <c:pt idx="932">
                  <c:v>34.123406796587162</c:v>
                </c:pt>
                <c:pt idx="933">
                  <c:v>29.406265732653456</c:v>
                </c:pt>
                <c:pt idx="934">
                  <c:v>69.761019483246798</c:v>
                </c:pt>
                <c:pt idx="935">
                  <c:v>15.790439456561035</c:v>
                </c:pt>
                <c:pt idx="936">
                  <c:v>2.7278993715322186</c:v>
                </c:pt>
                <c:pt idx="937">
                  <c:v>21.096310870901952</c:v>
                </c:pt>
                <c:pt idx="938">
                  <c:v>16.668513856132712</c:v>
                </c:pt>
                <c:pt idx="939">
                  <c:v>27.024653504527244</c:v>
                </c:pt>
                <c:pt idx="940">
                  <c:v>2.6609072842352512</c:v>
                </c:pt>
                <c:pt idx="941">
                  <c:v>6.3481134908047805</c:v>
                </c:pt>
                <c:pt idx="942">
                  <c:v>20.526008552353694</c:v>
                </c:pt>
                <c:pt idx="943">
                  <c:v>0</c:v>
                </c:pt>
                <c:pt idx="944">
                  <c:v>7.6138519703490548</c:v>
                </c:pt>
                <c:pt idx="945">
                  <c:v>3.2329953829029394</c:v>
                </c:pt>
                <c:pt idx="946">
                  <c:v>0</c:v>
                </c:pt>
                <c:pt idx="947">
                  <c:v>33.873443898477525</c:v>
                </c:pt>
                <c:pt idx="948">
                  <c:v>22.351446280987112</c:v>
                </c:pt>
                <c:pt idx="949">
                  <c:v>48.298312093544126</c:v>
                </c:pt>
                <c:pt idx="950">
                  <c:v>26.271883845666625</c:v>
                </c:pt>
                <c:pt idx="951">
                  <c:v>0</c:v>
                </c:pt>
                <c:pt idx="952">
                  <c:v>9.5785274962365605</c:v>
                </c:pt>
                <c:pt idx="953">
                  <c:v>7.0285449369114019</c:v>
                </c:pt>
                <c:pt idx="954">
                  <c:v>23.013735183514221</c:v>
                </c:pt>
                <c:pt idx="955">
                  <c:v>7.2271703631559827</c:v>
                </c:pt>
                <c:pt idx="956">
                  <c:v>3.2981747051218471</c:v>
                </c:pt>
                <c:pt idx="957">
                  <c:v>3.1011996675435869</c:v>
                </c:pt>
                <c:pt idx="958">
                  <c:v>9.5111228073427139</c:v>
                </c:pt>
                <c:pt idx="959">
                  <c:v>0</c:v>
                </c:pt>
                <c:pt idx="960">
                  <c:v>0</c:v>
                </c:pt>
                <c:pt idx="961">
                  <c:v>1.7707050894560556</c:v>
                </c:pt>
                <c:pt idx="962">
                  <c:v>0</c:v>
                </c:pt>
                <c:pt idx="963">
                  <c:v>11.63963881999628</c:v>
                </c:pt>
                <c:pt idx="964">
                  <c:v>0</c:v>
                </c:pt>
                <c:pt idx="965">
                  <c:v>11.947468909502202</c:v>
                </c:pt>
                <c:pt idx="966">
                  <c:v>0</c:v>
                </c:pt>
                <c:pt idx="967">
                  <c:v>0</c:v>
                </c:pt>
                <c:pt idx="968">
                  <c:v>7.5159798910956459</c:v>
                </c:pt>
                <c:pt idx="969">
                  <c:v>0</c:v>
                </c:pt>
                <c:pt idx="970">
                  <c:v>0</c:v>
                </c:pt>
                <c:pt idx="971">
                  <c:v>0.76649497439580438</c:v>
                </c:pt>
                <c:pt idx="972">
                  <c:v>29.384127052307708</c:v>
                </c:pt>
                <c:pt idx="973">
                  <c:v>0</c:v>
                </c:pt>
                <c:pt idx="974">
                  <c:v>3.8679057502601886</c:v>
                </c:pt>
                <c:pt idx="975">
                  <c:v>41.461401700381394</c:v>
                </c:pt>
                <c:pt idx="976">
                  <c:v>4.4978340047854921</c:v>
                </c:pt>
                <c:pt idx="977">
                  <c:v>0</c:v>
                </c:pt>
                <c:pt idx="978">
                  <c:v>0</c:v>
                </c:pt>
                <c:pt idx="979">
                  <c:v>11.991134794702544</c:v>
                </c:pt>
                <c:pt idx="980">
                  <c:v>59.275393629996167</c:v>
                </c:pt>
                <c:pt idx="981">
                  <c:v>65.707197023213425</c:v>
                </c:pt>
                <c:pt idx="982">
                  <c:v>49.374758100137193</c:v>
                </c:pt>
                <c:pt idx="983">
                  <c:v>21.872105668703188</c:v>
                </c:pt>
                <c:pt idx="984">
                  <c:v>8.2182445523491072</c:v>
                </c:pt>
                <c:pt idx="985">
                  <c:v>0</c:v>
                </c:pt>
                <c:pt idx="986">
                  <c:v>0</c:v>
                </c:pt>
                <c:pt idx="987">
                  <c:v>90.271270948533456</c:v>
                </c:pt>
                <c:pt idx="988">
                  <c:v>0</c:v>
                </c:pt>
                <c:pt idx="989">
                  <c:v>0</c:v>
                </c:pt>
                <c:pt idx="990">
                  <c:v>7.3082441931504798</c:v>
                </c:pt>
                <c:pt idx="991">
                  <c:v>37.385216483283408</c:v>
                </c:pt>
                <c:pt idx="992">
                  <c:v>19.678487367370607</c:v>
                </c:pt>
                <c:pt idx="993">
                  <c:v>18.215461684388234</c:v>
                </c:pt>
                <c:pt idx="994">
                  <c:v>0</c:v>
                </c:pt>
                <c:pt idx="995">
                  <c:v>3.9628772010916244</c:v>
                </c:pt>
                <c:pt idx="996">
                  <c:v>13.719948733790559</c:v>
                </c:pt>
                <c:pt idx="997">
                  <c:v>4.5895153279285328</c:v>
                </c:pt>
                <c:pt idx="998">
                  <c:v>13.898101059061934</c:v>
                </c:pt>
                <c:pt idx="999">
                  <c:v>0</c:v>
                </c:pt>
                <c:pt idx="1000">
                  <c:v>3.689898828155858</c:v>
                </c:pt>
                <c:pt idx="1001">
                  <c:v>0</c:v>
                </c:pt>
                <c:pt idx="1002">
                  <c:v>23.158604943562729</c:v>
                </c:pt>
                <c:pt idx="1003">
                  <c:v>28.327440129417269</c:v>
                </c:pt>
                <c:pt idx="1004">
                  <c:v>0</c:v>
                </c:pt>
                <c:pt idx="1005">
                  <c:v>20.481561571922246</c:v>
                </c:pt>
                <c:pt idx="1006">
                  <c:v>3.7968471949116536</c:v>
                </c:pt>
                <c:pt idx="1007">
                  <c:v>20.885550266868194</c:v>
                </c:pt>
                <c:pt idx="1008">
                  <c:v>17.704012630077333</c:v>
                </c:pt>
                <c:pt idx="1009">
                  <c:v>23.562755673145041</c:v>
                </c:pt>
                <c:pt idx="1010">
                  <c:v>37.964300363997502</c:v>
                </c:pt>
                <c:pt idx="1011">
                  <c:v>10.435633114383258</c:v>
                </c:pt>
                <c:pt idx="1012">
                  <c:v>0</c:v>
                </c:pt>
                <c:pt idx="1013">
                  <c:v>0</c:v>
                </c:pt>
                <c:pt idx="1014">
                  <c:v>13.149145831542539</c:v>
                </c:pt>
                <c:pt idx="1015">
                  <c:v>14.027556166313497</c:v>
                </c:pt>
                <c:pt idx="1016">
                  <c:v>12.411972200246943</c:v>
                </c:pt>
                <c:pt idx="1017">
                  <c:v>13.22370340833119</c:v>
                </c:pt>
                <c:pt idx="1018">
                  <c:v>20.090913359381656</c:v>
                </c:pt>
                <c:pt idx="1019">
                  <c:v>0</c:v>
                </c:pt>
                <c:pt idx="1020">
                  <c:v>3.7307347805518067</c:v>
                </c:pt>
                <c:pt idx="1021">
                  <c:v>8.8450368160718753</c:v>
                </c:pt>
                <c:pt idx="1022">
                  <c:v>16.328881901095315</c:v>
                </c:pt>
                <c:pt idx="1023">
                  <c:v>48.34023275951126</c:v>
                </c:pt>
                <c:pt idx="1024">
                  <c:v>74.266793775819821</c:v>
                </c:pt>
                <c:pt idx="1025">
                  <c:v>0</c:v>
                </c:pt>
                <c:pt idx="1026">
                  <c:v>18.84942609694447</c:v>
                </c:pt>
                <c:pt idx="1027">
                  <c:v>15.557929343013482</c:v>
                </c:pt>
                <c:pt idx="1028">
                  <c:v>3.3660037329637769</c:v>
                </c:pt>
                <c:pt idx="1029">
                  <c:v>46.282872353338448</c:v>
                </c:pt>
                <c:pt idx="1030">
                  <c:v>0</c:v>
                </c:pt>
                <c:pt idx="1031">
                  <c:v>26.357313511552309</c:v>
                </c:pt>
                <c:pt idx="1032">
                  <c:v>28.324503541776387</c:v>
                </c:pt>
                <c:pt idx="1033">
                  <c:v>6.7272121410515702</c:v>
                </c:pt>
                <c:pt idx="1034">
                  <c:v>42.696095351376151</c:v>
                </c:pt>
                <c:pt idx="1035">
                  <c:v>14.257373291132422</c:v>
                </c:pt>
                <c:pt idx="1036">
                  <c:v>13.665839500847616</c:v>
                </c:pt>
                <c:pt idx="1037">
                  <c:v>32.285563394597986</c:v>
                </c:pt>
                <c:pt idx="1038">
                  <c:v>24.599408984720625</c:v>
                </c:pt>
                <c:pt idx="1039">
                  <c:v>0</c:v>
                </c:pt>
                <c:pt idx="1040">
                  <c:v>15.098994132303957</c:v>
                </c:pt>
                <c:pt idx="1041">
                  <c:v>0</c:v>
                </c:pt>
                <c:pt idx="1042">
                  <c:v>23.462933597008</c:v>
                </c:pt>
                <c:pt idx="1043">
                  <c:v>32.143307865169248</c:v>
                </c:pt>
                <c:pt idx="1044">
                  <c:v>34.180379262212242</c:v>
                </c:pt>
                <c:pt idx="1045">
                  <c:v>20.015988428531944</c:v>
                </c:pt>
                <c:pt idx="1046">
                  <c:v>32.823683298540018</c:v>
                </c:pt>
                <c:pt idx="1047">
                  <c:v>3.4283918162052114</c:v>
                </c:pt>
                <c:pt idx="1048">
                  <c:v>0</c:v>
                </c:pt>
                <c:pt idx="1049">
                  <c:v>22.856481346736974</c:v>
                </c:pt>
              </c:numCache>
            </c:numRef>
          </c:yVal>
          <c:smooth val="0"/>
          <c:extLst>
            <c:ext xmlns:c16="http://schemas.microsoft.com/office/drawing/2014/chart" uri="{C3380CC4-5D6E-409C-BE32-E72D297353CC}">
              <c16:uniqueId val="{00000002-8526-4946-87CE-AC009F40DC77}"/>
            </c:ext>
          </c:extLst>
        </c:ser>
        <c:ser>
          <c:idx val="3"/>
          <c:order val="3"/>
          <c:tx>
            <c:strRef>
              <c:f>'CT Net-Cone vs PC Price'!$G$4</c:f>
              <c:strCache>
                <c:ptCount val="1"/>
                <c:pt idx="0">
                  <c:v>Winter</c:v>
                </c:pt>
              </c:strCache>
            </c:strRef>
          </c:tx>
          <c:spPr>
            <a:ln w="19050" cap="rnd">
              <a:noFill/>
              <a:round/>
            </a:ln>
            <a:effectLst/>
          </c:spPr>
          <c:marker>
            <c:symbol val="circle"/>
            <c:size val="5"/>
            <c:spPr>
              <a:solidFill>
                <a:schemeClr val="accent1">
                  <a:alpha val="20000"/>
                </a:schemeClr>
              </a:solidFill>
              <a:ln w="3175">
                <a:noFill/>
              </a:ln>
              <a:effectLst/>
            </c:spPr>
          </c:marker>
          <c:xVal>
            <c:numRef>
              <c:f>'CT Net-Cone vs PC Price'!$C$5:$C$1054</c:f>
              <c:numCache>
                <c:formatCode>_("$"* #,##0_);_("$"* \(#,##0\);_("$"* "-"??_);_(@_)</c:formatCode>
                <c:ptCount val="1050"/>
                <c:pt idx="0">
                  <c:v>69.553392727272723</c:v>
                </c:pt>
                <c:pt idx="1">
                  <c:v>64.016534545454562</c:v>
                </c:pt>
                <c:pt idx="2">
                  <c:v>74.398810909090912</c:v>
                </c:pt>
                <c:pt idx="3">
                  <c:v>54.727083636363645</c:v>
                </c:pt>
                <c:pt idx="4">
                  <c:v>79.528749090909088</c:v>
                </c:pt>
                <c:pt idx="5">
                  <c:v>62.114680000000014</c:v>
                </c:pt>
                <c:pt idx="6">
                  <c:v>54.310210909090912</c:v>
                </c:pt>
                <c:pt idx="7">
                  <c:v>68.653876363636385</c:v>
                </c:pt>
                <c:pt idx="8">
                  <c:v>45.541214545454551</c:v>
                </c:pt>
                <c:pt idx="9">
                  <c:v>74.687472727272734</c:v>
                </c:pt>
                <c:pt idx="10">
                  <c:v>60.742545454545464</c:v>
                </c:pt>
                <c:pt idx="11">
                  <c:v>57.09835636363637</c:v>
                </c:pt>
                <c:pt idx="12">
                  <c:v>67.356712727272736</c:v>
                </c:pt>
                <c:pt idx="13">
                  <c:v>48.520774545454557</c:v>
                </c:pt>
                <c:pt idx="14">
                  <c:v>71.98653818181819</c:v>
                </c:pt>
                <c:pt idx="15">
                  <c:v>7.5420109090909193</c:v>
                </c:pt>
                <c:pt idx="16">
                  <c:v>0</c:v>
                </c:pt>
                <c:pt idx="17">
                  <c:v>27.751374545454567</c:v>
                </c:pt>
                <c:pt idx="18">
                  <c:v>0</c:v>
                </c:pt>
                <c:pt idx="19">
                  <c:v>35.401629090909097</c:v>
                </c:pt>
                <c:pt idx="20">
                  <c:v>72.563480000000013</c:v>
                </c:pt>
                <c:pt idx="21">
                  <c:v>67.432269090909102</c:v>
                </c:pt>
                <c:pt idx="22">
                  <c:v>78.709640000000007</c:v>
                </c:pt>
                <c:pt idx="23">
                  <c:v>63.606512727272737</c:v>
                </c:pt>
                <c:pt idx="24">
                  <c:v>81.628323636363646</c:v>
                </c:pt>
                <c:pt idx="25">
                  <c:v>64.872592727272732</c:v>
                </c:pt>
                <c:pt idx="26">
                  <c:v>61.330738181818191</c:v>
                </c:pt>
                <c:pt idx="27">
                  <c:v>71.879578181818189</c:v>
                </c:pt>
                <c:pt idx="28">
                  <c:v>51.475756363636371</c:v>
                </c:pt>
                <c:pt idx="29">
                  <c:v>79.0553381818182</c:v>
                </c:pt>
                <c:pt idx="30">
                  <c:v>73.511080000000007</c:v>
                </c:pt>
                <c:pt idx="31">
                  <c:v>69.661356363636372</c:v>
                </c:pt>
                <c:pt idx="32">
                  <c:v>80.171447272727278</c:v>
                </c:pt>
                <c:pt idx="33">
                  <c:v>60.639447272727281</c:v>
                </c:pt>
                <c:pt idx="34">
                  <c:v>82.082210909090918</c:v>
                </c:pt>
                <c:pt idx="35">
                  <c:v>60.896650909090908</c:v>
                </c:pt>
                <c:pt idx="36">
                  <c:v>56.148752727272722</c:v>
                </c:pt>
                <c:pt idx="37">
                  <c:v>71.266432727272729</c:v>
                </c:pt>
                <c:pt idx="38">
                  <c:v>33.109374545454557</c:v>
                </c:pt>
                <c:pt idx="39">
                  <c:v>72.981640000000013</c:v>
                </c:pt>
                <c:pt idx="40">
                  <c:v>65.253145454545461</c:v>
                </c:pt>
                <c:pt idx="41">
                  <c:v>58.713505454545462</c:v>
                </c:pt>
                <c:pt idx="42">
                  <c:v>71.428050909090899</c:v>
                </c:pt>
                <c:pt idx="43">
                  <c:v>42.631919999999987</c:v>
                </c:pt>
                <c:pt idx="44">
                  <c:v>77.315014545454545</c:v>
                </c:pt>
                <c:pt idx="45">
                  <c:v>64.827312727272727</c:v>
                </c:pt>
                <c:pt idx="46">
                  <c:v>60.349192727272737</c:v>
                </c:pt>
                <c:pt idx="47">
                  <c:v>75.12366545454546</c:v>
                </c:pt>
                <c:pt idx="48">
                  <c:v>48.599156363636361</c:v>
                </c:pt>
                <c:pt idx="49">
                  <c:v>77.90364727272727</c:v>
                </c:pt>
                <c:pt idx="50">
                  <c:v>69.638494545454549</c:v>
                </c:pt>
                <c:pt idx="51">
                  <c:v>64.428087272727282</c:v>
                </c:pt>
                <c:pt idx="52">
                  <c:v>76.031687272727282</c:v>
                </c:pt>
                <c:pt idx="53">
                  <c:v>54.974534545454539</c:v>
                </c:pt>
                <c:pt idx="54">
                  <c:v>81.045072727272739</c:v>
                </c:pt>
                <c:pt idx="55">
                  <c:v>63.388490909090905</c:v>
                </c:pt>
                <c:pt idx="56">
                  <c:v>56.4619890909091</c:v>
                </c:pt>
                <c:pt idx="57">
                  <c:v>70.344730909090913</c:v>
                </c:pt>
                <c:pt idx="58">
                  <c:v>49.442305454545469</c:v>
                </c:pt>
                <c:pt idx="59">
                  <c:v>76.683316363636379</c:v>
                </c:pt>
                <c:pt idx="60">
                  <c:v>62.511250909090919</c:v>
                </c:pt>
                <c:pt idx="61">
                  <c:v>56.897054545454552</c:v>
                </c:pt>
                <c:pt idx="62">
                  <c:v>72.677025454545458</c:v>
                </c:pt>
                <c:pt idx="63">
                  <c:v>43.286560000000009</c:v>
                </c:pt>
                <c:pt idx="64">
                  <c:v>76.634101818181819</c:v>
                </c:pt>
                <c:pt idx="65">
                  <c:v>27.111538181818176</c:v>
                </c:pt>
                <c:pt idx="66">
                  <c:v>15.357607272727293</c:v>
                </c:pt>
                <c:pt idx="67">
                  <c:v>51.277687272727277</c:v>
                </c:pt>
                <c:pt idx="68">
                  <c:v>0</c:v>
                </c:pt>
                <c:pt idx="69">
                  <c:v>61.579472727272737</c:v>
                </c:pt>
                <c:pt idx="70">
                  <c:v>57.37945818181818</c:v>
                </c:pt>
                <c:pt idx="71">
                  <c:v>47.202040000000004</c:v>
                </c:pt>
                <c:pt idx="72">
                  <c:v>69.22399272727273</c:v>
                </c:pt>
                <c:pt idx="73">
                  <c:v>28.504712727272732</c:v>
                </c:pt>
                <c:pt idx="74">
                  <c:v>75.390229090909088</c:v>
                </c:pt>
                <c:pt idx="75">
                  <c:v>67.702378181818176</c:v>
                </c:pt>
                <c:pt idx="76">
                  <c:v>59.406210909090916</c:v>
                </c:pt>
                <c:pt idx="77">
                  <c:v>74.612818181818184</c:v>
                </c:pt>
                <c:pt idx="78">
                  <c:v>39.640149090909084</c:v>
                </c:pt>
                <c:pt idx="79">
                  <c:v>80.018807272727273</c:v>
                </c:pt>
                <c:pt idx="80">
                  <c:v>71.563981818181816</c:v>
                </c:pt>
                <c:pt idx="81">
                  <c:v>63.318007272727279</c:v>
                </c:pt>
                <c:pt idx="82">
                  <c:v>74.832003636363652</c:v>
                </c:pt>
                <c:pt idx="83">
                  <c:v>54.13284727272729</c:v>
                </c:pt>
                <c:pt idx="84">
                  <c:v>80.25069818181818</c:v>
                </c:pt>
                <c:pt idx="85">
                  <c:v>54.93416363636365</c:v>
                </c:pt>
                <c:pt idx="86">
                  <c:v>42.873149090909095</c:v>
                </c:pt>
                <c:pt idx="87">
                  <c:v>59.21674909090909</c:v>
                </c:pt>
                <c:pt idx="88">
                  <c:v>27.715101818181836</c:v>
                </c:pt>
                <c:pt idx="89">
                  <c:v>66.975650909090916</c:v>
                </c:pt>
                <c:pt idx="90">
                  <c:v>66.429360000000003</c:v>
                </c:pt>
                <c:pt idx="91">
                  <c:v>63.815563636363642</c:v>
                </c:pt>
                <c:pt idx="92">
                  <c:v>74.134843636363641</c:v>
                </c:pt>
                <c:pt idx="93">
                  <c:v>55.961556363636369</c:v>
                </c:pt>
                <c:pt idx="94">
                  <c:v>80.581687272727279</c:v>
                </c:pt>
                <c:pt idx="95">
                  <c:v>65.000200000000007</c:v>
                </c:pt>
                <c:pt idx="96">
                  <c:v>55.553516363636376</c:v>
                </c:pt>
                <c:pt idx="97">
                  <c:v>67.650334545454555</c:v>
                </c:pt>
                <c:pt idx="98">
                  <c:v>48.08587636363638</c:v>
                </c:pt>
                <c:pt idx="99">
                  <c:v>72.378149090909091</c:v>
                </c:pt>
                <c:pt idx="100">
                  <c:v>33.145930909090922</c:v>
                </c:pt>
                <c:pt idx="101">
                  <c:v>47.675730909090916</c:v>
                </c:pt>
                <c:pt idx="102">
                  <c:v>67.325232727272734</c:v>
                </c:pt>
                <c:pt idx="103">
                  <c:v>20.217330909090919</c:v>
                </c:pt>
                <c:pt idx="104">
                  <c:v>75.014243636363645</c:v>
                </c:pt>
                <c:pt idx="105">
                  <c:v>61.703385454545455</c:v>
                </c:pt>
                <c:pt idx="106">
                  <c:v>51.996018181818194</c:v>
                </c:pt>
                <c:pt idx="107">
                  <c:v>67.288916363636361</c:v>
                </c:pt>
                <c:pt idx="108">
                  <c:v>47.092200000000012</c:v>
                </c:pt>
                <c:pt idx="109">
                  <c:v>70.965534545454545</c:v>
                </c:pt>
                <c:pt idx="110">
                  <c:v>50.338767272727281</c:v>
                </c:pt>
                <c:pt idx="111">
                  <c:v>16.082945454545467</c:v>
                </c:pt>
                <c:pt idx="112">
                  <c:v>41.112327272727278</c:v>
                </c:pt>
                <c:pt idx="113">
                  <c:v>15.967389090909109</c:v>
                </c:pt>
                <c:pt idx="114">
                  <c:v>58.89465818181818</c:v>
                </c:pt>
                <c:pt idx="115">
                  <c:v>68.72462909090909</c:v>
                </c:pt>
                <c:pt idx="116">
                  <c:v>51.81148000000001</c:v>
                </c:pt>
                <c:pt idx="117">
                  <c:v>72.803785454545448</c:v>
                </c:pt>
                <c:pt idx="118">
                  <c:v>39.053072727272735</c:v>
                </c:pt>
                <c:pt idx="119">
                  <c:v>79.509905454545475</c:v>
                </c:pt>
                <c:pt idx="120">
                  <c:v>65.457341818181817</c:v>
                </c:pt>
                <c:pt idx="121">
                  <c:v>56.726905454545467</c:v>
                </c:pt>
                <c:pt idx="122">
                  <c:v>70.356789090909103</c:v>
                </c:pt>
                <c:pt idx="123">
                  <c:v>52.624043636363645</c:v>
                </c:pt>
                <c:pt idx="124">
                  <c:v>76.909298181818187</c:v>
                </c:pt>
                <c:pt idx="125">
                  <c:v>55.776567272727284</c:v>
                </c:pt>
                <c:pt idx="126">
                  <c:v>51.402898181818188</c:v>
                </c:pt>
                <c:pt idx="127">
                  <c:v>64.455425454545463</c:v>
                </c:pt>
                <c:pt idx="128">
                  <c:v>41.348530909090933</c:v>
                </c:pt>
                <c:pt idx="129">
                  <c:v>68.158567272727282</c:v>
                </c:pt>
                <c:pt idx="130">
                  <c:v>18.967403636363628</c:v>
                </c:pt>
                <c:pt idx="131">
                  <c:v>12.632167272727273</c:v>
                </c:pt>
                <c:pt idx="132">
                  <c:v>33.559956363636346</c:v>
                </c:pt>
                <c:pt idx="133">
                  <c:v>0</c:v>
                </c:pt>
                <c:pt idx="134">
                  <c:v>43.20441090909091</c:v>
                </c:pt>
                <c:pt idx="135">
                  <c:v>64.607141818181816</c:v>
                </c:pt>
                <c:pt idx="136">
                  <c:v>50.681356363636361</c:v>
                </c:pt>
                <c:pt idx="137">
                  <c:v>64.183792727272731</c:v>
                </c:pt>
                <c:pt idx="138">
                  <c:v>44.067003636363658</c:v>
                </c:pt>
                <c:pt idx="139">
                  <c:v>78.764643636363644</c:v>
                </c:pt>
                <c:pt idx="140">
                  <c:v>69.918963636363628</c:v>
                </c:pt>
                <c:pt idx="141">
                  <c:v>66.999218181818179</c:v>
                </c:pt>
                <c:pt idx="142">
                  <c:v>77.032440000000008</c:v>
                </c:pt>
                <c:pt idx="143">
                  <c:v>60.01450181818182</c:v>
                </c:pt>
                <c:pt idx="144">
                  <c:v>78.203730909090922</c:v>
                </c:pt>
                <c:pt idx="145">
                  <c:v>76.691043636363645</c:v>
                </c:pt>
                <c:pt idx="146">
                  <c:v>70.378312727272743</c:v>
                </c:pt>
                <c:pt idx="147">
                  <c:v>80.073585454545452</c:v>
                </c:pt>
                <c:pt idx="148">
                  <c:v>60.759181818181823</c:v>
                </c:pt>
                <c:pt idx="149">
                  <c:v>85.921683636363639</c:v>
                </c:pt>
                <c:pt idx="150">
                  <c:v>69.525185454545465</c:v>
                </c:pt>
                <c:pt idx="151">
                  <c:v>63.05679636363638</c:v>
                </c:pt>
                <c:pt idx="152">
                  <c:v>74.12694181818182</c:v>
                </c:pt>
                <c:pt idx="153">
                  <c:v>49.938261818181829</c:v>
                </c:pt>
                <c:pt idx="154">
                  <c:v>79.866992727272731</c:v>
                </c:pt>
                <c:pt idx="155">
                  <c:v>73.700818181818192</c:v>
                </c:pt>
                <c:pt idx="156">
                  <c:v>67.005221818181809</c:v>
                </c:pt>
                <c:pt idx="157">
                  <c:v>75.950149090909093</c:v>
                </c:pt>
                <c:pt idx="158">
                  <c:v>65.708327272727274</c:v>
                </c:pt>
                <c:pt idx="159">
                  <c:v>81.537363636363636</c:v>
                </c:pt>
                <c:pt idx="160">
                  <c:v>69.9649890909091</c:v>
                </c:pt>
                <c:pt idx="161">
                  <c:v>63.432818181818185</c:v>
                </c:pt>
                <c:pt idx="162">
                  <c:v>74.056923636363649</c:v>
                </c:pt>
                <c:pt idx="163">
                  <c:v>51.924429090909094</c:v>
                </c:pt>
                <c:pt idx="164">
                  <c:v>82.100650909090916</c:v>
                </c:pt>
                <c:pt idx="165">
                  <c:v>75.270956363636373</c:v>
                </c:pt>
                <c:pt idx="166">
                  <c:v>72.620847272727289</c:v>
                </c:pt>
                <c:pt idx="167">
                  <c:v>81.343181818181819</c:v>
                </c:pt>
                <c:pt idx="168">
                  <c:v>67.73514909090909</c:v>
                </c:pt>
                <c:pt idx="169">
                  <c:v>85.468578181818188</c:v>
                </c:pt>
                <c:pt idx="170">
                  <c:v>75.271807272727287</c:v>
                </c:pt>
                <c:pt idx="171">
                  <c:v>69.93822545454546</c:v>
                </c:pt>
                <c:pt idx="172">
                  <c:v>81.457898181818194</c:v>
                </c:pt>
                <c:pt idx="173">
                  <c:v>64.049101818181811</c:v>
                </c:pt>
                <c:pt idx="174">
                  <c:v>83.147636363636366</c:v>
                </c:pt>
                <c:pt idx="175">
                  <c:v>66.190432727272736</c:v>
                </c:pt>
                <c:pt idx="176">
                  <c:v>60.658610909090925</c:v>
                </c:pt>
                <c:pt idx="177">
                  <c:v>70.700109090909109</c:v>
                </c:pt>
                <c:pt idx="178">
                  <c:v>40.081250909090926</c:v>
                </c:pt>
                <c:pt idx="179">
                  <c:v>72.961501818181816</c:v>
                </c:pt>
                <c:pt idx="180">
                  <c:v>72.345934545454554</c:v>
                </c:pt>
                <c:pt idx="181">
                  <c:v>65.811694545454543</c:v>
                </c:pt>
                <c:pt idx="182">
                  <c:v>80.760796363636359</c:v>
                </c:pt>
                <c:pt idx="183">
                  <c:v>58.5441890909091</c:v>
                </c:pt>
                <c:pt idx="184">
                  <c:v>81.132210909090915</c:v>
                </c:pt>
                <c:pt idx="185">
                  <c:v>61.977269090909097</c:v>
                </c:pt>
                <c:pt idx="186">
                  <c:v>42.295578181818193</c:v>
                </c:pt>
                <c:pt idx="187">
                  <c:v>75.496327272727271</c:v>
                </c:pt>
                <c:pt idx="188">
                  <c:v>36.462065454545453</c:v>
                </c:pt>
                <c:pt idx="189">
                  <c:v>80.064123636363632</c:v>
                </c:pt>
                <c:pt idx="190">
                  <c:v>76.670661818181827</c:v>
                </c:pt>
                <c:pt idx="191">
                  <c:v>68.42858545454547</c:v>
                </c:pt>
                <c:pt idx="192">
                  <c:v>77.823734545454542</c:v>
                </c:pt>
                <c:pt idx="193">
                  <c:v>62.486992727272728</c:v>
                </c:pt>
                <c:pt idx="194">
                  <c:v>83.765127272727284</c:v>
                </c:pt>
                <c:pt idx="195">
                  <c:v>69.083618181818196</c:v>
                </c:pt>
                <c:pt idx="196">
                  <c:v>63.198600000000006</c:v>
                </c:pt>
                <c:pt idx="197">
                  <c:v>75.561585454545451</c:v>
                </c:pt>
                <c:pt idx="198">
                  <c:v>58.077116363636371</c:v>
                </c:pt>
                <c:pt idx="199">
                  <c:v>77.979479999999995</c:v>
                </c:pt>
                <c:pt idx="200">
                  <c:v>71.203512727272738</c:v>
                </c:pt>
                <c:pt idx="201">
                  <c:v>65.746156363636373</c:v>
                </c:pt>
                <c:pt idx="202">
                  <c:v>79.580643636363646</c:v>
                </c:pt>
                <c:pt idx="203">
                  <c:v>59.482909090909104</c:v>
                </c:pt>
                <c:pt idx="204">
                  <c:v>82.253487272727284</c:v>
                </c:pt>
                <c:pt idx="205">
                  <c:v>59.308512727272735</c:v>
                </c:pt>
                <c:pt idx="206">
                  <c:v>51.075996363636364</c:v>
                </c:pt>
                <c:pt idx="207">
                  <c:v>68.069850909090917</c:v>
                </c:pt>
                <c:pt idx="208">
                  <c:v>45.578672727272732</c:v>
                </c:pt>
                <c:pt idx="209">
                  <c:v>72.29564727272728</c:v>
                </c:pt>
                <c:pt idx="210">
                  <c:v>70.535287272727274</c:v>
                </c:pt>
                <c:pt idx="211">
                  <c:v>67.771723636363646</c:v>
                </c:pt>
                <c:pt idx="212">
                  <c:v>75.6710690909091</c:v>
                </c:pt>
                <c:pt idx="213">
                  <c:v>52.693629090909091</c:v>
                </c:pt>
                <c:pt idx="214">
                  <c:v>81.534501818181823</c:v>
                </c:pt>
                <c:pt idx="215">
                  <c:v>67.016545454545451</c:v>
                </c:pt>
                <c:pt idx="216">
                  <c:v>58.792923636363639</c:v>
                </c:pt>
                <c:pt idx="217">
                  <c:v>71.460650909090916</c:v>
                </c:pt>
                <c:pt idx="218">
                  <c:v>49.804941818181817</c:v>
                </c:pt>
                <c:pt idx="219">
                  <c:v>74.748050909090907</c:v>
                </c:pt>
                <c:pt idx="220">
                  <c:v>64.255872727272731</c:v>
                </c:pt>
                <c:pt idx="221">
                  <c:v>60.819265454545452</c:v>
                </c:pt>
                <c:pt idx="222">
                  <c:v>73.691389090909084</c:v>
                </c:pt>
                <c:pt idx="223">
                  <c:v>51.968141818181827</c:v>
                </c:pt>
                <c:pt idx="224">
                  <c:v>75.953705454545457</c:v>
                </c:pt>
                <c:pt idx="225">
                  <c:v>10.882138181818192</c:v>
                </c:pt>
                <c:pt idx="226">
                  <c:v>7.0912254545454658</c:v>
                </c:pt>
                <c:pt idx="227">
                  <c:v>23.934410909090914</c:v>
                </c:pt>
                <c:pt idx="228">
                  <c:v>0</c:v>
                </c:pt>
                <c:pt idx="229">
                  <c:v>21.119141818181831</c:v>
                </c:pt>
                <c:pt idx="230">
                  <c:v>76.628112727272722</c:v>
                </c:pt>
                <c:pt idx="231">
                  <c:v>71.158330909090921</c:v>
                </c:pt>
                <c:pt idx="232">
                  <c:v>80.498363636363635</c:v>
                </c:pt>
                <c:pt idx="233">
                  <c:v>61.914370909090913</c:v>
                </c:pt>
                <c:pt idx="234">
                  <c:v>83.900840000000002</c:v>
                </c:pt>
                <c:pt idx="235">
                  <c:v>71.01764</c:v>
                </c:pt>
                <c:pt idx="236">
                  <c:v>64.124018181818187</c:v>
                </c:pt>
                <c:pt idx="237">
                  <c:v>75.549269090909092</c:v>
                </c:pt>
                <c:pt idx="238">
                  <c:v>44.271999999999998</c:v>
                </c:pt>
                <c:pt idx="239">
                  <c:v>81.255480000000006</c:v>
                </c:pt>
                <c:pt idx="240">
                  <c:v>78.530174545454543</c:v>
                </c:pt>
                <c:pt idx="241">
                  <c:v>72.884258181818183</c:v>
                </c:pt>
                <c:pt idx="242">
                  <c:v>81.42740727272728</c:v>
                </c:pt>
                <c:pt idx="243">
                  <c:v>67.621585454545453</c:v>
                </c:pt>
                <c:pt idx="244">
                  <c:v>86.274947272727275</c:v>
                </c:pt>
                <c:pt idx="245">
                  <c:v>62.405501818181826</c:v>
                </c:pt>
                <c:pt idx="246">
                  <c:v>57.830003636363642</c:v>
                </c:pt>
                <c:pt idx="247">
                  <c:v>71.358123636363644</c:v>
                </c:pt>
                <c:pt idx="248">
                  <c:v>35.626520000000028</c:v>
                </c:pt>
                <c:pt idx="249">
                  <c:v>75.65888727272727</c:v>
                </c:pt>
                <c:pt idx="250">
                  <c:v>68.232723636363659</c:v>
                </c:pt>
                <c:pt idx="251">
                  <c:v>61.188458181818191</c:v>
                </c:pt>
                <c:pt idx="252">
                  <c:v>75.185083636363657</c:v>
                </c:pt>
                <c:pt idx="253">
                  <c:v>48.554945454545461</c:v>
                </c:pt>
                <c:pt idx="254">
                  <c:v>80.029923636363648</c:v>
                </c:pt>
                <c:pt idx="255">
                  <c:v>74.073800000000006</c:v>
                </c:pt>
                <c:pt idx="256">
                  <c:v>52.443338181818191</c:v>
                </c:pt>
                <c:pt idx="257">
                  <c:v>77.613530909090912</c:v>
                </c:pt>
                <c:pt idx="258">
                  <c:v>59.065883636363644</c:v>
                </c:pt>
                <c:pt idx="259">
                  <c:v>82.932614545454555</c:v>
                </c:pt>
                <c:pt idx="260">
                  <c:v>73.901203636363647</c:v>
                </c:pt>
                <c:pt idx="261">
                  <c:v>65.69471272727273</c:v>
                </c:pt>
                <c:pt idx="262">
                  <c:v>77.725800000000007</c:v>
                </c:pt>
                <c:pt idx="263">
                  <c:v>62.197945454545462</c:v>
                </c:pt>
                <c:pt idx="264">
                  <c:v>81.925112727272733</c:v>
                </c:pt>
                <c:pt idx="265">
                  <c:v>69.649450909090916</c:v>
                </c:pt>
                <c:pt idx="266">
                  <c:v>60.817421818181828</c:v>
                </c:pt>
                <c:pt idx="267">
                  <c:v>73.883996363636371</c:v>
                </c:pt>
                <c:pt idx="268">
                  <c:v>53.818058181818188</c:v>
                </c:pt>
                <c:pt idx="269">
                  <c:v>79.476181818181828</c:v>
                </c:pt>
                <c:pt idx="270">
                  <c:v>70.356607272727274</c:v>
                </c:pt>
                <c:pt idx="271">
                  <c:v>63.697792727272734</c:v>
                </c:pt>
                <c:pt idx="272">
                  <c:v>74.850676363636367</c:v>
                </c:pt>
                <c:pt idx="273">
                  <c:v>52.127265454545466</c:v>
                </c:pt>
                <c:pt idx="274">
                  <c:v>78.855672727272719</c:v>
                </c:pt>
                <c:pt idx="275">
                  <c:v>34.136640000000014</c:v>
                </c:pt>
                <c:pt idx="276">
                  <c:v>16.459825454545467</c:v>
                </c:pt>
                <c:pt idx="277">
                  <c:v>56.785847272727281</c:v>
                </c:pt>
                <c:pt idx="278">
                  <c:v>0</c:v>
                </c:pt>
                <c:pt idx="279">
                  <c:v>65.394792727272744</c:v>
                </c:pt>
                <c:pt idx="280">
                  <c:v>58.408570909090919</c:v>
                </c:pt>
                <c:pt idx="281">
                  <c:v>49.179534545454551</c:v>
                </c:pt>
                <c:pt idx="282">
                  <c:v>72.965720000000005</c:v>
                </c:pt>
                <c:pt idx="283">
                  <c:v>37.096847272727274</c:v>
                </c:pt>
                <c:pt idx="284">
                  <c:v>75.222403636363637</c:v>
                </c:pt>
                <c:pt idx="285">
                  <c:v>73.704847272727278</c:v>
                </c:pt>
                <c:pt idx="286">
                  <c:v>68.541007272727285</c:v>
                </c:pt>
                <c:pt idx="287">
                  <c:v>76.116254545454552</c:v>
                </c:pt>
                <c:pt idx="288">
                  <c:v>53.415330909090912</c:v>
                </c:pt>
                <c:pt idx="289">
                  <c:v>78.732854545454558</c:v>
                </c:pt>
                <c:pt idx="290">
                  <c:v>73.033909090909106</c:v>
                </c:pt>
                <c:pt idx="291">
                  <c:v>66.108818181818179</c:v>
                </c:pt>
                <c:pt idx="292">
                  <c:v>78.977330909090909</c:v>
                </c:pt>
                <c:pt idx="293">
                  <c:v>58.216723636363639</c:v>
                </c:pt>
                <c:pt idx="294">
                  <c:v>80.667909090909092</c:v>
                </c:pt>
                <c:pt idx="295">
                  <c:v>59.744720000000001</c:v>
                </c:pt>
                <c:pt idx="296">
                  <c:v>52.427665454545462</c:v>
                </c:pt>
                <c:pt idx="297">
                  <c:v>65.178436363636365</c:v>
                </c:pt>
                <c:pt idx="298">
                  <c:v>42.198305454545455</c:v>
                </c:pt>
                <c:pt idx="299">
                  <c:v>69.539727272727276</c:v>
                </c:pt>
                <c:pt idx="300">
                  <c:v>74.84904727272729</c:v>
                </c:pt>
                <c:pt idx="301">
                  <c:v>65.522189090909094</c:v>
                </c:pt>
                <c:pt idx="302">
                  <c:v>77.164894545454544</c:v>
                </c:pt>
                <c:pt idx="303">
                  <c:v>64.147414545454552</c:v>
                </c:pt>
                <c:pt idx="304">
                  <c:v>80.970789090909093</c:v>
                </c:pt>
                <c:pt idx="305">
                  <c:v>67.717414545454545</c:v>
                </c:pt>
                <c:pt idx="306">
                  <c:v>53.009825454545464</c:v>
                </c:pt>
                <c:pt idx="307">
                  <c:v>70.956116363636369</c:v>
                </c:pt>
                <c:pt idx="308">
                  <c:v>48.740520000000004</c:v>
                </c:pt>
                <c:pt idx="309">
                  <c:v>74.528632727272736</c:v>
                </c:pt>
                <c:pt idx="310">
                  <c:v>59.111410909090907</c:v>
                </c:pt>
                <c:pt idx="311">
                  <c:v>31.960687272727284</c:v>
                </c:pt>
                <c:pt idx="312">
                  <c:v>65.804414545454563</c:v>
                </c:pt>
                <c:pt idx="313">
                  <c:v>0.40969090909091221</c:v>
                </c:pt>
                <c:pt idx="314">
                  <c:v>74.738323636363646</c:v>
                </c:pt>
                <c:pt idx="315">
                  <c:v>59.369054545454553</c:v>
                </c:pt>
                <c:pt idx="316">
                  <c:v>58.976880000000008</c:v>
                </c:pt>
                <c:pt idx="317">
                  <c:v>68.997570909090911</c:v>
                </c:pt>
                <c:pt idx="318">
                  <c:v>50.840363636363634</c:v>
                </c:pt>
                <c:pt idx="319">
                  <c:v>73.102519999999998</c:v>
                </c:pt>
                <c:pt idx="320">
                  <c:v>52.160716363636368</c:v>
                </c:pt>
                <c:pt idx="321">
                  <c:v>28.098123636363638</c:v>
                </c:pt>
                <c:pt idx="322">
                  <c:v>61.650621818181833</c:v>
                </c:pt>
                <c:pt idx="323">
                  <c:v>2.7463527272727219</c:v>
                </c:pt>
                <c:pt idx="324">
                  <c:v>73.971378181818181</c:v>
                </c:pt>
                <c:pt idx="325">
                  <c:v>71.626519999999999</c:v>
                </c:pt>
                <c:pt idx="326">
                  <c:v>63.428247272727269</c:v>
                </c:pt>
                <c:pt idx="327">
                  <c:v>77.854647272727277</c:v>
                </c:pt>
                <c:pt idx="328">
                  <c:v>46.905767272727275</c:v>
                </c:pt>
                <c:pt idx="329">
                  <c:v>80.421818181818182</c:v>
                </c:pt>
                <c:pt idx="330">
                  <c:v>68.231196363636371</c:v>
                </c:pt>
                <c:pt idx="331">
                  <c:v>61.977436363636372</c:v>
                </c:pt>
                <c:pt idx="332">
                  <c:v>70.381367272727289</c:v>
                </c:pt>
                <c:pt idx="333">
                  <c:v>52.767683636363635</c:v>
                </c:pt>
                <c:pt idx="334">
                  <c:v>79.339512727272734</c:v>
                </c:pt>
                <c:pt idx="335">
                  <c:v>59.96569090909091</c:v>
                </c:pt>
                <c:pt idx="336">
                  <c:v>51.490152727272729</c:v>
                </c:pt>
                <c:pt idx="337">
                  <c:v>65.834221818181817</c:v>
                </c:pt>
                <c:pt idx="338">
                  <c:v>40.199374545454553</c:v>
                </c:pt>
                <c:pt idx="339">
                  <c:v>71.731370909090913</c:v>
                </c:pt>
                <c:pt idx="340">
                  <c:v>35.371360000000024</c:v>
                </c:pt>
                <c:pt idx="341">
                  <c:v>11.323396363636377</c:v>
                </c:pt>
                <c:pt idx="342">
                  <c:v>29.485832727272737</c:v>
                </c:pt>
                <c:pt idx="343">
                  <c:v>0</c:v>
                </c:pt>
                <c:pt idx="344">
                  <c:v>48.396072727272731</c:v>
                </c:pt>
                <c:pt idx="345">
                  <c:v>57.58733818181819</c:v>
                </c:pt>
                <c:pt idx="346">
                  <c:v>58.257101818181823</c:v>
                </c:pt>
                <c:pt idx="347">
                  <c:v>75.567280000000011</c:v>
                </c:pt>
                <c:pt idx="348">
                  <c:v>31.662010909090924</c:v>
                </c:pt>
                <c:pt idx="349">
                  <c:v>80.083494545454556</c:v>
                </c:pt>
                <c:pt idx="350">
                  <c:v>73.652236363636362</c:v>
                </c:pt>
                <c:pt idx="351">
                  <c:v>67.493567272727276</c:v>
                </c:pt>
                <c:pt idx="352">
                  <c:v>78.912840000000017</c:v>
                </c:pt>
                <c:pt idx="353">
                  <c:v>62.825196363636373</c:v>
                </c:pt>
                <c:pt idx="354">
                  <c:v>81.886527272727278</c:v>
                </c:pt>
                <c:pt idx="355">
                  <c:v>78.774014545454548</c:v>
                </c:pt>
                <c:pt idx="356">
                  <c:v>71.393018181818192</c:v>
                </c:pt>
                <c:pt idx="357">
                  <c:v>82.500287272727277</c:v>
                </c:pt>
                <c:pt idx="358">
                  <c:v>68.804741818181839</c:v>
                </c:pt>
                <c:pt idx="359">
                  <c:v>86.327376363636375</c:v>
                </c:pt>
                <c:pt idx="360">
                  <c:v>74.518479999999997</c:v>
                </c:pt>
                <c:pt idx="361">
                  <c:v>61.314301818181818</c:v>
                </c:pt>
                <c:pt idx="362">
                  <c:v>77.802109090909084</c:v>
                </c:pt>
                <c:pt idx="363">
                  <c:v>60.24455636363637</c:v>
                </c:pt>
                <c:pt idx="364">
                  <c:v>82.14115272727274</c:v>
                </c:pt>
                <c:pt idx="365">
                  <c:v>75.546709090909104</c:v>
                </c:pt>
                <c:pt idx="366">
                  <c:v>74.121745454545461</c:v>
                </c:pt>
                <c:pt idx="367">
                  <c:v>78.303661818181823</c:v>
                </c:pt>
                <c:pt idx="368">
                  <c:v>67.586560000000006</c:v>
                </c:pt>
                <c:pt idx="369">
                  <c:v>84.29546545454545</c:v>
                </c:pt>
                <c:pt idx="370">
                  <c:v>71.455356363636369</c:v>
                </c:pt>
                <c:pt idx="371">
                  <c:v>67.700058181818179</c:v>
                </c:pt>
                <c:pt idx="372">
                  <c:v>78.400018181818183</c:v>
                </c:pt>
                <c:pt idx="373">
                  <c:v>58.094720000000002</c:v>
                </c:pt>
                <c:pt idx="374">
                  <c:v>82.767720000000011</c:v>
                </c:pt>
                <c:pt idx="375">
                  <c:v>79.54104000000001</c:v>
                </c:pt>
                <c:pt idx="376">
                  <c:v>76.027352727272728</c:v>
                </c:pt>
                <c:pt idx="377">
                  <c:v>82.857381818181821</c:v>
                </c:pt>
                <c:pt idx="378">
                  <c:v>70.112320000000011</c:v>
                </c:pt>
                <c:pt idx="379">
                  <c:v>85.908394545454541</c:v>
                </c:pt>
                <c:pt idx="380">
                  <c:v>75.850480000000005</c:v>
                </c:pt>
                <c:pt idx="381">
                  <c:v>72.067138181818194</c:v>
                </c:pt>
                <c:pt idx="382">
                  <c:v>81.519250909090914</c:v>
                </c:pt>
                <c:pt idx="383">
                  <c:v>67.206396363636372</c:v>
                </c:pt>
                <c:pt idx="384">
                  <c:v>84.694040000000001</c:v>
                </c:pt>
                <c:pt idx="385">
                  <c:v>67.392156363636389</c:v>
                </c:pt>
                <c:pt idx="386">
                  <c:v>62.630927272727284</c:v>
                </c:pt>
                <c:pt idx="387">
                  <c:v>74.838498181818181</c:v>
                </c:pt>
                <c:pt idx="388">
                  <c:v>57.502890909090908</c:v>
                </c:pt>
                <c:pt idx="389">
                  <c:v>77.798690909090908</c:v>
                </c:pt>
                <c:pt idx="390">
                  <c:v>75.467007272727287</c:v>
                </c:pt>
                <c:pt idx="391">
                  <c:v>68.963007272727282</c:v>
                </c:pt>
                <c:pt idx="392">
                  <c:v>80.136290909090917</c:v>
                </c:pt>
                <c:pt idx="393">
                  <c:v>63.982109090909098</c:v>
                </c:pt>
                <c:pt idx="394">
                  <c:v>82.698145454545454</c:v>
                </c:pt>
                <c:pt idx="395">
                  <c:v>63.955356363636376</c:v>
                </c:pt>
                <c:pt idx="396">
                  <c:v>44.529301818181821</c:v>
                </c:pt>
                <c:pt idx="397">
                  <c:v>76.543832727272729</c:v>
                </c:pt>
                <c:pt idx="398">
                  <c:v>40.403265454545455</c:v>
                </c:pt>
                <c:pt idx="399">
                  <c:v>81.389123636363649</c:v>
                </c:pt>
                <c:pt idx="400">
                  <c:v>75.521818181818176</c:v>
                </c:pt>
                <c:pt idx="401">
                  <c:v>73.114723636363635</c:v>
                </c:pt>
                <c:pt idx="402">
                  <c:v>82.947276363636377</c:v>
                </c:pt>
                <c:pt idx="403">
                  <c:v>66.876803636363633</c:v>
                </c:pt>
                <c:pt idx="404">
                  <c:v>86.197516363636367</c:v>
                </c:pt>
                <c:pt idx="405">
                  <c:v>72.059767272727271</c:v>
                </c:pt>
                <c:pt idx="406">
                  <c:v>65.818149090909102</c:v>
                </c:pt>
                <c:pt idx="407">
                  <c:v>73.19198909090909</c:v>
                </c:pt>
                <c:pt idx="408">
                  <c:v>58.97649454545455</c:v>
                </c:pt>
                <c:pt idx="409">
                  <c:v>80.036916363636379</c:v>
                </c:pt>
                <c:pt idx="410">
                  <c:v>76.475876363636374</c:v>
                </c:pt>
                <c:pt idx="411">
                  <c:v>70.334589090909105</c:v>
                </c:pt>
                <c:pt idx="412">
                  <c:v>78.466898181818181</c:v>
                </c:pt>
                <c:pt idx="413">
                  <c:v>61.40016727272728</c:v>
                </c:pt>
                <c:pt idx="414">
                  <c:v>83.181974545454551</c:v>
                </c:pt>
                <c:pt idx="415">
                  <c:v>63.125039999999998</c:v>
                </c:pt>
                <c:pt idx="416">
                  <c:v>58.966421818181821</c:v>
                </c:pt>
                <c:pt idx="417">
                  <c:v>69.759490909090914</c:v>
                </c:pt>
                <c:pt idx="418">
                  <c:v>49.195934545454556</c:v>
                </c:pt>
                <c:pt idx="419">
                  <c:v>74.608589090909106</c:v>
                </c:pt>
                <c:pt idx="420">
                  <c:v>70.076167272727275</c:v>
                </c:pt>
                <c:pt idx="421">
                  <c:v>65.874789090909104</c:v>
                </c:pt>
                <c:pt idx="422">
                  <c:v>77.281621818181819</c:v>
                </c:pt>
                <c:pt idx="423">
                  <c:v>58.428567272727285</c:v>
                </c:pt>
                <c:pt idx="424">
                  <c:v>79.10678181818183</c:v>
                </c:pt>
                <c:pt idx="425">
                  <c:v>66.14082545454545</c:v>
                </c:pt>
                <c:pt idx="426">
                  <c:v>58.341680000000004</c:v>
                </c:pt>
                <c:pt idx="427">
                  <c:v>69.686665454545462</c:v>
                </c:pt>
                <c:pt idx="428">
                  <c:v>47.57188363636363</c:v>
                </c:pt>
                <c:pt idx="429">
                  <c:v>76.189596363636369</c:v>
                </c:pt>
                <c:pt idx="430">
                  <c:v>64.704698181818188</c:v>
                </c:pt>
                <c:pt idx="431">
                  <c:v>59.684523636363636</c:v>
                </c:pt>
                <c:pt idx="432">
                  <c:v>72.392076363636363</c:v>
                </c:pt>
                <c:pt idx="433">
                  <c:v>52.768374545454542</c:v>
                </c:pt>
                <c:pt idx="434">
                  <c:v>76.357152727272734</c:v>
                </c:pt>
                <c:pt idx="435">
                  <c:v>8.4024000000000001</c:v>
                </c:pt>
                <c:pt idx="436">
                  <c:v>12.081330909090923</c:v>
                </c:pt>
                <c:pt idx="437">
                  <c:v>12.07174181818182</c:v>
                </c:pt>
                <c:pt idx="438">
                  <c:v>0</c:v>
                </c:pt>
                <c:pt idx="439">
                  <c:v>26.80507272727273</c:v>
                </c:pt>
                <c:pt idx="440">
                  <c:v>73.661723636363632</c:v>
                </c:pt>
                <c:pt idx="441">
                  <c:v>70.060607272727282</c:v>
                </c:pt>
                <c:pt idx="442">
                  <c:v>78.518421818181821</c:v>
                </c:pt>
                <c:pt idx="443">
                  <c:v>63.298905454545462</c:v>
                </c:pt>
                <c:pt idx="444">
                  <c:v>84.49684727272728</c:v>
                </c:pt>
                <c:pt idx="445">
                  <c:v>71.672112727272733</c:v>
                </c:pt>
                <c:pt idx="446">
                  <c:v>59.066894545454559</c:v>
                </c:pt>
                <c:pt idx="447">
                  <c:v>75.717661818181824</c:v>
                </c:pt>
                <c:pt idx="448">
                  <c:v>49.381436363636368</c:v>
                </c:pt>
                <c:pt idx="449">
                  <c:v>79.99175636363637</c:v>
                </c:pt>
                <c:pt idx="450">
                  <c:v>76.271378181818193</c:v>
                </c:pt>
                <c:pt idx="451">
                  <c:v>72.512625454545457</c:v>
                </c:pt>
                <c:pt idx="452">
                  <c:v>80.236665454545459</c:v>
                </c:pt>
                <c:pt idx="453">
                  <c:v>69.152999999999992</c:v>
                </c:pt>
                <c:pt idx="454">
                  <c:v>86.249885454545463</c:v>
                </c:pt>
                <c:pt idx="455">
                  <c:v>65.380749090909092</c:v>
                </c:pt>
                <c:pt idx="456">
                  <c:v>54.762425454545465</c:v>
                </c:pt>
                <c:pt idx="457">
                  <c:v>68.983585454545462</c:v>
                </c:pt>
                <c:pt idx="458">
                  <c:v>32.415432727272744</c:v>
                </c:pt>
                <c:pt idx="459">
                  <c:v>74.994141818181816</c:v>
                </c:pt>
                <c:pt idx="460">
                  <c:v>66.989592727272736</c:v>
                </c:pt>
                <c:pt idx="461">
                  <c:v>60.817723636363645</c:v>
                </c:pt>
                <c:pt idx="462">
                  <c:v>75.335425454545458</c:v>
                </c:pt>
                <c:pt idx="463">
                  <c:v>53.838170909090913</c:v>
                </c:pt>
                <c:pt idx="464">
                  <c:v>79.007501818181822</c:v>
                </c:pt>
                <c:pt idx="465">
                  <c:v>68.909570909090917</c:v>
                </c:pt>
                <c:pt idx="466">
                  <c:v>66.351636363636374</c:v>
                </c:pt>
                <c:pt idx="467">
                  <c:v>76.579567272727274</c:v>
                </c:pt>
                <c:pt idx="468">
                  <c:v>45.094574545454542</c:v>
                </c:pt>
                <c:pt idx="469">
                  <c:v>82.276389090909106</c:v>
                </c:pt>
                <c:pt idx="470">
                  <c:v>74.26603272727273</c:v>
                </c:pt>
                <c:pt idx="471">
                  <c:v>65.69325818181818</c:v>
                </c:pt>
                <c:pt idx="472">
                  <c:v>79.486774545454551</c:v>
                </c:pt>
                <c:pt idx="473">
                  <c:v>60.066174545454558</c:v>
                </c:pt>
                <c:pt idx="474">
                  <c:v>82.173887272727285</c:v>
                </c:pt>
                <c:pt idx="475">
                  <c:v>69.053080000000008</c:v>
                </c:pt>
                <c:pt idx="476">
                  <c:v>60.749640000000007</c:v>
                </c:pt>
                <c:pt idx="477">
                  <c:v>73.510810909090921</c:v>
                </c:pt>
                <c:pt idx="478">
                  <c:v>55.426963636363645</c:v>
                </c:pt>
                <c:pt idx="479">
                  <c:v>78.535821818181816</c:v>
                </c:pt>
                <c:pt idx="480">
                  <c:v>70.953930909090914</c:v>
                </c:pt>
                <c:pt idx="481">
                  <c:v>61.107123636363639</c:v>
                </c:pt>
                <c:pt idx="482">
                  <c:v>73.516814545454551</c:v>
                </c:pt>
                <c:pt idx="483">
                  <c:v>46.109076363636369</c:v>
                </c:pt>
                <c:pt idx="484">
                  <c:v>79.744094545454544</c:v>
                </c:pt>
                <c:pt idx="485">
                  <c:v>29.527149090909091</c:v>
                </c:pt>
                <c:pt idx="486">
                  <c:v>22.140850909090915</c:v>
                </c:pt>
                <c:pt idx="487">
                  <c:v>36.893923636363638</c:v>
                </c:pt>
                <c:pt idx="488">
                  <c:v>0</c:v>
                </c:pt>
                <c:pt idx="489">
                  <c:v>65.827425454545448</c:v>
                </c:pt>
                <c:pt idx="490">
                  <c:v>64.693429090909092</c:v>
                </c:pt>
                <c:pt idx="491">
                  <c:v>49.314949090909103</c:v>
                </c:pt>
                <c:pt idx="492">
                  <c:v>68.269247272727284</c:v>
                </c:pt>
                <c:pt idx="493">
                  <c:v>50.54579636363637</c:v>
                </c:pt>
                <c:pt idx="494">
                  <c:v>76.668578181818191</c:v>
                </c:pt>
                <c:pt idx="495">
                  <c:v>72.918436363636374</c:v>
                </c:pt>
                <c:pt idx="496">
                  <c:v>61.297981818181825</c:v>
                </c:pt>
                <c:pt idx="497">
                  <c:v>76.112530909090907</c:v>
                </c:pt>
                <c:pt idx="498">
                  <c:v>60.577796363636374</c:v>
                </c:pt>
                <c:pt idx="499">
                  <c:v>81.137323636363632</c:v>
                </c:pt>
                <c:pt idx="500">
                  <c:v>72.213276363636368</c:v>
                </c:pt>
                <c:pt idx="501">
                  <c:v>67.118556363636372</c:v>
                </c:pt>
                <c:pt idx="502">
                  <c:v>74.908530909090928</c:v>
                </c:pt>
                <c:pt idx="503">
                  <c:v>59.986370909090915</c:v>
                </c:pt>
                <c:pt idx="504">
                  <c:v>80.10590545454545</c:v>
                </c:pt>
                <c:pt idx="505">
                  <c:v>60.645854545454547</c:v>
                </c:pt>
                <c:pt idx="506">
                  <c:v>51.491880000000009</c:v>
                </c:pt>
                <c:pt idx="507">
                  <c:v>63.036232727272733</c:v>
                </c:pt>
                <c:pt idx="508">
                  <c:v>46.029392727272722</c:v>
                </c:pt>
                <c:pt idx="509">
                  <c:v>68.841727272727269</c:v>
                </c:pt>
                <c:pt idx="510">
                  <c:v>72.22732727272728</c:v>
                </c:pt>
                <c:pt idx="511">
                  <c:v>67.707956363636356</c:v>
                </c:pt>
                <c:pt idx="512">
                  <c:v>76.581665454545458</c:v>
                </c:pt>
                <c:pt idx="513">
                  <c:v>58.283985454545459</c:v>
                </c:pt>
                <c:pt idx="514">
                  <c:v>82.699512727272733</c:v>
                </c:pt>
                <c:pt idx="515">
                  <c:v>65.549814545454552</c:v>
                </c:pt>
                <c:pt idx="516">
                  <c:v>61.268098181818196</c:v>
                </c:pt>
                <c:pt idx="517">
                  <c:v>70.966560000000001</c:v>
                </c:pt>
                <c:pt idx="518">
                  <c:v>55.769109090909097</c:v>
                </c:pt>
                <c:pt idx="519">
                  <c:v>75.38712363636364</c:v>
                </c:pt>
                <c:pt idx="520">
                  <c:v>52.472978181818192</c:v>
                </c:pt>
                <c:pt idx="521">
                  <c:v>37.42786909090907</c:v>
                </c:pt>
                <c:pt idx="522">
                  <c:v>57.201178181818186</c:v>
                </c:pt>
                <c:pt idx="523">
                  <c:v>0</c:v>
                </c:pt>
                <c:pt idx="524">
                  <c:v>74.895712727272738</c:v>
                </c:pt>
                <c:pt idx="525">
                  <c:v>66.544360000000012</c:v>
                </c:pt>
                <c:pt idx="526">
                  <c:v>55.089527272727288</c:v>
                </c:pt>
                <c:pt idx="527">
                  <c:v>69.414338181818181</c:v>
                </c:pt>
                <c:pt idx="528">
                  <c:v>33.376669090909104</c:v>
                </c:pt>
                <c:pt idx="529">
                  <c:v>74.700847272727287</c:v>
                </c:pt>
                <c:pt idx="530">
                  <c:v>54.472778181818185</c:v>
                </c:pt>
                <c:pt idx="531">
                  <c:v>34.776549090909086</c:v>
                </c:pt>
                <c:pt idx="532">
                  <c:v>53.656403636363642</c:v>
                </c:pt>
                <c:pt idx="533">
                  <c:v>15.857523636363638</c:v>
                </c:pt>
                <c:pt idx="534">
                  <c:v>62.235301818181824</c:v>
                </c:pt>
                <c:pt idx="535">
                  <c:v>69.915265454545462</c:v>
                </c:pt>
                <c:pt idx="536">
                  <c:v>65.078727272727278</c:v>
                </c:pt>
                <c:pt idx="537">
                  <c:v>77.036149090909106</c:v>
                </c:pt>
                <c:pt idx="538">
                  <c:v>44.201985454545465</c:v>
                </c:pt>
                <c:pt idx="539">
                  <c:v>79.738120000000009</c:v>
                </c:pt>
                <c:pt idx="540">
                  <c:v>69.320018181818185</c:v>
                </c:pt>
                <c:pt idx="541">
                  <c:v>61.439661818181825</c:v>
                </c:pt>
                <c:pt idx="542">
                  <c:v>70.920698181818182</c:v>
                </c:pt>
                <c:pt idx="543">
                  <c:v>52.293530909090912</c:v>
                </c:pt>
                <c:pt idx="544">
                  <c:v>77.778865454545468</c:v>
                </c:pt>
                <c:pt idx="545">
                  <c:v>57.529796363636365</c:v>
                </c:pt>
                <c:pt idx="546">
                  <c:v>54.484040000000014</c:v>
                </c:pt>
                <c:pt idx="547">
                  <c:v>65.470960000000005</c:v>
                </c:pt>
                <c:pt idx="548">
                  <c:v>44.882898181818192</c:v>
                </c:pt>
                <c:pt idx="549">
                  <c:v>73.144901818181822</c:v>
                </c:pt>
                <c:pt idx="550">
                  <c:v>31.151138181818183</c:v>
                </c:pt>
                <c:pt idx="551">
                  <c:v>15.052174545454548</c:v>
                </c:pt>
                <c:pt idx="552">
                  <c:v>39.270403636363639</c:v>
                </c:pt>
                <c:pt idx="553">
                  <c:v>0</c:v>
                </c:pt>
                <c:pt idx="554">
                  <c:v>42.571694545454548</c:v>
                </c:pt>
                <c:pt idx="555">
                  <c:v>70.247123636363654</c:v>
                </c:pt>
                <c:pt idx="556">
                  <c:v>53.984949090909097</c:v>
                </c:pt>
                <c:pt idx="557">
                  <c:v>72.765287272727278</c:v>
                </c:pt>
                <c:pt idx="558">
                  <c:v>46.819400000000009</c:v>
                </c:pt>
                <c:pt idx="559">
                  <c:v>78.130941818181824</c:v>
                </c:pt>
                <c:pt idx="560">
                  <c:v>72.528941818181835</c:v>
                </c:pt>
                <c:pt idx="561">
                  <c:v>68.097981818181808</c:v>
                </c:pt>
                <c:pt idx="562">
                  <c:v>79.456436363636357</c:v>
                </c:pt>
                <c:pt idx="563">
                  <c:v>59.396774545454555</c:v>
                </c:pt>
                <c:pt idx="564">
                  <c:v>83.072123636363642</c:v>
                </c:pt>
                <c:pt idx="565">
                  <c:v>76.516632727272736</c:v>
                </c:pt>
                <c:pt idx="566">
                  <c:v>74.553981818181825</c:v>
                </c:pt>
                <c:pt idx="567">
                  <c:v>83.807490909090916</c:v>
                </c:pt>
                <c:pt idx="568">
                  <c:v>68.824974545454552</c:v>
                </c:pt>
                <c:pt idx="569">
                  <c:v>86.558945454545466</c:v>
                </c:pt>
                <c:pt idx="570">
                  <c:v>73.521454545454546</c:v>
                </c:pt>
                <c:pt idx="571">
                  <c:v>44.741261818181826</c:v>
                </c:pt>
                <c:pt idx="572">
                  <c:v>77.035094545454541</c:v>
                </c:pt>
                <c:pt idx="573">
                  <c:v>62.429065454545459</c:v>
                </c:pt>
                <c:pt idx="574">
                  <c:v>81.334127272727272</c:v>
                </c:pt>
                <c:pt idx="575">
                  <c:v>77.095185454545458</c:v>
                </c:pt>
                <c:pt idx="576">
                  <c:v>73.190232727272729</c:v>
                </c:pt>
                <c:pt idx="577">
                  <c:v>80.518112727272737</c:v>
                </c:pt>
                <c:pt idx="578">
                  <c:v>66.717720000000014</c:v>
                </c:pt>
                <c:pt idx="579">
                  <c:v>85.331312727272731</c:v>
                </c:pt>
                <c:pt idx="580">
                  <c:v>71.07983636363636</c:v>
                </c:pt>
                <c:pt idx="581">
                  <c:v>65.865676363636368</c:v>
                </c:pt>
                <c:pt idx="582">
                  <c:v>79.526105454545458</c:v>
                </c:pt>
                <c:pt idx="583">
                  <c:v>55.192410909090917</c:v>
                </c:pt>
                <c:pt idx="584">
                  <c:v>83.62017818181819</c:v>
                </c:pt>
                <c:pt idx="585">
                  <c:v>79.917345454545455</c:v>
                </c:pt>
                <c:pt idx="586">
                  <c:v>74.731799999999993</c:v>
                </c:pt>
                <c:pt idx="587">
                  <c:v>81.689170909090905</c:v>
                </c:pt>
                <c:pt idx="588">
                  <c:v>72.451560000000001</c:v>
                </c:pt>
                <c:pt idx="589">
                  <c:v>86.564300000000003</c:v>
                </c:pt>
                <c:pt idx="590">
                  <c:v>77.957941818181823</c:v>
                </c:pt>
                <c:pt idx="591">
                  <c:v>73.251494545454548</c:v>
                </c:pt>
                <c:pt idx="592">
                  <c:v>83.593396363636373</c:v>
                </c:pt>
                <c:pt idx="593">
                  <c:v>66.748909090909095</c:v>
                </c:pt>
                <c:pt idx="594">
                  <c:v>85.518523636363639</c:v>
                </c:pt>
                <c:pt idx="595">
                  <c:v>71.27376727272727</c:v>
                </c:pt>
                <c:pt idx="596">
                  <c:v>61.955669090909105</c:v>
                </c:pt>
                <c:pt idx="597">
                  <c:v>71.950530909090915</c:v>
                </c:pt>
                <c:pt idx="598">
                  <c:v>56.632149090909095</c:v>
                </c:pt>
                <c:pt idx="599">
                  <c:v>78.720541818181815</c:v>
                </c:pt>
                <c:pt idx="600">
                  <c:v>75.079341818181831</c:v>
                </c:pt>
                <c:pt idx="601">
                  <c:v>70.199156363636362</c:v>
                </c:pt>
                <c:pt idx="602">
                  <c:v>81.188087272727273</c:v>
                </c:pt>
                <c:pt idx="603">
                  <c:v>65.552654545454544</c:v>
                </c:pt>
                <c:pt idx="604">
                  <c:v>83.429574545454557</c:v>
                </c:pt>
                <c:pt idx="605">
                  <c:v>69.978752727272735</c:v>
                </c:pt>
                <c:pt idx="606">
                  <c:v>53.862269090909095</c:v>
                </c:pt>
                <c:pt idx="607">
                  <c:v>78.536978181818185</c:v>
                </c:pt>
                <c:pt idx="608">
                  <c:v>38.555778181818198</c:v>
                </c:pt>
                <c:pt idx="609">
                  <c:v>82.733410909090907</c:v>
                </c:pt>
                <c:pt idx="610">
                  <c:v>76.631421818181821</c:v>
                </c:pt>
                <c:pt idx="611">
                  <c:v>71.128821818181819</c:v>
                </c:pt>
                <c:pt idx="612">
                  <c:v>82.369560000000007</c:v>
                </c:pt>
                <c:pt idx="613">
                  <c:v>65.782378181818189</c:v>
                </c:pt>
                <c:pt idx="614">
                  <c:v>86.032327272727272</c:v>
                </c:pt>
                <c:pt idx="615">
                  <c:v>70.579923636363645</c:v>
                </c:pt>
                <c:pt idx="616">
                  <c:v>65.257443636363632</c:v>
                </c:pt>
                <c:pt idx="617">
                  <c:v>74.967661818181824</c:v>
                </c:pt>
                <c:pt idx="618">
                  <c:v>62.092287272727283</c:v>
                </c:pt>
                <c:pt idx="619">
                  <c:v>82.844716363636365</c:v>
                </c:pt>
                <c:pt idx="620">
                  <c:v>73.619239999999991</c:v>
                </c:pt>
                <c:pt idx="621">
                  <c:v>66.610330909090919</c:v>
                </c:pt>
                <c:pt idx="622">
                  <c:v>79.722614545454547</c:v>
                </c:pt>
                <c:pt idx="623">
                  <c:v>62.902865454545463</c:v>
                </c:pt>
                <c:pt idx="624">
                  <c:v>83.35296363636364</c:v>
                </c:pt>
                <c:pt idx="625">
                  <c:v>64.276963636363647</c:v>
                </c:pt>
                <c:pt idx="626">
                  <c:v>59.308785454545465</c:v>
                </c:pt>
                <c:pt idx="627">
                  <c:v>68.957341818181817</c:v>
                </c:pt>
                <c:pt idx="628">
                  <c:v>52.506210909090917</c:v>
                </c:pt>
                <c:pt idx="629">
                  <c:v>75.66955272727273</c:v>
                </c:pt>
                <c:pt idx="630">
                  <c:v>73.537836363636359</c:v>
                </c:pt>
                <c:pt idx="631">
                  <c:v>67.160920000000004</c:v>
                </c:pt>
                <c:pt idx="632">
                  <c:v>74.390327272727276</c:v>
                </c:pt>
                <c:pt idx="633">
                  <c:v>60.687483636363645</c:v>
                </c:pt>
                <c:pt idx="634">
                  <c:v>81.244105454545462</c:v>
                </c:pt>
                <c:pt idx="635">
                  <c:v>64.785876363636376</c:v>
                </c:pt>
                <c:pt idx="636">
                  <c:v>54.003494545454551</c:v>
                </c:pt>
                <c:pt idx="637">
                  <c:v>71.90176000000001</c:v>
                </c:pt>
                <c:pt idx="638">
                  <c:v>35.982436363636381</c:v>
                </c:pt>
                <c:pt idx="639">
                  <c:v>76.315349090909095</c:v>
                </c:pt>
                <c:pt idx="640">
                  <c:v>66.788043636363639</c:v>
                </c:pt>
                <c:pt idx="641">
                  <c:v>58.500661818181818</c:v>
                </c:pt>
                <c:pt idx="642">
                  <c:v>72.928065454545461</c:v>
                </c:pt>
                <c:pt idx="643">
                  <c:v>39.441112727272746</c:v>
                </c:pt>
                <c:pt idx="644">
                  <c:v>75.939643636363641</c:v>
                </c:pt>
                <c:pt idx="645">
                  <c:v>8.8837781818181867</c:v>
                </c:pt>
                <c:pt idx="646">
                  <c:v>4.2817381818181985</c:v>
                </c:pt>
                <c:pt idx="647">
                  <c:v>26.283218181818185</c:v>
                </c:pt>
                <c:pt idx="648">
                  <c:v>0.23064000000000817</c:v>
                </c:pt>
                <c:pt idx="649">
                  <c:v>34.797014545454545</c:v>
                </c:pt>
                <c:pt idx="650">
                  <c:v>75.469276363636368</c:v>
                </c:pt>
                <c:pt idx="651">
                  <c:v>69.138127272727274</c:v>
                </c:pt>
                <c:pt idx="652">
                  <c:v>80.515490909090914</c:v>
                </c:pt>
                <c:pt idx="653">
                  <c:v>65.875312727272728</c:v>
                </c:pt>
                <c:pt idx="654">
                  <c:v>84.979945454545458</c:v>
                </c:pt>
                <c:pt idx="655">
                  <c:v>69.944029090909098</c:v>
                </c:pt>
                <c:pt idx="656">
                  <c:v>60.273716363636368</c:v>
                </c:pt>
                <c:pt idx="657">
                  <c:v>75.878476363636366</c:v>
                </c:pt>
                <c:pt idx="658">
                  <c:v>50.42296727272727</c:v>
                </c:pt>
                <c:pt idx="659">
                  <c:v>80.703523636363641</c:v>
                </c:pt>
                <c:pt idx="660">
                  <c:v>76.338032727272747</c:v>
                </c:pt>
                <c:pt idx="661">
                  <c:v>72.627952727272742</c:v>
                </c:pt>
                <c:pt idx="662">
                  <c:v>81.133818181818185</c:v>
                </c:pt>
                <c:pt idx="663">
                  <c:v>67.283003636363645</c:v>
                </c:pt>
                <c:pt idx="664">
                  <c:v>84.997883636363639</c:v>
                </c:pt>
                <c:pt idx="665">
                  <c:v>64.171232727272724</c:v>
                </c:pt>
                <c:pt idx="666">
                  <c:v>59.09230545454546</c:v>
                </c:pt>
                <c:pt idx="667">
                  <c:v>72.848734545454548</c:v>
                </c:pt>
                <c:pt idx="668">
                  <c:v>29.794981818181839</c:v>
                </c:pt>
                <c:pt idx="669">
                  <c:v>76.039283636363649</c:v>
                </c:pt>
                <c:pt idx="670">
                  <c:v>67.413800000000009</c:v>
                </c:pt>
                <c:pt idx="671">
                  <c:v>60.811774545454547</c:v>
                </c:pt>
                <c:pt idx="672">
                  <c:v>72.443207272727278</c:v>
                </c:pt>
                <c:pt idx="673">
                  <c:v>54.813523636363648</c:v>
                </c:pt>
                <c:pt idx="674">
                  <c:v>80.038265454545453</c:v>
                </c:pt>
                <c:pt idx="675">
                  <c:v>72.111843636363645</c:v>
                </c:pt>
                <c:pt idx="676">
                  <c:v>63.34509818181818</c:v>
                </c:pt>
                <c:pt idx="677">
                  <c:v>76.55303636363638</c:v>
                </c:pt>
                <c:pt idx="678">
                  <c:v>57.572920000000011</c:v>
                </c:pt>
                <c:pt idx="679">
                  <c:v>81.350196363636371</c:v>
                </c:pt>
                <c:pt idx="680">
                  <c:v>72.655483636363641</c:v>
                </c:pt>
                <c:pt idx="681">
                  <c:v>66.035065454545474</c:v>
                </c:pt>
                <c:pt idx="682">
                  <c:v>75.792149090909092</c:v>
                </c:pt>
                <c:pt idx="683">
                  <c:v>61.018625454545464</c:v>
                </c:pt>
                <c:pt idx="684">
                  <c:v>80.908894545454558</c:v>
                </c:pt>
                <c:pt idx="685">
                  <c:v>68.89445454545455</c:v>
                </c:pt>
                <c:pt idx="686">
                  <c:v>58.892687272727287</c:v>
                </c:pt>
                <c:pt idx="687">
                  <c:v>75.289705454545469</c:v>
                </c:pt>
                <c:pt idx="688">
                  <c:v>54.04502545454546</c:v>
                </c:pt>
                <c:pt idx="689">
                  <c:v>79.236396363636374</c:v>
                </c:pt>
                <c:pt idx="690">
                  <c:v>67.859232727272726</c:v>
                </c:pt>
                <c:pt idx="691">
                  <c:v>59.416920000000005</c:v>
                </c:pt>
                <c:pt idx="692">
                  <c:v>74.835436363636362</c:v>
                </c:pt>
                <c:pt idx="693">
                  <c:v>51.852814545454549</c:v>
                </c:pt>
                <c:pt idx="694">
                  <c:v>78.389345454545463</c:v>
                </c:pt>
                <c:pt idx="695">
                  <c:v>37.069865454545464</c:v>
                </c:pt>
                <c:pt idx="696">
                  <c:v>20.436792727272717</c:v>
                </c:pt>
                <c:pt idx="697">
                  <c:v>48.522483636363646</c:v>
                </c:pt>
                <c:pt idx="698">
                  <c:v>0</c:v>
                </c:pt>
                <c:pt idx="699">
                  <c:v>67.303127272727266</c:v>
                </c:pt>
                <c:pt idx="700">
                  <c:v>67.923832727272725</c:v>
                </c:pt>
                <c:pt idx="701">
                  <c:v>44.533730909090906</c:v>
                </c:pt>
                <c:pt idx="702">
                  <c:v>70.832327272727269</c:v>
                </c:pt>
                <c:pt idx="703">
                  <c:v>37.414821818181821</c:v>
                </c:pt>
                <c:pt idx="704">
                  <c:v>77.43765090909092</c:v>
                </c:pt>
                <c:pt idx="705">
                  <c:v>70.013192727272724</c:v>
                </c:pt>
                <c:pt idx="706">
                  <c:v>67.146974545454555</c:v>
                </c:pt>
                <c:pt idx="707">
                  <c:v>75.319272727272732</c:v>
                </c:pt>
                <c:pt idx="708">
                  <c:v>53.124636363636377</c:v>
                </c:pt>
                <c:pt idx="709">
                  <c:v>81.427960000000013</c:v>
                </c:pt>
                <c:pt idx="710">
                  <c:v>69.645218181818194</c:v>
                </c:pt>
                <c:pt idx="711">
                  <c:v>66.660956363636359</c:v>
                </c:pt>
                <c:pt idx="712">
                  <c:v>76.448854545454566</c:v>
                </c:pt>
                <c:pt idx="713">
                  <c:v>57.940014545454545</c:v>
                </c:pt>
                <c:pt idx="714">
                  <c:v>79.817298181818188</c:v>
                </c:pt>
                <c:pt idx="715">
                  <c:v>59.285003636363655</c:v>
                </c:pt>
                <c:pt idx="716">
                  <c:v>49.898672727272732</c:v>
                </c:pt>
                <c:pt idx="717">
                  <c:v>61.809356363636368</c:v>
                </c:pt>
                <c:pt idx="718">
                  <c:v>39.29028000000001</c:v>
                </c:pt>
                <c:pt idx="719">
                  <c:v>72.330130909090911</c:v>
                </c:pt>
                <c:pt idx="720">
                  <c:v>70.974832727272727</c:v>
                </c:pt>
                <c:pt idx="721">
                  <c:v>68.455323636363644</c:v>
                </c:pt>
                <c:pt idx="722">
                  <c:v>74.707992727272739</c:v>
                </c:pt>
                <c:pt idx="723">
                  <c:v>59.82457454545456</c:v>
                </c:pt>
                <c:pt idx="724">
                  <c:v>81.62554909090909</c:v>
                </c:pt>
                <c:pt idx="725">
                  <c:v>66.526301818181821</c:v>
                </c:pt>
                <c:pt idx="726">
                  <c:v>58.559749090909094</c:v>
                </c:pt>
                <c:pt idx="727">
                  <c:v>69.317276363636353</c:v>
                </c:pt>
                <c:pt idx="728">
                  <c:v>52.895672727272725</c:v>
                </c:pt>
                <c:pt idx="729">
                  <c:v>75.160465454545459</c:v>
                </c:pt>
                <c:pt idx="730">
                  <c:v>63.745752727272745</c:v>
                </c:pt>
                <c:pt idx="731">
                  <c:v>29.920065454545437</c:v>
                </c:pt>
                <c:pt idx="732">
                  <c:v>68.166352727272738</c:v>
                </c:pt>
                <c:pt idx="733">
                  <c:v>0</c:v>
                </c:pt>
                <c:pt idx="734">
                  <c:v>73.64124363636364</c:v>
                </c:pt>
                <c:pt idx="735">
                  <c:v>65.197825454545452</c:v>
                </c:pt>
                <c:pt idx="736">
                  <c:v>56.910141818181827</c:v>
                </c:pt>
                <c:pt idx="737">
                  <c:v>68.916854545454555</c:v>
                </c:pt>
                <c:pt idx="738">
                  <c:v>39.204920000000001</c:v>
                </c:pt>
                <c:pt idx="739">
                  <c:v>74.609843636363635</c:v>
                </c:pt>
                <c:pt idx="740">
                  <c:v>40.883738181818195</c:v>
                </c:pt>
                <c:pt idx="741">
                  <c:v>31.668189090909081</c:v>
                </c:pt>
                <c:pt idx="742">
                  <c:v>52.956280000000007</c:v>
                </c:pt>
                <c:pt idx="743">
                  <c:v>15.279389090909092</c:v>
                </c:pt>
                <c:pt idx="744">
                  <c:v>73.526603636363646</c:v>
                </c:pt>
                <c:pt idx="745">
                  <c:v>72.759356363636371</c:v>
                </c:pt>
                <c:pt idx="746">
                  <c:v>56.289894545454551</c:v>
                </c:pt>
                <c:pt idx="747">
                  <c:v>74.463698181818188</c:v>
                </c:pt>
                <c:pt idx="748">
                  <c:v>33.380392727272735</c:v>
                </c:pt>
                <c:pt idx="749">
                  <c:v>80.491898181818186</c:v>
                </c:pt>
                <c:pt idx="750">
                  <c:v>67.534363636363636</c:v>
                </c:pt>
                <c:pt idx="751">
                  <c:v>61.117814545454557</c:v>
                </c:pt>
                <c:pt idx="752">
                  <c:v>72.801200000000023</c:v>
                </c:pt>
                <c:pt idx="753">
                  <c:v>54.782061818181816</c:v>
                </c:pt>
                <c:pt idx="754">
                  <c:v>78.591665454545463</c:v>
                </c:pt>
                <c:pt idx="755">
                  <c:v>60.379080000000009</c:v>
                </c:pt>
                <c:pt idx="756">
                  <c:v>51.021443636363642</c:v>
                </c:pt>
                <c:pt idx="757">
                  <c:v>66.397029090909086</c:v>
                </c:pt>
                <c:pt idx="758">
                  <c:v>39.764254545454556</c:v>
                </c:pt>
                <c:pt idx="759">
                  <c:v>73.054930909090913</c:v>
                </c:pt>
                <c:pt idx="760">
                  <c:v>15.173014545454549</c:v>
                </c:pt>
                <c:pt idx="761">
                  <c:v>11.665549090909082</c:v>
                </c:pt>
                <c:pt idx="762">
                  <c:v>39.337592727272735</c:v>
                </c:pt>
                <c:pt idx="763">
                  <c:v>0</c:v>
                </c:pt>
                <c:pt idx="764">
                  <c:v>35.302338181818186</c:v>
                </c:pt>
                <c:pt idx="765">
                  <c:v>66.663843636363652</c:v>
                </c:pt>
                <c:pt idx="766">
                  <c:v>52.98193090909092</c:v>
                </c:pt>
                <c:pt idx="767">
                  <c:v>71.552367272727281</c:v>
                </c:pt>
                <c:pt idx="768">
                  <c:v>54.436250909090916</c:v>
                </c:pt>
                <c:pt idx="769">
                  <c:v>80.443236363636373</c:v>
                </c:pt>
                <c:pt idx="770">
                  <c:v>72.921756363636362</c:v>
                </c:pt>
                <c:pt idx="771">
                  <c:v>66.57877454545455</c:v>
                </c:pt>
                <c:pt idx="772">
                  <c:v>80.454676363636366</c:v>
                </c:pt>
                <c:pt idx="773">
                  <c:v>62.09927636363637</c:v>
                </c:pt>
                <c:pt idx="774">
                  <c:v>81.743058181818185</c:v>
                </c:pt>
                <c:pt idx="775">
                  <c:v>78.68013454545455</c:v>
                </c:pt>
                <c:pt idx="776">
                  <c:v>70.300116363636377</c:v>
                </c:pt>
                <c:pt idx="777">
                  <c:v>84.067443636363635</c:v>
                </c:pt>
                <c:pt idx="778">
                  <c:v>67.791749090909093</c:v>
                </c:pt>
                <c:pt idx="779">
                  <c:v>84.755745454545462</c:v>
                </c:pt>
                <c:pt idx="780">
                  <c:v>70.376854545454549</c:v>
                </c:pt>
                <c:pt idx="781">
                  <c:v>65.758145454545456</c:v>
                </c:pt>
                <c:pt idx="782">
                  <c:v>77.354389090909095</c:v>
                </c:pt>
                <c:pt idx="783">
                  <c:v>56.008443636363644</c:v>
                </c:pt>
                <c:pt idx="784">
                  <c:v>82.845040000000012</c:v>
                </c:pt>
                <c:pt idx="785">
                  <c:v>77.19708</c:v>
                </c:pt>
                <c:pt idx="786">
                  <c:v>73.025890909090919</c:v>
                </c:pt>
                <c:pt idx="787">
                  <c:v>80.310989090909089</c:v>
                </c:pt>
                <c:pt idx="788">
                  <c:v>67.37675636363636</c:v>
                </c:pt>
                <c:pt idx="789">
                  <c:v>83.251858181818193</c:v>
                </c:pt>
                <c:pt idx="790">
                  <c:v>75.096559999999997</c:v>
                </c:pt>
                <c:pt idx="791">
                  <c:v>67.018094545454545</c:v>
                </c:pt>
                <c:pt idx="792">
                  <c:v>79.194643636363637</c:v>
                </c:pt>
                <c:pt idx="793">
                  <c:v>55.750876363636365</c:v>
                </c:pt>
                <c:pt idx="794">
                  <c:v>82.380989090909097</c:v>
                </c:pt>
                <c:pt idx="795">
                  <c:v>79.169392727272736</c:v>
                </c:pt>
                <c:pt idx="796">
                  <c:v>75.949538181818198</c:v>
                </c:pt>
                <c:pt idx="797">
                  <c:v>83.245560000000012</c:v>
                </c:pt>
                <c:pt idx="798">
                  <c:v>71.508116363636361</c:v>
                </c:pt>
                <c:pt idx="799">
                  <c:v>88.240303636363649</c:v>
                </c:pt>
                <c:pt idx="800">
                  <c:v>77.716985454545465</c:v>
                </c:pt>
                <c:pt idx="801">
                  <c:v>69.27048727272728</c:v>
                </c:pt>
                <c:pt idx="802">
                  <c:v>81.367403636363633</c:v>
                </c:pt>
                <c:pt idx="803">
                  <c:v>66.04516363636364</c:v>
                </c:pt>
                <c:pt idx="804">
                  <c:v>85.923029090909097</c:v>
                </c:pt>
                <c:pt idx="805">
                  <c:v>66.221836363636356</c:v>
                </c:pt>
                <c:pt idx="806">
                  <c:v>63.581680000000006</c:v>
                </c:pt>
                <c:pt idx="807">
                  <c:v>74.383778181818187</c:v>
                </c:pt>
                <c:pt idx="808">
                  <c:v>57.346061818181823</c:v>
                </c:pt>
                <c:pt idx="809">
                  <c:v>77.65852000000001</c:v>
                </c:pt>
                <c:pt idx="810">
                  <c:v>76.137574545454555</c:v>
                </c:pt>
                <c:pt idx="811">
                  <c:v>70.935403636363645</c:v>
                </c:pt>
                <c:pt idx="812">
                  <c:v>79.261934545454551</c:v>
                </c:pt>
                <c:pt idx="813">
                  <c:v>63.960389090909089</c:v>
                </c:pt>
                <c:pt idx="814">
                  <c:v>82.642254545454563</c:v>
                </c:pt>
                <c:pt idx="815">
                  <c:v>58.682247272727274</c:v>
                </c:pt>
                <c:pt idx="816">
                  <c:v>47.453560000000003</c:v>
                </c:pt>
                <c:pt idx="817">
                  <c:v>78.286538181818187</c:v>
                </c:pt>
                <c:pt idx="818">
                  <c:v>36.928061818181831</c:v>
                </c:pt>
                <c:pt idx="819">
                  <c:v>82.184356363636368</c:v>
                </c:pt>
                <c:pt idx="820">
                  <c:v>75.614189090909093</c:v>
                </c:pt>
                <c:pt idx="821">
                  <c:v>68.853545454545468</c:v>
                </c:pt>
                <c:pt idx="822">
                  <c:v>80.163276363636371</c:v>
                </c:pt>
                <c:pt idx="823">
                  <c:v>64.583505454545445</c:v>
                </c:pt>
                <c:pt idx="824">
                  <c:v>86.619778181818191</c:v>
                </c:pt>
                <c:pt idx="825">
                  <c:v>72.334967272727283</c:v>
                </c:pt>
                <c:pt idx="826">
                  <c:v>65.078923636363641</c:v>
                </c:pt>
                <c:pt idx="827">
                  <c:v>74.154472727272733</c:v>
                </c:pt>
                <c:pt idx="828">
                  <c:v>61.044701818181828</c:v>
                </c:pt>
                <c:pt idx="829">
                  <c:v>81.574330909090918</c:v>
                </c:pt>
                <c:pt idx="830">
                  <c:v>73.930163636363645</c:v>
                </c:pt>
                <c:pt idx="831">
                  <c:v>68.786174545454543</c:v>
                </c:pt>
                <c:pt idx="832">
                  <c:v>79.491894545454556</c:v>
                </c:pt>
                <c:pt idx="833">
                  <c:v>61.708538181818184</c:v>
                </c:pt>
                <c:pt idx="834">
                  <c:v>81.65233818181818</c:v>
                </c:pt>
                <c:pt idx="835">
                  <c:v>62.550527272727287</c:v>
                </c:pt>
                <c:pt idx="836">
                  <c:v>55.60316000000001</c:v>
                </c:pt>
                <c:pt idx="837">
                  <c:v>67.576767272727267</c:v>
                </c:pt>
                <c:pt idx="838">
                  <c:v>50.522600000000004</c:v>
                </c:pt>
                <c:pt idx="839">
                  <c:v>72.594192727272741</c:v>
                </c:pt>
                <c:pt idx="840">
                  <c:v>70.818996363636359</c:v>
                </c:pt>
                <c:pt idx="841">
                  <c:v>65.613949090909102</c:v>
                </c:pt>
                <c:pt idx="842">
                  <c:v>77.100378181818186</c:v>
                </c:pt>
                <c:pt idx="843">
                  <c:v>58.925258181818187</c:v>
                </c:pt>
                <c:pt idx="844">
                  <c:v>80.916912727272731</c:v>
                </c:pt>
                <c:pt idx="845">
                  <c:v>64.430141818181824</c:v>
                </c:pt>
                <c:pt idx="846">
                  <c:v>58.981509090909093</c:v>
                </c:pt>
                <c:pt idx="847">
                  <c:v>68.130025454545461</c:v>
                </c:pt>
                <c:pt idx="848">
                  <c:v>52.720887272727282</c:v>
                </c:pt>
                <c:pt idx="849">
                  <c:v>74.88154545454546</c:v>
                </c:pt>
                <c:pt idx="850">
                  <c:v>64.039578181818186</c:v>
                </c:pt>
                <c:pt idx="851">
                  <c:v>63.311258181818189</c:v>
                </c:pt>
                <c:pt idx="852">
                  <c:v>73.066665454545472</c:v>
                </c:pt>
                <c:pt idx="853">
                  <c:v>51.569890909090915</c:v>
                </c:pt>
                <c:pt idx="854">
                  <c:v>77.791014545454544</c:v>
                </c:pt>
                <c:pt idx="855">
                  <c:v>12.220287272727276</c:v>
                </c:pt>
                <c:pt idx="856">
                  <c:v>0</c:v>
                </c:pt>
                <c:pt idx="857">
                  <c:v>15.036185454545446</c:v>
                </c:pt>
                <c:pt idx="858">
                  <c:v>0</c:v>
                </c:pt>
                <c:pt idx="859">
                  <c:v>28.315403636363627</c:v>
                </c:pt>
                <c:pt idx="860">
                  <c:v>74.963400000000007</c:v>
                </c:pt>
                <c:pt idx="861">
                  <c:v>72.769883636363645</c:v>
                </c:pt>
                <c:pt idx="862">
                  <c:v>82.727570909090915</c:v>
                </c:pt>
                <c:pt idx="863">
                  <c:v>64.707625454545479</c:v>
                </c:pt>
                <c:pt idx="864">
                  <c:v>83.59808000000001</c:v>
                </c:pt>
                <c:pt idx="865">
                  <c:v>69.28903636363637</c:v>
                </c:pt>
                <c:pt idx="866">
                  <c:v>66.921258181818189</c:v>
                </c:pt>
                <c:pt idx="867">
                  <c:v>76.242440000000016</c:v>
                </c:pt>
                <c:pt idx="868">
                  <c:v>42.060618181818192</c:v>
                </c:pt>
                <c:pt idx="869">
                  <c:v>81.694545454545462</c:v>
                </c:pt>
                <c:pt idx="870">
                  <c:v>77.235734545454548</c:v>
                </c:pt>
                <c:pt idx="871">
                  <c:v>74.843003636363633</c:v>
                </c:pt>
                <c:pt idx="872">
                  <c:v>80.308574545454547</c:v>
                </c:pt>
                <c:pt idx="873">
                  <c:v>66.130770909090913</c:v>
                </c:pt>
                <c:pt idx="874">
                  <c:v>85.732909090909089</c:v>
                </c:pt>
                <c:pt idx="875">
                  <c:v>66.739905454545465</c:v>
                </c:pt>
                <c:pt idx="876">
                  <c:v>57.391218181818189</c:v>
                </c:pt>
                <c:pt idx="877">
                  <c:v>72.541327272727273</c:v>
                </c:pt>
                <c:pt idx="878">
                  <c:v>35.378109090909106</c:v>
                </c:pt>
                <c:pt idx="879">
                  <c:v>76.237603636363644</c:v>
                </c:pt>
                <c:pt idx="880">
                  <c:v>68.873643636363639</c:v>
                </c:pt>
                <c:pt idx="881">
                  <c:v>63.458687272727275</c:v>
                </c:pt>
                <c:pt idx="882">
                  <c:v>74.852152727272738</c:v>
                </c:pt>
                <c:pt idx="883">
                  <c:v>52.974767272727277</c:v>
                </c:pt>
                <c:pt idx="884">
                  <c:v>77.664956363636378</c:v>
                </c:pt>
                <c:pt idx="885">
                  <c:v>68.937450909090927</c:v>
                </c:pt>
                <c:pt idx="886">
                  <c:v>62.777283636363642</c:v>
                </c:pt>
                <c:pt idx="887">
                  <c:v>75.824719999999999</c:v>
                </c:pt>
                <c:pt idx="888">
                  <c:v>57.475130909090922</c:v>
                </c:pt>
                <c:pt idx="889">
                  <c:v>81.310145454545449</c:v>
                </c:pt>
                <c:pt idx="890">
                  <c:v>71.753283636363648</c:v>
                </c:pt>
                <c:pt idx="891">
                  <c:v>64.887781818181821</c:v>
                </c:pt>
                <c:pt idx="892">
                  <c:v>80.286218181818185</c:v>
                </c:pt>
                <c:pt idx="893">
                  <c:v>58.984149090909099</c:v>
                </c:pt>
                <c:pt idx="894">
                  <c:v>81.460625454545465</c:v>
                </c:pt>
                <c:pt idx="895">
                  <c:v>68.725723636363654</c:v>
                </c:pt>
                <c:pt idx="896">
                  <c:v>61.682807272727281</c:v>
                </c:pt>
                <c:pt idx="897">
                  <c:v>72.914629090909102</c:v>
                </c:pt>
                <c:pt idx="898">
                  <c:v>53.705810909090907</c:v>
                </c:pt>
                <c:pt idx="899">
                  <c:v>78.417978181818199</c:v>
                </c:pt>
                <c:pt idx="900">
                  <c:v>69.967290909090906</c:v>
                </c:pt>
                <c:pt idx="901">
                  <c:v>59.477709090909094</c:v>
                </c:pt>
                <c:pt idx="902">
                  <c:v>74.156200000000013</c:v>
                </c:pt>
                <c:pt idx="903">
                  <c:v>51.444400000000009</c:v>
                </c:pt>
                <c:pt idx="904">
                  <c:v>78.106792727272733</c:v>
                </c:pt>
                <c:pt idx="905">
                  <c:v>23.965549090909093</c:v>
                </c:pt>
                <c:pt idx="906">
                  <c:v>13.201981818181821</c:v>
                </c:pt>
                <c:pt idx="907">
                  <c:v>60.770076363636363</c:v>
                </c:pt>
                <c:pt idx="908">
                  <c:v>0</c:v>
                </c:pt>
                <c:pt idx="909">
                  <c:v>63.292418181818192</c:v>
                </c:pt>
                <c:pt idx="910">
                  <c:v>58.666280000000008</c:v>
                </c:pt>
                <c:pt idx="911">
                  <c:v>52.02168363636364</c:v>
                </c:pt>
                <c:pt idx="912">
                  <c:v>73.676654545454554</c:v>
                </c:pt>
                <c:pt idx="913">
                  <c:v>34.490087272727294</c:v>
                </c:pt>
                <c:pt idx="914">
                  <c:v>74.842890909090912</c:v>
                </c:pt>
                <c:pt idx="915">
                  <c:v>73.507156363636369</c:v>
                </c:pt>
                <c:pt idx="916">
                  <c:v>65.835425454545458</c:v>
                </c:pt>
                <c:pt idx="917">
                  <c:v>76.996054545454555</c:v>
                </c:pt>
                <c:pt idx="918">
                  <c:v>58.469021818181822</c:v>
                </c:pt>
                <c:pt idx="919">
                  <c:v>80.830385454545464</c:v>
                </c:pt>
                <c:pt idx="920">
                  <c:v>71.911305454545456</c:v>
                </c:pt>
                <c:pt idx="921">
                  <c:v>67.459752727272729</c:v>
                </c:pt>
                <c:pt idx="922">
                  <c:v>77.519192727272738</c:v>
                </c:pt>
                <c:pt idx="923">
                  <c:v>59.919632727272734</c:v>
                </c:pt>
                <c:pt idx="924">
                  <c:v>81.219683636363641</c:v>
                </c:pt>
                <c:pt idx="925">
                  <c:v>59.874880000000012</c:v>
                </c:pt>
                <c:pt idx="926">
                  <c:v>49.090087272727274</c:v>
                </c:pt>
                <c:pt idx="927">
                  <c:v>64.091447272727279</c:v>
                </c:pt>
                <c:pt idx="928">
                  <c:v>46.576232727272732</c:v>
                </c:pt>
                <c:pt idx="929">
                  <c:v>70.174963636363643</c:v>
                </c:pt>
                <c:pt idx="930">
                  <c:v>70.152701818181839</c:v>
                </c:pt>
                <c:pt idx="931">
                  <c:v>68.63984727272728</c:v>
                </c:pt>
                <c:pt idx="932">
                  <c:v>76.054941818181831</c:v>
                </c:pt>
                <c:pt idx="933">
                  <c:v>58.250916363636364</c:v>
                </c:pt>
                <c:pt idx="934">
                  <c:v>82.274970909090911</c:v>
                </c:pt>
                <c:pt idx="935">
                  <c:v>62.558610909090923</c:v>
                </c:pt>
                <c:pt idx="936">
                  <c:v>54.037000000000006</c:v>
                </c:pt>
                <c:pt idx="937">
                  <c:v>69.649523636363639</c:v>
                </c:pt>
                <c:pt idx="938">
                  <c:v>47.169549090909094</c:v>
                </c:pt>
                <c:pt idx="939">
                  <c:v>76.475967272727274</c:v>
                </c:pt>
                <c:pt idx="940">
                  <c:v>52.709952727272736</c:v>
                </c:pt>
                <c:pt idx="941">
                  <c:v>41.916625454545461</c:v>
                </c:pt>
                <c:pt idx="942">
                  <c:v>67.76666909090909</c:v>
                </c:pt>
                <c:pt idx="943">
                  <c:v>0</c:v>
                </c:pt>
                <c:pt idx="944">
                  <c:v>75.411454545454546</c:v>
                </c:pt>
                <c:pt idx="945">
                  <c:v>64.042454545454547</c:v>
                </c:pt>
                <c:pt idx="946">
                  <c:v>57.22628363636364</c:v>
                </c:pt>
                <c:pt idx="947">
                  <c:v>67.09995636363638</c:v>
                </c:pt>
                <c:pt idx="948">
                  <c:v>49.195570909090925</c:v>
                </c:pt>
                <c:pt idx="949">
                  <c:v>73.595538181818185</c:v>
                </c:pt>
                <c:pt idx="950">
                  <c:v>52.812080000000009</c:v>
                </c:pt>
                <c:pt idx="951">
                  <c:v>29.123298181818186</c:v>
                </c:pt>
                <c:pt idx="952">
                  <c:v>63.247065454545456</c:v>
                </c:pt>
                <c:pt idx="953">
                  <c:v>9.9011018181818287</c:v>
                </c:pt>
                <c:pt idx="954">
                  <c:v>65.125632727272745</c:v>
                </c:pt>
                <c:pt idx="955">
                  <c:v>71.581563636363654</c:v>
                </c:pt>
                <c:pt idx="956">
                  <c:v>65.33359272727273</c:v>
                </c:pt>
                <c:pt idx="957">
                  <c:v>73.669763636363641</c:v>
                </c:pt>
                <c:pt idx="958">
                  <c:v>50.443905454545458</c:v>
                </c:pt>
                <c:pt idx="959">
                  <c:v>81.870101818181823</c:v>
                </c:pt>
                <c:pt idx="960">
                  <c:v>65.903065454545469</c:v>
                </c:pt>
                <c:pt idx="961">
                  <c:v>59.533432727272725</c:v>
                </c:pt>
                <c:pt idx="962">
                  <c:v>71.835440000000006</c:v>
                </c:pt>
                <c:pt idx="963">
                  <c:v>46.113956363636369</c:v>
                </c:pt>
                <c:pt idx="964">
                  <c:v>74.215432727272741</c:v>
                </c:pt>
                <c:pt idx="965">
                  <c:v>59.166898181818183</c:v>
                </c:pt>
                <c:pt idx="966">
                  <c:v>52.813221818181823</c:v>
                </c:pt>
                <c:pt idx="967">
                  <c:v>66.087698181818183</c:v>
                </c:pt>
                <c:pt idx="968">
                  <c:v>41.242658181818186</c:v>
                </c:pt>
                <c:pt idx="969">
                  <c:v>71.117294545454541</c:v>
                </c:pt>
                <c:pt idx="970">
                  <c:v>20.841334545454544</c:v>
                </c:pt>
                <c:pt idx="971">
                  <c:v>9.4346436363636315</c:v>
                </c:pt>
                <c:pt idx="972">
                  <c:v>29.103530909090907</c:v>
                </c:pt>
                <c:pt idx="973">
                  <c:v>0</c:v>
                </c:pt>
                <c:pt idx="974">
                  <c:v>38.309701818181821</c:v>
                </c:pt>
                <c:pt idx="975">
                  <c:v>67.991378181818192</c:v>
                </c:pt>
                <c:pt idx="976">
                  <c:v>52.497076363636367</c:v>
                </c:pt>
                <c:pt idx="977">
                  <c:v>72.288160000000005</c:v>
                </c:pt>
                <c:pt idx="978">
                  <c:v>49.461040000000004</c:v>
                </c:pt>
                <c:pt idx="979">
                  <c:v>79.177523636363645</c:v>
                </c:pt>
                <c:pt idx="980">
                  <c:v>73.386698181818176</c:v>
                </c:pt>
                <c:pt idx="981">
                  <c:v>68.504992727272736</c:v>
                </c:pt>
                <c:pt idx="982">
                  <c:v>77.443716363636355</c:v>
                </c:pt>
                <c:pt idx="983">
                  <c:v>61.894981818181826</c:v>
                </c:pt>
                <c:pt idx="984">
                  <c:v>81.397665454545461</c:v>
                </c:pt>
                <c:pt idx="985">
                  <c:v>78.975614545454548</c:v>
                </c:pt>
                <c:pt idx="986">
                  <c:v>69.960556363636385</c:v>
                </c:pt>
                <c:pt idx="987">
                  <c:v>85.151665454545466</c:v>
                </c:pt>
                <c:pt idx="988">
                  <c:v>66.908087272727272</c:v>
                </c:pt>
                <c:pt idx="989">
                  <c:v>85.854834545454551</c:v>
                </c:pt>
                <c:pt idx="990">
                  <c:v>72.384560000000022</c:v>
                </c:pt>
                <c:pt idx="991">
                  <c:v>67.324029090909107</c:v>
                </c:pt>
                <c:pt idx="992">
                  <c:v>77.96229090909091</c:v>
                </c:pt>
                <c:pt idx="993">
                  <c:v>61.328469090909088</c:v>
                </c:pt>
                <c:pt idx="994">
                  <c:v>82.175378181818189</c:v>
                </c:pt>
                <c:pt idx="995">
                  <c:v>78.50069454545455</c:v>
                </c:pt>
                <c:pt idx="996">
                  <c:v>72.468810909090919</c:v>
                </c:pt>
                <c:pt idx="997">
                  <c:v>80.061607272727286</c:v>
                </c:pt>
                <c:pt idx="998">
                  <c:v>68.826923636363645</c:v>
                </c:pt>
                <c:pt idx="999">
                  <c:v>85.73414545454547</c:v>
                </c:pt>
                <c:pt idx="1000">
                  <c:v>73.093261818181816</c:v>
                </c:pt>
                <c:pt idx="1001">
                  <c:v>67.598941818181814</c:v>
                </c:pt>
                <c:pt idx="1002">
                  <c:v>76.458192727272731</c:v>
                </c:pt>
                <c:pt idx="1003">
                  <c:v>56.113869090909091</c:v>
                </c:pt>
                <c:pt idx="1004">
                  <c:v>84.602661818181815</c:v>
                </c:pt>
                <c:pt idx="1005">
                  <c:v>81.143912727272735</c:v>
                </c:pt>
                <c:pt idx="1006">
                  <c:v>75.211803636363641</c:v>
                </c:pt>
                <c:pt idx="1007">
                  <c:v>82.744436363636368</c:v>
                </c:pt>
                <c:pt idx="1008">
                  <c:v>70.139810909090912</c:v>
                </c:pt>
                <c:pt idx="1009">
                  <c:v>87.071405454545456</c:v>
                </c:pt>
                <c:pt idx="1010">
                  <c:v>75.148520000000019</c:v>
                </c:pt>
                <c:pt idx="1011">
                  <c:v>68.906538181818192</c:v>
                </c:pt>
                <c:pt idx="1012">
                  <c:v>83.306570909090922</c:v>
                </c:pt>
                <c:pt idx="1013">
                  <c:v>65.759436363636368</c:v>
                </c:pt>
                <c:pt idx="1014">
                  <c:v>86.823876363636373</c:v>
                </c:pt>
                <c:pt idx="1015">
                  <c:v>69.468018181818195</c:v>
                </c:pt>
                <c:pt idx="1016">
                  <c:v>61.467236363636374</c:v>
                </c:pt>
                <c:pt idx="1017">
                  <c:v>74.135400000000004</c:v>
                </c:pt>
                <c:pt idx="1018">
                  <c:v>56.854458181818181</c:v>
                </c:pt>
                <c:pt idx="1019">
                  <c:v>76.765381818181822</c:v>
                </c:pt>
                <c:pt idx="1020">
                  <c:v>73.90218181818183</c:v>
                </c:pt>
                <c:pt idx="1021">
                  <c:v>69.577985454545455</c:v>
                </c:pt>
                <c:pt idx="1022">
                  <c:v>80.864767272727278</c:v>
                </c:pt>
                <c:pt idx="1023">
                  <c:v>65.903570909090917</c:v>
                </c:pt>
                <c:pt idx="1024">
                  <c:v>81.730669090909103</c:v>
                </c:pt>
                <c:pt idx="1025">
                  <c:v>67.277236363636376</c:v>
                </c:pt>
                <c:pt idx="1026">
                  <c:v>46.673570909090913</c:v>
                </c:pt>
                <c:pt idx="1027">
                  <c:v>77.046814545454552</c:v>
                </c:pt>
                <c:pt idx="1028">
                  <c:v>41.668643636363647</c:v>
                </c:pt>
                <c:pt idx="1029">
                  <c:v>83.347101818181812</c:v>
                </c:pt>
                <c:pt idx="1030">
                  <c:v>79.001163636363657</c:v>
                </c:pt>
                <c:pt idx="1031">
                  <c:v>72.327072727272736</c:v>
                </c:pt>
                <c:pt idx="1032">
                  <c:v>80.154360000000011</c:v>
                </c:pt>
                <c:pt idx="1033">
                  <c:v>66.62972363636365</c:v>
                </c:pt>
                <c:pt idx="1034">
                  <c:v>84.576760000000007</c:v>
                </c:pt>
                <c:pt idx="1035">
                  <c:v>70.606130909090922</c:v>
                </c:pt>
                <c:pt idx="1036">
                  <c:v>67.67670545454547</c:v>
                </c:pt>
                <c:pt idx="1037">
                  <c:v>75.295440000000013</c:v>
                </c:pt>
                <c:pt idx="1038">
                  <c:v>60.911258181818191</c:v>
                </c:pt>
                <c:pt idx="1039">
                  <c:v>81.679465454545465</c:v>
                </c:pt>
                <c:pt idx="1040">
                  <c:v>74.774050909090917</c:v>
                </c:pt>
                <c:pt idx="1041">
                  <c:v>67.680018181818184</c:v>
                </c:pt>
                <c:pt idx="1042">
                  <c:v>77.462934545454544</c:v>
                </c:pt>
                <c:pt idx="1043">
                  <c:v>63.672727272727272</c:v>
                </c:pt>
                <c:pt idx="1044">
                  <c:v>84.634956363636363</c:v>
                </c:pt>
                <c:pt idx="1045">
                  <c:v>66.082836363636375</c:v>
                </c:pt>
                <c:pt idx="1046">
                  <c:v>59.109530909090921</c:v>
                </c:pt>
                <c:pt idx="1047">
                  <c:v>67.91306545454546</c:v>
                </c:pt>
                <c:pt idx="1048">
                  <c:v>48.673036363636378</c:v>
                </c:pt>
                <c:pt idx="1049">
                  <c:v>75.460730909090913</c:v>
                </c:pt>
              </c:numCache>
            </c:numRef>
          </c:xVal>
          <c:yVal>
            <c:numRef>
              <c:f>'CT Net-Cone vs PC Price'!$G$5:$G$1054</c:f>
              <c:numCache>
                <c:formatCode>_("$"* #,##0_);_("$"* \(#,##0\);_("$"* "-"??_);_(@_)</c:formatCode>
                <c:ptCount val="1050"/>
                <c:pt idx="0">
                  <c:v>71.62711384720761</c:v>
                </c:pt>
                <c:pt idx="1">
                  <c:v>22.621808214362613</c:v>
                </c:pt>
                <c:pt idx="2">
                  <c:v>3.7558056428309023</c:v>
                </c:pt>
                <c:pt idx="3">
                  <c:v>0</c:v>
                </c:pt>
                <c:pt idx="4">
                  <c:v>4.0147755179568518</c:v>
                </c:pt>
                <c:pt idx="5">
                  <c:v>0</c:v>
                </c:pt>
                <c:pt idx="6">
                  <c:v>0</c:v>
                </c:pt>
                <c:pt idx="7">
                  <c:v>0</c:v>
                </c:pt>
                <c:pt idx="8">
                  <c:v>4.5052662846617304</c:v>
                </c:pt>
                <c:pt idx="9">
                  <c:v>0</c:v>
                </c:pt>
                <c:pt idx="10">
                  <c:v>6.1328183122942352</c:v>
                </c:pt>
                <c:pt idx="11">
                  <c:v>0</c:v>
                </c:pt>
                <c:pt idx="12">
                  <c:v>3.4003059814053977</c:v>
                </c:pt>
                <c:pt idx="13">
                  <c:v>24.494289170161547</c:v>
                </c:pt>
                <c:pt idx="14">
                  <c:v>0</c:v>
                </c:pt>
                <c:pt idx="15">
                  <c:v>0</c:v>
                </c:pt>
                <c:pt idx="16">
                  <c:v>0</c:v>
                </c:pt>
                <c:pt idx="17">
                  <c:v>28.018934130947581</c:v>
                </c:pt>
                <c:pt idx="18">
                  <c:v>0</c:v>
                </c:pt>
                <c:pt idx="19">
                  <c:v>0</c:v>
                </c:pt>
                <c:pt idx="20">
                  <c:v>0</c:v>
                </c:pt>
                <c:pt idx="21">
                  <c:v>0</c:v>
                </c:pt>
                <c:pt idx="22">
                  <c:v>2.9344733521604627</c:v>
                </c:pt>
                <c:pt idx="23">
                  <c:v>0</c:v>
                </c:pt>
                <c:pt idx="24">
                  <c:v>0</c:v>
                </c:pt>
                <c:pt idx="25">
                  <c:v>6.5498049458849623</c:v>
                </c:pt>
                <c:pt idx="26">
                  <c:v>2.5191204136416618</c:v>
                </c:pt>
                <c:pt idx="27">
                  <c:v>3.583429852371053</c:v>
                </c:pt>
                <c:pt idx="28">
                  <c:v>0</c:v>
                </c:pt>
                <c:pt idx="29">
                  <c:v>7.9817535149045602</c:v>
                </c:pt>
                <c:pt idx="30">
                  <c:v>0</c:v>
                </c:pt>
                <c:pt idx="31">
                  <c:v>0</c:v>
                </c:pt>
                <c:pt idx="32">
                  <c:v>0</c:v>
                </c:pt>
                <c:pt idx="33">
                  <c:v>0</c:v>
                </c:pt>
                <c:pt idx="34">
                  <c:v>8.2873590892493709</c:v>
                </c:pt>
                <c:pt idx="35">
                  <c:v>58.409585638047886</c:v>
                </c:pt>
                <c:pt idx="36">
                  <c:v>0</c:v>
                </c:pt>
                <c:pt idx="37">
                  <c:v>0</c:v>
                </c:pt>
                <c:pt idx="38">
                  <c:v>0</c:v>
                </c:pt>
                <c:pt idx="39">
                  <c:v>0</c:v>
                </c:pt>
                <c:pt idx="40">
                  <c:v>16.470567803167739</c:v>
                </c:pt>
                <c:pt idx="41">
                  <c:v>0</c:v>
                </c:pt>
                <c:pt idx="42">
                  <c:v>0</c:v>
                </c:pt>
                <c:pt idx="43">
                  <c:v>23.809361997271289</c:v>
                </c:pt>
                <c:pt idx="44">
                  <c:v>0</c:v>
                </c:pt>
                <c:pt idx="45">
                  <c:v>0</c:v>
                </c:pt>
                <c:pt idx="46">
                  <c:v>3.6492343618147531</c:v>
                </c:pt>
                <c:pt idx="47">
                  <c:v>3.6037797352516452</c:v>
                </c:pt>
                <c:pt idx="48">
                  <c:v>0</c:v>
                </c:pt>
                <c:pt idx="49">
                  <c:v>19.663685107920532</c:v>
                </c:pt>
                <c:pt idx="50">
                  <c:v>7.0309900810553998</c:v>
                </c:pt>
                <c:pt idx="51">
                  <c:v>0</c:v>
                </c:pt>
                <c:pt idx="52">
                  <c:v>19.191183071581225</c:v>
                </c:pt>
                <c:pt idx="53">
                  <c:v>0</c:v>
                </c:pt>
                <c:pt idx="54">
                  <c:v>2.9080435041252026</c:v>
                </c:pt>
                <c:pt idx="55">
                  <c:v>3.1999819478003007</c:v>
                </c:pt>
                <c:pt idx="56">
                  <c:v>0</c:v>
                </c:pt>
                <c:pt idx="57">
                  <c:v>3.5511473108705545</c:v>
                </c:pt>
                <c:pt idx="58">
                  <c:v>0</c:v>
                </c:pt>
                <c:pt idx="59">
                  <c:v>0</c:v>
                </c:pt>
                <c:pt idx="60">
                  <c:v>0</c:v>
                </c:pt>
                <c:pt idx="61">
                  <c:v>8.6168424969879815</c:v>
                </c:pt>
                <c:pt idx="62">
                  <c:v>0</c:v>
                </c:pt>
                <c:pt idx="63">
                  <c:v>0</c:v>
                </c:pt>
                <c:pt idx="64">
                  <c:v>0</c:v>
                </c:pt>
                <c:pt idx="65">
                  <c:v>1.3686464453513991</c:v>
                </c:pt>
                <c:pt idx="66">
                  <c:v>0.68332069456138766</c:v>
                </c:pt>
                <c:pt idx="67">
                  <c:v>0</c:v>
                </c:pt>
                <c:pt idx="68">
                  <c:v>0</c:v>
                </c:pt>
                <c:pt idx="69">
                  <c:v>12.485486276261156</c:v>
                </c:pt>
                <c:pt idx="70">
                  <c:v>2.8966335642807901</c:v>
                </c:pt>
                <c:pt idx="71">
                  <c:v>0</c:v>
                </c:pt>
                <c:pt idx="72">
                  <c:v>17.472850663034414</c:v>
                </c:pt>
                <c:pt idx="73">
                  <c:v>2.8779535479184162</c:v>
                </c:pt>
                <c:pt idx="74">
                  <c:v>0</c:v>
                </c:pt>
                <c:pt idx="75">
                  <c:v>0</c:v>
                </c:pt>
                <c:pt idx="76">
                  <c:v>8.9968446844210206</c:v>
                </c:pt>
                <c:pt idx="77">
                  <c:v>0</c:v>
                </c:pt>
                <c:pt idx="78">
                  <c:v>0</c:v>
                </c:pt>
                <c:pt idx="79">
                  <c:v>0</c:v>
                </c:pt>
                <c:pt idx="80">
                  <c:v>0</c:v>
                </c:pt>
                <c:pt idx="81">
                  <c:v>0</c:v>
                </c:pt>
                <c:pt idx="82">
                  <c:v>0</c:v>
                </c:pt>
                <c:pt idx="83">
                  <c:v>0</c:v>
                </c:pt>
                <c:pt idx="84">
                  <c:v>0</c:v>
                </c:pt>
                <c:pt idx="85">
                  <c:v>0</c:v>
                </c:pt>
                <c:pt idx="86">
                  <c:v>0</c:v>
                </c:pt>
                <c:pt idx="87">
                  <c:v>0</c:v>
                </c:pt>
                <c:pt idx="88">
                  <c:v>19.026060453879072</c:v>
                </c:pt>
                <c:pt idx="89">
                  <c:v>0</c:v>
                </c:pt>
                <c:pt idx="90">
                  <c:v>0</c:v>
                </c:pt>
                <c:pt idx="91">
                  <c:v>3.2215414611767987</c:v>
                </c:pt>
                <c:pt idx="92">
                  <c:v>0</c:v>
                </c:pt>
                <c:pt idx="93">
                  <c:v>0</c:v>
                </c:pt>
                <c:pt idx="94">
                  <c:v>0</c:v>
                </c:pt>
                <c:pt idx="95">
                  <c:v>0</c:v>
                </c:pt>
                <c:pt idx="96">
                  <c:v>2.8044562498800549</c:v>
                </c:pt>
                <c:pt idx="97">
                  <c:v>0</c:v>
                </c:pt>
                <c:pt idx="98">
                  <c:v>0</c:v>
                </c:pt>
                <c:pt idx="99">
                  <c:v>3.5602580818414138</c:v>
                </c:pt>
                <c:pt idx="100">
                  <c:v>1.3876182411795126</c:v>
                </c:pt>
                <c:pt idx="101">
                  <c:v>0</c:v>
                </c:pt>
                <c:pt idx="102">
                  <c:v>0</c:v>
                </c:pt>
                <c:pt idx="103">
                  <c:v>0</c:v>
                </c:pt>
                <c:pt idx="104">
                  <c:v>0</c:v>
                </c:pt>
                <c:pt idx="105">
                  <c:v>0</c:v>
                </c:pt>
                <c:pt idx="106">
                  <c:v>0</c:v>
                </c:pt>
                <c:pt idx="107">
                  <c:v>0</c:v>
                </c:pt>
                <c:pt idx="108">
                  <c:v>0</c:v>
                </c:pt>
                <c:pt idx="109">
                  <c:v>3.5824867606823729</c:v>
                </c:pt>
                <c:pt idx="110">
                  <c:v>0</c:v>
                </c:pt>
                <c:pt idx="111">
                  <c:v>16.238006106127848</c:v>
                </c:pt>
                <c:pt idx="112">
                  <c:v>0</c:v>
                </c:pt>
                <c:pt idx="113">
                  <c:v>0</c:v>
                </c:pt>
                <c:pt idx="114">
                  <c:v>0</c:v>
                </c:pt>
                <c:pt idx="115">
                  <c:v>0</c:v>
                </c:pt>
                <c:pt idx="116">
                  <c:v>4.2128198525859748</c:v>
                </c:pt>
                <c:pt idx="117">
                  <c:v>7.3505709268323942</c:v>
                </c:pt>
                <c:pt idx="118">
                  <c:v>0</c:v>
                </c:pt>
                <c:pt idx="119">
                  <c:v>4.0138242522723457</c:v>
                </c:pt>
                <c:pt idx="120">
                  <c:v>0</c:v>
                </c:pt>
                <c:pt idx="121">
                  <c:v>54.410135740881643</c:v>
                </c:pt>
                <c:pt idx="122">
                  <c:v>56.828096524711825</c:v>
                </c:pt>
                <c:pt idx="123">
                  <c:v>0</c:v>
                </c:pt>
                <c:pt idx="124">
                  <c:v>0</c:v>
                </c:pt>
                <c:pt idx="125">
                  <c:v>0</c:v>
                </c:pt>
                <c:pt idx="126">
                  <c:v>0</c:v>
                </c:pt>
                <c:pt idx="127">
                  <c:v>14.93236064922162</c:v>
                </c:pt>
                <c:pt idx="128">
                  <c:v>10.436796221171575</c:v>
                </c:pt>
                <c:pt idx="129">
                  <c:v>34.813527996533125</c:v>
                </c:pt>
                <c:pt idx="130">
                  <c:v>0</c:v>
                </c:pt>
                <c:pt idx="131">
                  <c:v>0</c:v>
                </c:pt>
                <c:pt idx="132">
                  <c:v>1.6941759141516419</c:v>
                </c:pt>
                <c:pt idx="133">
                  <c:v>0</c:v>
                </c:pt>
                <c:pt idx="134">
                  <c:v>0</c:v>
                </c:pt>
                <c:pt idx="135">
                  <c:v>0</c:v>
                </c:pt>
                <c:pt idx="136">
                  <c:v>0</c:v>
                </c:pt>
                <c:pt idx="137">
                  <c:v>51.842086820003026</c:v>
                </c:pt>
                <c:pt idx="138">
                  <c:v>0</c:v>
                </c:pt>
                <c:pt idx="139">
                  <c:v>0</c:v>
                </c:pt>
                <c:pt idx="140">
                  <c:v>0</c:v>
                </c:pt>
                <c:pt idx="141">
                  <c:v>6.7645178367167613</c:v>
                </c:pt>
                <c:pt idx="142">
                  <c:v>0</c:v>
                </c:pt>
                <c:pt idx="143">
                  <c:v>3.018169691023866</c:v>
                </c:pt>
                <c:pt idx="144">
                  <c:v>0</c:v>
                </c:pt>
                <c:pt idx="145">
                  <c:v>23.229133712580605</c:v>
                </c:pt>
                <c:pt idx="146">
                  <c:v>56.845481446631098</c:v>
                </c:pt>
                <c:pt idx="147">
                  <c:v>12.126839948800967</c:v>
                </c:pt>
                <c:pt idx="148">
                  <c:v>58.27773088876085</c:v>
                </c:pt>
                <c:pt idx="149">
                  <c:v>45.984351059491509</c:v>
                </c:pt>
                <c:pt idx="150">
                  <c:v>0</c:v>
                </c:pt>
                <c:pt idx="151">
                  <c:v>0</c:v>
                </c:pt>
                <c:pt idx="152">
                  <c:v>0</c:v>
                </c:pt>
                <c:pt idx="153">
                  <c:v>0</c:v>
                </c:pt>
                <c:pt idx="154">
                  <c:v>8.0637015107017618</c:v>
                </c:pt>
                <c:pt idx="155">
                  <c:v>0</c:v>
                </c:pt>
                <c:pt idx="156">
                  <c:v>0</c:v>
                </c:pt>
                <c:pt idx="157">
                  <c:v>15.336481593935208</c:v>
                </c:pt>
                <c:pt idx="158">
                  <c:v>3.3170920789774798</c:v>
                </c:pt>
                <c:pt idx="159">
                  <c:v>69.974966991885481</c:v>
                </c:pt>
                <c:pt idx="160">
                  <c:v>3.5319771595453022</c:v>
                </c:pt>
                <c:pt idx="161">
                  <c:v>0</c:v>
                </c:pt>
                <c:pt idx="162">
                  <c:v>0</c:v>
                </c:pt>
                <c:pt idx="163">
                  <c:v>2.6212524286000365</c:v>
                </c:pt>
                <c:pt idx="164">
                  <c:v>0</c:v>
                </c:pt>
                <c:pt idx="165">
                  <c:v>0</c:v>
                </c:pt>
                <c:pt idx="166">
                  <c:v>3.197952100343401</c:v>
                </c:pt>
                <c:pt idx="167">
                  <c:v>0</c:v>
                </c:pt>
                <c:pt idx="168">
                  <c:v>0</c:v>
                </c:pt>
                <c:pt idx="169">
                  <c:v>0</c:v>
                </c:pt>
                <c:pt idx="170">
                  <c:v>0</c:v>
                </c:pt>
                <c:pt idx="171">
                  <c:v>0</c:v>
                </c:pt>
                <c:pt idx="172">
                  <c:v>86.355421921773299</c:v>
                </c:pt>
                <c:pt idx="173">
                  <c:v>61.433288068238497</c:v>
                </c:pt>
                <c:pt idx="174">
                  <c:v>3.8219851411683923</c:v>
                </c:pt>
                <c:pt idx="175">
                  <c:v>0</c:v>
                </c:pt>
                <c:pt idx="176">
                  <c:v>0</c:v>
                </c:pt>
                <c:pt idx="177">
                  <c:v>0</c:v>
                </c:pt>
                <c:pt idx="178">
                  <c:v>2.0233843323118292</c:v>
                </c:pt>
                <c:pt idx="179">
                  <c:v>0</c:v>
                </c:pt>
                <c:pt idx="180">
                  <c:v>3.0570026599661833</c:v>
                </c:pt>
                <c:pt idx="181">
                  <c:v>0</c:v>
                </c:pt>
                <c:pt idx="182">
                  <c:v>0</c:v>
                </c:pt>
                <c:pt idx="183">
                  <c:v>14.777157931413132</c:v>
                </c:pt>
                <c:pt idx="184">
                  <c:v>4.0957215824329358</c:v>
                </c:pt>
                <c:pt idx="185">
                  <c:v>84.475995000908668</c:v>
                </c:pt>
                <c:pt idx="186">
                  <c:v>0</c:v>
                </c:pt>
                <c:pt idx="187">
                  <c:v>0</c:v>
                </c:pt>
                <c:pt idx="188">
                  <c:v>0</c:v>
                </c:pt>
                <c:pt idx="189">
                  <c:v>0</c:v>
                </c:pt>
                <c:pt idx="190">
                  <c:v>0</c:v>
                </c:pt>
                <c:pt idx="191">
                  <c:v>0</c:v>
                </c:pt>
                <c:pt idx="192">
                  <c:v>0</c:v>
                </c:pt>
                <c:pt idx="193">
                  <c:v>0</c:v>
                </c:pt>
                <c:pt idx="194">
                  <c:v>3.8229727457329705</c:v>
                </c:pt>
                <c:pt idx="195">
                  <c:v>20.924902413681771</c:v>
                </c:pt>
                <c:pt idx="196">
                  <c:v>0</c:v>
                </c:pt>
                <c:pt idx="197">
                  <c:v>0</c:v>
                </c:pt>
                <c:pt idx="198">
                  <c:v>2.9318527902875289</c:v>
                </c:pt>
                <c:pt idx="199">
                  <c:v>59.048478214300168</c:v>
                </c:pt>
                <c:pt idx="200">
                  <c:v>3.5945003908361604</c:v>
                </c:pt>
                <c:pt idx="201">
                  <c:v>69.699037162045911</c:v>
                </c:pt>
                <c:pt idx="202">
                  <c:v>0</c:v>
                </c:pt>
                <c:pt idx="203">
                  <c:v>0</c:v>
                </c:pt>
                <c:pt idx="204">
                  <c:v>0</c:v>
                </c:pt>
                <c:pt idx="205">
                  <c:v>0</c:v>
                </c:pt>
                <c:pt idx="206">
                  <c:v>0</c:v>
                </c:pt>
                <c:pt idx="207">
                  <c:v>5.6084836332877837</c:v>
                </c:pt>
                <c:pt idx="208">
                  <c:v>0</c:v>
                </c:pt>
                <c:pt idx="209">
                  <c:v>10.948900795369157</c:v>
                </c:pt>
                <c:pt idx="210">
                  <c:v>60.533038824805089</c:v>
                </c:pt>
                <c:pt idx="211">
                  <c:v>0</c:v>
                </c:pt>
                <c:pt idx="212">
                  <c:v>0</c:v>
                </c:pt>
                <c:pt idx="213">
                  <c:v>0</c:v>
                </c:pt>
                <c:pt idx="214">
                  <c:v>4.1160300584416367</c:v>
                </c:pt>
                <c:pt idx="215">
                  <c:v>0</c:v>
                </c:pt>
                <c:pt idx="216">
                  <c:v>0</c:v>
                </c:pt>
                <c:pt idx="217">
                  <c:v>0</c:v>
                </c:pt>
                <c:pt idx="218">
                  <c:v>2.5142563333459833</c:v>
                </c:pt>
                <c:pt idx="219">
                  <c:v>0</c:v>
                </c:pt>
                <c:pt idx="220">
                  <c:v>0</c:v>
                </c:pt>
                <c:pt idx="221">
                  <c:v>3.0702821402095917</c:v>
                </c:pt>
                <c:pt idx="222">
                  <c:v>11.160280584882235</c:v>
                </c:pt>
                <c:pt idx="223">
                  <c:v>31.481509648318468</c:v>
                </c:pt>
                <c:pt idx="224">
                  <c:v>0</c:v>
                </c:pt>
                <c:pt idx="225">
                  <c:v>0</c:v>
                </c:pt>
                <c:pt idx="226">
                  <c:v>0</c:v>
                </c:pt>
                <c:pt idx="227">
                  <c:v>24.165169967578873</c:v>
                </c:pt>
                <c:pt idx="228">
                  <c:v>0</c:v>
                </c:pt>
                <c:pt idx="229">
                  <c:v>0</c:v>
                </c:pt>
                <c:pt idx="230">
                  <c:v>0</c:v>
                </c:pt>
                <c:pt idx="231">
                  <c:v>7.1844390386657588</c:v>
                </c:pt>
                <c:pt idx="232">
                  <c:v>3.3076938432967289</c:v>
                </c:pt>
                <c:pt idx="233">
                  <c:v>0</c:v>
                </c:pt>
                <c:pt idx="234">
                  <c:v>3.936572828244028</c:v>
                </c:pt>
                <c:pt idx="235">
                  <c:v>7.1702343032996412</c:v>
                </c:pt>
                <c:pt idx="236">
                  <c:v>3.237112883733412</c:v>
                </c:pt>
                <c:pt idx="237">
                  <c:v>3.460918721158992</c:v>
                </c:pt>
                <c:pt idx="238">
                  <c:v>0</c:v>
                </c:pt>
                <c:pt idx="239">
                  <c:v>8.2038889215000381</c:v>
                </c:pt>
                <c:pt idx="240">
                  <c:v>0</c:v>
                </c:pt>
                <c:pt idx="241">
                  <c:v>0</c:v>
                </c:pt>
                <c:pt idx="242">
                  <c:v>0</c:v>
                </c:pt>
                <c:pt idx="243">
                  <c:v>3.4136773037634724</c:v>
                </c:pt>
                <c:pt idx="244">
                  <c:v>4.3553375362112634</c:v>
                </c:pt>
                <c:pt idx="245">
                  <c:v>72.458248447717892</c:v>
                </c:pt>
                <c:pt idx="246">
                  <c:v>0</c:v>
                </c:pt>
                <c:pt idx="247">
                  <c:v>0</c:v>
                </c:pt>
                <c:pt idx="248">
                  <c:v>1.798500314930142</c:v>
                </c:pt>
                <c:pt idx="249">
                  <c:v>0</c:v>
                </c:pt>
                <c:pt idx="250">
                  <c:v>13.778115285864724</c:v>
                </c:pt>
                <c:pt idx="251">
                  <c:v>0</c:v>
                </c:pt>
                <c:pt idx="252">
                  <c:v>0</c:v>
                </c:pt>
                <c:pt idx="253">
                  <c:v>34.316155091202326</c:v>
                </c:pt>
                <c:pt idx="254">
                  <c:v>0</c:v>
                </c:pt>
                <c:pt idx="255">
                  <c:v>0</c:v>
                </c:pt>
                <c:pt idx="256">
                  <c:v>9.7881974728524046</c:v>
                </c:pt>
                <c:pt idx="257">
                  <c:v>0</c:v>
                </c:pt>
                <c:pt idx="258">
                  <c:v>2.9817678044789964</c:v>
                </c:pt>
                <c:pt idx="259">
                  <c:v>14.1860037609936</c:v>
                </c:pt>
                <c:pt idx="260">
                  <c:v>0</c:v>
                </c:pt>
                <c:pt idx="261">
                  <c:v>0</c:v>
                </c:pt>
                <c:pt idx="262">
                  <c:v>7.8475178478390353</c:v>
                </c:pt>
                <c:pt idx="263">
                  <c:v>0</c:v>
                </c:pt>
                <c:pt idx="264">
                  <c:v>3.3692934106667298</c:v>
                </c:pt>
                <c:pt idx="265">
                  <c:v>3.5160481403940489</c:v>
                </c:pt>
                <c:pt idx="266">
                  <c:v>0</c:v>
                </c:pt>
                <c:pt idx="267">
                  <c:v>3.7298167412449321</c:v>
                </c:pt>
                <c:pt idx="268">
                  <c:v>0</c:v>
                </c:pt>
                <c:pt idx="269">
                  <c:v>0</c:v>
                </c:pt>
                <c:pt idx="270">
                  <c:v>0</c:v>
                </c:pt>
                <c:pt idx="271">
                  <c:v>6.4311922848683984</c:v>
                </c:pt>
                <c:pt idx="272">
                  <c:v>0</c:v>
                </c:pt>
                <c:pt idx="273">
                  <c:v>0</c:v>
                </c:pt>
                <c:pt idx="274">
                  <c:v>0</c:v>
                </c:pt>
                <c:pt idx="275">
                  <c:v>0</c:v>
                </c:pt>
                <c:pt idx="276">
                  <c:v>0.83092598613884183</c:v>
                </c:pt>
                <c:pt idx="277">
                  <c:v>0</c:v>
                </c:pt>
                <c:pt idx="278">
                  <c:v>0</c:v>
                </c:pt>
                <c:pt idx="279">
                  <c:v>9.83313529039755</c:v>
                </c:pt>
                <c:pt idx="280">
                  <c:v>5.897170600699674</c:v>
                </c:pt>
                <c:pt idx="281">
                  <c:v>0</c:v>
                </c:pt>
                <c:pt idx="282">
                  <c:v>18.166244060164939</c:v>
                </c:pt>
                <c:pt idx="283">
                  <c:v>1.8727254725669344</c:v>
                </c:pt>
                <c:pt idx="284">
                  <c:v>0</c:v>
                </c:pt>
                <c:pt idx="285">
                  <c:v>0</c:v>
                </c:pt>
                <c:pt idx="286">
                  <c:v>0</c:v>
                </c:pt>
                <c:pt idx="287">
                  <c:v>3.8425057449142601</c:v>
                </c:pt>
                <c:pt idx="288">
                  <c:v>0</c:v>
                </c:pt>
                <c:pt idx="289">
                  <c:v>0</c:v>
                </c:pt>
                <c:pt idx="290">
                  <c:v>0</c:v>
                </c:pt>
                <c:pt idx="291">
                  <c:v>0</c:v>
                </c:pt>
                <c:pt idx="292">
                  <c:v>0</c:v>
                </c:pt>
                <c:pt idx="293">
                  <c:v>0</c:v>
                </c:pt>
                <c:pt idx="294">
                  <c:v>4.0722826676519617</c:v>
                </c:pt>
                <c:pt idx="295">
                  <c:v>0</c:v>
                </c:pt>
                <c:pt idx="296">
                  <c:v>0</c:v>
                </c:pt>
                <c:pt idx="297">
                  <c:v>6.580684182830888</c:v>
                </c:pt>
                <c:pt idx="298">
                  <c:v>27.074023182362744</c:v>
                </c:pt>
                <c:pt idx="299">
                  <c:v>0</c:v>
                </c:pt>
                <c:pt idx="300">
                  <c:v>0</c:v>
                </c:pt>
                <c:pt idx="301">
                  <c:v>0</c:v>
                </c:pt>
                <c:pt idx="302">
                  <c:v>0</c:v>
                </c:pt>
                <c:pt idx="303">
                  <c:v>0</c:v>
                </c:pt>
                <c:pt idx="304">
                  <c:v>0</c:v>
                </c:pt>
                <c:pt idx="305">
                  <c:v>0</c:v>
                </c:pt>
                <c:pt idx="306">
                  <c:v>2.6760454788846002</c:v>
                </c:pt>
                <c:pt idx="307">
                  <c:v>0</c:v>
                </c:pt>
                <c:pt idx="308">
                  <c:v>0</c:v>
                </c:pt>
                <c:pt idx="309">
                  <c:v>3.7099698607332776</c:v>
                </c:pt>
                <c:pt idx="310">
                  <c:v>8.1470076546583883</c:v>
                </c:pt>
                <c:pt idx="311">
                  <c:v>0</c:v>
                </c:pt>
                <c:pt idx="312">
                  <c:v>0</c:v>
                </c:pt>
                <c:pt idx="313">
                  <c:v>0</c:v>
                </c:pt>
                <c:pt idx="314">
                  <c:v>0</c:v>
                </c:pt>
                <c:pt idx="315">
                  <c:v>0</c:v>
                </c:pt>
                <c:pt idx="316">
                  <c:v>0</c:v>
                </c:pt>
                <c:pt idx="317">
                  <c:v>0</c:v>
                </c:pt>
                <c:pt idx="318">
                  <c:v>0</c:v>
                </c:pt>
                <c:pt idx="319">
                  <c:v>0</c:v>
                </c:pt>
                <c:pt idx="320">
                  <c:v>0</c:v>
                </c:pt>
                <c:pt idx="321">
                  <c:v>31.205928970800755</c:v>
                </c:pt>
                <c:pt idx="322">
                  <c:v>0</c:v>
                </c:pt>
                <c:pt idx="323">
                  <c:v>0</c:v>
                </c:pt>
                <c:pt idx="324">
                  <c:v>0</c:v>
                </c:pt>
                <c:pt idx="325">
                  <c:v>0</c:v>
                </c:pt>
                <c:pt idx="326">
                  <c:v>44.827845036128586</c:v>
                </c:pt>
                <c:pt idx="327">
                  <c:v>23.581580402257934</c:v>
                </c:pt>
                <c:pt idx="328">
                  <c:v>0</c:v>
                </c:pt>
                <c:pt idx="329">
                  <c:v>4.0598594902688934</c:v>
                </c:pt>
                <c:pt idx="330">
                  <c:v>0</c:v>
                </c:pt>
                <c:pt idx="331">
                  <c:v>65.70372899710155</c:v>
                </c:pt>
                <c:pt idx="332">
                  <c:v>67.506939013382862</c:v>
                </c:pt>
                <c:pt idx="333">
                  <c:v>7.9914649793019956</c:v>
                </c:pt>
                <c:pt idx="334">
                  <c:v>0</c:v>
                </c:pt>
                <c:pt idx="335">
                  <c:v>0</c:v>
                </c:pt>
                <c:pt idx="336">
                  <c:v>0</c:v>
                </c:pt>
                <c:pt idx="337">
                  <c:v>12.159845689130048</c:v>
                </c:pt>
                <c:pt idx="338">
                  <c:v>4.0586949149114036</c:v>
                </c:pt>
                <c:pt idx="339">
                  <c:v>27.208595270471118</c:v>
                </c:pt>
                <c:pt idx="340">
                  <c:v>2.6127637365869592</c:v>
                </c:pt>
                <c:pt idx="341">
                  <c:v>0</c:v>
                </c:pt>
                <c:pt idx="342">
                  <c:v>4.4655172140846879</c:v>
                </c:pt>
                <c:pt idx="343">
                  <c:v>0</c:v>
                </c:pt>
                <c:pt idx="344">
                  <c:v>0</c:v>
                </c:pt>
                <c:pt idx="345">
                  <c:v>0</c:v>
                </c:pt>
                <c:pt idx="346">
                  <c:v>0</c:v>
                </c:pt>
                <c:pt idx="347">
                  <c:v>61.036678015552077</c:v>
                </c:pt>
                <c:pt idx="348">
                  <c:v>0</c:v>
                </c:pt>
                <c:pt idx="349">
                  <c:v>0</c:v>
                </c:pt>
                <c:pt idx="350">
                  <c:v>0</c:v>
                </c:pt>
                <c:pt idx="351">
                  <c:v>6.8144293630564343</c:v>
                </c:pt>
                <c:pt idx="352">
                  <c:v>0</c:v>
                </c:pt>
                <c:pt idx="353">
                  <c:v>3.1715456756805871</c:v>
                </c:pt>
                <c:pt idx="354">
                  <c:v>0</c:v>
                </c:pt>
                <c:pt idx="355">
                  <c:v>5.045714035618559</c:v>
                </c:pt>
                <c:pt idx="356">
                  <c:v>54.061005263977492</c:v>
                </c:pt>
                <c:pt idx="357">
                  <c:v>4.1119997068324237</c:v>
                </c:pt>
                <c:pt idx="358">
                  <c:v>65.994704134590023</c:v>
                </c:pt>
                <c:pt idx="359">
                  <c:v>48.863959035844843</c:v>
                </c:pt>
                <c:pt idx="360">
                  <c:v>0</c:v>
                </c:pt>
                <c:pt idx="361">
                  <c:v>0</c:v>
                </c:pt>
                <c:pt idx="362">
                  <c:v>0</c:v>
                </c:pt>
                <c:pt idx="363">
                  <c:v>0</c:v>
                </c:pt>
                <c:pt idx="364">
                  <c:v>8.2933100986975337</c:v>
                </c:pt>
                <c:pt idx="365">
                  <c:v>3.8137539139926027</c:v>
                </c:pt>
                <c:pt idx="366">
                  <c:v>0</c:v>
                </c:pt>
                <c:pt idx="367">
                  <c:v>11.858791746164087</c:v>
                </c:pt>
                <c:pt idx="368">
                  <c:v>3.4119091464741675</c:v>
                </c:pt>
                <c:pt idx="369">
                  <c:v>80.85277490410158</c:v>
                </c:pt>
                <c:pt idx="370">
                  <c:v>0</c:v>
                </c:pt>
                <c:pt idx="371">
                  <c:v>3.4176387691188719</c:v>
                </c:pt>
                <c:pt idx="372">
                  <c:v>0</c:v>
                </c:pt>
                <c:pt idx="373">
                  <c:v>0</c:v>
                </c:pt>
                <c:pt idx="374">
                  <c:v>6.5928163374707331</c:v>
                </c:pt>
                <c:pt idx="375">
                  <c:v>0</c:v>
                </c:pt>
                <c:pt idx="376">
                  <c:v>2.404084002791357</c:v>
                </c:pt>
                <c:pt idx="377">
                  <c:v>0</c:v>
                </c:pt>
                <c:pt idx="378">
                  <c:v>0</c:v>
                </c:pt>
                <c:pt idx="379">
                  <c:v>0</c:v>
                </c:pt>
                <c:pt idx="380">
                  <c:v>0</c:v>
                </c:pt>
                <c:pt idx="381">
                  <c:v>0</c:v>
                </c:pt>
                <c:pt idx="382">
                  <c:v>106.99676418731325</c:v>
                </c:pt>
                <c:pt idx="383">
                  <c:v>67.854354017916918</c:v>
                </c:pt>
                <c:pt idx="384">
                  <c:v>0</c:v>
                </c:pt>
                <c:pt idx="385">
                  <c:v>0</c:v>
                </c:pt>
                <c:pt idx="386">
                  <c:v>0</c:v>
                </c:pt>
                <c:pt idx="387">
                  <c:v>0</c:v>
                </c:pt>
                <c:pt idx="388">
                  <c:v>0</c:v>
                </c:pt>
                <c:pt idx="389">
                  <c:v>0</c:v>
                </c:pt>
                <c:pt idx="390">
                  <c:v>6.8297523147184807</c:v>
                </c:pt>
                <c:pt idx="391">
                  <c:v>0</c:v>
                </c:pt>
                <c:pt idx="392">
                  <c:v>0</c:v>
                </c:pt>
                <c:pt idx="393">
                  <c:v>0</c:v>
                </c:pt>
                <c:pt idx="394">
                  <c:v>4.174773192670477</c:v>
                </c:pt>
                <c:pt idx="395">
                  <c:v>96.85795460359536</c:v>
                </c:pt>
                <c:pt idx="396">
                  <c:v>0</c:v>
                </c:pt>
                <c:pt idx="397">
                  <c:v>0</c:v>
                </c:pt>
                <c:pt idx="398">
                  <c:v>0</c:v>
                </c:pt>
                <c:pt idx="399">
                  <c:v>0</c:v>
                </c:pt>
                <c:pt idx="400">
                  <c:v>7.1798604742259231</c:v>
                </c:pt>
                <c:pt idx="401">
                  <c:v>0</c:v>
                </c:pt>
                <c:pt idx="402">
                  <c:v>0</c:v>
                </c:pt>
                <c:pt idx="403">
                  <c:v>3.3760791792608758</c:v>
                </c:pt>
                <c:pt idx="404">
                  <c:v>4.1684652661780657</c:v>
                </c:pt>
                <c:pt idx="405">
                  <c:v>3.0845168661891047</c:v>
                </c:pt>
                <c:pt idx="406">
                  <c:v>0</c:v>
                </c:pt>
                <c:pt idx="407">
                  <c:v>0</c:v>
                </c:pt>
                <c:pt idx="408">
                  <c:v>2.9772552585398668</c:v>
                </c:pt>
                <c:pt idx="409">
                  <c:v>15.397498351231093</c:v>
                </c:pt>
                <c:pt idx="410">
                  <c:v>0</c:v>
                </c:pt>
                <c:pt idx="411">
                  <c:v>63.911435956940998</c:v>
                </c:pt>
                <c:pt idx="412">
                  <c:v>0</c:v>
                </c:pt>
                <c:pt idx="413">
                  <c:v>0</c:v>
                </c:pt>
                <c:pt idx="414">
                  <c:v>0</c:v>
                </c:pt>
                <c:pt idx="415">
                  <c:v>0</c:v>
                </c:pt>
                <c:pt idx="416">
                  <c:v>0</c:v>
                </c:pt>
                <c:pt idx="417">
                  <c:v>2.4464337547690973</c:v>
                </c:pt>
                <c:pt idx="418">
                  <c:v>0</c:v>
                </c:pt>
                <c:pt idx="419">
                  <c:v>2.3651114063237224</c:v>
                </c:pt>
                <c:pt idx="420">
                  <c:v>63.676613948366274</c:v>
                </c:pt>
                <c:pt idx="421">
                  <c:v>9.976486246141075</c:v>
                </c:pt>
                <c:pt idx="422">
                  <c:v>3.9013358918668462</c:v>
                </c:pt>
                <c:pt idx="423">
                  <c:v>0</c:v>
                </c:pt>
                <c:pt idx="424">
                  <c:v>0</c:v>
                </c:pt>
                <c:pt idx="425">
                  <c:v>0</c:v>
                </c:pt>
                <c:pt idx="426">
                  <c:v>0</c:v>
                </c:pt>
                <c:pt idx="427">
                  <c:v>0</c:v>
                </c:pt>
                <c:pt idx="428">
                  <c:v>2.0739285345300127</c:v>
                </c:pt>
                <c:pt idx="429">
                  <c:v>0</c:v>
                </c:pt>
                <c:pt idx="430">
                  <c:v>0</c:v>
                </c:pt>
                <c:pt idx="431">
                  <c:v>3.0129980294582639</c:v>
                </c:pt>
                <c:pt idx="432">
                  <c:v>3.6545015381363886</c:v>
                </c:pt>
                <c:pt idx="433">
                  <c:v>37.293991535994053</c:v>
                </c:pt>
                <c:pt idx="434">
                  <c:v>0</c:v>
                </c:pt>
                <c:pt idx="435">
                  <c:v>0</c:v>
                </c:pt>
                <c:pt idx="436">
                  <c:v>0</c:v>
                </c:pt>
                <c:pt idx="437">
                  <c:v>12.188129214840714</c:v>
                </c:pt>
                <c:pt idx="438">
                  <c:v>0</c:v>
                </c:pt>
                <c:pt idx="439">
                  <c:v>0</c:v>
                </c:pt>
                <c:pt idx="440">
                  <c:v>0</c:v>
                </c:pt>
                <c:pt idx="441">
                  <c:v>0</c:v>
                </c:pt>
                <c:pt idx="442">
                  <c:v>0</c:v>
                </c:pt>
                <c:pt idx="443">
                  <c:v>0</c:v>
                </c:pt>
                <c:pt idx="444">
                  <c:v>4.0757556472659688</c:v>
                </c:pt>
                <c:pt idx="445">
                  <c:v>7.2363125734261207</c:v>
                </c:pt>
                <c:pt idx="446">
                  <c:v>2.9487664608952024</c:v>
                </c:pt>
                <c:pt idx="447">
                  <c:v>3.8223839607622052</c:v>
                </c:pt>
                <c:pt idx="448">
                  <c:v>0</c:v>
                </c:pt>
                <c:pt idx="449">
                  <c:v>8.0762981628188832</c:v>
                </c:pt>
                <c:pt idx="450">
                  <c:v>0</c:v>
                </c:pt>
                <c:pt idx="451">
                  <c:v>0</c:v>
                </c:pt>
                <c:pt idx="452">
                  <c:v>0</c:v>
                </c:pt>
                <c:pt idx="453">
                  <c:v>0</c:v>
                </c:pt>
                <c:pt idx="454">
                  <c:v>13.062217091595414</c:v>
                </c:pt>
                <c:pt idx="455">
                  <c:v>69.311660370918602</c:v>
                </c:pt>
                <c:pt idx="456">
                  <c:v>0</c:v>
                </c:pt>
                <c:pt idx="457">
                  <c:v>0</c:v>
                </c:pt>
                <c:pt idx="458">
                  <c:v>0</c:v>
                </c:pt>
                <c:pt idx="459">
                  <c:v>0</c:v>
                </c:pt>
                <c:pt idx="460">
                  <c:v>6.7635460110637755</c:v>
                </c:pt>
                <c:pt idx="461">
                  <c:v>0</c:v>
                </c:pt>
                <c:pt idx="462">
                  <c:v>0</c:v>
                </c:pt>
                <c:pt idx="463">
                  <c:v>35.3322068885318</c:v>
                </c:pt>
                <c:pt idx="464">
                  <c:v>0</c:v>
                </c:pt>
                <c:pt idx="465">
                  <c:v>3.478697469797805</c:v>
                </c:pt>
                <c:pt idx="466">
                  <c:v>5.8363834224610489</c:v>
                </c:pt>
                <c:pt idx="467">
                  <c:v>0</c:v>
                </c:pt>
                <c:pt idx="468">
                  <c:v>4.3888768662388369</c:v>
                </c:pt>
                <c:pt idx="469">
                  <c:v>12.065249715439462</c:v>
                </c:pt>
                <c:pt idx="470">
                  <c:v>3.7491027259640335</c:v>
                </c:pt>
                <c:pt idx="471">
                  <c:v>0</c:v>
                </c:pt>
                <c:pt idx="472">
                  <c:v>8.0253131124107053</c:v>
                </c:pt>
                <c:pt idx="473">
                  <c:v>0</c:v>
                </c:pt>
                <c:pt idx="474">
                  <c:v>3.7727723602595402</c:v>
                </c:pt>
                <c:pt idx="475">
                  <c:v>3.1363481241315063</c:v>
                </c:pt>
                <c:pt idx="476">
                  <c:v>0</c:v>
                </c:pt>
                <c:pt idx="477">
                  <c:v>0</c:v>
                </c:pt>
                <c:pt idx="478">
                  <c:v>0</c:v>
                </c:pt>
                <c:pt idx="479">
                  <c:v>0</c:v>
                </c:pt>
                <c:pt idx="480">
                  <c:v>0</c:v>
                </c:pt>
                <c:pt idx="481">
                  <c:v>3.0848138157887735</c:v>
                </c:pt>
                <c:pt idx="482">
                  <c:v>0</c:v>
                </c:pt>
                <c:pt idx="483">
                  <c:v>0</c:v>
                </c:pt>
                <c:pt idx="484">
                  <c:v>0</c:v>
                </c:pt>
                <c:pt idx="485">
                  <c:v>0</c:v>
                </c:pt>
                <c:pt idx="486">
                  <c:v>0.97912786641337357</c:v>
                </c:pt>
                <c:pt idx="487">
                  <c:v>0</c:v>
                </c:pt>
                <c:pt idx="488">
                  <c:v>0</c:v>
                </c:pt>
                <c:pt idx="489">
                  <c:v>13.292417604755153</c:v>
                </c:pt>
                <c:pt idx="490">
                  <c:v>6.5317158450452499</c:v>
                </c:pt>
                <c:pt idx="491">
                  <c:v>0</c:v>
                </c:pt>
                <c:pt idx="492">
                  <c:v>7.2501587949317772</c:v>
                </c:pt>
                <c:pt idx="493">
                  <c:v>5.1033124020193261</c:v>
                </c:pt>
                <c:pt idx="494">
                  <c:v>0</c:v>
                </c:pt>
                <c:pt idx="495">
                  <c:v>0</c:v>
                </c:pt>
                <c:pt idx="496">
                  <c:v>0</c:v>
                </c:pt>
                <c:pt idx="497">
                  <c:v>0</c:v>
                </c:pt>
                <c:pt idx="498">
                  <c:v>0</c:v>
                </c:pt>
                <c:pt idx="499">
                  <c:v>0</c:v>
                </c:pt>
                <c:pt idx="500">
                  <c:v>0</c:v>
                </c:pt>
                <c:pt idx="501">
                  <c:v>0</c:v>
                </c:pt>
                <c:pt idx="502">
                  <c:v>0</c:v>
                </c:pt>
                <c:pt idx="503">
                  <c:v>0</c:v>
                </c:pt>
                <c:pt idx="504">
                  <c:v>4.0439115632894849</c:v>
                </c:pt>
                <c:pt idx="505">
                  <c:v>3.0615279993445199</c:v>
                </c:pt>
                <c:pt idx="506">
                  <c:v>0</c:v>
                </c:pt>
                <c:pt idx="507">
                  <c:v>0</c:v>
                </c:pt>
                <c:pt idx="508">
                  <c:v>31.695180966046394</c:v>
                </c:pt>
                <c:pt idx="509">
                  <c:v>3.1230450220538937</c:v>
                </c:pt>
                <c:pt idx="510">
                  <c:v>0</c:v>
                </c:pt>
                <c:pt idx="511">
                  <c:v>6.8360749713009428</c:v>
                </c:pt>
                <c:pt idx="512">
                  <c:v>0</c:v>
                </c:pt>
                <c:pt idx="513">
                  <c:v>0</c:v>
                </c:pt>
                <c:pt idx="514">
                  <c:v>8.3496844308436078</c:v>
                </c:pt>
                <c:pt idx="515">
                  <c:v>0</c:v>
                </c:pt>
                <c:pt idx="516">
                  <c:v>3.0929401433306087</c:v>
                </c:pt>
                <c:pt idx="517">
                  <c:v>0</c:v>
                </c:pt>
                <c:pt idx="518">
                  <c:v>0</c:v>
                </c:pt>
                <c:pt idx="519">
                  <c:v>3.5960826936407062</c:v>
                </c:pt>
                <c:pt idx="520">
                  <c:v>3.7737192585202308</c:v>
                </c:pt>
                <c:pt idx="521">
                  <c:v>0</c:v>
                </c:pt>
                <c:pt idx="522">
                  <c:v>0</c:v>
                </c:pt>
                <c:pt idx="523">
                  <c:v>0</c:v>
                </c:pt>
                <c:pt idx="524">
                  <c:v>0</c:v>
                </c:pt>
                <c:pt idx="525">
                  <c:v>0</c:v>
                </c:pt>
                <c:pt idx="526">
                  <c:v>0</c:v>
                </c:pt>
                <c:pt idx="527">
                  <c:v>0</c:v>
                </c:pt>
                <c:pt idx="528">
                  <c:v>0</c:v>
                </c:pt>
                <c:pt idx="529">
                  <c:v>0</c:v>
                </c:pt>
                <c:pt idx="530">
                  <c:v>0</c:v>
                </c:pt>
                <c:pt idx="531">
                  <c:v>36.867432584935422</c:v>
                </c:pt>
                <c:pt idx="532">
                  <c:v>0</c:v>
                </c:pt>
                <c:pt idx="533">
                  <c:v>0</c:v>
                </c:pt>
                <c:pt idx="534">
                  <c:v>0</c:v>
                </c:pt>
                <c:pt idx="535">
                  <c:v>0</c:v>
                </c:pt>
                <c:pt idx="536">
                  <c:v>36.138394276167872</c:v>
                </c:pt>
                <c:pt idx="537">
                  <c:v>3.5918993433958644</c:v>
                </c:pt>
                <c:pt idx="538">
                  <c:v>0</c:v>
                </c:pt>
                <c:pt idx="539">
                  <c:v>2.8407722838947982</c:v>
                </c:pt>
                <c:pt idx="540">
                  <c:v>0</c:v>
                </c:pt>
                <c:pt idx="541">
                  <c:v>65.133621631111552</c:v>
                </c:pt>
                <c:pt idx="542">
                  <c:v>68.024243240323315</c:v>
                </c:pt>
                <c:pt idx="543">
                  <c:v>7.9196563522462267</c:v>
                </c:pt>
                <c:pt idx="544">
                  <c:v>0</c:v>
                </c:pt>
                <c:pt idx="545">
                  <c:v>0</c:v>
                </c:pt>
                <c:pt idx="546">
                  <c:v>0</c:v>
                </c:pt>
                <c:pt idx="547">
                  <c:v>16.525546443882064</c:v>
                </c:pt>
                <c:pt idx="548">
                  <c:v>11.328907021367433</c:v>
                </c:pt>
                <c:pt idx="549">
                  <c:v>36.243207798079411</c:v>
                </c:pt>
                <c:pt idx="550">
                  <c:v>2.8815101042729254</c:v>
                </c:pt>
                <c:pt idx="551">
                  <c:v>0</c:v>
                </c:pt>
                <c:pt idx="552">
                  <c:v>0</c:v>
                </c:pt>
                <c:pt idx="553">
                  <c:v>0</c:v>
                </c:pt>
                <c:pt idx="554">
                  <c:v>0</c:v>
                </c:pt>
                <c:pt idx="555">
                  <c:v>0</c:v>
                </c:pt>
                <c:pt idx="556">
                  <c:v>0</c:v>
                </c:pt>
                <c:pt idx="557">
                  <c:v>58.773471930901891</c:v>
                </c:pt>
                <c:pt idx="558">
                  <c:v>0</c:v>
                </c:pt>
                <c:pt idx="559">
                  <c:v>0</c:v>
                </c:pt>
                <c:pt idx="560">
                  <c:v>0</c:v>
                </c:pt>
                <c:pt idx="561">
                  <c:v>13.750907104719403</c:v>
                </c:pt>
                <c:pt idx="562">
                  <c:v>0</c:v>
                </c:pt>
                <c:pt idx="563">
                  <c:v>2.8077454352740427</c:v>
                </c:pt>
                <c:pt idx="564">
                  <c:v>0</c:v>
                </c:pt>
                <c:pt idx="565">
                  <c:v>13.87537171638437</c:v>
                </c:pt>
                <c:pt idx="566">
                  <c:v>56.454584862328403</c:v>
                </c:pt>
                <c:pt idx="567">
                  <c:v>0</c:v>
                </c:pt>
                <c:pt idx="568">
                  <c:v>69.48853741261226</c:v>
                </c:pt>
                <c:pt idx="569">
                  <c:v>51.993476347526141</c:v>
                </c:pt>
                <c:pt idx="570">
                  <c:v>0</c:v>
                </c:pt>
                <c:pt idx="571">
                  <c:v>0</c:v>
                </c:pt>
                <c:pt idx="572">
                  <c:v>0</c:v>
                </c:pt>
                <c:pt idx="573">
                  <c:v>0</c:v>
                </c:pt>
                <c:pt idx="574">
                  <c:v>0</c:v>
                </c:pt>
                <c:pt idx="575">
                  <c:v>0</c:v>
                </c:pt>
                <c:pt idx="576">
                  <c:v>0</c:v>
                </c:pt>
                <c:pt idx="577">
                  <c:v>8.1294412756329049</c:v>
                </c:pt>
                <c:pt idx="578">
                  <c:v>3.368048308715557</c:v>
                </c:pt>
                <c:pt idx="579">
                  <c:v>81.846317390939234</c:v>
                </c:pt>
                <c:pt idx="580">
                  <c:v>0</c:v>
                </c:pt>
                <c:pt idx="581">
                  <c:v>0</c:v>
                </c:pt>
                <c:pt idx="582">
                  <c:v>0</c:v>
                </c:pt>
                <c:pt idx="583">
                  <c:v>0</c:v>
                </c:pt>
                <c:pt idx="584">
                  <c:v>0</c:v>
                </c:pt>
                <c:pt idx="585">
                  <c:v>0</c:v>
                </c:pt>
                <c:pt idx="586">
                  <c:v>7.545231239834612</c:v>
                </c:pt>
                <c:pt idx="587">
                  <c:v>0</c:v>
                </c:pt>
                <c:pt idx="588">
                  <c:v>0</c:v>
                </c:pt>
                <c:pt idx="589">
                  <c:v>0</c:v>
                </c:pt>
                <c:pt idx="590">
                  <c:v>0</c:v>
                </c:pt>
                <c:pt idx="591">
                  <c:v>0</c:v>
                </c:pt>
                <c:pt idx="592">
                  <c:v>84.399346153416104</c:v>
                </c:pt>
                <c:pt idx="593">
                  <c:v>57.283587573558599</c:v>
                </c:pt>
                <c:pt idx="594">
                  <c:v>4.3171517086810809</c:v>
                </c:pt>
                <c:pt idx="595">
                  <c:v>0</c:v>
                </c:pt>
                <c:pt idx="596">
                  <c:v>0</c:v>
                </c:pt>
                <c:pt idx="597">
                  <c:v>0</c:v>
                </c:pt>
                <c:pt idx="598">
                  <c:v>0</c:v>
                </c:pt>
                <c:pt idx="599">
                  <c:v>0</c:v>
                </c:pt>
                <c:pt idx="600">
                  <c:v>6.876421070996547</c:v>
                </c:pt>
                <c:pt idx="601">
                  <c:v>0</c:v>
                </c:pt>
                <c:pt idx="602">
                  <c:v>0</c:v>
                </c:pt>
                <c:pt idx="603">
                  <c:v>3.3092333981681823</c:v>
                </c:pt>
                <c:pt idx="604">
                  <c:v>0</c:v>
                </c:pt>
                <c:pt idx="605">
                  <c:v>98.914815337442931</c:v>
                </c:pt>
                <c:pt idx="606">
                  <c:v>0</c:v>
                </c:pt>
                <c:pt idx="607">
                  <c:v>0</c:v>
                </c:pt>
                <c:pt idx="608">
                  <c:v>0</c:v>
                </c:pt>
                <c:pt idx="609">
                  <c:v>0</c:v>
                </c:pt>
                <c:pt idx="610">
                  <c:v>3.8685124529015038</c:v>
                </c:pt>
                <c:pt idx="611">
                  <c:v>0</c:v>
                </c:pt>
                <c:pt idx="612">
                  <c:v>0</c:v>
                </c:pt>
                <c:pt idx="613">
                  <c:v>6.6416606436359</c:v>
                </c:pt>
                <c:pt idx="614">
                  <c:v>0</c:v>
                </c:pt>
                <c:pt idx="615">
                  <c:v>3.5630203255256285</c:v>
                </c:pt>
                <c:pt idx="616">
                  <c:v>0</c:v>
                </c:pt>
                <c:pt idx="617">
                  <c:v>3.7845224116634553</c:v>
                </c:pt>
                <c:pt idx="618">
                  <c:v>3.0203841129443774</c:v>
                </c:pt>
                <c:pt idx="619">
                  <c:v>54.368241133680094</c:v>
                </c:pt>
                <c:pt idx="620">
                  <c:v>0</c:v>
                </c:pt>
                <c:pt idx="621">
                  <c:v>67.252541711961143</c:v>
                </c:pt>
                <c:pt idx="622">
                  <c:v>0</c:v>
                </c:pt>
                <c:pt idx="623">
                  <c:v>0</c:v>
                </c:pt>
                <c:pt idx="624">
                  <c:v>0</c:v>
                </c:pt>
                <c:pt idx="625">
                  <c:v>0</c:v>
                </c:pt>
                <c:pt idx="626">
                  <c:v>0</c:v>
                </c:pt>
                <c:pt idx="627">
                  <c:v>10.066157316913509</c:v>
                </c:pt>
                <c:pt idx="628">
                  <c:v>7.9518659292955158</c:v>
                </c:pt>
                <c:pt idx="629">
                  <c:v>3.2876991151852519</c:v>
                </c:pt>
                <c:pt idx="630">
                  <c:v>66.822153650344205</c:v>
                </c:pt>
                <c:pt idx="631">
                  <c:v>13.561687840518578</c:v>
                </c:pt>
                <c:pt idx="632">
                  <c:v>3.7553773713446126</c:v>
                </c:pt>
                <c:pt idx="633">
                  <c:v>0</c:v>
                </c:pt>
                <c:pt idx="634">
                  <c:v>0</c:v>
                </c:pt>
                <c:pt idx="635">
                  <c:v>0</c:v>
                </c:pt>
                <c:pt idx="636">
                  <c:v>0</c:v>
                </c:pt>
                <c:pt idx="637">
                  <c:v>0</c:v>
                </c:pt>
                <c:pt idx="638">
                  <c:v>3.6061265862303458</c:v>
                </c:pt>
                <c:pt idx="639">
                  <c:v>0</c:v>
                </c:pt>
                <c:pt idx="640">
                  <c:v>0</c:v>
                </c:pt>
                <c:pt idx="641">
                  <c:v>2.9532342396512954</c:v>
                </c:pt>
                <c:pt idx="642">
                  <c:v>7.363118749024375</c:v>
                </c:pt>
                <c:pt idx="643">
                  <c:v>19.601298697614165</c:v>
                </c:pt>
                <c:pt idx="644">
                  <c:v>0</c:v>
                </c:pt>
                <c:pt idx="645">
                  <c:v>0</c:v>
                </c:pt>
                <c:pt idx="646">
                  <c:v>0</c:v>
                </c:pt>
                <c:pt idx="647">
                  <c:v>25.209791676823183</c:v>
                </c:pt>
                <c:pt idx="648">
                  <c:v>0</c:v>
                </c:pt>
                <c:pt idx="649">
                  <c:v>0</c:v>
                </c:pt>
                <c:pt idx="650">
                  <c:v>0</c:v>
                </c:pt>
                <c:pt idx="651">
                  <c:v>10.470706401328014</c:v>
                </c:pt>
                <c:pt idx="652">
                  <c:v>0</c:v>
                </c:pt>
                <c:pt idx="653">
                  <c:v>0</c:v>
                </c:pt>
                <c:pt idx="654">
                  <c:v>4.2899631696485141</c:v>
                </c:pt>
                <c:pt idx="655">
                  <c:v>0</c:v>
                </c:pt>
                <c:pt idx="656">
                  <c:v>3.042741695287948</c:v>
                </c:pt>
                <c:pt idx="657">
                  <c:v>3.8305022111735654</c:v>
                </c:pt>
                <c:pt idx="658">
                  <c:v>0</c:v>
                </c:pt>
                <c:pt idx="659">
                  <c:v>8.1481611269342089</c:v>
                </c:pt>
                <c:pt idx="660">
                  <c:v>0</c:v>
                </c:pt>
                <c:pt idx="661">
                  <c:v>0</c:v>
                </c:pt>
                <c:pt idx="662">
                  <c:v>0</c:v>
                </c:pt>
                <c:pt idx="663">
                  <c:v>3.3441787345466487</c:v>
                </c:pt>
                <c:pt idx="664">
                  <c:v>8.5817374522347656</c:v>
                </c:pt>
                <c:pt idx="665">
                  <c:v>71.268920173174862</c:v>
                </c:pt>
                <c:pt idx="666">
                  <c:v>0</c:v>
                </c:pt>
                <c:pt idx="667">
                  <c:v>0</c:v>
                </c:pt>
                <c:pt idx="668">
                  <c:v>0</c:v>
                </c:pt>
                <c:pt idx="669">
                  <c:v>0</c:v>
                </c:pt>
                <c:pt idx="670">
                  <c:v>20.419127189066607</c:v>
                </c:pt>
                <c:pt idx="671">
                  <c:v>0</c:v>
                </c:pt>
                <c:pt idx="672">
                  <c:v>0</c:v>
                </c:pt>
                <c:pt idx="673">
                  <c:v>44.273598217251973</c:v>
                </c:pt>
                <c:pt idx="674">
                  <c:v>0</c:v>
                </c:pt>
                <c:pt idx="675">
                  <c:v>0</c:v>
                </c:pt>
                <c:pt idx="676">
                  <c:v>5.1849988080009304</c:v>
                </c:pt>
                <c:pt idx="677">
                  <c:v>0</c:v>
                </c:pt>
                <c:pt idx="678">
                  <c:v>2.9063999164512233</c:v>
                </c:pt>
                <c:pt idx="679">
                  <c:v>20.533629692098586</c:v>
                </c:pt>
                <c:pt idx="680">
                  <c:v>14.671195525288656</c:v>
                </c:pt>
                <c:pt idx="681">
                  <c:v>0</c:v>
                </c:pt>
                <c:pt idx="682">
                  <c:v>3.8261442321403329</c:v>
                </c:pt>
                <c:pt idx="683">
                  <c:v>0</c:v>
                </c:pt>
                <c:pt idx="684">
                  <c:v>0</c:v>
                </c:pt>
                <c:pt idx="685">
                  <c:v>0</c:v>
                </c:pt>
                <c:pt idx="686">
                  <c:v>0</c:v>
                </c:pt>
                <c:pt idx="687">
                  <c:v>3.8007798395969519</c:v>
                </c:pt>
                <c:pt idx="688">
                  <c:v>2.3637879268401836</c:v>
                </c:pt>
                <c:pt idx="689">
                  <c:v>0</c:v>
                </c:pt>
                <c:pt idx="690">
                  <c:v>0</c:v>
                </c:pt>
                <c:pt idx="691">
                  <c:v>5.9989776903373668</c:v>
                </c:pt>
                <c:pt idx="692">
                  <c:v>0</c:v>
                </c:pt>
                <c:pt idx="693">
                  <c:v>0</c:v>
                </c:pt>
                <c:pt idx="694">
                  <c:v>0</c:v>
                </c:pt>
                <c:pt idx="695">
                  <c:v>3.742726749310231</c:v>
                </c:pt>
                <c:pt idx="696">
                  <c:v>0</c:v>
                </c:pt>
                <c:pt idx="697">
                  <c:v>0</c:v>
                </c:pt>
                <c:pt idx="698">
                  <c:v>0</c:v>
                </c:pt>
                <c:pt idx="699">
                  <c:v>11.231353968102736</c:v>
                </c:pt>
                <c:pt idx="700">
                  <c:v>0</c:v>
                </c:pt>
                <c:pt idx="701">
                  <c:v>0</c:v>
                </c:pt>
                <c:pt idx="702">
                  <c:v>5.3586366611517358</c:v>
                </c:pt>
                <c:pt idx="703">
                  <c:v>5.6663324531603241</c:v>
                </c:pt>
                <c:pt idx="704">
                  <c:v>0</c:v>
                </c:pt>
                <c:pt idx="705">
                  <c:v>0</c:v>
                </c:pt>
                <c:pt idx="706">
                  <c:v>10.169153894341028</c:v>
                </c:pt>
                <c:pt idx="707">
                  <c:v>3.8022724565943906</c:v>
                </c:pt>
                <c:pt idx="708">
                  <c:v>0</c:v>
                </c:pt>
                <c:pt idx="709">
                  <c:v>0</c:v>
                </c:pt>
                <c:pt idx="710">
                  <c:v>0</c:v>
                </c:pt>
                <c:pt idx="711">
                  <c:v>0</c:v>
                </c:pt>
                <c:pt idx="712">
                  <c:v>0</c:v>
                </c:pt>
                <c:pt idx="713">
                  <c:v>0</c:v>
                </c:pt>
                <c:pt idx="714">
                  <c:v>0</c:v>
                </c:pt>
                <c:pt idx="715">
                  <c:v>0</c:v>
                </c:pt>
                <c:pt idx="716">
                  <c:v>0</c:v>
                </c:pt>
                <c:pt idx="717">
                  <c:v>0</c:v>
                </c:pt>
                <c:pt idx="718">
                  <c:v>29.751817306472862</c:v>
                </c:pt>
                <c:pt idx="719">
                  <c:v>3.5726698954547564</c:v>
                </c:pt>
                <c:pt idx="720">
                  <c:v>0</c:v>
                </c:pt>
                <c:pt idx="721">
                  <c:v>0</c:v>
                </c:pt>
                <c:pt idx="722">
                  <c:v>0</c:v>
                </c:pt>
                <c:pt idx="723">
                  <c:v>3.0200680886194249</c:v>
                </c:pt>
                <c:pt idx="724">
                  <c:v>8.2412526256477285</c:v>
                </c:pt>
                <c:pt idx="725">
                  <c:v>0</c:v>
                </c:pt>
                <c:pt idx="726">
                  <c:v>2.9562170872212619</c:v>
                </c:pt>
                <c:pt idx="727">
                  <c:v>0</c:v>
                </c:pt>
                <c:pt idx="728">
                  <c:v>0</c:v>
                </c:pt>
                <c:pt idx="729">
                  <c:v>0</c:v>
                </c:pt>
                <c:pt idx="730">
                  <c:v>7.6155171718921126</c:v>
                </c:pt>
                <c:pt idx="731">
                  <c:v>0</c:v>
                </c:pt>
                <c:pt idx="732">
                  <c:v>0</c:v>
                </c:pt>
                <c:pt idx="733">
                  <c:v>0</c:v>
                </c:pt>
                <c:pt idx="734">
                  <c:v>0</c:v>
                </c:pt>
                <c:pt idx="735">
                  <c:v>0</c:v>
                </c:pt>
                <c:pt idx="736">
                  <c:v>0</c:v>
                </c:pt>
                <c:pt idx="737">
                  <c:v>0</c:v>
                </c:pt>
                <c:pt idx="738">
                  <c:v>0</c:v>
                </c:pt>
                <c:pt idx="739">
                  <c:v>3.4247781003602809</c:v>
                </c:pt>
                <c:pt idx="740">
                  <c:v>0</c:v>
                </c:pt>
                <c:pt idx="741">
                  <c:v>28.776160707215023</c:v>
                </c:pt>
                <c:pt idx="742">
                  <c:v>0</c:v>
                </c:pt>
                <c:pt idx="743">
                  <c:v>0</c:v>
                </c:pt>
                <c:pt idx="744">
                  <c:v>0</c:v>
                </c:pt>
                <c:pt idx="745">
                  <c:v>0</c:v>
                </c:pt>
                <c:pt idx="746">
                  <c:v>1.4958337287182248</c:v>
                </c:pt>
                <c:pt idx="747">
                  <c:v>3.2257514185916309</c:v>
                </c:pt>
                <c:pt idx="748">
                  <c:v>0</c:v>
                </c:pt>
                <c:pt idx="749">
                  <c:v>3.5273341390951098</c:v>
                </c:pt>
                <c:pt idx="750">
                  <c:v>0</c:v>
                </c:pt>
                <c:pt idx="751">
                  <c:v>58.621716784266248</c:v>
                </c:pt>
                <c:pt idx="752">
                  <c:v>69.827943942280967</c:v>
                </c:pt>
                <c:pt idx="753">
                  <c:v>5.5310232620262907</c:v>
                </c:pt>
                <c:pt idx="754">
                  <c:v>3.9674696004797632</c:v>
                </c:pt>
                <c:pt idx="755">
                  <c:v>0</c:v>
                </c:pt>
                <c:pt idx="756">
                  <c:v>0</c:v>
                </c:pt>
                <c:pt idx="757">
                  <c:v>11.141268361800483</c:v>
                </c:pt>
                <c:pt idx="758">
                  <c:v>6.0221451033917131</c:v>
                </c:pt>
                <c:pt idx="759">
                  <c:v>44.255565656325579</c:v>
                </c:pt>
                <c:pt idx="760">
                  <c:v>1.1993845110015533</c:v>
                </c:pt>
                <c:pt idx="761">
                  <c:v>0</c:v>
                </c:pt>
                <c:pt idx="762">
                  <c:v>5.9575287938811012</c:v>
                </c:pt>
                <c:pt idx="763">
                  <c:v>0</c:v>
                </c:pt>
                <c:pt idx="764">
                  <c:v>0</c:v>
                </c:pt>
                <c:pt idx="765">
                  <c:v>0</c:v>
                </c:pt>
                <c:pt idx="766">
                  <c:v>0</c:v>
                </c:pt>
                <c:pt idx="767">
                  <c:v>51.237126591435981</c:v>
                </c:pt>
                <c:pt idx="768">
                  <c:v>0</c:v>
                </c:pt>
                <c:pt idx="769">
                  <c:v>0</c:v>
                </c:pt>
                <c:pt idx="770">
                  <c:v>0</c:v>
                </c:pt>
                <c:pt idx="771">
                  <c:v>3.3610340551831293</c:v>
                </c:pt>
                <c:pt idx="772">
                  <c:v>0</c:v>
                </c:pt>
                <c:pt idx="773">
                  <c:v>0</c:v>
                </c:pt>
                <c:pt idx="774">
                  <c:v>0</c:v>
                </c:pt>
                <c:pt idx="775">
                  <c:v>8.0308519440987105</c:v>
                </c:pt>
                <c:pt idx="776">
                  <c:v>53.233426146993409</c:v>
                </c:pt>
                <c:pt idx="777">
                  <c:v>25.463389158756769</c:v>
                </c:pt>
                <c:pt idx="778">
                  <c:v>68.445350311882891</c:v>
                </c:pt>
                <c:pt idx="779">
                  <c:v>40.643676096629363</c:v>
                </c:pt>
                <c:pt idx="780">
                  <c:v>0</c:v>
                </c:pt>
                <c:pt idx="781">
                  <c:v>0</c:v>
                </c:pt>
                <c:pt idx="782">
                  <c:v>0</c:v>
                </c:pt>
                <c:pt idx="783">
                  <c:v>0</c:v>
                </c:pt>
                <c:pt idx="784">
                  <c:v>8.3643774654611303</c:v>
                </c:pt>
                <c:pt idx="785">
                  <c:v>3.8970680462668614</c:v>
                </c:pt>
                <c:pt idx="786">
                  <c:v>0</c:v>
                </c:pt>
                <c:pt idx="787">
                  <c:v>8.1085292176923875</c:v>
                </c:pt>
                <c:pt idx="788">
                  <c:v>3.322080844935599</c:v>
                </c:pt>
                <c:pt idx="789">
                  <c:v>79.851789341531799</c:v>
                </c:pt>
                <c:pt idx="790">
                  <c:v>3.79102945811632</c:v>
                </c:pt>
                <c:pt idx="791">
                  <c:v>0</c:v>
                </c:pt>
                <c:pt idx="792">
                  <c:v>0</c:v>
                </c:pt>
                <c:pt idx="793">
                  <c:v>2.5160586822471509</c:v>
                </c:pt>
                <c:pt idx="794">
                  <c:v>29.111337390511213</c:v>
                </c:pt>
                <c:pt idx="795">
                  <c:v>0</c:v>
                </c:pt>
                <c:pt idx="796">
                  <c:v>3.1867358068523419</c:v>
                </c:pt>
                <c:pt idx="797">
                  <c:v>0</c:v>
                </c:pt>
                <c:pt idx="798">
                  <c:v>0</c:v>
                </c:pt>
                <c:pt idx="799">
                  <c:v>0</c:v>
                </c:pt>
                <c:pt idx="800">
                  <c:v>0</c:v>
                </c:pt>
                <c:pt idx="801">
                  <c:v>0</c:v>
                </c:pt>
                <c:pt idx="802">
                  <c:v>115.01264871846423</c:v>
                </c:pt>
                <c:pt idx="803">
                  <c:v>70.016021761088837</c:v>
                </c:pt>
                <c:pt idx="804">
                  <c:v>8.675143959036788</c:v>
                </c:pt>
                <c:pt idx="805">
                  <c:v>0</c:v>
                </c:pt>
                <c:pt idx="806">
                  <c:v>0</c:v>
                </c:pt>
                <c:pt idx="807">
                  <c:v>0</c:v>
                </c:pt>
                <c:pt idx="808">
                  <c:v>2.8949476468654058</c:v>
                </c:pt>
                <c:pt idx="809">
                  <c:v>0</c:v>
                </c:pt>
                <c:pt idx="810">
                  <c:v>2.9415485641130799</c:v>
                </c:pt>
                <c:pt idx="811">
                  <c:v>0</c:v>
                </c:pt>
                <c:pt idx="812">
                  <c:v>0</c:v>
                </c:pt>
                <c:pt idx="813">
                  <c:v>12.915410197016644</c:v>
                </c:pt>
                <c:pt idx="814">
                  <c:v>12.515855112416558</c:v>
                </c:pt>
                <c:pt idx="815">
                  <c:v>85.90963040519938</c:v>
                </c:pt>
                <c:pt idx="816">
                  <c:v>0</c:v>
                </c:pt>
                <c:pt idx="817">
                  <c:v>0</c:v>
                </c:pt>
                <c:pt idx="818">
                  <c:v>0</c:v>
                </c:pt>
                <c:pt idx="819">
                  <c:v>0</c:v>
                </c:pt>
                <c:pt idx="820">
                  <c:v>11.451481331310545</c:v>
                </c:pt>
                <c:pt idx="821">
                  <c:v>0</c:v>
                </c:pt>
                <c:pt idx="822">
                  <c:v>0</c:v>
                </c:pt>
                <c:pt idx="823">
                  <c:v>0</c:v>
                </c:pt>
                <c:pt idx="824">
                  <c:v>3.7216159469655605</c:v>
                </c:pt>
                <c:pt idx="825">
                  <c:v>18.258092766352348</c:v>
                </c:pt>
                <c:pt idx="826">
                  <c:v>0</c:v>
                </c:pt>
                <c:pt idx="827">
                  <c:v>0</c:v>
                </c:pt>
                <c:pt idx="828">
                  <c:v>3.0816626334768751</c:v>
                </c:pt>
                <c:pt idx="829">
                  <c:v>15.835235328451716</c:v>
                </c:pt>
                <c:pt idx="830">
                  <c:v>0</c:v>
                </c:pt>
                <c:pt idx="831">
                  <c:v>104.17404499471711</c:v>
                </c:pt>
                <c:pt idx="832">
                  <c:v>0</c:v>
                </c:pt>
                <c:pt idx="833">
                  <c:v>0</c:v>
                </c:pt>
                <c:pt idx="834">
                  <c:v>0</c:v>
                </c:pt>
                <c:pt idx="835">
                  <c:v>0</c:v>
                </c:pt>
                <c:pt idx="836">
                  <c:v>0</c:v>
                </c:pt>
                <c:pt idx="837">
                  <c:v>2.7705865000901975</c:v>
                </c:pt>
                <c:pt idx="838">
                  <c:v>2.5504852006620218</c:v>
                </c:pt>
                <c:pt idx="839">
                  <c:v>3.1004413346424795</c:v>
                </c:pt>
                <c:pt idx="840">
                  <c:v>61.614303740702709</c:v>
                </c:pt>
                <c:pt idx="841">
                  <c:v>3.3123276734244675</c:v>
                </c:pt>
                <c:pt idx="842">
                  <c:v>3.7517193246511638</c:v>
                </c:pt>
                <c:pt idx="843">
                  <c:v>0</c:v>
                </c:pt>
                <c:pt idx="844">
                  <c:v>0</c:v>
                </c:pt>
                <c:pt idx="845">
                  <c:v>0</c:v>
                </c:pt>
                <c:pt idx="846">
                  <c:v>0</c:v>
                </c:pt>
                <c:pt idx="847">
                  <c:v>0</c:v>
                </c:pt>
                <c:pt idx="848">
                  <c:v>2.6614592826747172</c:v>
                </c:pt>
                <c:pt idx="849">
                  <c:v>0</c:v>
                </c:pt>
                <c:pt idx="850">
                  <c:v>3.0932494184899668</c:v>
                </c:pt>
                <c:pt idx="851">
                  <c:v>0</c:v>
                </c:pt>
                <c:pt idx="852">
                  <c:v>11.065668566356912</c:v>
                </c:pt>
                <c:pt idx="853">
                  <c:v>36.446964524539084</c:v>
                </c:pt>
                <c:pt idx="854">
                  <c:v>0</c:v>
                </c:pt>
                <c:pt idx="855">
                  <c:v>0</c:v>
                </c:pt>
                <c:pt idx="856">
                  <c:v>0</c:v>
                </c:pt>
                <c:pt idx="857">
                  <c:v>14.422096270744706</c:v>
                </c:pt>
                <c:pt idx="858">
                  <c:v>0</c:v>
                </c:pt>
                <c:pt idx="859">
                  <c:v>0</c:v>
                </c:pt>
                <c:pt idx="860">
                  <c:v>0</c:v>
                </c:pt>
                <c:pt idx="861">
                  <c:v>7.3471480592227199</c:v>
                </c:pt>
                <c:pt idx="862">
                  <c:v>3.634607056547638</c:v>
                </c:pt>
                <c:pt idx="863">
                  <c:v>0</c:v>
                </c:pt>
                <c:pt idx="864">
                  <c:v>0</c:v>
                </c:pt>
                <c:pt idx="865">
                  <c:v>0</c:v>
                </c:pt>
                <c:pt idx="866">
                  <c:v>6.7566466730694579</c:v>
                </c:pt>
                <c:pt idx="867">
                  <c:v>7.1277355332935599</c:v>
                </c:pt>
                <c:pt idx="868">
                  <c:v>0</c:v>
                </c:pt>
                <c:pt idx="869">
                  <c:v>0</c:v>
                </c:pt>
                <c:pt idx="870">
                  <c:v>0</c:v>
                </c:pt>
                <c:pt idx="871">
                  <c:v>0</c:v>
                </c:pt>
                <c:pt idx="872">
                  <c:v>0</c:v>
                </c:pt>
                <c:pt idx="873">
                  <c:v>0</c:v>
                </c:pt>
                <c:pt idx="874">
                  <c:v>4.3279743292321884</c:v>
                </c:pt>
                <c:pt idx="875">
                  <c:v>77.490870354538714</c:v>
                </c:pt>
                <c:pt idx="876">
                  <c:v>0</c:v>
                </c:pt>
                <c:pt idx="877">
                  <c:v>0</c:v>
                </c:pt>
                <c:pt idx="878">
                  <c:v>3.5719200383103882</c:v>
                </c:pt>
                <c:pt idx="879">
                  <c:v>0</c:v>
                </c:pt>
                <c:pt idx="880">
                  <c:v>17.384418934320035</c:v>
                </c:pt>
                <c:pt idx="881">
                  <c:v>0</c:v>
                </c:pt>
                <c:pt idx="882">
                  <c:v>0</c:v>
                </c:pt>
                <c:pt idx="883">
                  <c:v>31.6290064932383</c:v>
                </c:pt>
                <c:pt idx="884">
                  <c:v>0</c:v>
                </c:pt>
                <c:pt idx="885">
                  <c:v>3.4801049097829702</c:v>
                </c:pt>
                <c:pt idx="886">
                  <c:v>7.1851765948551005</c:v>
                </c:pt>
                <c:pt idx="887">
                  <c:v>0</c:v>
                </c:pt>
                <c:pt idx="888">
                  <c:v>2.673171889640614</c:v>
                </c:pt>
                <c:pt idx="889">
                  <c:v>12.895151301022725</c:v>
                </c:pt>
                <c:pt idx="890">
                  <c:v>0</c:v>
                </c:pt>
                <c:pt idx="891">
                  <c:v>0</c:v>
                </c:pt>
                <c:pt idx="892">
                  <c:v>12.159042366575518</c:v>
                </c:pt>
                <c:pt idx="893">
                  <c:v>0</c:v>
                </c:pt>
                <c:pt idx="894">
                  <c:v>8.2246012540324607</c:v>
                </c:pt>
                <c:pt idx="895">
                  <c:v>2.9435943764662631</c:v>
                </c:pt>
                <c:pt idx="896">
                  <c:v>0</c:v>
                </c:pt>
                <c:pt idx="897">
                  <c:v>0</c:v>
                </c:pt>
                <c:pt idx="898">
                  <c:v>2.7111802621636514</c:v>
                </c:pt>
                <c:pt idx="899">
                  <c:v>0</c:v>
                </c:pt>
                <c:pt idx="900">
                  <c:v>0</c:v>
                </c:pt>
                <c:pt idx="901">
                  <c:v>0</c:v>
                </c:pt>
                <c:pt idx="902">
                  <c:v>0</c:v>
                </c:pt>
                <c:pt idx="903">
                  <c:v>0</c:v>
                </c:pt>
                <c:pt idx="904">
                  <c:v>0</c:v>
                </c:pt>
                <c:pt idx="905">
                  <c:v>2.4196608362239003</c:v>
                </c:pt>
                <c:pt idx="906">
                  <c:v>1.3329266208263952</c:v>
                </c:pt>
                <c:pt idx="907">
                  <c:v>0</c:v>
                </c:pt>
                <c:pt idx="908">
                  <c:v>0</c:v>
                </c:pt>
                <c:pt idx="909">
                  <c:v>10.905369375189254</c:v>
                </c:pt>
                <c:pt idx="910">
                  <c:v>5.9231899750960721</c:v>
                </c:pt>
                <c:pt idx="911">
                  <c:v>0</c:v>
                </c:pt>
                <c:pt idx="912">
                  <c:v>6.019645174403224</c:v>
                </c:pt>
                <c:pt idx="913">
                  <c:v>3.4822616871907828</c:v>
                </c:pt>
                <c:pt idx="914">
                  <c:v>0</c:v>
                </c:pt>
                <c:pt idx="915">
                  <c:v>0</c:v>
                </c:pt>
                <c:pt idx="916">
                  <c:v>9.9705247731375248</c:v>
                </c:pt>
                <c:pt idx="917">
                  <c:v>3.8869198661103677</c:v>
                </c:pt>
                <c:pt idx="918">
                  <c:v>0</c:v>
                </c:pt>
                <c:pt idx="919">
                  <c:v>0</c:v>
                </c:pt>
                <c:pt idx="920">
                  <c:v>0</c:v>
                </c:pt>
                <c:pt idx="921">
                  <c:v>0</c:v>
                </c:pt>
                <c:pt idx="922">
                  <c:v>0</c:v>
                </c:pt>
                <c:pt idx="923">
                  <c:v>0</c:v>
                </c:pt>
                <c:pt idx="924">
                  <c:v>0</c:v>
                </c:pt>
                <c:pt idx="925">
                  <c:v>0</c:v>
                </c:pt>
                <c:pt idx="926">
                  <c:v>0</c:v>
                </c:pt>
                <c:pt idx="927">
                  <c:v>6.4709372739368618</c:v>
                </c:pt>
                <c:pt idx="928">
                  <c:v>29.23948536009885</c:v>
                </c:pt>
                <c:pt idx="929">
                  <c:v>3.542577108294922</c:v>
                </c:pt>
                <c:pt idx="930">
                  <c:v>0</c:v>
                </c:pt>
                <c:pt idx="931">
                  <c:v>3.4650812635294379</c:v>
                </c:pt>
                <c:pt idx="932">
                  <c:v>0</c:v>
                </c:pt>
                <c:pt idx="933">
                  <c:v>0</c:v>
                </c:pt>
                <c:pt idx="934">
                  <c:v>0</c:v>
                </c:pt>
                <c:pt idx="935">
                  <c:v>0</c:v>
                </c:pt>
                <c:pt idx="936">
                  <c:v>2.7278993715322186</c:v>
                </c:pt>
                <c:pt idx="937">
                  <c:v>0</c:v>
                </c:pt>
                <c:pt idx="938">
                  <c:v>0</c:v>
                </c:pt>
                <c:pt idx="939">
                  <c:v>3.3504690272581552</c:v>
                </c:pt>
                <c:pt idx="940">
                  <c:v>2.1078690812189764</c:v>
                </c:pt>
                <c:pt idx="941">
                  <c:v>0</c:v>
                </c:pt>
                <c:pt idx="942">
                  <c:v>0</c:v>
                </c:pt>
                <c:pt idx="943">
                  <c:v>0</c:v>
                </c:pt>
                <c:pt idx="944">
                  <c:v>0</c:v>
                </c:pt>
                <c:pt idx="945">
                  <c:v>0</c:v>
                </c:pt>
                <c:pt idx="946">
                  <c:v>0</c:v>
                </c:pt>
                <c:pt idx="947">
                  <c:v>3.387344389847752</c:v>
                </c:pt>
                <c:pt idx="948">
                  <c:v>0</c:v>
                </c:pt>
                <c:pt idx="949">
                  <c:v>3.715254776426471</c:v>
                </c:pt>
                <c:pt idx="950">
                  <c:v>0</c:v>
                </c:pt>
                <c:pt idx="951">
                  <c:v>32.344493398167906</c:v>
                </c:pt>
                <c:pt idx="952">
                  <c:v>0</c:v>
                </c:pt>
                <c:pt idx="953">
                  <c:v>0</c:v>
                </c:pt>
                <c:pt idx="954">
                  <c:v>0</c:v>
                </c:pt>
                <c:pt idx="955">
                  <c:v>0</c:v>
                </c:pt>
                <c:pt idx="956">
                  <c:v>36.279921756340308</c:v>
                </c:pt>
                <c:pt idx="957">
                  <c:v>3.273208470330057</c:v>
                </c:pt>
                <c:pt idx="958">
                  <c:v>0</c:v>
                </c:pt>
                <c:pt idx="959">
                  <c:v>4.1329718396116908</c:v>
                </c:pt>
                <c:pt idx="960">
                  <c:v>0</c:v>
                </c:pt>
                <c:pt idx="961">
                  <c:v>63.112783614181772</c:v>
                </c:pt>
                <c:pt idx="962">
                  <c:v>68.901626310954853</c:v>
                </c:pt>
                <c:pt idx="963">
                  <c:v>0</c:v>
                </c:pt>
                <c:pt idx="964">
                  <c:v>3.7465483334515044</c:v>
                </c:pt>
                <c:pt idx="965">
                  <c:v>0</c:v>
                </c:pt>
                <c:pt idx="966">
                  <c:v>0</c:v>
                </c:pt>
                <c:pt idx="967">
                  <c:v>10.533444318544017</c:v>
                </c:pt>
                <c:pt idx="968">
                  <c:v>4.1640291405703485</c:v>
                </c:pt>
                <c:pt idx="969">
                  <c:v>53.852218784060128</c:v>
                </c:pt>
                <c:pt idx="970">
                  <c:v>0</c:v>
                </c:pt>
                <c:pt idx="971">
                  <c:v>0</c:v>
                </c:pt>
                <c:pt idx="972">
                  <c:v>0</c:v>
                </c:pt>
                <c:pt idx="973">
                  <c:v>0</c:v>
                </c:pt>
                <c:pt idx="974">
                  <c:v>0</c:v>
                </c:pt>
                <c:pt idx="975">
                  <c:v>0</c:v>
                </c:pt>
                <c:pt idx="976">
                  <c:v>0</c:v>
                </c:pt>
                <c:pt idx="977">
                  <c:v>54.738834381966193</c:v>
                </c:pt>
                <c:pt idx="978">
                  <c:v>0</c:v>
                </c:pt>
                <c:pt idx="979">
                  <c:v>0</c:v>
                </c:pt>
                <c:pt idx="980">
                  <c:v>0</c:v>
                </c:pt>
                <c:pt idx="981">
                  <c:v>0</c:v>
                </c:pt>
                <c:pt idx="982">
                  <c:v>0</c:v>
                </c:pt>
                <c:pt idx="983">
                  <c:v>6.2491730482009107</c:v>
                </c:pt>
                <c:pt idx="984">
                  <c:v>0</c:v>
                </c:pt>
                <c:pt idx="985">
                  <c:v>11.72672849499217</c:v>
                </c:pt>
                <c:pt idx="986">
                  <c:v>52.22250446889705</c:v>
                </c:pt>
                <c:pt idx="987">
                  <c:v>12.895895849790493</c:v>
                </c:pt>
                <c:pt idx="988">
                  <c:v>74.308485720474891</c:v>
                </c:pt>
                <c:pt idx="989">
                  <c:v>82.348458182197632</c:v>
                </c:pt>
                <c:pt idx="990">
                  <c:v>0</c:v>
                </c:pt>
                <c:pt idx="991">
                  <c:v>0</c:v>
                </c:pt>
                <c:pt idx="992">
                  <c:v>0</c:v>
                </c:pt>
                <c:pt idx="993">
                  <c:v>0</c:v>
                </c:pt>
                <c:pt idx="994">
                  <c:v>0</c:v>
                </c:pt>
                <c:pt idx="995">
                  <c:v>3.9628772010916244</c:v>
                </c:pt>
                <c:pt idx="996">
                  <c:v>0</c:v>
                </c:pt>
                <c:pt idx="997">
                  <c:v>28.291727097024715</c:v>
                </c:pt>
                <c:pt idx="998">
                  <c:v>3.0054579982232847</c:v>
                </c:pt>
                <c:pt idx="999">
                  <c:v>90.888771611866574</c:v>
                </c:pt>
                <c:pt idx="1000">
                  <c:v>3.689898828155858</c:v>
                </c:pt>
                <c:pt idx="1001">
                  <c:v>0</c:v>
                </c:pt>
                <c:pt idx="1002">
                  <c:v>0</c:v>
                </c:pt>
                <c:pt idx="1003">
                  <c:v>0</c:v>
                </c:pt>
                <c:pt idx="1004">
                  <c:v>38.438254011768585</c:v>
                </c:pt>
                <c:pt idx="1005">
                  <c:v>0</c:v>
                </c:pt>
                <c:pt idx="1006">
                  <c:v>6.2852086314040756</c:v>
                </c:pt>
                <c:pt idx="1007">
                  <c:v>0</c:v>
                </c:pt>
                <c:pt idx="1008">
                  <c:v>0</c:v>
                </c:pt>
                <c:pt idx="1009">
                  <c:v>0</c:v>
                </c:pt>
                <c:pt idx="1010">
                  <c:v>0</c:v>
                </c:pt>
                <c:pt idx="1011">
                  <c:v>0</c:v>
                </c:pt>
                <c:pt idx="1012">
                  <c:v>117.75365745632757</c:v>
                </c:pt>
                <c:pt idx="1013">
                  <c:v>66.39344342901218</c:v>
                </c:pt>
                <c:pt idx="1014">
                  <c:v>8.7660972210283603</c:v>
                </c:pt>
                <c:pt idx="1015">
                  <c:v>0</c:v>
                </c:pt>
                <c:pt idx="1016">
                  <c:v>0</c:v>
                </c:pt>
                <c:pt idx="1017">
                  <c:v>0</c:v>
                </c:pt>
                <c:pt idx="1018">
                  <c:v>0</c:v>
                </c:pt>
                <c:pt idx="1019">
                  <c:v>0</c:v>
                </c:pt>
                <c:pt idx="1020">
                  <c:v>3.4957177057802968</c:v>
                </c:pt>
                <c:pt idx="1021">
                  <c:v>0</c:v>
                </c:pt>
                <c:pt idx="1022">
                  <c:v>0</c:v>
                </c:pt>
                <c:pt idx="1023">
                  <c:v>6.653896762020028</c:v>
                </c:pt>
                <c:pt idx="1024">
                  <c:v>8.251865975091091</c:v>
                </c:pt>
                <c:pt idx="1025">
                  <c:v>84.907346260334691</c:v>
                </c:pt>
                <c:pt idx="1026">
                  <c:v>0</c:v>
                </c:pt>
                <c:pt idx="1027">
                  <c:v>0</c:v>
                </c:pt>
                <c:pt idx="1028">
                  <c:v>0</c:v>
                </c:pt>
                <c:pt idx="1029">
                  <c:v>0</c:v>
                </c:pt>
                <c:pt idx="1030">
                  <c:v>0</c:v>
                </c:pt>
                <c:pt idx="1031">
                  <c:v>0</c:v>
                </c:pt>
                <c:pt idx="1032">
                  <c:v>0</c:v>
                </c:pt>
                <c:pt idx="1033">
                  <c:v>0</c:v>
                </c:pt>
                <c:pt idx="1034">
                  <c:v>4.2696095351376142</c:v>
                </c:pt>
                <c:pt idx="1035">
                  <c:v>6.6721752586483252</c:v>
                </c:pt>
                <c:pt idx="1036">
                  <c:v>0</c:v>
                </c:pt>
                <c:pt idx="1037">
                  <c:v>0</c:v>
                </c:pt>
                <c:pt idx="1038">
                  <c:v>2.4004822099792484</c:v>
                </c:pt>
                <c:pt idx="1039">
                  <c:v>45.629168872153876</c:v>
                </c:pt>
                <c:pt idx="1040">
                  <c:v>0</c:v>
                </c:pt>
                <c:pt idx="1041">
                  <c:v>68.332542170539057</c:v>
                </c:pt>
                <c:pt idx="1042">
                  <c:v>3.9104889328346655</c:v>
                </c:pt>
                <c:pt idx="1043">
                  <c:v>0</c:v>
                </c:pt>
                <c:pt idx="1044">
                  <c:v>0</c:v>
                </c:pt>
                <c:pt idx="1045">
                  <c:v>3.335998071421991</c:v>
                </c:pt>
                <c:pt idx="1046">
                  <c:v>0</c:v>
                </c:pt>
                <c:pt idx="1047">
                  <c:v>5.8694610367147328</c:v>
                </c:pt>
                <c:pt idx="1048">
                  <c:v>2.4571154080894297</c:v>
                </c:pt>
                <c:pt idx="1049">
                  <c:v>3.0340515482045762</c:v>
                </c:pt>
              </c:numCache>
            </c:numRef>
          </c:yVal>
          <c:smooth val="0"/>
          <c:extLst>
            <c:ext xmlns:c16="http://schemas.microsoft.com/office/drawing/2014/chart" uri="{C3380CC4-5D6E-409C-BE32-E72D297353CC}">
              <c16:uniqueId val="{00000003-8526-4946-87CE-AC009F40DC77}"/>
            </c:ext>
          </c:extLst>
        </c:ser>
        <c:dLbls>
          <c:showLegendKey val="0"/>
          <c:showVal val="0"/>
          <c:showCatName val="0"/>
          <c:showSerName val="0"/>
          <c:showPercent val="0"/>
          <c:showBubbleSize val="0"/>
        </c:dLbls>
        <c:axId val="135600863"/>
        <c:axId val="125446575"/>
      </c:scatterChart>
      <c:valAx>
        <c:axId val="135600863"/>
        <c:scaling>
          <c:orientation val="minMax"/>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r>
                  <a:rPr lang="en-US"/>
                  <a:t>CT Net-CONE ($2026/kW)</a:t>
                </a:r>
              </a:p>
            </c:rich>
          </c:tx>
          <c:overlay val="0"/>
          <c:spPr>
            <a:noFill/>
            <a:ln>
              <a:noFill/>
            </a:ln>
            <a:effectLst/>
          </c:spPr>
          <c:txPr>
            <a:bodyPr rot="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max val="16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r>
                  <a:rPr lang="en-US"/>
                  <a:t>Seasonal PC Price ($2026/kW)</a:t>
                </a:r>
              </a:p>
            </c:rich>
          </c:tx>
          <c:overlay val="0"/>
          <c:spPr>
            <a:noFill/>
            <a:ln>
              <a:noFill/>
            </a:ln>
            <a:effectLst/>
          </c:spPr>
          <c:txPr>
            <a:bodyPr rot="-54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900">
          <a:solidFill>
            <a:sysClr val="windowText" lastClr="000000"/>
          </a:solidFill>
        </a:defRPr>
      </a:pPr>
      <a:endParaRPr lang="en-US"/>
    </a:p>
  </c:txPr>
  <c:externalData r:id="rId4">
    <c:autoUpdate val="0"/>
  </c:externalData>
</c:chartSpace>
</file>

<file path=ppt/charts/chart4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Margins Var'!$E$3</c:f>
              <c:strCache>
                <c:ptCount val="1"/>
                <c:pt idx="0">
                  <c:v>CT Margins</c:v>
                </c:pt>
              </c:strCache>
            </c:strRef>
          </c:tx>
          <c:spPr>
            <a:ln w="25400" cap="rnd">
              <a:noFill/>
              <a:round/>
            </a:ln>
            <a:effectLst/>
          </c:spPr>
          <c:marker>
            <c:symbol val="dash"/>
            <c:size val="55"/>
            <c:spPr>
              <a:solidFill>
                <a:schemeClr val="tx2">
                  <a:alpha val="5000"/>
                </a:schemeClr>
              </a:solidFill>
              <a:ln w="6350">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Var'!$E$4:$E$3155</c:f>
              <c:numCache>
                <c:formatCode>_("$"* #,##0_);_("$"* \(#,##0\);_("$"* "-"??_);_(@_)</c:formatCode>
                <c:ptCount val="3152"/>
                <c:pt idx="0">
                  <c:v>81.365644427028755</c:v>
                </c:pt>
                <c:pt idx="1">
                  <c:v>124.55318157399103</c:v>
                </c:pt>
                <c:pt idx="2">
                  <c:v>103.0871275092761</c:v>
                </c:pt>
                <c:pt idx="3">
                  <c:v>78.108220244077074</c:v>
                </c:pt>
                <c:pt idx="4">
                  <c:v>93.394214990000748</c:v>
                </c:pt>
                <c:pt idx="5">
                  <c:v>99.98197266882373</c:v>
                </c:pt>
                <c:pt idx="6">
                  <c:v>96.941905557140416</c:v>
                </c:pt>
                <c:pt idx="7">
                  <c:v>108.28536085141992</c:v>
                </c:pt>
                <c:pt idx="8">
                  <c:v>118.27064219770932</c:v>
                </c:pt>
                <c:pt idx="9">
                  <c:v>103.42065642637192</c:v>
                </c:pt>
                <c:pt idx="10">
                  <c:v>85.045836333183985</c:v>
                </c:pt>
                <c:pt idx="11">
                  <c:v>116.8861980761971</c:v>
                </c:pt>
                <c:pt idx="12">
                  <c:v>91.275568107809107</c:v>
                </c:pt>
                <c:pt idx="13">
                  <c:v>79.944254861273521</c:v>
                </c:pt>
                <c:pt idx="14">
                  <c:v>110.64169753424775</c:v>
                </c:pt>
                <c:pt idx="15">
                  <c:v>105.36460205554852</c:v>
                </c:pt>
                <c:pt idx="16">
                  <c:v>95.943195025140398</c:v>
                </c:pt>
                <c:pt idx="17">
                  <c:v>100.6773495810111</c:v>
                </c:pt>
                <c:pt idx="18">
                  <c:v>107.94777876114904</c:v>
                </c:pt>
                <c:pt idx="19">
                  <c:v>107.57118295888772</c:v>
                </c:pt>
                <c:pt idx="20">
                  <c:v>81.105820024796174</c:v>
                </c:pt>
                <c:pt idx="21">
                  <c:v>80.427165075227492</c:v>
                </c:pt>
                <c:pt idx="22">
                  <c:v>102.21162962376687</c:v>
                </c:pt>
                <c:pt idx="23">
                  <c:v>115.60241570802687</c:v>
                </c:pt>
                <c:pt idx="24">
                  <c:v>116.88067952854158</c:v>
                </c:pt>
                <c:pt idx="25">
                  <c:v>99.244336892387167</c:v>
                </c:pt>
                <c:pt idx="26">
                  <c:v>83.882060641051964</c:v>
                </c:pt>
                <c:pt idx="27">
                  <c:v>111.22646534756399</c:v>
                </c:pt>
                <c:pt idx="28">
                  <c:v>111.71501385521128</c:v>
                </c:pt>
                <c:pt idx="29">
                  <c:v>104.36810417677961</c:v>
                </c:pt>
                <c:pt idx="30">
                  <c:v>116.36272733913182</c:v>
                </c:pt>
                <c:pt idx="31">
                  <c:v>107.4747240097274</c:v>
                </c:pt>
                <c:pt idx="32">
                  <c:v>112.10342146052763</c:v>
                </c:pt>
                <c:pt idx="33">
                  <c:v>102.64292837993936</c:v>
                </c:pt>
                <c:pt idx="34">
                  <c:v>98.704548510875071</c:v>
                </c:pt>
                <c:pt idx="35">
                  <c:v>102.03655583458796</c:v>
                </c:pt>
                <c:pt idx="36">
                  <c:v>117.68093669314277</c:v>
                </c:pt>
                <c:pt idx="37">
                  <c:v>45.289502181947611</c:v>
                </c:pt>
                <c:pt idx="38">
                  <c:v>80.255811994777005</c:v>
                </c:pt>
                <c:pt idx="39">
                  <c:v>51.949784156857945</c:v>
                </c:pt>
                <c:pt idx="40">
                  <c:v>119.48411645359451</c:v>
                </c:pt>
                <c:pt idx="41">
                  <c:v>119.20738810719807</c:v>
                </c:pt>
                <c:pt idx="42">
                  <c:v>96.86605955322878</c:v>
                </c:pt>
                <c:pt idx="43">
                  <c:v>90.275071877360133</c:v>
                </c:pt>
                <c:pt idx="44">
                  <c:v>79.393131744632015</c:v>
                </c:pt>
                <c:pt idx="45">
                  <c:v>98.55317698966266</c:v>
                </c:pt>
                <c:pt idx="46">
                  <c:v>115.60855256271529</c:v>
                </c:pt>
                <c:pt idx="47">
                  <c:v>119.96400412947143</c:v>
                </c:pt>
                <c:pt idx="48">
                  <c:v>76.621213822282229</c:v>
                </c:pt>
                <c:pt idx="49">
                  <c:v>109.64757500901348</c:v>
                </c:pt>
                <c:pt idx="50">
                  <c:v>110.16550087394519</c:v>
                </c:pt>
                <c:pt idx="51">
                  <c:v>96.227562779493837</c:v>
                </c:pt>
                <c:pt idx="52">
                  <c:v>96.469013325355149</c:v>
                </c:pt>
                <c:pt idx="53">
                  <c:v>107.03861583664826</c:v>
                </c:pt>
                <c:pt idx="54">
                  <c:v>50.144046464417613</c:v>
                </c:pt>
                <c:pt idx="55">
                  <c:v>109.57725548090518</c:v>
                </c:pt>
                <c:pt idx="56">
                  <c:v>83.585433856022831</c:v>
                </c:pt>
                <c:pt idx="57">
                  <c:v>130.31811502745413</c:v>
                </c:pt>
                <c:pt idx="58">
                  <c:v>117.55691178005132</c:v>
                </c:pt>
                <c:pt idx="59">
                  <c:v>105.46657582493785</c:v>
                </c:pt>
                <c:pt idx="60">
                  <c:v>91.446920943975087</c:v>
                </c:pt>
                <c:pt idx="61">
                  <c:v>98.322976560849298</c:v>
                </c:pt>
                <c:pt idx="62">
                  <c:v>91.510171335714801</c:v>
                </c:pt>
                <c:pt idx="63">
                  <c:v>110.10396196933165</c:v>
                </c:pt>
                <c:pt idx="64">
                  <c:v>112.5638739644551</c:v>
                </c:pt>
                <c:pt idx="65">
                  <c:v>116.6908198274939</c:v>
                </c:pt>
                <c:pt idx="66">
                  <c:v>108.89349367187413</c:v>
                </c:pt>
                <c:pt idx="67">
                  <c:v>105.63524260945994</c:v>
                </c:pt>
                <c:pt idx="68">
                  <c:v>97.638383832789259</c:v>
                </c:pt>
                <c:pt idx="69">
                  <c:v>89.03154108963723</c:v>
                </c:pt>
                <c:pt idx="70">
                  <c:v>102.78571248962754</c:v>
                </c:pt>
                <c:pt idx="71">
                  <c:v>122.620194137038</c:v>
                </c:pt>
                <c:pt idx="72">
                  <c:v>87.59807029804557</c:v>
                </c:pt>
                <c:pt idx="73">
                  <c:v>94.927512281873661</c:v>
                </c:pt>
                <c:pt idx="74">
                  <c:v>85.103197225861692</c:v>
                </c:pt>
                <c:pt idx="75">
                  <c:v>97.379136865364288</c:v>
                </c:pt>
                <c:pt idx="76">
                  <c:v>109.57870767515891</c:v>
                </c:pt>
                <c:pt idx="77">
                  <c:v>53.113369272425039</c:v>
                </c:pt>
                <c:pt idx="78">
                  <c:v>69.645855807103231</c:v>
                </c:pt>
                <c:pt idx="79">
                  <c:v>125.92423564383068</c:v>
                </c:pt>
                <c:pt idx="80">
                  <c:v>100.55388907863048</c:v>
                </c:pt>
                <c:pt idx="81">
                  <c:v>111.4069906474095</c:v>
                </c:pt>
                <c:pt idx="82">
                  <c:v>124.31860457760982</c:v>
                </c:pt>
                <c:pt idx="83">
                  <c:v>120.10688599436062</c:v>
                </c:pt>
                <c:pt idx="84">
                  <c:v>40.190960372525133</c:v>
                </c:pt>
                <c:pt idx="85">
                  <c:v>118.0644107541389</c:v>
                </c:pt>
                <c:pt idx="86">
                  <c:v>112.74394218411075</c:v>
                </c:pt>
                <c:pt idx="87">
                  <c:v>98.096604719470847</c:v>
                </c:pt>
                <c:pt idx="88">
                  <c:v>107.60988987321977</c:v>
                </c:pt>
                <c:pt idx="89">
                  <c:v>91.344107820604762</c:v>
                </c:pt>
                <c:pt idx="90">
                  <c:v>99.349737420174222</c:v>
                </c:pt>
                <c:pt idx="91">
                  <c:v>121.46005277533372</c:v>
                </c:pt>
                <c:pt idx="92">
                  <c:v>118.55179077603489</c:v>
                </c:pt>
                <c:pt idx="93">
                  <c:v>100.74809292856662</c:v>
                </c:pt>
                <c:pt idx="94">
                  <c:v>83.795769592634301</c:v>
                </c:pt>
                <c:pt idx="95">
                  <c:v>121.59272593908319</c:v>
                </c:pt>
                <c:pt idx="96">
                  <c:v>115.13805873981057</c:v>
                </c:pt>
                <c:pt idx="97">
                  <c:v>108.19334764308248</c:v>
                </c:pt>
                <c:pt idx="98">
                  <c:v>121.9878651077876</c:v>
                </c:pt>
                <c:pt idx="99">
                  <c:v>95.462364808802988</c:v>
                </c:pt>
                <c:pt idx="100">
                  <c:v>91.286340777223131</c:v>
                </c:pt>
                <c:pt idx="101">
                  <c:v>99.962567205705739</c:v>
                </c:pt>
                <c:pt idx="102">
                  <c:v>128.19243498114011</c:v>
                </c:pt>
                <c:pt idx="103">
                  <c:v>115.66606018269101</c:v>
                </c:pt>
                <c:pt idx="104">
                  <c:v>91.980822729585057</c:v>
                </c:pt>
                <c:pt idx="105">
                  <c:v>91.559056857479362</c:v>
                </c:pt>
                <c:pt idx="106">
                  <c:v>107.60292364118948</c:v>
                </c:pt>
                <c:pt idx="107">
                  <c:v>116.53651099860548</c:v>
                </c:pt>
                <c:pt idx="108">
                  <c:v>117.39856712177087</c:v>
                </c:pt>
                <c:pt idx="109">
                  <c:v>113.35539390620561</c:v>
                </c:pt>
                <c:pt idx="110">
                  <c:v>105.39191044102213</c:v>
                </c:pt>
                <c:pt idx="111">
                  <c:v>107.21120913546744</c:v>
                </c:pt>
                <c:pt idx="112">
                  <c:v>85.866302782915284</c:v>
                </c:pt>
                <c:pt idx="113">
                  <c:v>97.778338856641682</c:v>
                </c:pt>
                <c:pt idx="114">
                  <c:v>126.58404415306592</c:v>
                </c:pt>
                <c:pt idx="115">
                  <c:v>104.10181757753057</c:v>
                </c:pt>
                <c:pt idx="116">
                  <c:v>93.17432730924692</c:v>
                </c:pt>
                <c:pt idx="117">
                  <c:v>121.06303294633092</c:v>
                </c:pt>
                <c:pt idx="118">
                  <c:v>105.89740248636046</c:v>
                </c:pt>
                <c:pt idx="119">
                  <c:v>125.06582505992864</c:v>
                </c:pt>
                <c:pt idx="120">
                  <c:v>122.28584726011653</c:v>
                </c:pt>
                <c:pt idx="121">
                  <c:v>101.61246826522424</c:v>
                </c:pt>
                <c:pt idx="122">
                  <c:v>47.627688422744001</c:v>
                </c:pt>
                <c:pt idx="123">
                  <c:v>116.54363117980849</c:v>
                </c:pt>
                <c:pt idx="124">
                  <c:v>123.32173209026229</c:v>
                </c:pt>
                <c:pt idx="125">
                  <c:v>95.881066947644271</c:v>
                </c:pt>
                <c:pt idx="126">
                  <c:v>119.21778456648403</c:v>
                </c:pt>
                <c:pt idx="127">
                  <c:v>82.893949130044007</c:v>
                </c:pt>
                <c:pt idx="128">
                  <c:v>120.38204321344486</c:v>
                </c:pt>
                <c:pt idx="129">
                  <c:v>101.2380765878718</c:v>
                </c:pt>
                <c:pt idx="130">
                  <c:v>112.56135597195657</c:v>
                </c:pt>
                <c:pt idx="131">
                  <c:v>114.03634516040827</c:v>
                </c:pt>
                <c:pt idx="132">
                  <c:v>122.79556582592654</c:v>
                </c:pt>
                <c:pt idx="133">
                  <c:v>106.97582351357842</c:v>
                </c:pt>
                <c:pt idx="134">
                  <c:v>86.4760391388903</c:v>
                </c:pt>
                <c:pt idx="135">
                  <c:v>128.99661522393777</c:v>
                </c:pt>
                <c:pt idx="136">
                  <c:v>104.90757680384684</c:v>
                </c:pt>
                <c:pt idx="137">
                  <c:v>99.17102263963784</c:v>
                </c:pt>
                <c:pt idx="138">
                  <c:v>98.289703494751734</c:v>
                </c:pt>
                <c:pt idx="139">
                  <c:v>93.71179840840631</c:v>
                </c:pt>
                <c:pt idx="140">
                  <c:v>80.359206859073595</c:v>
                </c:pt>
                <c:pt idx="141">
                  <c:v>66.783592502478882</c:v>
                </c:pt>
                <c:pt idx="142">
                  <c:v>80.920814593161651</c:v>
                </c:pt>
                <c:pt idx="143">
                  <c:v>114.8712798554883</c:v>
                </c:pt>
                <c:pt idx="144">
                  <c:v>93.830891476567544</c:v>
                </c:pt>
                <c:pt idx="145">
                  <c:v>115.8032601763053</c:v>
                </c:pt>
                <c:pt idx="146">
                  <c:v>74.257044349141736</c:v>
                </c:pt>
                <c:pt idx="147">
                  <c:v>119.35258915693117</c:v>
                </c:pt>
                <c:pt idx="148">
                  <c:v>107.83281849903388</c:v>
                </c:pt>
                <c:pt idx="149">
                  <c:v>105.14756508265405</c:v>
                </c:pt>
                <c:pt idx="150">
                  <c:v>100.2160083049327</c:v>
                </c:pt>
                <c:pt idx="151">
                  <c:v>110.69945765249537</c:v>
                </c:pt>
                <c:pt idx="152">
                  <c:v>74.84717318341805</c:v>
                </c:pt>
                <c:pt idx="153">
                  <c:v>123.31878142818168</c:v>
                </c:pt>
                <c:pt idx="154">
                  <c:v>123.7295318179404</c:v>
                </c:pt>
                <c:pt idx="155">
                  <c:v>79.314194888061195</c:v>
                </c:pt>
                <c:pt idx="156">
                  <c:v>106.04534736147504</c:v>
                </c:pt>
                <c:pt idx="157">
                  <c:v>123.12283586926071</c:v>
                </c:pt>
                <c:pt idx="158">
                  <c:v>103.88100958369625</c:v>
                </c:pt>
                <c:pt idx="159">
                  <c:v>77.036467668450911</c:v>
                </c:pt>
                <c:pt idx="160">
                  <c:v>75.260966784650407</c:v>
                </c:pt>
                <c:pt idx="161">
                  <c:v>114.35564710320452</c:v>
                </c:pt>
                <c:pt idx="162">
                  <c:v>140.55903356437071</c:v>
                </c:pt>
                <c:pt idx="163">
                  <c:v>102.26544940420536</c:v>
                </c:pt>
                <c:pt idx="164">
                  <c:v>122.50157686113646</c:v>
                </c:pt>
                <c:pt idx="165">
                  <c:v>117.74045309649549</c:v>
                </c:pt>
                <c:pt idx="166">
                  <c:v>64.452077721464164</c:v>
                </c:pt>
                <c:pt idx="167">
                  <c:v>111.27367225041156</c:v>
                </c:pt>
                <c:pt idx="168">
                  <c:v>123.40503318841257</c:v>
                </c:pt>
                <c:pt idx="169">
                  <c:v>110.08262190100328</c:v>
                </c:pt>
                <c:pt idx="170">
                  <c:v>121.43695608238343</c:v>
                </c:pt>
                <c:pt idx="171">
                  <c:v>93.026859743235946</c:v>
                </c:pt>
                <c:pt idx="172">
                  <c:v>100.15750822797733</c:v>
                </c:pt>
                <c:pt idx="173">
                  <c:v>100.53967144430004</c:v>
                </c:pt>
                <c:pt idx="174">
                  <c:v>97.750376858721864</c:v>
                </c:pt>
                <c:pt idx="175">
                  <c:v>68.249115392754291</c:v>
                </c:pt>
                <c:pt idx="176">
                  <c:v>127.00252649447249</c:v>
                </c:pt>
                <c:pt idx="177">
                  <c:v>128.75071000721783</c:v>
                </c:pt>
                <c:pt idx="178">
                  <c:v>125.80197437390541</c:v>
                </c:pt>
                <c:pt idx="179">
                  <c:v>53.080916139253588</c:v>
                </c:pt>
                <c:pt idx="180">
                  <c:v>51.679573227420711</c:v>
                </c:pt>
                <c:pt idx="181">
                  <c:v>72.407236744749142</c:v>
                </c:pt>
                <c:pt idx="182">
                  <c:v>96.418079154663218</c:v>
                </c:pt>
                <c:pt idx="183">
                  <c:v>93.758033143029934</c:v>
                </c:pt>
                <c:pt idx="184">
                  <c:v>115.42189003582941</c:v>
                </c:pt>
                <c:pt idx="185">
                  <c:v>80.833774655561015</c:v>
                </c:pt>
                <c:pt idx="186">
                  <c:v>102.01293691484189</c:v>
                </c:pt>
                <c:pt idx="187">
                  <c:v>104.86994132864677</c:v>
                </c:pt>
                <c:pt idx="188">
                  <c:v>89.471905214471889</c:v>
                </c:pt>
                <c:pt idx="189">
                  <c:v>112.04391432211709</c:v>
                </c:pt>
                <c:pt idx="190">
                  <c:v>106.13232363038091</c:v>
                </c:pt>
                <c:pt idx="191">
                  <c:v>106.02537055931853</c:v>
                </c:pt>
                <c:pt idx="192">
                  <c:v>59.827906594864395</c:v>
                </c:pt>
                <c:pt idx="193">
                  <c:v>110.74813022439231</c:v>
                </c:pt>
                <c:pt idx="194">
                  <c:v>101.06461246412496</c:v>
                </c:pt>
                <c:pt idx="195">
                  <c:v>112.8458312126314</c:v>
                </c:pt>
                <c:pt idx="196">
                  <c:v>126.71971866336658</c:v>
                </c:pt>
                <c:pt idx="197">
                  <c:v>127.23994804712652</c:v>
                </c:pt>
                <c:pt idx="198">
                  <c:v>100.26302516858698</c:v>
                </c:pt>
                <c:pt idx="199">
                  <c:v>125.30514365120924</c:v>
                </c:pt>
                <c:pt idx="200">
                  <c:v>67.49236774845194</c:v>
                </c:pt>
                <c:pt idx="201">
                  <c:v>105.1733745111445</c:v>
                </c:pt>
                <c:pt idx="202">
                  <c:v>116.41623797858438</c:v>
                </c:pt>
                <c:pt idx="203">
                  <c:v>95.940116955499519</c:v>
                </c:pt>
                <c:pt idx="204">
                  <c:v>107.17340854463664</c:v>
                </c:pt>
                <c:pt idx="205">
                  <c:v>88.123955667472842</c:v>
                </c:pt>
                <c:pt idx="206">
                  <c:v>112.74877539222221</c:v>
                </c:pt>
                <c:pt idx="207">
                  <c:v>79.458278573813629</c:v>
                </c:pt>
                <c:pt idx="208">
                  <c:v>97.06689927958638</c:v>
                </c:pt>
                <c:pt idx="209">
                  <c:v>84.827431469356242</c:v>
                </c:pt>
                <c:pt idx="210">
                  <c:v>101.52702245107606</c:v>
                </c:pt>
                <c:pt idx="211">
                  <c:v>126.31389754725839</c:v>
                </c:pt>
                <c:pt idx="212">
                  <c:v>121.09042260649386</c:v>
                </c:pt>
                <c:pt idx="213">
                  <c:v>94.047721851710705</c:v>
                </c:pt>
                <c:pt idx="214">
                  <c:v>87.114827845211153</c:v>
                </c:pt>
                <c:pt idx="215">
                  <c:v>138.34047246194621</c:v>
                </c:pt>
                <c:pt idx="216">
                  <c:v>133.17603713693774</c:v>
                </c:pt>
                <c:pt idx="217">
                  <c:v>96.932025303203176</c:v>
                </c:pt>
                <c:pt idx="218">
                  <c:v>122.46212258227574</c:v>
                </c:pt>
                <c:pt idx="219">
                  <c:v>116.76888126511749</c:v>
                </c:pt>
                <c:pt idx="220">
                  <c:v>82.565473355314495</c:v>
                </c:pt>
                <c:pt idx="221">
                  <c:v>118.60257363225091</c:v>
                </c:pt>
                <c:pt idx="222">
                  <c:v>111.33224290145287</c:v>
                </c:pt>
                <c:pt idx="223">
                  <c:v>78.180053114995673</c:v>
                </c:pt>
                <c:pt idx="224">
                  <c:v>123.94865689639106</c:v>
                </c:pt>
                <c:pt idx="225">
                  <c:v>107.54509899669267</c:v>
                </c:pt>
                <c:pt idx="226">
                  <c:v>94.84524142340446</c:v>
                </c:pt>
                <c:pt idx="227">
                  <c:v>102.81729930516403</c:v>
                </c:pt>
                <c:pt idx="228">
                  <c:v>105.38451678031862</c:v>
                </c:pt>
                <c:pt idx="229">
                  <c:v>104.29750147900509</c:v>
                </c:pt>
                <c:pt idx="230">
                  <c:v>64.379157194415285</c:v>
                </c:pt>
                <c:pt idx="231">
                  <c:v>87.155808916247565</c:v>
                </c:pt>
                <c:pt idx="232">
                  <c:v>108.34035901754989</c:v>
                </c:pt>
                <c:pt idx="233">
                  <c:v>107.49857894348966</c:v>
                </c:pt>
                <c:pt idx="234">
                  <c:v>107.75717631614987</c:v>
                </c:pt>
                <c:pt idx="235">
                  <c:v>110.8869961991323</c:v>
                </c:pt>
                <c:pt idx="236">
                  <c:v>118.37880604754503</c:v>
                </c:pt>
                <c:pt idx="237">
                  <c:v>106.68274991509216</c:v>
                </c:pt>
                <c:pt idx="238">
                  <c:v>117.37602378807323</c:v>
                </c:pt>
                <c:pt idx="239">
                  <c:v>89.754659408041249</c:v>
                </c:pt>
                <c:pt idx="240">
                  <c:v>114.08296439805214</c:v>
                </c:pt>
                <c:pt idx="241">
                  <c:v>102.17358671578812</c:v>
                </c:pt>
                <c:pt idx="242">
                  <c:v>96.883144151585569</c:v>
                </c:pt>
                <c:pt idx="243">
                  <c:v>105.80052186523622</c:v>
                </c:pt>
                <c:pt idx="244">
                  <c:v>107.55369928460368</c:v>
                </c:pt>
                <c:pt idx="245">
                  <c:v>84.697721928043123</c:v>
                </c:pt>
                <c:pt idx="246">
                  <c:v>122.34765955113248</c:v>
                </c:pt>
                <c:pt idx="247">
                  <c:v>57.605098961661334</c:v>
                </c:pt>
                <c:pt idx="248">
                  <c:v>79.875320712891778</c:v>
                </c:pt>
                <c:pt idx="249">
                  <c:v>64.994581555526381</c:v>
                </c:pt>
                <c:pt idx="250">
                  <c:v>128.90802774705634</c:v>
                </c:pt>
                <c:pt idx="251">
                  <c:v>72.189056603298866</c:v>
                </c:pt>
                <c:pt idx="252">
                  <c:v>107.30232073327764</c:v>
                </c:pt>
                <c:pt idx="253">
                  <c:v>92.767774417940174</c:v>
                </c:pt>
                <c:pt idx="254">
                  <c:v>92.432809612660364</c:v>
                </c:pt>
                <c:pt idx="255">
                  <c:v>119.02001511827768</c:v>
                </c:pt>
                <c:pt idx="256">
                  <c:v>108.9339666165925</c:v>
                </c:pt>
                <c:pt idx="257">
                  <c:v>99.725805373945519</c:v>
                </c:pt>
                <c:pt idx="258">
                  <c:v>82.118357756489843</c:v>
                </c:pt>
                <c:pt idx="259">
                  <c:v>106.4415694960303</c:v>
                </c:pt>
                <c:pt idx="260">
                  <c:v>111.06353934827402</c:v>
                </c:pt>
                <c:pt idx="261">
                  <c:v>101.08863106319193</c:v>
                </c:pt>
                <c:pt idx="262">
                  <c:v>83.389083707754565</c:v>
                </c:pt>
                <c:pt idx="263">
                  <c:v>101.68641882551783</c:v>
                </c:pt>
                <c:pt idx="264">
                  <c:v>72.00526235111046</c:v>
                </c:pt>
                <c:pt idx="265">
                  <c:v>123.80246892463899</c:v>
                </c:pt>
                <c:pt idx="266">
                  <c:v>80.439586051423362</c:v>
                </c:pt>
                <c:pt idx="267">
                  <c:v>128.34940606203736</c:v>
                </c:pt>
                <c:pt idx="268">
                  <c:v>119.28285681324637</c:v>
                </c:pt>
                <c:pt idx="269">
                  <c:v>109.6150712506677</c:v>
                </c:pt>
                <c:pt idx="270">
                  <c:v>93.071068356233837</c:v>
                </c:pt>
                <c:pt idx="271">
                  <c:v>81.654283908606658</c:v>
                </c:pt>
                <c:pt idx="272">
                  <c:v>80.576372941713288</c:v>
                </c:pt>
                <c:pt idx="273">
                  <c:v>114.0627865442181</c:v>
                </c:pt>
                <c:pt idx="274">
                  <c:v>102.27971481544031</c:v>
                </c:pt>
                <c:pt idx="275">
                  <c:v>118.03236966965035</c:v>
                </c:pt>
                <c:pt idx="276">
                  <c:v>101.22771618835259</c:v>
                </c:pt>
                <c:pt idx="277">
                  <c:v>84.538582070198984</c:v>
                </c:pt>
                <c:pt idx="278">
                  <c:v>92.408445272642723</c:v>
                </c:pt>
                <c:pt idx="279">
                  <c:v>96.631731640027766</c:v>
                </c:pt>
                <c:pt idx="280">
                  <c:v>76.923413260725326</c:v>
                </c:pt>
                <c:pt idx="281">
                  <c:v>122.94914187581631</c:v>
                </c:pt>
                <c:pt idx="282">
                  <c:v>94.927569385965199</c:v>
                </c:pt>
                <c:pt idx="283">
                  <c:v>98.534649961475495</c:v>
                </c:pt>
                <c:pt idx="284">
                  <c:v>96.222855881919372</c:v>
                </c:pt>
                <c:pt idx="285">
                  <c:v>93.88139516137565</c:v>
                </c:pt>
                <c:pt idx="286">
                  <c:v>108.81299761164675</c:v>
                </c:pt>
                <c:pt idx="287">
                  <c:v>79.236240515035163</c:v>
                </c:pt>
                <c:pt idx="288">
                  <c:v>64.954184261026015</c:v>
                </c:pt>
                <c:pt idx="289">
                  <c:v>122.86433674552323</c:v>
                </c:pt>
                <c:pt idx="290">
                  <c:v>114.48836631309206</c:v>
                </c:pt>
                <c:pt idx="291">
                  <c:v>105.79707945287542</c:v>
                </c:pt>
                <c:pt idx="292">
                  <c:v>114.83776118417718</c:v>
                </c:pt>
                <c:pt idx="293">
                  <c:v>124.62691547744561</c:v>
                </c:pt>
                <c:pt idx="294">
                  <c:v>49.504695868172071</c:v>
                </c:pt>
                <c:pt idx="295">
                  <c:v>97.680947031111657</c:v>
                </c:pt>
                <c:pt idx="296">
                  <c:v>121.88449968499803</c:v>
                </c:pt>
                <c:pt idx="297">
                  <c:v>94.057080636384441</c:v>
                </c:pt>
                <c:pt idx="298">
                  <c:v>93.093868101072005</c:v>
                </c:pt>
                <c:pt idx="299">
                  <c:v>70.997359342261063</c:v>
                </c:pt>
                <c:pt idx="300">
                  <c:v>108.89391076344168</c:v>
                </c:pt>
                <c:pt idx="301">
                  <c:v>112.62066846080894</c:v>
                </c:pt>
                <c:pt idx="302">
                  <c:v>120.38609604088434</c:v>
                </c:pt>
                <c:pt idx="303">
                  <c:v>114.02641862552238</c:v>
                </c:pt>
                <c:pt idx="304">
                  <c:v>73.045953926106421</c:v>
                </c:pt>
                <c:pt idx="305">
                  <c:v>121.77370341248563</c:v>
                </c:pt>
                <c:pt idx="306">
                  <c:v>109.19935384989282</c:v>
                </c:pt>
                <c:pt idx="307">
                  <c:v>98.378845843431961</c:v>
                </c:pt>
                <c:pt idx="308">
                  <c:v>112.77492693421146</c:v>
                </c:pt>
                <c:pt idx="309">
                  <c:v>89.008079427984498</c:v>
                </c:pt>
                <c:pt idx="310">
                  <c:v>111.41164370615986</c:v>
                </c:pt>
                <c:pt idx="311">
                  <c:v>79.171272953561214</c:v>
                </c:pt>
                <c:pt idx="312">
                  <c:v>131.45157816030857</c:v>
                </c:pt>
                <c:pt idx="313">
                  <c:v>113.66270618543058</c:v>
                </c:pt>
                <c:pt idx="314">
                  <c:v>72.468303585039735</c:v>
                </c:pt>
                <c:pt idx="315">
                  <c:v>84.61275063809714</c:v>
                </c:pt>
                <c:pt idx="316">
                  <c:v>121.37044771303066</c:v>
                </c:pt>
                <c:pt idx="317">
                  <c:v>118.69527757840592</c:v>
                </c:pt>
                <c:pt idx="318">
                  <c:v>121.41869377916768</c:v>
                </c:pt>
                <c:pt idx="319">
                  <c:v>91.35744892336929</c:v>
                </c:pt>
                <c:pt idx="320">
                  <c:v>105.25778767606467</c:v>
                </c:pt>
                <c:pt idx="321">
                  <c:v>105.14027507071731</c:v>
                </c:pt>
                <c:pt idx="322">
                  <c:v>76.398212004115962</c:v>
                </c:pt>
                <c:pt idx="323">
                  <c:v>96.953958444769057</c:v>
                </c:pt>
                <c:pt idx="324">
                  <c:v>98.933383205591539</c:v>
                </c:pt>
                <c:pt idx="325">
                  <c:v>116.59259999301645</c:v>
                </c:pt>
                <c:pt idx="326">
                  <c:v>93.915289019004277</c:v>
                </c:pt>
                <c:pt idx="327">
                  <c:v>118.73097856754011</c:v>
                </c:pt>
                <c:pt idx="328">
                  <c:v>107.72140218276851</c:v>
                </c:pt>
                <c:pt idx="329">
                  <c:v>127.26182526296788</c:v>
                </c:pt>
                <c:pt idx="330">
                  <c:v>118.82863338256112</c:v>
                </c:pt>
                <c:pt idx="331">
                  <c:v>101.30531970571948</c:v>
                </c:pt>
                <c:pt idx="332">
                  <c:v>70.723886559348244</c:v>
                </c:pt>
                <c:pt idx="333">
                  <c:v>119.28420475683166</c:v>
                </c:pt>
                <c:pt idx="334">
                  <c:v>116.62128420065365</c:v>
                </c:pt>
                <c:pt idx="335">
                  <c:v>124.16243383888721</c:v>
                </c:pt>
                <c:pt idx="336">
                  <c:v>123.18067781952774</c:v>
                </c:pt>
                <c:pt idx="337">
                  <c:v>78.484064939851322</c:v>
                </c:pt>
                <c:pt idx="338">
                  <c:v>106.75205195172609</c:v>
                </c:pt>
                <c:pt idx="339">
                  <c:v>102.67398467471364</c:v>
                </c:pt>
                <c:pt idx="340">
                  <c:v>100.51554442536526</c:v>
                </c:pt>
                <c:pt idx="341">
                  <c:v>117.21049552089431</c:v>
                </c:pt>
                <c:pt idx="342">
                  <c:v>117.81336768816512</c:v>
                </c:pt>
                <c:pt idx="343">
                  <c:v>111.59439510162045</c:v>
                </c:pt>
                <c:pt idx="344">
                  <c:v>91.003390704428725</c:v>
                </c:pt>
                <c:pt idx="345">
                  <c:v>127.49071395905898</c:v>
                </c:pt>
                <c:pt idx="346">
                  <c:v>96.16112361137894</c:v>
                </c:pt>
                <c:pt idx="347">
                  <c:v>102.63571924798221</c:v>
                </c:pt>
                <c:pt idx="348">
                  <c:v>95.279104885838649</c:v>
                </c:pt>
                <c:pt idx="349">
                  <c:v>95.193233267927667</c:v>
                </c:pt>
                <c:pt idx="350">
                  <c:v>90.8122928827555</c:v>
                </c:pt>
                <c:pt idx="351">
                  <c:v>65.907619255400107</c:v>
                </c:pt>
                <c:pt idx="352">
                  <c:v>79.140870224149083</c:v>
                </c:pt>
                <c:pt idx="353">
                  <c:v>120.95788001701433</c:v>
                </c:pt>
                <c:pt idx="354">
                  <c:v>88.980296328442876</c:v>
                </c:pt>
                <c:pt idx="355">
                  <c:v>137.50811142482897</c:v>
                </c:pt>
                <c:pt idx="356">
                  <c:v>99.153216508216417</c:v>
                </c:pt>
                <c:pt idx="357">
                  <c:v>102.11578113396516</c:v>
                </c:pt>
                <c:pt idx="358">
                  <c:v>104.01410565678793</c:v>
                </c:pt>
                <c:pt idx="359">
                  <c:v>112.91411465689258</c:v>
                </c:pt>
                <c:pt idx="360">
                  <c:v>106.1699760391396</c:v>
                </c:pt>
                <c:pt idx="361">
                  <c:v>116.41897522228689</c:v>
                </c:pt>
                <c:pt idx="362">
                  <c:v>88.348840257323289</c:v>
                </c:pt>
                <c:pt idx="363">
                  <c:v>123.01504870516101</c:v>
                </c:pt>
                <c:pt idx="364">
                  <c:v>102.84987485032623</c:v>
                </c:pt>
                <c:pt idx="365">
                  <c:v>90.40544485214815</c:v>
                </c:pt>
                <c:pt idx="366">
                  <c:v>111.58545902862608</c:v>
                </c:pt>
                <c:pt idx="367">
                  <c:v>131.77138621578726</c:v>
                </c:pt>
                <c:pt idx="368">
                  <c:v>107.35080130578282</c:v>
                </c:pt>
                <c:pt idx="369">
                  <c:v>91.405911848854316</c:v>
                </c:pt>
                <c:pt idx="370">
                  <c:v>88.114201704145586</c:v>
                </c:pt>
                <c:pt idx="371">
                  <c:v>117.66012912893385</c:v>
                </c:pt>
                <c:pt idx="372">
                  <c:v>98.405346979567625</c:v>
                </c:pt>
                <c:pt idx="373">
                  <c:v>91.990957419162839</c:v>
                </c:pt>
                <c:pt idx="374">
                  <c:v>124.4279678026972</c:v>
                </c:pt>
                <c:pt idx="375">
                  <c:v>123.06663028947068</c:v>
                </c:pt>
                <c:pt idx="376">
                  <c:v>55.867883324330002</c:v>
                </c:pt>
                <c:pt idx="377">
                  <c:v>110.50380243649984</c:v>
                </c:pt>
                <c:pt idx="378">
                  <c:v>108.79603192242628</c:v>
                </c:pt>
                <c:pt idx="379">
                  <c:v>82.900636654223291</c:v>
                </c:pt>
                <c:pt idx="380">
                  <c:v>119.6709961813533</c:v>
                </c:pt>
                <c:pt idx="381">
                  <c:v>71.470056058058134</c:v>
                </c:pt>
                <c:pt idx="382">
                  <c:v>113.72273723329766</c:v>
                </c:pt>
                <c:pt idx="383">
                  <c:v>114.5989762398619</c:v>
                </c:pt>
                <c:pt idx="384">
                  <c:v>86.102395802254009</c:v>
                </c:pt>
                <c:pt idx="385">
                  <c:v>51.27391532416388</c:v>
                </c:pt>
                <c:pt idx="386">
                  <c:v>119.58857365771753</c:v>
                </c:pt>
                <c:pt idx="387">
                  <c:v>130.41860084750306</c:v>
                </c:pt>
                <c:pt idx="388">
                  <c:v>121.27590447180756</c:v>
                </c:pt>
                <c:pt idx="389">
                  <c:v>98.445455399487315</c:v>
                </c:pt>
                <c:pt idx="390">
                  <c:v>80.18783735020763</c:v>
                </c:pt>
                <c:pt idx="391">
                  <c:v>77.618018764288394</c:v>
                </c:pt>
                <c:pt idx="392">
                  <c:v>110.43936097566549</c:v>
                </c:pt>
                <c:pt idx="393">
                  <c:v>104.05228288850682</c:v>
                </c:pt>
                <c:pt idx="394">
                  <c:v>126.24997732995425</c:v>
                </c:pt>
                <c:pt idx="395">
                  <c:v>70.164785953560965</c:v>
                </c:pt>
                <c:pt idx="396">
                  <c:v>98.207272848496487</c:v>
                </c:pt>
                <c:pt idx="397">
                  <c:v>101.62464935403459</c:v>
                </c:pt>
                <c:pt idx="398">
                  <c:v>96.826425841762898</c:v>
                </c:pt>
                <c:pt idx="399">
                  <c:v>107.2715465186959</c:v>
                </c:pt>
                <c:pt idx="400">
                  <c:v>89.117522469978297</c:v>
                </c:pt>
                <c:pt idx="401">
                  <c:v>108.27875449568124</c:v>
                </c:pt>
                <c:pt idx="402">
                  <c:v>77.976266373079639</c:v>
                </c:pt>
                <c:pt idx="403">
                  <c:v>83.944780873996734</c:v>
                </c:pt>
                <c:pt idx="404">
                  <c:v>95.288041186509176</c:v>
                </c:pt>
                <c:pt idx="405">
                  <c:v>95.548053646243886</c:v>
                </c:pt>
                <c:pt idx="406">
                  <c:v>121.01791730393539</c:v>
                </c:pt>
                <c:pt idx="407">
                  <c:v>124.3405611780953</c:v>
                </c:pt>
                <c:pt idx="408">
                  <c:v>98.994112681140379</c:v>
                </c:pt>
                <c:pt idx="409">
                  <c:v>128.24834484138478</c:v>
                </c:pt>
                <c:pt idx="410">
                  <c:v>91.158434741965863</c:v>
                </c:pt>
                <c:pt idx="411">
                  <c:v>98.318370380203362</c:v>
                </c:pt>
                <c:pt idx="412">
                  <c:v>98.81810372886946</c:v>
                </c:pt>
                <c:pt idx="413">
                  <c:v>91.044505086141086</c:v>
                </c:pt>
                <c:pt idx="414">
                  <c:v>100.29104043387613</c:v>
                </c:pt>
                <c:pt idx="415">
                  <c:v>93.84578230071601</c:v>
                </c:pt>
                <c:pt idx="416">
                  <c:v>108.47774871731298</c:v>
                </c:pt>
                <c:pt idx="417">
                  <c:v>91.660975856335298</c:v>
                </c:pt>
                <c:pt idx="418">
                  <c:v>101.53525157205286</c:v>
                </c:pt>
                <c:pt idx="419">
                  <c:v>92.165761363221577</c:v>
                </c:pt>
                <c:pt idx="420">
                  <c:v>85.127888869997307</c:v>
                </c:pt>
                <c:pt idx="421">
                  <c:v>126.91465251786602</c:v>
                </c:pt>
                <c:pt idx="422">
                  <c:v>105.18811754988567</c:v>
                </c:pt>
                <c:pt idx="423">
                  <c:v>89.541660016512907</c:v>
                </c:pt>
                <c:pt idx="424">
                  <c:v>88.015615198770277</c:v>
                </c:pt>
                <c:pt idx="425">
                  <c:v>121.63167363533501</c:v>
                </c:pt>
                <c:pt idx="426">
                  <c:v>108.78270527910476</c:v>
                </c:pt>
                <c:pt idx="427">
                  <c:v>101.93110021848076</c:v>
                </c:pt>
                <c:pt idx="428">
                  <c:v>119.94005562659372</c:v>
                </c:pt>
                <c:pt idx="429">
                  <c:v>104.7314837572471</c:v>
                </c:pt>
                <c:pt idx="430">
                  <c:v>86.573729449812248</c:v>
                </c:pt>
                <c:pt idx="431">
                  <c:v>124.7368536729164</c:v>
                </c:pt>
                <c:pt idx="432">
                  <c:v>100.87119294055833</c:v>
                </c:pt>
                <c:pt idx="433">
                  <c:v>80.15266121564045</c:v>
                </c:pt>
                <c:pt idx="434">
                  <c:v>119.45921440096078</c:v>
                </c:pt>
                <c:pt idx="435">
                  <c:v>102.07747681173039</c:v>
                </c:pt>
                <c:pt idx="436">
                  <c:v>100.11070614296793</c:v>
                </c:pt>
                <c:pt idx="437">
                  <c:v>100.69330986591592</c:v>
                </c:pt>
                <c:pt idx="438">
                  <c:v>106.31734166040567</c:v>
                </c:pt>
                <c:pt idx="439">
                  <c:v>103.51183151418935</c:v>
                </c:pt>
                <c:pt idx="440">
                  <c:v>64.239705087101953</c:v>
                </c:pt>
                <c:pt idx="441">
                  <c:v>91.913388551389517</c:v>
                </c:pt>
                <c:pt idx="442">
                  <c:v>113.66592972817588</c:v>
                </c:pt>
                <c:pt idx="443">
                  <c:v>111.61233767038081</c:v>
                </c:pt>
                <c:pt idx="444">
                  <c:v>103.57810018830813</c:v>
                </c:pt>
                <c:pt idx="445">
                  <c:v>111.35298357857381</c:v>
                </c:pt>
                <c:pt idx="446">
                  <c:v>91.535076341364842</c:v>
                </c:pt>
                <c:pt idx="447">
                  <c:v>113.17002413550729</c:v>
                </c:pt>
                <c:pt idx="448">
                  <c:v>111.31106396386276</c:v>
                </c:pt>
                <c:pt idx="449">
                  <c:v>67.56179231424673</c:v>
                </c:pt>
                <c:pt idx="450">
                  <c:v>126.15514881041918</c:v>
                </c:pt>
                <c:pt idx="451">
                  <c:v>132.82566488255398</c:v>
                </c:pt>
                <c:pt idx="452">
                  <c:v>119.25475137679486</c:v>
                </c:pt>
                <c:pt idx="453">
                  <c:v>101.28708004498316</c:v>
                </c:pt>
                <c:pt idx="454">
                  <c:v>94.088616449367805</c:v>
                </c:pt>
                <c:pt idx="455">
                  <c:v>98.374127391579194</c:v>
                </c:pt>
                <c:pt idx="456">
                  <c:v>120.05278702386833</c:v>
                </c:pt>
                <c:pt idx="457">
                  <c:v>74.35686453482127</c:v>
                </c:pt>
                <c:pt idx="458">
                  <c:v>80.418880532526515</c:v>
                </c:pt>
                <c:pt idx="459">
                  <c:v>50.324499501213786</c:v>
                </c:pt>
                <c:pt idx="460">
                  <c:v>112.23555821821101</c:v>
                </c:pt>
                <c:pt idx="461">
                  <c:v>108.41552840803955</c:v>
                </c:pt>
                <c:pt idx="462">
                  <c:v>89.633296409564593</c:v>
                </c:pt>
                <c:pt idx="463">
                  <c:v>90.401408758706282</c:v>
                </c:pt>
                <c:pt idx="464">
                  <c:v>108.07366363048061</c:v>
                </c:pt>
                <c:pt idx="465">
                  <c:v>93.490566538580623</c:v>
                </c:pt>
                <c:pt idx="466">
                  <c:v>117.96256046736032</c:v>
                </c:pt>
                <c:pt idx="467">
                  <c:v>100.12958943282226</c:v>
                </c:pt>
                <c:pt idx="468">
                  <c:v>77.284481689738072</c:v>
                </c:pt>
                <c:pt idx="469">
                  <c:v>123.68860060408656</c:v>
                </c:pt>
                <c:pt idx="470">
                  <c:v>86.306416670960004</c:v>
                </c:pt>
                <c:pt idx="471">
                  <c:v>101.69466204206907</c:v>
                </c:pt>
                <c:pt idx="472">
                  <c:v>95.127915658341237</c:v>
                </c:pt>
                <c:pt idx="473">
                  <c:v>102.57038847359283</c:v>
                </c:pt>
                <c:pt idx="474">
                  <c:v>74.231832127417434</c:v>
                </c:pt>
                <c:pt idx="475">
                  <c:v>121.61041278953438</c:v>
                </c:pt>
                <c:pt idx="476">
                  <c:v>71.394130591366491</c:v>
                </c:pt>
                <c:pt idx="477">
                  <c:v>130.68156558542762</c:v>
                </c:pt>
                <c:pt idx="478">
                  <c:v>118.0348105932612</c:v>
                </c:pt>
                <c:pt idx="479">
                  <c:v>109.4473851429639</c:v>
                </c:pt>
                <c:pt idx="480">
                  <c:v>83.62996863175033</c:v>
                </c:pt>
                <c:pt idx="481">
                  <c:v>108.35277845580252</c:v>
                </c:pt>
                <c:pt idx="482">
                  <c:v>108.50281355658616</c:v>
                </c:pt>
                <c:pt idx="483">
                  <c:v>116.52754283466081</c:v>
                </c:pt>
                <c:pt idx="484">
                  <c:v>115.44890666780434</c:v>
                </c:pt>
                <c:pt idx="485">
                  <c:v>118.20337694239703</c:v>
                </c:pt>
                <c:pt idx="486">
                  <c:v>108.59302421666953</c:v>
                </c:pt>
                <c:pt idx="487">
                  <c:v>116.29507580365856</c:v>
                </c:pt>
                <c:pt idx="488">
                  <c:v>105.12090980703894</c:v>
                </c:pt>
                <c:pt idx="489">
                  <c:v>94.679755682591832</c:v>
                </c:pt>
                <c:pt idx="490">
                  <c:v>79.074861462885181</c:v>
                </c:pt>
                <c:pt idx="491">
                  <c:v>116.98918244233101</c:v>
                </c:pt>
                <c:pt idx="492">
                  <c:v>60.7754177782315</c:v>
                </c:pt>
                <c:pt idx="493">
                  <c:v>97.504920157919443</c:v>
                </c:pt>
                <c:pt idx="494">
                  <c:v>104.8337187676412</c:v>
                </c:pt>
                <c:pt idx="495">
                  <c:v>95.682001111962705</c:v>
                </c:pt>
                <c:pt idx="496">
                  <c:v>116.01843221046163</c:v>
                </c:pt>
                <c:pt idx="497">
                  <c:v>78.837265197784546</c:v>
                </c:pt>
                <c:pt idx="498">
                  <c:v>91.881479317570751</c:v>
                </c:pt>
                <c:pt idx="499">
                  <c:v>118.48435604744193</c:v>
                </c:pt>
                <c:pt idx="500">
                  <c:v>112.47961839396744</c:v>
                </c:pt>
                <c:pt idx="501">
                  <c:v>112.36670963365509</c:v>
                </c:pt>
                <c:pt idx="502">
                  <c:v>125.28229183380024</c:v>
                </c:pt>
                <c:pt idx="503">
                  <c:v>120.12968362350126</c:v>
                </c:pt>
                <c:pt idx="504">
                  <c:v>82.915261785019766</c:v>
                </c:pt>
                <c:pt idx="505">
                  <c:v>114.24318414935885</c:v>
                </c:pt>
                <c:pt idx="506">
                  <c:v>121.95906848296588</c:v>
                </c:pt>
                <c:pt idx="507">
                  <c:v>86.995803008639683</c:v>
                </c:pt>
                <c:pt idx="508">
                  <c:v>99.267356538815775</c:v>
                </c:pt>
                <c:pt idx="509">
                  <c:v>65.883043792618082</c:v>
                </c:pt>
                <c:pt idx="510">
                  <c:v>111.22644320766766</c:v>
                </c:pt>
                <c:pt idx="511">
                  <c:v>110.99485244874458</c:v>
                </c:pt>
                <c:pt idx="512">
                  <c:v>121.70340819134199</c:v>
                </c:pt>
                <c:pt idx="513">
                  <c:v>104.53735231152584</c:v>
                </c:pt>
                <c:pt idx="514">
                  <c:v>90.207012153008762</c:v>
                </c:pt>
                <c:pt idx="515">
                  <c:v>118.0311060454444</c:v>
                </c:pt>
                <c:pt idx="516">
                  <c:v>99.209419875963079</c:v>
                </c:pt>
                <c:pt idx="517">
                  <c:v>98.92448588492573</c:v>
                </c:pt>
                <c:pt idx="518">
                  <c:v>113.81154630621376</c:v>
                </c:pt>
                <c:pt idx="519">
                  <c:v>91.93924333783562</c:v>
                </c:pt>
                <c:pt idx="520">
                  <c:v>78.769119704115468</c:v>
                </c:pt>
                <c:pt idx="521">
                  <c:v>101.05254161436511</c:v>
                </c:pt>
                <c:pt idx="522">
                  <c:v>129.36723605888912</c:v>
                </c:pt>
                <c:pt idx="523">
                  <c:v>110.71911951436091</c:v>
                </c:pt>
                <c:pt idx="524">
                  <c:v>91.89462106834597</c:v>
                </c:pt>
                <c:pt idx="525">
                  <c:v>109.40853237599713</c:v>
                </c:pt>
                <c:pt idx="526">
                  <c:v>125.00161426966808</c:v>
                </c:pt>
                <c:pt idx="527">
                  <c:v>126.89648704067982</c:v>
                </c:pt>
                <c:pt idx="528">
                  <c:v>114.19591323545956</c:v>
                </c:pt>
                <c:pt idx="529">
                  <c:v>122.32377152408957</c:v>
                </c:pt>
                <c:pt idx="530">
                  <c:v>95.464410485142253</c:v>
                </c:pt>
                <c:pt idx="531">
                  <c:v>113.99758673227741</c:v>
                </c:pt>
                <c:pt idx="532">
                  <c:v>89.901113391186982</c:v>
                </c:pt>
                <c:pt idx="533">
                  <c:v>95.883936949282457</c:v>
                </c:pt>
                <c:pt idx="534">
                  <c:v>113.30411370151012</c:v>
                </c:pt>
                <c:pt idx="535">
                  <c:v>120.60961459410686</c:v>
                </c:pt>
                <c:pt idx="536">
                  <c:v>88.501776675902633</c:v>
                </c:pt>
                <c:pt idx="537">
                  <c:v>101.40690528946034</c:v>
                </c:pt>
                <c:pt idx="538">
                  <c:v>97.78548372920946</c:v>
                </c:pt>
                <c:pt idx="539">
                  <c:v>123.0300283094751</c:v>
                </c:pt>
                <c:pt idx="540">
                  <c:v>122.25846632781158</c:v>
                </c:pt>
                <c:pt idx="541">
                  <c:v>113.67848107618528</c:v>
                </c:pt>
                <c:pt idx="542">
                  <c:v>56.626435145360716</c:v>
                </c:pt>
                <c:pt idx="543">
                  <c:v>120.23900394996257</c:v>
                </c:pt>
                <c:pt idx="544">
                  <c:v>123.4263647227328</c:v>
                </c:pt>
                <c:pt idx="545">
                  <c:v>122.14875195817285</c:v>
                </c:pt>
                <c:pt idx="546">
                  <c:v>119.9578720836102</c:v>
                </c:pt>
                <c:pt idx="547">
                  <c:v>93.71295137967158</c:v>
                </c:pt>
                <c:pt idx="548">
                  <c:v>108.11901799672708</c:v>
                </c:pt>
                <c:pt idx="549">
                  <c:v>96.558748434189766</c:v>
                </c:pt>
                <c:pt idx="550">
                  <c:v>112.57292366785879</c:v>
                </c:pt>
                <c:pt idx="551">
                  <c:v>110.97790727047101</c:v>
                </c:pt>
                <c:pt idx="552">
                  <c:v>116.93728234997292</c:v>
                </c:pt>
                <c:pt idx="553">
                  <c:v>109.50504797237858</c:v>
                </c:pt>
                <c:pt idx="554">
                  <c:v>107.01363916962259</c:v>
                </c:pt>
                <c:pt idx="555">
                  <c:v>126.66525815061969</c:v>
                </c:pt>
                <c:pt idx="556">
                  <c:v>115.03268303869606</c:v>
                </c:pt>
                <c:pt idx="557">
                  <c:v>110.41272192572951</c:v>
                </c:pt>
                <c:pt idx="558">
                  <c:v>103.71717222989145</c:v>
                </c:pt>
                <c:pt idx="559">
                  <c:v>97.441055319344372</c:v>
                </c:pt>
                <c:pt idx="560">
                  <c:v>73.774062392002492</c:v>
                </c:pt>
                <c:pt idx="561">
                  <c:v>63.47379648502946</c:v>
                </c:pt>
                <c:pt idx="562">
                  <c:v>91.868202552424648</c:v>
                </c:pt>
                <c:pt idx="563">
                  <c:v>123.78943666546361</c:v>
                </c:pt>
                <c:pt idx="564">
                  <c:v>105.32463840433688</c:v>
                </c:pt>
                <c:pt idx="565">
                  <c:v>106.9190089305599</c:v>
                </c:pt>
                <c:pt idx="566">
                  <c:v>82.988387390275932</c:v>
                </c:pt>
                <c:pt idx="567">
                  <c:v>105.72426895158895</c:v>
                </c:pt>
                <c:pt idx="568">
                  <c:v>116.14284702552258</c:v>
                </c:pt>
                <c:pt idx="569">
                  <c:v>101.39938535307509</c:v>
                </c:pt>
                <c:pt idx="570">
                  <c:v>105.93571901632437</c:v>
                </c:pt>
                <c:pt idx="571">
                  <c:v>120.70025026688235</c:v>
                </c:pt>
                <c:pt idx="572">
                  <c:v>102.68414521241624</c:v>
                </c:pt>
                <c:pt idx="573">
                  <c:v>120.57792433494771</c:v>
                </c:pt>
                <c:pt idx="574">
                  <c:v>95.946829792708854</c:v>
                </c:pt>
                <c:pt idx="575">
                  <c:v>69.981239216746687</c:v>
                </c:pt>
                <c:pt idx="576">
                  <c:v>103.11791712180798</c:v>
                </c:pt>
                <c:pt idx="577">
                  <c:v>113.57184705710605</c:v>
                </c:pt>
                <c:pt idx="578">
                  <c:v>117.15494162951619</c:v>
                </c:pt>
                <c:pt idx="579">
                  <c:v>79.259790720962812</c:v>
                </c:pt>
                <c:pt idx="580">
                  <c:v>70.587992372014412</c:v>
                </c:pt>
                <c:pt idx="581">
                  <c:v>117.10105170649553</c:v>
                </c:pt>
                <c:pt idx="582">
                  <c:v>134.50517289524635</c:v>
                </c:pt>
                <c:pt idx="583">
                  <c:v>104.4710330790958</c:v>
                </c:pt>
                <c:pt idx="584">
                  <c:v>131.7946962151002</c:v>
                </c:pt>
                <c:pt idx="585">
                  <c:v>127.00183858084051</c:v>
                </c:pt>
                <c:pt idx="586">
                  <c:v>94.32662615827924</c:v>
                </c:pt>
                <c:pt idx="587">
                  <c:v>115.88733976837524</c:v>
                </c:pt>
                <c:pt idx="588">
                  <c:v>111.78209848345691</c:v>
                </c:pt>
                <c:pt idx="589">
                  <c:v>100.93836719300667</c:v>
                </c:pt>
                <c:pt idx="590">
                  <c:v>120.58398381913869</c:v>
                </c:pt>
                <c:pt idx="591">
                  <c:v>81.142980856026696</c:v>
                </c:pt>
                <c:pt idx="592">
                  <c:v>114.56760459724835</c:v>
                </c:pt>
                <c:pt idx="593">
                  <c:v>100.57043287906662</c:v>
                </c:pt>
                <c:pt idx="594">
                  <c:v>83.947999613339022</c:v>
                </c:pt>
                <c:pt idx="595">
                  <c:v>64.703706872858561</c:v>
                </c:pt>
                <c:pt idx="596">
                  <c:v>113.39365080170981</c:v>
                </c:pt>
                <c:pt idx="597">
                  <c:v>127.53975616652075</c:v>
                </c:pt>
                <c:pt idx="598">
                  <c:v>120.51839007451024</c:v>
                </c:pt>
                <c:pt idx="599">
                  <c:v>68.119488442681288</c:v>
                </c:pt>
                <c:pt idx="600">
                  <c:v>97.659309250248953</c:v>
                </c:pt>
                <c:pt idx="601">
                  <c:v>77.01334056249668</c:v>
                </c:pt>
                <c:pt idx="602">
                  <c:v>102.61628009816779</c:v>
                </c:pt>
                <c:pt idx="603">
                  <c:v>91.497787357877655</c:v>
                </c:pt>
                <c:pt idx="604">
                  <c:v>140.42550053655086</c:v>
                </c:pt>
                <c:pt idx="605">
                  <c:v>71.877476644350807</c:v>
                </c:pt>
                <c:pt idx="606">
                  <c:v>101.68103538352271</c:v>
                </c:pt>
                <c:pt idx="607">
                  <c:v>93.747891870989037</c:v>
                </c:pt>
                <c:pt idx="608">
                  <c:v>89.948390614390988</c:v>
                </c:pt>
                <c:pt idx="609">
                  <c:v>96.496947124047963</c:v>
                </c:pt>
                <c:pt idx="610">
                  <c:v>99.785941842777802</c:v>
                </c:pt>
                <c:pt idx="611">
                  <c:v>101.63717364064343</c:v>
                </c:pt>
                <c:pt idx="612">
                  <c:v>70.13806632281009</c:v>
                </c:pt>
                <c:pt idx="613">
                  <c:v>87.483367887093721</c:v>
                </c:pt>
                <c:pt idx="614">
                  <c:v>102.79333153319617</c:v>
                </c:pt>
                <c:pt idx="615">
                  <c:v>83.545978335845746</c:v>
                </c:pt>
                <c:pt idx="616">
                  <c:v>121.89830932852678</c:v>
                </c:pt>
                <c:pt idx="617">
                  <c:v>125.38193207915606</c:v>
                </c:pt>
                <c:pt idx="618">
                  <c:v>100.38166487636767</c:v>
                </c:pt>
                <c:pt idx="619">
                  <c:v>126.18991604878435</c:v>
                </c:pt>
                <c:pt idx="620">
                  <c:v>92.384729683853323</c:v>
                </c:pt>
                <c:pt idx="621">
                  <c:v>95.907608956924818</c:v>
                </c:pt>
                <c:pt idx="622">
                  <c:v>121.35549903072305</c:v>
                </c:pt>
                <c:pt idx="623">
                  <c:v>77.946704332453123</c:v>
                </c:pt>
                <c:pt idx="624">
                  <c:v>117.54243595835132</c:v>
                </c:pt>
                <c:pt idx="625">
                  <c:v>100.49266166916226</c:v>
                </c:pt>
                <c:pt idx="626">
                  <c:v>93.561270657297925</c:v>
                </c:pt>
                <c:pt idx="627">
                  <c:v>101.81594171244227</c:v>
                </c:pt>
                <c:pt idx="628">
                  <c:v>70.689466793729338</c:v>
                </c:pt>
                <c:pt idx="629">
                  <c:v>75.93957803089954</c:v>
                </c:pt>
                <c:pt idx="630">
                  <c:v>63.183192276423298</c:v>
                </c:pt>
                <c:pt idx="631">
                  <c:v>127.74727846310304</c:v>
                </c:pt>
                <c:pt idx="632">
                  <c:v>104.42186064742425</c:v>
                </c:pt>
                <c:pt idx="633">
                  <c:v>81.934236570224087</c:v>
                </c:pt>
                <c:pt idx="634">
                  <c:v>98.097921917887646</c:v>
                </c:pt>
                <c:pt idx="635">
                  <c:v>107.18852675293368</c:v>
                </c:pt>
                <c:pt idx="636">
                  <c:v>103.42172614687858</c:v>
                </c:pt>
                <c:pt idx="637">
                  <c:v>120.50958363765999</c:v>
                </c:pt>
                <c:pt idx="638">
                  <c:v>126.44018518414202</c:v>
                </c:pt>
                <c:pt idx="639">
                  <c:v>101.24468483473733</c:v>
                </c:pt>
                <c:pt idx="640">
                  <c:v>84.590419090252212</c:v>
                </c:pt>
                <c:pt idx="641">
                  <c:v>122.09282620138973</c:v>
                </c:pt>
                <c:pt idx="642">
                  <c:v>103.58778076767088</c:v>
                </c:pt>
                <c:pt idx="643">
                  <c:v>60.556269964073024</c:v>
                </c:pt>
                <c:pt idx="644">
                  <c:v>108.57451046614901</c:v>
                </c:pt>
                <c:pt idx="645">
                  <c:v>98.705168932860715</c:v>
                </c:pt>
                <c:pt idx="646">
                  <c:v>95.838055065146762</c:v>
                </c:pt>
                <c:pt idx="647">
                  <c:v>97.721183738197709</c:v>
                </c:pt>
                <c:pt idx="648">
                  <c:v>104.78857596624654</c:v>
                </c:pt>
                <c:pt idx="649">
                  <c:v>108.79502169142046</c:v>
                </c:pt>
                <c:pt idx="650">
                  <c:v>67.927036848053532</c:v>
                </c:pt>
                <c:pt idx="651">
                  <c:v>87.332533418383832</c:v>
                </c:pt>
                <c:pt idx="652">
                  <c:v>112.35270134349113</c:v>
                </c:pt>
                <c:pt idx="653">
                  <c:v>105.68284538196059</c:v>
                </c:pt>
                <c:pt idx="654">
                  <c:v>99.565041340610094</c:v>
                </c:pt>
                <c:pt idx="655">
                  <c:v>106.25397284344112</c:v>
                </c:pt>
                <c:pt idx="656">
                  <c:v>84.841904051713612</c:v>
                </c:pt>
                <c:pt idx="657">
                  <c:v>105.10219562503831</c:v>
                </c:pt>
                <c:pt idx="658">
                  <c:v>106.43843102592</c:v>
                </c:pt>
                <c:pt idx="659">
                  <c:v>70.923540244302117</c:v>
                </c:pt>
                <c:pt idx="660">
                  <c:v>109.32283558143203</c:v>
                </c:pt>
                <c:pt idx="661">
                  <c:v>108.03791144460089</c:v>
                </c:pt>
                <c:pt idx="662">
                  <c:v>120.19168037215167</c:v>
                </c:pt>
                <c:pt idx="663">
                  <c:v>95.186940653694776</c:v>
                </c:pt>
                <c:pt idx="664">
                  <c:v>105.84486658371802</c:v>
                </c:pt>
                <c:pt idx="665">
                  <c:v>99.573198367333958</c:v>
                </c:pt>
                <c:pt idx="666">
                  <c:v>113.9089905410585</c:v>
                </c:pt>
                <c:pt idx="667">
                  <c:v>77.233894882924162</c:v>
                </c:pt>
                <c:pt idx="668">
                  <c:v>95.804238917369076</c:v>
                </c:pt>
                <c:pt idx="669">
                  <c:v>57.476586730842058</c:v>
                </c:pt>
                <c:pt idx="670">
                  <c:v>114.01359493009053</c:v>
                </c:pt>
                <c:pt idx="671">
                  <c:v>94.967878563556212</c:v>
                </c:pt>
                <c:pt idx="672">
                  <c:v>101.14400341699516</c:v>
                </c:pt>
                <c:pt idx="673">
                  <c:v>82.147741181563873</c:v>
                </c:pt>
                <c:pt idx="674">
                  <c:v>111.82216909076483</c:v>
                </c:pt>
                <c:pt idx="675">
                  <c:v>113.83923329187459</c:v>
                </c:pt>
                <c:pt idx="676">
                  <c:v>121.26926755483851</c:v>
                </c:pt>
                <c:pt idx="677">
                  <c:v>131.18339815886026</c:v>
                </c:pt>
                <c:pt idx="678">
                  <c:v>91.831060853289046</c:v>
                </c:pt>
                <c:pt idx="679">
                  <c:v>114.35029236840585</c:v>
                </c:pt>
                <c:pt idx="680">
                  <c:v>96.379922356101332</c:v>
                </c:pt>
                <c:pt idx="681">
                  <c:v>118.35044593670034</c:v>
                </c:pt>
                <c:pt idx="682">
                  <c:v>93.83204745450341</c:v>
                </c:pt>
                <c:pt idx="683">
                  <c:v>107.79936545428929</c:v>
                </c:pt>
                <c:pt idx="684">
                  <c:v>68.345738563965526</c:v>
                </c:pt>
                <c:pt idx="685">
                  <c:v>112.61791324039201</c:v>
                </c:pt>
                <c:pt idx="686">
                  <c:v>81.795215591564826</c:v>
                </c:pt>
                <c:pt idx="687">
                  <c:v>128.74111872553044</c:v>
                </c:pt>
                <c:pt idx="688">
                  <c:v>114.68268449540729</c:v>
                </c:pt>
                <c:pt idx="689">
                  <c:v>111.4871762943928</c:v>
                </c:pt>
                <c:pt idx="690">
                  <c:v>112.44196028685421</c:v>
                </c:pt>
                <c:pt idx="691">
                  <c:v>81.740084761428264</c:v>
                </c:pt>
                <c:pt idx="692">
                  <c:v>99.882882041000443</c:v>
                </c:pt>
                <c:pt idx="693">
                  <c:v>118.04687561069009</c:v>
                </c:pt>
                <c:pt idx="694">
                  <c:v>110.3982107758103</c:v>
                </c:pt>
                <c:pt idx="695">
                  <c:v>121.20798303448257</c:v>
                </c:pt>
                <c:pt idx="696">
                  <c:v>100.87424493654689</c:v>
                </c:pt>
                <c:pt idx="697">
                  <c:v>103.17032114346435</c:v>
                </c:pt>
                <c:pt idx="698">
                  <c:v>95.570308715338626</c:v>
                </c:pt>
                <c:pt idx="699">
                  <c:v>98.974738745394617</c:v>
                </c:pt>
                <c:pt idx="700">
                  <c:v>90.672584702776135</c:v>
                </c:pt>
                <c:pt idx="701">
                  <c:v>119.81693184645282</c:v>
                </c:pt>
                <c:pt idx="702">
                  <c:v>108.05209678831677</c:v>
                </c:pt>
                <c:pt idx="703">
                  <c:v>100.49455078133346</c:v>
                </c:pt>
                <c:pt idx="704">
                  <c:v>104.77804725865241</c:v>
                </c:pt>
                <c:pt idx="705">
                  <c:v>92.168958879678172</c:v>
                </c:pt>
                <c:pt idx="706">
                  <c:v>111.09198623319506</c:v>
                </c:pt>
                <c:pt idx="707">
                  <c:v>68.42667260214391</c:v>
                </c:pt>
                <c:pt idx="708">
                  <c:v>73.405583938243097</c:v>
                </c:pt>
                <c:pt idx="709">
                  <c:v>121.04715629249166</c:v>
                </c:pt>
                <c:pt idx="710">
                  <c:v>108.61139543026455</c:v>
                </c:pt>
                <c:pt idx="711">
                  <c:v>97.522696012028916</c:v>
                </c:pt>
                <c:pt idx="712">
                  <c:v>120.60124979667914</c:v>
                </c:pt>
                <c:pt idx="713">
                  <c:v>119.44991490214605</c:v>
                </c:pt>
                <c:pt idx="714">
                  <c:v>75.624572735527835</c:v>
                </c:pt>
                <c:pt idx="715">
                  <c:v>129.46346633537277</c:v>
                </c:pt>
                <c:pt idx="716">
                  <c:v>105.09357788533924</c:v>
                </c:pt>
                <c:pt idx="717">
                  <c:v>83.290322178370872</c:v>
                </c:pt>
                <c:pt idx="718">
                  <c:v>98.945456415363623</c:v>
                </c:pt>
                <c:pt idx="719">
                  <c:v>64.237031413088246</c:v>
                </c:pt>
                <c:pt idx="720">
                  <c:v>107.35744006409453</c:v>
                </c:pt>
                <c:pt idx="721">
                  <c:v>118.72822227841252</c:v>
                </c:pt>
                <c:pt idx="722">
                  <c:v>118.51857688651421</c:v>
                </c:pt>
                <c:pt idx="723">
                  <c:v>107.08178135271075</c:v>
                </c:pt>
                <c:pt idx="724">
                  <c:v>88.533064341310649</c:v>
                </c:pt>
                <c:pt idx="725">
                  <c:v>121.38832460431932</c:v>
                </c:pt>
                <c:pt idx="726">
                  <c:v>109.39183664707616</c:v>
                </c:pt>
                <c:pt idx="727">
                  <c:v>106.44470138706892</c:v>
                </c:pt>
                <c:pt idx="728">
                  <c:v>120.2172810657276</c:v>
                </c:pt>
                <c:pt idx="729">
                  <c:v>95.501380258030423</c:v>
                </c:pt>
                <c:pt idx="730">
                  <c:v>90.985239705637696</c:v>
                </c:pt>
                <c:pt idx="731">
                  <c:v>77.783844255705318</c:v>
                </c:pt>
                <c:pt idx="732">
                  <c:v>130.50020069906608</c:v>
                </c:pt>
                <c:pt idx="733">
                  <c:v>120.06852273058385</c:v>
                </c:pt>
                <c:pt idx="734">
                  <c:v>82.75015362857593</c:v>
                </c:pt>
                <c:pt idx="735">
                  <c:v>96.861144117768646</c:v>
                </c:pt>
                <c:pt idx="736">
                  <c:v>124.33073612794031</c:v>
                </c:pt>
                <c:pt idx="737">
                  <c:v>118.42066479986846</c:v>
                </c:pt>
                <c:pt idx="738">
                  <c:v>122.5131389120456</c:v>
                </c:pt>
                <c:pt idx="739">
                  <c:v>96.863659725751234</c:v>
                </c:pt>
                <c:pt idx="740">
                  <c:v>106.50209121504551</c:v>
                </c:pt>
                <c:pt idx="741">
                  <c:v>106.58470711749715</c:v>
                </c:pt>
                <c:pt idx="742">
                  <c:v>81.025652441175481</c:v>
                </c:pt>
                <c:pt idx="743">
                  <c:v>103.28188313847484</c:v>
                </c:pt>
                <c:pt idx="744">
                  <c:v>116.53507972374223</c:v>
                </c:pt>
                <c:pt idx="745">
                  <c:v>122.44363452329401</c:v>
                </c:pt>
                <c:pt idx="746">
                  <c:v>96.87461146901947</c:v>
                </c:pt>
                <c:pt idx="747">
                  <c:v>117.32723450554144</c:v>
                </c:pt>
                <c:pt idx="748">
                  <c:v>115.73850217580281</c:v>
                </c:pt>
                <c:pt idx="749">
                  <c:v>132.2053428690856</c:v>
                </c:pt>
                <c:pt idx="750">
                  <c:v>120.78871349005239</c:v>
                </c:pt>
                <c:pt idx="751">
                  <c:v>113.53811533083243</c:v>
                </c:pt>
                <c:pt idx="752">
                  <c:v>62.695524377132088</c:v>
                </c:pt>
                <c:pt idx="753">
                  <c:v>122.14133440161817</c:v>
                </c:pt>
                <c:pt idx="754">
                  <c:v>130.30945597119978</c:v>
                </c:pt>
                <c:pt idx="755">
                  <c:v>117.30016999671774</c:v>
                </c:pt>
                <c:pt idx="756">
                  <c:v>119.97911442104244</c:v>
                </c:pt>
                <c:pt idx="757">
                  <c:v>96.538604620902944</c:v>
                </c:pt>
                <c:pt idx="758">
                  <c:v>125.54785212071255</c:v>
                </c:pt>
                <c:pt idx="759">
                  <c:v>73.962448565334896</c:v>
                </c:pt>
                <c:pt idx="760">
                  <c:v>90.457749704841348</c:v>
                </c:pt>
                <c:pt idx="761">
                  <c:v>109.09558692338028</c:v>
                </c:pt>
                <c:pt idx="762">
                  <c:v>116.46652962374071</c:v>
                </c:pt>
                <c:pt idx="763">
                  <c:v>111.24062487488806</c:v>
                </c:pt>
                <c:pt idx="764">
                  <c:v>111.97232324375176</c:v>
                </c:pt>
                <c:pt idx="765">
                  <c:v>118.14455901287842</c:v>
                </c:pt>
                <c:pt idx="766">
                  <c:v>120.87661862459058</c:v>
                </c:pt>
                <c:pt idx="767">
                  <c:v>111.54999969155972</c:v>
                </c:pt>
                <c:pt idx="768">
                  <c:v>106.55102760761346</c:v>
                </c:pt>
                <c:pt idx="769">
                  <c:v>86.77924248028836</c:v>
                </c:pt>
                <c:pt idx="770">
                  <c:v>59.185007951212491</c:v>
                </c:pt>
                <c:pt idx="771">
                  <c:v>88.619662613901795</c:v>
                </c:pt>
                <c:pt idx="772">
                  <c:v>73.739856734454875</c:v>
                </c:pt>
                <c:pt idx="773">
                  <c:v>122.8334774730864</c:v>
                </c:pt>
                <c:pt idx="774">
                  <c:v>92.684328797478869</c:v>
                </c:pt>
                <c:pt idx="775">
                  <c:v>129.37473489873886</c:v>
                </c:pt>
                <c:pt idx="776">
                  <c:v>79.119240333155602</c:v>
                </c:pt>
                <c:pt idx="777">
                  <c:v>110.75616179276487</c:v>
                </c:pt>
                <c:pt idx="778">
                  <c:v>105.60052113479622</c:v>
                </c:pt>
                <c:pt idx="779">
                  <c:v>114.23762772695858</c:v>
                </c:pt>
                <c:pt idx="780">
                  <c:v>96.483122718640374</c:v>
                </c:pt>
                <c:pt idx="781">
                  <c:v>123.9132313976402</c:v>
                </c:pt>
                <c:pt idx="782">
                  <c:v>91.66911352359692</c:v>
                </c:pt>
                <c:pt idx="783">
                  <c:v>125.16242024414341</c:v>
                </c:pt>
                <c:pt idx="784">
                  <c:v>98.78720700333092</c:v>
                </c:pt>
                <c:pt idx="785">
                  <c:v>88.423157415854135</c:v>
                </c:pt>
                <c:pt idx="786">
                  <c:v>119.30650580926815</c:v>
                </c:pt>
                <c:pt idx="787">
                  <c:v>130.70420180569832</c:v>
                </c:pt>
                <c:pt idx="788">
                  <c:v>112.14926916057777</c:v>
                </c:pt>
                <c:pt idx="789">
                  <c:v>79.860902719054366</c:v>
                </c:pt>
                <c:pt idx="790">
                  <c:v>91.670072026498588</c:v>
                </c:pt>
                <c:pt idx="791">
                  <c:v>113.7780547672474</c:v>
                </c:pt>
                <c:pt idx="792">
                  <c:v>92.717218227723421</c:v>
                </c:pt>
                <c:pt idx="793">
                  <c:v>104.5611908278774</c:v>
                </c:pt>
                <c:pt idx="794">
                  <c:v>132.47348039941977</c:v>
                </c:pt>
                <c:pt idx="795">
                  <c:v>121.12778699804346</c:v>
                </c:pt>
                <c:pt idx="796">
                  <c:v>40.983649322302043</c:v>
                </c:pt>
                <c:pt idx="797">
                  <c:v>117.87102235241068</c:v>
                </c:pt>
                <c:pt idx="798">
                  <c:v>104.984728381097</c:v>
                </c:pt>
                <c:pt idx="799">
                  <c:v>101.10938463303917</c:v>
                </c:pt>
                <c:pt idx="800">
                  <c:v>127.45888991997494</c:v>
                </c:pt>
                <c:pt idx="801">
                  <c:v>72.888200996052817</c:v>
                </c:pt>
                <c:pt idx="802">
                  <c:v>116.49899124256117</c:v>
                </c:pt>
                <c:pt idx="803">
                  <c:v>117.35578268429983</c:v>
                </c:pt>
                <c:pt idx="804">
                  <c:v>82.199443698555513</c:v>
                </c:pt>
                <c:pt idx="805">
                  <c:v>55.670606342800795</c:v>
                </c:pt>
                <c:pt idx="806">
                  <c:v>113.64710722857852</c:v>
                </c:pt>
                <c:pt idx="807">
                  <c:v>133.33489292036339</c:v>
                </c:pt>
                <c:pt idx="808">
                  <c:v>121.90207331008621</c:v>
                </c:pt>
                <c:pt idx="809">
                  <c:v>83.657612213273438</c:v>
                </c:pt>
                <c:pt idx="810">
                  <c:v>77.674630119999406</c:v>
                </c:pt>
                <c:pt idx="811">
                  <c:v>66.971588237721107</c:v>
                </c:pt>
                <c:pt idx="812">
                  <c:v>93.704443229743177</c:v>
                </c:pt>
                <c:pt idx="813">
                  <c:v>96.993705656868229</c:v>
                </c:pt>
                <c:pt idx="814">
                  <c:v>134.02755567822291</c:v>
                </c:pt>
                <c:pt idx="815">
                  <c:v>96.71903990412963</c:v>
                </c:pt>
                <c:pt idx="816">
                  <c:v>100.15912041097738</c:v>
                </c:pt>
                <c:pt idx="817">
                  <c:v>102.01842543500973</c:v>
                </c:pt>
                <c:pt idx="818">
                  <c:v>98.097456179653022</c:v>
                </c:pt>
                <c:pt idx="819">
                  <c:v>81.367735285236478</c:v>
                </c:pt>
                <c:pt idx="820">
                  <c:v>98.375485844109505</c:v>
                </c:pt>
                <c:pt idx="821">
                  <c:v>119.29169140993149</c:v>
                </c:pt>
                <c:pt idx="822">
                  <c:v>66.675720131095972</c:v>
                </c:pt>
                <c:pt idx="823">
                  <c:v>118.46168540611262</c:v>
                </c:pt>
                <c:pt idx="824">
                  <c:v>100.17860146053764</c:v>
                </c:pt>
                <c:pt idx="825">
                  <c:v>90.564392367110557</c:v>
                </c:pt>
                <c:pt idx="826">
                  <c:v>108.16984103964458</c:v>
                </c:pt>
                <c:pt idx="827">
                  <c:v>123.23113298938208</c:v>
                </c:pt>
                <c:pt idx="828">
                  <c:v>101.56523307976282</c:v>
                </c:pt>
                <c:pt idx="829">
                  <c:v>122.05772850444126</c:v>
                </c:pt>
                <c:pt idx="830">
                  <c:v>80.831404359095103</c:v>
                </c:pt>
                <c:pt idx="831">
                  <c:v>94.400139153406712</c:v>
                </c:pt>
                <c:pt idx="832">
                  <c:v>112.90430235815634</c:v>
                </c:pt>
                <c:pt idx="833">
                  <c:v>73.702909326061132</c:v>
                </c:pt>
                <c:pt idx="834">
                  <c:v>99.990895075825136</c:v>
                </c:pt>
                <c:pt idx="835">
                  <c:v>99.28531661176811</c:v>
                </c:pt>
                <c:pt idx="836">
                  <c:v>88.057192045435556</c:v>
                </c:pt>
                <c:pt idx="837">
                  <c:v>92.516264925788221</c:v>
                </c:pt>
                <c:pt idx="838">
                  <c:v>61.922569237868366</c:v>
                </c:pt>
                <c:pt idx="839">
                  <c:v>92.860377082669899</c:v>
                </c:pt>
                <c:pt idx="840">
                  <c:v>70.720420963124269</c:v>
                </c:pt>
                <c:pt idx="841">
                  <c:v>117.46938000141947</c:v>
                </c:pt>
                <c:pt idx="842">
                  <c:v>135.19298138667713</c:v>
                </c:pt>
                <c:pt idx="843">
                  <c:v>75.40738387918843</c:v>
                </c:pt>
                <c:pt idx="844">
                  <c:v>105.21254135181513</c:v>
                </c:pt>
                <c:pt idx="845">
                  <c:v>136.86046386414819</c:v>
                </c:pt>
                <c:pt idx="846">
                  <c:v>132.79262811408333</c:v>
                </c:pt>
                <c:pt idx="847">
                  <c:v>125.67197228937485</c:v>
                </c:pt>
                <c:pt idx="848">
                  <c:v>120.46083245179449</c:v>
                </c:pt>
                <c:pt idx="849">
                  <c:v>129.17201191616269</c:v>
                </c:pt>
                <c:pt idx="850">
                  <c:v>78.080127553327856</c:v>
                </c:pt>
                <c:pt idx="851">
                  <c:v>125.27821378151194</c:v>
                </c:pt>
                <c:pt idx="852">
                  <c:v>94.528090336352236</c:v>
                </c:pt>
                <c:pt idx="853">
                  <c:v>73.664744384061777</c:v>
                </c:pt>
                <c:pt idx="854">
                  <c:v>115.85442101708777</c:v>
                </c:pt>
                <c:pt idx="855">
                  <c:v>107.10324469742363</c:v>
                </c:pt>
                <c:pt idx="856">
                  <c:v>97.575357586961331</c:v>
                </c:pt>
                <c:pt idx="857">
                  <c:v>96.041715982932288</c:v>
                </c:pt>
                <c:pt idx="858">
                  <c:v>107.6433549009131</c:v>
                </c:pt>
                <c:pt idx="859">
                  <c:v>113.96174367186474</c:v>
                </c:pt>
                <c:pt idx="860">
                  <c:v>79.026789454583451</c:v>
                </c:pt>
                <c:pt idx="861">
                  <c:v>85.61955539449626</c:v>
                </c:pt>
                <c:pt idx="862">
                  <c:v>106.5994518268142</c:v>
                </c:pt>
                <c:pt idx="863">
                  <c:v>102.37846215583373</c:v>
                </c:pt>
                <c:pt idx="864">
                  <c:v>114.27515986471209</c:v>
                </c:pt>
                <c:pt idx="865">
                  <c:v>103.57822633562876</c:v>
                </c:pt>
                <c:pt idx="866">
                  <c:v>90.319054718706724</c:v>
                </c:pt>
                <c:pt idx="867">
                  <c:v>114.40643079950041</c:v>
                </c:pt>
                <c:pt idx="868">
                  <c:v>120.65204063277328</c:v>
                </c:pt>
                <c:pt idx="869">
                  <c:v>82.594049153324079</c:v>
                </c:pt>
                <c:pt idx="870">
                  <c:v>104.13620831260224</c:v>
                </c:pt>
                <c:pt idx="871">
                  <c:v>109.78704518228207</c:v>
                </c:pt>
                <c:pt idx="872">
                  <c:v>109.6981180176119</c:v>
                </c:pt>
                <c:pt idx="873">
                  <c:v>105.1018372533852</c:v>
                </c:pt>
                <c:pt idx="874">
                  <c:v>94.933167077658112</c:v>
                </c:pt>
                <c:pt idx="875">
                  <c:v>95.054173158484275</c:v>
                </c:pt>
                <c:pt idx="876">
                  <c:v>119.69599894532557</c:v>
                </c:pt>
                <c:pt idx="877">
                  <c:v>84.424059405812869</c:v>
                </c:pt>
                <c:pt idx="878">
                  <c:v>80.736818918567138</c:v>
                </c:pt>
                <c:pt idx="879">
                  <c:v>86.297306771470588</c:v>
                </c:pt>
                <c:pt idx="880">
                  <c:v>102.73243014852906</c:v>
                </c:pt>
                <c:pt idx="881">
                  <c:v>121.51889112167004</c:v>
                </c:pt>
                <c:pt idx="882">
                  <c:v>87.852732177202824</c:v>
                </c:pt>
                <c:pt idx="883">
                  <c:v>96.691017131100821</c:v>
                </c:pt>
                <c:pt idx="884">
                  <c:v>116.86786346783707</c:v>
                </c:pt>
                <c:pt idx="885">
                  <c:v>96.140012800875041</c:v>
                </c:pt>
                <c:pt idx="886">
                  <c:v>113.47218234570491</c:v>
                </c:pt>
                <c:pt idx="887">
                  <c:v>99.045662413991536</c:v>
                </c:pt>
                <c:pt idx="888">
                  <c:v>123.7481295548147</c:v>
                </c:pt>
                <c:pt idx="889">
                  <c:v>119.29579622059613</c:v>
                </c:pt>
                <c:pt idx="890">
                  <c:v>106.14380950761182</c:v>
                </c:pt>
                <c:pt idx="891">
                  <c:v>119.76778986522233</c:v>
                </c:pt>
                <c:pt idx="892">
                  <c:v>91.902728304749644</c:v>
                </c:pt>
                <c:pt idx="893">
                  <c:v>104.00644701303067</c:v>
                </c:pt>
                <c:pt idx="894">
                  <c:v>44.359539799015572</c:v>
                </c:pt>
                <c:pt idx="895">
                  <c:v>108.0749794982155</c:v>
                </c:pt>
                <c:pt idx="896">
                  <c:v>68.86935883871908</c:v>
                </c:pt>
                <c:pt idx="897">
                  <c:v>128.649942857762</c:v>
                </c:pt>
                <c:pt idx="898">
                  <c:v>118.55650912960857</c:v>
                </c:pt>
                <c:pt idx="899">
                  <c:v>115.44583632634016</c:v>
                </c:pt>
                <c:pt idx="900">
                  <c:v>96.767443291980101</c:v>
                </c:pt>
                <c:pt idx="901">
                  <c:v>93.947278683043379</c:v>
                </c:pt>
                <c:pt idx="902">
                  <c:v>102.58425358244736</c:v>
                </c:pt>
                <c:pt idx="903">
                  <c:v>120.04226931523219</c:v>
                </c:pt>
                <c:pt idx="904">
                  <c:v>109.23478552004291</c:v>
                </c:pt>
                <c:pt idx="905">
                  <c:v>121.59698775023556</c:v>
                </c:pt>
                <c:pt idx="906">
                  <c:v>96.608930399702516</c:v>
                </c:pt>
                <c:pt idx="907">
                  <c:v>93.962625758892528</c:v>
                </c:pt>
                <c:pt idx="908">
                  <c:v>92.454127573949336</c:v>
                </c:pt>
                <c:pt idx="909">
                  <c:v>111.24052030864426</c:v>
                </c:pt>
                <c:pt idx="910">
                  <c:v>93.883848652727849</c:v>
                </c:pt>
                <c:pt idx="911">
                  <c:v>122.32869345278547</c:v>
                </c:pt>
                <c:pt idx="912">
                  <c:v>75.943775368138404</c:v>
                </c:pt>
                <c:pt idx="913">
                  <c:v>99.642229028549565</c:v>
                </c:pt>
                <c:pt idx="914">
                  <c:v>88.401556027676918</c:v>
                </c:pt>
                <c:pt idx="915">
                  <c:v>106.79568383608762</c:v>
                </c:pt>
                <c:pt idx="916">
                  <c:v>117.4902774209646</c:v>
                </c:pt>
                <c:pt idx="917">
                  <c:v>67.168489736217794</c:v>
                </c:pt>
                <c:pt idx="918">
                  <c:v>70.568698113910429</c:v>
                </c:pt>
                <c:pt idx="919">
                  <c:v>121.09473472166997</c:v>
                </c:pt>
                <c:pt idx="920">
                  <c:v>137.20705440911931</c:v>
                </c:pt>
                <c:pt idx="921">
                  <c:v>107.09976957098034</c:v>
                </c:pt>
                <c:pt idx="922">
                  <c:v>116.67563735779309</c:v>
                </c:pt>
                <c:pt idx="923">
                  <c:v>119.46434843114466</c:v>
                </c:pt>
                <c:pt idx="924">
                  <c:v>63.663072778019739</c:v>
                </c:pt>
                <c:pt idx="925">
                  <c:v>118.01223292584167</c:v>
                </c:pt>
                <c:pt idx="926">
                  <c:v>120.55721559258812</c:v>
                </c:pt>
                <c:pt idx="927">
                  <c:v>84.342963990346391</c:v>
                </c:pt>
                <c:pt idx="928">
                  <c:v>105.56049713116917</c:v>
                </c:pt>
                <c:pt idx="929">
                  <c:v>100.1885368233805</c:v>
                </c:pt>
                <c:pt idx="930">
                  <c:v>98.968665256714289</c:v>
                </c:pt>
                <c:pt idx="931">
                  <c:v>121.93829744739902</c:v>
                </c:pt>
                <c:pt idx="932">
                  <c:v>121.4499569430271</c:v>
                </c:pt>
                <c:pt idx="933">
                  <c:v>93.545436163968333</c:v>
                </c:pt>
                <c:pt idx="934">
                  <c:v>79.548136964821722</c:v>
                </c:pt>
                <c:pt idx="935">
                  <c:v>123.33467400332106</c:v>
                </c:pt>
                <c:pt idx="936">
                  <c:v>119.44471814588749</c:v>
                </c:pt>
                <c:pt idx="937">
                  <c:v>109.98085636029768</c:v>
                </c:pt>
                <c:pt idx="938">
                  <c:v>133.06724438546604</c:v>
                </c:pt>
                <c:pt idx="939">
                  <c:v>88.276252170693837</c:v>
                </c:pt>
                <c:pt idx="940">
                  <c:v>82.245819488151199</c:v>
                </c:pt>
                <c:pt idx="941">
                  <c:v>98.97056233365727</c:v>
                </c:pt>
                <c:pt idx="942">
                  <c:v>122.2533497559437</c:v>
                </c:pt>
                <c:pt idx="943">
                  <c:v>115.51632346799992</c:v>
                </c:pt>
                <c:pt idx="944">
                  <c:v>79.46707672573713</c:v>
                </c:pt>
                <c:pt idx="945">
                  <c:v>133.57884739433877</c:v>
                </c:pt>
                <c:pt idx="946">
                  <c:v>102.6456127988528</c:v>
                </c:pt>
                <c:pt idx="947">
                  <c:v>124.14985202619026</c:v>
                </c:pt>
                <c:pt idx="948">
                  <c:v>120.27306230402699</c:v>
                </c:pt>
                <c:pt idx="949">
                  <c:v>105.1247708567047</c:v>
                </c:pt>
                <c:pt idx="950">
                  <c:v>97.545015472844838</c:v>
                </c:pt>
                <c:pt idx="951">
                  <c:v>102.77032194974574</c:v>
                </c:pt>
                <c:pt idx="952">
                  <c:v>82.551464932558247</c:v>
                </c:pt>
                <c:pt idx="953">
                  <c:v>92.890328884255723</c:v>
                </c:pt>
                <c:pt idx="954">
                  <c:v>101.36590834712948</c:v>
                </c:pt>
                <c:pt idx="955">
                  <c:v>113.71227720013019</c:v>
                </c:pt>
                <c:pt idx="956">
                  <c:v>96.579364311314308</c:v>
                </c:pt>
                <c:pt idx="957">
                  <c:v>106.55155439505508</c:v>
                </c:pt>
                <c:pt idx="958">
                  <c:v>119.64857865073566</c:v>
                </c:pt>
                <c:pt idx="959">
                  <c:v>114.7065676101319</c:v>
                </c:pt>
                <c:pt idx="960">
                  <c:v>118.68448347338861</c:v>
                </c:pt>
                <c:pt idx="961">
                  <c:v>121.26382777338318</c:v>
                </c:pt>
                <c:pt idx="962">
                  <c:v>42.397276541979792</c:v>
                </c:pt>
                <c:pt idx="963">
                  <c:v>120.82187442383895</c:v>
                </c:pt>
                <c:pt idx="964">
                  <c:v>126.53527994082008</c:v>
                </c:pt>
                <c:pt idx="965">
                  <c:v>106.33666073889718</c:v>
                </c:pt>
                <c:pt idx="966">
                  <c:v>119.39066107917196</c:v>
                </c:pt>
                <c:pt idx="967">
                  <c:v>82.426285272279813</c:v>
                </c:pt>
                <c:pt idx="968">
                  <c:v>101.90920047890421</c:v>
                </c:pt>
                <c:pt idx="969">
                  <c:v>96.664444439892151</c:v>
                </c:pt>
                <c:pt idx="970">
                  <c:v>102.28194923648653</c:v>
                </c:pt>
                <c:pt idx="971">
                  <c:v>112.37475245019573</c:v>
                </c:pt>
                <c:pt idx="972">
                  <c:v>112.94705722745863</c:v>
                </c:pt>
                <c:pt idx="973">
                  <c:v>110.04571024356224</c:v>
                </c:pt>
                <c:pt idx="974">
                  <c:v>89.982085582142176</c:v>
                </c:pt>
                <c:pt idx="975">
                  <c:v>126.59512412385897</c:v>
                </c:pt>
                <c:pt idx="976">
                  <c:v>117.18041627945979</c:v>
                </c:pt>
                <c:pt idx="977">
                  <c:v>95.922447999835441</c:v>
                </c:pt>
                <c:pt idx="978">
                  <c:v>94.802414236287646</c:v>
                </c:pt>
                <c:pt idx="979">
                  <c:v>76.030276629232887</c:v>
                </c:pt>
                <c:pt idx="980">
                  <c:v>96.274885154118721</c:v>
                </c:pt>
                <c:pt idx="981">
                  <c:v>86.705786831723884</c:v>
                </c:pt>
                <c:pt idx="982">
                  <c:v>76.908713054382829</c:v>
                </c:pt>
                <c:pt idx="983">
                  <c:v>114.70824383551289</c:v>
                </c:pt>
                <c:pt idx="984">
                  <c:v>91.428504513561933</c:v>
                </c:pt>
                <c:pt idx="985">
                  <c:v>128.31871876246467</c:v>
                </c:pt>
                <c:pt idx="986">
                  <c:v>104.0629214202705</c:v>
                </c:pt>
                <c:pt idx="987">
                  <c:v>83.997884457026885</c:v>
                </c:pt>
                <c:pt idx="988">
                  <c:v>114.85823678992548</c:v>
                </c:pt>
                <c:pt idx="989">
                  <c:v>93.537583245560057</c:v>
                </c:pt>
                <c:pt idx="990">
                  <c:v>100.30856259033472</c:v>
                </c:pt>
                <c:pt idx="991">
                  <c:v>113.09037082900292</c:v>
                </c:pt>
                <c:pt idx="992">
                  <c:v>85.219611162312219</c:v>
                </c:pt>
                <c:pt idx="993">
                  <c:v>127.29881900084527</c:v>
                </c:pt>
                <c:pt idx="994">
                  <c:v>115.77126827829171</c:v>
                </c:pt>
                <c:pt idx="995">
                  <c:v>77.13877897261716</c:v>
                </c:pt>
                <c:pt idx="996">
                  <c:v>109.73512040503996</c:v>
                </c:pt>
                <c:pt idx="997">
                  <c:v>127.76093380204235</c:v>
                </c:pt>
                <c:pt idx="998">
                  <c:v>108.93108300012885</c:v>
                </c:pt>
                <c:pt idx="999">
                  <c:v>66.888361249166707</c:v>
                </c:pt>
                <c:pt idx="1000">
                  <c:v>112.16157320165627</c:v>
                </c:pt>
                <c:pt idx="1001">
                  <c:v>122.29701150546528</c:v>
                </c:pt>
                <c:pt idx="1002">
                  <c:v>107.01784058004075</c:v>
                </c:pt>
                <c:pt idx="1003">
                  <c:v>99.595831189767992</c:v>
                </c:pt>
                <c:pt idx="1004">
                  <c:v>128.62760816295449</c:v>
                </c:pt>
                <c:pt idx="1005">
                  <c:v>120.6632120012806</c:v>
                </c:pt>
                <c:pt idx="1006">
                  <c:v>73.59715675622121</c:v>
                </c:pt>
                <c:pt idx="1007">
                  <c:v>129.02346064468313</c:v>
                </c:pt>
                <c:pt idx="1008">
                  <c:v>108.53990235085658</c:v>
                </c:pt>
                <c:pt idx="1009">
                  <c:v>73.030633683830899</c:v>
                </c:pt>
                <c:pt idx="1010">
                  <c:v>123.61623701475642</c:v>
                </c:pt>
                <c:pt idx="1011">
                  <c:v>73.445449832147176</c:v>
                </c:pt>
                <c:pt idx="1012">
                  <c:v>125.60462881517122</c:v>
                </c:pt>
                <c:pt idx="1013">
                  <c:v>116.18563811726351</c:v>
                </c:pt>
                <c:pt idx="1014">
                  <c:v>108.74184507597556</c:v>
                </c:pt>
                <c:pt idx="1015">
                  <c:v>92.392612870724435</c:v>
                </c:pt>
                <c:pt idx="1016">
                  <c:v>131.80248312321774</c:v>
                </c:pt>
                <c:pt idx="1017">
                  <c:v>124.3709531169377</c:v>
                </c:pt>
                <c:pt idx="1018">
                  <c:v>125.17940860885452</c:v>
                </c:pt>
                <c:pt idx="1019">
                  <c:v>67.340826769369244</c:v>
                </c:pt>
                <c:pt idx="1020">
                  <c:v>79.057221869942197</c:v>
                </c:pt>
                <c:pt idx="1021">
                  <c:v>76.349137377898046</c:v>
                </c:pt>
                <c:pt idx="1022">
                  <c:v>106.02434712546966</c:v>
                </c:pt>
                <c:pt idx="1023">
                  <c:v>91.936393312627843</c:v>
                </c:pt>
                <c:pt idx="1024">
                  <c:v>127.16229039376759</c:v>
                </c:pt>
                <c:pt idx="1025">
                  <c:v>82.479316082613991</c:v>
                </c:pt>
                <c:pt idx="1026">
                  <c:v>98.080244719009812</c:v>
                </c:pt>
                <c:pt idx="1027">
                  <c:v>91.03251155053465</c:v>
                </c:pt>
                <c:pt idx="1028">
                  <c:v>98.914350053875239</c:v>
                </c:pt>
                <c:pt idx="1029">
                  <c:v>96.109092166225352</c:v>
                </c:pt>
                <c:pt idx="1030">
                  <c:v>102.81607558354598</c:v>
                </c:pt>
                <c:pt idx="1031">
                  <c:v>100.33037231071361</c:v>
                </c:pt>
                <c:pt idx="1032">
                  <c:v>55.413657823991713</c:v>
                </c:pt>
                <c:pt idx="1033">
                  <c:v>99.587727128003479</c:v>
                </c:pt>
                <c:pt idx="1034">
                  <c:v>85.509545720451101</c:v>
                </c:pt>
                <c:pt idx="1035">
                  <c:v>104.59449568735225</c:v>
                </c:pt>
                <c:pt idx="1036">
                  <c:v>125.71869907215594</c:v>
                </c:pt>
                <c:pt idx="1037">
                  <c:v>124.78065559892089</c:v>
                </c:pt>
                <c:pt idx="1038">
                  <c:v>107.69501272617401</c:v>
                </c:pt>
                <c:pt idx="1039">
                  <c:v>120.77979079142411</c:v>
                </c:pt>
                <c:pt idx="1040">
                  <c:v>70.296070523478505</c:v>
                </c:pt>
                <c:pt idx="1041">
                  <c:v>105.90246391627255</c:v>
                </c:pt>
                <c:pt idx="1042">
                  <c:v>90.255071390332432</c:v>
                </c:pt>
                <c:pt idx="1043">
                  <c:v>98.55148479265425</c:v>
                </c:pt>
                <c:pt idx="1044">
                  <c:v>110.05295534838167</c:v>
                </c:pt>
                <c:pt idx="1045">
                  <c:v>85.551071702813175</c:v>
                </c:pt>
                <c:pt idx="1046">
                  <c:v>117.00191538330982</c:v>
                </c:pt>
                <c:pt idx="1047">
                  <c:v>76.311565105258182</c:v>
                </c:pt>
                <c:pt idx="1048">
                  <c:v>67.452663639502049</c:v>
                </c:pt>
                <c:pt idx="1049">
                  <c:v>88.389423894130658</c:v>
                </c:pt>
                <c:pt idx="1051">
                  <c:v>21.097997474747476</c:v>
                </c:pt>
                <c:pt idx="1052">
                  <c:v>24.970434343434341</c:v>
                </c:pt>
                <c:pt idx="1053">
                  <c:v>16.50250252525252</c:v>
                </c:pt>
                <c:pt idx="1054">
                  <c:v>29.216878787878791</c:v>
                </c:pt>
                <c:pt idx="1055">
                  <c:v>13.417424242424246</c:v>
                </c:pt>
                <c:pt idx="1056">
                  <c:v>28.253732323232327</c:v>
                </c:pt>
                <c:pt idx="1057">
                  <c:v>31.810287878787875</c:v>
                </c:pt>
                <c:pt idx="1058">
                  <c:v>23.834401515151509</c:v>
                </c:pt>
                <c:pt idx="1059">
                  <c:v>38.744045454545464</c:v>
                </c:pt>
                <c:pt idx="1060">
                  <c:v>16.582820707070706</c:v>
                </c:pt>
                <c:pt idx="1061">
                  <c:v>25.254643939393944</c:v>
                </c:pt>
                <c:pt idx="1062">
                  <c:v>32.453484848484855</c:v>
                </c:pt>
                <c:pt idx="1063">
                  <c:v>21.361684343434344</c:v>
                </c:pt>
                <c:pt idx="1064">
                  <c:v>36.351277777777774</c:v>
                </c:pt>
                <c:pt idx="1065">
                  <c:v>16.135169191919193</c:v>
                </c:pt>
                <c:pt idx="1066">
                  <c:v>67.580101010101004</c:v>
                </c:pt>
                <c:pt idx="1067">
                  <c:v>68.358969696969694</c:v>
                </c:pt>
                <c:pt idx="1068">
                  <c:v>62.003005050505045</c:v>
                </c:pt>
                <c:pt idx="1069">
                  <c:v>82.883257575757582</c:v>
                </c:pt>
                <c:pt idx="1070">
                  <c:v>59.649747474747464</c:v>
                </c:pt>
                <c:pt idx="1071">
                  <c:v>17.355411616161618</c:v>
                </c:pt>
                <c:pt idx="1072">
                  <c:v>21.030050505050504</c:v>
                </c:pt>
                <c:pt idx="1073">
                  <c:v>12.75137373737374</c:v>
                </c:pt>
                <c:pt idx="1074">
                  <c:v>26.70809090909091</c:v>
                </c:pt>
                <c:pt idx="1075">
                  <c:v>11.650126262626262</c:v>
                </c:pt>
                <c:pt idx="1076">
                  <c:v>20.745421717171716</c:v>
                </c:pt>
                <c:pt idx="1077">
                  <c:v>25.965994949494956</c:v>
                </c:pt>
                <c:pt idx="1078">
                  <c:v>17.543083333333335</c:v>
                </c:pt>
                <c:pt idx="1079">
                  <c:v>31.273141414141413</c:v>
                </c:pt>
                <c:pt idx="1080">
                  <c:v>14.533179292929292</c:v>
                </c:pt>
                <c:pt idx="1081">
                  <c:v>15.014083333333334</c:v>
                </c:pt>
                <c:pt idx="1082">
                  <c:v>21.743378787878783</c:v>
                </c:pt>
                <c:pt idx="1083">
                  <c:v>14.798593434343431</c:v>
                </c:pt>
                <c:pt idx="1084">
                  <c:v>24.566666666666659</c:v>
                </c:pt>
                <c:pt idx="1085">
                  <c:v>10.756785353535351</c:v>
                </c:pt>
                <c:pt idx="1086">
                  <c:v>25.779234848484844</c:v>
                </c:pt>
                <c:pt idx="1087">
                  <c:v>32.542489898989906</c:v>
                </c:pt>
                <c:pt idx="1088">
                  <c:v>19.26281565656566</c:v>
                </c:pt>
                <c:pt idx="1089">
                  <c:v>36.096343434343432</c:v>
                </c:pt>
                <c:pt idx="1090">
                  <c:v>16.984065656565654</c:v>
                </c:pt>
                <c:pt idx="1091">
                  <c:v>24.998762626262625</c:v>
                </c:pt>
                <c:pt idx="1092">
                  <c:v>29.715823232323228</c:v>
                </c:pt>
                <c:pt idx="1093">
                  <c:v>19.113603535353541</c:v>
                </c:pt>
                <c:pt idx="1094">
                  <c:v>31.894398989898988</c:v>
                </c:pt>
                <c:pt idx="1095">
                  <c:v>16.351398989898989</c:v>
                </c:pt>
                <c:pt idx="1096">
                  <c:v>20.288176767676767</c:v>
                </c:pt>
                <c:pt idx="1097">
                  <c:v>24.63530808080808</c:v>
                </c:pt>
                <c:pt idx="1098">
                  <c:v>17.057000000000002</c:v>
                </c:pt>
                <c:pt idx="1099">
                  <c:v>30.713828282828288</c:v>
                </c:pt>
                <c:pt idx="1100">
                  <c:v>12.829770202020196</c:v>
                </c:pt>
                <c:pt idx="1101">
                  <c:v>19.776378787878787</c:v>
                </c:pt>
                <c:pt idx="1102">
                  <c:v>24.387454545454545</c:v>
                </c:pt>
                <c:pt idx="1103">
                  <c:v>15.984227272727271</c:v>
                </c:pt>
                <c:pt idx="1104">
                  <c:v>29.55021212121212</c:v>
                </c:pt>
                <c:pt idx="1105">
                  <c:v>11.691300505050499</c:v>
                </c:pt>
                <c:pt idx="1106">
                  <c:v>23.474502525252522</c:v>
                </c:pt>
                <c:pt idx="1107">
                  <c:v>27.33035858585859</c:v>
                </c:pt>
                <c:pt idx="1108">
                  <c:v>16.451181818181819</c:v>
                </c:pt>
                <c:pt idx="1109">
                  <c:v>34.857378787878787</c:v>
                </c:pt>
                <c:pt idx="1110">
                  <c:v>13.235499999999995</c:v>
                </c:pt>
                <c:pt idx="1111">
                  <c:v>23.132499999999997</c:v>
                </c:pt>
                <c:pt idx="1112">
                  <c:v>29.503037878787886</c:v>
                </c:pt>
                <c:pt idx="1113">
                  <c:v>18.422020202020203</c:v>
                </c:pt>
                <c:pt idx="1114">
                  <c:v>35.976676767676764</c:v>
                </c:pt>
                <c:pt idx="1115">
                  <c:v>14.927154040404041</c:v>
                </c:pt>
                <c:pt idx="1116">
                  <c:v>40.043929292929299</c:v>
                </c:pt>
                <c:pt idx="1117">
                  <c:v>53.518646464646466</c:v>
                </c:pt>
                <c:pt idx="1118">
                  <c:v>31.822623737373739</c:v>
                </c:pt>
                <c:pt idx="1119">
                  <c:v>60.271025252525256</c:v>
                </c:pt>
                <c:pt idx="1120">
                  <c:v>24.512532828282829</c:v>
                </c:pt>
                <c:pt idx="1121">
                  <c:v>26.064707070707076</c:v>
                </c:pt>
                <c:pt idx="1122">
                  <c:v>31.588656565656571</c:v>
                </c:pt>
                <c:pt idx="1123">
                  <c:v>21.508224747474756</c:v>
                </c:pt>
                <c:pt idx="1124">
                  <c:v>42.281944444444449</c:v>
                </c:pt>
                <c:pt idx="1125">
                  <c:v>18.354858585858587</c:v>
                </c:pt>
                <c:pt idx="1126">
                  <c:v>23.001921717171715</c:v>
                </c:pt>
                <c:pt idx="1127">
                  <c:v>28.319085858585858</c:v>
                </c:pt>
                <c:pt idx="1128">
                  <c:v>20.293343434343427</c:v>
                </c:pt>
                <c:pt idx="1129">
                  <c:v>29.99096464646464</c:v>
                </c:pt>
                <c:pt idx="1130">
                  <c:v>17.109159090909095</c:v>
                </c:pt>
                <c:pt idx="1131">
                  <c:v>18.308128787878793</c:v>
                </c:pt>
                <c:pt idx="1132">
                  <c:v>23.387598484848482</c:v>
                </c:pt>
                <c:pt idx="1133">
                  <c:v>16.207474747474748</c:v>
                </c:pt>
                <c:pt idx="1134">
                  <c:v>24.59479040404041</c:v>
                </c:pt>
                <c:pt idx="1135">
                  <c:v>11.735757575757573</c:v>
                </c:pt>
                <c:pt idx="1136">
                  <c:v>31.294260101010106</c:v>
                </c:pt>
                <c:pt idx="1137">
                  <c:v>37.965782828282826</c:v>
                </c:pt>
                <c:pt idx="1138">
                  <c:v>28.124032828282825</c:v>
                </c:pt>
                <c:pt idx="1139">
                  <c:v>46.946520202020189</c:v>
                </c:pt>
                <c:pt idx="1140">
                  <c:v>19.964669191919192</c:v>
                </c:pt>
                <c:pt idx="1141">
                  <c:v>17.786717171717175</c:v>
                </c:pt>
                <c:pt idx="1142">
                  <c:v>25.984098484848484</c:v>
                </c:pt>
                <c:pt idx="1143">
                  <c:v>16.126409090909085</c:v>
                </c:pt>
                <c:pt idx="1144">
                  <c:v>27.296803030303035</c:v>
                </c:pt>
                <c:pt idx="1145">
                  <c:v>13.292810606060604</c:v>
                </c:pt>
                <c:pt idx="1146">
                  <c:v>26.369075757575754</c:v>
                </c:pt>
                <c:pt idx="1147">
                  <c:v>31.109641414141411</c:v>
                </c:pt>
                <c:pt idx="1148">
                  <c:v>24.103363636363635</c:v>
                </c:pt>
                <c:pt idx="1149">
                  <c:v>39.401439393939391</c:v>
                </c:pt>
                <c:pt idx="1150">
                  <c:v>17.878416666666666</c:v>
                </c:pt>
                <c:pt idx="1151">
                  <c:v>24.534984848484847</c:v>
                </c:pt>
                <c:pt idx="1152">
                  <c:v>30.789080808080808</c:v>
                </c:pt>
                <c:pt idx="1153">
                  <c:v>19.417929292929291</c:v>
                </c:pt>
                <c:pt idx="1154">
                  <c:v>43.44840404040405</c:v>
                </c:pt>
                <c:pt idx="1155">
                  <c:v>14.991949494949493</c:v>
                </c:pt>
                <c:pt idx="1156">
                  <c:v>26.584424242424237</c:v>
                </c:pt>
                <c:pt idx="1157">
                  <c:v>31.458550505050511</c:v>
                </c:pt>
                <c:pt idx="1158">
                  <c:v>21.137409090909092</c:v>
                </c:pt>
                <c:pt idx="1159">
                  <c:v>37.351191919191919</c:v>
                </c:pt>
                <c:pt idx="1160">
                  <c:v>18.219133838383836</c:v>
                </c:pt>
                <c:pt idx="1161">
                  <c:v>37.524489898989906</c:v>
                </c:pt>
                <c:pt idx="1162">
                  <c:v>40.834671717171716</c:v>
                </c:pt>
                <c:pt idx="1163">
                  <c:v>24.450075757575764</c:v>
                </c:pt>
                <c:pt idx="1164">
                  <c:v>58.781601010100999</c:v>
                </c:pt>
                <c:pt idx="1165">
                  <c:v>17.609063131313135</c:v>
                </c:pt>
                <c:pt idx="1166">
                  <c:v>20.308636363636371</c:v>
                </c:pt>
                <c:pt idx="1167">
                  <c:v>24.058765151515157</c:v>
                </c:pt>
                <c:pt idx="1168">
                  <c:v>16.761083333333328</c:v>
                </c:pt>
                <c:pt idx="1169">
                  <c:v>29.159914141414134</c:v>
                </c:pt>
                <c:pt idx="1170">
                  <c:v>12.982098484848484</c:v>
                </c:pt>
                <c:pt idx="1171">
                  <c:v>24.701270202020194</c:v>
                </c:pt>
                <c:pt idx="1172">
                  <c:v>27.696909090909092</c:v>
                </c:pt>
                <c:pt idx="1173">
                  <c:v>19.816353535353535</c:v>
                </c:pt>
                <c:pt idx="1174">
                  <c:v>33.705282828282819</c:v>
                </c:pt>
                <c:pt idx="1175">
                  <c:v>15.225595959595957</c:v>
                </c:pt>
                <c:pt idx="1176">
                  <c:v>28.698464646464643</c:v>
                </c:pt>
                <c:pt idx="1177">
                  <c:v>34.645515151515141</c:v>
                </c:pt>
                <c:pt idx="1178">
                  <c:v>23.155666666666672</c:v>
                </c:pt>
                <c:pt idx="1179">
                  <c:v>40.277595959595956</c:v>
                </c:pt>
                <c:pt idx="1180">
                  <c:v>19.552161616161619</c:v>
                </c:pt>
                <c:pt idx="1181">
                  <c:v>59.91398989898989</c:v>
                </c:pt>
                <c:pt idx="1182">
                  <c:v>59.481909090909092</c:v>
                </c:pt>
                <c:pt idx="1183">
                  <c:v>24.578570707070707</c:v>
                </c:pt>
                <c:pt idx="1184">
                  <c:v>81.276176767676773</c:v>
                </c:pt>
                <c:pt idx="1185">
                  <c:v>26.652467171717166</c:v>
                </c:pt>
                <c:pt idx="1186">
                  <c:v>21.068651515151512</c:v>
                </c:pt>
                <c:pt idx="1187">
                  <c:v>25.963838383838386</c:v>
                </c:pt>
                <c:pt idx="1188">
                  <c:v>16.851237373737369</c:v>
                </c:pt>
                <c:pt idx="1189">
                  <c:v>42.983287878787877</c:v>
                </c:pt>
                <c:pt idx="1190">
                  <c:v>12.485270202020203</c:v>
                </c:pt>
                <c:pt idx="1191">
                  <c:v>19.232499999999995</c:v>
                </c:pt>
                <c:pt idx="1192">
                  <c:v>23.718338383838379</c:v>
                </c:pt>
                <c:pt idx="1193">
                  <c:v>14.850681818181819</c:v>
                </c:pt>
                <c:pt idx="1194">
                  <c:v>30.053883838383847</c:v>
                </c:pt>
                <c:pt idx="1195">
                  <c:v>12.17298232323232</c:v>
                </c:pt>
                <c:pt idx="1196">
                  <c:v>15.361070707070708</c:v>
                </c:pt>
                <c:pt idx="1197">
                  <c:v>19.925891414141411</c:v>
                </c:pt>
                <c:pt idx="1198">
                  <c:v>12.66694949494949</c:v>
                </c:pt>
                <c:pt idx="1199">
                  <c:v>23.780570707070709</c:v>
                </c:pt>
                <c:pt idx="1200">
                  <c:v>9.6552878787878793</c:v>
                </c:pt>
                <c:pt idx="1201">
                  <c:v>19.235381313131313</c:v>
                </c:pt>
                <c:pt idx="1202">
                  <c:v>24.311257575757573</c:v>
                </c:pt>
                <c:pt idx="1203">
                  <c:v>14.310083333333335</c:v>
                </c:pt>
                <c:pt idx="1204">
                  <c:v>29.016060606060606</c:v>
                </c:pt>
                <c:pt idx="1205">
                  <c:v>13.300691919191921</c:v>
                </c:pt>
                <c:pt idx="1206">
                  <c:v>15.917457070707068</c:v>
                </c:pt>
                <c:pt idx="1207">
                  <c:v>18.126073232323233</c:v>
                </c:pt>
                <c:pt idx="1208">
                  <c:v>12.488371212121216</c:v>
                </c:pt>
                <c:pt idx="1209">
                  <c:v>25.901151515151511</c:v>
                </c:pt>
                <c:pt idx="1210">
                  <c:v>10.361391414141416</c:v>
                </c:pt>
                <c:pt idx="1211">
                  <c:v>19.247527777777776</c:v>
                </c:pt>
                <c:pt idx="1212">
                  <c:v>23.73212373737374</c:v>
                </c:pt>
                <c:pt idx="1213">
                  <c:v>14.552060606060605</c:v>
                </c:pt>
                <c:pt idx="1214">
                  <c:v>26.540348484848487</c:v>
                </c:pt>
                <c:pt idx="1215">
                  <c:v>12.709356060606064</c:v>
                </c:pt>
                <c:pt idx="1216">
                  <c:v>15.376896464646462</c:v>
                </c:pt>
                <c:pt idx="1217">
                  <c:v>18.79637878787879</c:v>
                </c:pt>
                <c:pt idx="1218">
                  <c:v>13.469320707070706</c:v>
                </c:pt>
                <c:pt idx="1219">
                  <c:v>22.224777777777771</c:v>
                </c:pt>
                <c:pt idx="1220">
                  <c:v>9.6691338383838374</c:v>
                </c:pt>
                <c:pt idx="1221">
                  <c:v>14.893212121212127</c:v>
                </c:pt>
                <c:pt idx="1222">
                  <c:v>18.992050505050504</c:v>
                </c:pt>
                <c:pt idx="1223">
                  <c:v>12.915181818181816</c:v>
                </c:pt>
                <c:pt idx="1224">
                  <c:v>25.179111111111116</c:v>
                </c:pt>
                <c:pt idx="1225">
                  <c:v>10.567525252525252</c:v>
                </c:pt>
                <c:pt idx="1226">
                  <c:v>22.85174747474748</c:v>
                </c:pt>
                <c:pt idx="1227">
                  <c:v>27.910141414141407</c:v>
                </c:pt>
                <c:pt idx="1228">
                  <c:v>20.934729797979802</c:v>
                </c:pt>
                <c:pt idx="1229">
                  <c:v>32.482601010101014</c:v>
                </c:pt>
                <c:pt idx="1230">
                  <c:v>14.69397727272727</c:v>
                </c:pt>
                <c:pt idx="1231">
                  <c:v>18.628676767676772</c:v>
                </c:pt>
                <c:pt idx="1232">
                  <c:v>21.656631313131317</c:v>
                </c:pt>
                <c:pt idx="1233">
                  <c:v>15.68825757575758</c:v>
                </c:pt>
                <c:pt idx="1234">
                  <c:v>27.769393939393943</c:v>
                </c:pt>
                <c:pt idx="1235">
                  <c:v>12.811373737373742</c:v>
                </c:pt>
                <c:pt idx="1236">
                  <c:v>20.022901515151514</c:v>
                </c:pt>
                <c:pt idx="1237">
                  <c:v>28.699252525252522</c:v>
                </c:pt>
                <c:pt idx="1238">
                  <c:v>16.626136363636366</c:v>
                </c:pt>
                <c:pt idx="1239">
                  <c:v>28.350070707070714</c:v>
                </c:pt>
                <c:pt idx="1240">
                  <c:v>13.501737373737374</c:v>
                </c:pt>
                <c:pt idx="1241">
                  <c:v>14.249454545454547</c:v>
                </c:pt>
                <c:pt idx="1242">
                  <c:v>19.297237373737378</c:v>
                </c:pt>
                <c:pt idx="1243">
                  <c:v>12.037674242424236</c:v>
                </c:pt>
                <c:pt idx="1244">
                  <c:v>24.391904040404039</c:v>
                </c:pt>
                <c:pt idx="1245">
                  <c:v>9.8543510101010128</c:v>
                </c:pt>
                <c:pt idx="1246">
                  <c:v>20.142250000000001</c:v>
                </c:pt>
                <c:pt idx="1247">
                  <c:v>24.62715404040404</c:v>
                </c:pt>
                <c:pt idx="1248">
                  <c:v>18.465005050505056</c:v>
                </c:pt>
                <c:pt idx="1249">
                  <c:v>31.688035353535358</c:v>
                </c:pt>
                <c:pt idx="1250">
                  <c:v>12.963982323232324</c:v>
                </c:pt>
                <c:pt idx="1251">
                  <c:v>20.638563131313131</c:v>
                </c:pt>
                <c:pt idx="1252">
                  <c:v>24.29676262626263</c:v>
                </c:pt>
                <c:pt idx="1253">
                  <c:v>15.810032828282825</c:v>
                </c:pt>
                <c:pt idx="1254">
                  <c:v>25.929207070707065</c:v>
                </c:pt>
                <c:pt idx="1255">
                  <c:v>13.564265151515157</c:v>
                </c:pt>
                <c:pt idx="1256">
                  <c:v>26.973093434343426</c:v>
                </c:pt>
                <c:pt idx="1257">
                  <c:v>32.731494949494945</c:v>
                </c:pt>
                <c:pt idx="1258">
                  <c:v>22.426414141414142</c:v>
                </c:pt>
                <c:pt idx="1259">
                  <c:v>37.87238383838384</c:v>
                </c:pt>
                <c:pt idx="1260">
                  <c:v>18.172414141414144</c:v>
                </c:pt>
                <c:pt idx="1261">
                  <c:v>20.628608585858586</c:v>
                </c:pt>
                <c:pt idx="1262">
                  <c:v>24.549068181818178</c:v>
                </c:pt>
                <c:pt idx="1263">
                  <c:v>15.877353535353533</c:v>
                </c:pt>
                <c:pt idx="1264">
                  <c:v>27.69113636363636</c:v>
                </c:pt>
                <c:pt idx="1265">
                  <c:v>11.801454545454549</c:v>
                </c:pt>
                <c:pt idx="1266">
                  <c:v>25.580300505050506</c:v>
                </c:pt>
                <c:pt idx="1267">
                  <c:v>28.579199494949496</c:v>
                </c:pt>
                <c:pt idx="1268">
                  <c:v>21.59717929292929</c:v>
                </c:pt>
                <c:pt idx="1269">
                  <c:v>33.880712121212127</c:v>
                </c:pt>
                <c:pt idx="1270">
                  <c:v>16.984944444444441</c:v>
                </c:pt>
                <c:pt idx="1271">
                  <c:v>24.049419191919192</c:v>
                </c:pt>
                <c:pt idx="1272">
                  <c:v>29.337328282828288</c:v>
                </c:pt>
                <c:pt idx="1273">
                  <c:v>20.104133838383845</c:v>
                </c:pt>
                <c:pt idx="1274">
                  <c:v>35.766823232323226</c:v>
                </c:pt>
                <c:pt idx="1275">
                  <c:v>14.216171717171722</c:v>
                </c:pt>
                <c:pt idx="1276">
                  <c:v>66.274111111111097</c:v>
                </c:pt>
                <c:pt idx="1277">
                  <c:v>77.065777777777768</c:v>
                </c:pt>
                <c:pt idx="1278">
                  <c:v>60.954661616161623</c:v>
                </c:pt>
                <c:pt idx="1279">
                  <c:v>92.264111111111106</c:v>
                </c:pt>
                <c:pt idx="1280">
                  <c:v>58.713967171717172</c:v>
                </c:pt>
                <c:pt idx="1281">
                  <c:v>17.239330808080808</c:v>
                </c:pt>
                <c:pt idx="1282">
                  <c:v>21.057671717171718</c:v>
                </c:pt>
                <c:pt idx="1283">
                  <c:v>13.013068181818184</c:v>
                </c:pt>
                <c:pt idx="1284">
                  <c:v>24.876070707070703</c:v>
                </c:pt>
                <c:pt idx="1285">
                  <c:v>9.9186893939393954</c:v>
                </c:pt>
                <c:pt idx="1286">
                  <c:v>18.590063131313126</c:v>
                </c:pt>
                <c:pt idx="1287">
                  <c:v>27.192345959595954</c:v>
                </c:pt>
                <c:pt idx="1288">
                  <c:v>15.109126262626264</c:v>
                </c:pt>
                <c:pt idx="1289">
                  <c:v>27.941792929292927</c:v>
                </c:pt>
                <c:pt idx="1290">
                  <c:v>12.367121212121212</c:v>
                </c:pt>
                <c:pt idx="1291">
                  <c:v>16.035454545454552</c:v>
                </c:pt>
                <c:pt idx="1292">
                  <c:v>18.756212121212119</c:v>
                </c:pt>
                <c:pt idx="1293">
                  <c:v>12.667272727272726</c:v>
                </c:pt>
                <c:pt idx="1294">
                  <c:v>22.635722222222224</c:v>
                </c:pt>
                <c:pt idx="1295">
                  <c:v>11.042757575757571</c:v>
                </c:pt>
                <c:pt idx="1296">
                  <c:v>25.739083333333333</c:v>
                </c:pt>
                <c:pt idx="1297">
                  <c:v>28.518409090909088</c:v>
                </c:pt>
                <c:pt idx="1298">
                  <c:v>18.829608585858587</c:v>
                </c:pt>
                <c:pt idx="1299">
                  <c:v>31.58219696969697</c:v>
                </c:pt>
                <c:pt idx="1300">
                  <c:v>16.314878787878786</c:v>
                </c:pt>
                <c:pt idx="1301">
                  <c:v>22.52588636363636</c:v>
                </c:pt>
                <c:pt idx="1302">
                  <c:v>26.241505050505047</c:v>
                </c:pt>
                <c:pt idx="1303">
                  <c:v>17.526017676767673</c:v>
                </c:pt>
                <c:pt idx="1304">
                  <c:v>30.095727272727274</c:v>
                </c:pt>
                <c:pt idx="1305">
                  <c:v>13.600959595959596</c:v>
                </c:pt>
                <c:pt idx="1306">
                  <c:v>19.003217171717171</c:v>
                </c:pt>
                <c:pt idx="1307">
                  <c:v>22.671787878787875</c:v>
                </c:pt>
                <c:pt idx="1308">
                  <c:v>14.352790404040404</c:v>
                </c:pt>
                <c:pt idx="1309">
                  <c:v>27.730671717171713</c:v>
                </c:pt>
                <c:pt idx="1310">
                  <c:v>12.729335858585856</c:v>
                </c:pt>
                <c:pt idx="1311">
                  <c:v>18.399348484848485</c:v>
                </c:pt>
                <c:pt idx="1312">
                  <c:v>24.003992424242423</c:v>
                </c:pt>
                <c:pt idx="1313">
                  <c:v>15.861782828282829</c:v>
                </c:pt>
                <c:pt idx="1314">
                  <c:v>28.717939393939393</c:v>
                </c:pt>
                <c:pt idx="1315">
                  <c:v>11.560936868686872</c:v>
                </c:pt>
                <c:pt idx="1316">
                  <c:v>21.876325757575753</c:v>
                </c:pt>
                <c:pt idx="1317">
                  <c:v>25.617270202020197</c:v>
                </c:pt>
                <c:pt idx="1318">
                  <c:v>19.490934343434343</c:v>
                </c:pt>
                <c:pt idx="1319">
                  <c:v>30.83508585858586</c:v>
                </c:pt>
                <c:pt idx="1320">
                  <c:v>14.29856565656566</c:v>
                </c:pt>
                <c:pt idx="1321">
                  <c:v>23.484641414141414</c:v>
                </c:pt>
                <c:pt idx="1322">
                  <c:v>26.279464646464646</c:v>
                </c:pt>
                <c:pt idx="1323">
                  <c:v>17.007340909090914</c:v>
                </c:pt>
                <c:pt idx="1324">
                  <c:v>32.323429292929291</c:v>
                </c:pt>
                <c:pt idx="1325">
                  <c:v>13.201742424242425</c:v>
                </c:pt>
                <c:pt idx="1326">
                  <c:v>32.101522727272737</c:v>
                </c:pt>
                <c:pt idx="1327">
                  <c:v>53.476308080808074</c:v>
                </c:pt>
                <c:pt idx="1328">
                  <c:v>29.143078282828281</c:v>
                </c:pt>
                <c:pt idx="1329">
                  <c:v>66.873742424242423</c:v>
                </c:pt>
                <c:pt idx="1330">
                  <c:v>24.785085858585859</c:v>
                </c:pt>
                <c:pt idx="1331">
                  <c:v>25.64819191919192</c:v>
                </c:pt>
                <c:pt idx="1332">
                  <c:v>30.118999999999996</c:v>
                </c:pt>
                <c:pt idx="1333">
                  <c:v>20.077954545454542</c:v>
                </c:pt>
                <c:pt idx="1334">
                  <c:v>36.586303030303029</c:v>
                </c:pt>
                <c:pt idx="1335">
                  <c:v>15.206073232323231</c:v>
                </c:pt>
                <c:pt idx="1336">
                  <c:v>21.276790404040401</c:v>
                </c:pt>
                <c:pt idx="1337">
                  <c:v>26.318174242424242</c:v>
                </c:pt>
                <c:pt idx="1338">
                  <c:v>17.934969696969695</c:v>
                </c:pt>
                <c:pt idx="1339">
                  <c:v>30.816540404040406</c:v>
                </c:pt>
                <c:pt idx="1340">
                  <c:v>13.793898989898995</c:v>
                </c:pt>
                <c:pt idx="1341">
                  <c:v>19.021045454545458</c:v>
                </c:pt>
                <c:pt idx="1342">
                  <c:v>22.174320707070709</c:v>
                </c:pt>
                <c:pt idx="1343">
                  <c:v>14.4515505050505</c:v>
                </c:pt>
                <c:pt idx="1344">
                  <c:v>25.928772727272726</c:v>
                </c:pt>
                <c:pt idx="1345">
                  <c:v>13.004255050505051</c:v>
                </c:pt>
                <c:pt idx="1346">
                  <c:v>28.933896464646466</c:v>
                </c:pt>
                <c:pt idx="1347">
                  <c:v>31.84507575757576</c:v>
                </c:pt>
                <c:pt idx="1348">
                  <c:v>24.399984848484845</c:v>
                </c:pt>
                <c:pt idx="1349">
                  <c:v>43.231484848484861</c:v>
                </c:pt>
                <c:pt idx="1350">
                  <c:v>19.117681818181815</c:v>
                </c:pt>
                <c:pt idx="1351">
                  <c:v>20.229194444444442</c:v>
                </c:pt>
                <c:pt idx="1352">
                  <c:v>21.769825757575759</c:v>
                </c:pt>
                <c:pt idx="1353">
                  <c:v>13.539868686868688</c:v>
                </c:pt>
                <c:pt idx="1354">
                  <c:v>26.457565656565656</c:v>
                </c:pt>
                <c:pt idx="1355">
                  <c:v>12.305729797979797</c:v>
                </c:pt>
                <c:pt idx="1356">
                  <c:v>23.96559090909091</c:v>
                </c:pt>
                <c:pt idx="1357">
                  <c:v>28.255176767676772</c:v>
                </c:pt>
                <c:pt idx="1358">
                  <c:v>19.882555555555552</c:v>
                </c:pt>
                <c:pt idx="1359">
                  <c:v>34.596681818181828</c:v>
                </c:pt>
                <c:pt idx="1360">
                  <c:v>17.196136363636366</c:v>
                </c:pt>
                <c:pt idx="1361">
                  <c:v>41.018446969696967</c:v>
                </c:pt>
                <c:pt idx="1362">
                  <c:v>34.935186868686863</c:v>
                </c:pt>
                <c:pt idx="1363">
                  <c:v>18.979436868686872</c:v>
                </c:pt>
                <c:pt idx="1364">
                  <c:v>41.954727272727283</c:v>
                </c:pt>
                <c:pt idx="1365">
                  <c:v>14.923547979797979</c:v>
                </c:pt>
                <c:pt idx="1366">
                  <c:v>24.453477272727277</c:v>
                </c:pt>
                <c:pt idx="1367">
                  <c:v>30.122199494949498</c:v>
                </c:pt>
                <c:pt idx="1368">
                  <c:v>21.690492424242422</c:v>
                </c:pt>
                <c:pt idx="1369">
                  <c:v>35.768505050505048</c:v>
                </c:pt>
                <c:pt idx="1370">
                  <c:v>16.305535353535351</c:v>
                </c:pt>
                <c:pt idx="1371">
                  <c:v>23.438977272727275</c:v>
                </c:pt>
                <c:pt idx="1372">
                  <c:v>40.287813131313136</c:v>
                </c:pt>
                <c:pt idx="1373">
                  <c:v>23.944717171717176</c:v>
                </c:pt>
                <c:pt idx="1374">
                  <c:v>58.093575757575771</c:v>
                </c:pt>
                <c:pt idx="1375">
                  <c:v>16.962727272727275</c:v>
                </c:pt>
                <c:pt idx="1376">
                  <c:v>18.83639393939394</c:v>
                </c:pt>
                <c:pt idx="1377">
                  <c:v>21.931487373737369</c:v>
                </c:pt>
                <c:pt idx="1378">
                  <c:v>15.687000000000003</c:v>
                </c:pt>
                <c:pt idx="1379">
                  <c:v>28.090499999999999</c:v>
                </c:pt>
                <c:pt idx="1380">
                  <c:v>13.658838383838383</c:v>
                </c:pt>
                <c:pt idx="1381">
                  <c:v>22.729310606060608</c:v>
                </c:pt>
                <c:pt idx="1382">
                  <c:v>27.809608585858587</c:v>
                </c:pt>
                <c:pt idx="1383">
                  <c:v>17.953366161616163</c:v>
                </c:pt>
                <c:pt idx="1384">
                  <c:v>32.87677272727273</c:v>
                </c:pt>
                <c:pt idx="1385">
                  <c:v>15.897818181818183</c:v>
                </c:pt>
                <c:pt idx="1386">
                  <c:v>27.645893939393936</c:v>
                </c:pt>
                <c:pt idx="1387">
                  <c:v>31.980166666666669</c:v>
                </c:pt>
                <c:pt idx="1388">
                  <c:v>21.30779292929293</c:v>
                </c:pt>
                <c:pt idx="1389">
                  <c:v>37.729520202020204</c:v>
                </c:pt>
                <c:pt idx="1390">
                  <c:v>18.074959595959594</c:v>
                </c:pt>
                <c:pt idx="1391">
                  <c:v>40.840818181818193</c:v>
                </c:pt>
                <c:pt idx="1392">
                  <c:v>50.9459898989899</c:v>
                </c:pt>
                <c:pt idx="1393">
                  <c:v>27.350765151515148</c:v>
                </c:pt>
                <c:pt idx="1394">
                  <c:v>74.722621212121211</c:v>
                </c:pt>
                <c:pt idx="1395">
                  <c:v>18.739898989898986</c:v>
                </c:pt>
                <c:pt idx="1396">
                  <c:v>19.402171717171719</c:v>
                </c:pt>
                <c:pt idx="1397">
                  <c:v>35.845795454545453</c:v>
                </c:pt>
                <c:pt idx="1398">
                  <c:v>16.69736111111111</c:v>
                </c:pt>
                <c:pt idx="1399">
                  <c:v>32.531111111111109</c:v>
                </c:pt>
                <c:pt idx="1400">
                  <c:v>10.842116161616161</c:v>
                </c:pt>
                <c:pt idx="1401">
                  <c:v>17.94806565656566</c:v>
                </c:pt>
                <c:pt idx="1402">
                  <c:v>21.934648989898989</c:v>
                </c:pt>
                <c:pt idx="1403">
                  <c:v>14.583101010101014</c:v>
                </c:pt>
                <c:pt idx="1404">
                  <c:v>26.813065656565648</c:v>
                </c:pt>
                <c:pt idx="1405">
                  <c:v>10.559469696969696</c:v>
                </c:pt>
                <c:pt idx="1406">
                  <c:v>13.687583333333333</c:v>
                </c:pt>
                <c:pt idx="1407">
                  <c:v>18.994891414141414</c:v>
                </c:pt>
                <c:pt idx="1408">
                  <c:v>12.557805555555557</c:v>
                </c:pt>
                <c:pt idx="1409">
                  <c:v>21.384133838383839</c:v>
                </c:pt>
                <c:pt idx="1410">
                  <c:v>10.107944444444446</c:v>
                </c:pt>
                <c:pt idx="1411">
                  <c:v>17.538098484848486</c:v>
                </c:pt>
                <c:pt idx="1412">
                  <c:v>22.383212121212118</c:v>
                </c:pt>
                <c:pt idx="1413">
                  <c:v>13.96379292929293</c:v>
                </c:pt>
                <c:pt idx="1414">
                  <c:v>28.196005050505054</c:v>
                </c:pt>
                <c:pt idx="1415">
                  <c:v>12.668520202020202</c:v>
                </c:pt>
                <c:pt idx="1416">
                  <c:v>15.999952020202022</c:v>
                </c:pt>
                <c:pt idx="1417">
                  <c:v>18.572227272727272</c:v>
                </c:pt>
                <c:pt idx="1418">
                  <c:v>12.994666666666665</c:v>
                </c:pt>
                <c:pt idx="1419">
                  <c:v>22.795750000000002</c:v>
                </c:pt>
                <c:pt idx="1420">
                  <c:v>10.054285353535352</c:v>
                </c:pt>
                <c:pt idx="1421">
                  <c:v>18.175411616161618</c:v>
                </c:pt>
                <c:pt idx="1422">
                  <c:v>22.112186868686869</c:v>
                </c:pt>
                <c:pt idx="1423">
                  <c:v>14.833755050505051</c:v>
                </c:pt>
                <c:pt idx="1424">
                  <c:v>27.336969696969696</c:v>
                </c:pt>
                <c:pt idx="1425">
                  <c:v>11.373123737373737</c:v>
                </c:pt>
                <c:pt idx="1426">
                  <c:v>14.437681818181822</c:v>
                </c:pt>
                <c:pt idx="1427">
                  <c:v>18.267037878787882</c:v>
                </c:pt>
                <c:pt idx="1428">
                  <c:v>12.567020202020203</c:v>
                </c:pt>
                <c:pt idx="1429">
                  <c:v>20.897401515151515</c:v>
                </c:pt>
                <c:pt idx="1430">
                  <c:v>8.3887247474747468</c:v>
                </c:pt>
                <c:pt idx="1431">
                  <c:v>14.576424242424238</c:v>
                </c:pt>
                <c:pt idx="1432">
                  <c:v>18.690800505050504</c:v>
                </c:pt>
                <c:pt idx="1433">
                  <c:v>10.631843434343434</c:v>
                </c:pt>
                <c:pt idx="1434">
                  <c:v>22.491598484848478</c:v>
                </c:pt>
                <c:pt idx="1435">
                  <c:v>10.88999494949495</c:v>
                </c:pt>
                <c:pt idx="1436">
                  <c:v>19.152595959595956</c:v>
                </c:pt>
                <c:pt idx="1437">
                  <c:v>25.10678787878788</c:v>
                </c:pt>
                <c:pt idx="1438">
                  <c:v>16.37632575757576</c:v>
                </c:pt>
                <c:pt idx="1439">
                  <c:v>29.608858585858592</c:v>
                </c:pt>
                <c:pt idx="1440">
                  <c:v>12.119866161616166</c:v>
                </c:pt>
                <c:pt idx="1441">
                  <c:v>16.283861111111111</c:v>
                </c:pt>
                <c:pt idx="1442">
                  <c:v>19.706396464646463</c:v>
                </c:pt>
                <c:pt idx="1443">
                  <c:v>14.341209595959597</c:v>
                </c:pt>
                <c:pt idx="1444">
                  <c:v>25.799436868686868</c:v>
                </c:pt>
                <c:pt idx="1445">
                  <c:v>12.482946969696973</c:v>
                </c:pt>
                <c:pt idx="1446">
                  <c:v>18.043396464646467</c:v>
                </c:pt>
                <c:pt idx="1447">
                  <c:v>24.302982323232325</c:v>
                </c:pt>
                <c:pt idx="1448">
                  <c:v>16.286992424242424</c:v>
                </c:pt>
                <c:pt idx="1449">
                  <c:v>42.557252525252515</c:v>
                </c:pt>
                <c:pt idx="1450">
                  <c:v>12.639808080808081</c:v>
                </c:pt>
                <c:pt idx="1451">
                  <c:v>14.000012626262631</c:v>
                </c:pt>
                <c:pt idx="1452">
                  <c:v>18.163656565656566</c:v>
                </c:pt>
                <c:pt idx="1453">
                  <c:v>9.8837348484848491</c:v>
                </c:pt>
                <c:pt idx="1454">
                  <c:v>24.124830808080809</c:v>
                </c:pt>
                <c:pt idx="1455">
                  <c:v>8.2490707070707057</c:v>
                </c:pt>
                <c:pt idx="1456">
                  <c:v>20.770482323232319</c:v>
                </c:pt>
                <c:pt idx="1457">
                  <c:v>25.609479797979802</c:v>
                </c:pt>
                <c:pt idx="1458">
                  <c:v>16.633578282828289</c:v>
                </c:pt>
                <c:pt idx="1459">
                  <c:v>27.50773737373737</c:v>
                </c:pt>
                <c:pt idx="1460">
                  <c:v>13.646982323232322</c:v>
                </c:pt>
                <c:pt idx="1461">
                  <c:v>19.052929292929292</c:v>
                </c:pt>
                <c:pt idx="1462">
                  <c:v>20.955510101010098</c:v>
                </c:pt>
                <c:pt idx="1463">
                  <c:v>14.25772474747475</c:v>
                </c:pt>
                <c:pt idx="1464">
                  <c:v>27.380997474747474</c:v>
                </c:pt>
                <c:pt idx="1465">
                  <c:v>11.138313131313135</c:v>
                </c:pt>
                <c:pt idx="1466">
                  <c:v>24.843492424242427</c:v>
                </c:pt>
                <c:pt idx="1467">
                  <c:v>28.651633838383844</c:v>
                </c:pt>
                <c:pt idx="1468">
                  <c:v>20.311777777777781</c:v>
                </c:pt>
                <c:pt idx="1469">
                  <c:v>36.025631313131314</c:v>
                </c:pt>
                <c:pt idx="1470">
                  <c:v>16.173946969696971</c:v>
                </c:pt>
                <c:pt idx="1471">
                  <c:v>20.860530303030306</c:v>
                </c:pt>
                <c:pt idx="1472">
                  <c:v>23.990886363636363</c:v>
                </c:pt>
                <c:pt idx="1473">
                  <c:v>15.502926767676771</c:v>
                </c:pt>
                <c:pt idx="1474">
                  <c:v>26.954782828282827</c:v>
                </c:pt>
                <c:pt idx="1475">
                  <c:v>12.395626262626267</c:v>
                </c:pt>
                <c:pt idx="1476">
                  <c:v>23.721214646464645</c:v>
                </c:pt>
                <c:pt idx="1477">
                  <c:v>29.073315656565658</c:v>
                </c:pt>
                <c:pt idx="1478">
                  <c:v>20.278318181818179</c:v>
                </c:pt>
                <c:pt idx="1479">
                  <c:v>34.134734848484854</c:v>
                </c:pt>
                <c:pt idx="1480">
                  <c:v>15.157151515151513</c:v>
                </c:pt>
                <c:pt idx="1481">
                  <c:v>24.515747474747474</c:v>
                </c:pt>
                <c:pt idx="1482">
                  <c:v>29.904755050505045</c:v>
                </c:pt>
                <c:pt idx="1483">
                  <c:v>18.666257575757577</c:v>
                </c:pt>
                <c:pt idx="1484">
                  <c:v>32.99716161616162</c:v>
                </c:pt>
                <c:pt idx="1485">
                  <c:v>17.606949494949497</c:v>
                </c:pt>
                <c:pt idx="1486">
                  <c:v>73.757386363636371</c:v>
                </c:pt>
                <c:pt idx="1487">
                  <c:v>81.387830808080807</c:v>
                </c:pt>
                <c:pt idx="1488">
                  <c:v>60.525085858585854</c:v>
                </c:pt>
                <c:pt idx="1489">
                  <c:v>88.94289393939394</c:v>
                </c:pt>
                <c:pt idx="1490">
                  <c:v>59.042010101010099</c:v>
                </c:pt>
                <c:pt idx="1491">
                  <c:v>16.189416666666666</c:v>
                </c:pt>
                <c:pt idx="1492">
                  <c:v>21.372679292929291</c:v>
                </c:pt>
                <c:pt idx="1493">
                  <c:v>13.619553030303031</c:v>
                </c:pt>
                <c:pt idx="1494">
                  <c:v>23.427078282828287</c:v>
                </c:pt>
                <c:pt idx="1495">
                  <c:v>11.09491414141414</c:v>
                </c:pt>
                <c:pt idx="1496">
                  <c:v>20.501762626262632</c:v>
                </c:pt>
                <c:pt idx="1497">
                  <c:v>24.732669191919189</c:v>
                </c:pt>
                <c:pt idx="1498">
                  <c:v>15.772583333333333</c:v>
                </c:pt>
                <c:pt idx="1499">
                  <c:v>30.554121212121213</c:v>
                </c:pt>
                <c:pt idx="1500">
                  <c:v>11.392744949494951</c:v>
                </c:pt>
                <c:pt idx="1501">
                  <c:v>16.155843434343435</c:v>
                </c:pt>
                <c:pt idx="1502">
                  <c:v>19.904782828282823</c:v>
                </c:pt>
                <c:pt idx="1503">
                  <c:v>13.638090909090909</c:v>
                </c:pt>
                <c:pt idx="1504">
                  <c:v>24.116436868686868</c:v>
                </c:pt>
                <c:pt idx="1505">
                  <c:v>9.6666792929292953</c:v>
                </c:pt>
                <c:pt idx="1506">
                  <c:v>24.529929292929296</c:v>
                </c:pt>
                <c:pt idx="1507">
                  <c:v>30.981797979797985</c:v>
                </c:pt>
                <c:pt idx="1508">
                  <c:v>18.383164141414142</c:v>
                </c:pt>
                <c:pt idx="1509">
                  <c:v>34.153787878787888</c:v>
                </c:pt>
                <c:pt idx="1510">
                  <c:v>16.541694444444438</c:v>
                </c:pt>
                <c:pt idx="1511">
                  <c:v>21.004648989898993</c:v>
                </c:pt>
                <c:pt idx="1512">
                  <c:v>27.180426767676764</c:v>
                </c:pt>
                <c:pt idx="1513">
                  <c:v>19.07043181818182</c:v>
                </c:pt>
                <c:pt idx="1514">
                  <c:v>32.581563131313125</c:v>
                </c:pt>
                <c:pt idx="1515">
                  <c:v>15.376030303030303</c:v>
                </c:pt>
                <c:pt idx="1516">
                  <c:v>17.952255050505055</c:v>
                </c:pt>
                <c:pt idx="1517">
                  <c:v>23.330535353535353</c:v>
                </c:pt>
                <c:pt idx="1518">
                  <c:v>14.619593434343432</c:v>
                </c:pt>
                <c:pt idx="1519">
                  <c:v>27.891707070707071</c:v>
                </c:pt>
                <c:pt idx="1520">
                  <c:v>13.276507575757577</c:v>
                </c:pt>
                <c:pt idx="1521">
                  <c:v>17.55704292929293</c:v>
                </c:pt>
                <c:pt idx="1522">
                  <c:v>25.716078282828281</c:v>
                </c:pt>
                <c:pt idx="1523">
                  <c:v>15.159603535353538</c:v>
                </c:pt>
                <c:pt idx="1524">
                  <c:v>27.71126515151515</c:v>
                </c:pt>
                <c:pt idx="1525">
                  <c:v>11.228507575757575</c:v>
                </c:pt>
                <c:pt idx="1526">
                  <c:v>20.183676767676772</c:v>
                </c:pt>
                <c:pt idx="1527">
                  <c:v>23.734883838383841</c:v>
                </c:pt>
                <c:pt idx="1528">
                  <c:v>17.155699494949499</c:v>
                </c:pt>
                <c:pt idx="1529">
                  <c:v>32.951838383838378</c:v>
                </c:pt>
                <c:pt idx="1530">
                  <c:v>13.508959595959594</c:v>
                </c:pt>
                <c:pt idx="1531">
                  <c:v>21.305179292929296</c:v>
                </c:pt>
                <c:pt idx="1532">
                  <c:v>27.010126262626258</c:v>
                </c:pt>
                <c:pt idx="1533">
                  <c:v>17.322888888888887</c:v>
                </c:pt>
                <c:pt idx="1534">
                  <c:v>32.773777777777774</c:v>
                </c:pt>
                <c:pt idx="1535">
                  <c:v>13.272396464646471</c:v>
                </c:pt>
                <c:pt idx="1536">
                  <c:v>33.563964646464648</c:v>
                </c:pt>
                <c:pt idx="1537">
                  <c:v>58.554242424242418</c:v>
                </c:pt>
                <c:pt idx="1538">
                  <c:v>29.946148989898994</c:v>
                </c:pt>
                <c:pt idx="1539">
                  <c:v>62.924202020202017</c:v>
                </c:pt>
                <c:pt idx="1540">
                  <c:v>21.311260101010102</c:v>
                </c:pt>
                <c:pt idx="1541">
                  <c:v>23.017217171717171</c:v>
                </c:pt>
                <c:pt idx="1542">
                  <c:v>37.670237373737379</c:v>
                </c:pt>
                <c:pt idx="1543">
                  <c:v>21.073393939393949</c:v>
                </c:pt>
                <c:pt idx="1544">
                  <c:v>44.248727272727265</c:v>
                </c:pt>
                <c:pt idx="1545">
                  <c:v>16.145315656565657</c:v>
                </c:pt>
                <c:pt idx="1546">
                  <c:v>22.708272727272721</c:v>
                </c:pt>
                <c:pt idx="1547">
                  <c:v>25.079143939393941</c:v>
                </c:pt>
                <c:pt idx="1548">
                  <c:v>19.063631313131321</c:v>
                </c:pt>
                <c:pt idx="1549">
                  <c:v>28.105323232323236</c:v>
                </c:pt>
                <c:pt idx="1550">
                  <c:v>13.875351010101014</c:v>
                </c:pt>
                <c:pt idx="1551">
                  <c:v>17.844570707070705</c:v>
                </c:pt>
                <c:pt idx="1552">
                  <c:v>21.519585858585859</c:v>
                </c:pt>
                <c:pt idx="1553">
                  <c:v>15.159363636363635</c:v>
                </c:pt>
                <c:pt idx="1554">
                  <c:v>26.93854040404041</c:v>
                </c:pt>
                <c:pt idx="1555">
                  <c:v>10.387222222222219</c:v>
                </c:pt>
                <c:pt idx="1556">
                  <c:v>32.245957070707071</c:v>
                </c:pt>
                <c:pt idx="1557">
                  <c:v>34.166876262626268</c:v>
                </c:pt>
                <c:pt idx="1558">
                  <c:v>24.402007575757576</c:v>
                </c:pt>
                <c:pt idx="1559">
                  <c:v>39.958873737373736</c:v>
                </c:pt>
                <c:pt idx="1560">
                  <c:v>18.290459595959597</c:v>
                </c:pt>
                <c:pt idx="1561">
                  <c:v>17.875454545454541</c:v>
                </c:pt>
                <c:pt idx="1562">
                  <c:v>22.602146464646463</c:v>
                </c:pt>
                <c:pt idx="1563">
                  <c:v>15.036876262626263</c:v>
                </c:pt>
                <c:pt idx="1564">
                  <c:v>27.332151515151516</c:v>
                </c:pt>
                <c:pt idx="1565">
                  <c:v>12.169037878787879</c:v>
                </c:pt>
                <c:pt idx="1566">
                  <c:v>25.207901515151509</c:v>
                </c:pt>
                <c:pt idx="1567">
                  <c:v>29.868101010101007</c:v>
                </c:pt>
                <c:pt idx="1568">
                  <c:v>18.929194444444445</c:v>
                </c:pt>
                <c:pt idx="1569">
                  <c:v>36.029414141414144</c:v>
                </c:pt>
                <c:pt idx="1570">
                  <c:v>17.732060606060607</c:v>
                </c:pt>
                <c:pt idx="1571">
                  <c:v>23.017510101010103</c:v>
                </c:pt>
                <c:pt idx="1572">
                  <c:v>28.089560606060608</c:v>
                </c:pt>
                <c:pt idx="1573">
                  <c:v>18.526626262626262</c:v>
                </c:pt>
                <c:pt idx="1574">
                  <c:v>45.893878787878791</c:v>
                </c:pt>
                <c:pt idx="1575">
                  <c:v>16.315535353535356</c:v>
                </c:pt>
                <c:pt idx="1576">
                  <c:v>26.798224747474745</c:v>
                </c:pt>
                <c:pt idx="1577">
                  <c:v>31.368782828282828</c:v>
                </c:pt>
                <c:pt idx="1578">
                  <c:v>18.847654040404041</c:v>
                </c:pt>
                <c:pt idx="1579">
                  <c:v>34.657005050505042</c:v>
                </c:pt>
                <c:pt idx="1580">
                  <c:v>19.355270202020204</c:v>
                </c:pt>
                <c:pt idx="1581">
                  <c:v>39.070171717171718</c:v>
                </c:pt>
                <c:pt idx="1582">
                  <c:v>48.840575757575749</c:v>
                </c:pt>
                <c:pt idx="1583">
                  <c:v>20.162060606060606</c:v>
                </c:pt>
                <c:pt idx="1584">
                  <c:v>51.476636363636359</c:v>
                </c:pt>
                <c:pt idx="1585">
                  <c:v>17.582752525252527</c:v>
                </c:pt>
                <c:pt idx="1586">
                  <c:v>18.907363636363634</c:v>
                </c:pt>
                <c:pt idx="1587">
                  <c:v>20.643984848484848</c:v>
                </c:pt>
                <c:pt idx="1588">
                  <c:v>15.985568181818177</c:v>
                </c:pt>
                <c:pt idx="1589">
                  <c:v>27.864924242424237</c:v>
                </c:pt>
                <c:pt idx="1590">
                  <c:v>13.577151515151511</c:v>
                </c:pt>
                <c:pt idx="1591">
                  <c:v>24.631570707070708</c:v>
                </c:pt>
                <c:pt idx="1592">
                  <c:v>27.048179292929298</c:v>
                </c:pt>
                <c:pt idx="1593">
                  <c:v>17.196118686868694</c:v>
                </c:pt>
                <c:pt idx="1594">
                  <c:v>32.279934343434348</c:v>
                </c:pt>
                <c:pt idx="1595">
                  <c:v>15.168780303030305</c:v>
                </c:pt>
                <c:pt idx="1596">
                  <c:v>26.739116161616163</c:v>
                </c:pt>
                <c:pt idx="1597">
                  <c:v>31.1035</c:v>
                </c:pt>
                <c:pt idx="1598">
                  <c:v>21.644666666666662</c:v>
                </c:pt>
                <c:pt idx="1599">
                  <c:v>38.873065656565657</c:v>
                </c:pt>
                <c:pt idx="1600">
                  <c:v>17.790671717171719</c:v>
                </c:pt>
                <c:pt idx="1601">
                  <c:v>41.173732323232322</c:v>
                </c:pt>
                <c:pt idx="1602">
                  <c:v>69.610191919191919</c:v>
                </c:pt>
                <c:pt idx="1603">
                  <c:v>34.713558080808077</c:v>
                </c:pt>
                <c:pt idx="1604">
                  <c:v>81.012035353535353</c:v>
                </c:pt>
                <c:pt idx="1605">
                  <c:v>22.518671717171717</c:v>
                </c:pt>
                <c:pt idx="1606">
                  <c:v>22.20911111111111</c:v>
                </c:pt>
                <c:pt idx="1607">
                  <c:v>25.343199494949491</c:v>
                </c:pt>
                <c:pt idx="1608">
                  <c:v>17.393457070707068</c:v>
                </c:pt>
                <c:pt idx="1609">
                  <c:v>33.043343434343434</c:v>
                </c:pt>
                <c:pt idx="1610">
                  <c:v>14.32095707070707</c:v>
                </c:pt>
                <c:pt idx="1611">
                  <c:v>17.047921717171718</c:v>
                </c:pt>
                <c:pt idx="1612">
                  <c:v>22.392292929292928</c:v>
                </c:pt>
                <c:pt idx="1613">
                  <c:v>15.059613636363634</c:v>
                </c:pt>
                <c:pt idx="1614">
                  <c:v>26.823666666666671</c:v>
                </c:pt>
                <c:pt idx="1615">
                  <c:v>10.212217171717173</c:v>
                </c:pt>
                <c:pt idx="1616">
                  <c:v>14.921815656565656</c:v>
                </c:pt>
                <c:pt idx="1617">
                  <c:v>18.115755050505051</c:v>
                </c:pt>
                <c:pt idx="1618">
                  <c:v>11.144373737373735</c:v>
                </c:pt>
                <c:pt idx="1619">
                  <c:v>21.745967171717172</c:v>
                </c:pt>
                <c:pt idx="1620">
                  <c:v>10.91491414141414</c:v>
                </c:pt>
                <c:pt idx="1621">
                  <c:v>18.362643939393944</c:v>
                </c:pt>
                <c:pt idx="1622">
                  <c:v>21.453085858585862</c:v>
                </c:pt>
                <c:pt idx="1623">
                  <c:v>14.173984848484848</c:v>
                </c:pt>
                <c:pt idx="1624">
                  <c:v>27.369580808080805</c:v>
                </c:pt>
                <c:pt idx="1625">
                  <c:v>12.970654040404039</c:v>
                </c:pt>
                <c:pt idx="1626">
                  <c:v>14.819722222222223</c:v>
                </c:pt>
                <c:pt idx="1627">
                  <c:v>18.39673737373737</c:v>
                </c:pt>
                <c:pt idx="1628">
                  <c:v>12.224088383838382</c:v>
                </c:pt>
                <c:pt idx="1629">
                  <c:v>22.49007323232323</c:v>
                </c:pt>
                <c:pt idx="1630">
                  <c:v>9.4811691919191912</c:v>
                </c:pt>
                <c:pt idx="1631">
                  <c:v>18.285580808080805</c:v>
                </c:pt>
                <c:pt idx="1632">
                  <c:v>21.599785353535356</c:v>
                </c:pt>
                <c:pt idx="1633">
                  <c:v>13.479292929292924</c:v>
                </c:pt>
                <c:pt idx="1634">
                  <c:v>25.227282828282824</c:v>
                </c:pt>
                <c:pt idx="1635">
                  <c:v>13.098027777777782</c:v>
                </c:pt>
                <c:pt idx="1636">
                  <c:v>13.493944444444445</c:v>
                </c:pt>
                <c:pt idx="1637">
                  <c:v>16.395494949494946</c:v>
                </c:pt>
                <c:pt idx="1638">
                  <c:v>11.349060606060609</c:v>
                </c:pt>
                <c:pt idx="1639">
                  <c:v>19.801391414141417</c:v>
                </c:pt>
                <c:pt idx="1640">
                  <c:v>9.1409141414141413</c:v>
                </c:pt>
                <c:pt idx="1641">
                  <c:v>13.798790404040409</c:v>
                </c:pt>
                <c:pt idx="1642">
                  <c:v>17.886058080808077</c:v>
                </c:pt>
                <c:pt idx="1643">
                  <c:v>11.706595959595958</c:v>
                </c:pt>
                <c:pt idx="1644">
                  <c:v>23.102154040404045</c:v>
                </c:pt>
                <c:pt idx="1645">
                  <c:v>10.509146464646465</c:v>
                </c:pt>
                <c:pt idx="1646">
                  <c:v>21.083459595959596</c:v>
                </c:pt>
                <c:pt idx="1647">
                  <c:v>23.537469696969701</c:v>
                </c:pt>
                <c:pt idx="1648">
                  <c:v>16.888565656565657</c:v>
                </c:pt>
                <c:pt idx="1649">
                  <c:v>28.422797979797974</c:v>
                </c:pt>
                <c:pt idx="1650">
                  <c:v>13.51005303030303</c:v>
                </c:pt>
                <c:pt idx="1651">
                  <c:v>17.07555555555556</c:v>
                </c:pt>
                <c:pt idx="1652">
                  <c:v>19.667709595959597</c:v>
                </c:pt>
                <c:pt idx="1653">
                  <c:v>14.237787878787882</c:v>
                </c:pt>
                <c:pt idx="1654">
                  <c:v>26.046959595959596</c:v>
                </c:pt>
                <c:pt idx="1655">
                  <c:v>12.718123737373736</c:v>
                </c:pt>
                <c:pt idx="1656">
                  <c:v>19.007686868686871</c:v>
                </c:pt>
                <c:pt idx="1657">
                  <c:v>27.639169191919194</c:v>
                </c:pt>
                <c:pt idx="1658">
                  <c:v>15.825204545454548</c:v>
                </c:pt>
                <c:pt idx="1659">
                  <c:v>38.996047979797979</c:v>
                </c:pt>
                <c:pt idx="1660">
                  <c:v>14.036272727272726</c:v>
                </c:pt>
                <c:pt idx="1661">
                  <c:v>14.335484848484844</c:v>
                </c:pt>
                <c:pt idx="1662">
                  <c:v>20.346441919191918</c:v>
                </c:pt>
                <c:pt idx="1663">
                  <c:v>10.165315656565657</c:v>
                </c:pt>
                <c:pt idx="1664">
                  <c:v>22.568494949494951</c:v>
                </c:pt>
                <c:pt idx="1665">
                  <c:v>9.2323888888888899</c:v>
                </c:pt>
                <c:pt idx="1666">
                  <c:v>20.993257575757578</c:v>
                </c:pt>
                <c:pt idx="1667">
                  <c:v>24.925055555555552</c:v>
                </c:pt>
                <c:pt idx="1668">
                  <c:v>15.960441919191922</c:v>
                </c:pt>
                <c:pt idx="1669">
                  <c:v>26.282598484848485</c:v>
                </c:pt>
                <c:pt idx="1670">
                  <c:v>13.642568181818183</c:v>
                </c:pt>
                <c:pt idx="1671">
                  <c:v>18.805752525252526</c:v>
                </c:pt>
                <c:pt idx="1672">
                  <c:v>22.052494949494953</c:v>
                </c:pt>
                <c:pt idx="1673">
                  <c:v>14.551648989898991</c:v>
                </c:pt>
                <c:pt idx="1674">
                  <c:v>26.339590909090909</c:v>
                </c:pt>
                <c:pt idx="1675">
                  <c:v>11.148742424242425</c:v>
                </c:pt>
                <c:pt idx="1676">
                  <c:v>23.745638888888884</c:v>
                </c:pt>
                <c:pt idx="1677">
                  <c:v>29.77689393939394</c:v>
                </c:pt>
                <c:pt idx="1678">
                  <c:v>19.246853535353537</c:v>
                </c:pt>
                <c:pt idx="1679">
                  <c:v>33.849020202020206</c:v>
                </c:pt>
                <c:pt idx="1680">
                  <c:v>16.316512626262622</c:v>
                </c:pt>
                <c:pt idx="1681">
                  <c:v>18.688765151515149</c:v>
                </c:pt>
                <c:pt idx="1682">
                  <c:v>24.793921717171717</c:v>
                </c:pt>
                <c:pt idx="1683">
                  <c:v>15.07013636363636</c:v>
                </c:pt>
                <c:pt idx="1684">
                  <c:v>26.034752525252522</c:v>
                </c:pt>
                <c:pt idx="1685">
                  <c:v>13.288818181818179</c:v>
                </c:pt>
                <c:pt idx="1686">
                  <c:v>23.81422474747475</c:v>
                </c:pt>
                <c:pt idx="1687">
                  <c:v>28.692457070707068</c:v>
                </c:pt>
                <c:pt idx="1688">
                  <c:v>21.768148989898993</c:v>
                </c:pt>
                <c:pt idx="1689">
                  <c:v>35.325626262626265</c:v>
                </c:pt>
                <c:pt idx="1690">
                  <c:v>17.252439393939394</c:v>
                </c:pt>
                <c:pt idx="1691">
                  <c:v>23.522065656565655</c:v>
                </c:pt>
                <c:pt idx="1692">
                  <c:v>31.052979797979791</c:v>
                </c:pt>
                <c:pt idx="1693">
                  <c:v>18.352641414141413</c:v>
                </c:pt>
                <c:pt idx="1694">
                  <c:v>33.342616161616164</c:v>
                </c:pt>
                <c:pt idx="1695">
                  <c:v>15.02306313131313</c:v>
                </c:pt>
                <c:pt idx="1696">
                  <c:v>64.554194444444448</c:v>
                </c:pt>
                <c:pt idx="1697">
                  <c:v>73.297545454545443</c:v>
                </c:pt>
                <c:pt idx="1698">
                  <c:v>58.529368686868686</c:v>
                </c:pt>
                <c:pt idx="1699">
                  <c:v>92.435429292929314</c:v>
                </c:pt>
                <c:pt idx="1700">
                  <c:v>59.594520202020199</c:v>
                </c:pt>
                <c:pt idx="1701">
                  <c:v>16.887391414141415</c:v>
                </c:pt>
                <c:pt idx="1702">
                  <c:v>19.193249999999995</c:v>
                </c:pt>
                <c:pt idx="1703">
                  <c:v>13.462000000000003</c:v>
                </c:pt>
                <c:pt idx="1704">
                  <c:v>23.745818181818183</c:v>
                </c:pt>
                <c:pt idx="1705">
                  <c:v>11.019512626262628</c:v>
                </c:pt>
                <c:pt idx="1706">
                  <c:v>20.767550505050508</c:v>
                </c:pt>
                <c:pt idx="1707">
                  <c:v>22.928916666666659</c:v>
                </c:pt>
                <c:pt idx="1708">
                  <c:v>16.727964646464642</c:v>
                </c:pt>
                <c:pt idx="1709">
                  <c:v>28.930398989898986</c:v>
                </c:pt>
                <c:pt idx="1710">
                  <c:v>14.261361111111116</c:v>
                </c:pt>
                <c:pt idx="1711">
                  <c:v>15.365146464646468</c:v>
                </c:pt>
                <c:pt idx="1712">
                  <c:v>19.313058080808077</c:v>
                </c:pt>
                <c:pt idx="1713">
                  <c:v>13.247174242424238</c:v>
                </c:pt>
                <c:pt idx="1714">
                  <c:v>23.287924242424243</c:v>
                </c:pt>
                <c:pt idx="1715">
                  <c:v>11.095366161616163</c:v>
                </c:pt>
                <c:pt idx="1716">
                  <c:v>23.579414141414137</c:v>
                </c:pt>
                <c:pt idx="1717">
                  <c:v>27.974330808080808</c:v>
                </c:pt>
                <c:pt idx="1718">
                  <c:v>18.819166666666664</c:v>
                </c:pt>
                <c:pt idx="1719">
                  <c:v>35.541969696969694</c:v>
                </c:pt>
                <c:pt idx="1720">
                  <c:v>15.452121212121217</c:v>
                </c:pt>
                <c:pt idx="1721">
                  <c:v>23.677656565656569</c:v>
                </c:pt>
                <c:pt idx="1722">
                  <c:v>25.637901515151519</c:v>
                </c:pt>
                <c:pt idx="1723">
                  <c:v>16.579547979797983</c:v>
                </c:pt>
                <c:pt idx="1724">
                  <c:v>34.134992424242419</c:v>
                </c:pt>
                <c:pt idx="1725">
                  <c:v>14.468305555555558</c:v>
                </c:pt>
                <c:pt idx="1726">
                  <c:v>18.554234848484846</c:v>
                </c:pt>
                <c:pt idx="1727">
                  <c:v>22.752378787878794</c:v>
                </c:pt>
                <c:pt idx="1728">
                  <c:v>14.616444444444443</c:v>
                </c:pt>
                <c:pt idx="1729">
                  <c:v>27.011833333333332</c:v>
                </c:pt>
                <c:pt idx="1730">
                  <c:v>12.589861111111107</c:v>
                </c:pt>
                <c:pt idx="1731">
                  <c:v>18.720265151515154</c:v>
                </c:pt>
                <c:pt idx="1732">
                  <c:v>24.059527777777785</c:v>
                </c:pt>
                <c:pt idx="1733">
                  <c:v>13.984042929292931</c:v>
                </c:pt>
                <c:pt idx="1734">
                  <c:v>27.772469696969694</c:v>
                </c:pt>
                <c:pt idx="1735">
                  <c:v>11.21064898989899</c:v>
                </c:pt>
                <c:pt idx="1736">
                  <c:v>19.85224242424243</c:v>
                </c:pt>
                <c:pt idx="1737">
                  <c:v>25.412414141414136</c:v>
                </c:pt>
                <c:pt idx="1738">
                  <c:v>17.180280303030301</c:v>
                </c:pt>
                <c:pt idx="1739">
                  <c:v>31.665166666666668</c:v>
                </c:pt>
                <c:pt idx="1740">
                  <c:v>13.978969696969695</c:v>
                </c:pt>
                <c:pt idx="1741">
                  <c:v>20.405292929292926</c:v>
                </c:pt>
                <c:pt idx="1742">
                  <c:v>25.724522727272724</c:v>
                </c:pt>
                <c:pt idx="1743">
                  <c:v>16.960949494949492</c:v>
                </c:pt>
                <c:pt idx="1744">
                  <c:v>32.979510101010106</c:v>
                </c:pt>
                <c:pt idx="1745">
                  <c:v>13.967944444444443</c:v>
                </c:pt>
                <c:pt idx="1746">
                  <c:v>36.864878787878787</c:v>
                </c:pt>
                <c:pt idx="1747">
                  <c:v>43.362090909090895</c:v>
                </c:pt>
                <c:pt idx="1748">
                  <c:v>28.874770202020205</c:v>
                </c:pt>
                <c:pt idx="1749">
                  <c:v>61.642297979797988</c:v>
                </c:pt>
                <c:pt idx="1750">
                  <c:v>22.282664141414148</c:v>
                </c:pt>
                <c:pt idx="1751">
                  <c:v>22.637070707070709</c:v>
                </c:pt>
                <c:pt idx="1752">
                  <c:v>29.025202020202016</c:v>
                </c:pt>
                <c:pt idx="1753">
                  <c:v>18.09044696969697</c:v>
                </c:pt>
                <c:pt idx="1754">
                  <c:v>41.505674242424242</c:v>
                </c:pt>
                <c:pt idx="1755">
                  <c:v>15.829159090909092</c:v>
                </c:pt>
                <c:pt idx="1756">
                  <c:v>22.340818181818186</c:v>
                </c:pt>
                <c:pt idx="1757">
                  <c:v>25.885838383838387</c:v>
                </c:pt>
                <c:pt idx="1758">
                  <c:v>18.109969696969696</c:v>
                </c:pt>
                <c:pt idx="1759">
                  <c:v>28.400525252525256</c:v>
                </c:pt>
                <c:pt idx="1760">
                  <c:v>14.902388888888888</c:v>
                </c:pt>
                <c:pt idx="1761">
                  <c:v>17.737785353535354</c:v>
                </c:pt>
                <c:pt idx="1762">
                  <c:v>21.495734848484851</c:v>
                </c:pt>
                <c:pt idx="1763">
                  <c:v>14.005123737373735</c:v>
                </c:pt>
                <c:pt idx="1764">
                  <c:v>27.503121212121215</c:v>
                </c:pt>
                <c:pt idx="1765">
                  <c:v>11.71768181818182</c:v>
                </c:pt>
                <c:pt idx="1766">
                  <c:v>28.820065656565653</c:v>
                </c:pt>
                <c:pt idx="1767">
                  <c:v>35.407325757575762</c:v>
                </c:pt>
                <c:pt idx="1768">
                  <c:v>23.214093434343436</c:v>
                </c:pt>
                <c:pt idx="1769">
                  <c:v>39.191848484848485</c:v>
                </c:pt>
                <c:pt idx="1770">
                  <c:v>16.864760101010095</c:v>
                </c:pt>
                <c:pt idx="1771">
                  <c:v>19.224929292929293</c:v>
                </c:pt>
                <c:pt idx="1772">
                  <c:v>23.479434343434342</c:v>
                </c:pt>
                <c:pt idx="1773">
                  <c:v>14.147338383838381</c:v>
                </c:pt>
                <c:pt idx="1774">
                  <c:v>26.712164141414149</c:v>
                </c:pt>
                <c:pt idx="1775">
                  <c:v>11.304825757575756</c:v>
                </c:pt>
                <c:pt idx="1776">
                  <c:v>24.5602196969697</c:v>
                </c:pt>
                <c:pt idx="1777">
                  <c:v>28.23788636363636</c:v>
                </c:pt>
                <c:pt idx="1778">
                  <c:v>20.989982323232322</c:v>
                </c:pt>
                <c:pt idx="1779">
                  <c:v>35.145898989898988</c:v>
                </c:pt>
                <c:pt idx="1780">
                  <c:v>16.868833333333331</c:v>
                </c:pt>
                <c:pt idx="1781">
                  <c:v>23.909593434343428</c:v>
                </c:pt>
                <c:pt idx="1782">
                  <c:v>28.800348484848488</c:v>
                </c:pt>
                <c:pt idx="1783">
                  <c:v>19.180315656565657</c:v>
                </c:pt>
                <c:pt idx="1784">
                  <c:v>35.963813131313138</c:v>
                </c:pt>
                <c:pt idx="1785">
                  <c:v>15.319613636363638</c:v>
                </c:pt>
                <c:pt idx="1786">
                  <c:v>24.925921717171718</c:v>
                </c:pt>
                <c:pt idx="1787">
                  <c:v>29.56602525252525</c:v>
                </c:pt>
                <c:pt idx="1788">
                  <c:v>20.248189393939398</c:v>
                </c:pt>
                <c:pt idx="1789">
                  <c:v>35.134338383838376</c:v>
                </c:pt>
                <c:pt idx="1790">
                  <c:v>17.441459595959593</c:v>
                </c:pt>
                <c:pt idx="1791">
                  <c:v>35.561689393939396</c:v>
                </c:pt>
                <c:pt idx="1792">
                  <c:v>45.760671717171718</c:v>
                </c:pt>
                <c:pt idx="1793">
                  <c:v>23.036277777777777</c:v>
                </c:pt>
                <c:pt idx="1794">
                  <c:v>70.925828282828277</c:v>
                </c:pt>
                <c:pt idx="1795">
                  <c:v>17.852868686868689</c:v>
                </c:pt>
                <c:pt idx="1796">
                  <c:v>20.561727272727271</c:v>
                </c:pt>
                <c:pt idx="1797">
                  <c:v>24.860944444444449</c:v>
                </c:pt>
                <c:pt idx="1798">
                  <c:v>16.763126262626265</c:v>
                </c:pt>
                <c:pt idx="1799">
                  <c:v>29.091040404040402</c:v>
                </c:pt>
                <c:pt idx="1800">
                  <c:v>12.522792929292933</c:v>
                </c:pt>
                <c:pt idx="1801">
                  <c:v>24.487949494949493</c:v>
                </c:pt>
                <c:pt idx="1802">
                  <c:v>27.249527777777779</c:v>
                </c:pt>
                <c:pt idx="1803">
                  <c:v>17.202656565656568</c:v>
                </c:pt>
                <c:pt idx="1804">
                  <c:v>32.57126262626263</c:v>
                </c:pt>
                <c:pt idx="1805">
                  <c:v>14.545477272727272</c:v>
                </c:pt>
                <c:pt idx="1806">
                  <c:v>27.943563131313127</c:v>
                </c:pt>
                <c:pt idx="1807">
                  <c:v>33.268090909090915</c:v>
                </c:pt>
                <c:pt idx="1808">
                  <c:v>23.718300505050507</c:v>
                </c:pt>
                <c:pt idx="1809">
                  <c:v>37.874707070707068</c:v>
                </c:pt>
                <c:pt idx="1810">
                  <c:v>19.677631313131315</c:v>
                </c:pt>
                <c:pt idx="1811">
                  <c:v>54.708648989898997</c:v>
                </c:pt>
                <c:pt idx="1812">
                  <c:v>63.836944444444448</c:v>
                </c:pt>
                <c:pt idx="1813">
                  <c:v>24.763030303030305</c:v>
                </c:pt>
                <c:pt idx="1814">
                  <c:v>72.614247474747472</c:v>
                </c:pt>
                <c:pt idx="1815">
                  <c:v>16.288929292929289</c:v>
                </c:pt>
                <c:pt idx="1816">
                  <c:v>19.291833333333329</c:v>
                </c:pt>
                <c:pt idx="1817">
                  <c:v>26.03929292929293</c:v>
                </c:pt>
                <c:pt idx="1818">
                  <c:v>15.456906565656569</c:v>
                </c:pt>
                <c:pt idx="1819">
                  <c:v>33.388560606060615</c:v>
                </c:pt>
                <c:pt idx="1820">
                  <c:v>12.372638888888886</c:v>
                </c:pt>
                <c:pt idx="1821">
                  <c:v>18.986297979797975</c:v>
                </c:pt>
                <c:pt idx="1822">
                  <c:v>22.442088383838385</c:v>
                </c:pt>
                <c:pt idx="1823">
                  <c:v>14.760674242424246</c:v>
                </c:pt>
                <c:pt idx="1824">
                  <c:v>27.009010101010105</c:v>
                </c:pt>
                <c:pt idx="1825">
                  <c:v>11.613358585858588</c:v>
                </c:pt>
                <c:pt idx="1826">
                  <c:v>14.248805555555554</c:v>
                </c:pt>
                <c:pt idx="1827">
                  <c:v>18.997270202020207</c:v>
                </c:pt>
                <c:pt idx="1828">
                  <c:v>11.4822601010101</c:v>
                </c:pt>
                <c:pt idx="1829">
                  <c:v>22.649073232323232</c:v>
                </c:pt>
                <c:pt idx="1830">
                  <c:v>9.2463888888888928</c:v>
                </c:pt>
                <c:pt idx="1831">
                  <c:v>16.706229797979802</c:v>
                </c:pt>
                <c:pt idx="1832">
                  <c:v>22.112444444444442</c:v>
                </c:pt>
                <c:pt idx="1833">
                  <c:v>15.297128787878787</c:v>
                </c:pt>
                <c:pt idx="1834">
                  <c:v>29.633515151515155</c:v>
                </c:pt>
                <c:pt idx="1835">
                  <c:v>12.447070707070708</c:v>
                </c:pt>
                <c:pt idx="1836">
                  <c:v>14.538068181818186</c:v>
                </c:pt>
                <c:pt idx="1837">
                  <c:v>17.49165404040404</c:v>
                </c:pt>
                <c:pt idx="1838">
                  <c:v>12.083141414141414</c:v>
                </c:pt>
                <c:pt idx="1839">
                  <c:v>23.667517676767684</c:v>
                </c:pt>
                <c:pt idx="1840">
                  <c:v>10.646191919191919</c:v>
                </c:pt>
                <c:pt idx="1841">
                  <c:v>18.918452020202018</c:v>
                </c:pt>
                <c:pt idx="1842">
                  <c:v>21.248012626262621</c:v>
                </c:pt>
                <c:pt idx="1843">
                  <c:v>14.65080808080808</c:v>
                </c:pt>
                <c:pt idx="1844">
                  <c:v>26.172015151515144</c:v>
                </c:pt>
                <c:pt idx="1845">
                  <c:v>12.331941919191921</c:v>
                </c:pt>
                <c:pt idx="1846">
                  <c:v>14.681015151515151</c:v>
                </c:pt>
                <c:pt idx="1847">
                  <c:v>17.69873484848485</c:v>
                </c:pt>
                <c:pt idx="1848">
                  <c:v>9.9755656565656565</c:v>
                </c:pt>
                <c:pt idx="1849">
                  <c:v>19.396669191919194</c:v>
                </c:pt>
                <c:pt idx="1850">
                  <c:v>8.7121868686868673</c:v>
                </c:pt>
                <c:pt idx="1851">
                  <c:v>15.713121212121212</c:v>
                </c:pt>
                <c:pt idx="1852">
                  <c:v>17.913843434343431</c:v>
                </c:pt>
                <c:pt idx="1853">
                  <c:v>11.836681818181816</c:v>
                </c:pt>
                <c:pt idx="1854">
                  <c:v>22.70572727272727</c:v>
                </c:pt>
                <c:pt idx="1855">
                  <c:v>10.042446969696968</c:v>
                </c:pt>
                <c:pt idx="1856">
                  <c:v>21.457103535353536</c:v>
                </c:pt>
                <c:pt idx="1857">
                  <c:v>23.835656565656564</c:v>
                </c:pt>
                <c:pt idx="1858">
                  <c:v>17.068898989898987</c:v>
                </c:pt>
                <c:pt idx="1859">
                  <c:v>29.613257575757576</c:v>
                </c:pt>
                <c:pt idx="1860">
                  <c:v>13.055032828282826</c:v>
                </c:pt>
                <c:pt idx="1861">
                  <c:v>16.861724747474742</c:v>
                </c:pt>
                <c:pt idx="1862">
                  <c:v>20.357262626262628</c:v>
                </c:pt>
                <c:pt idx="1863">
                  <c:v>15.180926767676763</c:v>
                </c:pt>
                <c:pt idx="1864">
                  <c:v>25.907797979797984</c:v>
                </c:pt>
                <c:pt idx="1865">
                  <c:v>10.672992424242427</c:v>
                </c:pt>
                <c:pt idx="1866">
                  <c:v>20.02642929292929</c:v>
                </c:pt>
                <c:pt idx="1867">
                  <c:v>21.489507575757582</c:v>
                </c:pt>
                <c:pt idx="1868">
                  <c:v>14.641575757575758</c:v>
                </c:pt>
                <c:pt idx="1869">
                  <c:v>38.926906565656559</c:v>
                </c:pt>
                <c:pt idx="1870">
                  <c:v>13.661219696969697</c:v>
                </c:pt>
                <c:pt idx="1871">
                  <c:v>15.366936868686865</c:v>
                </c:pt>
                <c:pt idx="1872">
                  <c:v>17.794732323232324</c:v>
                </c:pt>
                <c:pt idx="1873">
                  <c:v>11.671116161616162</c:v>
                </c:pt>
                <c:pt idx="1874">
                  <c:v>22.787946969696964</c:v>
                </c:pt>
                <c:pt idx="1875">
                  <c:v>9.2036414141414173</c:v>
                </c:pt>
                <c:pt idx="1876">
                  <c:v>18.83854797979798</c:v>
                </c:pt>
                <c:pt idx="1877">
                  <c:v>24.975154040404043</c:v>
                </c:pt>
                <c:pt idx="1878">
                  <c:v>15.923772727272731</c:v>
                </c:pt>
                <c:pt idx="1879">
                  <c:v>27.035782828282819</c:v>
                </c:pt>
                <c:pt idx="1880">
                  <c:v>13.738684343434345</c:v>
                </c:pt>
                <c:pt idx="1881">
                  <c:v>16.668946969696975</c:v>
                </c:pt>
                <c:pt idx="1882">
                  <c:v>22.020878787878789</c:v>
                </c:pt>
                <c:pt idx="1883">
                  <c:v>13.590477272727272</c:v>
                </c:pt>
                <c:pt idx="1884">
                  <c:v>27.51674242424243</c:v>
                </c:pt>
                <c:pt idx="1885">
                  <c:v>12.081085858585858</c:v>
                </c:pt>
                <c:pt idx="1886">
                  <c:v>22.747757575757575</c:v>
                </c:pt>
                <c:pt idx="1887">
                  <c:v>30.627065656565659</c:v>
                </c:pt>
                <c:pt idx="1888">
                  <c:v>22.162982323232317</c:v>
                </c:pt>
                <c:pt idx="1889">
                  <c:v>35.274510101010094</c:v>
                </c:pt>
                <c:pt idx="1890">
                  <c:v>16.766686868686872</c:v>
                </c:pt>
                <c:pt idx="1891">
                  <c:v>20.386994949494955</c:v>
                </c:pt>
                <c:pt idx="1892">
                  <c:v>24.606931818181817</c:v>
                </c:pt>
                <c:pt idx="1893">
                  <c:v>15.359275252525254</c:v>
                </c:pt>
                <c:pt idx="1894">
                  <c:v>29.686924242424237</c:v>
                </c:pt>
                <c:pt idx="1895">
                  <c:v>12.603813131313133</c:v>
                </c:pt>
                <c:pt idx="1896">
                  <c:v>24.482530303030305</c:v>
                </c:pt>
                <c:pt idx="1897">
                  <c:v>27.389070707070708</c:v>
                </c:pt>
                <c:pt idx="1898">
                  <c:v>20.760593434343434</c:v>
                </c:pt>
                <c:pt idx="1899">
                  <c:v>33.778547979797978</c:v>
                </c:pt>
                <c:pt idx="1900">
                  <c:v>17.329797979797981</c:v>
                </c:pt>
                <c:pt idx="1901">
                  <c:v>24.355643939393939</c:v>
                </c:pt>
                <c:pt idx="1902">
                  <c:v>29.377583333333327</c:v>
                </c:pt>
                <c:pt idx="1903">
                  <c:v>18.697363636363637</c:v>
                </c:pt>
                <c:pt idx="1904">
                  <c:v>35.226510101010106</c:v>
                </c:pt>
                <c:pt idx="1905">
                  <c:v>13.876530303030302</c:v>
                </c:pt>
                <c:pt idx="1906">
                  <c:v>64.073313131313128</c:v>
                </c:pt>
                <c:pt idx="1907">
                  <c:v>84.479904040404051</c:v>
                </c:pt>
                <c:pt idx="1908">
                  <c:v>60.77797727272727</c:v>
                </c:pt>
                <c:pt idx="1909">
                  <c:v>87.435909090909092</c:v>
                </c:pt>
                <c:pt idx="1910">
                  <c:v>52.454159090909094</c:v>
                </c:pt>
                <c:pt idx="1911">
                  <c:v>17.29631565656566</c:v>
                </c:pt>
                <c:pt idx="1912">
                  <c:v>19.720921717171716</c:v>
                </c:pt>
                <c:pt idx="1913">
                  <c:v>12.766977272727274</c:v>
                </c:pt>
                <c:pt idx="1914">
                  <c:v>24.121532828282824</c:v>
                </c:pt>
                <c:pt idx="1915">
                  <c:v>10.735212121212122</c:v>
                </c:pt>
                <c:pt idx="1916">
                  <c:v>19.731901515151517</c:v>
                </c:pt>
                <c:pt idx="1917">
                  <c:v>23.375744949494951</c:v>
                </c:pt>
                <c:pt idx="1918">
                  <c:v>15.758262626262621</c:v>
                </c:pt>
                <c:pt idx="1919">
                  <c:v>34.343257575757576</c:v>
                </c:pt>
                <c:pt idx="1920">
                  <c:v>13.162646464646464</c:v>
                </c:pt>
                <c:pt idx="1921">
                  <c:v>15.634936868686871</c:v>
                </c:pt>
                <c:pt idx="1922">
                  <c:v>19.10439646464647</c:v>
                </c:pt>
                <c:pt idx="1923">
                  <c:v>14.46527272727273</c:v>
                </c:pt>
                <c:pt idx="1924">
                  <c:v>21.540368686868685</c:v>
                </c:pt>
                <c:pt idx="1925">
                  <c:v>10.850808080808081</c:v>
                </c:pt>
                <c:pt idx="1926">
                  <c:v>26.186297979797981</c:v>
                </c:pt>
                <c:pt idx="1927">
                  <c:v>29.936611111111109</c:v>
                </c:pt>
                <c:pt idx="1928">
                  <c:v>20.205919191919197</c:v>
                </c:pt>
                <c:pt idx="1929">
                  <c:v>34.047994949494949</c:v>
                </c:pt>
                <c:pt idx="1930">
                  <c:v>16.603681818181823</c:v>
                </c:pt>
                <c:pt idx="1931">
                  <c:v>22.774060606060601</c:v>
                </c:pt>
                <c:pt idx="1932">
                  <c:v>26.31418939393939</c:v>
                </c:pt>
                <c:pt idx="1933">
                  <c:v>18.450979797979791</c:v>
                </c:pt>
                <c:pt idx="1934">
                  <c:v>31.178664141414142</c:v>
                </c:pt>
                <c:pt idx="1935">
                  <c:v>14.947929292929288</c:v>
                </c:pt>
                <c:pt idx="1936">
                  <c:v>17.145679292929294</c:v>
                </c:pt>
                <c:pt idx="1937">
                  <c:v>22.538409090909092</c:v>
                </c:pt>
                <c:pt idx="1938">
                  <c:v>16.003931818181812</c:v>
                </c:pt>
                <c:pt idx="1939">
                  <c:v>26.423257575757571</c:v>
                </c:pt>
                <c:pt idx="1940">
                  <c:v>12.977292929292931</c:v>
                </c:pt>
                <c:pt idx="1941">
                  <c:v>17.839608585858585</c:v>
                </c:pt>
                <c:pt idx="1942">
                  <c:v>22.816477272727273</c:v>
                </c:pt>
                <c:pt idx="1943">
                  <c:v>15.196891414141412</c:v>
                </c:pt>
                <c:pt idx="1944">
                  <c:v>28.93345959595959</c:v>
                </c:pt>
                <c:pt idx="1945">
                  <c:v>10.933164141414141</c:v>
                </c:pt>
                <c:pt idx="1946">
                  <c:v>21.025229797979801</c:v>
                </c:pt>
                <c:pt idx="1947">
                  <c:v>25.58246464646464</c:v>
                </c:pt>
                <c:pt idx="1948">
                  <c:v>19.100297979797979</c:v>
                </c:pt>
                <c:pt idx="1949">
                  <c:v>31.503404040404039</c:v>
                </c:pt>
                <c:pt idx="1950">
                  <c:v>13.683906565656562</c:v>
                </c:pt>
                <c:pt idx="1951">
                  <c:v>23.292356060606064</c:v>
                </c:pt>
                <c:pt idx="1952">
                  <c:v>26.898737373737372</c:v>
                </c:pt>
                <c:pt idx="1953">
                  <c:v>16.211255050505049</c:v>
                </c:pt>
                <c:pt idx="1954">
                  <c:v>32.11509090909091</c:v>
                </c:pt>
                <c:pt idx="1955">
                  <c:v>14.14871464646464</c:v>
                </c:pt>
                <c:pt idx="1956">
                  <c:v>38.549848484848482</c:v>
                </c:pt>
                <c:pt idx="1957">
                  <c:v>51.564414141414133</c:v>
                </c:pt>
                <c:pt idx="1958">
                  <c:v>29.478901515151517</c:v>
                </c:pt>
                <c:pt idx="1959">
                  <c:v>61.085883838383843</c:v>
                </c:pt>
                <c:pt idx="1960">
                  <c:v>22.073904040404042</c:v>
                </c:pt>
                <c:pt idx="1961">
                  <c:v>24.000797979797984</c:v>
                </c:pt>
                <c:pt idx="1962">
                  <c:v>30.300356060606056</c:v>
                </c:pt>
                <c:pt idx="1963">
                  <c:v>19.364530303030303</c:v>
                </c:pt>
                <c:pt idx="1964">
                  <c:v>43.863805555555558</c:v>
                </c:pt>
                <c:pt idx="1965">
                  <c:v>15.703045454545459</c:v>
                </c:pt>
                <c:pt idx="1966">
                  <c:v>22.734744949494957</c:v>
                </c:pt>
                <c:pt idx="1967">
                  <c:v>24.309373737373736</c:v>
                </c:pt>
                <c:pt idx="1968">
                  <c:v>19.329969696969698</c:v>
                </c:pt>
                <c:pt idx="1969">
                  <c:v>27.81931818181819</c:v>
                </c:pt>
                <c:pt idx="1970">
                  <c:v>15.088431818181817</c:v>
                </c:pt>
                <c:pt idx="1971">
                  <c:v>17.930881313131312</c:v>
                </c:pt>
                <c:pt idx="1972">
                  <c:v>22.244007575757575</c:v>
                </c:pt>
                <c:pt idx="1973">
                  <c:v>14.791093434343436</c:v>
                </c:pt>
                <c:pt idx="1974">
                  <c:v>26.389987373737373</c:v>
                </c:pt>
                <c:pt idx="1975">
                  <c:v>13.035893939393935</c:v>
                </c:pt>
                <c:pt idx="1976">
                  <c:v>28.77443434343434</c:v>
                </c:pt>
                <c:pt idx="1977">
                  <c:v>34.014328282828288</c:v>
                </c:pt>
                <c:pt idx="1978">
                  <c:v>23.981363636363632</c:v>
                </c:pt>
                <c:pt idx="1979">
                  <c:v>43.973439393939394</c:v>
                </c:pt>
                <c:pt idx="1980">
                  <c:v>20.951343434343428</c:v>
                </c:pt>
                <c:pt idx="1981">
                  <c:v>18.197328282828277</c:v>
                </c:pt>
                <c:pt idx="1982">
                  <c:v>21.280027777777775</c:v>
                </c:pt>
                <c:pt idx="1983">
                  <c:v>14.781542929292929</c:v>
                </c:pt>
                <c:pt idx="1984">
                  <c:v>26.301340909090907</c:v>
                </c:pt>
                <c:pt idx="1985">
                  <c:v>10.988305555555556</c:v>
                </c:pt>
                <c:pt idx="1986">
                  <c:v>25.217724747474747</c:v>
                </c:pt>
                <c:pt idx="1987">
                  <c:v>30.418262626262628</c:v>
                </c:pt>
                <c:pt idx="1988">
                  <c:v>21.942166666666669</c:v>
                </c:pt>
                <c:pt idx="1989">
                  <c:v>32.362611111111114</c:v>
                </c:pt>
                <c:pt idx="1990">
                  <c:v>16.301502525252527</c:v>
                </c:pt>
                <c:pt idx="1991">
                  <c:v>23.059151515151513</c:v>
                </c:pt>
                <c:pt idx="1992">
                  <c:v>27.159671717171722</c:v>
                </c:pt>
                <c:pt idx="1993">
                  <c:v>20.269904040404043</c:v>
                </c:pt>
                <c:pt idx="1994">
                  <c:v>41.345742424242431</c:v>
                </c:pt>
                <c:pt idx="1995">
                  <c:v>15.698691919191921</c:v>
                </c:pt>
                <c:pt idx="1996">
                  <c:v>26.835797979797977</c:v>
                </c:pt>
                <c:pt idx="1997">
                  <c:v>28.243169191919197</c:v>
                </c:pt>
                <c:pt idx="1998">
                  <c:v>21.399383838383837</c:v>
                </c:pt>
                <c:pt idx="1999">
                  <c:v>34.35915151515151</c:v>
                </c:pt>
                <c:pt idx="2000">
                  <c:v>17.737833333333338</c:v>
                </c:pt>
                <c:pt idx="2001">
                  <c:v>31.0009595959596</c:v>
                </c:pt>
                <c:pt idx="2002">
                  <c:v>42.347015151515158</c:v>
                </c:pt>
                <c:pt idx="2003">
                  <c:v>21.412515151515152</c:v>
                </c:pt>
                <c:pt idx="2004">
                  <c:v>46.962247474747464</c:v>
                </c:pt>
                <c:pt idx="2005">
                  <c:v>17.144520202020196</c:v>
                </c:pt>
                <c:pt idx="2006">
                  <c:v>18.163446969696967</c:v>
                </c:pt>
                <c:pt idx="2007">
                  <c:v>23.398494949494946</c:v>
                </c:pt>
                <c:pt idx="2008">
                  <c:v>16.510893939393942</c:v>
                </c:pt>
                <c:pt idx="2009">
                  <c:v>26.548888888888886</c:v>
                </c:pt>
                <c:pt idx="2010">
                  <c:v>12.018040404040406</c:v>
                </c:pt>
                <c:pt idx="2011">
                  <c:v>21.715356060606059</c:v>
                </c:pt>
                <c:pt idx="2012">
                  <c:v>27.586568181818183</c:v>
                </c:pt>
                <c:pt idx="2013">
                  <c:v>17.517765151515146</c:v>
                </c:pt>
                <c:pt idx="2014">
                  <c:v>33.955878787878781</c:v>
                </c:pt>
                <c:pt idx="2015">
                  <c:v>14.467558080808081</c:v>
                </c:pt>
                <c:pt idx="2016">
                  <c:v>27.593101010101009</c:v>
                </c:pt>
                <c:pt idx="2017">
                  <c:v>35.603676767676767</c:v>
                </c:pt>
                <c:pt idx="2018">
                  <c:v>22.852431818181817</c:v>
                </c:pt>
                <c:pt idx="2019">
                  <c:v>38.733696969696972</c:v>
                </c:pt>
                <c:pt idx="2020">
                  <c:v>16.984641414141414</c:v>
                </c:pt>
                <c:pt idx="2021">
                  <c:v>46.835522727272732</c:v>
                </c:pt>
                <c:pt idx="2022">
                  <c:v>64.392838383838381</c:v>
                </c:pt>
                <c:pt idx="2023">
                  <c:v>46.207962121212113</c:v>
                </c:pt>
                <c:pt idx="2024">
                  <c:v>79.023257575757583</c:v>
                </c:pt>
                <c:pt idx="2025">
                  <c:v>21.235547979797982</c:v>
                </c:pt>
                <c:pt idx="2026">
                  <c:v>20.951835858585863</c:v>
                </c:pt>
                <c:pt idx="2027">
                  <c:v>27.132666666666665</c:v>
                </c:pt>
                <c:pt idx="2028">
                  <c:v>17.28580050505051</c:v>
                </c:pt>
                <c:pt idx="2029">
                  <c:v>28.697974747474749</c:v>
                </c:pt>
                <c:pt idx="2030">
                  <c:v>13.377118686868686</c:v>
                </c:pt>
                <c:pt idx="2031">
                  <c:v>18.346770202020203</c:v>
                </c:pt>
                <c:pt idx="2032">
                  <c:v>23.724515151515149</c:v>
                </c:pt>
                <c:pt idx="2033">
                  <c:v>14.828232323232319</c:v>
                </c:pt>
                <c:pt idx="2034">
                  <c:v>27.005328282828287</c:v>
                </c:pt>
                <c:pt idx="2035">
                  <c:v>12.988792929292931</c:v>
                </c:pt>
                <c:pt idx="2036">
                  <c:v>14.712060606060609</c:v>
                </c:pt>
                <c:pt idx="2037">
                  <c:v>19.541787878787883</c:v>
                </c:pt>
                <c:pt idx="2038">
                  <c:v>12.80785858585859</c:v>
                </c:pt>
                <c:pt idx="2039">
                  <c:v>22.428353535353533</c:v>
                </c:pt>
                <c:pt idx="2040">
                  <c:v>9.2392676767676747</c:v>
                </c:pt>
                <c:pt idx="2041">
                  <c:v>18.585974747474751</c:v>
                </c:pt>
                <c:pt idx="2042">
                  <c:v>22.779939393939394</c:v>
                </c:pt>
                <c:pt idx="2043">
                  <c:v>14.492366161616157</c:v>
                </c:pt>
                <c:pt idx="2044">
                  <c:v>27.474462121212124</c:v>
                </c:pt>
                <c:pt idx="2045">
                  <c:v>10.342853535353536</c:v>
                </c:pt>
                <c:pt idx="2046">
                  <c:v>15.469643939393942</c:v>
                </c:pt>
                <c:pt idx="2047">
                  <c:v>16.354070707070701</c:v>
                </c:pt>
                <c:pt idx="2048">
                  <c:v>12.786525252525253</c:v>
                </c:pt>
                <c:pt idx="2049">
                  <c:v>21.994593434343432</c:v>
                </c:pt>
                <c:pt idx="2050">
                  <c:v>9.1271691919191937</c:v>
                </c:pt>
                <c:pt idx="2051">
                  <c:v>17.662207070707073</c:v>
                </c:pt>
                <c:pt idx="2052">
                  <c:v>21.85324747474748</c:v>
                </c:pt>
                <c:pt idx="2053">
                  <c:v>14.491338383838382</c:v>
                </c:pt>
                <c:pt idx="2054">
                  <c:v>26.321345959595963</c:v>
                </c:pt>
                <c:pt idx="2055">
                  <c:v>11.341497474747479</c:v>
                </c:pt>
                <c:pt idx="2056">
                  <c:v>13.737396464646469</c:v>
                </c:pt>
                <c:pt idx="2057">
                  <c:v>16.916510101010104</c:v>
                </c:pt>
                <c:pt idx="2058">
                  <c:v>12.160411616161618</c:v>
                </c:pt>
                <c:pt idx="2059">
                  <c:v>20.157282828282835</c:v>
                </c:pt>
                <c:pt idx="2060">
                  <c:v>8.2542121212121202</c:v>
                </c:pt>
                <c:pt idx="2061">
                  <c:v>15.116222222222223</c:v>
                </c:pt>
                <c:pt idx="2062">
                  <c:v>18.881573232323237</c:v>
                </c:pt>
                <c:pt idx="2063">
                  <c:v>10.94213888888889</c:v>
                </c:pt>
                <c:pt idx="2064">
                  <c:v>21.514805555555554</c:v>
                </c:pt>
                <c:pt idx="2065">
                  <c:v>10.209916666666668</c:v>
                </c:pt>
                <c:pt idx="2066">
                  <c:v>21.439633838383845</c:v>
                </c:pt>
                <c:pt idx="2067">
                  <c:v>23.107047979797976</c:v>
                </c:pt>
                <c:pt idx="2068">
                  <c:v>17.305477272727266</c:v>
                </c:pt>
                <c:pt idx="2069">
                  <c:v>27.236409090909088</c:v>
                </c:pt>
                <c:pt idx="2070">
                  <c:v>13.787469696969701</c:v>
                </c:pt>
                <c:pt idx="2071">
                  <c:v>16.705994949494951</c:v>
                </c:pt>
                <c:pt idx="2072">
                  <c:v>21.429012626262622</c:v>
                </c:pt>
                <c:pt idx="2073">
                  <c:v>13.935285353535354</c:v>
                </c:pt>
                <c:pt idx="2074">
                  <c:v>25.961891414141416</c:v>
                </c:pt>
                <c:pt idx="2075">
                  <c:v>11.034010101010104</c:v>
                </c:pt>
                <c:pt idx="2076">
                  <c:v>19.387078282828281</c:v>
                </c:pt>
                <c:pt idx="2077">
                  <c:v>24.027924242424245</c:v>
                </c:pt>
                <c:pt idx="2078">
                  <c:v>15.188007575757574</c:v>
                </c:pt>
                <c:pt idx="2079">
                  <c:v>32.722404040404037</c:v>
                </c:pt>
                <c:pt idx="2080">
                  <c:v>11.963931818181818</c:v>
                </c:pt>
                <c:pt idx="2081">
                  <c:v>13.549656565656568</c:v>
                </c:pt>
                <c:pt idx="2082">
                  <c:v>17.466595959595956</c:v>
                </c:pt>
                <c:pt idx="2083">
                  <c:v>11.588166666666664</c:v>
                </c:pt>
                <c:pt idx="2084">
                  <c:v>24.148540404040403</c:v>
                </c:pt>
                <c:pt idx="2085">
                  <c:v>9.3237979797979786</c:v>
                </c:pt>
                <c:pt idx="2086">
                  <c:v>17.698030303030304</c:v>
                </c:pt>
                <c:pt idx="2087">
                  <c:v>24.10701262626263</c:v>
                </c:pt>
                <c:pt idx="2088">
                  <c:v>15.968840909090904</c:v>
                </c:pt>
                <c:pt idx="2089">
                  <c:v>26.536666666666669</c:v>
                </c:pt>
                <c:pt idx="2090">
                  <c:v>14.227075757575763</c:v>
                </c:pt>
                <c:pt idx="2091">
                  <c:v>17.948623737373737</c:v>
                </c:pt>
                <c:pt idx="2092">
                  <c:v>21.580772727272731</c:v>
                </c:pt>
                <c:pt idx="2093">
                  <c:v>15.357222222222227</c:v>
                </c:pt>
                <c:pt idx="2094">
                  <c:v>24.669250000000002</c:v>
                </c:pt>
                <c:pt idx="2095">
                  <c:v>11.171909090909093</c:v>
                </c:pt>
                <c:pt idx="2096">
                  <c:v>23.078401515151512</c:v>
                </c:pt>
                <c:pt idx="2097">
                  <c:v>30.345366161616159</c:v>
                </c:pt>
                <c:pt idx="2098">
                  <c:v>20.103055555555549</c:v>
                </c:pt>
                <c:pt idx="2099">
                  <c:v>34.115207070707072</c:v>
                </c:pt>
                <c:pt idx="2100">
                  <c:v>17.697002525252522</c:v>
                </c:pt>
                <c:pt idx="2102">
                  <c:v>60.267646952281275</c:v>
                </c:pt>
                <c:pt idx="2103">
                  <c:v>99.582747230556677</c:v>
                </c:pt>
                <c:pt idx="2104">
                  <c:v>86.584624984023577</c:v>
                </c:pt>
                <c:pt idx="2105">
                  <c:v>48.891341456198283</c:v>
                </c:pt>
                <c:pt idx="2106">
                  <c:v>79.976790747576501</c:v>
                </c:pt>
                <c:pt idx="2107">
                  <c:v>71.728240345591402</c:v>
                </c:pt>
                <c:pt idx="2108">
                  <c:v>65.131617678352541</c:v>
                </c:pt>
                <c:pt idx="2109">
                  <c:v>84.450959336268411</c:v>
                </c:pt>
                <c:pt idx="2110">
                  <c:v>79.526596743163864</c:v>
                </c:pt>
                <c:pt idx="2111">
                  <c:v>86.837835719301211</c:v>
                </c:pt>
                <c:pt idx="2112">
                  <c:v>59.791192393790048</c:v>
                </c:pt>
                <c:pt idx="2113">
                  <c:v>84.432713227712242</c:v>
                </c:pt>
                <c:pt idx="2114">
                  <c:v>69.913883764374759</c:v>
                </c:pt>
                <c:pt idx="2115">
                  <c:v>43.592977083495754</c:v>
                </c:pt>
                <c:pt idx="2116">
                  <c:v>94.506528342328565</c:v>
                </c:pt>
                <c:pt idx="2117">
                  <c:v>37.78450104544752</c:v>
                </c:pt>
                <c:pt idx="2118">
                  <c:v>27.584225328170699</c:v>
                </c:pt>
                <c:pt idx="2119">
                  <c:v>38.674344530506062</c:v>
                </c:pt>
                <c:pt idx="2120">
                  <c:v>25.064521185391456</c:v>
                </c:pt>
                <c:pt idx="2121">
                  <c:v>47.921435484140254</c:v>
                </c:pt>
                <c:pt idx="2122">
                  <c:v>63.750408408634563</c:v>
                </c:pt>
                <c:pt idx="2123">
                  <c:v>59.397114570176988</c:v>
                </c:pt>
                <c:pt idx="2124">
                  <c:v>89.460255886393128</c:v>
                </c:pt>
                <c:pt idx="2125">
                  <c:v>88.894324798935955</c:v>
                </c:pt>
                <c:pt idx="2126">
                  <c:v>105.23055326591532</c:v>
                </c:pt>
                <c:pt idx="2127">
                  <c:v>78.498915175215444</c:v>
                </c:pt>
                <c:pt idx="2128">
                  <c:v>57.916065691557002</c:v>
                </c:pt>
                <c:pt idx="2129">
                  <c:v>93.683382014230659</c:v>
                </c:pt>
                <c:pt idx="2130">
                  <c:v>80.441872441069876</c:v>
                </c:pt>
                <c:pt idx="2131">
                  <c:v>89.83492488385032</c:v>
                </c:pt>
                <c:pt idx="2132">
                  <c:v>101.34864400579849</c:v>
                </c:pt>
                <c:pt idx="2133">
                  <c:v>85.731345221848613</c:v>
                </c:pt>
                <c:pt idx="2134">
                  <c:v>97.304828026184197</c:v>
                </c:pt>
                <c:pt idx="2135">
                  <c:v>78.0762617132727</c:v>
                </c:pt>
                <c:pt idx="2136">
                  <c:v>87.947763157339722</c:v>
                </c:pt>
                <c:pt idx="2137">
                  <c:v>76.25732098610311</c:v>
                </c:pt>
                <c:pt idx="2138">
                  <c:v>85.138446794152856</c:v>
                </c:pt>
                <c:pt idx="2139">
                  <c:v>26.026686525381955</c:v>
                </c:pt>
                <c:pt idx="2140">
                  <c:v>44.159468560433574</c:v>
                </c:pt>
                <c:pt idx="2141">
                  <c:v>34.96571850029229</c:v>
                </c:pt>
                <c:pt idx="2142">
                  <c:v>94.485353827331878</c:v>
                </c:pt>
                <c:pt idx="2143">
                  <c:v>89.49156487487484</c:v>
                </c:pt>
                <c:pt idx="2144">
                  <c:v>77.752456017875247</c:v>
                </c:pt>
                <c:pt idx="2145">
                  <c:v>58.380672887461145</c:v>
                </c:pt>
                <c:pt idx="2146">
                  <c:v>63.041732754733026</c:v>
                </c:pt>
                <c:pt idx="2147">
                  <c:v>78.265000221985886</c:v>
                </c:pt>
                <c:pt idx="2148">
                  <c:v>90.973244481907216</c:v>
                </c:pt>
                <c:pt idx="2149">
                  <c:v>102.90700412947143</c:v>
                </c:pt>
                <c:pt idx="2150">
                  <c:v>45.907385539453941</c:v>
                </c:pt>
                <c:pt idx="2151">
                  <c:v>96.81780480699328</c:v>
                </c:pt>
                <c:pt idx="2152">
                  <c:v>90.389122086066408</c:v>
                </c:pt>
                <c:pt idx="2153">
                  <c:v>71.840108234039292</c:v>
                </c:pt>
                <c:pt idx="2154">
                  <c:v>80.484786052627882</c:v>
                </c:pt>
                <c:pt idx="2155">
                  <c:v>77.488403715436149</c:v>
                </c:pt>
                <c:pt idx="2156">
                  <c:v>38.452745959367114</c:v>
                </c:pt>
                <c:pt idx="2157">
                  <c:v>86.102752955652662</c:v>
                </c:pt>
                <c:pt idx="2158">
                  <c:v>56.255075270164234</c:v>
                </c:pt>
                <c:pt idx="2159">
                  <c:v>113.86693320927232</c:v>
                </c:pt>
                <c:pt idx="2160">
                  <c:v>82.699532992172536</c:v>
                </c:pt>
                <c:pt idx="2161">
                  <c:v>92.231075824937847</c:v>
                </c:pt>
                <c:pt idx="2162">
                  <c:v>68.314420943975094</c:v>
                </c:pt>
                <c:pt idx="2163">
                  <c:v>68.819938682061405</c:v>
                </c:pt>
                <c:pt idx="2164">
                  <c:v>73.088151133694595</c:v>
                </c:pt>
                <c:pt idx="2165">
                  <c:v>74.127285201654885</c:v>
                </c:pt>
                <c:pt idx="2166">
                  <c:v>97.636719924051064</c:v>
                </c:pt>
                <c:pt idx="2167">
                  <c:v>76.646890534564605</c:v>
                </c:pt>
                <c:pt idx="2168">
                  <c:v>55.37484720722766</c:v>
                </c:pt>
                <c:pt idx="2169">
                  <c:v>73.81261887208619</c:v>
                </c:pt>
                <c:pt idx="2170">
                  <c:v>37.367358580264003</c:v>
                </c:pt>
                <c:pt idx="2171">
                  <c:v>64.519008261354401</c:v>
                </c:pt>
                <c:pt idx="2172">
                  <c:v>76.72100541892047</c:v>
                </c:pt>
                <c:pt idx="2173">
                  <c:v>91.031537571381421</c:v>
                </c:pt>
                <c:pt idx="2174">
                  <c:v>66.089845550570814</c:v>
                </c:pt>
                <c:pt idx="2175">
                  <c:v>52.645567837429212</c:v>
                </c:pt>
                <c:pt idx="2176">
                  <c:v>66.748338640003112</c:v>
                </c:pt>
                <c:pt idx="2177">
                  <c:v>74.377215148192576</c:v>
                </c:pt>
                <c:pt idx="2178">
                  <c:v>81.259621816573045</c:v>
                </c:pt>
                <c:pt idx="2179">
                  <c:v>32.820025838081612</c:v>
                </c:pt>
                <c:pt idx="2180">
                  <c:v>39.654891160638584</c:v>
                </c:pt>
                <c:pt idx="2181">
                  <c:v>108.81507655292158</c:v>
                </c:pt>
                <c:pt idx="2182">
                  <c:v>82.24576029075169</c:v>
                </c:pt>
                <c:pt idx="2183">
                  <c:v>88.019392162561019</c:v>
                </c:pt>
                <c:pt idx="2184">
                  <c:v>108.11112983013507</c:v>
                </c:pt>
                <c:pt idx="2185">
                  <c:v>95.512095590320214</c:v>
                </c:pt>
                <c:pt idx="2186">
                  <c:v>28.455202796767562</c:v>
                </c:pt>
                <c:pt idx="2187">
                  <c:v>86.770150653128795</c:v>
                </c:pt>
                <c:pt idx="2188">
                  <c:v>74.778159355827924</c:v>
                </c:pt>
                <c:pt idx="2189">
                  <c:v>69.972571891188025</c:v>
                </c:pt>
                <c:pt idx="2190">
                  <c:v>60.66336967119959</c:v>
                </c:pt>
                <c:pt idx="2191">
                  <c:v>71.379438628685563</c:v>
                </c:pt>
                <c:pt idx="2192">
                  <c:v>81.56302024845705</c:v>
                </c:pt>
                <c:pt idx="2193">
                  <c:v>95.475954290485234</c:v>
                </c:pt>
                <c:pt idx="2194">
                  <c:v>102.42538168512581</c:v>
                </c:pt>
                <c:pt idx="2195">
                  <c:v>73.451289898263582</c:v>
                </c:pt>
                <c:pt idx="2196">
                  <c:v>70.502958986573702</c:v>
                </c:pt>
                <c:pt idx="2197">
                  <c:v>95.223650181507438</c:v>
                </c:pt>
                <c:pt idx="2198">
                  <c:v>84.028417325669167</c:v>
                </c:pt>
                <c:pt idx="2199">
                  <c:v>84.089984006718836</c:v>
                </c:pt>
                <c:pt idx="2200">
                  <c:v>82.5864257138482</c:v>
                </c:pt>
                <c:pt idx="2201">
                  <c:v>77.583948142136322</c:v>
                </c:pt>
                <c:pt idx="2202">
                  <c:v>66.751355928738292</c:v>
                </c:pt>
                <c:pt idx="2203">
                  <c:v>69.173486397624927</c:v>
                </c:pt>
                <c:pt idx="2204">
                  <c:v>108.77450568821082</c:v>
                </c:pt>
                <c:pt idx="2205">
                  <c:v>72.217656142286955</c:v>
                </c:pt>
                <c:pt idx="2206">
                  <c:v>76.988873234635562</c:v>
                </c:pt>
                <c:pt idx="2207">
                  <c:v>64.974632615055128</c:v>
                </c:pt>
                <c:pt idx="2208">
                  <c:v>76.144373136138967</c:v>
                </c:pt>
                <c:pt idx="2209">
                  <c:v>95.399101907696391</c:v>
                </c:pt>
                <c:pt idx="2210">
                  <c:v>80.047375202578948</c:v>
                </c:pt>
                <c:pt idx="2211">
                  <c:v>95.136260067821766</c:v>
                </c:pt>
                <c:pt idx="2212">
                  <c:v>67.867420542032235</c:v>
                </c:pt>
                <c:pt idx="2213">
                  <c:v>66.376537418295726</c:v>
                </c:pt>
                <c:pt idx="2214">
                  <c:v>61.416227025339523</c:v>
                </c:pt>
                <c:pt idx="2215">
                  <c:v>38.996737846540682</c:v>
                </c:pt>
                <c:pt idx="2216">
                  <c:v>108.97498102175278</c:v>
                </c:pt>
                <c:pt idx="2217">
                  <c:v>83.793181213894201</c:v>
                </c:pt>
                <c:pt idx="2218">
                  <c:v>69.115562157731759</c:v>
                </c:pt>
                <c:pt idx="2219">
                  <c:v>104.30194961299759</c:v>
                </c:pt>
                <c:pt idx="2220">
                  <c:v>76.737488344946328</c:v>
                </c:pt>
                <c:pt idx="2221">
                  <c:v>112.08372657508016</c:v>
                </c:pt>
                <c:pt idx="2222">
                  <c:v>97.584577058096329</c:v>
                </c:pt>
                <c:pt idx="2223">
                  <c:v>73.915559174315149</c:v>
                </c:pt>
                <c:pt idx="2224">
                  <c:v>27.811334887390466</c:v>
                </c:pt>
                <c:pt idx="2225">
                  <c:v>82.838348351525667</c:v>
                </c:pt>
                <c:pt idx="2226">
                  <c:v>108.09613613066632</c:v>
                </c:pt>
                <c:pt idx="2227">
                  <c:v>67.182602301179628</c:v>
                </c:pt>
                <c:pt idx="2228">
                  <c:v>84.572269414968886</c:v>
                </c:pt>
                <c:pt idx="2229">
                  <c:v>59.738282463377331</c:v>
                </c:pt>
                <c:pt idx="2230">
                  <c:v>80.104447253848903</c:v>
                </c:pt>
                <c:pt idx="2231">
                  <c:v>81.685914971710176</c:v>
                </c:pt>
                <c:pt idx="2232">
                  <c:v>52.647366072966683</c:v>
                </c:pt>
                <c:pt idx="2233">
                  <c:v>54.554436069499175</c:v>
                </c:pt>
                <c:pt idx="2234">
                  <c:v>98.216995118855834</c:v>
                </c:pt>
                <c:pt idx="2235">
                  <c:v>25.699646745901646</c:v>
                </c:pt>
                <c:pt idx="2236">
                  <c:v>59.82357196717313</c:v>
                </c:pt>
                <c:pt idx="2237">
                  <c:v>107.92796370878625</c:v>
                </c:pt>
                <c:pt idx="2238">
                  <c:v>78.943738420008444</c:v>
                </c:pt>
                <c:pt idx="2239">
                  <c:v>82.319785265900478</c:v>
                </c:pt>
                <c:pt idx="2240">
                  <c:v>55.306415615963864</c:v>
                </c:pt>
                <c:pt idx="2241">
                  <c:v>81.226528206386106</c:v>
                </c:pt>
                <c:pt idx="2242">
                  <c:v>61.126706859073593</c:v>
                </c:pt>
                <c:pt idx="2243">
                  <c:v>43.06525411864051</c:v>
                </c:pt>
                <c:pt idx="2244">
                  <c:v>66.070132774979825</c:v>
                </c:pt>
                <c:pt idx="2245">
                  <c:v>84.817396017104443</c:v>
                </c:pt>
                <c:pt idx="2246">
                  <c:v>81.657909153335225</c:v>
                </c:pt>
                <c:pt idx="2247">
                  <c:v>100.44218946923459</c:v>
                </c:pt>
                <c:pt idx="2248">
                  <c:v>54.331152935000325</c:v>
                </c:pt>
                <c:pt idx="2249">
                  <c:v>106.68563966198168</c:v>
                </c:pt>
                <c:pt idx="2250">
                  <c:v>84.052247791963168</c:v>
                </c:pt>
                <c:pt idx="2251">
                  <c:v>95.49227720386618</c:v>
                </c:pt>
                <c:pt idx="2252">
                  <c:v>80.980626991801387</c:v>
                </c:pt>
                <c:pt idx="2253">
                  <c:v>86.388200076737803</c:v>
                </c:pt>
                <c:pt idx="2254">
                  <c:v>60.537089850084719</c:v>
                </c:pt>
                <c:pt idx="2255">
                  <c:v>94.302720822121074</c:v>
                </c:pt>
                <c:pt idx="2256">
                  <c:v>110.42883989874848</c:v>
                </c:pt>
                <c:pt idx="2257">
                  <c:v>63.396737817354129</c:v>
                </c:pt>
                <c:pt idx="2258">
                  <c:v>87.919274129151802</c:v>
                </c:pt>
                <c:pt idx="2259">
                  <c:v>110.6344646571395</c:v>
                </c:pt>
                <c:pt idx="2260">
                  <c:v>77.979858068544743</c:v>
                </c:pt>
                <c:pt idx="2261">
                  <c:v>66.675076254309488</c:v>
                </c:pt>
                <c:pt idx="2262">
                  <c:v>56.01343900687263</c:v>
                </c:pt>
                <c:pt idx="2263">
                  <c:v>90.623523365830778</c:v>
                </c:pt>
                <c:pt idx="2264">
                  <c:v>126.0069729583101</c:v>
                </c:pt>
                <c:pt idx="2265">
                  <c:v>75.725100919356862</c:v>
                </c:pt>
                <c:pt idx="2266">
                  <c:v>109.79222080053039</c:v>
                </c:pt>
                <c:pt idx="2267">
                  <c:v>102.36355663184902</c:v>
                </c:pt>
                <c:pt idx="2268">
                  <c:v>45.65569893358537</c:v>
                </c:pt>
                <c:pt idx="2269">
                  <c:v>97.804351543340857</c:v>
                </c:pt>
                <c:pt idx="2270">
                  <c:v>101.1802554106348</c:v>
                </c:pt>
                <c:pt idx="2271">
                  <c:v>100.41348806261944</c:v>
                </c:pt>
                <c:pt idx="2272">
                  <c:v>106.5437439611713</c:v>
                </c:pt>
                <c:pt idx="2273">
                  <c:v>74.034809238185446</c:v>
                </c:pt>
                <c:pt idx="2274">
                  <c:v>87.24232640979551</c:v>
                </c:pt>
                <c:pt idx="2275">
                  <c:v>75.360560333188928</c:v>
                </c:pt>
                <c:pt idx="2276">
                  <c:v>87.182851606196607</c:v>
                </c:pt>
                <c:pt idx="2277">
                  <c:v>45.397367918006807</c:v>
                </c:pt>
                <c:pt idx="2278">
                  <c:v>99.092385080331084</c:v>
                </c:pt>
                <c:pt idx="2279">
                  <c:v>107.81598020923803</c:v>
                </c:pt>
                <c:pt idx="2280">
                  <c:v>93.319373363804388</c:v>
                </c:pt>
                <c:pt idx="2281">
                  <c:v>38.386938866526322</c:v>
                </c:pt>
                <c:pt idx="2282">
                  <c:v>33.050896459743939</c:v>
                </c:pt>
                <c:pt idx="2283">
                  <c:v>50.750605431617828</c:v>
                </c:pt>
                <c:pt idx="2284">
                  <c:v>80.729821578905643</c:v>
                </c:pt>
                <c:pt idx="2285">
                  <c:v>65.988639203635998</c:v>
                </c:pt>
                <c:pt idx="2286">
                  <c:v>102.61051629845566</c:v>
                </c:pt>
                <c:pt idx="2287">
                  <c:v>60.810873140409505</c:v>
                </c:pt>
                <c:pt idx="2288">
                  <c:v>73.313684389589369</c:v>
                </c:pt>
                <c:pt idx="2289">
                  <c:v>88.243804965010412</c:v>
                </c:pt>
                <c:pt idx="2290">
                  <c:v>61.121834507401168</c:v>
                </c:pt>
                <c:pt idx="2291">
                  <c:v>98.542176948379719</c:v>
                </c:pt>
                <c:pt idx="2292">
                  <c:v>91.882869084926369</c:v>
                </c:pt>
                <c:pt idx="2293">
                  <c:v>86.728133185581157</c:v>
                </c:pt>
                <c:pt idx="2294">
                  <c:v>47.790232352440157</c:v>
                </c:pt>
                <c:pt idx="2295">
                  <c:v>86.356226183988269</c:v>
                </c:pt>
                <c:pt idx="2296">
                  <c:v>91.21026145402395</c:v>
                </c:pt>
                <c:pt idx="2297">
                  <c:v>92.703581212631391</c:v>
                </c:pt>
                <c:pt idx="2298">
                  <c:v>102.09256462296254</c:v>
                </c:pt>
                <c:pt idx="2299">
                  <c:v>108.77494299662146</c:v>
                </c:pt>
                <c:pt idx="2300">
                  <c:v>68.574989815051623</c:v>
                </c:pt>
                <c:pt idx="2301">
                  <c:v>112.34116132797691</c:v>
                </c:pt>
                <c:pt idx="2302">
                  <c:v>46.853804617138806</c:v>
                </c:pt>
                <c:pt idx="2303">
                  <c:v>80.876611884881868</c:v>
                </c:pt>
                <c:pt idx="2304">
                  <c:v>100.60620515030155</c:v>
                </c:pt>
                <c:pt idx="2305">
                  <c:v>70.010909884792454</c:v>
                </c:pt>
                <c:pt idx="2306">
                  <c:v>93.609143393121485</c:v>
                </c:pt>
                <c:pt idx="2307">
                  <c:v>61.150862233129416</c:v>
                </c:pt>
                <c:pt idx="2308">
                  <c:v>80.017280442727269</c:v>
                </c:pt>
                <c:pt idx="2309">
                  <c:v>57.031864432399487</c:v>
                </c:pt>
                <c:pt idx="2310">
                  <c:v>59.19451544120254</c:v>
                </c:pt>
                <c:pt idx="2311">
                  <c:v>66.655017327942105</c:v>
                </c:pt>
                <c:pt idx="2312">
                  <c:v>80.898413865217478</c:v>
                </c:pt>
                <c:pt idx="2313">
                  <c:v>101.76482936544021</c:v>
                </c:pt>
                <c:pt idx="2314">
                  <c:v>105.21306907114032</c:v>
                </c:pt>
                <c:pt idx="2315">
                  <c:v>66.356585488074344</c:v>
                </c:pt>
                <c:pt idx="2316">
                  <c:v>75.313373299756606</c:v>
                </c:pt>
                <c:pt idx="2317">
                  <c:v>112.7601719568957</c:v>
                </c:pt>
                <c:pt idx="2318">
                  <c:v>104.59683764198824</c:v>
                </c:pt>
                <c:pt idx="2319">
                  <c:v>75.334846010273893</c:v>
                </c:pt>
                <c:pt idx="2320">
                  <c:v>88.581410461063612</c:v>
                </c:pt>
                <c:pt idx="2321">
                  <c:v>99.783936820673048</c:v>
                </c:pt>
                <c:pt idx="2322">
                  <c:v>58.516054163395303</c:v>
                </c:pt>
                <c:pt idx="2323">
                  <c:v>89.265245349422614</c:v>
                </c:pt>
                <c:pt idx="2324">
                  <c:v>91.228109063069027</c:v>
                </c:pt>
                <c:pt idx="2325">
                  <c:v>42.413229882672439</c:v>
                </c:pt>
                <c:pt idx="2326">
                  <c:v>109.73248517921934</c:v>
                </c:pt>
                <c:pt idx="2327">
                  <c:v>41.270987885581569</c:v>
                </c:pt>
                <c:pt idx="2328">
                  <c:v>17.779463645626695</c:v>
                </c:pt>
                <c:pt idx="2329">
                  <c:v>41.862637689002405</c:v>
                </c:pt>
                <c:pt idx="2330">
                  <c:v>13.120405669207519</c:v>
                </c:pt>
                <c:pt idx="2331">
                  <c:v>45.583534307287927</c:v>
                </c:pt>
                <c:pt idx="2332">
                  <c:v>47.139826386334477</c:v>
                </c:pt>
                <c:pt idx="2333">
                  <c:v>66.09813719907585</c:v>
                </c:pt>
                <c:pt idx="2334">
                  <c:v>95.327290835731702</c:v>
                </c:pt>
                <c:pt idx="2335">
                  <c:v>82.622508236418966</c:v>
                </c:pt>
                <c:pt idx="2336">
                  <c:v>97.838486922210478</c:v>
                </c:pt>
                <c:pt idx="2337">
                  <c:v>92.296933067819168</c:v>
                </c:pt>
                <c:pt idx="2338">
                  <c:v>91.186460087949072</c:v>
                </c:pt>
                <c:pt idx="2339">
                  <c:v>91.573623652465898</c:v>
                </c:pt>
                <c:pt idx="2340">
                  <c:v>89.434230858780296</c:v>
                </c:pt>
                <c:pt idx="2341">
                  <c:v>77.38753819592003</c:v>
                </c:pt>
                <c:pt idx="2342">
                  <c:v>98.047509852597585</c:v>
                </c:pt>
                <c:pt idx="2343">
                  <c:v>83.417374594576003</c:v>
                </c:pt>
                <c:pt idx="2344">
                  <c:v>84.215871424312837</c:v>
                </c:pt>
                <c:pt idx="2345">
                  <c:v>83.164799643013993</c:v>
                </c:pt>
                <c:pt idx="2346">
                  <c:v>96.510941708846104</c:v>
                </c:pt>
                <c:pt idx="2347">
                  <c:v>58.95863859470979</c:v>
                </c:pt>
                <c:pt idx="2348">
                  <c:v>93.829250460223392</c:v>
                </c:pt>
                <c:pt idx="2349">
                  <c:v>38.775490375802747</c:v>
                </c:pt>
                <c:pt idx="2350">
                  <c:v>48.293123743194805</c:v>
                </c:pt>
                <c:pt idx="2351">
                  <c:v>48.679702767647591</c:v>
                </c:pt>
                <c:pt idx="2352">
                  <c:v>106.38214138341998</c:v>
                </c:pt>
                <c:pt idx="2353">
                  <c:v>45.947551552793819</c:v>
                </c:pt>
                <c:pt idx="2354">
                  <c:v>89.776303056509974</c:v>
                </c:pt>
                <c:pt idx="2355">
                  <c:v>62.6720471452129</c:v>
                </c:pt>
                <c:pt idx="2356">
                  <c:v>78.83185001670077</c:v>
                </c:pt>
                <c:pt idx="2357">
                  <c:v>100.01679794656052</c:v>
                </c:pt>
                <c:pt idx="2358">
                  <c:v>86.262178737804632</c:v>
                </c:pt>
                <c:pt idx="2359">
                  <c:v>85.373014969905114</c:v>
                </c:pt>
                <c:pt idx="2360">
                  <c:v>54.387686039318126</c:v>
                </c:pt>
                <c:pt idx="2361">
                  <c:v>93.712233637444442</c:v>
                </c:pt>
                <c:pt idx="2362">
                  <c:v>92.664190863425532</c:v>
                </c:pt>
                <c:pt idx="2363">
                  <c:v>77.0846386389495</c:v>
                </c:pt>
                <c:pt idx="2364">
                  <c:v>67.527300879471738</c:v>
                </c:pt>
                <c:pt idx="2365">
                  <c:v>72.968479431578444</c:v>
                </c:pt>
                <c:pt idx="2366">
                  <c:v>60.444325482423586</c:v>
                </c:pt>
                <c:pt idx="2367">
                  <c:v>101.92614316706323</c:v>
                </c:pt>
                <c:pt idx="2368">
                  <c:v>54.822315849403161</c:v>
                </c:pt>
                <c:pt idx="2369">
                  <c:v>108.85847171860301</c:v>
                </c:pt>
                <c:pt idx="2370">
                  <c:v>88.447770954660513</c:v>
                </c:pt>
                <c:pt idx="2371">
                  <c:v>95.31650559410204</c:v>
                </c:pt>
                <c:pt idx="2372">
                  <c:v>69.586426942092416</c:v>
                </c:pt>
                <c:pt idx="2373">
                  <c:v>55.374819262142019</c:v>
                </c:pt>
                <c:pt idx="2374">
                  <c:v>63.569032032622367</c:v>
                </c:pt>
                <c:pt idx="2375">
                  <c:v>81.739357251288808</c:v>
                </c:pt>
                <c:pt idx="2376">
                  <c:v>89.077972391197889</c:v>
                </c:pt>
                <c:pt idx="2377">
                  <c:v>85.930846942377613</c:v>
                </c:pt>
                <c:pt idx="2378">
                  <c:v>47.751408107544513</c:v>
                </c:pt>
                <c:pt idx="2379">
                  <c:v>55.395503787370707</c:v>
                </c:pt>
                <c:pt idx="2380">
                  <c:v>25.534702848400304</c:v>
                </c:pt>
                <c:pt idx="2381">
                  <c:v>71.846645781441907</c:v>
                </c:pt>
                <c:pt idx="2382">
                  <c:v>51.27522134153341</c:v>
                </c:pt>
                <c:pt idx="2383">
                  <c:v>92.830141875816309</c:v>
                </c:pt>
                <c:pt idx="2384">
                  <c:v>74.849614840510654</c:v>
                </c:pt>
                <c:pt idx="2385">
                  <c:v>61.948346931172466</c:v>
                </c:pt>
                <c:pt idx="2386">
                  <c:v>81.016782649596138</c:v>
                </c:pt>
                <c:pt idx="2387">
                  <c:v>72.604604757335252</c:v>
                </c:pt>
                <c:pt idx="2388">
                  <c:v>82.494823369222502</c:v>
                </c:pt>
                <c:pt idx="2389">
                  <c:v>61.301270818065468</c:v>
                </c:pt>
                <c:pt idx="2390">
                  <c:v>34.137643856985605</c:v>
                </c:pt>
                <c:pt idx="2391">
                  <c:v>109.07043775562424</c:v>
                </c:pt>
                <c:pt idx="2392">
                  <c:v>95.4673208585466</c:v>
                </c:pt>
                <c:pt idx="2393">
                  <c:v>83.622758745804717</c:v>
                </c:pt>
                <c:pt idx="2394">
                  <c:v>100.38621067912668</c:v>
                </c:pt>
                <c:pt idx="2395">
                  <c:v>98.698142750172877</c:v>
                </c:pt>
                <c:pt idx="2396">
                  <c:v>36.50044081766702</c:v>
                </c:pt>
                <c:pt idx="2397">
                  <c:v>68.747050566465191</c:v>
                </c:pt>
                <c:pt idx="2398">
                  <c:v>90.039423927422277</c:v>
                </c:pt>
                <c:pt idx="2399">
                  <c:v>69.657095787899593</c:v>
                </c:pt>
                <c:pt idx="2400">
                  <c:v>49.862383252587144</c:v>
                </c:pt>
                <c:pt idx="2401">
                  <c:v>51.879677524079241</c:v>
                </c:pt>
                <c:pt idx="2402">
                  <c:v>88.664716318997236</c:v>
                </c:pt>
                <c:pt idx="2403">
                  <c:v>90.850842703233184</c:v>
                </c:pt>
                <c:pt idx="2404">
                  <c:v>106.84622735401565</c:v>
                </c:pt>
                <c:pt idx="2405">
                  <c:v>87.568852968956719</c:v>
                </c:pt>
                <c:pt idx="2406">
                  <c:v>60.74022412812662</c:v>
                </c:pt>
                <c:pt idx="2407">
                  <c:v>97.808112503394725</c:v>
                </c:pt>
                <c:pt idx="2408">
                  <c:v>80.944177082216044</c:v>
                </c:pt>
                <c:pt idx="2409">
                  <c:v>78.496290287876406</c:v>
                </c:pt>
                <c:pt idx="2410">
                  <c:v>78.178245116029629</c:v>
                </c:pt>
                <c:pt idx="2411">
                  <c:v>71.811943064348128</c:v>
                </c:pt>
                <c:pt idx="2412">
                  <c:v>70.393196736462897</c:v>
                </c:pt>
                <c:pt idx="2413">
                  <c:v>44.236086084874351</c:v>
                </c:pt>
                <c:pt idx="2414">
                  <c:v>112.4721412916217</c:v>
                </c:pt>
                <c:pt idx="2415">
                  <c:v>71.707978912703297</c:v>
                </c:pt>
                <c:pt idx="2416">
                  <c:v>57.544755605241754</c:v>
                </c:pt>
                <c:pt idx="2417">
                  <c:v>60.159273365369863</c:v>
                </c:pt>
                <c:pt idx="2418">
                  <c:v>91.248248218081159</c:v>
                </c:pt>
                <c:pt idx="2419">
                  <c:v>97.0047851541635</c:v>
                </c:pt>
                <c:pt idx="2420">
                  <c:v>85.650188728662627</c:v>
                </c:pt>
                <c:pt idx="2421">
                  <c:v>75.051913569833943</c:v>
                </c:pt>
                <c:pt idx="2422">
                  <c:v>81.818810403337395</c:v>
                </c:pt>
                <c:pt idx="2423">
                  <c:v>64.852461939404165</c:v>
                </c:pt>
                <c:pt idx="2424">
                  <c:v>52.453494832398789</c:v>
                </c:pt>
                <c:pt idx="2425">
                  <c:v>38.860382687193287</c:v>
                </c:pt>
                <c:pt idx="2426">
                  <c:v>81.970655932864261</c:v>
                </c:pt>
                <c:pt idx="2427">
                  <c:v>97.756206053622506</c:v>
                </c:pt>
                <c:pt idx="2428">
                  <c:v>71.983801645266908</c:v>
                </c:pt>
                <c:pt idx="2429">
                  <c:v>103.04397856754011</c:v>
                </c:pt>
                <c:pt idx="2430">
                  <c:v>79.630902182768509</c:v>
                </c:pt>
                <c:pt idx="2431">
                  <c:v>113.60298687912949</c:v>
                </c:pt>
                <c:pt idx="2432">
                  <c:v>96.099322776500514</c:v>
                </c:pt>
                <c:pt idx="2433">
                  <c:v>73.4957111198609</c:v>
                </c:pt>
                <c:pt idx="2434">
                  <c:v>52.770520397732078</c:v>
                </c:pt>
                <c:pt idx="2435">
                  <c:v>86.407432029558919</c:v>
                </c:pt>
                <c:pt idx="2436">
                  <c:v>100.72346601883547</c:v>
                </c:pt>
                <c:pt idx="2437">
                  <c:v>96.516539899493281</c:v>
                </c:pt>
                <c:pt idx="2438">
                  <c:v>91.200511152861068</c:v>
                </c:pt>
                <c:pt idx="2439">
                  <c:v>57.176272010558385</c:v>
                </c:pt>
                <c:pt idx="2440">
                  <c:v>69.022531749705877</c:v>
                </c:pt>
                <c:pt idx="2441">
                  <c:v>84.599025078754039</c:v>
                </c:pt>
                <c:pt idx="2442">
                  <c:v>59.67472624354707</c:v>
                </c:pt>
                <c:pt idx="2443">
                  <c:v>66.264505621904419</c:v>
                </c:pt>
                <c:pt idx="2444">
                  <c:v>90.462602536649968</c:v>
                </c:pt>
                <c:pt idx="2445">
                  <c:v>36.871773889499238</c:v>
                </c:pt>
                <c:pt idx="2446">
                  <c:v>72.263491714529735</c:v>
                </c:pt>
                <c:pt idx="2447">
                  <c:v>108.08854224188727</c:v>
                </c:pt>
                <c:pt idx="2448">
                  <c:v>60.315328156833495</c:v>
                </c:pt>
                <c:pt idx="2449">
                  <c:v>85.938358136871102</c:v>
                </c:pt>
                <c:pt idx="2450">
                  <c:v>62.747993774727547</c:v>
                </c:pt>
                <c:pt idx="2451">
                  <c:v>84.351117106311506</c:v>
                </c:pt>
                <c:pt idx="2452">
                  <c:v>72.86422722618984</c:v>
                </c:pt>
                <c:pt idx="2453">
                  <c:v>43.972970265501118</c:v>
                </c:pt>
                <c:pt idx="2454">
                  <c:v>64.557769214048065</c:v>
                </c:pt>
                <c:pt idx="2455">
                  <c:v>94.144814360448692</c:v>
                </c:pt>
                <c:pt idx="2456">
                  <c:v>78.420826631473176</c:v>
                </c:pt>
                <c:pt idx="2457">
                  <c:v>123.82052809149563</c:v>
                </c:pt>
                <c:pt idx="2458">
                  <c:v>80.15832509407501</c:v>
                </c:pt>
                <c:pt idx="2459">
                  <c:v>89.557975578409597</c:v>
                </c:pt>
                <c:pt idx="2460">
                  <c:v>82.629971818404101</c:v>
                </c:pt>
                <c:pt idx="2461">
                  <c:v>102.80617021244814</c:v>
                </c:pt>
                <c:pt idx="2462">
                  <c:v>88.631877554291108</c:v>
                </c:pt>
                <c:pt idx="2463">
                  <c:v>94.035763101074778</c:v>
                </c:pt>
                <c:pt idx="2464">
                  <c:v>74.385047328030353</c:v>
                </c:pt>
                <c:pt idx="2465">
                  <c:v>94.819043654655957</c:v>
                </c:pt>
                <c:pt idx="2466">
                  <c:v>90.181354648306026</c:v>
                </c:pt>
                <c:pt idx="2467">
                  <c:v>74.405492831946134</c:v>
                </c:pt>
                <c:pt idx="2468">
                  <c:v>93.013231755898801</c:v>
                </c:pt>
                <c:pt idx="2469">
                  <c:v>118.77671954912059</c:v>
                </c:pt>
                <c:pt idx="2470">
                  <c:v>84.555051305782825</c:v>
                </c:pt>
                <c:pt idx="2471">
                  <c:v>81.351626495318968</c:v>
                </c:pt>
                <c:pt idx="2472">
                  <c:v>69.938790087983961</c:v>
                </c:pt>
                <c:pt idx="2473">
                  <c:v>95.54794226024697</c:v>
                </c:pt>
                <c:pt idx="2474">
                  <c:v>83.571591929062578</c:v>
                </c:pt>
                <c:pt idx="2475">
                  <c:v>64.65398772219315</c:v>
                </c:pt>
                <c:pt idx="2476">
                  <c:v>113.05484406532346</c:v>
                </c:pt>
                <c:pt idx="2477">
                  <c:v>108.62894847128885</c:v>
                </c:pt>
                <c:pt idx="2478">
                  <c:v>37.60084544554212</c:v>
                </c:pt>
                <c:pt idx="2479">
                  <c:v>97.936782234479637</c:v>
                </c:pt>
                <c:pt idx="2480">
                  <c:v>87.898630407274766</c:v>
                </c:pt>
                <c:pt idx="2481">
                  <c:v>74.511911906748537</c:v>
                </c:pt>
                <c:pt idx="2482">
                  <c:v>105.09457193892906</c:v>
                </c:pt>
                <c:pt idx="2483">
                  <c:v>52.779255553007637</c:v>
                </c:pt>
                <c:pt idx="2484">
                  <c:v>103.09089379895423</c:v>
                </c:pt>
                <c:pt idx="2485">
                  <c:v>92.107377755013417</c:v>
                </c:pt>
                <c:pt idx="2486">
                  <c:v>75.21240085275906</c:v>
                </c:pt>
                <c:pt idx="2487">
                  <c:v>32.121319364567924</c:v>
                </c:pt>
                <c:pt idx="2488">
                  <c:v>94.481785778929648</c:v>
                </c:pt>
                <c:pt idx="2489">
                  <c:v>114.0422750899273</c:v>
                </c:pt>
                <c:pt idx="2490">
                  <c:v>91.667045885948966</c:v>
                </c:pt>
                <c:pt idx="2491">
                  <c:v>86.325589237871142</c:v>
                </c:pt>
                <c:pt idx="2492">
                  <c:v>63.903976239096522</c:v>
                </c:pt>
                <c:pt idx="2493">
                  <c:v>57.911622299641927</c:v>
                </c:pt>
                <c:pt idx="2494">
                  <c:v>96.098151379705897</c:v>
                </c:pt>
                <c:pt idx="2495">
                  <c:v>78.252846019819955</c:v>
                </c:pt>
                <c:pt idx="2496">
                  <c:v>113.76703036025728</c:v>
                </c:pt>
                <c:pt idx="2497">
                  <c:v>52.121389488914495</c:v>
                </c:pt>
                <c:pt idx="2498">
                  <c:v>73.904290525264159</c:v>
                </c:pt>
                <c:pt idx="2499">
                  <c:v>85.337656929792161</c:v>
                </c:pt>
                <c:pt idx="2500">
                  <c:v>54.26917331651039</c:v>
                </c:pt>
                <c:pt idx="2501">
                  <c:v>94.631738437887819</c:v>
                </c:pt>
                <c:pt idx="2502">
                  <c:v>75.117509843715666</c:v>
                </c:pt>
                <c:pt idx="2503">
                  <c:v>90.115097930024675</c:v>
                </c:pt>
                <c:pt idx="2504">
                  <c:v>68.09253152459479</c:v>
                </c:pt>
                <c:pt idx="2505">
                  <c:v>59.819950065915918</c:v>
                </c:pt>
                <c:pt idx="2506">
                  <c:v>87.038970479438476</c:v>
                </c:pt>
                <c:pt idx="2507">
                  <c:v>74.777571323011571</c:v>
                </c:pt>
                <c:pt idx="2508">
                  <c:v>95.40843750595559</c:v>
                </c:pt>
                <c:pt idx="2509">
                  <c:v>107.706982895267</c:v>
                </c:pt>
                <c:pt idx="2510">
                  <c:v>71.486375307403009</c:v>
                </c:pt>
                <c:pt idx="2511">
                  <c:v>114.60136251815247</c:v>
                </c:pt>
                <c:pt idx="2512">
                  <c:v>72.105505449036571</c:v>
                </c:pt>
                <c:pt idx="2513">
                  <c:v>77.362860279193271</c:v>
                </c:pt>
                <c:pt idx="2514">
                  <c:v>84.560378981394706</c:v>
                </c:pt>
                <c:pt idx="2515">
                  <c:v>63.663507611393612</c:v>
                </c:pt>
                <c:pt idx="2516">
                  <c:v>89.152727302562994</c:v>
                </c:pt>
                <c:pt idx="2517">
                  <c:v>69.002289876473583</c:v>
                </c:pt>
                <c:pt idx="2518">
                  <c:v>79.826114878929133</c:v>
                </c:pt>
                <c:pt idx="2519">
                  <c:v>71.349198078557521</c:v>
                </c:pt>
                <c:pt idx="2520">
                  <c:v>65.509620258921544</c:v>
                </c:pt>
                <c:pt idx="2521">
                  <c:v>75.991814393524606</c:v>
                </c:pt>
                <c:pt idx="2522">
                  <c:v>64.267358566967005</c:v>
                </c:pt>
                <c:pt idx="2523">
                  <c:v>102.92376615422965</c:v>
                </c:pt>
                <c:pt idx="2524">
                  <c:v>89.685190782208906</c:v>
                </c:pt>
                <c:pt idx="2525">
                  <c:v>62.586877188230076</c:v>
                </c:pt>
                <c:pt idx="2526">
                  <c:v>75.619988936144011</c:v>
                </c:pt>
                <c:pt idx="2527">
                  <c:v>97.91045898887036</c:v>
                </c:pt>
                <c:pt idx="2528">
                  <c:v>79.709389622539106</c:v>
                </c:pt>
                <c:pt idx="2529">
                  <c:v>81.652782036662586</c:v>
                </c:pt>
                <c:pt idx="2530">
                  <c:v>85.805320778108864</c:v>
                </c:pt>
                <c:pt idx="2531">
                  <c:v>89.574332242095593</c:v>
                </c:pt>
                <c:pt idx="2532">
                  <c:v>62.05798197506477</c:v>
                </c:pt>
                <c:pt idx="2533">
                  <c:v>94.832098622411351</c:v>
                </c:pt>
                <c:pt idx="2534">
                  <c:v>82.204935364800747</c:v>
                </c:pt>
                <c:pt idx="2535">
                  <c:v>47.155499599478823</c:v>
                </c:pt>
                <c:pt idx="2536">
                  <c:v>101.85226490601129</c:v>
                </c:pt>
                <c:pt idx="2537">
                  <c:v>28.320090448094021</c:v>
                </c:pt>
                <c:pt idx="2538">
                  <c:v>18.722875334887124</c:v>
                </c:pt>
                <c:pt idx="2539">
                  <c:v>40.16822400733006</c:v>
                </c:pt>
                <c:pt idx="2540">
                  <c:v>17.374447721011734</c:v>
                </c:pt>
                <c:pt idx="2541">
                  <c:v>44.469821413179254</c:v>
                </c:pt>
                <c:pt idx="2542">
                  <c:v>48.05028842043528</c:v>
                </c:pt>
                <c:pt idx="2543">
                  <c:v>70.540709258460225</c:v>
                </c:pt>
                <c:pt idx="2544">
                  <c:v>100.04637669787284</c:v>
                </c:pt>
                <c:pt idx="2545">
                  <c:v>88.18525938755252</c:v>
                </c:pt>
                <c:pt idx="2546">
                  <c:v>92.483186046893991</c:v>
                </c:pt>
                <c:pt idx="2547">
                  <c:v>90.851220952311181</c:v>
                </c:pt>
                <c:pt idx="2548">
                  <c:v>66.802407149445656</c:v>
                </c:pt>
                <c:pt idx="2549">
                  <c:v>97.397440802173961</c:v>
                </c:pt>
                <c:pt idx="2550">
                  <c:v>80.756942751741548</c:v>
                </c:pt>
                <c:pt idx="2551">
                  <c:v>56.169047364751783</c:v>
                </c:pt>
                <c:pt idx="2552">
                  <c:v>109.99930537607574</c:v>
                </c:pt>
                <c:pt idx="2553">
                  <c:v>112.92088205427115</c:v>
                </c:pt>
                <c:pt idx="2554">
                  <c:v>105.61666046770395</c:v>
                </c:pt>
                <c:pt idx="2555">
                  <c:v>77.170643176296295</c:v>
                </c:pt>
                <c:pt idx="2556">
                  <c:v>84.421937156438503</c:v>
                </c:pt>
                <c:pt idx="2557">
                  <c:v>73.844198098649898</c:v>
                </c:pt>
                <c:pt idx="2558">
                  <c:v>89.070989044070345</c:v>
                </c:pt>
                <c:pt idx="2559">
                  <c:v>55.973700393407128</c:v>
                </c:pt>
                <c:pt idx="2560">
                  <c:v>46.265092653738627</c:v>
                </c:pt>
                <c:pt idx="2561">
                  <c:v>33.782805056769348</c:v>
                </c:pt>
                <c:pt idx="2562">
                  <c:v>91.230909228312015</c:v>
                </c:pt>
                <c:pt idx="2563">
                  <c:v>81.235101640362785</c:v>
                </c:pt>
                <c:pt idx="2564">
                  <c:v>70.562864591382777</c:v>
                </c:pt>
                <c:pt idx="2565">
                  <c:v>57.81984562739315</c:v>
                </c:pt>
                <c:pt idx="2566">
                  <c:v>92.697633327450305</c:v>
                </c:pt>
                <c:pt idx="2567">
                  <c:v>75.538311488075564</c:v>
                </c:pt>
                <c:pt idx="2568">
                  <c:v>94.632025113824966</c:v>
                </c:pt>
                <c:pt idx="2569">
                  <c:v>85.509995998478828</c:v>
                </c:pt>
                <c:pt idx="2570">
                  <c:v>49.392774619030995</c:v>
                </c:pt>
                <c:pt idx="2571">
                  <c:v>110.41209302832898</c:v>
                </c:pt>
                <c:pt idx="2572">
                  <c:v>68.749373741667071</c:v>
                </c:pt>
                <c:pt idx="2573">
                  <c:v>75.978583759240792</c:v>
                </c:pt>
                <c:pt idx="2574">
                  <c:v>79.968312122987697</c:v>
                </c:pt>
                <c:pt idx="2575">
                  <c:v>74.859123322077679</c:v>
                </c:pt>
                <c:pt idx="2576">
                  <c:v>63.003324551659858</c:v>
                </c:pt>
                <c:pt idx="2577">
                  <c:v>101.42673602185761</c:v>
                </c:pt>
                <c:pt idx="2578">
                  <c:v>47.659246752982654</c:v>
                </c:pt>
                <c:pt idx="2579">
                  <c:v>113.52586609047812</c:v>
                </c:pt>
                <c:pt idx="2580">
                  <c:v>85.08297220942282</c:v>
                </c:pt>
                <c:pt idx="2581">
                  <c:v>95.9384255470043</c:v>
                </c:pt>
                <c:pt idx="2582">
                  <c:v>62.324789338821041</c:v>
                </c:pt>
                <c:pt idx="2583">
                  <c:v>81.342652193176264</c:v>
                </c:pt>
                <c:pt idx="2584">
                  <c:v>91.179924667697279</c:v>
                </c:pt>
                <c:pt idx="2585">
                  <c:v>83.753765056883026</c:v>
                </c:pt>
                <c:pt idx="2586">
                  <c:v>102.17651020315786</c:v>
                </c:pt>
                <c:pt idx="2587">
                  <c:v>84.639412295932374</c:v>
                </c:pt>
                <c:pt idx="2588">
                  <c:v>50.038781792427123</c:v>
                </c:pt>
                <c:pt idx="2589">
                  <c:v>86.348926813759576</c:v>
                </c:pt>
                <c:pt idx="2590">
                  <c:v>42.196707786836924</c:v>
                </c:pt>
                <c:pt idx="2591">
                  <c:v>73.368495581581726</c:v>
                </c:pt>
                <c:pt idx="2592">
                  <c:v>56.05764429116801</c:v>
                </c:pt>
                <c:pt idx="2593">
                  <c:v>79.318945068593635</c:v>
                </c:pt>
                <c:pt idx="2594">
                  <c:v>39.702023838837547</c:v>
                </c:pt>
                <c:pt idx="2595">
                  <c:v>53.256192885192178</c:v>
                </c:pt>
                <c:pt idx="2596">
                  <c:v>88.688403111075544</c:v>
                </c:pt>
                <c:pt idx="2597">
                  <c:v>72.973728384689977</c:v>
                </c:pt>
                <c:pt idx="2598">
                  <c:v>90.939288271067682</c:v>
                </c:pt>
                <c:pt idx="2599">
                  <c:v>59.773633884653229</c:v>
                </c:pt>
                <c:pt idx="2600">
                  <c:v>63.776156085247514</c:v>
                </c:pt>
                <c:pt idx="2601">
                  <c:v>104.60900503734092</c:v>
                </c:pt>
                <c:pt idx="2602">
                  <c:v>94.635047686896741</c:v>
                </c:pt>
                <c:pt idx="2603">
                  <c:v>90.847123775069235</c:v>
                </c:pt>
                <c:pt idx="2604">
                  <c:v>110.12292819743661</c:v>
                </c:pt>
                <c:pt idx="2605">
                  <c:v>93.191143219460855</c:v>
                </c:pt>
                <c:pt idx="2606">
                  <c:v>72.528039562797545</c:v>
                </c:pt>
                <c:pt idx="2607">
                  <c:v>81.99722707865179</c:v>
                </c:pt>
                <c:pt idx="2608">
                  <c:v>87.792192220339601</c:v>
                </c:pt>
                <c:pt idx="2609">
                  <c:v>62.593795432882104</c:v>
                </c:pt>
                <c:pt idx="2610">
                  <c:v>59.30848280144204</c:v>
                </c:pt>
                <c:pt idx="2611">
                  <c:v>47.592584196658493</c:v>
                </c:pt>
                <c:pt idx="2612">
                  <c:v>93.350988662213112</c:v>
                </c:pt>
                <c:pt idx="2613">
                  <c:v>88.392705984098114</c:v>
                </c:pt>
                <c:pt idx="2614">
                  <c:v>106.66653192871573</c:v>
                </c:pt>
                <c:pt idx="2615">
                  <c:v>77.205200796374314</c:v>
                </c:pt>
                <c:pt idx="2616">
                  <c:v>78.037974274220886</c:v>
                </c:pt>
                <c:pt idx="2617">
                  <c:v>92.823204530292898</c:v>
                </c:pt>
                <c:pt idx="2618">
                  <c:v>69.341318865862064</c:v>
                </c:pt>
                <c:pt idx="2619">
                  <c:v>79.995291440481282</c:v>
                </c:pt>
                <c:pt idx="2620">
                  <c:v>77.782132164799606</c:v>
                </c:pt>
                <c:pt idx="2621">
                  <c:v>74.207182731775006</c:v>
                </c:pt>
                <c:pt idx="2622">
                  <c:v>55.751609603105372</c:v>
                </c:pt>
                <c:pt idx="2623">
                  <c:v>72.962981008304496</c:v>
                </c:pt>
                <c:pt idx="2624">
                  <c:v>110.84060979626287</c:v>
                </c:pt>
                <c:pt idx="2625">
                  <c:v>64.825240726482122</c:v>
                </c:pt>
                <c:pt idx="2626">
                  <c:v>75.579085714810617</c:v>
                </c:pt>
                <c:pt idx="2627">
                  <c:v>82.610307628522378</c:v>
                </c:pt>
                <c:pt idx="2628">
                  <c:v>93.63283144138525</c:v>
                </c:pt>
                <c:pt idx="2629">
                  <c:v>108.04883300027578</c:v>
                </c:pt>
                <c:pt idx="2630">
                  <c:v>79.538908184954522</c:v>
                </c:pt>
                <c:pt idx="2631">
                  <c:v>102.96850132206936</c:v>
                </c:pt>
                <c:pt idx="2632">
                  <c:v>56.394238767970535</c:v>
                </c:pt>
                <c:pt idx="2633">
                  <c:v>65.157010974701663</c:v>
                </c:pt>
                <c:pt idx="2634">
                  <c:v>69.739052785126376</c:v>
                </c:pt>
                <c:pt idx="2635">
                  <c:v>44.407300585646091</c:v>
                </c:pt>
                <c:pt idx="2636">
                  <c:v>95.721361176257588</c:v>
                </c:pt>
                <c:pt idx="2637">
                  <c:v>101.70225095774323</c:v>
                </c:pt>
                <c:pt idx="2638">
                  <c:v>67.857791827417785</c:v>
                </c:pt>
                <c:pt idx="2639">
                  <c:v>85.421337107642159</c:v>
                </c:pt>
                <c:pt idx="2640">
                  <c:v>69.920559486785223</c:v>
                </c:pt>
                <c:pt idx="2641">
                  <c:v>109.45287679432359</c:v>
                </c:pt>
                <c:pt idx="2642">
                  <c:v>97.626895620740868</c:v>
                </c:pt>
                <c:pt idx="2643">
                  <c:v>86.630301783255973</c:v>
                </c:pt>
                <c:pt idx="2644">
                  <c:v>39.430316458492022</c:v>
                </c:pt>
                <c:pt idx="2645">
                  <c:v>87.959069606528217</c:v>
                </c:pt>
                <c:pt idx="2646">
                  <c:v>108.2575844197025</c:v>
                </c:pt>
                <c:pt idx="2647">
                  <c:v>95.409635796556685</c:v>
                </c:pt>
                <c:pt idx="2648">
                  <c:v>88.854372083610201</c:v>
                </c:pt>
                <c:pt idx="2649">
                  <c:v>72.068284713004914</c:v>
                </c:pt>
                <c:pt idx="2650">
                  <c:v>69.245952340161423</c:v>
                </c:pt>
                <c:pt idx="2651">
                  <c:v>78.768076717018047</c:v>
                </c:pt>
                <c:pt idx="2652">
                  <c:v>71.399191344626459</c:v>
                </c:pt>
                <c:pt idx="2653">
                  <c:v>41.367715351279081</c:v>
                </c:pt>
                <c:pt idx="2654">
                  <c:v>82.223724269164848</c:v>
                </c:pt>
                <c:pt idx="2655">
                  <c:v>28.493012618843217</c:v>
                </c:pt>
                <c:pt idx="2656">
                  <c:v>84.494967452450879</c:v>
                </c:pt>
                <c:pt idx="2657">
                  <c:v>104.45614703950858</c:v>
                </c:pt>
                <c:pt idx="2658">
                  <c:v>89.689483543746576</c:v>
                </c:pt>
                <c:pt idx="2659">
                  <c:v>93.019264855022442</c:v>
                </c:pt>
                <c:pt idx="2660">
                  <c:v>70.673828795548019</c:v>
                </c:pt>
                <c:pt idx="2661">
                  <c:v>83.120098248637305</c:v>
                </c:pt>
                <c:pt idx="2662">
                  <c:v>56.726140674830773</c:v>
                </c:pt>
                <c:pt idx="2663">
                  <c:v>41.081503555736532</c:v>
                </c:pt>
                <c:pt idx="2664">
                  <c:v>76.808588916061012</c:v>
                </c:pt>
                <c:pt idx="2665">
                  <c:v>96.965769998796944</c:v>
                </c:pt>
                <c:pt idx="2666">
                  <c:v>95.11242123261971</c:v>
                </c:pt>
                <c:pt idx="2667">
                  <c:v>91.997193273994242</c:v>
                </c:pt>
                <c:pt idx="2668">
                  <c:v>64.872632339770888</c:v>
                </c:pt>
                <c:pt idx="2669">
                  <c:v>94.579895214215213</c:v>
                </c:pt>
                <c:pt idx="2670">
                  <c:v>94.396879853805416</c:v>
                </c:pt>
                <c:pt idx="2671">
                  <c:v>90.484471211660946</c:v>
                </c:pt>
                <c:pt idx="2672">
                  <c:v>87.573075076930422</c:v>
                </c:pt>
                <c:pt idx="2673">
                  <c:v>99.247164408296484</c:v>
                </c:pt>
                <c:pt idx="2674">
                  <c:v>88.510160363931391</c:v>
                </c:pt>
                <c:pt idx="2675">
                  <c:v>93.208343526866912</c:v>
                </c:pt>
                <c:pt idx="2676">
                  <c:v>82.976175752304812</c:v>
                </c:pt>
                <c:pt idx="2677">
                  <c:v>55.161516994524469</c:v>
                </c:pt>
                <c:pt idx="2678">
                  <c:v>84.721179748070611</c:v>
                </c:pt>
                <c:pt idx="2679">
                  <c:v>101.34775867326768</c:v>
                </c:pt>
                <c:pt idx="2680">
                  <c:v>94.664868397192961</c:v>
                </c:pt>
                <c:pt idx="2681">
                  <c:v>69.778621529043619</c:v>
                </c:pt>
                <c:pt idx="2682">
                  <c:v>52.30241156393361</c:v>
                </c:pt>
                <c:pt idx="2683">
                  <c:v>95.501266352960172</c:v>
                </c:pt>
                <c:pt idx="2684">
                  <c:v>121.02587996595341</c:v>
                </c:pt>
                <c:pt idx="2685">
                  <c:v>79.24375025081298</c:v>
                </c:pt>
                <c:pt idx="2686">
                  <c:v>118.69666843732243</c:v>
                </c:pt>
                <c:pt idx="2687">
                  <c:v>113.50789413639606</c:v>
                </c:pt>
                <c:pt idx="2688">
                  <c:v>77.931131208784294</c:v>
                </c:pt>
                <c:pt idx="2689">
                  <c:v>104.53827916231464</c:v>
                </c:pt>
                <c:pt idx="2690">
                  <c:v>91.980707069315486</c:v>
                </c:pt>
                <c:pt idx="2691">
                  <c:v>91.797453051592527</c:v>
                </c:pt>
                <c:pt idx="2692">
                  <c:v>106.78519341509829</c:v>
                </c:pt>
                <c:pt idx="2693">
                  <c:v>63.256922775218626</c:v>
                </c:pt>
                <c:pt idx="2694">
                  <c:v>102.86100863765239</c:v>
                </c:pt>
                <c:pt idx="2695">
                  <c:v>77.46827883866257</c:v>
                </c:pt>
                <c:pt idx="2696">
                  <c:v>73.438853148692559</c:v>
                </c:pt>
                <c:pt idx="2697">
                  <c:v>43.620247276898958</c:v>
                </c:pt>
                <c:pt idx="2698">
                  <c:v>89.856181104740116</c:v>
                </c:pt>
                <c:pt idx="2699">
                  <c:v>110.65119050995509</c:v>
                </c:pt>
                <c:pt idx="2700">
                  <c:v>92.095592094712259</c:v>
                </c:pt>
                <c:pt idx="2701">
                  <c:v>54.609435412378261</c:v>
                </c:pt>
                <c:pt idx="2702">
                  <c:v>80.583753694693385</c:v>
                </c:pt>
                <c:pt idx="2703">
                  <c:v>57.345630966537087</c:v>
                </c:pt>
                <c:pt idx="2704">
                  <c:v>88.378492219379908</c:v>
                </c:pt>
                <c:pt idx="2705">
                  <c:v>65.450827761918063</c:v>
                </c:pt>
                <c:pt idx="2706">
                  <c:v>127.70737679917711</c:v>
                </c:pt>
                <c:pt idx="2707">
                  <c:v>52.869789775663932</c:v>
                </c:pt>
                <c:pt idx="2708">
                  <c:v>74.041866191603518</c:v>
                </c:pt>
                <c:pt idx="2709">
                  <c:v>77.922687325534483</c:v>
                </c:pt>
                <c:pt idx="2710">
                  <c:v>50.952342634593009</c:v>
                </c:pt>
                <c:pt idx="2711">
                  <c:v>82.460674396775232</c:v>
                </c:pt>
                <c:pt idx="2712">
                  <c:v>85.450456994292963</c:v>
                </c:pt>
                <c:pt idx="2713">
                  <c:v>81.290731721451507</c:v>
                </c:pt>
                <c:pt idx="2714">
                  <c:v>59.972750666244437</c:v>
                </c:pt>
                <c:pt idx="2715">
                  <c:v>64.914872937598773</c:v>
                </c:pt>
                <c:pt idx="2716">
                  <c:v>93.560942644307275</c:v>
                </c:pt>
                <c:pt idx="2717">
                  <c:v>62.552720760088164</c:v>
                </c:pt>
                <c:pt idx="2718">
                  <c:v>96.973253772971219</c:v>
                </c:pt>
                <c:pt idx="2719">
                  <c:v>109.42149015996414</c:v>
                </c:pt>
                <c:pt idx="2720">
                  <c:v>74.099066391519173</c:v>
                </c:pt>
                <c:pt idx="2721">
                  <c:v>112.54734786696618</c:v>
                </c:pt>
                <c:pt idx="2722">
                  <c:v>73.578977158600793</c:v>
                </c:pt>
                <c:pt idx="2723">
                  <c:v>73.855114007429862</c:v>
                </c:pt>
                <c:pt idx="2724">
                  <c:v>106.80385004082406</c:v>
                </c:pt>
                <c:pt idx="2725">
                  <c:v>51.607113423362215</c:v>
                </c:pt>
                <c:pt idx="2726">
                  <c:v>106.39369353410889</c:v>
                </c:pt>
                <c:pt idx="2727">
                  <c:v>76.747022780273369</c:v>
                </c:pt>
                <c:pt idx="2728">
                  <c:v>63.784376717903982</c:v>
                </c:pt>
                <c:pt idx="2729">
                  <c:v>82.56908817708873</c:v>
                </c:pt>
                <c:pt idx="2730">
                  <c:v>36.840446591709139</c:v>
                </c:pt>
                <c:pt idx="2731">
                  <c:v>59.623065404636918</c:v>
                </c:pt>
                <c:pt idx="2732">
                  <c:v>44.49442712490815</c:v>
                </c:pt>
                <c:pt idx="2733">
                  <c:v>102.95335674593133</c:v>
                </c:pt>
                <c:pt idx="2734">
                  <c:v>89.351724283787888</c:v>
                </c:pt>
                <c:pt idx="2735">
                  <c:v>55.899484044971565</c:v>
                </c:pt>
                <c:pt idx="2736">
                  <c:v>84.809103736069474</c:v>
                </c:pt>
                <c:pt idx="2737">
                  <c:v>83.374302005458929</c:v>
                </c:pt>
                <c:pt idx="2738">
                  <c:v>74.729269076171519</c:v>
                </c:pt>
                <c:pt idx="2739">
                  <c:v>98.741434647760997</c:v>
                </c:pt>
                <c:pt idx="2740">
                  <c:v>91.114558921515751</c:v>
                </c:pt>
                <c:pt idx="2741">
                  <c:v>83.99224544079793</c:v>
                </c:pt>
                <c:pt idx="2742">
                  <c:v>61.068353433686553</c:v>
                </c:pt>
                <c:pt idx="2743">
                  <c:v>91.039846403409939</c:v>
                </c:pt>
                <c:pt idx="2744">
                  <c:v>85.235139353529462</c:v>
                </c:pt>
                <c:pt idx="2745">
                  <c:v>27.213653802456857</c:v>
                </c:pt>
                <c:pt idx="2746">
                  <c:v>93.551447334835885</c:v>
                </c:pt>
                <c:pt idx="2747">
                  <c:v>34.15097448841626</c:v>
                </c:pt>
                <c:pt idx="2748">
                  <c:v>22.540509610601326</c:v>
                </c:pt>
                <c:pt idx="2749">
                  <c:v>39.19181505132903</c:v>
                </c:pt>
                <c:pt idx="2750">
                  <c:v>12.353146673317225</c:v>
                </c:pt>
                <c:pt idx="2751">
                  <c:v>49.200501489400267</c:v>
                </c:pt>
                <c:pt idx="2752">
                  <c:v>51.039645433912121</c:v>
                </c:pt>
                <c:pt idx="2753">
                  <c:v>68.13928341838384</c:v>
                </c:pt>
                <c:pt idx="2754">
                  <c:v>98.890701343491131</c:v>
                </c:pt>
                <c:pt idx="2755">
                  <c:v>81.93702720014241</c:v>
                </c:pt>
                <c:pt idx="2756">
                  <c:v>88.545528714347469</c:v>
                </c:pt>
                <c:pt idx="2757">
                  <c:v>85.486422338390611</c:v>
                </c:pt>
                <c:pt idx="2758">
                  <c:v>61.912987385046961</c:v>
                </c:pt>
                <c:pt idx="2759">
                  <c:v>88.374230978573664</c:v>
                </c:pt>
                <c:pt idx="2760">
                  <c:v>77.508032036021007</c:v>
                </c:pt>
                <c:pt idx="2761">
                  <c:v>56.662179133190996</c:v>
                </c:pt>
                <c:pt idx="2762">
                  <c:v>93.957689116785559</c:v>
                </c:pt>
                <c:pt idx="2763">
                  <c:v>88.724853363792818</c:v>
                </c:pt>
                <c:pt idx="2764">
                  <c:v>106.94450612972743</c:v>
                </c:pt>
                <c:pt idx="2765">
                  <c:v>71.899016411270537</c:v>
                </c:pt>
                <c:pt idx="2766">
                  <c:v>94.749500422101846</c:v>
                </c:pt>
                <c:pt idx="2767">
                  <c:v>75.993784225919825</c:v>
                </c:pt>
                <c:pt idx="2768">
                  <c:v>85.934659732977693</c:v>
                </c:pt>
                <c:pt idx="2769">
                  <c:v>58.414728216257501</c:v>
                </c:pt>
                <c:pt idx="2770">
                  <c:v>60.262269220399389</c:v>
                </c:pt>
                <c:pt idx="2771">
                  <c:v>42.024465518720838</c:v>
                </c:pt>
                <c:pt idx="2772">
                  <c:v>90.335938364433972</c:v>
                </c:pt>
                <c:pt idx="2773">
                  <c:v>69.3299770484047</c:v>
                </c:pt>
                <c:pt idx="2774">
                  <c:v>84.564455437197182</c:v>
                </c:pt>
                <c:pt idx="2775">
                  <c:v>48.012748757321461</c:v>
                </c:pt>
                <c:pt idx="2776">
                  <c:v>97.353863535209271</c:v>
                </c:pt>
                <c:pt idx="2777">
                  <c:v>95.284998443389753</c:v>
                </c:pt>
                <c:pt idx="2778">
                  <c:v>98.51688876695971</c:v>
                </c:pt>
                <c:pt idx="2779">
                  <c:v>116.5669537144158</c:v>
                </c:pt>
                <c:pt idx="2780">
                  <c:v>64.819227519955717</c:v>
                </c:pt>
                <c:pt idx="2781">
                  <c:v>101.76043125729474</c:v>
                </c:pt>
                <c:pt idx="2782">
                  <c:v>77.659657204586182</c:v>
                </c:pt>
                <c:pt idx="2783">
                  <c:v>94.290918158922551</c:v>
                </c:pt>
                <c:pt idx="2784">
                  <c:v>79.848004525210484</c:v>
                </c:pt>
                <c:pt idx="2785">
                  <c:v>80.026895757319593</c:v>
                </c:pt>
                <c:pt idx="2786">
                  <c:v>57.135089574066534</c:v>
                </c:pt>
                <c:pt idx="2787">
                  <c:v>92.76567081614958</c:v>
                </c:pt>
                <c:pt idx="2788">
                  <c:v>56.382801450150694</c:v>
                </c:pt>
                <c:pt idx="2789">
                  <c:v>111.56083842250015</c:v>
                </c:pt>
                <c:pt idx="2790">
                  <c:v>83.017517828740623</c:v>
                </c:pt>
                <c:pt idx="2791">
                  <c:v>97.508206597423097</c:v>
                </c:pt>
                <c:pt idx="2792">
                  <c:v>92.036667357561285</c:v>
                </c:pt>
                <c:pt idx="2793">
                  <c:v>56.015562034155536</c:v>
                </c:pt>
                <c:pt idx="2794">
                  <c:v>82.921932546050954</c:v>
                </c:pt>
                <c:pt idx="2795">
                  <c:v>85.067365509679988</c:v>
                </c:pt>
                <c:pt idx="2796">
                  <c:v>96.430266331365857</c:v>
                </c:pt>
                <c:pt idx="2797">
                  <c:v>84.343104246603772</c:v>
                </c:pt>
                <c:pt idx="2798">
                  <c:v>57.512154027455999</c:v>
                </c:pt>
                <c:pt idx="2799">
                  <c:v>74.295550941444148</c:v>
                </c:pt>
                <c:pt idx="2800">
                  <c:v>33.928010735540639</c:v>
                </c:pt>
                <c:pt idx="2801">
                  <c:v>76.692074603980473</c:v>
                </c:pt>
                <c:pt idx="2802">
                  <c:v>68.035513995705429</c:v>
                </c:pt>
                <c:pt idx="2803">
                  <c:v>90.791729826250801</c:v>
                </c:pt>
                <c:pt idx="2804">
                  <c:v>89.961649818619804</c:v>
                </c:pt>
                <c:pt idx="2805">
                  <c:v>58.98887653890921</c:v>
                </c:pt>
                <c:pt idx="2806">
                  <c:v>88.94888816774332</c:v>
                </c:pt>
                <c:pt idx="2807">
                  <c:v>69.828140697859979</c:v>
                </c:pt>
                <c:pt idx="2808">
                  <c:v>85.206147849356668</c:v>
                </c:pt>
                <c:pt idx="2809">
                  <c:v>50.316702905174211</c:v>
                </c:pt>
                <c:pt idx="2810">
                  <c:v>45.005058685717842</c:v>
                </c:pt>
                <c:pt idx="2811">
                  <c:v>106.14476740360277</c:v>
                </c:pt>
                <c:pt idx="2812">
                  <c:v>90.873610076729193</c:v>
                </c:pt>
                <c:pt idx="2813">
                  <c:v>76.026961163544073</c:v>
                </c:pt>
                <c:pt idx="2814">
                  <c:v>106.5961260593054</c:v>
                </c:pt>
                <c:pt idx="2815">
                  <c:v>91.946793690024833</c:v>
                </c:pt>
                <c:pt idx="2816">
                  <c:v>63.906890917346018</c:v>
                </c:pt>
                <c:pt idx="2817">
                  <c:v>100.64340067880711</c:v>
                </c:pt>
                <c:pt idx="2818">
                  <c:v>69.686252127763481</c:v>
                </c:pt>
                <c:pt idx="2819">
                  <c:v>60.076228744027439</c:v>
                </c:pt>
                <c:pt idx="2820">
                  <c:v>59.753607930515138</c:v>
                </c:pt>
                <c:pt idx="2821">
                  <c:v>47.372271312078148</c:v>
                </c:pt>
                <c:pt idx="2822">
                  <c:v>88.132510771165244</c:v>
                </c:pt>
                <c:pt idx="2823">
                  <c:v>95.248787934978182</c:v>
                </c:pt>
                <c:pt idx="2824">
                  <c:v>104.37123850267584</c:v>
                </c:pt>
                <c:pt idx="2825">
                  <c:v>80.3696172112966</c:v>
                </c:pt>
                <c:pt idx="2826">
                  <c:v>77.228238583734893</c:v>
                </c:pt>
                <c:pt idx="2827">
                  <c:v>96.828104907349626</c:v>
                </c:pt>
                <c:pt idx="2828">
                  <c:v>81.153950283439798</c:v>
                </c:pt>
                <c:pt idx="2829">
                  <c:v>85.454719063836592</c:v>
                </c:pt>
                <c:pt idx="2830">
                  <c:v>85.071382075828623</c:v>
                </c:pt>
                <c:pt idx="2831">
                  <c:v>78.632546924697095</c:v>
                </c:pt>
                <c:pt idx="2832">
                  <c:v>67.075646271294261</c:v>
                </c:pt>
                <c:pt idx="2833">
                  <c:v>48.983495770856834</c:v>
                </c:pt>
                <c:pt idx="2834">
                  <c:v>111.31988504250042</c:v>
                </c:pt>
                <c:pt idx="2835">
                  <c:v>84.10470959927072</c:v>
                </c:pt>
                <c:pt idx="2836">
                  <c:v>67.430539992212289</c:v>
                </c:pt>
                <c:pt idx="2837">
                  <c:v>71.935222400596928</c:v>
                </c:pt>
                <c:pt idx="2838">
                  <c:v>94.764710875415062</c:v>
                </c:pt>
                <c:pt idx="2839">
                  <c:v>98.172475405929063</c:v>
                </c:pt>
                <c:pt idx="2840">
                  <c:v>87.378800528207236</c:v>
                </c:pt>
                <c:pt idx="2841">
                  <c:v>79.422200129791634</c:v>
                </c:pt>
                <c:pt idx="2842">
                  <c:v>70.940401821106121</c:v>
                </c:pt>
                <c:pt idx="2843">
                  <c:v>60.824035400325421</c:v>
                </c:pt>
                <c:pt idx="2844">
                  <c:v>57.989374663397705</c:v>
                </c:pt>
                <c:pt idx="2845">
                  <c:v>32.356054855646562</c:v>
                </c:pt>
                <c:pt idx="2846">
                  <c:v>98.682211036873539</c:v>
                </c:pt>
                <c:pt idx="2847">
                  <c:v>101.88190725056674</c:v>
                </c:pt>
                <c:pt idx="2848">
                  <c:v>72.013667024575014</c:v>
                </c:pt>
                <c:pt idx="2849">
                  <c:v>100.56410824291518</c:v>
                </c:pt>
                <c:pt idx="2850">
                  <c:v>86.647461771762408</c:v>
                </c:pt>
                <c:pt idx="2851">
                  <c:v>119.68254993979265</c:v>
                </c:pt>
                <c:pt idx="2852">
                  <c:v>96.300763995102898</c:v>
                </c:pt>
                <c:pt idx="2853">
                  <c:v>86.28858755305464</c:v>
                </c:pt>
                <c:pt idx="2854">
                  <c:v>45.49286781147552</c:v>
                </c:pt>
                <c:pt idx="2855">
                  <c:v>89.57007177535553</c:v>
                </c:pt>
                <c:pt idx="2856">
                  <c:v>115.76397869847251</c:v>
                </c:pt>
                <c:pt idx="2857">
                  <c:v>89.356606865404615</c:v>
                </c:pt>
                <c:pt idx="2858">
                  <c:v>86.711023511951524</c:v>
                </c:pt>
                <c:pt idx="2859">
                  <c:v>72.820304115852437</c:v>
                </c:pt>
                <c:pt idx="2860">
                  <c:v>87.673145050005473</c:v>
                </c:pt>
                <c:pt idx="2861">
                  <c:v>54.284817252203581</c:v>
                </c:pt>
                <c:pt idx="2862">
                  <c:v>35.749100714942358</c:v>
                </c:pt>
                <c:pt idx="2863">
                  <c:v>45.258642478935833</c:v>
                </c:pt>
                <c:pt idx="2864">
                  <c:v>91.703499320710407</c:v>
                </c:pt>
                <c:pt idx="2865">
                  <c:v>38.626377400140584</c:v>
                </c:pt>
                <c:pt idx="2866">
                  <c:v>95.683393950822477</c:v>
                </c:pt>
                <c:pt idx="2867">
                  <c:v>98.852725679545088</c:v>
                </c:pt>
                <c:pt idx="2868">
                  <c:v>94.83732569529765</c:v>
                </c:pt>
                <c:pt idx="2869">
                  <c:v>96.093093125903152</c:v>
                </c:pt>
                <c:pt idx="2870">
                  <c:v>73.162467001552841</c:v>
                </c:pt>
                <c:pt idx="2871">
                  <c:v>74.406603591399474</c:v>
                </c:pt>
                <c:pt idx="2872">
                  <c:v>40.198709971414516</c:v>
                </c:pt>
                <c:pt idx="2873">
                  <c:v>66.177574230063414</c:v>
                </c:pt>
                <c:pt idx="2874">
                  <c:v>58.979182492030624</c:v>
                </c:pt>
                <c:pt idx="2875">
                  <c:v>95.824467372076299</c:v>
                </c:pt>
                <c:pt idx="2876">
                  <c:v>81.070970211620278</c:v>
                </c:pt>
                <c:pt idx="2877">
                  <c:v>115.1259293431833</c:v>
                </c:pt>
                <c:pt idx="2878">
                  <c:v>60.121970131135392</c:v>
                </c:pt>
                <c:pt idx="2879">
                  <c:v>99.273901691754773</c:v>
                </c:pt>
                <c:pt idx="2880">
                  <c:v>82.951447902472992</c:v>
                </c:pt>
                <c:pt idx="2881">
                  <c:v>104.99123883806969</c:v>
                </c:pt>
                <c:pt idx="2882">
                  <c:v>79.776892920660572</c:v>
                </c:pt>
                <c:pt idx="2883">
                  <c:v>101.80078695319577</c:v>
                </c:pt>
                <c:pt idx="2884">
                  <c:v>76.371984735718129</c:v>
                </c:pt>
                <c:pt idx="2885">
                  <c:v>95.52890509262825</c:v>
                </c:pt>
                <c:pt idx="2886">
                  <c:v>86.340136296260212</c:v>
                </c:pt>
                <c:pt idx="2887">
                  <c:v>73.885089234035945</c:v>
                </c:pt>
                <c:pt idx="2888">
                  <c:v>101.8148517688641</c:v>
                </c:pt>
                <c:pt idx="2889">
                  <c:v>118.62106039155691</c:v>
                </c:pt>
                <c:pt idx="2890">
                  <c:v>88.481751483810086</c:v>
                </c:pt>
                <c:pt idx="2891">
                  <c:v>69.214710799862445</c:v>
                </c:pt>
                <c:pt idx="2892">
                  <c:v>72.751620006296577</c:v>
                </c:pt>
                <c:pt idx="2893">
                  <c:v>92.530042140984776</c:v>
                </c:pt>
                <c:pt idx="2894">
                  <c:v>78.066410146915345</c:v>
                </c:pt>
                <c:pt idx="2895">
                  <c:v>78.389175676362257</c:v>
                </c:pt>
                <c:pt idx="2896">
                  <c:v>120.14153848022784</c:v>
                </c:pt>
                <c:pt idx="2897">
                  <c:v>106.44677184652831</c:v>
                </c:pt>
                <c:pt idx="2898">
                  <c:v>23.284914473817196</c:v>
                </c:pt>
                <c:pt idx="2899">
                  <c:v>107.89545669584501</c:v>
                </c:pt>
                <c:pt idx="2900">
                  <c:v>85.588059189177798</c:v>
                </c:pt>
                <c:pt idx="2901">
                  <c:v>92.397197764352299</c:v>
                </c:pt>
                <c:pt idx="2902">
                  <c:v>111.74576870785373</c:v>
                </c:pt>
                <c:pt idx="2903">
                  <c:v>54.974357561709382</c:v>
                </c:pt>
                <c:pt idx="2904">
                  <c:v>104.66230942437936</c:v>
                </c:pt>
                <c:pt idx="2905">
                  <c:v>94.650055411572552</c:v>
                </c:pt>
                <c:pt idx="2906">
                  <c:v>72.156996728858545</c:v>
                </c:pt>
                <c:pt idx="2907">
                  <c:v>34.213502807447263</c:v>
                </c:pt>
                <c:pt idx="2908">
                  <c:v>89.811450662921956</c:v>
                </c:pt>
                <c:pt idx="2909">
                  <c:v>116.2659939304644</c:v>
                </c:pt>
                <c:pt idx="2910">
                  <c:v>92.288815734328637</c:v>
                </c:pt>
                <c:pt idx="2911">
                  <c:v>70.602579384990619</c:v>
                </c:pt>
                <c:pt idx="2912">
                  <c:v>60.812905372524668</c:v>
                </c:pt>
                <c:pt idx="2913">
                  <c:v>46.614325611458476</c:v>
                </c:pt>
                <c:pt idx="2914">
                  <c:v>78.523516462066411</c:v>
                </c:pt>
                <c:pt idx="2915">
                  <c:v>71.085907677070239</c:v>
                </c:pt>
                <c:pt idx="2916">
                  <c:v>123.35456325398049</c:v>
                </c:pt>
                <c:pt idx="2917">
                  <c:v>76.692610611200337</c:v>
                </c:pt>
                <c:pt idx="2918">
                  <c:v>78.669612835219795</c:v>
                </c:pt>
                <c:pt idx="2919">
                  <c:v>87.376849677433967</c:v>
                </c:pt>
                <c:pt idx="2920">
                  <c:v>59.170549613996464</c:v>
                </c:pt>
                <c:pt idx="2921">
                  <c:v>67.706515588266782</c:v>
                </c:pt>
                <c:pt idx="2922">
                  <c:v>83.008548975422642</c:v>
                </c:pt>
                <c:pt idx="2923">
                  <c:v>101.49695908669916</c:v>
                </c:pt>
                <c:pt idx="2924">
                  <c:v>55.004603969479817</c:v>
                </c:pt>
                <c:pt idx="2925">
                  <c:v>95.673738436415661</c:v>
                </c:pt>
                <c:pt idx="2926">
                  <c:v>90.97496004639622</c:v>
                </c:pt>
                <c:pt idx="2927">
                  <c:v>71.725844387312577</c:v>
                </c:pt>
                <c:pt idx="2928">
                  <c:v>83.194686999240531</c:v>
                </c:pt>
                <c:pt idx="2929">
                  <c:v>107.30736026210934</c:v>
                </c:pt>
                <c:pt idx="2930">
                  <c:v>74.52945025148</c:v>
                </c:pt>
                <c:pt idx="2931">
                  <c:v>108.31904416100691</c:v>
                </c:pt>
                <c:pt idx="2932">
                  <c:v>64.162457389398128</c:v>
                </c:pt>
                <c:pt idx="2933">
                  <c:v>72.379260365527927</c:v>
                </c:pt>
                <c:pt idx="2934">
                  <c:v>99.313825085429073</c:v>
                </c:pt>
                <c:pt idx="2935">
                  <c:v>46.186166901818709</c:v>
                </c:pt>
                <c:pt idx="2936">
                  <c:v>87.909809217239271</c:v>
                </c:pt>
                <c:pt idx="2937">
                  <c:v>76.537559036010535</c:v>
                </c:pt>
                <c:pt idx="2938">
                  <c:v>57.430126388869901</c:v>
                </c:pt>
                <c:pt idx="2939">
                  <c:v>70.353282602555907</c:v>
                </c:pt>
                <c:pt idx="2940">
                  <c:v>26.648059136858272</c:v>
                </c:pt>
                <c:pt idx="2941">
                  <c:v>76.093690213983024</c:v>
                </c:pt>
                <c:pt idx="2942">
                  <c:v>50.333426013629307</c:v>
                </c:pt>
                <c:pt idx="2943">
                  <c:v>92.862448183237646</c:v>
                </c:pt>
                <c:pt idx="2944">
                  <c:v>119.83370613415187</c:v>
                </c:pt>
                <c:pt idx="2945">
                  <c:v>45.72045963676419</c:v>
                </c:pt>
                <c:pt idx="2946">
                  <c:v>92.608728220502002</c:v>
                </c:pt>
                <c:pt idx="2947">
                  <c:v>112.37793356111789</c:v>
                </c:pt>
                <c:pt idx="2948">
                  <c:v>105.40355740701261</c:v>
                </c:pt>
                <c:pt idx="2949">
                  <c:v>104.91137885503142</c:v>
                </c:pt>
                <c:pt idx="2950">
                  <c:v>86.68228447199651</c:v>
                </c:pt>
                <c:pt idx="2951">
                  <c:v>111.84221393636471</c:v>
                </c:pt>
                <c:pt idx="2952">
                  <c:v>53.72448361393392</c:v>
                </c:pt>
                <c:pt idx="2953">
                  <c:v>95.900630448178617</c:v>
                </c:pt>
                <c:pt idx="2954">
                  <c:v>75.830726699988602</c:v>
                </c:pt>
                <c:pt idx="2955">
                  <c:v>38.438234283051663</c:v>
                </c:pt>
                <c:pt idx="2956">
                  <c:v>101.97789071405747</c:v>
                </c:pt>
                <c:pt idx="2957">
                  <c:v>43.029931566110506</c:v>
                </c:pt>
                <c:pt idx="2958">
                  <c:v>13.095453546557287</c:v>
                </c:pt>
                <c:pt idx="2959">
                  <c:v>35.263738710205025</c:v>
                </c:pt>
                <c:pt idx="2960">
                  <c:v>20.207445810003996</c:v>
                </c:pt>
                <c:pt idx="2961">
                  <c:v>61.507584580955644</c:v>
                </c:pt>
                <c:pt idx="2962">
                  <c:v>61.730473798017798</c:v>
                </c:pt>
                <c:pt idx="2963">
                  <c:v>65.89863367732454</c:v>
                </c:pt>
                <c:pt idx="2964">
                  <c:v>93.832474554086929</c:v>
                </c:pt>
                <c:pt idx="2965">
                  <c:v>78.256929327550907</c:v>
                </c:pt>
                <c:pt idx="2966">
                  <c:v>103.53994774349998</c:v>
                </c:pt>
                <c:pt idx="2967">
                  <c:v>83.846324820477236</c:v>
                </c:pt>
                <c:pt idx="2968">
                  <c:v>66.94330976921178</c:v>
                </c:pt>
                <c:pt idx="2969">
                  <c:v>98.648168173237792</c:v>
                </c:pt>
                <c:pt idx="2970">
                  <c:v>86.308783057015702</c:v>
                </c:pt>
                <c:pt idx="2971">
                  <c:v>69.431402688677622</c:v>
                </c:pt>
                <c:pt idx="2972">
                  <c:v>88.501271443915371</c:v>
                </c:pt>
                <c:pt idx="2973">
                  <c:v>90.682648717635601</c:v>
                </c:pt>
                <c:pt idx="2974">
                  <c:v>95.232845290339171</c:v>
                </c:pt>
                <c:pt idx="2975">
                  <c:v>83.56146856651651</c:v>
                </c:pt>
                <c:pt idx="2976">
                  <c:v>84.082358996850033</c:v>
                </c:pt>
                <c:pt idx="2977">
                  <c:v>68.86787517868629</c:v>
                </c:pt>
                <c:pt idx="2978">
                  <c:v>89.759387834214465</c:v>
                </c:pt>
                <c:pt idx="2979">
                  <c:v>64.218140213893676</c:v>
                </c:pt>
                <c:pt idx="2980">
                  <c:v>46.688823969072182</c:v>
                </c:pt>
                <c:pt idx="2981">
                  <c:v>69.693624953288762</c:v>
                </c:pt>
                <c:pt idx="2982">
                  <c:v>79.958369542468461</c:v>
                </c:pt>
                <c:pt idx="2983">
                  <c:v>95.204701727730651</c:v>
                </c:pt>
                <c:pt idx="2984">
                  <c:v>69.401752379223026</c:v>
                </c:pt>
                <c:pt idx="2985">
                  <c:v>65.512352989686676</c:v>
                </c:pt>
                <c:pt idx="2986">
                  <c:v>101.91993417490778</c:v>
                </c:pt>
                <c:pt idx="2987">
                  <c:v>78.994333507945754</c:v>
                </c:pt>
                <c:pt idx="2988">
                  <c:v>90.933773254795824</c:v>
                </c:pt>
                <c:pt idx="2989">
                  <c:v>83.041730595809724</c:v>
                </c:pt>
                <c:pt idx="2990">
                  <c:v>97.324871979057122</c:v>
                </c:pt>
                <c:pt idx="2991">
                  <c:v>106.3185032913032</c:v>
                </c:pt>
                <c:pt idx="2992">
                  <c:v>88.304200921753235</c:v>
                </c:pt>
                <c:pt idx="2993">
                  <c:v>96.951312592495057</c:v>
                </c:pt>
                <c:pt idx="2994">
                  <c:v>76.705836890608239</c:v>
                </c:pt>
                <c:pt idx="2995">
                  <c:v>75.072987417071076</c:v>
                </c:pt>
                <c:pt idx="2996">
                  <c:v>33.426375657601433</c:v>
                </c:pt>
                <c:pt idx="2997">
                  <c:v>87.049749700235694</c:v>
                </c:pt>
                <c:pt idx="2998">
                  <c:v>43.286894192254444</c:v>
                </c:pt>
                <c:pt idx="2999">
                  <c:v>109.54964487796401</c:v>
                </c:pt>
                <c:pt idx="3000">
                  <c:v>87.053105089204536</c:v>
                </c:pt>
                <c:pt idx="3001">
                  <c:v>101.7619297606836</c:v>
                </c:pt>
                <c:pt idx="3002">
                  <c:v>73.475087231374033</c:v>
                </c:pt>
                <c:pt idx="3003">
                  <c:v>67.048541309306003</c:v>
                </c:pt>
                <c:pt idx="3004">
                  <c:v>86.372998531942315</c:v>
                </c:pt>
                <c:pt idx="3005">
                  <c:v>87.92717840614128</c:v>
                </c:pt>
                <c:pt idx="3006">
                  <c:v>95.086070873578265</c:v>
                </c:pt>
                <c:pt idx="3007">
                  <c:v>83.047139265387074</c:v>
                </c:pt>
                <c:pt idx="3008">
                  <c:v>45.044516258288382</c:v>
                </c:pt>
                <c:pt idx="3009">
                  <c:v>64.483724243741008</c:v>
                </c:pt>
                <c:pt idx="3010">
                  <c:v>31.368243735565486</c:v>
                </c:pt>
                <c:pt idx="3011">
                  <c:v>89.166616268240219</c:v>
                </c:pt>
                <c:pt idx="3012">
                  <c:v>69.883050672929869</c:v>
                </c:pt>
                <c:pt idx="3013">
                  <c:v>92.028337392179424</c:v>
                </c:pt>
                <c:pt idx="3014">
                  <c:v>56.579245065108104</c:v>
                </c:pt>
                <c:pt idx="3015">
                  <c:v>55.778423472994014</c:v>
                </c:pt>
                <c:pt idx="3016">
                  <c:v>72.698510573131458</c:v>
                </c:pt>
                <c:pt idx="3017">
                  <c:v>84.060938886592666</c:v>
                </c:pt>
                <c:pt idx="3018">
                  <c:v>93.18090368359087</c:v>
                </c:pt>
                <c:pt idx="3019">
                  <c:v>47.838520039248088</c:v>
                </c:pt>
                <c:pt idx="3020">
                  <c:v>42.749379932092239</c:v>
                </c:pt>
                <c:pt idx="3021">
                  <c:v>106.00630290348815</c:v>
                </c:pt>
                <c:pt idx="3022">
                  <c:v>119.27617309598799</c:v>
                </c:pt>
                <c:pt idx="3023">
                  <c:v>84.855761995222764</c:v>
                </c:pt>
                <c:pt idx="3024">
                  <c:v>101.88454392344966</c:v>
                </c:pt>
                <c:pt idx="3025">
                  <c:v>93.074361057407287</c:v>
                </c:pt>
                <c:pt idx="3026">
                  <c:v>50.627178838625802</c:v>
                </c:pt>
                <c:pt idx="3027">
                  <c:v>89.237798582407336</c:v>
                </c:pt>
                <c:pt idx="3028">
                  <c:v>86.542887309759834</c:v>
                </c:pt>
                <c:pt idx="3029">
                  <c:v>60.361600353982766</c:v>
                </c:pt>
                <c:pt idx="3030">
                  <c:v>61.58705773722977</c:v>
                </c:pt>
                <c:pt idx="3031">
                  <c:v>79.237193389037074</c:v>
                </c:pt>
                <c:pt idx="3032">
                  <c:v>80.771336973886008</c:v>
                </c:pt>
                <c:pt idx="3033">
                  <c:v>100.65826966962125</c:v>
                </c:pt>
                <c:pt idx="3034">
                  <c:v>106.66841401373418</c:v>
                </c:pt>
                <c:pt idx="3035">
                  <c:v>67.244095254877422</c:v>
                </c:pt>
                <c:pt idx="3036">
                  <c:v>68.559831409266167</c:v>
                </c:pt>
                <c:pt idx="3037">
                  <c:v>98.116949255846308</c:v>
                </c:pt>
                <c:pt idx="3038">
                  <c:v>89.026455519624861</c:v>
                </c:pt>
                <c:pt idx="3039">
                  <c:v>88.038689693631014</c:v>
                </c:pt>
                <c:pt idx="3040">
                  <c:v>100.70463327435492</c:v>
                </c:pt>
                <c:pt idx="3041">
                  <c:v>71.974749645441307</c:v>
                </c:pt>
                <c:pt idx="3042">
                  <c:v>59.186667972999686</c:v>
                </c:pt>
                <c:pt idx="3043">
                  <c:v>71.810890616485551</c:v>
                </c:pt>
                <c:pt idx="3044">
                  <c:v>101.98344571553966</c:v>
                </c:pt>
                <c:pt idx="3045">
                  <c:v>74.170581043757494</c:v>
                </c:pt>
                <c:pt idx="3046">
                  <c:v>63.768384806545207</c:v>
                </c:pt>
                <c:pt idx="3047">
                  <c:v>106.74304941454078</c:v>
                </c:pt>
                <c:pt idx="3048">
                  <c:v>74.402443606933602</c:v>
                </c:pt>
                <c:pt idx="3049">
                  <c:v>102.75046818780642</c:v>
                </c:pt>
                <c:pt idx="3050">
                  <c:v>85.913910788875484</c:v>
                </c:pt>
                <c:pt idx="3051">
                  <c:v>87.386937523371358</c:v>
                </c:pt>
                <c:pt idx="3052">
                  <c:v>66.544055876885238</c:v>
                </c:pt>
                <c:pt idx="3053">
                  <c:v>60.423306798230577</c:v>
                </c:pt>
                <c:pt idx="3054">
                  <c:v>61.138949781043088</c:v>
                </c:pt>
                <c:pt idx="3055">
                  <c:v>45.928081409508266</c:v>
                </c:pt>
                <c:pt idx="3056">
                  <c:v>84.221388145109273</c:v>
                </c:pt>
                <c:pt idx="3057">
                  <c:v>95.548830230433225</c:v>
                </c:pt>
                <c:pt idx="3058">
                  <c:v>73.180869361819362</c:v>
                </c:pt>
                <c:pt idx="3059">
                  <c:v>90.04066045566114</c:v>
                </c:pt>
                <c:pt idx="3060">
                  <c:v>93.099689761846776</c:v>
                </c:pt>
                <c:pt idx="3061">
                  <c:v>102.68852720609149</c:v>
                </c:pt>
                <c:pt idx="3062">
                  <c:v>96.969127412782555</c:v>
                </c:pt>
                <c:pt idx="3063">
                  <c:v>93.677259591565004</c:v>
                </c:pt>
                <c:pt idx="3064">
                  <c:v>24.879511390464646</c:v>
                </c:pt>
                <c:pt idx="3065">
                  <c:v>86.865995635960161</c:v>
                </c:pt>
                <c:pt idx="3066">
                  <c:v>112.067721860012</c:v>
                </c:pt>
                <c:pt idx="3067">
                  <c:v>78.743559728796171</c:v>
                </c:pt>
                <c:pt idx="3068">
                  <c:v>83.786984311495203</c:v>
                </c:pt>
                <c:pt idx="3069">
                  <c:v>59.573853454098</c:v>
                </c:pt>
                <c:pt idx="3070">
                  <c:v>63.175503509207246</c:v>
                </c:pt>
                <c:pt idx="3071">
                  <c:v>79.679803025750729</c:v>
                </c:pt>
                <c:pt idx="3072">
                  <c:v>55.446426509213786</c:v>
                </c:pt>
                <c:pt idx="3073">
                  <c:v>47.981914066357348</c:v>
                </c:pt>
                <c:pt idx="3074">
                  <c:v>66.739095106246523</c:v>
                </c:pt>
                <c:pt idx="3075">
                  <c:v>31.022452667804657</c:v>
                </c:pt>
                <c:pt idx="3076">
                  <c:v>68.746537602344191</c:v>
                </c:pt>
                <c:pt idx="3077">
                  <c:v>105.6432882652731</c:v>
                </c:pt>
                <c:pt idx="3078">
                  <c:v>90.047749612793126</c:v>
                </c:pt>
                <c:pt idx="3079">
                  <c:v>78.636647494784924</c:v>
                </c:pt>
                <c:pt idx="3080">
                  <c:v>66.104439488812901</c:v>
                </c:pt>
                <c:pt idx="3081">
                  <c:v>62.653157942364196</c:v>
                </c:pt>
                <c:pt idx="3082">
                  <c:v>77.928114952098525</c:v>
                </c:pt>
                <c:pt idx="3083">
                  <c:v>62.981271680208735</c:v>
                </c:pt>
                <c:pt idx="3084">
                  <c:v>62.080480731150516</c:v>
                </c:pt>
                <c:pt idx="3085">
                  <c:v>87.702915552684601</c:v>
                </c:pt>
                <c:pt idx="3086">
                  <c:v>78.439711584269006</c:v>
                </c:pt>
                <c:pt idx="3087">
                  <c:v>113.60665815640407</c:v>
                </c:pt>
                <c:pt idx="3088">
                  <c:v>84.521133541482612</c:v>
                </c:pt>
                <c:pt idx="3089">
                  <c:v>71.190025871168288</c:v>
                </c:pt>
                <c:pt idx="3090">
                  <c:v>92.429883254571948</c:v>
                </c:pt>
                <c:pt idx="3091">
                  <c:v>84.29831556879239</c:v>
                </c:pt>
                <c:pt idx="3092">
                  <c:v>81.722587842859966</c:v>
                </c:pt>
                <c:pt idx="3093">
                  <c:v>90.310431435063535</c:v>
                </c:pt>
                <c:pt idx="3094">
                  <c:v>70.727245000696058</c:v>
                </c:pt>
                <c:pt idx="3095">
                  <c:v>99.824356879633143</c:v>
                </c:pt>
                <c:pt idx="3096">
                  <c:v>105.42841474293817</c:v>
                </c:pt>
                <c:pt idx="3097">
                  <c:v>61.66913503322322</c:v>
                </c:pt>
                <c:pt idx="3098">
                  <c:v>93.38104969796926</c:v>
                </c:pt>
                <c:pt idx="3099">
                  <c:v>114.97440854951709</c:v>
                </c:pt>
                <c:pt idx="3100">
                  <c:v>86.936489565785422</c:v>
                </c:pt>
                <c:pt idx="3101">
                  <c:v>57.761192057247506</c:v>
                </c:pt>
                <c:pt idx="3102">
                  <c:v>94.499366130949198</c:v>
                </c:pt>
                <c:pt idx="3103">
                  <c:v>100.4437640307178</c:v>
                </c:pt>
                <c:pt idx="3104">
                  <c:v>92.526502196202372</c:v>
                </c:pt>
                <c:pt idx="3105">
                  <c:v>73.274485230172033</c:v>
                </c:pt>
                <c:pt idx="3106">
                  <c:v>117.28611068820702</c:v>
                </c:pt>
                <c:pt idx="3107">
                  <c:v>106.92581553663413</c:v>
                </c:pt>
                <c:pt idx="3108">
                  <c:v>56.680646655211099</c:v>
                </c:pt>
                <c:pt idx="3109">
                  <c:v>116.86304902852152</c:v>
                </c:pt>
                <c:pt idx="3110">
                  <c:v>88.382619522573748</c:v>
                </c:pt>
                <c:pt idx="3111">
                  <c:v>64.776421562618779</c:v>
                </c:pt>
                <c:pt idx="3112">
                  <c:v>108.5000147925342</c:v>
                </c:pt>
                <c:pt idx="3113">
                  <c:v>54.563876599823935</c:v>
                </c:pt>
                <c:pt idx="3114">
                  <c:v>114.66248992628233</c:v>
                </c:pt>
                <c:pt idx="3115">
                  <c:v>94.670832561707954</c:v>
                </c:pt>
                <c:pt idx="3116">
                  <c:v>98.53192840930889</c:v>
                </c:pt>
                <c:pt idx="3117">
                  <c:v>70.952979032340593</c:v>
                </c:pt>
                <c:pt idx="3118">
                  <c:v>108.69543514341976</c:v>
                </c:pt>
                <c:pt idx="3119">
                  <c:v>107.06547584421043</c:v>
                </c:pt>
                <c:pt idx="3120">
                  <c:v>97.942999517945424</c:v>
                </c:pt>
                <c:pt idx="3121">
                  <c:v>53.553357072399535</c:v>
                </c:pt>
                <c:pt idx="3122">
                  <c:v>62.351226920447239</c:v>
                </c:pt>
                <c:pt idx="3123">
                  <c:v>54.920124751635427</c:v>
                </c:pt>
                <c:pt idx="3124">
                  <c:v>92.089061771934311</c:v>
                </c:pt>
                <c:pt idx="3125">
                  <c:v>65.974501898486423</c:v>
                </c:pt>
                <c:pt idx="3126">
                  <c:v>116.12828029275748</c:v>
                </c:pt>
                <c:pt idx="3127">
                  <c:v>63.092237799785707</c:v>
                </c:pt>
                <c:pt idx="3128">
                  <c:v>74.052320476585564</c:v>
                </c:pt>
                <c:pt idx="3129">
                  <c:v>75.844503974777069</c:v>
                </c:pt>
                <c:pt idx="3130">
                  <c:v>66.19194601347121</c:v>
                </c:pt>
                <c:pt idx="3131">
                  <c:v>84.145160348043532</c:v>
                </c:pt>
                <c:pt idx="3132">
                  <c:v>89.266419017889419</c:v>
                </c:pt>
                <c:pt idx="3133">
                  <c:v>82.863776351117664</c:v>
                </c:pt>
                <c:pt idx="3134">
                  <c:v>43.825491157325047</c:v>
                </c:pt>
                <c:pt idx="3135">
                  <c:v>75.439186723963076</c:v>
                </c:pt>
                <c:pt idx="3136">
                  <c:v>76.185747740653127</c:v>
                </c:pt>
                <c:pt idx="3137">
                  <c:v>86.896465384321942</c:v>
                </c:pt>
                <c:pt idx="3138">
                  <c:v>101.61168644589331</c:v>
                </c:pt>
                <c:pt idx="3139">
                  <c:v>108.81181468982999</c:v>
                </c:pt>
                <c:pt idx="3140">
                  <c:v>81.158346059507352</c:v>
                </c:pt>
                <c:pt idx="3141">
                  <c:v>106.55271503384834</c:v>
                </c:pt>
                <c:pt idx="3142">
                  <c:v>52.347446786104769</c:v>
                </c:pt>
                <c:pt idx="3143">
                  <c:v>84.321691188999822</c:v>
                </c:pt>
                <c:pt idx="3144">
                  <c:v>74.897849168110199</c:v>
                </c:pt>
                <c:pt idx="3145">
                  <c:v>73.882234792654245</c:v>
                </c:pt>
                <c:pt idx="3146">
                  <c:v>98.881046257472576</c:v>
                </c:pt>
                <c:pt idx="3147">
                  <c:v>62.472670187661656</c:v>
                </c:pt>
                <c:pt idx="3148">
                  <c:v>86.656549221693666</c:v>
                </c:pt>
                <c:pt idx="3149">
                  <c:v>56.20850954970264</c:v>
                </c:pt>
                <c:pt idx="3150">
                  <c:v>33.337456568794977</c:v>
                </c:pt>
                <c:pt idx="3151">
                  <c:v>70.692421368878129</c:v>
                </c:pt>
              </c:numCache>
            </c:numRef>
          </c:yVal>
          <c:smooth val="0"/>
          <c:extLst>
            <c:ext xmlns:c16="http://schemas.microsoft.com/office/drawing/2014/chart" uri="{C3380CC4-5D6E-409C-BE32-E72D297353CC}">
              <c16:uniqueId val="{00000000-B8DA-4780-B497-AD2D23A912CB}"/>
            </c:ext>
          </c:extLst>
        </c:ser>
        <c:ser>
          <c:idx val="4"/>
          <c:order val="1"/>
          <c:tx>
            <c:strRef>
              <c:f>'CT Margins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Var'!$G$4:$G$3155</c:f>
              <c:numCache>
                <c:formatCode>General</c:formatCode>
                <c:ptCount val="3152"/>
                <c:pt idx="0" formatCode="_(* #,##0_);_(* \(#,##0\);_(* &quot;-&quot;??_);_(@_)">
                  <c:v>77.668968984428304</c:v>
                </c:pt>
                <c:pt idx="1051" formatCode="_(* #,##0_);_(* \(#,##0\);_(* &quot;-&quot;??_);_(@_)">
                  <c:v>12.805725252525257</c:v>
                </c:pt>
                <c:pt idx="2102" formatCode="_(* #,##0_);_(* \(#,##0\);_(* &quot;-&quot;??_);_(@_)">
                  <c:v>48.268840210918853</c:v>
                </c:pt>
              </c:numCache>
            </c:numRef>
          </c:yVal>
          <c:smooth val="0"/>
          <c:extLst>
            <c:ext xmlns:c16="http://schemas.microsoft.com/office/drawing/2014/chart" uri="{C3380CC4-5D6E-409C-BE32-E72D297353CC}">
              <c16:uniqueId val="{00000001-B8DA-4780-B497-AD2D23A912CB}"/>
            </c:ext>
          </c:extLst>
        </c:ser>
        <c:ser>
          <c:idx val="1"/>
          <c:order val="2"/>
          <c:tx>
            <c:strRef>
              <c:f>'CT Margins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Var'!$F$4:$F$3155</c:f>
              <c:numCache>
                <c:formatCode>General</c:formatCode>
                <c:ptCount val="3152"/>
                <c:pt idx="0" formatCode="_(* #,##0_);_(* \(#,##0\);_(* &quot;-&quot;??_);_(@_)">
                  <c:v>102.36283866010776</c:v>
                </c:pt>
                <c:pt idx="1051" formatCode="_(* #,##0_);_(* \(#,##0\);_(* &quot;-&quot;??_);_(@_)">
                  <c:v>23.835245122655159</c:v>
                </c:pt>
                <c:pt idx="2102" formatCode="_(* #,##0_);_(* \(#,##0\);_(* &quot;-&quot;??_);_(@_)">
                  <c:v>78.527593537452702</c:v>
                </c:pt>
              </c:numCache>
            </c:numRef>
          </c:yVal>
          <c:smooth val="0"/>
          <c:extLst>
            <c:ext xmlns:c16="http://schemas.microsoft.com/office/drawing/2014/chart" uri="{C3380CC4-5D6E-409C-BE32-E72D297353CC}">
              <c16:uniqueId val="{00000002-B8DA-4780-B497-AD2D23A912CB}"/>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'CT Margins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Var'!$H$4:$H$3155</c:f>
              <c:numCache>
                <c:formatCode>General</c:formatCode>
                <c:ptCount val="3152"/>
                <c:pt idx="0" formatCode="_(* #,##0_);_(* \(#,##0\);_(* &quot;-&quot;??_);_(@_)">
                  <c:v>123.18572333651318</c:v>
                </c:pt>
                <c:pt idx="1051" formatCode="_(* #,##0_);_(* \(#,##0\);_(* &quot;-&quot;??_);_(@_)">
                  <c:v>35.619991414141417</c:v>
                </c:pt>
                <c:pt idx="2102" formatCode="_(* #,##0_);_(* \(#,##0\);_(* &quot;-&quot;??_);_(@_)">
                  <c:v>104.59805438152351</c:v>
                </c:pt>
              </c:numCache>
            </c:numRef>
          </c:yVal>
          <c:smooth val="0"/>
          <c:extLst>
            <c:ext xmlns:c16="http://schemas.microsoft.com/office/drawing/2014/chart" uri="{C3380CC4-5D6E-409C-BE32-E72D297353CC}">
              <c16:uniqueId val="{00000003-B8DA-4780-B497-AD2D23A912CB}"/>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CT Margins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4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Net-Cone vs PC Price'!$D$4</c:f>
              <c:strCache>
                <c:ptCount val="1"/>
                <c:pt idx="0">
                  <c:v>Spring</c:v>
                </c:pt>
              </c:strCache>
            </c:strRef>
          </c:tx>
          <c:spPr>
            <a:ln w="25400" cap="rnd">
              <a:noFill/>
              <a:round/>
            </a:ln>
            <a:effectLst/>
          </c:spPr>
          <c:marker>
            <c:symbol val="circle"/>
            <c:size val="5"/>
            <c:spPr>
              <a:solidFill>
                <a:schemeClr val="accent4">
                  <a:alpha val="20000"/>
                </a:schemeClr>
              </a:solidFill>
              <a:ln w="3175">
                <a:noFill/>
              </a:ln>
              <a:effectLst/>
            </c:spPr>
          </c:marker>
          <c:xVal>
            <c:numRef>
              <c:f>'CT Net-Cone vs PC Price'!$C$5:$C$1054</c:f>
              <c:numCache>
                <c:formatCode>_("$"* #,##0_);_("$"* \(#,##0\);_("$"* "-"??_);_(@_)</c:formatCode>
                <c:ptCount val="1050"/>
                <c:pt idx="0">
                  <c:v>81.802002525252533</c:v>
                </c:pt>
                <c:pt idx="1">
                  <c:v>77.929565656565671</c:v>
                </c:pt>
                <c:pt idx="2">
                  <c:v>86.397497474747482</c:v>
                </c:pt>
                <c:pt idx="3">
                  <c:v>73.683121212121222</c:v>
                </c:pt>
                <c:pt idx="4">
                  <c:v>89.482575757575759</c:v>
                </c:pt>
                <c:pt idx="5">
                  <c:v>74.646267676767678</c:v>
                </c:pt>
                <c:pt idx="6">
                  <c:v>71.089712121212131</c:v>
                </c:pt>
                <c:pt idx="7">
                  <c:v>79.065598484848493</c:v>
                </c:pt>
                <c:pt idx="8">
                  <c:v>64.155954545454534</c:v>
                </c:pt>
                <c:pt idx="9">
                  <c:v>86.317179292929296</c:v>
                </c:pt>
                <c:pt idx="10">
                  <c:v>77.645356060606062</c:v>
                </c:pt>
                <c:pt idx="11">
                  <c:v>70.446515151515143</c:v>
                </c:pt>
                <c:pt idx="12">
                  <c:v>81.538315656565658</c:v>
                </c:pt>
                <c:pt idx="13">
                  <c:v>66.548722222222239</c:v>
                </c:pt>
                <c:pt idx="14">
                  <c:v>86.764830808080816</c:v>
                </c:pt>
                <c:pt idx="15">
                  <c:v>35.319898989899002</c:v>
                </c:pt>
                <c:pt idx="16">
                  <c:v>34.541030303030311</c:v>
                </c:pt>
                <c:pt idx="17">
                  <c:v>40.89699494949496</c:v>
                </c:pt>
                <c:pt idx="18">
                  <c:v>20.016742424242423</c:v>
                </c:pt>
                <c:pt idx="19">
                  <c:v>43.250252525252542</c:v>
                </c:pt>
                <c:pt idx="20">
                  <c:v>85.544588383838388</c:v>
                </c:pt>
                <c:pt idx="21">
                  <c:v>81.869949494949509</c:v>
                </c:pt>
                <c:pt idx="22">
                  <c:v>90.148626262626266</c:v>
                </c:pt>
                <c:pt idx="23">
                  <c:v>76.191909090909093</c:v>
                </c:pt>
                <c:pt idx="24">
                  <c:v>91.249873737373747</c:v>
                </c:pt>
                <c:pt idx="25">
                  <c:v>82.154578282828282</c:v>
                </c:pt>
                <c:pt idx="26">
                  <c:v>76.93400505050505</c:v>
                </c:pt>
                <c:pt idx="27">
                  <c:v>85.356916666666677</c:v>
                </c:pt>
                <c:pt idx="28">
                  <c:v>71.626858585858599</c:v>
                </c:pt>
                <c:pt idx="29">
                  <c:v>88.366820707070715</c:v>
                </c:pt>
                <c:pt idx="30">
                  <c:v>87.885916666666674</c:v>
                </c:pt>
                <c:pt idx="31">
                  <c:v>81.156621212121223</c:v>
                </c:pt>
                <c:pt idx="32">
                  <c:v>88.101406565656575</c:v>
                </c:pt>
                <c:pt idx="33">
                  <c:v>78.333333333333343</c:v>
                </c:pt>
                <c:pt idx="34">
                  <c:v>92.143214646464656</c:v>
                </c:pt>
                <c:pt idx="35">
                  <c:v>77.120765151515158</c:v>
                </c:pt>
                <c:pt idx="36">
                  <c:v>70.357510101010092</c:v>
                </c:pt>
                <c:pt idx="37">
                  <c:v>83.637184343434342</c:v>
                </c:pt>
                <c:pt idx="38">
                  <c:v>66.803656565656581</c:v>
                </c:pt>
                <c:pt idx="39">
                  <c:v>85.915934343434344</c:v>
                </c:pt>
                <c:pt idx="40">
                  <c:v>77.901237373737388</c:v>
                </c:pt>
                <c:pt idx="41">
                  <c:v>73.184176767676774</c:v>
                </c:pt>
                <c:pt idx="42">
                  <c:v>83.786396464646458</c:v>
                </c:pt>
                <c:pt idx="43">
                  <c:v>71.005601010101017</c:v>
                </c:pt>
                <c:pt idx="44">
                  <c:v>86.548601010101009</c:v>
                </c:pt>
                <c:pt idx="45">
                  <c:v>82.611823232323246</c:v>
                </c:pt>
                <c:pt idx="46">
                  <c:v>78.264691919191932</c:v>
                </c:pt>
                <c:pt idx="47">
                  <c:v>85.843000000000004</c:v>
                </c:pt>
                <c:pt idx="48">
                  <c:v>72.186171717171717</c:v>
                </c:pt>
                <c:pt idx="49">
                  <c:v>90.070229797979806</c:v>
                </c:pt>
                <c:pt idx="50">
                  <c:v>83.123621212121222</c:v>
                </c:pt>
                <c:pt idx="51">
                  <c:v>78.51254545454546</c:v>
                </c:pt>
                <c:pt idx="52">
                  <c:v>86.915772727272739</c:v>
                </c:pt>
                <c:pt idx="53">
                  <c:v>73.349787878787879</c:v>
                </c:pt>
                <c:pt idx="54">
                  <c:v>91.208699494949514</c:v>
                </c:pt>
                <c:pt idx="55">
                  <c:v>79.425497474747488</c:v>
                </c:pt>
                <c:pt idx="56">
                  <c:v>75.569641414141415</c:v>
                </c:pt>
                <c:pt idx="57">
                  <c:v>86.448818181818183</c:v>
                </c:pt>
                <c:pt idx="58">
                  <c:v>68.042621212121219</c:v>
                </c:pt>
                <c:pt idx="59">
                  <c:v>89.664500000000004</c:v>
                </c:pt>
                <c:pt idx="60">
                  <c:v>79.767500000000013</c:v>
                </c:pt>
                <c:pt idx="61">
                  <c:v>73.396962121212113</c:v>
                </c:pt>
                <c:pt idx="62">
                  <c:v>84.477979797979799</c:v>
                </c:pt>
                <c:pt idx="63">
                  <c:v>66.923323232323241</c:v>
                </c:pt>
                <c:pt idx="64">
                  <c:v>87.972845959595958</c:v>
                </c:pt>
                <c:pt idx="65">
                  <c:v>62.856070707070707</c:v>
                </c:pt>
                <c:pt idx="66">
                  <c:v>49.38135353535354</c:v>
                </c:pt>
                <c:pt idx="67">
                  <c:v>71.077376262626274</c:v>
                </c:pt>
                <c:pt idx="68">
                  <c:v>42.62897474747475</c:v>
                </c:pt>
                <c:pt idx="69">
                  <c:v>78.387467171717176</c:v>
                </c:pt>
                <c:pt idx="70">
                  <c:v>76.835292929292933</c:v>
                </c:pt>
                <c:pt idx="71">
                  <c:v>71.311343434343428</c:v>
                </c:pt>
                <c:pt idx="72">
                  <c:v>81.39177525252525</c:v>
                </c:pt>
                <c:pt idx="73">
                  <c:v>60.618055555555557</c:v>
                </c:pt>
                <c:pt idx="74">
                  <c:v>84.545141414141426</c:v>
                </c:pt>
                <c:pt idx="75">
                  <c:v>79.898078282828294</c:v>
                </c:pt>
                <c:pt idx="76">
                  <c:v>74.580914141414155</c:v>
                </c:pt>
                <c:pt idx="77">
                  <c:v>82.606656565656579</c:v>
                </c:pt>
                <c:pt idx="78">
                  <c:v>72.909035353535359</c:v>
                </c:pt>
                <c:pt idx="79">
                  <c:v>85.790840909090917</c:v>
                </c:pt>
                <c:pt idx="80">
                  <c:v>84.59187121212122</c:v>
                </c:pt>
                <c:pt idx="81">
                  <c:v>79.512401515151524</c:v>
                </c:pt>
                <c:pt idx="82">
                  <c:v>86.692525252525257</c:v>
                </c:pt>
                <c:pt idx="83">
                  <c:v>78.305209595959596</c:v>
                </c:pt>
                <c:pt idx="84">
                  <c:v>91.164242424242431</c:v>
                </c:pt>
                <c:pt idx="85">
                  <c:v>71.605739898989896</c:v>
                </c:pt>
                <c:pt idx="86">
                  <c:v>64.934217171717179</c:v>
                </c:pt>
                <c:pt idx="87">
                  <c:v>74.775967171717184</c:v>
                </c:pt>
                <c:pt idx="88">
                  <c:v>55.953479797979817</c:v>
                </c:pt>
                <c:pt idx="89">
                  <c:v>82.935330808080806</c:v>
                </c:pt>
                <c:pt idx="90">
                  <c:v>85.113282828282834</c:v>
                </c:pt>
                <c:pt idx="91">
                  <c:v>76.915901515151518</c:v>
                </c:pt>
                <c:pt idx="92">
                  <c:v>86.773590909090927</c:v>
                </c:pt>
                <c:pt idx="93">
                  <c:v>75.603196969696967</c:v>
                </c:pt>
                <c:pt idx="94">
                  <c:v>89.607189393939407</c:v>
                </c:pt>
                <c:pt idx="95">
                  <c:v>76.530924242424248</c:v>
                </c:pt>
                <c:pt idx="96">
                  <c:v>71.790358585858598</c:v>
                </c:pt>
                <c:pt idx="97">
                  <c:v>78.796636363636367</c:v>
                </c:pt>
                <c:pt idx="98">
                  <c:v>63.498560606060614</c:v>
                </c:pt>
                <c:pt idx="99">
                  <c:v>85.021583333333339</c:v>
                </c:pt>
                <c:pt idx="100">
                  <c:v>78.365015151515166</c:v>
                </c:pt>
                <c:pt idx="101">
                  <c:v>72.110919191919194</c:v>
                </c:pt>
                <c:pt idx="102">
                  <c:v>83.482070707070719</c:v>
                </c:pt>
                <c:pt idx="103">
                  <c:v>59.451595959595956</c:v>
                </c:pt>
                <c:pt idx="104">
                  <c:v>87.908050505050511</c:v>
                </c:pt>
                <c:pt idx="105">
                  <c:v>76.315575757575772</c:v>
                </c:pt>
                <c:pt idx="106">
                  <c:v>71.441449494949495</c:v>
                </c:pt>
                <c:pt idx="107">
                  <c:v>81.762590909090918</c:v>
                </c:pt>
                <c:pt idx="108">
                  <c:v>65.548808080808087</c:v>
                </c:pt>
                <c:pt idx="109">
                  <c:v>84.680866161616166</c:v>
                </c:pt>
                <c:pt idx="110">
                  <c:v>65.375510101010093</c:v>
                </c:pt>
                <c:pt idx="111">
                  <c:v>62.06532828282829</c:v>
                </c:pt>
                <c:pt idx="112">
                  <c:v>78.449924242424245</c:v>
                </c:pt>
                <c:pt idx="113">
                  <c:v>44.118398989899006</c:v>
                </c:pt>
                <c:pt idx="114">
                  <c:v>85.29093686868687</c:v>
                </c:pt>
                <c:pt idx="115">
                  <c:v>82.591363636363639</c:v>
                </c:pt>
                <c:pt idx="116">
                  <c:v>78.841234848484845</c:v>
                </c:pt>
                <c:pt idx="117">
                  <c:v>86.138916666666674</c:v>
                </c:pt>
                <c:pt idx="118">
                  <c:v>73.740085858585871</c:v>
                </c:pt>
                <c:pt idx="119">
                  <c:v>89.917901515151527</c:v>
                </c:pt>
                <c:pt idx="120">
                  <c:v>78.198729797979809</c:v>
                </c:pt>
                <c:pt idx="121">
                  <c:v>75.203090909090918</c:v>
                </c:pt>
                <c:pt idx="122">
                  <c:v>83.083646464646478</c:v>
                </c:pt>
                <c:pt idx="123">
                  <c:v>69.194717171717187</c:v>
                </c:pt>
                <c:pt idx="124">
                  <c:v>87.674404040404056</c:v>
                </c:pt>
                <c:pt idx="125">
                  <c:v>74.201535353535363</c:v>
                </c:pt>
                <c:pt idx="126">
                  <c:v>68.254484848484864</c:v>
                </c:pt>
                <c:pt idx="127">
                  <c:v>79.74433333333333</c:v>
                </c:pt>
                <c:pt idx="128">
                  <c:v>62.622404040404049</c:v>
                </c:pt>
                <c:pt idx="129">
                  <c:v>83.347838383838393</c:v>
                </c:pt>
                <c:pt idx="130">
                  <c:v>42.986010101010116</c:v>
                </c:pt>
                <c:pt idx="131">
                  <c:v>43.418090909090914</c:v>
                </c:pt>
                <c:pt idx="132">
                  <c:v>78.321429292929295</c:v>
                </c:pt>
                <c:pt idx="133">
                  <c:v>21.623823232323232</c:v>
                </c:pt>
                <c:pt idx="134">
                  <c:v>76.247532828282843</c:v>
                </c:pt>
                <c:pt idx="135">
                  <c:v>81.83134848484849</c:v>
                </c:pt>
                <c:pt idx="136">
                  <c:v>76.936161616161627</c:v>
                </c:pt>
                <c:pt idx="137">
                  <c:v>86.048762626262629</c:v>
                </c:pt>
                <c:pt idx="138">
                  <c:v>59.916712121212129</c:v>
                </c:pt>
                <c:pt idx="139">
                  <c:v>90.414729797979803</c:v>
                </c:pt>
                <c:pt idx="140">
                  <c:v>83.667500000000018</c:v>
                </c:pt>
                <c:pt idx="141">
                  <c:v>79.18166161616162</c:v>
                </c:pt>
                <c:pt idx="142">
                  <c:v>88.049318181818194</c:v>
                </c:pt>
                <c:pt idx="143">
                  <c:v>72.846116161616152</c:v>
                </c:pt>
                <c:pt idx="144">
                  <c:v>90.727017676767687</c:v>
                </c:pt>
                <c:pt idx="145">
                  <c:v>87.538929292929296</c:v>
                </c:pt>
                <c:pt idx="146">
                  <c:v>82.974108585858602</c:v>
                </c:pt>
                <c:pt idx="147">
                  <c:v>90.233050505050514</c:v>
                </c:pt>
                <c:pt idx="148">
                  <c:v>79.119429292929297</c:v>
                </c:pt>
                <c:pt idx="149">
                  <c:v>93.244712121212132</c:v>
                </c:pt>
                <c:pt idx="150">
                  <c:v>83.664618686868693</c:v>
                </c:pt>
                <c:pt idx="151">
                  <c:v>78.58874242424244</c:v>
                </c:pt>
                <c:pt idx="152">
                  <c:v>88.589916666666667</c:v>
                </c:pt>
                <c:pt idx="153">
                  <c:v>73.8839393939394</c:v>
                </c:pt>
                <c:pt idx="154">
                  <c:v>89.599308080808086</c:v>
                </c:pt>
                <c:pt idx="155">
                  <c:v>86.982542929292933</c:v>
                </c:pt>
                <c:pt idx="156">
                  <c:v>84.77392676767677</c:v>
                </c:pt>
                <c:pt idx="157">
                  <c:v>90.411628787878783</c:v>
                </c:pt>
                <c:pt idx="158">
                  <c:v>76.998848484848494</c:v>
                </c:pt>
                <c:pt idx="159">
                  <c:v>92.538608585858583</c:v>
                </c:pt>
                <c:pt idx="160">
                  <c:v>83.652472222222229</c:v>
                </c:pt>
                <c:pt idx="161">
                  <c:v>79.167876262626265</c:v>
                </c:pt>
                <c:pt idx="162">
                  <c:v>88.347939393939399</c:v>
                </c:pt>
                <c:pt idx="163">
                  <c:v>76.359651515151512</c:v>
                </c:pt>
                <c:pt idx="164">
                  <c:v>90.190643939393937</c:v>
                </c:pt>
                <c:pt idx="165">
                  <c:v>87.523103535353542</c:v>
                </c:pt>
                <c:pt idx="166">
                  <c:v>84.103621212121212</c:v>
                </c:pt>
                <c:pt idx="167">
                  <c:v>89.430679292929298</c:v>
                </c:pt>
                <c:pt idx="168">
                  <c:v>80.675222222222231</c:v>
                </c:pt>
                <c:pt idx="169">
                  <c:v>93.230866161616163</c:v>
                </c:pt>
                <c:pt idx="170">
                  <c:v>88.006787878787875</c:v>
                </c:pt>
                <c:pt idx="171">
                  <c:v>83.907949494949506</c:v>
                </c:pt>
                <c:pt idx="172">
                  <c:v>89.984818181818184</c:v>
                </c:pt>
                <c:pt idx="173">
                  <c:v>77.720888888888894</c:v>
                </c:pt>
                <c:pt idx="174">
                  <c:v>92.332474747474748</c:v>
                </c:pt>
                <c:pt idx="175">
                  <c:v>80.048252525252522</c:v>
                </c:pt>
                <c:pt idx="176">
                  <c:v>74.989858585858599</c:v>
                </c:pt>
                <c:pt idx="177">
                  <c:v>81.965270202020207</c:v>
                </c:pt>
                <c:pt idx="178">
                  <c:v>70.417398989898999</c:v>
                </c:pt>
                <c:pt idx="179">
                  <c:v>88.206022727272739</c:v>
                </c:pt>
                <c:pt idx="180">
                  <c:v>84.271323232323226</c:v>
                </c:pt>
                <c:pt idx="181">
                  <c:v>81.243368686868692</c:v>
                </c:pt>
                <c:pt idx="182">
                  <c:v>87.211742424242431</c:v>
                </c:pt>
                <c:pt idx="183">
                  <c:v>75.130606060606056</c:v>
                </c:pt>
                <c:pt idx="184">
                  <c:v>90.088626262626263</c:v>
                </c:pt>
                <c:pt idx="185">
                  <c:v>82.877098484848489</c:v>
                </c:pt>
                <c:pt idx="186">
                  <c:v>74.200747474747487</c:v>
                </c:pt>
                <c:pt idx="187">
                  <c:v>86.273863636363643</c:v>
                </c:pt>
                <c:pt idx="188">
                  <c:v>74.549929292929292</c:v>
                </c:pt>
                <c:pt idx="189">
                  <c:v>89.398262626262635</c:v>
                </c:pt>
                <c:pt idx="190">
                  <c:v>88.650545454545465</c:v>
                </c:pt>
                <c:pt idx="191">
                  <c:v>83.602762626262631</c:v>
                </c:pt>
                <c:pt idx="192">
                  <c:v>90.862325757575775</c:v>
                </c:pt>
                <c:pt idx="193">
                  <c:v>78.508095959595963</c:v>
                </c:pt>
                <c:pt idx="194">
                  <c:v>93.045648989898993</c:v>
                </c:pt>
                <c:pt idx="195">
                  <c:v>82.757750000000001</c:v>
                </c:pt>
                <c:pt idx="196">
                  <c:v>78.272845959595969</c:v>
                </c:pt>
                <c:pt idx="197">
                  <c:v>84.43499494949495</c:v>
                </c:pt>
                <c:pt idx="198">
                  <c:v>71.211964646464651</c:v>
                </c:pt>
                <c:pt idx="199">
                  <c:v>89.936017676767676</c:v>
                </c:pt>
                <c:pt idx="200">
                  <c:v>82.261436868686872</c:v>
                </c:pt>
                <c:pt idx="201">
                  <c:v>78.603237373737372</c:v>
                </c:pt>
                <c:pt idx="202">
                  <c:v>87.089967171717177</c:v>
                </c:pt>
                <c:pt idx="203">
                  <c:v>76.970792929292941</c:v>
                </c:pt>
                <c:pt idx="204">
                  <c:v>89.335734848484847</c:v>
                </c:pt>
                <c:pt idx="205">
                  <c:v>75.92690656565658</c:v>
                </c:pt>
                <c:pt idx="206">
                  <c:v>70.168505050505061</c:v>
                </c:pt>
                <c:pt idx="207">
                  <c:v>80.473585858585864</c:v>
                </c:pt>
                <c:pt idx="208">
                  <c:v>65.027616161616166</c:v>
                </c:pt>
                <c:pt idx="209">
                  <c:v>84.727585858585854</c:v>
                </c:pt>
                <c:pt idx="210">
                  <c:v>82.271391414141419</c:v>
                </c:pt>
                <c:pt idx="211">
                  <c:v>78.350931818181834</c:v>
                </c:pt>
                <c:pt idx="212">
                  <c:v>87.022646464646471</c:v>
                </c:pt>
                <c:pt idx="213">
                  <c:v>75.208863636363645</c:v>
                </c:pt>
                <c:pt idx="214">
                  <c:v>91.098545454545459</c:v>
                </c:pt>
                <c:pt idx="215">
                  <c:v>77.319699494949504</c:v>
                </c:pt>
                <c:pt idx="216">
                  <c:v>74.320800505050514</c:v>
                </c:pt>
                <c:pt idx="217">
                  <c:v>81.302820707070708</c:v>
                </c:pt>
                <c:pt idx="218">
                  <c:v>69.019287878787878</c:v>
                </c:pt>
                <c:pt idx="219">
                  <c:v>85.915055555555568</c:v>
                </c:pt>
                <c:pt idx="220">
                  <c:v>78.850580808080821</c:v>
                </c:pt>
                <c:pt idx="221">
                  <c:v>73.562671717171725</c:v>
                </c:pt>
                <c:pt idx="222">
                  <c:v>82.795866161616161</c:v>
                </c:pt>
                <c:pt idx="223">
                  <c:v>67.133176767676787</c:v>
                </c:pt>
                <c:pt idx="224">
                  <c:v>88.683828282828287</c:v>
                </c:pt>
                <c:pt idx="225">
                  <c:v>36.625888888888909</c:v>
                </c:pt>
                <c:pt idx="226">
                  <c:v>25.834222222222238</c:v>
                </c:pt>
                <c:pt idx="227">
                  <c:v>41.945338383838383</c:v>
                </c:pt>
                <c:pt idx="228">
                  <c:v>10.6358888888889</c:v>
                </c:pt>
                <c:pt idx="229">
                  <c:v>44.186032828282833</c:v>
                </c:pt>
                <c:pt idx="230">
                  <c:v>85.660669191919197</c:v>
                </c:pt>
                <c:pt idx="231">
                  <c:v>81.842328282828291</c:v>
                </c:pt>
                <c:pt idx="232">
                  <c:v>89.886931818181822</c:v>
                </c:pt>
                <c:pt idx="233">
                  <c:v>78.023929292929296</c:v>
                </c:pt>
                <c:pt idx="234">
                  <c:v>92.981310606060617</c:v>
                </c:pt>
                <c:pt idx="235">
                  <c:v>84.309936868686876</c:v>
                </c:pt>
                <c:pt idx="236">
                  <c:v>75.707654040404051</c:v>
                </c:pt>
                <c:pt idx="237">
                  <c:v>87.790873737373744</c:v>
                </c:pt>
                <c:pt idx="238">
                  <c:v>74.958207070707076</c:v>
                </c:pt>
                <c:pt idx="239">
                  <c:v>90.532878787878786</c:v>
                </c:pt>
                <c:pt idx="240">
                  <c:v>86.86454545454545</c:v>
                </c:pt>
                <c:pt idx="241">
                  <c:v>84.14378787878789</c:v>
                </c:pt>
                <c:pt idx="242">
                  <c:v>90.232727272727274</c:v>
                </c:pt>
                <c:pt idx="243">
                  <c:v>80.264277777777778</c:v>
                </c:pt>
                <c:pt idx="244">
                  <c:v>91.857242424242429</c:v>
                </c:pt>
                <c:pt idx="245">
                  <c:v>77.160916666666679</c:v>
                </c:pt>
                <c:pt idx="246">
                  <c:v>74.381590909090917</c:v>
                </c:pt>
                <c:pt idx="247">
                  <c:v>84.070391414141426</c:v>
                </c:pt>
                <c:pt idx="248">
                  <c:v>71.31780303030304</c:v>
                </c:pt>
                <c:pt idx="249">
                  <c:v>86.585121212121223</c:v>
                </c:pt>
                <c:pt idx="250">
                  <c:v>80.374113636363646</c:v>
                </c:pt>
                <c:pt idx="251">
                  <c:v>76.658494949494951</c:v>
                </c:pt>
                <c:pt idx="252">
                  <c:v>85.373982323232326</c:v>
                </c:pt>
                <c:pt idx="253">
                  <c:v>72.804272727272732</c:v>
                </c:pt>
                <c:pt idx="254">
                  <c:v>89.299040404040412</c:v>
                </c:pt>
                <c:pt idx="255">
                  <c:v>83.896782828282838</c:v>
                </c:pt>
                <c:pt idx="256">
                  <c:v>80.228212121212124</c:v>
                </c:pt>
                <c:pt idx="257">
                  <c:v>88.5472095959596</c:v>
                </c:pt>
                <c:pt idx="258">
                  <c:v>75.169328282828289</c:v>
                </c:pt>
                <c:pt idx="259">
                  <c:v>90.17066414141415</c:v>
                </c:pt>
                <c:pt idx="260">
                  <c:v>84.500651515151517</c:v>
                </c:pt>
                <c:pt idx="261">
                  <c:v>78.896007575757579</c:v>
                </c:pt>
                <c:pt idx="262">
                  <c:v>87.038217171717179</c:v>
                </c:pt>
                <c:pt idx="263">
                  <c:v>74.182060606060617</c:v>
                </c:pt>
                <c:pt idx="264">
                  <c:v>91.339063131313139</c:v>
                </c:pt>
                <c:pt idx="265">
                  <c:v>81.023674242424249</c:v>
                </c:pt>
                <c:pt idx="266">
                  <c:v>77.282729797979812</c:v>
                </c:pt>
                <c:pt idx="267">
                  <c:v>83.409065656565659</c:v>
                </c:pt>
                <c:pt idx="268">
                  <c:v>72.06491414141415</c:v>
                </c:pt>
                <c:pt idx="269">
                  <c:v>88.601434343434349</c:v>
                </c:pt>
                <c:pt idx="270">
                  <c:v>79.415358585858598</c:v>
                </c:pt>
                <c:pt idx="271">
                  <c:v>76.620535353535359</c:v>
                </c:pt>
                <c:pt idx="272">
                  <c:v>85.892659090909092</c:v>
                </c:pt>
                <c:pt idx="273">
                  <c:v>70.576570707070715</c:v>
                </c:pt>
                <c:pt idx="274">
                  <c:v>89.69825757575758</c:v>
                </c:pt>
                <c:pt idx="275">
                  <c:v>70.798477272727268</c:v>
                </c:pt>
                <c:pt idx="276">
                  <c:v>49.423691919191931</c:v>
                </c:pt>
                <c:pt idx="277">
                  <c:v>73.756921717171721</c:v>
                </c:pt>
                <c:pt idx="278">
                  <c:v>36.026257575757583</c:v>
                </c:pt>
                <c:pt idx="279">
                  <c:v>78.114914141414147</c:v>
                </c:pt>
                <c:pt idx="280">
                  <c:v>77.25180808080809</c:v>
                </c:pt>
                <c:pt idx="281">
                  <c:v>72.781000000000006</c:v>
                </c:pt>
                <c:pt idx="282">
                  <c:v>82.82204545454546</c:v>
                </c:pt>
                <c:pt idx="283">
                  <c:v>66.313696969696977</c:v>
                </c:pt>
                <c:pt idx="284">
                  <c:v>87.693926767676771</c:v>
                </c:pt>
                <c:pt idx="285">
                  <c:v>81.623209595959608</c:v>
                </c:pt>
                <c:pt idx="286">
                  <c:v>76.581825757575757</c:v>
                </c:pt>
                <c:pt idx="287">
                  <c:v>84.965030303030318</c:v>
                </c:pt>
                <c:pt idx="288">
                  <c:v>72.083459595959596</c:v>
                </c:pt>
                <c:pt idx="289">
                  <c:v>89.106101010101014</c:v>
                </c:pt>
                <c:pt idx="290">
                  <c:v>83.878954545454548</c:v>
                </c:pt>
                <c:pt idx="291">
                  <c:v>80.7256792929293</c:v>
                </c:pt>
                <c:pt idx="292">
                  <c:v>88.4484494949495</c:v>
                </c:pt>
                <c:pt idx="293">
                  <c:v>76.971227272727276</c:v>
                </c:pt>
                <c:pt idx="294">
                  <c:v>89.895744949494954</c:v>
                </c:pt>
                <c:pt idx="295">
                  <c:v>73.96610353535354</c:v>
                </c:pt>
                <c:pt idx="296">
                  <c:v>71.054924242424249</c:v>
                </c:pt>
                <c:pt idx="297">
                  <c:v>78.500015151515157</c:v>
                </c:pt>
                <c:pt idx="298">
                  <c:v>59.668515151515145</c:v>
                </c:pt>
                <c:pt idx="299">
                  <c:v>83.782318181818198</c:v>
                </c:pt>
                <c:pt idx="300">
                  <c:v>82.67080555555556</c:v>
                </c:pt>
                <c:pt idx="301">
                  <c:v>81.130174242424246</c:v>
                </c:pt>
                <c:pt idx="302">
                  <c:v>89.360131313131319</c:v>
                </c:pt>
                <c:pt idx="303">
                  <c:v>76.442434343434343</c:v>
                </c:pt>
                <c:pt idx="304">
                  <c:v>90.594270202020212</c:v>
                </c:pt>
                <c:pt idx="305">
                  <c:v>78.934409090909099</c:v>
                </c:pt>
                <c:pt idx="306">
                  <c:v>74.644823232323233</c:v>
                </c:pt>
                <c:pt idx="307">
                  <c:v>83.01744444444445</c:v>
                </c:pt>
                <c:pt idx="308">
                  <c:v>68.303318181818184</c:v>
                </c:pt>
                <c:pt idx="309">
                  <c:v>85.703863636363636</c:v>
                </c:pt>
                <c:pt idx="310">
                  <c:v>61.881553030303039</c:v>
                </c:pt>
                <c:pt idx="311">
                  <c:v>67.96481313131315</c:v>
                </c:pt>
                <c:pt idx="312">
                  <c:v>83.920563131313131</c:v>
                </c:pt>
                <c:pt idx="313">
                  <c:v>60.945272727272723</c:v>
                </c:pt>
                <c:pt idx="314">
                  <c:v>87.976452020202032</c:v>
                </c:pt>
                <c:pt idx="315">
                  <c:v>78.446522727272736</c:v>
                </c:pt>
                <c:pt idx="316">
                  <c:v>72.777800505050507</c:v>
                </c:pt>
                <c:pt idx="317">
                  <c:v>81.209507575757584</c:v>
                </c:pt>
                <c:pt idx="318">
                  <c:v>67.131494949494964</c:v>
                </c:pt>
                <c:pt idx="319">
                  <c:v>86.594464646464658</c:v>
                </c:pt>
                <c:pt idx="320">
                  <c:v>79.461022727272734</c:v>
                </c:pt>
                <c:pt idx="321">
                  <c:v>62.612186868686869</c:v>
                </c:pt>
                <c:pt idx="322">
                  <c:v>78.955282828282833</c:v>
                </c:pt>
                <c:pt idx="323">
                  <c:v>44.806424242424235</c:v>
                </c:pt>
                <c:pt idx="324">
                  <c:v>85.937272727272727</c:v>
                </c:pt>
                <c:pt idx="325">
                  <c:v>84.063606060606062</c:v>
                </c:pt>
                <c:pt idx="326">
                  <c:v>80.968512626262637</c:v>
                </c:pt>
                <c:pt idx="327">
                  <c:v>87.213000000000008</c:v>
                </c:pt>
                <c:pt idx="328">
                  <c:v>74.809500000000014</c:v>
                </c:pt>
                <c:pt idx="329">
                  <c:v>89.241161616161619</c:v>
                </c:pt>
                <c:pt idx="330">
                  <c:v>80.170689393939398</c:v>
                </c:pt>
                <c:pt idx="331">
                  <c:v>75.090391414141422</c:v>
                </c:pt>
                <c:pt idx="332">
                  <c:v>84.946633838383846</c:v>
                </c:pt>
                <c:pt idx="333">
                  <c:v>70.023227272727269</c:v>
                </c:pt>
                <c:pt idx="334">
                  <c:v>87.002181818181825</c:v>
                </c:pt>
                <c:pt idx="335">
                  <c:v>75.254106060606063</c:v>
                </c:pt>
                <c:pt idx="336">
                  <c:v>70.919833333333344</c:v>
                </c:pt>
                <c:pt idx="337">
                  <c:v>81.592207070707076</c:v>
                </c:pt>
                <c:pt idx="338">
                  <c:v>65.170479797979795</c:v>
                </c:pt>
                <c:pt idx="339">
                  <c:v>84.825040404040408</c:v>
                </c:pt>
                <c:pt idx="340">
                  <c:v>62.059181818181813</c:v>
                </c:pt>
                <c:pt idx="341">
                  <c:v>51.954010101010105</c:v>
                </c:pt>
                <c:pt idx="342">
                  <c:v>75.549234848484858</c:v>
                </c:pt>
                <c:pt idx="343">
                  <c:v>28.177378787878794</c:v>
                </c:pt>
                <c:pt idx="344">
                  <c:v>84.160101010101016</c:v>
                </c:pt>
                <c:pt idx="345">
                  <c:v>83.497828282828294</c:v>
                </c:pt>
                <c:pt idx="346">
                  <c:v>67.054204545454553</c:v>
                </c:pt>
                <c:pt idx="347">
                  <c:v>86.202638888888899</c:v>
                </c:pt>
                <c:pt idx="348">
                  <c:v>70.368888888888904</c:v>
                </c:pt>
                <c:pt idx="349">
                  <c:v>92.057883838383844</c:v>
                </c:pt>
                <c:pt idx="350">
                  <c:v>84.951934343434345</c:v>
                </c:pt>
                <c:pt idx="351">
                  <c:v>80.965351010101017</c:v>
                </c:pt>
                <c:pt idx="352">
                  <c:v>88.316898989898988</c:v>
                </c:pt>
                <c:pt idx="353">
                  <c:v>76.086934343434365</c:v>
                </c:pt>
                <c:pt idx="354">
                  <c:v>92.340530303030306</c:v>
                </c:pt>
                <c:pt idx="355">
                  <c:v>89.21241666666667</c:v>
                </c:pt>
                <c:pt idx="356">
                  <c:v>83.905108585858585</c:v>
                </c:pt>
                <c:pt idx="357">
                  <c:v>90.342194444444445</c:v>
                </c:pt>
                <c:pt idx="358">
                  <c:v>81.515866161616174</c:v>
                </c:pt>
                <c:pt idx="359">
                  <c:v>92.792055555555564</c:v>
                </c:pt>
                <c:pt idx="360">
                  <c:v>85.361901515151516</c:v>
                </c:pt>
                <c:pt idx="361">
                  <c:v>80.516787878787881</c:v>
                </c:pt>
                <c:pt idx="362">
                  <c:v>88.93620707070707</c:v>
                </c:pt>
                <c:pt idx="363">
                  <c:v>74.703994949494955</c:v>
                </c:pt>
                <c:pt idx="364">
                  <c:v>90.231479797979802</c:v>
                </c:pt>
                <c:pt idx="365">
                  <c:v>86.900047979797989</c:v>
                </c:pt>
                <c:pt idx="366">
                  <c:v>84.32777272727273</c:v>
                </c:pt>
                <c:pt idx="367">
                  <c:v>89.905333333333346</c:v>
                </c:pt>
                <c:pt idx="368">
                  <c:v>80.104250000000008</c:v>
                </c:pt>
                <c:pt idx="369">
                  <c:v>92.845714646464657</c:v>
                </c:pt>
                <c:pt idx="370">
                  <c:v>84.72458838383838</c:v>
                </c:pt>
                <c:pt idx="371">
                  <c:v>80.787813131313129</c:v>
                </c:pt>
                <c:pt idx="372">
                  <c:v>88.066244949494958</c:v>
                </c:pt>
                <c:pt idx="373">
                  <c:v>75.563030303030303</c:v>
                </c:pt>
                <c:pt idx="374">
                  <c:v>91.526876262626274</c:v>
                </c:pt>
                <c:pt idx="375">
                  <c:v>88.462318181818176</c:v>
                </c:pt>
                <c:pt idx="376">
                  <c:v>84.632962121212131</c:v>
                </c:pt>
                <c:pt idx="377">
                  <c:v>90.332979797979803</c:v>
                </c:pt>
                <c:pt idx="378">
                  <c:v>82.002598484848491</c:v>
                </c:pt>
                <c:pt idx="379">
                  <c:v>94.511275252525252</c:v>
                </c:pt>
                <c:pt idx="380">
                  <c:v>88.323575757575767</c:v>
                </c:pt>
                <c:pt idx="381">
                  <c:v>84.209199494949502</c:v>
                </c:pt>
                <c:pt idx="382">
                  <c:v>92.268156565656568</c:v>
                </c:pt>
                <c:pt idx="383">
                  <c:v>80.408401515151525</c:v>
                </c:pt>
                <c:pt idx="384">
                  <c:v>92.010005050505058</c:v>
                </c:pt>
                <c:pt idx="385">
                  <c:v>83.747404040404049</c:v>
                </c:pt>
                <c:pt idx="386">
                  <c:v>77.793212121212122</c:v>
                </c:pt>
                <c:pt idx="387">
                  <c:v>86.523674242424249</c:v>
                </c:pt>
                <c:pt idx="388">
                  <c:v>73.291141414141407</c:v>
                </c:pt>
                <c:pt idx="389">
                  <c:v>90.780133838383847</c:v>
                </c:pt>
                <c:pt idx="390">
                  <c:v>86.616138888888898</c:v>
                </c:pt>
                <c:pt idx="391">
                  <c:v>83.193603535353546</c:v>
                </c:pt>
                <c:pt idx="392">
                  <c:v>88.558790404040408</c:v>
                </c:pt>
                <c:pt idx="393">
                  <c:v>77.100563131313137</c:v>
                </c:pt>
                <c:pt idx="394">
                  <c:v>90.417053030303038</c:v>
                </c:pt>
                <c:pt idx="395">
                  <c:v>84.856603535353543</c:v>
                </c:pt>
                <c:pt idx="396">
                  <c:v>78.597017676767678</c:v>
                </c:pt>
                <c:pt idx="397">
                  <c:v>86.613007575757578</c:v>
                </c:pt>
                <c:pt idx="398">
                  <c:v>60.34274747474749</c:v>
                </c:pt>
                <c:pt idx="399">
                  <c:v>90.260191919191925</c:v>
                </c:pt>
                <c:pt idx="400">
                  <c:v>88.899987373737375</c:v>
                </c:pt>
                <c:pt idx="401">
                  <c:v>84.736343434343439</c:v>
                </c:pt>
                <c:pt idx="402">
                  <c:v>93.016265151515157</c:v>
                </c:pt>
                <c:pt idx="403">
                  <c:v>78.77516919191919</c:v>
                </c:pt>
                <c:pt idx="404">
                  <c:v>94.650929292929305</c:v>
                </c:pt>
                <c:pt idx="405">
                  <c:v>82.129517676767691</c:v>
                </c:pt>
                <c:pt idx="406">
                  <c:v>77.290520202020204</c:v>
                </c:pt>
                <c:pt idx="407">
                  <c:v>86.26642171717171</c:v>
                </c:pt>
                <c:pt idx="408">
                  <c:v>75.392262626262635</c:v>
                </c:pt>
                <c:pt idx="409">
                  <c:v>89.253017676767683</c:v>
                </c:pt>
                <c:pt idx="410">
                  <c:v>83.847070707070714</c:v>
                </c:pt>
                <c:pt idx="411">
                  <c:v>81.9444898989899</c:v>
                </c:pt>
                <c:pt idx="412">
                  <c:v>88.642275252525252</c:v>
                </c:pt>
                <c:pt idx="413">
                  <c:v>75.519002525252532</c:v>
                </c:pt>
                <c:pt idx="414">
                  <c:v>91.761686868686866</c:v>
                </c:pt>
                <c:pt idx="415">
                  <c:v>78.056507575757578</c:v>
                </c:pt>
                <c:pt idx="416">
                  <c:v>74.248366161616161</c:v>
                </c:pt>
                <c:pt idx="417">
                  <c:v>82.588222222222228</c:v>
                </c:pt>
                <c:pt idx="418">
                  <c:v>66.874368686868692</c:v>
                </c:pt>
                <c:pt idx="419">
                  <c:v>86.726053030303035</c:v>
                </c:pt>
                <c:pt idx="420">
                  <c:v>82.039469696969704</c:v>
                </c:pt>
                <c:pt idx="421">
                  <c:v>78.909113636363642</c:v>
                </c:pt>
                <c:pt idx="422">
                  <c:v>87.397073232323237</c:v>
                </c:pt>
                <c:pt idx="423">
                  <c:v>75.945217171717175</c:v>
                </c:pt>
                <c:pt idx="424">
                  <c:v>90.50437373737374</c:v>
                </c:pt>
                <c:pt idx="425">
                  <c:v>79.178785353535361</c:v>
                </c:pt>
                <c:pt idx="426">
                  <c:v>73.826684343434351</c:v>
                </c:pt>
                <c:pt idx="427">
                  <c:v>82.621681818181827</c:v>
                </c:pt>
                <c:pt idx="428">
                  <c:v>68.765265151515152</c:v>
                </c:pt>
                <c:pt idx="429">
                  <c:v>87.742848484848494</c:v>
                </c:pt>
                <c:pt idx="430">
                  <c:v>78.384252525252535</c:v>
                </c:pt>
                <c:pt idx="431">
                  <c:v>72.99524494949496</c:v>
                </c:pt>
                <c:pt idx="432">
                  <c:v>84.233742424242422</c:v>
                </c:pt>
                <c:pt idx="433">
                  <c:v>69.902838383838386</c:v>
                </c:pt>
                <c:pt idx="434">
                  <c:v>85.293050505050502</c:v>
                </c:pt>
                <c:pt idx="435">
                  <c:v>29.142613636363635</c:v>
                </c:pt>
                <c:pt idx="436">
                  <c:v>21.512169191919199</c:v>
                </c:pt>
                <c:pt idx="437">
                  <c:v>42.374914141414152</c:v>
                </c:pt>
                <c:pt idx="438">
                  <c:v>13.957106060606066</c:v>
                </c:pt>
                <c:pt idx="439">
                  <c:v>43.857989898989906</c:v>
                </c:pt>
                <c:pt idx="440">
                  <c:v>86.710583333333346</c:v>
                </c:pt>
                <c:pt idx="441">
                  <c:v>81.527320707070714</c:v>
                </c:pt>
                <c:pt idx="442">
                  <c:v>89.280446969696982</c:v>
                </c:pt>
                <c:pt idx="443">
                  <c:v>79.472921717171715</c:v>
                </c:pt>
                <c:pt idx="444">
                  <c:v>91.805085858585869</c:v>
                </c:pt>
                <c:pt idx="445">
                  <c:v>82.398237373737373</c:v>
                </c:pt>
                <c:pt idx="446">
                  <c:v>78.16733080808082</c:v>
                </c:pt>
                <c:pt idx="447">
                  <c:v>87.127416666666676</c:v>
                </c:pt>
                <c:pt idx="448">
                  <c:v>72.345878787878789</c:v>
                </c:pt>
                <c:pt idx="449">
                  <c:v>91.507255050505051</c:v>
                </c:pt>
                <c:pt idx="450">
                  <c:v>86.744156565656567</c:v>
                </c:pt>
                <c:pt idx="451">
                  <c:v>82.995217171717186</c:v>
                </c:pt>
                <c:pt idx="452">
                  <c:v>89.2619090909091</c:v>
                </c:pt>
                <c:pt idx="453">
                  <c:v>78.783563131313144</c:v>
                </c:pt>
                <c:pt idx="454">
                  <c:v>93.233320707070703</c:v>
                </c:pt>
                <c:pt idx="455">
                  <c:v>78.37007070707071</c:v>
                </c:pt>
                <c:pt idx="456">
                  <c:v>71.918202020202017</c:v>
                </c:pt>
                <c:pt idx="457">
                  <c:v>84.516835858585864</c:v>
                </c:pt>
                <c:pt idx="458">
                  <c:v>68.746212121212125</c:v>
                </c:pt>
                <c:pt idx="459">
                  <c:v>86.358305555555575</c:v>
                </c:pt>
                <c:pt idx="460">
                  <c:v>81.89535101010101</c:v>
                </c:pt>
                <c:pt idx="461">
                  <c:v>75.719573232323242</c:v>
                </c:pt>
                <c:pt idx="462">
                  <c:v>83.829568181818189</c:v>
                </c:pt>
                <c:pt idx="463">
                  <c:v>70.318436868686888</c:v>
                </c:pt>
                <c:pt idx="464">
                  <c:v>87.523969696969701</c:v>
                </c:pt>
                <c:pt idx="465">
                  <c:v>84.947744949494947</c:v>
                </c:pt>
                <c:pt idx="466">
                  <c:v>79.569464646464652</c:v>
                </c:pt>
                <c:pt idx="467">
                  <c:v>88.280406565656577</c:v>
                </c:pt>
                <c:pt idx="468">
                  <c:v>75.008292929292935</c:v>
                </c:pt>
                <c:pt idx="469">
                  <c:v>89.623492424242428</c:v>
                </c:pt>
                <c:pt idx="470">
                  <c:v>85.342957070707072</c:v>
                </c:pt>
                <c:pt idx="471">
                  <c:v>77.183921717171728</c:v>
                </c:pt>
                <c:pt idx="472">
                  <c:v>87.740396464646466</c:v>
                </c:pt>
                <c:pt idx="473">
                  <c:v>75.188734848484856</c:v>
                </c:pt>
                <c:pt idx="474">
                  <c:v>91.67149242424243</c:v>
                </c:pt>
                <c:pt idx="475">
                  <c:v>82.716323232323234</c:v>
                </c:pt>
                <c:pt idx="476">
                  <c:v>79.165116161616169</c:v>
                </c:pt>
                <c:pt idx="477">
                  <c:v>85.744300505050504</c:v>
                </c:pt>
                <c:pt idx="478">
                  <c:v>69.948161616161627</c:v>
                </c:pt>
                <c:pt idx="479">
                  <c:v>89.39104040404041</c:v>
                </c:pt>
                <c:pt idx="480">
                  <c:v>81.59482070707071</c:v>
                </c:pt>
                <c:pt idx="481">
                  <c:v>75.889873737373748</c:v>
                </c:pt>
                <c:pt idx="482">
                  <c:v>85.577111111111122</c:v>
                </c:pt>
                <c:pt idx="483">
                  <c:v>70.126222222222225</c:v>
                </c:pt>
                <c:pt idx="484">
                  <c:v>89.627603535353529</c:v>
                </c:pt>
                <c:pt idx="485">
                  <c:v>69.336035353535351</c:v>
                </c:pt>
                <c:pt idx="486">
                  <c:v>44.345757575757588</c:v>
                </c:pt>
                <c:pt idx="487">
                  <c:v>72.953851010101005</c:v>
                </c:pt>
                <c:pt idx="488">
                  <c:v>39.975797979797989</c:v>
                </c:pt>
                <c:pt idx="489">
                  <c:v>81.5887398989899</c:v>
                </c:pt>
                <c:pt idx="490">
                  <c:v>79.882782828282842</c:v>
                </c:pt>
                <c:pt idx="491">
                  <c:v>65.229762626262627</c:v>
                </c:pt>
                <c:pt idx="492">
                  <c:v>81.826606060606053</c:v>
                </c:pt>
                <c:pt idx="493">
                  <c:v>58.65127272727274</c:v>
                </c:pt>
                <c:pt idx="494">
                  <c:v>86.754684343434349</c:v>
                </c:pt>
                <c:pt idx="495">
                  <c:v>80.191727272727292</c:v>
                </c:pt>
                <c:pt idx="496">
                  <c:v>77.820856060606062</c:v>
                </c:pt>
                <c:pt idx="497">
                  <c:v>83.836368686868681</c:v>
                </c:pt>
                <c:pt idx="498">
                  <c:v>74.794676767676776</c:v>
                </c:pt>
                <c:pt idx="499">
                  <c:v>89.024648989898992</c:v>
                </c:pt>
                <c:pt idx="500">
                  <c:v>85.055429292929304</c:v>
                </c:pt>
                <c:pt idx="501">
                  <c:v>81.38041414141415</c:v>
                </c:pt>
                <c:pt idx="502">
                  <c:v>87.740636363636369</c:v>
                </c:pt>
                <c:pt idx="503">
                  <c:v>75.961459595959596</c:v>
                </c:pt>
                <c:pt idx="504">
                  <c:v>92.512777777777785</c:v>
                </c:pt>
                <c:pt idx="505">
                  <c:v>70.654042929292928</c:v>
                </c:pt>
                <c:pt idx="506">
                  <c:v>68.733123737373745</c:v>
                </c:pt>
                <c:pt idx="507">
                  <c:v>78.497992424242426</c:v>
                </c:pt>
                <c:pt idx="508">
                  <c:v>62.94112626262627</c:v>
                </c:pt>
                <c:pt idx="509">
                  <c:v>84.609540404040416</c:v>
                </c:pt>
                <c:pt idx="510">
                  <c:v>85.024545454545461</c:v>
                </c:pt>
                <c:pt idx="511">
                  <c:v>80.297853535353539</c:v>
                </c:pt>
                <c:pt idx="512">
                  <c:v>87.863123737373741</c:v>
                </c:pt>
                <c:pt idx="513">
                  <c:v>75.567848484848497</c:v>
                </c:pt>
                <c:pt idx="514">
                  <c:v>90.73096212121213</c:v>
                </c:pt>
                <c:pt idx="515">
                  <c:v>77.692098484848501</c:v>
                </c:pt>
                <c:pt idx="516">
                  <c:v>73.031898989898991</c:v>
                </c:pt>
                <c:pt idx="517">
                  <c:v>83.970805555555557</c:v>
                </c:pt>
                <c:pt idx="518">
                  <c:v>66.870585858585855</c:v>
                </c:pt>
                <c:pt idx="519">
                  <c:v>85.167939393939406</c:v>
                </c:pt>
                <c:pt idx="520">
                  <c:v>79.882489898989903</c:v>
                </c:pt>
                <c:pt idx="521">
                  <c:v>74.81043939393939</c:v>
                </c:pt>
                <c:pt idx="522">
                  <c:v>84.37337373737374</c:v>
                </c:pt>
                <c:pt idx="523">
                  <c:v>57.006121212121215</c:v>
                </c:pt>
                <c:pt idx="524">
                  <c:v>86.584464646464653</c:v>
                </c:pt>
                <c:pt idx="525">
                  <c:v>76.101775252525258</c:v>
                </c:pt>
                <c:pt idx="526">
                  <c:v>71.531217171717174</c:v>
                </c:pt>
                <c:pt idx="527">
                  <c:v>84.052345959595968</c:v>
                </c:pt>
                <c:pt idx="528">
                  <c:v>68.242994949494971</c:v>
                </c:pt>
                <c:pt idx="529">
                  <c:v>83.544729797979798</c:v>
                </c:pt>
                <c:pt idx="530">
                  <c:v>63.829828282828288</c:v>
                </c:pt>
                <c:pt idx="531">
                  <c:v>54.059424242424257</c:v>
                </c:pt>
                <c:pt idx="532">
                  <c:v>82.737939393939399</c:v>
                </c:pt>
                <c:pt idx="533">
                  <c:v>51.423363636363646</c:v>
                </c:pt>
                <c:pt idx="534">
                  <c:v>85.317247474747475</c:v>
                </c:pt>
                <c:pt idx="535">
                  <c:v>83.992636363636365</c:v>
                </c:pt>
                <c:pt idx="536">
                  <c:v>82.256015151515157</c:v>
                </c:pt>
                <c:pt idx="537">
                  <c:v>86.914431818181825</c:v>
                </c:pt>
                <c:pt idx="538">
                  <c:v>75.035075757575768</c:v>
                </c:pt>
                <c:pt idx="539">
                  <c:v>89.322848484848492</c:v>
                </c:pt>
                <c:pt idx="540">
                  <c:v>78.268429292929298</c:v>
                </c:pt>
                <c:pt idx="541">
                  <c:v>75.851820707070715</c:v>
                </c:pt>
                <c:pt idx="542">
                  <c:v>85.703881313131319</c:v>
                </c:pt>
                <c:pt idx="543">
                  <c:v>70.620065656565657</c:v>
                </c:pt>
                <c:pt idx="544">
                  <c:v>87.731219696969703</c:v>
                </c:pt>
                <c:pt idx="545">
                  <c:v>76.160883838383839</c:v>
                </c:pt>
                <c:pt idx="546">
                  <c:v>71.796500000000009</c:v>
                </c:pt>
                <c:pt idx="547">
                  <c:v>81.25533333333334</c:v>
                </c:pt>
                <c:pt idx="548">
                  <c:v>64.026934343434348</c:v>
                </c:pt>
                <c:pt idx="549">
                  <c:v>85.109328282828287</c:v>
                </c:pt>
                <c:pt idx="550">
                  <c:v>61.726267676767684</c:v>
                </c:pt>
                <c:pt idx="551">
                  <c:v>33.289808080808086</c:v>
                </c:pt>
                <c:pt idx="552">
                  <c:v>68.186441919191935</c:v>
                </c:pt>
                <c:pt idx="553">
                  <c:v>21.887964646464653</c:v>
                </c:pt>
                <c:pt idx="554">
                  <c:v>80.381328282828292</c:v>
                </c:pt>
                <c:pt idx="555">
                  <c:v>80.690888888888892</c:v>
                </c:pt>
                <c:pt idx="556">
                  <c:v>77.556800505050518</c:v>
                </c:pt>
                <c:pt idx="557">
                  <c:v>85.506542929292934</c:v>
                </c:pt>
                <c:pt idx="558">
                  <c:v>69.856656565656579</c:v>
                </c:pt>
                <c:pt idx="559">
                  <c:v>88.579042929292939</c:v>
                </c:pt>
                <c:pt idx="560">
                  <c:v>85.852078282828288</c:v>
                </c:pt>
                <c:pt idx="561">
                  <c:v>80.507707070707085</c:v>
                </c:pt>
                <c:pt idx="562">
                  <c:v>87.84038636363637</c:v>
                </c:pt>
                <c:pt idx="563">
                  <c:v>76.076333333333338</c:v>
                </c:pt>
                <c:pt idx="564">
                  <c:v>92.687782828282835</c:v>
                </c:pt>
                <c:pt idx="565">
                  <c:v>87.97818434343435</c:v>
                </c:pt>
                <c:pt idx="566">
                  <c:v>84.784244949494962</c:v>
                </c:pt>
                <c:pt idx="567">
                  <c:v>91.755626262626265</c:v>
                </c:pt>
                <c:pt idx="568">
                  <c:v>81.154032828282837</c:v>
                </c:pt>
                <c:pt idx="569">
                  <c:v>91.985085858585862</c:v>
                </c:pt>
                <c:pt idx="570">
                  <c:v>84.537356060606058</c:v>
                </c:pt>
                <c:pt idx="571">
                  <c:v>81.44691414141414</c:v>
                </c:pt>
                <c:pt idx="572">
                  <c:v>88.726015151515156</c:v>
                </c:pt>
                <c:pt idx="573">
                  <c:v>75.530419191919208</c:v>
                </c:pt>
                <c:pt idx="574">
                  <c:v>89.929345959595963</c:v>
                </c:pt>
                <c:pt idx="575">
                  <c:v>88.080277777777781</c:v>
                </c:pt>
                <c:pt idx="576">
                  <c:v>84.503262626262639</c:v>
                </c:pt>
                <c:pt idx="577">
                  <c:v>90.675911616161628</c:v>
                </c:pt>
                <c:pt idx="578">
                  <c:v>80.409926767676779</c:v>
                </c:pt>
                <c:pt idx="579">
                  <c:v>93.418830808080813</c:v>
                </c:pt>
                <c:pt idx="580">
                  <c:v>84.614419191919197</c:v>
                </c:pt>
                <c:pt idx="581">
                  <c:v>81.300214646464653</c:v>
                </c:pt>
                <c:pt idx="582">
                  <c:v>89.420707070707081</c:v>
                </c:pt>
                <c:pt idx="583">
                  <c:v>77.672717171717181</c:v>
                </c:pt>
                <c:pt idx="584">
                  <c:v>89.801972222222219</c:v>
                </c:pt>
                <c:pt idx="585">
                  <c:v>89.406055555555554</c:v>
                </c:pt>
                <c:pt idx="586">
                  <c:v>86.50450505050506</c:v>
                </c:pt>
                <c:pt idx="587">
                  <c:v>91.550939393939402</c:v>
                </c:pt>
                <c:pt idx="588">
                  <c:v>83.098608585858585</c:v>
                </c:pt>
                <c:pt idx="589">
                  <c:v>93.759085858585863</c:v>
                </c:pt>
                <c:pt idx="590">
                  <c:v>89.101209595959602</c:v>
                </c:pt>
                <c:pt idx="591">
                  <c:v>85.013941919191922</c:v>
                </c:pt>
                <c:pt idx="592">
                  <c:v>91.193404040404047</c:v>
                </c:pt>
                <c:pt idx="593">
                  <c:v>79.797845959595961</c:v>
                </c:pt>
                <c:pt idx="594">
                  <c:v>92.390853535353543</c:v>
                </c:pt>
                <c:pt idx="595">
                  <c:v>81.81654040404041</c:v>
                </c:pt>
                <c:pt idx="596">
                  <c:v>79.362530303030297</c:v>
                </c:pt>
                <c:pt idx="597">
                  <c:v>86.011434343434345</c:v>
                </c:pt>
                <c:pt idx="598">
                  <c:v>74.477202020202029</c:v>
                </c:pt>
                <c:pt idx="599">
                  <c:v>89.389946969696979</c:v>
                </c:pt>
                <c:pt idx="600">
                  <c:v>85.824444444444453</c:v>
                </c:pt>
                <c:pt idx="601">
                  <c:v>83.232290404040413</c:v>
                </c:pt>
                <c:pt idx="602">
                  <c:v>88.662212121212121</c:v>
                </c:pt>
                <c:pt idx="603">
                  <c:v>76.853040404040414</c:v>
                </c:pt>
                <c:pt idx="604">
                  <c:v>90.181876262626275</c:v>
                </c:pt>
                <c:pt idx="605">
                  <c:v>83.892313131313131</c:v>
                </c:pt>
                <c:pt idx="606">
                  <c:v>75.260830808080811</c:v>
                </c:pt>
                <c:pt idx="607">
                  <c:v>87.074795454545452</c:v>
                </c:pt>
                <c:pt idx="608">
                  <c:v>63.903952020202027</c:v>
                </c:pt>
                <c:pt idx="609">
                  <c:v>88.863727272727274</c:v>
                </c:pt>
                <c:pt idx="610">
                  <c:v>88.564515151515167</c:v>
                </c:pt>
                <c:pt idx="611">
                  <c:v>82.553558080808088</c:v>
                </c:pt>
                <c:pt idx="612">
                  <c:v>92.734684343434353</c:v>
                </c:pt>
                <c:pt idx="613">
                  <c:v>80.331505050505058</c:v>
                </c:pt>
                <c:pt idx="614">
                  <c:v>93.667611111111114</c:v>
                </c:pt>
                <c:pt idx="615">
                  <c:v>81.906742424242424</c:v>
                </c:pt>
                <c:pt idx="616">
                  <c:v>77.974944444444446</c:v>
                </c:pt>
                <c:pt idx="617">
                  <c:v>86.939558080808084</c:v>
                </c:pt>
                <c:pt idx="618">
                  <c:v>76.617401515151528</c:v>
                </c:pt>
                <c:pt idx="619">
                  <c:v>89.257431818181828</c:v>
                </c:pt>
                <c:pt idx="620">
                  <c:v>84.094247474747476</c:v>
                </c:pt>
                <c:pt idx="621">
                  <c:v>80.847505050505049</c:v>
                </c:pt>
                <c:pt idx="622">
                  <c:v>88.348351010101013</c:v>
                </c:pt>
                <c:pt idx="623">
                  <c:v>76.560409090909104</c:v>
                </c:pt>
                <c:pt idx="624">
                  <c:v>91.751257575757577</c:v>
                </c:pt>
                <c:pt idx="625">
                  <c:v>79.154361111111115</c:v>
                </c:pt>
                <c:pt idx="626">
                  <c:v>73.123106060606062</c:v>
                </c:pt>
                <c:pt idx="627">
                  <c:v>83.653146464646468</c:v>
                </c:pt>
                <c:pt idx="628">
                  <c:v>69.050979797979807</c:v>
                </c:pt>
                <c:pt idx="629">
                  <c:v>86.583487373737384</c:v>
                </c:pt>
                <c:pt idx="630">
                  <c:v>84.21123484848485</c:v>
                </c:pt>
                <c:pt idx="631">
                  <c:v>78.106078282828292</c:v>
                </c:pt>
                <c:pt idx="632">
                  <c:v>87.82986363636364</c:v>
                </c:pt>
                <c:pt idx="633">
                  <c:v>76.865247474747491</c:v>
                </c:pt>
                <c:pt idx="634">
                  <c:v>89.611181818181819</c:v>
                </c:pt>
                <c:pt idx="635">
                  <c:v>79.085775252525252</c:v>
                </c:pt>
                <c:pt idx="636">
                  <c:v>74.207542929292941</c:v>
                </c:pt>
                <c:pt idx="637">
                  <c:v>81.131851010101016</c:v>
                </c:pt>
                <c:pt idx="638">
                  <c:v>67.574373737373747</c:v>
                </c:pt>
                <c:pt idx="639">
                  <c:v>85.647560606060608</c:v>
                </c:pt>
                <c:pt idx="640">
                  <c:v>79.377934343434347</c:v>
                </c:pt>
                <c:pt idx="641">
                  <c:v>71.847020202020218</c:v>
                </c:pt>
                <c:pt idx="642">
                  <c:v>84.547358585858589</c:v>
                </c:pt>
                <c:pt idx="643">
                  <c:v>69.557383838383842</c:v>
                </c:pt>
                <c:pt idx="644">
                  <c:v>87.876936868686869</c:v>
                </c:pt>
                <c:pt idx="645">
                  <c:v>38.345805555555557</c:v>
                </c:pt>
                <c:pt idx="646">
                  <c:v>29.602454545454563</c:v>
                </c:pt>
                <c:pt idx="647">
                  <c:v>44.370631313131319</c:v>
                </c:pt>
                <c:pt idx="648">
                  <c:v>10.464570707070692</c:v>
                </c:pt>
                <c:pt idx="649">
                  <c:v>43.305479797979807</c:v>
                </c:pt>
                <c:pt idx="650">
                  <c:v>86.012608585858587</c:v>
                </c:pt>
                <c:pt idx="651">
                  <c:v>83.706750000000014</c:v>
                </c:pt>
                <c:pt idx="652">
                  <c:v>89.438000000000002</c:v>
                </c:pt>
                <c:pt idx="653">
                  <c:v>79.154181818181826</c:v>
                </c:pt>
                <c:pt idx="654">
                  <c:v>91.880487373737381</c:v>
                </c:pt>
                <c:pt idx="655">
                  <c:v>82.132449494949498</c:v>
                </c:pt>
                <c:pt idx="656">
                  <c:v>79.971083333333354</c:v>
                </c:pt>
                <c:pt idx="657">
                  <c:v>86.172035353535364</c:v>
                </c:pt>
                <c:pt idx="658">
                  <c:v>73.969601010101016</c:v>
                </c:pt>
                <c:pt idx="659">
                  <c:v>88.638638888888892</c:v>
                </c:pt>
                <c:pt idx="660">
                  <c:v>87.534853535353534</c:v>
                </c:pt>
                <c:pt idx="661">
                  <c:v>83.586941919191929</c:v>
                </c:pt>
                <c:pt idx="662">
                  <c:v>89.652825757575769</c:v>
                </c:pt>
                <c:pt idx="663">
                  <c:v>79.612075757575766</c:v>
                </c:pt>
                <c:pt idx="664">
                  <c:v>91.804633838383836</c:v>
                </c:pt>
                <c:pt idx="665">
                  <c:v>79.320585858585872</c:v>
                </c:pt>
                <c:pt idx="666">
                  <c:v>74.925669191919198</c:v>
                </c:pt>
                <c:pt idx="667">
                  <c:v>84.080833333333345</c:v>
                </c:pt>
                <c:pt idx="668">
                  <c:v>67.358030303030318</c:v>
                </c:pt>
                <c:pt idx="669">
                  <c:v>87.447878787878793</c:v>
                </c:pt>
                <c:pt idx="670">
                  <c:v>79.222343434343429</c:v>
                </c:pt>
                <c:pt idx="671">
                  <c:v>77.26209848484848</c:v>
                </c:pt>
                <c:pt idx="672">
                  <c:v>86.320452020202026</c:v>
                </c:pt>
                <c:pt idx="673">
                  <c:v>68.765007575757579</c:v>
                </c:pt>
                <c:pt idx="674">
                  <c:v>88.431694444444446</c:v>
                </c:pt>
                <c:pt idx="675">
                  <c:v>84.345765151515167</c:v>
                </c:pt>
                <c:pt idx="676">
                  <c:v>80.147621212121209</c:v>
                </c:pt>
                <c:pt idx="677">
                  <c:v>88.283555555555566</c:v>
                </c:pt>
                <c:pt idx="678">
                  <c:v>75.888166666666677</c:v>
                </c:pt>
                <c:pt idx="679">
                  <c:v>90.310138888888901</c:v>
                </c:pt>
                <c:pt idx="680">
                  <c:v>84.179734848484856</c:v>
                </c:pt>
                <c:pt idx="681">
                  <c:v>78.840472222222218</c:v>
                </c:pt>
                <c:pt idx="682">
                  <c:v>88.91595707070708</c:v>
                </c:pt>
                <c:pt idx="683">
                  <c:v>75.127530303030312</c:v>
                </c:pt>
                <c:pt idx="684">
                  <c:v>91.689351010101021</c:v>
                </c:pt>
                <c:pt idx="685">
                  <c:v>83.047757575757572</c:v>
                </c:pt>
                <c:pt idx="686">
                  <c:v>77.487585858585874</c:v>
                </c:pt>
                <c:pt idx="687">
                  <c:v>85.719719696969705</c:v>
                </c:pt>
                <c:pt idx="688">
                  <c:v>71.234833333333341</c:v>
                </c:pt>
                <c:pt idx="689">
                  <c:v>88.921030303030307</c:v>
                </c:pt>
                <c:pt idx="690">
                  <c:v>82.494707070707079</c:v>
                </c:pt>
                <c:pt idx="691">
                  <c:v>77.175477272727278</c:v>
                </c:pt>
                <c:pt idx="692">
                  <c:v>85.939050505050517</c:v>
                </c:pt>
                <c:pt idx="693">
                  <c:v>69.920489898989899</c:v>
                </c:pt>
                <c:pt idx="694">
                  <c:v>88.932055555555564</c:v>
                </c:pt>
                <c:pt idx="695">
                  <c:v>66.035121212121226</c:v>
                </c:pt>
                <c:pt idx="696">
                  <c:v>59.53790909090911</c:v>
                </c:pt>
                <c:pt idx="697">
                  <c:v>74.025229797979804</c:v>
                </c:pt>
                <c:pt idx="698">
                  <c:v>41.257702020202018</c:v>
                </c:pt>
                <c:pt idx="699">
                  <c:v>80.617335858585861</c:v>
                </c:pt>
                <c:pt idx="700">
                  <c:v>80.2629292929293</c:v>
                </c:pt>
                <c:pt idx="701">
                  <c:v>73.874797979797989</c:v>
                </c:pt>
                <c:pt idx="702">
                  <c:v>84.809553030303036</c:v>
                </c:pt>
                <c:pt idx="703">
                  <c:v>61.394325757575764</c:v>
                </c:pt>
                <c:pt idx="704">
                  <c:v>87.070840909090919</c:v>
                </c:pt>
                <c:pt idx="705">
                  <c:v>80.559181818181827</c:v>
                </c:pt>
                <c:pt idx="706">
                  <c:v>77.014161616161616</c:v>
                </c:pt>
                <c:pt idx="707">
                  <c:v>84.790030303030306</c:v>
                </c:pt>
                <c:pt idx="708">
                  <c:v>74.49947474747475</c:v>
                </c:pt>
                <c:pt idx="709">
                  <c:v>87.997611111111112</c:v>
                </c:pt>
                <c:pt idx="710">
                  <c:v>85.162214646464648</c:v>
                </c:pt>
                <c:pt idx="711">
                  <c:v>81.404265151515148</c:v>
                </c:pt>
                <c:pt idx="712">
                  <c:v>88.894876262626269</c:v>
                </c:pt>
                <c:pt idx="713">
                  <c:v>75.396878787878791</c:v>
                </c:pt>
                <c:pt idx="714">
                  <c:v>91.182318181818189</c:v>
                </c:pt>
                <c:pt idx="715">
                  <c:v>74.07993434343436</c:v>
                </c:pt>
                <c:pt idx="716">
                  <c:v>67.492674242424243</c:v>
                </c:pt>
                <c:pt idx="717">
                  <c:v>79.685906565656566</c:v>
                </c:pt>
                <c:pt idx="718">
                  <c:v>63.708151515151521</c:v>
                </c:pt>
                <c:pt idx="719">
                  <c:v>86.035239898989914</c:v>
                </c:pt>
                <c:pt idx="720">
                  <c:v>83.675070707070716</c:v>
                </c:pt>
                <c:pt idx="721">
                  <c:v>79.420565656565657</c:v>
                </c:pt>
                <c:pt idx="722">
                  <c:v>88.752661616161618</c:v>
                </c:pt>
                <c:pt idx="723">
                  <c:v>76.187835858585856</c:v>
                </c:pt>
                <c:pt idx="724">
                  <c:v>91.59517424242425</c:v>
                </c:pt>
                <c:pt idx="725">
                  <c:v>78.339780303030309</c:v>
                </c:pt>
                <c:pt idx="726">
                  <c:v>74.662113636363642</c:v>
                </c:pt>
                <c:pt idx="727">
                  <c:v>81.91001767676768</c:v>
                </c:pt>
                <c:pt idx="728">
                  <c:v>67.75410101010101</c:v>
                </c:pt>
                <c:pt idx="729">
                  <c:v>86.031166666666678</c:v>
                </c:pt>
                <c:pt idx="730">
                  <c:v>78.990406565656571</c:v>
                </c:pt>
                <c:pt idx="731">
                  <c:v>74.099651515151521</c:v>
                </c:pt>
                <c:pt idx="732">
                  <c:v>83.719684343434352</c:v>
                </c:pt>
                <c:pt idx="733">
                  <c:v>66.93618686868686</c:v>
                </c:pt>
                <c:pt idx="734">
                  <c:v>87.580386363636364</c:v>
                </c:pt>
                <c:pt idx="735">
                  <c:v>77.974078282828287</c:v>
                </c:pt>
                <c:pt idx="736">
                  <c:v>73.333974747474755</c:v>
                </c:pt>
                <c:pt idx="737">
                  <c:v>82.651810606060607</c:v>
                </c:pt>
                <c:pt idx="738">
                  <c:v>67.765661616161623</c:v>
                </c:pt>
                <c:pt idx="739">
                  <c:v>85.458540404040406</c:v>
                </c:pt>
                <c:pt idx="740">
                  <c:v>67.338310606060617</c:v>
                </c:pt>
                <c:pt idx="741">
                  <c:v>57.139328282828288</c:v>
                </c:pt>
                <c:pt idx="742">
                  <c:v>79.863722222222236</c:v>
                </c:pt>
                <c:pt idx="743">
                  <c:v>31.974171717171728</c:v>
                </c:pt>
                <c:pt idx="744">
                  <c:v>85.047131313131317</c:v>
                </c:pt>
                <c:pt idx="745">
                  <c:v>82.338272727272738</c:v>
                </c:pt>
                <c:pt idx="746">
                  <c:v>78.039055555555564</c:v>
                </c:pt>
                <c:pt idx="747">
                  <c:v>86.136873737373747</c:v>
                </c:pt>
                <c:pt idx="748">
                  <c:v>73.808959595959607</c:v>
                </c:pt>
                <c:pt idx="749">
                  <c:v>90.377207070707072</c:v>
                </c:pt>
                <c:pt idx="750">
                  <c:v>78.412050505050516</c:v>
                </c:pt>
                <c:pt idx="751">
                  <c:v>75.65047222222222</c:v>
                </c:pt>
                <c:pt idx="752">
                  <c:v>85.697343434343438</c:v>
                </c:pt>
                <c:pt idx="753">
                  <c:v>70.328737373737368</c:v>
                </c:pt>
                <c:pt idx="754">
                  <c:v>88.354522727272737</c:v>
                </c:pt>
                <c:pt idx="755">
                  <c:v>74.956436868686879</c:v>
                </c:pt>
                <c:pt idx="756">
                  <c:v>69.63190909090909</c:v>
                </c:pt>
                <c:pt idx="757">
                  <c:v>79.181699494949498</c:v>
                </c:pt>
                <c:pt idx="758">
                  <c:v>65.025292929292931</c:v>
                </c:pt>
                <c:pt idx="759">
                  <c:v>83.222368686868691</c:v>
                </c:pt>
                <c:pt idx="760">
                  <c:v>48.191351010101009</c:v>
                </c:pt>
                <c:pt idx="761">
                  <c:v>39.063055555555557</c:v>
                </c:pt>
                <c:pt idx="762">
                  <c:v>78.1369696969697</c:v>
                </c:pt>
                <c:pt idx="763">
                  <c:v>30.285752525252533</c:v>
                </c:pt>
                <c:pt idx="764">
                  <c:v>86.611070707070724</c:v>
                </c:pt>
                <c:pt idx="765">
                  <c:v>83.608166666666676</c:v>
                </c:pt>
                <c:pt idx="766">
                  <c:v>76.860707070707079</c:v>
                </c:pt>
                <c:pt idx="767">
                  <c:v>87.443093434343439</c:v>
                </c:pt>
                <c:pt idx="768">
                  <c:v>69.511439393939384</c:v>
                </c:pt>
                <c:pt idx="769">
                  <c:v>90.527361111111119</c:v>
                </c:pt>
                <c:pt idx="770">
                  <c:v>83.913702020202038</c:v>
                </c:pt>
                <c:pt idx="771">
                  <c:v>80.457911616161624</c:v>
                </c:pt>
                <c:pt idx="772">
                  <c:v>88.139325757575762</c:v>
                </c:pt>
                <c:pt idx="773">
                  <c:v>75.890989898989901</c:v>
                </c:pt>
                <c:pt idx="774">
                  <c:v>91.286641414141414</c:v>
                </c:pt>
                <c:pt idx="775">
                  <c:v>88.651194444444457</c:v>
                </c:pt>
                <c:pt idx="776">
                  <c:v>83.902729797979802</c:v>
                </c:pt>
                <c:pt idx="777">
                  <c:v>91.417739898989907</c:v>
                </c:pt>
                <c:pt idx="778">
                  <c:v>80.250926767676773</c:v>
                </c:pt>
                <c:pt idx="779">
                  <c:v>93.653611111111118</c:v>
                </c:pt>
                <c:pt idx="780">
                  <c:v>86.193770202020204</c:v>
                </c:pt>
                <c:pt idx="781">
                  <c:v>80.787555555555571</c:v>
                </c:pt>
                <c:pt idx="782">
                  <c:v>87.602871212121215</c:v>
                </c:pt>
                <c:pt idx="783">
                  <c:v>73.266484848484851</c:v>
                </c:pt>
                <c:pt idx="784">
                  <c:v>90.452929292929298</c:v>
                </c:pt>
                <c:pt idx="785">
                  <c:v>88.361931818181816</c:v>
                </c:pt>
                <c:pt idx="786">
                  <c:v>85.408345959595962</c:v>
                </c:pt>
                <c:pt idx="787">
                  <c:v>90.816858585858597</c:v>
                </c:pt>
                <c:pt idx="788">
                  <c:v>79.232482323232318</c:v>
                </c:pt>
                <c:pt idx="789">
                  <c:v>92.253808080808085</c:v>
                </c:pt>
                <c:pt idx="790">
                  <c:v>83.981547979797995</c:v>
                </c:pt>
                <c:pt idx="791">
                  <c:v>81.651987373737384</c:v>
                </c:pt>
                <c:pt idx="792">
                  <c:v>88.249191919191929</c:v>
                </c:pt>
                <c:pt idx="793">
                  <c:v>76.727984848484866</c:v>
                </c:pt>
                <c:pt idx="794">
                  <c:v>90.568058080808086</c:v>
                </c:pt>
                <c:pt idx="795">
                  <c:v>88.218984848484851</c:v>
                </c:pt>
                <c:pt idx="796">
                  <c:v>85.201265151515159</c:v>
                </c:pt>
                <c:pt idx="797">
                  <c:v>92.924434343434342</c:v>
                </c:pt>
                <c:pt idx="798">
                  <c:v>83.503330808080818</c:v>
                </c:pt>
                <c:pt idx="799">
                  <c:v>94.187813131313135</c:v>
                </c:pt>
                <c:pt idx="800">
                  <c:v>87.186878787878797</c:v>
                </c:pt>
                <c:pt idx="801">
                  <c:v>84.986156565656572</c:v>
                </c:pt>
                <c:pt idx="802">
                  <c:v>91.06331818181819</c:v>
                </c:pt>
                <c:pt idx="803">
                  <c:v>80.194272727272732</c:v>
                </c:pt>
                <c:pt idx="804">
                  <c:v>92.857553030303038</c:v>
                </c:pt>
                <c:pt idx="805">
                  <c:v>81.442896464646466</c:v>
                </c:pt>
                <c:pt idx="806">
                  <c:v>79.064343434343442</c:v>
                </c:pt>
                <c:pt idx="807">
                  <c:v>85.831101010101023</c:v>
                </c:pt>
                <c:pt idx="808">
                  <c:v>73.286742424242433</c:v>
                </c:pt>
                <c:pt idx="809">
                  <c:v>89.844967171717173</c:v>
                </c:pt>
                <c:pt idx="810">
                  <c:v>86.038275252525267</c:v>
                </c:pt>
                <c:pt idx="811">
                  <c:v>82.542737373737381</c:v>
                </c:pt>
                <c:pt idx="812">
                  <c:v>87.71907323232324</c:v>
                </c:pt>
                <c:pt idx="813">
                  <c:v>76.992202020202029</c:v>
                </c:pt>
                <c:pt idx="814">
                  <c:v>92.227007575757582</c:v>
                </c:pt>
                <c:pt idx="815">
                  <c:v>82.873570707070712</c:v>
                </c:pt>
                <c:pt idx="816">
                  <c:v>81.41049242424242</c:v>
                </c:pt>
                <c:pt idx="817">
                  <c:v>88.25842424242424</c:v>
                </c:pt>
                <c:pt idx="818">
                  <c:v>63.973093434343447</c:v>
                </c:pt>
                <c:pt idx="819">
                  <c:v>89.23878030303031</c:v>
                </c:pt>
                <c:pt idx="820">
                  <c:v>87.533063131313142</c:v>
                </c:pt>
                <c:pt idx="821">
                  <c:v>85.105267676767681</c:v>
                </c:pt>
                <c:pt idx="822">
                  <c:v>91.228883838383837</c:v>
                </c:pt>
                <c:pt idx="823">
                  <c:v>80.112053030303045</c:v>
                </c:pt>
                <c:pt idx="824">
                  <c:v>93.69635858585859</c:v>
                </c:pt>
                <c:pt idx="825">
                  <c:v>84.061452020202026</c:v>
                </c:pt>
                <c:pt idx="826">
                  <c:v>77.924845959595956</c:v>
                </c:pt>
                <c:pt idx="827">
                  <c:v>86.976227272727272</c:v>
                </c:pt>
                <c:pt idx="828">
                  <c:v>75.864217171717186</c:v>
                </c:pt>
                <c:pt idx="829">
                  <c:v>89.161315656565662</c:v>
                </c:pt>
                <c:pt idx="830">
                  <c:v>86.23105303030303</c:v>
                </c:pt>
                <c:pt idx="831">
                  <c:v>80.87912121212122</c:v>
                </c:pt>
                <c:pt idx="832">
                  <c:v>89.309522727272736</c:v>
                </c:pt>
                <c:pt idx="833">
                  <c:v>75.383257575757568</c:v>
                </c:pt>
                <c:pt idx="834">
                  <c:v>90.818914141414155</c:v>
                </c:pt>
                <c:pt idx="835">
                  <c:v>80.152242424242431</c:v>
                </c:pt>
                <c:pt idx="836">
                  <c:v>72.272934343434343</c:v>
                </c:pt>
                <c:pt idx="837">
                  <c:v>80.737017676767692</c:v>
                </c:pt>
                <c:pt idx="838">
                  <c:v>67.625489898989912</c:v>
                </c:pt>
                <c:pt idx="839">
                  <c:v>86.13331313131313</c:v>
                </c:pt>
                <c:pt idx="840">
                  <c:v>82.513005050505058</c:v>
                </c:pt>
                <c:pt idx="841">
                  <c:v>78.293068181818185</c:v>
                </c:pt>
                <c:pt idx="842">
                  <c:v>87.540724747474755</c:v>
                </c:pt>
                <c:pt idx="843">
                  <c:v>73.213075757575766</c:v>
                </c:pt>
                <c:pt idx="844">
                  <c:v>90.296186868686874</c:v>
                </c:pt>
                <c:pt idx="845">
                  <c:v>78.417469696969704</c:v>
                </c:pt>
                <c:pt idx="846">
                  <c:v>75.510929292929291</c:v>
                </c:pt>
                <c:pt idx="847">
                  <c:v>82.139406565656572</c:v>
                </c:pt>
                <c:pt idx="848">
                  <c:v>69.121452020202028</c:v>
                </c:pt>
                <c:pt idx="849">
                  <c:v>85.570202020202032</c:v>
                </c:pt>
                <c:pt idx="850">
                  <c:v>78.544356060606063</c:v>
                </c:pt>
                <c:pt idx="851">
                  <c:v>73.522416666666686</c:v>
                </c:pt>
                <c:pt idx="852">
                  <c:v>84.202636363636373</c:v>
                </c:pt>
                <c:pt idx="853">
                  <c:v>67.673489898989899</c:v>
                </c:pt>
                <c:pt idx="854">
                  <c:v>89.023469696969698</c:v>
                </c:pt>
                <c:pt idx="855">
                  <c:v>38.826686868686878</c:v>
                </c:pt>
                <c:pt idx="856">
                  <c:v>18.420095959595955</c:v>
                </c:pt>
                <c:pt idx="857">
                  <c:v>42.122022727272736</c:v>
                </c:pt>
                <c:pt idx="858">
                  <c:v>15.464090909090913</c:v>
                </c:pt>
                <c:pt idx="859">
                  <c:v>50.445840909090911</c:v>
                </c:pt>
                <c:pt idx="860">
                  <c:v>85.603684343434338</c:v>
                </c:pt>
                <c:pt idx="861">
                  <c:v>83.179078282828286</c:v>
                </c:pt>
                <c:pt idx="862">
                  <c:v>90.133022727272731</c:v>
                </c:pt>
                <c:pt idx="863">
                  <c:v>78.778467171717182</c:v>
                </c:pt>
                <c:pt idx="864">
                  <c:v>92.164787878787877</c:v>
                </c:pt>
                <c:pt idx="865">
                  <c:v>83.168098484848485</c:v>
                </c:pt>
                <c:pt idx="866">
                  <c:v>79.524255050505047</c:v>
                </c:pt>
                <c:pt idx="867">
                  <c:v>87.141737373737385</c:v>
                </c:pt>
                <c:pt idx="868">
                  <c:v>68.556742424242429</c:v>
                </c:pt>
                <c:pt idx="869">
                  <c:v>89.737353535353549</c:v>
                </c:pt>
                <c:pt idx="870">
                  <c:v>87.265063131313127</c:v>
                </c:pt>
                <c:pt idx="871">
                  <c:v>83.795603535353536</c:v>
                </c:pt>
                <c:pt idx="872">
                  <c:v>88.434727272727272</c:v>
                </c:pt>
                <c:pt idx="873">
                  <c:v>81.359631313131317</c:v>
                </c:pt>
                <c:pt idx="874">
                  <c:v>92.049191919191927</c:v>
                </c:pt>
                <c:pt idx="875">
                  <c:v>76.713702020202021</c:v>
                </c:pt>
                <c:pt idx="876">
                  <c:v>72.9633888888889</c:v>
                </c:pt>
                <c:pt idx="877">
                  <c:v>82.694080808080813</c:v>
                </c:pt>
                <c:pt idx="878">
                  <c:v>68.852005050505056</c:v>
                </c:pt>
                <c:pt idx="879">
                  <c:v>86.296318181818179</c:v>
                </c:pt>
                <c:pt idx="880">
                  <c:v>80.125939393939404</c:v>
                </c:pt>
                <c:pt idx="881">
                  <c:v>76.585810606060619</c:v>
                </c:pt>
                <c:pt idx="882">
                  <c:v>84.449020202020222</c:v>
                </c:pt>
                <c:pt idx="883">
                  <c:v>71.72133585858586</c:v>
                </c:pt>
                <c:pt idx="884">
                  <c:v>87.952070707070718</c:v>
                </c:pt>
                <c:pt idx="885">
                  <c:v>85.754320707070718</c:v>
                </c:pt>
                <c:pt idx="886">
                  <c:v>80.361590909090921</c:v>
                </c:pt>
                <c:pt idx="887">
                  <c:v>86.896068181818194</c:v>
                </c:pt>
                <c:pt idx="888">
                  <c:v>76.476742424242431</c:v>
                </c:pt>
                <c:pt idx="889">
                  <c:v>89.922707070707077</c:v>
                </c:pt>
                <c:pt idx="890">
                  <c:v>85.060391414141421</c:v>
                </c:pt>
                <c:pt idx="891">
                  <c:v>80.083522727272737</c:v>
                </c:pt>
                <c:pt idx="892">
                  <c:v>87.703108585858587</c:v>
                </c:pt>
                <c:pt idx="893">
                  <c:v>73.966540404040416</c:v>
                </c:pt>
                <c:pt idx="894">
                  <c:v>91.966835858585867</c:v>
                </c:pt>
                <c:pt idx="895">
                  <c:v>81.874770202020201</c:v>
                </c:pt>
                <c:pt idx="896">
                  <c:v>77.317535353535362</c:v>
                </c:pt>
                <c:pt idx="897">
                  <c:v>83.799702020202034</c:v>
                </c:pt>
                <c:pt idx="898">
                  <c:v>71.39659595959597</c:v>
                </c:pt>
                <c:pt idx="899">
                  <c:v>89.216093434343449</c:v>
                </c:pt>
                <c:pt idx="900">
                  <c:v>79.607643939393938</c:v>
                </c:pt>
                <c:pt idx="901">
                  <c:v>76.00126262626263</c:v>
                </c:pt>
                <c:pt idx="902">
                  <c:v>86.688744949494961</c:v>
                </c:pt>
                <c:pt idx="903">
                  <c:v>70.784909090909096</c:v>
                </c:pt>
                <c:pt idx="904">
                  <c:v>88.751285353535366</c:v>
                </c:pt>
                <c:pt idx="905">
                  <c:v>64.350151515151524</c:v>
                </c:pt>
                <c:pt idx="906">
                  <c:v>51.335585858585873</c:v>
                </c:pt>
                <c:pt idx="907">
                  <c:v>73.421098484848486</c:v>
                </c:pt>
                <c:pt idx="908">
                  <c:v>41.814116161616163</c:v>
                </c:pt>
                <c:pt idx="909">
                  <c:v>80.82609595959596</c:v>
                </c:pt>
                <c:pt idx="910">
                  <c:v>78.899202020202026</c:v>
                </c:pt>
                <c:pt idx="911">
                  <c:v>72.599643939393957</c:v>
                </c:pt>
                <c:pt idx="912">
                  <c:v>83.535469696969699</c:v>
                </c:pt>
                <c:pt idx="913">
                  <c:v>59.036194444444448</c:v>
                </c:pt>
                <c:pt idx="914">
                  <c:v>87.196954545454545</c:v>
                </c:pt>
                <c:pt idx="915">
                  <c:v>80.165255050505053</c:v>
                </c:pt>
                <c:pt idx="916">
                  <c:v>78.590626262626273</c:v>
                </c:pt>
                <c:pt idx="917">
                  <c:v>83.570030303030308</c:v>
                </c:pt>
                <c:pt idx="918">
                  <c:v>75.080681818181816</c:v>
                </c:pt>
                <c:pt idx="919">
                  <c:v>87.811568181818188</c:v>
                </c:pt>
                <c:pt idx="920">
                  <c:v>84.969118686868697</c:v>
                </c:pt>
                <c:pt idx="921">
                  <c:v>80.655992424242427</c:v>
                </c:pt>
                <c:pt idx="922">
                  <c:v>88.108906565656568</c:v>
                </c:pt>
                <c:pt idx="923">
                  <c:v>76.510012626262636</c:v>
                </c:pt>
                <c:pt idx="924">
                  <c:v>89.864106060606076</c:v>
                </c:pt>
                <c:pt idx="925">
                  <c:v>74.125565656565669</c:v>
                </c:pt>
                <c:pt idx="926">
                  <c:v>68.885671717171718</c:v>
                </c:pt>
                <c:pt idx="927">
                  <c:v>78.918636363636381</c:v>
                </c:pt>
                <c:pt idx="928">
                  <c:v>58.926560606060612</c:v>
                </c:pt>
                <c:pt idx="929">
                  <c:v>81.948656565656577</c:v>
                </c:pt>
                <c:pt idx="930">
                  <c:v>84.702671717171725</c:v>
                </c:pt>
                <c:pt idx="931">
                  <c:v>81.619972222222231</c:v>
                </c:pt>
                <c:pt idx="932">
                  <c:v>88.11845707070708</c:v>
                </c:pt>
                <c:pt idx="933">
                  <c:v>76.598659090909095</c:v>
                </c:pt>
                <c:pt idx="934">
                  <c:v>91.91169444444445</c:v>
                </c:pt>
                <c:pt idx="935">
                  <c:v>77.682275252525258</c:v>
                </c:pt>
                <c:pt idx="936">
                  <c:v>72.481737373737374</c:v>
                </c:pt>
                <c:pt idx="937">
                  <c:v>80.95783333333334</c:v>
                </c:pt>
                <c:pt idx="938">
                  <c:v>70.537388888888898</c:v>
                </c:pt>
                <c:pt idx="939">
                  <c:v>86.598497474747475</c:v>
                </c:pt>
                <c:pt idx="940">
                  <c:v>79.840848484848493</c:v>
                </c:pt>
                <c:pt idx="941">
                  <c:v>75.740328282828287</c:v>
                </c:pt>
                <c:pt idx="942">
                  <c:v>82.630095959595963</c:v>
                </c:pt>
                <c:pt idx="943">
                  <c:v>61.554257575757575</c:v>
                </c:pt>
                <c:pt idx="944">
                  <c:v>87.20130808080809</c:v>
                </c:pt>
                <c:pt idx="945">
                  <c:v>76.064202020202032</c:v>
                </c:pt>
                <c:pt idx="946">
                  <c:v>74.656830808080812</c:v>
                </c:pt>
                <c:pt idx="947">
                  <c:v>81.500616161616165</c:v>
                </c:pt>
                <c:pt idx="948">
                  <c:v>68.540848484848496</c:v>
                </c:pt>
                <c:pt idx="949">
                  <c:v>85.162166666666664</c:v>
                </c:pt>
                <c:pt idx="950">
                  <c:v>71.899040404040406</c:v>
                </c:pt>
                <c:pt idx="951">
                  <c:v>60.552984848484847</c:v>
                </c:pt>
                <c:pt idx="952">
                  <c:v>81.487484848484854</c:v>
                </c:pt>
                <c:pt idx="953">
                  <c:v>55.937752525252542</c:v>
                </c:pt>
                <c:pt idx="954">
                  <c:v>85.755479797979802</c:v>
                </c:pt>
                <c:pt idx="955">
                  <c:v>84.736553030303043</c:v>
                </c:pt>
                <c:pt idx="956">
                  <c:v>79.50150505050506</c:v>
                </c:pt>
                <c:pt idx="957">
                  <c:v>86.389106060606068</c:v>
                </c:pt>
                <c:pt idx="958">
                  <c:v>76.351111111111123</c:v>
                </c:pt>
                <c:pt idx="959">
                  <c:v>90.8819595959596</c:v>
                </c:pt>
                <c:pt idx="960">
                  <c:v>81.184643939393951</c:v>
                </c:pt>
                <c:pt idx="961">
                  <c:v>75.313431818181826</c:v>
                </c:pt>
                <c:pt idx="962">
                  <c:v>85.382234848484856</c:v>
                </c:pt>
                <c:pt idx="963">
                  <c:v>68.944121212121217</c:v>
                </c:pt>
                <c:pt idx="964">
                  <c:v>88.43244191919193</c:v>
                </c:pt>
                <c:pt idx="965">
                  <c:v>75.306898989898997</c:v>
                </c:pt>
                <c:pt idx="966">
                  <c:v>67.296323232323232</c:v>
                </c:pt>
                <c:pt idx="967">
                  <c:v>80.047568181818193</c:v>
                </c:pt>
                <c:pt idx="968">
                  <c:v>64.166303030303027</c:v>
                </c:pt>
                <c:pt idx="969">
                  <c:v>85.915358585858598</c:v>
                </c:pt>
                <c:pt idx="970">
                  <c:v>56.064477272727274</c:v>
                </c:pt>
                <c:pt idx="971">
                  <c:v>38.507161616161625</c:v>
                </c:pt>
                <c:pt idx="972">
                  <c:v>56.692037878787893</c:v>
                </c:pt>
                <c:pt idx="973">
                  <c:v>23.876742424242423</c:v>
                </c:pt>
                <c:pt idx="974">
                  <c:v>81.66445202020202</c:v>
                </c:pt>
                <c:pt idx="975">
                  <c:v>81.948164141414139</c:v>
                </c:pt>
                <c:pt idx="976">
                  <c:v>75.76733333333334</c:v>
                </c:pt>
                <c:pt idx="977">
                  <c:v>85.614199494949503</c:v>
                </c:pt>
                <c:pt idx="978">
                  <c:v>74.20202525252526</c:v>
                </c:pt>
                <c:pt idx="979">
                  <c:v>89.522881313131322</c:v>
                </c:pt>
                <c:pt idx="980">
                  <c:v>84.55322979797981</c:v>
                </c:pt>
                <c:pt idx="981">
                  <c:v>79.175484848484857</c:v>
                </c:pt>
                <c:pt idx="982">
                  <c:v>88.071767676767692</c:v>
                </c:pt>
                <c:pt idx="983">
                  <c:v>75.894671717171718</c:v>
                </c:pt>
                <c:pt idx="984">
                  <c:v>89.911207070707079</c:v>
                </c:pt>
                <c:pt idx="985">
                  <c:v>88.187939393939402</c:v>
                </c:pt>
                <c:pt idx="986">
                  <c:v>83.358212121212119</c:v>
                </c:pt>
                <c:pt idx="987">
                  <c:v>90.092141414141423</c:v>
                </c:pt>
                <c:pt idx="988">
                  <c:v>80.471646464646469</c:v>
                </c:pt>
                <c:pt idx="989">
                  <c:v>93.660732323232338</c:v>
                </c:pt>
                <c:pt idx="990">
                  <c:v>84.314025252525255</c:v>
                </c:pt>
                <c:pt idx="991">
                  <c:v>80.120060606060605</c:v>
                </c:pt>
                <c:pt idx="992">
                  <c:v>88.407633838383845</c:v>
                </c:pt>
                <c:pt idx="993">
                  <c:v>75.425537878787878</c:v>
                </c:pt>
                <c:pt idx="994">
                  <c:v>92.557146464646465</c:v>
                </c:pt>
                <c:pt idx="995">
                  <c:v>87.430356060606059</c:v>
                </c:pt>
                <c:pt idx="996">
                  <c:v>86.545929292929301</c:v>
                </c:pt>
                <c:pt idx="997">
                  <c:v>90.113474747474754</c:v>
                </c:pt>
                <c:pt idx="998">
                  <c:v>80.905406565656577</c:v>
                </c:pt>
                <c:pt idx="999">
                  <c:v>93.772830808080812</c:v>
                </c:pt>
                <c:pt idx="1000">
                  <c:v>85.237792929292937</c:v>
                </c:pt>
                <c:pt idx="1001">
                  <c:v>81.046752525252529</c:v>
                </c:pt>
                <c:pt idx="1002">
                  <c:v>88.408661616161623</c:v>
                </c:pt>
                <c:pt idx="1003">
                  <c:v>76.578654040404047</c:v>
                </c:pt>
                <c:pt idx="1004">
                  <c:v>91.558502525252521</c:v>
                </c:pt>
                <c:pt idx="1005">
                  <c:v>89.16260353535354</c:v>
                </c:pt>
                <c:pt idx="1006">
                  <c:v>85.983489898989902</c:v>
                </c:pt>
                <c:pt idx="1007">
                  <c:v>90.739588383838395</c:v>
                </c:pt>
                <c:pt idx="1008">
                  <c:v>82.742717171717175</c:v>
                </c:pt>
                <c:pt idx="1009">
                  <c:v>94.645787878787885</c:v>
                </c:pt>
                <c:pt idx="1010">
                  <c:v>87.783777777777786</c:v>
                </c:pt>
                <c:pt idx="1011">
                  <c:v>84.018426767676772</c:v>
                </c:pt>
                <c:pt idx="1012">
                  <c:v>91.957861111111114</c:v>
                </c:pt>
                <c:pt idx="1013">
                  <c:v>81.385194444444451</c:v>
                </c:pt>
                <c:pt idx="1014">
                  <c:v>92.690083333333334</c:v>
                </c:pt>
                <c:pt idx="1015">
                  <c:v>81.460366161616165</c:v>
                </c:pt>
                <c:pt idx="1016">
                  <c:v>79.792952020202023</c:v>
                </c:pt>
                <c:pt idx="1017">
                  <c:v>85.594522727272732</c:v>
                </c:pt>
                <c:pt idx="1018">
                  <c:v>75.663590909090914</c:v>
                </c:pt>
                <c:pt idx="1019">
                  <c:v>89.112530303030297</c:v>
                </c:pt>
                <c:pt idx="1020">
                  <c:v>86.194005050505055</c:v>
                </c:pt>
                <c:pt idx="1021">
                  <c:v>81.470987373737387</c:v>
                </c:pt>
                <c:pt idx="1022">
                  <c:v>88.964714646464657</c:v>
                </c:pt>
                <c:pt idx="1023">
                  <c:v>76.938108585858586</c:v>
                </c:pt>
                <c:pt idx="1024">
                  <c:v>91.865989898989909</c:v>
                </c:pt>
                <c:pt idx="1025">
                  <c:v>83.512921717171722</c:v>
                </c:pt>
                <c:pt idx="1026">
                  <c:v>78.872075757575757</c:v>
                </c:pt>
                <c:pt idx="1027">
                  <c:v>87.711992424242425</c:v>
                </c:pt>
                <c:pt idx="1028">
                  <c:v>70.177595959595976</c:v>
                </c:pt>
                <c:pt idx="1029">
                  <c:v>90.936068181818186</c:v>
                </c:pt>
                <c:pt idx="1030">
                  <c:v>89.350343434343444</c:v>
                </c:pt>
                <c:pt idx="1031">
                  <c:v>85.433404040404042</c:v>
                </c:pt>
                <c:pt idx="1032">
                  <c:v>91.31183333333334</c:v>
                </c:pt>
                <c:pt idx="1033">
                  <c:v>78.751459595959602</c:v>
                </c:pt>
                <c:pt idx="1034">
                  <c:v>93.576202020202032</c:v>
                </c:pt>
                <c:pt idx="1035">
                  <c:v>85.201969696969698</c:v>
                </c:pt>
                <c:pt idx="1036">
                  <c:v>78.792987373737375</c:v>
                </c:pt>
                <c:pt idx="1037">
                  <c:v>86.931159090909105</c:v>
                </c:pt>
                <c:pt idx="1038">
                  <c:v>76.363333333333344</c:v>
                </c:pt>
                <c:pt idx="1039">
                  <c:v>88.672924242424244</c:v>
                </c:pt>
                <c:pt idx="1040">
                  <c:v>84.951376262626269</c:v>
                </c:pt>
                <c:pt idx="1041">
                  <c:v>81.319227272727275</c:v>
                </c:pt>
                <c:pt idx="1042">
                  <c:v>87.542777777777786</c:v>
                </c:pt>
                <c:pt idx="1043">
                  <c:v>78.23075</c:v>
                </c:pt>
                <c:pt idx="1044">
                  <c:v>91.728090909090909</c:v>
                </c:pt>
                <c:pt idx="1045">
                  <c:v>79.821598484848494</c:v>
                </c:pt>
                <c:pt idx="1046">
                  <c:v>72.55463383838385</c:v>
                </c:pt>
                <c:pt idx="1047">
                  <c:v>82.796944444444449</c:v>
                </c:pt>
                <c:pt idx="1048">
                  <c:v>68.784792929292934</c:v>
                </c:pt>
                <c:pt idx="1049">
                  <c:v>85.202997474747491</c:v>
                </c:pt>
              </c:numCache>
            </c:numRef>
          </c:xVal>
          <c:yVal>
            <c:numRef>
              <c:f>'CT Net-Cone vs PC Price'!$D$5:$D$1054</c:f>
              <c:numCache>
                <c:formatCode>_("$"* #,##0_);_("$"* \(#,##0\);_("$"* "-"??_);_(@_)</c:formatCode>
                <c:ptCount val="1050"/>
                <c:pt idx="0">
                  <c:v>22.089362991264899</c:v>
                </c:pt>
                <c:pt idx="1">
                  <c:v>0.44146048426533802</c:v>
                </c:pt>
                <c:pt idx="2">
                  <c:v>17.446096494129588</c:v>
                </c:pt>
                <c:pt idx="3">
                  <c:v>3.5004247509792084</c:v>
                </c:pt>
                <c:pt idx="4">
                  <c:v>13.551795742112356</c:v>
                </c:pt>
                <c:pt idx="5">
                  <c:v>0</c:v>
                </c:pt>
                <c:pt idx="6">
                  <c:v>3.588755501191053</c:v>
                </c:pt>
                <c:pt idx="7">
                  <c:v>39.595085244342087</c:v>
                </c:pt>
                <c:pt idx="8">
                  <c:v>0</c:v>
                </c:pt>
                <c:pt idx="9">
                  <c:v>14.128787422133332</c:v>
                </c:pt>
                <c:pt idx="10">
                  <c:v>7.8393958954095391</c:v>
                </c:pt>
                <c:pt idx="11">
                  <c:v>0</c:v>
                </c:pt>
                <c:pt idx="12">
                  <c:v>8.2324451777612051</c:v>
                </c:pt>
                <c:pt idx="13">
                  <c:v>0</c:v>
                </c:pt>
                <c:pt idx="14">
                  <c:v>0</c:v>
                </c:pt>
                <c:pt idx="15">
                  <c:v>1.7779708543242994</c:v>
                </c:pt>
                <c:pt idx="16">
                  <c:v>1.0696223024432172</c:v>
                </c:pt>
                <c:pt idx="17">
                  <c:v>2.5731194287009247</c:v>
                </c:pt>
                <c:pt idx="18">
                  <c:v>1.171360549590913</c:v>
                </c:pt>
                <c:pt idx="19">
                  <c:v>2.0908787628816228</c:v>
                </c:pt>
                <c:pt idx="20">
                  <c:v>11.731119560409184</c:v>
                </c:pt>
                <c:pt idx="21">
                  <c:v>0</c:v>
                </c:pt>
                <c:pt idx="22">
                  <c:v>2.4613557712967422</c:v>
                </c:pt>
                <c:pt idx="23">
                  <c:v>0</c:v>
                </c:pt>
                <c:pt idx="24">
                  <c:v>15.202130618426908</c:v>
                </c:pt>
                <c:pt idx="25">
                  <c:v>24.883996794739353</c:v>
                </c:pt>
                <c:pt idx="26">
                  <c:v>3.8837874794442566</c:v>
                </c:pt>
                <c:pt idx="27">
                  <c:v>4.3089934550572382</c:v>
                </c:pt>
                <c:pt idx="28">
                  <c:v>3.3768884082984538</c:v>
                </c:pt>
                <c:pt idx="29">
                  <c:v>4.6898379817344003</c:v>
                </c:pt>
                <c:pt idx="30">
                  <c:v>0</c:v>
                </c:pt>
                <c:pt idx="31">
                  <c:v>0</c:v>
                </c:pt>
                <c:pt idx="32">
                  <c:v>17.790163895224314</c:v>
                </c:pt>
                <c:pt idx="33">
                  <c:v>5.8393109718487652</c:v>
                </c:pt>
                <c:pt idx="34">
                  <c:v>0</c:v>
                </c:pt>
                <c:pt idx="35">
                  <c:v>0</c:v>
                </c:pt>
                <c:pt idx="36">
                  <c:v>42.6215091704833</c:v>
                </c:pt>
                <c:pt idx="37">
                  <c:v>0</c:v>
                </c:pt>
                <c:pt idx="38">
                  <c:v>0</c:v>
                </c:pt>
                <c:pt idx="39">
                  <c:v>0</c:v>
                </c:pt>
                <c:pt idx="40">
                  <c:v>0</c:v>
                </c:pt>
                <c:pt idx="41">
                  <c:v>3.6944884025880098</c:v>
                </c:pt>
                <c:pt idx="42">
                  <c:v>0</c:v>
                </c:pt>
                <c:pt idx="43">
                  <c:v>3.5845093985736076</c:v>
                </c:pt>
                <c:pt idx="44">
                  <c:v>4.3691521420961061</c:v>
                </c:pt>
                <c:pt idx="45">
                  <c:v>7.7157640138034296</c:v>
                </c:pt>
                <c:pt idx="46">
                  <c:v>36.046743545888418</c:v>
                </c:pt>
                <c:pt idx="47">
                  <c:v>0</c:v>
                </c:pt>
                <c:pt idx="48">
                  <c:v>4.6891303291276882</c:v>
                </c:pt>
                <c:pt idx="49">
                  <c:v>36.645859636184028</c:v>
                </c:pt>
                <c:pt idx="50">
                  <c:v>0</c:v>
                </c:pt>
                <c:pt idx="51">
                  <c:v>10.433873442837143</c:v>
                </c:pt>
                <c:pt idx="52">
                  <c:v>0</c:v>
                </c:pt>
                <c:pt idx="53">
                  <c:v>32.150101482986038</c:v>
                </c:pt>
                <c:pt idx="54">
                  <c:v>0</c:v>
                </c:pt>
                <c:pt idx="55">
                  <c:v>6.7627356977456472</c:v>
                </c:pt>
                <c:pt idx="56">
                  <c:v>0</c:v>
                </c:pt>
                <c:pt idx="57">
                  <c:v>43.641148988264497</c:v>
                </c:pt>
                <c:pt idx="58">
                  <c:v>23.277591194013059</c:v>
                </c:pt>
                <c:pt idx="59">
                  <c:v>22.632245794432578</c:v>
                </c:pt>
                <c:pt idx="60">
                  <c:v>0</c:v>
                </c:pt>
                <c:pt idx="61">
                  <c:v>3.6160485729076521</c:v>
                </c:pt>
                <c:pt idx="62">
                  <c:v>0</c:v>
                </c:pt>
                <c:pt idx="63">
                  <c:v>16.989415635782848</c:v>
                </c:pt>
                <c:pt idx="64">
                  <c:v>13.323152906624118</c:v>
                </c:pt>
                <c:pt idx="65">
                  <c:v>0</c:v>
                </c:pt>
                <c:pt idx="66">
                  <c:v>4.6719671958874933</c:v>
                </c:pt>
                <c:pt idx="67">
                  <c:v>14.352531046281419</c:v>
                </c:pt>
                <c:pt idx="68">
                  <c:v>0</c:v>
                </c:pt>
                <c:pt idx="69">
                  <c:v>5.2563742216121687</c:v>
                </c:pt>
                <c:pt idx="70">
                  <c:v>4.6657965127003642</c:v>
                </c:pt>
                <c:pt idx="71">
                  <c:v>0</c:v>
                </c:pt>
                <c:pt idx="72">
                  <c:v>2.5177290619519268</c:v>
                </c:pt>
                <c:pt idx="73">
                  <c:v>9.1509942631077195</c:v>
                </c:pt>
                <c:pt idx="74">
                  <c:v>0</c:v>
                </c:pt>
                <c:pt idx="75">
                  <c:v>1.0655564791852243</c:v>
                </c:pt>
                <c:pt idx="76">
                  <c:v>4.2897879463181754</c:v>
                </c:pt>
                <c:pt idx="77">
                  <c:v>12.172503164876712</c:v>
                </c:pt>
                <c:pt idx="78">
                  <c:v>0</c:v>
                </c:pt>
                <c:pt idx="79">
                  <c:v>0</c:v>
                </c:pt>
                <c:pt idx="80">
                  <c:v>0</c:v>
                </c:pt>
                <c:pt idx="81">
                  <c:v>36.125552327105382</c:v>
                </c:pt>
                <c:pt idx="82">
                  <c:v>0</c:v>
                </c:pt>
                <c:pt idx="83">
                  <c:v>0</c:v>
                </c:pt>
                <c:pt idx="84">
                  <c:v>8.5606659185685654</c:v>
                </c:pt>
                <c:pt idx="85">
                  <c:v>0</c:v>
                </c:pt>
                <c:pt idx="86">
                  <c:v>29.502120619630531</c:v>
                </c:pt>
                <c:pt idx="87">
                  <c:v>0</c:v>
                </c:pt>
                <c:pt idx="88">
                  <c:v>5.6492944603123734</c:v>
                </c:pt>
                <c:pt idx="89">
                  <c:v>0</c:v>
                </c:pt>
                <c:pt idx="90">
                  <c:v>3.9011404259096567</c:v>
                </c:pt>
                <c:pt idx="91">
                  <c:v>0</c:v>
                </c:pt>
                <c:pt idx="92">
                  <c:v>13.141530290717638</c:v>
                </c:pt>
                <c:pt idx="93">
                  <c:v>3.679894393117475</c:v>
                </c:pt>
                <c:pt idx="94">
                  <c:v>1.03853194690867</c:v>
                </c:pt>
                <c:pt idx="95">
                  <c:v>0</c:v>
                </c:pt>
                <c:pt idx="96">
                  <c:v>14.754712919233866</c:v>
                </c:pt>
                <c:pt idx="97">
                  <c:v>0</c:v>
                </c:pt>
                <c:pt idx="98">
                  <c:v>0</c:v>
                </c:pt>
                <c:pt idx="99">
                  <c:v>17.168260543085232</c:v>
                </c:pt>
                <c:pt idx="100">
                  <c:v>0</c:v>
                </c:pt>
                <c:pt idx="101">
                  <c:v>0</c:v>
                </c:pt>
                <c:pt idx="102">
                  <c:v>33.71477886870499</c:v>
                </c:pt>
                <c:pt idx="103">
                  <c:v>10.659324160552218</c:v>
                </c:pt>
                <c:pt idx="104">
                  <c:v>0</c:v>
                </c:pt>
                <c:pt idx="105">
                  <c:v>6.4710121279072208</c:v>
                </c:pt>
                <c:pt idx="106">
                  <c:v>9.4882831773627672</c:v>
                </c:pt>
                <c:pt idx="107">
                  <c:v>12.274793419481282</c:v>
                </c:pt>
                <c:pt idx="108">
                  <c:v>2.3903334108352237</c:v>
                </c:pt>
                <c:pt idx="109">
                  <c:v>29.924055204425425</c:v>
                </c:pt>
                <c:pt idx="110">
                  <c:v>16.501453903634882</c:v>
                </c:pt>
                <c:pt idx="111">
                  <c:v>0</c:v>
                </c:pt>
                <c:pt idx="112">
                  <c:v>7.5057907908459942</c:v>
                </c:pt>
                <c:pt idx="113">
                  <c:v>0</c:v>
                </c:pt>
                <c:pt idx="114">
                  <c:v>15.746838159395239</c:v>
                </c:pt>
                <c:pt idx="115">
                  <c:v>0</c:v>
                </c:pt>
                <c:pt idx="116">
                  <c:v>3.1562069213838977</c:v>
                </c:pt>
                <c:pt idx="117">
                  <c:v>3.801743910996636</c:v>
                </c:pt>
                <c:pt idx="118">
                  <c:v>8.2440871819501105</c:v>
                </c:pt>
                <c:pt idx="119">
                  <c:v>45.392413907633248</c:v>
                </c:pt>
                <c:pt idx="120">
                  <c:v>2.5674245573647099</c:v>
                </c:pt>
                <c:pt idx="121">
                  <c:v>5.885852325028635</c:v>
                </c:pt>
                <c:pt idx="122">
                  <c:v>0</c:v>
                </c:pt>
                <c:pt idx="123">
                  <c:v>26.450889832163242</c:v>
                </c:pt>
                <c:pt idx="124">
                  <c:v>3.6507140216980463</c:v>
                </c:pt>
                <c:pt idx="125">
                  <c:v>4.0274350651841946</c:v>
                </c:pt>
                <c:pt idx="126">
                  <c:v>5.5396089701637852</c:v>
                </c:pt>
                <c:pt idx="127">
                  <c:v>4.0256586557961356</c:v>
                </c:pt>
                <c:pt idx="128">
                  <c:v>12.645233201373493</c:v>
                </c:pt>
                <c:pt idx="129">
                  <c:v>12.211680650652276</c:v>
                </c:pt>
                <c:pt idx="130">
                  <c:v>1.6906038987967138</c:v>
                </c:pt>
                <c:pt idx="131">
                  <c:v>0</c:v>
                </c:pt>
                <c:pt idx="132">
                  <c:v>3.7593462329311143</c:v>
                </c:pt>
                <c:pt idx="133">
                  <c:v>3.2428878572861195</c:v>
                </c:pt>
                <c:pt idx="134">
                  <c:v>0</c:v>
                </c:pt>
                <c:pt idx="135">
                  <c:v>5.6633858841897196</c:v>
                </c:pt>
                <c:pt idx="136">
                  <c:v>12.252678739901803</c:v>
                </c:pt>
                <c:pt idx="137">
                  <c:v>0</c:v>
                </c:pt>
                <c:pt idx="138">
                  <c:v>15.724168749898842</c:v>
                </c:pt>
                <c:pt idx="139">
                  <c:v>0</c:v>
                </c:pt>
                <c:pt idx="140">
                  <c:v>1.4185298599757654</c:v>
                </c:pt>
                <c:pt idx="141">
                  <c:v>0</c:v>
                </c:pt>
                <c:pt idx="142">
                  <c:v>0</c:v>
                </c:pt>
                <c:pt idx="143">
                  <c:v>0</c:v>
                </c:pt>
                <c:pt idx="144">
                  <c:v>38.676021936488617</c:v>
                </c:pt>
                <c:pt idx="145">
                  <c:v>0</c:v>
                </c:pt>
                <c:pt idx="146">
                  <c:v>0</c:v>
                </c:pt>
                <c:pt idx="147">
                  <c:v>0</c:v>
                </c:pt>
                <c:pt idx="148">
                  <c:v>0</c:v>
                </c:pt>
                <c:pt idx="149">
                  <c:v>7.4287263564374735</c:v>
                </c:pt>
                <c:pt idx="150">
                  <c:v>0</c:v>
                </c:pt>
                <c:pt idx="151">
                  <c:v>27.77125427910855</c:v>
                </c:pt>
                <c:pt idx="152">
                  <c:v>0.81478623491774183</c:v>
                </c:pt>
                <c:pt idx="153">
                  <c:v>0</c:v>
                </c:pt>
                <c:pt idx="154">
                  <c:v>8.1899130762074019</c:v>
                </c:pt>
                <c:pt idx="155">
                  <c:v>4.413422666718338</c:v>
                </c:pt>
                <c:pt idx="156">
                  <c:v>0.10601996307510059</c:v>
                </c:pt>
                <c:pt idx="157">
                  <c:v>1.7614194327591275</c:v>
                </c:pt>
                <c:pt idx="158">
                  <c:v>5.808521753475806</c:v>
                </c:pt>
                <c:pt idx="159">
                  <c:v>0</c:v>
                </c:pt>
                <c:pt idx="160">
                  <c:v>0.14146371524447837</c:v>
                </c:pt>
                <c:pt idx="161">
                  <c:v>7.9931158244298768</c:v>
                </c:pt>
                <c:pt idx="162">
                  <c:v>0</c:v>
                </c:pt>
                <c:pt idx="163">
                  <c:v>19.273964633362421</c:v>
                </c:pt>
                <c:pt idx="164">
                  <c:v>5.3358820039723369</c:v>
                </c:pt>
                <c:pt idx="165">
                  <c:v>4.4183470423717131</c:v>
                </c:pt>
                <c:pt idx="166">
                  <c:v>0</c:v>
                </c:pt>
                <c:pt idx="167">
                  <c:v>22.573227033225496</c:v>
                </c:pt>
                <c:pt idx="168">
                  <c:v>0</c:v>
                </c:pt>
                <c:pt idx="169">
                  <c:v>0</c:v>
                </c:pt>
                <c:pt idx="170">
                  <c:v>28.752660918173135</c:v>
                </c:pt>
                <c:pt idx="171">
                  <c:v>0</c:v>
                </c:pt>
                <c:pt idx="172">
                  <c:v>8.281983309769215</c:v>
                </c:pt>
                <c:pt idx="173">
                  <c:v>0</c:v>
                </c:pt>
                <c:pt idx="174">
                  <c:v>0</c:v>
                </c:pt>
                <c:pt idx="175">
                  <c:v>0</c:v>
                </c:pt>
                <c:pt idx="176">
                  <c:v>18.928214751712126</c:v>
                </c:pt>
                <c:pt idx="177">
                  <c:v>66.204418179117098</c:v>
                </c:pt>
                <c:pt idx="178">
                  <c:v>35.548157456831234</c:v>
                </c:pt>
                <c:pt idx="179">
                  <c:v>4.3694706784292556</c:v>
                </c:pt>
                <c:pt idx="180">
                  <c:v>0</c:v>
                </c:pt>
                <c:pt idx="181">
                  <c:v>0</c:v>
                </c:pt>
                <c:pt idx="182">
                  <c:v>25.582127546710733</c:v>
                </c:pt>
                <c:pt idx="183">
                  <c:v>1.1641934961174956</c:v>
                </c:pt>
                <c:pt idx="184">
                  <c:v>3.0058741726043894</c:v>
                </c:pt>
                <c:pt idx="185">
                  <c:v>0</c:v>
                </c:pt>
                <c:pt idx="186">
                  <c:v>25.048415256822576</c:v>
                </c:pt>
                <c:pt idx="187">
                  <c:v>0</c:v>
                </c:pt>
                <c:pt idx="188">
                  <c:v>0</c:v>
                </c:pt>
                <c:pt idx="189">
                  <c:v>6.9179497460562738</c:v>
                </c:pt>
                <c:pt idx="190">
                  <c:v>0</c:v>
                </c:pt>
                <c:pt idx="191">
                  <c:v>12.938710430259462</c:v>
                </c:pt>
                <c:pt idx="192">
                  <c:v>2.4294650755548983</c:v>
                </c:pt>
                <c:pt idx="193">
                  <c:v>5.7637651107556334</c:v>
                </c:pt>
                <c:pt idx="194">
                  <c:v>0</c:v>
                </c:pt>
                <c:pt idx="195">
                  <c:v>0</c:v>
                </c:pt>
                <c:pt idx="196">
                  <c:v>8.9584662964329294</c:v>
                </c:pt>
                <c:pt idx="197">
                  <c:v>21.312264712886854</c:v>
                </c:pt>
                <c:pt idx="198">
                  <c:v>0</c:v>
                </c:pt>
                <c:pt idx="199">
                  <c:v>20.874296409958465</c:v>
                </c:pt>
                <c:pt idx="200">
                  <c:v>6.7880149845567619</c:v>
                </c:pt>
                <c:pt idx="201">
                  <c:v>0</c:v>
                </c:pt>
                <c:pt idx="202">
                  <c:v>0</c:v>
                </c:pt>
                <c:pt idx="203">
                  <c:v>0</c:v>
                </c:pt>
                <c:pt idx="204">
                  <c:v>0</c:v>
                </c:pt>
                <c:pt idx="205">
                  <c:v>0</c:v>
                </c:pt>
                <c:pt idx="206">
                  <c:v>0</c:v>
                </c:pt>
                <c:pt idx="207">
                  <c:v>0</c:v>
                </c:pt>
                <c:pt idx="208">
                  <c:v>0</c:v>
                </c:pt>
                <c:pt idx="209">
                  <c:v>0</c:v>
                </c:pt>
                <c:pt idx="210">
                  <c:v>4.0832048255959839</c:v>
                </c:pt>
                <c:pt idx="211">
                  <c:v>4.5435051018611663</c:v>
                </c:pt>
                <c:pt idx="212">
                  <c:v>8.786165871531713</c:v>
                </c:pt>
                <c:pt idx="213">
                  <c:v>3.7966987776391865</c:v>
                </c:pt>
                <c:pt idx="214">
                  <c:v>9.1976854708053306</c:v>
                </c:pt>
                <c:pt idx="215">
                  <c:v>0</c:v>
                </c:pt>
                <c:pt idx="216">
                  <c:v>0</c:v>
                </c:pt>
                <c:pt idx="217">
                  <c:v>10.16103823695528</c:v>
                </c:pt>
                <c:pt idx="218">
                  <c:v>6.9684724180893358</c:v>
                </c:pt>
                <c:pt idx="219">
                  <c:v>8.6743389179693811</c:v>
                </c:pt>
                <c:pt idx="220">
                  <c:v>11.941620546920488</c:v>
                </c:pt>
                <c:pt idx="221">
                  <c:v>0</c:v>
                </c:pt>
                <c:pt idx="222">
                  <c:v>8.359412671604213</c:v>
                </c:pt>
                <c:pt idx="223">
                  <c:v>0</c:v>
                </c:pt>
                <c:pt idx="224">
                  <c:v>8.9538856501211583</c:v>
                </c:pt>
                <c:pt idx="225">
                  <c:v>1.8489505206027153</c:v>
                </c:pt>
                <c:pt idx="226">
                  <c:v>1.7912690633080923</c:v>
                </c:pt>
                <c:pt idx="227">
                  <c:v>0</c:v>
                </c:pt>
                <c:pt idx="228">
                  <c:v>1.2172598002630095</c:v>
                </c:pt>
                <c:pt idx="229">
                  <c:v>4.4612044037520491</c:v>
                </c:pt>
                <c:pt idx="230">
                  <c:v>2.5937569657343604</c:v>
                </c:pt>
                <c:pt idx="231">
                  <c:v>0</c:v>
                </c:pt>
                <c:pt idx="232">
                  <c:v>2.9692645109616795</c:v>
                </c:pt>
                <c:pt idx="233">
                  <c:v>0</c:v>
                </c:pt>
                <c:pt idx="234">
                  <c:v>17.177970881936812</c:v>
                </c:pt>
                <c:pt idx="235">
                  <c:v>29.038698009133284</c:v>
                </c:pt>
                <c:pt idx="236">
                  <c:v>0</c:v>
                </c:pt>
                <c:pt idx="237">
                  <c:v>13.295593905719018</c:v>
                </c:pt>
                <c:pt idx="238">
                  <c:v>10.493882711616374</c:v>
                </c:pt>
                <c:pt idx="239">
                  <c:v>3.049744610702334</c:v>
                </c:pt>
                <c:pt idx="240">
                  <c:v>4.3851016702238539</c:v>
                </c:pt>
                <c:pt idx="241">
                  <c:v>3.7649000290511498</c:v>
                </c:pt>
                <c:pt idx="242">
                  <c:v>36.441075562138657</c:v>
                </c:pt>
                <c:pt idx="243">
                  <c:v>16.207626101114972</c:v>
                </c:pt>
                <c:pt idx="244">
                  <c:v>0</c:v>
                </c:pt>
                <c:pt idx="245">
                  <c:v>0</c:v>
                </c:pt>
                <c:pt idx="246">
                  <c:v>60.078981466617527</c:v>
                </c:pt>
                <c:pt idx="247">
                  <c:v>4.2440470030368829</c:v>
                </c:pt>
                <c:pt idx="248">
                  <c:v>0</c:v>
                </c:pt>
                <c:pt idx="249">
                  <c:v>6.2416019807301923</c:v>
                </c:pt>
                <c:pt idx="250">
                  <c:v>0</c:v>
                </c:pt>
                <c:pt idx="251">
                  <c:v>3.8698791604887952</c:v>
                </c:pt>
                <c:pt idx="252">
                  <c:v>0</c:v>
                </c:pt>
                <c:pt idx="253">
                  <c:v>14.701240247799658</c:v>
                </c:pt>
                <c:pt idx="254">
                  <c:v>8.6334219602642666</c:v>
                </c:pt>
                <c:pt idx="255">
                  <c:v>8.4705657660805667</c:v>
                </c:pt>
                <c:pt idx="256">
                  <c:v>12.813630552308542</c:v>
                </c:pt>
                <c:pt idx="257">
                  <c:v>0</c:v>
                </c:pt>
                <c:pt idx="258">
                  <c:v>0</c:v>
                </c:pt>
                <c:pt idx="259">
                  <c:v>14.970870413659741</c:v>
                </c:pt>
                <c:pt idx="260">
                  <c:v>0</c:v>
                </c:pt>
                <c:pt idx="261">
                  <c:v>1.8093658677445448</c:v>
                </c:pt>
                <c:pt idx="262">
                  <c:v>2.1517106389130167</c:v>
                </c:pt>
                <c:pt idx="263">
                  <c:v>33.703772758593914</c:v>
                </c:pt>
                <c:pt idx="264">
                  <c:v>0</c:v>
                </c:pt>
                <c:pt idx="265">
                  <c:v>7.4035143806369144</c:v>
                </c:pt>
                <c:pt idx="266">
                  <c:v>0</c:v>
                </c:pt>
                <c:pt idx="267">
                  <c:v>54.73860486704028</c:v>
                </c:pt>
                <c:pt idx="268">
                  <c:v>21.827914280498952</c:v>
                </c:pt>
                <c:pt idx="269">
                  <c:v>17.891133635272698</c:v>
                </c:pt>
                <c:pt idx="270">
                  <c:v>8.0181026621155667</c:v>
                </c:pt>
                <c:pt idx="271">
                  <c:v>10.987649444425355</c:v>
                </c:pt>
                <c:pt idx="272">
                  <c:v>0</c:v>
                </c:pt>
                <c:pt idx="273">
                  <c:v>16.316486740636794</c:v>
                </c:pt>
                <c:pt idx="274">
                  <c:v>0</c:v>
                </c:pt>
                <c:pt idx="275">
                  <c:v>0</c:v>
                </c:pt>
                <c:pt idx="276">
                  <c:v>0</c:v>
                </c:pt>
                <c:pt idx="277">
                  <c:v>0</c:v>
                </c:pt>
                <c:pt idx="278">
                  <c:v>0</c:v>
                </c:pt>
                <c:pt idx="279">
                  <c:v>0</c:v>
                </c:pt>
                <c:pt idx="280">
                  <c:v>10.171016658289954</c:v>
                </c:pt>
                <c:pt idx="281">
                  <c:v>0</c:v>
                </c:pt>
                <c:pt idx="282">
                  <c:v>0</c:v>
                </c:pt>
                <c:pt idx="283">
                  <c:v>18.404849964509669</c:v>
                </c:pt>
                <c:pt idx="284">
                  <c:v>0</c:v>
                </c:pt>
                <c:pt idx="285">
                  <c:v>0</c:v>
                </c:pt>
                <c:pt idx="286">
                  <c:v>2.424496010271437</c:v>
                </c:pt>
                <c:pt idx="287">
                  <c:v>22.818907284346903</c:v>
                </c:pt>
                <c:pt idx="288">
                  <c:v>0</c:v>
                </c:pt>
                <c:pt idx="289">
                  <c:v>0</c:v>
                </c:pt>
                <c:pt idx="290">
                  <c:v>0</c:v>
                </c:pt>
                <c:pt idx="291">
                  <c:v>7.8045729814662819</c:v>
                </c:pt>
                <c:pt idx="292">
                  <c:v>22.325302088409046</c:v>
                </c:pt>
                <c:pt idx="293">
                  <c:v>2.2324922315465581</c:v>
                </c:pt>
                <c:pt idx="294">
                  <c:v>9.1152276916917216</c:v>
                </c:pt>
                <c:pt idx="295">
                  <c:v>0</c:v>
                </c:pt>
                <c:pt idx="296">
                  <c:v>19.407847115254505</c:v>
                </c:pt>
                <c:pt idx="297">
                  <c:v>0</c:v>
                </c:pt>
                <c:pt idx="298">
                  <c:v>5.3464792709339761</c:v>
                </c:pt>
                <c:pt idx="299">
                  <c:v>0</c:v>
                </c:pt>
                <c:pt idx="300">
                  <c:v>1.8422108734669531</c:v>
                </c:pt>
                <c:pt idx="301">
                  <c:v>0</c:v>
                </c:pt>
                <c:pt idx="302">
                  <c:v>13.533251996731543</c:v>
                </c:pt>
                <c:pt idx="303">
                  <c:v>2.6653548718723648</c:v>
                </c:pt>
                <c:pt idx="304">
                  <c:v>0</c:v>
                </c:pt>
                <c:pt idx="305">
                  <c:v>0</c:v>
                </c:pt>
                <c:pt idx="306">
                  <c:v>19.934513049336083</c:v>
                </c:pt>
                <c:pt idx="307">
                  <c:v>0</c:v>
                </c:pt>
                <c:pt idx="308">
                  <c:v>0</c:v>
                </c:pt>
                <c:pt idx="309">
                  <c:v>21.632540273471818</c:v>
                </c:pt>
                <c:pt idx="310">
                  <c:v>0</c:v>
                </c:pt>
                <c:pt idx="311">
                  <c:v>0</c:v>
                </c:pt>
                <c:pt idx="312">
                  <c:v>42.364833618546363</c:v>
                </c:pt>
                <c:pt idx="313">
                  <c:v>32.683128134617377</c:v>
                </c:pt>
                <c:pt idx="314">
                  <c:v>0</c:v>
                </c:pt>
                <c:pt idx="315">
                  <c:v>7.9202849916396261</c:v>
                </c:pt>
                <c:pt idx="316">
                  <c:v>0</c:v>
                </c:pt>
                <c:pt idx="317">
                  <c:v>11.953706332353558</c:v>
                </c:pt>
                <c:pt idx="318">
                  <c:v>8.3706637725738275</c:v>
                </c:pt>
                <c:pt idx="319">
                  <c:v>34.971739465515832</c:v>
                </c:pt>
                <c:pt idx="320">
                  <c:v>20.056782756170275</c:v>
                </c:pt>
                <c:pt idx="321">
                  <c:v>0</c:v>
                </c:pt>
                <c:pt idx="322">
                  <c:v>32.126748780486643</c:v>
                </c:pt>
                <c:pt idx="323">
                  <c:v>0</c:v>
                </c:pt>
                <c:pt idx="324">
                  <c:v>22.979240978526676</c:v>
                </c:pt>
                <c:pt idx="325">
                  <c:v>0</c:v>
                </c:pt>
                <c:pt idx="326">
                  <c:v>5.6779221127086217</c:v>
                </c:pt>
                <c:pt idx="327">
                  <c:v>3.6029264932217262</c:v>
                </c:pt>
                <c:pt idx="328">
                  <c:v>0</c:v>
                </c:pt>
                <c:pt idx="329">
                  <c:v>27.030468977278431</c:v>
                </c:pt>
                <c:pt idx="330">
                  <c:v>11.7456424106882</c:v>
                </c:pt>
                <c:pt idx="331">
                  <c:v>6.104578485698144</c:v>
                </c:pt>
                <c:pt idx="332">
                  <c:v>0</c:v>
                </c:pt>
                <c:pt idx="333">
                  <c:v>24.147423331743241</c:v>
                </c:pt>
                <c:pt idx="334">
                  <c:v>2.644176504053831</c:v>
                </c:pt>
                <c:pt idx="335">
                  <c:v>1.9954885481937605</c:v>
                </c:pt>
                <c:pt idx="336">
                  <c:v>0</c:v>
                </c:pt>
                <c:pt idx="337">
                  <c:v>16.475772555109167</c:v>
                </c:pt>
                <c:pt idx="338">
                  <c:v>26.31952342037674</c:v>
                </c:pt>
                <c:pt idx="339">
                  <c:v>12.064366525837865</c:v>
                </c:pt>
                <c:pt idx="340">
                  <c:v>3.0417334076156304</c:v>
                </c:pt>
                <c:pt idx="341">
                  <c:v>0</c:v>
                </c:pt>
                <c:pt idx="342">
                  <c:v>5.832654695318551</c:v>
                </c:pt>
                <c:pt idx="343">
                  <c:v>1.0139971211476537</c:v>
                </c:pt>
                <c:pt idx="344">
                  <c:v>0</c:v>
                </c:pt>
                <c:pt idx="345">
                  <c:v>7.2870768403210242</c:v>
                </c:pt>
                <c:pt idx="346">
                  <c:v>14.025797048935289</c:v>
                </c:pt>
                <c:pt idx="347">
                  <c:v>0</c:v>
                </c:pt>
                <c:pt idx="348">
                  <c:v>19.733429153328718</c:v>
                </c:pt>
                <c:pt idx="349">
                  <c:v>0</c:v>
                </c:pt>
                <c:pt idx="350">
                  <c:v>1.8491196305959652</c:v>
                </c:pt>
                <c:pt idx="351">
                  <c:v>0</c:v>
                </c:pt>
                <c:pt idx="352">
                  <c:v>0</c:v>
                </c:pt>
                <c:pt idx="353">
                  <c:v>0</c:v>
                </c:pt>
                <c:pt idx="354">
                  <c:v>12.185060267263843</c:v>
                </c:pt>
                <c:pt idx="355">
                  <c:v>0</c:v>
                </c:pt>
                <c:pt idx="356">
                  <c:v>0</c:v>
                </c:pt>
                <c:pt idx="357">
                  <c:v>0</c:v>
                </c:pt>
                <c:pt idx="358">
                  <c:v>8.0737355816821665</c:v>
                </c:pt>
                <c:pt idx="359">
                  <c:v>0</c:v>
                </c:pt>
                <c:pt idx="360">
                  <c:v>0.90764150405346966</c:v>
                </c:pt>
                <c:pt idx="361">
                  <c:v>10.055033758163528</c:v>
                </c:pt>
                <c:pt idx="362">
                  <c:v>4.0795493841775308</c:v>
                </c:pt>
                <c:pt idx="363">
                  <c:v>0</c:v>
                </c:pt>
                <c:pt idx="364">
                  <c:v>8.1012389950328654</c:v>
                </c:pt>
                <c:pt idx="365">
                  <c:v>0.97312852666341187</c:v>
                </c:pt>
                <c:pt idx="366">
                  <c:v>3.3052526318698212</c:v>
                </c:pt>
                <c:pt idx="367">
                  <c:v>3.280438689404082</c:v>
                </c:pt>
                <c:pt idx="368">
                  <c:v>14.982808284991911</c:v>
                </c:pt>
                <c:pt idx="369">
                  <c:v>0</c:v>
                </c:pt>
                <c:pt idx="370">
                  <c:v>0</c:v>
                </c:pt>
                <c:pt idx="371">
                  <c:v>8.1566713425383135</c:v>
                </c:pt>
                <c:pt idx="372">
                  <c:v>2.1522851868362678</c:v>
                </c:pt>
                <c:pt idx="373">
                  <c:v>14.666657256185538</c:v>
                </c:pt>
                <c:pt idx="374">
                  <c:v>4.6902158783526016</c:v>
                </c:pt>
                <c:pt idx="375">
                  <c:v>0</c:v>
                </c:pt>
                <c:pt idx="376">
                  <c:v>0</c:v>
                </c:pt>
                <c:pt idx="377">
                  <c:v>36.481563198481297</c:v>
                </c:pt>
                <c:pt idx="378">
                  <c:v>3.2781109858637811</c:v>
                </c:pt>
                <c:pt idx="379">
                  <c:v>0</c:v>
                </c:pt>
                <c:pt idx="380">
                  <c:v>34.149582227563386</c:v>
                </c:pt>
                <c:pt idx="381">
                  <c:v>0</c:v>
                </c:pt>
                <c:pt idx="382">
                  <c:v>1.994381411227742</c:v>
                </c:pt>
                <c:pt idx="383">
                  <c:v>0</c:v>
                </c:pt>
                <c:pt idx="384">
                  <c:v>7.8633797472667206</c:v>
                </c:pt>
                <c:pt idx="385">
                  <c:v>12.683225799874513</c:v>
                </c:pt>
                <c:pt idx="386">
                  <c:v>15.708648108142727</c:v>
                </c:pt>
                <c:pt idx="387">
                  <c:v>69.886300598054675</c:v>
                </c:pt>
                <c:pt idx="388">
                  <c:v>44.39865838647934</c:v>
                </c:pt>
                <c:pt idx="389">
                  <c:v>0</c:v>
                </c:pt>
                <c:pt idx="390">
                  <c:v>0</c:v>
                </c:pt>
                <c:pt idx="391">
                  <c:v>8.3995698798819891</c:v>
                </c:pt>
                <c:pt idx="392">
                  <c:v>31.294414582746032</c:v>
                </c:pt>
                <c:pt idx="393">
                  <c:v>0</c:v>
                </c:pt>
                <c:pt idx="394">
                  <c:v>2.9906629673260534</c:v>
                </c:pt>
                <c:pt idx="395">
                  <c:v>12.851209844427871</c:v>
                </c:pt>
                <c:pt idx="396">
                  <c:v>25.22387128094233</c:v>
                </c:pt>
                <c:pt idx="397">
                  <c:v>0</c:v>
                </c:pt>
                <c:pt idx="398">
                  <c:v>0</c:v>
                </c:pt>
                <c:pt idx="399">
                  <c:v>0</c:v>
                </c:pt>
                <c:pt idx="400">
                  <c:v>0</c:v>
                </c:pt>
                <c:pt idx="401">
                  <c:v>0</c:v>
                </c:pt>
                <c:pt idx="402">
                  <c:v>0.3774397230930378</c:v>
                </c:pt>
                <c:pt idx="403">
                  <c:v>10.272000732463271</c:v>
                </c:pt>
                <c:pt idx="404">
                  <c:v>0</c:v>
                </c:pt>
                <c:pt idx="405">
                  <c:v>0</c:v>
                </c:pt>
                <c:pt idx="406">
                  <c:v>23.410710603973854</c:v>
                </c:pt>
                <c:pt idx="407">
                  <c:v>30.48435003990307</c:v>
                </c:pt>
                <c:pt idx="408">
                  <c:v>0</c:v>
                </c:pt>
                <c:pt idx="409">
                  <c:v>22.528383406537056</c:v>
                </c:pt>
                <c:pt idx="410">
                  <c:v>25.396639874897094</c:v>
                </c:pt>
                <c:pt idx="411">
                  <c:v>0</c:v>
                </c:pt>
                <c:pt idx="412">
                  <c:v>0</c:v>
                </c:pt>
                <c:pt idx="413">
                  <c:v>0</c:v>
                </c:pt>
                <c:pt idx="414">
                  <c:v>0</c:v>
                </c:pt>
                <c:pt idx="415">
                  <c:v>0</c:v>
                </c:pt>
                <c:pt idx="416">
                  <c:v>0</c:v>
                </c:pt>
                <c:pt idx="417">
                  <c:v>0</c:v>
                </c:pt>
                <c:pt idx="418">
                  <c:v>0</c:v>
                </c:pt>
                <c:pt idx="419">
                  <c:v>0</c:v>
                </c:pt>
                <c:pt idx="420">
                  <c:v>8.878576822408494</c:v>
                </c:pt>
                <c:pt idx="421">
                  <c:v>2.5841666205344609</c:v>
                </c:pt>
                <c:pt idx="422">
                  <c:v>0</c:v>
                </c:pt>
                <c:pt idx="423">
                  <c:v>3.8338714250162882</c:v>
                </c:pt>
                <c:pt idx="424">
                  <c:v>9.137695439757902</c:v>
                </c:pt>
                <c:pt idx="425">
                  <c:v>0</c:v>
                </c:pt>
                <c:pt idx="426">
                  <c:v>0</c:v>
                </c:pt>
                <c:pt idx="427">
                  <c:v>12.886712714992354</c:v>
                </c:pt>
                <c:pt idx="428">
                  <c:v>6.1244270232144054</c:v>
                </c:pt>
                <c:pt idx="429">
                  <c:v>15.073265094705851</c:v>
                </c:pt>
                <c:pt idx="430">
                  <c:v>7.9139979348098199</c:v>
                </c:pt>
                <c:pt idx="431">
                  <c:v>0</c:v>
                </c:pt>
                <c:pt idx="432">
                  <c:v>8.504586598845151</c:v>
                </c:pt>
                <c:pt idx="433">
                  <c:v>0</c:v>
                </c:pt>
                <c:pt idx="434">
                  <c:v>0</c:v>
                </c:pt>
                <c:pt idx="435">
                  <c:v>0</c:v>
                </c:pt>
                <c:pt idx="436">
                  <c:v>0.22584966104453025</c:v>
                </c:pt>
                <c:pt idx="437">
                  <c:v>0</c:v>
                </c:pt>
                <c:pt idx="438">
                  <c:v>0.89465144608310687</c:v>
                </c:pt>
                <c:pt idx="439">
                  <c:v>2.8916183336754568</c:v>
                </c:pt>
                <c:pt idx="440">
                  <c:v>9.6692560947022965</c:v>
                </c:pt>
                <c:pt idx="441">
                  <c:v>0</c:v>
                </c:pt>
                <c:pt idx="442">
                  <c:v>0</c:v>
                </c:pt>
                <c:pt idx="443">
                  <c:v>0</c:v>
                </c:pt>
                <c:pt idx="444">
                  <c:v>24.390410375464636</c:v>
                </c:pt>
                <c:pt idx="445">
                  <c:v>24.957799279809848</c:v>
                </c:pt>
                <c:pt idx="446">
                  <c:v>19.730241555389334</c:v>
                </c:pt>
                <c:pt idx="447">
                  <c:v>13.195115855889064</c:v>
                </c:pt>
                <c:pt idx="448">
                  <c:v>0</c:v>
                </c:pt>
                <c:pt idx="449">
                  <c:v>1.5686490791260341</c:v>
                </c:pt>
                <c:pt idx="450">
                  <c:v>0</c:v>
                </c:pt>
                <c:pt idx="451">
                  <c:v>0</c:v>
                </c:pt>
                <c:pt idx="452">
                  <c:v>4.1385476620346013</c:v>
                </c:pt>
                <c:pt idx="453">
                  <c:v>0</c:v>
                </c:pt>
                <c:pt idx="454">
                  <c:v>0</c:v>
                </c:pt>
                <c:pt idx="455">
                  <c:v>0</c:v>
                </c:pt>
                <c:pt idx="456">
                  <c:v>47.197531972616375</c:v>
                </c:pt>
                <c:pt idx="457">
                  <c:v>0</c:v>
                </c:pt>
                <c:pt idx="458">
                  <c:v>0</c:v>
                </c:pt>
                <c:pt idx="459">
                  <c:v>6.7182875206338446</c:v>
                </c:pt>
                <c:pt idx="460">
                  <c:v>0</c:v>
                </c:pt>
                <c:pt idx="461">
                  <c:v>3.7434112643774786</c:v>
                </c:pt>
                <c:pt idx="462">
                  <c:v>0</c:v>
                </c:pt>
                <c:pt idx="463">
                  <c:v>3.549819933401539</c:v>
                </c:pt>
                <c:pt idx="464">
                  <c:v>8.4258788990406241</c:v>
                </c:pt>
                <c:pt idx="465">
                  <c:v>0</c:v>
                </c:pt>
                <c:pt idx="466">
                  <c:v>46.367729662856071</c:v>
                </c:pt>
                <c:pt idx="467">
                  <c:v>0</c:v>
                </c:pt>
                <c:pt idx="468">
                  <c:v>15.146294216297923</c:v>
                </c:pt>
                <c:pt idx="469">
                  <c:v>24.808738475508697</c:v>
                </c:pt>
                <c:pt idx="470">
                  <c:v>0</c:v>
                </c:pt>
                <c:pt idx="471">
                  <c:v>5.1154983252414707</c:v>
                </c:pt>
                <c:pt idx="472">
                  <c:v>0</c:v>
                </c:pt>
                <c:pt idx="473">
                  <c:v>12.41287987911042</c:v>
                </c:pt>
                <c:pt idx="474">
                  <c:v>0</c:v>
                </c:pt>
                <c:pt idx="475">
                  <c:v>3.3853663402630159</c:v>
                </c:pt>
                <c:pt idx="476">
                  <c:v>0</c:v>
                </c:pt>
                <c:pt idx="477">
                  <c:v>56.271142087505986</c:v>
                </c:pt>
                <c:pt idx="478">
                  <c:v>30.788596614706819</c:v>
                </c:pt>
                <c:pt idx="479">
                  <c:v>22.563221768306253</c:v>
                </c:pt>
                <c:pt idx="480">
                  <c:v>4.1190750805393019</c:v>
                </c:pt>
                <c:pt idx="481">
                  <c:v>5.8200404471007854</c:v>
                </c:pt>
                <c:pt idx="482">
                  <c:v>0</c:v>
                </c:pt>
                <c:pt idx="483">
                  <c:v>24.780815787247644</c:v>
                </c:pt>
                <c:pt idx="484">
                  <c:v>5.2982191821733338</c:v>
                </c:pt>
                <c:pt idx="485">
                  <c:v>1.9770010667421425</c:v>
                </c:pt>
                <c:pt idx="486">
                  <c:v>0</c:v>
                </c:pt>
                <c:pt idx="487">
                  <c:v>11.048583247847382</c:v>
                </c:pt>
                <c:pt idx="488">
                  <c:v>0</c:v>
                </c:pt>
                <c:pt idx="489">
                  <c:v>0</c:v>
                </c:pt>
                <c:pt idx="490">
                  <c:v>2.1594310997808583</c:v>
                </c:pt>
                <c:pt idx="491">
                  <c:v>0</c:v>
                </c:pt>
                <c:pt idx="492">
                  <c:v>0</c:v>
                </c:pt>
                <c:pt idx="493">
                  <c:v>15.778699636421543</c:v>
                </c:pt>
                <c:pt idx="494">
                  <c:v>0</c:v>
                </c:pt>
                <c:pt idx="495">
                  <c:v>1.4056806556796853</c:v>
                </c:pt>
                <c:pt idx="496">
                  <c:v>2.3620946651954533</c:v>
                </c:pt>
                <c:pt idx="497">
                  <c:v>12.417511585227103</c:v>
                </c:pt>
                <c:pt idx="498">
                  <c:v>0</c:v>
                </c:pt>
                <c:pt idx="499">
                  <c:v>0</c:v>
                </c:pt>
                <c:pt idx="500">
                  <c:v>0</c:v>
                </c:pt>
                <c:pt idx="501">
                  <c:v>18.588709150027157</c:v>
                </c:pt>
                <c:pt idx="502">
                  <c:v>35.434628390798984</c:v>
                </c:pt>
                <c:pt idx="503">
                  <c:v>1.6850393834322523</c:v>
                </c:pt>
                <c:pt idx="504">
                  <c:v>0</c:v>
                </c:pt>
                <c:pt idx="505">
                  <c:v>3.566762020523504</c:v>
                </c:pt>
                <c:pt idx="506">
                  <c:v>16.789001084078691</c:v>
                </c:pt>
                <c:pt idx="507">
                  <c:v>0</c:v>
                </c:pt>
                <c:pt idx="508">
                  <c:v>8.6096417320707133</c:v>
                </c:pt>
                <c:pt idx="509">
                  <c:v>0</c:v>
                </c:pt>
                <c:pt idx="510">
                  <c:v>0</c:v>
                </c:pt>
                <c:pt idx="511">
                  <c:v>0</c:v>
                </c:pt>
                <c:pt idx="512">
                  <c:v>8.8710239289390369</c:v>
                </c:pt>
                <c:pt idx="513">
                  <c:v>1.1477319584911752</c:v>
                </c:pt>
                <c:pt idx="514">
                  <c:v>0</c:v>
                </c:pt>
                <c:pt idx="515">
                  <c:v>0</c:v>
                </c:pt>
                <c:pt idx="516">
                  <c:v>29.519563837168011</c:v>
                </c:pt>
                <c:pt idx="517">
                  <c:v>0</c:v>
                </c:pt>
                <c:pt idx="518">
                  <c:v>0</c:v>
                </c:pt>
                <c:pt idx="519">
                  <c:v>14.578531342962174</c:v>
                </c:pt>
                <c:pt idx="520">
                  <c:v>0</c:v>
                </c:pt>
                <c:pt idx="521">
                  <c:v>3.7727946353943196</c:v>
                </c:pt>
                <c:pt idx="522">
                  <c:v>42.593421765130344</c:v>
                </c:pt>
                <c:pt idx="523">
                  <c:v>13.092032053111707</c:v>
                </c:pt>
                <c:pt idx="524">
                  <c:v>0</c:v>
                </c:pt>
                <c:pt idx="525">
                  <c:v>3.718675577703654</c:v>
                </c:pt>
                <c:pt idx="526">
                  <c:v>10.833130764161332</c:v>
                </c:pt>
                <c:pt idx="527">
                  <c:v>6.6368009146505065</c:v>
                </c:pt>
                <c:pt idx="528">
                  <c:v>0</c:v>
                </c:pt>
                <c:pt idx="529">
                  <c:v>25.305063113504247</c:v>
                </c:pt>
                <c:pt idx="530">
                  <c:v>9.6667847099803872</c:v>
                </c:pt>
                <c:pt idx="531">
                  <c:v>0</c:v>
                </c:pt>
                <c:pt idx="532">
                  <c:v>20.493133739525497</c:v>
                </c:pt>
                <c:pt idx="533">
                  <c:v>0</c:v>
                </c:pt>
                <c:pt idx="534">
                  <c:v>25.188830228508468</c:v>
                </c:pt>
                <c:pt idx="535">
                  <c:v>0</c:v>
                </c:pt>
                <c:pt idx="536">
                  <c:v>0</c:v>
                </c:pt>
                <c:pt idx="537">
                  <c:v>6.2790762917150582</c:v>
                </c:pt>
                <c:pt idx="538">
                  <c:v>0</c:v>
                </c:pt>
                <c:pt idx="539">
                  <c:v>54.110422616789045</c:v>
                </c:pt>
                <c:pt idx="540">
                  <c:v>15.580895798506942</c:v>
                </c:pt>
                <c:pt idx="541">
                  <c:v>15.316626314295222</c:v>
                </c:pt>
                <c:pt idx="542">
                  <c:v>0</c:v>
                </c:pt>
                <c:pt idx="543">
                  <c:v>24.955327443321547</c:v>
                </c:pt>
                <c:pt idx="544">
                  <c:v>2.807794264071628</c:v>
                </c:pt>
                <c:pt idx="545">
                  <c:v>0.16434936313077217</c:v>
                </c:pt>
                <c:pt idx="546">
                  <c:v>0</c:v>
                </c:pt>
                <c:pt idx="547">
                  <c:v>12.305811170141254</c:v>
                </c:pt>
                <c:pt idx="548">
                  <c:v>16.161059455242629</c:v>
                </c:pt>
                <c:pt idx="549">
                  <c:v>14.239831980570399</c:v>
                </c:pt>
                <c:pt idx="550">
                  <c:v>4.4426903347679652</c:v>
                </c:pt>
                <c:pt idx="551">
                  <c:v>0</c:v>
                </c:pt>
                <c:pt idx="552">
                  <c:v>4.142435435663419</c:v>
                </c:pt>
                <c:pt idx="553">
                  <c:v>0</c:v>
                </c:pt>
                <c:pt idx="554">
                  <c:v>4.0578154765374146</c:v>
                </c:pt>
                <c:pt idx="555">
                  <c:v>9.6947429505170888</c:v>
                </c:pt>
                <c:pt idx="556">
                  <c:v>19.576137401759624</c:v>
                </c:pt>
                <c:pt idx="557">
                  <c:v>0</c:v>
                </c:pt>
                <c:pt idx="558">
                  <c:v>17.195667741335793</c:v>
                </c:pt>
                <c:pt idx="559">
                  <c:v>0</c:v>
                </c:pt>
                <c:pt idx="560">
                  <c:v>0</c:v>
                </c:pt>
                <c:pt idx="561">
                  <c:v>0</c:v>
                </c:pt>
                <c:pt idx="562">
                  <c:v>0</c:v>
                </c:pt>
                <c:pt idx="563">
                  <c:v>0</c:v>
                </c:pt>
                <c:pt idx="564">
                  <c:v>3.8323085897109914</c:v>
                </c:pt>
                <c:pt idx="565">
                  <c:v>0</c:v>
                </c:pt>
                <c:pt idx="566">
                  <c:v>0.81662399415998665</c:v>
                </c:pt>
                <c:pt idx="567">
                  <c:v>3.6096600988667382</c:v>
                </c:pt>
                <c:pt idx="568">
                  <c:v>0</c:v>
                </c:pt>
                <c:pt idx="569">
                  <c:v>5.9742319559113035</c:v>
                </c:pt>
                <c:pt idx="570">
                  <c:v>0</c:v>
                </c:pt>
                <c:pt idx="571">
                  <c:v>24.669650709654743</c:v>
                </c:pt>
                <c:pt idx="572">
                  <c:v>0.9476132221054715</c:v>
                </c:pt>
                <c:pt idx="573">
                  <c:v>0</c:v>
                </c:pt>
                <c:pt idx="574">
                  <c:v>7.5374053722396761</c:v>
                </c:pt>
                <c:pt idx="575">
                  <c:v>1.030949414425596</c:v>
                </c:pt>
                <c:pt idx="576">
                  <c:v>2.2646596811576138</c:v>
                </c:pt>
                <c:pt idx="577">
                  <c:v>2.7969073652708629</c:v>
                </c:pt>
                <c:pt idx="578">
                  <c:v>10.513580229952861</c:v>
                </c:pt>
                <c:pt idx="579">
                  <c:v>0</c:v>
                </c:pt>
                <c:pt idx="580">
                  <c:v>0</c:v>
                </c:pt>
                <c:pt idx="581">
                  <c:v>8.2084055162028022</c:v>
                </c:pt>
                <c:pt idx="582">
                  <c:v>0</c:v>
                </c:pt>
                <c:pt idx="583">
                  <c:v>19.377543165644813</c:v>
                </c:pt>
                <c:pt idx="584">
                  <c:v>8.1526183030199668</c:v>
                </c:pt>
                <c:pt idx="585">
                  <c:v>13.540207048569016</c:v>
                </c:pt>
                <c:pt idx="586">
                  <c:v>0</c:v>
                </c:pt>
                <c:pt idx="587">
                  <c:v>27.730083095202723</c:v>
                </c:pt>
                <c:pt idx="588">
                  <c:v>3.2501468531521995</c:v>
                </c:pt>
                <c:pt idx="589">
                  <c:v>0</c:v>
                </c:pt>
                <c:pt idx="590">
                  <c:v>31.486091670837592</c:v>
                </c:pt>
                <c:pt idx="591">
                  <c:v>0</c:v>
                </c:pt>
                <c:pt idx="592">
                  <c:v>12.591024790221043</c:v>
                </c:pt>
                <c:pt idx="593">
                  <c:v>2.7930857667244595</c:v>
                </c:pt>
                <c:pt idx="594">
                  <c:v>18.067233494332033</c:v>
                </c:pt>
                <c:pt idx="595">
                  <c:v>0</c:v>
                </c:pt>
                <c:pt idx="596">
                  <c:v>6.3059445051818628</c:v>
                </c:pt>
                <c:pt idx="597">
                  <c:v>47.76238345190206</c:v>
                </c:pt>
                <c:pt idx="598">
                  <c:v>52.636681832474437</c:v>
                </c:pt>
                <c:pt idx="599">
                  <c:v>0</c:v>
                </c:pt>
                <c:pt idx="600">
                  <c:v>0</c:v>
                </c:pt>
                <c:pt idx="601">
                  <c:v>0</c:v>
                </c:pt>
                <c:pt idx="602">
                  <c:v>31.330961176023386</c:v>
                </c:pt>
                <c:pt idx="603">
                  <c:v>0</c:v>
                </c:pt>
                <c:pt idx="604">
                  <c:v>6.8881395263284881</c:v>
                </c:pt>
                <c:pt idx="605">
                  <c:v>0</c:v>
                </c:pt>
                <c:pt idx="606">
                  <c:v>16.025613166580477</c:v>
                </c:pt>
                <c:pt idx="607">
                  <c:v>0</c:v>
                </c:pt>
                <c:pt idx="608">
                  <c:v>0</c:v>
                </c:pt>
                <c:pt idx="609">
                  <c:v>0</c:v>
                </c:pt>
                <c:pt idx="610">
                  <c:v>0</c:v>
                </c:pt>
                <c:pt idx="611">
                  <c:v>3.6565355383574154</c:v>
                </c:pt>
                <c:pt idx="612">
                  <c:v>0</c:v>
                </c:pt>
                <c:pt idx="613">
                  <c:v>8.4804641952135764</c:v>
                </c:pt>
                <c:pt idx="614">
                  <c:v>2.7520657362464913</c:v>
                </c:pt>
                <c:pt idx="615">
                  <c:v>0</c:v>
                </c:pt>
                <c:pt idx="616">
                  <c:v>27.554353750519418</c:v>
                </c:pt>
                <c:pt idx="617">
                  <c:v>13.026116292001827</c:v>
                </c:pt>
                <c:pt idx="618">
                  <c:v>0</c:v>
                </c:pt>
                <c:pt idx="619">
                  <c:v>21.406029959608944</c:v>
                </c:pt>
                <c:pt idx="620">
                  <c:v>16.981005225000537</c:v>
                </c:pt>
                <c:pt idx="621">
                  <c:v>0</c:v>
                </c:pt>
                <c:pt idx="622">
                  <c:v>0</c:v>
                </c:pt>
                <c:pt idx="623">
                  <c:v>5.7662868674630285</c:v>
                </c:pt>
                <c:pt idx="624">
                  <c:v>4.6317929914354945</c:v>
                </c:pt>
                <c:pt idx="625">
                  <c:v>1.5909643008238747</c:v>
                </c:pt>
                <c:pt idx="626">
                  <c:v>0</c:v>
                </c:pt>
                <c:pt idx="627">
                  <c:v>0</c:v>
                </c:pt>
                <c:pt idx="628">
                  <c:v>6.9716721651680533</c:v>
                </c:pt>
                <c:pt idx="629">
                  <c:v>0</c:v>
                </c:pt>
                <c:pt idx="630">
                  <c:v>11.329244523369491</c:v>
                </c:pt>
                <c:pt idx="631">
                  <c:v>7.3571343119294434</c:v>
                </c:pt>
                <c:pt idx="632">
                  <c:v>8.8676658517459099</c:v>
                </c:pt>
                <c:pt idx="633">
                  <c:v>0</c:v>
                </c:pt>
                <c:pt idx="634">
                  <c:v>9.0475150938829891</c:v>
                </c:pt>
                <c:pt idx="635">
                  <c:v>0</c:v>
                </c:pt>
                <c:pt idx="636">
                  <c:v>3.7461500401533829</c:v>
                </c:pt>
                <c:pt idx="637">
                  <c:v>19.438835552453725</c:v>
                </c:pt>
                <c:pt idx="638">
                  <c:v>3.2716451274003489</c:v>
                </c:pt>
                <c:pt idx="639">
                  <c:v>6.5246107132035984</c:v>
                </c:pt>
                <c:pt idx="640">
                  <c:v>8.0143241560034895</c:v>
                </c:pt>
                <c:pt idx="641">
                  <c:v>0</c:v>
                </c:pt>
                <c:pt idx="642">
                  <c:v>8.5362505820483285</c:v>
                </c:pt>
                <c:pt idx="643">
                  <c:v>0</c:v>
                </c:pt>
                <c:pt idx="644">
                  <c:v>4.4362092798687449</c:v>
                </c:pt>
                <c:pt idx="645">
                  <c:v>1.9357754663637259</c:v>
                </c:pt>
                <c:pt idx="646">
                  <c:v>3.8183469889970989</c:v>
                </c:pt>
                <c:pt idx="647">
                  <c:v>0</c:v>
                </c:pt>
                <c:pt idx="648">
                  <c:v>0.41589609838660768</c:v>
                </c:pt>
                <c:pt idx="649">
                  <c:v>8.7446002646194501</c:v>
                </c:pt>
                <c:pt idx="650">
                  <c:v>6.3948140078470637</c:v>
                </c:pt>
                <c:pt idx="651">
                  <c:v>0</c:v>
                </c:pt>
                <c:pt idx="652">
                  <c:v>0</c:v>
                </c:pt>
                <c:pt idx="653">
                  <c:v>0</c:v>
                </c:pt>
                <c:pt idx="654">
                  <c:v>18.209218406433823</c:v>
                </c:pt>
                <c:pt idx="655">
                  <c:v>13.808444404363792</c:v>
                </c:pt>
                <c:pt idx="656">
                  <c:v>12.111316392420976</c:v>
                </c:pt>
                <c:pt idx="657">
                  <c:v>21.750711649847442</c:v>
                </c:pt>
                <c:pt idx="658">
                  <c:v>3.5977360905515932</c:v>
                </c:pt>
                <c:pt idx="659">
                  <c:v>5.2946161110107539</c:v>
                </c:pt>
                <c:pt idx="660">
                  <c:v>4.4189402066409258</c:v>
                </c:pt>
                <c:pt idx="661">
                  <c:v>0</c:v>
                </c:pt>
                <c:pt idx="662">
                  <c:v>22.629299095081006</c:v>
                </c:pt>
                <c:pt idx="663">
                  <c:v>6.2379406486101665</c:v>
                </c:pt>
                <c:pt idx="664">
                  <c:v>0</c:v>
                </c:pt>
                <c:pt idx="665">
                  <c:v>0</c:v>
                </c:pt>
                <c:pt idx="666">
                  <c:v>27.926005826926232</c:v>
                </c:pt>
                <c:pt idx="667">
                  <c:v>0</c:v>
                </c:pt>
                <c:pt idx="668">
                  <c:v>0</c:v>
                </c:pt>
                <c:pt idx="669">
                  <c:v>5.6879178736839284</c:v>
                </c:pt>
                <c:pt idx="670">
                  <c:v>0</c:v>
                </c:pt>
                <c:pt idx="671">
                  <c:v>3.9003503136754181</c:v>
                </c:pt>
                <c:pt idx="672">
                  <c:v>0</c:v>
                </c:pt>
                <c:pt idx="673">
                  <c:v>6.9427992282812658</c:v>
                </c:pt>
                <c:pt idx="674">
                  <c:v>3.5399564822811591</c:v>
                </c:pt>
                <c:pt idx="675">
                  <c:v>4.257948438074326</c:v>
                </c:pt>
                <c:pt idx="676">
                  <c:v>17.225035140103863</c:v>
                </c:pt>
                <c:pt idx="677">
                  <c:v>0</c:v>
                </c:pt>
                <c:pt idx="678">
                  <c:v>0</c:v>
                </c:pt>
                <c:pt idx="679">
                  <c:v>19.031706528640164</c:v>
                </c:pt>
                <c:pt idx="680">
                  <c:v>0</c:v>
                </c:pt>
                <c:pt idx="681">
                  <c:v>12.621643771414755</c:v>
                </c:pt>
                <c:pt idx="682">
                  <c:v>3.0803529955263267</c:v>
                </c:pt>
                <c:pt idx="683">
                  <c:v>37.925929029813666</c:v>
                </c:pt>
                <c:pt idx="684">
                  <c:v>0</c:v>
                </c:pt>
                <c:pt idx="685">
                  <c:v>8.384844669321728</c:v>
                </c:pt>
                <c:pt idx="686">
                  <c:v>0</c:v>
                </c:pt>
                <c:pt idx="687">
                  <c:v>51.927702016606759</c:v>
                </c:pt>
                <c:pt idx="688">
                  <c:v>14.438525559013879</c:v>
                </c:pt>
                <c:pt idx="689">
                  <c:v>35.911338183782782</c:v>
                </c:pt>
                <c:pt idx="690">
                  <c:v>8.3290064057189088</c:v>
                </c:pt>
                <c:pt idx="691">
                  <c:v>6.2694110348169794</c:v>
                </c:pt>
                <c:pt idx="692">
                  <c:v>0</c:v>
                </c:pt>
                <c:pt idx="693">
                  <c:v>20.014060457846259</c:v>
                </c:pt>
                <c:pt idx="694">
                  <c:v>8.9789477009851915</c:v>
                </c:pt>
                <c:pt idx="695">
                  <c:v>0</c:v>
                </c:pt>
                <c:pt idx="696">
                  <c:v>0</c:v>
                </c:pt>
                <c:pt idx="697">
                  <c:v>7.473892993446607</c:v>
                </c:pt>
                <c:pt idx="698">
                  <c:v>0</c:v>
                </c:pt>
                <c:pt idx="699">
                  <c:v>1.2966927146692446</c:v>
                </c:pt>
                <c:pt idx="700">
                  <c:v>6.5978990179395414</c:v>
                </c:pt>
                <c:pt idx="701">
                  <c:v>0</c:v>
                </c:pt>
                <c:pt idx="702">
                  <c:v>2.9487845544899209</c:v>
                </c:pt>
                <c:pt idx="703">
                  <c:v>21.230997316567411</c:v>
                </c:pt>
                <c:pt idx="704">
                  <c:v>0</c:v>
                </c:pt>
                <c:pt idx="705">
                  <c:v>0</c:v>
                </c:pt>
                <c:pt idx="706">
                  <c:v>17.637813376459516</c:v>
                </c:pt>
                <c:pt idx="707">
                  <c:v>6.3848183207950813</c:v>
                </c:pt>
                <c:pt idx="708">
                  <c:v>0</c:v>
                </c:pt>
                <c:pt idx="709">
                  <c:v>0</c:v>
                </c:pt>
                <c:pt idx="710">
                  <c:v>0</c:v>
                </c:pt>
                <c:pt idx="711">
                  <c:v>15.240481858818015</c:v>
                </c:pt>
                <c:pt idx="712">
                  <c:v>31.413178740950972</c:v>
                </c:pt>
                <c:pt idx="713">
                  <c:v>0</c:v>
                </c:pt>
                <c:pt idx="714">
                  <c:v>0</c:v>
                </c:pt>
                <c:pt idx="715">
                  <c:v>0</c:v>
                </c:pt>
                <c:pt idx="716">
                  <c:v>34.824359226880077</c:v>
                </c:pt>
                <c:pt idx="717">
                  <c:v>0</c:v>
                </c:pt>
                <c:pt idx="718">
                  <c:v>6.4322381508840687</c:v>
                </c:pt>
                <c:pt idx="719">
                  <c:v>0</c:v>
                </c:pt>
                <c:pt idx="720">
                  <c:v>6.9472759718706802</c:v>
                </c:pt>
                <c:pt idx="721">
                  <c:v>0</c:v>
                </c:pt>
                <c:pt idx="722">
                  <c:v>0</c:v>
                </c:pt>
                <c:pt idx="723">
                  <c:v>2.5998325375679618</c:v>
                </c:pt>
                <c:pt idx="724">
                  <c:v>0</c:v>
                </c:pt>
                <c:pt idx="725">
                  <c:v>0</c:v>
                </c:pt>
                <c:pt idx="726">
                  <c:v>24.762708623458611</c:v>
                </c:pt>
                <c:pt idx="727">
                  <c:v>0</c:v>
                </c:pt>
                <c:pt idx="728">
                  <c:v>0</c:v>
                </c:pt>
                <c:pt idx="729">
                  <c:v>21.136677178767282</c:v>
                </c:pt>
                <c:pt idx="730">
                  <c:v>8.693567242347612</c:v>
                </c:pt>
                <c:pt idx="731">
                  <c:v>7.4814069174431701</c:v>
                </c:pt>
                <c:pt idx="732">
                  <c:v>42.263425857344096</c:v>
                </c:pt>
                <c:pt idx="733">
                  <c:v>23.653538772377782</c:v>
                </c:pt>
                <c:pt idx="734">
                  <c:v>0</c:v>
                </c:pt>
                <c:pt idx="735">
                  <c:v>2.6266574169962635</c:v>
                </c:pt>
                <c:pt idx="736">
                  <c:v>0</c:v>
                </c:pt>
                <c:pt idx="737">
                  <c:v>8.3448682276319079</c:v>
                </c:pt>
                <c:pt idx="738">
                  <c:v>3.4209505659861259</c:v>
                </c:pt>
                <c:pt idx="739">
                  <c:v>17.256494524880548</c:v>
                </c:pt>
                <c:pt idx="740">
                  <c:v>10.19813101295302</c:v>
                </c:pt>
                <c:pt idx="741">
                  <c:v>0</c:v>
                </c:pt>
                <c:pt idx="742">
                  <c:v>18.392507590309226</c:v>
                </c:pt>
                <c:pt idx="743">
                  <c:v>0</c:v>
                </c:pt>
                <c:pt idx="744">
                  <c:v>14.411131278498841</c:v>
                </c:pt>
                <c:pt idx="745">
                  <c:v>0</c:v>
                </c:pt>
                <c:pt idx="746">
                  <c:v>0</c:v>
                </c:pt>
                <c:pt idx="747">
                  <c:v>3.9192175992514939</c:v>
                </c:pt>
                <c:pt idx="748">
                  <c:v>1.2114556201623363</c:v>
                </c:pt>
                <c:pt idx="749">
                  <c:v>45.624280838873183</c:v>
                </c:pt>
                <c:pt idx="750">
                  <c:v>4.9647378837101632</c:v>
                </c:pt>
                <c:pt idx="751">
                  <c:v>0</c:v>
                </c:pt>
                <c:pt idx="752">
                  <c:v>0</c:v>
                </c:pt>
                <c:pt idx="753">
                  <c:v>8.1297119609846149</c:v>
                </c:pt>
                <c:pt idx="754">
                  <c:v>0</c:v>
                </c:pt>
                <c:pt idx="755">
                  <c:v>2.622739322253469</c:v>
                </c:pt>
                <c:pt idx="756">
                  <c:v>0</c:v>
                </c:pt>
                <c:pt idx="757">
                  <c:v>3.9972557375340179</c:v>
                </c:pt>
                <c:pt idx="758">
                  <c:v>13.130444378149535</c:v>
                </c:pt>
                <c:pt idx="759">
                  <c:v>11.113871536908075</c:v>
                </c:pt>
                <c:pt idx="760">
                  <c:v>0</c:v>
                </c:pt>
                <c:pt idx="761">
                  <c:v>0</c:v>
                </c:pt>
                <c:pt idx="762">
                  <c:v>2.4306157006723543</c:v>
                </c:pt>
                <c:pt idx="763">
                  <c:v>0</c:v>
                </c:pt>
                <c:pt idx="764">
                  <c:v>4.3723057414281099</c:v>
                </c:pt>
                <c:pt idx="765">
                  <c:v>7.1832347342612772</c:v>
                </c:pt>
                <c:pt idx="766">
                  <c:v>6.2298585732450213</c:v>
                </c:pt>
                <c:pt idx="767">
                  <c:v>0</c:v>
                </c:pt>
                <c:pt idx="768">
                  <c:v>31.581729306461206</c:v>
                </c:pt>
                <c:pt idx="769">
                  <c:v>0</c:v>
                </c:pt>
                <c:pt idx="770">
                  <c:v>0</c:v>
                </c:pt>
                <c:pt idx="771">
                  <c:v>0</c:v>
                </c:pt>
                <c:pt idx="772">
                  <c:v>0</c:v>
                </c:pt>
                <c:pt idx="773">
                  <c:v>2.2290334693897349</c:v>
                </c:pt>
                <c:pt idx="774">
                  <c:v>24.524582353766892</c:v>
                </c:pt>
                <c:pt idx="775">
                  <c:v>0</c:v>
                </c:pt>
                <c:pt idx="776">
                  <c:v>0</c:v>
                </c:pt>
                <c:pt idx="777">
                  <c:v>8.0309581909997831</c:v>
                </c:pt>
                <c:pt idx="778">
                  <c:v>2.778770866902907</c:v>
                </c:pt>
                <c:pt idx="779">
                  <c:v>0</c:v>
                </c:pt>
                <c:pt idx="780">
                  <c:v>4.142655088729339</c:v>
                </c:pt>
                <c:pt idx="781">
                  <c:v>16.313290673251604</c:v>
                </c:pt>
                <c:pt idx="782">
                  <c:v>1.430643578758001</c:v>
                </c:pt>
                <c:pt idx="783">
                  <c:v>0</c:v>
                </c:pt>
                <c:pt idx="784">
                  <c:v>7.821947547584549</c:v>
                </c:pt>
                <c:pt idx="785">
                  <c:v>3.1211817719727049</c:v>
                </c:pt>
                <c:pt idx="786">
                  <c:v>2.2367560602630356</c:v>
                </c:pt>
                <c:pt idx="787">
                  <c:v>0.66566050785923114</c:v>
                </c:pt>
                <c:pt idx="788">
                  <c:v>15.877405605631479</c:v>
                </c:pt>
                <c:pt idx="789">
                  <c:v>0</c:v>
                </c:pt>
                <c:pt idx="790">
                  <c:v>0</c:v>
                </c:pt>
                <c:pt idx="791">
                  <c:v>3.6110331705114471</c:v>
                </c:pt>
                <c:pt idx="792">
                  <c:v>0</c:v>
                </c:pt>
                <c:pt idx="793">
                  <c:v>19.366935770593802</c:v>
                </c:pt>
                <c:pt idx="794">
                  <c:v>6.4651386718222899</c:v>
                </c:pt>
                <c:pt idx="795">
                  <c:v>13.360429705131235</c:v>
                </c:pt>
                <c:pt idx="796">
                  <c:v>0</c:v>
                </c:pt>
                <c:pt idx="797">
                  <c:v>42.219156400410334</c:v>
                </c:pt>
                <c:pt idx="798">
                  <c:v>0</c:v>
                </c:pt>
                <c:pt idx="799">
                  <c:v>0</c:v>
                </c:pt>
                <c:pt idx="800">
                  <c:v>13.20412116797622</c:v>
                </c:pt>
                <c:pt idx="801">
                  <c:v>4.2902767193662363</c:v>
                </c:pt>
                <c:pt idx="802">
                  <c:v>5.2973305796778156</c:v>
                </c:pt>
                <c:pt idx="803">
                  <c:v>0</c:v>
                </c:pt>
                <c:pt idx="804">
                  <c:v>3.1981746647291227</c:v>
                </c:pt>
                <c:pt idx="805">
                  <c:v>0</c:v>
                </c:pt>
                <c:pt idx="806">
                  <c:v>35.921982250798095</c:v>
                </c:pt>
                <c:pt idx="807">
                  <c:v>47.662243861374662</c:v>
                </c:pt>
                <c:pt idx="808">
                  <c:v>48.095659674103835</c:v>
                </c:pt>
                <c:pt idx="809">
                  <c:v>0</c:v>
                </c:pt>
                <c:pt idx="810">
                  <c:v>0.23166741131763249</c:v>
                </c:pt>
                <c:pt idx="811">
                  <c:v>0</c:v>
                </c:pt>
                <c:pt idx="812">
                  <c:v>35.425919979546343</c:v>
                </c:pt>
                <c:pt idx="813">
                  <c:v>0</c:v>
                </c:pt>
                <c:pt idx="814">
                  <c:v>3.5346003991747263</c:v>
                </c:pt>
                <c:pt idx="815">
                  <c:v>12.550887065258015</c:v>
                </c:pt>
                <c:pt idx="816">
                  <c:v>14.872059579052088</c:v>
                </c:pt>
                <c:pt idx="817">
                  <c:v>0</c:v>
                </c:pt>
                <c:pt idx="818">
                  <c:v>0</c:v>
                </c:pt>
                <c:pt idx="819">
                  <c:v>0</c:v>
                </c:pt>
                <c:pt idx="820">
                  <c:v>4.4188498233469495</c:v>
                </c:pt>
                <c:pt idx="821">
                  <c:v>0</c:v>
                </c:pt>
                <c:pt idx="822">
                  <c:v>0</c:v>
                </c:pt>
                <c:pt idx="823">
                  <c:v>9.2869153214943552</c:v>
                </c:pt>
                <c:pt idx="824">
                  <c:v>21.265753714278386</c:v>
                </c:pt>
                <c:pt idx="825">
                  <c:v>0</c:v>
                </c:pt>
                <c:pt idx="826">
                  <c:v>9.8187020574523771</c:v>
                </c:pt>
                <c:pt idx="827">
                  <c:v>16.856195945532168</c:v>
                </c:pt>
                <c:pt idx="828">
                  <c:v>0</c:v>
                </c:pt>
                <c:pt idx="829">
                  <c:v>20.253880465283686</c:v>
                </c:pt>
                <c:pt idx="830">
                  <c:v>12.582094889188125</c:v>
                </c:pt>
                <c:pt idx="831">
                  <c:v>0</c:v>
                </c:pt>
                <c:pt idx="832">
                  <c:v>0</c:v>
                </c:pt>
                <c:pt idx="833">
                  <c:v>0</c:v>
                </c:pt>
                <c:pt idx="834">
                  <c:v>0</c:v>
                </c:pt>
                <c:pt idx="835">
                  <c:v>0</c:v>
                </c:pt>
                <c:pt idx="836">
                  <c:v>0.94770952226067684</c:v>
                </c:pt>
                <c:pt idx="837">
                  <c:v>0</c:v>
                </c:pt>
                <c:pt idx="838">
                  <c:v>0</c:v>
                </c:pt>
                <c:pt idx="839">
                  <c:v>10.292029568709173</c:v>
                </c:pt>
                <c:pt idx="840">
                  <c:v>5.8719202992672965</c:v>
                </c:pt>
                <c:pt idx="841">
                  <c:v>4.2955068249705031</c:v>
                </c:pt>
                <c:pt idx="842">
                  <c:v>0</c:v>
                </c:pt>
                <c:pt idx="843">
                  <c:v>3.6959472832879632</c:v>
                </c:pt>
                <c:pt idx="844">
                  <c:v>13.675014050234841</c:v>
                </c:pt>
                <c:pt idx="845">
                  <c:v>0</c:v>
                </c:pt>
                <c:pt idx="846">
                  <c:v>0</c:v>
                </c:pt>
                <c:pt idx="847">
                  <c:v>7.6546708410891062</c:v>
                </c:pt>
                <c:pt idx="848">
                  <c:v>10.46818099775914</c:v>
                </c:pt>
                <c:pt idx="849">
                  <c:v>10.297982861731503</c:v>
                </c:pt>
                <c:pt idx="850">
                  <c:v>7.9301626491156094</c:v>
                </c:pt>
                <c:pt idx="851">
                  <c:v>0</c:v>
                </c:pt>
                <c:pt idx="852">
                  <c:v>0</c:v>
                </c:pt>
                <c:pt idx="853">
                  <c:v>0</c:v>
                </c:pt>
                <c:pt idx="854">
                  <c:v>4.494088625163891</c:v>
                </c:pt>
                <c:pt idx="855">
                  <c:v>1.9600513482941166</c:v>
                </c:pt>
                <c:pt idx="856">
                  <c:v>2.8379731111621429</c:v>
                </c:pt>
                <c:pt idx="857">
                  <c:v>0</c:v>
                </c:pt>
                <c:pt idx="858">
                  <c:v>0.54350498176610629</c:v>
                </c:pt>
                <c:pt idx="859">
                  <c:v>8.8225751265471004</c:v>
                </c:pt>
                <c:pt idx="860">
                  <c:v>3.2614117478136397</c:v>
                </c:pt>
                <c:pt idx="861">
                  <c:v>0</c:v>
                </c:pt>
                <c:pt idx="862">
                  <c:v>0</c:v>
                </c:pt>
                <c:pt idx="863">
                  <c:v>0</c:v>
                </c:pt>
                <c:pt idx="864">
                  <c:v>19.991727934453689</c:v>
                </c:pt>
                <c:pt idx="865">
                  <c:v>12.351342918720572</c:v>
                </c:pt>
                <c:pt idx="866">
                  <c:v>4.0145486495149729</c:v>
                </c:pt>
                <c:pt idx="867">
                  <c:v>13.197284672504612</c:v>
                </c:pt>
                <c:pt idx="868">
                  <c:v>0</c:v>
                </c:pt>
                <c:pt idx="869">
                  <c:v>6.7955568749077999</c:v>
                </c:pt>
                <c:pt idx="870">
                  <c:v>4.4053206298023291</c:v>
                </c:pt>
                <c:pt idx="871">
                  <c:v>0</c:v>
                </c:pt>
                <c:pt idx="872">
                  <c:v>44.643676915612616</c:v>
                </c:pt>
                <c:pt idx="873">
                  <c:v>6.4628666247428752</c:v>
                </c:pt>
                <c:pt idx="874">
                  <c:v>0</c:v>
                </c:pt>
                <c:pt idx="875">
                  <c:v>1.7215121492293752</c:v>
                </c:pt>
                <c:pt idx="876">
                  <c:v>51.566796042120266</c:v>
                </c:pt>
                <c:pt idx="877">
                  <c:v>0</c:v>
                </c:pt>
                <c:pt idx="878">
                  <c:v>0</c:v>
                </c:pt>
                <c:pt idx="879">
                  <c:v>0</c:v>
                </c:pt>
                <c:pt idx="880">
                  <c:v>0</c:v>
                </c:pt>
                <c:pt idx="881">
                  <c:v>7.7324198094105254</c:v>
                </c:pt>
                <c:pt idx="882">
                  <c:v>0</c:v>
                </c:pt>
                <c:pt idx="883">
                  <c:v>0</c:v>
                </c:pt>
                <c:pt idx="884">
                  <c:v>4.4400021912166752</c:v>
                </c:pt>
                <c:pt idx="885">
                  <c:v>12.987165695522913</c:v>
                </c:pt>
                <c:pt idx="886">
                  <c:v>51.748122475012096</c:v>
                </c:pt>
                <c:pt idx="887">
                  <c:v>0</c:v>
                </c:pt>
                <c:pt idx="888">
                  <c:v>0</c:v>
                </c:pt>
                <c:pt idx="889">
                  <c:v>35.552220300249722</c:v>
                </c:pt>
                <c:pt idx="890">
                  <c:v>0</c:v>
                </c:pt>
                <c:pt idx="891">
                  <c:v>3.7093125521594046</c:v>
                </c:pt>
                <c:pt idx="892">
                  <c:v>0</c:v>
                </c:pt>
                <c:pt idx="893">
                  <c:v>38.963954878468329</c:v>
                </c:pt>
                <c:pt idx="894">
                  <c:v>0</c:v>
                </c:pt>
                <c:pt idx="895">
                  <c:v>7.4257665939456938</c:v>
                </c:pt>
                <c:pt idx="896">
                  <c:v>0</c:v>
                </c:pt>
                <c:pt idx="897">
                  <c:v>50.764584519976239</c:v>
                </c:pt>
                <c:pt idx="898">
                  <c:v>21.625485787262978</c:v>
                </c:pt>
                <c:pt idx="899">
                  <c:v>40.534314023556945</c:v>
                </c:pt>
                <c:pt idx="900">
                  <c:v>8.0375165857258306</c:v>
                </c:pt>
                <c:pt idx="901">
                  <c:v>4.0788266612176258</c:v>
                </c:pt>
                <c:pt idx="902">
                  <c:v>0</c:v>
                </c:pt>
                <c:pt idx="903">
                  <c:v>26.882383233256004</c:v>
                </c:pt>
                <c:pt idx="904">
                  <c:v>4.4803481973200903</c:v>
                </c:pt>
                <c:pt idx="905">
                  <c:v>0</c:v>
                </c:pt>
                <c:pt idx="906">
                  <c:v>0</c:v>
                </c:pt>
                <c:pt idx="907">
                  <c:v>3.7064487002243518</c:v>
                </c:pt>
                <c:pt idx="908">
                  <c:v>0</c:v>
                </c:pt>
                <c:pt idx="909">
                  <c:v>1.1395296053703199</c:v>
                </c:pt>
                <c:pt idx="910">
                  <c:v>3.3674281252413056</c:v>
                </c:pt>
                <c:pt idx="911">
                  <c:v>0</c:v>
                </c:pt>
                <c:pt idx="912">
                  <c:v>2.1496120924875695</c:v>
                </c:pt>
                <c:pt idx="913">
                  <c:v>12.33440164881036</c:v>
                </c:pt>
                <c:pt idx="914">
                  <c:v>1.3375604430070085</c:v>
                </c:pt>
                <c:pt idx="915">
                  <c:v>1.3052073398399313</c:v>
                </c:pt>
                <c:pt idx="916">
                  <c:v>15.459239751357144</c:v>
                </c:pt>
                <c:pt idx="917">
                  <c:v>14.246499879284446</c:v>
                </c:pt>
                <c:pt idx="918">
                  <c:v>0</c:v>
                </c:pt>
                <c:pt idx="919">
                  <c:v>0</c:v>
                </c:pt>
                <c:pt idx="920">
                  <c:v>4.2894166120538824</c:v>
                </c:pt>
                <c:pt idx="921">
                  <c:v>24.430086538231027</c:v>
                </c:pt>
                <c:pt idx="922">
                  <c:v>8.2398482427354978</c:v>
                </c:pt>
                <c:pt idx="923">
                  <c:v>0</c:v>
                </c:pt>
                <c:pt idx="924">
                  <c:v>0</c:v>
                </c:pt>
                <c:pt idx="925">
                  <c:v>0</c:v>
                </c:pt>
                <c:pt idx="926">
                  <c:v>24.342436924587457</c:v>
                </c:pt>
                <c:pt idx="927">
                  <c:v>0</c:v>
                </c:pt>
                <c:pt idx="928">
                  <c:v>2.9503044929490847</c:v>
                </c:pt>
                <c:pt idx="929">
                  <c:v>0</c:v>
                </c:pt>
                <c:pt idx="930">
                  <c:v>6.0427100416872328</c:v>
                </c:pt>
                <c:pt idx="931">
                  <c:v>0</c:v>
                </c:pt>
                <c:pt idx="932">
                  <c:v>8.6606839438914189</c:v>
                </c:pt>
                <c:pt idx="933">
                  <c:v>3.6554288136995443</c:v>
                </c:pt>
                <c:pt idx="934">
                  <c:v>1.6416396478183679</c:v>
                </c:pt>
                <c:pt idx="935">
                  <c:v>0</c:v>
                </c:pt>
                <c:pt idx="936">
                  <c:v>8.3482738290865388</c:v>
                </c:pt>
                <c:pt idx="937">
                  <c:v>0</c:v>
                </c:pt>
                <c:pt idx="938">
                  <c:v>0</c:v>
                </c:pt>
                <c:pt idx="939">
                  <c:v>7.4373874639591282</c:v>
                </c:pt>
                <c:pt idx="940">
                  <c:v>3.4580905422252601</c:v>
                </c:pt>
                <c:pt idx="941">
                  <c:v>3.0107130294026345</c:v>
                </c:pt>
                <c:pt idx="942">
                  <c:v>45.884717049727335</c:v>
                </c:pt>
                <c:pt idx="943">
                  <c:v>25.946706858245872</c:v>
                </c:pt>
                <c:pt idx="944">
                  <c:v>0</c:v>
                </c:pt>
                <c:pt idx="945">
                  <c:v>7.3371160939548696</c:v>
                </c:pt>
                <c:pt idx="946">
                  <c:v>0</c:v>
                </c:pt>
                <c:pt idx="947">
                  <c:v>7.3817854747974909</c:v>
                </c:pt>
                <c:pt idx="948">
                  <c:v>10.878691108409932</c:v>
                </c:pt>
                <c:pt idx="949">
                  <c:v>30.094134509655504</c:v>
                </c:pt>
                <c:pt idx="950">
                  <c:v>14.518448258189865</c:v>
                </c:pt>
                <c:pt idx="951">
                  <c:v>0</c:v>
                </c:pt>
                <c:pt idx="952">
                  <c:v>16.603723761083224</c:v>
                </c:pt>
                <c:pt idx="953">
                  <c:v>0.79820291895387541</c:v>
                </c:pt>
                <c:pt idx="954">
                  <c:v>21.73752629034162</c:v>
                </c:pt>
                <c:pt idx="955">
                  <c:v>0</c:v>
                </c:pt>
                <c:pt idx="956">
                  <c:v>7.143612636312386</c:v>
                </c:pt>
                <c:pt idx="957">
                  <c:v>8.7222010152287304</c:v>
                </c:pt>
                <c:pt idx="958">
                  <c:v>0</c:v>
                </c:pt>
                <c:pt idx="959">
                  <c:v>22.939545169553703</c:v>
                </c:pt>
                <c:pt idx="960">
                  <c:v>6.4764673915170912</c:v>
                </c:pt>
                <c:pt idx="961">
                  <c:v>0</c:v>
                </c:pt>
                <c:pt idx="962">
                  <c:v>0</c:v>
                </c:pt>
                <c:pt idx="963">
                  <c:v>5.1040293726241925</c:v>
                </c:pt>
                <c:pt idx="964">
                  <c:v>0</c:v>
                </c:pt>
                <c:pt idx="965">
                  <c:v>2.9234517448218673</c:v>
                </c:pt>
                <c:pt idx="966">
                  <c:v>3.3562295917441545</c:v>
                </c:pt>
                <c:pt idx="967">
                  <c:v>0</c:v>
                </c:pt>
                <c:pt idx="968">
                  <c:v>29.153227592005216</c:v>
                </c:pt>
                <c:pt idx="969">
                  <c:v>30.86124631295943</c:v>
                </c:pt>
                <c:pt idx="970">
                  <c:v>0.68757042652442413</c:v>
                </c:pt>
                <c:pt idx="971">
                  <c:v>0</c:v>
                </c:pt>
                <c:pt idx="972">
                  <c:v>2.3775753510128896</c:v>
                </c:pt>
                <c:pt idx="973">
                  <c:v>1.8303736835673132</c:v>
                </c:pt>
                <c:pt idx="974">
                  <c:v>4.1225902130472107</c:v>
                </c:pt>
                <c:pt idx="975">
                  <c:v>28.958388108464188</c:v>
                </c:pt>
                <c:pt idx="976">
                  <c:v>8.1184761515114108</c:v>
                </c:pt>
                <c:pt idx="977">
                  <c:v>0</c:v>
                </c:pt>
                <c:pt idx="978">
                  <c:v>20.813951666656937</c:v>
                </c:pt>
                <c:pt idx="979">
                  <c:v>0</c:v>
                </c:pt>
                <c:pt idx="980">
                  <c:v>0</c:v>
                </c:pt>
                <c:pt idx="981">
                  <c:v>0</c:v>
                </c:pt>
                <c:pt idx="982">
                  <c:v>0</c:v>
                </c:pt>
                <c:pt idx="983">
                  <c:v>0</c:v>
                </c:pt>
                <c:pt idx="984">
                  <c:v>34.319804144871533</c:v>
                </c:pt>
                <c:pt idx="985">
                  <c:v>0</c:v>
                </c:pt>
                <c:pt idx="986">
                  <c:v>0</c:v>
                </c:pt>
                <c:pt idx="987">
                  <c:v>0</c:v>
                </c:pt>
                <c:pt idx="988">
                  <c:v>0</c:v>
                </c:pt>
                <c:pt idx="989">
                  <c:v>0</c:v>
                </c:pt>
                <c:pt idx="990">
                  <c:v>0</c:v>
                </c:pt>
                <c:pt idx="991">
                  <c:v>52.580139879474217</c:v>
                </c:pt>
                <c:pt idx="992">
                  <c:v>6.6331686128348046</c:v>
                </c:pt>
                <c:pt idx="993">
                  <c:v>0</c:v>
                </c:pt>
                <c:pt idx="994">
                  <c:v>10.162199872383596</c:v>
                </c:pt>
                <c:pt idx="995">
                  <c:v>0.59595373601196522</c:v>
                </c:pt>
                <c:pt idx="996">
                  <c:v>1.7461918693235596</c:v>
                </c:pt>
                <c:pt idx="997">
                  <c:v>1.4778209980103385</c:v>
                </c:pt>
                <c:pt idx="998">
                  <c:v>16.044204082536268</c:v>
                </c:pt>
                <c:pt idx="999">
                  <c:v>1.9616455026838018</c:v>
                </c:pt>
                <c:pt idx="1000">
                  <c:v>1.362567499762807</c:v>
                </c:pt>
                <c:pt idx="1001">
                  <c:v>7.5618461331981388</c:v>
                </c:pt>
                <c:pt idx="1002">
                  <c:v>0</c:v>
                </c:pt>
                <c:pt idx="1003">
                  <c:v>21.37040527483278</c:v>
                </c:pt>
                <c:pt idx="1004">
                  <c:v>3.4922793190806187</c:v>
                </c:pt>
                <c:pt idx="1005">
                  <c:v>9.0022247774031605</c:v>
                </c:pt>
                <c:pt idx="1006">
                  <c:v>0</c:v>
                </c:pt>
                <c:pt idx="1007">
                  <c:v>32.065052887420748</c:v>
                </c:pt>
                <c:pt idx="1008">
                  <c:v>0</c:v>
                </c:pt>
                <c:pt idx="1009">
                  <c:v>1.4714673587328861</c:v>
                </c:pt>
                <c:pt idx="1010">
                  <c:v>39.883557748885316</c:v>
                </c:pt>
                <c:pt idx="1011">
                  <c:v>0</c:v>
                </c:pt>
                <c:pt idx="1012">
                  <c:v>0</c:v>
                </c:pt>
                <c:pt idx="1013">
                  <c:v>0</c:v>
                </c:pt>
                <c:pt idx="1014">
                  <c:v>0</c:v>
                </c:pt>
                <c:pt idx="1015">
                  <c:v>0</c:v>
                </c:pt>
                <c:pt idx="1016">
                  <c:v>12.084339082588389</c:v>
                </c:pt>
                <c:pt idx="1017">
                  <c:v>60.493836196690886</c:v>
                </c:pt>
                <c:pt idx="1018">
                  <c:v>45.835852195076711</c:v>
                </c:pt>
                <c:pt idx="1019">
                  <c:v>8.2539154983578715</c:v>
                </c:pt>
                <c:pt idx="1020">
                  <c:v>0</c:v>
                </c:pt>
                <c:pt idx="1021">
                  <c:v>11.675105776736254</c:v>
                </c:pt>
                <c:pt idx="1022">
                  <c:v>26.946735293147373</c:v>
                </c:pt>
                <c:pt idx="1023">
                  <c:v>1.91628319639418</c:v>
                </c:pt>
                <c:pt idx="1024">
                  <c:v>6.8936898548265297</c:v>
                </c:pt>
                <c:pt idx="1025">
                  <c:v>0</c:v>
                </c:pt>
                <c:pt idx="1026">
                  <c:v>9.9994861158299528</c:v>
                </c:pt>
                <c:pt idx="1027">
                  <c:v>0</c:v>
                </c:pt>
                <c:pt idx="1028">
                  <c:v>0</c:v>
                </c:pt>
                <c:pt idx="1029">
                  <c:v>4.5906405470842717</c:v>
                </c:pt>
                <c:pt idx="1030">
                  <c:v>4.5105898865727818</c:v>
                </c:pt>
                <c:pt idx="1031">
                  <c:v>7.5061554290803381</c:v>
                </c:pt>
                <c:pt idx="1032">
                  <c:v>0.95313100263012696</c:v>
                </c:pt>
                <c:pt idx="1033">
                  <c:v>6.2781528863917062</c:v>
                </c:pt>
                <c:pt idx="1034">
                  <c:v>0</c:v>
                </c:pt>
                <c:pt idx="1035">
                  <c:v>0</c:v>
                </c:pt>
                <c:pt idx="1036">
                  <c:v>7.0812640043950994</c:v>
                </c:pt>
                <c:pt idx="1037">
                  <c:v>26.330786785053757</c:v>
                </c:pt>
                <c:pt idx="1038">
                  <c:v>2.6365451756055807</c:v>
                </c:pt>
                <c:pt idx="1039">
                  <c:v>14.388538715497749</c:v>
                </c:pt>
                <c:pt idx="1040">
                  <c:v>7.5423114491237868</c:v>
                </c:pt>
                <c:pt idx="1041">
                  <c:v>0</c:v>
                </c:pt>
                <c:pt idx="1042">
                  <c:v>0</c:v>
                </c:pt>
                <c:pt idx="1043">
                  <c:v>14.238103683687395</c:v>
                </c:pt>
                <c:pt idx="1044">
                  <c:v>0</c:v>
                </c:pt>
                <c:pt idx="1045">
                  <c:v>3.4659357500832404</c:v>
                </c:pt>
                <c:pt idx="1046">
                  <c:v>0</c:v>
                </c:pt>
                <c:pt idx="1047">
                  <c:v>0</c:v>
                </c:pt>
                <c:pt idx="1048">
                  <c:v>6.9447968393061057</c:v>
                </c:pt>
                <c:pt idx="1049">
                  <c:v>0</c:v>
                </c:pt>
              </c:numCache>
            </c:numRef>
          </c:yVal>
          <c:smooth val="0"/>
          <c:extLst>
            <c:ext xmlns:c16="http://schemas.microsoft.com/office/drawing/2014/chart" uri="{C3380CC4-5D6E-409C-BE32-E72D297353CC}">
              <c16:uniqueId val="{00000000-0D4E-4DAE-BFA9-B9FC732D1BCC}"/>
            </c:ext>
          </c:extLst>
        </c:ser>
        <c:ser>
          <c:idx val="1"/>
          <c:order val="1"/>
          <c:tx>
            <c:strRef>
              <c:f>'CT Net-Cone vs PC Price'!$E$4</c:f>
              <c:strCache>
                <c:ptCount val="1"/>
                <c:pt idx="0">
                  <c:v>Summer</c:v>
                </c:pt>
              </c:strCache>
            </c:strRef>
          </c:tx>
          <c:spPr>
            <a:ln w="19050" cap="rnd">
              <a:noFill/>
              <a:round/>
            </a:ln>
            <a:effectLst/>
          </c:spPr>
          <c:marker>
            <c:symbol val="circle"/>
            <c:size val="5"/>
            <c:spPr>
              <a:solidFill>
                <a:schemeClr val="accent2">
                  <a:alpha val="20000"/>
                </a:schemeClr>
              </a:solidFill>
              <a:ln w="3175">
                <a:noFill/>
              </a:ln>
              <a:effectLst/>
            </c:spPr>
          </c:marker>
          <c:xVal>
            <c:numRef>
              <c:f>'CT Net-Cone vs PC Price'!$C$5:$C$1054</c:f>
              <c:numCache>
                <c:formatCode>_("$"* #,##0_);_("$"* \(#,##0\);_("$"* "-"??_);_(@_)</c:formatCode>
                <c:ptCount val="1050"/>
                <c:pt idx="0">
                  <c:v>81.802002525252533</c:v>
                </c:pt>
                <c:pt idx="1">
                  <c:v>77.929565656565671</c:v>
                </c:pt>
                <c:pt idx="2">
                  <c:v>86.397497474747482</c:v>
                </c:pt>
                <c:pt idx="3">
                  <c:v>73.683121212121222</c:v>
                </c:pt>
                <c:pt idx="4">
                  <c:v>89.482575757575759</c:v>
                </c:pt>
                <c:pt idx="5">
                  <c:v>74.646267676767678</c:v>
                </c:pt>
                <c:pt idx="6">
                  <c:v>71.089712121212131</c:v>
                </c:pt>
                <c:pt idx="7">
                  <c:v>79.065598484848493</c:v>
                </c:pt>
                <c:pt idx="8">
                  <c:v>64.155954545454534</c:v>
                </c:pt>
                <c:pt idx="9">
                  <c:v>86.317179292929296</c:v>
                </c:pt>
                <c:pt idx="10">
                  <c:v>77.645356060606062</c:v>
                </c:pt>
                <c:pt idx="11">
                  <c:v>70.446515151515143</c:v>
                </c:pt>
                <c:pt idx="12">
                  <c:v>81.538315656565658</c:v>
                </c:pt>
                <c:pt idx="13">
                  <c:v>66.548722222222239</c:v>
                </c:pt>
                <c:pt idx="14">
                  <c:v>86.764830808080816</c:v>
                </c:pt>
                <c:pt idx="15">
                  <c:v>35.319898989899002</c:v>
                </c:pt>
                <c:pt idx="16">
                  <c:v>34.541030303030311</c:v>
                </c:pt>
                <c:pt idx="17">
                  <c:v>40.89699494949496</c:v>
                </c:pt>
                <c:pt idx="18">
                  <c:v>20.016742424242423</c:v>
                </c:pt>
                <c:pt idx="19">
                  <c:v>43.250252525252542</c:v>
                </c:pt>
                <c:pt idx="20">
                  <c:v>85.544588383838388</c:v>
                </c:pt>
                <c:pt idx="21">
                  <c:v>81.869949494949509</c:v>
                </c:pt>
                <c:pt idx="22">
                  <c:v>90.148626262626266</c:v>
                </c:pt>
                <c:pt idx="23">
                  <c:v>76.191909090909093</c:v>
                </c:pt>
                <c:pt idx="24">
                  <c:v>91.249873737373747</c:v>
                </c:pt>
                <c:pt idx="25">
                  <c:v>82.154578282828282</c:v>
                </c:pt>
                <c:pt idx="26">
                  <c:v>76.93400505050505</c:v>
                </c:pt>
                <c:pt idx="27">
                  <c:v>85.356916666666677</c:v>
                </c:pt>
                <c:pt idx="28">
                  <c:v>71.626858585858599</c:v>
                </c:pt>
                <c:pt idx="29">
                  <c:v>88.366820707070715</c:v>
                </c:pt>
                <c:pt idx="30">
                  <c:v>87.885916666666674</c:v>
                </c:pt>
                <c:pt idx="31">
                  <c:v>81.156621212121223</c:v>
                </c:pt>
                <c:pt idx="32">
                  <c:v>88.101406565656575</c:v>
                </c:pt>
                <c:pt idx="33">
                  <c:v>78.333333333333343</c:v>
                </c:pt>
                <c:pt idx="34">
                  <c:v>92.143214646464656</c:v>
                </c:pt>
                <c:pt idx="35">
                  <c:v>77.120765151515158</c:v>
                </c:pt>
                <c:pt idx="36">
                  <c:v>70.357510101010092</c:v>
                </c:pt>
                <c:pt idx="37">
                  <c:v>83.637184343434342</c:v>
                </c:pt>
                <c:pt idx="38">
                  <c:v>66.803656565656581</c:v>
                </c:pt>
                <c:pt idx="39">
                  <c:v>85.915934343434344</c:v>
                </c:pt>
                <c:pt idx="40">
                  <c:v>77.901237373737388</c:v>
                </c:pt>
                <c:pt idx="41">
                  <c:v>73.184176767676774</c:v>
                </c:pt>
                <c:pt idx="42">
                  <c:v>83.786396464646458</c:v>
                </c:pt>
                <c:pt idx="43">
                  <c:v>71.005601010101017</c:v>
                </c:pt>
                <c:pt idx="44">
                  <c:v>86.548601010101009</c:v>
                </c:pt>
                <c:pt idx="45">
                  <c:v>82.611823232323246</c:v>
                </c:pt>
                <c:pt idx="46">
                  <c:v>78.264691919191932</c:v>
                </c:pt>
                <c:pt idx="47">
                  <c:v>85.843000000000004</c:v>
                </c:pt>
                <c:pt idx="48">
                  <c:v>72.186171717171717</c:v>
                </c:pt>
                <c:pt idx="49">
                  <c:v>90.070229797979806</c:v>
                </c:pt>
                <c:pt idx="50">
                  <c:v>83.123621212121222</c:v>
                </c:pt>
                <c:pt idx="51">
                  <c:v>78.51254545454546</c:v>
                </c:pt>
                <c:pt idx="52">
                  <c:v>86.915772727272739</c:v>
                </c:pt>
                <c:pt idx="53">
                  <c:v>73.349787878787879</c:v>
                </c:pt>
                <c:pt idx="54">
                  <c:v>91.208699494949514</c:v>
                </c:pt>
                <c:pt idx="55">
                  <c:v>79.425497474747488</c:v>
                </c:pt>
                <c:pt idx="56">
                  <c:v>75.569641414141415</c:v>
                </c:pt>
                <c:pt idx="57">
                  <c:v>86.448818181818183</c:v>
                </c:pt>
                <c:pt idx="58">
                  <c:v>68.042621212121219</c:v>
                </c:pt>
                <c:pt idx="59">
                  <c:v>89.664500000000004</c:v>
                </c:pt>
                <c:pt idx="60">
                  <c:v>79.767500000000013</c:v>
                </c:pt>
                <c:pt idx="61">
                  <c:v>73.396962121212113</c:v>
                </c:pt>
                <c:pt idx="62">
                  <c:v>84.477979797979799</c:v>
                </c:pt>
                <c:pt idx="63">
                  <c:v>66.923323232323241</c:v>
                </c:pt>
                <c:pt idx="64">
                  <c:v>87.972845959595958</c:v>
                </c:pt>
                <c:pt idx="65">
                  <c:v>62.856070707070707</c:v>
                </c:pt>
                <c:pt idx="66">
                  <c:v>49.38135353535354</c:v>
                </c:pt>
                <c:pt idx="67">
                  <c:v>71.077376262626274</c:v>
                </c:pt>
                <c:pt idx="68">
                  <c:v>42.62897474747475</c:v>
                </c:pt>
                <c:pt idx="69">
                  <c:v>78.387467171717176</c:v>
                </c:pt>
                <c:pt idx="70">
                  <c:v>76.835292929292933</c:v>
                </c:pt>
                <c:pt idx="71">
                  <c:v>71.311343434343428</c:v>
                </c:pt>
                <c:pt idx="72">
                  <c:v>81.39177525252525</c:v>
                </c:pt>
                <c:pt idx="73">
                  <c:v>60.618055555555557</c:v>
                </c:pt>
                <c:pt idx="74">
                  <c:v>84.545141414141426</c:v>
                </c:pt>
                <c:pt idx="75">
                  <c:v>79.898078282828294</c:v>
                </c:pt>
                <c:pt idx="76">
                  <c:v>74.580914141414155</c:v>
                </c:pt>
                <c:pt idx="77">
                  <c:v>82.606656565656579</c:v>
                </c:pt>
                <c:pt idx="78">
                  <c:v>72.909035353535359</c:v>
                </c:pt>
                <c:pt idx="79">
                  <c:v>85.790840909090917</c:v>
                </c:pt>
                <c:pt idx="80">
                  <c:v>84.59187121212122</c:v>
                </c:pt>
                <c:pt idx="81">
                  <c:v>79.512401515151524</c:v>
                </c:pt>
                <c:pt idx="82">
                  <c:v>86.692525252525257</c:v>
                </c:pt>
                <c:pt idx="83">
                  <c:v>78.305209595959596</c:v>
                </c:pt>
                <c:pt idx="84">
                  <c:v>91.164242424242431</c:v>
                </c:pt>
                <c:pt idx="85">
                  <c:v>71.605739898989896</c:v>
                </c:pt>
                <c:pt idx="86">
                  <c:v>64.934217171717179</c:v>
                </c:pt>
                <c:pt idx="87">
                  <c:v>74.775967171717184</c:v>
                </c:pt>
                <c:pt idx="88">
                  <c:v>55.953479797979817</c:v>
                </c:pt>
                <c:pt idx="89">
                  <c:v>82.935330808080806</c:v>
                </c:pt>
                <c:pt idx="90">
                  <c:v>85.113282828282834</c:v>
                </c:pt>
                <c:pt idx="91">
                  <c:v>76.915901515151518</c:v>
                </c:pt>
                <c:pt idx="92">
                  <c:v>86.773590909090927</c:v>
                </c:pt>
                <c:pt idx="93">
                  <c:v>75.603196969696967</c:v>
                </c:pt>
                <c:pt idx="94">
                  <c:v>89.607189393939407</c:v>
                </c:pt>
                <c:pt idx="95">
                  <c:v>76.530924242424248</c:v>
                </c:pt>
                <c:pt idx="96">
                  <c:v>71.790358585858598</c:v>
                </c:pt>
                <c:pt idx="97">
                  <c:v>78.796636363636367</c:v>
                </c:pt>
                <c:pt idx="98">
                  <c:v>63.498560606060614</c:v>
                </c:pt>
                <c:pt idx="99">
                  <c:v>85.021583333333339</c:v>
                </c:pt>
                <c:pt idx="100">
                  <c:v>78.365015151515166</c:v>
                </c:pt>
                <c:pt idx="101">
                  <c:v>72.110919191919194</c:v>
                </c:pt>
                <c:pt idx="102">
                  <c:v>83.482070707070719</c:v>
                </c:pt>
                <c:pt idx="103">
                  <c:v>59.451595959595956</c:v>
                </c:pt>
                <c:pt idx="104">
                  <c:v>87.908050505050511</c:v>
                </c:pt>
                <c:pt idx="105">
                  <c:v>76.315575757575772</c:v>
                </c:pt>
                <c:pt idx="106">
                  <c:v>71.441449494949495</c:v>
                </c:pt>
                <c:pt idx="107">
                  <c:v>81.762590909090918</c:v>
                </c:pt>
                <c:pt idx="108">
                  <c:v>65.548808080808087</c:v>
                </c:pt>
                <c:pt idx="109">
                  <c:v>84.680866161616166</c:v>
                </c:pt>
                <c:pt idx="110">
                  <c:v>65.375510101010093</c:v>
                </c:pt>
                <c:pt idx="111">
                  <c:v>62.06532828282829</c:v>
                </c:pt>
                <c:pt idx="112">
                  <c:v>78.449924242424245</c:v>
                </c:pt>
                <c:pt idx="113">
                  <c:v>44.118398989899006</c:v>
                </c:pt>
                <c:pt idx="114">
                  <c:v>85.29093686868687</c:v>
                </c:pt>
                <c:pt idx="115">
                  <c:v>82.591363636363639</c:v>
                </c:pt>
                <c:pt idx="116">
                  <c:v>78.841234848484845</c:v>
                </c:pt>
                <c:pt idx="117">
                  <c:v>86.138916666666674</c:v>
                </c:pt>
                <c:pt idx="118">
                  <c:v>73.740085858585871</c:v>
                </c:pt>
                <c:pt idx="119">
                  <c:v>89.917901515151527</c:v>
                </c:pt>
                <c:pt idx="120">
                  <c:v>78.198729797979809</c:v>
                </c:pt>
                <c:pt idx="121">
                  <c:v>75.203090909090918</c:v>
                </c:pt>
                <c:pt idx="122">
                  <c:v>83.083646464646478</c:v>
                </c:pt>
                <c:pt idx="123">
                  <c:v>69.194717171717187</c:v>
                </c:pt>
                <c:pt idx="124">
                  <c:v>87.674404040404056</c:v>
                </c:pt>
                <c:pt idx="125">
                  <c:v>74.201535353535363</c:v>
                </c:pt>
                <c:pt idx="126">
                  <c:v>68.254484848484864</c:v>
                </c:pt>
                <c:pt idx="127">
                  <c:v>79.74433333333333</c:v>
                </c:pt>
                <c:pt idx="128">
                  <c:v>62.622404040404049</c:v>
                </c:pt>
                <c:pt idx="129">
                  <c:v>83.347838383838393</c:v>
                </c:pt>
                <c:pt idx="130">
                  <c:v>42.986010101010116</c:v>
                </c:pt>
                <c:pt idx="131">
                  <c:v>43.418090909090914</c:v>
                </c:pt>
                <c:pt idx="132">
                  <c:v>78.321429292929295</c:v>
                </c:pt>
                <c:pt idx="133">
                  <c:v>21.623823232323232</c:v>
                </c:pt>
                <c:pt idx="134">
                  <c:v>76.247532828282843</c:v>
                </c:pt>
                <c:pt idx="135">
                  <c:v>81.83134848484849</c:v>
                </c:pt>
                <c:pt idx="136">
                  <c:v>76.936161616161627</c:v>
                </c:pt>
                <c:pt idx="137">
                  <c:v>86.048762626262629</c:v>
                </c:pt>
                <c:pt idx="138">
                  <c:v>59.916712121212129</c:v>
                </c:pt>
                <c:pt idx="139">
                  <c:v>90.414729797979803</c:v>
                </c:pt>
                <c:pt idx="140">
                  <c:v>83.667500000000018</c:v>
                </c:pt>
                <c:pt idx="141">
                  <c:v>79.18166161616162</c:v>
                </c:pt>
                <c:pt idx="142">
                  <c:v>88.049318181818194</c:v>
                </c:pt>
                <c:pt idx="143">
                  <c:v>72.846116161616152</c:v>
                </c:pt>
                <c:pt idx="144">
                  <c:v>90.727017676767687</c:v>
                </c:pt>
                <c:pt idx="145">
                  <c:v>87.538929292929296</c:v>
                </c:pt>
                <c:pt idx="146">
                  <c:v>82.974108585858602</c:v>
                </c:pt>
                <c:pt idx="147">
                  <c:v>90.233050505050514</c:v>
                </c:pt>
                <c:pt idx="148">
                  <c:v>79.119429292929297</c:v>
                </c:pt>
                <c:pt idx="149">
                  <c:v>93.244712121212132</c:v>
                </c:pt>
                <c:pt idx="150">
                  <c:v>83.664618686868693</c:v>
                </c:pt>
                <c:pt idx="151">
                  <c:v>78.58874242424244</c:v>
                </c:pt>
                <c:pt idx="152">
                  <c:v>88.589916666666667</c:v>
                </c:pt>
                <c:pt idx="153">
                  <c:v>73.8839393939394</c:v>
                </c:pt>
                <c:pt idx="154">
                  <c:v>89.599308080808086</c:v>
                </c:pt>
                <c:pt idx="155">
                  <c:v>86.982542929292933</c:v>
                </c:pt>
                <c:pt idx="156">
                  <c:v>84.77392676767677</c:v>
                </c:pt>
                <c:pt idx="157">
                  <c:v>90.411628787878783</c:v>
                </c:pt>
                <c:pt idx="158">
                  <c:v>76.998848484848494</c:v>
                </c:pt>
                <c:pt idx="159">
                  <c:v>92.538608585858583</c:v>
                </c:pt>
                <c:pt idx="160">
                  <c:v>83.652472222222229</c:v>
                </c:pt>
                <c:pt idx="161">
                  <c:v>79.167876262626265</c:v>
                </c:pt>
                <c:pt idx="162">
                  <c:v>88.347939393939399</c:v>
                </c:pt>
                <c:pt idx="163">
                  <c:v>76.359651515151512</c:v>
                </c:pt>
                <c:pt idx="164">
                  <c:v>90.190643939393937</c:v>
                </c:pt>
                <c:pt idx="165">
                  <c:v>87.523103535353542</c:v>
                </c:pt>
                <c:pt idx="166">
                  <c:v>84.103621212121212</c:v>
                </c:pt>
                <c:pt idx="167">
                  <c:v>89.430679292929298</c:v>
                </c:pt>
                <c:pt idx="168">
                  <c:v>80.675222222222231</c:v>
                </c:pt>
                <c:pt idx="169">
                  <c:v>93.230866161616163</c:v>
                </c:pt>
                <c:pt idx="170">
                  <c:v>88.006787878787875</c:v>
                </c:pt>
                <c:pt idx="171">
                  <c:v>83.907949494949506</c:v>
                </c:pt>
                <c:pt idx="172">
                  <c:v>89.984818181818184</c:v>
                </c:pt>
                <c:pt idx="173">
                  <c:v>77.720888888888894</c:v>
                </c:pt>
                <c:pt idx="174">
                  <c:v>92.332474747474748</c:v>
                </c:pt>
                <c:pt idx="175">
                  <c:v>80.048252525252522</c:v>
                </c:pt>
                <c:pt idx="176">
                  <c:v>74.989858585858599</c:v>
                </c:pt>
                <c:pt idx="177">
                  <c:v>81.965270202020207</c:v>
                </c:pt>
                <c:pt idx="178">
                  <c:v>70.417398989898999</c:v>
                </c:pt>
                <c:pt idx="179">
                  <c:v>88.206022727272739</c:v>
                </c:pt>
                <c:pt idx="180">
                  <c:v>84.271323232323226</c:v>
                </c:pt>
                <c:pt idx="181">
                  <c:v>81.243368686868692</c:v>
                </c:pt>
                <c:pt idx="182">
                  <c:v>87.211742424242431</c:v>
                </c:pt>
                <c:pt idx="183">
                  <c:v>75.130606060606056</c:v>
                </c:pt>
                <c:pt idx="184">
                  <c:v>90.088626262626263</c:v>
                </c:pt>
                <c:pt idx="185">
                  <c:v>82.877098484848489</c:v>
                </c:pt>
                <c:pt idx="186">
                  <c:v>74.200747474747487</c:v>
                </c:pt>
                <c:pt idx="187">
                  <c:v>86.273863636363643</c:v>
                </c:pt>
                <c:pt idx="188">
                  <c:v>74.549929292929292</c:v>
                </c:pt>
                <c:pt idx="189">
                  <c:v>89.398262626262635</c:v>
                </c:pt>
                <c:pt idx="190">
                  <c:v>88.650545454545465</c:v>
                </c:pt>
                <c:pt idx="191">
                  <c:v>83.602762626262631</c:v>
                </c:pt>
                <c:pt idx="192">
                  <c:v>90.862325757575775</c:v>
                </c:pt>
                <c:pt idx="193">
                  <c:v>78.508095959595963</c:v>
                </c:pt>
                <c:pt idx="194">
                  <c:v>93.045648989898993</c:v>
                </c:pt>
                <c:pt idx="195">
                  <c:v>82.757750000000001</c:v>
                </c:pt>
                <c:pt idx="196">
                  <c:v>78.272845959595969</c:v>
                </c:pt>
                <c:pt idx="197">
                  <c:v>84.43499494949495</c:v>
                </c:pt>
                <c:pt idx="198">
                  <c:v>71.211964646464651</c:v>
                </c:pt>
                <c:pt idx="199">
                  <c:v>89.936017676767676</c:v>
                </c:pt>
                <c:pt idx="200">
                  <c:v>82.261436868686872</c:v>
                </c:pt>
                <c:pt idx="201">
                  <c:v>78.603237373737372</c:v>
                </c:pt>
                <c:pt idx="202">
                  <c:v>87.089967171717177</c:v>
                </c:pt>
                <c:pt idx="203">
                  <c:v>76.970792929292941</c:v>
                </c:pt>
                <c:pt idx="204">
                  <c:v>89.335734848484847</c:v>
                </c:pt>
                <c:pt idx="205">
                  <c:v>75.92690656565658</c:v>
                </c:pt>
                <c:pt idx="206">
                  <c:v>70.168505050505061</c:v>
                </c:pt>
                <c:pt idx="207">
                  <c:v>80.473585858585864</c:v>
                </c:pt>
                <c:pt idx="208">
                  <c:v>65.027616161616166</c:v>
                </c:pt>
                <c:pt idx="209">
                  <c:v>84.727585858585854</c:v>
                </c:pt>
                <c:pt idx="210">
                  <c:v>82.271391414141419</c:v>
                </c:pt>
                <c:pt idx="211">
                  <c:v>78.350931818181834</c:v>
                </c:pt>
                <c:pt idx="212">
                  <c:v>87.022646464646471</c:v>
                </c:pt>
                <c:pt idx="213">
                  <c:v>75.208863636363645</c:v>
                </c:pt>
                <c:pt idx="214">
                  <c:v>91.098545454545459</c:v>
                </c:pt>
                <c:pt idx="215">
                  <c:v>77.319699494949504</c:v>
                </c:pt>
                <c:pt idx="216">
                  <c:v>74.320800505050514</c:v>
                </c:pt>
                <c:pt idx="217">
                  <c:v>81.302820707070708</c:v>
                </c:pt>
                <c:pt idx="218">
                  <c:v>69.019287878787878</c:v>
                </c:pt>
                <c:pt idx="219">
                  <c:v>85.915055555555568</c:v>
                </c:pt>
                <c:pt idx="220">
                  <c:v>78.850580808080821</c:v>
                </c:pt>
                <c:pt idx="221">
                  <c:v>73.562671717171725</c:v>
                </c:pt>
                <c:pt idx="222">
                  <c:v>82.795866161616161</c:v>
                </c:pt>
                <c:pt idx="223">
                  <c:v>67.133176767676787</c:v>
                </c:pt>
                <c:pt idx="224">
                  <c:v>88.683828282828287</c:v>
                </c:pt>
                <c:pt idx="225">
                  <c:v>36.625888888888909</c:v>
                </c:pt>
                <c:pt idx="226">
                  <c:v>25.834222222222238</c:v>
                </c:pt>
                <c:pt idx="227">
                  <c:v>41.945338383838383</c:v>
                </c:pt>
                <c:pt idx="228">
                  <c:v>10.6358888888889</c:v>
                </c:pt>
                <c:pt idx="229">
                  <c:v>44.186032828282833</c:v>
                </c:pt>
                <c:pt idx="230">
                  <c:v>85.660669191919197</c:v>
                </c:pt>
                <c:pt idx="231">
                  <c:v>81.842328282828291</c:v>
                </c:pt>
                <c:pt idx="232">
                  <c:v>89.886931818181822</c:v>
                </c:pt>
                <c:pt idx="233">
                  <c:v>78.023929292929296</c:v>
                </c:pt>
                <c:pt idx="234">
                  <c:v>92.981310606060617</c:v>
                </c:pt>
                <c:pt idx="235">
                  <c:v>84.309936868686876</c:v>
                </c:pt>
                <c:pt idx="236">
                  <c:v>75.707654040404051</c:v>
                </c:pt>
                <c:pt idx="237">
                  <c:v>87.790873737373744</c:v>
                </c:pt>
                <c:pt idx="238">
                  <c:v>74.958207070707076</c:v>
                </c:pt>
                <c:pt idx="239">
                  <c:v>90.532878787878786</c:v>
                </c:pt>
                <c:pt idx="240">
                  <c:v>86.86454545454545</c:v>
                </c:pt>
                <c:pt idx="241">
                  <c:v>84.14378787878789</c:v>
                </c:pt>
                <c:pt idx="242">
                  <c:v>90.232727272727274</c:v>
                </c:pt>
                <c:pt idx="243">
                  <c:v>80.264277777777778</c:v>
                </c:pt>
                <c:pt idx="244">
                  <c:v>91.857242424242429</c:v>
                </c:pt>
                <c:pt idx="245">
                  <c:v>77.160916666666679</c:v>
                </c:pt>
                <c:pt idx="246">
                  <c:v>74.381590909090917</c:v>
                </c:pt>
                <c:pt idx="247">
                  <c:v>84.070391414141426</c:v>
                </c:pt>
                <c:pt idx="248">
                  <c:v>71.31780303030304</c:v>
                </c:pt>
                <c:pt idx="249">
                  <c:v>86.585121212121223</c:v>
                </c:pt>
                <c:pt idx="250">
                  <c:v>80.374113636363646</c:v>
                </c:pt>
                <c:pt idx="251">
                  <c:v>76.658494949494951</c:v>
                </c:pt>
                <c:pt idx="252">
                  <c:v>85.373982323232326</c:v>
                </c:pt>
                <c:pt idx="253">
                  <c:v>72.804272727272732</c:v>
                </c:pt>
                <c:pt idx="254">
                  <c:v>89.299040404040412</c:v>
                </c:pt>
                <c:pt idx="255">
                  <c:v>83.896782828282838</c:v>
                </c:pt>
                <c:pt idx="256">
                  <c:v>80.228212121212124</c:v>
                </c:pt>
                <c:pt idx="257">
                  <c:v>88.5472095959596</c:v>
                </c:pt>
                <c:pt idx="258">
                  <c:v>75.169328282828289</c:v>
                </c:pt>
                <c:pt idx="259">
                  <c:v>90.17066414141415</c:v>
                </c:pt>
                <c:pt idx="260">
                  <c:v>84.500651515151517</c:v>
                </c:pt>
                <c:pt idx="261">
                  <c:v>78.896007575757579</c:v>
                </c:pt>
                <c:pt idx="262">
                  <c:v>87.038217171717179</c:v>
                </c:pt>
                <c:pt idx="263">
                  <c:v>74.182060606060617</c:v>
                </c:pt>
                <c:pt idx="264">
                  <c:v>91.339063131313139</c:v>
                </c:pt>
                <c:pt idx="265">
                  <c:v>81.023674242424249</c:v>
                </c:pt>
                <c:pt idx="266">
                  <c:v>77.282729797979812</c:v>
                </c:pt>
                <c:pt idx="267">
                  <c:v>83.409065656565659</c:v>
                </c:pt>
                <c:pt idx="268">
                  <c:v>72.06491414141415</c:v>
                </c:pt>
                <c:pt idx="269">
                  <c:v>88.601434343434349</c:v>
                </c:pt>
                <c:pt idx="270">
                  <c:v>79.415358585858598</c:v>
                </c:pt>
                <c:pt idx="271">
                  <c:v>76.620535353535359</c:v>
                </c:pt>
                <c:pt idx="272">
                  <c:v>85.892659090909092</c:v>
                </c:pt>
                <c:pt idx="273">
                  <c:v>70.576570707070715</c:v>
                </c:pt>
                <c:pt idx="274">
                  <c:v>89.69825757575758</c:v>
                </c:pt>
                <c:pt idx="275">
                  <c:v>70.798477272727268</c:v>
                </c:pt>
                <c:pt idx="276">
                  <c:v>49.423691919191931</c:v>
                </c:pt>
                <c:pt idx="277">
                  <c:v>73.756921717171721</c:v>
                </c:pt>
                <c:pt idx="278">
                  <c:v>36.026257575757583</c:v>
                </c:pt>
                <c:pt idx="279">
                  <c:v>78.114914141414147</c:v>
                </c:pt>
                <c:pt idx="280">
                  <c:v>77.25180808080809</c:v>
                </c:pt>
                <c:pt idx="281">
                  <c:v>72.781000000000006</c:v>
                </c:pt>
                <c:pt idx="282">
                  <c:v>82.82204545454546</c:v>
                </c:pt>
                <c:pt idx="283">
                  <c:v>66.313696969696977</c:v>
                </c:pt>
                <c:pt idx="284">
                  <c:v>87.693926767676771</c:v>
                </c:pt>
                <c:pt idx="285">
                  <c:v>81.623209595959608</c:v>
                </c:pt>
                <c:pt idx="286">
                  <c:v>76.581825757575757</c:v>
                </c:pt>
                <c:pt idx="287">
                  <c:v>84.965030303030318</c:v>
                </c:pt>
                <c:pt idx="288">
                  <c:v>72.083459595959596</c:v>
                </c:pt>
                <c:pt idx="289">
                  <c:v>89.106101010101014</c:v>
                </c:pt>
                <c:pt idx="290">
                  <c:v>83.878954545454548</c:v>
                </c:pt>
                <c:pt idx="291">
                  <c:v>80.7256792929293</c:v>
                </c:pt>
                <c:pt idx="292">
                  <c:v>88.4484494949495</c:v>
                </c:pt>
                <c:pt idx="293">
                  <c:v>76.971227272727276</c:v>
                </c:pt>
                <c:pt idx="294">
                  <c:v>89.895744949494954</c:v>
                </c:pt>
                <c:pt idx="295">
                  <c:v>73.96610353535354</c:v>
                </c:pt>
                <c:pt idx="296">
                  <c:v>71.054924242424249</c:v>
                </c:pt>
                <c:pt idx="297">
                  <c:v>78.500015151515157</c:v>
                </c:pt>
                <c:pt idx="298">
                  <c:v>59.668515151515145</c:v>
                </c:pt>
                <c:pt idx="299">
                  <c:v>83.782318181818198</c:v>
                </c:pt>
                <c:pt idx="300">
                  <c:v>82.67080555555556</c:v>
                </c:pt>
                <c:pt idx="301">
                  <c:v>81.130174242424246</c:v>
                </c:pt>
                <c:pt idx="302">
                  <c:v>89.360131313131319</c:v>
                </c:pt>
                <c:pt idx="303">
                  <c:v>76.442434343434343</c:v>
                </c:pt>
                <c:pt idx="304">
                  <c:v>90.594270202020212</c:v>
                </c:pt>
                <c:pt idx="305">
                  <c:v>78.934409090909099</c:v>
                </c:pt>
                <c:pt idx="306">
                  <c:v>74.644823232323233</c:v>
                </c:pt>
                <c:pt idx="307">
                  <c:v>83.01744444444445</c:v>
                </c:pt>
                <c:pt idx="308">
                  <c:v>68.303318181818184</c:v>
                </c:pt>
                <c:pt idx="309">
                  <c:v>85.703863636363636</c:v>
                </c:pt>
                <c:pt idx="310">
                  <c:v>61.881553030303039</c:v>
                </c:pt>
                <c:pt idx="311">
                  <c:v>67.96481313131315</c:v>
                </c:pt>
                <c:pt idx="312">
                  <c:v>83.920563131313131</c:v>
                </c:pt>
                <c:pt idx="313">
                  <c:v>60.945272727272723</c:v>
                </c:pt>
                <c:pt idx="314">
                  <c:v>87.976452020202032</c:v>
                </c:pt>
                <c:pt idx="315">
                  <c:v>78.446522727272736</c:v>
                </c:pt>
                <c:pt idx="316">
                  <c:v>72.777800505050507</c:v>
                </c:pt>
                <c:pt idx="317">
                  <c:v>81.209507575757584</c:v>
                </c:pt>
                <c:pt idx="318">
                  <c:v>67.131494949494964</c:v>
                </c:pt>
                <c:pt idx="319">
                  <c:v>86.594464646464658</c:v>
                </c:pt>
                <c:pt idx="320">
                  <c:v>79.461022727272734</c:v>
                </c:pt>
                <c:pt idx="321">
                  <c:v>62.612186868686869</c:v>
                </c:pt>
                <c:pt idx="322">
                  <c:v>78.955282828282833</c:v>
                </c:pt>
                <c:pt idx="323">
                  <c:v>44.806424242424235</c:v>
                </c:pt>
                <c:pt idx="324">
                  <c:v>85.937272727272727</c:v>
                </c:pt>
                <c:pt idx="325">
                  <c:v>84.063606060606062</c:v>
                </c:pt>
                <c:pt idx="326">
                  <c:v>80.968512626262637</c:v>
                </c:pt>
                <c:pt idx="327">
                  <c:v>87.213000000000008</c:v>
                </c:pt>
                <c:pt idx="328">
                  <c:v>74.809500000000014</c:v>
                </c:pt>
                <c:pt idx="329">
                  <c:v>89.241161616161619</c:v>
                </c:pt>
                <c:pt idx="330">
                  <c:v>80.170689393939398</c:v>
                </c:pt>
                <c:pt idx="331">
                  <c:v>75.090391414141422</c:v>
                </c:pt>
                <c:pt idx="332">
                  <c:v>84.946633838383846</c:v>
                </c:pt>
                <c:pt idx="333">
                  <c:v>70.023227272727269</c:v>
                </c:pt>
                <c:pt idx="334">
                  <c:v>87.002181818181825</c:v>
                </c:pt>
                <c:pt idx="335">
                  <c:v>75.254106060606063</c:v>
                </c:pt>
                <c:pt idx="336">
                  <c:v>70.919833333333344</c:v>
                </c:pt>
                <c:pt idx="337">
                  <c:v>81.592207070707076</c:v>
                </c:pt>
                <c:pt idx="338">
                  <c:v>65.170479797979795</c:v>
                </c:pt>
                <c:pt idx="339">
                  <c:v>84.825040404040408</c:v>
                </c:pt>
                <c:pt idx="340">
                  <c:v>62.059181818181813</c:v>
                </c:pt>
                <c:pt idx="341">
                  <c:v>51.954010101010105</c:v>
                </c:pt>
                <c:pt idx="342">
                  <c:v>75.549234848484858</c:v>
                </c:pt>
                <c:pt idx="343">
                  <c:v>28.177378787878794</c:v>
                </c:pt>
                <c:pt idx="344">
                  <c:v>84.160101010101016</c:v>
                </c:pt>
                <c:pt idx="345">
                  <c:v>83.497828282828294</c:v>
                </c:pt>
                <c:pt idx="346">
                  <c:v>67.054204545454553</c:v>
                </c:pt>
                <c:pt idx="347">
                  <c:v>86.202638888888899</c:v>
                </c:pt>
                <c:pt idx="348">
                  <c:v>70.368888888888904</c:v>
                </c:pt>
                <c:pt idx="349">
                  <c:v>92.057883838383844</c:v>
                </c:pt>
                <c:pt idx="350">
                  <c:v>84.951934343434345</c:v>
                </c:pt>
                <c:pt idx="351">
                  <c:v>80.965351010101017</c:v>
                </c:pt>
                <c:pt idx="352">
                  <c:v>88.316898989898988</c:v>
                </c:pt>
                <c:pt idx="353">
                  <c:v>76.086934343434365</c:v>
                </c:pt>
                <c:pt idx="354">
                  <c:v>92.340530303030306</c:v>
                </c:pt>
                <c:pt idx="355">
                  <c:v>89.21241666666667</c:v>
                </c:pt>
                <c:pt idx="356">
                  <c:v>83.905108585858585</c:v>
                </c:pt>
                <c:pt idx="357">
                  <c:v>90.342194444444445</c:v>
                </c:pt>
                <c:pt idx="358">
                  <c:v>81.515866161616174</c:v>
                </c:pt>
                <c:pt idx="359">
                  <c:v>92.792055555555564</c:v>
                </c:pt>
                <c:pt idx="360">
                  <c:v>85.361901515151516</c:v>
                </c:pt>
                <c:pt idx="361">
                  <c:v>80.516787878787881</c:v>
                </c:pt>
                <c:pt idx="362">
                  <c:v>88.93620707070707</c:v>
                </c:pt>
                <c:pt idx="363">
                  <c:v>74.703994949494955</c:v>
                </c:pt>
                <c:pt idx="364">
                  <c:v>90.231479797979802</c:v>
                </c:pt>
                <c:pt idx="365">
                  <c:v>86.900047979797989</c:v>
                </c:pt>
                <c:pt idx="366">
                  <c:v>84.32777272727273</c:v>
                </c:pt>
                <c:pt idx="367">
                  <c:v>89.905333333333346</c:v>
                </c:pt>
                <c:pt idx="368">
                  <c:v>80.104250000000008</c:v>
                </c:pt>
                <c:pt idx="369">
                  <c:v>92.845714646464657</c:v>
                </c:pt>
                <c:pt idx="370">
                  <c:v>84.72458838383838</c:v>
                </c:pt>
                <c:pt idx="371">
                  <c:v>80.787813131313129</c:v>
                </c:pt>
                <c:pt idx="372">
                  <c:v>88.066244949494958</c:v>
                </c:pt>
                <c:pt idx="373">
                  <c:v>75.563030303030303</c:v>
                </c:pt>
                <c:pt idx="374">
                  <c:v>91.526876262626274</c:v>
                </c:pt>
                <c:pt idx="375">
                  <c:v>88.462318181818176</c:v>
                </c:pt>
                <c:pt idx="376">
                  <c:v>84.632962121212131</c:v>
                </c:pt>
                <c:pt idx="377">
                  <c:v>90.332979797979803</c:v>
                </c:pt>
                <c:pt idx="378">
                  <c:v>82.002598484848491</c:v>
                </c:pt>
                <c:pt idx="379">
                  <c:v>94.511275252525252</c:v>
                </c:pt>
                <c:pt idx="380">
                  <c:v>88.323575757575767</c:v>
                </c:pt>
                <c:pt idx="381">
                  <c:v>84.209199494949502</c:v>
                </c:pt>
                <c:pt idx="382">
                  <c:v>92.268156565656568</c:v>
                </c:pt>
                <c:pt idx="383">
                  <c:v>80.408401515151525</c:v>
                </c:pt>
                <c:pt idx="384">
                  <c:v>92.010005050505058</c:v>
                </c:pt>
                <c:pt idx="385">
                  <c:v>83.747404040404049</c:v>
                </c:pt>
                <c:pt idx="386">
                  <c:v>77.793212121212122</c:v>
                </c:pt>
                <c:pt idx="387">
                  <c:v>86.523674242424249</c:v>
                </c:pt>
                <c:pt idx="388">
                  <c:v>73.291141414141407</c:v>
                </c:pt>
                <c:pt idx="389">
                  <c:v>90.780133838383847</c:v>
                </c:pt>
                <c:pt idx="390">
                  <c:v>86.616138888888898</c:v>
                </c:pt>
                <c:pt idx="391">
                  <c:v>83.193603535353546</c:v>
                </c:pt>
                <c:pt idx="392">
                  <c:v>88.558790404040408</c:v>
                </c:pt>
                <c:pt idx="393">
                  <c:v>77.100563131313137</c:v>
                </c:pt>
                <c:pt idx="394">
                  <c:v>90.417053030303038</c:v>
                </c:pt>
                <c:pt idx="395">
                  <c:v>84.856603535353543</c:v>
                </c:pt>
                <c:pt idx="396">
                  <c:v>78.597017676767678</c:v>
                </c:pt>
                <c:pt idx="397">
                  <c:v>86.613007575757578</c:v>
                </c:pt>
                <c:pt idx="398">
                  <c:v>60.34274747474749</c:v>
                </c:pt>
                <c:pt idx="399">
                  <c:v>90.260191919191925</c:v>
                </c:pt>
                <c:pt idx="400">
                  <c:v>88.899987373737375</c:v>
                </c:pt>
                <c:pt idx="401">
                  <c:v>84.736343434343439</c:v>
                </c:pt>
                <c:pt idx="402">
                  <c:v>93.016265151515157</c:v>
                </c:pt>
                <c:pt idx="403">
                  <c:v>78.77516919191919</c:v>
                </c:pt>
                <c:pt idx="404">
                  <c:v>94.650929292929305</c:v>
                </c:pt>
                <c:pt idx="405">
                  <c:v>82.129517676767691</c:v>
                </c:pt>
                <c:pt idx="406">
                  <c:v>77.290520202020204</c:v>
                </c:pt>
                <c:pt idx="407">
                  <c:v>86.26642171717171</c:v>
                </c:pt>
                <c:pt idx="408">
                  <c:v>75.392262626262635</c:v>
                </c:pt>
                <c:pt idx="409">
                  <c:v>89.253017676767683</c:v>
                </c:pt>
                <c:pt idx="410">
                  <c:v>83.847070707070714</c:v>
                </c:pt>
                <c:pt idx="411">
                  <c:v>81.9444898989899</c:v>
                </c:pt>
                <c:pt idx="412">
                  <c:v>88.642275252525252</c:v>
                </c:pt>
                <c:pt idx="413">
                  <c:v>75.519002525252532</c:v>
                </c:pt>
                <c:pt idx="414">
                  <c:v>91.761686868686866</c:v>
                </c:pt>
                <c:pt idx="415">
                  <c:v>78.056507575757578</c:v>
                </c:pt>
                <c:pt idx="416">
                  <c:v>74.248366161616161</c:v>
                </c:pt>
                <c:pt idx="417">
                  <c:v>82.588222222222228</c:v>
                </c:pt>
                <c:pt idx="418">
                  <c:v>66.874368686868692</c:v>
                </c:pt>
                <c:pt idx="419">
                  <c:v>86.726053030303035</c:v>
                </c:pt>
                <c:pt idx="420">
                  <c:v>82.039469696969704</c:v>
                </c:pt>
                <c:pt idx="421">
                  <c:v>78.909113636363642</c:v>
                </c:pt>
                <c:pt idx="422">
                  <c:v>87.397073232323237</c:v>
                </c:pt>
                <c:pt idx="423">
                  <c:v>75.945217171717175</c:v>
                </c:pt>
                <c:pt idx="424">
                  <c:v>90.50437373737374</c:v>
                </c:pt>
                <c:pt idx="425">
                  <c:v>79.178785353535361</c:v>
                </c:pt>
                <c:pt idx="426">
                  <c:v>73.826684343434351</c:v>
                </c:pt>
                <c:pt idx="427">
                  <c:v>82.621681818181827</c:v>
                </c:pt>
                <c:pt idx="428">
                  <c:v>68.765265151515152</c:v>
                </c:pt>
                <c:pt idx="429">
                  <c:v>87.742848484848494</c:v>
                </c:pt>
                <c:pt idx="430">
                  <c:v>78.384252525252535</c:v>
                </c:pt>
                <c:pt idx="431">
                  <c:v>72.99524494949496</c:v>
                </c:pt>
                <c:pt idx="432">
                  <c:v>84.233742424242422</c:v>
                </c:pt>
                <c:pt idx="433">
                  <c:v>69.902838383838386</c:v>
                </c:pt>
                <c:pt idx="434">
                  <c:v>85.293050505050502</c:v>
                </c:pt>
                <c:pt idx="435">
                  <c:v>29.142613636363635</c:v>
                </c:pt>
                <c:pt idx="436">
                  <c:v>21.512169191919199</c:v>
                </c:pt>
                <c:pt idx="437">
                  <c:v>42.374914141414152</c:v>
                </c:pt>
                <c:pt idx="438">
                  <c:v>13.957106060606066</c:v>
                </c:pt>
                <c:pt idx="439">
                  <c:v>43.857989898989906</c:v>
                </c:pt>
                <c:pt idx="440">
                  <c:v>86.710583333333346</c:v>
                </c:pt>
                <c:pt idx="441">
                  <c:v>81.527320707070714</c:v>
                </c:pt>
                <c:pt idx="442">
                  <c:v>89.280446969696982</c:v>
                </c:pt>
                <c:pt idx="443">
                  <c:v>79.472921717171715</c:v>
                </c:pt>
                <c:pt idx="444">
                  <c:v>91.805085858585869</c:v>
                </c:pt>
                <c:pt idx="445">
                  <c:v>82.398237373737373</c:v>
                </c:pt>
                <c:pt idx="446">
                  <c:v>78.16733080808082</c:v>
                </c:pt>
                <c:pt idx="447">
                  <c:v>87.127416666666676</c:v>
                </c:pt>
                <c:pt idx="448">
                  <c:v>72.345878787878789</c:v>
                </c:pt>
                <c:pt idx="449">
                  <c:v>91.507255050505051</c:v>
                </c:pt>
                <c:pt idx="450">
                  <c:v>86.744156565656567</c:v>
                </c:pt>
                <c:pt idx="451">
                  <c:v>82.995217171717186</c:v>
                </c:pt>
                <c:pt idx="452">
                  <c:v>89.2619090909091</c:v>
                </c:pt>
                <c:pt idx="453">
                  <c:v>78.783563131313144</c:v>
                </c:pt>
                <c:pt idx="454">
                  <c:v>93.233320707070703</c:v>
                </c:pt>
                <c:pt idx="455">
                  <c:v>78.37007070707071</c:v>
                </c:pt>
                <c:pt idx="456">
                  <c:v>71.918202020202017</c:v>
                </c:pt>
                <c:pt idx="457">
                  <c:v>84.516835858585864</c:v>
                </c:pt>
                <c:pt idx="458">
                  <c:v>68.746212121212125</c:v>
                </c:pt>
                <c:pt idx="459">
                  <c:v>86.358305555555575</c:v>
                </c:pt>
                <c:pt idx="460">
                  <c:v>81.89535101010101</c:v>
                </c:pt>
                <c:pt idx="461">
                  <c:v>75.719573232323242</c:v>
                </c:pt>
                <c:pt idx="462">
                  <c:v>83.829568181818189</c:v>
                </c:pt>
                <c:pt idx="463">
                  <c:v>70.318436868686888</c:v>
                </c:pt>
                <c:pt idx="464">
                  <c:v>87.523969696969701</c:v>
                </c:pt>
                <c:pt idx="465">
                  <c:v>84.947744949494947</c:v>
                </c:pt>
                <c:pt idx="466">
                  <c:v>79.569464646464652</c:v>
                </c:pt>
                <c:pt idx="467">
                  <c:v>88.280406565656577</c:v>
                </c:pt>
                <c:pt idx="468">
                  <c:v>75.008292929292935</c:v>
                </c:pt>
                <c:pt idx="469">
                  <c:v>89.623492424242428</c:v>
                </c:pt>
                <c:pt idx="470">
                  <c:v>85.342957070707072</c:v>
                </c:pt>
                <c:pt idx="471">
                  <c:v>77.183921717171728</c:v>
                </c:pt>
                <c:pt idx="472">
                  <c:v>87.740396464646466</c:v>
                </c:pt>
                <c:pt idx="473">
                  <c:v>75.188734848484856</c:v>
                </c:pt>
                <c:pt idx="474">
                  <c:v>91.67149242424243</c:v>
                </c:pt>
                <c:pt idx="475">
                  <c:v>82.716323232323234</c:v>
                </c:pt>
                <c:pt idx="476">
                  <c:v>79.165116161616169</c:v>
                </c:pt>
                <c:pt idx="477">
                  <c:v>85.744300505050504</c:v>
                </c:pt>
                <c:pt idx="478">
                  <c:v>69.948161616161627</c:v>
                </c:pt>
                <c:pt idx="479">
                  <c:v>89.39104040404041</c:v>
                </c:pt>
                <c:pt idx="480">
                  <c:v>81.59482070707071</c:v>
                </c:pt>
                <c:pt idx="481">
                  <c:v>75.889873737373748</c:v>
                </c:pt>
                <c:pt idx="482">
                  <c:v>85.577111111111122</c:v>
                </c:pt>
                <c:pt idx="483">
                  <c:v>70.126222222222225</c:v>
                </c:pt>
                <c:pt idx="484">
                  <c:v>89.627603535353529</c:v>
                </c:pt>
                <c:pt idx="485">
                  <c:v>69.336035353535351</c:v>
                </c:pt>
                <c:pt idx="486">
                  <c:v>44.345757575757588</c:v>
                </c:pt>
                <c:pt idx="487">
                  <c:v>72.953851010101005</c:v>
                </c:pt>
                <c:pt idx="488">
                  <c:v>39.975797979797989</c:v>
                </c:pt>
                <c:pt idx="489">
                  <c:v>81.5887398989899</c:v>
                </c:pt>
                <c:pt idx="490">
                  <c:v>79.882782828282842</c:v>
                </c:pt>
                <c:pt idx="491">
                  <c:v>65.229762626262627</c:v>
                </c:pt>
                <c:pt idx="492">
                  <c:v>81.826606060606053</c:v>
                </c:pt>
                <c:pt idx="493">
                  <c:v>58.65127272727274</c:v>
                </c:pt>
                <c:pt idx="494">
                  <c:v>86.754684343434349</c:v>
                </c:pt>
                <c:pt idx="495">
                  <c:v>80.191727272727292</c:v>
                </c:pt>
                <c:pt idx="496">
                  <c:v>77.820856060606062</c:v>
                </c:pt>
                <c:pt idx="497">
                  <c:v>83.836368686868681</c:v>
                </c:pt>
                <c:pt idx="498">
                  <c:v>74.794676767676776</c:v>
                </c:pt>
                <c:pt idx="499">
                  <c:v>89.024648989898992</c:v>
                </c:pt>
                <c:pt idx="500">
                  <c:v>85.055429292929304</c:v>
                </c:pt>
                <c:pt idx="501">
                  <c:v>81.38041414141415</c:v>
                </c:pt>
                <c:pt idx="502">
                  <c:v>87.740636363636369</c:v>
                </c:pt>
                <c:pt idx="503">
                  <c:v>75.961459595959596</c:v>
                </c:pt>
                <c:pt idx="504">
                  <c:v>92.512777777777785</c:v>
                </c:pt>
                <c:pt idx="505">
                  <c:v>70.654042929292928</c:v>
                </c:pt>
                <c:pt idx="506">
                  <c:v>68.733123737373745</c:v>
                </c:pt>
                <c:pt idx="507">
                  <c:v>78.497992424242426</c:v>
                </c:pt>
                <c:pt idx="508">
                  <c:v>62.94112626262627</c:v>
                </c:pt>
                <c:pt idx="509">
                  <c:v>84.609540404040416</c:v>
                </c:pt>
                <c:pt idx="510">
                  <c:v>85.024545454545461</c:v>
                </c:pt>
                <c:pt idx="511">
                  <c:v>80.297853535353539</c:v>
                </c:pt>
                <c:pt idx="512">
                  <c:v>87.863123737373741</c:v>
                </c:pt>
                <c:pt idx="513">
                  <c:v>75.567848484848497</c:v>
                </c:pt>
                <c:pt idx="514">
                  <c:v>90.73096212121213</c:v>
                </c:pt>
                <c:pt idx="515">
                  <c:v>77.692098484848501</c:v>
                </c:pt>
                <c:pt idx="516">
                  <c:v>73.031898989898991</c:v>
                </c:pt>
                <c:pt idx="517">
                  <c:v>83.970805555555557</c:v>
                </c:pt>
                <c:pt idx="518">
                  <c:v>66.870585858585855</c:v>
                </c:pt>
                <c:pt idx="519">
                  <c:v>85.167939393939406</c:v>
                </c:pt>
                <c:pt idx="520">
                  <c:v>79.882489898989903</c:v>
                </c:pt>
                <c:pt idx="521">
                  <c:v>74.81043939393939</c:v>
                </c:pt>
                <c:pt idx="522">
                  <c:v>84.37337373737374</c:v>
                </c:pt>
                <c:pt idx="523">
                  <c:v>57.006121212121215</c:v>
                </c:pt>
                <c:pt idx="524">
                  <c:v>86.584464646464653</c:v>
                </c:pt>
                <c:pt idx="525">
                  <c:v>76.101775252525258</c:v>
                </c:pt>
                <c:pt idx="526">
                  <c:v>71.531217171717174</c:v>
                </c:pt>
                <c:pt idx="527">
                  <c:v>84.052345959595968</c:v>
                </c:pt>
                <c:pt idx="528">
                  <c:v>68.242994949494971</c:v>
                </c:pt>
                <c:pt idx="529">
                  <c:v>83.544729797979798</c:v>
                </c:pt>
                <c:pt idx="530">
                  <c:v>63.829828282828288</c:v>
                </c:pt>
                <c:pt idx="531">
                  <c:v>54.059424242424257</c:v>
                </c:pt>
                <c:pt idx="532">
                  <c:v>82.737939393939399</c:v>
                </c:pt>
                <c:pt idx="533">
                  <c:v>51.423363636363646</c:v>
                </c:pt>
                <c:pt idx="534">
                  <c:v>85.317247474747475</c:v>
                </c:pt>
                <c:pt idx="535">
                  <c:v>83.992636363636365</c:v>
                </c:pt>
                <c:pt idx="536">
                  <c:v>82.256015151515157</c:v>
                </c:pt>
                <c:pt idx="537">
                  <c:v>86.914431818181825</c:v>
                </c:pt>
                <c:pt idx="538">
                  <c:v>75.035075757575768</c:v>
                </c:pt>
                <c:pt idx="539">
                  <c:v>89.322848484848492</c:v>
                </c:pt>
                <c:pt idx="540">
                  <c:v>78.268429292929298</c:v>
                </c:pt>
                <c:pt idx="541">
                  <c:v>75.851820707070715</c:v>
                </c:pt>
                <c:pt idx="542">
                  <c:v>85.703881313131319</c:v>
                </c:pt>
                <c:pt idx="543">
                  <c:v>70.620065656565657</c:v>
                </c:pt>
                <c:pt idx="544">
                  <c:v>87.731219696969703</c:v>
                </c:pt>
                <c:pt idx="545">
                  <c:v>76.160883838383839</c:v>
                </c:pt>
                <c:pt idx="546">
                  <c:v>71.796500000000009</c:v>
                </c:pt>
                <c:pt idx="547">
                  <c:v>81.25533333333334</c:v>
                </c:pt>
                <c:pt idx="548">
                  <c:v>64.026934343434348</c:v>
                </c:pt>
                <c:pt idx="549">
                  <c:v>85.109328282828287</c:v>
                </c:pt>
                <c:pt idx="550">
                  <c:v>61.726267676767684</c:v>
                </c:pt>
                <c:pt idx="551">
                  <c:v>33.289808080808086</c:v>
                </c:pt>
                <c:pt idx="552">
                  <c:v>68.186441919191935</c:v>
                </c:pt>
                <c:pt idx="553">
                  <c:v>21.887964646464653</c:v>
                </c:pt>
                <c:pt idx="554">
                  <c:v>80.381328282828292</c:v>
                </c:pt>
                <c:pt idx="555">
                  <c:v>80.690888888888892</c:v>
                </c:pt>
                <c:pt idx="556">
                  <c:v>77.556800505050518</c:v>
                </c:pt>
                <c:pt idx="557">
                  <c:v>85.506542929292934</c:v>
                </c:pt>
                <c:pt idx="558">
                  <c:v>69.856656565656579</c:v>
                </c:pt>
                <c:pt idx="559">
                  <c:v>88.579042929292939</c:v>
                </c:pt>
                <c:pt idx="560">
                  <c:v>85.852078282828288</c:v>
                </c:pt>
                <c:pt idx="561">
                  <c:v>80.507707070707085</c:v>
                </c:pt>
                <c:pt idx="562">
                  <c:v>87.84038636363637</c:v>
                </c:pt>
                <c:pt idx="563">
                  <c:v>76.076333333333338</c:v>
                </c:pt>
                <c:pt idx="564">
                  <c:v>92.687782828282835</c:v>
                </c:pt>
                <c:pt idx="565">
                  <c:v>87.97818434343435</c:v>
                </c:pt>
                <c:pt idx="566">
                  <c:v>84.784244949494962</c:v>
                </c:pt>
                <c:pt idx="567">
                  <c:v>91.755626262626265</c:v>
                </c:pt>
                <c:pt idx="568">
                  <c:v>81.154032828282837</c:v>
                </c:pt>
                <c:pt idx="569">
                  <c:v>91.985085858585862</c:v>
                </c:pt>
                <c:pt idx="570">
                  <c:v>84.537356060606058</c:v>
                </c:pt>
                <c:pt idx="571">
                  <c:v>81.44691414141414</c:v>
                </c:pt>
                <c:pt idx="572">
                  <c:v>88.726015151515156</c:v>
                </c:pt>
                <c:pt idx="573">
                  <c:v>75.530419191919208</c:v>
                </c:pt>
                <c:pt idx="574">
                  <c:v>89.929345959595963</c:v>
                </c:pt>
                <c:pt idx="575">
                  <c:v>88.080277777777781</c:v>
                </c:pt>
                <c:pt idx="576">
                  <c:v>84.503262626262639</c:v>
                </c:pt>
                <c:pt idx="577">
                  <c:v>90.675911616161628</c:v>
                </c:pt>
                <c:pt idx="578">
                  <c:v>80.409926767676779</c:v>
                </c:pt>
                <c:pt idx="579">
                  <c:v>93.418830808080813</c:v>
                </c:pt>
                <c:pt idx="580">
                  <c:v>84.614419191919197</c:v>
                </c:pt>
                <c:pt idx="581">
                  <c:v>81.300214646464653</c:v>
                </c:pt>
                <c:pt idx="582">
                  <c:v>89.420707070707081</c:v>
                </c:pt>
                <c:pt idx="583">
                  <c:v>77.672717171717181</c:v>
                </c:pt>
                <c:pt idx="584">
                  <c:v>89.801972222222219</c:v>
                </c:pt>
                <c:pt idx="585">
                  <c:v>89.406055555555554</c:v>
                </c:pt>
                <c:pt idx="586">
                  <c:v>86.50450505050506</c:v>
                </c:pt>
                <c:pt idx="587">
                  <c:v>91.550939393939402</c:v>
                </c:pt>
                <c:pt idx="588">
                  <c:v>83.098608585858585</c:v>
                </c:pt>
                <c:pt idx="589">
                  <c:v>93.759085858585863</c:v>
                </c:pt>
                <c:pt idx="590">
                  <c:v>89.101209595959602</c:v>
                </c:pt>
                <c:pt idx="591">
                  <c:v>85.013941919191922</c:v>
                </c:pt>
                <c:pt idx="592">
                  <c:v>91.193404040404047</c:v>
                </c:pt>
                <c:pt idx="593">
                  <c:v>79.797845959595961</c:v>
                </c:pt>
                <c:pt idx="594">
                  <c:v>92.390853535353543</c:v>
                </c:pt>
                <c:pt idx="595">
                  <c:v>81.81654040404041</c:v>
                </c:pt>
                <c:pt idx="596">
                  <c:v>79.362530303030297</c:v>
                </c:pt>
                <c:pt idx="597">
                  <c:v>86.011434343434345</c:v>
                </c:pt>
                <c:pt idx="598">
                  <c:v>74.477202020202029</c:v>
                </c:pt>
                <c:pt idx="599">
                  <c:v>89.389946969696979</c:v>
                </c:pt>
                <c:pt idx="600">
                  <c:v>85.824444444444453</c:v>
                </c:pt>
                <c:pt idx="601">
                  <c:v>83.232290404040413</c:v>
                </c:pt>
                <c:pt idx="602">
                  <c:v>88.662212121212121</c:v>
                </c:pt>
                <c:pt idx="603">
                  <c:v>76.853040404040414</c:v>
                </c:pt>
                <c:pt idx="604">
                  <c:v>90.181876262626275</c:v>
                </c:pt>
                <c:pt idx="605">
                  <c:v>83.892313131313131</c:v>
                </c:pt>
                <c:pt idx="606">
                  <c:v>75.260830808080811</c:v>
                </c:pt>
                <c:pt idx="607">
                  <c:v>87.074795454545452</c:v>
                </c:pt>
                <c:pt idx="608">
                  <c:v>63.903952020202027</c:v>
                </c:pt>
                <c:pt idx="609">
                  <c:v>88.863727272727274</c:v>
                </c:pt>
                <c:pt idx="610">
                  <c:v>88.564515151515167</c:v>
                </c:pt>
                <c:pt idx="611">
                  <c:v>82.553558080808088</c:v>
                </c:pt>
                <c:pt idx="612">
                  <c:v>92.734684343434353</c:v>
                </c:pt>
                <c:pt idx="613">
                  <c:v>80.331505050505058</c:v>
                </c:pt>
                <c:pt idx="614">
                  <c:v>93.667611111111114</c:v>
                </c:pt>
                <c:pt idx="615">
                  <c:v>81.906742424242424</c:v>
                </c:pt>
                <c:pt idx="616">
                  <c:v>77.974944444444446</c:v>
                </c:pt>
                <c:pt idx="617">
                  <c:v>86.939558080808084</c:v>
                </c:pt>
                <c:pt idx="618">
                  <c:v>76.617401515151528</c:v>
                </c:pt>
                <c:pt idx="619">
                  <c:v>89.257431818181828</c:v>
                </c:pt>
                <c:pt idx="620">
                  <c:v>84.094247474747476</c:v>
                </c:pt>
                <c:pt idx="621">
                  <c:v>80.847505050505049</c:v>
                </c:pt>
                <c:pt idx="622">
                  <c:v>88.348351010101013</c:v>
                </c:pt>
                <c:pt idx="623">
                  <c:v>76.560409090909104</c:v>
                </c:pt>
                <c:pt idx="624">
                  <c:v>91.751257575757577</c:v>
                </c:pt>
                <c:pt idx="625">
                  <c:v>79.154361111111115</c:v>
                </c:pt>
                <c:pt idx="626">
                  <c:v>73.123106060606062</c:v>
                </c:pt>
                <c:pt idx="627">
                  <c:v>83.653146464646468</c:v>
                </c:pt>
                <c:pt idx="628">
                  <c:v>69.050979797979807</c:v>
                </c:pt>
                <c:pt idx="629">
                  <c:v>86.583487373737384</c:v>
                </c:pt>
                <c:pt idx="630">
                  <c:v>84.21123484848485</c:v>
                </c:pt>
                <c:pt idx="631">
                  <c:v>78.106078282828292</c:v>
                </c:pt>
                <c:pt idx="632">
                  <c:v>87.82986363636364</c:v>
                </c:pt>
                <c:pt idx="633">
                  <c:v>76.865247474747491</c:v>
                </c:pt>
                <c:pt idx="634">
                  <c:v>89.611181818181819</c:v>
                </c:pt>
                <c:pt idx="635">
                  <c:v>79.085775252525252</c:v>
                </c:pt>
                <c:pt idx="636">
                  <c:v>74.207542929292941</c:v>
                </c:pt>
                <c:pt idx="637">
                  <c:v>81.131851010101016</c:v>
                </c:pt>
                <c:pt idx="638">
                  <c:v>67.574373737373747</c:v>
                </c:pt>
                <c:pt idx="639">
                  <c:v>85.647560606060608</c:v>
                </c:pt>
                <c:pt idx="640">
                  <c:v>79.377934343434347</c:v>
                </c:pt>
                <c:pt idx="641">
                  <c:v>71.847020202020218</c:v>
                </c:pt>
                <c:pt idx="642">
                  <c:v>84.547358585858589</c:v>
                </c:pt>
                <c:pt idx="643">
                  <c:v>69.557383838383842</c:v>
                </c:pt>
                <c:pt idx="644">
                  <c:v>87.876936868686869</c:v>
                </c:pt>
                <c:pt idx="645">
                  <c:v>38.345805555555557</c:v>
                </c:pt>
                <c:pt idx="646">
                  <c:v>29.602454545454563</c:v>
                </c:pt>
                <c:pt idx="647">
                  <c:v>44.370631313131319</c:v>
                </c:pt>
                <c:pt idx="648">
                  <c:v>10.464570707070692</c:v>
                </c:pt>
                <c:pt idx="649">
                  <c:v>43.305479797979807</c:v>
                </c:pt>
                <c:pt idx="650">
                  <c:v>86.012608585858587</c:v>
                </c:pt>
                <c:pt idx="651">
                  <c:v>83.706750000000014</c:v>
                </c:pt>
                <c:pt idx="652">
                  <c:v>89.438000000000002</c:v>
                </c:pt>
                <c:pt idx="653">
                  <c:v>79.154181818181826</c:v>
                </c:pt>
                <c:pt idx="654">
                  <c:v>91.880487373737381</c:v>
                </c:pt>
                <c:pt idx="655">
                  <c:v>82.132449494949498</c:v>
                </c:pt>
                <c:pt idx="656">
                  <c:v>79.971083333333354</c:v>
                </c:pt>
                <c:pt idx="657">
                  <c:v>86.172035353535364</c:v>
                </c:pt>
                <c:pt idx="658">
                  <c:v>73.969601010101016</c:v>
                </c:pt>
                <c:pt idx="659">
                  <c:v>88.638638888888892</c:v>
                </c:pt>
                <c:pt idx="660">
                  <c:v>87.534853535353534</c:v>
                </c:pt>
                <c:pt idx="661">
                  <c:v>83.586941919191929</c:v>
                </c:pt>
                <c:pt idx="662">
                  <c:v>89.652825757575769</c:v>
                </c:pt>
                <c:pt idx="663">
                  <c:v>79.612075757575766</c:v>
                </c:pt>
                <c:pt idx="664">
                  <c:v>91.804633838383836</c:v>
                </c:pt>
                <c:pt idx="665">
                  <c:v>79.320585858585872</c:v>
                </c:pt>
                <c:pt idx="666">
                  <c:v>74.925669191919198</c:v>
                </c:pt>
                <c:pt idx="667">
                  <c:v>84.080833333333345</c:v>
                </c:pt>
                <c:pt idx="668">
                  <c:v>67.358030303030318</c:v>
                </c:pt>
                <c:pt idx="669">
                  <c:v>87.447878787878793</c:v>
                </c:pt>
                <c:pt idx="670">
                  <c:v>79.222343434343429</c:v>
                </c:pt>
                <c:pt idx="671">
                  <c:v>77.26209848484848</c:v>
                </c:pt>
                <c:pt idx="672">
                  <c:v>86.320452020202026</c:v>
                </c:pt>
                <c:pt idx="673">
                  <c:v>68.765007575757579</c:v>
                </c:pt>
                <c:pt idx="674">
                  <c:v>88.431694444444446</c:v>
                </c:pt>
                <c:pt idx="675">
                  <c:v>84.345765151515167</c:v>
                </c:pt>
                <c:pt idx="676">
                  <c:v>80.147621212121209</c:v>
                </c:pt>
                <c:pt idx="677">
                  <c:v>88.283555555555566</c:v>
                </c:pt>
                <c:pt idx="678">
                  <c:v>75.888166666666677</c:v>
                </c:pt>
                <c:pt idx="679">
                  <c:v>90.310138888888901</c:v>
                </c:pt>
                <c:pt idx="680">
                  <c:v>84.179734848484856</c:v>
                </c:pt>
                <c:pt idx="681">
                  <c:v>78.840472222222218</c:v>
                </c:pt>
                <c:pt idx="682">
                  <c:v>88.91595707070708</c:v>
                </c:pt>
                <c:pt idx="683">
                  <c:v>75.127530303030312</c:v>
                </c:pt>
                <c:pt idx="684">
                  <c:v>91.689351010101021</c:v>
                </c:pt>
                <c:pt idx="685">
                  <c:v>83.047757575757572</c:v>
                </c:pt>
                <c:pt idx="686">
                  <c:v>77.487585858585874</c:v>
                </c:pt>
                <c:pt idx="687">
                  <c:v>85.719719696969705</c:v>
                </c:pt>
                <c:pt idx="688">
                  <c:v>71.234833333333341</c:v>
                </c:pt>
                <c:pt idx="689">
                  <c:v>88.921030303030307</c:v>
                </c:pt>
                <c:pt idx="690">
                  <c:v>82.494707070707079</c:v>
                </c:pt>
                <c:pt idx="691">
                  <c:v>77.175477272727278</c:v>
                </c:pt>
                <c:pt idx="692">
                  <c:v>85.939050505050517</c:v>
                </c:pt>
                <c:pt idx="693">
                  <c:v>69.920489898989899</c:v>
                </c:pt>
                <c:pt idx="694">
                  <c:v>88.932055555555564</c:v>
                </c:pt>
                <c:pt idx="695">
                  <c:v>66.035121212121226</c:v>
                </c:pt>
                <c:pt idx="696">
                  <c:v>59.53790909090911</c:v>
                </c:pt>
                <c:pt idx="697">
                  <c:v>74.025229797979804</c:v>
                </c:pt>
                <c:pt idx="698">
                  <c:v>41.257702020202018</c:v>
                </c:pt>
                <c:pt idx="699">
                  <c:v>80.617335858585861</c:v>
                </c:pt>
                <c:pt idx="700">
                  <c:v>80.2629292929293</c:v>
                </c:pt>
                <c:pt idx="701">
                  <c:v>73.874797979797989</c:v>
                </c:pt>
                <c:pt idx="702">
                  <c:v>84.809553030303036</c:v>
                </c:pt>
                <c:pt idx="703">
                  <c:v>61.394325757575764</c:v>
                </c:pt>
                <c:pt idx="704">
                  <c:v>87.070840909090919</c:v>
                </c:pt>
                <c:pt idx="705">
                  <c:v>80.559181818181827</c:v>
                </c:pt>
                <c:pt idx="706">
                  <c:v>77.014161616161616</c:v>
                </c:pt>
                <c:pt idx="707">
                  <c:v>84.790030303030306</c:v>
                </c:pt>
                <c:pt idx="708">
                  <c:v>74.49947474747475</c:v>
                </c:pt>
                <c:pt idx="709">
                  <c:v>87.997611111111112</c:v>
                </c:pt>
                <c:pt idx="710">
                  <c:v>85.162214646464648</c:v>
                </c:pt>
                <c:pt idx="711">
                  <c:v>81.404265151515148</c:v>
                </c:pt>
                <c:pt idx="712">
                  <c:v>88.894876262626269</c:v>
                </c:pt>
                <c:pt idx="713">
                  <c:v>75.396878787878791</c:v>
                </c:pt>
                <c:pt idx="714">
                  <c:v>91.182318181818189</c:v>
                </c:pt>
                <c:pt idx="715">
                  <c:v>74.07993434343436</c:v>
                </c:pt>
                <c:pt idx="716">
                  <c:v>67.492674242424243</c:v>
                </c:pt>
                <c:pt idx="717">
                  <c:v>79.685906565656566</c:v>
                </c:pt>
                <c:pt idx="718">
                  <c:v>63.708151515151521</c:v>
                </c:pt>
                <c:pt idx="719">
                  <c:v>86.035239898989914</c:v>
                </c:pt>
                <c:pt idx="720">
                  <c:v>83.675070707070716</c:v>
                </c:pt>
                <c:pt idx="721">
                  <c:v>79.420565656565657</c:v>
                </c:pt>
                <c:pt idx="722">
                  <c:v>88.752661616161618</c:v>
                </c:pt>
                <c:pt idx="723">
                  <c:v>76.187835858585856</c:v>
                </c:pt>
                <c:pt idx="724">
                  <c:v>91.59517424242425</c:v>
                </c:pt>
                <c:pt idx="725">
                  <c:v>78.339780303030309</c:v>
                </c:pt>
                <c:pt idx="726">
                  <c:v>74.662113636363642</c:v>
                </c:pt>
                <c:pt idx="727">
                  <c:v>81.91001767676768</c:v>
                </c:pt>
                <c:pt idx="728">
                  <c:v>67.75410101010101</c:v>
                </c:pt>
                <c:pt idx="729">
                  <c:v>86.031166666666678</c:v>
                </c:pt>
                <c:pt idx="730">
                  <c:v>78.990406565656571</c:v>
                </c:pt>
                <c:pt idx="731">
                  <c:v>74.099651515151521</c:v>
                </c:pt>
                <c:pt idx="732">
                  <c:v>83.719684343434352</c:v>
                </c:pt>
                <c:pt idx="733">
                  <c:v>66.93618686868686</c:v>
                </c:pt>
                <c:pt idx="734">
                  <c:v>87.580386363636364</c:v>
                </c:pt>
                <c:pt idx="735">
                  <c:v>77.974078282828287</c:v>
                </c:pt>
                <c:pt idx="736">
                  <c:v>73.333974747474755</c:v>
                </c:pt>
                <c:pt idx="737">
                  <c:v>82.651810606060607</c:v>
                </c:pt>
                <c:pt idx="738">
                  <c:v>67.765661616161623</c:v>
                </c:pt>
                <c:pt idx="739">
                  <c:v>85.458540404040406</c:v>
                </c:pt>
                <c:pt idx="740">
                  <c:v>67.338310606060617</c:v>
                </c:pt>
                <c:pt idx="741">
                  <c:v>57.139328282828288</c:v>
                </c:pt>
                <c:pt idx="742">
                  <c:v>79.863722222222236</c:v>
                </c:pt>
                <c:pt idx="743">
                  <c:v>31.974171717171728</c:v>
                </c:pt>
                <c:pt idx="744">
                  <c:v>85.047131313131317</c:v>
                </c:pt>
                <c:pt idx="745">
                  <c:v>82.338272727272738</c:v>
                </c:pt>
                <c:pt idx="746">
                  <c:v>78.039055555555564</c:v>
                </c:pt>
                <c:pt idx="747">
                  <c:v>86.136873737373747</c:v>
                </c:pt>
                <c:pt idx="748">
                  <c:v>73.808959595959607</c:v>
                </c:pt>
                <c:pt idx="749">
                  <c:v>90.377207070707072</c:v>
                </c:pt>
                <c:pt idx="750">
                  <c:v>78.412050505050516</c:v>
                </c:pt>
                <c:pt idx="751">
                  <c:v>75.65047222222222</c:v>
                </c:pt>
                <c:pt idx="752">
                  <c:v>85.697343434343438</c:v>
                </c:pt>
                <c:pt idx="753">
                  <c:v>70.328737373737368</c:v>
                </c:pt>
                <c:pt idx="754">
                  <c:v>88.354522727272737</c:v>
                </c:pt>
                <c:pt idx="755">
                  <c:v>74.956436868686879</c:v>
                </c:pt>
                <c:pt idx="756">
                  <c:v>69.63190909090909</c:v>
                </c:pt>
                <c:pt idx="757">
                  <c:v>79.181699494949498</c:v>
                </c:pt>
                <c:pt idx="758">
                  <c:v>65.025292929292931</c:v>
                </c:pt>
                <c:pt idx="759">
                  <c:v>83.222368686868691</c:v>
                </c:pt>
                <c:pt idx="760">
                  <c:v>48.191351010101009</c:v>
                </c:pt>
                <c:pt idx="761">
                  <c:v>39.063055555555557</c:v>
                </c:pt>
                <c:pt idx="762">
                  <c:v>78.1369696969697</c:v>
                </c:pt>
                <c:pt idx="763">
                  <c:v>30.285752525252533</c:v>
                </c:pt>
                <c:pt idx="764">
                  <c:v>86.611070707070724</c:v>
                </c:pt>
                <c:pt idx="765">
                  <c:v>83.608166666666676</c:v>
                </c:pt>
                <c:pt idx="766">
                  <c:v>76.860707070707079</c:v>
                </c:pt>
                <c:pt idx="767">
                  <c:v>87.443093434343439</c:v>
                </c:pt>
                <c:pt idx="768">
                  <c:v>69.511439393939384</c:v>
                </c:pt>
                <c:pt idx="769">
                  <c:v>90.527361111111119</c:v>
                </c:pt>
                <c:pt idx="770">
                  <c:v>83.913702020202038</c:v>
                </c:pt>
                <c:pt idx="771">
                  <c:v>80.457911616161624</c:v>
                </c:pt>
                <c:pt idx="772">
                  <c:v>88.139325757575762</c:v>
                </c:pt>
                <c:pt idx="773">
                  <c:v>75.890989898989901</c:v>
                </c:pt>
                <c:pt idx="774">
                  <c:v>91.286641414141414</c:v>
                </c:pt>
                <c:pt idx="775">
                  <c:v>88.651194444444457</c:v>
                </c:pt>
                <c:pt idx="776">
                  <c:v>83.902729797979802</c:v>
                </c:pt>
                <c:pt idx="777">
                  <c:v>91.417739898989907</c:v>
                </c:pt>
                <c:pt idx="778">
                  <c:v>80.250926767676773</c:v>
                </c:pt>
                <c:pt idx="779">
                  <c:v>93.653611111111118</c:v>
                </c:pt>
                <c:pt idx="780">
                  <c:v>86.193770202020204</c:v>
                </c:pt>
                <c:pt idx="781">
                  <c:v>80.787555555555571</c:v>
                </c:pt>
                <c:pt idx="782">
                  <c:v>87.602871212121215</c:v>
                </c:pt>
                <c:pt idx="783">
                  <c:v>73.266484848484851</c:v>
                </c:pt>
                <c:pt idx="784">
                  <c:v>90.452929292929298</c:v>
                </c:pt>
                <c:pt idx="785">
                  <c:v>88.361931818181816</c:v>
                </c:pt>
                <c:pt idx="786">
                  <c:v>85.408345959595962</c:v>
                </c:pt>
                <c:pt idx="787">
                  <c:v>90.816858585858597</c:v>
                </c:pt>
                <c:pt idx="788">
                  <c:v>79.232482323232318</c:v>
                </c:pt>
                <c:pt idx="789">
                  <c:v>92.253808080808085</c:v>
                </c:pt>
                <c:pt idx="790">
                  <c:v>83.981547979797995</c:v>
                </c:pt>
                <c:pt idx="791">
                  <c:v>81.651987373737384</c:v>
                </c:pt>
                <c:pt idx="792">
                  <c:v>88.249191919191929</c:v>
                </c:pt>
                <c:pt idx="793">
                  <c:v>76.727984848484866</c:v>
                </c:pt>
                <c:pt idx="794">
                  <c:v>90.568058080808086</c:v>
                </c:pt>
                <c:pt idx="795">
                  <c:v>88.218984848484851</c:v>
                </c:pt>
                <c:pt idx="796">
                  <c:v>85.201265151515159</c:v>
                </c:pt>
                <c:pt idx="797">
                  <c:v>92.924434343434342</c:v>
                </c:pt>
                <c:pt idx="798">
                  <c:v>83.503330808080818</c:v>
                </c:pt>
                <c:pt idx="799">
                  <c:v>94.187813131313135</c:v>
                </c:pt>
                <c:pt idx="800">
                  <c:v>87.186878787878797</c:v>
                </c:pt>
                <c:pt idx="801">
                  <c:v>84.986156565656572</c:v>
                </c:pt>
                <c:pt idx="802">
                  <c:v>91.06331818181819</c:v>
                </c:pt>
                <c:pt idx="803">
                  <c:v>80.194272727272732</c:v>
                </c:pt>
                <c:pt idx="804">
                  <c:v>92.857553030303038</c:v>
                </c:pt>
                <c:pt idx="805">
                  <c:v>81.442896464646466</c:v>
                </c:pt>
                <c:pt idx="806">
                  <c:v>79.064343434343442</c:v>
                </c:pt>
                <c:pt idx="807">
                  <c:v>85.831101010101023</c:v>
                </c:pt>
                <c:pt idx="808">
                  <c:v>73.286742424242433</c:v>
                </c:pt>
                <c:pt idx="809">
                  <c:v>89.844967171717173</c:v>
                </c:pt>
                <c:pt idx="810">
                  <c:v>86.038275252525267</c:v>
                </c:pt>
                <c:pt idx="811">
                  <c:v>82.542737373737381</c:v>
                </c:pt>
                <c:pt idx="812">
                  <c:v>87.71907323232324</c:v>
                </c:pt>
                <c:pt idx="813">
                  <c:v>76.992202020202029</c:v>
                </c:pt>
                <c:pt idx="814">
                  <c:v>92.227007575757582</c:v>
                </c:pt>
                <c:pt idx="815">
                  <c:v>82.873570707070712</c:v>
                </c:pt>
                <c:pt idx="816">
                  <c:v>81.41049242424242</c:v>
                </c:pt>
                <c:pt idx="817">
                  <c:v>88.25842424242424</c:v>
                </c:pt>
                <c:pt idx="818">
                  <c:v>63.973093434343447</c:v>
                </c:pt>
                <c:pt idx="819">
                  <c:v>89.23878030303031</c:v>
                </c:pt>
                <c:pt idx="820">
                  <c:v>87.533063131313142</c:v>
                </c:pt>
                <c:pt idx="821">
                  <c:v>85.105267676767681</c:v>
                </c:pt>
                <c:pt idx="822">
                  <c:v>91.228883838383837</c:v>
                </c:pt>
                <c:pt idx="823">
                  <c:v>80.112053030303045</c:v>
                </c:pt>
                <c:pt idx="824">
                  <c:v>93.69635858585859</c:v>
                </c:pt>
                <c:pt idx="825">
                  <c:v>84.061452020202026</c:v>
                </c:pt>
                <c:pt idx="826">
                  <c:v>77.924845959595956</c:v>
                </c:pt>
                <c:pt idx="827">
                  <c:v>86.976227272727272</c:v>
                </c:pt>
                <c:pt idx="828">
                  <c:v>75.864217171717186</c:v>
                </c:pt>
                <c:pt idx="829">
                  <c:v>89.161315656565662</c:v>
                </c:pt>
                <c:pt idx="830">
                  <c:v>86.23105303030303</c:v>
                </c:pt>
                <c:pt idx="831">
                  <c:v>80.87912121212122</c:v>
                </c:pt>
                <c:pt idx="832">
                  <c:v>89.309522727272736</c:v>
                </c:pt>
                <c:pt idx="833">
                  <c:v>75.383257575757568</c:v>
                </c:pt>
                <c:pt idx="834">
                  <c:v>90.818914141414155</c:v>
                </c:pt>
                <c:pt idx="835">
                  <c:v>80.152242424242431</c:v>
                </c:pt>
                <c:pt idx="836">
                  <c:v>72.272934343434343</c:v>
                </c:pt>
                <c:pt idx="837">
                  <c:v>80.737017676767692</c:v>
                </c:pt>
                <c:pt idx="838">
                  <c:v>67.625489898989912</c:v>
                </c:pt>
                <c:pt idx="839">
                  <c:v>86.13331313131313</c:v>
                </c:pt>
                <c:pt idx="840">
                  <c:v>82.513005050505058</c:v>
                </c:pt>
                <c:pt idx="841">
                  <c:v>78.293068181818185</c:v>
                </c:pt>
                <c:pt idx="842">
                  <c:v>87.540724747474755</c:v>
                </c:pt>
                <c:pt idx="843">
                  <c:v>73.213075757575766</c:v>
                </c:pt>
                <c:pt idx="844">
                  <c:v>90.296186868686874</c:v>
                </c:pt>
                <c:pt idx="845">
                  <c:v>78.417469696969704</c:v>
                </c:pt>
                <c:pt idx="846">
                  <c:v>75.510929292929291</c:v>
                </c:pt>
                <c:pt idx="847">
                  <c:v>82.139406565656572</c:v>
                </c:pt>
                <c:pt idx="848">
                  <c:v>69.121452020202028</c:v>
                </c:pt>
                <c:pt idx="849">
                  <c:v>85.570202020202032</c:v>
                </c:pt>
                <c:pt idx="850">
                  <c:v>78.544356060606063</c:v>
                </c:pt>
                <c:pt idx="851">
                  <c:v>73.522416666666686</c:v>
                </c:pt>
                <c:pt idx="852">
                  <c:v>84.202636363636373</c:v>
                </c:pt>
                <c:pt idx="853">
                  <c:v>67.673489898989899</c:v>
                </c:pt>
                <c:pt idx="854">
                  <c:v>89.023469696969698</c:v>
                </c:pt>
                <c:pt idx="855">
                  <c:v>38.826686868686878</c:v>
                </c:pt>
                <c:pt idx="856">
                  <c:v>18.420095959595955</c:v>
                </c:pt>
                <c:pt idx="857">
                  <c:v>42.122022727272736</c:v>
                </c:pt>
                <c:pt idx="858">
                  <c:v>15.464090909090913</c:v>
                </c:pt>
                <c:pt idx="859">
                  <c:v>50.445840909090911</c:v>
                </c:pt>
                <c:pt idx="860">
                  <c:v>85.603684343434338</c:v>
                </c:pt>
                <c:pt idx="861">
                  <c:v>83.179078282828286</c:v>
                </c:pt>
                <c:pt idx="862">
                  <c:v>90.133022727272731</c:v>
                </c:pt>
                <c:pt idx="863">
                  <c:v>78.778467171717182</c:v>
                </c:pt>
                <c:pt idx="864">
                  <c:v>92.164787878787877</c:v>
                </c:pt>
                <c:pt idx="865">
                  <c:v>83.168098484848485</c:v>
                </c:pt>
                <c:pt idx="866">
                  <c:v>79.524255050505047</c:v>
                </c:pt>
                <c:pt idx="867">
                  <c:v>87.141737373737385</c:v>
                </c:pt>
                <c:pt idx="868">
                  <c:v>68.556742424242429</c:v>
                </c:pt>
                <c:pt idx="869">
                  <c:v>89.737353535353549</c:v>
                </c:pt>
                <c:pt idx="870">
                  <c:v>87.265063131313127</c:v>
                </c:pt>
                <c:pt idx="871">
                  <c:v>83.795603535353536</c:v>
                </c:pt>
                <c:pt idx="872">
                  <c:v>88.434727272727272</c:v>
                </c:pt>
                <c:pt idx="873">
                  <c:v>81.359631313131317</c:v>
                </c:pt>
                <c:pt idx="874">
                  <c:v>92.049191919191927</c:v>
                </c:pt>
                <c:pt idx="875">
                  <c:v>76.713702020202021</c:v>
                </c:pt>
                <c:pt idx="876">
                  <c:v>72.9633888888889</c:v>
                </c:pt>
                <c:pt idx="877">
                  <c:v>82.694080808080813</c:v>
                </c:pt>
                <c:pt idx="878">
                  <c:v>68.852005050505056</c:v>
                </c:pt>
                <c:pt idx="879">
                  <c:v>86.296318181818179</c:v>
                </c:pt>
                <c:pt idx="880">
                  <c:v>80.125939393939404</c:v>
                </c:pt>
                <c:pt idx="881">
                  <c:v>76.585810606060619</c:v>
                </c:pt>
                <c:pt idx="882">
                  <c:v>84.449020202020222</c:v>
                </c:pt>
                <c:pt idx="883">
                  <c:v>71.72133585858586</c:v>
                </c:pt>
                <c:pt idx="884">
                  <c:v>87.952070707070718</c:v>
                </c:pt>
                <c:pt idx="885">
                  <c:v>85.754320707070718</c:v>
                </c:pt>
                <c:pt idx="886">
                  <c:v>80.361590909090921</c:v>
                </c:pt>
                <c:pt idx="887">
                  <c:v>86.896068181818194</c:v>
                </c:pt>
                <c:pt idx="888">
                  <c:v>76.476742424242431</c:v>
                </c:pt>
                <c:pt idx="889">
                  <c:v>89.922707070707077</c:v>
                </c:pt>
                <c:pt idx="890">
                  <c:v>85.060391414141421</c:v>
                </c:pt>
                <c:pt idx="891">
                  <c:v>80.083522727272737</c:v>
                </c:pt>
                <c:pt idx="892">
                  <c:v>87.703108585858587</c:v>
                </c:pt>
                <c:pt idx="893">
                  <c:v>73.966540404040416</c:v>
                </c:pt>
                <c:pt idx="894">
                  <c:v>91.966835858585867</c:v>
                </c:pt>
                <c:pt idx="895">
                  <c:v>81.874770202020201</c:v>
                </c:pt>
                <c:pt idx="896">
                  <c:v>77.317535353535362</c:v>
                </c:pt>
                <c:pt idx="897">
                  <c:v>83.799702020202034</c:v>
                </c:pt>
                <c:pt idx="898">
                  <c:v>71.39659595959597</c:v>
                </c:pt>
                <c:pt idx="899">
                  <c:v>89.216093434343449</c:v>
                </c:pt>
                <c:pt idx="900">
                  <c:v>79.607643939393938</c:v>
                </c:pt>
                <c:pt idx="901">
                  <c:v>76.00126262626263</c:v>
                </c:pt>
                <c:pt idx="902">
                  <c:v>86.688744949494961</c:v>
                </c:pt>
                <c:pt idx="903">
                  <c:v>70.784909090909096</c:v>
                </c:pt>
                <c:pt idx="904">
                  <c:v>88.751285353535366</c:v>
                </c:pt>
                <c:pt idx="905">
                  <c:v>64.350151515151524</c:v>
                </c:pt>
                <c:pt idx="906">
                  <c:v>51.335585858585873</c:v>
                </c:pt>
                <c:pt idx="907">
                  <c:v>73.421098484848486</c:v>
                </c:pt>
                <c:pt idx="908">
                  <c:v>41.814116161616163</c:v>
                </c:pt>
                <c:pt idx="909">
                  <c:v>80.82609595959596</c:v>
                </c:pt>
                <c:pt idx="910">
                  <c:v>78.899202020202026</c:v>
                </c:pt>
                <c:pt idx="911">
                  <c:v>72.599643939393957</c:v>
                </c:pt>
                <c:pt idx="912">
                  <c:v>83.535469696969699</c:v>
                </c:pt>
                <c:pt idx="913">
                  <c:v>59.036194444444448</c:v>
                </c:pt>
                <c:pt idx="914">
                  <c:v>87.196954545454545</c:v>
                </c:pt>
                <c:pt idx="915">
                  <c:v>80.165255050505053</c:v>
                </c:pt>
                <c:pt idx="916">
                  <c:v>78.590626262626273</c:v>
                </c:pt>
                <c:pt idx="917">
                  <c:v>83.570030303030308</c:v>
                </c:pt>
                <c:pt idx="918">
                  <c:v>75.080681818181816</c:v>
                </c:pt>
                <c:pt idx="919">
                  <c:v>87.811568181818188</c:v>
                </c:pt>
                <c:pt idx="920">
                  <c:v>84.969118686868697</c:v>
                </c:pt>
                <c:pt idx="921">
                  <c:v>80.655992424242427</c:v>
                </c:pt>
                <c:pt idx="922">
                  <c:v>88.108906565656568</c:v>
                </c:pt>
                <c:pt idx="923">
                  <c:v>76.510012626262636</c:v>
                </c:pt>
                <c:pt idx="924">
                  <c:v>89.864106060606076</c:v>
                </c:pt>
                <c:pt idx="925">
                  <c:v>74.125565656565669</c:v>
                </c:pt>
                <c:pt idx="926">
                  <c:v>68.885671717171718</c:v>
                </c:pt>
                <c:pt idx="927">
                  <c:v>78.918636363636381</c:v>
                </c:pt>
                <c:pt idx="928">
                  <c:v>58.926560606060612</c:v>
                </c:pt>
                <c:pt idx="929">
                  <c:v>81.948656565656577</c:v>
                </c:pt>
                <c:pt idx="930">
                  <c:v>84.702671717171725</c:v>
                </c:pt>
                <c:pt idx="931">
                  <c:v>81.619972222222231</c:v>
                </c:pt>
                <c:pt idx="932">
                  <c:v>88.11845707070708</c:v>
                </c:pt>
                <c:pt idx="933">
                  <c:v>76.598659090909095</c:v>
                </c:pt>
                <c:pt idx="934">
                  <c:v>91.91169444444445</c:v>
                </c:pt>
                <c:pt idx="935">
                  <c:v>77.682275252525258</c:v>
                </c:pt>
                <c:pt idx="936">
                  <c:v>72.481737373737374</c:v>
                </c:pt>
                <c:pt idx="937">
                  <c:v>80.95783333333334</c:v>
                </c:pt>
                <c:pt idx="938">
                  <c:v>70.537388888888898</c:v>
                </c:pt>
                <c:pt idx="939">
                  <c:v>86.598497474747475</c:v>
                </c:pt>
                <c:pt idx="940">
                  <c:v>79.840848484848493</c:v>
                </c:pt>
                <c:pt idx="941">
                  <c:v>75.740328282828287</c:v>
                </c:pt>
                <c:pt idx="942">
                  <c:v>82.630095959595963</c:v>
                </c:pt>
                <c:pt idx="943">
                  <c:v>61.554257575757575</c:v>
                </c:pt>
                <c:pt idx="944">
                  <c:v>87.20130808080809</c:v>
                </c:pt>
                <c:pt idx="945">
                  <c:v>76.064202020202032</c:v>
                </c:pt>
                <c:pt idx="946">
                  <c:v>74.656830808080812</c:v>
                </c:pt>
                <c:pt idx="947">
                  <c:v>81.500616161616165</c:v>
                </c:pt>
                <c:pt idx="948">
                  <c:v>68.540848484848496</c:v>
                </c:pt>
                <c:pt idx="949">
                  <c:v>85.162166666666664</c:v>
                </c:pt>
                <c:pt idx="950">
                  <c:v>71.899040404040406</c:v>
                </c:pt>
                <c:pt idx="951">
                  <c:v>60.552984848484847</c:v>
                </c:pt>
                <c:pt idx="952">
                  <c:v>81.487484848484854</c:v>
                </c:pt>
                <c:pt idx="953">
                  <c:v>55.937752525252542</c:v>
                </c:pt>
                <c:pt idx="954">
                  <c:v>85.755479797979802</c:v>
                </c:pt>
                <c:pt idx="955">
                  <c:v>84.736553030303043</c:v>
                </c:pt>
                <c:pt idx="956">
                  <c:v>79.50150505050506</c:v>
                </c:pt>
                <c:pt idx="957">
                  <c:v>86.389106060606068</c:v>
                </c:pt>
                <c:pt idx="958">
                  <c:v>76.351111111111123</c:v>
                </c:pt>
                <c:pt idx="959">
                  <c:v>90.8819595959596</c:v>
                </c:pt>
                <c:pt idx="960">
                  <c:v>81.184643939393951</c:v>
                </c:pt>
                <c:pt idx="961">
                  <c:v>75.313431818181826</c:v>
                </c:pt>
                <c:pt idx="962">
                  <c:v>85.382234848484856</c:v>
                </c:pt>
                <c:pt idx="963">
                  <c:v>68.944121212121217</c:v>
                </c:pt>
                <c:pt idx="964">
                  <c:v>88.43244191919193</c:v>
                </c:pt>
                <c:pt idx="965">
                  <c:v>75.306898989898997</c:v>
                </c:pt>
                <c:pt idx="966">
                  <c:v>67.296323232323232</c:v>
                </c:pt>
                <c:pt idx="967">
                  <c:v>80.047568181818193</c:v>
                </c:pt>
                <c:pt idx="968">
                  <c:v>64.166303030303027</c:v>
                </c:pt>
                <c:pt idx="969">
                  <c:v>85.915358585858598</c:v>
                </c:pt>
                <c:pt idx="970">
                  <c:v>56.064477272727274</c:v>
                </c:pt>
                <c:pt idx="971">
                  <c:v>38.507161616161625</c:v>
                </c:pt>
                <c:pt idx="972">
                  <c:v>56.692037878787893</c:v>
                </c:pt>
                <c:pt idx="973">
                  <c:v>23.876742424242423</c:v>
                </c:pt>
                <c:pt idx="974">
                  <c:v>81.66445202020202</c:v>
                </c:pt>
                <c:pt idx="975">
                  <c:v>81.948164141414139</c:v>
                </c:pt>
                <c:pt idx="976">
                  <c:v>75.76733333333334</c:v>
                </c:pt>
                <c:pt idx="977">
                  <c:v>85.614199494949503</c:v>
                </c:pt>
                <c:pt idx="978">
                  <c:v>74.20202525252526</c:v>
                </c:pt>
                <c:pt idx="979">
                  <c:v>89.522881313131322</c:v>
                </c:pt>
                <c:pt idx="980">
                  <c:v>84.55322979797981</c:v>
                </c:pt>
                <c:pt idx="981">
                  <c:v>79.175484848484857</c:v>
                </c:pt>
                <c:pt idx="982">
                  <c:v>88.071767676767692</c:v>
                </c:pt>
                <c:pt idx="983">
                  <c:v>75.894671717171718</c:v>
                </c:pt>
                <c:pt idx="984">
                  <c:v>89.911207070707079</c:v>
                </c:pt>
                <c:pt idx="985">
                  <c:v>88.187939393939402</c:v>
                </c:pt>
                <c:pt idx="986">
                  <c:v>83.358212121212119</c:v>
                </c:pt>
                <c:pt idx="987">
                  <c:v>90.092141414141423</c:v>
                </c:pt>
                <c:pt idx="988">
                  <c:v>80.471646464646469</c:v>
                </c:pt>
                <c:pt idx="989">
                  <c:v>93.660732323232338</c:v>
                </c:pt>
                <c:pt idx="990">
                  <c:v>84.314025252525255</c:v>
                </c:pt>
                <c:pt idx="991">
                  <c:v>80.120060606060605</c:v>
                </c:pt>
                <c:pt idx="992">
                  <c:v>88.407633838383845</c:v>
                </c:pt>
                <c:pt idx="993">
                  <c:v>75.425537878787878</c:v>
                </c:pt>
                <c:pt idx="994">
                  <c:v>92.557146464646465</c:v>
                </c:pt>
                <c:pt idx="995">
                  <c:v>87.430356060606059</c:v>
                </c:pt>
                <c:pt idx="996">
                  <c:v>86.545929292929301</c:v>
                </c:pt>
                <c:pt idx="997">
                  <c:v>90.113474747474754</c:v>
                </c:pt>
                <c:pt idx="998">
                  <c:v>80.905406565656577</c:v>
                </c:pt>
                <c:pt idx="999">
                  <c:v>93.772830808080812</c:v>
                </c:pt>
                <c:pt idx="1000">
                  <c:v>85.237792929292937</c:v>
                </c:pt>
                <c:pt idx="1001">
                  <c:v>81.046752525252529</c:v>
                </c:pt>
                <c:pt idx="1002">
                  <c:v>88.408661616161623</c:v>
                </c:pt>
                <c:pt idx="1003">
                  <c:v>76.578654040404047</c:v>
                </c:pt>
                <c:pt idx="1004">
                  <c:v>91.558502525252521</c:v>
                </c:pt>
                <c:pt idx="1005">
                  <c:v>89.16260353535354</c:v>
                </c:pt>
                <c:pt idx="1006">
                  <c:v>85.983489898989902</c:v>
                </c:pt>
                <c:pt idx="1007">
                  <c:v>90.739588383838395</c:v>
                </c:pt>
                <c:pt idx="1008">
                  <c:v>82.742717171717175</c:v>
                </c:pt>
                <c:pt idx="1009">
                  <c:v>94.645787878787885</c:v>
                </c:pt>
                <c:pt idx="1010">
                  <c:v>87.783777777777786</c:v>
                </c:pt>
                <c:pt idx="1011">
                  <c:v>84.018426767676772</c:v>
                </c:pt>
                <c:pt idx="1012">
                  <c:v>91.957861111111114</c:v>
                </c:pt>
                <c:pt idx="1013">
                  <c:v>81.385194444444451</c:v>
                </c:pt>
                <c:pt idx="1014">
                  <c:v>92.690083333333334</c:v>
                </c:pt>
                <c:pt idx="1015">
                  <c:v>81.460366161616165</c:v>
                </c:pt>
                <c:pt idx="1016">
                  <c:v>79.792952020202023</c:v>
                </c:pt>
                <c:pt idx="1017">
                  <c:v>85.594522727272732</c:v>
                </c:pt>
                <c:pt idx="1018">
                  <c:v>75.663590909090914</c:v>
                </c:pt>
                <c:pt idx="1019">
                  <c:v>89.112530303030297</c:v>
                </c:pt>
                <c:pt idx="1020">
                  <c:v>86.194005050505055</c:v>
                </c:pt>
                <c:pt idx="1021">
                  <c:v>81.470987373737387</c:v>
                </c:pt>
                <c:pt idx="1022">
                  <c:v>88.964714646464657</c:v>
                </c:pt>
                <c:pt idx="1023">
                  <c:v>76.938108585858586</c:v>
                </c:pt>
                <c:pt idx="1024">
                  <c:v>91.865989898989909</c:v>
                </c:pt>
                <c:pt idx="1025">
                  <c:v>83.512921717171722</c:v>
                </c:pt>
                <c:pt idx="1026">
                  <c:v>78.872075757575757</c:v>
                </c:pt>
                <c:pt idx="1027">
                  <c:v>87.711992424242425</c:v>
                </c:pt>
                <c:pt idx="1028">
                  <c:v>70.177595959595976</c:v>
                </c:pt>
                <c:pt idx="1029">
                  <c:v>90.936068181818186</c:v>
                </c:pt>
                <c:pt idx="1030">
                  <c:v>89.350343434343444</c:v>
                </c:pt>
                <c:pt idx="1031">
                  <c:v>85.433404040404042</c:v>
                </c:pt>
                <c:pt idx="1032">
                  <c:v>91.31183333333334</c:v>
                </c:pt>
                <c:pt idx="1033">
                  <c:v>78.751459595959602</c:v>
                </c:pt>
                <c:pt idx="1034">
                  <c:v>93.576202020202032</c:v>
                </c:pt>
                <c:pt idx="1035">
                  <c:v>85.201969696969698</c:v>
                </c:pt>
                <c:pt idx="1036">
                  <c:v>78.792987373737375</c:v>
                </c:pt>
                <c:pt idx="1037">
                  <c:v>86.931159090909105</c:v>
                </c:pt>
                <c:pt idx="1038">
                  <c:v>76.363333333333344</c:v>
                </c:pt>
                <c:pt idx="1039">
                  <c:v>88.672924242424244</c:v>
                </c:pt>
                <c:pt idx="1040">
                  <c:v>84.951376262626269</c:v>
                </c:pt>
                <c:pt idx="1041">
                  <c:v>81.319227272727275</c:v>
                </c:pt>
                <c:pt idx="1042">
                  <c:v>87.542777777777786</c:v>
                </c:pt>
                <c:pt idx="1043">
                  <c:v>78.23075</c:v>
                </c:pt>
                <c:pt idx="1044">
                  <c:v>91.728090909090909</c:v>
                </c:pt>
                <c:pt idx="1045">
                  <c:v>79.821598484848494</c:v>
                </c:pt>
                <c:pt idx="1046">
                  <c:v>72.55463383838385</c:v>
                </c:pt>
                <c:pt idx="1047">
                  <c:v>82.796944444444449</c:v>
                </c:pt>
                <c:pt idx="1048">
                  <c:v>68.784792929292934</c:v>
                </c:pt>
                <c:pt idx="1049">
                  <c:v>85.202997474747491</c:v>
                </c:pt>
              </c:numCache>
            </c:numRef>
          </c:xVal>
          <c:yVal>
            <c:numRef>
              <c:f>'CT Net-Cone vs PC Price'!$E$5:$E$1054</c:f>
              <c:numCache>
                <c:formatCode>_("$"* #,##0_);_("$"* \(#,##0\);_("$"* "-"??_);_(@_)</c:formatCode>
                <c:ptCount val="1050"/>
                <c:pt idx="0">
                  <c:v>45.925733186999992</c:v>
                </c:pt>
                <c:pt idx="1">
                  <c:v>94.41709044321081</c:v>
                </c:pt>
                <c:pt idx="2">
                  <c:v>74.140457336625786</c:v>
                </c:pt>
                <c:pt idx="3">
                  <c:v>45.520100027351162</c:v>
                </c:pt>
                <c:pt idx="4">
                  <c:v>50.444942999965896</c:v>
                </c:pt>
                <c:pt idx="5">
                  <c:v>41.451275487341704</c:v>
                </c:pt>
                <c:pt idx="6">
                  <c:v>25.188695212177453</c:v>
                </c:pt>
                <c:pt idx="7">
                  <c:v>41.470446629794118</c:v>
                </c:pt>
                <c:pt idx="8">
                  <c:v>54.16794908384415</c:v>
                </c:pt>
                <c:pt idx="9">
                  <c:v>80.435528467388906</c:v>
                </c:pt>
                <c:pt idx="10">
                  <c:v>45.502666818302927</c:v>
                </c:pt>
                <c:pt idx="11">
                  <c:v>53.34428384489879</c:v>
                </c:pt>
                <c:pt idx="12">
                  <c:v>62.499511426384743</c:v>
                </c:pt>
                <c:pt idx="13">
                  <c:v>30.391001868947878</c:v>
                </c:pt>
                <c:pt idx="14">
                  <c:v>86.882606600009183</c:v>
                </c:pt>
                <c:pt idx="15">
                  <c:v>38.623347047303213</c:v>
                </c:pt>
                <c:pt idx="16">
                  <c:v>25.956396292723593</c:v>
                </c:pt>
                <c:pt idx="17">
                  <c:v>21.760306236936728</c:v>
                </c:pt>
                <c:pt idx="18">
                  <c:v>27.28313553932966</c:v>
                </c:pt>
                <c:pt idx="19">
                  <c:v>52.400689904582194</c:v>
                </c:pt>
                <c:pt idx="20">
                  <c:v>57.779997198173575</c:v>
                </c:pt>
                <c:pt idx="21">
                  <c:v>36.85426164006472</c:v>
                </c:pt>
                <c:pt idx="22">
                  <c:v>62.782806625760408</c:v>
                </c:pt>
                <c:pt idx="23">
                  <c:v>92.236652165479597</c:v>
                </c:pt>
                <c:pt idx="24">
                  <c:v>90.194014020984227</c:v>
                </c:pt>
                <c:pt idx="25">
                  <c:v>62.45597180244112</c:v>
                </c:pt>
                <c:pt idx="26">
                  <c:v>56.425813117029016</c:v>
                </c:pt>
                <c:pt idx="27">
                  <c:v>57.324639998679991</c:v>
                </c:pt>
                <c:pt idx="28">
                  <c:v>27.079722440474757</c:v>
                </c:pt>
                <c:pt idx="29">
                  <c:v>91.549448607048845</c:v>
                </c:pt>
                <c:pt idx="30">
                  <c:v>48.122451280404718</c:v>
                </c:pt>
                <c:pt idx="31">
                  <c:v>94.929572546787398</c:v>
                </c:pt>
                <c:pt idx="32">
                  <c:v>62.690036546688411</c:v>
                </c:pt>
                <c:pt idx="33">
                  <c:v>66.834308497313444</c:v>
                </c:pt>
                <c:pt idx="34">
                  <c:v>58.459036885505782</c:v>
                </c:pt>
                <c:pt idx="35">
                  <c:v>79.265583100764104</c:v>
                </c:pt>
                <c:pt idx="36">
                  <c:v>46.173301601356911</c:v>
                </c:pt>
                <c:pt idx="37">
                  <c:v>26.6820755243889</c:v>
                </c:pt>
                <c:pt idx="38">
                  <c:v>27.2301510850791</c:v>
                </c:pt>
                <c:pt idx="39">
                  <c:v>29.963130886343404</c:v>
                </c:pt>
                <c:pt idx="40">
                  <c:v>100.14175864317583</c:v>
                </c:pt>
                <c:pt idx="41">
                  <c:v>40.639372428468107</c:v>
                </c:pt>
                <c:pt idx="42">
                  <c:v>39.464230900790788</c:v>
                </c:pt>
                <c:pt idx="43">
                  <c:v>46.351739001614085</c:v>
                </c:pt>
                <c:pt idx="44">
                  <c:v>64.936904646865699</c:v>
                </c:pt>
                <c:pt idx="45">
                  <c:v>57.634520093778328</c:v>
                </c:pt>
                <c:pt idx="46">
                  <c:v>63.215412817003575</c:v>
                </c:pt>
                <c:pt idx="47">
                  <c:v>51.472828318888425</c:v>
                </c:pt>
                <c:pt idx="48">
                  <c:v>44.5515517001419</c:v>
                </c:pt>
                <c:pt idx="49">
                  <c:v>57.51685721998269</c:v>
                </c:pt>
                <c:pt idx="50">
                  <c:v>90.469620813661194</c:v>
                </c:pt>
                <c:pt idx="51">
                  <c:v>60.878736359415029</c:v>
                </c:pt>
                <c:pt idx="52">
                  <c:v>88.091794349778567</c:v>
                </c:pt>
                <c:pt idx="53">
                  <c:v>44.434185522490225</c:v>
                </c:pt>
                <c:pt idx="54">
                  <c:v>30.869969272653584</c:v>
                </c:pt>
                <c:pt idx="55">
                  <c:v>44.105194794214562</c:v>
                </c:pt>
                <c:pt idx="56">
                  <c:v>49.948147549831241</c:v>
                </c:pt>
                <c:pt idx="57">
                  <c:v>61.097608583570299</c:v>
                </c:pt>
                <c:pt idx="58">
                  <c:v>41.219184701286224</c:v>
                </c:pt>
                <c:pt idx="59">
                  <c:v>61.728570237363058</c:v>
                </c:pt>
                <c:pt idx="60">
                  <c:v>58.679592829433716</c:v>
                </c:pt>
                <c:pt idx="61">
                  <c:v>67.270969557492151</c:v>
                </c:pt>
                <c:pt idx="62">
                  <c:v>25.440392076143343</c:v>
                </c:pt>
                <c:pt idx="63">
                  <c:v>50.676413768242718</c:v>
                </c:pt>
                <c:pt idx="64">
                  <c:v>83.937857695082812</c:v>
                </c:pt>
                <c:pt idx="65">
                  <c:v>92.020024012903818</c:v>
                </c:pt>
                <c:pt idx="66">
                  <c:v>32.892886683516643</c:v>
                </c:pt>
                <c:pt idx="67">
                  <c:v>55.540226554282903</c:v>
                </c:pt>
                <c:pt idx="68">
                  <c:v>23.503080573815364</c:v>
                </c:pt>
                <c:pt idx="69">
                  <c:v>48.38713969038011</c:v>
                </c:pt>
                <c:pt idx="70">
                  <c:v>78.452782692603989</c:v>
                </c:pt>
                <c:pt idx="71">
                  <c:v>57.599102522394261</c:v>
                </c:pt>
                <c:pt idx="72">
                  <c:v>48.767459007531109</c:v>
                </c:pt>
                <c:pt idx="73">
                  <c:v>37.059737045409364</c:v>
                </c:pt>
                <c:pt idx="74">
                  <c:v>53.29806949299234</c:v>
                </c:pt>
                <c:pt idx="75">
                  <c:v>74.986995157304406</c:v>
                </c:pt>
                <c:pt idx="76">
                  <c:v>74.211336107983826</c:v>
                </c:pt>
                <c:pt idx="77">
                  <c:v>24.797669485624372</c:v>
                </c:pt>
                <c:pt idx="78">
                  <c:v>33.543438247584177</c:v>
                </c:pt>
                <c:pt idx="79">
                  <c:v>86.617976941403001</c:v>
                </c:pt>
                <c:pt idx="80">
                  <c:v>55.514840944383259</c:v>
                </c:pt>
                <c:pt idx="81">
                  <c:v>61.76946621513563</c:v>
                </c:pt>
                <c:pt idx="82">
                  <c:v>87.493005285354712</c:v>
                </c:pt>
                <c:pt idx="83">
                  <c:v>110.68424407806637</c:v>
                </c:pt>
                <c:pt idx="84">
                  <c:v>22.724368815403277</c:v>
                </c:pt>
                <c:pt idx="85">
                  <c:v>92.481337152322837</c:v>
                </c:pt>
                <c:pt idx="86">
                  <c:v>51.547749451710395</c:v>
                </c:pt>
                <c:pt idx="87">
                  <c:v>63.474566100880402</c:v>
                </c:pt>
                <c:pt idx="88">
                  <c:v>50.034240868243955</c:v>
                </c:pt>
                <c:pt idx="89">
                  <c:v>76.220347597597581</c:v>
                </c:pt>
                <c:pt idx="90">
                  <c:v>41.024144880292639</c:v>
                </c:pt>
                <c:pt idx="91">
                  <c:v>101.19166181308093</c:v>
                </c:pt>
                <c:pt idx="92">
                  <c:v>16.181855851413697</c:v>
                </c:pt>
                <c:pt idx="93">
                  <c:v>74.501305085799856</c:v>
                </c:pt>
                <c:pt idx="94">
                  <c:v>40.492835778638891</c:v>
                </c:pt>
                <c:pt idx="95">
                  <c:v>46.361269532436431</c:v>
                </c:pt>
                <c:pt idx="96">
                  <c:v>74.299625984898682</c:v>
                </c:pt>
                <c:pt idx="97">
                  <c:v>51.57375055531417</c:v>
                </c:pt>
                <c:pt idx="98">
                  <c:v>87.693799437713849</c:v>
                </c:pt>
                <c:pt idx="99">
                  <c:v>69.29949426267747</c:v>
                </c:pt>
                <c:pt idx="100">
                  <c:v>64.646812576245068</c:v>
                </c:pt>
                <c:pt idx="101">
                  <c:v>76.44647101114397</c:v>
                </c:pt>
                <c:pt idx="102">
                  <c:v>75.858252454586236</c:v>
                </c:pt>
                <c:pt idx="103">
                  <c:v>57.023547825390281</c:v>
                </c:pt>
                <c:pt idx="104">
                  <c:v>66.299836549491715</c:v>
                </c:pt>
                <c:pt idx="105">
                  <c:v>42.378246805324387</c:v>
                </c:pt>
                <c:pt idx="106">
                  <c:v>66.223448322638589</c:v>
                </c:pt>
                <c:pt idx="107">
                  <c:v>16.140835883614759</c:v>
                </c:pt>
                <c:pt idx="108">
                  <c:v>89.344058958578472</c:v>
                </c:pt>
                <c:pt idx="109">
                  <c:v>52.313002028290065</c:v>
                </c:pt>
                <c:pt idx="110">
                  <c:v>38.202220396146004</c:v>
                </c:pt>
                <c:pt idx="111">
                  <c:v>70.878152750199163</c:v>
                </c:pt>
                <c:pt idx="112">
                  <c:v>62.027063102636873</c:v>
                </c:pt>
                <c:pt idx="113">
                  <c:v>14.621628680905191</c:v>
                </c:pt>
                <c:pt idx="114">
                  <c:v>84.093546505863827</c:v>
                </c:pt>
                <c:pt idx="115">
                  <c:v>89.644170392555779</c:v>
                </c:pt>
                <c:pt idx="116">
                  <c:v>67.202382282103713</c:v>
                </c:pt>
                <c:pt idx="117">
                  <c:v>56.530115593261293</c:v>
                </c:pt>
                <c:pt idx="118">
                  <c:v>20.143183656720481</c:v>
                </c:pt>
                <c:pt idx="119">
                  <c:v>61.442135921241288</c:v>
                </c:pt>
                <c:pt idx="120">
                  <c:v>106.58610171742004</c:v>
                </c:pt>
                <c:pt idx="121">
                  <c:v>60.314982491507237</c:v>
                </c:pt>
                <c:pt idx="122">
                  <c:v>27.878229989385197</c:v>
                </c:pt>
                <c:pt idx="123">
                  <c:v>66.368752599801283</c:v>
                </c:pt>
                <c:pt idx="124">
                  <c:v>123.92758012243169</c:v>
                </c:pt>
                <c:pt idx="125">
                  <c:v>57.87157651307259</c:v>
                </c:pt>
                <c:pt idx="126">
                  <c:v>96.477566427230272</c:v>
                </c:pt>
                <c:pt idx="127">
                  <c:v>53.529878026170181</c:v>
                </c:pt>
                <c:pt idx="128">
                  <c:v>60.573783092320276</c:v>
                </c:pt>
                <c:pt idx="129">
                  <c:v>74.91119715176923</c:v>
                </c:pt>
                <c:pt idx="130">
                  <c:v>54.685462178817119</c:v>
                </c:pt>
                <c:pt idx="131">
                  <c:v>39.45302833748508</c:v>
                </c:pt>
                <c:pt idx="132">
                  <c:v>106.75334306370722</c:v>
                </c:pt>
                <c:pt idx="133">
                  <c:v>27.290381500443374</c:v>
                </c:pt>
                <c:pt idx="134">
                  <c:v>59.364685643814674</c:v>
                </c:pt>
                <c:pt idx="135">
                  <c:v>103.27538728253427</c:v>
                </c:pt>
                <c:pt idx="136">
                  <c:v>69.276711588303471</c:v>
                </c:pt>
                <c:pt idx="137">
                  <c:v>53.814144913556532</c:v>
                </c:pt>
                <c:pt idx="138">
                  <c:v>42.346071372508469</c:v>
                </c:pt>
                <c:pt idx="139">
                  <c:v>46.79416269108782</c:v>
                </c:pt>
                <c:pt idx="140">
                  <c:v>64.415923789885028</c:v>
                </c:pt>
                <c:pt idx="141">
                  <c:v>39.9875678205876</c:v>
                </c:pt>
                <c:pt idx="142">
                  <c:v>65.419246866283444</c:v>
                </c:pt>
                <c:pt idx="143">
                  <c:v>95.214256758039184</c:v>
                </c:pt>
                <c:pt idx="144">
                  <c:v>45.800872458028216</c:v>
                </c:pt>
                <c:pt idx="145">
                  <c:v>31.276269937409179</c:v>
                </c:pt>
                <c:pt idx="146">
                  <c:v>38.221481237908236</c:v>
                </c:pt>
                <c:pt idx="147">
                  <c:v>53.679155232272478</c:v>
                </c:pt>
                <c:pt idx="148">
                  <c:v>46.594239572808775</c:v>
                </c:pt>
                <c:pt idx="149">
                  <c:v>79.356713604984748</c:v>
                </c:pt>
                <c:pt idx="150">
                  <c:v>47.268034648098507</c:v>
                </c:pt>
                <c:pt idx="151">
                  <c:v>68.521387675414829</c:v>
                </c:pt>
                <c:pt idx="152">
                  <c:v>27.374474612398242</c:v>
                </c:pt>
                <c:pt idx="153">
                  <c:v>104.43478822831489</c:v>
                </c:pt>
                <c:pt idx="154">
                  <c:v>113.07895340385201</c:v>
                </c:pt>
                <c:pt idx="155">
                  <c:v>45.954117751848081</c:v>
                </c:pt>
                <c:pt idx="156">
                  <c:v>87.833475624987656</c:v>
                </c:pt>
                <c:pt idx="157">
                  <c:v>101.59561830161864</c:v>
                </c:pt>
                <c:pt idx="158">
                  <c:v>78.288113604922415</c:v>
                </c:pt>
                <c:pt idx="159">
                  <c:v>64.710738199919106</c:v>
                </c:pt>
                <c:pt idx="160">
                  <c:v>17.132741822477328</c:v>
                </c:pt>
                <c:pt idx="161">
                  <c:v>41.105134207313462</c:v>
                </c:pt>
                <c:pt idx="162">
                  <c:v>133.79959380548172</c:v>
                </c:pt>
                <c:pt idx="163">
                  <c:v>46.257515120069812</c:v>
                </c:pt>
                <c:pt idx="164">
                  <c:v>100.11090336083547</c:v>
                </c:pt>
                <c:pt idx="165">
                  <c:v>40.503646687036522</c:v>
                </c:pt>
                <c:pt idx="166">
                  <c:v>40.778709558624875</c:v>
                </c:pt>
                <c:pt idx="167">
                  <c:v>49.841508818948434</c:v>
                </c:pt>
                <c:pt idx="168">
                  <c:v>76.069843398233445</c:v>
                </c:pt>
                <c:pt idx="169">
                  <c:v>104.3360998889174</c:v>
                </c:pt>
                <c:pt idx="170">
                  <c:v>75.526995260043122</c:v>
                </c:pt>
                <c:pt idx="171">
                  <c:v>31.150496009231407</c:v>
                </c:pt>
                <c:pt idx="172">
                  <c:v>27.575635008861639</c:v>
                </c:pt>
                <c:pt idx="173">
                  <c:v>62.037679469980361</c:v>
                </c:pt>
                <c:pt idx="174">
                  <c:v>90.195709729163269</c:v>
                </c:pt>
                <c:pt idx="175">
                  <c:v>45.204789934078477</c:v>
                </c:pt>
                <c:pt idx="176">
                  <c:v>66.852727091318783</c:v>
                </c:pt>
                <c:pt idx="177">
                  <c:v>33.102209089558549</c:v>
                </c:pt>
                <c:pt idx="178">
                  <c:v>42.061985940489393</c:v>
                </c:pt>
                <c:pt idx="179">
                  <c:v>35.01693616075211</c:v>
                </c:pt>
                <c:pt idx="180">
                  <c:v>35.492155857338659</c:v>
                </c:pt>
                <c:pt idx="181">
                  <c:v>51.062148387548014</c:v>
                </c:pt>
                <c:pt idx="182">
                  <c:v>66.586222279277067</c:v>
                </c:pt>
                <c:pt idx="183">
                  <c:v>64.370865216032342</c:v>
                </c:pt>
                <c:pt idx="184">
                  <c:v>31.83501950049288</c:v>
                </c:pt>
                <c:pt idx="185">
                  <c:v>61.410452975727139</c:v>
                </c:pt>
                <c:pt idx="186">
                  <c:v>48.695490890438009</c:v>
                </c:pt>
                <c:pt idx="187">
                  <c:v>62.324143025265087</c:v>
                </c:pt>
                <c:pt idx="188">
                  <c:v>38.587382665284025</c:v>
                </c:pt>
                <c:pt idx="189">
                  <c:v>85.747169980769243</c:v>
                </c:pt>
                <c:pt idx="190">
                  <c:v>62.472627543234054</c:v>
                </c:pt>
                <c:pt idx="191">
                  <c:v>77.820963019732645</c:v>
                </c:pt>
                <c:pt idx="192">
                  <c:v>47.604287825572754</c:v>
                </c:pt>
                <c:pt idx="193">
                  <c:v>87.368260973448372</c:v>
                </c:pt>
                <c:pt idx="194">
                  <c:v>65.21657944704846</c:v>
                </c:pt>
                <c:pt idx="195">
                  <c:v>99.17675292708995</c:v>
                </c:pt>
                <c:pt idx="196">
                  <c:v>102.73574828046932</c:v>
                </c:pt>
                <c:pt idx="197">
                  <c:v>85.249058851547417</c:v>
                </c:pt>
                <c:pt idx="198">
                  <c:v>47.753056582066918</c:v>
                </c:pt>
                <c:pt idx="199">
                  <c:v>95.343274572420114</c:v>
                </c:pt>
                <c:pt idx="200">
                  <c:v>44.192310985161789</c:v>
                </c:pt>
                <c:pt idx="201">
                  <c:v>52.124558036035026</c:v>
                </c:pt>
                <c:pt idx="202">
                  <c:v>93.12432731729227</c:v>
                </c:pt>
                <c:pt idx="203">
                  <c:v>68.897010180919665</c:v>
                </c:pt>
                <c:pt idx="204">
                  <c:v>91.036287545140823</c:v>
                </c:pt>
                <c:pt idx="205">
                  <c:v>42.011167661775673</c:v>
                </c:pt>
                <c:pt idx="206">
                  <c:v>86.253131262353563</c:v>
                </c:pt>
                <c:pt idx="207">
                  <c:v>31.96509807009933</c:v>
                </c:pt>
                <c:pt idx="208">
                  <c:v>50.130764109285757</c:v>
                </c:pt>
                <c:pt idx="209">
                  <c:v>45.324830744642</c:v>
                </c:pt>
                <c:pt idx="210">
                  <c:v>83.226848597668635</c:v>
                </c:pt>
                <c:pt idx="211">
                  <c:v>92.740887626100843</c:v>
                </c:pt>
                <c:pt idx="212">
                  <c:v>82.297267292102504</c:v>
                </c:pt>
                <c:pt idx="213">
                  <c:v>69.48287526392599</c:v>
                </c:pt>
                <c:pt idx="214">
                  <c:v>51.499027059424435</c:v>
                </c:pt>
                <c:pt idx="215">
                  <c:v>46.551047071561221</c:v>
                </c:pt>
                <c:pt idx="216">
                  <c:v>37.518675165071841</c:v>
                </c:pt>
                <c:pt idx="217">
                  <c:v>66.482300567092111</c:v>
                </c:pt>
                <c:pt idx="218">
                  <c:v>71.341999514058628</c:v>
                </c:pt>
                <c:pt idx="219">
                  <c:v>81.148775794463404</c:v>
                </c:pt>
                <c:pt idx="220">
                  <c:v>45.597454425756922</c:v>
                </c:pt>
                <c:pt idx="221">
                  <c:v>81.699103406944886</c:v>
                </c:pt>
                <c:pt idx="222">
                  <c:v>77.931864555182187</c:v>
                </c:pt>
                <c:pt idx="223">
                  <c:v>31.785457876523445</c:v>
                </c:pt>
                <c:pt idx="224">
                  <c:v>98.492742151332706</c:v>
                </c:pt>
                <c:pt idx="225">
                  <c:v>42.585585940829169</c:v>
                </c:pt>
                <c:pt idx="226">
                  <c:v>15.859042315550203</c:v>
                </c:pt>
                <c:pt idx="227">
                  <c:v>24.939841853596398</c:v>
                </c:pt>
                <c:pt idx="228">
                  <c:v>12.886119340016599</c:v>
                </c:pt>
                <c:pt idx="229">
                  <c:v>44.612044037520484</c:v>
                </c:pt>
                <c:pt idx="230">
                  <c:v>48.030006089322043</c:v>
                </c:pt>
                <c:pt idx="231">
                  <c:v>33.268506699970558</c:v>
                </c:pt>
                <c:pt idx="232">
                  <c:v>67.877893507768846</c:v>
                </c:pt>
                <c:pt idx="233">
                  <c:v>82.369068893438055</c:v>
                </c:pt>
                <c:pt idx="234">
                  <c:v>79.934158675248412</c:v>
                </c:pt>
                <c:pt idx="235">
                  <c:v>69.020279503911524</c:v>
                </c:pt>
                <c:pt idx="236">
                  <c:v>66.815454998893969</c:v>
                </c:pt>
                <c:pt idx="237">
                  <c:v>76.969856195418956</c:v>
                </c:pt>
                <c:pt idx="238">
                  <c:v>31.799479333123255</c:v>
                </c:pt>
                <c:pt idx="239">
                  <c:v>78.396021215158555</c:v>
                </c:pt>
                <c:pt idx="240">
                  <c:v>35.650267322176539</c:v>
                </c:pt>
                <c:pt idx="241">
                  <c:v>89.202796371571353</c:v>
                </c:pt>
                <c:pt idx="242">
                  <c:v>31.980110678446565</c:v>
                </c:pt>
                <c:pt idx="243">
                  <c:v>42.241589588913733</c:v>
                </c:pt>
                <c:pt idx="244">
                  <c:v>67.021332023886856</c:v>
                </c:pt>
                <c:pt idx="245">
                  <c:v>59.360439641875743</c:v>
                </c:pt>
                <c:pt idx="246">
                  <c:v>33.794427074972354</c:v>
                </c:pt>
                <c:pt idx="247">
                  <c:v>30.612340508008394</c:v>
                </c:pt>
                <c:pt idx="248">
                  <c:v>31.656709761102618</c:v>
                </c:pt>
                <c:pt idx="249">
                  <c:v>46.517712134684977</c:v>
                </c:pt>
                <c:pt idx="250">
                  <c:v>104.77186568163674</c:v>
                </c:pt>
                <c:pt idx="251">
                  <c:v>34.828912444399158</c:v>
                </c:pt>
                <c:pt idx="252">
                  <c:v>52.104721769731206</c:v>
                </c:pt>
                <c:pt idx="253">
                  <c:v>43.126519491276717</c:v>
                </c:pt>
                <c:pt idx="254">
                  <c:v>76.636000061854006</c:v>
                </c:pt>
                <c:pt idx="255">
                  <c:v>63.731768507820739</c:v>
                </c:pt>
                <c:pt idx="256">
                  <c:v>70.684253546606982</c:v>
                </c:pt>
                <c:pt idx="257">
                  <c:v>50.647255721984585</c:v>
                </c:pt>
                <c:pt idx="258">
                  <c:v>58.294967798306125</c:v>
                </c:pt>
                <c:pt idx="259">
                  <c:v>80.813657715752569</c:v>
                </c:pt>
                <c:pt idx="260">
                  <c:v>93.235259322602744</c:v>
                </c:pt>
                <c:pt idx="261">
                  <c:v>79.960713291576425</c:v>
                </c:pt>
                <c:pt idx="262">
                  <c:v>69.367194268491446</c:v>
                </c:pt>
                <c:pt idx="263">
                  <c:v>29.958909118750153</c:v>
                </c:pt>
                <c:pt idx="264">
                  <c:v>51.695787030065375</c:v>
                </c:pt>
                <c:pt idx="265">
                  <c:v>16.360969709283662</c:v>
                </c:pt>
                <c:pt idx="266">
                  <c:v>31.754059121944003</c:v>
                </c:pt>
                <c:pt idx="267">
                  <c:v>58.949266779889527</c:v>
                </c:pt>
                <c:pt idx="268">
                  <c:v>47.293814274414395</c:v>
                </c:pt>
                <c:pt idx="269">
                  <c:v>57.104233805371386</c:v>
                </c:pt>
                <c:pt idx="270">
                  <c:v>47.719767824150296</c:v>
                </c:pt>
                <c:pt idx="271">
                  <c:v>42.437792037250716</c:v>
                </c:pt>
                <c:pt idx="272">
                  <c:v>49.972860142838101</c:v>
                </c:pt>
                <c:pt idx="273">
                  <c:v>60.568468066402573</c:v>
                </c:pt>
                <c:pt idx="274">
                  <c:v>86.882182307552867</c:v>
                </c:pt>
                <c:pt idx="275">
                  <c:v>92.925387477107932</c:v>
                </c:pt>
                <c:pt idx="276">
                  <c:v>45.758087470416385</c:v>
                </c:pt>
                <c:pt idx="277">
                  <c:v>39.555446990820307</c:v>
                </c:pt>
                <c:pt idx="278">
                  <c:v>17.481741326703588</c:v>
                </c:pt>
                <c:pt idx="279">
                  <c:v>19.933695643413202</c:v>
                </c:pt>
                <c:pt idx="280">
                  <c:v>46.63792335651037</c:v>
                </c:pt>
                <c:pt idx="281">
                  <c:v>73.482704132163676</c:v>
                </c:pt>
                <c:pt idx="282">
                  <c:v>57.650159951689169</c:v>
                </c:pt>
                <c:pt idx="283">
                  <c:v>43.218728806653502</c:v>
                </c:pt>
                <c:pt idx="284">
                  <c:v>79.368785646661635</c:v>
                </c:pt>
                <c:pt idx="285">
                  <c:v>70.903956145315462</c:v>
                </c:pt>
                <c:pt idx="286">
                  <c:v>82.113635345058654</c:v>
                </c:pt>
                <c:pt idx="287">
                  <c:v>45.340295786272812</c:v>
                </c:pt>
                <c:pt idx="288">
                  <c:v>21.890289470249392</c:v>
                </c:pt>
                <c:pt idx="289">
                  <c:v>96.600154079718124</c:v>
                </c:pt>
                <c:pt idx="290">
                  <c:v>46.578211619493587</c:v>
                </c:pt>
                <c:pt idx="291">
                  <c:v>78.218984872878366</c:v>
                </c:pt>
                <c:pt idx="292">
                  <c:v>51.968655374389968</c:v>
                </c:pt>
                <c:pt idx="293">
                  <c:v>108.79866295489047</c:v>
                </c:pt>
                <c:pt idx="294">
                  <c:v>31.357409976490842</c:v>
                </c:pt>
                <c:pt idx="295">
                  <c:v>74.104597701907053</c:v>
                </c:pt>
                <c:pt idx="296">
                  <c:v>77.501567438352154</c:v>
                </c:pt>
                <c:pt idx="297">
                  <c:v>42.754039680902409</c:v>
                </c:pt>
                <c:pt idx="298">
                  <c:v>46.38956763696342</c:v>
                </c:pt>
                <c:pt idx="299">
                  <c:v>44.530985684449888</c:v>
                </c:pt>
                <c:pt idx="300">
                  <c:v>34.563529398681538</c:v>
                </c:pt>
                <c:pt idx="301">
                  <c:v>86.36214452887279</c:v>
                </c:pt>
                <c:pt idx="302">
                  <c:v>18.907778333736555</c:v>
                </c:pt>
                <c:pt idx="303">
                  <c:v>89.289673582724703</c:v>
                </c:pt>
                <c:pt idx="304">
                  <c:v>45.04132122137937</c:v>
                </c:pt>
                <c:pt idx="305">
                  <c:v>67.741124121862541</c:v>
                </c:pt>
                <c:pt idx="306">
                  <c:v>49.848086925949396</c:v>
                </c:pt>
                <c:pt idx="307">
                  <c:v>38.317646726660378</c:v>
                </c:pt>
                <c:pt idx="308">
                  <c:v>83.168169214875633</c:v>
                </c:pt>
                <c:pt idx="309">
                  <c:v>58.299529026754776</c:v>
                </c:pt>
                <c:pt idx="310">
                  <c:v>78.097715278791085</c:v>
                </c:pt>
                <c:pt idx="311">
                  <c:v>48.417053574321066</c:v>
                </c:pt>
                <c:pt idx="312">
                  <c:v>63.547250427819542</c:v>
                </c:pt>
                <c:pt idx="313">
                  <c:v>33.843075723605232</c:v>
                </c:pt>
                <c:pt idx="314">
                  <c:v>35.952241038859547</c:v>
                </c:pt>
                <c:pt idx="315">
                  <c:v>22.287783930618836</c:v>
                </c:pt>
                <c:pt idx="316">
                  <c:v>93.982140057319583</c:v>
                </c:pt>
                <c:pt idx="317">
                  <c:v>10.179373163614185</c:v>
                </c:pt>
                <c:pt idx="318">
                  <c:v>91.50128611570095</c:v>
                </c:pt>
                <c:pt idx="319">
                  <c:v>41.917513945350407</c:v>
                </c:pt>
                <c:pt idx="320">
                  <c:v>37.02746897093995</c:v>
                </c:pt>
                <c:pt idx="321">
                  <c:v>59.492307760548087</c:v>
                </c:pt>
                <c:pt idx="322">
                  <c:v>28.2769853074571</c:v>
                </c:pt>
                <c:pt idx="323">
                  <c:v>32.836012536685111</c:v>
                </c:pt>
                <c:pt idx="324">
                  <c:v>53.603411528839203</c:v>
                </c:pt>
                <c:pt idx="325">
                  <c:v>92.207761693518634</c:v>
                </c:pt>
                <c:pt idx="326">
                  <c:v>51.195620962155111</c:v>
                </c:pt>
                <c:pt idx="327">
                  <c:v>34.776149322628797</c:v>
                </c:pt>
                <c:pt idx="328">
                  <c:v>38.869814118710458</c:v>
                </c:pt>
                <c:pt idx="329">
                  <c:v>81.091406931835294</c:v>
                </c:pt>
                <c:pt idx="330">
                  <c:v>93.085185778258165</c:v>
                </c:pt>
                <c:pt idx="331">
                  <c:v>49.291328194845185</c:v>
                </c:pt>
                <c:pt idx="332">
                  <c:v>47.338851848223115</c:v>
                </c:pt>
                <c:pt idx="333">
                  <c:v>70.698342865048176</c:v>
                </c:pt>
                <c:pt idx="334">
                  <c:v>113.5436249020003</c:v>
                </c:pt>
                <c:pt idx="335">
                  <c:v>98.773550425201279</c:v>
                </c:pt>
                <c:pt idx="336">
                  <c:v>96.664851065706515</c:v>
                </c:pt>
                <c:pt idx="337">
                  <c:v>46.030994009293629</c:v>
                </c:pt>
                <c:pt idx="338">
                  <c:v>37.913718840785933</c:v>
                </c:pt>
                <c:pt idx="339">
                  <c:v>70.63207556210331</c:v>
                </c:pt>
                <c:pt idx="340">
                  <c:v>54.719020447850546</c:v>
                </c:pt>
                <c:pt idx="341">
                  <c:v>52.454914781769524</c:v>
                </c:pt>
                <c:pt idx="342">
                  <c:v>98.671892007753897</c:v>
                </c:pt>
                <c:pt idx="343">
                  <c:v>38.406211576248786</c:v>
                </c:pt>
                <c:pt idx="344">
                  <c:v>77.164356611850209</c:v>
                </c:pt>
                <c:pt idx="345">
                  <c:v>109.59371367253628</c:v>
                </c:pt>
                <c:pt idx="346">
                  <c:v>38.000843928159796</c:v>
                </c:pt>
                <c:pt idx="347">
                  <c:v>58.555264490032833</c:v>
                </c:pt>
                <c:pt idx="348">
                  <c:v>31.971301700293967</c:v>
                </c:pt>
                <c:pt idx="349">
                  <c:v>59.611238191150093</c:v>
                </c:pt>
                <c:pt idx="350">
                  <c:v>72.621858948492928</c:v>
                </c:pt>
                <c:pt idx="351">
                  <c:v>37.663212232343575</c:v>
                </c:pt>
                <c:pt idx="352">
                  <c:v>66.246039126346972</c:v>
                </c:pt>
                <c:pt idx="353">
                  <c:v>115.23076801669289</c:v>
                </c:pt>
                <c:pt idx="354">
                  <c:v>65.26156974162582</c:v>
                </c:pt>
                <c:pt idx="355">
                  <c:v>29.566472634987242</c:v>
                </c:pt>
                <c:pt idx="356">
                  <c:v>42.790025405899691</c:v>
                </c:pt>
                <c:pt idx="357">
                  <c:v>23.834244420066696</c:v>
                </c:pt>
                <c:pt idx="358">
                  <c:v>55.739412849385658</c:v>
                </c:pt>
                <c:pt idx="359">
                  <c:v>72.926186915991167</c:v>
                </c:pt>
                <c:pt idx="360">
                  <c:v>53.052845663694235</c:v>
                </c:pt>
                <c:pt idx="361">
                  <c:v>93.487036404755713</c:v>
                </c:pt>
                <c:pt idx="362">
                  <c:v>40.407150847970271</c:v>
                </c:pt>
                <c:pt idx="363">
                  <c:v>113.13635890612358</c:v>
                </c:pt>
                <c:pt idx="364">
                  <c:v>95.656500873474755</c:v>
                </c:pt>
                <c:pt idx="365">
                  <c:v>26.912866509587293</c:v>
                </c:pt>
                <c:pt idx="366">
                  <c:v>81.166731762774901</c:v>
                </c:pt>
                <c:pt idx="367">
                  <c:v>95.31074538270606</c:v>
                </c:pt>
                <c:pt idx="368">
                  <c:v>63.893094897027552</c:v>
                </c:pt>
                <c:pt idx="369">
                  <c:v>83.523184554014833</c:v>
                </c:pt>
                <c:pt idx="370">
                  <c:v>26.911602429887708</c:v>
                </c:pt>
                <c:pt idx="371">
                  <c:v>20.593461985035372</c:v>
                </c:pt>
                <c:pt idx="372">
                  <c:v>83.393989429701122</c:v>
                </c:pt>
                <c:pt idx="373">
                  <c:v>49.589511952387859</c:v>
                </c:pt>
                <c:pt idx="374">
                  <c:v>99.406640208669486</c:v>
                </c:pt>
                <c:pt idx="375">
                  <c:v>47.58821669389858</c:v>
                </c:pt>
                <c:pt idx="376">
                  <c:v>35.857173868302112</c:v>
                </c:pt>
                <c:pt idx="377">
                  <c:v>49.261136696384611</c:v>
                </c:pt>
                <c:pt idx="378">
                  <c:v>59.2810129411316</c:v>
                </c:pt>
                <c:pt idx="379">
                  <c:v>75.210137797259478</c:v>
                </c:pt>
                <c:pt idx="380">
                  <c:v>66.881348002452739</c:v>
                </c:pt>
                <c:pt idx="381">
                  <c:v>24.969965408364022</c:v>
                </c:pt>
                <c:pt idx="382">
                  <c:v>46.949463984221559</c:v>
                </c:pt>
                <c:pt idx="383">
                  <c:v>80.791635789299576</c:v>
                </c:pt>
                <c:pt idx="384">
                  <c:v>44.739756112372227</c:v>
                </c:pt>
                <c:pt idx="385">
                  <c:v>15.590553530231032</c:v>
                </c:pt>
                <c:pt idx="386">
                  <c:v>59.161918657381214</c:v>
                </c:pt>
                <c:pt idx="387">
                  <c:v>34.943150299027337</c:v>
                </c:pt>
                <c:pt idx="388">
                  <c:v>37.303599483047172</c:v>
                </c:pt>
                <c:pt idx="389">
                  <c:v>76.725140083186304</c:v>
                </c:pt>
                <c:pt idx="390">
                  <c:v>65.9252551066661</c:v>
                </c:pt>
                <c:pt idx="391">
                  <c:v>53.620263601669144</c:v>
                </c:pt>
                <c:pt idx="392">
                  <c:v>79.286835711110896</c:v>
                </c:pt>
                <c:pt idx="393">
                  <c:v>57.856900786846339</c:v>
                </c:pt>
                <c:pt idx="394">
                  <c:v>31.354782728279542</c:v>
                </c:pt>
                <c:pt idx="395">
                  <c:v>38.29446930008536</c:v>
                </c:pt>
                <c:pt idx="396">
                  <c:v>35.709658125411316</c:v>
                </c:pt>
                <c:pt idx="397">
                  <c:v>62.720587227056114</c:v>
                </c:pt>
                <c:pt idx="398">
                  <c:v>32.736901298260193</c:v>
                </c:pt>
                <c:pt idx="399">
                  <c:v>52.435544090918981</c:v>
                </c:pt>
                <c:pt idx="400">
                  <c:v>55.754822629027267</c:v>
                </c:pt>
                <c:pt idx="401">
                  <c:v>82.315829445224608</c:v>
                </c:pt>
                <c:pt idx="402">
                  <c:v>68.98224740579073</c:v>
                </c:pt>
                <c:pt idx="403">
                  <c:v>55.03650896717857</c:v>
                </c:pt>
                <c:pt idx="404">
                  <c:v>57.932407783046777</c:v>
                </c:pt>
                <c:pt idx="405">
                  <c:v>71.301208813630211</c:v>
                </c:pt>
                <c:pt idx="406">
                  <c:v>72.933189626561429</c:v>
                </c:pt>
                <c:pt idx="407">
                  <c:v>87.098142971151645</c:v>
                </c:pt>
                <c:pt idx="408">
                  <c:v>52.355993095695361</c:v>
                </c:pt>
                <c:pt idx="409">
                  <c:v>97.110019878562298</c:v>
                </c:pt>
                <c:pt idx="410">
                  <c:v>57.456711285166222</c:v>
                </c:pt>
                <c:pt idx="411">
                  <c:v>53.64058057862669</c:v>
                </c:pt>
                <c:pt idx="412">
                  <c:v>76.601852014768028</c:v>
                </c:pt>
                <c:pt idx="413">
                  <c:v>56.141470032820877</c:v>
                </c:pt>
                <c:pt idx="414">
                  <c:v>86.67606532795817</c:v>
                </c:pt>
                <c:pt idx="415">
                  <c:v>23.130785107568911</c:v>
                </c:pt>
                <c:pt idx="416">
                  <c:v>86.047067917337401</c:v>
                </c:pt>
                <c:pt idx="417">
                  <c:v>21.868419307583899</c:v>
                </c:pt>
                <c:pt idx="418">
                  <c:v>62.518261915067612</c:v>
                </c:pt>
                <c:pt idx="419">
                  <c:v>41.265131821467889</c:v>
                </c:pt>
                <c:pt idx="420">
                  <c:v>62.66015718265092</c:v>
                </c:pt>
                <c:pt idx="421">
                  <c:v>103.5708710497774</c:v>
                </c:pt>
                <c:pt idx="422">
                  <c:v>83.840480613026742</c:v>
                </c:pt>
                <c:pt idx="423">
                  <c:v>52.761970278395715</c:v>
                </c:pt>
                <c:pt idx="424">
                  <c:v>45.525133553151953</c:v>
                </c:pt>
                <c:pt idx="425">
                  <c:v>43.968194882220125</c:v>
                </c:pt>
                <c:pt idx="426">
                  <c:v>32.17581925433678</c:v>
                </c:pt>
                <c:pt idx="427">
                  <c:v>52.736619177996083</c:v>
                </c:pt>
                <c:pt idx="428">
                  <c:v>53.591650794662371</c:v>
                </c:pt>
                <c:pt idx="429">
                  <c:v>63.275853582306574</c:v>
                </c:pt>
                <c:pt idx="430">
                  <c:v>47.742471556897392</c:v>
                </c:pt>
                <c:pt idx="431">
                  <c:v>62.644162480960283</c:v>
                </c:pt>
                <c:pt idx="432">
                  <c:v>67.702782294841214</c:v>
                </c:pt>
                <c:pt idx="433">
                  <c:v>36.482551392443284</c:v>
                </c:pt>
                <c:pt idx="434">
                  <c:v>94.079049540672315</c:v>
                </c:pt>
                <c:pt idx="435">
                  <c:v>30.354642400547618</c:v>
                </c:pt>
                <c:pt idx="436">
                  <c:v>14.58932482230243</c:v>
                </c:pt>
                <c:pt idx="437">
                  <c:v>20.545385492332723</c:v>
                </c:pt>
                <c:pt idx="438">
                  <c:v>16.211234609875884</c:v>
                </c:pt>
                <c:pt idx="439">
                  <c:v>48.708922179370816</c:v>
                </c:pt>
                <c:pt idx="440">
                  <c:v>37.493258879495301</c:v>
                </c:pt>
                <c:pt idx="441">
                  <c:v>40.755061104942975</c:v>
                </c:pt>
                <c:pt idx="442">
                  <c:v>55.964223243422218</c:v>
                </c:pt>
                <c:pt idx="443">
                  <c:v>91.959008770696826</c:v>
                </c:pt>
                <c:pt idx="444">
                  <c:v>66.045581257831998</c:v>
                </c:pt>
                <c:pt idx="445">
                  <c:v>68.44891492653521</c:v>
                </c:pt>
                <c:pt idx="446">
                  <c:v>53.820418322582135</c:v>
                </c:pt>
                <c:pt idx="447">
                  <c:v>81.149083960462605</c:v>
                </c:pt>
                <c:pt idx="448">
                  <c:v>26.914590687672778</c:v>
                </c:pt>
                <c:pt idx="449">
                  <c:v>53.148240410929802</c:v>
                </c:pt>
                <c:pt idx="450">
                  <c:v>43.790241904537062</c:v>
                </c:pt>
                <c:pt idx="451">
                  <c:v>50.82189734146354</c:v>
                </c:pt>
                <c:pt idx="452">
                  <c:v>80.382579641698669</c:v>
                </c:pt>
                <c:pt idx="453">
                  <c:v>74.027704047537938</c:v>
                </c:pt>
                <c:pt idx="454">
                  <c:v>49.985428526509466</c:v>
                </c:pt>
                <c:pt idx="455">
                  <c:v>76.484969165694508</c:v>
                </c:pt>
                <c:pt idx="456">
                  <c:v>47.197531972616375</c:v>
                </c:pt>
                <c:pt idx="457">
                  <c:v>50.178832226171274</c:v>
                </c:pt>
                <c:pt idx="458">
                  <c:v>35.155385592290706</c:v>
                </c:pt>
                <c:pt idx="459">
                  <c:v>17.965303697832084</c:v>
                </c:pt>
                <c:pt idx="460">
                  <c:v>90.353062575201307</c:v>
                </c:pt>
                <c:pt idx="461">
                  <c:v>30.579843623168184</c:v>
                </c:pt>
                <c:pt idx="462">
                  <c:v>44.059298667576769</c:v>
                </c:pt>
                <c:pt idx="463">
                  <c:v>43.475860592031431</c:v>
                </c:pt>
                <c:pt idx="464">
                  <c:v>77.400339987556379</c:v>
                </c:pt>
                <c:pt idx="465">
                  <c:v>57.984631324664548</c:v>
                </c:pt>
                <c:pt idx="466">
                  <c:v>46.248063888952835</c:v>
                </c:pt>
                <c:pt idx="467">
                  <c:v>68.923765311460883</c:v>
                </c:pt>
                <c:pt idx="468">
                  <c:v>40.494807900358587</c:v>
                </c:pt>
                <c:pt idx="469">
                  <c:v>81.438822211726091</c:v>
                </c:pt>
                <c:pt idx="470">
                  <c:v>69.083895258515156</c:v>
                </c:pt>
                <c:pt idx="471">
                  <c:v>75.089834204271398</c:v>
                </c:pt>
                <c:pt idx="472">
                  <c:v>86.200346777716916</c:v>
                </c:pt>
                <c:pt idx="473">
                  <c:v>41.752508983369339</c:v>
                </c:pt>
                <c:pt idx="474">
                  <c:v>57.923802961113026</c:v>
                </c:pt>
                <c:pt idx="475">
                  <c:v>32.127567825809031</c:v>
                </c:pt>
                <c:pt idx="476">
                  <c:v>26.489769561676258</c:v>
                </c:pt>
                <c:pt idx="477">
                  <c:v>53.160867727750571</c:v>
                </c:pt>
                <c:pt idx="478">
                  <c:v>49.435787434088851</c:v>
                </c:pt>
                <c:pt idx="479">
                  <c:v>53.321187603047996</c:v>
                </c:pt>
                <c:pt idx="480">
                  <c:v>58.901799054745609</c:v>
                </c:pt>
                <c:pt idx="481">
                  <c:v>70.007040056969331</c:v>
                </c:pt>
                <c:pt idx="482">
                  <c:v>30.504724068335207</c:v>
                </c:pt>
                <c:pt idx="483">
                  <c:v>38.941281951389158</c:v>
                </c:pt>
                <c:pt idx="484">
                  <c:v>87.878337060564078</c:v>
                </c:pt>
                <c:pt idx="485">
                  <c:v>94.506109446620087</c:v>
                </c:pt>
                <c:pt idx="486">
                  <c:v>49.250639614757361</c:v>
                </c:pt>
                <c:pt idx="487">
                  <c:v>79.460719388120395</c:v>
                </c:pt>
                <c:pt idx="488">
                  <c:v>36.337777111824799</c:v>
                </c:pt>
                <c:pt idx="489">
                  <c:v>63.210901006629918</c:v>
                </c:pt>
                <c:pt idx="490">
                  <c:v>57.603979235902912</c:v>
                </c:pt>
                <c:pt idx="491">
                  <c:v>69.151596090473745</c:v>
                </c:pt>
                <c:pt idx="492">
                  <c:v>29.162106016173109</c:v>
                </c:pt>
                <c:pt idx="493">
                  <c:v>32.762831563307898</c:v>
                </c:pt>
                <c:pt idx="494">
                  <c:v>76.833806781853824</c:v>
                </c:pt>
                <c:pt idx="495">
                  <c:v>73.762510519962859</c:v>
                </c:pt>
                <c:pt idx="496">
                  <c:v>94.277401876150037</c:v>
                </c:pt>
                <c:pt idx="497">
                  <c:v>53.880663125127164</c:v>
                </c:pt>
                <c:pt idx="498">
                  <c:v>63.055226415974452</c:v>
                </c:pt>
                <c:pt idx="499">
                  <c:v>80.894666849521499</c:v>
                </c:pt>
                <c:pt idx="500">
                  <c:v>51.525284996632294</c:v>
                </c:pt>
                <c:pt idx="501">
                  <c:v>64.976936631735725</c:v>
                </c:pt>
                <c:pt idx="502">
                  <c:v>53.071573281113729</c:v>
                </c:pt>
                <c:pt idx="503">
                  <c:v>107.37135853192572</c:v>
                </c:pt>
                <c:pt idx="504">
                  <c:v>72.589507293310646</c:v>
                </c:pt>
                <c:pt idx="505">
                  <c:v>83.910818594877924</c:v>
                </c:pt>
                <c:pt idx="506">
                  <c:v>71.128892384652119</c:v>
                </c:pt>
                <c:pt idx="507">
                  <c:v>35.0682987296831</c:v>
                </c:pt>
                <c:pt idx="508">
                  <c:v>50.309030494267091</c:v>
                </c:pt>
                <c:pt idx="509">
                  <c:v>44.468267659777567</c:v>
                </c:pt>
                <c:pt idx="510">
                  <c:v>44.269118445097085</c:v>
                </c:pt>
                <c:pt idx="511">
                  <c:v>98.25880413737471</c:v>
                </c:pt>
                <c:pt idx="512">
                  <c:v>37.018173620475601</c:v>
                </c:pt>
                <c:pt idx="513">
                  <c:v>84.623467985168048</c:v>
                </c:pt>
                <c:pt idx="514">
                  <c:v>51.827491800553069</c:v>
                </c:pt>
                <c:pt idx="515">
                  <c:v>58.830864027380542</c:v>
                </c:pt>
                <c:pt idx="516">
                  <c:v>43.633508789396018</c:v>
                </c:pt>
                <c:pt idx="517">
                  <c:v>49.220952927568483</c:v>
                </c:pt>
                <c:pt idx="518">
                  <c:v>73.90668517483202</c:v>
                </c:pt>
                <c:pt idx="519">
                  <c:v>69.653792368524549</c:v>
                </c:pt>
                <c:pt idx="520">
                  <c:v>60.439813137911962</c:v>
                </c:pt>
                <c:pt idx="521">
                  <c:v>69.025231020247531</c:v>
                </c:pt>
                <c:pt idx="522">
                  <c:v>58.686199319781863</c:v>
                </c:pt>
                <c:pt idx="523">
                  <c:v>25.900080686424381</c:v>
                </c:pt>
                <c:pt idx="524">
                  <c:v>56.151306896115315</c:v>
                </c:pt>
                <c:pt idx="525">
                  <c:v>19.208874001503581</c:v>
                </c:pt>
                <c:pt idx="526">
                  <c:v>87.619945105409641</c:v>
                </c:pt>
                <c:pt idx="527">
                  <c:v>54.433169011668085</c:v>
                </c:pt>
                <c:pt idx="528">
                  <c:v>99.906372818474523</c:v>
                </c:pt>
                <c:pt idx="529">
                  <c:v>66.20420585090281</c:v>
                </c:pt>
                <c:pt idx="530">
                  <c:v>26.893404117262243</c:v>
                </c:pt>
                <c:pt idx="531">
                  <c:v>62.469731947309022</c:v>
                </c:pt>
                <c:pt idx="532">
                  <c:v>58.332222372186664</c:v>
                </c:pt>
                <c:pt idx="533">
                  <c:v>23.129089203357069</c:v>
                </c:pt>
                <c:pt idx="534">
                  <c:v>66.173901107945468</c:v>
                </c:pt>
                <c:pt idx="535">
                  <c:v>98.521733977656098</c:v>
                </c:pt>
                <c:pt idx="536">
                  <c:v>48.013509567857703</c:v>
                </c:pt>
                <c:pt idx="537">
                  <c:v>48.263820405886314</c:v>
                </c:pt>
                <c:pt idx="538">
                  <c:v>17.065412187946215</c:v>
                </c:pt>
                <c:pt idx="539">
                  <c:v>53.497201913290375</c:v>
                </c:pt>
                <c:pt idx="540">
                  <c:v>94.827647313801606</c:v>
                </c:pt>
                <c:pt idx="541">
                  <c:v>62.123707696251408</c:v>
                </c:pt>
                <c:pt idx="542">
                  <c:v>40.0954414493226</c:v>
                </c:pt>
                <c:pt idx="543">
                  <c:v>60.605795219495178</c:v>
                </c:pt>
                <c:pt idx="544">
                  <c:v>109.79525237022399</c:v>
                </c:pt>
                <c:pt idx="545">
                  <c:v>96.118968095039321</c:v>
                </c:pt>
                <c:pt idx="546">
                  <c:v>94.235325942105177</c:v>
                </c:pt>
                <c:pt idx="547">
                  <c:v>66.200187677061322</c:v>
                </c:pt>
                <c:pt idx="548">
                  <c:v>43.330326845691765</c:v>
                </c:pt>
                <c:pt idx="549">
                  <c:v>53.738982027762979</c:v>
                </c:pt>
                <c:pt idx="550">
                  <c:v>69.617742373091275</c:v>
                </c:pt>
                <c:pt idx="551">
                  <c:v>33.61076541705296</c:v>
                </c:pt>
                <c:pt idx="552">
                  <c:v>89.497003044542211</c:v>
                </c:pt>
                <c:pt idx="553">
                  <c:v>32.043540261174748</c:v>
                </c:pt>
                <c:pt idx="554">
                  <c:v>86.611733487185958</c:v>
                </c:pt>
                <c:pt idx="555">
                  <c:v>89.615740176994905</c:v>
                </c:pt>
                <c:pt idx="556">
                  <c:v>67.182184527390106</c:v>
                </c:pt>
                <c:pt idx="557">
                  <c:v>52.156461818877702</c:v>
                </c:pt>
                <c:pt idx="558">
                  <c:v>38.791591409048664</c:v>
                </c:pt>
                <c:pt idx="559">
                  <c:v>26.01990618122958</c:v>
                </c:pt>
                <c:pt idx="560">
                  <c:v>57.633837062072253</c:v>
                </c:pt>
                <c:pt idx="561">
                  <c:v>32.847805943173654</c:v>
                </c:pt>
                <c:pt idx="562">
                  <c:v>79.892465388225332</c:v>
                </c:pt>
                <c:pt idx="563">
                  <c:v>115.21471319011543</c:v>
                </c:pt>
                <c:pt idx="564">
                  <c:v>42.111636484887903</c:v>
                </c:pt>
                <c:pt idx="565">
                  <c:v>46.967831589184428</c:v>
                </c:pt>
                <c:pt idx="566">
                  <c:v>11.243862541797862</c:v>
                </c:pt>
                <c:pt idx="567">
                  <c:v>30.937045408263018</c:v>
                </c:pt>
                <c:pt idx="568">
                  <c:v>65.570699265356026</c:v>
                </c:pt>
                <c:pt idx="569">
                  <c:v>81.619385795353608</c:v>
                </c:pt>
                <c:pt idx="570">
                  <c:v>49.283506529585971</c:v>
                </c:pt>
                <c:pt idx="571">
                  <c:v>78.739573360661481</c:v>
                </c:pt>
                <c:pt idx="572">
                  <c:v>34.700136145246937</c:v>
                </c:pt>
                <c:pt idx="573">
                  <c:v>110.57501542111594</c:v>
                </c:pt>
                <c:pt idx="574">
                  <c:v>86.256563469182609</c:v>
                </c:pt>
                <c:pt idx="575">
                  <c:v>27.122478366550659</c:v>
                </c:pt>
                <c:pt idx="576">
                  <c:v>73.347353820532476</c:v>
                </c:pt>
                <c:pt idx="577">
                  <c:v>78.147424275997693</c:v>
                </c:pt>
                <c:pt idx="578">
                  <c:v>71.173977196850899</c:v>
                </c:pt>
                <c:pt idx="579">
                  <c:v>67.446881253163227</c:v>
                </c:pt>
                <c:pt idx="580">
                  <c:v>18.294411900986507</c:v>
                </c:pt>
                <c:pt idx="581">
                  <c:v>12.573119166431134</c:v>
                </c:pt>
                <c:pt idx="582">
                  <c:v>123.86277322372321</c:v>
                </c:pt>
                <c:pt idx="583">
                  <c:v>58.816187896606145</c:v>
                </c:pt>
                <c:pt idx="584">
                  <c:v>95.201169852775479</c:v>
                </c:pt>
                <c:pt idx="585">
                  <c:v>40.870978276926181</c:v>
                </c:pt>
                <c:pt idx="586">
                  <c:v>82.557360480862926</c:v>
                </c:pt>
                <c:pt idx="587">
                  <c:v>56.446470692770831</c:v>
                </c:pt>
                <c:pt idx="588">
                  <c:v>50.896630817669298</c:v>
                </c:pt>
                <c:pt idx="589">
                  <c:v>99.327588923457725</c:v>
                </c:pt>
                <c:pt idx="590">
                  <c:v>62.972183341675183</c:v>
                </c:pt>
                <c:pt idx="591">
                  <c:v>49.230579706500407</c:v>
                </c:pt>
                <c:pt idx="592">
                  <c:v>38.096753302275587</c:v>
                </c:pt>
                <c:pt idx="593">
                  <c:v>52.433318238562066</c:v>
                </c:pt>
                <c:pt idx="594">
                  <c:v>41.326602709838184</c:v>
                </c:pt>
                <c:pt idx="595">
                  <c:v>40.342171544456761</c:v>
                </c:pt>
                <c:pt idx="596">
                  <c:v>56.575356989025053</c:v>
                </c:pt>
                <c:pt idx="597">
                  <c:v>39.078313733374415</c:v>
                </c:pt>
                <c:pt idx="598">
                  <c:v>19.321967706977883</c:v>
                </c:pt>
                <c:pt idx="599">
                  <c:v>43.726842525273142</c:v>
                </c:pt>
                <c:pt idx="600">
                  <c:v>83.788219640046279</c:v>
                </c:pt>
                <c:pt idx="601">
                  <c:v>60.440991728935401</c:v>
                </c:pt>
                <c:pt idx="602">
                  <c:v>69.752380457109751</c:v>
                </c:pt>
                <c:pt idx="603">
                  <c:v>54.701503944712698</c:v>
                </c:pt>
                <c:pt idx="604">
                  <c:v>27.315404287478717</c:v>
                </c:pt>
                <c:pt idx="605">
                  <c:v>47.657522364434662</c:v>
                </c:pt>
                <c:pt idx="606">
                  <c:v>22.795933126823062</c:v>
                </c:pt>
                <c:pt idx="607">
                  <c:v>46.637408717674411</c:v>
                </c:pt>
                <c:pt idx="608">
                  <c:v>33.033792756759262</c:v>
                </c:pt>
                <c:pt idx="609">
                  <c:v>70.162227350050472</c:v>
                </c:pt>
                <c:pt idx="610">
                  <c:v>83.774282769357924</c:v>
                </c:pt>
                <c:pt idx="611">
                  <c:v>67.553784087813071</c:v>
                </c:pt>
                <c:pt idx="612">
                  <c:v>62.093866469358133</c:v>
                </c:pt>
                <c:pt idx="613">
                  <c:v>57.450720642223558</c:v>
                </c:pt>
                <c:pt idx="614">
                  <c:v>77.110158024095938</c:v>
                </c:pt>
                <c:pt idx="615">
                  <c:v>57.240924533231549</c:v>
                </c:pt>
                <c:pt idx="616">
                  <c:v>70.854052501335644</c:v>
                </c:pt>
                <c:pt idx="617">
                  <c:v>96.555546175737987</c:v>
                </c:pt>
                <c:pt idx="618">
                  <c:v>49.635886124561232</c:v>
                </c:pt>
                <c:pt idx="619">
                  <c:v>76.600291776815283</c:v>
                </c:pt>
                <c:pt idx="620">
                  <c:v>64.595953346451537</c:v>
                </c:pt>
                <c:pt idx="621">
                  <c:v>39.66341432417542</c:v>
                </c:pt>
                <c:pt idx="622">
                  <c:v>100.03567851475538</c:v>
                </c:pt>
                <c:pt idx="623">
                  <c:v>40.915976211404207</c:v>
                </c:pt>
                <c:pt idx="624">
                  <c:v>88.004066837274394</c:v>
                </c:pt>
                <c:pt idx="625">
                  <c:v>13.422386584590154</c:v>
                </c:pt>
                <c:pt idx="626">
                  <c:v>60.016526067360928</c:v>
                </c:pt>
                <c:pt idx="627">
                  <c:v>63.278932257108913</c:v>
                </c:pt>
                <c:pt idx="628">
                  <c:v>29.975101208130166</c:v>
                </c:pt>
                <c:pt idx="629">
                  <c:v>38.338444967862038</c:v>
                </c:pt>
                <c:pt idx="630">
                  <c:v>37.805356379123111</c:v>
                </c:pt>
                <c:pt idx="631">
                  <c:v>86.745035455939785</c:v>
                </c:pt>
                <c:pt idx="632">
                  <c:v>77.37774697380739</c:v>
                </c:pt>
                <c:pt idx="633">
                  <c:v>57.850459367003445</c:v>
                </c:pt>
                <c:pt idx="634">
                  <c:v>62.780471619138382</c:v>
                </c:pt>
                <c:pt idx="635">
                  <c:v>47.90895940377932</c:v>
                </c:pt>
                <c:pt idx="636">
                  <c:v>30.860090923875791</c:v>
                </c:pt>
                <c:pt idx="637">
                  <c:v>82.736506368800718</c:v>
                </c:pt>
                <c:pt idx="638">
                  <c:v>77.073512787663134</c:v>
                </c:pt>
                <c:pt idx="639">
                  <c:v>70.510166878283414</c:v>
                </c:pt>
                <c:pt idx="640">
                  <c:v>54.742267497430099</c:v>
                </c:pt>
                <c:pt idx="641">
                  <c:v>65.285747591464443</c:v>
                </c:pt>
                <c:pt idx="642">
                  <c:v>75.184576399818567</c:v>
                </c:pt>
                <c:pt idx="643">
                  <c:v>20.93981153007995</c:v>
                </c:pt>
                <c:pt idx="644">
                  <c:v>84.385004213292603</c:v>
                </c:pt>
                <c:pt idx="645">
                  <c:v>31.807481758496277</c:v>
                </c:pt>
                <c:pt idx="646">
                  <c:v>19.712100727164625</c:v>
                </c:pt>
                <c:pt idx="647">
                  <c:v>15.313957910559258</c:v>
                </c:pt>
                <c:pt idx="648">
                  <c:v>13.522099047432526</c:v>
                </c:pt>
                <c:pt idx="649">
                  <c:v>48.095301455406975</c:v>
                </c:pt>
                <c:pt idx="650">
                  <c:v>40.821860927043616</c:v>
                </c:pt>
                <c:pt idx="651">
                  <c:v>50.338566463389839</c:v>
                </c:pt>
                <c:pt idx="652">
                  <c:v>47.125631755125355</c:v>
                </c:pt>
                <c:pt idx="653">
                  <c:v>83.613349210662079</c:v>
                </c:pt>
                <c:pt idx="654">
                  <c:v>60.889949725287927</c:v>
                </c:pt>
                <c:pt idx="655">
                  <c:v>78.445003515231434</c:v>
                </c:pt>
                <c:pt idx="656">
                  <c:v>51.41677036548171</c:v>
                </c:pt>
                <c:pt idx="657">
                  <c:v>59.592806133006334</c:v>
                </c:pt>
                <c:pt idx="658">
                  <c:v>14.658470402828604</c:v>
                </c:pt>
                <c:pt idx="659">
                  <c:v>55.563283097724941</c:v>
                </c:pt>
                <c:pt idx="660">
                  <c:v>28.947397569340932</c:v>
                </c:pt>
                <c:pt idx="661">
                  <c:v>53.55599642272503</c:v>
                </c:pt>
                <c:pt idx="662">
                  <c:v>69.121367496486329</c:v>
                </c:pt>
                <c:pt idx="663">
                  <c:v>50.06653038452545</c:v>
                </c:pt>
                <c:pt idx="664">
                  <c:v>49.783113512858193</c:v>
                </c:pt>
                <c:pt idx="665">
                  <c:v>65.972482288595401</c:v>
                </c:pt>
                <c:pt idx="666">
                  <c:v>52.953635520175844</c:v>
                </c:pt>
                <c:pt idx="667">
                  <c:v>53.766935605949911</c:v>
                </c:pt>
                <c:pt idx="668">
                  <c:v>46.570740786366379</c:v>
                </c:pt>
                <c:pt idx="669">
                  <c:v>40.422963748009288</c:v>
                </c:pt>
                <c:pt idx="670">
                  <c:v>97.191860134530771</c:v>
                </c:pt>
                <c:pt idx="671">
                  <c:v>50.704554077780429</c:v>
                </c:pt>
                <c:pt idx="672">
                  <c:v>36.716352184530059</c:v>
                </c:pt>
                <c:pt idx="673">
                  <c:v>27.202278605036579</c:v>
                </c:pt>
                <c:pt idx="674">
                  <c:v>83.867429468265669</c:v>
                </c:pt>
                <c:pt idx="675">
                  <c:v>78.923504881848544</c:v>
                </c:pt>
                <c:pt idx="676">
                  <c:v>89.012384139675603</c:v>
                </c:pt>
                <c:pt idx="677">
                  <c:v>52.206811102921129</c:v>
                </c:pt>
                <c:pt idx="678">
                  <c:v>67.071255704620299</c:v>
                </c:pt>
                <c:pt idx="679">
                  <c:v>82.07815652472226</c:v>
                </c:pt>
                <c:pt idx="680">
                  <c:v>80.429176451260403</c:v>
                </c:pt>
                <c:pt idx="681">
                  <c:v>87.560657360302628</c:v>
                </c:pt>
                <c:pt idx="682">
                  <c:v>83.270151976961387</c:v>
                </c:pt>
                <c:pt idx="683">
                  <c:v>37.925929029813666</c:v>
                </c:pt>
                <c:pt idx="684">
                  <c:v>55.721609004891931</c:v>
                </c:pt>
                <c:pt idx="685">
                  <c:v>33.539378677286912</c:v>
                </c:pt>
                <c:pt idx="686">
                  <c:v>27.512877159400688</c:v>
                </c:pt>
                <c:pt idx="687">
                  <c:v>56.255010517990655</c:v>
                </c:pt>
                <c:pt idx="688">
                  <c:v>57.537304315547459</c:v>
                </c:pt>
                <c:pt idx="689">
                  <c:v>49.988408718638588</c:v>
                </c:pt>
                <c:pt idx="690">
                  <c:v>67.975174689616111</c:v>
                </c:pt>
                <c:pt idx="691">
                  <c:v>49.377006982872146</c:v>
                </c:pt>
                <c:pt idx="692">
                  <c:v>45.317732816927581</c:v>
                </c:pt>
                <c:pt idx="693">
                  <c:v>70.594614968513937</c:v>
                </c:pt>
                <c:pt idx="694">
                  <c:v>91.845730366571416</c:v>
                </c:pt>
                <c:pt idx="695">
                  <c:v>100.00767936058593</c:v>
                </c:pt>
                <c:pt idx="696">
                  <c:v>63.336773097641441</c:v>
                </c:pt>
                <c:pt idx="697">
                  <c:v>53.330829320434042</c:v>
                </c:pt>
                <c:pt idx="698">
                  <c:v>29.372946324422085</c:v>
                </c:pt>
                <c:pt idx="699">
                  <c:v>55.607089758381093</c:v>
                </c:pt>
                <c:pt idx="700">
                  <c:v>67.521119059442427</c:v>
                </c:pt>
                <c:pt idx="701">
                  <c:v>59.669638205277288</c:v>
                </c:pt>
                <c:pt idx="702">
                  <c:v>72.888625302887576</c:v>
                </c:pt>
                <c:pt idx="703">
                  <c:v>35.367437448788472</c:v>
                </c:pt>
                <c:pt idx="704">
                  <c:v>72.778401832743967</c:v>
                </c:pt>
                <c:pt idx="705">
                  <c:v>72.355992967083921</c:v>
                </c:pt>
                <c:pt idx="706">
                  <c:v>71.412528806909378</c:v>
                </c:pt>
                <c:pt idx="707">
                  <c:v>47.818141167387324</c:v>
                </c:pt>
                <c:pt idx="708">
                  <c:v>32.030685361605926</c:v>
                </c:pt>
                <c:pt idx="709">
                  <c:v>84.40372213262016</c:v>
                </c:pt>
                <c:pt idx="710">
                  <c:v>42.99164494927232</c:v>
                </c:pt>
                <c:pt idx="711">
                  <c:v>71.688024499003049</c:v>
                </c:pt>
                <c:pt idx="712">
                  <c:v>74.081330885385327</c:v>
                </c:pt>
                <c:pt idx="713">
                  <c:v>102.76713461231243</c:v>
                </c:pt>
                <c:pt idx="714">
                  <c:v>60.271137244654945</c:v>
                </c:pt>
                <c:pt idx="715">
                  <c:v>100.87111157229337</c:v>
                </c:pt>
                <c:pt idx="716">
                  <c:v>39.707672736698058</c:v>
                </c:pt>
                <c:pt idx="717">
                  <c:v>35.470571736281968</c:v>
                </c:pt>
                <c:pt idx="718">
                  <c:v>47.922160888937</c:v>
                </c:pt>
                <c:pt idx="719">
                  <c:v>42.800833051578067</c:v>
                </c:pt>
                <c:pt idx="720">
                  <c:v>41.342828105148243</c:v>
                </c:pt>
                <c:pt idx="721">
                  <c:v>94.152857688033009</c:v>
                </c:pt>
                <c:pt idx="722">
                  <c:v>16.797625544828445</c:v>
                </c:pt>
                <c:pt idx="723">
                  <c:v>86.410897664015721</c:v>
                </c:pt>
                <c:pt idx="724">
                  <c:v>43.769516462314733</c:v>
                </c:pt>
                <c:pt idx="725">
                  <c:v>59.321308766569707</c:v>
                </c:pt>
                <c:pt idx="726">
                  <c:v>46.669876480996571</c:v>
                </c:pt>
                <c:pt idx="727">
                  <c:v>52.890036875076589</c:v>
                </c:pt>
                <c:pt idx="728">
                  <c:v>86.53492292707422</c:v>
                </c:pt>
                <c:pt idx="729">
                  <c:v>67.248770698860184</c:v>
                </c:pt>
                <c:pt idx="730">
                  <c:v>62.89529256478437</c:v>
                </c:pt>
                <c:pt idx="731">
                  <c:v>45.590850188709901</c:v>
                </c:pt>
                <c:pt idx="732">
                  <c:v>46.372816180870409</c:v>
                </c:pt>
                <c:pt idx="733">
                  <c:v>50.686154512238105</c:v>
                </c:pt>
                <c:pt idx="734">
                  <c:v>37.029108250827207</c:v>
                </c:pt>
                <c:pt idx="735">
                  <c:v>38.844883055227157</c:v>
                </c:pt>
                <c:pt idx="736">
                  <c:v>93.875353768313076</c:v>
                </c:pt>
                <c:pt idx="737">
                  <c:v>28.586069284202392</c:v>
                </c:pt>
                <c:pt idx="738">
                  <c:v>95.786615847611529</c:v>
                </c:pt>
                <c:pt idx="739">
                  <c:v>48.419963536114977</c:v>
                </c:pt>
                <c:pt idx="740">
                  <c:v>52.21508984537293</c:v>
                </c:pt>
                <c:pt idx="741">
                  <c:v>65.193712827968213</c:v>
                </c:pt>
                <c:pt idx="742">
                  <c:v>48.247206163677269</c:v>
                </c:pt>
                <c:pt idx="743">
                  <c:v>27.180331323816304</c:v>
                </c:pt>
                <c:pt idx="744">
                  <c:v>81.707191364556067</c:v>
                </c:pt>
                <c:pt idx="745">
                  <c:v>104.75637905306074</c:v>
                </c:pt>
                <c:pt idx="746">
                  <c:v>57.011457572945041</c:v>
                </c:pt>
                <c:pt idx="747">
                  <c:v>43.010192672698572</c:v>
                </c:pt>
                <c:pt idx="748">
                  <c:v>38.950981718814248</c:v>
                </c:pt>
                <c:pt idx="749">
                  <c:v>68.436421258309778</c:v>
                </c:pt>
                <c:pt idx="750">
                  <c:v>106.87686120470339</c:v>
                </c:pt>
                <c:pt idx="751">
                  <c:v>73.846017952470874</c:v>
                </c:pt>
                <c:pt idx="752">
                  <c:v>35.285348748128762</c:v>
                </c:pt>
                <c:pt idx="753">
                  <c:v>88.758498104295498</c:v>
                </c:pt>
                <c:pt idx="754">
                  <c:v>111.50797001117589</c:v>
                </c:pt>
                <c:pt idx="755">
                  <c:v>90.29052457036272</c:v>
                </c:pt>
                <c:pt idx="756">
                  <c:v>101.93971520222635</c:v>
                </c:pt>
                <c:pt idx="757">
                  <c:v>57.0601965314303</c:v>
                </c:pt>
                <c:pt idx="758">
                  <c:v>68.934832985285055</c:v>
                </c:pt>
                <c:pt idx="759">
                  <c:v>44.411085460804117</c:v>
                </c:pt>
                <c:pt idx="760">
                  <c:v>36.619811281105385</c:v>
                </c:pt>
                <c:pt idx="761">
                  <c:v>35.495707100732957</c:v>
                </c:pt>
                <c:pt idx="762">
                  <c:v>110.44643734541664</c:v>
                </c:pt>
                <c:pt idx="763">
                  <c:v>42.808845565824662</c:v>
                </c:pt>
                <c:pt idx="764">
                  <c:v>93.033110510997659</c:v>
                </c:pt>
                <c:pt idx="765">
                  <c:v>89.556309443924889</c:v>
                </c:pt>
                <c:pt idx="766">
                  <c:v>85.361919412652142</c:v>
                </c:pt>
                <c:pt idx="767">
                  <c:v>65.394071271899193</c:v>
                </c:pt>
                <c:pt idx="768">
                  <c:v>42.108972408614946</c:v>
                </c:pt>
                <c:pt idx="769">
                  <c:v>53.92154663310761</c:v>
                </c:pt>
                <c:pt idx="770">
                  <c:v>39.245422297172695</c:v>
                </c:pt>
                <c:pt idx="771">
                  <c:v>64.108678169362321</c:v>
                </c:pt>
                <c:pt idx="772">
                  <c:v>62.1306279997114</c:v>
                </c:pt>
                <c:pt idx="773">
                  <c:v>103.440615847681</c:v>
                </c:pt>
                <c:pt idx="774">
                  <c:v>41.475043871538212</c:v>
                </c:pt>
                <c:pt idx="775">
                  <c:v>31.308278519622025</c:v>
                </c:pt>
                <c:pt idx="776">
                  <c:v>28.220785669021613</c:v>
                </c:pt>
                <c:pt idx="777">
                  <c:v>41.955641206311277</c:v>
                </c:pt>
                <c:pt idx="778">
                  <c:v>54.816378591946538</c:v>
                </c:pt>
                <c:pt idx="779">
                  <c:v>94.556554542895725</c:v>
                </c:pt>
                <c:pt idx="780">
                  <c:v>38.534183644377428</c:v>
                </c:pt>
                <c:pt idx="781">
                  <c:v>97.879744039509646</c:v>
                </c:pt>
                <c:pt idx="782">
                  <c:v>53.068486553427469</c:v>
                </c:pt>
                <c:pt idx="783">
                  <c:v>110.95930453534984</c:v>
                </c:pt>
                <c:pt idx="784">
                  <c:v>82.192512565200531</c:v>
                </c:pt>
                <c:pt idx="785">
                  <c:v>32.101514903121306</c:v>
                </c:pt>
                <c:pt idx="786">
                  <c:v>90.731997301721989</c:v>
                </c:pt>
                <c:pt idx="787">
                  <c:v>112.87787230055366</c:v>
                </c:pt>
                <c:pt idx="788">
                  <c:v>66.242994062696184</c:v>
                </c:pt>
                <c:pt idx="789">
                  <c:v>70.232743023065083</c:v>
                </c:pt>
                <c:pt idx="790">
                  <c:v>21.625310845386586</c:v>
                </c:pt>
                <c:pt idx="791">
                  <c:v>29.32832367785868</c:v>
                </c:pt>
                <c:pt idx="792">
                  <c:v>68.581249292851652</c:v>
                </c:pt>
                <c:pt idx="793">
                  <c:v>46.48064584942513</c:v>
                </c:pt>
                <c:pt idx="794">
                  <c:v>91.441252741465973</c:v>
                </c:pt>
                <c:pt idx="795">
                  <c:v>37.919590167649254</c:v>
                </c:pt>
                <c:pt idx="796">
                  <c:v>18.225011583924157</c:v>
                </c:pt>
                <c:pt idx="797">
                  <c:v>51.347852073825358</c:v>
                </c:pt>
                <c:pt idx="798">
                  <c:v>59.887879851422284</c:v>
                </c:pt>
                <c:pt idx="799">
                  <c:v>89.694032476433307</c:v>
                </c:pt>
                <c:pt idx="800">
                  <c:v>83.626100730516043</c:v>
                </c:pt>
                <c:pt idx="801">
                  <c:v>35.541944572838034</c:v>
                </c:pt>
                <c:pt idx="802">
                  <c:v>37.129932870683618</c:v>
                </c:pt>
                <c:pt idx="803">
                  <c:v>76.04289187494507</c:v>
                </c:pt>
                <c:pt idx="804">
                  <c:v>66.213247207548619</c:v>
                </c:pt>
                <c:pt idx="805">
                  <c:v>27.741896318738764</c:v>
                </c:pt>
                <c:pt idx="806">
                  <c:v>48.417316185084736</c:v>
                </c:pt>
                <c:pt idx="807">
                  <c:v>64.993968901874538</c:v>
                </c:pt>
                <c:pt idx="808">
                  <c:v>32.341587879262548</c:v>
                </c:pt>
                <c:pt idx="809">
                  <c:v>54.634690480247315</c:v>
                </c:pt>
                <c:pt idx="810">
                  <c:v>58.570678042063633</c:v>
                </c:pt>
                <c:pt idx="811">
                  <c:v>35.526590833415064</c:v>
                </c:pt>
                <c:pt idx="812">
                  <c:v>53.540828182316233</c:v>
                </c:pt>
                <c:pt idx="813">
                  <c:v>56.000819467075004</c:v>
                </c:pt>
                <c:pt idx="814">
                  <c:v>23.279049170402345</c:v>
                </c:pt>
                <c:pt idx="815">
                  <c:v>61.850316701028021</c:v>
                </c:pt>
                <c:pt idx="816">
                  <c:v>61.646547121477695</c:v>
                </c:pt>
                <c:pt idx="817">
                  <c:v>48.890796163841188</c:v>
                </c:pt>
                <c:pt idx="818">
                  <c:v>44.054257252803858</c:v>
                </c:pt>
                <c:pt idx="819">
                  <c:v>42.53260954779963</c:v>
                </c:pt>
                <c:pt idx="820">
                  <c:v>74.468209531468275</c:v>
                </c:pt>
                <c:pt idx="821">
                  <c:v>109.82274446632664</c:v>
                </c:pt>
                <c:pt idx="822">
                  <c:v>56.163587042750443</c:v>
                </c:pt>
                <c:pt idx="823">
                  <c:v>94.93913865521904</c:v>
                </c:pt>
                <c:pt idx="824">
                  <c:v>53.897487803840278</c:v>
                </c:pt>
                <c:pt idx="825">
                  <c:v>76.303927700478994</c:v>
                </c:pt>
                <c:pt idx="826">
                  <c:v>76.07676886626102</c:v>
                </c:pt>
                <c:pt idx="827">
                  <c:v>96.596271179772287</c:v>
                </c:pt>
                <c:pt idx="828">
                  <c:v>49.629461097149552</c:v>
                </c:pt>
                <c:pt idx="829">
                  <c:v>94.521994852326301</c:v>
                </c:pt>
                <c:pt idx="830">
                  <c:v>58.454735711039362</c:v>
                </c:pt>
                <c:pt idx="831">
                  <c:v>46.231699453459761</c:v>
                </c:pt>
                <c:pt idx="832">
                  <c:v>106.04922670569067</c:v>
                </c:pt>
                <c:pt idx="833">
                  <c:v>29.138673666287069</c:v>
                </c:pt>
                <c:pt idx="834">
                  <c:v>73.355621906353704</c:v>
                </c:pt>
                <c:pt idx="835">
                  <c:v>34.772255450974676</c:v>
                </c:pt>
                <c:pt idx="836">
                  <c:v>57.698678660655077</c:v>
                </c:pt>
                <c:pt idx="837">
                  <c:v>21.913255083476344</c:v>
                </c:pt>
                <c:pt idx="838">
                  <c:v>21.315467100733709</c:v>
                </c:pt>
                <c:pt idx="839">
                  <c:v>37.864474664836401</c:v>
                </c:pt>
                <c:pt idx="840">
                  <c:v>48.93269404385962</c:v>
                </c:pt>
                <c:pt idx="841">
                  <c:v>85.636933472550695</c:v>
                </c:pt>
                <c:pt idx="842">
                  <c:v>113.46345206871683</c:v>
                </c:pt>
                <c:pt idx="843">
                  <c:v>43.416362558268744</c:v>
                </c:pt>
                <c:pt idx="844">
                  <c:v>64.003949525965155</c:v>
                </c:pt>
                <c:pt idx="845">
                  <c:v>47.504110066105184</c:v>
                </c:pt>
                <c:pt idx="846">
                  <c:v>28.6748541967414</c:v>
                </c:pt>
                <c:pt idx="847">
                  <c:v>103.66417248759367</c:v>
                </c:pt>
                <c:pt idx="848">
                  <c:v>64.187764444634595</c:v>
                </c:pt>
                <c:pt idx="849">
                  <c:v>106.1113139021745</c:v>
                </c:pt>
                <c:pt idx="850">
                  <c:v>43.108662884556431</c:v>
                </c:pt>
                <c:pt idx="851">
                  <c:v>96.50064973410403</c:v>
                </c:pt>
                <c:pt idx="852">
                  <c:v>63.880695023023534</c:v>
                </c:pt>
                <c:pt idx="853">
                  <c:v>32.92037061683812</c:v>
                </c:pt>
                <c:pt idx="854">
                  <c:v>98.074927796197599</c:v>
                </c:pt>
                <c:pt idx="855">
                  <c:v>44.597733062544158</c:v>
                </c:pt>
                <c:pt idx="856">
                  <c:v>11.65848622022048</c:v>
                </c:pt>
                <c:pt idx="857">
                  <c:v>15.383323756980477</c:v>
                </c:pt>
                <c:pt idx="858">
                  <c:v>21.858458989624399</c:v>
                </c:pt>
                <c:pt idx="859">
                  <c:v>58.572035593823465</c:v>
                </c:pt>
                <c:pt idx="860">
                  <c:v>59.617325228832328</c:v>
                </c:pt>
                <c:pt idx="861">
                  <c:v>40.314067079926929</c:v>
                </c:pt>
                <c:pt idx="862">
                  <c:v>52.988844780461385</c:v>
                </c:pt>
                <c:pt idx="863">
                  <c:v>74.798624354759852</c:v>
                </c:pt>
                <c:pt idx="864">
                  <c:v>88.059796465187418</c:v>
                </c:pt>
                <c:pt idx="865">
                  <c:v>79.541285557100849</c:v>
                </c:pt>
                <c:pt idx="866">
                  <c:v>68.191571453391944</c:v>
                </c:pt>
                <c:pt idx="867">
                  <c:v>67.608809724292897</c:v>
                </c:pt>
                <c:pt idx="868">
                  <c:v>34.671225963336042</c:v>
                </c:pt>
                <c:pt idx="869">
                  <c:v>61.599902321970497</c:v>
                </c:pt>
                <c:pt idx="870">
                  <c:v>47.48357494064701</c:v>
                </c:pt>
                <c:pt idx="871">
                  <c:v>88.833678010369397</c:v>
                </c:pt>
                <c:pt idx="872">
                  <c:v>58.134197993146621</c:v>
                </c:pt>
                <c:pt idx="873">
                  <c:v>69.822437980682253</c:v>
                </c:pt>
                <c:pt idx="874">
                  <c:v>46.741689777675248</c:v>
                </c:pt>
                <c:pt idx="875">
                  <c:v>66.111248393871691</c:v>
                </c:pt>
                <c:pt idx="876">
                  <c:v>33.150083169934454</c:v>
                </c:pt>
                <c:pt idx="877">
                  <c:v>63.821600460241925</c:v>
                </c:pt>
                <c:pt idx="878">
                  <c:v>43.021508160993889</c:v>
                </c:pt>
                <c:pt idx="879">
                  <c:v>68.030636632394135</c:v>
                </c:pt>
                <c:pt idx="880">
                  <c:v>86.353177042749138</c:v>
                </c:pt>
                <c:pt idx="881">
                  <c:v>42.528308951757886</c:v>
                </c:pt>
                <c:pt idx="882">
                  <c:v>43.787097259404753</c:v>
                </c:pt>
                <c:pt idx="883">
                  <c:v>48.531501002338317</c:v>
                </c:pt>
                <c:pt idx="884">
                  <c:v>106.56005258920021</c:v>
                </c:pt>
                <c:pt idx="885">
                  <c:v>57.200031400852225</c:v>
                </c:pt>
                <c:pt idx="886">
                  <c:v>42.144209320137008</c:v>
                </c:pt>
                <c:pt idx="887">
                  <c:v>62.18586017475679</c:v>
                </c:pt>
                <c:pt idx="888">
                  <c:v>104.23900577548535</c:v>
                </c:pt>
                <c:pt idx="889">
                  <c:v>75.955507835356087</c:v>
                </c:pt>
                <c:pt idx="890">
                  <c:v>93.135812754726473</c:v>
                </c:pt>
                <c:pt idx="891">
                  <c:v>103.40572314181985</c:v>
                </c:pt>
                <c:pt idx="892">
                  <c:v>81.754593136408616</c:v>
                </c:pt>
                <c:pt idx="893">
                  <c:v>33.605853614067186</c:v>
                </c:pt>
                <c:pt idx="894">
                  <c:v>28.458595839688037</c:v>
                </c:pt>
                <c:pt idx="895">
                  <c:v>36.523356463512265</c:v>
                </c:pt>
                <c:pt idx="896">
                  <c:v>21.3170468890881</c:v>
                </c:pt>
                <c:pt idx="897">
                  <c:v>58.196325334308256</c:v>
                </c:pt>
                <c:pt idx="898">
                  <c:v>57.667962099367941</c:v>
                </c:pt>
                <c:pt idx="899">
                  <c:v>66.41716052574499</c:v>
                </c:pt>
                <c:pt idx="900">
                  <c:v>53.760166705578001</c:v>
                </c:pt>
                <c:pt idx="901">
                  <c:v>58.222901568613658</c:v>
                </c:pt>
                <c:pt idx="902">
                  <c:v>34.707628287830431</c:v>
                </c:pt>
                <c:pt idx="903">
                  <c:v>50.027157805259108</c:v>
                </c:pt>
                <c:pt idx="904">
                  <c:v>93.395486347941755</c:v>
                </c:pt>
                <c:pt idx="905">
                  <c:v>97.455856844116937</c:v>
                </c:pt>
                <c:pt idx="906">
                  <c:v>49.492247209467656</c:v>
                </c:pt>
                <c:pt idx="907">
                  <c:v>61.50448090614222</c:v>
                </c:pt>
                <c:pt idx="908">
                  <c:v>22.851471754343681</c:v>
                </c:pt>
                <c:pt idx="909">
                  <c:v>41.768599237998586</c:v>
                </c:pt>
                <c:pt idx="910">
                  <c:v>71.288656994229001</c:v>
                </c:pt>
                <c:pt idx="911">
                  <c:v>84.294539495936476</c:v>
                </c:pt>
                <c:pt idx="912">
                  <c:v>49.323164559804255</c:v>
                </c:pt>
                <c:pt idx="913">
                  <c:v>45.722480435060788</c:v>
                </c:pt>
                <c:pt idx="914">
                  <c:v>62.649268685335755</c:v>
                </c:pt>
                <c:pt idx="915">
                  <c:v>88.804515320919762</c:v>
                </c:pt>
                <c:pt idx="916">
                  <c:v>83.315759938430631</c:v>
                </c:pt>
                <c:pt idx="917">
                  <c:v>38.726621264213549</c:v>
                </c:pt>
                <c:pt idx="918">
                  <c:v>27.187517828833599</c:v>
                </c:pt>
                <c:pt idx="919">
                  <c:v>101.95691467139423</c:v>
                </c:pt>
                <c:pt idx="920">
                  <c:v>32.927293962220695</c:v>
                </c:pt>
                <c:pt idx="921">
                  <c:v>59.667542106114929</c:v>
                </c:pt>
                <c:pt idx="922">
                  <c:v>78.140437838876608</c:v>
                </c:pt>
                <c:pt idx="923">
                  <c:v>112.00912051768262</c:v>
                </c:pt>
                <c:pt idx="924">
                  <c:v>44.858025427641778</c:v>
                </c:pt>
                <c:pt idx="925">
                  <c:v>94.580056331468413</c:v>
                </c:pt>
                <c:pt idx="926">
                  <c:v>73.027310773762352</c:v>
                </c:pt>
                <c:pt idx="927">
                  <c:v>34.516613186439805</c:v>
                </c:pt>
                <c:pt idx="928">
                  <c:v>63.698934620170547</c:v>
                </c:pt>
                <c:pt idx="929">
                  <c:v>83.980760768789594</c:v>
                </c:pt>
                <c:pt idx="930">
                  <c:v>25.731499890532909</c:v>
                </c:pt>
                <c:pt idx="931">
                  <c:v>100.73534373938315</c:v>
                </c:pt>
                <c:pt idx="932">
                  <c:v>26.270723057967178</c:v>
                </c:pt>
                <c:pt idx="933">
                  <c:v>69.431318602779839</c:v>
                </c:pt>
                <c:pt idx="934">
                  <c:v>39.4163707861278</c:v>
                </c:pt>
                <c:pt idx="935">
                  <c:v>74.509672390594829</c:v>
                </c:pt>
                <c:pt idx="936">
                  <c:v>91.475695277949157</c:v>
                </c:pt>
                <c:pt idx="937">
                  <c:v>52.596821173822249</c:v>
                </c:pt>
                <c:pt idx="938">
                  <c:v>103.26531942495306</c:v>
                </c:pt>
                <c:pt idx="939">
                  <c:v>75.260394661075424</c:v>
                </c:pt>
                <c:pt idx="940">
                  <c:v>60.152688179084677</c:v>
                </c:pt>
                <c:pt idx="941">
                  <c:v>75.051827098529074</c:v>
                </c:pt>
                <c:pt idx="942">
                  <c:v>48.409937170374107</c:v>
                </c:pt>
                <c:pt idx="943">
                  <c:v>49.71817696942211</c:v>
                </c:pt>
                <c:pt idx="944">
                  <c:v>56.903220417333969</c:v>
                </c:pt>
                <c:pt idx="945">
                  <c:v>34.558902233341591</c:v>
                </c:pt>
                <c:pt idx="946">
                  <c:v>66.522351235878531</c:v>
                </c:pt>
                <c:pt idx="947">
                  <c:v>28.126328263910263</c:v>
                </c:pt>
                <c:pt idx="948">
                  <c:v>86.502090005969634</c:v>
                </c:pt>
                <c:pt idx="949">
                  <c:v>52.603930375129082</c:v>
                </c:pt>
                <c:pt idx="950">
                  <c:v>40.54125887136972</c:v>
                </c:pt>
                <c:pt idx="951">
                  <c:v>62.278032932385372</c:v>
                </c:pt>
                <c:pt idx="952">
                  <c:v>51.147610895713385</c:v>
                </c:pt>
                <c:pt idx="953">
                  <c:v>35.009642184799866</c:v>
                </c:pt>
                <c:pt idx="954">
                  <c:v>55.12703909336436</c:v>
                </c:pt>
                <c:pt idx="955">
                  <c:v>103.19051151654408</c:v>
                </c:pt>
                <c:pt idx="956">
                  <c:v>62.536870570478129</c:v>
                </c:pt>
                <c:pt idx="957">
                  <c:v>34.888804060914921</c:v>
                </c:pt>
                <c:pt idx="958">
                  <c:v>39.17424255043516</c:v>
                </c:pt>
                <c:pt idx="959">
                  <c:v>72.202914259040327</c:v>
                </c:pt>
                <c:pt idx="960">
                  <c:v>106.55758126263176</c:v>
                </c:pt>
                <c:pt idx="961">
                  <c:v>83.292799665637276</c:v>
                </c:pt>
                <c:pt idx="962">
                  <c:v>25.656547660536361</c:v>
                </c:pt>
                <c:pt idx="963">
                  <c:v>80.050157730515977</c:v>
                </c:pt>
                <c:pt idx="964">
                  <c:v>120.53481269925095</c:v>
                </c:pt>
                <c:pt idx="965">
                  <c:v>67.585043258680741</c:v>
                </c:pt>
                <c:pt idx="966">
                  <c:v>98.520464454070819</c:v>
                </c:pt>
                <c:pt idx="967">
                  <c:v>42.676277131222143</c:v>
                </c:pt>
                <c:pt idx="968">
                  <c:v>37.461470050851553</c:v>
                </c:pt>
                <c:pt idx="969">
                  <c:v>57.654170933489048</c:v>
                </c:pt>
                <c:pt idx="970">
                  <c:v>55.697089794027022</c:v>
                </c:pt>
                <c:pt idx="971">
                  <c:v>34.99057896441149</c:v>
                </c:pt>
                <c:pt idx="972">
                  <c:v>71.103567077771785</c:v>
                </c:pt>
                <c:pt idx="973">
                  <c:v>32.544376402091977</c:v>
                </c:pt>
                <c:pt idx="974">
                  <c:v>69.289276855949012</c:v>
                </c:pt>
                <c:pt idx="975">
                  <c:v>91.012076912316004</c:v>
                </c:pt>
                <c:pt idx="976">
                  <c:v>87.031717421454474</c:v>
                </c:pt>
                <c:pt idx="977">
                  <c:v>32.383232925129349</c:v>
                </c:pt>
                <c:pt idx="978">
                  <c:v>41.204586460769406</c:v>
                </c:pt>
                <c:pt idx="979">
                  <c:v>34.004032489245233</c:v>
                </c:pt>
                <c:pt idx="980">
                  <c:v>80.904767598147444</c:v>
                </c:pt>
                <c:pt idx="981">
                  <c:v>55.24502512531118</c:v>
                </c:pt>
                <c:pt idx="982">
                  <c:v>56.338082344613163</c:v>
                </c:pt>
                <c:pt idx="983">
                  <c:v>88.80124766758334</c:v>
                </c:pt>
                <c:pt idx="984">
                  <c:v>45.389034413806286</c:v>
                </c:pt>
                <c:pt idx="985">
                  <c:v>35.427266762613776</c:v>
                </c:pt>
                <c:pt idx="986">
                  <c:v>50.7765450823522</c:v>
                </c:pt>
                <c:pt idx="987">
                  <c:v>59.258303147594255</c:v>
                </c:pt>
                <c:pt idx="988">
                  <c:v>56.147187331178245</c:v>
                </c:pt>
                <c:pt idx="989">
                  <c:v>73.10654342474237</c:v>
                </c:pt>
                <c:pt idx="990">
                  <c:v>46.052113651750645</c:v>
                </c:pt>
                <c:pt idx="991">
                  <c:v>44.10768845553411</c:v>
                </c:pt>
                <c:pt idx="992">
                  <c:v>32.181785957423877</c:v>
                </c:pt>
                <c:pt idx="993">
                  <c:v>106.61383434603512</c:v>
                </c:pt>
                <c:pt idx="994">
                  <c:v>107.46694632288371</c:v>
                </c:pt>
                <c:pt idx="995">
                  <c:v>37.296602509222893</c:v>
                </c:pt>
                <c:pt idx="996">
                  <c:v>73.752526240736131</c:v>
                </c:pt>
                <c:pt idx="997">
                  <c:v>104.55426500181542</c:v>
                </c:pt>
                <c:pt idx="998">
                  <c:v>63.130583901099776</c:v>
                </c:pt>
                <c:pt idx="999">
                  <c:v>57.58315866866301</c:v>
                </c:pt>
                <c:pt idx="1000">
                  <c:v>36.439065600736967</c:v>
                </c:pt>
                <c:pt idx="1001">
                  <c:v>40.172481890694499</c:v>
                </c:pt>
                <c:pt idx="1002">
                  <c:v>87.448759163744498</c:v>
                </c:pt>
                <c:pt idx="1003">
                  <c:v>42.524334891382118</c:v>
                </c:pt>
                <c:pt idx="1004">
                  <c:v>98.65190246392811</c:v>
                </c:pt>
                <c:pt idx="1005">
                  <c:v>38.51004779601169</c:v>
                </c:pt>
                <c:pt idx="1006">
                  <c:v>56.252113405885744</c:v>
                </c:pt>
                <c:pt idx="1007">
                  <c:v>77.976471838860107</c:v>
                </c:pt>
                <c:pt idx="1008">
                  <c:v>53.076081669953616</c:v>
                </c:pt>
                <c:pt idx="1009">
                  <c:v>68.072192292740951</c:v>
                </c:pt>
                <c:pt idx="1010">
                  <c:v>66.472596248142196</c:v>
                </c:pt>
                <c:pt idx="1011">
                  <c:v>38.267024278616944</c:v>
                </c:pt>
                <c:pt idx="1012">
                  <c:v>57.423847058148937</c:v>
                </c:pt>
                <c:pt idx="1013">
                  <c:v>74.176178347070064</c:v>
                </c:pt>
                <c:pt idx="1014">
                  <c:v>100.56508963418656</c:v>
                </c:pt>
                <c:pt idx="1015">
                  <c:v>70.428736254354035</c:v>
                </c:pt>
                <c:pt idx="1016">
                  <c:v>80.562260550589244</c:v>
                </c:pt>
                <c:pt idx="1017">
                  <c:v>32.93420232718865</c:v>
                </c:pt>
                <c:pt idx="1018">
                  <c:v>49.655506544666437</c:v>
                </c:pt>
                <c:pt idx="1019">
                  <c:v>47.147087180962558</c:v>
                </c:pt>
                <c:pt idx="1020">
                  <c:v>64.370991736774513</c:v>
                </c:pt>
                <c:pt idx="1021">
                  <c:v>45.568185819694449</c:v>
                </c:pt>
                <c:pt idx="1022">
                  <c:v>78.095404145722412</c:v>
                </c:pt>
                <c:pt idx="1023">
                  <c:v>52.129088913861438</c:v>
                </c:pt>
                <c:pt idx="1024">
                  <c:v>25.56854526697521</c:v>
                </c:pt>
                <c:pt idx="1025">
                  <c:v>55.136806652499196</c:v>
                </c:pt>
                <c:pt idx="1026">
                  <c:v>39.816252917543991</c:v>
                </c:pt>
                <c:pt idx="1027">
                  <c:v>49.186553056507655</c:v>
                </c:pt>
                <c:pt idx="1028">
                  <c:v>37.221549547795519</c:v>
                </c:pt>
                <c:pt idx="1029">
                  <c:v>74.543171312201764</c:v>
                </c:pt>
                <c:pt idx="1030">
                  <c:v>74.456702912178343</c:v>
                </c:pt>
                <c:pt idx="1031">
                  <c:v>70.431036899554485</c:v>
                </c:pt>
                <c:pt idx="1032">
                  <c:v>45.558470657264827</c:v>
                </c:pt>
                <c:pt idx="1033">
                  <c:v>74.440499402862713</c:v>
                </c:pt>
                <c:pt idx="1034">
                  <c:v>64.370150739463526</c:v>
                </c:pt>
                <c:pt idx="1035">
                  <c:v>92.789729421238363</c:v>
                </c:pt>
                <c:pt idx="1036">
                  <c:v>103.41845141638267</c:v>
                </c:pt>
                <c:pt idx="1037">
                  <c:v>95.110764515439001</c:v>
                </c:pt>
                <c:pt idx="1038">
                  <c:v>53.236247661627758</c:v>
                </c:pt>
                <c:pt idx="1039">
                  <c:v>89.52784733158137</c:v>
                </c:pt>
                <c:pt idx="1040">
                  <c:v>50.942355703486434</c:v>
                </c:pt>
                <c:pt idx="1041">
                  <c:v>48.822563705110326</c:v>
                </c:pt>
                <c:pt idx="1042">
                  <c:v>72.461432991338214</c:v>
                </c:pt>
                <c:pt idx="1043">
                  <c:v>66.51513084990097</c:v>
                </c:pt>
                <c:pt idx="1044">
                  <c:v>95.705122911761052</c:v>
                </c:pt>
                <c:pt idx="1045">
                  <c:v>20.985623166579423</c:v>
                </c:pt>
                <c:pt idx="1046">
                  <c:v>89.681509670664482</c:v>
                </c:pt>
                <c:pt idx="1047">
                  <c:v>27.500032656389461</c:v>
                </c:pt>
                <c:pt idx="1048">
                  <c:v>27.679257964249011</c:v>
                </c:pt>
                <c:pt idx="1049">
                  <c:v>35.487212525915609</c:v>
                </c:pt>
              </c:numCache>
            </c:numRef>
          </c:yVal>
          <c:smooth val="0"/>
          <c:extLst>
            <c:ext xmlns:c16="http://schemas.microsoft.com/office/drawing/2014/chart" uri="{C3380CC4-5D6E-409C-BE32-E72D297353CC}">
              <c16:uniqueId val="{00000001-0D4E-4DAE-BFA9-B9FC732D1BCC}"/>
            </c:ext>
          </c:extLst>
        </c:ser>
        <c:ser>
          <c:idx val="2"/>
          <c:order val="2"/>
          <c:tx>
            <c:strRef>
              <c:f>'CT Net-Cone vs PC Price'!$F$4</c:f>
              <c:strCache>
                <c:ptCount val="1"/>
                <c:pt idx="0">
                  <c:v>Fall</c:v>
                </c:pt>
              </c:strCache>
            </c:strRef>
          </c:tx>
          <c:spPr>
            <a:ln w="19050" cap="rnd">
              <a:noFill/>
              <a:round/>
            </a:ln>
            <a:effectLst/>
          </c:spPr>
          <c:marker>
            <c:symbol val="circle"/>
            <c:size val="5"/>
            <c:spPr>
              <a:solidFill>
                <a:schemeClr val="accent5">
                  <a:lumMod val="75000"/>
                  <a:alpha val="20000"/>
                </a:schemeClr>
              </a:solidFill>
              <a:ln w="3175">
                <a:noFill/>
              </a:ln>
              <a:effectLst/>
            </c:spPr>
          </c:marker>
          <c:xVal>
            <c:numRef>
              <c:f>'CT Net-Cone vs PC Price'!$C$5:$C$1054</c:f>
              <c:numCache>
                <c:formatCode>_("$"* #,##0_);_("$"* \(#,##0\);_("$"* "-"??_);_(@_)</c:formatCode>
                <c:ptCount val="1050"/>
                <c:pt idx="0">
                  <c:v>81.802002525252533</c:v>
                </c:pt>
                <c:pt idx="1">
                  <c:v>77.929565656565671</c:v>
                </c:pt>
                <c:pt idx="2">
                  <c:v>86.397497474747482</c:v>
                </c:pt>
                <c:pt idx="3">
                  <c:v>73.683121212121222</c:v>
                </c:pt>
                <c:pt idx="4">
                  <c:v>89.482575757575759</c:v>
                </c:pt>
                <c:pt idx="5">
                  <c:v>74.646267676767678</c:v>
                </c:pt>
                <c:pt idx="6">
                  <c:v>71.089712121212131</c:v>
                </c:pt>
                <c:pt idx="7">
                  <c:v>79.065598484848493</c:v>
                </c:pt>
                <c:pt idx="8">
                  <c:v>64.155954545454534</c:v>
                </c:pt>
                <c:pt idx="9">
                  <c:v>86.317179292929296</c:v>
                </c:pt>
                <c:pt idx="10">
                  <c:v>77.645356060606062</c:v>
                </c:pt>
                <c:pt idx="11">
                  <c:v>70.446515151515143</c:v>
                </c:pt>
                <c:pt idx="12">
                  <c:v>81.538315656565658</c:v>
                </c:pt>
                <c:pt idx="13">
                  <c:v>66.548722222222239</c:v>
                </c:pt>
                <c:pt idx="14">
                  <c:v>86.764830808080816</c:v>
                </c:pt>
                <c:pt idx="15">
                  <c:v>35.319898989899002</c:v>
                </c:pt>
                <c:pt idx="16">
                  <c:v>34.541030303030311</c:v>
                </c:pt>
                <c:pt idx="17">
                  <c:v>40.89699494949496</c:v>
                </c:pt>
                <c:pt idx="18">
                  <c:v>20.016742424242423</c:v>
                </c:pt>
                <c:pt idx="19">
                  <c:v>43.250252525252542</c:v>
                </c:pt>
                <c:pt idx="20">
                  <c:v>85.544588383838388</c:v>
                </c:pt>
                <c:pt idx="21">
                  <c:v>81.869949494949509</c:v>
                </c:pt>
                <c:pt idx="22">
                  <c:v>90.148626262626266</c:v>
                </c:pt>
                <c:pt idx="23">
                  <c:v>76.191909090909093</c:v>
                </c:pt>
                <c:pt idx="24">
                  <c:v>91.249873737373747</c:v>
                </c:pt>
                <c:pt idx="25">
                  <c:v>82.154578282828282</c:v>
                </c:pt>
                <c:pt idx="26">
                  <c:v>76.93400505050505</c:v>
                </c:pt>
                <c:pt idx="27">
                  <c:v>85.356916666666677</c:v>
                </c:pt>
                <c:pt idx="28">
                  <c:v>71.626858585858599</c:v>
                </c:pt>
                <c:pt idx="29">
                  <c:v>88.366820707070715</c:v>
                </c:pt>
                <c:pt idx="30">
                  <c:v>87.885916666666674</c:v>
                </c:pt>
                <c:pt idx="31">
                  <c:v>81.156621212121223</c:v>
                </c:pt>
                <c:pt idx="32">
                  <c:v>88.101406565656575</c:v>
                </c:pt>
                <c:pt idx="33">
                  <c:v>78.333333333333343</c:v>
                </c:pt>
                <c:pt idx="34">
                  <c:v>92.143214646464656</c:v>
                </c:pt>
                <c:pt idx="35">
                  <c:v>77.120765151515158</c:v>
                </c:pt>
                <c:pt idx="36">
                  <c:v>70.357510101010092</c:v>
                </c:pt>
                <c:pt idx="37">
                  <c:v>83.637184343434342</c:v>
                </c:pt>
                <c:pt idx="38">
                  <c:v>66.803656565656581</c:v>
                </c:pt>
                <c:pt idx="39">
                  <c:v>85.915934343434344</c:v>
                </c:pt>
                <c:pt idx="40">
                  <c:v>77.901237373737388</c:v>
                </c:pt>
                <c:pt idx="41">
                  <c:v>73.184176767676774</c:v>
                </c:pt>
                <c:pt idx="42">
                  <c:v>83.786396464646458</c:v>
                </c:pt>
                <c:pt idx="43">
                  <c:v>71.005601010101017</c:v>
                </c:pt>
                <c:pt idx="44">
                  <c:v>86.548601010101009</c:v>
                </c:pt>
                <c:pt idx="45">
                  <c:v>82.611823232323246</c:v>
                </c:pt>
                <c:pt idx="46">
                  <c:v>78.264691919191932</c:v>
                </c:pt>
                <c:pt idx="47">
                  <c:v>85.843000000000004</c:v>
                </c:pt>
                <c:pt idx="48">
                  <c:v>72.186171717171717</c:v>
                </c:pt>
                <c:pt idx="49">
                  <c:v>90.070229797979806</c:v>
                </c:pt>
                <c:pt idx="50">
                  <c:v>83.123621212121222</c:v>
                </c:pt>
                <c:pt idx="51">
                  <c:v>78.51254545454546</c:v>
                </c:pt>
                <c:pt idx="52">
                  <c:v>86.915772727272739</c:v>
                </c:pt>
                <c:pt idx="53">
                  <c:v>73.349787878787879</c:v>
                </c:pt>
                <c:pt idx="54">
                  <c:v>91.208699494949514</c:v>
                </c:pt>
                <c:pt idx="55">
                  <c:v>79.425497474747488</c:v>
                </c:pt>
                <c:pt idx="56">
                  <c:v>75.569641414141415</c:v>
                </c:pt>
                <c:pt idx="57">
                  <c:v>86.448818181818183</c:v>
                </c:pt>
                <c:pt idx="58">
                  <c:v>68.042621212121219</c:v>
                </c:pt>
                <c:pt idx="59">
                  <c:v>89.664500000000004</c:v>
                </c:pt>
                <c:pt idx="60">
                  <c:v>79.767500000000013</c:v>
                </c:pt>
                <c:pt idx="61">
                  <c:v>73.396962121212113</c:v>
                </c:pt>
                <c:pt idx="62">
                  <c:v>84.477979797979799</c:v>
                </c:pt>
                <c:pt idx="63">
                  <c:v>66.923323232323241</c:v>
                </c:pt>
                <c:pt idx="64">
                  <c:v>87.972845959595958</c:v>
                </c:pt>
                <c:pt idx="65">
                  <c:v>62.856070707070707</c:v>
                </c:pt>
                <c:pt idx="66">
                  <c:v>49.38135353535354</c:v>
                </c:pt>
                <c:pt idx="67">
                  <c:v>71.077376262626274</c:v>
                </c:pt>
                <c:pt idx="68">
                  <c:v>42.62897474747475</c:v>
                </c:pt>
                <c:pt idx="69">
                  <c:v>78.387467171717176</c:v>
                </c:pt>
                <c:pt idx="70">
                  <c:v>76.835292929292933</c:v>
                </c:pt>
                <c:pt idx="71">
                  <c:v>71.311343434343428</c:v>
                </c:pt>
                <c:pt idx="72">
                  <c:v>81.39177525252525</c:v>
                </c:pt>
                <c:pt idx="73">
                  <c:v>60.618055555555557</c:v>
                </c:pt>
                <c:pt idx="74">
                  <c:v>84.545141414141426</c:v>
                </c:pt>
                <c:pt idx="75">
                  <c:v>79.898078282828294</c:v>
                </c:pt>
                <c:pt idx="76">
                  <c:v>74.580914141414155</c:v>
                </c:pt>
                <c:pt idx="77">
                  <c:v>82.606656565656579</c:v>
                </c:pt>
                <c:pt idx="78">
                  <c:v>72.909035353535359</c:v>
                </c:pt>
                <c:pt idx="79">
                  <c:v>85.790840909090917</c:v>
                </c:pt>
                <c:pt idx="80">
                  <c:v>84.59187121212122</c:v>
                </c:pt>
                <c:pt idx="81">
                  <c:v>79.512401515151524</c:v>
                </c:pt>
                <c:pt idx="82">
                  <c:v>86.692525252525257</c:v>
                </c:pt>
                <c:pt idx="83">
                  <c:v>78.305209595959596</c:v>
                </c:pt>
                <c:pt idx="84">
                  <c:v>91.164242424242431</c:v>
                </c:pt>
                <c:pt idx="85">
                  <c:v>71.605739898989896</c:v>
                </c:pt>
                <c:pt idx="86">
                  <c:v>64.934217171717179</c:v>
                </c:pt>
                <c:pt idx="87">
                  <c:v>74.775967171717184</c:v>
                </c:pt>
                <c:pt idx="88">
                  <c:v>55.953479797979817</c:v>
                </c:pt>
                <c:pt idx="89">
                  <c:v>82.935330808080806</c:v>
                </c:pt>
                <c:pt idx="90">
                  <c:v>85.113282828282834</c:v>
                </c:pt>
                <c:pt idx="91">
                  <c:v>76.915901515151518</c:v>
                </c:pt>
                <c:pt idx="92">
                  <c:v>86.773590909090927</c:v>
                </c:pt>
                <c:pt idx="93">
                  <c:v>75.603196969696967</c:v>
                </c:pt>
                <c:pt idx="94">
                  <c:v>89.607189393939407</c:v>
                </c:pt>
                <c:pt idx="95">
                  <c:v>76.530924242424248</c:v>
                </c:pt>
                <c:pt idx="96">
                  <c:v>71.790358585858598</c:v>
                </c:pt>
                <c:pt idx="97">
                  <c:v>78.796636363636367</c:v>
                </c:pt>
                <c:pt idx="98">
                  <c:v>63.498560606060614</c:v>
                </c:pt>
                <c:pt idx="99">
                  <c:v>85.021583333333339</c:v>
                </c:pt>
                <c:pt idx="100">
                  <c:v>78.365015151515166</c:v>
                </c:pt>
                <c:pt idx="101">
                  <c:v>72.110919191919194</c:v>
                </c:pt>
                <c:pt idx="102">
                  <c:v>83.482070707070719</c:v>
                </c:pt>
                <c:pt idx="103">
                  <c:v>59.451595959595956</c:v>
                </c:pt>
                <c:pt idx="104">
                  <c:v>87.908050505050511</c:v>
                </c:pt>
                <c:pt idx="105">
                  <c:v>76.315575757575772</c:v>
                </c:pt>
                <c:pt idx="106">
                  <c:v>71.441449494949495</c:v>
                </c:pt>
                <c:pt idx="107">
                  <c:v>81.762590909090918</c:v>
                </c:pt>
                <c:pt idx="108">
                  <c:v>65.548808080808087</c:v>
                </c:pt>
                <c:pt idx="109">
                  <c:v>84.680866161616166</c:v>
                </c:pt>
                <c:pt idx="110">
                  <c:v>65.375510101010093</c:v>
                </c:pt>
                <c:pt idx="111">
                  <c:v>62.06532828282829</c:v>
                </c:pt>
                <c:pt idx="112">
                  <c:v>78.449924242424245</c:v>
                </c:pt>
                <c:pt idx="113">
                  <c:v>44.118398989899006</c:v>
                </c:pt>
                <c:pt idx="114">
                  <c:v>85.29093686868687</c:v>
                </c:pt>
                <c:pt idx="115">
                  <c:v>82.591363636363639</c:v>
                </c:pt>
                <c:pt idx="116">
                  <c:v>78.841234848484845</c:v>
                </c:pt>
                <c:pt idx="117">
                  <c:v>86.138916666666674</c:v>
                </c:pt>
                <c:pt idx="118">
                  <c:v>73.740085858585871</c:v>
                </c:pt>
                <c:pt idx="119">
                  <c:v>89.917901515151527</c:v>
                </c:pt>
                <c:pt idx="120">
                  <c:v>78.198729797979809</c:v>
                </c:pt>
                <c:pt idx="121">
                  <c:v>75.203090909090918</c:v>
                </c:pt>
                <c:pt idx="122">
                  <c:v>83.083646464646478</c:v>
                </c:pt>
                <c:pt idx="123">
                  <c:v>69.194717171717187</c:v>
                </c:pt>
                <c:pt idx="124">
                  <c:v>87.674404040404056</c:v>
                </c:pt>
                <c:pt idx="125">
                  <c:v>74.201535353535363</c:v>
                </c:pt>
                <c:pt idx="126">
                  <c:v>68.254484848484864</c:v>
                </c:pt>
                <c:pt idx="127">
                  <c:v>79.74433333333333</c:v>
                </c:pt>
                <c:pt idx="128">
                  <c:v>62.622404040404049</c:v>
                </c:pt>
                <c:pt idx="129">
                  <c:v>83.347838383838393</c:v>
                </c:pt>
                <c:pt idx="130">
                  <c:v>42.986010101010116</c:v>
                </c:pt>
                <c:pt idx="131">
                  <c:v>43.418090909090914</c:v>
                </c:pt>
                <c:pt idx="132">
                  <c:v>78.321429292929295</c:v>
                </c:pt>
                <c:pt idx="133">
                  <c:v>21.623823232323232</c:v>
                </c:pt>
                <c:pt idx="134">
                  <c:v>76.247532828282843</c:v>
                </c:pt>
                <c:pt idx="135">
                  <c:v>81.83134848484849</c:v>
                </c:pt>
                <c:pt idx="136">
                  <c:v>76.936161616161627</c:v>
                </c:pt>
                <c:pt idx="137">
                  <c:v>86.048762626262629</c:v>
                </c:pt>
                <c:pt idx="138">
                  <c:v>59.916712121212129</c:v>
                </c:pt>
                <c:pt idx="139">
                  <c:v>90.414729797979803</c:v>
                </c:pt>
                <c:pt idx="140">
                  <c:v>83.667500000000018</c:v>
                </c:pt>
                <c:pt idx="141">
                  <c:v>79.18166161616162</c:v>
                </c:pt>
                <c:pt idx="142">
                  <c:v>88.049318181818194</c:v>
                </c:pt>
                <c:pt idx="143">
                  <c:v>72.846116161616152</c:v>
                </c:pt>
                <c:pt idx="144">
                  <c:v>90.727017676767687</c:v>
                </c:pt>
                <c:pt idx="145">
                  <c:v>87.538929292929296</c:v>
                </c:pt>
                <c:pt idx="146">
                  <c:v>82.974108585858602</c:v>
                </c:pt>
                <c:pt idx="147">
                  <c:v>90.233050505050514</c:v>
                </c:pt>
                <c:pt idx="148">
                  <c:v>79.119429292929297</c:v>
                </c:pt>
                <c:pt idx="149">
                  <c:v>93.244712121212132</c:v>
                </c:pt>
                <c:pt idx="150">
                  <c:v>83.664618686868693</c:v>
                </c:pt>
                <c:pt idx="151">
                  <c:v>78.58874242424244</c:v>
                </c:pt>
                <c:pt idx="152">
                  <c:v>88.589916666666667</c:v>
                </c:pt>
                <c:pt idx="153">
                  <c:v>73.8839393939394</c:v>
                </c:pt>
                <c:pt idx="154">
                  <c:v>89.599308080808086</c:v>
                </c:pt>
                <c:pt idx="155">
                  <c:v>86.982542929292933</c:v>
                </c:pt>
                <c:pt idx="156">
                  <c:v>84.77392676767677</c:v>
                </c:pt>
                <c:pt idx="157">
                  <c:v>90.411628787878783</c:v>
                </c:pt>
                <c:pt idx="158">
                  <c:v>76.998848484848494</c:v>
                </c:pt>
                <c:pt idx="159">
                  <c:v>92.538608585858583</c:v>
                </c:pt>
                <c:pt idx="160">
                  <c:v>83.652472222222229</c:v>
                </c:pt>
                <c:pt idx="161">
                  <c:v>79.167876262626265</c:v>
                </c:pt>
                <c:pt idx="162">
                  <c:v>88.347939393939399</c:v>
                </c:pt>
                <c:pt idx="163">
                  <c:v>76.359651515151512</c:v>
                </c:pt>
                <c:pt idx="164">
                  <c:v>90.190643939393937</c:v>
                </c:pt>
                <c:pt idx="165">
                  <c:v>87.523103535353542</c:v>
                </c:pt>
                <c:pt idx="166">
                  <c:v>84.103621212121212</c:v>
                </c:pt>
                <c:pt idx="167">
                  <c:v>89.430679292929298</c:v>
                </c:pt>
                <c:pt idx="168">
                  <c:v>80.675222222222231</c:v>
                </c:pt>
                <c:pt idx="169">
                  <c:v>93.230866161616163</c:v>
                </c:pt>
                <c:pt idx="170">
                  <c:v>88.006787878787875</c:v>
                </c:pt>
                <c:pt idx="171">
                  <c:v>83.907949494949506</c:v>
                </c:pt>
                <c:pt idx="172">
                  <c:v>89.984818181818184</c:v>
                </c:pt>
                <c:pt idx="173">
                  <c:v>77.720888888888894</c:v>
                </c:pt>
                <c:pt idx="174">
                  <c:v>92.332474747474748</c:v>
                </c:pt>
                <c:pt idx="175">
                  <c:v>80.048252525252522</c:v>
                </c:pt>
                <c:pt idx="176">
                  <c:v>74.989858585858599</c:v>
                </c:pt>
                <c:pt idx="177">
                  <c:v>81.965270202020207</c:v>
                </c:pt>
                <c:pt idx="178">
                  <c:v>70.417398989898999</c:v>
                </c:pt>
                <c:pt idx="179">
                  <c:v>88.206022727272739</c:v>
                </c:pt>
                <c:pt idx="180">
                  <c:v>84.271323232323226</c:v>
                </c:pt>
                <c:pt idx="181">
                  <c:v>81.243368686868692</c:v>
                </c:pt>
                <c:pt idx="182">
                  <c:v>87.211742424242431</c:v>
                </c:pt>
                <c:pt idx="183">
                  <c:v>75.130606060606056</c:v>
                </c:pt>
                <c:pt idx="184">
                  <c:v>90.088626262626263</c:v>
                </c:pt>
                <c:pt idx="185">
                  <c:v>82.877098484848489</c:v>
                </c:pt>
                <c:pt idx="186">
                  <c:v>74.200747474747487</c:v>
                </c:pt>
                <c:pt idx="187">
                  <c:v>86.273863636363643</c:v>
                </c:pt>
                <c:pt idx="188">
                  <c:v>74.549929292929292</c:v>
                </c:pt>
                <c:pt idx="189">
                  <c:v>89.398262626262635</c:v>
                </c:pt>
                <c:pt idx="190">
                  <c:v>88.650545454545465</c:v>
                </c:pt>
                <c:pt idx="191">
                  <c:v>83.602762626262631</c:v>
                </c:pt>
                <c:pt idx="192">
                  <c:v>90.862325757575775</c:v>
                </c:pt>
                <c:pt idx="193">
                  <c:v>78.508095959595963</c:v>
                </c:pt>
                <c:pt idx="194">
                  <c:v>93.045648989898993</c:v>
                </c:pt>
                <c:pt idx="195">
                  <c:v>82.757750000000001</c:v>
                </c:pt>
                <c:pt idx="196">
                  <c:v>78.272845959595969</c:v>
                </c:pt>
                <c:pt idx="197">
                  <c:v>84.43499494949495</c:v>
                </c:pt>
                <c:pt idx="198">
                  <c:v>71.211964646464651</c:v>
                </c:pt>
                <c:pt idx="199">
                  <c:v>89.936017676767676</c:v>
                </c:pt>
                <c:pt idx="200">
                  <c:v>82.261436868686872</c:v>
                </c:pt>
                <c:pt idx="201">
                  <c:v>78.603237373737372</c:v>
                </c:pt>
                <c:pt idx="202">
                  <c:v>87.089967171717177</c:v>
                </c:pt>
                <c:pt idx="203">
                  <c:v>76.970792929292941</c:v>
                </c:pt>
                <c:pt idx="204">
                  <c:v>89.335734848484847</c:v>
                </c:pt>
                <c:pt idx="205">
                  <c:v>75.92690656565658</c:v>
                </c:pt>
                <c:pt idx="206">
                  <c:v>70.168505050505061</c:v>
                </c:pt>
                <c:pt idx="207">
                  <c:v>80.473585858585864</c:v>
                </c:pt>
                <c:pt idx="208">
                  <c:v>65.027616161616166</c:v>
                </c:pt>
                <c:pt idx="209">
                  <c:v>84.727585858585854</c:v>
                </c:pt>
                <c:pt idx="210">
                  <c:v>82.271391414141419</c:v>
                </c:pt>
                <c:pt idx="211">
                  <c:v>78.350931818181834</c:v>
                </c:pt>
                <c:pt idx="212">
                  <c:v>87.022646464646471</c:v>
                </c:pt>
                <c:pt idx="213">
                  <c:v>75.208863636363645</c:v>
                </c:pt>
                <c:pt idx="214">
                  <c:v>91.098545454545459</c:v>
                </c:pt>
                <c:pt idx="215">
                  <c:v>77.319699494949504</c:v>
                </c:pt>
                <c:pt idx="216">
                  <c:v>74.320800505050514</c:v>
                </c:pt>
                <c:pt idx="217">
                  <c:v>81.302820707070708</c:v>
                </c:pt>
                <c:pt idx="218">
                  <c:v>69.019287878787878</c:v>
                </c:pt>
                <c:pt idx="219">
                  <c:v>85.915055555555568</c:v>
                </c:pt>
                <c:pt idx="220">
                  <c:v>78.850580808080821</c:v>
                </c:pt>
                <c:pt idx="221">
                  <c:v>73.562671717171725</c:v>
                </c:pt>
                <c:pt idx="222">
                  <c:v>82.795866161616161</c:v>
                </c:pt>
                <c:pt idx="223">
                  <c:v>67.133176767676787</c:v>
                </c:pt>
                <c:pt idx="224">
                  <c:v>88.683828282828287</c:v>
                </c:pt>
                <c:pt idx="225">
                  <c:v>36.625888888888909</c:v>
                </c:pt>
                <c:pt idx="226">
                  <c:v>25.834222222222238</c:v>
                </c:pt>
                <c:pt idx="227">
                  <c:v>41.945338383838383</c:v>
                </c:pt>
                <c:pt idx="228">
                  <c:v>10.6358888888889</c:v>
                </c:pt>
                <c:pt idx="229">
                  <c:v>44.186032828282833</c:v>
                </c:pt>
                <c:pt idx="230">
                  <c:v>85.660669191919197</c:v>
                </c:pt>
                <c:pt idx="231">
                  <c:v>81.842328282828291</c:v>
                </c:pt>
                <c:pt idx="232">
                  <c:v>89.886931818181822</c:v>
                </c:pt>
                <c:pt idx="233">
                  <c:v>78.023929292929296</c:v>
                </c:pt>
                <c:pt idx="234">
                  <c:v>92.981310606060617</c:v>
                </c:pt>
                <c:pt idx="235">
                  <c:v>84.309936868686876</c:v>
                </c:pt>
                <c:pt idx="236">
                  <c:v>75.707654040404051</c:v>
                </c:pt>
                <c:pt idx="237">
                  <c:v>87.790873737373744</c:v>
                </c:pt>
                <c:pt idx="238">
                  <c:v>74.958207070707076</c:v>
                </c:pt>
                <c:pt idx="239">
                  <c:v>90.532878787878786</c:v>
                </c:pt>
                <c:pt idx="240">
                  <c:v>86.86454545454545</c:v>
                </c:pt>
                <c:pt idx="241">
                  <c:v>84.14378787878789</c:v>
                </c:pt>
                <c:pt idx="242">
                  <c:v>90.232727272727274</c:v>
                </c:pt>
                <c:pt idx="243">
                  <c:v>80.264277777777778</c:v>
                </c:pt>
                <c:pt idx="244">
                  <c:v>91.857242424242429</c:v>
                </c:pt>
                <c:pt idx="245">
                  <c:v>77.160916666666679</c:v>
                </c:pt>
                <c:pt idx="246">
                  <c:v>74.381590909090917</c:v>
                </c:pt>
                <c:pt idx="247">
                  <c:v>84.070391414141426</c:v>
                </c:pt>
                <c:pt idx="248">
                  <c:v>71.31780303030304</c:v>
                </c:pt>
                <c:pt idx="249">
                  <c:v>86.585121212121223</c:v>
                </c:pt>
                <c:pt idx="250">
                  <c:v>80.374113636363646</c:v>
                </c:pt>
                <c:pt idx="251">
                  <c:v>76.658494949494951</c:v>
                </c:pt>
                <c:pt idx="252">
                  <c:v>85.373982323232326</c:v>
                </c:pt>
                <c:pt idx="253">
                  <c:v>72.804272727272732</c:v>
                </c:pt>
                <c:pt idx="254">
                  <c:v>89.299040404040412</c:v>
                </c:pt>
                <c:pt idx="255">
                  <c:v>83.896782828282838</c:v>
                </c:pt>
                <c:pt idx="256">
                  <c:v>80.228212121212124</c:v>
                </c:pt>
                <c:pt idx="257">
                  <c:v>88.5472095959596</c:v>
                </c:pt>
                <c:pt idx="258">
                  <c:v>75.169328282828289</c:v>
                </c:pt>
                <c:pt idx="259">
                  <c:v>90.17066414141415</c:v>
                </c:pt>
                <c:pt idx="260">
                  <c:v>84.500651515151517</c:v>
                </c:pt>
                <c:pt idx="261">
                  <c:v>78.896007575757579</c:v>
                </c:pt>
                <c:pt idx="262">
                  <c:v>87.038217171717179</c:v>
                </c:pt>
                <c:pt idx="263">
                  <c:v>74.182060606060617</c:v>
                </c:pt>
                <c:pt idx="264">
                  <c:v>91.339063131313139</c:v>
                </c:pt>
                <c:pt idx="265">
                  <c:v>81.023674242424249</c:v>
                </c:pt>
                <c:pt idx="266">
                  <c:v>77.282729797979812</c:v>
                </c:pt>
                <c:pt idx="267">
                  <c:v>83.409065656565659</c:v>
                </c:pt>
                <c:pt idx="268">
                  <c:v>72.06491414141415</c:v>
                </c:pt>
                <c:pt idx="269">
                  <c:v>88.601434343434349</c:v>
                </c:pt>
                <c:pt idx="270">
                  <c:v>79.415358585858598</c:v>
                </c:pt>
                <c:pt idx="271">
                  <c:v>76.620535353535359</c:v>
                </c:pt>
                <c:pt idx="272">
                  <c:v>85.892659090909092</c:v>
                </c:pt>
                <c:pt idx="273">
                  <c:v>70.576570707070715</c:v>
                </c:pt>
                <c:pt idx="274">
                  <c:v>89.69825757575758</c:v>
                </c:pt>
                <c:pt idx="275">
                  <c:v>70.798477272727268</c:v>
                </c:pt>
                <c:pt idx="276">
                  <c:v>49.423691919191931</c:v>
                </c:pt>
                <c:pt idx="277">
                  <c:v>73.756921717171721</c:v>
                </c:pt>
                <c:pt idx="278">
                  <c:v>36.026257575757583</c:v>
                </c:pt>
                <c:pt idx="279">
                  <c:v>78.114914141414147</c:v>
                </c:pt>
                <c:pt idx="280">
                  <c:v>77.25180808080809</c:v>
                </c:pt>
                <c:pt idx="281">
                  <c:v>72.781000000000006</c:v>
                </c:pt>
                <c:pt idx="282">
                  <c:v>82.82204545454546</c:v>
                </c:pt>
                <c:pt idx="283">
                  <c:v>66.313696969696977</c:v>
                </c:pt>
                <c:pt idx="284">
                  <c:v>87.693926767676771</c:v>
                </c:pt>
                <c:pt idx="285">
                  <c:v>81.623209595959608</c:v>
                </c:pt>
                <c:pt idx="286">
                  <c:v>76.581825757575757</c:v>
                </c:pt>
                <c:pt idx="287">
                  <c:v>84.965030303030318</c:v>
                </c:pt>
                <c:pt idx="288">
                  <c:v>72.083459595959596</c:v>
                </c:pt>
                <c:pt idx="289">
                  <c:v>89.106101010101014</c:v>
                </c:pt>
                <c:pt idx="290">
                  <c:v>83.878954545454548</c:v>
                </c:pt>
                <c:pt idx="291">
                  <c:v>80.7256792929293</c:v>
                </c:pt>
                <c:pt idx="292">
                  <c:v>88.4484494949495</c:v>
                </c:pt>
                <c:pt idx="293">
                  <c:v>76.971227272727276</c:v>
                </c:pt>
                <c:pt idx="294">
                  <c:v>89.895744949494954</c:v>
                </c:pt>
                <c:pt idx="295">
                  <c:v>73.96610353535354</c:v>
                </c:pt>
                <c:pt idx="296">
                  <c:v>71.054924242424249</c:v>
                </c:pt>
                <c:pt idx="297">
                  <c:v>78.500015151515157</c:v>
                </c:pt>
                <c:pt idx="298">
                  <c:v>59.668515151515145</c:v>
                </c:pt>
                <c:pt idx="299">
                  <c:v>83.782318181818198</c:v>
                </c:pt>
                <c:pt idx="300">
                  <c:v>82.67080555555556</c:v>
                </c:pt>
                <c:pt idx="301">
                  <c:v>81.130174242424246</c:v>
                </c:pt>
                <c:pt idx="302">
                  <c:v>89.360131313131319</c:v>
                </c:pt>
                <c:pt idx="303">
                  <c:v>76.442434343434343</c:v>
                </c:pt>
                <c:pt idx="304">
                  <c:v>90.594270202020212</c:v>
                </c:pt>
                <c:pt idx="305">
                  <c:v>78.934409090909099</c:v>
                </c:pt>
                <c:pt idx="306">
                  <c:v>74.644823232323233</c:v>
                </c:pt>
                <c:pt idx="307">
                  <c:v>83.01744444444445</c:v>
                </c:pt>
                <c:pt idx="308">
                  <c:v>68.303318181818184</c:v>
                </c:pt>
                <c:pt idx="309">
                  <c:v>85.703863636363636</c:v>
                </c:pt>
                <c:pt idx="310">
                  <c:v>61.881553030303039</c:v>
                </c:pt>
                <c:pt idx="311">
                  <c:v>67.96481313131315</c:v>
                </c:pt>
                <c:pt idx="312">
                  <c:v>83.920563131313131</c:v>
                </c:pt>
                <c:pt idx="313">
                  <c:v>60.945272727272723</c:v>
                </c:pt>
                <c:pt idx="314">
                  <c:v>87.976452020202032</c:v>
                </c:pt>
                <c:pt idx="315">
                  <c:v>78.446522727272736</c:v>
                </c:pt>
                <c:pt idx="316">
                  <c:v>72.777800505050507</c:v>
                </c:pt>
                <c:pt idx="317">
                  <c:v>81.209507575757584</c:v>
                </c:pt>
                <c:pt idx="318">
                  <c:v>67.131494949494964</c:v>
                </c:pt>
                <c:pt idx="319">
                  <c:v>86.594464646464658</c:v>
                </c:pt>
                <c:pt idx="320">
                  <c:v>79.461022727272734</c:v>
                </c:pt>
                <c:pt idx="321">
                  <c:v>62.612186868686869</c:v>
                </c:pt>
                <c:pt idx="322">
                  <c:v>78.955282828282833</c:v>
                </c:pt>
                <c:pt idx="323">
                  <c:v>44.806424242424235</c:v>
                </c:pt>
                <c:pt idx="324">
                  <c:v>85.937272727272727</c:v>
                </c:pt>
                <c:pt idx="325">
                  <c:v>84.063606060606062</c:v>
                </c:pt>
                <c:pt idx="326">
                  <c:v>80.968512626262637</c:v>
                </c:pt>
                <c:pt idx="327">
                  <c:v>87.213000000000008</c:v>
                </c:pt>
                <c:pt idx="328">
                  <c:v>74.809500000000014</c:v>
                </c:pt>
                <c:pt idx="329">
                  <c:v>89.241161616161619</c:v>
                </c:pt>
                <c:pt idx="330">
                  <c:v>80.170689393939398</c:v>
                </c:pt>
                <c:pt idx="331">
                  <c:v>75.090391414141422</c:v>
                </c:pt>
                <c:pt idx="332">
                  <c:v>84.946633838383846</c:v>
                </c:pt>
                <c:pt idx="333">
                  <c:v>70.023227272727269</c:v>
                </c:pt>
                <c:pt idx="334">
                  <c:v>87.002181818181825</c:v>
                </c:pt>
                <c:pt idx="335">
                  <c:v>75.254106060606063</c:v>
                </c:pt>
                <c:pt idx="336">
                  <c:v>70.919833333333344</c:v>
                </c:pt>
                <c:pt idx="337">
                  <c:v>81.592207070707076</c:v>
                </c:pt>
                <c:pt idx="338">
                  <c:v>65.170479797979795</c:v>
                </c:pt>
                <c:pt idx="339">
                  <c:v>84.825040404040408</c:v>
                </c:pt>
                <c:pt idx="340">
                  <c:v>62.059181818181813</c:v>
                </c:pt>
                <c:pt idx="341">
                  <c:v>51.954010101010105</c:v>
                </c:pt>
                <c:pt idx="342">
                  <c:v>75.549234848484858</c:v>
                </c:pt>
                <c:pt idx="343">
                  <c:v>28.177378787878794</c:v>
                </c:pt>
                <c:pt idx="344">
                  <c:v>84.160101010101016</c:v>
                </c:pt>
                <c:pt idx="345">
                  <c:v>83.497828282828294</c:v>
                </c:pt>
                <c:pt idx="346">
                  <c:v>67.054204545454553</c:v>
                </c:pt>
                <c:pt idx="347">
                  <c:v>86.202638888888899</c:v>
                </c:pt>
                <c:pt idx="348">
                  <c:v>70.368888888888904</c:v>
                </c:pt>
                <c:pt idx="349">
                  <c:v>92.057883838383844</c:v>
                </c:pt>
                <c:pt idx="350">
                  <c:v>84.951934343434345</c:v>
                </c:pt>
                <c:pt idx="351">
                  <c:v>80.965351010101017</c:v>
                </c:pt>
                <c:pt idx="352">
                  <c:v>88.316898989898988</c:v>
                </c:pt>
                <c:pt idx="353">
                  <c:v>76.086934343434365</c:v>
                </c:pt>
                <c:pt idx="354">
                  <c:v>92.340530303030306</c:v>
                </c:pt>
                <c:pt idx="355">
                  <c:v>89.21241666666667</c:v>
                </c:pt>
                <c:pt idx="356">
                  <c:v>83.905108585858585</c:v>
                </c:pt>
                <c:pt idx="357">
                  <c:v>90.342194444444445</c:v>
                </c:pt>
                <c:pt idx="358">
                  <c:v>81.515866161616174</c:v>
                </c:pt>
                <c:pt idx="359">
                  <c:v>92.792055555555564</c:v>
                </c:pt>
                <c:pt idx="360">
                  <c:v>85.361901515151516</c:v>
                </c:pt>
                <c:pt idx="361">
                  <c:v>80.516787878787881</c:v>
                </c:pt>
                <c:pt idx="362">
                  <c:v>88.93620707070707</c:v>
                </c:pt>
                <c:pt idx="363">
                  <c:v>74.703994949494955</c:v>
                </c:pt>
                <c:pt idx="364">
                  <c:v>90.231479797979802</c:v>
                </c:pt>
                <c:pt idx="365">
                  <c:v>86.900047979797989</c:v>
                </c:pt>
                <c:pt idx="366">
                  <c:v>84.32777272727273</c:v>
                </c:pt>
                <c:pt idx="367">
                  <c:v>89.905333333333346</c:v>
                </c:pt>
                <c:pt idx="368">
                  <c:v>80.104250000000008</c:v>
                </c:pt>
                <c:pt idx="369">
                  <c:v>92.845714646464657</c:v>
                </c:pt>
                <c:pt idx="370">
                  <c:v>84.72458838383838</c:v>
                </c:pt>
                <c:pt idx="371">
                  <c:v>80.787813131313129</c:v>
                </c:pt>
                <c:pt idx="372">
                  <c:v>88.066244949494958</c:v>
                </c:pt>
                <c:pt idx="373">
                  <c:v>75.563030303030303</c:v>
                </c:pt>
                <c:pt idx="374">
                  <c:v>91.526876262626274</c:v>
                </c:pt>
                <c:pt idx="375">
                  <c:v>88.462318181818176</c:v>
                </c:pt>
                <c:pt idx="376">
                  <c:v>84.632962121212131</c:v>
                </c:pt>
                <c:pt idx="377">
                  <c:v>90.332979797979803</c:v>
                </c:pt>
                <c:pt idx="378">
                  <c:v>82.002598484848491</c:v>
                </c:pt>
                <c:pt idx="379">
                  <c:v>94.511275252525252</c:v>
                </c:pt>
                <c:pt idx="380">
                  <c:v>88.323575757575767</c:v>
                </c:pt>
                <c:pt idx="381">
                  <c:v>84.209199494949502</c:v>
                </c:pt>
                <c:pt idx="382">
                  <c:v>92.268156565656568</c:v>
                </c:pt>
                <c:pt idx="383">
                  <c:v>80.408401515151525</c:v>
                </c:pt>
                <c:pt idx="384">
                  <c:v>92.010005050505058</c:v>
                </c:pt>
                <c:pt idx="385">
                  <c:v>83.747404040404049</c:v>
                </c:pt>
                <c:pt idx="386">
                  <c:v>77.793212121212122</c:v>
                </c:pt>
                <c:pt idx="387">
                  <c:v>86.523674242424249</c:v>
                </c:pt>
                <c:pt idx="388">
                  <c:v>73.291141414141407</c:v>
                </c:pt>
                <c:pt idx="389">
                  <c:v>90.780133838383847</c:v>
                </c:pt>
                <c:pt idx="390">
                  <c:v>86.616138888888898</c:v>
                </c:pt>
                <c:pt idx="391">
                  <c:v>83.193603535353546</c:v>
                </c:pt>
                <c:pt idx="392">
                  <c:v>88.558790404040408</c:v>
                </c:pt>
                <c:pt idx="393">
                  <c:v>77.100563131313137</c:v>
                </c:pt>
                <c:pt idx="394">
                  <c:v>90.417053030303038</c:v>
                </c:pt>
                <c:pt idx="395">
                  <c:v>84.856603535353543</c:v>
                </c:pt>
                <c:pt idx="396">
                  <c:v>78.597017676767678</c:v>
                </c:pt>
                <c:pt idx="397">
                  <c:v>86.613007575757578</c:v>
                </c:pt>
                <c:pt idx="398">
                  <c:v>60.34274747474749</c:v>
                </c:pt>
                <c:pt idx="399">
                  <c:v>90.260191919191925</c:v>
                </c:pt>
                <c:pt idx="400">
                  <c:v>88.899987373737375</c:v>
                </c:pt>
                <c:pt idx="401">
                  <c:v>84.736343434343439</c:v>
                </c:pt>
                <c:pt idx="402">
                  <c:v>93.016265151515157</c:v>
                </c:pt>
                <c:pt idx="403">
                  <c:v>78.77516919191919</c:v>
                </c:pt>
                <c:pt idx="404">
                  <c:v>94.650929292929305</c:v>
                </c:pt>
                <c:pt idx="405">
                  <c:v>82.129517676767691</c:v>
                </c:pt>
                <c:pt idx="406">
                  <c:v>77.290520202020204</c:v>
                </c:pt>
                <c:pt idx="407">
                  <c:v>86.26642171717171</c:v>
                </c:pt>
                <c:pt idx="408">
                  <c:v>75.392262626262635</c:v>
                </c:pt>
                <c:pt idx="409">
                  <c:v>89.253017676767683</c:v>
                </c:pt>
                <c:pt idx="410">
                  <c:v>83.847070707070714</c:v>
                </c:pt>
                <c:pt idx="411">
                  <c:v>81.9444898989899</c:v>
                </c:pt>
                <c:pt idx="412">
                  <c:v>88.642275252525252</c:v>
                </c:pt>
                <c:pt idx="413">
                  <c:v>75.519002525252532</c:v>
                </c:pt>
                <c:pt idx="414">
                  <c:v>91.761686868686866</c:v>
                </c:pt>
                <c:pt idx="415">
                  <c:v>78.056507575757578</c:v>
                </c:pt>
                <c:pt idx="416">
                  <c:v>74.248366161616161</c:v>
                </c:pt>
                <c:pt idx="417">
                  <c:v>82.588222222222228</c:v>
                </c:pt>
                <c:pt idx="418">
                  <c:v>66.874368686868692</c:v>
                </c:pt>
                <c:pt idx="419">
                  <c:v>86.726053030303035</c:v>
                </c:pt>
                <c:pt idx="420">
                  <c:v>82.039469696969704</c:v>
                </c:pt>
                <c:pt idx="421">
                  <c:v>78.909113636363642</c:v>
                </c:pt>
                <c:pt idx="422">
                  <c:v>87.397073232323237</c:v>
                </c:pt>
                <c:pt idx="423">
                  <c:v>75.945217171717175</c:v>
                </c:pt>
                <c:pt idx="424">
                  <c:v>90.50437373737374</c:v>
                </c:pt>
                <c:pt idx="425">
                  <c:v>79.178785353535361</c:v>
                </c:pt>
                <c:pt idx="426">
                  <c:v>73.826684343434351</c:v>
                </c:pt>
                <c:pt idx="427">
                  <c:v>82.621681818181827</c:v>
                </c:pt>
                <c:pt idx="428">
                  <c:v>68.765265151515152</c:v>
                </c:pt>
                <c:pt idx="429">
                  <c:v>87.742848484848494</c:v>
                </c:pt>
                <c:pt idx="430">
                  <c:v>78.384252525252535</c:v>
                </c:pt>
                <c:pt idx="431">
                  <c:v>72.99524494949496</c:v>
                </c:pt>
                <c:pt idx="432">
                  <c:v>84.233742424242422</c:v>
                </c:pt>
                <c:pt idx="433">
                  <c:v>69.902838383838386</c:v>
                </c:pt>
                <c:pt idx="434">
                  <c:v>85.293050505050502</c:v>
                </c:pt>
                <c:pt idx="435">
                  <c:v>29.142613636363635</c:v>
                </c:pt>
                <c:pt idx="436">
                  <c:v>21.512169191919199</c:v>
                </c:pt>
                <c:pt idx="437">
                  <c:v>42.374914141414152</c:v>
                </c:pt>
                <c:pt idx="438">
                  <c:v>13.957106060606066</c:v>
                </c:pt>
                <c:pt idx="439">
                  <c:v>43.857989898989906</c:v>
                </c:pt>
                <c:pt idx="440">
                  <c:v>86.710583333333346</c:v>
                </c:pt>
                <c:pt idx="441">
                  <c:v>81.527320707070714</c:v>
                </c:pt>
                <c:pt idx="442">
                  <c:v>89.280446969696982</c:v>
                </c:pt>
                <c:pt idx="443">
                  <c:v>79.472921717171715</c:v>
                </c:pt>
                <c:pt idx="444">
                  <c:v>91.805085858585869</c:v>
                </c:pt>
                <c:pt idx="445">
                  <c:v>82.398237373737373</c:v>
                </c:pt>
                <c:pt idx="446">
                  <c:v>78.16733080808082</c:v>
                </c:pt>
                <c:pt idx="447">
                  <c:v>87.127416666666676</c:v>
                </c:pt>
                <c:pt idx="448">
                  <c:v>72.345878787878789</c:v>
                </c:pt>
                <c:pt idx="449">
                  <c:v>91.507255050505051</c:v>
                </c:pt>
                <c:pt idx="450">
                  <c:v>86.744156565656567</c:v>
                </c:pt>
                <c:pt idx="451">
                  <c:v>82.995217171717186</c:v>
                </c:pt>
                <c:pt idx="452">
                  <c:v>89.2619090909091</c:v>
                </c:pt>
                <c:pt idx="453">
                  <c:v>78.783563131313144</c:v>
                </c:pt>
                <c:pt idx="454">
                  <c:v>93.233320707070703</c:v>
                </c:pt>
                <c:pt idx="455">
                  <c:v>78.37007070707071</c:v>
                </c:pt>
                <c:pt idx="456">
                  <c:v>71.918202020202017</c:v>
                </c:pt>
                <c:pt idx="457">
                  <c:v>84.516835858585864</c:v>
                </c:pt>
                <c:pt idx="458">
                  <c:v>68.746212121212125</c:v>
                </c:pt>
                <c:pt idx="459">
                  <c:v>86.358305555555575</c:v>
                </c:pt>
                <c:pt idx="460">
                  <c:v>81.89535101010101</c:v>
                </c:pt>
                <c:pt idx="461">
                  <c:v>75.719573232323242</c:v>
                </c:pt>
                <c:pt idx="462">
                  <c:v>83.829568181818189</c:v>
                </c:pt>
                <c:pt idx="463">
                  <c:v>70.318436868686888</c:v>
                </c:pt>
                <c:pt idx="464">
                  <c:v>87.523969696969701</c:v>
                </c:pt>
                <c:pt idx="465">
                  <c:v>84.947744949494947</c:v>
                </c:pt>
                <c:pt idx="466">
                  <c:v>79.569464646464652</c:v>
                </c:pt>
                <c:pt idx="467">
                  <c:v>88.280406565656577</c:v>
                </c:pt>
                <c:pt idx="468">
                  <c:v>75.008292929292935</c:v>
                </c:pt>
                <c:pt idx="469">
                  <c:v>89.623492424242428</c:v>
                </c:pt>
                <c:pt idx="470">
                  <c:v>85.342957070707072</c:v>
                </c:pt>
                <c:pt idx="471">
                  <c:v>77.183921717171728</c:v>
                </c:pt>
                <c:pt idx="472">
                  <c:v>87.740396464646466</c:v>
                </c:pt>
                <c:pt idx="473">
                  <c:v>75.188734848484856</c:v>
                </c:pt>
                <c:pt idx="474">
                  <c:v>91.67149242424243</c:v>
                </c:pt>
                <c:pt idx="475">
                  <c:v>82.716323232323234</c:v>
                </c:pt>
                <c:pt idx="476">
                  <c:v>79.165116161616169</c:v>
                </c:pt>
                <c:pt idx="477">
                  <c:v>85.744300505050504</c:v>
                </c:pt>
                <c:pt idx="478">
                  <c:v>69.948161616161627</c:v>
                </c:pt>
                <c:pt idx="479">
                  <c:v>89.39104040404041</c:v>
                </c:pt>
                <c:pt idx="480">
                  <c:v>81.59482070707071</c:v>
                </c:pt>
                <c:pt idx="481">
                  <c:v>75.889873737373748</c:v>
                </c:pt>
                <c:pt idx="482">
                  <c:v>85.577111111111122</c:v>
                </c:pt>
                <c:pt idx="483">
                  <c:v>70.126222222222225</c:v>
                </c:pt>
                <c:pt idx="484">
                  <c:v>89.627603535353529</c:v>
                </c:pt>
                <c:pt idx="485">
                  <c:v>69.336035353535351</c:v>
                </c:pt>
                <c:pt idx="486">
                  <c:v>44.345757575757588</c:v>
                </c:pt>
                <c:pt idx="487">
                  <c:v>72.953851010101005</c:v>
                </c:pt>
                <c:pt idx="488">
                  <c:v>39.975797979797989</c:v>
                </c:pt>
                <c:pt idx="489">
                  <c:v>81.5887398989899</c:v>
                </c:pt>
                <c:pt idx="490">
                  <c:v>79.882782828282842</c:v>
                </c:pt>
                <c:pt idx="491">
                  <c:v>65.229762626262627</c:v>
                </c:pt>
                <c:pt idx="492">
                  <c:v>81.826606060606053</c:v>
                </c:pt>
                <c:pt idx="493">
                  <c:v>58.65127272727274</c:v>
                </c:pt>
                <c:pt idx="494">
                  <c:v>86.754684343434349</c:v>
                </c:pt>
                <c:pt idx="495">
                  <c:v>80.191727272727292</c:v>
                </c:pt>
                <c:pt idx="496">
                  <c:v>77.820856060606062</c:v>
                </c:pt>
                <c:pt idx="497">
                  <c:v>83.836368686868681</c:v>
                </c:pt>
                <c:pt idx="498">
                  <c:v>74.794676767676776</c:v>
                </c:pt>
                <c:pt idx="499">
                  <c:v>89.024648989898992</c:v>
                </c:pt>
                <c:pt idx="500">
                  <c:v>85.055429292929304</c:v>
                </c:pt>
                <c:pt idx="501">
                  <c:v>81.38041414141415</c:v>
                </c:pt>
                <c:pt idx="502">
                  <c:v>87.740636363636369</c:v>
                </c:pt>
                <c:pt idx="503">
                  <c:v>75.961459595959596</c:v>
                </c:pt>
                <c:pt idx="504">
                  <c:v>92.512777777777785</c:v>
                </c:pt>
                <c:pt idx="505">
                  <c:v>70.654042929292928</c:v>
                </c:pt>
                <c:pt idx="506">
                  <c:v>68.733123737373745</c:v>
                </c:pt>
                <c:pt idx="507">
                  <c:v>78.497992424242426</c:v>
                </c:pt>
                <c:pt idx="508">
                  <c:v>62.94112626262627</c:v>
                </c:pt>
                <c:pt idx="509">
                  <c:v>84.609540404040416</c:v>
                </c:pt>
                <c:pt idx="510">
                  <c:v>85.024545454545461</c:v>
                </c:pt>
                <c:pt idx="511">
                  <c:v>80.297853535353539</c:v>
                </c:pt>
                <c:pt idx="512">
                  <c:v>87.863123737373741</c:v>
                </c:pt>
                <c:pt idx="513">
                  <c:v>75.567848484848497</c:v>
                </c:pt>
                <c:pt idx="514">
                  <c:v>90.73096212121213</c:v>
                </c:pt>
                <c:pt idx="515">
                  <c:v>77.692098484848501</c:v>
                </c:pt>
                <c:pt idx="516">
                  <c:v>73.031898989898991</c:v>
                </c:pt>
                <c:pt idx="517">
                  <c:v>83.970805555555557</c:v>
                </c:pt>
                <c:pt idx="518">
                  <c:v>66.870585858585855</c:v>
                </c:pt>
                <c:pt idx="519">
                  <c:v>85.167939393939406</c:v>
                </c:pt>
                <c:pt idx="520">
                  <c:v>79.882489898989903</c:v>
                </c:pt>
                <c:pt idx="521">
                  <c:v>74.81043939393939</c:v>
                </c:pt>
                <c:pt idx="522">
                  <c:v>84.37337373737374</c:v>
                </c:pt>
                <c:pt idx="523">
                  <c:v>57.006121212121215</c:v>
                </c:pt>
                <c:pt idx="524">
                  <c:v>86.584464646464653</c:v>
                </c:pt>
                <c:pt idx="525">
                  <c:v>76.101775252525258</c:v>
                </c:pt>
                <c:pt idx="526">
                  <c:v>71.531217171717174</c:v>
                </c:pt>
                <c:pt idx="527">
                  <c:v>84.052345959595968</c:v>
                </c:pt>
                <c:pt idx="528">
                  <c:v>68.242994949494971</c:v>
                </c:pt>
                <c:pt idx="529">
                  <c:v>83.544729797979798</c:v>
                </c:pt>
                <c:pt idx="530">
                  <c:v>63.829828282828288</c:v>
                </c:pt>
                <c:pt idx="531">
                  <c:v>54.059424242424257</c:v>
                </c:pt>
                <c:pt idx="532">
                  <c:v>82.737939393939399</c:v>
                </c:pt>
                <c:pt idx="533">
                  <c:v>51.423363636363646</c:v>
                </c:pt>
                <c:pt idx="534">
                  <c:v>85.317247474747475</c:v>
                </c:pt>
                <c:pt idx="535">
                  <c:v>83.992636363636365</c:v>
                </c:pt>
                <c:pt idx="536">
                  <c:v>82.256015151515157</c:v>
                </c:pt>
                <c:pt idx="537">
                  <c:v>86.914431818181825</c:v>
                </c:pt>
                <c:pt idx="538">
                  <c:v>75.035075757575768</c:v>
                </c:pt>
                <c:pt idx="539">
                  <c:v>89.322848484848492</c:v>
                </c:pt>
                <c:pt idx="540">
                  <c:v>78.268429292929298</c:v>
                </c:pt>
                <c:pt idx="541">
                  <c:v>75.851820707070715</c:v>
                </c:pt>
                <c:pt idx="542">
                  <c:v>85.703881313131319</c:v>
                </c:pt>
                <c:pt idx="543">
                  <c:v>70.620065656565657</c:v>
                </c:pt>
                <c:pt idx="544">
                  <c:v>87.731219696969703</c:v>
                </c:pt>
                <c:pt idx="545">
                  <c:v>76.160883838383839</c:v>
                </c:pt>
                <c:pt idx="546">
                  <c:v>71.796500000000009</c:v>
                </c:pt>
                <c:pt idx="547">
                  <c:v>81.25533333333334</c:v>
                </c:pt>
                <c:pt idx="548">
                  <c:v>64.026934343434348</c:v>
                </c:pt>
                <c:pt idx="549">
                  <c:v>85.109328282828287</c:v>
                </c:pt>
                <c:pt idx="550">
                  <c:v>61.726267676767684</c:v>
                </c:pt>
                <c:pt idx="551">
                  <c:v>33.289808080808086</c:v>
                </c:pt>
                <c:pt idx="552">
                  <c:v>68.186441919191935</c:v>
                </c:pt>
                <c:pt idx="553">
                  <c:v>21.887964646464653</c:v>
                </c:pt>
                <c:pt idx="554">
                  <c:v>80.381328282828292</c:v>
                </c:pt>
                <c:pt idx="555">
                  <c:v>80.690888888888892</c:v>
                </c:pt>
                <c:pt idx="556">
                  <c:v>77.556800505050518</c:v>
                </c:pt>
                <c:pt idx="557">
                  <c:v>85.506542929292934</c:v>
                </c:pt>
                <c:pt idx="558">
                  <c:v>69.856656565656579</c:v>
                </c:pt>
                <c:pt idx="559">
                  <c:v>88.579042929292939</c:v>
                </c:pt>
                <c:pt idx="560">
                  <c:v>85.852078282828288</c:v>
                </c:pt>
                <c:pt idx="561">
                  <c:v>80.507707070707085</c:v>
                </c:pt>
                <c:pt idx="562">
                  <c:v>87.84038636363637</c:v>
                </c:pt>
                <c:pt idx="563">
                  <c:v>76.076333333333338</c:v>
                </c:pt>
                <c:pt idx="564">
                  <c:v>92.687782828282835</c:v>
                </c:pt>
                <c:pt idx="565">
                  <c:v>87.97818434343435</c:v>
                </c:pt>
                <c:pt idx="566">
                  <c:v>84.784244949494962</c:v>
                </c:pt>
                <c:pt idx="567">
                  <c:v>91.755626262626265</c:v>
                </c:pt>
                <c:pt idx="568">
                  <c:v>81.154032828282837</c:v>
                </c:pt>
                <c:pt idx="569">
                  <c:v>91.985085858585862</c:v>
                </c:pt>
                <c:pt idx="570">
                  <c:v>84.537356060606058</c:v>
                </c:pt>
                <c:pt idx="571">
                  <c:v>81.44691414141414</c:v>
                </c:pt>
                <c:pt idx="572">
                  <c:v>88.726015151515156</c:v>
                </c:pt>
                <c:pt idx="573">
                  <c:v>75.530419191919208</c:v>
                </c:pt>
                <c:pt idx="574">
                  <c:v>89.929345959595963</c:v>
                </c:pt>
                <c:pt idx="575">
                  <c:v>88.080277777777781</c:v>
                </c:pt>
                <c:pt idx="576">
                  <c:v>84.503262626262639</c:v>
                </c:pt>
                <c:pt idx="577">
                  <c:v>90.675911616161628</c:v>
                </c:pt>
                <c:pt idx="578">
                  <c:v>80.409926767676779</c:v>
                </c:pt>
                <c:pt idx="579">
                  <c:v>93.418830808080813</c:v>
                </c:pt>
                <c:pt idx="580">
                  <c:v>84.614419191919197</c:v>
                </c:pt>
                <c:pt idx="581">
                  <c:v>81.300214646464653</c:v>
                </c:pt>
                <c:pt idx="582">
                  <c:v>89.420707070707081</c:v>
                </c:pt>
                <c:pt idx="583">
                  <c:v>77.672717171717181</c:v>
                </c:pt>
                <c:pt idx="584">
                  <c:v>89.801972222222219</c:v>
                </c:pt>
                <c:pt idx="585">
                  <c:v>89.406055555555554</c:v>
                </c:pt>
                <c:pt idx="586">
                  <c:v>86.50450505050506</c:v>
                </c:pt>
                <c:pt idx="587">
                  <c:v>91.550939393939402</c:v>
                </c:pt>
                <c:pt idx="588">
                  <c:v>83.098608585858585</c:v>
                </c:pt>
                <c:pt idx="589">
                  <c:v>93.759085858585863</c:v>
                </c:pt>
                <c:pt idx="590">
                  <c:v>89.101209595959602</c:v>
                </c:pt>
                <c:pt idx="591">
                  <c:v>85.013941919191922</c:v>
                </c:pt>
                <c:pt idx="592">
                  <c:v>91.193404040404047</c:v>
                </c:pt>
                <c:pt idx="593">
                  <c:v>79.797845959595961</c:v>
                </c:pt>
                <c:pt idx="594">
                  <c:v>92.390853535353543</c:v>
                </c:pt>
                <c:pt idx="595">
                  <c:v>81.81654040404041</c:v>
                </c:pt>
                <c:pt idx="596">
                  <c:v>79.362530303030297</c:v>
                </c:pt>
                <c:pt idx="597">
                  <c:v>86.011434343434345</c:v>
                </c:pt>
                <c:pt idx="598">
                  <c:v>74.477202020202029</c:v>
                </c:pt>
                <c:pt idx="599">
                  <c:v>89.389946969696979</c:v>
                </c:pt>
                <c:pt idx="600">
                  <c:v>85.824444444444453</c:v>
                </c:pt>
                <c:pt idx="601">
                  <c:v>83.232290404040413</c:v>
                </c:pt>
                <c:pt idx="602">
                  <c:v>88.662212121212121</c:v>
                </c:pt>
                <c:pt idx="603">
                  <c:v>76.853040404040414</c:v>
                </c:pt>
                <c:pt idx="604">
                  <c:v>90.181876262626275</c:v>
                </c:pt>
                <c:pt idx="605">
                  <c:v>83.892313131313131</c:v>
                </c:pt>
                <c:pt idx="606">
                  <c:v>75.260830808080811</c:v>
                </c:pt>
                <c:pt idx="607">
                  <c:v>87.074795454545452</c:v>
                </c:pt>
                <c:pt idx="608">
                  <c:v>63.903952020202027</c:v>
                </c:pt>
                <c:pt idx="609">
                  <c:v>88.863727272727274</c:v>
                </c:pt>
                <c:pt idx="610">
                  <c:v>88.564515151515167</c:v>
                </c:pt>
                <c:pt idx="611">
                  <c:v>82.553558080808088</c:v>
                </c:pt>
                <c:pt idx="612">
                  <c:v>92.734684343434353</c:v>
                </c:pt>
                <c:pt idx="613">
                  <c:v>80.331505050505058</c:v>
                </c:pt>
                <c:pt idx="614">
                  <c:v>93.667611111111114</c:v>
                </c:pt>
                <c:pt idx="615">
                  <c:v>81.906742424242424</c:v>
                </c:pt>
                <c:pt idx="616">
                  <c:v>77.974944444444446</c:v>
                </c:pt>
                <c:pt idx="617">
                  <c:v>86.939558080808084</c:v>
                </c:pt>
                <c:pt idx="618">
                  <c:v>76.617401515151528</c:v>
                </c:pt>
                <c:pt idx="619">
                  <c:v>89.257431818181828</c:v>
                </c:pt>
                <c:pt idx="620">
                  <c:v>84.094247474747476</c:v>
                </c:pt>
                <c:pt idx="621">
                  <c:v>80.847505050505049</c:v>
                </c:pt>
                <c:pt idx="622">
                  <c:v>88.348351010101013</c:v>
                </c:pt>
                <c:pt idx="623">
                  <c:v>76.560409090909104</c:v>
                </c:pt>
                <c:pt idx="624">
                  <c:v>91.751257575757577</c:v>
                </c:pt>
                <c:pt idx="625">
                  <c:v>79.154361111111115</c:v>
                </c:pt>
                <c:pt idx="626">
                  <c:v>73.123106060606062</c:v>
                </c:pt>
                <c:pt idx="627">
                  <c:v>83.653146464646468</c:v>
                </c:pt>
                <c:pt idx="628">
                  <c:v>69.050979797979807</c:v>
                </c:pt>
                <c:pt idx="629">
                  <c:v>86.583487373737384</c:v>
                </c:pt>
                <c:pt idx="630">
                  <c:v>84.21123484848485</c:v>
                </c:pt>
                <c:pt idx="631">
                  <c:v>78.106078282828292</c:v>
                </c:pt>
                <c:pt idx="632">
                  <c:v>87.82986363636364</c:v>
                </c:pt>
                <c:pt idx="633">
                  <c:v>76.865247474747491</c:v>
                </c:pt>
                <c:pt idx="634">
                  <c:v>89.611181818181819</c:v>
                </c:pt>
                <c:pt idx="635">
                  <c:v>79.085775252525252</c:v>
                </c:pt>
                <c:pt idx="636">
                  <c:v>74.207542929292941</c:v>
                </c:pt>
                <c:pt idx="637">
                  <c:v>81.131851010101016</c:v>
                </c:pt>
                <c:pt idx="638">
                  <c:v>67.574373737373747</c:v>
                </c:pt>
                <c:pt idx="639">
                  <c:v>85.647560606060608</c:v>
                </c:pt>
                <c:pt idx="640">
                  <c:v>79.377934343434347</c:v>
                </c:pt>
                <c:pt idx="641">
                  <c:v>71.847020202020218</c:v>
                </c:pt>
                <c:pt idx="642">
                  <c:v>84.547358585858589</c:v>
                </c:pt>
                <c:pt idx="643">
                  <c:v>69.557383838383842</c:v>
                </c:pt>
                <c:pt idx="644">
                  <c:v>87.876936868686869</c:v>
                </c:pt>
                <c:pt idx="645">
                  <c:v>38.345805555555557</c:v>
                </c:pt>
                <c:pt idx="646">
                  <c:v>29.602454545454563</c:v>
                </c:pt>
                <c:pt idx="647">
                  <c:v>44.370631313131319</c:v>
                </c:pt>
                <c:pt idx="648">
                  <c:v>10.464570707070692</c:v>
                </c:pt>
                <c:pt idx="649">
                  <c:v>43.305479797979807</c:v>
                </c:pt>
                <c:pt idx="650">
                  <c:v>86.012608585858587</c:v>
                </c:pt>
                <c:pt idx="651">
                  <c:v>83.706750000000014</c:v>
                </c:pt>
                <c:pt idx="652">
                  <c:v>89.438000000000002</c:v>
                </c:pt>
                <c:pt idx="653">
                  <c:v>79.154181818181826</c:v>
                </c:pt>
                <c:pt idx="654">
                  <c:v>91.880487373737381</c:v>
                </c:pt>
                <c:pt idx="655">
                  <c:v>82.132449494949498</c:v>
                </c:pt>
                <c:pt idx="656">
                  <c:v>79.971083333333354</c:v>
                </c:pt>
                <c:pt idx="657">
                  <c:v>86.172035353535364</c:v>
                </c:pt>
                <c:pt idx="658">
                  <c:v>73.969601010101016</c:v>
                </c:pt>
                <c:pt idx="659">
                  <c:v>88.638638888888892</c:v>
                </c:pt>
                <c:pt idx="660">
                  <c:v>87.534853535353534</c:v>
                </c:pt>
                <c:pt idx="661">
                  <c:v>83.586941919191929</c:v>
                </c:pt>
                <c:pt idx="662">
                  <c:v>89.652825757575769</c:v>
                </c:pt>
                <c:pt idx="663">
                  <c:v>79.612075757575766</c:v>
                </c:pt>
                <c:pt idx="664">
                  <c:v>91.804633838383836</c:v>
                </c:pt>
                <c:pt idx="665">
                  <c:v>79.320585858585872</c:v>
                </c:pt>
                <c:pt idx="666">
                  <c:v>74.925669191919198</c:v>
                </c:pt>
                <c:pt idx="667">
                  <c:v>84.080833333333345</c:v>
                </c:pt>
                <c:pt idx="668">
                  <c:v>67.358030303030318</c:v>
                </c:pt>
                <c:pt idx="669">
                  <c:v>87.447878787878793</c:v>
                </c:pt>
                <c:pt idx="670">
                  <c:v>79.222343434343429</c:v>
                </c:pt>
                <c:pt idx="671">
                  <c:v>77.26209848484848</c:v>
                </c:pt>
                <c:pt idx="672">
                  <c:v>86.320452020202026</c:v>
                </c:pt>
                <c:pt idx="673">
                  <c:v>68.765007575757579</c:v>
                </c:pt>
                <c:pt idx="674">
                  <c:v>88.431694444444446</c:v>
                </c:pt>
                <c:pt idx="675">
                  <c:v>84.345765151515167</c:v>
                </c:pt>
                <c:pt idx="676">
                  <c:v>80.147621212121209</c:v>
                </c:pt>
                <c:pt idx="677">
                  <c:v>88.283555555555566</c:v>
                </c:pt>
                <c:pt idx="678">
                  <c:v>75.888166666666677</c:v>
                </c:pt>
                <c:pt idx="679">
                  <c:v>90.310138888888901</c:v>
                </c:pt>
                <c:pt idx="680">
                  <c:v>84.179734848484856</c:v>
                </c:pt>
                <c:pt idx="681">
                  <c:v>78.840472222222218</c:v>
                </c:pt>
                <c:pt idx="682">
                  <c:v>88.91595707070708</c:v>
                </c:pt>
                <c:pt idx="683">
                  <c:v>75.127530303030312</c:v>
                </c:pt>
                <c:pt idx="684">
                  <c:v>91.689351010101021</c:v>
                </c:pt>
                <c:pt idx="685">
                  <c:v>83.047757575757572</c:v>
                </c:pt>
                <c:pt idx="686">
                  <c:v>77.487585858585874</c:v>
                </c:pt>
                <c:pt idx="687">
                  <c:v>85.719719696969705</c:v>
                </c:pt>
                <c:pt idx="688">
                  <c:v>71.234833333333341</c:v>
                </c:pt>
                <c:pt idx="689">
                  <c:v>88.921030303030307</c:v>
                </c:pt>
                <c:pt idx="690">
                  <c:v>82.494707070707079</c:v>
                </c:pt>
                <c:pt idx="691">
                  <c:v>77.175477272727278</c:v>
                </c:pt>
                <c:pt idx="692">
                  <c:v>85.939050505050517</c:v>
                </c:pt>
                <c:pt idx="693">
                  <c:v>69.920489898989899</c:v>
                </c:pt>
                <c:pt idx="694">
                  <c:v>88.932055555555564</c:v>
                </c:pt>
                <c:pt idx="695">
                  <c:v>66.035121212121226</c:v>
                </c:pt>
                <c:pt idx="696">
                  <c:v>59.53790909090911</c:v>
                </c:pt>
                <c:pt idx="697">
                  <c:v>74.025229797979804</c:v>
                </c:pt>
                <c:pt idx="698">
                  <c:v>41.257702020202018</c:v>
                </c:pt>
                <c:pt idx="699">
                  <c:v>80.617335858585861</c:v>
                </c:pt>
                <c:pt idx="700">
                  <c:v>80.2629292929293</c:v>
                </c:pt>
                <c:pt idx="701">
                  <c:v>73.874797979797989</c:v>
                </c:pt>
                <c:pt idx="702">
                  <c:v>84.809553030303036</c:v>
                </c:pt>
                <c:pt idx="703">
                  <c:v>61.394325757575764</c:v>
                </c:pt>
                <c:pt idx="704">
                  <c:v>87.070840909090919</c:v>
                </c:pt>
                <c:pt idx="705">
                  <c:v>80.559181818181827</c:v>
                </c:pt>
                <c:pt idx="706">
                  <c:v>77.014161616161616</c:v>
                </c:pt>
                <c:pt idx="707">
                  <c:v>84.790030303030306</c:v>
                </c:pt>
                <c:pt idx="708">
                  <c:v>74.49947474747475</c:v>
                </c:pt>
                <c:pt idx="709">
                  <c:v>87.997611111111112</c:v>
                </c:pt>
                <c:pt idx="710">
                  <c:v>85.162214646464648</c:v>
                </c:pt>
                <c:pt idx="711">
                  <c:v>81.404265151515148</c:v>
                </c:pt>
                <c:pt idx="712">
                  <c:v>88.894876262626269</c:v>
                </c:pt>
                <c:pt idx="713">
                  <c:v>75.396878787878791</c:v>
                </c:pt>
                <c:pt idx="714">
                  <c:v>91.182318181818189</c:v>
                </c:pt>
                <c:pt idx="715">
                  <c:v>74.07993434343436</c:v>
                </c:pt>
                <c:pt idx="716">
                  <c:v>67.492674242424243</c:v>
                </c:pt>
                <c:pt idx="717">
                  <c:v>79.685906565656566</c:v>
                </c:pt>
                <c:pt idx="718">
                  <c:v>63.708151515151521</c:v>
                </c:pt>
                <c:pt idx="719">
                  <c:v>86.035239898989914</c:v>
                </c:pt>
                <c:pt idx="720">
                  <c:v>83.675070707070716</c:v>
                </c:pt>
                <c:pt idx="721">
                  <c:v>79.420565656565657</c:v>
                </c:pt>
                <c:pt idx="722">
                  <c:v>88.752661616161618</c:v>
                </c:pt>
                <c:pt idx="723">
                  <c:v>76.187835858585856</c:v>
                </c:pt>
                <c:pt idx="724">
                  <c:v>91.59517424242425</c:v>
                </c:pt>
                <c:pt idx="725">
                  <c:v>78.339780303030309</c:v>
                </c:pt>
                <c:pt idx="726">
                  <c:v>74.662113636363642</c:v>
                </c:pt>
                <c:pt idx="727">
                  <c:v>81.91001767676768</c:v>
                </c:pt>
                <c:pt idx="728">
                  <c:v>67.75410101010101</c:v>
                </c:pt>
                <c:pt idx="729">
                  <c:v>86.031166666666678</c:v>
                </c:pt>
                <c:pt idx="730">
                  <c:v>78.990406565656571</c:v>
                </c:pt>
                <c:pt idx="731">
                  <c:v>74.099651515151521</c:v>
                </c:pt>
                <c:pt idx="732">
                  <c:v>83.719684343434352</c:v>
                </c:pt>
                <c:pt idx="733">
                  <c:v>66.93618686868686</c:v>
                </c:pt>
                <c:pt idx="734">
                  <c:v>87.580386363636364</c:v>
                </c:pt>
                <c:pt idx="735">
                  <c:v>77.974078282828287</c:v>
                </c:pt>
                <c:pt idx="736">
                  <c:v>73.333974747474755</c:v>
                </c:pt>
                <c:pt idx="737">
                  <c:v>82.651810606060607</c:v>
                </c:pt>
                <c:pt idx="738">
                  <c:v>67.765661616161623</c:v>
                </c:pt>
                <c:pt idx="739">
                  <c:v>85.458540404040406</c:v>
                </c:pt>
                <c:pt idx="740">
                  <c:v>67.338310606060617</c:v>
                </c:pt>
                <c:pt idx="741">
                  <c:v>57.139328282828288</c:v>
                </c:pt>
                <c:pt idx="742">
                  <c:v>79.863722222222236</c:v>
                </c:pt>
                <c:pt idx="743">
                  <c:v>31.974171717171728</c:v>
                </c:pt>
                <c:pt idx="744">
                  <c:v>85.047131313131317</c:v>
                </c:pt>
                <c:pt idx="745">
                  <c:v>82.338272727272738</c:v>
                </c:pt>
                <c:pt idx="746">
                  <c:v>78.039055555555564</c:v>
                </c:pt>
                <c:pt idx="747">
                  <c:v>86.136873737373747</c:v>
                </c:pt>
                <c:pt idx="748">
                  <c:v>73.808959595959607</c:v>
                </c:pt>
                <c:pt idx="749">
                  <c:v>90.377207070707072</c:v>
                </c:pt>
                <c:pt idx="750">
                  <c:v>78.412050505050516</c:v>
                </c:pt>
                <c:pt idx="751">
                  <c:v>75.65047222222222</c:v>
                </c:pt>
                <c:pt idx="752">
                  <c:v>85.697343434343438</c:v>
                </c:pt>
                <c:pt idx="753">
                  <c:v>70.328737373737368</c:v>
                </c:pt>
                <c:pt idx="754">
                  <c:v>88.354522727272737</c:v>
                </c:pt>
                <c:pt idx="755">
                  <c:v>74.956436868686879</c:v>
                </c:pt>
                <c:pt idx="756">
                  <c:v>69.63190909090909</c:v>
                </c:pt>
                <c:pt idx="757">
                  <c:v>79.181699494949498</c:v>
                </c:pt>
                <c:pt idx="758">
                  <c:v>65.025292929292931</c:v>
                </c:pt>
                <c:pt idx="759">
                  <c:v>83.222368686868691</c:v>
                </c:pt>
                <c:pt idx="760">
                  <c:v>48.191351010101009</c:v>
                </c:pt>
                <c:pt idx="761">
                  <c:v>39.063055555555557</c:v>
                </c:pt>
                <c:pt idx="762">
                  <c:v>78.1369696969697</c:v>
                </c:pt>
                <c:pt idx="763">
                  <c:v>30.285752525252533</c:v>
                </c:pt>
                <c:pt idx="764">
                  <c:v>86.611070707070724</c:v>
                </c:pt>
                <c:pt idx="765">
                  <c:v>83.608166666666676</c:v>
                </c:pt>
                <c:pt idx="766">
                  <c:v>76.860707070707079</c:v>
                </c:pt>
                <c:pt idx="767">
                  <c:v>87.443093434343439</c:v>
                </c:pt>
                <c:pt idx="768">
                  <c:v>69.511439393939384</c:v>
                </c:pt>
                <c:pt idx="769">
                  <c:v>90.527361111111119</c:v>
                </c:pt>
                <c:pt idx="770">
                  <c:v>83.913702020202038</c:v>
                </c:pt>
                <c:pt idx="771">
                  <c:v>80.457911616161624</c:v>
                </c:pt>
                <c:pt idx="772">
                  <c:v>88.139325757575762</c:v>
                </c:pt>
                <c:pt idx="773">
                  <c:v>75.890989898989901</c:v>
                </c:pt>
                <c:pt idx="774">
                  <c:v>91.286641414141414</c:v>
                </c:pt>
                <c:pt idx="775">
                  <c:v>88.651194444444457</c:v>
                </c:pt>
                <c:pt idx="776">
                  <c:v>83.902729797979802</c:v>
                </c:pt>
                <c:pt idx="777">
                  <c:v>91.417739898989907</c:v>
                </c:pt>
                <c:pt idx="778">
                  <c:v>80.250926767676773</c:v>
                </c:pt>
                <c:pt idx="779">
                  <c:v>93.653611111111118</c:v>
                </c:pt>
                <c:pt idx="780">
                  <c:v>86.193770202020204</c:v>
                </c:pt>
                <c:pt idx="781">
                  <c:v>80.787555555555571</c:v>
                </c:pt>
                <c:pt idx="782">
                  <c:v>87.602871212121215</c:v>
                </c:pt>
                <c:pt idx="783">
                  <c:v>73.266484848484851</c:v>
                </c:pt>
                <c:pt idx="784">
                  <c:v>90.452929292929298</c:v>
                </c:pt>
                <c:pt idx="785">
                  <c:v>88.361931818181816</c:v>
                </c:pt>
                <c:pt idx="786">
                  <c:v>85.408345959595962</c:v>
                </c:pt>
                <c:pt idx="787">
                  <c:v>90.816858585858597</c:v>
                </c:pt>
                <c:pt idx="788">
                  <c:v>79.232482323232318</c:v>
                </c:pt>
                <c:pt idx="789">
                  <c:v>92.253808080808085</c:v>
                </c:pt>
                <c:pt idx="790">
                  <c:v>83.981547979797995</c:v>
                </c:pt>
                <c:pt idx="791">
                  <c:v>81.651987373737384</c:v>
                </c:pt>
                <c:pt idx="792">
                  <c:v>88.249191919191929</c:v>
                </c:pt>
                <c:pt idx="793">
                  <c:v>76.727984848484866</c:v>
                </c:pt>
                <c:pt idx="794">
                  <c:v>90.568058080808086</c:v>
                </c:pt>
                <c:pt idx="795">
                  <c:v>88.218984848484851</c:v>
                </c:pt>
                <c:pt idx="796">
                  <c:v>85.201265151515159</c:v>
                </c:pt>
                <c:pt idx="797">
                  <c:v>92.924434343434342</c:v>
                </c:pt>
                <c:pt idx="798">
                  <c:v>83.503330808080818</c:v>
                </c:pt>
                <c:pt idx="799">
                  <c:v>94.187813131313135</c:v>
                </c:pt>
                <c:pt idx="800">
                  <c:v>87.186878787878797</c:v>
                </c:pt>
                <c:pt idx="801">
                  <c:v>84.986156565656572</c:v>
                </c:pt>
                <c:pt idx="802">
                  <c:v>91.06331818181819</c:v>
                </c:pt>
                <c:pt idx="803">
                  <c:v>80.194272727272732</c:v>
                </c:pt>
                <c:pt idx="804">
                  <c:v>92.857553030303038</c:v>
                </c:pt>
                <c:pt idx="805">
                  <c:v>81.442896464646466</c:v>
                </c:pt>
                <c:pt idx="806">
                  <c:v>79.064343434343442</c:v>
                </c:pt>
                <c:pt idx="807">
                  <c:v>85.831101010101023</c:v>
                </c:pt>
                <c:pt idx="808">
                  <c:v>73.286742424242433</c:v>
                </c:pt>
                <c:pt idx="809">
                  <c:v>89.844967171717173</c:v>
                </c:pt>
                <c:pt idx="810">
                  <c:v>86.038275252525267</c:v>
                </c:pt>
                <c:pt idx="811">
                  <c:v>82.542737373737381</c:v>
                </c:pt>
                <c:pt idx="812">
                  <c:v>87.71907323232324</c:v>
                </c:pt>
                <c:pt idx="813">
                  <c:v>76.992202020202029</c:v>
                </c:pt>
                <c:pt idx="814">
                  <c:v>92.227007575757582</c:v>
                </c:pt>
                <c:pt idx="815">
                  <c:v>82.873570707070712</c:v>
                </c:pt>
                <c:pt idx="816">
                  <c:v>81.41049242424242</c:v>
                </c:pt>
                <c:pt idx="817">
                  <c:v>88.25842424242424</c:v>
                </c:pt>
                <c:pt idx="818">
                  <c:v>63.973093434343447</c:v>
                </c:pt>
                <c:pt idx="819">
                  <c:v>89.23878030303031</c:v>
                </c:pt>
                <c:pt idx="820">
                  <c:v>87.533063131313142</c:v>
                </c:pt>
                <c:pt idx="821">
                  <c:v>85.105267676767681</c:v>
                </c:pt>
                <c:pt idx="822">
                  <c:v>91.228883838383837</c:v>
                </c:pt>
                <c:pt idx="823">
                  <c:v>80.112053030303045</c:v>
                </c:pt>
                <c:pt idx="824">
                  <c:v>93.69635858585859</c:v>
                </c:pt>
                <c:pt idx="825">
                  <c:v>84.061452020202026</c:v>
                </c:pt>
                <c:pt idx="826">
                  <c:v>77.924845959595956</c:v>
                </c:pt>
                <c:pt idx="827">
                  <c:v>86.976227272727272</c:v>
                </c:pt>
                <c:pt idx="828">
                  <c:v>75.864217171717186</c:v>
                </c:pt>
                <c:pt idx="829">
                  <c:v>89.161315656565662</c:v>
                </c:pt>
                <c:pt idx="830">
                  <c:v>86.23105303030303</c:v>
                </c:pt>
                <c:pt idx="831">
                  <c:v>80.87912121212122</c:v>
                </c:pt>
                <c:pt idx="832">
                  <c:v>89.309522727272736</c:v>
                </c:pt>
                <c:pt idx="833">
                  <c:v>75.383257575757568</c:v>
                </c:pt>
                <c:pt idx="834">
                  <c:v>90.818914141414155</c:v>
                </c:pt>
                <c:pt idx="835">
                  <c:v>80.152242424242431</c:v>
                </c:pt>
                <c:pt idx="836">
                  <c:v>72.272934343434343</c:v>
                </c:pt>
                <c:pt idx="837">
                  <c:v>80.737017676767692</c:v>
                </c:pt>
                <c:pt idx="838">
                  <c:v>67.625489898989912</c:v>
                </c:pt>
                <c:pt idx="839">
                  <c:v>86.13331313131313</c:v>
                </c:pt>
                <c:pt idx="840">
                  <c:v>82.513005050505058</c:v>
                </c:pt>
                <c:pt idx="841">
                  <c:v>78.293068181818185</c:v>
                </c:pt>
                <c:pt idx="842">
                  <c:v>87.540724747474755</c:v>
                </c:pt>
                <c:pt idx="843">
                  <c:v>73.213075757575766</c:v>
                </c:pt>
                <c:pt idx="844">
                  <c:v>90.296186868686874</c:v>
                </c:pt>
                <c:pt idx="845">
                  <c:v>78.417469696969704</c:v>
                </c:pt>
                <c:pt idx="846">
                  <c:v>75.510929292929291</c:v>
                </c:pt>
                <c:pt idx="847">
                  <c:v>82.139406565656572</c:v>
                </c:pt>
                <c:pt idx="848">
                  <c:v>69.121452020202028</c:v>
                </c:pt>
                <c:pt idx="849">
                  <c:v>85.570202020202032</c:v>
                </c:pt>
                <c:pt idx="850">
                  <c:v>78.544356060606063</c:v>
                </c:pt>
                <c:pt idx="851">
                  <c:v>73.522416666666686</c:v>
                </c:pt>
                <c:pt idx="852">
                  <c:v>84.202636363636373</c:v>
                </c:pt>
                <c:pt idx="853">
                  <c:v>67.673489898989899</c:v>
                </c:pt>
                <c:pt idx="854">
                  <c:v>89.023469696969698</c:v>
                </c:pt>
                <c:pt idx="855">
                  <c:v>38.826686868686878</c:v>
                </c:pt>
                <c:pt idx="856">
                  <c:v>18.420095959595955</c:v>
                </c:pt>
                <c:pt idx="857">
                  <c:v>42.122022727272736</c:v>
                </c:pt>
                <c:pt idx="858">
                  <c:v>15.464090909090913</c:v>
                </c:pt>
                <c:pt idx="859">
                  <c:v>50.445840909090911</c:v>
                </c:pt>
                <c:pt idx="860">
                  <c:v>85.603684343434338</c:v>
                </c:pt>
                <c:pt idx="861">
                  <c:v>83.179078282828286</c:v>
                </c:pt>
                <c:pt idx="862">
                  <c:v>90.133022727272731</c:v>
                </c:pt>
                <c:pt idx="863">
                  <c:v>78.778467171717182</c:v>
                </c:pt>
                <c:pt idx="864">
                  <c:v>92.164787878787877</c:v>
                </c:pt>
                <c:pt idx="865">
                  <c:v>83.168098484848485</c:v>
                </c:pt>
                <c:pt idx="866">
                  <c:v>79.524255050505047</c:v>
                </c:pt>
                <c:pt idx="867">
                  <c:v>87.141737373737385</c:v>
                </c:pt>
                <c:pt idx="868">
                  <c:v>68.556742424242429</c:v>
                </c:pt>
                <c:pt idx="869">
                  <c:v>89.737353535353549</c:v>
                </c:pt>
                <c:pt idx="870">
                  <c:v>87.265063131313127</c:v>
                </c:pt>
                <c:pt idx="871">
                  <c:v>83.795603535353536</c:v>
                </c:pt>
                <c:pt idx="872">
                  <c:v>88.434727272727272</c:v>
                </c:pt>
                <c:pt idx="873">
                  <c:v>81.359631313131317</c:v>
                </c:pt>
                <c:pt idx="874">
                  <c:v>92.049191919191927</c:v>
                </c:pt>
                <c:pt idx="875">
                  <c:v>76.713702020202021</c:v>
                </c:pt>
                <c:pt idx="876">
                  <c:v>72.9633888888889</c:v>
                </c:pt>
                <c:pt idx="877">
                  <c:v>82.694080808080813</c:v>
                </c:pt>
                <c:pt idx="878">
                  <c:v>68.852005050505056</c:v>
                </c:pt>
                <c:pt idx="879">
                  <c:v>86.296318181818179</c:v>
                </c:pt>
                <c:pt idx="880">
                  <c:v>80.125939393939404</c:v>
                </c:pt>
                <c:pt idx="881">
                  <c:v>76.585810606060619</c:v>
                </c:pt>
                <c:pt idx="882">
                  <c:v>84.449020202020222</c:v>
                </c:pt>
                <c:pt idx="883">
                  <c:v>71.72133585858586</c:v>
                </c:pt>
                <c:pt idx="884">
                  <c:v>87.952070707070718</c:v>
                </c:pt>
                <c:pt idx="885">
                  <c:v>85.754320707070718</c:v>
                </c:pt>
                <c:pt idx="886">
                  <c:v>80.361590909090921</c:v>
                </c:pt>
                <c:pt idx="887">
                  <c:v>86.896068181818194</c:v>
                </c:pt>
                <c:pt idx="888">
                  <c:v>76.476742424242431</c:v>
                </c:pt>
                <c:pt idx="889">
                  <c:v>89.922707070707077</c:v>
                </c:pt>
                <c:pt idx="890">
                  <c:v>85.060391414141421</c:v>
                </c:pt>
                <c:pt idx="891">
                  <c:v>80.083522727272737</c:v>
                </c:pt>
                <c:pt idx="892">
                  <c:v>87.703108585858587</c:v>
                </c:pt>
                <c:pt idx="893">
                  <c:v>73.966540404040416</c:v>
                </c:pt>
                <c:pt idx="894">
                  <c:v>91.966835858585867</c:v>
                </c:pt>
                <c:pt idx="895">
                  <c:v>81.874770202020201</c:v>
                </c:pt>
                <c:pt idx="896">
                  <c:v>77.317535353535362</c:v>
                </c:pt>
                <c:pt idx="897">
                  <c:v>83.799702020202034</c:v>
                </c:pt>
                <c:pt idx="898">
                  <c:v>71.39659595959597</c:v>
                </c:pt>
                <c:pt idx="899">
                  <c:v>89.216093434343449</c:v>
                </c:pt>
                <c:pt idx="900">
                  <c:v>79.607643939393938</c:v>
                </c:pt>
                <c:pt idx="901">
                  <c:v>76.00126262626263</c:v>
                </c:pt>
                <c:pt idx="902">
                  <c:v>86.688744949494961</c:v>
                </c:pt>
                <c:pt idx="903">
                  <c:v>70.784909090909096</c:v>
                </c:pt>
                <c:pt idx="904">
                  <c:v>88.751285353535366</c:v>
                </c:pt>
                <c:pt idx="905">
                  <c:v>64.350151515151524</c:v>
                </c:pt>
                <c:pt idx="906">
                  <c:v>51.335585858585873</c:v>
                </c:pt>
                <c:pt idx="907">
                  <c:v>73.421098484848486</c:v>
                </c:pt>
                <c:pt idx="908">
                  <c:v>41.814116161616163</c:v>
                </c:pt>
                <c:pt idx="909">
                  <c:v>80.82609595959596</c:v>
                </c:pt>
                <c:pt idx="910">
                  <c:v>78.899202020202026</c:v>
                </c:pt>
                <c:pt idx="911">
                  <c:v>72.599643939393957</c:v>
                </c:pt>
                <c:pt idx="912">
                  <c:v>83.535469696969699</c:v>
                </c:pt>
                <c:pt idx="913">
                  <c:v>59.036194444444448</c:v>
                </c:pt>
                <c:pt idx="914">
                  <c:v>87.196954545454545</c:v>
                </c:pt>
                <c:pt idx="915">
                  <c:v>80.165255050505053</c:v>
                </c:pt>
                <c:pt idx="916">
                  <c:v>78.590626262626273</c:v>
                </c:pt>
                <c:pt idx="917">
                  <c:v>83.570030303030308</c:v>
                </c:pt>
                <c:pt idx="918">
                  <c:v>75.080681818181816</c:v>
                </c:pt>
                <c:pt idx="919">
                  <c:v>87.811568181818188</c:v>
                </c:pt>
                <c:pt idx="920">
                  <c:v>84.969118686868697</c:v>
                </c:pt>
                <c:pt idx="921">
                  <c:v>80.655992424242427</c:v>
                </c:pt>
                <c:pt idx="922">
                  <c:v>88.108906565656568</c:v>
                </c:pt>
                <c:pt idx="923">
                  <c:v>76.510012626262636</c:v>
                </c:pt>
                <c:pt idx="924">
                  <c:v>89.864106060606076</c:v>
                </c:pt>
                <c:pt idx="925">
                  <c:v>74.125565656565669</c:v>
                </c:pt>
                <c:pt idx="926">
                  <c:v>68.885671717171718</c:v>
                </c:pt>
                <c:pt idx="927">
                  <c:v>78.918636363636381</c:v>
                </c:pt>
                <c:pt idx="928">
                  <c:v>58.926560606060612</c:v>
                </c:pt>
                <c:pt idx="929">
                  <c:v>81.948656565656577</c:v>
                </c:pt>
                <c:pt idx="930">
                  <c:v>84.702671717171725</c:v>
                </c:pt>
                <c:pt idx="931">
                  <c:v>81.619972222222231</c:v>
                </c:pt>
                <c:pt idx="932">
                  <c:v>88.11845707070708</c:v>
                </c:pt>
                <c:pt idx="933">
                  <c:v>76.598659090909095</c:v>
                </c:pt>
                <c:pt idx="934">
                  <c:v>91.91169444444445</c:v>
                </c:pt>
                <c:pt idx="935">
                  <c:v>77.682275252525258</c:v>
                </c:pt>
                <c:pt idx="936">
                  <c:v>72.481737373737374</c:v>
                </c:pt>
                <c:pt idx="937">
                  <c:v>80.95783333333334</c:v>
                </c:pt>
                <c:pt idx="938">
                  <c:v>70.537388888888898</c:v>
                </c:pt>
                <c:pt idx="939">
                  <c:v>86.598497474747475</c:v>
                </c:pt>
                <c:pt idx="940">
                  <c:v>79.840848484848493</c:v>
                </c:pt>
                <c:pt idx="941">
                  <c:v>75.740328282828287</c:v>
                </c:pt>
                <c:pt idx="942">
                  <c:v>82.630095959595963</c:v>
                </c:pt>
                <c:pt idx="943">
                  <c:v>61.554257575757575</c:v>
                </c:pt>
                <c:pt idx="944">
                  <c:v>87.20130808080809</c:v>
                </c:pt>
                <c:pt idx="945">
                  <c:v>76.064202020202032</c:v>
                </c:pt>
                <c:pt idx="946">
                  <c:v>74.656830808080812</c:v>
                </c:pt>
                <c:pt idx="947">
                  <c:v>81.500616161616165</c:v>
                </c:pt>
                <c:pt idx="948">
                  <c:v>68.540848484848496</c:v>
                </c:pt>
                <c:pt idx="949">
                  <c:v>85.162166666666664</c:v>
                </c:pt>
                <c:pt idx="950">
                  <c:v>71.899040404040406</c:v>
                </c:pt>
                <c:pt idx="951">
                  <c:v>60.552984848484847</c:v>
                </c:pt>
                <c:pt idx="952">
                  <c:v>81.487484848484854</c:v>
                </c:pt>
                <c:pt idx="953">
                  <c:v>55.937752525252542</c:v>
                </c:pt>
                <c:pt idx="954">
                  <c:v>85.755479797979802</c:v>
                </c:pt>
                <c:pt idx="955">
                  <c:v>84.736553030303043</c:v>
                </c:pt>
                <c:pt idx="956">
                  <c:v>79.50150505050506</c:v>
                </c:pt>
                <c:pt idx="957">
                  <c:v>86.389106060606068</c:v>
                </c:pt>
                <c:pt idx="958">
                  <c:v>76.351111111111123</c:v>
                </c:pt>
                <c:pt idx="959">
                  <c:v>90.8819595959596</c:v>
                </c:pt>
                <c:pt idx="960">
                  <c:v>81.184643939393951</c:v>
                </c:pt>
                <c:pt idx="961">
                  <c:v>75.313431818181826</c:v>
                </c:pt>
                <c:pt idx="962">
                  <c:v>85.382234848484856</c:v>
                </c:pt>
                <c:pt idx="963">
                  <c:v>68.944121212121217</c:v>
                </c:pt>
                <c:pt idx="964">
                  <c:v>88.43244191919193</c:v>
                </c:pt>
                <c:pt idx="965">
                  <c:v>75.306898989898997</c:v>
                </c:pt>
                <c:pt idx="966">
                  <c:v>67.296323232323232</c:v>
                </c:pt>
                <c:pt idx="967">
                  <c:v>80.047568181818193</c:v>
                </c:pt>
                <c:pt idx="968">
                  <c:v>64.166303030303027</c:v>
                </c:pt>
                <c:pt idx="969">
                  <c:v>85.915358585858598</c:v>
                </c:pt>
                <c:pt idx="970">
                  <c:v>56.064477272727274</c:v>
                </c:pt>
                <c:pt idx="971">
                  <c:v>38.507161616161625</c:v>
                </c:pt>
                <c:pt idx="972">
                  <c:v>56.692037878787893</c:v>
                </c:pt>
                <c:pt idx="973">
                  <c:v>23.876742424242423</c:v>
                </c:pt>
                <c:pt idx="974">
                  <c:v>81.66445202020202</c:v>
                </c:pt>
                <c:pt idx="975">
                  <c:v>81.948164141414139</c:v>
                </c:pt>
                <c:pt idx="976">
                  <c:v>75.76733333333334</c:v>
                </c:pt>
                <c:pt idx="977">
                  <c:v>85.614199494949503</c:v>
                </c:pt>
                <c:pt idx="978">
                  <c:v>74.20202525252526</c:v>
                </c:pt>
                <c:pt idx="979">
                  <c:v>89.522881313131322</c:v>
                </c:pt>
                <c:pt idx="980">
                  <c:v>84.55322979797981</c:v>
                </c:pt>
                <c:pt idx="981">
                  <c:v>79.175484848484857</c:v>
                </c:pt>
                <c:pt idx="982">
                  <c:v>88.071767676767692</c:v>
                </c:pt>
                <c:pt idx="983">
                  <c:v>75.894671717171718</c:v>
                </c:pt>
                <c:pt idx="984">
                  <c:v>89.911207070707079</c:v>
                </c:pt>
                <c:pt idx="985">
                  <c:v>88.187939393939402</c:v>
                </c:pt>
                <c:pt idx="986">
                  <c:v>83.358212121212119</c:v>
                </c:pt>
                <c:pt idx="987">
                  <c:v>90.092141414141423</c:v>
                </c:pt>
                <c:pt idx="988">
                  <c:v>80.471646464646469</c:v>
                </c:pt>
                <c:pt idx="989">
                  <c:v>93.660732323232338</c:v>
                </c:pt>
                <c:pt idx="990">
                  <c:v>84.314025252525255</c:v>
                </c:pt>
                <c:pt idx="991">
                  <c:v>80.120060606060605</c:v>
                </c:pt>
                <c:pt idx="992">
                  <c:v>88.407633838383845</c:v>
                </c:pt>
                <c:pt idx="993">
                  <c:v>75.425537878787878</c:v>
                </c:pt>
                <c:pt idx="994">
                  <c:v>92.557146464646465</c:v>
                </c:pt>
                <c:pt idx="995">
                  <c:v>87.430356060606059</c:v>
                </c:pt>
                <c:pt idx="996">
                  <c:v>86.545929292929301</c:v>
                </c:pt>
                <c:pt idx="997">
                  <c:v>90.113474747474754</c:v>
                </c:pt>
                <c:pt idx="998">
                  <c:v>80.905406565656577</c:v>
                </c:pt>
                <c:pt idx="999">
                  <c:v>93.772830808080812</c:v>
                </c:pt>
                <c:pt idx="1000">
                  <c:v>85.237792929292937</c:v>
                </c:pt>
                <c:pt idx="1001">
                  <c:v>81.046752525252529</c:v>
                </c:pt>
                <c:pt idx="1002">
                  <c:v>88.408661616161623</c:v>
                </c:pt>
                <c:pt idx="1003">
                  <c:v>76.578654040404047</c:v>
                </c:pt>
                <c:pt idx="1004">
                  <c:v>91.558502525252521</c:v>
                </c:pt>
                <c:pt idx="1005">
                  <c:v>89.16260353535354</c:v>
                </c:pt>
                <c:pt idx="1006">
                  <c:v>85.983489898989902</c:v>
                </c:pt>
                <c:pt idx="1007">
                  <c:v>90.739588383838395</c:v>
                </c:pt>
                <c:pt idx="1008">
                  <c:v>82.742717171717175</c:v>
                </c:pt>
                <c:pt idx="1009">
                  <c:v>94.645787878787885</c:v>
                </c:pt>
                <c:pt idx="1010">
                  <c:v>87.783777777777786</c:v>
                </c:pt>
                <c:pt idx="1011">
                  <c:v>84.018426767676772</c:v>
                </c:pt>
                <c:pt idx="1012">
                  <c:v>91.957861111111114</c:v>
                </c:pt>
                <c:pt idx="1013">
                  <c:v>81.385194444444451</c:v>
                </c:pt>
                <c:pt idx="1014">
                  <c:v>92.690083333333334</c:v>
                </c:pt>
                <c:pt idx="1015">
                  <c:v>81.460366161616165</c:v>
                </c:pt>
                <c:pt idx="1016">
                  <c:v>79.792952020202023</c:v>
                </c:pt>
                <c:pt idx="1017">
                  <c:v>85.594522727272732</c:v>
                </c:pt>
                <c:pt idx="1018">
                  <c:v>75.663590909090914</c:v>
                </c:pt>
                <c:pt idx="1019">
                  <c:v>89.112530303030297</c:v>
                </c:pt>
                <c:pt idx="1020">
                  <c:v>86.194005050505055</c:v>
                </c:pt>
                <c:pt idx="1021">
                  <c:v>81.470987373737387</c:v>
                </c:pt>
                <c:pt idx="1022">
                  <c:v>88.964714646464657</c:v>
                </c:pt>
                <c:pt idx="1023">
                  <c:v>76.938108585858586</c:v>
                </c:pt>
                <c:pt idx="1024">
                  <c:v>91.865989898989909</c:v>
                </c:pt>
                <c:pt idx="1025">
                  <c:v>83.512921717171722</c:v>
                </c:pt>
                <c:pt idx="1026">
                  <c:v>78.872075757575757</c:v>
                </c:pt>
                <c:pt idx="1027">
                  <c:v>87.711992424242425</c:v>
                </c:pt>
                <c:pt idx="1028">
                  <c:v>70.177595959595976</c:v>
                </c:pt>
                <c:pt idx="1029">
                  <c:v>90.936068181818186</c:v>
                </c:pt>
                <c:pt idx="1030">
                  <c:v>89.350343434343444</c:v>
                </c:pt>
                <c:pt idx="1031">
                  <c:v>85.433404040404042</c:v>
                </c:pt>
                <c:pt idx="1032">
                  <c:v>91.31183333333334</c:v>
                </c:pt>
                <c:pt idx="1033">
                  <c:v>78.751459595959602</c:v>
                </c:pt>
                <c:pt idx="1034">
                  <c:v>93.576202020202032</c:v>
                </c:pt>
                <c:pt idx="1035">
                  <c:v>85.201969696969698</c:v>
                </c:pt>
                <c:pt idx="1036">
                  <c:v>78.792987373737375</c:v>
                </c:pt>
                <c:pt idx="1037">
                  <c:v>86.931159090909105</c:v>
                </c:pt>
                <c:pt idx="1038">
                  <c:v>76.363333333333344</c:v>
                </c:pt>
                <c:pt idx="1039">
                  <c:v>88.672924242424244</c:v>
                </c:pt>
                <c:pt idx="1040">
                  <c:v>84.951376262626269</c:v>
                </c:pt>
                <c:pt idx="1041">
                  <c:v>81.319227272727275</c:v>
                </c:pt>
                <c:pt idx="1042">
                  <c:v>87.542777777777786</c:v>
                </c:pt>
                <c:pt idx="1043">
                  <c:v>78.23075</c:v>
                </c:pt>
                <c:pt idx="1044">
                  <c:v>91.728090909090909</c:v>
                </c:pt>
                <c:pt idx="1045">
                  <c:v>79.821598484848494</c:v>
                </c:pt>
                <c:pt idx="1046">
                  <c:v>72.55463383838385</c:v>
                </c:pt>
                <c:pt idx="1047">
                  <c:v>82.796944444444449</c:v>
                </c:pt>
                <c:pt idx="1048">
                  <c:v>68.784792929292934</c:v>
                </c:pt>
                <c:pt idx="1049">
                  <c:v>85.202997474747491</c:v>
                </c:pt>
              </c:numCache>
            </c:numRef>
          </c:xVal>
          <c:yVal>
            <c:numRef>
              <c:f>'CT Net-Cone vs PC Price'!$F$5:$F$1054</c:f>
              <c:numCache>
                <c:formatCode>_("$"* #,##0_);_("$"* \(#,##0\);_("$"* "-"??_);_(@_)</c:formatCode>
                <c:ptCount val="1050"/>
                <c:pt idx="0">
                  <c:v>0</c:v>
                </c:pt>
                <c:pt idx="1">
                  <c:v>15.736181740535136</c:v>
                </c:pt>
                <c:pt idx="2">
                  <c:v>4.2788137161779876</c:v>
                </c:pt>
                <c:pt idx="3">
                  <c:v>0</c:v>
                </c:pt>
                <c:pt idx="4">
                  <c:v>27.103591484224712</c:v>
                </c:pt>
                <c:pt idx="5">
                  <c:v>0</c:v>
                </c:pt>
                <c:pt idx="6">
                  <c:v>0</c:v>
                </c:pt>
                <c:pt idx="7">
                  <c:v>14.437802968573664</c:v>
                </c:pt>
                <c:pt idx="8">
                  <c:v>35.625976070665381</c:v>
                </c:pt>
                <c:pt idx="9">
                  <c:v>0</c:v>
                </c:pt>
                <c:pt idx="10">
                  <c:v>14.018100758999273</c:v>
                </c:pt>
                <c:pt idx="11">
                  <c:v>49.787998255238875</c:v>
                </c:pt>
                <c:pt idx="12">
                  <c:v>2.630016614102495</c:v>
                </c:pt>
                <c:pt idx="13">
                  <c:v>6.1116080757395022</c:v>
                </c:pt>
                <c:pt idx="14">
                  <c:v>3.9089383558854687</c:v>
                </c:pt>
                <c:pt idx="15">
                  <c:v>0</c:v>
                </c:pt>
                <c:pt idx="16">
                  <c:v>0</c:v>
                </c:pt>
                <c:pt idx="17">
                  <c:v>20.645647763621891</c:v>
                </c:pt>
                <c:pt idx="18">
                  <c:v>0</c:v>
                </c:pt>
                <c:pt idx="19">
                  <c:v>0</c:v>
                </c:pt>
                <c:pt idx="20">
                  <c:v>0</c:v>
                </c:pt>
                <c:pt idx="21">
                  <c:v>30.70767784180428</c:v>
                </c:pt>
                <c:pt idx="22">
                  <c:v>35.796944542853581</c:v>
                </c:pt>
                <c:pt idx="23">
                  <c:v>1.8893559956076686</c:v>
                </c:pt>
                <c:pt idx="24">
                  <c:v>10.200666206651434</c:v>
                </c:pt>
                <c:pt idx="25">
                  <c:v>2.6391135262253078</c:v>
                </c:pt>
                <c:pt idx="26">
                  <c:v>0</c:v>
                </c:pt>
                <c:pt idx="27">
                  <c:v>45.625010898058072</c:v>
                </c:pt>
                <c:pt idx="28">
                  <c:v>50.622204698570812</c:v>
                </c:pt>
                <c:pt idx="29">
                  <c:v>0</c:v>
                </c:pt>
                <c:pt idx="30">
                  <c:v>0</c:v>
                </c:pt>
                <c:pt idx="31">
                  <c:v>0</c:v>
                </c:pt>
                <c:pt idx="32">
                  <c:v>31.132786816642554</c:v>
                </c:pt>
                <c:pt idx="33">
                  <c:v>13.452427479869815</c:v>
                </c:pt>
                <c:pt idx="34">
                  <c:v>41.864218145445591</c:v>
                </c:pt>
                <c:pt idx="35">
                  <c:v>0</c:v>
                </c:pt>
                <c:pt idx="36">
                  <c:v>12.325752496429885</c:v>
                </c:pt>
                <c:pt idx="37">
                  <c:v>0</c:v>
                </c:pt>
                <c:pt idx="38">
                  <c:v>15.617802511040413</c:v>
                </c:pt>
                <c:pt idx="39">
                  <c:v>8.674427644023833</c:v>
                </c:pt>
                <c:pt idx="40">
                  <c:v>0</c:v>
                </c:pt>
                <c:pt idx="41">
                  <c:v>0</c:v>
                </c:pt>
                <c:pt idx="42">
                  <c:v>50.756524216856988</c:v>
                </c:pt>
                <c:pt idx="43">
                  <c:v>15.368009292766009</c:v>
                </c:pt>
                <c:pt idx="44">
                  <c:v>0</c:v>
                </c:pt>
                <c:pt idx="45">
                  <c:v>21.708298545707066</c:v>
                </c:pt>
                <c:pt idx="46">
                  <c:v>5.7134480338435472</c:v>
                </c:pt>
                <c:pt idx="47">
                  <c:v>0</c:v>
                </c:pt>
                <c:pt idx="48">
                  <c:v>0</c:v>
                </c:pt>
                <c:pt idx="49">
                  <c:v>16.293423876324045</c:v>
                </c:pt>
                <c:pt idx="50">
                  <c:v>2.6048318653058407</c:v>
                </c:pt>
                <c:pt idx="51">
                  <c:v>10.762165038687453</c:v>
                </c:pt>
                <c:pt idx="52">
                  <c:v>0</c:v>
                </c:pt>
                <c:pt idx="53">
                  <c:v>17.391184133811155</c:v>
                </c:pt>
                <c:pt idx="54">
                  <c:v>11.639502971061049</c:v>
                </c:pt>
                <c:pt idx="55">
                  <c:v>0</c:v>
                </c:pt>
                <c:pt idx="56">
                  <c:v>12.515987865514544</c:v>
                </c:pt>
                <c:pt idx="57">
                  <c:v>26.184689392958703</c:v>
                </c:pt>
                <c:pt idx="58">
                  <c:v>37.784252642845701</c:v>
                </c:pt>
                <c:pt idx="59">
                  <c:v>20.827097017430791</c:v>
                </c:pt>
                <c:pt idx="60">
                  <c:v>16.136670811355149</c:v>
                </c:pt>
                <c:pt idx="61">
                  <c:v>5.2245922642378471</c:v>
                </c:pt>
                <c:pt idx="62">
                  <c:v>0</c:v>
                </c:pt>
                <c:pt idx="63">
                  <c:v>21.644325302367434</c:v>
                </c:pt>
                <c:pt idx="64">
                  <c:v>8.8821019377494128</c:v>
                </c:pt>
                <c:pt idx="65">
                  <c:v>2.4029273946047414</c:v>
                </c:pt>
                <c:pt idx="66">
                  <c:v>0</c:v>
                </c:pt>
                <c:pt idx="67">
                  <c:v>0.3496890223233407</c:v>
                </c:pt>
                <c:pt idx="68">
                  <c:v>19.367988245170768</c:v>
                </c:pt>
                <c:pt idx="69">
                  <c:v>17.639255573661217</c:v>
                </c:pt>
                <c:pt idx="70">
                  <c:v>0</c:v>
                </c:pt>
                <c:pt idx="71">
                  <c:v>50.39921470709497</c:v>
                </c:pt>
                <c:pt idx="72">
                  <c:v>22.757102010783733</c:v>
                </c:pt>
                <c:pt idx="73">
                  <c:v>9.8829000568397642</c:v>
                </c:pt>
                <c:pt idx="74">
                  <c:v>21.340066818081958</c:v>
                </c:pt>
                <c:pt idx="75">
                  <c:v>0</c:v>
                </c:pt>
                <c:pt idx="76">
                  <c:v>9.0839548453299379</c:v>
                </c:pt>
                <c:pt idx="77">
                  <c:v>0</c:v>
                </c:pt>
                <c:pt idx="78">
                  <c:v>6.6093591599252184</c:v>
                </c:pt>
                <c:pt idx="79">
                  <c:v>43.3089884707015</c:v>
                </c:pt>
                <c:pt idx="80">
                  <c:v>0</c:v>
                </c:pt>
                <c:pt idx="81">
                  <c:v>1.7936478154679061</c:v>
                </c:pt>
                <c:pt idx="82">
                  <c:v>35.011341880993342</c:v>
                </c:pt>
                <c:pt idx="83">
                  <c:v>2.7204978102129385</c:v>
                </c:pt>
                <c:pt idx="84">
                  <c:v>0</c:v>
                </c:pt>
                <c:pt idx="85">
                  <c:v>0</c:v>
                </c:pt>
                <c:pt idx="86">
                  <c:v>5.4277711699190494</c:v>
                </c:pt>
                <c:pt idx="87">
                  <c:v>0</c:v>
                </c:pt>
                <c:pt idx="88">
                  <c:v>11.298588920624747</c:v>
                </c:pt>
                <c:pt idx="89">
                  <c:v>0</c:v>
                </c:pt>
                <c:pt idx="90">
                  <c:v>49.54795829692128</c:v>
                </c:pt>
                <c:pt idx="91">
                  <c:v>0</c:v>
                </c:pt>
                <c:pt idx="92">
                  <c:v>96.371222131929329</c:v>
                </c:pt>
                <c:pt idx="93">
                  <c:v>5.5181949635682876</c:v>
                </c:pt>
                <c:pt idx="94">
                  <c:v>40.712004010075731</c:v>
                </c:pt>
                <c:pt idx="95">
                  <c:v>69.541904298654643</c:v>
                </c:pt>
                <c:pt idx="96">
                  <c:v>2.3935008810741762</c:v>
                </c:pt>
                <c:pt idx="97">
                  <c:v>47.733803463970929</c:v>
                </c:pt>
                <c:pt idx="98">
                  <c:v>0</c:v>
                </c:pt>
                <c:pt idx="99">
                  <c:v>2.2184981732483751</c:v>
                </c:pt>
                <c:pt idx="100">
                  <c:v>8.1225239108793428</c:v>
                </c:pt>
                <c:pt idx="101">
                  <c:v>0</c:v>
                </c:pt>
                <c:pt idx="102">
                  <c:v>16.857389434352495</c:v>
                </c:pt>
                <c:pt idx="103">
                  <c:v>14.778918425279951</c:v>
                </c:pt>
                <c:pt idx="104">
                  <c:v>8.3009526624578331</c:v>
                </c:pt>
                <c:pt idx="105">
                  <c:v>3.8525678913931265</c:v>
                </c:pt>
                <c:pt idx="106">
                  <c:v>7.2130238606371</c:v>
                </c:pt>
                <c:pt idx="107">
                  <c:v>86.678433804075993</c:v>
                </c:pt>
                <c:pt idx="108">
                  <c:v>3.3090392206880916</c:v>
                </c:pt>
                <c:pt idx="109">
                  <c:v>25.649190175221793</c:v>
                </c:pt>
                <c:pt idx="110">
                  <c:v>23.102035465088839</c:v>
                </c:pt>
                <c:pt idx="111">
                  <c:v>0</c:v>
                </c:pt>
                <c:pt idx="112">
                  <c:v>0</c:v>
                </c:pt>
                <c:pt idx="113">
                  <c:v>31.180630684267161</c:v>
                </c:pt>
                <c:pt idx="114">
                  <c:v>21.528313292881272</c:v>
                </c:pt>
                <c:pt idx="115">
                  <c:v>0</c:v>
                </c:pt>
                <c:pt idx="116">
                  <c:v>3.9120993301381772</c:v>
                </c:pt>
                <c:pt idx="117">
                  <c:v>0</c:v>
                </c:pt>
                <c:pt idx="118">
                  <c:v>63.283381309033821</c:v>
                </c:pt>
                <c:pt idx="119">
                  <c:v>22.696206953816624</c:v>
                </c:pt>
                <c:pt idx="120">
                  <c:v>6.6436224509699331</c:v>
                </c:pt>
                <c:pt idx="121">
                  <c:v>15.185629433772371</c:v>
                </c:pt>
                <c:pt idx="122">
                  <c:v>0</c:v>
                </c:pt>
                <c:pt idx="123">
                  <c:v>5.1302407634803098</c:v>
                </c:pt>
                <c:pt idx="124">
                  <c:v>0</c:v>
                </c:pt>
                <c:pt idx="125">
                  <c:v>14.98338706128281</c:v>
                </c:pt>
                <c:pt idx="126">
                  <c:v>0</c:v>
                </c:pt>
                <c:pt idx="127">
                  <c:v>3.2439032524958114</c:v>
                </c:pt>
                <c:pt idx="128">
                  <c:v>15.806541501716865</c:v>
                </c:pt>
                <c:pt idx="129">
                  <c:v>2.3466502770377056</c:v>
                </c:pt>
                <c:pt idx="130">
                  <c:v>3.9020618154233508</c:v>
                </c:pt>
                <c:pt idx="131">
                  <c:v>26.302018891656719</c:v>
                </c:pt>
                <c:pt idx="132">
                  <c:v>0</c:v>
                </c:pt>
                <c:pt idx="133">
                  <c:v>1.0019006530992716</c:v>
                </c:pt>
                <c:pt idx="134">
                  <c:v>0</c:v>
                </c:pt>
                <c:pt idx="135">
                  <c:v>12.393046473904114</c:v>
                </c:pt>
                <c:pt idx="136">
                  <c:v>6.1169439741761469</c:v>
                </c:pt>
                <c:pt idx="137">
                  <c:v>39.095273412731316</c:v>
                </c:pt>
                <c:pt idx="138">
                  <c:v>9.6551155309572128</c:v>
                </c:pt>
                <c:pt idx="139">
                  <c:v>46.684576455319871</c:v>
                </c:pt>
                <c:pt idx="140">
                  <c:v>0</c:v>
                </c:pt>
                <c:pt idx="141">
                  <c:v>7.1667841704144539</c:v>
                </c:pt>
                <c:pt idx="142">
                  <c:v>1.8201449605042812</c:v>
                </c:pt>
                <c:pt idx="143">
                  <c:v>0</c:v>
                </c:pt>
                <c:pt idx="144">
                  <c:v>13.15930504649481</c:v>
                </c:pt>
                <c:pt idx="145">
                  <c:v>0</c:v>
                </c:pt>
                <c:pt idx="146">
                  <c:v>17.119441204296159</c:v>
                </c:pt>
                <c:pt idx="147">
                  <c:v>68.327261440539516</c:v>
                </c:pt>
                <c:pt idx="148">
                  <c:v>47.929346509429394</c:v>
                </c:pt>
                <c:pt idx="149">
                  <c:v>21.753415815266532</c:v>
                </c:pt>
                <c:pt idx="150">
                  <c:v>16.894251030619156</c:v>
                </c:pt>
                <c:pt idx="151">
                  <c:v>1.6213305301695344</c:v>
                </c:pt>
                <c:pt idx="152">
                  <c:v>34.865820538294535</c:v>
                </c:pt>
                <c:pt idx="153">
                  <c:v>3.7298138652969599</c:v>
                </c:pt>
                <c:pt idx="154">
                  <c:v>0</c:v>
                </c:pt>
                <c:pt idx="155">
                  <c:v>18.966305313651009</c:v>
                </c:pt>
                <c:pt idx="156">
                  <c:v>9.4716813045366823</c:v>
                </c:pt>
                <c:pt idx="157">
                  <c:v>18.256663053067992</c:v>
                </c:pt>
                <c:pt idx="158">
                  <c:v>0</c:v>
                </c:pt>
                <c:pt idx="159">
                  <c:v>4.0436833887013801</c:v>
                </c:pt>
                <c:pt idx="160">
                  <c:v>39.072194292182587</c:v>
                </c:pt>
                <c:pt idx="161">
                  <c:v>47.958694946579271</c:v>
                </c:pt>
                <c:pt idx="162">
                  <c:v>0</c:v>
                </c:pt>
                <c:pt idx="163">
                  <c:v>24.5595671323799</c:v>
                </c:pt>
                <c:pt idx="164">
                  <c:v>18.212039966716052</c:v>
                </c:pt>
                <c:pt idx="165">
                  <c:v>75.111899720319116</c:v>
                </c:pt>
                <c:pt idx="166">
                  <c:v>0</c:v>
                </c:pt>
                <c:pt idx="167">
                  <c:v>40.631808659805898</c:v>
                </c:pt>
                <c:pt idx="168">
                  <c:v>36.653866646630995</c:v>
                </c:pt>
                <c:pt idx="169">
                  <c:v>4.7064866889293846</c:v>
                </c:pt>
                <c:pt idx="170">
                  <c:v>20.794653477357798</c:v>
                </c:pt>
                <c:pt idx="171">
                  <c:v>60.026998872091944</c:v>
                </c:pt>
                <c:pt idx="172">
                  <c:v>68.13929223466036</c:v>
                </c:pt>
                <c:pt idx="173">
                  <c:v>17.420499687990056</c:v>
                </c:pt>
                <c:pt idx="174">
                  <c:v>0</c:v>
                </c:pt>
                <c:pt idx="175">
                  <c:v>3.5804019298430729</c:v>
                </c:pt>
                <c:pt idx="176">
                  <c:v>26.499500652396975</c:v>
                </c:pt>
                <c:pt idx="177">
                  <c:v>24.826656817168914</c:v>
                </c:pt>
                <c:pt idx="178">
                  <c:v>28.438525965464986</c:v>
                </c:pt>
                <c:pt idx="179">
                  <c:v>0</c:v>
                </c:pt>
                <c:pt idx="180">
                  <c:v>0</c:v>
                </c:pt>
                <c:pt idx="181">
                  <c:v>4.0571338390195262</c:v>
                </c:pt>
                <c:pt idx="182">
                  <c:v>0</c:v>
                </c:pt>
                <c:pt idx="183">
                  <c:v>0</c:v>
                </c:pt>
                <c:pt idx="184">
                  <c:v>0</c:v>
                </c:pt>
                <c:pt idx="185">
                  <c:v>3.2203822549037064</c:v>
                </c:pt>
                <c:pt idx="186">
                  <c:v>12.662204678288305</c:v>
                </c:pt>
                <c:pt idx="187">
                  <c:v>38.984048159507893</c:v>
                </c:pt>
                <c:pt idx="188">
                  <c:v>31.36491914806961</c:v>
                </c:pt>
                <c:pt idx="189">
                  <c:v>16.914326398716266</c:v>
                </c:pt>
                <c:pt idx="190">
                  <c:v>3.639667042735284</c:v>
                </c:pt>
                <c:pt idx="191">
                  <c:v>0</c:v>
                </c:pt>
                <c:pt idx="192">
                  <c:v>1.0226151390691967</c:v>
                </c:pt>
                <c:pt idx="193">
                  <c:v>0</c:v>
                </c:pt>
                <c:pt idx="194">
                  <c:v>28.182819261249101</c:v>
                </c:pt>
                <c:pt idx="195">
                  <c:v>0</c:v>
                </c:pt>
                <c:pt idx="196">
                  <c:v>1.9581417131380909</c:v>
                </c:pt>
                <c:pt idx="197">
                  <c:v>20.049058277435559</c:v>
                </c:pt>
                <c:pt idx="198">
                  <c:v>14.379708244696449</c:v>
                </c:pt>
                <c:pt idx="199">
                  <c:v>12.077930909820532</c:v>
                </c:pt>
                <c:pt idx="200">
                  <c:v>0</c:v>
                </c:pt>
                <c:pt idx="201">
                  <c:v>39.680537748619649</c:v>
                </c:pt>
                <c:pt idx="202">
                  <c:v>15.495132865805591</c:v>
                </c:pt>
                <c:pt idx="203">
                  <c:v>7.1178095071323053</c:v>
                </c:pt>
                <c:pt idx="204">
                  <c:v>10.915213438725873</c:v>
                </c:pt>
                <c:pt idx="205">
                  <c:v>20.812036603699578</c:v>
                </c:pt>
                <c:pt idx="206">
                  <c:v>0</c:v>
                </c:pt>
                <c:pt idx="207">
                  <c:v>33.758289555623819</c:v>
                </c:pt>
                <c:pt idx="208">
                  <c:v>0</c:v>
                </c:pt>
                <c:pt idx="209">
                  <c:v>27.296657826730641</c:v>
                </c:pt>
                <c:pt idx="210">
                  <c:v>0</c:v>
                </c:pt>
                <c:pt idx="211">
                  <c:v>15.821267477156907</c:v>
                </c:pt>
                <c:pt idx="212">
                  <c:v>19.684589661059785</c:v>
                </c:pt>
                <c:pt idx="213">
                  <c:v>0</c:v>
                </c:pt>
                <c:pt idx="214">
                  <c:v>23.914300596337846</c:v>
                </c:pt>
                <c:pt idx="215">
                  <c:v>0</c:v>
                </c:pt>
                <c:pt idx="216">
                  <c:v>0</c:v>
                </c:pt>
                <c:pt idx="217">
                  <c:v>7.6357286039027832</c:v>
                </c:pt>
                <c:pt idx="218">
                  <c:v>20.905417254268009</c:v>
                </c:pt>
                <c:pt idx="219">
                  <c:v>17.348677835938762</c:v>
                </c:pt>
                <c:pt idx="220">
                  <c:v>7.9837817788302283</c:v>
                </c:pt>
                <c:pt idx="221">
                  <c:v>25.347671313492913</c:v>
                </c:pt>
                <c:pt idx="222">
                  <c:v>0</c:v>
                </c:pt>
                <c:pt idx="223">
                  <c:v>7.7321876979529121</c:v>
                </c:pt>
                <c:pt idx="224">
                  <c:v>1.1535417179145102</c:v>
                </c:pt>
                <c:pt idx="225">
                  <c:v>0</c:v>
                </c:pt>
                <c:pt idx="226">
                  <c:v>0</c:v>
                </c:pt>
                <c:pt idx="227">
                  <c:v>23.292360500689689</c:v>
                </c:pt>
                <c:pt idx="228">
                  <c:v>0.90663556829560044</c:v>
                </c:pt>
                <c:pt idx="229">
                  <c:v>0</c:v>
                </c:pt>
                <c:pt idx="230">
                  <c:v>0</c:v>
                </c:pt>
                <c:pt idx="231">
                  <c:v>43.901745017065387</c:v>
                </c:pt>
                <c:pt idx="232">
                  <c:v>36.30142381194775</c:v>
                </c:pt>
                <c:pt idx="233">
                  <c:v>3.9388091064022079</c:v>
                </c:pt>
                <c:pt idx="234">
                  <c:v>11.855929893163889</c:v>
                </c:pt>
                <c:pt idx="235">
                  <c:v>8.8093674128382276</c:v>
                </c:pt>
                <c:pt idx="236">
                  <c:v>0</c:v>
                </c:pt>
                <c:pt idx="237">
                  <c:v>12.126453442121703</c:v>
                </c:pt>
                <c:pt idx="238">
                  <c:v>60.544721863719687</c:v>
                </c:pt>
                <c:pt idx="239">
                  <c:v>0</c:v>
                </c:pt>
                <c:pt idx="240">
                  <c:v>0</c:v>
                </c:pt>
                <c:pt idx="241">
                  <c:v>0</c:v>
                </c:pt>
                <c:pt idx="242">
                  <c:v>29.725461556767847</c:v>
                </c:pt>
                <c:pt idx="243">
                  <c:v>38.256946979281018</c:v>
                </c:pt>
                <c:pt idx="244">
                  <c:v>41.734289929455045</c:v>
                </c:pt>
                <c:pt idx="245">
                  <c:v>0</c:v>
                </c:pt>
                <c:pt idx="246">
                  <c:v>18.774681708317978</c:v>
                </c:pt>
                <c:pt idx="247">
                  <c:v>0</c:v>
                </c:pt>
                <c:pt idx="248">
                  <c:v>10.444448953770426</c:v>
                </c:pt>
                <c:pt idx="249">
                  <c:v>0</c:v>
                </c:pt>
                <c:pt idx="250">
                  <c:v>8.7452566579197892</c:v>
                </c:pt>
                <c:pt idx="251">
                  <c:v>0</c:v>
                </c:pt>
                <c:pt idx="252">
                  <c:v>51.718259575790263</c:v>
                </c:pt>
                <c:pt idx="253">
                  <c:v>14.701240247799658</c:v>
                </c:pt>
                <c:pt idx="254">
                  <c:v>0</c:v>
                </c:pt>
                <c:pt idx="255">
                  <c:v>42.929101094595879</c:v>
                </c:pt>
                <c:pt idx="256">
                  <c:v>13.994472826224834</c:v>
                </c:pt>
                <c:pt idx="257">
                  <c:v>0</c:v>
                </c:pt>
                <c:pt idx="258">
                  <c:v>0</c:v>
                </c:pt>
                <c:pt idx="259">
                  <c:v>11.333257925050521</c:v>
                </c:pt>
                <c:pt idx="260">
                  <c:v>3.2404104985895459</c:v>
                </c:pt>
                <c:pt idx="261">
                  <c:v>7.0214064913444769</c:v>
                </c:pt>
                <c:pt idx="262">
                  <c:v>0</c:v>
                </c:pt>
                <c:pt idx="263">
                  <c:v>25.238756340347056</c:v>
                </c:pt>
                <c:pt idx="264">
                  <c:v>15.295022884636605</c:v>
                </c:pt>
                <c:pt idx="265">
                  <c:v>0</c:v>
                </c:pt>
                <c:pt idx="266">
                  <c:v>32.429494838457082</c:v>
                </c:pt>
                <c:pt idx="267">
                  <c:v>10.715043574383291</c:v>
                </c:pt>
                <c:pt idx="268">
                  <c:v>36.379857134164915</c:v>
                </c:pt>
                <c:pt idx="269">
                  <c:v>35.782267270545397</c:v>
                </c:pt>
                <c:pt idx="270">
                  <c:v>24.054307986346704</c:v>
                </c:pt>
                <c:pt idx="271">
                  <c:v>7.9195682706164687</c:v>
                </c:pt>
                <c:pt idx="272">
                  <c:v>0</c:v>
                </c:pt>
                <c:pt idx="273">
                  <c:v>20.402918860415792</c:v>
                </c:pt>
                <c:pt idx="274">
                  <c:v>9.0563066220716983</c:v>
                </c:pt>
                <c:pt idx="275">
                  <c:v>14.296213458016604</c:v>
                </c:pt>
                <c:pt idx="276">
                  <c:v>0</c:v>
                </c:pt>
                <c:pt idx="277">
                  <c:v>10.515621067802687</c:v>
                </c:pt>
                <c:pt idx="278">
                  <c:v>7.0837461809763065</c:v>
                </c:pt>
                <c:pt idx="279">
                  <c:v>67.037837561155641</c:v>
                </c:pt>
                <c:pt idx="280">
                  <c:v>0</c:v>
                </c:pt>
                <c:pt idx="281">
                  <c:v>36.741352066081838</c:v>
                </c:pt>
                <c:pt idx="282">
                  <c:v>26.620596686656757</c:v>
                </c:pt>
                <c:pt idx="283">
                  <c:v>6.6445292095453752</c:v>
                </c:pt>
                <c:pt idx="284">
                  <c:v>7.8965744480566986</c:v>
                </c:pt>
                <c:pt idx="285">
                  <c:v>2.6292190465857912</c:v>
                </c:pt>
                <c:pt idx="286">
                  <c:v>9.3011816942944119</c:v>
                </c:pt>
                <c:pt idx="287">
                  <c:v>0</c:v>
                </c:pt>
                <c:pt idx="288">
                  <c:v>8.0786603889410138</c:v>
                </c:pt>
                <c:pt idx="289">
                  <c:v>28.856637979819183</c:v>
                </c:pt>
                <c:pt idx="290">
                  <c:v>0</c:v>
                </c:pt>
                <c:pt idx="291">
                  <c:v>9.119450269206645</c:v>
                </c:pt>
                <c:pt idx="292">
                  <c:v>40.18554375913628</c:v>
                </c:pt>
                <c:pt idx="293">
                  <c:v>3.8856665341032315</c:v>
                </c:pt>
                <c:pt idx="294">
                  <c:v>0</c:v>
                </c:pt>
                <c:pt idx="295">
                  <c:v>0</c:v>
                </c:pt>
                <c:pt idx="296">
                  <c:v>4.8032712785536225</c:v>
                </c:pt>
                <c:pt idx="297">
                  <c:v>0</c:v>
                </c:pt>
                <c:pt idx="298">
                  <c:v>2.8613022608387633</c:v>
                </c:pt>
                <c:pt idx="299">
                  <c:v>12.688513413792084</c:v>
                </c:pt>
                <c:pt idx="300">
                  <c:v>62.600895271497947</c:v>
                </c:pt>
                <c:pt idx="301">
                  <c:v>12.286856301878816</c:v>
                </c:pt>
                <c:pt idx="302">
                  <c:v>90.22167997821029</c:v>
                </c:pt>
                <c:pt idx="303">
                  <c:v>7.2174169620807511</c:v>
                </c:pt>
                <c:pt idx="304">
                  <c:v>22.866929395461529</c:v>
                </c:pt>
                <c:pt idx="305">
                  <c:v>51.802036093188995</c:v>
                </c:pt>
                <c:pt idx="306">
                  <c:v>22.609349118225083</c:v>
                </c:pt>
                <c:pt idx="307">
                  <c:v>54.481596847359064</c:v>
                </c:pt>
                <c:pt idx="308">
                  <c:v>0</c:v>
                </c:pt>
                <c:pt idx="309">
                  <c:v>2.3718367554829585</c:v>
                </c:pt>
                <c:pt idx="310">
                  <c:v>0</c:v>
                </c:pt>
                <c:pt idx="311">
                  <c:v>0</c:v>
                </c:pt>
                <c:pt idx="312">
                  <c:v>21.182416809273182</c:v>
                </c:pt>
                <c:pt idx="313">
                  <c:v>20.912361054299545</c:v>
                </c:pt>
                <c:pt idx="314">
                  <c:v>13.200091728938428</c:v>
                </c:pt>
                <c:pt idx="315">
                  <c:v>0</c:v>
                </c:pt>
                <c:pt idx="316">
                  <c:v>3.6739736894946882</c:v>
                </c:pt>
                <c:pt idx="317">
                  <c:v>86.092097234216396</c:v>
                </c:pt>
                <c:pt idx="318">
                  <c:v>0</c:v>
                </c:pt>
                <c:pt idx="319">
                  <c:v>9.5886957951118887</c:v>
                </c:pt>
                <c:pt idx="320">
                  <c:v>40.11356551234055</c:v>
                </c:pt>
                <c:pt idx="321">
                  <c:v>11.319034897460362</c:v>
                </c:pt>
                <c:pt idx="322">
                  <c:v>0</c:v>
                </c:pt>
                <c:pt idx="323">
                  <c:v>10.239074488652033</c:v>
                </c:pt>
                <c:pt idx="324">
                  <c:v>14.921118179093494</c:v>
                </c:pt>
                <c:pt idx="325">
                  <c:v>13.455284555613558</c:v>
                </c:pt>
                <c:pt idx="326">
                  <c:v>24.524746530016142</c:v>
                </c:pt>
                <c:pt idx="327">
                  <c:v>0</c:v>
                </c:pt>
                <c:pt idx="328">
                  <c:v>52.597330883155344</c:v>
                </c:pt>
                <c:pt idx="329">
                  <c:v>27.030468977278431</c:v>
                </c:pt>
                <c:pt idx="330">
                  <c:v>7.0608469073000073</c:v>
                </c:pt>
                <c:pt idx="331">
                  <c:v>18.953590275805901</c:v>
                </c:pt>
                <c:pt idx="332">
                  <c:v>0</c:v>
                </c:pt>
                <c:pt idx="333">
                  <c:v>4.09319001914014</c:v>
                </c:pt>
                <c:pt idx="334">
                  <c:v>0</c:v>
                </c:pt>
                <c:pt idx="335">
                  <c:v>7.5979654173231737</c:v>
                </c:pt>
                <c:pt idx="336">
                  <c:v>7.1603593382004824</c:v>
                </c:pt>
                <c:pt idx="337">
                  <c:v>0</c:v>
                </c:pt>
                <c:pt idx="338">
                  <c:v>16.449702137735461</c:v>
                </c:pt>
                <c:pt idx="339">
                  <c:v>12.84642972824418</c:v>
                </c:pt>
                <c:pt idx="340">
                  <c:v>9.3310363979550619</c:v>
                </c:pt>
                <c:pt idx="341">
                  <c:v>26.225707491472082</c:v>
                </c:pt>
                <c:pt idx="342">
                  <c:v>0</c:v>
                </c:pt>
                <c:pt idx="343">
                  <c:v>1.4096818422877497</c:v>
                </c:pt>
                <c:pt idx="344">
                  <c:v>0</c:v>
                </c:pt>
                <c:pt idx="345">
                  <c:v>2.2579055508939296</c:v>
                </c:pt>
                <c:pt idx="346">
                  <c:v>16.933003712653072</c:v>
                </c:pt>
                <c:pt idx="347">
                  <c:v>29.038684783701125</c:v>
                </c:pt>
                <c:pt idx="348">
                  <c:v>23.210771944134141</c:v>
                </c:pt>
                <c:pt idx="349">
                  <c:v>34.995968961840319</c:v>
                </c:pt>
                <c:pt idx="350">
                  <c:v>0</c:v>
                </c:pt>
                <c:pt idx="351">
                  <c:v>10.800881886778427</c:v>
                </c:pt>
                <c:pt idx="352">
                  <c:v>1.4694679457066664</c:v>
                </c:pt>
                <c:pt idx="353">
                  <c:v>0</c:v>
                </c:pt>
                <c:pt idx="354">
                  <c:v>17.378527338947197</c:v>
                </c:pt>
                <c:pt idx="355">
                  <c:v>0</c:v>
                </c:pt>
                <c:pt idx="356">
                  <c:v>37.294529711648984</c:v>
                </c:pt>
                <c:pt idx="357">
                  <c:v>82.091890335532085</c:v>
                </c:pt>
                <c:pt idx="358">
                  <c:v>24.018893477721836</c:v>
                </c:pt>
                <c:pt idx="359">
                  <c:v>43.973539719192686</c:v>
                </c:pt>
                <c:pt idx="360">
                  <c:v>17.236980402019132</c:v>
                </c:pt>
                <c:pt idx="361">
                  <c:v>7.0786842487165114</c:v>
                </c:pt>
                <c:pt idx="362">
                  <c:v>28.406636776163925</c:v>
                </c:pt>
                <c:pt idx="363">
                  <c:v>0</c:v>
                </c:pt>
                <c:pt idx="364">
                  <c:v>0</c:v>
                </c:pt>
                <c:pt idx="365">
                  <c:v>55.294247674495764</c:v>
                </c:pt>
                <c:pt idx="366">
                  <c:v>21.285200716679224</c:v>
                </c:pt>
                <c:pt idx="367">
                  <c:v>36.308855383888023</c:v>
                </c:pt>
                <c:pt idx="368">
                  <c:v>16.175311970098988</c:v>
                </c:pt>
                <c:pt idx="369">
                  <c:v>0</c:v>
                </c:pt>
                <c:pt idx="370">
                  <c:v>52.393105824455951</c:v>
                </c:pt>
                <c:pt idx="371">
                  <c:v>65.253370740306508</c:v>
                </c:pt>
                <c:pt idx="372">
                  <c:v>4.4457659427971521</c:v>
                </c:pt>
                <c:pt idx="373">
                  <c:v>16.31066118641257</c:v>
                </c:pt>
                <c:pt idx="374">
                  <c:v>23.102328796484386</c:v>
                </c:pt>
                <c:pt idx="375">
                  <c:v>80.383689677524089</c:v>
                </c:pt>
                <c:pt idx="376">
                  <c:v>0</c:v>
                </c:pt>
                <c:pt idx="377">
                  <c:v>27.361172398860973</c:v>
                </c:pt>
                <c:pt idx="378">
                  <c:v>33.117284360098019</c:v>
                </c:pt>
                <c:pt idx="379">
                  <c:v>4.7711243844786386</c:v>
                </c:pt>
                <c:pt idx="380">
                  <c:v>26.752539200981097</c:v>
                </c:pt>
                <c:pt idx="381">
                  <c:v>37.094191283424614</c:v>
                </c:pt>
                <c:pt idx="382">
                  <c:v>69.868306801235519</c:v>
                </c:pt>
                <c:pt idx="383">
                  <c:v>18.020193292257826</c:v>
                </c:pt>
                <c:pt idx="384">
                  <c:v>18.579420393578403</c:v>
                </c:pt>
                <c:pt idx="385">
                  <c:v>9.705081465506483</c:v>
                </c:pt>
                <c:pt idx="386">
                  <c:v>31.417296216285454</c:v>
                </c:pt>
                <c:pt idx="387">
                  <c:v>26.207362724270507</c:v>
                </c:pt>
                <c:pt idx="388">
                  <c:v>22.19932919323967</c:v>
                </c:pt>
                <c:pt idx="389">
                  <c:v>0</c:v>
                </c:pt>
                <c:pt idx="390">
                  <c:v>0</c:v>
                </c:pt>
                <c:pt idx="391">
                  <c:v>0</c:v>
                </c:pt>
                <c:pt idx="392">
                  <c:v>0</c:v>
                </c:pt>
                <c:pt idx="393">
                  <c:v>0</c:v>
                </c:pt>
                <c:pt idx="394">
                  <c:v>0</c:v>
                </c:pt>
                <c:pt idx="395">
                  <c:v>7.8165088941874501</c:v>
                </c:pt>
                <c:pt idx="396">
                  <c:v>29.016932161539778</c:v>
                </c:pt>
                <c:pt idx="397">
                  <c:v>32.451691809626091</c:v>
                </c:pt>
                <c:pt idx="398">
                  <c:v>30.462265283581814</c:v>
                </c:pt>
                <c:pt idx="399">
                  <c:v>59.359276635074032</c:v>
                </c:pt>
                <c:pt idx="400">
                  <c:v>2.7360399056230502</c:v>
                </c:pt>
                <c:pt idx="401">
                  <c:v>12.998809954819556</c:v>
                </c:pt>
                <c:pt idx="402">
                  <c:v>0</c:v>
                </c:pt>
                <c:pt idx="403">
                  <c:v>0</c:v>
                </c:pt>
                <c:pt idx="404">
                  <c:v>33.447220862221371</c:v>
                </c:pt>
                <c:pt idx="405">
                  <c:v>9.699644075108008</c:v>
                </c:pt>
                <c:pt idx="406">
                  <c:v>16.421826635990133</c:v>
                </c:pt>
                <c:pt idx="407">
                  <c:v>9.5115915208319173</c:v>
                </c:pt>
                <c:pt idx="408">
                  <c:v>11.417871412360448</c:v>
                </c:pt>
                <c:pt idx="409">
                  <c:v>9.7436093956568683</c:v>
                </c:pt>
                <c:pt idx="410">
                  <c:v>0</c:v>
                </c:pt>
                <c:pt idx="411">
                  <c:v>34.259069311830693</c:v>
                </c:pt>
                <c:pt idx="412">
                  <c:v>15.704080630066809</c:v>
                </c:pt>
                <c:pt idx="413">
                  <c:v>15.249420917325271</c:v>
                </c:pt>
                <c:pt idx="414">
                  <c:v>9.9916979560872345</c:v>
                </c:pt>
                <c:pt idx="415">
                  <c:v>49.468837391671421</c:v>
                </c:pt>
                <c:pt idx="416">
                  <c:v>0</c:v>
                </c:pt>
                <c:pt idx="417">
                  <c:v>64.579294603152789</c:v>
                </c:pt>
                <c:pt idx="418">
                  <c:v>0</c:v>
                </c:pt>
                <c:pt idx="419">
                  <c:v>38.77331795719396</c:v>
                </c:pt>
                <c:pt idx="420">
                  <c:v>0</c:v>
                </c:pt>
                <c:pt idx="421">
                  <c:v>7.9669900807521072</c:v>
                </c:pt>
                <c:pt idx="422">
                  <c:v>0.92112767500701587</c:v>
                </c:pt>
                <c:pt idx="423">
                  <c:v>0</c:v>
                </c:pt>
                <c:pt idx="424">
                  <c:v>31.981934039152659</c:v>
                </c:pt>
                <c:pt idx="425">
                  <c:v>0</c:v>
                </c:pt>
                <c:pt idx="426">
                  <c:v>0.57102144006969979</c:v>
                </c:pt>
                <c:pt idx="427">
                  <c:v>27.902694172184962</c:v>
                </c:pt>
                <c:pt idx="428">
                  <c:v>38.18553878806577</c:v>
                </c:pt>
                <c:pt idx="429">
                  <c:v>17.717760885190881</c:v>
                </c:pt>
                <c:pt idx="430">
                  <c:v>14.25702690776626</c:v>
                </c:pt>
                <c:pt idx="431">
                  <c:v>47.904359544263741</c:v>
                </c:pt>
                <c:pt idx="432">
                  <c:v>1.0212687399894576</c:v>
                </c:pt>
                <c:pt idx="433">
                  <c:v>3.2433346007337938</c:v>
                </c:pt>
                <c:pt idx="434">
                  <c:v>6.389967123206759</c:v>
                </c:pt>
                <c:pt idx="435">
                  <c:v>0</c:v>
                </c:pt>
                <c:pt idx="436">
                  <c:v>4.3439149337625063</c:v>
                </c:pt>
                <c:pt idx="437">
                  <c:v>25.670078277127615</c:v>
                </c:pt>
                <c:pt idx="438">
                  <c:v>2.1137506255604017</c:v>
                </c:pt>
                <c:pt idx="439">
                  <c:v>0</c:v>
                </c:pt>
                <c:pt idx="440">
                  <c:v>0</c:v>
                </c:pt>
                <c:pt idx="441">
                  <c:v>39.78147227629313</c:v>
                </c:pt>
                <c:pt idx="442">
                  <c:v>58.591797792693448</c:v>
                </c:pt>
                <c:pt idx="443">
                  <c:v>1.2504878683888236</c:v>
                </c:pt>
                <c:pt idx="444">
                  <c:v>13.473192299557322</c:v>
                </c:pt>
                <c:pt idx="445">
                  <c:v>12.478899639904924</c:v>
                </c:pt>
                <c:pt idx="446">
                  <c:v>0</c:v>
                </c:pt>
                <c:pt idx="447">
                  <c:v>13.195115855889064</c:v>
                </c:pt>
                <c:pt idx="448">
                  <c:v>62.086879614575388</c:v>
                </c:pt>
                <c:pt idx="449">
                  <c:v>0</c:v>
                </c:pt>
                <c:pt idx="450">
                  <c:v>1.9937752461223126</c:v>
                </c:pt>
                <c:pt idx="451">
                  <c:v>0</c:v>
                </c:pt>
                <c:pt idx="452">
                  <c:v>36.049004306065392</c:v>
                </c:pt>
                <c:pt idx="453">
                  <c:v>9.8883608337112232</c:v>
                </c:pt>
                <c:pt idx="454">
                  <c:v>47.066105994537068</c:v>
                </c:pt>
                <c:pt idx="455">
                  <c:v>0</c:v>
                </c:pt>
                <c:pt idx="456">
                  <c:v>11.730039576592988</c:v>
                </c:pt>
                <c:pt idx="457">
                  <c:v>0</c:v>
                </c:pt>
                <c:pt idx="458">
                  <c:v>4.5317271136011286</c:v>
                </c:pt>
                <c:pt idx="459">
                  <c:v>8.7190912690041031</c:v>
                </c:pt>
                <c:pt idx="460">
                  <c:v>6.841071732990307</c:v>
                </c:pt>
                <c:pt idx="461">
                  <c:v>3.822480452896023</c:v>
                </c:pt>
                <c:pt idx="462">
                  <c:v>36.912024549421339</c:v>
                </c:pt>
                <c:pt idx="463">
                  <c:v>17.749099667007695</c:v>
                </c:pt>
                <c:pt idx="464">
                  <c:v>16.828634457556067</c:v>
                </c:pt>
                <c:pt idx="465">
                  <c:v>26.2733333024232</c:v>
                </c:pt>
                <c:pt idx="466">
                  <c:v>16.083809921935963</c:v>
                </c:pt>
                <c:pt idx="467">
                  <c:v>0</c:v>
                </c:pt>
                <c:pt idx="468">
                  <c:v>0</c:v>
                </c:pt>
                <c:pt idx="469">
                  <c:v>21.117236108088409</c:v>
                </c:pt>
                <c:pt idx="470">
                  <c:v>0.14010538799507694</c:v>
                </c:pt>
                <c:pt idx="471">
                  <c:v>6.3451991370403924</c:v>
                </c:pt>
                <c:pt idx="472">
                  <c:v>0</c:v>
                </c:pt>
                <c:pt idx="473">
                  <c:v>35.670482177161816</c:v>
                </c:pt>
                <c:pt idx="474">
                  <c:v>10.694997265193988</c:v>
                </c:pt>
                <c:pt idx="475">
                  <c:v>0</c:v>
                </c:pt>
                <c:pt idx="476">
                  <c:v>30.049050532001079</c:v>
                </c:pt>
                <c:pt idx="477">
                  <c:v>17.314197565386454</c:v>
                </c:pt>
                <c:pt idx="478">
                  <c:v>24.717893717044426</c:v>
                </c:pt>
                <c:pt idx="479">
                  <c:v>36.10115482929001</c:v>
                </c:pt>
                <c:pt idx="480">
                  <c:v>4.632815023857094</c:v>
                </c:pt>
                <c:pt idx="481">
                  <c:v>9.1704986098546915</c:v>
                </c:pt>
                <c:pt idx="482">
                  <c:v>0</c:v>
                </c:pt>
                <c:pt idx="483">
                  <c:v>33.058565988623457</c:v>
                </c:pt>
                <c:pt idx="484">
                  <c:v>18.098346196571221</c:v>
                </c:pt>
                <c:pt idx="485">
                  <c:v>3.5002262758007436</c:v>
                </c:pt>
                <c:pt idx="486">
                  <c:v>0</c:v>
                </c:pt>
                <c:pt idx="487">
                  <c:v>2.1822123212802791</c:v>
                </c:pt>
                <c:pt idx="488">
                  <c:v>3.2557652291888761</c:v>
                </c:pt>
                <c:pt idx="489">
                  <c:v>16.37999721827277</c:v>
                </c:pt>
                <c:pt idx="490">
                  <c:v>0</c:v>
                </c:pt>
                <c:pt idx="491">
                  <c:v>27.393890102063679</c:v>
                </c:pt>
                <c:pt idx="492">
                  <c:v>15.897262315029201</c:v>
                </c:pt>
                <c:pt idx="493">
                  <c:v>13.387405721535067</c:v>
                </c:pt>
                <c:pt idx="494">
                  <c:v>21.897778272103427</c:v>
                </c:pt>
                <c:pt idx="495">
                  <c:v>0</c:v>
                </c:pt>
                <c:pt idx="496">
                  <c:v>5.3968591781386852</c:v>
                </c:pt>
                <c:pt idx="497">
                  <c:v>0</c:v>
                </c:pt>
                <c:pt idx="498">
                  <c:v>5.7349175784407391</c:v>
                </c:pt>
                <c:pt idx="499">
                  <c:v>45.194685164121729</c:v>
                </c:pt>
                <c:pt idx="500">
                  <c:v>0</c:v>
                </c:pt>
                <c:pt idx="501">
                  <c:v>22.44737427086535</c:v>
                </c:pt>
                <c:pt idx="502">
                  <c:v>35.434628390798984</c:v>
                </c:pt>
                <c:pt idx="503">
                  <c:v>3.7502886653069414</c:v>
                </c:pt>
                <c:pt idx="504">
                  <c:v>4.593454618818825</c:v>
                </c:pt>
                <c:pt idx="505">
                  <c:v>0</c:v>
                </c:pt>
                <c:pt idx="506">
                  <c:v>13.879160208496256</c:v>
                </c:pt>
                <c:pt idx="507">
                  <c:v>0</c:v>
                </c:pt>
                <c:pt idx="508">
                  <c:v>6.3547961128614912</c:v>
                </c:pt>
                <c:pt idx="509">
                  <c:v>7.7557165250495883</c:v>
                </c:pt>
                <c:pt idx="510">
                  <c:v>62.176972361749272</c:v>
                </c:pt>
                <c:pt idx="511">
                  <c:v>0</c:v>
                </c:pt>
                <c:pt idx="512">
                  <c:v>79.839215360451348</c:v>
                </c:pt>
                <c:pt idx="513">
                  <c:v>2.8258622082814275</c:v>
                </c:pt>
                <c:pt idx="514">
                  <c:v>36.642290956043915</c:v>
                </c:pt>
                <c:pt idx="515">
                  <c:v>58.830864027380542</c:v>
                </c:pt>
                <c:pt idx="516">
                  <c:v>5.3058026950095263</c:v>
                </c:pt>
                <c:pt idx="517">
                  <c:v>42.390197032043631</c:v>
                </c:pt>
                <c:pt idx="518">
                  <c:v>10.127295878988155</c:v>
                </c:pt>
                <c:pt idx="519">
                  <c:v>2.8630255579753888E-2</c:v>
                </c:pt>
                <c:pt idx="520">
                  <c:v>0</c:v>
                </c:pt>
                <c:pt idx="521">
                  <c:v>7.133510734407654</c:v>
                </c:pt>
                <c:pt idx="522">
                  <c:v>25.556053059078209</c:v>
                </c:pt>
                <c:pt idx="523">
                  <c:v>40.289014401104595</c:v>
                </c:pt>
                <c:pt idx="524">
                  <c:v>12.383584288913768</c:v>
                </c:pt>
                <c:pt idx="525">
                  <c:v>0</c:v>
                </c:pt>
                <c:pt idx="526">
                  <c:v>6.967024721739052</c:v>
                </c:pt>
                <c:pt idx="527">
                  <c:v>63.647040468287599</c:v>
                </c:pt>
                <c:pt idx="528">
                  <c:v>0</c:v>
                </c:pt>
                <c:pt idx="529">
                  <c:v>25.305063113504247</c:v>
                </c:pt>
                <c:pt idx="530">
                  <c:v>29.000354129941162</c:v>
                </c:pt>
                <c:pt idx="531">
                  <c:v>8.1870941808188498</c:v>
                </c:pt>
                <c:pt idx="532">
                  <c:v>0</c:v>
                </c:pt>
                <c:pt idx="533">
                  <c:v>28.555533704735655</c:v>
                </c:pt>
                <c:pt idx="534">
                  <c:v>17.22796348925532</c:v>
                </c:pt>
                <c:pt idx="535">
                  <c:v>12.185042120316698</c:v>
                </c:pt>
                <c:pt idx="536">
                  <c:v>28.215062326112296</c:v>
                </c:pt>
                <c:pt idx="537">
                  <c:v>0</c:v>
                </c:pt>
                <c:pt idx="538">
                  <c:v>68.182660918173482</c:v>
                </c:pt>
                <c:pt idx="539">
                  <c:v>18.036807538929683</c:v>
                </c:pt>
                <c:pt idx="540">
                  <c:v>7.9023039428168014</c:v>
                </c:pt>
                <c:pt idx="541">
                  <c:v>19.145782892869029</c:v>
                </c:pt>
                <c:pt idx="542">
                  <c:v>0</c:v>
                </c:pt>
                <c:pt idx="543">
                  <c:v>16.02685474005494</c:v>
                </c:pt>
                <c:pt idx="544">
                  <c:v>8.8577063521334889</c:v>
                </c:pt>
                <c:pt idx="545">
                  <c:v>11.53427617140472</c:v>
                </c:pt>
                <c:pt idx="546">
                  <c:v>10.873306839473674</c:v>
                </c:pt>
                <c:pt idx="547">
                  <c:v>0</c:v>
                </c:pt>
                <c:pt idx="548">
                  <c:v>19.393271346291158</c:v>
                </c:pt>
                <c:pt idx="549">
                  <c:v>21.482473410279674</c:v>
                </c:pt>
                <c:pt idx="550">
                  <c:v>8.2504589762977822</c:v>
                </c:pt>
                <c:pt idx="551">
                  <c:v>16.80538270852648</c:v>
                </c:pt>
                <c:pt idx="552">
                  <c:v>3.4421924247900852</c:v>
                </c:pt>
                <c:pt idx="553">
                  <c:v>0</c:v>
                </c:pt>
                <c:pt idx="554">
                  <c:v>0</c:v>
                </c:pt>
                <c:pt idx="555">
                  <c:v>20.367213676589753</c:v>
                </c:pt>
                <c:pt idx="556">
                  <c:v>16.419225038454002</c:v>
                </c:pt>
                <c:pt idx="557">
                  <c:v>51.798562774109044</c:v>
                </c:pt>
                <c:pt idx="558">
                  <c:v>28.222944483707298</c:v>
                </c:pt>
                <c:pt idx="559">
                  <c:v>73.577136440340155</c:v>
                </c:pt>
                <c:pt idx="560">
                  <c:v>0</c:v>
                </c:pt>
                <c:pt idx="561">
                  <c:v>11.823311757164332</c:v>
                </c:pt>
                <c:pt idx="562">
                  <c:v>0</c:v>
                </c:pt>
                <c:pt idx="563">
                  <c:v>0</c:v>
                </c:pt>
                <c:pt idx="564">
                  <c:v>67.020528823939202</c:v>
                </c:pt>
                <c:pt idx="565">
                  <c:v>0</c:v>
                </c:pt>
                <c:pt idx="566">
                  <c:v>49.434103176811362</c:v>
                </c:pt>
                <c:pt idx="567">
                  <c:v>78.744230040123924</c:v>
                </c:pt>
                <c:pt idx="568">
                  <c:v>38.839438790881083</c:v>
                </c:pt>
                <c:pt idx="569">
                  <c:v>13.118248305047166</c:v>
                </c:pt>
                <c:pt idx="570">
                  <c:v>25.605722057337307</c:v>
                </c:pt>
                <c:pt idx="571">
                  <c:v>7.9985478239940937</c:v>
                </c:pt>
                <c:pt idx="572">
                  <c:v>57.646654931653487</c:v>
                </c:pt>
                <c:pt idx="573">
                  <c:v>3.8129315662453771</c:v>
                </c:pt>
                <c:pt idx="574">
                  <c:v>0</c:v>
                </c:pt>
                <c:pt idx="575">
                  <c:v>33.417512384349408</c:v>
                </c:pt>
                <c:pt idx="576">
                  <c:v>21.329496179525499</c:v>
                </c:pt>
                <c:pt idx="577">
                  <c:v>32.042551144139537</c:v>
                </c:pt>
                <c:pt idx="578">
                  <c:v>20.296295935608679</c:v>
                </c:pt>
                <c:pt idx="579">
                  <c:v>3.9722213585487118</c:v>
                </c:pt>
                <c:pt idx="580">
                  <c:v>39.923987787133719</c:v>
                </c:pt>
                <c:pt idx="581">
                  <c:v>94.396663436332233</c:v>
                </c:pt>
                <c:pt idx="582">
                  <c:v>9.0282839765400915</c:v>
                </c:pt>
                <c:pt idx="583">
                  <c:v>16.340884978335271</c:v>
                </c:pt>
                <c:pt idx="584">
                  <c:v>31.733723284258492</c:v>
                </c:pt>
                <c:pt idx="585">
                  <c:v>63.187632893322075</c:v>
                </c:pt>
                <c:pt idx="586">
                  <c:v>0</c:v>
                </c:pt>
                <c:pt idx="587">
                  <c:v>36.973444126936954</c:v>
                </c:pt>
                <c:pt idx="588">
                  <c:v>49.180264678837304</c:v>
                </c:pt>
                <c:pt idx="589">
                  <c:v>0</c:v>
                </c:pt>
                <c:pt idx="590">
                  <c:v>30.880285436427712</c:v>
                </c:pt>
                <c:pt idx="591">
                  <c:v>22.330845666016568</c:v>
                </c:pt>
                <c:pt idx="592">
                  <c:v>69.054470891158445</c:v>
                </c:pt>
                <c:pt idx="593">
                  <c:v>32.226880669586635</c:v>
                </c:pt>
                <c:pt idx="594">
                  <c:v>9.3281622330779363</c:v>
                </c:pt>
                <c:pt idx="595">
                  <c:v>6.7859335866368333</c:v>
                </c:pt>
                <c:pt idx="596">
                  <c:v>40.063844502256416</c:v>
                </c:pt>
                <c:pt idx="597">
                  <c:v>43.420348592638241</c:v>
                </c:pt>
                <c:pt idx="598">
                  <c:v>33.837866892304987</c:v>
                </c:pt>
                <c:pt idx="599">
                  <c:v>0</c:v>
                </c:pt>
                <c:pt idx="600">
                  <c:v>0</c:v>
                </c:pt>
                <c:pt idx="601">
                  <c:v>0</c:v>
                </c:pt>
                <c:pt idx="602">
                  <c:v>0</c:v>
                </c:pt>
                <c:pt idx="603">
                  <c:v>7.7594004337221554</c:v>
                </c:pt>
                <c:pt idx="604">
                  <c:v>0</c:v>
                </c:pt>
                <c:pt idx="605">
                  <c:v>10.187664637620182</c:v>
                </c:pt>
                <c:pt idx="606">
                  <c:v>51.290658606025637</c:v>
                </c:pt>
                <c:pt idx="607">
                  <c:v>43.957155244878699</c:v>
                </c:pt>
                <c:pt idx="608">
                  <c:v>25.480044010238323</c:v>
                </c:pt>
                <c:pt idx="609">
                  <c:v>22.560402115053705</c:v>
                </c:pt>
                <c:pt idx="610">
                  <c:v>8.1240064809326391</c:v>
                </c:pt>
                <c:pt idx="611">
                  <c:v>16.669896493616218</c:v>
                </c:pt>
                <c:pt idx="612">
                  <c:v>2.8257129180143123</c:v>
                </c:pt>
                <c:pt idx="613">
                  <c:v>0</c:v>
                </c:pt>
                <c:pt idx="614">
                  <c:v>23.642672380306482</c:v>
                </c:pt>
                <c:pt idx="615">
                  <c:v>10.460089277352255</c:v>
                </c:pt>
                <c:pt idx="616">
                  <c:v>15.42234143810804</c:v>
                </c:pt>
                <c:pt idx="617">
                  <c:v>14.845621505450358</c:v>
                </c:pt>
                <c:pt idx="618">
                  <c:v>7.7356093580921783</c:v>
                </c:pt>
                <c:pt idx="619">
                  <c:v>31.541296613982759</c:v>
                </c:pt>
                <c:pt idx="620">
                  <c:v>0</c:v>
                </c:pt>
                <c:pt idx="621">
                  <c:v>48.976188511698425</c:v>
                </c:pt>
                <c:pt idx="622">
                  <c:v>16.742845465888855</c:v>
                </c:pt>
                <c:pt idx="623">
                  <c:v>10.44736191494191</c:v>
                </c:pt>
                <c:pt idx="624">
                  <c:v>26.769898303696159</c:v>
                </c:pt>
                <c:pt idx="625">
                  <c:v>62.090194679795779</c:v>
                </c:pt>
                <c:pt idx="626">
                  <c:v>11.074216281467015</c:v>
                </c:pt>
                <c:pt idx="627">
                  <c:v>29.0061371333735</c:v>
                </c:pt>
                <c:pt idx="628">
                  <c:v>0</c:v>
                </c:pt>
                <c:pt idx="629">
                  <c:v>27.528839581275967</c:v>
                </c:pt>
                <c:pt idx="630">
                  <c:v>0</c:v>
                </c:pt>
                <c:pt idx="631">
                  <c:v>23.657736942529038</c:v>
                </c:pt>
                <c:pt idx="632">
                  <c:v>3.3051202882730717</c:v>
                </c:pt>
                <c:pt idx="633">
                  <c:v>0</c:v>
                </c:pt>
                <c:pt idx="634">
                  <c:v>22.618787734707475</c:v>
                </c:pt>
                <c:pt idx="635">
                  <c:v>0</c:v>
                </c:pt>
                <c:pt idx="636">
                  <c:v>0</c:v>
                </c:pt>
                <c:pt idx="637">
                  <c:v>10.495380261767231</c:v>
                </c:pt>
                <c:pt idx="638">
                  <c:v>20.467763752598973</c:v>
                </c:pt>
                <c:pt idx="639">
                  <c:v>12.570783199673476</c:v>
                </c:pt>
                <c:pt idx="640">
                  <c:v>4.5887573349882533</c:v>
                </c:pt>
                <c:pt idx="641">
                  <c:v>43.523831727642964</c:v>
                </c:pt>
                <c:pt idx="642">
                  <c:v>0.59290454107229917</c:v>
                </c:pt>
                <c:pt idx="643">
                  <c:v>5.172092241267471</c:v>
                </c:pt>
                <c:pt idx="644">
                  <c:v>11.503013912668404</c:v>
                </c:pt>
                <c:pt idx="645">
                  <c:v>1.9357754663637259</c:v>
                </c:pt>
                <c:pt idx="646">
                  <c:v>0</c:v>
                </c:pt>
                <c:pt idx="647">
                  <c:v>31.358895605420397</c:v>
                </c:pt>
                <c:pt idx="648">
                  <c:v>0.44414222684804144</c:v>
                </c:pt>
                <c:pt idx="649">
                  <c:v>0</c:v>
                </c:pt>
                <c:pt idx="650">
                  <c:v>3.9838330242995466</c:v>
                </c:pt>
                <c:pt idx="651">
                  <c:v>25.603735994116747</c:v>
                </c:pt>
                <c:pt idx="652">
                  <c:v>67.725224565880396</c:v>
                </c:pt>
                <c:pt idx="653">
                  <c:v>2.8086783911550999</c:v>
                </c:pt>
                <c:pt idx="654">
                  <c:v>19.7854319209873</c:v>
                </c:pt>
                <c:pt idx="655">
                  <c:v>7.7869415594746325</c:v>
                </c:pt>
                <c:pt idx="656">
                  <c:v>0</c:v>
                </c:pt>
                <c:pt idx="657">
                  <c:v>18.407062445615271</c:v>
                </c:pt>
                <c:pt idx="658">
                  <c:v>74.682764812237366</c:v>
                </c:pt>
                <c:pt idx="659">
                  <c:v>0</c:v>
                </c:pt>
                <c:pt idx="660">
                  <c:v>0</c:v>
                </c:pt>
                <c:pt idx="661">
                  <c:v>0</c:v>
                </c:pt>
                <c:pt idx="662">
                  <c:v>30.698258140627068</c:v>
                </c:pt>
                <c:pt idx="663">
                  <c:v>24.341414433559571</c:v>
                </c:pt>
                <c:pt idx="664">
                  <c:v>60.248337960455729</c:v>
                </c:pt>
                <c:pt idx="665">
                  <c:v>10.438948321403165</c:v>
                </c:pt>
                <c:pt idx="666">
                  <c:v>21.874774282353595</c:v>
                </c:pt>
                <c:pt idx="667">
                  <c:v>0</c:v>
                </c:pt>
                <c:pt idx="668">
                  <c:v>8.1541804168056107</c:v>
                </c:pt>
                <c:pt idx="669">
                  <c:v>0</c:v>
                </c:pt>
                <c:pt idx="670">
                  <c:v>0</c:v>
                </c:pt>
                <c:pt idx="671">
                  <c:v>0</c:v>
                </c:pt>
                <c:pt idx="672">
                  <c:v>65.364520647783777</c:v>
                </c:pt>
                <c:pt idx="673">
                  <c:v>21.132420310241745</c:v>
                </c:pt>
                <c:pt idx="674">
                  <c:v>18.050650553573892</c:v>
                </c:pt>
                <c:pt idx="675">
                  <c:v>23.077249566959189</c:v>
                </c:pt>
                <c:pt idx="676">
                  <c:v>5.0846480247443457</c:v>
                </c:pt>
                <c:pt idx="677">
                  <c:v>0</c:v>
                </c:pt>
                <c:pt idx="678">
                  <c:v>2.2789522887486644</c:v>
                </c:pt>
                <c:pt idx="679">
                  <c:v>14.3802965561069</c:v>
                </c:pt>
                <c:pt idx="680">
                  <c:v>0</c:v>
                </c:pt>
                <c:pt idx="681">
                  <c:v>11.940089640041268</c:v>
                </c:pt>
                <c:pt idx="682">
                  <c:v>0</c:v>
                </c:pt>
                <c:pt idx="683">
                  <c:v>20.549288584251038</c:v>
                </c:pt>
                <c:pt idx="684">
                  <c:v>6.7923175965366864</c:v>
                </c:pt>
                <c:pt idx="685">
                  <c:v>0</c:v>
                </c:pt>
                <c:pt idx="686">
                  <c:v>38.187394941826831</c:v>
                </c:pt>
                <c:pt idx="687">
                  <c:v>21.636542506919483</c:v>
                </c:pt>
                <c:pt idx="688">
                  <c:v>28.76865215777373</c:v>
                </c:pt>
                <c:pt idx="689">
                  <c:v>26.933503637837088</c:v>
                </c:pt>
                <c:pt idx="690">
                  <c:v>29.151522420016182</c:v>
                </c:pt>
                <c:pt idx="691">
                  <c:v>5.6472906137061027</c:v>
                </c:pt>
                <c:pt idx="692">
                  <c:v>0</c:v>
                </c:pt>
                <c:pt idx="693">
                  <c:v>12.105319711465727</c:v>
                </c:pt>
                <c:pt idx="694">
                  <c:v>4.4894738504925957</c:v>
                </c:pt>
                <c:pt idx="695">
                  <c:v>0</c:v>
                </c:pt>
                <c:pt idx="696">
                  <c:v>0</c:v>
                </c:pt>
                <c:pt idx="697">
                  <c:v>2.3340141524340754</c:v>
                </c:pt>
                <c:pt idx="698">
                  <c:v>2.5415619705427672</c:v>
                </c:pt>
                <c:pt idx="699">
                  <c:v>31.595871850547699</c:v>
                </c:pt>
                <c:pt idx="700">
                  <c:v>0</c:v>
                </c:pt>
                <c:pt idx="701">
                  <c:v>52.210933429617626</c:v>
                </c:pt>
                <c:pt idx="702">
                  <c:v>26.38748427078065</c:v>
                </c:pt>
                <c:pt idx="703">
                  <c:v>12.21879455241444</c:v>
                </c:pt>
                <c:pt idx="704">
                  <c:v>26.373095345192102</c:v>
                </c:pt>
                <c:pt idx="705">
                  <c:v>0</c:v>
                </c:pt>
                <c:pt idx="706">
                  <c:v>8.4031087214401943</c:v>
                </c:pt>
                <c:pt idx="707">
                  <c:v>0</c:v>
                </c:pt>
                <c:pt idx="708">
                  <c:v>5.749145194496756</c:v>
                </c:pt>
                <c:pt idx="709">
                  <c:v>46.009396386922639</c:v>
                </c:pt>
                <c:pt idx="710">
                  <c:v>1.1014961748513998</c:v>
                </c:pt>
                <c:pt idx="711">
                  <c:v>2.6997697473918012</c:v>
                </c:pt>
                <c:pt idx="712">
                  <c:v>13.462790888978988</c:v>
                </c:pt>
                <c:pt idx="713">
                  <c:v>11.418570512479159</c:v>
                </c:pt>
                <c:pt idx="714">
                  <c:v>9.1433939607594894</c:v>
                </c:pt>
                <c:pt idx="715">
                  <c:v>0</c:v>
                </c:pt>
                <c:pt idx="716">
                  <c:v>3.6146514573274118</c:v>
                </c:pt>
                <c:pt idx="717">
                  <c:v>12.068127455656105</c:v>
                </c:pt>
                <c:pt idx="718">
                  <c:v>12.437793075211065</c:v>
                </c:pt>
                <c:pt idx="719">
                  <c:v>8.6864732257556216</c:v>
                </c:pt>
                <c:pt idx="720">
                  <c:v>54.9131751638973</c:v>
                </c:pt>
                <c:pt idx="721">
                  <c:v>8.0186283894841974</c:v>
                </c:pt>
                <c:pt idx="722">
                  <c:v>112.01044184750216</c:v>
                </c:pt>
                <c:pt idx="723">
                  <c:v>5.3066900653568743</c:v>
                </c:pt>
                <c:pt idx="724">
                  <c:v>46.239135823841657</c:v>
                </c:pt>
                <c:pt idx="725">
                  <c:v>59.321308766569707</c:v>
                </c:pt>
                <c:pt idx="726">
                  <c:v>22.614586250077188</c:v>
                </c:pt>
                <c:pt idx="727">
                  <c:v>45.484855620577051</c:v>
                </c:pt>
                <c:pt idx="728">
                  <c:v>6.840733925428319</c:v>
                </c:pt>
                <c:pt idx="729">
                  <c:v>0.35075382662165128</c:v>
                </c:pt>
                <c:pt idx="730">
                  <c:v>1.5533210720272592</c:v>
                </c:pt>
                <c:pt idx="731">
                  <c:v>0</c:v>
                </c:pt>
                <c:pt idx="732">
                  <c:v>38.037083271609688</c:v>
                </c:pt>
                <c:pt idx="733">
                  <c:v>27.032615739860319</c:v>
                </c:pt>
                <c:pt idx="734">
                  <c:v>30.943673938186667</c:v>
                </c:pt>
                <c:pt idx="735">
                  <c:v>0</c:v>
                </c:pt>
                <c:pt idx="736">
                  <c:v>11.106151542032089</c:v>
                </c:pt>
                <c:pt idx="737">
                  <c:v>79.276248162503123</c:v>
                </c:pt>
                <c:pt idx="738">
                  <c:v>0</c:v>
                </c:pt>
                <c:pt idx="739">
                  <c:v>25.683394704106743</c:v>
                </c:pt>
                <c:pt idx="740">
                  <c:v>16.996885021588362</c:v>
                </c:pt>
                <c:pt idx="741">
                  <c:v>0</c:v>
                </c:pt>
                <c:pt idx="742">
                  <c:v>0</c:v>
                </c:pt>
                <c:pt idx="743">
                  <c:v>9.092296879063305</c:v>
                </c:pt>
                <c:pt idx="744">
                  <c:v>12.880064551679904</c:v>
                </c:pt>
                <c:pt idx="745">
                  <c:v>9.5617360147335475</c:v>
                </c:pt>
                <c:pt idx="746">
                  <c:v>23.637436268294088</c:v>
                </c:pt>
                <c:pt idx="747">
                  <c:v>0</c:v>
                </c:pt>
                <c:pt idx="748">
                  <c:v>63.342488413855463</c:v>
                </c:pt>
                <c:pt idx="749">
                  <c:v>22.812140419436592</c:v>
                </c:pt>
                <c:pt idx="750">
                  <c:v>3.9584022668408663</c:v>
                </c:pt>
                <c:pt idx="751">
                  <c:v>22.913952547082435</c:v>
                </c:pt>
                <c:pt idx="752">
                  <c:v>0</c:v>
                </c:pt>
                <c:pt idx="753">
                  <c:v>4.10293987959734</c:v>
                </c:pt>
                <c:pt idx="754">
                  <c:v>17.841275201788143</c:v>
                </c:pt>
                <c:pt idx="755">
                  <c:v>7.5679115060564204</c:v>
                </c:pt>
                <c:pt idx="756">
                  <c:v>0</c:v>
                </c:pt>
                <c:pt idx="757">
                  <c:v>19.98627868767009</c:v>
                </c:pt>
                <c:pt idx="758">
                  <c:v>16.413055472686921</c:v>
                </c:pt>
                <c:pt idx="759">
                  <c:v>4.251521712840888</c:v>
                </c:pt>
                <c:pt idx="760">
                  <c:v>2.123397072436878</c:v>
                </c:pt>
                <c:pt idx="761">
                  <c:v>19.93010035538639</c:v>
                </c:pt>
                <c:pt idx="762">
                  <c:v>0</c:v>
                </c:pt>
                <c:pt idx="763">
                  <c:v>1.5288873416365951</c:v>
                </c:pt>
                <c:pt idx="764">
                  <c:v>0</c:v>
                </c:pt>
                <c:pt idx="765">
                  <c:v>15.845815773719963</c:v>
                </c:pt>
                <c:pt idx="766">
                  <c:v>14.348925884505451</c:v>
                </c:pt>
                <c:pt idx="767">
                  <c:v>39.519111433001811</c:v>
                </c:pt>
                <c:pt idx="768">
                  <c:v>13.656122564307861</c:v>
                </c:pt>
                <c:pt idx="769">
                  <c:v>31.657400617061516</c:v>
                </c:pt>
                <c:pt idx="770">
                  <c:v>1.8022980876699866</c:v>
                </c:pt>
                <c:pt idx="771">
                  <c:v>8.1480397776409443</c:v>
                </c:pt>
                <c:pt idx="772">
                  <c:v>1.5890180421706228</c:v>
                </c:pt>
                <c:pt idx="773">
                  <c:v>0</c:v>
                </c:pt>
                <c:pt idx="774">
                  <c:v>29.58978743824057</c:v>
                </c:pt>
                <c:pt idx="775">
                  <c:v>0</c:v>
                </c:pt>
                <c:pt idx="776">
                  <c:v>37.785943947041318</c:v>
                </c:pt>
                <c:pt idx="777">
                  <c:v>67.208402120208163</c:v>
                </c:pt>
                <c:pt idx="778">
                  <c:v>33.704383828208549</c:v>
                </c:pt>
                <c:pt idx="779">
                  <c:v>22.969189592414157</c:v>
                </c:pt>
                <c:pt idx="780">
                  <c:v>17.404958200054288</c:v>
                </c:pt>
                <c:pt idx="781">
                  <c:v>0.39716155349126631</c:v>
                </c:pt>
                <c:pt idx="782">
                  <c:v>18.651686180161459</c:v>
                </c:pt>
                <c:pt idx="783">
                  <c:v>0</c:v>
                </c:pt>
                <c:pt idx="784">
                  <c:v>0</c:v>
                </c:pt>
                <c:pt idx="785">
                  <c:v>43.925419056653865</c:v>
                </c:pt>
                <c:pt idx="786">
                  <c:v>20.770409275736554</c:v>
                </c:pt>
                <c:pt idx="787">
                  <c:v>18.338490401827933</c:v>
                </c:pt>
                <c:pt idx="788">
                  <c:v>11.999458078787669</c:v>
                </c:pt>
                <c:pt idx="789">
                  <c:v>2.1186366307029778</c:v>
                </c:pt>
                <c:pt idx="790">
                  <c:v>56.414306214695536</c:v>
                </c:pt>
                <c:pt idx="791">
                  <c:v>74.195297495070918</c:v>
                </c:pt>
                <c:pt idx="792">
                  <c:v>17.820005934792071</c:v>
                </c:pt>
                <c:pt idx="793">
                  <c:v>30.508920536815967</c:v>
                </c:pt>
                <c:pt idx="794">
                  <c:v>36.576501096586398</c:v>
                </c:pt>
                <c:pt idx="795">
                  <c:v>75.709101662410319</c:v>
                </c:pt>
                <c:pt idx="796">
                  <c:v>0</c:v>
                </c:pt>
                <c:pt idx="797">
                  <c:v>32.837121644763599</c:v>
                </c:pt>
                <c:pt idx="798">
                  <c:v>35.533157604268666</c:v>
                </c:pt>
                <c:pt idx="799">
                  <c:v>9.5095906970003199</c:v>
                </c:pt>
                <c:pt idx="800">
                  <c:v>35.210989781269916</c:v>
                </c:pt>
                <c:pt idx="801">
                  <c:v>23.106281377897957</c:v>
                </c:pt>
                <c:pt idx="802">
                  <c:v>82.747159018464487</c:v>
                </c:pt>
                <c:pt idx="803">
                  <c:v>28.224034180205848</c:v>
                </c:pt>
                <c:pt idx="804">
                  <c:v>8.8474939149744021</c:v>
                </c:pt>
                <c:pt idx="805">
                  <c:v>9.827773693441312</c:v>
                </c:pt>
                <c:pt idx="806">
                  <c:v>15.965325444799154</c:v>
                </c:pt>
                <c:pt idx="807">
                  <c:v>17.331725040499876</c:v>
                </c:pt>
                <c:pt idx="808">
                  <c:v>25.897662901440526</c:v>
                </c:pt>
                <c:pt idx="809">
                  <c:v>0</c:v>
                </c:pt>
                <c:pt idx="810">
                  <c:v>0</c:v>
                </c:pt>
                <c:pt idx="811">
                  <c:v>16.667711487045334</c:v>
                </c:pt>
                <c:pt idx="812">
                  <c:v>0</c:v>
                </c:pt>
                <c:pt idx="813">
                  <c:v>11.660176148035092</c:v>
                </c:pt>
                <c:pt idx="814">
                  <c:v>0</c:v>
                </c:pt>
                <c:pt idx="815">
                  <c:v>11.020132874394633</c:v>
                </c:pt>
                <c:pt idx="816">
                  <c:v>17.309270575096544</c:v>
                </c:pt>
                <c:pt idx="817">
                  <c:v>53.465610605325907</c:v>
                </c:pt>
                <c:pt idx="818">
                  <c:v>23.32545458567504</c:v>
                </c:pt>
                <c:pt idx="819">
                  <c:v>34.674334345078087</c:v>
                </c:pt>
                <c:pt idx="820">
                  <c:v>2.6924310440069714</c:v>
                </c:pt>
                <c:pt idx="821">
                  <c:v>0</c:v>
                </c:pt>
                <c:pt idx="822">
                  <c:v>0</c:v>
                </c:pt>
                <c:pt idx="823">
                  <c:v>0</c:v>
                </c:pt>
                <c:pt idx="824">
                  <c:v>28.379914247780707</c:v>
                </c:pt>
                <c:pt idx="825">
                  <c:v>0</c:v>
                </c:pt>
                <c:pt idx="826">
                  <c:v>7.0799648412208684</c:v>
                </c:pt>
                <c:pt idx="827">
                  <c:v>9.6661191202537449</c:v>
                </c:pt>
                <c:pt idx="828">
                  <c:v>3.8297823777136233</c:v>
                </c:pt>
                <c:pt idx="829">
                  <c:v>10.47686359313324</c:v>
                </c:pt>
                <c:pt idx="830">
                  <c:v>0</c:v>
                </c:pt>
                <c:pt idx="831">
                  <c:v>36.41710692725718</c:v>
                </c:pt>
                <c:pt idx="832">
                  <c:v>0</c:v>
                </c:pt>
                <c:pt idx="833">
                  <c:v>19.027512719521848</c:v>
                </c:pt>
                <c:pt idx="834">
                  <c:v>22.760359495931549</c:v>
                </c:pt>
                <c:pt idx="835">
                  <c:v>49.00547718730806</c:v>
                </c:pt>
                <c:pt idx="836">
                  <c:v>3.6484870028729173</c:v>
                </c:pt>
                <c:pt idx="837">
                  <c:v>65.148810769756849</c:v>
                </c:pt>
                <c:pt idx="838">
                  <c:v>0</c:v>
                </c:pt>
                <c:pt idx="839">
                  <c:v>39.133687969910838</c:v>
                </c:pt>
                <c:pt idx="840">
                  <c:v>0</c:v>
                </c:pt>
                <c:pt idx="841">
                  <c:v>11.857187380230823</c:v>
                </c:pt>
                <c:pt idx="842">
                  <c:v>0</c:v>
                </c:pt>
                <c:pt idx="843">
                  <c:v>0</c:v>
                </c:pt>
                <c:pt idx="844">
                  <c:v>26.560025376757583</c:v>
                </c:pt>
                <c:pt idx="845">
                  <c:v>0</c:v>
                </c:pt>
                <c:pt idx="846">
                  <c:v>0</c:v>
                </c:pt>
                <c:pt idx="847">
                  <c:v>6.5750284979017852</c:v>
                </c:pt>
                <c:pt idx="848">
                  <c:v>20.936361995518279</c:v>
                </c:pt>
                <c:pt idx="849">
                  <c:v>0</c:v>
                </c:pt>
                <c:pt idx="850">
                  <c:v>9.3259702008990395</c:v>
                </c:pt>
                <c:pt idx="851">
                  <c:v>14.487533798146343</c:v>
                </c:pt>
                <c:pt idx="852">
                  <c:v>9.0098926214100246</c:v>
                </c:pt>
                <c:pt idx="853">
                  <c:v>5.4277850774345016</c:v>
                </c:pt>
                <c:pt idx="854">
                  <c:v>1.6918080542663658</c:v>
                </c:pt>
                <c:pt idx="855">
                  <c:v>0</c:v>
                </c:pt>
                <c:pt idx="856">
                  <c:v>0</c:v>
                </c:pt>
                <c:pt idx="857">
                  <c:v>25.516880506036934</c:v>
                </c:pt>
                <c:pt idx="858">
                  <c:v>0</c:v>
                </c:pt>
                <c:pt idx="859">
                  <c:v>0</c:v>
                </c:pt>
                <c:pt idx="860">
                  <c:v>0</c:v>
                </c:pt>
                <c:pt idx="861">
                  <c:v>36.159503011797334</c:v>
                </c:pt>
                <c:pt idx="862">
                  <c:v>54.601213846518455</c:v>
                </c:pt>
                <c:pt idx="863">
                  <c:v>6.5280585725693649</c:v>
                </c:pt>
                <c:pt idx="864">
                  <c:v>7.4906466543857881</c:v>
                </c:pt>
                <c:pt idx="865">
                  <c:v>3.636675709641549</c:v>
                </c:pt>
                <c:pt idx="866">
                  <c:v>0</c:v>
                </c:pt>
                <c:pt idx="867">
                  <c:v>30.793664235844094</c:v>
                </c:pt>
                <c:pt idx="868">
                  <c:v>65.756833223427563</c:v>
                </c:pt>
                <c:pt idx="869">
                  <c:v>0</c:v>
                </c:pt>
                <c:pt idx="870">
                  <c:v>0</c:v>
                </c:pt>
                <c:pt idx="871">
                  <c:v>0</c:v>
                </c:pt>
                <c:pt idx="872">
                  <c:v>8.6848207643026534</c:v>
                </c:pt>
                <c:pt idx="873">
                  <c:v>20.60381283031435</c:v>
                </c:pt>
                <c:pt idx="874">
                  <c:v>51.115166657115203</c:v>
                </c:pt>
                <c:pt idx="875">
                  <c:v>1.2912506759912901</c:v>
                </c:pt>
                <c:pt idx="876">
                  <c:v>23.612205443605998</c:v>
                </c:pt>
                <c:pt idx="877">
                  <c:v>0</c:v>
                </c:pt>
                <c:pt idx="878">
                  <c:v>3.684207940819118</c:v>
                </c:pt>
                <c:pt idx="879">
                  <c:v>6.6758465539013283</c:v>
                </c:pt>
                <c:pt idx="880">
                  <c:v>0</c:v>
                </c:pt>
                <c:pt idx="881">
                  <c:v>0</c:v>
                </c:pt>
                <c:pt idx="882">
                  <c:v>34.980696733214494</c:v>
                </c:pt>
                <c:pt idx="883">
                  <c:v>24.662887209767838</c:v>
                </c:pt>
                <c:pt idx="884">
                  <c:v>1.2016748975944909</c:v>
                </c:pt>
                <c:pt idx="885">
                  <c:v>19.763087787272141</c:v>
                </c:pt>
                <c:pt idx="886">
                  <c:v>10.303462337201037</c:v>
                </c:pt>
                <c:pt idx="887">
                  <c:v>0</c:v>
                </c:pt>
                <c:pt idx="888">
                  <c:v>0.98553473184673357</c:v>
                </c:pt>
                <c:pt idx="889">
                  <c:v>8.9743940848892922</c:v>
                </c:pt>
                <c:pt idx="890">
                  <c:v>0</c:v>
                </c:pt>
                <c:pt idx="891">
                  <c:v>3.4230903445323491</c:v>
                </c:pt>
                <c:pt idx="892">
                  <c:v>0</c:v>
                </c:pt>
                <c:pt idx="893">
                  <c:v>16.225497535334707</c:v>
                </c:pt>
                <c:pt idx="894">
                  <c:v>7.9481107996970133</c:v>
                </c:pt>
                <c:pt idx="895">
                  <c:v>0</c:v>
                </c:pt>
                <c:pt idx="896">
                  <c:v>29.9356525565506</c:v>
                </c:pt>
                <c:pt idx="897">
                  <c:v>16.495217772547146</c:v>
                </c:pt>
                <c:pt idx="898">
                  <c:v>24.998133902848203</c:v>
                </c:pt>
                <c:pt idx="899">
                  <c:v>7.1827905257381808</c:v>
                </c:pt>
                <c:pt idx="900">
                  <c:v>20.093791464314577</c:v>
                </c:pt>
                <c:pt idx="901">
                  <c:v>11.510102145965002</c:v>
                </c:pt>
                <c:pt idx="902">
                  <c:v>4.376226897619115</c:v>
                </c:pt>
                <c:pt idx="903">
                  <c:v>25.013578902629554</c:v>
                </c:pt>
                <c:pt idx="904">
                  <c:v>4.3878701801054047</c:v>
                </c:pt>
                <c:pt idx="905">
                  <c:v>0</c:v>
                </c:pt>
                <c:pt idx="906">
                  <c:v>0</c:v>
                </c:pt>
                <c:pt idx="907">
                  <c:v>5.4264865057901597</c:v>
                </c:pt>
                <c:pt idx="908">
                  <c:v>4.593389742131829</c:v>
                </c:pt>
                <c:pt idx="909">
                  <c:v>61.204024012690738</c:v>
                </c:pt>
                <c:pt idx="910">
                  <c:v>0</c:v>
                </c:pt>
                <c:pt idx="911">
                  <c:v>21.186671212424415</c:v>
                </c:pt>
                <c:pt idx="912">
                  <c:v>11.444927345079122</c:v>
                </c:pt>
                <c:pt idx="913">
                  <c:v>6.350391184408223</c:v>
                </c:pt>
                <c:pt idx="914">
                  <c:v>17.607529470849151</c:v>
                </c:pt>
                <c:pt idx="915">
                  <c:v>0</c:v>
                </c:pt>
                <c:pt idx="916">
                  <c:v>8.0866321419510765</c:v>
                </c:pt>
                <c:pt idx="917">
                  <c:v>0</c:v>
                </c:pt>
                <c:pt idx="918">
                  <c:v>7.8643136451573747</c:v>
                </c:pt>
                <c:pt idx="919">
                  <c:v>24.691553607076113</c:v>
                </c:pt>
                <c:pt idx="920">
                  <c:v>0</c:v>
                </c:pt>
                <c:pt idx="921">
                  <c:v>12.679771288734081</c:v>
                </c:pt>
                <c:pt idx="922">
                  <c:v>26.687517535782398</c:v>
                </c:pt>
                <c:pt idx="923">
                  <c:v>0</c:v>
                </c:pt>
                <c:pt idx="924">
                  <c:v>0</c:v>
                </c:pt>
                <c:pt idx="925">
                  <c:v>0</c:v>
                </c:pt>
                <c:pt idx="926">
                  <c:v>3.3503497869374241</c:v>
                </c:pt>
                <c:pt idx="927">
                  <c:v>15.935903069270566</c:v>
                </c:pt>
                <c:pt idx="928">
                  <c:v>0</c:v>
                </c:pt>
                <c:pt idx="929">
                  <c:v>0</c:v>
                </c:pt>
                <c:pt idx="930">
                  <c:v>62.067979001149247</c:v>
                </c:pt>
                <c:pt idx="931">
                  <c:v>8.2406895619474501</c:v>
                </c:pt>
                <c:pt idx="932">
                  <c:v>88.96803437036499</c:v>
                </c:pt>
                <c:pt idx="933">
                  <c:v>0</c:v>
                </c:pt>
                <c:pt idx="934">
                  <c:v>38.666501805319683</c:v>
                </c:pt>
                <c:pt idx="935">
                  <c:v>43.137178752449643</c:v>
                </c:pt>
                <c:pt idx="936">
                  <c:v>1.2793695889948011</c:v>
                </c:pt>
                <c:pt idx="937">
                  <c:v>49.043023706854967</c:v>
                </c:pt>
                <c:pt idx="938">
                  <c:v>3.5608730836190707</c:v>
                </c:pt>
                <c:pt idx="939">
                  <c:v>0</c:v>
                </c:pt>
                <c:pt idx="940">
                  <c:v>0</c:v>
                </c:pt>
                <c:pt idx="941">
                  <c:v>0</c:v>
                </c:pt>
                <c:pt idx="942">
                  <c:v>20.856689568057881</c:v>
                </c:pt>
                <c:pt idx="943">
                  <c:v>13.366930726621158</c:v>
                </c:pt>
                <c:pt idx="944">
                  <c:v>13.410062410860238</c:v>
                </c:pt>
                <c:pt idx="945">
                  <c:v>0</c:v>
                </c:pt>
                <c:pt idx="946">
                  <c:v>14.212194723559989</c:v>
                </c:pt>
                <c:pt idx="947">
                  <c:v>82.286388810171303</c:v>
                </c:pt>
                <c:pt idx="948">
                  <c:v>0</c:v>
                </c:pt>
                <c:pt idx="949">
                  <c:v>16.137422713902094</c:v>
                </c:pt>
                <c:pt idx="950">
                  <c:v>21.777672387284795</c:v>
                </c:pt>
                <c:pt idx="951">
                  <c:v>2.639285177823977</c:v>
                </c:pt>
                <c:pt idx="952">
                  <c:v>0</c:v>
                </c:pt>
                <c:pt idx="953">
                  <c:v>15.199038130582258</c:v>
                </c:pt>
                <c:pt idx="954">
                  <c:v>17.316454980576495</c:v>
                </c:pt>
                <c:pt idx="955">
                  <c:v>0</c:v>
                </c:pt>
                <c:pt idx="956">
                  <c:v>11.903603725710084</c:v>
                </c:pt>
                <c:pt idx="957">
                  <c:v>0</c:v>
                </c:pt>
                <c:pt idx="958">
                  <c:v>69.378512209859153</c:v>
                </c:pt>
                <c:pt idx="959">
                  <c:v>18.351636135642963</c:v>
                </c:pt>
                <c:pt idx="960">
                  <c:v>3.8635187388403081</c:v>
                </c:pt>
                <c:pt idx="961">
                  <c:v>19.009887977196438</c:v>
                </c:pt>
                <c:pt idx="962">
                  <c:v>0</c:v>
                </c:pt>
                <c:pt idx="963">
                  <c:v>12.079903292819766</c:v>
                </c:pt>
                <c:pt idx="964">
                  <c:v>8.9285046443889602</c:v>
                </c:pt>
                <c:pt idx="965">
                  <c:v>19.008239023871212</c:v>
                </c:pt>
                <c:pt idx="966">
                  <c:v>0</c:v>
                </c:pt>
                <c:pt idx="967">
                  <c:v>24.245799463611707</c:v>
                </c:pt>
                <c:pt idx="968">
                  <c:v>4.2265991109935577</c:v>
                </c:pt>
                <c:pt idx="969">
                  <c:v>0.82561051595664869</c:v>
                </c:pt>
                <c:pt idx="970">
                  <c:v>6.6853790268084072</c:v>
                </c:pt>
                <c:pt idx="971">
                  <c:v>22.114460850516476</c:v>
                </c:pt>
                <c:pt idx="972">
                  <c:v>2.8619311675412447</c:v>
                </c:pt>
                <c:pt idx="973">
                  <c:v>0</c:v>
                </c:pt>
                <c:pt idx="974">
                  <c:v>0</c:v>
                </c:pt>
                <c:pt idx="975">
                  <c:v>2.335245304273649</c:v>
                </c:pt>
                <c:pt idx="976">
                  <c:v>6.244946516336074</c:v>
                </c:pt>
                <c:pt idx="977">
                  <c:v>51.863779483651598</c:v>
                </c:pt>
                <c:pt idx="978">
                  <c:v>16.925222524461443</c:v>
                </c:pt>
                <c:pt idx="979">
                  <c:v>38.653527794058448</c:v>
                </c:pt>
                <c:pt idx="980">
                  <c:v>0</c:v>
                </c:pt>
                <c:pt idx="981">
                  <c:v>14.047361449845075</c:v>
                </c:pt>
                <c:pt idx="982">
                  <c:v>0</c:v>
                </c:pt>
                <c:pt idx="983">
                  <c:v>7.6626395721419316</c:v>
                </c:pt>
                <c:pt idx="984">
                  <c:v>15.431587194307257</c:v>
                </c:pt>
                <c:pt idx="985">
                  <c:v>0</c:v>
                </c:pt>
                <c:pt idx="986">
                  <c:v>42.788514070690709</c:v>
                </c:pt>
                <c:pt idx="987">
                  <c:v>13.627160688598334</c:v>
                </c:pt>
                <c:pt idx="988">
                  <c:v>48.748499098855675</c:v>
                </c:pt>
                <c:pt idx="989">
                  <c:v>19.751116558553083</c:v>
                </c:pt>
                <c:pt idx="990">
                  <c:v>0</c:v>
                </c:pt>
                <c:pt idx="991">
                  <c:v>7.2281460278496432</c:v>
                </c:pt>
                <c:pt idx="992">
                  <c:v>39.582771485610245</c:v>
                </c:pt>
                <c:pt idx="993">
                  <c:v>3.8076369409298265</c:v>
                </c:pt>
                <c:pt idx="994">
                  <c:v>3.2790252644484474</c:v>
                </c:pt>
                <c:pt idx="995">
                  <c:v>29.891785416193368</c:v>
                </c:pt>
                <c:pt idx="996">
                  <c:v>30.583120878064577</c:v>
                </c:pt>
                <c:pt idx="997">
                  <c:v>22.745571657403339</c:v>
                </c:pt>
                <c:pt idx="998">
                  <c:v>12.25281609215981</c:v>
                </c:pt>
                <c:pt idx="999">
                  <c:v>0</c:v>
                </c:pt>
                <c:pt idx="1000">
                  <c:v>67.73335089269095</c:v>
                </c:pt>
                <c:pt idx="1001">
                  <c:v>69.55392693399304</c:v>
                </c:pt>
                <c:pt idx="1002">
                  <c:v>13.389155530140378</c:v>
                </c:pt>
                <c:pt idx="1003">
                  <c:v>22.985771449553095</c:v>
                </c:pt>
                <c:pt idx="1004">
                  <c:v>32.354436228500326</c:v>
                </c:pt>
                <c:pt idx="1005">
                  <c:v>67.516685830523713</c:v>
                </c:pt>
                <c:pt idx="1006">
                  <c:v>0</c:v>
                </c:pt>
                <c:pt idx="1007">
                  <c:v>22.903609205300533</c:v>
                </c:pt>
                <c:pt idx="1008">
                  <c:v>41.770232650146269</c:v>
                </c:pt>
                <c:pt idx="1009">
                  <c:v>0</c:v>
                </c:pt>
                <c:pt idx="1010">
                  <c:v>21.663417978924571</c:v>
                </c:pt>
                <c:pt idx="1011">
                  <c:v>23.378672604524745</c:v>
                </c:pt>
                <c:pt idx="1012">
                  <c:v>74.275564234120196</c:v>
                </c:pt>
                <c:pt idx="1013">
                  <c:v>30.402370051601149</c:v>
                </c:pt>
                <c:pt idx="1014">
                  <c:v>5.0584367091523275</c:v>
                </c:pt>
                <c:pt idx="1015">
                  <c:v>8.1977664345627659</c:v>
                </c:pt>
                <c:pt idx="1016">
                  <c:v>28.19679119270624</c:v>
                </c:pt>
                <c:pt idx="1017">
                  <c:v>30.246918098345443</c:v>
                </c:pt>
                <c:pt idx="1018">
                  <c:v>19.098271747948626</c:v>
                </c:pt>
                <c:pt idx="1019">
                  <c:v>0</c:v>
                </c:pt>
                <c:pt idx="1020">
                  <c:v>0</c:v>
                </c:pt>
                <c:pt idx="1021">
                  <c:v>2.7378350293395832</c:v>
                </c:pt>
                <c:pt idx="1022">
                  <c:v>0</c:v>
                </c:pt>
                <c:pt idx="1023">
                  <c:v>0</c:v>
                </c:pt>
                <c:pt idx="1024">
                  <c:v>0</c:v>
                </c:pt>
                <c:pt idx="1025">
                  <c:v>13.786177786544156</c:v>
                </c:pt>
                <c:pt idx="1026">
                  <c:v>40.007570272025724</c:v>
                </c:pt>
                <c:pt idx="1027">
                  <c:v>37.200709002516788</c:v>
                </c:pt>
                <c:pt idx="1028">
                  <c:v>42.512519920903941</c:v>
                </c:pt>
                <c:pt idx="1029">
                  <c:v>16.079341208172856</c:v>
                </c:pt>
                <c:pt idx="1030">
                  <c:v>1.1448570370572508</c:v>
                </c:pt>
                <c:pt idx="1031">
                  <c:v>10.866195758245874</c:v>
                </c:pt>
                <c:pt idx="1032">
                  <c:v>0</c:v>
                </c:pt>
                <c:pt idx="1033">
                  <c:v>0</c:v>
                </c:pt>
                <c:pt idx="1034">
                  <c:v>18.895679825399711</c:v>
                </c:pt>
                <c:pt idx="1035">
                  <c:v>0</c:v>
                </c:pt>
                <c:pt idx="1036">
                  <c:v>3.9145328392069603</c:v>
                </c:pt>
                <c:pt idx="1037">
                  <c:v>1.3600469391055114</c:v>
                </c:pt>
                <c:pt idx="1038">
                  <c:v>11.564936377376911</c:v>
                </c:pt>
                <c:pt idx="1039">
                  <c:v>17.65098943191812</c:v>
                </c:pt>
                <c:pt idx="1040">
                  <c:v>0</c:v>
                </c:pt>
                <c:pt idx="1041">
                  <c:v>49.261950656940634</c:v>
                </c:pt>
                <c:pt idx="1042">
                  <c:v>8.185354879508429</c:v>
                </c:pt>
                <c:pt idx="1043">
                  <c:v>0</c:v>
                </c:pt>
                <c:pt idx="1044">
                  <c:v>11.37600914864211</c:v>
                </c:pt>
                <c:pt idx="1045">
                  <c:v>45.623465187031321</c:v>
                </c:pt>
                <c:pt idx="1046">
                  <c:v>3.6627077752184163</c:v>
                </c:pt>
                <c:pt idx="1047">
                  <c:v>38.715722651205084</c:v>
                </c:pt>
                <c:pt idx="1048">
                  <c:v>0</c:v>
                </c:pt>
                <c:pt idx="1049">
                  <c:v>43.012232963344545</c:v>
                </c:pt>
              </c:numCache>
            </c:numRef>
          </c:yVal>
          <c:smooth val="0"/>
          <c:extLst>
            <c:ext xmlns:c16="http://schemas.microsoft.com/office/drawing/2014/chart" uri="{C3380CC4-5D6E-409C-BE32-E72D297353CC}">
              <c16:uniqueId val="{00000002-0D4E-4DAE-BFA9-B9FC732D1BCC}"/>
            </c:ext>
          </c:extLst>
        </c:ser>
        <c:ser>
          <c:idx val="3"/>
          <c:order val="3"/>
          <c:tx>
            <c:strRef>
              <c:f>'CT Net-Cone vs PC Price'!$G$4</c:f>
              <c:strCache>
                <c:ptCount val="1"/>
                <c:pt idx="0">
                  <c:v>Winter</c:v>
                </c:pt>
              </c:strCache>
            </c:strRef>
          </c:tx>
          <c:spPr>
            <a:ln w="19050" cap="rnd">
              <a:noFill/>
              <a:round/>
            </a:ln>
            <a:effectLst/>
          </c:spPr>
          <c:marker>
            <c:symbol val="circle"/>
            <c:size val="5"/>
            <c:spPr>
              <a:solidFill>
                <a:schemeClr val="accent1">
                  <a:alpha val="20000"/>
                </a:schemeClr>
              </a:solidFill>
              <a:ln w="3175">
                <a:noFill/>
              </a:ln>
              <a:effectLst/>
            </c:spPr>
          </c:marker>
          <c:xVal>
            <c:numRef>
              <c:f>'CT Net-Cone vs PC Price'!$C$5:$C$1054</c:f>
              <c:numCache>
                <c:formatCode>_("$"* #,##0_);_("$"* \(#,##0\);_("$"* "-"??_);_(@_)</c:formatCode>
                <c:ptCount val="1050"/>
                <c:pt idx="0">
                  <c:v>81.802002525252533</c:v>
                </c:pt>
                <c:pt idx="1">
                  <c:v>77.929565656565671</c:v>
                </c:pt>
                <c:pt idx="2">
                  <c:v>86.397497474747482</c:v>
                </c:pt>
                <c:pt idx="3">
                  <c:v>73.683121212121222</c:v>
                </c:pt>
                <c:pt idx="4">
                  <c:v>89.482575757575759</c:v>
                </c:pt>
                <c:pt idx="5">
                  <c:v>74.646267676767678</c:v>
                </c:pt>
                <c:pt idx="6">
                  <c:v>71.089712121212131</c:v>
                </c:pt>
                <c:pt idx="7">
                  <c:v>79.065598484848493</c:v>
                </c:pt>
                <c:pt idx="8">
                  <c:v>64.155954545454534</c:v>
                </c:pt>
                <c:pt idx="9">
                  <c:v>86.317179292929296</c:v>
                </c:pt>
                <c:pt idx="10">
                  <c:v>77.645356060606062</c:v>
                </c:pt>
                <c:pt idx="11">
                  <c:v>70.446515151515143</c:v>
                </c:pt>
                <c:pt idx="12">
                  <c:v>81.538315656565658</c:v>
                </c:pt>
                <c:pt idx="13">
                  <c:v>66.548722222222239</c:v>
                </c:pt>
                <c:pt idx="14">
                  <c:v>86.764830808080816</c:v>
                </c:pt>
                <c:pt idx="15">
                  <c:v>35.319898989899002</c:v>
                </c:pt>
                <c:pt idx="16">
                  <c:v>34.541030303030311</c:v>
                </c:pt>
                <c:pt idx="17">
                  <c:v>40.89699494949496</c:v>
                </c:pt>
                <c:pt idx="18">
                  <c:v>20.016742424242423</c:v>
                </c:pt>
                <c:pt idx="19">
                  <c:v>43.250252525252542</c:v>
                </c:pt>
                <c:pt idx="20">
                  <c:v>85.544588383838388</c:v>
                </c:pt>
                <c:pt idx="21">
                  <c:v>81.869949494949509</c:v>
                </c:pt>
                <c:pt idx="22">
                  <c:v>90.148626262626266</c:v>
                </c:pt>
                <c:pt idx="23">
                  <c:v>76.191909090909093</c:v>
                </c:pt>
                <c:pt idx="24">
                  <c:v>91.249873737373747</c:v>
                </c:pt>
                <c:pt idx="25">
                  <c:v>82.154578282828282</c:v>
                </c:pt>
                <c:pt idx="26">
                  <c:v>76.93400505050505</c:v>
                </c:pt>
                <c:pt idx="27">
                  <c:v>85.356916666666677</c:v>
                </c:pt>
                <c:pt idx="28">
                  <c:v>71.626858585858599</c:v>
                </c:pt>
                <c:pt idx="29">
                  <c:v>88.366820707070715</c:v>
                </c:pt>
                <c:pt idx="30">
                  <c:v>87.885916666666674</c:v>
                </c:pt>
                <c:pt idx="31">
                  <c:v>81.156621212121223</c:v>
                </c:pt>
                <c:pt idx="32">
                  <c:v>88.101406565656575</c:v>
                </c:pt>
                <c:pt idx="33">
                  <c:v>78.333333333333343</c:v>
                </c:pt>
                <c:pt idx="34">
                  <c:v>92.143214646464656</c:v>
                </c:pt>
                <c:pt idx="35">
                  <c:v>77.120765151515158</c:v>
                </c:pt>
                <c:pt idx="36">
                  <c:v>70.357510101010092</c:v>
                </c:pt>
                <c:pt idx="37">
                  <c:v>83.637184343434342</c:v>
                </c:pt>
                <c:pt idx="38">
                  <c:v>66.803656565656581</c:v>
                </c:pt>
                <c:pt idx="39">
                  <c:v>85.915934343434344</c:v>
                </c:pt>
                <c:pt idx="40">
                  <c:v>77.901237373737388</c:v>
                </c:pt>
                <c:pt idx="41">
                  <c:v>73.184176767676774</c:v>
                </c:pt>
                <c:pt idx="42">
                  <c:v>83.786396464646458</c:v>
                </c:pt>
                <c:pt idx="43">
                  <c:v>71.005601010101017</c:v>
                </c:pt>
                <c:pt idx="44">
                  <c:v>86.548601010101009</c:v>
                </c:pt>
                <c:pt idx="45">
                  <c:v>82.611823232323246</c:v>
                </c:pt>
                <c:pt idx="46">
                  <c:v>78.264691919191932</c:v>
                </c:pt>
                <c:pt idx="47">
                  <c:v>85.843000000000004</c:v>
                </c:pt>
                <c:pt idx="48">
                  <c:v>72.186171717171717</c:v>
                </c:pt>
                <c:pt idx="49">
                  <c:v>90.070229797979806</c:v>
                </c:pt>
                <c:pt idx="50">
                  <c:v>83.123621212121222</c:v>
                </c:pt>
                <c:pt idx="51">
                  <c:v>78.51254545454546</c:v>
                </c:pt>
                <c:pt idx="52">
                  <c:v>86.915772727272739</c:v>
                </c:pt>
                <c:pt idx="53">
                  <c:v>73.349787878787879</c:v>
                </c:pt>
                <c:pt idx="54">
                  <c:v>91.208699494949514</c:v>
                </c:pt>
                <c:pt idx="55">
                  <c:v>79.425497474747488</c:v>
                </c:pt>
                <c:pt idx="56">
                  <c:v>75.569641414141415</c:v>
                </c:pt>
                <c:pt idx="57">
                  <c:v>86.448818181818183</c:v>
                </c:pt>
                <c:pt idx="58">
                  <c:v>68.042621212121219</c:v>
                </c:pt>
                <c:pt idx="59">
                  <c:v>89.664500000000004</c:v>
                </c:pt>
                <c:pt idx="60">
                  <c:v>79.767500000000013</c:v>
                </c:pt>
                <c:pt idx="61">
                  <c:v>73.396962121212113</c:v>
                </c:pt>
                <c:pt idx="62">
                  <c:v>84.477979797979799</c:v>
                </c:pt>
                <c:pt idx="63">
                  <c:v>66.923323232323241</c:v>
                </c:pt>
                <c:pt idx="64">
                  <c:v>87.972845959595958</c:v>
                </c:pt>
                <c:pt idx="65">
                  <c:v>62.856070707070707</c:v>
                </c:pt>
                <c:pt idx="66">
                  <c:v>49.38135353535354</c:v>
                </c:pt>
                <c:pt idx="67">
                  <c:v>71.077376262626274</c:v>
                </c:pt>
                <c:pt idx="68">
                  <c:v>42.62897474747475</c:v>
                </c:pt>
                <c:pt idx="69">
                  <c:v>78.387467171717176</c:v>
                </c:pt>
                <c:pt idx="70">
                  <c:v>76.835292929292933</c:v>
                </c:pt>
                <c:pt idx="71">
                  <c:v>71.311343434343428</c:v>
                </c:pt>
                <c:pt idx="72">
                  <c:v>81.39177525252525</c:v>
                </c:pt>
                <c:pt idx="73">
                  <c:v>60.618055555555557</c:v>
                </c:pt>
                <c:pt idx="74">
                  <c:v>84.545141414141426</c:v>
                </c:pt>
                <c:pt idx="75">
                  <c:v>79.898078282828294</c:v>
                </c:pt>
                <c:pt idx="76">
                  <c:v>74.580914141414155</c:v>
                </c:pt>
                <c:pt idx="77">
                  <c:v>82.606656565656579</c:v>
                </c:pt>
                <c:pt idx="78">
                  <c:v>72.909035353535359</c:v>
                </c:pt>
                <c:pt idx="79">
                  <c:v>85.790840909090917</c:v>
                </c:pt>
                <c:pt idx="80">
                  <c:v>84.59187121212122</c:v>
                </c:pt>
                <c:pt idx="81">
                  <c:v>79.512401515151524</c:v>
                </c:pt>
                <c:pt idx="82">
                  <c:v>86.692525252525257</c:v>
                </c:pt>
                <c:pt idx="83">
                  <c:v>78.305209595959596</c:v>
                </c:pt>
                <c:pt idx="84">
                  <c:v>91.164242424242431</c:v>
                </c:pt>
                <c:pt idx="85">
                  <c:v>71.605739898989896</c:v>
                </c:pt>
                <c:pt idx="86">
                  <c:v>64.934217171717179</c:v>
                </c:pt>
                <c:pt idx="87">
                  <c:v>74.775967171717184</c:v>
                </c:pt>
                <c:pt idx="88">
                  <c:v>55.953479797979817</c:v>
                </c:pt>
                <c:pt idx="89">
                  <c:v>82.935330808080806</c:v>
                </c:pt>
                <c:pt idx="90">
                  <c:v>85.113282828282834</c:v>
                </c:pt>
                <c:pt idx="91">
                  <c:v>76.915901515151518</c:v>
                </c:pt>
                <c:pt idx="92">
                  <c:v>86.773590909090927</c:v>
                </c:pt>
                <c:pt idx="93">
                  <c:v>75.603196969696967</c:v>
                </c:pt>
                <c:pt idx="94">
                  <c:v>89.607189393939407</c:v>
                </c:pt>
                <c:pt idx="95">
                  <c:v>76.530924242424248</c:v>
                </c:pt>
                <c:pt idx="96">
                  <c:v>71.790358585858598</c:v>
                </c:pt>
                <c:pt idx="97">
                  <c:v>78.796636363636367</c:v>
                </c:pt>
                <c:pt idx="98">
                  <c:v>63.498560606060614</c:v>
                </c:pt>
                <c:pt idx="99">
                  <c:v>85.021583333333339</c:v>
                </c:pt>
                <c:pt idx="100">
                  <c:v>78.365015151515166</c:v>
                </c:pt>
                <c:pt idx="101">
                  <c:v>72.110919191919194</c:v>
                </c:pt>
                <c:pt idx="102">
                  <c:v>83.482070707070719</c:v>
                </c:pt>
                <c:pt idx="103">
                  <c:v>59.451595959595956</c:v>
                </c:pt>
                <c:pt idx="104">
                  <c:v>87.908050505050511</c:v>
                </c:pt>
                <c:pt idx="105">
                  <c:v>76.315575757575772</c:v>
                </c:pt>
                <c:pt idx="106">
                  <c:v>71.441449494949495</c:v>
                </c:pt>
                <c:pt idx="107">
                  <c:v>81.762590909090918</c:v>
                </c:pt>
                <c:pt idx="108">
                  <c:v>65.548808080808087</c:v>
                </c:pt>
                <c:pt idx="109">
                  <c:v>84.680866161616166</c:v>
                </c:pt>
                <c:pt idx="110">
                  <c:v>65.375510101010093</c:v>
                </c:pt>
                <c:pt idx="111">
                  <c:v>62.06532828282829</c:v>
                </c:pt>
                <c:pt idx="112">
                  <c:v>78.449924242424245</c:v>
                </c:pt>
                <c:pt idx="113">
                  <c:v>44.118398989899006</c:v>
                </c:pt>
                <c:pt idx="114">
                  <c:v>85.29093686868687</c:v>
                </c:pt>
                <c:pt idx="115">
                  <c:v>82.591363636363639</c:v>
                </c:pt>
                <c:pt idx="116">
                  <c:v>78.841234848484845</c:v>
                </c:pt>
                <c:pt idx="117">
                  <c:v>86.138916666666674</c:v>
                </c:pt>
                <c:pt idx="118">
                  <c:v>73.740085858585871</c:v>
                </c:pt>
                <c:pt idx="119">
                  <c:v>89.917901515151527</c:v>
                </c:pt>
                <c:pt idx="120">
                  <c:v>78.198729797979809</c:v>
                </c:pt>
                <c:pt idx="121">
                  <c:v>75.203090909090918</c:v>
                </c:pt>
                <c:pt idx="122">
                  <c:v>83.083646464646478</c:v>
                </c:pt>
                <c:pt idx="123">
                  <c:v>69.194717171717187</c:v>
                </c:pt>
                <c:pt idx="124">
                  <c:v>87.674404040404056</c:v>
                </c:pt>
                <c:pt idx="125">
                  <c:v>74.201535353535363</c:v>
                </c:pt>
                <c:pt idx="126">
                  <c:v>68.254484848484864</c:v>
                </c:pt>
                <c:pt idx="127">
                  <c:v>79.74433333333333</c:v>
                </c:pt>
                <c:pt idx="128">
                  <c:v>62.622404040404049</c:v>
                </c:pt>
                <c:pt idx="129">
                  <c:v>83.347838383838393</c:v>
                </c:pt>
                <c:pt idx="130">
                  <c:v>42.986010101010116</c:v>
                </c:pt>
                <c:pt idx="131">
                  <c:v>43.418090909090914</c:v>
                </c:pt>
                <c:pt idx="132">
                  <c:v>78.321429292929295</c:v>
                </c:pt>
                <c:pt idx="133">
                  <c:v>21.623823232323232</c:v>
                </c:pt>
                <c:pt idx="134">
                  <c:v>76.247532828282843</c:v>
                </c:pt>
                <c:pt idx="135">
                  <c:v>81.83134848484849</c:v>
                </c:pt>
                <c:pt idx="136">
                  <c:v>76.936161616161627</c:v>
                </c:pt>
                <c:pt idx="137">
                  <c:v>86.048762626262629</c:v>
                </c:pt>
                <c:pt idx="138">
                  <c:v>59.916712121212129</c:v>
                </c:pt>
                <c:pt idx="139">
                  <c:v>90.414729797979803</c:v>
                </c:pt>
                <c:pt idx="140">
                  <c:v>83.667500000000018</c:v>
                </c:pt>
                <c:pt idx="141">
                  <c:v>79.18166161616162</c:v>
                </c:pt>
                <c:pt idx="142">
                  <c:v>88.049318181818194</c:v>
                </c:pt>
                <c:pt idx="143">
                  <c:v>72.846116161616152</c:v>
                </c:pt>
                <c:pt idx="144">
                  <c:v>90.727017676767687</c:v>
                </c:pt>
                <c:pt idx="145">
                  <c:v>87.538929292929296</c:v>
                </c:pt>
                <c:pt idx="146">
                  <c:v>82.974108585858602</c:v>
                </c:pt>
                <c:pt idx="147">
                  <c:v>90.233050505050514</c:v>
                </c:pt>
                <c:pt idx="148">
                  <c:v>79.119429292929297</c:v>
                </c:pt>
                <c:pt idx="149">
                  <c:v>93.244712121212132</c:v>
                </c:pt>
                <c:pt idx="150">
                  <c:v>83.664618686868693</c:v>
                </c:pt>
                <c:pt idx="151">
                  <c:v>78.58874242424244</c:v>
                </c:pt>
                <c:pt idx="152">
                  <c:v>88.589916666666667</c:v>
                </c:pt>
                <c:pt idx="153">
                  <c:v>73.8839393939394</c:v>
                </c:pt>
                <c:pt idx="154">
                  <c:v>89.599308080808086</c:v>
                </c:pt>
                <c:pt idx="155">
                  <c:v>86.982542929292933</c:v>
                </c:pt>
                <c:pt idx="156">
                  <c:v>84.77392676767677</c:v>
                </c:pt>
                <c:pt idx="157">
                  <c:v>90.411628787878783</c:v>
                </c:pt>
                <c:pt idx="158">
                  <c:v>76.998848484848494</c:v>
                </c:pt>
                <c:pt idx="159">
                  <c:v>92.538608585858583</c:v>
                </c:pt>
                <c:pt idx="160">
                  <c:v>83.652472222222229</c:v>
                </c:pt>
                <c:pt idx="161">
                  <c:v>79.167876262626265</c:v>
                </c:pt>
                <c:pt idx="162">
                  <c:v>88.347939393939399</c:v>
                </c:pt>
                <c:pt idx="163">
                  <c:v>76.359651515151512</c:v>
                </c:pt>
                <c:pt idx="164">
                  <c:v>90.190643939393937</c:v>
                </c:pt>
                <c:pt idx="165">
                  <c:v>87.523103535353542</c:v>
                </c:pt>
                <c:pt idx="166">
                  <c:v>84.103621212121212</c:v>
                </c:pt>
                <c:pt idx="167">
                  <c:v>89.430679292929298</c:v>
                </c:pt>
                <c:pt idx="168">
                  <c:v>80.675222222222231</c:v>
                </c:pt>
                <c:pt idx="169">
                  <c:v>93.230866161616163</c:v>
                </c:pt>
                <c:pt idx="170">
                  <c:v>88.006787878787875</c:v>
                </c:pt>
                <c:pt idx="171">
                  <c:v>83.907949494949506</c:v>
                </c:pt>
                <c:pt idx="172">
                  <c:v>89.984818181818184</c:v>
                </c:pt>
                <c:pt idx="173">
                  <c:v>77.720888888888894</c:v>
                </c:pt>
                <c:pt idx="174">
                  <c:v>92.332474747474748</c:v>
                </c:pt>
                <c:pt idx="175">
                  <c:v>80.048252525252522</c:v>
                </c:pt>
                <c:pt idx="176">
                  <c:v>74.989858585858599</c:v>
                </c:pt>
                <c:pt idx="177">
                  <c:v>81.965270202020207</c:v>
                </c:pt>
                <c:pt idx="178">
                  <c:v>70.417398989898999</c:v>
                </c:pt>
                <c:pt idx="179">
                  <c:v>88.206022727272739</c:v>
                </c:pt>
                <c:pt idx="180">
                  <c:v>84.271323232323226</c:v>
                </c:pt>
                <c:pt idx="181">
                  <c:v>81.243368686868692</c:v>
                </c:pt>
                <c:pt idx="182">
                  <c:v>87.211742424242431</c:v>
                </c:pt>
                <c:pt idx="183">
                  <c:v>75.130606060606056</c:v>
                </c:pt>
                <c:pt idx="184">
                  <c:v>90.088626262626263</c:v>
                </c:pt>
                <c:pt idx="185">
                  <c:v>82.877098484848489</c:v>
                </c:pt>
                <c:pt idx="186">
                  <c:v>74.200747474747487</c:v>
                </c:pt>
                <c:pt idx="187">
                  <c:v>86.273863636363643</c:v>
                </c:pt>
                <c:pt idx="188">
                  <c:v>74.549929292929292</c:v>
                </c:pt>
                <c:pt idx="189">
                  <c:v>89.398262626262635</c:v>
                </c:pt>
                <c:pt idx="190">
                  <c:v>88.650545454545465</c:v>
                </c:pt>
                <c:pt idx="191">
                  <c:v>83.602762626262631</c:v>
                </c:pt>
                <c:pt idx="192">
                  <c:v>90.862325757575775</c:v>
                </c:pt>
                <c:pt idx="193">
                  <c:v>78.508095959595963</c:v>
                </c:pt>
                <c:pt idx="194">
                  <c:v>93.045648989898993</c:v>
                </c:pt>
                <c:pt idx="195">
                  <c:v>82.757750000000001</c:v>
                </c:pt>
                <c:pt idx="196">
                  <c:v>78.272845959595969</c:v>
                </c:pt>
                <c:pt idx="197">
                  <c:v>84.43499494949495</c:v>
                </c:pt>
                <c:pt idx="198">
                  <c:v>71.211964646464651</c:v>
                </c:pt>
                <c:pt idx="199">
                  <c:v>89.936017676767676</c:v>
                </c:pt>
                <c:pt idx="200">
                  <c:v>82.261436868686872</c:v>
                </c:pt>
                <c:pt idx="201">
                  <c:v>78.603237373737372</c:v>
                </c:pt>
                <c:pt idx="202">
                  <c:v>87.089967171717177</c:v>
                </c:pt>
                <c:pt idx="203">
                  <c:v>76.970792929292941</c:v>
                </c:pt>
                <c:pt idx="204">
                  <c:v>89.335734848484847</c:v>
                </c:pt>
                <c:pt idx="205">
                  <c:v>75.92690656565658</c:v>
                </c:pt>
                <c:pt idx="206">
                  <c:v>70.168505050505061</c:v>
                </c:pt>
                <c:pt idx="207">
                  <c:v>80.473585858585864</c:v>
                </c:pt>
                <c:pt idx="208">
                  <c:v>65.027616161616166</c:v>
                </c:pt>
                <c:pt idx="209">
                  <c:v>84.727585858585854</c:v>
                </c:pt>
                <c:pt idx="210">
                  <c:v>82.271391414141419</c:v>
                </c:pt>
                <c:pt idx="211">
                  <c:v>78.350931818181834</c:v>
                </c:pt>
                <c:pt idx="212">
                  <c:v>87.022646464646471</c:v>
                </c:pt>
                <c:pt idx="213">
                  <c:v>75.208863636363645</c:v>
                </c:pt>
                <c:pt idx="214">
                  <c:v>91.098545454545459</c:v>
                </c:pt>
                <c:pt idx="215">
                  <c:v>77.319699494949504</c:v>
                </c:pt>
                <c:pt idx="216">
                  <c:v>74.320800505050514</c:v>
                </c:pt>
                <c:pt idx="217">
                  <c:v>81.302820707070708</c:v>
                </c:pt>
                <c:pt idx="218">
                  <c:v>69.019287878787878</c:v>
                </c:pt>
                <c:pt idx="219">
                  <c:v>85.915055555555568</c:v>
                </c:pt>
                <c:pt idx="220">
                  <c:v>78.850580808080821</c:v>
                </c:pt>
                <c:pt idx="221">
                  <c:v>73.562671717171725</c:v>
                </c:pt>
                <c:pt idx="222">
                  <c:v>82.795866161616161</c:v>
                </c:pt>
                <c:pt idx="223">
                  <c:v>67.133176767676787</c:v>
                </c:pt>
                <c:pt idx="224">
                  <c:v>88.683828282828287</c:v>
                </c:pt>
                <c:pt idx="225">
                  <c:v>36.625888888888909</c:v>
                </c:pt>
                <c:pt idx="226">
                  <c:v>25.834222222222238</c:v>
                </c:pt>
                <c:pt idx="227">
                  <c:v>41.945338383838383</c:v>
                </c:pt>
                <c:pt idx="228">
                  <c:v>10.6358888888889</c:v>
                </c:pt>
                <c:pt idx="229">
                  <c:v>44.186032828282833</c:v>
                </c:pt>
                <c:pt idx="230">
                  <c:v>85.660669191919197</c:v>
                </c:pt>
                <c:pt idx="231">
                  <c:v>81.842328282828291</c:v>
                </c:pt>
                <c:pt idx="232">
                  <c:v>89.886931818181822</c:v>
                </c:pt>
                <c:pt idx="233">
                  <c:v>78.023929292929296</c:v>
                </c:pt>
                <c:pt idx="234">
                  <c:v>92.981310606060617</c:v>
                </c:pt>
                <c:pt idx="235">
                  <c:v>84.309936868686876</c:v>
                </c:pt>
                <c:pt idx="236">
                  <c:v>75.707654040404051</c:v>
                </c:pt>
                <c:pt idx="237">
                  <c:v>87.790873737373744</c:v>
                </c:pt>
                <c:pt idx="238">
                  <c:v>74.958207070707076</c:v>
                </c:pt>
                <c:pt idx="239">
                  <c:v>90.532878787878786</c:v>
                </c:pt>
                <c:pt idx="240">
                  <c:v>86.86454545454545</c:v>
                </c:pt>
                <c:pt idx="241">
                  <c:v>84.14378787878789</c:v>
                </c:pt>
                <c:pt idx="242">
                  <c:v>90.232727272727274</c:v>
                </c:pt>
                <c:pt idx="243">
                  <c:v>80.264277777777778</c:v>
                </c:pt>
                <c:pt idx="244">
                  <c:v>91.857242424242429</c:v>
                </c:pt>
                <c:pt idx="245">
                  <c:v>77.160916666666679</c:v>
                </c:pt>
                <c:pt idx="246">
                  <c:v>74.381590909090917</c:v>
                </c:pt>
                <c:pt idx="247">
                  <c:v>84.070391414141426</c:v>
                </c:pt>
                <c:pt idx="248">
                  <c:v>71.31780303030304</c:v>
                </c:pt>
                <c:pt idx="249">
                  <c:v>86.585121212121223</c:v>
                </c:pt>
                <c:pt idx="250">
                  <c:v>80.374113636363646</c:v>
                </c:pt>
                <c:pt idx="251">
                  <c:v>76.658494949494951</c:v>
                </c:pt>
                <c:pt idx="252">
                  <c:v>85.373982323232326</c:v>
                </c:pt>
                <c:pt idx="253">
                  <c:v>72.804272727272732</c:v>
                </c:pt>
                <c:pt idx="254">
                  <c:v>89.299040404040412</c:v>
                </c:pt>
                <c:pt idx="255">
                  <c:v>83.896782828282838</c:v>
                </c:pt>
                <c:pt idx="256">
                  <c:v>80.228212121212124</c:v>
                </c:pt>
                <c:pt idx="257">
                  <c:v>88.5472095959596</c:v>
                </c:pt>
                <c:pt idx="258">
                  <c:v>75.169328282828289</c:v>
                </c:pt>
                <c:pt idx="259">
                  <c:v>90.17066414141415</c:v>
                </c:pt>
                <c:pt idx="260">
                  <c:v>84.500651515151517</c:v>
                </c:pt>
                <c:pt idx="261">
                  <c:v>78.896007575757579</c:v>
                </c:pt>
                <c:pt idx="262">
                  <c:v>87.038217171717179</c:v>
                </c:pt>
                <c:pt idx="263">
                  <c:v>74.182060606060617</c:v>
                </c:pt>
                <c:pt idx="264">
                  <c:v>91.339063131313139</c:v>
                </c:pt>
                <c:pt idx="265">
                  <c:v>81.023674242424249</c:v>
                </c:pt>
                <c:pt idx="266">
                  <c:v>77.282729797979812</c:v>
                </c:pt>
                <c:pt idx="267">
                  <c:v>83.409065656565659</c:v>
                </c:pt>
                <c:pt idx="268">
                  <c:v>72.06491414141415</c:v>
                </c:pt>
                <c:pt idx="269">
                  <c:v>88.601434343434349</c:v>
                </c:pt>
                <c:pt idx="270">
                  <c:v>79.415358585858598</c:v>
                </c:pt>
                <c:pt idx="271">
                  <c:v>76.620535353535359</c:v>
                </c:pt>
                <c:pt idx="272">
                  <c:v>85.892659090909092</c:v>
                </c:pt>
                <c:pt idx="273">
                  <c:v>70.576570707070715</c:v>
                </c:pt>
                <c:pt idx="274">
                  <c:v>89.69825757575758</c:v>
                </c:pt>
                <c:pt idx="275">
                  <c:v>70.798477272727268</c:v>
                </c:pt>
                <c:pt idx="276">
                  <c:v>49.423691919191931</c:v>
                </c:pt>
                <c:pt idx="277">
                  <c:v>73.756921717171721</c:v>
                </c:pt>
                <c:pt idx="278">
                  <c:v>36.026257575757583</c:v>
                </c:pt>
                <c:pt idx="279">
                  <c:v>78.114914141414147</c:v>
                </c:pt>
                <c:pt idx="280">
                  <c:v>77.25180808080809</c:v>
                </c:pt>
                <c:pt idx="281">
                  <c:v>72.781000000000006</c:v>
                </c:pt>
                <c:pt idx="282">
                  <c:v>82.82204545454546</c:v>
                </c:pt>
                <c:pt idx="283">
                  <c:v>66.313696969696977</c:v>
                </c:pt>
                <c:pt idx="284">
                  <c:v>87.693926767676771</c:v>
                </c:pt>
                <c:pt idx="285">
                  <c:v>81.623209595959608</c:v>
                </c:pt>
                <c:pt idx="286">
                  <c:v>76.581825757575757</c:v>
                </c:pt>
                <c:pt idx="287">
                  <c:v>84.965030303030318</c:v>
                </c:pt>
                <c:pt idx="288">
                  <c:v>72.083459595959596</c:v>
                </c:pt>
                <c:pt idx="289">
                  <c:v>89.106101010101014</c:v>
                </c:pt>
                <c:pt idx="290">
                  <c:v>83.878954545454548</c:v>
                </c:pt>
                <c:pt idx="291">
                  <c:v>80.7256792929293</c:v>
                </c:pt>
                <c:pt idx="292">
                  <c:v>88.4484494949495</c:v>
                </c:pt>
                <c:pt idx="293">
                  <c:v>76.971227272727276</c:v>
                </c:pt>
                <c:pt idx="294">
                  <c:v>89.895744949494954</c:v>
                </c:pt>
                <c:pt idx="295">
                  <c:v>73.96610353535354</c:v>
                </c:pt>
                <c:pt idx="296">
                  <c:v>71.054924242424249</c:v>
                </c:pt>
                <c:pt idx="297">
                  <c:v>78.500015151515157</c:v>
                </c:pt>
                <c:pt idx="298">
                  <c:v>59.668515151515145</c:v>
                </c:pt>
                <c:pt idx="299">
                  <c:v>83.782318181818198</c:v>
                </c:pt>
                <c:pt idx="300">
                  <c:v>82.67080555555556</c:v>
                </c:pt>
                <c:pt idx="301">
                  <c:v>81.130174242424246</c:v>
                </c:pt>
                <c:pt idx="302">
                  <c:v>89.360131313131319</c:v>
                </c:pt>
                <c:pt idx="303">
                  <c:v>76.442434343434343</c:v>
                </c:pt>
                <c:pt idx="304">
                  <c:v>90.594270202020212</c:v>
                </c:pt>
                <c:pt idx="305">
                  <c:v>78.934409090909099</c:v>
                </c:pt>
                <c:pt idx="306">
                  <c:v>74.644823232323233</c:v>
                </c:pt>
                <c:pt idx="307">
                  <c:v>83.01744444444445</c:v>
                </c:pt>
                <c:pt idx="308">
                  <c:v>68.303318181818184</c:v>
                </c:pt>
                <c:pt idx="309">
                  <c:v>85.703863636363636</c:v>
                </c:pt>
                <c:pt idx="310">
                  <c:v>61.881553030303039</c:v>
                </c:pt>
                <c:pt idx="311">
                  <c:v>67.96481313131315</c:v>
                </c:pt>
                <c:pt idx="312">
                  <c:v>83.920563131313131</c:v>
                </c:pt>
                <c:pt idx="313">
                  <c:v>60.945272727272723</c:v>
                </c:pt>
                <c:pt idx="314">
                  <c:v>87.976452020202032</c:v>
                </c:pt>
                <c:pt idx="315">
                  <c:v>78.446522727272736</c:v>
                </c:pt>
                <c:pt idx="316">
                  <c:v>72.777800505050507</c:v>
                </c:pt>
                <c:pt idx="317">
                  <c:v>81.209507575757584</c:v>
                </c:pt>
                <c:pt idx="318">
                  <c:v>67.131494949494964</c:v>
                </c:pt>
                <c:pt idx="319">
                  <c:v>86.594464646464658</c:v>
                </c:pt>
                <c:pt idx="320">
                  <c:v>79.461022727272734</c:v>
                </c:pt>
                <c:pt idx="321">
                  <c:v>62.612186868686869</c:v>
                </c:pt>
                <c:pt idx="322">
                  <c:v>78.955282828282833</c:v>
                </c:pt>
                <c:pt idx="323">
                  <c:v>44.806424242424235</c:v>
                </c:pt>
                <c:pt idx="324">
                  <c:v>85.937272727272727</c:v>
                </c:pt>
                <c:pt idx="325">
                  <c:v>84.063606060606062</c:v>
                </c:pt>
                <c:pt idx="326">
                  <c:v>80.968512626262637</c:v>
                </c:pt>
                <c:pt idx="327">
                  <c:v>87.213000000000008</c:v>
                </c:pt>
                <c:pt idx="328">
                  <c:v>74.809500000000014</c:v>
                </c:pt>
                <c:pt idx="329">
                  <c:v>89.241161616161619</c:v>
                </c:pt>
                <c:pt idx="330">
                  <c:v>80.170689393939398</c:v>
                </c:pt>
                <c:pt idx="331">
                  <c:v>75.090391414141422</c:v>
                </c:pt>
                <c:pt idx="332">
                  <c:v>84.946633838383846</c:v>
                </c:pt>
                <c:pt idx="333">
                  <c:v>70.023227272727269</c:v>
                </c:pt>
                <c:pt idx="334">
                  <c:v>87.002181818181825</c:v>
                </c:pt>
                <c:pt idx="335">
                  <c:v>75.254106060606063</c:v>
                </c:pt>
                <c:pt idx="336">
                  <c:v>70.919833333333344</c:v>
                </c:pt>
                <c:pt idx="337">
                  <c:v>81.592207070707076</c:v>
                </c:pt>
                <c:pt idx="338">
                  <c:v>65.170479797979795</c:v>
                </c:pt>
                <c:pt idx="339">
                  <c:v>84.825040404040408</c:v>
                </c:pt>
                <c:pt idx="340">
                  <c:v>62.059181818181813</c:v>
                </c:pt>
                <c:pt idx="341">
                  <c:v>51.954010101010105</c:v>
                </c:pt>
                <c:pt idx="342">
                  <c:v>75.549234848484858</c:v>
                </c:pt>
                <c:pt idx="343">
                  <c:v>28.177378787878794</c:v>
                </c:pt>
                <c:pt idx="344">
                  <c:v>84.160101010101016</c:v>
                </c:pt>
                <c:pt idx="345">
                  <c:v>83.497828282828294</c:v>
                </c:pt>
                <c:pt idx="346">
                  <c:v>67.054204545454553</c:v>
                </c:pt>
                <c:pt idx="347">
                  <c:v>86.202638888888899</c:v>
                </c:pt>
                <c:pt idx="348">
                  <c:v>70.368888888888904</c:v>
                </c:pt>
                <c:pt idx="349">
                  <c:v>92.057883838383844</c:v>
                </c:pt>
                <c:pt idx="350">
                  <c:v>84.951934343434345</c:v>
                </c:pt>
                <c:pt idx="351">
                  <c:v>80.965351010101017</c:v>
                </c:pt>
                <c:pt idx="352">
                  <c:v>88.316898989898988</c:v>
                </c:pt>
                <c:pt idx="353">
                  <c:v>76.086934343434365</c:v>
                </c:pt>
                <c:pt idx="354">
                  <c:v>92.340530303030306</c:v>
                </c:pt>
                <c:pt idx="355">
                  <c:v>89.21241666666667</c:v>
                </c:pt>
                <c:pt idx="356">
                  <c:v>83.905108585858585</c:v>
                </c:pt>
                <c:pt idx="357">
                  <c:v>90.342194444444445</c:v>
                </c:pt>
                <c:pt idx="358">
                  <c:v>81.515866161616174</c:v>
                </c:pt>
                <c:pt idx="359">
                  <c:v>92.792055555555564</c:v>
                </c:pt>
                <c:pt idx="360">
                  <c:v>85.361901515151516</c:v>
                </c:pt>
                <c:pt idx="361">
                  <c:v>80.516787878787881</c:v>
                </c:pt>
                <c:pt idx="362">
                  <c:v>88.93620707070707</c:v>
                </c:pt>
                <c:pt idx="363">
                  <c:v>74.703994949494955</c:v>
                </c:pt>
                <c:pt idx="364">
                  <c:v>90.231479797979802</c:v>
                </c:pt>
                <c:pt idx="365">
                  <c:v>86.900047979797989</c:v>
                </c:pt>
                <c:pt idx="366">
                  <c:v>84.32777272727273</c:v>
                </c:pt>
                <c:pt idx="367">
                  <c:v>89.905333333333346</c:v>
                </c:pt>
                <c:pt idx="368">
                  <c:v>80.104250000000008</c:v>
                </c:pt>
                <c:pt idx="369">
                  <c:v>92.845714646464657</c:v>
                </c:pt>
                <c:pt idx="370">
                  <c:v>84.72458838383838</c:v>
                </c:pt>
                <c:pt idx="371">
                  <c:v>80.787813131313129</c:v>
                </c:pt>
                <c:pt idx="372">
                  <c:v>88.066244949494958</c:v>
                </c:pt>
                <c:pt idx="373">
                  <c:v>75.563030303030303</c:v>
                </c:pt>
                <c:pt idx="374">
                  <c:v>91.526876262626274</c:v>
                </c:pt>
                <c:pt idx="375">
                  <c:v>88.462318181818176</c:v>
                </c:pt>
                <c:pt idx="376">
                  <c:v>84.632962121212131</c:v>
                </c:pt>
                <c:pt idx="377">
                  <c:v>90.332979797979803</c:v>
                </c:pt>
                <c:pt idx="378">
                  <c:v>82.002598484848491</c:v>
                </c:pt>
                <c:pt idx="379">
                  <c:v>94.511275252525252</c:v>
                </c:pt>
                <c:pt idx="380">
                  <c:v>88.323575757575767</c:v>
                </c:pt>
                <c:pt idx="381">
                  <c:v>84.209199494949502</c:v>
                </c:pt>
                <c:pt idx="382">
                  <c:v>92.268156565656568</c:v>
                </c:pt>
                <c:pt idx="383">
                  <c:v>80.408401515151525</c:v>
                </c:pt>
                <c:pt idx="384">
                  <c:v>92.010005050505058</c:v>
                </c:pt>
                <c:pt idx="385">
                  <c:v>83.747404040404049</c:v>
                </c:pt>
                <c:pt idx="386">
                  <c:v>77.793212121212122</c:v>
                </c:pt>
                <c:pt idx="387">
                  <c:v>86.523674242424249</c:v>
                </c:pt>
                <c:pt idx="388">
                  <c:v>73.291141414141407</c:v>
                </c:pt>
                <c:pt idx="389">
                  <c:v>90.780133838383847</c:v>
                </c:pt>
                <c:pt idx="390">
                  <c:v>86.616138888888898</c:v>
                </c:pt>
                <c:pt idx="391">
                  <c:v>83.193603535353546</c:v>
                </c:pt>
                <c:pt idx="392">
                  <c:v>88.558790404040408</c:v>
                </c:pt>
                <c:pt idx="393">
                  <c:v>77.100563131313137</c:v>
                </c:pt>
                <c:pt idx="394">
                  <c:v>90.417053030303038</c:v>
                </c:pt>
                <c:pt idx="395">
                  <c:v>84.856603535353543</c:v>
                </c:pt>
                <c:pt idx="396">
                  <c:v>78.597017676767678</c:v>
                </c:pt>
                <c:pt idx="397">
                  <c:v>86.613007575757578</c:v>
                </c:pt>
                <c:pt idx="398">
                  <c:v>60.34274747474749</c:v>
                </c:pt>
                <c:pt idx="399">
                  <c:v>90.260191919191925</c:v>
                </c:pt>
                <c:pt idx="400">
                  <c:v>88.899987373737375</c:v>
                </c:pt>
                <c:pt idx="401">
                  <c:v>84.736343434343439</c:v>
                </c:pt>
                <c:pt idx="402">
                  <c:v>93.016265151515157</c:v>
                </c:pt>
                <c:pt idx="403">
                  <c:v>78.77516919191919</c:v>
                </c:pt>
                <c:pt idx="404">
                  <c:v>94.650929292929305</c:v>
                </c:pt>
                <c:pt idx="405">
                  <c:v>82.129517676767691</c:v>
                </c:pt>
                <c:pt idx="406">
                  <c:v>77.290520202020204</c:v>
                </c:pt>
                <c:pt idx="407">
                  <c:v>86.26642171717171</c:v>
                </c:pt>
                <c:pt idx="408">
                  <c:v>75.392262626262635</c:v>
                </c:pt>
                <c:pt idx="409">
                  <c:v>89.253017676767683</c:v>
                </c:pt>
                <c:pt idx="410">
                  <c:v>83.847070707070714</c:v>
                </c:pt>
                <c:pt idx="411">
                  <c:v>81.9444898989899</c:v>
                </c:pt>
                <c:pt idx="412">
                  <c:v>88.642275252525252</c:v>
                </c:pt>
                <c:pt idx="413">
                  <c:v>75.519002525252532</c:v>
                </c:pt>
                <c:pt idx="414">
                  <c:v>91.761686868686866</c:v>
                </c:pt>
                <c:pt idx="415">
                  <c:v>78.056507575757578</c:v>
                </c:pt>
                <c:pt idx="416">
                  <c:v>74.248366161616161</c:v>
                </c:pt>
                <c:pt idx="417">
                  <c:v>82.588222222222228</c:v>
                </c:pt>
                <c:pt idx="418">
                  <c:v>66.874368686868692</c:v>
                </c:pt>
                <c:pt idx="419">
                  <c:v>86.726053030303035</c:v>
                </c:pt>
                <c:pt idx="420">
                  <c:v>82.039469696969704</c:v>
                </c:pt>
                <c:pt idx="421">
                  <c:v>78.909113636363642</c:v>
                </c:pt>
                <c:pt idx="422">
                  <c:v>87.397073232323237</c:v>
                </c:pt>
                <c:pt idx="423">
                  <c:v>75.945217171717175</c:v>
                </c:pt>
                <c:pt idx="424">
                  <c:v>90.50437373737374</c:v>
                </c:pt>
                <c:pt idx="425">
                  <c:v>79.178785353535361</c:v>
                </c:pt>
                <c:pt idx="426">
                  <c:v>73.826684343434351</c:v>
                </c:pt>
                <c:pt idx="427">
                  <c:v>82.621681818181827</c:v>
                </c:pt>
                <c:pt idx="428">
                  <c:v>68.765265151515152</c:v>
                </c:pt>
                <c:pt idx="429">
                  <c:v>87.742848484848494</c:v>
                </c:pt>
                <c:pt idx="430">
                  <c:v>78.384252525252535</c:v>
                </c:pt>
                <c:pt idx="431">
                  <c:v>72.99524494949496</c:v>
                </c:pt>
                <c:pt idx="432">
                  <c:v>84.233742424242422</c:v>
                </c:pt>
                <c:pt idx="433">
                  <c:v>69.902838383838386</c:v>
                </c:pt>
                <c:pt idx="434">
                  <c:v>85.293050505050502</c:v>
                </c:pt>
                <c:pt idx="435">
                  <c:v>29.142613636363635</c:v>
                </c:pt>
                <c:pt idx="436">
                  <c:v>21.512169191919199</c:v>
                </c:pt>
                <c:pt idx="437">
                  <c:v>42.374914141414152</c:v>
                </c:pt>
                <c:pt idx="438">
                  <c:v>13.957106060606066</c:v>
                </c:pt>
                <c:pt idx="439">
                  <c:v>43.857989898989906</c:v>
                </c:pt>
                <c:pt idx="440">
                  <c:v>86.710583333333346</c:v>
                </c:pt>
                <c:pt idx="441">
                  <c:v>81.527320707070714</c:v>
                </c:pt>
                <c:pt idx="442">
                  <c:v>89.280446969696982</c:v>
                </c:pt>
                <c:pt idx="443">
                  <c:v>79.472921717171715</c:v>
                </c:pt>
                <c:pt idx="444">
                  <c:v>91.805085858585869</c:v>
                </c:pt>
                <c:pt idx="445">
                  <c:v>82.398237373737373</c:v>
                </c:pt>
                <c:pt idx="446">
                  <c:v>78.16733080808082</c:v>
                </c:pt>
                <c:pt idx="447">
                  <c:v>87.127416666666676</c:v>
                </c:pt>
                <c:pt idx="448">
                  <c:v>72.345878787878789</c:v>
                </c:pt>
                <c:pt idx="449">
                  <c:v>91.507255050505051</c:v>
                </c:pt>
                <c:pt idx="450">
                  <c:v>86.744156565656567</c:v>
                </c:pt>
                <c:pt idx="451">
                  <c:v>82.995217171717186</c:v>
                </c:pt>
                <c:pt idx="452">
                  <c:v>89.2619090909091</c:v>
                </c:pt>
                <c:pt idx="453">
                  <c:v>78.783563131313144</c:v>
                </c:pt>
                <c:pt idx="454">
                  <c:v>93.233320707070703</c:v>
                </c:pt>
                <c:pt idx="455">
                  <c:v>78.37007070707071</c:v>
                </c:pt>
                <c:pt idx="456">
                  <c:v>71.918202020202017</c:v>
                </c:pt>
                <c:pt idx="457">
                  <c:v>84.516835858585864</c:v>
                </c:pt>
                <c:pt idx="458">
                  <c:v>68.746212121212125</c:v>
                </c:pt>
                <c:pt idx="459">
                  <c:v>86.358305555555575</c:v>
                </c:pt>
                <c:pt idx="460">
                  <c:v>81.89535101010101</c:v>
                </c:pt>
                <c:pt idx="461">
                  <c:v>75.719573232323242</c:v>
                </c:pt>
                <c:pt idx="462">
                  <c:v>83.829568181818189</c:v>
                </c:pt>
                <c:pt idx="463">
                  <c:v>70.318436868686888</c:v>
                </c:pt>
                <c:pt idx="464">
                  <c:v>87.523969696969701</c:v>
                </c:pt>
                <c:pt idx="465">
                  <c:v>84.947744949494947</c:v>
                </c:pt>
                <c:pt idx="466">
                  <c:v>79.569464646464652</c:v>
                </c:pt>
                <c:pt idx="467">
                  <c:v>88.280406565656577</c:v>
                </c:pt>
                <c:pt idx="468">
                  <c:v>75.008292929292935</c:v>
                </c:pt>
                <c:pt idx="469">
                  <c:v>89.623492424242428</c:v>
                </c:pt>
                <c:pt idx="470">
                  <c:v>85.342957070707072</c:v>
                </c:pt>
                <c:pt idx="471">
                  <c:v>77.183921717171728</c:v>
                </c:pt>
                <c:pt idx="472">
                  <c:v>87.740396464646466</c:v>
                </c:pt>
                <c:pt idx="473">
                  <c:v>75.188734848484856</c:v>
                </c:pt>
                <c:pt idx="474">
                  <c:v>91.67149242424243</c:v>
                </c:pt>
                <c:pt idx="475">
                  <c:v>82.716323232323234</c:v>
                </c:pt>
                <c:pt idx="476">
                  <c:v>79.165116161616169</c:v>
                </c:pt>
                <c:pt idx="477">
                  <c:v>85.744300505050504</c:v>
                </c:pt>
                <c:pt idx="478">
                  <c:v>69.948161616161627</c:v>
                </c:pt>
                <c:pt idx="479">
                  <c:v>89.39104040404041</c:v>
                </c:pt>
                <c:pt idx="480">
                  <c:v>81.59482070707071</c:v>
                </c:pt>
                <c:pt idx="481">
                  <c:v>75.889873737373748</c:v>
                </c:pt>
                <c:pt idx="482">
                  <c:v>85.577111111111122</c:v>
                </c:pt>
                <c:pt idx="483">
                  <c:v>70.126222222222225</c:v>
                </c:pt>
                <c:pt idx="484">
                  <c:v>89.627603535353529</c:v>
                </c:pt>
                <c:pt idx="485">
                  <c:v>69.336035353535351</c:v>
                </c:pt>
                <c:pt idx="486">
                  <c:v>44.345757575757588</c:v>
                </c:pt>
                <c:pt idx="487">
                  <c:v>72.953851010101005</c:v>
                </c:pt>
                <c:pt idx="488">
                  <c:v>39.975797979797989</c:v>
                </c:pt>
                <c:pt idx="489">
                  <c:v>81.5887398989899</c:v>
                </c:pt>
                <c:pt idx="490">
                  <c:v>79.882782828282842</c:v>
                </c:pt>
                <c:pt idx="491">
                  <c:v>65.229762626262627</c:v>
                </c:pt>
                <c:pt idx="492">
                  <c:v>81.826606060606053</c:v>
                </c:pt>
                <c:pt idx="493">
                  <c:v>58.65127272727274</c:v>
                </c:pt>
                <c:pt idx="494">
                  <c:v>86.754684343434349</c:v>
                </c:pt>
                <c:pt idx="495">
                  <c:v>80.191727272727292</c:v>
                </c:pt>
                <c:pt idx="496">
                  <c:v>77.820856060606062</c:v>
                </c:pt>
                <c:pt idx="497">
                  <c:v>83.836368686868681</c:v>
                </c:pt>
                <c:pt idx="498">
                  <c:v>74.794676767676776</c:v>
                </c:pt>
                <c:pt idx="499">
                  <c:v>89.024648989898992</c:v>
                </c:pt>
                <c:pt idx="500">
                  <c:v>85.055429292929304</c:v>
                </c:pt>
                <c:pt idx="501">
                  <c:v>81.38041414141415</c:v>
                </c:pt>
                <c:pt idx="502">
                  <c:v>87.740636363636369</c:v>
                </c:pt>
                <c:pt idx="503">
                  <c:v>75.961459595959596</c:v>
                </c:pt>
                <c:pt idx="504">
                  <c:v>92.512777777777785</c:v>
                </c:pt>
                <c:pt idx="505">
                  <c:v>70.654042929292928</c:v>
                </c:pt>
                <c:pt idx="506">
                  <c:v>68.733123737373745</c:v>
                </c:pt>
                <c:pt idx="507">
                  <c:v>78.497992424242426</c:v>
                </c:pt>
                <c:pt idx="508">
                  <c:v>62.94112626262627</c:v>
                </c:pt>
                <c:pt idx="509">
                  <c:v>84.609540404040416</c:v>
                </c:pt>
                <c:pt idx="510">
                  <c:v>85.024545454545461</c:v>
                </c:pt>
                <c:pt idx="511">
                  <c:v>80.297853535353539</c:v>
                </c:pt>
                <c:pt idx="512">
                  <c:v>87.863123737373741</c:v>
                </c:pt>
                <c:pt idx="513">
                  <c:v>75.567848484848497</c:v>
                </c:pt>
                <c:pt idx="514">
                  <c:v>90.73096212121213</c:v>
                </c:pt>
                <c:pt idx="515">
                  <c:v>77.692098484848501</c:v>
                </c:pt>
                <c:pt idx="516">
                  <c:v>73.031898989898991</c:v>
                </c:pt>
                <c:pt idx="517">
                  <c:v>83.970805555555557</c:v>
                </c:pt>
                <c:pt idx="518">
                  <c:v>66.870585858585855</c:v>
                </c:pt>
                <c:pt idx="519">
                  <c:v>85.167939393939406</c:v>
                </c:pt>
                <c:pt idx="520">
                  <c:v>79.882489898989903</c:v>
                </c:pt>
                <c:pt idx="521">
                  <c:v>74.81043939393939</c:v>
                </c:pt>
                <c:pt idx="522">
                  <c:v>84.37337373737374</c:v>
                </c:pt>
                <c:pt idx="523">
                  <c:v>57.006121212121215</c:v>
                </c:pt>
                <c:pt idx="524">
                  <c:v>86.584464646464653</c:v>
                </c:pt>
                <c:pt idx="525">
                  <c:v>76.101775252525258</c:v>
                </c:pt>
                <c:pt idx="526">
                  <c:v>71.531217171717174</c:v>
                </c:pt>
                <c:pt idx="527">
                  <c:v>84.052345959595968</c:v>
                </c:pt>
                <c:pt idx="528">
                  <c:v>68.242994949494971</c:v>
                </c:pt>
                <c:pt idx="529">
                  <c:v>83.544729797979798</c:v>
                </c:pt>
                <c:pt idx="530">
                  <c:v>63.829828282828288</c:v>
                </c:pt>
                <c:pt idx="531">
                  <c:v>54.059424242424257</c:v>
                </c:pt>
                <c:pt idx="532">
                  <c:v>82.737939393939399</c:v>
                </c:pt>
                <c:pt idx="533">
                  <c:v>51.423363636363646</c:v>
                </c:pt>
                <c:pt idx="534">
                  <c:v>85.317247474747475</c:v>
                </c:pt>
                <c:pt idx="535">
                  <c:v>83.992636363636365</c:v>
                </c:pt>
                <c:pt idx="536">
                  <c:v>82.256015151515157</c:v>
                </c:pt>
                <c:pt idx="537">
                  <c:v>86.914431818181825</c:v>
                </c:pt>
                <c:pt idx="538">
                  <c:v>75.035075757575768</c:v>
                </c:pt>
                <c:pt idx="539">
                  <c:v>89.322848484848492</c:v>
                </c:pt>
                <c:pt idx="540">
                  <c:v>78.268429292929298</c:v>
                </c:pt>
                <c:pt idx="541">
                  <c:v>75.851820707070715</c:v>
                </c:pt>
                <c:pt idx="542">
                  <c:v>85.703881313131319</c:v>
                </c:pt>
                <c:pt idx="543">
                  <c:v>70.620065656565657</c:v>
                </c:pt>
                <c:pt idx="544">
                  <c:v>87.731219696969703</c:v>
                </c:pt>
                <c:pt idx="545">
                  <c:v>76.160883838383839</c:v>
                </c:pt>
                <c:pt idx="546">
                  <c:v>71.796500000000009</c:v>
                </c:pt>
                <c:pt idx="547">
                  <c:v>81.25533333333334</c:v>
                </c:pt>
                <c:pt idx="548">
                  <c:v>64.026934343434348</c:v>
                </c:pt>
                <c:pt idx="549">
                  <c:v>85.109328282828287</c:v>
                </c:pt>
                <c:pt idx="550">
                  <c:v>61.726267676767684</c:v>
                </c:pt>
                <c:pt idx="551">
                  <c:v>33.289808080808086</c:v>
                </c:pt>
                <c:pt idx="552">
                  <c:v>68.186441919191935</c:v>
                </c:pt>
                <c:pt idx="553">
                  <c:v>21.887964646464653</c:v>
                </c:pt>
                <c:pt idx="554">
                  <c:v>80.381328282828292</c:v>
                </c:pt>
                <c:pt idx="555">
                  <c:v>80.690888888888892</c:v>
                </c:pt>
                <c:pt idx="556">
                  <c:v>77.556800505050518</c:v>
                </c:pt>
                <c:pt idx="557">
                  <c:v>85.506542929292934</c:v>
                </c:pt>
                <c:pt idx="558">
                  <c:v>69.856656565656579</c:v>
                </c:pt>
                <c:pt idx="559">
                  <c:v>88.579042929292939</c:v>
                </c:pt>
                <c:pt idx="560">
                  <c:v>85.852078282828288</c:v>
                </c:pt>
                <c:pt idx="561">
                  <c:v>80.507707070707085</c:v>
                </c:pt>
                <c:pt idx="562">
                  <c:v>87.84038636363637</c:v>
                </c:pt>
                <c:pt idx="563">
                  <c:v>76.076333333333338</c:v>
                </c:pt>
                <c:pt idx="564">
                  <c:v>92.687782828282835</c:v>
                </c:pt>
                <c:pt idx="565">
                  <c:v>87.97818434343435</c:v>
                </c:pt>
                <c:pt idx="566">
                  <c:v>84.784244949494962</c:v>
                </c:pt>
                <c:pt idx="567">
                  <c:v>91.755626262626265</c:v>
                </c:pt>
                <c:pt idx="568">
                  <c:v>81.154032828282837</c:v>
                </c:pt>
                <c:pt idx="569">
                  <c:v>91.985085858585862</c:v>
                </c:pt>
                <c:pt idx="570">
                  <c:v>84.537356060606058</c:v>
                </c:pt>
                <c:pt idx="571">
                  <c:v>81.44691414141414</c:v>
                </c:pt>
                <c:pt idx="572">
                  <c:v>88.726015151515156</c:v>
                </c:pt>
                <c:pt idx="573">
                  <c:v>75.530419191919208</c:v>
                </c:pt>
                <c:pt idx="574">
                  <c:v>89.929345959595963</c:v>
                </c:pt>
                <c:pt idx="575">
                  <c:v>88.080277777777781</c:v>
                </c:pt>
                <c:pt idx="576">
                  <c:v>84.503262626262639</c:v>
                </c:pt>
                <c:pt idx="577">
                  <c:v>90.675911616161628</c:v>
                </c:pt>
                <c:pt idx="578">
                  <c:v>80.409926767676779</c:v>
                </c:pt>
                <c:pt idx="579">
                  <c:v>93.418830808080813</c:v>
                </c:pt>
                <c:pt idx="580">
                  <c:v>84.614419191919197</c:v>
                </c:pt>
                <c:pt idx="581">
                  <c:v>81.300214646464653</c:v>
                </c:pt>
                <c:pt idx="582">
                  <c:v>89.420707070707081</c:v>
                </c:pt>
                <c:pt idx="583">
                  <c:v>77.672717171717181</c:v>
                </c:pt>
                <c:pt idx="584">
                  <c:v>89.801972222222219</c:v>
                </c:pt>
                <c:pt idx="585">
                  <c:v>89.406055555555554</c:v>
                </c:pt>
                <c:pt idx="586">
                  <c:v>86.50450505050506</c:v>
                </c:pt>
                <c:pt idx="587">
                  <c:v>91.550939393939402</c:v>
                </c:pt>
                <c:pt idx="588">
                  <c:v>83.098608585858585</c:v>
                </c:pt>
                <c:pt idx="589">
                  <c:v>93.759085858585863</c:v>
                </c:pt>
                <c:pt idx="590">
                  <c:v>89.101209595959602</c:v>
                </c:pt>
                <c:pt idx="591">
                  <c:v>85.013941919191922</c:v>
                </c:pt>
                <c:pt idx="592">
                  <c:v>91.193404040404047</c:v>
                </c:pt>
                <c:pt idx="593">
                  <c:v>79.797845959595961</c:v>
                </c:pt>
                <c:pt idx="594">
                  <c:v>92.390853535353543</c:v>
                </c:pt>
                <c:pt idx="595">
                  <c:v>81.81654040404041</c:v>
                </c:pt>
                <c:pt idx="596">
                  <c:v>79.362530303030297</c:v>
                </c:pt>
                <c:pt idx="597">
                  <c:v>86.011434343434345</c:v>
                </c:pt>
                <c:pt idx="598">
                  <c:v>74.477202020202029</c:v>
                </c:pt>
                <c:pt idx="599">
                  <c:v>89.389946969696979</c:v>
                </c:pt>
                <c:pt idx="600">
                  <c:v>85.824444444444453</c:v>
                </c:pt>
                <c:pt idx="601">
                  <c:v>83.232290404040413</c:v>
                </c:pt>
                <c:pt idx="602">
                  <c:v>88.662212121212121</c:v>
                </c:pt>
                <c:pt idx="603">
                  <c:v>76.853040404040414</c:v>
                </c:pt>
                <c:pt idx="604">
                  <c:v>90.181876262626275</c:v>
                </c:pt>
                <c:pt idx="605">
                  <c:v>83.892313131313131</c:v>
                </c:pt>
                <c:pt idx="606">
                  <c:v>75.260830808080811</c:v>
                </c:pt>
                <c:pt idx="607">
                  <c:v>87.074795454545452</c:v>
                </c:pt>
                <c:pt idx="608">
                  <c:v>63.903952020202027</c:v>
                </c:pt>
                <c:pt idx="609">
                  <c:v>88.863727272727274</c:v>
                </c:pt>
                <c:pt idx="610">
                  <c:v>88.564515151515167</c:v>
                </c:pt>
                <c:pt idx="611">
                  <c:v>82.553558080808088</c:v>
                </c:pt>
                <c:pt idx="612">
                  <c:v>92.734684343434353</c:v>
                </c:pt>
                <c:pt idx="613">
                  <c:v>80.331505050505058</c:v>
                </c:pt>
                <c:pt idx="614">
                  <c:v>93.667611111111114</c:v>
                </c:pt>
                <c:pt idx="615">
                  <c:v>81.906742424242424</c:v>
                </c:pt>
                <c:pt idx="616">
                  <c:v>77.974944444444446</c:v>
                </c:pt>
                <c:pt idx="617">
                  <c:v>86.939558080808084</c:v>
                </c:pt>
                <c:pt idx="618">
                  <c:v>76.617401515151528</c:v>
                </c:pt>
                <c:pt idx="619">
                  <c:v>89.257431818181828</c:v>
                </c:pt>
                <c:pt idx="620">
                  <c:v>84.094247474747476</c:v>
                </c:pt>
                <c:pt idx="621">
                  <c:v>80.847505050505049</c:v>
                </c:pt>
                <c:pt idx="622">
                  <c:v>88.348351010101013</c:v>
                </c:pt>
                <c:pt idx="623">
                  <c:v>76.560409090909104</c:v>
                </c:pt>
                <c:pt idx="624">
                  <c:v>91.751257575757577</c:v>
                </c:pt>
                <c:pt idx="625">
                  <c:v>79.154361111111115</c:v>
                </c:pt>
                <c:pt idx="626">
                  <c:v>73.123106060606062</c:v>
                </c:pt>
                <c:pt idx="627">
                  <c:v>83.653146464646468</c:v>
                </c:pt>
                <c:pt idx="628">
                  <c:v>69.050979797979807</c:v>
                </c:pt>
                <c:pt idx="629">
                  <c:v>86.583487373737384</c:v>
                </c:pt>
                <c:pt idx="630">
                  <c:v>84.21123484848485</c:v>
                </c:pt>
                <c:pt idx="631">
                  <c:v>78.106078282828292</c:v>
                </c:pt>
                <c:pt idx="632">
                  <c:v>87.82986363636364</c:v>
                </c:pt>
                <c:pt idx="633">
                  <c:v>76.865247474747491</c:v>
                </c:pt>
                <c:pt idx="634">
                  <c:v>89.611181818181819</c:v>
                </c:pt>
                <c:pt idx="635">
                  <c:v>79.085775252525252</c:v>
                </c:pt>
                <c:pt idx="636">
                  <c:v>74.207542929292941</c:v>
                </c:pt>
                <c:pt idx="637">
                  <c:v>81.131851010101016</c:v>
                </c:pt>
                <c:pt idx="638">
                  <c:v>67.574373737373747</c:v>
                </c:pt>
                <c:pt idx="639">
                  <c:v>85.647560606060608</c:v>
                </c:pt>
                <c:pt idx="640">
                  <c:v>79.377934343434347</c:v>
                </c:pt>
                <c:pt idx="641">
                  <c:v>71.847020202020218</c:v>
                </c:pt>
                <c:pt idx="642">
                  <c:v>84.547358585858589</c:v>
                </c:pt>
                <c:pt idx="643">
                  <c:v>69.557383838383842</c:v>
                </c:pt>
                <c:pt idx="644">
                  <c:v>87.876936868686869</c:v>
                </c:pt>
                <c:pt idx="645">
                  <c:v>38.345805555555557</c:v>
                </c:pt>
                <c:pt idx="646">
                  <c:v>29.602454545454563</c:v>
                </c:pt>
                <c:pt idx="647">
                  <c:v>44.370631313131319</c:v>
                </c:pt>
                <c:pt idx="648">
                  <c:v>10.464570707070692</c:v>
                </c:pt>
                <c:pt idx="649">
                  <c:v>43.305479797979807</c:v>
                </c:pt>
                <c:pt idx="650">
                  <c:v>86.012608585858587</c:v>
                </c:pt>
                <c:pt idx="651">
                  <c:v>83.706750000000014</c:v>
                </c:pt>
                <c:pt idx="652">
                  <c:v>89.438000000000002</c:v>
                </c:pt>
                <c:pt idx="653">
                  <c:v>79.154181818181826</c:v>
                </c:pt>
                <c:pt idx="654">
                  <c:v>91.880487373737381</c:v>
                </c:pt>
                <c:pt idx="655">
                  <c:v>82.132449494949498</c:v>
                </c:pt>
                <c:pt idx="656">
                  <c:v>79.971083333333354</c:v>
                </c:pt>
                <c:pt idx="657">
                  <c:v>86.172035353535364</c:v>
                </c:pt>
                <c:pt idx="658">
                  <c:v>73.969601010101016</c:v>
                </c:pt>
                <c:pt idx="659">
                  <c:v>88.638638888888892</c:v>
                </c:pt>
                <c:pt idx="660">
                  <c:v>87.534853535353534</c:v>
                </c:pt>
                <c:pt idx="661">
                  <c:v>83.586941919191929</c:v>
                </c:pt>
                <c:pt idx="662">
                  <c:v>89.652825757575769</c:v>
                </c:pt>
                <c:pt idx="663">
                  <c:v>79.612075757575766</c:v>
                </c:pt>
                <c:pt idx="664">
                  <c:v>91.804633838383836</c:v>
                </c:pt>
                <c:pt idx="665">
                  <c:v>79.320585858585872</c:v>
                </c:pt>
                <c:pt idx="666">
                  <c:v>74.925669191919198</c:v>
                </c:pt>
                <c:pt idx="667">
                  <c:v>84.080833333333345</c:v>
                </c:pt>
                <c:pt idx="668">
                  <c:v>67.358030303030318</c:v>
                </c:pt>
                <c:pt idx="669">
                  <c:v>87.447878787878793</c:v>
                </c:pt>
                <c:pt idx="670">
                  <c:v>79.222343434343429</c:v>
                </c:pt>
                <c:pt idx="671">
                  <c:v>77.26209848484848</c:v>
                </c:pt>
                <c:pt idx="672">
                  <c:v>86.320452020202026</c:v>
                </c:pt>
                <c:pt idx="673">
                  <c:v>68.765007575757579</c:v>
                </c:pt>
                <c:pt idx="674">
                  <c:v>88.431694444444446</c:v>
                </c:pt>
                <c:pt idx="675">
                  <c:v>84.345765151515167</c:v>
                </c:pt>
                <c:pt idx="676">
                  <c:v>80.147621212121209</c:v>
                </c:pt>
                <c:pt idx="677">
                  <c:v>88.283555555555566</c:v>
                </c:pt>
                <c:pt idx="678">
                  <c:v>75.888166666666677</c:v>
                </c:pt>
                <c:pt idx="679">
                  <c:v>90.310138888888901</c:v>
                </c:pt>
                <c:pt idx="680">
                  <c:v>84.179734848484856</c:v>
                </c:pt>
                <c:pt idx="681">
                  <c:v>78.840472222222218</c:v>
                </c:pt>
                <c:pt idx="682">
                  <c:v>88.91595707070708</c:v>
                </c:pt>
                <c:pt idx="683">
                  <c:v>75.127530303030312</c:v>
                </c:pt>
                <c:pt idx="684">
                  <c:v>91.689351010101021</c:v>
                </c:pt>
                <c:pt idx="685">
                  <c:v>83.047757575757572</c:v>
                </c:pt>
                <c:pt idx="686">
                  <c:v>77.487585858585874</c:v>
                </c:pt>
                <c:pt idx="687">
                  <c:v>85.719719696969705</c:v>
                </c:pt>
                <c:pt idx="688">
                  <c:v>71.234833333333341</c:v>
                </c:pt>
                <c:pt idx="689">
                  <c:v>88.921030303030307</c:v>
                </c:pt>
                <c:pt idx="690">
                  <c:v>82.494707070707079</c:v>
                </c:pt>
                <c:pt idx="691">
                  <c:v>77.175477272727278</c:v>
                </c:pt>
                <c:pt idx="692">
                  <c:v>85.939050505050517</c:v>
                </c:pt>
                <c:pt idx="693">
                  <c:v>69.920489898989899</c:v>
                </c:pt>
                <c:pt idx="694">
                  <c:v>88.932055555555564</c:v>
                </c:pt>
                <c:pt idx="695">
                  <c:v>66.035121212121226</c:v>
                </c:pt>
                <c:pt idx="696">
                  <c:v>59.53790909090911</c:v>
                </c:pt>
                <c:pt idx="697">
                  <c:v>74.025229797979804</c:v>
                </c:pt>
                <c:pt idx="698">
                  <c:v>41.257702020202018</c:v>
                </c:pt>
                <c:pt idx="699">
                  <c:v>80.617335858585861</c:v>
                </c:pt>
                <c:pt idx="700">
                  <c:v>80.2629292929293</c:v>
                </c:pt>
                <c:pt idx="701">
                  <c:v>73.874797979797989</c:v>
                </c:pt>
                <c:pt idx="702">
                  <c:v>84.809553030303036</c:v>
                </c:pt>
                <c:pt idx="703">
                  <c:v>61.394325757575764</c:v>
                </c:pt>
                <c:pt idx="704">
                  <c:v>87.070840909090919</c:v>
                </c:pt>
                <c:pt idx="705">
                  <c:v>80.559181818181827</c:v>
                </c:pt>
                <c:pt idx="706">
                  <c:v>77.014161616161616</c:v>
                </c:pt>
                <c:pt idx="707">
                  <c:v>84.790030303030306</c:v>
                </c:pt>
                <c:pt idx="708">
                  <c:v>74.49947474747475</c:v>
                </c:pt>
                <c:pt idx="709">
                  <c:v>87.997611111111112</c:v>
                </c:pt>
                <c:pt idx="710">
                  <c:v>85.162214646464648</c:v>
                </c:pt>
                <c:pt idx="711">
                  <c:v>81.404265151515148</c:v>
                </c:pt>
                <c:pt idx="712">
                  <c:v>88.894876262626269</c:v>
                </c:pt>
                <c:pt idx="713">
                  <c:v>75.396878787878791</c:v>
                </c:pt>
                <c:pt idx="714">
                  <c:v>91.182318181818189</c:v>
                </c:pt>
                <c:pt idx="715">
                  <c:v>74.07993434343436</c:v>
                </c:pt>
                <c:pt idx="716">
                  <c:v>67.492674242424243</c:v>
                </c:pt>
                <c:pt idx="717">
                  <c:v>79.685906565656566</c:v>
                </c:pt>
                <c:pt idx="718">
                  <c:v>63.708151515151521</c:v>
                </c:pt>
                <c:pt idx="719">
                  <c:v>86.035239898989914</c:v>
                </c:pt>
                <c:pt idx="720">
                  <c:v>83.675070707070716</c:v>
                </c:pt>
                <c:pt idx="721">
                  <c:v>79.420565656565657</c:v>
                </c:pt>
                <c:pt idx="722">
                  <c:v>88.752661616161618</c:v>
                </c:pt>
                <c:pt idx="723">
                  <c:v>76.187835858585856</c:v>
                </c:pt>
                <c:pt idx="724">
                  <c:v>91.59517424242425</c:v>
                </c:pt>
                <c:pt idx="725">
                  <c:v>78.339780303030309</c:v>
                </c:pt>
                <c:pt idx="726">
                  <c:v>74.662113636363642</c:v>
                </c:pt>
                <c:pt idx="727">
                  <c:v>81.91001767676768</c:v>
                </c:pt>
                <c:pt idx="728">
                  <c:v>67.75410101010101</c:v>
                </c:pt>
                <c:pt idx="729">
                  <c:v>86.031166666666678</c:v>
                </c:pt>
                <c:pt idx="730">
                  <c:v>78.990406565656571</c:v>
                </c:pt>
                <c:pt idx="731">
                  <c:v>74.099651515151521</c:v>
                </c:pt>
                <c:pt idx="732">
                  <c:v>83.719684343434352</c:v>
                </c:pt>
                <c:pt idx="733">
                  <c:v>66.93618686868686</c:v>
                </c:pt>
                <c:pt idx="734">
                  <c:v>87.580386363636364</c:v>
                </c:pt>
                <c:pt idx="735">
                  <c:v>77.974078282828287</c:v>
                </c:pt>
                <c:pt idx="736">
                  <c:v>73.333974747474755</c:v>
                </c:pt>
                <c:pt idx="737">
                  <c:v>82.651810606060607</c:v>
                </c:pt>
                <c:pt idx="738">
                  <c:v>67.765661616161623</c:v>
                </c:pt>
                <c:pt idx="739">
                  <c:v>85.458540404040406</c:v>
                </c:pt>
                <c:pt idx="740">
                  <c:v>67.338310606060617</c:v>
                </c:pt>
                <c:pt idx="741">
                  <c:v>57.139328282828288</c:v>
                </c:pt>
                <c:pt idx="742">
                  <c:v>79.863722222222236</c:v>
                </c:pt>
                <c:pt idx="743">
                  <c:v>31.974171717171728</c:v>
                </c:pt>
                <c:pt idx="744">
                  <c:v>85.047131313131317</c:v>
                </c:pt>
                <c:pt idx="745">
                  <c:v>82.338272727272738</c:v>
                </c:pt>
                <c:pt idx="746">
                  <c:v>78.039055555555564</c:v>
                </c:pt>
                <c:pt idx="747">
                  <c:v>86.136873737373747</c:v>
                </c:pt>
                <c:pt idx="748">
                  <c:v>73.808959595959607</c:v>
                </c:pt>
                <c:pt idx="749">
                  <c:v>90.377207070707072</c:v>
                </c:pt>
                <c:pt idx="750">
                  <c:v>78.412050505050516</c:v>
                </c:pt>
                <c:pt idx="751">
                  <c:v>75.65047222222222</c:v>
                </c:pt>
                <c:pt idx="752">
                  <c:v>85.697343434343438</c:v>
                </c:pt>
                <c:pt idx="753">
                  <c:v>70.328737373737368</c:v>
                </c:pt>
                <c:pt idx="754">
                  <c:v>88.354522727272737</c:v>
                </c:pt>
                <c:pt idx="755">
                  <c:v>74.956436868686879</c:v>
                </c:pt>
                <c:pt idx="756">
                  <c:v>69.63190909090909</c:v>
                </c:pt>
                <c:pt idx="757">
                  <c:v>79.181699494949498</c:v>
                </c:pt>
                <c:pt idx="758">
                  <c:v>65.025292929292931</c:v>
                </c:pt>
                <c:pt idx="759">
                  <c:v>83.222368686868691</c:v>
                </c:pt>
                <c:pt idx="760">
                  <c:v>48.191351010101009</c:v>
                </c:pt>
                <c:pt idx="761">
                  <c:v>39.063055555555557</c:v>
                </c:pt>
                <c:pt idx="762">
                  <c:v>78.1369696969697</c:v>
                </c:pt>
                <c:pt idx="763">
                  <c:v>30.285752525252533</c:v>
                </c:pt>
                <c:pt idx="764">
                  <c:v>86.611070707070724</c:v>
                </c:pt>
                <c:pt idx="765">
                  <c:v>83.608166666666676</c:v>
                </c:pt>
                <c:pt idx="766">
                  <c:v>76.860707070707079</c:v>
                </c:pt>
                <c:pt idx="767">
                  <c:v>87.443093434343439</c:v>
                </c:pt>
                <c:pt idx="768">
                  <c:v>69.511439393939384</c:v>
                </c:pt>
                <c:pt idx="769">
                  <c:v>90.527361111111119</c:v>
                </c:pt>
                <c:pt idx="770">
                  <c:v>83.913702020202038</c:v>
                </c:pt>
                <c:pt idx="771">
                  <c:v>80.457911616161624</c:v>
                </c:pt>
                <c:pt idx="772">
                  <c:v>88.139325757575762</c:v>
                </c:pt>
                <c:pt idx="773">
                  <c:v>75.890989898989901</c:v>
                </c:pt>
                <c:pt idx="774">
                  <c:v>91.286641414141414</c:v>
                </c:pt>
                <c:pt idx="775">
                  <c:v>88.651194444444457</c:v>
                </c:pt>
                <c:pt idx="776">
                  <c:v>83.902729797979802</c:v>
                </c:pt>
                <c:pt idx="777">
                  <c:v>91.417739898989907</c:v>
                </c:pt>
                <c:pt idx="778">
                  <c:v>80.250926767676773</c:v>
                </c:pt>
                <c:pt idx="779">
                  <c:v>93.653611111111118</c:v>
                </c:pt>
                <c:pt idx="780">
                  <c:v>86.193770202020204</c:v>
                </c:pt>
                <c:pt idx="781">
                  <c:v>80.787555555555571</c:v>
                </c:pt>
                <c:pt idx="782">
                  <c:v>87.602871212121215</c:v>
                </c:pt>
                <c:pt idx="783">
                  <c:v>73.266484848484851</c:v>
                </c:pt>
                <c:pt idx="784">
                  <c:v>90.452929292929298</c:v>
                </c:pt>
                <c:pt idx="785">
                  <c:v>88.361931818181816</c:v>
                </c:pt>
                <c:pt idx="786">
                  <c:v>85.408345959595962</c:v>
                </c:pt>
                <c:pt idx="787">
                  <c:v>90.816858585858597</c:v>
                </c:pt>
                <c:pt idx="788">
                  <c:v>79.232482323232318</c:v>
                </c:pt>
                <c:pt idx="789">
                  <c:v>92.253808080808085</c:v>
                </c:pt>
                <c:pt idx="790">
                  <c:v>83.981547979797995</c:v>
                </c:pt>
                <c:pt idx="791">
                  <c:v>81.651987373737384</c:v>
                </c:pt>
                <c:pt idx="792">
                  <c:v>88.249191919191929</c:v>
                </c:pt>
                <c:pt idx="793">
                  <c:v>76.727984848484866</c:v>
                </c:pt>
                <c:pt idx="794">
                  <c:v>90.568058080808086</c:v>
                </c:pt>
                <c:pt idx="795">
                  <c:v>88.218984848484851</c:v>
                </c:pt>
                <c:pt idx="796">
                  <c:v>85.201265151515159</c:v>
                </c:pt>
                <c:pt idx="797">
                  <c:v>92.924434343434342</c:v>
                </c:pt>
                <c:pt idx="798">
                  <c:v>83.503330808080818</c:v>
                </c:pt>
                <c:pt idx="799">
                  <c:v>94.187813131313135</c:v>
                </c:pt>
                <c:pt idx="800">
                  <c:v>87.186878787878797</c:v>
                </c:pt>
                <c:pt idx="801">
                  <c:v>84.986156565656572</c:v>
                </c:pt>
                <c:pt idx="802">
                  <c:v>91.06331818181819</c:v>
                </c:pt>
                <c:pt idx="803">
                  <c:v>80.194272727272732</c:v>
                </c:pt>
                <c:pt idx="804">
                  <c:v>92.857553030303038</c:v>
                </c:pt>
                <c:pt idx="805">
                  <c:v>81.442896464646466</c:v>
                </c:pt>
                <c:pt idx="806">
                  <c:v>79.064343434343442</c:v>
                </c:pt>
                <c:pt idx="807">
                  <c:v>85.831101010101023</c:v>
                </c:pt>
                <c:pt idx="808">
                  <c:v>73.286742424242433</c:v>
                </c:pt>
                <c:pt idx="809">
                  <c:v>89.844967171717173</c:v>
                </c:pt>
                <c:pt idx="810">
                  <c:v>86.038275252525267</c:v>
                </c:pt>
                <c:pt idx="811">
                  <c:v>82.542737373737381</c:v>
                </c:pt>
                <c:pt idx="812">
                  <c:v>87.71907323232324</c:v>
                </c:pt>
                <c:pt idx="813">
                  <c:v>76.992202020202029</c:v>
                </c:pt>
                <c:pt idx="814">
                  <c:v>92.227007575757582</c:v>
                </c:pt>
                <c:pt idx="815">
                  <c:v>82.873570707070712</c:v>
                </c:pt>
                <c:pt idx="816">
                  <c:v>81.41049242424242</c:v>
                </c:pt>
                <c:pt idx="817">
                  <c:v>88.25842424242424</c:v>
                </c:pt>
                <c:pt idx="818">
                  <c:v>63.973093434343447</c:v>
                </c:pt>
                <c:pt idx="819">
                  <c:v>89.23878030303031</c:v>
                </c:pt>
                <c:pt idx="820">
                  <c:v>87.533063131313142</c:v>
                </c:pt>
                <c:pt idx="821">
                  <c:v>85.105267676767681</c:v>
                </c:pt>
                <c:pt idx="822">
                  <c:v>91.228883838383837</c:v>
                </c:pt>
                <c:pt idx="823">
                  <c:v>80.112053030303045</c:v>
                </c:pt>
                <c:pt idx="824">
                  <c:v>93.69635858585859</c:v>
                </c:pt>
                <c:pt idx="825">
                  <c:v>84.061452020202026</c:v>
                </c:pt>
                <c:pt idx="826">
                  <c:v>77.924845959595956</c:v>
                </c:pt>
                <c:pt idx="827">
                  <c:v>86.976227272727272</c:v>
                </c:pt>
                <c:pt idx="828">
                  <c:v>75.864217171717186</c:v>
                </c:pt>
                <c:pt idx="829">
                  <c:v>89.161315656565662</c:v>
                </c:pt>
                <c:pt idx="830">
                  <c:v>86.23105303030303</c:v>
                </c:pt>
                <c:pt idx="831">
                  <c:v>80.87912121212122</c:v>
                </c:pt>
                <c:pt idx="832">
                  <c:v>89.309522727272736</c:v>
                </c:pt>
                <c:pt idx="833">
                  <c:v>75.383257575757568</c:v>
                </c:pt>
                <c:pt idx="834">
                  <c:v>90.818914141414155</c:v>
                </c:pt>
                <c:pt idx="835">
                  <c:v>80.152242424242431</c:v>
                </c:pt>
                <c:pt idx="836">
                  <c:v>72.272934343434343</c:v>
                </c:pt>
                <c:pt idx="837">
                  <c:v>80.737017676767692</c:v>
                </c:pt>
                <c:pt idx="838">
                  <c:v>67.625489898989912</c:v>
                </c:pt>
                <c:pt idx="839">
                  <c:v>86.13331313131313</c:v>
                </c:pt>
                <c:pt idx="840">
                  <c:v>82.513005050505058</c:v>
                </c:pt>
                <c:pt idx="841">
                  <c:v>78.293068181818185</c:v>
                </c:pt>
                <c:pt idx="842">
                  <c:v>87.540724747474755</c:v>
                </c:pt>
                <c:pt idx="843">
                  <c:v>73.213075757575766</c:v>
                </c:pt>
                <c:pt idx="844">
                  <c:v>90.296186868686874</c:v>
                </c:pt>
                <c:pt idx="845">
                  <c:v>78.417469696969704</c:v>
                </c:pt>
                <c:pt idx="846">
                  <c:v>75.510929292929291</c:v>
                </c:pt>
                <c:pt idx="847">
                  <c:v>82.139406565656572</c:v>
                </c:pt>
                <c:pt idx="848">
                  <c:v>69.121452020202028</c:v>
                </c:pt>
                <c:pt idx="849">
                  <c:v>85.570202020202032</c:v>
                </c:pt>
                <c:pt idx="850">
                  <c:v>78.544356060606063</c:v>
                </c:pt>
                <c:pt idx="851">
                  <c:v>73.522416666666686</c:v>
                </c:pt>
                <c:pt idx="852">
                  <c:v>84.202636363636373</c:v>
                </c:pt>
                <c:pt idx="853">
                  <c:v>67.673489898989899</c:v>
                </c:pt>
                <c:pt idx="854">
                  <c:v>89.023469696969698</c:v>
                </c:pt>
                <c:pt idx="855">
                  <c:v>38.826686868686878</c:v>
                </c:pt>
                <c:pt idx="856">
                  <c:v>18.420095959595955</c:v>
                </c:pt>
                <c:pt idx="857">
                  <c:v>42.122022727272736</c:v>
                </c:pt>
                <c:pt idx="858">
                  <c:v>15.464090909090913</c:v>
                </c:pt>
                <c:pt idx="859">
                  <c:v>50.445840909090911</c:v>
                </c:pt>
                <c:pt idx="860">
                  <c:v>85.603684343434338</c:v>
                </c:pt>
                <c:pt idx="861">
                  <c:v>83.179078282828286</c:v>
                </c:pt>
                <c:pt idx="862">
                  <c:v>90.133022727272731</c:v>
                </c:pt>
                <c:pt idx="863">
                  <c:v>78.778467171717182</c:v>
                </c:pt>
                <c:pt idx="864">
                  <c:v>92.164787878787877</c:v>
                </c:pt>
                <c:pt idx="865">
                  <c:v>83.168098484848485</c:v>
                </c:pt>
                <c:pt idx="866">
                  <c:v>79.524255050505047</c:v>
                </c:pt>
                <c:pt idx="867">
                  <c:v>87.141737373737385</c:v>
                </c:pt>
                <c:pt idx="868">
                  <c:v>68.556742424242429</c:v>
                </c:pt>
                <c:pt idx="869">
                  <c:v>89.737353535353549</c:v>
                </c:pt>
                <c:pt idx="870">
                  <c:v>87.265063131313127</c:v>
                </c:pt>
                <c:pt idx="871">
                  <c:v>83.795603535353536</c:v>
                </c:pt>
                <c:pt idx="872">
                  <c:v>88.434727272727272</c:v>
                </c:pt>
                <c:pt idx="873">
                  <c:v>81.359631313131317</c:v>
                </c:pt>
                <c:pt idx="874">
                  <c:v>92.049191919191927</c:v>
                </c:pt>
                <c:pt idx="875">
                  <c:v>76.713702020202021</c:v>
                </c:pt>
                <c:pt idx="876">
                  <c:v>72.9633888888889</c:v>
                </c:pt>
                <c:pt idx="877">
                  <c:v>82.694080808080813</c:v>
                </c:pt>
                <c:pt idx="878">
                  <c:v>68.852005050505056</c:v>
                </c:pt>
                <c:pt idx="879">
                  <c:v>86.296318181818179</c:v>
                </c:pt>
                <c:pt idx="880">
                  <c:v>80.125939393939404</c:v>
                </c:pt>
                <c:pt idx="881">
                  <c:v>76.585810606060619</c:v>
                </c:pt>
                <c:pt idx="882">
                  <c:v>84.449020202020222</c:v>
                </c:pt>
                <c:pt idx="883">
                  <c:v>71.72133585858586</c:v>
                </c:pt>
                <c:pt idx="884">
                  <c:v>87.952070707070718</c:v>
                </c:pt>
                <c:pt idx="885">
                  <c:v>85.754320707070718</c:v>
                </c:pt>
                <c:pt idx="886">
                  <c:v>80.361590909090921</c:v>
                </c:pt>
                <c:pt idx="887">
                  <c:v>86.896068181818194</c:v>
                </c:pt>
                <c:pt idx="888">
                  <c:v>76.476742424242431</c:v>
                </c:pt>
                <c:pt idx="889">
                  <c:v>89.922707070707077</c:v>
                </c:pt>
                <c:pt idx="890">
                  <c:v>85.060391414141421</c:v>
                </c:pt>
                <c:pt idx="891">
                  <c:v>80.083522727272737</c:v>
                </c:pt>
                <c:pt idx="892">
                  <c:v>87.703108585858587</c:v>
                </c:pt>
                <c:pt idx="893">
                  <c:v>73.966540404040416</c:v>
                </c:pt>
                <c:pt idx="894">
                  <c:v>91.966835858585867</c:v>
                </c:pt>
                <c:pt idx="895">
                  <c:v>81.874770202020201</c:v>
                </c:pt>
                <c:pt idx="896">
                  <c:v>77.317535353535362</c:v>
                </c:pt>
                <c:pt idx="897">
                  <c:v>83.799702020202034</c:v>
                </c:pt>
                <c:pt idx="898">
                  <c:v>71.39659595959597</c:v>
                </c:pt>
                <c:pt idx="899">
                  <c:v>89.216093434343449</c:v>
                </c:pt>
                <c:pt idx="900">
                  <c:v>79.607643939393938</c:v>
                </c:pt>
                <c:pt idx="901">
                  <c:v>76.00126262626263</c:v>
                </c:pt>
                <c:pt idx="902">
                  <c:v>86.688744949494961</c:v>
                </c:pt>
                <c:pt idx="903">
                  <c:v>70.784909090909096</c:v>
                </c:pt>
                <c:pt idx="904">
                  <c:v>88.751285353535366</c:v>
                </c:pt>
                <c:pt idx="905">
                  <c:v>64.350151515151524</c:v>
                </c:pt>
                <c:pt idx="906">
                  <c:v>51.335585858585873</c:v>
                </c:pt>
                <c:pt idx="907">
                  <c:v>73.421098484848486</c:v>
                </c:pt>
                <c:pt idx="908">
                  <c:v>41.814116161616163</c:v>
                </c:pt>
                <c:pt idx="909">
                  <c:v>80.82609595959596</c:v>
                </c:pt>
                <c:pt idx="910">
                  <c:v>78.899202020202026</c:v>
                </c:pt>
                <c:pt idx="911">
                  <c:v>72.599643939393957</c:v>
                </c:pt>
                <c:pt idx="912">
                  <c:v>83.535469696969699</c:v>
                </c:pt>
                <c:pt idx="913">
                  <c:v>59.036194444444448</c:v>
                </c:pt>
                <c:pt idx="914">
                  <c:v>87.196954545454545</c:v>
                </c:pt>
                <c:pt idx="915">
                  <c:v>80.165255050505053</c:v>
                </c:pt>
                <c:pt idx="916">
                  <c:v>78.590626262626273</c:v>
                </c:pt>
                <c:pt idx="917">
                  <c:v>83.570030303030308</c:v>
                </c:pt>
                <c:pt idx="918">
                  <c:v>75.080681818181816</c:v>
                </c:pt>
                <c:pt idx="919">
                  <c:v>87.811568181818188</c:v>
                </c:pt>
                <c:pt idx="920">
                  <c:v>84.969118686868697</c:v>
                </c:pt>
                <c:pt idx="921">
                  <c:v>80.655992424242427</c:v>
                </c:pt>
                <c:pt idx="922">
                  <c:v>88.108906565656568</c:v>
                </c:pt>
                <c:pt idx="923">
                  <c:v>76.510012626262636</c:v>
                </c:pt>
                <c:pt idx="924">
                  <c:v>89.864106060606076</c:v>
                </c:pt>
                <c:pt idx="925">
                  <c:v>74.125565656565669</c:v>
                </c:pt>
                <c:pt idx="926">
                  <c:v>68.885671717171718</c:v>
                </c:pt>
                <c:pt idx="927">
                  <c:v>78.918636363636381</c:v>
                </c:pt>
                <c:pt idx="928">
                  <c:v>58.926560606060612</c:v>
                </c:pt>
                <c:pt idx="929">
                  <c:v>81.948656565656577</c:v>
                </c:pt>
                <c:pt idx="930">
                  <c:v>84.702671717171725</c:v>
                </c:pt>
                <c:pt idx="931">
                  <c:v>81.619972222222231</c:v>
                </c:pt>
                <c:pt idx="932">
                  <c:v>88.11845707070708</c:v>
                </c:pt>
                <c:pt idx="933">
                  <c:v>76.598659090909095</c:v>
                </c:pt>
                <c:pt idx="934">
                  <c:v>91.91169444444445</c:v>
                </c:pt>
                <c:pt idx="935">
                  <c:v>77.682275252525258</c:v>
                </c:pt>
                <c:pt idx="936">
                  <c:v>72.481737373737374</c:v>
                </c:pt>
                <c:pt idx="937">
                  <c:v>80.95783333333334</c:v>
                </c:pt>
                <c:pt idx="938">
                  <c:v>70.537388888888898</c:v>
                </c:pt>
                <c:pt idx="939">
                  <c:v>86.598497474747475</c:v>
                </c:pt>
                <c:pt idx="940">
                  <c:v>79.840848484848493</c:v>
                </c:pt>
                <c:pt idx="941">
                  <c:v>75.740328282828287</c:v>
                </c:pt>
                <c:pt idx="942">
                  <c:v>82.630095959595963</c:v>
                </c:pt>
                <c:pt idx="943">
                  <c:v>61.554257575757575</c:v>
                </c:pt>
                <c:pt idx="944">
                  <c:v>87.20130808080809</c:v>
                </c:pt>
                <c:pt idx="945">
                  <c:v>76.064202020202032</c:v>
                </c:pt>
                <c:pt idx="946">
                  <c:v>74.656830808080812</c:v>
                </c:pt>
                <c:pt idx="947">
                  <c:v>81.500616161616165</c:v>
                </c:pt>
                <c:pt idx="948">
                  <c:v>68.540848484848496</c:v>
                </c:pt>
                <c:pt idx="949">
                  <c:v>85.162166666666664</c:v>
                </c:pt>
                <c:pt idx="950">
                  <c:v>71.899040404040406</c:v>
                </c:pt>
                <c:pt idx="951">
                  <c:v>60.552984848484847</c:v>
                </c:pt>
                <c:pt idx="952">
                  <c:v>81.487484848484854</c:v>
                </c:pt>
                <c:pt idx="953">
                  <c:v>55.937752525252542</c:v>
                </c:pt>
                <c:pt idx="954">
                  <c:v>85.755479797979802</c:v>
                </c:pt>
                <c:pt idx="955">
                  <c:v>84.736553030303043</c:v>
                </c:pt>
                <c:pt idx="956">
                  <c:v>79.50150505050506</c:v>
                </c:pt>
                <c:pt idx="957">
                  <c:v>86.389106060606068</c:v>
                </c:pt>
                <c:pt idx="958">
                  <c:v>76.351111111111123</c:v>
                </c:pt>
                <c:pt idx="959">
                  <c:v>90.8819595959596</c:v>
                </c:pt>
                <c:pt idx="960">
                  <c:v>81.184643939393951</c:v>
                </c:pt>
                <c:pt idx="961">
                  <c:v>75.313431818181826</c:v>
                </c:pt>
                <c:pt idx="962">
                  <c:v>85.382234848484856</c:v>
                </c:pt>
                <c:pt idx="963">
                  <c:v>68.944121212121217</c:v>
                </c:pt>
                <c:pt idx="964">
                  <c:v>88.43244191919193</c:v>
                </c:pt>
                <c:pt idx="965">
                  <c:v>75.306898989898997</c:v>
                </c:pt>
                <c:pt idx="966">
                  <c:v>67.296323232323232</c:v>
                </c:pt>
                <c:pt idx="967">
                  <c:v>80.047568181818193</c:v>
                </c:pt>
                <c:pt idx="968">
                  <c:v>64.166303030303027</c:v>
                </c:pt>
                <c:pt idx="969">
                  <c:v>85.915358585858598</c:v>
                </c:pt>
                <c:pt idx="970">
                  <c:v>56.064477272727274</c:v>
                </c:pt>
                <c:pt idx="971">
                  <c:v>38.507161616161625</c:v>
                </c:pt>
                <c:pt idx="972">
                  <c:v>56.692037878787893</c:v>
                </c:pt>
                <c:pt idx="973">
                  <c:v>23.876742424242423</c:v>
                </c:pt>
                <c:pt idx="974">
                  <c:v>81.66445202020202</c:v>
                </c:pt>
                <c:pt idx="975">
                  <c:v>81.948164141414139</c:v>
                </c:pt>
                <c:pt idx="976">
                  <c:v>75.76733333333334</c:v>
                </c:pt>
                <c:pt idx="977">
                  <c:v>85.614199494949503</c:v>
                </c:pt>
                <c:pt idx="978">
                  <c:v>74.20202525252526</c:v>
                </c:pt>
                <c:pt idx="979">
                  <c:v>89.522881313131322</c:v>
                </c:pt>
                <c:pt idx="980">
                  <c:v>84.55322979797981</c:v>
                </c:pt>
                <c:pt idx="981">
                  <c:v>79.175484848484857</c:v>
                </c:pt>
                <c:pt idx="982">
                  <c:v>88.071767676767692</c:v>
                </c:pt>
                <c:pt idx="983">
                  <c:v>75.894671717171718</c:v>
                </c:pt>
                <c:pt idx="984">
                  <c:v>89.911207070707079</c:v>
                </c:pt>
                <c:pt idx="985">
                  <c:v>88.187939393939402</c:v>
                </c:pt>
                <c:pt idx="986">
                  <c:v>83.358212121212119</c:v>
                </c:pt>
                <c:pt idx="987">
                  <c:v>90.092141414141423</c:v>
                </c:pt>
                <c:pt idx="988">
                  <c:v>80.471646464646469</c:v>
                </c:pt>
                <c:pt idx="989">
                  <c:v>93.660732323232338</c:v>
                </c:pt>
                <c:pt idx="990">
                  <c:v>84.314025252525255</c:v>
                </c:pt>
                <c:pt idx="991">
                  <c:v>80.120060606060605</c:v>
                </c:pt>
                <c:pt idx="992">
                  <c:v>88.407633838383845</c:v>
                </c:pt>
                <c:pt idx="993">
                  <c:v>75.425537878787878</c:v>
                </c:pt>
                <c:pt idx="994">
                  <c:v>92.557146464646465</c:v>
                </c:pt>
                <c:pt idx="995">
                  <c:v>87.430356060606059</c:v>
                </c:pt>
                <c:pt idx="996">
                  <c:v>86.545929292929301</c:v>
                </c:pt>
                <c:pt idx="997">
                  <c:v>90.113474747474754</c:v>
                </c:pt>
                <c:pt idx="998">
                  <c:v>80.905406565656577</c:v>
                </c:pt>
                <c:pt idx="999">
                  <c:v>93.772830808080812</c:v>
                </c:pt>
                <c:pt idx="1000">
                  <c:v>85.237792929292937</c:v>
                </c:pt>
                <c:pt idx="1001">
                  <c:v>81.046752525252529</c:v>
                </c:pt>
                <c:pt idx="1002">
                  <c:v>88.408661616161623</c:v>
                </c:pt>
                <c:pt idx="1003">
                  <c:v>76.578654040404047</c:v>
                </c:pt>
                <c:pt idx="1004">
                  <c:v>91.558502525252521</c:v>
                </c:pt>
                <c:pt idx="1005">
                  <c:v>89.16260353535354</c:v>
                </c:pt>
                <c:pt idx="1006">
                  <c:v>85.983489898989902</c:v>
                </c:pt>
                <c:pt idx="1007">
                  <c:v>90.739588383838395</c:v>
                </c:pt>
                <c:pt idx="1008">
                  <c:v>82.742717171717175</c:v>
                </c:pt>
                <c:pt idx="1009">
                  <c:v>94.645787878787885</c:v>
                </c:pt>
                <c:pt idx="1010">
                  <c:v>87.783777777777786</c:v>
                </c:pt>
                <c:pt idx="1011">
                  <c:v>84.018426767676772</c:v>
                </c:pt>
                <c:pt idx="1012">
                  <c:v>91.957861111111114</c:v>
                </c:pt>
                <c:pt idx="1013">
                  <c:v>81.385194444444451</c:v>
                </c:pt>
                <c:pt idx="1014">
                  <c:v>92.690083333333334</c:v>
                </c:pt>
                <c:pt idx="1015">
                  <c:v>81.460366161616165</c:v>
                </c:pt>
                <c:pt idx="1016">
                  <c:v>79.792952020202023</c:v>
                </c:pt>
                <c:pt idx="1017">
                  <c:v>85.594522727272732</c:v>
                </c:pt>
                <c:pt idx="1018">
                  <c:v>75.663590909090914</c:v>
                </c:pt>
                <c:pt idx="1019">
                  <c:v>89.112530303030297</c:v>
                </c:pt>
                <c:pt idx="1020">
                  <c:v>86.194005050505055</c:v>
                </c:pt>
                <c:pt idx="1021">
                  <c:v>81.470987373737387</c:v>
                </c:pt>
                <c:pt idx="1022">
                  <c:v>88.964714646464657</c:v>
                </c:pt>
                <c:pt idx="1023">
                  <c:v>76.938108585858586</c:v>
                </c:pt>
                <c:pt idx="1024">
                  <c:v>91.865989898989909</c:v>
                </c:pt>
                <c:pt idx="1025">
                  <c:v>83.512921717171722</c:v>
                </c:pt>
                <c:pt idx="1026">
                  <c:v>78.872075757575757</c:v>
                </c:pt>
                <c:pt idx="1027">
                  <c:v>87.711992424242425</c:v>
                </c:pt>
                <c:pt idx="1028">
                  <c:v>70.177595959595976</c:v>
                </c:pt>
                <c:pt idx="1029">
                  <c:v>90.936068181818186</c:v>
                </c:pt>
                <c:pt idx="1030">
                  <c:v>89.350343434343444</c:v>
                </c:pt>
                <c:pt idx="1031">
                  <c:v>85.433404040404042</c:v>
                </c:pt>
                <c:pt idx="1032">
                  <c:v>91.31183333333334</c:v>
                </c:pt>
                <c:pt idx="1033">
                  <c:v>78.751459595959602</c:v>
                </c:pt>
                <c:pt idx="1034">
                  <c:v>93.576202020202032</c:v>
                </c:pt>
                <c:pt idx="1035">
                  <c:v>85.201969696969698</c:v>
                </c:pt>
                <c:pt idx="1036">
                  <c:v>78.792987373737375</c:v>
                </c:pt>
                <c:pt idx="1037">
                  <c:v>86.931159090909105</c:v>
                </c:pt>
                <c:pt idx="1038">
                  <c:v>76.363333333333344</c:v>
                </c:pt>
                <c:pt idx="1039">
                  <c:v>88.672924242424244</c:v>
                </c:pt>
                <c:pt idx="1040">
                  <c:v>84.951376262626269</c:v>
                </c:pt>
                <c:pt idx="1041">
                  <c:v>81.319227272727275</c:v>
                </c:pt>
                <c:pt idx="1042">
                  <c:v>87.542777777777786</c:v>
                </c:pt>
                <c:pt idx="1043">
                  <c:v>78.23075</c:v>
                </c:pt>
                <c:pt idx="1044">
                  <c:v>91.728090909090909</c:v>
                </c:pt>
                <c:pt idx="1045">
                  <c:v>79.821598484848494</c:v>
                </c:pt>
                <c:pt idx="1046">
                  <c:v>72.55463383838385</c:v>
                </c:pt>
                <c:pt idx="1047">
                  <c:v>82.796944444444449</c:v>
                </c:pt>
                <c:pt idx="1048">
                  <c:v>68.784792929292934</c:v>
                </c:pt>
                <c:pt idx="1049">
                  <c:v>85.202997474747491</c:v>
                </c:pt>
              </c:numCache>
            </c:numRef>
          </c:xVal>
          <c:yVal>
            <c:numRef>
              <c:f>'CT Net-Cone vs PC Price'!$G$5:$G$1054</c:f>
              <c:numCache>
                <c:formatCode>_("$"* #,##0_);_("$"* \(#,##0\);_("$"* "-"??_);_(@_)</c:formatCode>
                <c:ptCount val="1050"/>
                <c:pt idx="0">
                  <c:v>0</c:v>
                </c:pt>
                <c:pt idx="1">
                  <c:v>0</c:v>
                </c:pt>
                <c:pt idx="2">
                  <c:v>0</c:v>
                </c:pt>
                <c:pt idx="3">
                  <c:v>3.9711807615954937</c:v>
                </c:pt>
                <c:pt idx="4">
                  <c:v>0</c:v>
                </c:pt>
                <c:pt idx="5">
                  <c:v>34.272601631074217</c:v>
                </c:pt>
                <c:pt idx="6">
                  <c:v>40.118191188810421</c:v>
                </c:pt>
                <c:pt idx="7">
                  <c:v>3.9913947187415468</c:v>
                </c:pt>
                <c:pt idx="8">
                  <c:v>0</c:v>
                </c:pt>
                <c:pt idx="9">
                  <c:v>0</c:v>
                </c:pt>
                <c:pt idx="10">
                  <c:v>0</c:v>
                </c:pt>
                <c:pt idx="11">
                  <c:v>3.2685945099806522</c:v>
                </c:pt>
                <c:pt idx="12">
                  <c:v>4.1162225888806026</c:v>
                </c:pt>
                <c:pt idx="13">
                  <c:v>10.078550855503021</c:v>
                </c:pt>
                <c:pt idx="14">
                  <c:v>13.14020360673962</c:v>
                </c:pt>
                <c:pt idx="15">
                  <c:v>0</c:v>
                </c:pt>
                <c:pt idx="16">
                  <c:v>2.2137466405021775</c:v>
                </c:pt>
                <c:pt idx="17">
                  <c:v>0</c:v>
                </c:pt>
                <c:pt idx="18">
                  <c:v>0</c:v>
                </c:pt>
                <c:pt idx="19">
                  <c:v>0.20259257508992046</c:v>
                </c:pt>
                <c:pt idx="20">
                  <c:v>0</c:v>
                </c:pt>
                <c:pt idx="21">
                  <c:v>0</c:v>
                </c:pt>
                <c:pt idx="22">
                  <c:v>0</c:v>
                </c:pt>
                <c:pt idx="23">
                  <c:v>1.165958219980801</c:v>
                </c:pt>
                <c:pt idx="24">
                  <c:v>0</c:v>
                </c:pt>
                <c:pt idx="25">
                  <c:v>0</c:v>
                </c:pt>
                <c:pt idx="26">
                  <c:v>2.5594383344471354</c:v>
                </c:pt>
                <c:pt idx="27">
                  <c:v>0</c:v>
                </c:pt>
                <c:pt idx="28">
                  <c:v>11.825795650963526</c:v>
                </c:pt>
                <c:pt idx="29">
                  <c:v>0</c:v>
                </c:pt>
                <c:pt idx="30">
                  <c:v>57.212616811695035</c:v>
                </c:pt>
                <c:pt idx="31">
                  <c:v>0</c:v>
                </c:pt>
                <c:pt idx="32">
                  <c:v>0</c:v>
                </c:pt>
                <c:pt idx="33">
                  <c:v>0</c:v>
                </c:pt>
                <c:pt idx="34">
                  <c:v>0</c:v>
                </c:pt>
                <c:pt idx="35">
                  <c:v>1.9593539398272188</c:v>
                </c:pt>
                <c:pt idx="36">
                  <c:v>1.1572076840741794</c:v>
                </c:pt>
                <c:pt idx="37">
                  <c:v>0.76504296749761536</c:v>
                </c:pt>
                <c:pt idx="38">
                  <c:v>6.744773128097739</c:v>
                </c:pt>
                <c:pt idx="39">
                  <c:v>0</c:v>
                </c:pt>
                <c:pt idx="40">
                  <c:v>0</c:v>
                </c:pt>
                <c:pt idx="41">
                  <c:v>51.044186401135804</c:v>
                </c:pt>
                <c:pt idx="42">
                  <c:v>0</c:v>
                </c:pt>
                <c:pt idx="43">
                  <c:v>0</c:v>
                </c:pt>
                <c:pt idx="44">
                  <c:v>0</c:v>
                </c:pt>
                <c:pt idx="45">
                  <c:v>0</c:v>
                </c:pt>
                <c:pt idx="46">
                  <c:v>0</c:v>
                </c:pt>
                <c:pt idx="47">
                  <c:v>61.175926020658437</c:v>
                </c:pt>
                <c:pt idx="48">
                  <c:v>0</c:v>
                </c:pt>
                <c:pt idx="49">
                  <c:v>0</c:v>
                </c:pt>
                <c:pt idx="50">
                  <c:v>3.0090660431803542</c:v>
                </c:pt>
                <c:pt idx="51">
                  <c:v>0</c:v>
                </c:pt>
                <c:pt idx="52">
                  <c:v>0</c:v>
                </c:pt>
                <c:pt idx="53">
                  <c:v>0</c:v>
                </c:pt>
                <c:pt idx="54">
                  <c:v>0</c:v>
                </c:pt>
                <c:pt idx="55">
                  <c:v>41.771130935097183</c:v>
                </c:pt>
                <c:pt idx="56">
                  <c:v>0</c:v>
                </c:pt>
                <c:pt idx="57">
                  <c:v>0</c:v>
                </c:pt>
                <c:pt idx="58">
                  <c:v>0</c:v>
                </c:pt>
                <c:pt idx="59">
                  <c:v>0</c:v>
                </c:pt>
                <c:pt idx="60">
                  <c:v>0</c:v>
                </c:pt>
                <c:pt idx="61">
                  <c:v>0</c:v>
                </c:pt>
                <c:pt idx="62">
                  <c:v>50.063150740683696</c:v>
                </c:pt>
                <c:pt idx="63">
                  <c:v>1.3589397463184509</c:v>
                </c:pt>
                <c:pt idx="64">
                  <c:v>0</c:v>
                </c:pt>
                <c:pt idx="65">
                  <c:v>0</c:v>
                </c:pt>
                <c:pt idx="66">
                  <c:v>23.590673489952501</c:v>
                </c:pt>
                <c:pt idx="67">
                  <c:v>10.764398284711065</c:v>
                </c:pt>
                <c:pt idx="68">
                  <c:v>0</c:v>
                </c:pt>
                <c:pt idx="69">
                  <c:v>0</c:v>
                </c:pt>
                <c:pt idx="70">
                  <c:v>0</c:v>
                </c:pt>
                <c:pt idx="71">
                  <c:v>0</c:v>
                </c:pt>
                <c:pt idx="72">
                  <c:v>0</c:v>
                </c:pt>
                <c:pt idx="73">
                  <c:v>3.0601246489165779</c:v>
                </c:pt>
                <c:pt idx="74">
                  <c:v>0</c:v>
                </c:pt>
                <c:pt idx="75">
                  <c:v>3.0412001519153393</c:v>
                </c:pt>
                <c:pt idx="76">
                  <c:v>0</c:v>
                </c:pt>
                <c:pt idx="77">
                  <c:v>0</c:v>
                </c:pt>
                <c:pt idx="78">
                  <c:v>3.5340414691836499</c:v>
                </c:pt>
                <c:pt idx="79">
                  <c:v>0</c:v>
                </c:pt>
                <c:pt idx="80">
                  <c:v>31.914964691219787</c:v>
                </c:pt>
                <c:pt idx="81">
                  <c:v>0</c:v>
                </c:pt>
                <c:pt idx="82">
                  <c:v>0</c:v>
                </c:pt>
                <c:pt idx="83">
                  <c:v>3.096643882007287</c:v>
                </c:pt>
                <c:pt idx="84">
                  <c:v>0</c:v>
                </c:pt>
                <c:pt idx="85">
                  <c:v>0</c:v>
                </c:pt>
                <c:pt idx="86">
                  <c:v>0</c:v>
                </c:pt>
                <c:pt idx="87">
                  <c:v>10.614001828616573</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1.5394980144742703</c:v>
                </c:pt>
                <c:pt idx="104">
                  <c:v>8.875559920993016</c:v>
                </c:pt>
                <c:pt idx="105">
                  <c:v>19.411313568904479</c:v>
                </c:pt>
                <c:pt idx="106">
                  <c:v>0</c:v>
                </c:pt>
                <c:pt idx="107">
                  <c:v>0</c:v>
                </c:pt>
                <c:pt idx="108">
                  <c:v>1.3344838933802687</c:v>
                </c:pt>
                <c:pt idx="109">
                  <c:v>0</c:v>
                </c:pt>
                <c:pt idx="110">
                  <c:v>0</c:v>
                </c:pt>
                <c:pt idx="111">
                  <c:v>0</c:v>
                </c:pt>
                <c:pt idx="112">
                  <c:v>0</c:v>
                </c:pt>
                <c:pt idx="113">
                  <c:v>0</c:v>
                </c:pt>
                <c:pt idx="114">
                  <c:v>0</c:v>
                </c:pt>
                <c:pt idx="115">
                  <c:v>0</c:v>
                </c:pt>
                <c:pt idx="116">
                  <c:v>0</c:v>
                </c:pt>
                <c:pt idx="117">
                  <c:v>52.736619390705023</c:v>
                </c:pt>
                <c:pt idx="118">
                  <c:v>0</c:v>
                </c:pt>
                <c:pt idx="119">
                  <c:v>0</c:v>
                </c:pt>
                <c:pt idx="120">
                  <c:v>0</c:v>
                </c:pt>
                <c:pt idx="121">
                  <c:v>0</c:v>
                </c:pt>
                <c:pt idx="122">
                  <c:v>1.7358532962992084</c:v>
                </c:pt>
                <c:pt idx="123">
                  <c:v>0</c:v>
                </c:pt>
                <c:pt idx="124">
                  <c:v>3.116329048334082</c:v>
                </c:pt>
                <c:pt idx="125">
                  <c:v>0</c:v>
                </c:pt>
                <c:pt idx="126">
                  <c:v>0</c:v>
                </c:pt>
                <c:pt idx="127">
                  <c:v>4.0256586557961356</c:v>
                </c:pt>
                <c:pt idx="128">
                  <c:v>0</c:v>
                </c:pt>
                <c:pt idx="129">
                  <c:v>0</c:v>
                </c:pt>
                <c:pt idx="130">
                  <c:v>0</c:v>
                </c:pt>
                <c:pt idx="131">
                  <c:v>0</c:v>
                </c:pt>
                <c:pt idx="132">
                  <c:v>5.2647739883379439</c:v>
                </c:pt>
                <c:pt idx="133">
                  <c:v>0</c:v>
                </c:pt>
                <c:pt idx="134">
                  <c:v>5.0033320416929081</c:v>
                </c:pt>
                <c:pt idx="135">
                  <c:v>0</c:v>
                </c:pt>
                <c:pt idx="136">
                  <c:v>0</c:v>
                </c:pt>
                <c:pt idx="137">
                  <c:v>0</c:v>
                </c:pt>
                <c:pt idx="138">
                  <c:v>0</c:v>
                </c:pt>
                <c:pt idx="139">
                  <c:v>0</c:v>
                </c:pt>
                <c:pt idx="140">
                  <c:v>0</c:v>
                </c:pt>
                <c:pt idx="141">
                  <c:v>0</c:v>
                </c:pt>
                <c:pt idx="142">
                  <c:v>3.2328897302972011</c:v>
                </c:pt>
                <c:pt idx="143">
                  <c:v>0</c:v>
                </c:pt>
                <c:pt idx="144">
                  <c:v>0</c:v>
                </c:pt>
                <c:pt idx="145">
                  <c:v>73.507770749127303</c:v>
                </c:pt>
                <c:pt idx="146">
                  <c:v>3.2101309299994822</c:v>
                </c:pt>
                <c:pt idx="147">
                  <c:v>0</c:v>
                </c:pt>
                <c:pt idx="148">
                  <c:v>0</c:v>
                </c:pt>
                <c:pt idx="149">
                  <c:v>0</c:v>
                </c:pt>
                <c:pt idx="150">
                  <c:v>23.203887454509356</c:v>
                </c:pt>
                <c:pt idx="151">
                  <c:v>0</c:v>
                </c:pt>
                <c:pt idx="152">
                  <c:v>3.4761882980298151</c:v>
                </c:pt>
                <c:pt idx="153">
                  <c:v>2.1718192314064084</c:v>
                </c:pt>
                <c:pt idx="154">
                  <c:v>0</c:v>
                </c:pt>
                <c:pt idx="155">
                  <c:v>0</c:v>
                </c:pt>
                <c:pt idx="156">
                  <c:v>0</c:v>
                </c:pt>
                <c:pt idx="157">
                  <c:v>0</c:v>
                </c:pt>
                <c:pt idx="158">
                  <c:v>0</c:v>
                </c:pt>
                <c:pt idx="159">
                  <c:v>4.0057850896072313</c:v>
                </c:pt>
                <c:pt idx="160">
                  <c:v>5.2641668547165184</c:v>
                </c:pt>
                <c:pt idx="161">
                  <c:v>6.5801803760505262</c:v>
                </c:pt>
                <c:pt idx="162">
                  <c:v>0</c:v>
                </c:pt>
                <c:pt idx="163">
                  <c:v>0</c:v>
                </c:pt>
                <c:pt idx="164">
                  <c:v>0</c:v>
                </c:pt>
                <c:pt idx="165">
                  <c:v>0</c:v>
                </c:pt>
                <c:pt idx="166">
                  <c:v>8.4007806563675054</c:v>
                </c:pt>
                <c:pt idx="167">
                  <c:v>0</c:v>
                </c:pt>
                <c:pt idx="168">
                  <c:v>0</c:v>
                </c:pt>
                <c:pt idx="169">
                  <c:v>0</c:v>
                </c:pt>
                <c:pt idx="170">
                  <c:v>1.0544800473075948</c:v>
                </c:pt>
                <c:pt idx="171">
                  <c:v>0</c:v>
                </c:pt>
                <c:pt idx="172">
                  <c:v>0</c:v>
                </c:pt>
                <c:pt idx="173">
                  <c:v>1.8422667762518476</c:v>
                </c:pt>
                <c:pt idx="174">
                  <c:v>2.6005214410793309</c:v>
                </c:pt>
                <c:pt idx="175">
                  <c:v>0</c:v>
                </c:pt>
                <c:pt idx="176">
                  <c:v>0</c:v>
                </c:pt>
                <c:pt idx="177">
                  <c:v>0</c:v>
                </c:pt>
                <c:pt idx="178">
                  <c:v>0</c:v>
                </c:pt>
                <c:pt idx="179">
                  <c:v>2.0776174881735363</c:v>
                </c:pt>
                <c:pt idx="180">
                  <c:v>0</c:v>
                </c:pt>
                <c:pt idx="181">
                  <c:v>0</c:v>
                </c:pt>
                <c:pt idx="182">
                  <c:v>0</c:v>
                </c:pt>
                <c:pt idx="183">
                  <c:v>4.698656344161309</c:v>
                </c:pt>
                <c:pt idx="184">
                  <c:v>72.888061327790155</c:v>
                </c:pt>
                <c:pt idx="185">
                  <c:v>0</c:v>
                </c:pt>
                <c:pt idx="186">
                  <c:v>0</c:v>
                </c:pt>
                <c:pt idx="187">
                  <c:v>0</c:v>
                </c:pt>
                <c:pt idx="188">
                  <c:v>0</c:v>
                </c:pt>
                <c:pt idx="189">
                  <c:v>0</c:v>
                </c:pt>
                <c:pt idx="190">
                  <c:v>31.326838474010419</c:v>
                </c:pt>
                <c:pt idx="191">
                  <c:v>3.9008793868910123</c:v>
                </c:pt>
                <c:pt idx="192">
                  <c:v>0</c:v>
                </c:pt>
                <c:pt idx="193">
                  <c:v>0</c:v>
                </c:pt>
                <c:pt idx="194">
                  <c:v>9.3942730870830307</c:v>
                </c:pt>
                <c:pt idx="195">
                  <c:v>0</c:v>
                </c:pt>
                <c:pt idx="196">
                  <c:v>0</c:v>
                </c:pt>
                <c:pt idx="197">
                  <c:v>0</c:v>
                </c:pt>
                <c:pt idx="198">
                  <c:v>12.512243033101736</c:v>
                </c:pt>
                <c:pt idx="199">
                  <c:v>0</c:v>
                </c:pt>
                <c:pt idx="200">
                  <c:v>0</c:v>
                </c:pt>
                <c:pt idx="201">
                  <c:v>0</c:v>
                </c:pt>
                <c:pt idx="202">
                  <c:v>0</c:v>
                </c:pt>
                <c:pt idx="203">
                  <c:v>0</c:v>
                </c:pt>
                <c:pt idx="204">
                  <c:v>0</c:v>
                </c:pt>
                <c:pt idx="205">
                  <c:v>2.9735416316535077</c:v>
                </c:pt>
                <c:pt idx="206">
                  <c:v>0</c:v>
                </c:pt>
                <c:pt idx="207">
                  <c:v>0</c:v>
                </c:pt>
                <c:pt idx="208">
                  <c:v>13.499978074212956</c:v>
                </c:pt>
                <c:pt idx="209">
                  <c:v>1.6254433014551348</c:v>
                </c:pt>
                <c:pt idx="210">
                  <c:v>0</c:v>
                </c:pt>
                <c:pt idx="211">
                  <c:v>0</c:v>
                </c:pt>
                <c:pt idx="212">
                  <c:v>8.786165871531713</c:v>
                </c:pt>
                <c:pt idx="213">
                  <c:v>0</c:v>
                </c:pt>
                <c:pt idx="214">
                  <c:v>0</c:v>
                </c:pt>
                <c:pt idx="215">
                  <c:v>70.25864636948738</c:v>
                </c:pt>
                <c:pt idx="216">
                  <c:v>75.037350330143681</c:v>
                </c:pt>
                <c:pt idx="217">
                  <c:v>0</c:v>
                </c:pt>
                <c:pt idx="218">
                  <c:v>0</c:v>
                </c:pt>
                <c:pt idx="219">
                  <c:v>3.0436578120822797</c:v>
                </c:pt>
                <c:pt idx="220">
                  <c:v>0</c:v>
                </c:pt>
                <c:pt idx="221">
                  <c:v>0</c:v>
                </c:pt>
                <c:pt idx="222">
                  <c:v>12.539119007406319</c:v>
                </c:pt>
                <c:pt idx="223">
                  <c:v>6.7780428489185862</c:v>
                </c:pt>
                <c:pt idx="224">
                  <c:v>13.430828475181738</c:v>
                </c:pt>
                <c:pt idx="225">
                  <c:v>0</c:v>
                </c:pt>
                <c:pt idx="226">
                  <c:v>1.4079444541477184</c:v>
                </c:pt>
                <c:pt idx="227">
                  <c:v>0</c:v>
                </c:pt>
                <c:pt idx="228">
                  <c:v>0</c:v>
                </c:pt>
                <c:pt idx="229">
                  <c:v>3.9529162803621429</c:v>
                </c:pt>
                <c:pt idx="230">
                  <c:v>0</c:v>
                </c:pt>
                <c:pt idx="231">
                  <c:v>0</c:v>
                </c:pt>
                <c:pt idx="232">
                  <c:v>0</c:v>
                </c:pt>
                <c:pt idx="233">
                  <c:v>2.0441635966287124</c:v>
                </c:pt>
                <c:pt idx="234">
                  <c:v>0</c:v>
                </c:pt>
                <c:pt idx="235">
                  <c:v>0</c:v>
                </c:pt>
                <c:pt idx="236">
                  <c:v>28.731985869555945</c:v>
                </c:pt>
                <c:pt idx="237">
                  <c:v>0</c:v>
                </c:pt>
                <c:pt idx="238">
                  <c:v>2.4302917473077668</c:v>
                </c:pt>
                <c:pt idx="239">
                  <c:v>2.395202184014142</c:v>
                </c:pt>
                <c:pt idx="240">
                  <c:v>63.378143050754971</c:v>
                </c:pt>
                <c:pt idx="241">
                  <c:v>4.9580443036282578</c:v>
                </c:pt>
                <c:pt idx="242">
                  <c:v>0</c:v>
                </c:pt>
                <c:pt idx="243">
                  <c:v>0</c:v>
                </c:pt>
                <c:pt idx="244">
                  <c:v>0</c:v>
                </c:pt>
                <c:pt idx="245">
                  <c:v>3.9857392757852366</c:v>
                </c:pt>
                <c:pt idx="246">
                  <c:v>0</c:v>
                </c:pt>
                <c:pt idx="247">
                  <c:v>6.8299923924161403</c:v>
                </c:pt>
                <c:pt idx="248">
                  <c:v>10.800810004187255</c:v>
                </c:pt>
                <c:pt idx="249">
                  <c:v>0</c:v>
                </c:pt>
                <c:pt idx="250">
                  <c:v>0</c:v>
                </c:pt>
                <c:pt idx="251">
                  <c:v>12.222387212768881</c:v>
                </c:pt>
                <c:pt idx="252">
                  <c:v>0</c:v>
                </c:pt>
                <c:pt idx="253">
                  <c:v>0</c:v>
                </c:pt>
                <c:pt idx="254">
                  <c:v>0</c:v>
                </c:pt>
                <c:pt idx="255">
                  <c:v>0</c:v>
                </c:pt>
                <c:pt idx="256">
                  <c:v>0</c:v>
                </c:pt>
                <c:pt idx="257">
                  <c:v>41.055316627870262</c:v>
                </c:pt>
                <c:pt idx="258">
                  <c:v>0</c:v>
                </c:pt>
                <c:pt idx="259">
                  <c:v>0</c:v>
                </c:pt>
                <c:pt idx="260">
                  <c:v>2.3331356966914987</c:v>
                </c:pt>
                <c:pt idx="261">
                  <c:v>0</c:v>
                </c:pt>
                <c:pt idx="262">
                  <c:v>0</c:v>
                </c:pt>
                <c:pt idx="263">
                  <c:v>0</c:v>
                </c:pt>
                <c:pt idx="264">
                  <c:v>0</c:v>
                </c:pt>
                <c:pt idx="265">
                  <c:v>85.360944213918032</c:v>
                </c:pt>
                <c:pt idx="266">
                  <c:v>0</c:v>
                </c:pt>
                <c:pt idx="267">
                  <c:v>0</c:v>
                </c:pt>
                <c:pt idx="268">
                  <c:v>1.2676956166646367</c:v>
                </c:pt>
                <c:pt idx="269">
                  <c:v>0</c:v>
                </c:pt>
                <c:pt idx="270">
                  <c:v>0</c:v>
                </c:pt>
                <c:pt idx="271">
                  <c:v>0</c:v>
                </c:pt>
                <c:pt idx="272">
                  <c:v>17.136056222162054</c:v>
                </c:pt>
                <c:pt idx="273">
                  <c:v>0.75937434309586849</c:v>
                </c:pt>
                <c:pt idx="274">
                  <c:v>0</c:v>
                </c:pt>
                <c:pt idx="275">
                  <c:v>0</c:v>
                </c:pt>
                <c:pt idx="276">
                  <c:v>6.3175548450529391</c:v>
                </c:pt>
                <c:pt idx="277">
                  <c:v>11.170205251869485</c:v>
                </c:pt>
                <c:pt idx="278">
                  <c:v>3.6373597867967118</c:v>
                </c:pt>
                <c:pt idx="279">
                  <c:v>0</c:v>
                </c:pt>
                <c:pt idx="280">
                  <c:v>0</c:v>
                </c:pt>
                <c:pt idx="281">
                  <c:v>0</c:v>
                </c:pt>
                <c:pt idx="282">
                  <c:v>0</c:v>
                </c:pt>
                <c:pt idx="283">
                  <c:v>3.3476523916504317</c:v>
                </c:pt>
                <c:pt idx="284">
                  <c:v>0</c:v>
                </c:pt>
                <c:pt idx="285">
                  <c:v>3.5228640111880192</c:v>
                </c:pt>
                <c:pt idx="286">
                  <c:v>0</c:v>
                </c:pt>
                <c:pt idx="287">
                  <c:v>0</c:v>
                </c:pt>
                <c:pt idx="288">
                  <c:v>7.2778438525338647</c:v>
                </c:pt>
                <c:pt idx="289">
                  <c:v>0</c:v>
                </c:pt>
                <c:pt idx="290">
                  <c:v>56.010668343157086</c:v>
                </c:pt>
                <c:pt idx="291">
                  <c:v>0</c:v>
                </c:pt>
                <c:pt idx="292">
                  <c:v>0</c:v>
                </c:pt>
                <c:pt idx="293">
                  <c:v>0</c:v>
                </c:pt>
                <c:pt idx="294">
                  <c:v>0</c:v>
                </c:pt>
                <c:pt idx="295">
                  <c:v>0</c:v>
                </c:pt>
                <c:pt idx="296">
                  <c:v>0</c:v>
                </c:pt>
                <c:pt idx="297">
                  <c:v>30.677658408834038</c:v>
                </c:pt>
                <c:pt idx="298">
                  <c:v>0</c:v>
                </c:pt>
                <c:pt idx="299">
                  <c:v>0</c:v>
                </c:pt>
                <c:pt idx="300">
                  <c:v>3.074663033198179</c:v>
                </c:pt>
                <c:pt idx="301">
                  <c:v>0</c:v>
                </c:pt>
                <c:pt idx="302">
                  <c:v>4.5110839989105145</c:v>
                </c:pt>
                <c:pt idx="303">
                  <c:v>0</c:v>
                </c:pt>
                <c:pt idx="304">
                  <c:v>0</c:v>
                </c:pt>
                <c:pt idx="305">
                  <c:v>0</c:v>
                </c:pt>
                <c:pt idx="306">
                  <c:v>0</c:v>
                </c:pt>
                <c:pt idx="307">
                  <c:v>0</c:v>
                </c:pt>
                <c:pt idx="308">
                  <c:v>0</c:v>
                </c:pt>
                <c:pt idx="309">
                  <c:v>0</c:v>
                </c:pt>
                <c:pt idx="310">
                  <c:v>0</c:v>
                </c:pt>
                <c:pt idx="311">
                  <c:v>0</c:v>
                </c:pt>
                <c:pt idx="312">
                  <c:v>0</c:v>
                </c:pt>
                <c:pt idx="313">
                  <c:v>0</c:v>
                </c:pt>
                <c:pt idx="314">
                  <c:v>13.32369903078688</c:v>
                </c:pt>
                <c:pt idx="315">
                  <c:v>34.62056270557602</c:v>
                </c:pt>
                <c:pt idx="316">
                  <c:v>0</c:v>
                </c:pt>
                <c:pt idx="317">
                  <c:v>7.3183667237328534</c:v>
                </c:pt>
                <c:pt idx="318">
                  <c:v>0</c:v>
                </c:pt>
                <c:pt idx="319">
                  <c:v>0</c:v>
                </c:pt>
                <c:pt idx="320">
                  <c:v>0</c:v>
                </c:pt>
                <c:pt idx="321">
                  <c:v>0</c:v>
                </c:pt>
                <c:pt idx="322">
                  <c:v>0</c:v>
                </c:pt>
                <c:pt idx="323">
                  <c:v>0</c:v>
                </c:pt>
                <c:pt idx="324">
                  <c:v>0</c:v>
                </c:pt>
                <c:pt idx="325">
                  <c:v>0</c:v>
                </c:pt>
                <c:pt idx="326">
                  <c:v>0</c:v>
                </c:pt>
                <c:pt idx="327">
                  <c:v>69.369879479327082</c:v>
                </c:pt>
                <c:pt idx="328">
                  <c:v>0</c:v>
                </c:pt>
                <c:pt idx="329">
                  <c:v>0</c:v>
                </c:pt>
                <c:pt idx="330">
                  <c:v>4.04718199035905</c:v>
                </c:pt>
                <c:pt idx="331">
                  <c:v>7.5814361103223611</c:v>
                </c:pt>
                <c:pt idx="332">
                  <c:v>8.2429374709931356</c:v>
                </c:pt>
                <c:pt idx="333">
                  <c:v>0</c:v>
                </c:pt>
                <c:pt idx="334">
                  <c:v>2.5119665099941368</c:v>
                </c:pt>
                <c:pt idx="335">
                  <c:v>0</c:v>
                </c:pt>
                <c:pt idx="336">
                  <c:v>3.5801796691002412</c:v>
                </c:pt>
                <c:pt idx="337">
                  <c:v>0</c:v>
                </c:pt>
                <c:pt idx="338">
                  <c:v>0</c:v>
                </c:pt>
                <c:pt idx="339">
                  <c:v>0</c:v>
                </c:pt>
                <c:pt idx="340">
                  <c:v>0</c:v>
                </c:pt>
                <c:pt idx="341">
                  <c:v>0</c:v>
                </c:pt>
                <c:pt idx="342">
                  <c:v>1.6302899778857411</c:v>
                </c:pt>
                <c:pt idx="343">
                  <c:v>0.5478497556354992</c:v>
                </c:pt>
                <c:pt idx="344">
                  <c:v>0</c:v>
                </c:pt>
                <c:pt idx="345">
                  <c:v>0</c:v>
                </c:pt>
                <c:pt idx="346">
                  <c:v>0</c:v>
                </c:pt>
                <c:pt idx="347">
                  <c:v>6.4264285324599353</c:v>
                </c:pt>
                <c:pt idx="348">
                  <c:v>0</c:v>
                </c:pt>
                <c:pt idx="349">
                  <c:v>0</c:v>
                </c:pt>
                <c:pt idx="350">
                  <c:v>3.3004673782830292</c:v>
                </c:pt>
                <c:pt idx="351">
                  <c:v>0</c:v>
                </c:pt>
                <c:pt idx="352">
                  <c:v>1.9464413145238537</c:v>
                </c:pt>
                <c:pt idx="353">
                  <c:v>0</c:v>
                </c:pt>
                <c:pt idx="354">
                  <c:v>0</c:v>
                </c:pt>
                <c:pt idx="355">
                  <c:v>99.07979528606603</c:v>
                </c:pt>
                <c:pt idx="356">
                  <c:v>7.2935782919179628</c:v>
                </c:pt>
                <c:pt idx="357">
                  <c:v>0</c:v>
                </c:pt>
                <c:pt idx="358">
                  <c:v>3.1239126207037717</c:v>
                </c:pt>
                <c:pt idx="359">
                  <c:v>0</c:v>
                </c:pt>
                <c:pt idx="360">
                  <c:v>23.972515184255304</c:v>
                </c:pt>
                <c:pt idx="361">
                  <c:v>0</c:v>
                </c:pt>
                <c:pt idx="362">
                  <c:v>8.3531196873130913</c:v>
                </c:pt>
                <c:pt idx="363">
                  <c:v>0</c:v>
                </c:pt>
                <c:pt idx="364">
                  <c:v>1.5117179683892721</c:v>
                </c:pt>
                <c:pt idx="365">
                  <c:v>0</c:v>
                </c:pt>
                <c:pt idx="366">
                  <c:v>0</c:v>
                </c:pt>
                <c:pt idx="367">
                  <c:v>0</c:v>
                </c:pt>
                <c:pt idx="368">
                  <c:v>0</c:v>
                </c:pt>
                <c:pt idx="369">
                  <c:v>2.129571519655665</c:v>
                </c:pt>
                <c:pt idx="370">
                  <c:v>0</c:v>
                </c:pt>
                <c:pt idx="371">
                  <c:v>18.146345412515014</c:v>
                </c:pt>
                <c:pt idx="372">
                  <c:v>0</c:v>
                </c:pt>
                <c:pt idx="373">
                  <c:v>0</c:v>
                </c:pt>
                <c:pt idx="374">
                  <c:v>0</c:v>
                </c:pt>
                <c:pt idx="375">
                  <c:v>0</c:v>
                </c:pt>
                <c:pt idx="376">
                  <c:v>4.9845174907021788</c:v>
                </c:pt>
                <c:pt idx="377">
                  <c:v>0</c:v>
                </c:pt>
                <c:pt idx="378">
                  <c:v>1.9374094986243167</c:v>
                </c:pt>
                <c:pt idx="379">
                  <c:v>0</c:v>
                </c:pt>
                <c:pt idx="380">
                  <c:v>1.2617067508539588</c:v>
                </c:pt>
                <c:pt idx="381">
                  <c:v>0</c:v>
                </c:pt>
                <c:pt idx="382">
                  <c:v>0</c:v>
                </c:pt>
                <c:pt idx="383">
                  <c:v>2.0453229954384984</c:v>
                </c:pt>
                <c:pt idx="384">
                  <c:v>13.229418396564739</c:v>
                </c:pt>
                <c:pt idx="385">
                  <c:v>0</c:v>
                </c:pt>
                <c:pt idx="386">
                  <c:v>0</c:v>
                </c:pt>
                <c:pt idx="387">
                  <c:v>0</c:v>
                </c:pt>
                <c:pt idx="388">
                  <c:v>0</c:v>
                </c:pt>
                <c:pt idx="389">
                  <c:v>14.69231533195957</c:v>
                </c:pt>
                <c:pt idx="390">
                  <c:v>3.220178287489099</c:v>
                </c:pt>
                <c:pt idx="391">
                  <c:v>0</c:v>
                </c:pt>
                <c:pt idx="392">
                  <c:v>0</c:v>
                </c:pt>
                <c:pt idx="393">
                  <c:v>26.230373091477038</c:v>
                </c:pt>
                <c:pt idx="394">
                  <c:v>84.33606010597407</c:v>
                </c:pt>
                <c:pt idx="395">
                  <c:v>0</c:v>
                </c:pt>
                <c:pt idx="396">
                  <c:v>0</c:v>
                </c:pt>
                <c:pt idx="397">
                  <c:v>0</c:v>
                </c:pt>
                <c:pt idx="398">
                  <c:v>0</c:v>
                </c:pt>
                <c:pt idx="399">
                  <c:v>0</c:v>
                </c:pt>
                <c:pt idx="400">
                  <c:v>22.439274912193529</c:v>
                </c:pt>
                <c:pt idx="401">
                  <c:v>3.540303536920876</c:v>
                </c:pt>
                <c:pt idx="402">
                  <c:v>3.5500381833372177</c:v>
                </c:pt>
                <c:pt idx="403">
                  <c:v>0</c:v>
                </c:pt>
                <c:pt idx="404">
                  <c:v>9.5563488177775362</c:v>
                </c:pt>
                <c:pt idx="405">
                  <c:v>0</c:v>
                </c:pt>
                <c:pt idx="406">
                  <c:v>0</c:v>
                </c:pt>
                <c:pt idx="407">
                  <c:v>0</c:v>
                </c:pt>
                <c:pt idx="408">
                  <c:v>13.512576951771113</c:v>
                </c:pt>
                <c:pt idx="409">
                  <c:v>0</c:v>
                </c:pt>
                <c:pt idx="410">
                  <c:v>0</c:v>
                </c:pt>
                <c:pt idx="411">
                  <c:v>0</c:v>
                </c:pt>
                <c:pt idx="412">
                  <c:v>0</c:v>
                </c:pt>
                <c:pt idx="413">
                  <c:v>0</c:v>
                </c:pt>
                <c:pt idx="414">
                  <c:v>0</c:v>
                </c:pt>
                <c:pt idx="415">
                  <c:v>3.1647087702794328</c:v>
                </c:pt>
                <c:pt idx="416">
                  <c:v>0</c:v>
                </c:pt>
                <c:pt idx="417">
                  <c:v>0</c:v>
                </c:pt>
                <c:pt idx="418">
                  <c:v>6.5709833633111128</c:v>
                </c:pt>
                <c:pt idx="419">
                  <c:v>4.5612165452645037</c:v>
                </c:pt>
                <c:pt idx="420">
                  <c:v>0</c:v>
                </c:pt>
                <c:pt idx="421">
                  <c:v>0</c:v>
                </c:pt>
                <c:pt idx="422">
                  <c:v>13.235954317090689</c:v>
                </c:pt>
                <c:pt idx="423">
                  <c:v>10.525728763401974</c:v>
                </c:pt>
                <c:pt idx="424">
                  <c:v>0</c:v>
                </c:pt>
                <c:pt idx="425">
                  <c:v>57.893563800468208</c:v>
                </c:pt>
                <c:pt idx="426">
                  <c:v>52.122178160459065</c:v>
                </c:pt>
                <c:pt idx="427">
                  <c:v>0</c:v>
                </c:pt>
                <c:pt idx="428">
                  <c:v>0</c:v>
                </c:pt>
                <c:pt idx="429">
                  <c:v>3.8984821119810467</c:v>
                </c:pt>
                <c:pt idx="430">
                  <c:v>0</c:v>
                </c:pt>
                <c:pt idx="431">
                  <c:v>0</c:v>
                </c:pt>
                <c:pt idx="432">
                  <c:v>12.756879898267727</c:v>
                </c:pt>
                <c:pt idx="433">
                  <c:v>10.586518990446786</c:v>
                </c:pt>
                <c:pt idx="434">
                  <c:v>12.917308077916596</c:v>
                </c:pt>
                <c:pt idx="435">
                  <c:v>0</c:v>
                </c:pt>
                <c:pt idx="436">
                  <c:v>1.3715882136789688</c:v>
                </c:pt>
                <c:pt idx="437">
                  <c:v>0</c:v>
                </c:pt>
                <c:pt idx="438">
                  <c:v>0</c:v>
                </c:pt>
                <c:pt idx="439">
                  <c:v>0.72108459451980667</c:v>
                </c:pt>
                <c:pt idx="440">
                  <c:v>5.1990731362599565</c:v>
                </c:pt>
                <c:pt idx="441">
                  <c:v>0</c:v>
                </c:pt>
                <c:pt idx="442">
                  <c:v>0</c:v>
                </c:pt>
                <c:pt idx="443">
                  <c:v>1.0548586637848305</c:v>
                </c:pt>
                <c:pt idx="444">
                  <c:v>0</c:v>
                </c:pt>
                <c:pt idx="445">
                  <c:v>0</c:v>
                </c:pt>
                <c:pt idx="446">
                  <c:v>0</c:v>
                </c:pt>
                <c:pt idx="447">
                  <c:v>0</c:v>
                </c:pt>
                <c:pt idx="448">
                  <c:v>6.7449904603908202</c:v>
                </c:pt>
                <c:pt idx="449">
                  <c:v>4.8120591283363456</c:v>
                </c:pt>
                <c:pt idx="450">
                  <c:v>70.100666301590749</c:v>
                </c:pt>
                <c:pt idx="451">
                  <c:v>71.226089771257193</c:v>
                </c:pt>
                <c:pt idx="452">
                  <c:v>0</c:v>
                </c:pt>
                <c:pt idx="453">
                  <c:v>0</c:v>
                </c:pt>
                <c:pt idx="454">
                  <c:v>0</c:v>
                </c:pt>
                <c:pt idx="455">
                  <c:v>1.9774702277928573</c:v>
                </c:pt>
                <c:pt idx="456">
                  <c:v>0</c:v>
                </c:pt>
                <c:pt idx="457">
                  <c:v>9.5841181792194696</c:v>
                </c:pt>
                <c:pt idx="458">
                  <c:v>10.411352342321473</c:v>
                </c:pt>
                <c:pt idx="459">
                  <c:v>4.3595456345020516</c:v>
                </c:pt>
                <c:pt idx="460">
                  <c:v>0</c:v>
                </c:pt>
                <c:pt idx="461">
                  <c:v>49.974413331146259</c:v>
                </c:pt>
                <c:pt idx="462">
                  <c:v>0</c:v>
                </c:pt>
                <c:pt idx="463">
                  <c:v>0</c:v>
                </c:pt>
                <c:pt idx="464">
                  <c:v>0</c:v>
                </c:pt>
                <c:pt idx="465">
                  <c:v>0</c:v>
                </c:pt>
                <c:pt idx="466">
                  <c:v>0</c:v>
                </c:pt>
                <c:pt idx="467">
                  <c:v>24.192122117157162</c:v>
                </c:pt>
                <c:pt idx="468">
                  <c:v>0</c:v>
                </c:pt>
                <c:pt idx="469">
                  <c:v>0</c:v>
                </c:pt>
                <c:pt idx="470">
                  <c:v>3.2345874551814222</c:v>
                </c:pt>
                <c:pt idx="471">
                  <c:v>0</c:v>
                </c:pt>
                <c:pt idx="472">
                  <c:v>0</c:v>
                </c:pt>
                <c:pt idx="473">
                  <c:v>0</c:v>
                </c:pt>
                <c:pt idx="474">
                  <c:v>0</c:v>
                </c:pt>
                <c:pt idx="475">
                  <c:v>72.529695209474184</c:v>
                </c:pt>
                <c:pt idx="476">
                  <c:v>0</c:v>
                </c:pt>
                <c:pt idx="477">
                  <c:v>0</c:v>
                </c:pt>
                <c:pt idx="478">
                  <c:v>0</c:v>
                </c:pt>
                <c:pt idx="479">
                  <c:v>0</c:v>
                </c:pt>
                <c:pt idx="480">
                  <c:v>0</c:v>
                </c:pt>
                <c:pt idx="481">
                  <c:v>3.8310775741407053</c:v>
                </c:pt>
                <c:pt idx="482">
                  <c:v>63.251880293189664</c:v>
                </c:pt>
                <c:pt idx="483">
                  <c:v>3.3563529480721299</c:v>
                </c:pt>
                <c:pt idx="484">
                  <c:v>0</c:v>
                </c:pt>
                <c:pt idx="485">
                  <c:v>3.5002262758007436</c:v>
                </c:pt>
                <c:pt idx="486">
                  <c:v>8.3285666851345965</c:v>
                </c:pt>
                <c:pt idx="487">
                  <c:v>3.4834016385439468</c:v>
                </c:pt>
                <c:pt idx="488">
                  <c:v>6.0541825518953614</c:v>
                </c:pt>
                <c:pt idx="489">
                  <c:v>0</c:v>
                </c:pt>
                <c:pt idx="490">
                  <c:v>0</c:v>
                </c:pt>
                <c:pt idx="491">
                  <c:v>0</c:v>
                </c:pt>
                <c:pt idx="492">
                  <c:v>0</c:v>
                </c:pt>
                <c:pt idx="493">
                  <c:v>0</c:v>
                </c:pt>
                <c:pt idx="494">
                  <c:v>0</c:v>
                </c:pt>
                <c:pt idx="495">
                  <c:v>2.5031833447765219</c:v>
                </c:pt>
                <c:pt idx="496">
                  <c:v>0</c:v>
                </c:pt>
                <c:pt idx="497">
                  <c:v>0</c:v>
                </c:pt>
                <c:pt idx="498">
                  <c:v>0</c:v>
                </c:pt>
                <c:pt idx="499">
                  <c:v>2.0267633919539154</c:v>
                </c:pt>
                <c:pt idx="500">
                  <c:v>48.641878731960851</c:v>
                </c:pt>
                <c:pt idx="501">
                  <c:v>0</c:v>
                </c:pt>
                <c:pt idx="502">
                  <c:v>0</c:v>
                </c:pt>
                <c:pt idx="503">
                  <c:v>0</c:v>
                </c:pt>
                <c:pt idx="504">
                  <c:v>0</c:v>
                </c:pt>
                <c:pt idx="505">
                  <c:v>0</c:v>
                </c:pt>
                <c:pt idx="506">
                  <c:v>0</c:v>
                </c:pt>
                <c:pt idx="507">
                  <c:v>30.719862304635694</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1.4378296190952704</c:v>
                </c:pt>
                <c:pt idx="524">
                  <c:v>13.112887837604488</c:v>
                </c:pt>
                <c:pt idx="525">
                  <c:v>63.310810400590796</c:v>
                </c:pt>
                <c:pt idx="526">
                  <c:v>0</c:v>
                </c:pt>
                <c:pt idx="527">
                  <c:v>0</c:v>
                </c:pt>
                <c:pt idx="528">
                  <c:v>2.0112330877155364</c:v>
                </c:pt>
                <c:pt idx="529">
                  <c:v>0</c:v>
                </c:pt>
                <c:pt idx="530">
                  <c:v>0</c:v>
                </c:pt>
                <c:pt idx="531">
                  <c:v>0</c:v>
                </c:pt>
                <c:pt idx="532">
                  <c:v>0</c:v>
                </c:pt>
                <c:pt idx="533">
                  <c:v>0</c:v>
                </c:pt>
                <c:pt idx="534">
                  <c:v>0</c:v>
                </c:pt>
                <c:pt idx="535">
                  <c:v>0</c:v>
                </c:pt>
                <c:pt idx="536">
                  <c:v>0</c:v>
                </c:pt>
                <c:pt idx="537">
                  <c:v>38.165209127923852</c:v>
                </c:pt>
                <c:pt idx="538">
                  <c:v>0</c:v>
                </c:pt>
                <c:pt idx="539">
                  <c:v>0</c:v>
                </c:pt>
                <c:pt idx="540">
                  <c:v>0</c:v>
                </c:pt>
                <c:pt idx="541">
                  <c:v>0</c:v>
                </c:pt>
                <c:pt idx="542">
                  <c:v>2.0298321983111394</c:v>
                </c:pt>
                <c:pt idx="543">
                  <c:v>0</c:v>
                </c:pt>
                <c:pt idx="544">
                  <c:v>3.1001400421294507</c:v>
                </c:pt>
                <c:pt idx="545">
                  <c:v>0</c:v>
                </c:pt>
                <c:pt idx="546">
                  <c:v>3.0022007998245557</c:v>
                </c:pt>
                <c:pt idx="547">
                  <c:v>0</c:v>
                </c:pt>
                <c:pt idx="548">
                  <c:v>0</c:v>
                </c:pt>
                <c:pt idx="549">
                  <c:v>0</c:v>
                </c:pt>
                <c:pt idx="550">
                  <c:v>0</c:v>
                </c:pt>
                <c:pt idx="551">
                  <c:v>0</c:v>
                </c:pt>
                <c:pt idx="552">
                  <c:v>1.9315091999700433</c:v>
                </c:pt>
                <c:pt idx="553">
                  <c:v>0.88876176706416898</c:v>
                </c:pt>
                <c:pt idx="554">
                  <c:v>0</c:v>
                </c:pt>
                <c:pt idx="555">
                  <c:v>0</c:v>
                </c:pt>
                <c:pt idx="556">
                  <c:v>0</c:v>
                </c:pt>
                <c:pt idx="557">
                  <c:v>1.1390847355422311</c:v>
                </c:pt>
                <c:pt idx="558">
                  <c:v>0</c:v>
                </c:pt>
                <c:pt idx="559">
                  <c:v>0</c:v>
                </c:pt>
                <c:pt idx="560">
                  <c:v>3.0565357916312159</c:v>
                </c:pt>
                <c:pt idx="561">
                  <c:v>0</c:v>
                </c:pt>
                <c:pt idx="562">
                  <c:v>1.5720510364927311</c:v>
                </c:pt>
                <c:pt idx="563">
                  <c:v>0</c:v>
                </c:pt>
                <c:pt idx="564">
                  <c:v>0</c:v>
                </c:pt>
                <c:pt idx="565">
                  <c:v>52.170744045662936</c:v>
                </c:pt>
                <c:pt idx="566">
                  <c:v>11.56278446079074</c:v>
                </c:pt>
                <c:pt idx="567">
                  <c:v>0</c:v>
                </c:pt>
                <c:pt idx="568">
                  <c:v>0</c:v>
                </c:pt>
                <c:pt idx="569">
                  <c:v>0</c:v>
                </c:pt>
                <c:pt idx="570">
                  <c:v>21.246267403443664</c:v>
                </c:pt>
                <c:pt idx="571">
                  <c:v>0</c:v>
                </c:pt>
                <c:pt idx="572">
                  <c:v>4.4790725053273928</c:v>
                </c:pt>
                <c:pt idx="573">
                  <c:v>0</c:v>
                </c:pt>
                <c:pt idx="574">
                  <c:v>4.4762231940145067</c:v>
                </c:pt>
                <c:pt idx="575">
                  <c:v>0</c:v>
                </c:pt>
                <c:pt idx="576">
                  <c:v>0</c:v>
                </c:pt>
                <c:pt idx="577">
                  <c:v>0</c:v>
                </c:pt>
                <c:pt idx="578">
                  <c:v>3.8794542055595294</c:v>
                </c:pt>
                <c:pt idx="579">
                  <c:v>2.652477515251797</c:v>
                </c:pt>
                <c:pt idx="580">
                  <c:v>0</c:v>
                </c:pt>
                <c:pt idx="581">
                  <c:v>0</c:v>
                </c:pt>
                <c:pt idx="582">
                  <c:v>0</c:v>
                </c:pt>
                <c:pt idx="583">
                  <c:v>0</c:v>
                </c:pt>
                <c:pt idx="584">
                  <c:v>0</c:v>
                </c:pt>
                <c:pt idx="585">
                  <c:v>13.540207048569016</c:v>
                </c:pt>
                <c:pt idx="586">
                  <c:v>1.05623130020371</c:v>
                </c:pt>
                <c:pt idx="587">
                  <c:v>0</c:v>
                </c:pt>
                <c:pt idx="588">
                  <c:v>0</c:v>
                </c:pt>
                <c:pt idx="589">
                  <c:v>0</c:v>
                </c:pt>
                <c:pt idx="590">
                  <c:v>1.4513872576592315</c:v>
                </c:pt>
                <c:pt idx="591">
                  <c:v>0</c:v>
                </c:pt>
                <c:pt idx="592">
                  <c:v>0</c:v>
                </c:pt>
                <c:pt idx="593">
                  <c:v>0</c:v>
                </c:pt>
                <c:pt idx="594">
                  <c:v>12.521039834420622</c:v>
                </c:pt>
                <c:pt idx="595">
                  <c:v>0</c:v>
                </c:pt>
                <c:pt idx="596">
                  <c:v>0</c:v>
                </c:pt>
                <c:pt idx="597">
                  <c:v>0</c:v>
                </c:pt>
                <c:pt idx="598">
                  <c:v>0</c:v>
                </c:pt>
                <c:pt idx="599">
                  <c:v>14.828864757645752</c:v>
                </c:pt>
                <c:pt idx="600">
                  <c:v>1.9735316268754306</c:v>
                </c:pt>
                <c:pt idx="601">
                  <c:v>0</c:v>
                </c:pt>
                <c:pt idx="602">
                  <c:v>0</c:v>
                </c:pt>
                <c:pt idx="603">
                  <c:v>7.4168498607998208</c:v>
                </c:pt>
                <c:pt idx="604">
                  <c:v>100.15648238742195</c:v>
                </c:pt>
                <c:pt idx="605">
                  <c:v>0</c:v>
                </c:pt>
                <c:pt idx="606">
                  <c:v>0</c:v>
                </c:pt>
                <c:pt idx="607">
                  <c:v>0</c:v>
                </c:pt>
                <c:pt idx="608">
                  <c:v>0</c:v>
                </c:pt>
                <c:pt idx="609">
                  <c:v>0</c:v>
                </c:pt>
                <c:pt idx="610">
                  <c:v>4.4709196517547953</c:v>
                </c:pt>
                <c:pt idx="611">
                  <c:v>1.9400106705357334</c:v>
                </c:pt>
                <c:pt idx="612">
                  <c:v>0</c:v>
                </c:pt>
                <c:pt idx="613">
                  <c:v>4.4456918668015355</c:v>
                </c:pt>
                <c:pt idx="614">
                  <c:v>0</c:v>
                </c:pt>
                <c:pt idx="615">
                  <c:v>0</c:v>
                </c:pt>
                <c:pt idx="616">
                  <c:v>0</c:v>
                </c:pt>
                <c:pt idx="617">
                  <c:v>0</c:v>
                </c:pt>
                <c:pt idx="618">
                  <c:v>22.303455343782563</c:v>
                </c:pt>
                <c:pt idx="619">
                  <c:v>0</c:v>
                </c:pt>
                <c:pt idx="620">
                  <c:v>0</c:v>
                </c:pt>
                <c:pt idx="621">
                  <c:v>0</c:v>
                </c:pt>
                <c:pt idx="622">
                  <c:v>0</c:v>
                </c:pt>
                <c:pt idx="623">
                  <c:v>0</c:v>
                </c:pt>
                <c:pt idx="624">
                  <c:v>0</c:v>
                </c:pt>
                <c:pt idx="625">
                  <c:v>10.844754996831613</c:v>
                </c:pt>
                <c:pt idx="626">
                  <c:v>0</c:v>
                </c:pt>
                <c:pt idx="627">
                  <c:v>0</c:v>
                </c:pt>
                <c:pt idx="628">
                  <c:v>4.0694820116765031</c:v>
                </c:pt>
                <c:pt idx="629">
                  <c:v>0</c:v>
                </c:pt>
                <c:pt idx="630">
                  <c:v>0</c:v>
                </c:pt>
                <c:pt idx="631">
                  <c:v>0</c:v>
                </c:pt>
                <c:pt idx="632">
                  <c:v>7.7939526915806665</c:v>
                </c:pt>
                <c:pt idx="633">
                  <c:v>1.6581128022843978</c:v>
                </c:pt>
                <c:pt idx="634">
                  <c:v>0</c:v>
                </c:pt>
                <c:pt idx="635">
                  <c:v>40.940901040450434</c:v>
                </c:pt>
                <c:pt idx="636">
                  <c:v>46.664801760880366</c:v>
                </c:pt>
                <c:pt idx="637">
                  <c:v>0</c:v>
                </c:pt>
                <c:pt idx="638">
                  <c:v>0</c:v>
                </c:pt>
                <c:pt idx="639">
                  <c:v>2.6651648089013387</c:v>
                </c:pt>
                <c:pt idx="640">
                  <c:v>0</c:v>
                </c:pt>
                <c:pt idx="641">
                  <c:v>0</c:v>
                </c:pt>
                <c:pt idx="642">
                  <c:v>7.8659945323151348</c:v>
                </c:pt>
                <c:pt idx="643">
                  <c:v>3.5114004045034437</c:v>
                </c:pt>
                <c:pt idx="644">
                  <c:v>4.4362092798687449</c:v>
                </c:pt>
                <c:pt idx="645">
                  <c:v>0.95594321100882684</c:v>
                </c:pt>
                <c:pt idx="646">
                  <c:v>1.5459474821971768</c:v>
                </c:pt>
                <c:pt idx="647">
                  <c:v>0</c:v>
                </c:pt>
                <c:pt idx="648">
                  <c:v>0</c:v>
                </c:pt>
                <c:pt idx="649">
                  <c:v>0.96603870238036904</c:v>
                </c:pt>
                <c:pt idx="650">
                  <c:v>4.1863407728841642</c:v>
                </c:pt>
                <c:pt idx="651">
                  <c:v>0</c:v>
                </c:pt>
                <c:pt idx="652">
                  <c:v>0</c:v>
                </c:pt>
                <c:pt idx="653">
                  <c:v>2.3825830165759108</c:v>
                </c:pt>
                <c:pt idx="654">
                  <c:v>0</c:v>
                </c:pt>
                <c:pt idx="655">
                  <c:v>0</c:v>
                </c:pt>
                <c:pt idx="656">
                  <c:v>3.1186138889128459</c:v>
                </c:pt>
                <c:pt idx="657">
                  <c:v>0</c:v>
                </c:pt>
                <c:pt idx="658">
                  <c:v>2.5206705632081405</c:v>
                </c:pt>
                <c:pt idx="659">
                  <c:v>0</c:v>
                </c:pt>
                <c:pt idx="660">
                  <c:v>68.228763216980624</c:v>
                </c:pt>
                <c:pt idx="661">
                  <c:v>40.338782968313396</c:v>
                </c:pt>
                <c:pt idx="662">
                  <c:v>0</c:v>
                </c:pt>
                <c:pt idx="663">
                  <c:v>0</c:v>
                </c:pt>
                <c:pt idx="664">
                  <c:v>0</c:v>
                </c:pt>
                <c:pt idx="665">
                  <c:v>5.4133582184764215</c:v>
                </c:pt>
                <c:pt idx="666">
                  <c:v>1.6695868399290392</c:v>
                </c:pt>
                <c:pt idx="667">
                  <c:v>9.7649570699678989</c:v>
                </c:pt>
                <c:pt idx="668">
                  <c:v>10.201117486053143</c:v>
                </c:pt>
                <c:pt idx="669">
                  <c:v>0</c:v>
                </c:pt>
                <c:pt idx="670">
                  <c:v>0</c:v>
                </c:pt>
                <c:pt idx="671">
                  <c:v>21.837010591343702</c:v>
                </c:pt>
                <c:pt idx="672">
                  <c:v>0</c:v>
                </c:pt>
                <c:pt idx="673">
                  <c:v>0</c:v>
                </c:pt>
                <c:pt idx="674">
                  <c:v>0</c:v>
                </c:pt>
                <c:pt idx="675">
                  <c:v>0</c:v>
                </c:pt>
                <c:pt idx="676">
                  <c:v>0</c:v>
                </c:pt>
                <c:pt idx="677">
                  <c:v>71.307779696616691</c:v>
                </c:pt>
                <c:pt idx="678">
                  <c:v>0</c:v>
                </c:pt>
                <c:pt idx="679">
                  <c:v>0</c:v>
                </c:pt>
                <c:pt idx="680">
                  <c:v>1.6381927911747927</c:v>
                </c:pt>
                <c:pt idx="681">
                  <c:v>0</c:v>
                </c:pt>
                <c:pt idx="682">
                  <c:v>0</c:v>
                </c:pt>
                <c:pt idx="683">
                  <c:v>0</c:v>
                </c:pt>
                <c:pt idx="684">
                  <c:v>0</c:v>
                </c:pt>
                <c:pt idx="685">
                  <c:v>58.028705662674781</c:v>
                </c:pt>
                <c:pt idx="686">
                  <c:v>0</c:v>
                </c:pt>
                <c:pt idx="687">
                  <c:v>0</c:v>
                </c:pt>
                <c:pt idx="688">
                  <c:v>1.6718568386492147</c:v>
                </c:pt>
                <c:pt idx="689">
                  <c:v>0</c:v>
                </c:pt>
                <c:pt idx="690">
                  <c:v>0</c:v>
                </c:pt>
                <c:pt idx="691">
                  <c:v>0</c:v>
                </c:pt>
                <c:pt idx="692">
                  <c:v>41.158175489261659</c:v>
                </c:pt>
                <c:pt idx="693">
                  <c:v>0</c:v>
                </c:pt>
                <c:pt idx="694">
                  <c:v>0</c:v>
                </c:pt>
                <c:pt idx="695">
                  <c:v>0</c:v>
                </c:pt>
                <c:pt idx="696">
                  <c:v>1.8914002679045419</c:v>
                </c:pt>
                <c:pt idx="697">
                  <c:v>18.684732483616521</c:v>
                </c:pt>
                <c:pt idx="698">
                  <c:v>4.1655480286386233</c:v>
                </c:pt>
                <c:pt idx="699">
                  <c:v>0</c:v>
                </c:pt>
                <c:pt idx="700">
                  <c:v>0</c:v>
                </c:pt>
                <c:pt idx="701">
                  <c:v>0</c:v>
                </c:pt>
                <c:pt idx="702">
                  <c:v>0</c:v>
                </c:pt>
                <c:pt idx="703">
                  <c:v>0</c:v>
                </c:pt>
                <c:pt idx="704">
                  <c:v>0</c:v>
                </c:pt>
                <c:pt idx="705">
                  <c:v>2.3927817840460088</c:v>
                </c:pt>
                <c:pt idx="706">
                  <c:v>0</c:v>
                </c:pt>
                <c:pt idx="707">
                  <c:v>0</c:v>
                </c:pt>
                <c:pt idx="708">
                  <c:v>11.282662083930461</c:v>
                </c:pt>
                <c:pt idx="709">
                  <c:v>0</c:v>
                </c:pt>
                <c:pt idx="710">
                  <c:v>53.962938621549782</c:v>
                </c:pt>
                <c:pt idx="711">
                  <c:v>0</c:v>
                </c:pt>
                <c:pt idx="712">
                  <c:v>0</c:v>
                </c:pt>
                <c:pt idx="713">
                  <c:v>0</c:v>
                </c:pt>
                <c:pt idx="714">
                  <c:v>0</c:v>
                </c:pt>
                <c:pt idx="715">
                  <c:v>5.1779132982529434</c:v>
                </c:pt>
                <c:pt idx="716">
                  <c:v>0</c:v>
                </c:pt>
                <c:pt idx="717">
                  <c:v>17.332406673827979</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8.8424775957182131</c:v>
                </c:pt>
                <c:pt idx="735">
                  <c:v>36.558360654110885</c:v>
                </c:pt>
                <c:pt idx="736">
                  <c:v>0</c:v>
                </c:pt>
                <c:pt idx="737">
                  <c:v>0</c:v>
                </c:pt>
                <c:pt idx="738">
                  <c:v>2.2061305818035204</c:v>
                </c:pt>
                <c:pt idx="739">
                  <c:v>0</c:v>
                </c:pt>
                <c:pt idx="740">
                  <c:v>0</c:v>
                </c:pt>
                <c:pt idx="741">
                  <c:v>0</c:v>
                </c:pt>
                <c:pt idx="742">
                  <c:v>0</c:v>
                </c:pt>
                <c:pt idx="743">
                  <c:v>0</c:v>
                </c:pt>
                <c:pt idx="744">
                  <c:v>0</c:v>
                </c:pt>
                <c:pt idx="745">
                  <c:v>0</c:v>
                </c:pt>
                <c:pt idx="746">
                  <c:v>0</c:v>
                </c:pt>
                <c:pt idx="747">
                  <c:v>60.947374936604938</c:v>
                </c:pt>
                <c:pt idx="748">
                  <c:v>0</c:v>
                </c:pt>
                <c:pt idx="749">
                  <c:v>0</c:v>
                </c:pt>
                <c:pt idx="750">
                  <c:v>0</c:v>
                </c:pt>
                <c:pt idx="751">
                  <c:v>0</c:v>
                </c:pt>
                <c:pt idx="752">
                  <c:v>13.428949282114457</c:v>
                </c:pt>
                <c:pt idx="753">
                  <c:v>0</c:v>
                </c:pt>
                <c:pt idx="754">
                  <c:v>3.1274695489804465</c:v>
                </c:pt>
                <c:pt idx="755">
                  <c:v>0</c:v>
                </c:pt>
                <c:pt idx="756">
                  <c:v>1.8335344716845248</c:v>
                </c:pt>
                <c:pt idx="757">
                  <c:v>0</c:v>
                </c:pt>
                <c:pt idx="758">
                  <c:v>0</c:v>
                </c:pt>
                <c:pt idx="759">
                  <c:v>0</c:v>
                </c:pt>
                <c:pt idx="760">
                  <c:v>0</c:v>
                </c:pt>
                <c:pt idx="761">
                  <c:v>0.94946984307928861</c:v>
                </c:pt>
                <c:pt idx="762">
                  <c:v>1.6355114653825538</c:v>
                </c:pt>
                <c:pt idx="763">
                  <c:v>1.0109555627024416</c:v>
                </c:pt>
                <c:pt idx="764">
                  <c:v>4.5160345361900012</c:v>
                </c:pt>
                <c:pt idx="765">
                  <c:v>0</c:v>
                </c:pt>
                <c:pt idx="766">
                  <c:v>0</c:v>
                </c:pt>
                <c:pt idx="767">
                  <c:v>5.0651837187466482</c:v>
                </c:pt>
                <c:pt idx="768">
                  <c:v>0</c:v>
                </c:pt>
                <c:pt idx="769">
                  <c:v>0</c:v>
                </c:pt>
                <c:pt idx="770">
                  <c:v>1.8148277354518334</c:v>
                </c:pt>
                <c:pt idx="771">
                  <c:v>0</c:v>
                </c:pt>
                <c:pt idx="772">
                  <c:v>0.56950584650695291</c:v>
                </c:pt>
                <c:pt idx="773">
                  <c:v>2.9091719883067979</c:v>
                </c:pt>
                <c:pt idx="774">
                  <c:v>0</c:v>
                </c:pt>
                <c:pt idx="775">
                  <c:v>87.223359005255546</c:v>
                </c:pt>
                <c:pt idx="776">
                  <c:v>0</c:v>
                </c:pt>
                <c:pt idx="777">
                  <c:v>0</c:v>
                </c:pt>
                <c:pt idx="778">
                  <c:v>0</c:v>
                </c:pt>
                <c:pt idx="779">
                  <c:v>0</c:v>
                </c:pt>
                <c:pt idx="780">
                  <c:v>26.721581770774161</c:v>
                </c:pt>
                <c:pt idx="781">
                  <c:v>0</c:v>
                </c:pt>
                <c:pt idx="782">
                  <c:v>8.8447477589045782</c:v>
                </c:pt>
                <c:pt idx="783">
                  <c:v>0</c:v>
                </c:pt>
                <c:pt idx="784">
                  <c:v>9.1821118388688383</c:v>
                </c:pt>
                <c:pt idx="785">
                  <c:v>3.9143422154285514</c:v>
                </c:pt>
                <c:pt idx="786">
                  <c:v>0</c:v>
                </c:pt>
                <c:pt idx="787">
                  <c:v>0</c:v>
                </c:pt>
                <c:pt idx="788">
                  <c:v>3.9998193595958891</c:v>
                </c:pt>
                <c:pt idx="789">
                  <c:v>1.3629602104929857</c:v>
                </c:pt>
                <c:pt idx="790">
                  <c:v>3.119434548976483</c:v>
                </c:pt>
                <c:pt idx="791">
                  <c:v>3.6701768594617445</c:v>
                </c:pt>
                <c:pt idx="792">
                  <c:v>0</c:v>
                </c:pt>
                <c:pt idx="793">
                  <c:v>0</c:v>
                </c:pt>
                <c:pt idx="794">
                  <c:v>0</c:v>
                </c:pt>
                <c:pt idx="795">
                  <c:v>0</c:v>
                </c:pt>
                <c:pt idx="796">
                  <c:v>6.2277177573146778</c:v>
                </c:pt>
                <c:pt idx="797">
                  <c:v>0</c:v>
                </c:pt>
                <c:pt idx="798">
                  <c:v>0</c:v>
                </c:pt>
                <c:pt idx="799">
                  <c:v>0</c:v>
                </c:pt>
                <c:pt idx="800">
                  <c:v>0</c:v>
                </c:pt>
                <c:pt idx="801">
                  <c:v>0</c:v>
                </c:pt>
                <c:pt idx="802">
                  <c:v>0</c:v>
                </c:pt>
                <c:pt idx="803">
                  <c:v>0</c:v>
                </c:pt>
                <c:pt idx="804">
                  <c:v>0</c:v>
                </c:pt>
                <c:pt idx="805">
                  <c:v>0</c:v>
                </c:pt>
                <c:pt idx="806">
                  <c:v>0</c:v>
                </c:pt>
                <c:pt idx="807">
                  <c:v>0</c:v>
                </c:pt>
                <c:pt idx="808">
                  <c:v>0</c:v>
                </c:pt>
                <c:pt idx="809">
                  <c:v>19.450252663101793</c:v>
                </c:pt>
                <c:pt idx="810">
                  <c:v>7.3505630074564783</c:v>
                </c:pt>
                <c:pt idx="811">
                  <c:v>0</c:v>
                </c:pt>
                <c:pt idx="812">
                  <c:v>0</c:v>
                </c:pt>
                <c:pt idx="813">
                  <c:v>9.321652140360964</c:v>
                </c:pt>
                <c:pt idx="814">
                  <c:v>107.04971623888243</c:v>
                </c:pt>
                <c:pt idx="815">
                  <c:v>0</c:v>
                </c:pt>
                <c:pt idx="816">
                  <c:v>0</c:v>
                </c:pt>
                <c:pt idx="817">
                  <c:v>0</c:v>
                </c:pt>
                <c:pt idx="818">
                  <c:v>0</c:v>
                </c:pt>
                <c:pt idx="819">
                  <c:v>0</c:v>
                </c:pt>
                <c:pt idx="820">
                  <c:v>8.7526747980532509</c:v>
                </c:pt>
                <c:pt idx="821">
                  <c:v>0</c:v>
                </c:pt>
                <c:pt idx="822">
                  <c:v>2.7091377190967787</c:v>
                </c:pt>
                <c:pt idx="823">
                  <c:v>0</c:v>
                </c:pt>
                <c:pt idx="824">
                  <c:v>0</c:v>
                </c:pt>
                <c:pt idx="825">
                  <c:v>0</c:v>
                </c:pt>
                <c:pt idx="826">
                  <c:v>0</c:v>
                </c:pt>
                <c:pt idx="827">
                  <c:v>0</c:v>
                </c:pt>
                <c:pt idx="828">
                  <c:v>24.928536890976336</c:v>
                </c:pt>
                <c:pt idx="829">
                  <c:v>0</c:v>
                </c:pt>
                <c:pt idx="830">
                  <c:v>0</c:v>
                </c:pt>
                <c:pt idx="831">
                  <c:v>0</c:v>
                </c:pt>
                <c:pt idx="832">
                  <c:v>0</c:v>
                </c:pt>
                <c:pt idx="833">
                  <c:v>3.3141865644411133</c:v>
                </c:pt>
                <c:pt idx="834">
                  <c:v>0</c:v>
                </c:pt>
                <c:pt idx="835">
                  <c:v>0</c:v>
                </c:pt>
                <c:pt idx="836">
                  <c:v>0</c:v>
                </c:pt>
                <c:pt idx="837">
                  <c:v>0</c:v>
                </c:pt>
                <c:pt idx="838">
                  <c:v>6.839459486466188</c:v>
                </c:pt>
                <c:pt idx="839">
                  <c:v>0</c:v>
                </c:pt>
                <c:pt idx="840">
                  <c:v>0</c:v>
                </c:pt>
                <c:pt idx="841">
                  <c:v>0</c:v>
                </c:pt>
                <c:pt idx="842">
                  <c:v>17.676946390222355</c:v>
                </c:pt>
                <c:pt idx="843">
                  <c:v>2.6110416613082297</c:v>
                </c:pt>
                <c:pt idx="844">
                  <c:v>0</c:v>
                </c:pt>
                <c:pt idx="845">
                  <c:v>71.13182528946723</c:v>
                </c:pt>
                <c:pt idx="846">
                  <c:v>80.0509011936619</c:v>
                </c:pt>
                <c:pt idx="847">
                  <c:v>0</c:v>
                </c:pt>
                <c:pt idx="848">
                  <c:v>0</c:v>
                </c:pt>
                <c:pt idx="849">
                  <c:v>4.106239143683089</c:v>
                </c:pt>
                <c:pt idx="850">
                  <c:v>0</c:v>
                </c:pt>
                <c:pt idx="851">
                  <c:v>0</c:v>
                </c:pt>
                <c:pt idx="852">
                  <c:v>12.752169003704108</c:v>
                </c:pt>
                <c:pt idx="853">
                  <c:v>3.4162975473258412</c:v>
                </c:pt>
                <c:pt idx="854">
                  <c:v>8.9881772503277819</c:v>
                </c:pt>
                <c:pt idx="855">
                  <c:v>0</c:v>
                </c:pt>
                <c:pt idx="856">
                  <c:v>0</c:v>
                </c:pt>
                <c:pt idx="857">
                  <c:v>0</c:v>
                </c:pt>
                <c:pt idx="858">
                  <c:v>0</c:v>
                </c:pt>
                <c:pt idx="859">
                  <c:v>1.72388123153896</c:v>
                </c:pt>
                <c:pt idx="860">
                  <c:v>4.807273989503944</c:v>
                </c:pt>
                <c:pt idx="861">
                  <c:v>0</c:v>
                </c:pt>
                <c:pt idx="862">
                  <c:v>0</c:v>
                </c:pt>
                <c:pt idx="863">
                  <c:v>3.3478182215771941</c:v>
                </c:pt>
                <c:pt idx="864">
                  <c:v>0</c:v>
                </c:pt>
                <c:pt idx="865">
                  <c:v>0</c:v>
                </c:pt>
                <c:pt idx="866">
                  <c:v>0</c:v>
                </c:pt>
                <c:pt idx="867">
                  <c:v>0</c:v>
                </c:pt>
                <c:pt idx="868">
                  <c:v>0</c:v>
                </c:pt>
                <c:pt idx="869">
                  <c:v>6.6261483278781625</c:v>
                </c:pt>
                <c:pt idx="870">
                  <c:v>42.565426180411954</c:v>
                </c:pt>
                <c:pt idx="871">
                  <c:v>14.330689995553392</c:v>
                </c:pt>
                <c:pt idx="872">
                  <c:v>0</c:v>
                </c:pt>
                <c:pt idx="873">
                  <c:v>0</c:v>
                </c:pt>
                <c:pt idx="874">
                  <c:v>0</c:v>
                </c:pt>
                <c:pt idx="875">
                  <c:v>3.9143067336257675</c:v>
                </c:pt>
                <c:pt idx="876">
                  <c:v>0</c:v>
                </c:pt>
                <c:pt idx="877">
                  <c:v>4.0237919812811009</c:v>
                </c:pt>
                <c:pt idx="878">
                  <c:v>3.4757914263561243</c:v>
                </c:pt>
                <c:pt idx="879">
                  <c:v>0</c:v>
                </c:pt>
                <c:pt idx="880">
                  <c:v>0</c:v>
                </c:pt>
                <c:pt idx="881">
                  <c:v>51.68886311018673</c:v>
                </c:pt>
                <c:pt idx="882">
                  <c:v>0</c:v>
                </c:pt>
                <c:pt idx="883">
                  <c:v>0</c:v>
                </c:pt>
                <c:pt idx="884">
                  <c:v>0</c:v>
                </c:pt>
                <c:pt idx="885">
                  <c:v>0</c:v>
                </c:pt>
                <c:pt idx="886">
                  <c:v>0</c:v>
                </c:pt>
                <c:pt idx="887">
                  <c:v>29.734301672234555</c:v>
                </c:pt>
                <c:pt idx="888">
                  <c:v>0</c:v>
                </c:pt>
                <c:pt idx="889">
                  <c:v>0</c:v>
                </c:pt>
                <c:pt idx="890">
                  <c:v>1.7511676350320673</c:v>
                </c:pt>
                <c:pt idx="891">
                  <c:v>0</c:v>
                </c:pt>
                <c:pt idx="892">
                  <c:v>0</c:v>
                </c:pt>
                <c:pt idx="893">
                  <c:v>0</c:v>
                </c:pt>
                <c:pt idx="894">
                  <c:v>0</c:v>
                </c:pt>
                <c:pt idx="895">
                  <c:v>49.153496691477763</c:v>
                </c:pt>
                <c:pt idx="896">
                  <c:v>0</c:v>
                </c:pt>
                <c:pt idx="897">
                  <c:v>0</c:v>
                </c:pt>
                <c:pt idx="898">
                  <c:v>1.5602831506805528</c:v>
                </c:pt>
                <c:pt idx="899">
                  <c:v>0</c:v>
                </c:pt>
                <c:pt idx="900">
                  <c:v>0</c:v>
                </c:pt>
                <c:pt idx="901">
                  <c:v>0</c:v>
                </c:pt>
                <c:pt idx="902">
                  <c:v>51.649939634060125</c:v>
                </c:pt>
                <c:pt idx="903">
                  <c:v>2.1915013829185286</c:v>
                </c:pt>
                <c:pt idx="904">
                  <c:v>0</c:v>
                </c:pt>
                <c:pt idx="905">
                  <c:v>0</c:v>
                </c:pt>
                <c:pt idx="906">
                  <c:v>0</c:v>
                </c:pt>
                <c:pt idx="907">
                  <c:v>0</c:v>
                </c:pt>
                <c:pt idx="908">
                  <c:v>6.3325888482954973</c:v>
                </c:pt>
                <c:pt idx="909">
                  <c:v>0</c:v>
                </c:pt>
                <c:pt idx="910">
                  <c:v>0</c:v>
                </c:pt>
                <c:pt idx="911">
                  <c:v>0</c:v>
                </c:pt>
                <c:pt idx="912">
                  <c:v>0</c:v>
                </c:pt>
                <c:pt idx="913">
                  <c:v>0</c:v>
                </c:pt>
                <c:pt idx="914">
                  <c:v>0</c:v>
                </c:pt>
                <c:pt idx="915">
                  <c:v>0</c:v>
                </c:pt>
                <c:pt idx="916">
                  <c:v>0</c:v>
                </c:pt>
                <c:pt idx="917">
                  <c:v>0</c:v>
                </c:pt>
                <c:pt idx="918">
                  <c:v>11.370683684106927</c:v>
                </c:pt>
                <c:pt idx="919">
                  <c:v>2.6464327494118129</c:v>
                </c:pt>
                <c:pt idx="920">
                  <c:v>90.077748853131524</c:v>
                </c:pt>
                <c:pt idx="921">
                  <c:v>0</c:v>
                </c:pt>
                <c:pt idx="922">
                  <c:v>0</c:v>
                </c:pt>
                <c:pt idx="923">
                  <c:v>3.8623834661269862</c:v>
                </c:pt>
                <c:pt idx="924">
                  <c:v>9.073051370210484</c:v>
                </c:pt>
                <c:pt idx="925">
                  <c:v>0</c:v>
                </c:pt>
                <c:pt idx="926">
                  <c:v>0</c:v>
                </c:pt>
                <c:pt idx="927">
                  <c:v>14.942482579734961</c:v>
                </c:pt>
                <c:pt idx="928">
                  <c:v>0</c:v>
                </c:pt>
                <c:pt idx="929">
                  <c:v>0</c:v>
                </c:pt>
                <c:pt idx="930">
                  <c:v>0</c:v>
                </c:pt>
                <c:pt idx="931">
                  <c:v>0</c:v>
                </c:pt>
                <c:pt idx="932">
                  <c:v>3.9303800842684065</c:v>
                </c:pt>
                <c:pt idx="933">
                  <c:v>0</c:v>
                </c:pt>
                <c:pt idx="934">
                  <c:v>0</c:v>
                </c:pt>
                <c:pt idx="935">
                  <c:v>0</c:v>
                </c:pt>
                <c:pt idx="936">
                  <c:v>0</c:v>
                </c:pt>
                <c:pt idx="937">
                  <c:v>0</c:v>
                </c:pt>
                <c:pt idx="938">
                  <c:v>0</c:v>
                </c:pt>
                <c:pt idx="939">
                  <c:v>0</c:v>
                </c:pt>
                <c:pt idx="940">
                  <c:v>0</c:v>
                </c:pt>
                <c:pt idx="941">
                  <c:v>0</c:v>
                </c:pt>
                <c:pt idx="942">
                  <c:v>0</c:v>
                </c:pt>
                <c:pt idx="943">
                  <c:v>0</c:v>
                </c:pt>
                <c:pt idx="944">
                  <c:v>0</c:v>
                </c:pt>
                <c:pt idx="945">
                  <c:v>70.596447299724886</c:v>
                </c:pt>
                <c:pt idx="946">
                  <c:v>0</c:v>
                </c:pt>
                <c:pt idx="947">
                  <c:v>3.6032970253627883</c:v>
                </c:pt>
                <c:pt idx="948">
                  <c:v>2.3607147362256327</c:v>
                </c:pt>
                <c:pt idx="949">
                  <c:v>0</c:v>
                </c:pt>
                <c:pt idx="950">
                  <c:v>0</c:v>
                </c:pt>
                <c:pt idx="951">
                  <c:v>0</c:v>
                </c:pt>
                <c:pt idx="952">
                  <c:v>0</c:v>
                </c:pt>
                <c:pt idx="953">
                  <c:v>0</c:v>
                </c:pt>
                <c:pt idx="954">
                  <c:v>0</c:v>
                </c:pt>
                <c:pt idx="955">
                  <c:v>0</c:v>
                </c:pt>
                <c:pt idx="956">
                  <c:v>0</c:v>
                </c:pt>
                <c:pt idx="957">
                  <c:v>53.741991138678621</c:v>
                </c:pt>
                <c:pt idx="958">
                  <c:v>0</c:v>
                </c:pt>
                <c:pt idx="959">
                  <c:v>0</c:v>
                </c:pt>
                <c:pt idx="960">
                  <c:v>3.6016670684463934</c:v>
                </c:pt>
                <c:pt idx="961">
                  <c:v>0</c:v>
                </c:pt>
                <c:pt idx="962">
                  <c:v>0.888668141444379</c:v>
                </c:pt>
                <c:pt idx="963">
                  <c:v>0</c:v>
                </c:pt>
                <c:pt idx="964">
                  <c:v>3.1727690642524964</c:v>
                </c:pt>
                <c:pt idx="965">
                  <c:v>0</c:v>
                </c:pt>
                <c:pt idx="966">
                  <c:v>0</c:v>
                </c:pt>
                <c:pt idx="967">
                  <c:v>0</c:v>
                </c:pt>
                <c:pt idx="968">
                  <c:v>0</c:v>
                </c:pt>
                <c:pt idx="969">
                  <c:v>0</c:v>
                </c:pt>
                <c:pt idx="970">
                  <c:v>0</c:v>
                </c:pt>
                <c:pt idx="971">
                  <c:v>0</c:v>
                </c:pt>
                <c:pt idx="972">
                  <c:v>1.5590806826797328</c:v>
                </c:pt>
                <c:pt idx="973">
                  <c:v>0.94023629806766851</c:v>
                </c:pt>
                <c:pt idx="974">
                  <c:v>0</c:v>
                </c:pt>
                <c:pt idx="975">
                  <c:v>0</c:v>
                </c:pt>
                <c:pt idx="976">
                  <c:v>0</c:v>
                </c:pt>
                <c:pt idx="977">
                  <c:v>4.5147052137728219</c:v>
                </c:pt>
                <c:pt idx="978">
                  <c:v>0</c:v>
                </c:pt>
                <c:pt idx="979">
                  <c:v>0</c:v>
                </c:pt>
                <c:pt idx="980">
                  <c:v>2.6173067344712169</c:v>
                </c:pt>
                <c:pt idx="981">
                  <c:v>0</c:v>
                </c:pt>
                <c:pt idx="982">
                  <c:v>9.5432397480419286</c:v>
                </c:pt>
                <c:pt idx="983">
                  <c:v>1.2844477764813984</c:v>
                </c:pt>
                <c:pt idx="984">
                  <c:v>0</c:v>
                </c:pt>
                <c:pt idx="985">
                  <c:v>89.038186594166476</c:v>
                </c:pt>
                <c:pt idx="986">
                  <c:v>0</c:v>
                </c:pt>
                <c:pt idx="987">
                  <c:v>3.9945594801382134</c:v>
                </c:pt>
                <c:pt idx="988">
                  <c:v>0</c:v>
                </c:pt>
                <c:pt idx="989">
                  <c:v>0</c:v>
                </c:pt>
                <c:pt idx="990">
                  <c:v>39.356286126035428</c:v>
                </c:pt>
                <c:pt idx="991">
                  <c:v>0</c:v>
                </c:pt>
                <c:pt idx="992">
                  <c:v>0</c:v>
                </c:pt>
                <c:pt idx="993">
                  <c:v>2.9758035993479726</c:v>
                </c:pt>
                <c:pt idx="994">
                  <c:v>2.2967847845459324</c:v>
                </c:pt>
                <c:pt idx="995">
                  <c:v>0</c:v>
                </c:pt>
                <c:pt idx="996">
                  <c:v>0</c:v>
                </c:pt>
                <c:pt idx="997">
                  <c:v>0</c:v>
                </c:pt>
                <c:pt idx="998">
                  <c:v>5.6545903677818394</c:v>
                </c:pt>
                <c:pt idx="999">
                  <c:v>2.5891412603010151</c:v>
                </c:pt>
                <c:pt idx="1000">
                  <c:v>0</c:v>
                </c:pt>
                <c:pt idx="1001">
                  <c:v>0</c:v>
                </c:pt>
                <c:pt idx="1002">
                  <c:v>0</c:v>
                </c:pt>
                <c:pt idx="1003">
                  <c:v>0</c:v>
                </c:pt>
                <c:pt idx="1004">
                  <c:v>0</c:v>
                </c:pt>
                <c:pt idx="1005">
                  <c:v>8.9916206757880666</c:v>
                </c:pt>
                <c:pt idx="1006">
                  <c:v>3.6463918070951387</c:v>
                </c:pt>
                <c:pt idx="1007">
                  <c:v>0</c:v>
                </c:pt>
                <c:pt idx="1008">
                  <c:v>2.8864678857280937</c:v>
                </c:pt>
                <c:pt idx="1009">
                  <c:v>0</c:v>
                </c:pt>
                <c:pt idx="1010">
                  <c:v>1.480737047124689</c:v>
                </c:pt>
                <c:pt idx="1011">
                  <c:v>0</c:v>
                </c:pt>
                <c:pt idx="1012">
                  <c:v>0</c:v>
                </c:pt>
                <c:pt idx="1013">
                  <c:v>1.83150655796423</c:v>
                </c:pt>
                <c:pt idx="1014">
                  <c:v>0</c:v>
                </c:pt>
                <c:pt idx="1015">
                  <c:v>0</c:v>
                </c:pt>
                <c:pt idx="1016">
                  <c:v>0</c:v>
                </c:pt>
                <c:pt idx="1017">
                  <c:v>0</c:v>
                </c:pt>
                <c:pt idx="1018">
                  <c:v>0</c:v>
                </c:pt>
                <c:pt idx="1019">
                  <c:v>3.1235258877992558</c:v>
                </c:pt>
                <c:pt idx="1020">
                  <c:v>1.6435574397608907</c:v>
                </c:pt>
                <c:pt idx="1021">
                  <c:v>0</c:v>
                </c:pt>
                <c:pt idx="1022">
                  <c:v>0</c:v>
                </c:pt>
                <c:pt idx="1023">
                  <c:v>16.073752200451693</c:v>
                </c:pt>
                <c:pt idx="1024">
                  <c:v>88.684023268483259</c:v>
                </c:pt>
                <c:pt idx="1025">
                  <c:v>0</c:v>
                </c:pt>
                <c:pt idx="1026">
                  <c:v>0</c:v>
                </c:pt>
                <c:pt idx="1027">
                  <c:v>0</c:v>
                </c:pt>
                <c:pt idx="1028">
                  <c:v>0</c:v>
                </c:pt>
                <c:pt idx="1029">
                  <c:v>0</c:v>
                </c:pt>
                <c:pt idx="1030">
                  <c:v>18.042359546291127</c:v>
                </c:pt>
                <c:pt idx="1031">
                  <c:v>3.0939751321913409</c:v>
                </c:pt>
                <c:pt idx="1032">
                  <c:v>0</c:v>
                </c:pt>
                <c:pt idx="1033">
                  <c:v>0</c:v>
                </c:pt>
                <c:pt idx="1034">
                  <c:v>0</c:v>
                </c:pt>
                <c:pt idx="1035">
                  <c:v>0</c:v>
                </c:pt>
                <c:pt idx="1036">
                  <c:v>0</c:v>
                </c:pt>
                <c:pt idx="1037">
                  <c:v>0</c:v>
                </c:pt>
                <c:pt idx="1038">
                  <c:v>20.266150220357709</c:v>
                </c:pt>
                <c:pt idx="1039">
                  <c:v>0</c:v>
                </c:pt>
                <c:pt idx="1040">
                  <c:v>0</c:v>
                </c:pt>
                <c:pt idx="1041">
                  <c:v>0</c:v>
                </c:pt>
                <c:pt idx="1042">
                  <c:v>0</c:v>
                </c:pt>
                <c:pt idx="1043">
                  <c:v>0</c:v>
                </c:pt>
                <c:pt idx="1044">
                  <c:v>0</c:v>
                </c:pt>
                <c:pt idx="1045">
                  <c:v>0</c:v>
                </c:pt>
                <c:pt idx="1046">
                  <c:v>0</c:v>
                </c:pt>
                <c:pt idx="1047">
                  <c:v>0</c:v>
                </c:pt>
                <c:pt idx="1048">
                  <c:v>2.0904746647656109</c:v>
                </c:pt>
                <c:pt idx="1049">
                  <c:v>1.8436532817902254</c:v>
                </c:pt>
              </c:numCache>
            </c:numRef>
          </c:yVal>
          <c:smooth val="0"/>
          <c:extLst>
            <c:ext xmlns:c16="http://schemas.microsoft.com/office/drawing/2014/chart" uri="{C3380CC4-5D6E-409C-BE32-E72D297353CC}">
              <c16:uniqueId val="{00000003-0D4E-4DAE-BFA9-B9FC732D1BCC}"/>
            </c:ext>
          </c:extLst>
        </c:ser>
        <c:dLbls>
          <c:showLegendKey val="0"/>
          <c:showVal val="0"/>
          <c:showCatName val="0"/>
          <c:showSerName val="0"/>
          <c:showPercent val="0"/>
          <c:showBubbleSize val="0"/>
        </c:dLbls>
        <c:axId val="135600863"/>
        <c:axId val="125446575"/>
      </c:scatterChart>
      <c:valAx>
        <c:axId val="135600863"/>
        <c:scaling>
          <c:orientation val="minMax"/>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r>
                  <a:rPr lang="en-US"/>
                  <a:t>CT Net-CONE ($2026/kW)</a:t>
                </a:r>
              </a:p>
            </c:rich>
          </c:tx>
          <c:overlay val="0"/>
          <c:spPr>
            <a:noFill/>
            <a:ln>
              <a:noFill/>
            </a:ln>
            <a:effectLst/>
          </c:spPr>
          <c:txPr>
            <a:bodyPr rot="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r>
                  <a:rPr lang="en-US"/>
                  <a:t>Seasonal PC Price ($2026/kW)</a:t>
                </a:r>
              </a:p>
            </c:rich>
          </c:tx>
          <c:overlay val="0"/>
          <c:spPr>
            <a:noFill/>
            <a:ln>
              <a:noFill/>
            </a:ln>
            <a:effectLst/>
          </c:spPr>
          <c:txPr>
            <a:bodyPr rot="-54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legend>
      <c:legendPos val="b"/>
      <c:overlay val="0"/>
      <c:spPr>
        <a:noFill/>
        <a:ln>
          <a:noFill/>
        </a:ln>
        <a:effectLst/>
      </c:spPr>
      <c:txPr>
        <a:bodyPr rot="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900">
          <a:solidFill>
            <a:sysClr val="windowText" lastClr="000000"/>
          </a:solidFill>
        </a:defRPr>
      </a:pPr>
      <a:endParaRPr lang="en-US"/>
    </a:p>
  </c:txPr>
  <c:externalData r:id="rId4">
    <c:autoUpdate val="0"/>
  </c:externalData>
</c:chartSpace>
</file>

<file path=ppt/charts/chart4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'Resource Value'!$E$4</c:f>
              <c:strCache>
                <c:ptCount val="1"/>
                <c:pt idx="0">
                  <c:v>Energy + AS Margins</c:v>
                </c:pt>
              </c:strCache>
            </c:strRef>
          </c:tx>
          <c:spPr>
            <a:solidFill>
              <a:schemeClr val="accent2"/>
            </a:solidFill>
            <a:ln>
              <a:noFill/>
            </a:ln>
            <a:effectLst/>
          </c:spPr>
          <c:invertIfNegative val="0"/>
          <c:cat>
            <c:multiLvlStrRef>
              <c:f>('Resource Value'!$B$7:$C$24,'Resource Value'!$B$29:$C$36)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('Resource Value'!$E$7:$E$24,'Resource Value'!$E$29:$E$36)</c:f>
              <c:numCache>
                <c:formatCode>_("$"* #,##0.0_);_("$"* \(#,##0.0\);_("$"* "-"??_);_(@_)</c:formatCode>
                <c:ptCount val="26"/>
                <c:pt idx="0">
                  <c:v>64.012724510410195</c:v>
                </c:pt>
                <c:pt idx="1">
                  <c:v>126.22504944996058</c:v>
                </c:pt>
                <c:pt idx="2">
                  <c:v>64.282546893237338</c:v>
                </c:pt>
                <c:pt idx="3">
                  <c:v>118.5958073532541</c:v>
                </c:pt>
                <c:pt idx="4">
                  <c:v>10.679910560604922</c:v>
                </c:pt>
                <c:pt idx="5">
                  <c:v>54.232697174048518</c:v>
                </c:pt>
                <c:pt idx="6">
                  <c:v>9.3958968177473459</c:v>
                </c:pt>
                <c:pt idx="7">
                  <c:v>57.441869894745146</c:v>
                </c:pt>
                <c:pt idx="8">
                  <c:v>14.178094357804506</c:v>
                </c:pt>
                <c:pt idx="9">
                  <c:v>69.609628489754172</c:v>
                </c:pt>
                <c:pt idx="10">
                  <c:v>164.29122684167419</c:v>
                </c:pt>
                <c:pt idx="11">
                  <c:v>225.47222079983155</c:v>
                </c:pt>
                <c:pt idx="12">
                  <c:v>39.330307591341963</c:v>
                </c:pt>
                <c:pt idx="13">
                  <c:v>102.9</c:v>
                </c:pt>
                <c:pt idx="14">
                  <c:v>32.263707130762356</c:v>
                </c:pt>
                <c:pt idx="15">
                  <c:v>52.460259234699087</c:v>
                </c:pt>
                <c:pt idx="16">
                  <c:v>92.638163781731635</c:v>
                </c:pt>
                <c:pt idx="17">
                  <c:v>132.17650681347246</c:v>
                </c:pt>
                <c:pt idx="18">
                  <c:v>30.702677550032519</c:v>
                </c:pt>
                <c:pt idx="19">
                  <c:v>33.629595081761956</c:v>
                </c:pt>
                <c:pt idx="20">
                  <c:v>85.946058268410852</c:v>
                </c:pt>
                <c:pt idx="21">
                  <c:v>102.86654460375827</c:v>
                </c:pt>
                <c:pt idx="22">
                  <c:v>96.969023648113122</c:v>
                </c:pt>
                <c:pt idx="23">
                  <c:v>108.85820025562094</c:v>
                </c:pt>
                <c:pt idx="24">
                  <c:v>118.86169675098925</c:v>
                </c:pt>
                <c:pt idx="25">
                  <c:v>136.50044204612018</c:v>
                </c:pt>
              </c:numCache>
              <c:extLst/>
            </c:numRef>
          </c:val>
          <c:extLst>
            <c:ext xmlns:c16="http://schemas.microsoft.com/office/drawing/2014/chart" uri="{C3380CC4-5D6E-409C-BE32-E72D297353CC}">
              <c16:uniqueId val="{00000000-C605-41C6-8E1C-E34DB68EA2EB}"/>
            </c:ext>
          </c:extLst>
        </c:ser>
        <c:ser>
          <c:idx val="1"/>
          <c:order val="1"/>
          <c:tx>
            <c:strRef>
              <c:f>'Resource Value'!$F$4</c:f>
              <c:strCache>
                <c:ptCount val="1"/>
                <c:pt idx="0">
                  <c:v>PC Revenues</c:v>
                </c:pt>
              </c:strCache>
            </c:strRef>
          </c:tx>
          <c:spPr>
            <a:solidFill>
              <a:schemeClr val="accent4">
                <a:lumMod val="75000"/>
              </a:schemeClr>
            </a:solidFill>
            <a:ln>
              <a:noFill/>
            </a:ln>
            <a:effectLst/>
          </c:spPr>
          <c:invertIfNegative val="0"/>
          <c:cat>
            <c:multiLvlStrRef>
              <c:f>('Resource Value'!$B$7:$C$24,'Resource Value'!$B$29:$C$36)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('Resource Value'!$F$7:$F$24,'Resource Value'!$F$29:$F$36)</c:f>
              <c:numCache>
                <c:formatCode>General</c:formatCode>
                <c:ptCount val="26"/>
                <c:pt idx="0" formatCode="_(&quot;$&quot;* #,##0.0_);_(&quot;$&quot;* \(#,##0.0\);_(&quot;$&quot;* &quot;-&quot;??_);_(@_)">
                  <c:v>76.777713199237823</c:v>
                </c:pt>
                <c:pt idx="2" formatCode="_(&quot;$&quot;* #,##0.0_);_(&quot;$&quot;* \(#,##0.0\);_(&quot;$&quot;* &quot;-&quot;??_);_(@_)">
                  <c:v>76.985994975177334</c:v>
                </c:pt>
                <c:pt idx="4" formatCode="_(&quot;$&quot;* #,##0.0_);_(&quot;$&quot;* \(#,##0.0\);_(&quot;$&quot;* &quot;-&quot;??_);_(@_)">
                  <c:v>70.675405454414573</c:v>
                </c:pt>
                <c:pt idx="6" formatCode="_(&quot;$&quot;* #,##0.0_);_(&quot;$&quot;* \(#,##0.0\);_(&quot;$&quot;* &quot;-&quot;??_);_(@_)">
                  <c:v>76.120231117123495</c:v>
                </c:pt>
                <c:pt idx="8" formatCode="_(&quot;$&quot;* #,##0.0_);_(&quot;$&quot;* \(#,##0.0\);_(&quot;$&quot;* &quot;-&quot;??_);_(@_)">
                  <c:v>76.504763583619976</c:v>
                </c:pt>
                <c:pt idx="10" formatCode="_(&quot;$&quot;* #,##0.0_);_(&quot;$&quot;* \(#,##0.0\);_(&quot;$&quot;* &quot;-&quot;??_);_(@_)">
                  <c:v>85.324469192149181</c:v>
                </c:pt>
                <c:pt idx="12" formatCode="_(&quot;$&quot;* #,##0.0_);_(&quot;$&quot;* \(#,##0.0\);_(&quot;$&quot;* &quot;-&quot;??_);_(@_)">
                  <c:v>84.140300156409012</c:v>
                </c:pt>
                <c:pt idx="14" formatCode="_(&quot;$&quot;* #,##0.0_);_(&quot;$&quot;* \(#,##0.0\);_(&quot;$&quot;* &quot;-&quot;??_);_(@_)">
                  <c:v>32.103557450158696</c:v>
                </c:pt>
                <c:pt idx="16" formatCode="_(&quot;$&quot;* #,##0.0_);_(&quot;$&quot;* \(#,##0.0\);_(&quot;$&quot;* &quot;-&quot;??_);_(@_)">
                  <c:v>0</c:v>
                </c:pt>
                <c:pt idx="18" formatCode="_(&quot;$&quot;* #,##0.0_);_(&quot;$&quot;* \(#,##0.0\);_(&quot;$&quot;* &quot;-&quot;??_);_(@_)">
                  <c:v>0</c:v>
                </c:pt>
                <c:pt idx="20" formatCode="_(&quot;$&quot;* #,##0.0_);_(&quot;$&quot;* \(#,##0.0\);_(&quot;$&quot;* &quot;-&quot;??_);_(@_)">
                  <c:v>0</c:v>
                </c:pt>
                <c:pt idx="22" formatCode="_(&quot;$&quot;* #,##0.0_);_(&quot;$&quot;* \(#,##0.0\);_(&quot;$&quot;* &quot;-&quot;??_);_(@_)">
                  <c:v>0</c:v>
                </c:pt>
                <c:pt idx="24" formatCode="_(&quot;$&quot;* #,##0.0_);_(&quot;$&quot;* \(#,##0.0\);_(&quot;$&quot;* &quot;-&quot;??_);_(@_)">
                  <c:v>0</c:v>
                </c:pt>
              </c:numCache>
              <c:extLst/>
            </c:numRef>
          </c:val>
          <c:extLst>
            <c:ext xmlns:c16="http://schemas.microsoft.com/office/drawing/2014/chart" uri="{C3380CC4-5D6E-409C-BE32-E72D297353CC}">
              <c16:uniqueId val="{00000001-C605-41C6-8E1C-E34DB68EA2EB}"/>
            </c:ext>
          </c:extLst>
        </c:ser>
        <c:ser>
          <c:idx val="2"/>
          <c:order val="2"/>
          <c:tx>
            <c:strRef>
              <c:f>'Resource Value'!$G$4</c:f>
              <c:strCache>
                <c:ptCount val="1"/>
                <c:pt idx="0">
                  <c:v>Total Net Revenues</c:v>
                </c:pt>
              </c:strCache>
            </c:strRef>
          </c:tx>
          <c:spPr>
            <a:noFill/>
            <a:ln>
              <a:noFill/>
            </a:ln>
            <a:effectLst/>
          </c:spPr>
          <c:invertIfNegative val="0"/>
          <c:dLbls>
            <c:spPr>
              <a:noFill/>
              <a:ln>
                <a:noFill/>
              </a:ln>
              <a:effectLst/>
            </c:spPr>
            <c:txPr>
              <a:bodyPr rot="0" spcFirstLastPara="1" vertOverflow="ellipsis" vert="horz" wrap="square" anchor="ctr" anchorCtr="1"/>
              <a:lstStyle/>
              <a:p>
                <a:pPr>
                  <a:defRPr sz="900" b="1" i="0" u="none" strike="noStrike" kern="1200" baseline="0">
                    <a:solidFill>
                      <a:sysClr val="windowText" lastClr="000000"/>
                    </a:solidFill>
                    <a:latin typeface="+mj-lt"/>
                    <a:ea typeface="+mn-ea"/>
                    <a:cs typeface="Calibri" panose="020F050202020403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multiLvlStrRef>
              <c:f>('Resource Value'!$B$7:$C$24,'Resource Value'!$B$29:$C$36)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('Resource Value'!$G$7:$G$24,'Resource Value'!$G$29:$G$36)</c:f>
              <c:numCache>
                <c:formatCode>_("$"* #,##0.0_);_("$"* \(#,##0.0\);_("$"* "-"??_);_(@_)</c:formatCode>
                <c:ptCount val="26"/>
                <c:pt idx="0">
                  <c:v>140.79043770964802</c:v>
                </c:pt>
                <c:pt idx="1">
                  <c:v>126.22504944996058</c:v>
                </c:pt>
                <c:pt idx="2">
                  <c:v>141.26854186841467</c:v>
                </c:pt>
                <c:pt idx="3">
                  <c:v>118.5958073532541</c:v>
                </c:pt>
                <c:pt idx="4">
                  <c:v>81.355316015019497</c:v>
                </c:pt>
                <c:pt idx="5">
                  <c:v>54.232697174048518</c:v>
                </c:pt>
                <c:pt idx="6">
                  <c:v>85.516127934870838</c:v>
                </c:pt>
                <c:pt idx="7">
                  <c:v>57.441869894745146</c:v>
                </c:pt>
                <c:pt idx="8">
                  <c:v>90.682857941424487</c:v>
                </c:pt>
                <c:pt idx="9">
                  <c:v>69.609628489754172</c:v>
                </c:pt>
                <c:pt idx="10">
                  <c:v>249.61569603382338</c:v>
                </c:pt>
                <c:pt idx="11">
                  <c:v>225.47222079983155</c:v>
                </c:pt>
                <c:pt idx="12">
                  <c:v>123.47060774775098</c:v>
                </c:pt>
                <c:pt idx="13">
                  <c:v>102.9</c:v>
                </c:pt>
                <c:pt idx="14">
                  <c:v>64.367264580921045</c:v>
                </c:pt>
                <c:pt idx="15">
                  <c:v>52.460259234699087</c:v>
                </c:pt>
                <c:pt idx="16">
                  <c:v>92.638163781731635</c:v>
                </c:pt>
                <c:pt idx="17">
                  <c:v>132.17650681347246</c:v>
                </c:pt>
                <c:pt idx="18">
                  <c:v>30.702677550032519</c:v>
                </c:pt>
                <c:pt idx="19">
                  <c:v>33.629595081761956</c:v>
                </c:pt>
                <c:pt idx="20">
                  <c:v>85.946058268410852</c:v>
                </c:pt>
                <c:pt idx="21">
                  <c:v>102.86654460375827</c:v>
                </c:pt>
                <c:pt idx="22">
                  <c:v>96.969023648113122</c:v>
                </c:pt>
                <c:pt idx="23">
                  <c:v>108.85820025562094</c:v>
                </c:pt>
                <c:pt idx="24">
                  <c:v>118.86169675098925</c:v>
                </c:pt>
                <c:pt idx="25">
                  <c:v>136.50044204612018</c:v>
                </c:pt>
              </c:numCache>
              <c:extLst/>
            </c:numRef>
          </c:val>
          <c:extLst>
            <c:ext xmlns:c16="http://schemas.microsoft.com/office/drawing/2014/chart" uri="{C3380CC4-5D6E-409C-BE32-E72D297353CC}">
              <c16:uniqueId val="{00000002-C605-41C6-8E1C-E34DB68EA2EB}"/>
            </c:ext>
          </c:extLst>
        </c:ser>
        <c:dLbls>
          <c:showLegendKey val="0"/>
          <c:showVal val="0"/>
          <c:showCatName val="0"/>
          <c:showSerName val="0"/>
          <c:showPercent val="0"/>
          <c:showBubbleSize val="0"/>
        </c:dLbls>
        <c:gapWidth val="30"/>
        <c:overlap val="100"/>
        <c:axId val="1718385343"/>
        <c:axId val="1718385759"/>
      </c:barChart>
      <c:catAx>
        <c:axId val="1718385343"/>
        <c:scaling>
          <c:orientation val="maxMin"/>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j-lt"/>
                <a:ea typeface="+mn-ea"/>
                <a:cs typeface="Calibri" panose="020F0502020204030204" pitchFamily="34" charset="0"/>
              </a:defRPr>
            </a:pPr>
            <a:endParaRPr lang="en-US"/>
          </a:p>
        </c:txPr>
        <c:crossAx val="1718385759"/>
        <c:crosses val="autoZero"/>
        <c:auto val="1"/>
        <c:lblAlgn val="ctr"/>
        <c:lblOffset val="100"/>
        <c:noMultiLvlLbl val="0"/>
      </c:catAx>
      <c:valAx>
        <c:axId val="1718385759"/>
        <c:scaling>
          <c:orientation val="minMax"/>
          <c:max val="250"/>
          <c:min val="0"/>
        </c:scaling>
        <c:delete val="0"/>
        <c:axPos val="r"/>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j-lt"/>
                    <a:ea typeface="+mn-ea"/>
                    <a:cs typeface="Calibri" panose="020F0502020204030204" pitchFamily="34" charset="0"/>
                  </a:defRPr>
                </a:pPr>
                <a:r>
                  <a:rPr lang="en-US"/>
                  <a:t>Net</a:t>
                </a:r>
                <a:r>
                  <a:rPr lang="en-US" baseline="0"/>
                  <a:t> Revenues ($2026/kW-yr)</a:t>
                </a:r>
                <a:endParaRPr lang="en-US"/>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j-lt"/>
                  <a:ea typeface="+mn-ea"/>
                  <a:cs typeface="Calibri" panose="020F0502020204030204" pitchFamily="34" charset="0"/>
                </a:defRPr>
              </a:pPr>
              <a:endParaRPr lang="en-US"/>
            </a:p>
          </c:txPr>
        </c:title>
        <c:numFmt formatCode="_(&quot;$&quot;* #,##0.0_);_(&quot;$&quot;* \(#,##0.0\);_(&quot;$&quot;* &quot;-&quot;??_);_(@_)"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j-lt"/>
                <a:ea typeface="+mn-ea"/>
                <a:cs typeface="Calibri" panose="020F0502020204030204" pitchFamily="34" charset="0"/>
              </a:defRPr>
            </a:pPr>
            <a:endParaRPr lang="en-US"/>
          </a:p>
        </c:txPr>
        <c:crossAx val="1718385343"/>
        <c:crosses val="autoZero"/>
        <c:crossBetween val="between"/>
      </c:valAx>
      <c:spPr>
        <a:noFill/>
        <a:ln>
          <a:noFill/>
        </a:ln>
        <a:effectLst/>
      </c:spPr>
    </c:plotArea>
    <c:legend>
      <c:legendPos val="t"/>
      <c:legendEntry>
        <c:idx val="2"/>
        <c:delete val="1"/>
      </c:legendEntry>
      <c:overlay val="0"/>
      <c:spPr>
        <a:noFill/>
        <a:ln>
          <a:noFill/>
        </a:ln>
        <a:effectLst/>
      </c:spPr>
      <c:txPr>
        <a:bodyPr rot="0" spcFirstLastPara="1" vertOverflow="ellipsis" vert="horz" wrap="square" anchor="ctr" anchorCtr="1"/>
        <a:lstStyle/>
        <a:p>
          <a:pPr>
            <a:defRPr sz="900" b="0" i="0" u="none" strike="noStrike" kern="1200" baseline="0">
              <a:solidFill>
                <a:sysClr val="windowText" lastClr="000000"/>
              </a:solidFill>
              <a:latin typeface="+mj-lt"/>
              <a:ea typeface="+mn-ea"/>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latin typeface="+mj-lt"/>
          <a:cs typeface="Calibri" panose="020F0502020204030204" pitchFamily="34" charset="0"/>
        </a:defRPr>
      </a:pPr>
      <a:endParaRPr lang="en-US"/>
    </a:p>
  </c:txPr>
  <c:externalData r:id="rId4">
    <c:autoUpdate val="0"/>
  </c:externalData>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7.4894906429379252E-2"/>
          <c:y val="7.0682604891779827E-2"/>
          <c:w val="0.91268413602771203"/>
          <c:h val="0.59169329377306101"/>
        </c:manualLayout>
      </c:layout>
      <c:barChart>
        <c:barDir val="col"/>
        <c:grouping val="clustered"/>
        <c:varyColors val="0"/>
        <c:ser>
          <c:idx val="0"/>
          <c:order val="0"/>
          <c:tx>
            <c:strRef>
              <c:f>'[shaded_bars_plot_maker_20240404.xlsx]Peak Load by Weather Yr'!$AB$2</c:f>
              <c:strCache>
                <c:ptCount val="1"/>
                <c:pt idx="0">
                  <c:v>Peak Load (GW)</c:v>
                </c:pt>
              </c:strCache>
            </c:strRef>
          </c:tx>
          <c:spPr>
            <a:solidFill>
              <a:schemeClr val="accent1"/>
            </a:solidFill>
            <a:ln>
              <a:noFill/>
            </a:ln>
            <a:effectLst/>
          </c:spPr>
          <c:invertIfNegative val="0"/>
          <c:cat>
            <c:numRef>
              <c:f>'[shaded_bars_plot_maker_20240404.xlsx]Peak Load by Weather Yr'!$AA$3:$AA$44</c:f>
              <c:numCache>
                <c:formatCode>General</c:formatCode>
                <c:ptCount val="42"/>
                <c:pt idx="0">
                  <c:v>1980</c:v>
                </c:pt>
                <c:pt idx="1">
                  <c:v>1981</c:v>
                </c:pt>
                <c:pt idx="2">
                  <c:v>1982</c:v>
                </c:pt>
                <c:pt idx="3">
                  <c:v>1983</c:v>
                </c:pt>
                <c:pt idx="4">
                  <c:v>1984</c:v>
                </c:pt>
                <c:pt idx="5">
                  <c:v>1985</c:v>
                </c:pt>
                <c:pt idx="6">
                  <c:v>1986</c:v>
                </c:pt>
                <c:pt idx="7">
                  <c:v>1987</c:v>
                </c:pt>
                <c:pt idx="8">
                  <c:v>1988</c:v>
                </c:pt>
                <c:pt idx="9">
                  <c:v>1989</c:v>
                </c:pt>
                <c:pt idx="10">
                  <c:v>1990</c:v>
                </c:pt>
                <c:pt idx="11">
                  <c:v>1991</c:v>
                </c:pt>
                <c:pt idx="12">
                  <c:v>1992</c:v>
                </c:pt>
                <c:pt idx="13">
                  <c:v>1993</c:v>
                </c:pt>
                <c:pt idx="14">
                  <c:v>1994</c:v>
                </c:pt>
                <c:pt idx="15">
                  <c:v>1995</c:v>
                </c:pt>
                <c:pt idx="16">
                  <c:v>1996</c:v>
                </c:pt>
                <c:pt idx="17">
                  <c:v>1997</c:v>
                </c:pt>
                <c:pt idx="18">
                  <c:v>1998</c:v>
                </c:pt>
                <c:pt idx="19">
                  <c:v>1999</c:v>
                </c:pt>
                <c:pt idx="20">
                  <c:v>2000</c:v>
                </c:pt>
                <c:pt idx="21">
                  <c:v>2001</c:v>
                </c:pt>
                <c:pt idx="22">
                  <c:v>2002</c:v>
                </c:pt>
                <c:pt idx="23">
                  <c:v>2003</c:v>
                </c:pt>
                <c:pt idx="24">
                  <c:v>2004</c:v>
                </c:pt>
                <c:pt idx="25">
                  <c:v>2005</c:v>
                </c:pt>
                <c:pt idx="26">
                  <c:v>2006</c:v>
                </c:pt>
                <c:pt idx="27">
                  <c:v>2007</c:v>
                </c:pt>
                <c:pt idx="28">
                  <c:v>2008</c:v>
                </c:pt>
                <c:pt idx="29">
                  <c:v>2009</c:v>
                </c:pt>
                <c:pt idx="30">
                  <c:v>2010</c:v>
                </c:pt>
                <c:pt idx="31">
                  <c:v>2011</c:v>
                </c:pt>
                <c:pt idx="32">
                  <c:v>2012</c:v>
                </c:pt>
                <c:pt idx="33">
                  <c:v>2013</c:v>
                </c:pt>
                <c:pt idx="34">
                  <c:v>2014</c:v>
                </c:pt>
                <c:pt idx="35">
                  <c:v>2015</c:v>
                </c:pt>
                <c:pt idx="36">
                  <c:v>2016</c:v>
                </c:pt>
                <c:pt idx="37">
                  <c:v>2017</c:v>
                </c:pt>
                <c:pt idx="38">
                  <c:v>2018</c:v>
                </c:pt>
                <c:pt idx="39">
                  <c:v>2019</c:v>
                </c:pt>
                <c:pt idx="40">
                  <c:v>2020</c:v>
                </c:pt>
                <c:pt idx="41">
                  <c:v>2021</c:v>
                </c:pt>
              </c:numCache>
            </c:numRef>
          </c:cat>
          <c:val>
            <c:numRef>
              <c:f>'[shaded_bars_plot_maker_20240404.xlsx]Peak Load by Weather Yr'!$AB$3:$AB$44</c:f>
              <c:numCache>
                <c:formatCode>_(* #,##0_);_(* \(#,##0\);_(* "-"??_);_(@_)</c:formatCode>
                <c:ptCount val="42"/>
                <c:pt idx="0">
                  <c:v>89.792000000000002</c:v>
                </c:pt>
                <c:pt idx="1">
                  <c:v>84.662999999999997</c:v>
                </c:pt>
                <c:pt idx="2">
                  <c:v>85.256998437500002</c:v>
                </c:pt>
                <c:pt idx="3">
                  <c:v>84.814998437500009</c:v>
                </c:pt>
                <c:pt idx="4">
                  <c:v>84.826999999999998</c:v>
                </c:pt>
                <c:pt idx="5">
                  <c:v>86.234999999999999</c:v>
                </c:pt>
                <c:pt idx="6">
                  <c:v>87.565998437499999</c:v>
                </c:pt>
                <c:pt idx="7">
                  <c:v>85.647000000000006</c:v>
                </c:pt>
                <c:pt idx="8">
                  <c:v>87.563000000000002</c:v>
                </c:pt>
                <c:pt idx="9">
                  <c:v>89.494</c:v>
                </c:pt>
                <c:pt idx="10">
                  <c:v>88.06</c:v>
                </c:pt>
                <c:pt idx="11">
                  <c:v>82.254999999999995</c:v>
                </c:pt>
                <c:pt idx="12">
                  <c:v>81.672996874999995</c:v>
                </c:pt>
                <c:pt idx="13">
                  <c:v>85.647996875000004</c:v>
                </c:pt>
                <c:pt idx="14">
                  <c:v>83.698998437500009</c:v>
                </c:pt>
                <c:pt idx="15">
                  <c:v>86.852000000000004</c:v>
                </c:pt>
                <c:pt idx="16">
                  <c:v>82.763000000000005</c:v>
                </c:pt>
                <c:pt idx="17">
                  <c:v>81.927999999999997</c:v>
                </c:pt>
                <c:pt idx="18">
                  <c:v>87.203000000000003</c:v>
                </c:pt>
                <c:pt idx="19">
                  <c:v>85.552000000000007</c:v>
                </c:pt>
                <c:pt idx="20">
                  <c:v>91.820999999999998</c:v>
                </c:pt>
                <c:pt idx="21">
                  <c:v>84.608999999999995</c:v>
                </c:pt>
                <c:pt idx="22">
                  <c:v>83.691000000000003</c:v>
                </c:pt>
                <c:pt idx="23">
                  <c:v>88.221000000000004</c:v>
                </c:pt>
                <c:pt idx="24">
                  <c:v>83.288996874999995</c:v>
                </c:pt>
                <c:pt idx="25">
                  <c:v>86.540998437500008</c:v>
                </c:pt>
                <c:pt idx="26">
                  <c:v>86.784000000000006</c:v>
                </c:pt>
                <c:pt idx="27">
                  <c:v>86.328999999999994</c:v>
                </c:pt>
                <c:pt idx="28">
                  <c:v>86.197000000000003</c:v>
                </c:pt>
                <c:pt idx="29">
                  <c:v>86.513996875000004</c:v>
                </c:pt>
                <c:pt idx="30">
                  <c:v>87.802999999999997</c:v>
                </c:pt>
                <c:pt idx="31">
                  <c:v>90.26</c:v>
                </c:pt>
                <c:pt idx="32">
                  <c:v>89.396000000000001</c:v>
                </c:pt>
                <c:pt idx="33">
                  <c:v>87.140998437500002</c:v>
                </c:pt>
                <c:pt idx="34">
                  <c:v>84.941000000000003</c:v>
                </c:pt>
                <c:pt idx="35">
                  <c:v>87.602999999999994</c:v>
                </c:pt>
                <c:pt idx="36">
                  <c:v>85.596999999999994</c:v>
                </c:pt>
                <c:pt idx="37">
                  <c:v>83.872</c:v>
                </c:pt>
                <c:pt idx="38">
                  <c:v>87.207999999999998</c:v>
                </c:pt>
                <c:pt idx="39">
                  <c:v>85.905996875</c:v>
                </c:pt>
                <c:pt idx="40">
                  <c:v>85.816000000000003</c:v>
                </c:pt>
                <c:pt idx="41">
                  <c:v>101.3490125</c:v>
                </c:pt>
              </c:numCache>
            </c:numRef>
          </c:val>
          <c:extLst>
            <c:ext xmlns:c16="http://schemas.microsoft.com/office/drawing/2014/chart" uri="{C3380CC4-5D6E-409C-BE32-E72D297353CC}">
              <c16:uniqueId val="{00000000-3723-4B05-BD60-6A90DA7CDF52}"/>
            </c:ext>
          </c:extLst>
        </c:ser>
        <c:dLbls>
          <c:showLegendKey val="0"/>
          <c:showVal val="0"/>
          <c:showCatName val="0"/>
          <c:showSerName val="0"/>
          <c:showPercent val="0"/>
          <c:showBubbleSize val="0"/>
        </c:dLbls>
        <c:gapWidth val="40"/>
        <c:overlap val="-27"/>
        <c:axId val="1730932143"/>
        <c:axId val="900437983"/>
      </c:barChart>
      <c:catAx>
        <c:axId val="1730932143"/>
        <c:scaling>
          <c:orientation val="minMax"/>
        </c:scaling>
        <c:delete val="0"/>
        <c:axPos val="b"/>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200" b="1">
                    <a:solidFill>
                      <a:sysClr val="windowText" lastClr="000000"/>
                    </a:solidFill>
                  </a:rPr>
                  <a:t>Weather Year</a:t>
                </a:r>
              </a:p>
            </c:rich>
          </c:tx>
          <c:layout>
            <c:manualLayout>
              <c:xMode val="edge"/>
              <c:yMode val="edge"/>
              <c:x val="0.48402880026175582"/>
              <c:y val="0.87436570428696414"/>
            </c:manualLayout>
          </c:layout>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low"/>
        <c:spPr>
          <a:noFill/>
          <a:ln w="15875" cap="flat" cmpd="sng" algn="ctr">
            <a:solidFill>
              <a:srgbClr val="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900437983"/>
        <c:crosses val="autoZero"/>
        <c:auto val="1"/>
        <c:lblAlgn val="ctr"/>
        <c:lblOffset val="100"/>
        <c:tickLblSkip val="2"/>
        <c:noMultiLvlLbl val="0"/>
      </c:catAx>
      <c:valAx>
        <c:axId val="900437983"/>
        <c:scaling>
          <c:orientation val="minMax"/>
          <c:min val="70"/>
        </c:scaling>
        <c:delete val="0"/>
        <c:axPos val="l"/>
        <c:title>
          <c:tx>
            <c:rich>
              <a:bodyPr rot="-5400000" spcFirstLastPara="1" vertOverflow="ellipsis" vert="horz" wrap="square" anchor="ctr" anchorCtr="1"/>
              <a:lstStyle/>
              <a:p>
                <a:pPr>
                  <a:defRPr sz="1000" b="1" i="0" u="none" strike="noStrike" kern="1200" baseline="0">
                    <a:solidFill>
                      <a:sysClr val="windowText" lastClr="000000"/>
                    </a:solidFill>
                    <a:latin typeface="+mn-lt"/>
                    <a:ea typeface="+mn-ea"/>
                    <a:cs typeface="+mn-cs"/>
                  </a:defRPr>
                </a:pPr>
                <a:r>
                  <a:rPr lang="en-US" sz="1200" b="1">
                    <a:solidFill>
                      <a:sysClr val="windowText" lastClr="000000"/>
                    </a:solidFill>
                  </a:rPr>
                  <a:t>Peak Demand (GW)</a:t>
                </a:r>
              </a:p>
            </c:rich>
          </c:tx>
          <c:layout>
            <c:manualLayout>
              <c:xMode val="edge"/>
              <c:yMode val="edge"/>
              <c:x val="1.534339457567804E-2"/>
              <c:y val="1.3113849899197365E-3"/>
            </c:manualLayout>
          </c:layout>
          <c:overlay val="0"/>
          <c:spPr>
            <a:noFill/>
            <a:ln>
              <a:noFill/>
            </a:ln>
            <a:effectLst/>
          </c:spPr>
          <c:txPr>
            <a:bodyPr rot="-5400000" spcFirstLastPara="1" vertOverflow="ellipsis" vert="horz" wrap="square" anchor="ctr" anchorCtr="1"/>
            <a:lstStyle/>
            <a:p>
              <a:pPr>
                <a:defRPr sz="1000" b="1" i="0" u="none" strike="noStrike" kern="1200" baseline="0">
                  <a:solidFill>
                    <a:sysClr val="windowText" lastClr="000000"/>
                  </a:solidFill>
                  <a:latin typeface="+mn-lt"/>
                  <a:ea typeface="+mn-ea"/>
                  <a:cs typeface="+mn-cs"/>
                </a:defRPr>
              </a:pPr>
              <a:endParaRPr lang="en-US"/>
            </a:p>
          </c:txPr>
        </c:title>
        <c:numFmt formatCode="_(* #,##0_);_(* \(#,##0\);_(* &quot;-&quot;??_);_(@_)" sourceLinked="1"/>
        <c:majorTickMark val="none"/>
        <c:minorTickMark val="none"/>
        <c:tickLblPos val="nextTo"/>
        <c:spPr>
          <a:noFill/>
          <a:ln w="15875">
            <a:solidFill>
              <a:srgbClr val="000000"/>
            </a:solidFill>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730932143"/>
        <c:crosses val="autoZero"/>
        <c:crossBetween val="between"/>
        <c:majorUnit val="10"/>
      </c:valAx>
      <c:spPr>
        <a:noFill/>
        <a:ln w="15875">
          <a:noFill/>
        </a:ln>
        <a:effectLst/>
      </c:spPr>
    </c:plotArea>
    <c:plotVisOnly val="1"/>
    <c:dispBlanksAs val="gap"/>
    <c:showDLblsOverMax val="0"/>
    <c:extLst/>
  </c:chart>
  <c:spPr>
    <a:solidFill>
      <a:schemeClr val="bg1"/>
    </a:solidFill>
    <a:ln w="9525" cap="flat" cmpd="sng" algn="ctr">
      <a:noFill/>
      <a:round/>
    </a:ln>
    <a:effectLst/>
  </c:spPr>
  <c:txPr>
    <a:bodyPr/>
    <a:lstStyle/>
    <a:p>
      <a:pPr>
        <a:defRPr/>
      </a:pPr>
      <a:endParaRPr lang="en-US"/>
    </a:p>
  </c:txPr>
  <c:externalData r:id="rId4">
    <c:autoUpdate val="0"/>
  </c:externalData>
</c:chartSpace>
</file>

<file path=ppt/charts/chart5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'[PCM_0327_default_+4_eql_params temp.xlsb]Resource Value'!$E$4</c:f>
              <c:strCache>
                <c:ptCount val="1"/>
                <c:pt idx="0">
                  <c:v>Energy + AS Margins</c:v>
                </c:pt>
              </c:strCache>
            </c:strRef>
          </c:tx>
          <c:spPr>
            <a:solidFill>
              <a:schemeClr val="accent2"/>
            </a:solidFill>
            <a:ln>
              <a:noFill/>
            </a:ln>
            <a:effectLst/>
          </c:spPr>
          <c:invertIfNegative val="0"/>
          <c:cat>
            <c:multiLvlStrRef>
              <c:f>'[PCM_0327_default_+4_eql_params temp.xlsb]Resource Value'!$B$5:$C$36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'[PCM_0327_default_+4_eql_params temp.xlsb]Resource Value'!$E$5:$E$36</c:f>
              <c:numCache>
                <c:formatCode>_("$"* #,##0.0_);_("$"* \(#,##0.0\);_("$"* "-"??_);_(@_)</c:formatCode>
                <c:ptCount val="26"/>
                <c:pt idx="0">
                  <c:v>48.853287593791194</c:v>
                </c:pt>
                <c:pt idx="1">
                  <c:v>126.22504944996058</c:v>
                </c:pt>
                <c:pt idx="2">
                  <c:v>50.893375421400037</c:v>
                </c:pt>
                <c:pt idx="3">
                  <c:v>118.5958073532541</c:v>
                </c:pt>
                <c:pt idx="4">
                  <c:v>5.7301281524072323</c:v>
                </c:pt>
                <c:pt idx="5">
                  <c:v>54.232697174048518</c:v>
                </c:pt>
                <c:pt idx="6">
                  <c:v>4.0352507979077492</c:v>
                </c:pt>
                <c:pt idx="7">
                  <c:v>57.441869894745146</c:v>
                </c:pt>
                <c:pt idx="8">
                  <c:v>6.2905278194710537</c:v>
                </c:pt>
                <c:pt idx="9">
                  <c:v>69.609628489754172</c:v>
                </c:pt>
                <c:pt idx="10">
                  <c:v>147.86527911128695</c:v>
                </c:pt>
                <c:pt idx="11">
                  <c:v>225.47222079983155</c:v>
                </c:pt>
                <c:pt idx="12">
                  <c:v>18.305901926317738</c:v>
                </c:pt>
                <c:pt idx="13">
                  <c:v>102.9</c:v>
                </c:pt>
                <c:pt idx="14">
                  <c:v>27.912092474256085</c:v>
                </c:pt>
                <c:pt idx="15">
                  <c:v>52.460259234699087</c:v>
                </c:pt>
                <c:pt idx="16">
                  <c:v>84.02580129379993</c:v>
                </c:pt>
                <c:pt idx="17">
                  <c:v>132.17650681347246</c:v>
                </c:pt>
                <c:pt idx="18">
                  <c:v>29.284512043283627</c:v>
                </c:pt>
                <c:pt idx="19">
                  <c:v>33.629595081761956</c:v>
                </c:pt>
                <c:pt idx="20">
                  <c:v>81.036103061397384</c:v>
                </c:pt>
                <c:pt idx="21">
                  <c:v>102.86654460375827</c:v>
                </c:pt>
                <c:pt idx="22">
                  <c:v>92.568848335812547</c:v>
                </c:pt>
                <c:pt idx="23">
                  <c:v>108.85820025562094</c:v>
                </c:pt>
                <c:pt idx="24">
                  <c:v>112.92401770791842</c:v>
                </c:pt>
                <c:pt idx="25">
                  <c:v>136.50044204612018</c:v>
                </c:pt>
              </c:numCache>
              <c:extLst/>
            </c:numRef>
          </c:val>
          <c:extLst>
            <c:ext xmlns:c16="http://schemas.microsoft.com/office/drawing/2014/chart" uri="{C3380CC4-5D6E-409C-BE32-E72D297353CC}">
              <c16:uniqueId val="{00000000-50CA-4C5A-96BC-93758581C62A}"/>
            </c:ext>
          </c:extLst>
        </c:ser>
        <c:ser>
          <c:idx val="1"/>
          <c:order val="1"/>
          <c:tx>
            <c:strRef>
              <c:f>'[PCM_0327_default_+4_eql_params temp.xlsb]Resource Value'!$F$4</c:f>
              <c:strCache>
                <c:ptCount val="1"/>
                <c:pt idx="0">
                  <c:v>PC Revenues</c:v>
                </c:pt>
              </c:strCache>
            </c:strRef>
          </c:tx>
          <c:spPr>
            <a:solidFill>
              <a:schemeClr val="accent4">
                <a:lumMod val="75000"/>
              </a:schemeClr>
            </a:solidFill>
            <a:ln>
              <a:noFill/>
            </a:ln>
            <a:effectLst/>
          </c:spPr>
          <c:invertIfNegative val="0"/>
          <c:cat>
            <c:multiLvlStrRef>
              <c:f>'[PCM_0327_default_+4_eql_params temp.xlsb]Resource Value'!$B$5:$C$36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'[PCM_0327_default_+4_eql_params temp.xlsb]Resource Value'!$F$5:$F$36</c:f>
              <c:numCache>
                <c:formatCode>General</c:formatCode>
                <c:ptCount val="26"/>
                <c:pt idx="0" formatCode="_(&quot;$&quot;* #,##0.0_);_(&quot;$&quot;* \(#,##0.0\);_(&quot;$&quot;* &quot;-&quot;??_);_(@_)">
                  <c:v>35.274834389162031</c:v>
                </c:pt>
                <c:pt idx="2" formatCode="_(&quot;$&quot;* #,##0.0_);_(&quot;$&quot;* \(#,##0.0\);_(&quot;$&quot;* &quot;-&quot;??_);_(@_)">
                  <c:v>34.580479950817654</c:v>
                </c:pt>
                <c:pt idx="4" formatCode="_(&quot;$&quot;* #,##0.0_);_(&quot;$&quot;* \(#,##0.0\);_(&quot;$&quot;* &quot;-&quot;??_);_(@_)">
                  <c:v>16.040190417060124</c:v>
                </c:pt>
                <c:pt idx="6" formatCode="_(&quot;$&quot;* #,##0.0_);_(&quot;$&quot;* \(#,##0.0\);_(&quot;$&quot;* &quot;-&quot;??_);_(@_)">
                  <c:v>35.665522031262974</c:v>
                </c:pt>
                <c:pt idx="8" formatCode="_(&quot;$&quot;* #,##0.0_);_(&quot;$&quot;* \(#,##0.0\);_(&quot;$&quot;* &quot;-&quot;??_);_(@_)">
                  <c:v>33.61817882959091</c:v>
                </c:pt>
                <c:pt idx="10" formatCode="_(&quot;$&quot;* #,##0.0_);_(&quot;$&quot;* \(#,##0.0\);_(&quot;$&quot;* &quot;-&quot;??_);_(@_)">
                  <c:v>38.22441935820666</c:v>
                </c:pt>
                <c:pt idx="12" formatCode="_(&quot;$&quot;* #,##0.0_);_(&quot;$&quot;* \(#,##0.0\);_(&quot;$&quot;* &quot;-&quot;??_);_(@_)">
                  <c:v>38.837301726702783</c:v>
                </c:pt>
                <c:pt idx="14" formatCode="_(&quot;$&quot;* #,##0.0_);_(&quot;$&quot;* \(#,##0.0\);_(&quot;$&quot;* &quot;-&quot;??_);_(@_)">
                  <c:v>13.674970413570861</c:v>
                </c:pt>
                <c:pt idx="16" formatCode="_(&quot;$&quot;* #,##0.0_);_(&quot;$&quot;* \(#,##0.0\);_(&quot;$&quot;* &quot;-&quot;??_);_(@_)">
                  <c:v>0</c:v>
                </c:pt>
                <c:pt idx="18" formatCode="_(&quot;$&quot;* #,##0.0_);_(&quot;$&quot;* \(#,##0.0\);_(&quot;$&quot;* &quot;-&quot;??_);_(@_)">
                  <c:v>0</c:v>
                </c:pt>
                <c:pt idx="20" formatCode="_(&quot;$&quot;* #,##0.0_);_(&quot;$&quot;* \(#,##0.0\);_(&quot;$&quot;* &quot;-&quot;??_);_(@_)">
                  <c:v>0</c:v>
                </c:pt>
                <c:pt idx="22" formatCode="_(&quot;$&quot;* #,##0.0_);_(&quot;$&quot;* \(#,##0.0\);_(&quot;$&quot;* &quot;-&quot;??_);_(@_)">
                  <c:v>0</c:v>
                </c:pt>
                <c:pt idx="24" formatCode="_(&quot;$&quot;* #,##0.0_);_(&quot;$&quot;* \(#,##0.0\);_(&quot;$&quot;* &quot;-&quot;??_);_(@_)">
                  <c:v>0</c:v>
                </c:pt>
              </c:numCache>
              <c:extLst/>
            </c:numRef>
          </c:val>
          <c:extLst>
            <c:ext xmlns:c16="http://schemas.microsoft.com/office/drawing/2014/chart" uri="{C3380CC4-5D6E-409C-BE32-E72D297353CC}">
              <c16:uniqueId val="{00000001-50CA-4C5A-96BC-93758581C62A}"/>
            </c:ext>
          </c:extLst>
        </c:ser>
        <c:ser>
          <c:idx val="2"/>
          <c:order val="2"/>
          <c:tx>
            <c:strRef>
              <c:f>'[PCM_0327_default_+4_eql_params temp.xlsb]Resource Value'!$G$4</c:f>
              <c:strCache>
                <c:ptCount val="1"/>
                <c:pt idx="0">
                  <c:v>Total Net Revenues</c:v>
                </c:pt>
              </c:strCache>
            </c:strRef>
          </c:tx>
          <c:spPr>
            <a:noFill/>
            <a:ln>
              <a:noFill/>
            </a:ln>
            <a:effectLst/>
          </c:spPr>
          <c:invertIfNegative val="0"/>
          <c:dLbls>
            <c:spPr>
              <a:noFill/>
              <a:ln>
                <a:noFill/>
              </a:ln>
              <a:effectLst/>
            </c:spPr>
            <c:txPr>
              <a:bodyPr rot="0" spcFirstLastPara="1" vertOverflow="ellipsis" vert="horz" wrap="square" anchor="ctr" anchorCtr="1"/>
              <a:lstStyle/>
              <a:p>
                <a:pPr>
                  <a:defRPr sz="900" b="1" i="0" u="none" strike="noStrike" kern="1200" baseline="0">
                    <a:solidFill>
                      <a:sysClr val="windowText" lastClr="000000"/>
                    </a:solidFill>
                    <a:latin typeface="+mj-lt"/>
                    <a:ea typeface="+mn-ea"/>
                    <a:cs typeface="Calibri" panose="020F050202020403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multiLvlStrRef>
              <c:f>'[PCM_0327_default_+4_eql_params temp.xlsb]Resource Value'!$B$5:$C$36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'[PCM_0327_default_+4_eql_params temp.xlsb]Resource Value'!$G$5:$G$36</c:f>
              <c:numCache>
                <c:formatCode>_("$"* #,##0.0_);_("$"* \(#,##0.0\);_("$"* "-"??_);_(@_)</c:formatCode>
                <c:ptCount val="26"/>
                <c:pt idx="0">
                  <c:v>84.128121982953218</c:v>
                </c:pt>
                <c:pt idx="1">
                  <c:v>126.22504944996058</c:v>
                </c:pt>
                <c:pt idx="2">
                  <c:v>85.473855372217685</c:v>
                </c:pt>
                <c:pt idx="3">
                  <c:v>118.5958073532541</c:v>
                </c:pt>
                <c:pt idx="4">
                  <c:v>21.770318569467356</c:v>
                </c:pt>
                <c:pt idx="5">
                  <c:v>54.232697174048518</c:v>
                </c:pt>
                <c:pt idx="6">
                  <c:v>39.700772829170724</c:v>
                </c:pt>
                <c:pt idx="7">
                  <c:v>57.441869894745146</c:v>
                </c:pt>
                <c:pt idx="8">
                  <c:v>39.908706649061962</c:v>
                </c:pt>
                <c:pt idx="9">
                  <c:v>69.609628489754172</c:v>
                </c:pt>
                <c:pt idx="10">
                  <c:v>186.08969846949361</c:v>
                </c:pt>
                <c:pt idx="11">
                  <c:v>225.47222079983155</c:v>
                </c:pt>
                <c:pt idx="12">
                  <c:v>57.143203653020521</c:v>
                </c:pt>
                <c:pt idx="13">
                  <c:v>102.9</c:v>
                </c:pt>
                <c:pt idx="14">
                  <c:v>41.587062887826946</c:v>
                </c:pt>
                <c:pt idx="15">
                  <c:v>52.460259234699087</c:v>
                </c:pt>
                <c:pt idx="16">
                  <c:v>84.02580129379993</c:v>
                </c:pt>
                <c:pt idx="17">
                  <c:v>132.17650681347246</c:v>
                </c:pt>
                <c:pt idx="18">
                  <c:v>29.284512043283627</c:v>
                </c:pt>
                <c:pt idx="19">
                  <c:v>33.629595081761956</c:v>
                </c:pt>
                <c:pt idx="20">
                  <c:v>81.036103061397384</c:v>
                </c:pt>
                <c:pt idx="21">
                  <c:v>102.86654460375827</c:v>
                </c:pt>
                <c:pt idx="22">
                  <c:v>92.568848335812547</c:v>
                </c:pt>
                <c:pt idx="23">
                  <c:v>108.85820025562094</c:v>
                </c:pt>
                <c:pt idx="24">
                  <c:v>112.92401770791842</c:v>
                </c:pt>
                <c:pt idx="25">
                  <c:v>136.50044204612018</c:v>
                </c:pt>
              </c:numCache>
              <c:extLst/>
            </c:numRef>
          </c:val>
          <c:extLst>
            <c:ext xmlns:c16="http://schemas.microsoft.com/office/drawing/2014/chart" uri="{C3380CC4-5D6E-409C-BE32-E72D297353CC}">
              <c16:uniqueId val="{00000002-50CA-4C5A-96BC-93758581C62A}"/>
            </c:ext>
          </c:extLst>
        </c:ser>
        <c:dLbls>
          <c:showLegendKey val="0"/>
          <c:showVal val="0"/>
          <c:showCatName val="0"/>
          <c:showSerName val="0"/>
          <c:showPercent val="0"/>
          <c:showBubbleSize val="0"/>
        </c:dLbls>
        <c:gapWidth val="30"/>
        <c:overlap val="100"/>
        <c:axId val="1718385343"/>
        <c:axId val="1718385759"/>
      </c:barChart>
      <c:catAx>
        <c:axId val="1718385343"/>
        <c:scaling>
          <c:orientation val="maxMin"/>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j-lt"/>
                <a:ea typeface="+mn-ea"/>
                <a:cs typeface="Calibri" panose="020F0502020204030204" pitchFamily="34" charset="0"/>
              </a:defRPr>
            </a:pPr>
            <a:endParaRPr lang="en-US"/>
          </a:p>
        </c:txPr>
        <c:crossAx val="1718385759"/>
        <c:crosses val="autoZero"/>
        <c:auto val="1"/>
        <c:lblAlgn val="ctr"/>
        <c:lblOffset val="100"/>
        <c:noMultiLvlLbl val="0"/>
      </c:catAx>
      <c:valAx>
        <c:axId val="1718385759"/>
        <c:scaling>
          <c:orientation val="minMax"/>
          <c:max val="250"/>
          <c:min val="0"/>
        </c:scaling>
        <c:delete val="0"/>
        <c:axPos val="r"/>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j-lt"/>
                    <a:ea typeface="+mn-ea"/>
                    <a:cs typeface="Calibri" panose="020F0502020204030204" pitchFamily="34" charset="0"/>
                  </a:defRPr>
                </a:pPr>
                <a:r>
                  <a:rPr lang="en-US"/>
                  <a:t>Net</a:t>
                </a:r>
                <a:r>
                  <a:rPr lang="en-US" baseline="0"/>
                  <a:t> Revenues ($2026/kW-yr)</a:t>
                </a:r>
                <a:endParaRPr lang="en-US"/>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j-lt"/>
                  <a:ea typeface="+mn-ea"/>
                  <a:cs typeface="Calibri" panose="020F0502020204030204" pitchFamily="34" charset="0"/>
                </a:defRPr>
              </a:pPr>
              <a:endParaRPr lang="en-US"/>
            </a:p>
          </c:txPr>
        </c:title>
        <c:numFmt formatCode="_(&quot;$&quot;* #,##0.0_);_(&quot;$&quot;* \(#,##0.0\);_(&quot;$&quot;* &quot;-&quot;??_);_(@_)"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j-lt"/>
                <a:ea typeface="+mn-ea"/>
                <a:cs typeface="Calibri" panose="020F0502020204030204" pitchFamily="34" charset="0"/>
              </a:defRPr>
            </a:pPr>
            <a:endParaRPr lang="en-US"/>
          </a:p>
        </c:txPr>
        <c:crossAx val="1718385343"/>
        <c:crosses val="autoZero"/>
        <c:crossBetween val="between"/>
      </c:valAx>
      <c:spPr>
        <a:noFill/>
        <a:ln>
          <a:noFill/>
        </a:ln>
        <a:effectLst/>
      </c:spPr>
    </c:plotArea>
    <c:legend>
      <c:legendPos val="t"/>
      <c:legendEntry>
        <c:idx val="2"/>
        <c:delete val="1"/>
      </c:legendEntry>
      <c:overlay val="0"/>
      <c:spPr>
        <a:noFill/>
        <a:ln>
          <a:noFill/>
        </a:ln>
        <a:effectLst/>
      </c:spPr>
      <c:txPr>
        <a:bodyPr rot="0" spcFirstLastPara="1" vertOverflow="ellipsis" vert="horz" wrap="square" anchor="ctr" anchorCtr="1"/>
        <a:lstStyle/>
        <a:p>
          <a:pPr>
            <a:defRPr sz="900" b="0" i="0" u="none" strike="noStrike" kern="1200" baseline="0">
              <a:solidFill>
                <a:sysClr val="windowText" lastClr="000000"/>
              </a:solidFill>
              <a:latin typeface="+mj-lt"/>
              <a:ea typeface="+mn-ea"/>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latin typeface="+mj-lt"/>
          <a:cs typeface="Calibri" panose="020F0502020204030204" pitchFamily="34" charset="0"/>
        </a:defRPr>
      </a:pPr>
      <a:endParaRPr lang="en-US"/>
    </a:p>
  </c:txPr>
  <c:externalData r:id="rId4">
    <c:autoUpdate val="0"/>
  </c:externalData>
</c:chartSpace>
</file>

<file path=ppt/charts/chart5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'[E3-ERCOT_PCM_Calculations_0.1 LOLE_Default_v1.xlsb]Price Calc - Wi'!$B$13</c:f>
              <c:strCache>
                <c:ptCount val="1"/>
                <c:pt idx="0">
                  <c:v>Demand Curve</c:v>
                </c:pt>
              </c:strCache>
            </c:strRef>
          </c:tx>
          <c:spPr>
            <a:ln w="19050" cap="rnd">
              <a:solidFill>
                <a:schemeClr val="accent1"/>
              </a:solidFill>
              <a:round/>
            </a:ln>
            <a:effectLst/>
          </c:spPr>
          <c:marker>
            <c:symbol val="none"/>
          </c:marker>
          <c:dPt>
            <c:idx val="0"/>
            <c:marker>
              <c:symbol val="none"/>
            </c:marker>
            <c:bubble3D val="0"/>
            <c:extLst>
              <c:ext xmlns:c16="http://schemas.microsoft.com/office/drawing/2014/chart" uri="{C3380CC4-5D6E-409C-BE32-E72D297353CC}">
                <c16:uniqueId val="{00000000-7EC4-4B9E-A1B4-8907E63063CC}"/>
              </c:ext>
            </c:extLst>
          </c:dPt>
          <c:xVal>
            <c:numRef>
              <c:f>'[E3-ERCOT_PCM_Calculations_0.1 LOLE_Default_v1.xlsb]Price Calc - Wi'!$C$16:$C$18</c:f>
              <c:numCache>
                <c:formatCode>#,##0_);\(#,##0\)</c:formatCode>
                <c:ptCount val="3"/>
                <c:pt idx="0">
                  <c:v>0</c:v>
                </c:pt>
                <c:pt idx="1">
                  <c:v>68811.481545826158</c:v>
                </c:pt>
                <c:pt idx="2">
                  <c:v>75833.061295400257</c:v>
                </c:pt>
              </c:numCache>
            </c:numRef>
          </c:xVal>
          <c:yVal>
            <c:numRef>
              <c:f>'[E3-ERCOT_PCM_Calculations_0.1 LOLE_Default_v1.xlsb]Price Calc - Wi'!$D$16:$D$18</c:f>
              <c:numCache>
                <c:formatCode>0%</c:formatCode>
                <c:ptCount val="3"/>
                <c:pt idx="0">
                  <c:v>1.3771924541464435</c:v>
                </c:pt>
                <c:pt idx="1">
                  <c:v>1.3771924541464435</c:v>
                </c:pt>
                <c:pt idx="2">
                  <c:v>0</c:v>
                </c:pt>
              </c:numCache>
            </c:numRef>
          </c:yVal>
          <c:smooth val="0"/>
          <c:extLst>
            <c:ext xmlns:c16="http://schemas.microsoft.com/office/drawing/2014/chart" uri="{C3380CC4-5D6E-409C-BE32-E72D297353CC}">
              <c16:uniqueId val="{00000001-7EC4-4B9E-A1B4-8907E63063CC}"/>
            </c:ext>
          </c:extLst>
        </c:ser>
        <c:dLbls>
          <c:showLegendKey val="0"/>
          <c:showVal val="0"/>
          <c:showCatName val="0"/>
          <c:showSerName val="0"/>
          <c:showPercent val="0"/>
          <c:showBubbleSize val="0"/>
        </c:dLbls>
        <c:axId val="468445839"/>
        <c:axId val="468447503"/>
      </c:scatterChart>
      <c:valAx>
        <c:axId val="468445839"/>
        <c:scaling>
          <c:orientation val="minMax"/>
        </c:scaling>
        <c:delete val="1"/>
        <c:axPos val="b"/>
        <c:title>
          <c:tx>
            <c:rich>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Quantity (% of PC Target)</a:t>
                </a:r>
              </a:p>
            </c:rich>
          </c:tx>
          <c:overlay val="0"/>
          <c:spPr>
            <a:noFill/>
            <a:ln>
              <a:noFill/>
            </a:ln>
            <a:effectLst/>
          </c:spPr>
          <c:txPr>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_);\(#,##0\)" sourceLinked="1"/>
        <c:majorTickMark val="none"/>
        <c:minorTickMark val="none"/>
        <c:tickLblPos val="nextTo"/>
        <c:crossAx val="468447503"/>
        <c:crosses val="autoZero"/>
        <c:crossBetween val="midCat"/>
      </c:valAx>
      <c:valAx>
        <c:axId val="468447503"/>
        <c:scaling>
          <c:orientation val="minMax"/>
          <c:max val="2"/>
        </c:scaling>
        <c:delete val="0"/>
        <c:axPos val="l"/>
        <c:title>
          <c:tx>
            <c:rich>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Pirce Multp. (% of Net-CONE)</a:t>
                </a:r>
              </a:p>
            </c:rich>
          </c:tx>
          <c:overlay val="0"/>
          <c:spPr>
            <a:noFill/>
            <a:ln>
              <a:noFill/>
            </a:ln>
            <a:effectLst/>
          </c:spPr>
          <c:txPr>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 sourceLinked="1"/>
        <c:majorTickMark val="none"/>
        <c:minorTickMark val="none"/>
        <c:tickLblPos val="nextTo"/>
        <c:spPr>
          <a:noFill/>
          <a:ln w="9525" cap="flat" cmpd="sng" algn="ctr">
            <a:solidFill>
              <a:srgbClr val="000000"/>
            </a:solidFill>
            <a:round/>
          </a:ln>
          <a:effectLst/>
        </c:spPr>
        <c:txPr>
          <a:bodyPr rot="-600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crossAx val="468445839"/>
        <c:crosses val="autoZero"/>
        <c:crossBetween val="midCat"/>
        <c:majorUnit val="0.5"/>
      </c:valAx>
      <c:spPr>
        <a:noFill/>
        <a:ln>
          <a:solidFill>
            <a:srgbClr val="000000"/>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800">
          <a:solidFill>
            <a:sysClr val="windowText" lastClr="000000"/>
          </a:solidFill>
        </a:defRPr>
      </a:pPr>
      <a:endParaRPr lang="en-US"/>
    </a:p>
  </c:txPr>
  <c:externalData r:id="rId4">
    <c:autoUpdate val="0"/>
  </c:externalData>
</c:chartSpace>
</file>

<file path=ppt/charts/chart5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'[E3-ERCOT_PCM_Calculations_0.1 LOLE_Default_vACTIVE - 1season_vDD.xlsb]Price Calc - Single Season'!$B$13</c:f>
              <c:strCache>
                <c:ptCount val="1"/>
                <c:pt idx="0">
                  <c:v>Demand Curve</c:v>
                </c:pt>
              </c:strCache>
            </c:strRef>
          </c:tx>
          <c:spPr>
            <a:ln w="19050" cap="rnd">
              <a:solidFill>
                <a:schemeClr val="accent1"/>
              </a:solidFill>
              <a:round/>
            </a:ln>
            <a:effectLst/>
          </c:spPr>
          <c:marker>
            <c:symbol val="none"/>
          </c:marker>
          <c:dPt>
            <c:idx val="0"/>
            <c:marker>
              <c:symbol val="none"/>
            </c:marker>
            <c:bubble3D val="0"/>
            <c:extLst>
              <c:ext xmlns:c16="http://schemas.microsoft.com/office/drawing/2014/chart" uri="{C3380CC4-5D6E-409C-BE32-E72D297353CC}">
                <c16:uniqueId val="{00000000-D71D-4219-8A8A-DE9F4BD00C8C}"/>
              </c:ext>
            </c:extLst>
          </c:dPt>
          <c:xVal>
            <c:numRef>
              <c:f>'[E3-ERCOT_PCM_Calculations_0.1 LOLE_Default_vACTIVE - 1season_vDD.xlsb]Price Calc - Single Season'!$C$16:$C$18</c:f>
              <c:numCache>
                <c:formatCode>#,##0_);\(#,##0\)</c:formatCode>
                <c:ptCount val="3"/>
                <c:pt idx="0">
                  <c:v>0</c:v>
                </c:pt>
                <c:pt idx="1">
                  <c:v>68501.255873714297</c:v>
                </c:pt>
                <c:pt idx="2">
                  <c:v>75491.179942460658</c:v>
                </c:pt>
              </c:numCache>
            </c:numRef>
          </c:xVal>
          <c:yVal>
            <c:numRef>
              <c:f>'[E3-ERCOT_PCM_Calculations_0.1 LOLE_Default_vACTIVE - 1season_vDD.xlsb]Price Calc - Single Season'!$D$16:$D$18</c:f>
              <c:numCache>
                <c:formatCode>0%</c:formatCode>
                <c:ptCount val="3"/>
                <c:pt idx="0">
                  <c:v>1.3401386180663988</c:v>
                </c:pt>
                <c:pt idx="1">
                  <c:v>1.3401386180663988</c:v>
                </c:pt>
                <c:pt idx="2">
                  <c:v>0</c:v>
                </c:pt>
              </c:numCache>
            </c:numRef>
          </c:yVal>
          <c:smooth val="0"/>
          <c:extLst>
            <c:ext xmlns:c16="http://schemas.microsoft.com/office/drawing/2014/chart" uri="{C3380CC4-5D6E-409C-BE32-E72D297353CC}">
              <c16:uniqueId val="{00000001-D71D-4219-8A8A-DE9F4BD00C8C}"/>
            </c:ext>
          </c:extLst>
        </c:ser>
        <c:dLbls>
          <c:showLegendKey val="0"/>
          <c:showVal val="0"/>
          <c:showCatName val="0"/>
          <c:showSerName val="0"/>
          <c:showPercent val="0"/>
          <c:showBubbleSize val="0"/>
        </c:dLbls>
        <c:axId val="468445839"/>
        <c:axId val="468447503"/>
      </c:scatterChart>
      <c:valAx>
        <c:axId val="468445839"/>
        <c:scaling>
          <c:orientation val="minMax"/>
        </c:scaling>
        <c:delete val="1"/>
        <c:axPos val="b"/>
        <c:title>
          <c:tx>
            <c:rich>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Quantity (% of PC Target)</a:t>
                </a:r>
              </a:p>
            </c:rich>
          </c:tx>
          <c:overlay val="0"/>
          <c:spPr>
            <a:noFill/>
            <a:ln>
              <a:noFill/>
            </a:ln>
            <a:effectLst/>
          </c:spPr>
          <c:txPr>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_);\(#,##0\)" sourceLinked="1"/>
        <c:majorTickMark val="none"/>
        <c:minorTickMark val="none"/>
        <c:tickLblPos val="nextTo"/>
        <c:crossAx val="468447503"/>
        <c:crosses val="autoZero"/>
        <c:crossBetween val="midCat"/>
      </c:valAx>
      <c:valAx>
        <c:axId val="468447503"/>
        <c:scaling>
          <c:orientation val="minMax"/>
          <c:max val="2"/>
        </c:scaling>
        <c:delete val="1"/>
        <c:axPos val="l"/>
        <c:title>
          <c:tx>
            <c:rich>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Pirce Multp. (% of Net-CONE)</a:t>
                </a:r>
              </a:p>
            </c:rich>
          </c:tx>
          <c:overlay val="0"/>
          <c:spPr>
            <a:noFill/>
            <a:ln>
              <a:noFill/>
            </a:ln>
            <a:effectLst/>
          </c:spPr>
          <c:txPr>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 sourceLinked="1"/>
        <c:majorTickMark val="none"/>
        <c:minorTickMark val="none"/>
        <c:tickLblPos val="nextTo"/>
        <c:crossAx val="468445839"/>
        <c:crosses val="autoZero"/>
        <c:crossBetween val="midCat"/>
        <c:majorUnit val="0.5"/>
      </c:valAx>
      <c:spPr>
        <a:noFill/>
        <a:ln>
          <a:solidFill>
            <a:srgbClr val="000000"/>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800">
          <a:solidFill>
            <a:sysClr val="windowText" lastClr="000000"/>
          </a:solidFill>
        </a:defRPr>
      </a:pPr>
      <a:endParaRPr lang="en-US"/>
    </a:p>
  </c:txPr>
  <c:externalData r:id="rId4">
    <c:autoUpdate val="0"/>
  </c:externalData>
</c:chartSpace>
</file>

<file path=ppt/charts/chart5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'Sys Cost Var'!$E$3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Var'!$E$4:$E$3155</c:f>
              <c:numCache>
                <c:formatCode>_("$"* #,##0_);_("$"* \(#,##0\);_("$"* "-"??_);_(@_)</c:formatCode>
                <c:ptCount val="3152"/>
                <c:pt idx="0">
                  <c:v>21.300381581882213</c:v>
                </c:pt>
                <c:pt idx="1">
                  <c:v>24.233554516551486</c:v>
                </c:pt>
                <c:pt idx="2">
                  <c:v>23.002708799465545</c:v>
                </c:pt>
                <c:pt idx="3">
                  <c:v>18.51856982509473</c:v>
                </c:pt>
                <c:pt idx="4">
                  <c:v>22.251042571397953</c:v>
                </c:pt>
                <c:pt idx="5">
                  <c:v>14.757855952999998</c:v>
                </c:pt>
                <c:pt idx="6">
                  <c:v>15.707299935376524</c:v>
                </c:pt>
                <c:pt idx="7">
                  <c:v>22.800253467367021</c:v>
                </c:pt>
                <c:pt idx="8">
                  <c:v>25.614429733756459</c:v>
                </c:pt>
                <c:pt idx="9">
                  <c:v>18.239627790540268</c:v>
                </c:pt>
                <c:pt idx="10">
                  <c:v>21.593214867579764</c:v>
                </c:pt>
                <c:pt idx="11">
                  <c:v>25.000074575907654</c:v>
                </c:pt>
                <c:pt idx="12">
                  <c:v>19.376731509832567</c:v>
                </c:pt>
                <c:pt idx="13">
                  <c:v>20.986479758212464</c:v>
                </c:pt>
                <c:pt idx="14">
                  <c:v>19.572490872257347</c:v>
                </c:pt>
                <c:pt idx="15">
                  <c:v>22.082198896723003</c:v>
                </c:pt>
                <c:pt idx="16">
                  <c:v>22.07118808348152</c:v>
                </c:pt>
                <c:pt idx="17">
                  <c:v>26.470783374481528</c:v>
                </c:pt>
                <c:pt idx="18">
                  <c:v>26.826361981406357</c:v>
                </c:pt>
                <c:pt idx="19">
                  <c:v>21.10520409490039</c:v>
                </c:pt>
                <c:pt idx="20">
                  <c:v>16.907368881096211</c:v>
                </c:pt>
                <c:pt idx="21">
                  <c:v>23.565502656417692</c:v>
                </c:pt>
                <c:pt idx="22">
                  <c:v>21.620708640574779</c:v>
                </c:pt>
                <c:pt idx="23">
                  <c:v>20.23042000512422</c:v>
                </c:pt>
                <c:pt idx="24">
                  <c:v>21.114393147204368</c:v>
                </c:pt>
                <c:pt idx="25">
                  <c:v>23.488808112698383</c:v>
                </c:pt>
                <c:pt idx="26">
                  <c:v>17.304398687675015</c:v>
                </c:pt>
                <c:pt idx="27">
                  <c:v>22.61354733823001</c:v>
                </c:pt>
                <c:pt idx="28">
                  <c:v>25.321311893827424</c:v>
                </c:pt>
                <c:pt idx="29">
                  <c:v>17.567401946220528</c:v>
                </c:pt>
                <c:pt idx="30">
                  <c:v>13.60780796125</c:v>
                </c:pt>
                <c:pt idx="31">
                  <c:v>17.569974185645449</c:v>
                </c:pt>
                <c:pt idx="32">
                  <c:v>22.366221450654251</c:v>
                </c:pt>
                <c:pt idx="33">
                  <c:v>24.613171523517025</c:v>
                </c:pt>
                <c:pt idx="34">
                  <c:v>21.542013386110945</c:v>
                </c:pt>
                <c:pt idx="35">
                  <c:v>17.809496324302479</c:v>
                </c:pt>
                <c:pt idx="36">
                  <c:v>24.532619438783943</c:v>
                </c:pt>
                <c:pt idx="37">
                  <c:v>13.902228720500002</c:v>
                </c:pt>
                <c:pt idx="38">
                  <c:v>23.10542491407255</c:v>
                </c:pt>
                <c:pt idx="39">
                  <c:v>14.559374652122697</c:v>
                </c:pt>
                <c:pt idx="40">
                  <c:v>19.137264835566974</c:v>
                </c:pt>
                <c:pt idx="41">
                  <c:v>18.972122673933171</c:v>
                </c:pt>
                <c:pt idx="42">
                  <c:v>22.889203156294407</c:v>
                </c:pt>
                <c:pt idx="43">
                  <c:v>22.901811865816295</c:v>
                </c:pt>
                <c:pt idx="44">
                  <c:v>20.229469410563201</c:v>
                </c:pt>
                <c:pt idx="45">
                  <c:v>23.072654678631352</c:v>
                </c:pt>
                <c:pt idx="46">
                  <c:v>23.552886693319508</c:v>
                </c:pt>
                <c:pt idx="47">
                  <c:v>14.683018518912112</c:v>
                </c:pt>
                <c:pt idx="48">
                  <c:v>24.107916103694052</c:v>
                </c:pt>
                <c:pt idx="49">
                  <c:v>21.315660995777677</c:v>
                </c:pt>
                <c:pt idx="50">
                  <c:v>19.227737302565767</c:v>
                </c:pt>
                <c:pt idx="51">
                  <c:v>21.384499130160279</c:v>
                </c:pt>
                <c:pt idx="52">
                  <c:v>15.968995131740494</c:v>
                </c:pt>
                <c:pt idx="53">
                  <c:v>24.08196668513704</c:v>
                </c:pt>
                <c:pt idx="54">
                  <c:v>14.020173308877281</c:v>
                </c:pt>
                <c:pt idx="55">
                  <c:v>15.004757645816268</c:v>
                </c:pt>
                <c:pt idx="56">
                  <c:v>23.362823013118799</c:v>
                </c:pt>
                <c:pt idx="57">
                  <c:v>21.772646516130891</c:v>
                </c:pt>
                <c:pt idx="58">
                  <c:v>24.814158886498127</c:v>
                </c:pt>
                <c:pt idx="59">
                  <c:v>21.667993798900568</c:v>
                </c:pt>
                <c:pt idx="60">
                  <c:v>20.894837449192288</c:v>
                </c:pt>
                <c:pt idx="61">
                  <c:v>20.359068582256295</c:v>
                </c:pt>
                <c:pt idx="62">
                  <c:v>13.753339069500001</c:v>
                </c:pt>
                <c:pt idx="63">
                  <c:v>25.453195019684212</c:v>
                </c:pt>
                <c:pt idx="64">
                  <c:v>20.205414329101529</c:v>
                </c:pt>
                <c:pt idx="65">
                  <c:v>26.09559778029778</c:v>
                </c:pt>
                <c:pt idx="66">
                  <c:v>22.246545844301586</c:v>
                </c:pt>
                <c:pt idx="67">
                  <c:v>23.067650902825509</c:v>
                </c:pt>
                <c:pt idx="68">
                  <c:v>27.355514994820915</c:v>
                </c:pt>
                <c:pt idx="69">
                  <c:v>22.126674098880592</c:v>
                </c:pt>
                <c:pt idx="70">
                  <c:v>20.08059276741929</c:v>
                </c:pt>
                <c:pt idx="71">
                  <c:v>24.837488209861679</c:v>
                </c:pt>
                <c:pt idx="72">
                  <c:v>23.402597699916594</c:v>
                </c:pt>
                <c:pt idx="73">
                  <c:v>24.868226617386963</c:v>
                </c:pt>
                <c:pt idx="74">
                  <c:v>19.077797394332741</c:v>
                </c:pt>
                <c:pt idx="75">
                  <c:v>17.576800669201113</c:v>
                </c:pt>
                <c:pt idx="76">
                  <c:v>21.77782856462623</c:v>
                </c:pt>
                <c:pt idx="77">
                  <c:v>19.00543476812194</c:v>
                </c:pt>
                <c:pt idx="78">
                  <c:v>19.067775744493218</c:v>
                </c:pt>
                <c:pt idx="79">
                  <c:v>21.956078073466699</c:v>
                </c:pt>
                <c:pt idx="80">
                  <c:v>13.947245706000002</c:v>
                </c:pt>
                <c:pt idx="81">
                  <c:v>23.969413390103639</c:v>
                </c:pt>
                <c:pt idx="82">
                  <c:v>22.467111630135769</c:v>
                </c:pt>
                <c:pt idx="83">
                  <c:v>24.483890009927585</c:v>
                </c:pt>
                <c:pt idx="84">
                  <c:v>14.010210849502339</c:v>
                </c:pt>
                <c:pt idx="85">
                  <c:v>20.837679689627308</c:v>
                </c:pt>
                <c:pt idx="86">
                  <c:v>25.73293541557404</c:v>
                </c:pt>
                <c:pt idx="87">
                  <c:v>15.167685058000002</c:v>
                </c:pt>
                <c:pt idx="88">
                  <c:v>25.37862384751471</c:v>
                </c:pt>
                <c:pt idx="89">
                  <c:v>15.476129918300416</c:v>
                </c:pt>
                <c:pt idx="90">
                  <c:v>22.828508586323935</c:v>
                </c:pt>
                <c:pt idx="91">
                  <c:v>19.453946496332286</c:v>
                </c:pt>
                <c:pt idx="92">
                  <c:v>21.454535439443795</c:v>
                </c:pt>
                <c:pt idx="93">
                  <c:v>20.415711248765433</c:v>
                </c:pt>
                <c:pt idx="94">
                  <c:v>19.783336735825085</c:v>
                </c:pt>
                <c:pt idx="95">
                  <c:v>23.372803900048076</c:v>
                </c:pt>
                <c:pt idx="96">
                  <c:v>23.357094324220441</c:v>
                </c:pt>
                <c:pt idx="97">
                  <c:v>23.28019189598546</c:v>
                </c:pt>
                <c:pt idx="98">
                  <c:v>22.306042280571944</c:v>
                </c:pt>
                <c:pt idx="99">
                  <c:v>21.981517189872548</c:v>
                </c:pt>
                <c:pt idx="100">
                  <c:v>23.660110778442046</c:v>
                </c:pt>
                <c:pt idx="101">
                  <c:v>22.50131450015574</c:v>
                </c:pt>
                <c:pt idx="102">
                  <c:v>22.094988353686563</c:v>
                </c:pt>
                <c:pt idx="103">
                  <c:v>25.722012232179374</c:v>
                </c:pt>
                <c:pt idx="104">
                  <c:v>18.108473890381205</c:v>
                </c:pt>
                <c:pt idx="105">
                  <c:v>14.822081930923924</c:v>
                </c:pt>
                <c:pt idx="106">
                  <c:v>23.034177783910792</c:v>
                </c:pt>
                <c:pt idx="107">
                  <c:v>21.651496125685124</c:v>
                </c:pt>
                <c:pt idx="108">
                  <c:v>23.96192343453572</c:v>
                </c:pt>
                <c:pt idx="109">
                  <c:v>21.822484785204182</c:v>
                </c:pt>
                <c:pt idx="110">
                  <c:v>24.975108439322607</c:v>
                </c:pt>
                <c:pt idx="111">
                  <c:v>20.061891186072501</c:v>
                </c:pt>
                <c:pt idx="112">
                  <c:v>18.796264330323087</c:v>
                </c:pt>
                <c:pt idx="113">
                  <c:v>27.986976121746928</c:v>
                </c:pt>
                <c:pt idx="114">
                  <c:v>22.279559113996395</c:v>
                </c:pt>
                <c:pt idx="115">
                  <c:v>17.668668524774375</c:v>
                </c:pt>
                <c:pt idx="116">
                  <c:v>19.738527111274919</c:v>
                </c:pt>
                <c:pt idx="117">
                  <c:v>15.977895380607983</c:v>
                </c:pt>
                <c:pt idx="118">
                  <c:v>24.18403045724255</c:v>
                </c:pt>
                <c:pt idx="119">
                  <c:v>21.158328321769329</c:v>
                </c:pt>
                <c:pt idx="120">
                  <c:v>23.351198468066425</c:v>
                </c:pt>
                <c:pt idx="121">
                  <c:v>23.009597590914169</c:v>
                </c:pt>
                <c:pt idx="122">
                  <c:v>13.498031008999998</c:v>
                </c:pt>
                <c:pt idx="123">
                  <c:v>25.141066822940388</c:v>
                </c:pt>
                <c:pt idx="124">
                  <c:v>18.054546632997376</c:v>
                </c:pt>
                <c:pt idx="125">
                  <c:v>21.84917611260051</c:v>
                </c:pt>
                <c:pt idx="126">
                  <c:v>23.941229216646256</c:v>
                </c:pt>
                <c:pt idx="127">
                  <c:v>15.734800610665321</c:v>
                </c:pt>
                <c:pt idx="128">
                  <c:v>25.835791668253169</c:v>
                </c:pt>
                <c:pt idx="129">
                  <c:v>19.360896611615388</c:v>
                </c:pt>
                <c:pt idx="130">
                  <c:v>23.724606057464804</c:v>
                </c:pt>
                <c:pt idx="131">
                  <c:v>27.041126004730742</c:v>
                </c:pt>
                <c:pt idx="132">
                  <c:v>19.260968491015547</c:v>
                </c:pt>
                <c:pt idx="133">
                  <c:v>29.879554834000679</c:v>
                </c:pt>
                <c:pt idx="134">
                  <c:v>16.658514168879716</c:v>
                </c:pt>
                <c:pt idx="135">
                  <c:v>22.12852285035418</c:v>
                </c:pt>
                <c:pt idx="136">
                  <c:v>22.427497654099447</c:v>
                </c:pt>
                <c:pt idx="137">
                  <c:v>21.182354438184088</c:v>
                </c:pt>
                <c:pt idx="138">
                  <c:v>25.523077689525135</c:v>
                </c:pt>
                <c:pt idx="139">
                  <c:v>20.909610015232893</c:v>
                </c:pt>
                <c:pt idx="140">
                  <c:v>16.441482957136937</c:v>
                </c:pt>
                <c:pt idx="141">
                  <c:v>18.388452998035532</c:v>
                </c:pt>
                <c:pt idx="142">
                  <c:v>16.360484674576188</c:v>
                </c:pt>
                <c:pt idx="143">
                  <c:v>22.518536038213337</c:v>
                </c:pt>
                <c:pt idx="144">
                  <c:v>21.301484755241759</c:v>
                </c:pt>
                <c:pt idx="145">
                  <c:v>13.278440565250003</c:v>
                </c:pt>
                <c:pt idx="146">
                  <c:v>23.419051785752703</c:v>
                </c:pt>
                <c:pt idx="147">
                  <c:v>21.408340425430396</c:v>
                </c:pt>
                <c:pt idx="148">
                  <c:v>24.12134878220834</c:v>
                </c:pt>
                <c:pt idx="149">
                  <c:v>20.836541622301567</c:v>
                </c:pt>
                <c:pt idx="150">
                  <c:v>18.53126436505908</c:v>
                </c:pt>
                <c:pt idx="151">
                  <c:v>23.925623259584512</c:v>
                </c:pt>
                <c:pt idx="152">
                  <c:v>21.821249591634981</c:v>
                </c:pt>
                <c:pt idx="153">
                  <c:v>23.867357971707023</c:v>
                </c:pt>
                <c:pt idx="154">
                  <c:v>18.419091104401815</c:v>
                </c:pt>
                <c:pt idx="155">
                  <c:v>23.401288457017714</c:v>
                </c:pt>
                <c:pt idx="156">
                  <c:v>21.305952286469775</c:v>
                </c:pt>
                <c:pt idx="157">
                  <c:v>21.092960867415641</c:v>
                </c:pt>
                <c:pt idx="158">
                  <c:v>21.537553892741489</c:v>
                </c:pt>
                <c:pt idx="159">
                  <c:v>15.937645287143324</c:v>
                </c:pt>
                <c:pt idx="160">
                  <c:v>22.818573234616366</c:v>
                </c:pt>
                <c:pt idx="161">
                  <c:v>24.11851596355276</c:v>
                </c:pt>
                <c:pt idx="162">
                  <c:v>17.729391394263121</c:v>
                </c:pt>
                <c:pt idx="163">
                  <c:v>24.315343721443682</c:v>
                </c:pt>
                <c:pt idx="164">
                  <c:v>20.642065222811233</c:v>
                </c:pt>
                <c:pt idx="165">
                  <c:v>22.218958427753847</c:v>
                </c:pt>
                <c:pt idx="166">
                  <c:v>14.677896187500002</c:v>
                </c:pt>
                <c:pt idx="167">
                  <c:v>21.883472927269032</c:v>
                </c:pt>
                <c:pt idx="168">
                  <c:v>24.363267433944728</c:v>
                </c:pt>
                <c:pt idx="169">
                  <c:v>16.824376529424153</c:v>
                </c:pt>
                <c:pt idx="170">
                  <c:v>22.656271126329365</c:v>
                </c:pt>
                <c:pt idx="171">
                  <c:v>23.313441436526368</c:v>
                </c:pt>
                <c:pt idx="172">
                  <c:v>21.842146642351935</c:v>
                </c:pt>
                <c:pt idx="173">
                  <c:v>20.416013964032764</c:v>
                </c:pt>
                <c:pt idx="174">
                  <c:v>15.856401805072595</c:v>
                </c:pt>
                <c:pt idx="175">
                  <c:v>17.143348777319133</c:v>
                </c:pt>
                <c:pt idx="176">
                  <c:v>24.741577902585135</c:v>
                </c:pt>
                <c:pt idx="177">
                  <c:v>22.317556184510508</c:v>
                </c:pt>
                <c:pt idx="178">
                  <c:v>25.164774563754243</c:v>
                </c:pt>
                <c:pt idx="179">
                  <c:v>14.560563244445262</c:v>
                </c:pt>
                <c:pt idx="180">
                  <c:v>13.5050362965</c:v>
                </c:pt>
                <c:pt idx="181">
                  <c:v>16.176275195602621</c:v>
                </c:pt>
                <c:pt idx="182">
                  <c:v>20.051822963755836</c:v>
                </c:pt>
                <c:pt idx="183">
                  <c:v>16.742063274362625</c:v>
                </c:pt>
                <c:pt idx="184">
                  <c:v>11.969337525</c:v>
                </c:pt>
                <c:pt idx="185">
                  <c:v>17.093794445363816</c:v>
                </c:pt>
                <c:pt idx="186">
                  <c:v>24.529530930049223</c:v>
                </c:pt>
                <c:pt idx="187">
                  <c:v>22.169694793765025</c:v>
                </c:pt>
                <c:pt idx="188">
                  <c:v>23.188343926540171</c:v>
                </c:pt>
                <c:pt idx="189">
                  <c:v>22.222629829482337</c:v>
                </c:pt>
                <c:pt idx="190">
                  <c:v>18.267727566020771</c:v>
                </c:pt>
                <c:pt idx="191">
                  <c:v>20.484552640964797</c:v>
                </c:pt>
                <c:pt idx="192">
                  <c:v>15.992844077341674</c:v>
                </c:pt>
                <c:pt idx="193">
                  <c:v>20.66300682015256</c:v>
                </c:pt>
                <c:pt idx="194">
                  <c:v>20.787125678232854</c:v>
                </c:pt>
                <c:pt idx="195">
                  <c:v>16.504223459019876</c:v>
                </c:pt>
                <c:pt idx="196">
                  <c:v>21.825122089205546</c:v>
                </c:pt>
                <c:pt idx="197">
                  <c:v>22.097061906652705</c:v>
                </c:pt>
                <c:pt idx="198">
                  <c:v>20.393102315546233</c:v>
                </c:pt>
                <c:pt idx="199">
                  <c:v>21.373458151374756</c:v>
                </c:pt>
                <c:pt idx="200">
                  <c:v>17.470105240092444</c:v>
                </c:pt>
                <c:pt idx="201">
                  <c:v>23.604216095900846</c:v>
                </c:pt>
                <c:pt idx="202">
                  <c:v>19.273538264857976</c:v>
                </c:pt>
                <c:pt idx="203">
                  <c:v>18.600256940031564</c:v>
                </c:pt>
                <c:pt idx="204">
                  <c:v>21.342783716164316</c:v>
                </c:pt>
                <c:pt idx="205">
                  <c:v>23.996701021374257</c:v>
                </c:pt>
                <c:pt idx="206">
                  <c:v>19.559643168073013</c:v>
                </c:pt>
                <c:pt idx="207">
                  <c:v>22.817125564936404</c:v>
                </c:pt>
                <c:pt idx="208">
                  <c:v>18.819496960322532</c:v>
                </c:pt>
                <c:pt idx="209">
                  <c:v>19.003085417510487</c:v>
                </c:pt>
                <c:pt idx="210">
                  <c:v>19.143813653442173</c:v>
                </c:pt>
                <c:pt idx="211">
                  <c:v>23.686211539429223</c:v>
                </c:pt>
                <c:pt idx="212">
                  <c:v>23.003397891818963</c:v>
                </c:pt>
                <c:pt idx="213">
                  <c:v>19.054763727447114</c:v>
                </c:pt>
                <c:pt idx="214">
                  <c:v>21.682595447779576</c:v>
                </c:pt>
                <c:pt idx="215">
                  <c:v>16.965006885479191</c:v>
                </c:pt>
                <c:pt idx="216">
                  <c:v>17.574360696336097</c:v>
                </c:pt>
                <c:pt idx="217">
                  <c:v>20.814283571010954</c:v>
                </c:pt>
                <c:pt idx="218">
                  <c:v>25.758212187501801</c:v>
                </c:pt>
                <c:pt idx="219">
                  <c:v>20.247335404514843</c:v>
                </c:pt>
                <c:pt idx="220">
                  <c:v>21.054883332414018</c:v>
                </c:pt>
                <c:pt idx="221">
                  <c:v>25.651858561712068</c:v>
                </c:pt>
                <c:pt idx="222">
                  <c:v>19.46076375126761</c:v>
                </c:pt>
                <c:pt idx="223">
                  <c:v>21.279308913126055</c:v>
                </c:pt>
                <c:pt idx="224">
                  <c:v>20.745355961675514</c:v>
                </c:pt>
                <c:pt idx="225">
                  <c:v>21.536708100743009</c:v>
                </c:pt>
                <c:pt idx="226">
                  <c:v>23.493804944826309</c:v>
                </c:pt>
                <c:pt idx="227">
                  <c:v>26.308404158286319</c:v>
                </c:pt>
                <c:pt idx="228">
                  <c:v>29.009760362601149</c:v>
                </c:pt>
                <c:pt idx="229">
                  <c:v>20.376485980272154</c:v>
                </c:pt>
                <c:pt idx="230">
                  <c:v>18.241649822953537</c:v>
                </c:pt>
                <c:pt idx="231">
                  <c:v>23.640966371284033</c:v>
                </c:pt>
                <c:pt idx="232">
                  <c:v>21.438101212197544</c:v>
                </c:pt>
                <c:pt idx="233">
                  <c:v>19.607572139071358</c:v>
                </c:pt>
                <c:pt idx="234">
                  <c:v>21.379397270244752</c:v>
                </c:pt>
                <c:pt idx="235">
                  <c:v>23.311481557759578</c:v>
                </c:pt>
                <c:pt idx="236">
                  <c:v>19.250262136888963</c:v>
                </c:pt>
                <c:pt idx="237">
                  <c:v>22.254850940340489</c:v>
                </c:pt>
                <c:pt idx="238">
                  <c:v>24.963926805653642</c:v>
                </c:pt>
                <c:pt idx="239">
                  <c:v>16.678891974028225</c:v>
                </c:pt>
                <c:pt idx="240">
                  <c:v>14.365988720865806</c:v>
                </c:pt>
                <c:pt idx="241">
                  <c:v>16.344080383141879</c:v>
                </c:pt>
                <c:pt idx="242">
                  <c:v>22.385725824984476</c:v>
                </c:pt>
                <c:pt idx="243">
                  <c:v>24.349310291552072</c:v>
                </c:pt>
                <c:pt idx="244">
                  <c:v>21.144492838859207</c:v>
                </c:pt>
                <c:pt idx="245">
                  <c:v>17.119350526759948</c:v>
                </c:pt>
                <c:pt idx="246">
                  <c:v>23.794913114983498</c:v>
                </c:pt>
                <c:pt idx="247">
                  <c:v>14.439123731061729</c:v>
                </c:pt>
                <c:pt idx="248">
                  <c:v>20.378435418054178</c:v>
                </c:pt>
                <c:pt idx="249">
                  <c:v>14.953562834623828</c:v>
                </c:pt>
                <c:pt idx="250">
                  <c:v>20.509855942868519</c:v>
                </c:pt>
                <c:pt idx="251">
                  <c:v>15.947094514000003</c:v>
                </c:pt>
                <c:pt idx="252">
                  <c:v>22.796359474031156</c:v>
                </c:pt>
                <c:pt idx="253">
                  <c:v>24.50480423182686</c:v>
                </c:pt>
                <c:pt idx="254">
                  <c:v>22.06405449420798</c:v>
                </c:pt>
                <c:pt idx="255">
                  <c:v>22.963969001717679</c:v>
                </c:pt>
                <c:pt idx="256">
                  <c:v>23.951080632917289</c:v>
                </c:pt>
                <c:pt idx="257">
                  <c:v>13.200409938</c:v>
                </c:pt>
                <c:pt idx="258">
                  <c:v>24.435702696037396</c:v>
                </c:pt>
                <c:pt idx="259">
                  <c:v>21.223339606226851</c:v>
                </c:pt>
                <c:pt idx="260">
                  <c:v>17.390101709847869</c:v>
                </c:pt>
                <c:pt idx="261">
                  <c:v>21.021056355027817</c:v>
                </c:pt>
                <c:pt idx="262">
                  <c:v>14.760882235435911</c:v>
                </c:pt>
                <c:pt idx="263">
                  <c:v>23.947691136296488</c:v>
                </c:pt>
                <c:pt idx="264">
                  <c:v>15.369980558503023</c:v>
                </c:pt>
                <c:pt idx="265">
                  <c:v>15.880224630400976</c:v>
                </c:pt>
                <c:pt idx="266">
                  <c:v>24.470057919832254</c:v>
                </c:pt>
                <c:pt idx="267">
                  <c:v>22.190763352653438</c:v>
                </c:pt>
                <c:pt idx="268">
                  <c:v>24.963586810594983</c:v>
                </c:pt>
                <c:pt idx="269">
                  <c:v>21.60307378694732</c:v>
                </c:pt>
                <c:pt idx="270">
                  <c:v>24.047732285638663</c:v>
                </c:pt>
                <c:pt idx="271">
                  <c:v>22.195883838677943</c:v>
                </c:pt>
                <c:pt idx="272">
                  <c:v>13.652154057500001</c:v>
                </c:pt>
                <c:pt idx="273">
                  <c:v>25.831677829719645</c:v>
                </c:pt>
                <c:pt idx="274">
                  <c:v>17.67169449947907</c:v>
                </c:pt>
                <c:pt idx="275">
                  <c:v>25.474773116729111</c:v>
                </c:pt>
                <c:pt idx="276">
                  <c:v>18.767674067740515</c:v>
                </c:pt>
                <c:pt idx="277">
                  <c:v>22.467425688737027</c:v>
                </c:pt>
                <c:pt idx="278">
                  <c:v>25.466584553353098</c:v>
                </c:pt>
                <c:pt idx="279">
                  <c:v>23.142908174176419</c:v>
                </c:pt>
                <c:pt idx="280">
                  <c:v>20.627986289157828</c:v>
                </c:pt>
                <c:pt idx="281">
                  <c:v>24.938958226335213</c:v>
                </c:pt>
                <c:pt idx="282">
                  <c:v>22.633018075582569</c:v>
                </c:pt>
                <c:pt idx="283">
                  <c:v>26.342938131080032</c:v>
                </c:pt>
                <c:pt idx="284">
                  <c:v>17.428523422665226</c:v>
                </c:pt>
                <c:pt idx="285">
                  <c:v>18.191380567998909</c:v>
                </c:pt>
                <c:pt idx="286">
                  <c:v>23.273333418895426</c:v>
                </c:pt>
                <c:pt idx="287">
                  <c:v>20.425523323234298</c:v>
                </c:pt>
                <c:pt idx="288">
                  <c:v>19.74469182507891</c:v>
                </c:pt>
                <c:pt idx="289">
                  <c:v>21.676021682444365</c:v>
                </c:pt>
                <c:pt idx="290">
                  <c:v>14.349367155999998</c:v>
                </c:pt>
                <c:pt idx="291">
                  <c:v>24.058275031659143</c:v>
                </c:pt>
                <c:pt idx="292">
                  <c:v>22.235484566343921</c:v>
                </c:pt>
                <c:pt idx="293">
                  <c:v>23.658414832115653</c:v>
                </c:pt>
                <c:pt idx="294">
                  <c:v>14.534186821197242</c:v>
                </c:pt>
                <c:pt idx="295">
                  <c:v>19.163997609549199</c:v>
                </c:pt>
                <c:pt idx="296">
                  <c:v>25.704335090778912</c:v>
                </c:pt>
                <c:pt idx="297">
                  <c:v>15.095494890128222</c:v>
                </c:pt>
                <c:pt idx="298">
                  <c:v>24.12164909728321</c:v>
                </c:pt>
                <c:pt idx="299">
                  <c:v>17.74122028584598</c:v>
                </c:pt>
                <c:pt idx="300">
                  <c:v>23.061543396268142</c:v>
                </c:pt>
                <c:pt idx="301">
                  <c:v>20.827841333830513</c:v>
                </c:pt>
                <c:pt idx="302">
                  <c:v>21.675290113344268</c:v>
                </c:pt>
                <c:pt idx="303">
                  <c:v>20.345524195066087</c:v>
                </c:pt>
                <c:pt idx="304">
                  <c:v>17.714966584982449</c:v>
                </c:pt>
                <c:pt idx="305">
                  <c:v>23.345764812683541</c:v>
                </c:pt>
                <c:pt idx="306">
                  <c:v>25.141845192167501</c:v>
                </c:pt>
                <c:pt idx="307">
                  <c:v>23.52631676508225</c:v>
                </c:pt>
                <c:pt idx="308">
                  <c:v>21.114196520672444</c:v>
                </c:pt>
                <c:pt idx="309">
                  <c:v>21.923884664602273</c:v>
                </c:pt>
                <c:pt idx="310">
                  <c:v>24.327478179667612</c:v>
                </c:pt>
                <c:pt idx="311">
                  <c:v>21.506753047444551</c:v>
                </c:pt>
                <c:pt idx="312">
                  <c:v>22.215737277779347</c:v>
                </c:pt>
                <c:pt idx="313">
                  <c:v>25.190535028721669</c:v>
                </c:pt>
                <c:pt idx="314">
                  <c:v>17.151380283585169</c:v>
                </c:pt>
                <c:pt idx="315">
                  <c:v>14.6420988335</c:v>
                </c:pt>
                <c:pt idx="316">
                  <c:v>21.273580061439528</c:v>
                </c:pt>
                <c:pt idx="317">
                  <c:v>21.9482796806926</c:v>
                </c:pt>
                <c:pt idx="318">
                  <c:v>25.488259881406808</c:v>
                </c:pt>
                <c:pt idx="319">
                  <c:v>21.837823477884708</c:v>
                </c:pt>
                <c:pt idx="320">
                  <c:v>23.947300320593392</c:v>
                </c:pt>
                <c:pt idx="321">
                  <c:v>22.201040676707542</c:v>
                </c:pt>
                <c:pt idx="322">
                  <c:v>22.602889596496404</c:v>
                </c:pt>
                <c:pt idx="323">
                  <c:v>23.779009882379949</c:v>
                </c:pt>
                <c:pt idx="324">
                  <c:v>22.562380303837337</c:v>
                </c:pt>
                <c:pt idx="325">
                  <c:v>19.196724127147473</c:v>
                </c:pt>
                <c:pt idx="326">
                  <c:v>22.823834017788155</c:v>
                </c:pt>
                <c:pt idx="327">
                  <c:v>14.78675104486533</c:v>
                </c:pt>
                <c:pt idx="328">
                  <c:v>24.783163646678922</c:v>
                </c:pt>
                <c:pt idx="329">
                  <c:v>21.579278831265668</c:v>
                </c:pt>
                <c:pt idx="330">
                  <c:v>23.749722103831608</c:v>
                </c:pt>
                <c:pt idx="331">
                  <c:v>23.622962176893235</c:v>
                </c:pt>
                <c:pt idx="332">
                  <c:v>13.582510772999999</c:v>
                </c:pt>
                <c:pt idx="333">
                  <c:v>25.419334831344003</c:v>
                </c:pt>
                <c:pt idx="334">
                  <c:v>17.596736932715299</c:v>
                </c:pt>
                <c:pt idx="335">
                  <c:v>22.380008099536052</c:v>
                </c:pt>
                <c:pt idx="336">
                  <c:v>23.182472098507287</c:v>
                </c:pt>
                <c:pt idx="337">
                  <c:v>18.100827804855196</c:v>
                </c:pt>
                <c:pt idx="338">
                  <c:v>25.80919822822035</c:v>
                </c:pt>
                <c:pt idx="339">
                  <c:v>20.378621864843691</c:v>
                </c:pt>
                <c:pt idx="340">
                  <c:v>22.349392113325589</c:v>
                </c:pt>
                <c:pt idx="341">
                  <c:v>26.92473716935206</c:v>
                </c:pt>
                <c:pt idx="342">
                  <c:v>19.973344216726549</c:v>
                </c:pt>
                <c:pt idx="343">
                  <c:v>25.951627958771017</c:v>
                </c:pt>
                <c:pt idx="344">
                  <c:v>16.615259405761993</c:v>
                </c:pt>
                <c:pt idx="345">
                  <c:v>21.303438558956714</c:v>
                </c:pt>
                <c:pt idx="346">
                  <c:v>24.746759728641386</c:v>
                </c:pt>
                <c:pt idx="347">
                  <c:v>20.152043064625154</c:v>
                </c:pt>
                <c:pt idx="348">
                  <c:v>25.100124863198516</c:v>
                </c:pt>
                <c:pt idx="349">
                  <c:v>21.334499437192221</c:v>
                </c:pt>
                <c:pt idx="350">
                  <c:v>16.905143523248821</c:v>
                </c:pt>
                <c:pt idx="351">
                  <c:v>19.398242737945829</c:v>
                </c:pt>
                <c:pt idx="352">
                  <c:v>15.308063635986779</c:v>
                </c:pt>
                <c:pt idx="353">
                  <c:v>23.842064033883098</c:v>
                </c:pt>
                <c:pt idx="354">
                  <c:v>21.557664423969754</c:v>
                </c:pt>
                <c:pt idx="355">
                  <c:v>14.278517704453888</c:v>
                </c:pt>
                <c:pt idx="356">
                  <c:v>23.229453548386353</c:v>
                </c:pt>
                <c:pt idx="357">
                  <c:v>21.36830792123687</c:v>
                </c:pt>
                <c:pt idx="358">
                  <c:v>22.377140288651525</c:v>
                </c:pt>
                <c:pt idx="359">
                  <c:v>21.342958361710249</c:v>
                </c:pt>
                <c:pt idx="360">
                  <c:v>19.516317541331951</c:v>
                </c:pt>
                <c:pt idx="361">
                  <c:v>24.019873769429942</c:v>
                </c:pt>
                <c:pt idx="362">
                  <c:v>21.812989287091199</c:v>
                </c:pt>
                <c:pt idx="363">
                  <c:v>22.492945020134933</c:v>
                </c:pt>
                <c:pt idx="364">
                  <c:v>17.66539742320883</c:v>
                </c:pt>
                <c:pt idx="365">
                  <c:v>23.247029816150054</c:v>
                </c:pt>
                <c:pt idx="366">
                  <c:v>22.636858952001269</c:v>
                </c:pt>
                <c:pt idx="367">
                  <c:v>22.914141805750941</c:v>
                </c:pt>
                <c:pt idx="368">
                  <c:v>23.815700902577468</c:v>
                </c:pt>
                <c:pt idx="369">
                  <c:v>14.902824359541887</c:v>
                </c:pt>
                <c:pt idx="370">
                  <c:v>22.852162880709205</c:v>
                </c:pt>
                <c:pt idx="371">
                  <c:v>23.696071712215936</c:v>
                </c:pt>
                <c:pt idx="372">
                  <c:v>16.735146925486518</c:v>
                </c:pt>
                <c:pt idx="373">
                  <c:v>24.742201061549661</c:v>
                </c:pt>
                <c:pt idx="374">
                  <c:v>21.430370120081861</c:v>
                </c:pt>
                <c:pt idx="375">
                  <c:v>22.635494966549736</c:v>
                </c:pt>
                <c:pt idx="376">
                  <c:v>14.774858176</c:v>
                </c:pt>
                <c:pt idx="377">
                  <c:v>22.043739762125526</c:v>
                </c:pt>
                <c:pt idx="378">
                  <c:v>23.280031808502269</c:v>
                </c:pt>
                <c:pt idx="379">
                  <c:v>14.116323752751997</c:v>
                </c:pt>
                <c:pt idx="380">
                  <c:v>22.44612504258464</c:v>
                </c:pt>
                <c:pt idx="381">
                  <c:v>24.119802476762562</c:v>
                </c:pt>
                <c:pt idx="382">
                  <c:v>21.947277974876357</c:v>
                </c:pt>
                <c:pt idx="383">
                  <c:v>22.527036654243442</c:v>
                </c:pt>
                <c:pt idx="384">
                  <c:v>18.105376906831921</c:v>
                </c:pt>
                <c:pt idx="385">
                  <c:v>18.57858431003795</c:v>
                </c:pt>
                <c:pt idx="386">
                  <c:v>24.744136684152807</c:v>
                </c:pt>
                <c:pt idx="387">
                  <c:v>22.159127662671391</c:v>
                </c:pt>
                <c:pt idx="388">
                  <c:v>25.376064221731895</c:v>
                </c:pt>
                <c:pt idx="389">
                  <c:v>15.408540497059834</c:v>
                </c:pt>
                <c:pt idx="390">
                  <c:v>14.271364054426517</c:v>
                </c:pt>
                <c:pt idx="391">
                  <c:v>18.527159661017595</c:v>
                </c:pt>
                <c:pt idx="392">
                  <c:v>21.173203264131409</c:v>
                </c:pt>
                <c:pt idx="393">
                  <c:v>16.673084787979949</c:v>
                </c:pt>
                <c:pt idx="394">
                  <c:v>12.823321245092057</c:v>
                </c:pt>
                <c:pt idx="395">
                  <c:v>20.928821402919422</c:v>
                </c:pt>
                <c:pt idx="396">
                  <c:v>24.047362783946276</c:v>
                </c:pt>
                <c:pt idx="397">
                  <c:v>21.532279116364059</c:v>
                </c:pt>
                <c:pt idx="398">
                  <c:v>26.35649618945455</c:v>
                </c:pt>
                <c:pt idx="399">
                  <c:v>22.236732338509462</c:v>
                </c:pt>
                <c:pt idx="400">
                  <c:v>19.854302577544978</c:v>
                </c:pt>
                <c:pt idx="401">
                  <c:v>20.703640571484154</c:v>
                </c:pt>
                <c:pt idx="402">
                  <c:v>14.641041068746244</c:v>
                </c:pt>
                <c:pt idx="403">
                  <c:v>21.390012103872717</c:v>
                </c:pt>
                <c:pt idx="404">
                  <c:v>20.408003663220278</c:v>
                </c:pt>
                <c:pt idx="405">
                  <c:v>18.30884396945865</c:v>
                </c:pt>
                <c:pt idx="406">
                  <c:v>24.387794777807251</c:v>
                </c:pt>
                <c:pt idx="407">
                  <c:v>22.246597012858203</c:v>
                </c:pt>
                <c:pt idx="408">
                  <c:v>19.56976364943867</c:v>
                </c:pt>
                <c:pt idx="409">
                  <c:v>21.804725724459843</c:v>
                </c:pt>
                <c:pt idx="410">
                  <c:v>20.160543945860436</c:v>
                </c:pt>
                <c:pt idx="411">
                  <c:v>21.854534559175711</c:v>
                </c:pt>
                <c:pt idx="412">
                  <c:v>18.122003366616006</c:v>
                </c:pt>
                <c:pt idx="413">
                  <c:v>19.707241972463695</c:v>
                </c:pt>
                <c:pt idx="414">
                  <c:v>20.856776550540928</c:v>
                </c:pt>
                <c:pt idx="415">
                  <c:v>23.921374769922899</c:v>
                </c:pt>
                <c:pt idx="416">
                  <c:v>18.514970964467921</c:v>
                </c:pt>
                <c:pt idx="417">
                  <c:v>22.94553263705992</c:v>
                </c:pt>
                <c:pt idx="418">
                  <c:v>18.809139878017973</c:v>
                </c:pt>
                <c:pt idx="419">
                  <c:v>19.536511490868609</c:v>
                </c:pt>
                <c:pt idx="420">
                  <c:v>20.248217059899034</c:v>
                </c:pt>
                <c:pt idx="421">
                  <c:v>22.999547800028459</c:v>
                </c:pt>
                <c:pt idx="422">
                  <c:v>18.779651586200607</c:v>
                </c:pt>
                <c:pt idx="423">
                  <c:v>18.733607946080845</c:v>
                </c:pt>
                <c:pt idx="424">
                  <c:v>21.932339624760488</c:v>
                </c:pt>
                <c:pt idx="425">
                  <c:v>14.701338455500004</c:v>
                </c:pt>
                <c:pt idx="426">
                  <c:v>15.766461058000003</c:v>
                </c:pt>
                <c:pt idx="427">
                  <c:v>23.103627924789624</c:v>
                </c:pt>
                <c:pt idx="428">
                  <c:v>25.373032473097638</c:v>
                </c:pt>
                <c:pt idx="429">
                  <c:v>20.652956471236887</c:v>
                </c:pt>
                <c:pt idx="430">
                  <c:v>21.501184461029784</c:v>
                </c:pt>
                <c:pt idx="431">
                  <c:v>25.007338207465047</c:v>
                </c:pt>
                <c:pt idx="432">
                  <c:v>19.19871523848909</c:v>
                </c:pt>
                <c:pt idx="433">
                  <c:v>19.743115999639119</c:v>
                </c:pt>
                <c:pt idx="434">
                  <c:v>21.256366431510521</c:v>
                </c:pt>
                <c:pt idx="435">
                  <c:v>22.222748693217053</c:v>
                </c:pt>
                <c:pt idx="436">
                  <c:v>27.227348128770018</c:v>
                </c:pt>
                <c:pt idx="437">
                  <c:v>26.587544024782598</c:v>
                </c:pt>
                <c:pt idx="438">
                  <c:v>28.2171887759777</c:v>
                </c:pt>
                <c:pt idx="439">
                  <c:v>21.170588756351332</c:v>
                </c:pt>
                <c:pt idx="440">
                  <c:v>18.439077623682465</c:v>
                </c:pt>
                <c:pt idx="441">
                  <c:v>23.894188101295118</c:v>
                </c:pt>
                <c:pt idx="442">
                  <c:v>22.276609946049632</c:v>
                </c:pt>
                <c:pt idx="443">
                  <c:v>20.955196826691754</c:v>
                </c:pt>
                <c:pt idx="444">
                  <c:v>21.684210702594555</c:v>
                </c:pt>
                <c:pt idx="445">
                  <c:v>23.780873769167712</c:v>
                </c:pt>
                <c:pt idx="446">
                  <c:v>22.34287111678568</c:v>
                </c:pt>
                <c:pt idx="447">
                  <c:v>22.87633904444936</c:v>
                </c:pt>
                <c:pt idx="448">
                  <c:v>25.448109862017105</c:v>
                </c:pt>
                <c:pt idx="449">
                  <c:v>15.907751936578368</c:v>
                </c:pt>
                <c:pt idx="450">
                  <c:v>14.711827808885513</c:v>
                </c:pt>
                <c:pt idx="451">
                  <c:v>17.023278306566549</c:v>
                </c:pt>
                <c:pt idx="452">
                  <c:v>22.565673643714092</c:v>
                </c:pt>
                <c:pt idx="453">
                  <c:v>25.105659626767526</c:v>
                </c:pt>
                <c:pt idx="454">
                  <c:v>20.644945043965812</c:v>
                </c:pt>
                <c:pt idx="455">
                  <c:v>16.566372369278824</c:v>
                </c:pt>
                <c:pt idx="456">
                  <c:v>24.634595862892056</c:v>
                </c:pt>
                <c:pt idx="457">
                  <c:v>14.45268224502775</c:v>
                </c:pt>
                <c:pt idx="458">
                  <c:v>19.91539851110641</c:v>
                </c:pt>
                <c:pt idx="459">
                  <c:v>16.343417538840253</c:v>
                </c:pt>
                <c:pt idx="460">
                  <c:v>20.049493646858796</c:v>
                </c:pt>
                <c:pt idx="461">
                  <c:v>17.979600769764097</c:v>
                </c:pt>
                <c:pt idx="462">
                  <c:v>20.951278224507014</c:v>
                </c:pt>
                <c:pt idx="463">
                  <c:v>23.044796968901032</c:v>
                </c:pt>
                <c:pt idx="464">
                  <c:v>22.180161781927975</c:v>
                </c:pt>
                <c:pt idx="465">
                  <c:v>22.881840635807606</c:v>
                </c:pt>
                <c:pt idx="466">
                  <c:v>23.370668427405413</c:v>
                </c:pt>
                <c:pt idx="467">
                  <c:v>13.267967485749999</c:v>
                </c:pt>
                <c:pt idx="468">
                  <c:v>24.781515874815888</c:v>
                </c:pt>
                <c:pt idx="469">
                  <c:v>21.646004793665156</c:v>
                </c:pt>
                <c:pt idx="470">
                  <c:v>17.336772549069064</c:v>
                </c:pt>
                <c:pt idx="471">
                  <c:v>20.418647782285575</c:v>
                </c:pt>
                <c:pt idx="472">
                  <c:v>15.980874418072245</c:v>
                </c:pt>
                <c:pt idx="473">
                  <c:v>24.572047295118765</c:v>
                </c:pt>
                <c:pt idx="474">
                  <c:v>16.1511155066143</c:v>
                </c:pt>
                <c:pt idx="475">
                  <c:v>14.809429969309001</c:v>
                </c:pt>
                <c:pt idx="476">
                  <c:v>23.902507730248061</c:v>
                </c:pt>
                <c:pt idx="477">
                  <c:v>22.193871734402279</c:v>
                </c:pt>
                <c:pt idx="478">
                  <c:v>24.892085300257165</c:v>
                </c:pt>
                <c:pt idx="479">
                  <c:v>21.843053666120198</c:v>
                </c:pt>
                <c:pt idx="480">
                  <c:v>18.313722913396511</c:v>
                </c:pt>
                <c:pt idx="481">
                  <c:v>22.438597388666402</c:v>
                </c:pt>
                <c:pt idx="482">
                  <c:v>14.152002519999998</c:v>
                </c:pt>
                <c:pt idx="483">
                  <c:v>25.487921089996636</c:v>
                </c:pt>
                <c:pt idx="484">
                  <c:v>21.105270773240683</c:v>
                </c:pt>
                <c:pt idx="485">
                  <c:v>24.957423892471567</c:v>
                </c:pt>
                <c:pt idx="486">
                  <c:v>21.981507020648579</c:v>
                </c:pt>
                <c:pt idx="487">
                  <c:v>23.331793075906003</c:v>
                </c:pt>
                <c:pt idx="488">
                  <c:v>25.871906849895055</c:v>
                </c:pt>
                <c:pt idx="489">
                  <c:v>22.576800631871727</c:v>
                </c:pt>
                <c:pt idx="490">
                  <c:v>19.299830797676282</c:v>
                </c:pt>
                <c:pt idx="491">
                  <c:v>25.678258421378303</c:v>
                </c:pt>
                <c:pt idx="492">
                  <c:v>22.461668049914827</c:v>
                </c:pt>
                <c:pt idx="493">
                  <c:v>27.187950859400246</c:v>
                </c:pt>
                <c:pt idx="494">
                  <c:v>19.616996520216222</c:v>
                </c:pt>
                <c:pt idx="495">
                  <c:v>17.881588090257647</c:v>
                </c:pt>
                <c:pt idx="496">
                  <c:v>21.240133990088648</c:v>
                </c:pt>
                <c:pt idx="497">
                  <c:v>19.706816775248484</c:v>
                </c:pt>
                <c:pt idx="498">
                  <c:v>18.694452700821795</c:v>
                </c:pt>
                <c:pt idx="499">
                  <c:v>21.938327697373481</c:v>
                </c:pt>
                <c:pt idx="500">
                  <c:v>14.142026539</c:v>
                </c:pt>
                <c:pt idx="501">
                  <c:v>24.045928262976098</c:v>
                </c:pt>
                <c:pt idx="502">
                  <c:v>21.914319331497751</c:v>
                </c:pt>
                <c:pt idx="503">
                  <c:v>25.053715451763022</c:v>
                </c:pt>
                <c:pt idx="504">
                  <c:v>14.126720840056771</c:v>
                </c:pt>
                <c:pt idx="505">
                  <c:v>21.005870420172528</c:v>
                </c:pt>
                <c:pt idx="506">
                  <c:v>25.868029956151116</c:v>
                </c:pt>
                <c:pt idx="507">
                  <c:v>14.840544914999997</c:v>
                </c:pt>
                <c:pt idx="508">
                  <c:v>23.913288209819822</c:v>
                </c:pt>
                <c:pt idx="509">
                  <c:v>16.485628703180918</c:v>
                </c:pt>
                <c:pt idx="510">
                  <c:v>22.801921465863465</c:v>
                </c:pt>
                <c:pt idx="511">
                  <c:v>18.809874911190864</c:v>
                </c:pt>
                <c:pt idx="512">
                  <c:v>21.943991010142561</c:v>
                </c:pt>
                <c:pt idx="513">
                  <c:v>21.91072408970561</c:v>
                </c:pt>
                <c:pt idx="514">
                  <c:v>19.256112740717079</c:v>
                </c:pt>
                <c:pt idx="515">
                  <c:v>23.583295581939804</c:v>
                </c:pt>
                <c:pt idx="516">
                  <c:v>25.166227835455306</c:v>
                </c:pt>
                <c:pt idx="517">
                  <c:v>22.799553912888712</c:v>
                </c:pt>
                <c:pt idx="518">
                  <c:v>23.462424440074045</c:v>
                </c:pt>
                <c:pt idx="519">
                  <c:v>21.498809131880009</c:v>
                </c:pt>
                <c:pt idx="520">
                  <c:v>22.486727657105071</c:v>
                </c:pt>
                <c:pt idx="521">
                  <c:v>24.506252575238999</c:v>
                </c:pt>
                <c:pt idx="522">
                  <c:v>22.122320138310705</c:v>
                </c:pt>
                <c:pt idx="523">
                  <c:v>25.682881977267296</c:v>
                </c:pt>
                <c:pt idx="524">
                  <c:v>19.034579047963888</c:v>
                </c:pt>
                <c:pt idx="525">
                  <c:v>14.884454619416703</c:v>
                </c:pt>
                <c:pt idx="526">
                  <c:v>23.003782595703679</c:v>
                </c:pt>
                <c:pt idx="527">
                  <c:v>22.147369675417252</c:v>
                </c:pt>
                <c:pt idx="528">
                  <c:v>23.360189868745632</c:v>
                </c:pt>
                <c:pt idx="529">
                  <c:v>22.024509416194128</c:v>
                </c:pt>
                <c:pt idx="530">
                  <c:v>25.545304059827664</c:v>
                </c:pt>
                <c:pt idx="531">
                  <c:v>23.031784933969348</c:v>
                </c:pt>
                <c:pt idx="532">
                  <c:v>20.49558268025471</c:v>
                </c:pt>
                <c:pt idx="533">
                  <c:v>27.073412744306729</c:v>
                </c:pt>
                <c:pt idx="534">
                  <c:v>22.663616151025231</c:v>
                </c:pt>
                <c:pt idx="535">
                  <c:v>20.416898291441498</c:v>
                </c:pt>
                <c:pt idx="536">
                  <c:v>22.800660916074296</c:v>
                </c:pt>
                <c:pt idx="537">
                  <c:v>15.440756740437394</c:v>
                </c:pt>
                <c:pt idx="538">
                  <c:v>24.585482147481137</c:v>
                </c:pt>
                <c:pt idx="539">
                  <c:v>21.447492303938525</c:v>
                </c:pt>
                <c:pt idx="540">
                  <c:v>23.648193841365966</c:v>
                </c:pt>
                <c:pt idx="541">
                  <c:v>24.607807282554099</c:v>
                </c:pt>
                <c:pt idx="542">
                  <c:v>13.454646322499999</c:v>
                </c:pt>
                <c:pt idx="543">
                  <c:v>25.068194191614261</c:v>
                </c:pt>
                <c:pt idx="544">
                  <c:v>18.624475471005692</c:v>
                </c:pt>
                <c:pt idx="545">
                  <c:v>22.7986404590673</c:v>
                </c:pt>
                <c:pt idx="546">
                  <c:v>23.680512808928274</c:v>
                </c:pt>
                <c:pt idx="547">
                  <c:v>19.576719963638681</c:v>
                </c:pt>
                <c:pt idx="548">
                  <c:v>25.907395274794066</c:v>
                </c:pt>
                <c:pt idx="549">
                  <c:v>22.048963153341184</c:v>
                </c:pt>
                <c:pt idx="550">
                  <c:v>24.184048196778299</c:v>
                </c:pt>
                <c:pt idx="551">
                  <c:v>28.276542183601816</c:v>
                </c:pt>
                <c:pt idx="552">
                  <c:v>21.692514254852792</c:v>
                </c:pt>
                <c:pt idx="553">
                  <c:v>27.113385686086037</c:v>
                </c:pt>
                <c:pt idx="554">
                  <c:v>18.727036327664191</c:v>
                </c:pt>
                <c:pt idx="555">
                  <c:v>23.562444902551235</c:v>
                </c:pt>
                <c:pt idx="556">
                  <c:v>24.473503942752007</c:v>
                </c:pt>
                <c:pt idx="557">
                  <c:v>22.663232098368059</c:v>
                </c:pt>
                <c:pt idx="558">
                  <c:v>25.097474899271312</c:v>
                </c:pt>
                <c:pt idx="559">
                  <c:v>21.825543846765179</c:v>
                </c:pt>
                <c:pt idx="560">
                  <c:v>15.659324820294394</c:v>
                </c:pt>
                <c:pt idx="561">
                  <c:v>20.201109534192632</c:v>
                </c:pt>
                <c:pt idx="562">
                  <c:v>14.591303437368961</c:v>
                </c:pt>
                <c:pt idx="563">
                  <c:v>22.464910695033332</c:v>
                </c:pt>
                <c:pt idx="564">
                  <c:v>21.300416779852597</c:v>
                </c:pt>
                <c:pt idx="565">
                  <c:v>13.59278790125</c:v>
                </c:pt>
                <c:pt idx="566">
                  <c:v>23.103844391461855</c:v>
                </c:pt>
                <c:pt idx="567">
                  <c:v>21.070979258327348</c:v>
                </c:pt>
                <c:pt idx="568">
                  <c:v>24.320251320232273</c:v>
                </c:pt>
                <c:pt idx="569">
                  <c:v>20.078113980737939</c:v>
                </c:pt>
                <c:pt idx="570">
                  <c:v>20.509192003886</c:v>
                </c:pt>
                <c:pt idx="571">
                  <c:v>24.003945002409402</c:v>
                </c:pt>
                <c:pt idx="572">
                  <c:v>21.72575278488587</c:v>
                </c:pt>
                <c:pt idx="573">
                  <c:v>24.535676917070596</c:v>
                </c:pt>
                <c:pt idx="574">
                  <c:v>15.083468788419092</c:v>
                </c:pt>
                <c:pt idx="575">
                  <c:v>23.191174781895072</c:v>
                </c:pt>
                <c:pt idx="576">
                  <c:v>22.226977481678841</c:v>
                </c:pt>
                <c:pt idx="577">
                  <c:v>22.773838767173118</c:v>
                </c:pt>
                <c:pt idx="578">
                  <c:v>24.506308337585665</c:v>
                </c:pt>
                <c:pt idx="579">
                  <c:v>15.178412294488334</c:v>
                </c:pt>
                <c:pt idx="580">
                  <c:v>22.991265159459857</c:v>
                </c:pt>
                <c:pt idx="581">
                  <c:v>23.168353400176294</c:v>
                </c:pt>
                <c:pt idx="582">
                  <c:v>19.34806737631768</c:v>
                </c:pt>
                <c:pt idx="583">
                  <c:v>24.709736756155699</c:v>
                </c:pt>
                <c:pt idx="584">
                  <c:v>21.602141929683143</c:v>
                </c:pt>
                <c:pt idx="585">
                  <c:v>22.478791452433086</c:v>
                </c:pt>
                <c:pt idx="586">
                  <c:v>17.586626907260303</c:v>
                </c:pt>
                <c:pt idx="587">
                  <c:v>21.995744741675338</c:v>
                </c:pt>
                <c:pt idx="588">
                  <c:v>24.36278075161291</c:v>
                </c:pt>
                <c:pt idx="589">
                  <c:v>14.644477221562591</c:v>
                </c:pt>
                <c:pt idx="590">
                  <c:v>22.594406653380901</c:v>
                </c:pt>
                <c:pt idx="591">
                  <c:v>24.058310586471833</c:v>
                </c:pt>
                <c:pt idx="592">
                  <c:v>21.795768789410829</c:v>
                </c:pt>
                <c:pt idx="593">
                  <c:v>25.164039275159254</c:v>
                </c:pt>
                <c:pt idx="594">
                  <c:v>19.000221381038457</c:v>
                </c:pt>
                <c:pt idx="595">
                  <c:v>17.842791250495143</c:v>
                </c:pt>
                <c:pt idx="596">
                  <c:v>24.687580753861283</c:v>
                </c:pt>
                <c:pt idx="597">
                  <c:v>22.352497129700701</c:v>
                </c:pt>
                <c:pt idx="598">
                  <c:v>24.707938342761878</c:v>
                </c:pt>
                <c:pt idx="599">
                  <c:v>13.245660241</c:v>
                </c:pt>
                <c:pt idx="600">
                  <c:v>15.474782495725849</c:v>
                </c:pt>
                <c:pt idx="601">
                  <c:v>16.667935375327176</c:v>
                </c:pt>
                <c:pt idx="602">
                  <c:v>21.269685755200399</c:v>
                </c:pt>
                <c:pt idx="603">
                  <c:v>17.59257587643107</c:v>
                </c:pt>
                <c:pt idx="604">
                  <c:v>14.58120618677696</c:v>
                </c:pt>
                <c:pt idx="605">
                  <c:v>18.611534694472816</c:v>
                </c:pt>
                <c:pt idx="606">
                  <c:v>24.293255871987583</c:v>
                </c:pt>
                <c:pt idx="607">
                  <c:v>23.060446311352415</c:v>
                </c:pt>
                <c:pt idx="608">
                  <c:v>24.044662965254982</c:v>
                </c:pt>
                <c:pt idx="609">
                  <c:v>22.273463330311632</c:v>
                </c:pt>
                <c:pt idx="610">
                  <c:v>20.761867603315554</c:v>
                </c:pt>
                <c:pt idx="611">
                  <c:v>19.908733019952095</c:v>
                </c:pt>
                <c:pt idx="612">
                  <c:v>14.606654262091611</c:v>
                </c:pt>
                <c:pt idx="613">
                  <c:v>20.159474678367836</c:v>
                </c:pt>
                <c:pt idx="614">
                  <c:v>19.334134427741301</c:v>
                </c:pt>
                <c:pt idx="615">
                  <c:v>18.642303570269334</c:v>
                </c:pt>
                <c:pt idx="616">
                  <c:v>24.308397151942966</c:v>
                </c:pt>
                <c:pt idx="617">
                  <c:v>22.245216294652913</c:v>
                </c:pt>
                <c:pt idx="618">
                  <c:v>19.153523582837067</c:v>
                </c:pt>
                <c:pt idx="619">
                  <c:v>21.441640801581386</c:v>
                </c:pt>
                <c:pt idx="620">
                  <c:v>18.703243985530623</c:v>
                </c:pt>
                <c:pt idx="621">
                  <c:v>23.723472026002185</c:v>
                </c:pt>
                <c:pt idx="622">
                  <c:v>18.802563171935759</c:v>
                </c:pt>
                <c:pt idx="623">
                  <c:v>20.304888830916486</c:v>
                </c:pt>
                <c:pt idx="624">
                  <c:v>20.891910877494368</c:v>
                </c:pt>
                <c:pt idx="625">
                  <c:v>23.394278574885263</c:v>
                </c:pt>
                <c:pt idx="626">
                  <c:v>20.612139242612024</c:v>
                </c:pt>
                <c:pt idx="627">
                  <c:v>23.373348683119815</c:v>
                </c:pt>
                <c:pt idx="628">
                  <c:v>17.883158003145752</c:v>
                </c:pt>
                <c:pt idx="629">
                  <c:v>20.308004164871527</c:v>
                </c:pt>
                <c:pt idx="630">
                  <c:v>18.792557440658797</c:v>
                </c:pt>
                <c:pt idx="631">
                  <c:v>24.801834526891515</c:v>
                </c:pt>
                <c:pt idx="632">
                  <c:v>21.388934816685875</c:v>
                </c:pt>
                <c:pt idx="633">
                  <c:v>17.97154267751792</c:v>
                </c:pt>
                <c:pt idx="634">
                  <c:v>20.771480859587854</c:v>
                </c:pt>
                <c:pt idx="635">
                  <c:v>15.080475265515982</c:v>
                </c:pt>
                <c:pt idx="636">
                  <c:v>15.816571487999999</c:v>
                </c:pt>
                <c:pt idx="637">
                  <c:v>23.210445321212042</c:v>
                </c:pt>
                <c:pt idx="638">
                  <c:v>25.768839687930225</c:v>
                </c:pt>
                <c:pt idx="639">
                  <c:v>19.220665386606942</c:v>
                </c:pt>
                <c:pt idx="640">
                  <c:v>20.040263904461</c:v>
                </c:pt>
                <c:pt idx="641">
                  <c:v>25.38222754480589</c:v>
                </c:pt>
                <c:pt idx="642">
                  <c:v>19.560613011171039</c:v>
                </c:pt>
                <c:pt idx="643">
                  <c:v>20.205065880100214</c:v>
                </c:pt>
                <c:pt idx="644">
                  <c:v>21.6047661982346</c:v>
                </c:pt>
                <c:pt idx="645">
                  <c:v>23.434612668640479</c:v>
                </c:pt>
                <c:pt idx="646">
                  <c:v>24.966165138194953</c:v>
                </c:pt>
                <c:pt idx="647">
                  <c:v>26.26499100271355</c:v>
                </c:pt>
                <c:pt idx="648">
                  <c:v>28.149046429648138</c:v>
                </c:pt>
                <c:pt idx="649">
                  <c:v>23.848705077610418</c:v>
                </c:pt>
                <c:pt idx="650">
                  <c:v>17.39076759808448</c:v>
                </c:pt>
                <c:pt idx="651">
                  <c:v>23.976246986145512</c:v>
                </c:pt>
                <c:pt idx="652">
                  <c:v>21.913987727108299</c:v>
                </c:pt>
                <c:pt idx="653">
                  <c:v>19.518467895068863</c:v>
                </c:pt>
                <c:pt idx="654">
                  <c:v>21.782390850304967</c:v>
                </c:pt>
                <c:pt idx="655">
                  <c:v>23.88434124814404</c:v>
                </c:pt>
                <c:pt idx="656">
                  <c:v>18.882254769648885</c:v>
                </c:pt>
                <c:pt idx="657">
                  <c:v>23.064674910140681</c:v>
                </c:pt>
                <c:pt idx="658">
                  <c:v>24.913776079195038</c:v>
                </c:pt>
                <c:pt idx="659">
                  <c:v>16.304909732347912</c:v>
                </c:pt>
                <c:pt idx="660">
                  <c:v>13.941920710917325</c:v>
                </c:pt>
                <c:pt idx="661">
                  <c:v>15.311773237335862</c:v>
                </c:pt>
                <c:pt idx="662">
                  <c:v>22.235877537213359</c:v>
                </c:pt>
                <c:pt idx="663">
                  <c:v>24.888037242822655</c:v>
                </c:pt>
                <c:pt idx="664">
                  <c:v>21.639585406978682</c:v>
                </c:pt>
                <c:pt idx="665">
                  <c:v>18.819210658673306</c:v>
                </c:pt>
                <c:pt idx="666">
                  <c:v>24.338929555319659</c:v>
                </c:pt>
                <c:pt idx="667">
                  <c:v>15.48645803800388</c:v>
                </c:pt>
                <c:pt idx="668">
                  <c:v>22.788542486430895</c:v>
                </c:pt>
                <c:pt idx="669">
                  <c:v>14.18754158417673</c:v>
                </c:pt>
                <c:pt idx="670">
                  <c:v>18.990530048417092</c:v>
                </c:pt>
                <c:pt idx="671">
                  <c:v>16.494934731427669</c:v>
                </c:pt>
                <c:pt idx="672">
                  <c:v>22.705974459496691</c:v>
                </c:pt>
                <c:pt idx="673">
                  <c:v>25.039845033082898</c:v>
                </c:pt>
                <c:pt idx="674">
                  <c:v>22.207822000881315</c:v>
                </c:pt>
                <c:pt idx="675">
                  <c:v>23.219399071689885</c:v>
                </c:pt>
                <c:pt idx="676">
                  <c:v>23.905441364356903</c:v>
                </c:pt>
                <c:pt idx="677">
                  <c:v>15.596116983722329</c:v>
                </c:pt>
                <c:pt idx="678">
                  <c:v>23.697091763200767</c:v>
                </c:pt>
                <c:pt idx="679">
                  <c:v>21.394372246477495</c:v>
                </c:pt>
                <c:pt idx="680">
                  <c:v>17.463683671571214</c:v>
                </c:pt>
                <c:pt idx="681">
                  <c:v>23.964877123183989</c:v>
                </c:pt>
                <c:pt idx="682">
                  <c:v>16.907046683378748</c:v>
                </c:pt>
                <c:pt idx="683">
                  <c:v>24.481321873124024</c:v>
                </c:pt>
                <c:pt idx="684">
                  <c:v>15.964829347108189</c:v>
                </c:pt>
                <c:pt idx="685">
                  <c:v>14.3270446504305</c:v>
                </c:pt>
                <c:pt idx="686">
                  <c:v>24.376287054422427</c:v>
                </c:pt>
                <c:pt idx="687">
                  <c:v>22.104104559997854</c:v>
                </c:pt>
                <c:pt idx="688">
                  <c:v>25.259032997942477</c:v>
                </c:pt>
                <c:pt idx="689">
                  <c:v>21.669741679557141</c:v>
                </c:pt>
                <c:pt idx="690">
                  <c:v>24.053183180663829</c:v>
                </c:pt>
                <c:pt idx="691">
                  <c:v>21.291344808041757</c:v>
                </c:pt>
                <c:pt idx="692">
                  <c:v>14.153121836297673</c:v>
                </c:pt>
                <c:pt idx="693">
                  <c:v>25.639598102909193</c:v>
                </c:pt>
                <c:pt idx="694">
                  <c:v>20.324003602718264</c:v>
                </c:pt>
                <c:pt idx="695">
                  <c:v>25.106646159032586</c:v>
                </c:pt>
                <c:pt idx="696">
                  <c:v>19.790184936000355</c:v>
                </c:pt>
                <c:pt idx="697">
                  <c:v>22.18442459598533</c:v>
                </c:pt>
                <c:pt idx="698">
                  <c:v>24.71846276886977</c:v>
                </c:pt>
                <c:pt idx="699">
                  <c:v>23.386206338646915</c:v>
                </c:pt>
                <c:pt idx="700">
                  <c:v>20.064862562458142</c:v>
                </c:pt>
                <c:pt idx="701">
                  <c:v>24.711514016939745</c:v>
                </c:pt>
                <c:pt idx="702">
                  <c:v>23.091059032215743</c:v>
                </c:pt>
                <c:pt idx="703">
                  <c:v>26.938671236160118</c:v>
                </c:pt>
                <c:pt idx="704">
                  <c:v>19.691460197888006</c:v>
                </c:pt>
                <c:pt idx="705">
                  <c:v>16.92387636767306</c:v>
                </c:pt>
                <c:pt idx="706">
                  <c:v>24.761930257293578</c:v>
                </c:pt>
                <c:pt idx="707">
                  <c:v>17.965631669313758</c:v>
                </c:pt>
                <c:pt idx="708">
                  <c:v>19.250113450991005</c:v>
                </c:pt>
                <c:pt idx="709">
                  <c:v>21.937678438237459</c:v>
                </c:pt>
                <c:pt idx="710">
                  <c:v>14.231809247999999</c:v>
                </c:pt>
                <c:pt idx="711">
                  <c:v>23.855106886170226</c:v>
                </c:pt>
                <c:pt idx="712">
                  <c:v>22.454266052678186</c:v>
                </c:pt>
                <c:pt idx="713">
                  <c:v>24.966090675127582</c:v>
                </c:pt>
                <c:pt idx="714">
                  <c:v>16.185875904566448</c:v>
                </c:pt>
                <c:pt idx="715">
                  <c:v>19.712203120560655</c:v>
                </c:pt>
                <c:pt idx="716">
                  <c:v>25.829523132991746</c:v>
                </c:pt>
                <c:pt idx="717">
                  <c:v>16.482853841189467</c:v>
                </c:pt>
                <c:pt idx="718">
                  <c:v>25.677308643700542</c:v>
                </c:pt>
                <c:pt idx="719">
                  <c:v>16.107844874469365</c:v>
                </c:pt>
                <c:pt idx="720">
                  <c:v>23.099910473702117</c:v>
                </c:pt>
                <c:pt idx="721">
                  <c:v>21.009601808513565</c:v>
                </c:pt>
                <c:pt idx="722">
                  <c:v>21.15818094735631</c:v>
                </c:pt>
                <c:pt idx="723">
                  <c:v>22.019885690265269</c:v>
                </c:pt>
                <c:pt idx="724">
                  <c:v>20.491340304528332</c:v>
                </c:pt>
                <c:pt idx="725">
                  <c:v>23.610473908768405</c:v>
                </c:pt>
                <c:pt idx="726">
                  <c:v>24.960484168917006</c:v>
                </c:pt>
                <c:pt idx="727">
                  <c:v>23.580716326882438</c:v>
                </c:pt>
                <c:pt idx="728">
                  <c:v>22.639493112158341</c:v>
                </c:pt>
                <c:pt idx="729">
                  <c:v>21.496181914006108</c:v>
                </c:pt>
                <c:pt idx="730">
                  <c:v>22.300402531211915</c:v>
                </c:pt>
                <c:pt idx="731">
                  <c:v>24.51551687005464</c:v>
                </c:pt>
                <c:pt idx="732">
                  <c:v>21.744628996882589</c:v>
                </c:pt>
                <c:pt idx="733">
                  <c:v>25.012207608668401</c:v>
                </c:pt>
                <c:pt idx="734">
                  <c:v>18.957809167402303</c:v>
                </c:pt>
                <c:pt idx="735">
                  <c:v>14.582372074514936</c:v>
                </c:pt>
                <c:pt idx="736">
                  <c:v>22.141525198447162</c:v>
                </c:pt>
                <c:pt idx="737">
                  <c:v>22.0011694995883</c:v>
                </c:pt>
                <c:pt idx="738">
                  <c:v>22.556882598140689</c:v>
                </c:pt>
                <c:pt idx="739">
                  <c:v>22.262886992007818</c:v>
                </c:pt>
                <c:pt idx="740">
                  <c:v>25.33960359304757</c:v>
                </c:pt>
                <c:pt idx="741">
                  <c:v>21.730497689837303</c:v>
                </c:pt>
                <c:pt idx="742">
                  <c:v>21.350625890786418</c:v>
                </c:pt>
                <c:pt idx="743">
                  <c:v>25.386128620537978</c:v>
                </c:pt>
                <c:pt idx="744">
                  <c:v>22.612802310739085</c:v>
                </c:pt>
                <c:pt idx="745">
                  <c:v>20.255996389062226</c:v>
                </c:pt>
                <c:pt idx="746">
                  <c:v>22.432332592345606</c:v>
                </c:pt>
                <c:pt idx="747">
                  <c:v>14.564176844485695</c:v>
                </c:pt>
                <c:pt idx="748">
                  <c:v>24.279985159805165</c:v>
                </c:pt>
                <c:pt idx="749">
                  <c:v>21.542473754709707</c:v>
                </c:pt>
                <c:pt idx="750">
                  <c:v>23.963251455873916</c:v>
                </c:pt>
                <c:pt idx="751">
                  <c:v>23.957172695454496</c:v>
                </c:pt>
                <c:pt idx="752">
                  <c:v>13.565185592499999</c:v>
                </c:pt>
                <c:pt idx="753">
                  <c:v>25.022382594657735</c:v>
                </c:pt>
                <c:pt idx="754">
                  <c:v>20.342903435360185</c:v>
                </c:pt>
                <c:pt idx="755">
                  <c:v>21.098337855819185</c:v>
                </c:pt>
                <c:pt idx="756">
                  <c:v>23.02565403539635</c:v>
                </c:pt>
                <c:pt idx="757">
                  <c:v>21.352310913963311</c:v>
                </c:pt>
                <c:pt idx="758">
                  <c:v>26.086689768312198</c:v>
                </c:pt>
                <c:pt idx="759">
                  <c:v>19.249238718961383</c:v>
                </c:pt>
                <c:pt idx="760">
                  <c:v>23.272077852155558</c:v>
                </c:pt>
                <c:pt idx="761">
                  <c:v>27.728306586213485</c:v>
                </c:pt>
                <c:pt idx="762">
                  <c:v>19.501386270520431</c:v>
                </c:pt>
                <c:pt idx="763">
                  <c:v>27.346078487950777</c:v>
                </c:pt>
                <c:pt idx="764">
                  <c:v>15.977179065200891</c:v>
                </c:pt>
                <c:pt idx="765">
                  <c:v>23.573743179209487</c:v>
                </c:pt>
                <c:pt idx="766">
                  <c:v>23.961115001271995</c:v>
                </c:pt>
                <c:pt idx="767">
                  <c:v>21.84179414316387</c:v>
                </c:pt>
                <c:pt idx="768">
                  <c:v>24.862968725462075</c:v>
                </c:pt>
                <c:pt idx="769">
                  <c:v>21.432823111298742</c:v>
                </c:pt>
                <c:pt idx="770">
                  <c:v>16.083158831376526</c:v>
                </c:pt>
                <c:pt idx="771">
                  <c:v>19.689837940731934</c:v>
                </c:pt>
                <c:pt idx="772">
                  <c:v>17.147317710603375</c:v>
                </c:pt>
                <c:pt idx="773">
                  <c:v>23.77718345556147</c:v>
                </c:pt>
                <c:pt idx="774">
                  <c:v>21.358292127747774</c:v>
                </c:pt>
                <c:pt idx="775">
                  <c:v>13.531931796749998</c:v>
                </c:pt>
                <c:pt idx="776">
                  <c:v>23.084104235877469</c:v>
                </c:pt>
                <c:pt idx="777">
                  <c:v>21.512276700440708</c:v>
                </c:pt>
                <c:pt idx="778">
                  <c:v>24.512349695343595</c:v>
                </c:pt>
                <c:pt idx="779">
                  <c:v>20.915846763632679</c:v>
                </c:pt>
                <c:pt idx="780">
                  <c:v>18.827918440942952</c:v>
                </c:pt>
                <c:pt idx="781">
                  <c:v>24.138506386232365</c:v>
                </c:pt>
                <c:pt idx="782">
                  <c:v>22.082962178568302</c:v>
                </c:pt>
                <c:pt idx="783">
                  <c:v>21.838769579709155</c:v>
                </c:pt>
                <c:pt idx="784">
                  <c:v>15.835892421212955</c:v>
                </c:pt>
                <c:pt idx="785">
                  <c:v>23.301456961448825</c:v>
                </c:pt>
                <c:pt idx="786">
                  <c:v>23.216594709688433</c:v>
                </c:pt>
                <c:pt idx="787">
                  <c:v>21.869646833233361</c:v>
                </c:pt>
                <c:pt idx="788">
                  <c:v>24.231173280875755</c:v>
                </c:pt>
                <c:pt idx="789">
                  <c:v>14.906233008767192</c:v>
                </c:pt>
                <c:pt idx="790">
                  <c:v>23.204177750991903</c:v>
                </c:pt>
                <c:pt idx="791">
                  <c:v>23.54742893638382</c:v>
                </c:pt>
                <c:pt idx="792">
                  <c:v>19.412828003147521</c:v>
                </c:pt>
                <c:pt idx="793">
                  <c:v>24.584014763192325</c:v>
                </c:pt>
                <c:pt idx="794">
                  <c:v>21.562539193269338</c:v>
                </c:pt>
                <c:pt idx="795">
                  <c:v>22.621109867468277</c:v>
                </c:pt>
                <c:pt idx="796">
                  <c:v>14.879871079500003</c:v>
                </c:pt>
                <c:pt idx="797">
                  <c:v>21.545756014520471</c:v>
                </c:pt>
                <c:pt idx="798">
                  <c:v>22.640389542756942</c:v>
                </c:pt>
                <c:pt idx="799">
                  <c:v>15.927695144306476</c:v>
                </c:pt>
                <c:pt idx="800">
                  <c:v>22.833753397869515</c:v>
                </c:pt>
                <c:pt idx="801">
                  <c:v>23.859833067455355</c:v>
                </c:pt>
                <c:pt idx="802">
                  <c:v>21.789456366963496</c:v>
                </c:pt>
                <c:pt idx="803">
                  <c:v>24.094748589875259</c:v>
                </c:pt>
                <c:pt idx="804">
                  <c:v>17.144629469548455</c:v>
                </c:pt>
                <c:pt idx="805">
                  <c:v>18.143245999370784</c:v>
                </c:pt>
                <c:pt idx="806">
                  <c:v>24.562275378596951</c:v>
                </c:pt>
                <c:pt idx="807">
                  <c:v>22.545957858044872</c:v>
                </c:pt>
                <c:pt idx="808">
                  <c:v>25.254402457523767</c:v>
                </c:pt>
                <c:pt idx="809">
                  <c:v>13.429306132743994</c:v>
                </c:pt>
                <c:pt idx="810">
                  <c:v>13.712426525</c:v>
                </c:pt>
                <c:pt idx="811">
                  <c:v>18.364409492702052</c:v>
                </c:pt>
                <c:pt idx="812">
                  <c:v>21.970887448480816</c:v>
                </c:pt>
                <c:pt idx="813">
                  <c:v>18.597430707676121</c:v>
                </c:pt>
                <c:pt idx="814">
                  <c:v>12.710792659495315</c:v>
                </c:pt>
                <c:pt idx="815">
                  <c:v>22.422464724641067</c:v>
                </c:pt>
                <c:pt idx="816">
                  <c:v>24.064924315833601</c:v>
                </c:pt>
                <c:pt idx="817">
                  <c:v>22.944523475889341</c:v>
                </c:pt>
                <c:pt idx="818">
                  <c:v>23.694745467598565</c:v>
                </c:pt>
                <c:pt idx="819">
                  <c:v>22.485094068277746</c:v>
                </c:pt>
                <c:pt idx="820">
                  <c:v>19.636506521603941</c:v>
                </c:pt>
                <c:pt idx="821">
                  <c:v>19.67070689377384</c:v>
                </c:pt>
                <c:pt idx="822">
                  <c:v>14.716905531816279</c:v>
                </c:pt>
                <c:pt idx="823">
                  <c:v>22.855522589990937</c:v>
                </c:pt>
                <c:pt idx="824">
                  <c:v>21.818817870249852</c:v>
                </c:pt>
                <c:pt idx="825">
                  <c:v>17.484796689645041</c:v>
                </c:pt>
                <c:pt idx="826">
                  <c:v>24.375685162596412</c:v>
                </c:pt>
                <c:pt idx="827">
                  <c:v>22.342104949172597</c:v>
                </c:pt>
                <c:pt idx="828">
                  <c:v>17.449430513812882</c:v>
                </c:pt>
                <c:pt idx="829">
                  <c:v>21.649452777714387</c:v>
                </c:pt>
                <c:pt idx="830">
                  <c:v>18.622854555405763</c:v>
                </c:pt>
                <c:pt idx="831">
                  <c:v>21.938899326396481</c:v>
                </c:pt>
                <c:pt idx="832">
                  <c:v>16.679738566125703</c:v>
                </c:pt>
                <c:pt idx="833">
                  <c:v>19.577373292341882</c:v>
                </c:pt>
                <c:pt idx="834">
                  <c:v>21.293785857023089</c:v>
                </c:pt>
                <c:pt idx="835">
                  <c:v>23.722174536499864</c:v>
                </c:pt>
                <c:pt idx="836">
                  <c:v>19.467038812074371</c:v>
                </c:pt>
                <c:pt idx="837">
                  <c:v>22.602039697881935</c:v>
                </c:pt>
                <c:pt idx="838">
                  <c:v>16.955537583000002</c:v>
                </c:pt>
                <c:pt idx="839">
                  <c:v>22.391690978836497</c:v>
                </c:pt>
                <c:pt idx="840">
                  <c:v>19.573389683058323</c:v>
                </c:pt>
                <c:pt idx="841">
                  <c:v>22.635293721794017</c:v>
                </c:pt>
                <c:pt idx="842">
                  <c:v>20.339924325771509</c:v>
                </c:pt>
                <c:pt idx="843">
                  <c:v>18.656872585199345</c:v>
                </c:pt>
                <c:pt idx="844">
                  <c:v>22.650932645103417</c:v>
                </c:pt>
                <c:pt idx="845">
                  <c:v>16.738655927963496</c:v>
                </c:pt>
                <c:pt idx="846">
                  <c:v>16.569490681930926</c:v>
                </c:pt>
                <c:pt idx="847">
                  <c:v>21.398250966686543</c:v>
                </c:pt>
                <c:pt idx="848">
                  <c:v>25.599362978528418</c:v>
                </c:pt>
                <c:pt idx="849">
                  <c:v>19.622047053645193</c:v>
                </c:pt>
                <c:pt idx="850">
                  <c:v>21.557818477972617</c:v>
                </c:pt>
                <c:pt idx="851">
                  <c:v>25.621784278036227</c:v>
                </c:pt>
                <c:pt idx="852">
                  <c:v>19.386462854654575</c:v>
                </c:pt>
                <c:pt idx="853">
                  <c:v>20.185249202221272</c:v>
                </c:pt>
                <c:pt idx="854">
                  <c:v>19.374497566691421</c:v>
                </c:pt>
                <c:pt idx="855">
                  <c:v>22.079671447144499</c:v>
                </c:pt>
                <c:pt idx="856">
                  <c:v>24.57196015928724</c:v>
                </c:pt>
                <c:pt idx="857">
                  <c:v>26.242782031121493</c:v>
                </c:pt>
                <c:pt idx="858">
                  <c:v>27.361230074860664</c:v>
                </c:pt>
                <c:pt idx="859">
                  <c:v>23.248280854449689</c:v>
                </c:pt>
                <c:pt idx="860">
                  <c:v>18.153634298318007</c:v>
                </c:pt>
                <c:pt idx="861">
                  <c:v>23.553885192139965</c:v>
                </c:pt>
                <c:pt idx="862">
                  <c:v>22.313047568017794</c:v>
                </c:pt>
                <c:pt idx="863">
                  <c:v>20.530346994329928</c:v>
                </c:pt>
                <c:pt idx="864">
                  <c:v>20.466702433870584</c:v>
                </c:pt>
                <c:pt idx="865">
                  <c:v>23.773320833099618</c:v>
                </c:pt>
                <c:pt idx="866">
                  <c:v>17.651893264263069</c:v>
                </c:pt>
                <c:pt idx="867">
                  <c:v>22.934135470026469</c:v>
                </c:pt>
                <c:pt idx="868">
                  <c:v>25.546612140406388</c:v>
                </c:pt>
                <c:pt idx="869">
                  <c:v>15.769858494509251</c:v>
                </c:pt>
                <c:pt idx="870">
                  <c:v>13.974810037999999</c:v>
                </c:pt>
                <c:pt idx="871">
                  <c:v>16.091264393270798</c:v>
                </c:pt>
                <c:pt idx="872">
                  <c:v>22.076647330607678</c:v>
                </c:pt>
                <c:pt idx="873">
                  <c:v>24.586232496748622</c:v>
                </c:pt>
                <c:pt idx="874">
                  <c:v>21.59496635905013</c:v>
                </c:pt>
                <c:pt idx="875">
                  <c:v>19.77808915027304</c:v>
                </c:pt>
                <c:pt idx="876">
                  <c:v>24.085902980243553</c:v>
                </c:pt>
                <c:pt idx="877">
                  <c:v>16.483543647932454</c:v>
                </c:pt>
                <c:pt idx="878">
                  <c:v>19.209801407488147</c:v>
                </c:pt>
                <c:pt idx="879">
                  <c:v>16.22615237944828</c:v>
                </c:pt>
                <c:pt idx="880">
                  <c:v>18.202249617526416</c:v>
                </c:pt>
                <c:pt idx="881">
                  <c:v>18.287408807301897</c:v>
                </c:pt>
                <c:pt idx="882">
                  <c:v>20.520297916305537</c:v>
                </c:pt>
                <c:pt idx="883">
                  <c:v>24.948923258724601</c:v>
                </c:pt>
                <c:pt idx="884">
                  <c:v>22.528380487297486</c:v>
                </c:pt>
                <c:pt idx="885">
                  <c:v>22.975068955535498</c:v>
                </c:pt>
                <c:pt idx="886">
                  <c:v>23.521095062834647</c:v>
                </c:pt>
                <c:pt idx="887">
                  <c:v>13.419853087392335</c:v>
                </c:pt>
                <c:pt idx="888">
                  <c:v>22.398975334388226</c:v>
                </c:pt>
                <c:pt idx="889">
                  <c:v>21.745241160218086</c:v>
                </c:pt>
                <c:pt idx="890">
                  <c:v>16.932364440538667</c:v>
                </c:pt>
                <c:pt idx="891">
                  <c:v>20.919559812920035</c:v>
                </c:pt>
                <c:pt idx="892">
                  <c:v>15.392230740146948</c:v>
                </c:pt>
                <c:pt idx="893">
                  <c:v>24.154034753514168</c:v>
                </c:pt>
                <c:pt idx="894">
                  <c:v>14.823453160422833</c:v>
                </c:pt>
                <c:pt idx="895">
                  <c:v>14.875789690618145</c:v>
                </c:pt>
                <c:pt idx="896">
                  <c:v>24.11940046351198</c:v>
                </c:pt>
                <c:pt idx="897">
                  <c:v>22.446929246617177</c:v>
                </c:pt>
                <c:pt idx="898">
                  <c:v>24.930881315952004</c:v>
                </c:pt>
                <c:pt idx="899">
                  <c:v>21.680479904449726</c:v>
                </c:pt>
                <c:pt idx="900">
                  <c:v>23.199885377826291</c:v>
                </c:pt>
                <c:pt idx="901">
                  <c:v>20.623173132782298</c:v>
                </c:pt>
                <c:pt idx="902">
                  <c:v>14.618874149141543</c:v>
                </c:pt>
                <c:pt idx="903">
                  <c:v>25.381685690106202</c:v>
                </c:pt>
                <c:pt idx="904">
                  <c:v>18.129773613550185</c:v>
                </c:pt>
                <c:pt idx="905">
                  <c:v>25.673175913731932</c:v>
                </c:pt>
                <c:pt idx="906">
                  <c:v>19.22048904220209</c:v>
                </c:pt>
                <c:pt idx="907">
                  <c:v>23.10733298630586</c:v>
                </c:pt>
                <c:pt idx="908">
                  <c:v>24.251457640545091</c:v>
                </c:pt>
                <c:pt idx="909">
                  <c:v>23.016808626577127</c:v>
                </c:pt>
                <c:pt idx="910">
                  <c:v>22.034353847369275</c:v>
                </c:pt>
                <c:pt idx="911">
                  <c:v>25.459081994417097</c:v>
                </c:pt>
                <c:pt idx="912">
                  <c:v>21.638719859630299</c:v>
                </c:pt>
                <c:pt idx="913">
                  <c:v>26.875403763999159</c:v>
                </c:pt>
                <c:pt idx="914">
                  <c:v>19.160563633291645</c:v>
                </c:pt>
                <c:pt idx="915">
                  <c:v>19.163242308295654</c:v>
                </c:pt>
                <c:pt idx="916">
                  <c:v>24.000724153269342</c:v>
                </c:pt>
                <c:pt idx="917">
                  <c:v>18.465004849828688</c:v>
                </c:pt>
                <c:pt idx="918">
                  <c:v>18.068456876431398</c:v>
                </c:pt>
                <c:pt idx="919">
                  <c:v>22.350889688390442</c:v>
                </c:pt>
                <c:pt idx="920">
                  <c:v>16.10608002028858</c:v>
                </c:pt>
                <c:pt idx="921">
                  <c:v>23.945225322734657</c:v>
                </c:pt>
                <c:pt idx="922">
                  <c:v>22.556967510442618</c:v>
                </c:pt>
                <c:pt idx="923">
                  <c:v>23.625875325641594</c:v>
                </c:pt>
                <c:pt idx="924">
                  <c:v>13.626603673652566</c:v>
                </c:pt>
                <c:pt idx="925">
                  <c:v>19.372429357130979</c:v>
                </c:pt>
                <c:pt idx="926">
                  <c:v>25.849840751964152</c:v>
                </c:pt>
                <c:pt idx="927">
                  <c:v>17.832741219127662</c:v>
                </c:pt>
                <c:pt idx="928">
                  <c:v>24.734386398548327</c:v>
                </c:pt>
                <c:pt idx="929">
                  <c:v>16.913021808674454</c:v>
                </c:pt>
                <c:pt idx="930">
                  <c:v>23.188047184002841</c:v>
                </c:pt>
                <c:pt idx="931">
                  <c:v>20.367171379707699</c:v>
                </c:pt>
                <c:pt idx="932">
                  <c:v>21.872718075335253</c:v>
                </c:pt>
                <c:pt idx="933">
                  <c:v>20.884114880481636</c:v>
                </c:pt>
                <c:pt idx="934">
                  <c:v>19.683480718126702</c:v>
                </c:pt>
                <c:pt idx="935">
                  <c:v>24.269649973056481</c:v>
                </c:pt>
                <c:pt idx="936">
                  <c:v>24.758630418416338</c:v>
                </c:pt>
                <c:pt idx="937">
                  <c:v>23.435402582161167</c:v>
                </c:pt>
                <c:pt idx="938">
                  <c:v>22.311527041651107</c:v>
                </c:pt>
                <c:pt idx="939">
                  <c:v>20.899683721717636</c:v>
                </c:pt>
                <c:pt idx="940">
                  <c:v>22.300592586186887</c:v>
                </c:pt>
                <c:pt idx="941">
                  <c:v>22.592526996708411</c:v>
                </c:pt>
                <c:pt idx="942">
                  <c:v>22.405470080877471</c:v>
                </c:pt>
                <c:pt idx="943">
                  <c:v>25.537883421720657</c:v>
                </c:pt>
                <c:pt idx="944">
                  <c:v>17.069692284009925</c:v>
                </c:pt>
                <c:pt idx="945">
                  <c:v>18.680182880649308</c:v>
                </c:pt>
                <c:pt idx="946">
                  <c:v>22.502983021724429</c:v>
                </c:pt>
                <c:pt idx="947">
                  <c:v>22.077315556779567</c:v>
                </c:pt>
                <c:pt idx="948">
                  <c:v>23.139769655375495</c:v>
                </c:pt>
                <c:pt idx="949">
                  <c:v>21.842809897162152</c:v>
                </c:pt>
                <c:pt idx="950">
                  <c:v>24.910572193723262</c:v>
                </c:pt>
                <c:pt idx="951">
                  <c:v>21.381706104026794</c:v>
                </c:pt>
                <c:pt idx="952">
                  <c:v>20.463553114986848</c:v>
                </c:pt>
                <c:pt idx="953">
                  <c:v>23.426628426771217</c:v>
                </c:pt>
                <c:pt idx="954">
                  <c:v>22.594774797999346</c:v>
                </c:pt>
                <c:pt idx="955">
                  <c:v>18.121771523434198</c:v>
                </c:pt>
                <c:pt idx="956">
                  <c:v>21.330221009470385</c:v>
                </c:pt>
                <c:pt idx="957">
                  <c:v>14.591159007440282</c:v>
                </c:pt>
                <c:pt idx="958">
                  <c:v>24.464812401435708</c:v>
                </c:pt>
                <c:pt idx="959">
                  <c:v>21.754646286189818</c:v>
                </c:pt>
                <c:pt idx="960">
                  <c:v>23.377720553215699</c:v>
                </c:pt>
                <c:pt idx="961">
                  <c:v>22.235223781505962</c:v>
                </c:pt>
                <c:pt idx="962">
                  <c:v>13.381743515500002</c:v>
                </c:pt>
                <c:pt idx="963">
                  <c:v>25.839516949380226</c:v>
                </c:pt>
                <c:pt idx="964">
                  <c:v>18.174815108856539</c:v>
                </c:pt>
                <c:pt idx="965">
                  <c:v>22.224171408734467</c:v>
                </c:pt>
                <c:pt idx="966">
                  <c:v>23.755711877336317</c:v>
                </c:pt>
                <c:pt idx="967">
                  <c:v>20.434597995260447</c:v>
                </c:pt>
                <c:pt idx="968">
                  <c:v>26.087521438650949</c:v>
                </c:pt>
                <c:pt idx="969">
                  <c:v>20.847661044793917</c:v>
                </c:pt>
                <c:pt idx="970">
                  <c:v>23.399096400635891</c:v>
                </c:pt>
                <c:pt idx="971">
                  <c:v>27.834047779962489</c:v>
                </c:pt>
                <c:pt idx="972">
                  <c:v>21.954532446478414</c:v>
                </c:pt>
                <c:pt idx="973">
                  <c:v>27.535212206565376</c:v>
                </c:pt>
                <c:pt idx="974">
                  <c:v>17.458260763783013</c:v>
                </c:pt>
                <c:pt idx="975">
                  <c:v>23.531886802893304</c:v>
                </c:pt>
                <c:pt idx="976">
                  <c:v>23.660641791199815</c:v>
                </c:pt>
                <c:pt idx="977">
                  <c:v>22.749636308268741</c:v>
                </c:pt>
                <c:pt idx="978">
                  <c:v>24.661661154828067</c:v>
                </c:pt>
                <c:pt idx="979">
                  <c:v>21.625295338267353</c:v>
                </c:pt>
                <c:pt idx="980">
                  <c:v>16.797112796126704</c:v>
                </c:pt>
                <c:pt idx="981">
                  <c:v>20.591206877846226</c:v>
                </c:pt>
                <c:pt idx="982">
                  <c:v>13.68862355375</c:v>
                </c:pt>
                <c:pt idx="983">
                  <c:v>23.018178665870032</c:v>
                </c:pt>
                <c:pt idx="984">
                  <c:v>21.614639808733642</c:v>
                </c:pt>
                <c:pt idx="985">
                  <c:v>14.792010804097606</c:v>
                </c:pt>
                <c:pt idx="986">
                  <c:v>23.384542169866418</c:v>
                </c:pt>
                <c:pt idx="987">
                  <c:v>20.670351546243634</c:v>
                </c:pt>
                <c:pt idx="988">
                  <c:v>24.136095573318592</c:v>
                </c:pt>
                <c:pt idx="989">
                  <c:v>19.833248041567103</c:v>
                </c:pt>
                <c:pt idx="990">
                  <c:v>14.321219601249997</c:v>
                </c:pt>
                <c:pt idx="991">
                  <c:v>23.661430507669593</c:v>
                </c:pt>
                <c:pt idx="992">
                  <c:v>22.060446323171778</c:v>
                </c:pt>
                <c:pt idx="993">
                  <c:v>23.111921128227216</c:v>
                </c:pt>
                <c:pt idx="994">
                  <c:v>18.636266471433572</c:v>
                </c:pt>
                <c:pt idx="995">
                  <c:v>23.285389086629813</c:v>
                </c:pt>
                <c:pt idx="996">
                  <c:v>24.256493464878957</c:v>
                </c:pt>
                <c:pt idx="997">
                  <c:v>22.798304382847661</c:v>
                </c:pt>
                <c:pt idx="998">
                  <c:v>23.388888991795792</c:v>
                </c:pt>
                <c:pt idx="999">
                  <c:v>14.791682450287784</c:v>
                </c:pt>
                <c:pt idx="1000">
                  <c:v>22.795811378603208</c:v>
                </c:pt>
                <c:pt idx="1001">
                  <c:v>23.449620555308158</c:v>
                </c:pt>
                <c:pt idx="1002">
                  <c:v>19.145645931308955</c:v>
                </c:pt>
                <c:pt idx="1003">
                  <c:v>24.643397954881451</c:v>
                </c:pt>
                <c:pt idx="1004">
                  <c:v>21.956822476185817</c:v>
                </c:pt>
                <c:pt idx="1005">
                  <c:v>22.552912859847368</c:v>
                </c:pt>
                <c:pt idx="1006">
                  <c:v>14.8094589088872</c:v>
                </c:pt>
                <c:pt idx="1007">
                  <c:v>21.757603265895405</c:v>
                </c:pt>
                <c:pt idx="1008">
                  <c:v>23.477983494951477</c:v>
                </c:pt>
                <c:pt idx="1009">
                  <c:v>14.329449826827247</c:v>
                </c:pt>
                <c:pt idx="1010">
                  <c:v>22.716642159290441</c:v>
                </c:pt>
                <c:pt idx="1011">
                  <c:v>22.888725436260945</c:v>
                </c:pt>
                <c:pt idx="1012">
                  <c:v>21.621463203976457</c:v>
                </c:pt>
                <c:pt idx="1013">
                  <c:v>23.794158020568858</c:v>
                </c:pt>
                <c:pt idx="1014">
                  <c:v>17.832431850107998</c:v>
                </c:pt>
                <c:pt idx="1015">
                  <c:v>19.263876294541909</c:v>
                </c:pt>
                <c:pt idx="1016">
                  <c:v>24.795189786535516</c:v>
                </c:pt>
                <c:pt idx="1017">
                  <c:v>22.540102687312817</c:v>
                </c:pt>
                <c:pt idx="1018">
                  <c:v>24.99098120732998</c:v>
                </c:pt>
                <c:pt idx="1019">
                  <c:v>16.201473970849644</c:v>
                </c:pt>
                <c:pt idx="1020">
                  <c:v>14.090976510301314</c:v>
                </c:pt>
                <c:pt idx="1021">
                  <c:v>18.571754861394083</c:v>
                </c:pt>
                <c:pt idx="1022">
                  <c:v>20.406097434237921</c:v>
                </c:pt>
                <c:pt idx="1023">
                  <c:v>16.276922537138372</c:v>
                </c:pt>
                <c:pt idx="1024">
                  <c:v>12.408495672500001</c:v>
                </c:pt>
                <c:pt idx="1025">
                  <c:v>18.738650180151119</c:v>
                </c:pt>
                <c:pt idx="1026">
                  <c:v>24.059159627152219</c:v>
                </c:pt>
                <c:pt idx="1027">
                  <c:v>21.423581488607457</c:v>
                </c:pt>
                <c:pt idx="1028">
                  <c:v>25.951546515422038</c:v>
                </c:pt>
                <c:pt idx="1029">
                  <c:v>21.784262651233242</c:v>
                </c:pt>
                <c:pt idx="1030">
                  <c:v>19.113844999992036</c:v>
                </c:pt>
                <c:pt idx="1031">
                  <c:v>20.43855484753696</c:v>
                </c:pt>
                <c:pt idx="1032">
                  <c:v>14.83358221300605</c:v>
                </c:pt>
                <c:pt idx="1033">
                  <c:v>21.489638929710871</c:v>
                </c:pt>
                <c:pt idx="1034">
                  <c:v>18.07890199927558</c:v>
                </c:pt>
                <c:pt idx="1035">
                  <c:v>17.417673713184861</c:v>
                </c:pt>
                <c:pt idx="1036">
                  <c:v>23.342368622617485</c:v>
                </c:pt>
                <c:pt idx="1037">
                  <c:v>22.491442046367126</c:v>
                </c:pt>
                <c:pt idx="1038">
                  <c:v>20.670842748018984</c:v>
                </c:pt>
                <c:pt idx="1039">
                  <c:v>21.682572386060876</c:v>
                </c:pt>
                <c:pt idx="1040">
                  <c:v>17.89230498032331</c:v>
                </c:pt>
                <c:pt idx="1041">
                  <c:v>23.656581252066374</c:v>
                </c:pt>
                <c:pt idx="1042">
                  <c:v>16.683152748981033</c:v>
                </c:pt>
                <c:pt idx="1043">
                  <c:v>20.813122996068863</c:v>
                </c:pt>
                <c:pt idx="1044">
                  <c:v>21.41294201264849</c:v>
                </c:pt>
                <c:pt idx="1045">
                  <c:v>23.390657160741263</c:v>
                </c:pt>
                <c:pt idx="1046">
                  <c:v>19.554273901481352</c:v>
                </c:pt>
                <c:pt idx="1047">
                  <c:v>23.02740874047354</c:v>
                </c:pt>
                <c:pt idx="1048">
                  <c:v>18.562370884135362</c:v>
                </c:pt>
                <c:pt idx="1049">
                  <c:v>21.264029740000758</c:v>
                </c:pt>
                <c:pt idx="1051">
                  <c:v>15.016541254000002</c:v>
                </c:pt>
                <c:pt idx="1052">
                  <c:v>15.949786850000001</c:v>
                </c:pt>
                <c:pt idx="1053">
                  <c:v>14.15959119</c:v>
                </c:pt>
                <c:pt idx="1054">
                  <c:v>16.752478753999998</c:v>
                </c:pt>
                <c:pt idx="1055">
                  <c:v>13.357144494499998</c:v>
                </c:pt>
                <c:pt idx="1056">
                  <c:v>14.757855952999998</c:v>
                </c:pt>
                <c:pt idx="1057">
                  <c:v>15.707299935376524</c:v>
                </c:pt>
                <c:pt idx="1058">
                  <c:v>13.985950345999997</c:v>
                </c:pt>
                <c:pt idx="1059">
                  <c:v>16.679219026000002</c:v>
                </c:pt>
                <c:pt idx="1060">
                  <c:v>12.762515019500002</c:v>
                </c:pt>
                <c:pt idx="1061">
                  <c:v>15.476051775</c:v>
                </c:pt>
                <c:pt idx="1062">
                  <c:v>16.524433330000001</c:v>
                </c:pt>
                <c:pt idx="1063">
                  <c:v>14.412262632500005</c:v>
                </c:pt>
                <c:pt idx="1064">
                  <c:v>17.379755149000001</c:v>
                </c:pt>
                <c:pt idx="1065">
                  <c:v>13.436834737000003</c:v>
                </c:pt>
                <c:pt idx="1066">
                  <c:v>18.096070553000001</c:v>
                </c:pt>
                <c:pt idx="1067">
                  <c:v>18.832712614781251</c:v>
                </c:pt>
                <c:pt idx="1068">
                  <c:v>17.292810579125003</c:v>
                </c:pt>
                <c:pt idx="1069">
                  <c:v>20.480857304683589</c:v>
                </c:pt>
                <c:pt idx="1070">
                  <c:v>16.59269881598242</c:v>
                </c:pt>
                <c:pt idx="1071">
                  <c:v>13.736953086500002</c:v>
                </c:pt>
                <c:pt idx="1072">
                  <c:v>14.656673570499999</c:v>
                </c:pt>
                <c:pt idx="1073">
                  <c:v>13.00666847275</c:v>
                </c:pt>
                <c:pt idx="1074">
                  <c:v>15.821924124000001</c:v>
                </c:pt>
                <c:pt idx="1075">
                  <c:v>12.328231917749999</c:v>
                </c:pt>
                <c:pt idx="1076">
                  <c:v>14.428940713739687</c:v>
                </c:pt>
                <c:pt idx="1077">
                  <c:v>15.494505683</c:v>
                </c:pt>
                <c:pt idx="1078">
                  <c:v>13.6849040975</c:v>
                </c:pt>
                <c:pt idx="1079">
                  <c:v>16.452395835927689</c:v>
                </c:pt>
                <c:pt idx="1080">
                  <c:v>12.846306561500002</c:v>
                </c:pt>
                <c:pt idx="1081">
                  <c:v>13.60780796125</c:v>
                </c:pt>
                <c:pt idx="1082">
                  <c:v>14.801806907</c:v>
                </c:pt>
                <c:pt idx="1083">
                  <c:v>13.265964528500003</c:v>
                </c:pt>
                <c:pt idx="1084">
                  <c:v>15.548659289500002</c:v>
                </c:pt>
                <c:pt idx="1085">
                  <c:v>12.338893319749999</c:v>
                </c:pt>
                <c:pt idx="1086">
                  <c:v>14.971211397000001</c:v>
                </c:pt>
                <c:pt idx="1087">
                  <c:v>16.066955436000001</c:v>
                </c:pt>
                <c:pt idx="1088">
                  <c:v>13.902228720500002</c:v>
                </c:pt>
                <c:pt idx="1089">
                  <c:v>16.928610084363186</c:v>
                </c:pt>
                <c:pt idx="1090">
                  <c:v>12.923858547500002</c:v>
                </c:pt>
                <c:pt idx="1091">
                  <c:v>14.737589596999999</c:v>
                </c:pt>
                <c:pt idx="1092">
                  <c:v>15.830130313</c:v>
                </c:pt>
                <c:pt idx="1093">
                  <c:v>13.698174700499999</c:v>
                </c:pt>
                <c:pt idx="1094">
                  <c:v>16.502827403000001</c:v>
                </c:pt>
                <c:pt idx="1095">
                  <c:v>12.892066811499998</c:v>
                </c:pt>
                <c:pt idx="1096">
                  <c:v>13.909986345999998</c:v>
                </c:pt>
                <c:pt idx="1097">
                  <c:v>14.718734058999999</c:v>
                </c:pt>
                <c:pt idx="1098">
                  <c:v>13.11839565</c:v>
                </c:pt>
                <c:pt idx="1099">
                  <c:v>15.923356736281276</c:v>
                </c:pt>
                <c:pt idx="1100">
                  <c:v>12.410756459749999</c:v>
                </c:pt>
                <c:pt idx="1101">
                  <c:v>13.616560877500001</c:v>
                </c:pt>
                <c:pt idx="1102">
                  <c:v>14.6452758635</c:v>
                </c:pt>
                <c:pt idx="1103">
                  <c:v>12.942308672000003</c:v>
                </c:pt>
                <c:pt idx="1104">
                  <c:v>15.636327821000002</c:v>
                </c:pt>
                <c:pt idx="1105">
                  <c:v>12.103432735499998</c:v>
                </c:pt>
                <c:pt idx="1106">
                  <c:v>14.477486729000002</c:v>
                </c:pt>
                <c:pt idx="1107">
                  <c:v>15.241611406999999</c:v>
                </c:pt>
                <c:pt idx="1108">
                  <c:v>13.287046829500001</c:v>
                </c:pt>
                <c:pt idx="1109">
                  <c:v>16.467415169999999</c:v>
                </c:pt>
                <c:pt idx="1110">
                  <c:v>12.51016421225</c:v>
                </c:pt>
                <c:pt idx="1111">
                  <c:v>14.801495854499997</c:v>
                </c:pt>
                <c:pt idx="1112">
                  <c:v>15.709286619</c:v>
                </c:pt>
                <c:pt idx="1113">
                  <c:v>13.753339069500001</c:v>
                </c:pt>
                <c:pt idx="1114">
                  <c:v>16.798109152000002</c:v>
                </c:pt>
                <c:pt idx="1115">
                  <c:v>12.744796628000003</c:v>
                </c:pt>
                <c:pt idx="1116">
                  <c:v>16.896237798965856</c:v>
                </c:pt>
                <c:pt idx="1117">
                  <c:v>18.41618900671784</c:v>
                </c:pt>
                <c:pt idx="1118">
                  <c:v>15.572685152000004</c:v>
                </c:pt>
                <c:pt idx="1119">
                  <c:v>19.406808306193359</c:v>
                </c:pt>
                <c:pt idx="1120">
                  <c:v>14.201415706754858</c:v>
                </c:pt>
                <c:pt idx="1121">
                  <c:v>15.102518706629533</c:v>
                </c:pt>
                <c:pt idx="1122">
                  <c:v>16.187107345023637</c:v>
                </c:pt>
                <c:pt idx="1123">
                  <c:v>14.226031253999999</c:v>
                </c:pt>
                <c:pt idx="1124">
                  <c:v>17.493399928640624</c:v>
                </c:pt>
                <c:pt idx="1125">
                  <c:v>13.473384128500001</c:v>
                </c:pt>
                <c:pt idx="1126">
                  <c:v>14.687037469000002</c:v>
                </c:pt>
                <c:pt idx="1127">
                  <c:v>15.601259844000001</c:v>
                </c:pt>
                <c:pt idx="1128">
                  <c:v>13.884216257000002</c:v>
                </c:pt>
                <c:pt idx="1129">
                  <c:v>16.131561445117441</c:v>
                </c:pt>
                <c:pt idx="1130">
                  <c:v>13.022381214000001</c:v>
                </c:pt>
                <c:pt idx="1131">
                  <c:v>13.947245706000002</c:v>
                </c:pt>
                <c:pt idx="1132">
                  <c:v>14.983542367</c:v>
                </c:pt>
                <c:pt idx="1133">
                  <c:v>13.383831808749999</c:v>
                </c:pt>
                <c:pt idx="1134">
                  <c:v>15.611901046000002</c:v>
                </c:pt>
                <c:pt idx="1135">
                  <c:v>12.409068825249999</c:v>
                </c:pt>
                <c:pt idx="1136">
                  <c:v>15.942301731000001</c:v>
                </c:pt>
                <c:pt idx="1137">
                  <c:v>16.848693397000002</c:v>
                </c:pt>
                <c:pt idx="1138">
                  <c:v>15.167685058000002</c:v>
                </c:pt>
                <c:pt idx="1139">
                  <c:v>18.298031913999999</c:v>
                </c:pt>
                <c:pt idx="1140">
                  <c:v>13.615786930000001</c:v>
                </c:pt>
                <c:pt idx="1141">
                  <c:v>14.027473920999999</c:v>
                </c:pt>
                <c:pt idx="1142">
                  <c:v>15.206622721499999</c:v>
                </c:pt>
                <c:pt idx="1143">
                  <c:v>13.381687071500004</c:v>
                </c:pt>
                <c:pt idx="1144">
                  <c:v>15.793043581843227</c:v>
                </c:pt>
                <c:pt idx="1145">
                  <c:v>12.787419087000002</c:v>
                </c:pt>
                <c:pt idx="1146">
                  <c:v>14.999566349999998</c:v>
                </c:pt>
                <c:pt idx="1147">
                  <c:v>15.932483576000001</c:v>
                </c:pt>
                <c:pt idx="1148">
                  <c:v>14.2852400265</c:v>
                </c:pt>
                <c:pt idx="1149">
                  <c:v>17.232750005136836</c:v>
                </c:pt>
                <c:pt idx="1150">
                  <c:v>13.419486736500001</c:v>
                </c:pt>
                <c:pt idx="1151">
                  <c:v>14.473220403999999</c:v>
                </c:pt>
                <c:pt idx="1152">
                  <c:v>15.489943004934418</c:v>
                </c:pt>
                <c:pt idx="1153">
                  <c:v>13.419270282999998</c:v>
                </c:pt>
                <c:pt idx="1154">
                  <c:v>16.747923611729874</c:v>
                </c:pt>
                <c:pt idx="1155">
                  <c:v>12.696025606000001</c:v>
                </c:pt>
                <c:pt idx="1156">
                  <c:v>14.548004241999999</c:v>
                </c:pt>
                <c:pt idx="1157">
                  <c:v>15.404649224</c:v>
                </c:pt>
                <c:pt idx="1158">
                  <c:v>13.463437349999998</c:v>
                </c:pt>
                <c:pt idx="1159">
                  <c:v>16.510081591999999</c:v>
                </c:pt>
                <c:pt idx="1160">
                  <c:v>12.891058236500001</c:v>
                </c:pt>
                <c:pt idx="1161">
                  <c:v>16.067999918054689</c:v>
                </c:pt>
                <c:pt idx="1162">
                  <c:v>16.833247121500001</c:v>
                </c:pt>
                <c:pt idx="1163">
                  <c:v>14.486362257000001</c:v>
                </c:pt>
                <c:pt idx="1164">
                  <c:v>18.99210557411719</c:v>
                </c:pt>
                <c:pt idx="1165">
                  <c:v>13.239300980499998</c:v>
                </c:pt>
                <c:pt idx="1166">
                  <c:v>14.289673086499999</c:v>
                </c:pt>
                <c:pt idx="1167">
                  <c:v>15.198552186000001</c:v>
                </c:pt>
                <c:pt idx="1168">
                  <c:v>13.4241469875</c:v>
                </c:pt>
                <c:pt idx="1169">
                  <c:v>15.968339513926662</c:v>
                </c:pt>
                <c:pt idx="1170">
                  <c:v>12.569257416999998</c:v>
                </c:pt>
                <c:pt idx="1171">
                  <c:v>14.380863851000001</c:v>
                </c:pt>
                <c:pt idx="1172">
                  <c:v>15.162538526000001</c:v>
                </c:pt>
                <c:pt idx="1173">
                  <c:v>13.498031008999998</c:v>
                </c:pt>
                <c:pt idx="1174">
                  <c:v>16.185377772999999</c:v>
                </c:pt>
                <c:pt idx="1175">
                  <c:v>12.5174032335</c:v>
                </c:pt>
                <c:pt idx="1176">
                  <c:v>14.676432727000002</c:v>
                </c:pt>
                <c:pt idx="1177">
                  <c:v>15.676963063999999</c:v>
                </c:pt>
                <c:pt idx="1178">
                  <c:v>13.553980291</c:v>
                </c:pt>
                <c:pt idx="1179">
                  <c:v>16.801854123999998</c:v>
                </c:pt>
                <c:pt idx="1180">
                  <c:v>12.886177344</c:v>
                </c:pt>
                <c:pt idx="1181">
                  <c:v>18.020425069906253</c:v>
                </c:pt>
                <c:pt idx="1182">
                  <c:v>18.245590580554691</c:v>
                </c:pt>
                <c:pt idx="1183">
                  <c:v>14.561987506625</c:v>
                </c:pt>
                <c:pt idx="1184">
                  <c:v>20.731563208812503</c:v>
                </c:pt>
                <c:pt idx="1185">
                  <c:v>14.244251471773802</c:v>
                </c:pt>
                <c:pt idx="1186">
                  <c:v>14.138244945731412</c:v>
                </c:pt>
                <c:pt idx="1187">
                  <c:v>14.974161943992929</c:v>
                </c:pt>
                <c:pt idx="1188">
                  <c:v>13.184662284</c:v>
                </c:pt>
                <c:pt idx="1189">
                  <c:v>16.950783690749994</c:v>
                </c:pt>
                <c:pt idx="1190">
                  <c:v>12.192465261999999</c:v>
                </c:pt>
                <c:pt idx="1191">
                  <c:v>14.3862472445</c:v>
                </c:pt>
                <c:pt idx="1192">
                  <c:v>15.220386037999999</c:v>
                </c:pt>
                <c:pt idx="1193">
                  <c:v>13.654910694999998</c:v>
                </c:pt>
                <c:pt idx="1194">
                  <c:v>16.396528110000002</c:v>
                </c:pt>
                <c:pt idx="1195">
                  <c:v>12.815696660500002</c:v>
                </c:pt>
                <c:pt idx="1196">
                  <c:v>13.278440565250003</c:v>
                </c:pt>
                <c:pt idx="1197">
                  <c:v>14.385374893500002</c:v>
                </c:pt>
                <c:pt idx="1198">
                  <c:v>12.668255841000001</c:v>
                </c:pt>
                <c:pt idx="1199">
                  <c:v>15.009937049999998</c:v>
                </c:pt>
                <c:pt idx="1200">
                  <c:v>11.7640811985</c:v>
                </c:pt>
                <c:pt idx="1201">
                  <c:v>13.913029895499999</c:v>
                </c:pt>
                <c:pt idx="1202">
                  <c:v>14.919725956999999</c:v>
                </c:pt>
                <c:pt idx="1203">
                  <c:v>13.088824462</c:v>
                </c:pt>
                <c:pt idx="1204">
                  <c:v>15.887779716000001</c:v>
                </c:pt>
                <c:pt idx="1205">
                  <c:v>12.368113547</c:v>
                </c:pt>
                <c:pt idx="1206">
                  <c:v>14.461270619250001</c:v>
                </c:pt>
                <c:pt idx="1207">
                  <c:v>15.08629953</c:v>
                </c:pt>
                <c:pt idx="1208">
                  <c:v>13.56822615175</c:v>
                </c:pt>
                <c:pt idx="1209">
                  <c:v>16.2152272995</c:v>
                </c:pt>
                <c:pt idx="1210">
                  <c:v>12.798154771249999</c:v>
                </c:pt>
                <c:pt idx="1211">
                  <c:v>14.081950704000002</c:v>
                </c:pt>
                <c:pt idx="1212">
                  <c:v>15.173794752000003</c:v>
                </c:pt>
                <c:pt idx="1213">
                  <c:v>13.175388354500001</c:v>
                </c:pt>
                <c:pt idx="1214">
                  <c:v>15.751490771239679</c:v>
                </c:pt>
                <c:pt idx="1215">
                  <c:v>12.4115850335</c:v>
                </c:pt>
                <c:pt idx="1216">
                  <c:v>13.701667990000002</c:v>
                </c:pt>
                <c:pt idx="1217">
                  <c:v>14.677896187500002</c:v>
                </c:pt>
                <c:pt idx="1218">
                  <c:v>13.09905163625</c:v>
                </c:pt>
                <c:pt idx="1219">
                  <c:v>15.253384822500003</c:v>
                </c:pt>
                <c:pt idx="1220">
                  <c:v>12.268520538875</c:v>
                </c:pt>
                <c:pt idx="1221">
                  <c:v>13.960583531749998</c:v>
                </c:pt>
                <c:pt idx="1222">
                  <c:v>14.707286015999998</c:v>
                </c:pt>
                <c:pt idx="1223">
                  <c:v>13.294824895750001</c:v>
                </c:pt>
                <c:pt idx="1224">
                  <c:v>15.974612790000004</c:v>
                </c:pt>
                <c:pt idx="1225">
                  <c:v>12.563633975499997</c:v>
                </c:pt>
                <c:pt idx="1226">
                  <c:v>15.095564318500001</c:v>
                </c:pt>
                <c:pt idx="1227">
                  <c:v>15.966405725000001</c:v>
                </c:pt>
                <c:pt idx="1228">
                  <c:v>14.326821384500001</c:v>
                </c:pt>
                <c:pt idx="1229">
                  <c:v>16.822243574000002</c:v>
                </c:pt>
                <c:pt idx="1230">
                  <c:v>13.192620003500002</c:v>
                </c:pt>
                <c:pt idx="1231">
                  <c:v>13.5050362965</c:v>
                </c:pt>
                <c:pt idx="1232">
                  <c:v>14.317371236</c:v>
                </c:pt>
                <c:pt idx="1233">
                  <c:v>12.780464824499999</c:v>
                </c:pt>
                <c:pt idx="1234">
                  <c:v>15.221749485000002</c:v>
                </c:pt>
                <c:pt idx="1235">
                  <c:v>11.969337525</c:v>
                </c:pt>
                <c:pt idx="1236">
                  <c:v>14.470051814482353</c:v>
                </c:pt>
                <c:pt idx="1237">
                  <c:v>15.831214494117189</c:v>
                </c:pt>
                <c:pt idx="1238">
                  <c:v>13.83778860061202</c:v>
                </c:pt>
                <c:pt idx="1239">
                  <c:v>16.343890878245116</c:v>
                </c:pt>
                <c:pt idx="1240">
                  <c:v>13.126452388500001</c:v>
                </c:pt>
                <c:pt idx="1241">
                  <c:v>13.87621483775</c:v>
                </c:pt>
                <c:pt idx="1242">
                  <c:v>14.877293468499998</c:v>
                </c:pt>
                <c:pt idx="1243">
                  <c:v>13.24640898525</c:v>
                </c:pt>
                <c:pt idx="1244">
                  <c:v>15.838441695999999</c:v>
                </c:pt>
                <c:pt idx="1245">
                  <c:v>12.610961724249998</c:v>
                </c:pt>
                <c:pt idx="1246">
                  <c:v>13.883275919499999</c:v>
                </c:pt>
                <c:pt idx="1247">
                  <c:v>14.844140593999999</c:v>
                </c:pt>
                <c:pt idx="1248">
                  <c:v>13.142921565999998</c:v>
                </c:pt>
                <c:pt idx="1249">
                  <c:v>16.188727089999997</c:v>
                </c:pt>
                <c:pt idx="1250">
                  <c:v>12.347837066249999</c:v>
                </c:pt>
                <c:pt idx="1251">
                  <c:v>13.817230928999999</c:v>
                </c:pt>
                <c:pt idx="1252">
                  <c:v>14.730444001</c:v>
                </c:pt>
                <c:pt idx="1253">
                  <c:v>13.045204905499999</c:v>
                </c:pt>
                <c:pt idx="1254">
                  <c:v>15.178625156000001</c:v>
                </c:pt>
                <c:pt idx="1255">
                  <c:v>12.177061034249999</c:v>
                </c:pt>
                <c:pt idx="1256">
                  <c:v>14.979461923000001</c:v>
                </c:pt>
                <c:pt idx="1257">
                  <c:v>15.951584461000003</c:v>
                </c:pt>
                <c:pt idx="1258">
                  <c:v>13.924258782000001</c:v>
                </c:pt>
                <c:pt idx="1259">
                  <c:v>16.893964108000002</c:v>
                </c:pt>
                <c:pt idx="1260">
                  <c:v>13.1233225355</c:v>
                </c:pt>
                <c:pt idx="1261">
                  <c:v>15.060647525</c:v>
                </c:pt>
                <c:pt idx="1262">
                  <c:v>16.026733988</c:v>
                </c:pt>
                <c:pt idx="1263">
                  <c:v>14.338023861</c:v>
                </c:pt>
                <c:pt idx="1264">
                  <c:v>16.921982931000002</c:v>
                </c:pt>
                <c:pt idx="1265">
                  <c:v>13.472606198999999</c:v>
                </c:pt>
                <c:pt idx="1266">
                  <c:v>14.932728554000001</c:v>
                </c:pt>
                <c:pt idx="1267">
                  <c:v>15.895071352999999</c:v>
                </c:pt>
                <c:pt idx="1268">
                  <c:v>14.140937848999998</c:v>
                </c:pt>
                <c:pt idx="1269">
                  <c:v>16.662110744486938</c:v>
                </c:pt>
                <c:pt idx="1270">
                  <c:v>13.209632296500001</c:v>
                </c:pt>
                <c:pt idx="1271">
                  <c:v>15.425729980999998</c:v>
                </c:pt>
                <c:pt idx="1272">
                  <c:v>16.580877255000001</c:v>
                </c:pt>
                <c:pt idx="1273">
                  <c:v>14.325615412500003</c:v>
                </c:pt>
                <c:pt idx="1274">
                  <c:v>17.455246185999997</c:v>
                </c:pt>
                <c:pt idx="1275">
                  <c:v>13.168265177249999</c:v>
                </c:pt>
                <c:pt idx="1276">
                  <c:v>18.346635134664062</c:v>
                </c:pt>
                <c:pt idx="1277">
                  <c:v>19.636959276875</c:v>
                </c:pt>
                <c:pt idx="1278">
                  <c:v>17.329689399591796</c:v>
                </c:pt>
                <c:pt idx="1279">
                  <c:v>21.625707126598638</c:v>
                </c:pt>
                <c:pt idx="1280">
                  <c:v>16.69166169105182</c:v>
                </c:pt>
                <c:pt idx="1281">
                  <c:v>14.446692114000003</c:v>
                </c:pt>
                <c:pt idx="1282">
                  <c:v>14.932104201000001</c:v>
                </c:pt>
                <c:pt idx="1283">
                  <c:v>13.152489646499998</c:v>
                </c:pt>
                <c:pt idx="1284">
                  <c:v>16.025271638</c:v>
                </c:pt>
                <c:pt idx="1285">
                  <c:v>12.305324702124999</c:v>
                </c:pt>
                <c:pt idx="1286">
                  <c:v>14.350594592499998</c:v>
                </c:pt>
                <c:pt idx="1287">
                  <c:v>15.748474996497725</c:v>
                </c:pt>
                <c:pt idx="1288">
                  <c:v>13.574899989</c:v>
                </c:pt>
                <c:pt idx="1289">
                  <c:v>16.472259256425385</c:v>
                </c:pt>
                <c:pt idx="1290">
                  <c:v>12.8805145345</c:v>
                </c:pt>
                <c:pt idx="1291">
                  <c:v>14.051854278250001</c:v>
                </c:pt>
                <c:pt idx="1292">
                  <c:v>14.901438601249998</c:v>
                </c:pt>
                <c:pt idx="1293">
                  <c:v>13.479197584875001</c:v>
                </c:pt>
                <c:pt idx="1294">
                  <c:v>15.583843240999999</c:v>
                </c:pt>
                <c:pt idx="1295">
                  <c:v>12.782704758875001</c:v>
                </c:pt>
                <c:pt idx="1296">
                  <c:v>15.167594494500001</c:v>
                </c:pt>
                <c:pt idx="1297">
                  <c:v>15.804047135000001</c:v>
                </c:pt>
                <c:pt idx="1298">
                  <c:v>14.017432180500002</c:v>
                </c:pt>
                <c:pt idx="1299">
                  <c:v>16.916994506999306</c:v>
                </c:pt>
                <c:pt idx="1300">
                  <c:v>13.473697135500002</c:v>
                </c:pt>
                <c:pt idx="1301">
                  <c:v>14.881800583000002</c:v>
                </c:pt>
                <c:pt idx="1302">
                  <c:v>15.947094514000003</c:v>
                </c:pt>
                <c:pt idx="1303">
                  <c:v>13.79799261</c:v>
                </c:pt>
                <c:pt idx="1304">
                  <c:v>16.568434397999997</c:v>
                </c:pt>
                <c:pt idx="1305">
                  <c:v>12.930774949</c:v>
                </c:pt>
                <c:pt idx="1306">
                  <c:v>14.037925800999997</c:v>
                </c:pt>
                <c:pt idx="1307">
                  <c:v>14.803827820499997</c:v>
                </c:pt>
                <c:pt idx="1308">
                  <c:v>13.200409938</c:v>
                </c:pt>
                <c:pt idx="1309">
                  <c:v>15.840932597286852</c:v>
                </c:pt>
                <c:pt idx="1310">
                  <c:v>12.656036691000001</c:v>
                </c:pt>
                <c:pt idx="1311">
                  <c:v>13.746951655499997</c:v>
                </c:pt>
                <c:pt idx="1312">
                  <c:v>14.888005155499998</c:v>
                </c:pt>
                <c:pt idx="1313">
                  <c:v>13.190220810000001</c:v>
                </c:pt>
                <c:pt idx="1314">
                  <c:v>15.602260374</c:v>
                </c:pt>
                <c:pt idx="1315">
                  <c:v>12.29810700775</c:v>
                </c:pt>
                <c:pt idx="1316">
                  <c:v>14.736714207999999</c:v>
                </c:pt>
                <c:pt idx="1317">
                  <c:v>15.387641932499999</c:v>
                </c:pt>
                <c:pt idx="1318">
                  <c:v>13.796535194500002</c:v>
                </c:pt>
                <c:pt idx="1319">
                  <c:v>16.383505451000001</c:v>
                </c:pt>
                <c:pt idx="1320">
                  <c:v>12.682396932750001</c:v>
                </c:pt>
                <c:pt idx="1321">
                  <c:v>15.233081161499999</c:v>
                </c:pt>
                <c:pt idx="1322">
                  <c:v>15.7258872795</c:v>
                </c:pt>
                <c:pt idx="1323">
                  <c:v>13.652154057500001</c:v>
                </c:pt>
                <c:pt idx="1324">
                  <c:v>17.008787638606773</c:v>
                </c:pt>
                <c:pt idx="1325">
                  <c:v>12.948894802000002</c:v>
                </c:pt>
                <c:pt idx="1326">
                  <c:v>16.456044245836207</c:v>
                </c:pt>
                <c:pt idx="1327">
                  <c:v>18.731229402531884</c:v>
                </c:pt>
                <c:pt idx="1328">
                  <c:v>15.491047515386715</c:v>
                </c:pt>
                <c:pt idx="1329">
                  <c:v>20.181001408578126</c:v>
                </c:pt>
                <c:pt idx="1330">
                  <c:v>14.449852181290264</c:v>
                </c:pt>
                <c:pt idx="1331">
                  <c:v>15.251200744126406</c:v>
                </c:pt>
                <c:pt idx="1332">
                  <c:v>16.099002672056169</c:v>
                </c:pt>
                <c:pt idx="1333">
                  <c:v>14.331350942022155</c:v>
                </c:pt>
                <c:pt idx="1334">
                  <c:v>17.182603350703108</c:v>
                </c:pt>
                <c:pt idx="1335">
                  <c:v>13.546578388</c:v>
                </c:pt>
                <c:pt idx="1336">
                  <c:v>14.612104899000002</c:v>
                </c:pt>
                <c:pt idx="1337">
                  <c:v>15.782015718</c:v>
                </c:pt>
                <c:pt idx="1338">
                  <c:v>13.888518349</c:v>
                </c:pt>
                <c:pt idx="1339">
                  <c:v>16.641987931999999</c:v>
                </c:pt>
                <c:pt idx="1340">
                  <c:v>13.26873680225</c:v>
                </c:pt>
                <c:pt idx="1341">
                  <c:v>14.349367155999998</c:v>
                </c:pt>
                <c:pt idx="1342">
                  <c:v>14.9758013605</c:v>
                </c:pt>
                <c:pt idx="1343">
                  <c:v>13.431559990999999</c:v>
                </c:pt>
                <c:pt idx="1344">
                  <c:v>16.069556989000002</c:v>
                </c:pt>
                <c:pt idx="1345">
                  <c:v>12.616498190750001</c:v>
                </c:pt>
                <c:pt idx="1346">
                  <c:v>15.909252734500003</c:v>
                </c:pt>
                <c:pt idx="1347">
                  <c:v>16.625868020000002</c:v>
                </c:pt>
                <c:pt idx="1348">
                  <c:v>14.947928711000001</c:v>
                </c:pt>
                <c:pt idx="1349">
                  <c:v>18.374968346000003</c:v>
                </c:pt>
                <c:pt idx="1350">
                  <c:v>13.870412795500002</c:v>
                </c:pt>
                <c:pt idx="1351">
                  <c:v>14.394085888500001</c:v>
                </c:pt>
                <c:pt idx="1352">
                  <c:v>14.987335031000001</c:v>
                </c:pt>
                <c:pt idx="1353">
                  <c:v>13.4661064085</c:v>
                </c:pt>
                <c:pt idx="1354">
                  <c:v>15.995803121000002</c:v>
                </c:pt>
                <c:pt idx="1355">
                  <c:v>12.782825623500001</c:v>
                </c:pt>
                <c:pt idx="1356">
                  <c:v>14.9927569935</c:v>
                </c:pt>
                <c:pt idx="1357">
                  <c:v>16.163423851000005</c:v>
                </c:pt>
                <c:pt idx="1358">
                  <c:v>14.428489811500004</c:v>
                </c:pt>
                <c:pt idx="1359">
                  <c:v>17.261068898000001</c:v>
                </c:pt>
                <c:pt idx="1360">
                  <c:v>13.593667117499999</c:v>
                </c:pt>
                <c:pt idx="1361">
                  <c:v>16.0228631855</c:v>
                </c:pt>
                <c:pt idx="1362">
                  <c:v>16.035103041500125</c:v>
                </c:pt>
                <c:pt idx="1363">
                  <c:v>13.678910740499997</c:v>
                </c:pt>
                <c:pt idx="1364">
                  <c:v>16.939460834342466</c:v>
                </c:pt>
                <c:pt idx="1365">
                  <c:v>12.900409013000001</c:v>
                </c:pt>
                <c:pt idx="1366">
                  <c:v>14.6420988335</c:v>
                </c:pt>
                <c:pt idx="1367">
                  <c:v>15.522156643999999</c:v>
                </c:pt>
                <c:pt idx="1368">
                  <c:v>13.829567318</c:v>
                </c:pt>
                <c:pt idx="1369">
                  <c:v>16.657863100074742</c:v>
                </c:pt>
                <c:pt idx="1370">
                  <c:v>12.796206867000002</c:v>
                </c:pt>
                <c:pt idx="1371">
                  <c:v>15.243417035741214</c:v>
                </c:pt>
                <c:pt idx="1372">
                  <c:v>17.356369728250005</c:v>
                </c:pt>
                <c:pt idx="1373">
                  <c:v>14.655474294123993</c:v>
                </c:pt>
                <c:pt idx="1374">
                  <c:v>19.160388055453126</c:v>
                </c:pt>
                <c:pt idx="1375">
                  <c:v>13.487864265999999</c:v>
                </c:pt>
                <c:pt idx="1376">
                  <c:v>14.055397847499998</c:v>
                </c:pt>
                <c:pt idx="1377">
                  <c:v>15.038149389999999</c:v>
                </c:pt>
                <c:pt idx="1378">
                  <c:v>13.682514203249999</c:v>
                </c:pt>
                <c:pt idx="1379">
                  <c:v>16.013877478117735</c:v>
                </c:pt>
                <c:pt idx="1380">
                  <c:v>12.86725741025</c:v>
                </c:pt>
                <c:pt idx="1381">
                  <c:v>14.620502870000001</c:v>
                </c:pt>
                <c:pt idx="1382">
                  <c:v>15.375114130000002</c:v>
                </c:pt>
                <c:pt idx="1383">
                  <c:v>13.582510772999999</c:v>
                </c:pt>
                <c:pt idx="1384">
                  <c:v>16.408592873999996</c:v>
                </c:pt>
                <c:pt idx="1385">
                  <c:v>12.7368881835</c:v>
                </c:pt>
                <c:pt idx="1386">
                  <c:v>14.749884866000002</c:v>
                </c:pt>
                <c:pt idx="1387">
                  <c:v>15.624434150999997</c:v>
                </c:pt>
                <c:pt idx="1388">
                  <c:v>13.793919428000002</c:v>
                </c:pt>
                <c:pt idx="1389">
                  <c:v>16.921960364355023</c:v>
                </c:pt>
                <c:pt idx="1390">
                  <c:v>13.047273379999998</c:v>
                </c:pt>
                <c:pt idx="1391">
                  <c:v>16.563790042156253</c:v>
                </c:pt>
                <c:pt idx="1392">
                  <c:v>17.958760909062498</c:v>
                </c:pt>
                <c:pt idx="1393">
                  <c:v>14.903757107500001</c:v>
                </c:pt>
                <c:pt idx="1394">
                  <c:v>20.1481730839585</c:v>
                </c:pt>
                <c:pt idx="1395">
                  <c:v>13.582453633146486</c:v>
                </c:pt>
                <c:pt idx="1396">
                  <c:v>14.444802098999999</c:v>
                </c:pt>
                <c:pt idx="1397">
                  <c:v>16.055082545648439</c:v>
                </c:pt>
                <c:pt idx="1398">
                  <c:v>13.554173967500002</c:v>
                </c:pt>
                <c:pt idx="1399">
                  <c:v>16.575109535441403</c:v>
                </c:pt>
                <c:pt idx="1400">
                  <c:v>12.294228908500001</c:v>
                </c:pt>
                <c:pt idx="1401">
                  <c:v>14.662196911499999</c:v>
                </c:pt>
                <c:pt idx="1402">
                  <c:v>15.3568856865</c:v>
                </c:pt>
                <c:pt idx="1403">
                  <c:v>13.7833773475</c:v>
                </c:pt>
                <c:pt idx="1404">
                  <c:v>16.352203854999999</c:v>
                </c:pt>
                <c:pt idx="1405">
                  <c:v>12.865443537625</c:v>
                </c:pt>
                <c:pt idx="1406">
                  <c:v>13.376619554749997</c:v>
                </c:pt>
                <c:pt idx="1407">
                  <c:v>14.335814932999998</c:v>
                </c:pt>
                <c:pt idx="1408">
                  <c:v>12.884801356625003</c:v>
                </c:pt>
                <c:pt idx="1409">
                  <c:v>14.929245740000002</c:v>
                </c:pt>
                <c:pt idx="1410">
                  <c:v>12.16960987375</c:v>
                </c:pt>
                <c:pt idx="1411">
                  <c:v>14.045674071499997</c:v>
                </c:pt>
                <c:pt idx="1412">
                  <c:v>15.032419518999998</c:v>
                </c:pt>
                <c:pt idx="1413">
                  <c:v>12.998546973499998</c:v>
                </c:pt>
                <c:pt idx="1414">
                  <c:v>16.114336690999998</c:v>
                </c:pt>
                <c:pt idx="1415">
                  <c:v>12.877472089249999</c:v>
                </c:pt>
                <c:pt idx="1416">
                  <c:v>14.741434994250001</c:v>
                </c:pt>
                <c:pt idx="1417">
                  <c:v>15.249796846499999</c:v>
                </c:pt>
                <c:pt idx="1418">
                  <c:v>13.914991736499998</c:v>
                </c:pt>
                <c:pt idx="1419">
                  <c:v>16.275912103500001</c:v>
                </c:pt>
                <c:pt idx="1420">
                  <c:v>13.170934873749999</c:v>
                </c:pt>
                <c:pt idx="1421">
                  <c:v>14.231686081500001</c:v>
                </c:pt>
                <c:pt idx="1422">
                  <c:v>14.988901283395974</c:v>
                </c:pt>
                <c:pt idx="1423">
                  <c:v>13.384248319749997</c:v>
                </c:pt>
                <c:pt idx="1424">
                  <c:v>16.133727935588606</c:v>
                </c:pt>
                <c:pt idx="1425">
                  <c:v>12.545651337499999</c:v>
                </c:pt>
                <c:pt idx="1426">
                  <c:v>14.122316017500001</c:v>
                </c:pt>
                <c:pt idx="1427">
                  <c:v>14.774858176</c:v>
                </c:pt>
                <c:pt idx="1428">
                  <c:v>13.162751811124998</c:v>
                </c:pt>
                <c:pt idx="1429">
                  <c:v>15.5502261635</c:v>
                </c:pt>
                <c:pt idx="1430">
                  <c:v>12.074686974375002</c:v>
                </c:pt>
                <c:pt idx="1431">
                  <c:v>14.004896661499998</c:v>
                </c:pt>
                <c:pt idx="1432">
                  <c:v>15.120902936250001</c:v>
                </c:pt>
                <c:pt idx="1433">
                  <c:v>13.230193028750001</c:v>
                </c:pt>
                <c:pt idx="1434">
                  <c:v>15.718629361</c:v>
                </c:pt>
                <c:pt idx="1435">
                  <c:v>13.215309723749996</c:v>
                </c:pt>
                <c:pt idx="1436">
                  <c:v>14.558579185500001</c:v>
                </c:pt>
                <c:pt idx="1437">
                  <c:v>15.823245761000001</c:v>
                </c:pt>
                <c:pt idx="1438">
                  <c:v>14.181633135249998</c:v>
                </c:pt>
                <c:pt idx="1439">
                  <c:v>16.998755772999999</c:v>
                </c:pt>
                <c:pt idx="1440">
                  <c:v>13.0767578735</c:v>
                </c:pt>
                <c:pt idx="1441">
                  <c:v>13.57041290025</c:v>
                </c:pt>
                <c:pt idx="1442">
                  <c:v>14.2284916185</c:v>
                </c:pt>
                <c:pt idx="1443">
                  <c:v>12.950854829250002</c:v>
                </c:pt>
                <c:pt idx="1444">
                  <c:v>15.604239101999998</c:v>
                </c:pt>
                <c:pt idx="1445">
                  <c:v>12.487209164125002</c:v>
                </c:pt>
                <c:pt idx="1446">
                  <c:v>14.611471846394391</c:v>
                </c:pt>
                <c:pt idx="1447">
                  <c:v>15.610489249124024</c:v>
                </c:pt>
                <c:pt idx="1448">
                  <c:v>14.126542367490369</c:v>
                </c:pt>
                <c:pt idx="1449">
                  <c:v>17.927532492114256</c:v>
                </c:pt>
                <c:pt idx="1450">
                  <c:v>13.221206803500001</c:v>
                </c:pt>
                <c:pt idx="1451">
                  <c:v>14.1143053855</c:v>
                </c:pt>
                <c:pt idx="1452">
                  <c:v>15.021220526499999</c:v>
                </c:pt>
                <c:pt idx="1453">
                  <c:v>13.230392869749998</c:v>
                </c:pt>
                <c:pt idx="1454">
                  <c:v>16.111039791</c:v>
                </c:pt>
                <c:pt idx="1455">
                  <c:v>12.515993837812498</c:v>
                </c:pt>
                <c:pt idx="1456">
                  <c:v>14.375185364500004</c:v>
                </c:pt>
                <c:pt idx="1457">
                  <c:v>15.4043447265</c:v>
                </c:pt>
                <c:pt idx="1458">
                  <c:v>13.278642631499997</c:v>
                </c:pt>
                <c:pt idx="1459">
                  <c:v>16.189520612999999</c:v>
                </c:pt>
                <c:pt idx="1460">
                  <c:v>12.619011877249999</c:v>
                </c:pt>
                <c:pt idx="1461">
                  <c:v>13.7741531475</c:v>
                </c:pt>
                <c:pt idx="1462">
                  <c:v>14.478238465999999</c:v>
                </c:pt>
                <c:pt idx="1463">
                  <c:v>13.090992748500001</c:v>
                </c:pt>
                <c:pt idx="1464">
                  <c:v>15.534175669</c:v>
                </c:pt>
                <c:pt idx="1465">
                  <c:v>12.011403642499999</c:v>
                </c:pt>
                <c:pt idx="1466">
                  <c:v>15.150773732999999</c:v>
                </c:pt>
                <c:pt idx="1467">
                  <c:v>15.803880613</c:v>
                </c:pt>
                <c:pt idx="1468">
                  <c:v>14.292332177500002</c:v>
                </c:pt>
                <c:pt idx="1469">
                  <c:v>17.144058170000001</c:v>
                </c:pt>
                <c:pt idx="1470">
                  <c:v>13.244224903000001</c:v>
                </c:pt>
                <c:pt idx="1471">
                  <c:v>15.130754193000001</c:v>
                </c:pt>
                <c:pt idx="1472">
                  <c:v>16.053747334000001</c:v>
                </c:pt>
                <c:pt idx="1473">
                  <c:v>14.23864841875</c:v>
                </c:pt>
                <c:pt idx="1474">
                  <c:v>16.791587907</c:v>
                </c:pt>
                <c:pt idx="1475">
                  <c:v>13.410148106500001</c:v>
                </c:pt>
                <c:pt idx="1476">
                  <c:v>14.701338455500004</c:v>
                </c:pt>
                <c:pt idx="1477">
                  <c:v>15.766461058000003</c:v>
                </c:pt>
                <c:pt idx="1478">
                  <c:v>14.032432962</c:v>
                </c:pt>
                <c:pt idx="1479">
                  <c:v>16.59841886589685</c:v>
                </c:pt>
                <c:pt idx="1480">
                  <c:v>13.023034231000004</c:v>
                </c:pt>
                <c:pt idx="1481">
                  <c:v>15.538619341500002</c:v>
                </c:pt>
                <c:pt idx="1482">
                  <c:v>16.258760148</c:v>
                </c:pt>
                <c:pt idx="1483">
                  <c:v>14.196716551000002</c:v>
                </c:pt>
                <c:pt idx="1484">
                  <c:v>17.116337227999999</c:v>
                </c:pt>
                <c:pt idx="1485">
                  <c:v>13.704872525000003</c:v>
                </c:pt>
                <c:pt idx="1486">
                  <c:v>19.102182402265143</c:v>
                </c:pt>
                <c:pt idx="1487">
                  <c:v>20.253475651195316</c:v>
                </c:pt>
                <c:pt idx="1488">
                  <c:v>17.464693590723677</c:v>
                </c:pt>
                <c:pt idx="1489">
                  <c:v>21.506250419374997</c:v>
                </c:pt>
                <c:pt idx="1490">
                  <c:v>16.637906028437502</c:v>
                </c:pt>
                <c:pt idx="1491">
                  <c:v>13.920350675</c:v>
                </c:pt>
                <c:pt idx="1492">
                  <c:v>15.027053553500002</c:v>
                </c:pt>
                <c:pt idx="1493">
                  <c:v>13.335342496250005</c:v>
                </c:pt>
                <c:pt idx="1494">
                  <c:v>15.598732589499999</c:v>
                </c:pt>
                <c:pt idx="1495">
                  <c:v>12.479111760125001</c:v>
                </c:pt>
                <c:pt idx="1496">
                  <c:v>14.652021274499997</c:v>
                </c:pt>
                <c:pt idx="1497">
                  <c:v>15.6008096925</c:v>
                </c:pt>
                <c:pt idx="1498">
                  <c:v>13.846295052250001</c:v>
                </c:pt>
                <c:pt idx="1499">
                  <c:v>16.700195663489932</c:v>
                </c:pt>
                <c:pt idx="1500">
                  <c:v>12.833821231499998</c:v>
                </c:pt>
                <c:pt idx="1501">
                  <c:v>14.1678027515</c:v>
                </c:pt>
                <c:pt idx="1502">
                  <c:v>14.983175441</c:v>
                </c:pt>
                <c:pt idx="1503">
                  <c:v>13.498152805249997</c:v>
                </c:pt>
                <c:pt idx="1504">
                  <c:v>15.929929181500002</c:v>
                </c:pt>
                <c:pt idx="1505">
                  <c:v>12.432919617000001</c:v>
                </c:pt>
                <c:pt idx="1506">
                  <c:v>15.250818515000001</c:v>
                </c:pt>
                <c:pt idx="1507">
                  <c:v>16.363334708677858</c:v>
                </c:pt>
                <c:pt idx="1508">
                  <c:v>14.047517511000001</c:v>
                </c:pt>
                <c:pt idx="1509">
                  <c:v>17.065990279359674</c:v>
                </c:pt>
                <c:pt idx="1510">
                  <c:v>13.255531414999997</c:v>
                </c:pt>
                <c:pt idx="1511">
                  <c:v>14.659944808500001</c:v>
                </c:pt>
                <c:pt idx="1512">
                  <c:v>15.742386298</c:v>
                </c:pt>
                <c:pt idx="1513">
                  <c:v>13.807126783500001</c:v>
                </c:pt>
                <c:pt idx="1514">
                  <c:v>16.818732766</c:v>
                </c:pt>
                <c:pt idx="1515">
                  <c:v>13.261551784249999</c:v>
                </c:pt>
                <c:pt idx="1516">
                  <c:v>13.971160236250002</c:v>
                </c:pt>
                <c:pt idx="1517">
                  <c:v>14.773947465000001</c:v>
                </c:pt>
                <c:pt idx="1518">
                  <c:v>13.267967485749999</c:v>
                </c:pt>
                <c:pt idx="1519">
                  <c:v>15.765882534871237</c:v>
                </c:pt>
                <c:pt idx="1520">
                  <c:v>12.810710057874999</c:v>
                </c:pt>
                <c:pt idx="1521">
                  <c:v>13.948757241750002</c:v>
                </c:pt>
                <c:pt idx="1522">
                  <c:v>15.033681979000001</c:v>
                </c:pt>
                <c:pt idx="1523">
                  <c:v>13.041076754000001</c:v>
                </c:pt>
                <c:pt idx="1524">
                  <c:v>16.086744413999998</c:v>
                </c:pt>
                <c:pt idx="1525">
                  <c:v>12.300740181125002</c:v>
                </c:pt>
                <c:pt idx="1526">
                  <c:v>14.435221591999998</c:v>
                </c:pt>
                <c:pt idx="1527">
                  <c:v>15.066947763000002</c:v>
                </c:pt>
                <c:pt idx="1528">
                  <c:v>13.777919284499999</c:v>
                </c:pt>
                <c:pt idx="1529">
                  <c:v>16.619107671000002</c:v>
                </c:pt>
                <c:pt idx="1530">
                  <c:v>12.897108956249999</c:v>
                </c:pt>
                <c:pt idx="1531">
                  <c:v>14.817894634000002</c:v>
                </c:pt>
                <c:pt idx="1532">
                  <c:v>15.838704734</c:v>
                </c:pt>
                <c:pt idx="1533">
                  <c:v>14.152002519999998</c:v>
                </c:pt>
                <c:pt idx="1534">
                  <c:v>16.914321439436463</c:v>
                </c:pt>
                <c:pt idx="1535">
                  <c:v>12.694353605749999</c:v>
                </c:pt>
                <c:pt idx="1536">
                  <c:v>16.441104226393939</c:v>
                </c:pt>
                <c:pt idx="1537">
                  <c:v>19.163269876917969</c:v>
                </c:pt>
                <c:pt idx="1538">
                  <c:v>15.595374461</c:v>
                </c:pt>
                <c:pt idx="1539">
                  <c:v>20.158240501374998</c:v>
                </c:pt>
                <c:pt idx="1540">
                  <c:v>14.276624887000001</c:v>
                </c:pt>
                <c:pt idx="1541">
                  <c:v>15.083976833742785</c:v>
                </c:pt>
                <c:pt idx="1542">
                  <c:v>16.803615916148438</c:v>
                </c:pt>
                <c:pt idx="1543">
                  <c:v>14.446164777</c:v>
                </c:pt>
                <c:pt idx="1544">
                  <c:v>18.015014568444187</c:v>
                </c:pt>
                <c:pt idx="1545">
                  <c:v>13.534005127999999</c:v>
                </c:pt>
                <c:pt idx="1546">
                  <c:v>14.853925665999999</c:v>
                </c:pt>
                <c:pt idx="1547">
                  <c:v>15.619128189500001</c:v>
                </c:pt>
                <c:pt idx="1548">
                  <c:v>14.456469788499998</c:v>
                </c:pt>
                <c:pt idx="1549">
                  <c:v>16.469734080274542</c:v>
                </c:pt>
                <c:pt idx="1550">
                  <c:v>12.966735977500001</c:v>
                </c:pt>
                <c:pt idx="1551">
                  <c:v>14.142026539</c:v>
                </c:pt>
                <c:pt idx="1552">
                  <c:v>15.052988078999999</c:v>
                </c:pt>
                <c:pt idx="1553">
                  <c:v>13.386169712499997</c:v>
                </c:pt>
                <c:pt idx="1554">
                  <c:v>16.120093809499998</c:v>
                </c:pt>
                <c:pt idx="1555">
                  <c:v>12.376814896125003</c:v>
                </c:pt>
                <c:pt idx="1556">
                  <c:v>16.276367418999996</c:v>
                </c:pt>
                <c:pt idx="1557">
                  <c:v>16.845570559999999</c:v>
                </c:pt>
                <c:pt idx="1558">
                  <c:v>14.840544914999997</c:v>
                </c:pt>
                <c:pt idx="1559">
                  <c:v>17.762207123</c:v>
                </c:pt>
                <c:pt idx="1560">
                  <c:v>13.897396071999999</c:v>
                </c:pt>
                <c:pt idx="1561">
                  <c:v>13.999433316500001</c:v>
                </c:pt>
                <c:pt idx="1562">
                  <c:v>15.162785092999997</c:v>
                </c:pt>
                <c:pt idx="1563">
                  <c:v>13.472935141249996</c:v>
                </c:pt>
                <c:pt idx="1564">
                  <c:v>16.160675130500003</c:v>
                </c:pt>
                <c:pt idx="1565">
                  <c:v>12.679732498250001</c:v>
                </c:pt>
                <c:pt idx="1566">
                  <c:v>15.284757266000002</c:v>
                </c:pt>
                <c:pt idx="1567">
                  <c:v>16.031053739000001</c:v>
                </c:pt>
                <c:pt idx="1568">
                  <c:v>14.009900596500001</c:v>
                </c:pt>
                <c:pt idx="1569">
                  <c:v>17.249123456000003</c:v>
                </c:pt>
                <c:pt idx="1570">
                  <c:v>13.621694762999999</c:v>
                </c:pt>
                <c:pt idx="1571">
                  <c:v>14.445372781999998</c:v>
                </c:pt>
                <c:pt idx="1572">
                  <c:v>15.417361480315423</c:v>
                </c:pt>
                <c:pt idx="1573">
                  <c:v>13.537362901891044</c:v>
                </c:pt>
                <c:pt idx="1574">
                  <c:v>17.308294279774806</c:v>
                </c:pt>
                <c:pt idx="1575">
                  <c:v>12.794829433499997</c:v>
                </c:pt>
                <c:pt idx="1576">
                  <c:v>14.766644236999996</c:v>
                </c:pt>
                <c:pt idx="1577">
                  <c:v>15.649901074000001</c:v>
                </c:pt>
                <c:pt idx="1578">
                  <c:v>13.570661918999999</c:v>
                </c:pt>
                <c:pt idx="1579">
                  <c:v>16.375263955999998</c:v>
                </c:pt>
                <c:pt idx="1580">
                  <c:v>13.113059475499998</c:v>
                </c:pt>
                <c:pt idx="1581">
                  <c:v>16.542309832488282</c:v>
                </c:pt>
                <c:pt idx="1582">
                  <c:v>17.96655055269629</c:v>
                </c:pt>
                <c:pt idx="1583">
                  <c:v>14.211475400499998</c:v>
                </c:pt>
                <c:pt idx="1584">
                  <c:v>18.638946784539062</c:v>
                </c:pt>
                <c:pt idx="1585">
                  <c:v>13.69131934781886</c:v>
                </c:pt>
                <c:pt idx="1586">
                  <c:v>14.433501639500001</c:v>
                </c:pt>
                <c:pt idx="1587">
                  <c:v>15.086479876999999</c:v>
                </c:pt>
                <c:pt idx="1588">
                  <c:v>13.698397919249999</c:v>
                </c:pt>
                <c:pt idx="1589">
                  <c:v>16.039007428538788</c:v>
                </c:pt>
                <c:pt idx="1590">
                  <c:v>12.860199548500001</c:v>
                </c:pt>
                <c:pt idx="1591">
                  <c:v>14.694749329999999</c:v>
                </c:pt>
                <c:pt idx="1592">
                  <c:v>15.409397122</c:v>
                </c:pt>
                <c:pt idx="1593">
                  <c:v>13.454646322499999</c:v>
                </c:pt>
                <c:pt idx="1594">
                  <c:v>16.300593793000001</c:v>
                </c:pt>
                <c:pt idx="1595">
                  <c:v>12.701021886000003</c:v>
                </c:pt>
                <c:pt idx="1596">
                  <c:v>14.999711235999998</c:v>
                </c:pt>
                <c:pt idx="1597">
                  <c:v>15.707296825000002</c:v>
                </c:pt>
                <c:pt idx="1598">
                  <c:v>13.741193819999996</c:v>
                </c:pt>
                <c:pt idx="1599">
                  <c:v>16.954916025999999</c:v>
                </c:pt>
                <c:pt idx="1600">
                  <c:v>12.861061315000002</c:v>
                </c:pt>
                <c:pt idx="1601">
                  <c:v>16.460489626667755</c:v>
                </c:pt>
                <c:pt idx="1602">
                  <c:v>19.399338416085939</c:v>
                </c:pt>
                <c:pt idx="1603">
                  <c:v>15.518839683437498</c:v>
                </c:pt>
                <c:pt idx="1604">
                  <c:v>20.728350811237579</c:v>
                </c:pt>
                <c:pt idx="1605">
                  <c:v>14.01074048097656</c:v>
                </c:pt>
                <c:pt idx="1606">
                  <c:v>14.418377041007689</c:v>
                </c:pt>
                <c:pt idx="1607">
                  <c:v>15.40363047093115</c:v>
                </c:pt>
                <c:pt idx="1608">
                  <c:v>13.564798373499999</c:v>
                </c:pt>
                <c:pt idx="1609">
                  <c:v>16.520486972825477</c:v>
                </c:pt>
                <c:pt idx="1610">
                  <c:v>13.045458952500001</c:v>
                </c:pt>
                <c:pt idx="1611">
                  <c:v>14.332121506499996</c:v>
                </c:pt>
                <c:pt idx="1612">
                  <c:v>15.6807668305</c:v>
                </c:pt>
                <c:pt idx="1613">
                  <c:v>13.8009688695</c:v>
                </c:pt>
                <c:pt idx="1614">
                  <c:v>16.234739248499999</c:v>
                </c:pt>
                <c:pt idx="1615">
                  <c:v>12.802422841875002</c:v>
                </c:pt>
                <c:pt idx="1616">
                  <c:v>13.59278790125</c:v>
                </c:pt>
                <c:pt idx="1617">
                  <c:v>14.481285109999998</c:v>
                </c:pt>
                <c:pt idx="1618">
                  <c:v>12.633699607249998</c:v>
                </c:pt>
                <c:pt idx="1619">
                  <c:v>15.149755247</c:v>
                </c:pt>
                <c:pt idx="1620">
                  <c:v>12.1460478445</c:v>
                </c:pt>
                <c:pt idx="1621">
                  <c:v>14.149623753500002</c:v>
                </c:pt>
                <c:pt idx="1622">
                  <c:v>15.0131825365</c:v>
                </c:pt>
                <c:pt idx="1623">
                  <c:v>13.068414819249998</c:v>
                </c:pt>
                <c:pt idx="1624">
                  <c:v>15.943338797227629</c:v>
                </c:pt>
                <c:pt idx="1625">
                  <c:v>12.858004160249997</c:v>
                </c:pt>
                <c:pt idx="1626">
                  <c:v>14.496594274750001</c:v>
                </c:pt>
                <c:pt idx="1627">
                  <c:v>15.280856265999999</c:v>
                </c:pt>
                <c:pt idx="1628">
                  <c:v>13.849135446750001</c:v>
                </c:pt>
                <c:pt idx="1629">
                  <c:v>16.182331054499997</c:v>
                </c:pt>
                <c:pt idx="1630">
                  <c:v>13.212523514000001</c:v>
                </c:pt>
                <c:pt idx="1631">
                  <c:v>14.477956967000001</c:v>
                </c:pt>
                <c:pt idx="1632">
                  <c:v>15.146204894</c:v>
                </c:pt>
                <c:pt idx="1633">
                  <c:v>13.014180402999999</c:v>
                </c:pt>
                <c:pt idx="1634">
                  <c:v>15.973958200916847</c:v>
                </c:pt>
                <c:pt idx="1635">
                  <c:v>12.5104173</c:v>
                </c:pt>
                <c:pt idx="1636">
                  <c:v>13.820664472749998</c:v>
                </c:pt>
                <c:pt idx="1637">
                  <c:v>14.661312021500002</c:v>
                </c:pt>
                <c:pt idx="1638">
                  <c:v>13.250738842624999</c:v>
                </c:pt>
                <c:pt idx="1639">
                  <c:v>15.305694936749999</c:v>
                </c:pt>
                <c:pt idx="1640">
                  <c:v>12.428316575625001</c:v>
                </c:pt>
                <c:pt idx="1641">
                  <c:v>13.92075804525</c:v>
                </c:pt>
                <c:pt idx="1642">
                  <c:v>14.957233651999999</c:v>
                </c:pt>
                <c:pt idx="1643">
                  <c:v>13.268179828000001</c:v>
                </c:pt>
                <c:pt idx="1644">
                  <c:v>15.958653272500001</c:v>
                </c:pt>
                <c:pt idx="1645">
                  <c:v>13.010582097749998</c:v>
                </c:pt>
                <c:pt idx="1646">
                  <c:v>15.12284026</c:v>
                </c:pt>
                <c:pt idx="1647">
                  <c:v>15.827764759500001</c:v>
                </c:pt>
                <c:pt idx="1648">
                  <c:v>14.231964490999999</c:v>
                </c:pt>
                <c:pt idx="1649">
                  <c:v>16.631737553000001</c:v>
                </c:pt>
                <c:pt idx="1650">
                  <c:v>13.245660241</c:v>
                </c:pt>
                <c:pt idx="1651">
                  <c:v>13.734757151249999</c:v>
                </c:pt>
                <c:pt idx="1652">
                  <c:v>14.610852636499995</c:v>
                </c:pt>
                <c:pt idx="1653">
                  <c:v>12.963850763749999</c:v>
                </c:pt>
                <c:pt idx="1654">
                  <c:v>15.486317860000002</c:v>
                </c:pt>
                <c:pt idx="1655">
                  <c:v>12.391092397749999</c:v>
                </c:pt>
                <c:pt idx="1656">
                  <c:v>14.887235950444566</c:v>
                </c:pt>
                <c:pt idx="1657">
                  <c:v>15.954779761051759</c:v>
                </c:pt>
                <c:pt idx="1658">
                  <c:v>14.046389555000001</c:v>
                </c:pt>
                <c:pt idx="1659">
                  <c:v>17.559981826283614</c:v>
                </c:pt>
                <c:pt idx="1660">
                  <c:v>13.409352106</c:v>
                </c:pt>
                <c:pt idx="1661">
                  <c:v>14.100940375749998</c:v>
                </c:pt>
                <c:pt idx="1662">
                  <c:v>15.130118877000001</c:v>
                </c:pt>
                <c:pt idx="1663">
                  <c:v>13.15114980625</c:v>
                </c:pt>
                <c:pt idx="1664">
                  <c:v>15.9471589455</c:v>
                </c:pt>
                <c:pt idx="1665">
                  <c:v>12.813248757937499</c:v>
                </c:pt>
                <c:pt idx="1666">
                  <c:v>14.309850236500003</c:v>
                </c:pt>
                <c:pt idx="1667">
                  <c:v>15.481501029999999</c:v>
                </c:pt>
                <c:pt idx="1668">
                  <c:v>13.298083050250002</c:v>
                </c:pt>
                <c:pt idx="1669">
                  <c:v>16.192872359999999</c:v>
                </c:pt>
                <c:pt idx="1670">
                  <c:v>12.62644855175</c:v>
                </c:pt>
                <c:pt idx="1671">
                  <c:v>13.691611260500002</c:v>
                </c:pt>
                <c:pt idx="1672">
                  <c:v>14.629528253499997</c:v>
                </c:pt>
                <c:pt idx="1673">
                  <c:v>13.104221678</c:v>
                </c:pt>
                <c:pt idx="1674">
                  <c:v>15.621640259000001</c:v>
                </c:pt>
                <c:pt idx="1675">
                  <c:v>12.022686173249999</c:v>
                </c:pt>
                <c:pt idx="1676">
                  <c:v>14.736544043</c:v>
                </c:pt>
                <c:pt idx="1677">
                  <c:v>16.025028534</c:v>
                </c:pt>
                <c:pt idx="1678">
                  <c:v>14.235511029500001</c:v>
                </c:pt>
                <c:pt idx="1679">
                  <c:v>16.744519836999999</c:v>
                </c:pt>
                <c:pt idx="1680">
                  <c:v>13.464999145499998</c:v>
                </c:pt>
                <c:pt idx="1681">
                  <c:v>14.923765190500001</c:v>
                </c:pt>
                <c:pt idx="1682">
                  <c:v>16.044469500000002</c:v>
                </c:pt>
                <c:pt idx="1683">
                  <c:v>14.277149549000002</c:v>
                </c:pt>
                <c:pt idx="1684">
                  <c:v>16.5750735345</c:v>
                </c:pt>
                <c:pt idx="1685">
                  <c:v>13.475772693250001</c:v>
                </c:pt>
                <c:pt idx="1686">
                  <c:v>14.624057913499998</c:v>
                </c:pt>
                <c:pt idx="1687">
                  <c:v>15.816571487999999</c:v>
                </c:pt>
                <c:pt idx="1688">
                  <c:v>14.195172457499998</c:v>
                </c:pt>
                <c:pt idx="1689">
                  <c:v>16.678516518538768</c:v>
                </c:pt>
                <c:pt idx="1690">
                  <c:v>13.057607261499998</c:v>
                </c:pt>
                <c:pt idx="1691">
                  <c:v>15.402433705000002</c:v>
                </c:pt>
                <c:pt idx="1692">
                  <c:v>16.584179379000002</c:v>
                </c:pt>
                <c:pt idx="1693">
                  <c:v>14.2284672385</c:v>
                </c:pt>
                <c:pt idx="1694">
                  <c:v>17.246521987000001</c:v>
                </c:pt>
                <c:pt idx="1695">
                  <c:v>13.40635744525</c:v>
                </c:pt>
                <c:pt idx="1696">
                  <c:v>18.553515423996096</c:v>
                </c:pt>
                <c:pt idx="1697">
                  <c:v>19.567170953867191</c:v>
                </c:pt>
                <c:pt idx="1698">
                  <c:v>17.18165570755767</c:v>
                </c:pt>
                <c:pt idx="1699">
                  <c:v>21.452626682415431</c:v>
                </c:pt>
                <c:pt idx="1700">
                  <c:v>16.82772087219238</c:v>
                </c:pt>
                <c:pt idx="1701">
                  <c:v>13.994380881999998</c:v>
                </c:pt>
                <c:pt idx="1702">
                  <c:v>14.860529561</c:v>
                </c:pt>
                <c:pt idx="1703">
                  <c:v>13.169638185250001</c:v>
                </c:pt>
                <c:pt idx="1704">
                  <c:v>15.909987034500002</c:v>
                </c:pt>
                <c:pt idx="1705">
                  <c:v>12.694960409374998</c:v>
                </c:pt>
                <c:pt idx="1706">
                  <c:v>14.839721248499998</c:v>
                </c:pt>
                <c:pt idx="1707">
                  <c:v>15.300247712046362</c:v>
                </c:pt>
                <c:pt idx="1708">
                  <c:v>14.0299280255</c:v>
                </c:pt>
                <c:pt idx="1709">
                  <c:v>16.426287869496676</c:v>
                </c:pt>
                <c:pt idx="1710">
                  <c:v>13.006114438500001</c:v>
                </c:pt>
                <c:pt idx="1711">
                  <c:v>13.89595041325</c:v>
                </c:pt>
                <c:pt idx="1712">
                  <c:v>14.781529547000002</c:v>
                </c:pt>
                <c:pt idx="1713">
                  <c:v>13.333392054499999</c:v>
                </c:pt>
                <c:pt idx="1714">
                  <c:v>15.795462711500003</c:v>
                </c:pt>
                <c:pt idx="1715">
                  <c:v>12.708847517375</c:v>
                </c:pt>
                <c:pt idx="1716">
                  <c:v>15.197681797499998</c:v>
                </c:pt>
                <c:pt idx="1717">
                  <c:v>15.829368529552378</c:v>
                </c:pt>
                <c:pt idx="1718">
                  <c:v>14.066938683</c:v>
                </c:pt>
                <c:pt idx="1719">
                  <c:v>17.363396922556635</c:v>
                </c:pt>
                <c:pt idx="1720">
                  <c:v>13.288722494000002</c:v>
                </c:pt>
                <c:pt idx="1721">
                  <c:v>15.0222675175</c:v>
                </c:pt>
                <c:pt idx="1722">
                  <c:v>15.591539635</c:v>
                </c:pt>
                <c:pt idx="1723">
                  <c:v>13.856541688500002</c:v>
                </c:pt>
                <c:pt idx="1724">
                  <c:v>16.845773277000003</c:v>
                </c:pt>
                <c:pt idx="1725">
                  <c:v>13.034386463250001</c:v>
                </c:pt>
                <c:pt idx="1726">
                  <c:v>14.072293335500001</c:v>
                </c:pt>
                <c:pt idx="1727">
                  <c:v>14.85900631</c:v>
                </c:pt>
                <c:pt idx="1728">
                  <c:v>13.293946093749998</c:v>
                </c:pt>
                <c:pt idx="1729">
                  <c:v>15.579196316000001</c:v>
                </c:pt>
                <c:pt idx="1730">
                  <c:v>12.3458121915</c:v>
                </c:pt>
                <c:pt idx="1731">
                  <c:v>13.9516983</c:v>
                </c:pt>
                <c:pt idx="1732">
                  <c:v>14.950554137999999</c:v>
                </c:pt>
                <c:pt idx="1733">
                  <c:v>13.212862739499998</c:v>
                </c:pt>
                <c:pt idx="1734">
                  <c:v>16.040383263999999</c:v>
                </c:pt>
                <c:pt idx="1735">
                  <c:v>12.142604930500001</c:v>
                </c:pt>
                <c:pt idx="1736">
                  <c:v>14.220957537500002</c:v>
                </c:pt>
                <c:pt idx="1737">
                  <c:v>15.432286511500005</c:v>
                </c:pt>
                <c:pt idx="1738">
                  <c:v>13.746364882</c:v>
                </c:pt>
                <c:pt idx="1739">
                  <c:v>16.644758340999999</c:v>
                </c:pt>
                <c:pt idx="1740">
                  <c:v>12.840873790750003</c:v>
                </c:pt>
                <c:pt idx="1741">
                  <c:v>14.976812378500002</c:v>
                </c:pt>
                <c:pt idx="1742">
                  <c:v>15.922333787999998</c:v>
                </c:pt>
                <c:pt idx="1743">
                  <c:v>13.934928176</c:v>
                </c:pt>
                <c:pt idx="1744">
                  <c:v>17.039291589641383</c:v>
                </c:pt>
                <c:pt idx="1745">
                  <c:v>13.0125036325</c:v>
                </c:pt>
                <c:pt idx="1746">
                  <c:v>16.594427426912603</c:v>
                </c:pt>
                <c:pt idx="1747">
                  <c:v>17.909484868867189</c:v>
                </c:pt>
                <c:pt idx="1748">
                  <c:v>15.780195780550965</c:v>
                </c:pt>
                <c:pt idx="1749">
                  <c:v>20.288785436408201</c:v>
                </c:pt>
                <c:pt idx="1750">
                  <c:v>14.389230308999997</c:v>
                </c:pt>
                <c:pt idx="1751">
                  <c:v>15.113228971971468</c:v>
                </c:pt>
                <c:pt idx="1752">
                  <c:v>16.150140960526155</c:v>
                </c:pt>
                <c:pt idx="1753">
                  <c:v>14.026313682709258</c:v>
                </c:pt>
                <c:pt idx="1754">
                  <c:v>17.985912990634766</c:v>
                </c:pt>
                <c:pt idx="1755">
                  <c:v>13.298993061999997</c:v>
                </c:pt>
                <c:pt idx="1756">
                  <c:v>14.6880738845</c:v>
                </c:pt>
                <c:pt idx="1757">
                  <c:v>15.608625464000001</c:v>
                </c:pt>
                <c:pt idx="1758">
                  <c:v>13.895175647</c:v>
                </c:pt>
                <c:pt idx="1759">
                  <c:v>16.546589693999998</c:v>
                </c:pt>
                <c:pt idx="1760">
                  <c:v>13.078241218500001</c:v>
                </c:pt>
                <c:pt idx="1761">
                  <c:v>14.231809247999999</c:v>
                </c:pt>
                <c:pt idx="1762">
                  <c:v>14.915245124500002</c:v>
                </c:pt>
                <c:pt idx="1763">
                  <c:v>13.344756807</c:v>
                </c:pt>
                <c:pt idx="1764">
                  <c:v>15.840065848000002</c:v>
                </c:pt>
                <c:pt idx="1765">
                  <c:v>12.526907023375001</c:v>
                </c:pt>
                <c:pt idx="1766">
                  <c:v>15.956310362</c:v>
                </c:pt>
                <c:pt idx="1767">
                  <c:v>16.978932798999999</c:v>
                </c:pt>
                <c:pt idx="1768">
                  <c:v>14.925685400000004</c:v>
                </c:pt>
                <c:pt idx="1769">
                  <c:v>17.912049343774541</c:v>
                </c:pt>
                <c:pt idx="1770">
                  <c:v>13.500670423499999</c:v>
                </c:pt>
                <c:pt idx="1771">
                  <c:v>14.4792550355</c:v>
                </c:pt>
                <c:pt idx="1772">
                  <c:v>15.193723667999997</c:v>
                </c:pt>
                <c:pt idx="1773">
                  <c:v>13.2754915675</c:v>
                </c:pt>
                <c:pt idx="1774">
                  <c:v>16.063907173</c:v>
                </c:pt>
                <c:pt idx="1775">
                  <c:v>12.565655284</c:v>
                </c:pt>
                <c:pt idx="1776">
                  <c:v>15.115923728</c:v>
                </c:pt>
                <c:pt idx="1777">
                  <c:v>16.098537646</c:v>
                </c:pt>
                <c:pt idx="1778">
                  <c:v>14.524243099</c:v>
                </c:pt>
                <c:pt idx="1779">
                  <c:v>17.259468597999998</c:v>
                </c:pt>
                <c:pt idx="1780">
                  <c:v>13.599699212250002</c:v>
                </c:pt>
                <c:pt idx="1781">
                  <c:v>14.591492966000001</c:v>
                </c:pt>
                <c:pt idx="1782">
                  <c:v>15.395934493430738</c:v>
                </c:pt>
                <c:pt idx="1783">
                  <c:v>13.618331997500002</c:v>
                </c:pt>
                <c:pt idx="1784">
                  <c:v>16.433443275953124</c:v>
                </c:pt>
                <c:pt idx="1785">
                  <c:v>12.718144754750002</c:v>
                </c:pt>
                <c:pt idx="1786">
                  <c:v>14.581039983</c:v>
                </c:pt>
                <c:pt idx="1787">
                  <c:v>15.473757684000001</c:v>
                </c:pt>
                <c:pt idx="1788">
                  <c:v>13.658595838500002</c:v>
                </c:pt>
                <c:pt idx="1789">
                  <c:v>16.579581266000002</c:v>
                </c:pt>
                <c:pt idx="1790">
                  <c:v>13.175987516250002</c:v>
                </c:pt>
                <c:pt idx="1791">
                  <c:v>16.209995914749996</c:v>
                </c:pt>
                <c:pt idx="1792">
                  <c:v>17.586312156109372</c:v>
                </c:pt>
                <c:pt idx="1793">
                  <c:v>14.615601169355999</c:v>
                </c:pt>
                <c:pt idx="1794">
                  <c:v>20.011704219945315</c:v>
                </c:pt>
                <c:pt idx="1795">
                  <c:v>13.483317826999999</c:v>
                </c:pt>
                <c:pt idx="1796">
                  <c:v>14.674764723000001</c:v>
                </c:pt>
                <c:pt idx="1797">
                  <c:v>15.456459173999999</c:v>
                </c:pt>
                <c:pt idx="1798">
                  <c:v>13.7094216565</c:v>
                </c:pt>
                <c:pt idx="1799">
                  <c:v>16.055771457416832</c:v>
                </c:pt>
                <c:pt idx="1800">
                  <c:v>12.999422903000001</c:v>
                </c:pt>
                <c:pt idx="1801">
                  <c:v>14.865398128000001</c:v>
                </c:pt>
                <c:pt idx="1802">
                  <c:v>15.475131462000002</c:v>
                </c:pt>
                <c:pt idx="1803">
                  <c:v>13.565185592499999</c:v>
                </c:pt>
                <c:pt idx="1804">
                  <c:v>16.294190622999999</c:v>
                </c:pt>
                <c:pt idx="1805">
                  <c:v>12.676092759750004</c:v>
                </c:pt>
                <c:pt idx="1806">
                  <c:v>15.045725601000001</c:v>
                </c:pt>
                <c:pt idx="1807">
                  <c:v>16.098311659</c:v>
                </c:pt>
                <c:pt idx="1808">
                  <c:v>14.005301960499999</c:v>
                </c:pt>
                <c:pt idx="1809">
                  <c:v>17.087736347</c:v>
                </c:pt>
                <c:pt idx="1810">
                  <c:v>13.195362418500002</c:v>
                </c:pt>
                <c:pt idx="1811">
                  <c:v>17.702889392031249</c:v>
                </c:pt>
                <c:pt idx="1812">
                  <c:v>19.03638254653125</c:v>
                </c:pt>
                <c:pt idx="1813">
                  <c:v>14.688796680946705</c:v>
                </c:pt>
                <c:pt idx="1814">
                  <c:v>20.293404781979703</c:v>
                </c:pt>
                <c:pt idx="1815">
                  <c:v>13.353006793124953</c:v>
                </c:pt>
                <c:pt idx="1816">
                  <c:v>14.40520518365161</c:v>
                </c:pt>
                <c:pt idx="1817">
                  <c:v>15.188520673296692</c:v>
                </c:pt>
                <c:pt idx="1818">
                  <c:v>13.511086721500002</c:v>
                </c:pt>
                <c:pt idx="1819">
                  <c:v>16.469991822453128</c:v>
                </c:pt>
                <c:pt idx="1820">
                  <c:v>12.654835496</c:v>
                </c:pt>
                <c:pt idx="1821">
                  <c:v>14.5913147675</c:v>
                </c:pt>
                <c:pt idx="1822">
                  <c:v>15.506677880499996</c:v>
                </c:pt>
                <c:pt idx="1823">
                  <c:v>13.86814020125</c:v>
                </c:pt>
                <c:pt idx="1824">
                  <c:v>16.565496516</c:v>
                </c:pt>
                <c:pt idx="1825">
                  <c:v>12.83482661775</c:v>
                </c:pt>
                <c:pt idx="1826">
                  <c:v>13.531931796749998</c:v>
                </c:pt>
                <c:pt idx="1827">
                  <c:v>14.380641408999999</c:v>
                </c:pt>
                <c:pt idx="1828">
                  <c:v>12.793106603749999</c:v>
                </c:pt>
                <c:pt idx="1829">
                  <c:v>15.343637845000002</c:v>
                </c:pt>
                <c:pt idx="1830">
                  <c:v>11.796893547249999</c:v>
                </c:pt>
                <c:pt idx="1831">
                  <c:v>13.884099074500002</c:v>
                </c:pt>
                <c:pt idx="1832">
                  <c:v>14.993970264999998</c:v>
                </c:pt>
                <c:pt idx="1833">
                  <c:v>13.149963863749999</c:v>
                </c:pt>
                <c:pt idx="1834">
                  <c:v>16.249894405968604</c:v>
                </c:pt>
                <c:pt idx="1835">
                  <c:v>12.7240723965</c:v>
                </c:pt>
                <c:pt idx="1836">
                  <c:v>14.580230757750002</c:v>
                </c:pt>
                <c:pt idx="1837">
                  <c:v>15.2334440375</c:v>
                </c:pt>
                <c:pt idx="1838">
                  <c:v>13.72119273725</c:v>
                </c:pt>
                <c:pt idx="1839">
                  <c:v>16.375040617</c:v>
                </c:pt>
                <c:pt idx="1840">
                  <c:v>13.274532067874999</c:v>
                </c:pt>
                <c:pt idx="1841">
                  <c:v>14.479477020749998</c:v>
                </c:pt>
                <c:pt idx="1842">
                  <c:v>14.908323741</c:v>
                </c:pt>
                <c:pt idx="1843">
                  <c:v>13.407909768500001</c:v>
                </c:pt>
                <c:pt idx="1844">
                  <c:v>16.104897648797763</c:v>
                </c:pt>
                <c:pt idx="1845">
                  <c:v>12.587734427999999</c:v>
                </c:pt>
                <c:pt idx="1846">
                  <c:v>14.139885760250001</c:v>
                </c:pt>
                <c:pt idx="1847">
                  <c:v>14.879871079500003</c:v>
                </c:pt>
                <c:pt idx="1848">
                  <c:v>12.912441586124999</c:v>
                </c:pt>
                <c:pt idx="1849">
                  <c:v>15.485006861999999</c:v>
                </c:pt>
                <c:pt idx="1850">
                  <c:v>12.173979392249999</c:v>
                </c:pt>
                <c:pt idx="1851">
                  <c:v>14.06961721825</c:v>
                </c:pt>
                <c:pt idx="1852">
                  <c:v>14.885316061249997</c:v>
                </c:pt>
                <c:pt idx="1853">
                  <c:v>13.346865181124999</c:v>
                </c:pt>
                <c:pt idx="1854">
                  <c:v>15.855845321499995</c:v>
                </c:pt>
                <c:pt idx="1855">
                  <c:v>12.84844248275</c:v>
                </c:pt>
                <c:pt idx="1856">
                  <c:v>15.112163744</c:v>
                </c:pt>
                <c:pt idx="1857">
                  <c:v>15.703034082000002</c:v>
                </c:pt>
                <c:pt idx="1858">
                  <c:v>14.049492454500001</c:v>
                </c:pt>
                <c:pt idx="1859">
                  <c:v>17.022167823306432</c:v>
                </c:pt>
                <c:pt idx="1860">
                  <c:v>13.151893963999999</c:v>
                </c:pt>
                <c:pt idx="1861">
                  <c:v>13.712426525</c:v>
                </c:pt>
                <c:pt idx="1862">
                  <c:v>14.557359091499999</c:v>
                </c:pt>
                <c:pt idx="1863">
                  <c:v>13.408505677999999</c:v>
                </c:pt>
                <c:pt idx="1864">
                  <c:v>15.405370425499999</c:v>
                </c:pt>
                <c:pt idx="1865">
                  <c:v>11.900197727124999</c:v>
                </c:pt>
                <c:pt idx="1866">
                  <c:v>14.941396094828537</c:v>
                </c:pt>
                <c:pt idx="1867">
                  <c:v>15.341446840134546</c:v>
                </c:pt>
                <c:pt idx="1868">
                  <c:v>13.885155773000001</c:v>
                </c:pt>
                <c:pt idx="1869">
                  <c:v>17.336343848406251</c:v>
                </c:pt>
                <c:pt idx="1870">
                  <c:v>13.506796580499998</c:v>
                </c:pt>
                <c:pt idx="1871">
                  <c:v>14.163114924</c:v>
                </c:pt>
                <c:pt idx="1872">
                  <c:v>15.071398878750001</c:v>
                </c:pt>
                <c:pt idx="1873">
                  <c:v>13.425945814625003</c:v>
                </c:pt>
                <c:pt idx="1874">
                  <c:v>16.079279128</c:v>
                </c:pt>
                <c:pt idx="1875">
                  <c:v>12.731098669625004</c:v>
                </c:pt>
                <c:pt idx="1876">
                  <c:v>14.228602279499999</c:v>
                </c:pt>
                <c:pt idx="1877">
                  <c:v>15.214920732000001</c:v>
                </c:pt>
                <c:pt idx="1878">
                  <c:v>13.260373616999999</c:v>
                </c:pt>
                <c:pt idx="1879">
                  <c:v>15.863012145000003</c:v>
                </c:pt>
                <c:pt idx="1880">
                  <c:v>12.60938973425</c:v>
                </c:pt>
                <c:pt idx="1881">
                  <c:v>13.7356083495</c:v>
                </c:pt>
                <c:pt idx="1882">
                  <c:v>14.789905897499999</c:v>
                </c:pt>
                <c:pt idx="1883">
                  <c:v>12.95754606425</c:v>
                </c:pt>
                <c:pt idx="1884">
                  <c:v>15.788286094999998</c:v>
                </c:pt>
                <c:pt idx="1885">
                  <c:v>12.2893780035</c:v>
                </c:pt>
                <c:pt idx="1886">
                  <c:v>14.862861541499999</c:v>
                </c:pt>
                <c:pt idx="1887">
                  <c:v>16.047409550999998</c:v>
                </c:pt>
                <c:pt idx="1888">
                  <c:v>14.199837001500001</c:v>
                </c:pt>
                <c:pt idx="1889">
                  <c:v>16.955537583000002</c:v>
                </c:pt>
                <c:pt idx="1890">
                  <c:v>13.235221925999998</c:v>
                </c:pt>
                <c:pt idx="1891">
                  <c:v>15.067841498999998</c:v>
                </c:pt>
                <c:pt idx="1892">
                  <c:v>15.857523122499996</c:v>
                </c:pt>
                <c:pt idx="1893">
                  <c:v>14.156328961500002</c:v>
                </c:pt>
                <c:pt idx="1894">
                  <c:v>16.956359814999995</c:v>
                </c:pt>
                <c:pt idx="1895">
                  <c:v>13.5892093215</c:v>
                </c:pt>
                <c:pt idx="1896">
                  <c:v>14.855058502</c:v>
                </c:pt>
                <c:pt idx="1897">
                  <c:v>15.592381536</c:v>
                </c:pt>
                <c:pt idx="1898">
                  <c:v>13.956053518000001</c:v>
                </c:pt>
                <c:pt idx="1899">
                  <c:v>16.599079139810069</c:v>
                </c:pt>
                <c:pt idx="1900">
                  <c:v>13.0232717355</c:v>
                </c:pt>
                <c:pt idx="1901">
                  <c:v>15.542456141000001</c:v>
                </c:pt>
                <c:pt idx="1902">
                  <c:v>16.437558460999998</c:v>
                </c:pt>
                <c:pt idx="1903">
                  <c:v>14.344958868999997</c:v>
                </c:pt>
                <c:pt idx="1904">
                  <c:v>17.251449155000003</c:v>
                </c:pt>
                <c:pt idx="1905">
                  <c:v>13.35056426425</c:v>
                </c:pt>
                <c:pt idx="1906">
                  <c:v>18.051715782325132</c:v>
                </c:pt>
                <c:pt idx="1907">
                  <c:v>20.358433730312498</c:v>
                </c:pt>
                <c:pt idx="1908">
                  <c:v>17.419291616497457</c:v>
                </c:pt>
                <c:pt idx="1909">
                  <c:v>21.370069684394096</c:v>
                </c:pt>
                <c:pt idx="1910">
                  <c:v>15.897713170625002</c:v>
                </c:pt>
                <c:pt idx="1911">
                  <c:v>14.321632715499998</c:v>
                </c:pt>
                <c:pt idx="1912">
                  <c:v>14.7199045195</c:v>
                </c:pt>
                <c:pt idx="1913">
                  <c:v>13.226123839999998</c:v>
                </c:pt>
                <c:pt idx="1914">
                  <c:v>15.901351080500001</c:v>
                </c:pt>
                <c:pt idx="1915">
                  <c:v>12.658854395124999</c:v>
                </c:pt>
                <c:pt idx="1916">
                  <c:v>14.674107403500003</c:v>
                </c:pt>
                <c:pt idx="1917">
                  <c:v>15.432437169499996</c:v>
                </c:pt>
                <c:pt idx="1918">
                  <c:v>13.8340396135</c:v>
                </c:pt>
                <c:pt idx="1919">
                  <c:v>17.096313979902803</c:v>
                </c:pt>
                <c:pt idx="1920">
                  <c:v>12.986319980499999</c:v>
                </c:pt>
                <c:pt idx="1921">
                  <c:v>13.974810037999999</c:v>
                </c:pt>
                <c:pt idx="1922">
                  <c:v>14.859952312499997</c:v>
                </c:pt>
                <c:pt idx="1923">
                  <c:v>13.402420205249999</c:v>
                </c:pt>
                <c:pt idx="1924">
                  <c:v>15.638838410999998</c:v>
                </c:pt>
                <c:pt idx="1925">
                  <c:v>12.447005517999997</c:v>
                </c:pt>
                <c:pt idx="1926">
                  <c:v>15.474487146499998</c:v>
                </c:pt>
                <c:pt idx="1927">
                  <c:v>16.094678515999998</c:v>
                </c:pt>
                <c:pt idx="1928">
                  <c:v>14.304630810499999</c:v>
                </c:pt>
                <c:pt idx="1929">
                  <c:v>16.923088715836972</c:v>
                </c:pt>
                <c:pt idx="1930">
                  <c:v>13.38180485775</c:v>
                </c:pt>
                <c:pt idx="1931">
                  <c:v>14.933169079999999</c:v>
                </c:pt>
                <c:pt idx="1932">
                  <c:v>15.747719134999997</c:v>
                </c:pt>
                <c:pt idx="1933">
                  <c:v>13.7891660865</c:v>
                </c:pt>
                <c:pt idx="1934">
                  <c:v>16.597918798999999</c:v>
                </c:pt>
                <c:pt idx="1935">
                  <c:v>13.309998326000001</c:v>
                </c:pt>
                <c:pt idx="1936">
                  <c:v>13.930040525500001</c:v>
                </c:pt>
                <c:pt idx="1937">
                  <c:v>14.845700416</c:v>
                </c:pt>
                <c:pt idx="1938">
                  <c:v>13.398893020750002</c:v>
                </c:pt>
                <c:pt idx="1939">
                  <c:v>15.511903995999997</c:v>
                </c:pt>
                <c:pt idx="1940">
                  <c:v>12.769593831750001</c:v>
                </c:pt>
                <c:pt idx="1941">
                  <c:v>13.668220486499999</c:v>
                </c:pt>
                <c:pt idx="1942">
                  <c:v>14.988468340500003</c:v>
                </c:pt>
                <c:pt idx="1943">
                  <c:v>13.185945223749998</c:v>
                </c:pt>
                <c:pt idx="1944">
                  <c:v>15.743752380000002</c:v>
                </c:pt>
                <c:pt idx="1945">
                  <c:v>12.255550844500002</c:v>
                </c:pt>
                <c:pt idx="1946">
                  <c:v>14.390165859500001</c:v>
                </c:pt>
                <c:pt idx="1947">
                  <c:v>15.254483190499998</c:v>
                </c:pt>
                <c:pt idx="1948">
                  <c:v>13.920012001</c:v>
                </c:pt>
                <c:pt idx="1949">
                  <c:v>16.509863226999997</c:v>
                </c:pt>
                <c:pt idx="1950">
                  <c:v>12.802347243</c:v>
                </c:pt>
                <c:pt idx="1951">
                  <c:v>15.100752401499999</c:v>
                </c:pt>
                <c:pt idx="1952">
                  <c:v>15.819181187</c:v>
                </c:pt>
                <c:pt idx="1953">
                  <c:v>13.9484711355</c:v>
                </c:pt>
                <c:pt idx="1954">
                  <c:v>16.732667869870646</c:v>
                </c:pt>
                <c:pt idx="1955">
                  <c:v>12.985173902</c:v>
                </c:pt>
                <c:pt idx="1956">
                  <c:v>16.87276086319271</c:v>
                </c:pt>
                <c:pt idx="1957">
                  <c:v>18.510783767729006</c:v>
                </c:pt>
                <c:pt idx="1958">
                  <c:v>15.781527737665749</c:v>
                </c:pt>
                <c:pt idx="1959">
                  <c:v>20.143023654652346</c:v>
                </c:pt>
                <c:pt idx="1960">
                  <c:v>14.279692556999997</c:v>
                </c:pt>
                <c:pt idx="1961">
                  <c:v>15.237026932999999</c:v>
                </c:pt>
                <c:pt idx="1962">
                  <c:v>16.361976837412559</c:v>
                </c:pt>
                <c:pt idx="1963">
                  <c:v>14.308147471</c:v>
                </c:pt>
                <c:pt idx="1964">
                  <c:v>17.98674782324127</c:v>
                </c:pt>
                <c:pt idx="1965">
                  <c:v>13.356037600000001</c:v>
                </c:pt>
                <c:pt idx="1966">
                  <c:v>14.864168532500001</c:v>
                </c:pt>
                <c:pt idx="1967">
                  <c:v>15.417911007000001</c:v>
                </c:pt>
                <c:pt idx="1968">
                  <c:v>14.070002360999998</c:v>
                </c:pt>
                <c:pt idx="1969">
                  <c:v>16.464452120999997</c:v>
                </c:pt>
                <c:pt idx="1970">
                  <c:v>13.242996327249999</c:v>
                </c:pt>
                <c:pt idx="1971">
                  <c:v>14.229826645499999</c:v>
                </c:pt>
                <c:pt idx="1972">
                  <c:v>14.879352311</c:v>
                </c:pt>
                <c:pt idx="1973">
                  <c:v>13.346494526000001</c:v>
                </c:pt>
                <c:pt idx="1974">
                  <c:v>15.961576459307331</c:v>
                </c:pt>
                <c:pt idx="1975">
                  <c:v>12.796998786</c:v>
                </c:pt>
                <c:pt idx="1976">
                  <c:v>15.848046286000001</c:v>
                </c:pt>
                <c:pt idx="1977">
                  <c:v>16.837694660999997</c:v>
                </c:pt>
                <c:pt idx="1978">
                  <c:v>14.854654873499999</c:v>
                </c:pt>
                <c:pt idx="1979">
                  <c:v>18.146136784000007</c:v>
                </c:pt>
                <c:pt idx="1980">
                  <c:v>14.151777093500002</c:v>
                </c:pt>
                <c:pt idx="1981">
                  <c:v>14.436938447500001</c:v>
                </c:pt>
                <c:pt idx="1982">
                  <c:v>15.035924132999998</c:v>
                </c:pt>
                <c:pt idx="1983">
                  <c:v>13.576469706499998</c:v>
                </c:pt>
                <c:pt idx="1984">
                  <c:v>16.036317726500002</c:v>
                </c:pt>
                <c:pt idx="1985">
                  <c:v>12.765503312249999</c:v>
                </c:pt>
                <c:pt idx="1986">
                  <c:v>15.387523358000005</c:v>
                </c:pt>
                <c:pt idx="1987">
                  <c:v>16.135153781</c:v>
                </c:pt>
                <c:pt idx="1988">
                  <c:v>14.4355149075</c:v>
                </c:pt>
                <c:pt idx="1989">
                  <c:v>17.048250237999998</c:v>
                </c:pt>
                <c:pt idx="1990">
                  <c:v>13.551416169500001</c:v>
                </c:pt>
                <c:pt idx="1991">
                  <c:v>14.565205800493166</c:v>
                </c:pt>
                <c:pt idx="1992">
                  <c:v>15.743684946000002</c:v>
                </c:pt>
                <c:pt idx="1993">
                  <c:v>13.8190063885</c:v>
                </c:pt>
                <c:pt idx="1994">
                  <c:v>16.909196791425721</c:v>
                </c:pt>
                <c:pt idx="1995">
                  <c:v>12.892922582999997</c:v>
                </c:pt>
                <c:pt idx="1996">
                  <c:v>14.665407087</c:v>
                </c:pt>
                <c:pt idx="1997">
                  <c:v>15.327268171000002</c:v>
                </c:pt>
                <c:pt idx="1998">
                  <c:v>13.725799635000001</c:v>
                </c:pt>
                <c:pt idx="1999">
                  <c:v>16.463903232718565</c:v>
                </c:pt>
                <c:pt idx="2000">
                  <c:v>12.865318073000001</c:v>
                </c:pt>
                <c:pt idx="2001">
                  <c:v>15.767449327853665</c:v>
                </c:pt>
                <c:pt idx="2002">
                  <c:v>17.422620079749997</c:v>
                </c:pt>
                <c:pt idx="2003">
                  <c:v>14.550702639872153</c:v>
                </c:pt>
                <c:pt idx="2004">
                  <c:v>18.141916581539057</c:v>
                </c:pt>
                <c:pt idx="2005">
                  <c:v>13.437467460000001</c:v>
                </c:pt>
                <c:pt idx="2006">
                  <c:v>14.177376551999998</c:v>
                </c:pt>
                <c:pt idx="2007">
                  <c:v>15.287114689500001</c:v>
                </c:pt>
                <c:pt idx="2008">
                  <c:v>13.613904334750003</c:v>
                </c:pt>
                <c:pt idx="2009">
                  <c:v>15.843116191995158</c:v>
                </c:pt>
                <c:pt idx="2010">
                  <c:v>12.675500325249997</c:v>
                </c:pt>
                <c:pt idx="2011">
                  <c:v>14.273362818499999</c:v>
                </c:pt>
                <c:pt idx="2012">
                  <c:v>15.280579351000002</c:v>
                </c:pt>
                <c:pt idx="2013">
                  <c:v>13.381743515500002</c:v>
                </c:pt>
                <c:pt idx="2014">
                  <c:v>16.672403512999999</c:v>
                </c:pt>
                <c:pt idx="2015">
                  <c:v>12.637578552999999</c:v>
                </c:pt>
                <c:pt idx="2016">
                  <c:v>14.918872543000003</c:v>
                </c:pt>
                <c:pt idx="2017">
                  <c:v>16.117909029000003</c:v>
                </c:pt>
                <c:pt idx="2018">
                  <c:v>13.886419748</c:v>
                </c:pt>
                <c:pt idx="2019">
                  <c:v>17.0567568532324</c:v>
                </c:pt>
                <c:pt idx="2020">
                  <c:v>12.971492285750003</c:v>
                </c:pt>
                <c:pt idx="2021">
                  <c:v>17.12604526891614</c:v>
                </c:pt>
                <c:pt idx="2022">
                  <c:v>18.98536117375</c:v>
                </c:pt>
                <c:pt idx="2023">
                  <c:v>16.542186130249998</c:v>
                </c:pt>
                <c:pt idx="2024">
                  <c:v>20.840977620692247</c:v>
                </c:pt>
                <c:pt idx="2025">
                  <c:v>13.999829953747618</c:v>
                </c:pt>
                <c:pt idx="2026">
                  <c:v>14.434460819362306</c:v>
                </c:pt>
                <c:pt idx="2027">
                  <c:v>15.458149762143409</c:v>
                </c:pt>
                <c:pt idx="2028">
                  <c:v>13.588725247499999</c:v>
                </c:pt>
                <c:pt idx="2029">
                  <c:v>16.091228800196003</c:v>
                </c:pt>
                <c:pt idx="2030">
                  <c:v>12.699881054999999</c:v>
                </c:pt>
                <c:pt idx="2031">
                  <c:v>14.461958626000001</c:v>
                </c:pt>
                <c:pt idx="2032">
                  <c:v>15.642976004499999</c:v>
                </c:pt>
                <c:pt idx="2033">
                  <c:v>13.68862355375</c:v>
                </c:pt>
                <c:pt idx="2034">
                  <c:v>16.602707579999997</c:v>
                </c:pt>
                <c:pt idx="2035">
                  <c:v>13.057024855</c:v>
                </c:pt>
                <c:pt idx="2036">
                  <c:v>13.467862500749998</c:v>
                </c:pt>
                <c:pt idx="2037">
                  <c:v>14.488073358999998</c:v>
                </c:pt>
                <c:pt idx="2038">
                  <c:v>12.896950948375</c:v>
                </c:pt>
                <c:pt idx="2039">
                  <c:v>15.131753171999998</c:v>
                </c:pt>
                <c:pt idx="2040">
                  <c:v>11.978480487875</c:v>
                </c:pt>
                <c:pt idx="2041">
                  <c:v>14.321219601249997</c:v>
                </c:pt>
                <c:pt idx="2042">
                  <c:v>15.1455230295</c:v>
                </c:pt>
                <c:pt idx="2043">
                  <c:v>13.360531352500001</c:v>
                </c:pt>
                <c:pt idx="2044">
                  <c:v>15.981812610402057</c:v>
                </c:pt>
                <c:pt idx="2045">
                  <c:v>12.368228959250002</c:v>
                </c:pt>
                <c:pt idx="2046">
                  <c:v>14.463910372999997</c:v>
                </c:pt>
                <c:pt idx="2047">
                  <c:v>15.094022251750001</c:v>
                </c:pt>
                <c:pt idx="2048">
                  <c:v>13.889262911624998</c:v>
                </c:pt>
                <c:pt idx="2049">
                  <c:v>16.183939482000003</c:v>
                </c:pt>
                <c:pt idx="2050">
                  <c:v>13.019490480499998</c:v>
                </c:pt>
                <c:pt idx="2051">
                  <c:v>14.251222423</c:v>
                </c:pt>
                <c:pt idx="2052">
                  <c:v>14.972738967081229</c:v>
                </c:pt>
                <c:pt idx="2053">
                  <c:v>13.435356724000002</c:v>
                </c:pt>
                <c:pt idx="2054">
                  <c:v>16.004467866327701</c:v>
                </c:pt>
                <c:pt idx="2055">
                  <c:v>12.768048641249997</c:v>
                </c:pt>
                <c:pt idx="2056">
                  <c:v>13.875643492499998</c:v>
                </c:pt>
                <c:pt idx="2057">
                  <c:v>14.790471483499998</c:v>
                </c:pt>
                <c:pt idx="2058">
                  <c:v>12.950247959999999</c:v>
                </c:pt>
                <c:pt idx="2059">
                  <c:v>15.523546756</c:v>
                </c:pt>
                <c:pt idx="2060">
                  <c:v>12.2939744649375</c:v>
                </c:pt>
                <c:pt idx="2061">
                  <c:v>14.172225796749997</c:v>
                </c:pt>
                <c:pt idx="2062">
                  <c:v>15.036701542249997</c:v>
                </c:pt>
                <c:pt idx="2063">
                  <c:v>13.223534491124997</c:v>
                </c:pt>
                <c:pt idx="2064">
                  <c:v>15.726170886000002</c:v>
                </c:pt>
                <c:pt idx="2065">
                  <c:v>12.82596919525</c:v>
                </c:pt>
                <c:pt idx="2066">
                  <c:v>15.2094820675</c:v>
                </c:pt>
                <c:pt idx="2067">
                  <c:v>15.938941918000003</c:v>
                </c:pt>
                <c:pt idx="2068">
                  <c:v>14.321429793500002</c:v>
                </c:pt>
                <c:pt idx="2069">
                  <c:v>16.668885961000001</c:v>
                </c:pt>
                <c:pt idx="2070">
                  <c:v>13.262758862249999</c:v>
                </c:pt>
                <c:pt idx="2071">
                  <c:v>13.69302674325</c:v>
                </c:pt>
                <c:pt idx="2072">
                  <c:v>14.7640709465</c:v>
                </c:pt>
                <c:pt idx="2073">
                  <c:v>12.918958061</c:v>
                </c:pt>
                <c:pt idx="2074">
                  <c:v>15.532451655499999</c:v>
                </c:pt>
                <c:pt idx="2075">
                  <c:v>12.408495672500001</c:v>
                </c:pt>
                <c:pt idx="2076">
                  <c:v>14.703946159865941</c:v>
                </c:pt>
                <c:pt idx="2077">
                  <c:v>15.592514761792971</c:v>
                </c:pt>
                <c:pt idx="2078">
                  <c:v>13.897071830460314</c:v>
                </c:pt>
                <c:pt idx="2079">
                  <c:v>17.006692349675784</c:v>
                </c:pt>
                <c:pt idx="2080">
                  <c:v>13.149786336250001</c:v>
                </c:pt>
                <c:pt idx="2081">
                  <c:v>14.150939326999998</c:v>
                </c:pt>
                <c:pt idx="2082">
                  <c:v>14.94346157575</c:v>
                </c:pt>
                <c:pt idx="2083">
                  <c:v>13.536157655999999</c:v>
                </c:pt>
                <c:pt idx="2084">
                  <c:v>16.012034799000002</c:v>
                </c:pt>
                <c:pt idx="2085">
                  <c:v>12.8268618820625</c:v>
                </c:pt>
                <c:pt idx="2086">
                  <c:v>13.882952225000002</c:v>
                </c:pt>
                <c:pt idx="2087">
                  <c:v>15.317347237000002</c:v>
                </c:pt>
                <c:pt idx="2088">
                  <c:v>13.324418709500002</c:v>
                </c:pt>
                <c:pt idx="2089">
                  <c:v>15.872987941000002</c:v>
                </c:pt>
                <c:pt idx="2090">
                  <c:v>12.670365265749998</c:v>
                </c:pt>
                <c:pt idx="2091">
                  <c:v>13.824337488000001</c:v>
                </c:pt>
                <c:pt idx="2092">
                  <c:v>14.615257730999998</c:v>
                </c:pt>
                <c:pt idx="2093">
                  <c:v>12.968050119999999</c:v>
                </c:pt>
                <c:pt idx="2094">
                  <c:v>15.600590983</c:v>
                </c:pt>
                <c:pt idx="2095">
                  <c:v>12.354571989250001</c:v>
                </c:pt>
                <c:pt idx="2096">
                  <c:v>14.95480556</c:v>
                </c:pt>
                <c:pt idx="2097">
                  <c:v>15.821912890000002</c:v>
                </c:pt>
                <c:pt idx="2098">
                  <c:v>14.170787774500001</c:v>
                </c:pt>
                <c:pt idx="2099">
                  <c:v>17.013941655000004</c:v>
                </c:pt>
                <c:pt idx="2100">
                  <c:v>13.436348341000002</c:v>
                </c:pt>
                <c:pt idx="2102">
                  <c:v>6.2838403278822099</c:v>
                </c:pt>
                <c:pt idx="2103">
                  <c:v>8.2837676665514834</c:v>
                </c:pt>
                <c:pt idx="2104">
                  <c:v>8.8431176094655459</c:v>
                </c:pt>
                <c:pt idx="2105">
                  <c:v>1.7660910710947304</c:v>
                </c:pt>
                <c:pt idx="2106">
                  <c:v>8.8938980768979565</c:v>
                </c:pt>
                <c:pt idx="2107">
                  <c:v>0</c:v>
                </c:pt>
                <c:pt idx="2108">
                  <c:v>0</c:v>
                </c:pt>
                <c:pt idx="2109">
                  <c:v>8.814303121367022</c:v>
                </c:pt>
                <c:pt idx="2110">
                  <c:v>8.9352107077564593</c:v>
                </c:pt>
                <c:pt idx="2111">
                  <c:v>5.4771127710402672</c:v>
                </c:pt>
                <c:pt idx="2112">
                  <c:v>6.117163092579764</c:v>
                </c:pt>
                <c:pt idx="2113">
                  <c:v>8.4756412459076511</c:v>
                </c:pt>
                <c:pt idx="2114">
                  <c:v>4.9644688773325605</c:v>
                </c:pt>
                <c:pt idx="2115">
                  <c:v>3.6067246092124639</c:v>
                </c:pt>
                <c:pt idx="2116">
                  <c:v>6.1356561352573449</c:v>
                </c:pt>
                <c:pt idx="2117">
                  <c:v>3.9861283437230033</c:v>
                </c:pt>
                <c:pt idx="2118">
                  <c:v>3.2384754687002704</c:v>
                </c:pt>
                <c:pt idx="2119">
                  <c:v>9.1779727953565242</c:v>
                </c:pt>
                <c:pt idx="2120">
                  <c:v>6.3455046767227703</c:v>
                </c:pt>
                <c:pt idx="2121">
                  <c:v>4.5125052789179714</c:v>
                </c:pt>
                <c:pt idx="2122">
                  <c:v>3.1704157945962108</c:v>
                </c:pt>
                <c:pt idx="2123">
                  <c:v>8.9088290859176951</c:v>
                </c:pt>
                <c:pt idx="2124">
                  <c:v>8.6140401678247791</c:v>
                </c:pt>
                <c:pt idx="2125">
                  <c:v>4.4084958811242192</c:v>
                </c:pt>
                <c:pt idx="2126">
                  <c:v>8.7861612294543665</c:v>
                </c:pt>
                <c:pt idx="2127">
                  <c:v>9.059867398958696</c:v>
                </c:pt>
                <c:pt idx="2128">
                  <c:v>1.8098930046750159</c:v>
                </c:pt>
                <c:pt idx="2129">
                  <c:v>8.9286432407300094</c:v>
                </c:pt>
                <c:pt idx="2130">
                  <c:v>8.8689160578997353</c:v>
                </c:pt>
                <c:pt idx="2131">
                  <c:v>4.7210953847205239</c:v>
                </c:pt>
                <c:pt idx="2132">
                  <c:v>0</c:v>
                </c:pt>
                <c:pt idx="2133">
                  <c:v>2.7681672786454481</c:v>
                </c:pt>
                <c:pt idx="2134">
                  <c:v>9.1002569221542498</c:v>
                </c:pt>
                <c:pt idx="2135">
                  <c:v>9.0645122340170214</c:v>
                </c:pt>
                <c:pt idx="2136">
                  <c:v>9.2031200663609454</c:v>
                </c:pt>
                <c:pt idx="2137">
                  <c:v>2.8382849273024773</c:v>
                </c:pt>
                <c:pt idx="2138">
                  <c:v>8.4656640027839423</c:v>
                </c:pt>
                <c:pt idx="2139">
                  <c:v>0</c:v>
                </c:pt>
                <c:pt idx="2140">
                  <c:v>6.1768148297093637</c:v>
                </c:pt>
                <c:pt idx="2141">
                  <c:v>1.6355161046226956</c:v>
                </c:pt>
                <c:pt idx="2142">
                  <c:v>4.3996752385669762</c:v>
                </c:pt>
                <c:pt idx="2143">
                  <c:v>3.1419923609331715</c:v>
                </c:pt>
                <c:pt idx="2144">
                  <c:v>9.191028455794406</c:v>
                </c:pt>
                <c:pt idx="2145">
                  <c:v>6.3989844628162942</c:v>
                </c:pt>
                <c:pt idx="2146">
                  <c:v>7.3374025990632026</c:v>
                </c:pt>
                <c:pt idx="2147">
                  <c:v>9.1626683326313536</c:v>
                </c:pt>
                <c:pt idx="2148">
                  <c:v>8.8341526343195067</c:v>
                </c:pt>
                <c:pt idx="2149">
                  <c:v>1.5646228689121124</c:v>
                </c:pt>
                <c:pt idx="2150">
                  <c:v>8.1845593674127759</c:v>
                </c:pt>
                <c:pt idx="2151">
                  <c:v>8.9049045360276757</c:v>
                </c:pt>
                <c:pt idx="2152">
                  <c:v>5.6111764250657652</c:v>
                </c:pt>
                <c:pt idx="2153">
                  <c:v>6.7392232666602787</c:v>
                </c:pt>
                <c:pt idx="2154">
                  <c:v>3.0266864597404903</c:v>
                </c:pt>
                <c:pt idx="2155">
                  <c:v>8.4456388641370399</c:v>
                </c:pt>
                <c:pt idx="2156">
                  <c:v>1.9167405733772827</c:v>
                </c:pt>
                <c:pt idx="2157">
                  <c:v>0.52727091681626492</c:v>
                </c:pt>
                <c:pt idx="2158">
                  <c:v>8.1212116061187984</c:v>
                </c:pt>
                <c:pt idx="2159">
                  <c:v>8.4855996866308896</c:v>
                </c:pt>
                <c:pt idx="2160">
                  <c:v>8.3467437164981284</c:v>
                </c:pt>
                <c:pt idx="2161">
                  <c:v>9.1578295866505677</c:v>
                </c:pt>
                <c:pt idx="2162">
                  <c:v>6.0933415946922898</c:v>
                </c:pt>
                <c:pt idx="2163">
                  <c:v>4.649781963256296</c:v>
                </c:pt>
                <c:pt idx="2164">
                  <c:v>0</c:v>
                </c:pt>
                <c:pt idx="2165">
                  <c:v>8.6550858676842104</c:v>
                </c:pt>
                <c:pt idx="2166">
                  <c:v>7.4606177011015253</c:v>
                </c:pt>
                <c:pt idx="2167">
                  <c:v>9.1993599813319218</c:v>
                </c:pt>
                <c:pt idx="2168">
                  <c:v>3.8303568375837447</c:v>
                </c:pt>
                <c:pt idx="2169">
                  <c:v>7.4949657508255045</c:v>
                </c:pt>
                <c:pt idx="2170">
                  <c:v>7.9487066886275555</c:v>
                </c:pt>
                <c:pt idx="2171">
                  <c:v>7.9252583921257322</c:v>
                </c:pt>
                <c:pt idx="2172">
                  <c:v>4.9780740607897567</c:v>
                </c:pt>
                <c:pt idx="2173">
                  <c:v>8.6503808648380414</c:v>
                </c:pt>
                <c:pt idx="2174">
                  <c:v>9.1765664459165954</c:v>
                </c:pt>
                <c:pt idx="2175">
                  <c:v>7.3748266887463387</c:v>
                </c:pt>
                <c:pt idx="2176">
                  <c:v>5.6044132658327417</c:v>
                </c:pt>
                <c:pt idx="2177">
                  <c:v>2.8897632002011098</c:v>
                </c:pt>
                <c:pt idx="2178">
                  <c:v>6.1765687206262285</c:v>
                </c:pt>
                <c:pt idx="2179">
                  <c:v>5.1212185111219375</c:v>
                </c:pt>
                <c:pt idx="2180">
                  <c:v>2.9362142993757785</c:v>
                </c:pt>
                <c:pt idx="2181">
                  <c:v>8.9336968594666981</c:v>
                </c:pt>
                <c:pt idx="2182">
                  <c:v>0</c:v>
                </c:pt>
                <c:pt idx="2183">
                  <c:v>8.9858710231036376</c:v>
                </c:pt>
                <c:pt idx="2184">
                  <c:v>9.0832798213857711</c:v>
                </c:pt>
                <c:pt idx="2185">
                  <c:v>8.8719889639275831</c:v>
                </c:pt>
                <c:pt idx="2186">
                  <c:v>1.6011420242523393</c:v>
                </c:pt>
                <c:pt idx="2187">
                  <c:v>4.8953779586273081</c:v>
                </c:pt>
                <c:pt idx="2188">
                  <c:v>8.8842420185740387</c:v>
                </c:pt>
                <c:pt idx="2189">
                  <c:v>0</c:v>
                </c:pt>
                <c:pt idx="2190">
                  <c:v>7.0805919335147092</c:v>
                </c:pt>
                <c:pt idx="2191">
                  <c:v>1.8603429883004159</c:v>
                </c:pt>
                <c:pt idx="2192">
                  <c:v>8.8010346653239377</c:v>
                </c:pt>
                <c:pt idx="2193">
                  <c:v>4.247323774832287</c:v>
                </c:pt>
                <c:pt idx="2194">
                  <c:v>8.0728483679437915</c:v>
                </c:pt>
                <c:pt idx="2195">
                  <c:v>4.6226676669222071</c:v>
                </c:pt>
                <c:pt idx="2196">
                  <c:v>6.995917648825082</c:v>
                </c:pt>
                <c:pt idx="2197">
                  <c:v>8.3732375500480778</c:v>
                </c:pt>
                <c:pt idx="2198">
                  <c:v>7.4246107482204415</c:v>
                </c:pt>
                <c:pt idx="2199">
                  <c:v>8.9949518694854582</c:v>
                </c:pt>
                <c:pt idx="2200">
                  <c:v>5.0732922754351089</c:v>
                </c:pt>
                <c:pt idx="2201">
                  <c:v>8.5620304533725449</c:v>
                </c:pt>
                <c:pt idx="2202">
                  <c:v>9.1868903744420454</c:v>
                </c:pt>
                <c:pt idx="2203">
                  <c:v>7.0113714952213231</c:v>
                </c:pt>
                <c:pt idx="2204">
                  <c:v>8.6757180706865658</c:v>
                </c:pt>
                <c:pt idx="2205">
                  <c:v>8.9740886204494981</c:v>
                </c:pt>
                <c:pt idx="2206">
                  <c:v>5.4124482843812061</c:v>
                </c:pt>
                <c:pt idx="2207">
                  <c:v>0.27407768892392492</c:v>
                </c:pt>
                <c:pt idx="2208">
                  <c:v>7.6295285599107938</c:v>
                </c:pt>
                <c:pt idx="2209">
                  <c:v>8.1880587756851266</c:v>
                </c:pt>
                <c:pt idx="2210">
                  <c:v>7.4518418425357229</c:v>
                </c:pt>
                <c:pt idx="2211">
                  <c:v>8.9314265487041826</c:v>
                </c:pt>
                <c:pt idx="2212">
                  <c:v>8.9071085212679186</c:v>
                </c:pt>
                <c:pt idx="2213">
                  <c:v>3.228644064572499</c:v>
                </c:pt>
                <c:pt idx="2214">
                  <c:v>4.3099020733230846</c:v>
                </c:pt>
                <c:pt idx="2215">
                  <c:v>8.9948705476297359</c:v>
                </c:pt>
                <c:pt idx="2216">
                  <c:v>9.0402581334963976</c:v>
                </c:pt>
                <c:pt idx="2217">
                  <c:v>3.3789954382743783</c:v>
                </c:pt>
                <c:pt idx="2218">
                  <c:v>4.5399749252749197</c:v>
                </c:pt>
                <c:pt idx="2219">
                  <c:v>2.5537483931079823</c:v>
                </c:pt>
                <c:pt idx="2220">
                  <c:v>8.2156909433158898</c:v>
                </c:pt>
                <c:pt idx="2221">
                  <c:v>8.589070904769331</c:v>
                </c:pt>
                <c:pt idx="2222">
                  <c:v>8.970334617066424</c:v>
                </c:pt>
                <c:pt idx="2223">
                  <c:v>7.8470590649141663</c:v>
                </c:pt>
                <c:pt idx="2224">
                  <c:v>0</c:v>
                </c:pt>
                <c:pt idx="2225">
                  <c:v>8.9556890499403909</c:v>
                </c:pt>
                <c:pt idx="2226">
                  <c:v>5.537143399497376</c:v>
                </c:pt>
                <c:pt idx="2227">
                  <c:v>7.1727433856005076</c:v>
                </c:pt>
                <c:pt idx="2228">
                  <c:v>8.2642661526462593</c:v>
                </c:pt>
                <c:pt idx="2229">
                  <c:v>2.1808203196653198</c:v>
                </c:pt>
                <c:pt idx="2230">
                  <c:v>9.0339375442531704</c:v>
                </c:pt>
                <c:pt idx="2231">
                  <c:v>6.4747192676153897</c:v>
                </c:pt>
                <c:pt idx="2232">
                  <c:v>5.7041809875585523</c:v>
                </c:pt>
                <c:pt idx="2233">
                  <c:v>8.7955354241760517</c:v>
                </c:pt>
                <c:pt idx="2234">
                  <c:v>4.6989809843905448</c:v>
                </c:pt>
                <c:pt idx="2235">
                  <c:v>9.1479916251881779</c:v>
                </c:pt>
                <c:pt idx="2236">
                  <c:v>2.4142626971059133</c:v>
                </c:pt>
                <c:pt idx="2237">
                  <c:v>7.9902779046227668</c:v>
                </c:pt>
                <c:pt idx="2238">
                  <c:v>7.4533357101065185</c:v>
                </c:pt>
                <c:pt idx="2239">
                  <c:v>7.9976921541840884</c:v>
                </c:pt>
                <c:pt idx="2240">
                  <c:v>8.572293998775141</c:v>
                </c:pt>
                <c:pt idx="2241">
                  <c:v>8.7171447532328923</c:v>
                </c:pt>
                <c:pt idx="2242">
                  <c:v>2.0552357126369385</c:v>
                </c:pt>
                <c:pt idx="2243">
                  <c:v>3.1680669600355325</c:v>
                </c:pt>
                <c:pt idx="2244">
                  <c:v>2.7055739795761897</c:v>
                </c:pt>
                <c:pt idx="2245">
                  <c:v>6.1220079282133346</c:v>
                </c:pt>
                <c:pt idx="2246">
                  <c:v>8.4857880947417588</c:v>
                </c:pt>
                <c:pt idx="2247">
                  <c:v>0</c:v>
                </c:pt>
                <c:pt idx="2248">
                  <c:v>9.0336768922527018</c:v>
                </c:pt>
                <c:pt idx="2249">
                  <c:v>8.7400845844303952</c:v>
                </c:pt>
                <c:pt idx="2250">
                  <c:v>9.1114117322083423</c:v>
                </c:pt>
                <c:pt idx="2251">
                  <c:v>9.0724604238015658</c:v>
                </c:pt>
                <c:pt idx="2252">
                  <c:v>4.6182344695590825</c:v>
                </c:pt>
                <c:pt idx="2253">
                  <c:v>9.0058973025845113</c:v>
                </c:pt>
                <c:pt idx="2254">
                  <c:v>8.7324251296349793</c:v>
                </c:pt>
                <c:pt idx="2255">
                  <c:v>7.9795782557070227</c:v>
                </c:pt>
                <c:pt idx="2256">
                  <c:v>6.0509775574018159</c:v>
                </c:pt>
                <c:pt idx="2257">
                  <c:v>8.940017837767714</c:v>
                </c:pt>
                <c:pt idx="2258">
                  <c:v>6.2196527564697774</c:v>
                </c:pt>
                <c:pt idx="2259">
                  <c:v>7.524734715665641</c:v>
                </c:pt>
                <c:pt idx="2260">
                  <c:v>5.3223265932414874</c:v>
                </c:pt>
                <c:pt idx="2261">
                  <c:v>3.1394905158933253</c:v>
                </c:pt>
                <c:pt idx="2262">
                  <c:v>8.7366225306163638</c:v>
                </c:pt>
                <c:pt idx="2263">
                  <c:v>8.9447212115527588</c:v>
                </c:pt>
                <c:pt idx="2264">
                  <c:v>4.5540030397631215</c:v>
                </c:pt>
                <c:pt idx="2265">
                  <c:v>8.5638529502040033</c:v>
                </c:pt>
                <c:pt idx="2266">
                  <c:v>8.2304801893112334</c:v>
                </c:pt>
                <c:pt idx="2267">
                  <c:v>8.517290437753843</c:v>
                </c:pt>
                <c:pt idx="2268">
                  <c:v>0</c:v>
                </c:pt>
                <c:pt idx="2269">
                  <c:v>8.7844212910190347</c:v>
                </c:pt>
                <c:pt idx="2270">
                  <c:v>9.1098826114447267</c:v>
                </c:pt>
                <c:pt idx="2271">
                  <c:v>4.5558559905491522</c:v>
                </c:pt>
                <c:pt idx="2272">
                  <c:v>8.6956875945793666</c:v>
                </c:pt>
                <c:pt idx="2273">
                  <c:v>8.6061554205263686</c:v>
                </c:pt>
                <c:pt idx="2274">
                  <c:v>8.5473217466019324</c:v>
                </c:pt>
                <c:pt idx="2275">
                  <c:v>4.4414011740327624</c:v>
                </c:pt>
                <c:pt idx="2276">
                  <c:v>3.2927678295725982</c:v>
                </c:pt>
                <c:pt idx="2277">
                  <c:v>2.0477844588191316</c:v>
                </c:pt>
                <c:pt idx="2278">
                  <c:v>8.7751721775851337</c:v>
                </c:pt>
                <c:pt idx="2279">
                  <c:v>7.9907348000105083</c:v>
                </c:pt>
                <c:pt idx="2280">
                  <c:v>8.342530989754243</c:v>
                </c:pt>
                <c:pt idx="2281">
                  <c:v>1.3679432409452597</c:v>
                </c:pt>
                <c:pt idx="2282">
                  <c:v>0</c:v>
                </c:pt>
                <c:pt idx="2283">
                  <c:v>1.8589039596026209</c:v>
                </c:pt>
                <c:pt idx="2284">
                  <c:v>7.2713581392558364</c:v>
                </c:pt>
                <c:pt idx="2285">
                  <c:v>1.5203137893626244</c:v>
                </c:pt>
                <c:pt idx="2286">
                  <c:v>0</c:v>
                </c:pt>
                <c:pt idx="2287">
                  <c:v>2.6237426308814622</c:v>
                </c:pt>
                <c:pt idx="2288">
                  <c:v>8.6983164359320337</c:v>
                </c:pt>
                <c:pt idx="2289">
                  <c:v>8.331906193153003</c:v>
                </c:pt>
                <c:pt idx="2290">
                  <c:v>6.8444530482950556</c:v>
                </c:pt>
                <c:pt idx="2291">
                  <c:v>9.0961774409823359</c:v>
                </c:pt>
                <c:pt idx="2292">
                  <c:v>4.3915127282707695</c:v>
                </c:pt>
                <c:pt idx="2293">
                  <c:v>5.6072591724647989</c:v>
                </c:pt>
                <c:pt idx="2294">
                  <c:v>2.7464350920916747</c:v>
                </c:pt>
                <c:pt idx="2295">
                  <c:v>4.8245651241525609</c:v>
                </c:pt>
                <c:pt idx="2296">
                  <c:v>8.1761639539828579</c:v>
                </c:pt>
                <c:pt idx="2297">
                  <c:v>2.6209475395198778</c:v>
                </c:pt>
                <c:pt idx="2298">
                  <c:v>6.9809814952055484</c:v>
                </c:pt>
                <c:pt idx="2299">
                  <c:v>8.9541403406527085</c:v>
                </c:pt>
                <c:pt idx="2300">
                  <c:v>4.2043752255462374</c:v>
                </c:pt>
                <c:pt idx="2301">
                  <c:v>9.0256210851247545</c:v>
                </c:pt>
                <c:pt idx="2302">
                  <c:v>3.6528743110924444</c:v>
                </c:pt>
                <c:pt idx="2303">
                  <c:v>8.8737720949008452</c:v>
                </c:pt>
                <c:pt idx="2304">
                  <c:v>6.2283333593579755</c:v>
                </c:pt>
                <c:pt idx="2305">
                  <c:v>3.4216317840315615</c:v>
                </c:pt>
                <c:pt idx="2306">
                  <c:v>9.1657226819143176</c:v>
                </c:pt>
                <c:pt idx="2307">
                  <c:v>9.0172390983742563</c:v>
                </c:pt>
                <c:pt idx="2308">
                  <c:v>3.6080587070730106</c:v>
                </c:pt>
                <c:pt idx="2309">
                  <c:v>8.8928667829364052</c:v>
                </c:pt>
                <c:pt idx="2310">
                  <c:v>1.925532852322531</c:v>
                </c:pt>
                <c:pt idx="2311">
                  <c:v>5.8797628820104872</c:v>
                </c:pt>
                <c:pt idx="2312">
                  <c:v>4.0831661284421727</c:v>
                </c:pt>
                <c:pt idx="2313">
                  <c:v>7.6594775514292213</c:v>
                </c:pt>
                <c:pt idx="2314">
                  <c:v>8.6653740308189615</c:v>
                </c:pt>
                <c:pt idx="2315">
                  <c:v>2.1327807964471104</c:v>
                </c:pt>
                <c:pt idx="2316">
                  <c:v>8.2099892487795767</c:v>
                </c:pt>
                <c:pt idx="2317">
                  <c:v>2.0322783314791923</c:v>
                </c:pt>
                <c:pt idx="2318">
                  <c:v>1.6792893433360978</c:v>
                </c:pt>
                <c:pt idx="2319">
                  <c:v>6.6733457220109571</c:v>
                </c:pt>
                <c:pt idx="2320">
                  <c:v>9.096101443014863</c:v>
                </c:pt>
                <c:pt idx="2321">
                  <c:v>7.0377031080148429</c:v>
                </c:pt>
                <c:pt idx="2322">
                  <c:v>5.6291533514140193</c:v>
                </c:pt>
                <c:pt idx="2323">
                  <c:v>9.070981306712067</c:v>
                </c:pt>
                <c:pt idx="2324">
                  <c:v>5.135148338767606</c:v>
                </c:pt>
                <c:pt idx="2325">
                  <c:v>3.8240627271260599</c:v>
                </c:pt>
                <c:pt idx="2326">
                  <c:v>7.5770907844255149</c:v>
                </c:pt>
                <c:pt idx="2327">
                  <c:v>3.1900729660789486</c:v>
                </c:pt>
                <c:pt idx="2328">
                  <c:v>3.8568456679513097</c:v>
                </c:pt>
                <c:pt idx="2329">
                  <c:v>8.9787147586945224</c:v>
                </c:pt>
                <c:pt idx="2330">
                  <c:v>7.3840532360025097</c:v>
                </c:pt>
                <c:pt idx="2331">
                  <c:v>3.6848242892203329</c:v>
                </c:pt>
                <c:pt idx="2332">
                  <c:v>3.7949577089535351</c:v>
                </c:pt>
                <c:pt idx="2333">
                  <c:v>8.7088621702840321</c:v>
                </c:pt>
                <c:pt idx="2334">
                  <c:v>8.2856115656975469</c:v>
                </c:pt>
                <c:pt idx="2335">
                  <c:v>3.5823005010713604</c:v>
                </c:pt>
                <c:pt idx="2336">
                  <c:v>9.0740725681197549</c:v>
                </c:pt>
                <c:pt idx="2337">
                  <c:v>8.9608869652595811</c:v>
                </c:pt>
                <c:pt idx="2338">
                  <c:v>3.5017871403912393</c:v>
                </c:pt>
                <c:pt idx="2339">
                  <c:v>8.6799509513404871</c:v>
                </c:pt>
                <c:pt idx="2340">
                  <c:v>8.4916675492282589</c:v>
                </c:pt>
                <c:pt idx="2341">
                  <c:v>3.7983774395282275</c:v>
                </c:pt>
                <c:pt idx="2342">
                  <c:v>0.31413444261580498</c:v>
                </c:pt>
                <c:pt idx="2343">
                  <c:v>1.4426417818918817</c:v>
                </c:pt>
                <c:pt idx="2344">
                  <c:v>8.906528240109477</c:v>
                </c:pt>
                <c:pt idx="2345">
                  <c:v>8.765467050552072</c:v>
                </c:pt>
                <c:pt idx="2346">
                  <c:v>8.3617880799842084</c:v>
                </c:pt>
                <c:pt idx="2347">
                  <c:v>1.9517560322599472</c:v>
                </c:pt>
                <c:pt idx="2348">
                  <c:v>7.9908659799834965</c:v>
                </c:pt>
                <c:pt idx="2349">
                  <c:v>0.42169155056172775</c:v>
                </c:pt>
                <c:pt idx="2350">
                  <c:v>3.4614409110548721</c:v>
                </c:pt>
                <c:pt idx="2351">
                  <c:v>1.4798656991238262</c:v>
                </c:pt>
                <c:pt idx="2352">
                  <c:v>5.6280553598685152</c:v>
                </c:pt>
                <c:pt idx="2353">
                  <c:v>0</c:v>
                </c:pt>
                <c:pt idx="2354">
                  <c:v>8.9983668640311585</c:v>
                </c:pt>
                <c:pt idx="2355">
                  <c:v>7.9363698338268609</c:v>
                </c:pt>
                <c:pt idx="2356">
                  <c:v>9.1332795452079818</c:v>
                </c:pt>
                <c:pt idx="2357">
                  <c:v>8.9260432007176824</c:v>
                </c:pt>
                <c:pt idx="2358">
                  <c:v>9.1472528124172907</c:v>
                </c:pt>
                <c:pt idx="2359">
                  <c:v>0</c:v>
                </c:pt>
                <c:pt idx="2360">
                  <c:v>8.594770098750546</c:v>
                </c:pt>
                <c:pt idx="2361">
                  <c:v>8.5673029152268487</c:v>
                </c:pt>
                <c:pt idx="2362">
                  <c:v>3.6431500543478736</c:v>
                </c:pt>
                <c:pt idx="2363">
                  <c:v>6.1330511995278165</c:v>
                </c:pt>
                <c:pt idx="2364">
                  <c:v>1.5706614254359097</c:v>
                </c:pt>
                <c:pt idx="2365">
                  <c:v>8.3454307622964876</c:v>
                </c:pt>
                <c:pt idx="2366">
                  <c:v>3.0718735507530228</c:v>
                </c:pt>
                <c:pt idx="2367">
                  <c:v>1.1435104224009776</c:v>
                </c:pt>
                <c:pt idx="2368">
                  <c:v>9.0824159873322543</c:v>
                </c:pt>
                <c:pt idx="2369">
                  <c:v>8.3942281581534353</c:v>
                </c:pt>
                <c:pt idx="2370">
                  <c:v>8.580081359594983</c:v>
                </c:pt>
                <c:pt idx="2371">
                  <c:v>8.9206768541973176</c:v>
                </c:pt>
                <c:pt idx="2372">
                  <c:v>8.8146511241386634</c:v>
                </c:pt>
                <c:pt idx="2373">
                  <c:v>6.4699965591779414</c:v>
                </c:pt>
                <c:pt idx="2374">
                  <c:v>0</c:v>
                </c:pt>
                <c:pt idx="2375">
                  <c:v>8.8228901911128723</c:v>
                </c:pt>
                <c:pt idx="2376">
                  <c:v>4.7227996974790676</c:v>
                </c:pt>
                <c:pt idx="2377">
                  <c:v>9.0187288708929056</c:v>
                </c:pt>
                <c:pt idx="2378">
                  <c:v>3.644466520863051E-2</c:v>
                </c:pt>
                <c:pt idx="2379">
                  <c:v>6.9763781733503114</c:v>
                </c:pt>
                <c:pt idx="2380">
                  <c:v>5.2855831447749715</c:v>
                </c:pt>
                <c:pt idx="2381">
                  <c:v>8.6930559928861566</c:v>
                </c:pt>
                <c:pt idx="2382">
                  <c:v>5.3767855450314226</c:v>
                </c:pt>
                <c:pt idx="2383">
                  <c:v>8.8399555542790438</c:v>
                </c:pt>
                <c:pt idx="2384">
                  <c:v>8.3016671335604162</c:v>
                </c:pt>
                <c:pt idx="2385">
                  <c:v>9.1603347803769246</c:v>
                </c:pt>
                <c:pt idx="2386">
                  <c:v>3.8819450346652267</c:v>
                </c:pt>
                <c:pt idx="2387">
                  <c:v>3.5792756689989078</c:v>
                </c:pt>
                <c:pt idx="2388">
                  <c:v>7.4913177008954266</c:v>
                </c:pt>
                <c:pt idx="2389">
                  <c:v>6.537004974234299</c:v>
                </c:pt>
                <c:pt idx="2390">
                  <c:v>3.1027038930789086</c:v>
                </c:pt>
                <c:pt idx="2391">
                  <c:v>8.407284880194366</c:v>
                </c:pt>
                <c:pt idx="2392">
                  <c:v>0</c:v>
                </c:pt>
                <c:pt idx="2393">
                  <c:v>9.0824736711591409</c:v>
                </c:pt>
                <c:pt idx="2394">
                  <c:v>8.8039245753439221</c:v>
                </c:pt>
                <c:pt idx="2395">
                  <c:v>7.5888578431156528</c:v>
                </c:pt>
                <c:pt idx="2396">
                  <c:v>1.9176886304472414</c:v>
                </c:pt>
                <c:pt idx="2397">
                  <c:v>3.2547448750491963</c:v>
                </c:pt>
                <c:pt idx="2398">
                  <c:v>9.0784670707789115</c:v>
                </c:pt>
                <c:pt idx="2399">
                  <c:v>0.14756617912822054</c:v>
                </c:pt>
                <c:pt idx="2400">
                  <c:v>5.7466807512832077</c:v>
                </c:pt>
                <c:pt idx="2401">
                  <c:v>3.8708074903459768</c:v>
                </c:pt>
                <c:pt idx="2402">
                  <c:v>8.6674575077681428</c:v>
                </c:pt>
                <c:pt idx="2403">
                  <c:v>5.8405063028305113</c:v>
                </c:pt>
                <c:pt idx="2404">
                  <c:v>8.2091837048442695</c:v>
                </c:pt>
                <c:pt idx="2405">
                  <c:v>4.3497210740660845</c:v>
                </c:pt>
                <c:pt idx="2406">
                  <c:v>4.9321409614824487</c:v>
                </c:pt>
                <c:pt idx="2407">
                  <c:v>8.3530078191835422</c:v>
                </c:pt>
                <c:pt idx="2408">
                  <c:v>8.9784213411674969</c:v>
                </c:pt>
                <c:pt idx="2409">
                  <c:v>9.0978269535822456</c:v>
                </c:pt>
                <c:pt idx="2410">
                  <c:v>3.8531276226724414</c:v>
                </c:pt>
                <c:pt idx="2411">
                  <c:v>8.3302175471022739</c:v>
                </c:pt>
                <c:pt idx="2412">
                  <c:v>8.3046149941676113</c:v>
                </c:pt>
                <c:pt idx="2413">
                  <c:v>5.4716500059444266</c:v>
                </c:pt>
                <c:pt idx="2414">
                  <c:v>8.5368265372793513</c:v>
                </c:pt>
                <c:pt idx="2415">
                  <c:v>8.2510741943792052</c:v>
                </c:pt>
                <c:pt idx="2416">
                  <c:v>4.2509712705851683</c:v>
                </c:pt>
                <c:pt idx="2417">
                  <c:v>0</c:v>
                </c:pt>
                <c:pt idx="2418">
                  <c:v>5.7514234174395291</c:v>
                </c:pt>
                <c:pt idx="2419">
                  <c:v>8.1187123626925981</c:v>
                </c:pt>
                <c:pt idx="2420">
                  <c:v>8.8303967813320661</c:v>
                </c:pt>
                <c:pt idx="2421">
                  <c:v>9.0416166108847058</c:v>
                </c:pt>
                <c:pt idx="2422">
                  <c:v>8.7038832848521803</c:v>
                </c:pt>
                <c:pt idx="2423">
                  <c:v>4.8446709484575363</c:v>
                </c:pt>
                <c:pt idx="2424">
                  <c:v>7.947415302372411</c:v>
                </c:pt>
                <c:pt idx="2425">
                  <c:v>4.6186218269268222</c:v>
                </c:pt>
                <c:pt idx="2426">
                  <c:v>9.0745160378373395</c:v>
                </c:pt>
                <c:pt idx="2427">
                  <c:v>5.1413262796474744</c:v>
                </c:pt>
                <c:pt idx="2428">
                  <c:v>7.7856846277881555</c:v>
                </c:pt>
                <c:pt idx="2429">
                  <c:v>1.104236841615331</c:v>
                </c:pt>
                <c:pt idx="2430">
                  <c:v>8.7692861685611891</c:v>
                </c:pt>
                <c:pt idx="2431">
                  <c:v>8.7120214210156686</c:v>
                </c:pt>
                <c:pt idx="2432">
                  <c:v>9.1292192338316056</c:v>
                </c:pt>
                <c:pt idx="2433">
                  <c:v>8.2478480468932336</c:v>
                </c:pt>
                <c:pt idx="2434">
                  <c:v>0</c:v>
                </c:pt>
                <c:pt idx="2435">
                  <c:v>9.0107419573440062</c:v>
                </c:pt>
                <c:pt idx="2436">
                  <c:v>4.8598487492152982</c:v>
                </c:pt>
                <c:pt idx="2437">
                  <c:v>7.6301232335360512</c:v>
                </c:pt>
                <c:pt idx="2438">
                  <c:v>7.5580379475072883</c:v>
                </c:pt>
                <c:pt idx="2439">
                  <c:v>4.306908376855195</c:v>
                </c:pt>
                <c:pt idx="2440">
                  <c:v>8.8872378638653267</c:v>
                </c:pt>
                <c:pt idx="2441">
                  <c:v>7.3313484848436925</c:v>
                </c:pt>
                <c:pt idx="2442">
                  <c:v>5.7856020711693361</c:v>
                </c:pt>
                <c:pt idx="2443">
                  <c:v>8.9659762602895618</c:v>
                </c:pt>
                <c:pt idx="2444">
                  <c:v>5.0695871092265481</c:v>
                </c:pt>
                <c:pt idx="2445">
                  <c:v>5.803454874812517</c:v>
                </c:pt>
                <c:pt idx="2446">
                  <c:v>3.0328057726155078</c:v>
                </c:pt>
                <c:pt idx="2447">
                  <c:v>6.8586364599567169</c:v>
                </c:pt>
                <c:pt idx="2448">
                  <c:v>8.6916771829929456</c:v>
                </c:pt>
                <c:pt idx="2449">
                  <c:v>6.5978690971251508</c:v>
                </c:pt>
                <c:pt idx="2450">
                  <c:v>8.5250153277571137</c:v>
                </c:pt>
                <c:pt idx="2451">
                  <c:v>9.0402705286922203</c:v>
                </c:pt>
                <c:pt idx="2452">
                  <c:v>2.2429466117488208</c:v>
                </c:pt>
                <c:pt idx="2453">
                  <c:v>4.0413570514458295</c:v>
                </c:pt>
                <c:pt idx="2454">
                  <c:v>1.5246862884867785</c:v>
                </c:pt>
                <c:pt idx="2455">
                  <c:v>7.4898601788831005</c:v>
                </c:pt>
                <c:pt idx="2456">
                  <c:v>8.692220886344753</c:v>
                </c:pt>
                <c:pt idx="2457">
                  <c:v>0.90189814970389171</c:v>
                </c:pt>
                <c:pt idx="2458">
                  <c:v>8.8936386153863527</c:v>
                </c:pt>
                <c:pt idx="2459">
                  <c:v>8.483506564611865</c:v>
                </c:pt>
                <c:pt idx="2460">
                  <c:v>7.447894548651524</c:v>
                </c:pt>
                <c:pt idx="2461">
                  <c:v>9.1733484879602489</c:v>
                </c:pt>
                <c:pt idx="2462">
                  <c:v>5.4706434698319528</c:v>
                </c:pt>
                <c:pt idx="2463">
                  <c:v>8.9874542504299431</c:v>
                </c:pt>
                <c:pt idx="2464">
                  <c:v>8.8144423135912024</c:v>
                </c:pt>
                <c:pt idx="2465">
                  <c:v>6.3786083291349343</c:v>
                </c:pt>
                <c:pt idx="2466">
                  <c:v>4.7879253339588299</c:v>
                </c:pt>
                <c:pt idx="2467">
                  <c:v>8.5055948219000541</c:v>
                </c:pt>
                <c:pt idx="2468">
                  <c:v>7.387062105501272</c:v>
                </c:pt>
                <c:pt idx="2469">
                  <c:v>8.999150069250943</c:v>
                </c:pt>
                <c:pt idx="2470">
                  <c:v>7.539788799077467</c:v>
                </c:pt>
                <c:pt idx="2471">
                  <c:v>1.7318894857918872</c:v>
                </c:pt>
                <c:pt idx="2472">
                  <c:v>8.6204767992092037</c:v>
                </c:pt>
                <c:pt idx="2473">
                  <c:v>8.7071704288199623</c:v>
                </c:pt>
                <c:pt idx="2474">
                  <c:v>3.35089860573652</c:v>
                </c:pt>
                <c:pt idx="2475">
                  <c:v>8.608473125961055</c:v>
                </c:pt>
                <c:pt idx="2476">
                  <c:v>8.8847187825818601</c:v>
                </c:pt>
                <c:pt idx="2477">
                  <c:v>8.5131789490497347</c:v>
                </c:pt>
                <c:pt idx="2478">
                  <c:v>0</c:v>
                </c:pt>
                <c:pt idx="2479">
                  <c:v>8.8809879510005292</c:v>
                </c:pt>
                <c:pt idx="2480">
                  <c:v>7.7298056450022692</c:v>
                </c:pt>
                <c:pt idx="2481">
                  <c:v>2.0416367783769953</c:v>
                </c:pt>
                <c:pt idx="2482">
                  <c:v>8.44122838108464</c:v>
                </c:pt>
                <c:pt idx="2483">
                  <c:v>8.9988995405125607</c:v>
                </c:pt>
                <c:pt idx="2484">
                  <c:v>8.7170849461263575</c:v>
                </c:pt>
                <c:pt idx="2485">
                  <c:v>6.8084072932434436</c:v>
                </c:pt>
                <c:pt idx="2486">
                  <c:v>4.8900671830819267</c:v>
                </c:pt>
                <c:pt idx="2487">
                  <c:v>4.0200051245379482</c:v>
                </c:pt>
                <c:pt idx="2488">
                  <c:v>8.9208909231528075</c:v>
                </c:pt>
                <c:pt idx="2489">
                  <c:v>7.9774945274213946</c:v>
                </c:pt>
                <c:pt idx="2490">
                  <c:v>8.3773084487318936</c:v>
                </c:pt>
                <c:pt idx="2491">
                  <c:v>2.3317826235598336</c:v>
                </c:pt>
                <c:pt idx="2492">
                  <c:v>0.70095115417651743</c:v>
                </c:pt>
                <c:pt idx="2493">
                  <c:v>4.2986680425175967</c:v>
                </c:pt>
                <c:pt idx="2494">
                  <c:v>8.2223484348814058</c:v>
                </c:pt>
                <c:pt idx="2495">
                  <c:v>1.0688456859799513</c:v>
                </c:pt>
                <c:pt idx="2496">
                  <c:v>0.33611208096705447</c:v>
                </c:pt>
                <c:pt idx="2497">
                  <c:v>6.3173495565250297</c:v>
                </c:pt>
                <c:pt idx="2498">
                  <c:v>8.4368735348222508</c:v>
                </c:pt>
                <c:pt idx="2499">
                  <c:v>7.4057367488736903</c:v>
                </c:pt>
                <c:pt idx="2500">
                  <c:v>8.4289636973402935</c:v>
                </c:pt>
                <c:pt idx="2501">
                  <c:v>9.0155255350094627</c:v>
                </c:pt>
                <c:pt idx="2502">
                  <c:v>5.7399971920449762</c:v>
                </c:pt>
                <c:pt idx="2503">
                  <c:v>5.6824200449841564</c:v>
                </c:pt>
                <c:pt idx="2504">
                  <c:v>1.4106481989962445</c:v>
                </c:pt>
                <c:pt idx="2505">
                  <c:v>5.2789723128727175</c:v>
                </c:pt>
                <c:pt idx="2506">
                  <c:v>7.8920098254077784</c:v>
                </c:pt>
                <c:pt idx="2507">
                  <c:v>3.9336586049586448</c:v>
                </c:pt>
                <c:pt idx="2508">
                  <c:v>8.9834500513072513</c:v>
                </c:pt>
                <c:pt idx="2509">
                  <c:v>8.9679543813582079</c:v>
                </c:pt>
                <c:pt idx="2510">
                  <c:v>3.3802430364386704</c:v>
                </c:pt>
                <c:pt idx="2511">
                  <c:v>9.1857138472098434</c:v>
                </c:pt>
                <c:pt idx="2512">
                  <c:v>6.3863907983604351</c:v>
                </c:pt>
                <c:pt idx="2513">
                  <c:v>7.3762960931757142</c:v>
                </c:pt>
                <c:pt idx="2514">
                  <c:v>5.031010618116003</c:v>
                </c:pt>
                <c:pt idx="2515">
                  <c:v>4.1730663034636963</c:v>
                </c:pt>
                <c:pt idx="2516">
                  <c:v>8.8453729080409289</c:v>
                </c:pt>
                <c:pt idx="2517">
                  <c:v>8.7706010369228995</c:v>
                </c:pt>
                <c:pt idx="2518">
                  <c:v>2.7110903514679201</c:v>
                </c:pt>
                <c:pt idx="2519">
                  <c:v>8.653200459559919</c:v>
                </c:pt>
                <c:pt idx="2520">
                  <c:v>1.6650817080179736</c:v>
                </c:pt>
                <c:pt idx="2521">
                  <c:v>6.2922865878686078</c:v>
                </c:pt>
                <c:pt idx="2522">
                  <c:v>5.1174628668990305</c:v>
                </c:pt>
                <c:pt idx="2523">
                  <c:v>6.9458004660284578</c:v>
                </c:pt>
                <c:pt idx="2524">
                  <c:v>4.5410031674506079</c:v>
                </c:pt>
                <c:pt idx="2525">
                  <c:v>1.9420200390808455</c:v>
                </c:pt>
                <c:pt idx="2526">
                  <c:v>8.5221915182604882</c:v>
                </c:pt>
                <c:pt idx="2527">
                  <c:v>0</c:v>
                </c:pt>
                <c:pt idx="2528">
                  <c:v>0</c:v>
                </c:pt>
                <c:pt idx="2529">
                  <c:v>9.0711949627896242</c:v>
                </c:pt>
                <c:pt idx="2530">
                  <c:v>8.7746136072007879</c:v>
                </c:pt>
                <c:pt idx="2531">
                  <c:v>7.6299222402368843</c:v>
                </c:pt>
                <c:pt idx="2532">
                  <c:v>5.9625651195297813</c:v>
                </c:pt>
                <c:pt idx="2533">
                  <c:v>8.7485780594650482</c:v>
                </c:pt>
                <c:pt idx="2534">
                  <c:v>5.0019986874890883</c:v>
                </c:pt>
                <c:pt idx="2535">
                  <c:v>2.6267787716391204</c:v>
                </c:pt>
                <c:pt idx="2536">
                  <c:v>7.551493906510518</c:v>
                </c:pt>
                <c:pt idx="2537">
                  <c:v>3.1205662909519085</c:v>
                </c:pt>
                <c:pt idx="2538">
                  <c:v>6.9738724775746999</c:v>
                </c:pt>
                <c:pt idx="2539">
                  <c:v>9.1228504340589218</c:v>
                </c:pt>
                <c:pt idx="2540">
                  <c:v>6.7109383566027034</c:v>
                </c:pt>
                <c:pt idx="2541">
                  <c:v>4.53268272791383</c:v>
                </c:pt>
                <c:pt idx="2542">
                  <c:v>4.5187269486824642</c:v>
                </c:pt>
                <c:pt idx="2543">
                  <c:v>8.867134547795116</c:v>
                </c:pt>
                <c:pt idx="2544">
                  <c:v>8.941267449799625</c:v>
                </c:pt>
                <c:pt idx="2545">
                  <c:v>5.3564642371917541</c:v>
                </c:pt>
                <c:pt idx="2546">
                  <c:v>9.2050989424695544</c:v>
                </c:pt>
                <c:pt idx="2547">
                  <c:v>9.1288524946677168</c:v>
                </c:pt>
                <c:pt idx="2548">
                  <c:v>6.7420614242856818</c:v>
                </c:pt>
                <c:pt idx="2549">
                  <c:v>9.0300439921993583</c:v>
                </c:pt>
                <c:pt idx="2550">
                  <c:v>8.7479141985271713</c:v>
                </c:pt>
                <c:pt idx="2551">
                  <c:v>3.0739307050783702</c:v>
                </c:pt>
                <c:pt idx="2552">
                  <c:v>0.54402505738551366</c:v>
                </c:pt>
                <c:pt idx="2553">
                  <c:v>2.0401028655665492</c:v>
                </c:pt>
                <c:pt idx="2554">
                  <c:v>9.0675208384640964</c:v>
                </c:pt>
                <c:pt idx="2555">
                  <c:v>9.1757304452675221</c:v>
                </c:pt>
                <c:pt idx="2556">
                  <c:v>8.2120254269658126</c:v>
                </c:pt>
                <c:pt idx="2557">
                  <c:v>1.3155538542788214</c:v>
                </c:pt>
                <c:pt idx="2558">
                  <c:v>8.2712611542141996</c:v>
                </c:pt>
                <c:pt idx="2559">
                  <c:v>0.40516473402774905</c:v>
                </c:pt>
                <c:pt idx="2560">
                  <c:v>2.8494082317467364</c:v>
                </c:pt>
                <c:pt idx="2561">
                  <c:v>3.0878861238402573</c:v>
                </c:pt>
                <c:pt idx="2562">
                  <c:v>5.3895488383587944</c:v>
                </c:pt>
                <c:pt idx="2563">
                  <c:v>2.2372144717640965</c:v>
                </c:pt>
                <c:pt idx="2564">
                  <c:v>7.1441514410070113</c:v>
                </c:pt>
                <c:pt idx="2565">
                  <c:v>6.226064202901032</c:v>
                </c:pt>
                <c:pt idx="2566">
                  <c:v>8.9186099976779758</c:v>
                </c:pt>
                <c:pt idx="2567">
                  <c:v>8.9106803995576023</c:v>
                </c:pt>
                <c:pt idx="2568">
                  <c:v>8.5967209624054135</c:v>
                </c:pt>
                <c:pt idx="2569">
                  <c:v>0</c:v>
                </c:pt>
                <c:pt idx="2570">
                  <c:v>9.0156333399446495</c:v>
                </c:pt>
                <c:pt idx="2571">
                  <c:v>8.8352947357901552</c:v>
                </c:pt>
                <c:pt idx="2572">
                  <c:v>3.3880153073190633</c:v>
                </c:pt>
                <c:pt idx="2573">
                  <c:v>5.3849658032855743</c:v>
                </c:pt>
                <c:pt idx="2574">
                  <c:v>2.9397976640722443</c:v>
                </c:pt>
                <c:pt idx="2575">
                  <c:v>8.4853028811187681</c:v>
                </c:pt>
                <c:pt idx="2576">
                  <c:v>3.850375325489297</c:v>
                </c:pt>
                <c:pt idx="2577">
                  <c:v>0.37420837730900353</c:v>
                </c:pt>
                <c:pt idx="2578">
                  <c:v>8.8355599672480594</c:v>
                </c:pt>
                <c:pt idx="2579">
                  <c:v>8.4159524499022815</c:v>
                </c:pt>
                <c:pt idx="2580">
                  <c:v>8.2729776292571628</c:v>
                </c:pt>
                <c:pt idx="2581">
                  <c:v>8.9459447098701972</c:v>
                </c:pt>
                <c:pt idx="2582">
                  <c:v>3.4958282793965085</c:v>
                </c:pt>
                <c:pt idx="2583">
                  <c:v>6.5998926546664016</c:v>
                </c:pt>
                <c:pt idx="2584">
                  <c:v>0</c:v>
                </c:pt>
                <c:pt idx="2585">
                  <c:v>8.5735996505601726</c:v>
                </c:pt>
                <c:pt idx="2586">
                  <c:v>8.4109171674906857</c:v>
                </c:pt>
                <c:pt idx="2587">
                  <c:v>8.5163196660776297</c:v>
                </c:pt>
                <c:pt idx="2588">
                  <c:v>2.8182371437306104</c:v>
                </c:pt>
                <c:pt idx="2589">
                  <c:v>7.736418614906003</c:v>
                </c:pt>
                <c:pt idx="2590">
                  <c:v>5.7136663485200572</c:v>
                </c:pt>
                <c:pt idx="2591">
                  <c:v>8.3001757448717264</c:v>
                </c:pt>
                <c:pt idx="2592">
                  <c:v>4.2158539639334967</c:v>
                </c:pt>
                <c:pt idx="2593">
                  <c:v>8.874642505229863</c:v>
                </c:pt>
                <c:pt idx="2594">
                  <c:v>8.0155032729148257</c:v>
                </c:pt>
                <c:pt idx="2595">
                  <c:v>9.172936290956061</c:v>
                </c:pt>
                <c:pt idx="2596">
                  <c:v>6.0829913922162246</c:v>
                </c:pt>
                <c:pt idx="2597">
                  <c:v>3.0276624242576475</c:v>
                </c:pt>
                <c:pt idx="2598">
                  <c:v>5.6210058005886454</c:v>
                </c:pt>
                <c:pt idx="2599">
                  <c:v>5.2503469867484878</c:v>
                </c:pt>
                <c:pt idx="2600">
                  <c:v>2.2247186205472524</c:v>
                </c:pt>
                <c:pt idx="2601">
                  <c:v>8.9715917198734818</c:v>
                </c:pt>
                <c:pt idx="2602">
                  <c:v>0</c:v>
                </c:pt>
                <c:pt idx="2603">
                  <c:v>8.992940183976101</c:v>
                </c:pt>
                <c:pt idx="2604">
                  <c:v>8.5281496189977535</c:v>
                </c:pt>
                <c:pt idx="2605">
                  <c:v>8.9336216422630237</c:v>
                </c:pt>
                <c:pt idx="2606">
                  <c:v>1.7499059439317677</c:v>
                </c:pt>
                <c:pt idx="2607">
                  <c:v>4.7295030011725325</c:v>
                </c:pt>
                <c:pt idx="2608">
                  <c:v>9.0224593961511168</c:v>
                </c:pt>
                <c:pt idx="2609">
                  <c:v>0</c:v>
                </c:pt>
                <c:pt idx="2610">
                  <c:v>6.151081086819822</c:v>
                </c:pt>
                <c:pt idx="2611">
                  <c:v>2.5882326311809187</c:v>
                </c:pt>
                <c:pt idx="2612">
                  <c:v>8.8024881493634641</c:v>
                </c:pt>
                <c:pt idx="2613">
                  <c:v>3.647089818190866</c:v>
                </c:pt>
                <c:pt idx="2614">
                  <c:v>8.4710558688925648</c:v>
                </c:pt>
                <c:pt idx="2615">
                  <c:v>5.750048959205607</c:v>
                </c:pt>
                <c:pt idx="2616">
                  <c:v>6.5763802424670788</c:v>
                </c:pt>
                <c:pt idx="2617">
                  <c:v>8.298538315939803</c:v>
                </c:pt>
                <c:pt idx="2618">
                  <c:v>9.1351740964553052</c:v>
                </c:pt>
                <c:pt idx="2619">
                  <c:v>8.7896533163887121</c:v>
                </c:pt>
                <c:pt idx="2620">
                  <c:v>6.2133009840740412</c:v>
                </c:pt>
                <c:pt idx="2621">
                  <c:v>7.8771143688800098</c:v>
                </c:pt>
                <c:pt idx="2622">
                  <c:v>8.0413548751050712</c:v>
                </c:pt>
                <c:pt idx="2623">
                  <c:v>9.0888910949235768</c:v>
                </c:pt>
                <c:pt idx="2624">
                  <c:v>8.58495723641966</c:v>
                </c:pt>
                <c:pt idx="2625">
                  <c:v>8.3745876974924904</c:v>
                </c:pt>
                <c:pt idx="2626">
                  <c:v>6.239749614463892</c:v>
                </c:pt>
                <c:pt idx="2627">
                  <c:v>0.11781038241670724</c:v>
                </c:pt>
                <c:pt idx="2628">
                  <c:v>7.3538815217036779</c:v>
                </c:pt>
                <c:pt idx="2629">
                  <c:v>8.5767077564172514</c:v>
                </c:pt>
                <c:pt idx="2630">
                  <c:v>6.9849259127456351</c:v>
                </c:pt>
                <c:pt idx="2631">
                  <c:v>8.9114499406941281</c:v>
                </c:pt>
                <c:pt idx="2632">
                  <c:v>9.0029942273393821</c:v>
                </c:pt>
                <c:pt idx="2633">
                  <c:v>5.0652343812730578</c:v>
                </c:pt>
                <c:pt idx="2634">
                  <c:v>6.2841072797547115</c:v>
                </c:pt>
                <c:pt idx="2635">
                  <c:v>8.4344659597676674</c:v>
                </c:pt>
                <c:pt idx="2636">
                  <c:v>8.972296803206369</c:v>
                </c:pt>
                <c:pt idx="2637">
                  <c:v>5.9833966519414989</c:v>
                </c:pt>
                <c:pt idx="2638">
                  <c:v>7.7141810390742966</c:v>
                </c:pt>
                <c:pt idx="2639">
                  <c:v>1.7423588211873946</c:v>
                </c:pt>
                <c:pt idx="2640">
                  <c:v>8.5464747189423509</c:v>
                </c:pt>
                <c:pt idx="2641">
                  <c:v>8.5872927554385239</c:v>
                </c:pt>
                <c:pt idx="2642">
                  <c:v>8.9534445113659693</c:v>
                </c:pt>
                <c:pt idx="2643">
                  <c:v>9.1984101605540989</c:v>
                </c:pt>
                <c:pt idx="2644">
                  <c:v>0</c:v>
                </c:pt>
                <c:pt idx="2645">
                  <c:v>8.7676003986142579</c:v>
                </c:pt>
                <c:pt idx="2646">
                  <c:v>5.9234535850056877</c:v>
                </c:pt>
                <c:pt idx="2647">
                  <c:v>7.7989292230673009</c:v>
                </c:pt>
                <c:pt idx="2648">
                  <c:v>7.9732159839282719</c:v>
                </c:pt>
                <c:pt idx="2649">
                  <c:v>5.8355261436386838</c:v>
                </c:pt>
                <c:pt idx="2650">
                  <c:v>8.9524792487940665</c:v>
                </c:pt>
                <c:pt idx="2651">
                  <c:v>9.1879018383411832</c:v>
                </c:pt>
                <c:pt idx="2652">
                  <c:v>7.7235585701105434</c:v>
                </c:pt>
                <c:pt idx="2653">
                  <c:v>8.8772037675158764</c:v>
                </c:pt>
                <c:pt idx="2654">
                  <c:v>6.173674571415293</c:v>
                </c:pt>
                <c:pt idx="2655">
                  <c:v>6.3850348748484578</c:v>
                </c:pt>
                <c:pt idx="2656">
                  <c:v>4.7162958466876317</c:v>
                </c:pt>
                <c:pt idx="2657">
                  <c:v>9.1440678615435456</c:v>
                </c:pt>
                <c:pt idx="2658">
                  <c:v>9.0698734718208573</c:v>
                </c:pt>
                <c:pt idx="2659">
                  <c:v>9.0984337248680607</c:v>
                </c:pt>
                <c:pt idx="2660">
                  <c:v>8.5769879264458329</c:v>
                </c:pt>
                <c:pt idx="2661">
                  <c:v>8.7800848942651779</c:v>
                </c:pt>
                <c:pt idx="2662">
                  <c:v>1.3272033137943975</c:v>
                </c:pt>
                <c:pt idx="2663">
                  <c:v>4.5203427036926342</c:v>
                </c:pt>
                <c:pt idx="2664">
                  <c:v>0.79033456786896084</c:v>
                </c:pt>
                <c:pt idx="2665">
                  <c:v>6.2301714465333342</c:v>
                </c:pt>
                <c:pt idx="2666">
                  <c:v>8.4979939379775971</c:v>
                </c:pt>
                <c:pt idx="2667">
                  <c:v>0</c:v>
                </c:pt>
                <c:pt idx="2668">
                  <c:v>8.6225592814618572</c:v>
                </c:pt>
                <c:pt idx="2669">
                  <c:v>8.4372796510773505</c:v>
                </c:pt>
                <c:pt idx="2670">
                  <c:v>9.1704960732322753</c:v>
                </c:pt>
                <c:pt idx="2671">
                  <c:v>7.9320661362379372</c:v>
                </c:pt>
                <c:pt idx="2672">
                  <c:v>6.3595682503859976</c:v>
                </c:pt>
                <c:pt idx="2673">
                  <c:v>8.9907624659094036</c:v>
                </c:pt>
                <c:pt idx="2674">
                  <c:v>8.6573379656358718</c:v>
                </c:pt>
                <c:pt idx="2675">
                  <c:v>8.5923381198429674</c:v>
                </c:pt>
                <c:pt idx="2676">
                  <c:v>2.2254646281690937</c:v>
                </c:pt>
                <c:pt idx="2677">
                  <c:v>8.694580507145071</c:v>
                </c:pt>
                <c:pt idx="2678">
                  <c:v>6.9461212156788417</c:v>
                </c:pt>
                <c:pt idx="2679">
                  <c:v>8.9247033204231183</c:v>
                </c:pt>
                <c:pt idx="2680">
                  <c:v>8.323977283085668</c:v>
                </c:pt>
                <c:pt idx="2681">
                  <c:v>1.9658887804883338</c:v>
                </c:pt>
                <c:pt idx="2682">
                  <c:v>8.5133081924598564</c:v>
                </c:pt>
                <c:pt idx="2683">
                  <c:v>8.0221485061762952</c:v>
                </c:pt>
                <c:pt idx="2684">
                  <c:v>6.3338869733176795</c:v>
                </c:pt>
                <c:pt idx="2685">
                  <c:v>8.7357785552388538</c:v>
                </c:pt>
                <c:pt idx="2686">
                  <c:v>9.0917246296831404</c:v>
                </c:pt>
                <c:pt idx="2687">
                  <c:v>8.6581269796830878</c:v>
                </c:pt>
                <c:pt idx="2688">
                  <c:v>2.9253148857602995</c:v>
                </c:pt>
                <c:pt idx="2689">
                  <c:v>8.7450058990503408</c:v>
                </c:pt>
                <c:pt idx="2690">
                  <c:v>9.0570858148629121</c:v>
                </c:pt>
                <c:pt idx="2691">
                  <c:v>2.2161606459375904</c:v>
                </c:pt>
                <c:pt idx="2692">
                  <c:v>8.6736486081309003</c:v>
                </c:pt>
                <c:pt idx="2693">
                  <c:v>9.1010769344718323</c:v>
                </c:pt>
                <c:pt idx="2694">
                  <c:v>8.5275889614108298</c:v>
                </c:pt>
                <c:pt idx="2695">
                  <c:v>9.2053860026592549</c:v>
                </c:pt>
                <c:pt idx="2696">
                  <c:v>5.9896392832884588</c:v>
                </c:pt>
                <c:pt idx="2697">
                  <c:v>2.7199509904951413</c:v>
                </c:pt>
                <c:pt idx="2698">
                  <c:v>8.8598159943612806</c:v>
                </c:pt>
                <c:pt idx="2699">
                  <c:v>8.1205326387007037</c:v>
                </c:pt>
                <c:pt idx="2700">
                  <c:v>8.0762007897618773</c:v>
                </c:pt>
                <c:pt idx="2701">
                  <c:v>0</c:v>
                </c:pt>
                <c:pt idx="2702">
                  <c:v>1.74002534447585</c:v>
                </c:pt>
                <c:pt idx="2703">
                  <c:v>2.0570827388271802</c:v>
                </c:pt>
                <c:pt idx="2704">
                  <c:v>8.3058349914503982</c:v>
                </c:pt>
                <c:pt idx="2705">
                  <c:v>2.1062580164310685</c:v>
                </c:pt>
                <c:pt idx="2706">
                  <c:v>2.1901137890269604</c:v>
                </c:pt>
                <c:pt idx="2707">
                  <c:v>3.724298744028248</c:v>
                </c:pt>
                <c:pt idx="2708">
                  <c:v>8.3384761109358223</c:v>
                </c:pt>
                <c:pt idx="2709">
                  <c:v>9.0140567563524154</c:v>
                </c:pt>
                <c:pt idx="2710">
                  <c:v>6.4846811389713688</c:v>
                </c:pt>
                <c:pt idx="2711">
                  <c:v>8.8641112243116318</c:v>
                </c:pt>
                <c:pt idx="2712">
                  <c:v>6.6609272275655576</c:v>
                </c:pt>
                <c:pt idx="2713">
                  <c:v>4.7786141429520921</c:v>
                </c:pt>
                <c:pt idx="2714">
                  <c:v>1.4555044558416113</c:v>
                </c:pt>
                <c:pt idx="2715">
                  <c:v>4.2123157328678378</c:v>
                </c:pt>
                <c:pt idx="2716">
                  <c:v>6.5208856698038025</c:v>
                </c:pt>
                <c:pt idx="2717">
                  <c:v>4.3324533337693332</c:v>
                </c:pt>
                <c:pt idx="2718">
                  <c:v>8.8268961219429674</c:v>
                </c:pt>
                <c:pt idx="2719">
                  <c:v>8.9471332444029095</c:v>
                </c:pt>
                <c:pt idx="2720">
                  <c:v>2.9606512228370683</c:v>
                </c:pt>
                <c:pt idx="2721">
                  <c:v>8.8151922498313873</c:v>
                </c:pt>
                <c:pt idx="2722">
                  <c:v>5.0116327250306218</c:v>
                </c:pt>
                <c:pt idx="2723">
                  <c:v>9.0939437725021879</c:v>
                </c:pt>
                <c:pt idx="2724">
                  <c:v>5.6983414939357608</c:v>
                </c:pt>
                <c:pt idx="2725">
                  <c:v>4.6832485719164847</c:v>
                </c:pt>
                <c:pt idx="2726">
                  <c:v>8.8692247042443704</c:v>
                </c:pt>
                <c:pt idx="2727">
                  <c:v>8.6577345318852625</c:v>
                </c:pt>
                <c:pt idx="2728">
                  <c:v>4.5871107086120242</c:v>
                </c:pt>
                <c:pt idx="2729">
                  <c:v>9.1378376536198154</c:v>
                </c:pt>
                <c:pt idx="2730">
                  <c:v>1.1386381661457541</c:v>
                </c:pt>
                <c:pt idx="2731">
                  <c:v>6.8430050193715291</c:v>
                </c:pt>
                <c:pt idx="2732">
                  <c:v>3.8687922501587977</c:v>
                </c:pt>
                <c:pt idx="2733">
                  <c:v>8.7573650268915131</c:v>
                </c:pt>
                <c:pt idx="2734">
                  <c:v>7.1117852676858737</c:v>
                </c:pt>
                <c:pt idx="2735">
                  <c:v>1.3964691430179204</c:v>
                </c:pt>
                <c:pt idx="2736">
                  <c:v>7.2957081663378522</c:v>
                </c:pt>
                <c:pt idx="2737">
                  <c:v>0.45641735201598405</c:v>
                </c:pt>
                <c:pt idx="2738">
                  <c:v>0</c:v>
                </c:pt>
                <c:pt idx="2739">
                  <c:v>9.0152728637120454</c:v>
                </c:pt>
                <c:pt idx="2740">
                  <c:v>9.090323169391457</c:v>
                </c:pt>
                <c:pt idx="2741">
                  <c:v>6.1630581251069456</c:v>
                </c:pt>
                <c:pt idx="2742">
                  <c:v>4.6378301994609963</c:v>
                </c:pt>
                <c:pt idx="2743">
                  <c:v>8.7980481658058878</c:v>
                </c:pt>
                <c:pt idx="2744">
                  <c:v>5.332145772671038</c:v>
                </c:pt>
                <c:pt idx="2745">
                  <c:v>2.9585438931002126</c:v>
                </c:pt>
                <c:pt idx="2746">
                  <c:v>8.1984087529845979</c:v>
                </c:pt>
                <c:pt idx="2747">
                  <c:v>4.8810972446443843</c:v>
                </c:pt>
                <c:pt idx="2748">
                  <c:v>5.3989941843277602</c:v>
                </c:pt>
                <c:pt idx="2749">
                  <c:v>9.0833352951558801</c:v>
                </c:pt>
                <c:pt idx="2750">
                  <c:v>6.6964197472327074</c:v>
                </c:pt>
                <c:pt idx="2751">
                  <c:v>7.0209842054180367</c:v>
                </c:pt>
                <c:pt idx="2752">
                  <c:v>3.3963867160844829</c:v>
                </c:pt>
                <c:pt idx="2753">
                  <c:v>9.1157174251455135</c:v>
                </c:pt>
                <c:pt idx="2754">
                  <c:v>8.7443495418582984</c:v>
                </c:pt>
                <c:pt idx="2755">
                  <c:v>3.6084808605688594</c:v>
                </c:pt>
                <c:pt idx="2756">
                  <c:v>9.0874304409299693</c:v>
                </c:pt>
                <c:pt idx="2757">
                  <c:v>9.0446199996440431</c:v>
                </c:pt>
                <c:pt idx="2758">
                  <c:v>3.5820070576025236</c:v>
                </c:pt>
                <c:pt idx="2759">
                  <c:v>9.0347468846406791</c:v>
                </c:pt>
                <c:pt idx="2760">
                  <c:v>8.4874882096983626</c:v>
                </c:pt>
                <c:pt idx="2761">
                  <c:v>3.2987952938479115</c:v>
                </c:pt>
                <c:pt idx="2762">
                  <c:v>4.5970297667324363E-2</c:v>
                </c:pt>
                <c:pt idx="2763">
                  <c:v>0.53024369033586027</c:v>
                </c:pt>
                <c:pt idx="2764">
                  <c:v>8.9024854827133595</c:v>
                </c:pt>
                <c:pt idx="2765">
                  <c:v>9.0925745313226543</c:v>
                </c:pt>
                <c:pt idx="2766">
                  <c:v>8.9307378896036838</c:v>
                </c:pt>
                <c:pt idx="2767">
                  <c:v>3.6215288611733074</c:v>
                </c:pt>
                <c:pt idx="2768">
                  <c:v>8.5095610257672831</c:v>
                </c:pt>
                <c:pt idx="2769">
                  <c:v>1.4195193550038803</c:v>
                </c:pt>
                <c:pt idx="2770">
                  <c:v>5.4251455638742589</c:v>
                </c:pt>
                <c:pt idx="2771">
                  <c:v>0.89881909017672823</c:v>
                </c:pt>
                <c:pt idx="2772">
                  <c:v>3.968262530917094</c:v>
                </c:pt>
                <c:pt idx="2773">
                  <c:v>0.90339509642767035</c:v>
                </c:pt>
                <c:pt idx="2774">
                  <c:v>8.8494327709966889</c:v>
                </c:pt>
                <c:pt idx="2775">
                  <c:v>8.1940717560828968</c:v>
                </c:pt>
                <c:pt idx="2776">
                  <c:v>9.1734355376313133</c:v>
                </c:pt>
                <c:pt idx="2777">
                  <c:v>9.1471057361898822</c:v>
                </c:pt>
                <c:pt idx="2778">
                  <c:v>9.0464350543569019</c:v>
                </c:pt>
                <c:pt idx="2779">
                  <c:v>2.3021708899723308</c:v>
                </c:pt>
                <c:pt idx="2780">
                  <c:v>8.1178954472007661</c:v>
                </c:pt>
                <c:pt idx="2781">
                  <c:v>9.0485600549774929</c:v>
                </c:pt>
                <c:pt idx="2782">
                  <c:v>3.5119853715712135</c:v>
                </c:pt>
                <c:pt idx="2783">
                  <c:v>9.0143229851839894</c:v>
                </c:pt>
                <c:pt idx="2784">
                  <c:v>3.6941839438787492</c:v>
                </c:pt>
                <c:pt idx="2785">
                  <c:v>8.4409386091240268</c:v>
                </c:pt>
                <c:pt idx="2786">
                  <c:v>3.8222244166081882</c:v>
                </c:pt>
                <c:pt idx="2787">
                  <c:v>0.1060871129304977</c:v>
                </c:pt>
                <c:pt idx="2788">
                  <c:v>8.9440005429224243</c:v>
                </c:pt>
                <c:pt idx="2789">
                  <c:v>8.3577396779978539</c:v>
                </c:pt>
                <c:pt idx="2790">
                  <c:v>8.6142746569424773</c:v>
                </c:pt>
                <c:pt idx="2791">
                  <c:v>8.828867888807137</c:v>
                </c:pt>
                <c:pt idx="2792">
                  <c:v>9.0763708021638259</c:v>
                </c:pt>
                <c:pt idx="2793">
                  <c:v>5.3690110200417598</c:v>
                </c:pt>
                <c:pt idx="2794">
                  <c:v>0.21819366029767437</c:v>
                </c:pt>
                <c:pt idx="2795">
                  <c:v>8.6003065132678103</c:v>
                </c:pt>
                <c:pt idx="2796">
                  <c:v>7.3114999702182635</c:v>
                </c:pt>
                <c:pt idx="2797">
                  <c:v>8.5122187321199831</c:v>
                </c:pt>
                <c:pt idx="2798">
                  <c:v>1.8807000671331673</c:v>
                </c:pt>
                <c:pt idx="2799">
                  <c:v>6.4042288154343652</c:v>
                </c:pt>
                <c:pt idx="2800">
                  <c:v>4.429677332461571</c:v>
                </c:pt>
                <c:pt idx="2801">
                  <c:v>8.9969760296469161</c:v>
                </c:pt>
                <c:pt idx="2802">
                  <c:v>4.9516335904866748</c:v>
                </c:pt>
                <c:pt idx="2803">
                  <c:v>8.5613730564135899</c:v>
                </c:pt>
                <c:pt idx="2804">
                  <c:v>9.0647453495064845</c:v>
                </c:pt>
                <c:pt idx="2805">
                  <c:v>8.9527582455253505</c:v>
                </c:pt>
                <c:pt idx="2806">
                  <c:v>6.3924671358880074</c:v>
                </c:pt>
                <c:pt idx="2807">
                  <c:v>2.2358024831730599</c:v>
                </c:pt>
                <c:pt idx="2808">
                  <c:v>9.1533047932935769</c:v>
                </c:pt>
                <c:pt idx="2809">
                  <c:v>4.0704560223137589</c:v>
                </c:pt>
                <c:pt idx="2810">
                  <c:v>2.7035237569910073</c:v>
                </c:pt>
                <c:pt idx="2811">
                  <c:v>8.8594372197374582</c:v>
                </c:pt>
                <c:pt idx="2812">
                  <c:v>0</c:v>
                </c:pt>
                <c:pt idx="2813">
                  <c:v>8.9398617616702261</c:v>
                </c:pt>
                <c:pt idx="2814">
                  <c:v>9.1095092456781863</c:v>
                </c:pt>
                <c:pt idx="2815">
                  <c:v>9.1260248271275817</c:v>
                </c:pt>
                <c:pt idx="2816">
                  <c:v>3.658968881191448</c:v>
                </c:pt>
                <c:pt idx="2817">
                  <c:v>3.7558927585606541</c:v>
                </c:pt>
                <c:pt idx="2818">
                  <c:v>8.8505903339917484</c:v>
                </c:pt>
                <c:pt idx="2819">
                  <c:v>1.5571684411894635</c:v>
                </c:pt>
                <c:pt idx="2820">
                  <c:v>7.7652592999259999</c:v>
                </c:pt>
                <c:pt idx="2821">
                  <c:v>2.6071744509693668</c:v>
                </c:pt>
                <c:pt idx="2822">
                  <c:v>8.6206554382021192</c:v>
                </c:pt>
                <c:pt idx="2823">
                  <c:v>5.8158781405135702</c:v>
                </c:pt>
                <c:pt idx="2824">
                  <c:v>7.88268937985631</c:v>
                </c:pt>
                <c:pt idx="2825">
                  <c:v>5.9559785172652688</c:v>
                </c:pt>
                <c:pt idx="2826">
                  <c:v>7.9256850205283316</c:v>
                </c:pt>
                <c:pt idx="2827">
                  <c:v>8.494550180768405</c:v>
                </c:pt>
                <c:pt idx="2828">
                  <c:v>8.8619465229170036</c:v>
                </c:pt>
                <c:pt idx="2829">
                  <c:v>9.0564732278824405</c:v>
                </c:pt>
                <c:pt idx="2830">
                  <c:v>5.3800245141583432</c:v>
                </c:pt>
                <c:pt idx="2831">
                  <c:v>7.8964827017561081</c:v>
                </c:pt>
                <c:pt idx="2832">
                  <c:v>7.7089095652119166</c:v>
                </c:pt>
                <c:pt idx="2833">
                  <c:v>9.1195823766239013</c:v>
                </c:pt>
                <c:pt idx="2834">
                  <c:v>8.1262969993825855</c:v>
                </c:pt>
                <c:pt idx="2835">
                  <c:v>8.5787643327152772</c:v>
                </c:pt>
                <c:pt idx="2836">
                  <c:v>6.2396644126523002</c:v>
                </c:pt>
                <c:pt idx="2837">
                  <c:v>1.3320915149356652E-3</c:v>
                </c:pt>
                <c:pt idx="2838">
                  <c:v>6.66776751444716</c:v>
                </c:pt>
                <c:pt idx="2839">
                  <c:v>8.3425736610882986</c:v>
                </c:pt>
                <c:pt idx="2840">
                  <c:v>5.9773013321406889</c:v>
                </c:pt>
                <c:pt idx="2841">
                  <c:v>9.0868994757578161</c:v>
                </c:pt>
                <c:pt idx="2842">
                  <c:v>9.1296076782975746</c:v>
                </c:pt>
                <c:pt idx="2843">
                  <c:v>4.1441855337279314</c:v>
                </c:pt>
                <c:pt idx="2844">
                  <c:v>6.7350247214304186</c:v>
                </c:pt>
                <c:pt idx="2845">
                  <c:v>5.3744244005926625</c:v>
                </c:pt>
                <c:pt idx="2846">
                  <c:v>9.1294844837390858</c:v>
                </c:pt>
                <c:pt idx="2847">
                  <c:v>5.5812316660622265</c:v>
                </c:pt>
                <c:pt idx="2848">
                  <c:v>6.9758734183456079</c:v>
                </c:pt>
                <c:pt idx="2849">
                  <c:v>0.85475518798569583</c:v>
                </c:pt>
                <c:pt idx="2850">
                  <c:v>8.2242137023883313</c:v>
                </c:pt>
                <c:pt idx="2851">
                  <c:v>8.5430508517097064</c:v>
                </c:pt>
                <c:pt idx="2852">
                  <c:v>9.0978533278739171</c:v>
                </c:pt>
                <c:pt idx="2853">
                  <c:v>8.4820412334544937</c:v>
                </c:pt>
                <c:pt idx="2854">
                  <c:v>0</c:v>
                </c:pt>
                <c:pt idx="2855">
                  <c:v>8.7281919716577363</c:v>
                </c:pt>
                <c:pt idx="2856">
                  <c:v>7.6668106756101819</c:v>
                </c:pt>
                <c:pt idx="2857">
                  <c:v>6.0526122548191843</c:v>
                </c:pt>
                <c:pt idx="2858">
                  <c:v>6.9273423763963509</c:v>
                </c:pt>
                <c:pt idx="2859">
                  <c:v>7.3470089534633125</c:v>
                </c:pt>
                <c:pt idx="2860">
                  <c:v>8.9989534213121978</c:v>
                </c:pt>
                <c:pt idx="2861">
                  <c:v>6.0538763004613818</c:v>
                </c:pt>
                <c:pt idx="2862">
                  <c:v>5.5691884601243098</c:v>
                </c:pt>
                <c:pt idx="2863">
                  <c:v>8.6919240396822364</c:v>
                </c:pt>
                <c:pt idx="2864">
                  <c:v>4.812589589573725</c:v>
                </c:pt>
                <c:pt idx="2865">
                  <c:v>7.0526737059710722</c:v>
                </c:pt>
                <c:pt idx="2866">
                  <c:v>2.624172272075938</c:v>
                </c:pt>
                <c:pt idx="2867">
                  <c:v>9.1685379955578767</c:v>
                </c:pt>
                <c:pt idx="2868">
                  <c:v>8.7725943279753036</c:v>
                </c:pt>
                <c:pt idx="2869">
                  <c:v>8.3307074216638686</c:v>
                </c:pt>
                <c:pt idx="2870">
                  <c:v>8.3929769030089449</c:v>
                </c:pt>
                <c:pt idx="2871">
                  <c:v>8.7779876152987413</c:v>
                </c:pt>
                <c:pt idx="2872">
                  <c:v>1.4918440638765249</c:v>
                </c:pt>
                <c:pt idx="2873">
                  <c:v>4.1831600602319359</c:v>
                </c:pt>
                <c:pt idx="2874">
                  <c:v>3.279177509353373</c:v>
                </c:pt>
                <c:pt idx="2875">
                  <c:v>7.2116869395614689</c:v>
                </c:pt>
                <c:pt idx="2876">
                  <c:v>8.5234655099977754</c:v>
                </c:pt>
                <c:pt idx="2877">
                  <c:v>0</c:v>
                </c:pt>
                <c:pt idx="2878">
                  <c:v>8.7034628268774714</c:v>
                </c:pt>
                <c:pt idx="2879">
                  <c:v>8.7191700966907089</c:v>
                </c:pt>
                <c:pt idx="2880">
                  <c:v>9.1687118503435912</c:v>
                </c:pt>
                <c:pt idx="2881">
                  <c:v>9.1189532163826819</c:v>
                </c:pt>
                <c:pt idx="2882">
                  <c:v>4.9438193664429493</c:v>
                </c:pt>
                <c:pt idx="2883">
                  <c:v>9.144536121232365</c:v>
                </c:pt>
                <c:pt idx="2884">
                  <c:v>8.9329983148183043</c:v>
                </c:pt>
                <c:pt idx="2885">
                  <c:v>5.5888751737405498</c:v>
                </c:pt>
                <c:pt idx="2886">
                  <c:v>3.1118200247129546</c:v>
                </c:pt>
                <c:pt idx="2887">
                  <c:v>8.7212262036988228</c:v>
                </c:pt>
                <c:pt idx="2888">
                  <c:v>7.983150672188434</c:v>
                </c:pt>
                <c:pt idx="2889">
                  <c:v>8.1484540959833609</c:v>
                </c:pt>
                <c:pt idx="2890">
                  <c:v>7.8561326638757558</c:v>
                </c:pt>
                <c:pt idx="2891">
                  <c:v>1.6317009408921928</c:v>
                </c:pt>
                <c:pt idx="2892">
                  <c:v>8.7247007302419028</c:v>
                </c:pt>
                <c:pt idx="2893">
                  <c:v>8.63910519538382</c:v>
                </c:pt>
                <c:pt idx="2894">
                  <c:v>6.0049182346475201</c:v>
                </c:pt>
                <c:pt idx="2895">
                  <c:v>8.4791171143945618</c:v>
                </c:pt>
                <c:pt idx="2896">
                  <c:v>8.9748047652693383</c:v>
                </c:pt>
                <c:pt idx="2897">
                  <c:v>8.4812241072182779</c:v>
                </c:pt>
                <c:pt idx="2898">
                  <c:v>0</c:v>
                </c:pt>
                <c:pt idx="2899">
                  <c:v>8.6333144283954724</c:v>
                </c:pt>
                <c:pt idx="2900">
                  <c:v>7.1553826807569454</c:v>
                </c:pt>
                <c:pt idx="2901">
                  <c:v>3.7537157520564763</c:v>
                </c:pt>
                <c:pt idx="2902">
                  <c:v>8.7641361796195145</c:v>
                </c:pt>
                <c:pt idx="2903">
                  <c:v>8.9745170062053603</c:v>
                </c:pt>
                <c:pt idx="2904">
                  <c:v>8.4425911858384968</c:v>
                </c:pt>
                <c:pt idx="2905">
                  <c:v>8.2389032683752621</c:v>
                </c:pt>
                <c:pt idx="2906">
                  <c:v>4.2961869867984559</c:v>
                </c:pt>
                <c:pt idx="2907">
                  <c:v>3.0310822553707846</c:v>
                </c:pt>
                <c:pt idx="2908">
                  <c:v>8.8592412965969505</c:v>
                </c:pt>
                <c:pt idx="2909">
                  <c:v>8.4964654035448728</c:v>
                </c:pt>
                <c:pt idx="2910">
                  <c:v>8.2322346342173347</c:v>
                </c:pt>
                <c:pt idx="2911">
                  <c:v>0.27741216874399527</c:v>
                </c:pt>
                <c:pt idx="2912">
                  <c:v>0</c:v>
                </c:pt>
                <c:pt idx="2913">
                  <c:v>3.8070504012020518</c:v>
                </c:pt>
                <c:pt idx="2914">
                  <c:v>8.5623817704808172</c:v>
                </c:pt>
                <c:pt idx="2915">
                  <c:v>3.192060282176123</c:v>
                </c:pt>
                <c:pt idx="2916">
                  <c:v>0.81059493237031677</c:v>
                </c:pt>
                <c:pt idx="2917">
                  <c:v>7.4810686298125288</c:v>
                </c:pt>
                <c:pt idx="2918">
                  <c:v>8.7234774756990561</c:v>
                </c:pt>
                <c:pt idx="2919">
                  <c:v>9.0593677028893413</c:v>
                </c:pt>
                <c:pt idx="2920">
                  <c:v>6.3584016191923149</c:v>
                </c:pt>
                <c:pt idx="2921">
                  <c:v>8.9782974877777502</c:v>
                </c:pt>
                <c:pt idx="2922">
                  <c:v>5.4733915976039427</c:v>
                </c:pt>
                <c:pt idx="2923">
                  <c:v>4.5993080150238388</c:v>
                </c:pt>
                <c:pt idx="2924">
                  <c:v>1.2909597171912763</c:v>
                </c:pt>
                <c:pt idx="2925">
                  <c:v>6.7762434619909362</c:v>
                </c:pt>
                <c:pt idx="2926">
                  <c:v>9.0877192006248464</c:v>
                </c:pt>
                <c:pt idx="2927">
                  <c:v>3.2561944101450435</c:v>
                </c:pt>
                <c:pt idx="2928">
                  <c:v>9.1607644305964122</c:v>
                </c:pt>
                <c:pt idx="2929">
                  <c:v>9.0817313321725983</c:v>
                </c:pt>
                <c:pt idx="2930">
                  <c:v>1.5864183688128801</c:v>
                </c:pt>
                <c:pt idx="2931">
                  <c:v>9.0400630434643894</c:v>
                </c:pt>
                <c:pt idx="2932">
                  <c:v>4.887246205905762</c:v>
                </c:pt>
                <c:pt idx="2933">
                  <c:v>7.1489934288964827</c:v>
                </c:pt>
                <c:pt idx="2934">
                  <c:v>3.7221925018757043</c:v>
                </c:pt>
                <c:pt idx="2935">
                  <c:v>3.789087197341884</c:v>
                </c:pt>
                <c:pt idx="2936">
                  <c:v>9.0044078535230874</c:v>
                </c:pt>
                <c:pt idx="2937">
                  <c:v>8.8593129949998648</c:v>
                </c:pt>
                <c:pt idx="2938">
                  <c:v>3.4196292610743719</c:v>
                </c:pt>
                <c:pt idx="2939">
                  <c:v>8.4022026963819325</c:v>
                </c:pt>
                <c:pt idx="2940">
                  <c:v>0</c:v>
                </c:pt>
                <c:pt idx="2941">
                  <c:v>9.1564690528364991</c:v>
                </c:pt>
                <c:pt idx="2942">
                  <c:v>4.5055481840583234</c:v>
                </c:pt>
                <c:pt idx="2943">
                  <c:v>6.7777705992940209</c:v>
                </c:pt>
                <c:pt idx="2944">
                  <c:v>6.1835953642715085</c:v>
                </c:pt>
                <c:pt idx="2945">
                  <c:v>1.7005127701993492</c:v>
                </c:pt>
                <c:pt idx="2946">
                  <c:v>9.0617233236034149</c:v>
                </c:pt>
                <c:pt idx="2947">
                  <c:v>1.883597425963494</c:v>
                </c:pt>
                <c:pt idx="2948">
                  <c:v>0.97710914593092535</c:v>
                </c:pt>
                <c:pt idx="2949">
                  <c:v>7.4421974486865423</c:v>
                </c:pt>
                <c:pt idx="2950">
                  <c:v>9.0002838387183512</c:v>
                </c:pt>
                <c:pt idx="2951">
                  <c:v>6.5987753181451927</c:v>
                </c:pt>
                <c:pt idx="2952">
                  <c:v>6.0153623369726184</c:v>
                </c:pt>
                <c:pt idx="2953">
                  <c:v>9.1842258170362285</c:v>
                </c:pt>
                <c:pt idx="2954">
                  <c:v>5.041503985654578</c:v>
                </c:pt>
                <c:pt idx="2955">
                  <c:v>2.9338000472212697</c:v>
                </c:pt>
                <c:pt idx="2956">
                  <c:v>6.0239333024414208</c:v>
                </c:pt>
                <c:pt idx="2957">
                  <c:v>4.0279556648193671</c:v>
                </c:pt>
                <c:pt idx="2958">
                  <c:v>4.2135264289747418</c:v>
                </c:pt>
                <c:pt idx="2959">
                  <c:v>8.823490414624036</c:v>
                </c:pt>
                <c:pt idx="2960">
                  <c:v>5.9911603904665691</c:v>
                </c:pt>
                <c:pt idx="2961">
                  <c:v>7.3505676838246865</c:v>
                </c:pt>
                <c:pt idx="2962">
                  <c:v>3.8320015828180076</c:v>
                </c:pt>
                <c:pt idx="2963">
                  <c:v>8.8339806726399637</c:v>
                </c:pt>
                <c:pt idx="2964">
                  <c:v>9.0869237280177959</c:v>
                </c:pt>
                <c:pt idx="2965">
                  <c:v>4.6289959138299279</c:v>
                </c:pt>
                <c:pt idx="2966">
                  <c:v>7.8078480387455835</c:v>
                </c:pt>
                <c:pt idx="2967">
                  <c:v>9.0992134295996134</c:v>
                </c:pt>
                <c:pt idx="2968">
                  <c:v>2.2194560947630744</c:v>
                </c:pt>
                <c:pt idx="2969">
                  <c:v>9.1000958565264671</c:v>
                </c:pt>
                <c:pt idx="2970">
                  <c:v>8.4502981605035874</c:v>
                </c:pt>
                <c:pt idx="2971">
                  <c:v>2.7835385140092517</c:v>
                </c:pt>
                <c:pt idx="2972">
                  <c:v>0</c:v>
                </c:pt>
                <c:pt idx="2973">
                  <c:v>1.2313120807707996</c:v>
                </c:pt>
                <c:pt idx="2974">
                  <c:v>8.6742271253576764</c:v>
                </c:pt>
                <c:pt idx="2975">
                  <c:v>8.9473940857486234</c:v>
                </c:pt>
                <c:pt idx="2976">
                  <c:v>9.1479608410501321</c:v>
                </c:pt>
                <c:pt idx="2977">
                  <c:v>4.3036020037730403</c:v>
                </c:pt>
                <c:pt idx="2978">
                  <c:v>7.9912244642435555</c:v>
                </c:pt>
                <c:pt idx="2979">
                  <c:v>2.1789128374324536</c:v>
                </c:pt>
                <c:pt idx="2980">
                  <c:v>2.286712691651176</c:v>
                </c:pt>
                <c:pt idx="2981">
                  <c:v>2.8443475216982805</c:v>
                </c:pt>
                <c:pt idx="2982">
                  <c:v>3.2690805375264183</c:v>
                </c:pt>
                <c:pt idx="2983">
                  <c:v>2.5396896723018991</c:v>
                </c:pt>
                <c:pt idx="2984">
                  <c:v>6.7311318298055394</c:v>
                </c:pt>
                <c:pt idx="2985">
                  <c:v>8.3510044597246029</c:v>
                </c:pt>
                <c:pt idx="2986">
                  <c:v>9.2183821612974857</c:v>
                </c:pt>
                <c:pt idx="2987">
                  <c:v>9.0450284300354955</c:v>
                </c:pt>
                <c:pt idx="2988">
                  <c:v>8.6753946468346452</c:v>
                </c:pt>
                <c:pt idx="2989">
                  <c:v>2.0960066642333627E-2</c:v>
                </c:pt>
                <c:pt idx="2990">
                  <c:v>6.8870713383882274</c:v>
                </c:pt>
                <c:pt idx="2991">
                  <c:v>8.9756473284680851</c:v>
                </c:pt>
                <c:pt idx="2992">
                  <c:v>3.2641439540386661</c:v>
                </c:pt>
                <c:pt idx="2993">
                  <c:v>5.9310914724200341</c:v>
                </c:pt>
                <c:pt idx="2994">
                  <c:v>2.206285516396949</c:v>
                </c:pt>
                <c:pt idx="2995">
                  <c:v>8.4102823735141659</c:v>
                </c:pt>
                <c:pt idx="2996">
                  <c:v>2.5679023159228311</c:v>
                </c:pt>
                <c:pt idx="2997">
                  <c:v>0.48562383111814267</c:v>
                </c:pt>
                <c:pt idx="2998">
                  <c:v>8.8649172730119794</c:v>
                </c:pt>
                <c:pt idx="2999">
                  <c:v>8.5269172456171773</c:v>
                </c:pt>
                <c:pt idx="3000">
                  <c:v>8.4210180889520068</c:v>
                </c:pt>
                <c:pt idx="3001">
                  <c:v>8.8781326614497242</c:v>
                </c:pt>
                <c:pt idx="3002">
                  <c:v>8.09913297632629</c:v>
                </c:pt>
                <c:pt idx="3003">
                  <c:v>4.8039919457822995</c:v>
                </c:pt>
                <c:pt idx="3004">
                  <c:v>0.67040301364154375</c:v>
                </c:pt>
                <c:pt idx="3005">
                  <c:v>8.6490178202355565</c:v>
                </c:pt>
                <c:pt idx="3006">
                  <c:v>5.1445997115501836</c:v>
                </c:pt>
                <c:pt idx="3007">
                  <c:v>8.8004150505392236</c:v>
                </c:pt>
                <c:pt idx="3008">
                  <c:v>0.7097052744730834</c:v>
                </c:pt>
                <c:pt idx="3009">
                  <c:v>7.3258052486401111</c:v>
                </c:pt>
                <c:pt idx="3010">
                  <c:v>4.1084339858927468</c:v>
                </c:pt>
                <c:pt idx="3011">
                  <c:v>8.7371160695771302</c:v>
                </c:pt>
                <c:pt idx="3012">
                  <c:v>6.7973269143692763</c:v>
                </c:pt>
                <c:pt idx="3013">
                  <c:v>9.09710515700454</c:v>
                </c:pt>
                <c:pt idx="3014">
                  <c:v>7.3305723886303005</c:v>
                </c:pt>
                <c:pt idx="3015">
                  <c:v>8.8886559407578876</c:v>
                </c:pt>
                <c:pt idx="3016">
                  <c:v>5.8045260332916424</c:v>
                </c:pt>
                <c:pt idx="3017">
                  <c:v>4.2990737757956534</c:v>
                </c:pt>
                <c:pt idx="3018">
                  <c:v>8.5828131462693413</c:v>
                </c:pt>
                <c:pt idx="3019">
                  <c:v>4.3950024888286885</c:v>
                </c:pt>
                <c:pt idx="3020">
                  <c:v>1.6040047554313999</c:v>
                </c:pt>
                <c:pt idx="3021">
                  <c:v>9.1078933611404427</c:v>
                </c:pt>
                <c:pt idx="3022">
                  <c:v>1.8762533747885795</c:v>
                </c:pt>
                <c:pt idx="3023">
                  <c:v>9.0658730117346593</c:v>
                </c:pt>
                <c:pt idx="3024">
                  <c:v>9.2104729844426174</c:v>
                </c:pt>
                <c:pt idx="3025">
                  <c:v>7.6642988663342635</c:v>
                </c:pt>
                <c:pt idx="3026">
                  <c:v>0.82960488765256657</c:v>
                </c:pt>
                <c:pt idx="3027">
                  <c:v>3.52438307113098</c:v>
                </c:pt>
                <c:pt idx="3028">
                  <c:v>9.0121460909641549</c:v>
                </c:pt>
                <c:pt idx="3029">
                  <c:v>2.9780863456276627</c:v>
                </c:pt>
                <c:pt idx="3030">
                  <c:v>6.58824961454832</c:v>
                </c:pt>
                <c:pt idx="3031">
                  <c:v>2.7612447151744539</c:v>
                </c:pt>
                <c:pt idx="3032">
                  <c:v>8.7511087365028413</c:v>
                </c:pt>
                <c:pt idx="3033">
                  <c:v>5.331247246707699</c:v>
                </c:pt>
                <c:pt idx="3034">
                  <c:v>8.296248368835256</c:v>
                </c:pt>
                <c:pt idx="3035">
                  <c:v>4.8477971539816345</c:v>
                </c:pt>
                <c:pt idx="3036">
                  <c:v>6.9179774058767025</c:v>
                </c:pt>
                <c:pt idx="3037">
                  <c:v>8.8821266150564764</c:v>
                </c:pt>
                <c:pt idx="3038">
                  <c:v>8.6234766374163367</c:v>
                </c:pt>
                <c:pt idx="3039">
                  <c:v>8.9998876746611653</c:v>
                </c:pt>
                <c:pt idx="3040">
                  <c:v>5.2632768036511095</c:v>
                </c:pt>
                <c:pt idx="3041">
                  <c:v>7.3482675522176342</c:v>
                </c:pt>
                <c:pt idx="3042">
                  <c:v>7.7353867856937217</c:v>
                </c:pt>
                <c:pt idx="3043">
                  <c:v>6.8488420507084093</c:v>
                </c:pt>
                <c:pt idx="3044">
                  <c:v>8.5864636923774711</c:v>
                </c:pt>
                <c:pt idx="3045">
                  <c:v>8.6286866302949363</c:v>
                </c:pt>
                <c:pt idx="3046">
                  <c:v>4.1767697010099276</c:v>
                </c:pt>
                <c:pt idx="3047">
                  <c:v>4.0147757936493074</c:v>
                </c:pt>
                <c:pt idx="3048">
                  <c:v>7.1757148507244271</c:v>
                </c:pt>
                <c:pt idx="3049">
                  <c:v>8.3515159217795638</c:v>
                </c:pt>
                <c:pt idx="3050">
                  <c:v>6.6758664226569291</c:v>
                </c:pt>
                <c:pt idx="3051">
                  <c:v>8.9774918241621506</c:v>
                </c:pt>
                <c:pt idx="3052">
                  <c:v>9.1431228658695964</c:v>
                </c:pt>
                <c:pt idx="3053">
                  <c:v>3.9590860242767967</c:v>
                </c:pt>
                <c:pt idx="3054">
                  <c:v>5.9128504751146949</c:v>
                </c:pt>
                <c:pt idx="3055">
                  <c:v>5.2847118452321595</c:v>
                </c:pt>
                <c:pt idx="3056">
                  <c:v>9.1573073379993453</c:v>
                </c:pt>
                <c:pt idx="3057">
                  <c:v>3.944394971434201</c:v>
                </c:pt>
                <c:pt idx="3058">
                  <c:v>6.0431063199703834</c:v>
                </c:pt>
                <c:pt idx="3059">
                  <c:v>0.97725467269027977</c:v>
                </c:pt>
                <c:pt idx="3060">
                  <c:v>8.6216962094405485</c:v>
                </c:pt>
                <c:pt idx="3061">
                  <c:v>9.0791459609398206</c:v>
                </c:pt>
                <c:pt idx="3062">
                  <c:v>9.1043577347157001</c:v>
                </c:pt>
                <c:pt idx="3063">
                  <c:v>6.9546444305059607</c:v>
                </c:pt>
                <c:pt idx="3064">
                  <c:v>0</c:v>
                </c:pt>
                <c:pt idx="3065">
                  <c:v>9.1671134363802249</c:v>
                </c:pt>
                <c:pt idx="3066">
                  <c:v>5.5372365558565395</c:v>
                </c:pt>
                <c:pt idx="3067">
                  <c:v>7.3052988657344651</c:v>
                </c:pt>
                <c:pt idx="3068">
                  <c:v>7.6378028483363138</c:v>
                </c:pt>
                <c:pt idx="3069">
                  <c:v>6.5481782472604468</c:v>
                </c:pt>
                <c:pt idx="3070">
                  <c:v>9.0307645854185488</c:v>
                </c:pt>
                <c:pt idx="3071">
                  <c:v>7.8761687590439138</c:v>
                </c:pt>
                <c:pt idx="3072">
                  <c:v>6.2730511317197486</c:v>
                </c:pt>
                <c:pt idx="3073">
                  <c:v>8.8486866062124871</c:v>
                </c:pt>
                <c:pt idx="3074">
                  <c:v>5.4123463162284144</c:v>
                </c:pt>
                <c:pt idx="3075">
                  <c:v>6.6942345858731276</c:v>
                </c:pt>
                <c:pt idx="3076">
                  <c:v>3.4584308100353947</c:v>
                </c:pt>
                <c:pt idx="3077">
                  <c:v>9.0974259835310001</c:v>
                </c:pt>
                <c:pt idx="3078">
                  <c:v>8.2024920290564065</c:v>
                </c:pt>
                <c:pt idx="3079">
                  <c:v>9.1609110607687398</c:v>
                </c:pt>
                <c:pt idx="3080">
                  <c:v>8.5704323546320662</c:v>
                </c:pt>
                <c:pt idx="3081">
                  <c:v>8.9254142832673544</c:v>
                </c:pt>
                <c:pt idx="3082">
                  <c:v>2.3351541701267036</c:v>
                </c:pt>
                <c:pt idx="3083">
                  <c:v>4.9482308733462252</c:v>
                </c:pt>
                <c:pt idx="3084">
                  <c:v>0</c:v>
                </c:pt>
                <c:pt idx="3085">
                  <c:v>6.4154710858700348</c:v>
                </c:pt>
                <c:pt idx="3086">
                  <c:v>8.5576149537336423</c:v>
                </c:pt>
                <c:pt idx="3087">
                  <c:v>1.3241483033476074</c:v>
                </c:pt>
                <c:pt idx="3088">
                  <c:v>8.8964688108664198</c:v>
                </c:pt>
                <c:pt idx="3089">
                  <c:v>7.7734005978686334</c:v>
                </c:pt>
                <c:pt idx="3090">
                  <c:v>9.004342401318592</c:v>
                </c:pt>
                <c:pt idx="3091">
                  <c:v>7.8547675536921027</c:v>
                </c:pt>
                <c:pt idx="3092">
                  <c:v>0</c:v>
                </c:pt>
                <c:pt idx="3093">
                  <c:v>8.5159074781695914</c:v>
                </c:pt>
                <c:pt idx="3094">
                  <c:v>8.6999149706717773</c:v>
                </c:pt>
                <c:pt idx="3095">
                  <c:v>7.1301085178251595</c:v>
                </c:pt>
                <c:pt idx="3096">
                  <c:v>6.2680375121835707</c:v>
                </c:pt>
                <c:pt idx="3097">
                  <c:v>8.8214787136298174</c:v>
                </c:pt>
                <c:pt idx="3098">
                  <c:v>9.1624712131289581</c:v>
                </c:pt>
                <c:pt idx="3099">
                  <c:v>8.9090414712226647</c:v>
                </c:pt>
                <c:pt idx="3100">
                  <c:v>7.2049495097957887</c:v>
                </c:pt>
                <c:pt idx="3101">
                  <c:v>1.7721919697877857</c:v>
                </c:pt>
                <c:pt idx="3102">
                  <c:v>8.5445889556032082</c:v>
                </c:pt>
                <c:pt idx="3103">
                  <c:v>8.4768815882269291</c:v>
                </c:pt>
                <c:pt idx="3104">
                  <c:v>5.7102892073089535</c:v>
                </c:pt>
                <c:pt idx="3105">
                  <c:v>8.6389300885537494</c:v>
                </c:pt>
                <c:pt idx="3106">
                  <c:v>9.1887738349358195</c:v>
                </c:pt>
                <c:pt idx="3107">
                  <c:v>8.6772693673473675</c:v>
                </c:pt>
                <c:pt idx="3108">
                  <c:v>1.89874253872023E-2</c:v>
                </c:pt>
                <c:pt idx="3109">
                  <c:v>8.8073553058954044</c:v>
                </c:pt>
                <c:pt idx="3110">
                  <c:v>7.9544367389514781</c:v>
                </c:pt>
                <c:pt idx="3111">
                  <c:v>2.0354753618897474</c:v>
                </c:pt>
                <c:pt idx="3112">
                  <c:v>8.5444163625404439</c:v>
                </c:pt>
                <c:pt idx="3113">
                  <c:v>7.852023894010947</c:v>
                </c:pt>
                <c:pt idx="3114">
                  <c:v>8.3979287128514599</c:v>
                </c:pt>
                <c:pt idx="3115">
                  <c:v>8.0679871345688561</c:v>
                </c:pt>
                <c:pt idx="3116">
                  <c:v>5.0064626548579971</c:v>
                </c:pt>
                <c:pt idx="3117">
                  <c:v>4.0543942270419082</c:v>
                </c:pt>
                <c:pt idx="3118">
                  <c:v>8.8562478685355117</c:v>
                </c:pt>
                <c:pt idx="3119">
                  <c:v>8.2186728938128155</c:v>
                </c:pt>
                <c:pt idx="3120">
                  <c:v>8.3220952463299778</c:v>
                </c:pt>
                <c:pt idx="3121">
                  <c:v>2.9387151085996446</c:v>
                </c:pt>
                <c:pt idx="3122">
                  <c:v>0.39794976705131296</c:v>
                </c:pt>
                <c:pt idx="3123">
                  <c:v>3.8076839148940813</c:v>
                </c:pt>
                <c:pt idx="3124">
                  <c:v>7.4871393732379214</c:v>
                </c:pt>
                <c:pt idx="3125">
                  <c:v>0.74447088163837194</c:v>
                </c:pt>
                <c:pt idx="3126">
                  <c:v>0</c:v>
                </c:pt>
                <c:pt idx="3127">
                  <c:v>4.0347040202851794</c:v>
                </c:pt>
                <c:pt idx="3128">
                  <c:v>8.4666448653592496</c:v>
                </c:pt>
                <c:pt idx="3129">
                  <c:v>7.5265096581471429</c:v>
                </c:pt>
                <c:pt idx="3130">
                  <c:v>8.9448541657462552</c:v>
                </c:pt>
                <c:pt idx="3131">
                  <c:v>8.6344763149832406</c:v>
                </c:pt>
                <c:pt idx="3132">
                  <c:v>4.9629056729920382</c:v>
                </c:pt>
                <c:pt idx="3133">
                  <c:v>5.4950932717869607</c:v>
                </c:pt>
                <c:pt idx="3134">
                  <c:v>1.2974245570060512</c:v>
                </c:pt>
                <c:pt idx="3135">
                  <c:v>5.4776041307108683</c:v>
                </c:pt>
                <c:pt idx="3136">
                  <c:v>5.2520401172130784</c:v>
                </c:pt>
                <c:pt idx="3137">
                  <c:v>3.5347214881848581</c:v>
                </c:pt>
                <c:pt idx="3138">
                  <c:v>8.0250213856174835</c:v>
                </c:pt>
                <c:pt idx="3139">
                  <c:v>9.1670233368671248</c:v>
                </c:pt>
                <c:pt idx="3140">
                  <c:v>4.7978548070189815</c:v>
                </c:pt>
                <c:pt idx="3141">
                  <c:v>9.0122071203108778</c:v>
                </c:pt>
                <c:pt idx="3142">
                  <c:v>4.0679674923233105</c:v>
                </c:pt>
                <c:pt idx="3143">
                  <c:v>9.0413235210663778</c:v>
                </c:pt>
                <c:pt idx="3144">
                  <c:v>3.7151026289810343</c:v>
                </c:pt>
                <c:pt idx="3145">
                  <c:v>5.2125320130688637</c:v>
                </c:pt>
                <c:pt idx="3146">
                  <c:v>9.0583700233984885</c:v>
                </c:pt>
                <c:pt idx="3147">
                  <c:v>8.4358516007412643</c:v>
                </c:pt>
                <c:pt idx="3148">
                  <c:v>3.7323610114813515</c:v>
                </c:pt>
                <c:pt idx="3149">
                  <c:v>8.8566209659735371</c:v>
                </c:pt>
                <c:pt idx="3150">
                  <c:v>1.5484292291353581</c:v>
                </c:pt>
                <c:pt idx="3151">
                  <c:v>7.827681399000757</c:v>
                </c:pt>
              </c:numCache>
            </c:numRef>
          </c:yVal>
          <c:smooth val="0"/>
          <c:extLst>
            <c:ext xmlns:c16="http://schemas.microsoft.com/office/drawing/2014/chart" uri="{C3380CC4-5D6E-409C-BE32-E72D297353CC}">
              <c16:uniqueId val="{00000000-A96D-474C-BA62-C7D1001BC8C1}"/>
            </c:ext>
          </c:extLst>
        </c:ser>
        <c:ser>
          <c:idx val="4"/>
          <c:order val="1"/>
          <c:tx>
            <c:strRef>
              <c:f>'Sys Cost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Var'!$G$4:$G$3155</c:f>
              <c:numCache>
                <c:formatCode>General</c:formatCode>
                <c:ptCount val="3152"/>
                <c:pt idx="0" formatCode="_(* #,##0_);_(* \(#,##0\);_(* &quot;-&quot;??_);_(@_)">
                  <c:v>15.83396032789166</c:v>
                </c:pt>
                <c:pt idx="1051" formatCode="_(* #,##0_);_(* \(#,##0\);_(* &quot;-&quot;??_);_(@_)">
                  <c:v>12.860975138350002</c:v>
                </c:pt>
                <c:pt idx="2102" formatCode="_(* #,##0_);_(* \(#,##0\);_(* &quot;-&quot;??_);_(@_)">
                  <c:v>1.6778685798042854</c:v>
                </c:pt>
              </c:numCache>
            </c:numRef>
          </c:yVal>
          <c:smooth val="0"/>
          <c:extLst>
            <c:ext xmlns:c16="http://schemas.microsoft.com/office/drawing/2014/chart" uri="{C3380CC4-5D6E-409C-BE32-E72D297353CC}">
              <c16:uniqueId val="{00000001-A96D-474C-BA62-C7D1001BC8C1}"/>
            </c:ext>
          </c:extLst>
        </c:ser>
        <c:ser>
          <c:idx val="1"/>
          <c:order val="2"/>
          <c:tx>
            <c:strRef>
              <c:f>'Sys Cost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Var'!$F$4:$F$3155</c:f>
              <c:numCache>
                <c:formatCode>General</c:formatCode>
                <c:ptCount val="3152"/>
                <c:pt idx="0" formatCode="_(* #,##0_);_(* \(#,##0\);_(* &quot;-&quot;??_);_(@_)">
                  <c:v>21.079266214892684</c:v>
                </c:pt>
                <c:pt idx="1051" formatCode="_(* #,##0_);_(* \(#,##0\);_(* &quot;-&quot;??_);_(@_)">
                  <c:v>14.81876282540011</c:v>
                </c:pt>
                <c:pt idx="2102" formatCode="_(* #,##0_);_(* \(#,##0\);_(* &quot;-&quot;??_);_(@_)">
                  <c:v>6.2605033894925795</c:v>
                </c:pt>
              </c:numCache>
            </c:numRef>
          </c:yVal>
          <c:smooth val="0"/>
          <c:extLst>
            <c:ext xmlns:c16="http://schemas.microsoft.com/office/drawing/2014/chart" uri="{C3380CC4-5D6E-409C-BE32-E72D297353CC}">
              <c16:uniqueId val="{00000002-A96D-474C-BA62-C7D1001BC8C1}"/>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'Sys Cost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Var'!$H$4:$H$3155</c:f>
              <c:numCache>
                <c:formatCode>General</c:formatCode>
                <c:ptCount val="3152"/>
                <c:pt idx="0" formatCode="_(* #,##0_);_(* \(#,##0\);_(* &quot;-&quot;??_);_(@_)">
                  <c:v>24.931689006990325</c:v>
                </c:pt>
                <c:pt idx="1051" formatCode="_(* #,##0_);_(* \(#,##0\);_(* &quot;-&quot;??_);_(@_)">
                  <c:v>16.846065289000002</c:v>
                </c:pt>
                <c:pt idx="2102" formatCode="_(* #,##0_);_(* \(#,##0\);_(* &quot;-&quot;??_);_(@_)">
                  <c:v>9.0446608426831876</c:v>
                </c:pt>
              </c:numCache>
            </c:numRef>
          </c:yVal>
          <c:smooth val="0"/>
          <c:extLst>
            <c:ext xmlns:c16="http://schemas.microsoft.com/office/drawing/2014/chart" uri="{C3380CC4-5D6E-409C-BE32-E72D297353CC}">
              <c16:uniqueId val="{00000003-A96D-474C-BA62-C7D1001BC8C1}"/>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System Cost ($2026 in billion)</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5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'Sys Cost Var'!$E$3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Var'!$E$4:$E$3155</c:f>
              <c:numCache>
                <c:formatCode>_("$"* #,##0_);_("$"* \(#,##0\);_("$"* "-"??_);_(@_)</c:formatCode>
                <c:ptCount val="3152"/>
                <c:pt idx="0">
                  <c:v>19.68504640969083</c:v>
                </c:pt>
                <c:pt idx="1">
                  <c:v>23.523234229377969</c:v>
                </c:pt>
                <c:pt idx="2">
                  <c:v>20.694195403412373</c:v>
                </c:pt>
                <c:pt idx="3">
                  <c:v>20.615820004704112</c:v>
                </c:pt>
                <c:pt idx="4">
                  <c:v>19.376286692627691</c:v>
                </c:pt>
                <c:pt idx="5">
                  <c:v>20.303410986407357</c:v>
                </c:pt>
                <c:pt idx="6">
                  <c:v>20.7850283351131</c:v>
                </c:pt>
                <c:pt idx="7">
                  <c:v>20.34756932666695</c:v>
                </c:pt>
                <c:pt idx="8">
                  <c:v>22.493095232428036</c:v>
                </c:pt>
                <c:pt idx="9">
                  <c:v>19.411168858511438</c:v>
                </c:pt>
                <c:pt idx="10">
                  <c:v>20.095556144585228</c:v>
                </c:pt>
                <c:pt idx="11">
                  <c:v>23.128184069032841</c:v>
                </c:pt>
                <c:pt idx="12">
                  <c:v>19.884144435985704</c:v>
                </c:pt>
                <c:pt idx="13">
                  <c:v>20.731250177939973</c:v>
                </c:pt>
                <c:pt idx="14">
                  <c:v>20.834481063005008</c:v>
                </c:pt>
                <c:pt idx="15">
                  <c:v>20.972158924146804</c:v>
                </c:pt>
                <c:pt idx="16">
                  <c:v>20.95731028898296</c:v>
                </c:pt>
                <c:pt idx="17">
                  <c:v>20.230626028951107</c:v>
                </c:pt>
                <c:pt idx="18">
                  <c:v>22.439178431708253</c:v>
                </c:pt>
                <c:pt idx="19">
                  <c:v>20.369195848509424</c:v>
                </c:pt>
                <c:pt idx="20">
                  <c:v>18.674225633076887</c:v>
                </c:pt>
                <c:pt idx="21">
                  <c:v>19.183735536911868</c:v>
                </c:pt>
                <c:pt idx="22">
                  <c:v>19.787056847139944</c:v>
                </c:pt>
                <c:pt idx="23">
                  <c:v>22.614424793725327</c:v>
                </c:pt>
                <c:pt idx="24">
                  <c:v>20.163780954594369</c:v>
                </c:pt>
                <c:pt idx="25">
                  <c:v>20.465009628590508</c:v>
                </c:pt>
                <c:pt idx="26">
                  <c:v>20.036804172964732</c:v>
                </c:pt>
                <c:pt idx="27">
                  <c:v>20.71628094096323</c:v>
                </c:pt>
                <c:pt idx="28">
                  <c:v>22.383246253017173</c:v>
                </c:pt>
                <c:pt idx="29">
                  <c:v>19.695317196848389</c:v>
                </c:pt>
                <c:pt idx="30">
                  <c:v>21.375036886790284</c:v>
                </c:pt>
                <c:pt idx="31">
                  <c:v>21.555130709235641</c:v>
                </c:pt>
                <c:pt idx="32">
                  <c:v>20.576736202821593</c:v>
                </c:pt>
                <c:pt idx="33">
                  <c:v>21.463408226319359</c:v>
                </c:pt>
                <c:pt idx="34">
                  <c:v>19.017286156078335</c:v>
                </c:pt>
                <c:pt idx="35">
                  <c:v>20.851453507616405</c:v>
                </c:pt>
                <c:pt idx="36">
                  <c:v>22.42776703480925</c:v>
                </c:pt>
                <c:pt idx="37">
                  <c:v>15.974343505875016</c:v>
                </c:pt>
                <c:pt idx="38">
                  <c:v>20.359233511014871</c:v>
                </c:pt>
                <c:pt idx="39">
                  <c:v>15.690423455916006</c:v>
                </c:pt>
                <c:pt idx="40">
                  <c:v>21.887258502281249</c:v>
                </c:pt>
                <c:pt idx="41">
                  <c:v>22.570862950703436</c:v>
                </c:pt>
                <c:pt idx="42">
                  <c:v>19.54129241431739</c:v>
                </c:pt>
                <c:pt idx="43">
                  <c:v>21.016525797741942</c:v>
                </c:pt>
                <c:pt idx="44">
                  <c:v>17.792739053432886</c:v>
                </c:pt>
                <c:pt idx="45">
                  <c:v>19.813304973270647</c:v>
                </c:pt>
                <c:pt idx="46">
                  <c:v>21.592419696727251</c:v>
                </c:pt>
                <c:pt idx="47">
                  <c:v>21.380273261129034</c:v>
                </c:pt>
                <c:pt idx="48">
                  <c:v>19.417678285969021</c:v>
                </c:pt>
                <c:pt idx="49">
                  <c:v>19.596265024051075</c:v>
                </c:pt>
                <c:pt idx="50">
                  <c:v>20.501405691383518</c:v>
                </c:pt>
                <c:pt idx="51">
                  <c:v>20.308694925148522</c:v>
                </c:pt>
                <c:pt idx="52">
                  <c:v>19.343512727551619</c:v>
                </c:pt>
                <c:pt idx="53">
                  <c:v>21.475948711488996</c:v>
                </c:pt>
                <c:pt idx="54">
                  <c:v>15.109411864316904</c:v>
                </c:pt>
                <c:pt idx="55">
                  <c:v>21.115847031426149</c:v>
                </c:pt>
                <c:pt idx="56">
                  <c:v>19.613995249574415</c:v>
                </c:pt>
                <c:pt idx="57">
                  <c:v>21.403868430669728</c:v>
                </c:pt>
                <c:pt idx="58">
                  <c:v>22.763789392281438</c:v>
                </c:pt>
                <c:pt idx="59">
                  <c:v>19.479326742211956</c:v>
                </c:pt>
                <c:pt idx="60">
                  <c:v>20.052365080985247</c:v>
                </c:pt>
                <c:pt idx="61">
                  <c:v>21.08439330779823</c:v>
                </c:pt>
                <c:pt idx="62">
                  <c:v>19.449892994143454</c:v>
                </c:pt>
                <c:pt idx="63">
                  <c:v>22.582357247950192</c:v>
                </c:pt>
                <c:pt idx="64">
                  <c:v>20.05857995751558</c:v>
                </c:pt>
                <c:pt idx="65">
                  <c:v>23.18918415960389</c:v>
                </c:pt>
                <c:pt idx="66">
                  <c:v>22.776352373387244</c:v>
                </c:pt>
                <c:pt idx="67">
                  <c:v>21.175157970337175</c:v>
                </c:pt>
                <c:pt idx="68">
                  <c:v>22.260303824300806</c:v>
                </c:pt>
                <c:pt idx="69">
                  <c:v>19.070706358564202</c:v>
                </c:pt>
                <c:pt idx="70">
                  <c:v>21.0491247579698</c:v>
                </c:pt>
                <c:pt idx="71">
                  <c:v>23.054960394136227</c:v>
                </c:pt>
                <c:pt idx="72">
                  <c:v>19.306931923760096</c:v>
                </c:pt>
                <c:pt idx="73">
                  <c:v>21.540449045830599</c:v>
                </c:pt>
                <c:pt idx="74">
                  <c:v>18.607774869528171</c:v>
                </c:pt>
                <c:pt idx="75">
                  <c:v>20.430350975195434</c:v>
                </c:pt>
                <c:pt idx="76">
                  <c:v>21.723284602019415</c:v>
                </c:pt>
                <c:pt idx="77">
                  <c:v>16.478960727383601</c:v>
                </c:pt>
                <c:pt idx="78">
                  <c:v>19.302524215778892</c:v>
                </c:pt>
                <c:pt idx="79">
                  <c:v>21.534073448126556</c:v>
                </c:pt>
                <c:pt idx="80">
                  <c:v>20.304008124400696</c:v>
                </c:pt>
                <c:pt idx="81">
                  <c:v>21.530786956908326</c:v>
                </c:pt>
                <c:pt idx="82">
                  <c:v>21.537020257824253</c:v>
                </c:pt>
                <c:pt idx="83">
                  <c:v>23.352399104653728</c:v>
                </c:pt>
                <c:pt idx="84">
                  <c:v>14.634020632356766</c:v>
                </c:pt>
                <c:pt idx="85">
                  <c:v>22.55192361573306</c:v>
                </c:pt>
                <c:pt idx="86">
                  <c:v>22.454769510622334</c:v>
                </c:pt>
                <c:pt idx="87">
                  <c:v>20.518623874105394</c:v>
                </c:pt>
                <c:pt idx="88">
                  <c:v>22.867119278546813</c:v>
                </c:pt>
                <c:pt idx="89">
                  <c:v>19.202396765181788</c:v>
                </c:pt>
                <c:pt idx="90">
                  <c:v>20.160585683877542</c:v>
                </c:pt>
                <c:pt idx="91">
                  <c:v>22.418769760908894</c:v>
                </c:pt>
                <c:pt idx="92">
                  <c:v>20.699105450921628</c:v>
                </c:pt>
                <c:pt idx="93">
                  <c:v>21.721309973761677</c:v>
                </c:pt>
                <c:pt idx="94">
                  <c:v>18.19966638713036</c:v>
                </c:pt>
                <c:pt idx="95">
                  <c:v>22.152515259516484</c:v>
                </c:pt>
                <c:pt idx="96">
                  <c:v>22.23639419659473</c:v>
                </c:pt>
                <c:pt idx="97">
                  <c:v>20.712049334607265</c:v>
                </c:pt>
                <c:pt idx="98">
                  <c:v>23.456014183871559</c:v>
                </c:pt>
                <c:pt idx="99">
                  <c:v>19.469415551716285</c:v>
                </c:pt>
                <c:pt idx="100">
                  <c:v>19.55512030078167</c:v>
                </c:pt>
                <c:pt idx="101">
                  <c:v>20.85353743074818</c:v>
                </c:pt>
                <c:pt idx="102">
                  <c:v>21.481483774817633</c:v>
                </c:pt>
                <c:pt idx="103">
                  <c:v>22.216258582872225</c:v>
                </c:pt>
                <c:pt idx="104">
                  <c:v>18.67344354202902</c:v>
                </c:pt>
                <c:pt idx="105">
                  <c:v>19.553187664342147</c:v>
                </c:pt>
                <c:pt idx="106">
                  <c:v>21.154240611630829</c:v>
                </c:pt>
                <c:pt idx="107">
                  <c:v>20.266652044515865</c:v>
                </c:pt>
                <c:pt idx="108">
                  <c:v>23.078262809893488</c:v>
                </c:pt>
                <c:pt idx="109">
                  <c:v>19.838971556387385</c:v>
                </c:pt>
                <c:pt idx="110">
                  <c:v>21.053816096548651</c:v>
                </c:pt>
                <c:pt idx="111">
                  <c:v>21.93922019101781</c:v>
                </c:pt>
                <c:pt idx="112">
                  <c:v>19.452401930024219</c:v>
                </c:pt>
                <c:pt idx="113">
                  <c:v>21.838751965371426</c:v>
                </c:pt>
                <c:pt idx="114">
                  <c:v>21.267042911999063</c:v>
                </c:pt>
                <c:pt idx="115">
                  <c:v>20.784948587272112</c:v>
                </c:pt>
                <c:pt idx="116">
                  <c:v>20.506652262353615</c:v>
                </c:pt>
                <c:pt idx="117">
                  <c:v>21.489028210903903</c:v>
                </c:pt>
                <c:pt idx="118">
                  <c:v>21.274388641316428</c:v>
                </c:pt>
                <c:pt idx="119">
                  <c:v>20.732268096050305</c:v>
                </c:pt>
                <c:pt idx="120">
                  <c:v>22.12079723760019</c:v>
                </c:pt>
                <c:pt idx="121">
                  <c:v>20.75845411276206</c:v>
                </c:pt>
                <c:pt idx="122">
                  <c:v>15.74348944885535</c:v>
                </c:pt>
                <c:pt idx="123">
                  <c:v>22.614925453037799</c:v>
                </c:pt>
                <c:pt idx="124">
                  <c:v>21.479274243436585</c:v>
                </c:pt>
                <c:pt idx="125">
                  <c:v>19.958148548455174</c:v>
                </c:pt>
                <c:pt idx="126">
                  <c:v>22.539975084033387</c:v>
                </c:pt>
                <c:pt idx="127">
                  <c:v>18.225521311961309</c:v>
                </c:pt>
                <c:pt idx="128">
                  <c:v>22.730927799523581</c:v>
                </c:pt>
                <c:pt idx="129">
                  <c:v>19.135075650886336</c:v>
                </c:pt>
                <c:pt idx="130">
                  <c:v>22.202333343598156</c:v>
                </c:pt>
                <c:pt idx="131">
                  <c:v>22.47885145903097</c:v>
                </c:pt>
                <c:pt idx="132">
                  <c:v>22.650896254541749</c:v>
                </c:pt>
                <c:pt idx="133">
                  <c:v>22.837857551091609</c:v>
                </c:pt>
                <c:pt idx="134">
                  <c:v>18.946825756518333</c:v>
                </c:pt>
                <c:pt idx="135">
                  <c:v>22.355053369363041</c:v>
                </c:pt>
                <c:pt idx="136">
                  <c:v>21.057002759999929</c:v>
                </c:pt>
                <c:pt idx="137">
                  <c:v>19.371740084398844</c:v>
                </c:pt>
                <c:pt idx="138">
                  <c:v>21.247188155302474</c:v>
                </c:pt>
                <c:pt idx="139">
                  <c:v>18.314180032789128</c:v>
                </c:pt>
                <c:pt idx="140">
                  <c:v>19.22888712277469</c:v>
                </c:pt>
                <c:pt idx="141">
                  <c:v>18.643142650054187</c:v>
                </c:pt>
                <c:pt idx="142">
                  <c:v>18.788377681709623</c:v>
                </c:pt>
                <c:pt idx="143">
                  <c:v>23.12355491197582</c:v>
                </c:pt>
                <c:pt idx="144">
                  <c:v>19.021878913600684</c:v>
                </c:pt>
                <c:pt idx="145">
                  <c:v>21.000044677909965</c:v>
                </c:pt>
                <c:pt idx="146">
                  <c:v>18.432847691198329</c:v>
                </c:pt>
                <c:pt idx="147">
                  <c:v>20.387793996310162</c:v>
                </c:pt>
                <c:pt idx="148">
                  <c:v>21.160210035769047</c:v>
                </c:pt>
                <c:pt idx="149">
                  <c:v>19.117141812278103</c:v>
                </c:pt>
                <c:pt idx="150">
                  <c:v>20.038571318325882</c:v>
                </c:pt>
                <c:pt idx="151">
                  <c:v>21.434040777002373</c:v>
                </c:pt>
                <c:pt idx="152">
                  <c:v>17.494099977169441</c:v>
                </c:pt>
                <c:pt idx="153">
                  <c:v>23.473360706165813</c:v>
                </c:pt>
                <c:pt idx="154">
                  <c:v>20.781408684380033</c:v>
                </c:pt>
                <c:pt idx="155">
                  <c:v>19.184690126323122</c:v>
                </c:pt>
                <c:pt idx="156">
                  <c:v>21.960515460769159</c:v>
                </c:pt>
                <c:pt idx="157">
                  <c:v>21.931353115012197</c:v>
                </c:pt>
                <c:pt idx="158">
                  <c:v>22.221088613952425</c:v>
                </c:pt>
                <c:pt idx="159">
                  <c:v>18.084768916366709</c:v>
                </c:pt>
                <c:pt idx="160">
                  <c:v>18.128440206298485</c:v>
                </c:pt>
                <c:pt idx="161">
                  <c:v>21.865022258933767</c:v>
                </c:pt>
                <c:pt idx="162">
                  <c:v>22.527387121901409</c:v>
                </c:pt>
                <c:pt idx="163">
                  <c:v>21.540046820080867</c:v>
                </c:pt>
                <c:pt idx="164">
                  <c:v>20.845286193252878</c:v>
                </c:pt>
                <c:pt idx="165">
                  <c:v>21.093713214814716</c:v>
                </c:pt>
                <c:pt idx="166">
                  <c:v>18.371761624050055</c:v>
                </c:pt>
                <c:pt idx="167">
                  <c:v>20.290683776041245</c:v>
                </c:pt>
                <c:pt idx="168">
                  <c:v>22.729406325381706</c:v>
                </c:pt>
                <c:pt idx="169">
                  <c:v>20.027767871147567</c:v>
                </c:pt>
                <c:pt idx="170">
                  <c:v>21.995752437463672</c:v>
                </c:pt>
                <c:pt idx="171">
                  <c:v>20.508774499908881</c:v>
                </c:pt>
                <c:pt idx="172">
                  <c:v>19.621293918607034</c:v>
                </c:pt>
                <c:pt idx="173">
                  <c:v>21.662909734751899</c:v>
                </c:pt>
                <c:pt idx="174">
                  <c:v>19.328130604679096</c:v>
                </c:pt>
                <c:pt idx="175">
                  <c:v>18.681541753825307</c:v>
                </c:pt>
                <c:pt idx="176">
                  <c:v>23.222536467513557</c:v>
                </c:pt>
                <c:pt idx="177">
                  <c:v>21.680132055798797</c:v>
                </c:pt>
                <c:pt idx="178">
                  <c:v>23.27616166263439</c:v>
                </c:pt>
                <c:pt idx="179">
                  <c:v>16.249336764222139</c:v>
                </c:pt>
                <c:pt idx="180">
                  <c:v>16.158890997907349</c:v>
                </c:pt>
                <c:pt idx="181">
                  <c:v>18.35770434804018</c:v>
                </c:pt>
                <c:pt idx="182">
                  <c:v>19.099188838808622</c:v>
                </c:pt>
                <c:pt idx="183">
                  <c:v>20.318830778789753</c:v>
                </c:pt>
                <c:pt idx="184">
                  <c:v>19.864967670041633</c:v>
                </c:pt>
                <c:pt idx="185">
                  <c:v>19.192388895656702</c:v>
                </c:pt>
                <c:pt idx="186">
                  <c:v>21.369621882427083</c:v>
                </c:pt>
                <c:pt idx="187">
                  <c:v>20.611322979020908</c:v>
                </c:pt>
                <c:pt idx="188">
                  <c:v>21.028860784516699</c:v>
                </c:pt>
                <c:pt idx="189">
                  <c:v>20.590664441919607</c:v>
                </c:pt>
                <c:pt idx="190">
                  <c:v>20.846211617675792</c:v>
                </c:pt>
                <c:pt idx="191">
                  <c:v>21.541154388919608</c:v>
                </c:pt>
                <c:pt idx="192">
                  <c:v>16.970144033800242</c:v>
                </c:pt>
                <c:pt idx="193">
                  <c:v>22.459185011456555</c:v>
                </c:pt>
                <c:pt idx="194">
                  <c:v>19.566184033893975</c:v>
                </c:pt>
                <c:pt idx="195">
                  <c:v>21.026827639976133</c:v>
                </c:pt>
                <c:pt idx="196">
                  <c:v>22.694252384378576</c:v>
                </c:pt>
                <c:pt idx="197">
                  <c:v>21.431029863150446</c:v>
                </c:pt>
                <c:pt idx="198">
                  <c:v>21.399574468950401</c:v>
                </c:pt>
                <c:pt idx="199">
                  <c:v>20.940707185811348</c:v>
                </c:pt>
                <c:pt idx="200">
                  <c:v>17.510376909500867</c:v>
                </c:pt>
                <c:pt idx="201">
                  <c:v>20.810195017198456</c:v>
                </c:pt>
                <c:pt idx="202">
                  <c:v>20.647457760848905</c:v>
                </c:pt>
                <c:pt idx="203">
                  <c:v>20.618385397338013</c:v>
                </c:pt>
                <c:pt idx="204">
                  <c:v>19.279142291389224</c:v>
                </c:pt>
                <c:pt idx="205">
                  <c:v>19.477311974609474</c:v>
                </c:pt>
                <c:pt idx="206">
                  <c:v>22.151249714956414</c:v>
                </c:pt>
                <c:pt idx="207">
                  <c:v>18.283814580096521</c:v>
                </c:pt>
                <c:pt idx="208">
                  <c:v>21.562726274334764</c:v>
                </c:pt>
                <c:pt idx="209">
                  <c:v>18.217069073624003</c:v>
                </c:pt>
                <c:pt idx="210">
                  <c:v>21.349753483284044</c:v>
                </c:pt>
                <c:pt idx="211">
                  <c:v>23.730262412614263</c:v>
                </c:pt>
                <c:pt idx="212">
                  <c:v>22.46591326515837</c:v>
                </c:pt>
                <c:pt idx="213">
                  <c:v>22.172221717893123</c:v>
                </c:pt>
                <c:pt idx="214">
                  <c:v>19.187813716923412</c:v>
                </c:pt>
                <c:pt idx="215">
                  <c:v>23.350629118061448</c:v>
                </c:pt>
                <c:pt idx="216">
                  <c:v>23.963319412328495</c:v>
                </c:pt>
                <c:pt idx="217">
                  <c:v>20.013556935712224</c:v>
                </c:pt>
                <c:pt idx="218">
                  <c:v>23.287583387038822</c:v>
                </c:pt>
                <c:pt idx="219">
                  <c:v>20.74084947692041</c:v>
                </c:pt>
                <c:pt idx="220">
                  <c:v>19.920288044911903</c:v>
                </c:pt>
                <c:pt idx="221">
                  <c:v>23.706628663483649</c:v>
                </c:pt>
                <c:pt idx="222">
                  <c:v>21.304296462645585</c:v>
                </c:pt>
                <c:pt idx="223">
                  <c:v>20.78842159439073</c:v>
                </c:pt>
                <c:pt idx="224">
                  <c:v>21.60136029418689</c:v>
                </c:pt>
                <c:pt idx="225">
                  <c:v>21.495478355414246</c:v>
                </c:pt>
                <c:pt idx="226">
                  <c:v>21.025320913268121</c:v>
                </c:pt>
                <c:pt idx="227">
                  <c:v>20.485115900715034</c:v>
                </c:pt>
                <c:pt idx="228">
                  <c:v>22.65344654816267</c:v>
                </c:pt>
                <c:pt idx="229">
                  <c:v>20.296188880178583</c:v>
                </c:pt>
                <c:pt idx="230">
                  <c:v>18.156532555382164</c:v>
                </c:pt>
                <c:pt idx="231">
                  <c:v>19.955504947331519</c:v>
                </c:pt>
                <c:pt idx="232">
                  <c:v>20.327134472960385</c:v>
                </c:pt>
                <c:pt idx="233">
                  <c:v>22.355920504356842</c:v>
                </c:pt>
                <c:pt idx="234">
                  <c:v>19.72477573573223</c:v>
                </c:pt>
                <c:pt idx="235">
                  <c:v>21.433334517994354</c:v>
                </c:pt>
                <c:pt idx="236">
                  <c:v>22.586256967312742</c:v>
                </c:pt>
                <c:pt idx="237">
                  <c:v>20.560625911187422</c:v>
                </c:pt>
                <c:pt idx="238">
                  <c:v>22.997357204350742</c:v>
                </c:pt>
                <c:pt idx="239">
                  <c:v>18.933739782148496</c:v>
                </c:pt>
                <c:pt idx="240">
                  <c:v>21.598363070042115</c:v>
                </c:pt>
                <c:pt idx="241">
                  <c:v>21.721131314796025</c:v>
                </c:pt>
                <c:pt idx="242">
                  <c:v>19.618249267851215</c:v>
                </c:pt>
                <c:pt idx="243">
                  <c:v>21.804752918930237</c:v>
                </c:pt>
                <c:pt idx="244">
                  <c:v>20.046492709877423</c:v>
                </c:pt>
                <c:pt idx="245">
                  <c:v>19.791219376016691</c:v>
                </c:pt>
                <c:pt idx="246">
                  <c:v>22.487527170242487</c:v>
                </c:pt>
                <c:pt idx="247">
                  <c:v>17.079375321772634</c:v>
                </c:pt>
                <c:pt idx="248">
                  <c:v>20.67947690300317</c:v>
                </c:pt>
                <c:pt idx="249">
                  <c:v>17.316050322425536</c:v>
                </c:pt>
                <c:pt idx="250">
                  <c:v>22.824139975098785</c:v>
                </c:pt>
                <c:pt idx="251">
                  <c:v>19.456848898112494</c:v>
                </c:pt>
                <c:pt idx="252">
                  <c:v>20.50206993493271</c:v>
                </c:pt>
                <c:pt idx="253">
                  <c:v>21.370275384160511</c:v>
                </c:pt>
                <c:pt idx="254">
                  <c:v>18.814031719666787</c:v>
                </c:pt>
                <c:pt idx="255">
                  <c:v>21.572147057165463</c:v>
                </c:pt>
                <c:pt idx="256">
                  <c:v>21.428217182564524</c:v>
                </c:pt>
                <c:pt idx="257">
                  <c:v>19.946791095673099</c:v>
                </c:pt>
                <c:pt idx="258">
                  <c:v>19.975575188411668</c:v>
                </c:pt>
                <c:pt idx="259">
                  <c:v>19.991599574888991</c:v>
                </c:pt>
                <c:pt idx="260">
                  <c:v>20.789535371339461</c:v>
                </c:pt>
                <c:pt idx="261">
                  <c:v>21.164235803061743</c:v>
                </c:pt>
                <c:pt idx="262">
                  <c:v>18.422996122414652</c:v>
                </c:pt>
                <c:pt idx="263">
                  <c:v>21.066140074007734</c:v>
                </c:pt>
                <c:pt idx="264">
                  <c:v>17.012972579268393</c:v>
                </c:pt>
                <c:pt idx="265">
                  <c:v>22.68001872807119</c:v>
                </c:pt>
                <c:pt idx="266">
                  <c:v>19.663307780760672</c:v>
                </c:pt>
                <c:pt idx="267">
                  <c:v>21.486248175963983</c:v>
                </c:pt>
                <c:pt idx="268">
                  <c:v>23.082816695855055</c:v>
                </c:pt>
                <c:pt idx="269">
                  <c:v>19.898023979292454</c:v>
                </c:pt>
                <c:pt idx="270">
                  <c:v>20.520370399413395</c:v>
                </c:pt>
                <c:pt idx="271">
                  <c:v>19.952219262493983</c:v>
                </c:pt>
                <c:pt idx="272">
                  <c:v>18.63094522845995</c:v>
                </c:pt>
                <c:pt idx="273">
                  <c:v>23.365664861593729</c:v>
                </c:pt>
                <c:pt idx="274">
                  <c:v>19.798051963650259</c:v>
                </c:pt>
                <c:pt idx="275">
                  <c:v>23.404338744979487</c:v>
                </c:pt>
                <c:pt idx="276">
                  <c:v>22.470090393027785</c:v>
                </c:pt>
                <c:pt idx="277">
                  <c:v>19.858854222952885</c:v>
                </c:pt>
                <c:pt idx="278">
                  <c:v>22.163560447428026</c:v>
                </c:pt>
                <c:pt idx="279">
                  <c:v>19.602512978945512</c:v>
                </c:pt>
                <c:pt idx="280">
                  <c:v>19.301390235725954</c:v>
                </c:pt>
                <c:pt idx="281">
                  <c:v>23.180086414741776</c:v>
                </c:pt>
                <c:pt idx="282">
                  <c:v>20.110778316497921</c:v>
                </c:pt>
                <c:pt idx="283">
                  <c:v>22.022202091328325</c:v>
                </c:pt>
                <c:pt idx="284">
                  <c:v>19.757211792078785</c:v>
                </c:pt>
                <c:pt idx="285">
                  <c:v>20.210599820233224</c:v>
                </c:pt>
                <c:pt idx="286">
                  <c:v>22.311921503676665</c:v>
                </c:pt>
                <c:pt idx="287">
                  <c:v>18.539727622269883</c:v>
                </c:pt>
                <c:pt idx="288">
                  <c:v>19.310889273495754</c:v>
                </c:pt>
                <c:pt idx="289">
                  <c:v>21.816839950643164</c:v>
                </c:pt>
                <c:pt idx="290">
                  <c:v>21.822776654105269</c:v>
                </c:pt>
                <c:pt idx="291">
                  <c:v>21.563174225247202</c:v>
                </c:pt>
                <c:pt idx="292">
                  <c:v>20.708732411362707</c:v>
                </c:pt>
                <c:pt idx="293">
                  <c:v>24.024492539959208</c:v>
                </c:pt>
                <c:pt idx="294">
                  <c:v>15.532868290614788</c:v>
                </c:pt>
                <c:pt idx="295">
                  <c:v>21.311072119982601</c:v>
                </c:pt>
                <c:pt idx="296">
                  <c:v>23.491228669062362</c:v>
                </c:pt>
                <c:pt idx="297">
                  <c:v>20.408141482913521</c:v>
                </c:pt>
                <c:pt idx="298">
                  <c:v>22.243431893244878</c:v>
                </c:pt>
                <c:pt idx="299">
                  <c:v>17.931475530906969</c:v>
                </c:pt>
                <c:pt idx="300">
                  <c:v>20.697080734123148</c:v>
                </c:pt>
                <c:pt idx="301">
                  <c:v>21.876023630846312</c:v>
                </c:pt>
                <c:pt idx="302">
                  <c:v>20.994656242624423</c:v>
                </c:pt>
                <c:pt idx="303">
                  <c:v>22.940663234644795</c:v>
                </c:pt>
                <c:pt idx="304">
                  <c:v>17.458025030513383</c:v>
                </c:pt>
                <c:pt idx="305">
                  <c:v>22.35158402124501</c:v>
                </c:pt>
                <c:pt idx="306">
                  <c:v>22.185457756193056</c:v>
                </c:pt>
                <c:pt idx="307">
                  <c:v>20.38394041725152</c:v>
                </c:pt>
                <c:pt idx="308">
                  <c:v>23.241683216912683</c:v>
                </c:pt>
                <c:pt idx="309">
                  <c:v>19.15687905129127</c:v>
                </c:pt>
                <c:pt idx="310">
                  <c:v>21.468144887002722</c:v>
                </c:pt>
                <c:pt idx="311">
                  <c:v>19.531681029399834</c:v>
                </c:pt>
                <c:pt idx="312">
                  <c:v>21.665549886907826</c:v>
                </c:pt>
                <c:pt idx="313">
                  <c:v>22.290886953028085</c:v>
                </c:pt>
                <c:pt idx="314">
                  <c:v>17.335189045626763</c:v>
                </c:pt>
                <c:pt idx="315">
                  <c:v>19.33967881612913</c:v>
                </c:pt>
                <c:pt idx="316">
                  <c:v>22.439835905668147</c:v>
                </c:pt>
                <c:pt idx="317">
                  <c:v>20.646972796585388</c:v>
                </c:pt>
                <c:pt idx="318">
                  <c:v>23.453649631270814</c:v>
                </c:pt>
                <c:pt idx="319">
                  <c:v>18.380659922445908</c:v>
                </c:pt>
                <c:pt idx="320">
                  <c:v>21.250511523290605</c:v>
                </c:pt>
                <c:pt idx="321">
                  <c:v>22.33400706432035</c:v>
                </c:pt>
                <c:pt idx="322">
                  <c:v>18.615901904368052</c:v>
                </c:pt>
                <c:pt idx="323">
                  <c:v>22.173438076512632</c:v>
                </c:pt>
                <c:pt idx="324">
                  <c:v>19.590431372927352</c:v>
                </c:pt>
                <c:pt idx="325">
                  <c:v>21.460303809509785</c:v>
                </c:pt>
                <c:pt idx="326">
                  <c:v>20.509278272563193</c:v>
                </c:pt>
                <c:pt idx="327">
                  <c:v>21.550161610806743</c:v>
                </c:pt>
                <c:pt idx="328">
                  <c:v>21.85660407810262</c:v>
                </c:pt>
                <c:pt idx="329">
                  <c:v>21.475230782271005</c:v>
                </c:pt>
                <c:pt idx="330">
                  <c:v>22.410893946311514</c:v>
                </c:pt>
                <c:pt idx="331">
                  <c:v>20.917370576829477</c:v>
                </c:pt>
                <c:pt idx="332">
                  <c:v>17.721484291489453</c:v>
                </c:pt>
                <c:pt idx="333">
                  <c:v>22.989423532411145</c:v>
                </c:pt>
                <c:pt idx="334">
                  <c:v>21.13286897672117</c:v>
                </c:pt>
                <c:pt idx="335">
                  <c:v>22.219929850142513</c:v>
                </c:pt>
                <c:pt idx="336">
                  <c:v>22.952618619430279</c:v>
                </c:pt>
                <c:pt idx="337">
                  <c:v>18.132326099510056</c:v>
                </c:pt>
                <c:pt idx="338">
                  <c:v>22.058674513535834</c:v>
                </c:pt>
                <c:pt idx="339">
                  <c:v>19.556571077411601</c:v>
                </c:pt>
                <c:pt idx="340">
                  <c:v>21.247761533113245</c:v>
                </c:pt>
                <c:pt idx="341">
                  <c:v>23.105990574401289</c:v>
                </c:pt>
                <c:pt idx="342">
                  <c:v>22.300173603752828</c:v>
                </c:pt>
                <c:pt idx="343">
                  <c:v>23.034305675626616</c:v>
                </c:pt>
                <c:pt idx="344">
                  <c:v>19.191706082281474</c:v>
                </c:pt>
                <c:pt idx="345">
                  <c:v>22.672755484424869</c:v>
                </c:pt>
                <c:pt idx="346">
                  <c:v>20.660237115575363</c:v>
                </c:pt>
                <c:pt idx="347">
                  <c:v>20.02109187830731</c:v>
                </c:pt>
                <c:pt idx="348">
                  <c:v>21.287147408400919</c:v>
                </c:pt>
                <c:pt idx="349">
                  <c:v>18.65368043590161</c:v>
                </c:pt>
                <c:pt idx="350">
                  <c:v>20.334782849742567</c:v>
                </c:pt>
                <c:pt idx="351">
                  <c:v>18.825809399442882</c:v>
                </c:pt>
                <c:pt idx="352">
                  <c:v>18.85990008018949</c:v>
                </c:pt>
                <c:pt idx="353">
                  <c:v>24.073804298814345</c:v>
                </c:pt>
                <c:pt idx="354">
                  <c:v>19.030144750556278</c:v>
                </c:pt>
                <c:pt idx="355">
                  <c:v>22.752038345012309</c:v>
                </c:pt>
                <c:pt idx="356">
                  <c:v>20.193990759394268</c:v>
                </c:pt>
                <c:pt idx="357">
                  <c:v>19.043929942830175</c:v>
                </c:pt>
                <c:pt idx="358">
                  <c:v>21.09428275116904</c:v>
                </c:pt>
                <c:pt idx="359">
                  <c:v>20.001480010670285</c:v>
                </c:pt>
                <c:pt idx="360">
                  <c:v>20.688528890112806</c:v>
                </c:pt>
                <c:pt idx="361">
                  <c:v>22.536569690779416</c:v>
                </c:pt>
                <c:pt idx="362">
                  <c:v>18.451162996116189</c:v>
                </c:pt>
                <c:pt idx="363">
                  <c:v>23.872889688419345</c:v>
                </c:pt>
                <c:pt idx="364">
                  <c:v>19.92398785266893</c:v>
                </c:pt>
                <c:pt idx="365">
                  <c:v>20.052224114864782</c:v>
                </c:pt>
                <c:pt idx="366">
                  <c:v>22.453338535407294</c:v>
                </c:pt>
                <c:pt idx="367">
                  <c:v>22.714199286018186</c:v>
                </c:pt>
                <c:pt idx="368">
                  <c:v>22.692874504417798</c:v>
                </c:pt>
                <c:pt idx="369">
                  <c:v>19.435867664638124</c:v>
                </c:pt>
                <c:pt idx="370">
                  <c:v>19.322774339188634</c:v>
                </c:pt>
                <c:pt idx="371">
                  <c:v>22.027861719163003</c:v>
                </c:pt>
                <c:pt idx="372">
                  <c:v>19.839137693964084</c:v>
                </c:pt>
                <c:pt idx="373">
                  <c:v>21.262647003725618</c:v>
                </c:pt>
                <c:pt idx="374">
                  <c:v>21.141953705454256</c:v>
                </c:pt>
                <c:pt idx="375">
                  <c:v>22.036637929992683</c:v>
                </c:pt>
                <c:pt idx="376">
                  <c:v>17.85356186428179</c:v>
                </c:pt>
                <c:pt idx="377">
                  <c:v>20.35383285309544</c:v>
                </c:pt>
                <c:pt idx="378">
                  <c:v>22.117041054713951</c:v>
                </c:pt>
                <c:pt idx="379">
                  <c:v>17.88264550601609</c:v>
                </c:pt>
                <c:pt idx="380">
                  <c:v>21.953717887701366</c:v>
                </c:pt>
                <c:pt idx="381">
                  <c:v>19.205215245601188</c:v>
                </c:pt>
                <c:pt idx="382">
                  <c:v>20.714188385059437</c:v>
                </c:pt>
                <c:pt idx="383">
                  <c:v>22.720680610019443</c:v>
                </c:pt>
                <c:pt idx="384">
                  <c:v>19.030739510809774</c:v>
                </c:pt>
                <c:pt idx="385">
                  <c:v>17.021701481269908</c:v>
                </c:pt>
                <c:pt idx="386">
                  <c:v>22.71442175757166</c:v>
                </c:pt>
                <c:pt idx="387">
                  <c:v>21.921976129288126</c:v>
                </c:pt>
                <c:pt idx="388">
                  <c:v>23.339654394335163</c:v>
                </c:pt>
                <c:pt idx="389">
                  <c:v>19.737901137394843</c:v>
                </c:pt>
                <c:pt idx="390">
                  <c:v>18.639992934893215</c:v>
                </c:pt>
                <c:pt idx="391">
                  <c:v>18.681780400515361</c:v>
                </c:pt>
                <c:pt idx="392">
                  <c:v>20.390908302273953</c:v>
                </c:pt>
                <c:pt idx="393">
                  <c:v>21.756755229690658</c:v>
                </c:pt>
                <c:pt idx="394">
                  <c:v>21.13449674369614</c:v>
                </c:pt>
                <c:pt idx="395">
                  <c:v>18.634657076286391</c:v>
                </c:pt>
                <c:pt idx="396">
                  <c:v>21.28479507767592</c:v>
                </c:pt>
                <c:pt idx="397">
                  <c:v>20.586071025458967</c:v>
                </c:pt>
                <c:pt idx="398">
                  <c:v>22.070136607193962</c:v>
                </c:pt>
                <c:pt idx="399">
                  <c:v>20.499612121892504</c:v>
                </c:pt>
                <c:pt idx="400">
                  <c:v>19.951916627580328</c:v>
                </c:pt>
                <c:pt idx="401">
                  <c:v>21.996687165675365</c:v>
                </c:pt>
                <c:pt idx="402">
                  <c:v>18.574844478096384</c:v>
                </c:pt>
                <c:pt idx="403">
                  <c:v>20.759511285316556</c:v>
                </c:pt>
                <c:pt idx="404">
                  <c:v>19.273490774872506</c:v>
                </c:pt>
                <c:pt idx="405">
                  <c:v>20.083254219951975</c:v>
                </c:pt>
                <c:pt idx="406">
                  <c:v>22.840348530361634</c:v>
                </c:pt>
                <c:pt idx="407">
                  <c:v>21.575430791474709</c:v>
                </c:pt>
                <c:pt idx="408">
                  <c:v>21.635567516719206</c:v>
                </c:pt>
                <c:pt idx="409">
                  <c:v>21.318746763161862</c:v>
                </c:pt>
                <c:pt idx="410">
                  <c:v>19.410016926001799</c:v>
                </c:pt>
                <c:pt idx="411">
                  <c:v>20.387581139257449</c:v>
                </c:pt>
                <c:pt idx="412">
                  <c:v>19.602153236493816</c:v>
                </c:pt>
                <c:pt idx="413">
                  <c:v>20.5104012399153</c:v>
                </c:pt>
                <c:pt idx="414">
                  <c:v>18.814902174604672</c:v>
                </c:pt>
                <c:pt idx="415">
                  <c:v>20.013349011212707</c:v>
                </c:pt>
                <c:pt idx="416">
                  <c:v>21.995169479830412</c:v>
                </c:pt>
                <c:pt idx="417">
                  <c:v>19.702421598199429</c:v>
                </c:pt>
                <c:pt idx="418">
                  <c:v>22.17644364357697</c:v>
                </c:pt>
                <c:pt idx="419">
                  <c:v>18.850283278083658</c:v>
                </c:pt>
                <c:pt idx="420">
                  <c:v>20.250325623118684</c:v>
                </c:pt>
                <c:pt idx="421">
                  <c:v>23.79925836885068</c:v>
                </c:pt>
                <c:pt idx="422">
                  <c:v>21.252314110435137</c:v>
                </c:pt>
                <c:pt idx="423">
                  <c:v>21.639387532708277</c:v>
                </c:pt>
                <c:pt idx="424">
                  <c:v>19.0901885551317</c:v>
                </c:pt>
                <c:pt idx="425">
                  <c:v>22.123820163893754</c:v>
                </c:pt>
                <c:pt idx="426">
                  <c:v>22.045030778564389</c:v>
                </c:pt>
                <c:pt idx="427">
                  <c:v>20.230590720258412</c:v>
                </c:pt>
                <c:pt idx="428">
                  <c:v>22.863355486155832</c:v>
                </c:pt>
                <c:pt idx="429">
                  <c:v>19.770694172724987</c:v>
                </c:pt>
                <c:pt idx="430">
                  <c:v>20.341109737891514</c:v>
                </c:pt>
                <c:pt idx="431">
                  <c:v>23.391075729103132</c:v>
                </c:pt>
                <c:pt idx="432">
                  <c:v>20.602448676902441</c:v>
                </c:pt>
                <c:pt idx="433">
                  <c:v>20.80204630907738</c:v>
                </c:pt>
                <c:pt idx="434">
                  <c:v>21.669765077562431</c:v>
                </c:pt>
                <c:pt idx="435">
                  <c:v>21.292394954378473</c:v>
                </c:pt>
                <c:pt idx="436">
                  <c:v>21.673552878481811</c:v>
                </c:pt>
                <c:pt idx="437">
                  <c:v>20.456303669614307</c:v>
                </c:pt>
                <c:pt idx="438">
                  <c:v>22.829184026964125</c:v>
                </c:pt>
                <c:pt idx="439">
                  <c:v>20.226171125610062</c:v>
                </c:pt>
                <c:pt idx="440">
                  <c:v>17.690697193016604</c:v>
                </c:pt>
                <c:pt idx="441">
                  <c:v>20.355888687084249</c:v>
                </c:pt>
                <c:pt idx="442">
                  <c:v>20.738472360985021</c:v>
                </c:pt>
                <c:pt idx="443">
                  <c:v>22.325174346523372</c:v>
                </c:pt>
                <c:pt idx="444">
                  <c:v>19.450742757226109</c:v>
                </c:pt>
                <c:pt idx="445">
                  <c:v>21.673268543932707</c:v>
                </c:pt>
                <c:pt idx="446">
                  <c:v>20.631626000959912</c:v>
                </c:pt>
                <c:pt idx="447">
                  <c:v>21.143092485783278</c:v>
                </c:pt>
                <c:pt idx="448">
                  <c:v>22.737444579658447</c:v>
                </c:pt>
                <c:pt idx="449">
                  <c:v>17.218550903162779</c:v>
                </c:pt>
                <c:pt idx="450">
                  <c:v>22.579902924185983</c:v>
                </c:pt>
                <c:pt idx="451">
                  <c:v>23.810738537722123</c:v>
                </c:pt>
                <c:pt idx="452">
                  <c:v>21.535859228380787</c:v>
                </c:pt>
                <c:pt idx="453">
                  <c:v>21.8185575977216</c:v>
                </c:pt>
                <c:pt idx="454">
                  <c:v>18.805768404689253</c:v>
                </c:pt>
                <c:pt idx="455">
                  <c:v>20.968726002002011</c:v>
                </c:pt>
                <c:pt idx="456">
                  <c:v>22.833400304934081</c:v>
                </c:pt>
                <c:pt idx="457">
                  <c:v>18.492267188263451</c:v>
                </c:pt>
                <c:pt idx="458">
                  <c:v>20.702815530587564</c:v>
                </c:pt>
                <c:pt idx="459">
                  <c:v>15.826970516045382</c:v>
                </c:pt>
                <c:pt idx="460">
                  <c:v>21.577275111332369</c:v>
                </c:pt>
                <c:pt idx="461">
                  <c:v>22.058683166032928</c:v>
                </c:pt>
                <c:pt idx="462">
                  <c:v>19.215940777630038</c:v>
                </c:pt>
                <c:pt idx="463">
                  <c:v>21.241703170412212</c:v>
                </c:pt>
                <c:pt idx="464">
                  <c:v>20.227702376331486</c:v>
                </c:pt>
                <c:pt idx="465">
                  <c:v>19.75361584176202</c:v>
                </c:pt>
                <c:pt idx="466">
                  <c:v>21.661451757681121</c:v>
                </c:pt>
                <c:pt idx="467">
                  <c:v>20.045986786220467</c:v>
                </c:pt>
                <c:pt idx="468">
                  <c:v>19.530526270841943</c:v>
                </c:pt>
                <c:pt idx="469">
                  <c:v>21.209250309103655</c:v>
                </c:pt>
                <c:pt idx="470">
                  <c:v>19.269928767781145</c:v>
                </c:pt>
                <c:pt idx="471">
                  <c:v>21.134515166819469</c:v>
                </c:pt>
                <c:pt idx="472">
                  <c:v>19.324201783185352</c:v>
                </c:pt>
                <c:pt idx="473">
                  <c:v>21.756366035514887</c:v>
                </c:pt>
                <c:pt idx="474">
                  <c:v>17.196138589067175</c:v>
                </c:pt>
                <c:pt idx="475">
                  <c:v>22.327744232763784</c:v>
                </c:pt>
                <c:pt idx="476">
                  <c:v>18.801270081125672</c:v>
                </c:pt>
                <c:pt idx="477">
                  <c:v>21.632336395955434</c:v>
                </c:pt>
                <c:pt idx="478">
                  <c:v>23.065760638099164</c:v>
                </c:pt>
                <c:pt idx="479">
                  <c:v>20.085658310383604</c:v>
                </c:pt>
                <c:pt idx="480">
                  <c:v>19.664737574831712</c:v>
                </c:pt>
                <c:pt idx="481">
                  <c:v>22.036624650992884</c:v>
                </c:pt>
                <c:pt idx="482">
                  <c:v>21.130210060845755</c:v>
                </c:pt>
                <c:pt idx="483">
                  <c:v>23.246236338072819</c:v>
                </c:pt>
                <c:pt idx="484">
                  <c:v>20.370737616838021</c:v>
                </c:pt>
                <c:pt idx="485">
                  <c:v>23.359500980316842</c:v>
                </c:pt>
                <c:pt idx="486">
                  <c:v>23.123861980961497</c:v>
                </c:pt>
                <c:pt idx="487">
                  <c:v>22.248520128675811</c:v>
                </c:pt>
                <c:pt idx="488">
                  <c:v>23.409037054571208</c:v>
                </c:pt>
                <c:pt idx="489">
                  <c:v>19.803799946605199</c:v>
                </c:pt>
                <c:pt idx="490">
                  <c:v>19.459297671612369</c:v>
                </c:pt>
                <c:pt idx="491">
                  <c:v>23.060423510393722</c:v>
                </c:pt>
                <c:pt idx="492">
                  <c:v>17.612567940355277</c:v>
                </c:pt>
                <c:pt idx="493">
                  <c:v>22.117800342094448</c:v>
                </c:pt>
                <c:pt idx="494">
                  <c:v>20.326366908471346</c:v>
                </c:pt>
                <c:pt idx="495">
                  <c:v>20.496965473489563</c:v>
                </c:pt>
                <c:pt idx="496">
                  <c:v>22.73255083855782</c:v>
                </c:pt>
                <c:pt idx="497">
                  <c:v>19.141556733810649</c:v>
                </c:pt>
                <c:pt idx="498">
                  <c:v>21.43944865353447</c:v>
                </c:pt>
                <c:pt idx="499">
                  <c:v>21.365670007359444</c:v>
                </c:pt>
                <c:pt idx="500">
                  <c:v>21.476835181116492</c:v>
                </c:pt>
                <c:pt idx="501">
                  <c:v>22.065749225785545</c:v>
                </c:pt>
                <c:pt idx="502">
                  <c:v>21.053097379088285</c:v>
                </c:pt>
                <c:pt idx="503">
                  <c:v>23.796030871572185</c:v>
                </c:pt>
                <c:pt idx="504">
                  <c:v>18.002497310825937</c:v>
                </c:pt>
                <c:pt idx="505">
                  <c:v>22.485107003895425</c:v>
                </c:pt>
                <c:pt idx="506">
                  <c:v>23.596742287139698</c:v>
                </c:pt>
                <c:pt idx="507">
                  <c:v>19.767904742293041</c:v>
                </c:pt>
                <c:pt idx="508">
                  <c:v>22.306650544598373</c:v>
                </c:pt>
                <c:pt idx="509">
                  <c:v>17.684276096660295</c:v>
                </c:pt>
                <c:pt idx="510">
                  <c:v>20.807755682801591</c:v>
                </c:pt>
                <c:pt idx="511">
                  <c:v>22.217011785041677</c:v>
                </c:pt>
                <c:pt idx="512">
                  <c:v>21.198553124155971</c:v>
                </c:pt>
                <c:pt idx="513">
                  <c:v>22.43237599140156</c:v>
                </c:pt>
                <c:pt idx="514">
                  <c:v>18.631629362172632</c:v>
                </c:pt>
                <c:pt idx="515">
                  <c:v>22.454066378980997</c:v>
                </c:pt>
                <c:pt idx="516">
                  <c:v>21.218337206747368</c:v>
                </c:pt>
                <c:pt idx="517">
                  <c:v>20.051086048914172</c:v>
                </c:pt>
                <c:pt idx="518">
                  <c:v>23.099039554868789</c:v>
                </c:pt>
                <c:pt idx="519">
                  <c:v>19.492472146001859</c:v>
                </c:pt>
                <c:pt idx="520">
                  <c:v>18.757348367541258</c:v>
                </c:pt>
                <c:pt idx="521">
                  <c:v>21.009455148978894</c:v>
                </c:pt>
                <c:pt idx="522">
                  <c:v>21.508501173437278</c:v>
                </c:pt>
                <c:pt idx="523">
                  <c:v>22.249198932164994</c:v>
                </c:pt>
                <c:pt idx="524">
                  <c:v>18.581413253633212</c:v>
                </c:pt>
                <c:pt idx="525">
                  <c:v>21.069760084603672</c:v>
                </c:pt>
                <c:pt idx="526">
                  <c:v>22.852905499311561</c:v>
                </c:pt>
                <c:pt idx="527">
                  <c:v>21.447903026611623</c:v>
                </c:pt>
                <c:pt idx="528">
                  <c:v>23.221564724623057</c:v>
                </c:pt>
                <c:pt idx="529">
                  <c:v>20.719936267485835</c:v>
                </c:pt>
                <c:pt idx="530">
                  <c:v>20.684890125421134</c:v>
                </c:pt>
                <c:pt idx="531">
                  <c:v>22.916145164227416</c:v>
                </c:pt>
                <c:pt idx="532">
                  <c:v>19.659781663353463</c:v>
                </c:pt>
                <c:pt idx="533">
                  <c:v>22.002244216090201</c:v>
                </c:pt>
                <c:pt idx="534">
                  <c:v>20.800400867293877</c:v>
                </c:pt>
                <c:pt idx="535">
                  <c:v>22.144355203607784</c:v>
                </c:pt>
                <c:pt idx="536">
                  <c:v>20.248109087863781</c:v>
                </c:pt>
                <c:pt idx="537">
                  <c:v>20.304779148268128</c:v>
                </c:pt>
                <c:pt idx="538">
                  <c:v>21.08118351199731</c:v>
                </c:pt>
                <c:pt idx="539">
                  <c:v>20.75878822692399</c:v>
                </c:pt>
                <c:pt idx="540">
                  <c:v>22.457376646357964</c:v>
                </c:pt>
                <c:pt idx="541">
                  <c:v>21.851536595168106</c:v>
                </c:pt>
                <c:pt idx="542">
                  <c:v>16.618038533621963</c:v>
                </c:pt>
                <c:pt idx="543">
                  <c:v>22.845955084546617</c:v>
                </c:pt>
                <c:pt idx="544">
                  <c:v>21.381921230825817</c:v>
                </c:pt>
                <c:pt idx="545">
                  <c:v>22.336276576286643</c:v>
                </c:pt>
                <c:pt idx="546">
                  <c:v>22.951969803257569</c:v>
                </c:pt>
                <c:pt idx="547">
                  <c:v>19.282433930347661</c:v>
                </c:pt>
                <c:pt idx="548">
                  <c:v>22.103222166223834</c:v>
                </c:pt>
                <c:pt idx="549">
                  <c:v>18.779857583005505</c:v>
                </c:pt>
                <c:pt idx="550">
                  <c:v>22.132472330981237</c:v>
                </c:pt>
                <c:pt idx="551">
                  <c:v>22.674057398461684</c:v>
                </c:pt>
                <c:pt idx="552">
                  <c:v>22.30273289003463</c:v>
                </c:pt>
                <c:pt idx="553">
                  <c:v>22.992820056125222</c:v>
                </c:pt>
                <c:pt idx="554">
                  <c:v>20.453944630247335</c:v>
                </c:pt>
                <c:pt idx="555">
                  <c:v>22.384517868489183</c:v>
                </c:pt>
                <c:pt idx="556">
                  <c:v>22.27024811843274</c:v>
                </c:pt>
                <c:pt idx="557">
                  <c:v>20.386760721049122</c:v>
                </c:pt>
                <c:pt idx="558">
                  <c:v>21.851230605598868</c:v>
                </c:pt>
                <c:pt idx="559">
                  <c:v>19.305460230770692</c:v>
                </c:pt>
                <c:pt idx="560">
                  <c:v>18.843168389943358</c:v>
                </c:pt>
                <c:pt idx="561">
                  <c:v>18.846059548926558</c:v>
                </c:pt>
                <c:pt idx="562">
                  <c:v>19.740258297100027</c:v>
                </c:pt>
                <c:pt idx="563">
                  <c:v>24.266914454415463</c:v>
                </c:pt>
                <c:pt idx="564">
                  <c:v>19.886441739486173</c:v>
                </c:pt>
                <c:pt idx="565">
                  <c:v>20.893667994048645</c:v>
                </c:pt>
                <c:pt idx="566">
                  <c:v>19.211594856534735</c:v>
                </c:pt>
                <c:pt idx="567">
                  <c:v>19.387092703733316</c:v>
                </c:pt>
                <c:pt idx="568">
                  <c:v>22.134158650326121</c:v>
                </c:pt>
                <c:pt idx="569">
                  <c:v>19.124413418693102</c:v>
                </c:pt>
                <c:pt idx="570">
                  <c:v>20.719326435476408</c:v>
                </c:pt>
                <c:pt idx="571">
                  <c:v>22.42120335878186</c:v>
                </c:pt>
                <c:pt idx="572">
                  <c:v>19.369840735712721</c:v>
                </c:pt>
                <c:pt idx="573">
                  <c:v>23.625699081693398</c:v>
                </c:pt>
                <c:pt idx="574">
                  <c:v>19.579211273741002</c:v>
                </c:pt>
                <c:pt idx="575">
                  <c:v>18.553712181255058</c:v>
                </c:pt>
                <c:pt idx="576">
                  <c:v>21.894765783359635</c:v>
                </c:pt>
                <c:pt idx="577">
                  <c:v>21.419076837948463</c:v>
                </c:pt>
                <c:pt idx="578">
                  <c:v>23.343818200640424</c:v>
                </c:pt>
                <c:pt idx="579">
                  <c:v>18.583957182120219</c:v>
                </c:pt>
                <c:pt idx="580">
                  <c:v>18.234482345741483</c:v>
                </c:pt>
                <c:pt idx="581">
                  <c:v>21.843265185587299</c:v>
                </c:pt>
                <c:pt idx="582">
                  <c:v>22.256808151061911</c:v>
                </c:pt>
                <c:pt idx="583">
                  <c:v>22.086685958452058</c:v>
                </c:pt>
                <c:pt idx="584">
                  <c:v>21.418008951093384</c:v>
                </c:pt>
                <c:pt idx="585">
                  <c:v>22.070859985759704</c:v>
                </c:pt>
                <c:pt idx="586">
                  <c:v>20.740307987238413</c:v>
                </c:pt>
                <c:pt idx="587">
                  <c:v>20.96132984798184</c:v>
                </c:pt>
                <c:pt idx="588">
                  <c:v>22.056228930535568</c:v>
                </c:pt>
                <c:pt idx="589">
                  <c:v>19.643274327698521</c:v>
                </c:pt>
                <c:pt idx="590">
                  <c:v>21.976004767849428</c:v>
                </c:pt>
                <c:pt idx="591">
                  <c:v>19.888398039179737</c:v>
                </c:pt>
                <c:pt idx="592">
                  <c:v>20.612198106448119</c:v>
                </c:pt>
                <c:pt idx="593">
                  <c:v>21.836337311950214</c:v>
                </c:pt>
                <c:pt idx="594">
                  <c:v>18.590752315576481</c:v>
                </c:pt>
                <c:pt idx="595">
                  <c:v>18.509594559391601</c:v>
                </c:pt>
                <c:pt idx="596">
                  <c:v>22.47489389497381</c:v>
                </c:pt>
                <c:pt idx="597">
                  <c:v>22.027394741536966</c:v>
                </c:pt>
                <c:pt idx="598">
                  <c:v>22.865077796323902</c:v>
                </c:pt>
                <c:pt idx="599">
                  <c:v>17.614025666595097</c:v>
                </c:pt>
                <c:pt idx="600">
                  <c:v>19.941862700086983</c:v>
                </c:pt>
                <c:pt idx="601">
                  <c:v>19.086133719334558</c:v>
                </c:pt>
                <c:pt idx="602">
                  <c:v>19.748971550331667</c:v>
                </c:pt>
                <c:pt idx="603">
                  <c:v>20.476666038360634</c:v>
                </c:pt>
                <c:pt idx="604">
                  <c:v>21.978136365942682</c:v>
                </c:pt>
                <c:pt idx="605">
                  <c:v>19.039993597789483</c:v>
                </c:pt>
                <c:pt idx="606">
                  <c:v>21.478219545868576</c:v>
                </c:pt>
                <c:pt idx="607">
                  <c:v>19.972907179564125</c:v>
                </c:pt>
                <c:pt idx="608">
                  <c:v>21.488815420181577</c:v>
                </c:pt>
                <c:pt idx="609">
                  <c:v>19.813057218298134</c:v>
                </c:pt>
                <c:pt idx="610">
                  <c:v>20.895222744674321</c:v>
                </c:pt>
                <c:pt idx="611">
                  <c:v>21.372209027344862</c:v>
                </c:pt>
                <c:pt idx="612">
                  <c:v>17.887857692550941</c:v>
                </c:pt>
                <c:pt idx="613">
                  <c:v>20.995857734004058</c:v>
                </c:pt>
                <c:pt idx="614">
                  <c:v>19.909757385815343</c:v>
                </c:pt>
                <c:pt idx="615">
                  <c:v>19.139868653546845</c:v>
                </c:pt>
                <c:pt idx="616">
                  <c:v>22.898939172352549</c:v>
                </c:pt>
                <c:pt idx="617">
                  <c:v>21.482206758743132</c:v>
                </c:pt>
                <c:pt idx="618">
                  <c:v>21.918406255327113</c:v>
                </c:pt>
                <c:pt idx="619">
                  <c:v>21.057551942423181</c:v>
                </c:pt>
                <c:pt idx="620">
                  <c:v>19.375901358351001</c:v>
                </c:pt>
                <c:pt idx="621">
                  <c:v>20.323207909210808</c:v>
                </c:pt>
                <c:pt idx="622">
                  <c:v>21.235837909153645</c:v>
                </c:pt>
                <c:pt idx="623">
                  <c:v>19.63548468562756</c:v>
                </c:pt>
                <c:pt idx="624">
                  <c:v>20.06266933696466</c:v>
                </c:pt>
                <c:pt idx="625">
                  <c:v>20.319154262241245</c:v>
                </c:pt>
                <c:pt idx="626">
                  <c:v>21.052717652709607</c:v>
                </c:pt>
                <c:pt idx="627">
                  <c:v>20.487057007161162</c:v>
                </c:pt>
                <c:pt idx="628">
                  <c:v>19.701746454977364</c:v>
                </c:pt>
                <c:pt idx="629">
                  <c:v>17.965373294769964</c:v>
                </c:pt>
                <c:pt idx="630">
                  <c:v>18.426323406290553</c:v>
                </c:pt>
                <c:pt idx="631">
                  <c:v>23.841147312272732</c:v>
                </c:pt>
                <c:pt idx="632">
                  <c:v>21.148652915343821</c:v>
                </c:pt>
                <c:pt idx="633">
                  <c:v>20.961164750063585</c:v>
                </c:pt>
                <c:pt idx="634">
                  <c:v>19.870412743527499</c:v>
                </c:pt>
                <c:pt idx="635">
                  <c:v>21.045247229640744</c:v>
                </c:pt>
                <c:pt idx="636">
                  <c:v>21.785864990508973</c:v>
                </c:pt>
                <c:pt idx="637">
                  <c:v>21.672134172933621</c:v>
                </c:pt>
                <c:pt idx="638">
                  <c:v>23.440733965471484</c:v>
                </c:pt>
                <c:pt idx="639">
                  <c:v>19.500121688294861</c:v>
                </c:pt>
                <c:pt idx="640">
                  <c:v>20.161183407480511</c:v>
                </c:pt>
                <c:pt idx="641">
                  <c:v>23.574826191516404</c:v>
                </c:pt>
                <c:pt idx="642">
                  <c:v>20.771349472640033</c:v>
                </c:pt>
                <c:pt idx="643">
                  <c:v>19.399601596221178</c:v>
                </c:pt>
                <c:pt idx="644">
                  <c:v>20.669232094571598</c:v>
                </c:pt>
                <c:pt idx="645">
                  <c:v>21.157850638562032</c:v>
                </c:pt>
                <c:pt idx="646">
                  <c:v>21.349813603914175</c:v>
                </c:pt>
                <c:pt idx="647">
                  <c:v>20.123324120342879</c:v>
                </c:pt>
                <c:pt idx="648">
                  <c:v>22.456304536431798</c:v>
                </c:pt>
                <c:pt idx="649">
                  <c:v>20.710643794820836</c:v>
                </c:pt>
                <c:pt idx="650">
                  <c:v>17.969260301314208</c:v>
                </c:pt>
                <c:pt idx="651">
                  <c:v>20.043896746934578</c:v>
                </c:pt>
                <c:pt idx="652">
                  <c:v>20.368900142955845</c:v>
                </c:pt>
                <c:pt idx="653">
                  <c:v>22.247653985168078</c:v>
                </c:pt>
                <c:pt idx="654">
                  <c:v>19.347861810842289</c:v>
                </c:pt>
                <c:pt idx="655">
                  <c:v>21.710282128372253</c:v>
                </c:pt>
                <c:pt idx="656">
                  <c:v>19.975356895874889</c:v>
                </c:pt>
                <c:pt idx="657">
                  <c:v>20.623500470452441</c:v>
                </c:pt>
                <c:pt idx="658">
                  <c:v>22.175126721545823</c:v>
                </c:pt>
                <c:pt idx="659">
                  <c:v>17.446945155936717</c:v>
                </c:pt>
                <c:pt idx="660">
                  <c:v>21.323568889235915</c:v>
                </c:pt>
                <c:pt idx="661">
                  <c:v>21.647876542536274</c:v>
                </c:pt>
                <c:pt idx="662">
                  <c:v>21.346232279120418</c:v>
                </c:pt>
                <c:pt idx="663">
                  <c:v>21.249667362166541</c:v>
                </c:pt>
                <c:pt idx="664">
                  <c:v>19.696931956337583</c:v>
                </c:pt>
                <c:pt idx="665">
                  <c:v>21.021127028386395</c:v>
                </c:pt>
                <c:pt idx="666">
                  <c:v>22.364287095811882</c:v>
                </c:pt>
                <c:pt idx="667">
                  <c:v>18.7593102816464</c:v>
                </c:pt>
                <c:pt idx="668">
                  <c:v>21.998303193203135</c:v>
                </c:pt>
                <c:pt idx="669">
                  <c:v>16.654477466287041</c:v>
                </c:pt>
                <c:pt idx="670">
                  <c:v>21.999303883243943</c:v>
                </c:pt>
                <c:pt idx="671">
                  <c:v>20.922503750145516</c:v>
                </c:pt>
                <c:pt idx="672">
                  <c:v>20.240370716272224</c:v>
                </c:pt>
                <c:pt idx="673">
                  <c:v>20.487433479007542</c:v>
                </c:pt>
                <c:pt idx="674">
                  <c:v>20.270592976625075</c:v>
                </c:pt>
                <c:pt idx="675">
                  <c:v>21.286694527442705</c:v>
                </c:pt>
                <c:pt idx="676">
                  <c:v>22.394521509439365</c:v>
                </c:pt>
                <c:pt idx="677">
                  <c:v>22.183048256564636</c:v>
                </c:pt>
                <c:pt idx="678">
                  <c:v>20.511954753198879</c:v>
                </c:pt>
                <c:pt idx="679">
                  <c:v>20.151588762416626</c:v>
                </c:pt>
                <c:pt idx="680">
                  <c:v>19.92079357862719</c:v>
                </c:pt>
                <c:pt idx="681">
                  <c:v>22.450580958369645</c:v>
                </c:pt>
                <c:pt idx="682">
                  <c:v>19.457424201728458</c:v>
                </c:pt>
                <c:pt idx="683">
                  <c:v>22.010656860225339</c:v>
                </c:pt>
                <c:pt idx="684">
                  <c:v>16.657036492557417</c:v>
                </c:pt>
                <c:pt idx="685">
                  <c:v>21.436514052629754</c:v>
                </c:pt>
                <c:pt idx="686">
                  <c:v>19.737829071563247</c:v>
                </c:pt>
                <c:pt idx="687">
                  <c:v>21.744425073679484</c:v>
                </c:pt>
                <c:pt idx="688">
                  <c:v>23.082921590655719</c:v>
                </c:pt>
                <c:pt idx="689">
                  <c:v>19.97393596356358</c:v>
                </c:pt>
                <c:pt idx="690">
                  <c:v>21.970827671826399</c:v>
                </c:pt>
                <c:pt idx="691">
                  <c:v>20.251145326947274</c:v>
                </c:pt>
                <c:pt idx="692">
                  <c:v>20.357442730455116</c:v>
                </c:pt>
                <c:pt idx="693">
                  <c:v>23.64806553675578</c:v>
                </c:pt>
                <c:pt idx="694">
                  <c:v>20.401462237995343</c:v>
                </c:pt>
                <c:pt idx="695">
                  <c:v>23.363186209017144</c:v>
                </c:pt>
                <c:pt idx="696">
                  <c:v>22.534959401965608</c:v>
                </c:pt>
                <c:pt idx="697">
                  <c:v>21.541108201707313</c:v>
                </c:pt>
                <c:pt idx="698">
                  <c:v>22.895217067864525</c:v>
                </c:pt>
                <c:pt idx="699">
                  <c:v>20.339763789505753</c:v>
                </c:pt>
                <c:pt idx="700">
                  <c:v>20.426676426676572</c:v>
                </c:pt>
                <c:pt idx="701">
                  <c:v>23.216941368171671</c:v>
                </c:pt>
                <c:pt idx="702">
                  <c:v>20.9640214295001</c:v>
                </c:pt>
                <c:pt idx="703">
                  <c:v>22.492533274738186</c:v>
                </c:pt>
                <c:pt idx="704">
                  <c:v>20.074564082626896</c:v>
                </c:pt>
                <c:pt idx="705">
                  <c:v>20.164097211960925</c:v>
                </c:pt>
                <c:pt idx="706">
                  <c:v>22.232808678485064</c:v>
                </c:pt>
                <c:pt idx="707">
                  <c:v>17.807835939273296</c:v>
                </c:pt>
                <c:pt idx="708">
                  <c:v>20.101444609822956</c:v>
                </c:pt>
                <c:pt idx="709">
                  <c:v>21.516087441117548</c:v>
                </c:pt>
                <c:pt idx="710">
                  <c:v>21.39413622241787</c:v>
                </c:pt>
                <c:pt idx="711">
                  <c:v>21.088527627943559</c:v>
                </c:pt>
                <c:pt idx="712">
                  <c:v>21.157486751530129</c:v>
                </c:pt>
                <c:pt idx="713">
                  <c:v>23.363214642366973</c:v>
                </c:pt>
                <c:pt idx="714">
                  <c:v>17.515236912342367</c:v>
                </c:pt>
                <c:pt idx="715">
                  <c:v>23.456426273588889</c:v>
                </c:pt>
                <c:pt idx="716">
                  <c:v>22.076553177928869</c:v>
                </c:pt>
                <c:pt idx="717">
                  <c:v>19.533060536503509</c:v>
                </c:pt>
                <c:pt idx="718">
                  <c:v>22.490659979133031</c:v>
                </c:pt>
                <c:pt idx="719">
                  <c:v>17.207556872413953</c:v>
                </c:pt>
                <c:pt idx="720">
                  <c:v>20.883853749844295</c:v>
                </c:pt>
                <c:pt idx="721">
                  <c:v>22.37244704478379</c:v>
                </c:pt>
                <c:pt idx="722">
                  <c:v>20.715852257962037</c:v>
                </c:pt>
                <c:pt idx="723">
                  <c:v>22.613169580535349</c:v>
                </c:pt>
                <c:pt idx="724">
                  <c:v>18.474148443396558</c:v>
                </c:pt>
                <c:pt idx="725">
                  <c:v>22.515751057303426</c:v>
                </c:pt>
                <c:pt idx="726">
                  <c:v>22.133954350256673</c:v>
                </c:pt>
                <c:pt idx="727">
                  <c:v>20.934580393397695</c:v>
                </c:pt>
                <c:pt idx="728">
                  <c:v>23.790639984973691</c:v>
                </c:pt>
                <c:pt idx="729">
                  <c:v>19.661530041602251</c:v>
                </c:pt>
                <c:pt idx="730">
                  <c:v>19.676140779680836</c:v>
                </c:pt>
                <c:pt idx="731">
                  <c:v>19.101778140282452</c:v>
                </c:pt>
                <c:pt idx="732">
                  <c:v>21.168793428820649</c:v>
                </c:pt>
                <c:pt idx="733">
                  <c:v>22.825771906880895</c:v>
                </c:pt>
                <c:pt idx="734">
                  <c:v>17.928359040865232</c:v>
                </c:pt>
                <c:pt idx="735">
                  <c:v>20.272319448336177</c:v>
                </c:pt>
                <c:pt idx="736">
                  <c:v>22.690212019925422</c:v>
                </c:pt>
                <c:pt idx="737">
                  <c:v>20.730244458074012</c:v>
                </c:pt>
                <c:pt idx="738">
                  <c:v>23.658971234562536</c:v>
                </c:pt>
                <c:pt idx="739">
                  <c:v>19.216566967809939</c:v>
                </c:pt>
                <c:pt idx="740">
                  <c:v>21.500575511928286</c:v>
                </c:pt>
                <c:pt idx="741">
                  <c:v>22.294109265508055</c:v>
                </c:pt>
                <c:pt idx="742">
                  <c:v>19.225695811163163</c:v>
                </c:pt>
                <c:pt idx="743">
                  <c:v>22.510384136035032</c:v>
                </c:pt>
                <c:pt idx="744">
                  <c:v>20.846944981126551</c:v>
                </c:pt>
                <c:pt idx="745">
                  <c:v>22.677730252497518</c:v>
                </c:pt>
                <c:pt idx="746">
                  <c:v>20.965937653923149</c:v>
                </c:pt>
                <c:pt idx="747">
                  <c:v>21.544334820622829</c:v>
                </c:pt>
                <c:pt idx="748">
                  <c:v>22.17700342435456</c:v>
                </c:pt>
                <c:pt idx="749">
                  <c:v>21.622714414339647</c:v>
                </c:pt>
                <c:pt idx="750">
                  <c:v>22.533138029974154</c:v>
                </c:pt>
                <c:pt idx="751">
                  <c:v>22.051729096175468</c:v>
                </c:pt>
                <c:pt idx="752">
                  <c:v>17.23157094873201</c:v>
                </c:pt>
                <c:pt idx="753">
                  <c:v>23.153961634602453</c:v>
                </c:pt>
                <c:pt idx="754">
                  <c:v>21.770146702339446</c:v>
                </c:pt>
                <c:pt idx="755">
                  <c:v>22.051399141400424</c:v>
                </c:pt>
                <c:pt idx="756">
                  <c:v>23.103573585477857</c:v>
                </c:pt>
                <c:pt idx="757">
                  <c:v>19.525780730990245</c:v>
                </c:pt>
                <c:pt idx="758">
                  <c:v>23.586935375299603</c:v>
                </c:pt>
                <c:pt idx="759">
                  <c:v>17.412812790361869</c:v>
                </c:pt>
                <c:pt idx="760">
                  <c:v>20.501386439290489</c:v>
                </c:pt>
                <c:pt idx="761">
                  <c:v>22.617932105784558</c:v>
                </c:pt>
                <c:pt idx="762">
                  <c:v>22.612736789468055</c:v>
                </c:pt>
                <c:pt idx="763">
                  <c:v>23.422912306229328</c:v>
                </c:pt>
                <c:pt idx="764">
                  <c:v>20.626714854349139</c:v>
                </c:pt>
                <c:pt idx="765">
                  <c:v>22.103320147235547</c:v>
                </c:pt>
                <c:pt idx="766">
                  <c:v>22.433088506584347</c:v>
                </c:pt>
                <c:pt idx="767">
                  <c:v>20.914564297713156</c:v>
                </c:pt>
                <c:pt idx="768">
                  <c:v>21.897839538683222</c:v>
                </c:pt>
                <c:pt idx="769">
                  <c:v>18.373924435637029</c:v>
                </c:pt>
                <c:pt idx="770">
                  <c:v>17.78846723320116</c:v>
                </c:pt>
                <c:pt idx="771">
                  <c:v>20.668714357558102</c:v>
                </c:pt>
                <c:pt idx="772">
                  <c:v>18.545028128826292</c:v>
                </c:pt>
                <c:pt idx="773">
                  <c:v>24.156940608753501</c:v>
                </c:pt>
                <c:pt idx="774">
                  <c:v>18.908630086372696</c:v>
                </c:pt>
                <c:pt idx="775">
                  <c:v>22.216578872990709</c:v>
                </c:pt>
                <c:pt idx="776">
                  <c:v>18.730829158620264</c:v>
                </c:pt>
                <c:pt idx="777">
                  <c:v>20.20370832842481</c:v>
                </c:pt>
                <c:pt idx="778">
                  <c:v>21.485077363759117</c:v>
                </c:pt>
                <c:pt idx="779">
                  <c:v>19.828076396735483</c:v>
                </c:pt>
                <c:pt idx="780">
                  <c:v>19.941283746732793</c:v>
                </c:pt>
                <c:pt idx="781">
                  <c:v>22.774855168046681</c:v>
                </c:pt>
                <c:pt idx="782">
                  <c:v>18.769337806044387</c:v>
                </c:pt>
                <c:pt idx="783">
                  <c:v>24.045300098576533</c:v>
                </c:pt>
                <c:pt idx="784">
                  <c:v>19.533956265036426</c:v>
                </c:pt>
                <c:pt idx="785">
                  <c:v>20.019906078051271</c:v>
                </c:pt>
                <c:pt idx="786">
                  <c:v>23.017409496564081</c:v>
                </c:pt>
                <c:pt idx="787">
                  <c:v>22.750766027162655</c:v>
                </c:pt>
                <c:pt idx="788">
                  <c:v>23.036303586679285</c:v>
                </c:pt>
                <c:pt idx="789">
                  <c:v>18.616654622672641</c:v>
                </c:pt>
                <c:pt idx="790">
                  <c:v>19.669967644239623</c:v>
                </c:pt>
                <c:pt idx="791">
                  <c:v>21.801789676928149</c:v>
                </c:pt>
                <c:pt idx="792">
                  <c:v>19.452226086133177</c:v>
                </c:pt>
                <c:pt idx="793">
                  <c:v>22.197641648504828</c:v>
                </c:pt>
                <c:pt idx="794">
                  <c:v>21.420193815551329</c:v>
                </c:pt>
                <c:pt idx="795">
                  <c:v>21.956874579727138</c:v>
                </c:pt>
                <c:pt idx="796">
                  <c:v>16.749918273307493</c:v>
                </c:pt>
                <c:pt idx="797">
                  <c:v>20.768547135995512</c:v>
                </c:pt>
                <c:pt idx="798">
                  <c:v>21.919715102422852</c:v>
                </c:pt>
                <c:pt idx="799">
                  <c:v>19.244766224770046</c:v>
                </c:pt>
                <c:pt idx="800">
                  <c:v>22.46800458334943</c:v>
                </c:pt>
                <c:pt idx="801">
                  <c:v>19.119989476475453</c:v>
                </c:pt>
                <c:pt idx="802">
                  <c:v>20.961152521390893</c:v>
                </c:pt>
                <c:pt idx="803">
                  <c:v>22.965898606405318</c:v>
                </c:pt>
                <c:pt idx="804">
                  <c:v>18.417446785738719</c:v>
                </c:pt>
                <c:pt idx="805">
                  <c:v>17.774639721473292</c:v>
                </c:pt>
                <c:pt idx="806">
                  <c:v>22.075227505008332</c:v>
                </c:pt>
                <c:pt idx="807">
                  <c:v>22.189657096835059</c:v>
                </c:pt>
                <c:pt idx="808">
                  <c:v>23.355962951361988</c:v>
                </c:pt>
                <c:pt idx="809">
                  <c:v>18.615672193553003</c:v>
                </c:pt>
                <c:pt idx="810">
                  <c:v>18.553411693594782</c:v>
                </c:pt>
                <c:pt idx="811">
                  <c:v>18.185458789255151</c:v>
                </c:pt>
                <c:pt idx="812">
                  <c:v>19.363647208769191</c:v>
                </c:pt>
                <c:pt idx="813">
                  <c:v>20.812592171788033</c:v>
                </c:pt>
                <c:pt idx="814">
                  <c:v>21.662395055290116</c:v>
                </c:pt>
                <c:pt idx="815">
                  <c:v>20.780808153482642</c:v>
                </c:pt>
                <c:pt idx="816">
                  <c:v>21.436304742716842</c:v>
                </c:pt>
                <c:pt idx="817">
                  <c:v>20.479664125870904</c:v>
                </c:pt>
                <c:pt idx="818">
                  <c:v>21.908058324189753</c:v>
                </c:pt>
                <c:pt idx="819">
                  <c:v>18.701469257645194</c:v>
                </c:pt>
                <c:pt idx="820">
                  <c:v>20.614091802174904</c:v>
                </c:pt>
                <c:pt idx="821">
                  <c:v>22.924437297606662</c:v>
                </c:pt>
                <c:pt idx="822">
                  <c:v>17.816078947566389</c:v>
                </c:pt>
                <c:pt idx="823">
                  <c:v>23.385110633274145</c:v>
                </c:pt>
                <c:pt idx="824">
                  <c:v>19.511977382033919</c:v>
                </c:pt>
                <c:pt idx="825">
                  <c:v>19.80766082462911</c:v>
                </c:pt>
                <c:pt idx="826">
                  <c:v>21.621579779889387</c:v>
                </c:pt>
                <c:pt idx="827">
                  <c:v>21.432733847028864</c:v>
                </c:pt>
                <c:pt idx="828">
                  <c:v>21.573555794348344</c:v>
                </c:pt>
                <c:pt idx="829">
                  <c:v>21.005499624041526</c:v>
                </c:pt>
                <c:pt idx="830">
                  <c:v>18.784840193404065</c:v>
                </c:pt>
                <c:pt idx="831">
                  <c:v>20.294234794017573</c:v>
                </c:pt>
                <c:pt idx="832">
                  <c:v>20.599881182199098</c:v>
                </c:pt>
                <c:pt idx="833">
                  <c:v>19.327449581725446</c:v>
                </c:pt>
                <c:pt idx="834">
                  <c:v>18.851539473133435</c:v>
                </c:pt>
                <c:pt idx="835">
                  <c:v>20.299041048125499</c:v>
                </c:pt>
                <c:pt idx="836">
                  <c:v>20.552507830754806</c:v>
                </c:pt>
                <c:pt idx="837">
                  <c:v>19.584051599367744</c:v>
                </c:pt>
                <c:pt idx="838">
                  <c:v>19.096846964194764</c:v>
                </c:pt>
                <c:pt idx="839">
                  <c:v>18.863188513699175</c:v>
                </c:pt>
                <c:pt idx="840">
                  <c:v>19.044688945657111</c:v>
                </c:pt>
                <c:pt idx="841">
                  <c:v>22.8743859232417</c:v>
                </c:pt>
                <c:pt idx="842">
                  <c:v>23.400789715902601</c:v>
                </c:pt>
                <c:pt idx="843">
                  <c:v>20.55678745257957</c:v>
                </c:pt>
                <c:pt idx="844">
                  <c:v>20.537786185987457</c:v>
                </c:pt>
                <c:pt idx="845">
                  <c:v>23.444565500302762</c:v>
                </c:pt>
                <c:pt idx="846">
                  <c:v>23.502597254965757</c:v>
                </c:pt>
                <c:pt idx="847">
                  <c:v>22.069309209538844</c:v>
                </c:pt>
                <c:pt idx="848">
                  <c:v>22.941809912071392</c:v>
                </c:pt>
                <c:pt idx="849">
                  <c:v>21.438643508702672</c:v>
                </c:pt>
                <c:pt idx="850">
                  <c:v>19.734022150956989</c:v>
                </c:pt>
                <c:pt idx="851">
                  <c:v>23.859632614286514</c:v>
                </c:pt>
                <c:pt idx="852">
                  <c:v>20.445859732318809</c:v>
                </c:pt>
                <c:pt idx="853">
                  <c:v>20.295951072471659</c:v>
                </c:pt>
                <c:pt idx="854">
                  <c:v>21.298866577507148</c:v>
                </c:pt>
                <c:pt idx="855">
                  <c:v>21.357320685540891</c:v>
                </c:pt>
                <c:pt idx="856">
                  <c:v>21.386265460982553</c:v>
                </c:pt>
                <c:pt idx="857">
                  <c:v>20.02553880503438</c:v>
                </c:pt>
                <c:pt idx="858">
                  <c:v>22.927770493774744</c:v>
                </c:pt>
                <c:pt idx="859">
                  <c:v>20.609859934708933</c:v>
                </c:pt>
                <c:pt idx="860">
                  <c:v>19.225103847300264</c:v>
                </c:pt>
                <c:pt idx="861">
                  <c:v>19.790069176289975</c:v>
                </c:pt>
                <c:pt idx="862">
                  <c:v>20.208731576842215</c:v>
                </c:pt>
                <c:pt idx="863">
                  <c:v>21.952432970867136</c:v>
                </c:pt>
                <c:pt idx="864">
                  <c:v>20.55480397449627</c:v>
                </c:pt>
                <c:pt idx="865">
                  <c:v>21.232047999372412</c:v>
                </c:pt>
                <c:pt idx="866">
                  <c:v>20.630964005629735</c:v>
                </c:pt>
                <c:pt idx="867">
                  <c:v>21.192533564847157</c:v>
                </c:pt>
                <c:pt idx="868">
                  <c:v>23.290719852171751</c:v>
                </c:pt>
                <c:pt idx="869">
                  <c:v>18.421746109877503</c:v>
                </c:pt>
                <c:pt idx="870">
                  <c:v>20.846448756749762</c:v>
                </c:pt>
                <c:pt idx="871">
                  <c:v>22.10577922195975</c:v>
                </c:pt>
                <c:pt idx="872">
                  <c:v>20.490648169894349</c:v>
                </c:pt>
                <c:pt idx="873">
                  <c:v>22.123125739610366</c:v>
                </c:pt>
                <c:pt idx="874">
                  <c:v>18.77583719226493</c:v>
                </c:pt>
                <c:pt idx="875">
                  <c:v>20.772557116619616</c:v>
                </c:pt>
                <c:pt idx="876">
                  <c:v>22.474638134096686</c:v>
                </c:pt>
                <c:pt idx="877">
                  <c:v>19.29455126369426</c:v>
                </c:pt>
                <c:pt idx="878">
                  <c:v>20.596628555134593</c:v>
                </c:pt>
                <c:pt idx="879">
                  <c:v>18.769231695266775</c:v>
                </c:pt>
                <c:pt idx="880">
                  <c:v>21.192373096522626</c:v>
                </c:pt>
                <c:pt idx="881">
                  <c:v>22.91830632687941</c:v>
                </c:pt>
                <c:pt idx="882">
                  <c:v>19.066543395223118</c:v>
                </c:pt>
                <c:pt idx="883">
                  <c:v>21.598852538580829</c:v>
                </c:pt>
                <c:pt idx="884">
                  <c:v>21.029295275450679</c:v>
                </c:pt>
                <c:pt idx="885">
                  <c:v>19.971716025778441</c:v>
                </c:pt>
                <c:pt idx="886">
                  <c:v>21.449938619603593</c:v>
                </c:pt>
                <c:pt idx="887">
                  <c:v>20.11421119266538</c:v>
                </c:pt>
                <c:pt idx="888">
                  <c:v>22.896433944484073</c:v>
                </c:pt>
                <c:pt idx="889">
                  <c:v>20.73233006996827</c:v>
                </c:pt>
                <c:pt idx="890">
                  <c:v>20.475369749531097</c:v>
                </c:pt>
                <c:pt idx="891">
                  <c:v>22.685207846134766</c:v>
                </c:pt>
                <c:pt idx="892">
                  <c:v>19.168300605544569</c:v>
                </c:pt>
                <c:pt idx="893">
                  <c:v>21.262345825173703</c:v>
                </c:pt>
                <c:pt idx="894">
                  <c:v>14.870283527053248</c:v>
                </c:pt>
                <c:pt idx="895">
                  <c:v>21.137009936771353</c:v>
                </c:pt>
                <c:pt idx="896">
                  <c:v>18.611972886390308</c:v>
                </c:pt>
                <c:pt idx="897">
                  <c:v>21.800806650578252</c:v>
                </c:pt>
                <c:pt idx="898">
                  <c:v>23.040197018104472</c:v>
                </c:pt>
                <c:pt idx="899">
                  <c:v>20.214209643763382</c:v>
                </c:pt>
                <c:pt idx="900">
                  <c:v>20.622552885094002</c:v>
                </c:pt>
                <c:pt idx="901">
                  <c:v>20.927897714211735</c:v>
                </c:pt>
                <c:pt idx="902">
                  <c:v>20.625361773021432</c:v>
                </c:pt>
                <c:pt idx="903">
                  <c:v>23.354045420350658</c:v>
                </c:pt>
                <c:pt idx="904">
                  <c:v>20.248574458022702</c:v>
                </c:pt>
                <c:pt idx="905">
                  <c:v>23.508150970277136</c:v>
                </c:pt>
                <c:pt idx="906">
                  <c:v>22.012689689785873</c:v>
                </c:pt>
                <c:pt idx="907">
                  <c:v>20.779709699459705</c:v>
                </c:pt>
                <c:pt idx="908">
                  <c:v>22.574608278431896</c:v>
                </c:pt>
                <c:pt idx="909">
                  <c:v>20.84404053091194</c:v>
                </c:pt>
                <c:pt idx="910">
                  <c:v>20.600148111627313</c:v>
                </c:pt>
                <c:pt idx="911">
                  <c:v>23.543033748989757</c:v>
                </c:pt>
                <c:pt idx="912">
                  <c:v>18.760366068824489</c:v>
                </c:pt>
                <c:pt idx="913">
                  <c:v>22.383076177649205</c:v>
                </c:pt>
                <c:pt idx="914">
                  <c:v>19.007787857253515</c:v>
                </c:pt>
                <c:pt idx="915">
                  <c:v>21.343098384285597</c:v>
                </c:pt>
                <c:pt idx="916">
                  <c:v>22.677493153783935</c:v>
                </c:pt>
                <c:pt idx="917">
                  <c:v>17.794091108302155</c:v>
                </c:pt>
                <c:pt idx="918">
                  <c:v>19.802888510085587</c:v>
                </c:pt>
                <c:pt idx="919">
                  <c:v>21.749709006193182</c:v>
                </c:pt>
                <c:pt idx="920">
                  <c:v>23.348414913603172</c:v>
                </c:pt>
                <c:pt idx="921">
                  <c:v>21.286202936979628</c:v>
                </c:pt>
                <c:pt idx="922">
                  <c:v>20.931965851103072</c:v>
                </c:pt>
                <c:pt idx="923">
                  <c:v>23.691742688418632</c:v>
                </c:pt>
                <c:pt idx="924">
                  <c:v>16.772547256108346</c:v>
                </c:pt>
                <c:pt idx="925">
                  <c:v>22.60690902686169</c:v>
                </c:pt>
                <c:pt idx="926">
                  <c:v>23.527078811008103</c:v>
                </c:pt>
                <c:pt idx="927">
                  <c:v>19.428057089456303</c:v>
                </c:pt>
                <c:pt idx="928">
                  <c:v>22.919057494610634</c:v>
                </c:pt>
                <c:pt idx="929">
                  <c:v>20.264558020389011</c:v>
                </c:pt>
                <c:pt idx="930">
                  <c:v>20.304792869526764</c:v>
                </c:pt>
                <c:pt idx="931">
                  <c:v>22.668351005703226</c:v>
                </c:pt>
                <c:pt idx="932">
                  <c:v>21.256663095755854</c:v>
                </c:pt>
                <c:pt idx="933">
                  <c:v>21.279738737634915</c:v>
                </c:pt>
                <c:pt idx="934">
                  <c:v>18.014887494318479</c:v>
                </c:pt>
                <c:pt idx="935">
                  <c:v>22.987065031565614</c:v>
                </c:pt>
                <c:pt idx="936">
                  <c:v>23.096937176178574</c:v>
                </c:pt>
                <c:pt idx="937">
                  <c:v>21.008876856358096</c:v>
                </c:pt>
                <c:pt idx="938">
                  <c:v>24.487090867087705</c:v>
                </c:pt>
                <c:pt idx="939">
                  <c:v>19.371465349304586</c:v>
                </c:pt>
                <c:pt idx="940">
                  <c:v>19.083274729843534</c:v>
                </c:pt>
                <c:pt idx="941">
                  <c:v>21.264335612404345</c:v>
                </c:pt>
                <c:pt idx="942">
                  <c:v>20.984687758596415</c:v>
                </c:pt>
                <c:pt idx="943">
                  <c:v>22.600092274111518</c:v>
                </c:pt>
                <c:pt idx="944">
                  <c:v>17.900863322478784</c:v>
                </c:pt>
                <c:pt idx="945">
                  <c:v>22.638446269302179</c:v>
                </c:pt>
                <c:pt idx="946">
                  <c:v>21.005688483208957</c:v>
                </c:pt>
                <c:pt idx="947">
                  <c:v>21.104589772733014</c:v>
                </c:pt>
                <c:pt idx="948">
                  <c:v>23.331645802550344</c:v>
                </c:pt>
                <c:pt idx="949">
                  <c:v>19.316079477625372</c:v>
                </c:pt>
                <c:pt idx="950">
                  <c:v>20.780129011416363</c:v>
                </c:pt>
                <c:pt idx="951">
                  <c:v>22.064027006201236</c:v>
                </c:pt>
                <c:pt idx="952">
                  <c:v>19.273833490064568</c:v>
                </c:pt>
                <c:pt idx="953">
                  <c:v>21.66206594005175</c:v>
                </c:pt>
                <c:pt idx="954">
                  <c:v>19.674441513681604</c:v>
                </c:pt>
                <c:pt idx="955">
                  <c:v>21.59188435732219</c:v>
                </c:pt>
                <c:pt idx="956">
                  <c:v>20.909726742393971</c:v>
                </c:pt>
                <c:pt idx="957">
                  <c:v>20.632414013543496</c:v>
                </c:pt>
                <c:pt idx="958">
                  <c:v>22.642134338831031</c:v>
                </c:pt>
                <c:pt idx="959">
                  <c:v>20.20671990134927</c:v>
                </c:pt>
                <c:pt idx="960">
                  <c:v>22.121790087451156</c:v>
                </c:pt>
                <c:pt idx="961">
                  <c:v>22.297700450035943</c:v>
                </c:pt>
                <c:pt idx="962">
                  <c:v>15.401129550387047</c:v>
                </c:pt>
                <c:pt idx="963">
                  <c:v>23.304691552183897</c:v>
                </c:pt>
                <c:pt idx="964">
                  <c:v>21.797726114464719</c:v>
                </c:pt>
                <c:pt idx="965">
                  <c:v>21.014084094827524</c:v>
                </c:pt>
                <c:pt idx="966">
                  <c:v>22.982453878365469</c:v>
                </c:pt>
                <c:pt idx="967">
                  <c:v>18.424945057546083</c:v>
                </c:pt>
                <c:pt idx="968">
                  <c:v>21.679516066406666</c:v>
                </c:pt>
                <c:pt idx="969">
                  <c:v>18.976393498370008</c:v>
                </c:pt>
                <c:pt idx="970">
                  <c:v>21.550741458353009</c:v>
                </c:pt>
                <c:pt idx="971">
                  <c:v>22.66978190576264</c:v>
                </c:pt>
                <c:pt idx="972">
                  <c:v>21.987303085669094</c:v>
                </c:pt>
                <c:pt idx="973">
                  <c:v>23.281276814129562</c:v>
                </c:pt>
                <c:pt idx="974">
                  <c:v>19.309891811222776</c:v>
                </c:pt>
                <c:pt idx="975">
                  <c:v>22.575575743230878</c:v>
                </c:pt>
                <c:pt idx="976">
                  <c:v>22.464027147534217</c:v>
                </c:pt>
                <c:pt idx="977">
                  <c:v>19.33284018874987</c:v>
                </c:pt>
                <c:pt idx="978">
                  <c:v>21.106195667055154</c:v>
                </c:pt>
                <c:pt idx="979">
                  <c:v>17.516520224844054</c:v>
                </c:pt>
                <c:pt idx="980">
                  <c:v>20.55576240777625</c:v>
                </c:pt>
                <c:pt idx="981">
                  <c:v>20.538626439131495</c:v>
                </c:pt>
                <c:pt idx="982">
                  <c:v>18.531855480788128</c:v>
                </c:pt>
                <c:pt idx="983">
                  <c:v>23.471285393264935</c:v>
                </c:pt>
                <c:pt idx="984">
                  <c:v>19.075945072857028</c:v>
                </c:pt>
                <c:pt idx="985">
                  <c:v>22.535418423359694</c:v>
                </c:pt>
                <c:pt idx="986">
                  <c:v>20.653334581555111</c:v>
                </c:pt>
                <c:pt idx="987">
                  <c:v>18.313721658047921</c:v>
                </c:pt>
                <c:pt idx="988">
                  <c:v>21.974601446860426</c:v>
                </c:pt>
                <c:pt idx="989">
                  <c:v>18.457840662110119</c:v>
                </c:pt>
                <c:pt idx="990">
                  <c:v>20.684442963213222</c:v>
                </c:pt>
                <c:pt idx="991">
                  <c:v>21.567970112081348</c:v>
                </c:pt>
                <c:pt idx="992">
                  <c:v>18.465207113426899</c:v>
                </c:pt>
                <c:pt idx="993">
                  <c:v>23.764371811862361</c:v>
                </c:pt>
                <c:pt idx="994">
                  <c:v>20.752148229239054</c:v>
                </c:pt>
                <c:pt idx="995">
                  <c:v>19.006889637519265</c:v>
                </c:pt>
                <c:pt idx="996">
                  <c:v>22.19329328677928</c:v>
                </c:pt>
                <c:pt idx="997">
                  <c:v>22.591375620072483</c:v>
                </c:pt>
                <c:pt idx="998">
                  <c:v>22.781453841335328</c:v>
                </c:pt>
                <c:pt idx="999">
                  <c:v>17.563814861455008</c:v>
                </c:pt>
                <c:pt idx="1000">
                  <c:v>20.891181945648579</c:v>
                </c:pt>
                <c:pt idx="1001">
                  <c:v>22.25299194060219</c:v>
                </c:pt>
                <c:pt idx="1002">
                  <c:v>20.514593051759462</c:v>
                </c:pt>
                <c:pt idx="1003">
                  <c:v>21.566414013025895</c:v>
                </c:pt>
                <c:pt idx="1004">
                  <c:v>21.739019231965486</c:v>
                </c:pt>
                <c:pt idx="1005">
                  <c:v>21.709744021752954</c:v>
                </c:pt>
                <c:pt idx="1006">
                  <c:v>19.230816190391199</c:v>
                </c:pt>
                <c:pt idx="1007">
                  <c:v>21.527928114009995</c:v>
                </c:pt>
                <c:pt idx="1008">
                  <c:v>22.028483272057464</c:v>
                </c:pt>
                <c:pt idx="1009">
                  <c:v>17.372643259619544</c:v>
                </c:pt>
                <c:pt idx="1010">
                  <c:v>22.253593492114057</c:v>
                </c:pt>
                <c:pt idx="1011">
                  <c:v>19.280581601323991</c:v>
                </c:pt>
                <c:pt idx="1012">
                  <c:v>21.264110953105781</c:v>
                </c:pt>
                <c:pt idx="1013">
                  <c:v>22.953556749275727</c:v>
                </c:pt>
                <c:pt idx="1014">
                  <c:v>20.386299204264155</c:v>
                </c:pt>
                <c:pt idx="1015">
                  <c:v>20.784564031621613</c:v>
                </c:pt>
                <c:pt idx="1016">
                  <c:v>23.828706365795096</c:v>
                </c:pt>
                <c:pt idx="1017">
                  <c:v>21.685401033608152</c:v>
                </c:pt>
                <c:pt idx="1018">
                  <c:v>23.686558214249914</c:v>
                </c:pt>
                <c:pt idx="1019">
                  <c:v>17.497077825399607</c:v>
                </c:pt>
                <c:pt idx="1020">
                  <c:v>18.531404990690717</c:v>
                </c:pt>
                <c:pt idx="1021">
                  <c:v>18.9981736406423</c:v>
                </c:pt>
                <c:pt idx="1022">
                  <c:v>20.066395854739525</c:v>
                </c:pt>
                <c:pt idx="1023">
                  <c:v>20.671500754666141</c:v>
                </c:pt>
                <c:pt idx="1024">
                  <c:v>21.236845781430176</c:v>
                </c:pt>
                <c:pt idx="1025">
                  <c:v>19.580218237606246</c:v>
                </c:pt>
                <c:pt idx="1026">
                  <c:v>21.269786903479318</c:v>
                </c:pt>
                <c:pt idx="1027">
                  <c:v>19.667892538793222</c:v>
                </c:pt>
                <c:pt idx="1028">
                  <c:v>22.077129849448582</c:v>
                </c:pt>
                <c:pt idx="1029">
                  <c:v>19.738364314484556</c:v>
                </c:pt>
                <c:pt idx="1030">
                  <c:v>21.11810134194786</c:v>
                </c:pt>
                <c:pt idx="1031">
                  <c:v>21.377499842990094</c:v>
                </c:pt>
                <c:pt idx="1032">
                  <c:v>16.987807019045555</c:v>
                </c:pt>
                <c:pt idx="1033">
                  <c:v>21.783985844825338</c:v>
                </c:pt>
                <c:pt idx="1034">
                  <c:v>18.651810915193792</c:v>
                </c:pt>
                <c:pt idx="1035">
                  <c:v>20.590537725538361</c:v>
                </c:pt>
                <c:pt idx="1036">
                  <c:v>23.156289471699779</c:v>
                </c:pt>
                <c:pt idx="1037">
                  <c:v>21.576869617937859</c:v>
                </c:pt>
                <c:pt idx="1038">
                  <c:v>22.02452138038548</c:v>
                </c:pt>
                <c:pt idx="1039">
                  <c:v>20.815663842046</c:v>
                </c:pt>
                <c:pt idx="1040">
                  <c:v>18.05512424966059</c:v>
                </c:pt>
                <c:pt idx="1041">
                  <c:v>20.938053881158808</c:v>
                </c:pt>
                <c:pt idx="1042">
                  <c:v>18.77282440477104</c:v>
                </c:pt>
                <c:pt idx="1043">
                  <c:v>21.231134244331255</c:v>
                </c:pt>
                <c:pt idx="1044">
                  <c:v>19.831109257897339</c:v>
                </c:pt>
                <c:pt idx="1045">
                  <c:v>19.363064727967</c:v>
                </c:pt>
                <c:pt idx="1046">
                  <c:v>22.409697810217029</c:v>
                </c:pt>
                <c:pt idx="1047">
                  <c:v>18.528768424519882</c:v>
                </c:pt>
                <c:pt idx="1048">
                  <c:v>19.651375884595197</c:v>
                </c:pt>
                <c:pt idx="1049">
                  <c:v>18.673005840821737</c:v>
                </c:pt>
                <c:pt idx="1051">
                  <c:v>15.016541254000002</c:v>
                </c:pt>
                <c:pt idx="1052">
                  <c:v>15.949786850000001</c:v>
                </c:pt>
                <c:pt idx="1053">
                  <c:v>14.15959119</c:v>
                </c:pt>
                <c:pt idx="1054">
                  <c:v>16.752478753999998</c:v>
                </c:pt>
                <c:pt idx="1055">
                  <c:v>13.357144494499998</c:v>
                </c:pt>
                <c:pt idx="1056">
                  <c:v>14.757855952999998</c:v>
                </c:pt>
                <c:pt idx="1057">
                  <c:v>15.707299935376524</c:v>
                </c:pt>
                <c:pt idx="1058">
                  <c:v>13.985950345999997</c:v>
                </c:pt>
                <c:pt idx="1059">
                  <c:v>16.679219026000002</c:v>
                </c:pt>
                <c:pt idx="1060">
                  <c:v>12.762515019500002</c:v>
                </c:pt>
                <c:pt idx="1061">
                  <c:v>15.476051775</c:v>
                </c:pt>
                <c:pt idx="1062">
                  <c:v>16.524433330000001</c:v>
                </c:pt>
                <c:pt idx="1063">
                  <c:v>14.412262632500005</c:v>
                </c:pt>
                <c:pt idx="1064">
                  <c:v>17.379755149000001</c:v>
                </c:pt>
                <c:pt idx="1065">
                  <c:v>13.436834737000003</c:v>
                </c:pt>
                <c:pt idx="1066">
                  <c:v>18.096070553000001</c:v>
                </c:pt>
                <c:pt idx="1067">
                  <c:v>18.832712614781251</c:v>
                </c:pt>
                <c:pt idx="1068">
                  <c:v>17.292810579125003</c:v>
                </c:pt>
                <c:pt idx="1069">
                  <c:v>20.480857304683589</c:v>
                </c:pt>
                <c:pt idx="1070">
                  <c:v>16.59269881598242</c:v>
                </c:pt>
                <c:pt idx="1071">
                  <c:v>13.736953086500002</c:v>
                </c:pt>
                <c:pt idx="1072">
                  <c:v>14.656673570499999</c:v>
                </c:pt>
                <c:pt idx="1073">
                  <c:v>13.00666847275</c:v>
                </c:pt>
                <c:pt idx="1074">
                  <c:v>15.821924124000001</c:v>
                </c:pt>
                <c:pt idx="1075">
                  <c:v>12.328231917749999</c:v>
                </c:pt>
                <c:pt idx="1076">
                  <c:v>14.428940713739687</c:v>
                </c:pt>
                <c:pt idx="1077">
                  <c:v>15.494505683</c:v>
                </c:pt>
                <c:pt idx="1078">
                  <c:v>13.6849040975</c:v>
                </c:pt>
                <c:pt idx="1079">
                  <c:v>16.452395835927689</c:v>
                </c:pt>
                <c:pt idx="1080">
                  <c:v>12.846306561500002</c:v>
                </c:pt>
                <c:pt idx="1081">
                  <c:v>13.60780796125</c:v>
                </c:pt>
                <c:pt idx="1082">
                  <c:v>14.801806907</c:v>
                </c:pt>
                <c:pt idx="1083">
                  <c:v>13.265964528500003</c:v>
                </c:pt>
                <c:pt idx="1084">
                  <c:v>15.548659289500002</c:v>
                </c:pt>
                <c:pt idx="1085">
                  <c:v>12.338893319749999</c:v>
                </c:pt>
                <c:pt idx="1086">
                  <c:v>14.971211397000001</c:v>
                </c:pt>
                <c:pt idx="1087">
                  <c:v>16.066955436000001</c:v>
                </c:pt>
                <c:pt idx="1088">
                  <c:v>13.902228720500002</c:v>
                </c:pt>
                <c:pt idx="1089">
                  <c:v>16.928610084363186</c:v>
                </c:pt>
                <c:pt idx="1090">
                  <c:v>12.923858547500002</c:v>
                </c:pt>
                <c:pt idx="1091">
                  <c:v>14.737589596999999</c:v>
                </c:pt>
                <c:pt idx="1092">
                  <c:v>15.830130313</c:v>
                </c:pt>
                <c:pt idx="1093">
                  <c:v>13.698174700499999</c:v>
                </c:pt>
                <c:pt idx="1094">
                  <c:v>16.502827403000001</c:v>
                </c:pt>
                <c:pt idx="1095">
                  <c:v>12.892066811499998</c:v>
                </c:pt>
                <c:pt idx="1096">
                  <c:v>13.909986345999998</c:v>
                </c:pt>
                <c:pt idx="1097">
                  <c:v>14.718734058999999</c:v>
                </c:pt>
                <c:pt idx="1098">
                  <c:v>13.11839565</c:v>
                </c:pt>
                <c:pt idx="1099">
                  <c:v>15.923356736281276</c:v>
                </c:pt>
                <c:pt idx="1100">
                  <c:v>12.410756459749999</c:v>
                </c:pt>
                <c:pt idx="1101">
                  <c:v>13.616560877500001</c:v>
                </c:pt>
                <c:pt idx="1102">
                  <c:v>14.6452758635</c:v>
                </c:pt>
                <c:pt idx="1103">
                  <c:v>12.942308672000003</c:v>
                </c:pt>
                <c:pt idx="1104">
                  <c:v>15.636327821000002</c:v>
                </c:pt>
                <c:pt idx="1105">
                  <c:v>12.103432735499998</c:v>
                </c:pt>
                <c:pt idx="1106">
                  <c:v>14.477486729000002</c:v>
                </c:pt>
                <c:pt idx="1107">
                  <c:v>15.241611406999999</c:v>
                </c:pt>
                <c:pt idx="1108">
                  <c:v>13.287046829500001</c:v>
                </c:pt>
                <c:pt idx="1109">
                  <c:v>16.467415169999999</c:v>
                </c:pt>
                <c:pt idx="1110">
                  <c:v>12.51016421225</c:v>
                </c:pt>
                <c:pt idx="1111">
                  <c:v>14.801495854499997</c:v>
                </c:pt>
                <c:pt idx="1112">
                  <c:v>15.709286619</c:v>
                </c:pt>
                <c:pt idx="1113">
                  <c:v>13.753339069500001</c:v>
                </c:pt>
                <c:pt idx="1114">
                  <c:v>16.798109152000002</c:v>
                </c:pt>
                <c:pt idx="1115">
                  <c:v>12.744796628000003</c:v>
                </c:pt>
                <c:pt idx="1116">
                  <c:v>16.896237798965856</c:v>
                </c:pt>
                <c:pt idx="1117">
                  <c:v>18.41618900671784</c:v>
                </c:pt>
                <c:pt idx="1118">
                  <c:v>15.572685152000004</c:v>
                </c:pt>
                <c:pt idx="1119">
                  <c:v>19.406808306193359</c:v>
                </c:pt>
                <c:pt idx="1120">
                  <c:v>14.201415706754858</c:v>
                </c:pt>
                <c:pt idx="1121">
                  <c:v>15.102518706629533</c:v>
                </c:pt>
                <c:pt idx="1122">
                  <c:v>16.187107345023637</c:v>
                </c:pt>
                <c:pt idx="1123">
                  <c:v>14.226031253999999</c:v>
                </c:pt>
                <c:pt idx="1124">
                  <c:v>17.493399928640624</c:v>
                </c:pt>
                <c:pt idx="1125">
                  <c:v>13.473384128500001</c:v>
                </c:pt>
                <c:pt idx="1126">
                  <c:v>14.687037469000002</c:v>
                </c:pt>
                <c:pt idx="1127">
                  <c:v>15.601259844000001</c:v>
                </c:pt>
                <c:pt idx="1128">
                  <c:v>13.884216257000002</c:v>
                </c:pt>
                <c:pt idx="1129">
                  <c:v>16.131561445117441</c:v>
                </c:pt>
                <c:pt idx="1130">
                  <c:v>13.022381214000001</c:v>
                </c:pt>
                <c:pt idx="1131">
                  <c:v>13.947245706000002</c:v>
                </c:pt>
                <c:pt idx="1132">
                  <c:v>14.983542367</c:v>
                </c:pt>
                <c:pt idx="1133">
                  <c:v>13.383831808749999</c:v>
                </c:pt>
                <c:pt idx="1134">
                  <c:v>15.611901046000002</c:v>
                </c:pt>
                <c:pt idx="1135">
                  <c:v>12.409068825249999</c:v>
                </c:pt>
                <c:pt idx="1136">
                  <c:v>15.942301731000001</c:v>
                </c:pt>
                <c:pt idx="1137">
                  <c:v>16.848693397000002</c:v>
                </c:pt>
                <c:pt idx="1138">
                  <c:v>15.167685058000002</c:v>
                </c:pt>
                <c:pt idx="1139">
                  <c:v>18.298031913999999</c:v>
                </c:pt>
                <c:pt idx="1140">
                  <c:v>13.615786930000001</c:v>
                </c:pt>
                <c:pt idx="1141">
                  <c:v>14.027473920999999</c:v>
                </c:pt>
                <c:pt idx="1142">
                  <c:v>15.206622721499999</c:v>
                </c:pt>
                <c:pt idx="1143">
                  <c:v>13.381687071500004</c:v>
                </c:pt>
                <c:pt idx="1144">
                  <c:v>15.793043581843227</c:v>
                </c:pt>
                <c:pt idx="1145">
                  <c:v>12.787419087000002</c:v>
                </c:pt>
                <c:pt idx="1146">
                  <c:v>14.999566349999998</c:v>
                </c:pt>
                <c:pt idx="1147">
                  <c:v>15.932483576000001</c:v>
                </c:pt>
                <c:pt idx="1148">
                  <c:v>14.2852400265</c:v>
                </c:pt>
                <c:pt idx="1149">
                  <c:v>17.232750005136836</c:v>
                </c:pt>
                <c:pt idx="1150">
                  <c:v>13.419486736500001</c:v>
                </c:pt>
                <c:pt idx="1151">
                  <c:v>14.473220403999999</c:v>
                </c:pt>
                <c:pt idx="1152">
                  <c:v>15.489943004934418</c:v>
                </c:pt>
                <c:pt idx="1153">
                  <c:v>13.419270282999998</c:v>
                </c:pt>
                <c:pt idx="1154">
                  <c:v>16.747923611729874</c:v>
                </c:pt>
                <c:pt idx="1155">
                  <c:v>12.696025606000001</c:v>
                </c:pt>
                <c:pt idx="1156">
                  <c:v>14.548004241999999</c:v>
                </c:pt>
                <c:pt idx="1157">
                  <c:v>15.404649224</c:v>
                </c:pt>
                <c:pt idx="1158">
                  <c:v>13.463437349999998</c:v>
                </c:pt>
                <c:pt idx="1159">
                  <c:v>16.510081591999999</c:v>
                </c:pt>
                <c:pt idx="1160">
                  <c:v>12.891058236500001</c:v>
                </c:pt>
                <c:pt idx="1161">
                  <c:v>16.067999918054689</c:v>
                </c:pt>
                <c:pt idx="1162">
                  <c:v>16.833247121500001</c:v>
                </c:pt>
                <c:pt idx="1163">
                  <c:v>14.486362257000001</c:v>
                </c:pt>
                <c:pt idx="1164">
                  <c:v>18.99210557411719</c:v>
                </c:pt>
                <c:pt idx="1165">
                  <c:v>13.239300980499998</c:v>
                </c:pt>
                <c:pt idx="1166">
                  <c:v>14.289673086499999</c:v>
                </c:pt>
                <c:pt idx="1167">
                  <c:v>15.198552186000001</c:v>
                </c:pt>
                <c:pt idx="1168">
                  <c:v>13.4241469875</c:v>
                </c:pt>
                <c:pt idx="1169">
                  <c:v>15.968339513926662</c:v>
                </c:pt>
                <c:pt idx="1170">
                  <c:v>12.569257416999998</c:v>
                </c:pt>
                <c:pt idx="1171">
                  <c:v>14.380863851000001</c:v>
                </c:pt>
                <c:pt idx="1172">
                  <c:v>15.162538526000001</c:v>
                </c:pt>
                <c:pt idx="1173">
                  <c:v>13.498031008999998</c:v>
                </c:pt>
                <c:pt idx="1174">
                  <c:v>16.185377772999999</c:v>
                </c:pt>
                <c:pt idx="1175">
                  <c:v>12.5174032335</c:v>
                </c:pt>
                <c:pt idx="1176">
                  <c:v>14.676432727000002</c:v>
                </c:pt>
                <c:pt idx="1177">
                  <c:v>15.676963063999999</c:v>
                </c:pt>
                <c:pt idx="1178">
                  <c:v>13.553980291</c:v>
                </c:pt>
                <c:pt idx="1179">
                  <c:v>16.801854123999998</c:v>
                </c:pt>
                <c:pt idx="1180">
                  <c:v>12.886177344</c:v>
                </c:pt>
                <c:pt idx="1181">
                  <c:v>18.020425069906253</c:v>
                </c:pt>
                <c:pt idx="1182">
                  <c:v>18.245590580554691</c:v>
                </c:pt>
                <c:pt idx="1183">
                  <c:v>14.561987506625</c:v>
                </c:pt>
                <c:pt idx="1184">
                  <c:v>20.731563208812503</c:v>
                </c:pt>
                <c:pt idx="1185">
                  <c:v>14.244251471773802</c:v>
                </c:pt>
                <c:pt idx="1186">
                  <c:v>14.138244945731412</c:v>
                </c:pt>
                <c:pt idx="1187">
                  <c:v>14.974161943992929</c:v>
                </c:pt>
                <c:pt idx="1188">
                  <c:v>13.184662284</c:v>
                </c:pt>
                <c:pt idx="1189">
                  <c:v>16.950783690749994</c:v>
                </c:pt>
                <c:pt idx="1190">
                  <c:v>12.192465261999999</c:v>
                </c:pt>
                <c:pt idx="1191">
                  <c:v>14.3862472445</c:v>
                </c:pt>
                <c:pt idx="1192">
                  <c:v>15.220386037999999</c:v>
                </c:pt>
                <c:pt idx="1193">
                  <c:v>13.654910694999998</c:v>
                </c:pt>
                <c:pt idx="1194">
                  <c:v>16.396528110000002</c:v>
                </c:pt>
                <c:pt idx="1195">
                  <c:v>12.815696660500002</c:v>
                </c:pt>
                <c:pt idx="1196">
                  <c:v>13.278440565250003</c:v>
                </c:pt>
                <c:pt idx="1197">
                  <c:v>14.385374893500002</c:v>
                </c:pt>
                <c:pt idx="1198">
                  <c:v>12.668255841000001</c:v>
                </c:pt>
                <c:pt idx="1199">
                  <c:v>15.009937049999998</c:v>
                </c:pt>
                <c:pt idx="1200">
                  <c:v>11.7640811985</c:v>
                </c:pt>
                <c:pt idx="1201">
                  <c:v>13.913029895499999</c:v>
                </c:pt>
                <c:pt idx="1202">
                  <c:v>14.919725956999999</c:v>
                </c:pt>
                <c:pt idx="1203">
                  <c:v>13.088824462</c:v>
                </c:pt>
                <c:pt idx="1204">
                  <c:v>15.887779716000001</c:v>
                </c:pt>
                <c:pt idx="1205">
                  <c:v>12.368113547</c:v>
                </c:pt>
                <c:pt idx="1206">
                  <c:v>14.461270619250001</c:v>
                </c:pt>
                <c:pt idx="1207">
                  <c:v>15.08629953</c:v>
                </c:pt>
                <c:pt idx="1208">
                  <c:v>13.56822615175</c:v>
                </c:pt>
                <c:pt idx="1209">
                  <c:v>16.2152272995</c:v>
                </c:pt>
                <c:pt idx="1210">
                  <c:v>12.798154771249999</c:v>
                </c:pt>
                <c:pt idx="1211">
                  <c:v>14.081950704000002</c:v>
                </c:pt>
                <c:pt idx="1212">
                  <c:v>15.173794752000003</c:v>
                </c:pt>
                <c:pt idx="1213">
                  <c:v>13.175388354500001</c:v>
                </c:pt>
                <c:pt idx="1214">
                  <c:v>15.751490771239679</c:v>
                </c:pt>
                <c:pt idx="1215">
                  <c:v>12.4115850335</c:v>
                </c:pt>
                <c:pt idx="1216">
                  <c:v>13.701667990000002</c:v>
                </c:pt>
                <c:pt idx="1217">
                  <c:v>14.677896187500002</c:v>
                </c:pt>
                <c:pt idx="1218">
                  <c:v>13.09905163625</c:v>
                </c:pt>
                <c:pt idx="1219">
                  <c:v>15.253384822500003</c:v>
                </c:pt>
                <c:pt idx="1220">
                  <c:v>12.268520538875</c:v>
                </c:pt>
                <c:pt idx="1221">
                  <c:v>13.960583531749998</c:v>
                </c:pt>
                <c:pt idx="1222">
                  <c:v>14.707286015999998</c:v>
                </c:pt>
                <c:pt idx="1223">
                  <c:v>13.294824895750001</c:v>
                </c:pt>
                <c:pt idx="1224">
                  <c:v>15.974612790000004</c:v>
                </c:pt>
                <c:pt idx="1225">
                  <c:v>12.563633975499997</c:v>
                </c:pt>
                <c:pt idx="1226">
                  <c:v>15.095564318500001</c:v>
                </c:pt>
                <c:pt idx="1227">
                  <c:v>15.966405725000001</c:v>
                </c:pt>
                <c:pt idx="1228">
                  <c:v>14.326821384500001</c:v>
                </c:pt>
                <c:pt idx="1229">
                  <c:v>16.822243574000002</c:v>
                </c:pt>
                <c:pt idx="1230">
                  <c:v>13.192620003500002</c:v>
                </c:pt>
                <c:pt idx="1231">
                  <c:v>13.5050362965</c:v>
                </c:pt>
                <c:pt idx="1232">
                  <c:v>14.317371236</c:v>
                </c:pt>
                <c:pt idx="1233">
                  <c:v>12.780464824499999</c:v>
                </c:pt>
                <c:pt idx="1234">
                  <c:v>15.221749485000002</c:v>
                </c:pt>
                <c:pt idx="1235">
                  <c:v>11.969337525</c:v>
                </c:pt>
                <c:pt idx="1236">
                  <c:v>14.470051814482353</c:v>
                </c:pt>
                <c:pt idx="1237">
                  <c:v>15.831214494117189</c:v>
                </c:pt>
                <c:pt idx="1238">
                  <c:v>13.83778860061202</c:v>
                </c:pt>
                <c:pt idx="1239">
                  <c:v>16.343890878245116</c:v>
                </c:pt>
                <c:pt idx="1240">
                  <c:v>13.126452388500001</c:v>
                </c:pt>
                <c:pt idx="1241">
                  <c:v>13.87621483775</c:v>
                </c:pt>
                <c:pt idx="1242">
                  <c:v>14.877293468499998</c:v>
                </c:pt>
                <c:pt idx="1243">
                  <c:v>13.24640898525</c:v>
                </c:pt>
                <c:pt idx="1244">
                  <c:v>15.838441695999999</c:v>
                </c:pt>
                <c:pt idx="1245">
                  <c:v>12.610961724249998</c:v>
                </c:pt>
                <c:pt idx="1246">
                  <c:v>13.883275919499999</c:v>
                </c:pt>
                <c:pt idx="1247">
                  <c:v>14.844140593999999</c:v>
                </c:pt>
                <c:pt idx="1248">
                  <c:v>13.142921565999998</c:v>
                </c:pt>
                <c:pt idx="1249">
                  <c:v>16.188727089999997</c:v>
                </c:pt>
                <c:pt idx="1250">
                  <c:v>12.347837066249999</c:v>
                </c:pt>
                <c:pt idx="1251">
                  <c:v>13.817230928999999</c:v>
                </c:pt>
                <c:pt idx="1252">
                  <c:v>14.730444001</c:v>
                </c:pt>
                <c:pt idx="1253">
                  <c:v>13.045204905499999</c:v>
                </c:pt>
                <c:pt idx="1254">
                  <c:v>15.178625156000001</c:v>
                </c:pt>
                <c:pt idx="1255">
                  <c:v>12.177061034249999</c:v>
                </c:pt>
                <c:pt idx="1256">
                  <c:v>14.979461923000001</c:v>
                </c:pt>
                <c:pt idx="1257">
                  <c:v>15.951584461000003</c:v>
                </c:pt>
                <c:pt idx="1258">
                  <c:v>13.924258782000001</c:v>
                </c:pt>
                <c:pt idx="1259">
                  <c:v>16.893964108000002</c:v>
                </c:pt>
                <c:pt idx="1260">
                  <c:v>13.1233225355</c:v>
                </c:pt>
                <c:pt idx="1261">
                  <c:v>15.060647525</c:v>
                </c:pt>
                <c:pt idx="1262">
                  <c:v>16.026733988</c:v>
                </c:pt>
                <c:pt idx="1263">
                  <c:v>14.338023861</c:v>
                </c:pt>
                <c:pt idx="1264">
                  <c:v>16.921982931000002</c:v>
                </c:pt>
                <c:pt idx="1265">
                  <c:v>13.472606198999999</c:v>
                </c:pt>
                <c:pt idx="1266">
                  <c:v>14.932728554000001</c:v>
                </c:pt>
                <c:pt idx="1267">
                  <c:v>15.895071352999999</c:v>
                </c:pt>
                <c:pt idx="1268">
                  <c:v>14.140937848999998</c:v>
                </c:pt>
                <c:pt idx="1269">
                  <c:v>16.662110744486938</c:v>
                </c:pt>
                <c:pt idx="1270">
                  <c:v>13.209632296500001</c:v>
                </c:pt>
                <c:pt idx="1271">
                  <c:v>15.425729980999998</c:v>
                </c:pt>
                <c:pt idx="1272">
                  <c:v>16.580877255000001</c:v>
                </c:pt>
                <c:pt idx="1273">
                  <c:v>14.325615412500003</c:v>
                </c:pt>
                <c:pt idx="1274">
                  <c:v>17.455246185999997</c:v>
                </c:pt>
                <c:pt idx="1275">
                  <c:v>13.168265177249999</c:v>
                </c:pt>
                <c:pt idx="1276">
                  <c:v>18.346635134664062</c:v>
                </c:pt>
                <c:pt idx="1277">
                  <c:v>19.636959276875</c:v>
                </c:pt>
                <c:pt idx="1278">
                  <c:v>17.329689399591796</c:v>
                </c:pt>
                <c:pt idx="1279">
                  <c:v>21.625707126598638</c:v>
                </c:pt>
                <c:pt idx="1280">
                  <c:v>16.69166169105182</c:v>
                </c:pt>
                <c:pt idx="1281">
                  <c:v>14.446692114000003</c:v>
                </c:pt>
                <c:pt idx="1282">
                  <c:v>14.932104201000001</c:v>
                </c:pt>
                <c:pt idx="1283">
                  <c:v>13.152489646499998</c:v>
                </c:pt>
                <c:pt idx="1284">
                  <c:v>16.025271638</c:v>
                </c:pt>
                <c:pt idx="1285">
                  <c:v>12.305324702124999</c:v>
                </c:pt>
                <c:pt idx="1286">
                  <c:v>14.350594592499998</c:v>
                </c:pt>
                <c:pt idx="1287">
                  <c:v>15.748474996497725</c:v>
                </c:pt>
                <c:pt idx="1288">
                  <c:v>13.574899989</c:v>
                </c:pt>
                <c:pt idx="1289">
                  <c:v>16.472259256425385</c:v>
                </c:pt>
                <c:pt idx="1290">
                  <c:v>12.8805145345</c:v>
                </c:pt>
                <c:pt idx="1291">
                  <c:v>14.051854278250001</c:v>
                </c:pt>
                <c:pt idx="1292">
                  <c:v>14.901438601249998</c:v>
                </c:pt>
                <c:pt idx="1293">
                  <c:v>13.479197584875001</c:v>
                </c:pt>
                <c:pt idx="1294">
                  <c:v>15.583843240999999</c:v>
                </c:pt>
                <c:pt idx="1295">
                  <c:v>12.782704758875001</c:v>
                </c:pt>
                <c:pt idx="1296">
                  <c:v>15.167594494500001</c:v>
                </c:pt>
                <c:pt idx="1297">
                  <c:v>15.804047135000001</c:v>
                </c:pt>
                <c:pt idx="1298">
                  <c:v>14.017432180500002</c:v>
                </c:pt>
                <c:pt idx="1299">
                  <c:v>16.916994506999306</c:v>
                </c:pt>
                <c:pt idx="1300">
                  <c:v>13.473697135500002</c:v>
                </c:pt>
                <c:pt idx="1301">
                  <c:v>14.881800583000002</c:v>
                </c:pt>
                <c:pt idx="1302">
                  <c:v>15.947094514000003</c:v>
                </c:pt>
                <c:pt idx="1303">
                  <c:v>13.79799261</c:v>
                </c:pt>
                <c:pt idx="1304">
                  <c:v>16.568434397999997</c:v>
                </c:pt>
                <c:pt idx="1305">
                  <c:v>12.930774949</c:v>
                </c:pt>
                <c:pt idx="1306">
                  <c:v>14.037925800999997</c:v>
                </c:pt>
                <c:pt idx="1307">
                  <c:v>14.803827820499997</c:v>
                </c:pt>
                <c:pt idx="1308">
                  <c:v>13.200409938</c:v>
                </c:pt>
                <c:pt idx="1309">
                  <c:v>15.840932597286852</c:v>
                </c:pt>
                <c:pt idx="1310">
                  <c:v>12.656036691000001</c:v>
                </c:pt>
                <c:pt idx="1311">
                  <c:v>13.746951655499997</c:v>
                </c:pt>
                <c:pt idx="1312">
                  <c:v>14.888005155499998</c:v>
                </c:pt>
                <c:pt idx="1313">
                  <c:v>13.190220810000001</c:v>
                </c:pt>
                <c:pt idx="1314">
                  <c:v>15.602260374</c:v>
                </c:pt>
                <c:pt idx="1315">
                  <c:v>12.29810700775</c:v>
                </c:pt>
                <c:pt idx="1316">
                  <c:v>14.736714207999999</c:v>
                </c:pt>
                <c:pt idx="1317">
                  <c:v>15.387641932499999</c:v>
                </c:pt>
                <c:pt idx="1318">
                  <c:v>13.796535194500002</c:v>
                </c:pt>
                <c:pt idx="1319">
                  <c:v>16.383505451000001</c:v>
                </c:pt>
                <c:pt idx="1320">
                  <c:v>12.682396932750001</c:v>
                </c:pt>
                <c:pt idx="1321">
                  <c:v>15.233081161499999</c:v>
                </c:pt>
                <c:pt idx="1322">
                  <c:v>15.7258872795</c:v>
                </c:pt>
                <c:pt idx="1323">
                  <c:v>13.652154057500001</c:v>
                </c:pt>
                <c:pt idx="1324">
                  <c:v>17.008787638606773</c:v>
                </c:pt>
                <c:pt idx="1325">
                  <c:v>12.948894802000002</c:v>
                </c:pt>
                <c:pt idx="1326">
                  <c:v>16.456044245836207</c:v>
                </c:pt>
                <c:pt idx="1327">
                  <c:v>18.731229402531884</c:v>
                </c:pt>
                <c:pt idx="1328">
                  <c:v>15.491047515386715</c:v>
                </c:pt>
                <c:pt idx="1329">
                  <c:v>20.181001408578126</c:v>
                </c:pt>
                <c:pt idx="1330">
                  <c:v>14.449852181290264</c:v>
                </c:pt>
                <c:pt idx="1331">
                  <c:v>15.251200744126406</c:v>
                </c:pt>
                <c:pt idx="1332">
                  <c:v>16.099002672056169</c:v>
                </c:pt>
                <c:pt idx="1333">
                  <c:v>14.331350942022155</c:v>
                </c:pt>
                <c:pt idx="1334">
                  <c:v>17.182603350703108</c:v>
                </c:pt>
                <c:pt idx="1335">
                  <c:v>13.546578388</c:v>
                </c:pt>
                <c:pt idx="1336">
                  <c:v>14.612104899000002</c:v>
                </c:pt>
                <c:pt idx="1337">
                  <c:v>15.782015718</c:v>
                </c:pt>
                <c:pt idx="1338">
                  <c:v>13.888518349</c:v>
                </c:pt>
                <c:pt idx="1339">
                  <c:v>16.641987931999999</c:v>
                </c:pt>
                <c:pt idx="1340">
                  <c:v>13.26873680225</c:v>
                </c:pt>
                <c:pt idx="1341">
                  <c:v>14.349367155999998</c:v>
                </c:pt>
                <c:pt idx="1342">
                  <c:v>14.9758013605</c:v>
                </c:pt>
                <c:pt idx="1343">
                  <c:v>13.431559990999999</c:v>
                </c:pt>
                <c:pt idx="1344">
                  <c:v>16.069556989000002</c:v>
                </c:pt>
                <c:pt idx="1345">
                  <c:v>12.616498190750001</c:v>
                </c:pt>
                <c:pt idx="1346">
                  <c:v>15.909252734500003</c:v>
                </c:pt>
                <c:pt idx="1347">
                  <c:v>16.625868020000002</c:v>
                </c:pt>
                <c:pt idx="1348">
                  <c:v>14.947928711000001</c:v>
                </c:pt>
                <c:pt idx="1349">
                  <c:v>18.374968346000003</c:v>
                </c:pt>
                <c:pt idx="1350">
                  <c:v>13.870412795500002</c:v>
                </c:pt>
                <c:pt idx="1351">
                  <c:v>14.394085888500001</c:v>
                </c:pt>
                <c:pt idx="1352">
                  <c:v>14.987335031000001</c:v>
                </c:pt>
                <c:pt idx="1353">
                  <c:v>13.4661064085</c:v>
                </c:pt>
                <c:pt idx="1354">
                  <c:v>15.995803121000002</c:v>
                </c:pt>
                <c:pt idx="1355">
                  <c:v>12.782825623500001</c:v>
                </c:pt>
                <c:pt idx="1356">
                  <c:v>14.9927569935</c:v>
                </c:pt>
                <c:pt idx="1357">
                  <c:v>16.163423851000005</c:v>
                </c:pt>
                <c:pt idx="1358">
                  <c:v>14.428489811500004</c:v>
                </c:pt>
                <c:pt idx="1359">
                  <c:v>17.261068898000001</c:v>
                </c:pt>
                <c:pt idx="1360">
                  <c:v>13.593667117499999</c:v>
                </c:pt>
                <c:pt idx="1361">
                  <c:v>16.0228631855</c:v>
                </c:pt>
                <c:pt idx="1362">
                  <c:v>16.035103041500125</c:v>
                </c:pt>
                <c:pt idx="1363">
                  <c:v>13.678910740499997</c:v>
                </c:pt>
                <c:pt idx="1364">
                  <c:v>16.939460834342466</c:v>
                </c:pt>
                <c:pt idx="1365">
                  <c:v>12.900409013000001</c:v>
                </c:pt>
                <c:pt idx="1366">
                  <c:v>14.6420988335</c:v>
                </c:pt>
                <c:pt idx="1367">
                  <c:v>15.522156643999999</c:v>
                </c:pt>
                <c:pt idx="1368">
                  <c:v>13.829567318</c:v>
                </c:pt>
                <c:pt idx="1369">
                  <c:v>16.657863100074742</c:v>
                </c:pt>
                <c:pt idx="1370">
                  <c:v>12.796206867000002</c:v>
                </c:pt>
                <c:pt idx="1371">
                  <c:v>15.243417035741214</c:v>
                </c:pt>
                <c:pt idx="1372">
                  <c:v>17.356369728250005</c:v>
                </c:pt>
                <c:pt idx="1373">
                  <c:v>14.655474294123993</c:v>
                </c:pt>
                <c:pt idx="1374">
                  <c:v>19.160388055453126</c:v>
                </c:pt>
                <c:pt idx="1375">
                  <c:v>13.487864265999999</c:v>
                </c:pt>
                <c:pt idx="1376">
                  <c:v>14.055397847499998</c:v>
                </c:pt>
                <c:pt idx="1377">
                  <c:v>15.038149389999999</c:v>
                </c:pt>
                <c:pt idx="1378">
                  <c:v>13.682514203249999</c:v>
                </c:pt>
                <c:pt idx="1379">
                  <c:v>16.013877478117735</c:v>
                </c:pt>
                <c:pt idx="1380">
                  <c:v>12.86725741025</c:v>
                </c:pt>
                <c:pt idx="1381">
                  <c:v>14.620502870000001</c:v>
                </c:pt>
                <c:pt idx="1382">
                  <c:v>15.375114130000002</c:v>
                </c:pt>
                <c:pt idx="1383">
                  <c:v>13.582510772999999</c:v>
                </c:pt>
                <c:pt idx="1384">
                  <c:v>16.408592873999996</c:v>
                </c:pt>
                <c:pt idx="1385">
                  <c:v>12.7368881835</c:v>
                </c:pt>
                <c:pt idx="1386">
                  <c:v>14.749884866000002</c:v>
                </c:pt>
                <c:pt idx="1387">
                  <c:v>15.624434150999997</c:v>
                </c:pt>
                <c:pt idx="1388">
                  <c:v>13.793919428000002</c:v>
                </c:pt>
                <c:pt idx="1389">
                  <c:v>16.921960364355023</c:v>
                </c:pt>
                <c:pt idx="1390">
                  <c:v>13.047273379999998</c:v>
                </c:pt>
                <c:pt idx="1391">
                  <c:v>16.563790042156253</c:v>
                </c:pt>
                <c:pt idx="1392">
                  <c:v>17.958760909062498</c:v>
                </c:pt>
                <c:pt idx="1393">
                  <c:v>14.903757107500001</c:v>
                </c:pt>
                <c:pt idx="1394">
                  <c:v>20.1481730839585</c:v>
                </c:pt>
                <c:pt idx="1395">
                  <c:v>13.582453633146486</c:v>
                </c:pt>
                <c:pt idx="1396">
                  <c:v>14.444802098999999</c:v>
                </c:pt>
                <c:pt idx="1397">
                  <c:v>16.055082545648439</c:v>
                </c:pt>
                <c:pt idx="1398">
                  <c:v>13.554173967500002</c:v>
                </c:pt>
                <c:pt idx="1399">
                  <c:v>16.575109535441403</c:v>
                </c:pt>
                <c:pt idx="1400">
                  <c:v>12.294228908500001</c:v>
                </c:pt>
                <c:pt idx="1401">
                  <c:v>14.662196911499999</c:v>
                </c:pt>
                <c:pt idx="1402">
                  <c:v>15.3568856865</c:v>
                </c:pt>
                <c:pt idx="1403">
                  <c:v>13.7833773475</c:v>
                </c:pt>
                <c:pt idx="1404">
                  <c:v>16.352203854999999</c:v>
                </c:pt>
                <c:pt idx="1405">
                  <c:v>12.865443537625</c:v>
                </c:pt>
                <c:pt idx="1406">
                  <c:v>13.376619554749997</c:v>
                </c:pt>
                <c:pt idx="1407">
                  <c:v>14.335814932999998</c:v>
                </c:pt>
                <c:pt idx="1408">
                  <c:v>12.884801356625003</c:v>
                </c:pt>
                <c:pt idx="1409">
                  <c:v>14.929245740000002</c:v>
                </c:pt>
                <c:pt idx="1410">
                  <c:v>12.16960987375</c:v>
                </c:pt>
                <c:pt idx="1411">
                  <c:v>14.045674071499997</c:v>
                </c:pt>
                <c:pt idx="1412">
                  <c:v>15.032419518999998</c:v>
                </c:pt>
                <c:pt idx="1413">
                  <c:v>12.998546973499998</c:v>
                </c:pt>
                <c:pt idx="1414">
                  <c:v>16.114336690999998</c:v>
                </c:pt>
                <c:pt idx="1415">
                  <c:v>12.877472089249999</c:v>
                </c:pt>
                <c:pt idx="1416">
                  <c:v>14.741434994250001</c:v>
                </c:pt>
                <c:pt idx="1417">
                  <c:v>15.249796846499999</c:v>
                </c:pt>
                <c:pt idx="1418">
                  <c:v>13.914991736499998</c:v>
                </c:pt>
                <c:pt idx="1419">
                  <c:v>16.275912103500001</c:v>
                </c:pt>
                <c:pt idx="1420">
                  <c:v>13.170934873749999</c:v>
                </c:pt>
                <c:pt idx="1421">
                  <c:v>14.231686081500001</c:v>
                </c:pt>
                <c:pt idx="1422">
                  <c:v>14.988901283395974</c:v>
                </c:pt>
                <c:pt idx="1423">
                  <c:v>13.384248319749997</c:v>
                </c:pt>
                <c:pt idx="1424">
                  <c:v>16.133727935588606</c:v>
                </c:pt>
                <c:pt idx="1425">
                  <c:v>12.545651337499999</c:v>
                </c:pt>
                <c:pt idx="1426">
                  <c:v>14.122316017500001</c:v>
                </c:pt>
                <c:pt idx="1427">
                  <c:v>14.774858176</c:v>
                </c:pt>
                <c:pt idx="1428">
                  <c:v>13.162751811124998</c:v>
                </c:pt>
                <c:pt idx="1429">
                  <c:v>15.5502261635</c:v>
                </c:pt>
                <c:pt idx="1430">
                  <c:v>12.074686974375002</c:v>
                </c:pt>
                <c:pt idx="1431">
                  <c:v>14.004896661499998</c:v>
                </c:pt>
                <c:pt idx="1432">
                  <c:v>15.120902936250001</c:v>
                </c:pt>
                <c:pt idx="1433">
                  <c:v>13.230193028750001</c:v>
                </c:pt>
                <c:pt idx="1434">
                  <c:v>15.718629361</c:v>
                </c:pt>
                <c:pt idx="1435">
                  <c:v>13.215309723749996</c:v>
                </c:pt>
                <c:pt idx="1436">
                  <c:v>14.558579185500001</c:v>
                </c:pt>
                <c:pt idx="1437">
                  <c:v>15.823245761000001</c:v>
                </c:pt>
                <c:pt idx="1438">
                  <c:v>14.181633135249998</c:v>
                </c:pt>
                <c:pt idx="1439">
                  <c:v>16.998755772999999</c:v>
                </c:pt>
                <c:pt idx="1440">
                  <c:v>13.0767578735</c:v>
                </c:pt>
                <c:pt idx="1441">
                  <c:v>13.57041290025</c:v>
                </c:pt>
                <c:pt idx="1442">
                  <c:v>14.2284916185</c:v>
                </c:pt>
                <c:pt idx="1443">
                  <c:v>12.950854829250002</c:v>
                </c:pt>
                <c:pt idx="1444">
                  <c:v>15.604239101999998</c:v>
                </c:pt>
                <c:pt idx="1445">
                  <c:v>12.487209164125002</c:v>
                </c:pt>
                <c:pt idx="1446">
                  <c:v>14.611471846394391</c:v>
                </c:pt>
                <c:pt idx="1447">
                  <c:v>15.610489249124024</c:v>
                </c:pt>
                <c:pt idx="1448">
                  <c:v>14.126542367490369</c:v>
                </c:pt>
                <c:pt idx="1449">
                  <c:v>17.927532492114256</c:v>
                </c:pt>
                <c:pt idx="1450">
                  <c:v>13.221206803500001</c:v>
                </c:pt>
                <c:pt idx="1451">
                  <c:v>14.1143053855</c:v>
                </c:pt>
                <c:pt idx="1452">
                  <c:v>15.021220526499999</c:v>
                </c:pt>
                <c:pt idx="1453">
                  <c:v>13.230392869749998</c:v>
                </c:pt>
                <c:pt idx="1454">
                  <c:v>16.111039791</c:v>
                </c:pt>
                <c:pt idx="1455">
                  <c:v>12.515993837812498</c:v>
                </c:pt>
                <c:pt idx="1456">
                  <c:v>14.375185364500004</c:v>
                </c:pt>
                <c:pt idx="1457">
                  <c:v>15.4043447265</c:v>
                </c:pt>
                <c:pt idx="1458">
                  <c:v>13.278642631499997</c:v>
                </c:pt>
                <c:pt idx="1459">
                  <c:v>16.189520612999999</c:v>
                </c:pt>
                <c:pt idx="1460">
                  <c:v>12.619011877249999</c:v>
                </c:pt>
                <c:pt idx="1461">
                  <c:v>13.7741531475</c:v>
                </c:pt>
                <c:pt idx="1462">
                  <c:v>14.478238465999999</c:v>
                </c:pt>
                <c:pt idx="1463">
                  <c:v>13.090992748500001</c:v>
                </c:pt>
                <c:pt idx="1464">
                  <c:v>15.534175669</c:v>
                </c:pt>
                <c:pt idx="1465">
                  <c:v>12.011403642499999</c:v>
                </c:pt>
                <c:pt idx="1466">
                  <c:v>15.150773732999999</c:v>
                </c:pt>
                <c:pt idx="1467">
                  <c:v>15.803880613</c:v>
                </c:pt>
                <c:pt idx="1468">
                  <c:v>14.292332177500002</c:v>
                </c:pt>
                <c:pt idx="1469">
                  <c:v>17.144058170000001</c:v>
                </c:pt>
                <c:pt idx="1470">
                  <c:v>13.244224903000001</c:v>
                </c:pt>
                <c:pt idx="1471">
                  <c:v>15.130754193000001</c:v>
                </c:pt>
                <c:pt idx="1472">
                  <c:v>16.053747334000001</c:v>
                </c:pt>
                <c:pt idx="1473">
                  <c:v>14.23864841875</c:v>
                </c:pt>
                <c:pt idx="1474">
                  <c:v>16.791587907</c:v>
                </c:pt>
                <c:pt idx="1475">
                  <c:v>13.410148106500001</c:v>
                </c:pt>
                <c:pt idx="1476">
                  <c:v>14.701338455500004</c:v>
                </c:pt>
                <c:pt idx="1477">
                  <c:v>15.766461058000003</c:v>
                </c:pt>
                <c:pt idx="1478">
                  <c:v>14.032432962</c:v>
                </c:pt>
                <c:pt idx="1479">
                  <c:v>16.59841886589685</c:v>
                </c:pt>
                <c:pt idx="1480">
                  <c:v>13.023034231000004</c:v>
                </c:pt>
                <c:pt idx="1481">
                  <c:v>15.538619341500002</c:v>
                </c:pt>
                <c:pt idx="1482">
                  <c:v>16.258760148</c:v>
                </c:pt>
                <c:pt idx="1483">
                  <c:v>14.196716551000002</c:v>
                </c:pt>
                <c:pt idx="1484">
                  <c:v>17.116337227999999</c:v>
                </c:pt>
                <c:pt idx="1485">
                  <c:v>13.704872525000003</c:v>
                </c:pt>
                <c:pt idx="1486">
                  <c:v>19.102182402265143</c:v>
                </c:pt>
                <c:pt idx="1487">
                  <c:v>20.253475651195316</c:v>
                </c:pt>
                <c:pt idx="1488">
                  <c:v>17.464693590723677</c:v>
                </c:pt>
                <c:pt idx="1489">
                  <c:v>21.506250419374997</c:v>
                </c:pt>
                <c:pt idx="1490">
                  <c:v>16.637906028437502</c:v>
                </c:pt>
                <c:pt idx="1491">
                  <c:v>13.920350675</c:v>
                </c:pt>
                <c:pt idx="1492">
                  <c:v>15.027053553500002</c:v>
                </c:pt>
                <c:pt idx="1493">
                  <c:v>13.335342496250005</c:v>
                </c:pt>
                <c:pt idx="1494">
                  <c:v>15.598732589499999</c:v>
                </c:pt>
                <c:pt idx="1495">
                  <c:v>12.479111760125001</c:v>
                </c:pt>
                <c:pt idx="1496">
                  <c:v>14.652021274499997</c:v>
                </c:pt>
                <c:pt idx="1497">
                  <c:v>15.6008096925</c:v>
                </c:pt>
                <c:pt idx="1498">
                  <c:v>13.846295052250001</c:v>
                </c:pt>
                <c:pt idx="1499">
                  <c:v>16.700195663489932</c:v>
                </c:pt>
                <c:pt idx="1500">
                  <c:v>12.833821231499998</c:v>
                </c:pt>
                <c:pt idx="1501">
                  <c:v>14.1678027515</c:v>
                </c:pt>
                <c:pt idx="1502">
                  <c:v>14.983175441</c:v>
                </c:pt>
                <c:pt idx="1503">
                  <c:v>13.498152805249997</c:v>
                </c:pt>
                <c:pt idx="1504">
                  <c:v>15.929929181500002</c:v>
                </c:pt>
                <c:pt idx="1505">
                  <c:v>12.432919617000001</c:v>
                </c:pt>
                <c:pt idx="1506">
                  <c:v>15.250818515000001</c:v>
                </c:pt>
                <c:pt idx="1507">
                  <c:v>16.363334708677858</c:v>
                </c:pt>
                <c:pt idx="1508">
                  <c:v>14.047517511000001</c:v>
                </c:pt>
                <c:pt idx="1509">
                  <c:v>17.065990279359674</c:v>
                </c:pt>
                <c:pt idx="1510">
                  <c:v>13.255531414999997</c:v>
                </c:pt>
                <c:pt idx="1511">
                  <c:v>14.659944808500001</c:v>
                </c:pt>
                <c:pt idx="1512">
                  <c:v>15.742386298</c:v>
                </c:pt>
                <c:pt idx="1513">
                  <c:v>13.807126783500001</c:v>
                </c:pt>
                <c:pt idx="1514">
                  <c:v>16.818732766</c:v>
                </c:pt>
                <c:pt idx="1515">
                  <c:v>13.261551784249999</c:v>
                </c:pt>
                <c:pt idx="1516">
                  <c:v>13.971160236250002</c:v>
                </c:pt>
                <c:pt idx="1517">
                  <c:v>14.773947465000001</c:v>
                </c:pt>
                <c:pt idx="1518">
                  <c:v>13.267967485749999</c:v>
                </c:pt>
                <c:pt idx="1519">
                  <c:v>15.765882534871237</c:v>
                </c:pt>
                <c:pt idx="1520">
                  <c:v>12.810710057874999</c:v>
                </c:pt>
                <c:pt idx="1521">
                  <c:v>13.948757241750002</c:v>
                </c:pt>
                <c:pt idx="1522">
                  <c:v>15.033681979000001</c:v>
                </c:pt>
                <c:pt idx="1523">
                  <c:v>13.041076754000001</c:v>
                </c:pt>
                <c:pt idx="1524">
                  <c:v>16.086744413999998</c:v>
                </c:pt>
                <c:pt idx="1525">
                  <c:v>12.300740181125002</c:v>
                </c:pt>
                <c:pt idx="1526">
                  <c:v>14.435221591999998</c:v>
                </c:pt>
                <c:pt idx="1527">
                  <c:v>15.066947763000002</c:v>
                </c:pt>
                <c:pt idx="1528">
                  <c:v>13.777919284499999</c:v>
                </c:pt>
                <c:pt idx="1529">
                  <c:v>16.619107671000002</c:v>
                </c:pt>
                <c:pt idx="1530">
                  <c:v>12.897108956249999</c:v>
                </c:pt>
                <c:pt idx="1531">
                  <c:v>14.817894634000002</c:v>
                </c:pt>
                <c:pt idx="1532">
                  <c:v>15.838704734</c:v>
                </c:pt>
                <c:pt idx="1533">
                  <c:v>14.152002519999998</c:v>
                </c:pt>
                <c:pt idx="1534">
                  <c:v>16.914321439436463</c:v>
                </c:pt>
                <c:pt idx="1535">
                  <c:v>12.694353605749999</c:v>
                </c:pt>
                <c:pt idx="1536">
                  <c:v>16.441104226393939</c:v>
                </c:pt>
                <c:pt idx="1537">
                  <c:v>19.163269876917969</c:v>
                </c:pt>
                <c:pt idx="1538">
                  <c:v>15.595374461</c:v>
                </c:pt>
                <c:pt idx="1539">
                  <c:v>20.158240501374998</c:v>
                </c:pt>
                <c:pt idx="1540">
                  <c:v>14.276624887000001</c:v>
                </c:pt>
                <c:pt idx="1541">
                  <c:v>15.083976833742785</c:v>
                </c:pt>
                <c:pt idx="1542">
                  <c:v>16.803615916148438</c:v>
                </c:pt>
                <c:pt idx="1543">
                  <c:v>14.446164777</c:v>
                </c:pt>
                <c:pt idx="1544">
                  <c:v>18.015014568444187</c:v>
                </c:pt>
                <c:pt idx="1545">
                  <c:v>13.534005127999999</c:v>
                </c:pt>
                <c:pt idx="1546">
                  <c:v>14.853925665999999</c:v>
                </c:pt>
                <c:pt idx="1547">
                  <c:v>15.619128189500001</c:v>
                </c:pt>
                <c:pt idx="1548">
                  <c:v>14.456469788499998</c:v>
                </c:pt>
                <c:pt idx="1549">
                  <c:v>16.469734080274542</c:v>
                </c:pt>
                <c:pt idx="1550">
                  <c:v>12.966735977500001</c:v>
                </c:pt>
                <c:pt idx="1551">
                  <c:v>14.142026539</c:v>
                </c:pt>
                <c:pt idx="1552">
                  <c:v>15.052988078999999</c:v>
                </c:pt>
                <c:pt idx="1553">
                  <c:v>13.386169712499997</c:v>
                </c:pt>
                <c:pt idx="1554">
                  <c:v>16.120093809499998</c:v>
                </c:pt>
                <c:pt idx="1555">
                  <c:v>12.376814896125003</c:v>
                </c:pt>
                <c:pt idx="1556">
                  <c:v>16.276367418999996</c:v>
                </c:pt>
                <c:pt idx="1557">
                  <c:v>16.845570559999999</c:v>
                </c:pt>
                <c:pt idx="1558">
                  <c:v>14.840544914999997</c:v>
                </c:pt>
                <c:pt idx="1559">
                  <c:v>17.762207123</c:v>
                </c:pt>
                <c:pt idx="1560">
                  <c:v>13.897396071999999</c:v>
                </c:pt>
                <c:pt idx="1561">
                  <c:v>13.999433316500001</c:v>
                </c:pt>
                <c:pt idx="1562">
                  <c:v>15.162785092999997</c:v>
                </c:pt>
                <c:pt idx="1563">
                  <c:v>13.472935141249996</c:v>
                </c:pt>
                <c:pt idx="1564">
                  <c:v>16.160675130500003</c:v>
                </c:pt>
                <c:pt idx="1565">
                  <c:v>12.679732498250001</c:v>
                </c:pt>
                <c:pt idx="1566">
                  <c:v>15.284757266000002</c:v>
                </c:pt>
                <c:pt idx="1567">
                  <c:v>16.031053739000001</c:v>
                </c:pt>
                <c:pt idx="1568">
                  <c:v>14.009900596500001</c:v>
                </c:pt>
                <c:pt idx="1569">
                  <c:v>17.249123456000003</c:v>
                </c:pt>
                <c:pt idx="1570">
                  <c:v>13.621694762999999</c:v>
                </c:pt>
                <c:pt idx="1571">
                  <c:v>14.445372781999998</c:v>
                </c:pt>
                <c:pt idx="1572">
                  <c:v>15.417361480315423</c:v>
                </c:pt>
                <c:pt idx="1573">
                  <c:v>13.537362901891044</c:v>
                </c:pt>
                <c:pt idx="1574">
                  <c:v>17.308294279774806</c:v>
                </c:pt>
                <c:pt idx="1575">
                  <c:v>12.794829433499997</c:v>
                </c:pt>
                <c:pt idx="1576">
                  <c:v>14.766644236999996</c:v>
                </c:pt>
                <c:pt idx="1577">
                  <c:v>15.649901074000001</c:v>
                </c:pt>
                <c:pt idx="1578">
                  <c:v>13.570661918999999</c:v>
                </c:pt>
                <c:pt idx="1579">
                  <c:v>16.375263955999998</c:v>
                </c:pt>
                <c:pt idx="1580">
                  <c:v>13.113059475499998</c:v>
                </c:pt>
                <c:pt idx="1581">
                  <c:v>16.542309832488282</c:v>
                </c:pt>
                <c:pt idx="1582">
                  <c:v>17.96655055269629</c:v>
                </c:pt>
                <c:pt idx="1583">
                  <c:v>14.211475400499998</c:v>
                </c:pt>
                <c:pt idx="1584">
                  <c:v>18.638946784539062</c:v>
                </c:pt>
                <c:pt idx="1585">
                  <c:v>13.69131934781886</c:v>
                </c:pt>
                <c:pt idx="1586">
                  <c:v>14.433501639500001</c:v>
                </c:pt>
                <c:pt idx="1587">
                  <c:v>15.086479876999999</c:v>
                </c:pt>
                <c:pt idx="1588">
                  <c:v>13.698397919249999</c:v>
                </c:pt>
                <c:pt idx="1589">
                  <c:v>16.039007428538788</c:v>
                </c:pt>
                <c:pt idx="1590">
                  <c:v>12.860199548500001</c:v>
                </c:pt>
                <c:pt idx="1591">
                  <c:v>14.694749329999999</c:v>
                </c:pt>
                <c:pt idx="1592">
                  <c:v>15.409397122</c:v>
                </c:pt>
                <c:pt idx="1593">
                  <c:v>13.454646322499999</c:v>
                </c:pt>
                <c:pt idx="1594">
                  <c:v>16.300593793000001</c:v>
                </c:pt>
                <c:pt idx="1595">
                  <c:v>12.701021886000003</c:v>
                </c:pt>
                <c:pt idx="1596">
                  <c:v>14.999711235999998</c:v>
                </c:pt>
                <c:pt idx="1597">
                  <c:v>15.707296825000002</c:v>
                </c:pt>
                <c:pt idx="1598">
                  <c:v>13.741193819999996</c:v>
                </c:pt>
                <c:pt idx="1599">
                  <c:v>16.954916025999999</c:v>
                </c:pt>
                <c:pt idx="1600">
                  <c:v>12.861061315000002</c:v>
                </c:pt>
                <c:pt idx="1601">
                  <c:v>16.460489626667755</c:v>
                </c:pt>
                <c:pt idx="1602">
                  <c:v>19.399338416085939</c:v>
                </c:pt>
                <c:pt idx="1603">
                  <c:v>15.518839683437498</c:v>
                </c:pt>
                <c:pt idx="1604">
                  <c:v>20.728350811237579</c:v>
                </c:pt>
                <c:pt idx="1605">
                  <c:v>14.01074048097656</c:v>
                </c:pt>
                <c:pt idx="1606">
                  <c:v>14.418377041007689</c:v>
                </c:pt>
                <c:pt idx="1607">
                  <c:v>15.40363047093115</c:v>
                </c:pt>
                <c:pt idx="1608">
                  <c:v>13.564798373499999</c:v>
                </c:pt>
                <c:pt idx="1609">
                  <c:v>16.520486972825477</c:v>
                </c:pt>
                <c:pt idx="1610">
                  <c:v>13.045458952500001</c:v>
                </c:pt>
                <c:pt idx="1611">
                  <c:v>14.332121506499996</c:v>
                </c:pt>
                <c:pt idx="1612">
                  <c:v>15.6807668305</c:v>
                </c:pt>
                <c:pt idx="1613">
                  <c:v>13.8009688695</c:v>
                </c:pt>
                <c:pt idx="1614">
                  <c:v>16.234739248499999</c:v>
                </c:pt>
                <c:pt idx="1615">
                  <c:v>12.802422841875002</c:v>
                </c:pt>
                <c:pt idx="1616">
                  <c:v>13.59278790125</c:v>
                </c:pt>
                <c:pt idx="1617">
                  <c:v>14.481285109999998</c:v>
                </c:pt>
                <c:pt idx="1618">
                  <c:v>12.633699607249998</c:v>
                </c:pt>
                <c:pt idx="1619">
                  <c:v>15.149755247</c:v>
                </c:pt>
                <c:pt idx="1620">
                  <c:v>12.1460478445</c:v>
                </c:pt>
                <c:pt idx="1621">
                  <c:v>14.149623753500002</c:v>
                </c:pt>
                <c:pt idx="1622">
                  <c:v>15.0131825365</c:v>
                </c:pt>
                <c:pt idx="1623">
                  <c:v>13.068414819249998</c:v>
                </c:pt>
                <c:pt idx="1624">
                  <c:v>15.943338797227629</c:v>
                </c:pt>
                <c:pt idx="1625">
                  <c:v>12.858004160249997</c:v>
                </c:pt>
                <c:pt idx="1626">
                  <c:v>14.496594274750001</c:v>
                </c:pt>
                <c:pt idx="1627">
                  <c:v>15.280856265999999</c:v>
                </c:pt>
                <c:pt idx="1628">
                  <c:v>13.849135446750001</c:v>
                </c:pt>
                <c:pt idx="1629">
                  <c:v>16.182331054499997</c:v>
                </c:pt>
                <c:pt idx="1630">
                  <c:v>13.212523514000001</c:v>
                </c:pt>
                <c:pt idx="1631">
                  <c:v>14.477956967000001</c:v>
                </c:pt>
                <c:pt idx="1632">
                  <c:v>15.146204894</c:v>
                </c:pt>
                <c:pt idx="1633">
                  <c:v>13.014180402999999</c:v>
                </c:pt>
                <c:pt idx="1634">
                  <c:v>15.973958200916847</c:v>
                </c:pt>
                <c:pt idx="1635">
                  <c:v>12.5104173</c:v>
                </c:pt>
                <c:pt idx="1636">
                  <c:v>13.820664472749998</c:v>
                </c:pt>
                <c:pt idx="1637">
                  <c:v>14.661312021500002</c:v>
                </c:pt>
                <c:pt idx="1638">
                  <c:v>13.250738842624999</c:v>
                </c:pt>
                <c:pt idx="1639">
                  <c:v>15.305694936749999</c:v>
                </c:pt>
                <c:pt idx="1640">
                  <c:v>12.428316575625001</c:v>
                </c:pt>
                <c:pt idx="1641">
                  <c:v>13.92075804525</c:v>
                </c:pt>
                <c:pt idx="1642">
                  <c:v>14.957233651999999</c:v>
                </c:pt>
                <c:pt idx="1643">
                  <c:v>13.268179828000001</c:v>
                </c:pt>
                <c:pt idx="1644">
                  <c:v>15.958653272500001</c:v>
                </c:pt>
                <c:pt idx="1645">
                  <c:v>13.010582097749998</c:v>
                </c:pt>
                <c:pt idx="1646">
                  <c:v>15.12284026</c:v>
                </c:pt>
                <c:pt idx="1647">
                  <c:v>15.827764759500001</c:v>
                </c:pt>
                <c:pt idx="1648">
                  <c:v>14.231964490999999</c:v>
                </c:pt>
                <c:pt idx="1649">
                  <c:v>16.631737553000001</c:v>
                </c:pt>
                <c:pt idx="1650">
                  <c:v>13.245660241</c:v>
                </c:pt>
                <c:pt idx="1651">
                  <c:v>13.734757151249999</c:v>
                </c:pt>
                <c:pt idx="1652">
                  <c:v>14.610852636499995</c:v>
                </c:pt>
                <c:pt idx="1653">
                  <c:v>12.963850763749999</c:v>
                </c:pt>
                <c:pt idx="1654">
                  <c:v>15.486317860000002</c:v>
                </c:pt>
                <c:pt idx="1655">
                  <c:v>12.391092397749999</c:v>
                </c:pt>
                <c:pt idx="1656">
                  <c:v>14.887235950444566</c:v>
                </c:pt>
                <c:pt idx="1657">
                  <c:v>15.954779761051759</c:v>
                </c:pt>
                <c:pt idx="1658">
                  <c:v>14.046389555000001</c:v>
                </c:pt>
                <c:pt idx="1659">
                  <c:v>17.559981826283614</c:v>
                </c:pt>
                <c:pt idx="1660">
                  <c:v>13.409352106</c:v>
                </c:pt>
                <c:pt idx="1661">
                  <c:v>14.100940375749998</c:v>
                </c:pt>
                <c:pt idx="1662">
                  <c:v>15.130118877000001</c:v>
                </c:pt>
                <c:pt idx="1663">
                  <c:v>13.15114980625</c:v>
                </c:pt>
                <c:pt idx="1664">
                  <c:v>15.9471589455</c:v>
                </c:pt>
                <c:pt idx="1665">
                  <c:v>12.813248757937499</c:v>
                </c:pt>
                <c:pt idx="1666">
                  <c:v>14.309850236500003</c:v>
                </c:pt>
                <c:pt idx="1667">
                  <c:v>15.481501029999999</c:v>
                </c:pt>
                <c:pt idx="1668">
                  <c:v>13.298083050250002</c:v>
                </c:pt>
                <c:pt idx="1669">
                  <c:v>16.192872359999999</c:v>
                </c:pt>
                <c:pt idx="1670">
                  <c:v>12.62644855175</c:v>
                </c:pt>
                <c:pt idx="1671">
                  <c:v>13.691611260500002</c:v>
                </c:pt>
                <c:pt idx="1672">
                  <c:v>14.629528253499997</c:v>
                </c:pt>
                <c:pt idx="1673">
                  <c:v>13.104221678</c:v>
                </c:pt>
                <c:pt idx="1674">
                  <c:v>15.621640259000001</c:v>
                </c:pt>
                <c:pt idx="1675">
                  <c:v>12.022686173249999</c:v>
                </c:pt>
                <c:pt idx="1676">
                  <c:v>14.736544043</c:v>
                </c:pt>
                <c:pt idx="1677">
                  <c:v>16.025028534</c:v>
                </c:pt>
                <c:pt idx="1678">
                  <c:v>14.235511029500001</c:v>
                </c:pt>
                <c:pt idx="1679">
                  <c:v>16.744519836999999</c:v>
                </c:pt>
                <c:pt idx="1680">
                  <c:v>13.464999145499998</c:v>
                </c:pt>
                <c:pt idx="1681">
                  <c:v>14.923765190500001</c:v>
                </c:pt>
                <c:pt idx="1682">
                  <c:v>16.044469500000002</c:v>
                </c:pt>
                <c:pt idx="1683">
                  <c:v>14.277149549000002</c:v>
                </c:pt>
                <c:pt idx="1684">
                  <c:v>16.5750735345</c:v>
                </c:pt>
                <c:pt idx="1685">
                  <c:v>13.475772693250001</c:v>
                </c:pt>
                <c:pt idx="1686">
                  <c:v>14.624057913499998</c:v>
                </c:pt>
                <c:pt idx="1687">
                  <c:v>15.816571487999999</c:v>
                </c:pt>
                <c:pt idx="1688">
                  <c:v>14.195172457499998</c:v>
                </c:pt>
                <c:pt idx="1689">
                  <c:v>16.678516518538768</c:v>
                </c:pt>
                <c:pt idx="1690">
                  <c:v>13.057607261499998</c:v>
                </c:pt>
                <c:pt idx="1691">
                  <c:v>15.402433705000002</c:v>
                </c:pt>
                <c:pt idx="1692">
                  <c:v>16.584179379000002</c:v>
                </c:pt>
                <c:pt idx="1693">
                  <c:v>14.2284672385</c:v>
                </c:pt>
                <c:pt idx="1694">
                  <c:v>17.246521987000001</c:v>
                </c:pt>
                <c:pt idx="1695">
                  <c:v>13.40635744525</c:v>
                </c:pt>
                <c:pt idx="1696">
                  <c:v>18.553515423996096</c:v>
                </c:pt>
                <c:pt idx="1697">
                  <c:v>19.567170953867191</c:v>
                </c:pt>
                <c:pt idx="1698">
                  <c:v>17.18165570755767</c:v>
                </c:pt>
                <c:pt idx="1699">
                  <c:v>21.452626682415431</c:v>
                </c:pt>
                <c:pt idx="1700">
                  <c:v>16.82772087219238</c:v>
                </c:pt>
                <c:pt idx="1701">
                  <c:v>13.994380881999998</c:v>
                </c:pt>
                <c:pt idx="1702">
                  <c:v>14.860529561</c:v>
                </c:pt>
                <c:pt idx="1703">
                  <c:v>13.169638185250001</c:v>
                </c:pt>
                <c:pt idx="1704">
                  <c:v>15.909987034500002</c:v>
                </c:pt>
                <c:pt idx="1705">
                  <c:v>12.694960409374998</c:v>
                </c:pt>
                <c:pt idx="1706">
                  <c:v>14.839721248499998</c:v>
                </c:pt>
                <c:pt idx="1707">
                  <c:v>15.300247712046362</c:v>
                </c:pt>
                <c:pt idx="1708">
                  <c:v>14.0299280255</c:v>
                </c:pt>
                <c:pt idx="1709">
                  <c:v>16.426287869496676</c:v>
                </c:pt>
                <c:pt idx="1710">
                  <c:v>13.006114438500001</c:v>
                </c:pt>
                <c:pt idx="1711">
                  <c:v>13.89595041325</c:v>
                </c:pt>
                <c:pt idx="1712">
                  <c:v>14.781529547000002</c:v>
                </c:pt>
                <c:pt idx="1713">
                  <c:v>13.333392054499999</c:v>
                </c:pt>
                <c:pt idx="1714">
                  <c:v>15.795462711500003</c:v>
                </c:pt>
                <c:pt idx="1715">
                  <c:v>12.708847517375</c:v>
                </c:pt>
                <c:pt idx="1716">
                  <c:v>15.197681797499998</c:v>
                </c:pt>
                <c:pt idx="1717">
                  <c:v>15.829368529552378</c:v>
                </c:pt>
                <c:pt idx="1718">
                  <c:v>14.066938683</c:v>
                </c:pt>
                <c:pt idx="1719">
                  <c:v>17.363396922556635</c:v>
                </c:pt>
                <c:pt idx="1720">
                  <c:v>13.288722494000002</c:v>
                </c:pt>
                <c:pt idx="1721">
                  <c:v>15.0222675175</c:v>
                </c:pt>
                <c:pt idx="1722">
                  <c:v>15.591539635</c:v>
                </c:pt>
                <c:pt idx="1723">
                  <c:v>13.856541688500002</c:v>
                </c:pt>
                <c:pt idx="1724">
                  <c:v>16.845773277000003</c:v>
                </c:pt>
                <c:pt idx="1725">
                  <c:v>13.034386463250001</c:v>
                </c:pt>
                <c:pt idx="1726">
                  <c:v>14.072293335500001</c:v>
                </c:pt>
                <c:pt idx="1727">
                  <c:v>14.85900631</c:v>
                </c:pt>
                <c:pt idx="1728">
                  <c:v>13.293946093749998</c:v>
                </c:pt>
                <c:pt idx="1729">
                  <c:v>15.579196316000001</c:v>
                </c:pt>
                <c:pt idx="1730">
                  <c:v>12.3458121915</c:v>
                </c:pt>
                <c:pt idx="1731">
                  <c:v>13.9516983</c:v>
                </c:pt>
                <c:pt idx="1732">
                  <c:v>14.950554137999999</c:v>
                </c:pt>
                <c:pt idx="1733">
                  <c:v>13.212862739499998</c:v>
                </c:pt>
                <c:pt idx="1734">
                  <c:v>16.040383263999999</c:v>
                </c:pt>
                <c:pt idx="1735">
                  <c:v>12.142604930500001</c:v>
                </c:pt>
                <c:pt idx="1736">
                  <c:v>14.220957537500002</c:v>
                </c:pt>
                <c:pt idx="1737">
                  <c:v>15.432286511500005</c:v>
                </c:pt>
                <c:pt idx="1738">
                  <c:v>13.746364882</c:v>
                </c:pt>
                <c:pt idx="1739">
                  <c:v>16.644758340999999</c:v>
                </c:pt>
                <c:pt idx="1740">
                  <c:v>12.840873790750003</c:v>
                </c:pt>
                <c:pt idx="1741">
                  <c:v>14.976812378500002</c:v>
                </c:pt>
                <c:pt idx="1742">
                  <c:v>15.922333787999998</c:v>
                </c:pt>
                <c:pt idx="1743">
                  <c:v>13.934928176</c:v>
                </c:pt>
                <c:pt idx="1744">
                  <c:v>17.039291589641383</c:v>
                </c:pt>
                <c:pt idx="1745">
                  <c:v>13.0125036325</c:v>
                </c:pt>
                <c:pt idx="1746">
                  <c:v>16.594427426912603</c:v>
                </c:pt>
                <c:pt idx="1747">
                  <c:v>17.909484868867189</c:v>
                </c:pt>
                <c:pt idx="1748">
                  <c:v>15.780195780550965</c:v>
                </c:pt>
                <c:pt idx="1749">
                  <c:v>20.288785436408201</c:v>
                </c:pt>
                <c:pt idx="1750">
                  <c:v>14.389230308999997</c:v>
                </c:pt>
                <c:pt idx="1751">
                  <c:v>15.113228971971468</c:v>
                </c:pt>
                <c:pt idx="1752">
                  <c:v>16.150140960526155</c:v>
                </c:pt>
                <c:pt idx="1753">
                  <c:v>14.026313682709258</c:v>
                </c:pt>
                <c:pt idx="1754">
                  <c:v>17.985912990634766</c:v>
                </c:pt>
                <c:pt idx="1755">
                  <c:v>13.298993061999997</c:v>
                </c:pt>
                <c:pt idx="1756">
                  <c:v>14.6880738845</c:v>
                </c:pt>
                <c:pt idx="1757">
                  <c:v>15.608625464000001</c:v>
                </c:pt>
                <c:pt idx="1758">
                  <c:v>13.895175647</c:v>
                </c:pt>
                <c:pt idx="1759">
                  <c:v>16.546589693999998</c:v>
                </c:pt>
                <c:pt idx="1760">
                  <c:v>13.078241218500001</c:v>
                </c:pt>
                <c:pt idx="1761">
                  <c:v>14.231809247999999</c:v>
                </c:pt>
                <c:pt idx="1762">
                  <c:v>14.915245124500002</c:v>
                </c:pt>
                <c:pt idx="1763">
                  <c:v>13.344756807</c:v>
                </c:pt>
                <c:pt idx="1764">
                  <c:v>15.840065848000002</c:v>
                </c:pt>
                <c:pt idx="1765">
                  <c:v>12.526907023375001</c:v>
                </c:pt>
                <c:pt idx="1766">
                  <c:v>15.956310362</c:v>
                </c:pt>
                <c:pt idx="1767">
                  <c:v>16.978932798999999</c:v>
                </c:pt>
                <c:pt idx="1768">
                  <c:v>14.925685400000004</c:v>
                </c:pt>
                <c:pt idx="1769">
                  <c:v>17.912049343774541</c:v>
                </c:pt>
                <c:pt idx="1770">
                  <c:v>13.500670423499999</c:v>
                </c:pt>
                <c:pt idx="1771">
                  <c:v>14.4792550355</c:v>
                </c:pt>
                <c:pt idx="1772">
                  <c:v>15.193723667999997</c:v>
                </c:pt>
                <c:pt idx="1773">
                  <c:v>13.2754915675</c:v>
                </c:pt>
                <c:pt idx="1774">
                  <c:v>16.063907173</c:v>
                </c:pt>
                <c:pt idx="1775">
                  <c:v>12.565655284</c:v>
                </c:pt>
                <c:pt idx="1776">
                  <c:v>15.115923728</c:v>
                </c:pt>
                <c:pt idx="1777">
                  <c:v>16.098537646</c:v>
                </c:pt>
                <c:pt idx="1778">
                  <c:v>14.524243099</c:v>
                </c:pt>
                <c:pt idx="1779">
                  <c:v>17.259468597999998</c:v>
                </c:pt>
                <c:pt idx="1780">
                  <c:v>13.599699212250002</c:v>
                </c:pt>
                <c:pt idx="1781">
                  <c:v>14.591492966000001</c:v>
                </c:pt>
                <c:pt idx="1782">
                  <c:v>15.395934493430738</c:v>
                </c:pt>
                <c:pt idx="1783">
                  <c:v>13.618331997500002</c:v>
                </c:pt>
                <c:pt idx="1784">
                  <c:v>16.433443275953124</c:v>
                </c:pt>
                <c:pt idx="1785">
                  <c:v>12.718144754750002</c:v>
                </c:pt>
                <c:pt idx="1786">
                  <c:v>14.581039983</c:v>
                </c:pt>
                <c:pt idx="1787">
                  <c:v>15.473757684000001</c:v>
                </c:pt>
                <c:pt idx="1788">
                  <c:v>13.658595838500002</c:v>
                </c:pt>
                <c:pt idx="1789">
                  <c:v>16.579581266000002</c:v>
                </c:pt>
                <c:pt idx="1790">
                  <c:v>13.175987516250002</c:v>
                </c:pt>
                <c:pt idx="1791">
                  <c:v>16.209995914749996</c:v>
                </c:pt>
                <c:pt idx="1792">
                  <c:v>17.586312156109372</c:v>
                </c:pt>
                <c:pt idx="1793">
                  <c:v>14.615601169355999</c:v>
                </c:pt>
                <c:pt idx="1794">
                  <c:v>20.011704219945315</c:v>
                </c:pt>
                <c:pt idx="1795">
                  <c:v>13.483317826999999</c:v>
                </c:pt>
                <c:pt idx="1796">
                  <c:v>14.674764723000001</c:v>
                </c:pt>
                <c:pt idx="1797">
                  <c:v>15.456459173999999</c:v>
                </c:pt>
                <c:pt idx="1798">
                  <c:v>13.7094216565</c:v>
                </c:pt>
                <c:pt idx="1799">
                  <c:v>16.055771457416832</c:v>
                </c:pt>
                <c:pt idx="1800">
                  <c:v>12.999422903000001</c:v>
                </c:pt>
                <c:pt idx="1801">
                  <c:v>14.865398128000001</c:v>
                </c:pt>
                <c:pt idx="1802">
                  <c:v>15.475131462000002</c:v>
                </c:pt>
                <c:pt idx="1803">
                  <c:v>13.565185592499999</c:v>
                </c:pt>
                <c:pt idx="1804">
                  <c:v>16.294190622999999</c:v>
                </c:pt>
                <c:pt idx="1805">
                  <c:v>12.676092759750004</c:v>
                </c:pt>
                <c:pt idx="1806">
                  <c:v>15.045725601000001</c:v>
                </c:pt>
                <c:pt idx="1807">
                  <c:v>16.098311659</c:v>
                </c:pt>
                <c:pt idx="1808">
                  <c:v>14.005301960499999</c:v>
                </c:pt>
                <c:pt idx="1809">
                  <c:v>17.087736347</c:v>
                </c:pt>
                <c:pt idx="1810">
                  <c:v>13.195362418500002</c:v>
                </c:pt>
                <c:pt idx="1811">
                  <c:v>17.702889392031249</c:v>
                </c:pt>
                <c:pt idx="1812">
                  <c:v>19.03638254653125</c:v>
                </c:pt>
                <c:pt idx="1813">
                  <c:v>14.688796680946705</c:v>
                </c:pt>
                <c:pt idx="1814">
                  <c:v>20.293404781979703</c:v>
                </c:pt>
                <c:pt idx="1815">
                  <c:v>13.353006793124953</c:v>
                </c:pt>
                <c:pt idx="1816">
                  <c:v>14.40520518365161</c:v>
                </c:pt>
                <c:pt idx="1817">
                  <c:v>15.188520673296692</c:v>
                </c:pt>
                <c:pt idx="1818">
                  <c:v>13.511086721500002</c:v>
                </c:pt>
                <c:pt idx="1819">
                  <c:v>16.469991822453128</c:v>
                </c:pt>
                <c:pt idx="1820">
                  <c:v>12.654835496</c:v>
                </c:pt>
                <c:pt idx="1821">
                  <c:v>14.5913147675</c:v>
                </c:pt>
                <c:pt idx="1822">
                  <c:v>15.506677880499996</c:v>
                </c:pt>
                <c:pt idx="1823">
                  <c:v>13.86814020125</c:v>
                </c:pt>
                <c:pt idx="1824">
                  <c:v>16.565496516</c:v>
                </c:pt>
                <c:pt idx="1825">
                  <c:v>12.83482661775</c:v>
                </c:pt>
                <c:pt idx="1826">
                  <c:v>13.531931796749998</c:v>
                </c:pt>
                <c:pt idx="1827">
                  <c:v>14.380641408999999</c:v>
                </c:pt>
                <c:pt idx="1828">
                  <c:v>12.793106603749999</c:v>
                </c:pt>
                <c:pt idx="1829">
                  <c:v>15.343637845000002</c:v>
                </c:pt>
                <c:pt idx="1830">
                  <c:v>11.796893547249999</c:v>
                </c:pt>
                <c:pt idx="1831">
                  <c:v>13.884099074500002</c:v>
                </c:pt>
                <c:pt idx="1832">
                  <c:v>14.993970264999998</c:v>
                </c:pt>
                <c:pt idx="1833">
                  <c:v>13.149963863749999</c:v>
                </c:pt>
                <c:pt idx="1834">
                  <c:v>16.249894405968604</c:v>
                </c:pt>
                <c:pt idx="1835">
                  <c:v>12.7240723965</c:v>
                </c:pt>
                <c:pt idx="1836">
                  <c:v>14.580230757750002</c:v>
                </c:pt>
                <c:pt idx="1837">
                  <c:v>15.2334440375</c:v>
                </c:pt>
                <c:pt idx="1838">
                  <c:v>13.72119273725</c:v>
                </c:pt>
                <c:pt idx="1839">
                  <c:v>16.375040617</c:v>
                </c:pt>
                <c:pt idx="1840">
                  <c:v>13.274532067874999</c:v>
                </c:pt>
                <c:pt idx="1841">
                  <c:v>14.479477020749998</c:v>
                </c:pt>
                <c:pt idx="1842">
                  <c:v>14.908323741</c:v>
                </c:pt>
                <c:pt idx="1843">
                  <c:v>13.407909768500001</c:v>
                </c:pt>
                <c:pt idx="1844">
                  <c:v>16.104897648797763</c:v>
                </c:pt>
                <c:pt idx="1845">
                  <c:v>12.587734427999999</c:v>
                </c:pt>
                <c:pt idx="1846">
                  <c:v>14.139885760250001</c:v>
                </c:pt>
                <c:pt idx="1847">
                  <c:v>14.879871079500003</c:v>
                </c:pt>
                <c:pt idx="1848">
                  <c:v>12.912441586124999</c:v>
                </c:pt>
                <c:pt idx="1849">
                  <c:v>15.485006861999999</c:v>
                </c:pt>
                <c:pt idx="1850">
                  <c:v>12.173979392249999</c:v>
                </c:pt>
                <c:pt idx="1851">
                  <c:v>14.06961721825</c:v>
                </c:pt>
                <c:pt idx="1852">
                  <c:v>14.885316061249997</c:v>
                </c:pt>
                <c:pt idx="1853">
                  <c:v>13.346865181124999</c:v>
                </c:pt>
                <c:pt idx="1854">
                  <c:v>15.855845321499995</c:v>
                </c:pt>
                <c:pt idx="1855">
                  <c:v>12.84844248275</c:v>
                </c:pt>
                <c:pt idx="1856">
                  <c:v>15.112163744</c:v>
                </c:pt>
                <c:pt idx="1857">
                  <c:v>15.703034082000002</c:v>
                </c:pt>
                <c:pt idx="1858">
                  <c:v>14.049492454500001</c:v>
                </c:pt>
                <c:pt idx="1859">
                  <c:v>17.022167823306432</c:v>
                </c:pt>
                <c:pt idx="1860">
                  <c:v>13.151893963999999</c:v>
                </c:pt>
                <c:pt idx="1861">
                  <c:v>13.712426525</c:v>
                </c:pt>
                <c:pt idx="1862">
                  <c:v>14.557359091499999</c:v>
                </c:pt>
                <c:pt idx="1863">
                  <c:v>13.408505677999999</c:v>
                </c:pt>
                <c:pt idx="1864">
                  <c:v>15.405370425499999</c:v>
                </c:pt>
                <c:pt idx="1865">
                  <c:v>11.900197727124999</c:v>
                </c:pt>
                <c:pt idx="1866">
                  <c:v>14.941396094828537</c:v>
                </c:pt>
                <c:pt idx="1867">
                  <c:v>15.341446840134546</c:v>
                </c:pt>
                <c:pt idx="1868">
                  <c:v>13.885155773000001</c:v>
                </c:pt>
                <c:pt idx="1869">
                  <c:v>17.336343848406251</c:v>
                </c:pt>
                <c:pt idx="1870">
                  <c:v>13.506796580499998</c:v>
                </c:pt>
                <c:pt idx="1871">
                  <c:v>14.163114924</c:v>
                </c:pt>
                <c:pt idx="1872">
                  <c:v>15.071398878750001</c:v>
                </c:pt>
                <c:pt idx="1873">
                  <c:v>13.425945814625003</c:v>
                </c:pt>
                <c:pt idx="1874">
                  <c:v>16.079279128</c:v>
                </c:pt>
                <c:pt idx="1875">
                  <c:v>12.731098669625004</c:v>
                </c:pt>
                <c:pt idx="1876">
                  <c:v>14.228602279499999</c:v>
                </c:pt>
                <c:pt idx="1877">
                  <c:v>15.214920732000001</c:v>
                </c:pt>
                <c:pt idx="1878">
                  <c:v>13.260373616999999</c:v>
                </c:pt>
                <c:pt idx="1879">
                  <c:v>15.863012145000003</c:v>
                </c:pt>
                <c:pt idx="1880">
                  <c:v>12.60938973425</c:v>
                </c:pt>
                <c:pt idx="1881">
                  <c:v>13.7356083495</c:v>
                </c:pt>
                <c:pt idx="1882">
                  <c:v>14.789905897499999</c:v>
                </c:pt>
                <c:pt idx="1883">
                  <c:v>12.95754606425</c:v>
                </c:pt>
                <c:pt idx="1884">
                  <c:v>15.788286094999998</c:v>
                </c:pt>
                <c:pt idx="1885">
                  <c:v>12.2893780035</c:v>
                </c:pt>
                <c:pt idx="1886">
                  <c:v>14.862861541499999</c:v>
                </c:pt>
                <c:pt idx="1887">
                  <c:v>16.047409550999998</c:v>
                </c:pt>
                <c:pt idx="1888">
                  <c:v>14.199837001500001</c:v>
                </c:pt>
                <c:pt idx="1889">
                  <c:v>16.955537583000002</c:v>
                </c:pt>
                <c:pt idx="1890">
                  <c:v>13.235221925999998</c:v>
                </c:pt>
                <c:pt idx="1891">
                  <c:v>15.067841498999998</c:v>
                </c:pt>
                <c:pt idx="1892">
                  <c:v>15.857523122499996</c:v>
                </c:pt>
                <c:pt idx="1893">
                  <c:v>14.156328961500002</c:v>
                </c:pt>
                <c:pt idx="1894">
                  <c:v>16.956359814999995</c:v>
                </c:pt>
                <c:pt idx="1895">
                  <c:v>13.5892093215</c:v>
                </c:pt>
                <c:pt idx="1896">
                  <c:v>14.855058502</c:v>
                </c:pt>
                <c:pt idx="1897">
                  <c:v>15.592381536</c:v>
                </c:pt>
                <c:pt idx="1898">
                  <c:v>13.956053518000001</c:v>
                </c:pt>
                <c:pt idx="1899">
                  <c:v>16.599079139810069</c:v>
                </c:pt>
                <c:pt idx="1900">
                  <c:v>13.0232717355</c:v>
                </c:pt>
                <c:pt idx="1901">
                  <c:v>15.542456141000001</c:v>
                </c:pt>
                <c:pt idx="1902">
                  <c:v>16.437558460999998</c:v>
                </c:pt>
                <c:pt idx="1903">
                  <c:v>14.344958868999997</c:v>
                </c:pt>
                <c:pt idx="1904">
                  <c:v>17.251449155000003</c:v>
                </c:pt>
                <c:pt idx="1905">
                  <c:v>13.35056426425</c:v>
                </c:pt>
                <c:pt idx="1906">
                  <c:v>18.051715782325132</c:v>
                </c:pt>
                <c:pt idx="1907">
                  <c:v>20.358433730312498</c:v>
                </c:pt>
                <c:pt idx="1908">
                  <c:v>17.419291616497457</c:v>
                </c:pt>
                <c:pt idx="1909">
                  <c:v>21.370069684394096</c:v>
                </c:pt>
                <c:pt idx="1910">
                  <c:v>15.897713170625002</c:v>
                </c:pt>
                <c:pt idx="1911">
                  <c:v>14.321632715499998</c:v>
                </c:pt>
                <c:pt idx="1912">
                  <c:v>14.7199045195</c:v>
                </c:pt>
                <c:pt idx="1913">
                  <c:v>13.226123839999998</c:v>
                </c:pt>
                <c:pt idx="1914">
                  <c:v>15.901351080500001</c:v>
                </c:pt>
                <c:pt idx="1915">
                  <c:v>12.658854395124999</c:v>
                </c:pt>
                <c:pt idx="1916">
                  <c:v>14.674107403500003</c:v>
                </c:pt>
                <c:pt idx="1917">
                  <c:v>15.432437169499996</c:v>
                </c:pt>
                <c:pt idx="1918">
                  <c:v>13.8340396135</c:v>
                </c:pt>
                <c:pt idx="1919">
                  <c:v>17.096313979902803</c:v>
                </c:pt>
                <c:pt idx="1920">
                  <c:v>12.986319980499999</c:v>
                </c:pt>
                <c:pt idx="1921">
                  <c:v>13.974810037999999</c:v>
                </c:pt>
                <c:pt idx="1922">
                  <c:v>14.859952312499997</c:v>
                </c:pt>
                <c:pt idx="1923">
                  <c:v>13.402420205249999</c:v>
                </c:pt>
                <c:pt idx="1924">
                  <c:v>15.638838410999998</c:v>
                </c:pt>
                <c:pt idx="1925">
                  <c:v>12.447005517999997</c:v>
                </c:pt>
                <c:pt idx="1926">
                  <c:v>15.474487146499998</c:v>
                </c:pt>
                <c:pt idx="1927">
                  <c:v>16.094678515999998</c:v>
                </c:pt>
                <c:pt idx="1928">
                  <c:v>14.304630810499999</c:v>
                </c:pt>
                <c:pt idx="1929">
                  <c:v>16.923088715836972</c:v>
                </c:pt>
                <c:pt idx="1930">
                  <c:v>13.38180485775</c:v>
                </c:pt>
                <c:pt idx="1931">
                  <c:v>14.933169079999999</c:v>
                </c:pt>
                <c:pt idx="1932">
                  <c:v>15.747719134999997</c:v>
                </c:pt>
                <c:pt idx="1933">
                  <c:v>13.7891660865</c:v>
                </c:pt>
                <c:pt idx="1934">
                  <c:v>16.597918798999999</c:v>
                </c:pt>
                <c:pt idx="1935">
                  <c:v>13.309998326000001</c:v>
                </c:pt>
                <c:pt idx="1936">
                  <c:v>13.930040525500001</c:v>
                </c:pt>
                <c:pt idx="1937">
                  <c:v>14.845700416</c:v>
                </c:pt>
                <c:pt idx="1938">
                  <c:v>13.398893020750002</c:v>
                </c:pt>
                <c:pt idx="1939">
                  <c:v>15.511903995999997</c:v>
                </c:pt>
                <c:pt idx="1940">
                  <c:v>12.769593831750001</c:v>
                </c:pt>
                <c:pt idx="1941">
                  <c:v>13.668220486499999</c:v>
                </c:pt>
                <c:pt idx="1942">
                  <c:v>14.988468340500003</c:v>
                </c:pt>
                <c:pt idx="1943">
                  <c:v>13.185945223749998</c:v>
                </c:pt>
                <c:pt idx="1944">
                  <c:v>15.743752380000002</c:v>
                </c:pt>
                <c:pt idx="1945">
                  <c:v>12.255550844500002</c:v>
                </c:pt>
                <c:pt idx="1946">
                  <c:v>14.390165859500001</c:v>
                </c:pt>
                <c:pt idx="1947">
                  <c:v>15.254483190499998</c:v>
                </c:pt>
                <c:pt idx="1948">
                  <c:v>13.920012001</c:v>
                </c:pt>
                <c:pt idx="1949">
                  <c:v>16.509863226999997</c:v>
                </c:pt>
                <c:pt idx="1950">
                  <c:v>12.802347243</c:v>
                </c:pt>
                <c:pt idx="1951">
                  <c:v>15.100752401499999</c:v>
                </c:pt>
                <c:pt idx="1952">
                  <c:v>15.819181187</c:v>
                </c:pt>
                <c:pt idx="1953">
                  <c:v>13.9484711355</c:v>
                </c:pt>
                <c:pt idx="1954">
                  <c:v>16.732667869870646</c:v>
                </c:pt>
                <c:pt idx="1955">
                  <c:v>12.985173902</c:v>
                </c:pt>
                <c:pt idx="1956">
                  <c:v>16.87276086319271</c:v>
                </c:pt>
                <c:pt idx="1957">
                  <c:v>18.510783767729006</c:v>
                </c:pt>
                <c:pt idx="1958">
                  <c:v>15.781527737665749</c:v>
                </c:pt>
                <c:pt idx="1959">
                  <c:v>20.143023654652346</c:v>
                </c:pt>
                <c:pt idx="1960">
                  <c:v>14.279692556999997</c:v>
                </c:pt>
                <c:pt idx="1961">
                  <c:v>15.237026932999999</c:v>
                </c:pt>
                <c:pt idx="1962">
                  <c:v>16.361976837412559</c:v>
                </c:pt>
                <c:pt idx="1963">
                  <c:v>14.308147471</c:v>
                </c:pt>
                <c:pt idx="1964">
                  <c:v>17.98674782324127</c:v>
                </c:pt>
                <c:pt idx="1965">
                  <c:v>13.356037600000001</c:v>
                </c:pt>
                <c:pt idx="1966">
                  <c:v>14.864168532500001</c:v>
                </c:pt>
                <c:pt idx="1967">
                  <c:v>15.417911007000001</c:v>
                </c:pt>
                <c:pt idx="1968">
                  <c:v>14.070002360999998</c:v>
                </c:pt>
                <c:pt idx="1969">
                  <c:v>16.464452120999997</c:v>
                </c:pt>
                <c:pt idx="1970">
                  <c:v>13.242996327249999</c:v>
                </c:pt>
                <c:pt idx="1971">
                  <c:v>14.229826645499999</c:v>
                </c:pt>
                <c:pt idx="1972">
                  <c:v>14.879352311</c:v>
                </c:pt>
                <c:pt idx="1973">
                  <c:v>13.346494526000001</c:v>
                </c:pt>
                <c:pt idx="1974">
                  <c:v>15.961576459307331</c:v>
                </c:pt>
                <c:pt idx="1975">
                  <c:v>12.796998786</c:v>
                </c:pt>
                <c:pt idx="1976">
                  <c:v>15.848046286000001</c:v>
                </c:pt>
                <c:pt idx="1977">
                  <c:v>16.837694660999997</c:v>
                </c:pt>
                <c:pt idx="1978">
                  <c:v>14.854654873499999</c:v>
                </c:pt>
                <c:pt idx="1979">
                  <c:v>18.146136784000007</c:v>
                </c:pt>
                <c:pt idx="1980">
                  <c:v>14.151777093500002</c:v>
                </c:pt>
                <c:pt idx="1981">
                  <c:v>14.436938447500001</c:v>
                </c:pt>
                <c:pt idx="1982">
                  <c:v>15.035924132999998</c:v>
                </c:pt>
                <c:pt idx="1983">
                  <c:v>13.576469706499998</c:v>
                </c:pt>
                <c:pt idx="1984">
                  <c:v>16.036317726500002</c:v>
                </c:pt>
                <c:pt idx="1985">
                  <c:v>12.765503312249999</c:v>
                </c:pt>
                <c:pt idx="1986">
                  <c:v>15.387523358000005</c:v>
                </c:pt>
                <c:pt idx="1987">
                  <c:v>16.135153781</c:v>
                </c:pt>
                <c:pt idx="1988">
                  <c:v>14.4355149075</c:v>
                </c:pt>
                <c:pt idx="1989">
                  <c:v>17.048250237999998</c:v>
                </c:pt>
                <c:pt idx="1990">
                  <c:v>13.551416169500001</c:v>
                </c:pt>
                <c:pt idx="1991">
                  <c:v>14.565205800493166</c:v>
                </c:pt>
                <c:pt idx="1992">
                  <c:v>15.743684946000002</c:v>
                </c:pt>
                <c:pt idx="1993">
                  <c:v>13.8190063885</c:v>
                </c:pt>
                <c:pt idx="1994">
                  <c:v>16.909196791425721</c:v>
                </c:pt>
                <c:pt idx="1995">
                  <c:v>12.892922582999997</c:v>
                </c:pt>
                <c:pt idx="1996">
                  <c:v>14.665407087</c:v>
                </c:pt>
                <c:pt idx="1997">
                  <c:v>15.327268171000002</c:v>
                </c:pt>
                <c:pt idx="1998">
                  <c:v>13.725799635000001</c:v>
                </c:pt>
                <c:pt idx="1999">
                  <c:v>16.463903232718565</c:v>
                </c:pt>
                <c:pt idx="2000">
                  <c:v>12.865318073000001</c:v>
                </c:pt>
                <c:pt idx="2001">
                  <c:v>15.767449327853665</c:v>
                </c:pt>
                <c:pt idx="2002">
                  <c:v>17.422620079749997</c:v>
                </c:pt>
                <c:pt idx="2003">
                  <c:v>14.550702639872153</c:v>
                </c:pt>
                <c:pt idx="2004">
                  <c:v>18.141916581539057</c:v>
                </c:pt>
                <c:pt idx="2005">
                  <c:v>13.437467460000001</c:v>
                </c:pt>
                <c:pt idx="2006">
                  <c:v>14.177376551999998</c:v>
                </c:pt>
                <c:pt idx="2007">
                  <c:v>15.287114689500001</c:v>
                </c:pt>
                <c:pt idx="2008">
                  <c:v>13.613904334750003</c:v>
                </c:pt>
                <c:pt idx="2009">
                  <c:v>15.843116191995158</c:v>
                </c:pt>
                <c:pt idx="2010">
                  <c:v>12.675500325249997</c:v>
                </c:pt>
                <c:pt idx="2011">
                  <c:v>14.273362818499999</c:v>
                </c:pt>
                <c:pt idx="2012">
                  <c:v>15.280579351000002</c:v>
                </c:pt>
                <c:pt idx="2013">
                  <c:v>13.381743515500002</c:v>
                </c:pt>
                <c:pt idx="2014">
                  <c:v>16.672403512999999</c:v>
                </c:pt>
                <c:pt idx="2015">
                  <c:v>12.637578552999999</c:v>
                </c:pt>
                <c:pt idx="2016">
                  <c:v>14.918872543000003</c:v>
                </c:pt>
                <c:pt idx="2017">
                  <c:v>16.117909029000003</c:v>
                </c:pt>
                <c:pt idx="2018">
                  <c:v>13.886419748</c:v>
                </c:pt>
                <c:pt idx="2019">
                  <c:v>17.0567568532324</c:v>
                </c:pt>
                <c:pt idx="2020">
                  <c:v>12.971492285750003</c:v>
                </c:pt>
                <c:pt idx="2021">
                  <c:v>17.12604526891614</c:v>
                </c:pt>
                <c:pt idx="2022">
                  <c:v>18.98536117375</c:v>
                </c:pt>
                <c:pt idx="2023">
                  <c:v>16.542186130249998</c:v>
                </c:pt>
                <c:pt idx="2024">
                  <c:v>20.840977620692247</c:v>
                </c:pt>
                <c:pt idx="2025">
                  <c:v>13.999829953747618</c:v>
                </c:pt>
                <c:pt idx="2026">
                  <c:v>14.434460819362306</c:v>
                </c:pt>
                <c:pt idx="2027">
                  <c:v>15.458149762143409</c:v>
                </c:pt>
                <c:pt idx="2028">
                  <c:v>13.588725247499999</c:v>
                </c:pt>
                <c:pt idx="2029">
                  <c:v>16.091228800196003</c:v>
                </c:pt>
                <c:pt idx="2030">
                  <c:v>12.699881054999999</c:v>
                </c:pt>
                <c:pt idx="2031">
                  <c:v>14.461958626000001</c:v>
                </c:pt>
                <c:pt idx="2032">
                  <c:v>15.642976004499999</c:v>
                </c:pt>
                <c:pt idx="2033">
                  <c:v>13.68862355375</c:v>
                </c:pt>
                <c:pt idx="2034">
                  <c:v>16.602707579999997</c:v>
                </c:pt>
                <c:pt idx="2035">
                  <c:v>13.057024855</c:v>
                </c:pt>
                <c:pt idx="2036">
                  <c:v>13.467862500749998</c:v>
                </c:pt>
                <c:pt idx="2037">
                  <c:v>14.488073358999998</c:v>
                </c:pt>
                <c:pt idx="2038">
                  <c:v>12.896950948375</c:v>
                </c:pt>
                <c:pt idx="2039">
                  <c:v>15.131753171999998</c:v>
                </c:pt>
                <c:pt idx="2040">
                  <c:v>11.978480487875</c:v>
                </c:pt>
                <c:pt idx="2041">
                  <c:v>14.321219601249997</c:v>
                </c:pt>
                <c:pt idx="2042">
                  <c:v>15.1455230295</c:v>
                </c:pt>
                <c:pt idx="2043">
                  <c:v>13.360531352500001</c:v>
                </c:pt>
                <c:pt idx="2044">
                  <c:v>15.981812610402057</c:v>
                </c:pt>
                <c:pt idx="2045">
                  <c:v>12.368228959250002</c:v>
                </c:pt>
                <c:pt idx="2046">
                  <c:v>14.463910372999997</c:v>
                </c:pt>
                <c:pt idx="2047">
                  <c:v>15.094022251750001</c:v>
                </c:pt>
                <c:pt idx="2048">
                  <c:v>13.889262911624998</c:v>
                </c:pt>
                <c:pt idx="2049">
                  <c:v>16.183939482000003</c:v>
                </c:pt>
                <c:pt idx="2050">
                  <c:v>13.019490480499998</c:v>
                </c:pt>
                <c:pt idx="2051">
                  <c:v>14.251222423</c:v>
                </c:pt>
                <c:pt idx="2052">
                  <c:v>14.972738967081229</c:v>
                </c:pt>
                <c:pt idx="2053">
                  <c:v>13.435356724000002</c:v>
                </c:pt>
                <c:pt idx="2054">
                  <c:v>16.004467866327701</c:v>
                </c:pt>
                <c:pt idx="2055">
                  <c:v>12.768048641249997</c:v>
                </c:pt>
                <c:pt idx="2056">
                  <c:v>13.875643492499998</c:v>
                </c:pt>
                <c:pt idx="2057">
                  <c:v>14.790471483499998</c:v>
                </c:pt>
                <c:pt idx="2058">
                  <c:v>12.950247959999999</c:v>
                </c:pt>
                <c:pt idx="2059">
                  <c:v>15.523546756</c:v>
                </c:pt>
                <c:pt idx="2060">
                  <c:v>12.2939744649375</c:v>
                </c:pt>
                <c:pt idx="2061">
                  <c:v>14.172225796749997</c:v>
                </c:pt>
                <c:pt idx="2062">
                  <c:v>15.036701542249997</c:v>
                </c:pt>
                <c:pt idx="2063">
                  <c:v>13.223534491124997</c:v>
                </c:pt>
                <c:pt idx="2064">
                  <c:v>15.726170886000002</c:v>
                </c:pt>
                <c:pt idx="2065">
                  <c:v>12.82596919525</c:v>
                </c:pt>
                <c:pt idx="2066">
                  <c:v>15.2094820675</c:v>
                </c:pt>
                <c:pt idx="2067">
                  <c:v>15.938941918000003</c:v>
                </c:pt>
                <c:pt idx="2068">
                  <c:v>14.321429793500002</c:v>
                </c:pt>
                <c:pt idx="2069">
                  <c:v>16.668885961000001</c:v>
                </c:pt>
                <c:pt idx="2070">
                  <c:v>13.262758862249999</c:v>
                </c:pt>
                <c:pt idx="2071">
                  <c:v>13.69302674325</c:v>
                </c:pt>
                <c:pt idx="2072">
                  <c:v>14.7640709465</c:v>
                </c:pt>
                <c:pt idx="2073">
                  <c:v>12.918958061</c:v>
                </c:pt>
                <c:pt idx="2074">
                  <c:v>15.532451655499999</c:v>
                </c:pt>
                <c:pt idx="2075">
                  <c:v>12.408495672500001</c:v>
                </c:pt>
                <c:pt idx="2076">
                  <c:v>14.703946159865941</c:v>
                </c:pt>
                <c:pt idx="2077">
                  <c:v>15.592514761792971</c:v>
                </c:pt>
                <c:pt idx="2078">
                  <c:v>13.897071830460314</c:v>
                </c:pt>
                <c:pt idx="2079">
                  <c:v>17.006692349675784</c:v>
                </c:pt>
                <c:pt idx="2080">
                  <c:v>13.149786336250001</c:v>
                </c:pt>
                <c:pt idx="2081">
                  <c:v>14.150939326999998</c:v>
                </c:pt>
                <c:pt idx="2082">
                  <c:v>14.94346157575</c:v>
                </c:pt>
                <c:pt idx="2083">
                  <c:v>13.536157655999999</c:v>
                </c:pt>
                <c:pt idx="2084">
                  <c:v>16.012034799000002</c:v>
                </c:pt>
                <c:pt idx="2085">
                  <c:v>12.8268618820625</c:v>
                </c:pt>
                <c:pt idx="2086">
                  <c:v>13.882952225000002</c:v>
                </c:pt>
                <c:pt idx="2087">
                  <c:v>15.317347237000002</c:v>
                </c:pt>
                <c:pt idx="2088">
                  <c:v>13.324418709500002</c:v>
                </c:pt>
                <c:pt idx="2089">
                  <c:v>15.872987941000002</c:v>
                </c:pt>
                <c:pt idx="2090">
                  <c:v>12.670365265749998</c:v>
                </c:pt>
                <c:pt idx="2091">
                  <c:v>13.824337488000001</c:v>
                </c:pt>
                <c:pt idx="2092">
                  <c:v>14.615257730999998</c:v>
                </c:pt>
                <c:pt idx="2093">
                  <c:v>12.968050119999999</c:v>
                </c:pt>
                <c:pt idx="2094">
                  <c:v>15.600590983</c:v>
                </c:pt>
                <c:pt idx="2095">
                  <c:v>12.354571989250001</c:v>
                </c:pt>
                <c:pt idx="2096">
                  <c:v>14.95480556</c:v>
                </c:pt>
                <c:pt idx="2097">
                  <c:v>15.821912890000002</c:v>
                </c:pt>
                <c:pt idx="2098">
                  <c:v>14.170787774500001</c:v>
                </c:pt>
                <c:pt idx="2099">
                  <c:v>17.013941655000004</c:v>
                </c:pt>
                <c:pt idx="2100">
                  <c:v>13.436348341000002</c:v>
                </c:pt>
                <c:pt idx="2102">
                  <c:v>4.6685051556908279</c:v>
                </c:pt>
                <c:pt idx="2103">
                  <c:v>7.573447379377968</c:v>
                </c:pt>
                <c:pt idx="2104">
                  <c:v>6.5346042134123703</c:v>
                </c:pt>
                <c:pt idx="2105">
                  <c:v>3.8633412507041149</c:v>
                </c:pt>
                <c:pt idx="2106">
                  <c:v>6.0191421981276934</c:v>
                </c:pt>
                <c:pt idx="2107">
                  <c:v>5.5455550334073571</c:v>
                </c:pt>
                <c:pt idx="2108">
                  <c:v>5.0777283997365759</c:v>
                </c:pt>
                <c:pt idx="2109">
                  <c:v>6.3616189806669539</c:v>
                </c:pt>
                <c:pt idx="2110">
                  <c:v>5.8138762064280334</c:v>
                </c:pt>
                <c:pt idx="2111">
                  <c:v>6.648653839011434</c:v>
                </c:pt>
                <c:pt idx="2112">
                  <c:v>4.6195043695852283</c:v>
                </c:pt>
                <c:pt idx="2113">
                  <c:v>6.6037507390328409</c:v>
                </c:pt>
                <c:pt idx="2114">
                  <c:v>5.4718818034857</c:v>
                </c:pt>
                <c:pt idx="2115">
                  <c:v>3.3514950289399708</c:v>
                </c:pt>
                <c:pt idx="2116">
                  <c:v>7.3976463260050052</c:v>
                </c:pt>
                <c:pt idx="2117">
                  <c:v>2.8760883711468019</c:v>
                </c:pt>
                <c:pt idx="2118">
                  <c:v>2.1245976742017083</c:v>
                </c:pt>
                <c:pt idx="2119">
                  <c:v>2.9378154498261035</c:v>
                </c:pt>
                <c:pt idx="2120">
                  <c:v>1.9583211270246648</c:v>
                </c:pt>
                <c:pt idx="2121">
                  <c:v>3.7764970325270037</c:v>
                </c:pt>
                <c:pt idx="2122">
                  <c:v>4.9372725465768834</c:v>
                </c:pt>
                <c:pt idx="2123">
                  <c:v>4.5270619664118703</c:v>
                </c:pt>
                <c:pt idx="2124">
                  <c:v>6.7803883743899425</c:v>
                </c:pt>
                <c:pt idx="2125">
                  <c:v>6.7925006697253245</c:v>
                </c:pt>
                <c:pt idx="2126">
                  <c:v>7.8355490368443705</c:v>
                </c:pt>
                <c:pt idx="2127">
                  <c:v>6.0360689148508211</c:v>
                </c:pt>
                <c:pt idx="2128">
                  <c:v>4.5422984899647334</c:v>
                </c:pt>
                <c:pt idx="2129">
                  <c:v>7.0313768434632298</c:v>
                </c:pt>
                <c:pt idx="2130">
                  <c:v>5.9308504170894851</c:v>
                </c:pt>
                <c:pt idx="2131">
                  <c:v>6.8490106353483871</c:v>
                </c:pt>
                <c:pt idx="2132">
                  <c:v>7.7672289255402847</c:v>
                </c:pt>
                <c:pt idx="2133">
                  <c:v>6.7533238022356397</c:v>
                </c:pt>
                <c:pt idx="2134">
                  <c:v>7.3107716743215878</c:v>
                </c:pt>
                <c:pt idx="2135">
                  <c:v>5.9147489368193593</c:v>
                </c:pt>
                <c:pt idx="2136">
                  <c:v>6.6783928363283351</c:v>
                </c:pt>
                <c:pt idx="2137">
                  <c:v>5.8802421106164031</c:v>
                </c:pt>
                <c:pt idx="2138">
                  <c:v>6.3608115988092493</c:v>
                </c:pt>
                <c:pt idx="2139">
                  <c:v>2.0721147853750148</c:v>
                </c:pt>
                <c:pt idx="2140">
                  <c:v>3.4306234266516835</c:v>
                </c:pt>
                <c:pt idx="2141">
                  <c:v>2.7665649084160049</c:v>
                </c:pt>
                <c:pt idx="2142">
                  <c:v>7.149668905281251</c:v>
                </c:pt>
                <c:pt idx="2143">
                  <c:v>6.7407326377034371</c:v>
                </c:pt>
                <c:pt idx="2144">
                  <c:v>5.8431177138173895</c:v>
                </c:pt>
                <c:pt idx="2145">
                  <c:v>4.5136983947419411</c:v>
                </c:pt>
                <c:pt idx="2146">
                  <c:v>4.900672241932889</c:v>
                </c:pt>
                <c:pt idx="2147">
                  <c:v>5.9033186272706475</c:v>
                </c:pt>
                <c:pt idx="2148">
                  <c:v>6.8736856377272524</c:v>
                </c:pt>
                <c:pt idx="2149">
                  <c:v>8.2618776111290355</c:v>
                </c:pt>
                <c:pt idx="2150">
                  <c:v>3.4943215496877453</c:v>
                </c:pt>
                <c:pt idx="2151">
                  <c:v>7.1855085643010748</c:v>
                </c:pt>
                <c:pt idx="2152">
                  <c:v>6.8848448138835163</c:v>
                </c:pt>
                <c:pt idx="2153">
                  <c:v>5.6634190616485212</c:v>
                </c:pt>
                <c:pt idx="2154">
                  <c:v>6.4012040555516148</c:v>
                </c:pt>
                <c:pt idx="2155">
                  <c:v>5.8396208904889955</c:v>
                </c:pt>
                <c:pt idx="2156">
                  <c:v>3.0059791288169055</c:v>
                </c:pt>
                <c:pt idx="2157">
                  <c:v>6.6383603024261451</c:v>
                </c:pt>
                <c:pt idx="2158">
                  <c:v>4.3723838425744157</c:v>
                </c:pt>
                <c:pt idx="2159">
                  <c:v>8.1168216011697272</c:v>
                </c:pt>
                <c:pt idx="2160">
                  <c:v>6.2963742222814405</c:v>
                </c:pt>
                <c:pt idx="2161">
                  <c:v>6.9691625299619568</c:v>
                </c:pt>
                <c:pt idx="2162">
                  <c:v>5.2508692264852517</c:v>
                </c:pt>
                <c:pt idx="2163">
                  <c:v>5.3751066887982288</c:v>
                </c:pt>
                <c:pt idx="2164">
                  <c:v>5.6965539246434522</c:v>
                </c:pt>
                <c:pt idx="2165">
                  <c:v>5.7842480959501907</c:v>
                </c:pt>
                <c:pt idx="2166">
                  <c:v>7.3137833295155765</c:v>
                </c:pt>
                <c:pt idx="2167">
                  <c:v>6.2929463606380338</c:v>
                </c:pt>
                <c:pt idx="2168">
                  <c:v>4.3601633666694051</c:v>
                </c:pt>
                <c:pt idx="2169">
                  <c:v>5.6024728183371701</c:v>
                </c:pt>
                <c:pt idx="2170">
                  <c:v>2.8534955181074482</c:v>
                </c:pt>
                <c:pt idx="2171">
                  <c:v>4.8692906518093428</c:v>
                </c:pt>
                <c:pt idx="2172">
                  <c:v>5.9466060513402663</c:v>
                </c:pt>
                <c:pt idx="2173">
                  <c:v>6.8678530491125906</c:v>
                </c:pt>
                <c:pt idx="2174">
                  <c:v>5.0809006697600987</c:v>
                </c:pt>
                <c:pt idx="2175">
                  <c:v>4.0470491171899754</c:v>
                </c:pt>
                <c:pt idx="2176">
                  <c:v>5.1343907410281719</c:v>
                </c:pt>
                <c:pt idx="2177">
                  <c:v>5.7433135061954328</c:v>
                </c:pt>
                <c:pt idx="2178">
                  <c:v>6.1220247580194149</c:v>
                </c:pt>
                <c:pt idx="2179">
                  <c:v>2.5947444703835987</c:v>
                </c:pt>
                <c:pt idx="2180">
                  <c:v>3.17096277066145</c:v>
                </c:pt>
                <c:pt idx="2181">
                  <c:v>8.5116922341265564</c:v>
                </c:pt>
                <c:pt idx="2182">
                  <c:v>6.3567624184006952</c:v>
                </c:pt>
                <c:pt idx="2183">
                  <c:v>6.5472445899083267</c:v>
                </c:pt>
                <c:pt idx="2184">
                  <c:v>8.1531884490742552</c:v>
                </c:pt>
                <c:pt idx="2185">
                  <c:v>7.7404980586537242</c:v>
                </c:pt>
                <c:pt idx="2186">
                  <c:v>2.2249518071067667</c:v>
                </c:pt>
                <c:pt idx="2187">
                  <c:v>6.609621884733059</c:v>
                </c:pt>
                <c:pt idx="2188">
                  <c:v>5.6060761136223309</c:v>
                </c:pt>
                <c:pt idx="2189">
                  <c:v>5.3509388161053923</c:v>
                </c:pt>
                <c:pt idx="2190">
                  <c:v>4.5690873645468129</c:v>
                </c:pt>
                <c:pt idx="2191">
                  <c:v>5.5866098351817879</c:v>
                </c:pt>
                <c:pt idx="2192">
                  <c:v>6.1331117628775447</c:v>
                </c:pt>
                <c:pt idx="2193">
                  <c:v>7.2121470394088973</c:v>
                </c:pt>
                <c:pt idx="2194">
                  <c:v>7.3174183794216265</c:v>
                </c:pt>
                <c:pt idx="2195">
                  <c:v>5.9282663919184486</c:v>
                </c:pt>
                <c:pt idx="2196">
                  <c:v>5.4122473001303595</c:v>
                </c:pt>
                <c:pt idx="2197">
                  <c:v>7.1529489095164873</c:v>
                </c:pt>
                <c:pt idx="2198">
                  <c:v>6.3039106205947286</c:v>
                </c:pt>
                <c:pt idx="2199">
                  <c:v>6.4268093081072628</c:v>
                </c:pt>
                <c:pt idx="2200">
                  <c:v>6.2232641787347234</c:v>
                </c:pt>
                <c:pt idx="2201">
                  <c:v>6.0499288152162825</c:v>
                </c:pt>
                <c:pt idx="2202">
                  <c:v>5.081899896781672</c:v>
                </c:pt>
                <c:pt idx="2203">
                  <c:v>5.363594425813762</c:v>
                </c:pt>
                <c:pt idx="2204">
                  <c:v>8.0622134918176336</c:v>
                </c:pt>
                <c:pt idx="2205">
                  <c:v>5.468334971142351</c:v>
                </c:pt>
                <c:pt idx="2206">
                  <c:v>5.9774179360290178</c:v>
                </c:pt>
                <c:pt idx="2207">
                  <c:v>5.0051834223421476</c:v>
                </c:pt>
                <c:pt idx="2208">
                  <c:v>5.7495913876308293</c:v>
                </c:pt>
                <c:pt idx="2209">
                  <c:v>6.8032146945158694</c:v>
                </c:pt>
                <c:pt idx="2210">
                  <c:v>6.5681812178934909</c:v>
                </c:pt>
                <c:pt idx="2211">
                  <c:v>6.9479133198873848</c:v>
                </c:pt>
                <c:pt idx="2212">
                  <c:v>4.9858161784939607</c:v>
                </c:pt>
                <c:pt idx="2213">
                  <c:v>5.105973069517808</c:v>
                </c:pt>
                <c:pt idx="2214">
                  <c:v>4.966039673024218</c:v>
                </c:pt>
                <c:pt idx="2215">
                  <c:v>2.846646391254235</c:v>
                </c:pt>
                <c:pt idx="2216">
                  <c:v>8.0277419314990635</c:v>
                </c:pt>
                <c:pt idx="2217">
                  <c:v>6.4952755007721112</c:v>
                </c:pt>
                <c:pt idx="2218">
                  <c:v>5.3081000763536155</c:v>
                </c:pt>
                <c:pt idx="2219">
                  <c:v>8.0648812234039031</c:v>
                </c:pt>
                <c:pt idx="2220">
                  <c:v>5.3060491273897661</c:v>
                </c:pt>
                <c:pt idx="2221">
                  <c:v>8.1630106790503092</c:v>
                </c:pt>
                <c:pt idx="2222">
                  <c:v>7.739933386600188</c:v>
                </c:pt>
                <c:pt idx="2223">
                  <c:v>5.5959155867620574</c:v>
                </c:pt>
                <c:pt idx="2224">
                  <c:v>2.245458439855351</c:v>
                </c:pt>
                <c:pt idx="2225">
                  <c:v>6.4295476800377989</c:v>
                </c:pt>
                <c:pt idx="2226">
                  <c:v>8.9618710099365853</c:v>
                </c:pt>
                <c:pt idx="2227">
                  <c:v>5.2817158214551725</c:v>
                </c:pt>
                <c:pt idx="2228">
                  <c:v>6.8630120200333868</c:v>
                </c:pt>
                <c:pt idx="2229">
                  <c:v>4.6715410209613077</c:v>
                </c:pt>
                <c:pt idx="2230">
                  <c:v>5.9290736755235836</c:v>
                </c:pt>
                <c:pt idx="2231">
                  <c:v>6.2488983068863346</c:v>
                </c:pt>
                <c:pt idx="2232">
                  <c:v>4.1819082736919029</c:v>
                </c:pt>
                <c:pt idx="2233">
                  <c:v>4.2332608784762797</c:v>
                </c:pt>
                <c:pt idx="2234">
                  <c:v>8.0889087479167507</c:v>
                </c:pt>
                <c:pt idx="2235">
                  <c:v>2.1062943422791083</c:v>
                </c:pt>
                <c:pt idx="2236">
                  <c:v>4.7025742847445295</c:v>
                </c:pt>
                <c:pt idx="2237">
                  <c:v>8.2168084236316279</c:v>
                </c:pt>
                <c:pt idx="2238">
                  <c:v>6.0828408160069998</c:v>
                </c:pt>
                <c:pt idx="2239">
                  <c:v>6.1870778003988454</c:v>
                </c:pt>
                <c:pt idx="2240">
                  <c:v>4.2964044645524799</c:v>
                </c:pt>
                <c:pt idx="2241">
                  <c:v>6.1217147707891293</c:v>
                </c:pt>
                <c:pt idx="2242">
                  <c:v>4.8426398782746913</c:v>
                </c:pt>
                <c:pt idx="2243">
                  <c:v>3.4227566120541897</c:v>
                </c:pt>
                <c:pt idx="2244">
                  <c:v>5.1334669867096236</c:v>
                </c:pt>
                <c:pt idx="2245">
                  <c:v>6.7270268019758177</c:v>
                </c:pt>
                <c:pt idx="2246">
                  <c:v>6.2061822531006827</c:v>
                </c:pt>
                <c:pt idx="2247">
                  <c:v>7.7216041126599633</c:v>
                </c:pt>
                <c:pt idx="2248">
                  <c:v>4.0474727976983278</c:v>
                </c:pt>
                <c:pt idx="2249">
                  <c:v>7.7195381553101612</c:v>
                </c:pt>
                <c:pt idx="2250">
                  <c:v>6.1502729857690488</c:v>
                </c:pt>
                <c:pt idx="2251">
                  <c:v>7.3530606137781023</c:v>
                </c:pt>
                <c:pt idx="2252">
                  <c:v>6.1255414228258829</c:v>
                </c:pt>
                <c:pt idx="2253">
                  <c:v>6.5143148200023733</c:v>
                </c:pt>
                <c:pt idx="2254">
                  <c:v>4.4052755151694427</c:v>
                </c:pt>
                <c:pt idx="2255">
                  <c:v>7.5855809901658118</c:v>
                </c:pt>
                <c:pt idx="2256">
                  <c:v>8.4132951373800324</c:v>
                </c:pt>
                <c:pt idx="2257">
                  <c:v>4.7234195070731211</c:v>
                </c:pt>
                <c:pt idx="2258">
                  <c:v>6.8742159307691582</c:v>
                </c:pt>
                <c:pt idx="2259">
                  <c:v>8.3631269632621965</c:v>
                </c:pt>
                <c:pt idx="2260">
                  <c:v>6.0058613144524227</c:v>
                </c:pt>
                <c:pt idx="2261">
                  <c:v>5.2866141451167108</c:v>
                </c:pt>
                <c:pt idx="2262">
                  <c:v>4.046489502298483</c:v>
                </c:pt>
                <c:pt idx="2263">
                  <c:v>6.6912275069337648</c:v>
                </c:pt>
                <c:pt idx="2264">
                  <c:v>9.3519987674014082</c:v>
                </c:pt>
                <c:pt idx="2265">
                  <c:v>5.7885560488411896</c:v>
                </c:pt>
                <c:pt idx="2266">
                  <c:v>8.4337011597528786</c:v>
                </c:pt>
                <c:pt idx="2267">
                  <c:v>7.392045224814713</c:v>
                </c:pt>
                <c:pt idx="2268">
                  <c:v>3.6938654365500527</c:v>
                </c:pt>
                <c:pt idx="2269">
                  <c:v>7.1916321397912455</c:v>
                </c:pt>
                <c:pt idx="2270">
                  <c:v>7.4760215028817036</c:v>
                </c:pt>
                <c:pt idx="2271">
                  <c:v>7.7592473322725688</c:v>
                </c:pt>
                <c:pt idx="2272">
                  <c:v>8.0351689057136753</c:v>
                </c:pt>
                <c:pt idx="2273">
                  <c:v>5.8014884839088836</c:v>
                </c:pt>
                <c:pt idx="2274">
                  <c:v>6.3264690228570339</c:v>
                </c:pt>
                <c:pt idx="2275">
                  <c:v>5.6882969447518965</c:v>
                </c:pt>
                <c:pt idx="2276">
                  <c:v>6.7644966291791002</c:v>
                </c:pt>
                <c:pt idx="2277">
                  <c:v>3.5859774353253053</c:v>
                </c:pt>
                <c:pt idx="2278">
                  <c:v>7.2561307425135571</c:v>
                </c:pt>
                <c:pt idx="2279">
                  <c:v>7.3533106712987966</c:v>
                </c:pt>
                <c:pt idx="2280">
                  <c:v>6.4539180886343877</c:v>
                </c:pt>
                <c:pt idx="2281">
                  <c:v>3.0567167607221366</c:v>
                </c:pt>
                <c:pt idx="2282">
                  <c:v>2.6538547014073508</c:v>
                </c:pt>
                <c:pt idx="2283">
                  <c:v>4.0403331120401811</c:v>
                </c:pt>
                <c:pt idx="2284">
                  <c:v>6.318724014308625</c:v>
                </c:pt>
                <c:pt idx="2285">
                  <c:v>5.0970812937897527</c:v>
                </c:pt>
                <c:pt idx="2286">
                  <c:v>7.8956301450416335</c:v>
                </c:pt>
                <c:pt idx="2287">
                  <c:v>4.7223370811743495</c:v>
                </c:pt>
                <c:pt idx="2288">
                  <c:v>5.5384073883098921</c:v>
                </c:pt>
                <c:pt idx="2289">
                  <c:v>6.7735343784088879</c:v>
                </c:pt>
                <c:pt idx="2290">
                  <c:v>4.6849699062715819</c:v>
                </c:pt>
                <c:pt idx="2291">
                  <c:v>7.4642120534196073</c:v>
                </c:pt>
                <c:pt idx="2292">
                  <c:v>6.9699967799257898</c:v>
                </c:pt>
                <c:pt idx="2293">
                  <c:v>6.6638609204196122</c:v>
                </c:pt>
                <c:pt idx="2294">
                  <c:v>3.7237350485502425</c:v>
                </c:pt>
                <c:pt idx="2295">
                  <c:v>6.6207433154565551</c:v>
                </c:pt>
                <c:pt idx="2296">
                  <c:v>6.955222309643978</c:v>
                </c:pt>
                <c:pt idx="2297">
                  <c:v>7.1435517204761352</c:v>
                </c:pt>
                <c:pt idx="2298">
                  <c:v>7.8501117903785769</c:v>
                </c:pt>
                <c:pt idx="2299">
                  <c:v>8.2881082971504476</c:v>
                </c:pt>
                <c:pt idx="2300">
                  <c:v>5.2108473789504046</c:v>
                </c:pt>
                <c:pt idx="2301">
                  <c:v>8.5928701195613471</c:v>
                </c:pt>
                <c:pt idx="2302">
                  <c:v>3.6931459805008671</c:v>
                </c:pt>
                <c:pt idx="2303">
                  <c:v>6.0797510161984567</c:v>
                </c:pt>
                <c:pt idx="2304">
                  <c:v>7.6022528553489064</c:v>
                </c:pt>
                <c:pt idx="2305">
                  <c:v>5.4397602413380115</c:v>
                </c:pt>
                <c:pt idx="2306">
                  <c:v>7.1020812571392256</c:v>
                </c:pt>
                <c:pt idx="2307">
                  <c:v>4.4978500516094746</c:v>
                </c:pt>
                <c:pt idx="2308">
                  <c:v>6.1996652539564128</c:v>
                </c:pt>
                <c:pt idx="2309">
                  <c:v>4.3595557980965216</c:v>
                </c:pt>
                <c:pt idx="2310">
                  <c:v>4.6687621663347629</c:v>
                </c:pt>
                <c:pt idx="2311">
                  <c:v>5.0937465381240052</c:v>
                </c:pt>
                <c:pt idx="2312">
                  <c:v>6.2891059582840434</c:v>
                </c:pt>
                <c:pt idx="2313">
                  <c:v>7.7035284246142615</c:v>
                </c:pt>
                <c:pt idx="2314">
                  <c:v>8.1278894041583722</c:v>
                </c:pt>
                <c:pt idx="2315">
                  <c:v>5.2502387868931217</c:v>
                </c:pt>
                <c:pt idx="2316">
                  <c:v>5.7152075179234112</c:v>
                </c:pt>
                <c:pt idx="2317">
                  <c:v>8.4179005640614459</c:v>
                </c:pt>
                <c:pt idx="2318">
                  <c:v>8.0682480593284982</c:v>
                </c:pt>
                <c:pt idx="2319">
                  <c:v>5.8726190867122261</c:v>
                </c:pt>
                <c:pt idx="2320">
                  <c:v>6.6254726425518857</c:v>
                </c:pt>
                <c:pt idx="2321">
                  <c:v>7.5312171804204082</c:v>
                </c:pt>
                <c:pt idx="2322">
                  <c:v>4.4945580639119038</c:v>
                </c:pt>
                <c:pt idx="2323">
                  <c:v>7.1257514084836489</c:v>
                </c:pt>
                <c:pt idx="2324">
                  <c:v>6.9786810501455818</c:v>
                </c:pt>
                <c:pt idx="2325">
                  <c:v>3.3331754083907335</c:v>
                </c:pt>
                <c:pt idx="2326">
                  <c:v>8.4330951169368902</c:v>
                </c:pt>
                <c:pt idx="2327">
                  <c:v>3.1488432207501833</c:v>
                </c:pt>
                <c:pt idx="2328">
                  <c:v>1.3883616363931206</c:v>
                </c:pt>
                <c:pt idx="2329">
                  <c:v>3.1554265011232374</c:v>
                </c:pt>
                <c:pt idx="2330">
                  <c:v>1.0277394215640336</c:v>
                </c:pt>
                <c:pt idx="2331">
                  <c:v>3.6045271891267618</c:v>
                </c:pt>
                <c:pt idx="2332">
                  <c:v>3.7098404413821617</c:v>
                </c:pt>
                <c:pt idx="2333">
                  <c:v>5.0234007463315198</c:v>
                </c:pt>
                <c:pt idx="2334">
                  <c:v>7.1746448264603861</c:v>
                </c:pt>
                <c:pt idx="2335">
                  <c:v>6.3306488663568414</c:v>
                </c:pt>
                <c:pt idx="2336">
                  <c:v>7.4194510336072321</c:v>
                </c:pt>
                <c:pt idx="2337">
                  <c:v>7.0827399254943559</c:v>
                </c:pt>
                <c:pt idx="2338">
                  <c:v>6.8377819708150183</c:v>
                </c:pt>
                <c:pt idx="2339">
                  <c:v>6.9857259221874228</c:v>
                </c:pt>
                <c:pt idx="2340">
                  <c:v>6.5250979479253575</c:v>
                </c:pt>
                <c:pt idx="2341">
                  <c:v>6.0532252476484976</c:v>
                </c:pt>
                <c:pt idx="2342">
                  <c:v>7.546508791792113</c:v>
                </c:pt>
                <c:pt idx="2343">
                  <c:v>6.8196927135460284</c:v>
                </c:pt>
                <c:pt idx="2344">
                  <c:v>6.1390516829762145</c:v>
                </c:pt>
                <c:pt idx="2345">
                  <c:v>6.2209096779302397</c:v>
                </c:pt>
                <c:pt idx="2346">
                  <c:v>7.2637879510024215</c:v>
                </c:pt>
                <c:pt idx="2347">
                  <c:v>4.6236248815166885</c:v>
                </c:pt>
                <c:pt idx="2348">
                  <c:v>6.6834800352424875</c:v>
                </c:pt>
                <c:pt idx="2349">
                  <c:v>3.0619431412726321</c:v>
                </c:pt>
                <c:pt idx="2350">
                  <c:v>3.7624823960038656</c:v>
                </c:pt>
                <c:pt idx="2351">
                  <c:v>3.8423531869255343</c:v>
                </c:pt>
                <c:pt idx="2352">
                  <c:v>7.9423393920987833</c:v>
                </c:pt>
                <c:pt idx="2353">
                  <c:v>3.5097543841124903</c:v>
                </c:pt>
                <c:pt idx="2354">
                  <c:v>6.7040773249327108</c:v>
                </c:pt>
                <c:pt idx="2355">
                  <c:v>4.8018409861605127</c:v>
                </c:pt>
                <c:pt idx="2356">
                  <c:v>5.8832567706667875</c:v>
                </c:pt>
                <c:pt idx="2357">
                  <c:v>7.5342212561654671</c:v>
                </c:pt>
                <c:pt idx="2358">
                  <c:v>6.6243893620645276</c:v>
                </c:pt>
                <c:pt idx="2359">
                  <c:v>6.746381157673099</c:v>
                </c:pt>
                <c:pt idx="2360">
                  <c:v>4.1346425911248152</c:v>
                </c:pt>
                <c:pt idx="2361">
                  <c:v>7.335562883888989</c:v>
                </c:pt>
                <c:pt idx="2362">
                  <c:v>7.0425837158394655</c:v>
                </c:pt>
                <c:pt idx="2363">
                  <c:v>6.2762306475617455</c:v>
                </c:pt>
                <c:pt idx="2364">
                  <c:v>5.2327753124146499</c:v>
                </c:pt>
                <c:pt idx="2365">
                  <c:v>5.4638797000077322</c:v>
                </c:pt>
                <c:pt idx="2366">
                  <c:v>4.7148655715183931</c:v>
                </c:pt>
                <c:pt idx="2367">
                  <c:v>7.9433045200711927</c:v>
                </c:pt>
                <c:pt idx="2368">
                  <c:v>4.2756658482606715</c:v>
                </c:pt>
                <c:pt idx="2369">
                  <c:v>7.6897129814639804</c:v>
                </c:pt>
                <c:pt idx="2370">
                  <c:v>6.6993112448550534</c:v>
                </c:pt>
                <c:pt idx="2371">
                  <c:v>7.2156270465424521</c:v>
                </c:pt>
                <c:pt idx="2372">
                  <c:v>5.2872892379133942</c:v>
                </c:pt>
                <c:pt idx="2373">
                  <c:v>4.2263319829939823</c:v>
                </c:pt>
                <c:pt idx="2374">
                  <c:v>4.9787911709599504</c:v>
                </c:pt>
                <c:pt idx="2375">
                  <c:v>6.3568772229869577</c:v>
                </c:pt>
                <c:pt idx="2376">
                  <c:v>6.8491571616502576</c:v>
                </c:pt>
                <c:pt idx="2377">
                  <c:v>6.9482944991432811</c:v>
                </c:pt>
                <c:pt idx="2378">
                  <c:v>3.7388609904958998</c:v>
                </c:pt>
                <c:pt idx="2379">
                  <c:v>4.36780670756617</c:v>
                </c:pt>
                <c:pt idx="2380">
                  <c:v>1.9825590388499004</c:v>
                </c:pt>
                <c:pt idx="2381">
                  <c:v>5.1526607976552468</c:v>
                </c:pt>
                <c:pt idx="2382">
                  <c:v>4.0501894915995491</c:v>
                </c:pt>
                <c:pt idx="2383">
                  <c:v>7.0810837426856068</c:v>
                </c:pt>
                <c:pt idx="2384">
                  <c:v>5.7794273744757669</c:v>
                </c:pt>
                <c:pt idx="2385">
                  <c:v>4.8395987406252186</c:v>
                </c:pt>
                <c:pt idx="2386">
                  <c:v>6.2106334040787843</c:v>
                </c:pt>
                <c:pt idx="2387">
                  <c:v>5.5984949212332227</c:v>
                </c:pt>
                <c:pt idx="2388">
                  <c:v>6.5299057856766636</c:v>
                </c:pt>
                <c:pt idx="2389">
                  <c:v>4.651209273269882</c:v>
                </c:pt>
                <c:pt idx="2390">
                  <c:v>2.6689013414957561</c:v>
                </c:pt>
                <c:pt idx="2391">
                  <c:v>8.5481031483931655</c:v>
                </c:pt>
                <c:pt idx="2392">
                  <c:v>7.4734094981052728</c:v>
                </c:pt>
                <c:pt idx="2393">
                  <c:v>6.5873728647472003</c:v>
                </c:pt>
                <c:pt idx="2394">
                  <c:v>7.2771724203627084</c:v>
                </c:pt>
                <c:pt idx="2395">
                  <c:v>7.954935550959207</c:v>
                </c:pt>
                <c:pt idx="2396">
                  <c:v>2.9163700998647877</c:v>
                </c:pt>
                <c:pt idx="2397">
                  <c:v>5.4018193854825993</c:v>
                </c:pt>
                <c:pt idx="2398">
                  <c:v>6.8653606490623611</c:v>
                </c:pt>
                <c:pt idx="2399">
                  <c:v>5.4602127719135218</c:v>
                </c:pt>
                <c:pt idx="2400">
                  <c:v>3.8684635472448763</c:v>
                </c:pt>
                <c:pt idx="2401">
                  <c:v>4.0610627354069662</c:v>
                </c:pt>
                <c:pt idx="2402">
                  <c:v>6.3029948456231466</c:v>
                </c:pt>
                <c:pt idx="2403">
                  <c:v>6.8886885998463132</c:v>
                </c:pt>
                <c:pt idx="2404">
                  <c:v>7.5285498341244237</c:v>
                </c:pt>
                <c:pt idx="2405">
                  <c:v>6.9448601136447916</c:v>
                </c:pt>
                <c:pt idx="2406">
                  <c:v>4.6751994070133822</c:v>
                </c:pt>
                <c:pt idx="2407">
                  <c:v>7.3588270277450079</c:v>
                </c:pt>
                <c:pt idx="2408">
                  <c:v>6.0220339051930525</c:v>
                </c:pt>
                <c:pt idx="2409">
                  <c:v>5.9554506057515155</c:v>
                </c:pt>
                <c:pt idx="2410">
                  <c:v>5.9806143189126839</c:v>
                </c:pt>
                <c:pt idx="2411">
                  <c:v>5.5632119337912691</c:v>
                </c:pt>
                <c:pt idx="2412">
                  <c:v>5.4452817015027222</c:v>
                </c:pt>
                <c:pt idx="2413">
                  <c:v>3.4965779878997103</c:v>
                </c:pt>
                <c:pt idx="2414">
                  <c:v>7.9866391464078301</c:v>
                </c:pt>
                <c:pt idx="2415">
                  <c:v>5.3514261186856187</c:v>
                </c:pt>
                <c:pt idx="2416">
                  <c:v>4.4347800326267599</c:v>
                </c:pt>
                <c:pt idx="2417">
                  <c:v>4.6975799826291276</c:v>
                </c:pt>
                <c:pt idx="2418">
                  <c:v>6.9176792616681482</c:v>
                </c:pt>
                <c:pt idx="2419">
                  <c:v>6.817405478585389</c:v>
                </c:pt>
                <c:pt idx="2420">
                  <c:v>6.7957865311960708</c:v>
                </c:pt>
                <c:pt idx="2421">
                  <c:v>5.5844530554459038</c:v>
                </c:pt>
                <c:pt idx="2422">
                  <c:v>6.0070944875493932</c:v>
                </c:pt>
                <c:pt idx="2423">
                  <c:v>4.9776373360703445</c:v>
                </c:pt>
                <c:pt idx="2424">
                  <c:v>3.9604276102440594</c:v>
                </c:pt>
                <c:pt idx="2425">
                  <c:v>3.0130500210595059</c:v>
                </c:pt>
                <c:pt idx="2426">
                  <c:v>6.1025671069273519</c:v>
                </c:pt>
                <c:pt idx="2427">
                  <c:v>7.4049059620097868</c:v>
                </c:pt>
                <c:pt idx="2428">
                  <c:v>5.4711288825631925</c:v>
                </c:pt>
                <c:pt idx="2429">
                  <c:v>7.8676474075567446</c:v>
                </c:pt>
                <c:pt idx="2430">
                  <c:v>5.8427265999848865</c:v>
                </c:pt>
                <c:pt idx="2431">
                  <c:v>8.6079733720210037</c:v>
                </c:pt>
                <c:pt idx="2432">
                  <c:v>7.7903910763115132</c:v>
                </c:pt>
                <c:pt idx="2433">
                  <c:v>5.5422564468294757</c:v>
                </c:pt>
                <c:pt idx="2434">
                  <c:v>4.1389735184894541</c:v>
                </c:pt>
                <c:pt idx="2435">
                  <c:v>6.5808306584111502</c:v>
                </c:pt>
                <c:pt idx="2436">
                  <c:v>8.3959807932211703</c:v>
                </c:pt>
                <c:pt idx="2437">
                  <c:v>7.4700449841425094</c:v>
                </c:pt>
                <c:pt idx="2438">
                  <c:v>7.3281844684302824</c:v>
                </c:pt>
                <c:pt idx="2439">
                  <c:v>4.3384066715100547</c:v>
                </c:pt>
                <c:pt idx="2440">
                  <c:v>5.1367141491808095</c:v>
                </c:pt>
                <c:pt idx="2441">
                  <c:v>6.5092976974116024</c:v>
                </c:pt>
                <c:pt idx="2442">
                  <c:v>4.6839714909569912</c:v>
                </c:pt>
                <c:pt idx="2443">
                  <c:v>5.1472296653387914</c:v>
                </c:pt>
                <c:pt idx="2444">
                  <c:v>7.3964164962528276</c:v>
                </c:pt>
                <c:pt idx="2445">
                  <c:v>2.886132591668114</c:v>
                </c:pt>
                <c:pt idx="2446">
                  <c:v>5.6092524491349893</c:v>
                </c:pt>
                <c:pt idx="2447">
                  <c:v>8.2279533854248719</c:v>
                </c:pt>
                <c:pt idx="2448">
                  <c:v>4.6051545699269223</c:v>
                </c:pt>
                <c:pt idx="2449">
                  <c:v>6.4669179108073065</c:v>
                </c:pt>
                <c:pt idx="2450">
                  <c:v>4.7120378729595176</c:v>
                </c:pt>
                <c:pt idx="2451">
                  <c:v>6.3594515274016086</c:v>
                </c:pt>
                <c:pt idx="2452">
                  <c:v>5.6725859382425687</c:v>
                </c:pt>
                <c:pt idx="2453">
                  <c:v>3.4689237129428809</c:v>
                </c:pt>
                <c:pt idx="2454">
                  <c:v>5.0765227326894902</c:v>
                </c:pt>
                <c:pt idx="2455">
                  <c:v>7.721600443814344</c:v>
                </c:pt>
                <c:pt idx="2456">
                  <c:v>6.1647012129312788</c:v>
                </c:pt>
                <c:pt idx="2457">
                  <c:v>9.3754187902623123</c:v>
                </c:pt>
                <c:pt idx="2458">
                  <c:v>5.8581758263942678</c:v>
                </c:pt>
                <c:pt idx="2459">
                  <c:v>6.1591285862051706</c:v>
                </c:pt>
                <c:pt idx="2460">
                  <c:v>6.1650370111690389</c:v>
                </c:pt>
                <c:pt idx="2461">
                  <c:v>7.8318701369202861</c:v>
                </c:pt>
                <c:pt idx="2462">
                  <c:v>6.6428548186128111</c:v>
                </c:pt>
                <c:pt idx="2463">
                  <c:v>7.5041501717794175</c:v>
                </c:pt>
                <c:pt idx="2464">
                  <c:v>5.4526160226161906</c:v>
                </c:pt>
                <c:pt idx="2465">
                  <c:v>7.7585529974193479</c:v>
                </c:pt>
                <c:pt idx="2466">
                  <c:v>7.0465157634189302</c:v>
                </c:pt>
                <c:pt idx="2467">
                  <c:v>5.3107891206147793</c:v>
                </c:pt>
                <c:pt idx="2468">
                  <c:v>7.2035416889072943</c:v>
                </c:pt>
                <c:pt idx="2469">
                  <c:v>8.7992075495181883</c:v>
                </c:pt>
                <c:pt idx="2470">
                  <c:v>6.4169624009177957</c:v>
                </c:pt>
                <c:pt idx="2471">
                  <c:v>6.2649327908881265</c:v>
                </c:pt>
                <c:pt idx="2472">
                  <c:v>5.0910882576886305</c:v>
                </c:pt>
                <c:pt idx="2473">
                  <c:v>7.0389604357670281</c:v>
                </c:pt>
                <c:pt idx="2474">
                  <c:v>6.454889374214086</c:v>
                </c:pt>
                <c:pt idx="2475">
                  <c:v>5.1289190681370131</c:v>
                </c:pt>
                <c:pt idx="2476">
                  <c:v>8.596302367954257</c:v>
                </c:pt>
                <c:pt idx="2477">
                  <c:v>7.9143219124926825</c:v>
                </c:pt>
                <c:pt idx="2478">
                  <c:v>3.0787036882817893</c:v>
                </c:pt>
                <c:pt idx="2479">
                  <c:v>7.1910810419704401</c:v>
                </c:pt>
                <c:pt idx="2480">
                  <c:v>6.5668148912139532</c:v>
                </c:pt>
                <c:pt idx="2481">
                  <c:v>5.8079585316410869</c:v>
                </c:pt>
                <c:pt idx="2482">
                  <c:v>7.9488212262013684</c:v>
                </c:pt>
                <c:pt idx="2483">
                  <c:v>4.0843123093511888</c:v>
                </c:pt>
                <c:pt idx="2484">
                  <c:v>7.4839953563094337</c:v>
                </c:pt>
                <c:pt idx="2485">
                  <c:v>7.0020512490194413</c:v>
                </c:pt>
                <c:pt idx="2486">
                  <c:v>5.8154297870597773</c:v>
                </c:pt>
                <c:pt idx="2487">
                  <c:v>2.4631222957699084</c:v>
                </c:pt>
                <c:pt idx="2488">
                  <c:v>6.8911759965716586</c:v>
                </c:pt>
                <c:pt idx="2489">
                  <c:v>7.7403429940381301</c:v>
                </c:pt>
                <c:pt idx="2490">
                  <c:v>6.340898621335163</c:v>
                </c:pt>
                <c:pt idx="2491">
                  <c:v>6.6611432638948411</c:v>
                </c:pt>
                <c:pt idx="2492">
                  <c:v>5.0695800346432129</c:v>
                </c:pt>
                <c:pt idx="2493">
                  <c:v>4.4532887820153606</c:v>
                </c:pt>
                <c:pt idx="2494">
                  <c:v>7.4400534730239523</c:v>
                </c:pt>
                <c:pt idx="2495">
                  <c:v>6.1525161276906601</c:v>
                </c:pt>
                <c:pt idx="2496">
                  <c:v>8.6472875795711364</c:v>
                </c:pt>
                <c:pt idx="2497">
                  <c:v>4.0231852298920012</c:v>
                </c:pt>
                <c:pt idx="2498">
                  <c:v>5.674305828551895</c:v>
                </c:pt>
                <c:pt idx="2499">
                  <c:v>6.4595286579685975</c:v>
                </c:pt>
                <c:pt idx="2500">
                  <c:v>4.1426041150797062</c:v>
                </c:pt>
                <c:pt idx="2501">
                  <c:v>7.2784053183925028</c:v>
                </c:pt>
                <c:pt idx="2502">
                  <c:v>5.837611242080329</c:v>
                </c:pt>
                <c:pt idx="2503">
                  <c:v>6.9754666391753659</c:v>
                </c:pt>
                <c:pt idx="2504">
                  <c:v>5.344451608346386</c:v>
                </c:pt>
                <c:pt idx="2505">
                  <c:v>4.6484714943165564</c:v>
                </c:pt>
                <c:pt idx="2506">
                  <c:v>6.7574969370600062</c:v>
                </c:pt>
                <c:pt idx="2507">
                  <c:v>5.7080688554519705</c:v>
                </c:pt>
                <c:pt idx="2508">
                  <c:v>7.4360038038616354</c:v>
                </c:pt>
                <c:pt idx="2509">
                  <c:v>8.2967881599747102</c:v>
                </c:pt>
                <c:pt idx="2510">
                  <c:v>5.4460469037192087</c:v>
                </c:pt>
                <c:pt idx="2511">
                  <c:v>8.6997348859118624</c:v>
                </c:pt>
                <c:pt idx="2512">
                  <c:v>5.6358637785017986</c:v>
                </c:pt>
                <c:pt idx="2513">
                  <c:v>5.9093426732574521</c:v>
                </c:pt>
                <c:pt idx="2514">
                  <c:v>6.5111604879938136</c:v>
                </c:pt>
                <c:pt idx="2515">
                  <c:v>4.9762255709153003</c:v>
                </c:pt>
                <c:pt idx="2516">
                  <c:v>6.8034985321046717</c:v>
                </c:pt>
                <c:pt idx="2517">
                  <c:v>4.8625752782127076</c:v>
                </c:pt>
                <c:pt idx="2518">
                  <c:v>6.191288866830412</c:v>
                </c:pt>
                <c:pt idx="2519">
                  <c:v>5.4100894206994248</c:v>
                </c:pt>
                <c:pt idx="2520">
                  <c:v>5.0323854735769693</c:v>
                </c:pt>
                <c:pt idx="2521">
                  <c:v>5.6060583750836566</c:v>
                </c:pt>
                <c:pt idx="2522">
                  <c:v>5.1195714301186808</c:v>
                </c:pt>
                <c:pt idx="2523">
                  <c:v>7.7455110348506802</c:v>
                </c:pt>
                <c:pt idx="2524">
                  <c:v>7.013665691685139</c:v>
                </c:pt>
                <c:pt idx="2525">
                  <c:v>4.8477996257082765</c:v>
                </c:pt>
                <c:pt idx="2526">
                  <c:v>5.680040448631698</c:v>
                </c:pt>
                <c:pt idx="2527">
                  <c:v>7.422481708393752</c:v>
                </c:pt>
                <c:pt idx="2528">
                  <c:v>6.2785697205643878</c:v>
                </c:pt>
                <c:pt idx="2529">
                  <c:v>6.1981577582584118</c:v>
                </c:pt>
                <c:pt idx="2530">
                  <c:v>6.2649366202589816</c:v>
                </c:pt>
                <c:pt idx="2531">
                  <c:v>6.7476599417249838</c:v>
                </c:pt>
                <c:pt idx="2532">
                  <c:v>4.8024903963915104</c:v>
                </c:pt>
                <c:pt idx="2533">
                  <c:v>7.1323155811031311</c:v>
                </c:pt>
                <c:pt idx="2534">
                  <c:v>6.4057321259024391</c:v>
                </c:pt>
                <c:pt idx="2535">
                  <c:v>3.6857090810773809</c:v>
                </c:pt>
                <c:pt idx="2536">
                  <c:v>7.9648925525624295</c:v>
                </c:pt>
                <c:pt idx="2537">
                  <c:v>2.1902125521133309</c:v>
                </c:pt>
                <c:pt idx="2538">
                  <c:v>1.4200772272864937</c:v>
                </c:pt>
                <c:pt idx="2539">
                  <c:v>2.9916100788906297</c:v>
                </c:pt>
                <c:pt idx="2540">
                  <c:v>1.3229336075891298</c:v>
                </c:pt>
                <c:pt idx="2541">
                  <c:v>3.5882650971725605</c:v>
                </c:pt>
                <c:pt idx="2542">
                  <c:v>3.7703465180166047</c:v>
                </c:pt>
                <c:pt idx="2543">
                  <c:v>5.3288351335842474</c:v>
                </c:pt>
                <c:pt idx="2544">
                  <c:v>7.4031298647350177</c:v>
                </c:pt>
                <c:pt idx="2545">
                  <c:v>6.7264417570233723</c:v>
                </c:pt>
                <c:pt idx="2546">
                  <c:v>6.9716309971011086</c:v>
                </c:pt>
                <c:pt idx="2547">
                  <c:v>7.0212472694327088</c:v>
                </c:pt>
                <c:pt idx="2548">
                  <c:v>5.0308163084599107</c:v>
                </c:pt>
                <c:pt idx="2549">
                  <c:v>7.2967974335332766</c:v>
                </c:pt>
                <c:pt idx="2550">
                  <c:v>6.0372489161685152</c:v>
                </c:pt>
                <c:pt idx="2551">
                  <c:v>4.3847296716627806</c:v>
                </c:pt>
                <c:pt idx="2552">
                  <c:v>8.4121001726859834</c:v>
                </c:pt>
                <c:pt idx="2553">
                  <c:v>8.8275630967221232</c:v>
                </c:pt>
                <c:pt idx="2554">
                  <c:v>8.0377064231307891</c:v>
                </c:pt>
                <c:pt idx="2555">
                  <c:v>5.8886284162216</c:v>
                </c:pt>
                <c:pt idx="2556">
                  <c:v>6.372848787689251</c:v>
                </c:pt>
                <c:pt idx="2557">
                  <c:v>5.7179074870020106</c:v>
                </c:pt>
                <c:pt idx="2558">
                  <c:v>6.4700655962562248</c:v>
                </c:pt>
                <c:pt idx="2559">
                  <c:v>4.4447496772634505</c:v>
                </c:pt>
                <c:pt idx="2560">
                  <c:v>3.6368252512278909</c:v>
                </c:pt>
                <c:pt idx="2561">
                  <c:v>2.5714391010453861</c:v>
                </c:pt>
                <c:pt idx="2562">
                  <c:v>6.9173303028323687</c:v>
                </c:pt>
                <c:pt idx="2563">
                  <c:v>6.3162968680329294</c:v>
                </c:pt>
                <c:pt idx="2564">
                  <c:v>5.4088139941300382</c:v>
                </c:pt>
                <c:pt idx="2565">
                  <c:v>4.4229704044122116</c:v>
                </c:pt>
                <c:pt idx="2566">
                  <c:v>6.9661505920814868</c:v>
                </c:pt>
                <c:pt idx="2567">
                  <c:v>5.7824556055120198</c:v>
                </c:pt>
                <c:pt idx="2568">
                  <c:v>6.8875042926811219</c:v>
                </c:pt>
                <c:pt idx="2569">
                  <c:v>6.7780193004704676</c:v>
                </c:pt>
                <c:pt idx="2570">
                  <c:v>3.7646437359707066</c:v>
                </c:pt>
                <c:pt idx="2571">
                  <c:v>8.3985402512286562</c:v>
                </c:pt>
                <c:pt idx="2572">
                  <c:v>5.3211715260311445</c:v>
                </c:pt>
                <c:pt idx="2573">
                  <c:v>6.1008331878194682</c:v>
                </c:pt>
                <c:pt idx="2574">
                  <c:v>6.2831250291853511</c:v>
                </c:pt>
                <c:pt idx="2575">
                  <c:v>5.6696216215148905</c:v>
                </c:pt>
                <c:pt idx="2576">
                  <c:v>4.8953984079421735</c:v>
                </c:pt>
                <c:pt idx="2577">
                  <c:v>7.8925226407637883</c:v>
                </c:pt>
                <c:pt idx="2578">
                  <c:v>3.7343223181256695</c:v>
                </c:pt>
                <c:pt idx="2579">
                  <c:v>7.8544171114554331</c:v>
                </c:pt>
                <c:pt idx="2580">
                  <c:v>6.4466529670991628</c:v>
                </c:pt>
                <c:pt idx="2581">
                  <c:v>7.1885493541336052</c:v>
                </c:pt>
                <c:pt idx="2582">
                  <c:v>4.8468429408317082</c:v>
                </c:pt>
                <c:pt idx="2583">
                  <c:v>6.197919916992884</c:v>
                </c:pt>
                <c:pt idx="2584">
                  <c:v>6.9782075408457569</c:v>
                </c:pt>
                <c:pt idx="2585">
                  <c:v>6.331914898636354</c:v>
                </c:pt>
                <c:pt idx="2586">
                  <c:v>7.6763840110880217</c:v>
                </c:pt>
                <c:pt idx="2587">
                  <c:v>6.9183967539229014</c:v>
                </c:pt>
                <c:pt idx="2588">
                  <c:v>3.9605921040435286</c:v>
                </c:pt>
                <c:pt idx="2589">
                  <c:v>6.6531456676758109</c:v>
                </c:pt>
                <c:pt idx="2590">
                  <c:v>3.2507965531962113</c:v>
                </c:pt>
                <c:pt idx="2591">
                  <c:v>5.5271750596051987</c:v>
                </c:pt>
                <c:pt idx="2592">
                  <c:v>4.3753208378695847</c:v>
                </c:pt>
                <c:pt idx="2593">
                  <c:v>6.2568075942452834</c:v>
                </c:pt>
                <c:pt idx="2594">
                  <c:v>3.166403163355278</c:v>
                </c:pt>
                <c:pt idx="2595">
                  <c:v>4.1027857736502611</c:v>
                </c:pt>
                <c:pt idx="2596">
                  <c:v>6.7923617804713485</c:v>
                </c:pt>
                <c:pt idx="2597">
                  <c:v>5.643039807489564</c:v>
                </c:pt>
                <c:pt idx="2598">
                  <c:v>7.1134226490578181</c:v>
                </c:pt>
                <c:pt idx="2599">
                  <c:v>4.6850869453106503</c:v>
                </c:pt>
                <c:pt idx="2600">
                  <c:v>4.9697145732599264</c:v>
                </c:pt>
                <c:pt idx="2601">
                  <c:v>8.3989340298594435</c:v>
                </c:pt>
                <c:pt idx="2602">
                  <c:v>7.3348086421164922</c:v>
                </c:pt>
                <c:pt idx="2603">
                  <c:v>7.0127611467855457</c:v>
                </c:pt>
                <c:pt idx="2604">
                  <c:v>7.6669276665882888</c:v>
                </c:pt>
                <c:pt idx="2605">
                  <c:v>7.675937062072185</c:v>
                </c:pt>
                <c:pt idx="2606">
                  <c:v>5.6256824147009334</c:v>
                </c:pt>
                <c:pt idx="2607">
                  <c:v>6.2087395848954285</c:v>
                </c:pt>
                <c:pt idx="2608">
                  <c:v>6.7511717271396989</c:v>
                </c:pt>
                <c:pt idx="2609">
                  <c:v>4.9273598272930457</c:v>
                </c:pt>
                <c:pt idx="2610">
                  <c:v>4.5444434215983733</c:v>
                </c:pt>
                <c:pt idx="2611">
                  <c:v>3.7868800246602938</c:v>
                </c:pt>
                <c:pt idx="2612">
                  <c:v>6.8083223663015895</c:v>
                </c:pt>
                <c:pt idx="2613">
                  <c:v>7.054226692041679</c:v>
                </c:pt>
                <c:pt idx="2614">
                  <c:v>7.7256179829059741</c:v>
                </c:pt>
                <c:pt idx="2615">
                  <c:v>6.2717008609015572</c:v>
                </c:pt>
                <c:pt idx="2616">
                  <c:v>5.95189686392263</c:v>
                </c:pt>
                <c:pt idx="2617">
                  <c:v>7.1693091129809972</c:v>
                </c:pt>
                <c:pt idx="2618">
                  <c:v>5.1872834677473678</c:v>
                </c:pt>
                <c:pt idx="2619">
                  <c:v>6.0411854524141706</c:v>
                </c:pt>
                <c:pt idx="2620">
                  <c:v>5.8499160988687837</c:v>
                </c:pt>
                <c:pt idx="2621">
                  <c:v>5.8707773830018581</c:v>
                </c:pt>
                <c:pt idx="2622">
                  <c:v>4.3119755855412594</c:v>
                </c:pt>
                <c:pt idx="2623">
                  <c:v>5.5920936686634706</c:v>
                </c:pt>
                <c:pt idx="2624">
                  <c:v>7.9711382715462342</c:v>
                </c:pt>
                <c:pt idx="2625">
                  <c:v>4.9409046523901878</c:v>
                </c:pt>
                <c:pt idx="2626">
                  <c:v>5.7865838201332149</c:v>
                </c:pt>
                <c:pt idx="2627">
                  <c:v>6.3031158476036753</c:v>
                </c:pt>
                <c:pt idx="2628">
                  <c:v>7.2030044253115584</c:v>
                </c:pt>
                <c:pt idx="2629">
                  <c:v>7.8772411076116242</c:v>
                </c:pt>
                <c:pt idx="2630">
                  <c:v>6.8463007686230606</c:v>
                </c:pt>
                <c:pt idx="2631">
                  <c:v>7.6068767919858367</c:v>
                </c:pt>
                <c:pt idx="2632">
                  <c:v>4.1425802929328519</c:v>
                </c:pt>
                <c:pt idx="2633">
                  <c:v>4.9495946115311265</c:v>
                </c:pt>
                <c:pt idx="2634">
                  <c:v>5.4483062628534649</c:v>
                </c:pt>
                <c:pt idx="2635">
                  <c:v>3.3632974315511399</c:v>
                </c:pt>
                <c:pt idx="2636">
                  <c:v>7.1090815194750183</c:v>
                </c:pt>
                <c:pt idx="2637">
                  <c:v>7.710853564107782</c:v>
                </c:pt>
                <c:pt idx="2638">
                  <c:v>5.1616292108637811</c:v>
                </c:pt>
                <c:pt idx="2639">
                  <c:v>6.6063812290181305</c:v>
                </c:pt>
                <c:pt idx="2640">
                  <c:v>5.0421760834585223</c:v>
                </c:pt>
                <c:pt idx="2641">
                  <c:v>7.89858867842399</c:v>
                </c:pt>
                <c:pt idx="2642">
                  <c:v>7.7626273163579649</c:v>
                </c:pt>
                <c:pt idx="2643">
                  <c:v>6.4421394731681083</c:v>
                </c:pt>
                <c:pt idx="2644">
                  <c:v>3.1633922111219661</c:v>
                </c:pt>
                <c:pt idx="2645">
                  <c:v>6.5453612915466159</c:v>
                </c:pt>
                <c:pt idx="2646">
                  <c:v>8.680899344825816</c:v>
                </c:pt>
                <c:pt idx="2647">
                  <c:v>7.3365653402866444</c:v>
                </c:pt>
                <c:pt idx="2648">
                  <c:v>7.2446729782575678</c:v>
                </c:pt>
                <c:pt idx="2649">
                  <c:v>5.5412401103476654</c:v>
                </c:pt>
                <c:pt idx="2650">
                  <c:v>5.148306140223835</c:v>
                </c:pt>
                <c:pt idx="2651">
                  <c:v>5.9187962680055035</c:v>
                </c:pt>
                <c:pt idx="2652">
                  <c:v>5.6719827043134812</c:v>
                </c:pt>
                <c:pt idx="2653">
                  <c:v>3.2747189823757457</c:v>
                </c:pt>
                <c:pt idx="2654">
                  <c:v>6.7838932065971314</c:v>
                </c:pt>
                <c:pt idx="2655">
                  <c:v>2.2644692448876422</c:v>
                </c:pt>
                <c:pt idx="2656">
                  <c:v>6.4432041492707741</c:v>
                </c:pt>
                <c:pt idx="2657">
                  <c:v>7.9661408274814942</c:v>
                </c:pt>
                <c:pt idx="2658">
                  <c:v>6.866617647501589</c:v>
                </c:pt>
                <c:pt idx="2659">
                  <c:v>6.821962347549122</c:v>
                </c:pt>
                <c:pt idx="2660">
                  <c:v>5.330743632773391</c:v>
                </c:pt>
                <c:pt idx="2661">
                  <c:v>6.26000127827069</c:v>
                </c:pt>
                <c:pt idx="2662">
                  <c:v>4.5110468834433597</c:v>
                </c:pt>
                <c:pt idx="2663">
                  <c:v>3.1652927184265591</c:v>
                </c:pt>
                <c:pt idx="2664">
                  <c:v>5.9392894276000252</c:v>
                </c:pt>
                <c:pt idx="2665">
                  <c:v>8.0321752059154647</c:v>
                </c:pt>
                <c:pt idx="2666">
                  <c:v>7.0840188976111733</c:v>
                </c:pt>
                <c:pt idx="2667">
                  <c:v>7.3008800927986437</c:v>
                </c:pt>
                <c:pt idx="2668">
                  <c:v>4.7303097465347372</c:v>
                </c:pt>
                <c:pt idx="2669">
                  <c:v>6.75339309648332</c:v>
                </c:pt>
                <c:pt idx="2670">
                  <c:v>6.9844034033261204</c:v>
                </c:pt>
                <c:pt idx="2671">
                  <c:v>6.9783655741931012</c:v>
                </c:pt>
                <c:pt idx="2672">
                  <c:v>6.5697026819764046</c:v>
                </c:pt>
                <c:pt idx="2673">
                  <c:v>7.4080208222818573</c:v>
                </c:pt>
                <c:pt idx="2674">
                  <c:v>6.3014259164627218</c:v>
                </c:pt>
                <c:pt idx="2675">
                  <c:v>7.6823602844657701</c:v>
                </c:pt>
                <c:pt idx="2676">
                  <c:v>6.721207113491003</c:v>
                </c:pt>
                <c:pt idx="2677">
                  <c:v>4.0571179065050567</c:v>
                </c:pt>
                <c:pt idx="2678">
                  <c:v>6.6139095173596356</c:v>
                </c:pt>
                <c:pt idx="2679">
                  <c:v>7.569941391198463</c:v>
                </c:pt>
                <c:pt idx="2680">
                  <c:v>7.1614871461404261</c:v>
                </c:pt>
                <c:pt idx="2681">
                  <c:v>5.3714336681202184</c:v>
                </c:pt>
                <c:pt idx="2682">
                  <c:v>3.7565253787414838</c:v>
                </c:pt>
                <c:pt idx="2683">
                  <c:v>6.6970602915873005</c:v>
                </c:pt>
                <c:pt idx="2684">
                  <c:v>9.2426277480619135</c:v>
                </c:pt>
                <c:pt idx="2685">
                  <c:v>6.1127277575352128</c:v>
                </c:pt>
                <c:pt idx="2686">
                  <c:v>8.9075916510933837</c:v>
                </c:pt>
                <c:pt idx="2687">
                  <c:v>8.2501955130097056</c:v>
                </c:pt>
                <c:pt idx="2688">
                  <c:v>6.0789959657384101</c:v>
                </c:pt>
                <c:pt idx="2689">
                  <c:v>7.7105910053568421</c:v>
                </c:pt>
                <c:pt idx="2690">
                  <c:v>6.7505339937855675</c:v>
                </c:pt>
                <c:pt idx="2691">
                  <c:v>7.2149577520735217</c:v>
                </c:pt>
                <c:pt idx="2692">
                  <c:v>8.0552467225994278</c:v>
                </c:pt>
                <c:pt idx="2693">
                  <c:v>4.9311643871797388</c:v>
                </c:pt>
                <c:pt idx="2694">
                  <c:v>7.3440182784481163</c:v>
                </c:pt>
                <c:pt idx="2695">
                  <c:v>5.8776840394502115</c:v>
                </c:pt>
                <c:pt idx="2696">
                  <c:v>5.5801702178264847</c:v>
                </c:pt>
                <c:pt idx="2697">
                  <c:v>3.3867542993916002</c:v>
                </c:pt>
                <c:pt idx="2698">
                  <c:v>6.6471291354738087</c:v>
                </c:pt>
                <c:pt idx="2699">
                  <c:v>7.7954302505369668</c:v>
                </c:pt>
                <c:pt idx="2700">
                  <c:v>6.2333402433239034</c:v>
                </c:pt>
                <c:pt idx="2701">
                  <c:v>4.3683654255950994</c:v>
                </c:pt>
                <c:pt idx="2702">
                  <c:v>6.2071055488369824</c:v>
                </c:pt>
                <c:pt idx="2703">
                  <c:v>4.4752810828345622</c:v>
                </c:pt>
                <c:pt idx="2704">
                  <c:v>6.7851207865816674</c:v>
                </c:pt>
                <c:pt idx="2705">
                  <c:v>4.9903481783606303</c:v>
                </c:pt>
                <c:pt idx="2706">
                  <c:v>9.5870439681926847</c:v>
                </c:pt>
                <c:pt idx="2707">
                  <c:v>4.1527576473449166</c:v>
                </c:pt>
                <c:pt idx="2708">
                  <c:v>5.5234397848168157</c:v>
                </c:pt>
                <c:pt idx="2709">
                  <c:v>5.9265176245641245</c:v>
                </c:pt>
                <c:pt idx="2710">
                  <c:v>3.9288335938979628</c:v>
                </c:pt>
                <c:pt idx="2711">
                  <c:v>6.403705112298133</c:v>
                </c:pt>
                <c:pt idx="2712">
                  <c:v>6.7942823689243221</c:v>
                </c:pt>
                <c:pt idx="2713">
                  <c:v>6.242090150344862</c:v>
                </c:pt>
                <c:pt idx="2714">
                  <c:v>4.7367078863009402</c:v>
                </c:pt>
                <c:pt idx="2715">
                  <c:v>5.0486987885040584</c:v>
                </c:pt>
                <c:pt idx="2716">
                  <c:v>7.0965086278778431</c:v>
                </c:pt>
                <c:pt idx="2717">
                  <c:v>4.8300184170468432</c:v>
                </c:pt>
                <c:pt idx="2718">
                  <c:v>7.4174381423525482</c:v>
                </c:pt>
                <c:pt idx="2719">
                  <c:v>8.1841237084931304</c:v>
                </c:pt>
                <c:pt idx="2720">
                  <c:v>5.7255338953271151</c:v>
                </c:pt>
                <c:pt idx="2721">
                  <c:v>8.4311033906731829</c:v>
                </c:pt>
                <c:pt idx="2722">
                  <c:v>5.684290097851</c:v>
                </c:pt>
                <c:pt idx="2723">
                  <c:v>5.6936796557108105</c:v>
                </c:pt>
                <c:pt idx="2724">
                  <c:v>8.1316162311536466</c:v>
                </c:pt>
                <c:pt idx="2725">
                  <c:v>4.0138444266275588</c:v>
                </c:pt>
                <c:pt idx="2726">
                  <c:v>8.0399831637146626</c:v>
                </c:pt>
                <c:pt idx="2727">
                  <c:v>5.5826102192412437</c:v>
                </c:pt>
                <c:pt idx="2728">
                  <c:v>5.0276891187096053</c:v>
                </c:pt>
                <c:pt idx="2729">
                  <c:v>6.251545977661161</c:v>
                </c:pt>
                <c:pt idx="2730">
                  <c:v>2.9572266179773661</c:v>
                </c:pt>
                <c:pt idx="2731">
                  <c:v>4.5003741492699669</c:v>
                </c:pt>
                <c:pt idx="2732">
                  <c:v>3.5025582157905513</c:v>
                </c:pt>
                <c:pt idx="2733">
                  <c:v>7.7966778122727307</c:v>
                </c:pt>
                <c:pt idx="2734">
                  <c:v>6.8715033663438172</c:v>
                </c:pt>
                <c:pt idx="2735">
                  <c:v>4.3860912155635852</c:v>
                </c:pt>
                <c:pt idx="2736">
                  <c:v>6.3946400502774985</c:v>
                </c:pt>
                <c:pt idx="2737">
                  <c:v>6.4211893161407438</c:v>
                </c:pt>
                <c:pt idx="2738">
                  <c:v>5.9692935025089735</c:v>
                </c:pt>
                <c:pt idx="2739">
                  <c:v>7.4769617154336219</c:v>
                </c:pt>
                <c:pt idx="2740">
                  <c:v>6.7622174469327163</c:v>
                </c:pt>
                <c:pt idx="2741">
                  <c:v>6.4425144267948626</c:v>
                </c:pt>
                <c:pt idx="2742">
                  <c:v>4.7587497024805092</c:v>
                </c:pt>
                <c:pt idx="2743">
                  <c:v>6.9906468125164025</c:v>
                </c:pt>
                <c:pt idx="2744">
                  <c:v>6.5428822341400306</c:v>
                </c:pt>
                <c:pt idx="2745">
                  <c:v>2.1530796092211779</c:v>
                </c:pt>
                <c:pt idx="2746">
                  <c:v>7.2628746493215957</c:v>
                </c:pt>
                <c:pt idx="2747">
                  <c:v>2.6043352145659342</c:v>
                </c:pt>
                <c:pt idx="2748">
                  <c:v>1.7826426500469852</c:v>
                </c:pt>
                <c:pt idx="2749">
                  <c:v>2.9416684127852091</c:v>
                </c:pt>
                <c:pt idx="2750">
                  <c:v>1.003677854016368</c:v>
                </c:pt>
                <c:pt idx="2751">
                  <c:v>3.8829229226284574</c:v>
                </c:pt>
                <c:pt idx="2752">
                  <c:v>3.9748794193142083</c:v>
                </c:pt>
                <c:pt idx="2753">
                  <c:v>5.1833671859345767</c:v>
                </c:pt>
                <c:pt idx="2754">
                  <c:v>7.1992619577058417</c:v>
                </c:pt>
                <c:pt idx="2755">
                  <c:v>6.3376669506680754</c:v>
                </c:pt>
                <c:pt idx="2756">
                  <c:v>6.6529014014672905</c:v>
                </c:pt>
                <c:pt idx="2757">
                  <c:v>6.8705608798722544</c:v>
                </c:pt>
                <c:pt idx="2758">
                  <c:v>4.6751091838285266</c:v>
                </c:pt>
                <c:pt idx="2759">
                  <c:v>6.5935724449524402</c:v>
                </c:pt>
                <c:pt idx="2760">
                  <c:v>5.7488388520491487</c:v>
                </c:pt>
                <c:pt idx="2761">
                  <c:v>4.4408307174367145</c:v>
                </c:pt>
                <c:pt idx="2762">
                  <c:v>7.4276184759859127</c:v>
                </c:pt>
                <c:pt idx="2763">
                  <c:v>6.8663469955362721</c:v>
                </c:pt>
                <c:pt idx="2764">
                  <c:v>8.0128402246204189</c:v>
                </c:pt>
                <c:pt idx="2765">
                  <c:v>5.4542046506665374</c:v>
                </c:pt>
                <c:pt idx="2766">
                  <c:v>6.9880844389625825</c:v>
                </c:pt>
                <c:pt idx="2767">
                  <c:v>5.8234452308863967</c:v>
                </c:pt>
                <c:pt idx="2768">
                  <c:v>6.5349185662595035</c:v>
                </c:pt>
                <c:pt idx="2769">
                  <c:v>4.6923715986463996</c:v>
                </c:pt>
                <c:pt idx="2770">
                  <c:v>4.6349062706465007</c:v>
                </c:pt>
                <c:pt idx="2771">
                  <c:v>3.3657549722870375</c:v>
                </c:pt>
                <c:pt idx="2772">
                  <c:v>6.9770363657439445</c:v>
                </c:pt>
                <c:pt idx="2773">
                  <c:v>5.3309641151455178</c:v>
                </c:pt>
                <c:pt idx="2774">
                  <c:v>6.3838290277722205</c:v>
                </c:pt>
                <c:pt idx="2775">
                  <c:v>3.6416602020075413</c:v>
                </c:pt>
                <c:pt idx="2776">
                  <c:v>7.236206513375075</c:v>
                </c:pt>
                <c:pt idx="2777">
                  <c:v>7.2144011919427022</c:v>
                </c:pt>
                <c:pt idx="2778">
                  <c:v>7.5355151994393665</c:v>
                </c:pt>
                <c:pt idx="2779">
                  <c:v>8.8891021628146376</c:v>
                </c:pt>
                <c:pt idx="2780">
                  <c:v>4.9327584371988795</c:v>
                </c:pt>
                <c:pt idx="2781">
                  <c:v>7.8057765709166258</c:v>
                </c:pt>
                <c:pt idx="2782">
                  <c:v>5.9690952786271883</c:v>
                </c:pt>
                <c:pt idx="2783">
                  <c:v>7.5000268203696452</c:v>
                </c:pt>
                <c:pt idx="2784">
                  <c:v>6.2445614622284609</c:v>
                </c:pt>
                <c:pt idx="2785">
                  <c:v>5.9702735962253382</c:v>
                </c:pt>
                <c:pt idx="2786">
                  <c:v>4.5144315620574158</c:v>
                </c:pt>
                <c:pt idx="2787">
                  <c:v>7.2155565151297516</c:v>
                </c:pt>
                <c:pt idx="2788">
                  <c:v>4.3055425600632438</c:v>
                </c:pt>
                <c:pt idx="2789">
                  <c:v>7.9980601916794845</c:v>
                </c:pt>
                <c:pt idx="2790">
                  <c:v>6.4381632496557186</c:v>
                </c:pt>
                <c:pt idx="2791">
                  <c:v>7.1330621728135775</c:v>
                </c:pt>
                <c:pt idx="2792">
                  <c:v>6.9940152933263979</c:v>
                </c:pt>
                <c:pt idx="2793">
                  <c:v>4.328811538947277</c:v>
                </c:pt>
                <c:pt idx="2794">
                  <c:v>6.4225145544551161</c:v>
                </c:pt>
                <c:pt idx="2795">
                  <c:v>6.6087739471143987</c:v>
                </c:pt>
                <c:pt idx="2796">
                  <c:v>7.3889586054953424</c:v>
                </c:pt>
                <c:pt idx="2797">
                  <c:v>6.768758782104543</c:v>
                </c:pt>
                <c:pt idx="2798">
                  <c:v>4.6254745330984193</c:v>
                </c:pt>
                <c:pt idx="2799">
                  <c:v>5.7609124211563474</c:v>
                </c:pt>
                <c:pt idx="2800">
                  <c:v>2.6064316314563234</c:v>
                </c:pt>
                <c:pt idx="2801">
                  <c:v>5.9505334805057553</c:v>
                </c:pt>
                <c:pt idx="2802">
                  <c:v>5.313447454705102</c:v>
                </c:pt>
                <c:pt idx="2803">
                  <c:v>7.0668004076455153</c:v>
                </c:pt>
                <c:pt idx="2804">
                  <c:v>6.9377077467908439</c:v>
                </c:pt>
                <c:pt idx="2805">
                  <c:v>4.5066202841034197</c:v>
                </c:pt>
                <c:pt idx="2806">
                  <c:v>6.7755710206268986</c:v>
                </c:pt>
                <c:pt idx="2807">
                  <c:v>5.4760233274609256</c:v>
                </c:pt>
                <c:pt idx="2808">
                  <c:v>6.6241832144850648</c:v>
                </c:pt>
                <c:pt idx="2809">
                  <c:v>3.912660292273296</c:v>
                </c:pt>
                <c:pt idx="2810">
                  <c:v>3.5548549158229563</c:v>
                </c:pt>
                <c:pt idx="2811">
                  <c:v>8.4378462226175479</c:v>
                </c:pt>
                <c:pt idx="2812">
                  <c:v>7.162326974417871</c:v>
                </c:pt>
                <c:pt idx="2813">
                  <c:v>6.1732825034435566</c:v>
                </c:pt>
                <c:pt idx="2814">
                  <c:v>7.8127299445301288</c:v>
                </c:pt>
                <c:pt idx="2815">
                  <c:v>7.5231487943669721</c:v>
                </c:pt>
                <c:pt idx="2816">
                  <c:v>4.988329888967364</c:v>
                </c:pt>
                <c:pt idx="2817">
                  <c:v>7.5001159115888907</c:v>
                </c:pt>
                <c:pt idx="2818">
                  <c:v>5.0976203789288697</c:v>
                </c:pt>
                <c:pt idx="2819">
                  <c:v>4.6073751365035056</c:v>
                </c:pt>
                <c:pt idx="2820">
                  <c:v>4.5786106353584906</c:v>
                </c:pt>
                <c:pt idx="2821">
                  <c:v>3.7068864489139526</c:v>
                </c:pt>
                <c:pt idx="2822">
                  <c:v>6.4045987143442957</c:v>
                </c:pt>
                <c:pt idx="2823">
                  <c:v>7.1787233767837924</c:v>
                </c:pt>
                <c:pt idx="2824">
                  <c:v>7.4403606904620379</c:v>
                </c:pt>
                <c:pt idx="2825">
                  <c:v>6.5492624075353474</c:v>
                </c:pt>
                <c:pt idx="2826">
                  <c:v>5.9084931593965564</c:v>
                </c:pt>
                <c:pt idx="2827">
                  <c:v>7.3998273293034238</c:v>
                </c:pt>
                <c:pt idx="2828">
                  <c:v>6.0354167042566704</c:v>
                </c:pt>
                <c:pt idx="2829">
                  <c:v>6.4103372943976957</c:v>
                </c:pt>
                <c:pt idx="2830">
                  <c:v>6.5311713869736927</c:v>
                </c:pt>
                <c:pt idx="2831">
                  <c:v>6.0618308293522487</c:v>
                </c:pt>
                <c:pt idx="2832">
                  <c:v>5.0846478136808342</c:v>
                </c:pt>
                <c:pt idx="2833">
                  <c:v>3.7058436468517146</c:v>
                </c:pt>
                <c:pt idx="2834">
                  <c:v>7.5504614313206471</c:v>
                </c:pt>
                <c:pt idx="2835">
                  <c:v>6.3923286309277705</c:v>
                </c:pt>
                <c:pt idx="2836">
                  <c:v>5.2102142861152299</c:v>
                </c:pt>
                <c:pt idx="2837">
                  <c:v>5.6912794653361747</c:v>
                </c:pt>
                <c:pt idx="2838">
                  <c:v>7.2164543359254205</c:v>
                </c:pt>
                <c:pt idx="2839">
                  <c:v>7.0716486195740096</c:v>
                </c:pt>
                <c:pt idx="2840">
                  <c:v>7.0793899685625359</c:v>
                </c:pt>
                <c:pt idx="2841">
                  <c:v>6.0405794515599363</c:v>
                </c:pt>
                <c:pt idx="2842">
                  <c:v>5.2905795971782901</c:v>
                </c:pt>
                <c:pt idx="2843">
                  <c:v>4.7077971093986841</c:v>
                </c:pt>
                <c:pt idx="2844">
                  <c:v>4.610094641807164</c:v>
                </c:pt>
                <c:pt idx="2845">
                  <c:v>2.4986799160897175</c:v>
                </c:pt>
                <c:pt idx="2846">
                  <c:v>7.3636271541265517</c:v>
                </c:pt>
                <c:pt idx="2847">
                  <c:v>8.0029655294975175</c:v>
                </c:pt>
                <c:pt idx="2848">
                  <c:v>5.5094784799231515</c:v>
                </c:pt>
                <c:pt idx="2849">
                  <c:v>7.8349131641228311</c:v>
                </c:pt>
                <c:pt idx="2850">
                  <c:v>6.1212319669377262</c:v>
                </c:pt>
                <c:pt idx="2851">
                  <c:v>8.6232915113396462</c:v>
                </c:pt>
                <c:pt idx="2852">
                  <c:v>7.6677399019741523</c:v>
                </c:pt>
                <c:pt idx="2853">
                  <c:v>6.5765976341754664</c:v>
                </c:pt>
                <c:pt idx="2854">
                  <c:v>3.6663853562320106</c:v>
                </c:pt>
                <c:pt idx="2855">
                  <c:v>6.8597710116024544</c:v>
                </c:pt>
                <c:pt idx="2856">
                  <c:v>9.0940539425894418</c:v>
                </c:pt>
                <c:pt idx="2857">
                  <c:v>7.0056735404004247</c:v>
                </c:pt>
                <c:pt idx="2858">
                  <c:v>7.0052619264778579</c:v>
                </c:pt>
                <c:pt idx="2859">
                  <c:v>5.5204787704902465</c:v>
                </c:pt>
                <c:pt idx="2860">
                  <c:v>6.4991990282996053</c:v>
                </c:pt>
                <c:pt idx="2861">
                  <c:v>4.2174503718618688</c:v>
                </c:pt>
                <c:pt idx="2862">
                  <c:v>2.7984970472592381</c:v>
                </c:pt>
                <c:pt idx="2863">
                  <c:v>3.5815495592533071</c:v>
                </c:pt>
                <c:pt idx="2864">
                  <c:v>7.923940108521351</c:v>
                </c:pt>
                <c:pt idx="2865">
                  <c:v>3.1295075242496262</c:v>
                </c:pt>
                <c:pt idx="2866">
                  <c:v>7.273708061224184</c:v>
                </c:pt>
                <c:pt idx="2867">
                  <c:v>7.6981149635839365</c:v>
                </c:pt>
                <c:pt idx="2868">
                  <c:v>7.244567833287654</c:v>
                </c:pt>
                <c:pt idx="2869">
                  <c:v>7.4034775762131524</c:v>
                </c:pt>
                <c:pt idx="2870">
                  <c:v>5.427847716230092</c:v>
                </c:pt>
                <c:pt idx="2871">
                  <c:v>5.7190889396370306</c:v>
                </c:pt>
                <c:pt idx="2872">
                  <c:v>3.1971524657011616</c:v>
                </c:pt>
                <c:pt idx="2873">
                  <c:v>5.1620364770581055</c:v>
                </c:pt>
                <c:pt idx="2874">
                  <c:v>4.6768879275762929</c:v>
                </c:pt>
                <c:pt idx="2875">
                  <c:v>7.5914440927535036</c:v>
                </c:pt>
                <c:pt idx="2876">
                  <c:v>6.0738034686226943</c:v>
                </c:pt>
                <c:pt idx="2877">
                  <c:v>8.6846470762407098</c:v>
                </c:pt>
                <c:pt idx="2878">
                  <c:v>4.3501877496202637</c:v>
                </c:pt>
                <c:pt idx="2879">
                  <c:v>7.4106017246748124</c:v>
                </c:pt>
                <c:pt idx="2880">
                  <c:v>6.1414395187591158</c:v>
                </c:pt>
                <c:pt idx="2881">
                  <c:v>8.0311828494854858</c:v>
                </c:pt>
                <c:pt idx="2882">
                  <c:v>6.0571846722327907</c:v>
                </c:pt>
                <c:pt idx="2883">
                  <c:v>7.7808849030466831</c:v>
                </c:pt>
                <c:pt idx="2884">
                  <c:v>5.6193739422943878</c:v>
                </c:pt>
                <c:pt idx="2885">
                  <c:v>7.7954056926079307</c:v>
                </c:pt>
                <c:pt idx="2886">
                  <c:v>6.809883868536426</c:v>
                </c:pt>
                <c:pt idx="2887">
                  <c:v>5.4396753203012711</c:v>
                </c:pt>
                <c:pt idx="2888">
                  <c:v>7.7839654590640821</c:v>
                </c:pt>
                <c:pt idx="2889">
                  <c:v>9.0295732899126548</c:v>
                </c:pt>
                <c:pt idx="2890">
                  <c:v>6.6612629696792851</c:v>
                </c:pt>
                <c:pt idx="2891">
                  <c:v>5.3421225547976423</c:v>
                </c:pt>
                <c:pt idx="2892">
                  <c:v>5.190490623489624</c:v>
                </c:pt>
                <c:pt idx="2893">
                  <c:v>6.8934659359281483</c:v>
                </c:pt>
                <c:pt idx="2894">
                  <c:v>6.0443163176331742</c:v>
                </c:pt>
                <c:pt idx="2895">
                  <c:v>6.0927439997070625</c:v>
                </c:pt>
                <c:pt idx="2896">
                  <c:v>8.8324593875513315</c:v>
                </c:pt>
                <c:pt idx="2897">
                  <c:v>7.8169888194771362</c:v>
                </c:pt>
                <c:pt idx="2898">
                  <c:v>1.870047193807491</c:v>
                </c:pt>
                <c:pt idx="2899">
                  <c:v>7.8561055498705139</c:v>
                </c:pt>
                <c:pt idx="2900">
                  <c:v>6.4347082404228537</c:v>
                </c:pt>
                <c:pt idx="2901">
                  <c:v>7.0707868325200476</c:v>
                </c:pt>
                <c:pt idx="2902">
                  <c:v>8.3983873650994294</c:v>
                </c:pt>
                <c:pt idx="2903">
                  <c:v>4.2346734152254575</c:v>
                </c:pt>
                <c:pt idx="2904">
                  <c:v>7.6142873402658946</c:v>
                </c:pt>
                <c:pt idx="2905">
                  <c:v>7.1100532849053222</c:v>
                </c:pt>
                <c:pt idx="2906">
                  <c:v>5.56900430298872</c:v>
                </c:pt>
                <c:pt idx="2907">
                  <c:v>2.6624759774732918</c:v>
                </c:pt>
                <c:pt idx="2908">
                  <c:v>6.3721934230083308</c:v>
                </c:pt>
                <c:pt idx="2909">
                  <c:v>8.1401646423350584</c:v>
                </c:pt>
                <c:pt idx="2910">
                  <c:v>6.3337951280555558</c:v>
                </c:pt>
                <c:pt idx="2911">
                  <c:v>5.4637782295530029</c:v>
                </c:pt>
                <c:pt idx="2912">
                  <c:v>4.8409851685947825</c:v>
                </c:pt>
                <c:pt idx="2913">
                  <c:v>3.6280996977551525</c:v>
                </c:pt>
                <c:pt idx="2914">
                  <c:v>5.9551415307691924</c:v>
                </c:pt>
                <c:pt idx="2915">
                  <c:v>5.4072217462880348</c:v>
                </c:pt>
                <c:pt idx="2916">
                  <c:v>9.7621973281651169</c:v>
                </c:pt>
                <c:pt idx="2917">
                  <c:v>5.8394120586541058</c:v>
                </c:pt>
                <c:pt idx="2918">
                  <c:v>6.0948579025822944</c:v>
                </c:pt>
                <c:pt idx="2919">
                  <c:v>6.5945083528709016</c:v>
                </c:pt>
                <c:pt idx="2920">
                  <c:v>4.5717144757835007</c:v>
                </c:pt>
                <c:pt idx="2921">
                  <c:v>5.1946726771451965</c:v>
                </c:pt>
                <c:pt idx="2922">
                  <c:v>6.4509768781749051</c:v>
                </c:pt>
                <c:pt idx="2923">
                  <c:v>7.853038418856662</c:v>
                </c:pt>
                <c:pt idx="2924">
                  <c:v>4.3901331329413882</c:v>
                </c:pt>
                <c:pt idx="2925">
                  <c:v>7.3058315052741447</c:v>
                </c:pt>
                <c:pt idx="2926">
                  <c:v>6.7808787124089145</c:v>
                </c:pt>
                <c:pt idx="2927">
                  <c:v>5.5790585451291115</c:v>
                </c:pt>
                <c:pt idx="2928">
                  <c:v>6.4066590478893843</c:v>
                </c:pt>
                <c:pt idx="2929">
                  <c:v>8.1723602300288647</c:v>
                </c:pt>
                <c:pt idx="2930">
                  <c:v>5.7105436493483399</c:v>
                </c:pt>
                <c:pt idx="2931">
                  <c:v>8.3961098897915285</c:v>
                </c:pt>
                <c:pt idx="2932">
                  <c:v>5.0492318439040664</c:v>
                </c:pt>
                <c:pt idx="2933">
                  <c:v>5.5043288965175741</c:v>
                </c:pt>
                <c:pt idx="2934">
                  <c:v>7.6423351179490995</c:v>
                </c:pt>
                <c:pt idx="2935">
                  <c:v>3.5391634867254491</c:v>
                </c:pt>
                <c:pt idx="2936">
                  <c:v>6.5621614696334376</c:v>
                </c:pt>
                <c:pt idx="2937">
                  <c:v>5.4361795066254999</c:v>
                </c:pt>
                <c:pt idx="2938">
                  <c:v>4.5050982797548089</c:v>
                </c:pt>
                <c:pt idx="2939">
                  <c:v>5.3842145978677429</c:v>
                </c:pt>
                <c:pt idx="2940">
                  <c:v>2.1413093811947621</c:v>
                </c:pt>
                <c:pt idx="2941">
                  <c:v>5.6279665876991771</c:v>
                </c:pt>
                <c:pt idx="2942">
                  <c:v>3.9768474466571124</c:v>
                </c:pt>
                <c:pt idx="2943">
                  <c:v>7.0168628007417029</c:v>
                </c:pt>
                <c:pt idx="2944">
                  <c:v>9.2444607544025992</c:v>
                </c:pt>
                <c:pt idx="2945">
                  <c:v>3.6004276375795752</c:v>
                </c:pt>
                <c:pt idx="2946">
                  <c:v>6.9485768644874577</c:v>
                </c:pt>
                <c:pt idx="2947">
                  <c:v>8.5895069983027614</c:v>
                </c:pt>
                <c:pt idx="2948">
                  <c:v>7.9102157189657571</c:v>
                </c:pt>
                <c:pt idx="2949">
                  <c:v>8.1132556915388427</c:v>
                </c:pt>
                <c:pt idx="2950">
                  <c:v>6.3427307722613211</c:v>
                </c:pt>
                <c:pt idx="2951">
                  <c:v>8.415371773202672</c:v>
                </c:pt>
                <c:pt idx="2952">
                  <c:v>4.1915660099569889</c:v>
                </c:pt>
                <c:pt idx="2953">
                  <c:v>7.4220741532865162</c:v>
                </c:pt>
                <c:pt idx="2954">
                  <c:v>6.1009008633188122</c:v>
                </c:pt>
                <c:pt idx="2955">
                  <c:v>3.044501917471655</c:v>
                </c:pt>
                <c:pt idx="2956">
                  <c:v>7.94830231325715</c:v>
                </c:pt>
                <c:pt idx="2957">
                  <c:v>3.3056049032157597</c:v>
                </c:pt>
                <c:pt idx="2958">
                  <c:v>1.027831730670056</c:v>
                </c:pt>
                <c:pt idx="2959">
                  <c:v>2.6062471885369223</c:v>
                </c:pt>
                <c:pt idx="2960">
                  <c:v>1.5577008093806486</c:v>
                </c:pt>
                <c:pt idx="2961">
                  <c:v>4.712146764083931</c:v>
                </c:pt>
                <c:pt idx="2962">
                  <c:v>4.9034711318002655</c:v>
                </c:pt>
                <c:pt idx="2963">
                  <c:v>5.0701646567899763</c:v>
                </c:pt>
                <c:pt idx="2964">
                  <c:v>6.9826077368422164</c:v>
                </c:pt>
                <c:pt idx="2965">
                  <c:v>6.0510818903671355</c:v>
                </c:pt>
                <c:pt idx="2966">
                  <c:v>7.8959495793712708</c:v>
                </c:pt>
                <c:pt idx="2967">
                  <c:v>6.5579405958724086</c:v>
                </c:pt>
                <c:pt idx="2968">
                  <c:v>5.1985268361297381</c:v>
                </c:pt>
                <c:pt idx="2969">
                  <c:v>7.3584939513471568</c:v>
                </c:pt>
                <c:pt idx="2970">
                  <c:v>6.1944058722689483</c:v>
                </c:pt>
                <c:pt idx="2971">
                  <c:v>5.435426129377503</c:v>
                </c:pt>
                <c:pt idx="2972">
                  <c:v>6.8716387187497627</c:v>
                </c:pt>
                <c:pt idx="2973">
                  <c:v>7.2458269094597521</c:v>
                </c:pt>
                <c:pt idx="2974">
                  <c:v>7.0882279646443482</c:v>
                </c:pt>
                <c:pt idx="2975">
                  <c:v>6.4842873286103657</c:v>
                </c:pt>
                <c:pt idx="2976">
                  <c:v>6.328831674264932</c:v>
                </c:pt>
                <c:pt idx="2977">
                  <c:v>5.2980699701196192</c:v>
                </c:pt>
                <c:pt idx="2978">
                  <c:v>6.3799596180966889</c:v>
                </c:pt>
                <c:pt idx="2979">
                  <c:v>4.9899204531942596</c:v>
                </c:pt>
                <c:pt idx="2980">
                  <c:v>3.6735398392976233</c:v>
                </c:pt>
                <c:pt idx="2981">
                  <c:v>5.3874268375167764</c:v>
                </c:pt>
                <c:pt idx="2982">
                  <c:v>6.2592040165226264</c:v>
                </c:pt>
                <c:pt idx="2983">
                  <c:v>7.170587191879414</c:v>
                </c:pt>
                <c:pt idx="2984">
                  <c:v>5.2773773087231186</c:v>
                </c:pt>
                <c:pt idx="2985">
                  <c:v>5.0009337395808302</c:v>
                </c:pt>
                <c:pt idx="2986">
                  <c:v>7.7192969494506789</c:v>
                </c:pt>
                <c:pt idx="2987">
                  <c:v>6.0416755002784388</c:v>
                </c:pt>
                <c:pt idx="2988">
                  <c:v>6.604238203603594</c:v>
                </c:pt>
                <c:pt idx="2989">
                  <c:v>6.7153181719153796</c:v>
                </c:pt>
                <c:pt idx="2990">
                  <c:v>7.3845299484840758</c:v>
                </c:pt>
                <c:pt idx="2991">
                  <c:v>7.9627362382182705</c:v>
                </c:pt>
                <c:pt idx="2992">
                  <c:v>6.8071492630310972</c:v>
                </c:pt>
                <c:pt idx="2993">
                  <c:v>7.6967395056347616</c:v>
                </c:pt>
                <c:pt idx="2994">
                  <c:v>5.9823553817945703</c:v>
                </c:pt>
                <c:pt idx="2995">
                  <c:v>5.5185934451737033</c:v>
                </c:pt>
                <c:pt idx="2996">
                  <c:v>2.6147326825532464</c:v>
                </c:pt>
                <c:pt idx="2997">
                  <c:v>6.7468440772713505</c:v>
                </c:pt>
                <c:pt idx="2998">
                  <c:v>3.3574896958903109</c:v>
                </c:pt>
                <c:pt idx="2999">
                  <c:v>7.8807946495782506</c:v>
                </c:pt>
                <c:pt idx="3000">
                  <c:v>6.5303337911044768</c:v>
                </c:pt>
                <c:pt idx="3001">
                  <c:v>7.4118624007633835</c:v>
                </c:pt>
                <c:pt idx="3002">
                  <c:v>5.5218004835940011</c:v>
                </c:pt>
                <c:pt idx="3003">
                  <c:v>5.108716527211735</c:v>
                </c:pt>
                <c:pt idx="3004">
                  <c:v>6.6768906375214305</c:v>
                </c:pt>
                <c:pt idx="3005">
                  <c:v>6.6213775504800134</c:v>
                </c:pt>
                <c:pt idx="3006">
                  <c:v>7.2634005560227006</c:v>
                </c:pt>
                <c:pt idx="3007">
                  <c:v>6.635390107084425</c:v>
                </c:pt>
                <c:pt idx="3008">
                  <c:v>3.5019059220568654</c:v>
                </c:pt>
                <c:pt idx="3009">
                  <c:v>4.9981819617939562</c:v>
                </c:pt>
                <c:pt idx="3010">
                  <c:v>2.4315846237795506</c:v>
                </c:pt>
                <c:pt idx="3011">
                  <c:v>6.564347973911941</c:v>
                </c:pt>
                <c:pt idx="3012">
                  <c:v>5.3631211786273134</c:v>
                </c:pt>
                <c:pt idx="3013">
                  <c:v>7.1810569115771985</c:v>
                </c:pt>
                <c:pt idx="3014">
                  <c:v>4.4522185978244879</c:v>
                </c:pt>
                <c:pt idx="3015">
                  <c:v>4.3963283544079346</c:v>
                </c:pt>
                <c:pt idx="3016">
                  <c:v>5.6517502572535134</c:v>
                </c:pt>
                <c:pt idx="3017">
                  <c:v>6.4789298517855967</c:v>
                </c:pt>
                <c:pt idx="3018">
                  <c:v>7.2595821467839325</c:v>
                </c:pt>
                <c:pt idx="3019">
                  <c:v>3.7240887473021549</c:v>
                </c:pt>
                <c:pt idx="3020">
                  <c:v>3.3384363890855919</c:v>
                </c:pt>
                <c:pt idx="3021">
                  <c:v>8.5067126789431828</c:v>
                </c:pt>
                <c:pt idx="3022">
                  <c:v>9.1185882681031707</c:v>
                </c:pt>
                <c:pt idx="3023">
                  <c:v>6.4068506259796276</c:v>
                </c:pt>
                <c:pt idx="3024">
                  <c:v>7.5854713251030708</c:v>
                </c:pt>
                <c:pt idx="3025">
                  <c:v>7.730166229111302</c:v>
                </c:pt>
                <c:pt idx="3026">
                  <c:v>3.975548470108345</c:v>
                </c:pt>
                <c:pt idx="3027">
                  <c:v>6.758862740861689</c:v>
                </c:pt>
                <c:pt idx="3028">
                  <c:v>6.6893841500081068</c:v>
                </c:pt>
                <c:pt idx="3029">
                  <c:v>4.5734022159563024</c:v>
                </c:pt>
                <c:pt idx="3030">
                  <c:v>4.7729207106106264</c:v>
                </c:pt>
                <c:pt idx="3031">
                  <c:v>6.112780926889009</c:v>
                </c:pt>
                <c:pt idx="3032">
                  <c:v>5.8678544220267623</c:v>
                </c:pt>
                <c:pt idx="3033">
                  <c:v>7.6324268727032285</c:v>
                </c:pt>
                <c:pt idx="3034">
                  <c:v>7.6801933892558587</c:v>
                </c:pt>
                <c:pt idx="3035">
                  <c:v>5.2434210111349122</c:v>
                </c:pt>
                <c:pt idx="3036">
                  <c:v>5.2493841820684786</c:v>
                </c:pt>
                <c:pt idx="3037">
                  <c:v>7.5995416735656098</c:v>
                </c:pt>
                <c:pt idx="3038">
                  <c:v>6.9617833951785748</c:v>
                </c:pt>
                <c:pt idx="3039">
                  <c:v>6.5733619488580954</c:v>
                </c:pt>
                <c:pt idx="3040">
                  <c:v>7.438840629087708</c:v>
                </c:pt>
                <c:pt idx="3041">
                  <c:v>5.8200491798045837</c:v>
                </c:pt>
                <c:pt idx="3042">
                  <c:v>4.5180689293503695</c:v>
                </c:pt>
                <c:pt idx="3043">
                  <c:v>5.5206506664043431</c:v>
                </c:pt>
                <c:pt idx="3044">
                  <c:v>7.1656813700964159</c:v>
                </c:pt>
                <c:pt idx="3045">
                  <c:v>5.6908954826857974</c:v>
                </c:pt>
                <c:pt idx="3046">
                  <c:v>5.0079407394787863</c:v>
                </c:pt>
                <c:pt idx="3047">
                  <c:v>7.9730391823021769</c:v>
                </c:pt>
                <c:pt idx="3048">
                  <c:v>5.6784203122089556</c:v>
                </c:pt>
                <c:pt idx="3049">
                  <c:v>7.378790137733013</c:v>
                </c:pt>
                <c:pt idx="3050">
                  <c:v>6.8677425698317807</c:v>
                </c:pt>
                <c:pt idx="3051">
                  <c:v>6.4507614046253723</c:v>
                </c:pt>
                <c:pt idx="3052">
                  <c:v>5.0126796835626992</c:v>
                </c:pt>
                <c:pt idx="3053">
                  <c:v>4.6414069264512401</c:v>
                </c:pt>
                <c:pt idx="3054">
                  <c:v>4.7231308501924136</c:v>
                </c:pt>
                <c:pt idx="3055">
                  <c:v>3.5201493585126933</c:v>
                </c:pt>
                <c:pt idx="3056">
                  <c:v>6.2369740536816041</c:v>
                </c:pt>
                <c:pt idx="3057">
                  <c:v>7.4145078053221916</c:v>
                </c:pt>
                <c:pt idx="3058">
                  <c:v>5.6226120528939694</c:v>
                </c:pt>
                <c:pt idx="3059">
                  <c:v>7.0185096787934924</c:v>
                </c:pt>
                <c:pt idx="3060">
                  <c:v>6.7990181468358744</c:v>
                </c:pt>
                <c:pt idx="3061">
                  <c:v>7.5312195760992733</c:v>
                </c:pt>
                <c:pt idx="3062">
                  <c:v>7.8484272689511574</c:v>
                </c:pt>
                <c:pt idx="3063">
                  <c:v>7.0171210990359407</c:v>
                </c:pt>
                <c:pt idx="3064">
                  <c:v>2.0193860348870447</c:v>
                </c:pt>
                <c:pt idx="3065">
                  <c:v>6.6322880391838996</c:v>
                </c:pt>
                <c:pt idx="3066">
                  <c:v>9.1601475614647203</c:v>
                </c:pt>
                <c:pt idx="3067">
                  <c:v>6.0952115518275223</c:v>
                </c:pt>
                <c:pt idx="3068">
                  <c:v>6.8645448493654637</c:v>
                </c:pt>
                <c:pt idx="3069">
                  <c:v>4.538525309546082</c:v>
                </c:pt>
                <c:pt idx="3070">
                  <c:v>4.6227592131742661</c:v>
                </c:pt>
                <c:pt idx="3071">
                  <c:v>6.0049012126200045</c:v>
                </c:pt>
                <c:pt idx="3072">
                  <c:v>4.4246961894368679</c:v>
                </c:pt>
                <c:pt idx="3073">
                  <c:v>3.6844207320126388</c:v>
                </c:pt>
                <c:pt idx="3074">
                  <c:v>5.4451169554190955</c:v>
                </c:pt>
                <c:pt idx="3075">
                  <c:v>2.4402991934373155</c:v>
                </c:pt>
                <c:pt idx="3076">
                  <c:v>5.3100618574751586</c:v>
                </c:pt>
                <c:pt idx="3077">
                  <c:v>8.1411149238685709</c:v>
                </c:pt>
                <c:pt idx="3078">
                  <c:v>7.0058773853908098</c:v>
                </c:pt>
                <c:pt idx="3079">
                  <c:v>5.7441149412498707</c:v>
                </c:pt>
                <c:pt idx="3080">
                  <c:v>5.0149668668591518</c:v>
                </c:pt>
                <c:pt idx="3081">
                  <c:v>4.8166391698440547</c:v>
                </c:pt>
                <c:pt idx="3082">
                  <c:v>6.0938037817762467</c:v>
                </c:pt>
                <c:pt idx="3083">
                  <c:v>4.895650434631496</c:v>
                </c:pt>
                <c:pt idx="3084">
                  <c:v>4.8432319270381283</c:v>
                </c:pt>
                <c:pt idx="3085">
                  <c:v>6.8685778132649382</c:v>
                </c:pt>
                <c:pt idx="3086">
                  <c:v>6.0189202178570289</c:v>
                </c:pt>
                <c:pt idx="3087">
                  <c:v>9.0675559226096976</c:v>
                </c:pt>
                <c:pt idx="3088">
                  <c:v>6.1652612225551131</c:v>
                </c:pt>
                <c:pt idx="3089">
                  <c:v>5.416770709672921</c:v>
                </c:pt>
                <c:pt idx="3090">
                  <c:v>6.8428482748604296</c:v>
                </c:pt>
                <c:pt idx="3091">
                  <c:v>6.4793601742351186</c:v>
                </c:pt>
                <c:pt idx="3092">
                  <c:v>6.3632233619632261</c:v>
                </c:pt>
                <c:pt idx="3093">
                  <c:v>6.4224470825813462</c:v>
                </c:pt>
                <c:pt idx="3094">
                  <c:v>5.1046757609268996</c:v>
                </c:pt>
                <c:pt idx="3095">
                  <c:v>7.7825592014603053</c:v>
                </c:pt>
                <c:pt idx="3096">
                  <c:v>8.3839192699890521</c:v>
                </c:pt>
                <c:pt idx="3097">
                  <c:v>4.5429792645192668</c:v>
                </c:pt>
                <c:pt idx="3098">
                  <c:v>7.099271035029278</c:v>
                </c:pt>
                <c:pt idx="3099">
                  <c:v>8.7021127084474852</c:v>
                </c:pt>
                <c:pt idx="3100">
                  <c:v>6.5975143593353236</c:v>
                </c:pt>
                <c:pt idx="3101">
                  <c:v>4.5443243809550085</c:v>
                </c:pt>
                <c:pt idx="3102">
                  <c:v>6.6399595226485797</c:v>
                </c:pt>
                <c:pt idx="3103">
                  <c:v>7.2802529735209616</c:v>
                </c:pt>
                <c:pt idx="3104">
                  <c:v>7.0792363277594585</c:v>
                </c:pt>
                <c:pt idx="3105">
                  <c:v>5.5619461466981939</c:v>
                </c:pt>
                <c:pt idx="3106">
                  <c:v>8.9709705907154902</c:v>
                </c:pt>
                <c:pt idx="3107">
                  <c:v>7.8341005292529546</c:v>
                </c:pt>
                <c:pt idx="3108">
                  <c:v>4.4403447068912021</c:v>
                </c:pt>
                <c:pt idx="3109">
                  <c:v>8.5776801540099967</c:v>
                </c:pt>
                <c:pt idx="3110">
                  <c:v>6.5049365160574624</c:v>
                </c:pt>
                <c:pt idx="3111">
                  <c:v>5.0786687946820441</c:v>
                </c:pt>
                <c:pt idx="3112">
                  <c:v>8.0813676953640616</c:v>
                </c:pt>
                <c:pt idx="3113">
                  <c:v>4.2438800590739945</c:v>
                </c:pt>
                <c:pt idx="3114">
                  <c:v>8.040576461980784</c:v>
                </c:pt>
                <c:pt idx="3115">
                  <c:v>7.2273858632757237</c:v>
                </c:pt>
                <c:pt idx="3116">
                  <c:v>7.560330009014157</c:v>
                </c:pt>
                <c:pt idx="3117">
                  <c:v>5.5750819641216154</c:v>
                </c:pt>
                <c:pt idx="3118">
                  <c:v>7.8897644477950921</c:v>
                </c:pt>
                <c:pt idx="3119">
                  <c:v>7.3639712401081505</c:v>
                </c:pt>
                <c:pt idx="3120">
                  <c:v>7.0176722532499127</c:v>
                </c:pt>
                <c:pt idx="3121">
                  <c:v>4.2343189631496072</c:v>
                </c:pt>
                <c:pt idx="3122">
                  <c:v>4.8383782474407155</c:v>
                </c:pt>
                <c:pt idx="3123">
                  <c:v>4.234102694142301</c:v>
                </c:pt>
                <c:pt idx="3124">
                  <c:v>7.1474377937395266</c:v>
                </c:pt>
                <c:pt idx="3125">
                  <c:v>5.1390490991661402</c:v>
                </c:pt>
                <c:pt idx="3126">
                  <c:v>8.8283501089301755</c:v>
                </c:pt>
                <c:pt idx="3127">
                  <c:v>4.8762720777403068</c:v>
                </c:pt>
                <c:pt idx="3128">
                  <c:v>5.6772721416863474</c:v>
                </c:pt>
                <c:pt idx="3129">
                  <c:v>5.7708207083329084</c:v>
                </c:pt>
                <c:pt idx="3130">
                  <c:v>5.0704374997727975</c:v>
                </c:pt>
                <c:pt idx="3131">
                  <c:v>6.5885779782345537</c:v>
                </c:pt>
                <c:pt idx="3132">
                  <c:v>6.9671620149478617</c:v>
                </c:pt>
                <c:pt idx="3133">
                  <c:v>6.4340382672400942</c:v>
                </c:pt>
                <c:pt idx="3134">
                  <c:v>3.4516493630455551</c:v>
                </c:pt>
                <c:pt idx="3135">
                  <c:v>5.771951045825336</c:v>
                </c:pt>
                <c:pt idx="3136">
                  <c:v>5.8249490331312908</c:v>
                </c:pt>
                <c:pt idx="3137">
                  <c:v>6.70758550053836</c:v>
                </c:pt>
                <c:pt idx="3138">
                  <c:v>7.8389422346997781</c:v>
                </c:pt>
                <c:pt idx="3139">
                  <c:v>8.2524509084378561</c:v>
                </c:pt>
                <c:pt idx="3140">
                  <c:v>6.1515334393854797</c:v>
                </c:pt>
                <c:pt idx="3141">
                  <c:v>8.1452985762960033</c:v>
                </c:pt>
                <c:pt idx="3142">
                  <c:v>4.2307867616605881</c:v>
                </c:pt>
                <c:pt idx="3143">
                  <c:v>6.3227961501588092</c:v>
                </c:pt>
                <c:pt idx="3144">
                  <c:v>5.8047742847710415</c:v>
                </c:pt>
                <c:pt idx="3145">
                  <c:v>5.6305432613312538</c:v>
                </c:pt>
                <c:pt idx="3146">
                  <c:v>7.4765372686473395</c:v>
                </c:pt>
                <c:pt idx="3147">
                  <c:v>4.4082591679669978</c:v>
                </c:pt>
                <c:pt idx="3148">
                  <c:v>6.5877849202170262</c:v>
                </c:pt>
                <c:pt idx="3149">
                  <c:v>4.3579806500198828</c:v>
                </c:pt>
                <c:pt idx="3150">
                  <c:v>2.6374342295951916</c:v>
                </c:pt>
                <c:pt idx="3151">
                  <c:v>5.236657499821737</c:v>
                </c:pt>
              </c:numCache>
            </c:numRef>
          </c:yVal>
          <c:smooth val="0"/>
          <c:extLst>
            <c:ext xmlns:c16="http://schemas.microsoft.com/office/drawing/2014/chart" uri="{C3380CC4-5D6E-409C-BE32-E72D297353CC}">
              <c16:uniqueId val="{00000000-59AB-420C-93FE-1A60D78F2891}"/>
            </c:ext>
          </c:extLst>
        </c:ser>
        <c:ser>
          <c:idx val="4"/>
          <c:order val="1"/>
          <c:tx>
            <c:strRef>
              <c:f>'Sys Cost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Var'!$G$4:$G$3155</c:f>
              <c:numCache>
                <c:formatCode>General</c:formatCode>
                <c:ptCount val="3152"/>
                <c:pt idx="0" formatCode="_(* #,##0_);_(* \(#,##0\);_(* &quot;-&quot;??_);_(@_)">
                  <c:v>18.631560948801365</c:v>
                </c:pt>
                <c:pt idx="1051" formatCode="_(* #,##0_);_(* \(#,##0\);_(* &quot;-&quot;??_);_(@_)">
                  <c:v>12.860975138350002</c:v>
                </c:pt>
                <c:pt idx="2102" formatCode="_(* #,##0_);_(* \(#,##0\);_(* &quot;-&quot;??_);_(@_)">
                  <c:v>3.7644276019740226</c:v>
                </c:pt>
              </c:numCache>
            </c:numRef>
          </c:yVal>
          <c:smooth val="0"/>
          <c:extLst>
            <c:ext xmlns:c16="http://schemas.microsoft.com/office/drawing/2014/chart" uri="{C3380CC4-5D6E-409C-BE32-E72D297353CC}">
              <c16:uniqueId val="{00000001-59AB-420C-93FE-1A60D78F2891}"/>
            </c:ext>
          </c:extLst>
        </c:ser>
        <c:ser>
          <c:idx val="1"/>
          <c:order val="2"/>
          <c:tx>
            <c:strRef>
              <c:f>'Sys Cost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Var'!$F$4:$F$3155</c:f>
              <c:numCache>
                <c:formatCode>General</c:formatCode>
                <c:ptCount val="3152"/>
                <c:pt idx="0" formatCode="_(* #,##0_);_(* \(#,##0\);_(* &quot;-&quot;??_);_(@_)">
                  <c:v>20.813880402223699</c:v>
                </c:pt>
                <c:pt idx="1051" formatCode="_(* #,##0_);_(* \(#,##0\);_(* &quot;-&quot;??_);_(@_)">
                  <c:v>14.81876282540011</c:v>
                </c:pt>
                <c:pt idx="2102" formatCode="_(* #,##0_);_(* \(#,##0\);_(* &quot;-&quot;??_);_(@_)">
                  <c:v>5.9951175768235858</c:v>
                </c:pt>
              </c:numCache>
            </c:numRef>
          </c:yVal>
          <c:smooth val="0"/>
          <c:extLst>
            <c:ext xmlns:c16="http://schemas.microsoft.com/office/drawing/2014/chart" uri="{C3380CC4-5D6E-409C-BE32-E72D297353CC}">
              <c16:uniqueId val="{00000002-59AB-420C-93FE-1A60D78F2891}"/>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'Sys Cost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Var'!$H$4:$H$3155</c:f>
              <c:numCache>
                <c:formatCode>General</c:formatCode>
                <c:ptCount val="3152"/>
                <c:pt idx="0" formatCode="_(* #,##0_);_(* \(#,##0\);_(* &quot;-&quot;??_);_(@_)">
                  <c:v>22.896684467270919</c:v>
                </c:pt>
                <c:pt idx="1051" formatCode="_(* #,##0_);_(* \(#,##0\);_(* &quot;-&quot;??_);_(@_)">
                  <c:v>16.846065289000002</c:v>
                </c:pt>
                <c:pt idx="2102" formatCode="_(* #,##0_);_(* \(#,##0\);_(* &quot;-&quot;??_);_(@_)">
                  <c:v>7.8545859552969413</c:v>
                </c:pt>
              </c:numCache>
            </c:numRef>
          </c:yVal>
          <c:smooth val="0"/>
          <c:extLst>
            <c:ext xmlns:c16="http://schemas.microsoft.com/office/drawing/2014/chart" uri="{C3380CC4-5D6E-409C-BE32-E72D297353CC}">
              <c16:uniqueId val="{00000003-59AB-420C-93FE-1A60D78F2891}"/>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35"/>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System Cost ($2026 in billion)</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5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'[PCM_0327_original_eql.xlsb]CT Margins Var'!$E$3</c:f>
              <c:strCache>
                <c:ptCount val="1"/>
                <c:pt idx="0">
                  <c:v>CT Margins</c:v>
                </c:pt>
              </c:strCache>
            </c:strRef>
          </c:tx>
          <c:spPr>
            <a:ln w="25400" cap="rnd">
              <a:noFill/>
              <a:round/>
            </a:ln>
            <a:effectLst/>
          </c:spPr>
          <c:marker>
            <c:symbol val="dash"/>
            <c:size val="55"/>
            <c:spPr>
              <a:solidFill>
                <a:schemeClr val="tx2">
                  <a:alpha val="5000"/>
                </a:schemeClr>
              </a:solidFill>
              <a:ln w="6350">
                <a:noFill/>
              </a:ln>
              <a:effectLst/>
            </c:spPr>
          </c:marker>
          <c:xVal>
            <c:numRef>
              <c:f>'[PCM_0327_original_eql.xlsb]CT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'[PCM_0327_original_eql.xlsb]CT Margins Var'!$E$4:$E$3155</c:f>
              <c:numCache>
                <c:formatCode>_("$"* #,##0_);_("$"* \(#,##0\);_("$"* "-"??_);_(@_)</c:formatCode>
                <c:ptCount val="3152"/>
                <c:pt idx="0">
                  <c:v>102.15840106781805</c:v>
                </c:pt>
                <c:pt idx="1">
                  <c:v>134.68186468138001</c:v>
                </c:pt>
                <c:pt idx="2">
                  <c:v>131.0090870246174</c:v>
                </c:pt>
                <c:pt idx="3">
                  <c:v>51.64231646295584</c:v>
                </c:pt>
                <c:pt idx="4">
                  <c:v>129.99151039796092</c:v>
                </c:pt>
                <c:pt idx="5">
                  <c:v>28.253732323232327</c:v>
                </c:pt>
                <c:pt idx="6">
                  <c:v>31.810287878787875</c:v>
                </c:pt>
                <c:pt idx="7">
                  <c:v>140.08000382924914</c:v>
                </c:pt>
                <c:pt idx="8">
                  <c:v>159.70791580997164</c:v>
                </c:pt>
                <c:pt idx="9">
                  <c:v>87.89073598960745</c:v>
                </c:pt>
                <c:pt idx="10">
                  <c:v>103.75065852357639</c:v>
                </c:pt>
                <c:pt idx="11">
                  <c:v>140.96719154006968</c:v>
                </c:pt>
                <c:pt idx="12">
                  <c:v>83.449438381108251</c:v>
                </c:pt>
                <c:pt idx="13">
                  <c:v>82.899807298222299</c:v>
                </c:pt>
                <c:pt idx="14">
                  <c:v>95.0044677724309</c:v>
                </c:pt>
                <c:pt idx="15">
                  <c:v>119.82556077005869</c:v>
                </c:pt>
                <c:pt idx="16">
                  <c:v>110.33083154851101</c:v>
                </c:pt>
                <c:pt idx="17">
                  <c:v>182.36863668013783</c:v>
                </c:pt>
                <c:pt idx="18">
                  <c:v>165.19099021634415</c:v>
                </c:pt>
                <c:pt idx="19">
                  <c:v>116.18485391737315</c:v>
                </c:pt>
                <c:pt idx="20">
                  <c:v>58.142418311057789</c:v>
                </c:pt>
                <c:pt idx="21">
                  <c:v>138.40448850571624</c:v>
                </c:pt>
                <c:pt idx="22">
                  <c:v>126.57038790825136</c:v>
                </c:pt>
                <c:pt idx="23">
                  <c:v>84.561439420746808</c:v>
                </c:pt>
                <c:pt idx="24">
                  <c:v>129.8589636839379</c:v>
                </c:pt>
                <c:pt idx="25">
                  <c:v>138.11985971783747</c:v>
                </c:pt>
                <c:pt idx="26">
                  <c:v>48.999778670418671</c:v>
                </c:pt>
                <c:pt idx="27">
                  <c:v>136.59258976622061</c:v>
                </c:pt>
                <c:pt idx="28">
                  <c:v>151.233262362029</c:v>
                </c:pt>
                <c:pt idx="29">
                  <c:v>76.199464087208113</c:v>
                </c:pt>
                <c:pt idx="30">
                  <c:v>15.014083333333334</c:v>
                </c:pt>
                <c:pt idx="31">
                  <c:v>56.697336304384834</c:v>
                </c:pt>
                <c:pt idx="32">
                  <c:v>135.8821115349283</c:v>
                </c:pt>
                <c:pt idx="33">
                  <c:v>144.62654997210302</c:v>
                </c:pt>
                <c:pt idx="34">
                  <c:v>132.55818992507227</c:v>
                </c:pt>
                <c:pt idx="35">
                  <c:v>62.672044087613074</c:v>
                </c:pt>
                <c:pt idx="36">
                  <c:v>146.07494362826768</c:v>
                </c:pt>
                <c:pt idx="37">
                  <c:v>19.26281565656566</c:v>
                </c:pt>
                <c:pt idx="38">
                  <c:v>115.84527509653094</c:v>
                </c:pt>
                <c:pt idx="39">
                  <c:v>37.733692710773575</c:v>
                </c:pt>
                <c:pt idx="40">
                  <c:v>83.173192707161036</c:v>
                </c:pt>
                <c:pt idx="41">
                  <c:v>71.071647716017551</c:v>
                </c:pt>
                <c:pt idx="42">
                  <c:v>139.71853065530368</c:v>
                </c:pt>
                <c:pt idx="43">
                  <c:v>114.17513776091459</c:v>
                </c:pt>
                <c:pt idx="44">
                  <c:v>109.84513740296438</c:v>
                </c:pt>
                <c:pt idx="45">
                  <c:v>141.65136631941991</c:v>
                </c:pt>
                <c:pt idx="46">
                  <c:v>142.48833706210857</c:v>
                </c:pt>
                <c:pt idx="47">
                  <c:v>36.484252093750463</c:v>
                </c:pt>
                <c:pt idx="48">
                  <c:v>136.36140420420281</c:v>
                </c:pt>
                <c:pt idx="49">
                  <c:v>131.16139016395542</c:v>
                </c:pt>
                <c:pt idx="50">
                  <c:v>94.338283813089021</c:v>
                </c:pt>
                <c:pt idx="51">
                  <c:v>111.18468478327409</c:v>
                </c:pt>
                <c:pt idx="52">
                  <c:v>54.519244338969656</c:v>
                </c:pt>
                <c:pt idx="53">
                  <c:v>142.37803580584801</c:v>
                </c:pt>
                <c:pt idx="54">
                  <c:v>35.991155176446185</c:v>
                </c:pt>
                <c:pt idx="55">
                  <c:v>30.30526440388973</c:v>
                </c:pt>
                <c:pt idx="56">
                  <c:v>131.67242010967601</c:v>
                </c:pt>
                <c:pt idx="57">
                  <c:v>135.62033599622777</c:v>
                </c:pt>
                <c:pt idx="58">
                  <c:v>145.17259982418238</c:v>
                </c:pt>
                <c:pt idx="59">
                  <c:v>133.2421883941567</c:v>
                </c:pt>
                <c:pt idx="60">
                  <c:v>102.54315052927571</c:v>
                </c:pt>
                <c:pt idx="61">
                  <c:v>88.864598405477011</c:v>
                </c:pt>
                <c:pt idx="62">
                  <c:v>18.422020202020203</c:v>
                </c:pt>
                <c:pt idx="63">
                  <c:v>147.94079329194841</c:v>
                </c:pt>
                <c:pt idx="64">
                  <c:v>115.30164967497464</c:v>
                </c:pt>
                <c:pt idx="65">
                  <c:v>154.66646915494539</c:v>
                </c:pt>
                <c:pt idx="66">
                  <c:v>102.43108803423024</c:v>
                </c:pt>
                <c:pt idx="67">
                  <c:v>130.04322610060623</c:v>
                </c:pt>
                <c:pt idx="68">
                  <c:v>163.85627450638168</c:v>
                </c:pt>
                <c:pt idx="69">
                  <c:v>129.85168540589291</c:v>
                </c:pt>
                <c:pt idx="70">
                  <c:v>90.89716993388393</c:v>
                </c:pt>
                <c:pt idx="71">
                  <c:v>146.45049191799004</c:v>
                </c:pt>
                <c:pt idx="72">
                  <c:v>141.75420863194884</c:v>
                </c:pt>
                <c:pt idx="73">
                  <c:v>137.22953104790682</c:v>
                </c:pt>
                <c:pt idx="74">
                  <c:v>90.514252874485294</c:v>
                </c:pt>
                <c:pt idx="75">
                  <c:v>60.094698200646278</c:v>
                </c:pt>
                <c:pt idx="76">
                  <c:v>109.07427166908997</c:v>
                </c:pt>
                <c:pt idx="77">
                  <c:v>85.365079760804704</c:v>
                </c:pt>
                <c:pt idx="78">
                  <c:v>66.745673263866351</c:v>
                </c:pt>
                <c:pt idx="79">
                  <c:v>130.77451699165576</c:v>
                </c:pt>
                <c:pt idx="80">
                  <c:v>18.308128787878793</c:v>
                </c:pt>
                <c:pt idx="81">
                  <c:v>142.79604815321181</c:v>
                </c:pt>
                <c:pt idx="82">
                  <c:v>136.81240186742491</c:v>
                </c:pt>
                <c:pt idx="83">
                  <c:v>134.42019836880252</c:v>
                </c:pt>
                <c:pt idx="84">
                  <c:v>31.985087516496641</c:v>
                </c:pt>
                <c:pt idx="85">
                  <c:v>95.91808064450521</c:v>
                </c:pt>
                <c:pt idx="86">
                  <c:v>155.34022082894859</c:v>
                </c:pt>
                <c:pt idx="87">
                  <c:v>28.124032828282825</c:v>
                </c:pt>
                <c:pt idx="88">
                  <c:v>140.33375521197058</c:v>
                </c:pt>
                <c:pt idx="89">
                  <c:v>43.74705868367063</c:v>
                </c:pt>
                <c:pt idx="90">
                  <c:v>135.28080291754162</c:v>
                </c:pt>
                <c:pt idx="91">
                  <c:v>81.788073751356606</c:v>
                </c:pt>
                <c:pt idx="92">
                  <c:v>128.95423277554497</c:v>
                </c:pt>
                <c:pt idx="93">
                  <c:v>85.760663063852093</c:v>
                </c:pt>
                <c:pt idx="94">
                  <c:v>102.62505558883373</c:v>
                </c:pt>
                <c:pt idx="95">
                  <c:v>137.52183100999011</c:v>
                </c:pt>
                <c:pt idx="96">
                  <c:v>130.62907136117252</c:v>
                </c:pt>
                <c:pt idx="97">
                  <c:v>141.47780163702939</c:v>
                </c:pt>
                <c:pt idx="98">
                  <c:v>106.79450633903082</c:v>
                </c:pt>
                <c:pt idx="99">
                  <c:v>130.62253650861294</c:v>
                </c:pt>
                <c:pt idx="100">
                  <c:v>145.139911968435</c:v>
                </c:pt>
                <c:pt idx="101">
                  <c:v>119.84452140264092</c:v>
                </c:pt>
                <c:pt idx="102">
                  <c:v>137.27095827422977</c:v>
                </c:pt>
                <c:pt idx="103">
                  <c:v>161.28137842805577</c:v>
                </c:pt>
                <c:pt idx="104">
                  <c:v>85.158301316961612</c:v>
                </c:pt>
                <c:pt idx="105">
                  <c:v>30.094977920068761</c:v>
                </c:pt>
                <c:pt idx="106">
                  <c:v>133.43965906358329</c:v>
                </c:pt>
                <c:pt idx="107">
                  <c:v>135.28135797229049</c:v>
                </c:pt>
                <c:pt idx="108">
                  <c:v>129.78591830782892</c:v>
                </c:pt>
                <c:pt idx="109">
                  <c:v>139.78124291960344</c:v>
                </c:pt>
                <c:pt idx="110">
                  <c:v>157.8901215286227</c:v>
                </c:pt>
                <c:pt idx="111">
                  <c:v>82.933045611772073</c:v>
                </c:pt>
                <c:pt idx="112">
                  <c:v>79.533324302281002</c:v>
                </c:pt>
                <c:pt idx="113">
                  <c:v>178.66864165909902</c:v>
                </c:pt>
                <c:pt idx="114">
                  <c:v>140.36764966411954</c:v>
                </c:pt>
                <c:pt idx="115">
                  <c:v>64.172296986352293</c:v>
                </c:pt>
                <c:pt idx="116">
                  <c:v>83.831597937397177</c:v>
                </c:pt>
                <c:pt idx="117">
                  <c:v>49.589472321809623</c:v>
                </c:pt>
                <c:pt idx="118">
                  <c:v>143.90210174858893</c:v>
                </c:pt>
                <c:pt idx="119">
                  <c:v>131.91195717257708</c:v>
                </c:pt>
                <c:pt idx="120">
                  <c:v>138.96486682856025</c:v>
                </c:pt>
                <c:pt idx="121">
                  <c:v>131.77099187549803</c:v>
                </c:pt>
                <c:pt idx="122">
                  <c:v>19.816353535353535</c:v>
                </c:pt>
                <c:pt idx="123">
                  <c:v>149.88324337736174</c:v>
                </c:pt>
                <c:pt idx="124">
                  <c:v>83.492406220709256</c:v>
                </c:pt>
                <c:pt idx="125">
                  <c:v>120.43649371583361</c:v>
                </c:pt>
                <c:pt idx="126">
                  <c:v>137.94793449217769</c:v>
                </c:pt>
                <c:pt idx="127">
                  <c:v>50.846199648518649</c:v>
                </c:pt>
                <c:pt idx="128">
                  <c:v>161.60040955049817</c:v>
                </c:pt>
                <c:pt idx="129">
                  <c:v>104.65698665601991</c:v>
                </c:pt>
                <c:pt idx="130">
                  <c:v>131.28307433127816</c:v>
                </c:pt>
                <c:pt idx="131">
                  <c:v>173.62585797229048</c:v>
                </c:pt>
                <c:pt idx="132">
                  <c:v>82.138810003626588</c:v>
                </c:pt>
                <c:pt idx="133">
                  <c:v>196.2576598651689</c:v>
                </c:pt>
                <c:pt idx="134">
                  <c:v>57.724241677755501</c:v>
                </c:pt>
                <c:pt idx="135">
                  <c:v>125.33692712633062</c:v>
                </c:pt>
                <c:pt idx="136">
                  <c:v>122.82413998697814</c:v>
                </c:pt>
                <c:pt idx="137">
                  <c:v>122.68110745393685</c:v>
                </c:pt>
                <c:pt idx="138">
                  <c:v>155.21287283763036</c:v>
                </c:pt>
                <c:pt idx="139">
                  <c:v>128.54358300594049</c:v>
                </c:pt>
                <c:pt idx="140">
                  <c:v>45.249135427817201</c:v>
                </c:pt>
                <c:pt idx="141">
                  <c:v>63.675396529491081</c:v>
                </c:pt>
                <c:pt idx="142">
                  <c:v>49.83141808683758</c:v>
                </c:pt>
                <c:pt idx="143">
                  <c:v>106.15171000048326</c:v>
                </c:pt>
                <c:pt idx="144">
                  <c:v>126.19728345945501</c:v>
                </c:pt>
                <c:pt idx="145">
                  <c:v>15.361070707070708</c:v>
                </c:pt>
                <c:pt idx="146">
                  <c:v>141.48120232802242</c:v>
                </c:pt>
                <c:pt idx="147">
                  <c:v>132.79328563426489</c:v>
                </c:pt>
                <c:pt idx="148">
                  <c:v>147.01774822051183</c:v>
                </c:pt>
                <c:pt idx="149">
                  <c:v>128.70479431167516</c:v>
                </c:pt>
                <c:pt idx="150">
                  <c:v>79.914008299416423</c:v>
                </c:pt>
                <c:pt idx="151">
                  <c:v>144.79653695054904</c:v>
                </c:pt>
                <c:pt idx="152">
                  <c:v>133.82492432054514</c:v>
                </c:pt>
                <c:pt idx="153">
                  <c:v>129.28727858698443</c:v>
                </c:pt>
                <c:pt idx="154">
                  <c:v>91.32984911674275</c:v>
                </c:pt>
                <c:pt idx="155">
                  <c:v>136.52238419065722</c:v>
                </c:pt>
                <c:pt idx="156">
                  <c:v>98.685146686844348</c:v>
                </c:pt>
                <c:pt idx="157">
                  <c:v>111.04229632890562</c:v>
                </c:pt>
                <c:pt idx="158">
                  <c:v>94.774995589019341</c:v>
                </c:pt>
                <c:pt idx="159">
                  <c:v>50.40293014031171</c:v>
                </c:pt>
                <c:pt idx="160">
                  <c:v>140.19780179852683</c:v>
                </c:pt>
                <c:pt idx="161">
                  <c:v>145.02842447565558</c:v>
                </c:pt>
                <c:pt idx="162">
                  <c:v>74.839510682384883</c:v>
                </c:pt>
                <c:pt idx="163">
                  <c:v>139.72711540496041</c:v>
                </c:pt>
                <c:pt idx="164">
                  <c:v>120.37122754388258</c:v>
                </c:pt>
                <c:pt idx="165">
                  <c:v>133.11027770078826</c:v>
                </c:pt>
                <c:pt idx="166">
                  <c:v>18.79637878787879</c:v>
                </c:pt>
                <c:pt idx="167">
                  <c:v>131.56164517868854</c:v>
                </c:pt>
                <c:pt idx="168">
                  <c:v>145.82089852669492</c:v>
                </c:pt>
                <c:pt idx="169">
                  <c:v>68.940026941598717</c:v>
                </c:pt>
                <c:pt idx="170">
                  <c:v>130.9382684988222</c:v>
                </c:pt>
                <c:pt idx="171">
                  <c:v>130.26445350262352</c:v>
                </c:pt>
                <c:pt idx="172">
                  <c:v>129.33243785757813</c:v>
                </c:pt>
                <c:pt idx="173">
                  <c:v>83.409034471026246</c:v>
                </c:pt>
                <c:pt idx="174">
                  <c:v>53.572994905365533</c:v>
                </c:pt>
                <c:pt idx="175">
                  <c:v>49.025247299076405</c:v>
                </c:pt>
                <c:pt idx="176">
                  <c:v>149.59189824051964</c:v>
                </c:pt>
                <c:pt idx="177">
                  <c:v>138.42881554380423</c:v>
                </c:pt>
                <c:pt idx="178">
                  <c:v>153.32682362036849</c:v>
                </c:pt>
                <c:pt idx="179">
                  <c:v>32.037223266485682</c:v>
                </c:pt>
                <c:pt idx="180">
                  <c:v>18.628676767676772</c:v>
                </c:pt>
                <c:pt idx="181">
                  <c:v>45.345357916378859</c:v>
                </c:pt>
                <c:pt idx="182">
                  <c:v>109.1425919864993</c:v>
                </c:pt>
                <c:pt idx="183">
                  <c:v>47.225601214004172</c:v>
                </c:pt>
                <c:pt idx="184">
                  <c:v>12.811373737373742</c:v>
                </c:pt>
                <c:pt idx="185">
                  <c:v>54.010248721350379</c:v>
                </c:pt>
                <c:pt idx="186">
                  <c:v>143.20214464210994</c:v>
                </c:pt>
                <c:pt idx="187">
                  <c:v>124.90918284639562</c:v>
                </c:pt>
                <c:pt idx="188">
                  <c:v>116.85210349424013</c:v>
                </c:pt>
                <c:pt idx="189">
                  <c:v>133.38877802273541</c:v>
                </c:pt>
                <c:pt idx="190">
                  <c:v>71.290842589439791</c:v>
                </c:pt>
                <c:pt idx="191">
                  <c:v>92.151160303911283</c:v>
                </c:pt>
                <c:pt idx="192">
                  <c:v>47.206557411981933</c:v>
                </c:pt>
                <c:pt idx="193">
                  <c:v>86.833504582832688</c:v>
                </c:pt>
                <c:pt idx="194">
                  <c:v>116.96168470383353</c:v>
                </c:pt>
                <c:pt idx="195">
                  <c:v>54.110469024625743</c:v>
                </c:pt>
                <c:pt idx="196">
                  <c:v>115.47480103431636</c:v>
                </c:pt>
                <c:pt idx="197">
                  <c:v>136.31803403180555</c:v>
                </c:pt>
                <c:pt idx="198">
                  <c:v>86.501333911882071</c:v>
                </c:pt>
                <c:pt idx="199">
                  <c:v>131.65454552064358</c:v>
                </c:pt>
                <c:pt idx="200">
                  <c:v>67.021324599845016</c:v>
                </c:pt>
                <c:pt idx="201">
                  <c:v>141.58183429182529</c:v>
                </c:pt>
                <c:pt idx="202">
                  <c:v>97.971731677507407</c:v>
                </c:pt>
                <c:pt idx="203">
                  <c:v>70.405191815421944</c:v>
                </c:pt>
                <c:pt idx="204">
                  <c:v>135.60496521336944</c:v>
                </c:pt>
                <c:pt idx="205">
                  <c:v>151.73951869059391</c:v>
                </c:pt>
                <c:pt idx="206">
                  <c:v>79.393181413978624</c:v>
                </c:pt>
                <c:pt idx="207">
                  <c:v>138.96331792596914</c:v>
                </c:pt>
                <c:pt idx="208">
                  <c:v>62.344883005838021</c:v>
                </c:pt>
                <c:pt idx="209">
                  <c:v>94.671857053091372</c:v>
                </c:pt>
                <c:pt idx="210">
                  <c:v>73.123359959213644</c:v>
                </c:pt>
                <c:pt idx="211">
                  <c:v>124.85847953666743</c:v>
                </c:pt>
                <c:pt idx="212">
                  <c:v>126.83894131353097</c:v>
                </c:pt>
                <c:pt idx="213">
                  <c:v>54.439204691906674</c:v>
                </c:pt>
                <c:pt idx="214">
                  <c:v>119.1856130525385</c:v>
                </c:pt>
                <c:pt idx="215">
                  <c:v>52.691040142643693</c:v>
                </c:pt>
                <c:pt idx="216">
                  <c:v>49.936932743006295</c:v>
                </c:pt>
                <c:pt idx="217">
                  <c:v>106.67235425590351</c:v>
                </c:pt>
                <c:pt idx="218">
                  <c:v>155.92141218306642</c:v>
                </c:pt>
                <c:pt idx="219">
                  <c:v>109.42798122461623</c:v>
                </c:pt>
                <c:pt idx="220">
                  <c:v>97.006270651707439</c:v>
                </c:pt>
                <c:pt idx="221">
                  <c:v>145.2759933415899</c:v>
                </c:pt>
                <c:pt idx="222">
                  <c:v>85.932372216280712</c:v>
                </c:pt>
                <c:pt idx="223">
                  <c:v>84.445676980741808</c:v>
                </c:pt>
                <c:pt idx="224">
                  <c:v>112.10151377699079</c:v>
                </c:pt>
                <c:pt idx="225">
                  <c:v>107.7566574376368</c:v>
                </c:pt>
                <c:pt idx="226">
                  <c:v>127.12138538686551</c:v>
                </c:pt>
                <c:pt idx="227">
                  <c:v>178.83323967872727</c:v>
                </c:pt>
                <c:pt idx="228">
                  <c:v>188.03306589601118</c:v>
                </c:pt>
                <c:pt idx="229">
                  <c:v>104.92128313207456</c:v>
                </c:pt>
                <c:pt idx="230">
                  <c:v>65.478917012754877</c:v>
                </c:pt>
                <c:pt idx="231">
                  <c:v>136.27845030498122</c:v>
                </c:pt>
                <c:pt idx="232">
                  <c:v>122.04138578399342</c:v>
                </c:pt>
                <c:pt idx="233">
                  <c:v>71.633432865887386</c:v>
                </c:pt>
                <c:pt idx="234">
                  <c:v>130.8483304310227</c:v>
                </c:pt>
                <c:pt idx="235">
                  <c:v>135.8448533868202</c:v>
                </c:pt>
                <c:pt idx="236">
                  <c:v>73.724137131612366</c:v>
                </c:pt>
                <c:pt idx="237">
                  <c:v>129.05301491209593</c:v>
                </c:pt>
                <c:pt idx="238">
                  <c:v>145.18332675848981</c:v>
                </c:pt>
                <c:pt idx="239">
                  <c:v>61.03270029069494</c:v>
                </c:pt>
                <c:pt idx="240">
                  <c:v>20.091875916362056</c:v>
                </c:pt>
                <c:pt idx="241">
                  <c:v>36.295690681435396</c:v>
                </c:pt>
                <c:pt idx="242">
                  <c:v>130.87924494404925</c:v>
                </c:pt>
                <c:pt idx="243">
                  <c:v>140.36910345836404</c:v>
                </c:pt>
                <c:pt idx="244">
                  <c:v>120.95481996171824</c:v>
                </c:pt>
                <c:pt idx="245">
                  <c:v>50.71239851819832</c:v>
                </c:pt>
                <c:pt idx="246">
                  <c:v>139.9104598336408</c:v>
                </c:pt>
                <c:pt idx="247">
                  <c:v>24.170222958817185</c:v>
                </c:pt>
                <c:pt idx="248">
                  <c:v>75.730613760543491</c:v>
                </c:pt>
                <c:pt idx="249">
                  <c:v>35.033111691133811</c:v>
                </c:pt>
                <c:pt idx="250">
                  <c:v>97.386971350180858</c:v>
                </c:pt>
                <c:pt idx="251">
                  <c:v>26.241505050505047</c:v>
                </c:pt>
                <c:pt idx="252">
                  <c:v>137.41305832576572</c:v>
                </c:pt>
                <c:pt idx="253">
                  <c:v>131.5731393285173</c:v>
                </c:pt>
                <c:pt idx="254">
                  <c:v>134.44518220622709</c:v>
                </c:pt>
                <c:pt idx="255">
                  <c:v>137.57413262396972</c:v>
                </c:pt>
                <c:pt idx="256">
                  <c:v>142.31953303746857</c:v>
                </c:pt>
                <c:pt idx="257">
                  <c:v>14.352790404040404</c:v>
                </c:pt>
                <c:pt idx="258">
                  <c:v>139.49761506250414</c:v>
                </c:pt>
                <c:pt idx="259">
                  <c:v>122.37266668382756</c:v>
                </c:pt>
                <c:pt idx="260">
                  <c:v>66.03016873838591</c:v>
                </c:pt>
                <c:pt idx="261">
                  <c:v>101.67376886102477</c:v>
                </c:pt>
                <c:pt idx="262">
                  <c:v>35.98424650678384</c:v>
                </c:pt>
                <c:pt idx="263">
                  <c:v>140.58858111730584</c:v>
                </c:pt>
                <c:pt idx="264">
                  <c:v>50.595921738026249</c:v>
                </c:pt>
                <c:pt idx="265">
                  <c:v>36.279347710220591</c:v>
                </c:pt>
                <c:pt idx="266">
                  <c:v>142.0345262414165</c:v>
                </c:pt>
                <c:pt idx="267">
                  <c:v>139.13867950211502</c:v>
                </c:pt>
                <c:pt idx="268">
                  <c:v>144.24789184270495</c:v>
                </c:pt>
                <c:pt idx="269">
                  <c:v>130.35687846048594</c:v>
                </c:pt>
                <c:pt idx="270">
                  <c:v>137.87841966801832</c:v>
                </c:pt>
                <c:pt idx="271">
                  <c:v>111.38033530862296</c:v>
                </c:pt>
                <c:pt idx="272">
                  <c:v>17.007340909090914</c:v>
                </c:pt>
                <c:pt idx="273">
                  <c:v>148.7274289060154</c:v>
                </c:pt>
                <c:pt idx="274">
                  <c:v>74.689457620516606</c:v>
                </c:pt>
                <c:pt idx="275">
                  <c:v>146.84371033444754</c:v>
                </c:pt>
                <c:pt idx="276">
                  <c:v>53.9315263511116</c:v>
                </c:pt>
                <c:pt idx="277">
                  <c:v>118.1025269610012</c:v>
                </c:pt>
                <c:pt idx="278">
                  <c:v>134.4438912701367</c:v>
                </c:pt>
                <c:pt idx="279">
                  <c:v>142.15952385925161</c:v>
                </c:pt>
                <c:pt idx="280">
                  <c:v>95.45998683974959</c:v>
                </c:pt>
                <c:pt idx="281">
                  <c:v>146.05766505876159</c:v>
                </c:pt>
                <c:pt idx="282">
                  <c:v>127.39745981956762</c:v>
                </c:pt>
                <c:pt idx="283">
                  <c:v>153.43660232916568</c:v>
                </c:pt>
                <c:pt idx="284">
                  <c:v>65.173234699592825</c:v>
                </c:pt>
                <c:pt idx="285">
                  <c:v>68.089308924408272</c:v>
                </c:pt>
                <c:pt idx="286">
                  <c:v>122.30083070195883</c:v>
                </c:pt>
                <c:pt idx="287">
                  <c:v>103.28802718365486</c:v>
                </c:pt>
                <c:pt idx="288">
                  <c:v>70.448074894074011</c:v>
                </c:pt>
                <c:pt idx="289">
                  <c:v>121.8757824247283</c:v>
                </c:pt>
                <c:pt idx="290">
                  <c:v>19.021045454545458</c:v>
                </c:pt>
                <c:pt idx="291">
                  <c:v>139.78805419805383</c:v>
                </c:pt>
                <c:pt idx="292">
                  <c:v>135.41542086047667</c:v>
                </c:pt>
                <c:pt idx="293">
                  <c:v>120.42025609848393</c:v>
                </c:pt>
                <c:pt idx="294">
                  <c:v>36.986731862468474</c:v>
                </c:pt>
                <c:pt idx="295">
                  <c:v>70.706162265022613</c:v>
                </c:pt>
                <c:pt idx="296">
                  <c:v>152.56965062268458</c:v>
                </c:pt>
                <c:pt idx="297">
                  <c:v>26.285887866215326</c:v>
                </c:pt>
                <c:pt idx="298">
                  <c:v>116.84800635275931</c:v>
                </c:pt>
                <c:pt idx="299">
                  <c:v>69.200042619483582</c:v>
                </c:pt>
                <c:pt idx="300">
                  <c:v>139.98333092197362</c:v>
                </c:pt>
                <c:pt idx="301">
                  <c:v>99.14539523353757</c:v>
                </c:pt>
                <c:pt idx="302">
                  <c:v>129.9438682999548</c:v>
                </c:pt>
                <c:pt idx="303">
                  <c:v>81.140407702724204</c:v>
                </c:pt>
                <c:pt idx="304">
                  <c:v>76.264229200176757</c:v>
                </c:pt>
                <c:pt idx="305">
                  <c:v>134.75940292602922</c:v>
                </c:pt>
                <c:pt idx="306">
                  <c:v>149.45834261342031</c:v>
                </c:pt>
                <c:pt idx="307">
                  <c:v>137.49628904653866</c:v>
                </c:pt>
                <c:pt idx="308">
                  <c:v>84.708988225755547</c:v>
                </c:pt>
                <c:pt idx="309">
                  <c:v>124.06488597885077</c:v>
                </c:pt>
                <c:pt idx="310">
                  <c:v>148.82651880220294</c:v>
                </c:pt>
                <c:pt idx="311">
                  <c:v>104.03992404535697</c:v>
                </c:pt>
                <c:pt idx="312">
                  <c:v>138.8664775176849</c:v>
                </c:pt>
                <c:pt idx="313">
                  <c:v>154.06466448641106</c:v>
                </c:pt>
                <c:pt idx="314">
                  <c:v>69.684233888189695</c:v>
                </c:pt>
                <c:pt idx="315">
                  <c:v>24.453477272727277</c:v>
                </c:pt>
                <c:pt idx="316">
                  <c:v>107.09386080517093</c:v>
                </c:pt>
                <c:pt idx="317">
                  <c:v>137.96158786585966</c:v>
                </c:pt>
                <c:pt idx="318">
                  <c:v>149.03196723718008</c:v>
                </c:pt>
                <c:pt idx="319">
                  <c:v>135.23539404126396</c:v>
                </c:pt>
                <c:pt idx="320">
                  <c:v>139.13834684117151</c:v>
                </c:pt>
                <c:pt idx="321">
                  <c:v>103.5343577162713</c:v>
                </c:pt>
                <c:pt idx="322">
                  <c:v>126.68017922722771</c:v>
                </c:pt>
                <c:pt idx="323">
                  <c:v>117.10107283086529</c:v>
                </c:pt>
                <c:pt idx="324">
                  <c:v>140.43920027648574</c:v>
                </c:pt>
                <c:pt idx="325">
                  <c:v>86.230548228083038</c:v>
                </c:pt>
                <c:pt idx="326">
                  <c:v>123.50025203391074</c:v>
                </c:pt>
                <c:pt idx="327">
                  <c:v>29.917304476395586</c:v>
                </c:pt>
                <c:pt idx="328">
                  <c:v>147.14000643288728</c:v>
                </c:pt>
                <c:pt idx="329">
                  <c:v>128.99926471680655</c:v>
                </c:pt>
                <c:pt idx="330">
                  <c:v>136.38141208049706</c:v>
                </c:pt>
                <c:pt idx="331">
                  <c:v>137.02659818071808</c:v>
                </c:pt>
                <c:pt idx="332">
                  <c:v>17.953366161616163</c:v>
                </c:pt>
                <c:pt idx="333">
                  <c:v>151.20839268920795</c:v>
                </c:pt>
                <c:pt idx="334">
                  <c:v>76.087050994528411</c:v>
                </c:pt>
                <c:pt idx="335">
                  <c:v>127.57769721338667</c:v>
                </c:pt>
                <c:pt idx="336">
                  <c:v>127.03812059379908</c:v>
                </c:pt>
                <c:pt idx="337">
                  <c:v>77.376727883433929</c:v>
                </c:pt>
                <c:pt idx="338">
                  <c:v>155.22360594784465</c:v>
                </c:pt>
                <c:pt idx="339">
                  <c:v>114.65146027354888</c:v>
                </c:pt>
                <c:pt idx="340">
                  <c:v>114.71001733253127</c:v>
                </c:pt>
                <c:pt idx="341">
                  <c:v>165.80782525132335</c:v>
                </c:pt>
                <c:pt idx="342">
                  <c:v>90.340293190703676</c:v>
                </c:pt>
                <c:pt idx="343">
                  <c:v>148.24915940502922</c:v>
                </c:pt>
                <c:pt idx="344">
                  <c:v>58.184049654608032</c:v>
                </c:pt>
                <c:pt idx="345">
                  <c:v>109.70433976420952</c:v>
                </c:pt>
                <c:pt idx="346">
                  <c:v>149.10178251035774</c:v>
                </c:pt>
                <c:pt idx="347">
                  <c:v>103.84881852829089</c:v>
                </c:pt>
                <c:pt idx="348">
                  <c:v>148.350128424714</c:v>
                </c:pt>
                <c:pt idx="349">
                  <c:v>130.25056582997948</c:v>
                </c:pt>
                <c:pt idx="350">
                  <c:v>46.647603776167372</c:v>
                </c:pt>
                <c:pt idx="351">
                  <c:v>73.846988042122405</c:v>
                </c:pt>
                <c:pt idx="352">
                  <c:v>33.910227630187379</c:v>
                </c:pt>
                <c:pt idx="353">
                  <c:v>119.13274744453429</c:v>
                </c:pt>
                <c:pt idx="354">
                  <c:v>123.38729338160559</c:v>
                </c:pt>
                <c:pt idx="355">
                  <c:v>25.542964184093272</c:v>
                </c:pt>
                <c:pt idx="356">
                  <c:v>141.85952935742935</c:v>
                </c:pt>
                <c:pt idx="357">
                  <c:v>131.24836875296677</c:v>
                </c:pt>
                <c:pt idx="358">
                  <c:v>119.58872371181366</c:v>
                </c:pt>
                <c:pt idx="359">
                  <c:v>129.87533734828384</c:v>
                </c:pt>
                <c:pt idx="360">
                  <c:v>90.219346624160309</c:v>
                </c:pt>
                <c:pt idx="361">
                  <c:v>137.60399070902162</c:v>
                </c:pt>
                <c:pt idx="362">
                  <c:v>135.98443839749848</c:v>
                </c:pt>
                <c:pt idx="363">
                  <c:v>107.31339996541062</c:v>
                </c:pt>
                <c:pt idx="364">
                  <c:v>73.008454445768834</c:v>
                </c:pt>
                <c:pt idx="365">
                  <c:v>135.0494584530893</c:v>
                </c:pt>
                <c:pt idx="366">
                  <c:v>113.4505385195616</c:v>
                </c:pt>
                <c:pt idx="367">
                  <c:v>133.95853702209286</c:v>
                </c:pt>
                <c:pt idx="368">
                  <c:v>121.98421861828861</c:v>
                </c:pt>
                <c:pt idx="369">
                  <c:v>32.299149184366073</c:v>
                </c:pt>
                <c:pt idx="370">
                  <c:v>135.78914510714472</c:v>
                </c:pt>
                <c:pt idx="371">
                  <c:v>139.49478267015891</c:v>
                </c:pt>
                <c:pt idx="372">
                  <c:v>58.228220985744386</c:v>
                </c:pt>
                <c:pt idx="373">
                  <c:v>138.37007720422537</c:v>
                </c:pt>
                <c:pt idx="374">
                  <c:v>128.52237071284782</c:v>
                </c:pt>
                <c:pt idx="375">
                  <c:v>130.4959946221021</c:v>
                </c:pt>
                <c:pt idx="376">
                  <c:v>18.267037878787882</c:v>
                </c:pt>
                <c:pt idx="377">
                  <c:v>131.85582212522485</c:v>
                </c:pt>
                <c:pt idx="378">
                  <c:v>123.1785714281245</c:v>
                </c:pt>
                <c:pt idx="379">
                  <c:v>34.518462885119064</c:v>
                </c:pt>
                <c:pt idx="380">
                  <c:v>126.1945140491631</c:v>
                </c:pt>
                <c:pt idx="381">
                  <c:v>135.34735203476419</c:v>
                </c:pt>
                <c:pt idx="382">
                  <c:v>129.68134986723069</c:v>
                </c:pt>
                <c:pt idx="383">
                  <c:v>112.24900071627458</c:v>
                </c:pt>
                <c:pt idx="384">
                  <c:v>73.367094408424947</c:v>
                </c:pt>
                <c:pt idx="385">
                  <c:v>70.466665737965599</c:v>
                </c:pt>
                <c:pt idx="386">
                  <c:v>145.95101048905536</c:v>
                </c:pt>
                <c:pt idx="387">
                  <c:v>133.99005924855888</c:v>
                </c:pt>
                <c:pt idx="388">
                  <c:v>151.05131992191949</c:v>
                </c:pt>
                <c:pt idx="389">
                  <c:v>42.50973783317005</c:v>
                </c:pt>
                <c:pt idx="390">
                  <c:v>25.198296013970101</c:v>
                </c:pt>
                <c:pt idx="391">
                  <c:v>76.052563799946981</c:v>
                </c:pt>
                <c:pt idx="392">
                  <c:v>120.68525782629183</c:v>
                </c:pt>
                <c:pt idx="393">
                  <c:v>39.396007880775571</c:v>
                </c:pt>
                <c:pt idx="394">
                  <c:v>16.839757927269467</c:v>
                </c:pt>
                <c:pt idx="395">
                  <c:v>98.896860461128128</c:v>
                </c:pt>
                <c:pt idx="396">
                  <c:v>134.49855561437724</c:v>
                </c:pt>
                <c:pt idx="397">
                  <c:v>113.50270550669266</c:v>
                </c:pt>
                <c:pt idx="398">
                  <c:v>151.8204046396977</c:v>
                </c:pt>
                <c:pt idx="399">
                  <c:v>128.69812088472835</c:v>
                </c:pt>
                <c:pt idx="400">
                  <c:v>87.328939416569781</c:v>
                </c:pt>
                <c:pt idx="401">
                  <c:v>91.495285201677646</c:v>
                </c:pt>
                <c:pt idx="402">
                  <c:v>27.725004107373568</c:v>
                </c:pt>
                <c:pt idx="403">
                  <c:v>92.792659795915483</c:v>
                </c:pt>
                <c:pt idx="404">
                  <c:v>108.43787975231837</c:v>
                </c:pt>
                <c:pt idx="405">
                  <c:v>71.89287330069665</c:v>
                </c:pt>
                <c:pt idx="406">
                  <c:v>142.14638358253481</c:v>
                </c:pt>
                <c:pt idx="407">
                  <c:v>132.57224334158988</c:v>
                </c:pt>
                <c:pt idx="408">
                  <c:v>71.354321642469657</c:v>
                </c:pt>
                <c:pt idx="409">
                  <c:v>133.65367071738905</c:v>
                </c:pt>
                <c:pt idx="410">
                  <c:v>101.03995875588103</c:v>
                </c:pt>
                <c:pt idx="411">
                  <c:v>116.60307811490446</c:v>
                </c:pt>
                <c:pt idx="412">
                  <c:v>79.654637105241122</c:v>
                </c:pt>
                <c:pt idx="413">
                  <c:v>80.306383337770797</c:v>
                </c:pt>
                <c:pt idx="414">
                  <c:v>128.69637987919373</c:v>
                </c:pt>
                <c:pt idx="415">
                  <c:v>146.51199282431048</c:v>
                </c:pt>
                <c:pt idx="416">
                  <c:v>63.583317073941068</c:v>
                </c:pt>
                <c:pt idx="417">
                  <c:v>134.81466989463519</c:v>
                </c:pt>
                <c:pt idx="418">
                  <c:v>57.536578273807521</c:v>
                </c:pt>
                <c:pt idx="419">
                  <c:v>99.755083558187138</c:v>
                </c:pt>
                <c:pt idx="420">
                  <c:v>86.426561092612104</c:v>
                </c:pt>
                <c:pt idx="421">
                  <c:v>114.57708868003503</c:v>
                </c:pt>
                <c:pt idx="422">
                  <c:v>73.181401962988303</c:v>
                </c:pt>
                <c:pt idx="423">
                  <c:v>51.786869748613029</c:v>
                </c:pt>
                <c:pt idx="424">
                  <c:v>123.67095206776781</c:v>
                </c:pt>
                <c:pt idx="425">
                  <c:v>23.721214646464645</c:v>
                </c:pt>
                <c:pt idx="426">
                  <c:v>29.073315656565658</c:v>
                </c:pt>
                <c:pt idx="427">
                  <c:v>138.96888137922943</c:v>
                </c:pt>
                <c:pt idx="428">
                  <c:v>154.50036647811766</c:v>
                </c:pt>
                <c:pt idx="429">
                  <c:v>116.03188678291485</c:v>
                </c:pt>
                <c:pt idx="430">
                  <c:v>101.72295617593217</c:v>
                </c:pt>
                <c:pt idx="431">
                  <c:v>145.96306785442533</c:v>
                </c:pt>
                <c:pt idx="432">
                  <c:v>81.796555958090295</c:v>
                </c:pt>
                <c:pt idx="433">
                  <c:v>66.517927806090938</c:v>
                </c:pt>
                <c:pt idx="434">
                  <c:v>114.72069110707852</c:v>
                </c:pt>
                <c:pt idx="435">
                  <c:v>114.1695705811582</c:v>
                </c:pt>
                <c:pt idx="436">
                  <c:v>172.7798354979856</c:v>
                </c:pt>
                <c:pt idx="437">
                  <c:v>181.84789944948807</c:v>
                </c:pt>
                <c:pt idx="438">
                  <c:v>175.73444405917516</c:v>
                </c:pt>
                <c:pt idx="439">
                  <c:v>116.20214747647519</c:v>
                </c:pt>
                <c:pt idx="440">
                  <c:v>74.061016481362486</c:v>
                </c:pt>
                <c:pt idx="441">
                  <c:v>139.34535601938842</c:v>
                </c:pt>
                <c:pt idx="442">
                  <c:v>133.74588916961844</c:v>
                </c:pt>
                <c:pt idx="443">
                  <c:v>94.038950546496949</c:v>
                </c:pt>
                <c:pt idx="444">
                  <c:v>132.41772773231637</c:v>
                </c:pt>
                <c:pt idx="445">
                  <c:v>138.95303033335651</c:v>
                </c:pt>
                <c:pt idx="446">
                  <c:v>113.51482634042954</c:v>
                </c:pt>
                <c:pt idx="447">
                  <c:v>135.67964730955211</c:v>
                </c:pt>
                <c:pt idx="448">
                  <c:v>147.5560196426338</c:v>
                </c:pt>
                <c:pt idx="449">
                  <c:v>51.18630453225073</c:v>
                </c:pt>
                <c:pt idx="450">
                  <c:v>23.249201715279135</c:v>
                </c:pt>
                <c:pt idx="451">
                  <c:v>45.73163447032109</c:v>
                </c:pt>
                <c:pt idx="452">
                  <c:v>133.16618832261292</c:v>
                </c:pt>
                <c:pt idx="453">
                  <c:v>143.52488653705018</c:v>
                </c:pt>
                <c:pt idx="454">
                  <c:v>116.5947532081417</c:v>
                </c:pt>
                <c:pt idx="455">
                  <c:v>41.330151971991981</c:v>
                </c:pt>
                <c:pt idx="456">
                  <c:v>144.2882126450686</c:v>
                </c:pt>
                <c:pt idx="457">
                  <c:v>23.458520741187183</c:v>
                </c:pt>
                <c:pt idx="458">
                  <c:v>70.361312265164429</c:v>
                </c:pt>
                <c:pt idx="459">
                  <c:v>55.993878458029123</c:v>
                </c:pt>
                <c:pt idx="460">
                  <c:v>92.463504098904735</c:v>
                </c:pt>
                <c:pt idx="461">
                  <c:v>55.738088047643416</c:v>
                </c:pt>
                <c:pt idx="462">
                  <c:v>110.84843006495409</c:v>
                </c:pt>
                <c:pt idx="463">
                  <c:v>113.17280670941688</c:v>
                </c:pt>
                <c:pt idx="464">
                  <c:v>135.26307095202833</c:v>
                </c:pt>
                <c:pt idx="465">
                  <c:v>133.95667135145666</c:v>
                </c:pt>
                <c:pt idx="466">
                  <c:v>141.66215531547056</c:v>
                </c:pt>
                <c:pt idx="467">
                  <c:v>14.619593434343432</c:v>
                </c:pt>
                <c:pt idx="468">
                  <c:v>145.98403154232489</c:v>
                </c:pt>
                <c:pt idx="469">
                  <c:v>131.60812753769278</c:v>
                </c:pt>
                <c:pt idx="470">
                  <c:v>61.865530412763903</c:v>
                </c:pt>
                <c:pt idx="471">
                  <c:v>94.27783252899151</c:v>
                </c:pt>
                <c:pt idx="472">
                  <c:v>52.772077894702761</c:v>
                </c:pt>
                <c:pt idx="473">
                  <c:v>141.25697530710312</c:v>
                </c:pt>
                <c:pt idx="474">
                  <c:v>60.98267879544882</c:v>
                </c:pt>
                <c:pt idx="475">
                  <c:v>24.925630094745717</c:v>
                </c:pt>
                <c:pt idx="476">
                  <c:v>137.51988948428917</c:v>
                </c:pt>
                <c:pt idx="477">
                  <c:v>139.43569504712116</c:v>
                </c:pt>
                <c:pt idx="478">
                  <c:v>143.0277639298246</c:v>
                </c:pt>
                <c:pt idx="479">
                  <c:v>132.07987504821213</c:v>
                </c:pt>
                <c:pt idx="480">
                  <c:v>65.961708307374067</c:v>
                </c:pt>
                <c:pt idx="481">
                  <c:v>113.95479179725646</c:v>
                </c:pt>
                <c:pt idx="482">
                  <c:v>17.322888888888887</c:v>
                </c:pt>
                <c:pt idx="483">
                  <c:v>146.29943333971698</c:v>
                </c:pt>
                <c:pt idx="484">
                  <c:v>125.80799258741861</c:v>
                </c:pt>
                <c:pt idx="485">
                  <c:v>139.37920550335809</c:v>
                </c:pt>
                <c:pt idx="486">
                  <c:v>93.624686366170621</c:v>
                </c:pt>
                <c:pt idx="487">
                  <c:v>129.76053176637197</c:v>
                </c:pt>
                <c:pt idx="488">
                  <c:v>137.08048968751075</c:v>
                </c:pt>
                <c:pt idx="489">
                  <c:v>131.13988144896899</c:v>
                </c:pt>
                <c:pt idx="490">
                  <c:v>77.513357667244307</c:v>
                </c:pt>
                <c:pt idx="491">
                  <c:v>151.69453850996007</c:v>
                </c:pt>
                <c:pt idx="492">
                  <c:v>122.75111534352646</c:v>
                </c:pt>
                <c:pt idx="493">
                  <c:v>161.98210850886909</c:v>
                </c:pt>
                <c:pt idx="494">
                  <c:v>94.478257407517049</c:v>
                </c:pt>
                <c:pt idx="495">
                  <c:v>61.651753430950954</c:v>
                </c:pt>
                <c:pt idx="496">
                  <c:v>97.594069204111776</c:v>
                </c:pt>
                <c:pt idx="497">
                  <c:v>85.641528253688392</c:v>
                </c:pt>
                <c:pt idx="498">
                  <c:v>56.309044570036782</c:v>
                </c:pt>
                <c:pt idx="499">
                  <c:v>127.0553197628744</c:v>
                </c:pt>
                <c:pt idx="500">
                  <c:v>17.844570707070705</c:v>
                </c:pt>
                <c:pt idx="501">
                  <c:v>138.17613738829954</c:v>
                </c:pt>
                <c:pt idx="502">
                  <c:v>137.08041595305926</c:v>
                </c:pt>
                <c:pt idx="503">
                  <c:v>137.40667973033254</c:v>
                </c:pt>
                <c:pt idx="504">
                  <c:v>32.843746251942008</c:v>
                </c:pt>
                <c:pt idx="505">
                  <c:v>94.552152735555097</c:v>
                </c:pt>
                <c:pt idx="506">
                  <c:v>151.90025749876807</c:v>
                </c:pt>
                <c:pt idx="507">
                  <c:v>24.402007575757576</c:v>
                </c:pt>
                <c:pt idx="508">
                  <c:v>120.112658066748</c:v>
                </c:pt>
                <c:pt idx="509">
                  <c:v>50.943454184531326</c:v>
                </c:pt>
                <c:pt idx="510">
                  <c:v>137.64284744929392</c:v>
                </c:pt>
                <c:pt idx="511">
                  <c:v>68.969460765354711</c:v>
                </c:pt>
                <c:pt idx="512">
                  <c:v>131.81307553749861</c:v>
                </c:pt>
                <c:pt idx="513">
                  <c:v>98.944502227387517</c:v>
                </c:pt>
                <c:pt idx="514">
                  <c:v>97.354814432772173</c:v>
                </c:pt>
                <c:pt idx="515">
                  <c:v>132.65157666764676</c:v>
                </c:pt>
                <c:pt idx="516">
                  <c:v>150.83197136552718</c:v>
                </c:pt>
                <c:pt idx="517">
                  <c:v>133.96561271163264</c:v>
                </c:pt>
                <c:pt idx="518">
                  <c:v>118.17946627680101</c:v>
                </c:pt>
                <c:pt idx="519">
                  <c:v>119.72139776157303</c:v>
                </c:pt>
                <c:pt idx="520">
                  <c:v>126.36540827275761</c:v>
                </c:pt>
                <c:pt idx="521">
                  <c:v>147.33845424726172</c:v>
                </c:pt>
                <c:pt idx="522">
                  <c:v>138.53331465678298</c:v>
                </c:pt>
                <c:pt idx="523">
                  <c:v>154.40758547946362</c:v>
                </c:pt>
                <c:pt idx="524">
                  <c:v>97.897908734261321</c:v>
                </c:pt>
                <c:pt idx="525">
                  <c:v>28.309141077883627</c:v>
                </c:pt>
                <c:pt idx="526">
                  <c:v>127.66053704545374</c:v>
                </c:pt>
                <c:pt idx="527">
                  <c:v>137.05962625718055</c:v>
                </c:pt>
                <c:pt idx="528">
                  <c:v>119.42732415444445</c:v>
                </c:pt>
                <c:pt idx="529">
                  <c:v>138.16548114459013</c:v>
                </c:pt>
                <c:pt idx="530">
                  <c:v>158.95721236616976</c:v>
                </c:pt>
                <c:pt idx="531">
                  <c:v>114.91006759018745</c:v>
                </c:pt>
                <c:pt idx="532">
                  <c:v>101.85907007084035</c:v>
                </c:pt>
                <c:pt idx="533">
                  <c:v>160.86505625889046</c:v>
                </c:pt>
                <c:pt idx="534">
                  <c:v>138.90556611615474</c:v>
                </c:pt>
                <c:pt idx="535">
                  <c:v>96.935517494923118</c:v>
                </c:pt>
                <c:pt idx="536">
                  <c:v>122.00391153486652</c:v>
                </c:pt>
                <c:pt idx="537">
                  <c:v>38.430404888256078</c:v>
                </c:pt>
                <c:pt idx="538">
                  <c:v>143.68394155602715</c:v>
                </c:pt>
                <c:pt idx="539">
                  <c:v>132.98560118351483</c:v>
                </c:pt>
                <c:pt idx="540">
                  <c:v>137.22009890138924</c:v>
                </c:pt>
                <c:pt idx="541">
                  <c:v>149.8892235784875</c:v>
                </c:pt>
                <c:pt idx="542">
                  <c:v>17.196118686868694</c:v>
                </c:pt>
                <c:pt idx="543">
                  <c:v>151.20979303116295</c:v>
                </c:pt>
                <c:pt idx="544">
                  <c:v>88.528342670357915</c:v>
                </c:pt>
                <c:pt idx="545">
                  <c:v>127.71437245132945</c:v>
                </c:pt>
                <c:pt idx="546">
                  <c:v>130.79420694744647</c:v>
                </c:pt>
                <c:pt idx="547">
                  <c:v>97.745386033403335</c:v>
                </c:pt>
                <c:pt idx="548">
                  <c:v>160.31552699262656</c:v>
                </c:pt>
                <c:pt idx="549">
                  <c:v>140.66890599513678</c:v>
                </c:pt>
                <c:pt idx="550">
                  <c:v>139.25628127959757</c:v>
                </c:pt>
                <c:pt idx="551">
                  <c:v>183.03625432962122</c:v>
                </c:pt>
                <c:pt idx="552">
                  <c:v>110.48259253402176</c:v>
                </c:pt>
                <c:pt idx="553">
                  <c:v>161.62494273753629</c:v>
                </c:pt>
                <c:pt idx="554">
                  <c:v>84.604679347227503</c:v>
                </c:pt>
                <c:pt idx="555">
                  <c:v>141.73720852463313</c:v>
                </c:pt>
                <c:pt idx="556">
                  <c:v>143.19622847624998</c:v>
                </c:pt>
                <c:pt idx="557">
                  <c:v>139.3012529610925</c:v>
                </c:pt>
                <c:pt idx="558">
                  <c:v>148.38376976731161</c:v>
                </c:pt>
                <c:pt idx="559">
                  <c:v>130.37926987462734</c:v>
                </c:pt>
                <c:pt idx="560">
                  <c:v>33.875194829409978</c:v>
                </c:pt>
                <c:pt idx="561">
                  <c:v>81.142353946320853</c:v>
                </c:pt>
                <c:pt idx="562">
                  <c:v>25.211278678079168</c:v>
                </c:pt>
                <c:pt idx="563">
                  <c:v>104.47326376765557</c:v>
                </c:pt>
                <c:pt idx="564">
                  <c:v>124.71510928857458</c:v>
                </c:pt>
                <c:pt idx="565">
                  <c:v>14.921815656565656</c:v>
                </c:pt>
                <c:pt idx="566">
                  <c:v>136.38823095659478</c:v>
                </c:pt>
                <c:pt idx="567">
                  <c:v>127.08303879613534</c:v>
                </c:pt>
                <c:pt idx="568">
                  <c:v>145.5813834109517</c:v>
                </c:pt>
                <c:pt idx="569">
                  <c:v>114.15530836473712</c:v>
                </c:pt>
                <c:pt idx="570">
                  <c:v>102.52537729613481</c:v>
                </c:pt>
                <c:pt idx="571">
                  <c:v>140.38294454631446</c:v>
                </c:pt>
                <c:pt idx="572">
                  <c:v>134.99849277347053</c:v>
                </c:pt>
                <c:pt idx="573">
                  <c:v>133.61460209252138</c:v>
                </c:pt>
                <c:pt idx="574">
                  <c:v>40.857816817026475</c:v>
                </c:pt>
                <c:pt idx="575">
                  <c:v>133.03169443899873</c:v>
                </c:pt>
                <c:pt idx="576">
                  <c:v>106.46387619192637</c:v>
                </c:pt>
                <c:pt idx="577">
                  <c:v>130.8396354350551</c:v>
                </c:pt>
                <c:pt idx="578">
                  <c:v>131.76055221511618</c:v>
                </c:pt>
                <c:pt idx="579">
                  <c:v>34.856541513892829</c:v>
                </c:pt>
                <c:pt idx="580">
                  <c:v>136.85649626033336</c:v>
                </c:pt>
                <c:pt idx="581">
                  <c:v>135.50443874459936</c:v>
                </c:pt>
                <c:pt idx="582">
                  <c:v>96.861110405926809</c:v>
                </c:pt>
                <c:pt idx="583">
                  <c:v>140.32841367093366</c:v>
                </c:pt>
                <c:pt idx="584">
                  <c:v>133.82260264288658</c:v>
                </c:pt>
                <c:pt idx="585">
                  <c:v>132.50368159840116</c:v>
                </c:pt>
                <c:pt idx="586">
                  <c:v>54.193760827287747</c:v>
                </c:pt>
                <c:pt idx="587">
                  <c:v>128.72349860672637</c:v>
                </c:pt>
                <c:pt idx="588">
                  <c:v>142.08138696631309</c:v>
                </c:pt>
                <c:pt idx="589">
                  <c:v>37.432470469780512</c:v>
                </c:pt>
                <c:pt idx="590">
                  <c:v>127.93594111808321</c:v>
                </c:pt>
                <c:pt idx="591">
                  <c:v>135.02120059115646</c:v>
                </c:pt>
                <c:pt idx="592">
                  <c:v>129.55962494089644</c:v>
                </c:pt>
                <c:pt idx="593">
                  <c:v>142.86954694424344</c:v>
                </c:pt>
                <c:pt idx="594">
                  <c:v>88.101261942038761</c:v>
                </c:pt>
                <c:pt idx="595">
                  <c:v>56.478079143943269</c:v>
                </c:pt>
                <c:pt idx="596">
                  <c:v>143.66380583628512</c:v>
                </c:pt>
                <c:pt idx="597">
                  <c:v>133.18617395080329</c:v>
                </c:pt>
                <c:pt idx="598">
                  <c:v>147.47230441268525</c:v>
                </c:pt>
                <c:pt idx="599">
                  <c:v>13.51005303030303</c:v>
                </c:pt>
                <c:pt idx="600">
                  <c:v>39.670091439117869</c:v>
                </c:pt>
                <c:pt idx="601">
                  <c:v>46.290310985887558</c:v>
                </c:pt>
                <c:pt idx="602">
                  <c:v>121.42887697188739</c:v>
                </c:pt>
                <c:pt idx="603">
                  <c:v>53.403762376129578</c:v>
                </c:pt>
                <c:pt idx="604">
                  <c:v>41.118762228420465</c:v>
                </c:pt>
                <c:pt idx="605">
                  <c:v>66.74863556004334</c:v>
                </c:pt>
                <c:pt idx="606">
                  <c:v>139.6294586604443</c:v>
                </c:pt>
                <c:pt idx="607">
                  <c:v>133.6989234431033</c:v>
                </c:pt>
                <c:pt idx="608">
                  <c:v>122.4228873374995</c:v>
                </c:pt>
                <c:pt idx="609">
                  <c:v>128.66625782198832</c:v>
                </c:pt>
                <c:pt idx="610">
                  <c:v>97.915940145231929</c:v>
                </c:pt>
                <c:pt idx="611">
                  <c:v>81.934424898722895</c:v>
                </c:pt>
                <c:pt idx="612">
                  <c:v>28.75421917372967</c:v>
                </c:pt>
                <c:pt idx="613">
                  <c:v>76.975681089127107</c:v>
                </c:pt>
                <c:pt idx="614">
                  <c:v>94.201254202797116</c:v>
                </c:pt>
                <c:pt idx="615">
                  <c:v>77.573515378339195</c:v>
                </c:pt>
                <c:pt idx="616">
                  <c:v>141.22266384979318</c:v>
                </c:pt>
                <c:pt idx="617">
                  <c:v>135.84748256818995</c:v>
                </c:pt>
                <c:pt idx="618">
                  <c:v>64.642634020003058</c:v>
                </c:pt>
                <c:pt idx="619">
                  <c:v>130.29911971153186</c:v>
                </c:pt>
                <c:pt idx="620">
                  <c:v>82.890014538053293</c:v>
                </c:pt>
                <c:pt idx="621">
                  <c:v>138.23045549857389</c:v>
                </c:pt>
                <c:pt idx="622">
                  <c:v>88.646738042097567</c:v>
                </c:pt>
                <c:pt idx="623">
                  <c:v>86.279025360443953</c:v>
                </c:pt>
                <c:pt idx="624">
                  <c:v>130.31789660228839</c:v>
                </c:pt>
                <c:pt idx="625">
                  <c:v>141.43279258712849</c:v>
                </c:pt>
                <c:pt idx="626">
                  <c:v>88.514143498859781</c:v>
                </c:pt>
                <c:pt idx="627">
                  <c:v>138.77495094887556</c:v>
                </c:pt>
                <c:pt idx="628">
                  <c:v>47.888916983637174</c:v>
                </c:pt>
                <c:pt idx="629">
                  <c:v>105.7388631171065</c:v>
                </c:pt>
                <c:pt idx="630">
                  <c:v>68.368203598890432</c:v>
                </c:pt>
                <c:pt idx="631">
                  <c:v>139.50180899876426</c:v>
                </c:pt>
                <c:pt idx="632">
                  <c:v>107.29386853208959</c:v>
                </c:pt>
                <c:pt idx="633">
                  <c:v>43.926154037513413</c:v>
                </c:pt>
                <c:pt idx="634">
                  <c:v>109.29325158489556</c:v>
                </c:pt>
                <c:pt idx="635">
                  <c:v>29.764353539645043</c:v>
                </c:pt>
                <c:pt idx="636">
                  <c:v>28.692457070707068</c:v>
                </c:pt>
                <c:pt idx="637">
                  <c:v>140.81765542278626</c:v>
                </c:pt>
                <c:pt idx="638">
                  <c:v>158.44315603090871</c:v>
                </c:pt>
                <c:pt idx="639">
                  <c:v>97.855270118696552</c:v>
                </c:pt>
                <c:pt idx="640">
                  <c:v>83.129062799458154</c:v>
                </c:pt>
                <c:pt idx="641">
                  <c:v>145.43622416967852</c:v>
                </c:pt>
                <c:pt idx="642">
                  <c:v>87.245288466891196</c:v>
                </c:pt>
                <c:pt idx="643">
                  <c:v>71.029941060929261</c:v>
                </c:pt>
                <c:pt idx="644">
                  <c:v>119.84834812958513</c:v>
                </c:pt>
                <c:pt idx="645">
                  <c:v>128.68322767863032</c:v>
                </c:pt>
                <c:pt idx="646">
                  <c:v>142.39293152801531</c:v>
                </c:pt>
                <c:pt idx="647">
                  <c:v>176.74134090364521</c:v>
                </c:pt>
                <c:pt idx="648">
                  <c:v>177.0058224288712</c:v>
                </c:pt>
                <c:pt idx="649">
                  <c:v>148.63974762423132</c:v>
                </c:pt>
                <c:pt idx="650">
                  <c:v>60.880126912686649</c:v>
                </c:pt>
                <c:pt idx="651">
                  <c:v>138.8409951586807</c:v>
                </c:pt>
                <c:pt idx="652">
                  <c:v>132.51150643288727</c:v>
                </c:pt>
                <c:pt idx="653">
                  <c:v>70.558527674597812</c:v>
                </c:pt>
                <c:pt idx="654">
                  <c:v>133.06021268811693</c:v>
                </c:pt>
                <c:pt idx="655">
                  <c:v>136.96794034284767</c:v>
                </c:pt>
                <c:pt idx="656">
                  <c:v>69.487622719257132</c:v>
                </c:pt>
                <c:pt idx="657">
                  <c:v>137.57218725673212</c:v>
                </c:pt>
                <c:pt idx="658">
                  <c:v>143.30684519425915</c:v>
                </c:pt>
                <c:pt idx="659">
                  <c:v>56.514309809578933</c:v>
                </c:pt>
                <c:pt idx="660">
                  <c:v>15.952264697633824</c:v>
                </c:pt>
                <c:pt idx="661">
                  <c:v>26.181132983993315</c:v>
                </c:pt>
                <c:pt idx="662">
                  <c:v>130.74125998824869</c:v>
                </c:pt>
                <c:pt idx="663">
                  <c:v>143.65355587205704</c:v>
                </c:pt>
                <c:pt idx="664">
                  <c:v>130.26452033966211</c:v>
                </c:pt>
                <c:pt idx="665">
                  <c:v>70.667948209498689</c:v>
                </c:pt>
                <c:pt idx="666">
                  <c:v>140.43641308990209</c:v>
                </c:pt>
                <c:pt idx="667">
                  <c:v>36.672713655112624</c:v>
                </c:pt>
                <c:pt idx="668">
                  <c:v>105.77278136017847</c:v>
                </c:pt>
                <c:pt idx="669">
                  <c:v>26.6429774012101</c:v>
                </c:pt>
                <c:pt idx="670">
                  <c:v>75.633269940066043</c:v>
                </c:pt>
                <c:pt idx="671">
                  <c:v>37.307170430015233</c:v>
                </c:pt>
                <c:pt idx="672">
                  <c:v>132.99680401919429</c:v>
                </c:pt>
                <c:pt idx="673">
                  <c:v>140.72673056240907</c:v>
                </c:pt>
                <c:pt idx="674">
                  <c:v>137.22689208836195</c:v>
                </c:pt>
                <c:pt idx="675">
                  <c:v>139.39845745875232</c:v>
                </c:pt>
                <c:pt idx="676">
                  <c:v>141.32329424013133</c:v>
                </c:pt>
                <c:pt idx="677">
                  <c:v>44.685271273319522</c:v>
                </c:pt>
                <c:pt idx="678">
                  <c:v>133.81012416870766</c:v>
                </c:pt>
                <c:pt idx="679">
                  <c:v>131.75901528915708</c:v>
                </c:pt>
                <c:pt idx="680">
                  <c:v>64.571999051075096</c:v>
                </c:pt>
                <c:pt idx="681">
                  <c:v>139.87854509138069</c:v>
                </c:pt>
                <c:pt idx="682">
                  <c:v>61.10350717531977</c:v>
                </c:pt>
                <c:pt idx="683">
                  <c:v>141.19853210739899</c:v>
                </c:pt>
                <c:pt idx="684">
                  <c:v>59.355976238271062</c:v>
                </c:pt>
                <c:pt idx="685">
                  <c:v>21.191807238298257</c:v>
                </c:pt>
                <c:pt idx="686">
                  <c:v>142.90649988723857</c:v>
                </c:pt>
                <c:pt idx="687">
                  <c:v>134.9136615391721</c:v>
                </c:pt>
                <c:pt idx="688">
                  <c:v>143.64219970888161</c:v>
                </c:pt>
                <c:pt idx="689">
                  <c:v>132.54988514922223</c:v>
                </c:pt>
                <c:pt idx="690">
                  <c:v>139.93339034281496</c:v>
                </c:pt>
                <c:pt idx="691">
                  <c:v>95.296016676122463</c:v>
                </c:pt>
                <c:pt idx="692">
                  <c:v>19.792341917953166</c:v>
                </c:pt>
                <c:pt idx="693">
                  <c:v>144.73050407921787</c:v>
                </c:pt>
                <c:pt idx="694">
                  <c:v>108.90728866161805</c:v>
                </c:pt>
                <c:pt idx="695">
                  <c:v>144.90553948634957</c:v>
                </c:pt>
                <c:pt idx="696">
                  <c:v>66.950550573494226</c:v>
                </c:pt>
                <c:pt idx="697">
                  <c:v>110.49213377896234</c:v>
                </c:pt>
                <c:pt idx="698">
                  <c:v>119.28034822054821</c:v>
                </c:pt>
                <c:pt idx="699">
                  <c:v>138.81956792596915</c:v>
                </c:pt>
                <c:pt idx="700">
                  <c:v>86.672718280650045</c:v>
                </c:pt>
                <c:pt idx="701">
                  <c:v>138.86183207587089</c:v>
                </c:pt>
                <c:pt idx="702">
                  <c:v>136.90065791226689</c:v>
                </c:pt>
                <c:pt idx="703">
                  <c:v>158.52116900761396</c:v>
                </c:pt>
                <c:pt idx="704">
                  <c:v>98.148976427831627</c:v>
                </c:pt>
                <c:pt idx="705">
                  <c:v>51.006974724429668</c:v>
                </c:pt>
                <c:pt idx="706">
                  <c:v>146.27406759239017</c:v>
                </c:pt>
                <c:pt idx="707">
                  <c:v>70.24878116980625</c:v>
                </c:pt>
                <c:pt idx="708">
                  <c:v>62.590023472367093</c:v>
                </c:pt>
                <c:pt idx="709">
                  <c:v>127.84986031868345</c:v>
                </c:pt>
                <c:pt idx="710">
                  <c:v>17.737785353535354</c:v>
                </c:pt>
                <c:pt idx="711">
                  <c:v>131.55172187169291</c:v>
                </c:pt>
                <c:pt idx="712">
                  <c:v>137.00300576049747</c:v>
                </c:pt>
                <c:pt idx="713">
                  <c:v>139.7327061709637</c:v>
                </c:pt>
                <c:pt idx="714">
                  <c:v>59.118981127249782</c:v>
                </c:pt>
                <c:pt idx="715">
                  <c:v>77.98830209549746</c:v>
                </c:pt>
                <c:pt idx="716">
                  <c:v>156.25154836784324</c:v>
                </c:pt>
                <c:pt idx="717">
                  <c:v>43.238722489639514</c:v>
                </c:pt>
                <c:pt idx="718">
                  <c:v>138.00821447503782</c:v>
                </c:pt>
                <c:pt idx="719">
                  <c:v>50.177957461448031</c:v>
                </c:pt>
                <c:pt idx="720">
                  <c:v>136.00112856780163</c:v>
                </c:pt>
                <c:pt idx="721">
                  <c:v>100.63162477064921</c:v>
                </c:pt>
                <c:pt idx="722">
                  <c:v>125.89833236204615</c:v>
                </c:pt>
                <c:pt idx="723">
                  <c:v>100.31154321745517</c:v>
                </c:pt>
                <c:pt idx="724">
                  <c:v>113.58998186445531</c:v>
                </c:pt>
                <c:pt idx="725">
                  <c:v>135.71297494938406</c:v>
                </c:pt>
                <c:pt idx="726">
                  <c:v>147.40704054168231</c:v>
                </c:pt>
                <c:pt idx="727">
                  <c:v>141.11631846254772</c:v>
                </c:pt>
                <c:pt idx="728">
                  <c:v>105.31640396609183</c:v>
                </c:pt>
                <c:pt idx="729">
                  <c:v>119.3593170030763</c:v>
                </c:pt>
                <c:pt idx="730">
                  <c:v>123.21148849118612</c:v>
                </c:pt>
                <c:pt idx="731">
                  <c:v>147.63134580269633</c:v>
                </c:pt>
                <c:pt idx="732">
                  <c:v>138.58876532492897</c:v>
                </c:pt>
                <c:pt idx="733">
                  <c:v>149.5095232869011</c:v>
                </c:pt>
                <c:pt idx="734">
                  <c:v>95.482923098266241</c:v>
                </c:pt>
                <c:pt idx="735">
                  <c:v>24.942728258536537</c:v>
                </c:pt>
                <c:pt idx="736">
                  <c:v>116.98894829240568</c:v>
                </c:pt>
                <c:pt idx="737">
                  <c:v>137.14403641397044</c:v>
                </c:pt>
                <c:pt idx="738">
                  <c:v>109.58416105028454</c:v>
                </c:pt>
                <c:pt idx="739">
                  <c:v>135.05519308694269</c:v>
                </c:pt>
                <c:pt idx="740">
                  <c:v>157.24344622031765</c:v>
                </c:pt>
                <c:pt idx="741">
                  <c:v>100.19274856207937</c:v>
                </c:pt>
                <c:pt idx="742">
                  <c:v>108.64087844594931</c:v>
                </c:pt>
                <c:pt idx="743">
                  <c:v>140.02438640913056</c:v>
                </c:pt>
                <c:pt idx="744">
                  <c:v>141.02279485763071</c:v>
                </c:pt>
                <c:pt idx="745">
                  <c:v>92.005448892110394</c:v>
                </c:pt>
                <c:pt idx="746">
                  <c:v>114.85305162083674</c:v>
                </c:pt>
                <c:pt idx="747">
                  <c:v>27.625594914788259</c:v>
                </c:pt>
                <c:pt idx="748">
                  <c:v>145.38864869827805</c:v>
                </c:pt>
                <c:pt idx="749">
                  <c:v>131.57229936218022</c:v>
                </c:pt>
                <c:pt idx="750">
                  <c:v>139.708728082759</c:v>
                </c:pt>
                <c:pt idx="751">
                  <c:v>139.14148307688606</c:v>
                </c:pt>
                <c:pt idx="752">
                  <c:v>17.202656565656568</c:v>
                </c:pt>
                <c:pt idx="753">
                  <c:v>146.45609631711187</c:v>
                </c:pt>
                <c:pt idx="754">
                  <c:v>110.81109991403294</c:v>
                </c:pt>
                <c:pt idx="755">
                  <c:v>106.15661923364753</c:v>
                </c:pt>
                <c:pt idx="756">
                  <c:v>119.88341368534323</c:v>
                </c:pt>
                <c:pt idx="757">
                  <c:v>120.71578543610066</c:v>
                </c:pt>
                <c:pt idx="758">
                  <c:v>158.35998644549852</c:v>
                </c:pt>
                <c:pt idx="759">
                  <c:v>97.502783730766765</c:v>
                </c:pt>
                <c:pt idx="760">
                  <c:v>125.57728971721545</c:v>
                </c:pt>
                <c:pt idx="761">
                  <c:v>174.97644327054863</c:v>
                </c:pt>
                <c:pt idx="762">
                  <c:v>82.875621044915533</c:v>
                </c:pt>
                <c:pt idx="763">
                  <c:v>160.56958716904347</c:v>
                </c:pt>
                <c:pt idx="764">
                  <c:v>50.369474093531416</c:v>
                </c:pt>
                <c:pt idx="765">
                  <c:v>139.41816947264874</c:v>
                </c:pt>
                <c:pt idx="766">
                  <c:v>140.17879427733803</c:v>
                </c:pt>
                <c:pt idx="767">
                  <c:v>123.68733893918623</c:v>
                </c:pt>
                <c:pt idx="768">
                  <c:v>148.13074821323542</c:v>
                </c:pt>
                <c:pt idx="769">
                  <c:v>127.11482649606369</c:v>
                </c:pt>
                <c:pt idx="770">
                  <c:v>38.049917992326527</c:v>
                </c:pt>
                <c:pt idx="771">
                  <c:v>76.305066080344702</c:v>
                </c:pt>
                <c:pt idx="772">
                  <c:v>56.359501099345522</c:v>
                </c:pt>
                <c:pt idx="773">
                  <c:v>117.69291050743017</c:v>
                </c:pt>
                <c:pt idx="774">
                  <c:v>127.91096688009623</c:v>
                </c:pt>
                <c:pt idx="775">
                  <c:v>14.248805555555554</c:v>
                </c:pt>
                <c:pt idx="776">
                  <c:v>141.03797026387451</c:v>
                </c:pt>
                <c:pt idx="777">
                  <c:v>127.4209251597717</c:v>
                </c:pt>
                <c:pt idx="778">
                  <c:v>144.80942103933623</c:v>
                </c:pt>
                <c:pt idx="779">
                  <c:v>128.29589532177616</c:v>
                </c:pt>
                <c:pt idx="780">
                  <c:v>81.429868744381537</c:v>
                </c:pt>
                <c:pt idx="781">
                  <c:v>142.11913283860116</c:v>
                </c:pt>
                <c:pt idx="782">
                  <c:v>137.43742200124302</c:v>
                </c:pt>
                <c:pt idx="783">
                  <c:v>98.50988245767843</c:v>
                </c:pt>
                <c:pt idx="784">
                  <c:v>51.616061582085415</c:v>
                </c:pt>
                <c:pt idx="785">
                  <c:v>134.89044338514074</c:v>
                </c:pt>
                <c:pt idx="786">
                  <c:v>121.28309983843381</c:v>
                </c:pt>
                <c:pt idx="787">
                  <c:v>119.87334267958775</c:v>
                </c:pt>
                <c:pt idx="788">
                  <c:v>127.00960879366893</c:v>
                </c:pt>
                <c:pt idx="789">
                  <c:v>31.458382640774033</c:v>
                </c:pt>
                <c:pt idx="790">
                  <c:v>139.03798999217886</c:v>
                </c:pt>
                <c:pt idx="791">
                  <c:v>136.70128853705091</c:v>
                </c:pt>
                <c:pt idx="792">
                  <c:v>92.290278073014775</c:v>
                </c:pt>
                <c:pt idx="793">
                  <c:v>136.12829295234269</c:v>
                </c:pt>
                <c:pt idx="794">
                  <c:v>134.73158521652226</c:v>
                </c:pt>
                <c:pt idx="795">
                  <c:v>130.97862344575279</c:v>
                </c:pt>
                <c:pt idx="796">
                  <c:v>17.69873484848485</c:v>
                </c:pt>
                <c:pt idx="797">
                  <c:v>127.23035591207272</c:v>
                </c:pt>
                <c:pt idx="798">
                  <c:v>113.73173106650862</c:v>
                </c:pt>
                <c:pt idx="799">
                  <c:v>57.870681817098642</c:v>
                </c:pt>
                <c:pt idx="800">
                  <c:v>130.69460430961334</c:v>
                </c:pt>
                <c:pt idx="801">
                  <c:v>134.33109947373973</c:v>
                </c:pt>
                <c:pt idx="802">
                  <c:v>127.17710815114999</c:v>
                </c:pt>
                <c:pt idx="803">
                  <c:v>131.26787668996056</c:v>
                </c:pt>
                <c:pt idx="804">
                  <c:v>65.413910341180355</c:v>
                </c:pt>
                <c:pt idx="805">
                  <c:v>60.486009991046117</c:v>
                </c:pt>
                <c:pt idx="806">
                  <c:v>148.03001604036712</c:v>
                </c:pt>
                <c:pt idx="807">
                  <c:v>138.51136032595988</c:v>
                </c:pt>
                <c:pt idx="808">
                  <c:v>148.18417302801012</c:v>
                </c:pt>
                <c:pt idx="809">
                  <c:v>16.624313422418208</c:v>
                </c:pt>
                <c:pt idx="810">
                  <c:v>16.861724747474742</c:v>
                </c:pt>
                <c:pt idx="811">
                  <c:v>68.875088512934838</c:v>
                </c:pt>
                <c:pt idx="812">
                  <c:v>128.16212623969469</c:v>
                </c:pt>
                <c:pt idx="813">
                  <c:v>67.315322716575963</c:v>
                </c:pt>
                <c:pt idx="814">
                  <c:v>20.817491910301982</c:v>
                </c:pt>
                <c:pt idx="815">
                  <c:v>119.14745244369583</c:v>
                </c:pt>
                <c:pt idx="816">
                  <c:v>136.23169518293238</c:v>
                </c:pt>
                <c:pt idx="817">
                  <c:v>133.57143444530436</c:v>
                </c:pt>
                <c:pt idx="818">
                  <c:v>120.12109063768941</c:v>
                </c:pt>
                <c:pt idx="819">
                  <c:v>131.51424867827018</c:v>
                </c:pt>
                <c:pt idx="820">
                  <c:v>85.226093109651416</c:v>
                </c:pt>
                <c:pt idx="821">
                  <c:v>77.532044253651776</c:v>
                </c:pt>
                <c:pt idx="822">
                  <c:v>28.192417476876763</c:v>
                </c:pt>
                <c:pt idx="823">
                  <c:v>111.94767072170666</c:v>
                </c:pt>
                <c:pt idx="824">
                  <c:v>131.00504598567835</c:v>
                </c:pt>
                <c:pt idx="825">
                  <c:v>60.871049488164758</c:v>
                </c:pt>
                <c:pt idx="826">
                  <c:v>144.98184243456075</c:v>
                </c:pt>
                <c:pt idx="827">
                  <c:v>135.33222239563605</c:v>
                </c:pt>
                <c:pt idx="828">
                  <c:v>47.652572597569261</c:v>
                </c:pt>
                <c:pt idx="829">
                  <c:v>132.07030430536958</c:v>
                </c:pt>
                <c:pt idx="830">
                  <c:v>79.905013412936654</c:v>
                </c:pt>
                <c:pt idx="831">
                  <c:v>114.88977896955696</c:v>
                </c:pt>
                <c:pt idx="832">
                  <c:v>62.110573419971516</c:v>
                </c:pt>
                <c:pt idx="833">
                  <c:v>76.005162880350895</c:v>
                </c:pt>
                <c:pt idx="834">
                  <c:v>133.28425170432939</c:v>
                </c:pt>
                <c:pt idx="835">
                  <c:v>145.9849350891987</c:v>
                </c:pt>
                <c:pt idx="836">
                  <c:v>74.687390830942945</c:v>
                </c:pt>
                <c:pt idx="837">
                  <c:v>133.55503306596404</c:v>
                </c:pt>
                <c:pt idx="838">
                  <c:v>35.274510101010094</c:v>
                </c:pt>
                <c:pt idx="839">
                  <c:v>137.37161398863702</c:v>
                </c:pt>
                <c:pt idx="840">
                  <c:v>78.019994951600211</c:v>
                </c:pt>
                <c:pt idx="841">
                  <c:v>113.41328550180002</c:v>
                </c:pt>
                <c:pt idx="842">
                  <c:v>96.44965789975744</c:v>
                </c:pt>
                <c:pt idx="843">
                  <c:v>51.479813028247548</c:v>
                </c:pt>
                <c:pt idx="844">
                  <c:v>131.80306795311972</c:v>
                </c:pt>
                <c:pt idx="845">
                  <c:v>49.045986684651417</c:v>
                </c:pt>
                <c:pt idx="846">
                  <c:v>40.309400704067485</c:v>
                </c:pt>
                <c:pt idx="847">
                  <c:v>116.30993720133651</c:v>
                </c:pt>
                <c:pt idx="848">
                  <c:v>156.17819127712832</c:v>
                </c:pt>
                <c:pt idx="849">
                  <c:v>104.98200404333795</c:v>
                </c:pt>
                <c:pt idx="850">
                  <c:v>100.91975646083618</c:v>
                </c:pt>
                <c:pt idx="851">
                  <c:v>149.74321496296611</c:v>
                </c:pt>
                <c:pt idx="852">
                  <c:v>81.430202581961325</c:v>
                </c:pt>
                <c:pt idx="853">
                  <c:v>72.42000813983185</c:v>
                </c:pt>
                <c:pt idx="854">
                  <c:v>90.361446697113095</c:v>
                </c:pt>
                <c:pt idx="855">
                  <c:v>116.46915383036622</c:v>
                </c:pt>
                <c:pt idx="856">
                  <c:v>138.5013853802723</c:v>
                </c:pt>
                <c:pt idx="857">
                  <c:v>177.18798328575809</c:v>
                </c:pt>
                <c:pt idx="858">
                  <c:v>165.38789364853272</c:v>
                </c:pt>
                <c:pt idx="859">
                  <c:v>146.46111049401091</c:v>
                </c:pt>
                <c:pt idx="860">
                  <c:v>65.876326561620033</c:v>
                </c:pt>
                <c:pt idx="861">
                  <c:v>135.06134805013988</c:v>
                </c:pt>
                <c:pt idx="862">
                  <c:v>133.49155213783609</c:v>
                </c:pt>
                <c:pt idx="863">
                  <c:v>84.547385721776166</c:v>
                </c:pt>
                <c:pt idx="864">
                  <c:v>114.16711347112218</c:v>
                </c:pt>
                <c:pt idx="865">
                  <c:v>137.22598726097596</c:v>
                </c:pt>
                <c:pt idx="866">
                  <c:v>51.792286423928601</c:v>
                </c:pt>
                <c:pt idx="867">
                  <c:v>135.76495102041935</c:v>
                </c:pt>
                <c:pt idx="868">
                  <c:v>151.83734332158201</c:v>
                </c:pt>
                <c:pt idx="869">
                  <c:v>48.889225054009607</c:v>
                </c:pt>
                <c:pt idx="870">
                  <c:v>15.634936868686871</c:v>
                </c:pt>
                <c:pt idx="871">
                  <c:v>34.21217869725691</c:v>
                </c:pt>
                <c:pt idx="872">
                  <c:v>130.04499455055827</c:v>
                </c:pt>
                <c:pt idx="873">
                  <c:v>138.19692021658236</c:v>
                </c:pt>
                <c:pt idx="874">
                  <c:v>130.97714422012351</c:v>
                </c:pt>
                <c:pt idx="875">
                  <c:v>82.205608939598065</c:v>
                </c:pt>
                <c:pt idx="876">
                  <c:v>141.56795734416019</c:v>
                </c:pt>
                <c:pt idx="877">
                  <c:v>48.488303248839728</c:v>
                </c:pt>
                <c:pt idx="878">
                  <c:v>63.214265642876001</c:v>
                </c:pt>
                <c:pt idx="879">
                  <c:v>53.152954582004483</c:v>
                </c:pt>
                <c:pt idx="880">
                  <c:v>64.770623804266464</c:v>
                </c:pt>
                <c:pt idx="881">
                  <c:v>59.70671537723787</c:v>
                </c:pt>
                <c:pt idx="882">
                  <c:v>105.36652922483449</c:v>
                </c:pt>
                <c:pt idx="883">
                  <c:v>141.26005710053238</c:v>
                </c:pt>
                <c:pt idx="884">
                  <c:v>137.22792484510097</c:v>
                </c:pt>
                <c:pt idx="885">
                  <c:v>134.75941278391241</c:v>
                </c:pt>
                <c:pt idx="886">
                  <c:v>141.46826777863768</c:v>
                </c:pt>
                <c:pt idx="887">
                  <c:v>16.261977178392826</c:v>
                </c:pt>
                <c:pt idx="888">
                  <c:v>116.72991652624729</c:v>
                </c:pt>
                <c:pt idx="889">
                  <c:v>132.50539034281496</c:v>
                </c:pt>
                <c:pt idx="890">
                  <c:v>60.102004681548749</c:v>
                </c:pt>
                <c:pt idx="891">
                  <c:v>98.455862356746294</c:v>
                </c:pt>
                <c:pt idx="892">
                  <c:v>43.810361234104136</c:v>
                </c:pt>
                <c:pt idx="893">
                  <c:v>143.67564720313439</c:v>
                </c:pt>
                <c:pt idx="894">
                  <c:v>43.646966684352883</c:v>
                </c:pt>
                <c:pt idx="895">
                  <c:v>27.252211213038315</c:v>
                </c:pt>
                <c:pt idx="896">
                  <c:v>140.4442999987981</c:v>
                </c:pt>
                <c:pt idx="897">
                  <c:v>137.91050892236791</c:v>
                </c:pt>
                <c:pt idx="898">
                  <c:v>143.95902806325367</c:v>
                </c:pt>
                <c:pt idx="899">
                  <c:v>134.2888336856067</c:v>
                </c:pt>
                <c:pt idx="900">
                  <c:v>130.20151644574142</c:v>
                </c:pt>
                <c:pt idx="901">
                  <c:v>89.579376057006229</c:v>
                </c:pt>
                <c:pt idx="902">
                  <c:v>24.859047743786967</c:v>
                </c:pt>
                <c:pt idx="903">
                  <c:v>146.85048034892714</c:v>
                </c:pt>
                <c:pt idx="904">
                  <c:v>81.709866589896549</c:v>
                </c:pt>
                <c:pt idx="905">
                  <c:v>149.70492472114174</c:v>
                </c:pt>
                <c:pt idx="906">
                  <c:v>60.545103144593497</c:v>
                </c:pt>
                <c:pt idx="907">
                  <c:v>124.59397894256409</c:v>
                </c:pt>
                <c:pt idx="908">
                  <c:v>114.23596759933129</c:v>
                </c:pt>
                <c:pt idx="909">
                  <c:v>139.20904655075242</c:v>
                </c:pt>
                <c:pt idx="910">
                  <c:v>113.28499435341151</c:v>
                </c:pt>
                <c:pt idx="911">
                  <c:v>149.11056700317599</c:v>
                </c:pt>
                <c:pt idx="912">
                  <c:v>113.00900600018653</c:v>
                </c:pt>
                <c:pt idx="913">
                  <c:v>157.02684890027837</c:v>
                </c:pt>
                <c:pt idx="914">
                  <c:v>89.264321995502684</c:v>
                </c:pt>
                <c:pt idx="915">
                  <c:v>79.082244075216167</c:v>
                </c:pt>
                <c:pt idx="916">
                  <c:v>137.17246445720642</c:v>
                </c:pt>
                <c:pt idx="917">
                  <c:v>76.536067279234345</c:v>
                </c:pt>
                <c:pt idx="918">
                  <c:v>48.0430041059697</c:v>
                </c:pt>
                <c:pt idx="919">
                  <c:v>131.73818518055694</c:v>
                </c:pt>
                <c:pt idx="920">
                  <c:v>42.27359911987017</c:v>
                </c:pt>
                <c:pt idx="921">
                  <c:v>143.08823018602504</c:v>
                </c:pt>
                <c:pt idx="922">
                  <c:v>137.78897545746716</c:v>
                </c:pt>
                <c:pt idx="923">
                  <c:v>121.27427509479421</c:v>
                </c:pt>
                <c:pt idx="924">
                  <c:v>23.588941281773188</c:v>
                </c:pt>
                <c:pt idx="925">
                  <c:v>74.881070682816784</c:v>
                </c:pt>
                <c:pt idx="926">
                  <c:v>152.2263004996048</c:v>
                </c:pt>
                <c:pt idx="927">
                  <c:v>62.716201651772174</c:v>
                </c:pt>
                <c:pt idx="928">
                  <c:v>127.63146406827772</c:v>
                </c:pt>
                <c:pt idx="929">
                  <c:v>56.871291197626505</c:v>
                </c:pt>
                <c:pt idx="930">
                  <c:v>136.64859598992214</c:v>
                </c:pt>
                <c:pt idx="931">
                  <c:v>91.356209394508497</c:v>
                </c:pt>
                <c:pt idx="932">
                  <c:v>129.75622785944654</c:v>
                </c:pt>
                <c:pt idx="933">
                  <c:v>89.03396152329924</c:v>
                </c:pt>
                <c:pt idx="934">
                  <c:v>100.83893481950901</c:v>
                </c:pt>
                <c:pt idx="935">
                  <c:v>140.6777988256016</c:v>
                </c:pt>
                <c:pt idx="936">
                  <c:v>142.88763200776603</c:v>
                </c:pt>
                <c:pt idx="937">
                  <c:v>141.58991182534737</c:v>
                </c:pt>
                <c:pt idx="938">
                  <c:v>102.55076555367214</c:v>
                </c:pt>
                <c:pt idx="939">
                  <c:v>110.28632010888307</c:v>
                </c:pt>
                <c:pt idx="940">
                  <c:v>123.02469597181772</c:v>
                </c:pt>
                <c:pt idx="941">
                  <c:v>115.26551111925653</c:v>
                </c:pt>
                <c:pt idx="942">
                  <c:v>141.83201312162365</c:v>
                </c:pt>
                <c:pt idx="943">
                  <c:v>155.37004356046512</c:v>
                </c:pt>
                <c:pt idx="944">
                  <c:v>68.717856323384837</c:v>
                </c:pt>
                <c:pt idx="945">
                  <c:v>80.23775473516379</c:v>
                </c:pt>
                <c:pt idx="946">
                  <c:v>120.64397305258953</c:v>
                </c:pt>
                <c:pt idx="947">
                  <c:v>137.6901939652829</c:v>
                </c:pt>
                <c:pt idx="948">
                  <c:v>118.51383855770105</c:v>
                </c:pt>
                <c:pt idx="949">
                  <c:v>138.2231127081248</c:v>
                </c:pt>
                <c:pt idx="950">
                  <c:v>151.00764799011631</c:v>
                </c:pt>
                <c:pt idx="951">
                  <c:v>93.99551923178511</c:v>
                </c:pt>
                <c:pt idx="952">
                  <c:v>98.628908671851775</c:v>
                </c:pt>
                <c:pt idx="953">
                  <c:v>115.07586013208447</c:v>
                </c:pt>
                <c:pt idx="954">
                  <c:v>139.90310673482659</c:v>
                </c:pt>
                <c:pt idx="955">
                  <c:v>69.717746836742535</c:v>
                </c:pt>
                <c:pt idx="956">
                  <c:v>102.88368835598304</c:v>
                </c:pt>
                <c:pt idx="957">
                  <c:v>28.856558672274524</c:v>
                </c:pt>
                <c:pt idx="958">
                  <c:v>145.11980434114145</c:v>
                </c:pt>
                <c:pt idx="959">
                  <c:v>135.25521791748153</c:v>
                </c:pt>
                <c:pt idx="960">
                  <c:v>136.33109775528359</c:v>
                </c:pt>
                <c:pt idx="961">
                  <c:v>119.59274115944262</c:v>
                </c:pt>
                <c:pt idx="962">
                  <c:v>17.517765151515146</c:v>
                </c:pt>
                <c:pt idx="963">
                  <c:v>154.32151041751158</c:v>
                </c:pt>
                <c:pt idx="964">
                  <c:v>82.968519726325709</c:v>
                </c:pt>
                <c:pt idx="965">
                  <c:v>122.28421647677264</c:v>
                </c:pt>
                <c:pt idx="966">
                  <c:v>130.72659847827211</c:v>
                </c:pt>
                <c:pt idx="967">
                  <c:v>108.27183952116351</c:v>
                </c:pt>
                <c:pt idx="968">
                  <c:v>159.93686281544049</c:v>
                </c:pt>
                <c:pt idx="969">
                  <c:v>120.7105968034725</c:v>
                </c:pt>
                <c:pt idx="970">
                  <c:v>127.12741333809794</c:v>
                </c:pt>
                <c:pt idx="971">
                  <c:v>179.85291246196525</c:v>
                </c:pt>
                <c:pt idx="972">
                  <c:v>113.40538983540719</c:v>
                </c:pt>
                <c:pt idx="973">
                  <c:v>164.55322090902388</c:v>
                </c:pt>
                <c:pt idx="974">
                  <c:v>66.219919400099982</c:v>
                </c:pt>
                <c:pt idx="975">
                  <c:v>140.24063778179053</c:v>
                </c:pt>
                <c:pt idx="976">
                  <c:v>133.4537668787529</c:v>
                </c:pt>
                <c:pt idx="977">
                  <c:v>139.88604868144259</c:v>
                </c:pt>
                <c:pt idx="978">
                  <c:v>142.72227588369745</c:v>
                </c:pt>
                <c:pt idx="979">
                  <c:v>129.794374726265</c:v>
                </c:pt>
                <c:pt idx="980">
                  <c:v>48.28477054630261</c:v>
                </c:pt>
                <c:pt idx="981">
                  <c:v>87.088342483509308</c:v>
                </c:pt>
                <c:pt idx="982">
                  <c:v>14.828232323232319</c:v>
                </c:pt>
                <c:pt idx="983">
                  <c:v>107.69203067476185</c:v>
                </c:pt>
                <c:pt idx="984">
                  <c:v>123.66295720107256</c:v>
                </c:pt>
                <c:pt idx="985">
                  <c:v>31.216834008078749</c:v>
                </c:pt>
                <c:pt idx="986">
                  <c:v>141.82178343095956</c:v>
                </c:pt>
                <c:pt idx="987">
                  <c:v>115.92188683641746</c:v>
                </c:pt>
                <c:pt idx="988">
                  <c:v>142.79398516498631</c:v>
                </c:pt>
                <c:pt idx="989">
                  <c:v>110.95330921075291</c:v>
                </c:pt>
                <c:pt idx="990">
                  <c:v>18.585974747474751</c:v>
                </c:pt>
                <c:pt idx="991">
                  <c:v>139.91508190428777</c:v>
                </c:pt>
                <c:pt idx="992">
                  <c:v>134.49905455577286</c:v>
                </c:pt>
                <c:pt idx="993">
                  <c:v>119.08205444131089</c:v>
                </c:pt>
                <c:pt idx="994">
                  <c:v>89.637812247945305</c:v>
                </c:pt>
                <c:pt idx="995">
                  <c:v>135.23703684323331</c:v>
                </c:pt>
                <c:pt idx="996">
                  <c:v>136.95899782702085</c:v>
                </c:pt>
                <c:pt idx="997">
                  <c:v>130.27983689553272</c:v>
                </c:pt>
                <c:pt idx="998">
                  <c:v>115.92730230880997</c:v>
                </c:pt>
                <c:pt idx="999">
                  <c:v>31.813118643846721</c:v>
                </c:pt>
                <c:pt idx="1000">
                  <c:v>138.38678193581589</c:v>
                </c:pt>
                <c:pt idx="1001">
                  <c:v>139.34733322057193</c:v>
                </c:pt>
                <c:pt idx="1002">
                  <c:v>89.19750345544729</c:v>
                </c:pt>
                <c:pt idx="1003">
                  <c:v>142.73860199899227</c:v>
                </c:pt>
                <c:pt idx="1004">
                  <c:v>130.98924263342818</c:v>
                </c:pt>
                <c:pt idx="1005">
                  <c:v>132.37561377355078</c:v>
                </c:pt>
                <c:pt idx="1006">
                  <c:v>17.157966155434124</c:v>
                </c:pt>
                <c:pt idx="1007">
                  <c:v>132.04745226515965</c:v>
                </c:pt>
                <c:pt idx="1008">
                  <c:v>126.58727055828554</c:v>
                </c:pt>
                <c:pt idx="1009">
                  <c:v>34.390384675523514</c:v>
                </c:pt>
                <c:pt idx="1010">
                  <c:v>130.33020264269317</c:v>
                </c:pt>
                <c:pt idx="1011">
                  <c:v>119.61432419953046</c:v>
                </c:pt>
                <c:pt idx="1012">
                  <c:v>129.99164532177616</c:v>
                </c:pt>
                <c:pt idx="1013">
                  <c:v>126.9426760780491</c:v>
                </c:pt>
                <c:pt idx="1014">
                  <c:v>75.363357548562647</c:v>
                </c:pt>
                <c:pt idx="1015">
                  <c:v>73.628802672646799</c:v>
                </c:pt>
                <c:pt idx="1016">
                  <c:v>145.74598676744566</c:v>
                </c:pt>
                <c:pt idx="1017">
                  <c:v>135.51744948950378</c:v>
                </c:pt>
                <c:pt idx="1018">
                  <c:v>143.17507414967068</c:v>
                </c:pt>
                <c:pt idx="1019">
                  <c:v>51.334872237790847</c:v>
                </c:pt>
                <c:pt idx="1020">
                  <c:v>21.840080132316864</c:v>
                </c:pt>
                <c:pt idx="1021">
                  <c:v>70.528321788741977</c:v>
                </c:pt>
                <c:pt idx="1022">
                  <c:v>110.52936298310227</c:v>
                </c:pt>
                <c:pt idx="1023">
                  <c:v>35.534927793885558</c:v>
                </c:pt>
                <c:pt idx="1024">
                  <c:v>11.034010101010104</c:v>
                </c:pt>
                <c:pt idx="1025">
                  <c:v>71.404569737326113</c:v>
                </c:pt>
                <c:pt idx="1026">
                  <c:v>133.14666782714102</c:v>
                </c:pt>
                <c:pt idx="1027">
                  <c:v>113.25053298648919</c:v>
                </c:pt>
                <c:pt idx="1028">
                  <c:v>149.37895557011771</c:v>
                </c:pt>
                <c:pt idx="1029">
                  <c:v>123.25368163615894</c:v>
                </c:pt>
                <c:pt idx="1030">
                  <c:v>76.47122817515411</c:v>
                </c:pt>
                <c:pt idx="1031">
                  <c:v>88.163381556604918</c:v>
                </c:pt>
                <c:pt idx="1032">
                  <c:v>28.160848635595471</c:v>
                </c:pt>
                <c:pt idx="1033">
                  <c:v>95.818104574265305</c:v>
                </c:pt>
                <c:pt idx="1034">
                  <c:v>78.092288008808737</c:v>
                </c:pt>
                <c:pt idx="1035">
                  <c:v>63.98869114581737</c:v>
                </c:pt>
                <c:pt idx="1036">
                  <c:v>129.26469335013297</c:v>
                </c:pt>
                <c:pt idx="1037">
                  <c:v>136.3344725387237</c:v>
                </c:pt>
                <c:pt idx="1038">
                  <c:v>89.446553239821284</c:v>
                </c:pt>
                <c:pt idx="1039">
                  <c:v>132.19975248403492</c:v>
                </c:pt>
                <c:pt idx="1040">
                  <c:v>69.886550698038207</c:v>
                </c:pt>
                <c:pt idx="1041">
                  <c:v>141.22851788595341</c:v>
                </c:pt>
                <c:pt idx="1042">
                  <c:v>63.176896451764726</c:v>
                </c:pt>
                <c:pt idx="1043">
                  <c:v>93.302901605994904</c:v>
                </c:pt>
                <c:pt idx="1044">
                  <c:v>130.19253535858462</c:v>
                </c:pt>
                <c:pt idx="1045">
                  <c:v>141.88861245772142</c:v>
                </c:pt>
                <c:pt idx="1046">
                  <c:v>78.83297633433645</c:v>
                </c:pt>
                <c:pt idx="1047">
                  <c:v>135.32383414336505</c:v>
                </c:pt>
                <c:pt idx="1048">
                  <c:v>53.452612097119584</c:v>
                </c:pt>
                <c:pt idx="1049">
                  <c:v>121.12156998158761</c:v>
                </c:pt>
                <c:pt idx="1051">
                  <c:v>21.097997474747476</c:v>
                </c:pt>
                <c:pt idx="1052">
                  <c:v>24.970434343434341</c:v>
                </c:pt>
                <c:pt idx="1053">
                  <c:v>16.50250252525252</c:v>
                </c:pt>
                <c:pt idx="1054">
                  <c:v>29.216878787878791</c:v>
                </c:pt>
                <c:pt idx="1055">
                  <c:v>13.417424242424246</c:v>
                </c:pt>
                <c:pt idx="1056">
                  <c:v>28.253732323232327</c:v>
                </c:pt>
                <c:pt idx="1057">
                  <c:v>31.810287878787875</c:v>
                </c:pt>
                <c:pt idx="1058">
                  <c:v>23.834401515151509</c:v>
                </c:pt>
                <c:pt idx="1059">
                  <c:v>38.744045454545464</c:v>
                </c:pt>
                <c:pt idx="1060">
                  <c:v>16.582820707070706</c:v>
                </c:pt>
                <c:pt idx="1061">
                  <c:v>25.254643939393944</c:v>
                </c:pt>
                <c:pt idx="1062">
                  <c:v>32.453484848484855</c:v>
                </c:pt>
                <c:pt idx="1063">
                  <c:v>21.361684343434344</c:v>
                </c:pt>
                <c:pt idx="1064">
                  <c:v>36.351277777777774</c:v>
                </c:pt>
                <c:pt idx="1065">
                  <c:v>16.135169191919193</c:v>
                </c:pt>
                <c:pt idx="1066">
                  <c:v>67.580101010101004</c:v>
                </c:pt>
                <c:pt idx="1067">
                  <c:v>68.358969696969694</c:v>
                </c:pt>
                <c:pt idx="1068">
                  <c:v>62.003005050505045</c:v>
                </c:pt>
                <c:pt idx="1069">
                  <c:v>82.883257575757582</c:v>
                </c:pt>
                <c:pt idx="1070">
                  <c:v>59.649747474747464</c:v>
                </c:pt>
                <c:pt idx="1071">
                  <c:v>17.355411616161618</c:v>
                </c:pt>
                <c:pt idx="1072">
                  <c:v>21.030050505050504</c:v>
                </c:pt>
                <c:pt idx="1073">
                  <c:v>12.75137373737374</c:v>
                </c:pt>
                <c:pt idx="1074">
                  <c:v>26.70809090909091</c:v>
                </c:pt>
                <c:pt idx="1075">
                  <c:v>11.650126262626262</c:v>
                </c:pt>
                <c:pt idx="1076">
                  <c:v>20.745421717171716</c:v>
                </c:pt>
                <c:pt idx="1077">
                  <c:v>25.965994949494956</c:v>
                </c:pt>
                <c:pt idx="1078">
                  <c:v>17.543083333333335</c:v>
                </c:pt>
                <c:pt idx="1079">
                  <c:v>31.273141414141413</c:v>
                </c:pt>
                <c:pt idx="1080">
                  <c:v>14.533179292929292</c:v>
                </c:pt>
                <c:pt idx="1081">
                  <c:v>15.014083333333334</c:v>
                </c:pt>
                <c:pt idx="1082">
                  <c:v>21.743378787878783</c:v>
                </c:pt>
                <c:pt idx="1083">
                  <c:v>14.798593434343431</c:v>
                </c:pt>
                <c:pt idx="1084">
                  <c:v>24.566666666666659</c:v>
                </c:pt>
                <c:pt idx="1085">
                  <c:v>10.756785353535351</c:v>
                </c:pt>
                <c:pt idx="1086">
                  <c:v>25.779234848484844</c:v>
                </c:pt>
                <c:pt idx="1087">
                  <c:v>32.542489898989906</c:v>
                </c:pt>
                <c:pt idx="1088">
                  <c:v>19.26281565656566</c:v>
                </c:pt>
                <c:pt idx="1089">
                  <c:v>36.096343434343432</c:v>
                </c:pt>
                <c:pt idx="1090">
                  <c:v>16.984065656565654</c:v>
                </c:pt>
                <c:pt idx="1091">
                  <c:v>24.998762626262625</c:v>
                </c:pt>
                <c:pt idx="1092">
                  <c:v>29.715823232323228</c:v>
                </c:pt>
                <c:pt idx="1093">
                  <c:v>19.113603535353541</c:v>
                </c:pt>
                <c:pt idx="1094">
                  <c:v>31.894398989898988</c:v>
                </c:pt>
                <c:pt idx="1095">
                  <c:v>16.351398989898989</c:v>
                </c:pt>
                <c:pt idx="1096">
                  <c:v>20.288176767676767</c:v>
                </c:pt>
                <c:pt idx="1097">
                  <c:v>24.63530808080808</c:v>
                </c:pt>
                <c:pt idx="1098">
                  <c:v>17.057000000000002</c:v>
                </c:pt>
                <c:pt idx="1099">
                  <c:v>30.713828282828288</c:v>
                </c:pt>
                <c:pt idx="1100">
                  <c:v>12.829770202020196</c:v>
                </c:pt>
                <c:pt idx="1101">
                  <c:v>19.776378787878787</c:v>
                </c:pt>
                <c:pt idx="1102">
                  <c:v>24.387454545454545</c:v>
                </c:pt>
                <c:pt idx="1103">
                  <c:v>15.984227272727271</c:v>
                </c:pt>
                <c:pt idx="1104">
                  <c:v>29.55021212121212</c:v>
                </c:pt>
                <c:pt idx="1105">
                  <c:v>11.691300505050499</c:v>
                </c:pt>
                <c:pt idx="1106">
                  <c:v>23.474502525252522</c:v>
                </c:pt>
                <c:pt idx="1107">
                  <c:v>27.33035858585859</c:v>
                </c:pt>
                <c:pt idx="1108">
                  <c:v>16.451181818181819</c:v>
                </c:pt>
                <c:pt idx="1109">
                  <c:v>34.857378787878787</c:v>
                </c:pt>
                <c:pt idx="1110">
                  <c:v>13.235499999999995</c:v>
                </c:pt>
                <c:pt idx="1111">
                  <c:v>23.132499999999997</c:v>
                </c:pt>
                <c:pt idx="1112">
                  <c:v>29.503037878787886</c:v>
                </c:pt>
                <c:pt idx="1113">
                  <c:v>18.422020202020203</c:v>
                </c:pt>
                <c:pt idx="1114">
                  <c:v>35.976676767676764</c:v>
                </c:pt>
                <c:pt idx="1115">
                  <c:v>14.927154040404041</c:v>
                </c:pt>
                <c:pt idx="1116">
                  <c:v>40.043929292929299</c:v>
                </c:pt>
                <c:pt idx="1117">
                  <c:v>53.518646464646466</c:v>
                </c:pt>
                <c:pt idx="1118">
                  <c:v>31.822623737373739</c:v>
                </c:pt>
                <c:pt idx="1119">
                  <c:v>60.271025252525256</c:v>
                </c:pt>
                <c:pt idx="1120">
                  <c:v>24.512532828282829</c:v>
                </c:pt>
                <c:pt idx="1121">
                  <c:v>26.064707070707076</c:v>
                </c:pt>
                <c:pt idx="1122">
                  <c:v>31.588656565656571</c:v>
                </c:pt>
                <c:pt idx="1123">
                  <c:v>21.508224747474756</c:v>
                </c:pt>
                <c:pt idx="1124">
                  <c:v>42.281944444444449</c:v>
                </c:pt>
                <c:pt idx="1125">
                  <c:v>18.354858585858587</c:v>
                </c:pt>
                <c:pt idx="1126">
                  <c:v>23.001921717171715</c:v>
                </c:pt>
                <c:pt idx="1127">
                  <c:v>28.319085858585858</c:v>
                </c:pt>
                <c:pt idx="1128">
                  <c:v>20.293343434343427</c:v>
                </c:pt>
                <c:pt idx="1129">
                  <c:v>29.99096464646464</c:v>
                </c:pt>
                <c:pt idx="1130">
                  <c:v>17.109159090909095</c:v>
                </c:pt>
                <c:pt idx="1131">
                  <c:v>18.308128787878793</c:v>
                </c:pt>
                <c:pt idx="1132">
                  <c:v>23.387598484848482</c:v>
                </c:pt>
                <c:pt idx="1133">
                  <c:v>16.207474747474748</c:v>
                </c:pt>
                <c:pt idx="1134">
                  <c:v>24.59479040404041</c:v>
                </c:pt>
                <c:pt idx="1135">
                  <c:v>11.735757575757573</c:v>
                </c:pt>
                <c:pt idx="1136">
                  <c:v>31.294260101010106</c:v>
                </c:pt>
                <c:pt idx="1137">
                  <c:v>37.965782828282826</c:v>
                </c:pt>
                <c:pt idx="1138">
                  <c:v>28.124032828282825</c:v>
                </c:pt>
                <c:pt idx="1139">
                  <c:v>46.946520202020189</c:v>
                </c:pt>
                <c:pt idx="1140">
                  <c:v>19.964669191919192</c:v>
                </c:pt>
                <c:pt idx="1141">
                  <c:v>17.786717171717175</c:v>
                </c:pt>
                <c:pt idx="1142">
                  <c:v>25.984098484848484</c:v>
                </c:pt>
                <c:pt idx="1143">
                  <c:v>16.126409090909085</c:v>
                </c:pt>
                <c:pt idx="1144">
                  <c:v>27.296803030303035</c:v>
                </c:pt>
                <c:pt idx="1145">
                  <c:v>13.292810606060604</c:v>
                </c:pt>
                <c:pt idx="1146">
                  <c:v>26.369075757575754</c:v>
                </c:pt>
                <c:pt idx="1147">
                  <c:v>31.109641414141411</c:v>
                </c:pt>
                <c:pt idx="1148">
                  <c:v>24.103363636363635</c:v>
                </c:pt>
                <c:pt idx="1149">
                  <c:v>39.401439393939391</c:v>
                </c:pt>
                <c:pt idx="1150">
                  <c:v>17.878416666666666</c:v>
                </c:pt>
                <c:pt idx="1151">
                  <c:v>24.534984848484847</c:v>
                </c:pt>
                <c:pt idx="1152">
                  <c:v>30.789080808080808</c:v>
                </c:pt>
                <c:pt idx="1153">
                  <c:v>19.417929292929291</c:v>
                </c:pt>
                <c:pt idx="1154">
                  <c:v>43.44840404040405</c:v>
                </c:pt>
                <c:pt idx="1155">
                  <c:v>14.991949494949493</c:v>
                </c:pt>
                <c:pt idx="1156">
                  <c:v>26.584424242424237</c:v>
                </c:pt>
                <c:pt idx="1157">
                  <c:v>31.458550505050511</c:v>
                </c:pt>
                <c:pt idx="1158">
                  <c:v>21.137409090909092</c:v>
                </c:pt>
                <c:pt idx="1159">
                  <c:v>37.351191919191919</c:v>
                </c:pt>
                <c:pt idx="1160">
                  <c:v>18.219133838383836</c:v>
                </c:pt>
                <c:pt idx="1161">
                  <c:v>37.524489898989906</c:v>
                </c:pt>
                <c:pt idx="1162">
                  <c:v>40.834671717171716</c:v>
                </c:pt>
                <c:pt idx="1163">
                  <c:v>24.450075757575764</c:v>
                </c:pt>
                <c:pt idx="1164">
                  <c:v>58.781601010100999</c:v>
                </c:pt>
                <c:pt idx="1165">
                  <c:v>17.609063131313135</c:v>
                </c:pt>
                <c:pt idx="1166">
                  <c:v>20.308636363636371</c:v>
                </c:pt>
                <c:pt idx="1167">
                  <c:v>24.058765151515157</c:v>
                </c:pt>
                <c:pt idx="1168">
                  <c:v>16.761083333333328</c:v>
                </c:pt>
                <c:pt idx="1169">
                  <c:v>29.159914141414134</c:v>
                </c:pt>
                <c:pt idx="1170">
                  <c:v>12.982098484848484</c:v>
                </c:pt>
                <c:pt idx="1171">
                  <c:v>24.701270202020194</c:v>
                </c:pt>
                <c:pt idx="1172">
                  <c:v>27.696909090909092</c:v>
                </c:pt>
                <c:pt idx="1173">
                  <c:v>19.816353535353535</c:v>
                </c:pt>
                <c:pt idx="1174">
                  <c:v>33.705282828282819</c:v>
                </c:pt>
                <c:pt idx="1175">
                  <c:v>15.225595959595957</c:v>
                </c:pt>
                <c:pt idx="1176">
                  <c:v>28.698464646464643</c:v>
                </c:pt>
                <c:pt idx="1177">
                  <c:v>34.645515151515141</c:v>
                </c:pt>
                <c:pt idx="1178">
                  <c:v>23.155666666666672</c:v>
                </c:pt>
                <c:pt idx="1179">
                  <c:v>40.277595959595956</c:v>
                </c:pt>
                <c:pt idx="1180">
                  <c:v>19.552161616161619</c:v>
                </c:pt>
                <c:pt idx="1181">
                  <c:v>59.91398989898989</c:v>
                </c:pt>
                <c:pt idx="1182">
                  <c:v>59.481909090909092</c:v>
                </c:pt>
                <c:pt idx="1183">
                  <c:v>24.578570707070707</c:v>
                </c:pt>
                <c:pt idx="1184">
                  <c:v>81.276176767676773</c:v>
                </c:pt>
                <c:pt idx="1185">
                  <c:v>26.652467171717166</c:v>
                </c:pt>
                <c:pt idx="1186">
                  <c:v>21.068651515151512</c:v>
                </c:pt>
                <c:pt idx="1187">
                  <c:v>25.963838383838386</c:v>
                </c:pt>
                <c:pt idx="1188">
                  <c:v>16.851237373737369</c:v>
                </c:pt>
                <c:pt idx="1189">
                  <c:v>42.983287878787877</c:v>
                </c:pt>
                <c:pt idx="1190">
                  <c:v>12.485270202020203</c:v>
                </c:pt>
                <c:pt idx="1191">
                  <c:v>19.232499999999995</c:v>
                </c:pt>
                <c:pt idx="1192">
                  <c:v>23.718338383838379</c:v>
                </c:pt>
                <c:pt idx="1193">
                  <c:v>14.850681818181819</c:v>
                </c:pt>
                <c:pt idx="1194">
                  <c:v>30.053883838383847</c:v>
                </c:pt>
                <c:pt idx="1195">
                  <c:v>12.17298232323232</c:v>
                </c:pt>
                <c:pt idx="1196">
                  <c:v>15.361070707070708</c:v>
                </c:pt>
                <c:pt idx="1197">
                  <c:v>19.925891414141411</c:v>
                </c:pt>
                <c:pt idx="1198">
                  <c:v>12.66694949494949</c:v>
                </c:pt>
                <c:pt idx="1199">
                  <c:v>23.780570707070709</c:v>
                </c:pt>
                <c:pt idx="1200">
                  <c:v>9.6552878787878793</c:v>
                </c:pt>
                <c:pt idx="1201">
                  <c:v>19.235381313131313</c:v>
                </c:pt>
                <c:pt idx="1202">
                  <c:v>24.311257575757573</c:v>
                </c:pt>
                <c:pt idx="1203">
                  <c:v>14.310083333333335</c:v>
                </c:pt>
                <c:pt idx="1204">
                  <c:v>29.016060606060606</c:v>
                </c:pt>
                <c:pt idx="1205">
                  <c:v>13.300691919191921</c:v>
                </c:pt>
                <c:pt idx="1206">
                  <c:v>15.917457070707068</c:v>
                </c:pt>
                <c:pt idx="1207">
                  <c:v>18.126073232323233</c:v>
                </c:pt>
                <c:pt idx="1208">
                  <c:v>12.488371212121216</c:v>
                </c:pt>
                <c:pt idx="1209">
                  <c:v>25.901151515151511</c:v>
                </c:pt>
                <c:pt idx="1210">
                  <c:v>10.361391414141416</c:v>
                </c:pt>
                <c:pt idx="1211">
                  <c:v>19.247527777777776</c:v>
                </c:pt>
                <c:pt idx="1212">
                  <c:v>23.73212373737374</c:v>
                </c:pt>
                <c:pt idx="1213">
                  <c:v>14.552060606060605</c:v>
                </c:pt>
                <c:pt idx="1214">
                  <c:v>26.540348484848487</c:v>
                </c:pt>
                <c:pt idx="1215">
                  <c:v>12.709356060606064</c:v>
                </c:pt>
                <c:pt idx="1216">
                  <c:v>15.376896464646462</c:v>
                </c:pt>
                <c:pt idx="1217">
                  <c:v>18.79637878787879</c:v>
                </c:pt>
                <c:pt idx="1218">
                  <c:v>13.469320707070706</c:v>
                </c:pt>
                <c:pt idx="1219">
                  <c:v>22.224777777777771</c:v>
                </c:pt>
                <c:pt idx="1220">
                  <c:v>9.6691338383838374</c:v>
                </c:pt>
                <c:pt idx="1221">
                  <c:v>14.893212121212127</c:v>
                </c:pt>
                <c:pt idx="1222">
                  <c:v>18.992050505050504</c:v>
                </c:pt>
                <c:pt idx="1223">
                  <c:v>12.915181818181816</c:v>
                </c:pt>
                <c:pt idx="1224">
                  <c:v>25.179111111111116</c:v>
                </c:pt>
                <c:pt idx="1225">
                  <c:v>10.567525252525252</c:v>
                </c:pt>
                <c:pt idx="1226">
                  <c:v>22.85174747474748</c:v>
                </c:pt>
                <c:pt idx="1227">
                  <c:v>27.910141414141407</c:v>
                </c:pt>
                <c:pt idx="1228">
                  <c:v>20.934729797979802</c:v>
                </c:pt>
                <c:pt idx="1229">
                  <c:v>32.482601010101014</c:v>
                </c:pt>
                <c:pt idx="1230">
                  <c:v>14.69397727272727</c:v>
                </c:pt>
                <c:pt idx="1231">
                  <c:v>18.628676767676772</c:v>
                </c:pt>
                <c:pt idx="1232">
                  <c:v>21.656631313131317</c:v>
                </c:pt>
                <c:pt idx="1233">
                  <c:v>15.68825757575758</c:v>
                </c:pt>
                <c:pt idx="1234">
                  <c:v>27.769393939393943</c:v>
                </c:pt>
                <c:pt idx="1235">
                  <c:v>12.811373737373742</c:v>
                </c:pt>
                <c:pt idx="1236">
                  <c:v>20.022901515151514</c:v>
                </c:pt>
                <c:pt idx="1237">
                  <c:v>28.699252525252522</c:v>
                </c:pt>
                <c:pt idx="1238">
                  <c:v>16.626136363636366</c:v>
                </c:pt>
                <c:pt idx="1239">
                  <c:v>28.350070707070714</c:v>
                </c:pt>
                <c:pt idx="1240">
                  <c:v>13.501737373737374</c:v>
                </c:pt>
                <c:pt idx="1241">
                  <c:v>14.249454545454547</c:v>
                </c:pt>
                <c:pt idx="1242">
                  <c:v>19.297237373737378</c:v>
                </c:pt>
                <c:pt idx="1243">
                  <c:v>12.037674242424236</c:v>
                </c:pt>
                <c:pt idx="1244">
                  <c:v>24.391904040404039</c:v>
                </c:pt>
                <c:pt idx="1245">
                  <c:v>9.8543510101010128</c:v>
                </c:pt>
                <c:pt idx="1246">
                  <c:v>20.142250000000001</c:v>
                </c:pt>
                <c:pt idx="1247">
                  <c:v>24.62715404040404</c:v>
                </c:pt>
                <c:pt idx="1248">
                  <c:v>18.465005050505056</c:v>
                </c:pt>
                <c:pt idx="1249">
                  <c:v>31.688035353535358</c:v>
                </c:pt>
                <c:pt idx="1250">
                  <c:v>12.963982323232324</c:v>
                </c:pt>
                <c:pt idx="1251">
                  <c:v>20.638563131313131</c:v>
                </c:pt>
                <c:pt idx="1252">
                  <c:v>24.29676262626263</c:v>
                </c:pt>
                <c:pt idx="1253">
                  <c:v>15.810032828282825</c:v>
                </c:pt>
                <c:pt idx="1254">
                  <c:v>25.929207070707065</c:v>
                </c:pt>
                <c:pt idx="1255">
                  <c:v>13.564265151515157</c:v>
                </c:pt>
                <c:pt idx="1256">
                  <c:v>26.973093434343426</c:v>
                </c:pt>
                <c:pt idx="1257">
                  <c:v>32.731494949494945</c:v>
                </c:pt>
                <c:pt idx="1258">
                  <c:v>22.426414141414142</c:v>
                </c:pt>
                <c:pt idx="1259">
                  <c:v>37.87238383838384</c:v>
                </c:pt>
                <c:pt idx="1260">
                  <c:v>18.172414141414144</c:v>
                </c:pt>
                <c:pt idx="1261">
                  <c:v>20.628608585858586</c:v>
                </c:pt>
                <c:pt idx="1262">
                  <c:v>24.549068181818178</c:v>
                </c:pt>
                <c:pt idx="1263">
                  <c:v>15.877353535353533</c:v>
                </c:pt>
                <c:pt idx="1264">
                  <c:v>27.69113636363636</c:v>
                </c:pt>
                <c:pt idx="1265">
                  <c:v>11.801454545454549</c:v>
                </c:pt>
                <c:pt idx="1266">
                  <c:v>25.580300505050506</c:v>
                </c:pt>
                <c:pt idx="1267">
                  <c:v>28.579199494949496</c:v>
                </c:pt>
                <c:pt idx="1268">
                  <c:v>21.59717929292929</c:v>
                </c:pt>
                <c:pt idx="1269">
                  <c:v>33.880712121212127</c:v>
                </c:pt>
                <c:pt idx="1270">
                  <c:v>16.984944444444441</c:v>
                </c:pt>
                <c:pt idx="1271">
                  <c:v>24.049419191919192</c:v>
                </c:pt>
                <c:pt idx="1272">
                  <c:v>29.337328282828288</c:v>
                </c:pt>
                <c:pt idx="1273">
                  <c:v>20.104133838383845</c:v>
                </c:pt>
                <c:pt idx="1274">
                  <c:v>35.766823232323226</c:v>
                </c:pt>
                <c:pt idx="1275">
                  <c:v>14.216171717171722</c:v>
                </c:pt>
                <c:pt idx="1276">
                  <c:v>66.274111111111097</c:v>
                </c:pt>
                <c:pt idx="1277">
                  <c:v>77.065777777777768</c:v>
                </c:pt>
                <c:pt idx="1278">
                  <c:v>60.954661616161623</c:v>
                </c:pt>
                <c:pt idx="1279">
                  <c:v>92.264111111111106</c:v>
                </c:pt>
                <c:pt idx="1280">
                  <c:v>58.713967171717172</c:v>
                </c:pt>
                <c:pt idx="1281">
                  <c:v>17.239330808080808</c:v>
                </c:pt>
                <c:pt idx="1282">
                  <c:v>21.057671717171718</c:v>
                </c:pt>
                <c:pt idx="1283">
                  <c:v>13.013068181818184</c:v>
                </c:pt>
                <c:pt idx="1284">
                  <c:v>24.876070707070703</c:v>
                </c:pt>
                <c:pt idx="1285">
                  <c:v>9.9186893939393954</c:v>
                </c:pt>
                <c:pt idx="1286">
                  <c:v>18.590063131313126</c:v>
                </c:pt>
                <c:pt idx="1287">
                  <c:v>27.192345959595954</c:v>
                </c:pt>
                <c:pt idx="1288">
                  <c:v>15.109126262626264</c:v>
                </c:pt>
                <c:pt idx="1289">
                  <c:v>27.941792929292927</c:v>
                </c:pt>
                <c:pt idx="1290">
                  <c:v>12.367121212121212</c:v>
                </c:pt>
                <c:pt idx="1291">
                  <c:v>16.035454545454552</c:v>
                </c:pt>
                <c:pt idx="1292">
                  <c:v>18.756212121212119</c:v>
                </c:pt>
                <c:pt idx="1293">
                  <c:v>12.667272727272726</c:v>
                </c:pt>
                <c:pt idx="1294">
                  <c:v>22.635722222222224</c:v>
                </c:pt>
                <c:pt idx="1295">
                  <c:v>11.042757575757571</c:v>
                </c:pt>
                <c:pt idx="1296">
                  <c:v>25.739083333333333</c:v>
                </c:pt>
                <c:pt idx="1297">
                  <c:v>28.518409090909088</c:v>
                </c:pt>
                <c:pt idx="1298">
                  <c:v>18.829608585858587</c:v>
                </c:pt>
                <c:pt idx="1299">
                  <c:v>31.58219696969697</c:v>
                </c:pt>
                <c:pt idx="1300">
                  <c:v>16.314878787878786</c:v>
                </c:pt>
                <c:pt idx="1301">
                  <c:v>22.52588636363636</c:v>
                </c:pt>
                <c:pt idx="1302">
                  <c:v>26.241505050505047</c:v>
                </c:pt>
                <c:pt idx="1303">
                  <c:v>17.526017676767673</c:v>
                </c:pt>
                <c:pt idx="1304">
                  <c:v>30.095727272727274</c:v>
                </c:pt>
                <c:pt idx="1305">
                  <c:v>13.600959595959596</c:v>
                </c:pt>
                <c:pt idx="1306">
                  <c:v>19.003217171717171</c:v>
                </c:pt>
                <c:pt idx="1307">
                  <c:v>22.671787878787875</c:v>
                </c:pt>
                <c:pt idx="1308">
                  <c:v>14.352790404040404</c:v>
                </c:pt>
                <c:pt idx="1309">
                  <c:v>27.730671717171713</c:v>
                </c:pt>
                <c:pt idx="1310">
                  <c:v>12.729335858585856</c:v>
                </c:pt>
                <c:pt idx="1311">
                  <c:v>18.399348484848485</c:v>
                </c:pt>
                <c:pt idx="1312">
                  <c:v>24.003992424242423</c:v>
                </c:pt>
                <c:pt idx="1313">
                  <c:v>15.861782828282829</c:v>
                </c:pt>
                <c:pt idx="1314">
                  <c:v>28.717939393939393</c:v>
                </c:pt>
                <c:pt idx="1315">
                  <c:v>11.560936868686872</c:v>
                </c:pt>
                <c:pt idx="1316">
                  <c:v>21.876325757575753</c:v>
                </c:pt>
                <c:pt idx="1317">
                  <c:v>25.617270202020197</c:v>
                </c:pt>
                <c:pt idx="1318">
                  <c:v>19.490934343434343</c:v>
                </c:pt>
                <c:pt idx="1319">
                  <c:v>30.83508585858586</c:v>
                </c:pt>
                <c:pt idx="1320">
                  <c:v>14.29856565656566</c:v>
                </c:pt>
                <c:pt idx="1321">
                  <c:v>23.484641414141414</c:v>
                </c:pt>
                <c:pt idx="1322">
                  <c:v>26.279464646464646</c:v>
                </c:pt>
                <c:pt idx="1323">
                  <c:v>17.007340909090914</c:v>
                </c:pt>
                <c:pt idx="1324">
                  <c:v>32.323429292929291</c:v>
                </c:pt>
                <c:pt idx="1325">
                  <c:v>13.201742424242425</c:v>
                </c:pt>
                <c:pt idx="1326">
                  <c:v>32.101522727272737</c:v>
                </c:pt>
                <c:pt idx="1327">
                  <c:v>53.476308080808074</c:v>
                </c:pt>
                <c:pt idx="1328">
                  <c:v>29.143078282828281</c:v>
                </c:pt>
                <c:pt idx="1329">
                  <c:v>66.873742424242423</c:v>
                </c:pt>
                <c:pt idx="1330">
                  <c:v>24.785085858585859</c:v>
                </c:pt>
                <c:pt idx="1331">
                  <c:v>25.64819191919192</c:v>
                </c:pt>
                <c:pt idx="1332">
                  <c:v>30.118999999999996</c:v>
                </c:pt>
                <c:pt idx="1333">
                  <c:v>20.077954545454542</c:v>
                </c:pt>
                <c:pt idx="1334">
                  <c:v>36.586303030303029</c:v>
                </c:pt>
                <c:pt idx="1335">
                  <c:v>15.206073232323231</c:v>
                </c:pt>
                <c:pt idx="1336">
                  <c:v>21.276790404040401</c:v>
                </c:pt>
                <c:pt idx="1337">
                  <c:v>26.318174242424242</c:v>
                </c:pt>
                <c:pt idx="1338">
                  <c:v>17.934969696969695</c:v>
                </c:pt>
                <c:pt idx="1339">
                  <c:v>30.816540404040406</c:v>
                </c:pt>
                <c:pt idx="1340">
                  <c:v>13.793898989898995</c:v>
                </c:pt>
                <c:pt idx="1341">
                  <c:v>19.021045454545458</c:v>
                </c:pt>
                <c:pt idx="1342">
                  <c:v>22.174320707070709</c:v>
                </c:pt>
                <c:pt idx="1343">
                  <c:v>14.4515505050505</c:v>
                </c:pt>
                <c:pt idx="1344">
                  <c:v>25.928772727272726</c:v>
                </c:pt>
                <c:pt idx="1345">
                  <c:v>13.004255050505051</c:v>
                </c:pt>
                <c:pt idx="1346">
                  <c:v>28.933896464646466</c:v>
                </c:pt>
                <c:pt idx="1347">
                  <c:v>31.84507575757576</c:v>
                </c:pt>
                <c:pt idx="1348">
                  <c:v>24.399984848484845</c:v>
                </c:pt>
                <c:pt idx="1349">
                  <c:v>43.231484848484861</c:v>
                </c:pt>
                <c:pt idx="1350">
                  <c:v>19.117681818181815</c:v>
                </c:pt>
                <c:pt idx="1351">
                  <c:v>20.229194444444442</c:v>
                </c:pt>
                <c:pt idx="1352">
                  <c:v>21.769825757575759</c:v>
                </c:pt>
                <c:pt idx="1353">
                  <c:v>13.539868686868688</c:v>
                </c:pt>
                <c:pt idx="1354">
                  <c:v>26.457565656565656</c:v>
                </c:pt>
                <c:pt idx="1355">
                  <c:v>12.305729797979797</c:v>
                </c:pt>
                <c:pt idx="1356">
                  <c:v>23.96559090909091</c:v>
                </c:pt>
                <c:pt idx="1357">
                  <c:v>28.255176767676772</c:v>
                </c:pt>
                <c:pt idx="1358">
                  <c:v>19.882555555555552</c:v>
                </c:pt>
                <c:pt idx="1359">
                  <c:v>34.596681818181828</c:v>
                </c:pt>
                <c:pt idx="1360">
                  <c:v>17.196136363636366</c:v>
                </c:pt>
                <c:pt idx="1361">
                  <c:v>41.018446969696967</c:v>
                </c:pt>
                <c:pt idx="1362">
                  <c:v>34.935186868686863</c:v>
                </c:pt>
                <c:pt idx="1363">
                  <c:v>18.979436868686872</c:v>
                </c:pt>
                <c:pt idx="1364">
                  <c:v>41.954727272727283</c:v>
                </c:pt>
                <c:pt idx="1365">
                  <c:v>14.923547979797979</c:v>
                </c:pt>
                <c:pt idx="1366">
                  <c:v>24.453477272727277</c:v>
                </c:pt>
                <c:pt idx="1367">
                  <c:v>30.122199494949498</c:v>
                </c:pt>
                <c:pt idx="1368">
                  <c:v>21.690492424242422</c:v>
                </c:pt>
                <c:pt idx="1369">
                  <c:v>35.768505050505048</c:v>
                </c:pt>
                <c:pt idx="1370">
                  <c:v>16.305535353535351</c:v>
                </c:pt>
                <c:pt idx="1371">
                  <c:v>23.438977272727275</c:v>
                </c:pt>
                <c:pt idx="1372">
                  <c:v>40.287813131313136</c:v>
                </c:pt>
                <c:pt idx="1373">
                  <c:v>23.944717171717176</c:v>
                </c:pt>
                <c:pt idx="1374">
                  <c:v>58.093575757575771</c:v>
                </c:pt>
                <c:pt idx="1375">
                  <c:v>16.962727272727275</c:v>
                </c:pt>
                <c:pt idx="1376">
                  <c:v>18.83639393939394</c:v>
                </c:pt>
                <c:pt idx="1377">
                  <c:v>21.931487373737369</c:v>
                </c:pt>
                <c:pt idx="1378">
                  <c:v>15.687000000000003</c:v>
                </c:pt>
                <c:pt idx="1379">
                  <c:v>28.090499999999999</c:v>
                </c:pt>
                <c:pt idx="1380">
                  <c:v>13.658838383838383</c:v>
                </c:pt>
                <c:pt idx="1381">
                  <c:v>22.729310606060608</c:v>
                </c:pt>
                <c:pt idx="1382">
                  <c:v>27.809608585858587</c:v>
                </c:pt>
                <c:pt idx="1383">
                  <c:v>17.953366161616163</c:v>
                </c:pt>
                <c:pt idx="1384">
                  <c:v>32.87677272727273</c:v>
                </c:pt>
                <c:pt idx="1385">
                  <c:v>15.897818181818183</c:v>
                </c:pt>
                <c:pt idx="1386">
                  <c:v>27.645893939393936</c:v>
                </c:pt>
                <c:pt idx="1387">
                  <c:v>31.980166666666669</c:v>
                </c:pt>
                <c:pt idx="1388">
                  <c:v>21.30779292929293</c:v>
                </c:pt>
                <c:pt idx="1389">
                  <c:v>37.729520202020204</c:v>
                </c:pt>
                <c:pt idx="1390">
                  <c:v>18.074959595959594</c:v>
                </c:pt>
                <c:pt idx="1391">
                  <c:v>40.840818181818193</c:v>
                </c:pt>
                <c:pt idx="1392">
                  <c:v>50.9459898989899</c:v>
                </c:pt>
                <c:pt idx="1393">
                  <c:v>27.350765151515148</c:v>
                </c:pt>
                <c:pt idx="1394">
                  <c:v>74.722621212121211</c:v>
                </c:pt>
                <c:pt idx="1395">
                  <c:v>18.739898989898986</c:v>
                </c:pt>
                <c:pt idx="1396">
                  <c:v>19.402171717171719</c:v>
                </c:pt>
                <c:pt idx="1397">
                  <c:v>35.845795454545453</c:v>
                </c:pt>
                <c:pt idx="1398">
                  <c:v>16.69736111111111</c:v>
                </c:pt>
                <c:pt idx="1399">
                  <c:v>32.531111111111109</c:v>
                </c:pt>
                <c:pt idx="1400">
                  <c:v>10.842116161616161</c:v>
                </c:pt>
                <c:pt idx="1401">
                  <c:v>17.94806565656566</c:v>
                </c:pt>
                <c:pt idx="1402">
                  <c:v>21.934648989898989</c:v>
                </c:pt>
                <c:pt idx="1403">
                  <c:v>14.583101010101014</c:v>
                </c:pt>
                <c:pt idx="1404">
                  <c:v>26.813065656565648</c:v>
                </c:pt>
                <c:pt idx="1405">
                  <c:v>10.559469696969696</c:v>
                </c:pt>
                <c:pt idx="1406">
                  <c:v>13.687583333333333</c:v>
                </c:pt>
                <c:pt idx="1407">
                  <c:v>18.994891414141414</c:v>
                </c:pt>
                <c:pt idx="1408">
                  <c:v>12.557805555555557</c:v>
                </c:pt>
                <c:pt idx="1409">
                  <c:v>21.384133838383839</c:v>
                </c:pt>
                <c:pt idx="1410">
                  <c:v>10.107944444444446</c:v>
                </c:pt>
                <c:pt idx="1411">
                  <c:v>17.538098484848486</c:v>
                </c:pt>
                <c:pt idx="1412">
                  <c:v>22.383212121212118</c:v>
                </c:pt>
                <c:pt idx="1413">
                  <c:v>13.96379292929293</c:v>
                </c:pt>
                <c:pt idx="1414">
                  <c:v>28.196005050505054</c:v>
                </c:pt>
                <c:pt idx="1415">
                  <c:v>12.668520202020202</c:v>
                </c:pt>
                <c:pt idx="1416">
                  <c:v>15.999952020202022</c:v>
                </c:pt>
                <c:pt idx="1417">
                  <c:v>18.572227272727272</c:v>
                </c:pt>
                <c:pt idx="1418">
                  <c:v>12.994666666666665</c:v>
                </c:pt>
                <c:pt idx="1419">
                  <c:v>22.795750000000002</c:v>
                </c:pt>
                <c:pt idx="1420">
                  <c:v>10.054285353535352</c:v>
                </c:pt>
                <c:pt idx="1421">
                  <c:v>18.175411616161618</c:v>
                </c:pt>
                <c:pt idx="1422">
                  <c:v>22.112186868686869</c:v>
                </c:pt>
                <c:pt idx="1423">
                  <c:v>14.833755050505051</c:v>
                </c:pt>
                <c:pt idx="1424">
                  <c:v>27.336969696969696</c:v>
                </c:pt>
                <c:pt idx="1425">
                  <c:v>11.373123737373737</c:v>
                </c:pt>
                <c:pt idx="1426">
                  <c:v>14.437681818181822</c:v>
                </c:pt>
                <c:pt idx="1427">
                  <c:v>18.267037878787882</c:v>
                </c:pt>
                <c:pt idx="1428">
                  <c:v>12.567020202020203</c:v>
                </c:pt>
                <c:pt idx="1429">
                  <c:v>20.897401515151515</c:v>
                </c:pt>
                <c:pt idx="1430">
                  <c:v>8.3887247474747468</c:v>
                </c:pt>
                <c:pt idx="1431">
                  <c:v>14.576424242424238</c:v>
                </c:pt>
                <c:pt idx="1432">
                  <c:v>18.690800505050504</c:v>
                </c:pt>
                <c:pt idx="1433">
                  <c:v>10.631843434343434</c:v>
                </c:pt>
                <c:pt idx="1434">
                  <c:v>22.491598484848478</c:v>
                </c:pt>
                <c:pt idx="1435">
                  <c:v>10.88999494949495</c:v>
                </c:pt>
                <c:pt idx="1436">
                  <c:v>19.152595959595956</c:v>
                </c:pt>
                <c:pt idx="1437">
                  <c:v>25.10678787878788</c:v>
                </c:pt>
                <c:pt idx="1438">
                  <c:v>16.37632575757576</c:v>
                </c:pt>
                <c:pt idx="1439">
                  <c:v>29.608858585858592</c:v>
                </c:pt>
                <c:pt idx="1440">
                  <c:v>12.119866161616166</c:v>
                </c:pt>
                <c:pt idx="1441">
                  <c:v>16.283861111111111</c:v>
                </c:pt>
                <c:pt idx="1442">
                  <c:v>19.706396464646463</c:v>
                </c:pt>
                <c:pt idx="1443">
                  <c:v>14.341209595959597</c:v>
                </c:pt>
                <c:pt idx="1444">
                  <c:v>25.799436868686868</c:v>
                </c:pt>
                <c:pt idx="1445">
                  <c:v>12.482946969696973</c:v>
                </c:pt>
                <c:pt idx="1446">
                  <c:v>18.043396464646467</c:v>
                </c:pt>
                <c:pt idx="1447">
                  <c:v>24.302982323232325</c:v>
                </c:pt>
                <c:pt idx="1448">
                  <c:v>16.286992424242424</c:v>
                </c:pt>
                <c:pt idx="1449">
                  <c:v>42.557252525252515</c:v>
                </c:pt>
                <c:pt idx="1450">
                  <c:v>12.639808080808081</c:v>
                </c:pt>
                <c:pt idx="1451">
                  <c:v>14.000012626262631</c:v>
                </c:pt>
                <c:pt idx="1452">
                  <c:v>18.163656565656566</c:v>
                </c:pt>
                <c:pt idx="1453">
                  <c:v>9.8837348484848491</c:v>
                </c:pt>
                <c:pt idx="1454">
                  <c:v>24.124830808080809</c:v>
                </c:pt>
                <c:pt idx="1455">
                  <c:v>8.2490707070707057</c:v>
                </c:pt>
                <c:pt idx="1456">
                  <c:v>20.770482323232319</c:v>
                </c:pt>
                <c:pt idx="1457">
                  <c:v>25.609479797979802</c:v>
                </c:pt>
                <c:pt idx="1458">
                  <c:v>16.633578282828289</c:v>
                </c:pt>
                <c:pt idx="1459">
                  <c:v>27.50773737373737</c:v>
                </c:pt>
                <c:pt idx="1460">
                  <c:v>13.646982323232322</c:v>
                </c:pt>
                <c:pt idx="1461">
                  <c:v>19.052929292929292</c:v>
                </c:pt>
                <c:pt idx="1462">
                  <c:v>20.955510101010098</c:v>
                </c:pt>
                <c:pt idx="1463">
                  <c:v>14.25772474747475</c:v>
                </c:pt>
                <c:pt idx="1464">
                  <c:v>27.380997474747474</c:v>
                </c:pt>
                <c:pt idx="1465">
                  <c:v>11.138313131313135</c:v>
                </c:pt>
                <c:pt idx="1466">
                  <c:v>24.843492424242427</c:v>
                </c:pt>
                <c:pt idx="1467">
                  <c:v>28.651633838383844</c:v>
                </c:pt>
                <c:pt idx="1468">
                  <c:v>20.311777777777781</c:v>
                </c:pt>
                <c:pt idx="1469">
                  <c:v>36.025631313131314</c:v>
                </c:pt>
                <c:pt idx="1470">
                  <c:v>16.173946969696971</c:v>
                </c:pt>
                <c:pt idx="1471">
                  <c:v>20.860530303030306</c:v>
                </c:pt>
                <c:pt idx="1472">
                  <c:v>23.990886363636363</c:v>
                </c:pt>
                <c:pt idx="1473">
                  <c:v>15.502926767676771</c:v>
                </c:pt>
                <c:pt idx="1474">
                  <c:v>26.954782828282827</c:v>
                </c:pt>
                <c:pt idx="1475">
                  <c:v>12.395626262626267</c:v>
                </c:pt>
                <c:pt idx="1476">
                  <c:v>23.721214646464645</c:v>
                </c:pt>
                <c:pt idx="1477">
                  <c:v>29.073315656565658</c:v>
                </c:pt>
                <c:pt idx="1478">
                  <c:v>20.278318181818179</c:v>
                </c:pt>
                <c:pt idx="1479">
                  <c:v>34.134734848484854</c:v>
                </c:pt>
                <c:pt idx="1480">
                  <c:v>15.157151515151513</c:v>
                </c:pt>
                <c:pt idx="1481">
                  <c:v>24.515747474747474</c:v>
                </c:pt>
                <c:pt idx="1482">
                  <c:v>29.904755050505045</c:v>
                </c:pt>
                <c:pt idx="1483">
                  <c:v>18.666257575757577</c:v>
                </c:pt>
                <c:pt idx="1484">
                  <c:v>32.99716161616162</c:v>
                </c:pt>
                <c:pt idx="1485">
                  <c:v>17.606949494949497</c:v>
                </c:pt>
                <c:pt idx="1486">
                  <c:v>73.757386363636371</c:v>
                </c:pt>
                <c:pt idx="1487">
                  <c:v>81.387830808080807</c:v>
                </c:pt>
                <c:pt idx="1488">
                  <c:v>60.525085858585854</c:v>
                </c:pt>
                <c:pt idx="1489">
                  <c:v>88.94289393939394</c:v>
                </c:pt>
                <c:pt idx="1490">
                  <c:v>59.042010101010099</c:v>
                </c:pt>
                <c:pt idx="1491">
                  <c:v>16.189416666666666</c:v>
                </c:pt>
                <c:pt idx="1492">
                  <c:v>21.372679292929291</c:v>
                </c:pt>
                <c:pt idx="1493">
                  <c:v>13.619553030303031</c:v>
                </c:pt>
                <c:pt idx="1494">
                  <c:v>23.427078282828287</c:v>
                </c:pt>
                <c:pt idx="1495">
                  <c:v>11.09491414141414</c:v>
                </c:pt>
                <c:pt idx="1496">
                  <c:v>20.501762626262632</c:v>
                </c:pt>
                <c:pt idx="1497">
                  <c:v>24.732669191919189</c:v>
                </c:pt>
                <c:pt idx="1498">
                  <c:v>15.772583333333333</c:v>
                </c:pt>
                <c:pt idx="1499">
                  <c:v>30.554121212121213</c:v>
                </c:pt>
                <c:pt idx="1500">
                  <c:v>11.392744949494951</c:v>
                </c:pt>
                <c:pt idx="1501">
                  <c:v>16.155843434343435</c:v>
                </c:pt>
                <c:pt idx="1502">
                  <c:v>19.904782828282823</c:v>
                </c:pt>
                <c:pt idx="1503">
                  <c:v>13.638090909090909</c:v>
                </c:pt>
                <c:pt idx="1504">
                  <c:v>24.116436868686868</c:v>
                </c:pt>
                <c:pt idx="1505">
                  <c:v>9.6666792929292953</c:v>
                </c:pt>
                <c:pt idx="1506">
                  <c:v>24.529929292929296</c:v>
                </c:pt>
                <c:pt idx="1507">
                  <c:v>30.981797979797985</c:v>
                </c:pt>
                <c:pt idx="1508">
                  <c:v>18.383164141414142</c:v>
                </c:pt>
                <c:pt idx="1509">
                  <c:v>34.153787878787888</c:v>
                </c:pt>
                <c:pt idx="1510">
                  <c:v>16.541694444444438</c:v>
                </c:pt>
                <c:pt idx="1511">
                  <c:v>21.004648989898993</c:v>
                </c:pt>
                <c:pt idx="1512">
                  <c:v>27.180426767676764</c:v>
                </c:pt>
                <c:pt idx="1513">
                  <c:v>19.07043181818182</c:v>
                </c:pt>
                <c:pt idx="1514">
                  <c:v>32.581563131313125</c:v>
                </c:pt>
                <c:pt idx="1515">
                  <c:v>15.376030303030303</c:v>
                </c:pt>
                <c:pt idx="1516">
                  <c:v>17.952255050505055</c:v>
                </c:pt>
                <c:pt idx="1517">
                  <c:v>23.330535353535353</c:v>
                </c:pt>
                <c:pt idx="1518">
                  <c:v>14.619593434343432</c:v>
                </c:pt>
                <c:pt idx="1519">
                  <c:v>27.891707070707071</c:v>
                </c:pt>
                <c:pt idx="1520">
                  <c:v>13.276507575757577</c:v>
                </c:pt>
                <c:pt idx="1521">
                  <c:v>17.55704292929293</c:v>
                </c:pt>
                <c:pt idx="1522">
                  <c:v>25.716078282828281</c:v>
                </c:pt>
                <c:pt idx="1523">
                  <c:v>15.159603535353538</c:v>
                </c:pt>
                <c:pt idx="1524">
                  <c:v>27.71126515151515</c:v>
                </c:pt>
                <c:pt idx="1525">
                  <c:v>11.228507575757575</c:v>
                </c:pt>
                <c:pt idx="1526">
                  <c:v>20.183676767676772</c:v>
                </c:pt>
                <c:pt idx="1527">
                  <c:v>23.734883838383841</c:v>
                </c:pt>
                <c:pt idx="1528">
                  <c:v>17.155699494949499</c:v>
                </c:pt>
                <c:pt idx="1529">
                  <c:v>32.951838383838378</c:v>
                </c:pt>
                <c:pt idx="1530">
                  <c:v>13.508959595959594</c:v>
                </c:pt>
                <c:pt idx="1531">
                  <c:v>21.305179292929296</c:v>
                </c:pt>
                <c:pt idx="1532">
                  <c:v>27.010126262626258</c:v>
                </c:pt>
                <c:pt idx="1533">
                  <c:v>17.322888888888887</c:v>
                </c:pt>
                <c:pt idx="1534">
                  <c:v>32.773777777777774</c:v>
                </c:pt>
                <c:pt idx="1535">
                  <c:v>13.272396464646471</c:v>
                </c:pt>
                <c:pt idx="1536">
                  <c:v>33.563964646464648</c:v>
                </c:pt>
                <c:pt idx="1537">
                  <c:v>58.554242424242418</c:v>
                </c:pt>
                <c:pt idx="1538">
                  <c:v>29.946148989898994</c:v>
                </c:pt>
                <c:pt idx="1539">
                  <c:v>62.924202020202017</c:v>
                </c:pt>
                <c:pt idx="1540">
                  <c:v>21.311260101010102</c:v>
                </c:pt>
                <c:pt idx="1541">
                  <c:v>23.017217171717171</c:v>
                </c:pt>
                <c:pt idx="1542">
                  <c:v>37.670237373737379</c:v>
                </c:pt>
                <c:pt idx="1543">
                  <c:v>21.073393939393949</c:v>
                </c:pt>
                <c:pt idx="1544">
                  <c:v>44.248727272727265</c:v>
                </c:pt>
                <c:pt idx="1545">
                  <c:v>16.145315656565657</c:v>
                </c:pt>
                <c:pt idx="1546">
                  <c:v>22.708272727272721</c:v>
                </c:pt>
                <c:pt idx="1547">
                  <c:v>25.079143939393941</c:v>
                </c:pt>
                <c:pt idx="1548">
                  <c:v>19.063631313131321</c:v>
                </c:pt>
                <c:pt idx="1549">
                  <c:v>28.105323232323236</c:v>
                </c:pt>
                <c:pt idx="1550">
                  <c:v>13.875351010101014</c:v>
                </c:pt>
                <c:pt idx="1551">
                  <c:v>17.844570707070705</c:v>
                </c:pt>
                <c:pt idx="1552">
                  <c:v>21.519585858585859</c:v>
                </c:pt>
                <c:pt idx="1553">
                  <c:v>15.159363636363635</c:v>
                </c:pt>
                <c:pt idx="1554">
                  <c:v>26.93854040404041</c:v>
                </c:pt>
                <c:pt idx="1555">
                  <c:v>10.387222222222219</c:v>
                </c:pt>
                <c:pt idx="1556">
                  <c:v>32.245957070707071</c:v>
                </c:pt>
                <c:pt idx="1557">
                  <c:v>34.166876262626268</c:v>
                </c:pt>
                <c:pt idx="1558">
                  <c:v>24.402007575757576</c:v>
                </c:pt>
                <c:pt idx="1559">
                  <c:v>39.958873737373736</c:v>
                </c:pt>
                <c:pt idx="1560">
                  <c:v>18.290459595959597</c:v>
                </c:pt>
                <c:pt idx="1561">
                  <c:v>17.875454545454541</c:v>
                </c:pt>
                <c:pt idx="1562">
                  <c:v>22.602146464646463</c:v>
                </c:pt>
                <c:pt idx="1563">
                  <c:v>15.036876262626263</c:v>
                </c:pt>
                <c:pt idx="1564">
                  <c:v>27.332151515151516</c:v>
                </c:pt>
                <c:pt idx="1565">
                  <c:v>12.169037878787879</c:v>
                </c:pt>
                <c:pt idx="1566">
                  <c:v>25.207901515151509</c:v>
                </c:pt>
                <c:pt idx="1567">
                  <c:v>29.868101010101007</c:v>
                </c:pt>
                <c:pt idx="1568">
                  <c:v>18.929194444444445</c:v>
                </c:pt>
                <c:pt idx="1569">
                  <c:v>36.029414141414144</c:v>
                </c:pt>
                <c:pt idx="1570">
                  <c:v>17.732060606060607</c:v>
                </c:pt>
                <c:pt idx="1571">
                  <c:v>23.017510101010103</c:v>
                </c:pt>
                <c:pt idx="1572">
                  <c:v>28.089560606060608</c:v>
                </c:pt>
                <c:pt idx="1573">
                  <c:v>18.526626262626262</c:v>
                </c:pt>
                <c:pt idx="1574">
                  <c:v>45.893878787878791</c:v>
                </c:pt>
                <c:pt idx="1575">
                  <c:v>16.315535353535356</c:v>
                </c:pt>
                <c:pt idx="1576">
                  <c:v>26.798224747474745</c:v>
                </c:pt>
                <c:pt idx="1577">
                  <c:v>31.368782828282828</c:v>
                </c:pt>
                <c:pt idx="1578">
                  <c:v>18.847654040404041</c:v>
                </c:pt>
                <c:pt idx="1579">
                  <c:v>34.657005050505042</c:v>
                </c:pt>
                <c:pt idx="1580">
                  <c:v>19.355270202020204</c:v>
                </c:pt>
                <c:pt idx="1581">
                  <c:v>39.070171717171718</c:v>
                </c:pt>
                <c:pt idx="1582">
                  <c:v>48.840575757575749</c:v>
                </c:pt>
                <c:pt idx="1583">
                  <c:v>20.162060606060606</c:v>
                </c:pt>
                <c:pt idx="1584">
                  <c:v>51.476636363636359</c:v>
                </c:pt>
                <c:pt idx="1585">
                  <c:v>17.582752525252527</c:v>
                </c:pt>
                <c:pt idx="1586">
                  <c:v>18.907363636363634</c:v>
                </c:pt>
                <c:pt idx="1587">
                  <c:v>20.643984848484848</c:v>
                </c:pt>
                <c:pt idx="1588">
                  <c:v>15.985568181818177</c:v>
                </c:pt>
                <c:pt idx="1589">
                  <c:v>27.864924242424237</c:v>
                </c:pt>
                <c:pt idx="1590">
                  <c:v>13.577151515151511</c:v>
                </c:pt>
                <c:pt idx="1591">
                  <c:v>24.631570707070708</c:v>
                </c:pt>
                <c:pt idx="1592">
                  <c:v>27.048179292929298</c:v>
                </c:pt>
                <c:pt idx="1593">
                  <c:v>17.196118686868694</c:v>
                </c:pt>
                <c:pt idx="1594">
                  <c:v>32.279934343434348</c:v>
                </c:pt>
                <c:pt idx="1595">
                  <c:v>15.168780303030305</c:v>
                </c:pt>
                <c:pt idx="1596">
                  <c:v>26.739116161616163</c:v>
                </c:pt>
                <c:pt idx="1597">
                  <c:v>31.1035</c:v>
                </c:pt>
                <c:pt idx="1598">
                  <c:v>21.644666666666662</c:v>
                </c:pt>
                <c:pt idx="1599">
                  <c:v>38.873065656565657</c:v>
                </c:pt>
                <c:pt idx="1600">
                  <c:v>17.790671717171719</c:v>
                </c:pt>
                <c:pt idx="1601">
                  <c:v>41.173732323232322</c:v>
                </c:pt>
                <c:pt idx="1602">
                  <c:v>69.610191919191919</c:v>
                </c:pt>
                <c:pt idx="1603">
                  <c:v>34.713558080808077</c:v>
                </c:pt>
                <c:pt idx="1604">
                  <c:v>81.012035353535353</c:v>
                </c:pt>
                <c:pt idx="1605">
                  <c:v>22.518671717171717</c:v>
                </c:pt>
                <c:pt idx="1606">
                  <c:v>22.20911111111111</c:v>
                </c:pt>
                <c:pt idx="1607">
                  <c:v>25.343199494949491</c:v>
                </c:pt>
                <c:pt idx="1608">
                  <c:v>17.393457070707068</c:v>
                </c:pt>
                <c:pt idx="1609">
                  <c:v>33.043343434343434</c:v>
                </c:pt>
                <c:pt idx="1610">
                  <c:v>14.32095707070707</c:v>
                </c:pt>
                <c:pt idx="1611">
                  <c:v>17.047921717171718</c:v>
                </c:pt>
                <c:pt idx="1612">
                  <c:v>22.392292929292928</c:v>
                </c:pt>
                <c:pt idx="1613">
                  <c:v>15.059613636363634</c:v>
                </c:pt>
                <c:pt idx="1614">
                  <c:v>26.823666666666671</c:v>
                </c:pt>
                <c:pt idx="1615">
                  <c:v>10.212217171717173</c:v>
                </c:pt>
                <c:pt idx="1616">
                  <c:v>14.921815656565656</c:v>
                </c:pt>
                <c:pt idx="1617">
                  <c:v>18.115755050505051</c:v>
                </c:pt>
                <c:pt idx="1618">
                  <c:v>11.144373737373735</c:v>
                </c:pt>
                <c:pt idx="1619">
                  <c:v>21.745967171717172</c:v>
                </c:pt>
                <c:pt idx="1620">
                  <c:v>10.91491414141414</c:v>
                </c:pt>
                <c:pt idx="1621">
                  <c:v>18.362643939393944</c:v>
                </c:pt>
                <c:pt idx="1622">
                  <c:v>21.453085858585862</c:v>
                </c:pt>
                <c:pt idx="1623">
                  <c:v>14.173984848484848</c:v>
                </c:pt>
                <c:pt idx="1624">
                  <c:v>27.369580808080805</c:v>
                </c:pt>
                <c:pt idx="1625">
                  <c:v>12.970654040404039</c:v>
                </c:pt>
                <c:pt idx="1626">
                  <c:v>14.819722222222223</c:v>
                </c:pt>
                <c:pt idx="1627">
                  <c:v>18.39673737373737</c:v>
                </c:pt>
                <c:pt idx="1628">
                  <c:v>12.224088383838382</c:v>
                </c:pt>
                <c:pt idx="1629">
                  <c:v>22.49007323232323</c:v>
                </c:pt>
                <c:pt idx="1630">
                  <c:v>9.4811691919191912</c:v>
                </c:pt>
                <c:pt idx="1631">
                  <c:v>18.285580808080805</c:v>
                </c:pt>
                <c:pt idx="1632">
                  <c:v>21.599785353535356</c:v>
                </c:pt>
                <c:pt idx="1633">
                  <c:v>13.479292929292924</c:v>
                </c:pt>
                <c:pt idx="1634">
                  <c:v>25.227282828282824</c:v>
                </c:pt>
                <c:pt idx="1635">
                  <c:v>13.098027777777782</c:v>
                </c:pt>
                <c:pt idx="1636">
                  <c:v>13.493944444444445</c:v>
                </c:pt>
                <c:pt idx="1637">
                  <c:v>16.395494949494946</c:v>
                </c:pt>
                <c:pt idx="1638">
                  <c:v>11.349060606060609</c:v>
                </c:pt>
                <c:pt idx="1639">
                  <c:v>19.801391414141417</c:v>
                </c:pt>
                <c:pt idx="1640">
                  <c:v>9.1409141414141413</c:v>
                </c:pt>
                <c:pt idx="1641">
                  <c:v>13.798790404040409</c:v>
                </c:pt>
                <c:pt idx="1642">
                  <c:v>17.886058080808077</c:v>
                </c:pt>
                <c:pt idx="1643">
                  <c:v>11.706595959595958</c:v>
                </c:pt>
                <c:pt idx="1644">
                  <c:v>23.102154040404045</c:v>
                </c:pt>
                <c:pt idx="1645">
                  <c:v>10.509146464646465</c:v>
                </c:pt>
                <c:pt idx="1646">
                  <c:v>21.083459595959596</c:v>
                </c:pt>
                <c:pt idx="1647">
                  <c:v>23.537469696969701</c:v>
                </c:pt>
                <c:pt idx="1648">
                  <c:v>16.888565656565657</c:v>
                </c:pt>
                <c:pt idx="1649">
                  <c:v>28.422797979797974</c:v>
                </c:pt>
                <c:pt idx="1650">
                  <c:v>13.51005303030303</c:v>
                </c:pt>
                <c:pt idx="1651">
                  <c:v>17.07555555555556</c:v>
                </c:pt>
                <c:pt idx="1652">
                  <c:v>19.667709595959597</c:v>
                </c:pt>
                <c:pt idx="1653">
                  <c:v>14.237787878787882</c:v>
                </c:pt>
                <c:pt idx="1654">
                  <c:v>26.046959595959596</c:v>
                </c:pt>
                <c:pt idx="1655">
                  <c:v>12.718123737373736</c:v>
                </c:pt>
                <c:pt idx="1656">
                  <c:v>19.007686868686871</c:v>
                </c:pt>
                <c:pt idx="1657">
                  <c:v>27.639169191919194</c:v>
                </c:pt>
                <c:pt idx="1658">
                  <c:v>15.825204545454548</c:v>
                </c:pt>
                <c:pt idx="1659">
                  <c:v>38.996047979797979</c:v>
                </c:pt>
                <c:pt idx="1660">
                  <c:v>14.036272727272726</c:v>
                </c:pt>
                <c:pt idx="1661">
                  <c:v>14.335484848484844</c:v>
                </c:pt>
                <c:pt idx="1662">
                  <c:v>20.346441919191918</c:v>
                </c:pt>
                <c:pt idx="1663">
                  <c:v>10.165315656565657</c:v>
                </c:pt>
                <c:pt idx="1664">
                  <c:v>22.568494949494951</c:v>
                </c:pt>
                <c:pt idx="1665">
                  <c:v>9.2323888888888899</c:v>
                </c:pt>
                <c:pt idx="1666">
                  <c:v>20.993257575757578</c:v>
                </c:pt>
                <c:pt idx="1667">
                  <c:v>24.925055555555552</c:v>
                </c:pt>
                <c:pt idx="1668">
                  <c:v>15.960441919191922</c:v>
                </c:pt>
                <c:pt idx="1669">
                  <c:v>26.282598484848485</c:v>
                </c:pt>
                <c:pt idx="1670">
                  <c:v>13.642568181818183</c:v>
                </c:pt>
                <c:pt idx="1671">
                  <c:v>18.805752525252526</c:v>
                </c:pt>
                <c:pt idx="1672">
                  <c:v>22.052494949494953</c:v>
                </c:pt>
                <c:pt idx="1673">
                  <c:v>14.551648989898991</c:v>
                </c:pt>
                <c:pt idx="1674">
                  <c:v>26.339590909090909</c:v>
                </c:pt>
                <c:pt idx="1675">
                  <c:v>11.148742424242425</c:v>
                </c:pt>
                <c:pt idx="1676">
                  <c:v>23.745638888888884</c:v>
                </c:pt>
                <c:pt idx="1677">
                  <c:v>29.77689393939394</c:v>
                </c:pt>
                <c:pt idx="1678">
                  <c:v>19.246853535353537</c:v>
                </c:pt>
                <c:pt idx="1679">
                  <c:v>33.849020202020206</c:v>
                </c:pt>
                <c:pt idx="1680">
                  <c:v>16.316512626262622</c:v>
                </c:pt>
                <c:pt idx="1681">
                  <c:v>18.688765151515149</c:v>
                </c:pt>
                <c:pt idx="1682">
                  <c:v>24.793921717171717</c:v>
                </c:pt>
                <c:pt idx="1683">
                  <c:v>15.07013636363636</c:v>
                </c:pt>
                <c:pt idx="1684">
                  <c:v>26.034752525252522</c:v>
                </c:pt>
                <c:pt idx="1685">
                  <c:v>13.288818181818179</c:v>
                </c:pt>
                <c:pt idx="1686">
                  <c:v>23.81422474747475</c:v>
                </c:pt>
                <c:pt idx="1687">
                  <c:v>28.692457070707068</c:v>
                </c:pt>
                <c:pt idx="1688">
                  <c:v>21.768148989898993</c:v>
                </c:pt>
                <c:pt idx="1689">
                  <c:v>35.325626262626265</c:v>
                </c:pt>
                <c:pt idx="1690">
                  <c:v>17.252439393939394</c:v>
                </c:pt>
                <c:pt idx="1691">
                  <c:v>23.522065656565655</c:v>
                </c:pt>
                <c:pt idx="1692">
                  <c:v>31.052979797979791</c:v>
                </c:pt>
                <c:pt idx="1693">
                  <c:v>18.352641414141413</c:v>
                </c:pt>
                <c:pt idx="1694">
                  <c:v>33.342616161616164</c:v>
                </c:pt>
                <c:pt idx="1695">
                  <c:v>15.02306313131313</c:v>
                </c:pt>
                <c:pt idx="1696">
                  <c:v>64.554194444444448</c:v>
                </c:pt>
                <c:pt idx="1697">
                  <c:v>73.297545454545443</c:v>
                </c:pt>
                <c:pt idx="1698">
                  <c:v>58.529368686868686</c:v>
                </c:pt>
                <c:pt idx="1699">
                  <c:v>92.435429292929314</c:v>
                </c:pt>
                <c:pt idx="1700">
                  <c:v>59.594520202020199</c:v>
                </c:pt>
                <c:pt idx="1701">
                  <c:v>16.887391414141415</c:v>
                </c:pt>
                <c:pt idx="1702">
                  <c:v>19.193249999999995</c:v>
                </c:pt>
                <c:pt idx="1703">
                  <c:v>13.462000000000003</c:v>
                </c:pt>
                <c:pt idx="1704">
                  <c:v>23.745818181818183</c:v>
                </c:pt>
                <c:pt idx="1705">
                  <c:v>11.019512626262628</c:v>
                </c:pt>
                <c:pt idx="1706">
                  <c:v>20.767550505050508</c:v>
                </c:pt>
                <c:pt idx="1707">
                  <c:v>22.928916666666659</c:v>
                </c:pt>
                <c:pt idx="1708">
                  <c:v>16.727964646464642</c:v>
                </c:pt>
                <c:pt idx="1709">
                  <c:v>28.930398989898986</c:v>
                </c:pt>
                <c:pt idx="1710">
                  <c:v>14.261361111111116</c:v>
                </c:pt>
                <c:pt idx="1711">
                  <c:v>15.365146464646468</c:v>
                </c:pt>
                <c:pt idx="1712">
                  <c:v>19.313058080808077</c:v>
                </c:pt>
                <c:pt idx="1713">
                  <c:v>13.247174242424238</c:v>
                </c:pt>
                <c:pt idx="1714">
                  <c:v>23.287924242424243</c:v>
                </c:pt>
                <c:pt idx="1715">
                  <c:v>11.095366161616163</c:v>
                </c:pt>
                <c:pt idx="1716">
                  <c:v>23.579414141414137</c:v>
                </c:pt>
                <c:pt idx="1717">
                  <c:v>27.974330808080808</c:v>
                </c:pt>
                <c:pt idx="1718">
                  <c:v>18.819166666666664</c:v>
                </c:pt>
                <c:pt idx="1719">
                  <c:v>35.541969696969694</c:v>
                </c:pt>
                <c:pt idx="1720">
                  <c:v>15.452121212121217</c:v>
                </c:pt>
                <c:pt idx="1721">
                  <c:v>23.677656565656569</c:v>
                </c:pt>
                <c:pt idx="1722">
                  <c:v>25.637901515151519</c:v>
                </c:pt>
                <c:pt idx="1723">
                  <c:v>16.579547979797983</c:v>
                </c:pt>
                <c:pt idx="1724">
                  <c:v>34.134992424242419</c:v>
                </c:pt>
                <c:pt idx="1725">
                  <c:v>14.468305555555558</c:v>
                </c:pt>
                <c:pt idx="1726">
                  <c:v>18.554234848484846</c:v>
                </c:pt>
                <c:pt idx="1727">
                  <c:v>22.752378787878794</c:v>
                </c:pt>
                <c:pt idx="1728">
                  <c:v>14.616444444444443</c:v>
                </c:pt>
                <c:pt idx="1729">
                  <c:v>27.011833333333332</c:v>
                </c:pt>
                <c:pt idx="1730">
                  <c:v>12.589861111111107</c:v>
                </c:pt>
                <c:pt idx="1731">
                  <c:v>18.720265151515154</c:v>
                </c:pt>
                <c:pt idx="1732">
                  <c:v>24.059527777777785</c:v>
                </c:pt>
                <c:pt idx="1733">
                  <c:v>13.984042929292931</c:v>
                </c:pt>
                <c:pt idx="1734">
                  <c:v>27.772469696969694</c:v>
                </c:pt>
                <c:pt idx="1735">
                  <c:v>11.21064898989899</c:v>
                </c:pt>
                <c:pt idx="1736">
                  <c:v>19.85224242424243</c:v>
                </c:pt>
                <c:pt idx="1737">
                  <c:v>25.412414141414136</c:v>
                </c:pt>
                <c:pt idx="1738">
                  <c:v>17.180280303030301</c:v>
                </c:pt>
                <c:pt idx="1739">
                  <c:v>31.665166666666668</c:v>
                </c:pt>
                <c:pt idx="1740">
                  <c:v>13.978969696969695</c:v>
                </c:pt>
                <c:pt idx="1741">
                  <c:v>20.405292929292926</c:v>
                </c:pt>
                <c:pt idx="1742">
                  <c:v>25.724522727272724</c:v>
                </c:pt>
                <c:pt idx="1743">
                  <c:v>16.960949494949492</c:v>
                </c:pt>
                <c:pt idx="1744">
                  <c:v>32.979510101010106</c:v>
                </c:pt>
                <c:pt idx="1745">
                  <c:v>13.967944444444443</c:v>
                </c:pt>
                <c:pt idx="1746">
                  <c:v>36.864878787878787</c:v>
                </c:pt>
                <c:pt idx="1747">
                  <c:v>43.362090909090895</c:v>
                </c:pt>
                <c:pt idx="1748">
                  <c:v>28.874770202020205</c:v>
                </c:pt>
                <c:pt idx="1749">
                  <c:v>61.642297979797988</c:v>
                </c:pt>
                <c:pt idx="1750">
                  <c:v>22.282664141414148</c:v>
                </c:pt>
                <c:pt idx="1751">
                  <c:v>22.637070707070709</c:v>
                </c:pt>
                <c:pt idx="1752">
                  <c:v>29.025202020202016</c:v>
                </c:pt>
                <c:pt idx="1753">
                  <c:v>18.09044696969697</c:v>
                </c:pt>
                <c:pt idx="1754">
                  <c:v>41.505674242424242</c:v>
                </c:pt>
                <c:pt idx="1755">
                  <c:v>15.829159090909092</c:v>
                </c:pt>
                <c:pt idx="1756">
                  <c:v>22.340818181818186</c:v>
                </c:pt>
                <c:pt idx="1757">
                  <c:v>25.885838383838387</c:v>
                </c:pt>
                <c:pt idx="1758">
                  <c:v>18.109969696969696</c:v>
                </c:pt>
                <c:pt idx="1759">
                  <c:v>28.400525252525256</c:v>
                </c:pt>
                <c:pt idx="1760">
                  <c:v>14.902388888888888</c:v>
                </c:pt>
                <c:pt idx="1761">
                  <c:v>17.737785353535354</c:v>
                </c:pt>
                <c:pt idx="1762">
                  <c:v>21.495734848484851</c:v>
                </c:pt>
                <c:pt idx="1763">
                  <c:v>14.005123737373735</c:v>
                </c:pt>
                <c:pt idx="1764">
                  <c:v>27.503121212121215</c:v>
                </c:pt>
                <c:pt idx="1765">
                  <c:v>11.71768181818182</c:v>
                </c:pt>
                <c:pt idx="1766">
                  <c:v>28.820065656565653</c:v>
                </c:pt>
                <c:pt idx="1767">
                  <c:v>35.407325757575762</c:v>
                </c:pt>
                <c:pt idx="1768">
                  <c:v>23.214093434343436</c:v>
                </c:pt>
                <c:pt idx="1769">
                  <c:v>39.191848484848485</c:v>
                </c:pt>
                <c:pt idx="1770">
                  <c:v>16.864760101010095</c:v>
                </c:pt>
                <c:pt idx="1771">
                  <c:v>19.224929292929293</c:v>
                </c:pt>
                <c:pt idx="1772">
                  <c:v>23.479434343434342</c:v>
                </c:pt>
                <c:pt idx="1773">
                  <c:v>14.147338383838381</c:v>
                </c:pt>
                <c:pt idx="1774">
                  <c:v>26.712164141414149</c:v>
                </c:pt>
                <c:pt idx="1775">
                  <c:v>11.304825757575756</c:v>
                </c:pt>
                <c:pt idx="1776">
                  <c:v>24.5602196969697</c:v>
                </c:pt>
                <c:pt idx="1777">
                  <c:v>28.23788636363636</c:v>
                </c:pt>
                <c:pt idx="1778">
                  <c:v>20.989982323232322</c:v>
                </c:pt>
                <c:pt idx="1779">
                  <c:v>35.145898989898988</c:v>
                </c:pt>
                <c:pt idx="1780">
                  <c:v>16.868833333333331</c:v>
                </c:pt>
                <c:pt idx="1781">
                  <c:v>23.909593434343428</c:v>
                </c:pt>
                <c:pt idx="1782">
                  <c:v>28.800348484848488</c:v>
                </c:pt>
                <c:pt idx="1783">
                  <c:v>19.180315656565657</c:v>
                </c:pt>
                <c:pt idx="1784">
                  <c:v>35.963813131313138</c:v>
                </c:pt>
                <c:pt idx="1785">
                  <c:v>15.319613636363638</c:v>
                </c:pt>
                <c:pt idx="1786">
                  <c:v>24.925921717171718</c:v>
                </c:pt>
                <c:pt idx="1787">
                  <c:v>29.56602525252525</c:v>
                </c:pt>
                <c:pt idx="1788">
                  <c:v>20.248189393939398</c:v>
                </c:pt>
                <c:pt idx="1789">
                  <c:v>35.134338383838376</c:v>
                </c:pt>
                <c:pt idx="1790">
                  <c:v>17.441459595959593</c:v>
                </c:pt>
                <c:pt idx="1791">
                  <c:v>35.561689393939396</c:v>
                </c:pt>
                <c:pt idx="1792">
                  <c:v>45.760671717171718</c:v>
                </c:pt>
                <c:pt idx="1793">
                  <c:v>23.036277777777777</c:v>
                </c:pt>
                <c:pt idx="1794">
                  <c:v>70.925828282828277</c:v>
                </c:pt>
                <c:pt idx="1795">
                  <c:v>17.852868686868689</c:v>
                </c:pt>
                <c:pt idx="1796">
                  <c:v>20.561727272727271</c:v>
                </c:pt>
                <c:pt idx="1797">
                  <c:v>24.860944444444449</c:v>
                </c:pt>
                <c:pt idx="1798">
                  <c:v>16.763126262626265</c:v>
                </c:pt>
                <c:pt idx="1799">
                  <c:v>29.091040404040402</c:v>
                </c:pt>
                <c:pt idx="1800">
                  <c:v>12.522792929292933</c:v>
                </c:pt>
                <c:pt idx="1801">
                  <c:v>24.487949494949493</c:v>
                </c:pt>
                <c:pt idx="1802">
                  <c:v>27.249527777777779</c:v>
                </c:pt>
                <c:pt idx="1803">
                  <c:v>17.202656565656568</c:v>
                </c:pt>
                <c:pt idx="1804">
                  <c:v>32.57126262626263</c:v>
                </c:pt>
                <c:pt idx="1805">
                  <c:v>14.545477272727272</c:v>
                </c:pt>
                <c:pt idx="1806">
                  <c:v>27.943563131313127</c:v>
                </c:pt>
                <c:pt idx="1807">
                  <c:v>33.268090909090915</c:v>
                </c:pt>
                <c:pt idx="1808">
                  <c:v>23.718300505050507</c:v>
                </c:pt>
                <c:pt idx="1809">
                  <c:v>37.874707070707068</c:v>
                </c:pt>
                <c:pt idx="1810">
                  <c:v>19.677631313131315</c:v>
                </c:pt>
                <c:pt idx="1811">
                  <c:v>54.708648989898997</c:v>
                </c:pt>
                <c:pt idx="1812">
                  <c:v>63.836944444444448</c:v>
                </c:pt>
                <c:pt idx="1813">
                  <c:v>24.763030303030305</c:v>
                </c:pt>
                <c:pt idx="1814">
                  <c:v>72.614247474747472</c:v>
                </c:pt>
                <c:pt idx="1815">
                  <c:v>16.288929292929289</c:v>
                </c:pt>
                <c:pt idx="1816">
                  <c:v>19.291833333333329</c:v>
                </c:pt>
                <c:pt idx="1817">
                  <c:v>26.03929292929293</c:v>
                </c:pt>
                <c:pt idx="1818">
                  <c:v>15.456906565656569</c:v>
                </c:pt>
                <c:pt idx="1819">
                  <c:v>33.388560606060615</c:v>
                </c:pt>
                <c:pt idx="1820">
                  <c:v>12.372638888888886</c:v>
                </c:pt>
                <c:pt idx="1821">
                  <c:v>18.986297979797975</c:v>
                </c:pt>
                <c:pt idx="1822">
                  <c:v>22.442088383838385</c:v>
                </c:pt>
                <c:pt idx="1823">
                  <c:v>14.760674242424246</c:v>
                </c:pt>
                <c:pt idx="1824">
                  <c:v>27.009010101010105</c:v>
                </c:pt>
                <c:pt idx="1825">
                  <c:v>11.613358585858588</c:v>
                </c:pt>
                <c:pt idx="1826">
                  <c:v>14.248805555555554</c:v>
                </c:pt>
                <c:pt idx="1827">
                  <c:v>18.997270202020207</c:v>
                </c:pt>
                <c:pt idx="1828">
                  <c:v>11.4822601010101</c:v>
                </c:pt>
                <c:pt idx="1829">
                  <c:v>22.649073232323232</c:v>
                </c:pt>
                <c:pt idx="1830">
                  <c:v>9.2463888888888928</c:v>
                </c:pt>
                <c:pt idx="1831">
                  <c:v>16.706229797979802</c:v>
                </c:pt>
                <c:pt idx="1832">
                  <c:v>22.112444444444442</c:v>
                </c:pt>
                <c:pt idx="1833">
                  <c:v>15.297128787878787</c:v>
                </c:pt>
                <c:pt idx="1834">
                  <c:v>29.633515151515155</c:v>
                </c:pt>
                <c:pt idx="1835">
                  <c:v>12.447070707070708</c:v>
                </c:pt>
                <c:pt idx="1836">
                  <c:v>14.538068181818186</c:v>
                </c:pt>
                <c:pt idx="1837">
                  <c:v>17.49165404040404</c:v>
                </c:pt>
                <c:pt idx="1838">
                  <c:v>12.083141414141414</c:v>
                </c:pt>
                <c:pt idx="1839">
                  <c:v>23.667517676767684</c:v>
                </c:pt>
                <c:pt idx="1840">
                  <c:v>10.646191919191919</c:v>
                </c:pt>
                <c:pt idx="1841">
                  <c:v>18.918452020202018</c:v>
                </c:pt>
                <c:pt idx="1842">
                  <c:v>21.248012626262621</c:v>
                </c:pt>
                <c:pt idx="1843">
                  <c:v>14.65080808080808</c:v>
                </c:pt>
                <c:pt idx="1844">
                  <c:v>26.172015151515144</c:v>
                </c:pt>
                <c:pt idx="1845">
                  <c:v>12.331941919191921</c:v>
                </c:pt>
                <c:pt idx="1846">
                  <c:v>14.681015151515151</c:v>
                </c:pt>
                <c:pt idx="1847">
                  <c:v>17.69873484848485</c:v>
                </c:pt>
                <c:pt idx="1848">
                  <c:v>9.9755656565656565</c:v>
                </c:pt>
                <c:pt idx="1849">
                  <c:v>19.396669191919194</c:v>
                </c:pt>
                <c:pt idx="1850">
                  <c:v>8.7121868686868673</c:v>
                </c:pt>
                <c:pt idx="1851">
                  <c:v>15.713121212121212</c:v>
                </c:pt>
                <c:pt idx="1852">
                  <c:v>17.913843434343431</c:v>
                </c:pt>
                <c:pt idx="1853">
                  <c:v>11.836681818181816</c:v>
                </c:pt>
                <c:pt idx="1854">
                  <c:v>22.70572727272727</c:v>
                </c:pt>
                <c:pt idx="1855">
                  <c:v>10.042446969696968</c:v>
                </c:pt>
                <c:pt idx="1856">
                  <c:v>21.457103535353536</c:v>
                </c:pt>
                <c:pt idx="1857">
                  <c:v>23.835656565656564</c:v>
                </c:pt>
                <c:pt idx="1858">
                  <c:v>17.068898989898987</c:v>
                </c:pt>
                <c:pt idx="1859">
                  <c:v>29.613257575757576</c:v>
                </c:pt>
                <c:pt idx="1860">
                  <c:v>13.055032828282826</c:v>
                </c:pt>
                <c:pt idx="1861">
                  <c:v>16.861724747474742</c:v>
                </c:pt>
                <c:pt idx="1862">
                  <c:v>20.357262626262628</c:v>
                </c:pt>
                <c:pt idx="1863">
                  <c:v>15.180926767676763</c:v>
                </c:pt>
                <c:pt idx="1864">
                  <c:v>25.907797979797984</c:v>
                </c:pt>
                <c:pt idx="1865">
                  <c:v>10.672992424242427</c:v>
                </c:pt>
                <c:pt idx="1866">
                  <c:v>20.02642929292929</c:v>
                </c:pt>
                <c:pt idx="1867">
                  <c:v>21.489507575757582</c:v>
                </c:pt>
                <c:pt idx="1868">
                  <c:v>14.641575757575758</c:v>
                </c:pt>
                <c:pt idx="1869">
                  <c:v>38.926906565656559</c:v>
                </c:pt>
                <c:pt idx="1870">
                  <c:v>13.661219696969697</c:v>
                </c:pt>
                <c:pt idx="1871">
                  <c:v>15.366936868686865</c:v>
                </c:pt>
                <c:pt idx="1872">
                  <c:v>17.794732323232324</c:v>
                </c:pt>
                <c:pt idx="1873">
                  <c:v>11.671116161616162</c:v>
                </c:pt>
                <c:pt idx="1874">
                  <c:v>22.787946969696964</c:v>
                </c:pt>
                <c:pt idx="1875">
                  <c:v>9.2036414141414173</c:v>
                </c:pt>
                <c:pt idx="1876">
                  <c:v>18.83854797979798</c:v>
                </c:pt>
                <c:pt idx="1877">
                  <c:v>24.975154040404043</c:v>
                </c:pt>
                <c:pt idx="1878">
                  <c:v>15.923772727272731</c:v>
                </c:pt>
                <c:pt idx="1879">
                  <c:v>27.035782828282819</c:v>
                </c:pt>
                <c:pt idx="1880">
                  <c:v>13.738684343434345</c:v>
                </c:pt>
                <c:pt idx="1881">
                  <c:v>16.668946969696975</c:v>
                </c:pt>
                <c:pt idx="1882">
                  <c:v>22.020878787878789</c:v>
                </c:pt>
                <c:pt idx="1883">
                  <c:v>13.590477272727272</c:v>
                </c:pt>
                <c:pt idx="1884">
                  <c:v>27.51674242424243</c:v>
                </c:pt>
                <c:pt idx="1885">
                  <c:v>12.081085858585858</c:v>
                </c:pt>
                <c:pt idx="1886">
                  <c:v>22.747757575757575</c:v>
                </c:pt>
                <c:pt idx="1887">
                  <c:v>30.627065656565659</c:v>
                </c:pt>
                <c:pt idx="1888">
                  <c:v>22.162982323232317</c:v>
                </c:pt>
                <c:pt idx="1889">
                  <c:v>35.274510101010094</c:v>
                </c:pt>
                <c:pt idx="1890">
                  <c:v>16.766686868686872</c:v>
                </c:pt>
                <c:pt idx="1891">
                  <c:v>20.386994949494955</c:v>
                </c:pt>
                <c:pt idx="1892">
                  <c:v>24.606931818181817</c:v>
                </c:pt>
                <c:pt idx="1893">
                  <c:v>15.359275252525254</c:v>
                </c:pt>
                <c:pt idx="1894">
                  <c:v>29.686924242424237</c:v>
                </c:pt>
                <c:pt idx="1895">
                  <c:v>12.603813131313133</c:v>
                </c:pt>
                <c:pt idx="1896">
                  <c:v>24.482530303030305</c:v>
                </c:pt>
                <c:pt idx="1897">
                  <c:v>27.389070707070708</c:v>
                </c:pt>
                <c:pt idx="1898">
                  <c:v>20.760593434343434</c:v>
                </c:pt>
                <c:pt idx="1899">
                  <c:v>33.778547979797978</c:v>
                </c:pt>
                <c:pt idx="1900">
                  <c:v>17.329797979797981</c:v>
                </c:pt>
                <c:pt idx="1901">
                  <c:v>24.355643939393939</c:v>
                </c:pt>
                <c:pt idx="1902">
                  <c:v>29.377583333333327</c:v>
                </c:pt>
                <c:pt idx="1903">
                  <c:v>18.697363636363637</c:v>
                </c:pt>
                <c:pt idx="1904">
                  <c:v>35.226510101010106</c:v>
                </c:pt>
                <c:pt idx="1905">
                  <c:v>13.876530303030302</c:v>
                </c:pt>
                <c:pt idx="1906">
                  <c:v>64.073313131313128</c:v>
                </c:pt>
                <c:pt idx="1907">
                  <c:v>84.479904040404051</c:v>
                </c:pt>
                <c:pt idx="1908">
                  <c:v>60.77797727272727</c:v>
                </c:pt>
                <c:pt idx="1909">
                  <c:v>87.435909090909092</c:v>
                </c:pt>
                <c:pt idx="1910">
                  <c:v>52.454159090909094</c:v>
                </c:pt>
                <c:pt idx="1911">
                  <c:v>17.29631565656566</c:v>
                </c:pt>
                <c:pt idx="1912">
                  <c:v>19.720921717171716</c:v>
                </c:pt>
                <c:pt idx="1913">
                  <c:v>12.766977272727274</c:v>
                </c:pt>
                <c:pt idx="1914">
                  <c:v>24.121532828282824</c:v>
                </c:pt>
                <c:pt idx="1915">
                  <c:v>10.735212121212122</c:v>
                </c:pt>
                <c:pt idx="1916">
                  <c:v>19.731901515151517</c:v>
                </c:pt>
                <c:pt idx="1917">
                  <c:v>23.375744949494951</c:v>
                </c:pt>
                <c:pt idx="1918">
                  <c:v>15.758262626262621</c:v>
                </c:pt>
                <c:pt idx="1919">
                  <c:v>34.343257575757576</c:v>
                </c:pt>
                <c:pt idx="1920">
                  <c:v>13.162646464646464</c:v>
                </c:pt>
                <c:pt idx="1921">
                  <c:v>15.634936868686871</c:v>
                </c:pt>
                <c:pt idx="1922">
                  <c:v>19.10439646464647</c:v>
                </c:pt>
                <c:pt idx="1923">
                  <c:v>14.46527272727273</c:v>
                </c:pt>
                <c:pt idx="1924">
                  <c:v>21.540368686868685</c:v>
                </c:pt>
                <c:pt idx="1925">
                  <c:v>10.850808080808081</c:v>
                </c:pt>
                <c:pt idx="1926">
                  <c:v>26.186297979797981</c:v>
                </c:pt>
                <c:pt idx="1927">
                  <c:v>29.936611111111109</c:v>
                </c:pt>
                <c:pt idx="1928">
                  <c:v>20.205919191919197</c:v>
                </c:pt>
                <c:pt idx="1929">
                  <c:v>34.047994949494949</c:v>
                </c:pt>
                <c:pt idx="1930">
                  <c:v>16.603681818181823</c:v>
                </c:pt>
                <c:pt idx="1931">
                  <c:v>22.774060606060601</c:v>
                </c:pt>
                <c:pt idx="1932">
                  <c:v>26.31418939393939</c:v>
                </c:pt>
                <c:pt idx="1933">
                  <c:v>18.450979797979791</c:v>
                </c:pt>
                <c:pt idx="1934">
                  <c:v>31.178664141414142</c:v>
                </c:pt>
                <c:pt idx="1935">
                  <c:v>14.947929292929288</c:v>
                </c:pt>
                <c:pt idx="1936">
                  <c:v>17.145679292929294</c:v>
                </c:pt>
                <c:pt idx="1937">
                  <c:v>22.538409090909092</c:v>
                </c:pt>
                <c:pt idx="1938">
                  <c:v>16.003931818181812</c:v>
                </c:pt>
                <c:pt idx="1939">
                  <c:v>26.423257575757571</c:v>
                </c:pt>
                <c:pt idx="1940">
                  <c:v>12.977292929292931</c:v>
                </c:pt>
                <c:pt idx="1941">
                  <c:v>17.839608585858585</c:v>
                </c:pt>
                <c:pt idx="1942">
                  <c:v>22.816477272727273</c:v>
                </c:pt>
                <c:pt idx="1943">
                  <c:v>15.196891414141412</c:v>
                </c:pt>
                <c:pt idx="1944">
                  <c:v>28.93345959595959</c:v>
                </c:pt>
                <c:pt idx="1945">
                  <c:v>10.933164141414141</c:v>
                </c:pt>
                <c:pt idx="1946">
                  <c:v>21.025229797979801</c:v>
                </c:pt>
                <c:pt idx="1947">
                  <c:v>25.58246464646464</c:v>
                </c:pt>
                <c:pt idx="1948">
                  <c:v>19.100297979797979</c:v>
                </c:pt>
                <c:pt idx="1949">
                  <c:v>31.503404040404039</c:v>
                </c:pt>
                <c:pt idx="1950">
                  <c:v>13.683906565656562</c:v>
                </c:pt>
                <c:pt idx="1951">
                  <c:v>23.292356060606064</c:v>
                </c:pt>
                <c:pt idx="1952">
                  <c:v>26.898737373737372</c:v>
                </c:pt>
                <c:pt idx="1953">
                  <c:v>16.211255050505049</c:v>
                </c:pt>
                <c:pt idx="1954">
                  <c:v>32.11509090909091</c:v>
                </c:pt>
                <c:pt idx="1955">
                  <c:v>14.14871464646464</c:v>
                </c:pt>
                <c:pt idx="1956">
                  <c:v>38.549848484848482</c:v>
                </c:pt>
                <c:pt idx="1957">
                  <c:v>51.564414141414133</c:v>
                </c:pt>
                <c:pt idx="1958">
                  <c:v>29.478901515151517</c:v>
                </c:pt>
                <c:pt idx="1959">
                  <c:v>61.085883838383843</c:v>
                </c:pt>
                <c:pt idx="1960">
                  <c:v>22.073904040404042</c:v>
                </c:pt>
                <c:pt idx="1961">
                  <c:v>24.000797979797984</c:v>
                </c:pt>
                <c:pt idx="1962">
                  <c:v>30.300356060606056</c:v>
                </c:pt>
                <c:pt idx="1963">
                  <c:v>19.364530303030303</c:v>
                </c:pt>
                <c:pt idx="1964">
                  <c:v>43.863805555555558</c:v>
                </c:pt>
                <c:pt idx="1965">
                  <c:v>15.703045454545459</c:v>
                </c:pt>
                <c:pt idx="1966">
                  <c:v>22.734744949494957</c:v>
                </c:pt>
                <c:pt idx="1967">
                  <c:v>24.309373737373736</c:v>
                </c:pt>
                <c:pt idx="1968">
                  <c:v>19.329969696969698</c:v>
                </c:pt>
                <c:pt idx="1969">
                  <c:v>27.81931818181819</c:v>
                </c:pt>
                <c:pt idx="1970">
                  <c:v>15.088431818181817</c:v>
                </c:pt>
                <c:pt idx="1971">
                  <c:v>17.930881313131312</c:v>
                </c:pt>
                <c:pt idx="1972">
                  <c:v>22.244007575757575</c:v>
                </c:pt>
                <c:pt idx="1973">
                  <c:v>14.791093434343436</c:v>
                </c:pt>
                <c:pt idx="1974">
                  <c:v>26.389987373737373</c:v>
                </c:pt>
                <c:pt idx="1975">
                  <c:v>13.035893939393935</c:v>
                </c:pt>
                <c:pt idx="1976">
                  <c:v>28.77443434343434</c:v>
                </c:pt>
                <c:pt idx="1977">
                  <c:v>34.014328282828288</c:v>
                </c:pt>
                <c:pt idx="1978">
                  <c:v>23.981363636363632</c:v>
                </c:pt>
                <c:pt idx="1979">
                  <c:v>43.973439393939394</c:v>
                </c:pt>
                <c:pt idx="1980">
                  <c:v>20.951343434343428</c:v>
                </c:pt>
                <c:pt idx="1981">
                  <c:v>18.197328282828277</c:v>
                </c:pt>
                <c:pt idx="1982">
                  <c:v>21.280027777777775</c:v>
                </c:pt>
                <c:pt idx="1983">
                  <c:v>14.781542929292929</c:v>
                </c:pt>
                <c:pt idx="1984">
                  <c:v>26.301340909090907</c:v>
                </c:pt>
                <c:pt idx="1985">
                  <c:v>10.988305555555556</c:v>
                </c:pt>
                <c:pt idx="1986">
                  <c:v>25.217724747474747</c:v>
                </c:pt>
                <c:pt idx="1987">
                  <c:v>30.418262626262628</c:v>
                </c:pt>
                <c:pt idx="1988">
                  <c:v>21.942166666666669</c:v>
                </c:pt>
                <c:pt idx="1989">
                  <c:v>32.362611111111114</c:v>
                </c:pt>
                <c:pt idx="1990">
                  <c:v>16.301502525252527</c:v>
                </c:pt>
                <c:pt idx="1991">
                  <c:v>23.059151515151513</c:v>
                </c:pt>
                <c:pt idx="1992">
                  <c:v>27.159671717171722</c:v>
                </c:pt>
                <c:pt idx="1993">
                  <c:v>20.269904040404043</c:v>
                </c:pt>
                <c:pt idx="1994">
                  <c:v>41.345742424242431</c:v>
                </c:pt>
                <c:pt idx="1995">
                  <c:v>15.698691919191921</c:v>
                </c:pt>
                <c:pt idx="1996">
                  <c:v>26.835797979797977</c:v>
                </c:pt>
                <c:pt idx="1997">
                  <c:v>28.243169191919197</c:v>
                </c:pt>
                <c:pt idx="1998">
                  <c:v>21.399383838383837</c:v>
                </c:pt>
                <c:pt idx="1999">
                  <c:v>34.35915151515151</c:v>
                </c:pt>
                <c:pt idx="2000">
                  <c:v>17.737833333333338</c:v>
                </c:pt>
                <c:pt idx="2001">
                  <c:v>31.0009595959596</c:v>
                </c:pt>
                <c:pt idx="2002">
                  <c:v>42.347015151515158</c:v>
                </c:pt>
                <c:pt idx="2003">
                  <c:v>21.412515151515152</c:v>
                </c:pt>
                <c:pt idx="2004">
                  <c:v>46.962247474747464</c:v>
                </c:pt>
                <c:pt idx="2005">
                  <c:v>17.144520202020196</c:v>
                </c:pt>
                <c:pt idx="2006">
                  <c:v>18.163446969696967</c:v>
                </c:pt>
                <c:pt idx="2007">
                  <c:v>23.398494949494946</c:v>
                </c:pt>
                <c:pt idx="2008">
                  <c:v>16.510893939393942</c:v>
                </c:pt>
                <c:pt idx="2009">
                  <c:v>26.548888888888886</c:v>
                </c:pt>
                <c:pt idx="2010">
                  <c:v>12.018040404040406</c:v>
                </c:pt>
                <c:pt idx="2011">
                  <c:v>21.715356060606059</c:v>
                </c:pt>
                <c:pt idx="2012">
                  <c:v>27.586568181818183</c:v>
                </c:pt>
                <c:pt idx="2013">
                  <c:v>17.517765151515146</c:v>
                </c:pt>
                <c:pt idx="2014">
                  <c:v>33.955878787878781</c:v>
                </c:pt>
                <c:pt idx="2015">
                  <c:v>14.467558080808081</c:v>
                </c:pt>
                <c:pt idx="2016">
                  <c:v>27.593101010101009</c:v>
                </c:pt>
                <c:pt idx="2017">
                  <c:v>35.603676767676767</c:v>
                </c:pt>
                <c:pt idx="2018">
                  <c:v>22.852431818181817</c:v>
                </c:pt>
                <c:pt idx="2019">
                  <c:v>38.733696969696972</c:v>
                </c:pt>
                <c:pt idx="2020">
                  <c:v>16.984641414141414</c:v>
                </c:pt>
                <c:pt idx="2021">
                  <c:v>46.835522727272732</c:v>
                </c:pt>
                <c:pt idx="2022">
                  <c:v>64.392838383838381</c:v>
                </c:pt>
                <c:pt idx="2023">
                  <c:v>46.207962121212113</c:v>
                </c:pt>
                <c:pt idx="2024">
                  <c:v>79.023257575757583</c:v>
                </c:pt>
                <c:pt idx="2025">
                  <c:v>21.235547979797982</c:v>
                </c:pt>
                <c:pt idx="2026">
                  <c:v>20.951835858585863</c:v>
                </c:pt>
                <c:pt idx="2027">
                  <c:v>27.132666666666665</c:v>
                </c:pt>
                <c:pt idx="2028">
                  <c:v>17.28580050505051</c:v>
                </c:pt>
                <c:pt idx="2029">
                  <c:v>28.697974747474749</c:v>
                </c:pt>
                <c:pt idx="2030">
                  <c:v>13.377118686868686</c:v>
                </c:pt>
                <c:pt idx="2031">
                  <c:v>18.346770202020203</c:v>
                </c:pt>
                <c:pt idx="2032">
                  <c:v>23.724515151515149</c:v>
                </c:pt>
                <c:pt idx="2033">
                  <c:v>14.828232323232319</c:v>
                </c:pt>
                <c:pt idx="2034">
                  <c:v>27.005328282828287</c:v>
                </c:pt>
                <c:pt idx="2035">
                  <c:v>12.988792929292931</c:v>
                </c:pt>
                <c:pt idx="2036">
                  <c:v>14.712060606060609</c:v>
                </c:pt>
                <c:pt idx="2037">
                  <c:v>19.541787878787883</c:v>
                </c:pt>
                <c:pt idx="2038">
                  <c:v>12.80785858585859</c:v>
                </c:pt>
                <c:pt idx="2039">
                  <c:v>22.428353535353533</c:v>
                </c:pt>
                <c:pt idx="2040">
                  <c:v>9.2392676767676747</c:v>
                </c:pt>
                <c:pt idx="2041">
                  <c:v>18.585974747474751</c:v>
                </c:pt>
                <c:pt idx="2042">
                  <c:v>22.779939393939394</c:v>
                </c:pt>
                <c:pt idx="2043">
                  <c:v>14.492366161616157</c:v>
                </c:pt>
                <c:pt idx="2044">
                  <c:v>27.474462121212124</c:v>
                </c:pt>
                <c:pt idx="2045">
                  <c:v>10.342853535353536</c:v>
                </c:pt>
                <c:pt idx="2046">
                  <c:v>15.469643939393942</c:v>
                </c:pt>
                <c:pt idx="2047">
                  <c:v>16.354070707070701</c:v>
                </c:pt>
                <c:pt idx="2048">
                  <c:v>12.786525252525253</c:v>
                </c:pt>
                <c:pt idx="2049">
                  <c:v>21.994593434343432</c:v>
                </c:pt>
                <c:pt idx="2050">
                  <c:v>9.1271691919191937</c:v>
                </c:pt>
                <c:pt idx="2051">
                  <c:v>17.662207070707073</c:v>
                </c:pt>
                <c:pt idx="2052">
                  <c:v>21.85324747474748</c:v>
                </c:pt>
                <c:pt idx="2053">
                  <c:v>14.491338383838382</c:v>
                </c:pt>
                <c:pt idx="2054">
                  <c:v>26.321345959595963</c:v>
                </c:pt>
                <c:pt idx="2055">
                  <c:v>11.341497474747479</c:v>
                </c:pt>
                <c:pt idx="2056">
                  <c:v>13.737396464646469</c:v>
                </c:pt>
                <c:pt idx="2057">
                  <c:v>16.916510101010104</c:v>
                </c:pt>
                <c:pt idx="2058">
                  <c:v>12.160411616161618</c:v>
                </c:pt>
                <c:pt idx="2059">
                  <c:v>20.157282828282835</c:v>
                </c:pt>
                <c:pt idx="2060">
                  <c:v>8.2542121212121202</c:v>
                </c:pt>
                <c:pt idx="2061">
                  <c:v>15.116222222222223</c:v>
                </c:pt>
                <c:pt idx="2062">
                  <c:v>18.881573232323237</c:v>
                </c:pt>
                <c:pt idx="2063">
                  <c:v>10.94213888888889</c:v>
                </c:pt>
                <c:pt idx="2064">
                  <c:v>21.514805555555554</c:v>
                </c:pt>
                <c:pt idx="2065">
                  <c:v>10.209916666666668</c:v>
                </c:pt>
                <c:pt idx="2066">
                  <c:v>21.439633838383845</c:v>
                </c:pt>
                <c:pt idx="2067">
                  <c:v>23.107047979797976</c:v>
                </c:pt>
                <c:pt idx="2068">
                  <c:v>17.305477272727266</c:v>
                </c:pt>
                <c:pt idx="2069">
                  <c:v>27.236409090909088</c:v>
                </c:pt>
                <c:pt idx="2070">
                  <c:v>13.787469696969701</c:v>
                </c:pt>
                <c:pt idx="2071">
                  <c:v>16.705994949494951</c:v>
                </c:pt>
                <c:pt idx="2072">
                  <c:v>21.429012626262622</c:v>
                </c:pt>
                <c:pt idx="2073">
                  <c:v>13.935285353535354</c:v>
                </c:pt>
                <c:pt idx="2074">
                  <c:v>25.961891414141416</c:v>
                </c:pt>
                <c:pt idx="2075">
                  <c:v>11.034010101010104</c:v>
                </c:pt>
                <c:pt idx="2076">
                  <c:v>19.387078282828281</c:v>
                </c:pt>
                <c:pt idx="2077">
                  <c:v>24.027924242424245</c:v>
                </c:pt>
                <c:pt idx="2078">
                  <c:v>15.188007575757574</c:v>
                </c:pt>
                <c:pt idx="2079">
                  <c:v>32.722404040404037</c:v>
                </c:pt>
                <c:pt idx="2080">
                  <c:v>11.963931818181818</c:v>
                </c:pt>
                <c:pt idx="2081">
                  <c:v>13.549656565656568</c:v>
                </c:pt>
                <c:pt idx="2082">
                  <c:v>17.466595959595956</c:v>
                </c:pt>
                <c:pt idx="2083">
                  <c:v>11.588166666666664</c:v>
                </c:pt>
                <c:pt idx="2084">
                  <c:v>24.148540404040403</c:v>
                </c:pt>
                <c:pt idx="2085">
                  <c:v>9.3237979797979786</c:v>
                </c:pt>
                <c:pt idx="2086">
                  <c:v>17.698030303030304</c:v>
                </c:pt>
                <c:pt idx="2087">
                  <c:v>24.10701262626263</c:v>
                </c:pt>
                <c:pt idx="2088">
                  <c:v>15.968840909090904</c:v>
                </c:pt>
                <c:pt idx="2089">
                  <c:v>26.536666666666669</c:v>
                </c:pt>
                <c:pt idx="2090">
                  <c:v>14.227075757575763</c:v>
                </c:pt>
                <c:pt idx="2091">
                  <c:v>17.948623737373737</c:v>
                </c:pt>
                <c:pt idx="2092">
                  <c:v>21.580772727272731</c:v>
                </c:pt>
                <c:pt idx="2093">
                  <c:v>15.357222222222227</c:v>
                </c:pt>
                <c:pt idx="2094">
                  <c:v>24.669250000000002</c:v>
                </c:pt>
                <c:pt idx="2095">
                  <c:v>11.171909090909093</c:v>
                </c:pt>
                <c:pt idx="2096">
                  <c:v>23.078401515151512</c:v>
                </c:pt>
                <c:pt idx="2097">
                  <c:v>30.345366161616159</c:v>
                </c:pt>
                <c:pt idx="2098">
                  <c:v>20.103055555555549</c:v>
                </c:pt>
                <c:pt idx="2099">
                  <c:v>34.115207070707072</c:v>
                </c:pt>
                <c:pt idx="2100">
                  <c:v>17.697002525252522</c:v>
                </c:pt>
                <c:pt idx="2102">
                  <c:v>81.060403593070575</c:v>
                </c:pt>
                <c:pt idx="2103">
                  <c:v>109.71143033794566</c:v>
                </c:pt>
                <c:pt idx="2104">
                  <c:v>114.50658449936489</c:v>
                </c:pt>
                <c:pt idx="2105">
                  <c:v>22.425437675077049</c:v>
                </c:pt>
                <c:pt idx="2106">
                  <c:v>116.57408615553668</c:v>
                </c:pt>
                <c:pt idx="2107">
                  <c:v>0</c:v>
                </c:pt>
                <c:pt idx="2108">
                  <c:v>0</c:v>
                </c:pt>
                <c:pt idx="2109">
                  <c:v>116.24560231409762</c:v>
                </c:pt>
                <c:pt idx="2110">
                  <c:v>120.96387035542618</c:v>
                </c:pt>
                <c:pt idx="2111">
                  <c:v>71.30791528253674</c:v>
                </c:pt>
                <c:pt idx="2112">
                  <c:v>78.496014584182447</c:v>
                </c:pt>
                <c:pt idx="2113">
                  <c:v>108.51370669158483</c:v>
                </c:pt>
                <c:pt idx="2114">
                  <c:v>62.087754037673911</c:v>
                </c:pt>
                <c:pt idx="2115">
                  <c:v>46.548529520444525</c:v>
                </c:pt>
                <c:pt idx="2116">
                  <c:v>78.86929858051171</c:v>
                </c:pt>
                <c:pt idx="2117">
                  <c:v>52.245459759957683</c:v>
                </c:pt>
                <c:pt idx="2118">
                  <c:v>41.971861851541327</c:v>
                </c:pt>
                <c:pt idx="2119">
                  <c:v>120.36563162963279</c:v>
                </c:pt>
                <c:pt idx="2120">
                  <c:v>82.307732640586565</c:v>
                </c:pt>
                <c:pt idx="2121">
                  <c:v>56.535106442625676</c:v>
                </c:pt>
                <c:pt idx="2122">
                  <c:v>40.787006694896171</c:v>
                </c:pt>
                <c:pt idx="2123">
                  <c:v>117.37443800066575</c:v>
                </c:pt>
                <c:pt idx="2124">
                  <c:v>113.81901417087762</c:v>
                </c:pt>
                <c:pt idx="2125">
                  <c:v>57.853348511655902</c:v>
                </c:pt>
                <c:pt idx="2126">
                  <c:v>118.20883742131163</c:v>
                </c:pt>
                <c:pt idx="2127">
                  <c:v>117.37443800066575</c:v>
                </c:pt>
                <c:pt idx="2128">
                  <c:v>23.033783720923715</c:v>
                </c:pt>
                <c:pt idx="2129">
                  <c:v>119.04950643288727</c:v>
                </c:pt>
                <c:pt idx="2130">
                  <c:v>119.96012094788757</c:v>
                </c:pt>
                <c:pt idx="2131">
                  <c:v>61.666284794278816</c:v>
                </c:pt>
                <c:pt idx="2132">
                  <c:v>0</c:v>
                </c:pt>
                <c:pt idx="2133">
                  <c:v>34.953957516506051</c:v>
                </c:pt>
                <c:pt idx="2134">
                  <c:v>121.08351810058485</c:v>
                </c:pt>
                <c:pt idx="2135">
                  <c:v>120.05988330543637</c:v>
                </c:pt>
                <c:pt idx="2136">
                  <c:v>121.80140457153692</c:v>
                </c:pt>
                <c:pt idx="2137">
                  <c:v>36.892809239128233</c:v>
                </c:pt>
                <c:pt idx="2138">
                  <c:v>113.53245372927778</c:v>
                </c:pt>
                <c:pt idx="2139">
                  <c:v>0</c:v>
                </c:pt>
                <c:pt idx="2140">
                  <c:v>79.748931662187502</c:v>
                </c:pt>
                <c:pt idx="2141">
                  <c:v>20.74962705420792</c:v>
                </c:pt>
                <c:pt idx="2142">
                  <c:v>58.174430080898404</c:v>
                </c:pt>
                <c:pt idx="2143">
                  <c:v>41.355824483694327</c:v>
                </c:pt>
                <c:pt idx="2144">
                  <c:v>120.60492711995015</c:v>
                </c:pt>
                <c:pt idx="2145">
                  <c:v>82.280738771015606</c:v>
                </c:pt>
                <c:pt idx="2146">
                  <c:v>93.493738413065387</c:v>
                </c:pt>
                <c:pt idx="2147">
                  <c:v>121.36318955174315</c:v>
                </c:pt>
                <c:pt idx="2148">
                  <c:v>117.85302898130048</c:v>
                </c:pt>
                <c:pt idx="2149">
                  <c:v>19.427252093750461</c:v>
                </c:pt>
                <c:pt idx="2150">
                  <c:v>105.64757592137451</c:v>
                </c:pt>
                <c:pt idx="2151">
                  <c:v>118.33161996193522</c:v>
                </c:pt>
                <c:pt idx="2152">
                  <c:v>74.561905025210237</c:v>
                </c:pt>
                <c:pt idx="2153">
                  <c:v>86.797230237819548</c:v>
                </c:pt>
                <c:pt idx="2154">
                  <c:v>38.535017066242382</c:v>
                </c:pt>
                <c:pt idx="2155">
                  <c:v>112.82782368463589</c:v>
                </c:pt>
                <c:pt idx="2156">
                  <c:v>24.299854671395686</c:v>
                </c:pt>
                <c:pt idx="2157">
                  <c:v>6.8307618786372073</c:v>
                </c:pt>
                <c:pt idx="2158">
                  <c:v>104.34206152381743</c:v>
                </c:pt>
                <c:pt idx="2159">
                  <c:v>119.16915417804596</c:v>
                </c:pt>
                <c:pt idx="2160">
                  <c:v>110.31522103630358</c:v>
                </c:pt>
                <c:pt idx="2161">
                  <c:v>120.00668839415671</c:v>
                </c:pt>
                <c:pt idx="2162">
                  <c:v>79.410650529275713</c:v>
                </c:pt>
                <c:pt idx="2163">
                  <c:v>59.361560526689118</c:v>
                </c:pt>
                <c:pt idx="2164">
                  <c:v>0</c:v>
                </c:pt>
                <c:pt idx="2165">
                  <c:v>111.96411652427166</c:v>
                </c:pt>
                <c:pt idx="2166">
                  <c:v>100.37449563457061</c:v>
                </c:pt>
                <c:pt idx="2167">
                  <c:v>114.6225398620161</c:v>
                </c:pt>
                <c:pt idx="2168">
                  <c:v>48.912441569583784</c:v>
                </c:pt>
                <c:pt idx="2169">
                  <c:v>98.220602363232501</c:v>
                </c:pt>
                <c:pt idx="2170">
                  <c:v>103.58524925385643</c:v>
                </c:pt>
                <c:pt idx="2171">
                  <c:v>105.33915257761008</c:v>
                </c:pt>
                <c:pt idx="2172">
                  <c:v>64.832462863176858</c:v>
                </c:pt>
                <c:pt idx="2173">
                  <c:v>114.86183535233346</c:v>
                </c:pt>
                <c:pt idx="2174">
                  <c:v>120.24598388447409</c:v>
                </c:pt>
                <c:pt idx="2175">
                  <c:v>94.947586603462369</c:v>
                </c:pt>
                <c:pt idx="2176">
                  <c:v>72.159394288626714</c:v>
                </c:pt>
                <c:pt idx="2177">
                  <c:v>37.092776483474566</c:v>
                </c:pt>
                <c:pt idx="2178">
                  <c:v>80.755185810504116</c:v>
                </c:pt>
                <c:pt idx="2179">
                  <c:v>65.071736326461277</c:v>
                </c:pt>
                <c:pt idx="2180">
                  <c:v>36.754708617401711</c:v>
                </c:pt>
                <c:pt idx="2181">
                  <c:v>113.66535790074666</c:v>
                </c:pt>
                <c:pt idx="2182">
                  <c:v>0</c:v>
                </c:pt>
                <c:pt idx="2183">
                  <c:v>119.40844966836332</c:v>
                </c:pt>
                <c:pt idx="2184">
                  <c:v>120.60492711995015</c:v>
                </c:pt>
                <c:pt idx="2185">
                  <c:v>109.82540796476211</c:v>
                </c:pt>
                <c:pt idx="2186">
                  <c:v>20.249329940739067</c:v>
                </c:pt>
                <c:pt idx="2187">
                  <c:v>64.6238205434951</c:v>
                </c:pt>
                <c:pt idx="2188">
                  <c:v>117.37443800066575</c:v>
                </c:pt>
                <c:pt idx="2189">
                  <c:v>0</c:v>
                </c:pt>
                <c:pt idx="2190">
                  <c:v>93.387235009950402</c:v>
                </c:pt>
                <c:pt idx="2191">
                  <c:v>23.782389491751434</c:v>
                </c:pt>
                <c:pt idx="2192">
                  <c:v>117.49408574582444</c:v>
                </c:pt>
                <c:pt idx="2193">
                  <c:v>55.803975266508118</c:v>
                </c:pt>
                <c:pt idx="2194">
                  <c:v>112.82782368463589</c:v>
                </c:pt>
                <c:pt idx="2195">
                  <c:v>58.463860033549061</c:v>
                </c:pt>
                <c:pt idx="2196">
                  <c:v>89.332244982773133</c:v>
                </c:pt>
                <c:pt idx="2197">
                  <c:v>111.15275525241435</c:v>
                </c:pt>
                <c:pt idx="2198">
                  <c:v>99.519429947031099</c:v>
                </c:pt>
                <c:pt idx="2199">
                  <c:v>117.37443800066575</c:v>
                </c:pt>
                <c:pt idx="2200">
                  <c:v>67.393066945091419</c:v>
                </c:pt>
                <c:pt idx="2201">
                  <c:v>112.74411984194626</c:v>
                </c:pt>
                <c:pt idx="2202">
                  <c:v>120.60492711995015</c:v>
                </c:pt>
                <c:pt idx="2203">
                  <c:v>89.05544059456011</c:v>
                </c:pt>
                <c:pt idx="2204">
                  <c:v>117.85302898130048</c:v>
                </c:pt>
                <c:pt idx="2205">
                  <c:v>117.83297438765172</c:v>
                </c:pt>
                <c:pt idx="2206">
                  <c:v>70.166351822012118</c:v>
                </c:pt>
                <c:pt idx="2207">
                  <c:v>3.5105536776445239</c:v>
                </c:pt>
                <c:pt idx="2208">
                  <c:v>101.9811085585328</c:v>
                </c:pt>
                <c:pt idx="2209">
                  <c:v>114.14394888138139</c:v>
                </c:pt>
                <c:pt idx="2210">
                  <c:v>92.434726388637017</c:v>
                </c:pt>
                <c:pt idx="2211">
                  <c:v>121.5621090812196</c:v>
                </c:pt>
                <c:pt idx="2212">
                  <c:v>120.36563162963279</c:v>
                </c:pt>
                <c:pt idx="2213">
                  <c:v>42.098373894600357</c:v>
                </c:pt>
                <c:pt idx="2214">
                  <c:v>55.083248544705242</c:v>
                </c:pt>
                <c:pt idx="2215">
                  <c:v>119.88704064899804</c:v>
                </c:pt>
                <c:pt idx="2216">
                  <c:v>122.75858653280639</c:v>
                </c:pt>
                <c:pt idx="2217">
                  <c:v>43.863660622715919</c:v>
                </c:pt>
                <c:pt idx="2218">
                  <c:v>59.772832785882024</c:v>
                </c:pt>
                <c:pt idx="2219">
                  <c:v>32.828388988476298</c:v>
                </c:pt>
                <c:pt idx="2220">
                  <c:v>114.7421876071748</c:v>
                </c:pt>
                <c:pt idx="2221">
                  <c:v>118.9298586877286</c:v>
                </c:pt>
                <c:pt idx="2222">
                  <c:v>114.26359662654006</c:v>
                </c:pt>
                <c:pt idx="2223">
                  <c:v>104.07408278458892</c:v>
                </c:pt>
                <c:pt idx="2224">
                  <c:v>0</c:v>
                </c:pt>
                <c:pt idx="2225">
                  <c:v>116.17796054907893</c:v>
                </c:pt>
                <c:pt idx="2226">
                  <c:v>68.266810261113292</c:v>
                </c:pt>
                <c:pt idx="2227">
                  <c:v>91.738029069368963</c:v>
                </c:pt>
                <c:pt idx="2228">
                  <c:v>103.30241934066255</c:v>
                </c:pt>
                <c:pt idx="2229">
                  <c:v>27.690532981851973</c:v>
                </c:pt>
                <c:pt idx="2230">
                  <c:v>121.32281359090223</c:v>
                </c:pt>
                <c:pt idx="2231">
                  <c:v>85.104825039858284</c:v>
                </c:pt>
                <c:pt idx="2232">
                  <c:v>71.369084432288275</c:v>
                </c:pt>
                <c:pt idx="2233">
                  <c:v>114.14394888138139</c:v>
                </c:pt>
                <c:pt idx="2234">
                  <c:v>57.560239296555878</c:v>
                </c:pt>
                <c:pt idx="2235">
                  <c:v>114.98148309749213</c:v>
                </c:pt>
                <c:pt idx="2236">
                  <c:v>31.071774506038331</c:v>
                </c:pt>
                <c:pt idx="2237">
                  <c:v>104.26827561117911</c:v>
                </c:pt>
                <c:pt idx="2238">
                  <c:v>96.86030160313976</c:v>
                </c:pt>
                <c:pt idx="2239">
                  <c:v>105.82987008019948</c:v>
                </c:pt>
                <c:pt idx="2240">
                  <c:v>112.22958495884248</c:v>
                </c:pt>
                <c:pt idx="2241">
                  <c:v>116.05831280392027</c:v>
                </c:pt>
                <c:pt idx="2242">
                  <c:v>26.016635427817207</c:v>
                </c:pt>
                <c:pt idx="2243">
                  <c:v>39.957058145652702</c:v>
                </c:pt>
                <c:pt idx="2244">
                  <c:v>34.980736268655761</c:v>
                </c:pt>
                <c:pt idx="2245">
                  <c:v>76.097826162099423</c:v>
                </c:pt>
                <c:pt idx="2246">
                  <c:v>114.02430113622269</c:v>
                </c:pt>
                <c:pt idx="2247">
                  <c:v>0</c:v>
                </c:pt>
                <c:pt idx="2248">
                  <c:v>121.55531091388102</c:v>
                </c:pt>
                <c:pt idx="2249">
                  <c:v>120.12633613931541</c:v>
                </c:pt>
                <c:pt idx="2250">
                  <c:v>123.23717751344113</c:v>
                </c:pt>
                <c:pt idx="2251">
                  <c:v>119.04950643288727</c:v>
                </c:pt>
                <c:pt idx="2252">
                  <c:v>60.67862698628511</c:v>
                </c:pt>
                <c:pt idx="2253">
                  <c:v>120.48527937479146</c:v>
                </c:pt>
                <c:pt idx="2254">
                  <c:v>119.51484098721181</c:v>
                </c:pt>
                <c:pt idx="2255">
                  <c:v>100.27121798092384</c:v>
                </c:pt>
                <c:pt idx="2256">
                  <c:v>78.02915719755083</c:v>
                </c:pt>
                <c:pt idx="2257">
                  <c:v>120.60492711995015</c:v>
                </c:pt>
                <c:pt idx="2258">
                  <c:v>80.559073454521112</c:v>
                </c:pt>
                <c:pt idx="2259">
                  <c:v>98.553925116784399</c:v>
                </c:pt>
                <c:pt idx="2260">
                  <c:v>68.873844073867829</c:v>
                </c:pt>
                <c:pt idx="2261">
                  <c:v>40.041538726170295</c:v>
                </c:pt>
                <c:pt idx="2262">
                  <c:v>120.95027402074906</c:v>
                </c:pt>
                <c:pt idx="2263">
                  <c:v>121.29630073828183</c:v>
                </c:pt>
                <c:pt idx="2264">
                  <c:v>60.287450076324284</c:v>
                </c:pt>
                <c:pt idx="2265">
                  <c:v>113.18676692011192</c:v>
                </c:pt>
                <c:pt idx="2266">
                  <c:v>107.66187148327651</c:v>
                </c:pt>
                <c:pt idx="2267">
                  <c:v>117.73338123614181</c:v>
                </c:pt>
                <c:pt idx="2268">
                  <c:v>0</c:v>
                </c:pt>
                <c:pt idx="2269">
                  <c:v>118.09232447161783</c:v>
                </c:pt>
                <c:pt idx="2270">
                  <c:v>123.59612074891714</c:v>
                </c:pt>
                <c:pt idx="2271">
                  <c:v>59.270893103214874</c:v>
                </c:pt>
                <c:pt idx="2272">
                  <c:v>116.04505637761007</c:v>
                </c:pt>
                <c:pt idx="2273">
                  <c:v>111.27240299757302</c:v>
                </c:pt>
                <c:pt idx="2274">
                  <c:v>116.41725603939631</c:v>
                </c:pt>
                <c:pt idx="2275">
                  <c:v>58.229923359915126</c:v>
                </c:pt>
                <c:pt idx="2276">
                  <c:v>43.005469652840283</c:v>
                </c:pt>
                <c:pt idx="2277">
                  <c:v>26.173499824328925</c:v>
                </c:pt>
                <c:pt idx="2278">
                  <c:v>121.68175682637825</c:v>
                </c:pt>
                <c:pt idx="2279">
                  <c:v>117.49408574582444</c:v>
                </c:pt>
                <c:pt idx="2280">
                  <c:v>120.84422261026748</c:v>
                </c:pt>
                <c:pt idx="2281">
                  <c:v>17.343245993758408</c:v>
                </c:pt>
                <c:pt idx="2282">
                  <c:v>0</c:v>
                </c:pt>
                <c:pt idx="2283">
                  <c:v>23.688726603247538</c:v>
                </c:pt>
                <c:pt idx="2284">
                  <c:v>93.454334410741723</c:v>
                </c:pt>
                <c:pt idx="2285">
                  <c:v>19.456207274610229</c:v>
                </c:pt>
                <c:pt idx="2286">
                  <c:v>0</c:v>
                </c:pt>
                <c:pt idx="2287">
                  <c:v>33.987347206198862</c:v>
                </c:pt>
                <c:pt idx="2288">
                  <c:v>114.50289211685741</c:v>
                </c:pt>
                <c:pt idx="2289">
                  <c:v>108.28304648275926</c:v>
                </c:pt>
                <c:pt idx="2290">
                  <c:v>88.502032787169412</c:v>
                </c:pt>
                <c:pt idx="2291">
                  <c:v>119.88704064899804</c:v>
                </c:pt>
                <c:pt idx="2292">
                  <c:v>57.041388043985251</c:v>
                </c:pt>
                <c:pt idx="2293">
                  <c:v>72.853922930173908</c:v>
                </c:pt>
                <c:pt idx="2294">
                  <c:v>35.168883169557695</c:v>
                </c:pt>
                <c:pt idx="2295">
                  <c:v>62.441600542428645</c:v>
                </c:pt>
                <c:pt idx="2296">
                  <c:v>107.10733369373251</c:v>
                </c:pt>
                <c:pt idx="2297">
                  <c:v>33.968219024625746</c:v>
                </c:pt>
                <c:pt idx="2298">
                  <c:v>90.847646993912321</c:v>
                </c:pt>
                <c:pt idx="2299">
                  <c:v>117.85302898130048</c:v>
                </c:pt>
                <c:pt idx="2300">
                  <c:v>54.813298558346709</c:v>
                </c:pt>
                <c:pt idx="2301">
                  <c:v>118.69056319741125</c:v>
                </c:pt>
                <c:pt idx="2302">
                  <c:v>46.382761468531889</c:v>
                </c:pt>
                <c:pt idx="2303">
                  <c:v>117.28507166556267</c:v>
                </c:pt>
                <c:pt idx="2304">
                  <c:v>82.161698849224578</c:v>
                </c:pt>
                <c:pt idx="2305">
                  <c:v>44.475984744714872</c:v>
                </c:pt>
                <c:pt idx="2306">
                  <c:v>122.0407000618543</c:v>
                </c:pt>
                <c:pt idx="2307">
                  <c:v>124.76642525625049</c:v>
                </c:pt>
                <c:pt idx="2308">
                  <c:v>46.66168646448368</c:v>
                </c:pt>
                <c:pt idx="2309">
                  <c:v>116.53690378455501</c:v>
                </c:pt>
                <c:pt idx="2310">
                  <c:v>24.472499167454181</c:v>
                </c:pt>
                <c:pt idx="2311">
                  <c:v>76.499442911677235</c:v>
                </c:pt>
                <c:pt idx="2312">
                  <c:v>52.494751373355051</c:v>
                </c:pt>
                <c:pt idx="2313">
                  <c:v>100.30941135484925</c:v>
                </c:pt>
                <c:pt idx="2314">
                  <c:v>110.96158777817743</c:v>
                </c:pt>
                <c:pt idx="2315">
                  <c:v>26.748068328270314</c:v>
                </c:pt>
                <c:pt idx="2316">
                  <c:v>107.38415850708395</c:v>
                </c:pt>
                <c:pt idx="2317">
                  <c:v>27.110739637593188</c:v>
                </c:pt>
                <c:pt idx="2318">
                  <c:v>21.357733248056803</c:v>
                </c:pt>
                <c:pt idx="2319">
                  <c:v>85.075174962974216</c:v>
                </c:pt>
                <c:pt idx="2320">
                  <c:v>122.0407000618543</c:v>
                </c:pt>
                <c:pt idx="2321">
                  <c:v>92.443036780171795</c:v>
                </c:pt>
                <c:pt idx="2322">
                  <c:v>72.95685145978824</c:v>
                </c:pt>
                <c:pt idx="2323">
                  <c:v>115.9386650587616</c:v>
                </c:pt>
                <c:pt idx="2324">
                  <c:v>65.828238377896866</c:v>
                </c:pt>
                <c:pt idx="2325">
                  <c:v>48.678853748418589</c:v>
                </c:pt>
                <c:pt idx="2326">
                  <c:v>97.885342059819067</c:v>
                </c:pt>
                <c:pt idx="2327">
                  <c:v>41.482546326525707</c:v>
                </c:pt>
                <c:pt idx="2328">
                  <c:v>50.055607609087744</c:v>
                </c:pt>
                <c:pt idx="2329">
                  <c:v>117.87857806256565</c:v>
                </c:pt>
                <c:pt idx="2330">
                  <c:v>95.768954784900089</c:v>
                </c:pt>
                <c:pt idx="2331">
                  <c:v>46.207315960357384</c:v>
                </c:pt>
                <c:pt idx="2332">
                  <c:v>48.239586204674069</c:v>
                </c:pt>
                <c:pt idx="2333">
                  <c:v>115.22077858780949</c:v>
                </c:pt>
                <c:pt idx="2334">
                  <c:v>109.02831760217524</c:v>
                </c:pt>
                <c:pt idx="2335">
                  <c:v>46.75736215881669</c:v>
                </c:pt>
                <c:pt idx="2336">
                  <c:v>120.9296410370833</c:v>
                </c:pt>
                <c:pt idx="2337">
                  <c:v>117.25479025550707</c:v>
                </c:pt>
                <c:pt idx="2338">
                  <c:v>46.531791172016412</c:v>
                </c:pt>
                <c:pt idx="2339">
                  <c:v>113.94388864946966</c:v>
                </c:pt>
                <c:pt idx="2340">
                  <c:v>117.24153382919688</c:v>
                </c:pt>
                <c:pt idx="2341">
                  <c:v>48.665579078573728</c:v>
                </c:pt>
                <c:pt idx="2342">
                  <c:v>4.0564213709075041</c:v>
                </c:pt>
                <c:pt idx="2343">
                  <c:v>17.539478560223277</c:v>
                </c:pt>
                <c:pt idx="2344">
                  <c:v>118.21197221677652</c:v>
                </c:pt>
                <c:pt idx="2345">
                  <c:v>117.73338123614181</c:v>
                </c:pt>
                <c:pt idx="2346">
                  <c:v>109.91206238596067</c:v>
                </c:pt>
                <c:pt idx="2347">
                  <c:v>24.973315184864987</c:v>
                </c:pt>
                <c:pt idx="2348">
                  <c:v>111.39205074273173</c:v>
                </c:pt>
                <c:pt idx="2349">
                  <c:v>5.3406143729585978</c:v>
                </c:pt>
                <c:pt idx="2350">
                  <c:v>44.148416790846525</c:v>
                </c:pt>
                <c:pt idx="2351">
                  <c:v>18.718232903255029</c:v>
                </c:pt>
                <c:pt idx="2352">
                  <c:v>74.861084986544498</c:v>
                </c:pt>
                <c:pt idx="2353">
                  <c:v>0</c:v>
                </c:pt>
                <c:pt idx="2354">
                  <c:v>119.88704064899804</c:v>
                </c:pt>
                <c:pt idx="2355">
                  <c:v>101.47741205579004</c:v>
                </c:pt>
                <c:pt idx="2356">
                  <c:v>120.84422261026748</c:v>
                </c:pt>
                <c:pt idx="2357">
                  <c:v>118.57091545225255</c:v>
                </c:pt>
                <c:pt idx="2358">
                  <c:v>119.64774515868069</c:v>
                </c:pt>
                <c:pt idx="2359">
                  <c:v>0</c:v>
                </c:pt>
                <c:pt idx="2360">
                  <c:v>111.76694334533244</c:v>
                </c:pt>
                <c:pt idx="2361">
                  <c:v>109.6433308252417</c:v>
                </c:pt>
                <c:pt idx="2362">
                  <c:v>47.630820253537429</c:v>
                </c:pt>
                <c:pt idx="2363">
                  <c:v>77.669776436782342</c:v>
                </c:pt>
                <c:pt idx="2364">
                  <c:v>20.122463678501013</c:v>
                </c:pt>
                <c:pt idx="2365">
                  <c:v>111.87064172336645</c:v>
                </c:pt>
                <c:pt idx="2366">
                  <c:v>39.034984869339375</c:v>
                </c:pt>
                <c:pt idx="2367">
                  <c:v>14.40302195264484</c:v>
                </c:pt>
                <c:pt idx="2368">
                  <c:v>116.41725603939631</c:v>
                </c:pt>
                <c:pt idx="2369">
                  <c:v>119.64774515868069</c:v>
                </c:pt>
                <c:pt idx="2370">
                  <c:v>113.41280598411909</c:v>
                </c:pt>
                <c:pt idx="2371">
                  <c:v>116.05831280392027</c:v>
                </c:pt>
                <c:pt idx="2372">
                  <c:v>114.39377825387692</c:v>
                </c:pt>
                <c:pt idx="2373">
                  <c:v>85.100870662158314</c:v>
                </c:pt>
                <c:pt idx="2374">
                  <c:v>0</c:v>
                </c:pt>
                <c:pt idx="2375">
                  <c:v>116.40399961308611</c:v>
                </c:pt>
                <c:pt idx="2376">
                  <c:v>61.487715196274181</c:v>
                </c:pt>
                <c:pt idx="2377">
                  <c:v>114.7421876071748</c:v>
                </c:pt>
                <c:pt idx="2378">
                  <c:v>0.45521827030352235</c:v>
                </c:pt>
                <c:pt idx="2379">
                  <c:v>88.959448678172919</c:v>
                </c:pt>
                <c:pt idx="2380">
                  <c:v>67.570148845894295</c:v>
                </c:pt>
                <c:pt idx="2381">
                  <c:v>117.37443800066575</c:v>
                </c:pt>
                <c:pt idx="2382">
                  <c:v>69.811794920557674</c:v>
                </c:pt>
                <c:pt idx="2383">
                  <c:v>115.9386650587616</c:v>
                </c:pt>
                <c:pt idx="2384">
                  <c:v>107.31950527411307</c:v>
                </c:pt>
                <c:pt idx="2385">
                  <c:v>116.85029929886267</c:v>
                </c:pt>
                <c:pt idx="2386">
                  <c:v>49.967161467269598</c:v>
                </c:pt>
                <c:pt idx="2387">
                  <c:v>46.812518520367867</c:v>
                </c:pt>
                <c:pt idx="2388">
                  <c:v>95.982656459534596</c:v>
                </c:pt>
                <c:pt idx="2389">
                  <c:v>85.353057486685159</c:v>
                </c:pt>
                <c:pt idx="2390">
                  <c:v>39.631534490033609</c:v>
                </c:pt>
                <c:pt idx="2391">
                  <c:v>108.08188343482931</c:v>
                </c:pt>
                <c:pt idx="2392">
                  <c:v>0</c:v>
                </c:pt>
                <c:pt idx="2393">
                  <c:v>117.61373349098311</c:v>
                </c:pt>
                <c:pt idx="2394">
                  <c:v>120.96387035542618</c:v>
                </c:pt>
                <c:pt idx="2395">
                  <c:v>94.491483371211203</c:v>
                </c:pt>
                <c:pt idx="2396">
                  <c:v>23.982476811963426</c:v>
                </c:pt>
                <c:pt idx="2397">
                  <c:v>41.772265800376154</c:v>
                </c:pt>
                <c:pt idx="2398">
                  <c:v>120.72457486510881</c:v>
                </c:pt>
                <c:pt idx="2399">
                  <c:v>1.8859030177304803</c:v>
                </c:pt>
                <c:pt idx="2400">
                  <c:v>73.616521504274445</c:v>
                </c:pt>
                <c:pt idx="2401">
                  <c:v>50.082360801301775</c:v>
                </c:pt>
                <c:pt idx="2402">
                  <c:v>119.75413647752917</c:v>
                </c:pt>
                <c:pt idx="2403">
                  <c:v>77.375569475961811</c:v>
                </c:pt>
                <c:pt idx="2404">
                  <c:v>116.40399961308611</c:v>
                </c:pt>
                <c:pt idx="2405">
                  <c:v>54.682842046158548</c:v>
                </c:pt>
                <c:pt idx="2406">
                  <c:v>63.958499402196964</c:v>
                </c:pt>
                <c:pt idx="2407">
                  <c:v>110.79381201693832</c:v>
                </c:pt>
                <c:pt idx="2408">
                  <c:v>121.20316584574353</c:v>
                </c:pt>
                <c:pt idx="2409">
                  <c:v>117.61373349098311</c:v>
                </c:pt>
                <c:pt idx="2410">
                  <c:v>50.112306407573726</c:v>
                </c:pt>
                <c:pt idx="2411">
                  <c:v>106.8687496152144</c:v>
                </c:pt>
                <c:pt idx="2412">
                  <c:v>107.80807183250596</c:v>
                </c:pt>
                <c:pt idx="2413">
                  <c:v>69.104737176670113</c:v>
                </c:pt>
                <c:pt idx="2414">
                  <c:v>119.88704064899804</c:v>
                </c:pt>
                <c:pt idx="2415">
                  <c:v>112.10993721368379</c:v>
                </c:pt>
                <c:pt idx="2416">
                  <c:v>54.760685908391721</c:v>
                </c:pt>
                <c:pt idx="2417">
                  <c:v>0</c:v>
                </c:pt>
                <c:pt idx="2418">
                  <c:v>76.971661310221435</c:v>
                </c:pt>
                <c:pt idx="2419">
                  <c:v>116.27109544161723</c:v>
                </c:pt>
                <c:pt idx="2420">
                  <c:v>113.26346218667504</c:v>
                </c:pt>
                <c:pt idx="2421">
                  <c:v>118.9298586877286</c:v>
                </c:pt>
                <c:pt idx="2422">
                  <c:v>115.69936956844423</c:v>
                </c:pt>
                <c:pt idx="2423">
                  <c:v>63.246544584958166</c:v>
                </c:pt>
                <c:pt idx="2424">
                  <c:v>102.73546205551054</c:v>
                </c:pt>
                <c:pt idx="2425">
                  <c:v>59.007497073289514</c:v>
                </c:pt>
                <c:pt idx="2426">
                  <c:v>123.47647300375847</c:v>
                </c:pt>
                <c:pt idx="2427">
                  <c:v>67.394154288689094</c:v>
                </c:pt>
                <c:pt idx="2428">
                  <c:v>101.56876466017337</c:v>
                </c:pt>
                <c:pt idx="2429">
                  <c:v>14.230304476395585</c:v>
                </c:pt>
                <c:pt idx="2430">
                  <c:v>119.04950643288727</c:v>
                </c:pt>
                <c:pt idx="2431">
                  <c:v>115.34042633296818</c:v>
                </c:pt>
                <c:pt idx="2432">
                  <c:v>113.65210147443644</c:v>
                </c:pt>
                <c:pt idx="2433">
                  <c:v>109.2169895948595</c:v>
                </c:pt>
                <c:pt idx="2434">
                  <c:v>0</c:v>
                </c:pt>
                <c:pt idx="2435">
                  <c:v>118.33161996193522</c:v>
                </c:pt>
                <c:pt idx="2436">
                  <c:v>60.189232812710223</c:v>
                </c:pt>
                <c:pt idx="2437">
                  <c:v>99.931803273992742</c:v>
                </c:pt>
                <c:pt idx="2438">
                  <c:v>95.057953927132402</c:v>
                </c:pt>
                <c:pt idx="2439">
                  <c:v>56.068934954141</c:v>
                </c:pt>
                <c:pt idx="2440">
                  <c:v>117.49408574582444</c:v>
                </c:pt>
                <c:pt idx="2441">
                  <c:v>96.57650067758928</c:v>
                </c:pt>
                <c:pt idx="2442">
                  <c:v>73.869199150713072</c:v>
                </c:pt>
                <c:pt idx="2443">
                  <c:v>114.86183535233346</c:v>
                </c:pt>
                <c:pt idx="2444">
                  <c:v>62.989528039188521</c:v>
                </c:pt>
                <c:pt idx="2445">
                  <c:v>73.526538192908021</c:v>
                </c:pt>
                <c:pt idx="2446">
                  <c:v>39.444150664709049</c:v>
                </c:pt>
                <c:pt idx="2447">
                  <c:v>90.30216804703781</c:v>
                </c:pt>
                <c:pt idx="2448">
                  <c:v>113.2559870558123</c:v>
                </c:pt>
                <c:pt idx="2449">
                  <c:v>87.151457417179785</c:v>
                </c:pt>
                <c:pt idx="2450">
                  <c:v>115.8190173136029</c:v>
                </c:pt>
                <c:pt idx="2451">
                  <c:v>119.40844966836332</c:v>
                </c:pt>
                <c:pt idx="2452">
                  <c:v>28.699538119601716</c:v>
                </c:pt>
                <c:pt idx="2453">
                  <c:v>51.912339052223423</c:v>
                </c:pt>
                <c:pt idx="2454">
                  <c:v>19.327126620086364</c:v>
                </c:pt>
                <c:pt idx="2455">
                  <c:v>92.319681787968634</c:v>
                </c:pt>
                <c:pt idx="2456">
                  <c:v>112.82782368463589</c:v>
                </c:pt>
                <c:pt idx="2457">
                  <c:v>11.855380850759937</c:v>
                </c:pt>
                <c:pt idx="2458">
                  <c:v>122.86463794328795</c:v>
                </c:pt>
                <c:pt idx="2459">
                  <c:v>118.69056319741122</c:v>
                </c:pt>
                <c:pt idx="2460">
                  <c:v>98.204589873429825</c:v>
                </c:pt>
                <c:pt idx="2461">
                  <c:v>119.76739290383938</c:v>
                </c:pt>
                <c:pt idx="2462">
                  <c:v>72.681248139311819</c:v>
                </c:pt>
                <c:pt idx="2463">
                  <c:v>115.22077858780949</c:v>
                </c:pt>
                <c:pt idx="2464">
                  <c:v>122.02064546820554</c:v>
                </c:pt>
                <c:pt idx="2465">
                  <c:v>79.117394914905574</c:v>
                </c:pt>
                <c:pt idx="2466">
                  <c:v>60.339934243748637</c:v>
                </c:pt>
                <c:pt idx="2467">
                  <c:v>119.04950643288727</c:v>
                </c:pt>
                <c:pt idx="2468">
                  <c:v>94.878311246834329</c:v>
                </c:pt>
                <c:pt idx="2469">
                  <c:v>120.96387035542618</c:v>
                </c:pt>
                <c:pt idx="2470">
                  <c:v>99.18846861828861</c:v>
                </c:pt>
                <c:pt idx="2471">
                  <c:v>22.24486383083072</c:v>
                </c:pt>
                <c:pt idx="2472">
                  <c:v>117.61373349098311</c:v>
                </c:pt>
                <c:pt idx="2473">
                  <c:v>117.38259580147204</c:v>
                </c:pt>
                <c:pt idx="2474">
                  <c:v>43.394465935239332</c:v>
                </c:pt>
                <c:pt idx="2475">
                  <c:v>111.03310750725568</c:v>
                </c:pt>
                <c:pt idx="2476">
                  <c:v>117.14924697547407</c:v>
                </c:pt>
                <c:pt idx="2477">
                  <c:v>116.05831280392027</c:v>
                </c:pt>
                <c:pt idx="2478">
                  <c:v>0</c:v>
                </c:pt>
                <c:pt idx="2479">
                  <c:v>119.28880192320466</c:v>
                </c:pt>
                <c:pt idx="2480">
                  <c:v>102.28116991297298</c:v>
                </c:pt>
                <c:pt idx="2481">
                  <c:v>26.129738137644321</c:v>
                </c:pt>
                <c:pt idx="2482">
                  <c:v>111.61808980673887</c:v>
                </c:pt>
                <c:pt idx="2483">
                  <c:v>116.65655152971367</c:v>
                </c:pt>
                <c:pt idx="2484">
                  <c:v>119.04950643288727</c:v>
                </c:pt>
                <c:pt idx="2485">
                  <c:v>89.757402231426099</c:v>
                </c:pt>
                <c:pt idx="2486">
                  <c:v>62.477099458929999</c:v>
                </c:pt>
                <c:pt idx="2487">
                  <c:v>51.314069778369642</c:v>
                </c:pt>
                <c:pt idx="2488">
                  <c:v>120.84422261026748</c:v>
                </c:pt>
                <c:pt idx="2489">
                  <c:v>117.61373349098311</c:v>
                </c:pt>
                <c:pt idx="2490">
                  <c:v>121.4424613360609</c:v>
                </c:pt>
                <c:pt idx="2491">
                  <c:v>30.389871671553884</c:v>
                </c:pt>
                <c:pt idx="2492">
                  <c:v>8.9144349028589911</c:v>
                </c:pt>
                <c:pt idx="2493">
                  <c:v>56.346167335300514</c:v>
                </c:pt>
                <c:pt idx="2494">
                  <c:v>106.34404823033223</c:v>
                </c:pt>
                <c:pt idx="2495">
                  <c:v>13.596571012088701</c:v>
                </c:pt>
                <c:pt idx="2496">
                  <c:v>4.3568109575724936</c:v>
                </c:pt>
                <c:pt idx="2497">
                  <c:v>80.853463996481665</c:v>
                </c:pt>
                <c:pt idx="2498">
                  <c:v>110.19557329114491</c:v>
                </c:pt>
                <c:pt idx="2499">
                  <c:v>97.215713082450236</c:v>
                </c:pt>
                <c:pt idx="2500">
                  <c:v>109.26315211444519</c:v>
                </c:pt>
                <c:pt idx="2501">
                  <c:v>116.05831280392027</c:v>
                </c:pt>
                <c:pt idx="2502">
                  <c:v>73.32892679030715</c:v>
                </c:pt>
                <c:pt idx="2503">
                  <c:v>73.33162863602108</c:v>
                </c:pt>
                <c:pt idx="2504">
                  <c:v>17.841269258888719</c:v>
                </c:pt>
                <c:pt idx="2505">
                  <c:v>68.667828987834682</c:v>
                </c:pt>
                <c:pt idx="2506">
                  <c:v>100.18880904524767</c:v>
                </c:pt>
                <c:pt idx="2507">
                  <c:v>51.122390977464327</c:v>
                </c:pt>
                <c:pt idx="2508">
                  <c:v>116.53690378455501</c:v>
                </c:pt>
                <c:pt idx="2509">
                  <c:v>115.9386650587616</c:v>
                </c:pt>
                <c:pt idx="2510">
                  <c:v>43.846584268732286</c:v>
                </c:pt>
                <c:pt idx="2511">
                  <c:v>120.00668839415671</c:v>
                </c:pt>
                <c:pt idx="2512">
                  <c:v>81.987029462951739</c:v>
                </c:pt>
                <c:pt idx="2513">
                  <c:v>95.647568013894357</c:v>
                </c:pt>
                <c:pt idx="2514">
                  <c:v>65.396912357766368</c:v>
                </c:pt>
                <c:pt idx="2515">
                  <c:v>52.925385863023322</c:v>
                </c:pt>
                <c:pt idx="2516">
                  <c:v>117.5580667478806</c:v>
                </c:pt>
                <c:pt idx="2517">
                  <c:v>121.66850040006807</c:v>
                </c:pt>
                <c:pt idx="2518">
                  <c:v>34.931683235557223</c:v>
                </c:pt>
                <c:pt idx="2519">
                  <c:v>114.50289211685741</c:v>
                </c:pt>
                <c:pt idx="2520">
                  <c:v>21.510946960676204</c:v>
                </c:pt>
                <c:pt idx="2521">
                  <c:v>83.581136588490168</c:v>
                </c:pt>
                <c:pt idx="2522">
                  <c:v>65.566030789581802</c:v>
                </c:pt>
                <c:pt idx="2523">
                  <c:v>90.586202316398669</c:v>
                </c:pt>
                <c:pt idx="2524">
                  <c:v>57.678475195311528</c:v>
                </c:pt>
                <c:pt idx="2525">
                  <c:v>24.832086920330202</c:v>
                </c:pt>
                <c:pt idx="2526">
                  <c:v>111.27532580514155</c:v>
                </c:pt>
                <c:pt idx="2527">
                  <c:v>0</c:v>
                </c:pt>
                <c:pt idx="2528">
                  <c:v>0</c:v>
                </c:pt>
                <c:pt idx="2529">
                  <c:v>118.69056319741125</c:v>
                </c:pt>
                <c:pt idx="2530">
                  <c:v>120.36563162963279</c:v>
                </c:pt>
                <c:pt idx="2531">
                  <c:v>100.87473526776334</c:v>
                </c:pt>
                <c:pt idx="2532">
                  <c:v>77.207208701184697</c:v>
                </c:pt>
                <c:pt idx="2533">
                  <c:v>116.05831280392027</c:v>
                </c:pt>
                <c:pt idx="2534">
                  <c:v>63.130298382332718</c:v>
                </c:pt>
                <c:pt idx="2535">
                  <c:v>33.520766189929326</c:v>
                </c:pt>
                <c:pt idx="2536">
                  <c:v>97.113741612129033</c:v>
                </c:pt>
                <c:pt idx="2537">
                  <c:v>40.412184217521826</c:v>
                </c:pt>
                <c:pt idx="2538">
                  <c:v>91.392004689904795</c:v>
                </c:pt>
                <c:pt idx="2539">
                  <c:v>121.32281359090223</c:v>
                </c:pt>
                <c:pt idx="2540">
                  <c:v>86.79155011978122</c:v>
                </c:pt>
                <c:pt idx="2541">
                  <c:v>57.160137375465091</c:v>
                </c:pt>
                <c:pt idx="2542">
                  <c:v>57.87159981469582</c:v>
                </c:pt>
                <c:pt idx="2543">
                  <c:v>117.97267672645914</c:v>
                </c:pt>
                <c:pt idx="2544">
                  <c:v>120.12633613931541</c:v>
                </c:pt>
                <c:pt idx="2545">
                  <c:v>70.611872263668658</c:v>
                </c:pt>
                <c:pt idx="2546">
                  <c:v>121.32281359090223</c:v>
                </c:pt>
                <c:pt idx="2547">
                  <c:v>118.45126770709388</c:v>
                </c:pt>
                <c:pt idx="2548">
                  <c:v>88.78215714851035</c:v>
                </c:pt>
                <c:pt idx="2549">
                  <c:v>119.90706397621877</c:v>
                </c:pt>
                <c:pt idx="2550">
                  <c:v>117.00189843051258</c:v>
                </c:pt>
                <c:pt idx="2551">
                  <c:v>39.793559582755776</c:v>
                </c:pt>
                <c:pt idx="2552">
                  <c:v>7.0933582809357016</c:v>
                </c:pt>
                <c:pt idx="2553">
                  <c:v>25.826851642038267</c:v>
                </c:pt>
                <c:pt idx="2554">
                  <c:v>119.52809741352202</c:v>
                </c:pt>
                <c:pt idx="2555">
                  <c:v>119.40844966836332</c:v>
                </c:pt>
                <c:pt idx="2556">
                  <c:v>106.92807391521239</c:v>
                </c:pt>
                <c:pt idx="2557">
                  <c:v>16.800222679062681</c:v>
                </c:pt>
                <c:pt idx="2558">
                  <c:v>113.30641466527062</c:v>
                </c:pt>
                <c:pt idx="2559">
                  <c:v>5.0753565997730403</c:v>
                </c:pt>
                <c:pt idx="2560">
                  <c:v>36.207524386376541</c:v>
                </c:pt>
                <c:pt idx="2561">
                  <c:v>39.452184013584684</c:v>
                </c:pt>
                <c:pt idx="2562">
                  <c:v>71.458855109005739</c:v>
                </c:pt>
                <c:pt idx="2563">
                  <c:v>28.557661279966648</c:v>
                </c:pt>
                <c:pt idx="2564">
                  <c:v>91.77799824677227</c:v>
                </c:pt>
                <c:pt idx="2565">
                  <c:v>80.591243578103757</c:v>
                </c:pt>
                <c:pt idx="2566">
                  <c:v>119.88704064899804</c:v>
                </c:pt>
                <c:pt idx="2567">
                  <c:v>116.00441630095162</c:v>
                </c:pt>
                <c:pt idx="2568">
                  <c:v>118.33161996193522</c:v>
                </c:pt>
                <c:pt idx="2569">
                  <c:v>0</c:v>
                </c:pt>
                <c:pt idx="2570">
                  <c:v>118.09232447161783</c:v>
                </c:pt>
                <c:pt idx="2571">
                  <c:v>118.33161996193522</c:v>
                </c:pt>
                <c:pt idx="2572">
                  <c:v>44.308487483470977</c:v>
                </c:pt>
                <c:pt idx="2573">
                  <c:v>68.561754246163233</c:v>
                </c:pt>
                <c:pt idx="2574">
                  <c:v>37.612474359349221</c:v>
                </c:pt>
                <c:pt idx="2575">
                  <c:v>113.54571015558797</c:v>
                </c:pt>
                <c:pt idx="2576">
                  <c:v>49.754171219691244</c:v>
                </c:pt>
                <c:pt idx="2577">
                  <c:v>4.7419533270689449</c:v>
                </c:pt>
                <c:pt idx="2578">
                  <c:v>113.78500564590533</c:v>
                </c:pt>
                <c:pt idx="2579">
                  <c:v>122.27999555217167</c:v>
                </c:pt>
                <c:pt idx="2580">
                  <c:v>110.07592554598622</c:v>
                </c:pt>
                <c:pt idx="2581">
                  <c:v>118.57091545225255</c:v>
                </c:pt>
                <c:pt idx="2582">
                  <c:v>44.656529014444772</c:v>
                </c:pt>
                <c:pt idx="2583">
                  <c:v>86.944665534630204</c:v>
                </c:pt>
                <c:pt idx="2584">
                  <c:v>0</c:v>
                </c:pt>
                <c:pt idx="2585">
                  <c:v>113.52565556193922</c:v>
                </c:pt>
                <c:pt idx="2586">
                  <c:v>112.53559612277213</c:v>
                </c:pt>
                <c:pt idx="2587">
                  <c:v>105.81524085689345</c:v>
                </c:pt>
                <c:pt idx="2588">
                  <c:v>35.070443941928204</c:v>
                </c:pt>
                <c:pt idx="2589">
                  <c:v>99.814382776472982</c:v>
                </c:pt>
                <c:pt idx="2590">
                  <c:v>74.156287667308717</c:v>
                </c:pt>
                <c:pt idx="2591">
                  <c:v>109.82862134795889</c:v>
                </c:pt>
                <c:pt idx="2592">
                  <c:v>54.496140495527136</c:v>
                </c:pt>
                <c:pt idx="2593">
                  <c:v>114.02430113622269</c:v>
                </c:pt>
                <c:pt idx="2594">
                  <c:v>101.67772140413251</c:v>
                </c:pt>
                <c:pt idx="2595">
                  <c:v>117.73338123614181</c:v>
                </c:pt>
                <c:pt idx="2596">
                  <c:v>78.332941750951392</c:v>
                </c:pt>
                <c:pt idx="2597">
                  <c:v>38.943480703678233</c:v>
                </c:pt>
                <c:pt idx="2598">
                  <c:v>72.514925264717832</c:v>
                </c:pt>
                <c:pt idx="2599">
                  <c:v>66.577896940557068</c:v>
                </c:pt>
                <c:pt idx="2600">
                  <c:v>28.203721337713546</c:v>
                </c:pt>
                <c:pt idx="2601">
                  <c:v>113.17996875277339</c:v>
                </c:pt>
                <c:pt idx="2602">
                  <c:v>0</c:v>
                </c:pt>
                <c:pt idx="2603">
                  <c:v>116.65655152971367</c:v>
                </c:pt>
                <c:pt idx="2604">
                  <c:v>121.92105231669562</c:v>
                </c:pt>
                <c:pt idx="2605">
                  <c:v>110.46813932629215</c:v>
                </c:pt>
                <c:pt idx="2606">
                  <c:v>22.456524029719791</c:v>
                </c:pt>
                <c:pt idx="2607">
                  <c:v>62.306195664848019</c:v>
                </c:pt>
                <c:pt idx="2608">
                  <c:v>117.73338123614181</c:v>
                </c:pt>
                <c:pt idx="2609">
                  <c:v>0</c:v>
                </c:pt>
                <c:pt idx="2610">
                  <c:v>80.153784329374261</c:v>
                </c:pt>
                <c:pt idx="2611">
                  <c:v>32.65299458857173</c:v>
                </c:pt>
                <c:pt idx="2612">
                  <c:v>119.76739290383938</c:v>
                </c:pt>
                <c:pt idx="2613">
                  <c:v>46.367314300708252</c:v>
                </c:pt>
                <c:pt idx="2614">
                  <c:v>116.77619927487234</c:v>
                </c:pt>
                <c:pt idx="2615">
                  <c:v>71.612350712236008</c:v>
                </c:pt>
                <c:pt idx="2616">
                  <c:v>85.185776553984297</c:v>
                </c:pt>
                <c:pt idx="2617">
                  <c:v>107.44367515249525</c:v>
                </c:pt>
                <c:pt idx="2618">
                  <c:v>120.96387035542618</c:v>
                </c:pt>
                <c:pt idx="2619">
                  <c:v>115.03641826718821</c:v>
                </c:pt>
                <c:pt idx="2620">
                  <c:v>82.150052135386858</c:v>
                </c:pt>
                <c:pt idx="2621">
                  <c:v>101.98933715551243</c:v>
                </c:pt>
                <c:pt idx="2622">
                  <c:v>103.3478981717475</c:v>
                </c:pt>
                <c:pt idx="2623">
                  <c:v>119.24889364120111</c:v>
                </c:pt>
                <c:pt idx="2624">
                  <c:v>120.00668839415671</c:v>
                </c:pt>
                <c:pt idx="2625">
                  <c:v>108.51370669158483</c:v>
                </c:pt>
                <c:pt idx="2626">
                  <c:v>81.582373380725969</c:v>
                </c:pt>
                <c:pt idx="2627">
                  <c:v>1.5109163304088824</c:v>
                </c:pt>
                <c:pt idx="2628">
                  <c:v>96.291754217170904</c:v>
                </c:pt>
                <c:pt idx="2629">
                  <c:v>118.21197221677652</c:v>
                </c:pt>
                <c:pt idx="2630">
                  <c:v>84.7703191039394</c:v>
                </c:pt>
                <c:pt idx="2631">
                  <c:v>118.81021094256992</c:v>
                </c:pt>
                <c:pt idx="2632">
                  <c:v>119.88704064899804</c:v>
                </c:pt>
                <c:pt idx="2633">
                  <c:v>66.069491832611703</c:v>
                </c:pt>
                <c:pt idx="2634">
                  <c:v>81.69700946477974</c:v>
                </c:pt>
                <c:pt idx="2635">
                  <c:v>109.3884198952541</c:v>
                </c:pt>
                <c:pt idx="2636">
                  <c:v>121.32281359090223</c:v>
                </c:pt>
                <c:pt idx="2637">
                  <c:v>78.028153858559492</c:v>
                </c:pt>
                <c:pt idx="2638">
                  <c:v>101.35992668638167</c:v>
                </c:pt>
                <c:pt idx="2639">
                  <c:v>22.444836706437901</c:v>
                </c:pt>
                <c:pt idx="2640">
                  <c:v>115.8190173136029</c:v>
                </c:pt>
                <c:pt idx="2641">
                  <c:v>119.40844966836332</c:v>
                </c:pt>
                <c:pt idx="2642">
                  <c:v>112.58852819431853</c:v>
                </c:pt>
                <c:pt idx="2643">
                  <c:v>122.84104428555821</c:v>
                </c:pt>
                <c:pt idx="2644">
                  <c:v>0</c:v>
                </c:pt>
                <c:pt idx="2645">
                  <c:v>118.9298586877286</c:v>
                </c:pt>
                <c:pt idx="2646">
                  <c:v>73.359562367327612</c:v>
                </c:pt>
                <c:pt idx="2647">
                  <c:v>100.97525628971329</c:v>
                </c:pt>
                <c:pt idx="2648">
                  <c:v>99.690706947446472</c:v>
                </c:pt>
                <c:pt idx="2649">
                  <c:v>76.100719366736669</c:v>
                </c:pt>
                <c:pt idx="2650">
                  <c:v>121.4424613360609</c:v>
                </c:pt>
                <c:pt idx="2651">
                  <c:v>122.87823427796506</c:v>
                </c:pt>
                <c:pt idx="2652">
                  <c:v>98.082548956365244</c:v>
                </c:pt>
                <c:pt idx="2653">
                  <c:v>113.4260624104293</c:v>
                </c:pt>
                <c:pt idx="2654">
                  <c:v>75.769034453213678</c:v>
                </c:pt>
                <c:pt idx="2655">
                  <c:v>80.612907384000934</c:v>
                </c:pt>
                <c:pt idx="2656">
                  <c:v>62.086007630055782</c:v>
                </c:pt>
                <c:pt idx="2657">
                  <c:v>119.52809741352202</c:v>
                </c:pt>
                <c:pt idx="2658">
                  <c:v>117.85302898130048</c:v>
                </c:pt>
                <c:pt idx="2659">
                  <c:v>121.90779589038543</c:v>
                </c:pt>
                <c:pt idx="2660">
                  <c:v>115.34042633296818</c:v>
                </c:pt>
                <c:pt idx="2661">
                  <c:v>116.05831280392027</c:v>
                </c:pt>
                <c:pt idx="2662">
                  <c:v>16.82727311223826</c:v>
                </c:pt>
                <c:pt idx="2663">
                  <c:v>58.750061017027924</c:v>
                </c:pt>
                <c:pt idx="2664">
                  <c:v>10.151665041715535</c:v>
                </c:pt>
                <c:pt idx="2665">
                  <c:v>77.649597100988899</c:v>
                </c:pt>
                <c:pt idx="2666">
                  <c:v>114.50289211685741</c:v>
                </c:pt>
                <c:pt idx="2667">
                  <c:v>0</c:v>
                </c:pt>
                <c:pt idx="2668">
                  <c:v>118.27247590608972</c:v>
                </c:pt>
                <c:pt idx="2669">
                  <c:v>115.9386650587616</c:v>
                </c:pt>
                <c:pt idx="2670">
                  <c:v>123.83541623923452</c:v>
                </c:pt>
                <c:pt idx="2671">
                  <c:v>103.24039422332298</c:v>
                </c:pt>
                <c:pt idx="2672">
                  <c:v>84.162733356740858</c:v>
                </c:pt>
                <c:pt idx="2673">
                  <c:v>118.9298586877286</c:v>
                </c:pt>
                <c:pt idx="2674">
                  <c:v>120.82450792498568</c:v>
                </c:pt>
                <c:pt idx="2675">
                  <c:v>106.24502128444058</c:v>
                </c:pt>
                <c:pt idx="2676">
                  <c:v>27.887162776622432</c:v>
                </c:pt>
                <c:pt idx="2677">
                  <c:v>118.21197221677652</c:v>
                </c:pt>
                <c:pt idx="2678">
                  <c:v>88.067138818189008</c:v>
                </c:pt>
                <c:pt idx="2679">
                  <c:v>118.61554705121672</c:v>
                </c:pt>
                <c:pt idx="2680">
                  <c:v>109.27047898279294</c:v>
                </c:pt>
                <c:pt idx="2681">
                  <c:v>25.375372321973636</c:v>
                </c:pt>
                <c:pt idx="2682">
                  <c:v>118.57091545225255</c:v>
                </c:pt>
                <c:pt idx="2683">
                  <c:v>113.904653391064</c:v>
                </c:pt>
                <c:pt idx="2684">
                  <c:v>83.381817476633884</c:v>
                </c:pt>
                <c:pt idx="2685">
                  <c:v>115.10113084265083</c:v>
                </c:pt>
                <c:pt idx="2686">
                  <c:v>120.72457486510881</c:v>
                </c:pt>
                <c:pt idx="2687">
                  <c:v>119.00973715395671</c:v>
                </c:pt>
                <c:pt idx="2688">
                  <c:v>37.798265877792801</c:v>
                </c:pt>
                <c:pt idx="2689">
                  <c:v>117.37443800066575</c:v>
                </c:pt>
                <c:pt idx="2690">
                  <c:v>122.27999555217167</c:v>
                </c:pt>
                <c:pt idx="2691">
                  <c:v>28.291556328366369</c:v>
                </c:pt>
                <c:pt idx="2692">
                  <c:v>114.1371507140428</c:v>
                </c:pt>
                <c:pt idx="2693">
                  <c:v>117.13514251034837</c:v>
                </c:pt>
                <c:pt idx="2694">
                  <c:v>117.85302898130048</c:v>
                </c:pt>
                <c:pt idx="2695">
                  <c:v>119.76739290383938</c:v>
                </c:pt>
                <c:pt idx="2696">
                  <c:v>77.592115477392298</c:v>
                </c:pt>
                <c:pt idx="2697">
                  <c:v>35.394619547983673</c:v>
                </c:pt>
                <c:pt idx="2698">
                  <c:v>120.12633613931541</c:v>
                </c:pt>
                <c:pt idx="2699">
                  <c:v>116.29760829423763</c:v>
                </c:pt>
                <c:pt idx="2700">
                  <c:v>119.04950643288727</c:v>
                </c:pt>
                <c:pt idx="2701">
                  <c:v>0</c:v>
                </c:pt>
                <c:pt idx="2702">
                  <c:v>22.594535883562312</c:v>
                </c:pt>
                <c:pt idx="2703">
                  <c:v>26.622601389927961</c:v>
                </c:pt>
                <c:pt idx="2704">
                  <c:v>107.19108909309951</c:v>
                </c:pt>
                <c:pt idx="2705">
                  <c:v>27.356802780169982</c:v>
                </c:pt>
                <c:pt idx="2706">
                  <c:v>28.400638491046728</c:v>
                </c:pt>
                <c:pt idx="2707">
                  <c:v>47.740948691356465</c:v>
                </c:pt>
                <c:pt idx="2708">
                  <c:v>111.99028946852512</c:v>
                </c:pt>
                <c:pt idx="2709">
                  <c:v>117.87371889764874</c:v>
                </c:pt>
                <c:pt idx="2710">
                  <c:v>83.426839357701525</c:v>
                </c:pt>
                <c:pt idx="2711">
                  <c:v>114.62998509471561</c:v>
                </c:pt>
                <c:pt idx="2712">
                  <c:v>83.58045529674709</c:v>
                </c:pt>
                <c:pt idx="2713">
                  <c:v>61.587982979530977</c:v>
                </c:pt>
                <c:pt idx="2714">
                  <c:v>18.588903517164013</c:v>
                </c:pt>
                <c:pt idx="2715">
                  <c:v>54.407186139632152</c:v>
                </c:pt>
                <c:pt idx="2716">
                  <c:v>84.968865313908225</c:v>
                </c:pt>
                <c:pt idx="2717">
                  <c:v>56.580257802581613</c:v>
                </c:pt>
                <c:pt idx="2718">
                  <c:v>116.29760829423763</c:v>
                </c:pt>
                <c:pt idx="2719">
                  <c:v>119.88704064899804</c:v>
                </c:pt>
                <c:pt idx="2720">
                  <c:v>38.360035535154573</c:v>
                </c:pt>
                <c:pt idx="2721">
                  <c:v>116.65655152971367</c:v>
                </c:pt>
                <c:pt idx="2722">
                  <c:v>64.084262012800764</c:v>
                </c:pt>
                <c:pt idx="2723">
                  <c:v>116.17796054907893</c:v>
                </c:pt>
                <c:pt idx="2724">
                  <c:v>74.095089052198574</c:v>
                </c:pt>
                <c:pt idx="2725">
                  <c:v>59.939434451353044</c:v>
                </c:pt>
                <c:pt idx="2726">
                  <c:v>119.16915417804596</c:v>
                </c:pt>
                <c:pt idx="2727">
                  <c:v>117.6871536982396</c:v>
                </c:pt>
                <c:pt idx="2728">
                  <c:v>58.737249559465845</c:v>
                </c:pt>
                <c:pt idx="2729">
                  <c:v>119.52809741352202</c:v>
                </c:pt>
                <c:pt idx="2730">
                  <c:v>14.039896781616969</c:v>
                </c:pt>
                <c:pt idx="2731">
                  <c:v>89.422350490843883</c:v>
                </c:pt>
                <c:pt idx="2732">
                  <c:v>49.67943844737529</c:v>
                </c:pt>
                <c:pt idx="2733">
                  <c:v>114.70788728159253</c:v>
                </c:pt>
                <c:pt idx="2734">
                  <c:v>92.223732168453225</c:v>
                </c:pt>
                <c:pt idx="2735">
                  <c:v>17.891401512260892</c:v>
                </c:pt>
                <c:pt idx="2736">
                  <c:v>96.004433403077385</c:v>
                </c:pt>
                <c:pt idx="2737">
                  <c:v>5.9501287921702941</c:v>
                </c:pt>
                <c:pt idx="2738">
                  <c:v>0</c:v>
                </c:pt>
                <c:pt idx="2739">
                  <c:v>119.04950643288727</c:v>
                </c:pt>
                <c:pt idx="2740">
                  <c:v>123.11752976828245</c:v>
                </c:pt>
                <c:pt idx="2741">
                  <c:v>80.602830724757155</c:v>
                </c:pt>
                <c:pt idx="2742">
                  <c:v>59.606997142892503</c:v>
                </c:pt>
                <c:pt idx="2743">
                  <c:v>114.38324437169874</c:v>
                </c:pt>
                <c:pt idx="2744">
                  <c:v>68.89264705274978</c:v>
                </c:pt>
                <c:pt idx="2745">
                  <c:v>37.687324899313097</c:v>
                </c:pt>
                <c:pt idx="2746">
                  <c:v>104.82528499827201</c:v>
                </c:pt>
                <c:pt idx="2747">
                  <c:v>64.129033234185854</c:v>
                </c:pt>
                <c:pt idx="2748">
                  <c:v>69.095386073469868</c:v>
                </c:pt>
                <c:pt idx="2749">
                  <c:v>118.21197221677652</c:v>
                </c:pt>
                <c:pt idx="2750">
                  <c:v>84.570393135941885</c:v>
                </c:pt>
                <c:pt idx="2751">
                  <c:v>89.045227422211127</c:v>
                </c:pt>
                <c:pt idx="2752">
                  <c:v>43.992735498545237</c:v>
                </c:pt>
                <c:pt idx="2753">
                  <c:v>119.64774515868069</c:v>
                </c:pt>
                <c:pt idx="2754">
                  <c:v>119.04950643288727</c:v>
                </c:pt>
                <c:pt idx="2755">
                  <c:v>46.812709492779632</c:v>
                </c:pt>
                <c:pt idx="2756">
                  <c:v>122.0407000618543</c:v>
                </c:pt>
                <c:pt idx="2757">
                  <c:v>116.20038983779716</c:v>
                </c:pt>
                <c:pt idx="2758">
                  <c:v>46.558706052590466</c:v>
                </c:pt>
                <c:pt idx="2759">
                  <c:v>120.84422261026748</c:v>
                </c:pt>
                <c:pt idx="2760">
                  <c:v>114.37644620436018</c:v>
                </c:pt>
                <c:pt idx="2761">
                  <c:v>42.252948698467819</c:v>
                </c:pt>
                <c:pt idx="2762">
                  <c:v>0.58711823298735621</c:v>
                </c:pt>
                <c:pt idx="2763">
                  <c:v>6.8680749031852377</c:v>
                </c:pt>
                <c:pt idx="2764">
                  <c:v>117.49408574582444</c:v>
                </c:pt>
                <c:pt idx="2765">
                  <c:v>120.36563162963279</c:v>
                </c:pt>
                <c:pt idx="2766">
                  <c:v>119.16915417804596</c:v>
                </c:pt>
                <c:pt idx="2767">
                  <c:v>47.088534068084549</c:v>
                </c:pt>
                <c:pt idx="2768">
                  <c:v>112.46208228182127</c:v>
                </c:pt>
                <c:pt idx="2769">
                  <c:v>17.853546988445959</c:v>
                </c:pt>
                <c:pt idx="2770">
                  <c:v>70.230811663208769</c:v>
                </c:pt>
                <c:pt idx="2771">
                  <c:v>11.190856189088883</c:v>
                </c:pt>
                <c:pt idx="2772">
                  <c:v>51.955613374409474</c:v>
                </c:pt>
                <c:pt idx="2773">
                  <c:v>11.669268914863714</c:v>
                </c:pt>
                <c:pt idx="2774">
                  <c:v>116.41725603939631</c:v>
                </c:pt>
                <c:pt idx="2775">
                  <c:v>106.59173813816665</c:v>
                </c:pt>
                <c:pt idx="2776">
                  <c:v>122.75858653280639</c:v>
                </c:pt>
                <c:pt idx="2777">
                  <c:v>120.84422261026748</c:v>
                </c:pt>
                <c:pt idx="2778">
                  <c:v>118.57091545225255</c:v>
                </c:pt>
                <c:pt idx="2779">
                  <c:v>30.068826828875078</c:v>
                </c:pt>
                <c:pt idx="2780">
                  <c:v>106.79829083537433</c:v>
                </c:pt>
                <c:pt idx="2781">
                  <c:v>119.16915417804596</c:v>
                </c:pt>
                <c:pt idx="2782">
                  <c:v>45.851733899559939</c:v>
                </c:pt>
                <c:pt idx="2783">
                  <c:v>115.8190173136029</c:v>
                </c:pt>
                <c:pt idx="2784">
                  <c:v>47.119464246026837</c:v>
                </c:pt>
                <c:pt idx="2785">
                  <c:v>113.4260624104293</c:v>
                </c:pt>
                <c:pt idx="2786">
                  <c:v>48.14532724837207</c:v>
                </c:pt>
                <c:pt idx="2787">
                  <c:v>1.3395648140558281</c:v>
                </c:pt>
                <c:pt idx="2788">
                  <c:v>117.49408574582444</c:v>
                </c:pt>
                <c:pt idx="2789">
                  <c:v>117.73338123614181</c:v>
                </c:pt>
                <c:pt idx="2790">
                  <c:v>111.97703304221494</c:v>
                </c:pt>
                <c:pt idx="2791">
                  <c:v>118.57091545225255</c:v>
                </c:pt>
                <c:pt idx="2792">
                  <c:v>119.52809741352202</c:v>
                </c:pt>
                <c:pt idx="2793">
                  <c:v>69.571493948849735</c:v>
                </c:pt>
                <c:pt idx="2794">
                  <c:v>2.8313924230036753</c:v>
                </c:pt>
                <c:pt idx="2795">
                  <c:v>111.75099397820776</c:v>
                </c:pt>
                <c:pt idx="2796">
                  <c:v>94.939344217173613</c:v>
                </c:pt>
                <c:pt idx="2797">
                  <c:v>108.04066069847077</c:v>
                </c:pt>
                <c:pt idx="2798">
                  <c:v>23.588459664403331</c:v>
                </c:pt>
                <c:pt idx="2799">
                  <c:v>81.61736357694214</c:v>
                </c:pt>
                <c:pt idx="2800">
                  <c:v>57.638050240750211</c:v>
                </c:pt>
                <c:pt idx="2801">
                  <c:v>116.53690378455501</c:v>
                </c:pt>
                <c:pt idx="2802">
                  <c:v>64.03564757357934</c:v>
                </c:pt>
                <c:pt idx="2803">
                  <c:v>109.83663005566888</c:v>
                </c:pt>
                <c:pt idx="2804">
                  <c:v>118.81021094256992</c:v>
                </c:pt>
                <c:pt idx="2805">
                  <c:v>117.01549476518971</c:v>
                </c:pt>
                <c:pt idx="2806">
                  <c:v>82.31981733692254</c:v>
                </c:pt>
                <c:pt idx="2807">
                  <c:v>28.666156542611485</c:v>
                </c:pt>
                <c:pt idx="2808">
                  <c:v>120.38822920855179</c:v>
                </c:pt>
                <c:pt idx="2809">
                  <c:v>52.138811472836558</c:v>
                </c:pt>
                <c:pt idx="2810">
                  <c:v>34.189498219841838</c:v>
                </c:pt>
                <c:pt idx="2811">
                  <c:v>112.94747142979456</c:v>
                </c:pt>
                <c:pt idx="2812">
                  <c:v>0</c:v>
                </c:pt>
                <c:pt idx="2813">
                  <c:v>110.05598702320806</c:v>
                </c:pt>
                <c:pt idx="2814">
                  <c:v>122.99788202312374</c:v>
                </c:pt>
                <c:pt idx="2815">
                  <c:v>112.22958495884248</c:v>
                </c:pt>
                <c:pt idx="2816">
                  <c:v>47.401299309067959</c:v>
                </c:pt>
                <c:pt idx="2817">
                  <c:v>49.1682364389318</c:v>
                </c:pt>
                <c:pt idx="2818">
                  <c:v>120.84422261026748</c:v>
                </c:pt>
                <c:pt idx="2819">
                  <c:v>20.024629055296082</c:v>
                </c:pt>
                <c:pt idx="2820">
                  <c:v>98.816365990189325</c:v>
                </c:pt>
                <c:pt idx="2821">
                  <c:v>33.313197360437933</c:v>
                </c:pt>
                <c:pt idx="2822">
                  <c:v>116.77619927487234</c:v>
                </c:pt>
                <c:pt idx="2823">
                  <c:v>77.152190427214876</c:v>
                </c:pt>
                <c:pt idx="2824">
                  <c:v>111.75099397820776</c:v>
                </c:pt>
                <c:pt idx="2825">
                  <c:v>73.599379076041018</c:v>
                </c:pt>
                <c:pt idx="2826">
                  <c:v>102.28515610687955</c:v>
                </c:pt>
                <c:pt idx="2827">
                  <c:v>111.15275525241435</c:v>
                </c:pt>
                <c:pt idx="2828">
                  <c:v>119.16915417804596</c:v>
                </c:pt>
                <c:pt idx="2829">
                  <c:v>120.12633613931541</c:v>
                </c:pt>
                <c:pt idx="2830">
                  <c:v>70.170504976192831</c:v>
                </c:pt>
                <c:pt idx="2831">
                  <c:v>102.49048366974297</c:v>
                </c:pt>
                <c:pt idx="2832">
                  <c:v>99.301895056842696</c:v>
                </c:pt>
                <c:pt idx="2833">
                  <c:v>118.83099731784785</c:v>
                </c:pt>
                <c:pt idx="2834">
                  <c:v>119.40844966836332</c:v>
                </c:pt>
                <c:pt idx="2835">
                  <c:v>113.54571015558797</c:v>
                </c:pt>
                <c:pt idx="2836">
                  <c:v>80.1633094619026</c:v>
                </c:pt>
                <c:pt idx="2837">
                  <c:v>1.6806541364817081E-2</c:v>
                </c:pt>
                <c:pt idx="2838">
                  <c:v>87.42292303988043</c:v>
                </c:pt>
                <c:pt idx="2839">
                  <c:v>116.89584702003104</c:v>
                </c:pt>
                <c:pt idx="2840">
                  <c:v>74.449822666446153</c:v>
                </c:pt>
                <c:pt idx="2841">
                  <c:v>117.61373349098311</c:v>
                </c:pt>
                <c:pt idx="2842">
                  <c:v>121.68175682637825</c:v>
                </c:pt>
                <c:pt idx="2843">
                  <c:v>54.432076844907648</c:v>
                </c:pt>
                <c:pt idx="2844">
                  <c:v>85.604600668171528</c:v>
                </c:pt>
                <c:pt idx="2845">
                  <c:v>69.098558126302265</c:v>
                </c:pt>
                <c:pt idx="2846">
                  <c:v>123.16992617076203</c:v>
                </c:pt>
                <c:pt idx="2847">
                  <c:v>71.443721619383126</c:v>
                </c:pt>
                <c:pt idx="2848">
                  <c:v>89.992107176392295</c:v>
                </c:pt>
                <c:pt idx="2849">
                  <c:v>10.862468652161995</c:v>
                </c:pt>
                <c:pt idx="2850">
                  <c:v>116.29760829423763</c:v>
                </c:pt>
                <c:pt idx="2851">
                  <c:v>119.04950643288727</c:v>
                </c:pt>
                <c:pt idx="2852">
                  <c:v>115.22077858780949</c:v>
                </c:pt>
                <c:pt idx="2853">
                  <c:v>111.89195529910828</c:v>
                </c:pt>
                <c:pt idx="2854">
                  <c:v>0</c:v>
                </c:pt>
                <c:pt idx="2855">
                  <c:v>113.88483369084925</c:v>
                </c:pt>
                <c:pt idx="2856">
                  <c:v>96.265622641305669</c:v>
                </c:pt>
                <c:pt idx="2857">
                  <c:v>78.213056102334406</c:v>
                </c:pt>
                <c:pt idx="2858">
                  <c:v>86.615322776252313</c:v>
                </c:pt>
                <c:pt idx="2859">
                  <c:v>96.997484931050153</c:v>
                </c:pt>
                <c:pt idx="2860">
                  <c:v>120.48527937479146</c:v>
                </c:pt>
                <c:pt idx="2861">
                  <c:v>77.825152417635451</c:v>
                </c:pt>
                <c:pt idx="2862">
                  <c:v>70.86864072731646</c:v>
                </c:pt>
                <c:pt idx="2863">
                  <c:v>111.13949882610417</c:v>
                </c:pt>
                <c:pt idx="2864">
                  <c:v>58.112590741885221</c:v>
                </c:pt>
                <c:pt idx="2865">
                  <c:v>87.955339694296001</c:v>
                </c:pt>
                <c:pt idx="2866">
                  <c:v>34.080544800602127</c:v>
                </c:pt>
                <c:pt idx="2867">
                  <c:v>120.12633613931541</c:v>
                </c:pt>
                <c:pt idx="2868">
                  <c:v>114.13950134804509</c:v>
                </c:pt>
                <c:pt idx="2869">
                  <c:v>108.23043237352967</c:v>
                </c:pt>
                <c:pt idx="2870">
                  <c:v>114.7421876071748</c:v>
                </c:pt>
                <c:pt idx="2871">
                  <c:v>114.7421876071748</c:v>
                </c:pt>
                <c:pt idx="2872">
                  <c:v>19.063620012528556</c:v>
                </c:pt>
                <c:pt idx="2873">
                  <c:v>53.862977696506313</c:v>
                </c:pt>
                <c:pt idx="2874">
                  <c:v>41.598826856921278</c:v>
                </c:pt>
                <c:pt idx="2875">
                  <c:v>90.683900406420065</c:v>
                </c:pt>
                <c:pt idx="2876">
                  <c:v>116.29760829423763</c:v>
                </c:pt>
                <c:pt idx="2877">
                  <c:v>0</c:v>
                </c:pt>
                <c:pt idx="2878">
                  <c:v>122.0407000618543</c:v>
                </c:pt>
                <c:pt idx="2879">
                  <c:v>115.9386650587616</c:v>
                </c:pt>
                <c:pt idx="2880">
                  <c:v>122.160347807013</c:v>
                </c:pt>
                <c:pt idx="2881">
                  <c:v>119.04950643288727</c:v>
                </c:pt>
                <c:pt idx="2882">
                  <c:v>64.723638946401735</c:v>
                </c:pt>
                <c:pt idx="2883">
                  <c:v>120.00668839415671</c:v>
                </c:pt>
                <c:pt idx="2884">
                  <c:v>122.14029321336423</c:v>
                </c:pt>
                <c:pt idx="2885">
                  <c:v>68.876367306163274</c:v>
                </c:pt>
                <c:pt idx="2886">
                  <c:v>39.168990875014707</c:v>
                </c:pt>
                <c:pt idx="2887">
                  <c:v>120.35237520332257</c:v>
                </c:pt>
                <c:pt idx="2888">
                  <c:v>103.79144579802977</c:v>
                </c:pt>
                <c:pt idx="2889">
                  <c:v>107.79020126544634</c:v>
                </c:pt>
                <c:pt idx="2890">
                  <c:v>103.34209111690124</c:v>
                </c:pt>
                <c:pt idx="2891">
                  <c:v>20.812190721582116</c:v>
                </c:pt>
                <c:pt idx="2892">
                  <c:v>120.11953797197685</c:v>
                </c:pt>
                <c:pt idx="2893">
                  <c:v>115.45327591078831</c:v>
                </c:pt>
                <c:pt idx="2894">
                  <c:v>77.639469992206699</c:v>
                </c:pt>
                <c:pt idx="2895">
                  <c:v>109.95627780082755</c:v>
                </c:pt>
                <c:pt idx="2896">
                  <c:v>122.39964329733034</c:v>
                </c:pt>
                <c:pt idx="2897">
                  <c:v>116.29760829423763</c:v>
                </c:pt>
                <c:pt idx="2898">
                  <c:v>0</c:v>
                </c:pt>
                <c:pt idx="2899">
                  <c:v>117.25479025550707</c:v>
                </c:pt>
                <c:pt idx="2900">
                  <c:v>94.335061874589414</c:v>
                </c:pt>
                <c:pt idx="2901">
                  <c:v>49.158494948411779</c:v>
                </c:pt>
                <c:pt idx="2902">
                  <c:v>114.98148309749213</c:v>
                </c:pt>
                <c:pt idx="2903">
                  <c:v>116.41725603939631</c:v>
                </c:pt>
                <c:pt idx="2904">
                  <c:v>115.34042633296818</c:v>
                </c:pt>
                <c:pt idx="2905">
                  <c:v>108.56214941723329</c:v>
                </c:pt>
                <c:pt idx="2906">
                  <c:v>55.371463371483394</c:v>
                </c:pt>
                <c:pt idx="2907">
                  <c:v>39.028906455692578</c:v>
                </c:pt>
                <c:pt idx="2908">
                  <c:v>124.19435947471055</c:v>
                </c:pt>
                <c:pt idx="2909">
                  <c:v>121.4424613360609</c:v>
                </c:pt>
                <c:pt idx="2910">
                  <c:v>118.57091545225255</c:v>
                </c:pt>
                <c:pt idx="2911">
                  <c:v>3.5692805941353827</c:v>
                </c:pt>
                <c:pt idx="2912">
                  <c:v>0</c:v>
                </c:pt>
                <c:pt idx="2913">
                  <c:v>48.517825886672206</c:v>
                </c:pt>
                <c:pt idx="2914">
                  <c:v>112.98119947201793</c:v>
                </c:pt>
                <c:pt idx="2915">
                  <c:v>41.407524736777972</c:v>
                </c:pt>
                <c:pt idx="2916">
                  <c:v>10.144499486059553</c:v>
                </c:pt>
                <c:pt idx="2917">
                  <c:v>99.121023150766533</c:v>
                </c:pt>
                <c:pt idx="2918">
                  <c:v>114.7421876071748</c:v>
                </c:pt>
                <c:pt idx="2919">
                  <c:v>118.9298586877286</c:v>
                </c:pt>
                <c:pt idx="2920">
                  <c:v>81.194184072032854</c:v>
                </c:pt>
                <c:pt idx="2921">
                  <c:v>117.85302898130048</c:v>
                </c:pt>
                <c:pt idx="2922">
                  <c:v>69.859156240964552</c:v>
                </c:pt>
                <c:pt idx="2923">
                  <c:v>59.737311930419445</c:v>
                </c:pt>
                <c:pt idx="2924">
                  <c:v>16.521301315260601</c:v>
                </c:pt>
                <c:pt idx="2925">
                  <c:v>89.159723752009697</c:v>
                </c:pt>
                <c:pt idx="2926">
                  <c:v>121.80140457153692</c:v>
                </c:pt>
                <c:pt idx="2927">
                  <c:v>42.032501508366778</c:v>
                </c:pt>
                <c:pt idx="2928">
                  <c:v>120.00668839415671</c:v>
                </c:pt>
                <c:pt idx="2929">
                  <c:v>119.40844966836332</c:v>
                </c:pt>
                <c:pt idx="2930">
                  <c:v>20.616789769286445</c:v>
                </c:pt>
                <c:pt idx="2931">
                  <c:v>118.33161996193522</c:v>
                </c:pt>
                <c:pt idx="2932">
                  <c:v>63.236066443239679</c:v>
                </c:pt>
                <c:pt idx="2933">
                  <c:v>92.868900181678171</c:v>
                </c:pt>
                <c:pt idx="2934">
                  <c:v>48.520096147244246</c:v>
                </c:pt>
                <c:pt idx="2935">
                  <c:v>48.488420456108457</c:v>
                </c:pt>
                <c:pt idx="2936">
                  <c:v>121.20316584574353</c:v>
                </c:pt>
                <c:pt idx="2937">
                  <c:v>123.23717751344113</c:v>
                </c:pt>
                <c:pt idx="2938">
                  <c:v>44.060325174377283</c:v>
                </c:pt>
                <c:pt idx="2939">
                  <c:v>111.39205074273173</c:v>
                </c:pt>
                <c:pt idx="2940">
                  <c:v>0</c:v>
                </c:pt>
                <c:pt idx="2941">
                  <c:v>120.60492711995015</c:v>
                </c:pt>
                <c:pt idx="2942">
                  <c:v>57.633000002105263</c:v>
                </c:pt>
                <c:pt idx="2943">
                  <c:v>88.806353683618198</c:v>
                </c:pt>
                <c:pt idx="2944">
                  <c:v>81.09038264723219</c:v>
                </c:pt>
                <c:pt idx="2945">
                  <c:v>21.792888785823308</c:v>
                </c:pt>
                <c:pt idx="2946">
                  <c:v>119.19925482180659</c:v>
                </c:pt>
                <c:pt idx="2947">
                  <c:v>24.563456381621112</c:v>
                </c:pt>
                <c:pt idx="2948">
                  <c:v>12.920329996996777</c:v>
                </c:pt>
                <c:pt idx="2949">
                  <c:v>95.549343766993076</c:v>
                </c:pt>
                <c:pt idx="2950">
                  <c:v>122.39964329733034</c:v>
                </c:pt>
                <c:pt idx="2951">
                  <c:v>87.652206063539978</c:v>
                </c:pt>
                <c:pt idx="2952">
                  <c:v>76.56411252144224</c:v>
                </c:pt>
                <c:pt idx="2953">
                  <c:v>120.36563162963279</c:v>
                </c:pt>
                <c:pt idx="2954">
                  <c:v>62.732838945597692</c:v>
                </c:pt>
                <c:pt idx="2955">
                  <c:v>37.193498038821751</c:v>
                </c:pt>
                <c:pt idx="2956">
                  <c:v>76.484916394082788</c:v>
                </c:pt>
                <c:pt idx="2957">
                  <c:v>52.395840699053089</c:v>
                </c:pt>
                <c:pt idx="2958">
                  <c:v>54.021481339868238</c:v>
                </c:pt>
                <c:pt idx="2959">
                  <c:v>116.41000601303084</c:v>
                </c:pt>
                <c:pt idx="2960">
                  <c:v>77.951984557623646</c:v>
                </c:pt>
                <c:pt idx="2961">
                  <c:v>94.006951403101809</c:v>
                </c:pt>
                <c:pt idx="2962">
                  <c:v>48.580010905054372</c:v>
                </c:pt>
                <c:pt idx="2963">
                  <c:v>115.34042633296818</c:v>
                </c:pt>
                <c:pt idx="2964">
                  <c:v>120.72457486510881</c:v>
                </c:pt>
                <c:pt idx="2965">
                  <c:v>60.425852893493342</c:v>
                </c:pt>
                <c:pt idx="2966">
                  <c:v>103.43190134991006</c:v>
                </c:pt>
                <c:pt idx="2967">
                  <c:v>117.49408574582444</c:v>
                </c:pt>
                <c:pt idx="2968">
                  <c:v>28.41654147443365</c:v>
                </c:pt>
                <c:pt idx="2969">
                  <c:v>120.00668839415671</c:v>
                </c:pt>
                <c:pt idx="2970">
                  <c:v>117.49408574582444</c:v>
                </c:pt>
                <c:pt idx="2971">
                  <c:v>35.726578589363143</c:v>
                </c:pt>
                <c:pt idx="2972">
                  <c:v>0</c:v>
                </c:pt>
                <c:pt idx="2973">
                  <c:v>15.107782232610441</c:v>
                </c:pt>
                <c:pt idx="2974">
                  <c:v>115.57972182328554</c:v>
                </c:pt>
                <c:pt idx="2975">
                  <c:v>116.65655152971367</c:v>
                </c:pt>
                <c:pt idx="2976">
                  <c:v>120.12633613931541</c:v>
                </c:pt>
                <c:pt idx="2977">
                  <c:v>56.019310959800087</c:v>
                </c:pt>
                <c:pt idx="2978">
                  <c:v>111.63134623304909</c:v>
                </c:pt>
                <c:pt idx="2979">
                  <c:v>28.282384056920527</c:v>
                </c:pt>
                <c:pt idx="2980">
                  <c:v>29.166270693381051</c:v>
                </c:pt>
                <c:pt idx="2981">
                  <c:v>36.549272763822664</c:v>
                </c:pt>
                <c:pt idx="2982">
                  <c:v>41.996563198205862</c:v>
                </c:pt>
                <c:pt idx="2983">
                  <c:v>33.392525983298484</c:v>
                </c:pt>
                <c:pt idx="2984">
                  <c:v>86.91554942685471</c:v>
                </c:pt>
                <c:pt idx="2985">
                  <c:v>110.08139295911825</c:v>
                </c:pt>
                <c:pt idx="2986">
                  <c:v>122.27999555217167</c:v>
                </c:pt>
                <c:pt idx="2987">
                  <c:v>117.61373349098311</c:v>
                </c:pt>
                <c:pt idx="2988">
                  <c:v>118.9298586877286</c:v>
                </c:pt>
                <c:pt idx="2989">
                  <c:v>0.25804536021101432</c:v>
                </c:pt>
                <c:pt idx="2990">
                  <c:v>90.306658950489719</c:v>
                </c:pt>
                <c:pt idx="2991">
                  <c:v>119.52809741352202</c:v>
                </c:pt>
                <c:pt idx="2992">
                  <c:v>42.262396095690164</c:v>
                </c:pt>
                <c:pt idx="2993">
                  <c:v>75.639385084019025</c:v>
                </c:pt>
                <c:pt idx="2994">
                  <c:v>28.613469819962724</c:v>
                </c:pt>
                <c:pt idx="2995">
                  <c:v>114.7421876071748</c:v>
                </c:pt>
                <c:pt idx="2996">
                  <c:v>32.713802542938744</c:v>
                </c:pt>
                <c:pt idx="2997">
                  <c:v>6.226981415058515</c:v>
                </c:pt>
                <c:pt idx="2998">
                  <c:v>114.86183535233346</c:v>
                </c:pt>
                <c:pt idx="2999">
                  <c:v>118.81021094256992</c:v>
                </c:pt>
                <c:pt idx="3000">
                  <c:v>112.45562402284963</c:v>
                </c:pt>
                <c:pt idx="3001">
                  <c:v>120.60492711995015</c:v>
                </c:pt>
                <c:pt idx="3002">
                  <c:v>106.90916038513535</c:v>
                </c:pt>
                <c:pt idx="3003">
                  <c:v>62.68063868326886</c:v>
                </c:pt>
                <c:pt idx="3004">
                  <c:v>8.6477926932819162</c:v>
                </c:pt>
                <c:pt idx="3005">
                  <c:v>114.73538943983623</c:v>
                </c:pt>
                <c:pt idx="3006">
                  <c:v>67.561151943431909</c:v>
                </c:pt>
                <c:pt idx="3007">
                  <c:v>111.15507623629325</c:v>
                </c:pt>
                <c:pt idx="3008">
                  <c:v>8.9806890031793642</c:v>
                </c:pt>
                <c:pt idx="3009">
                  <c:v>95.115077427412572</c:v>
                </c:pt>
                <c:pt idx="3010">
                  <c:v>53.150083760947446</c:v>
                </c:pt>
                <c:pt idx="3011">
                  <c:v>117.13514251034837</c:v>
                </c:pt>
                <c:pt idx="3012">
                  <c:v>89.284196373613526</c:v>
                </c:pt>
                <c:pt idx="3013">
                  <c:v>118.81021094256992</c:v>
                </c:pt>
                <c:pt idx="3014">
                  <c:v>93.644475697156224</c:v>
                </c:pt>
                <c:pt idx="3015">
                  <c:v>113.16304334472281</c:v>
                </c:pt>
                <c:pt idx="3016">
                  <c:v>73.561276540957223</c:v>
                </c:pt>
                <c:pt idx="3017">
                  <c:v>56.347499125721207</c:v>
                </c:pt>
                <c:pt idx="3018">
                  <c:v>112.86309071983267</c:v>
                </c:pt>
                <c:pt idx="3019">
                  <c:v>57.20609758226464</c:v>
                </c:pt>
                <c:pt idx="3020">
                  <c:v>20.223685924151511</c:v>
                </c:pt>
                <c:pt idx="3021">
                  <c:v>116.64975336237512</c:v>
                </c:pt>
                <c:pt idx="3022">
                  <c:v>24.342717806738857</c:v>
                </c:pt>
                <c:pt idx="3023">
                  <c:v>120.84422261026748</c:v>
                </c:pt>
                <c:pt idx="3024">
                  <c:v>122.99788202312374</c:v>
                </c:pt>
                <c:pt idx="3025">
                  <c:v>94.884287721056836</c:v>
                </c:pt>
                <c:pt idx="3026">
                  <c:v>10.553047342379255</c:v>
                </c:pt>
                <c:pt idx="3027">
                  <c:v>46.106636339382447</c:v>
                </c:pt>
                <c:pt idx="3028">
                  <c:v>118.21197221677652</c:v>
                </c:pt>
                <c:pt idx="3029">
                  <c:v>38.734838015408542</c:v>
                </c:pt>
                <c:pt idx="3030">
                  <c:v>83.658024674338321</c:v>
                </c:pt>
                <c:pt idx="3031">
                  <c:v>35.919947763283076</c:v>
                </c:pt>
                <c:pt idx="3032">
                  <c:v>118.45126770709388</c:v>
                </c:pt>
                <c:pt idx="3033">
                  <c:v>70.076181616730722</c:v>
                </c:pt>
                <c:pt idx="3034">
                  <c:v>114.9746849301536</c:v>
                </c:pt>
                <c:pt idx="3035">
                  <c:v>62.732620614208336</c:v>
                </c:pt>
                <c:pt idx="3036">
                  <c:v>89.850629263953451</c:v>
                </c:pt>
                <c:pt idx="3037">
                  <c:v>115.46007407812687</c:v>
                </c:pt>
                <c:pt idx="3038">
                  <c:v>112.4693693815034</c:v>
                </c:pt>
                <c:pt idx="3039">
                  <c:v>119.64774515868069</c:v>
                </c:pt>
                <c:pt idx="3040">
                  <c:v>70.188154442561029</c:v>
                </c:pt>
                <c:pt idx="3041">
                  <c:v>93.984817583630544</c:v>
                </c:pt>
                <c:pt idx="3042">
                  <c:v>99.965544456666208</c:v>
                </c:pt>
                <c:pt idx="3043">
                  <c:v>88.105839402084811</c:v>
                </c:pt>
                <c:pt idx="3044">
                  <c:v>121.5621090812196</c:v>
                </c:pt>
                <c:pt idx="3045">
                  <c:v>114.02430113622269</c:v>
                </c:pt>
                <c:pt idx="3046">
                  <c:v>53.019164404192914</c:v>
                </c:pt>
                <c:pt idx="3047">
                  <c:v>53.401956755365809</c:v>
                </c:pt>
                <c:pt idx="3048">
                  <c:v>92.400803860670337</c:v>
                </c:pt>
                <c:pt idx="3049">
                  <c:v>116.29081012689907</c:v>
                </c:pt>
                <c:pt idx="3050">
                  <c:v>84.15468704254954</c:v>
                </c:pt>
                <c:pt idx="3051">
                  <c:v>120.48527937479146</c:v>
                </c:pt>
                <c:pt idx="3052">
                  <c:v>120.00668839415671</c:v>
                </c:pt>
                <c:pt idx="3053">
                  <c:v>51.648504080269952</c:v>
                </c:pt>
                <c:pt idx="3054">
                  <c:v>77.216393520336624</c:v>
                </c:pt>
                <c:pt idx="3055">
                  <c:v>68.113612657337015</c:v>
                </c:pt>
                <c:pt idx="3056">
                  <c:v>122.75858653280639</c:v>
                </c:pt>
                <c:pt idx="3057">
                  <c:v>51.554299867045565</c:v>
                </c:pt>
                <c:pt idx="3058">
                  <c:v>79.485193406488094</c:v>
                </c:pt>
                <c:pt idx="3059">
                  <c:v>12.34566473288058</c:v>
                </c:pt>
                <c:pt idx="3060">
                  <c:v>118.57091545225255</c:v>
                </c:pt>
                <c:pt idx="3061">
                  <c:v>123.23717751344113</c:v>
                </c:pt>
                <c:pt idx="3062">
                  <c:v>114.61574169467752</c:v>
                </c:pt>
                <c:pt idx="3063">
                  <c:v>92.006172977624445</c:v>
                </c:pt>
                <c:pt idx="3064">
                  <c:v>0</c:v>
                </c:pt>
                <c:pt idx="3065">
                  <c:v>120.36563162963279</c:v>
                </c:pt>
                <c:pt idx="3066">
                  <c:v>68.500961645517634</c:v>
                </c:pt>
                <c:pt idx="3067">
                  <c:v>94.691115466671633</c:v>
                </c:pt>
                <c:pt idx="3068">
                  <c:v>95.12292171059535</c:v>
                </c:pt>
                <c:pt idx="3069">
                  <c:v>85.419407702981701</c:v>
                </c:pt>
                <c:pt idx="3070">
                  <c:v>121.20316584574353</c:v>
                </c:pt>
                <c:pt idx="3071">
                  <c:v>103.72595538933109</c:v>
                </c:pt>
                <c:pt idx="3072">
                  <c:v>80.291890610825206</c:v>
                </c:pt>
                <c:pt idx="3073">
                  <c:v>115.46007407812687</c:v>
                </c:pt>
                <c:pt idx="3074">
                  <c:v>67.197427714195072</c:v>
                </c:pt>
                <c:pt idx="3075">
                  <c:v>85.529963333266309</c:v>
                </c:pt>
                <c:pt idx="3076">
                  <c:v>44.984371420301997</c:v>
                </c:pt>
                <c:pt idx="3077">
                  <c:v>119.28880192320466</c:v>
                </c:pt>
                <c:pt idx="3078">
                  <c:v>106.32110021208624</c:v>
                </c:pt>
                <c:pt idx="3079">
                  <c:v>122.60024817639209</c:v>
                </c:pt>
                <c:pt idx="3080">
                  <c:v>114.02430113622269</c:v>
                </c:pt>
                <c:pt idx="3081">
                  <c:v>116.41725603939631</c:v>
                </c:pt>
                <c:pt idx="3082">
                  <c:v>29.938000344282408</c:v>
                </c:pt>
                <c:pt idx="3083">
                  <c:v>63.363827331994166</c:v>
                </c:pt>
                <c:pt idx="3084">
                  <c:v>0</c:v>
                </c:pt>
                <c:pt idx="3085">
                  <c:v>80.686702391933565</c:v>
                </c:pt>
                <c:pt idx="3086">
                  <c:v>110.67416427177963</c:v>
                </c:pt>
                <c:pt idx="3087">
                  <c:v>16.504773402018142</c:v>
                </c:pt>
                <c:pt idx="3088">
                  <c:v>122.27999555217167</c:v>
                </c:pt>
                <c:pt idx="3089">
                  <c:v>103.11402825055886</c:v>
                </c:pt>
                <c:pt idx="3090">
                  <c:v>120.36563162963279</c:v>
                </c:pt>
                <c:pt idx="3091">
                  <c:v>101.71404153398522</c:v>
                </c:pt>
                <c:pt idx="3092">
                  <c:v>0</c:v>
                </c:pt>
                <c:pt idx="3093">
                  <c:v>117.13514251034837</c:v>
                </c:pt>
                <c:pt idx="3094">
                  <c:v>120.00668839415671</c:v>
                </c:pt>
                <c:pt idx="3095">
                  <c:v>91.60759232009876</c:v>
                </c:pt>
                <c:pt idx="3096">
                  <c:v>79.294958712591765</c:v>
                </c:pt>
                <c:pt idx="3097">
                  <c:v>119.76739290383938</c:v>
                </c:pt>
                <c:pt idx="3098">
                  <c:v>120.60492711995015</c:v>
                </c:pt>
                <c:pt idx="3099">
                  <c:v>117.49331164300747</c:v>
                </c:pt>
                <c:pt idx="3100">
                  <c:v>93.932708874466542</c:v>
                </c:pt>
                <c:pt idx="3101">
                  <c:v>22.685949451927527</c:v>
                </c:pt>
                <c:pt idx="3102">
                  <c:v>120.72457486510881</c:v>
                </c:pt>
                <c:pt idx="3103">
                  <c:v>117.49408574582444</c:v>
                </c:pt>
                <c:pt idx="3104">
                  <c:v>74.706165071608908</c:v>
                </c:pt>
                <c:pt idx="3105">
                  <c:v>116.41725603939631</c:v>
                </c:pt>
                <c:pt idx="3106">
                  <c:v>119.64774515868069</c:v>
                </c:pt>
                <c:pt idx="3107">
                  <c:v>118.63821730890432</c:v>
                </c:pt>
                <c:pt idx="3108">
                  <c:v>0.24145605442402132</c:v>
                </c:pt>
                <c:pt idx="3109">
                  <c:v>119.88704064899804</c:v>
                </c:pt>
                <c:pt idx="3110">
                  <c:v>106.42998773000271</c:v>
                </c:pt>
                <c:pt idx="3111">
                  <c:v>26.136172554311393</c:v>
                </c:pt>
                <c:pt idx="3112">
                  <c:v>115.21398042047093</c:v>
                </c:pt>
                <c:pt idx="3113">
                  <c:v>100.73275096720722</c:v>
                </c:pt>
                <c:pt idx="3114">
                  <c:v>119.04950643288727</c:v>
                </c:pt>
                <c:pt idx="3115">
                  <c:v>105.42787052249355</c:v>
                </c:pt>
                <c:pt idx="3116">
                  <c:v>65.153440881895975</c:v>
                </c:pt>
                <c:pt idx="3117">
                  <c:v>52.189168834262951</c:v>
                </c:pt>
                <c:pt idx="3118">
                  <c:v>122.63893878764769</c:v>
                </c:pt>
                <c:pt idx="3119">
                  <c:v>118.21197221677652</c:v>
                </c:pt>
                <c:pt idx="3120">
                  <c:v>115.9386650587616</c:v>
                </c:pt>
                <c:pt idx="3121">
                  <c:v>37.547402540821146</c:v>
                </c:pt>
                <c:pt idx="3122">
                  <c:v>5.134085182821913</c:v>
                </c:pt>
                <c:pt idx="3123">
                  <c:v>49.099309162479358</c:v>
                </c:pt>
                <c:pt idx="3124">
                  <c:v>96.594077629566925</c:v>
                </c:pt>
                <c:pt idx="3125">
                  <c:v>9.5730363797441438</c:v>
                </c:pt>
                <c:pt idx="3126">
                  <c:v>0</c:v>
                </c:pt>
                <c:pt idx="3127">
                  <c:v>52.017491454497829</c:v>
                </c:pt>
                <c:pt idx="3128">
                  <c:v>109.11874358471678</c:v>
                </c:pt>
                <c:pt idx="3129">
                  <c:v>98.06252541073161</c:v>
                </c:pt>
                <c:pt idx="3130">
                  <c:v>116.65655152971367</c:v>
                </c:pt>
                <c:pt idx="3131">
                  <c:v>111.28974981797712</c:v>
                </c:pt>
                <c:pt idx="3132">
                  <c:v>62.921571609497548</c:v>
                </c:pt>
                <c:pt idx="3133">
                  <c:v>70.696785597008969</c:v>
                </c:pt>
                <c:pt idx="3134">
                  <c:v>16.572681968928809</c:v>
                </c:pt>
                <c:pt idx="3135">
                  <c:v>71.669564170224902</c:v>
                </c:pt>
                <c:pt idx="3136">
                  <c:v>68.768490029010763</c:v>
                </c:pt>
                <c:pt idx="3137">
                  <c:v>46.290660842787062</c:v>
                </c:pt>
                <c:pt idx="3138">
                  <c:v>105.15768072387034</c:v>
                </c:pt>
                <c:pt idx="3139">
                  <c:v>120.36563162963279</c:v>
                </c:pt>
                <c:pt idx="3140">
                  <c:v>62.909886573154616</c:v>
                </c:pt>
                <c:pt idx="3141">
                  <c:v>117.97267672645914</c:v>
                </c:pt>
                <c:pt idx="3142">
                  <c:v>51.93792696066447</c:v>
                </c:pt>
                <c:pt idx="3143">
                  <c:v>119.64774515868069</c:v>
                </c:pt>
                <c:pt idx="3144">
                  <c:v>47.8196742295425</c:v>
                </c:pt>
                <c:pt idx="3145">
                  <c:v>68.633651605994899</c:v>
                </c:pt>
                <c:pt idx="3146">
                  <c:v>119.02062626767552</c:v>
                </c:pt>
                <c:pt idx="3147">
                  <c:v>118.81021094256992</c:v>
                </c:pt>
                <c:pt idx="3148">
                  <c:v>48.487610172720288</c:v>
                </c:pt>
                <c:pt idx="3149">
                  <c:v>115.22077858780949</c:v>
                </c:pt>
                <c:pt idx="3150">
                  <c:v>19.337405026412508</c:v>
                </c:pt>
                <c:pt idx="3151">
                  <c:v>103.42456745633508</c:v>
                </c:pt>
              </c:numCache>
            </c:numRef>
          </c:yVal>
          <c:smooth val="0"/>
          <c:extLst>
            <c:ext xmlns:c16="http://schemas.microsoft.com/office/drawing/2014/chart" uri="{C3380CC4-5D6E-409C-BE32-E72D297353CC}">
              <c16:uniqueId val="{00000000-7D73-450F-9614-5B0258304573}"/>
            </c:ext>
          </c:extLst>
        </c:ser>
        <c:ser>
          <c:idx val="4"/>
          <c:order val="1"/>
          <c:tx>
            <c:strRef>
              <c:f>'[PCM_0327_original_eql.xlsb]CT Margins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'[PCM_0327_original_eql.xlsb]CT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'[PCM_0327_original_eql.xlsb]CT Margins Var'!$G$4:$G$3155</c:f>
              <c:numCache>
                <c:formatCode>General</c:formatCode>
                <c:ptCount val="3152"/>
                <c:pt idx="0" formatCode="_(* #,##0_);_(* \(#,##0\);_(* &quot;-&quot;??_);_(@_)">
                  <c:v>40.802975205730576</c:v>
                </c:pt>
                <c:pt idx="1051" formatCode="_(* #,##0_);_(* \(#,##0\);_(* &quot;-&quot;??_);_(@_)">
                  <c:v>12.805725252525257</c:v>
                </c:pt>
                <c:pt idx="2102" formatCode="_(* #,##0_);_(* \(#,##0\);_(* &quot;-&quot;??_);_(@_)">
                  <c:v>21.495625589414264</c:v>
                </c:pt>
              </c:numCache>
            </c:numRef>
          </c:yVal>
          <c:smooth val="0"/>
          <c:extLst>
            <c:ext xmlns:c16="http://schemas.microsoft.com/office/drawing/2014/chart" uri="{C3380CC4-5D6E-409C-BE32-E72D297353CC}">
              <c16:uniqueId val="{00000001-7D73-450F-9614-5B0258304573}"/>
            </c:ext>
          </c:extLst>
        </c:ser>
        <c:ser>
          <c:idx val="1"/>
          <c:order val="2"/>
          <c:tx>
            <c:strRef>
              <c:f>'[PCM_0327_original_eql.xlsb]CT Margins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'[PCM_0327_original_eql.xlsb]CT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'[PCM_0327_original_eql.xlsb]CT Margins Var'!$F$4:$F$3155</c:f>
              <c:numCache>
                <c:formatCode>General</c:formatCode>
                <c:ptCount val="3152"/>
                <c:pt idx="0" formatCode="_(* #,##0_);_(* \(#,##0\);_(* &quot;-&quot;??_);_(@_)">
                  <c:v>102.9</c:v>
                </c:pt>
                <c:pt idx="1051" formatCode="_(* #,##0_);_(* \(#,##0\);_(* &quot;-&quot;??_);_(@_)">
                  <c:v>23.835245122655138</c:v>
                </c:pt>
                <c:pt idx="2102" formatCode="_(* #,##0_);_(* \(#,##0\);_(* &quot;-&quot;??_);_(@_)">
                  <c:v>79.064754877344868</c:v>
                </c:pt>
              </c:numCache>
            </c:numRef>
          </c:yVal>
          <c:smooth val="0"/>
          <c:extLst>
            <c:ext xmlns:c16="http://schemas.microsoft.com/office/drawing/2014/chart" uri="{C3380CC4-5D6E-409C-BE32-E72D297353CC}">
              <c16:uniqueId val="{00000002-7D73-450F-9614-5B0258304573}"/>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'[PCM_0327_original_eql.xlsb]CT Margins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'[PCM_0327_original_eql.xlsb]CT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'[PCM_0327_original_eql.xlsb]CT Margins Var'!$H$4:$H$3155</c:f>
              <c:numCache>
                <c:formatCode>General</c:formatCode>
                <c:ptCount val="3152"/>
                <c:pt idx="0" formatCode="_(* #,##0_);_(* \(#,##0\);_(* &quot;-&quot;??_);_(@_)">
                  <c:v>145.83390972293097</c:v>
                </c:pt>
                <c:pt idx="1051" formatCode="_(* #,##0_);_(* \(#,##0\);_(* &quot;-&quot;??_);_(@_)">
                  <c:v>35.619991414141417</c:v>
                </c:pt>
                <c:pt idx="2102" formatCode="_(* #,##0_);_(* \(#,##0\);_(* &quot;-&quot;??_);_(@_)">
                  <c:v>120.00668839415671</c:v>
                </c:pt>
              </c:numCache>
            </c:numRef>
          </c:yVal>
          <c:smooth val="0"/>
          <c:extLst>
            <c:ext xmlns:c16="http://schemas.microsoft.com/office/drawing/2014/chart" uri="{C3380CC4-5D6E-409C-BE32-E72D297353CC}">
              <c16:uniqueId val="{00000003-7D73-450F-9614-5B0258304573}"/>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20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CT Margins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5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Margins Var'!$E$3</c:f>
              <c:strCache>
                <c:ptCount val="1"/>
                <c:pt idx="0">
                  <c:v>CT Margins</c:v>
                </c:pt>
              </c:strCache>
            </c:strRef>
          </c:tx>
          <c:spPr>
            <a:ln w="25400" cap="rnd">
              <a:noFill/>
              <a:round/>
            </a:ln>
            <a:effectLst/>
          </c:spPr>
          <c:marker>
            <c:symbol val="dash"/>
            <c:size val="55"/>
            <c:spPr>
              <a:solidFill>
                <a:schemeClr val="tx2">
                  <a:alpha val="5000"/>
                </a:schemeClr>
              </a:solidFill>
              <a:ln w="6350">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Var'!$E$4:$E$3155</c:f>
              <c:numCache>
                <c:formatCode>_("$"* #,##0_);_("$"* \(#,##0\);_("$"* "-"??_);_(@_)</c:formatCode>
                <c:ptCount val="3152"/>
                <c:pt idx="0">
                  <c:v>81.365644427028755</c:v>
                </c:pt>
                <c:pt idx="1">
                  <c:v>124.55318157399103</c:v>
                </c:pt>
                <c:pt idx="2">
                  <c:v>103.0871275092761</c:v>
                </c:pt>
                <c:pt idx="3">
                  <c:v>78.108220244077074</c:v>
                </c:pt>
                <c:pt idx="4">
                  <c:v>93.394214990000748</c:v>
                </c:pt>
                <c:pt idx="5">
                  <c:v>99.98197266882373</c:v>
                </c:pt>
                <c:pt idx="6">
                  <c:v>96.941905557140416</c:v>
                </c:pt>
                <c:pt idx="7">
                  <c:v>108.28536085141992</c:v>
                </c:pt>
                <c:pt idx="8">
                  <c:v>118.27064219770932</c:v>
                </c:pt>
                <c:pt idx="9">
                  <c:v>103.42065642637192</c:v>
                </c:pt>
                <c:pt idx="10">
                  <c:v>85.045836333183985</c:v>
                </c:pt>
                <c:pt idx="11">
                  <c:v>116.8861980761971</c:v>
                </c:pt>
                <c:pt idx="12">
                  <c:v>91.275568107809107</c:v>
                </c:pt>
                <c:pt idx="13">
                  <c:v>79.944254861273521</c:v>
                </c:pt>
                <c:pt idx="14">
                  <c:v>110.64169753424775</c:v>
                </c:pt>
                <c:pt idx="15">
                  <c:v>105.36460205554852</c:v>
                </c:pt>
                <c:pt idx="16">
                  <c:v>95.943195025140398</c:v>
                </c:pt>
                <c:pt idx="17">
                  <c:v>100.6773495810111</c:v>
                </c:pt>
                <c:pt idx="18">
                  <c:v>107.94777876114904</c:v>
                </c:pt>
                <c:pt idx="19">
                  <c:v>107.57118295888772</c:v>
                </c:pt>
                <c:pt idx="20">
                  <c:v>81.105820024796174</c:v>
                </c:pt>
                <c:pt idx="21">
                  <c:v>80.427165075227492</c:v>
                </c:pt>
                <c:pt idx="22">
                  <c:v>102.21162962376687</c:v>
                </c:pt>
                <c:pt idx="23">
                  <c:v>115.60241570802687</c:v>
                </c:pt>
                <c:pt idx="24">
                  <c:v>116.88067952854158</c:v>
                </c:pt>
                <c:pt idx="25">
                  <c:v>99.244336892387167</c:v>
                </c:pt>
                <c:pt idx="26">
                  <c:v>83.882060641051964</c:v>
                </c:pt>
                <c:pt idx="27">
                  <c:v>111.22646534756399</c:v>
                </c:pt>
                <c:pt idx="28">
                  <c:v>111.71501385521128</c:v>
                </c:pt>
                <c:pt idx="29">
                  <c:v>104.36810417677961</c:v>
                </c:pt>
                <c:pt idx="30">
                  <c:v>116.36272733913182</c:v>
                </c:pt>
                <c:pt idx="31">
                  <c:v>107.4747240097274</c:v>
                </c:pt>
                <c:pt idx="32">
                  <c:v>112.10342146052763</c:v>
                </c:pt>
                <c:pt idx="33">
                  <c:v>102.64292837993936</c:v>
                </c:pt>
                <c:pt idx="34">
                  <c:v>98.704548510875071</c:v>
                </c:pt>
                <c:pt idx="35">
                  <c:v>102.03655583458796</c:v>
                </c:pt>
                <c:pt idx="36">
                  <c:v>117.68093669314277</c:v>
                </c:pt>
                <c:pt idx="37">
                  <c:v>45.289502181947611</c:v>
                </c:pt>
                <c:pt idx="38">
                  <c:v>80.255811994777005</c:v>
                </c:pt>
                <c:pt idx="39">
                  <c:v>51.949784156857945</c:v>
                </c:pt>
                <c:pt idx="40">
                  <c:v>119.48411645359451</c:v>
                </c:pt>
                <c:pt idx="41">
                  <c:v>119.20738810719807</c:v>
                </c:pt>
                <c:pt idx="42">
                  <c:v>96.86605955322878</c:v>
                </c:pt>
                <c:pt idx="43">
                  <c:v>90.275071877360133</c:v>
                </c:pt>
                <c:pt idx="44">
                  <c:v>79.393131744632015</c:v>
                </c:pt>
                <c:pt idx="45">
                  <c:v>98.55317698966266</c:v>
                </c:pt>
                <c:pt idx="46">
                  <c:v>115.60855256271529</c:v>
                </c:pt>
                <c:pt idx="47">
                  <c:v>119.96400412947143</c:v>
                </c:pt>
                <c:pt idx="48">
                  <c:v>76.621213822282229</c:v>
                </c:pt>
                <c:pt idx="49">
                  <c:v>109.64757500901348</c:v>
                </c:pt>
                <c:pt idx="50">
                  <c:v>110.16550087394519</c:v>
                </c:pt>
                <c:pt idx="51">
                  <c:v>96.227562779493837</c:v>
                </c:pt>
                <c:pt idx="52">
                  <c:v>96.469013325355149</c:v>
                </c:pt>
                <c:pt idx="53">
                  <c:v>107.03861583664826</c:v>
                </c:pt>
                <c:pt idx="54">
                  <c:v>50.144046464417613</c:v>
                </c:pt>
                <c:pt idx="55">
                  <c:v>109.57725548090518</c:v>
                </c:pt>
                <c:pt idx="56">
                  <c:v>83.585433856022831</c:v>
                </c:pt>
                <c:pt idx="57">
                  <c:v>130.31811502745413</c:v>
                </c:pt>
                <c:pt idx="58">
                  <c:v>117.55691178005132</c:v>
                </c:pt>
                <c:pt idx="59">
                  <c:v>105.46657582493785</c:v>
                </c:pt>
                <c:pt idx="60">
                  <c:v>91.446920943975087</c:v>
                </c:pt>
                <c:pt idx="61">
                  <c:v>98.322976560849298</c:v>
                </c:pt>
                <c:pt idx="62">
                  <c:v>91.510171335714801</c:v>
                </c:pt>
                <c:pt idx="63">
                  <c:v>110.10396196933165</c:v>
                </c:pt>
                <c:pt idx="64">
                  <c:v>112.5638739644551</c:v>
                </c:pt>
                <c:pt idx="65">
                  <c:v>116.6908198274939</c:v>
                </c:pt>
                <c:pt idx="66">
                  <c:v>108.89349367187413</c:v>
                </c:pt>
                <c:pt idx="67">
                  <c:v>105.63524260945994</c:v>
                </c:pt>
                <c:pt idx="68">
                  <c:v>97.638383832789259</c:v>
                </c:pt>
                <c:pt idx="69">
                  <c:v>89.03154108963723</c:v>
                </c:pt>
                <c:pt idx="70">
                  <c:v>102.78571248962754</c:v>
                </c:pt>
                <c:pt idx="71">
                  <c:v>122.620194137038</c:v>
                </c:pt>
                <c:pt idx="72">
                  <c:v>87.59807029804557</c:v>
                </c:pt>
                <c:pt idx="73">
                  <c:v>94.927512281873661</c:v>
                </c:pt>
                <c:pt idx="74">
                  <c:v>85.103197225861692</c:v>
                </c:pt>
                <c:pt idx="75">
                  <c:v>97.379136865364288</c:v>
                </c:pt>
                <c:pt idx="76">
                  <c:v>109.57870767515891</c:v>
                </c:pt>
                <c:pt idx="77">
                  <c:v>53.113369272425039</c:v>
                </c:pt>
                <c:pt idx="78">
                  <c:v>69.645855807103231</c:v>
                </c:pt>
                <c:pt idx="79">
                  <c:v>125.92423564383068</c:v>
                </c:pt>
                <c:pt idx="80">
                  <c:v>100.55388907863048</c:v>
                </c:pt>
                <c:pt idx="81">
                  <c:v>111.4069906474095</c:v>
                </c:pt>
                <c:pt idx="82">
                  <c:v>124.31860457760982</c:v>
                </c:pt>
                <c:pt idx="83">
                  <c:v>120.10688599436062</c:v>
                </c:pt>
                <c:pt idx="84">
                  <c:v>40.190960372525133</c:v>
                </c:pt>
                <c:pt idx="85">
                  <c:v>118.0644107541389</c:v>
                </c:pt>
                <c:pt idx="86">
                  <c:v>112.74394218411075</c:v>
                </c:pt>
                <c:pt idx="87">
                  <c:v>98.096604719470847</c:v>
                </c:pt>
                <c:pt idx="88">
                  <c:v>107.60988987321977</c:v>
                </c:pt>
                <c:pt idx="89">
                  <c:v>91.344107820604762</c:v>
                </c:pt>
                <c:pt idx="90">
                  <c:v>99.349737420174222</c:v>
                </c:pt>
                <c:pt idx="91">
                  <c:v>121.46005277533372</c:v>
                </c:pt>
                <c:pt idx="92">
                  <c:v>118.55179077603489</c:v>
                </c:pt>
                <c:pt idx="93">
                  <c:v>100.74809292856662</c:v>
                </c:pt>
                <c:pt idx="94">
                  <c:v>83.795769592634301</c:v>
                </c:pt>
                <c:pt idx="95">
                  <c:v>121.59272593908319</c:v>
                </c:pt>
                <c:pt idx="96">
                  <c:v>115.13805873981057</c:v>
                </c:pt>
                <c:pt idx="97">
                  <c:v>108.19334764308248</c:v>
                </c:pt>
                <c:pt idx="98">
                  <c:v>121.9878651077876</c:v>
                </c:pt>
                <c:pt idx="99">
                  <c:v>95.462364808802988</c:v>
                </c:pt>
                <c:pt idx="100">
                  <c:v>91.286340777223131</c:v>
                </c:pt>
                <c:pt idx="101">
                  <c:v>99.962567205705739</c:v>
                </c:pt>
                <c:pt idx="102">
                  <c:v>128.19243498114011</c:v>
                </c:pt>
                <c:pt idx="103">
                  <c:v>115.66606018269101</c:v>
                </c:pt>
                <c:pt idx="104">
                  <c:v>91.980822729585057</c:v>
                </c:pt>
                <c:pt idx="105">
                  <c:v>91.559056857479362</c:v>
                </c:pt>
                <c:pt idx="106">
                  <c:v>107.60292364118948</c:v>
                </c:pt>
                <c:pt idx="107">
                  <c:v>116.53651099860548</c:v>
                </c:pt>
                <c:pt idx="108">
                  <c:v>117.39856712177087</c:v>
                </c:pt>
                <c:pt idx="109">
                  <c:v>113.35539390620561</c:v>
                </c:pt>
                <c:pt idx="110">
                  <c:v>105.39191044102213</c:v>
                </c:pt>
                <c:pt idx="111">
                  <c:v>107.21120913546744</c:v>
                </c:pt>
                <c:pt idx="112">
                  <c:v>85.866302782915284</c:v>
                </c:pt>
                <c:pt idx="113">
                  <c:v>97.778338856641682</c:v>
                </c:pt>
                <c:pt idx="114">
                  <c:v>126.58404415306592</c:v>
                </c:pt>
                <c:pt idx="115">
                  <c:v>104.10181757753057</c:v>
                </c:pt>
                <c:pt idx="116">
                  <c:v>93.17432730924692</c:v>
                </c:pt>
                <c:pt idx="117">
                  <c:v>121.06303294633092</c:v>
                </c:pt>
                <c:pt idx="118">
                  <c:v>105.89740248636046</c:v>
                </c:pt>
                <c:pt idx="119">
                  <c:v>125.06582505992864</c:v>
                </c:pt>
                <c:pt idx="120">
                  <c:v>122.28584726011653</c:v>
                </c:pt>
                <c:pt idx="121">
                  <c:v>101.61246826522424</c:v>
                </c:pt>
                <c:pt idx="122">
                  <c:v>47.627688422744001</c:v>
                </c:pt>
                <c:pt idx="123">
                  <c:v>116.54363117980849</c:v>
                </c:pt>
                <c:pt idx="124">
                  <c:v>123.32173209026229</c:v>
                </c:pt>
                <c:pt idx="125">
                  <c:v>95.881066947644271</c:v>
                </c:pt>
                <c:pt idx="126">
                  <c:v>119.21778456648403</c:v>
                </c:pt>
                <c:pt idx="127">
                  <c:v>82.893949130044007</c:v>
                </c:pt>
                <c:pt idx="128">
                  <c:v>120.38204321344486</c:v>
                </c:pt>
                <c:pt idx="129">
                  <c:v>101.2380765878718</c:v>
                </c:pt>
                <c:pt idx="130">
                  <c:v>112.56135597195657</c:v>
                </c:pt>
                <c:pt idx="131">
                  <c:v>114.03634516040827</c:v>
                </c:pt>
                <c:pt idx="132">
                  <c:v>122.79556582592654</c:v>
                </c:pt>
                <c:pt idx="133">
                  <c:v>106.97582351357842</c:v>
                </c:pt>
                <c:pt idx="134">
                  <c:v>86.4760391388903</c:v>
                </c:pt>
                <c:pt idx="135">
                  <c:v>128.99661522393777</c:v>
                </c:pt>
                <c:pt idx="136">
                  <c:v>104.90757680384684</c:v>
                </c:pt>
                <c:pt idx="137">
                  <c:v>99.17102263963784</c:v>
                </c:pt>
                <c:pt idx="138">
                  <c:v>98.289703494751734</c:v>
                </c:pt>
                <c:pt idx="139">
                  <c:v>93.71179840840631</c:v>
                </c:pt>
                <c:pt idx="140">
                  <c:v>80.359206859073595</c:v>
                </c:pt>
                <c:pt idx="141">
                  <c:v>66.783592502478882</c:v>
                </c:pt>
                <c:pt idx="142">
                  <c:v>80.920814593161651</c:v>
                </c:pt>
                <c:pt idx="143">
                  <c:v>114.8712798554883</c:v>
                </c:pt>
                <c:pt idx="144">
                  <c:v>93.830891476567544</c:v>
                </c:pt>
                <c:pt idx="145">
                  <c:v>115.8032601763053</c:v>
                </c:pt>
                <c:pt idx="146">
                  <c:v>74.257044349141736</c:v>
                </c:pt>
                <c:pt idx="147">
                  <c:v>119.35258915693117</c:v>
                </c:pt>
                <c:pt idx="148">
                  <c:v>107.83281849903388</c:v>
                </c:pt>
                <c:pt idx="149">
                  <c:v>105.14756508265405</c:v>
                </c:pt>
                <c:pt idx="150">
                  <c:v>100.2160083049327</c:v>
                </c:pt>
                <c:pt idx="151">
                  <c:v>110.69945765249537</c:v>
                </c:pt>
                <c:pt idx="152">
                  <c:v>74.84717318341805</c:v>
                </c:pt>
                <c:pt idx="153">
                  <c:v>123.31878142818168</c:v>
                </c:pt>
                <c:pt idx="154">
                  <c:v>123.7295318179404</c:v>
                </c:pt>
                <c:pt idx="155">
                  <c:v>79.314194888061195</c:v>
                </c:pt>
                <c:pt idx="156">
                  <c:v>106.04534736147504</c:v>
                </c:pt>
                <c:pt idx="157">
                  <c:v>123.12283586926071</c:v>
                </c:pt>
                <c:pt idx="158">
                  <c:v>103.88100958369625</c:v>
                </c:pt>
                <c:pt idx="159">
                  <c:v>77.036467668450911</c:v>
                </c:pt>
                <c:pt idx="160">
                  <c:v>75.260966784650407</c:v>
                </c:pt>
                <c:pt idx="161">
                  <c:v>114.35564710320452</c:v>
                </c:pt>
                <c:pt idx="162">
                  <c:v>140.55903356437071</c:v>
                </c:pt>
                <c:pt idx="163">
                  <c:v>102.26544940420536</c:v>
                </c:pt>
                <c:pt idx="164">
                  <c:v>122.50157686113646</c:v>
                </c:pt>
                <c:pt idx="165">
                  <c:v>117.74045309649549</c:v>
                </c:pt>
                <c:pt idx="166">
                  <c:v>64.452077721464164</c:v>
                </c:pt>
                <c:pt idx="167">
                  <c:v>111.27367225041156</c:v>
                </c:pt>
                <c:pt idx="168">
                  <c:v>123.40503318841257</c:v>
                </c:pt>
                <c:pt idx="169">
                  <c:v>110.08262190100328</c:v>
                </c:pt>
                <c:pt idx="170">
                  <c:v>121.43695608238343</c:v>
                </c:pt>
                <c:pt idx="171">
                  <c:v>93.026859743235946</c:v>
                </c:pt>
                <c:pt idx="172">
                  <c:v>100.15750822797733</c:v>
                </c:pt>
                <c:pt idx="173">
                  <c:v>100.53967144430004</c:v>
                </c:pt>
                <c:pt idx="174">
                  <c:v>97.750376858721864</c:v>
                </c:pt>
                <c:pt idx="175">
                  <c:v>68.249115392754291</c:v>
                </c:pt>
                <c:pt idx="176">
                  <c:v>127.00252649447249</c:v>
                </c:pt>
                <c:pt idx="177">
                  <c:v>128.75071000721783</c:v>
                </c:pt>
                <c:pt idx="178">
                  <c:v>125.80197437390541</c:v>
                </c:pt>
                <c:pt idx="179">
                  <c:v>53.080916139253588</c:v>
                </c:pt>
                <c:pt idx="180">
                  <c:v>51.679573227420711</c:v>
                </c:pt>
                <c:pt idx="181">
                  <c:v>72.407236744749142</c:v>
                </c:pt>
                <c:pt idx="182">
                  <c:v>96.418079154663218</c:v>
                </c:pt>
                <c:pt idx="183">
                  <c:v>93.758033143029934</c:v>
                </c:pt>
                <c:pt idx="184">
                  <c:v>115.42189003582941</c:v>
                </c:pt>
                <c:pt idx="185">
                  <c:v>80.833774655561015</c:v>
                </c:pt>
                <c:pt idx="186">
                  <c:v>102.01293691484189</c:v>
                </c:pt>
                <c:pt idx="187">
                  <c:v>104.86994132864677</c:v>
                </c:pt>
                <c:pt idx="188">
                  <c:v>89.471905214471889</c:v>
                </c:pt>
                <c:pt idx="189">
                  <c:v>112.04391432211709</c:v>
                </c:pt>
                <c:pt idx="190">
                  <c:v>106.13232363038091</c:v>
                </c:pt>
                <c:pt idx="191">
                  <c:v>106.02537055931853</c:v>
                </c:pt>
                <c:pt idx="192">
                  <c:v>59.827906594864395</c:v>
                </c:pt>
                <c:pt idx="193">
                  <c:v>110.74813022439231</c:v>
                </c:pt>
                <c:pt idx="194">
                  <c:v>101.06461246412496</c:v>
                </c:pt>
                <c:pt idx="195">
                  <c:v>112.8458312126314</c:v>
                </c:pt>
                <c:pt idx="196">
                  <c:v>126.71971866336658</c:v>
                </c:pt>
                <c:pt idx="197">
                  <c:v>127.23994804712652</c:v>
                </c:pt>
                <c:pt idx="198">
                  <c:v>100.26302516858698</c:v>
                </c:pt>
                <c:pt idx="199">
                  <c:v>125.30514365120924</c:v>
                </c:pt>
                <c:pt idx="200">
                  <c:v>67.49236774845194</c:v>
                </c:pt>
                <c:pt idx="201">
                  <c:v>105.1733745111445</c:v>
                </c:pt>
                <c:pt idx="202">
                  <c:v>116.41623797858438</c:v>
                </c:pt>
                <c:pt idx="203">
                  <c:v>95.940116955499519</c:v>
                </c:pt>
                <c:pt idx="204">
                  <c:v>107.17340854463664</c:v>
                </c:pt>
                <c:pt idx="205">
                  <c:v>88.123955667472842</c:v>
                </c:pt>
                <c:pt idx="206">
                  <c:v>112.74877539222221</c:v>
                </c:pt>
                <c:pt idx="207">
                  <c:v>79.458278573813629</c:v>
                </c:pt>
                <c:pt idx="208">
                  <c:v>97.06689927958638</c:v>
                </c:pt>
                <c:pt idx="209">
                  <c:v>84.827431469356242</c:v>
                </c:pt>
                <c:pt idx="210">
                  <c:v>101.52702245107606</c:v>
                </c:pt>
                <c:pt idx="211">
                  <c:v>126.31389754725839</c:v>
                </c:pt>
                <c:pt idx="212">
                  <c:v>121.09042260649386</c:v>
                </c:pt>
                <c:pt idx="213">
                  <c:v>94.047721851710705</c:v>
                </c:pt>
                <c:pt idx="214">
                  <c:v>87.114827845211153</c:v>
                </c:pt>
                <c:pt idx="215">
                  <c:v>138.34047246194621</c:v>
                </c:pt>
                <c:pt idx="216">
                  <c:v>133.17603713693774</c:v>
                </c:pt>
                <c:pt idx="217">
                  <c:v>96.932025303203176</c:v>
                </c:pt>
                <c:pt idx="218">
                  <c:v>122.46212258227574</c:v>
                </c:pt>
                <c:pt idx="219">
                  <c:v>116.76888126511749</c:v>
                </c:pt>
                <c:pt idx="220">
                  <c:v>82.565473355314495</c:v>
                </c:pt>
                <c:pt idx="221">
                  <c:v>118.60257363225091</c:v>
                </c:pt>
                <c:pt idx="222">
                  <c:v>111.33224290145287</c:v>
                </c:pt>
                <c:pt idx="223">
                  <c:v>78.180053114995673</c:v>
                </c:pt>
                <c:pt idx="224">
                  <c:v>123.94865689639106</c:v>
                </c:pt>
                <c:pt idx="225">
                  <c:v>107.54509899669267</c:v>
                </c:pt>
                <c:pt idx="226">
                  <c:v>94.84524142340446</c:v>
                </c:pt>
                <c:pt idx="227">
                  <c:v>102.81729930516403</c:v>
                </c:pt>
                <c:pt idx="228">
                  <c:v>105.38451678031862</c:v>
                </c:pt>
                <c:pt idx="229">
                  <c:v>104.29750147900509</c:v>
                </c:pt>
                <c:pt idx="230">
                  <c:v>64.379157194415285</c:v>
                </c:pt>
                <c:pt idx="231">
                  <c:v>87.155808916247565</c:v>
                </c:pt>
                <c:pt idx="232">
                  <c:v>108.34035901754989</c:v>
                </c:pt>
                <c:pt idx="233">
                  <c:v>107.49857894348966</c:v>
                </c:pt>
                <c:pt idx="234">
                  <c:v>107.75717631614987</c:v>
                </c:pt>
                <c:pt idx="235">
                  <c:v>110.8869961991323</c:v>
                </c:pt>
                <c:pt idx="236">
                  <c:v>118.37880604754503</c:v>
                </c:pt>
                <c:pt idx="237">
                  <c:v>106.68274991509216</c:v>
                </c:pt>
                <c:pt idx="238">
                  <c:v>117.37602378807323</c:v>
                </c:pt>
                <c:pt idx="239">
                  <c:v>89.754659408041249</c:v>
                </c:pt>
                <c:pt idx="240">
                  <c:v>114.08296439805214</c:v>
                </c:pt>
                <c:pt idx="241">
                  <c:v>102.17358671578812</c:v>
                </c:pt>
                <c:pt idx="242">
                  <c:v>96.883144151585569</c:v>
                </c:pt>
                <c:pt idx="243">
                  <c:v>105.80052186523622</c:v>
                </c:pt>
                <c:pt idx="244">
                  <c:v>107.55369928460368</c:v>
                </c:pt>
                <c:pt idx="245">
                  <c:v>84.697721928043123</c:v>
                </c:pt>
                <c:pt idx="246">
                  <c:v>122.34765955113248</c:v>
                </c:pt>
                <c:pt idx="247">
                  <c:v>57.605098961661334</c:v>
                </c:pt>
                <c:pt idx="248">
                  <c:v>79.875320712891778</c:v>
                </c:pt>
                <c:pt idx="249">
                  <c:v>64.994581555526381</c:v>
                </c:pt>
                <c:pt idx="250">
                  <c:v>128.90802774705634</c:v>
                </c:pt>
                <c:pt idx="251">
                  <c:v>72.189056603298866</c:v>
                </c:pt>
                <c:pt idx="252">
                  <c:v>107.30232073327764</c:v>
                </c:pt>
                <c:pt idx="253">
                  <c:v>92.767774417940174</c:v>
                </c:pt>
                <c:pt idx="254">
                  <c:v>92.432809612660364</c:v>
                </c:pt>
                <c:pt idx="255">
                  <c:v>119.02001511827768</c:v>
                </c:pt>
                <c:pt idx="256">
                  <c:v>108.9339666165925</c:v>
                </c:pt>
                <c:pt idx="257">
                  <c:v>99.725805373945519</c:v>
                </c:pt>
                <c:pt idx="258">
                  <c:v>82.118357756489843</c:v>
                </c:pt>
                <c:pt idx="259">
                  <c:v>106.4415694960303</c:v>
                </c:pt>
                <c:pt idx="260">
                  <c:v>111.06353934827402</c:v>
                </c:pt>
                <c:pt idx="261">
                  <c:v>101.08863106319193</c:v>
                </c:pt>
                <c:pt idx="262">
                  <c:v>83.389083707754565</c:v>
                </c:pt>
                <c:pt idx="263">
                  <c:v>101.68641882551783</c:v>
                </c:pt>
                <c:pt idx="264">
                  <c:v>72.00526235111046</c:v>
                </c:pt>
                <c:pt idx="265">
                  <c:v>123.80246892463899</c:v>
                </c:pt>
                <c:pt idx="266">
                  <c:v>80.439586051423362</c:v>
                </c:pt>
                <c:pt idx="267">
                  <c:v>128.34940606203736</c:v>
                </c:pt>
                <c:pt idx="268">
                  <c:v>119.28285681324637</c:v>
                </c:pt>
                <c:pt idx="269">
                  <c:v>109.6150712506677</c:v>
                </c:pt>
                <c:pt idx="270">
                  <c:v>93.071068356233837</c:v>
                </c:pt>
                <c:pt idx="271">
                  <c:v>81.654283908606658</c:v>
                </c:pt>
                <c:pt idx="272">
                  <c:v>80.576372941713288</c:v>
                </c:pt>
                <c:pt idx="273">
                  <c:v>114.0627865442181</c:v>
                </c:pt>
                <c:pt idx="274">
                  <c:v>102.27971481544031</c:v>
                </c:pt>
                <c:pt idx="275">
                  <c:v>118.03236966965035</c:v>
                </c:pt>
                <c:pt idx="276">
                  <c:v>101.22771618835259</c:v>
                </c:pt>
                <c:pt idx="277">
                  <c:v>84.538582070198984</c:v>
                </c:pt>
                <c:pt idx="278">
                  <c:v>92.408445272642723</c:v>
                </c:pt>
                <c:pt idx="279">
                  <c:v>96.631731640027766</c:v>
                </c:pt>
                <c:pt idx="280">
                  <c:v>76.923413260725326</c:v>
                </c:pt>
                <c:pt idx="281">
                  <c:v>122.94914187581631</c:v>
                </c:pt>
                <c:pt idx="282">
                  <c:v>94.927569385965199</c:v>
                </c:pt>
                <c:pt idx="283">
                  <c:v>98.534649961475495</c:v>
                </c:pt>
                <c:pt idx="284">
                  <c:v>96.222855881919372</c:v>
                </c:pt>
                <c:pt idx="285">
                  <c:v>93.88139516137565</c:v>
                </c:pt>
                <c:pt idx="286">
                  <c:v>108.81299761164675</c:v>
                </c:pt>
                <c:pt idx="287">
                  <c:v>79.236240515035163</c:v>
                </c:pt>
                <c:pt idx="288">
                  <c:v>64.954184261026015</c:v>
                </c:pt>
                <c:pt idx="289">
                  <c:v>122.86433674552323</c:v>
                </c:pt>
                <c:pt idx="290">
                  <c:v>114.48836631309206</c:v>
                </c:pt>
                <c:pt idx="291">
                  <c:v>105.79707945287542</c:v>
                </c:pt>
                <c:pt idx="292">
                  <c:v>114.83776118417718</c:v>
                </c:pt>
                <c:pt idx="293">
                  <c:v>124.62691547744561</c:v>
                </c:pt>
                <c:pt idx="294">
                  <c:v>49.504695868172071</c:v>
                </c:pt>
                <c:pt idx="295">
                  <c:v>97.680947031111657</c:v>
                </c:pt>
                <c:pt idx="296">
                  <c:v>121.88449968499803</c:v>
                </c:pt>
                <c:pt idx="297">
                  <c:v>94.057080636384441</c:v>
                </c:pt>
                <c:pt idx="298">
                  <c:v>93.093868101072005</c:v>
                </c:pt>
                <c:pt idx="299">
                  <c:v>70.997359342261063</c:v>
                </c:pt>
                <c:pt idx="300">
                  <c:v>108.89391076344168</c:v>
                </c:pt>
                <c:pt idx="301">
                  <c:v>112.62066846080894</c:v>
                </c:pt>
                <c:pt idx="302">
                  <c:v>120.38609604088434</c:v>
                </c:pt>
                <c:pt idx="303">
                  <c:v>114.02641862552238</c:v>
                </c:pt>
                <c:pt idx="304">
                  <c:v>73.045953926106421</c:v>
                </c:pt>
                <c:pt idx="305">
                  <c:v>121.77370341248563</c:v>
                </c:pt>
                <c:pt idx="306">
                  <c:v>109.19935384989282</c:v>
                </c:pt>
                <c:pt idx="307">
                  <c:v>98.378845843431961</c:v>
                </c:pt>
                <c:pt idx="308">
                  <c:v>112.77492693421146</c:v>
                </c:pt>
                <c:pt idx="309">
                  <c:v>89.008079427984498</c:v>
                </c:pt>
                <c:pt idx="310">
                  <c:v>111.41164370615986</c:v>
                </c:pt>
                <c:pt idx="311">
                  <c:v>79.171272953561214</c:v>
                </c:pt>
                <c:pt idx="312">
                  <c:v>131.45157816030857</c:v>
                </c:pt>
                <c:pt idx="313">
                  <c:v>113.66270618543058</c:v>
                </c:pt>
                <c:pt idx="314">
                  <c:v>72.468303585039735</c:v>
                </c:pt>
                <c:pt idx="315">
                  <c:v>84.61275063809714</c:v>
                </c:pt>
                <c:pt idx="316">
                  <c:v>121.37044771303066</c:v>
                </c:pt>
                <c:pt idx="317">
                  <c:v>118.69527757840592</c:v>
                </c:pt>
                <c:pt idx="318">
                  <c:v>121.41869377916768</c:v>
                </c:pt>
                <c:pt idx="319">
                  <c:v>91.35744892336929</c:v>
                </c:pt>
                <c:pt idx="320">
                  <c:v>105.25778767606467</c:v>
                </c:pt>
                <c:pt idx="321">
                  <c:v>105.14027507071731</c:v>
                </c:pt>
                <c:pt idx="322">
                  <c:v>76.398212004115962</c:v>
                </c:pt>
                <c:pt idx="323">
                  <c:v>96.953958444769057</c:v>
                </c:pt>
                <c:pt idx="324">
                  <c:v>98.933383205591539</c:v>
                </c:pt>
                <c:pt idx="325">
                  <c:v>116.59259999301645</c:v>
                </c:pt>
                <c:pt idx="326">
                  <c:v>93.915289019004277</c:v>
                </c:pt>
                <c:pt idx="327">
                  <c:v>118.73097856754011</c:v>
                </c:pt>
                <c:pt idx="328">
                  <c:v>107.72140218276851</c:v>
                </c:pt>
                <c:pt idx="329">
                  <c:v>127.26182526296788</c:v>
                </c:pt>
                <c:pt idx="330">
                  <c:v>118.82863338256112</c:v>
                </c:pt>
                <c:pt idx="331">
                  <c:v>101.30531970571948</c:v>
                </c:pt>
                <c:pt idx="332">
                  <c:v>70.723886559348244</c:v>
                </c:pt>
                <c:pt idx="333">
                  <c:v>119.28420475683166</c:v>
                </c:pt>
                <c:pt idx="334">
                  <c:v>116.62128420065365</c:v>
                </c:pt>
                <c:pt idx="335">
                  <c:v>124.16243383888721</c:v>
                </c:pt>
                <c:pt idx="336">
                  <c:v>123.18067781952774</c:v>
                </c:pt>
                <c:pt idx="337">
                  <c:v>78.484064939851322</c:v>
                </c:pt>
                <c:pt idx="338">
                  <c:v>106.75205195172609</c:v>
                </c:pt>
                <c:pt idx="339">
                  <c:v>102.67398467471364</c:v>
                </c:pt>
                <c:pt idx="340">
                  <c:v>100.51554442536526</c:v>
                </c:pt>
                <c:pt idx="341">
                  <c:v>117.21049552089431</c:v>
                </c:pt>
                <c:pt idx="342">
                  <c:v>117.81336768816512</c:v>
                </c:pt>
                <c:pt idx="343">
                  <c:v>111.59439510162045</c:v>
                </c:pt>
                <c:pt idx="344">
                  <c:v>91.003390704428725</c:v>
                </c:pt>
                <c:pt idx="345">
                  <c:v>127.49071395905898</c:v>
                </c:pt>
                <c:pt idx="346">
                  <c:v>96.16112361137894</c:v>
                </c:pt>
                <c:pt idx="347">
                  <c:v>102.63571924798221</c:v>
                </c:pt>
                <c:pt idx="348">
                  <c:v>95.279104885838649</c:v>
                </c:pt>
                <c:pt idx="349">
                  <c:v>95.193233267927667</c:v>
                </c:pt>
                <c:pt idx="350">
                  <c:v>90.8122928827555</c:v>
                </c:pt>
                <c:pt idx="351">
                  <c:v>65.907619255400107</c:v>
                </c:pt>
                <c:pt idx="352">
                  <c:v>79.140870224149083</c:v>
                </c:pt>
                <c:pt idx="353">
                  <c:v>120.95788001701433</c:v>
                </c:pt>
                <c:pt idx="354">
                  <c:v>88.980296328442876</c:v>
                </c:pt>
                <c:pt idx="355">
                  <c:v>137.50811142482897</c:v>
                </c:pt>
                <c:pt idx="356">
                  <c:v>99.153216508216417</c:v>
                </c:pt>
                <c:pt idx="357">
                  <c:v>102.11578113396516</c:v>
                </c:pt>
                <c:pt idx="358">
                  <c:v>104.01410565678793</c:v>
                </c:pt>
                <c:pt idx="359">
                  <c:v>112.91411465689258</c:v>
                </c:pt>
                <c:pt idx="360">
                  <c:v>106.1699760391396</c:v>
                </c:pt>
                <c:pt idx="361">
                  <c:v>116.41897522228689</c:v>
                </c:pt>
                <c:pt idx="362">
                  <c:v>88.348840257323289</c:v>
                </c:pt>
                <c:pt idx="363">
                  <c:v>123.01504870516101</c:v>
                </c:pt>
                <c:pt idx="364">
                  <c:v>102.84987485032623</c:v>
                </c:pt>
                <c:pt idx="365">
                  <c:v>90.40544485214815</c:v>
                </c:pt>
                <c:pt idx="366">
                  <c:v>111.58545902862608</c:v>
                </c:pt>
                <c:pt idx="367">
                  <c:v>131.77138621578726</c:v>
                </c:pt>
                <c:pt idx="368">
                  <c:v>107.35080130578282</c:v>
                </c:pt>
                <c:pt idx="369">
                  <c:v>91.405911848854316</c:v>
                </c:pt>
                <c:pt idx="370">
                  <c:v>88.114201704145586</c:v>
                </c:pt>
                <c:pt idx="371">
                  <c:v>117.66012912893385</c:v>
                </c:pt>
                <c:pt idx="372">
                  <c:v>98.405346979567625</c:v>
                </c:pt>
                <c:pt idx="373">
                  <c:v>91.990957419162839</c:v>
                </c:pt>
                <c:pt idx="374">
                  <c:v>124.4279678026972</c:v>
                </c:pt>
                <c:pt idx="375">
                  <c:v>123.06663028947068</c:v>
                </c:pt>
                <c:pt idx="376">
                  <c:v>55.867883324330002</c:v>
                </c:pt>
                <c:pt idx="377">
                  <c:v>110.50380243649984</c:v>
                </c:pt>
                <c:pt idx="378">
                  <c:v>108.79603192242628</c:v>
                </c:pt>
                <c:pt idx="379">
                  <c:v>82.900636654223291</c:v>
                </c:pt>
                <c:pt idx="380">
                  <c:v>119.6709961813533</c:v>
                </c:pt>
                <c:pt idx="381">
                  <c:v>71.470056058058134</c:v>
                </c:pt>
                <c:pt idx="382">
                  <c:v>113.72273723329766</c:v>
                </c:pt>
                <c:pt idx="383">
                  <c:v>114.5989762398619</c:v>
                </c:pt>
                <c:pt idx="384">
                  <c:v>86.102395802254009</c:v>
                </c:pt>
                <c:pt idx="385">
                  <c:v>51.27391532416388</c:v>
                </c:pt>
                <c:pt idx="386">
                  <c:v>119.58857365771753</c:v>
                </c:pt>
                <c:pt idx="387">
                  <c:v>130.41860084750306</c:v>
                </c:pt>
                <c:pt idx="388">
                  <c:v>121.27590447180756</c:v>
                </c:pt>
                <c:pt idx="389">
                  <c:v>98.445455399487315</c:v>
                </c:pt>
                <c:pt idx="390">
                  <c:v>80.18783735020763</c:v>
                </c:pt>
                <c:pt idx="391">
                  <c:v>77.618018764288394</c:v>
                </c:pt>
                <c:pt idx="392">
                  <c:v>110.43936097566549</c:v>
                </c:pt>
                <c:pt idx="393">
                  <c:v>104.05228288850682</c:v>
                </c:pt>
                <c:pt idx="394">
                  <c:v>126.24997732995425</c:v>
                </c:pt>
                <c:pt idx="395">
                  <c:v>70.164785953560965</c:v>
                </c:pt>
                <c:pt idx="396">
                  <c:v>98.207272848496487</c:v>
                </c:pt>
                <c:pt idx="397">
                  <c:v>101.62464935403459</c:v>
                </c:pt>
                <c:pt idx="398">
                  <c:v>96.826425841762898</c:v>
                </c:pt>
                <c:pt idx="399">
                  <c:v>107.2715465186959</c:v>
                </c:pt>
                <c:pt idx="400">
                  <c:v>89.117522469978297</c:v>
                </c:pt>
                <c:pt idx="401">
                  <c:v>108.27875449568124</c:v>
                </c:pt>
                <c:pt idx="402">
                  <c:v>77.976266373079639</c:v>
                </c:pt>
                <c:pt idx="403">
                  <c:v>83.944780873996734</c:v>
                </c:pt>
                <c:pt idx="404">
                  <c:v>95.288041186509176</c:v>
                </c:pt>
                <c:pt idx="405">
                  <c:v>95.548053646243886</c:v>
                </c:pt>
                <c:pt idx="406">
                  <c:v>121.01791730393539</c:v>
                </c:pt>
                <c:pt idx="407">
                  <c:v>124.3405611780953</c:v>
                </c:pt>
                <c:pt idx="408">
                  <c:v>98.994112681140379</c:v>
                </c:pt>
                <c:pt idx="409">
                  <c:v>128.24834484138478</c:v>
                </c:pt>
                <c:pt idx="410">
                  <c:v>91.158434741965863</c:v>
                </c:pt>
                <c:pt idx="411">
                  <c:v>98.318370380203362</c:v>
                </c:pt>
                <c:pt idx="412">
                  <c:v>98.81810372886946</c:v>
                </c:pt>
                <c:pt idx="413">
                  <c:v>91.044505086141086</c:v>
                </c:pt>
                <c:pt idx="414">
                  <c:v>100.29104043387613</c:v>
                </c:pt>
                <c:pt idx="415">
                  <c:v>93.84578230071601</c:v>
                </c:pt>
                <c:pt idx="416">
                  <c:v>108.47774871731298</c:v>
                </c:pt>
                <c:pt idx="417">
                  <c:v>91.660975856335298</c:v>
                </c:pt>
                <c:pt idx="418">
                  <c:v>101.53525157205286</c:v>
                </c:pt>
                <c:pt idx="419">
                  <c:v>92.165761363221577</c:v>
                </c:pt>
                <c:pt idx="420">
                  <c:v>85.127888869997307</c:v>
                </c:pt>
                <c:pt idx="421">
                  <c:v>126.91465251786602</c:v>
                </c:pt>
                <c:pt idx="422">
                  <c:v>105.18811754988567</c:v>
                </c:pt>
                <c:pt idx="423">
                  <c:v>89.541660016512907</c:v>
                </c:pt>
                <c:pt idx="424">
                  <c:v>88.015615198770277</c:v>
                </c:pt>
                <c:pt idx="425">
                  <c:v>121.63167363533501</c:v>
                </c:pt>
                <c:pt idx="426">
                  <c:v>108.78270527910476</c:v>
                </c:pt>
                <c:pt idx="427">
                  <c:v>101.93110021848076</c:v>
                </c:pt>
                <c:pt idx="428">
                  <c:v>119.94005562659372</c:v>
                </c:pt>
                <c:pt idx="429">
                  <c:v>104.7314837572471</c:v>
                </c:pt>
                <c:pt idx="430">
                  <c:v>86.573729449812248</c:v>
                </c:pt>
                <c:pt idx="431">
                  <c:v>124.7368536729164</c:v>
                </c:pt>
                <c:pt idx="432">
                  <c:v>100.87119294055833</c:v>
                </c:pt>
                <c:pt idx="433">
                  <c:v>80.15266121564045</c:v>
                </c:pt>
                <c:pt idx="434">
                  <c:v>119.45921440096078</c:v>
                </c:pt>
                <c:pt idx="435">
                  <c:v>102.07747681173039</c:v>
                </c:pt>
                <c:pt idx="436">
                  <c:v>100.11070614296793</c:v>
                </c:pt>
                <c:pt idx="437">
                  <c:v>100.69330986591592</c:v>
                </c:pt>
                <c:pt idx="438">
                  <c:v>106.31734166040567</c:v>
                </c:pt>
                <c:pt idx="439">
                  <c:v>103.51183151418935</c:v>
                </c:pt>
                <c:pt idx="440">
                  <c:v>64.239705087101953</c:v>
                </c:pt>
                <c:pt idx="441">
                  <c:v>91.913388551389517</c:v>
                </c:pt>
                <c:pt idx="442">
                  <c:v>113.66592972817588</c:v>
                </c:pt>
                <c:pt idx="443">
                  <c:v>111.61233767038081</c:v>
                </c:pt>
                <c:pt idx="444">
                  <c:v>103.57810018830813</c:v>
                </c:pt>
                <c:pt idx="445">
                  <c:v>111.35298357857381</c:v>
                </c:pt>
                <c:pt idx="446">
                  <c:v>91.535076341364842</c:v>
                </c:pt>
                <c:pt idx="447">
                  <c:v>113.17002413550729</c:v>
                </c:pt>
                <c:pt idx="448">
                  <c:v>111.31106396386276</c:v>
                </c:pt>
                <c:pt idx="449">
                  <c:v>67.56179231424673</c:v>
                </c:pt>
                <c:pt idx="450">
                  <c:v>126.15514881041918</c:v>
                </c:pt>
                <c:pt idx="451">
                  <c:v>132.82566488255398</c:v>
                </c:pt>
                <c:pt idx="452">
                  <c:v>119.25475137679486</c:v>
                </c:pt>
                <c:pt idx="453">
                  <c:v>101.28708004498316</c:v>
                </c:pt>
                <c:pt idx="454">
                  <c:v>94.088616449367805</c:v>
                </c:pt>
                <c:pt idx="455">
                  <c:v>98.374127391579194</c:v>
                </c:pt>
                <c:pt idx="456">
                  <c:v>120.05278702386833</c:v>
                </c:pt>
                <c:pt idx="457">
                  <c:v>74.35686453482127</c:v>
                </c:pt>
                <c:pt idx="458">
                  <c:v>80.418880532526515</c:v>
                </c:pt>
                <c:pt idx="459">
                  <c:v>50.324499501213786</c:v>
                </c:pt>
                <c:pt idx="460">
                  <c:v>112.23555821821101</c:v>
                </c:pt>
                <c:pt idx="461">
                  <c:v>108.41552840803955</c:v>
                </c:pt>
                <c:pt idx="462">
                  <c:v>89.633296409564593</c:v>
                </c:pt>
                <c:pt idx="463">
                  <c:v>90.401408758706282</c:v>
                </c:pt>
                <c:pt idx="464">
                  <c:v>108.07366363048061</c:v>
                </c:pt>
                <c:pt idx="465">
                  <c:v>93.490566538580623</c:v>
                </c:pt>
                <c:pt idx="466">
                  <c:v>117.96256046736032</c:v>
                </c:pt>
                <c:pt idx="467">
                  <c:v>100.12958943282226</c:v>
                </c:pt>
                <c:pt idx="468">
                  <c:v>77.284481689738072</c:v>
                </c:pt>
                <c:pt idx="469">
                  <c:v>123.68860060408656</c:v>
                </c:pt>
                <c:pt idx="470">
                  <c:v>86.306416670960004</c:v>
                </c:pt>
                <c:pt idx="471">
                  <c:v>101.69466204206907</c:v>
                </c:pt>
                <c:pt idx="472">
                  <c:v>95.127915658341237</c:v>
                </c:pt>
                <c:pt idx="473">
                  <c:v>102.57038847359283</c:v>
                </c:pt>
                <c:pt idx="474">
                  <c:v>74.231832127417434</c:v>
                </c:pt>
                <c:pt idx="475">
                  <c:v>121.61041278953438</c:v>
                </c:pt>
                <c:pt idx="476">
                  <c:v>71.394130591366491</c:v>
                </c:pt>
                <c:pt idx="477">
                  <c:v>130.68156558542762</c:v>
                </c:pt>
                <c:pt idx="478">
                  <c:v>118.0348105932612</c:v>
                </c:pt>
                <c:pt idx="479">
                  <c:v>109.4473851429639</c:v>
                </c:pt>
                <c:pt idx="480">
                  <c:v>83.62996863175033</c:v>
                </c:pt>
                <c:pt idx="481">
                  <c:v>108.35277845580252</c:v>
                </c:pt>
                <c:pt idx="482">
                  <c:v>108.50281355658616</c:v>
                </c:pt>
                <c:pt idx="483">
                  <c:v>116.52754283466081</c:v>
                </c:pt>
                <c:pt idx="484">
                  <c:v>115.44890666780434</c:v>
                </c:pt>
                <c:pt idx="485">
                  <c:v>118.20337694239703</c:v>
                </c:pt>
                <c:pt idx="486">
                  <c:v>108.59302421666953</c:v>
                </c:pt>
                <c:pt idx="487">
                  <c:v>116.29507580365856</c:v>
                </c:pt>
                <c:pt idx="488">
                  <c:v>105.12090980703894</c:v>
                </c:pt>
                <c:pt idx="489">
                  <c:v>94.679755682591832</c:v>
                </c:pt>
                <c:pt idx="490">
                  <c:v>79.074861462885181</c:v>
                </c:pt>
                <c:pt idx="491">
                  <c:v>116.98918244233101</c:v>
                </c:pt>
                <c:pt idx="492">
                  <c:v>60.7754177782315</c:v>
                </c:pt>
                <c:pt idx="493">
                  <c:v>97.504920157919443</c:v>
                </c:pt>
                <c:pt idx="494">
                  <c:v>104.8337187676412</c:v>
                </c:pt>
                <c:pt idx="495">
                  <c:v>95.682001111962705</c:v>
                </c:pt>
                <c:pt idx="496">
                  <c:v>116.01843221046163</c:v>
                </c:pt>
                <c:pt idx="497">
                  <c:v>78.837265197784546</c:v>
                </c:pt>
                <c:pt idx="498">
                  <c:v>91.881479317570751</c:v>
                </c:pt>
                <c:pt idx="499">
                  <c:v>118.48435604744193</c:v>
                </c:pt>
                <c:pt idx="500">
                  <c:v>112.47961839396744</c:v>
                </c:pt>
                <c:pt idx="501">
                  <c:v>112.36670963365509</c:v>
                </c:pt>
                <c:pt idx="502">
                  <c:v>125.28229183380024</c:v>
                </c:pt>
                <c:pt idx="503">
                  <c:v>120.12968362350126</c:v>
                </c:pt>
                <c:pt idx="504">
                  <c:v>82.915261785019766</c:v>
                </c:pt>
                <c:pt idx="505">
                  <c:v>114.24318414935885</c:v>
                </c:pt>
                <c:pt idx="506">
                  <c:v>121.95906848296588</c:v>
                </c:pt>
                <c:pt idx="507">
                  <c:v>86.995803008639683</c:v>
                </c:pt>
                <c:pt idx="508">
                  <c:v>99.267356538815775</c:v>
                </c:pt>
                <c:pt idx="509">
                  <c:v>65.883043792618082</c:v>
                </c:pt>
                <c:pt idx="510">
                  <c:v>111.22644320766766</c:v>
                </c:pt>
                <c:pt idx="511">
                  <c:v>110.99485244874458</c:v>
                </c:pt>
                <c:pt idx="512">
                  <c:v>121.70340819134199</c:v>
                </c:pt>
                <c:pt idx="513">
                  <c:v>104.53735231152584</c:v>
                </c:pt>
                <c:pt idx="514">
                  <c:v>90.207012153008762</c:v>
                </c:pt>
                <c:pt idx="515">
                  <c:v>118.0311060454444</c:v>
                </c:pt>
                <c:pt idx="516">
                  <c:v>99.209419875963079</c:v>
                </c:pt>
                <c:pt idx="517">
                  <c:v>98.92448588492573</c:v>
                </c:pt>
                <c:pt idx="518">
                  <c:v>113.81154630621376</c:v>
                </c:pt>
                <c:pt idx="519">
                  <c:v>91.93924333783562</c:v>
                </c:pt>
                <c:pt idx="520">
                  <c:v>78.769119704115468</c:v>
                </c:pt>
                <c:pt idx="521">
                  <c:v>101.05254161436511</c:v>
                </c:pt>
                <c:pt idx="522">
                  <c:v>129.36723605888912</c:v>
                </c:pt>
                <c:pt idx="523">
                  <c:v>110.71911951436091</c:v>
                </c:pt>
                <c:pt idx="524">
                  <c:v>91.89462106834597</c:v>
                </c:pt>
                <c:pt idx="525">
                  <c:v>109.40853237599713</c:v>
                </c:pt>
                <c:pt idx="526">
                  <c:v>125.00161426966808</c:v>
                </c:pt>
                <c:pt idx="527">
                  <c:v>126.89648704067982</c:v>
                </c:pt>
                <c:pt idx="528">
                  <c:v>114.19591323545956</c:v>
                </c:pt>
                <c:pt idx="529">
                  <c:v>122.32377152408957</c:v>
                </c:pt>
                <c:pt idx="530">
                  <c:v>95.464410485142253</c:v>
                </c:pt>
                <c:pt idx="531">
                  <c:v>113.99758673227741</c:v>
                </c:pt>
                <c:pt idx="532">
                  <c:v>89.901113391186982</c:v>
                </c:pt>
                <c:pt idx="533">
                  <c:v>95.883936949282457</c:v>
                </c:pt>
                <c:pt idx="534">
                  <c:v>113.30411370151012</c:v>
                </c:pt>
                <c:pt idx="535">
                  <c:v>120.60961459410686</c:v>
                </c:pt>
                <c:pt idx="536">
                  <c:v>88.501776675902633</c:v>
                </c:pt>
                <c:pt idx="537">
                  <c:v>101.40690528946034</c:v>
                </c:pt>
                <c:pt idx="538">
                  <c:v>97.78548372920946</c:v>
                </c:pt>
                <c:pt idx="539">
                  <c:v>123.0300283094751</c:v>
                </c:pt>
                <c:pt idx="540">
                  <c:v>122.25846632781158</c:v>
                </c:pt>
                <c:pt idx="541">
                  <c:v>113.67848107618528</c:v>
                </c:pt>
                <c:pt idx="542">
                  <c:v>56.626435145360716</c:v>
                </c:pt>
                <c:pt idx="543">
                  <c:v>120.23900394996257</c:v>
                </c:pt>
                <c:pt idx="544">
                  <c:v>123.4263647227328</c:v>
                </c:pt>
                <c:pt idx="545">
                  <c:v>122.14875195817285</c:v>
                </c:pt>
                <c:pt idx="546">
                  <c:v>119.9578720836102</c:v>
                </c:pt>
                <c:pt idx="547">
                  <c:v>93.71295137967158</c:v>
                </c:pt>
                <c:pt idx="548">
                  <c:v>108.11901799672708</c:v>
                </c:pt>
                <c:pt idx="549">
                  <c:v>96.558748434189766</c:v>
                </c:pt>
                <c:pt idx="550">
                  <c:v>112.57292366785879</c:v>
                </c:pt>
                <c:pt idx="551">
                  <c:v>110.97790727047101</c:v>
                </c:pt>
                <c:pt idx="552">
                  <c:v>116.93728234997292</c:v>
                </c:pt>
                <c:pt idx="553">
                  <c:v>109.50504797237858</c:v>
                </c:pt>
                <c:pt idx="554">
                  <c:v>107.01363916962259</c:v>
                </c:pt>
                <c:pt idx="555">
                  <c:v>126.66525815061969</c:v>
                </c:pt>
                <c:pt idx="556">
                  <c:v>115.03268303869606</c:v>
                </c:pt>
                <c:pt idx="557">
                  <c:v>110.41272192572951</c:v>
                </c:pt>
                <c:pt idx="558">
                  <c:v>103.71717222989145</c:v>
                </c:pt>
                <c:pt idx="559">
                  <c:v>97.441055319344372</c:v>
                </c:pt>
                <c:pt idx="560">
                  <c:v>73.774062392002492</c:v>
                </c:pt>
                <c:pt idx="561">
                  <c:v>63.47379648502946</c:v>
                </c:pt>
                <c:pt idx="562">
                  <c:v>91.868202552424648</c:v>
                </c:pt>
                <c:pt idx="563">
                  <c:v>123.78943666546361</c:v>
                </c:pt>
                <c:pt idx="564">
                  <c:v>105.32463840433688</c:v>
                </c:pt>
                <c:pt idx="565">
                  <c:v>106.9190089305599</c:v>
                </c:pt>
                <c:pt idx="566">
                  <c:v>82.988387390275932</c:v>
                </c:pt>
                <c:pt idx="567">
                  <c:v>105.72426895158895</c:v>
                </c:pt>
                <c:pt idx="568">
                  <c:v>116.14284702552258</c:v>
                </c:pt>
                <c:pt idx="569">
                  <c:v>101.39938535307509</c:v>
                </c:pt>
                <c:pt idx="570">
                  <c:v>105.93571901632437</c:v>
                </c:pt>
                <c:pt idx="571">
                  <c:v>120.70025026688235</c:v>
                </c:pt>
                <c:pt idx="572">
                  <c:v>102.68414521241624</c:v>
                </c:pt>
                <c:pt idx="573">
                  <c:v>120.57792433494771</c:v>
                </c:pt>
                <c:pt idx="574">
                  <c:v>95.946829792708854</c:v>
                </c:pt>
                <c:pt idx="575">
                  <c:v>69.981239216746687</c:v>
                </c:pt>
                <c:pt idx="576">
                  <c:v>103.11791712180798</c:v>
                </c:pt>
                <c:pt idx="577">
                  <c:v>113.57184705710605</c:v>
                </c:pt>
                <c:pt idx="578">
                  <c:v>117.15494162951619</c:v>
                </c:pt>
                <c:pt idx="579">
                  <c:v>79.259790720962812</c:v>
                </c:pt>
                <c:pt idx="580">
                  <c:v>70.587992372014412</c:v>
                </c:pt>
                <c:pt idx="581">
                  <c:v>117.10105170649553</c:v>
                </c:pt>
                <c:pt idx="582">
                  <c:v>134.50517289524635</c:v>
                </c:pt>
                <c:pt idx="583">
                  <c:v>104.4710330790958</c:v>
                </c:pt>
                <c:pt idx="584">
                  <c:v>131.7946962151002</c:v>
                </c:pt>
                <c:pt idx="585">
                  <c:v>127.00183858084051</c:v>
                </c:pt>
                <c:pt idx="586">
                  <c:v>94.32662615827924</c:v>
                </c:pt>
                <c:pt idx="587">
                  <c:v>115.88733976837524</c:v>
                </c:pt>
                <c:pt idx="588">
                  <c:v>111.78209848345691</c:v>
                </c:pt>
                <c:pt idx="589">
                  <c:v>100.93836719300667</c:v>
                </c:pt>
                <c:pt idx="590">
                  <c:v>120.58398381913869</c:v>
                </c:pt>
                <c:pt idx="591">
                  <c:v>81.142980856026696</c:v>
                </c:pt>
                <c:pt idx="592">
                  <c:v>114.56760459724835</c:v>
                </c:pt>
                <c:pt idx="593">
                  <c:v>100.57043287906662</c:v>
                </c:pt>
                <c:pt idx="594">
                  <c:v>83.947999613339022</c:v>
                </c:pt>
                <c:pt idx="595">
                  <c:v>64.703706872858561</c:v>
                </c:pt>
                <c:pt idx="596">
                  <c:v>113.39365080170981</c:v>
                </c:pt>
                <c:pt idx="597">
                  <c:v>127.53975616652075</c:v>
                </c:pt>
                <c:pt idx="598">
                  <c:v>120.51839007451024</c:v>
                </c:pt>
                <c:pt idx="599">
                  <c:v>68.119488442681288</c:v>
                </c:pt>
                <c:pt idx="600">
                  <c:v>97.659309250248953</c:v>
                </c:pt>
                <c:pt idx="601">
                  <c:v>77.01334056249668</c:v>
                </c:pt>
                <c:pt idx="602">
                  <c:v>102.61628009816779</c:v>
                </c:pt>
                <c:pt idx="603">
                  <c:v>91.497787357877655</c:v>
                </c:pt>
                <c:pt idx="604">
                  <c:v>140.42550053655086</c:v>
                </c:pt>
                <c:pt idx="605">
                  <c:v>71.877476644350807</c:v>
                </c:pt>
                <c:pt idx="606">
                  <c:v>101.68103538352271</c:v>
                </c:pt>
                <c:pt idx="607">
                  <c:v>93.747891870989037</c:v>
                </c:pt>
                <c:pt idx="608">
                  <c:v>89.948390614390988</c:v>
                </c:pt>
                <c:pt idx="609">
                  <c:v>96.496947124047963</c:v>
                </c:pt>
                <c:pt idx="610">
                  <c:v>99.785941842777802</c:v>
                </c:pt>
                <c:pt idx="611">
                  <c:v>101.63717364064343</c:v>
                </c:pt>
                <c:pt idx="612">
                  <c:v>70.13806632281009</c:v>
                </c:pt>
                <c:pt idx="613">
                  <c:v>87.483367887093721</c:v>
                </c:pt>
                <c:pt idx="614">
                  <c:v>102.79333153319617</c:v>
                </c:pt>
                <c:pt idx="615">
                  <c:v>83.545978335845746</c:v>
                </c:pt>
                <c:pt idx="616">
                  <c:v>121.89830932852678</c:v>
                </c:pt>
                <c:pt idx="617">
                  <c:v>125.38193207915606</c:v>
                </c:pt>
                <c:pt idx="618">
                  <c:v>100.38166487636767</c:v>
                </c:pt>
                <c:pt idx="619">
                  <c:v>126.18991604878435</c:v>
                </c:pt>
                <c:pt idx="620">
                  <c:v>92.384729683853323</c:v>
                </c:pt>
                <c:pt idx="621">
                  <c:v>95.907608956924818</c:v>
                </c:pt>
                <c:pt idx="622">
                  <c:v>121.35549903072305</c:v>
                </c:pt>
                <c:pt idx="623">
                  <c:v>77.946704332453123</c:v>
                </c:pt>
                <c:pt idx="624">
                  <c:v>117.54243595835132</c:v>
                </c:pt>
                <c:pt idx="625">
                  <c:v>100.49266166916226</c:v>
                </c:pt>
                <c:pt idx="626">
                  <c:v>93.561270657297925</c:v>
                </c:pt>
                <c:pt idx="627">
                  <c:v>101.81594171244227</c:v>
                </c:pt>
                <c:pt idx="628">
                  <c:v>70.689466793729338</c:v>
                </c:pt>
                <c:pt idx="629">
                  <c:v>75.93957803089954</c:v>
                </c:pt>
                <c:pt idx="630">
                  <c:v>63.183192276423298</c:v>
                </c:pt>
                <c:pt idx="631">
                  <c:v>127.74727846310304</c:v>
                </c:pt>
                <c:pt idx="632">
                  <c:v>104.42186064742425</c:v>
                </c:pt>
                <c:pt idx="633">
                  <c:v>81.934236570224087</c:v>
                </c:pt>
                <c:pt idx="634">
                  <c:v>98.097921917887646</c:v>
                </c:pt>
                <c:pt idx="635">
                  <c:v>107.18852675293368</c:v>
                </c:pt>
                <c:pt idx="636">
                  <c:v>103.42172614687858</c:v>
                </c:pt>
                <c:pt idx="637">
                  <c:v>120.50958363765999</c:v>
                </c:pt>
                <c:pt idx="638">
                  <c:v>126.44018518414202</c:v>
                </c:pt>
                <c:pt idx="639">
                  <c:v>101.24468483473733</c:v>
                </c:pt>
                <c:pt idx="640">
                  <c:v>84.590419090252212</c:v>
                </c:pt>
                <c:pt idx="641">
                  <c:v>122.09282620138973</c:v>
                </c:pt>
                <c:pt idx="642">
                  <c:v>103.58778076767088</c:v>
                </c:pt>
                <c:pt idx="643">
                  <c:v>60.556269964073024</c:v>
                </c:pt>
                <c:pt idx="644">
                  <c:v>108.57451046614901</c:v>
                </c:pt>
                <c:pt idx="645">
                  <c:v>98.705168932860715</c:v>
                </c:pt>
                <c:pt idx="646">
                  <c:v>95.838055065146762</c:v>
                </c:pt>
                <c:pt idx="647">
                  <c:v>97.721183738197709</c:v>
                </c:pt>
                <c:pt idx="648">
                  <c:v>104.78857596624654</c:v>
                </c:pt>
                <c:pt idx="649">
                  <c:v>108.79502169142046</c:v>
                </c:pt>
                <c:pt idx="650">
                  <c:v>67.927036848053532</c:v>
                </c:pt>
                <c:pt idx="651">
                  <c:v>87.332533418383832</c:v>
                </c:pt>
                <c:pt idx="652">
                  <c:v>112.35270134349113</c:v>
                </c:pt>
                <c:pt idx="653">
                  <c:v>105.68284538196059</c:v>
                </c:pt>
                <c:pt idx="654">
                  <c:v>99.565041340610094</c:v>
                </c:pt>
                <c:pt idx="655">
                  <c:v>106.25397284344112</c:v>
                </c:pt>
                <c:pt idx="656">
                  <c:v>84.841904051713612</c:v>
                </c:pt>
                <c:pt idx="657">
                  <c:v>105.10219562503831</c:v>
                </c:pt>
                <c:pt idx="658">
                  <c:v>106.43843102592</c:v>
                </c:pt>
                <c:pt idx="659">
                  <c:v>70.923540244302117</c:v>
                </c:pt>
                <c:pt idx="660">
                  <c:v>109.32283558143203</c:v>
                </c:pt>
                <c:pt idx="661">
                  <c:v>108.03791144460089</c:v>
                </c:pt>
                <c:pt idx="662">
                  <c:v>120.19168037215167</c:v>
                </c:pt>
                <c:pt idx="663">
                  <c:v>95.186940653694776</c:v>
                </c:pt>
                <c:pt idx="664">
                  <c:v>105.84486658371802</c:v>
                </c:pt>
                <c:pt idx="665">
                  <c:v>99.573198367333958</c:v>
                </c:pt>
                <c:pt idx="666">
                  <c:v>113.9089905410585</c:v>
                </c:pt>
                <c:pt idx="667">
                  <c:v>77.233894882924162</c:v>
                </c:pt>
                <c:pt idx="668">
                  <c:v>95.804238917369076</c:v>
                </c:pt>
                <c:pt idx="669">
                  <c:v>57.476586730842058</c:v>
                </c:pt>
                <c:pt idx="670">
                  <c:v>114.01359493009053</c:v>
                </c:pt>
                <c:pt idx="671">
                  <c:v>94.967878563556212</c:v>
                </c:pt>
                <c:pt idx="672">
                  <c:v>101.14400341699516</c:v>
                </c:pt>
                <c:pt idx="673">
                  <c:v>82.147741181563873</c:v>
                </c:pt>
                <c:pt idx="674">
                  <c:v>111.82216909076483</c:v>
                </c:pt>
                <c:pt idx="675">
                  <c:v>113.83923329187459</c:v>
                </c:pt>
                <c:pt idx="676">
                  <c:v>121.26926755483851</c:v>
                </c:pt>
                <c:pt idx="677">
                  <c:v>131.18339815886026</c:v>
                </c:pt>
                <c:pt idx="678">
                  <c:v>91.831060853289046</c:v>
                </c:pt>
                <c:pt idx="679">
                  <c:v>114.35029236840585</c:v>
                </c:pt>
                <c:pt idx="680">
                  <c:v>96.379922356101332</c:v>
                </c:pt>
                <c:pt idx="681">
                  <c:v>118.35044593670034</c:v>
                </c:pt>
                <c:pt idx="682">
                  <c:v>93.83204745450341</c:v>
                </c:pt>
                <c:pt idx="683">
                  <c:v>107.79936545428929</c:v>
                </c:pt>
                <c:pt idx="684">
                  <c:v>68.345738563965526</c:v>
                </c:pt>
                <c:pt idx="685">
                  <c:v>112.61791324039201</c:v>
                </c:pt>
                <c:pt idx="686">
                  <c:v>81.795215591564826</c:v>
                </c:pt>
                <c:pt idx="687">
                  <c:v>128.74111872553044</c:v>
                </c:pt>
                <c:pt idx="688">
                  <c:v>114.68268449540729</c:v>
                </c:pt>
                <c:pt idx="689">
                  <c:v>111.4871762943928</c:v>
                </c:pt>
                <c:pt idx="690">
                  <c:v>112.44196028685421</c:v>
                </c:pt>
                <c:pt idx="691">
                  <c:v>81.740084761428264</c:v>
                </c:pt>
                <c:pt idx="692">
                  <c:v>99.882882041000443</c:v>
                </c:pt>
                <c:pt idx="693">
                  <c:v>118.04687561069009</c:v>
                </c:pt>
                <c:pt idx="694">
                  <c:v>110.3982107758103</c:v>
                </c:pt>
                <c:pt idx="695">
                  <c:v>121.20798303448257</c:v>
                </c:pt>
                <c:pt idx="696">
                  <c:v>100.87424493654689</c:v>
                </c:pt>
                <c:pt idx="697">
                  <c:v>103.17032114346435</c:v>
                </c:pt>
                <c:pt idx="698">
                  <c:v>95.570308715338626</c:v>
                </c:pt>
                <c:pt idx="699">
                  <c:v>98.974738745394617</c:v>
                </c:pt>
                <c:pt idx="700">
                  <c:v>90.672584702776135</c:v>
                </c:pt>
                <c:pt idx="701">
                  <c:v>119.81693184645282</c:v>
                </c:pt>
                <c:pt idx="702">
                  <c:v>108.05209678831677</c:v>
                </c:pt>
                <c:pt idx="703">
                  <c:v>100.49455078133346</c:v>
                </c:pt>
                <c:pt idx="704">
                  <c:v>104.77804725865241</c:v>
                </c:pt>
                <c:pt idx="705">
                  <c:v>92.168958879678172</c:v>
                </c:pt>
                <c:pt idx="706">
                  <c:v>111.09198623319506</c:v>
                </c:pt>
                <c:pt idx="707">
                  <c:v>68.42667260214391</c:v>
                </c:pt>
                <c:pt idx="708">
                  <c:v>73.405583938243097</c:v>
                </c:pt>
                <c:pt idx="709">
                  <c:v>121.04715629249166</c:v>
                </c:pt>
                <c:pt idx="710">
                  <c:v>108.61139543026455</c:v>
                </c:pt>
                <c:pt idx="711">
                  <c:v>97.522696012028916</c:v>
                </c:pt>
                <c:pt idx="712">
                  <c:v>120.60124979667914</c:v>
                </c:pt>
                <c:pt idx="713">
                  <c:v>119.44991490214605</c:v>
                </c:pt>
                <c:pt idx="714">
                  <c:v>75.624572735527835</c:v>
                </c:pt>
                <c:pt idx="715">
                  <c:v>129.46346633537277</c:v>
                </c:pt>
                <c:pt idx="716">
                  <c:v>105.09357788533924</c:v>
                </c:pt>
                <c:pt idx="717">
                  <c:v>83.290322178370872</c:v>
                </c:pt>
                <c:pt idx="718">
                  <c:v>98.945456415363623</c:v>
                </c:pt>
                <c:pt idx="719">
                  <c:v>64.237031413088246</c:v>
                </c:pt>
                <c:pt idx="720">
                  <c:v>107.35744006409453</c:v>
                </c:pt>
                <c:pt idx="721">
                  <c:v>118.72822227841252</c:v>
                </c:pt>
                <c:pt idx="722">
                  <c:v>118.51857688651421</c:v>
                </c:pt>
                <c:pt idx="723">
                  <c:v>107.08178135271075</c:v>
                </c:pt>
                <c:pt idx="724">
                  <c:v>88.533064341310649</c:v>
                </c:pt>
                <c:pt idx="725">
                  <c:v>121.38832460431932</c:v>
                </c:pt>
                <c:pt idx="726">
                  <c:v>109.39183664707616</c:v>
                </c:pt>
                <c:pt idx="727">
                  <c:v>106.44470138706892</c:v>
                </c:pt>
                <c:pt idx="728">
                  <c:v>120.2172810657276</c:v>
                </c:pt>
                <c:pt idx="729">
                  <c:v>95.501380258030423</c:v>
                </c:pt>
                <c:pt idx="730">
                  <c:v>90.985239705637696</c:v>
                </c:pt>
                <c:pt idx="731">
                  <c:v>77.783844255705318</c:v>
                </c:pt>
                <c:pt idx="732">
                  <c:v>130.50020069906608</c:v>
                </c:pt>
                <c:pt idx="733">
                  <c:v>120.06852273058385</c:v>
                </c:pt>
                <c:pt idx="734">
                  <c:v>82.75015362857593</c:v>
                </c:pt>
                <c:pt idx="735">
                  <c:v>96.861144117768646</c:v>
                </c:pt>
                <c:pt idx="736">
                  <c:v>124.33073612794031</c:v>
                </c:pt>
                <c:pt idx="737">
                  <c:v>118.42066479986846</c:v>
                </c:pt>
                <c:pt idx="738">
                  <c:v>122.5131389120456</c:v>
                </c:pt>
                <c:pt idx="739">
                  <c:v>96.863659725751234</c:v>
                </c:pt>
                <c:pt idx="740">
                  <c:v>106.50209121504551</c:v>
                </c:pt>
                <c:pt idx="741">
                  <c:v>106.58470711749715</c:v>
                </c:pt>
                <c:pt idx="742">
                  <c:v>81.025652441175481</c:v>
                </c:pt>
                <c:pt idx="743">
                  <c:v>103.28188313847484</c:v>
                </c:pt>
                <c:pt idx="744">
                  <c:v>116.53507972374223</c:v>
                </c:pt>
                <c:pt idx="745">
                  <c:v>122.44363452329401</c:v>
                </c:pt>
                <c:pt idx="746">
                  <c:v>96.87461146901947</c:v>
                </c:pt>
                <c:pt idx="747">
                  <c:v>117.32723450554144</c:v>
                </c:pt>
                <c:pt idx="748">
                  <c:v>115.73850217580281</c:v>
                </c:pt>
                <c:pt idx="749">
                  <c:v>132.2053428690856</c:v>
                </c:pt>
                <c:pt idx="750">
                  <c:v>120.78871349005239</c:v>
                </c:pt>
                <c:pt idx="751">
                  <c:v>113.53811533083243</c:v>
                </c:pt>
                <c:pt idx="752">
                  <c:v>62.695524377132088</c:v>
                </c:pt>
                <c:pt idx="753">
                  <c:v>122.14133440161817</c:v>
                </c:pt>
                <c:pt idx="754">
                  <c:v>130.30945597119978</c:v>
                </c:pt>
                <c:pt idx="755">
                  <c:v>117.30016999671774</c:v>
                </c:pt>
                <c:pt idx="756">
                  <c:v>119.97911442104244</c:v>
                </c:pt>
                <c:pt idx="757">
                  <c:v>96.538604620902944</c:v>
                </c:pt>
                <c:pt idx="758">
                  <c:v>125.54785212071255</c:v>
                </c:pt>
                <c:pt idx="759">
                  <c:v>73.962448565334896</c:v>
                </c:pt>
                <c:pt idx="760">
                  <c:v>90.457749704841348</c:v>
                </c:pt>
                <c:pt idx="761">
                  <c:v>109.09558692338028</c:v>
                </c:pt>
                <c:pt idx="762">
                  <c:v>116.46652962374071</c:v>
                </c:pt>
                <c:pt idx="763">
                  <c:v>111.24062487488806</c:v>
                </c:pt>
                <c:pt idx="764">
                  <c:v>111.97232324375176</c:v>
                </c:pt>
                <c:pt idx="765">
                  <c:v>118.14455901287842</c:v>
                </c:pt>
                <c:pt idx="766">
                  <c:v>120.87661862459058</c:v>
                </c:pt>
                <c:pt idx="767">
                  <c:v>111.54999969155972</c:v>
                </c:pt>
                <c:pt idx="768">
                  <c:v>106.55102760761346</c:v>
                </c:pt>
                <c:pt idx="769">
                  <c:v>86.77924248028836</c:v>
                </c:pt>
                <c:pt idx="770">
                  <c:v>59.185007951212491</c:v>
                </c:pt>
                <c:pt idx="771">
                  <c:v>88.619662613901795</c:v>
                </c:pt>
                <c:pt idx="772">
                  <c:v>73.739856734454875</c:v>
                </c:pt>
                <c:pt idx="773">
                  <c:v>122.8334774730864</c:v>
                </c:pt>
                <c:pt idx="774">
                  <c:v>92.684328797478869</c:v>
                </c:pt>
                <c:pt idx="775">
                  <c:v>129.37473489873886</c:v>
                </c:pt>
                <c:pt idx="776">
                  <c:v>79.119240333155602</c:v>
                </c:pt>
                <c:pt idx="777">
                  <c:v>110.75616179276487</c:v>
                </c:pt>
                <c:pt idx="778">
                  <c:v>105.60052113479622</c:v>
                </c:pt>
                <c:pt idx="779">
                  <c:v>114.23762772695858</c:v>
                </c:pt>
                <c:pt idx="780">
                  <c:v>96.483122718640374</c:v>
                </c:pt>
                <c:pt idx="781">
                  <c:v>123.9132313976402</c:v>
                </c:pt>
                <c:pt idx="782">
                  <c:v>91.66911352359692</c:v>
                </c:pt>
                <c:pt idx="783">
                  <c:v>125.16242024414341</c:v>
                </c:pt>
                <c:pt idx="784">
                  <c:v>98.78720700333092</c:v>
                </c:pt>
                <c:pt idx="785">
                  <c:v>88.423157415854135</c:v>
                </c:pt>
                <c:pt idx="786">
                  <c:v>119.30650580926815</c:v>
                </c:pt>
                <c:pt idx="787">
                  <c:v>130.70420180569832</c:v>
                </c:pt>
                <c:pt idx="788">
                  <c:v>112.14926916057777</c:v>
                </c:pt>
                <c:pt idx="789">
                  <c:v>79.860902719054366</c:v>
                </c:pt>
                <c:pt idx="790">
                  <c:v>91.670072026498588</c:v>
                </c:pt>
                <c:pt idx="791">
                  <c:v>113.7780547672474</c:v>
                </c:pt>
                <c:pt idx="792">
                  <c:v>92.717218227723421</c:v>
                </c:pt>
                <c:pt idx="793">
                  <c:v>104.5611908278774</c:v>
                </c:pt>
                <c:pt idx="794">
                  <c:v>132.47348039941977</c:v>
                </c:pt>
                <c:pt idx="795">
                  <c:v>121.12778699804346</c:v>
                </c:pt>
                <c:pt idx="796">
                  <c:v>40.983649322302043</c:v>
                </c:pt>
                <c:pt idx="797">
                  <c:v>117.87102235241068</c:v>
                </c:pt>
                <c:pt idx="798">
                  <c:v>104.984728381097</c:v>
                </c:pt>
                <c:pt idx="799">
                  <c:v>101.10938463303917</c:v>
                </c:pt>
                <c:pt idx="800">
                  <c:v>127.45888991997494</c:v>
                </c:pt>
                <c:pt idx="801">
                  <c:v>72.888200996052817</c:v>
                </c:pt>
                <c:pt idx="802">
                  <c:v>116.49899124256117</c:v>
                </c:pt>
                <c:pt idx="803">
                  <c:v>117.35578268429983</c:v>
                </c:pt>
                <c:pt idx="804">
                  <c:v>82.199443698555513</c:v>
                </c:pt>
                <c:pt idx="805">
                  <c:v>55.670606342800795</c:v>
                </c:pt>
                <c:pt idx="806">
                  <c:v>113.64710722857852</c:v>
                </c:pt>
                <c:pt idx="807">
                  <c:v>133.33489292036339</c:v>
                </c:pt>
                <c:pt idx="808">
                  <c:v>121.90207331008621</c:v>
                </c:pt>
                <c:pt idx="809">
                  <c:v>83.657612213273438</c:v>
                </c:pt>
                <c:pt idx="810">
                  <c:v>77.674630119999406</c:v>
                </c:pt>
                <c:pt idx="811">
                  <c:v>66.971588237721107</c:v>
                </c:pt>
                <c:pt idx="812">
                  <c:v>93.704443229743177</c:v>
                </c:pt>
                <c:pt idx="813">
                  <c:v>96.993705656868229</c:v>
                </c:pt>
                <c:pt idx="814">
                  <c:v>134.02755567822291</c:v>
                </c:pt>
                <c:pt idx="815">
                  <c:v>96.71903990412963</c:v>
                </c:pt>
                <c:pt idx="816">
                  <c:v>100.15912041097738</c:v>
                </c:pt>
                <c:pt idx="817">
                  <c:v>102.01842543500973</c:v>
                </c:pt>
                <c:pt idx="818">
                  <c:v>98.097456179653022</c:v>
                </c:pt>
                <c:pt idx="819">
                  <c:v>81.367735285236478</c:v>
                </c:pt>
                <c:pt idx="820">
                  <c:v>98.375485844109505</c:v>
                </c:pt>
                <c:pt idx="821">
                  <c:v>119.29169140993149</c:v>
                </c:pt>
                <c:pt idx="822">
                  <c:v>66.675720131095972</c:v>
                </c:pt>
                <c:pt idx="823">
                  <c:v>118.46168540611262</c:v>
                </c:pt>
                <c:pt idx="824">
                  <c:v>100.17860146053764</c:v>
                </c:pt>
                <c:pt idx="825">
                  <c:v>90.564392367110557</c:v>
                </c:pt>
                <c:pt idx="826">
                  <c:v>108.16984103964458</c:v>
                </c:pt>
                <c:pt idx="827">
                  <c:v>123.23113298938208</c:v>
                </c:pt>
                <c:pt idx="828">
                  <c:v>101.56523307976282</c:v>
                </c:pt>
                <c:pt idx="829">
                  <c:v>122.05772850444126</c:v>
                </c:pt>
                <c:pt idx="830">
                  <c:v>80.831404359095103</c:v>
                </c:pt>
                <c:pt idx="831">
                  <c:v>94.400139153406712</c:v>
                </c:pt>
                <c:pt idx="832">
                  <c:v>112.90430235815634</c:v>
                </c:pt>
                <c:pt idx="833">
                  <c:v>73.702909326061132</c:v>
                </c:pt>
                <c:pt idx="834">
                  <c:v>99.990895075825136</c:v>
                </c:pt>
                <c:pt idx="835">
                  <c:v>99.28531661176811</c:v>
                </c:pt>
                <c:pt idx="836">
                  <c:v>88.057192045435556</c:v>
                </c:pt>
                <c:pt idx="837">
                  <c:v>92.516264925788221</c:v>
                </c:pt>
                <c:pt idx="838">
                  <c:v>61.922569237868366</c:v>
                </c:pt>
                <c:pt idx="839">
                  <c:v>92.860377082669899</c:v>
                </c:pt>
                <c:pt idx="840">
                  <c:v>70.720420963124269</c:v>
                </c:pt>
                <c:pt idx="841">
                  <c:v>117.46938000141947</c:v>
                </c:pt>
                <c:pt idx="842">
                  <c:v>135.19298138667713</c:v>
                </c:pt>
                <c:pt idx="843">
                  <c:v>75.40738387918843</c:v>
                </c:pt>
                <c:pt idx="844">
                  <c:v>105.21254135181513</c:v>
                </c:pt>
                <c:pt idx="845">
                  <c:v>136.86046386414819</c:v>
                </c:pt>
                <c:pt idx="846">
                  <c:v>132.79262811408333</c:v>
                </c:pt>
                <c:pt idx="847">
                  <c:v>125.67197228937485</c:v>
                </c:pt>
                <c:pt idx="848">
                  <c:v>120.46083245179449</c:v>
                </c:pt>
                <c:pt idx="849">
                  <c:v>129.17201191616269</c:v>
                </c:pt>
                <c:pt idx="850">
                  <c:v>78.080127553327856</c:v>
                </c:pt>
                <c:pt idx="851">
                  <c:v>125.27821378151194</c:v>
                </c:pt>
                <c:pt idx="852">
                  <c:v>94.528090336352236</c:v>
                </c:pt>
                <c:pt idx="853">
                  <c:v>73.664744384061777</c:v>
                </c:pt>
                <c:pt idx="854">
                  <c:v>115.85442101708777</c:v>
                </c:pt>
                <c:pt idx="855">
                  <c:v>107.10324469742363</c:v>
                </c:pt>
                <c:pt idx="856">
                  <c:v>97.575357586961331</c:v>
                </c:pt>
                <c:pt idx="857">
                  <c:v>96.041715982932288</c:v>
                </c:pt>
                <c:pt idx="858">
                  <c:v>107.6433549009131</c:v>
                </c:pt>
                <c:pt idx="859">
                  <c:v>113.96174367186474</c:v>
                </c:pt>
                <c:pt idx="860">
                  <c:v>79.026789454583451</c:v>
                </c:pt>
                <c:pt idx="861">
                  <c:v>85.61955539449626</c:v>
                </c:pt>
                <c:pt idx="862">
                  <c:v>106.5994518268142</c:v>
                </c:pt>
                <c:pt idx="863">
                  <c:v>102.37846215583373</c:v>
                </c:pt>
                <c:pt idx="864">
                  <c:v>114.27515986471209</c:v>
                </c:pt>
                <c:pt idx="865">
                  <c:v>103.57822633562876</c:v>
                </c:pt>
                <c:pt idx="866">
                  <c:v>90.319054718706724</c:v>
                </c:pt>
                <c:pt idx="867">
                  <c:v>114.40643079950041</c:v>
                </c:pt>
                <c:pt idx="868">
                  <c:v>120.65204063277328</c:v>
                </c:pt>
                <c:pt idx="869">
                  <c:v>82.594049153324079</c:v>
                </c:pt>
                <c:pt idx="870">
                  <c:v>104.13620831260224</c:v>
                </c:pt>
                <c:pt idx="871">
                  <c:v>109.78704518228207</c:v>
                </c:pt>
                <c:pt idx="872">
                  <c:v>109.6981180176119</c:v>
                </c:pt>
                <c:pt idx="873">
                  <c:v>105.1018372533852</c:v>
                </c:pt>
                <c:pt idx="874">
                  <c:v>94.933167077658112</c:v>
                </c:pt>
                <c:pt idx="875">
                  <c:v>95.054173158484275</c:v>
                </c:pt>
                <c:pt idx="876">
                  <c:v>119.69599894532557</c:v>
                </c:pt>
                <c:pt idx="877">
                  <c:v>84.424059405812869</c:v>
                </c:pt>
                <c:pt idx="878">
                  <c:v>80.736818918567138</c:v>
                </c:pt>
                <c:pt idx="879">
                  <c:v>86.297306771470588</c:v>
                </c:pt>
                <c:pt idx="880">
                  <c:v>102.73243014852906</c:v>
                </c:pt>
                <c:pt idx="881">
                  <c:v>121.51889112167004</c:v>
                </c:pt>
                <c:pt idx="882">
                  <c:v>87.852732177202824</c:v>
                </c:pt>
                <c:pt idx="883">
                  <c:v>96.691017131100821</c:v>
                </c:pt>
                <c:pt idx="884">
                  <c:v>116.86786346783707</c:v>
                </c:pt>
                <c:pt idx="885">
                  <c:v>96.140012800875041</c:v>
                </c:pt>
                <c:pt idx="886">
                  <c:v>113.47218234570491</c:v>
                </c:pt>
                <c:pt idx="887">
                  <c:v>99.045662413991536</c:v>
                </c:pt>
                <c:pt idx="888">
                  <c:v>123.7481295548147</c:v>
                </c:pt>
                <c:pt idx="889">
                  <c:v>119.29579622059613</c:v>
                </c:pt>
                <c:pt idx="890">
                  <c:v>106.14380950761182</c:v>
                </c:pt>
                <c:pt idx="891">
                  <c:v>119.76778986522233</c:v>
                </c:pt>
                <c:pt idx="892">
                  <c:v>91.902728304749644</c:v>
                </c:pt>
                <c:pt idx="893">
                  <c:v>104.00644701303067</c:v>
                </c:pt>
                <c:pt idx="894">
                  <c:v>44.359539799015572</c:v>
                </c:pt>
                <c:pt idx="895">
                  <c:v>108.0749794982155</c:v>
                </c:pt>
                <c:pt idx="896">
                  <c:v>68.86935883871908</c:v>
                </c:pt>
                <c:pt idx="897">
                  <c:v>128.649942857762</c:v>
                </c:pt>
                <c:pt idx="898">
                  <c:v>118.55650912960857</c:v>
                </c:pt>
                <c:pt idx="899">
                  <c:v>115.44583632634016</c:v>
                </c:pt>
                <c:pt idx="900">
                  <c:v>96.767443291980101</c:v>
                </c:pt>
                <c:pt idx="901">
                  <c:v>93.947278683043379</c:v>
                </c:pt>
                <c:pt idx="902">
                  <c:v>102.58425358244736</c:v>
                </c:pt>
                <c:pt idx="903">
                  <c:v>120.04226931523219</c:v>
                </c:pt>
                <c:pt idx="904">
                  <c:v>109.23478552004291</c:v>
                </c:pt>
                <c:pt idx="905">
                  <c:v>121.59698775023556</c:v>
                </c:pt>
                <c:pt idx="906">
                  <c:v>96.608930399702516</c:v>
                </c:pt>
                <c:pt idx="907">
                  <c:v>93.962625758892528</c:v>
                </c:pt>
                <c:pt idx="908">
                  <c:v>92.454127573949336</c:v>
                </c:pt>
                <c:pt idx="909">
                  <c:v>111.24052030864426</c:v>
                </c:pt>
                <c:pt idx="910">
                  <c:v>93.883848652727849</c:v>
                </c:pt>
                <c:pt idx="911">
                  <c:v>122.32869345278547</c:v>
                </c:pt>
                <c:pt idx="912">
                  <c:v>75.943775368138404</c:v>
                </c:pt>
                <c:pt idx="913">
                  <c:v>99.642229028549565</c:v>
                </c:pt>
                <c:pt idx="914">
                  <c:v>88.401556027676918</c:v>
                </c:pt>
                <c:pt idx="915">
                  <c:v>106.79568383608762</c:v>
                </c:pt>
                <c:pt idx="916">
                  <c:v>117.4902774209646</c:v>
                </c:pt>
                <c:pt idx="917">
                  <c:v>67.168489736217794</c:v>
                </c:pt>
                <c:pt idx="918">
                  <c:v>70.568698113910429</c:v>
                </c:pt>
                <c:pt idx="919">
                  <c:v>121.09473472166997</c:v>
                </c:pt>
                <c:pt idx="920">
                  <c:v>137.20705440911931</c:v>
                </c:pt>
                <c:pt idx="921">
                  <c:v>107.09976957098034</c:v>
                </c:pt>
                <c:pt idx="922">
                  <c:v>116.67563735779309</c:v>
                </c:pt>
                <c:pt idx="923">
                  <c:v>119.46434843114466</c:v>
                </c:pt>
                <c:pt idx="924">
                  <c:v>63.663072778019739</c:v>
                </c:pt>
                <c:pt idx="925">
                  <c:v>118.01223292584167</c:v>
                </c:pt>
                <c:pt idx="926">
                  <c:v>120.55721559258812</c:v>
                </c:pt>
                <c:pt idx="927">
                  <c:v>84.342963990346391</c:v>
                </c:pt>
                <c:pt idx="928">
                  <c:v>105.56049713116917</c:v>
                </c:pt>
                <c:pt idx="929">
                  <c:v>100.1885368233805</c:v>
                </c:pt>
                <c:pt idx="930">
                  <c:v>98.968665256714289</c:v>
                </c:pt>
                <c:pt idx="931">
                  <c:v>121.93829744739902</c:v>
                </c:pt>
                <c:pt idx="932">
                  <c:v>121.4499569430271</c:v>
                </c:pt>
                <c:pt idx="933">
                  <c:v>93.545436163968333</c:v>
                </c:pt>
                <c:pt idx="934">
                  <c:v>79.548136964821722</c:v>
                </c:pt>
                <c:pt idx="935">
                  <c:v>123.33467400332106</c:v>
                </c:pt>
                <c:pt idx="936">
                  <c:v>119.44471814588749</c:v>
                </c:pt>
                <c:pt idx="937">
                  <c:v>109.98085636029768</c:v>
                </c:pt>
                <c:pt idx="938">
                  <c:v>133.06724438546604</c:v>
                </c:pt>
                <c:pt idx="939">
                  <c:v>88.276252170693837</c:v>
                </c:pt>
                <c:pt idx="940">
                  <c:v>82.245819488151199</c:v>
                </c:pt>
                <c:pt idx="941">
                  <c:v>98.97056233365727</c:v>
                </c:pt>
                <c:pt idx="942">
                  <c:v>122.2533497559437</c:v>
                </c:pt>
                <c:pt idx="943">
                  <c:v>115.51632346799992</c:v>
                </c:pt>
                <c:pt idx="944">
                  <c:v>79.46707672573713</c:v>
                </c:pt>
                <c:pt idx="945">
                  <c:v>133.57884739433877</c:v>
                </c:pt>
                <c:pt idx="946">
                  <c:v>102.6456127988528</c:v>
                </c:pt>
                <c:pt idx="947">
                  <c:v>124.14985202619026</c:v>
                </c:pt>
                <c:pt idx="948">
                  <c:v>120.27306230402699</c:v>
                </c:pt>
                <c:pt idx="949">
                  <c:v>105.1247708567047</c:v>
                </c:pt>
                <c:pt idx="950">
                  <c:v>97.545015472844838</c:v>
                </c:pt>
                <c:pt idx="951">
                  <c:v>102.77032194974574</c:v>
                </c:pt>
                <c:pt idx="952">
                  <c:v>82.551464932558247</c:v>
                </c:pt>
                <c:pt idx="953">
                  <c:v>92.890328884255723</c:v>
                </c:pt>
                <c:pt idx="954">
                  <c:v>101.36590834712948</c:v>
                </c:pt>
                <c:pt idx="955">
                  <c:v>113.71227720013019</c:v>
                </c:pt>
                <c:pt idx="956">
                  <c:v>96.579364311314308</c:v>
                </c:pt>
                <c:pt idx="957">
                  <c:v>106.55155439505508</c:v>
                </c:pt>
                <c:pt idx="958">
                  <c:v>119.64857865073566</c:v>
                </c:pt>
                <c:pt idx="959">
                  <c:v>114.7065676101319</c:v>
                </c:pt>
                <c:pt idx="960">
                  <c:v>118.68448347338861</c:v>
                </c:pt>
                <c:pt idx="961">
                  <c:v>121.26382777338318</c:v>
                </c:pt>
                <c:pt idx="962">
                  <c:v>42.397276541979792</c:v>
                </c:pt>
                <c:pt idx="963">
                  <c:v>120.82187442383895</c:v>
                </c:pt>
                <c:pt idx="964">
                  <c:v>126.53527994082008</c:v>
                </c:pt>
                <c:pt idx="965">
                  <c:v>106.33666073889718</c:v>
                </c:pt>
                <c:pt idx="966">
                  <c:v>119.39066107917196</c:v>
                </c:pt>
                <c:pt idx="967">
                  <c:v>82.426285272279813</c:v>
                </c:pt>
                <c:pt idx="968">
                  <c:v>101.90920047890421</c:v>
                </c:pt>
                <c:pt idx="969">
                  <c:v>96.664444439892151</c:v>
                </c:pt>
                <c:pt idx="970">
                  <c:v>102.28194923648653</c:v>
                </c:pt>
                <c:pt idx="971">
                  <c:v>112.37475245019573</c:v>
                </c:pt>
                <c:pt idx="972">
                  <c:v>112.94705722745863</c:v>
                </c:pt>
                <c:pt idx="973">
                  <c:v>110.04571024356224</c:v>
                </c:pt>
                <c:pt idx="974">
                  <c:v>89.982085582142176</c:v>
                </c:pt>
                <c:pt idx="975">
                  <c:v>126.59512412385897</c:v>
                </c:pt>
                <c:pt idx="976">
                  <c:v>117.18041627945979</c:v>
                </c:pt>
                <c:pt idx="977">
                  <c:v>95.922447999835441</c:v>
                </c:pt>
                <c:pt idx="978">
                  <c:v>94.802414236287646</c:v>
                </c:pt>
                <c:pt idx="979">
                  <c:v>76.030276629232887</c:v>
                </c:pt>
                <c:pt idx="980">
                  <c:v>96.274885154118721</c:v>
                </c:pt>
                <c:pt idx="981">
                  <c:v>86.705786831723884</c:v>
                </c:pt>
                <c:pt idx="982">
                  <c:v>76.908713054382829</c:v>
                </c:pt>
                <c:pt idx="983">
                  <c:v>114.70824383551289</c:v>
                </c:pt>
                <c:pt idx="984">
                  <c:v>91.428504513561933</c:v>
                </c:pt>
                <c:pt idx="985">
                  <c:v>128.31871876246467</c:v>
                </c:pt>
                <c:pt idx="986">
                  <c:v>104.0629214202705</c:v>
                </c:pt>
                <c:pt idx="987">
                  <c:v>83.997884457026885</c:v>
                </c:pt>
                <c:pt idx="988">
                  <c:v>114.85823678992548</c:v>
                </c:pt>
                <c:pt idx="989">
                  <c:v>93.537583245560057</c:v>
                </c:pt>
                <c:pt idx="990">
                  <c:v>100.30856259033472</c:v>
                </c:pt>
                <c:pt idx="991">
                  <c:v>113.09037082900292</c:v>
                </c:pt>
                <c:pt idx="992">
                  <c:v>85.219611162312219</c:v>
                </c:pt>
                <c:pt idx="993">
                  <c:v>127.29881900084527</c:v>
                </c:pt>
                <c:pt idx="994">
                  <c:v>115.77126827829171</c:v>
                </c:pt>
                <c:pt idx="995">
                  <c:v>77.13877897261716</c:v>
                </c:pt>
                <c:pt idx="996">
                  <c:v>109.73512040503996</c:v>
                </c:pt>
                <c:pt idx="997">
                  <c:v>127.76093380204235</c:v>
                </c:pt>
                <c:pt idx="998">
                  <c:v>108.93108300012885</c:v>
                </c:pt>
                <c:pt idx="999">
                  <c:v>66.888361249166707</c:v>
                </c:pt>
                <c:pt idx="1000">
                  <c:v>112.16157320165627</c:v>
                </c:pt>
                <c:pt idx="1001">
                  <c:v>122.29701150546528</c:v>
                </c:pt>
                <c:pt idx="1002">
                  <c:v>107.01784058004075</c:v>
                </c:pt>
                <c:pt idx="1003">
                  <c:v>99.595831189767992</c:v>
                </c:pt>
                <c:pt idx="1004">
                  <c:v>128.62760816295449</c:v>
                </c:pt>
                <c:pt idx="1005">
                  <c:v>120.6632120012806</c:v>
                </c:pt>
                <c:pt idx="1006">
                  <c:v>73.59715675622121</c:v>
                </c:pt>
                <c:pt idx="1007">
                  <c:v>129.02346064468313</c:v>
                </c:pt>
                <c:pt idx="1008">
                  <c:v>108.53990235085658</c:v>
                </c:pt>
                <c:pt idx="1009">
                  <c:v>73.030633683830899</c:v>
                </c:pt>
                <c:pt idx="1010">
                  <c:v>123.61623701475642</c:v>
                </c:pt>
                <c:pt idx="1011">
                  <c:v>73.445449832147176</c:v>
                </c:pt>
                <c:pt idx="1012">
                  <c:v>125.60462881517122</c:v>
                </c:pt>
                <c:pt idx="1013">
                  <c:v>116.18563811726351</c:v>
                </c:pt>
                <c:pt idx="1014">
                  <c:v>108.74184507597556</c:v>
                </c:pt>
                <c:pt idx="1015">
                  <c:v>92.392612870724435</c:v>
                </c:pt>
                <c:pt idx="1016">
                  <c:v>131.80248312321774</c:v>
                </c:pt>
                <c:pt idx="1017">
                  <c:v>124.3709531169377</c:v>
                </c:pt>
                <c:pt idx="1018">
                  <c:v>125.17940860885452</c:v>
                </c:pt>
                <c:pt idx="1019">
                  <c:v>67.340826769369244</c:v>
                </c:pt>
                <c:pt idx="1020">
                  <c:v>79.057221869942197</c:v>
                </c:pt>
                <c:pt idx="1021">
                  <c:v>76.349137377898046</c:v>
                </c:pt>
                <c:pt idx="1022">
                  <c:v>106.02434712546966</c:v>
                </c:pt>
                <c:pt idx="1023">
                  <c:v>91.936393312627843</c:v>
                </c:pt>
                <c:pt idx="1024">
                  <c:v>127.16229039376759</c:v>
                </c:pt>
                <c:pt idx="1025">
                  <c:v>82.479316082613991</c:v>
                </c:pt>
                <c:pt idx="1026">
                  <c:v>98.080244719009812</c:v>
                </c:pt>
                <c:pt idx="1027">
                  <c:v>91.03251155053465</c:v>
                </c:pt>
                <c:pt idx="1028">
                  <c:v>98.914350053875239</c:v>
                </c:pt>
                <c:pt idx="1029">
                  <c:v>96.109092166225352</c:v>
                </c:pt>
                <c:pt idx="1030">
                  <c:v>102.81607558354598</c:v>
                </c:pt>
                <c:pt idx="1031">
                  <c:v>100.33037231071361</c:v>
                </c:pt>
                <c:pt idx="1032">
                  <c:v>55.413657823991713</c:v>
                </c:pt>
                <c:pt idx="1033">
                  <c:v>99.587727128003479</c:v>
                </c:pt>
                <c:pt idx="1034">
                  <c:v>85.509545720451101</c:v>
                </c:pt>
                <c:pt idx="1035">
                  <c:v>104.59449568735225</c:v>
                </c:pt>
                <c:pt idx="1036">
                  <c:v>125.71869907215594</c:v>
                </c:pt>
                <c:pt idx="1037">
                  <c:v>124.78065559892089</c:v>
                </c:pt>
                <c:pt idx="1038">
                  <c:v>107.69501272617401</c:v>
                </c:pt>
                <c:pt idx="1039">
                  <c:v>120.77979079142411</c:v>
                </c:pt>
                <c:pt idx="1040">
                  <c:v>70.296070523478505</c:v>
                </c:pt>
                <c:pt idx="1041">
                  <c:v>105.90246391627255</c:v>
                </c:pt>
                <c:pt idx="1042">
                  <c:v>90.255071390332432</c:v>
                </c:pt>
                <c:pt idx="1043">
                  <c:v>98.55148479265425</c:v>
                </c:pt>
                <c:pt idx="1044">
                  <c:v>110.05295534838167</c:v>
                </c:pt>
                <c:pt idx="1045">
                  <c:v>85.551071702813175</c:v>
                </c:pt>
                <c:pt idx="1046">
                  <c:v>117.00191538330982</c:v>
                </c:pt>
                <c:pt idx="1047">
                  <c:v>76.311565105258182</c:v>
                </c:pt>
                <c:pt idx="1048">
                  <c:v>67.452663639502049</c:v>
                </c:pt>
                <c:pt idx="1049">
                  <c:v>88.389423894130658</c:v>
                </c:pt>
                <c:pt idx="1051">
                  <c:v>21.097997474747476</c:v>
                </c:pt>
                <c:pt idx="1052">
                  <c:v>24.970434343434341</c:v>
                </c:pt>
                <c:pt idx="1053">
                  <c:v>16.50250252525252</c:v>
                </c:pt>
                <c:pt idx="1054">
                  <c:v>29.216878787878791</c:v>
                </c:pt>
                <c:pt idx="1055">
                  <c:v>13.417424242424246</c:v>
                </c:pt>
                <c:pt idx="1056">
                  <c:v>28.253732323232327</c:v>
                </c:pt>
                <c:pt idx="1057">
                  <c:v>31.810287878787875</c:v>
                </c:pt>
                <c:pt idx="1058">
                  <c:v>23.834401515151509</c:v>
                </c:pt>
                <c:pt idx="1059">
                  <c:v>38.744045454545464</c:v>
                </c:pt>
                <c:pt idx="1060">
                  <c:v>16.582820707070706</c:v>
                </c:pt>
                <c:pt idx="1061">
                  <c:v>25.254643939393944</c:v>
                </c:pt>
                <c:pt idx="1062">
                  <c:v>32.453484848484855</c:v>
                </c:pt>
                <c:pt idx="1063">
                  <c:v>21.361684343434344</c:v>
                </c:pt>
                <c:pt idx="1064">
                  <c:v>36.351277777777774</c:v>
                </c:pt>
                <c:pt idx="1065">
                  <c:v>16.135169191919193</c:v>
                </c:pt>
                <c:pt idx="1066">
                  <c:v>67.580101010101004</c:v>
                </c:pt>
                <c:pt idx="1067">
                  <c:v>68.358969696969694</c:v>
                </c:pt>
                <c:pt idx="1068">
                  <c:v>62.003005050505045</c:v>
                </c:pt>
                <c:pt idx="1069">
                  <c:v>82.883257575757582</c:v>
                </c:pt>
                <c:pt idx="1070">
                  <c:v>59.649747474747464</c:v>
                </c:pt>
                <c:pt idx="1071">
                  <c:v>17.355411616161618</c:v>
                </c:pt>
                <c:pt idx="1072">
                  <c:v>21.030050505050504</c:v>
                </c:pt>
                <c:pt idx="1073">
                  <c:v>12.75137373737374</c:v>
                </c:pt>
                <c:pt idx="1074">
                  <c:v>26.70809090909091</c:v>
                </c:pt>
                <c:pt idx="1075">
                  <c:v>11.650126262626262</c:v>
                </c:pt>
                <c:pt idx="1076">
                  <c:v>20.745421717171716</c:v>
                </c:pt>
                <c:pt idx="1077">
                  <c:v>25.965994949494956</c:v>
                </c:pt>
                <c:pt idx="1078">
                  <c:v>17.543083333333335</c:v>
                </c:pt>
                <c:pt idx="1079">
                  <c:v>31.273141414141413</c:v>
                </c:pt>
                <c:pt idx="1080">
                  <c:v>14.533179292929292</c:v>
                </c:pt>
                <c:pt idx="1081">
                  <c:v>15.014083333333334</c:v>
                </c:pt>
                <c:pt idx="1082">
                  <c:v>21.743378787878783</c:v>
                </c:pt>
                <c:pt idx="1083">
                  <c:v>14.798593434343431</c:v>
                </c:pt>
                <c:pt idx="1084">
                  <c:v>24.566666666666659</c:v>
                </c:pt>
                <c:pt idx="1085">
                  <c:v>10.756785353535351</c:v>
                </c:pt>
                <c:pt idx="1086">
                  <c:v>25.779234848484844</c:v>
                </c:pt>
                <c:pt idx="1087">
                  <c:v>32.542489898989906</c:v>
                </c:pt>
                <c:pt idx="1088">
                  <c:v>19.26281565656566</c:v>
                </c:pt>
                <c:pt idx="1089">
                  <c:v>36.096343434343432</c:v>
                </c:pt>
                <c:pt idx="1090">
                  <c:v>16.984065656565654</c:v>
                </c:pt>
                <c:pt idx="1091">
                  <c:v>24.998762626262625</c:v>
                </c:pt>
                <c:pt idx="1092">
                  <c:v>29.715823232323228</c:v>
                </c:pt>
                <c:pt idx="1093">
                  <c:v>19.113603535353541</c:v>
                </c:pt>
                <c:pt idx="1094">
                  <c:v>31.894398989898988</c:v>
                </c:pt>
                <c:pt idx="1095">
                  <c:v>16.351398989898989</c:v>
                </c:pt>
                <c:pt idx="1096">
                  <c:v>20.288176767676767</c:v>
                </c:pt>
                <c:pt idx="1097">
                  <c:v>24.63530808080808</c:v>
                </c:pt>
                <c:pt idx="1098">
                  <c:v>17.057000000000002</c:v>
                </c:pt>
                <c:pt idx="1099">
                  <c:v>30.713828282828288</c:v>
                </c:pt>
                <c:pt idx="1100">
                  <c:v>12.829770202020196</c:v>
                </c:pt>
                <c:pt idx="1101">
                  <c:v>19.776378787878787</c:v>
                </c:pt>
                <c:pt idx="1102">
                  <c:v>24.387454545454545</c:v>
                </c:pt>
                <c:pt idx="1103">
                  <c:v>15.984227272727271</c:v>
                </c:pt>
                <c:pt idx="1104">
                  <c:v>29.55021212121212</c:v>
                </c:pt>
                <c:pt idx="1105">
                  <c:v>11.691300505050499</c:v>
                </c:pt>
                <c:pt idx="1106">
                  <c:v>23.474502525252522</c:v>
                </c:pt>
                <c:pt idx="1107">
                  <c:v>27.33035858585859</c:v>
                </c:pt>
                <c:pt idx="1108">
                  <c:v>16.451181818181819</c:v>
                </c:pt>
                <c:pt idx="1109">
                  <c:v>34.857378787878787</c:v>
                </c:pt>
                <c:pt idx="1110">
                  <c:v>13.235499999999995</c:v>
                </c:pt>
                <c:pt idx="1111">
                  <c:v>23.132499999999997</c:v>
                </c:pt>
                <c:pt idx="1112">
                  <c:v>29.503037878787886</c:v>
                </c:pt>
                <c:pt idx="1113">
                  <c:v>18.422020202020203</c:v>
                </c:pt>
                <c:pt idx="1114">
                  <c:v>35.976676767676764</c:v>
                </c:pt>
                <c:pt idx="1115">
                  <c:v>14.927154040404041</c:v>
                </c:pt>
                <c:pt idx="1116">
                  <c:v>40.043929292929299</c:v>
                </c:pt>
                <c:pt idx="1117">
                  <c:v>53.518646464646466</c:v>
                </c:pt>
                <c:pt idx="1118">
                  <c:v>31.822623737373739</c:v>
                </c:pt>
                <c:pt idx="1119">
                  <c:v>60.271025252525256</c:v>
                </c:pt>
                <c:pt idx="1120">
                  <c:v>24.512532828282829</c:v>
                </c:pt>
                <c:pt idx="1121">
                  <c:v>26.064707070707076</c:v>
                </c:pt>
                <c:pt idx="1122">
                  <c:v>31.588656565656571</c:v>
                </c:pt>
                <c:pt idx="1123">
                  <c:v>21.508224747474756</c:v>
                </c:pt>
                <c:pt idx="1124">
                  <c:v>42.281944444444449</c:v>
                </c:pt>
                <c:pt idx="1125">
                  <c:v>18.354858585858587</c:v>
                </c:pt>
                <c:pt idx="1126">
                  <c:v>23.001921717171715</c:v>
                </c:pt>
                <c:pt idx="1127">
                  <c:v>28.319085858585858</c:v>
                </c:pt>
                <c:pt idx="1128">
                  <c:v>20.293343434343427</c:v>
                </c:pt>
                <c:pt idx="1129">
                  <c:v>29.99096464646464</c:v>
                </c:pt>
                <c:pt idx="1130">
                  <c:v>17.109159090909095</c:v>
                </c:pt>
                <c:pt idx="1131">
                  <c:v>18.308128787878793</c:v>
                </c:pt>
                <c:pt idx="1132">
                  <c:v>23.387598484848482</c:v>
                </c:pt>
                <c:pt idx="1133">
                  <c:v>16.207474747474748</c:v>
                </c:pt>
                <c:pt idx="1134">
                  <c:v>24.59479040404041</c:v>
                </c:pt>
                <c:pt idx="1135">
                  <c:v>11.735757575757573</c:v>
                </c:pt>
                <c:pt idx="1136">
                  <c:v>31.294260101010106</c:v>
                </c:pt>
                <c:pt idx="1137">
                  <c:v>37.965782828282826</c:v>
                </c:pt>
                <c:pt idx="1138">
                  <c:v>28.124032828282825</c:v>
                </c:pt>
                <c:pt idx="1139">
                  <c:v>46.946520202020189</c:v>
                </c:pt>
                <c:pt idx="1140">
                  <c:v>19.964669191919192</c:v>
                </c:pt>
                <c:pt idx="1141">
                  <c:v>17.786717171717175</c:v>
                </c:pt>
                <c:pt idx="1142">
                  <c:v>25.984098484848484</c:v>
                </c:pt>
                <c:pt idx="1143">
                  <c:v>16.126409090909085</c:v>
                </c:pt>
                <c:pt idx="1144">
                  <c:v>27.296803030303035</c:v>
                </c:pt>
                <c:pt idx="1145">
                  <c:v>13.292810606060604</c:v>
                </c:pt>
                <c:pt idx="1146">
                  <c:v>26.369075757575754</c:v>
                </c:pt>
                <c:pt idx="1147">
                  <c:v>31.109641414141411</c:v>
                </c:pt>
                <c:pt idx="1148">
                  <c:v>24.103363636363635</c:v>
                </c:pt>
                <c:pt idx="1149">
                  <c:v>39.401439393939391</c:v>
                </c:pt>
                <c:pt idx="1150">
                  <c:v>17.878416666666666</c:v>
                </c:pt>
                <c:pt idx="1151">
                  <c:v>24.534984848484847</c:v>
                </c:pt>
                <c:pt idx="1152">
                  <c:v>30.789080808080808</c:v>
                </c:pt>
                <c:pt idx="1153">
                  <c:v>19.417929292929291</c:v>
                </c:pt>
                <c:pt idx="1154">
                  <c:v>43.44840404040405</c:v>
                </c:pt>
                <c:pt idx="1155">
                  <c:v>14.991949494949493</c:v>
                </c:pt>
                <c:pt idx="1156">
                  <c:v>26.584424242424237</c:v>
                </c:pt>
                <c:pt idx="1157">
                  <c:v>31.458550505050511</c:v>
                </c:pt>
                <c:pt idx="1158">
                  <c:v>21.137409090909092</c:v>
                </c:pt>
                <c:pt idx="1159">
                  <c:v>37.351191919191919</c:v>
                </c:pt>
                <c:pt idx="1160">
                  <c:v>18.219133838383836</c:v>
                </c:pt>
                <c:pt idx="1161">
                  <c:v>37.524489898989906</c:v>
                </c:pt>
                <c:pt idx="1162">
                  <c:v>40.834671717171716</c:v>
                </c:pt>
                <c:pt idx="1163">
                  <c:v>24.450075757575764</c:v>
                </c:pt>
                <c:pt idx="1164">
                  <c:v>58.781601010100999</c:v>
                </c:pt>
                <c:pt idx="1165">
                  <c:v>17.609063131313135</c:v>
                </c:pt>
                <c:pt idx="1166">
                  <c:v>20.308636363636371</c:v>
                </c:pt>
                <c:pt idx="1167">
                  <c:v>24.058765151515157</c:v>
                </c:pt>
                <c:pt idx="1168">
                  <c:v>16.761083333333328</c:v>
                </c:pt>
                <c:pt idx="1169">
                  <c:v>29.159914141414134</c:v>
                </c:pt>
                <c:pt idx="1170">
                  <c:v>12.982098484848484</c:v>
                </c:pt>
                <c:pt idx="1171">
                  <c:v>24.701270202020194</c:v>
                </c:pt>
                <c:pt idx="1172">
                  <c:v>27.696909090909092</c:v>
                </c:pt>
                <c:pt idx="1173">
                  <c:v>19.816353535353535</c:v>
                </c:pt>
                <c:pt idx="1174">
                  <c:v>33.705282828282819</c:v>
                </c:pt>
                <c:pt idx="1175">
                  <c:v>15.225595959595957</c:v>
                </c:pt>
                <c:pt idx="1176">
                  <c:v>28.698464646464643</c:v>
                </c:pt>
                <c:pt idx="1177">
                  <c:v>34.645515151515141</c:v>
                </c:pt>
                <c:pt idx="1178">
                  <c:v>23.155666666666672</c:v>
                </c:pt>
                <c:pt idx="1179">
                  <c:v>40.277595959595956</c:v>
                </c:pt>
                <c:pt idx="1180">
                  <c:v>19.552161616161619</c:v>
                </c:pt>
                <c:pt idx="1181">
                  <c:v>59.91398989898989</c:v>
                </c:pt>
                <c:pt idx="1182">
                  <c:v>59.481909090909092</c:v>
                </c:pt>
                <c:pt idx="1183">
                  <c:v>24.578570707070707</c:v>
                </c:pt>
                <c:pt idx="1184">
                  <c:v>81.276176767676773</c:v>
                </c:pt>
                <c:pt idx="1185">
                  <c:v>26.652467171717166</c:v>
                </c:pt>
                <c:pt idx="1186">
                  <c:v>21.068651515151512</c:v>
                </c:pt>
                <c:pt idx="1187">
                  <c:v>25.963838383838386</c:v>
                </c:pt>
                <c:pt idx="1188">
                  <c:v>16.851237373737369</c:v>
                </c:pt>
                <c:pt idx="1189">
                  <c:v>42.983287878787877</c:v>
                </c:pt>
                <c:pt idx="1190">
                  <c:v>12.485270202020203</c:v>
                </c:pt>
                <c:pt idx="1191">
                  <c:v>19.232499999999995</c:v>
                </c:pt>
                <c:pt idx="1192">
                  <c:v>23.718338383838379</c:v>
                </c:pt>
                <c:pt idx="1193">
                  <c:v>14.850681818181819</c:v>
                </c:pt>
                <c:pt idx="1194">
                  <c:v>30.053883838383847</c:v>
                </c:pt>
                <c:pt idx="1195">
                  <c:v>12.17298232323232</c:v>
                </c:pt>
                <c:pt idx="1196">
                  <c:v>15.361070707070708</c:v>
                </c:pt>
                <c:pt idx="1197">
                  <c:v>19.925891414141411</c:v>
                </c:pt>
                <c:pt idx="1198">
                  <c:v>12.66694949494949</c:v>
                </c:pt>
                <c:pt idx="1199">
                  <c:v>23.780570707070709</c:v>
                </c:pt>
                <c:pt idx="1200">
                  <c:v>9.6552878787878793</c:v>
                </c:pt>
                <c:pt idx="1201">
                  <c:v>19.235381313131313</c:v>
                </c:pt>
                <c:pt idx="1202">
                  <c:v>24.311257575757573</c:v>
                </c:pt>
                <c:pt idx="1203">
                  <c:v>14.310083333333335</c:v>
                </c:pt>
                <c:pt idx="1204">
                  <c:v>29.016060606060606</c:v>
                </c:pt>
                <c:pt idx="1205">
                  <c:v>13.300691919191921</c:v>
                </c:pt>
                <c:pt idx="1206">
                  <c:v>15.917457070707068</c:v>
                </c:pt>
                <c:pt idx="1207">
                  <c:v>18.126073232323233</c:v>
                </c:pt>
                <c:pt idx="1208">
                  <c:v>12.488371212121216</c:v>
                </c:pt>
                <c:pt idx="1209">
                  <c:v>25.901151515151511</c:v>
                </c:pt>
                <c:pt idx="1210">
                  <c:v>10.361391414141416</c:v>
                </c:pt>
                <c:pt idx="1211">
                  <c:v>19.247527777777776</c:v>
                </c:pt>
                <c:pt idx="1212">
                  <c:v>23.73212373737374</c:v>
                </c:pt>
                <c:pt idx="1213">
                  <c:v>14.552060606060605</c:v>
                </c:pt>
                <c:pt idx="1214">
                  <c:v>26.540348484848487</c:v>
                </c:pt>
                <c:pt idx="1215">
                  <c:v>12.709356060606064</c:v>
                </c:pt>
                <c:pt idx="1216">
                  <c:v>15.376896464646462</c:v>
                </c:pt>
                <c:pt idx="1217">
                  <c:v>18.79637878787879</c:v>
                </c:pt>
                <c:pt idx="1218">
                  <c:v>13.469320707070706</c:v>
                </c:pt>
                <c:pt idx="1219">
                  <c:v>22.224777777777771</c:v>
                </c:pt>
                <c:pt idx="1220">
                  <c:v>9.6691338383838374</c:v>
                </c:pt>
                <c:pt idx="1221">
                  <c:v>14.893212121212127</c:v>
                </c:pt>
                <c:pt idx="1222">
                  <c:v>18.992050505050504</c:v>
                </c:pt>
                <c:pt idx="1223">
                  <c:v>12.915181818181816</c:v>
                </c:pt>
                <c:pt idx="1224">
                  <c:v>25.179111111111116</c:v>
                </c:pt>
                <c:pt idx="1225">
                  <c:v>10.567525252525252</c:v>
                </c:pt>
                <c:pt idx="1226">
                  <c:v>22.85174747474748</c:v>
                </c:pt>
                <c:pt idx="1227">
                  <c:v>27.910141414141407</c:v>
                </c:pt>
                <c:pt idx="1228">
                  <c:v>20.934729797979802</c:v>
                </c:pt>
                <c:pt idx="1229">
                  <c:v>32.482601010101014</c:v>
                </c:pt>
                <c:pt idx="1230">
                  <c:v>14.69397727272727</c:v>
                </c:pt>
                <c:pt idx="1231">
                  <c:v>18.628676767676772</c:v>
                </c:pt>
                <c:pt idx="1232">
                  <c:v>21.656631313131317</c:v>
                </c:pt>
                <c:pt idx="1233">
                  <c:v>15.68825757575758</c:v>
                </c:pt>
                <c:pt idx="1234">
                  <c:v>27.769393939393943</c:v>
                </c:pt>
                <c:pt idx="1235">
                  <c:v>12.811373737373742</c:v>
                </c:pt>
                <c:pt idx="1236">
                  <c:v>20.022901515151514</c:v>
                </c:pt>
                <c:pt idx="1237">
                  <c:v>28.699252525252522</c:v>
                </c:pt>
                <c:pt idx="1238">
                  <c:v>16.626136363636366</c:v>
                </c:pt>
                <c:pt idx="1239">
                  <c:v>28.350070707070714</c:v>
                </c:pt>
                <c:pt idx="1240">
                  <c:v>13.501737373737374</c:v>
                </c:pt>
                <c:pt idx="1241">
                  <c:v>14.249454545454547</c:v>
                </c:pt>
                <c:pt idx="1242">
                  <c:v>19.297237373737378</c:v>
                </c:pt>
                <c:pt idx="1243">
                  <c:v>12.037674242424236</c:v>
                </c:pt>
                <c:pt idx="1244">
                  <c:v>24.391904040404039</c:v>
                </c:pt>
                <c:pt idx="1245">
                  <c:v>9.8543510101010128</c:v>
                </c:pt>
                <c:pt idx="1246">
                  <c:v>20.142250000000001</c:v>
                </c:pt>
                <c:pt idx="1247">
                  <c:v>24.62715404040404</c:v>
                </c:pt>
                <c:pt idx="1248">
                  <c:v>18.465005050505056</c:v>
                </c:pt>
                <c:pt idx="1249">
                  <c:v>31.688035353535358</c:v>
                </c:pt>
                <c:pt idx="1250">
                  <c:v>12.963982323232324</c:v>
                </c:pt>
                <c:pt idx="1251">
                  <c:v>20.638563131313131</c:v>
                </c:pt>
                <c:pt idx="1252">
                  <c:v>24.29676262626263</c:v>
                </c:pt>
                <c:pt idx="1253">
                  <c:v>15.810032828282825</c:v>
                </c:pt>
                <c:pt idx="1254">
                  <c:v>25.929207070707065</c:v>
                </c:pt>
                <c:pt idx="1255">
                  <c:v>13.564265151515157</c:v>
                </c:pt>
                <c:pt idx="1256">
                  <c:v>26.973093434343426</c:v>
                </c:pt>
                <c:pt idx="1257">
                  <c:v>32.731494949494945</c:v>
                </c:pt>
                <c:pt idx="1258">
                  <c:v>22.426414141414142</c:v>
                </c:pt>
                <c:pt idx="1259">
                  <c:v>37.87238383838384</c:v>
                </c:pt>
                <c:pt idx="1260">
                  <c:v>18.172414141414144</c:v>
                </c:pt>
                <c:pt idx="1261">
                  <c:v>20.628608585858586</c:v>
                </c:pt>
                <c:pt idx="1262">
                  <c:v>24.549068181818178</c:v>
                </c:pt>
                <c:pt idx="1263">
                  <c:v>15.877353535353533</c:v>
                </c:pt>
                <c:pt idx="1264">
                  <c:v>27.69113636363636</c:v>
                </c:pt>
                <c:pt idx="1265">
                  <c:v>11.801454545454549</c:v>
                </c:pt>
                <c:pt idx="1266">
                  <c:v>25.580300505050506</c:v>
                </c:pt>
                <c:pt idx="1267">
                  <c:v>28.579199494949496</c:v>
                </c:pt>
                <c:pt idx="1268">
                  <c:v>21.59717929292929</c:v>
                </c:pt>
                <c:pt idx="1269">
                  <c:v>33.880712121212127</c:v>
                </c:pt>
                <c:pt idx="1270">
                  <c:v>16.984944444444441</c:v>
                </c:pt>
                <c:pt idx="1271">
                  <c:v>24.049419191919192</c:v>
                </c:pt>
                <c:pt idx="1272">
                  <c:v>29.337328282828288</c:v>
                </c:pt>
                <c:pt idx="1273">
                  <c:v>20.104133838383845</c:v>
                </c:pt>
                <c:pt idx="1274">
                  <c:v>35.766823232323226</c:v>
                </c:pt>
                <c:pt idx="1275">
                  <c:v>14.216171717171722</c:v>
                </c:pt>
                <c:pt idx="1276">
                  <c:v>66.274111111111097</c:v>
                </c:pt>
                <c:pt idx="1277">
                  <c:v>77.065777777777768</c:v>
                </c:pt>
                <c:pt idx="1278">
                  <c:v>60.954661616161623</c:v>
                </c:pt>
                <c:pt idx="1279">
                  <c:v>92.264111111111106</c:v>
                </c:pt>
                <c:pt idx="1280">
                  <c:v>58.713967171717172</c:v>
                </c:pt>
                <c:pt idx="1281">
                  <c:v>17.239330808080808</c:v>
                </c:pt>
                <c:pt idx="1282">
                  <c:v>21.057671717171718</c:v>
                </c:pt>
                <c:pt idx="1283">
                  <c:v>13.013068181818184</c:v>
                </c:pt>
                <c:pt idx="1284">
                  <c:v>24.876070707070703</c:v>
                </c:pt>
                <c:pt idx="1285">
                  <c:v>9.9186893939393954</c:v>
                </c:pt>
                <c:pt idx="1286">
                  <c:v>18.590063131313126</c:v>
                </c:pt>
                <c:pt idx="1287">
                  <c:v>27.192345959595954</c:v>
                </c:pt>
                <c:pt idx="1288">
                  <c:v>15.109126262626264</c:v>
                </c:pt>
                <c:pt idx="1289">
                  <c:v>27.941792929292927</c:v>
                </c:pt>
                <c:pt idx="1290">
                  <c:v>12.367121212121212</c:v>
                </c:pt>
                <c:pt idx="1291">
                  <c:v>16.035454545454552</c:v>
                </c:pt>
                <c:pt idx="1292">
                  <c:v>18.756212121212119</c:v>
                </c:pt>
                <c:pt idx="1293">
                  <c:v>12.667272727272726</c:v>
                </c:pt>
                <c:pt idx="1294">
                  <c:v>22.635722222222224</c:v>
                </c:pt>
                <c:pt idx="1295">
                  <c:v>11.042757575757571</c:v>
                </c:pt>
                <c:pt idx="1296">
                  <c:v>25.739083333333333</c:v>
                </c:pt>
                <c:pt idx="1297">
                  <c:v>28.518409090909088</c:v>
                </c:pt>
                <c:pt idx="1298">
                  <c:v>18.829608585858587</c:v>
                </c:pt>
                <c:pt idx="1299">
                  <c:v>31.58219696969697</c:v>
                </c:pt>
                <c:pt idx="1300">
                  <c:v>16.314878787878786</c:v>
                </c:pt>
                <c:pt idx="1301">
                  <c:v>22.52588636363636</c:v>
                </c:pt>
                <c:pt idx="1302">
                  <c:v>26.241505050505047</c:v>
                </c:pt>
                <c:pt idx="1303">
                  <c:v>17.526017676767673</c:v>
                </c:pt>
                <c:pt idx="1304">
                  <c:v>30.095727272727274</c:v>
                </c:pt>
                <c:pt idx="1305">
                  <c:v>13.600959595959596</c:v>
                </c:pt>
                <c:pt idx="1306">
                  <c:v>19.003217171717171</c:v>
                </c:pt>
                <c:pt idx="1307">
                  <c:v>22.671787878787875</c:v>
                </c:pt>
                <c:pt idx="1308">
                  <c:v>14.352790404040404</c:v>
                </c:pt>
                <c:pt idx="1309">
                  <c:v>27.730671717171713</c:v>
                </c:pt>
                <c:pt idx="1310">
                  <c:v>12.729335858585856</c:v>
                </c:pt>
                <c:pt idx="1311">
                  <c:v>18.399348484848485</c:v>
                </c:pt>
                <c:pt idx="1312">
                  <c:v>24.003992424242423</c:v>
                </c:pt>
                <c:pt idx="1313">
                  <c:v>15.861782828282829</c:v>
                </c:pt>
                <c:pt idx="1314">
                  <c:v>28.717939393939393</c:v>
                </c:pt>
                <c:pt idx="1315">
                  <c:v>11.560936868686872</c:v>
                </c:pt>
                <c:pt idx="1316">
                  <c:v>21.876325757575753</c:v>
                </c:pt>
                <c:pt idx="1317">
                  <c:v>25.617270202020197</c:v>
                </c:pt>
                <c:pt idx="1318">
                  <c:v>19.490934343434343</c:v>
                </c:pt>
                <c:pt idx="1319">
                  <c:v>30.83508585858586</c:v>
                </c:pt>
                <c:pt idx="1320">
                  <c:v>14.29856565656566</c:v>
                </c:pt>
                <c:pt idx="1321">
                  <c:v>23.484641414141414</c:v>
                </c:pt>
                <c:pt idx="1322">
                  <c:v>26.279464646464646</c:v>
                </c:pt>
                <c:pt idx="1323">
                  <c:v>17.007340909090914</c:v>
                </c:pt>
                <c:pt idx="1324">
                  <c:v>32.323429292929291</c:v>
                </c:pt>
                <c:pt idx="1325">
                  <c:v>13.201742424242425</c:v>
                </c:pt>
                <c:pt idx="1326">
                  <c:v>32.101522727272737</c:v>
                </c:pt>
                <c:pt idx="1327">
                  <c:v>53.476308080808074</c:v>
                </c:pt>
                <c:pt idx="1328">
                  <c:v>29.143078282828281</c:v>
                </c:pt>
                <c:pt idx="1329">
                  <c:v>66.873742424242423</c:v>
                </c:pt>
                <c:pt idx="1330">
                  <c:v>24.785085858585859</c:v>
                </c:pt>
                <c:pt idx="1331">
                  <c:v>25.64819191919192</c:v>
                </c:pt>
                <c:pt idx="1332">
                  <c:v>30.118999999999996</c:v>
                </c:pt>
                <c:pt idx="1333">
                  <c:v>20.077954545454542</c:v>
                </c:pt>
                <c:pt idx="1334">
                  <c:v>36.586303030303029</c:v>
                </c:pt>
                <c:pt idx="1335">
                  <c:v>15.206073232323231</c:v>
                </c:pt>
                <c:pt idx="1336">
                  <c:v>21.276790404040401</c:v>
                </c:pt>
                <c:pt idx="1337">
                  <c:v>26.318174242424242</c:v>
                </c:pt>
                <c:pt idx="1338">
                  <c:v>17.934969696969695</c:v>
                </c:pt>
                <c:pt idx="1339">
                  <c:v>30.816540404040406</c:v>
                </c:pt>
                <c:pt idx="1340">
                  <c:v>13.793898989898995</c:v>
                </c:pt>
                <c:pt idx="1341">
                  <c:v>19.021045454545458</c:v>
                </c:pt>
                <c:pt idx="1342">
                  <c:v>22.174320707070709</c:v>
                </c:pt>
                <c:pt idx="1343">
                  <c:v>14.4515505050505</c:v>
                </c:pt>
                <c:pt idx="1344">
                  <c:v>25.928772727272726</c:v>
                </c:pt>
                <c:pt idx="1345">
                  <c:v>13.004255050505051</c:v>
                </c:pt>
                <c:pt idx="1346">
                  <c:v>28.933896464646466</c:v>
                </c:pt>
                <c:pt idx="1347">
                  <c:v>31.84507575757576</c:v>
                </c:pt>
                <c:pt idx="1348">
                  <c:v>24.399984848484845</c:v>
                </c:pt>
                <c:pt idx="1349">
                  <c:v>43.231484848484861</c:v>
                </c:pt>
                <c:pt idx="1350">
                  <c:v>19.117681818181815</c:v>
                </c:pt>
                <c:pt idx="1351">
                  <c:v>20.229194444444442</c:v>
                </c:pt>
                <c:pt idx="1352">
                  <c:v>21.769825757575759</c:v>
                </c:pt>
                <c:pt idx="1353">
                  <c:v>13.539868686868688</c:v>
                </c:pt>
                <c:pt idx="1354">
                  <c:v>26.457565656565656</c:v>
                </c:pt>
                <c:pt idx="1355">
                  <c:v>12.305729797979797</c:v>
                </c:pt>
                <c:pt idx="1356">
                  <c:v>23.96559090909091</c:v>
                </c:pt>
                <c:pt idx="1357">
                  <c:v>28.255176767676772</c:v>
                </c:pt>
                <c:pt idx="1358">
                  <c:v>19.882555555555552</c:v>
                </c:pt>
                <c:pt idx="1359">
                  <c:v>34.596681818181828</c:v>
                </c:pt>
                <c:pt idx="1360">
                  <c:v>17.196136363636366</c:v>
                </c:pt>
                <c:pt idx="1361">
                  <c:v>41.018446969696967</c:v>
                </c:pt>
                <c:pt idx="1362">
                  <c:v>34.935186868686863</c:v>
                </c:pt>
                <c:pt idx="1363">
                  <c:v>18.979436868686872</c:v>
                </c:pt>
                <c:pt idx="1364">
                  <c:v>41.954727272727283</c:v>
                </c:pt>
                <c:pt idx="1365">
                  <c:v>14.923547979797979</c:v>
                </c:pt>
                <c:pt idx="1366">
                  <c:v>24.453477272727277</c:v>
                </c:pt>
                <c:pt idx="1367">
                  <c:v>30.122199494949498</c:v>
                </c:pt>
                <c:pt idx="1368">
                  <c:v>21.690492424242422</c:v>
                </c:pt>
                <c:pt idx="1369">
                  <c:v>35.768505050505048</c:v>
                </c:pt>
                <c:pt idx="1370">
                  <c:v>16.305535353535351</c:v>
                </c:pt>
                <c:pt idx="1371">
                  <c:v>23.438977272727275</c:v>
                </c:pt>
                <c:pt idx="1372">
                  <c:v>40.287813131313136</c:v>
                </c:pt>
                <c:pt idx="1373">
                  <c:v>23.944717171717176</c:v>
                </c:pt>
                <c:pt idx="1374">
                  <c:v>58.093575757575771</c:v>
                </c:pt>
                <c:pt idx="1375">
                  <c:v>16.962727272727275</c:v>
                </c:pt>
                <c:pt idx="1376">
                  <c:v>18.83639393939394</c:v>
                </c:pt>
                <c:pt idx="1377">
                  <c:v>21.931487373737369</c:v>
                </c:pt>
                <c:pt idx="1378">
                  <c:v>15.687000000000003</c:v>
                </c:pt>
                <c:pt idx="1379">
                  <c:v>28.090499999999999</c:v>
                </c:pt>
                <c:pt idx="1380">
                  <c:v>13.658838383838383</c:v>
                </c:pt>
                <c:pt idx="1381">
                  <c:v>22.729310606060608</c:v>
                </c:pt>
                <c:pt idx="1382">
                  <c:v>27.809608585858587</c:v>
                </c:pt>
                <c:pt idx="1383">
                  <c:v>17.953366161616163</c:v>
                </c:pt>
                <c:pt idx="1384">
                  <c:v>32.87677272727273</c:v>
                </c:pt>
                <c:pt idx="1385">
                  <c:v>15.897818181818183</c:v>
                </c:pt>
                <c:pt idx="1386">
                  <c:v>27.645893939393936</c:v>
                </c:pt>
                <c:pt idx="1387">
                  <c:v>31.980166666666669</c:v>
                </c:pt>
                <c:pt idx="1388">
                  <c:v>21.30779292929293</c:v>
                </c:pt>
                <c:pt idx="1389">
                  <c:v>37.729520202020204</c:v>
                </c:pt>
                <c:pt idx="1390">
                  <c:v>18.074959595959594</c:v>
                </c:pt>
                <c:pt idx="1391">
                  <c:v>40.840818181818193</c:v>
                </c:pt>
                <c:pt idx="1392">
                  <c:v>50.9459898989899</c:v>
                </c:pt>
                <c:pt idx="1393">
                  <c:v>27.350765151515148</c:v>
                </c:pt>
                <c:pt idx="1394">
                  <c:v>74.722621212121211</c:v>
                </c:pt>
                <c:pt idx="1395">
                  <c:v>18.739898989898986</c:v>
                </c:pt>
                <c:pt idx="1396">
                  <c:v>19.402171717171719</c:v>
                </c:pt>
                <c:pt idx="1397">
                  <c:v>35.845795454545453</c:v>
                </c:pt>
                <c:pt idx="1398">
                  <c:v>16.69736111111111</c:v>
                </c:pt>
                <c:pt idx="1399">
                  <c:v>32.531111111111109</c:v>
                </c:pt>
                <c:pt idx="1400">
                  <c:v>10.842116161616161</c:v>
                </c:pt>
                <c:pt idx="1401">
                  <c:v>17.94806565656566</c:v>
                </c:pt>
                <c:pt idx="1402">
                  <c:v>21.934648989898989</c:v>
                </c:pt>
                <c:pt idx="1403">
                  <c:v>14.583101010101014</c:v>
                </c:pt>
                <c:pt idx="1404">
                  <c:v>26.813065656565648</c:v>
                </c:pt>
                <c:pt idx="1405">
                  <c:v>10.559469696969696</c:v>
                </c:pt>
                <c:pt idx="1406">
                  <c:v>13.687583333333333</c:v>
                </c:pt>
                <c:pt idx="1407">
                  <c:v>18.994891414141414</c:v>
                </c:pt>
                <c:pt idx="1408">
                  <c:v>12.557805555555557</c:v>
                </c:pt>
                <c:pt idx="1409">
                  <c:v>21.384133838383839</c:v>
                </c:pt>
                <c:pt idx="1410">
                  <c:v>10.107944444444446</c:v>
                </c:pt>
                <c:pt idx="1411">
                  <c:v>17.538098484848486</c:v>
                </c:pt>
                <c:pt idx="1412">
                  <c:v>22.383212121212118</c:v>
                </c:pt>
                <c:pt idx="1413">
                  <c:v>13.96379292929293</c:v>
                </c:pt>
                <c:pt idx="1414">
                  <c:v>28.196005050505054</c:v>
                </c:pt>
                <c:pt idx="1415">
                  <c:v>12.668520202020202</c:v>
                </c:pt>
                <c:pt idx="1416">
                  <c:v>15.999952020202022</c:v>
                </c:pt>
                <c:pt idx="1417">
                  <c:v>18.572227272727272</c:v>
                </c:pt>
                <c:pt idx="1418">
                  <c:v>12.994666666666665</c:v>
                </c:pt>
                <c:pt idx="1419">
                  <c:v>22.795750000000002</c:v>
                </c:pt>
                <c:pt idx="1420">
                  <c:v>10.054285353535352</c:v>
                </c:pt>
                <c:pt idx="1421">
                  <c:v>18.175411616161618</c:v>
                </c:pt>
                <c:pt idx="1422">
                  <c:v>22.112186868686869</c:v>
                </c:pt>
                <c:pt idx="1423">
                  <c:v>14.833755050505051</c:v>
                </c:pt>
                <c:pt idx="1424">
                  <c:v>27.336969696969696</c:v>
                </c:pt>
                <c:pt idx="1425">
                  <c:v>11.373123737373737</c:v>
                </c:pt>
                <c:pt idx="1426">
                  <c:v>14.437681818181822</c:v>
                </c:pt>
                <c:pt idx="1427">
                  <c:v>18.267037878787882</c:v>
                </c:pt>
                <c:pt idx="1428">
                  <c:v>12.567020202020203</c:v>
                </c:pt>
                <c:pt idx="1429">
                  <c:v>20.897401515151515</c:v>
                </c:pt>
                <c:pt idx="1430">
                  <c:v>8.3887247474747468</c:v>
                </c:pt>
                <c:pt idx="1431">
                  <c:v>14.576424242424238</c:v>
                </c:pt>
                <c:pt idx="1432">
                  <c:v>18.690800505050504</c:v>
                </c:pt>
                <c:pt idx="1433">
                  <c:v>10.631843434343434</c:v>
                </c:pt>
                <c:pt idx="1434">
                  <c:v>22.491598484848478</c:v>
                </c:pt>
                <c:pt idx="1435">
                  <c:v>10.88999494949495</c:v>
                </c:pt>
                <c:pt idx="1436">
                  <c:v>19.152595959595956</c:v>
                </c:pt>
                <c:pt idx="1437">
                  <c:v>25.10678787878788</c:v>
                </c:pt>
                <c:pt idx="1438">
                  <c:v>16.37632575757576</c:v>
                </c:pt>
                <c:pt idx="1439">
                  <c:v>29.608858585858592</c:v>
                </c:pt>
                <c:pt idx="1440">
                  <c:v>12.119866161616166</c:v>
                </c:pt>
                <c:pt idx="1441">
                  <c:v>16.283861111111111</c:v>
                </c:pt>
                <c:pt idx="1442">
                  <c:v>19.706396464646463</c:v>
                </c:pt>
                <c:pt idx="1443">
                  <c:v>14.341209595959597</c:v>
                </c:pt>
                <c:pt idx="1444">
                  <c:v>25.799436868686868</c:v>
                </c:pt>
                <c:pt idx="1445">
                  <c:v>12.482946969696973</c:v>
                </c:pt>
                <c:pt idx="1446">
                  <c:v>18.043396464646467</c:v>
                </c:pt>
                <c:pt idx="1447">
                  <c:v>24.302982323232325</c:v>
                </c:pt>
                <c:pt idx="1448">
                  <c:v>16.286992424242424</c:v>
                </c:pt>
                <c:pt idx="1449">
                  <c:v>42.557252525252515</c:v>
                </c:pt>
                <c:pt idx="1450">
                  <c:v>12.639808080808081</c:v>
                </c:pt>
                <c:pt idx="1451">
                  <c:v>14.000012626262631</c:v>
                </c:pt>
                <c:pt idx="1452">
                  <c:v>18.163656565656566</c:v>
                </c:pt>
                <c:pt idx="1453">
                  <c:v>9.8837348484848491</c:v>
                </c:pt>
                <c:pt idx="1454">
                  <c:v>24.124830808080809</c:v>
                </c:pt>
                <c:pt idx="1455">
                  <c:v>8.2490707070707057</c:v>
                </c:pt>
                <c:pt idx="1456">
                  <c:v>20.770482323232319</c:v>
                </c:pt>
                <c:pt idx="1457">
                  <c:v>25.609479797979802</c:v>
                </c:pt>
                <c:pt idx="1458">
                  <c:v>16.633578282828289</c:v>
                </c:pt>
                <c:pt idx="1459">
                  <c:v>27.50773737373737</c:v>
                </c:pt>
                <c:pt idx="1460">
                  <c:v>13.646982323232322</c:v>
                </c:pt>
                <c:pt idx="1461">
                  <c:v>19.052929292929292</c:v>
                </c:pt>
                <c:pt idx="1462">
                  <c:v>20.955510101010098</c:v>
                </c:pt>
                <c:pt idx="1463">
                  <c:v>14.25772474747475</c:v>
                </c:pt>
                <c:pt idx="1464">
                  <c:v>27.380997474747474</c:v>
                </c:pt>
                <c:pt idx="1465">
                  <c:v>11.138313131313135</c:v>
                </c:pt>
                <c:pt idx="1466">
                  <c:v>24.843492424242427</c:v>
                </c:pt>
                <c:pt idx="1467">
                  <c:v>28.651633838383844</c:v>
                </c:pt>
                <c:pt idx="1468">
                  <c:v>20.311777777777781</c:v>
                </c:pt>
                <c:pt idx="1469">
                  <c:v>36.025631313131314</c:v>
                </c:pt>
                <c:pt idx="1470">
                  <c:v>16.173946969696971</c:v>
                </c:pt>
                <c:pt idx="1471">
                  <c:v>20.860530303030306</c:v>
                </c:pt>
                <c:pt idx="1472">
                  <c:v>23.990886363636363</c:v>
                </c:pt>
                <c:pt idx="1473">
                  <c:v>15.502926767676771</c:v>
                </c:pt>
                <c:pt idx="1474">
                  <c:v>26.954782828282827</c:v>
                </c:pt>
                <c:pt idx="1475">
                  <c:v>12.395626262626267</c:v>
                </c:pt>
                <c:pt idx="1476">
                  <c:v>23.721214646464645</c:v>
                </c:pt>
                <c:pt idx="1477">
                  <c:v>29.073315656565658</c:v>
                </c:pt>
                <c:pt idx="1478">
                  <c:v>20.278318181818179</c:v>
                </c:pt>
                <c:pt idx="1479">
                  <c:v>34.134734848484854</c:v>
                </c:pt>
                <c:pt idx="1480">
                  <c:v>15.157151515151513</c:v>
                </c:pt>
                <c:pt idx="1481">
                  <c:v>24.515747474747474</c:v>
                </c:pt>
                <c:pt idx="1482">
                  <c:v>29.904755050505045</c:v>
                </c:pt>
                <c:pt idx="1483">
                  <c:v>18.666257575757577</c:v>
                </c:pt>
                <c:pt idx="1484">
                  <c:v>32.99716161616162</c:v>
                </c:pt>
                <c:pt idx="1485">
                  <c:v>17.606949494949497</c:v>
                </c:pt>
                <c:pt idx="1486">
                  <c:v>73.757386363636371</c:v>
                </c:pt>
                <c:pt idx="1487">
                  <c:v>81.387830808080807</c:v>
                </c:pt>
                <c:pt idx="1488">
                  <c:v>60.525085858585854</c:v>
                </c:pt>
                <c:pt idx="1489">
                  <c:v>88.94289393939394</c:v>
                </c:pt>
                <c:pt idx="1490">
                  <c:v>59.042010101010099</c:v>
                </c:pt>
                <c:pt idx="1491">
                  <c:v>16.189416666666666</c:v>
                </c:pt>
                <c:pt idx="1492">
                  <c:v>21.372679292929291</c:v>
                </c:pt>
                <c:pt idx="1493">
                  <c:v>13.619553030303031</c:v>
                </c:pt>
                <c:pt idx="1494">
                  <c:v>23.427078282828287</c:v>
                </c:pt>
                <c:pt idx="1495">
                  <c:v>11.09491414141414</c:v>
                </c:pt>
                <c:pt idx="1496">
                  <c:v>20.501762626262632</c:v>
                </c:pt>
                <c:pt idx="1497">
                  <c:v>24.732669191919189</c:v>
                </c:pt>
                <c:pt idx="1498">
                  <c:v>15.772583333333333</c:v>
                </c:pt>
                <c:pt idx="1499">
                  <c:v>30.554121212121213</c:v>
                </c:pt>
                <c:pt idx="1500">
                  <c:v>11.392744949494951</c:v>
                </c:pt>
                <c:pt idx="1501">
                  <c:v>16.155843434343435</c:v>
                </c:pt>
                <c:pt idx="1502">
                  <c:v>19.904782828282823</c:v>
                </c:pt>
                <c:pt idx="1503">
                  <c:v>13.638090909090909</c:v>
                </c:pt>
                <c:pt idx="1504">
                  <c:v>24.116436868686868</c:v>
                </c:pt>
                <c:pt idx="1505">
                  <c:v>9.6666792929292953</c:v>
                </c:pt>
                <c:pt idx="1506">
                  <c:v>24.529929292929296</c:v>
                </c:pt>
                <c:pt idx="1507">
                  <c:v>30.981797979797985</c:v>
                </c:pt>
                <c:pt idx="1508">
                  <c:v>18.383164141414142</c:v>
                </c:pt>
                <c:pt idx="1509">
                  <c:v>34.153787878787888</c:v>
                </c:pt>
                <c:pt idx="1510">
                  <c:v>16.541694444444438</c:v>
                </c:pt>
                <c:pt idx="1511">
                  <c:v>21.004648989898993</c:v>
                </c:pt>
                <c:pt idx="1512">
                  <c:v>27.180426767676764</c:v>
                </c:pt>
                <c:pt idx="1513">
                  <c:v>19.07043181818182</c:v>
                </c:pt>
                <c:pt idx="1514">
                  <c:v>32.581563131313125</c:v>
                </c:pt>
                <c:pt idx="1515">
                  <c:v>15.376030303030303</c:v>
                </c:pt>
                <c:pt idx="1516">
                  <c:v>17.952255050505055</c:v>
                </c:pt>
                <c:pt idx="1517">
                  <c:v>23.330535353535353</c:v>
                </c:pt>
                <c:pt idx="1518">
                  <c:v>14.619593434343432</c:v>
                </c:pt>
                <c:pt idx="1519">
                  <c:v>27.891707070707071</c:v>
                </c:pt>
                <c:pt idx="1520">
                  <c:v>13.276507575757577</c:v>
                </c:pt>
                <c:pt idx="1521">
                  <c:v>17.55704292929293</c:v>
                </c:pt>
                <c:pt idx="1522">
                  <c:v>25.716078282828281</c:v>
                </c:pt>
                <c:pt idx="1523">
                  <c:v>15.159603535353538</c:v>
                </c:pt>
                <c:pt idx="1524">
                  <c:v>27.71126515151515</c:v>
                </c:pt>
                <c:pt idx="1525">
                  <c:v>11.228507575757575</c:v>
                </c:pt>
                <c:pt idx="1526">
                  <c:v>20.183676767676772</c:v>
                </c:pt>
                <c:pt idx="1527">
                  <c:v>23.734883838383841</c:v>
                </c:pt>
                <c:pt idx="1528">
                  <c:v>17.155699494949499</c:v>
                </c:pt>
                <c:pt idx="1529">
                  <c:v>32.951838383838378</c:v>
                </c:pt>
                <c:pt idx="1530">
                  <c:v>13.508959595959594</c:v>
                </c:pt>
                <c:pt idx="1531">
                  <c:v>21.305179292929296</c:v>
                </c:pt>
                <c:pt idx="1532">
                  <c:v>27.010126262626258</c:v>
                </c:pt>
                <c:pt idx="1533">
                  <c:v>17.322888888888887</c:v>
                </c:pt>
                <c:pt idx="1534">
                  <c:v>32.773777777777774</c:v>
                </c:pt>
                <c:pt idx="1535">
                  <c:v>13.272396464646471</c:v>
                </c:pt>
                <c:pt idx="1536">
                  <c:v>33.563964646464648</c:v>
                </c:pt>
                <c:pt idx="1537">
                  <c:v>58.554242424242418</c:v>
                </c:pt>
                <c:pt idx="1538">
                  <c:v>29.946148989898994</c:v>
                </c:pt>
                <c:pt idx="1539">
                  <c:v>62.924202020202017</c:v>
                </c:pt>
                <c:pt idx="1540">
                  <c:v>21.311260101010102</c:v>
                </c:pt>
                <c:pt idx="1541">
                  <c:v>23.017217171717171</c:v>
                </c:pt>
                <c:pt idx="1542">
                  <c:v>37.670237373737379</c:v>
                </c:pt>
                <c:pt idx="1543">
                  <c:v>21.073393939393949</c:v>
                </c:pt>
                <c:pt idx="1544">
                  <c:v>44.248727272727265</c:v>
                </c:pt>
                <c:pt idx="1545">
                  <c:v>16.145315656565657</c:v>
                </c:pt>
                <c:pt idx="1546">
                  <c:v>22.708272727272721</c:v>
                </c:pt>
                <c:pt idx="1547">
                  <c:v>25.079143939393941</c:v>
                </c:pt>
                <c:pt idx="1548">
                  <c:v>19.063631313131321</c:v>
                </c:pt>
                <c:pt idx="1549">
                  <c:v>28.105323232323236</c:v>
                </c:pt>
                <c:pt idx="1550">
                  <c:v>13.875351010101014</c:v>
                </c:pt>
                <c:pt idx="1551">
                  <c:v>17.844570707070705</c:v>
                </c:pt>
                <c:pt idx="1552">
                  <c:v>21.519585858585859</c:v>
                </c:pt>
                <c:pt idx="1553">
                  <c:v>15.159363636363635</c:v>
                </c:pt>
                <c:pt idx="1554">
                  <c:v>26.93854040404041</c:v>
                </c:pt>
                <c:pt idx="1555">
                  <c:v>10.387222222222219</c:v>
                </c:pt>
                <c:pt idx="1556">
                  <c:v>32.245957070707071</c:v>
                </c:pt>
                <c:pt idx="1557">
                  <c:v>34.166876262626268</c:v>
                </c:pt>
                <c:pt idx="1558">
                  <c:v>24.402007575757576</c:v>
                </c:pt>
                <c:pt idx="1559">
                  <c:v>39.958873737373736</c:v>
                </c:pt>
                <c:pt idx="1560">
                  <c:v>18.290459595959597</c:v>
                </c:pt>
                <c:pt idx="1561">
                  <c:v>17.875454545454541</c:v>
                </c:pt>
                <c:pt idx="1562">
                  <c:v>22.602146464646463</c:v>
                </c:pt>
                <c:pt idx="1563">
                  <c:v>15.036876262626263</c:v>
                </c:pt>
                <c:pt idx="1564">
                  <c:v>27.332151515151516</c:v>
                </c:pt>
                <c:pt idx="1565">
                  <c:v>12.169037878787879</c:v>
                </c:pt>
                <c:pt idx="1566">
                  <c:v>25.207901515151509</c:v>
                </c:pt>
                <c:pt idx="1567">
                  <c:v>29.868101010101007</c:v>
                </c:pt>
                <c:pt idx="1568">
                  <c:v>18.929194444444445</c:v>
                </c:pt>
                <c:pt idx="1569">
                  <c:v>36.029414141414144</c:v>
                </c:pt>
                <c:pt idx="1570">
                  <c:v>17.732060606060607</c:v>
                </c:pt>
                <c:pt idx="1571">
                  <c:v>23.017510101010103</c:v>
                </c:pt>
                <c:pt idx="1572">
                  <c:v>28.089560606060608</c:v>
                </c:pt>
                <c:pt idx="1573">
                  <c:v>18.526626262626262</c:v>
                </c:pt>
                <c:pt idx="1574">
                  <c:v>45.893878787878791</c:v>
                </c:pt>
                <c:pt idx="1575">
                  <c:v>16.315535353535356</c:v>
                </c:pt>
                <c:pt idx="1576">
                  <c:v>26.798224747474745</c:v>
                </c:pt>
                <c:pt idx="1577">
                  <c:v>31.368782828282828</c:v>
                </c:pt>
                <c:pt idx="1578">
                  <c:v>18.847654040404041</c:v>
                </c:pt>
                <c:pt idx="1579">
                  <c:v>34.657005050505042</c:v>
                </c:pt>
                <c:pt idx="1580">
                  <c:v>19.355270202020204</c:v>
                </c:pt>
                <c:pt idx="1581">
                  <c:v>39.070171717171718</c:v>
                </c:pt>
                <c:pt idx="1582">
                  <c:v>48.840575757575749</c:v>
                </c:pt>
                <c:pt idx="1583">
                  <c:v>20.162060606060606</c:v>
                </c:pt>
                <c:pt idx="1584">
                  <c:v>51.476636363636359</c:v>
                </c:pt>
                <c:pt idx="1585">
                  <c:v>17.582752525252527</c:v>
                </c:pt>
                <c:pt idx="1586">
                  <c:v>18.907363636363634</c:v>
                </c:pt>
                <c:pt idx="1587">
                  <c:v>20.643984848484848</c:v>
                </c:pt>
                <c:pt idx="1588">
                  <c:v>15.985568181818177</c:v>
                </c:pt>
                <c:pt idx="1589">
                  <c:v>27.864924242424237</c:v>
                </c:pt>
                <c:pt idx="1590">
                  <c:v>13.577151515151511</c:v>
                </c:pt>
                <c:pt idx="1591">
                  <c:v>24.631570707070708</c:v>
                </c:pt>
                <c:pt idx="1592">
                  <c:v>27.048179292929298</c:v>
                </c:pt>
                <c:pt idx="1593">
                  <c:v>17.196118686868694</c:v>
                </c:pt>
                <c:pt idx="1594">
                  <c:v>32.279934343434348</c:v>
                </c:pt>
                <c:pt idx="1595">
                  <c:v>15.168780303030305</c:v>
                </c:pt>
                <c:pt idx="1596">
                  <c:v>26.739116161616163</c:v>
                </c:pt>
                <c:pt idx="1597">
                  <c:v>31.1035</c:v>
                </c:pt>
                <c:pt idx="1598">
                  <c:v>21.644666666666662</c:v>
                </c:pt>
                <c:pt idx="1599">
                  <c:v>38.873065656565657</c:v>
                </c:pt>
                <c:pt idx="1600">
                  <c:v>17.790671717171719</c:v>
                </c:pt>
                <c:pt idx="1601">
                  <c:v>41.173732323232322</c:v>
                </c:pt>
                <c:pt idx="1602">
                  <c:v>69.610191919191919</c:v>
                </c:pt>
                <c:pt idx="1603">
                  <c:v>34.713558080808077</c:v>
                </c:pt>
                <c:pt idx="1604">
                  <c:v>81.012035353535353</c:v>
                </c:pt>
                <c:pt idx="1605">
                  <c:v>22.518671717171717</c:v>
                </c:pt>
                <c:pt idx="1606">
                  <c:v>22.20911111111111</c:v>
                </c:pt>
                <c:pt idx="1607">
                  <c:v>25.343199494949491</c:v>
                </c:pt>
                <c:pt idx="1608">
                  <c:v>17.393457070707068</c:v>
                </c:pt>
                <c:pt idx="1609">
                  <c:v>33.043343434343434</c:v>
                </c:pt>
                <c:pt idx="1610">
                  <c:v>14.32095707070707</c:v>
                </c:pt>
                <c:pt idx="1611">
                  <c:v>17.047921717171718</c:v>
                </c:pt>
                <c:pt idx="1612">
                  <c:v>22.392292929292928</c:v>
                </c:pt>
                <c:pt idx="1613">
                  <c:v>15.059613636363634</c:v>
                </c:pt>
                <c:pt idx="1614">
                  <c:v>26.823666666666671</c:v>
                </c:pt>
                <c:pt idx="1615">
                  <c:v>10.212217171717173</c:v>
                </c:pt>
                <c:pt idx="1616">
                  <c:v>14.921815656565656</c:v>
                </c:pt>
                <c:pt idx="1617">
                  <c:v>18.115755050505051</c:v>
                </c:pt>
                <c:pt idx="1618">
                  <c:v>11.144373737373735</c:v>
                </c:pt>
                <c:pt idx="1619">
                  <c:v>21.745967171717172</c:v>
                </c:pt>
                <c:pt idx="1620">
                  <c:v>10.91491414141414</c:v>
                </c:pt>
                <c:pt idx="1621">
                  <c:v>18.362643939393944</c:v>
                </c:pt>
                <c:pt idx="1622">
                  <c:v>21.453085858585862</c:v>
                </c:pt>
                <c:pt idx="1623">
                  <c:v>14.173984848484848</c:v>
                </c:pt>
                <c:pt idx="1624">
                  <c:v>27.369580808080805</c:v>
                </c:pt>
                <c:pt idx="1625">
                  <c:v>12.970654040404039</c:v>
                </c:pt>
                <c:pt idx="1626">
                  <c:v>14.819722222222223</c:v>
                </c:pt>
                <c:pt idx="1627">
                  <c:v>18.39673737373737</c:v>
                </c:pt>
                <c:pt idx="1628">
                  <c:v>12.224088383838382</c:v>
                </c:pt>
                <c:pt idx="1629">
                  <c:v>22.49007323232323</c:v>
                </c:pt>
                <c:pt idx="1630">
                  <c:v>9.4811691919191912</c:v>
                </c:pt>
                <c:pt idx="1631">
                  <c:v>18.285580808080805</c:v>
                </c:pt>
                <c:pt idx="1632">
                  <c:v>21.599785353535356</c:v>
                </c:pt>
                <c:pt idx="1633">
                  <c:v>13.479292929292924</c:v>
                </c:pt>
                <c:pt idx="1634">
                  <c:v>25.227282828282824</c:v>
                </c:pt>
                <c:pt idx="1635">
                  <c:v>13.098027777777782</c:v>
                </c:pt>
                <c:pt idx="1636">
                  <c:v>13.493944444444445</c:v>
                </c:pt>
                <c:pt idx="1637">
                  <c:v>16.395494949494946</c:v>
                </c:pt>
                <c:pt idx="1638">
                  <c:v>11.349060606060609</c:v>
                </c:pt>
                <c:pt idx="1639">
                  <c:v>19.801391414141417</c:v>
                </c:pt>
                <c:pt idx="1640">
                  <c:v>9.1409141414141413</c:v>
                </c:pt>
                <c:pt idx="1641">
                  <c:v>13.798790404040409</c:v>
                </c:pt>
                <c:pt idx="1642">
                  <c:v>17.886058080808077</c:v>
                </c:pt>
                <c:pt idx="1643">
                  <c:v>11.706595959595958</c:v>
                </c:pt>
                <c:pt idx="1644">
                  <c:v>23.102154040404045</c:v>
                </c:pt>
                <c:pt idx="1645">
                  <c:v>10.509146464646465</c:v>
                </c:pt>
                <c:pt idx="1646">
                  <c:v>21.083459595959596</c:v>
                </c:pt>
                <c:pt idx="1647">
                  <c:v>23.537469696969701</c:v>
                </c:pt>
                <c:pt idx="1648">
                  <c:v>16.888565656565657</c:v>
                </c:pt>
                <c:pt idx="1649">
                  <c:v>28.422797979797974</c:v>
                </c:pt>
                <c:pt idx="1650">
                  <c:v>13.51005303030303</c:v>
                </c:pt>
                <c:pt idx="1651">
                  <c:v>17.07555555555556</c:v>
                </c:pt>
                <c:pt idx="1652">
                  <c:v>19.667709595959597</c:v>
                </c:pt>
                <c:pt idx="1653">
                  <c:v>14.237787878787882</c:v>
                </c:pt>
                <c:pt idx="1654">
                  <c:v>26.046959595959596</c:v>
                </c:pt>
                <c:pt idx="1655">
                  <c:v>12.718123737373736</c:v>
                </c:pt>
                <c:pt idx="1656">
                  <c:v>19.007686868686871</c:v>
                </c:pt>
                <c:pt idx="1657">
                  <c:v>27.639169191919194</c:v>
                </c:pt>
                <c:pt idx="1658">
                  <c:v>15.825204545454548</c:v>
                </c:pt>
                <c:pt idx="1659">
                  <c:v>38.996047979797979</c:v>
                </c:pt>
                <c:pt idx="1660">
                  <c:v>14.036272727272726</c:v>
                </c:pt>
                <c:pt idx="1661">
                  <c:v>14.335484848484844</c:v>
                </c:pt>
                <c:pt idx="1662">
                  <c:v>20.346441919191918</c:v>
                </c:pt>
                <c:pt idx="1663">
                  <c:v>10.165315656565657</c:v>
                </c:pt>
                <c:pt idx="1664">
                  <c:v>22.568494949494951</c:v>
                </c:pt>
                <c:pt idx="1665">
                  <c:v>9.2323888888888899</c:v>
                </c:pt>
                <c:pt idx="1666">
                  <c:v>20.993257575757578</c:v>
                </c:pt>
                <c:pt idx="1667">
                  <c:v>24.925055555555552</c:v>
                </c:pt>
                <c:pt idx="1668">
                  <c:v>15.960441919191922</c:v>
                </c:pt>
                <c:pt idx="1669">
                  <c:v>26.282598484848485</c:v>
                </c:pt>
                <c:pt idx="1670">
                  <c:v>13.642568181818183</c:v>
                </c:pt>
                <c:pt idx="1671">
                  <c:v>18.805752525252526</c:v>
                </c:pt>
                <c:pt idx="1672">
                  <c:v>22.052494949494953</c:v>
                </c:pt>
                <c:pt idx="1673">
                  <c:v>14.551648989898991</c:v>
                </c:pt>
                <c:pt idx="1674">
                  <c:v>26.339590909090909</c:v>
                </c:pt>
                <c:pt idx="1675">
                  <c:v>11.148742424242425</c:v>
                </c:pt>
                <c:pt idx="1676">
                  <c:v>23.745638888888884</c:v>
                </c:pt>
                <c:pt idx="1677">
                  <c:v>29.77689393939394</c:v>
                </c:pt>
                <c:pt idx="1678">
                  <c:v>19.246853535353537</c:v>
                </c:pt>
                <c:pt idx="1679">
                  <c:v>33.849020202020206</c:v>
                </c:pt>
                <c:pt idx="1680">
                  <c:v>16.316512626262622</c:v>
                </c:pt>
                <c:pt idx="1681">
                  <c:v>18.688765151515149</c:v>
                </c:pt>
                <c:pt idx="1682">
                  <c:v>24.793921717171717</c:v>
                </c:pt>
                <c:pt idx="1683">
                  <c:v>15.07013636363636</c:v>
                </c:pt>
                <c:pt idx="1684">
                  <c:v>26.034752525252522</c:v>
                </c:pt>
                <c:pt idx="1685">
                  <c:v>13.288818181818179</c:v>
                </c:pt>
                <c:pt idx="1686">
                  <c:v>23.81422474747475</c:v>
                </c:pt>
                <c:pt idx="1687">
                  <c:v>28.692457070707068</c:v>
                </c:pt>
                <c:pt idx="1688">
                  <c:v>21.768148989898993</c:v>
                </c:pt>
                <c:pt idx="1689">
                  <c:v>35.325626262626265</c:v>
                </c:pt>
                <c:pt idx="1690">
                  <c:v>17.252439393939394</c:v>
                </c:pt>
                <c:pt idx="1691">
                  <c:v>23.522065656565655</c:v>
                </c:pt>
                <c:pt idx="1692">
                  <c:v>31.052979797979791</c:v>
                </c:pt>
                <c:pt idx="1693">
                  <c:v>18.352641414141413</c:v>
                </c:pt>
                <c:pt idx="1694">
                  <c:v>33.342616161616164</c:v>
                </c:pt>
                <c:pt idx="1695">
                  <c:v>15.02306313131313</c:v>
                </c:pt>
                <c:pt idx="1696">
                  <c:v>64.554194444444448</c:v>
                </c:pt>
                <c:pt idx="1697">
                  <c:v>73.297545454545443</c:v>
                </c:pt>
                <c:pt idx="1698">
                  <c:v>58.529368686868686</c:v>
                </c:pt>
                <c:pt idx="1699">
                  <c:v>92.435429292929314</c:v>
                </c:pt>
                <c:pt idx="1700">
                  <c:v>59.594520202020199</c:v>
                </c:pt>
                <c:pt idx="1701">
                  <c:v>16.887391414141415</c:v>
                </c:pt>
                <c:pt idx="1702">
                  <c:v>19.193249999999995</c:v>
                </c:pt>
                <c:pt idx="1703">
                  <c:v>13.462000000000003</c:v>
                </c:pt>
                <c:pt idx="1704">
                  <c:v>23.745818181818183</c:v>
                </c:pt>
                <c:pt idx="1705">
                  <c:v>11.019512626262628</c:v>
                </c:pt>
                <c:pt idx="1706">
                  <c:v>20.767550505050508</c:v>
                </c:pt>
                <c:pt idx="1707">
                  <c:v>22.928916666666659</c:v>
                </c:pt>
                <c:pt idx="1708">
                  <c:v>16.727964646464642</c:v>
                </c:pt>
                <c:pt idx="1709">
                  <c:v>28.930398989898986</c:v>
                </c:pt>
                <c:pt idx="1710">
                  <c:v>14.261361111111116</c:v>
                </c:pt>
                <c:pt idx="1711">
                  <c:v>15.365146464646468</c:v>
                </c:pt>
                <c:pt idx="1712">
                  <c:v>19.313058080808077</c:v>
                </c:pt>
                <c:pt idx="1713">
                  <c:v>13.247174242424238</c:v>
                </c:pt>
                <c:pt idx="1714">
                  <c:v>23.287924242424243</c:v>
                </c:pt>
                <c:pt idx="1715">
                  <c:v>11.095366161616163</c:v>
                </c:pt>
                <c:pt idx="1716">
                  <c:v>23.579414141414137</c:v>
                </c:pt>
                <c:pt idx="1717">
                  <c:v>27.974330808080808</c:v>
                </c:pt>
                <c:pt idx="1718">
                  <c:v>18.819166666666664</c:v>
                </c:pt>
                <c:pt idx="1719">
                  <c:v>35.541969696969694</c:v>
                </c:pt>
                <c:pt idx="1720">
                  <c:v>15.452121212121217</c:v>
                </c:pt>
                <c:pt idx="1721">
                  <c:v>23.677656565656569</c:v>
                </c:pt>
                <c:pt idx="1722">
                  <c:v>25.637901515151519</c:v>
                </c:pt>
                <c:pt idx="1723">
                  <c:v>16.579547979797983</c:v>
                </c:pt>
                <c:pt idx="1724">
                  <c:v>34.134992424242419</c:v>
                </c:pt>
                <c:pt idx="1725">
                  <c:v>14.468305555555558</c:v>
                </c:pt>
                <c:pt idx="1726">
                  <c:v>18.554234848484846</c:v>
                </c:pt>
                <c:pt idx="1727">
                  <c:v>22.752378787878794</c:v>
                </c:pt>
                <c:pt idx="1728">
                  <c:v>14.616444444444443</c:v>
                </c:pt>
                <c:pt idx="1729">
                  <c:v>27.011833333333332</c:v>
                </c:pt>
                <c:pt idx="1730">
                  <c:v>12.589861111111107</c:v>
                </c:pt>
                <c:pt idx="1731">
                  <c:v>18.720265151515154</c:v>
                </c:pt>
                <c:pt idx="1732">
                  <c:v>24.059527777777785</c:v>
                </c:pt>
                <c:pt idx="1733">
                  <c:v>13.984042929292931</c:v>
                </c:pt>
                <c:pt idx="1734">
                  <c:v>27.772469696969694</c:v>
                </c:pt>
                <c:pt idx="1735">
                  <c:v>11.21064898989899</c:v>
                </c:pt>
                <c:pt idx="1736">
                  <c:v>19.85224242424243</c:v>
                </c:pt>
                <c:pt idx="1737">
                  <c:v>25.412414141414136</c:v>
                </c:pt>
                <c:pt idx="1738">
                  <c:v>17.180280303030301</c:v>
                </c:pt>
                <c:pt idx="1739">
                  <c:v>31.665166666666668</c:v>
                </c:pt>
                <c:pt idx="1740">
                  <c:v>13.978969696969695</c:v>
                </c:pt>
                <c:pt idx="1741">
                  <c:v>20.405292929292926</c:v>
                </c:pt>
                <c:pt idx="1742">
                  <c:v>25.724522727272724</c:v>
                </c:pt>
                <c:pt idx="1743">
                  <c:v>16.960949494949492</c:v>
                </c:pt>
                <c:pt idx="1744">
                  <c:v>32.979510101010106</c:v>
                </c:pt>
                <c:pt idx="1745">
                  <c:v>13.967944444444443</c:v>
                </c:pt>
                <c:pt idx="1746">
                  <c:v>36.864878787878787</c:v>
                </c:pt>
                <c:pt idx="1747">
                  <c:v>43.362090909090895</c:v>
                </c:pt>
                <c:pt idx="1748">
                  <c:v>28.874770202020205</c:v>
                </c:pt>
                <c:pt idx="1749">
                  <c:v>61.642297979797988</c:v>
                </c:pt>
                <c:pt idx="1750">
                  <c:v>22.282664141414148</c:v>
                </c:pt>
                <c:pt idx="1751">
                  <c:v>22.637070707070709</c:v>
                </c:pt>
                <c:pt idx="1752">
                  <c:v>29.025202020202016</c:v>
                </c:pt>
                <c:pt idx="1753">
                  <c:v>18.09044696969697</c:v>
                </c:pt>
                <c:pt idx="1754">
                  <c:v>41.505674242424242</c:v>
                </c:pt>
                <c:pt idx="1755">
                  <c:v>15.829159090909092</c:v>
                </c:pt>
                <c:pt idx="1756">
                  <c:v>22.340818181818186</c:v>
                </c:pt>
                <c:pt idx="1757">
                  <c:v>25.885838383838387</c:v>
                </c:pt>
                <c:pt idx="1758">
                  <c:v>18.109969696969696</c:v>
                </c:pt>
                <c:pt idx="1759">
                  <c:v>28.400525252525256</c:v>
                </c:pt>
                <c:pt idx="1760">
                  <c:v>14.902388888888888</c:v>
                </c:pt>
                <c:pt idx="1761">
                  <c:v>17.737785353535354</c:v>
                </c:pt>
                <c:pt idx="1762">
                  <c:v>21.495734848484851</c:v>
                </c:pt>
                <c:pt idx="1763">
                  <c:v>14.005123737373735</c:v>
                </c:pt>
                <c:pt idx="1764">
                  <c:v>27.503121212121215</c:v>
                </c:pt>
                <c:pt idx="1765">
                  <c:v>11.71768181818182</c:v>
                </c:pt>
                <c:pt idx="1766">
                  <c:v>28.820065656565653</c:v>
                </c:pt>
                <c:pt idx="1767">
                  <c:v>35.407325757575762</c:v>
                </c:pt>
                <c:pt idx="1768">
                  <c:v>23.214093434343436</c:v>
                </c:pt>
                <c:pt idx="1769">
                  <c:v>39.191848484848485</c:v>
                </c:pt>
                <c:pt idx="1770">
                  <c:v>16.864760101010095</c:v>
                </c:pt>
                <c:pt idx="1771">
                  <c:v>19.224929292929293</c:v>
                </c:pt>
                <c:pt idx="1772">
                  <c:v>23.479434343434342</c:v>
                </c:pt>
                <c:pt idx="1773">
                  <c:v>14.147338383838381</c:v>
                </c:pt>
                <c:pt idx="1774">
                  <c:v>26.712164141414149</c:v>
                </c:pt>
                <c:pt idx="1775">
                  <c:v>11.304825757575756</c:v>
                </c:pt>
                <c:pt idx="1776">
                  <c:v>24.5602196969697</c:v>
                </c:pt>
                <c:pt idx="1777">
                  <c:v>28.23788636363636</c:v>
                </c:pt>
                <c:pt idx="1778">
                  <c:v>20.989982323232322</c:v>
                </c:pt>
                <c:pt idx="1779">
                  <c:v>35.145898989898988</c:v>
                </c:pt>
                <c:pt idx="1780">
                  <c:v>16.868833333333331</c:v>
                </c:pt>
                <c:pt idx="1781">
                  <c:v>23.909593434343428</c:v>
                </c:pt>
                <c:pt idx="1782">
                  <c:v>28.800348484848488</c:v>
                </c:pt>
                <c:pt idx="1783">
                  <c:v>19.180315656565657</c:v>
                </c:pt>
                <c:pt idx="1784">
                  <c:v>35.963813131313138</c:v>
                </c:pt>
                <c:pt idx="1785">
                  <c:v>15.319613636363638</c:v>
                </c:pt>
                <c:pt idx="1786">
                  <c:v>24.925921717171718</c:v>
                </c:pt>
                <c:pt idx="1787">
                  <c:v>29.56602525252525</c:v>
                </c:pt>
                <c:pt idx="1788">
                  <c:v>20.248189393939398</c:v>
                </c:pt>
                <c:pt idx="1789">
                  <c:v>35.134338383838376</c:v>
                </c:pt>
                <c:pt idx="1790">
                  <c:v>17.441459595959593</c:v>
                </c:pt>
                <c:pt idx="1791">
                  <c:v>35.561689393939396</c:v>
                </c:pt>
                <c:pt idx="1792">
                  <c:v>45.760671717171718</c:v>
                </c:pt>
                <c:pt idx="1793">
                  <c:v>23.036277777777777</c:v>
                </c:pt>
                <c:pt idx="1794">
                  <c:v>70.925828282828277</c:v>
                </c:pt>
                <c:pt idx="1795">
                  <c:v>17.852868686868689</c:v>
                </c:pt>
                <c:pt idx="1796">
                  <c:v>20.561727272727271</c:v>
                </c:pt>
                <c:pt idx="1797">
                  <c:v>24.860944444444449</c:v>
                </c:pt>
                <c:pt idx="1798">
                  <c:v>16.763126262626265</c:v>
                </c:pt>
                <c:pt idx="1799">
                  <c:v>29.091040404040402</c:v>
                </c:pt>
                <c:pt idx="1800">
                  <c:v>12.522792929292933</c:v>
                </c:pt>
                <c:pt idx="1801">
                  <c:v>24.487949494949493</c:v>
                </c:pt>
                <c:pt idx="1802">
                  <c:v>27.249527777777779</c:v>
                </c:pt>
                <c:pt idx="1803">
                  <c:v>17.202656565656568</c:v>
                </c:pt>
                <c:pt idx="1804">
                  <c:v>32.57126262626263</c:v>
                </c:pt>
                <c:pt idx="1805">
                  <c:v>14.545477272727272</c:v>
                </c:pt>
                <c:pt idx="1806">
                  <c:v>27.943563131313127</c:v>
                </c:pt>
                <c:pt idx="1807">
                  <c:v>33.268090909090915</c:v>
                </c:pt>
                <c:pt idx="1808">
                  <c:v>23.718300505050507</c:v>
                </c:pt>
                <c:pt idx="1809">
                  <c:v>37.874707070707068</c:v>
                </c:pt>
                <c:pt idx="1810">
                  <c:v>19.677631313131315</c:v>
                </c:pt>
                <c:pt idx="1811">
                  <c:v>54.708648989898997</c:v>
                </c:pt>
                <c:pt idx="1812">
                  <c:v>63.836944444444448</c:v>
                </c:pt>
                <c:pt idx="1813">
                  <c:v>24.763030303030305</c:v>
                </c:pt>
                <c:pt idx="1814">
                  <c:v>72.614247474747472</c:v>
                </c:pt>
                <c:pt idx="1815">
                  <c:v>16.288929292929289</c:v>
                </c:pt>
                <c:pt idx="1816">
                  <c:v>19.291833333333329</c:v>
                </c:pt>
                <c:pt idx="1817">
                  <c:v>26.03929292929293</c:v>
                </c:pt>
                <c:pt idx="1818">
                  <c:v>15.456906565656569</c:v>
                </c:pt>
                <c:pt idx="1819">
                  <c:v>33.388560606060615</c:v>
                </c:pt>
                <c:pt idx="1820">
                  <c:v>12.372638888888886</c:v>
                </c:pt>
                <c:pt idx="1821">
                  <c:v>18.986297979797975</c:v>
                </c:pt>
                <c:pt idx="1822">
                  <c:v>22.442088383838385</c:v>
                </c:pt>
                <c:pt idx="1823">
                  <c:v>14.760674242424246</c:v>
                </c:pt>
                <c:pt idx="1824">
                  <c:v>27.009010101010105</c:v>
                </c:pt>
                <c:pt idx="1825">
                  <c:v>11.613358585858588</c:v>
                </c:pt>
                <c:pt idx="1826">
                  <c:v>14.248805555555554</c:v>
                </c:pt>
                <c:pt idx="1827">
                  <c:v>18.997270202020207</c:v>
                </c:pt>
                <c:pt idx="1828">
                  <c:v>11.4822601010101</c:v>
                </c:pt>
                <c:pt idx="1829">
                  <c:v>22.649073232323232</c:v>
                </c:pt>
                <c:pt idx="1830">
                  <c:v>9.2463888888888928</c:v>
                </c:pt>
                <c:pt idx="1831">
                  <c:v>16.706229797979802</c:v>
                </c:pt>
                <c:pt idx="1832">
                  <c:v>22.112444444444442</c:v>
                </c:pt>
                <c:pt idx="1833">
                  <c:v>15.297128787878787</c:v>
                </c:pt>
                <c:pt idx="1834">
                  <c:v>29.633515151515155</c:v>
                </c:pt>
                <c:pt idx="1835">
                  <c:v>12.447070707070708</c:v>
                </c:pt>
                <c:pt idx="1836">
                  <c:v>14.538068181818186</c:v>
                </c:pt>
                <c:pt idx="1837">
                  <c:v>17.49165404040404</c:v>
                </c:pt>
                <c:pt idx="1838">
                  <c:v>12.083141414141414</c:v>
                </c:pt>
                <c:pt idx="1839">
                  <c:v>23.667517676767684</c:v>
                </c:pt>
                <c:pt idx="1840">
                  <c:v>10.646191919191919</c:v>
                </c:pt>
                <c:pt idx="1841">
                  <c:v>18.918452020202018</c:v>
                </c:pt>
                <c:pt idx="1842">
                  <c:v>21.248012626262621</c:v>
                </c:pt>
                <c:pt idx="1843">
                  <c:v>14.65080808080808</c:v>
                </c:pt>
                <c:pt idx="1844">
                  <c:v>26.172015151515144</c:v>
                </c:pt>
                <c:pt idx="1845">
                  <c:v>12.331941919191921</c:v>
                </c:pt>
                <c:pt idx="1846">
                  <c:v>14.681015151515151</c:v>
                </c:pt>
                <c:pt idx="1847">
                  <c:v>17.69873484848485</c:v>
                </c:pt>
                <c:pt idx="1848">
                  <c:v>9.9755656565656565</c:v>
                </c:pt>
                <c:pt idx="1849">
                  <c:v>19.396669191919194</c:v>
                </c:pt>
                <c:pt idx="1850">
                  <c:v>8.7121868686868673</c:v>
                </c:pt>
                <c:pt idx="1851">
                  <c:v>15.713121212121212</c:v>
                </c:pt>
                <c:pt idx="1852">
                  <c:v>17.913843434343431</c:v>
                </c:pt>
                <c:pt idx="1853">
                  <c:v>11.836681818181816</c:v>
                </c:pt>
                <c:pt idx="1854">
                  <c:v>22.70572727272727</c:v>
                </c:pt>
                <c:pt idx="1855">
                  <c:v>10.042446969696968</c:v>
                </c:pt>
                <c:pt idx="1856">
                  <c:v>21.457103535353536</c:v>
                </c:pt>
                <c:pt idx="1857">
                  <c:v>23.835656565656564</c:v>
                </c:pt>
                <c:pt idx="1858">
                  <c:v>17.068898989898987</c:v>
                </c:pt>
                <c:pt idx="1859">
                  <c:v>29.613257575757576</c:v>
                </c:pt>
                <c:pt idx="1860">
                  <c:v>13.055032828282826</c:v>
                </c:pt>
                <c:pt idx="1861">
                  <c:v>16.861724747474742</c:v>
                </c:pt>
                <c:pt idx="1862">
                  <c:v>20.357262626262628</c:v>
                </c:pt>
                <c:pt idx="1863">
                  <c:v>15.180926767676763</c:v>
                </c:pt>
                <c:pt idx="1864">
                  <c:v>25.907797979797984</c:v>
                </c:pt>
                <c:pt idx="1865">
                  <c:v>10.672992424242427</c:v>
                </c:pt>
                <c:pt idx="1866">
                  <c:v>20.02642929292929</c:v>
                </c:pt>
                <c:pt idx="1867">
                  <c:v>21.489507575757582</c:v>
                </c:pt>
                <c:pt idx="1868">
                  <c:v>14.641575757575758</c:v>
                </c:pt>
                <c:pt idx="1869">
                  <c:v>38.926906565656559</c:v>
                </c:pt>
                <c:pt idx="1870">
                  <c:v>13.661219696969697</c:v>
                </c:pt>
                <c:pt idx="1871">
                  <c:v>15.366936868686865</c:v>
                </c:pt>
                <c:pt idx="1872">
                  <c:v>17.794732323232324</c:v>
                </c:pt>
                <c:pt idx="1873">
                  <c:v>11.671116161616162</c:v>
                </c:pt>
                <c:pt idx="1874">
                  <c:v>22.787946969696964</c:v>
                </c:pt>
                <c:pt idx="1875">
                  <c:v>9.2036414141414173</c:v>
                </c:pt>
                <c:pt idx="1876">
                  <c:v>18.83854797979798</c:v>
                </c:pt>
                <c:pt idx="1877">
                  <c:v>24.975154040404043</c:v>
                </c:pt>
                <c:pt idx="1878">
                  <c:v>15.923772727272731</c:v>
                </c:pt>
                <c:pt idx="1879">
                  <c:v>27.035782828282819</c:v>
                </c:pt>
                <c:pt idx="1880">
                  <c:v>13.738684343434345</c:v>
                </c:pt>
                <c:pt idx="1881">
                  <c:v>16.668946969696975</c:v>
                </c:pt>
                <c:pt idx="1882">
                  <c:v>22.020878787878789</c:v>
                </c:pt>
                <c:pt idx="1883">
                  <c:v>13.590477272727272</c:v>
                </c:pt>
                <c:pt idx="1884">
                  <c:v>27.51674242424243</c:v>
                </c:pt>
                <c:pt idx="1885">
                  <c:v>12.081085858585858</c:v>
                </c:pt>
                <c:pt idx="1886">
                  <c:v>22.747757575757575</c:v>
                </c:pt>
                <c:pt idx="1887">
                  <c:v>30.627065656565659</c:v>
                </c:pt>
                <c:pt idx="1888">
                  <c:v>22.162982323232317</c:v>
                </c:pt>
                <c:pt idx="1889">
                  <c:v>35.274510101010094</c:v>
                </c:pt>
                <c:pt idx="1890">
                  <c:v>16.766686868686872</c:v>
                </c:pt>
                <c:pt idx="1891">
                  <c:v>20.386994949494955</c:v>
                </c:pt>
                <c:pt idx="1892">
                  <c:v>24.606931818181817</c:v>
                </c:pt>
                <c:pt idx="1893">
                  <c:v>15.359275252525254</c:v>
                </c:pt>
                <c:pt idx="1894">
                  <c:v>29.686924242424237</c:v>
                </c:pt>
                <c:pt idx="1895">
                  <c:v>12.603813131313133</c:v>
                </c:pt>
                <c:pt idx="1896">
                  <c:v>24.482530303030305</c:v>
                </c:pt>
                <c:pt idx="1897">
                  <c:v>27.389070707070708</c:v>
                </c:pt>
                <c:pt idx="1898">
                  <c:v>20.760593434343434</c:v>
                </c:pt>
                <c:pt idx="1899">
                  <c:v>33.778547979797978</c:v>
                </c:pt>
                <c:pt idx="1900">
                  <c:v>17.329797979797981</c:v>
                </c:pt>
                <c:pt idx="1901">
                  <c:v>24.355643939393939</c:v>
                </c:pt>
                <c:pt idx="1902">
                  <c:v>29.377583333333327</c:v>
                </c:pt>
                <c:pt idx="1903">
                  <c:v>18.697363636363637</c:v>
                </c:pt>
                <c:pt idx="1904">
                  <c:v>35.226510101010106</c:v>
                </c:pt>
                <c:pt idx="1905">
                  <c:v>13.876530303030302</c:v>
                </c:pt>
                <c:pt idx="1906">
                  <c:v>64.073313131313128</c:v>
                </c:pt>
                <c:pt idx="1907">
                  <c:v>84.479904040404051</c:v>
                </c:pt>
                <c:pt idx="1908">
                  <c:v>60.77797727272727</c:v>
                </c:pt>
                <c:pt idx="1909">
                  <c:v>87.435909090909092</c:v>
                </c:pt>
                <c:pt idx="1910">
                  <c:v>52.454159090909094</c:v>
                </c:pt>
                <c:pt idx="1911">
                  <c:v>17.29631565656566</c:v>
                </c:pt>
                <c:pt idx="1912">
                  <c:v>19.720921717171716</c:v>
                </c:pt>
                <c:pt idx="1913">
                  <c:v>12.766977272727274</c:v>
                </c:pt>
                <c:pt idx="1914">
                  <c:v>24.121532828282824</c:v>
                </c:pt>
                <c:pt idx="1915">
                  <c:v>10.735212121212122</c:v>
                </c:pt>
                <c:pt idx="1916">
                  <c:v>19.731901515151517</c:v>
                </c:pt>
                <c:pt idx="1917">
                  <c:v>23.375744949494951</c:v>
                </c:pt>
                <c:pt idx="1918">
                  <c:v>15.758262626262621</c:v>
                </c:pt>
                <c:pt idx="1919">
                  <c:v>34.343257575757576</c:v>
                </c:pt>
                <c:pt idx="1920">
                  <c:v>13.162646464646464</c:v>
                </c:pt>
                <c:pt idx="1921">
                  <c:v>15.634936868686871</c:v>
                </c:pt>
                <c:pt idx="1922">
                  <c:v>19.10439646464647</c:v>
                </c:pt>
                <c:pt idx="1923">
                  <c:v>14.46527272727273</c:v>
                </c:pt>
                <c:pt idx="1924">
                  <c:v>21.540368686868685</c:v>
                </c:pt>
                <c:pt idx="1925">
                  <c:v>10.850808080808081</c:v>
                </c:pt>
                <c:pt idx="1926">
                  <c:v>26.186297979797981</c:v>
                </c:pt>
                <c:pt idx="1927">
                  <c:v>29.936611111111109</c:v>
                </c:pt>
                <c:pt idx="1928">
                  <c:v>20.205919191919197</c:v>
                </c:pt>
                <c:pt idx="1929">
                  <c:v>34.047994949494949</c:v>
                </c:pt>
                <c:pt idx="1930">
                  <c:v>16.603681818181823</c:v>
                </c:pt>
                <c:pt idx="1931">
                  <c:v>22.774060606060601</c:v>
                </c:pt>
                <c:pt idx="1932">
                  <c:v>26.31418939393939</c:v>
                </c:pt>
                <c:pt idx="1933">
                  <c:v>18.450979797979791</c:v>
                </c:pt>
                <c:pt idx="1934">
                  <c:v>31.178664141414142</c:v>
                </c:pt>
                <c:pt idx="1935">
                  <c:v>14.947929292929288</c:v>
                </c:pt>
                <c:pt idx="1936">
                  <c:v>17.145679292929294</c:v>
                </c:pt>
                <c:pt idx="1937">
                  <c:v>22.538409090909092</c:v>
                </c:pt>
                <c:pt idx="1938">
                  <c:v>16.003931818181812</c:v>
                </c:pt>
                <c:pt idx="1939">
                  <c:v>26.423257575757571</c:v>
                </c:pt>
                <c:pt idx="1940">
                  <c:v>12.977292929292931</c:v>
                </c:pt>
                <c:pt idx="1941">
                  <c:v>17.839608585858585</c:v>
                </c:pt>
                <c:pt idx="1942">
                  <c:v>22.816477272727273</c:v>
                </c:pt>
                <c:pt idx="1943">
                  <c:v>15.196891414141412</c:v>
                </c:pt>
                <c:pt idx="1944">
                  <c:v>28.93345959595959</c:v>
                </c:pt>
                <c:pt idx="1945">
                  <c:v>10.933164141414141</c:v>
                </c:pt>
                <c:pt idx="1946">
                  <c:v>21.025229797979801</c:v>
                </c:pt>
                <c:pt idx="1947">
                  <c:v>25.58246464646464</c:v>
                </c:pt>
                <c:pt idx="1948">
                  <c:v>19.100297979797979</c:v>
                </c:pt>
                <c:pt idx="1949">
                  <c:v>31.503404040404039</c:v>
                </c:pt>
                <c:pt idx="1950">
                  <c:v>13.683906565656562</c:v>
                </c:pt>
                <c:pt idx="1951">
                  <c:v>23.292356060606064</c:v>
                </c:pt>
                <c:pt idx="1952">
                  <c:v>26.898737373737372</c:v>
                </c:pt>
                <c:pt idx="1953">
                  <c:v>16.211255050505049</c:v>
                </c:pt>
                <c:pt idx="1954">
                  <c:v>32.11509090909091</c:v>
                </c:pt>
                <c:pt idx="1955">
                  <c:v>14.14871464646464</c:v>
                </c:pt>
                <c:pt idx="1956">
                  <c:v>38.549848484848482</c:v>
                </c:pt>
                <c:pt idx="1957">
                  <c:v>51.564414141414133</c:v>
                </c:pt>
                <c:pt idx="1958">
                  <c:v>29.478901515151517</c:v>
                </c:pt>
                <c:pt idx="1959">
                  <c:v>61.085883838383843</c:v>
                </c:pt>
                <c:pt idx="1960">
                  <c:v>22.073904040404042</c:v>
                </c:pt>
                <c:pt idx="1961">
                  <c:v>24.000797979797984</c:v>
                </c:pt>
                <c:pt idx="1962">
                  <c:v>30.300356060606056</c:v>
                </c:pt>
                <c:pt idx="1963">
                  <c:v>19.364530303030303</c:v>
                </c:pt>
                <c:pt idx="1964">
                  <c:v>43.863805555555558</c:v>
                </c:pt>
                <c:pt idx="1965">
                  <c:v>15.703045454545459</c:v>
                </c:pt>
                <c:pt idx="1966">
                  <c:v>22.734744949494957</c:v>
                </c:pt>
                <c:pt idx="1967">
                  <c:v>24.309373737373736</c:v>
                </c:pt>
                <c:pt idx="1968">
                  <c:v>19.329969696969698</c:v>
                </c:pt>
                <c:pt idx="1969">
                  <c:v>27.81931818181819</c:v>
                </c:pt>
                <c:pt idx="1970">
                  <c:v>15.088431818181817</c:v>
                </c:pt>
                <c:pt idx="1971">
                  <c:v>17.930881313131312</c:v>
                </c:pt>
                <c:pt idx="1972">
                  <c:v>22.244007575757575</c:v>
                </c:pt>
                <c:pt idx="1973">
                  <c:v>14.791093434343436</c:v>
                </c:pt>
                <c:pt idx="1974">
                  <c:v>26.389987373737373</c:v>
                </c:pt>
                <c:pt idx="1975">
                  <c:v>13.035893939393935</c:v>
                </c:pt>
                <c:pt idx="1976">
                  <c:v>28.77443434343434</c:v>
                </c:pt>
                <c:pt idx="1977">
                  <c:v>34.014328282828288</c:v>
                </c:pt>
                <c:pt idx="1978">
                  <c:v>23.981363636363632</c:v>
                </c:pt>
                <c:pt idx="1979">
                  <c:v>43.973439393939394</c:v>
                </c:pt>
                <c:pt idx="1980">
                  <c:v>20.951343434343428</c:v>
                </c:pt>
                <c:pt idx="1981">
                  <c:v>18.197328282828277</c:v>
                </c:pt>
                <c:pt idx="1982">
                  <c:v>21.280027777777775</c:v>
                </c:pt>
                <c:pt idx="1983">
                  <c:v>14.781542929292929</c:v>
                </c:pt>
                <c:pt idx="1984">
                  <c:v>26.301340909090907</c:v>
                </c:pt>
                <c:pt idx="1985">
                  <c:v>10.988305555555556</c:v>
                </c:pt>
                <c:pt idx="1986">
                  <c:v>25.217724747474747</c:v>
                </c:pt>
                <c:pt idx="1987">
                  <c:v>30.418262626262628</c:v>
                </c:pt>
                <c:pt idx="1988">
                  <c:v>21.942166666666669</c:v>
                </c:pt>
                <c:pt idx="1989">
                  <c:v>32.362611111111114</c:v>
                </c:pt>
                <c:pt idx="1990">
                  <c:v>16.301502525252527</c:v>
                </c:pt>
                <c:pt idx="1991">
                  <c:v>23.059151515151513</c:v>
                </c:pt>
                <c:pt idx="1992">
                  <c:v>27.159671717171722</c:v>
                </c:pt>
                <c:pt idx="1993">
                  <c:v>20.269904040404043</c:v>
                </c:pt>
                <c:pt idx="1994">
                  <c:v>41.345742424242431</c:v>
                </c:pt>
                <c:pt idx="1995">
                  <c:v>15.698691919191921</c:v>
                </c:pt>
                <c:pt idx="1996">
                  <c:v>26.835797979797977</c:v>
                </c:pt>
                <c:pt idx="1997">
                  <c:v>28.243169191919197</c:v>
                </c:pt>
                <c:pt idx="1998">
                  <c:v>21.399383838383837</c:v>
                </c:pt>
                <c:pt idx="1999">
                  <c:v>34.35915151515151</c:v>
                </c:pt>
                <c:pt idx="2000">
                  <c:v>17.737833333333338</c:v>
                </c:pt>
                <c:pt idx="2001">
                  <c:v>31.0009595959596</c:v>
                </c:pt>
                <c:pt idx="2002">
                  <c:v>42.347015151515158</c:v>
                </c:pt>
                <c:pt idx="2003">
                  <c:v>21.412515151515152</c:v>
                </c:pt>
                <c:pt idx="2004">
                  <c:v>46.962247474747464</c:v>
                </c:pt>
                <c:pt idx="2005">
                  <c:v>17.144520202020196</c:v>
                </c:pt>
                <c:pt idx="2006">
                  <c:v>18.163446969696967</c:v>
                </c:pt>
                <c:pt idx="2007">
                  <c:v>23.398494949494946</c:v>
                </c:pt>
                <c:pt idx="2008">
                  <c:v>16.510893939393942</c:v>
                </c:pt>
                <c:pt idx="2009">
                  <c:v>26.548888888888886</c:v>
                </c:pt>
                <c:pt idx="2010">
                  <c:v>12.018040404040406</c:v>
                </c:pt>
                <c:pt idx="2011">
                  <c:v>21.715356060606059</c:v>
                </c:pt>
                <c:pt idx="2012">
                  <c:v>27.586568181818183</c:v>
                </c:pt>
                <c:pt idx="2013">
                  <c:v>17.517765151515146</c:v>
                </c:pt>
                <c:pt idx="2014">
                  <c:v>33.955878787878781</c:v>
                </c:pt>
                <c:pt idx="2015">
                  <c:v>14.467558080808081</c:v>
                </c:pt>
                <c:pt idx="2016">
                  <c:v>27.593101010101009</c:v>
                </c:pt>
                <c:pt idx="2017">
                  <c:v>35.603676767676767</c:v>
                </c:pt>
                <c:pt idx="2018">
                  <c:v>22.852431818181817</c:v>
                </c:pt>
                <c:pt idx="2019">
                  <c:v>38.733696969696972</c:v>
                </c:pt>
                <c:pt idx="2020">
                  <c:v>16.984641414141414</c:v>
                </c:pt>
                <c:pt idx="2021">
                  <c:v>46.835522727272732</c:v>
                </c:pt>
                <c:pt idx="2022">
                  <c:v>64.392838383838381</c:v>
                </c:pt>
                <c:pt idx="2023">
                  <c:v>46.207962121212113</c:v>
                </c:pt>
                <c:pt idx="2024">
                  <c:v>79.023257575757583</c:v>
                </c:pt>
                <c:pt idx="2025">
                  <c:v>21.235547979797982</c:v>
                </c:pt>
                <c:pt idx="2026">
                  <c:v>20.951835858585863</c:v>
                </c:pt>
                <c:pt idx="2027">
                  <c:v>27.132666666666665</c:v>
                </c:pt>
                <c:pt idx="2028">
                  <c:v>17.28580050505051</c:v>
                </c:pt>
                <c:pt idx="2029">
                  <c:v>28.697974747474749</c:v>
                </c:pt>
                <c:pt idx="2030">
                  <c:v>13.377118686868686</c:v>
                </c:pt>
                <c:pt idx="2031">
                  <c:v>18.346770202020203</c:v>
                </c:pt>
                <c:pt idx="2032">
                  <c:v>23.724515151515149</c:v>
                </c:pt>
                <c:pt idx="2033">
                  <c:v>14.828232323232319</c:v>
                </c:pt>
                <c:pt idx="2034">
                  <c:v>27.005328282828287</c:v>
                </c:pt>
                <c:pt idx="2035">
                  <c:v>12.988792929292931</c:v>
                </c:pt>
                <c:pt idx="2036">
                  <c:v>14.712060606060609</c:v>
                </c:pt>
                <c:pt idx="2037">
                  <c:v>19.541787878787883</c:v>
                </c:pt>
                <c:pt idx="2038">
                  <c:v>12.80785858585859</c:v>
                </c:pt>
                <c:pt idx="2039">
                  <c:v>22.428353535353533</c:v>
                </c:pt>
                <c:pt idx="2040">
                  <c:v>9.2392676767676747</c:v>
                </c:pt>
                <c:pt idx="2041">
                  <c:v>18.585974747474751</c:v>
                </c:pt>
                <c:pt idx="2042">
                  <c:v>22.779939393939394</c:v>
                </c:pt>
                <c:pt idx="2043">
                  <c:v>14.492366161616157</c:v>
                </c:pt>
                <c:pt idx="2044">
                  <c:v>27.474462121212124</c:v>
                </c:pt>
                <c:pt idx="2045">
                  <c:v>10.342853535353536</c:v>
                </c:pt>
                <c:pt idx="2046">
                  <c:v>15.469643939393942</c:v>
                </c:pt>
                <c:pt idx="2047">
                  <c:v>16.354070707070701</c:v>
                </c:pt>
                <c:pt idx="2048">
                  <c:v>12.786525252525253</c:v>
                </c:pt>
                <c:pt idx="2049">
                  <c:v>21.994593434343432</c:v>
                </c:pt>
                <c:pt idx="2050">
                  <c:v>9.1271691919191937</c:v>
                </c:pt>
                <c:pt idx="2051">
                  <c:v>17.662207070707073</c:v>
                </c:pt>
                <c:pt idx="2052">
                  <c:v>21.85324747474748</c:v>
                </c:pt>
                <c:pt idx="2053">
                  <c:v>14.491338383838382</c:v>
                </c:pt>
                <c:pt idx="2054">
                  <c:v>26.321345959595963</c:v>
                </c:pt>
                <c:pt idx="2055">
                  <c:v>11.341497474747479</c:v>
                </c:pt>
                <c:pt idx="2056">
                  <c:v>13.737396464646469</c:v>
                </c:pt>
                <c:pt idx="2057">
                  <c:v>16.916510101010104</c:v>
                </c:pt>
                <c:pt idx="2058">
                  <c:v>12.160411616161618</c:v>
                </c:pt>
                <c:pt idx="2059">
                  <c:v>20.157282828282835</c:v>
                </c:pt>
                <c:pt idx="2060">
                  <c:v>8.2542121212121202</c:v>
                </c:pt>
                <c:pt idx="2061">
                  <c:v>15.116222222222223</c:v>
                </c:pt>
                <c:pt idx="2062">
                  <c:v>18.881573232323237</c:v>
                </c:pt>
                <c:pt idx="2063">
                  <c:v>10.94213888888889</c:v>
                </c:pt>
                <c:pt idx="2064">
                  <c:v>21.514805555555554</c:v>
                </c:pt>
                <c:pt idx="2065">
                  <c:v>10.209916666666668</c:v>
                </c:pt>
                <c:pt idx="2066">
                  <c:v>21.439633838383845</c:v>
                </c:pt>
                <c:pt idx="2067">
                  <c:v>23.107047979797976</c:v>
                </c:pt>
                <c:pt idx="2068">
                  <c:v>17.305477272727266</c:v>
                </c:pt>
                <c:pt idx="2069">
                  <c:v>27.236409090909088</c:v>
                </c:pt>
                <c:pt idx="2070">
                  <c:v>13.787469696969701</c:v>
                </c:pt>
                <c:pt idx="2071">
                  <c:v>16.705994949494951</c:v>
                </c:pt>
                <c:pt idx="2072">
                  <c:v>21.429012626262622</c:v>
                </c:pt>
                <c:pt idx="2073">
                  <c:v>13.935285353535354</c:v>
                </c:pt>
                <c:pt idx="2074">
                  <c:v>25.961891414141416</c:v>
                </c:pt>
                <c:pt idx="2075">
                  <c:v>11.034010101010104</c:v>
                </c:pt>
                <c:pt idx="2076">
                  <c:v>19.387078282828281</c:v>
                </c:pt>
                <c:pt idx="2077">
                  <c:v>24.027924242424245</c:v>
                </c:pt>
                <c:pt idx="2078">
                  <c:v>15.188007575757574</c:v>
                </c:pt>
                <c:pt idx="2079">
                  <c:v>32.722404040404037</c:v>
                </c:pt>
                <c:pt idx="2080">
                  <c:v>11.963931818181818</c:v>
                </c:pt>
                <c:pt idx="2081">
                  <c:v>13.549656565656568</c:v>
                </c:pt>
                <c:pt idx="2082">
                  <c:v>17.466595959595956</c:v>
                </c:pt>
                <c:pt idx="2083">
                  <c:v>11.588166666666664</c:v>
                </c:pt>
                <c:pt idx="2084">
                  <c:v>24.148540404040403</c:v>
                </c:pt>
                <c:pt idx="2085">
                  <c:v>9.3237979797979786</c:v>
                </c:pt>
                <c:pt idx="2086">
                  <c:v>17.698030303030304</c:v>
                </c:pt>
                <c:pt idx="2087">
                  <c:v>24.10701262626263</c:v>
                </c:pt>
                <c:pt idx="2088">
                  <c:v>15.968840909090904</c:v>
                </c:pt>
                <c:pt idx="2089">
                  <c:v>26.536666666666669</c:v>
                </c:pt>
                <c:pt idx="2090">
                  <c:v>14.227075757575763</c:v>
                </c:pt>
                <c:pt idx="2091">
                  <c:v>17.948623737373737</c:v>
                </c:pt>
                <c:pt idx="2092">
                  <c:v>21.580772727272731</c:v>
                </c:pt>
                <c:pt idx="2093">
                  <c:v>15.357222222222227</c:v>
                </c:pt>
                <c:pt idx="2094">
                  <c:v>24.669250000000002</c:v>
                </c:pt>
                <c:pt idx="2095">
                  <c:v>11.171909090909093</c:v>
                </c:pt>
                <c:pt idx="2096">
                  <c:v>23.078401515151512</c:v>
                </c:pt>
                <c:pt idx="2097">
                  <c:v>30.345366161616159</c:v>
                </c:pt>
                <c:pt idx="2098">
                  <c:v>20.103055555555549</c:v>
                </c:pt>
                <c:pt idx="2099">
                  <c:v>34.115207070707072</c:v>
                </c:pt>
                <c:pt idx="2100">
                  <c:v>17.697002525252522</c:v>
                </c:pt>
                <c:pt idx="2102">
                  <c:v>60.267646952281275</c:v>
                </c:pt>
                <c:pt idx="2103">
                  <c:v>99.582747230556677</c:v>
                </c:pt>
                <c:pt idx="2104">
                  <c:v>86.584624984023577</c:v>
                </c:pt>
                <c:pt idx="2105">
                  <c:v>48.891341456198283</c:v>
                </c:pt>
                <c:pt idx="2106">
                  <c:v>79.976790747576501</c:v>
                </c:pt>
                <c:pt idx="2107">
                  <c:v>71.728240345591402</c:v>
                </c:pt>
                <c:pt idx="2108">
                  <c:v>65.131617678352541</c:v>
                </c:pt>
                <c:pt idx="2109">
                  <c:v>84.450959336268411</c:v>
                </c:pt>
                <c:pt idx="2110">
                  <c:v>79.526596743163864</c:v>
                </c:pt>
                <c:pt idx="2111">
                  <c:v>86.837835719301211</c:v>
                </c:pt>
                <c:pt idx="2112">
                  <c:v>59.791192393790048</c:v>
                </c:pt>
                <c:pt idx="2113">
                  <c:v>84.432713227712242</c:v>
                </c:pt>
                <c:pt idx="2114">
                  <c:v>69.913883764374759</c:v>
                </c:pt>
                <c:pt idx="2115">
                  <c:v>43.592977083495754</c:v>
                </c:pt>
                <c:pt idx="2116">
                  <c:v>94.506528342328565</c:v>
                </c:pt>
                <c:pt idx="2117">
                  <c:v>37.78450104544752</c:v>
                </c:pt>
                <c:pt idx="2118">
                  <c:v>27.584225328170699</c:v>
                </c:pt>
                <c:pt idx="2119">
                  <c:v>38.674344530506062</c:v>
                </c:pt>
                <c:pt idx="2120">
                  <c:v>25.064521185391456</c:v>
                </c:pt>
                <c:pt idx="2121">
                  <c:v>47.921435484140254</c:v>
                </c:pt>
                <c:pt idx="2122">
                  <c:v>63.750408408634563</c:v>
                </c:pt>
                <c:pt idx="2123">
                  <c:v>59.397114570176988</c:v>
                </c:pt>
                <c:pt idx="2124">
                  <c:v>89.460255886393128</c:v>
                </c:pt>
                <c:pt idx="2125">
                  <c:v>88.894324798935955</c:v>
                </c:pt>
                <c:pt idx="2126">
                  <c:v>105.23055326591532</c:v>
                </c:pt>
                <c:pt idx="2127">
                  <c:v>78.498915175215444</c:v>
                </c:pt>
                <c:pt idx="2128">
                  <c:v>57.916065691557002</c:v>
                </c:pt>
                <c:pt idx="2129">
                  <c:v>93.683382014230659</c:v>
                </c:pt>
                <c:pt idx="2130">
                  <c:v>80.441872441069876</c:v>
                </c:pt>
                <c:pt idx="2131">
                  <c:v>89.83492488385032</c:v>
                </c:pt>
                <c:pt idx="2132">
                  <c:v>101.34864400579849</c:v>
                </c:pt>
                <c:pt idx="2133">
                  <c:v>85.731345221848613</c:v>
                </c:pt>
                <c:pt idx="2134">
                  <c:v>97.304828026184197</c:v>
                </c:pt>
                <c:pt idx="2135">
                  <c:v>78.0762617132727</c:v>
                </c:pt>
                <c:pt idx="2136">
                  <c:v>87.947763157339722</c:v>
                </c:pt>
                <c:pt idx="2137">
                  <c:v>76.25732098610311</c:v>
                </c:pt>
                <c:pt idx="2138">
                  <c:v>85.138446794152856</c:v>
                </c:pt>
                <c:pt idx="2139">
                  <c:v>26.026686525381955</c:v>
                </c:pt>
                <c:pt idx="2140">
                  <c:v>44.159468560433574</c:v>
                </c:pt>
                <c:pt idx="2141">
                  <c:v>34.96571850029229</c:v>
                </c:pt>
                <c:pt idx="2142">
                  <c:v>94.485353827331878</c:v>
                </c:pt>
                <c:pt idx="2143">
                  <c:v>89.49156487487484</c:v>
                </c:pt>
                <c:pt idx="2144">
                  <c:v>77.752456017875247</c:v>
                </c:pt>
                <c:pt idx="2145">
                  <c:v>58.380672887461145</c:v>
                </c:pt>
                <c:pt idx="2146">
                  <c:v>63.041732754733026</c:v>
                </c:pt>
                <c:pt idx="2147">
                  <c:v>78.265000221985886</c:v>
                </c:pt>
                <c:pt idx="2148">
                  <c:v>90.973244481907216</c:v>
                </c:pt>
                <c:pt idx="2149">
                  <c:v>102.90700412947143</c:v>
                </c:pt>
                <c:pt idx="2150">
                  <c:v>45.907385539453941</c:v>
                </c:pt>
                <c:pt idx="2151">
                  <c:v>96.81780480699328</c:v>
                </c:pt>
                <c:pt idx="2152">
                  <c:v>90.389122086066408</c:v>
                </c:pt>
                <c:pt idx="2153">
                  <c:v>71.840108234039292</c:v>
                </c:pt>
                <c:pt idx="2154">
                  <c:v>80.484786052627882</c:v>
                </c:pt>
                <c:pt idx="2155">
                  <c:v>77.488403715436149</c:v>
                </c:pt>
                <c:pt idx="2156">
                  <c:v>38.452745959367114</c:v>
                </c:pt>
                <c:pt idx="2157">
                  <c:v>86.102752955652662</c:v>
                </c:pt>
                <c:pt idx="2158">
                  <c:v>56.255075270164234</c:v>
                </c:pt>
                <c:pt idx="2159">
                  <c:v>113.86693320927232</c:v>
                </c:pt>
                <c:pt idx="2160">
                  <c:v>82.699532992172536</c:v>
                </c:pt>
                <c:pt idx="2161">
                  <c:v>92.231075824937847</c:v>
                </c:pt>
                <c:pt idx="2162">
                  <c:v>68.314420943975094</c:v>
                </c:pt>
                <c:pt idx="2163">
                  <c:v>68.819938682061405</c:v>
                </c:pt>
                <c:pt idx="2164">
                  <c:v>73.088151133694595</c:v>
                </c:pt>
                <c:pt idx="2165">
                  <c:v>74.127285201654885</c:v>
                </c:pt>
                <c:pt idx="2166">
                  <c:v>97.636719924051064</c:v>
                </c:pt>
                <c:pt idx="2167">
                  <c:v>76.646890534564605</c:v>
                </c:pt>
                <c:pt idx="2168">
                  <c:v>55.37484720722766</c:v>
                </c:pt>
                <c:pt idx="2169">
                  <c:v>73.81261887208619</c:v>
                </c:pt>
                <c:pt idx="2170">
                  <c:v>37.367358580264003</c:v>
                </c:pt>
                <c:pt idx="2171">
                  <c:v>64.519008261354401</c:v>
                </c:pt>
                <c:pt idx="2172">
                  <c:v>76.72100541892047</c:v>
                </c:pt>
                <c:pt idx="2173">
                  <c:v>91.031537571381421</c:v>
                </c:pt>
                <c:pt idx="2174">
                  <c:v>66.089845550570814</c:v>
                </c:pt>
                <c:pt idx="2175">
                  <c:v>52.645567837429212</c:v>
                </c:pt>
                <c:pt idx="2176">
                  <c:v>66.748338640003112</c:v>
                </c:pt>
                <c:pt idx="2177">
                  <c:v>74.377215148192576</c:v>
                </c:pt>
                <c:pt idx="2178">
                  <c:v>81.259621816573045</c:v>
                </c:pt>
                <c:pt idx="2179">
                  <c:v>32.820025838081612</c:v>
                </c:pt>
                <c:pt idx="2180">
                  <c:v>39.654891160638584</c:v>
                </c:pt>
                <c:pt idx="2181">
                  <c:v>108.81507655292158</c:v>
                </c:pt>
                <c:pt idx="2182">
                  <c:v>82.24576029075169</c:v>
                </c:pt>
                <c:pt idx="2183">
                  <c:v>88.019392162561019</c:v>
                </c:pt>
                <c:pt idx="2184">
                  <c:v>108.11112983013507</c:v>
                </c:pt>
                <c:pt idx="2185">
                  <c:v>95.512095590320214</c:v>
                </c:pt>
                <c:pt idx="2186">
                  <c:v>28.455202796767562</c:v>
                </c:pt>
                <c:pt idx="2187">
                  <c:v>86.770150653128795</c:v>
                </c:pt>
                <c:pt idx="2188">
                  <c:v>74.778159355827924</c:v>
                </c:pt>
                <c:pt idx="2189">
                  <c:v>69.972571891188025</c:v>
                </c:pt>
                <c:pt idx="2190">
                  <c:v>60.66336967119959</c:v>
                </c:pt>
                <c:pt idx="2191">
                  <c:v>71.379438628685563</c:v>
                </c:pt>
                <c:pt idx="2192">
                  <c:v>81.56302024845705</c:v>
                </c:pt>
                <c:pt idx="2193">
                  <c:v>95.475954290485234</c:v>
                </c:pt>
                <c:pt idx="2194">
                  <c:v>102.42538168512581</c:v>
                </c:pt>
                <c:pt idx="2195">
                  <c:v>73.451289898263582</c:v>
                </c:pt>
                <c:pt idx="2196">
                  <c:v>70.502958986573702</c:v>
                </c:pt>
                <c:pt idx="2197">
                  <c:v>95.223650181507438</c:v>
                </c:pt>
                <c:pt idx="2198">
                  <c:v>84.028417325669167</c:v>
                </c:pt>
                <c:pt idx="2199">
                  <c:v>84.089984006718836</c:v>
                </c:pt>
                <c:pt idx="2200">
                  <c:v>82.5864257138482</c:v>
                </c:pt>
                <c:pt idx="2201">
                  <c:v>77.583948142136322</c:v>
                </c:pt>
                <c:pt idx="2202">
                  <c:v>66.751355928738292</c:v>
                </c:pt>
                <c:pt idx="2203">
                  <c:v>69.173486397624927</c:v>
                </c:pt>
                <c:pt idx="2204">
                  <c:v>108.77450568821082</c:v>
                </c:pt>
                <c:pt idx="2205">
                  <c:v>72.217656142286955</c:v>
                </c:pt>
                <c:pt idx="2206">
                  <c:v>76.988873234635562</c:v>
                </c:pt>
                <c:pt idx="2207">
                  <c:v>64.974632615055128</c:v>
                </c:pt>
                <c:pt idx="2208">
                  <c:v>76.144373136138967</c:v>
                </c:pt>
                <c:pt idx="2209">
                  <c:v>95.399101907696391</c:v>
                </c:pt>
                <c:pt idx="2210">
                  <c:v>80.047375202578948</c:v>
                </c:pt>
                <c:pt idx="2211">
                  <c:v>95.136260067821766</c:v>
                </c:pt>
                <c:pt idx="2212">
                  <c:v>67.867420542032235</c:v>
                </c:pt>
                <c:pt idx="2213">
                  <c:v>66.376537418295726</c:v>
                </c:pt>
                <c:pt idx="2214">
                  <c:v>61.416227025339523</c:v>
                </c:pt>
                <c:pt idx="2215">
                  <c:v>38.996737846540682</c:v>
                </c:pt>
                <c:pt idx="2216">
                  <c:v>108.97498102175278</c:v>
                </c:pt>
                <c:pt idx="2217">
                  <c:v>83.793181213894201</c:v>
                </c:pt>
                <c:pt idx="2218">
                  <c:v>69.115562157731759</c:v>
                </c:pt>
                <c:pt idx="2219">
                  <c:v>104.30194961299759</c:v>
                </c:pt>
                <c:pt idx="2220">
                  <c:v>76.737488344946328</c:v>
                </c:pt>
                <c:pt idx="2221">
                  <c:v>112.08372657508016</c:v>
                </c:pt>
                <c:pt idx="2222">
                  <c:v>97.584577058096329</c:v>
                </c:pt>
                <c:pt idx="2223">
                  <c:v>73.915559174315149</c:v>
                </c:pt>
                <c:pt idx="2224">
                  <c:v>27.811334887390466</c:v>
                </c:pt>
                <c:pt idx="2225">
                  <c:v>82.838348351525667</c:v>
                </c:pt>
                <c:pt idx="2226">
                  <c:v>108.09613613066632</c:v>
                </c:pt>
                <c:pt idx="2227">
                  <c:v>67.182602301179628</c:v>
                </c:pt>
                <c:pt idx="2228">
                  <c:v>84.572269414968886</c:v>
                </c:pt>
                <c:pt idx="2229">
                  <c:v>59.738282463377331</c:v>
                </c:pt>
                <c:pt idx="2230">
                  <c:v>80.104447253848903</c:v>
                </c:pt>
                <c:pt idx="2231">
                  <c:v>81.685914971710176</c:v>
                </c:pt>
                <c:pt idx="2232">
                  <c:v>52.647366072966683</c:v>
                </c:pt>
                <c:pt idx="2233">
                  <c:v>54.554436069499175</c:v>
                </c:pt>
                <c:pt idx="2234">
                  <c:v>98.216995118855834</c:v>
                </c:pt>
                <c:pt idx="2235">
                  <c:v>25.699646745901646</c:v>
                </c:pt>
                <c:pt idx="2236">
                  <c:v>59.82357196717313</c:v>
                </c:pt>
                <c:pt idx="2237">
                  <c:v>107.92796370878625</c:v>
                </c:pt>
                <c:pt idx="2238">
                  <c:v>78.943738420008444</c:v>
                </c:pt>
                <c:pt idx="2239">
                  <c:v>82.319785265900478</c:v>
                </c:pt>
                <c:pt idx="2240">
                  <c:v>55.306415615963864</c:v>
                </c:pt>
                <c:pt idx="2241">
                  <c:v>81.226528206386106</c:v>
                </c:pt>
                <c:pt idx="2242">
                  <c:v>61.126706859073593</c:v>
                </c:pt>
                <c:pt idx="2243">
                  <c:v>43.06525411864051</c:v>
                </c:pt>
                <c:pt idx="2244">
                  <c:v>66.070132774979825</c:v>
                </c:pt>
                <c:pt idx="2245">
                  <c:v>84.817396017104443</c:v>
                </c:pt>
                <c:pt idx="2246">
                  <c:v>81.657909153335225</c:v>
                </c:pt>
                <c:pt idx="2247">
                  <c:v>100.44218946923459</c:v>
                </c:pt>
                <c:pt idx="2248">
                  <c:v>54.331152935000325</c:v>
                </c:pt>
                <c:pt idx="2249">
                  <c:v>106.68563966198168</c:v>
                </c:pt>
                <c:pt idx="2250">
                  <c:v>84.052247791963168</c:v>
                </c:pt>
                <c:pt idx="2251">
                  <c:v>95.49227720386618</c:v>
                </c:pt>
                <c:pt idx="2252">
                  <c:v>80.980626991801387</c:v>
                </c:pt>
                <c:pt idx="2253">
                  <c:v>86.388200076737803</c:v>
                </c:pt>
                <c:pt idx="2254">
                  <c:v>60.537089850084719</c:v>
                </c:pt>
                <c:pt idx="2255">
                  <c:v>94.302720822121074</c:v>
                </c:pt>
                <c:pt idx="2256">
                  <c:v>110.42883989874848</c:v>
                </c:pt>
                <c:pt idx="2257">
                  <c:v>63.396737817354129</c:v>
                </c:pt>
                <c:pt idx="2258">
                  <c:v>87.919274129151802</c:v>
                </c:pt>
                <c:pt idx="2259">
                  <c:v>110.6344646571395</c:v>
                </c:pt>
                <c:pt idx="2260">
                  <c:v>77.979858068544743</c:v>
                </c:pt>
                <c:pt idx="2261">
                  <c:v>66.675076254309488</c:v>
                </c:pt>
                <c:pt idx="2262">
                  <c:v>56.01343900687263</c:v>
                </c:pt>
                <c:pt idx="2263">
                  <c:v>90.623523365830778</c:v>
                </c:pt>
                <c:pt idx="2264">
                  <c:v>126.0069729583101</c:v>
                </c:pt>
                <c:pt idx="2265">
                  <c:v>75.725100919356862</c:v>
                </c:pt>
                <c:pt idx="2266">
                  <c:v>109.79222080053039</c:v>
                </c:pt>
                <c:pt idx="2267">
                  <c:v>102.36355663184902</c:v>
                </c:pt>
                <c:pt idx="2268">
                  <c:v>45.65569893358537</c:v>
                </c:pt>
                <c:pt idx="2269">
                  <c:v>97.804351543340857</c:v>
                </c:pt>
                <c:pt idx="2270">
                  <c:v>101.1802554106348</c:v>
                </c:pt>
                <c:pt idx="2271">
                  <c:v>100.41348806261944</c:v>
                </c:pt>
                <c:pt idx="2272">
                  <c:v>106.5437439611713</c:v>
                </c:pt>
                <c:pt idx="2273">
                  <c:v>74.034809238185446</c:v>
                </c:pt>
                <c:pt idx="2274">
                  <c:v>87.24232640979551</c:v>
                </c:pt>
                <c:pt idx="2275">
                  <c:v>75.360560333188928</c:v>
                </c:pt>
                <c:pt idx="2276">
                  <c:v>87.182851606196607</c:v>
                </c:pt>
                <c:pt idx="2277">
                  <c:v>45.397367918006807</c:v>
                </c:pt>
                <c:pt idx="2278">
                  <c:v>99.092385080331084</c:v>
                </c:pt>
                <c:pt idx="2279">
                  <c:v>107.81598020923803</c:v>
                </c:pt>
                <c:pt idx="2280">
                  <c:v>93.319373363804388</c:v>
                </c:pt>
                <c:pt idx="2281">
                  <c:v>38.386938866526322</c:v>
                </c:pt>
                <c:pt idx="2282">
                  <c:v>33.050896459743939</c:v>
                </c:pt>
                <c:pt idx="2283">
                  <c:v>50.750605431617828</c:v>
                </c:pt>
                <c:pt idx="2284">
                  <c:v>80.729821578905643</c:v>
                </c:pt>
                <c:pt idx="2285">
                  <c:v>65.988639203635998</c:v>
                </c:pt>
                <c:pt idx="2286">
                  <c:v>102.61051629845566</c:v>
                </c:pt>
                <c:pt idx="2287">
                  <c:v>60.810873140409505</c:v>
                </c:pt>
                <c:pt idx="2288">
                  <c:v>73.313684389589369</c:v>
                </c:pt>
                <c:pt idx="2289">
                  <c:v>88.243804965010412</c:v>
                </c:pt>
                <c:pt idx="2290">
                  <c:v>61.121834507401168</c:v>
                </c:pt>
                <c:pt idx="2291">
                  <c:v>98.542176948379719</c:v>
                </c:pt>
                <c:pt idx="2292">
                  <c:v>91.882869084926369</c:v>
                </c:pt>
                <c:pt idx="2293">
                  <c:v>86.728133185581157</c:v>
                </c:pt>
                <c:pt idx="2294">
                  <c:v>47.790232352440157</c:v>
                </c:pt>
                <c:pt idx="2295">
                  <c:v>86.356226183988269</c:v>
                </c:pt>
                <c:pt idx="2296">
                  <c:v>91.21026145402395</c:v>
                </c:pt>
                <c:pt idx="2297">
                  <c:v>92.703581212631391</c:v>
                </c:pt>
                <c:pt idx="2298">
                  <c:v>102.09256462296254</c:v>
                </c:pt>
                <c:pt idx="2299">
                  <c:v>108.77494299662146</c:v>
                </c:pt>
                <c:pt idx="2300">
                  <c:v>68.574989815051623</c:v>
                </c:pt>
                <c:pt idx="2301">
                  <c:v>112.34116132797691</c:v>
                </c:pt>
                <c:pt idx="2302">
                  <c:v>46.853804617138806</c:v>
                </c:pt>
                <c:pt idx="2303">
                  <c:v>80.876611884881868</c:v>
                </c:pt>
                <c:pt idx="2304">
                  <c:v>100.60620515030155</c:v>
                </c:pt>
                <c:pt idx="2305">
                  <c:v>70.010909884792454</c:v>
                </c:pt>
                <c:pt idx="2306">
                  <c:v>93.609143393121485</c:v>
                </c:pt>
                <c:pt idx="2307">
                  <c:v>61.150862233129416</c:v>
                </c:pt>
                <c:pt idx="2308">
                  <c:v>80.017280442727269</c:v>
                </c:pt>
                <c:pt idx="2309">
                  <c:v>57.031864432399487</c:v>
                </c:pt>
                <c:pt idx="2310">
                  <c:v>59.19451544120254</c:v>
                </c:pt>
                <c:pt idx="2311">
                  <c:v>66.655017327942105</c:v>
                </c:pt>
                <c:pt idx="2312">
                  <c:v>80.898413865217478</c:v>
                </c:pt>
                <c:pt idx="2313">
                  <c:v>101.76482936544021</c:v>
                </c:pt>
                <c:pt idx="2314">
                  <c:v>105.21306907114032</c:v>
                </c:pt>
                <c:pt idx="2315">
                  <c:v>66.356585488074344</c:v>
                </c:pt>
                <c:pt idx="2316">
                  <c:v>75.313373299756606</c:v>
                </c:pt>
                <c:pt idx="2317">
                  <c:v>112.7601719568957</c:v>
                </c:pt>
                <c:pt idx="2318">
                  <c:v>104.59683764198824</c:v>
                </c:pt>
                <c:pt idx="2319">
                  <c:v>75.334846010273893</c:v>
                </c:pt>
                <c:pt idx="2320">
                  <c:v>88.581410461063612</c:v>
                </c:pt>
                <c:pt idx="2321">
                  <c:v>99.783936820673048</c:v>
                </c:pt>
                <c:pt idx="2322">
                  <c:v>58.516054163395303</c:v>
                </c:pt>
                <c:pt idx="2323">
                  <c:v>89.265245349422614</c:v>
                </c:pt>
                <c:pt idx="2324">
                  <c:v>91.228109063069027</c:v>
                </c:pt>
                <c:pt idx="2325">
                  <c:v>42.413229882672439</c:v>
                </c:pt>
                <c:pt idx="2326">
                  <c:v>109.73248517921934</c:v>
                </c:pt>
                <c:pt idx="2327">
                  <c:v>41.270987885581569</c:v>
                </c:pt>
                <c:pt idx="2328">
                  <c:v>17.779463645626695</c:v>
                </c:pt>
                <c:pt idx="2329">
                  <c:v>41.862637689002405</c:v>
                </c:pt>
                <c:pt idx="2330">
                  <c:v>13.120405669207519</c:v>
                </c:pt>
                <c:pt idx="2331">
                  <c:v>45.583534307287927</c:v>
                </c:pt>
                <c:pt idx="2332">
                  <c:v>47.139826386334477</c:v>
                </c:pt>
                <c:pt idx="2333">
                  <c:v>66.09813719907585</c:v>
                </c:pt>
                <c:pt idx="2334">
                  <c:v>95.327290835731702</c:v>
                </c:pt>
                <c:pt idx="2335">
                  <c:v>82.622508236418966</c:v>
                </c:pt>
                <c:pt idx="2336">
                  <c:v>97.838486922210478</c:v>
                </c:pt>
                <c:pt idx="2337">
                  <c:v>92.296933067819168</c:v>
                </c:pt>
                <c:pt idx="2338">
                  <c:v>91.186460087949072</c:v>
                </c:pt>
                <c:pt idx="2339">
                  <c:v>91.573623652465898</c:v>
                </c:pt>
                <c:pt idx="2340">
                  <c:v>89.434230858780296</c:v>
                </c:pt>
                <c:pt idx="2341">
                  <c:v>77.38753819592003</c:v>
                </c:pt>
                <c:pt idx="2342">
                  <c:v>98.047509852597585</c:v>
                </c:pt>
                <c:pt idx="2343">
                  <c:v>83.417374594576003</c:v>
                </c:pt>
                <c:pt idx="2344">
                  <c:v>84.215871424312837</c:v>
                </c:pt>
                <c:pt idx="2345">
                  <c:v>83.164799643013993</c:v>
                </c:pt>
                <c:pt idx="2346">
                  <c:v>96.510941708846104</c:v>
                </c:pt>
                <c:pt idx="2347">
                  <c:v>58.95863859470979</c:v>
                </c:pt>
                <c:pt idx="2348">
                  <c:v>93.829250460223392</c:v>
                </c:pt>
                <c:pt idx="2349">
                  <c:v>38.775490375802747</c:v>
                </c:pt>
                <c:pt idx="2350">
                  <c:v>48.293123743194805</c:v>
                </c:pt>
                <c:pt idx="2351">
                  <c:v>48.679702767647591</c:v>
                </c:pt>
                <c:pt idx="2352">
                  <c:v>106.38214138341998</c:v>
                </c:pt>
                <c:pt idx="2353">
                  <c:v>45.947551552793819</c:v>
                </c:pt>
                <c:pt idx="2354">
                  <c:v>89.776303056509974</c:v>
                </c:pt>
                <c:pt idx="2355">
                  <c:v>62.6720471452129</c:v>
                </c:pt>
                <c:pt idx="2356">
                  <c:v>78.83185001670077</c:v>
                </c:pt>
                <c:pt idx="2357">
                  <c:v>100.01679794656052</c:v>
                </c:pt>
                <c:pt idx="2358">
                  <c:v>86.262178737804632</c:v>
                </c:pt>
                <c:pt idx="2359">
                  <c:v>85.373014969905114</c:v>
                </c:pt>
                <c:pt idx="2360">
                  <c:v>54.387686039318126</c:v>
                </c:pt>
                <c:pt idx="2361">
                  <c:v>93.712233637444442</c:v>
                </c:pt>
                <c:pt idx="2362">
                  <c:v>92.664190863425532</c:v>
                </c:pt>
                <c:pt idx="2363">
                  <c:v>77.0846386389495</c:v>
                </c:pt>
                <c:pt idx="2364">
                  <c:v>67.527300879471738</c:v>
                </c:pt>
                <c:pt idx="2365">
                  <c:v>72.968479431578444</c:v>
                </c:pt>
                <c:pt idx="2366">
                  <c:v>60.444325482423586</c:v>
                </c:pt>
                <c:pt idx="2367">
                  <c:v>101.92614316706323</c:v>
                </c:pt>
                <c:pt idx="2368">
                  <c:v>54.822315849403161</c:v>
                </c:pt>
                <c:pt idx="2369">
                  <c:v>108.85847171860301</c:v>
                </c:pt>
                <c:pt idx="2370">
                  <c:v>88.447770954660513</c:v>
                </c:pt>
                <c:pt idx="2371">
                  <c:v>95.31650559410204</c:v>
                </c:pt>
                <c:pt idx="2372">
                  <c:v>69.586426942092416</c:v>
                </c:pt>
                <c:pt idx="2373">
                  <c:v>55.374819262142019</c:v>
                </c:pt>
                <c:pt idx="2374">
                  <c:v>63.569032032622367</c:v>
                </c:pt>
                <c:pt idx="2375">
                  <c:v>81.739357251288808</c:v>
                </c:pt>
                <c:pt idx="2376">
                  <c:v>89.077972391197889</c:v>
                </c:pt>
                <c:pt idx="2377">
                  <c:v>85.930846942377613</c:v>
                </c:pt>
                <c:pt idx="2378">
                  <c:v>47.751408107544513</c:v>
                </c:pt>
                <c:pt idx="2379">
                  <c:v>55.395503787370707</c:v>
                </c:pt>
                <c:pt idx="2380">
                  <c:v>25.534702848400304</c:v>
                </c:pt>
                <c:pt idx="2381">
                  <c:v>71.846645781441907</c:v>
                </c:pt>
                <c:pt idx="2382">
                  <c:v>51.27522134153341</c:v>
                </c:pt>
                <c:pt idx="2383">
                  <c:v>92.830141875816309</c:v>
                </c:pt>
                <c:pt idx="2384">
                  <c:v>74.849614840510654</c:v>
                </c:pt>
                <c:pt idx="2385">
                  <c:v>61.948346931172466</c:v>
                </c:pt>
                <c:pt idx="2386">
                  <c:v>81.016782649596138</c:v>
                </c:pt>
                <c:pt idx="2387">
                  <c:v>72.604604757335252</c:v>
                </c:pt>
                <c:pt idx="2388">
                  <c:v>82.494823369222502</c:v>
                </c:pt>
                <c:pt idx="2389">
                  <c:v>61.301270818065468</c:v>
                </c:pt>
                <c:pt idx="2390">
                  <c:v>34.137643856985605</c:v>
                </c:pt>
                <c:pt idx="2391">
                  <c:v>109.07043775562424</c:v>
                </c:pt>
                <c:pt idx="2392">
                  <c:v>95.4673208585466</c:v>
                </c:pt>
                <c:pt idx="2393">
                  <c:v>83.622758745804717</c:v>
                </c:pt>
                <c:pt idx="2394">
                  <c:v>100.38621067912668</c:v>
                </c:pt>
                <c:pt idx="2395">
                  <c:v>98.698142750172877</c:v>
                </c:pt>
                <c:pt idx="2396">
                  <c:v>36.50044081766702</c:v>
                </c:pt>
                <c:pt idx="2397">
                  <c:v>68.747050566465191</c:v>
                </c:pt>
                <c:pt idx="2398">
                  <c:v>90.039423927422277</c:v>
                </c:pt>
                <c:pt idx="2399">
                  <c:v>69.657095787899593</c:v>
                </c:pt>
                <c:pt idx="2400">
                  <c:v>49.862383252587144</c:v>
                </c:pt>
                <c:pt idx="2401">
                  <c:v>51.879677524079241</c:v>
                </c:pt>
                <c:pt idx="2402">
                  <c:v>88.664716318997236</c:v>
                </c:pt>
                <c:pt idx="2403">
                  <c:v>90.850842703233184</c:v>
                </c:pt>
                <c:pt idx="2404">
                  <c:v>106.84622735401565</c:v>
                </c:pt>
                <c:pt idx="2405">
                  <c:v>87.568852968956719</c:v>
                </c:pt>
                <c:pt idx="2406">
                  <c:v>60.74022412812662</c:v>
                </c:pt>
                <c:pt idx="2407">
                  <c:v>97.808112503394725</c:v>
                </c:pt>
                <c:pt idx="2408">
                  <c:v>80.944177082216044</c:v>
                </c:pt>
                <c:pt idx="2409">
                  <c:v>78.496290287876406</c:v>
                </c:pt>
                <c:pt idx="2410">
                  <c:v>78.178245116029629</c:v>
                </c:pt>
                <c:pt idx="2411">
                  <c:v>71.811943064348128</c:v>
                </c:pt>
                <c:pt idx="2412">
                  <c:v>70.393196736462897</c:v>
                </c:pt>
                <c:pt idx="2413">
                  <c:v>44.236086084874351</c:v>
                </c:pt>
                <c:pt idx="2414">
                  <c:v>112.4721412916217</c:v>
                </c:pt>
                <c:pt idx="2415">
                  <c:v>71.707978912703297</c:v>
                </c:pt>
                <c:pt idx="2416">
                  <c:v>57.544755605241754</c:v>
                </c:pt>
                <c:pt idx="2417">
                  <c:v>60.159273365369863</c:v>
                </c:pt>
                <c:pt idx="2418">
                  <c:v>91.248248218081159</c:v>
                </c:pt>
                <c:pt idx="2419">
                  <c:v>97.0047851541635</c:v>
                </c:pt>
                <c:pt idx="2420">
                  <c:v>85.650188728662627</c:v>
                </c:pt>
                <c:pt idx="2421">
                  <c:v>75.051913569833943</c:v>
                </c:pt>
                <c:pt idx="2422">
                  <c:v>81.818810403337395</c:v>
                </c:pt>
                <c:pt idx="2423">
                  <c:v>64.852461939404165</c:v>
                </c:pt>
                <c:pt idx="2424">
                  <c:v>52.453494832398789</c:v>
                </c:pt>
                <c:pt idx="2425">
                  <c:v>38.860382687193287</c:v>
                </c:pt>
                <c:pt idx="2426">
                  <c:v>81.970655932864261</c:v>
                </c:pt>
                <c:pt idx="2427">
                  <c:v>97.756206053622506</c:v>
                </c:pt>
                <c:pt idx="2428">
                  <c:v>71.983801645266908</c:v>
                </c:pt>
                <c:pt idx="2429">
                  <c:v>103.04397856754011</c:v>
                </c:pt>
                <c:pt idx="2430">
                  <c:v>79.630902182768509</c:v>
                </c:pt>
                <c:pt idx="2431">
                  <c:v>113.60298687912949</c:v>
                </c:pt>
                <c:pt idx="2432">
                  <c:v>96.099322776500514</c:v>
                </c:pt>
                <c:pt idx="2433">
                  <c:v>73.4957111198609</c:v>
                </c:pt>
                <c:pt idx="2434">
                  <c:v>52.770520397732078</c:v>
                </c:pt>
                <c:pt idx="2435">
                  <c:v>86.407432029558919</c:v>
                </c:pt>
                <c:pt idx="2436">
                  <c:v>100.72346601883547</c:v>
                </c:pt>
                <c:pt idx="2437">
                  <c:v>96.516539899493281</c:v>
                </c:pt>
                <c:pt idx="2438">
                  <c:v>91.200511152861068</c:v>
                </c:pt>
                <c:pt idx="2439">
                  <c:v>57.176272010558385</c:v>
                </c:pt>
                <c:pt idx="2440">
                  <c:v>69.022531749705877</c:v>
                </c:pt>
                <c:pt idx="2441">
                  <c:v>84.599025078754039</c:v>
                </c:pt>
                <c:pt idx="2442">
                  <c:v>59.67472624354707</c:v>
                </c:pt>
                <c:pt idx="2443">
                  <c:v>66.264505621904419</c:v>
                </c:pt>
                <c:pt idx="2444">
                  <c:v>90.462602536649968</c:v>
                </c:pt>
                <c:pt idx="2445">
                  <c:v>36.871773889499238</c:v>
                </c:pt>
                <c:pt idx="2446">
                  <c:v>72.263491714529735</c:v>
                </c:pt>
                <c:pt idx="2447">
                  <c:v>108.08854224188727</c:v>
                </c:pt>
                <c:pt idx="2448">
                  <c:v>60.315328156833495</c:v>
                </c:pt>
                <c:pt idx="2449">
                  <c:v>85.938358136871102</c:v>
                </c:pt>
                <c:pt idx="2450">
                  <c:v>62.747993774727547</c:v>
                </c:pt>
                <c:pt idx="2451">
                  <c:v>84.351117106311506</c:v>
                </c:pt>
                <c:pt idx="2452">
                  <c:v>72.86422722618984</c:v>
                </c:pt>
                <c:pt idx="2453">
                  <c:v>43.972970265501118</c:v>
                </c:pt>
                <c:pt idx="2454">
                  <c:v>64.557769214048065</c:v>
                </c:pt>
                <c:pt idx="2455">
                  <c:v>94.144814360448692</c:v>
                </c:pt>
                <c:pt idx="2456">
                  <c:v>78.420826631473176</c:v>
                </c:pt>
                <c:pt idx="2457">
                  <c:v>123.82052809149563</c:v>
                </c:pt>
                <c:pt idx="2458">
                  <c:v>80.15832509407501</c:v>
                </c:pt>
                <c:pt idx="2459">
                  <c:v>89.557975578409597</c:v>
                </c:pt>
                <c:pt idx="2460">
                  <c:v>82.629971818404101</c:v>
                </c:pt>
                <c:pt idx="2461">
                  <c:v>102.80617021244814</c:v>
                </c:pt>
                <c:pt idx="2462">
                  <c:v>88.631877554291108</c:v>
                </c:pt>
                <c:pt idx="2463">
                  <c:v>94.035763101074778</c:v>
                </c:pt>
                <c:pt idx="2464">
                  <c:v>74.385047328030353</c:v>
                </c:pt>
                <c:pt idx="2465">
                  <c:v>94.819043654655957</c:v>
                </c:pt>
                <c:pt idx="2466">
                  <c:v>90.181354648306026</c:v>
                </c:pt>
                <c:pt idx="2467">
                  <c:v>74.405492831946134</c:v>
                </c:pt>
                <c:pt idx="2468">
                  <c:v>93.013231755898801</c:v>
                </c:pt>
                <c:pt idx="2469">
                  <c:v>118.77671954912059</c:v>
                </c:pt>
                <c:pt idx="2470">
                  <c:v>84.555051305782825</c:v>
                </c:pt>
                <c:pt idx="2471">
                  <c:v>81.351626495318968</c:v>
                </c:pt>
                <c:pt idx="2472">
                  <c:v>69.938790087983961</c:v>
                </c:pt>
                <c:pt idx="2473">
                  <c:v>95.54794226024697</c:v>
                </c:pt>
                <c:pt idx="2474">
                  <c:v>83.571591929062578</c:v>
                </c:pt>
                <c:pt idx="2475">
                  <c:v>64.65398772219315</c:v>
                </c:pt>
                <c:pt idx="2476">
                  <c:v>113.05484406532346</c:v>
                </c:pt>
                <c:pt idx="2477">
                  <c:v>108.62894847128885</c:v>
                </c:pt>
                <c:pt idx="2478">
                  <c:v>37.60084544554212</c:v>
                </c:pt>
                <c:pt idx="2479">
                  <c:v>97.936782234479637</c:v>
                </c:pt>
                <c:pt idx="2480">
                  <c:v>87.898630407274766</c:v>
                </c:pt>
                <c:pt idx="2481">
                  <c:v>74.511911906748537</c:v>
                </c:pt>
                <c:pt idx="2482">
                  <c:v>105.09457193892906</c:v>
                </c:pt>
                <c:pt idx="2483">
                  <c:v>52.779255553007637</c:v>
                </c:pt>
                <c:pt idx="2484">
                  <c:v>103.09089379895423</c:v>
                </c:pt>
                <c:pt idx="2485">
                  <c:v>92.107377755013417</c:v>
                </c:pt>
                <c:pt idx="2486">
                  <c:v>75.21240085275906</c:v>
                </c:pt>
                <c:pt idx="2487">
                  <c:v>32.121319364567924</c:v>
                </c:pt>
                <c:pt idx="2488">
                  <c:v>94.481785778929648</c:v>
                </c:pt>
                <c:pt idx="2489">
                  <c:v>114.0422750899273</c:v>
                </c:pt>
                <c:pt idx="2490">
                  <c:v>91.667045885948966</c:v>
                </c:pt>
                <c:pt idx="2491">
                  <c:v>86.325589237871142</c:v>
                </c:pt>
                <c:pt idx="2492">
                  <c:v>63.903976239096522</c:v>
                </c:pt>
                <c:pt idx="2493">
                  <c:v>57.911622299641927</c:v>
                </c:pt>
                <c:pt idx="2494">
                  <c:v>96.098151379705897</c:v>
                </c:pt>
                <c:pt idx="2495">
                  <c:v>78.252846019819955</c:v>
                </c:pt>
                <c:pt idx="2496">
                  <c:v>113.76703036025728</c:v>
                </c:pt>
                <c:pt idx="2497">
                  <c:v>52.121389488914495</c:v>
                </c:pt>
                <c:pt idx="2498">
                  <c:v>73.904290525264159</c:v>
                </c:pt>
                <c:pt idx="2499">
                  <c:v>85.337656929792161</c:v>
                </c:pt>
                <c:pt idx="2500">
                  <c:v>54.26917331651039</c:v>
                </c:pt>
                <c:pt idx="2501">
                  <c:v>94.631738437887819</c:v>
                </c:pt>
                <c:pt idx="2502">
                  <c:v>75.117509843715666</c:v>
                </c:pt>
                <c:pt idx="2503">
                  <c:v>90.115097930024675</c:v>
                </c:pt>
                <c:pt idx="2504">
                  <c:v>68.09253152459479</c:v>
                </c:pt>
                <c:pt idx="2505">
                  <c:v>59.819950065915918</c:v>
                </c:pt>
                <c:pt idx="2506">
                  <c:v>87.038970479438476</c:v>
                </c:pt>
                <c:pt idx="2507">
                  <c:v>74.777571323011571</c:v>
                </c:pt>
                <c:pt idx="2508">
                  <c:v>95.40843750595559</c:v>
                </c:pt>
                <c:pt idx="2509">
                  <c:v>107.706982895267</c:v>
                </c:pt>
                <c:pt idx="2510">
                  <c:v>71.486375307403009</c:v>
                </c:pt>
                <c:pt idx="2511">
                  <c:v>114.60136251815247</c:v>
                </c:pt>
                <c:pt idx="2512">
                  <c:v>72.105505449036571</c:v>
                </c:pt>
                <c:pt idx="2513">
                  <c:v>77.362860279193271</c:v>
                </c:pt>
                <c:pt idx="2514">
                  <c:v>84.560378981394706</c:v>
                </c:pt>
                <c:pt idx="2515">
                  <c:v>63.663507611393612</c:v>
                </c:pt>
                <c:pt idx="2516">
                  <c:v>89.152727302562994</c:v>
                </c:pt>
                <c:pt idx="2517">
                  <c:v>69.002289876473583</c:v>
                </c:pt>
                <c:pt idx="2518">
                  <c:v>79.826114878929133</c:v>
                </c:pt>
                <c:pt idx="2519">
                  <c:v>71.349198078557521</c:v>
                </c:pt>
                <c:pt idx="2520">
                  <c:v>65.509620258921544</c:v>
                </c:pt>
                <c:pt idx="2521">
                  <c:v>75.991814393524606</c:v>
                </c:pt>
                <c:pt idx="2522">
                  <c:v>64.267358566967005</c:v>
                </c:pt>
                <c:pt idx="2523">
                  <c:v>102.92376615422965</c:v>
                </c:pt>
                <c:pt idx="2524">
                  <c:v>89.685190782208906</c:v>
                </c:pt>
                <c:pt idx="2525">
                  <c:v>62.586877188230076</c:v>
                </c:pt>
                <c:pt idx="2526">
                  <c:v>75.619988936144011</c:v>
                </c:pt>
                <c:pt idx="2527">
                  <c:v>97.91045898887036</c:v>
                </c:pt>
                <c:pt idx="2528">
                  <c:v>79.709389622539106</c:v>
                </c:pt>
                <c:pt idx="2529">
                  <c:v>81.652782036662586</c:v>
                </c:pt>
                <c:pt idx="2530">
                  <c:v>85.805320778108864</c:v>
                </c:pt>
                <c:pt idx="2531">
                  <c:v>89.574332242095593</c:v>
                </c:pt>
                <c:pt idx="2532">
                  <c:v>62.05798197506477</c:v>
                </c:pt>
                <c:pt idx="2533">
                  <c:v>94.832098622411351</c:v>
                </c:pt>
                <c:pt idx="2534">
                  <c:v>82.204935364800747</c:v>
                </c:pt>
                <c:pt idx="2535">
                  <c:v>47.155499599478823</c:v>
                </c:pt>
                <c:pt idx="2536">
                  <c:v>101.85226490601129</c:v>
                </c:pt>
                <c:pt idx="2537">
                  <c:v>28.320090448094021</c:v>
                </c:pt>
                <c:pt idx="2538">
                  <c:v>18.722875334887124</c:v>
                </c:pt>
                <c:pt idx="2539">
                  <c:v>40.16822400733006</c:v>
                </c:pt>
                <c:pt idx="2540">
                  <c:v>17.374447721011734</c:v>
                </c:pt>
                <c:pt idx="2541">
                  <c:v>44.469821413179254</c:v>
                </c:pt>
                <c:pt idx="2542">
                  <c:v>48.05028842043528</c:v>
                </c:pt>
                <c:pt idx="2543">
                  <c:v>70.540709258460225</c:v>
                </c:pt>
                <c:pt idx="2544">
                  <c:v>100.04637669787284</c:v>
                </c:pt>
                <c:pt idx="2545">
                  <c:v>88.18525938755252</c:v>
                </c:pt>
                <c:pt idx="2546">
                  <c:v>92.483186046893991</c:v>
                </c:pt>
                <c:pt idx="2547">
                  <c:v>90.851220952311181</c:v>
                </c:pt>
                <c:pt idx="2548">
                  <c:v>66.802407149445656</c:v>
                </c:pt>
                <c:pt idx="2549">
                  <c:v>97.397440802173961</c:v>
                </c:pt>
                <c:pt idx="2550">
                  <c:v>80.756942751741548</c:v>
                </c:pt>
                <c:pt idx="2551">
                  <c:v>56.169047364751783</c:v>
                </c:pt>
                <c:pt idx="2552">
                  <c:v>109.99930537607574</c:v>
                </c:pt>
                <c:pt idx="2553">
                  <c:v>112.92088205427115</c:v>
                </c:pt>
                <c:pt idx="2554">
                  <c:v>105.61666046770395</c:v>
                </c:pt>
                <c:pt idx="2555">
                  <c:v>77.170643176296295</c:v>
                </c:pt>
                <c:pt idx="2556">
                  <c:v>84.421937156438503</c:v>
                </c:pt>
                <c:pt idx="2557">
                  <c:v>73.844198098649898</c:v>
                </c:pt>
                <c:pt idx="2558">
                  <c:v>89.070989044070345</c:v>
                </c:pt>
                <c:pt idx="2559">
                  <c:v>55.973700393407128</c:v>
                </c:pt>
                <c:pt idx="2560">
                  <c:v>46.265092653738627</c:v>
                </c:pt>
                <c:pt idx="2561">
                  <c:v>33.782805056769348</c:v>
                </c:pt>
                <c:pt idx="2562">
                  <c:v>91.230909228312015</c:v>
                </c:pt>
                <c:pt idx="2563">
                  <c:v>81.235101640362785</c:v>
                </c:pt>
                <c:pt idx="2564">
                  <c:v>70.562864591382777</c:v>
                </c:pt>
                <c:pt idx="2565">
                  <c:v>57.81984562739315</c:v>
                </c:pt>
                <c:pt idx="2566">
                  <c:v>92.697633327450305</c:v>
                </c:pt>
                <c:pt idx="2567">
                  <c:v>75.538311488075564</c:v>
                </c:pt>
                <c:pt idx="2568">
                  <c:v>94.632025113824966</c:v>
                </c:pt>
                <c:pt idx="2569">
                  <c:v>85.509995998478828</c:v>
                </c:pt>
                <c:pt idx="2570">
                  <c:v>49.392774619030995</c:v>
                </c:pt>
                <c:pt idx="2571">
                  <c:v>110.41209302832898</c:v>
                </c:pt>
                <c:pt idx="2572">
                  <c:v>68.749373741667071</c:v>
                </c:pt>
                <c:pt idx="2573">
                  <c:v>75.978583759240792</c:v>
                </c:pt>
                <c:pt idx="2574">
                  <c:v>79.968312122987697</c:v>
                </c:pt>
                <c:pt idx="2575">
                  <c:v>74.859123322077679</c:v>
                </c:pt>
                <c:pt idx="2576">
                  <c:v>63.003324551659858</c:v>
                </c:pt>
                <c:pt idx="2577">
                  <c:v>101.42673602185761</c:v>
                </c:pt>
                <c:pt idx="2578">
                  <c:v>47.659246752982654</c:v>
                </c:pt>
                <c:pt idx="2579">
                  <c:v>113.52586609047812</c:v>
                </c:pt>
                <c:pt idx="2580">
                  <c:v>85.08297220942282</c:v>
                </c:pt>
                <c:pt idx="2581">
                  <c:v>95.9384255470043</c:v>
                </c:pt>
                <c:pt idx="2582">
                  <c:v>62.324789338821041</c:v>
                </c:pt>
                <c:pt idx="2583">
                  <c:v>81.342652193176264</c:v>
                </c:pt>
                <c:pt idx="2584">
                  <c:v>91.179924667697279</c:v>
                </c:pt>
                <c:pt idx="2585">
                  <c:v>83.753765056883026</c:v>
                </c:pt>
                <c:pt idx="2586">
                  <c:v>102.17651020315786</c:v>
                </c:pt>
                <c:pt idx="2587">
                  <c:v>84.639412295932374</c:v>
                </c:pt>
                <c:pt idx="2588">
                  <c:v>50.038781792427123</c:v>
                </c:pt>
                <c:pt idx="2589">
                  <c:v>86.348926813759576</c:v>
                </c:pt>
                <c:pt idx="2590">
                  <c:v>42.196707786836924</c:v>
                </c:pt>
                <c:pt idx="2591">
                  <c:v>73.368495581581726</c:v>
                </c:pt>
                <c:pt idx="2592">
                  <c:v>56.05764429116801</c:v>
                </c:pt>
                <c:pt idx="2593">
                  <c:v>79.318945068593635</c:v>
                </c:pt>
                <c:pt idx="2594">
                  <c:v>39.702023838837547</c:v>
                </c:pt>
                <c:pt idx="2595">
                  <c:v>53.256192885192178</c:v>
                </c:pt>
                <c:pt idx="2596">
                  <c:v>88.688403111075544</c:v>
                </c:pt>
                <c:pt idx="2597">
                  <c:v>72.973728384689977</c:v>
                </c:pt>
                <c:pt idx="2598">
                  <c:v>90.939288271067682</c:v>
                </c:pt>
                <c:pt idx="2599">
                  <c:v>59.773633884653229</c:v>
                </c:pt>
                <c:pt idx="2600">
                  <c:v>63.776156085247514</c:v>
                </c:pt>
                <c:pt idx="2601">
                  <c:v>104.60900503734092</c:v>
                </c:pt>
                <c:pt idx="2602">
                  <c:v>94.635047686896741</c:v>
                </c:pt>
                <c:pt idx="2603">
                  <c:v>90.847123775069235</c:v>
                </c:pt>
                <c:pt idx="2604">
                  <c:v>110.12292819743661</c:v>
                </c:pt>
                <c:pt idx="2605">
                  <c:v>93.191143219460855</c:v>
                </c:pt>
                <c:pt idx="2606">
                  <c:v>72.528039562797545</c:v>
                </c:pt>
                <c:pt idx="2607">
                  <c:v>81.99722707865179</c:v>
                </c:pt>
                <c:pt idx="2608">
                  <c:v>87.792192220339601</c:v>
                </c:pt>
                <c:pt idx="2609">
                  <c:v>62.593795432882104</c:v>
                </c:pt>
                <c:pt idx="2610">
                  <c:v>59.30848280144204</c:v>
                </c:pt>
                <c:pt idx="2611">
                  <c:v>47.592584196658493</c:v>
                </c:pt>
                <c:pt idx="2612">
                  <c:v>93.350988662213112</c:v>
                </c:pt>
                <c:pt idx="2613">
                  <c:v>88.392705984098114</c:v>
                </c:pt>
                <c:pt idx="2614">
                  <c:v>106.66653192871573</c:v>
                </c:pt>
                <c:pt idx="2615">
                  <c:v>77.205200796374314</c:v>
                </c:pt>
                <c:pt idx="2616">
                  <c:v>78.037974274220886</c:v>
                </c:pt>
                <c:pt idx="2617">
                  <c:v>92.823204530292898</c:v>
                </c:pt>
                <c:pt idx="2618">
                  <c:v>69.341318865862064</c:v>
                </c:pt>
                <c:pt idx="2619">
                  <c:v>79.995291440481282</c:v>
                </c:pt>
                <c:pt idx="2620">
                  <c:v>77.782132164799606</c:v>
                </c:pt>
                <c:pt idx="2621">
                  <c:v>74.207182731775006</c:v>
                </c:pt>
                <c:pt idx="2622">
                  <c:v>55.751609603105372</c:v>
                </c:pt>
                <c:pt idx="2623">
                  <c:v>72.962981008304496</c:v>
                </c:pt>
                <c:pt idx="2624">
                  <c:v>110.84060979626287</c:v>
                </c:pt>
                <c:pt idx="2625">
                  <c:v>64.825240726482122</c:v>
                </c:pt>
                <c:pt idx="2626">
                  <c:v>75.579085714810617</c:v>
                </c:pt>
                <c:pt idx="2627">
                  <c:v>82.610307628522378</c:v>
                </c:pt>
                <c:pt idx="2628">
                  <c:v>93.63283144138525</c:v>
                </c:pt>
                <c:pt idx="2629">
                  <c:v>108.04883300027578</c:v>
                </c:pt>
                <c:pt idx="2630">
                  <c:v>79.538908184954522</c:v>
                </c:pt>
                <c:pt idx="2631">
                  <c:v>102.96850132206936</c:v>
                </c:pt>
                <c:pt idx="2632">
                  <c:v>56.394238767970535</c:v>
                </c:pt>
                <c:pt idx="2633">
                  <c:v>65.157010974701663</c:v>
                </c:pt>
                <c:pt idx="2634">
                  <c:v>69.739052785126376</c:v>
                </c:pt>
                <c:pt idx="2635">
                  <c:v>44.407300585646091</c:v>
                </c:pt>
                <c:pt idx="2636">
                  <c:v>95.721361176257588</c:v>
                </c:pt>
                <c:pt idx="2637">
                  <c:v>101.70225095774323</c:v>
                </c:pt>
                <c:pt idx="2638">
                  <c:v>67.857791827417785</c:v>
                </c:pt>
                <c:pt idx="2639">
                  <c:v>85.421337107642159</c:v>
                </c:pt>
                <c:pt idx="2640">
                  <c:v>69.920559486785223</c:v>
                </c:pt>
                <c:pt idx="2641">
                  <c:v>109.45287679432359</c:v>
                </c:pt>
                <c:pt idx="2642">
                  <c:v>97.626895620740868</c:v>
                </c:pt>
                <c:pt idx="2643">
                  <c:v>86.630301783255973</c:v>
                </c:pt>
                <c:pt idx="2644">
                  <c:v>39.430316458492022</c:v>
                </c:pt>
                <c:pt idx="2645">
                  <c:v>87.959069606528217</c:v>
                </c:pt>
                <c:pt idx="2646">
                  <c:v>108.2575844197025</c:v>
                </c:pt>
                <c:pt idx="2647">
                  <c:v>95.409635796556685</c:v>
                </c:pt>
                <c:pt idx="2648">
                  <c:v>88.854372083610201</c:v>
                </c:pt>
                <c:pt idx="2649">
                  <c:v>72.068284713004914</c:v>
                </c:pt>
                <c:pt idx="2650">
                  <c:v>69.245952340161423</c:v>
                </c:pt>
                <c:pt idx="2651">
                  <c:v>78.768076717018047</c:v>
                </c:pt>
                <c:pt idx="2652">
                  <c:v>71.399191344626459</c:v>
                </c:pt>
                <c:pt idx="2653">
                  <c:v>41.367715351279081</c:v>
                </c:pt>
                <c:pt idx="2654">
                  <c:v>82.223724269164848</c:v>
                </c:pt>
                <c:pt idx="2655">
                  <c:v>28.493012618843217</c:v>
                </c:pt>
                <c:pt idx="2656">
                  <c:v>84.494967452450879</c:v>
                </c:pt>
                <c:pt idx="2657">
                  <c:v>104.45614703950858</c:v>
                </c:pt>
                <c:pt idx="2658">
                  <c:v>89.689483543746576</c:v>
                </c:pt>
                <c:pt idx="2659">
                  <c:v>93.019264855022442</c:v>
                </c:pt>
                <c:pt idx="2660">
                  <c:v>70.673828795548019</c:v>
                </c:pt>
                <c:pt idx="2661">
                  <c:v>83.120098248637305</c:v>
                </c:pt>
                <c:pt idx="2662">
                  <c:v>56.726140674830773</c:v>
                </c:pt>
                <c:pt idx="2663">
                  <c:v>41.081503555736532</c:v>
                </c:pt>
                <c:pt idx="2664">
                  <c:v>76.808588916061012</c:v>
                </c:pt>
                <c:pt idx="2665">
                  <c:v>96.965769998796944</c:v>
                </c:pt>
                <c:pt idx="2666">
                  <c:v>95.11242123261971</c:v>
                </c:pt>
                <c:pt idx="2667">
                  <c:v>91.997193273994242</c:v>
                </c:pt>
                <c:pt idx="2668">
                  <c:v>64.872632339770888</c:v>
                </c:pt>
                <c:pt idx="2669">
                  <c:v>94.579895214215213</c:v>
                </c:pt>
                <c:pt idx="2670">
                  <c:v>94.396879853805416</c:v>
                </c:pt>
                <c:pt idx="2671">
                  <c:v>90.484471211660946</c:v>
                </c:pt>
                <c:pt idx="2672">
                  <c:v>87.573075076930422</c:v>
                </c:pt>
                <c:pt idx="2673">
                  <c:v>99.247164408296484</c:v>
                </c:pt>
                <c:pt idx="2674">
                  <c:v>88.510160363931391</c:v>
                </c:pt>
                <c:pt idx="2675">
                  <c:v>93.208343526866912</c:v>
                </c:pt>
                <c:pt idx="2676">
                  <c:v>82.976175752304812</c:v>
                </c:pt>
                <c:pt idx="2677">
                  <c:v>55.161516994524469</c:v>
                </c:pt>
                <c:pt idx="2678">
                  <c:v>84.721179748070611</c:v>
                </c:pt>
                <c:pt idx="2679">
                  <c:v>101.34775867326768</c:v>
                </c:pt>
                <c:pt idx="2680">
                  <c:v>94.664868397192961</c:v>
                </c:pt>
                <c:pt idx="2681">
                  <c:v>69.778621529043619</c:v>
                </c:pt>
                <c:pt idx="2682">
                  <c:v>52.30241156393361</c:v>
                </c:pt>
                <c:pt idx="2683">
                  <c:v>95.501266352960172</c:v>
                </c:pt>
                <c:pt idx="2684">
                  <c:v>121.02587996595341</c:v>
                </c:pt>
                <c:pt idx="2685">
                  <c:v>79.24375025081298</c:v>
                </c:pt>
                <c:pt idx="2686">
                  <c:v>118.69666843732243</c:v>
                </c:pt>
                <c:pt idx="2687">
                  <c:v>113.50789413639606</c:v>
                </c:pt>
                <c:pt idx="2688">
                  <c:v>77.931131208784294</c:v>
                </c:pt>
                <c:pt idx="2689">
                  <c:v>104.53827916231464</c:v>
                </c:pt>
                <c:pt idx="2690">
                  <c:v>91.980707069315486</c:v>
                </c:pt>
                <c:pt idx="2691">
                  <c:v>91.797453051592527</c:v>
                </c:pt>
                <c:pt idx="2692">
                  <c:v>106.78519341509829</c:v>
                </c:pt>
                <c:pt idx="2693">
                  <c:v>63.256922775218626</c:v>
                </c:pt>
                <c:pt idx="2694">
                  <c:v>102.86100863765239</c:v>
                </c:pt>
                <c:pt idx="2695">
                  <c:v>77.46827883866257</c:v>
                </c:pt>
                <c:pt idx="2696">
                  <c:v>73.438853148692559</c:v>
                </c:pt>
                <c:pt idx="2697">
                  <c:v>43.620247276898958</c:v>
                </c:pt>
                <c:pt idx="2698">
                  <c:v>89.856181104740116</c:v>
                </c:pt>
                <c:pt idx="2699">
                  <c:v>110.65119050995509</c:v>
                </c:pt>
                <c:pt idx="2700">
                  <c:v>92.095592094712259</c:v>
                </c:pt>
                <c:pt idx="2701">
                  <c:v>54.609435412378261</c:v>
                </c:pt>
                <c:pt idx="2702">
                  <c:v>80.583753694693385</c:v>
                </c:pt>
                <c:pt idx="2703">
                  <c:v>57.345630966537087</c:v>
                </c:pt>
                <c:pt idx="2704">
                  <c:v>88.378492219379908</c:v>
                </c:pt>
                <c:pt idx="2705">
                  <c:v>65.450827761918063</c:v>
                </c:pt>
                <c:pt idx="2706">
                  <c:v>127.70737679917711</c:v>
                </c:pt>
                <c:pt idx="2707">
                  <c:v>52.869789775663932</c:v>
                </c:pt>
                <c:pt idx="2708">
                  <c:v>74.041866191603518</c:v>
                </c:pt>
                <c:pt idx="2709">
                  <c:v>77.922687325534483</c:v>
                </c:pt>
                <c:pt idx="2710">
                  <c:v>50.952342634593009</c:v>
                </c:pt>
                <c:pt idx="2711">
                  <c:v>82.460674396775232</c:v>
                </c:pt>
                <c:pt idx="2712">
                  <c:v>85.450456994292963</c:v>
                </c:pt>
                <c:pt idx="2713">
                  <c:v>81.290731721451507</c:v>
                </c:pt>
                <c:pt idx="2714">
                  <c:v>59.972750666244437</c:v>
                </c:pt>
                <c:pt idx="2715">
                  <c:v>64.914872937598773</c:v>
                </c:pt>
                <c:pt idx="2716">
                  <c:v>93.560942644307275</c:v>
                </c:pt>
                <c:pt idx="2717">
                  <c:v>62.552720760088164</c:v>
                </c:pt>
                <c:pt idx="2718">
                  <c:v>96.973253772971219</c:v>
                </c:pt>
                <c:pt idx="2719">
                  <c:v>109.42149015996414</c:v>
                </c:pt>
                <c:pt idx="2720">
                  <c:v>74.099066391519173</c:v>
                </c:pt>
                <c:pt idx="2721">
                  <c:v>112.54734786696618</c:v>
                </c:pt>
                <c:pt idx="2722">
                  <c:v>73.578977158600793</c:v>
                </c:pt>
                <c:pt idx="2723">
                  <c:v>73.855114007429862</c:v>
                </c:pt>
                <c:pt idx="2724">
                  <c:v>106.80385004082406</c:v>
                </c:pt>
                <c:pt idx="2725">
                  <c:v>51.607113423362215</c:v>
                </c:pt>
                <c:pt idx="2726">
                  <c:v>106.39369353410889</c:v>
                </c:pt>
                <c:pt idx="2727">
                  <c:v>76.747022780273369</c:v>
                </c:pt>
                <c:pt idx="2728">
                  <c:v>63.784376717903982</c:v>
                </c:pt>
                <c:pt idx="2729">
                  <c:v>82.56908817708873</c:v>
                </c:pt>
                <c:pt idx="2730">
                  <c:v>36.840446591709139</c:v>
                </c:pt>
                <c:pt idx="2731">
                  <c:v>59.623065404636918</c:v>
                </c:pt>
                <c:pt idx="2732">
                  <c:v>44.49442712490815</c:v>
                </c:pt>
                <c:pt idx="2733">
                  <c:v>102.95335674593133</c:v>
                </c:pt>
                <c:pt idx="2734">
                  <c:v>89.351724283787888</c:v>
                </c:pt>
                <c:pt idx="2735">
                  <c:v>55.899484044971565</c:v>
                </c:pt>
                <c:pt idx="2736">
                  <c:v>84.809103736069474</c:v>
                </c:pt>
                <c:pt idx="2737">
                  <c:v>83.374302005458929</c:v>
                </c:pt>
                <c:pt idx="2738">
                  <c:v>74.729269076171519</c:v>
                </c:pt>
                <c:pt idx="2739">
                  <c:v>98.741434647760997</c:v>
                </c:pt>
                <c:pt idx="2740">
                  <c:v>91.114558921515751</c:v>
                </c:pt>
                <c:pt idx="2741">
                  <c:v>83.99224544079793</c:v>
                </c:pt>
                <c:pt idx="2742">
                  <c:v>61.068353433686553</c:v>
                </c:pt>
                <c:pt idx="2743">
                  <c:v>91.039846403409939</c:v>
                </c:pt>
                <c:pt idx="2744">
                  <c:v>85.235139353529462</c:v>
                </c:pt>
                <c:pt idx="2745">
                  <c:v>27.213653802456857</c:v>
                </c:pt>
                <c:pt idx="2746">
                  <c:v>93.551447334835885</c:v>
                </c:pt>
                <c:pt idx="2747">
                  <c:v>34.15097448841626</c:v>
                </c:pt>
                <c:pt idx="2748">
                  <c:v>22.540509610601326</c:v>
                </c:pt>
                <c:pt idx="2749">
                  <c:v>39.19181505132903</c:v>
                </c:pt>
                <c:pt idx="2750">
                  <c:v>12.353146673317225</c:v>
                </c:pt>
                <c:pt idx="2751">
                  <c:v>49.200501489400267</c:v>
                </c:pt>
                <c:pt idx="2752">
                  <c:v>51.039645433912121</c:v>
                </c:pt>
                <c:pt idx="2753">
                  <c:v>68.13928341838384</c:v>
                </c:pt>
                <c:pt idx="2754">
                  <c:v>98.890701343491131</c:v>
                </c:pt>
                <c:pt idx="2755">
                  <c:v>81.93702720014241</c:v>
                </c:pt>
                <c:pt idx="2756">
                  <c:v>88.545528714347469</c:v>
                </c:pt>
                <c:pt idx="2757">
                  <c:v>85.486422338390611</c:v>
                </c:pt>
                <c:pt idx="2758">
                  <c:v>61.912987385046961</c:v>
                </c:pt>
                <c:pt idx="2759">
                  <c:v>88.374230978573664</c:v>
                </c:pt>
                <c:pt idx="2760">
                  <c:v>77.508032036021007</c:v>
                </c:pt>
                <c:pt idx="2761">
                  <c:v>56.662179133190996</c:v>
                </c:pt>
                <c:pt idx="2762">
                  <c:v>93.957689116785559</c:v>
                </c:pt>
                <c:pt idx="2763">
                  <c:v>88.724853363792818</c:v>
                </c:pt>
                <c:pt idx="2764">
                  <c:v>106.94450612972743</c:v>
                </c:pt>
                <c:pt idx="2765">
                  <c:v>71.899016411270537</c:v>
                </c:pt>
                <c:pt idx="2766">
                  <c:v>94.749500422101846</c:v>
                </c:pt>
                <c:pt idx="2767">
                  <c:v>75.993784225919825</c:v>
                </c:pt>
                <c:pt idx="2768">
                  <c:v>85.934659732977693</c:v>
                </c:pt>
                <c:pt idx="2769">
                  <c:v>58.414728216257501</c:v>
                </c:pt>
                <c:pt idx="2770">
                  <c:v>60.262269220399389</c:v>
                </c:pt>
                <c:pt idx="2771">
                  <c:v>42.024465518720838</c:v>
                </c:pt>
                <c:pt idx="2772">
                  <c:v>90.335938364433972</c:v>
                </c:pt>
                <c:pt idx="2773">
                  <c:v>69.3299770484047</c:v>
                </c:pt>
                <c:pt idx="2774">
                  <c:v>84.564455437197182</c:v>
                </c:pt>
                <c:pt idx="2775">
                  <c:v>48.012748757321461</c:v>
                </c:pt>
                <c:pt idx="2776">
                  <c:v>97.353863535209271</c:v>
                </c:pt>
                <c:pt idx="2777">
                  <c:v>95.284998443389753</c:v>
                </c:pt>
                <c:pt idx="2778">
                  <c:v>98.51688876695971</c:v>
                </c:pt>
                <c:pt idx="2779">
                  <c:v>116.5669537144158</c:v>
                </c:pt>
                <c:pt idx="2780">
                  <c:v>64.819227519955717</c:v>
                </c:pt>
                <c:pt idx="2781">
                  <c:v>101.76043125729474</c:v>
                </c:pt>
                <c:pt idx="2782">
                  <c:v>77.659657204586182</c:v>
                </c:pt>
                <c:pt idx="2783">
                  <c:v>94.290918158922551</c:v>
                </c:pt>
                <c:pt idx="2784">
                  <c:v>79.848004525210484</c:v>
                </c:pt>
                <c:pt idx="2785">
                  <c:v>80.026895757319593</c:v>
                </c:pt>
                <c:pt idx="2786">
                  <c:v>57.135089574066534</c:v>
                </c:pt>
                <c:pt idx="2787">
                  <c:v>92.76567081614958</c:v>
                </c:pt>
                <c:pt idx="2788">
                  <c:v>56.382801450150694</c:v>
                </c:pt>
                <c:pt idx="2789">
                  <c:v>111.56083842250015</c:v>
                </c:pt>
                <c:pt idx="2790">
                  <c:v>83.017517828740623</c:v>
                </c:pt>
                <c:pt idx="2791">
                  <c:v>97.508206597423097</c:v>
                </c:pt>
                <c:pt idx="2792">
                  <c:v>92.036667357561285</c:v>
                </c:pt>
                <c:pt idx="2793">
                  <c:v>56.015562034155536</c:v>
                </c:pt>
                <c:pt idx="2794">
                  <c:v>82.921932546050954</c:v>
                </c:pt>
                <c:pt idx="2795">
                  <c:v>85.067365509679988</c:v>
                </c:pt>
                <c:pt idx="2796">
                  <c:v>96.430266331365857</c:v>
                </c:pt>
                <c:pt idx="2797">
                  <c:v>84.343104246603772</c:v>
                </c:pt>
                <c:pt idx="2798">
                  <c:v>57.512154027455999</c:v>
                </c:pt>
                <c:pt idx="2799">
                  <c:v>74.295550941444148</c:v>
                </c:pt>
                <c:pt idx="2800">
                  <c:v>33.928010735540639</c:v>
                </c:pt>
                <c:pt idx="2801">
                  <c:v>76.692074603980473</c:v>
                </c:pt>
                <c:pt idx="2802">
                  <c:v>68.035513995705429</c:v>
                </c:pt>
                <c:pt idx="2803">
                  <c:v>90.791729826250801</c:v>
                </c:pt>
                <c:pt idx="2804">
                  <c:v>89.961649818619804</c:v>
                </c:pt>
                <c:pt idx="2805">
                  <c:v>58.98887653890921</c:v>
                </c:pt>
                <c:pt idx="2806">
                  <c:v>88.94888816774332</c:v>
                </c:pt>
                <c:pt idx="2807">
                  <c:v>69.828140697859979</c:v>
                </c:pt>
                <c:pt idx="2808">
                  <c:v>85.206147849356668</c:v>
                </c:pt>
                <c:pt idx="2809">
                  <c:v>50.316702905174211</c:v>
                </c:pt>
                <c:pt idx="2810">
                  <c:v>45.005058685717842</c:v>
                </c:pt>
                <c:pt idx="2811">
                  <c:v>106.14476740360277</c:v>
                </c:pt>
                <c:pt idx="2812">
                  <c:v>90.873610076729193</c:v>
                </c:pt>
                <c:pt idx="2813">
                  <c:v>76.026961163544073</c:v>
                </c:pt>
                <c:pt idx="2814">
                  <c:v>106.5961260593054</c:v>
                </c:pt>
                <c:pt idx="2815">
                  <c:v>91.946793690024833</c:v>
                </c:pt>
                <c:pt idx="2816">
                  <c:v>63.906890917346018</c:v>
                </c:pt>
                <c:pt idx="2817">
                  <c:v>100.64340067880711</c:v>
                </c:pt>
                <c:pt idx="2818">
                  <c:v>69.686252127763481</c:v>
                </c:pt>
                <c:pt idx="2819">
                  <c:v>60.076228744027439</c:v>
                </c:pt>
                <c:pt idx="2820">
                  <c:v>59.753607930515138</c:v>
                </c:pt>
                <c:pt idx="2821">
                  <c:v>47.372271312078148</c:v>
                </c:pt>
                <c:pt idx="2822">
                  <c:v>88.132510771165244</c:v>
                </c:pt>
                <c:pt idx="2823">
                  <c:v>95.248787934978182</c:v>
                </c:pt>
                <c:pt idx="2824">
                  <c:v>104.37123850267584</c:v>
                </c:pt>
                <c:pt idx="2825">
                  <c:v>80.3696172112966</c:v>
                </c:pt>
                <c:pt idx="2826">
                  <c:v>77.228238583734893</c:v>
                </c:pt>
                <c:pt idx="2827">
                  <c:v>96.828104907349626</c:v>
                </c:pt>
                <c:pt idx="2828">
                  <c:v>81.153950283439798</c:v>
                </c:pt>
                <c:pt idx="2829">
                  <c:v>85.454719063836592</c:v>
                </c:pt>
                <c:pt idx="2830">
                  <c:v>85.071382075828623</c:v>
                </c:pt>
                <c:pt idx="2831">
                  <c:v>78.632546924697095</c:v>
                </c:pt>
                <c:pt idx="2832">
                  <c:v>67.075646271294261</c:v>
                </c:pt>
                <c:pt idx="2833">
                  <c:v>48.983495770856834</c:v>
                </c:pt>
                <c:pt idx="2834">
                  <c:v>111.31988504250042</c:v>
                </c:pt>
                <c:pt idx="2835">
                  <c:v>84.10470959927072</c:v>
                </c:pt>
                <c:pt idx="2836">
                  <c:v>67.430539992212289</c:v>
                </c:pt>
                <c:pt idx="2837">
                  <c:v>71.935222400596928</c:v>
                </c:pt>
                <c:pt idx="2838">
                  <c:v>94.764710875415062</c:v>
                </c:pt>
                <c:pt idx="2839">
                  <c:v>98.172475405929063</c:v>
                </c:pt>
                <c:pt idx="2840">
                  <c:v>87.378800528207236</c:v>
                </c:pt>
                <c:pt idx="2841">
                  <c:v>79.422200129791634</c:v>
                </c:pt>
                <c:pt idx="2842">
                  <c:v>70.940401821106121</c:v>
                </c:pt>
                <c:pt idx="2843">
                  <c:v>60.824035400325421</c:v>
                </c:pt>
                <c:pt idx="2844">
                  <c:v>57.989374663397705</c:v>
                </c:pt>
                <c:pt idx="2845">
                  <c:v>32.356054855646562</c:v>
                </c:pt>
                <c:pt idx="2846">
                  <c:v>98.682211036873539</c:v>
                </c:pt>
                <c:pt idx="2847">
                  <c:v>101.88190725056674</c:v>
                </c:pt>
                <c:pt idx="2848">
                  <c:v>72.013667024575014</c:v>
                </c:pt>
                <c:pt idx="2849">
                  <c:v>100.56410824291518</c:v>
                </c:pt>
                <c:pt idx="2850">
                  <c:v>86.647461771762408</c:v>
                </c:pt>
                <c:pt idx="2851">
                  <c:v>119.68254993979265</c:v>
                </c:pt>
                <c:pt idx="2852">
                  <c:v>96.300763995102898</c:v>
                </c:pt>
                <c:pt idx="2853">
                  <c:v>86.28858755305464</c:v>
                </c:pt>
                <c:pt idx="2854">
                  <c:v>45.49286781147552</c:v>
                </c:pt>
                <c:pt idx="2855">
                  <c:v>89.57007177535553</c:v>
                </c:pt>
                <c:pt idx="2856">
                  <c:v>115.76397869847251</c:v>
                </c:pt>
                <c:pt idx="2857">
                  <c:v>89.356606865404615</c:v>
                </c:pt>
                <c:pt idx="2858">
                  <c:v>86.711023511951524</c:v>
                </c:pt>
                <c:pt idx="2859">
                  <c:v>72.820304115852437</c:v>
                </c:pt>
                <c:pt idx="2860">
                  <c:v>87.673145050005473</c:v>
                </c:pt>
                <c:pt idx="2861">
                  <c:v>54.284817252203581</c:v>
                </c:pt>
                <c:pt idx="2862">
                  <c:v>35.749100714942358</c:v>
                </c:pt>
                <c:pt idx="2863">
                  <c:v>45.258642478935833</c:v>
                </c:pt>
                <c:pt idx="2864">
                  <c:v>91.703499320710407</c:v>
                </c:pt>
                <c:pt idx="2865">
                  <c:v>38.626377400140584</c:v>
                </c:pt>
                <c:pt idx="2866">
                  <c:v>95.683393950822477</c:v>
                </c:pt>
                <c:pt idx="2867">
                  <c:v>98.852725679545088</c:v>
                </c:pt>
                <c:pt idx="2868">
                  <c:v>94.83732569529765</c:v>
                </c:pt>
                <c:pt idx="2869">
                  <c:v>96.093093125903152</c:v>
                </c:pt>
                <c:pt idx="2870">
                  <c:v>73.162467001552841</c:v>
                </c:pt>
                <c:pt idx="2871">
                  <c:v>74.406603591399474</c:v>
                </c:pt>
                <c:pt idx="2872">
                  <c:v>40.198709971414516</c:v>
                </c:pt>
                <c:pt idx="2873">
                  <c:v>66.177574230063414</c:v>
                </c:pt>
                <c:pt idx="2874">
                  <c:v>58.979182492030624</c:v>
                </c:pt>
                <c:pt idx="2875">
                  <c:v>95.824467372076299</c:v>
                </c:pt>
                <c:pt idx="2876">
                  <c:v>81.070970211620278</c:v>
                </c:pt>
                <c:pt idx="2877">
                  <c:v>115.1259293431833</c:v>
                </c:pt>
                <c:pt idx="2878">
                  <c:v>60.121970131135392</c:v>
                </c:pt>
                <c:pt idx="2879">
                  <c:v>99.273901691754773</c:v>
                </c:pt>
                <c:pt idx="2880">
                  <c:v>82.951447902472992</c:v>
                </c:pt>
                <c:pt idx="2881">
                  <c:v>104.99123883806969</c:v>
                </c:pt>
                <c:pt idx="2882">
                  <c:v>79.776892920660572</c:v>
                </c:pt>
                <c:pt idx="2883">
                  <c:v>101.80078695319577</c:v>
                </c:pt>
                <c:pt idx="2884">
                  <c:v>76.371984735718129</c:v>
                </c:pt>
                <c:pt idx="2885">
                  <c:v>95.52890509262825</c:v>
                </c:pt>
                <c:pt idx="2886">
                  <c:v>86.340136296260212</c:v>
                </c:pt>
                <c:pt idx="2887">
                  <c:v>73.885089234035945</c:v>
                </c:pt>
                <c:pt idx="2888">
                  <c:v>101.8148517688641</c:v>
                </c:pt>
                <c:pt idx="2889">
                  <c:v>118.62106039155691</c:v>
                </c:pt>
                <c:pt idx="2890">
                  <c:v>88.481751483810086</c:v>
                </c:pt>
                <c:pt idx="2891">
                  <c:v>69.214710799862445</c:v>
                </c:pt>
                <c:pt idx="2892">
                  <c:v>72.751620006296577</c:v>
                </c:pt>
                <c:pt idx="2893">
                  <c:v>92.530042140984776</c:v>
                </c:pt>
                <c:pt idx="2894">
                  <c:v>78.066410146915345</c:v>
                </c:pt>
                <c:pt idx="2895">
                  <c:v>78.389175676362257</c:v>
                </c:pt>
                <c:pt idx="2896">
                  <c:v>120.14153848022784</c:v>
                </c:pt>
                <c:pt idx="2897">
                  <c:v>106.44677184652831</c:v>
                </c:pt>
                <c:pt idx="2898">
                  <c:v>23.284914473817196</c:v>
                </c:pt>
                <c:pt idx="2899">
                  <c:v>107.89545669584501</c:v>
                </c:pt>
                <c:pt idx="2900">
                  <c:v>85.588059189177798</c:v>
                </c:pt>
                <c:pt idx="2901">
                  <c:v>92.397197764352299</c:v>
                </c:pt>
                <c:pt idx="2902">
                  <c:v>111.74576870785373</c:v>
                </c:pt>
                <c:pt idx="2903">
                  <c:v>54.974357561709382</c:v>
                </c:pt>
                <c:pt idx="2904">
                  <c:v>104.66230942437936</c:v>
                </c:pt>
                <c:pt idx="2905">
                  <c:v>94.650055411572552</c:v>
                </c:pt>
                <c:pt idx="2906">
                  <c:v>72.156996728858545</c:v>
                </c:pt>
                <c:pt idx="2907">
                  <c:v>34.213502807447263</c:v>
                </c:pt>
                <c:pt idx="2908">
                  <c:v>89.811450662921956</c:v>
                </c:pt>
                <c:pt idx="2909">
                  <c:v>116.2659939304644</c:v>
                </c:pt>
                <c:pt idx="2910">
                  <c:v>92.288815734328637</c:v>
                </c:pt>
                <c:pt idx="2911">
                  <c:v>70.602579384990619</c:v>
                </c:pt>
                <c:pt idx="2912">
                  <c:v>60.812905372524668</c:v>
                </c:pt>
                <c:pt idx="2913">
                  <c:v>46.614325611458476</c:v>
                </c:pt>
                <c:pt idx="2914">
                  <c:v>78.523516462066411</c:v>
                </c:pt>
                <c:pt idx="2915">
                  <c:v>71.085907677070239</c:v>
                </c:pt>
                <c:pt idx="2916">
                  <c:v>123.35456325398049</c:v>
                </c:pt>
                <c:pt idx="2917">
                  <c:v>76.692610611200337</c:v>
                </c:pt>
                <c:pt idx="2918">
                  <c:v>78.669612835219795</c:v>
                </c:pt>
                <c:pt idx="2919">
                  <c:v>87.376849677433967</c:v>
                </c:pt>
                <c:pt idx="2920">
                  <c:v>59.170549613996464</c:v>
                </c:pt>
                <c:pt idx="2921">
                  <c:v>67.706515588266782</c:v>
                </c:pt>
                <c:pt idx="2922">
                  <c:v>83.008548975422642</c:v>
                </c:pt>
                <c:pt idx="2923">
                  <c:v>101.49695908669916</c:v>
                </c:pt>
                <c:pt idx="2924">
                  <c:v>55.004603969479817</c:v>
                </c:pt>
                <c:pt idx="2925">
                  <c:v>95.673738436415661</c:v>
                </c:pt>
                <c:pt idx="2926">
                  <c:v>90.97496004639622</c:v>
                </c:pt>
                <c:pt idx="2927">
                  <c:v>71.725844387312577</c:v>
                </c:pt>
                <c:pt idx="2928">
                  <c:v>83.194686999240531</c:v>
                </c:pt>
                <c:pt idx="2929">
                  <c:v>107.30736026210934</c:v>
                </c:pt>
                <c:pt idx="2930">
                  <c:v>74.52945025148</c:v>
                </c:pt>
                <c:pt idx="2931">
                  <c:v>108.31904416100691</c:v>
                </c:pt>
                <c:pt idx="2932">
                  <c:v>64.162457389398128</c:v>
                </c:pt>
                <c:pt idx="2933">
                  <c:v>72.379260365527927</c:v>
                </c:pt>
                <c:pt idx="2934">
                  <c:v>99.313825085429073</c:v>
                </c:pt>
                <c:pt idx="2935">
                  <c:v>46.186166901818709</c:v>
                </c:pt>
                <c:pt idx="2936">
                  <c:v>87.909809217239271</c:v>
                </c:pt>
                <c:pt idx="2937">
                  <c:v>76.537559036010535</c:v>
                </c:pt>
                <c:pt idx="2938">
                  <c:v>57.430126388869901</c:v>
                </c:pt>
                <c:pt idx="2939">
                  <c:v>70.353282602555907</c:v>
                </c:pt>
                <c:pt idx="2940">
                  <c:v>26.648059136858272</c:v>
                </c:pt>
                <c:pt idx="2941">
                  <c:v>76.093690213983024</c:v>
                </c:pt>
                <c:pt idx="2942">
                  <c:v>50.333426013629307</c:v>
                </c:pt>
                <c:pt idx="2943">
                  <c:v>92.862448183237646</c:v>
                </c:pt>
                <c:pt idx="2944">
                  <c:v>119.83370613415187</c:v>
                </c:pt>
                <c:pt idx="2945">
                  <c:v>45.72045963676419</c:v>
                </c:pt>
                <c:pt idx="2946">
                  <c:v>92.608728220502002</c:v>
                </c:pt>
                <c:pt idx="2947">
                  <c:v>112.37793356111789</c:v>
                </c:pt>
                <c:pt idx="2948">
                  <c:v>105.40355740701261</c:v>
                </c:pt>
                <c:pt idx="2949">
                  <c:v>104.91137885503142</c:v>
                </c:pt>
                <c:pt idx="2950">
                  <c:v>86.68228447199651</c:v>
                </c:pt>
                <c:pt idx="2951">
                  <c:v>111.84221393636471</c:v>
                </c:pt>
                <c:pt idx="2952">
                  <c:v>53.72448361393392</c:v>
                </c:pt>
                <c:pt idx="2953">
                  <c:v>95.900630448178617</c:v>
                </c:pt>
                <c:pt idx="2954">
                  <c:v>75.830726699988602</c:v>
                </c:pt>
                <c:pt idx="2955">
                  <c:v>38.438234283051663</c:v>
                </c:pt>
                <c:pt idx="2956">
                  <c:v>101.97789071405747</c:v>
                </c:pt>
                <c:pt idx="2957">
                  <c:v>43.029931566110506</c:v>
                </c:pt>
                <c:pt idx="2958">
                  <c:v>13.095453546557287</c:v>
                </c:pt>
                <c:pt idx="2959">
                  <c:v>35.263738710205025</c:v>
                </c:pt>
                <c:pt idx="2960">
                  <c:v>20.207445810003996</c:v>
                </c:pt>
                <c:pt idx="2961">
                  <c:v>61.507584580955644</c:v>
                </c:pt>
                <c:pt idx="2962">
                  <c:v>61.730473798017798</c:v>
                </c:pt>
                <c:pt idx="2963">
                  <c:v>65.89863367732454</c:v>
                </c:pt>
                <c:pt idx="2964">
                  <c:v>93.832474554086929</c:v>
                </c:pt>
                <c:pt idx="2965">
                  <c:v>78.256929327550907</c:v>
                </c:pt>
                <c:pt idx="2966">
                  <c:v>103.53994774349998</c:v>
                </c:pt>
                <c:pt idx="2967">
                  <c:v>83.846324820477236</c:v>
                </c:pt>
                <c:pt idx="2968">
                  <c:v>66.94330976921178</c:v>
                </c:pt>
                <c:pt idx="2969">
                  <c:v>98.648168173237792</c:v>
                </c:pt>
                <c:pt idx="2970">
                  <c:v>86.308783057015702</c:v>
                </c:pt>
                <c:pt idx="2971">
                  <c:v>69.431402688677622</c:v>
                </c:pt>
                <c:pt idx="2972">
                  <c:v>88.501271443915371</c:v>
                </c:pt>
                <c:pt idx="2973">
                  <c:v>90.682648717635601</c:v>
                </c:pt>
                <c:pt idx="2974">
                  <c:v>95.232845290339171</c:v>
                </c:pt>
                <c:pt idx="2975">
                  <c:v>83.56146856651651</c:v>
                </c:pt>
                <c:pt idx="2976">
                  <c:v>84.082358996850033</c:v>
                </c:pt>
                <c:pt idx="2977">
                  <c:v>68.86787517868629</c:v>
                </c:pt>
                <c:pt idx="2978">
                  <c:v>89.759387834214465</c:v>
                </c:pt>
                <c:pt idx="2979">
                  <c:v>64.218140213893676</c:v>
                </c:pt>
                <c:pt idx="2980">
                  <c:v>46.688823969072182</c:v>
                </c:pt>
                <c:pt idx="2981">
                  <c:v>69.693624953288762</c:v>
                </c:pt>
                <c:pt idx="2982">
                  <c:v>79.958369542468461</c:v>
                </c:pt>
                <c:pt idx="2983">
                  <c:v>95.204701727730651</c:v>
                </c:pt>
                <c:pt idx="2984">
                  <c:v>69.401752379223026</c:v>
                </c:pt>
                <c:pt idx="2985">
                  <c:v>65.512352989686676</c:v>
                </c:pt>
                <c:pt idx="2986">
                  <c:v>101.91993417490778</c:v>
                </c:pt>
                <c:pt idx="2987">
                  <c:v>78.994333507945754</c:v>
                </c:pt>
                <c:pt idx="2988">
                  <c:v>90.933773254795824</c:v>
                </c:pt>
                <c:pt idx="2989">
                  <c:v>83.041730595809724</c:v>
                </c:pt>
                <c:pt idx="2990">
                  <c:v>97.324871979057122</c:v>
                </c:pt>
                <c:pt idx="2991">
                  <c:v>106.3185032913032</c:v>
                </c:pt>
                <c:pt idx="2992">
                  <c:v>88.304200921753235</c:v>
                </c:pt>
                <c:pt idx="2993">
                  <c:v>96.951312592495057</c:v>
                </c:pt>
                <c:pt idx="2994">
                  <c:v>76.705836890608239</c:v>
                </c:pt>
                <c:pt idx="2995">
                  <c:v>75.072987417071076</c:v>
                </c:pt>
                <c:pt idx="2996">
                  <c:v>33.426375657601433</c:v>
                </c:pt>
                <c:pt idx="2997">
                  <c:v>87.049749700235694</c:v>
                </c:pt>
                <c:pt idx="2998">
                  <c:v>43.286894192254444</c:v>
                </c:pt>
                <c:pt idx="2999">
                  <c:v>109.54964487796401</c:v>
                </c:pt>
                <c:pt idx="3000">
                  <c:v>87.053105089204536</c:v>
                </c:pt>
                <c:pt idx="3001">
                  <c:v>101.7619297606836</c:v>
                </c:pt>
                <c:pt idx="3002">
                  <c:v>73.475087231374033</c:v>
                </c:pt>
                <c:pt idx="3003">
                  <c:v>67.048541309306003</c:v>
                </c:pt>
                <c:pt idx="3004">
                  <c:v>86.372998531942315</c:v>
                </c:pt>
                <c:pt idx="3005">
                  <c:v>87.92717840614128</c:v>
                </c:pt>
                <c:pt idx="3006">
                  <c:v>95.086070873578265</c:v>
                </c:pt>
                <c:pt idx="3007">
                  <c:v>83.047139265387074</c:v>
                </c:pt>
                <c:pt idx="3008">
                  <c:v>45.044516258288382</c:v>
                </c:pt>
                <c:pt idx="3009">
                  <c:v>64.483724243741008</c:v>
                </c:pt>
                <c:pt idx="3010">
                  <c:v>31.368243735565486</c:v>
                </c:pt>
                <c:pt idx="3011">
                  <c:v>89.166616268240219</c:v>
                </c:pt>
                <c:pt idx="3012">
                  <c:v>69.883050672929869</c:v>
                </c:pt>
                <c:pt idx="3013">
                  <c:v>92.028337392179424</c:v>
                </c:pt>
                <c:pt idx="3014">
                  <c:v>56.579245065108104</c:v>
                </c:pt>
                <c:pt idx="3015">
                  <c:v>55.778423472994014</c:v>
                </c:pt>
                <c:pt idx="3016">
                  <c:v>72.698510573131458</c:v>
                </c:pt>
                <c:pt idx="3017">
                  <c:v>84.060938886592666</c:v>
                </c:pt>
                <c:pt idx="3018">
                  <c:v>93.18090368359087</c:v>
                </c:pt>
                <c:pt idx="3019">
                  <c:v>47.838520039248088</c:v>
                </c:pt>
                <c:pt idx="3020">
                  <c:v>42.749379932092239</c:v>
                </c:pt>
                <c:pt idx="3021">
                  <c:v>106.00630290348815</c:v>
                </c:pt>
                <c:pt idx="3022">
                  <c:v>119.27617309598799</c:v>
                </c:pt>
                <c:pt idx="3023">
                  <c:v>84.855761995222764</c:v>
                </c:pt>
                <c:pt idx="3024">
                  <c:v>101.88454392344966</c:v>
                </c:pt>
                <c:pt idx="3025">
                  <c:v>93.074361057407287</c:v>
                </c:pt>
                <c:pt idx="3026">
                  <c:v>50.627178838625802</c:v>
                </c:pt>
                <c:pt idx="3027">
                  <c:v>89.237798582407336</c:v>
                </c:pt>
                <c:pt idx="3028">
                  <c:v>86.542887309759834</c:v>
                </c:pt>
                <c:pt idx="3029">
                  <c:v>60.361600353982766</c:v>
                </c:pt>
                <c:pt idx="3030">
                  <c:v>61.58705773722977</c:v>
                </c:pt>
                <c:pt idx="3031">
                  <c:v>79.237193389037074</c:v>
                </c:pt>
                <c:pt idx="3032">
                  <c:v>80.771336973886008</c:v>
                </c:pt>
                <c:pt idx="3033">
                  <c:v>100.65826966962125</c:v>
                </c:pt>
                <c:pt idx="3034">
                  <c:v>106.66841401373418</c:v>
                </c:pt>
                <c:pt idx="3035">
                  <c:v>67.244095254877422</c:v>
                </c:pt>
                <c:pt idx="3036">
                  <c:v>68.559831409266167</c:v>
                </c:pt>
                <c:pt idx="3037">
                  <c:v>98.116949255846308</c:v>
                </c:pt>
                <c:pt idx="3038">
                  <c:v>89.026455519624861</c:v>
                </c:pt>
                <c:pt idx="3039">
                  <c:v>88.038689693631014</c:v>
                </c:pt>
                <c:pt idx="3040">
                  <c:v>100.70463327435492</c:v>
                </c:pt>
                <c:pt idx="3041">
                  <c:v>71.974749645441307</c:v>
                </c:pt>
                <c:pt idx="3042">
                  <c:v>59.186667972999686</c:v>
                </c:pt>
                <c:pt idx="3043">
                  <c:v>71.810890616485551</c:v>
                </c:pt>
                <c:pt idx="3044">
                  <c:v>101.98344571553966</c:v>
                </c:pt>
                <c:pt idx="3045">
                  <c:v>74.170581043757494</c:v>
                </c:pt>
                <c:pt idx="3046">
                  <c:v>63.768384806545207</c:v>
                </c:pt>
                <c:pt idx="3047">
                  <c:v>106.74304941454078</c:v>
                </c:pt>
                <c:pt idx="3048">
                  <c:v>74.402443606933602</c:v>
                </c:pt>
                <c:pt idx="3049">
                  <c:v>102.75046818780642</c:v>
                </c:pt>
                <c:pt idx="3050">
                  <c:v>85.913910788875484</c:v>
                </c:pt>
                <c:pt idx="3051">
                  <c:v>87.386937523371358</c:v>
                </c:pt>
                <c:pt idx="3052">
                  <c:v>66.544055876885238</c:v>
                </c:pt>
                <c:pt idx="3053">
                  <c:v>60.423306798230577</c:v>
                </c:pt>
                <c:pt idx="3054">
                  <c:v>61.138949781043088</c:v>
                </c:pt>
                <c:pt idx="3055">
                  <c:v>45.928081409508266</c:v>
                </c:pt>
                <c:pt idx="3056">
                  <c:v>84.221388145109273</c:v>
                </c:pt>
                <c:pt idx="3057">
                  <c:v>95.548830230433225</c:v>
                </c:pt>
                <c:pt idx="3058">
                  <c:v>73.180869361819362</c:v>
                </c:pt>
                <c:pt idx="3059">
                  <c:v>90.04066045566114</c:v>
                </c:pt>
                <c:pt idx="3060">
                  <c:v>93.099689761846776</c:v>
                </c:pt>
                <c:pt idx="3061">
                  <c:v>102.68852720609149</c:v>
                </c:pt>
                <c:pt idx="3062">
                  <c:v>96.969127412782555</c:v>
                </c:pt>
                <c:pt idx="3063">
                  <c:v>93.677259591565004</c:v>
                </c:pt>
                <c:pt idx="3064">
                  <c:v>24.879511390464646</c:v>
                </c:pt>
                <c:pt idx="3065">
                  <c:v>86.865995635960161</c:v>
                </c:pt>
                <c:pt idx="3066">
                  <c:v>112.067721860012</c:v>
                </c:pt>
                <c:pt idx="3067">
                  <c:v>78.743559728796171</c:v>
                </c:pt>
                <c:pt idx="3068">
                  <c:v>83.786984311495203</c:v>
                </c:pt>
                <c:pt idx="3069">
                  <c:v>59.573853454098</c:v>
                </c:pt>
                <c:pt idx="3070">
                  <c:v>63.175503509207246</c:v>
                </c:pt>
                <c:pt idx="3071">
                  <c:v>79.679803025750729</c:v>
                </c:pt>
                <c:pt idx="3072">
                  <c:v>55.446426509213786</c:v>
                </c:pt>
                <c:pt idx="3073">
                  <c:v>47.981914066357348</c:v>
                </c:pt>
                <c:pt idx="3074">
                  <c:v>66.739095106246523</c:v>
                </c:pt>
                <c:pt idx="3075">
                  <c:v>31.022452667804657</c:v>
                </c:pt>
                <c:pt idx="3076">
                  <c:v>68.746537602344191</c:v>
                </c:pt>
                <c:pt idx="3077">
                  <c:v>105.6432882652731</c:v>
                </c:pt>
                <c:pt idx="3078">
                  <c:v>90.047749612793126</c:v>
                </c:pt>
                <c:pt idx="3079">
                  <c:v>78.636647494784924</c:v>
                </c:pt>
                <c:pt idx="3080">
                  <c:v>66.104439488812901</c:v>
                </c:pt>
                <c:pt idx="3081">
                  <c:v>62.653157942364196</c:v>
                </c:pt>
                <c:pt idx="3082">
                  <c:v>77.928114952098525</c:v>
                </c:pt>
                <c:pt idx="3083">
                  <c:v>62.981271680208735</c:v>
                </c:pt>
                <c:pt idx="3084">
                  <c:v>62.080480731150516</c:v>
                </c:pt>
                <c:pt idx="3085">
                  <c:v>87.702915552684601</c:v>
                </c:pt>
                <c:pt idx="3086">
                  <c:v>78.439711584269006</c:v>
                </c:pt>
                <c:pt idx="3087">
                  <c:v>113.60665815640407</c:v>
                </c:pt>
                <c:pt idx="3088">
                  <c:v>84.521133541482612</c:v>
                </c:pt>
                <c:pt idx="3089">
                  <c:v>71.190025871168288</c:v>
                </c:pt>
                <c:pt idx="3090">
                  <c:v>92.429883254571948</c:v>
                </c:pt>
                <c:pt idx="3091">
                  <c:v>84.29831556879239</c:v>
                </c:pt>
                <c:pt idx="3092">
                  <c:v>81.722587842859966</c:v>
                </c:pt>
                <c:pt idx="3093">
                  <c:v>90.310431435063535</c:v>
                </c:pt>
                <c:pt idx="3094">
                  <c:v>70.727245000696058</c:v>
                </c:pt>
                <c:pt idx="3095">
                  <c:v>99.824356879633143</c:v>
                </c:pt>
                <c:pt idx="3096">
                  <c:v>105.42841474293817</c:v>
                </c:pt>
                <c:pt idx="3097">
                  <c:v>61.66913503322322</c:v>
                </c:pt>
                <c:pt idx="3098">
                  <c:v>93.38104969796926</c:v>
                </c:pt>
                <c:pt idx="3099">
                  <c:v>114.97440854951709</c:v>
                </c:pt>
                <c:pt idx="3100">
                  <c:v>86.936489565785422</c:v>
                </c:pt>
                <c:pt idx="3101">
                  <c:v>57.761192057247506</c:v>
                </c:pt>
                <c:pt idx="3102">
                  <c:v>94.499366130949198</c:v>
                </c:pt>
                <c:pt idx="3103">
                  <c:v>100.4437640307178</c:v>
                </c:pt>
                <c:pt idx="3104">
                  <c:v>92.526502196202372</c:v>
                </c:pt>
                <c:pt idx="3105">
                  <c:v>73.274485230172033</c:v>
                </c:pt>
                <c:pt idx="3106">
                  <c:v>117.28611068820702</c:v>
                </c:pt>
                <c:pt idx="3107">
                  <c:v>106.92581553663413</c:v>
                </c:pt>
                <c:pt idx="3108">
                  <c:v>56.680646655211099</c:v>
                </c:pt>
                <c:pt idx="3109">
                  <c:v>116.86304902852152</c:v>
                </c:pt>
                <c:pt idx="3110">
                  <c:v>88.382619522573748</c:v>
                </c:pt>
                <c:pt idx="3111">
                  <c:v>64.776421562618779</c:v>
                </c:pt>
                <c:pt idx="3112">
                  <c:v>108.5000147925342</c:v>
                </c:pt>
                <c:pt idx="3113">
                  <c:v>54.563876599823935</c:v>
                </c:pt>
                <c:pt idx="3114">
                  <c:v>114.66248992628233</c:v>
                </c:pt>
                <c:pt idx="3115">
                  <c:v>94.670832561707954</c:v>
                </c:pt>
                <c:pt idx="3116">
                  <c:v>98.53192840930889</c:v>
                </c:pt>
                <c:pt idx="3117">
                  <c:v>70.952979032340593</c:v>
                </c:pt>
                <c:pt idx="3118">
                  <c:v>108.69543514341976</c:v>
                </c:pt>
                <c:pt idx="3119">
                  <c:v>107.06547584421043</c:v>
                </c:pt>
                <c:pt idx="3120">
                  <c:v>97.942999517945424</c:v>
                </c:pt>
                <c:pt idx="3121">
                  <c:v>53.553357072399535</c:v>
                </c:pt>
                <c:pt idx="3122">
                  <c:v>62.351226920447239</c:v>
                </c:pt>
                <c:pt idx="3123">
                  <c:v>54.920124751635427</c:v>
                </c:pt>
                <c:pt idx="3124">
                  <c:v>92.089061771934311</c:v>
                </c:pt>
                <c:pt idx="3125">
                  <c:v>65.974501898486423</c:v>
                </c:pt>
                <c:pt idx="3126">
                  <c:v>116.12828029275748</c:v>
                </c:pt>
                <c:pt idx="3127">
                  <c:v>63.092237799785707</c:v>
                </c:pt>
                <c:pt idx="3128">
                  <c:v>74.052320476585564</c:v>
                </c:pt>
                <c:pt idx="3129">
                  <c:v>75.844503974777069</c:v>
                </c:pt>
                <c:pt idx="3130">
                  <c:v>66.19194601347121</c:v>
                </c:pt>
                <c:pt idx="3131">
                  <c:v>84.145160348043532</c:v>
                </c:pt>
                <c:pt idx="3132">
                  <c:v>89.266419017889419</c:v>
                </c:pt>
                <c:pt idx="3133">
                  <c:v>82.863776351117664</c:v>
                </c:pt>
                <c:pt idx="3134">
                  <c:v>43.825491157325047</c:v>
                </c:pt>
                <c:pt idx="3135">
                  <c:v>75.439186723963076</c:v>
                </c:pt>
                <c:pt idx="3136">
                  <c:v>76.185747740653127</c:v>
                </c:pt>
                <c:pt idx="3137">
                  <c:v>86.896465384321942</c:v>
                </c:pt>
                <c:pt idx="3138">
                  <c:v>101.61168644589331</c:v>
                </c:pt>
                <c:pt idx="3139">
                  <c:v>108.81181468982999</c:v>
                </c:pt>
                <c:pt idx="3140">
                  <c:v>81.158346059507352</c:v>
                </c:pt>
                <c:pt idx="3141">
                  <c:v>106.55271503384834</c:v>
                </c:pt>
                <c:pt idx="3142">
                  <c:v>52.347446786104769</c:v>
                </c:pt>
                <c:pt idx="3143">
                  <c:v>84.321691188999822</c:v>
                </c:pt>
                <c:pt idx="3144">
                  <c:v>74.897849168110199</c:v>
                </c:pt>
                <c:pt idx="3145">
                  <c:v>73.882234792654245</c:v>
                </c:pt>
                <c:pt idx="3146">
                  <c:v>98.881046257472576</c:v>
                </c:pt>
                <c:pt idx="3147">
                  <c:v>62.472670187661656</c:v>
                </c:pt>
                <c:pt idx="3148">
                  <c:v>86.656549221693666</c:v>
                </c:pt>
                <c:pt idx="3149">
                  <c:v>56.20850954970264</c:v>
                </c:pt>
                <c:pt idx="3150">
                  <c:v>33.337456568794977</c:v>
                </c:pt>
                <c:pt idx="3151">
                  <c:v>70.692421368878129</c:v>
                </c:pt>
              </c:numCache>
            </c:numRef>
          </c:yVal>
          <c:smooth val="0"/>
          <c:extLst>
            <c:ext xmlns:c16="http://schemas.microsoft.com/office/drawing/2014/chart" uri="{C3380CC4-5D6E-409C-BE32-E72D297353CC}">
              <c16:uniqueId val="{00000000-BB10-481A-9BE7-12D972C689C7}"/>
            </c:ext>
          </c:extLst>
        </c:ser>
        <c:ser>
          <c:idx val="4"/>
          <c:order val="1"/>
          <c:tx>
            <c:strRef>
              <c:f>'CT Margins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Var'!$G$4:$G$3155</c:f>
              <c:numCache>
                <c:formatCode>General</c:formatCode>
                <c:ptCount val="3152"/>
                <c:pt idx="0" formatCode="_(* #,##0_);_(* \(#,##0\);_(* &quot;-&quot;??_);_(@_)">
                  <c:v>77.668968984428304</c:v>
                </c:pt>
                <c:pt idx="1051" formatCode="_(* #,##0_);_(* \(#,##0\);_(* &quot;-&quot;??_);_(@_)">
                  <c:v>12.805725252525257</c:v>
                </c:pt>
                <c:pt idx="2102" formatCode="_(* #,##0_);_(* \(#,##0\);_(* &quot;-&quot;??_);_(@_)">
                  <c:v>48.268840210918853</c:v>
                </c:pt>
              </c:numCache>
            </c:numRef>
          </c:yVal>
          <c:smooth val="0"/>
          <c:extLst>
            <c:ext xmlns:c16="http://schemas.microsoft.com/office/drawing/2014/chart" uri="{C3380CC4-5D6E-409C-BE32-E72D297353CC}">
              <c16:uniqueId val="{00000001-BB10-481A-9BE7-12D972C689C7}"/>
            </c:ext>
          </c:extLst>
        </c:ser>
        <c:ser>
          <c:idx val="1"/>
          <c:order val="2"/>
          <c:tx>
            <c:strRef>
              <c:f>'CT Margins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Var'!$F$4:$F$3155</c:f>
              <c:numCache>
                <c:formatCode>General</c:formatCode>
                <c:ptCount val="3152"/>
                <c:pt idx="0" formatCode="_(* #,##0_);_(* \(#,##0\);_(* &quot;-&quot;??_);_(@_)">
                  <c:v>102.36283866010776</c:v>
                </c:pt>
                <c:pt idx="1051" formatCode="_(* #,##0_);_(* \(#,##0\);_(* &quot;-&quot;??_);_(@_)">
                  <c:v>23.835245122655159</c:v>
                </c:pt>
                <c:pt idx="2102" formatCode="_(* #,##0_);_(* \(#,##0\);_(* &quot;-&quot;??_);_(@_)">
                  <c:v>78.527593537452702</c:v>
                </c:pt>
              </c:numCache>
            </c:numRef>
          </c:yVal>
          <c:smooth val="0"/>
          <c:extLst>
            <c:ext xmlns:c16="http://schemas.microsoft.com/office/drawing/2014/chart" uri="{C3380CC4-5D6E-409C-BE32-E72D297353CC}">
              <c16:uniqueId val="{00000002-BB10-481A-9BE7-12D972C689C7}"/>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'CT Margins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Var'!$H$4:$H$3155</c:f>
              <c:numCache>
                <c:formatCode>General</c:formatCode>
                <c:ptCount val="3152"/>
                <c:pt idx="0" formatCode="_(* #,##0_);_(* \(#,##0\);_(* &quot;-&quot;??_);_(@_)">
                  <c:v>123.18572333651318</c:v>
                </c:pt>
                <c:pt idx="1051" formatCode="_(* #,##0_);_(* \(#,##0\);_(* &quot;-&quot;??_);_(@_)">
                  <c:v>35.619991414141417</c:v>
                </c:pt>
                <c:pt idx="2102" formatCode="_(* #,##0_);_(* \(#,##0\);_(* &quot;-&quot;??_);_(@_)">
                  <c:v>104.59805438152351</c:v>
                </c:pt>
              </c:numCache>
            </c:numRef>
          </c:yVal>
          <c:smooth val="0"/>
          <c:extLst>
            <c:ext xmlns:c16="http://schemas.microsoft.com/office/drawing/2014/chart" uri="{C3380CC4-5D6E-409C-BE32-E72D297353CC}">
              <c16:uniqueId val="{00000003-BB10-481A-9BE7-12D972C689C7}"/>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20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CT Margins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5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'Seasonal PC Price Var'!$E$3</c:f>
              <c:strCache>
                <c:ptCount val="1"/>
                <c:pt idx="0">
                  <c:v>Seas PC Price</c:v>
                </c:pt>
              </c:strCache>
            </c:strRef>
          </c:tx>
          <c:spPr>
            <a:ln w="25400" cap="rnd">
              <a:noFill/>
              <a:round/>
            </a:ln>
            <a:effectLst/>
          </c:spPr>
          <c:marker>
            <c:symbol val="dash"/>
            <c:size val="55"/>
            <c:spPr>
              <a:solidFill>
                <a:schemeClr val="tx2">
                  <a:alpha val="5000"/>
                </a:schemeClr>
              </a:solidFill>
              <a:ln w="6350">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Var'!$E$4:$E$4206</c:f>
              <c:numCache>
                <c:formatCode>_("$"* #,##0_);_("$"* \(#,##0\);_("$"* "-"??_);_(@_)</c:formatCode>
                <c:ptCount val="4203"/>
                <c:pt idx="0">
                  <c:v>22.089362991264899</c:v>
                </c:pt>
                <c:pt idx="1">
                  <c:v>0.44146048426533802</c:v>
                </c:pt>
                <c:pt idx="2">
                  <c:v>17.446096494129588</c:v>
                </c:pt>
                <c:pt idx="3">
                  <c:v>3.5004247509792084</c:v>
                </c:pt>
                <c:pt idx="4">
                  <c:v>13.551795742112356</c:v>
                </c:pt>
                <c:pt idx="5">
                  <c:v>0</c:v>
                </c:pt>
                <c:pt idx="6">
                  <c:v>3.588755501191053</c:v>
                </c:pt>
                <c:pt idx="7">
                  <c:v>39.595085244342087</c:v>
                </c:pt>
                <c:pt idx="8">
                  <c:v>0</c:v>
                </c:pt>
                <c:pt idx="9">
                  <c:v>14.128787422133332</c:v>
                </c:pt>
                <c:pt idx="10">
                  <c:v>7.8393958954095391</c:v>
                </c:pt>
                <c:pt idx="11">
                  <c:v>0</c:v>
                </c:pt>
                <c:pt idx="12">
                  <c:v>8.2324451777612051</c:v>
                </c:pt>
                <c:pt idx="13">
                  <c:v>0</c:v>
                </c:pt>
                <c:pt idx="14">
                  <c:v>0</c:v>
                </c:pt>
                <c:pt idx="15">
                  <c:v>1.7779708543242994</c:v>
                </c:pt>
                <c:pt idx="16">
                  <c:v>1.0696223024432172</c:v>
                </c:pt>
                <c:pt idx="17">
                  <c:v>2.5731194287009247</c:v>
                </c:pt>
                <c:pt idx="18">
                  <c:v>1.171360549590913</c:v>
                </c:pt>
                <c:pt idx="19">
                  <c:v>2.0908787628816228</c:v>
                </c:pt>
                <c:pt idx="20">
                  <c:v>11.731119560409184</c:v>
                </c:pt>
                <c:pt idx="21">
                  <c:v>0</c:v>
                </c:pt>
                <c:pt idx="22">
                  <c:v>2.4613557712967422</c:v>
                </c:pt>
                <c:pt idx="23">
                  <c:v>0</c:v>
                </c:pt>
                <c:pt idx="24">
                  <c:v>15.202130618426908</c:v>
                </c:pt>
                <c:pt idx="25">
                  <c:v>24.883996794739353</c:v>
                </c:pt>
                <c:pt idx="26">
                  <c:v>3.8837874794442566</c:v>
                </c:pt>
                <c:pt idx="27">
                  <c:v>4.3089934550572382</c:v>
                </c:pt>
                <c:pt idx="28">
                  <c:v>3.3768884082984538</c:v>
                </c:pt>
                <c:pt idx="29">
                  <c:v>4.6898379817344003</c:v>
                </c:pt>
                <c:pt idx="30">
                  <c:v>0</c:v>
                </c:pt>
                <c:pt idx="31">
                  <c:v>0</c:v>
                </c:pt>
                <c:pt idx="32">
                  <c:v>17.790163895224314</c:v>
                </c:pt>
                <c:pt idx="33">
                  <c:v>5.8393109718487652</c:v>
                </c:pt>
                <c:pt idx="34">
                  <c:v>0</c:v>
                </c:pt>
                <c:pt idx="35">
                  <c:v>0</c:v>
                </c:pt>
                <c:pt idx="36">
                  <c:v>42.6215091704833</c:v>
                </c:pt>
                <c:pt idx="37">
                  <c:v>0</c:v>
                </c:pt>
                <c:pt idx="38">
                  <c:v>0</c:v>
                </c:pt>
                <c:pt idx="39">
                  <c:v>0</c:v>
                </c:pt>
                <c:pt idx="40">
                  <c:v>0</c:v>
                </c:pt>
                <c:pt idx="41">
                  <c:v>3.6944884025880098</c:v>
                </c:pt>
                <c:pt idx="42">
                  <c:v>0</c:v>
                </c:pt>
                <c:pt idx="43">
                  <c:v>3.5845093985736076</c:v>
                </c:pt>
                <c:pt idx="44">
                  <c:v>4.3691521420961061</c:v>
                </c:pt>
                <c:pt idx="45">
                  <c:v>7.7157640138034296</c:v>
                </c:pt>
                <c:pt idx="46">
                  <c:v>36.046743545888418</c:v>
                </c:pt>
                <c:pt idx="47">
                  <c:v>0</c:v>
                </c:pt>
                <c:pt idx="48">
                  <c:v>4.6891303291276882</c:v>
                </c:pt>
                <c:pt idx="49">
                  <c:v>36.645859636184028</c:v>
                </c:pt>
                <c:pt idx="50">
                  <c:v>0</c:v>
                </c:pt>
                <c:pt idx="51">
                  <c:v>10.433873442837143</c:v>
                </c:pt>
                <c:pt idx="52">
                  <c:v>0</c:v>
                </c:pt>
                <c:pt idx="53">
                  <c:v>32.150101482986038</c:v>
                </c:pt>
                <c:pt idx="54">
                  <c:v>0</c:v>
                </c:pt>
                <c:pt idx="55">
                  <c:v>6.7627356977456472</c:v>
                </c:pt>
                <c:pt idx="56">
                  <c:v>0</c:v>
                </c:pt>
                <c:pt idx="57">
                  <c:v>43.641148988264497</c:v>
                </c:pt>
                <c:pt idx="58">
                  <c:v>23.277591194013059</c:v>
                </c:pt>
                <c:pt idx="59">
                  <c:v>22.632245794432578</c:v>
                </c:pt>
                <c:pt idx="60">
                  <c:v>0</c:v>
                </c:pt>
                <c:pt idx="61">
                  <c:v>3.6160485729076521</c:v>
                </c:pt>
                <c:pt idx="62">
                  <c:v>0</c:v>
                </c:pt>
                <c:pt idx="63">
                  <c:v>16.989415635782848</c:v>
                </c:pt>
                <c:pt idx="64">
                  <c:v>13.323152906624118</c:v>
                </c:pt>
                <c:pt idx="65">
                  <c:v>0</c:v>
                </c:pt>
                <c:pt idx="66">
                  <c:v>4.6719671958874933</c:v>
                </c:pt>
                <c:pt idx="67">
                  <c:v>14.352531046281419</c:v>
                </c:pt>
                <c:pt idx="68">
                  <c:v>0</c:v>
                </c:pt>
                <c:pt idx="69">
                  <c:v>5.2563742216121687</c:v>
                </c:pt>
                <c:pt idx="70">
                  <c:v>4.6657965127003642</c:v>
                </c:pt>
                <c:pt idx="71">
                  <c:v>0</c:v>
                </c:pt>
                <c:pt idx="72">
                  <c:v>2.5177290619519268</c:v>
                </c:pt>
                <c:pt idx="73">
                  <c:v>9.1509942631077195</c:v>
                </c:pt>
                <c:pt idx="74">
                  <c:v>0</c:v>
                </c:pt>
                <c:pt idx="75">
                  <c:v>1.0655564791852243</c:v>
                </c:pt>
                <c:pt idx="76">
                  <c:v>4.2897879463181754</c:v>
                </c:pt>
                <c:pt idx="77">
                  <c:v>12.172503164876712</c:v>
                </c:pt>
                <c:pt idx="78">
                  <c:v>0</c:v>
                </c:pt>
                <c:pt idx="79">
                  <c:v>0</c:v>
                </c:pt>
                <c:pt idx="80">
                  <c:v>0</c:v>
                </c:pt>
                <c:pt idx="81">
                  <c:v>36.125552327105382</c:v>
                </c:pt>
                <c:pt idx="82">
                  <c:v>0</c:v>
                </c:pt>
                <c:pt idx="83">
                  <c:v>0</c:v>
                </c:pt>
                <c:pt idx="84">
                  <c:v>8.5606659185685654</c:v>
                </c:pt>
                <c:pt idx="85">
                  <c:v>0</c:v>
                </c:pt>
                <c:pt idx="86">
                  <c:v>29.502120619630531</c:v>
                </c:pt>
                <c:pt idx="87">
                  <c:v>0</c:v>
                </c:pt>
                <c:pt idx="88">
                  <c:v>5.6492944603123734</c:v>
                </c:pt>
                <c:pt idx="89">
                  <c:v>0</c:v>
                </c:pt>
                <c:pt idx="90">
                  <c:v>3.9011404259096567</c:v>
                </c:pt>
                <c:pt idx="91">
                  <c:v>0</c:v>
                </c:pt>
                <c:pt idx="92">
                  <c:v>13.141530290717638</c:v>
                </c:pt>
                <c:pt idx="93">
                  <c:v>3.679894393117475</c:v>
                </c:pt>
                <c:pt idx="94">
                  <c:v>1.03853194690867</c:v>
                </c:pt>
                <c:pt idx="95">
                  <c:v>0</c:v>
                </c:pt>
                <c:pt idx="96">
                  <c:v>14.754712919233866</c:v>
                </c:pt>
                <c:pt idx="97">
                  <c:v>0</c:v>
                </c:pt>
                <c:pt idx="98">
                  <c:v>0</c:v>
                </c:pt>
                <c:pt idx="99">
                  <c:v>17.168260543085232</c:v>
                </c:pt>
                <c:pt idx="100">
                  <c:v>0</c:v>
                </c:pt>
                <c:pt idx="101">
                  <c:v>0</c:v>
                </c:pt>
                <c:pt idx="102">
                  <c:v>33.71477886870499</c:v>
                </c:pt>
                <c:pt idx="103">
                  <c:v>10.659324160552218</c:v>
                </c:pt>
                <c:pt idx="104">
                  <c:v>0</c:v>
                </c:pt>
                <c:pt idx="105">
                  <c:v>6.4710121279072208</c:v>
                </c:pt>
                <c:pt idx="106">
                  <c:v>9.4882831773627672</c:v>
                </c:pt>
                <c:pt idx="107">
                  <c:v>12.274793419481282</c:v>
                </c:pt>
                <c:pt idx="108">
                  <c:v>2.3903334108352237</c:v>
                </c:pt>
                <c:pt idx="109">
                  <c:v>29.924055204425425</c:v>
                </c:pt>
                <c:pt idx="110">
                  <c:v>16.501453903634882</c:v>
                </c:pt>
                <c:pt idx="111">
                  <c:v>0</c:v>
                </c:pt>
                <c:pt idx="112">
                  <c:v>7.5057907908459942</c:v>
                </c:pt>
                <c:pt idx="113">
                  <c:v>0</c:v>
                </c:pt>
                <c:pt idx="114">
                  <c:v>15.746838159395239</c:v>
                </c:pt>
                <c:pt idx="115">
                  <c:v>0</c:v>
                </c:pt>
                <c:pt idx="116">
                  <c:v>3.1562069213838977</c:v>
                </c:pt>
                <c:pt idx="117">
                  <c:v>3.801743910996636</c:v>
                </c:pt>
                <c:pt idx="118">
                  <c:v>8.2440871819501105</c:v>
                </c:pt>
                <c:pt idx="119">
                  <c:v>45.392413907633248</c:v>
                </c:pt>
                <c:pt idx="120">
                  <c:v>2.5674245573647099</c:v>
                </c:pt>
                <c:pt idx="121">
                  <c:v>5.885852325028635</c:v>
                </c:pt>
                <c:pt idx="122">
                  <c:v>0</c:v>
                </c:pt>
                <c:pt idx="123">
                  <c:v>26.450889832163242</c:v>
                </c:pt>
                <c:pt idx="124">
                  <c:v>3.6507140216980463</c:v>
                </c:pt>
                <c:pt idx="125">
                  <c:v>4.0274350651841946</c:v>
                </c:pt>
                <c:pt idx="126">
                  <c:v>5.5396089701637852</c:v>
                </c:pt>
                <c:pt idx="127">
                  <c:v>4.0256586557961356</c:v>
                </c:pt>
                <c:pt idx="128">
                  <c:v>12.645233201373493</c:v>
                </c:pt>
                <c:pt idx="129">
                  <c:v>12.211680650652276</c:v>
                </c:pt>
                <c:pt idx="130">
                  <c:v>1.6906038987967138</c:v>
                </c:pt>
                <c:pt idx="131">
                  <c:v>0</c:v>
                </c:pt>
                <c:pt idx="132">
                  <c:v>3.7593462329311143</c:v>
                </c:pt>
                <c:pt idx="133">
                  <c:v>3.2428878572861195</c:v>
                </c:pt>
                <c:pt idx="134">
                  <c:v>0</c:v>
                </c:pt>
                <c:pt idx="135">
                  <c:v>5.6633858841897196</c:v>
                </c:pt>
                <c:pt idx="136">
                  <c:v>12.252678739901803</c:v>
                </c:pt>
                <c:pt idx="137">
                  <c:v>0</c:v>
                </c:pt>
                <c:pt idx="138">
                  <c:v>15.724168749898842</c:v>
                </c:pt>
                <c:pt idx="139">
                  <c:v>0</c:v>
                </c:pt>
                <c:pt idx="140">
                  <c:v>1.4185298599757654</c:v>
                </c:pt>
                <c:pt idx="141">
                  <c:v>0</c:v>
                </c:pt>
                <c:pt idx="142">
                  <c:v>0</c:v>
                </c:pt>
                <c:pt idx="143">
                  <c:v>0</c:v>
                </c:pt>
                <c:pt idx="144">
                  <c:v>38.676021936488617</c:v>
                </c:pt>
                <c:pt idx="145">
                  <c:v>0</c:v>
                </c:pt>
                <c:pt idx="146">
                  <c:v>0</c:v>
                </c:pt>
                <c:pt idx="147">
                  <c:v>0</c:v>
                </c:pt>
                <c:pt idx="148">
                  <c:v>0</c:v>
                </c:pt>
                <c:pt idx="149">
                  <c:v>7.4287263564374735</c:v>
                </c:pt>
                <c:pt idx="150">
                  <c:v>0</c:v>
                </c:pt>
                <c:pt idx="151">
                  <c:v>27.77125427910855</c:v>
                </c:pt>
                <c:pt idx="152">
                  <c:v>0.81478623491774183</c:v>
                </c:pt>
                <c:pt idx="153">
                  <c:v>0</c:v>
                </c:pt>
                <c:pt idx="154">
                  <c:v>8.1899130762074019</c:v>
                </c:pt>
                <c:pt idx="155">
                  <c:v>4.413422666718338</c:v>
                </c:pt>
                <c:pt idx="156">
                  <c:v>0.10601996307510059</c:v>
                </c:pt>
                <c:pt idx="157">
                  <c:v>1.7614194327591275</c:v>
                </c:pt>
                <c:pt idx="158">
                  <c:v>5.808521753475806</c:v>
                </c:pt>
                <c:pt idx="159">
                  <c:v>0</c:v>
                </c:pt>
                <c:pt idx="160">
                  <c:v>0.14146371524447837</c:v>
                </c:pt>
                <c:pt idx="161">
                  <c:v>7.9931158244298768</c:v>
                </c:pt>
                <c:pt idx="162">
                  <c:v>0</c:v>
                </c:pt>
                <c:pt idx="163">
                  <c:v>19.273964633362421</c:v>
                </c:pt>
                <c:pt idx="164">
                  <c:v>5.3358820039723369</c:v>
                </c:pt>
                <c:pt idx="165">
                  <c:v>4.4183470423717131</c:v>
                </c:pt>
                <c:pt idx="166">
                  <c:v>0</c:v>
                </c:pt>
                <c:pt idx="167">
                  <c:v>22.573227033225496</c:v>
                </c:pt>
                <c:pt idx="168">
                  <c:v>0</c:v>
                </c:pt>
                <c:pt idx="169">
                  <c:v>0</c:v>
                </c:pt>
                <c:pt idx="170">
                  <c:v>28.752660918173135</c:v>
                </c:pt>
                <c:pt idx="171">
                  <c:v>0</c:v>
                </c:pt>
                <c:pt idx="172">
                  <c:v>8.281983309769215</c:v>
                </c:pt>
                <c:pt idx="173">
                  <c:v>0</c:v>
                </c:pt>
                <c:pt idx="174">
                  <c:v>0</c:v>
                </c:pt>
                <c:pt idx="175">
                  <c:v>0</c:v>
                </c:pt>
                <c:pt idx="176">
                  <c:v>18.928214751712126</c:v>
                </c:pt>
                <c:pt idx="177">
                  <c:v>66.204418179117098</c:v>
                </c:pt>
                <c:pt idx="178">
                  <c:v>35.548157456831234</c:v>
                </c:pt>
                <c:pt idx="179">
                  <c:v>4.3694706784292556</c:v>
                </c:pt>
                <c:pt idx="180">
                  <c:v>0</c:v>
                </c:pt>
                <c:pt idx="181">
                  <c:v>0</c:v>
                </c:pt>
                <c:pt idx="182">
                  <c:v>25.582127546710733</c:v>
                </c:pt>
                <c:pt idx="183">
                  <c:v>1.1641934961174956</c:v>
                </c:pt>
                <c:pt idx="184">
                  <c:v>3.0058741726043894</c:v>
                </c:pt>
                <c:pt idx="185">
                  <c:v>0</c:v>
                </c:pt>
                <c:pt idx="186">
                  <c:v>25.048415256822576</c:v>
                </c:pt>
                <c:pt idx="187">
                  <c:v>0</c:v>
                </c:pt>
                <c:pt idx="188">
                  <c:v>0</c:v>
                </c:pt>
                <c:pt idx="189">
                  <c:v>6.9179497460562738</c:v>
                </c:pt>
                <c:pt idx="190">
                  <c:v>0</c:v>
                </c:pt>
                <c:pt idx="191">
                  <c:v>12.938710430259462</c:v>
                </c:pt>
                <c:pt idx="192">
                  <c:v>2.4294650755548983</c:v>
                </c:pt>
                <c:pt idx="193">
                  <c:v>5.7637651107556334</c:v>
                </c:pt>
                <c:pt idx="194">
                  <c:v>0</c:v>
                </c:pt>
                <c:pt idx="195">
                  <c:v>0</c:v>
                </c:pt>
                <c:pt idx="196">
                  <c:v>8.9584662964329294</c:v>
                </c:pt>
                <c:pt idx="197">
                  <c:v>21.312264712886854</c:v>
                </c:pt>
                <c:pt idx="198">
                  <c:v>0</c:v>
                </c:pt>
                <c:pt idx="199">
                  <c:v>20.874296409958465</c:v>
                </c:pt>
                <c:pt idx="200">
                  <c:v>6.7880149845567619</c:v>
                </c:pt>
                <c:pt idx="201">
                  <c:v>0</c:v>
                </c:pt>
                <c:pt idx="202">
                  <c:v>0</c:v>
                </c:pt>
                <c:pt idx="203">
                  <c:v>0</c:v>
                </c:pt>
                <c:pt idx="204">
                  <c:v>0</c:v>
                </c:pt>
                <c:pt idx="205">
                  <c:v>0</c:v>
                </c:pt>
                <c:pt idx="206">
                  <c:v>0</c:v>
                </c:pt>
                <c:pt idx="207">
                  <c:v>0</c:v>
                </c:pt>
                <c:pt idx="208">
                  <c:v>0</c:v>
                </c:pt>
                <c:pt idx="209">
                  <c:v>0</c:v>
                </c:pt>
                <c:pt idx="210">
                  <c:v>4.0832048255959839</c:v>
                </c:pt>
                <c:pt idx="211">
                  <c:v>4.5435051018611663</c:v>
                </c:pt>
                <c:pt idx="212">
                  <c:v>8.786165871531713</c:v>
                </c:pt>
                <c:pt idx="213">
                  <c:v>3.7966987776391865</c:v>
                </c:pt>
                <c:pt idx="214">
                  <c:v>9.1976854708053306</c:v>
                </c:pt>
                <c:pt idx="215">
                  <c:v>0</c:v>
                </c:pt>
                <c:pt idx="216">
                  <c:v>0</c:v>
                </c:pt>
                <c:pt idx="217">
                  <c:v>10.16103823695528</c:v>
                </c:pt>
                <c:pt idx="218">
                  <c:v>6.9684724180893358</c:v>
                </c:pt>
                <c:pt idx="219">
                  <c:v>8.6743389179693811</c:v>
                </c:pt>
                <c:pt idx="220">
                  <c:v>11.941620546920488</c:v>
                </c:pt>
                <c:pt idx="221">
                  <c:v>0</c:v>
                </c:pt>
                <c:pt idx="222">
                  <c:v>8.359412671604213</c:v>
                </c:pt>
                <c:pt idx="223">
                  <c:v>0</c:v>
                </c:pt>
                <c:pt idx="224">
                  <c:v>8.9538856501211583</c:v>
                </c:pt>
                <c:pt idx="225">
                  <c:v>1.8489505206027153</c:v>
                </c:pt>
                <c:pt idx="226">
                  <c:v>1.7912690633080923</c:v>
                </c:pt>
                <c:pt idx="227">
                  <c:v>0</c:v>
                </c:pt>
                <c:pt idx="228">
                  <c:v>1.2172598002630095</c:v>
                </c:pt>
                <c:pt idx="229">
                  <c:v>4.4612044037520491</c:v>
                </c:pt>
                <c:pt idx="230">
                  <c:v>2.5937569657343604</c:v>
                </c:pt>
                <c:pt idx="231">
                  <c:v>0</c:v>
                </c:pt>
                <c:pt idx="232">
                  <c:v>2.9692645109616795</c:v>
                </c:pt>
                <c:pt idx="233">
                  <c:v>0</c:v>
                </c:pt>
                <c:pt idx="234">
                  <c:v>17.177970881936812</c:v>
                </c:pt>
                <c:pt idx="235">
                  <c:v>29.038698009133284</c:v>
                </c:pt>
                <c:pt idx="236">
                  <c:v>0</c:v>
                </c:pt>
                <c:pt idx="237">
                  <c:v>13.295593905719018</c:v>
                </c:pt>
                <c:pt idx="238">
                  <c:v>10.493882711616374</c:v>
                </c:pt>
                <c:pt idx="239">
                  <c:v>3.049744610702334</c:v>
                </c:pt>
                <c:pt idx="240">
                  <c:v>4.3851016702238539</c:v>
                </c:pt>
                <c:pt idx="241">
                  <c:v>3.7649000290511498</c:v>
                </c:pt>
                <c:pt idx="242">
                  <c:v>36.441075562138657</c:v>
                </c:pt>
                <c:pt idx="243">
                  <c:v>16.207626101114972</c:v>
                </c:pt>
                <c:pt idx="244">
                  <c:v>0</c:v>
                </c:pt>
                <c:pt idx="245">
                  <c:v>0</c:v>
                </c:pt>
                <c:pt idx="246">
                  <c:v>60.078981466617527</c:v>
                </c:pt>
                <c:pt idx="247">
                  <c:v>4.2440470030368829</c:v>
                </c:pt>
                <c:pt idx="248">
                  <c:v>0</c:v>
                </c:pt>
                <c:pt idx="249">
                  <c:v>6.2416019807301923</c:v>
                </c:pt>
                <c:pt idx="250">
                  <c:v>0</c:v>
                </c:pt>
                <c:pt idx="251">
                  <c:v>3.8698791604887952</c:v>
                </c:pt>
                <c:pt idx="252">
                  <c:v>0</c:v>
                </c:pt>
                <c:pt idx="253">
                  <c:v>14.701240247799658</c:v>
                </c:pt>
                <c:pt idx="254">
                  <c:v>8.6334219602642666</c:v>
                </c:pt>
                <c:pt idx="255">
                  <c:v>8.4705657660805667</c:v>
                </c:pt>
                <c:pt idx="256">
                  <c:v>12.813630552308542</c:v>
                </c:pt>
                <c:pt idx="257">
                  <c:v>0</c:v>
                </c:pt>
                <c:pt idx="258">
                  <c:v>0</c:v>
                </c:pt>
                <c:pt idx="259">
                  <c:v>14.970870413659741</c:v>
                </c:pt>
                <c:pt idx="260">
                  <c:v>0</c:v>
                </c:pt>
                <c:pt idx="261">
                  <c:v>1.8093658677445448</c:v>
                </c:pt>
                <c:pt idx="262">
                  <c:v>2.1517106389130167</c:v>
                </c:pt>
                <c:pt idx="263">
                  <c:v>33.703772758593914</c:v>
                </c:pt>
                <c:pt idx="264">
                  <c:v>0</c:v>
                </c:pt>
                <c:pt idx="265">
                  <c:v>7.4035143806369144</c:v>
                </c:pt>
                <c:pt idx="266">
                  <c:v>0</c:v>
                </c:pt>
                <c:pt idx="267">
                  <c:v>54.73860486704028</c:v>
                </c:pt>
                <c:pt idx="268">
                  <c:v>21.827914280498952</c:v>
                </c:pt>
                <c:pt idx="269">
                  <c:v>17.891133635272698</c:v>
                </c:pt>
                <c:pt idx="270">
                  <c:v>8.0181026621155667</c:v>
                </c:pt>
                <c:pt idx="271">
                  <c:v>10.987649444425355</c:v>
                </c:pt>
                <c:pt idx="272">
                  <c:v>0</c:v>
                </c:pt>
                <c:pt idx="273">
                  <c:v>16.316486740636794</c:v>
                </c:pt>
                <c:pt idx="274">
                  <c:v>0</c:v>
                </c:pt>
                <c:pt idx="275">
                  <c:v>0</c:v>
                </c:pt>
                <c:pt idx="276">
                  <c:v>0</c:v>
                </c:pt>
                <c:pt idx="277">
                  <c:v>0</c:v>
                </c:pt>
                <c:pt idx="278">
                  <c:v>0</c:v>
                </c:pt>
                <c:pt idx="279">
                  <c:v>0</c:v>
                </c:pt>
                <c:pt idx="280">
                  <c:v>10.171016658289954</c:v>
                </c:pt>
                <c:pt idx="281">
                  <c:v>0</c:v>
                </c:pt>
                <c:pt idx="282">
                  <c:v>0</c:v>
                </c:pt>
                <c:pt idx="283">
                  <c:v>18.404849964509669</c:v>
                </c:pt>
                <c:pt idx="284">
                  <c:v>0</c:v>
                </c:pt>
                <c:pt idx="285">
                  <c:v>0</c:v>
                </c:pt>
                <c:pt idx="286">
                  <c:v>2.424496010271437</c:v>
                </c:pt>
                <c:pt idx="287">
                  <c:v>22.818907284346903</c:v>
                </c:pt>
                <c:pt idx="288">
                  <c:v>0</c:v>
                </c:pt>
                <c:pt idx="289">
                  <c:v>0</c:v>
                </c:pt>
                <c:pt idx="290">
                  <c:v>0</c:v>
                </c:pt>
                <c:pt idx="291">
                  <c:v>7.8045729814662819</c:v>
                </c:pt>
                <c:pt idx="292">
                  <c:v>22.325302088409046</c:v>
                </c:pt>
                <c:pt idx="293">
                  <c:v>2.2324922315465581</c:v>
                </c:pt>
                <c:pt idx="294">
                  <c:v>9.1152276916917216</c:v>
                </c:pt>
                <c:pt idx="295">
                  <c:v>0</c:v>
                </c:pt>
                <c:pt idx="296">
                  <c:v>19.407847115254505</c:v>
                </c:pt>
                <c:pt idx="297">
                  <c:v>0</c:v>
                </c:pt>
                <c:pt idx="298">
                  <c:v>5.3464792709339761</c:v>
                </c:pt>
                <c:pt idx="299">
                  <c:v>0</c:v>
                </c:pt>
                <c:pt idx="300">
                  <c:v>1.8422108734669531</c:v>
                </c:pt>
                <c:pt idx="301">
                  <c:v>0</c:v>
                </c:pt>
                <c:pt idx="302">
                  <c:v>13.533251996731543</c:v>
                </c:pt>
                <c:pt idx="303">
                  <c:v>2.6653548718723648</c:v>
                </c:pt>
                <c:pt idx="304">
                  <c:v>0</c:v>
                </c:pt>
                <c:pt idx="305">
                  <c:v>0</c:v>
                </c:pt>
                <c:pt idx="306">
                  <c:v>19.934513049336083</c:v>
                </c:pt>
                <c:pt idx="307">
                  <c:v>0</c:v>
                </c:pt>
                <c:pt idx="308">
                  <c:v>0</c:v>
                </c:pt>
                <c:pt idx="309">
                  <c:v>21.632540273471818</c:v>
                </c:pt>
                <c:pt idx="310">
                  <c:v>0</c:v>
                </c:pt>
                <c:pt idx="311">
                  <c:v>0</c:v>
                </c:pt>
                <c:pt idx="312">
                  <c:v>42.364833618546363</c:v>
                </c:pt>
                <c:pt idx="313">
                  <c:v>32.683128134617377</c:v>
                </c:pt>
                <c:pt idx="314">
                  <c:v>0</c:v>
                </c:pt>
                <c:pt idx="315">
                  <c:v>7.9202849916396261</c:v>
                </c:pt>
                <c:pt idx="316">
                  <c:v>0</c:v>
                </c:pt>
                <c:pt idx="317">
                  <c:v>11.953706332353558</c:v>
                </c:pt>
                <c:pt idx="318">
                  <c:v>8.3706637725738275</c:v>
                </c:pt>
                <c:pt idx="319">
                  <c:v>34.971739465515832</c:v>
                </c:pt>
                <c:pt idx="320">
                  <c:v>20.056782756170275</c:v>
                </c:pt>
                <c:pt idx="321">
                  <c:v>0</c:v>
                </c:pt>
                <c:pt idx="322">
                  <c:v>32.126748780486643</c:v>
                </c:pt>
                <c:pt idx="323">
                  <c:v>0</c:v>
                </c:pt>
                <c:pt idx="324">
                  <c:v>22.979240978526676</c:v>
                </c:pt>
                <c:pt idx="325">
                  <c:v>0</c:v>
                </c:pt>
                <c:pt idx="326">
                  <c:v>5.6779221127086217</c:v>
                </c:pt>
                <c:pt idx="327">
                  <c:v>3.6029264932217262</c:v>
                </c:pt>
                <c:pt idx="328">
                  <c:v>0</c:v>
                </c:pt>
                <c:pt idx="329">
                  <c:v>27.030468977278431</c:v>
                </c:pt>
                <c:pt idx="330">
                  <c:v>11.7456424106882</c:v>
                </c:pt>
                <c:pt idx="331">
                  <c:v>6.104578485698144</c:v>
                </c:pt>
                <c:pt idx="332">
                  <c:v>0</c:v>
                </c:pt>
                <c:pt idx="333">
                  <c:v>24.147423331743241</c:v>
                </c:pt>
                <c:pt idx="334">
                  <c:v>2.644176504053831</c:v>
                </c:pt>
                <c:pt idx="335">
                  <c:v>1.9954885481937605</c:v>
                </c:pt>
                <c:pt idx="336">
                  <c:v>0</c:v>
                </c:pt>
                <c:pt idx="337">
                  <c:v>16.475772555109167</c:v>
                </c:pt>
                <c:pt idx="338">
                  <c:v>26.31952342037674</c:v>
                </c:pt>
                <c:pt idx="339">
                  <c:v>12.064366525837865</c:v>
                </c:pt>
                <c:pt idx="340">
                  <c:v>3.0417334076156304</c:v>
                </c:pt>
                <c:pt idx="341">
                  <c:v>0</c:v>
                </c:pt>
                <c:pt idx="342">
                  <c:v>5.832654695318551</c:v>
                </c:pt>
                <c:pt idx="343">
                  <c:v>1.0139971211476537</c:v>
                </c:pt>
                <c:pt idx="344">
                  <c:v>0</c:v>
                </c:pt>
                <c:pt idx="345">
                  <c:v>7.2870768403210242</c:v>
                </c:pt>
                <c:pt idx="346">
                  <c:v>14.025797048935289</c:v>
                </c:pt>
                <c:pt idx="347">
                  <c:v>0</c:v>
                </c:pt>
                <c:pt idx="348">
                  <c:v>19.733429153328718</c:v>
                </c:pt>
                <c:pt idx="349">
                  <c:v>0</c:v>
                </c:pt>
                <c:pt idx="350">
                  <c:v>1.8491196305959652</c:v>
                </c:pt>
                <c:pt idx="351">
                  <c:v>0</c:v>
                </c:pt>
                <c:pt idx="352">
                  <c:v>0</c:v>
                </c:pt>
                <c:pt idx="353">
                  <c:v>0</c:v>
                </c:pt>
                <c:pt idx="354">
                  <c:v>12.185060267263843</c:v>
                </c:pt>
                <c:pt idx="355">
                  <c:v>0</c:v>
                </c:pt>
                <c:pt idx="356">
                  <c:v>0</c:v>
                </c:pt>
                <c:pt idx="357">
                  <c:v>0</c:v>
                </c:pt>
                <c:pt idx="358">
                  <c:v>8.0737355816821665</c:v>
                </c:pt>
                <c:pt idx="359">
                  <c:v>0</c:v>
                </c:pt>
                <c:pt idx="360">
                  <c:v>0.90764150405346966</c:v>
                </c:pt>
                <c:pt idx="361">
                  <c:v>10.055033758163528</c:v>
                </c:pt>
                <c:pt idx="362">
                  <c:v>4.0795493841775308</c:v>
                </c:pt>
                <c:pt idx="363">
                  <c:v>0</c:v>
                </c:pt>
                <c:pt idx="364">
                  <c:v>8.1012389950328654</c:v>
                </c:pt>
                <c:pt idx="365">
                  <c:v>0.97312852666341187</c:v>
                </c:pt>
                <c:pt idx="366">
                  <c:v>3.3052526318698212</c:v>
                </c:pt>
                <c:pt idx="367">
                  <c:v>3.280438689404082</c:v>
                </c:pt>
                <c:pt idx="368">
                  <c:v>14.982808284991911</c:v>
                </c:pt>
                <c:pt idx="369">
                  <c:v>0</c:v>
                </c:pt>
                <c:pt idx="370">
                  <c:v>0</c:v>
                </c:pt>
                <c:pt idx="371">
                  <c:v>8.1566713425383135</c:v>
                </c:pt>
                <c:pt idx="372">
                  <c:v>2.1522851868362678</c:v>
                </c:pt>
                <c:pt idx="373">
                  <c:v>14.666657256185538</c:v>
                </c:pt>
                <c:pt idx="374">
                  <c:v>4.6902158783526016</c:v>
                </c:pt>
                <c:pt idx="375">
                  <c:v>0</c:v>
                </c:pt>
                <c:pt idx="376">
                  <c:v>0</c:v>
                </c:pt>
                <c:pt idx="377">
                  <c:v>36.481563198481297</c:v>
                </c:pt>
                <c:pt idx="378">
                  <c:v>3.2781109858637811</c:v>
                </c:pt>
                <c:pt idx="379">
                  <c:v>0</c:v>
                </c:pt>
                <c:pt idx="380">
                  <c:v>34.149582227563386</c:v>
                </c:pt>
                <c:pt idx="381">
                  <c:v>0</c:v>
                </c:pt>
                <c:pt idx="382">
                  <c:v>1.994381411227742</c:v>
                </c:pt>
                <c:pt idx="383">
                  <c:v>0</c:v>
                </c:pt>
                <c:pt idx="384">
                  <c:v>7.8633797472667206</c:v>
                </c:pt>
                <c:pt idx="385">
                  <c:v>12.683225799874513</c:v>
                </c:pt>
                <c:pt idx="386">
                  <c:v>15.708648108142727</c:v>
                </c:pt>
                <c:pt idx="387">
                  <c:v>69.886300598054675</c:v>
                </c:pt>
                <c:pt idx="388">
                  <c:v>44.39865838647934</c:v>
                </c:pt>
                <c:pt idx="389">
                  <c:v>0</c:v>
                </c:pt>
                <c:pt idx="390">
                  <c:v>0</c:v>
                </c:pt>
                <c:pt idx="391">
                  <c:v>8.3995698798819891</c:v>
                </c:pt>
                <c:pt idx="392">
                  <c:v>31.294414582746032</c:v>
                </c:pt>
                <c:pt idx="393">
                  <c:v>0</c:v>
                </c:pt>
                <c:pt idx="394">
                  <c:v>2.9906629673260534</c:v>
                </c:pt>
                <c:pt idx="395">
                  <c:v>12.851209844427871</c:v>
                </c:pt>
                <c:pt idx="396">
                  <c:v>25.22387128094233</c:v>
                </c:pt>
                <c:pt idx="397">
                  <c:v>0</c:v>
                </c:pt>
                <c:pt idx="398">
                  <c:v>0</c:v>
                </c:pt>
                <c:pt idx="399">
                  <c:v>0</c:v>
                </c:pt>
                <c:pt idx="400">
                  <c:v>0</c:v>
                </c:pt>
                <c:pt idx="401">
                  <c:v>0</c:v>
                </c:pt>
                <c:pt idx="402">
                  <c:v>0.3774397230930378</c:v>
                </c:pt>
                <c:pt idx="403">
                  <c:v>10.272000732463271</c:v>
                </c:pt>
                <c:pt idx="404">
                  <c:v>0</c:v>
                </c:pt>
                <c:pt idx="405">
                  <c:v>0</c:v>
                </c:pt>
                <c:pt idx="406">
                  <c:v>23.410710603973854</c:v>
                </c:pt>
                <c:pt idx="407">
                  <c:v>30.48435003990307</c:v>
                </c:pt>
                <c:pt idx="408">
                  <c:v>0</c:v>
                </c:pt>
                <c:pt idx="409">
                  <c:v>22.528383406537056</c:v>
                </c:pt>
                <c:pt idx="410">
                  <c:v>25.396639874897094</c:v>
                </c:pt>
                <c:pt idx="411">
                  <c:v>0</c:v>
                </c:pt>
                <c:pt idx="412">
                  <c:v>0</c:v>
                </c:pt>
                <c:pt idx="413">
                  <c:v>0</c:v>
                </c:pt>
                <c:pt idx="414">
                  <c:v>0</c:v>
                </c:pt>
                <c:pt idx="415">
                  <c:v>0</c:v>
                </c:pt>
                <c:pt idx="416">
                  <c:v>0</c:v>
                </c:pt>
                <c:pt idx="417">
                  <c:v>0</c:v>
                </c:pt>
                <c:pt idx="418">
                  <c:v>0</c:v>
                </c:pt>
                <c:pt idx="419">
                  <c:v>0</c:v>
                </c:pt>
                <c:pt idx="420">
                  <c:v>8.878576822408494</c:v>
                </c:pt>
                <c:pt idx="421">
                  <c:v>2.5841666205344609</c:v>
                </c:pt>
                <c:pt idx="422">
                  <c:v>0</c:v>
                </c:pt>
                <c:pt idx="423">
                  <c:v>3.8338714250162882</c:v>
                </c:pt>
                <c:pt idx="424">
                  <c:v>9.137695439757902</c:v>
                </c:pt>
                <c:pt idx="425">
                  <c:v>0</c:v>
                </c:pt>
                <c:pt idx="426">
                  <c:v>0</c:v>
                </c:pt>
                <c:pt idx="427">
                  <c:v>12.886712714992354</c:v>
                </c:pt>
                <c:pt idx="428">
                  <c:v>6.1244270232144054</c:v>
                </c:pt>
                <c:pt idx="429">
                  <c:v>15.073265094705851</c:v>
                </c:pt>
                <c:pt idx="430">
                  <c:v>7.9139979348098199</c:v>
                </c:pt>
                <c:pt idx="431">
                  <c:v>0</c:v>
                </c:pt>
                <c:pt idx="432">
                  <c:v>8.504586598845151</c:v>
                </c:pt>
                <c:pt idx="433">
                  <c:v>0</c:v>
                </c:pt>
                <c:pt idx="434">
                  <c:v>0</c:v>
                </c:pt>
                <c:pt idx="435">
                  <c:v>0</c:v>
                </c:pt>
                <c:pt idx="436">
                  <c:v>0.22584966104453025</c:v>
                </c:pt>
                <c:pt idx="437">
                  <c:v>0</c:v>
                </c:pt>
                <c:pt idx="438">
                  <c:v>0.89465144608310687</c:v>
                </c:pt>
                <c:pt idx="439">
                  <c:v>2.8916183336754568</c:v>
                </c:pt>
                <c:pt idx="440">
                  <c:v>9.6692560947022965</c:v>
                </c:pt>
                <c:pt idx="441">
                  <c:v>0</c:v>
                </c:pt>
                <c:pt idx="442">
                  <c:v>0</c:v>
                </c:pt>
                <c:pt idx="443">
                  <c:v>0</c:v>
                </c:pt>
                <c:pt idx="444">
                  <c:v>24.390410375464636</c:v>
                </c:pt>
                <c:pt idx="445">
                  <c:v>24.957799279809848</c:v>
                </c:pt>
                <c:pt idx="446">
                  <c:v>19.730241555389334</c:v>
                </c:pt>
                <c:pt idx="447">
                  <c:v>13.195115855889064</c:v>
                </c:pt>
                <c:pt idx="448">
                  <c:v>0</c:v>
                </c:pt>
                <c:pt idx="449">
                  <c:v>1.5686490791260341</c:v>
                </c:pt>
                <c:pt idx="450">
                  <c:v>0</c:v>
                </c:pt>
                <c:pt idx="451">
                  <c:v>0</c:v>
                </c:pt>
                <c:pt idx="452">
                  <c:v>4.1385476620346013</c:v>
                </c:pt>
                <c:pt idx="453">
                  <c:v>0</c:v>
                </c:pt>
                <c:pt idx="454">
                  <c:v>0</c:v>
                </c:pt>
                <c:pt idx="455">
                  <c:v>0</c:v>
                </c:pt>
                <c:pt idx="456">
                  <c:v>47.197531972616375</c:v>
                </c:pt>
                <c:pt idx="457">
                  <c:v>0</c:v>
                </c:pt>
                <c:pt idx="458">
                  <c:v>0</c:v>
                </c:pt>
                <c:pt idx="459">
                  <c:v>6.7182875206338446</c:v>
                </c:pt>
                <c:pt idx="460">
                  <c:v>0</c:v>
                </c:pt>
                <c:pt idx="461">
                  <c:v>3.7434112643774786</c:v>
                </c:pt>
                <c:pt idx="462">
                  <c:v>0</c:v>
                </c:pt>
                <c:pt idx="463">
                  <c:v>3.549819933401539</c:v>
                </c:pt>
                <c:pt idx="464">
                  <c:v>8.4258788990406241</c:v>
                </c:pt>
                <c:pt idx="465">
                  <c:v>0</c:v>
                </c:pt>
                <c:pt idx="466">
                  <c:v>46.367729662856071</c:v>
                </c:pt>
                <c:pt idx="467">
                  <c:v>0</c:v>
                </c:pt>
                <c:pt idx="468">
                  <c:v>15.146294216297923</c:v>
                </c:pt>
                <c:pt idx="469">
                  <c:v>24.808738475508697</c:v>
                </c:pt>
                <c:pt idx="470">
                  <c:v>0</c:v>
                </c:pt>
                <c:pt idx="471">
                  <c:v>5.1154983252414707</c:v>
                </c:pt>
                <c:pt idx="472">
                  <c:v>0</c:v>
                </c:pt>
                <c:pt idx="473">
                  <c:v>12.41287987911042</c:v>
                </c:pt>
                <c:pt idx="474">
                  <c:v>0</c:v>
                </c:pt>
                <c:pt idx="475">
                  <c:v>3.3853663402630159</c:v>
                </c:pt>
                <c:pt idx="476">
                  <c:v>0</c:v>
                </c:pt>
                <c:pt idx="477">
                  <c:v>56.271142087505986</c:v>
                </c:pt>
                <c:pt idx="478">
                  <c:v>30.788596614706819</c:v>
                </c:pt>
                <c:pt idx="479">
                  <c:v>22.563221768306253</c:v>
                </c:pt>
                <c:pt idx="480">
                  <c:v>4.1190750805393019</c:v>
                </c:pt>
                <c:pt idx="481">
                  <c:v>5.8200404471007854</c:v>
                </c:pt>
                <c:pt idx="482">
                  <c:v>0</c:v>
                </c:pt>
                <c:pt idx="483">
                  <c:v>24.780815787247644</c:v>
                </c:pt>
                <c:pt idx="484">
                  <c:v>5.2982191821733338</c:v>
                </c:pt>
                <c:pt idx="485">
                  <c:v>1.9770010667421425</c:v>
                </c:pt>
                <c:pt idx="486">
                  <c:v>0</c:v>
                </c:pt>
                <c:pt idx="487">
                  <c:v>11.048583247847382</c:v>
                </c:pt>
                <c:pt idx="488">
                  <c:v>0</c:v>
                </c:pt>
                <c:pt idx="489">
                  <c:v>0</c:v>
                </c:pt>
                <c:pt idx="490">
                  <c:v>2.1594310997808583</c:v>
                </c:pt>
                <c:pt idx="491">
                  <c:v>0</c:v>
                </c:pt>
                <c:pt idx="492">
                  <c:v>0</c:v>
                </c:pt>
                <c:pt idx="493">
                  <c:v>15.778699636421543</c:v>
                </c:pt>
                <c:pt idx="494">
                  <c:v>0</c:v>
                </c:pt>
                <c:pt idx="495">
                  <c:v>1.4056806556796853</c:v>
                </c:pt>
                <c:pt idx="496">
                  <c:v>2.3620946651954533</c:v>
                </c:pt>
                <c:pt idx="497">
                  <c:v>12.417511585227103</c:v>
                </c:pt>
                <c:pt idx="498">
                  <c:v>0</c:v>
                </c:pt>
                <c:pt idx="499">
                  <c:v>0</c:v>
                </c:pt>
                <c:pt idx="500">
                  <c:v>0</c:v>
                </c:pt>
                <c:pt idx="501">
                  <c:v>18.588709150027157</c:v>
                </c:pt>
                <c:pt idx="502">
                  <c:v>35.434628390798984</c:v>
                </c:pt>
                <c:pt idx="503">
                  <c:v>1.6850393834322523</c:v>
                </c:pt>
                <c:pt idx="504">
                  <c:v>0</c:v>
                </c:pt>
                <c:pt idx="505">
                  <c:v>3.566762020523504</c:v>
                </c:pt>
                <c:pt idx="506">
                  <c:v>16.789001084078691</c:v>
                </c:pt>
                <c:pt idx="507">
                  <c:v>0</c:v>
                </c:pt>
                <c:pt idx="508">
                  <c:v>8.6096417320707133</c:v>
                </c:pt>
                <c:pt idx="509">
                  <c:v>0</c:v>
                </c:pt>
                <c:pt idx="510">
                  <c:v>0</c:v>
                </c:pt>
                <c:pt idx="511">
                  <c:v>0</c:v>
                </c:pt>
                <c:pt idx="512">
                  <c:v>8.8710239289390369</c:v>
                </c:pt>
                <c:pt idx="513">
                  <c:v>1.1477319584911752</c:v>
                </c:pt>
                <c:pt idx="514">
                  <c:v>0</c:v>
                </c:pt>
                <c:pt idx="515">
                  <c:v>0</c:v>
                </c:pt>
                <c:pt idx="516">
                  <c:v>29.519563837168011</c:v>
                </c:pt>
                <c:pt idx="517">
                  <c:v>0</c:v>
                </c:pt>
                <c:pt idx="518">
                  <c:v>0</c:v>
                </c:pt>
                <c:pt idx="519">
                  <c:v>14.578531342962174</c:v>
                </c:pt>
                <c:pt idx="520">
                  <c:v>0</c:v>
                </c:pt>
                <c:pt idx="521">
                  <c:v>3.7727946353943196</c:v>
                </c:pt>
                <c:pt idx="522">
                  <c:v>42.593421765130344</c:v>
                </c:pt>
                <c:pt idx="523">
                  <c:v>13.092032053111707</c:v>
                </c:pt>
                <c:pt idx="524">
                  <c:v>0</c:v>
                </c:pt>
                <c:pt idx="525">
                  <c:v>3.718675577703654</c:v>
                </c:pt>
                <c:pt idx="526">
                  <c:v>10.833130764161332</c:v>
                </c:pt>
                <c:pt idx="527">
                  <c:v>6.6368009146505065</c:v>
                </c:pt>
                <c:pt idx="528">
                  <c:v>0</c:v>
                </c:pt>
                <c:pt idx="529">
                  <c:v>25.305063113504247</c:v>
                </c:pt>
                <c:pt idx="530">
                  <c:v>9.6667847099803872</c:v>
                </c:pt>
                <c:pt idx="531">
                  <c:v>0</c:v>
                </c:pt>
                <c:pt idx="532">
                  <c:v>20.493133739525497</c:v>
                </c:pt>
                <c:pt idx="533">
                  <c:v>0</c:v>
                </c:pt>
                <c:pt idx="534">
                  <c:v>25.188830228508468</c:v>
                </c:pt>
                <c:pt idx="535">
                  <c:v>0</c:v>
                </c:pt>
                <c:pt idx="536">
                  <c:v>0</c:v>
                </c:pt>
                <c:pt idx="537">
                  <c:v>6.2790762917150582</c:v>
                </c:pt>
                <c:pt idx="538">
                  <c:v>0</c:v>
                </c:pt>
                <c:pt idx="539">
                  <c:v>54.110422616789045</c:v>
                </c:pt>
                <c:pt idx="540">
                  <c:v>15.580895798506942</c:v>
                </c:pt>
                <c:pt idx="541">
                  <c:v>15.316626314295222</c:v>
                </c:pt>
                <c:pt idx="542">
                  <c:v>0</c:v>
                </c:pt>
                <c:pt idx="543">
                  <c:v>24.955327443321547</c:v>
                </c:pt>
                <c:pt idx="544">
                  <c:v>2.807794264071628</c:v>
                </c:pt>
                <c:pt idx="545">
                  <c:v>0.16434936313077217</c:v>
                </c:pt>
                <c:pt idx="546">
                  <c:v>0</c:v>
                </c:pt>
                <c:pt idx="547">
                  <c:v>12.305811170141254</c:v>
                </c:pt>
                <c:pt idx="548">
                  <c:v>16.161059455242629</c:v>
                </c:pt>
                <c:pt idx="549">
                  <c:v>14.239831980570399</c:v>
                </c:pt>
                <c:pt idx="550">
                  <c:v>4.4426903347679652</c:v>
                </c:pt>
                <c:pt idx="551">
                  <c:v>0</c:v>
                </c:pt>
                <c:pt idx="552">
                  <c:v>4.142435435663419</c:v>
                </c:pt>
                <c:pt idx="553">
                  <c:v>0</c:v>
                </c:pt>
                <c:pt idx="554">
                  <c:v>4.0578154765374146</c:v>
                </c:pt>
                <c:pt idx="555">
                  <c:v>9.6947429505170888</c:v>
                </c:pt>
                <c:pt idx="556">
                  <c:v>19.576137401759624</c:v>
                </c:pt>
                <c:pt idx="557">
                  <c:v>0</c:v>
                </c:pt>
                <c:pt idx="558">
                  <c:v>17.195667741335793</c:v>
                </c:pt>
                <c:pt idx="559">
                  <c:v>0</c:v>
                </c:pt>
                <c:pt idx="560">
                  <c:v>0</c:v>
                </c:pt>
                <c:pt idx="561">
                  <c:v>0</c:v>
                </c:pt>
                <c:pt idx="562">
                  <c:v>0</c:v>
                </c:pt>
                <c:pt idx="563">
                  <c:v>0</c:v>
                </c:pt>
                <c:pt idx="564">
                  <c:v>3.8323085897109914</c:v>
                </c:pt>
                <c:pt idx="565">
                  <c:v>0</c:v>
                </c:pt>
                <c:pt idx="566">
                  <c:v>0.81662399415998665</c:v>
                </c:pt>
                <c:pt idx="567">
                  <c:v>3.6096600988667382</c:v>
                </c:pt>
                <c:pt idx="568">
                  <c:v>0</c:v>
                </c:pt>
                <c:pt idx="569">
                  <c:v>5.9742319559113035</c:v>
                </c:pt>
                <c:pt idx="570">
                  <c:v>0</c:v>
                </c:pt>
                <c:pt idx="571">
                  <c:v>24.669650709654743</c:v>
                </c:pt>
                <c:pt idx="572">
                  <c:v>0.9476132221054715</c:v>
                </c:pt>
                <c:pt idx="573">
                  <c:v>0</c:v>
                </c:pt>
                <c:pt idx="574">
                  <c:v>7.5374053722396761</c:v>
                </c:pt>
                <c:pt idx="575">
                  <c:v>1.030949414425596</c:v>
                </c:pt>
                <c:pt idx="576">
                  <c:v>2.2646596811576138</c:v>
                </c:pt>
                <c:pt idx="577">
                  <c:v>2.7969073652708629</c:v>
                </c:pt>
                <c:pt idx="578">
                  <c:v>10.513580229952861</c:v>
                </c:pt>
                <c:pt idx="579">
                  <c:v>0</c:v>
                </c:pt>
                <c:pt idx="580">
                  <c:v>0</c:v>
                </c:pt>
                <c:pt idx="581">
                  <c:v>8.2084055162028022</c:v>
                </c:pt>
                <c:pt idx="582">
                  <c:v>0</c:v>
                </c:pt>
                <c:pt idx="583">
                  <c:v>19.377543165644813</c:v>
                </c:pt>
                <c:pt idx="584">
                  <c:v>8.1526183030199668</c:v>
                </c:pt>
                <c:pt idx="585">
                  <c:v>13.540207048569016</c:v>
                </c:pt>
                <c:pt idx="586">
                  <c:v>0</c:v>
                </c:pt>
                <c:pt idx="587">
                  <c:v>27.730083095202723</c:v>
                </c:pt>
                <c:pt idx="588">
                  <c:v>3.2501468531521995</c:v>
                </c:pt>
                <c:pt idx="589">
                  <c:v>0</c:v>
                </c:pt>
                <c:pt idx="590">
                  <c:v>31.486091670837592</c:v>
                </c:pt>
                <c:pt idx="591">
                  <c:v>0</c:v>
                </c:pt>
                <c:pt idx="592">
                  <c:v>12.591024790221043</c:v>
                </c:pt>
                <c:pt idx="593">
                  <c:v>2.7930857667244595</c:v>
                </c:pt>
                <c:pt idx="594">
                  <c:v>18.067233494332033</c:v>
                </c:pt>
                <c:pt idx="595">
                  <c:v>0</c:v>
                </c:pt>
                <c:pt idx="596">
                  <c:v>6.3059445051818628</c:v>
                </c:pt>
                <c:pt idx="597">
                  <c:v>47.76238345190206</c:v>
                </c:pt>
                <c:pt idx="598">
                  <c:v>52.636681832474437</c:v>
                </c:pt>
                <c:pt idx="599">
                  <c:v>0</c:v>
                </c:pt>
                <c:pt idx="600">
                  <c:v>0</c:v>
                </c:pt>
                <c:pt idx="601">
                  <c:v>0</c:v>
                </c:pt>
                <c:pt idx="602">
                  <c:v>31.330961176023386</c:v>
                </c:pt>
                <c:pt idx="603">
                  <c:v>0</c:v>
                </c:pt>
                <c:pt idx="604">
                  <c:v>6.8881395263284881</c:v>
                </c:pt>
                <c:pt idx="605">
                  <c:v>0</c:v>
                </c:pt>
                <c:pt idx="606">
                  <c:v>16.025613166580477</c:v>
                </c:pt>
                <c:pt idx="607">
                  <c:v>0</c:v>
                </c:pt>
                <c:pt idx="608">
                  <c:v>0</c:v>
                </c:pt>
                <c:pt idx="609">
                  <c:v>0</c:v>
                </c:pt>
                <c:pt idx="610">
                  <c:v>0</c:v>
                </c:pt>
                <c:pt idx="611">
                  <c:v>3.6565355383574154</c:v>
                </c:pt>
                <c:pt idx="612">
                  <c:v>0</c:v>
                </c:pt>
                <c:pt idx="613">
                  <c:v>8.4804641952135764</c:v>
                </c:pt>
                <c:pt idx="614">
                  <c:v>2.7520657362464913</c:v>
                </c:pt>
                <c:pt idx="615">
                  <c:v>0</c:v>
                </c:pt>
                <c:pt idx="616">
                  <c:v>27.554353750519418</c:v>
                </c:pt>
                <c:pt idx="617">
                  <c:v>13.026116292001827</c:v>
                </c:pt>
                <c:pt idx="618">
                  <c:v>0</c:v>
                </c:pt>
                <c:pt idx="619">
                  <c:v>21.406029959608944</c:v>
                </c:pt>
                <c:pt idx="620">
                  <c:v>16.981005225000537</c:v>
                </c:pt>
                <c:pt idx="621">
                  <c:v>0</c:v>
                </c:pt>
                <c:pt idx="622">
                  <c:v>0</c:v>
                </c:pt>
                <c:pt idx="623">
                  <c:v>5.7662868674630285</c:v>
                </c:pt>
                <c:pt idx="624">
                  <c:v>4.6317929914354945</c:v>
                </c:pt>
                <c:pt idx="625">
                  <c:v>1.5909643008238747</c:v>
                </c:pt>
                <c:pt idx="626">
                  <c:v>0</c:v>
                </c:pt>
                <c:pt idx="627">
                  <c:v>0</c:v>
                </c:pt>
                <c:pt idx="628">
                  <c:v>6.9716721651680533</c:v>
                </c:pt>
                <c:pt idx="629">
                  <c:v>0</c:v>
                </c:pt>
                <c:pt idx="630">
                  <c:v>11.329244523369491</c:v>
                </c:pt>
                <c:pt idx="631">
                  <c:v>7.3571343119294434</c:v>
                </c:pt>
                <c:pt idx="632">
                  <c:v>8.8676658517459099</c:v>
                </c:pt>
                <c:pt idx="633">
                  <c:v>0</c:v>
                </c:pt>
                <c:pt idx="634">
                  <c:v>9.0475150938829891</c:v>
                </c:pt>
                <c:pt idx="635">
                  <c:v>0</c:v>
                </c:pt>
                <c:pt idx="636">
                  <c:v>3.7461500401533829</c:v>
                </c:pt>
                <c:pt idx="637">
                  <c:v>19.438835552453725</c:v>
                </c:pt>
                <c:pt idx="638">
                  <c:v>3.2716451274003489</c:v>
                </c:pt>
                <c:pt idx="639">
                  <c:v>6.5246107132035984</c:v>
                </c:pt>
                <c:pt idx="640">
                  <c:v>8.0143241560034895</c:v>
                </c:pt>
                <c:pt idx="641">
                  <c:v>0</c:v>
                </c:pt>
                <c:pt idx="642">
                  <c:v>8.5362505820483285</c:v>
                </c:pt>
                <c:pt idx="643">
                  <c:v>0</c:v>
                </c:pt>
                <c:pt idx="644">
                  <c:v>4.4362092798687449</c:v>
                </c:pt>
                <c:pt idx="645">
                  <c:v>1.9357754663637259</c:v>
                </c:pt>
                <c:pt idx="646">
                  <c:v>3.8183469889970989</c:v>
                </c:pt>
                <c:pt idx="647">
                  <c:v>0</c:v>
                </c:pt>
                <c:pt idx="648">
                  <c:v>0.41589609838660768</c:v>
                </c:pt>
                <c:pt idx="649">
                  <c:v>8.7446002646194501</c:v>
                </c:pt>
                <c:pt idx="650">
                  <c:v>6.3948140078470637</c:v>
                </c:pt>
                <c:pt idx="651">
                  <c:v>0</c:v>
                </c:pt>
                <c:pt idx="652">
                  <c:v>0</c:v>
                </c:pt>
                <c:pt idx="653">
                  <c:v>0</c:v>
                </c:pt>
                <c:pt idx="654">
                  <c:v>18.209218406433823</c:v>
                </c:pt>
                <c:pt idx="655">
                  <c:v>13.808444404363792</c:v>
                </c:pt>
                <c:pt idx="656">
                  <c:v>12.111316392420976</c:v>
                </c:pt>
                <c:pt idx="657">
                  <c:v>21.750711649847442</c:v>
                </c:pt>
                <c:pt idx="658">
                  <c:v>3.5977360905515932</c:v>
                </c:pt>
                <c:pt idx="659">
                  <c:v>5.2946161110107539</c:v>
                </c:pt>
                <c:pt idx="660">
                  <c:v>4.4189402066409258</c:v>
                </c:pt>
                <c:pt idx="661">
                  <c:v>0</c:v>
                </c:pt>
                <c:pt idx="662">
                  <c:v>22.629299095081006</c:v>
                </c:pt>
                <c:pt idx="663">
                  <c:v>6.2379406486101665</c:v>
                </c:pt>
                <c:pt idx="664">
                  <c:v>0</c:v>
                </c:pt>
                <c:pt idx="665">
                  <c:v>0</c:v>
                </c:pt>
                <c:pt idx="666">
                  <c:v>27.926005826926232</c:v>
                </c:pt>
                <c:pt idx="667">
                  <c:v>0</c:v>
                </c:pt>
                <c:pt idx="668">
                  <c:v>0</c:v>
                </c:pt>
                <c:pt idx="669">
                  <c:v>5.6879178736839284</c:v>
                </c:pt>
                <c:pt idx="670">
                  <c:v>0</c:v>
                </c:pt>
                <c:pt idx="671">
                  <c:v>3.9003503136754181</c:v>
                </c:pt>
                <c:pt idx="672">
                  <c:v>0</c:v>
                </c:pt>
                <c:pt idx="673">
                  <c:v>6.9427992282812658</c:v>
                </c:pt>
                <c:pt idx="674">
                  <c:v>3.5399564822811591</c:v>
                </c:pt>
                <c:pt idx="675">
                  <c:v>4.257948438074326</c:v>
                </c:pt>
                <c:pt idx="676">
                  <c:v>17.225035140103863</c:v>
                </c:pt>
                <c:pt idx="677">
                  <c:v>0</c:v>
                </c:pt>
                <c:pt idx="678">
                  <c:v>0</c:v>
                </c:pt>
                <c:pt idx="679">
                  <c:v>19.031706528640164</c:v>
                </c:pt>
                <c:pt idx="680">
                  <c:v>0</c:v>
                </c:pt>
                <c:pt idx="681">
                  <c:v>12.621643771414755</c:v>
                </c:pt>
                <c:pt idx="682">
                  <c:v>3.0803529955263267</c:v>
                </c:pt>
                <c:pt idx="683">
                  <c:v>37.925929029813666</c:v>
                </c:pt>
                <c:pt idx="684">
                  <c:v>0</c:v>
                </c:pt>
                <c:pt idx="685">
                  <c:v>8.384844669321728</c:v>
                </c:pt>
                <c:pt idx="686">
                  <c:v>0</c:v>
                </c:pt>
                <c:pt idx="687">
                  <c:v>51.927702016606759</c:v>
                </c:pt>
                <c:pt idx="688">
                  <c:v>14.438525559013879</c:v>
                </c:pt>
                <c:pt idx="689">
                  <c:v>35.911338183782782</c:v>
                </c:pt>
                <c:pt idx="690">
                  <c:v>8.3290064057189088</c:v>
                </c:pt>
                <c:pt idx="691">
                  <c:v>6.2694110348169794</c:v>
                </c:pt>
                <c:pt idx="692">
                  <c:v>0</c:v>
                </c:pt>
                <c:pt idx="693">
                  <c:v>20.014060457846259</c:v>
                </c:pt>
                <c:pt idx="694">
                  <c:v>8.9789477009851915</c:v>
                </c:pt>
                <c:pt idx="695">
                  <c:v>0</c:v>
                </c:pt>
                <c:pt idx="696">
                  <c:v>0</c:v>
                </c:pt>
                <c:pt idx="697">
                  <c:v>7.473892993446607</c:v>
                </c:pt>
                <c:pt idx="698">
                  <c:v>0</c:v>
                </c:pt>
                <c:pt idx="699">
                  <c:v>1.2966927146692446</c:v>
                </c:pt>
                <c:pt idx="700">
                  <c:v>6.5978990179395414</c:v>
                </c:pt>
                <c:pt idx="701">
                  <c:v>0</c:v>
                </c:pt>
                <c:pt idx="702">
                  <c:v>2.9487845544899209</c:v>
                </c:pt>
                <c:pt idx="703">
                  <c:v>21.230997316567411</c:v>
                </c:pt>
                <c:pt idx="704">
                  <c:v>0</c:v>
                </c:pt>
                <c:pt idx="705">
                  <c:v>0</c:v>
                </c:pt>
                <c:pt idx="706">
                  <c:v>17.637813376459516</c:v>
                </c:pt>
                <c:pt idx="707">
                  <c:v>6.3848183207950813</c:v>
                </c:pt>
                <c:pt idx="708">
                  <c:v>0</c:v>
                </c:pt>
                <c:pt idx="709">
                  <c:v>0</c:v>
                </c:pt>
                <c:pt idx="710">
                  <c:v>0</c:v>
                </c:pt>
                <c:pt idx="711">
                  <c:v>15.240481858818015</c:v>
                </c:pt>
                <c:pt idx="712">
                  <c:v>31.413178740950972</c:v>
                </c:pt>
                <c:pt idx="713">
                  <c:v>0</c:v>
                </c:pt>
                <c:pt idx="714">
                  <c:v>0</c:v>
                </c:pt>
                <c:pt idx="715">
                  <c:v>0</c:v>
                </c:pt>
                <c:pt idx="716">
                  <c:v>34.824359226880077</c:v>
                </c:pt>
                <c:pt idx="717">
                  <c:v>0</c:v>
                </c:pt>
                <c:pt idx="718">
                  <c:v>6.4322381508840687</c:v>
                </c:pt>
                <c:pt idx="719">
                  <c:v>0</c:v>
                </c:pt>
                <c:pt idx="720">
                  <c:v>6.9472759718706802</c:v>
                </c:pt>
                <c:pt idx="721">
                  <c:v>0</c:v>
                </c:pt>
                <c:pt idx="722">
                  <c:v>0</c:v>
                </c:pt>
                <c:pt idx="723">
                  <c:v>2.5998325375679618</c:v>
                </c:pt>
                <c:pt idx="724">
                  <c:v>0</c:v>
                </c:pt>
                <c:pt idx="725">
                  <c:v>0</c:v>
                </c:pt>
                <c:pt idx="726">
                  <c:v>24.762708623458611</c:v>
                </c:pt>
                <c:pt idx="727">
                  <c:v>0</c:v>
                </c:pt>
                <c:pt idx="728">
                  <c:v>0</c:v>
                </c:pt>
                <c:pt idx="729">
                  <c:v>21.136677178767282</c:v>
                </c:pt>
                <c:pt idx="730">
                  <c:v>8.693567242347612</c:v>
                </c:pt>
                <c:pt idx="731">
                  <c:v>7.4814069174431701</c:v>
                </c:pt>
                <c:pt idx="732">
                  <c:v>42.263425857344096</c:v>
                </c:pt>
                <c:pt idx="733">
                  <c:v>23.653538772377782</c:v>
                </c:pt>
                <c:pt idx="734">
                  <c:v>0</c:v>
                </c:pt>
                <c:pt idx="735">
                  <c:v>2.6266574169962635</c:v>
                </c:pt>
                <c:pt idx="736">
                  <c:v>0</c:v>
                </c:pt>
                <c:pt idx="737">
                  <c:v>8.3448682276319079</c:v>
                </c:pt>
                <c:pt idx="738">
                  <c:v>3.4209505659861259</c:v>
                </c:pt>
                <c:pt idx="739">
                  <c:v>17.256494524880548</c:v>
                </c:pt>
                <c:pt idx="740">
                  <c:v>10.19813101295302</c:v>
                </c:pt>
                <c:pt idx="741">
                  <c:v>0</c:v>
                </c:pt>
                <c:pt idx="742">
                  <c:v>18.392507590309226</c:v>
                </c:pt>
                <c:pt idx="743">
                  <c:v>0</c:v>
                </c:pt>
                <c:pt idx="744">
                  <c:v>14.411131278498841</c:v>
                </c:pt>
                <c:pt idx="745">
                  <c:v>0</c:v>
                </c:pt>
                <c:pt idx="746">
                  <c:v>0</c:v>
                </c:pt>
                <c:pt idx="747">
                  <c:v>3.9192175992514939</c:v>
                </c:pt>
                <c:pt idx="748">
                  <c:v>1.2114556201623363</c:v>
                </c:pt>
                <c:pt idx="749">
                  <c:v>45.624280838873183</c:v>
                </c:pt>
                <c:pt idx="750">
                  <c:v>4.9647378837101632</c:v>
                </c:pt>
                <c:pt idx="751">
                  <c:v>0</c:v>
                </c:pt>
                <c:pt idx="752">
                  <c:v>0</c:v>
                </c:pt>
                <c:pt idx="753">
                  <c:v>8.1297119609846149</c:v>
                </c:pt>
                <c:pt idx="754">
                  <c:v>0</c:v>
                </c:pt>
                <c:pt idx="755">
                  <c:v>2.622739322253469</c:v>
                </c:pt>
                <c:pt idx="756">
                  <c:v>0</c:v>
                </c:pt>
                <c:pt idx="757">
                  <c:v>3.9972557375340179</c:v>
                </c:pt>
                <c:pt idx="758">
                  <c:v>13.130444378149535</c:v>
                </c:pt>
                <c:pt idx="759">
                  <c:v>11.113871536908075</c:v>
                </c:pt>
                <c:pt idx="760">
                  <c:v>0</c:v>
                </c:pt>
                <c:pt idx="761">
                  <c:v>0</c:v>
                </c:pt>
                <c:pt idx="762">
                  <c:v>2.4306157006723543</c:v>
                </c:pt>
                <c:pt idx="763">
                  <c:v>0</c:v>
                </c:pt>
                <c:pt idx="764">
                  <c:v>4.3723057414281099</c:v>
                </c:pt>
                <c:pt idx="765">
                  <c:v>7.1832347342612772</c:v>
                </c:pt>
                <c:pt idx="766">
                  <c:v>6.2298585732450213</c:v>
                </c:pt>
                <c:pt idx="767">
                  <c:v>0</c:v>
                </c:pt>
                <c:pt idx="768">
                  <c:v>31.581729306461206</c:v>
                </c:pt>
                <c:pt idx="769">
                  <c:v>0</c:v>
                </c:pt>
                <c:pt idx="770">
                  <c:v>0</c:v>
                </c:pt>
                <c:pt idx="771">
                  <c:v>0</c:v>
                </c:pt>
                <c:pt idx="772">
                  <c:v>0</c:v>
                </c:pt>
                <c:pt idx="773">
                  <c:v>2.2290334693897349</c:v>
                </c:pt>
                <c:pt idx="774">
                  <c:v>24.524582353766892</c:v>
                </c:pt>
                <c:pt idx="775">
                  <c:v>0</c:v>
                </c:pt>
                <c:pt idx="776">
                  <c:v>0</c:v>
                </c:pt>
                <c:pt idx="777">
                  <c:v>8.0309581909997831</c:v>
                </c:pt>
                <c:pt idx="778">
                  <c:v>2.778770866902907</c:v>
                </c:pt>
                <c:pt idx="779">
                  <c:v>0</c:v>
                </c:pt>
                <c:pt idx="780">
                  <c:v>4.142655088729339</c:v>
                </c:pt>
                <c:pt idx="781">
                  <c:v>16.313290673251604</c:v>
                </c:pt>
                <c:pt idx="782">
                  <c:v>1.430643578758001</c:v>
                </c:pt>
                <c:pt idx="783">
                  <c:v>0</c:v>
                </c:pt>
                <c:pt idx="784">
                  <c:v>7.821947547584549</c:v>
                </c:pt>
                <c:pt idx="785">
                  <c:v>3.1211817719727049</c:v>
                </c:pt>
                <c:pt idx="786">
                  <c:v>2.2367560602630356</c:v>
                </c:pt>
                <c:pt idx="787">
                  <c:v>0.66566050785923114</c:v>
                </c:pt>
                <c:pt idx="788">
                  <c:v>15.877405605631479</c:v>
                </c:pt>
                <c:pt idx="789">
                  <c:v>0</c:v>
                </c:pt>
                <c:pt idx="790">
                  <c:v>0</c:v>
                </c:pt>
                <c:pt idx="791">
                  <c:v>3.6110331705114471</c:v>
                </c:pt>
                <c:pt idx="792">
                  <c:v>0</c:v>
                </c:pt>
                <c:pt idx="793">
                  <c:v>19.366935770593802</c:v>
                </c:pt>
                <c:pt idx="794">
                  <c:v>6.4651386718222899</c:v>
                </c:pt>
                <c:pt idx="795">
                  <c:v>13.360429705131235</c:v>
                </c:pt>
                <c:pt idx="796">
                  <c:v>0</c:v>
                </c:pt>
                <c:pt idx="797">
                  <c:v>42.219156400410334</c:v>
                </c:pt>
                <c:pt idx="798">
                  <c:v>0</c:v>
                </c:pt>
                <c:pt idx="799">
                  <c:v>0</c:v>
                </c:pt>
                <c:pt idx="800">
                  <c:v>13.20412116797622</c:v>
                </c:pt>
                <c:pt idx="801">
                  <c:v>4.2902767193662363</c:v>
                </c:pt>
                <c:pt idx="802">
                  <c:v>5.2973305796778156</c:v>
                </c:pt>
                <c:pt idx="803">
                  <c:v>0</c:v>
                </c:pt>
                <c:pt idx="804">
                  <c:v>3.1981746647291227</c:v>
                </c:pt>
                <c:pt idx="805">
                  <c:v>0</c:v>
                </c:pt>
                <c:pt idx="806">
                  <c:v>35.921982250798095</c:v>
                </c:pt>
                <c:pt idx="807">
                  <c:v>47.662243861374662</c:v>
                </c:pt>
                <c:pt idx="808">
                  <c:v>48.095659674103835</c:v>
                </c:pt>
                <c:pt idx="809">
                  <c:v>0</c:v>
                </c:pt>
                <c:pt idx="810">
                  <c:v>0.23166741131763249</c:v>
                </c:pt>
                <c:pt idx="811">
                  <c:v>0</c:v>
                </c:pt>
                <c:pt idx="812">
                  <c:v>35.425919979546343</c:v>
                </c:pt>
                <c:pt idx="813">
                  <c:v>0</c:v>
                </c:pt>
                <c:pt idx="814">
                  <c:v>3.5346003991747263</c:v>
                </c:pt>
                <c:pt idx="815">
                  <c:v>12.550887065258015</c:v>
                </c:pt>
                <c:pt idx="816">
                  <c:v>14.872059579052088</c:v>
                </c:pt>
                <c:pt idx="817">
                  <c:v>0</c:v>
                </c:pt>
                <c:pt idx="818">
                  <c:v>0</c:v>
                </c:pt>
                <c:pt idx="819">
                  <c:v>0</c:v>
                </c:pt>
                <c:pt idx="820">
                  <c:v>4.4188498233469495</c:v>
                </c:pt>
                <c:pt idx="821">
                  <c:v>0</c:v>
                </c:pt>
                <c:pt idx="822">
                  <c:v>0</c:v>
                </c:pt>
                <c:pt idx="823">
                  <c:v>9.2869153214943552</c:v>
                </c:pt>
                <c:pt idx="824">
                  <c:v>21.265753714278386</c:v>
                </c:pt>
                <c:pt idx="825">
                  <c:v>0</c:v>
                </c:pt>
                <c:pt idx="826">
                  <c:v>9.8187020574523771</c:v>
                </c:pt>
                <c:pt idx="827">
                  <c:v>16.856195945532168</c:v>
                </c:pt>
                <c:pt idx="828">
                  <c:v>0</c:v>
                </c:pt>
                <c:pt idx="829">
                  <c:v>20.253880465283686</c:v>
                </c:pt>
                <c:pt idx="830">
                  <c:v>12.582094889188125</c:v>
                </c:pt>
                <c:pt idx="831">
                  <c:v>0</c:v>
                </c:pt>
                <c:pt idx="832">
                  <c:v>0</c:v>
                </c:pt>
                <c:pt idx="833">
                  <c:v>0</c:v>
                </c:pt>
                <c:pt idx="834">
                  <c:v>0</c:v>
                </c:pt>
                <c:pt idx="835">
                  <c:v>0</c:v>
                </c:pt>
                <c:pt idx="836">
                  <c:v>0.94770952226067684</c:v>
                </c:pt>
                <c:pt idx="837">
                  <c:v>0</c:v>
                </c:pt>
                <c:pt idx="838">
                  <c:v>0</c:v>
                </c:pt>
                <c:pt idx="839">
                  <c:v>10.292029568709173</c:v>
                </c:pt>
                <c:pt idx="840">
                  <c:v>5.8719202992672965</c:v>
                </c:pt>
                <c:pt idx="841">
                  <c:v>4.2955068249705031</c:v>
                </c:pt>
                <c:pt idx="842">
                  <c:v>0</c:v>
                </c:pt>
                <c:pt idx="843">
                  <c:v>3.6959472832879632</c:v>
                </c:pt>
                <c:pt idx="844">
                  <c:v>13.675014050234841</c:v>
                </c:pt>
                <c:pt idx="845">
                  <c:v>0</c:v>
                </c:pt>
                <c:pt idx="846">
                  <c:v>0</c:v>
                </c:pt>
                <c:pt idx="847">
                  <c:v>7.6546708410891062</c:v>
                </c:pt>
                <c:pt idx="848">
                  <c:v>10.46818099775914</c:v>
                </c:pt>
                <c:pt idx="849">
                  <c:v>10.297982861731503</c:v>
                </c:pt>
                <c:pt idx="850">
                  <c:v>7.9301626491156094</c:v>
                </c:pt>
                <c:pt idx="851">
                  <c:v>0</c:v>
                </c:pt>
                <c:pt idx="852">
                  <c:v>0</c:v>
                </c:pt>
                <c:pt idx="853">
                  <c:v>0</c:v>
                </c:pt>
                <c:pt idx="854">
                  <c:v>4.494088625163891</c:v>
                </c:pt>
                <c:pt idx="855">
                  <c:v>1.9600513482941166</c:v>
                </c:pt>
                <c:pt idx="856">
                  <c:v>2.8379731111621429</c:v>
                </c:pt>
                <c:pt idx="857">
                  <c:v>0</c:v>
                </c:pt>
                <c:pt idx="858">
                  <c:v>0.54350498176610629</c:v>
                </c:pt>
                <c:pt idx="859">
                  <c:v>8.8225751265471004</c:v>
                </c:pt>
                <c:pt idx="860">
                  <c:v>3.2614117478136397</c:v>
                </c:pt>
                <c:pt idx="861">
                  <c:v>0</c:v>
                </c:pt>
                <c:pt idx="862">
                  <c:v>0</c:v>
                </c:pt>
                <c:pt idx="863">
                  <c:v>0</c:v>
                </c:pt>
                <c:pt idx="864">
                  <c:v>19.991727934453689</c:v>
                </c:pt>
                <c:pt idx="865">
                  <c:v>12.351342918720572</c:v>
                </c:pt>
                <c:pt idx="866">
                  <c:v>4.0145486495149729</c:v>
                </c:pt>
                <c:pt idx="867">
                  <c:v>13.197284672504612</c:v>
                </c:pt>
                <c:pt idx="868">
                  <c:v>0</c:v>
                </c:pt>
                <c:pt idx="869">
                  <c:v>6.7955568749077999</c:v>
                </c:pt>
                <c:pt idx="870">
                  <c:v>4.4053206298023291</c:v>
                </c:pt>
                <c:pt idx="871">
                  <c:v>0</c:v>
                </c:pt>
                <c:pt idx="872">
                  <c:v>44.643676915612616</c:v>
                </c:pt>
                <c:pt idx="873">
                  <c:v>6.4628666247428752</c:v>
                </c:pt>
                <c:pt idx="874">
                  <c:v>0</c:v>
                </c:pt>
                <c:pt idx="875">
                  <c:v>1.7215121492293752</c:v>
                </c:pt>
                <c:pt idx="876">
                  <c:v>51.566796042120266</c:v>
                </c:pt>
                <c:pt idx="877">
                  <c:v>0</c:v>
                </c:pt>
                <c:pt idx="878">
                  <c:v>0</c:v>
                </c:pt>
                <c:pt idx="879">
                  <c:v>0</c:v>
                </c:pt>
                <c:pt idx="880">
                  <c:v>0</c:v>
                </c:pt>
                <c:pt idx="881">
                  <c:v>7.7324198094105254</c:v>
                </c:pt>
                <c:pt idx="882">
                  <c:v>0</c:v>
                </c:pt>
                <c:pt idx="883">
                  <c:v>0</c:v>
                </c:pt>
                <c:pt idx="884">
                  <c:v>4.4400021912166752</c:v>
                </c:pt>
                <c:pt idx="885">
                  <c:v>12.987165695522913</c:v>
                </c:pt>
                <c:pt idx="886">
                  <c:v>51.748122475012096</c:v>
                </c:pt>
                <c:pt idx="887">
                  <c:v>0</c:v>
                </c:pt>
                <c:pt idx="888">
                  <c:v>0</c:v>
                </c:pt>
                <c:pt idx="889">
                  <c:v>35.552220300249722</c:v>
                </c:pt>
                <c:pt idx="890">
                  <c:v>0</c:v>
                </c:pt>
                <c:pt idx="891">
                  <c:v>3.7093125521594046</c:v>
                </c:pt>
                <c:pt idx="892">
                  <c:v>0</c:v>
                </c:pt>
                <c:pt idx="893">
                  <c:v>38.963954878468329</c:v>
                </c:pt>
                <c:pt idx="894">
                  <c:v>0</c:v>
                </c:pt>
                <c:pt idx="895">
                  <c:v>7.4257665939456938</c:v>
                </c:pt>
                <c:pt idx="896">
                  <c:v>0</c:v>
                </c:pt>
                <c:pt idx="897">
                  <c:v>50.764584519976239</c:v>
                </c:pt>
                <c:pt idx="898">
                  <c:v>21.625485787262978</c:v>
                </c:pt>
                <c:pt idx="899">
                  <c:v>40.534314023556945</c:v>
                </c:pt>
                <c:pt idx="900">
                  <c:v>8.0375165857258306</c:v>
                </c:pt>
                <c:pt idx="901">
                  <c:v>4.0788266612176258</c:v>
                </c:pt>
                <c:pt idx="902">
                  <c:v>0</c:v>
                </c:pt>
                <c:pt idx="903">
                  <c:v>26.882383233256004</c:v>
                </c:pt>
                <c:pt idx="904">
                  <c:v>4.4803481973200903</c:v>
                </c:pt>
                <c:pt idx="905">
                  <c:v>0</c:v>
                </c:pt>
                <c:pt idx="906">
                  <c:v>0</c:v>
                </c:pt>
                <c:pt idx="907">
                  <c:v>3.7064487002243518</c:v>
                </c:pt>
                <c:pt idx="908">
                  <c:v>0</c:v>
                </c:pt>
                <c:pt idx="909">
                  <c:v>1.1395296053703199</c:v>
                </c:pt>
                <c:pt idx="910">
                  <c:v>3.3674281252413056</c:v>
                </c:pt>
                <c:pt idx="911">
                  <c:v>0</c:v>
                </c:pt>
                <c:pt idx="912">
                  <c:v>2.1496120924875695</c:v>
                </c:pt>
                <c:pt idx="913">
                  <c:v>12.33440164881036</c:v>
                </c:pt>
                <c:pt idx="914">
                  <c:v>1.3375604430070085</c:v>
                </c:pt>
                <c:pt idx="915">
                  <c:v>1.3052073398399313</c:v>
                </c:pt>
                <c:pt idx="916">
                  <c:v>15.459239751357144</c:v>
                </c:pt>
                <c:pt idx="917">
                  <c:v>14.246499879284446</c:v>
                </c:pt>
                <c:pt idx="918">
                  <c:v>0</c:v>
                </c:pt>
                <c:pt idx="919">
                  <c:v>0</c:v>
                </c:pt>
                <c:pt idx="920">
                  <c:v>4.2894166120538824</c:v>
                </c:pt>
                <c:pt idx="921">
                  <c:v>24.430086538231027</c:v>
                </c:pt>
                <c:pt idx="922">
                  <c:v>8.2398482427354978</c:v>
                </c:pt>
                <c:pt idx="923">
                  <c:v>0</c:v>
                </c:pt>
                <c:pt idx="924">
                  <c:v>0</c:v>
                </c:pt>
                <c:pt idx="925">
                  <c:v>0</c:v>
                </c:pt>
                <c:pt idx="926">
                  <c:v>24.342436924587457</c:v>
                </c:pt>
                <c:pt idx="927">
                  <c:v>0</c:v>
                </c:pt>
                <c:pt idx="928">
                  <c:v>2.9503044929490847</c:v>
                </c:pt>
                <c:pt idx="929">
                  <c:v>0</c:v>
                </c:pt>
                <c:pt idx="930">
                  <c:v>6.0427100416872328</c:v>
                </c:pt>
                <c:pt idx="931">
                  <c:v>0</c:v>
                </c:pt>
                <c:pt idx="932">
                  <c:v>8.6606839438914189</c:v>
                </c:pt>
                <c:pt idx="933">
                  <c:v>3.6554288136995443</c:v>
                </c:pt>
                <c:pt idx="934">
                  <c:v>1.6416396478183679</c:v>
                </c:pt>
                <c:pt idx="935">
                  <c:v>0</c:v>
                </c:pt>
                <c:pt idx="936">
                  <c:v>8.3482738290865388</c:v>
                </c:pt>
                <c:pt idx="937">
                  <c:v>0</c:v>
                </c:pt>
                <c:pt idx="938">
                  <c:v>0</c:v>
                </c:pt>
                <c:pt idx="939">
                  <c:v>7.4373874639591282</c:v>
                </c:pt>
                <c:pt idx="940">
                  <c:v>3.4580905422252601</c:v>
                </c:pt>
                <c:pt idx="941">
                  <c:v>3.0107130294026345</c:v>
                </c:pt>
                <c:pt idx="942">
                  <c:v>45.884717049727335</c:v>
                </c:pt>
                <c:pt idx="943">
                  <c:v>25.946706858245872</c:v>
                </c:pt>
                <c:pt idx="944">
                  <c:v>0</c:v>
                </c:pt>
                <c:pt idx="945">
                  <c:v>7.3371160939548696</c:v>
                </c:pt>
                <c:pt idx="946">
                  <c:v>0</c:v>
                </c:pt>
                <c:pt idx="947">
                  <c:v>7.3817854747974909</c:v>
                </c:pt>
                <c:pt idx="948">
                  <c:v>10.878691108409932</c:v>
                </c:pt>
                <c:pt idx="949">
                  <c:v>30.094134509655504</c:v>
                </c:pt>
                <c:pt idx="950">
                  <c:v>14.518448258189865</c:v>
                </c:pt>
                <c:pt idx="951">
                  <c:v>0</c:v>
                </c:pt>
                <c:pt idx="952">
                  <c:v>16.603723761083224</c:v>
                </c:pt>
                <c:pt idx="953">
                  <c:v>0.79820291895387541</c:v>
                </c:pt>
                <c:pt idx="954">
                  <c:v>21.73752629034162</c:v>
                </c:pt>
                <c:pt idx="955">
                  <c:v>0</c:v>
                </c:pt>
                <c:pt idx="956">
                  <c:v>7.143612636312386</c:v>
                </c:pt>
                <c:pt idx="957">
                  <c:v>8.7222010152287304</c:v>
                </c:pt>
                <c:pt idx="958">
                  <c:v>0</c:v>
                </c:pt>
                <c:pt idx="959">
                  <c:v>22.939545169553703</c:v>
                </c:pt>
                <c:pt idx="960">
                  <c:v>6.4764673915170912</c:v>
                </c:pt>
                <c:pt idx="961">
                  <c:v>0</c:v>
                </c:pt>
                <c:pt idx="962">
                  <c:v>0</c:v>
                </c:pt>
                <c:pt idx="963">
                  <c:v>5.1040293726241925</c:v>
                </c:pt>
                <c:pt idx="964">
                  <c:v>0</c:v>
                </c:pt>
                <c:pt idx="965">
                  <c:v>2.9234517448218673</c:v>
                </c:pt>
                <c:pt idx="966">
                  <c:v>3.3562295917441545</c:v>
                </c:pt>
                <c:pt idx="967">
                  <c:v>0</c:v>
                </c:pt>
                <c:pt idx="968">
                  <c:v>29.153227592005216</c:v>
                </c:pt>
                <c:pt idx="969">
                  <c:v>30.86124631295943</c:v>
                </c:pt>
                <c:pt idx="970">
                  <c:v>0.68757042652442413</c:v>
                </c:pt>
                <c:pt idx="971">
                  <c:v>0</c:v>
                </c:pt>
                <c:pt idx="972">
                  <c:v>2.3775753510128896</c:v>
                </c:pt>
                <c:pt idx="973">
                  <c:v>1.8303736835673132</c:v>
                </c:pt>
                <c:pt idx="974">
                  <c:v>4.1225902130472107</c:v>
                </c:pt>
                <c:pt idx="975">
                  <c:v>28.958388108464188</c:v>
                </c:pt>
                <c:pt idx="976">
                  <c:v>8.1184761515114108</c:v>
                </c:pt>
                <c:pt idx="977">
                  <c:v>0</c:v>
                </c:pt>
                <c:pt idx="978">
                  <c:v>20.813951666656937</c:v>
                </c:pt>
                <c:pt idx="979">
                  <c:v>0</c:v>
                </c:pt>
                <c:pt idx="980">
                  <c:v>0</c:v>
                </c:pt>
                <c:pt idx="981">
                  <c:v>0</c:v>
                </c:pt>
                <c:pt idx="982">
                  <c:v>0</c:v>
                </c:pt>
                <c:pt idx="983">
                  <c:v>0</c:v>
                </c:pt>
                <c:pt idx="984">
                  <c:v>34.319804144871533</c:v>
                </c:pt>
                <c:pt idx="985">
                  <c:v>0</c:v>
                </c:pt>
                <c:pt idx="986">
                  <c:v>0</c:v>
                </c:pt>
                <c:pt idx="987">
                  <c:v>0</c:v>
                </c:pt>
                <c:pt idx="988">
                  <c:v>0</c:v>
                </c:pt>
                <c:pt idx="989">
                  <c:v>0</c:v>
                </c:pt>
                <c:pt idx="990">
                  <c:v>0</c:v>
                </c:pt>
                <c:pt idx="991">
                  <c:v>52.580139879474217</c:v>
                </c:pt>
                <c:pt idx="992">
                  <c:v>6.6331686128348046</c:v>
                </c:pt>
                <c:pt idx="993">
                  <c:v>0</c:v>
                </c:pt>
                <c:pt idx="994">
                  <c:v>10.162199872383596</c:v>
                </c:pt>
                <c:pt idx="995">
                  <c:v>0.59595373601196522</c:v>
                </c:pt>
                <c:pt idx="996">
                  <c:v>1.7461918693235596</c:v>
                </c:pt>
                <c:pt idx="997">
                  <c:v>1.4778209980103385</c:v>
                </c:pt>
                <c:pt idx="998">
                  <c:v>16.044204082536268</c:v>
                </c:pt>
                <c:pt idx="999">
                  <c:v>1.9616455026838018</c:v>
                </c:pt>
                <c:pt idx="1000">
                  <c:v>1.362567499762807</c:v>
                </c:pt>
                <c:pt idx="1001">
                  <c:v>7.5618461331981388</c:v>
                </c:pt>
                <c:pt idx="1002">
                  <c:v>0</c:v>
                </c:pt>
                <c:pt idx="1003">
                  <c:v>21.37040527483278</c:v>
                </c:pt>
                <c:pt idx="1004">
                  <c:v>3.4922793190806187</c:v>
                </c:pt>
                <c:pt idx="1005">
                  <c:v>9.0022247774031605</c:v>
                </c:pt>
                <c:pt idx="1006">
                  <c:v>0</c:v>
                </c:pt>
                <c:pt idx="1007">
                  <c:v>32.065052887420748</c:v>
                </c:pt>
                <c:pt idx="1008">
                  <c:v>0</c:v>
                </c:pt>
                <c:pt idx="1009">
                  <c:v>1.4714673587328861</c:v>
                </c:pt>
                <c:pt idx="1010">
                  <c:v>39.883557748885316</c:v>
                </c:pt>
                <c:pt idx="1011">
                  <c:v>0</c:v>
                </c:pt>
                <c:pt idx="1012">
                  <c:v>0</c:v>
                </c:pt>
                <c:pt idx="1013">
                  <c:v>0</c:v>
                </c:pt>
                <c:pt idx="1014">
                  <c:v>0</c:v>
                </c:pt>
                <c:pt idx="1015">
                  <c:v>0</c:v>
                </c:pt>
                <c:pt idx="1016">
                  <c:v>12.084339082588389</c:v>
                </c:pt>
                <c:pt idx="1017">
                  <c:v>60.493836196690886</c:v>
                </c:pt>
                <c:pt idx="1018">
                  <c:v>45.835852195076711</c:v>
                </c:pt>
                <c:pt idx="1019">
                  <c:v>8.2539154983578715</c:v>
                </c:pt>
                <c:pt idx="1020">
                  <c:v>0</c:v>
                </c:pt>
                <c:pt idx="1021">
                  <c:v>11.675105776736254</c:v>
                </c:pt>
                <c:pt idx="1022">
                  <c:v>26.946735293147373</c:v>
                </c:pt>
                <c:pt idx="1023">
                  <c:v>1.91628319639418</c:v>
                </c:pt>
                <c:pt idx="1024">
                  <c:v>6.8936898548265297</c:v>
                </c:pt>
                <c:pt idx="1025">
                  <c:v>0</c:v>
                </c:pt>
                <c:pt idx="1026">
                  <c:v>9.9994861158299528</c:v>
                </c:pt>
                <c:pt idx="1027">
                  <c:v>0</c:v>
                </c:pt>
                <c:pt idx="1028">
                  <c:v>0</c:v>
                </c:pt>
                <c:pt idx="1029">
                  <c:v>4.5906405470842717</c:v>
                </c:pt>
                <c:pt idx="1030">
                  <c:v>4.5105898865727818</c:v>
                </c:pt>
                <c:pt idx="1031">
                  <c:v>7.5061554290803381</c:v>
                </c:pt>
                <c:pt idx="1032">
                  <c:v>0.95313100263012696</c:v>
                </c:pt>
                <c:pt idx="1033">
                  <c:v>6.2781528863917062</c:v>
                </c:pt>
                <c:pt idx="1034">
                  <c:v>0</c:v>
                </c:pt>
                <c:pt idx="1035">
                  <c:v>0</c:v>
                </c:pt>
                <c:pt idx="1036">
                  <c:v>7.0812640043950994</c:v>
                </c:pt>
                <c:pt idx="1037">
                  <c:v>26.330786785053757</c:v>
                </c:pt>
                <c:pt idx="1038">
                  <c:v>2.6365451756055807</c:v>
                </c:pt>
                <c:pt idx="1039">
                  <c:v>14.388538715497749</c:v>
                </c:pt>
                <c:pt idx="1040">
                  <c:v>7.5423114491237868</c:v>
                </c:pt>
                <c:pt idx="1041">
                  <c:v>0</c:v>
                </c:pt>
                <c:pt idx="1042">
                  <c:v>0</c:v>
                </c:pt>
                <c:pt idx="1043">
                  <c:v>14.238103683687395</c:v>
                </c:pt>
                <c:pt idx="1044">
                  <c:v>0</c:v>
                </c:pt>
                <c:pt idx="1045">
                  <c:v>3.4659357500832404</c:v>
                </c:pt>
                <c:pt idx="1046">
                  <c:v>0</c:v>
                </c:pt>
                <c:pt idx="1047">
                  <c:v>0</c:v>
                </c:pt>
                <c:pt idx="1048">
                  <c:v>6.9447968393061057</c:v>
                </c:pt>
                <c:pt idx="1049">
                  <c:v>0</c:v>
                </c:pt>
                <c:pt idx="1051">
                  <c:v>45.925733186999992</c:v>
                </c:pt>
                <c:pt idx="1052">
                  <c:v>94.41709044321081</c:v>
                </c:pt>
                <c:pt idx="1053">
                  <c:v>74.140457336625786</c:v>
                </c:pt>
                <c:pt idx="1054">
                  <c:v>45.520100027351162</c:v>
                </c:pt>
                <c:pt idx="1055">
                  <c:v>50.444942999965896</c:v>
                </c:pt>
                <c:pt idx="1056">
                  <c:v>41.451275487341704</c:v>
                </c:pt>
                <c:pt idx="1057">
                  <c:v>25.188695212177453</c:v>
                </c:pt>
                <c:pt idx="1058">
                  <c:v>41.470446629794118</c:v>
                </c:pt>
                <c:pt idx="1059">
                  <c:v>54.16794908384415</c:v>
                </c:pt>
                <c:pt idx="1060">
                  <c:v>80.435528467388906</c:v>
                </c:pt>
                <c:pt idx="1061">
                  <c:v>45.502666818302927</c:v>
                </c:pt>
                <c:pt idx="1062">
                  <c:v>53.34428384489879</c:v>
                </c:pt>
                <c:pt idx="1063">
                  <c:v>62.499511426384743</c:v>
                </c:pt>
                <c:pt idx="1064">
                  <c:v>30.391001868947878</c:v>
                </c:pt>
                <c:pt idx="1065">
                  <c:v>86.882606600009183</c:v>
                </c:pt>
                <c:pt idx="1066">
                  <c:v>38.623347047303213</c:v>
                </c:pt>
                <c:pt idx="1067">
                  <c:v>25.956396292723593</c:v>
                </c:pt>
                <c:pt idx="1068">
                  <c:v>21.760306236936728</c:v>
                </c:pt>
                <c:pt idx="1069">
                  <c:v>27.28313553932966</c:v>
                </c:pt>
                <c:pt idx="1070">
                  <c:v>52.400689904582194</c:v>
                </c:pt>
                <c:pt idx="1071">
                  <c:v>57.779997198173575</c:v>
                </c:pt>
                <c:pt idx="1072">
                  <c:v>36.85426164006472</c:v>
                </c:pt>
                <c:pt idx="1073">
                  <c:v>62.782806625760408</c:v>
                </c:pt>
                <c:pt idx="1074">
                  <c:v>92.236652165479597</c:v>
                </c:pt>
                <c:pt idx="1075">
                  <c:v>90.194014020984227</c:v>
                </c:pt>
                <c:pt idx="1076">
                  <c:v>62.45597180244112</c:v>
                </c:pt>
                <c:pt idx="1077">
                  <c:v>56.425813117029016</c:v>
                </c:pt>
                <c:pt idx="1078">
                  <c:v>57.324639998679991</c:v>
                </c:pt>
                <c:pt idx="1079">
                  <c:v>27.079722440474757</c:v>
                </c:pt>
                <c:pt idx="1080">
                  <c:v>91.549448607048845</c:v>
                </c:pt>
                <c:pt idx="1081">
                  <c:v>48.122451280404718</c:v>
                </c:pt>
                <c:pt idx="1082">
                  <c:v>94.929572546787398</c:v>
                </c:pt>
                <c:pt idx="1083">
                  <c:v>62.690036546688411</c:v>
                </c:pt>
                <c:pt idx="1084">
                  <c:v>66.834308497313444</c:v>
                </c:pt>
                <c:pt idx="1085">
                  <c:v>58.459036885505782</c:v>
                </c:pt>
                <c:pt idx="1086">
                  <c:v>79.265583100764104</c:v>
                </c:pt>
                <c:pt idx="1087">
                  <c:v>46.173301601356911</c:v>
                </c:pt>
                <c:pt idx="1088">
                  <c:v>26.6820755243889</c:v>
                </c:pt>
                <c:pt idx="1089">
                  <c:v>27.2301510850791</c:v>
                </c:pt>
                <c:pt idx="1090">
                  <c:v>29.963130886343404</c:v>
                </c:pt>
                <c:pt idx="1091">
                  <c:v>100.14175864317583</c:v>
                </c:pt>
                <c:pt idx="1092">
                  <c:v>40.639372428468107</c:v>
                </c:pt>
                <c:pt idx="1093">
                  <c:v>39.464230900790788</c:v>
                </c:pt>
                <c:pt idx="1094">
                  <c:v>46.351739001614085</c:v>
                </c:pt>
                <c:pt idx="1095">
                  <c:v>64.936904646865699</c:v>
                </c:pt>
                <c:pt idx="1096">
                  <c:v>57.634520093778328</c:v>
                </c:pt>
                <c:pt idx="1097">
                  <c:v>63.215412817003575</c:v>
                </c:pt>
                <c:pt idx="1098">
                  <c:v>51.472828318888425</c:v>
                </c:pt>
                <c:pt idx="1099">
                  <c:v>44.5515517001419</c:v>
                </c:pt>
                <c:pt idx="1100">
                  <c:v>57.51685721998269</c:v>
                </c:pt>
                <c:pt idx="1101">
                  <c:v>90.469620813661194</c:v>
                </c:pt>
                <c:pt idx="1102">
                  <c:v>60.878736359415029</c:v>
                </c:pt>
                <c:pt idx="1103">
                  <c:v>88.091794349778567</c:v>
                </c:pt>
                <c:pt idx="1104">
                  <c:v>44.434185522490225</c:v>
                </c:pt>
                <c:pt idx="1105">
                  <c:v>30.869969272653584</c:v>
                </c:pt>
                <c:pt idx="1106">
                  <c:v>44.105194794214562</c:v>
                </c:pt>
                <c:pt idx="1107">
                  <c:v>49.948147549831241</c:v>
                </c:pt>
                <c:pt idx="1108">
                  <c:v>61.097608583570299</c:v>
                </c:pt>
                <c:pt idx="1109">
                  <c:v>41.219184701286224</c:v>
                </c:pt>
                <c:pt idx="1110">
                  <c:v>61.728570237363058</c:v>
                </c:pt>
                <c:pt idx="1111">
                  <c:v>58.679592829433716</c:v>
                </c:pt>
                <c:pt idx="1112">
                  <c:v>67.270969557492151</c:v>
                </c:pt>
                <c:pt idx="1113">
                  <c:v>25.440392076143343</c:v>
                </c:pt>
                <c:pt idx="1114">
                  <c:v>50.676413768242718</c:v>
                </c:pt>
                <c:pt idx="1115">
                  <c:v>83.937857695082812</c:v>
                </c:pt>
                <c:pt idx="1116">
                  <c:v>92.020024012903818</c:v>
                </c:pt>
                <c:pt idx="1117">
                  <c:v>32.892886683516643</c:v>
                </c:pt>
                <c:pt idx="1118">
                  <c:v>55.540226554282903</c:v>
                </c:pt>
                <c:pt idx="1119">
                  <c:v>23.503080573815364</c:v>
                </c:pt>
                <c:pt idx="1120">
                  <c:v>48.38713969038011</c:v>
                </c:pt>
                <c:pt idx="1121">
                  <c:v>78.452782692603989</c:v>
                </c:pt>
                <c:pt idx="1122">
                  <c:v>57.599102522394261</c:v>
                </c:pt>
                <c:pt idx="1123">
                  <c:v>48.767459007531109</c:v>
                </c:pt>
                <c:pt idx="1124">
                  <c:v>37.059737045409364</c:v>
                </c:pt>
                <c:pt idx="1125">
                  <c:v>53.29806949299234</c:v>
                </c:pt>
                <c:pt idx="1126">
                  <c:v>74.986995157304406</c:v>
                </c:pt>
                <c:pt idx="1127">
                  <c:v>74.211336107983826</c:v>
                </c:pt>
                <c:pt idx="1128">
                  <c:v>24.797669485624372</c:v>
                </c:pt>
                <c:pt idx="1129">
                  <c:v>33.543438247584177</c:v>
                </c:pt>
                <c:pt idx="1130">
                  <c:v>86.617976941403001</c:v>
                </c:pt>
                <c:pt idx="1131">
                  <c:v>55.514840944383259</c:v>
                </c:pt>
                <c:pt idx="1132">
                  <c:v>61.76946621513563</c:v>
                </c:pt>
                <c:pt idx="1133">
                  <c:v>87.493005285354712</c:v>
                </c:pt>
                <c:pt idx="1134">
                  <c:v>110.68424407806637</c:v>
                </c:pt>
                <c:pt idx="1135">
                  <c:v>22.724368815403277</c:v>
                </c:pt>
                <c:pt idx="1136">
                  <c:v>92.481337152322837</c:v>
                </c:pt>
                <c:pt idx="1137">
                  <c:v>51.547749451710395</c:v>
                </c:pt>
                <c:pt idx="1138">
                  <c:v>63.474566100880402</c:v>
                </c:pt>
                <c:pt idx="1139">
                  <c:v>50.034240868243955</c:v>
                </c:pt>
                <c:pt idx="1140">
                  <c:v>76.220347597597581</c:v>
                </c:pt>
                <c:pt idx="1141">
                  <c:v>41.024144880292639</c:v>
                </c:pt>
                <c:pt idx="1142">
                  <c:v>101.19166181308093</c:v>
                </c:pt>
                <c:pt idx="1143">
                  <c:v>16.181855851413697</c:v>
                </c:pt>
                <c:pt idx="1144">
                  <c:v>74.501305085799856</c:v>
                </c:pt>
                <c:pt idx="1145">
                  <c:v>40.492835778638891</c:v>
                </c:pt>
                <c:pt idx="1146">
                  <c:v>46.361269532436431</c:v>
                </c:pt>
                <c:pt idx="1147">
                  <c:v>74.299625984898682</c:v>
                </c:pt>
                <c:pt idx="1148">
                  <c:v>51.57375055531417</c:v>
                </c:pt>
                <c:pt idx="1149">
                  <c:v>87.693799437713849</c:v>
                </c:pt>
                <c:pt idx="1150">
                  <c:v>69.29949426267747</c:v>
                </c:pt>
                <c:pt idx="1151">
                  <c:v>64.646812576245068</c:v>
                </c:pt>
                <c:pt idx="1152">
                  <c:v>76.44647101114397</c:v>
                </c:pt>
                <c:pt idx="1153">
                  <c:v>75.858252454586236</c:v>
                </c:pt>
                <c:pt idx="1154">
                  <c:v>57.023547825390281</c:v>
                </c:pt>
                <c:pt idx="1155">
                  <c:v>66.299836549491715</c:v>
                </c:pt>
                <c:pt idx="1156">
                  <c:v>42.378246805324387</c:v>
                </c:pt>
                <c:pt idx="1157">
                  <c:v>66.223448322638589</c:v>
                </c:pt>
                <c:pt idx="1158">
                  <c:v>16.140835883614759</c:v>
                </c:pt>
                <c:pt idx="1159">
                  <c:v>89.344058958578472</c:v>
                </c:pt>
                <c:pt idx="1160">
                  <c:v>52.313002028290065</c:v>
                </c:pt>
                <c:pt idx="1161">
                  <c:v>38.202220396146004</c:v>
                </c:pt>
                <c:pt idx="1162">
                  <c:v>70.878152750199163</c:v>
                </c:pt>
                <c:pt idx="1163">
                  <c:v>62.027063102636873</c:v>
                </c:pt>
                <c:pt idx="1164">
                  <c:v>14.621628680905191</c:v>
                </c:pt>
                <c:pt idx="1165">
                  <c:v>84.093546505863827</c:v>
                </c:pt>
                <c:pt idx="1166">
                  <c:v>89.644170392555779</c:v>
                </c:pt>
                <c:pt idx="1167">
                  <c:v>67.202382282103713</c:v>
                </c:pt>
                <c:pt idx="1168">
                  <c:v>56.530115593261293</c:v>
                </c:pt>
                <c:pt idx="1169">
                  <c:v>20.143183656720481</c:v>
                </c:pt>
                <c:pt idx="1170">
                  <c:v>61.442135921241288</c:v>
                </c:pt>
                <c:pt idx="1171">
                  <c:v>106.58610171742004</c:v>
                </c:pt>
                <c:pt idx="1172">
                  <c:v>60.314982491507237</c:v>
                </c:pt>
                <c:pt idx="1173">
                  <c:v>27.878229989385197</c:v>
                </c:pt>
                <c:pt idx="1174">
                  <c:v>66.368752599801283</c:v>
                </c:pt>
                <c:pt idx="1175">
                  <c:v>123.92758012243169</c:v>
                </c:pt>
                <c:pt idx="1176">
                  <c:v>57.87157651307259</c:v>
                </c:pt>
                <c:pt idx="1177">
                  <c:v>96.477566427230272</c:v>
                </c:pt>
                <c:pt idx="1178">
                  <c:v>53.529878026170181</c:v>
                </c:pt>
                <c:pt idx="1179">
                  <c:v>60.573783092320276</c:v>
                </c:pt>
                <c:pt idx="1180">
                  <c:v>74.91119715176923</c:v>
                </c:pt>
                <c:pt idx="1181">
                  <c:v>54.685462178817119</c:v>
                </c:pt>
                <c:pt idx="1182">
                  <c:v>39.45302833748508</c:v>
                </c:pt>
                <c:pt idx="1183">
                  <c:v>106.75334306370722</c:v>
                </c:pt>
                <c:pt idx="1184">
                  <c:v>27.290381500443374</c:v>
                </c:pt>
                <c:pt idx="1185">
                  <c:v>59.364685643814674</c:v>
                </c:pt>
                <c:pt idx="1186">
                  <c:v>103.27538728253427</c:v>
                </c:pt>
                <c:pt idx="1187">
                  <c:v>69.276711588303471</c:v>
                </c:pt>
                <c:pt idx="1188">
                  <c:v>53.814144913556532</c:v>
                </c:pt>
                <c:pt idx="1189">
                  <c:v>42.346071372508469</c:v>
                </c:pt>
                <c:pt idx="1190">
                  <c:v>46.79416269108782</c:v>
                </c:pt>
                <c:pt idx="1191">
                  <c:v>64.415923789885028</c:v>
                </c:pt>
                <c:pt idx="1192">
                  <c:v>39.9875678205876</c:v>
                </c:pt>
                <c:pt idx="1193">
                  <c:v>65.419246866283444</c:v>
                </c:pt>
                <c:pt idx="1194">
                  <c:v>95.214256758039184</c:v>
                </c:pt>
                <c:pt idx="1195">
                  <c:v>45.800872458028216</c:v>
                </c:pt>
                <c:pt idx="1196">
                  <c:v>31.276269937409179</c:v>
                </c:pt>
                <c:pt idx="1197">
                  <c:v>38.221481237908236</c:v>
                </c:pt>
                <c:pt idx="1198">
                  <c:v>53.679155232272478</c:v>
                </c:pt>
                <c:pt idx="1199">
                  <c:v>46.594239572808775</c:v>
                </c:pt>
                <c:pt idx="1200">
                  <c:v>79.356713604984748</c:v>
                </c:pt>
                <c:pt idx="1201">
                  <c:v>47.268034648098507</c:v>
                </c:pt>
                <c:pt idx="1202">
                  <c:v>68.521387675414829</c:v>
                </c:pt>
                <c:pt idx="1203">
                  <c:v>27.374474612398242</c:v>
                </c:pt>
                <c:pt idx="1204">
                  <c:v>104.43478822831489</c:v>
                </c:pt>
                <c:pt idx="1205">
                  <c:v>113.07895340385201</c:v>
                </c:pt>
                <c:pt idx="1206">
                  <c:v>45.954117751848081</c:v>
                </c:pt>
                <c:pt idx="1207">
                  <c:v>87.833475624987656</c:v>
                </c:pt>
                <c:pt idx="1208">
                  <c:v>101.59561830161864</c:v>
                </c:pt>
                <c:pt idx="1209">
                  <c:v>78.288113604922415</c:v>
                </c:pt>
                <c:pt idx="1210">
                  <c:v>64.710738199919106</c:v>
                </c:pt>
                <c:pt idx="1211">
                  <c:v>17.132741822477328</c:v>
                </c:pt>
                <c:pt idx="1212">
                  <c:v>41.105134207313462</c:v>
                </c:pt>
                <c:pt idx="1213">
                  <c:v>133.79959380548172</c:v>
                </c:pt>
                <c:pt idx="1214">
                  <c:v>46.257515120069812</c:v>
                </c:pt>
                <c:pt idx="1215">
                  <c:v>100.11090336083547</c:v>
                </c:pt>
                <c:pt idx="1216">
                  <c:v>40.503646687036522</c:v>
                </c:pt>
                <c:pt idx="1217">
                  <c:v>40.778709558624875</c:v>
                </c:pt>
                <c:pt idx="1218">
                  <c:v>49.841508818948434</c:v>
                </c:pt>
                <c:pt idx="1219">
                  <c:v>76.069843398233445</c:v>
                </c:pt>
                <c:pt idx="1220">
                  <c:v>104.3360998889174</c:v>
                </c:pt>
                <c:pt idx="1221">
                  <c:v>75.526995260043122</c:v>
                </c:pt>
                <c:pt idx="1222">
                  <c:v>31.150496009231407</c:v>
                </c:pt>
                <c:pt idx="1223">
                  <c:v>27.575635008861639</c:v>
                </c:pt>
                <c:pt idx="1224">
                  <c:v>62.037679469980361</c:v>
                </c:pt>
                <c:pt idx="1225">
                  <c:v>90.195709729163269</c:v>
                </c:pt>
                <c:pt idx="1226">
                  <c:v>45.204789934078477</c:v>
                </c:pt>
                <c:pt idx="1227">
                  <c:v>66.852727091318783</c:v>
                </c:pt>
                <c:pt idx="1228">
                  <c:v>33.102209089558549</c:v>
                </c:pt>
                <c:pt idx="1229">
                  <c:v>42.061985940489393</c:v>
                </c:pt>
                <c:pt idx="1230">
                  <c:v>35.01693616075211</c:v>
                </c:pt>
                <c:pt idx="1231">
                  <c:v>35.492155857338659</c:v>
                </c:pt>
                <c:pt idx="1232">
                  <c:v>51.062148387548014</c:v>
                </c:pt>
                <c:pt idx="1233">
                  <c:v>66.586222279277067</c:v>
                </c:pt>
                <c:pt idx="1234">
                  <c:v>64.370865216032342</c:v>
                </c:pt>
                <c:pt idx="1235">
                  <c:v>31.83501950049288</c:v>
                </c:pt>
                <c:pt idx="1236">
                  <c:v>61.410452975727139</c:v>
                </c:pt>
                <c:pt idx="1237">
                  <c:v>48.695490890438009</c:v>
                </c:pt>
                <c:pt idx="1238">
                  <c:v>62.324143025265087</c:v>
                </c:pt>
                <c:pt idx="1239">
                  <c:v>38.587382665284025</c:v>
                </c:pt>
                <c:pt idx="1240">
                  <c:v>85.747169980769243</c:v>
                </c:pt>
                <c:pt idx="1241">
                  <c:v>62.472627543234054</c:v>
                </c:pt>
                <c:pt idx="1242">
                  <c:v>77.820963019732645</c:v>
                </c:pt>
                <c:pt idx="1243">
                  <c:v>47.604287825572754</c:v>
                </c:pt>
                <c:pt idx="1244">
                  <c:v>87.368260973448372</c:v>
                </c:pt>
                <c:pt idx="1245">
                  <c:v>65.21657944704846</c:v>
                </c:pt>
                <c:pt idx="1246">
                  <c:v>99.17675292708995</c:v>
                </c:pt>
                <c:pt idx="1247">
                  <c:v>102.73574828046932</c:v>
                </c:pt>
                <c:pt idx="1248">
                  <c:v>85.249058851547417</c:v>
                </c:pt>
                <c:pt idx="1249">
                  <c:v>47.753056582066918</c:v>
                </c:pt>
                <c:pt idx="1250">
                  <c:v>95.343274572420114</c:v>
                </c:pt>
                <c:pt idx="1251">
                  <c:v>44.192310985161789</c:v>
                </c:pt>
                <c:pt idx="1252">
                  <c:v>52.124558036035026</c:v>
                </c:pt>
                <c:pt idx="1253">
                  <c:v>93.12432731729227</c:v>
                </c:pt>
                <c:pt idx="1254">
                  <c:v>68.897010180919665</c:v>
                </c:pt>
                <c:pt idx="1255">
                  <c:v>91.036287545140823</c:v>
                </c:pt>
                <c:pt idx="1256">
                  <c:v>42.011167661775673</c:v>
                </c:pt>
                <c:pt idx="1257">
                  <c:v>86.253131262353563</c:v>
                </c:pt>
                <c:pt idx="1258">
                  <c:v>31.96509807009933</c:v>
                </c:pt>
                <c:pt idx="1259">
                  <c:v>50.130764109285757</c:v>
                </c:pt>
                <c:pt idx="1260">
                  <c:v>45.324830744642</c:v>
                </c:pt>
                <c:pt idx="1261">
                  <c:v>83.226848597668635</c:v>
                </c:pt>
                <c:pt idx="1262">
                  <c:v>92.740887626100843</c:v>
                </c:pt>
                <c:pt idx="1263">
                  <c:v>82.297267292102504</c:v>
                </c:pt>
                <c:pt idx="1264">
                  <c:v>69.48287526392599</c:v>
                </c:pt>
                <c:pt idx="1265">
                  <c:v>51.499027059424435</c:v>
                </c:pt>
                <c:pt idx="1266">
                  <c:v>46.551047071561221</c:v>
                </c:pt>
                <c:pt idx="1267">
                  <c:v>37.518675165071841</c:v>
                </c:pt>
                <c:pt idx="1268">
                  <c:v>66.482300567092111</c:v>
                </c:pt>
                <c:pt idx="1269">
                  <c:v>71.341999514058628</c:v>
                </c:pt>
                <c:pt idx="1270">
                  <c:v>81.148775794463404</c:v>
                </c:pt>
                <c:pt idx="1271">
                  <c:v>45.597454425756922</c:v>
                </c:pt>
                <c:pt idx="1272">
                  <c:v>81.699103406944886</c:v>
                </c:pt>
                <c:pt idx="1273">
                  <c:v>77.931864555182187</c:v>
                </c:pt>
                <c:pt idx="1274">
                  <c:v>31.785457876523445</c:v>
                </c:pt>
                <c:pt idx="1275">
                  <c:v>98.492742151332706</c:v>
                </c:pt>
                <c:pt idx="1276">
                  <c:v>42.585585940829169</c:v>
                </c:pt>
                <c:pt idx="1277">
                  <c:v>15.859042315550203</c:v>
                </c:pt>
                <c:pt idx="1278">
                  <c:v>24.939841853596398</c:v>
                </c:pt>
                <c:pt idx="1279">
                  <c:v>12.886119340016599</c:v>
                </c:pt>
                <c:pt idx="1280">
                  <c:v>44.612044037520484</c:v>
                </c:pt>
                <c:pt idx="1281">
                  <c:v>48.030006089322043</c:v>
                </c:pt>
                <c:pt idx="1282">
                  <c:v>33.268506699970558</c:v>
                </c:pt>
                <c:pt idx="1283">
                  <c:v>67.877893507768846</c:v>
                </c:pt>
                <c:pt idx="1284">
                  <c:v>82.369068893438055</c:v>
                </c:pt>
                <c:pt idx="1285">
                  <c:v>79.934158675248412</c:v>
                </c:pt>
                <c:pt idx="1286">
                  <c:v>69.020279503911524</c:v>
                </c:pt>
                <c:pt idx="1287">
                  <c:v>66.815454998893969</c:v>
                </c:pt>
                <c:pt idx="1288">
                  <c:v>76.969856195418956</c:v>
                </c:pt>
                <c:pt idx="1289">
                  <c:v>31.799479333123255</c:v>
                </c:pt>
                <c:pt idx="1290">
                  <c:v>78.396021215158555</c:v>
                </c:pt>
                <c:pt idx="1291">
                  <c:v>35.650267322176539</c:v>
                </c:pt>
                <c:pt idx="1292">
                  <c:v>89.202796371571353</c:v>
                </c:pt>
                <c:pt idx="1293">
                  <c:v>31.980110678446565</c:v>
                </c:pt>
                <c:pt idx="1294">
                  <c:v>42.241589588913733</c:v>
                </c:pt>
                <c:pt idx="1295">
                  <c:v>67.021332023886856</c:v>
                </c:pt>
                <c:pt idx="1296">
                  <c:v>59.360439641875743</c:v>
                </c:pt>
                <c:pt idx="1297">
                  <c:v>33.794427074972354</c:v>
                </c:pt>
                <c:pt idx="1298">
                  <c:v>30.612340508008394</c:v>
                </c:pt>
                <c:pt idx="1299">
                  <c:v>31.656709761102618</c:v>
                </c:pt>
                <c:pt idx="1300">
                  <c:v>46.517712134684977</c:v>
                </c:pt>
                <c:pt idx="1301">
                  <c:v>104.77186568163674</c:v>
                </c:pt>
                <c:pt idx="1302">
                  <c:v>34.828912444399158</c:v>
                </c:pt>
                <c:pt idx="1303">
                  <c:v>52.104721769731206</c:v>
                </c:pt>
                <c:pt idx="1304">
                  <c:v>43.126519491276717</c:v>
                </c:pt>
                <c:pt idx="1305">
                  <c:v>76.636000061854006</c:v>
                </c:pt>
                <c:pt idx="1306">
                  <c:v>63.731768507820739</c:v>
                </c:pt>
                <c:pt idx="1307">
                  <c:v>70.684253546606982</c:v>
                </c:pt>
                <c:pt idx="1308">
                  <c:v>50.647255721984585</c:v>
                </c:pt>
                <c:pt idx="1309">
                  <c:v>58.294967798306125</c:v>
                </c:pt>
                <c:pt idx="1310">
                  <c:v>80.813657715752569</c:v>
                </c:pt>
                <c:pt idx="1311">
                  <c:v>93.235259322602744</c:v>
                </c:pt>
                <c:pt idx="1312">
                  <c:v>79.960713291576425</c:v>
                </c:pt>
                <c:pt idx="1313">
                  <c:v>69.367194268491446</c:v>
                </c:pt>
                <c:pt idx="1314">
                  <c:v>29.958909118750153</c:v>
                </c:pt>
                <c:pt idx="1315">
                  <c:v>51.695787030065375</c:v>
                </c:pt>
                <c:pt idx="1316">
                  <c:v>16.360969709283662</c:v>
                </c:pt>
                <c:pt idx="1317">
                  <c:v>31.754059121944003</c:v>
                </c:pt>
                <c:pt idx="1318">
                  <c:v>58.949266779889527</c:v>
                </c:pt>
                <c:pt idx="1319">
                  <c:v>47.293814274414395</c:v>
                </c:pt>
                <c:pt idx="1320">
                  <c:v>57.104233805371386</c:v>
                </c:pt>
                <c:pt idx="1321">
                  <c:v>47.719767824150296</c:v>
                </c:pt>
                <c:pt idx="1322">
                  <c:v>42.437792037250716</c:v>
                </c:pt>
                <c:pt idx="1323">
                  <c:v>49.972860142838101</c:v>
                </c:pt>
                <c:pt idx="1324">
                  <c:v>60.568468066402573</c:v>
                </c:pt>
                <c:pt idx="1325">
                  <c:v>86.882182307552867</c:v>
                </c:pt>
                <c:pt idx="1326">
                  <c:v>92.925387477107932</c:v>
                </c:pt>
                <c:pt idx="1327">
                  <c:v>45.758087470416385</c:v>
                </c:pt>
                <c:pt idx="1328">
                  <c:v>39.555446990820307</c:v>
                </c:pt>
                <c:pt idx="1329">
                  <c:v>17.481741326703588</c:v>
                </c:pt>
                <c:pt idx="1330">
                  <c:v>19.933695643413202</c:v>
                </c:pt>
                <c:pt idx="1331">
                  <c:v>46.63792335651037</c:v>
                </c:pt>
                <c:pt idx="1332">
                  <c:v>73.482704132163676</c:v>
                </c:pt>
                <c:pt idx="1333">
                  <c:v>57.650159951689169</c:v>
                </c:pt>
                <c:pt idx="1334">
                  <c:v>43.218728806653502</c:v>
                </c:pt>
                <c:pt idx="1335">
                  <c:v>79.368785646661635</c:v>
                </c:pt>
                <c:pt idx="1336">
                  <c:v>70.903956145315462</c:v>
                </c:pt>
                <c:pt idx="1337">
                  <c:v>82.113635345058654</c:v>
                </c:pt>
                <c:pt idx="1338">
                  <c:v>45.340295786272812</c:v>
                </c:pt>
                <c:pt idx="1339">
                  <c:v>21.890289470249392</c:v>
                </c:pt>
                <c:pt idx="1340">
                  <c:v>96.600154079718124</c:v>
                </c:pt>
                <c:pt idx="1341">
                  <c:v>46.578211619493587</c:v>
                </c:pt>
                <c:pt idx="1342">
                  <c:v>78.218984872878366</c:v>
                </c:pt>
                <c:pt idx="1343">
                  <c:v>51.968655374389968</c:v>
                </c:pt>
                <c:pt idx="1344">
                  <c:v>108.79866295489047</c:v>
                </c:pt>
                <c:pt idx="1345">
                  <c:v>31.357409976490842</c:v>
                </c:pt>
                <c:pt idx="1346">
                  <c:v>74.104597701907053</c:v>
                </c:pt>
                <c:pt idx="1347">
                  <c:v>77.501567438352154</c:v>
                </c:pt>
                <c:pt idx="1348">
                  <c:v>42.754039680902409</c:v>
                </c:pt>
                <c:pt idx="1349">
                  <c:v>46.38956763696342</c:v>
                </c:pt>
                <c:pt idx="1350">
                  <c:v>44.530985684449888</c:v>
                </c:pt>
                <c:pt idx="1351">
                  <c:v>34.563529398681538</c:v>
                </c:pt>
                <c:pt idx="1352">
                  <c:v>86.36214452887279</c:v>
                </c:pt>
                <c:pt idx="1353">
                  <c:v>18.907778333736555</c:v>
                </c:pt>
                <c:pt idx="1354">
                  <c:v>89.289673582724703</c:v>
                </c:pt>
                <c:pt idx="1355">
                  <c:v>45.04132122137937</c:v>
                </c:pt>
                <c:pt idx="1356">
                  <c:v>67.741124121862541</c:v>
                </c:pt>
                <c:pt idx="1357">
                  <c:v>49.848086925949396</c:v>
                </c:pt>
                <c:pt idx="1358">
                  <c:v>38.317646726660378</c:v>
                </c:pt>
                <c:pt idx="1359">
                  <c:v>83.168169214875633</c:v>
                </c:pt>
                <c:pt idx="1360">
                  <c:v>58.299529026754776</c:v>
                </c:pt>
                <c:pt idx="1361">
                  <c:v>78.097715278791085</c:v>
                </c:pt>
                <c:pt idx="1362">
                  <c:v>48.417053574321066</c:v>
                </c:pt>
                <c:pt idx="1363">
                  <c:v>63.547250427819542</c:v>
                </c:pt>
                <c:pt idx="1364">
                  <c:v>33.843075723605232</c:v>
                </c:pt>
                <c:pt idx="1365">
                  <c:v>35.952241038859547</c:v>
                </c:pt>
                <c:pt idx="1366">
                  <c:v>22.287783930618836</c:v>
                </c:pt>
                <c:pt idx="1367">
                  <c:v>93.982140057319583</c:v>
                </c:pt>
                <c:pt idx="1368">
                  <c:v>10.179373163614185</c:v>
                </c:pt>
                <c:pt idx="1369">
                  <c:v>91.50128611570095</c:v>
                </c:pt>
                <c:pt idx="1370">
                  <c:v>41.917513945350407</c:v>
                </c:pt>
                <c:pt idx="1371">
                  <c:v>37.02746897093995</c:v>
                </c:pt>
                <c:pt idx="1372">
                  <c:v>59.492307760548087</c:v>
                </c:pt>
                <c:pt idx="1373">
                  <c:v>28.2769853074571</c:v>
                </c:pt>
                <c:pt idx="1374">
                  <c:v>32.836012536685111</c:v>
                </c:pt>
                <c:pt idx="1375">
                  <c:v>53.603411528839203</c:v>
                </c:pt>
                <c:pt idx="1376">
                  <c:v>92.207761693518634</c:v>
                </c:pt>
                <c:pt idx="1377">
                  <c:v>51.195620962155111</c:v>
                </c:pt>
                <c:pt idx="1378">
                  <c:v>34.776149322628797</c:v>
                </c:pt>
                <c:pt idx="1379">
                  <c:v>38.869814118710458</c:v>
                </c:pt>
                <c:pt idx="1380">
                  <c:v>81.091406931835294</c:v>
                </c:pt>
                <c:pt idx="1381">
                  <c:v>93.085185778258165</c:v>
                </c:pt>
                <c:pt idx="1382">
                  <c:v>49.291328194845185</c:v>
                </c:pt>
                <c:pt idx="1383">
                  <c:v>47.338851848223115</c:v>
                </c:pt>
                <c:pt idx="1384">
                  <c:v>70.698342865048176</c:v>
                </c:pt>
                <c:pt idx="1385">
                  <c:v>113.5436249020003</c:v>
                </c:pt>
                <c:pt idx="1386">
                  <c:v>98.773550425201279</c:v>
                </c:pt>
                <c:pt idx="1387">
                  <c:v>96.664851065706515</c:v>
                </c:pt>
                <c:pt idx="1388">
                  <c:v>46.030994009293629</c:v>
                </c:pt>
                <c:pt idx="1389">
                  <c:v>37.913718840785933</c:v>
                </c:pt>
                <c:pt idx="1390">
                  <c:v>70.63207556210331</c:v>
                </c:pt>
                <c:pt idx="1391">
                  <c:v>54.719020447850546</c:v>
                </c:pt>
                <c:pt idx="1392">
                  <c:v>52.454914781769524</c:v>
                </c:pt>
                <c:pt idx="1393">
                  <c:v>98.671892007753897</c:v>
                </c:pt>
                <c:pt idx="1394">
                  <c:v>38.406211576248786</c:v>
                </c:pt>
                <c:pt idx="1395">
                  <c:v>77.164356611850209</c:v>
                </c:pt>
                <c:pt idx="1396">
                  <c:v>109.59371367253628</c:v>
                </c:pt>
                <c:pt idx="1397">
                  <c:v>38.000843928159796</c:v>
                </c:pt>
                <c:pt idx="1398">
                  <c:v>58.555264490032833</c:v>
                </c:pt>
                <c:pt idx="1399">
                  <c:v>31.971301700293967</c:v>
                </c:pt>
                <c:pt idx="1400">
                  <c:v>59.611238191150093</c:v>
                </c:pt>
                <c:pt idx="1401">
                  <c:v>72.621858948492928</c:v>
                </c:pt>
                <c:pt idx="1402">
                  <c:v>37.663212232343575</c:v>
                </c:pt>
                <c:pt idx="1403">
                  <c:v>66.246039126346972</c:v>
                </c:pt>
                <c:pt idx="1404">
                  <c:v>115.23076801669289</c:v>
                </c:pt>
                <c:pt idx="1405">
                  <c:v>65.26156974162582</c:v>
                </c:pt>
                <c:pt idx="1406">
                  <c:v>29.566472634987242</c:v>
                </c:pt>
                <c:pt idx="1407">
                  <c:v>42.790025405899691</c:v>
                </c:pt>
                <c:pt idx="1408">
                  <c:v>23.834244420066696</c:v>
                </c:pt>
                <c:pt idx="1409">
                  <c:v>55.739412849385658</c:v>
                </c:pt>
                <c:pt idx="1410">
                  <c:v>72.926186915991167</c:v>
                </c:pt>
                <c:pt idx="1411">
                  <c:v>53.052845663694235</c:v>
                </c:pt>
                <c:pt idx="1412">
                  <c:v>93.487036404755713</c:v>
                </c:pt>
                <c:pt idx="1413">
                  <c:v>40.407150847970271</c:v>
                </c:pt>
                <c:pt idx="1414">
                  <c:v>113.13635890612358</c:v>
                </c:pt>
                <c:pt idx="1415">
                  <c:v>95.656500873474755</c:v>
                </c:pt>
                <c:pt idx="1416">
                  <c:v>26.912866509587293</c:v>
                </c:pt>
                <c:pt idx="1417">
                  <c:v>81.166731762774901</c:v>
                </c:pt>
                <c:pt idx="1418">
                  <c:v>95.31074538270606</c:v>
                </c:pt>
                <c:pt idx="1419">
                  <c:v>63.893094897027552</c:v>
                </c:pt>
                <c:pt idx="1420">
                  <c:v>83.523184554014833</c:v>
                </c:pt>
                <c:pt idx="1421">
                  <c:v>26.911602429887708</c:v>
                </c:pt>
                <c:pt idx="1422">
                  <c:v>20.593461985035372</c:v>
                </c:pt>
                <c:pt idx="1423">
                  <c:v>83.393989429701122</c:v>
                </c:pt>
                <c:pt idx="1424">
                  <c:v>49.589511952387859</c:v>
                </c:pt>
                <c:pt idx="1425">
                  <c:v>99.406640208669486</c:v>
                </c:pt>
                <c:pt idx="1426">
                  <c:v>47.58821669389858</c:v>
                </c:pt>
                <c:pt idx="1427">
                  <c:v>35.857173868302112</c:v>
                </c:pt>
                <c:pt idx="1428">
                  <c:v>49.261136696384611</c:v>
                </c:pt>
                <c:pt idx="1429">
                  <c:v>59.2810129411316</c:v>
                </c:pt>
                <c:pt idx="1430">
                  <c:v>75.210137797259478</c:v>
                </c:pt>
                <c:pt idx="1431">
                  <c:v>66.881348002452739</c:v>
                </c:pt>
                <c:pt idx="1432">
                  <c:v>24.969965408364022</c:v>
                </c:pt>
                <c:pt idx="1433">
                  <c:v>46.949463984221559</c:v>
                </c:pt>
                <c:pt idx="1434">
                  <c:v>80.791635789299576</c:v>
                </c:pt>
                <c:pt idx="1435">
                  <c:v>44.739756112372227</c:v>
                </c:pt>
                <c:pt idx="1436">
                  <c:v>15.590553530231032</c:v>
                </c:pt>
                <c:pt idx="1437">
                  <c:v>59.161918657381214</c:v>
                </c:pt>
                <c:pt idx="1438">
                  <c:v>34.943150299027337</c:v>
                </c:pt>
                <c:pt idx="1439">
                  <c:v>37.303599483047172</c:v>
                </c:pt>
                <c:pt idx="1440">
                  <c:v>76.725140083186304</c:v>
                </c:pt>
                <c:pt idx="1441">
                  <c:v>65.9252551066661</c:v>
                </c:pt>
                <c:pt idx="1442">
                  <c:v>53.620263601669144</c:v>
                </c:pt>
                <c:pt idx="1443">
                  <c:v>79.286835711110896</c:v>
                </c:pt>
                <c:pt idx="1444">
                  <c:v>57.856900786846339</c:v>
                </c:pt>
                <c:pt idx="1445">
                  <c:v>31.354782728279542</c:v>
                </c:pt>
                <c:pt idx="1446">
                  <c:v>38.29446930008536</c:v>
                </c:pt>
                <c:pt idx="1447">
                  <c:v>35.709658125411316</c:v>
                </c:pt>
                <c:pt idx="1448">
                  <c:v>62.720587227056114</c:v>
                </c:pt>
                <c:pt idx="1449">
                  <c:v>32.736901298260193</c:v>
                </c:pt>
                <c:pt idx="1450">
                  <c:v>52.435544090918981</c:v>
                </c:pt>
                <c:pt idx="1451">
                  <c:v>55.754822629027267</c:v>
                </c:pt>
                <c:pt idx="1452">
                  <c:v>82.315829445224608</c:v>
                </c:pt>
                <c:pt idx="1453">
                  <c:v>68.98224740579073</c:v>
                </c:pt>
                <c:pt idx="1454">
                  <c:v>55.03650896717857</c:v>
                </c:pt>
                <c:pt idx="1455">
                  <c:v>57.932407783046777</c:v>
                </c:pt>
                <c:pt idx="1456">
                  <c:v>71.301208813630211</c:v>
                </c:pt>
                <c:pt idx="1457">
                  <c:v>72.933189626561429</c:v>
                </c:pt>
                <c:pt idx="1458">
                  <c:v>87.098142971151645</c:v>
                </c:pt>
                <c:pt idx="1459">
                  <c:v>52.355993095695361</c:v>
                </c:pt>
                <c:pt idx="1460">
                  <c:v>97.110019878562298</c:v>
                </c:pt>
                <c:pt idx="1461">
                  <c:v>57.456711285166222</c:v>
                </c:pt>
                <c:pt idx="1462">
                  <c:v>53.64058057862669</c:v>
                </c:pt>
                <c:pt idx="1463">
                  <c:v>76.601852014768028</c:v>
                </c:pt>
                <c:pt idx="1464">
                  <c:v>56.141470032820877</c:v>
                </c:pt>
                <c:pt idx="1465">
                  <c:v>86.67606532795817</c:v>
                </c:pt>
                <c:pt idx="1466">
                  <c:v>23.130785107568911</c:v>
                </c:pt>
                <c:pt idx="1467">
                  <c:v>86.047067917337401</c:v>
                </c:pt>
                <c:pt idx="1468">
                  <c:v>21.868419307583899</c:v>
                </c:pt>
                <c:pt idx="1469">
                  <c:v>62.518261915067612</c:v>
                </c:pt>
                <c:pt idx="1470">
                  <c:v>41.265131821467889</c:v>
                </c:pt>
                <c:pt idx="1471">
                  <c:v>62.66015718265092</c:v>
                </c:pt>
                <c:pt idx="1472">
                  <c:v>103.5708710497774</c:v>
                </c:pt>
                <c:pt idx="1473">
                  <c:v>83.840480613026742</c:v>
                </c:pt>
                <c:pt idx="1474">
                  <c:v>52.761970278395715</c:v>
                </c:pt>
                <c:pt idx="1475">
                  <c:v>45.525133553151953</c:v>
                </c:pt>
                <c:pt idx="1476">
                  <c:v>43.968194882220125</c:v>
                </c:pt>
                <c:pt idx="1477">
                  <c:v>32.17581925433678</c:v>
                </c:pt>
                <c:pt idx="1478">
                  <c:v>52.736619177996083</c:v>
                </c:pt>
                <c:pt idx="1479">
                  <c:v>53.591650794662371</c:v>
                </c:pt>
                <c:pt idx="1480">
                  <c:v>63.275853582306574</c:v>
                </c:pt>
                <c:pt idx="1481">
                  <c:v>47.742471556897392</c:v>
                </c:pt>
                <c:pt idx="1482">
                  <c:v>62.644162480960283</c:v>
                </c:pt>
                <c:pt idx="1483">
                  <c:v>67.702782294841214</c:v>
                </c:pt>
                <c:pt idx="1484">
                  <c:v>36.482551392443284</c:v>
                </c:pt>
                <c:pt idx="1485">
                  <c:v>94.079049540672315</c:v>
                </c:pt>
                <c:pt idx="1486">
                  <c:v>30.354642400547618</c:v>
                </c:pt>
                <c:pt idx="1487">
                  <c:v>14.58932482230243</c:v>
                </c:pt>
                <c:pt idx="1488">
                  <c:v>20.545385492332723</c:v>
                </c:pt>
                <c:pt idx="1489">
                  <c:v>16.211234609875884</c:v>
                </c:pt>
                <c:pt idx="1490">
                  <c:v>48.708922179370816</c:v>
                </c:pt>
                <c:pt idx="1491">
                  <c:v>37.493258879495301</c:v>
                </c:pt>
                <c:pt idx="1492">
                  <c:v>40.755061104942975</c:v>
                </c:pt>
                <c:pt idx="1493">
                  <c:v>55.964223243422218</c:v>
                </c:pt>
                <c:pt idx="1494">
                  <c:v>91.959008770696826</c:v>
                </c:pt>
                <c:pt idx="1495">
                  <c:v>66.045581257831998</c:v>
                </c:pt>
                <c:pt idx="1496">
                  <c:v>68.44891492653521</c:v>
                </c:pt>
                <c:pt idx="1497">
                  <c:v>53.820418322582135</c:v>
                </c:pt>
                <c:pt idx="1498">
                  <c:v>81.149083960462605</c:v>
                </c:pt>
                <c:pt idx="1499">
                  <c:v>26.914590687672778</c:v>
                </c:pt>
                <c:pt idx="1500">
                  <c:v>53.148240410929802</c:v>
                </c:pt>
                <c:pt idx="1501">
                  <c:v>43.790241904537062</c:v>
                </c:pt>
                <c:pt idx="1502">
                  <c:v>50.82189734146354</c:v>
                </c:pt>
                <c:pt idx="1503">
                  <c:v>80.382579641698669</c:v>
                </c:pt>
                <c:pt idx="1504">
                  <c:v>74.027704047537938</c:v>
                </c:pt>
                <c:pt idx="1505">
                  <c:v>49.985428526509466</c:v>
                </c:pt>
                <c:pt idx="1506">
                  <c:v>76.484969165694508</c:v>
                </c:pt>
                <c:pt idx="1507">
                  <c:v>47.197531972616375</c:v>
                </c:pt>
                <c:pt idx="1508">
                  <c:v>50.178832226171274</c:v>
                </c:pt>
                <c:pt idx="1509">
                  <c:v>35.155385592290706</c:v>
                </c:pt>
                <c:pt idx="1510">
                  <c:v>17.965303697832084</c:v>
                </c:pt>
                <c:pt idx="1511">
                  <c:v>90.353062575201307</c:v>
                </c:pt>
                <c:pt idx="1512">
                  <c:v>30.579843623168184</c:v>
                </c:pt>
                <c:pt idx="1513">
                  <c:v>44.059298667576769</c:v>
                </c:pt>
                <c:pt idx="1514">
                  <c:v>43.475860592031431</c:v>
                </c:pt>
                <c:pt idx="1515">
                  <c:v>77.400339987556379</c:v>
                </c:pt>
                <c:pt idx="1516">
                  <c:v>57.984631324664548</c:v>
                </c:pt>
                <c:pt idx="1517">
                  <c:v>46.248063888952835</c:v>
                </c:pt>
                <c:pt idx="1518">
                  <c:v>68.923765311460883</c:v>
                </c:pt>
                <c:pt idx="1519">
                  <c:v>40.494807900358587</c:v>
                </c:pt>
                <c:pt idx="1520">
                  <c:v>81.438822211726091</c:v>
                </c:pt>
                <c:pt idx="1521">
                  <c:v>69.083895258515156</c:v>
                </c:pt>
                <c:pt idx="1522">
                  <c:v>75.089834204271398</c:v>
                </c:pt>
                <c:pt idx="1523">
                  <c:v>86.200346777716916</c:v>
                </c:pt>
                <c:pt idx="1524">
                  <c:v>41.752508983369339</c:v>
                </c:pt>
                <c:pt idx="1525">
                  <c:v>57.923802961113026</c:v>
                </c:pt>
                <c:pt idx="1526">
                  <c:v>32.127567825809031</c:v>
                </c:pt>
                <c:pt idx="1527">
                  <c:v>26.489769561676258</c:v>
                </c:pt>
                <c:pt idx="1528">
                  <c:v>53.160867727750571</c:v>
                </c:pt>
                <c:pt idx="1529">
                  <c:v>49.435787434088851</c:v>
                </c:pt>
                <c:pt idx="1530">
                  <c:v>53.321187603047996</c:v>
                </c:pt>
                <c:pt idx="1531">
                  <c:v>58.901799054745609</c:v>
                </c:pt>
                <c:pt idx="1532">
                  <c:v>70.007040056969331</c:v>
                </c:pt>
                <c:pt idx="1533">
                  <c:v>30.504724068335207</c:v>
                </c:pt>
                <c:pt idx="1534">
                  <c:v>38.941281951389158</c:v>
                </c:pt>
                <c:pt idx="1535">
                  <c:v>87.878337060564078</c:v>
                </c:pt>
                <c:pt idx="1536">
                  <c:v>94.506109446620087</c:v>
                </c:pt>
                <c:pt idx="1537">
                  <c:v>49.250639614757361</c:v>
                </c:pt>
                <c:pt idx="1538">
                  <c:v>79.460719388120395</c:v>
                </c:pt>
                <c:pt idx="1539">
                  <c:v>36.337777111824799</c:v>
                </c:pt>
                <c:pt idx="1540">
                  <c:v>63.210901006629918</c:v>
                </c:pt>
                <c:pt idx="1541">
                  <c:v>57.603979235902912</c:v>
                </c:pt>
                <c:pt idx="1542">
                  <c:v>69.151596090473745</c:v>
                </c:pt>
                <c:pt idx="1543">
                  <c:v>29.162106016173109</c:v>
                </c:pt>
                <c:pt idx="1544">
                  <c:v>32.762831563307898</c:v>
                </c:pt>
                <c:pt idx="1545">
                  <c:v>76.833806781853824</c:v>
                </c:pt>
                <c:pt idx="1546">
                  <c:v>73.762510519962859</c:v>
                </c:pt>
                <c:pt idx="1547">
                  <c:v>94.277401876150037</c:v>
                </c:pt>
                <c:pt idx="1548">
                  <c:v>53.880663125127164</c:v>
                </c:pt>
                <c:pt idx="1549">
                  <c:v>63.055226415974452</c:v>
                </c:pt>
                <c:pt idx="1550">
                  <c:v>80.894666849521499</c:v>
                </c:pt>
                <c:pt idx="1551">
                  <c:v>51.525284996632294</c:v>
                </c:pt>
                <c:pt idx="1552">
                  <c:v>64.976936631735725</c:v>
                </c:pt>
                <c:pt idx="1553">
                  <c:v>53.071573281113729</c:v>
                </c:pt>
                <c:pt idx="1554">
                  <c:v>107.37135853192572</c:v>
                </c:pt>
                <c:pt idx="1555">
                  <c:v>72.589507293310646</c:v>
                </c:pt>
                <c:pt idx="1556">
                  <c:v>83.910818594877924</c:v>
                </c:pt>
                <c:pt idx="1557">
                  <c:v>71.128892384652119</c:v>
                </c:pt>
                <c:pt idx="1558">
                  <c:v>35.0682987296831</c:v>
                </c:pt>
                <c:pt idx="1559">
                  <c:v>50.309030494267091</c:v>
                </c:pt>
                <c:pt idx="1560">
                  <c:v>44.468267659777567</c:v>
                </c:pt>
                <c:pt idx="1561">
                  <c:v>44.269118445097085</c:v>
                </c:pt>
                <c:pt idx="1562">
                  <c:v>98.25880413737471</c:v>
                </c:pt>
                <c:pt idx="1563">
                  <c:v>37.018173620475601</c:v>
                </c:pt>
                <c:pt idx="1564">
                  <c:v>84.623467985168048</c:v>
                </c:pt>
                <c:pt idx="1565">
                  <c:v>51.827491800553069</c:v>
                </c:pt>
                <c:pt idx="1566">
                  <c:v>58.830864027380542</c:v>
                </c:pt>
                <c:pt idx="1567">
                  <c:v>43.633508789396018</c:v>
                </c:pt>
                <c:pt idx="1568">
                  <c:v>49.220952927568483</c:v>
                </c:pt>
                <c:pt idx="1569">
                  <c:v>73.90668517483202</c:v>
                </c:pt>
                <c:pt idx="1570">
                  <c:v>69.653792368524549</c:v>
                </c:pt>
                <c:pt idx="1571">
                  <c:v>60.439813137911962</c:v>
                </c:pt>
                <c:pt idx="1572">
                  <c:v>69.025231020247531</c:v>
                </c:pt>
                <c:pt idx="1573">
                  <c:v>58.686199319781863</c:v>
                </c:pt>
                <c:pt idx="1574">
                  <c:v>25.900080686424381</c:v>
                </c:pt>
                <c:pt idx="1575">
                  <c:v>56.151306896115315</c:v>
                </c:pt>
                <c:pt idx="1576">
                  <c:v>19.208874001503581</c:v>
                </c:pt>
                <c:pt idx="1577">
                  <c:v>87.619945105409641</c:v>
                </c:pt>
                <c:pt idx="1578">
                  <c:v>54.433169011668085</c:v>
                </c:pt>
                <c:pt idx="1579">
                  <c:v>99.906372818474523</c:v>
                </c:pt>
                <c:pt idx="1580">
                  <c:v>66.20420585090281</c:v>
                </c:pt>
                <c:pt idx="1581">
                  <c:v>26.893404117262243</c:v>
                </c:pt>
                <c:pt idx="1582">
                  <c:v>62.469731947309022</c:v>
                </c:pt>
                <c:pt idx="1583">
                  <c:v>58.332222372186664</c:v>
                </c:pt>
                <c:pt idx="1584">
                  <c:v>23.129089203357069</c:v>
                </c:pt>
                <c:pt idx="1585">
                  <c:v>66.173901107945468</c:v>
                </c:pt>
                <c:pt idx="1586">
                  <c:v>98.521733977656098</c:v>
                </c:pt>
                <c:pt idx="1587">
                  <c:v>48.013509567857703</c:v>
                </c:pt>
                <c:pt idx="1588">
                  <c:v>48.263820405886314</c:v>
                </c:pt>
                <c:pt idx="1589">
                  <c:v>17.065412187946215</c:v>
                </c:pt>
                <c:pt idx="1590">
                  <c:v>53.497201913290375</c:v>
                </c:pt>
                <c:pt idx="1591">
                  <c:v>94.827647313801606</c:v>
                </c:pt>
                <c:pt idx="1592">
                  <c:v>62.123707696251408</c:v>
                </c:pt>
                <c:pt idx="1593">
                  <c:v>40.0954414493226</c:v>
                </c:pt>
                <c:pt idx="1594">
                  <c:v>60.605795219495178</c:v>
                </c:pt>
                <c:pt idx="1595">
                  <c:v>109.79525237022399</c:v>
                </c:pt>
                <c:pt idx="1596">
                  <c:v>96.118968095039321</c:v>
                </c:pt>
                <c:pt idx="1597">
                  <c:v>94.235325942105177</c:v>
                </c:pt>
                <c:pt idx="1598">
                  <c:v>66.200187677061322</c:v>
                </c:pt>
                <c:pt idx="1599">
                  <c:v>43.330326845691765</c:v>
                </c:pt>
                <c:pt idx="1600">
                  <c:v>53.738982027762979</c:v>
                </c:pt>
                <c:pt idx="1601">
                  <c:v>69.617742373091275</c:v>
                </c:pt>
                <c:pt idx="1602">
                  <c:v>33.61076541705296</c:v>
                </c:pt>
                <c:pt idx="1603">
                  <c:v>89.497003044542211</c:v>
                </c:pt>
                <c:pt idx="1604">
                  <c:v>32.043540261174748</c:v>
                </c:pt>
                <c:pt idx="1605">
                  <c:v>86.611733487185958</c:v>
                </c:pt>
                <c:pt idx="1606">
                  <c:v>89.615740176994905</c:v>
                </c:pt>
                <c:pt idx="1607">
                  <c:v>67.182184527390106</c:v>
                </c:pt>
                <c:pt idx="1608">
                  <c:v>52.156461818877702</c:v>
                </c:pt>
                <c:pt idx="1609">
                  <c:v>38.791591409048664</c:v>
                </c:pt>
                <c:pt idx="1610">
                  <c:v>26.01990618122958</c:v>
                </c:pt>
                <c:pt idx="1611">
                  <c:v>57.633837062072253</c:v>
                </c:pt>
                <c:pt idx="1612">
                  <c:v>32.847805943173654</c:v>
                </c:pt>
                <c:pt idx="1613">
                  <c:v>79.892465388225332</c:v>
                </c:pt>
                <c:pt idx="1614">
                  <c:v>115.21471319011543</c:v>
                </c:pt>
                <c:pt idx="1615">
                  <c:v>42.111636484887903</c:v>
                </c:pt>
                <c:pt idx="1616">
                  <c:v>46.967831589184428</c:v>
                </c:pt>
                <c:pt idx="1617">
                  <c:v>11.243862541797862</c:v>
                </c:pt>
                <c:pt idx="1618">
                  <c:v>30.937045408263018</c:v>
                </c:pt>
                <c:pt idx="1619">
                  <c:v>65.570699265356026</c:v>
                </c:pt>
                <c:pt idx="1620">
                  <c:v>81.619385795353608</c:v>
                </c:pt>
                <c:pt idx="1621">
                  <c:v>49.283506529585971</c:v>
                </c:pt>
                <c:pt idx="1622">
                  <c:v>78.739573360661481</c:v>
                </c:pt>
                <c:pt idx="1623">
                  <c:v>34.700136145246937</c:v>
                </c:pt>
                <c:pt idx="1624">
                  <c:v>110.57501542111594</c:v>
                </c:pt>
                <c:pt idx="1625">
                  <c:v>86.256563469182609</c:v>
                </c:pt>
                <c:pt idx="1626">
                  <c:v>27.122478366550659</c:v>
                </c:pt>
                <c:pt idx="1627">
                  <c:v>73.347353820532476</c:v>
                </c:pt>
                <c:pt idx="1628">
                  <c:v>78.147424275997693</c:v>
                </c:pt>
                <c:pt idx="1629">
                  <c:v>71.173977196850899</c:v>
                </c:pt>
                <c:pt idx="1630">
                  <c:v>67.446881253163227</c:v>
                </c:pt>
                <c:pt idx="1631">
                  <c:v>18.294411900986507</c:v>
                </c:pt>
                <c:pt idx="1632">
                  <c:v>12.573119166431134</c:v>
                </c:pt>
                <c:pt idx="1633">
                  <c:v>123.86277322372321</c:v>
                </c:pt>
                <c:pt idx="1634">
                  <c:v>58.816187896606145</c:v>
                </c:pt>
                <c:pt idx="1635">
                  <c:v>95.201169852775479</c:v>
                </c:pt>
                <c:pt idx="1636">
                  <c:v>40.870978276926181</c:v>
                </c:pt>
                <c:pt idx="1637">
                  <c:v>82.557360480862926</c:v>
                </c:pt>
                <c:pt idx="1638">
                  <c:v>56.446470692770831</c:v>
                </c:pt>
                <c:pt idx="1639">
                  <c:v>50.896630817669298</c:v>
                </c:pt>
                <c:pt idx="1640">
                  <c:v>99.327588923457725</c:v>
                </c:pt>
                <c:pt idx="1641">
                  <c:v>62.972183341675183</c:v>
                </c:pt>
                <c:pt idx="1642">
                  <c:v>49.230579706500407</c:v>
                </c:pt>
                <c:pt idx="1643">
                  <c:v>38.096753302275587</c:v>
                </c:pt>
                <c:pt idx="1644">
                  <c:v>52.433318238562066</c:v>
                </c:pt>
                <c:pt idx="1645">
                  <c:v>41.326602709838184</c:v>
                </c:pt>
                <c:pt idx="1646">
                  <c:v>40.342171544456761</c:v>
                </c:pt>
                <c:pt idx="1647">
                  <c:v>56.575356989025053</c:v>
                </c:pt>
                <c:pt idx="1648">
                  <c:v>39.078313733374415</c:v>
                </c:pt>
                <c:pt idx="1649">
                  <c:v>19.321967706977883</c:v>
                </c:pt>
                <c:pt idx="1650">
                  <c:v>43.726842525273142</c:v>
                </c:pt>
                <c:pt idx="1651">
                  <c:v>83.788219640046279</c:v>
                </c:pt>
                <c:pt idx="1652">
                  <c:v>60.440991728935401</c:v>
                </c:pt>
                <c:pt idx="1653">
                  <c:v>69.752380457109751</c:v>
                </c:pt>
                <c:pt idx="1654">
                  <c:v>54.701503944712698</c:v>
                </c:pt>
                <c:pt idx="1655">
                  <c:v>27.315404287478717</c:v>
                </c:pt>
                <c:pt idx="1656">
                  <c:v>47.657522364434662</c:v>
                </c:pt>
                <c:pt idx="1657">
                  <c:v>22.795933126823062</c:v>
                </c:pt>
                <c:pt idx="1658">
                  <c:v>46.637408717674411</c:v>
                </c:pt>
                <c:pt idx="1659">
                  <c:v>33.033792756759262</c:v>
                </c:pt>
                <c:pt idx="1660">
                  <c:v>70.162227350050472</c:v>
                </c:pt>
                <c:pt idx="1661">
                  <c:v>83.774282769357924</c:v>
                </c:pt>
                <c:pt idx="1662">
                  <c:v>67.553784087813071</c:v>
                </c:pt>
                <c:pt idx="1663">
                  <c:v>62.093866469358133</c:v>
                </c:pt>
                <c:pt idx="1664">
                  <c:v>57.450720642223558</c:v>
                </c:pt>
                <c:pt idx="1665">
                  <c:v>77.110158024095938</c:v>
                </c:pt>
                <c:pt idx="1666">
                  <c:v>57.240924533231549</c:v>
                </c:pt>
                <c:pt idx="1667">
                  <c:v>70.854052501335644</c:v>
                </c:pt>
                <c:pt idx="1668">
                  <c:v>96.555546175737987</c:v>
                </c:pt>
                <c:pt idx="1669">
                  <c:v>49.635886124561232</c:v>
                </c:pt>
                <c:pt idx="1670">
                  <c:v>76.600291776815283</c:v>
                </c:pt>
                <c:pt idx="1671">
                  <c:v>64.595953346451537</c:v>
                </c:pt>
                <c:pt idx="1672">
                  <c:v>39.66341432417542</c:v>
                </c:pt>
                <c:pt idx="1673">
                  <c:v>100.03567851475538</c:v>
                </c:pt>
                <c:pt idx="1674">
                  <c:v>40.915976211404207</c:v>
                </c:pt>
                <c:pt idx="1675">
                  <c:v>88.004066837274394</c:v>
                </c:pt>
                <c:pt idx="1676">
                  <c:v>13.422386584590154</c:v>
                </c:pt>
                <c:pt idx="1677">
                  <c:v>60.016526067360928</c:v>
                </c:pt>
                <c:pt idx="1678">
                  <c:v>63.278932257108913</c:v>
                </c:pt>
                <c:pt idx="1679">
                  <c:v>29.975101208130166</c:v>
                </c:pt>
                <c:pt idx="1680">
                  <c:v>38.338444967862038</c:v>
                </c:pt>
                <c:pt idx="1681">
                  <c:v>37.805356379123111</c:v>
                </c:pt>
                <c:pt idx="1682">
                  <c:v>86.745035455939785</c:v>
                </c:pt>
                <c:pt idx="1683">
                  <c:v>77.37774697380739</c:v>
                </c:pt>
                <c:pt idx="1684">
                  <c:v>57.850459367003445</c:v>
                </c:pt>
                <c:pt idx="1685">
                  <c:v>62.780471619138382</c:v>
                </c:pt>
                <c:pt idx="1686">
                  <c:v>47.90895940377932</c:v>
                </c:pt>
                <c:pt idx="1687">
                  <c:v>30.860090923875791</c:v>
                </c:pt>
                <c:pt idx="1688">
                  <c:v>82.736506368800718</c:v>
                </c:pt>
                <c:pt idx="1689">
                  <c:v>77.073512787663134</c:v>
                </c:pt>
                <c:pt idx="1690">
                  <c:v>70.510166878283414</c:v>
                </c:pt>
                <c:pt idx="1691">
                  <c:v>54.742267497430099</c:v>
                </c:pt>
                <c:pt idx="1692">
                  <c:v>65.285747591464443</c:v>
                </c:pt>
                <c:pt idx="1693">
                  <c:v>75.184576399818567</c:v>
                </c:pt>
                <c:pt idx="1694">
                  <c:v>20.93981153007995</c:v>
                </c:pt>
                <c:pt idx="1695">
                  <c:v>84.385004213292603</c:v>
                </c:pt>
                <c:pt idx="1696">
                  <c:v>31.807481758496277</c:v>
                </c:pt>
                <c:pt idx="1697">
                  <c:v>19.712100727164625</c:v>
                </c:pt>
                <c:pt idx="1698">
                  <c:v>15.313957910559258</c:v>
                </c:pt>
                <c:pt idx="1699">
                  <c:v>13.522099047432526</c:v>
                </c:pt>
                <c:pt idx="1700">
                  <c:v>48.095301455406975</c:v>
                </c:pt>
                <c:pt idx="1701">
                  <c:v>40.821860927043616</c:v>
                </c:pt>
                <c:pt idx="1702">
                  <c:v>50.338566463389839</c:v>
                </c:pt>
                <c:pt idx="1703">
                  <c:v>47.125631755125355</c:v>
                </c:pt>
                <c:pt idx="1704">
                  <c:v>83.613349210662079</c:v>
                </c:pt>
                <c:pt idx="1705">
                  <c:v>60.889949725287927</c:v>
                </c:pt>
                <c:pt idx="1706">
                  <c:v>78.445003515231434</c:v>
                </c:pt>
                <c:pt idx="1707">
                  <c:v>51.41677036548171</c:v>
                </c:pt>
                <c:pt idx="1708">
                  <c:v>59.592806133006334</c:v>
                </c:pt>
                <c:pt idx="1709">
                  <c:v>14.658470402828604</c:v>
                </c:pt>
                <c:pt idx="1710">
                  <c:v>55.563283097724941</c:v>
                </c:pt>
                <c:pt idx="1711">
                  <c:v>28.947397569340932</c:v>
                </c:pt>
                <c:pt idx="1712">
                  <c:v>53.55599642272503</c:v>
                </c:pt>
                <c:pt idx="1713">
                  <c:v>69.121367496486329</c:v>
                </c:pt>
                <c:pt idx="1714">
                  <c:v>50.06653038452545</c:v>
                </c:pt>
                <c:pt idx="1715">
                  <c:v>49.783113512858193</c:v>
                </c:pt>
                <c:pt idx="1716">
                  <c:v>65.972482288595401</c:v>
                </c:pt>
                <c:pt idx="1717">
                  <c:v>52.953635520175844</c:v>
                </c:pt>
                <c:pt idx="1718">
                  <c:v>53.766935605949911</c:v>
                </c:pt>
                <c:pt idx="1719">
                  <c:v>46.570740786366379</c:v>
                </c:pt>
                <c:pt idx="1720">
                  <c:v>40.422963748009288</c:v>
                </c:pt>
                <c:pt idx="1721">
                  <c:v>97.191860134530771</c:v>
                </c:pt>
                <c:pt idx="1722">
                  <c:v>50.704554077780429</c:v>
                </c:pt>
                <c:pt idx="1723">
                  <c:v>36.716352184530059</c:v>
                </c:pt>
                <c:pt idx="1724">
                  <c:v>27.202278605036579</c:v>
                </c:pt>
                <c:pt idx="1725">
                  <c:v>83.867429468265669</c:v>
                </c:pt>
                <c:pt idx="1726">
                  <c:v>78.923504881848544</c:v>
                </c:pt>
                <c:pt idx="1727">
                  <c:v>89.012384139675603</c:v>
                </c:pt>
                <c:pt idx="1728">
                  <c:v>52.206811102921129</c:v>
                </c:pt>
                <c:pt idx="1729">
                  <c:v>67.071255704620299</c:v>
                </c:pt>
                <c:pt idx="1730">
                  <c:v>82.07815652472226</c:v>
                </c:pt>
                <c:pt idx="1731">
                  <c:v>80.429176451260403</c:v>
                </c:pt>
                <c:pt idx="1732">
                  <c:v>87.560657360302628</c:v>
                </c:pt>
                <c:pt idx="1733">
                  <c:v>83.270151976961387</c:v>
                </c:pt>
                <c:pt idx="1734">
                  <c:v>37.925929029813666</c:v>
                </c:pt>
                <c:pt idx="1735">
                  <c:v>55.721609004891931</c:v>
                </c:pt>
                <c:pt idx="1736">
                  <c:v>33.539378677286912</c:v>
                </c:pt>
                <c:pt idx="1737">
                  <c:v>27.512877159400688</c:v>
                </c:pt>
                <c:pt idx="1738">
                  <c:v>56.255010517990655</c:v>
                </c:pt>
                <c:pt idx="1739">
                  <c:v>57.537304315547459</c:v>
                </c:pt>
                <c:pt idx="1740">
                  <c:v>49.988408718638588</c:v>
                </c:pt>
                <c:pt idx="1741">
                  <c:v>67.975174689616111</c:v>
                </c:pt>
                <c:pt idx="1742">
                  <c:v>49.377006982872146</c:v>
                </c:pt>
                <c:pt idx="1743">
                  <c:v>45.317732816927581</c:v>
                </c:pt>
                <c:pt idx="1744">
                  <c:v>70.594614968513937</c:v>
                </c:pt>
                <c:pt idx="1745">
                  <c:v>91.845730366571416</c:v>
                </c:pt>
                <c:pt idx="1746">
                  <c:v>100.00767936058593</c:v>
                </c:pt>
                <c:pt idx="1747">
                  <c:v>63.336773097641441</c:v>
                </c:pt>
                <c:pt idx="1748">
                  <c:v>53.330829320434042</c:v>
                </c:pt>
                <c:pt idx="1749">
                  <c:v>29.372946324422085</c:v>
                </c:pt>
                <c:pt idx="1750">
                  <c:v>55.607089758381093</c:v>
                </c:pt>
                <c:pt idx="1751">
                  <c:v>67.521119059442427</c:v>
                </c:pt>
                <c:pt idx="1752">
                  <c:v>59.669638205277288</c:v>
                </c:pt>
                <c:pt idx="1753">
                  <c:v>72.888625302887576</c:v>
                </c:pt>
                <c:pt idx="1754">
                  <c:v>35.367437448788472</c:v>
                </c:pt>
                <c:pt idx="1755">
                  <c:v>72.778401832743967</c:v>
                </c:pt>
                <c:pt idx="1756">
                  <c:v>72.355992967083921</c:v>
                </c:pt>
                <c:pt idx="1757">
                  <c:v>71.412528806909378</c:v>
                </c:pt>
                <c:pt idx="1758">
                  <c:v>47.818141167387324</c:v>
                </c:pt>
                <c:pt idx="1759">
                  <c:v>32.030685361605926</c:v>
                </c:pt>
                <c:pt idx="1760">
                  <c:v>84.40372213262016</c:v>
                </c:pt>
                <c:pt idx="1761">
                  <c:v>42.99164494927232</c:v>
                </c:pt>
                <c:pt idx="1762">
                  <c:v>71.688024499003049</c:v>
                </c:pt>
                <c:pt idx="1763">
                  <c:v>74.081330885385327</c:v>
                </c:pt>
                <c:pt idx="1764">
                  <c:v>102.76713461231243</c:v>
                </c:pt>
                <c:pt idx="1765">
                  <c:v>60.271137244654945</c:v>
                </c:pt>
                <c:pt idx="1766">
                  <c:v>100.87111157229337</c:v>
                </c:pt>
                <c:pt idx="1767">
                  <c:v>39.707672736698058</c:v>
                </c:pt>
                <c:pt idx="1768">
                  <c:v>35.470571736281968</c:v>
                </c:pt>
                <c:pt idx="1769">
                  <c:v>47.922160888937</c:v>
                </c:pt>
                <c:pt idx="1770">
                  <c:v>42.800833051578067</c:v>
                </c:pt>
                <c:pt idx="1771">
                  <c:v>41.342828105148243</c:v>
                </c:pt>
                <c:pt idx="1772">
                  <c:v>94.152857688033009</c:v>
                </c:pt>
                <c:pt idx="1773">
                  <c:v>16.797625544828445</c:v>
                </c:pt>
                <c:pt idx="1774">
                  <c:v>86.410897664015721</c:v>
                </c:pt>
                <c:pt idx="1775">
                  <c:v>43.769516462314733</c:v>
                </c:pt>
                <c:pt idx="1776">
                  <c:v>59.321308766569707</c:v>
                </c:pt>
                <c:pt idx="1777">
                  <c:v>46.669876480996571</c:v>
                </c:pt>
                <c:pt idx="1778">
                  <c:v>52.890036875076589</c:v>
                </c:pt>
                <c:pt idx="1779">
                  <c:v>86.53492292707422</c:v>
                </c:pt>
                <c:pt idx="1780">
                  <c:v>67.248770698860184</c:v>
                </c:pt>
                <c:pt idx="1781">
                  <c:v>62.89529256478437</c:v>
                </c:pt>
                <c:pt idx="1782">
                  <c:v>45.590850188709901</c:v>
                </c:pt>
                <c:pt idx="1783">
                  <c:v>46.372816180870409</c:v>
                </c:pt>
                <c:pt idx="1784">
                  <c:v>50.686154512238105</c:v>
                </c:pt>
                <c:pt idx="1785">
                  <c:v>37.029108250827207</c:v>
                </c:pt>
                <c:pt idx="1786">
                  <c:v>38.844883055227157</c:v>
                </c:pt>
                <c:pt idx="1787">
                  <c:v>93.875353768313076</c:v>
                </c:pt>
                <c:pt idx="1788">
                  <c:v>28.586069284202392</c:v>
                </c:pt>
                <c:pt idx="1789">
                  <c:v>95.786615847611529</c:v>
                </c:pt>
                <c:pt idx="1790">
                  <c:v>48.419963536114977</c:v>
                </c:pt>
                <c:pt idx="1791">
                  <c:v>52.21508984537293</c:v>
                </c:pt>
                <c:pt idx="1792">
                  <c:v>65.193712827968213</c:v>
                </c:pt>
                <c:pt idx="1793">
                  <c:v>48.247206163677269</c:v>
                </c:pt>
                <c:pt idx="1794">
                  <c:v>27.180331323816304</c:v>
                </c:pt>
                <c:pt idx="1795">
                  <c:v>81.707191364556067</c:v>
                </c:pt>
                <c:pt idx="1796">
                  <c:v>104.75637905306074</c:v>
                </c:pt>
                <c:pt idx="1797">
                  <c:v>57.011457572945041</c:v>
                </c:pt>
                <c:pt idx="1798">
                  <c:v>43.010192672698572</c:v>
                </c:pt>
                <c:pt idx="1799">
                  <c:v>38.950981718814248</c:v>
                </c:pt>
                <c:pt idx="1800">
                  <c:v>68.436421258309778</c:v>
                </c:pt>
                <c:pt idx="1801">
                  <c:v>106.87686120470339</c:v>
                </c:pt>
                <c:pt idx="1802">
                  <c:v>73.846017952470874</c:v>
                </c:pt>
                <c:pt idx="1803">
                  <c:v>35.285348748128762</c:v>
                </c:pt>
                <c:pt idx="1804">
                  <c:v>88.758498104295498</c:v>
                </c:pt>
                <c:pt idx="1805">
                  <c:v>111.50797001117589</c:v>
                </c:pt>
                <c:pt idx="1806">
                  <c:v>90.29052457036272</c:v>
                </c:pt>
                <c:pt idx="1807">
                  <c:v>101.93971520222635</c:v>
                </c:pt>
                <c:pt idx="1808">
                  <c:v>57.0601965314303</c:v>
                </c:pt>
                <c:pt idx="1809">
                  <c:v>68.934832985285055</c:v>
                </c:pt>
                <c:pt idx="1810">
                  <c:v>44.411085460804117</c:v>
                </c:pt>
                <c:pt idx="1811">
                  <c:v>36.619811281105385</c:v>
                </c:pt>
                <c:pt idx="1812">
                  <c:v>35.495707100732957</c:v>
                </c:pt>
                <c:pt idx="1813">
                  <c:v>110.44643734541664</c:v>
                </c:pt>
                <c:pt idx="1814">
                  <c:v>42.808845565824662</c:v>
                </c:pt>
                <c:pt idx="1815">
                  <c:v>93.033110510997659</c:v>
                </c:pt>
                <c:pt idx="1816">
                  <c:v>89.556309443924889</c:v>
                </c:pt>
                <c:pt idx="1817">
                  <c:v>85.361919412652142</c:v>
                </c:pt>
                <c:pt idx="1818">
                  <c:v>65.394071271899193</c:v>
                </c:pt>
                <c:pt idx="1819">
                  <c:v>42.108972408614946</c:v>
                </c:pt>
                <c:pt idx="1820">
                  <c:v>53.92154663310761</c:v>
                </c:pt>
                <c:pt idx="1821">
                  <c:v>39.245422297172695</c:v>
                </c:pt>
                <c:pt idx="1822">
                  <c:v>64.108678169362321</c:v>
                </c:pt>
                <c:pt idx="1823">
                  <c:v>62.1306279997114</c:v>
                </c:pt>
                <c:pt idx="1824">
                  <c:v>103.440615847681</c:v>
                </c:pt>
                <c:pt idx="1825">
                  <c:v>41.475043871538212</c:v>
                </c:pt>
                <c:pt idx="1826">
                  <c:v>31.308278519622025</c:v>
                </c:pt>
                <c:pt idx="1827">
                  <c:v>28.220785669021613</c:v>
                </c:pt>
                <c:pt idx="1828">
                  <c:v>41.955641206311277</c:v>
                </c:pt>
                <c:pt idx="1829">
                  <c:v>54.816378591946538</c:v>
                </c:pt>
                <c:pt idx="1830">
                  <c:v>94.556554542895725</c:v>
                </c:pt>
                <c:pt idx="1831">
                  <c:v>38.534183644377428</c:v>
                </c:pt>
                <c:pt idx="1832">
                  <c:v>97.879744039509646</c:v>
                </c:pt>
                <c:pt idx="1833">
                  <c:v>53.068486553427469</c:v>
                </c:pt>
                <c:pt idx="1834">
                  <c:v>110.95930453534984</c:v>
                </c:pt>
                <c:pt idx="1835">
                  <c:v>82.192512565200531</c:v>
                </c:pt>
                <c:pt idx="1836">
                  <c:v>32.101514903121306</c:v>
                </c:pt>
                <c:pt idx="1837">
                  <c:v>90.731997301721989</c:v>
                </c:pt>
                <c:pt idx="1838">
                  <c:v>112.87787230055366</c:v>
                </c:pt>
                <c:pt idx="1839">
                  <c:v>66.242994062696184</c:v>
                </c:pt>
                <c:pt idx="1840">
                  <c:v>70.232743023065083</c:v>
                </c:pt>
                <c:pt idx="1841">
                  <c:v>21.625310845386586</c:v>
                </c:pt>
                <c:pt idx="1842">
                  <c:v>29.32832367785868</c:v>
                </c:pt>
                <c:pt idx="1843">
                  <c:v>68.581249292851652</c:v>
                </c:pt>
                <c:pt idx="1844">
                  <c:v>46.48064584942513</c:v>
                </c:pt>
                <c:pt idx="1845">
                  <c:v>91.441252741465973</c:v>
                </c:pt>
                <c:pt idx="1846">
                  <c:v>37.919590167649254</c:v>
                </c:pt>
                <c:pt idx="1847">
                  <c:v>18.225011583924157</c:v>
                </c:pt>
                <c:pt idx="1848">
                  <c:v>51.347852073825358</c:v>
                </c:pt>
                <c:pt idx="1849">
                  <c:v>59.887879851422284</c:v>
                </c:pt>
                <c:pt idx="1850">
                  <c:v>89.694032476433307</c:v>
                </c:pt>
                <c:pt idx="1851">
                  <c:v>83.626100730516043</c:v>
                </c:pt>
                <c:pt idx="1852">
                  <c:v>35.541944572838034</c:v>
                </c:pt>
                <c:pt idx="1853">
                  <c:v>37.129932870683618</c:v>
                </c:pt>
                <c:pt idx="1854">
                  <c:v>76.04289187494507</c:v>
                </c:pt>
                <c:pt idx="1855">
                  <c:v>66.213247207548619</c:v>
                </c:pt>
                <c:pt idx="1856">
                  <c:v>27.741896318738764</c:v>
                </c:pt>
                <c:pt idx="1857">
                  <c:v>48.417316185084736</c:v>
                </c:pt>
                <c:pt idx="1858">
                  <c:v>64.993968901874538</c:v>
                </c:pt>
                <c:pt idx="1859">
                  <c:v>32.341587879262548</c:v>
                </c:pt>
                <c:pt idx="1860">
                  <c:v>54.634690480247315</c:v>
                </c:pt>
                <c:pt idx="1861">
                  <c:v>58.570678042063633</c:v>
                </c:pt>
                <c:pt idx="1862">
                  <c:v>35.526590833415064</c:v>
                </c:pt>
                <c:pt idx="1863">
                  <c:v>53.540828182316233</c:v>
                </c:pt>
                <c:pt idx="1864">
                  <c:v>56.000819467075004</c:v>
                </c:pt>
                <c:pt idx="1865">
                  <c:v>23.279049170402345</c:v>
                </c:pt>
                <c:pt idx="1866">
                  <c:v>61.850316701028021</c:v>
                </c:pt>
                <c:pt idx="1867">
                  <c:v>61.646547121477695</c:v>
                </c:pt>
                <c:pt idx="1868">
                  <c:v>48.890796163841188</c:v>
                </c:pt>
                <c:pt idx="1869">
                  <c:v>44.054257252803858</c:v>
                </c:pt>
                <c:pt idx="1870">
                  <c:v>42.53260954779963</c:v>
                </c:pt>
                <c:pt idx="1871">
                  <c:v>74.468209531468275</c:v>
                </c:pt>
                <c:pt idx="1872">
                  <c:v>109.82274446632664</c:v>
                </c:pt>
                <c:pt idx="1873">
                  <c:v>56.163587042750443</c:v>
                </c:pt>
                <c:pt idx="1874">
                  <c:v>94.93913865521904</c:v>
                </c:pt>
                <c:pt idx="1875">
                  <c:v>53.897487803840278</c:v>
                </c:pt>
                <c:pt idx="1876">
                  <c:v>76.303927700478994</c:v>
                </c:pt>
                <c:pt idx="1877">
                  <c:v>76.07676886626102</c:v>
                </c:pt>
                <c:pt idx="1878">
                  <c:v>96.596271179772287</c:v>
                </c:pt>
                <c:pt idx="1879">
                  <c:v>49.629461097149552</c:v>
                </c:pt>
                <c:pt idx="1880">
                  <c:v>94.521994852326301</c:v>
                </c:pt>
                <c:pt idx="1881">
                  <c:v>58.454735711039362</c:v>
                </c:pt>
                <c:pt idx="1882">
                  <c:v>46.231699453459761</c:v>
                </c:pt>
                <c:pt idx="1883">
                  <c:v>106.04922670569067</c:v>
                </c:pt>
                <c:pt idx="1884">
                  <c:v>29.138673666287069</c:v>
                </c:pt>
                <c:pt idx="1885">
                  <c:v>73.355621906353704</c:v>
                </c:pt>
                <c:pt idx="1886">
                  <c:v>34.772255450974676</c:v>
                </c:pt>
                <c:pt idx="1887">
                  <c:v>57.698678660655077</c:v>
                </c:pt>
                <c:pt idx="1888">
                  <c:v>21.913255083476344</c:v>
                </c:pt>
                <c:pt idx="1889">
                  <c:v>21.315467100733709</c:v>
                </c:pt>
                <c:pt idx="1890">
                  <c:v>37.864474664836401</c:v>
                </c:pt>
                <c:pt idx="1891">
                  <c:v>48.93269404385962</c:v>
                </c:pt>
                <c:pt idx="1892">
                  <c:v>85.636933472550695</c:v>
                </c:pt>
                <c:pt idx="1893">
                  <c:v>113.46345206871683</c:v>
                </c:pt>
                <c:pt idx="1894">
                  <c:v>43.416362558268744</c:v>
                </c:pt>
                <c:pt idx="1895">
                  <c:v>64.003949525965155</c:v>
                </c:pt>
                <c:pt idx="1896">
                  <c:v>47.504110066105184</c:v>
                </c:pt>
                <c:pt idx="1897">
                  <c:v>28.6748541967414</c:v>
                </c:pt>
                <c:pt idx="1898">
                  <c:v>103.66417248759367</c:v>
                </c:pt>
                <c:pt idx="1899">
                  <c:v>64.187764444634595</c:v>
                </c:pt>
                <c:pt idx="1900">
                  <c:v>106.1113139021745</c:v>
                </c:pt>
                <c:pt idx="1901">
                  <c:v>43.108662884556431</c:v>
                </c:pt>
                <c:pt idx="1902">
                  <c:v>96.50064973410403</c:v>
                </c:pt>
                <c:pt idx="1903">
                  <c:v>63.880695023023534</c:v>
                </c:pt>
                <c:pt idx="1904">
                  <c:v>32.92037061683812</c:v>
                </c:pt>
                <c:pt idx="1905">
                  <c:v>98.074927796197599</c:v>
                </c:pt>
                <c:pt idx="1906">
                  <c:v>44.597733062544158</c:v>
                </c:pt>
                <c:pt idx="1907">
                  <c:v>11.65848622022048</c:v>
                </c:pt>
                <c:pt idx="1908">
                  <c:v>15.383323756980477</c:v>
                </c:pt>
                <c:pt idx="1909">
                  <c:v>21.858458989624399</c:v>
                </c:pt>
                <c:pt idx="1910">
                  <c:v>58.572035593823465</c:v>
                </c:pt>
                <c:pt idx="1911">
                  <c:v>59.617325228832328</c:v>
                </c:pt>
                <c:pt idx="1912">
                  <c:v>40.314067079926929</c:v>
                </c:pt>
                <c:pt idx="1913">
                  <c:v>52.988844780461385</c:v>
                </c:pt>
                <c:pt idx="1914">
                  <c:v>74.798624354759852</c:v>
                </c:pt>
                <c:pt idx="1915">
                  <c:v>88.059796465187418</c:v>
                </c:pt>
                <c:pt idx="1916">
                  <c:v>79.541285557100849</c:v>
                </c:pt>
                <c:pt idx="1917">
                  <c:v>68.191571453391944</c:v>
                </c:pt>
                <c:pt idx="1918">
                  <c:v>67.608809724292897</c:v>
                </c:pt>
                <c:pt idx="1919">
                  <c:v>34.671225963336042</c:v>
                </c:pt>
                <c:pt idx="1920">
                  <c:v>61.599902321970497</c:v>
                </c:pt>
                <c:pt idx="1921">
                  <c:v>47.48357494064701</c:v>
                </c:pt>
                <c:pt idx="1922">
                  <c:v>88.833678010369397</c:v>
                </c:pt>
                <c:pt idx="1923">
                  <c:v>58.134197993146621</c:v>
                </c:pt>
                <c:pt idx="1924">
                  <c:v>69.822437980682253</c:v>
                </c:pt>
                <c:pt idx="1925">
                  <c:v>46.741689777675248</c:v>
                </c:pt>
                <c:pt idx="1926">
                  <c:v>66.111248393871691</c:v>
                </c:pt>
                <c:pt idx="1927">
                  <c:v>33.150083169934454</c:v>
                </c:pt>
                <c:pt idx="1928">
                  <c:v>63.821600460241925</c:v>
                </c:pt>
                <c:pt idx="1929">
                  <c:v>43.021508160993889</c:v>
                </c:pt>
                <c:pt idx="1930">
                  <c:v>68.030636632394135</c:v>
                </c:pt>
                <c:pt idx="1931">
                  <c:v>86.353177042749138</c:v>
                </c:pt>
                <c:pt idx="1932">
                  <c:v>42.528308951757886</c:v>
                </c:pt>
                <c:pt idx="1933">
                  <c:v>43.787097259404753</c:v>
                </c:pt>
                <c:pt idx="1934">
                  <c:v>48.531501002338317</c:v>
                </c:pt>
                <c:pt idx="1935">
                  <c:v>106.56005258920021</c:v>
                </c:pt>
                <c:pt idx="1936">
                  <c:v>57.200031400852225</c:v>
                </c:pt>
                <c:pt idx="1937">
                  <c:v>42.144209320137008</c:v>
                </c:pt>
                <c:pt idx="1938">
                  <c:v>62.18586017475679</c:v>
                </c:pt>
                <c:pt idx="1939">
                  <c:v>104.23900577548535</c:v>
                </c:pt>
                <c:pt idx="1940">
                  <c:v>75.955507835356087</c:v>
                </c:pt>
                <c:pt idx="1941">
                  <c:v>93.135812754726473</c:v>
                </c:pt>
                <c:pt idx="1942">
                  <c:v>103.40572314181985</c:v>
                </c:pt>
                <c:pt idx="1943">
                  <c:v>81.754593136408616</c:v>
                </c:pt>
                <c:pt idx="1944">
                  <c:v>33.605853614067186</c:v>
                </c:pt>
                <c:pt idx="1945">
                  <c:v>28.458595839688037</c:v>
                </c:pt>
                <c:pt idx="1946">
                  <c:v>36.523356463512265</c:v>
                </c:pt>
                <c:pt idx="1947">
                  <c:v>21.3170468890881</c:v>
                </c:pt>
                <c:pt idx="1948">
                  <c:v>58.196325334308256</c:v>
                </c:pt>
                <c:pt idx="1949">
                  <c:v>57.667962099367941</c:v>
                </c:pt>
                <c:pt idx="1950">
                  <c:v>66.41716052574499</c:v>
                </c:pt>
                <c:pt idx="1951">
                  <c:v>53.760166705578001</c:v>
                </c:pt>
                <c:pt idx="1952">
                  <c:v>58.222901568613658</c:v>
                </c:pt>
                <c:pt idx="1953">
                  <c:v>34.707628287830431</c:v>
                </c:pt>
                <c:pt idx="1954">
                  <c:v>50.027157805259108</c:v>
                </c:pt>
                <c:pt idx="1955">
                  <c:v>93.395486347941755</c:v>
                </c:pt>
                <c:pt idx="1956">
                  <c:v>97.455856844116937</c:v>
                </c:pt>
                <c:pt idx="1957">
                  <c:v>49.492247209467656</c:v>
                </c:pt>
                <c:pt idx="1958">
                  <c:v>61.50448090614222</c:v>
                </c:pt>
                <c:pt idx="1959">
                  <c:v>22.851471754343681</c:v>
                </c:pt>
                <c:pt idx="1960">
                  <c:v>41.768599237998586</c:v>
                </c:pt>
                <c:pt idx="1961">
                  <c:v>71.288656994229001</c:v>
                </c:pt>
                <c:pt idx="1962">
                  <c:v>84.294539495936476</c:v>
                </c:pt>
                <c:pt idx="1963">
                  <c:v>49.323164559804255</c:v>
                </c:pt>
                <c:pt idx="1964">
                  <c:v>45.722480435060788</c:v>
                </c:pt>
                <c:pt idx="1965">
                  <c:v>62.649268685335755</c:v>
                </c:pt>
                <c:pt idx="1966">
                  <c:v>88.804515320919762</c:v>
                </c:pt>
                <c:pt idx="1967">
                  <c:v>83.315759938430631</c:v>
                </c:pt>
                <c:pt idx="1968">
                  <c:v>38.726621264213549</c:v>
                </c:pt>
                <c:pt idx="1969">
                  <c:v>27.187517828833599</c:v>
                </c:pt>
                <c:pt idx="1970">
                  <c:v>101.95691467139423</c:v>
                </c:pt>
                <c:pt idx="1971">
                  <c:v>32.927293962220695</c:v>
                </c:pt>
                <c:pt idx="1972">
                  <c:v>59.667542106114929</c:v>
                </c:pt>
                <c:pt idx="1973">
                  <c:v>78.140437838876608</c:v>
                </c:pt>
                <c:pt idx="1974">
                  <c:v>112.00912051768262</c:v>
                </c:pt>
                <c:pt idx="1975">
                  <c:v>44.858025427641778</c:v>
                </c:pt>
                <c:pt idx="1976">
                  <c:v>94.580056331468413</c:v>
                </c:pt>
                <c:pt idx="1977">
                  <c:v>73.027310773762352</c:v>
                </c:pt>
                <c:pt idx="1978">
                  <c:v>34.516613186439805</c:v>
                </c:pt>
                <c:pt idx="1979">
                  <c:v>63.698934620170547</c:v>
                </c:pt>
                <c:pt idx="1980">
                  <c:v>83.980760768789594</c:v>
                </c:pt>
                <c:pt idx="1981">
                  <c:v>25.731499890532909</c:v>
                </c:pt>
                <c:pt idx="1982">
                  <c:v>100.73534373938315</c:v>
                </c:pt>
                <c:pt idx="1983">
                  <c:v>26.270723057967178</c:v>
                </c:pt>
                <c:pt idx="1984">
                  <c:v>69.431318602779839</c:v>
                </c:pt>
                <c:pt idx="1985">
                  <c:v>39.4163707861278</c:v>
                </c:pt>
                <c:pt idx="1986">
                  <c:v>74.509672390594829</c:v>
                </c:pt>
                <c:pt idx="1987">
                  <c:v>91.475695277949157</c:v>
                </c:pt>
                <c:pt idx="1988">
                  <c:v>52.596821173822249</c:v>
                </c:pt>
                <c:pt idx="1989">
                  <c:v>103.26531942495306</c:v>
                </c:pt>
                <c:pt idx="1990">
                  <c:v>75.260394661075424</c:v>
                </c:pt>
                <c:pt idx="1991">
                  <c:v>60.152688179084677</c:v>
                </c:pt>
                <c:pt idx="1992">
                  <c:v>75.051827098529074</c:v>
                </c:pt>
                <c:pt idx="1993">
                  <c:v>48.409937170374107</c:v>
                </c:pt>
                <c:pt idx="1994">
                  <c:v>49.71817696942211</c:v>
                </c:pt>
                <c:pt idx="1995">
                  <c:v>56.903220417333969</c:v>
                </c:pt>
                <c:pt idx="1996">
                  <c:v>34.558902233341591</c:v>
                </c:pt>
                <c:pt idx="1997">
                  <c:v>66.522351235878531</c:v>
                </c:pt>
                <c:pt idx="1998">
                  <c:v>28.126328263910263</c:v>
                </c:pt>
                <c:pt idx="1999">
                  <c:v>86.502090005969634</c:v>
                </c:pt>
                <c:pt idx="2000">
                  <c:v>52.603930375129082</c:v>
                </c:pt>
                <c:pt idx="2001">
                  <c:v>40.54125887136972</c:v>
                </c:pt>
                <c:pt idx="2002">
                  <c:v>62.278032932385372</c:v>
                </c:pt>
                <c:pt idx="2003">
                  <c:v>51.147610895713385</c:v>
                </c:pt>
                <c:pt idx="2004">
                  <c:v>35.009642184799866</c:v>
                </c:pt>
                <c:pt idx="2005">
                  <c:v>55.12703909336436</c:v>
                </c:pt>
                <c:pt idx="2006">
                  <c:v>103.19051151654408</c:v>
                </c:pt>
                <c:pt idx="2007">
                  <c:v>62.536870570478129</c:v>
                </c:pt>
                <c:pt idx="2008">
                  <c:v>34.888804060914921</c:v>
                </c:pt>
                <c:pt idx="2009">
                  <c:v>39.17424255043516</c:v>
                </c:pt>
                <c:pt idx="2010">
                  <c:v>72.202914259040327</c:v>
                </c:pt>
                <c:pt idx="2011">
                  <c:v>106.55758126263176</c:v>
                </c:pt>
                <c:pt idx="2012">
                  <c:v>83.292799665637276</c:v>
                </c:pt>
                <c:pt idx="2013">
                  <c:v>25.656547660536361</c:v>
                </c:pt>
                <c:pt idx="2014">
                  <c:v>80.050157730515977</c:v>
                </c:pt>
                <c:pt idx="2015">
                  <c:v>120.53481269925095</c:v>
                </c:pt>
                <c:pt idx="2016">
                  <c:v>67.585043258680741</c:v>
                </c:pt>
                <c:pt idx="2017">
                  <c:v>98.520464454070819</c:v>
                </c:pt>
                <c:pt idx="2018">
                  <c:v>42.676277131222143</c:v>
                </c:pt>
                <c:pt idx="2019">
                  <c:v>37.461470050851553</c:v>
                </c:pt>
                <c:pt idx="2020">
                  <c:v>57.654170933489048</c:v>
                </c:pt>
                <c:pt idx="2021">
                  <c:v>55.697089794027022</c:v>
                </c:pt>
                <c:pt idx="2022">
                  <c:v>34.99057896441149</c:v>
                </c:pt>
                <c:pt idx="2023">
                  <c:v>71.103567077771785</c:v>
                </c:pt>
                <c:pt idx="2024">
                  <c:v>32.544376402091977</c:v>
                </c:pt>
                <c:pt idx="2025">
                  <c:v>69.289276855949012</c:v>
                </c:pt>
                <c:pt idx="2026">
                  <c:v>91.012076912316004</c:v>
                </c:pt>
                <c:pt idx="2027">
                  <c:v>87.031717421454474</c:v>
                </c:pt>
                <c:pt idx="2028">
                  <c:v>32.383232925129349</c:v>
                </c:pt>
                <c:pt idx="2029">
                  <c:v>41.204586460769406</c:v>
                </c:pt>
                <c:pt idx="2030">
                  <c:v>34.004032489245233</c:v>
                </c:pt>
                <c:pt idx="2031">
                  <c:v>80.904767598147444</c:v>
                </c:pt>
                <c:pt idx="2032">
                  <c:v>55.24502512531118</c:v>
                </c:pt>
                <c:pt idx="2033">
                  <c:v>56.338082344613163</c:v>
                </c:pt>
                <c:pt idx="2034">
                  <c:v>88.80124766758334</c:v>
                </c:pt>
                <c:pt idx="2035">
                  <c:v>45.389034413806286</c:v>
                </c:pt>
                <c:pt idx="2036">
                  <c:v>35.427266762613776</c:v>
                </c:pt>
                <c:pt idx="2037">
                  <c:v>50.7765450823522</c:v>
                </c:pt>
                <c:pt idx="2038">
                  <c:v>59.258303147594255</c:v>
                </c:pt>
                <c:pt idx="2039">
                  <c:v>56.147187331178245</c:v>
                </c:pt>
                <c:pt idx="2040">
                  <c:v>73.10654342474237</c:v>
                </c:pt>
                <c:pt idx="2041">
                  <c:v>46.052113651750645</c:v>
                </c:pt>
                <c:pt idx="2042">
                  <c:v>44.10768845553411</c:v>
                </c:pt>
                <c:pt idx="2043">
                  <c:v>32.181785957423877</c:v>
                </c:pt>
                <c:pt idx="2044">
                  <c:v>106.61383434603512</c:v>
                </c:pt>
                <c:pt idx="2045">
                  <c:v>107.46694632288371</c:v>
                </c:pt>
                <c:pt idx="2046">
                  <c:v>37.296602509222893</c:v>
                </c:pt>
                <c:pt idx="2047">
                  <c:v>73.752526240736131</c:v>
                </c:pt>
                <c:pt idx="2048">
                  <c:v>104.55426500181542</c:v>
                </c:pt>
                <c:pt idx="2049">
                  <c:v>63.130583901099776</c:v>
                </c:pt>
                <c:pt idx="2050">
                  <c:v>57.58315866866301</c:v>
                </c:pt>
                <c:pt idx="2051">
                  <c:v>36.439065600736967</c:v>
                </c:pt>
                <c:pt idx="2052">
                  <c:v>40.172481890694499</c:v>
                </c:pt>
                <c:pt idx="2053">
                  <c:v>87.448759163744498</c:v>
                </c:pt>
                <c:pt idx="2054">
                  <c:v>42.524334891382118</c:v>
                </c:pt>
                <c:pt idx="2055">
                  <c:v>98.65190246392811</c:v>
                </c:pt>
                <c:pt idx="2056">
                  <c:v>38.51004779601169</c:v>
                </c:pt>
                <c:pt idx="2057">
                  <c:v>56.252113405885744</c:v>
                </c:pt>
                <c:pt idx="2058">
                  <c:v>77.976471838860107</c:v>
                </c:pt>
                <c:pt idx="2059">
                  <c:v>53.076081669953616</c:v>
                </c:pt>
                <c:pt idx="2060">
                  <c:v>68.072192292740951</c:v>
                </c:pt>
                <c:pt idx="2061">
                  <c:v>66.472596248142196</c:v>
                </c:pt>
                <c:pt idx="2062">
                  <c:v>38.267024278616944</c:v>
                </c:pt>
                <c:pt idx="2063">
                  <c:v>57.423847058148937</c:v>
                </c:pt>
                <c:pt idx="2064">
                  <c:v>74.176178347070064</c:v>
                </c:pt>
                <c:pt idx="2065">
                  <c:v>100.56508963418656</c:v>
                </c:pt>
                <c:pt idx="2066">
                  <c:v>70.428736254354035</c:v>
                </c:pt>
                <c:pt idx="2067">
                  <c:v>80.562260550589244</c:v>
                </c:pt>
                <c:pt idx="2068">
                  <c:v>32.93420232718865</c:v>
                </c:pt>
                <c:pt idx="2069">
                  <c:v>49.655506544666437</c:v>
                </c:pt>
                <c:pt idx="2070">
                  <c:v>47.147087180962558</c:v>
                </c:pt>
                <c:pt idx="2071">
                  <c:v>64.370991736774513</c:v>
                </c:pt>
                <c:pt idx="2072">
                  <c:v>45.568185819694449</c:v>
                </c:pt>
                <c:pt idx="2073">
                  <c:v>78.095404145722412</c:v>
                </c:pt>
                <c:pt idx="2074">
                  <c:v>52.129088913861438</c:v>
                </c:pt>
                <c:pt idx="2075">
                  <c:v>25.56854526697521</c:v>
                </c:pt>
                <c:pt idx="2076">
                  <c:v>55.136806652499196</c:v>
                </c:pt>
                <c:pt idx="2077">
                  <c:v>39.816252917543991</c:v>
                </c:pt>
                <c:pt idx="2078">
                  <c:v>49.186553056507655</c:v>
                </c:pt>
                <c:pt idx="2079">
                  <c:v>37.221549547795519</c:v>
                </c:pt>
                <c:pt idx="2080">
                  <c:v>74.543171312201764</c:v>
                </c:pt>
                <c:pt idx="2081">
                  <c:v>74.456702912178343</c:v>
                </c:pt>
                <c:pt idx="2082">
                  <c:v>70.431036899554485</c:v>
                </c:pt>
                <c:pt idx="2083">
                  <c:v>45.558470657264827</c:v>
                </c:pt>
                <c:pt idx="2084">
                  <c:v>74.440499402862713</c:v>
                </c:pt>
                <c:pt idx="2085">
                  <c:v>64.370150739463526</c:v>
                </c:pt>
                <c:pt idx="2086">
                  <c:v>92.789729421238363</c:v>
                </c:pt>
                <c:pt idx="2087">
                  <c:v>103.41845141638267</c:v>
                </c:pt>
                <c:pt idx="2088">
                  <c:v>95.110764515439001</c:v>
                </c:pt>
                <c:pt idx="2089">
                  <c:v>53.236247661627758</c:v>
                </c:pt>
                <c:pt idx="2090">
                  <c:v>89.52784733158137</c:v>
                </c:pt>
                <c:pt idx="2091">
                  <c:v>50.942355703486434</c:v>
                </c:pt>
                <c:pt idx="2092">
                  <c:v>48.822563705110326</c:v>
                </c:pt>
                <c:pt idx="2093">
                  <c:v>72.461432991338214</c:v>
                </c:pt>
                <c:pt idx="2094">
                  <c:v>66.51513084990097</c:v>
                </c:pt>
                <c:pt idx="2095">
                  <c:v>95.705122911761052</c:v>
                </c:pt>
                <c:pt idx="2096">
                  <c:v>20.985623166579423</c:v>
                </c:pt>
                <c:pt idx="2097">
                  <c:v>89.681509670664482</c:v>
                </c:pt>
                <c:pt idx="2098">
                  <c:v>27.500032656389461</c:v>
                </c:pt>
                <c:pt idx="2099">
                  <c:v>27.679257964249011</c:v>
                </c:pt>
                <c:pt idx="2100">
                  <c:v>35.487212525915609</c:v>
                </c:pt>
                <c:pt idx="2102">
                  <c:v>0</c:v>
                </c:pt>
                <c:pt idx="2103">
                  <c:v>15.736181740535136</c:v>
                </c:pt>
                <c:pt idx="2104">
                  <c:v>4.2788137161779876</c:v>
                </c:pt>
                <c:pt idx="2105">
                  <c:v>0</c:v>
                </c:pt>
                <c:pt idx="2106">
                  <c:v>27.103591484224712</c:v>
                </c:pt>
                <c:pt idx="2107">
                  <c:v>0</c:v>
                </c:pt>
                <c:pt idx="2108">
                  <c:v>0</c:v>
                </c:pt>
                <c:pt idx="2109">
                  <c:v>14.437802968573664</c:v>
                </c:pt>
                <c:pt idx="2110">
                  <c:v>35.625976070665381</c:v>
                </c:pt>
                <c:pt idx="2111">
                  <c:v>0</c:v>
                </c:pt>
                <c:pt idx="2112">
                  <c:v>14.018100758999273</c:v>
                </c:pt>
                <c:pt idx="2113">
                  <c:v>49.787998255238875</c:v>
                </c:pt>
                <c:pt idx="2114">
                  <c:v>2.630016614102495</c:v>
                </c:pt>
                <c:pt idx="2115">
                  <c:v>6.1116080757395022</c:v>
                </c:pt>
                <c:pt idx="2116">
                  <c:v>3.9089383558854687</c:v>
                </c:pt>
                <c:pt idx="2117">
                  <c:v>0</c:v>
                </c:pt>
                <c:pt idx="2118">
                  <c:v>0</c:v>
                </c:pt>
                <c:pt idx="2119">
                  <c:v>20.645647763621891</c:v>
                </c:pt>
                <c:pt idx="2120">
                  <c:v>0</c:v>
                </c:pt>
                <c:pt idx="2121">
                  <c:v>0</c:v>
                </c:pt>
                <c:pt idx="2122">
                  <c:v>0</c:v>
                </c:pt>
                <c:pt idx="2123">
                  <c:v>30.70767784180428</c:v>
                </c:pt>
                <c:pt idx="2124">
                  <c:v>35.796944542853581</c:v>
                </c:pt>
                <c:pt idx="2125">
                  <c:v>1.8893559956076686</c:v>
                </c:pt>
                <c:pt idx="2126">
                  <c:v>10.200666206651434</c:v>
                </c:pt>
                <c:pt idx="2127">
                  <c:v>2.6391135262253078</c:v>
                </c:pt>
                <c:pt idx="2128">
                  <c:v>0</c:v>
                </c:pt>
                <c:pt idx="2129">
                  <c:v>45.625010898058072</c:v>
                </c:pt>
                <c:pt idx="2130">
                  <c:v>50.622204698570812</c:v>
                </c:pt>
                <c:pt idx="2131">
                  <c:v>0</c:v>
                </c:pt>
                <c:pt idx="2132">
                  <c:v>0</c:v>
                </c:pt>
                <c:pt idx="2133">
                  <c:v>0</c:v>
                </c:pt>
                <c:pt idx="2134">
                  <c:v>31.132786816642554</c:v>
                </c:pt>
                <c:pt idx="2135">
                  <c:v>13.452427479869815</c:v>
                </c:pt>
                <c:pt idx="2136">
                  <c:v>41.864218145445591</c:v>
                </c:pt>
                <c:pt idx="2137">
                  <c:v>0</c:v>
                </c:pt>
                <c:pt idx="2138">
                  <c:v>12.325752496429885</c:v>
                </c:pt>
                <c:pt idx="2139">
                  <c:v>0</c:v>
                </c:pt>
                <c:pt idx="2140">
                  <c:v>15.617802511040413</c:v>
                </c:pt>
                <c:pt idx="2141">
                  <c:v>8.674427644023833</c:v>
                </c:pt>
                <c:pt idx="2142">
                  <c:v>0</c:v>
                </c:pt>
                <c:pt idx="2143">
                  <c:v>0</c:v>
                </c:pt>
                <c:pt idx="2144">
                  <c:v>50.756524216856988</c:v>
                </c:pt>
                <c:pt idx="2145">
                  <c:v>15.368009292766009</c:v>
                </c:pt>
                <c:pt idx="2146">
                  <c:v>0</c:v>
                </c:pt>
                <c:pt idx="2147">
                  <c:v>21.708298545707066</c:v>
                </c:pt>
                <c:pt idx="2148">
                  <c:v>5.7134480338435472</c:v>
                </c:pt>
                <c:pt idx="2149">
                  <c:v>0</c:v>
                </c:pt>
                <c:pt idx="2150">
                  <c:v>0</c:v>
                </c:pt>
                <c:pt idx="2151">
                  <c:v>16.293423876324045</c:v>
                </c:pt>
                <c:pt idx="2152">
                  <c:v>2.6048318653058407</c:v>
                </c:pt>
                <c:pt idx="2153">
                  <c:v>10.762165038687453</c:v>
                </c:pt>
                <c:pt idx="2154">
                  <c:v>0</c:v>
                </c:pt>
                <c:pt idx="2155">
                  <c:v>17.391184133811155</c:v>
                </c:pt>
                <c:pt idx="2156">
                  <c:v>11.639502971061049</c:v>
                </c:pt>
                <c:pt idx="2157">
                  <c:v>0</c:v>
                </c:pt>
                <c:pt idx="2158">
                  <c:v>12.515987865514544</c:v>
                </c:pt>
                <c:pt idx="2159">
                  <c:v>26.184689392958703</c:v>
                </c:pt>
                <c:pt idx="2160">
                  <c:v>37.784252642845701</c:v>
                </c:pt>
                <c:pt idx="2161">
                  <c:v>20.827097017430791</c:v>
                </c:pt>
                <c:pt idx="2162">
                  <c:v>16.136670811355149</c:v>
                </c:pt>
                <c:pt idx="2163">
                  <c:v>5.2245922642378471</c:v>
                </c:pt>
                <c:pt idx="2164">
                  <c:v>0</c:v>
                </c:pt>
                <c:pt idx="2165">
                  <c:v>21.644325302367434</c:v>
                </c:pt>
                <c:pt idx="2166">
                  <c:v>8.8821019377494128</c:v>
                </c:pt>
                <c:pt idx="2167">
                  <c:v>2.4029273946047414</c:v>
                </c:pt>
                <c:pt idx="2168">
                  <c:v>0</c:v>
                </c:pt>
                <c:pt idx="2169">
                  <c:v>0.3496890223233407</c:v>
                </c:pt>
                <c:pt idx="2170">
                  <c:v>19.367988245170768</c:v>
                </c:pt>
                <c:pt idx="2171">
                  <c:v>17.639255573661217</c:v>
                </c:pt>
                <c:pt idx="2172">
                  <c:v>0</c:v>
                </c:pt>
                <c:pt idx="2173">
                  <c:v>50.39921470709497</c:v>
                </c:pt>
                <c:pt idx="2174">
                  <c:v>22.757102010783733</c:v>
                </c:pt>
                <c:pt idx="2175">
                  <c:v>9.8829000568397642</c:v>
                </c:pt>
                <c:pt idx="2176">
                  <c:v>21.340066818081958</c:v>
                </c:pt>
                <c:pt idx="2177">
                  <c:v>0</c:v>
                </c:pt>
                <c:pt idx="2178">
                  <c:v>9.0839548453299379</c:v>
                </c:pt>
                <c:pt idx="2179">
                  <c:v>0</c:v>
                </c:pt>
                <c:pt idx="2180">
                  <c:v>6.6093591599252184</c:v>
                </c:pt>
                <c:pt idx="2181">
                  <c:v>43.3089884707015</c:v>
                </c:pt>
                <c:pt idx="2182">
                  <c:v>0</c:v>
                </c:pt>
                <c:pt idx="2183">
                  <c:v>1.7936478154679061</c:v>
                </c:pt>
                <c:pt idx="2184">
                  <c:v>35.011341880993342</c:v>
                </c:pt>
                <c:pt idx="2185">
                  <c:v>2.7204978102129385</c:v>
                </c:pt>
                <c:pt idx="2186">
                  <c:v>0</c:v>
                </c:pt>
                <c:pt idx="2187">
                  <c:v>0</c:v>
                </c:pt>
                <c:pt idx="2188">
                  <c:v>5.4277711699190494</c:v>
                </c:pt>
                <c:pt idx="2189">
                  <c:v>0</c:v>
                </c:pt>
                <c:pt idx="2190">
                  <c:v>11.298588920624747</c:v>
                </c:pt>
                <c:pt idx="2191">
                  <c:v>0</c:v>
                </c:pt>
                <c:pt idx="2192">
                  <c:v>49.54795829692128</c:v>
                </c:pt>
                <c:pt idx="2193">
                  <c:v>0</c:v>
                </c:pt>
                <c:pt idx="2194">
                  <c:v>96.371222131929329</c:v>
                </c:pt>
                <c:pt idx="2195">
                  <c:v>5.5181949635682876</c:v>
                </c:pt>
                <c:pt idx="2196">
                  <c:v>40.712004010075731</c:v>
                </c:pt>
                <c:pt idx="2197">
                  <c:v>69.541904298654643</c:v>
                </c:pt>
                <c:pt idx="2198">
                  <c:v>2.3935008810741762</c:v>
                </c:pt>
                <c:pt idx="2199">
                  <c:v>47.733803463970929</c:v>
                </c:pt>
                <c:pt idx="2200">
                  <c:v>0</c:v>
                </c:pt>
                <c:pt idx="2201">
                  <c:v>2.2184981732483751</c:v>
                </c:pt>
                <c:pt idx="2202">
                  <c:v>8.1225239108793428</c:v>
                </c:pt>
                <c:pt idx="2203">
                  <c:v>0</c:v>
                </c:pt>
                <c:pt idx="2204">
                  <c:v>16.857389434352495</c:v>
                </c:pt>
                <c:pt idx="2205">
                  <c:v>14.778918425279951</c:v>
                </c:pt>
                <c:pt idx="2206">
                  <c:v>8.3009526624578331</c:v>
                </c:pt>
                <c:pt idx="2207">
                  <c:v>3.8525678913931265</c:v>
                </c:pt>
                <c:pt idx="2208">
                  <c:v>7.2130238606371</c:v>
                </c:pt>
                <c:pt idx="2209">
                  <c:v>86.678433804075993</c:v>
                </c:pt>
                <c:pt idx="2210">
                  <c:v>3.3090392206880916</c:v>
                </c:pt>
                <c:pt idx="2211">
                  <c:v>25.649190175221793</c:v>
                </c:pt>
                <c:pt idx="2212">
                  <c:v>23.102035465088839</c:v>
                </c:pt>
                <c:pt idx="2213">
                  <c:v>0</c:v>
                </c:pt>
                <c:pt idx="2214">
                  <c:v>0</c:v>
                </c:pt>
                <c:pt idx="2215">
                  <c:v>31.180630684267161</c:v>
                </c:pt>
                <c:pt idx="2216">
                  <c:v>21.528313292881272</c:v>
                </c:pt>
                <c:pt idx="2217">
                  <c:v>0</c:v>
                </c:pt>
                <c:pt idx="2218">
                  <c:v>3.9120993301381772</c:v>
                </c:pt>
                <c:pt idx="2219">
                  <c:v>0</c:v>
                </c:pt>
                <c:pt idx="2220">
                  <c:v>63.283381309033821</c:v>
                </c:pt>
                <c:pt idx="2221">
                  <c:v>22.696206953816624</c:v>
                </c:pt>
                <c:pt idx="2222">
                  <c:v>6.6436224509699331</c:v>
                </c:pt>
                <c:pt idx="2223">
                  <c:v>15.185629433772371</c:v>
                </c:pt>
                <c:pt idx="2224">
                  <c:v>0</c:v>
                </c:pt>
                <c:pt idx="2225">
                  <c:v>5.1302407634803098</c:v>
                </c:pt>
                <c:pt idx="2226">
                  <c:v>0</c:v>
                </c:pt>
                <c:pt idx="2227">
                  <c:v>14.98338706128281</c:v>
                </c:pt>
                <c:pt idx="2228">
                  <c:v>0</c:v>
                </c:pt>
                <c:pt idx="2229">
                  <c:v>3.2439032524958114</c:v>
                </c:pt>
                <c:pt idx="2230">
                  <c:v>15.806541501716865</c:v>
                </c:pt>
                <c:pt idx="2231">
                  <c:v>2.3466502770377056</c:v>
                </c:pt>
                <c:pt idx="2232">
                  <c:v>3.9020618154233508</c:v>
                </c:pt>
                <c:pt idx="2233">
                  <c:v>26.302018891656719</c:v>
                </c:pt>
                <c:pt idx="2234">
                  <c:v>0</c:v>
                </c:pt>
                <c:pt idx="2235">
                  <c:v>1.0019006530992716</c:v>
                </c:pt>
                <c:pt idx="2236">
                  <c:v>0</c:v>
                </c:pt>
                <c:pt idx="2237">
                  <c:v>12.393046473904114</c:v>
                </c:pt>
                <c:pt idx="2238">
                  <c:v>6.1169439741761469</c:v>
                </c:pt>
                <c:pt idx="2239">
                  <c:v>39.095273412731316</c:v>
                </c:pt>
                <c:pt idx="2240">
                  <c:v>9.6551155309572128</c:v>
                </c:pt>
                <c:pt idx="2241">
                  <c:v>46.684576455319871</c:v>
                </c:pt>
                <c:pt idx="2242">
                  <c:v>0</c:v>
                </c:pt>
                <c:pt idx="2243">
                  <c:v>7.1667841704144539</c:v>
                </c:pt>
                <c:pt idx="2244">
                  <c:v>1.8201449605042812</c:v>
                </c:pt>
                <c:pt idx="2245">
                  <c:v>0</c:v>
                </c:pt>
                <c:pt idx="2246">
                  <c:v>13.15930504649481</c:v>
                </c:pt>
                <c:pt idx="2247">
                  <c:v>0</c:v>
                </c:pt>
                <c:pt idx="2248">
                  <c:v>17.119441204296159</c:v>
                </c:pt>
                <c:pt idx="2249">
                  <c:v>68.327261440539516</c:v>
                </c:pt>
                <c:pt idx="2250">
                  <c:v>47.929346509429394</c:v>
                </c:pt>
                <c:pt idx="2251">
                  <c:v>21.753415815266532</c:v>
                </c:pt>
                <c:pt idx="2252">
                  <c:v>16.894251030619156</c:v>
                </c:pt>
                <c:pt idx="2253">
                  <c:v>1.6213305301695344</c:v>
                </c:pt>
                <c:pt idx="2254">
                  <c:v>34.865820538294535</c:v>
                </c:pt>
                <c:pt idx="2255">
                  <c:v>3.7298138652969599</c:v>
                </c:pt>
                <c:pt idx="2256">
                  <c:v>0</c:v>
                </c:pt>
                <c:pt idx="2257">
                  <c:v>18.966305313651009</c:v>
                </c:pt>
                <c:pt idx="2258">
                  <c:v>9.4716813045366823</c:v>
                </c:pt>
                <c:pt idx="2259">
                  <c:v>18.256663053067992</c:v>
                </c:pt>
                <c:pt idx="2260">
                  <c:v>0</c:v>
                </c:pt>
                <c:pt idx="2261">
                  <c:v>4.0436833887013801</c:v>
                </c:pt>
                <c:pt idx="2262">
                  <c:v>39.072194292182587</c:v>
                </c:pt>
                <c:pt idx="2263">
                  <c:v>47.958694946579271</c:v>
                </c:pt>
                <c:pt idx="2264">
                  <c:v>0</c:v>
                </c:pt>
                <c:pt idx="2265">
                  <c:v>24.5595671323799</c:v>
                </c:pt>
                <c:pt idx="2266">
                  <c:v>18.212039966716052</c:v>
                </c:pt>
                <c:pt idx="2267">
                  <c:v>75.111899720319116</c:v>
                </c:pt>
                <c:pt idx="2268">
                  <c:v>0</c:v>
                </c:pt>
                <c:pt idx="2269">
                  <c:v>40.631808659805898</c:v>
                </c:pt>
                <c:pt idx="2270">
                  <c:v>36.653866646630995</c:v>
                </c:pt>
                <c:pt idx="2271">
                  <c:v>4.7064866889293846</c:v>
                </c:pt>
                <c:pt idx="2272">
                  <c:v>20.794653477357798</c:v>
                </c:pt>
                <c:pt idx="2273">
                  <c:v>60.026998872091944</c:v>
                </c:pt>
                <c:pt idx="2274">
                  <c:v>68.13929223466036</c:v>
                </c:pt>
                <c:pt idx="2275">
                  <c:v>17.420499687990056</c:v>
                </c:pt>
                <c:pt idx="2276">
                  <c:v>0</c:v>
                </c:pt>
                <c:pt idx="2277">
                  <c:v>3.5804019298430729</c:v>
                </c:pt>
                <c:pt idx="2278">
                  <c:v>26.499500652396975</c:v>
                </c:pt>
                <c:pt idx="2279">
                  <c:v>24.826656817168914</c:v>
                </c:pt>
                <c:pt idx="2280">
                  <c:v>28.438525965464986</c:v>
                </c:pt>
                <c:pt idx="2281">
                  <c:v>0</c:v>
                </c:pt>
                <c:pt idx="2282">
                  <c:v>0</c:v>
                </c:pt>
                <c:pt idx="2283">
                  <c:v>4.0571338390195262</c:v>
                </c:pt>
                <c:pt idx="2284">
                  <c:v>0</c:v>
                </c:pt>
                <c:pt idx="2285">
                  <c:v>0</c:v>
                </c:pt>
                <c:pt idx="2286">
                  <c:v>0</c:v>
                </c:pt>
                <c:pt idx="2287">
                  <c:v>3.2203822549037064</c:v>
                </c:pt>
                <c:pt idx="2288">
                  <c:v>12.662204678288305</c:v>
                </c:pt>
                <c:pt idx="2289">
                  <c:v>38.984048159507893</c:v>
                </c:pt>
                <c:pt idx="2290">
                  <c:v>31.36491914806961</c:v>
                </c:pt>
                <c:pt idx="2291">
                  <c:v>16.914326398716266</c:v>
                </c:pt>
                <c:pt idx="2292">
                  <c:v>3.639667042735284</c:v>
                </c:pt>
                <c:pt idx="2293">
                  <c:v>0</c:v>
                </c:pt>
                <c:pt idx="2294">
                  <c:v>1.0226151390691967</c:v>
                </c:pt>
                <c:pt idx="2295">
                  <c:v>0</c:v>
                </c:pt>
                <c:pt idx="2296">
                  <c:v>28.182819261249101</c:v>
                </c:pt>
                <c:pt idx="2297">
                  <c:v>0</c:v>
                </c:pt>
                <c:pt idx="2298">
                  <c:v>1.9581417131380909</c:v>
                </c:pt>
                <c:pt idx="2299">
                  <c:v>20.049058277435559</c:v>
                </c:pt>
                <c:pt idx="2300">
                  <c:v>14.379708244696449</c:v>
                </c:pt>
                <c:pt idx="2301">
                  <c:v>12.077930909820532</c:v>
                </c:pt>
                <c:pt idx="2302">
                  <c:v>0</c:v>
                </c:pt>
                <c:pt idx="2303">
                  <c:v>39.680537748619649</c:v>
                </c:pt>
                <c:pt idx="2304">
                  <c:v>15.495132865805591</c:v>
                </c:pt>
                <c:pt idx="2305">
                  <c:v>7.1178095071323053</c:v>
                </c:pt>
                <c:pt idx="2306">
                  <c:v>10.915213438725873</c:v>
                </c:pt>
                <c:pt idx="2307">
                  <c:v>20.812036603699578</c:v>
                </c:pt>
                <c:pt idx="2308">
                  <c:v>0</c:v>
                </c:pt>
                <c:pt idx="2309">
                  <c:v>33.758289555623819</c:v>
                </c:pt>
                <c:pt idx="2310">
                  <c:v>0</c:v>
                </c:pt>
                <c:pt idx="2311">
                  <c:v>27.296657826730641</c:v>
                </c:pt>
                <c:pt idx="2312">
                  <c:v>0</c:v>
                </c:pt>
                <c:pt idx="2313">
                  <c:v>15.821267477156907</c:v>
                </c:pt>
                <c:pt idx="2314">
                  <c:v>19.684589661059785</c:v>
                </c:pt>
                <c:pt idx="2315">
                  <c:v>0</c:v>
                </c:pt>
                <c:pt idx="2316">
                  <c:v>23.914300596337846</c:v>
                </c:pt>
                <c:pt idx="2317">
                  <c:v>0</c:v>
                </c:pt>
                <c:pt idx="2318">
                  <c:v>0</c:v>
                </c:pt>
                <c:pt idx="2319">
                  <c:v>7.6357286039027832</c:v>
                </c:pt>
                <c:pt idx="2320">
                  <c:v>20.905417254268009</c:v>
                </c:pt>
                <c:pt idx="2321">
                  <c:v>17.348677835938762</c:v>
                </c:pt>
                <c:pt idx="2322">
                  <c:v>7.9837817788302283</c:v>
                </c:pt>
                <c:pt idx="2323">
                  <c:v>25.347671313492913</c:v>
                </c:pt>
                <c:pt idx="2324">
                  <c:v>0</c:v>
                </c:pt>
                <c:pt idx="2325">
                  <c:v>7.7321876979529121</c:v>
                </c:pt>
                <c:pt idx="2326">
                  <c:v>1.1535417179145102</c:v>
                </c:pt>
                <c:pt idx="2327">
                  <c:v>0</c:v>
                </c:pt>
                <c:pt idx="2328">
                  <c:v>0</c:v>
                </c:pt>
                <c:pt idx="2329">
                  <c:v>23.292360500689689</c:v>
                </c:pt>
                <c:pt idx="2330">
                  <c:v>0.90663556829560044</c:v>
                </c:pt>
                <c:pt idx="2331">
                  <c:v>0</c:v>
                </c:pt>
                <c:pt idx="2332">
                  <c:v>0</c:v>
                </c:pt>
                <c:pt idx="2333">
                  <c:v>43.901745017065387</c:v>
                </c:pt>
                <c:pt idx="2334">
                  <c:v>36.30142381194775</c:v>
                </c:pt>
                <c:pt idx="2335">
                  <c:v>3.9388091064022079</c:v>
                </c:pt>
                <c:pt idx="2336">
                  <c:v>11.855929893163889</c:v>
                </c:pt>
                <c:pt idx="2337">
                  <c:v>8.8093674128382276</c:v>
                </c:pt>
                <c:pt idx="2338">
                  <c:v>0</c:v>
                </c:pt>
                <c:pt idx="2339">
                  <c:v>12.126453442121703</c:v>
                </c:pt>
                <c:pt idx="2340">
                  <c:v>60.544721863719687</c:v>
                </c:pt>
                <c:pt idx="2341">
                  <c:v>0</c:v>
                </c:pt>
                <c:pt idx="2342">
                  <c:v>0</c:v>
                </c:pt>
                <c:pt idx="2343">
                  <c:v>0</c:v>
                </c:pt>
                <c:pt idx="2344">
                  <c:v>29.725461556767847</c:v>
                </c:pt>
                <c:pt idx="2345">
                  <c:v>38.256946979281018</c:v>
                </c:pt>
                <c:pt idx="2346">
                  <c:v>41.734289929455045</c:v>
                </c:pt>
                <c:pt idx="2347">
                  <c:v>0</c:v>
                </c:pt>
                <c:pt idx="2348">
                  <c:v>18.774681708317978</c:v>
                </c:pt>
                <c:pt idx="2349">
                  <c:v>0</c:v>
                </c:pt>
                <c:pt idx="2350">
                  <c:v>10.444448953770426</c:v>
                </c:pt>
                <c:pt idx="2351">
                  <c:v>0</c:v>
                </c:pt>
                <c:pt idx="2352">
                  <c:v>8.7452566579197892</c:v>
                </c:pt>
                <c:pt idx="2353">
                  <c:v>0</c:v>
                </c:pt>
                <c:pt idx="2354">
                  <c:v>51.718259575790263</c:v>
                </c:pt>
                <c:pt idx="2355">
                  <c:v>14.701240247799658</c:v>
                </c:pt>
                <c:pt idx="2356">
                  <c:v>0</c:v>
                </c:pt>
                <c:pt idx="2357">
                  <c:v>42.929101094595879</c:v>
                </c:pt>
                <c:pt idx="2358">
                  <c:v>13.994472826224834</c:v>
                </c:pt>
                <c:pt idx="2359">
                  <c:v>0</c:v>
                </c:pt>
                <c:pt idx="2360">
                  <c:v>0</c:v>
                </c:pt>
                <c:pt idx="2361">
                  <c:v>11.333257925050521</c:v>
                </c:pt>
                <c:pt idx="2362">
                  <c:v>3.2404104985895459</c:v>
                </c:pt>
                <c:pt idx="2363">
                  <c:v>7.0214064913444769</c:v>
                </c:pt>
                <c:pt idx="2364">
                  <c:v>0</c:v>
                </c:pt>
                <c:pt idx="2365">
                  <c:v>25.238756340347056</c:v>
                </c:pt>
                <c:pt idx="2366">
                  <c:v>15.295022884636605</c:v>
                </c:pt>
                <c:pt idx="2367">
                  <c:v>0</c:v>
                </c:pt>
                <c:pt idx="2368">
                  <c:v>32.429494838457082</c:v>
                </c:pt>
                <c:pt idx="2369">
                  <c:v>10.715043574383291</c:v>
                </c:pt>
                <c:pt idx="2370">
                  <c:v>36.379857134164915</c:v>
                </c:pt>
                <c:pt idx="2371">
                  <c:v>35.782267270545397</c:v>
                </c:pt>
                <c:pt idx="2372">
                  <c:v>24.054307986346704</c:v>
                </c:pt>
                <c:pt idx="2373">
                  <c:v>7.9195682706164687</c:v>
                </c:pt>
                <c:pt idx="2374">
                  <c:v>0</c:v>
                </c:pt>
                <c:pt idx="2375">
                  <c:v>20.402918860415792</c:v>
                </c:pt>
                <c:pt idx="2376">
                  <c:v>9.0563066220716983</c:v>
                </c:pt>
                <c:pt idx="2377">
                  <c:v>14.296213458016604</c:v>
                </c:pt>
                <c:pt idx="2378">
                  <c:v>0</c:v>
                </c:pt>
                <c:pt idx="2379">
                  <c:v>10.515621067802687</c:v>
                </c:pt>
                <c:pt idx="2380">
                  <c:v>7.0837461809763065</c:v>
                </c:pt>
                <c:pt idx="2381">
                  <c:v>67.037837561155641</c:v>
                </c:pt>
                <c:pt idx="2382">
                  <c:v>0</c:v>
                </c:pt>
                <c:pt idx="2383">
                  <c:v>36.741352066081838</c:v>
                </c:pt>
                <c:pt idx="2384">
                  <c:v>26.620596686656757</c:v>
                </c:pt>
                <c:pt idx="2385">
                  <c:v>6.6445292095453752</c:v>
                </c:pt>
                <c:pt idx="2386">
                  <c:v>7.8965744480566986</c:v>
                </c:pt>
                <c:pt idx="2387">
                  <c:v>2.6292190465857912</c:v>
                </c:pt>
                <c:pt idx="2388">
                  <c:v>9.3011816942944119</c:v>
                </c:pt>
                <c:pt idx="2389">
                  <c:v>0</c:v>
                </c:pt>
                <c:pt idx="2390">
                  <c:v>8.0786603889410138</c:v>
                </c:pt>
                <c:pt idx="2391">
                  <c:v>28.856637979819183</c:v>
                </c:pt>
                <c:pt idx="2392">
                  <c:v>0</c:v>
                </c:pt>
                <c:pt idx="2393">
                  <c:v>9.119450269206645</c:v>
                </c:pt>
                <c:pt idx="2394">
                  <c:v>40.18554375913628</c:v>
                </c:pt>
                <c:pt idx="2395">
                  <c:v>3.8856665341032315</c:v>
                </c:pt>
                <c:pt idx="2396">
                  <c:v>0</c:v>
                </c:pt>
                <c:pt idx="2397">
                  <c:v>0</c:v>
                </c:pt>
                <c:pt idx="2398">
                  <c:v>4.8032712785536225</c:v>
                </c:pt>
                <c:pt idx="2399">
                  <c:v>0</c:v>
                </c:pt>
                <c:pt idx="2400">
                  <c:v>2.8613022608387633</c:v>
                </c:pt>
                <c:pt idx="2401">
                  <c:v>12.688513413792084</c:v>
                </c:pt>
                <c:pt idx="2402">
                  <c:v>62.600895271497947</c:v>
                </c:pt>
                <c:pt idx="2403">
                  <c:v>12.286856301878816</c:v>
                </c:pt>
                <c:pt idx="2404">
                  <c:v>90.22167997821029</c:v>
                </c:pt>
                <c:pt idx="2405">
                  <c:v>7.2174169620807511</c:v>
                </c:pt>
                <c:pt idx="2406">
                  <c:v>22.866929395461529</c:v>
                </c:pt>
                <c:pt idx="2407">
                  <c:v>51.802036093188995</c:v>
                </c:pt>
                <c:pt idx="2408">
                  <c:v>22.609349118225083</c:v>
                </c:pt>
                <c:pt idx="2409">
                  <c:v>54.481596847359064</c:v>
                </c:pt>
                <c:pt idx="2410">
                  <c:v>0</c:v>
                </c:pt>
                <c:pt idx="2411">
                  <c:v>2.3718367554829585</c:v>
                </c:pt>
                <c:pt idx="2412">
                  <c:v>0</c:v>
                </c:pt>
                <c:pt idx="2413">
                  <c:v>0</c:v>
                </c:pt>
                <c:pt idx="2414">
                  <c:v>21.182416809273182</c:v>
                </c:pt>
                <c:pt idx="2415">
                  <c:v>20.912361054299545</c:v>
                </c:pt>
                <c:pt idx="2416">
                  <c:v>13.200091728938428</c:v>
                </c:pt>
                <c:pt idx="2417">
                  <c:v>0</c:v>
                </c:pt>
                <c:pt idx="2418">
                  <c:v>3.6739736894946882</c:v>
                </c:pt>
                <c:pt idx="2419">
                  <c:v>86.092097234216396</c:v>
                </c:pt>
                <c:pt idx="2420">
                  <c:v>0</c:v>
                </c:pt>
                <c:pt idx="2421">
                  <c:v>9.5886957951118887</c:v>
                </c:pt>
                <c:pt idx="2422">
                  <c:v>40.11356551234055</c:v>
                </c:pt>
                <c:pt idx="2423">
                  <c:v>11.319034897460362</c:v>
                </c:pt>
                <c:pt idx="2424">
                  <c:v>0</c:v>
                </c:pt>
                <c:pt idx="2425">
                  <c:v>10.239074488652033</c:v>
                </c:pt>
                <c:pt idx="2426">
                  <c:v>14.921118179093494</c:v>
                </c:pt>
                <c:pt idx="2427">
                  <c:v>13.455284555613558</c:v>
                </c:pt>
                <c:pt idx="2428">
                  <c:v>24.524746530016142</c:v>
                </c:pt>
                <c:pt idx="2429">
                  <c:v>0</c:v>
                </c:pt>
                <c:pt idx="2430">
                  <c:v>52.597330883155344</c:v>
                </c:pt>
                <c:pt idx="2431">
                  <c:v>27.030468977278431</c:v>
                </c:pt>
                <c:pt idx="2432">
                  <c:v>7.0608469073000073</c:v>
                </c:pt>
                <c:pt idx="2433">
                  <c:v>18.953590275805901</c:v>
                </c:pt>
                <c:pt idx="2434">
                  <c:v>0</c:v>
                </c:pt>
                <c:pt idx="2435">
                  <c:v>4.09319001914014</c:v>
                </c:pt>
                <c:pt idx="2436">
                  <c:v>0</c:v>
                </c:pt>
                <c:pt idx="2437">
                  <c:v>7.5979654173231737</c:v>
                </c:pt>
                <c:pt idx="2438">
                  <c:v>7.1603593382004824</c:v>
                </c:pt>
                <c:pt idx="2439">
                  <c:v>0</c:v>
                </c:pt>
                <c:pt idx="2440">
                  <c:v>16.449702137735461</c:v>
                </c:pt>
                <c:pt idx="2441">
                  <c:v>12.84642972824418</c:v>
                </c:pt>
                <c:pt idx="2442">
                  <c:v>9.3310363979550619</c:v>
                </c:pt>
                <c:pt idx="2443">
                  <c:v>26.225707491472082</c:v>
                </c:pt>
                <c:pt idx="2444">
                  <c:v>0</c:v>
                </c:pt>
                <c:pt idx="2445">
                  <c:v>1.4096818422877497</c:v>
                </c:pt>
                <c:pt idx="2446">
                  <c:v>0</c:v>
                </c:pt>
                <c:pt idx="2447">
                  <c:v>2.2579055508939296</c:v>
                </c:pt>
                <c:pt idx="2448">
                  <c:v>16.933003712653072</c:v>
                </c:pt>
                <c:pt idx="2449">
                  <c:v>29.038684783701125</c:v>
                </c:pt>
                <c:pt idx="2450">
                  <c:v>23.210771944134141</c:v>
                </c:pt>
                <c:pt idx="2451">
                  <c:v>34.995968961840319</c:v>
                </c:pt>
                <c:pt idx="2452">
                  <c:v>0</c:v>
                </c:pt>
                <c:pt idx="2453">
                  <c:v>10.800881886778427</c:v>
                </c:pt>
                <c:pt idx="2454">
                  <c:v>1.4694679457066664</c:v>
                </c:pt>
                <c:pt idx="2455">
                  <c:v>0</c:v>
                </c:pt>
                <c:pt idx="2456">
                  <c:v>17.378527338947197</c:v>
                </c:pt>
                <c:pt idx="2457">
                  <c:v>0</c:v>
                </c:pt>
                <c:pt idx="2458">
                  <c:v>37.294529711648984</c:v>
                </c:pt>
                <c:pt idx="2459">
                  <c:v>82.091890335532085</c:v>
                </c:pt>
                <c:pt idx="2460">
                  <c:v>24.018893477721836</c:v>
                </c:pt>
                <c:pt idx="2461">
                  <c:v>43.973539719192686</c:v>
                </c:pt>
                <c:pt idx="2462">
                  <c:v>17.236980402019132</c:v>
                </c:pt>
                <c:pt idx="2463">
                  <c:v>7.0786842487165114</c:v>
                </c:pt>
                <c:pt idx="2464">
                  <c:v>28.406636776163925</c:v>
                </c:pt>
                <c:pt idx="2465">
                  <c:v>0</c:v>
                </c:pt>
                <c:pt idx="2466">
                  <c:v>0</c:v>
                </c:pt>
                <c:pt idx="2467">
                  <c:v>55.294247674495764</c:v>
                </c:pt>
                <c:pt idx="2468">
                  <c:v>21.285200716679224</c:v>
                </c:pt>
                <c:pt idx="2469">
                  <c:v>36.308855383888023</c:v>
                </c:pt>
                <c:pt idx="2470">
                  <c:v>16.175311970098988</c:v>
                </c:pt>
                <c:pt idx="2471">
                  <c:v>0</c:v>
                </c:pt>
                <c:pt idx="2472">
                  <c:v>52.393105824455951</c:v>
                </c:pt>
                <c:pt idx="2473">
                  <c:v>65.253370740306508</c:v>
                </c:pt>
                <c:pt idx="2474">
                  <c:v>4.4457659427971521</c:v>
                </c:pt>
                <c:pt idx="2475">
                  <c:v>16.31066118641257</c:v>
                </c:pt>
                <c:pt idx="2476">
                  <c:v>23.102328796484386</c:v>
                </c:pt>
                <c:pt idx="2477">
                  <c:v>80.383689677524089</c:v>
                </c:pt>
                <c:pt idx="2478">
                  <c:v>0</c:v>
                </c:pt>
                <c:pt idx="2479">
                  <c:v>27.361172398860973</c:v>
                </c:pt>
                <c:pt idx="2480">
                  <c:v>33.117284360098019</c:v>
                </c:pt>
                <c:pt idx="2481">
                  <c:v>4.7711243844786386</c:v>
                </c:pt>
                <c:pt idx="2482">
                  <c:v>26.752539200981097</c:v>
                </c:pt>
                <c:pt idx="2483">
                  <c:v>37.094191283424614</c:v>
                </c:pt>
                <c:pt idx="2484">
                  <c:v>69.868306801235519</c:v>
                </c:pt>
                <c:pt idx="2485">
                  <c:v>18.020193292257826</c:v>
                </c:pt>
                <c:pt idx="2486">
                  <c:v>18.579420393578403</c:v>
                </c:pt>
                <c:pt idx="2487">
                  <c:v>9.705081465506483</c:v>
                </c:pt>
                <c:pt idx="2488">
                  <c:v>31.417296216285454</c:v>
                </c:pt>
                <c:pt idx="2489">
                  <c:v>26.207362724270507</c:v>
                </c:pt>
                <c:pt idx="2490">
                  <c:v>22.19932919323967</c:v>
                </c:pt>
                <c:pt idx="2491">
                  <c:v>0</c:v>
                </c:pt>
                <c:pt idx="2492">
                  <c:v>0</c:v>
                </c:pt>
                <c:pt idx="2493">
                  <c:v>0</c:v>
                </c:pt>
                <c:pt idx="2494">
                  <c:v>0</c:v>
                </c:pt>
                <c:pt idx="2495">
                  <c:v>0</c:v>
                </c:pt>
                <c:pt idx="2496">
                  <c:v>0</c:v>
                </c:pt>
                <c:pt idx="2497">
                  <c:v>7.8165088941874501</c:v>
                </c:pt>
                <c:pt idx="2498">
                  <c:v>29.016932161539778</c:v>
                </c:pt>
                <c:pt idx="2499">
                  <c:v>32.451691809626091</c:v>
                </c:pt>
                <c:pt idx="2500">
                  <c:v>30.462265283581814</c:v>
                </c:pt>
                <c:pt idx="2501">
                  <c:v>59.359276635074032</c:v>
                </c:pt>
                <c:pt idx="2502">
                  <c:v>2.7360399056230502</c:v>
                </c:pt>
                <c:pt idx="2503">
                  <c:v>12.998809954819556</c:v>
                </c:pt>
                <c:pt idx="2504">
                  <c:v>0</c:v>
                </c:pt>
                <c:pt idx="2505">
                  <c:v>0</c:v>
                </c:pt>
                <c:pt idx="2506">
                  <c:v>33.447220862221371</c:v>
                </c:pt>
                <c:pt idx="2507">
                  <c:v>9.699644075108008</c:v>
                </c:pt>
                <c:pt idx="2508">
                  <c:v>16.421826635990133</c:v>
                </c:pt>
                <c:pt idx="2509">
                  <c:v>9.5115915208319173</c:v>
                </c:pt>
                <c:pt idx="2510">
                  <c:v>11.417871412360448</c:v>
                </c:pt>
                <c:pt idx="2511">
                  <c:v>9.7436093956568683</c:v>
                </c:pt>
                <c:pt idx="2512">
                  <c:v>0</c:v>
                </c:pt>
                <c:pt idx="2513">
                  <c:v>34.259069311830693</c:v>
                </c:pt>
                <c:pt idx="2514">
                  <c:v>15.704080630066809</c:v>
                </c:pt>
                <c:pt idx="2515">
                  <c:v>15.249420917325271</c:v>
                </c:pt>
                <c:pt idx="2516">
                  <c:v>9.9916979560872345</c:v>
                </c:pt>
                <c:pt idx="2517">
                  <c:v>49.468837391671421</c:v>
                </c:pt>
                <c:pt idx="2518">
                  <c:v>0</c:v>
                </c:pt>
                <c:pt idx="2519">
                  <c:v>64.579294603152789</c:v>
                </c:pt>
                <c:pt idx="2520">
                  <c:v>0</c:v>
                </c:pt>
                <c:pt idx="2521">
                  <c:v>38.77331795719396</c:v>
                </c:pt>
                <c:pt idx="2522">
                  <c:v>0</c:v>
                </c:pt>
                <c:pt idx="2523">
                  <c:v>7.9669900807521072</c:v>
                </c:pt>
                <c:pt idx="2524">
                  <c:v>0.92112767500701587</c:v>
                </c:pt>
                <c:pt idx="2525">
                  <c:v>0</c:v>
                </c:pt>
                <c:pt idx="2526">
                  <c:v>31.981934039152659</c:v>
                </c:pt>
                <c:pt idx="2527">
                  <c:v>0</c:v>
                </c:pt>
                <c:pt idx="2528">
                  <c:v>0.57102144006969979</c:v>
                </c:pt>
                <c:pt idx="2529">
                  <c:v>27.902694172184962</c:v>
                </c:pt>
                <c:pt idx="2530">
                  <c:v>38.18553878806577</c:v>
                </c:pt>
                <c:pt idx="2531">
                  <c:v>17.717760885190881</c:v>
                </c:pt>
                <c:pt idx="2532">
                  <c:v>14.25702690776626</c:v>
                </c:pt>
                <c:pt idx="2533">
                  <c:v>47.904359544263741</c:v>
                </c:pt>
                <c:pt idx="2534">
                  <c:v>1.0212687399894576</c:v>
                </c:pt>
                <c:pt idx="2535">
                  <c:v>3.2433346007337938</c:v>
                </c:pt>
                <c:pt idx="2536">
                  <c:v>6.389967123206759</c:v>
                </c:pt>
                <c:pt idx="2537">
                  <c:v>0</c:v>
                </c:pt>
                <c:pt idx="2538">
                  <c:v>4.3439149337625063</c:v>
                </c:pt>
                <c:pt idx="2539">
                  <c:v>25.670078277127615</c:v>
                </c:pt>
                <c:pt idx="2540">
                  <c:v>2.1137506255604017</c:v>
                </c:pt>
                <c:pt idx="2541">
                  <c:v>0</c:v>
                </c:pt>
                <c:pt idx="2542">
                  <c:v>0</c:v>
                </c:pt>
                <c:pt idx="2543">
                  <c:v>39.78147227629313</c:v>
                </c:pt>
                <c:pt idx="2544">
                  <c:v>58.591797792693448</c:v>
                </c:pt>
                <c:pt idx="2545">
                  <c:v>1.2504878683888236</c:v>
                </c:pt>
                <c:pt idx="2546">
                  <c:v>13.473192299557322</c:v>
                </c:pt>
                <c:pt idx="2547">
                  <c:v>12.478899639904924</c:v>
                </c:pt>
                <c:pt idx="2548">
                  <c:v>0</c:v>
                </c:pt>
                <c:pt idx="2549">
                  <c:v>13.195115855889064</c:v>
                </c:pt>
                <c:pt idx="2550">
                  <c:v>62.086879614575388</c:v>
                </c:pt>
                <c:pt idx="2551">
                  <c:v>0</c:v>
                </c:pt>
                <c:pt idx="2552">
                  <c:v>1.9937752461223126</c:v>
                </c:pt>
                <c:pt idx="2553">
                  <c:v>0</c:v>
                </c:pt>
                <c:pt idx="2554">
                  <c:v>36.049004306065392</c:v>
                </c:pt>
                <c:pt idx="2555">
                  <c:v>9.8883608337112232</c:v>
                </c:pt>
                <c:pt idx="2556">
                  <c:v>47.066105994537068</c:v>
                </c:pt>
                <c:pt idx="2557">
                  <c:v>0</c:v>
                </c:pt>
                <c:pt idx="2558">
                  <c:v>11.730039576592988</c:v>
                </c:pt>
                <c:pt idx="2559">
                  <c:v>0</c:v>
                </c:pt>
                <c:pt idx="2560">
                  <c:v>4.5317271136011286</c:v>
                </c:pt>
                <c:pt idx="2561">
                  <c:v>8.7190912690041031</c:v>
                </c:pt>
                <c:pt idx="2562">
                  <c:v>6.841071732990307</c:v>
                </c:pt>
                <c:pt idx="2563">
                  <c:v>3.822480452896023</c:v>
                </c:pt>
                <c:pt idx="2564">
                  <c:v>36.912024549421339</c:v>
                </c:pt>
                <c:pt idx="2565">
                  <c:v>17.749099667007695</c:v>
                </c:pt>
                <c:pt idx="2566">
                  <c:v>16.828634457556067</c:v>
                </c:pt>
                <c:pt idx="2567">
                  <c:v>26.2733333024232</c:v>
                </c:pt>
                <c:pt idx="2568">
                  <c:v>16.083809921935963</c:v>
                </c:pt>
                <c:pt idx="2569">
                  <c:v>0</c:v>
                </c:pt>
                <c:pt idx="2570">
                  <c:v>0</c:v>
                </c:pt>
                <c:pt idx="2571">
                  <c:v>21.117236108088409</c:v>
                </c:pt>
                <c:pt idx="2572">
                  <c:v>0.14010538799507694</c:v>
                </c:pt>
                <c:pt idx="2573">
                  <c:v>6.3451991370403924</c:v>
                </c:pt>
                <c:pt idx="2574">
                  <c:v>0</c:v>
                </c:pt>
                <c:pt idx="2575">
                  <c:v>35.670482177161816</c:v>
                </c:pt>
                <c:pt idx="2576">
                  <c:v>10.694997265193988</c:v>
                </c:pt>
                <c:pt idx="2577">
                  <c:v>0</c:v>
                </c:pt>
                <c:pt idx="2578">
                  <c:v>30.049050532001079</c:v>
                </c:pt>
                <c:pt idx="2579">
                  <c:v>17.314197565386454</c:v>
                </c:pt>
                <c:pt idx="2580">
                  <c:v>24.717893717044426</c:v>
                </c:pt>
                <c:pt idx="2581">
                  <c:v>36.10115482929001</c:v>
                </c:pt>
                <c:pt idx="2582">
                  <c:v>4.632815023857094</c:v>
                </c:pt>
                <c:pt idx="2583">
                  <c:v>9.1704986098546915</c:v>
                </c:pt>
                <c:pt idx="2584">
                  <c:v>0</c:v>
                </c:pt>
                <c:pt idx="2585">
                  <c:v>33.058565988623457</c:v>
                </c:pt>
                <c:pt idx="2586">
                  <c:v>18.098346196571221</c:v>
                </c:pt>
                <c:pt idx="2587">
                  <c:v>3.5002262758007436</c:v>
                </c:pt>
                <c:pt idx="2588">
                  <c:v>0</c:v>
                </c:pt>
                <c:pt idx="2589">
                  <c:v>2.1822123212802791</c:v>
                </c:pt>
                <c:pt idx="2590">
                  <c:v>3.2557652291888761</c:v>
                </c:pt>
                <c:pt idx="2591">
                  <c:v>16.37999721827277</c:v>
                </c:pt>
                <c:pt idx="2592">
                  <c:v>0</c:v>
                </c:pt>
                <c:pt idx="2593">
                  <c:v>27.393890102063679</c:v>
                </c:pt>
                <c:pt idx="2594">
                  <c:v>15.897262315029201</c:v>
                </c:pt>
                <c:pt idx="2595">
                  <c:v>13.387405721535067</c:v>
                </c:pt>
                <c:pt idx="2596">
                  <c:v>21.897778272103427</c:v>
                </c:pt>
                <c:pt idx="2597">
                  <c:v>0</c:v>
                </c:pt>
                <c:pt idx="2598">
                  <c:v>5.3968591781386852</c:v>
                </c:pt>
                <c:pt idx="2599">
                  <c:v>0</c:v>
                </c:pt>
                <c:pt idx="2600">
                  <c:v>5.7349175784407391</c:v>
                </c:pt>
                <c:pt idx="2601">
                  <c:v>45.194685164121729</c:v>
                </c:pt>
                <c:pt idx="2602">
                  <c:v>0</c:v>
                </c:pt>
                <c:pt idx="2603">
                  <c:v>22.44737427086535</c:v>
                </c:pt>
                <c:pt idx="2604">
                  <c:v>35.434628390798984</c:v>
                </c:pt>
                <c:pt idx="2605">
                  <c:v>3.7502886653069414</c:v>
                </c:pt>
                <c:pt idx="2606">
                  <c:v>4.593454618818825</c:v>
                </c:pt>
                <c:pt idx="2607">
                  <c:v>0</c:v>
                </c:pt>
                <c:pt idx="2608">
                  <c:v>13.879160208496256</c:v>
                </c:pt>
                <c:pt idx="2609">
                  <c:v>0</c:v>
                </c:pt>
                <c:pt idx="2610">
                  <c:v>6.3547961128614912</c:v>
                </c:pt>
                <c:pt idx="2611">
                  <c:v>7.7557165250495883</c:v>
                </c:pt>
                <c:pt idx="2612">
                  <c:v>62.176972361749272</c:v>
                </c:pt>
                <c:pt idx="2613">
                  <c:v>0</c:v>
                </c:pt>
                <c:pt idx="2614">
                  <c:v>79.839215360451348</c:v>
                </c:pt>
                <c:pt idx="2615">
                  <c:v>2.8258622082814275</c:v>
                </c:pt>
                <c:pt idx="2616">
                  <c:v>36.642290956043915</c:v>
                </c:pt>
                <c:pt idx="2617">
                  <c:v>58.830864027380542</c:v>
                </c:pt>
                <c:pt idx="2618">
                  <c:v>5.3058026950095263</c:v>
                </c:pt>
                <c:pt idx="2619">
                  <c:v>42.390197032043631</c:v>
                </c:pt>
                <c:pt idx="2620">
                  <c:v>10.127295878988155</c:v>
                </c:pt>
                <c:pt idx="2621">
                  <c:v>2.8630255579753888E-2</c:v>
                </c:pt>
                <c:pt idx="2622">
                  <c:v>0</c:v>
                </c:pt>
                <c:pt idx="2623">
                  <c:v>7.133510734407654</c:v>
                </c:pt>
                <c:pt idx="2624">
                  <c:v>25.556053059078209</c:v>
                </c:pt>
                <c:pt idx="2625">
                  <c:v>40.289014401104595</c:v>
                </c:pt>
                <c:pt idx="2626">
                  <c:v>12.383584288913768</c:v>
                </c:pt>
                <c:pt idx="2627">
                  <c:v>0</c:v>
                </c:pt>
                <c:pt idx="2628">
                  <c:v>6.967024721739052</c:v>
                </c:pt>
                <c:pt idx="2629">
                  <c:v>63.647040468287599</c:v>
                </c:pt>
                <c:pt idx="2630">
                  <c:v>0</c:v>
                </c:pt>
                <c:pt idx="2631">
                  <c:v>25.305063113504247</c:v>
                </c:pt>
                <c:pt idx="2632">
                  <c:v>29.000354129941162</c:v>
                </c:pt>
                <c:pt idx="2633">
                  <c:v>8.1870941808188498</c:v>
                </c:pt>
                <c:pt idx="2634">
                  <c:v>0</c:v>
                </c:pt>
                <c:pt idx="2635">
                  <c:v>28.555533704735655</c:v>
                </c:pt>
                <c:pt idx="2636">
                  <c:v>17.22796348925532</c:v>
                </c:pt>
                <c:pt idx="2637">
                  <c:v>12.185042120316698</c:v>
                </c:pt>
                <c:pt idx="2638">
                  <c:v>28.215062326112296</c:v>
                </c:pt>
                <c:pt idx="2639">
                  <c:v>0</c:v>
                </c:pt>
                <c:pt idx="2640">
                  <c:v>68.182660918173482</c:v>
                </c:pt>
                <c:pt idx="2641">
                  <c:v>18.036807538929683</c:v>
                </c:pt>
                <c:pt idx="2642">
                  <c:v>7.9023039428168014</c:v>
                </c:pt>
                <c:pt idx="2643">
                  <c:v>19.145782892869029</c:v>
                </c:pt>
                <c:pt idx="2644">
                  <c:v>0</c:v>
                </c:pt>
                <c:pt idx="2645">
                  <c:v>16.02685474005494</c:v>
                </c:pt>
                <c:pt idx="2646">
                  <c:v>8.8577063521334889</c:v>
                </c:pt>
                <c:pt idx="2647">
                  <c:v>11.53427617140472</c:v>
                </c:pt>
                <c:pt idx="2648">
                  <c:v>10.873306839473674</c:v>
                </c:pt>
                <c:pt idx="2649">
                  <c:v>0</c:v>
                </c:pt>
                <c:pt idx="2650">
                  <c:v>19.393271346291158</c:v>
                </c:pt>
                <c:pt idx="2651">
                  <c:v>21.482473410279674</c:v>
                </c:pt>
                <c:pt idx="2652">
                  <c:v>8.2504589762977822</c:v>
                </c:pt>
                <c:pt idx="2653">
                  <c:v>16.80538270852648</c:v>
                </c:pt>
                <c:pt idx="2654">
                  <c:v>3.4421924247900852</c:v>
                </c:pt>
                <c:pt idx="2655">
                  <c:v>0</c:v>
                </c:pt>
                <c:pt idx="2656">
                  <c:v>0</c:v>
                </c:pt>
                <c:pt idx="2657">
                  <c:v>20.367213676589753</c:v>
                </c:pt>
                <c:pt idx="2658">
                  <c:v>16.419225038454002</c:v>
                </c:pt>
                <c:pt idx="2659">
                  <c:v>51.798562774109044</c:v>
                </c:pt>
                <c:pt idx="2660">
                  <c:v>28.222944483707298</c:v>
                </c:pt>
                <c:pt idx="2661">
                  <c:v>73.577136440340155</c:v>
                </c:pt>
                <c:pt idx="2662">
                  <c:v>0</c:v>
                </c:pt>
                <c:pt idx="2663">
                  <c:v>11.823311757164332</c:v>
                </c:pt>
                <c:pt idx="2664">
                  <c:v>0</c:v>
                </c:pt>
                <c:pt idx="2665">
                  <c:v>0</c:v>
                </c:pt>
                <c:pt idx="2666">
                  <c:v>67.020528823939202</c:v>
                </c:pt>
                <c:pt idx="2667">
                  <c:v>0</c:v>
                </c:pt>
                <c:pt idx="2668">
                  <c:v>49.434103176811362</c:v>
                </c:pt>
                <c:pt idx="2669">
                  <c:v>78.744230040123924</c:v>
                </c:pt>
                <c:pt idx="2670">
                  <c:v>38.839438790881083</c:v>
                </c:pt>
                <c:pt idx="2671">
                  <c:v>13.118248305047166</c:v>
                </c:pt>
                <c:pt idx="2672">
                  <c:v>25.605722057337307</c:v>
                </c:pt>
                <c:pt idx="2673">
                  <c:v>7.9985478239940937</c:v>
                </c:pt>
                <c:pt idx="2674">
                  <c:v>57.646654931653487</c:v>
                </c:pt>
                <c:pt idx="2675">
                  <c:v>3.8129315662453771</c:v>
                </c:pt>
                <c:pt idx="2676">
                  <c:v>0</c:v>
                </c:pt>
                <c:pt idx="2677">
                  <c:v>33.417512384349408</c:v>
                </c:pt>
                <c:pt idx="2678">
                  <c:v>21.329496179525499</c:v>
                </c:pt>
                <c:pt idx="2679">
                  <c:v>32.042551144139537</c:v>
                </c:pt>
                <c:pt idx="2680">
                  <c:v>20.296295935608679</c:v>
                </c:pt>
                <c:pt idx="2681">
                  <c:v>3.9722213585487118</c:v>
                </c:pt>
                <c:pt idx="2682">
                  <c:v>39.923987787133719</c:v>
                </c:pt>
                <c:pt idx="2683">
                  <c:v>94.396663436332233</c:v>
                </c:pt>
                <c:pt idx="2684">
                  <c:v>9.0282839765400915</c:v>
                </c:pt>
                <c:pt idx="2685">
                  <c:v>16.340884978335271</c:v>
                </c:pt>
                <c:pt idx="2686">
                  <c:v>31.733723284258492</c:v>
                </c:pt>
                <c:pt idx="2687">
                  <c:v>63.187632893322075</c:v>
                </c:pt>
                <c:pt idx="2688">
                  <c:v>0</c:v>
                </c:pt>
                <c:pt idx="2689">
                  <c:v>36.973444126936954</c:v>
                </c:pt>
                <c:pt idx="2690">
                  <c:v>49.180264678837304</c:v>
                </c:pt>
                <c:pt idx="2691">
                  <c:v>0</c:v>
                </c:pt>
                <c:pt idx="2692">
                  <c:v>30.880285436427712</c:v>
                </c:pt>
                <c:pt idx="2693">
                  <c:v>22.330845666016568</c:v>
                </c:pt>
                <c:pt idx="2694">
                  <c:v>69.054470891158445</c:v>
                </c:pt>
                <c:pt idx="2695">
                  <c:v>32.226880669586635</c:v>
                </c:pt>
                <c:pt idx="2696">
                  <c:v>9.3281622330779363</c:v>
                </c:pt>
                <c:pt idx="2697">
                  <c:v>6.7859335866368333</c:v>
                </c:pt>
                <c:pt idx="2698">
                  <c:v>40.063844502256416</c:v>
                </c:pt>
                <c:pt idx="2699">
                  <c:v>43.420348592638241</c:v>
                </c:pt>
                <c:pt idx="2700">
                  <c:v>33.837866892304987</c:v>
                </c:pt>
                <c:pt idx="2701">
                  <c:v>0</c:v>
                </c:pt>
                <c:pt idx="2702">
                  <c:v>0</c:v>
                </c:pt>
                <c:pt idx="2703">
                  <c:v>0</c:v>
                </c:pt>
                <c:pt idx="2704">
                  <c:v>0</c:v>
                </c:pt>
                <c:pt idx="2705">
                  <c:v>7.7594004337221554</c:v>
                </c:pt>
                <c:pt idx="2706">
                  <c:v>0</c:v>
                </c:pt>
                <c:pt idx="2707">
                  <c:v>10.187664637620182</c:v>
                </c:pt>
                <c:pt idx="2708">
                  <c:v>51.290658606025637</c:v>
                </c:pt>
                <c:pt idx="2709">
                  <c:v>43.957155244878699</c:v>
                </c:pt>
                <c:pt idx="2710">
                  <c:v>25.480044010238323</c:v>
                </c:pt>
                <c:pt idx="2711">
                  <c:v>22.560402115053705</c:v>
                </c:pt>
                <c:pt idx="2712">
                  <c:v>8.1240064809326391</c:v>
                </c:pt>
                <c:pt idx="2713">
                  <c:v>16.669896493616218</c:v>
                </c:pt>
                <c:pt idx="2714">
                  <c:v>2.8257129180143123</c:v>
                </c:pt>
                <c:pt idx="2715">
                  <c:v>0</c:v>
                </c:pt>
                <c:pt idx="2716">
                  <c:v>23.642672380306482</c:v>
                </c:pt>
                <c:pt idx="2717">
                  <c:v>10.460089277352255</c:v>
                </c:pt>
                <c:pt idx="2718">
                  <c:v>15.42234143810804</c:v>
                </c:pt>
                <c:pt idx="2719">
                  <c:v>14.845621505450358</c:v>
                </c:pt>
                <c:pt idx="2720">
                  <c:v>7.7356093580921783</c:v>
                </c:pt>
                <c:pt idx="2721">
                  <c:v>31.541296613982759</c:v>
                </c:pt>
                <c:pt idx="2722">
                  <c:v>0</c:v>
                </c:pt>
                <c:pt idx="2723">
                  <c:v>48.976188511698425</c:v>
                </c:pt>
                <c:pt idx="2724">
                  <c:v>16.742845465888855</c:v>
                </c:pt>
                <c:pt idx="2725">
                  <c:v>10.44736191494191</c:v>
                </c:pt>
                <c:pt idx="2726">
                  <c:v>26.769898303696159</c:v>
                </c:pt>
                <c:pt idx="2727">
                  <c:v>62.090194679795779</c:v>
                </c:pt>
                <c:pt idx="2728">
                  <c:v>11.074216281467015</c:v>
                </c:pt>
                <c:pt idx="2729">
                  <c:v>29.0061371333735</c:v>
                </c:pt>
                <c:pt idx="2730">
                  <c:v>0</c:v>
                </c:pt>
                <c:pt idx="2731">
                  <c:v>27.528839581275967</c:v>
                </c:pt>
                <c:pt idx="2732">
                  <c:v>0</c:v>
                </c:pt>
                <c:pt idx="2733">
                  <c:v>23.657736942529038</c:v>
                </c:pt>
                <c:pt idx="2734">
                  <c:v>3.3051202882730717</c:v>
                </c:pt>
                <c:pt idx="2735">
                  <c:v>0</c:v>
                </c:pt>
                <c:pt idx="2736">
                  <c:v>22.618787734707475</c:v>
                </c:pt>
                <c:pt idx="2737">
                  <c:v>0</c:v>
                </c:pt>
                <c:pt idx="2738">
                  <c:v>0</c:v>
                </c:pt>
                <c:pt idx="2739">
                  <c:v>10.495380261767231</c:v>
                </c:pt>
                <c:pt idx="2740">
                  <c:v>20.467763752598973</c:v>
                </c:pt>
                <c:pt idx="2741">
                  <c:v>12.570783199673476</c:v>
                </c:pt>
                <c:pt idx="2742">
                  <c:v>4.5887573349882533</c:v>
                </c:pt>
                <c:pt idx="2743">
                  <c:v>43.523831727642964</c:v>
                </c:pt>
                <c:pt idx="2744">
                  <c:v>0.59290454107229917</c:v>
                </c:pt>
                <c:pt idx="2745">
                  <c:v>5.172092241267471</c:v>
                </c:pt>
                <c:pt idx="2746">
                  <c:v>11.503013912668404</c:v>
                </c:pt>
                <c:pt idx="2747">
                  <c:v>1.9357754663637259</c:v>
                </c:pt>
                <c:pt idx="2748">
                  <c:v>0</c:v>
                </c:pt>
                <c:pt idx="2749">
                  <c:v>31.358895605420397</c:v>
                </c:pt>
                <c:pt idx="2750">
                  <c:v>0.44414222684804144</c:v>
                </c:pt>
                <c:pt idx="2751">
                  <c:v>0</c:v>
                </c:pt>
                <c:pt idx="2752">
                  <c:v>3.9838330242995466</c:v>
                </c:pt>
                <c:pt idx="2753">
                  <c:v>25.603735994116747</c:v>
                </c:pt>
                <c:pt idx="2754">
                  <c:v>67.725224565880396</c:v>
                </c:pt>
                <c:pt idx="2755">
                  <c:v>2.8086783911550999</c:v>
                </c:pt>
                <c:pt idx="2756">
                  <c:v>19.7854319209873</c:v>
                </c:pt>
                <c:pt idx="2757">
                  <c:v>7.7869415594746325</c:v>
                </c:pt>
                <c:pt idx="2758">
                  <c:v>0</c:v>
                </c:pt>
                <c:pt idx="2759">
                  <c:v>18.407062445615271</c:v>
                </c:pt>
                <c:pt idx="2760">
                  <c:v>74.682764812237366</c:v>
                </c:pt>
                <c:pt idx="2761">
                  <c:v>0</c:v>
                </c:pt>
                <c:pt idx="2762">
                  <c:v>0</c:v>
                </c:pt>
                <c:pt idx="2763">
                  <c:v>0</c:v>
                </c:pt>
                <c:pt idx="2764">
                  <c:v>30.698258140627068</c:v>
                </c:pt>
                <c:pt idx="2765">
                  <c:v>24.341414433559571</c:v>
                </c:pt>
                <c:pt idx="2766">
                  <c:v>60.248337960455729</c:v>
                </c:pt>
                <c:pt idx="2767">
                  <c:v>10.438948321403165</c:v>
                </c:pt>
                <c:pt idx="2768">
                  <c:v>21.874774282353595</c:v>
                </c:pt>
                <c:pt idx="2769">
                  <c:v>0</c:v>
                </c:pt>
                <c:pt idx="2770">
                  <c:v>8.1541804168056107</c:v>
                </c:pt>
                <c:pt idx="2771">
                  <c:v>0</c:v>
                </c:pt>
                <c:pt idx="2772">
                  <c:v>0</c:v>
                </c:pt>
                <c:pt idx="2773">
                  <c:v>0</c:v>
                </c:pt>
                <c:pt idx="2774">
                  <c:v>65.364520647783777</c:v>
                </c:pt>
                <c:pt idx="2775">
                  <c:v>21.132420310241745</c:v>
                </c:pt>
                <c:pt idx="2776">
                  <c:v>18.050650553573892</c:v>
                </c:pt>
                <c:pt idx="2777">
                  <c:v>23.077249566959189</c:v>
                </c:pt>
                <c:pt idx="2778">
                  <c:v>5.0846480247443457</c:v>
                </c:pt>
                <c:pt idx="2779">
                  <c:v>0</c:v>
                </c:pt>
                <c:pt idx="2780">
                  <c:v>2.2789522887486644</c:v>
                </c:pt>
                <c:pt idx="2781">
                  <c:v>14.3802965561069</c:v>
                </c:pt>
                <c:pt idx="2782">
                  <c:v>0</c:v>
                </c:pt>
                <c:pt idx="2783">
                  <c:v>11.940089640041268</c:v>
                </c:pt>
                <c:pt idx="2784">
                  <c:v>0</c:v>
                </c:pt>
                <c:pt idx="2785">
                  <c:v>20.549288584251038</c:v>
                </c:pt>
                <c:pt idx="2786">
                  <c:v>6.7923175965366864</c:v>
                </c:pt>
                <c:pt idx="2787">
                  <c:v>0</c:v>
                </c:pt>
                <c:pt idx="2788">
                  <c:v>38.187394941826831</c:v>
                </c:pt>
                <c:pt idx="2789">
                  <c:v>21.636542506919483</c:v>
                </c:pt>
                <c:pt idx="2790">
                  <c:v>28.76865215777373</c:v>
                </c:pt>
                <c:pt idx="2791">
                  <c:v>26.933503637837088</c:v>
                </c:pt>
                <c:pt idx="2792">
                  <c:v>29.151522420016182</c:v>
                </c:pt>
                <c:pt idx="2793">
                  <c:v>5.6472906137061027</c:v>
                </c:pt>
                <c:pt idx="2794">
                  <c:v>0</c:v>
                </c:pt>
                <c:pt idx="2795">
                  <c:v>12.105319711465727</c:v>
                </c:pt>
                <c:pt idx="2796">
                  <c:v>4.4894738504925957</c:v>
                </c:pt>
                <c:pt idx="2797">
                  <c:v>0</c:v>
                </c:pt>
                <c:pt idx="2798">
                  <c:v>0</c:v>
                </c:pt>
                <c:pt idx="2799">
                  <c:v>2.3340141524340754</c:v>
                </c:pt>
                <c:pt idx="2800">
                  <c:v>2.5415619705427672</c:v>
                </c:pt>
                <c:pt idx="2801">
                  <c:v>31.595871850547699</c:v>
                </c:pt>
                <c:pt idx="2802">
                  <c:v>0</c:v>
                </c:pt>
                <c:pt idx="2803">
                  <c:v>52.210933429617626</c:v>
                </c:pt>
                <c:pt idx="2804">
                  <c:v>26.38748427078065</c:v>
                </c:pt>
                <c:pt idx="2805">
                  <c:v>12.21879455241444</c:v>
                </c:pt>
                <c:pt idx="2806">
                  <c:v>26.373095345192102</c:v>
                </c:pt>
                <c:pt idx="2807">
                  <c:v>0</c:v>
                </c:pt>
                <c:pt idx="2808">
                  <c:v>8.4031087214401943</c:v>
                </c:pt>
                <c:pt idx="2809">
                  <c:v>0</c:v>
                </c:pt>
                <c:pt idx="2810">
                  <c:v>5.749145194496756</c:v>
                </c:pt>
                <c:pt idx="2811">
                  <c:v>46.009396386922639</c:v>
                </c:pt>
                <c:pt idx="2812">
                  <c:v>1.1014961748513998</c:v>
                </c:pt>
                <c:pt idx="2813">
                  <c:v>2.6997697473918012</c:v>
                </c:pt>
                <c:pt idx="2814">
                  <c:v>13.462790888978988</c:v>
                </c:pt>
                <c:pt idx="2815">
                  <c:v>11.418570512479159</c:v>
                </c:pt>
                <c:pt idx="2816">
                  <c:v>9.1433939607594894</c:v>
                </c:pt>
                <c:pt idx="2817">
                  <c:v>0</c:v>
                </c:pt>
                <c:pt idx="2818">
                  <c:v>3.6146514573274118</c:v>
                </c:pt>
                <c:pt idx="2819">
                  <c:v>12.068127455656105</c:v>
                </c:pt>
                <c:pt idx="2820">
                  <c:v>12.437793075211065</c:v>
                </c:pt>
                <c:pt idx="2821">
                  <c:v>8.6864732257556216</c:v>
                </c:pt>
                <c:pt idx="2822">
                  <c:v>54.9131751638973</c:v>
                </c:pt>
                <c:pt idx="2823">
                  <c:v>8.0186283894841974</c:v>
                </c:pt>
                <c:pt idx="2824">
                  <c:v>112.01044184750216</c:v>
                </c:pt>
                <c:pt idx="2825">
                  <c:v>5.3066900653568743</c:v>
                </c:pt>
                <c:pt idx="2826">
                  <c:v>46.239135823841657</c:v>
                </c:pt>
                <c:pt idx="2827">
                  <c:v>59.321308766569707</c:v>
                </c:pt>
                <c:pt idx="2828">
                  <c:v>22.614586250077188</c:v>
                </c:pt>
                <c:pt idx="2829">
                  <c:v>45.484855620577051</c:v>
                </c:pt>
                <c:pt idx="2830">
                  <c:v>6.840733925428319</c:v>
                </c:pt>
                <c:pt idx="2831">
                  <c:v>0.35075382662165128</c:v>
                </c:pt>
                <c:pt idx="2832">
                  <c:v>1.5533210720272592</c:v>
                </c:pt>
                <c:pt idx="2833">
                  <c:v>0</c:v>
                </c:pt>
                <c:pt idx="2834">
                  <c:v>38.037083271609688</c:v>
                </c:pt>
                <c:pt idx="2835">
                  <c:v>27.032615739860319</c:v>
                </c:pt>
                <c:pt idx="2836">
                  <c:v>30.943673938186667</c:v>
                </c:pt>
                <c:pt idx="2837">
                  <c:v>0</c:v>
                </c:pt>
                <c:pt idx="2838">
                  <c:v>11.106151542032089</c:v>
                </c:pt>
                <c:pt idx="2839">
                  <c:v>79.276248162503123</c:v>
                </c:pt>
                <c:pt idx="2840">
                  <c:v>0</c:v>
                </c:pt>
                <c:pt idx="2841">
                  <c:v>25.683394704106743</c:v>
                </c:pt>
                <c:pt idx="2842">
                  <c:v>16.996885021588362</c:v>
                </c:pt>
                <c:pt idx="2843">
                  <c:v>0</c:v>
                </c:pt>
                <c:pt idx="2844">
                  <c:v>0</c:v>
                </c:pt>
                <c:pt idx="2845">
                  <c:v>9.092296879063305</c:v>
                </c:pt>
                <c:pt idx="2846">
                  <c:v>12.880064551679904</c:v>
                </c:pt>
                <c:pt idx="2847">
                  <c:v>9.5617360147335475</c:v>
                </c:pt>
                <c:pt idx="2848">
                  <c:v>23.637436268294088</c:v>
                </c:pt>
                <c:pt idx="2849">
                  <c:v>0</c:v>
                </c:pt>
                <c:pt idx="2850">
                  <c:v>63.342488413855463</c:v>
                </c:pt>
                <c:pt idx="2851">
                  <c:v>22.812140419436592</c:v>
                </c:pt>
                <c:pt idx="2852">
                  <c:v>3.9584022668408663</c:v>
                </c:pt>
                <c:pt idx="2853">
                  <c:v>22.913952547082435</c:v>
                </c:pt>
                <c:pt idx="2854">
                  <c:v>0</c:v>
                </c:pt>
                <c:pt idx="2855">
                  <c:v>4.10293987959734</c:v>
                </c:pt>
                <c:pt idx="2856">
                  <c:v>17.841275201788143</c:v>
                </c:pt>
                <c:pt idx="2857">
                  <c:v>7.5679115060564204</c:v>
                </c:pt>
                <c:pt idx="2858">
                  <c:v>0</c:v>
                </c:pt>
                <c:pt idx="2859">
                  <c:v>19.98627868767009</c:v>
                </c:pt>
                <c:pt idx="2860">
                  <c:v>16.413055472686921</c:v>
                </c:pt>
                <c:pt idx="2861">
                  <c:v>4.251521712840888</c:v>
                </c:pt>
                <c:pt idx="2862">
                  <c:v>2.123397072436878</c:v>
                </c:pt>
                <c:pt idx="2863">
                  <c:v>19.93010035538639</c:v>
                </c:pt>
                <c:pt idx="2864">
                  <c:v>0</c:v>
                </c:pt>
                <c:pt idx="2865">
                  <c:v>1.5288873416365951</c:v>
                </c:pt>
                <c:pt idx="2866">
                  <c:v>0</c:v>
                </c:pt>
                <c:pt idx="2867">
                  <c:v>15.845815773719963</c:v>
                </c:pt>
                <c:pt idx="2868">
                  <c:v>14.348925884505451</c:v>
                </c:pt>
                <c:pt idx="2869">
                  <c:v>39.519111433001811</c:v>
                </c:pt>
                <c:pt idx="2870">
                  <c:v>13.656122564307861</c:v>
                </c:pt>
                <c:pt idx="2871">
                  <c:v>31.657400617061516</c:v>
                </c:pt>
                <c:pt idx="2872">
                  <c:v>1.8022980876699866</c:v>
                </c:pt>
                <c:pt idx="2873">
                  <c:v>8.1480397776409443</c:v>
                </c:pt>
                <c:pt idx="2874">
                  <c:v>1.5890180421706228</c:v>
                </c:pt>
                <c:pt idx="2875">
                  <c:v>0</c:v>
                </c:pt>
                <c:pt idx="2876">
                  <c:v>29.58978743824057</c:v>
                </c:pt>
                <c:pt idx="2877">
                  <c:v>0</c:v>
                </c:pt>
                <c:pt idx="2878">
                  <c:v>37.785943947041318</c:v>
                </c:pt>
                <c:pt idx="2879">
                  <c:v>67.208402120208163</c:v>
                </c:pt>
                <c:pt idx="2880">
                  <c:v>33.704383828208549</c:v>
                </c:pt>
                <c:pt idx="2881">
                  <c:v>22.969189592414157</c:v>
                </c:pt>
                <c:pt idx="2882">
                  <c:v>17.404958200054288</c:v>
                </c:pt>
                <c:pt idx="2883">
                  <c:v>0.39716155349126631</c:v>
                </c:pt>
                <c:pt idx="2884">
                  <c:v>18.651686180161459</c:v>
                </c:pt>
                <c:pt idx="2885">
                  <c:v>0</c:v>
                </c:pt>
                <c:pt idx="2886">
                  <c:v>0</c:v>
                </c:pt>
                <c:pt idx="2887">
                  <c:v>43.925419056653865</c:v>
                </c:pt>
                <c:pt idx="2888">
                  <c:v>20.770409275736554</c:v>
                </c:pt>
                <c:pt idx="2889">
                  <c:v>18.338490401827933</c:v>
                </c:pt>
                <c:pt idx="2890">
                  <c:v>11.999458078787669</c:v>
                </c:pt>
                <c:pt idx="2891">
                  <c:v>2.1186366307029778</c:v>
                </c:pt>
                <c:pt idx="2892">
                  <c:v>56.414306214695536</c:v>
                </c:pt>
                <c:pt idx="2893">
                  <c:v>74.195297495070918</c:v>
                </c:pt>
                <c:pt idx="2894">
                  <c:v>17.820005934792071</c:v>
                </c:pt>
                <c:pt idx="2895">
                  <c:v>30.508920536815967</c:v>
                </c:pt>
                <c:pt idx="2896">
                  <c:v>36.576501096586398</c:v>
                </c:pt>
                <c:pt idx="2897">
                  <c:v>75.709101662410319</c:v>
                </c:pt>
                <c:pt idx="2898">
                  <c:v>0</c:v>
                </c:pt>
                <c:pt idx="2899">
                  <c:v>32.837121644763599</c:v>
                </c:pt>
                <c:pt idx="2900">
                  <c:v>35.533157604268666</c:v>
                </c:pt>
                <c:pt idx="2901">
                  <c:v>9.5095906970003199</c:v>
                </c:pt>
                <c:pt idx="2902">
                  <c:v>35.210989781269916</c:v>
                </c:pt>
                <c:pt idx="2903">
                  <c:v>23.106281377897957</c:v>
                </c:pt>
                <c:pt idx="2904">
                  <c:v>82.747159018464487</c:v>
                </c:pt>
                <c:pt idx="2905">
                  <c:v>28.224034180205848</c:v>
                </c:pt>
                <c:pt idx="2906">
                  <c:v>8.8474939149744021</c:v>
                </c:pt>
                <c:pt idx="2907">
                  <c:v>9.827773693441312</c:v>
                </c:pt>
                <c:pt idx="2908">
                  <c:v>15.965325444799154</c:v>
                </c:pt>
                <c:pt idx="2909">
                  <c:v>17.331725040499876</c:v>
                </c:pt>
                <c:pt idx="2910">
                  <c:v>25.897662901440526</c:v>
                </c:pt>
                <c:pt idx="2911">
                  <c:v>0</c:v>
                </c:pt>
                <c:pt idx="2912">
                  <c:v>0</c:v>
                </c:pt>
                <c:pt idx="2913">
                  <c:v>16.667711487045334</c:v>
                </c:pt>
                <c:pt idx="2914">
                  <c:v>0</c:v>
                </c:pt>
                <c:pt idx="2915">
                  <c:v>11.660176148035092</c:v>
                </c:pt>
                <c:pt idx="2916">
                  <c:v>0</c:v>
                </c:pt>
                <c:pt idx="2917">
                  <c:v>11.020132874394633</c:v>
                </c:pt>
                <c:pt idx="2918">
                  <c:v>17.309270575096544</c:v>
                </c:pt>
                <c:pt idx="2919">
                  <c:v>53.465610605325907</c:v>
                </c:pt>
                <c:pt idx="2920">
                  <c:v>23.32545458567504</c:v>
                </c:pt>
                <c:pt idx="2921">
                  <c:v>34.674334345078087</c:v>
                </c:pt>
                <c:pt idx="2922">
                  <c:v>2.6924310440069714</c:v>
                </c:pt>
                <c:pt idx="2923">
                  <c:v>0</c:v>
                </c:pt>
                <c:pt idx="2924">
                  <c:v>0</c:v>
                </c:pt>
                <c:pt idx="2925">
                  <c:v>0</c:v>
                </c:pt>
                <c:pt idx="2926">
                  <c:v>28.379914247780707</c:v>
                </c:pt>
                <c:pt idx="2927">
                  <c:v>0</c:v>
                </c:pt>
                <c:pt idx="2928">
                  <c:v>7.0799648412208684</c:v>
                </c:pt>
                <c:pt idx="2929">
                  <c:v>9.6661191202537449</c:v>
                </c:pt>
                <c:pt idx="2930">
                  <c:v>3.8297823777136233</c:v>
                </c:pt>
                <c:pt idx="2931">
                  <c:v>10.47686359313324</c:v>
                </c:pt>
                <c:pt idx="2932">
                  <c:v>0</c:v>
                </c:pt>
                <c:pt idx="2933">
                  <c:v>36.41710692725718</c:v>
                </c:pt>
                <c:pt idx="2934">
                  <c:v>0</c:v>
                </c:pt>
                <c:pt idx="2935">
                  <c:v>19.027512719521848</c:v>
                </c:pt>
                <c:pt idx="2936">
                  <c:v>22.760359495931549</c:v>
                </c:pt>
                <c:pt idx="2937">
                  <c:v>49.00547718730806</c:v>
                </c:pt>
                <c:pt idx="2938">
                  <c:v>3.6484870028729173</c:v>
                </c:pt>
                <c:pt idx="2939">
                  <c:v>65.148810769756849</c:v>
                </c:pt>
                <c:pt idx="2940">
                  <c:v>0</c:v>
                </c:pt>
                <c:pt idx="2941">
                  <c:v>39.133687969910838</c:v>
                </c:pt>
                <c:pt idx="2942">
                  <c:v>0</c:v>
                </c:pt>
                <c:pt idx="2943">
                  <c:v>11.857187380230823</c:v>
                </c:pt>
                <c:pt idx="2944">
                  <c:v>0</c:v>
                </c:pt>
                <c:pt idx="2945">
                  <c:v>0</c:v>
                </c:pt>
                <c:pt idx="2946">
                  <c:v>26.560025376757583</c:v>
                </c:pt>
                <c:pt idx="2947">
                  <c:v>0</c:v>
                </c:pt>
                <c:pt idx="2948">
                  <c:v>0</c:v>
                </c:pt>
                <c:pt idx="2949">
                  <c:v>6.5750284979017852</c:v>
                </c:pt>
                <c:pt idx="2950">
                  <c:v>20.936361995518279</c:v>
                </c:pt>
                <c:pt idx="2951">
                  <c:v>0</c:v>
                </c:pt>
                <c:pt idx="2952">
                  <c:v>9.3259702008990395</c:v>
                </c:pt>
                <c:pt idx="2953">
                  <c:v>14.487533798146343</c:v>
                </c:pt>
                <c:pt idx="2954">
                  <c:v>9.0098926214100246</c:v>
                </c:pt>
                <c:pt idx="2955">
                  <c:v>5.4277850774345016</c:v>
                </c:pt>
                <c:pt idx="2956">
                  <c:v>1.6918080542663658</c:v>
                </c:pt>
                <c:pt idx="2957">
                  <c:v>0</c:v>
                </c:pt>
                <c:pt idx="2958">
                  <c:v>0</c:v>
                </c:pt>
                <c:pt idx="2959">
                  <c:v>25.516880506036934</c:v>
                </c:pt>
                <c:pt idx="2960">
                  <c:v>0</c:v>
                </c:pt>
                <c:pt idx="2961">
                  <c:v>0</c:v>
                </c:pt>
                <c:pt idx="2962">
                  <c:v>0</c:v>
                </c:pt>
                <c:pt idx="2963">
                  <c:v>36.159503011797334</c:v>
                </c:pt>
                <c:pt idx="2964">
                  <c:v>54.601213846518455</c:v>
                </c:pt>
                <c:pt idx="2965">
                  <c:v>6.5280585725693649</c:v>
                </c:pt>
                <c:pt idx="2966">
                  <c:v>7.4906466543857881</c:v>
                </c:pt>
                <c:pt idx="2967">
                  <c:v>3.636675709641549</c:v>
                </c:pt>
                <c:pt idx="2968">
                  <c:v>0</c:v>
                </c:pt>
                <c:pt idx="2969">
                  <c:v>30.793664235844094</c:v>
                </c:pt>
                <c:pt idx="2970">
                  <c:v>65.756833223427563</c:v>
                </c:pt>
                <c:pt idx="2971">
                  <c:v>0</c:v>
                </c:pt>
                <c:pt idx="2972">
                  <c:v>0</c:v>
                </c:pt>
                <c:pt idx="2973">
                  <c:v>0</c:v>
                </c:pt>
                <c:pt idx="2974">
                  <c:v>8.6848207643026534</c:v>
                </c:pt>
                <c:pt idx="2975">
                  <c:v>20.60381283031435</c:v>
                </c:pt>
                <c:pt idx="2976">
                  <c:v>51.115166657115203</c:v>
                </c:pt>
                <c:pt idx="2977">
                  <c:v>1.2912506759912901</c:v>
                </c:pt>
                <c:pt idx="2978">
                  <c:v>23.612205443605998</c:v>
                </c:pt>
                <c:pt idx="2979">
                  <c:v>0</c:v>
                </c:pt>
                <c:pt idx="2980">
                  <c:v>3.684207940819118</c:v>
                </c:pt>
                <c:pt idx="2981">
                  <c:v>6.6758465539013283</c:v>
                </c:pt>
                <c:pt idx="2982">
                  <c:v>0</c:v>
                </c:pt>
                <c:pt idx="2983">
                  <c:v>0</c:v>
                </c:pt>
                <c:pt idx="2984">
                  <c:v>34.980696733214494</c:v>
                </c:pt>
                <c:pt idx="2985">
                  <c:v>24.662887209767838</c:v>
                </c:pt>
                <c:pt idx="2986">
                  <c:v>1.2016748975944909</c:v>
                </c:pt>
                <c:pt idx="2987">
                  <c:v>19.763087787272141</c:v>
                </c:pt>
                <c:pt idx="2988">
                  <c:v>10.303462337201037</c:v>
                </c:pt>
                <c:pt idx="2989">
                  <c:v>0</c:v>
                </c:pt>
                <c:pt idx="2990">
                  <c:v>0.98553473184673357</c:v>
                </c:pt>
                <c:pt idx="2991">
                  <c:v>8.9743940848892922</c:v>
                </c:pt>
                <c:pt idx="2992">
                  <c:v>0</c:v>
                </c:pt>
                <c:pt idx="2993">
                  <c:v>3.4230903445323491</c:v>
                </c:pt>
                <c:pt idx="2994">
                  <c:v>0</c:v>
                </c:pt>
                <c:pt idx="2995">
                  <c:v>16.225497535334707</c:v>
                </c:pt>
                <c:pt idx="2996">
                  <c:v>7.9481107996970133</c:v>
                </c:pt>
                <c:pt idx="2997">
                  <c:v>0</c:v>
                </c:pt>
                <c:pt idx="2998">
                  <c:v>29.9356525565506</c:v>
                </c:pt>
                <c:pt idx="2999">
                  <c:v>16.495217772547146</c:v>
                </c:pt>
                <c:pt idx="3000">
                  <c:v>24.998133902848203</c:v>
                </c:pt>
                <c:pt idx="3001">
                  <c:v>7.1827905257381808</c:v>
                </c:pt>
                <c:pt idx="3002">
                  <c:v>20.093791464314577</c:v>
                </c:pt>
                <c:pt idx="3003">
                  <c:v>11.510102145965002</c:v>
                </c:pt>
                <c:pt idx="3004">
                  <c:v>4.376226897619115</c:v>
                </c:pt>
                <c:pt idx="3005">
                  <c:v>25.013578902629554</c:v>
                </c:pt>
                <c:pt idx="3006">
                  <c:v>4.3878701801054047</c:v>
                </c:pt>
                <c:pt idx="3007">
                  <c:v>0</c:v>
                </c:pt>
                <c:pt idx="3008">
                  <c:v>0</c:v>
                </c:pt>
                <c:pt idx="3009">
                  <c:v>5.4264865057901597</c:v>
                </c:pt>
                <c:pt idx="3010">
                  <c:v>4.593389742131829</c:v>
                </c:pt>
                <c:pt idx="3011">
                  <c:v>61.204024012690738</c:v>
                </c:pt>
                <c:pt idx="3012">
                  <c:v>0</c:v>
                </c:pt>
                <c:pt idx="3013">
                  <c:v>21.186671212424415</c:v>
                </c:pt>
                <c:pt idx="3014">
                  <c:v>11.444927345079122</c:v>
                </c:pt>
                <c:pt idx="3015">
                  <c:v>6.350391184408223</c:v>
                </c:pt>
                <c:pt idx="3016">
                  <c:v>17.607529470849151</c:v>
                </c:pt>
                <c:pt idx="3017">
                  <c:v>0</c:v>
                </c:pt>
                <c:pt idx="3018">
                  <c:v>8.0866321419510765</c:v>
                </c:pt>
                <c:pt idx="3019">
                  <c:v>0</c:v>
                </c:pt>
                <c:pt idx="3020">
                  <c:v>7.8643136451573747</c:v>
                </c:pt>
                <c:pt idx="3021">
                  <c:v>24.691553607076113</c:v>
                </c:pt>
                <c:pt idx="3022">
                  <c:v>0</c:v>
                </c:pt>
                <c:pt idx="3023">
                  <c:v>12.679771288734081</c:v>
                </c:pt>
                <c:pt idx="3024">
                  <c:v>26.687517535782398</c:v>
                </c:pt>
                <c:pt idx="3025">
                  <c:v>0</c:v>
                </c:pt>
                <c:pt idx="3026">
                  <c:v>0</c:v>
                </c:pt>
                <c:pt idx="3027">
                  <c:v>0</c:v>
                </c:pt>
                <c:pt idx="3028">
                  <c:v>3.3503497869374241</c:v>
                </c:pt>
                <c:pt idx="3029">
                  <c:v>15.935903069270566</c:v>
                </c:pt>
                <c:pt idx="3030">
                  <c:v>0</c:v>
                </c:pt>
                <c:pt idx="3031">
                  <c:v>0</c:v>
                </c:pt>
                <c:pt idx="3032">
                  <c:v>62.067979001149247</c:v>
                </c:pt>
                <c:pt idx="3033">
                  <c:v>8.2406895619474501</c:v>
                </c:pt>
                <c:pt idx="3034">
                  <c:v>88.96803437036499</c:v>
                </c:pt>
                <c:pt idx="3035">
                  <c:v>0</c:v>
                </c:pt>
                <c:pt idx="3036">
                  <c:v>38.666501805319683</c:v>
                </c:pt>
                <c:pt idx="3037">
                  <c:v>43.137178752449643</c:v>
                </c:pt>
                <c:pt idx="3038">
                  <c:v>1.2793695889948011</c:v>
                </c:pt>
                <c:pt idx="3039">
                  <c:v>49.043023706854967</c:v>
                </c:pt>
                <c:pt idx="3040">
                  <c:v>3.5608730836190707</c:v>
                </c:pt>
                <c:pt idx="3041">
                  <c:v>0</c:v>
                </c:pt>
                <c:pt idx="3042">
                  <c:v>0</c:v>
                </c:pt>
                <c:pt idx="3043">
                  <c:v>0</c:v>
                </c:pt>
                <c:pt idx="3044">
                  <c:v>20.856689568057881</c:v>
                </c:pt>
                <c:pt idx="3045">
                  <c:v>13.366930726621158</c:v>
                </c:pt>
                <c:pt idx="3046">
                  <c:v>13.410062410860238</c:v>
                </c:pt>
                <c:pt idx="3047">
                  <c:v>0</c:v>
                </c:pt>
                <c:pt idx="3048">
                  <c:v>14.212194723559989</c:v>
                </c:pt>
                <c:pt idx="3049">
                  <c:v>82.286388810171303</c:v>
                </c:pt>
                <c:pt idx="3050">
                  <c:v>0</c:v>
                </c:pt>
                <c:pt idx="3051">
                  <c:v>16.137422713902094</c:v>
                </c:pt>
                <c:pt idx="3052">
                  <c:v>21.777672387284795</c:v>
                </c:pt>
                <c:pt idx="3053">
                  <c:v>2.639285177823977</c:v>
                </c:pt>
                <c:pt idx="3054">
                  <c:v>0</c:v>
                </c:pt>
                <c:pt idx="3055">
                  <c:v>15.199038130582258</c:v>
                </c:pt>
                <c:pt idx="3056">
                  <c:v>17.316454980576495</c:v>
                </c:pt>
                <c:pt idx="3057">
                  <c:v>0</c:v>
                </c:pt>
                <c:pt idx="3058">
                  <c:v>11.903603725710084</c:v>
                </c:pt>
                <c:pt idx="3059">
                  <c:v>0</c:v>
                </c:pt>
                <c:pt idx="3060">
                  <c:v>69.378512209859153</c:v>
                </c:pt>
                <c:pt idx="3061">
                  <c:v>18.351636135642963</c:v>
                </c:pt>
                <c:pt idx="3062">
                  <c:v>3.8635187388403081</c:v>
                </c:pt>
                <c:pt idx="3063">
                  <c:v>19.009887977196438</c:v>
                </c:pt>
                <c:pt idx="3064">
                  <c:v>0</c:v>
                </c:pt>
                <c:pt idx="3065">
                  <c:v>12.079903292819766</c:v>
                </c:pt>
                <c:pt idx="3066">
                  <c:v>8.9285046443889602</c:v>
                </c:pt>
                <c:pt idx="3067">
                  <c:v>19.008239023871212</c:v>
                </c:pt>
                <c:pt idx="3068">
                  <c:v>0</c:v>
                </c:pt>
                <c:pt idx="3069">
                  <c:v>24.245799463611707</c:v>
                </c:pt>
                <c:pt idx="3070">
                  <c:v>4.2265991109935577</c:v>
                </c:pt>
                <c:pt idx="3071">
                  <c:v>0.82561051595664869</c:v>
                </c:pt>
                <c:pt idx="3072">
                  <c:v>6.6853790268084072</c:v>
                </c:pt>
                <c:pt idx="3073">
                  <c:v>22.114460850516476</c:v>
                </c:pt>
                <c:pt idx="3074">
                  <c:v>2.8619311675412447</c:v>
                </c:pt>
                <c:pt idx="3075">
                  <c:v>0</c:v>
                </c:pt>
                <c:pt idx="3076">
                  <c:v>0</c:v>
                </c:pt>
                <c:pt idx="3077">
                  <c:v>2.335245304273649</c:v>
                </c:pt>
                <c:pt idx="3078">
                  <c:v>6.244946516336074</c:v>
                </c:pt>
                <c:pt idx="3079">
                  <c:v>51.863779483651598</c:v>
                </c:pt>
                <c:pt idx="3080">
                  <c:v>16.925222524461443</c:v>
                </c:pt>
                <c:pt idx="3081">
                  <c:v>38.653527794058448</c:v>
                </c:pt>
                <c:pt idx="3082">
                  <c:v>0</c:v>
                </c:pt>
                <c:pt idx="3083">
                  <c:v>14.047361449845075</c:v>
                </c:pt>
                <c:pt idx="3084">
                  <c:v>0</c:v>
                </c:pt>
                <c:pt idx="3085">
                  <c:v>7.6626395721419316</c:v>
                </c:pt>
                <c:pt idx="3086">
                  <c:v>15.431587194307257</c:v>
                </c:pt>
                <c:pt idx="3087">
                  <c:v>0</c:v>
                </c:pt>
                <c:pt idx="3088">
                  <c:v>42.788514070690709</c:v>
                </c:pt>
                <c:pt idx="3089">
                  <c:v>13.627160688598334</c:v>
                </c:pt>
                <c:pt idx="3090">
                  <c:v>48.748499098855675</c:v>
                </c:pt>
                <c:pt idx="3091">
                  <c:v>19.751116558553083</c:v>
                </c:pt>
                <c:pt idx="3092">
                  <c:v>0</c:v>
                </c:pt>
                <c:pt idx="3093">
                  <c:v>7.2281460278496432</c:v>
                </c:pt>
                <c:pt idx="3094">
                  <c:v>39.582771485610245</c:v>
                </c:pt>
                <c:pt idx="3095">
                  <c:v>3.8076369409298265</c:v>
                </c:pt>
                <c:pt idx="3096">
                  <c:v>3.2790252644484474</c:v>
                </c:pt>
                <c:pt idx="3097">
                  <c:v>29.891785416193368</c:v>
                </c:pt>
                <c:pt idx="3098">
                  <c:v>30.583120878064577</c:v>
                </c:pt>
                <c:pt idx="3099">
                  <c:v>22.745571657403339</c:v>
                </c:pt>
                <c:pt idx="3100">
                  <c:v>12.25281609215981</c:v>
                </c:pt>
                <c:pt idx="3101">
                  <c:v>0</c:v>
                </c:pt>
                <c:pt idx="3102">
                  <c:v>67.73335089269095</c:v>
                </c:pt>
                <c:pt idx="3103">
                  <c:v>69.55392693399304</c:v>
                </c:pt>
                <c:pt idx="3104">
                  <c:v>13.389155530140378</c:v>
                </c:pt>
                <c:pt idx="3105">
                  <c:v>22.985771449553095</c:v>
                </c:pt>
                <c:pt idx="3106">
                  <c:v>32.354436228500326</c:v>
                </c:pt>
                <c:pt idx="3107">
                  <c:v>67.516685830523713</c:v>
                </c:pt>
                <c:pt idx="3108">
                  <c:v>0</c:v>
                </c:pt>
                <c:pt idx="3109">
                  <c:v>22.903609205300533</c:v>
                </c:pt>
                <c:pt idx="3110">
                  <c:v>41.770232650146269</c:v>
                </c:pt>
                <c:pt idx="3111">
                  <c:v>0</c:v>
                </c:pt>
                <c:pt idx="3112">
                  <c:v>21.663417978924571</c:v>
                </c:pt>
                <c:pt idx="3113">
                  <c:v>23.378672604524745</c:v>
                </c:pt>
                <c:pt idx="3114">
                  <c:v>74.275564234120196</c:v>
                </c:pt>
                <c:pt idx="3115">
                  <c:v>30.402370051601149</c:v>
                </c:pt>
                <c:pt idx="3116">
                  <c:v>5.0584367091523275</c:v>
                </c:pt>
                <c:pt idx="3117">
                  <c:v>8.1977664345627659</c:v>
                </c:pt>
                <c:pt idx="3118">
                  <c:v>28.19679119270624</c:v>
                </c:pt>
                <c:pt idx="3119">
                  <c:v>30.246918098345443</c:v>
                </c:pt>
                <c:pt idx="3120">
                  <c:v>19.098271747948626</c:v>
                </c:pt>
                <c:pt idx="3121">
                  <c:v>0</c:v>
                </c:pt>
                <c:pt idx="3122">
                  <c:v>0</c:v>
                </c:pt>
                <c:pt idx="3123">
                  <c:v>2.7378350293395832</c:v>
                </c:pt>
                <c:pt idx="3124">
                  <c:v>0</c:v>
                </c:pt>
                <c:pt idx="3125">
                  <c:v>0</c:v>
                </c:pt>
                <c:pt idx="3126">
                  <c:v>0</c:v>
                </c:pt>
                <c:pt idx="3127">
                  <c:v>13.786177786544156</c:v>
                </c:pt>
                <c:pt idx="3128">
                  <c:v>40.007570272025724</c:v>
                </c:pt>
                <c:pt idx="3129">
                  <c:v>37.200709002516788</c:v>
                </c:pt>
                <c:pt idx="3130">
                  <c:v>42.512519920903941</c:v>
                </c:pt>
                <c:pt idx="3131">
                  <c:v>16.079341208172856</c:v>
                </c:pt>
                <c:pt idx="3132">
                  <c:v>1.1448570370572508</c:v>
                </c:pt>
                <c:pt idx="3133">
                  <c:v>10.866195758245874</c:v>
                </c:pt>
                <c:pt idx="3134">
                  <c:v>0</c:v>
                </c:pt>
                <c:pt idx="3135">
                  <c:v>0</c:v>
                </c:pt>
                <c:pt idx="3136">
                  <c:v>18.895679825399711</c:v>
                </c:pt>
                <c:pt idx="3137">
                  <c:v>0</c:v>
                </c:pt>
                <c:pt idx="3138">
                  <c:v>3.9145328392069603</c:v>
                </c:pt>
                <c:pt idx="3139">
                  <c:v>1.3600469391055114</c:v>
                </c:pt>
                <c:pt idx="3140">
                  <c:v>11.564936377376911</c:v>
                </c:pt>
                <c:pt idx="3141">
                  <c:v>17.65098943191812</c:v>
                </c:pt>
                <c:pt idx="3142">
                  <c:v>0</c:v>
                </c:pt>
                <c:pt idx="3143">
                  <c:v>49.261950656940634</c:v>
                </c:pt>
                <c:pt idx="3144">
                  <c:v>8.185354879508429</c:v>
                </c:pt>
                <c:pt idx="3145">
                  <c:v>0</c:v>
                </c:pt>
                <c:pt idx="3146">
                  <c:v>11.37600914864211</c:v>
                </c:pt>
                <c:pt idx="3147">
                  <c:v>45.623465187031321</c:v>
                </c:pt>
                <c:pt idx="3148">
                  <c:v>3.6627077752184163</c:v>
                </c:pt>
                <c:pt idx="3149">
                  <c:v>38.715722651205084</c:v>
                </c:pt>
                <c:pt idx="3150">
                  <c:v>0</c:v>
                </c:pt>
                <c:pt idx="3151">
                  <c:v>43.012232963344545</c:v>
                </c:pt>
                <c:pt idx="3153">
                  <c:v>0</c:v>
                </c:pt>
                <c:pt idx="3154">
                  <c:v>0</c:v>
                </c:pt>
                <c:pt idx="3155">
                  <c:v>0</c:v>
                </c:pt>
                <c:pt idx="3156">
                  <c:v>3.9711807615954937</c:v>
                </c:pt>
                <c:pt idx="3157">
                  <c:v>0</c:v>
                </c:pt>
                <c:pt idx="3158">
                  <c:v>34.272601631074217</c:v>
                </c:pt>
                <c:pt idx="3159">
                  <c:v>40.118191188810421</c:v>
                </c:pt>
                <c:pt idx="3160">
                  <c:v>3.9913947187415468</c:v>
                </c:pt>
                <c:pt idx="3161">
                  <c:v>0</c:v>
                </c:pt>
                <c:pt idx="3162">
                  <c:v>0</c:v>
                </c:pt>
                <c:pt idx="3163">
                  <c:v>0</c:v>
                </c:pt>
                <c:pt idx="3164">
                  <c:v>3.2685945099806522</c:v>
                </c:pt>
                <c:pt idx="3165">
                  <c:v>4.1162225888806026</c:v>
                </c:pt>
                <c:pt idx="3166">
                  <c:v>10.078550855503021</c:v>
                </c:pt>
                <c:pt idx="3167">
                  <c:v>13.14020360673962</c:v>
                </c:pt>
                <c:pt idx="3168">
                  <c:v>0</c:v>
                </c:pt>
                <c:pt idx="3169">
                  <c:v>2.2137466405021775</c:v>
                </c:pt>
                <c:pt idx="3170">
                  <c:v>0</c:v>
                </c:pt>
                <c:pt idx="3171">
                  <c:v>0</c:v>
                </c:pt>
                <c:pt idx="3172">
                  <c:v>0.20259257508992046</c:v>
                </c:pt>
                <c:pt idx="3173">
                  <c:v>0</c:v>
                </c:pt>
                <c:pt idx="3174">
                  <c:v>0</c:v>
                </c:pt>
                <c:pt idx="3175">
                  <c:v>0</c:v>
                </c:pt>
                <c:pt idx="3176">
                  <c:v>1.165958219980801</c:v>
                </c:pt>
                <c:pt idx="3177">
                  <c:v>0</c:v>
                </c:pt>
                <c:pt idx="3178">
                  <c:v>0</c:v>
                </c:pt>
                <c:pt idx="3179">
                  <c:v>2.5594383344471354</c:v>
                </c:pt>
                <c:pt idx="3180">
                  <c:v>0</c:v>
                </c:pt>
                <c:pt idx="3181">
                  <c:v>11.825795650963526</c:v>
                </c:pt>
                <c:pt idx="3182">
                  <c:v>0</c:v>
                </c:pt>
                <c:pt idx="3183">
                  <c:v>57.212616811695035</c:v>
                </c:pt>
                <c:pt idx="3184">
                  <c:v>0</c:v>
                </c:pt>
                <c:pt idx="3185">
                  <c:v>0</c:v>
                </c:pt>
                <c:pt idx="3186">
                  <c:v>0</c:v>
                </c:pt>
                <c:pt idx="3187">
                  <c:v>0</c:v>
                </c:pt>
                <c:pt idx="3188">
                  <c:v>1.9593539398272188</c:v>
                </c:pt>
                <c:pt idx="3189">
                  <c:v>1.1572076840741794</c:v>
                </c:pt>
                <c:pt idx="3190">
                  <c:v>0.76504296749761536</c:v>
                </c:pt>
                <c:pt idx="3191">
                  <c:v>6.744773128097739</c:v>
                </c:pt>
                <c:pt idx="3192">
                  <c:v>0</c:v>
                </c:pt>
                <c:pt idx="3193">
                  <c:v>0</c:v>
                </c:pt>
                <c:pt idx="3194">
                  <c:v>51.044186401135804</c:v>
                </c:pt>
                <c:pt idx="3195">
                  <c:v>0</c:v>
                </c:pt>
                <c:pt idx="3196">
                  <c:v>0</c:v>
                </c:pt>
                <c:pt idx="3197">
                  <c:v>0</c:v>
                </c:pt>
                <c:pt idx="3198">
                  <c:v>0</c:v>
                </c:pt>
                <c:pt idx="3199">
                  <c:v>0</c:v>
                </c:pt>
                <c:pt idx="3200">
                  <c:v>61.175926020658437</c:v>
                </c:pt>
                <c:pt idx="3201">
                  <c:v>0</c:v>
                </c:pt>
                <c:pt idx="3202">
                  <c:v>0</c:v>
                </c:pt>
                <c:pt idx="3203">
                  <c:v>3.0090660431803542</c:v>
                </c:pt>
                <c:pt idx="3204">
                  <c:v>0</c:v>
                </c:pt>
                <c:pt idx="3205">
                  <c:v>0</c:v>
                </c:pt>
                <c:pt idx="3206">
                  <c:v>0</c:v>
                </c:pt>
                <c:pt idx="3207">
                  <c:v>0</c:v>
                </c:pt>
                <c:pt idx="3208">
                  <c:v>41.771130935097183</c:v>
                </c:pt>
                <c:pt idx="3209">
                  <c:v>0</c:v>
                </c:pt>
                <c:pt idx="3210">
                  <c:v>0</c:v>
                </c:pt>
                <c:pt idx="3211">
                  <c:v>0</c:v>
                </c:pt>
                <c:pt idx="3212">
                  <c:v>0</c:v>
                </c:pt>
                <c:pt idx="3213">
                  <c:v>0</c:v>
                </c:pt>
                <c:pt idx="3214">
                  <c:v>0</c:v>
                </c:pt>
                <c:pt idx="3215">
                  <c:v>50.063150740683696</c:v>
                </c:pt>
                <c:pt idx="3216">
                  <c:v>1.3589397463184509</c:v>
                </c:pt>
                <c:pt idx="3217">
                  <c:v>0</c:v>
                </c:pt>
                <c:pt idx="3218">
                  <c:v>0</c:v>
                </c:pt>
                <c:pt idx="3219">
                  <c:v>23.590673489952501</c:v>
                </c:pt>
                <c:pt idx="3220">
                  <c:v>10.764398284711065</c:v>
                </c:pt>
                <c:pt idx="3221">
                  <c:v>0</c:v>
                </c:pt>
                <c:pt idx="3222">
                  <c:v>0</c:v>
                </c:pt>
                <c:pt idx="3223">
                  <c:v>0</c:v>
                </c:pt>
                <c:pt idx="3224">
                  <c:v>0</c:v>
                </c:pt>
                <c:pt idx="3225">
                  <c:v>0</c:v>
                </c:pt>
                <c:pt idx="3226">
                  <c:v>3.0601246489165779</c:v>
                </c:pt>
                <c:pt idx="3227">
                  <c:v>0</c:v>
                </c:pt>
                <c:pt idx="3228">
                  <c:v>3.0412001519153393</c:v>
                </c:pt>
                <c:pt idx="3229">
                  <c:v>0</c:v>
                </c:pt>
                <c:pt idx="3230">
                  <c:v>0</c:v>
                </c:pt>
                <c:pt idx="3231">
                  <c:v>3.5340414691836499</c:v>
                </c:pt>
                <c:pt idx="3232">
                  <c:v>0</c:v>
                </c:pt>
                <c:pt idx="3233">
                  <c:v>31.914964691219787</c:v>
                </c:pt>
                <c:pt idx="3234">
                  <c:v>0</c:v>
                </c:pt>
                <c:pt idx="3235">
                  <c:v>0</c:v>
                </c:pt>
                <c:pt idx="3236">
                  <c:v>3.096643882007287</c:v>
                </c:pt>
                <c:pt idx="3237">
                  <c:v>0</c:v>
                </c:pt>
                <c:pt idx="3238">
                  <c:v>0</c:v>
                </c:pt>
                <c:pt idx="3239">
                  <c:v>0</c:v>
                </c:pt>
                <c:pt idx="3240">
                  <c:v>10.614001828616573</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1.5394980144742703</c:v>
                </c:pt>
                <c:pt idx="3257">
                  <c:v>8.875559920993016</c:v>
                </c:pt>
                <c:pt idx="3258">
                  <c:v>19.411313568904479</c:v>
                </c:pt>
                <c:pt idx="3259">
                  <c:v>0</c:v>
                </c:pt>
                <c:pt idx="3260">
                  <c:v>0</c:v>
                </c:pt>
                <c:pt idx="3261">
                  <c:v>1.3344838933802687</c:v>
                </c:pt>
                <c:pt idx="3262">
                  <c:v>0</c:v>
                </c:pt>
                <c:pt idx="3263">
                  <c:v>0</c:v>
                </c:pt>
                <c:pt idx="3264">
                  <c:v>0</c:v>
                </c:pt>
                <c:pt idx="3265">
                  <c:v>0</c:v>
                </c:pt>
                <c:pt idx="3266">
                  <c:v>0</c:v>
                </c:pt>
                <c:pt idx="3267">
                  <c:v>0</c:v>
                </c:pt>
                <c:pt idx="3268">
                  <c:v>0</c:v>
                </c:pt>
                <c:pt idx="3269">
                  <c:v>0</c:v>
                </c:pt>
                <c:pt idx="3270">
                  <c:v>52.736619390705023</c:v>
                </c:pt>
                <c:pt idx="3271">
                  <c:v>0</c:v>
                </c:pt>
                <c:pt idx="3272">
                  <c:v>0</c:v>
                </c:pt>
                <c:pt idx="3273">
                  <c:v>0</c:v>
                </c:pt>
                <c:pt idx="3274">
                  <c:v>0</c:v>
                </c:pt>
                <c:pt idx="3275">
                  <c:v>1.7358532962992084</c:v>
                </c:pt>
                <c:pt idx="3276">
                  <c:v>0</c:v>
                </c:pt>
                <c:pt idx="3277">
                  <c:v>3.116329048334082</c:v>
                </c:pt>
                <c:pt idx="3278">
                  <c:v>0</c:v>
                </c:pt>
                <c:pt idx="3279">
                  <c:v>0</c:v>
                </c:pt>
                <c:pt idx="3280">
                  <c:v>4.0256586557961356</c:v>
                </c:pt>
                <c:pt idx="3281">
                  <c:v>0</c:v>
                </c:pt>
                <c:pt idx="3282">
                  <c:v>0</c:v>
                </c:pt>
                <c:pt idx="3283">
                  <c:v>0</c:v>
                </c:pt>
                <c:pt idx="3284">
                  <c:v>0</c:v>
                </c:pt>
                <c:pt idx="3285">
                  <c:v>5.2647739883379439</c:v>
                </c:pt>
                <c:pt idx="3286">
                  <c:v>0</c:v>
                </c:pt>
                <c:pt idx="3287">
                  <c:v>5.0033320416929081</c:v>
                </c:pt>
                <c:pt idx="3288">
                  <c:v>0</c:v>
                </c:pt>
                <c:pt idx="3289">
                  <c:v>0</c:v>
                </c:pt>
                <c:pt idx="3290">
                  <c:v>0</c:v>
                </c:pt>
                <c:pt idx="3291">
                  <c:v>0</c:v>
                </c:pt>
                <c:pt idx="3292">
                  <c:v>0</c:v>
                </c:pt>
                <c:pt idx="3293">
                  <c:v>0</c:v>
                </c:pt>
                <c:pt idx="3294">
                  <c:v>0</c:v>
                </c:pt>
                <c:pt idx="3295">
                  <c:v>3.2328897302972011</c:v>
                </c:pt>
                <c:pt idx="3296">
                  <c:v>0</c:v>
                </c:pt>
                <c:pt idx="3297">
                  <c:v>0</c:v>
                </c:pt>
                <c:pt idx="3298">
                  <c:v>73.507770749127303</c:v>
                </c:pt>
                <c:pt idx="3299">
                  <c:v>3.2101309299994822</c:v>
                </c:pt>
                <c:pt idx="3300">
                  <c:v>0</c:v>
                </c:pt>
                <c:pt idx="3301">
                  <c:v>0</c:v>
                </c:pt>
                <c:pt idx="3302">
                  <c:v>0</c:v>
                </c:pt>
                <c:pt idx="3303">
                  <c:v>23.203887454509356</c:v>
                </c:pt>
                <c:pt idx="3304">
                  <c:v>0</c:v>
                </c:pt>
                <c:pt idx="3305">
                  <c:v>3.4761882980298151</c:v>
                </c:pt>
                <c:pt idx="3306">
                  <c:v>2.1718192314064084</c:v>
                </c:pt>
                <c:pt idx="3307">
                  <c:v>0</c:v>
                </c:pt>
                <c:pt idx="3308">
                  <c:v>0</c:v>
                </c:pt>
                <c:pt idx="3309">
                  <c:v>0</c:v>
                </c:pt>
                <c:pt idx="3310">
                  <c:v>0</c:v>
                </c:pt>
                <c:pt idx="3311">
                  <c:v>0</c:v>
                </c:pt>
                <c:pt idx="3312">
                  <c:v>4.0057850896072313</c:v>
                </c:pt>
                <c:pt idx="3313">
                  <c:v>5.2641668547165184</c:v>
                </c:pt>
                <c:pt idx="3314">
                  <c:v>6.5801803760505262</c:v>
                </c:pt>
                <c:pt idx="3315">
                  <c:v>0</c:v>
                </c:pt>
                <c:pt idx="3316">
                  <c:v>0</c:v>
                </c:pt>
                <c:pt idx="3317">
                  <c:v>0</c:v>
                </c:pt>
                <c:pt idx="3318">
                  <c:v>0</c:v>
                </c:pt>
                <c:pt idx="3319">
                  <c:v>8.4007806563675054</c:v>
                </c:pt>
                <c:pt idx="3320">
                  <c:v>0</c:v>
                </c:pt>
                <c:pt idx="3321">
                  <c:v>0</c:v>
                </c:pt>
                <c:pt idx="3322">
                  <c:v>0</c:v>
                </c:pt>
                <c:pt idx="3323">
                  <c:v>1.0544800473075948</c:v>
                </c:pt>
                <c:pt idx="3324">
                  <c:v>0</c:v>
                </c:pt>
                <c:pt idx="3325">
                  <c:v>0</c:v>
                </c:pt>
                <c:pt idx="3326">
                  <c:v>1.8422667762518476</c:v>
                </c:pt>
                <c:pt idx="3327">
                  <c:v>2.6005214410793309</c:v>
                </c:pt>
                <c:pt idx="3328">
                  <c:v>0</c:v>
                </c:pt>
                <c:pt idx="3329">
                  <c:v>0</c:v>
                </c:pt>
                <c:pt idx="3330">
                  <c:v>0</c:v>
                </c:pt>
                <c:pt idx="3331">
                  <c:v>0</c:v>
                </c:pt>
                <c:pt idx="3332">
                  <c:v>2.0776174881735363</c:v>
                </c:pt>
                <c:pt idx="3333">
                  <c:v>0</c:v>
                </c:pt>
                <c:pt idx="3334">
                  <c:v>0</c:v>
                </c:pt>
                <c:pt idx="3335">
                  <c:v>0</c:v>
                </c:pt>
                <c:pt idx="3336">
                  <c:v>4.698656344161309</c:v>
                </c:pt>
                <c:pt idx="3337">
                  <c:v>72.888061327790155</c:v>
                </c:pt>
                <c:pt idx="3338">
                  <c:v>0</c:v>
                </c:pt>
                <c:pt idx="3339">
                  <c:v>0</c:v>
                </c:pt>
                <c:pt idx="3340">
                  <c:v>0</c:v>
                </c:pt>
                <c:pt idx="3341">
                  <c:v>0</c:v>
                </c:pt>
                <c:pt idx="3342">
                  <c:v>0</c:v>
                </c:pt>
                <c:pt idx="3343">
                  <c:v>31.326838474010419</c:v>
                </c:pt>
                <c:pt idx="3344">
                  <c:v>3.9008793868910123</c:v>
                </c:pt>
                <c:pt idx="3345">
                  <c:v>0</c:v>
                </c:pt>
                <c:pt idx="3346">
                  <c:v>0</c:v>
                </c:pt>
                <c:pt idx="3347">
                  <c:v>9.3942730870830307</c:v>
                </c:pt>
                <c:pt idx="3348">
                  <c:v>0</c:v>
                </c:pt>
                <c:pt idx="3349">
                  <c:v>0</c:v>
                </c:pt>
                <c:pt idx="3350">
                  <c:v>0</c:v>
                </c:pt>
                <c:pt idx="3351">
                  <c:v>12.512243033101736</c:v>
                </c:pt>
                <c:pt idx="3352">
                  <c:v>0</c:v>
                </c:pt>
                <c:pt idx="3353">
                  <c:v>0</c:v>
                </c:pt>
                <c:pt idx="3354">
                  <c:v>0</c:v>
                </c:pt>
                <c:pt idx="3355">
                  <c:v>0</c:v>
                </c:pt>
                <c:pt idx="3356">
                  <c:v>0</c:v>
                </c:pt>
                <c:pt idx="3357">
                  <c:v>0</c:v>
                </c:pt>
                <c:pt idx="3358">
                  <c:v>2.9735416316535077</c:v>
                </c:pt>
                <c:pt idx="3359">
                  <c:v>0</c:v>
                </c:pt>
                <c:pt idx="3360">
                  <c:v>0</c:v>
                </c:pt>
                <c:pt idx="3361">
                  <c:v>13.499978074212956</c:v>
                </c:pt>
                <c:pt idx="3362">
                  <c:v>1.6254433014551348</c:v>
                </c:pt>
                <c:pt idx="3363">
                  <c:v>0</c:v>
                </c:pt>
                <c:pt idx="3364">
                  <c:v>0</c:v>
                </c:pt>
                <c:pt idx="3365">
                  <c:v>8.786165871531713</c:v>
                </c:pt>
                <c:pt idx="3366">
                  <c:v>0</c:v>
                </c:pt>
                <c:pt idx="3367">
                  <c:v>0</c:v>
                </c:pt>
                <c:pt idx="3368">
                  <c:v>70.25864636948738</c:v>
                </c:pt>
                <c:pt idx="3369">
                  <c:v>75.037350330143681</c:v>
                </c:pt>
                <c:pt idx="3370">
                  <c:v>0</c:v>
                </c:pt>
                <c:pt idx="3371">
                  <c:v>0</c:v>
                </c:pt>
                <c:pt idx="3372">
                  <c:v>3.0436578120822797</c:v>
                </c:pt>
                <c:pt idx="3373">
                  <c:v>0</c:v>
                </c:pt>
                <c:pt idx="3374">
                  <c:v>0</c:v>
                </c:pt>
                <c:pt idx="3375">
                  <c:v>12.539119007406319</c:v>
                </c:pt>
                <c:pt idx="3376">
                  <c:v>6.7780428489185862</c:v>
                </c:pt>
                <c:pt idx="3377">
                  <c:v>13.430828475181738</c:v>
                </c:pt>
                <c:pt idx="3378">
                  <c:v>0</c:v>
                </c:pt>
                <c:pt idx="3379">
                  <c:v>1.4079444541477184</c:v>
                </c:pt>
                <c:pt idx="3380">
                  <c:v>0</c:v>
                </c:pt>
                <c:pt idx="3381">
                  <c:v>0</c:v>
                </c:pt>
                <c:pt idx="3382">
                  <c:v>3.9529162803621429</c:v>
                </c:pt>
                <c:pt idx="3383">
                  <c:v>0</c:v>
                </c:pt>
                <c:pt idx="3384">
                  <c:v>0</c:v>
                </c:pt>
                <c:pt idx="3385">
                  <c:v>0</c:v>
                </c:pt>
                <c:pt idx="3386">
                  <c:v>2.0441635966287124</c:v>
                </c:pt>
                <c:pt idx="3387">
                  <c:v>0</c:v>
                </c:pt>
                <c:pt idx="3388">
                  <c:v>0</c:v>
                </c:pt>
                <c:pt idx="3389">
                  <c:v>28.731985869555945</c:v>
                </c:pt>
                <c:pt idx="3390">
                  <c:v>0</c:v>
                </c:pt>
                <c:pt idx="3391">
                  <c:v>2.4302917473077668</c:v>
                </c:pt>
                <c:pt idx="3392">
                  <c:v>2.395202184014142</c:v>
                </c:pt>
                <c:pt idx="3393">
                  <c:v>63.378143050754971</c:v>
                </c:pt>
                <c:pt idx="3394">
                  <c:v>4.9580443036282578</c:v>
                </c:pt>
                <c:pt idx="3395">
                  <c:v>0</c:v>
                </c:pt>
                <c:pt idx="3396">
                  <c:v>0</c:v>
                </c:pt>
                <c:pt idx="3397">
                  <c:v>0</c:v>
                </c:pt>
                <c:pt idx="3398">
                  <c:v>3.9857392757852366</c:v>
                </c:pt>
                <c:pt idx="3399">
                  <c:v>0</c:v>
                </c:pt>
                <c:pt idx="3400">
                  <c:v>6.8299923924161403</c:v>
                </c:pt>
                <c:pt idx="3401">
                  <c:v>10.800810004187255</c:v>
                </c:pt>
                <c:pt idx="3402">
                  <c:v>0</c:v>
                </c:pt>
                <c:pt idx="3403">
                  <c:v>0</c:v>
                </c:pt>
                <c:pt idx="3404">
                  <c:v>12.222387212768881</c:v>
                </c:pt>
                <c:pt idx="3405">
                  <c:v>0</c:v>
                </c:pt>
                <c:pt idx="3406">
                  <c:v>0</c:v>
                </c:pt>
                <c:pt idx="3407">
                  <c:v>0</c:v>
                </c:pt>
                <c:pt idx="3408">
                  <c:v>0</c:v>
                </c:pt>
                <c:pt idx="3409">
                  <c:v>0</c:v>
                </c:pt>
                <c:pt idx="3410">
                  <c:v>41.055316627870262</c:v>
                </c:pt>
                <c:pt idx="3411">
                  <c:v>0</c:v>
                </c:pt>
                <c:pt idx="3412">
                  <c:v>0</c:v>
                </c:pt>
                <c:pt idx="3413">
                  <c:v>2.3331356966914987</c:v>
                </c:pt>
                <c:pt idx="3414">
                  <c:v>0</c:v>
                </c:pt>
                <c:pt idx="3415">
                  <c:v>0</c:v>
                </c:pt>
                <c:pt idx="3416">
                  <c:v>0</c:v>
                </c:pt>
                <c:pt idx="3417">
                  <c:v>0</c:v>
                </c:pt>
                <c:pt idx="3418">
                  <c:v>85.360944213918032</c:v>
                </c:pt>
                <c:pt idx="3419">
                  <c:v>0</c:v>
                </c:pt>
                <c:pt idx="3420">
                  <c:v>0</c:v>
                </c:pt>
                <c:pt idx="3421">
                  <c:v>1.2676956166646367</c:v>
                </c:pt>
                <c:pt idx="3422">
                  <c:v>0</c:v>
                </c:pt>
                <c:pt idx="3423">
                  <c:v>0</c:v>
                </c:pt>
                <c:pt idx="3424">
                  <c:v>0</c:v>
                </c:pt>
                <c:pt idx="3425">
                  <c:v>17.136056222162054</c:v>
                </c:pt>
                <c:pt idx="3426">
                  <c:v>0.75937434309586849</c:v>
                </c:pt>
                <c:pt idx="3427">
                  <c:v>0</c:v>
                </c:pt>
                <c:pt idx="3428">
                  <c:v>0</c:v>
                </c:pt>
                <c:pt idx="3429">
                  <c:v>6.3175548450529391</c:v>
                </c:pt>
                <c:pt idx="3430">
                  <c:v>11.170205251869485</c:v>
                </c:pt>
                <c:pt idx="3431">
                  <c:v>3.6373597867967118</c:v>
                </c:pt>
                <c:pt idx="3432">
                  <c:v>0</c:v>
                </c:pt>
                <c:pt idx="3433">
                  <c:v>0</c:v>
                </c:pt>
                <c:pt idx="3434">
                  <c:v>0</c:v>
                </c:pt>
                <c:pt idx="3435">
                  <c:v>0</c:v>
                </c:pt>
                <c:pt idx="3436">
                  <c:v>3.3476523916504317</c:v>
                </c:pt>
                <c:pt idx="3437">
                  <c:v>0</c:v>
                </c:pt>
                <c:pt idx="3438">
                  <c:v>3.5228640111880192</c:v>
                </c:pt>
                <c:pt idx="3439">
                  <c:v>0</c:v>
                </c:pt>
                <c:pt idx="3440">
                  <c:v>0</c:v>
                </c:pt>
                <c:pt idx="3441">
                  <c:v>7.2778438525338647</c:v>
                </c:pt>
                <c:pt idx="3442">
                  <c:v>0</c:v>
                </c:pt>
                <c:pt idx="3443">
                  <c:v>56.010668343157086</c:v>
                </c:pt>
                <c:pt idx="3444">
                  <c:v>0</c:v>
                </c:pt>
                <c:pt idx="3445">
                  <c:v>0</c:v>
                </c:pt>
                <c:pt idx="3446">
                  <c:v>0</c:v>
                </c:pt>
                <c:pt idx="3447">
                  <c:v>0</c:v>
                </c:pt>
                <c:pt idx="3448">
                  <c:v>0</c:v>
                </c:pt>
                <c:pt idx="3449">
                  <c:v>0</c:v>
                </c:pt>
                <c:pt idx="3450">
                  <c:v>30.677658408834038</c:v>
                </c:pt>
                <c:pt idx="3451">
                  <c:v>0</c:v>
                </c:pt>
                <c:pt idx="3452">
                  <c:v>0</c:v>
                </c:pt>
                <c:pt idx="3453">
                  <c:v>3.074663033198179</c:v>
                </c:pt>
                <c:pt idx="3454">
                  <c:v>0</c:v>
                </c:pt>
                <c:pt idx="3455">
                  <c:v>4.5110839989105145</c:v>
                </c:pt>
                <c:pt idx="3456">
                  <c:v>0</c:v>
                </c:pt>
                <c:pt idx="3457">
                  <c:v>0</c:v>
                </c:pt>
                <c:pt idx="3458">
                  <c:v>0</c:v>
                </c:pt>
                <c:pt idx="3459">
                  <c:v>0</c:v>
                </c:pt>
                <c:pt idx="3460">
                  <c:v>0</c:v>
                </c:pt>
                <c:pt idx="3461">
                  <c:v>0</c:v>
                </c:pt>
                <c:pt idx="3462">
                  <c:v>0</c:v>
                </c:pt>
                <c:pt idx="3463">
                  <c:v>0</c:v>
                </c:pt>
                <c:pt idx="3464">
                  <c:v>0</c:v>
                </c:pt>
                <c:pt idx="3465">
                  <c:v>0</c:v>
                </c:pt>
                <c:pt idx="3466">
                  <c:v>0</c:v>
                </c:pt>
                <c:pt idx="3467">
                  <c:v>13.32369903078688</c:v>
                </c:pt>
                <c:pt idx="3468">
                  <c:v>34.62056270557602</c:v>
                </c:pt>
                <c:pt idx="3469">
                  <c:v>0</c:v>
                </c:pt>
                <c:pt idx="3470">
                  <c:v>7.3183667237328534</c:v>
                </c:pt>
                <c:pt idx="3471">
                  <c:v>0</c:v>
                </c:pt>
                <c:pt idx="3472">
                  <c:v>0</c:v>
                </c:pt>
                <c:pt idx="3473">
                  <c:v>0</c:v>
                </c:pt>
                <c:pt idx="3474">
                  <c:v>0</c:v>
                </c:pt>
                <c:pt idx="3475">
                  <c:v>0</c:v>
                </c:pt>
                <c:pt idx="3476">
                  <c:v>0</c:v>
                </c:pt>
                <c:pt idx="3477">
                  <c:v>0</c:v>
                </c:pt>
                <c:pt idx="3478">
                  <c:v>0</c:v>
                </c:pt>
                <c:pt idx="3479">
                  <c:v>0</c:v>
                </c:pt>
                <c:pt idx="3480">
                  <c:v>69.369879479327082</c:v>
                </c:pt>
                <c:pt idx="3481">
                  <c:v>0</c:v>
                </c:pt>
                <c:pt idx="3482">
                  <c:v>0</c:v>
                </c:pt>
                <c:pt idx="3483">
                  <c:v>4.04718199035905</c:v>
                </c:pt>
                <c:pt idx="3484">
                  <c:v>7.5814361103223611</c:v>
                </c:pt>
                <c:pt idx="3485">
                  <c:v>8.2429374709931356</c:v>
                </c:pt>
                <c:pt idx="3486">
                  <c:v>0</c:v>
                </c:pt>
                <c:pt idx="3487">
                  <c:v>2.5119665099941368</c:v>
                </c:pt>
                <c:pt idx="3488">
                  <c:v>0</c:v>
                </c:pt>
                <c:pt idx="3489">
                  <c:v>3.5801796691002412</c:v>
                </c:pt>
                <c:pt idx="3490">
                  <c:v>0</c:v>
                </c:pt>
                <c:pt idx="3491">
                  <c:v>0</c:v>
                </c:pt>
                <c:pt idx="3492">
                  <c:v>0</c:v>
                </c:pt>
                <c:pt idx="3493">
                  <c:v>0</c:v>
                </c:pt>
                <c:pt idx="3494">
                  <c:v>0</c:v>
                </c:pt>
                <c:pt idx="3495">
                  <c:v>1.6302899778857411</c:v>
                </c:pt>
                <c:pt idx="3496">
                  <c:v>0.5478497556354992</c:v>
                </c:pt>
                <c:pt idx="3497">
                  <c:v>0</c:v>
                </c:pt>
                <c:pt idx="3498">
                  <c:v>0</c:v>
                </c:pt>
                <c:pt idx="3499">
                  <c:v>0</c:v>
                </c:pt>
                <c:pt idx="3500">
                  <c:v>6.4264285324599353</c:v>
                </c:pt>
                <c:pt idx="3501">
                  <c:v>0</c:v>
                </c:pt>
                <c:pt idx="3502">
                  <c:v>0</c:v>
                </c:pt>
                <c:pt idx="3503">
                  <c:v>3.3004673782830292</c:v>
                </c:pt>
                <c:pt idx="3504">
                  <c:v>0</c:v>
                </c:pt>
                <c:pt idx="3505">
                  <c:v>1.9464413145238537</c:v>
                </c:pt>
                <c:pt idx="3506">
                  <c:v>0</c:v>
                </c:pt>
                <c:pt idx="3507">
                  <c:v>0</c:v>
                </c:pt>
                <c:pt idx="3508">
                  <c:v>99.07979528606603</c:v>
                </c:pt>
                <c:pt idx="3509">
                  <c:v>7.2935782919179628</c:v>
                </c:pt>
                <c:pt idx="3510">
                  <c:v>0</c:v>
                </c:pt>
                <c:pt idx="3511">
                  <c:v>3.1239126207037717</c:v>
                </c:pt>
                <c:pt idx="3512">
                  <c:v>0</c:v>
                </c:pt>
                <c:pt idx="3513">
                  <c:v>23.972515184255304</c:v>
                </c:pt>
                <c:pt idx="3514">
                  <c:v>0</c:v>
                </c:pt>
                <c:pt idx="3515">
                  <c:v>8.3531196873130913</c:v>
                </c:pt>
                <c:pt idx="3516">
                  <c:v>0</c:v>
                </c:pt>
                <c:pt idx="3517">
                  <c:v>1.5117179683892721</c:v>
                </c:pt>
                <c:pt idx="3518">
                  <c:v>0</c:v>
                </c:pt>
                <c:pt idx="3519">
                  <c:v>0</c:v>
                </c:pt>
                <c:pt idx="3520">
                  <c:v>0</c:v>
                </c:pt>
                <c:pt idx="3521">
                  <c:v>0</c:v>
                </c:pt>
                <c:pt idx="3522">
                  <c:v>2.129571519655665</c:v>
                </c:pt>
                <c:pt idx="3523">
                  <c:v>0</c:v>
                </c:pt>
                <c:pt idx="3524">
                  <c:v>18.146345412515014</c:v>
                </c:pt>
                <c:pt idx="3525">
                  <c:v>0</c:v>
                </c:pt>
                <c:pt idx="3526">
                  <c:v>0</c:v>
                </c:pt>
                <c:pt idx="3527">
                  <c:v>0</c:v>
                </c:pt>
                <c:pt idx="3528">
                  <c:v>0</c:v>
                </c:pt>
                <c:pt idx="3529">
                  <c:v>4.9845174907021788</c:v>
                </c:pt>
                <c:pt idx="3530">
                  <c:v>0</c:v>
                </c:pt>
                <c:pt idx="3531">
                  <c:v>1.9374094986243167</c:v>
                </c:pt>
                <c:pt idx="3532">
                  <c:v>0</c:v>
                </c:pt>
                <c:pt idx="3533">
                  <c:v>1.2617067508539588</c:v>
                </c:pt>
                <c:pt idx="3534">
                  <c:v>0</c:v>
                </c:pt>
                <c:pt idx="3535">
                  <c:v>0</c:v>
                </c:pt>
                <c:pt idx="3536">
                  <c:v>2.0453229954384984</c:v>
                </c:pt>
                <c:pt idx="3537">
                  <c:v>13.229418396564739</c:v>
                </c:pt>
                <c:pt idx="3538">
                  <c:v>0</c:v>
                </c:pt>
                <c:pt idx="3539">
                  <c:v>0</c:v>
                </c:pt>
                <c:pt idx="3540">
                  <c:v>0</c:v>
                </c:pt>
                <c:pt idx="3541">
                  <c:v>0</c:v>
                </c:pt>
                <c:pt idx="3542">
                  <c:v>14.69231533195957</c:v>
                </c:pt>
                <c:pt idx="3543">
                  <c:v>3.220178287489099</c:v>
                </c:pt>
                <c:pt idx="3544">
                  <c:v>0</c:v>
                </c:pt>
                <c:pt idx="3545">
                  <c:v>0</c:v>
                </c:pt>
                <c:pt idx="3546">
                  <c:v>26.230373091477038</c:v>
                </c:pt>
                <c:pt idx="3547">
                  <c:v>84.33606010597407</c:v>
                </c:pt>
                <c:pt idx="3548">
                  <c:v>0</c:v>
                </c:pt>
                <c:pt idx="3549">
                  <c:v>0</c:v>
                </c:pt>
                <c:pt idx="3550">
                  <c:v>0</c:v>
                </c:pt>
                <c:pt idx="3551">
                  <c:v>0</c:v>
                </c:pt>
                <c:pt idx="3552">
                  <c:v>0</c:v>
                </c:pt>
                <c:pt idx="3553">
                  <c:v>22.439274912193529</c:v>
                </c:pt>
                <c:pt idx="3554">
                  <c:v>3.540303536920876</c:v>
                </c:pt>
                <c:pt idx="3555">
                  <c:v>3.5500381833372177</c:v>
                </c:pt>
                <c:pt idx="3556">
                  <c:v>0</c:v>
                </c:pt>
                <c:pt idx="3557">
                  <c:v>9.5563488177775362</c:v>
                </c:pt>
                <c:pt idx="3558">
                  <c:v>0</c:v>
                </c:pt>
                <c:pt idx="3559">
                  <c:v>0</c:v>
                </c:pt>
                <c:pt idx="3560">
                  <c:v>0</c:v>
                </c:pt>
                <c:pt idx="3561">
                  <c:v>13.512576951771113</c:v>
                </c:pt>
                <c:pt idx="3562">
                  <c:v>0</c:v>
                </c:pt>
                <c:pt idx="3563">
                  <c:v>0</c:v>
                </c:pt>
                <c:pt idx="3564">
                  <c:v>0</c:v>
                </c:pt>
                <c:pt idx="3565">
                  <c:v>0</c:v>
                </c:pt>
                <c:pt idx="3566">
                  <c:v>0</c:v>
                </c:pt>
                <c:pt idx="3567">
                  <c:v>0</c:v>
                </c:pt>
                <c:pt idx="3568">
                  <c:v>3.1647087702794328</c:v>
                </c:pt>
                <c:pt idx="3569">
                  <c:v>0</c:v>
                </c:pt>
                <c:pt idx="3570">
                  <c:v>0</c:v>
                </c:pt>
                <c:pt idx="3571">
                  <c:v>6.5709833633111128</c:v>
                </c:pt>
                <c:pt idx="3572">
                  <c:v>4.5612165452645037</c:v>
                </c:pt>
                <c:pt idx="3573">
                  <c:v>0</c:v>
                </c:pt>
                <c:pt idx="3574">
                  <c:v>0</c:v>
                </c:pt>
                <c:pt idx="3575">
                  <c:v>13.235954317090689</c:v>
                </c:pt>
                <c:pt idx="3576">
                  <c:v>10.525728763401974</c:v>
                </c:pt>
                <c:pt idx="3577">
                  <c:v>0</c:v>
                </c:pt>
                <c:pt idx="3578">
                  <c:v>57.893563800468208</c:v>
                </c:pt>
                <c:pt idx="3579">
                  <c:v>52.122178160459065</c:v>
                </c:pt>
                <c:pt idx="3580">
                  <c:v>0</c:v>
                </c:pt>
                <c:pt idx="3581">
                  <c:v>0</c:v>
                </c:pt>
                <c:pt idx="3582">
                  <c:v>3.8984821119810467</c:v>
                </c:pt>
                <c:pt idx="3583">
                  <c:v>0</c:v>
                </c:pt>
                <c:pt idx="3584">
                  <c:v>0</c:v>
                </c:pt>
                <c:pt idx="3585">
                  <c:v>12.756879898267727</c:v>
                </c:pt>
                <c:pt idx="3586">
                  <c:v>10.586518990446786</c:v>
                </c:pt>
                <c:pt idx="3587">
                  <c:v>12.917308077916596</c:v>
                </c:pt>
                <c:pt idx="3588">
                  <c:v>0</c:v>
                </c:pt>
                <c:pt idx="3589">
                  <c:v>1.3715882136789688</c:v>
                </c:pt>
                <c:pt idx="3590">
                  <c:v>0</c:v>
                </c:pt>
                <c:pt idx="3591">
                  <c:v>0</c:v>
                </c:pt>
                <c:pt idx="3592">
                  <c:v>0.72108459451980667</c:v>
                </c:pt>
                <c:pt idx="3593">
                  <c:v>5.1990731362599565</c:v>
                </c:pt>
                <c:pt idx="3594">
                  <c:v>0</c:v>
                </c:pt>
                <c:pt idx="3595">
                  <c:v>0</c:v>
                </c:pt>
                <c:pt idx="3596">
                  <c:v>1.0548586637848305</c:v>
                </c:pt>
                <c:pt idx="3597">
                  <c:v>0</c:v>
                </c:pt>
                <c:pt idx="3598">
                  <c:v>0</c:v>
                </c:pt>
                <c:pt idx="3599">
                  <c:v>0</c:v>
                </c:pt>
                <c:pt idx="3600">
                  <c:v>0</c:v>
                </c:pt>
                <c:pt idx="3601">
                  <c:v>6.7449904603908202</c:v>
                </c:pt>
                <c:pt idx="3602">
                  <c:v>4.8120591283363456</c:v>
                </c:pt>
                <c:pt idx="3603">
                  <c:v>70.100666301590749</c:v>
                </c:pt>
                <c:pt idx="3604">
                  <c:v>71.226089771257193</c:v>
                </c:pt>
                <c:pt idx="3605">
                  <c:v>0</c:v>
                </c:pt>
                <c:pt idx="3606">
                  <c:v>0</c:v>
                </c:pt>
                <c:pt idx="3607">
                  <c:v>0</c:v>
                </c:pt>
                <c:pt idx="3608">
                  <c:v>1.9774702277928573</c:v>
                </c:pt>
                <c:pt idx="3609">
                  <c:v>0</c:v>
                </c:pt>
                <c:pt idx="3610">
                  <c:v>9.5841181792194696</c:v>
                </c:pt>
                <c:pt idx="3611">
                  <c:v>10.411352342321473</c:v>
                </c:pt>
                <c:pt idx="3612">
                  <c:v>4.3595456345020516</c:v>
                </c:pt>
                <c:pt idx="3613">
                  <c:v>0</c:v>
                </c:pt>
                <c:pt idx="3614">
                  <c:v>49.974413331146259</c:v>
                </c:pt>
                <c:pt idx="3615">
                  <c:v>0</c:v>
                </c:pt>
                <c:pt idx="3616">
                  <c:v>0</c:v>
                </c:pt>
                <c:pt idx="3617">
                  <c:v>0</c:v>
                </c:pt>
                <c:pt idx="3618">
                  <c:v>0</c:v>
                </c:pt>
                <c:pt idx="3619">
                  <c:v>0</c:v>
                </c:pt>
                <c:pt idx="3620">
                  <c:v>24.192122117157162</c:v>
                </c:pt>
                <c:pt idx="3621">
                  <c:v>0</c:v>
                </c:pt>
                <c:pt idx="3622">
                  <c:v>0</c:v>
                </c:pt>
                <c:pt idx="3623">
                  <c:v>3.2345874551814222</c:v>
                </c:pt>
                <c:pt idx="3624">
                  <c:v>0</c:v>
                </c:pt>
                <c:pt idx="3625">
                  <c:v>0</c:v>
                </c:pt>
                <c:pt idx="3626">
                  <c:v>0</c:v>
                </c:pt>
                <c:pt idx="3627">
                  <c:v>0</c:v>
                </c:pt>
                <c:pt idx="3628">
                  <c:v>72.529695209474184</c:v>
                </c:pt>
                <c:pt idx="3629">
                  <c:v>0</c:v>
                </c:pt>
                <c:pt idx="3630">
                  <c:v>0</c:v>
                </c:pt>
                <c:pt idx="3631">
                  <c:v>0</c:v>
                </c:pt>
                <c:pt idx="3632">
                  <c:v>0</c:v>
                </c:pt>
                <c:pt idx="3633">
                  <c:v>0</c:v>
                </c:pt>
                <c:pt idx="3634">
                  <c:v>3.8310775741407053</c:v>
                </c:pt>
                <c:pt idx="3635">
                  <c:v>63.251880293189664</c:v>
                </c:pt>
                <c:pt idx="3636">
                  <c:v>3.3563529480721299</c:v>
                </c:pt>
                <c:pt idx="3637">
                  <c:v>0</c:v>
                </c:pt>
                <c:pt idx="3638">
                  <c:v>3.5002262758007436</c:v>
                </c:pt>
                <c:pt idx="3639">
                  <c:v>8.3285666851345965</c:v>
                </c:pt>
                <c:pt idx="3640">
                  <c:v>3.4834016385439468</c:v>
                </c:pt>
                <c:pt idx="3641">
                  <c:v>6.0541825518953614</c:v>
                </c:pt>
                <c:pt idx="3642">
                  <c:v>0</c:v>
                </c:pt>
                <c:pt idx="3643">
                  <c:v>0</c:v>
                </c:pt>
                <c:pt idx="3644">
                  <c:v>0</c:v>
                </c:pt>
                <c:pt idx="3645">
                  <c:v>0</c:v>
                </c:pt>
                <c:pt idx="3646">
                  <c:v>0</c:v>
                </c:pt>
                <c:pt idx="3647">
                  <c:v>0</c:v>
                </c:pt>
                <c:pt idx="3648">
                  <c:v>2.5031833447765219</c:v>
                </c:pt>
                <c:pt idx="3649">
                  <c:v>0</c:v>
                </c:pt>
                <c:pt idx="3650">
                  <c:v>0</c:v>
                </c:pt>
                <c:pt idx="3651">
                  <c:v>0</c:v>
                </c:pt>
                <c:pt idx="3652">
                  <c:v>2.0267633919539154</c:v>
                </c:pt>
                <c:pt idx="3653">
                  <c:v>48.641878731960851</c:v>
                </c:pt>
                <c:pt idx="3654">
                  <c:v>0</c:v>
                </c:pt>
                <c:pt idx="3655">
                  <c:v>0</c:v>
                </c:pt>
                <c:pt idx="3656">
                  <c:v>0</c:v>
                </c:pt>
                <c:pt idx="3657">
                  <c:v>0</c:v>
                </c:pt>
                <c:pt idx="3658">
                  <c:v>0</c:v>
                </c:pt>
                <c:pt idx="3659">
                  <c:v>0</c:v>
                </c:pt>
                <c:pt idx="3660">
                  <c:v>30.719862304635694</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1.4378296190952704</c:v>
                </c:pt>
                <c:pt idx="3677">
                  <c:v>13.112887837604488</c:v>
                </c:pt>
                <c:pt idx="3678">
                  <c:v>63.310810400590796</c:v>
                </c:pt>
                <c:pt idx="3679">
                  <c:v>0</c:v>
                </c:pt>
                <c:pt idx="3680">
                  <c:v>0</c:v>
                </c:pt>
                <c:pt idx="3681">
                  <c:v>2.0112330877155364</c:v>
                </c:pt>
                <c:pt idx="3682">
                  <c:v>0</c:v>
                </c:pt>
                <c:pt idx="3683">
                  <c:v>0</c:v>
                </c:pt>
                <c:pt idx="3684">
                  <c:v>0</c:v>
                </c:pt>
                <c:pt idx="3685">
                  <c:v>0</c:v>
                </c:pt>
                <c:pt idx="3686">
                  <c:v>0</c:v>
                </c:pt>
                <c:pt idx="3687">
                  <c:v>0</c:v>
                </c:pt>
                <c:pt idx="3688">
                  <c:v>0</c:v>
                </c:pt>
                <c:pt idx="3689">
                  <c:v>0</c:v>
                </c:pt>
                <c:pt idx="3690">
                  <c:v>38.165209127923852</c:v>
                </c:pt>
                <c:pt idx="3691">
                  <c:v>0</c:v>
                </c:pt>
                <c:pt idx="3692">
                  <c:v>0</c:v>
                </c:pt>
                <c:pt idx="3693">
                  <c:v>0</c:v>
                </c:pt>
                <c:pt idx="3694">
                  <c:v>0</c:v>
                </c:pt>
                <c:pt idx="3695">
                  <c:v>2.0298321983111394</c:v>
                </c:pt>
                <c:pt idx="3696">
                  <c:v>0</c:v>
                </c:pt>
                <c:pt idx="3697">
                  <c:v>3.1001400421294507</c:v>
                </c:pt>
                <c:pt idx="3698">
                  <c:v>0</c:v>
                </c:pt>
                <c:pt idx="3699">
                  <c:v>3.0022007998245557</c:v>
                </c:pt>
                <c:pt idx="3700">
                  <c:v>0</c:v>
                </c:pt>
                <c:pt idx="3701">
                  <c:v>0</c:v>
                </c:pt>
                <c:pt idx="3702">
                  <c:v>0</c:v>
                </c:pt>
                <c:pt idx="3703">
                  <c:v>0</c:v>
                </c:pt>
                <c:pt idx="3704">
                  <c:v>0</c:v>
                </c:pt>
                <c:pt idx="3705">
                  <c:v>1.9315091999700433</c:v>
                </c:pt>
                <c:pt idx="3706">
                  <c:v>0.88876176706416898</c:v>
                </c:pt>
                <c:pt idx="3707">
                  <c:v>0</c:v>
                </c:pt>
                <c:pt idx="3708">
                  <c:v>0</c:v>
                </c:pt>
                <c:pt idx="3709">
                  <c:v>0</c:v>
                </c:pt>
                <c:pt idx="3710">
                  <c:v>1.1390847355422311</c:v>
                </c:pt>
                <c:pt idx="3711">
                  <c:v>0</c:v>
                </c:pt>
                <c:pt idx="3712">
                  <c:v>0</c:v>
                </c:pt>
                <c:pt idx="3713">
                  <c:v>3.0565357916312159</c:v>
                </c:pt>
                <c:pt idx="3714">
                  <c:v>0</c:v>
                </c:pt>
                <c:pt idx="3715">
                  <c:v>1.5720510364927311</c:v>
                </c:pt>
                <c:pt idx="3716">
                  <c:v>0</c:v>
                </c:pt>
                <c:pt idx="3717">
                  <c:v>0</c:v>
                </c:pt>
                <c:pt idx="3718">
                  <c:v>52.170744045662936</c:v>
                </c:pt>
                <c:pt idx="3719">
                  <c:v>11.56278446079074</c:v>
                </c:pt>
                <c:pt idx="3720">
                  <c:v>0</c:v>
                </c:pt>
                <c:pt idx="3721">
                  <c:v>0</c:v>
                </c:pt>
                <c:pt idx="3722">
                  <c:v>0</c:v>
                </c:pt>
                <c:pt idx="3723">
                  <c:v>21.246267403443664</c:v>
                </c:pt>
                <c:pt idx="3724">
                  <c:v>0</c:v>
                </c:pt>
                <c:pt idx="3725">
                  <c:v>4.4790725053273928</c:v>
                </c:pt>
                <c:pt idx="3726">
                  <c:v>0</c:v>
                </c:pt>
                <c:pt idx="3727">
                  <c:v>4.4762231940145067</c:v>
                </c:pt>
                <c:pt idx="3728">
                  <c:v>0</c:v>
                </c:pt>
                <c:pt idx="3729">
                  <c:v>0</c:v>
                </c:pt>
                <c:pt idx="3730">
                  <c:v>0</c:v>
                </c:pt>
                <c:pt idx="3731">
                  <c:v>3.8794542055595294</c:v>
                </c:pt>
                <c:pt idx="3732">
                  <c:v>2.652477515251797</c:v>
                </c:pt>
                <c:pt idx="3733">
                  <c:v>0</c:v>
                </c:pt>
                <c:pt idx="3734">
                  <c:v>0</c:v>
                </c:pt>
                <c:pt idx="3735">
                  <c:v>0</c:v>
                </c:pt>
                <c:pt idx="3736">
                  <c:v>0</c:v>
                </c:pt>
                <c:pt idx="3737">
                  <c:v>0</c:v>
                </c:pt>
                <c:pt idx="3738">
                  <c:v>13.540207048569016</c:v>
                </c:pt>
                <c:pt idx="3739">
                  <c:v>1.05623130020371</c:v>
                </c:pt>
                <c:pt idx="3740">
                  <c:v>0</c:v>
                </c:pt>
                <c:pt idx="3741">
                  <c:v>0</c:v>
                </c:pt>
                <c:pt idx="3742">
                  <c:v>0</c:v>
                </c:pt>
                <c:pt idx="3743">
                  <c:v>1.4513872576592315</c:v>
                </c:pt>
                <c:pt idx="3744">
                  <c:v>0</c:v>
                </c:pt>
                <c:pt idx="3745">
                  <c:v>0</c:v>
                </c:pt>
                <c:pt idx="3746">
                  <c:v>0</c:v>
                </c:pt>
                <c:pt idx="3747">
                  <c:v>12.521039834420622</c:v>
                </c:pt>
                <c:pt idx="3748">
                  <c:v>0</c:v>
                </c:pt>
                <c:pt idx="3749">
                  <c:v>0</c:v>
                </c:pt>
                <c:pt idx="3750">
                  <c:v>0</c:v>
                </c:pt>
                <c:pt idx="3751">
                  <c:v>0</c:v>
                </c:pt>
                <c:pt idx="3752">
                  <c:v>14.828864757645752</c:v>
                </c:pt>
                <c:pt idx="3753">
                  <c:v>1.9735316268754306</c:v>
                </c:pt>
                <c:pt idx="3754">
                  <c:v>0</c:v>
                </c:pt>
                <c:pt idx="3755">
                  <c:v>0</c:v>
                </c:pt>
                <c:pt idx="3756">
                  <c:v>7.4168498607998208</c:v>
                </c:pt>
                <c:pt idx="3757">
                  <c:v>100.15648238742195</c:v>
                </c:pt>
                <c:pt idx="3758">
                  <c:v>0</c:v>
                </c:pt>
                <c:pt idx="3759">
                  <c:v>0</c:v>
                </c:pt>
                <c:pt idx="3760">
                  <c:v>0</c:v>
                </c:pt>
                <c:pt idx="3761">
                  <c:v>0</c:v>
                </c:pt>
                <c:pt idx="3762">
                  <c:v>0</c:v>
                </c:pt>
                <c:pt idx="3763">
                  <c:v>4.4709196517547953</c:v>
                </c:pt>
                <c:pt idx="3764">
                  <c:v>1.9400106705357334</c:v>
                </c:pt>
                <c:pt idx="3765">
                  <c:v>0</c:v>
                </c:pt>
                <c:pt idx="3766">
                  <c:v>4.4456918668015355</c:v>
                </c:pt>
                <c:pt idx="3767">
                  <c:v>0</c:v>
                </c:pt>
                <c:pt idx="3768">
                  <c:v>0</c:v>
                </c:pt>
                <c:pt idx="3769">
                  <c:v>0</c:v>
                </c:pt>
                <c:pt idx="3770">
                  <c:v>0</c:v>
                </c:pt>
                <c:pt idx="3771">
                  <c:v>22.303455343782563</c:v>
                </c:pt>
                <c:pt idx="3772">
                  <c:v>0</c:v>
                </c:pt>
                <c:pt idx="3773">
                  <c:v>0</c:v>
                </c:pt>
                <c:pt idx="3774">
                  <c:v>0</c:v>
                </c:pt>
                <c:pt idx="3775">
                  <c:v>0</c:v>
                </c:pt>
                <c:pt idx="3776">
                  <c:v>0</c:v>
                </c:pt>
                <c:pt idx="3777">
                  <c:v>0</c:v>
                </c:pt>
                <c:pt idx="3778">
                  <c:v>10.844754996831613</c:v>
                </c:pt>
                <c:pt idx="3779">
                  <c:v>0</c:v>
                </c:pt>
                <c:pt idx="3780">
                  <c:v>0</c:v>
                </c:pt>
                <c:pt idx="3781">
                  <c:v>4.0694820116765031</c:v>
                </c:pt>
                <c:pt idx="3782">
                  <c:v>0</c:v>
                </c:pt>
                <c:pt idx="3783">
                  <c:v>0</c:v>
                </c:pt>
                <c:pt idx="3784">
                  <c:v>0</c:v>
                </c:pt>
                <c:pt idx="3785">
                  <c:v>7.7939526915806665</c:v>
                </c:pt>
                <c:pt idx="3786">
                  <c:v>1.6581128022843978</c:v>
                </c:pt>
                <c:pt idx="3787">
                  <c:v>0</c:v>
                </c:pt>
                <c:pt idx="3788">
                  <c:v>40.940901040450434</c:v>
                </c:pt>
                <c:pt idx="3789">
                  <c:v>46.664801760880366</c:v>
                </c:pt>
                <c:pt idx="3790">
                  <c:v>0</c:v>
                </c:pt>
                <c:pt idx="3791">
                  <c:v>0</c:v>
                </c:pt>
                <c:pt idx="3792">
                  <c:v>2.6651648089013387</c:v>
                </c:pt>
                <c:pt idx="3793">
                  <c:v>0</c:v>
                </c:pt>
                <c:pt idx="3794">
                  <c:v>0</c:v>
                </c:pt>
                <c:pt idx="3795">
                  <c:v>7.8659945323151348</c:v>
                </c:pt>
                <c:pt idx="3796">
                  <c:v>3.5114004045034437</c:v>
                </c:pt>
                <c:pt idx="3797">
                  <c:v>4.4362092798687449</c:v>
                </c:pt>
                <c:pt idx="3798">
                  <c:v>0.95594321100882684</c:v>
                </c:pt>
                <c:pt idx="3799">
                  <c:v>1.5459474821971768</c:v>
                </c:pt>
                <c:pt idx="3800">
                  <c:v>0</c:v>
                </c:pt>
                <c:pt idx="3801">
                  <c:v>0</c:v>
                </c:pt>
                <c:pt idx="3802">
                  <c:v>0.96603870238036904</c:v>
                </c:pt>
                <c:pt idx="3803">
                  <c:v>4.1863407728841642</c:v>
                </c:pt>
                <c:pt idx="3804">
                  <c:v>0</c:v>
                </c:pt>
                <c:pt idx="3805">
                  <c:v>0</c:v>
                </c:pt>
                <c:pt idx="3806">
                  <c:v>2.3825830165759108</c:v>
                </c:pt>
                <c:pt idx="3807">
                  <c:v>0</c:v>
                </c:pt>
                <c:pt idx="3808">
                  <c:v>0</c:v>
                </c:pt>
                <c:pt idx="3809">
                  <c:v>3.1186138889128459</c:v>
                </c:pt>
                <c:pt idx="3810">
                  <c:v>0</c:v>
                </c:pt>
                <c:pt idx="3811">
                  <c:v>2.5206705632081405</c:v>
                </c:pt>
                <c:pt idx="3812">
                  <c:v>0</c:v>
                </c:pt>
                <c:pt idx="3813">
                  <c:v>68.228763216980624</c:v>
                </c:pt>
                <c:pt idx="3814">
                  <c:v>40.338782968313396</c:v>
                </c:pt>
                <c:pt idx="3815">
                  <c:v>0</c:v>
                </c:pt>
                <c:pt idx="3816">
                  <c:v>0</c:v>
                </c:pt>
                <c:pt idx="3817">
                  <c:v>0</c:v>
                </c:pt>
                <c:pt idx="3818">
                  <c:v>5.4133582184764215</c:v>
                </c:pt>
                <c:pt idx="3819">
                  <c:v>1.6695868399290392</c:v>
                </c:pt>
                <c:pt idx="3820">
                  <c:v>9.7649570699678989</c:v>
                </c:pt>
                <c:pt idx="3821">
                  <c:v>10.201117486053143</c:v>
                </c:pt>
                <c:pt idx="3822">
                  <c:v>0</c:v>
                </c:pt>
                <c:pt idx="3823">
                  <c:v>0</c:v>
                </c:pt>
                <c:pt idx="3824">
                  <c:v>21.837010591343702</c:v>
                </c:pt>
                <c:pt idx="3825">
                  <c:v>0</c:v>
                </c:pt>
                <c:pt idx="3826">
                  <c:v>0</c:v>
                </c:pt>
                <c:pt idx="3827">
                  <c:v>0</c:v>
                </c:pt>
                <c:pt idx="3828">
                  <c:v>0</c:v>
                </c:pt>
                <c:pt idx="3829">
                  <c:v>0</c:v>
                </c:pt>
                <c:pt idx="3830">
                  <c:v>71.307779696616691</c:v>
                </c:pt>
                <c:pt idx="3831">
                  <c:v>0</c:v>
                </c:pt>
                <c:pt idx="3832">
                  <c:v>0</c:v>
                </c:pt>
                <c:pt idx="3833">
                  <c:v>1.6381927911747927</c:v>
                </c:pt>
                <c:pt idx="3834">
                  <c:v>0</c:v>
                </c:pt>
                <c:pt idx="3835">
                  <c:v>0</c:v>
                </c:pt>
                <c:pt idx="3836">
                  <c:v>0</c:v>
                </c:pt>
                <c:pt idx="3837">
                  <c:v>0</c:v>
                </c:pt>
                <c:pt idx="3838">
                  <c:v>58.028705662674781</c:v>
                </c:pt>
                <c:pt idx="3839">
                  <c:v>0</c:v>
                </c:pt>
                <c:pt idx="3840">
                  <c:v>0</c:v>
                </c:pt>
                <c:pt idx="3841">
                  <c:v>1.6718568386492147</c:v>
                </c:pt>
                <c:pt idx="3842">
                  <c:v>0</c:v>
                </c:pt>
                <c:pt idx="3843">
                  <c:v>0</c:v>
                </c:pt>
                <c:pt idx="3844">
                  <c:v>0</c:v>
                </c:pt>
                <c:pt idx="3845">
                  <c:v>41.158175489261659</c:v>
                </c:pt>
                <c:pt idx="3846">
                  <c:v>0</c:v>
                </c:pt>
                <c:pt idx="3847">
                  <c:v>0</c:v>
                </c:pt>
                <c:pt idx="3848">
                  <c:v>0</c:v>
                </c:pt>
                <c:pt idx="3849">
                  <c:v>1.8914002679045419</c:v>
                </c:pt>
                <c:pt idx="3850">
                  <c:v>18.684732483616521</c:v>
                </c:pt>
                <c:pt idx="3851">
                  <c:v>4.1655480286386233</c:v>
                </c:pt>
                <c:pt idx="3852">
                  <c:v>0</c:v>
                </c:pt>
                <c:pt idx="3853">
                  <c:v>0</c:v>
                </c:pt>
                <c:pt idx="3854">
                  <c:v>0</c:v>
                </c:pt>
                <c:pt idx="3855">
                  <c:v>0</c:v>
                </c:pt>
                <c:pt idx="3856">
                  <c:v>0</c:v>
                </c:pt>
                <c:pt idx="3857">
                  <c:v>0</c:v>
                </c:pt>
                <c:pt idx="3858">
                  <c:v>2.3927817840460088</c:v>
                </c:pt>
                <c:pt idx="3859">
                  <c:v>0</c:v>
                </c:pt>
                <c:pt idx="3860">
                  <c:v>0</c:v>
                </c:pt>
                <c:pt idx="3861">
                  <c:v>11.282662083930461</c:v>
                </c:pt>
                <c:pt idx="3862">
                  <c:v>0</c:v>
                </c:pt>
                <c:pt idx="3863">
                  <c:v>53.962938621549782</c:v>
                </c:pt>
                <c:pt idx="3864">
                  <c:v>0</c:v>
                </c:pt>
                <c:pt idx="3865">
                  <c:v>0</c:v>
                </c:pt>
                <c:pt idx="3866">
                  <c:v>0</c:v>
                </c:pt>
                <c:pt idx="3867">
                  <c:v>0</c:v>
                </c:pt>
                <c:pt idx="3868">
                  <c:v>5.1779132982529434</c:v>
                </c:pt>
                <c:pt idx="3869">
                  <c:v>0</c:v>
                </c:pt>
                <c:pt idx="3870">
                  <c:v>17.332406673827979</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8.8424775957182131</c:v>
                </c:pt>
                <c:pt idx="3888">
                  <c:v>36.558360654110885</c:v>
                </c:pt>
                <c:pt idx="3889">
                  <c:v>0</c:v>
                </c:pt>
                <c:pt idx="3890">
                  <c:v>0</c:v>
                </c:pt>
                <c:pt idx="3891">
                  <c:v>2.2061305818035204</c:v>
                </c:pt>
                <c:pt idx="3892">
                  <c:v>0</c:v>
                </c:pt>
                <c:pt idx="3893">
                  <c:v>0</c:v>
                </c:pt>
                <c:pt idx="3894">
                  <c:v>0</c:v>
                </c:pt>
                <c:pt idx="3895">
                  <c:v>0</c:v>
                </c:pt>
                <c:pt idx="3896">
                  <c:v>0</c:v>
                </c:pt>
                <c:pt idx="3897">
                  <c:v>0</c:v>
                </c:pt>
                <c:pt idx="3898">
                  <c:v>0</c:v>
                </c:pt>
                <c:pt idx="3899">
                  <c:v>0</c:v>
                </c:pt>
                <c:pt idx="3900">
                  <c:v>60.947374936604938</c:v>
                </c:pt>
                <c:pt idx="3901">
                  <c:v>0</c:v>
                </c:pt>
                <c:pt idx="3902">
                  <c:v>0</c:v>
                </c:pt>
                <c:pt idx="3903">
                  <c:v>0</c:v>
                </c:pt>
                <c:pt idx="3904">
                  <c:v>0</c:v>
                </c:pt>
                <c:pt idx="3905">
                  <c:v>13.428949282114457</c:v>
                </c:pt>
                <c:pt idx="3906">
                  <c:v>0</c:v>
                </c:pt>
                <c:pt idx="3907">
                  <c:v>3.1274695489804465</c:v>
                </c:pt>
                <c:pt idx="3908">
                  <c:v>0</c:v>
                </c:pt>
                <c:pt idx="3909">
                  <c:v>1.8335344716845248</c:v>
                </c:pt>
                <c:pt idx="3910">
                  <c:v>0</c:v>
                </c:pt>
                <c:pt idx="3911">
                  <c:v>0</c:v>
                </c:pt>
                <c:pt idx="3912">
                  <c:v>0</c:v>
                </c:pt>
                <c:pt idx="3913">
                  <c:v>0</c:v>
                </c:pt>
                <c:pt idx="3914">
                  <c:v>0.94946984307928861</c:v>
                </c:pt>
                <c:pt idx="3915">
                  <c:v>1.6355114653825538</c:v>
                </c:pt>
                <c:pt idx="3916">
                  <c:v>1.0109555627024416</c:v>
                </c:pt>
                <c:pt idx="3917">
                  <c:v>4.5160345361900012</c:v>
                </c:pt>
                <c:pt idx="3918">
                  <c:v>0</c:v>
                </c:pt>
                <c:pt idx="3919">
                  <c:v>0</c:v>
                </c:pt>
                <c:pt idx="3920">
                  <c:v>5.0651837187466482</c:v>
                </c:pt>
                <c:pt idx="3921">
                  <c:v>0</c:v>
                </c:pt>
                <c:pt idx="3922">
                  <c:v>0</c:v>
                </c:pt>
                <c:pt idx="3923">
                  <c:v>1.8148277354518334</c:v>
                </c:pt>
                <c:pt idx="3924">
                  <c:v>0</c:v>
                </c:pt>
                <c:pt idx="3925">
                  <c:v>0.56950584650695291</c:v>
                </c:pt>
                <c:pt idx="3926">
                  <c:v>2.9091719883067979</c:v>
                </c:pt>
                <c:pt idx="3927">
                  <c:v>0</c:v>
                </c:pt>
                <c:pt idx="3928">
                  <c:v>87.223359005255546</c:v>
                </c:pt>
                <c:pt idx="3929">
                  <c:v>0</c:v>
                </c:pt>
                <c:pt idx="3930">
                  <c:v>0</c:v>
                </c:pt>
                <c:pt idx="3931">
                  <c:v>0</c:v>
                </c:pt>
                <c:pt idx="3932">
                  <c:v>0</c:v>
                </c:pt>
                <c:pt idx="3933">
                  <c:v>26.721581770774161</c:v>
                </c:pt>
                <c:pt idx="3934">
                  <c:v>0</c:v>
                </c:pt>
                <c:pt idx="3935">
                  <c:v>8.8447477589045782</c:v>
                </c:pt>
                <c:pt idx="3936">
                  <c:v>0</c:v>
                </c:pt>
                <c:pt idx="3937">
                  <c:v>9.1821118388688383</c:v>
                </c:pt>
                <c:pt idx="3938">
                  <c:v>3.9143422154285514</c:v>
                </c:pt>
                <c:pt idx="3939">
                  <c:v>0</c:v>
                </c:pt>
                <c:pt idx="3940">
                  <c:v>0</c:v>
                </c:pt>
                <c:pt idx="3941">
                  <c:v>3.9998193595958891</c:v>
                </c:pt>
                <c:pt idx="3942">
                  <c:v>1.3629602104929857</c:v>
                </c:pt>
                <c:pt idx="3943">
                  <c:v>3.119434548976483</c:v>
                </c:pt>
                <c:pt idx="3944">
                  <c:v>3.6701768594617445</c:v>
                </c:pt>
                <c:pt idx="3945">
                  <c:v>0</c:v>
                </c:pt>
                <c:pt idx="3946">
                  <c:v>0</c:v>
                </c:pt>
                <c:pt idx="3947">
                  <c:v>0</c:v>
                </c:pt>
                <c:pt idx="3948">
                  <c:v>0</c:v>
                </c:pt>
                <c:pt idx="3949">
                  <c:v>6.2277177573146778</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19.450252663101793</c:v>
                </c:pt>
                <c:pt idx="3963">
                  <c:v>7.3505630074564783</c:v>
                </c:pt>
                <c:pt idx="3964">
                  <c:v>0</c:v>
                </c:pt>
                <c:pt idx="3965">
                  <c:v>0</c:v>
                </c:pt>
                <c:pt idx="3966">
                  <c:v>9.321652140360964</c:v>
                </c:pt>
                <c:pt idx="3967">
                  <c:v>107.04971623888243</c:v>
                </c:pt>
                <c:pt idx="3968">
                  <c:v>0</c:v>
                </c:pt>
                <c:pt idx="3969">
                  <c:v>0</c:v>
                </c:pt>
                <c:pt idx="3970">
                  <c:v>0</c:v>
                </c:pt>
                <c:pt idx="3971">
                  <c:v>0</c:v>
                </c:pt>
                <c:pt idx="3972">
                  <c:v>0</c:v>
                </c:pt>
                <c:pt idx="3973">
                  <c:v>8.7526747980532509</c:v>
                </c:pt>
                <c:pt idx="3974">
                  <c:v>0</c:v>
                </c:pt>
                <c:pt idx="3975">
                  <c:v>2.7091377190967787</c:v>
                </c:pt>
                <c:pt idx="3976">
                  <c:v>0</c:v>
                </c:pt>
                <c:pt idx="3977">
                  <c:v>0</c:v>
                </c:pt>
                <c:pt idx="3978">
                  <c:v>0</c:v>
                </c:pt>
                <c:pt idx="3979">
                  <c:v>0</c:v>
                </c:pt>
                <c:pt idx="3980">
                  <c:v>0</c:v>
                </c:pt>
                <c:pt idx="3981">
                  <c:v>24.928536890976336</c:v>
                </c:pt>
                <c:pt idx="3982">
                  <c:v>0</c:v>
                </c:pt>
                <c:pt idx="3983">
                  <c:v>0</c:v>
                </c:pt>
                <c:pt idx="3984">
                  <c:v>0</c:v>
                </c:pt>
                <c:pt idx="3985">
                  <c:v>0</c:v>
                </c:pt>
                <c:pt idx="3986">
                  <c:v>3.3141865644411133</c:v>
                </c:pt>
                <c:pt idx="3987">
                  <c:v>0</c:v>
                </c:pt>
                <c:pt idx="3988">
                  <c:v>0</c:v>
                </c:pt>
                <c:pt idx="3989">
                  <c:v>0</c:v>
                </c:pt>
                <c:pt idx="3990">
                  <c:v>0</c:v>
                </c:pt>
                <c:pt idx="3991">
                  <c:v>6.839459486466188</c:v>
                </c:pt>
                <c:pt idx="3992">
                  <c:v>0</c:v>
                </c:pt>
                <c:pt idx="3993">
                  <c:v>0</c:v>
                </c:pt>
                <c:pt idx="3994">
                  <c:v>0</c:v>
                </c:pt>
                <c:pt idx="3995">
                  <c:v>17.676946390222355</c:v>
                </c:pt>
                <c:pt idx="3996">
                  <c:v>2.6110416613082297</c:v>
                </c:pt>
                <c:pt idx="3997">
                  <c:v>0</c:v>
                </c:pt>
                <c:pt idx="3998">
                  <c:v>71.13182528946723</c:v>
                </c:pt>
                <c:pt idx="3999">
                  <c:v>80.0509011936619</c:v>
                </c:pt>
                <c:pt idx="4000">
                  <c:v>0</c:v>
                </c:pt>
                <c:pt idx="4001">
                  <c:v>0</c:v>
                </c:pt>
                <c:pt idx="4002">
                  <c:v>4.106239143683089</c:v>
                </c:pt>
                <c:pt idx="4003">
                  <c:v>0</c:v>
                </c:pt>
                <c:pt idx="4004">
                  <c:v>0</c:v>
                </c:pt>
                <c:pt idx="4005">
                  <c:v>12.752169003704108</c:v>
                </c:pt>
                <c:pt idx="4006">
                  <c:v>3.4162975473258412</c:v>
                </c:pt>
                <c:pt idx="4007">
                  <c:v>8.9881772503277819</c:v>
                </c:pt>
                <c:pt idx="4008">
                  <c:v>0</c:v>
                </c:pt>
                <c:pt idx="4009">
                  <c:v>0</c:v>
                </c:pt>
                <c:pt idx="4010">
                  <c:v>0</c:v>
                </c:pt>
                <c:pt idx="4011">
                  <c:v>0</c:v>
                </c:pt>
                <c:pt idx="4012">
                  <c:v>1.72388123153896</c:v>
                </c:pt>
                <c:pt idx="4013">
                  <c:v>4.807273989503944</c:v>
                </c:pt>
                <c:pt idx="4014">
                  <c:v>0</c:v>
                </c:pt>
                <c:pt idx="4015">
                  <c:v>0</c:v>
                </c:pt>
                <c:pt idx="4016">
                  <c:v>3.3478182215771941</c:v>
                </c:pt>
                <c:pt idx="4017">
                  <c:v>0</c:v>
                </c:pt>
                <c:pt idx="4018">
                  <c:v>0</c:v>
                </c:pt>
                <c:pt idx="4019">
                  <c:v>0</c:v>
                </c:pt>
                <c:pt idx="4020">
                  <c:v>0</c:v>
                </c:pt>
                <c:pt idx="4021">
                  <c:v>0</c:v>
                </c:pt>
                <c:pt idx="4022">
                  <c:v>6.6261483278781625</c:v>
                </c:pt>
                <c:pt idx="4023">
                  <c:v>42.565426180411954</c:v>
                </c:pt>
                <c:pt idx="4024">
                  <c:v>14.330689995553392</c:v>
                </c:pt>
                <c:pt idx="4025">
                  <c:v>0</c:v>
                </c:pt>
                <c:pt idx="4026">
                  <c:v>0</c:v>
                </c:pt>
                <c:pt idx="4027">
                  <c:v>0</c:v>
                </c:pt>
                <c:pt idx="4028">
                  <c:v>3.9143067336257675</c:v>
                </c:pt>
                <c:pt idx="4029">
                  <c:v>0</c:v>
                </c:pt>
                <c:pt idx="4030">
                  <c:v>4.0237919812811009</c:v>
                </c:pt>
                <c:pt idx="4031">
                  <c:v>3.4757914263561243</c:v>
                </c:pt>
                <c:pt idx="4032">
                  <c:v>0</c:v>
                </c:pt>
                <c:pt idx="4033">
                  <c:v>0</c:v>
                </c:pt>
                <c:pt idx="4034">
                  <c:v>51.68886311018673</c:v>
                </c:pt>
                <c:pt idx="4035">
                  <c:v>0</c:v>
                </c:pt>
                <c:pt idx="4036">
                  <c:v>0</c:v>
                </c:pt>
                <c:pt idx="4037">
                  <c:v>0</c:v>
                </c:pt>
                <c:pt idx="4038">
                  <c:v>0</c:v>
                </c:pt>
                <c:pt idx="4039">
                  <c:v>0</c:v>
                </c:pt>
                <c:pt idx="4040">
                  <c:v>29.734301672234555</c:v>
                </c:pt>
                <c:pt idx="4041">
                  <c:v>0</c:v>
                </c:pt>
                <c:pt idx="4042">
                  <c:v>0</c:v>
                </c:pt>
                <c:pt idx="4043">
                  <c:v>1.7511676350320673</c:v>
                </c:pt>
                <c:pt idx="4044">
                  <c:v>0</c:v>
                </c:pt>
                <c:pt idx="4045">
                  <c:v>0</c:v>
                </c:pt>
                <c:pt idx="4046">
                  <c:v>0</c:v>
                </c:pt>
                <c:pt idx="4047">
                  <c:v>0</c:v>
                </c:pt>
                <c:pt idx="4048">
                  <c:v>49.153496691477763</c:v>
                </c:pt>
                <c:pt idx="4049">
                  <c:v>0</c:v>
                </c:pt>
                <c:pt idx="4050">
                  <c:v>0</c:v>
                </c:pt>
                <c:pt idx="4051">
                  <c:v>1.5602831506805528</c:v>
                </c:pt>
                <c:pt idx="4052">
                  <c:v>0</c:v>
                </c:pt>
                <c:pt idx="4053">
                  <c:v>0</c:v>
                </c:pt>
                <c:pt idx="4054">
                  <c:v>0</c:v>
                </c:pt>
                <c:pt idx="4055">
                  <c:v>51.649939634060125</c:v>
                </c:pt>
                <c:pt idx="4056">
                  <c:v>2.1915013829185286</c:v>
                </c:pt>
                <c:pt idx="4057">
                  <c:v>0</c:v>
                </c:pt>
                <c:pt idx="4058">
                  <c:v>0</c:v>
                </c:pt>
                <c:pt idx="4059">
                  <c:v>0</c:v>
                </c:pt>
                <c:pt idx="4060">
                  <c:v>0</c:v>
                </c:pt>
                <c:pt idx="4061">
                  <c:v>6.3325888482954973</c:v>
                </c:pt>
                <c:pt idx="4062">
                  <c:v>0</c:v>
                </c:pt>
                <c:pt idx="4063">
                  <c:v>0</c:v>
                </c:pt>
                <c:pt idx="4064">
                  <c:v>0</c:v>
                </c:pt>
                <c:pt idx="4065">
                  <c:v>0</c:v>
                </c:pt>
                <c:pt idx="4066">
                  <c:v>0</c:v>
                </c:pt>
                <c:pt idx="4067">
                  <c:v>0</c:v>
                </c:pt>
                <c:pt idx="4068">
                  <c:v>0</c:v>
                </c:pt>
                <c:pt idx="4069">
                  <c:v>0</c:v>
                </c:pt>
                <c:pt idx="4070">
                  <c:v>0</c:v>
                </c:pt>
                <c:pt idx="4071">
                  <c:v>11.370683684106927</c:v>
                </c:pt>
                <c:pt idx="4072">
                  <c:v>2.6464327494118129</c:v>
                </c:pt>
                <c:pt idx="4073">
                  <c:v>90.077748853131524</c:v>
                </c:pt>
                <c:pt idx="4074">
                  <c:v>0</c:v>
                </c:pt>
                <c:pt idx="4075">
                  <c:v>0</c:v>
                </c:pt>
                <c:pt idx="4076">
                  <c:v>3.8623834661269862</c:v>
                </c:pt>
                <c:pt idx="4077">
                  <c:v>9.073051370210484</c:v>
                </c:pt>
                <c:pt idx="4078">
                  <c:v>0</c:v>
                </c:pt>
                <c:pt idx="4079">
                  <c:v>0</c:v>
                </c:pt>
                <c:pt idx="4080">
                  <c:v>14.942482579734961</c:v>
                </c:pt>
                <c:pt idx="4081">
                  <c:v>0</c:v>
                </c:pt>
                <c:pt idx="4082">
                  <c:v>0</c:v>
                </c:pt>
                <c:pt idx="4083">
                  <c:v>0</c:v>
                </c:pt>
                <c:pt idx="4084">
                  <c:v>0</c:v>
                </c:pt>
                <c:pt idx="4085">
                  <c:v>3.9303800842684065</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70.596447299724886</c:v>
                </c:pt>
                <c:pt idx="4099">
                  <c:v>0</c:v>
                </c:pt>
                <c:pt idx="4100">
                  <c:v>3.6032970253627883</c:v>
                </c:pt>
                <c:pt idx="4101">
                  <c:v>2.3607147362256327</c:v>
                </c:pt>
                <c:pt idx="4102">
                  <c:v>0</c:v>
                </c:pt>
                <c:pt idx="4103">
                  <c:v>0</c:v>
                </c:pt>
                <c:pt idx="4104">
                  <c:v>0</c:v>
                </c:pt>
                <c:pt idx="4105">
                  <c:v>0</c:v>
                </c:pt>
                <c:pt idx="4106">
                  <c:v>0</c:v>
                </c:pt>
                <c:pt idx="4107">
                  <c:v>0</c:v>
                </c:pt>
                <c:pt idx="4108">
                  <c:v>0</c:v>
                </c:pt>
                <c:pt idx="4109">
                  <c:v>0</c:v>
                </c:pt>
                <c:pt idx="4110">
                  <c:v>53.741991138678621</c:v>
                </c:pt>
                <c:pt idx="4111">
                  <c:v>0</c:v>
                </c:pt>
                <c:pt idx="4112">
                  <c:v>0</c:v>
                </c:pt>
                <c:pt idx="4113">
                  <c:v>3.6016670684463934</c:v>
                </c:pt>
                <c:pt idx="4114">
                  <c:v>0</c:v>
                </c:pt>
                <c:pt idx="4115">
                  <c:v>0.888668141444379</c:v>
                </c:pt>
                <c:pt idx="4116">
                  <c:v>0</c:v>
                </c:pt>
                <c:pt idx="4117">
                  <c:v>3.1727690642524964</c:v>
                </c:pt>
                <c:pt idx="4118">
                  <c:v>0</c:v>
                </c:pt>
                <c:pt idx="4119">
                  <c:v>0</c:v>
                </c:pt>
                <c:pt idx="4120">
                  <c:v>0</c:v>
                </c:pt>
                <c:pt idx="4121">
                  <c:v>0</c:v>
                </c:pt>
                <c:pt idx="4122">
                  <c:v>0</c:v>
                </c:pt>
                <c:pt idx="4123">
                  <c:v>0</c:v>
                </c:pt>
                <c:pt idx="4124">
                  <c:v>0</c:v>
                </c:pt>
                <c:pt idx="4125">
                  <c:v>1.5590806826797328</c:v>
                </c:pt>
                <c:pt idx="4126">
                  <c:v>0.94023629806766851</c:v>
                </c:pt>
                <c:pt idx="4127">
                  <c:v>0</c:v>
                </c:pt>
                <c:pt idx="4128">
                  <c:v>0</c:v>
                </c:pt>
                <c:pt idx="4129">
                  <c:v>0</c:v>
                </c:pt>
                <c:pt idx="4130">
                  <c:v>4.5147052137728219</c:v>
                </c:pt>
                <c:pt idx="4131">
                  <c:v>0</c:v>
                </c:pt>
                <c:pt idx="4132">
                  <c:v>0</c:v>
                </c:pt>
                <c:pt idx="4133">
                  <c:v>2.6173067344712169</c:v>
                </c:pt>
                <c:pt idx="4134">
                  <c:v>0</c:v>
                </c:pt>
                <c:pt idx="4135">
                  <c:v>9.5432397480419286</c:v>
                </c:pt>
                <c:pt idx="4136">
                  <c:v>1.2844477764813984</c:v>
                </c:pt>
                <c:pt idx="4137">
                  <c:v>0</c:v>
                </c:pt>
                <c:pt idx="4138">
                  <c:v>89.038186594166476</c:v>
                </c:pt>
                <c:pt idx="4139">
                  <c:v>0</c:v>
                </c:pt>
                <c:pt idx="4140">
                  <c:v>3.9945594801382134</c:v>
                </c:pt>
                <c:pt idx="4141">
                  <c:v>0</c:v>
                </c:pt>
                <c:pt idx="4142">
                  <c:v>0</c:v>
                </c:pt>
                <c:pt idx="4143">
                  <c:v>39.356286126035428</c:v>
                </c:pt>
                <c:pt idx="4144">
                  <c:v>0</c:v>
                </c:pt>
                <c:pt idx="4145">
                  <c:v>0</c:v>
                </c:pt>
                <c:pt idx="4146">
                  <c:v>2.9758035993479726</c:v>
                </c:pt>
                <c:pt idx="4147">
                  <c:v>2.2967847845459324</c:v>
                </c:pt>
                <c:pt idx="4148">
                  <c:v>0</c:v>
                </c:pt>
                <c:pt idx="4149">
                  <c:v>0</c:v>
                </c:pt>
                <c:pt idx="4150">
                  <c:v>0</c:v>
                </c:pt>
                <c:pt idx="4151">
                  <c:v>5.6545903677818394</c:v>
                </c:pt>
                <c:pt idx="4152">
                  <c:v>2.5891412603010151</c:v>
                </c:pt>
                <c:pt idx="4153">
                  <c:v>0</c:v>
                </c:pt>
                <c:pt idx="4154">
                  <c:v>0</c:v>
                </c:pt>
                <c:pt idx="4155">
                  <c:v>0</c:v>
                </c:pt>
                <c:pt idx="4156">
                  <c:v>0</c:v>
                </c:pt>
                <c:pt idx="4157">
                  <c:v>0</c:v>
                </c:pt>
                <c:pt idx="4158">
                  <c:v>8.9916206757880666</c:v>
                </c:pt>
                <c:pt idx="4159">
                  <c:v>3.6463918070951387</c:v>
                </c:pt>
                <c:pt idx="4160">
                  <c:v>0</c:v>
                </c:pt>
                <c:pt idx="4161">
                  <c:v>2.8864678857280937</c:v>
                </c:pt>
                <c:pt idx="4162">
                  <c:v>0</c:v>
                </c:pt>
                <c:pt idx="4163">
                  <c:v>1.480737047124689</c:v>
                </c:pt>
                <c:pt idx="4164">
                  <c:v>0</c:v>
                </c:pt>
                <c:pt idx="4165">
                  <c:v>0</c:v>
                </c:pt>
                <c:pt idx="4166">
                  <c:v>1.83150655796423</c:v>
                </c:pt>
                <c:pt idx="4167">
                  <c:v>0</c:v>
                </c:pt>
                <c:pt idx="4168">
                  <c:v>0</c:v>
                </c:pt>
                <c:pt idx="4169">
                  <c:v>0</c:v>
                </c:pt>
                <c:pt idx="4170">
                  <c:v>0</c:v>
                </c:pt>
                <c:pt idx="4171">
                  <c:v>0</c:v>
                </c:pt>
                <c:pt idx="4172">
                  <c:v>3.1235258877992558</c:v>
                </c:pt>
                <c:pt idx="4173">
                  <c:v>1.6435574397608907</c:v>
                </c:pt>
                <c:pt idx="4174">
                  <c:v>0</c:v>
                </c:pt>
                <c:pt idx="4175">
                  <c:v>0</c:v>
                </c:pt>
                <c:pt idx="4176">
                  <c:v>16.073752200451693</c:v>
                </c:pt>
                <c:pt idx="4177">
                  <c:v>88.684023268483259</c:v>
                </c:pt>
                <c:pt idx="4178">
                  <c:v>0</c:v>
                </c:pt>
                <c:pt idx="4179">
                  <c:v>0</c:v>
                </c:pt>
                <c:pt idx="4180">
                  <c:v>0</c:v>
                </c:pt>
                <c:pt idx="4181">
                  <c:v>0</c:v>
                </c:pt>
                <c:pt idx="4182">
                  <c:v>0</c:v>
                </c:pt>
                <c:pt idx="4183">
                  <c:v>18.042359546291127</c:v>
                </c:pt>
                <c:pt idx="4184">
                  <c:v>3.0939751321913409</c:v>
                </c:pt>
                <c:pt idx="4185">
                  <c:v>0</c:v>
                </c:pt>
                <c:pt idx="4186">
                  <c:v>0</c:v>
                </c:pt>
                <c:pt idx="4187">
                  <c:v>0</c:v>
                </c:pt>
                <c:pt idx="4188">
                  <c:v>0</c:v>
                </c:pt>
                <c:pt idx="4189">
                  <c:v>0</c:v>
                </c:pt>
                <c:pt idx="4190">
                  <c:v>0</c:v>
                </c:pt>
                <c:pt idx="4191">
                  <c:v>20.266150220357709</c:v>
                </c:pt>
                <c:pt idx="4192">
                  <c:v>0</c:v>
                </c:pt>
                <c:pt idx="4193">
                  <c:v>0</c:v>
                </c:pt>
                <c:pt idx="4194">
                  <c:v>0</c:v>
                </c:pt>
                <c:pt idx="4195">
                  <c:v>0</c:v>
                </c:pt>
                <c:pt idx="4196">
                  <c:v>0</c:v>
                </c:pt>
                <c:pt idx="4197">
                  <c:v>0</c:v>
                </c:pt>
                <c:pt idx="4198">
                  <c:v>0</c:v>
                </c:pt>
                <c:pt idx="4199">
                  <c:v>0</c:v>
                </c:pt>
                <c:pt idx="4200">
                  <c:v>0</c:v>
                </c:pt>
                <c:pt idx="4201">
                  <c:v>2.0904746647656109</c:v>
                </c:pt>
                <c:pt idx="4202">
                  <c:v>1.8436532817902254</c:v>
                </c:pt>
              </c:numCache>
            </c:numRef>
          </c:yVal>
          <c:smooth val="0"/>
          <c:extLst>
            <c:ext xmlns:c16="http://schemas.microsoft.com/office/drawing/2014/chart" uri="{C3380CC4-5D6E-409C-BE32-E72D297353CC}">
              <c16:uniqueId val="{00000000-86E3-4354-B2E4-D56CE8655760}"/>
            </c:ext>
          </c:extLst>
        </c:ser>
        <c:ser>
          <c:idx val="4"/>
          <c:order val="1"/>
          <c:tx>
            <c:strRef>
              <c:f>'Seasonal PC Price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Var'!$G$4:$G$4206</c:f>
              <c:numCache>
                <c:formatCode>General</c:formatCode>
                <c:ptCount val="4203"/>
                <c:pt idx="0" formatCode="_(* #,##0_);_(* \(#,##0\);_(* &quot;-&quot;??_);_(@_)">
                  <c:v>0</c:v>
                </c:pt>
                <c:pt idx="1051" formatCode="_(* #,##0_);_(* \(#,##0\);_(* &quot;-&quot;??_);_(@_)">
                  <c:v>30.609090819524372</c:v>
                </c:pt>
                <c:pt idx="2102" formatCode="_(* #,##0_);_(* \(#,##0\);_(* &quot;-&quot;??_);_(@_)">
                  <c:v>0</c:v>
                </c:pt>
                <c:pt idx="3153" formatCode="_(* #,##0_);_(* \(#,##0\);_(* &quot;-&quot;??_);_(@_)">
                  <c:v>0</c:v>
                </c:pt>
              </c:numCache>
            </c:numRef>
          </c:yVal>
          <c:smooth val="0"/>
          <c:extLst>
            <c:ext xmlns:c16="http://schemas.microsoft.com/office/drawing/2014/chart" uri="{C3380CC4-5D6E-409C-BE32-E72D297353CC}">
              <c16:uniqueId val="{00000001-86E3-4354-B2E4-D56CE8655760}"/>
            </c:ext>
          </c:extLst>
        </c:ser>
        <c:ser>
          <c:idx val="1"/>
          <c:order val="2"/>
          <c:tx>
            <c:strRef>
              <c:f>'Seasonal PC Price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Var'!$F$4:$F$4206</c:f>
              <c:numCache>
                <c:formatCode>General</c:formatCode>
                <c:ptCount val="4203"/>
                <c:pt idx="0" formatCode="_(* #,##0_);_(* \(#,##0\);_(* &quot;-&quot;??_);_(@_)">
                  <c:v>7.5012924835269432</c:v>
                </c:pt>
                <c:pt idx="1051" formatCode="_(* #,##0_);_(* \(#,##0\);_(* &quot;-&quot;??_);_(@_)">
                  <c:v>59.460103973793544</c:v>
                </c:pt>
                <c:pt idx="2102" formatCode="_(* #,##0_);_(* \(#,##0\);_(* &quot;-&quot;??_);_(@_)">
                  <c:v>16.30839573495917</c:v>
                </c:pt>
                <c:pt idx="3153" formatCode="_(* #,##0_);_(* \(#,##0\);_(* &quot;-&quot;??_);_(@_)">
                  <c:v>5.0803131849999206</c:v>
                </c:pt>
              </c:numCache>
            </c:numRef>
          </c:yVal>
          <c:smooth val="0"/>
          <c:extLst>
            <c:ext xmlns:c16="http://schemas.microsoft.com/office/drawing/2014/chart" uri="{C3380CC4-5D6E-409C-BE32-E72D297353CC}">
              <c16:uniqueId val="{00000002-86E3-4354-B2E4-D56CE8655760}"/>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'Seasonal PC Price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Var'!$H$4:$H$4206</c:f>
              <c:numCache>
                <c:formatCode>General</c:formatCode>
                <c:ptCount val="4203"/>
                <c:pt idx="0" formatCode="_(* #,##0_);_(* \(#,##0\);_(* &quot;-&quot;??_);_(@_)">
                  <c:v>23.009076000075321</c:v>
                </c:pt>
                <c:pt idx="1051" formatCode="_(* #,##0_);_(* \(#,##0\);_(* &quot;-&quot;??_);_(@_)">
                  <c:v>93.251282025136646</c:v>
                </c:pt>
                <c:pt idx="2102" formatCode="_(* #,##0_);_(* \(#,##0\);_(* &quot;-&quot;??_);_(@_)">
                  <c:v>43.024727542255057</c:v>
                </c:pt>
                <c:pt idx="3153" formatCode="_(* #,##0_);_(* \(#,##0\);_(* &quot;-&quot;??_);_(@_)">
                  <c:v>11.589085579808025</c:v>
                </c:pt>
              </c:numCache>
            </c:numRef>
          </c:yVal>
          <c:smooth val="0"/>
          <c:extLst>
            <c:ext xmlns:c16="http://schemas.microsoft.com/office/drawing/2014/chart" uri="{C3380CC4-5D6E-409C-BE32-E72D297353CC}">
              <c16:uniqueId val="{00000003-86E3-4354-B2E4-D56CE8655760}"/>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Seasonal PC Price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5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'Seasonal PC Price Var'!$E$3</c:f>
              <c:strCache>
                <c:ptCount val="1"/>
                <c:pt idx="0">
                  <c:v>Seas PC Price</c:v>
                </c:pt>
              </c:strCache>
            </c:strRef>
          </c:tx>
          <c:spPr>
            <a:ln w="25400" cap="rnd">
              <a:noFill/>
              <a:round/>
            </a:ln>
            <a:effectLst/>
          </c:spPr>
          <c:marker>
            <c:symbol val="dash"/>
            <c:size val="55"/>
            <c:spPr>
              <a:solidFill>
                <a:schemeClr val="tx2">
                  <a:alpha val="5000"/>
                </a:schemeClr>
              </a:solidFill>
              <a:ln w="6350">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Var'!$E$4:$E$4206</c:f>
              <c:numCache>
                <c:formatCode>_("$"* #,##0_);_("$"* \(#,##0\);_("$"* "-"??_);_(@_)</c:formatCode>
                <c:ptCount val="4203"/>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1">
                  <c:v>90.020184344987399</c:v>
                </c:pt>
                <c:pt idx="1052">
                  <c:v>120.89450383868686</c:v>
                </c:pt>
                <c:pt idx="1053">
                  <c:v>130.4727974486004</c:v>
                </c:pt>
                <c:pt idx="1054">
                  <c:v>24.136134714502894</c:v>
                </c:pt>
                <c:pt idx="1055">
                  <c:v>131.38193305805677</c:v>
                </c:pt>
                <c:pt idx="1056">
                  <c:v>0</c:v>
                </c:pt>
                <c:pt idx="1057">
                  <c:v>0</c:v>
                </c:pt>
                <c:pt idx="1058">
                  <c:v>136.19448446073886</c:v>
                </c:pt>
                <c:pt idx="1059">
                  <c:v>136.19448446073886</c:v>
                </c:pt>
                <c:pt idx="1060">
                  <c:v>77.599881299449081</c:v>
                </c:pt>
                <c:pt idx="1061">
                  <c:v>87.257477149519929</c:v>
                </c:pt>
                <c:pt idx="1062">
                  <c:v>136.19448446073886</c:v>
                </c:pt>
                <c:pt idx="1063">
                  <c:v>69.978400247018641</c:v>
                </c:pt>
                <c:pt idx="1064">
                  <c:v>49.99481265279492</c:v>
                </c:pt>
                <c:pt idx="1065">
                  <c:v>87.516063926199905</c:v>
                </c:pt>
                <c:pt idx="1066">
                  <c:v>55.893580230636417</c:v>
                </c:pt>
                <c:pt idx="1067">
                  <c:v>45.043565944234302</c:v>
                </c:pt>
                <c:pt idx="1068">
                  <c:v>136.19448446073886</c:v>
                </c:pt>
                <c:pt idx="1069">
                  <c:v>90.785385599536838</c:v>
                </c:pt>
                <c:pt idx="1070">
                  <c:v>63.698572772710214</c:v>
                </c:pt>
                <c:pt idx="1071">
                  <c:v>44.007264763331968</c:v>
                </c:pt>
                <c:pt idx="1072">
                  <c:v>136.19448446073886</c:v>
                </c:pt>
                <c:pt idx="1073">
                  <c:v>126.7707108332235</c:v>
                </c:pt>
                <c:pt idx="1074">
                  <c:v>62.012925708794555</c:v>
                </c:pt>
                <c:pt idx="1075">
                  <c:v>129.88087096890095</c:v>
                </c:pt>
                <c:pt idx="1076">
                  <c:v>136.19448446073886</c:v>
                </c:pt>
                <c:pt idx="1077">
                  <c:v>24.789622512220507</c:v>
                </c:pt>
                <c:pt idx="1078">
                  <c:v>136.19448446073886</c:v>
                </c:pt>
                <c:pt idx="1079">
                  <c:v>136.19448446073886</c:v>
                </c:pt>
                <c:pt idx="1080">
                  <c:v>66.598151499082476</c:v>
                </c:pt>
                <c:pt idx="1081">
                  <c:v>0</c:v>
                </c:pt>
                <c:pt idx="1082">
                  <c:v>38.339734619907183</c:v>
                </c:pt>
                <c:pt idx="1083">
                  <c:v>136.19448446073886</c:v>
                </c:pt>
                <c:pt idx="1084">
                  <c:v>134.37917349049718</c:v>
                </c:pt>
                <c:pt idx="1085">
                  <c:v>136.19448446073886</c:v>
                </c:pt>
                <c:pt idx="1086">
                  <c:v>39.182462257223989</c:v>
                </c:pt>
                <c:pt idx="1087">
                  <c:v>136.19448446073886</c:v>
                </c:pt>
                <c:pt idx="1088">
                  <c:v>0</c:v>
                </c:pt>
                <c:pt idx="1089">
                  <c:v>88.067275774611034</c:v>
                </c:pt>
                <c:pt idx="1090">
                  <c:v>22.324391454932151</c:v>
                </c:pt>
                <c:pt idx="1091">
                  <c:v>61.599711006380339</c:v>
                </c:pt>
                <c:pt idx="1092">
                  <c:v>44.195060407497238</c:v>
                </c:pt>
                <c:pt idx="1093">
                  <c:v>136.19448446073886</c:v>
                </c:pt>
                <c:pt idx="1094">
                  <c:v>91.823324450675315</c:v>
                </c:pt>
                <c:pt idx="1095">
                  <c:v>105.99949946618912</c:v>
                </c:pt>
                <c:pt idx="1096">
                  <c:v>135.57131208624858</c:v>
                </c:pt>
                <c:pt idx="1097">
                  <c:v>136.19448446073886</c:v>
                </c:pt>
                <c:pt idx="1098">
                  <c:v>21.311910485024974</c:v>
                </c:pt>
                <c:pt idx="1099">
                  <c:v>119.42220005466349</c:v>
                </c:pt>
                <c:pt idx="1100">
                  <c:v>136.19448446073886</c:v>
                </c:pt>
                <c:pt idx="1101">
                  <c:v>79.47800483511709</c:v>
                </c:pt>
                <c:pt idx="1102">
                  <c:v>96.768748919534829</c:v>
                </c:pt>
                <c:pt idx="1103">
                  <c:v>41.855185846693814</c:v>
                </c:pt>
                <c:pt idx="1104">
                  <c:v>136.19448446073886</c:v>
                </c:pt>
                <c:pt idx="1105">
                  <c:v>26.318186601869428</c:v>
                </c:pt>
                <c:pt idx="1106">
                  <c:v>7.1932992791649353</c:v>
                </c:pt>
                <c:pt idx="1107">
                  <c:v>119.48902852159287</c:v>
                </c:pt>
                <c:pt idx="1108">
                  <c:v>136.19448446073886</c:v>
                </c:pt>
                <c:pt idx="1109">
                  <c:v>136.19448446073886</c:v>
                </c:pt>
                <c:pt idx="1110">
                  <c:v>136.19448446073886</c:v>
                </c:pt>
                <c:pt idx="1111">
                  <c:v>87.167582005758888</c:v>
                </c:pt>
                <c:pt idx="1112">
                  <c:v>65.666661343299282</c:v>
                </c:pt>
                <c:pt idx="1113">
                  <c:v>0</c:v>
                </c:pt>
                <c:pt idx="1114">
                  <c:v>136.19448446073886</c:v>
                </c:pt>
                <c:pt idx="1115">
                  <c:v>108.09444856492338</c:v>
                </c:pt>
                <c:pt idx="1116">
                  <c:v>136.19448446073886</c:v>
                </c:pt>
                <c:pt idx="1117">
                  <c:v>53.868985132748932</c:v>
                </c:pt>
                <c:pt idx="1118">
                  <c:v>108.50573739977916</c:v>
                </c:pt>
                <c:pt idx="1119">
                  <c:v>115.71208869835377</c:v>
                </c:pt>
                <c:pt idx="1120">
                  <c:v>116.52777314359903</c:v>
                </c:pt>
                <c:pt idx="1121">
                  <c:v>70.217409880248354</c:v>
                </c:pt>
                <c:pt idx="1122">
                  <c:v>136.19448446073886</c:v>
                </c:pt>
                <c:pt idx="1123">
                  <c:v>136.19448446073886</c:v>
                </c:pt>
                <c:pt idx="1124">
                  <c:v>106.94845931838113</c:v>
                </c:pt>
                <c:pt idx="1125">
                  <c:v>80.213584493649279</c:v>
                </c:pt>
                <c:pt idx="1126">
                  <c:v>39.83471906030168</c:v>
                </c:pt>
                <c:pt idx="1127">
                  <c:v>88.472820923070486</c:v>
                </c:pt>
                <c:pt idx="1128">
                  <c:v>72.405534388847542</c:v>
                </c:pt>
                <c:pt idx="1129">
                  <c:v>40.505523310936852</c:v>
                </c:pt>
                <c:pt idx="1130">
                  <c:v>136.19448446073886</c:v>
                </c:pt>
                <c:pt idx="1131">
                  <c:v>0</c:v>
                </c:pt>
                <c:pt idx="1132">
                  <c:v>136.19448446073886</c:v>
                </c:pt>
                <c:pt idx="1133">
                  <c:v>136.19448446073886</c:v>
                </c:pt>
                <c:pt idx="1134">
                  <c:v>130.63864715809331</c:v>
                </c:pt>
                <c:pt idx="1135">
                  <c:v>21.848076046572899</c:v>
                </c:pt>
                <c:pt idx="1136">
                  <c:v>69.006567711089559</c:v>
                </c:pt>
                <c:pt idx="1137">
                  <c:v>136.19448446073886</c:v>
                </c:pt>
                <c:pt idx="1138">
                  <c:v>0</c:v>
                </c:pt>
                <c:pt idx="1139">
                  <c:v>102.31209347872421</c:v>
                </c:pt>
                <c:pt idx="1140">
                  <c:v>25.443031820197543</c:v>
                </c:pt>
                <c:pt idx="1141">
                  <c:v>136.19448446073886</c:v>
                </c:pt>
                <c:pt idx="1142">
                  <c:v>59.476976958270626</c:v>
                </c:pt>
                <c:pt idx="1143">
                  <c:v>136.19448446073886</c:v>
                </c:pt>
                <c:pt idx="1144">
                  <c:v>64.862715527651488</c:v>
                </c:pt>
                <c:pt idx="1145">
                  <c:v>100.67969149329845</c:v>
                </c:pt>
                <c:pt idx="1146">
                  <c:v>136.19448446073886</c:v>
                </c:pt>
                <c:pt idx="1147">
                  <c:v>107.58073575276357</c:v>
                </c:pt>
                <c:pt idx="1148">
                  <c:v>136.19448446073886</c:v>
                </c:pt>
                <c:pt idx="1149">
                  <c:v>71.694599786425172</c:v>
                </c:pt>
                <c:pt idx="1150">
                  <c:v>126.93978154581123</c:v>
                </c:pt>
                <c:pt idx="1151">
                  <c:v>136.19448446073886</c:v>
                </c:pt>
                <c:pt idx="1152">
                  <c:v>100.86706789187097</c:v>
                </c:pt>
                <c:pt idx="1153">
                  <c:v>136.19448446073886</c:v>
                </c:pt>
                <c:pt idx="1154">
                  <c:v>136.19448446073886</c:v>
                </c:pt>
                <c:pt idx="1155">
                  <c:v>76.512197230747631</c:v>
                </c:pt>
                <c:pt idx="1156">
                  <c:v>3.7827415094799441</c:v>
                </c:pt>
                <c:pt idx="1157">
                  <c:v>111.0857725566356</c:v>
                </c:pt>
                <c:pt idx="1158">
                  <c:v>136.19448446073886</c:v>
                </c:pt>
                <c:pt idx="1159">
                  <c:v>108.25532897253336</c:v>
                </c:pt>
                <c:pt idx="1160">
                  <c:v>136.19448446073886</c:v>
                </c:pt>
                <c:pt idx="1161">
                  <c:v>136.19448446073886</c:v>
                </c:pt>
                <c:pt idx="1162">
                  <c:v>44.86927682394991</c:v>
                </c:pt>
                <c:pt idx="1163">
                  <c:v>60.522211814705955</c:v>
                </c:pt>
                <c:pt idx="1164">
                  <c:v>136.19448446073886</c:v>
                </c:pt>
                <c:pt idx="1165">
                  <c:v>136.19448446073886</c:v>
                </c:pt>
                <c:pt idx="1166">
                  <c:v>46.926508934738592</c:v>
                </c:pt>
                <c:pt idx="1167">
                  <c:v>64.187871571202706</c:v>
                </c:pt>
                <c:pt idx="1168">
                  <c:v>35.384558623488935</c:v>
                </c:pt>
                <c:pt idx="1169">
                  <c:v>136.19448446073886</c:v>
                </c:pt>
                <c:pt idx="1170">
                  <c:v>136.19448446073886</c:v>
                </c:pt>
                <c:pt idx="1171">
                  <c:v>136.19448446073886</c:v>
                </c:pt>
                <c:pt idx="1172">
                  <c:v>114.02026503338273</c:v>
                </c:pt>
                <c:pt idx="1173">
                  <c:v>0</c:v>
                </c:pt>
                <c:pt idx="1174">
                  <c:v>136.19448446073886</c:v>
                </c:pt>
                <c:pt idx="1175">
                  <c:v>78.815697749682499</c:v>
                </c:pt>
                <c:pt idx="1176">
                  <c:v>103.39107079071411</c:v>
                </c:pt>
                <c:pt idx="1177">
                  <c:v>121.22543750414884</c:v>
                </c:pt>
                <c:pt idx="1178">
                  <c:v>29.878393803975932</c:v>
                </c:pt>
                <c:pt idx="1179">
                  <c:v>136.19448446073886</c:v>
                </c:pt>
                <c:pt idx="1180">
                  <c:v>92.880570951828048</c:v>
                </c:pt>
                <c:pt idx="1181">
                  <c:v>80.996116056175794</c:v>
                </c:pt>
                <c:pt idx="1182">
                  <c:v>136.19448446073886</c:v>
                </c:pt>
                <c:pt idx="1183">
                  <c:v>66.271383404434204</c:v>
                </c:pt>
                <c:pt idx="1184">
                  <c:v>136.19448446073886</c:v>
                </c:pt>
                <c:pt idx="1185">
                  <c:v>33.307574987370813</c:v>
                </c:pt>
                <c:pt idx="1186">
                  <c:v>116.47507770510067</c:v>
                </c:pt>
                <c:pt idx="1187">
                  <c:v>108.19984400466691</c:v>
                </c:pt>
                <c:pt idx="1188">
                  <c:v>116.84351121961865</c:v>
                </c:pt>
                <c:pt idx="1189">
                  <c:v>136.19448446073886</c:v>
                </c:pt>
                <c:pt idx="1190">
                  <c:v>136.19448446073886</c:v>
                </c:pt>
                <c:pt idx="1191">
                  <c:v>28.097360389042215</c:v>
                </c:pt>
                <c:pt idx="1192">
                  <c:v>43.817859021391918</c:v>
                </c:pt>
                <c:pt idx="1193">
                  <c:v>37.395962156351771</c:v>
                </c:pt>
                <c:pt idx="1194">
                  <c:v>87.851733895646788</c:v>
                </c:pt>
                <c:pt idx="1195">
                  <c:v>136.19448446073886</c:v>
                </c:pt>
                <c:pt idx="1196">
                  <c:v>0</c:v>
                </c:pt>
                <c:pt idx="1197">
                  <c:v>136.19448446073886</c:v>
                </c:pt>
                <c:pt idx="1198">
                  <c:v>136.19448446073886</c:v>
                </c:pt>
                <c:pt idx="1199">
                  <c:v>136.19448446073886</c:v>
                </c:pt>
                <c:pt idx="1200">
                  <c:v>136.19448446073886</c:v>
                </c:pt>
                <c:pt idx="1201">
                  <c:v>64.844793287578085</c:v>
                </c:pt>
                <c:pt idx="1202">
                  <c:v>136.19448446073886</c:v>
                </c:pt>
                <c:pt idx="1203">
                  <c:v>136.19448446073886</c:v>
                </c:pt>
                <c:pt idx="1204">
                  <c:v>116.35563992388029</c:v>
                </c:pt>
                <c:pt idx="1205">
                  <c:v>86.668300454384308</c:v>
                </c:pt>
                <c:pt idx="1206">
                  <c:v>136.19448446073886</c:v>
                </c:pt>
                <c:pt idx="1207">
                  <c:v>88.684745779182393</c:v>
                </c:pt>
                <c:pt idx="1208">
                  <c:v>109.0218513003387</c:v>
                </c:pt>
                <c:pt idx="1209">
                  <c:v>75.3110313605725</c:v>
                </c:pt>
                <c:pt idx="1210">
                  <c:v>43.588399506628718</c:v>
                </c:pt>
                <c:pt idx="1211">
                  <c:v>136.19448446073886</c:v>
                </c:pt>
                <c:pt idx="1212">
                  <c:v>136.19448446073886</c:v>
                </c:pt>
                <c:pt idx="1213">
                  <c:v>64.015793272402803</c:v>
                </c:pt>
                <c:pt idx="1214">
                  <c:v>136.19448446073886</c:v>
                </c:pt>
                <c:pt idx="1215">
                  <c:v>120.50247683114088</c:v>
                </c:pt>
                <c:pt idx="1216">
                  <c:v>136.19448446073886</c:v>
                </c:pt>
                <c:pt idx="1217">
                  <c:v>0</c:v>
                </c:pt>
                <c:pt idx="1218">
                  <c:v>136.19448446073886</c:v>
                </c:pt>
                <c:pt idx="1219">
                  <c:v>136.19448446073886</c:v>
                </c:pt>
                <c:pt idx="1220">
                  <c:v>64.19389933990378</c:v>
                </c:pt>
                <c:pt idx="1221">
                  <c:v>136.19448446073886</c:v>
                </c:pt>
                <c:pt idx="1222">
                  <c:v>136.19448446073886</c:v>
                </c:pt>
                <c:pt idx="1223">
                  <c:v>136.19448446073886</c:v>
                </c:pt>
                <c:pt idx="1224">
                  <c:v>62.127216956292173</c:v>
                </c:pt>
                <c:pt idx="1225">
                  <c:v>45.624904893347761</c:v>
                </c:pt>
                <c:pt idx="1226">
                  <c:v>28.027446735258522</c:v>
                </c:pt>
                <c:pt idx="1227">
                  <c:v>136.19448446073886</c:v>
                </c:pt>
                <c:pt idx="1228">
                  <c:v>136.19448446073886</c:v>
                </c:pt>
                <c:pt idx="1229">
                  <c:v>136.19448446073886</c:v>
                </c:pt>
                <c:pt idx="1230">
                  <c:v>18.559071777654893</c:v>
                </c:pt>
                <c:pt idx="1231">
                  <c:v>0</c:v>
                </c:pt>
                <c:pt idx="1232">
                  <c:v>25.390555382718087</c:v>
                </c:pt>
                <c:pt idx="1233">
                  <c:v>105.22121074907807</c:v>
                </c:pt>
                <c:pt idx="1234">
                  <c:v>20.73134982326328</c:v>
                </c:pt>
                <c:pt idx="1235">
                  <c:v>0</c:v>
                </c:pt>
                <c:pt idx="1236">
                  <c:v>36.089219064248361</c:v>
                </c:pt>
                <c:pt idx="1237">
                  <c:v>136.19448446073886</c:v>
                </c:pt>
                <c:pt idx="1238">
                  <c:v>122.27986072982019</c:v>
                </c:pt>
                <c:pt idx="1239">
                  <c:v>98.476502091561571</c:v>
                </c:pt>
                <c:pt idx="1240">
                  <c:v>136.19448446073886</c:v>
                </c:pt>
                <c:pt idx="1241">
                  <c:v>61.522448051833557</c:v>
                </c:pt>
                <c:pt idx="1242">
                  <c:v>79.514676123247213</c:v>
                </c:pt>
                <c:pt idx="1243">
                  <c:v>38.126266526997703</c:v>
                </c:pt>
                <c:pt idx="1244">
                  <c:v>67.886332446981243</c:v>
                </c:pt>
                <c:pt idx="1245">
                  <c:v>119.3968541567799</c:v>
                </c:pt>
                <c:pt idx="1246">
                  <c:v>36.203997485707717</c:v>
                </c:pt>
                <c:pt idx="1247">
                  <c:v>100.49704920244918</c:v>
                </c:pt>
                <c:pt idx="1248">
                  <c:v>136.19448446073886</c:v>
                </c:pt>
                <c:pt idx="1249">
                  <c:v>58.843714074629212</c:v>
                </c:pt>
                <c:pt idx="1250">
                  <c:v>136.19448446073886</c:v>
                </c:pt>
                <c:pt idx="1251">
                  <c:v>50.815482722710087</c:v>
                </c:pt>
                <c:pt idx="1252">
                  <c:v>130.88731761073294</c:v>
                </c:pt>
                <c:pt idx="1253">
                  <c:v>88.816987975123098</c:v>
                </c:pt>
                <c:pt idx="1254">
                  <c:v>47.851428422818337</c:v>
                </c:pt>
                <c:pt idx="1255">
                  <c:v>136.19448446073886</c:v>
                </c:pt>
                <c:pt idx="1256">
                  <c:v>136.19448446073886</c:v>
                </c:pt>
                <c:pt idx="1257">
                  <c:v>50.250506720857906</c:v>
                </c:pt>
                <c:pt idx="1258">
                  <c:v>136.19448446073886</c:v>
                </c:pt>
                <c:pt idx="1259">
                  <c:v>26.281113052096515</c:v>
                </c:pt>
                <c:pt idx="1260">
                  <c:v>83.493491936746878</c:v>
                </c:pt>
                <c:pt idx="1261">
                  <c:v>57.181375000749917</c:v>
                </c:pt>
                <c:pt idx="1262">
                  <c:v>110.9637968837268</c:v>
                </c:pt>
                <c:pt idx="1263">
                  <c:v>127.22584399544449</c:v>
                </c:pt>
                <c:pt idx="1264">
                  <c:v>29.276158265328135</c:v>
                </c:pt>
                <c:pt idx="1265">
                  <c:v>120.19164161140806</c:v>
                </c:pt>
                <c:pt idx="1266">
                  <c:v>28.06203912195344</c:v>
                </c:pt>
                <c:pt idx="1267">
                  <c:v>23.036299161824957</c:v>
                </c:pt>
                <c:pt idx="1268">
                  <c:v>95.787027650853204</c:v>
                </c:pt>
                <c:pt idx="1269">
                  <c:v>136.19448446073886</c:v>
                </c:pt>
                <c:pt idx="1270">
                  <c:v>101.67465269579785</c:v>
                </c:pt>
                <c:pt idx="1271">
                  <c:v>79.929213084335601</c:v>
                </c:pt>
                <c:pt idx="1272">
                  <c:v>136.19448446073886</c:v>
                </c:pt>
                <c:pt idx="1273">
                  <c:v>72.836084801978473</c:v>
                </c:pt>
                <c:pt idx="1274">
                  <c:v>53.132268180302475</c:v>
                </c:pt>
                <c:pt idx="1275">
                  <c:v>109.79424124217071</c:v>
                </c:pt>
                <c:pt idx="1276">
                  <c:v>44.295866722753608</c:v>
                </c:pt>
                <c:pt idx="1277">
                  <c:v>53.718919360634992</c:v>
                </c:pt>
                <c:pt idx="1278">
                  <c:v>132.98379543795812</c:v>
                </c:pt>
                <c:pt idx="1279">
                  <c:v>106.87584893943207</c:v>
                </c:pt>
                <c:pt idx="1280">
                  <c:v>51.979144044706622</c:v>
                </c:pt>
                <c:pt idx="1281">
                  <c:v>53.156729628203308</c:v>
                </c:pt>
                <c:pt idx="1282">
                  <c:v>136.19448446073886</c:v>
                </c:pt>
                <c:pt idx="1283">
                  <c:v>121.19769369462304</c:v>
                </c:pt>
                <c:pt idx="1284">
                  <c:v>49.980498050625812</c:v>
                </c:pt>
                <c:pt idx="1285">
                  <c:v>134.69047036431027</c:v>
                </c:pt>
                <c:pt idx="1286">
                  <c:v>136.19448446073886</c:v>
                </c:pt>
                <c:pt idx="1287">
                  <c:v>48.882975938636541</c:v>
                </c:pt>
                <c:pt idx="1288">
                  <c:v>128.03732529410112</c:v>
                </c:pt>
                <c:pt idx="1289">
                  <c:v>136.19448446073886</c:v>
                </c:pt>
                <c:pt idx="1290">
                  <c:v>53.174126005783577</c:v>
                </c:pt>
                <c:pt idx="1291">
                  <c:v>4.2784708922311196</c:v>
                </c:pt>
                <c:pt idx="1292">
                  <c:v>19.816093945557814</c:v>
                </c:pt>
                <c:pt idx="1293">
                  <c:v>136.19448446073886</c:v>
                </c:pt>
                <c:pt idx="1294">
                  <c:v>136.19448446073886</c:v>
                </c:pt>
                <c:pt idx="1295">
                  <c:v>122.299512232312</c:v>
                </c:pt>
                <c:pt idx="1296">
                  <c:v>26.877074416723342</c:v>
                </c:pt>
                <c:pt idx="1297">
                  <c:v>136.19448446073886</c:v>
                </c:pt>
                <c:pt idx="1298">
                  <c:v>5.6986806184675656</c:v>
                </c:pt>
                <c:pt idx="1299">
                  <c:v>47.921707035595347</c:v>
                </c:pt>
                <c:pt idx="1300">
                  <c:v>20.176969158047644</c:v>
                </c:pt>
                <c:pt idx="1301">
                  <c:v>80.088376656507876</c:v>
                </c:pt>
                <c:pt idx="1302">
                  <c:v>0</c:v>
                </c:pt>
                <c:pt idx="1303">
                  <c:v>136.19448446073886</c:v>
                </c:pt>
                <c:pt idx="1304">
                  <c:v>115.97517759251173</c:v>
                </c:pt>
                <c:pt idx="1305">
                  <c:v>136.19448446073886</c:v>
                </c:pt>
                <c:pt idx="1306">
                  <c:v>136.19448446073886</c:v>
                </c:pt>
                <c:pt idx="1307">
                  <c:v>136.19448446073886</c:v>
                </c:pt>
                <c:pt idx="1308">
                  <c:v>0</c:v>
                </c:pt>
                <c:pt idx="1309">
                  <c:v>126.33942758533361</c:v>
                </c:pt>
                <c:pt idx="1310">
                  <c:v>125.55986428530777</c:v>
                </c:pt>
                <c:pt idx="1311">
                  <c:v>50.773700666672006</c:v>
                </c:pt>
                <c:pt idx="1312">
                  <c:v>87.535795518367166</c:v>
                </c:pt>
                <c:pt idx="1313">
                  <c:v>21.366892667438108</c:v>
                </c:pt>
                <c:pt idx="1314">
                  <c:v>136.19448446073886</c:v>
                </c:pt>
                <c:pt idx="1315">
                  <c:v>42.601482114112649</c:v>
                </c:pt>
                <c:pt idx="1316">
                  <c:v>15.630001234977279</c:v>
                </c:pt>
                <c:pt idx="1317">
                  <c:v>136.19448446073886</c:v>
                </c:pt>
                <c:pt idx="1318">
                  <c:v>136.19448446073886</c:v>
                </c:pt>
                <c:pt idx="1319">
                  <c:v>136.19448446073886</c:v>
                </c:pt>
                <c:pt idx="1320">
                  <c:v>136.19448446073886</c:v>
                </c:pt>
                <c:pt idx="1321">
                  <c:v>129.95400979507832</c:v>
                </c:pt>
                <c:pt idx="1322">
                  <c:v>93.233815450043537</c:v>
                </c:pt>
                <c:pt idx="1323">
                  <c:v>0</c:v>
                </c:pt>
                <c:pt idx="1324">
                  <c:v>136.19448446073886</c:v>
                </c:pt>
                <c:pt idx="1325">
                  <c:v>66.468363455179684</c:v>
                </c:pt>
                <c:pt idx="1326">
                  <c:v>136.19448446073886</c:v>
                </c:pt>
                <c:pt idx="1327">
                  <c:v>0.49638551243765228</c:v>
                </c:pt>
                <c:pt idx="1328">
                  <c:v>100.79167945179246</c:v>
                </c:pt>
                <c:pt idx="1329">
                  <c:v>74.755382141914467</c:v>
                </c:pt>
                <c:pt idx="1330">
                  <c:v>136.19448446073886</c:v>
                </c:pt>
                <c:pt idx="1331">
                  <c:v>76.117288152998157</c:v>
                </c:pt>
                <c:pt idx="1332">
                  <c:v>136.19448446073886</c:v>
                </c:pt>
                <c:pt idx="1333">
                  <c:v>121.31212019621607</c:v>
                </c:pt>
                <c:pt idx="1334">
                  <c:v>136.19448446073886</c:v>
                </c:pt>
                <c:pt idx="1335">
                  <c:v>54.532495469541367</c:v>
                </c:pt>
                <c:pt idx="1336">
                  <c:v>49.803090437950615</c:v>
                </c:pt>
                <c:pt idx="1337">
                  <c:v>108.49714157208132</c:v>
                </c:pt>
                <c:pt idx="1338">
                  <c:v>94.32718191131103</c:v>
                </c:pt>
                <c:pt idx="1339">
                  <c:v>42.932358693681181</c:v>
                </c:pt>
                <c:pt idx="1340">
                  <c:v>123.15226890147909</c:v>
                </c:pt>
                <c:pt idx="1341">
                  <c:v>0</c:v>
                </c:pt>
                <c:pt idx="1342">
                  <c:v>136.19448446073886</c:v>
                </c:pt>
                <c:pt idx="1343">
                  <c:v>136.19448446073886</c:v>
                </c:pt>
                <c:pt idx="1344">
                  <c:v>110.31715488687887</c:v>
                </c:pt>
                <c:pt idx="1345">
                  <c:v>26.148605693294687</c:v>
                </c:pt>
                <c:pt idx="1346">
                  <c:v>45.027632847189992</c:v>
                </c:pt>
                <c:pt idx="1347">
                  <c:v>136.19448446073886</c:v>
                </c:pt>
                <c:pt idx="1348">
                  <c:v>1.9943509526309577</c:v>
                </c:pt>
                <c:pt idx="1349">
                  <c:v>81.75351395879332</c:v>
                </c:pt>
                <c:pt idx="1350">
                  <c:v>54.036515310926191</c:v>
                </c:pt>
                <c:pt idx="1351">
                  <c:v>136.19448446073886</c:v>
                </c:pt>
                <c:pt idx="1352">
                  <c:v>83.169271980503453</c:v>
                </c:pt>
                <c:pt idx="1353">
                  <c:v>136.19448446073886</c:v>
                </c:pt>
                <c:pt idx="1354">
                  <c:v>61.084622711255356</c:v>
                </c:pt>
                <c:pt idx="1355">
                  <c:v>69.936281603332205</c:v>
                </c:pt>
                <c:pt idx="1356">
                  <c:v>136.19448446073886</c:v>
                </c:pt>
                <c:pt idx="1357">
                  <c:v>136.19448446073886</c:v>
                </c:pt>
                <c:pt idx="1358">
                  <c:v>136.19448446073886</c:v>
                </c:pt>
                <c:pt idx="1359">
                  <c:v>53.66191025449681</c:v>
                </c:pt>
                <c:pt idx="1360">
                  <c:v>123.37546847865575</c:v>
                </c:pt>
                <c:pt idx="1361">
                  <c:v>121.26229064254066</c:v>
                </c:pt>
                <c:pt idx="1362">
                  <c:v>77.652130519014506</c:v>
                </c:pt>
                <c:pt idx="1363">
                  <c:v>136.19448446073886</c:v>
                </c:pt>
                <c:pt idx="1364">
                  <c:v>136.19448446073886</c:v>
                </c:pt>
                <c:pt idx="1365">
                  <c:v>59.31869742999131</c:v>
                </c:pt>
                <c:pt idx="1366">
                  <c:v>0</c:v>
                </c:pt>
                <c:pt idx="1367">
                  <c:v>82.269006758908063</c:v>
                </c:pt>
                <c:pt idx="1368">
                  <c:v>136.19448446073886</c:v>
                </c:pt>
                <c:pt idx="1369">
                  <c:v>130.36125801129717</c:v>
                </c:pt>
                <c:pt idx="1370">
                  <c:v>136.19448446073886</c:v>
                </c:pt>
                <c:pt idx="1371">
                  <c:v>136.19448446073886</c:v>
                </c:pt>
                <c:pt idx="1372">
                  <c:v>68.565004015965869</c:v>
                </c:pt>
                <c:pt idx="1373">
                  <c:v>116.47739987889881</c:v>
                </c:pt>
                <c:pt idx="1374">
                  <c:v>64.896585219931907</c:v>
                </c:pt>
                <c:pt idx="1375">
                  <c:v>136.19448446073886</c:v>
                </c:pt>
                <c:pt idx="1376">
                  <c:v>72.646268456202364</c:v>
                </c:pt>
                <c:pt idx="1377">
                  <c:v>113.79455033117333</c:v>
                </c:pt>
                <c:pt idx="1378">
                  <c:v>15.215872882397504</c:v>
                </c:pt>
                <c:pt idx="1379">
                  <c:v>136.19448446073886</c:v>
                </c:pt>
                <c:pt idx="1380">
                  <c:v>136.19448446073886</c:v>
                </c:pt>
                <c:pt idx="1381">
                  <c:v>136.19448446073886</c:v>
                </c:pt>
                <c:pt idx="1382">
                  <c:v>120.55522207095451</c:v>
                </c:pt>
                <c:pt idx="1383">
                  <c:v>0</c:v>
                </c:pt>
                <c:pt idx="1384">
                  <c:v>136.19448446073886</c:v>
                </c:pt>
                <c:pt idx="1385">
                  <c:v>68.517023135964195</c:v>
                </c:pt>
                <c:pt idx="1386">
                  <c:v>110.54608107999637</c:v>
                </c:pt>
                <c:pt idx="1387">
                  <c:v>109.86417190305593</c:v>
                </c:pt>
                <c:pt idx="1388">
                  <c:v>60.267246269597081</c:v>
                </c:pt>
                <c:pt idx="1389">
                  <c:v>136.19448446073886</c:v>
                </c:pt>
                <c:pt idx="1390">
                  <c:v>106.83439430243502</c:v>
                </c:pt>
                <c:pt idx="1391">
                  <c:v>82.436248651146528</c:v>
                </c:pt>
                <c:pt idx="1392">
                  <c:v>136.19448446073886</c:v>
                </c:pt>
                <c:pt idx="1393">
                  <c:v>71.77654821215036</c:v>
                </c:pt>
                <c:pt idx="1394">
                  <c:v>82.870923553120448</c:v>
                </c:pt>
                <c:pt idx="1395">
                  <c:v>42.079753898823135</c:v>
                </c:pt>
                <c:pt idx="1396">
                  <c:v>98.647358371921996</c:v>
                </c:pt>
                <c:pt idx="1397">
                  <c:v>127.7688555655993</c:v>
                </c:pt>
                <c:pt idx="1398">
                  <c:v>94.490328926062119</c:v>
                </c:pt>
                <c:pt idx="1399">
                  <c:v>136.19448446073886</c:v>
                </c:pt>
                <c:pt idx="1400">
                  <c:v>136.19448446073886</c:v>
                </c:pt>
                <c:pt idx="1401">
                  <c:v>30.821042438386463</c:v>
                </c:pt>
                <c:pt idx="1402">
                  <c:v>56.385095017145318</c:v>
                </c:pt>
                <c:pt idx="1403">
                  <c:v>20.857442844350611</c:v>
                </c:pt>
                <c:pt idx="1404">
                  <c:v>109.579847908579</c:v>
                </c:pt>
                <c:pt idx="1405">
                  <c:v>136.19448446073886</c:v>
                </c:pt>
                <c:pt idx="1406">
                  <c:v>12.26998431910461</c:v>
                </c:pt>
                <c:pt idx="1407">
                  <c:v>136.19448446073886</c:v>
                </c:pt>
                <c:pt idx="1408">
                  <c:v>136.19448446073886</c:v>
                </c:pt>
                <c:pt idx="1409">
                  <c:v>107.70498216847945</c:v>
                </c:pt>
                <c:pt idx="1410">
                  <c:v>136.19448446073886</c:v>
                </c:pt>
                <c:pt idx="1411">
                  <c:v>77.521814892840609</c:v>
                </c:pt>
                <c:pt idx="1412">
                  <c:v>136.19448446073886</c:v>
                </c:pt>
                <c:pt idx="1413">
                  <c:v>136.19448446073886</c:v>
                </c:pt>
                <c:pt idx="1414">
                  <c:v>91.430427418390323</c:v>
                </c:pt>
                <c:pt idx="1415">
                  <c:v>68.064167441661553</c:v>
                </c:pt>
                <c:pt idx="1416">
                  <c:v>136.19448446073886</c:v>
                </c:pt>
                <c:pt idx="1417">
                  <c:v>106.82448113473806</c:v>
                </c:pt>
                <c:pt idx="1418">
                  <c:v>136.19448446073886</c:v>
                </c:pt>
                <c:pt idx="1419">
                  <c:v>109.40482846077727</c:v>
                </c:pt>
                <c:pt idx="1420">
                  <c:v>23.691746736496196</c:v>
                </c:pt>
                <c:pt idx="1421">
                  <c:v>136.19448446073886</c:v>
                </c:pt>
                <c:pt idx="1422">
                  <c:v>136.19448446073886</c:v>
                </c:pt>
                <c:pt idx="1423">
                  <c:v>46.511980533437281</c:v>
                </c:pt>
                <c:pt idx="1424">
                  <c:v>136.19448446073886</c:v>
                </c:pt>
                <c:pt idx="1425">
                  <c:v>130.99258873831502</c:v>
                </c:pt>
                <c:pt idx="1426">
                  <c:v>136.19448446073886</c:v>
                </c:pt>
                <c:pt idx="1427">
                  <c:v>0</c:v>
                </c:pt>
                <c:pt idx="1428">
                  <c:v>136.19448446073886</c:v>
                </c:pt>
                <c:pt idx="1429">
                  <c:v>112.06795709121666</c:v>
                </c:pt>
                <c:pt idx="1430">
                  <c:v>27.901840666551095</c:v>
                </c:pt>
                <c:pt idx="1431">
                  <c:v>136.19448446073886</c:v>
                </c:pt>
                <c:pt idx="1432">
                  <c:v>136.19448446073886</c:v>
                </c:pt>
                <c:pt idx="1433">
                  <c:v>136.19448446073886</c:v>
                </c:pt>
                <c:pt idx="1434">
                  <c:v>97.781126005877454</c:v>
                </c:pt>
                <c:pt idx="1435">
                  <c:v>68.815405707385111</c:v>
                </c:pt>
                <c:pt idx="1436">
                  <c:v>56.380861373500302</c:v>
                </c:pt>
                <c:pt idx="1437">
                  <c:v>136.19448446073886</c:v>
                </c:pt>
                <c:pt idx="1438">
                  <c:v>136.19448446073886</c:v>
                </c:pt>
                <c:pt idx="1439">
                  <c:v>136.19448446073886</c:v>
                </c:pt>
                <c:pt idx="1440">
                  <c:v>32.165866121503981</c:v>
                </c:pt>
                <c:pt idx="1441">
                  <c:v>9.5463811267961329</c:v>
                </c:pt>
                <c:pt idx="1442">
                  <c:v>60.054855953960669</c:v>
                </c:pt>
                <c:pt idx="1443">
                  <c:v>120.68888007831458</c:v>
                </c:pt>
                <c:pt idx="1444">
                  <c:v>14.559306420951367</c:v>
                </c:pt>
                <c:pt idx="1445">
                  <c:v>4.5732253686092124</c:v>
                </c:pt>
                <c:pt idx="1446">
                  <c:v>90.319068254611821</c:v>
                </c:pt>
                <c:pt idx="1447">
                  <c:v>136.19448446073886</c:v>
                </c:pt>
                <c:pt idx="1448">
                  <c:v>107.1250767784588</c:v>
                </c:pt>
                <c:pt idx="1449">
                  <c:v>123.75497452853857</c:v>
                </c:pt>
                <c:pt idx="1450">
                  <c:v>136.19448446073886</c:v>
                </c:pt>
                <c:pt idx="1451">
                  <c:v>81.557778523260609</c:v>
                </c:pt>
                <c:pt idx="1452">
                  <c:v>80.654726768819273</c:v>
                </c:pt>
                <c:pt idx="1453">
                  <c:v>19.269194061941391</c:v>
                </c:pt>
                <c:pt idx="1454">
                  <c:v>74.655470496997765</c:v>
                </c:pt>
                <c:pt idx="1455">
                  <c:v>114.74270134811766</c:v>
                </c:pt>
                <c:pt idx="1456">
                  <c:v>55.368587321734609</c:v>
                </c:pt>
                <c:pt idx="1457">
                  <c:v>136.19448446073886</c:v>
                </c:pt>
                <c:pt idx="1458">
                  <c:v>136.19448446073886</c:v>
                </c:pt>
                <c:pt idx="1459">
                  <c:v>46.861694811404696</c:v>
                </c:pt>
                <c:pt idx="1460">
                  <c:v>136.19448446073886</c:v>
                </c:pt>
                <c:pt idx="1461">
                  <c:v>91.495551930747084</c:v>
                </c:pt>
                <c:pt idx="1462">
                  <c:v>106.84513435578303</c:v>
                </c:pt>
                <c:pt idx="1463">
                  <c:v>70.8287422246934</c:v>
                </c:pt>
                <c:pt idx="1464">
                  <c:v>58.490025396061718</c:v>
                </c:pt>
                <c:pt idx="1465">
                  <c:v>130.42476902949645</c:v>
                </c:pt>
                <c:pt idx="1466">
                  <c:v>136.19448446073886</c:v>
                </c:pt>
                <c:pt idx="1467">
                  <c:v>37.405998350570414</c:v>
                </c:pt>
                <c:pt idx="1468">
                  <c:v>136.19448446073886</c:v>
                </c:pt>
                <c:pt idx="1469">
                  <c:v>22.702385943452743</c:v>
                </c:pt>
                <c:pt idx="1470">
                  <c:v>90.62401684326278</c:v>
                </c:pt>
                <c:pt idx="1471">
                  <c:v>72.389442114809043</c:v>
                </c:pt>
                <c:pt idx="1472">
                  <c:v>99.916533276445051</c:v>
                </c:pt>
                <c:pt idx="1473">
                  <c:v>63.763437123236955</c:v>
                </c:pt>
                <c:pt idx="1474">
                  <c:v>26.636720050217331</c:v>
                </c:pt>
                <c:pt idx="1475">
                  <c:v>125.16225056033289</c:v>
                </c:pt>
                <c:pt idx="1476">
                  <c:v>0</c:v>
                </c:pt>
                <c:pt idx="1477">
                  <c:v>0</c:v>
                </c:pt>
                <c:pt idx="1478">
                  <c:v>136.19448446073886</c:v>
                </c:pt>
                <c:pt idx="1479">
                  <c:v>136.19448446073886</c:v>
                </c:pt>
                <c:pt idx="1480">
                  <c:v>110.84126489663385</c:v>
                </c:pt>
                <c:pt idx="1481">
                  <c:v>84.994791801451242</c:v>
                </c:pt>
                <c:pt idx="1482">
                  <c:v>136.19448446073886</c:v>
                </c:pt>
                <c:pt idx="1483">
                  <c:v>70.620853579148587</c:v>
                </c:pt>
                <c:pt idx="1484">
                  <c:v>36.076112471376092</c:v>
                </c:pt>
                <c:pt idx="1485">
                  <c:v>109.26921961418275</c:v>
                </c:pt>
                <c:pt idx="1486">
                  <c:v>43.315447837154956</c:v>
                </c:pt>
                <c:pt idx="1487">
                  <c:v>101.32862308419476</c:v>
                </c:pt>
                <c:pt idx="1488">
                  <c:v>136.19448446073886</c:v>
                </c:pt>
                <c:pt idx="1489">
                  <c:v>96.384806823708061</c:v>
                </c:pt>
                <c:pt idx="1490">
                  <c:v>64.061972307506622</c:v>
                </c:pt>
                <c:pt idx="1491">
                  <c:v>63.538147051213791</c:v>
                </c:pt>
                <c:pt idx="1492">
                  <c:v>136.19448446073886</c:v>
                </c:pt>
                <c:pt idx="1493">
                  <c:v>136.19448446073886</c:v>
                </c:pt>
                <c:pt idx="1494">
                  <c:v>75.835448544971996</c:v>
                </c:pt>
                <c:pt idx="1495">
                  <c:v>136.19448446073886</c:v>
                </c:pt>
                <c:pt idx="1496">
                  <c:v>136.19448446073886</c:v>
                </c:pt>
                <c:pt idx="1497">
                  <c:v>97.080044118049344</c:v>
                </c:pt>
                <c:pt idx="1498">
                  <c:v>133.68233681882518</c:v>
                </c:pt>
                <c:pt idx="1499">
                  <c:v>136.19448446073886</c:v>
                </c:pt>
                <c:pt idx="1500">
                  <c:v>42.576754004450223</c:v>
                </c:pt>
                <c:pt idx="1501">
                  <c:v>7.4326972308297901</c:v>
                </c:pt>
                <c:pt idx="1502">
                  <c:v>28.08154730530833</c:v>
                </c:pt>
                <c:pt idx="1503">
                  <c:v>136.19448446073886</c:v>
                </c:pt>
                <c:pt idx="1504">
                  <c:v>136.19448446073886</c:v>
                </c:pt>
                <c:pt idx="1505">
                  <c:v>120.39143471907656</c:v>
                </c:pt>
                <c:pt idx="1506">
                  <c:v>17.857746405502066</c:v>
                </c:pt>
                <c:pt idx="1507">
                  <c:v>136.19448446073886</c:v>
                </c:pt>
                <c:pt idx="1508">
                  <c:v>5.4647992411093611</c:v>
                </c:pt>
                <c:pt idx="1509">
                  <c:v>39.229321800931601</c:v>
                </c:pt>
                <c:pt idx="1510">
                  <c:v>42.731369793808248</c:v>
                </c:pt>
                <c:pt idx="1511">
                  <c:v>76.233636323901877</c:v>
                </c:pt>
                <c:pt idx="1512">
                  <c:v>31.230764691941573</c:v>
                </c:pt>
                <c:pt idx="1513">
                  <c:v>103.23169785729382</c:v>
                </c:pt>
                <c:pt idx="1514">
                  <c:v>88.978318371601233</c:v>
                </c:pt>
                <c:pt idx="1515">
                  <c:v>136.19448446073886</c:v>
                </c:pt>
                <c:pt idx="1516">
                  <c:v>131.39034804235979</c:v>
                </c:pt>
                <c:pt idx="1517">
                  <c:v>136.19448446073886</c:v>
                </c:pt>
                <c:pt idx="1518">
                  <c:v>0</c:v>
                </c:pt>
                <c:pt idx="1519">
                  <c:v>136.19448446073886</c:v>
                </c:pt>
                <c:pt idx="1520">
                  <c:v>136.19448446073886</c:v>
                </c:pt>
                <c:pt idx="1521">
                  <c:v>47.060744723953057</c:v>
                </c:pt>
                <c:pt idx="1522">
                  <c:v>76.065821846072083</c:v>
                </c:pt>
                <c:pt idx="1523">
                  <c:v>40.543663444559265</c:v>
                </c:pt>
                <c:pt idx="1524">
                  <c:v>136.19448446073883</c:v>
                </c:pt>
                <c:pt idx="1525">
                  <c:v>53.938044708619707</c:v>
                </c:pt>
                <c:pt idx="1526">
                  <c:v>5.0854782184018212</c:v>
                </c:pt>
                <c:pt idx="1527">
                  <c:v>136.19448446073886</c:v>
                </c:pt>
                <c:pt idx="1528">
                  <c:v>136.19448446073886</c:v>
                </c:pt>
                <c:pt idx="1529">
                  <c:v>136.19448446073886</c:v>
                </c:pt>
                <c:pt idx="1530">
                  <c:v>136.19448446073886</c:v>
                </c:pt>
                <c:pt idx="1531">
                  <c:v>48.596868062064601</c:v>
                </c:pt>
                <c:pt idx="1532">
                  <c:v>94.923157329975197</c:v>
                </c:pt>
                <c:pt idx="1533">
                  <c:v>0</c:v>
                </c:pt>
                <c:pt idx="1534">
                  <c:v>136.19448446073886</c:v>
                </c:pt>
                <c:pt idx="1535">
                  <c:v>123.0535615188418</c:v>
                </c:pt>
                <c:pt idx="1536">
                  <c:v>125.08423130595118</c:v>
                </c:pt>
                <c:pt idx="1537">
                  <c:v>39.293725035727704</c:v>
                </c:pt>
                <c:pt idx="1538">
                  <c:v>112.1724446295254</c:v>
                </c:pt>
                <c:pt idx="1539">
                  <c:v>81.035220902173322</c:v>
                </c:pt>
                <c:pt idx="1540">
                  <c:v>122.32624311093463</c:v>
                </c:pt>
                <c:pt idx="1541">
                  <c:v>58.966453437574991</c:v>
                </c:pt>
                <c:pt idx="1542">
                  <c:v>136.19448446073886</c:v>
                </c:pt>
                <c:pt idx="1543">
                  <c:v>116.79040171832781</c:v>
                </c:pt>
                <c:pt idx="1544">
                  <c:v>136.19448446073886</c:v>
                </c:pt>
                <c:pt idx="1545">
                  <c:v>87.675547233315285</c:v>
                </c:pt>
                <c:pt idx="1546">
                  <c:v>41.782809700710558</c:v>
                </c:pt>
                <c:pt idx="1547">
                  <c:v>79.752086778291286</c:v>
                </c:pt>
                <c:pt idx="1548">
                  <c:v>74.445302024196167</c:v>
                </c:pt>
                <c:pt idx="1549">
                  <c:v>30.430490805673845</c:v>
                </c:pt>
                <c:pt idx="1550">
                  <c:v>136.19448446073886</c:v>
                </c:pt>
                <c:pt idx="1551">
                  <c:v>0</c:v>
                </c:pt>
                <c:pt idx="1552">
                  <c:v>136.19448446073886</c:v>
                </c:pt>
                <c:pt idx="1553">
                  <c:v>136.19448446073886</c:v>
                </c:pt>
                <c:pt idx="1554">
                  <c:v>131.67055588189743</c:v>
                </c:pt>
                <c:pt idx="1555">
                  <c:v>23.845297787239513</c:v>
                </c:pt>
                <c:pt idx="1556">
                  <c:v>66.594234098888322</c:v>
                </c:pt>
                <c:pt idx="1557">
                  <c:v>136.19448446073886</c:v>
                </c:pt>
                <c:pt idx="1558">
                  <c:v>0</c:v>
                </c:pt>
                <c:pt idx="1559">
                  <c:v>87.983306043146754</c:v>
                </c:pt>
                <c:pt idx="1560">
                  <c:v>35.568186906668359</c:v>
                </c:pt>
                <c:pt idx="1561">
                  <c:v>136.19448446073886</c:v>
                </c:pt>
                <c:pt idx="1562">
                  <c:v>50.749714526900512</c:v>
                </c:pt>
                <c:pt idx="1563">
                  <c:v>136.19448446073889</c:v>
                </c:pt>
                <c:pt idx="1564">
                  <c:v>82.173400509126012</c:v>
                </c:pt>
                <c:pt idx="1565">
                  <c:v>94.233801985738467</c:v>
                </c:pt>
                <c:pt idx="1566">
                  <c:v>136.19448446073886</c:v>
                </c:pt>
                <c:pt idx="1567">
                  <c:v>136.19448446073886</c:v>
                </c:pt>
                <c:pt idx="1568">
                  <c:v>129.52070427371882</c:v>
                </c:pt>
                <c:pt idx="1569">
                  <c:v>88.636048280931533</c:v>
                </c:pt>
                <c:pt idx="1570">
                  <c:v>115.86227434752834</c:v>
                </c:pt>
                <c:pt idx="1571">
                  <c:v>117.17175570291474</c:v>
                </c:pt>
                <c:pt idx="1572">
                  <c:v>134.26357427433558</c:v>
                </c:pt>
                <c:pt idx="1573">
                  <c:v>136.19448446073886</c:v>
                </c:pt>
                <c:pt idx="1574">
                  <c:v>136.19448446073886</c:v>
                </c:pt>
                <c:pt idx="1575">
                  <c:v>89.050837881499248</c:v>
                </c:pt>
                <c:pt idx="1576">
                  <c:v>1.614629304369547</c:v>
                </c:pt>
                <c:pt idx="1577">
                  <c:v>106.41598653943059</c:v>
                </c:pt>
                <c:pt idx="1578">
                  <c:v>136.19448446073886</c:v>
                </c:pt>
                <c:pt idx="1579">
                  <c:v>101.25857528281509</c:v>
                </c:pt>
                <c:pt idx="1580">
                  <c:v>136.19448446073886</c:v>
                </c:pt>
                <c:pt idx="1581">
                  <c:v>136.19448446073886</c:v>
                </c:pt>
                <c:pt idx="1582">
                  <c:v>71.48916562470508</c:v>
                </c:pt>
                <c:pt idx="1583">
                  <c:v>90.111758259414316</c:v>
                </c:pt>
                <c:pt idx="1584">
                  <c:v>123.40568993724186</c:v>
                </c:pt>
                <c:pt idx="1585">
                  <c:v>136.19448446073886</c:v>
                </c:pt>
                <c:pt idx="1586">
                  <c:v>85.485171187460509</c:v>
                </c:pt>
                <c:pt idx="1587">
                  <c:v>112.34424909461397</c:v>
                </c:pt>
                <c:pt idx="1588">
                  <c:v>23.997281376926285</c:v>
                </c:pt>
                <c:pt idx="1589">
                  <c:v>136.19448446073886</c:v>
                </c:pt>
                <c:pt idx="1590">
                  <c:v>136.19448446073886</c:v>
                </c:pt>
                <c:pt idx="1591">
                  <c:v>136.19448446073886</c:v>
                </c:pt>
                <c:pt idx="1592">
                  <c:v>135.75670130278397</c:v>
                </c:pt>
                <c:pt idx="1593">
                  <c:v>0</c:v>
                </c:pt>
                <c:pt idx="1594">
                  <c:v>136.19448446073886</c:v>
                </c:pt>
                <c:pt idx="1595">
                  <c:v>84.523946242022475</c:v>
                </c:pt>
                <c:pt idx="1596">
                  <c:v>113.35273693899676</c:v>
                </c:pt>
                <c:pt idx="1597">
                  <c:v>116.51344831724005</c:v>
                </c:pt>
                <c:pt idx="1598">
                  <c:v>82.894835351957326</c:v>
                </c:pt>
                <c:pt idx="1599">
                  <c:v>136.19448446073886</c:v>
                </c:pt>
                <c:pt idx="1600">
                  <c:v>136.19448446073886</c:v>
                </c:pt>
                <c:pt idx="1601">
                  <c:v>112.43395734870325</c:v>
                </c:pt>
                <c:pt idx="1602">
                  <c:v>136.19448446073886</c:v>
                </c:pt>
                <c:pt idx="1603">
                  <c:v>88.378421558175674</c:v>
                </c:pt>
                <c:pt idx="1604">
                  <c:v>91.77147391506854</c:v>
                </c:pt>
                <c:pt idx="1605">
                  <c:v>66.671905920912025</c:v>
                </c:pt>
                <c:pt idx="1606">
                  <c:v>136.19448446073886</c:v>
                </c:pt>
                <c:pt idx="1607">
                  <c:v>136.19448446073886</c:v>
                </c:pt>
                <c:pt idx="1608">
                  <c:v>136.19448446073886</c:v>
                </c:pt>
                <c:pt idx="1609">
                  <c:v>136.19448446073886</c:v>
                </c:pt>
                <c:pt idx="1610">
                  <c:v>136.19448446073886</c:v>
                </c:pt>
                <c:pt idx="1611">
                  <c:v>18.003225006172396</c:v>
                </c:pt>
                <c:pt idx="1612">
                  <c:v>63.690407057096046</c:v>
                </c:pt>
                <c:pt idx="1613">
                  <c:v>10.740534096924771</c:v>
                </c:pt>
                <c:pt idx="1614">
                  <c:v>89.011262263183639</c:v>
                </c:pt>
                <c:pt idx="1615">
                  <c:v>136.19448446073886</c:v>
                </c:pt>
                <c:pt idx="1616">
                  <c:v>0</c:v>
                </c:pt>
                <c:pt idx="1617">
                  <c:v>136.19448446073886</c:v>
                </c:pt>
                <c:pt idx="1618">
                  <c:v>136.19448446073886</c:v>
                </c:pt>
                <c:pt idx="1619">
                  <c:v>136.19448446073886</c:v>
                </c:pt>
                <c:pt idx="1620">
                  <c:v>115.55365926242783</c:v>
                </c:pt>
                <c:pt idx="1621">
                  <c:v>90.774881966811961</c:v>
                </c:pt>
                <c:pt idx="1622">
                  <c:v>136.19448446073886</c:v>
                </c:pt>
                <c:pt idx="1623">
                  <c:v>136.19448446073886</c:v>
                </c:pt>
                <c:pt idx="1624">
                  <c:v>126.10868070507145</c:v>
                </c:pt>
                <c:pt idx="1625">
                  <c:v>31.076048718272826</c:v>
                </c:pt>
                <c:pt idx="1626">
                  <c:v>136.19448446073886</c:v>
                </c:pt>
                <c:pt idx="1627">
                  <c:v>100.14627753403384</c:v>
                </c:pt>
                <c:pt idx="1628">
                  <c:v>131.46985204169641</c:v>
                </c:pt>
                <c:pt idx="1629">
                  <c:v>121.71778406979436</c:v>
                </c:pt>
                <c:pt idx="1630">
                  <c:v>27.025874330741793</c:v>
                </c:pt>
                <c:pt idx="1631">
                  <c:v>136.19448446073886</c:v>
                </c:pt>
                <c:pt idx="1632">
                  <c:v>136.19448446073886</c:v>
                </c:pt>
                <c:pt idx="1633">
                  <c:v>90.825974952527176</c:v>
                </c:pt>
                <c:pt idx="1634">
                  <c:v>136.19448446073886</c:v>
                </c:pt>
                <c:pt idx="1635">
                  <c:v>136.19448446073886</c:v>
                </c:pt>
                <c:pt idx="1636">
                  <c:v>136.19448446073886</c:v>
                </c:pt>
                <c:pt idx="1637">
                  <c:v>40.439748074577814</c:v>
                </c:pt>
                <c:pt idx="1638">
                  <c:v>136.19448446073886</c:v>
                </c:pt>
                <c:pt idx="1639">
                  <c:v>136.19448446073886</c:v>
                </c:pt>
                <c:pt idx="1640">
                  <c:v>30.438705076177762</c:v>
                </c:pt>
                <c:pt idx="1641">
                  <c:v>136.19448446073886</c:v>
                </c:pt>
                <c:pt idx="1642">
                  <c:v>136.19448446073886</c:v>
                </c:pt>
                <c:pt idx="1643">
                  <c:v>136.19448446073886</c:v>
                </c:pt>
                <c:pt idx="1644">
                  <c:v>136.19448446073886</c:v>
                </c:pt>
                <c:pt idx="1645">
                  <c:v>85.189847318038261</c:v>
                </c:pt>
                <c:pt idx="1646">
                  <c:v>37.795060550502285</c:v>
                </c:pt>
                <c:pt idx="1647">
                  <c:v>136.19448446073886</c:v>
                </c:pt>
                <c:pt idx="1648">
                  <c:v>136.19448446073886</c:v>
                </c:pt>
                <c:pt idx="1649">
                  <c:v>136.19448446073886</c:v>
                </c:pt>
                <c:pt idx="1650">
                  <c:v>0</c:v>
                </c:pt>
                <c:pt idx="1651">
                  <c:v>23.94843407849611</c:v>
                </c:pt>
                <c:pt idx="1652">
                  <c:v>28.163927649005988</c:v>
                </c:pt>
                <c:pt idx="1653">
                  <c:v>121.65017894561493</c:v>
                </c:pt>
                <c:pt idx="1654">
                  <c:v>28.849840339519726</c:v>
                </c:pt>
                <c:pt idx="1655">
                  <c:v>30.321499587240453</c:v>
                </c:pt>
                <c:pt idx="1656">
                  <c:v>51.804866435708959</c:v>
                </c:pt>
                <c:pt idx="1657">
                  <c:v>136.19448446073886</c:v>
                </c:pt>
                <c:pt idx="1658">
                  <c:v>132.9783136090802</c:v>
                </c:pt>
                <c:pt idx="1659">
                  <c:v>92.829317720396148</c:v>
                </c:pt>
                <c:pt idx="1660">
                  <c:v>130.87541723964662</c:v>
                </c:pt>
                <c:pt idx="1661">
                  <c:v>95.724203380031241</c:v>
                </c:pt>
                <c:pt idx="1662">
                  <c:v>67.218734732995614</c:v>
                </c:pt>
                <c:pt idx="1663">
                  <c:v>19.980797335761803</c:v>
                </c:pt>
                <c:pt idx="1664">
                  <c:v>58.938642192821781</c:v>
                </c:pt>
                <c:pt idx="1665">
                  <c:v>93.539335749232535</c:v>
                </c:pt>
                <c:pt idx="1666">
                  <c:v>60.702215149565042</c:v>
                </c:pt>
                <c:pt idx="1667">
                  <c:v>136.19448446073886</c:v>
                </c:pt>
                <c:pt idx="1668">
                  <c:v>136.19448446073886</c:v>
                </c:pt>
                <c:pt idx="1669">
                  <c:v>41.081253326238908</c:v>
                </c:pt>
                <c:pt idx="1670">
                  <c:v>136.19448446073886</c:v>
                </c:pt>
                <c:pt idx="1671">
                  <c:v>70.890985575384747</c:v>
                </c:pt>
                <c:pt idx="1672">
                  <c:v>136.19448446073886</c:v>
                </c:pt>
                <c:pt idx="1673">
                  <c:v>80.787455050055655</c:v>
                </c:pt>
                <c:pt idx="1674">
                  <c:v>65.985286058027313</c:v>
                </c:pt>
                <c:pt idx="1675">
                  <c:v>136.19448446073886</c:v>
                </c:pt>
                <c:pt idx="1676">
                  <c:v>136.19448446073886</c:v>
                </c:pt>
                <c:pt idx="1677">
                  <c:v>64.350668129010415</c:v>
                </c:pt>
                <c:pt idx="1678">
                  <c:v>136.19448446073886</c:v>
                </c:pt>
                <c:pt idx="1679">
                  <c:v>15.416272755683705</c:v>
                </c:pt>
                <c:pt idx="1680">
                  <c:v>98.442026207444741</c:v>
                </c:pt>
                <c:pt idx="1681">
                  <c:v>54.011345720169885</c:v>
                </c:pt>
                <c:pt idx="1682">
                  <c:v>128.76870482559059</c:v>
                </c:pt>
                <c:pt idx="1683">
                  <c:v>102.53962595459043</c:v>
                </c:pt>
                <c:pt idx="1684">
                  <c:v>19.019478550688287</c:v>
                </c:pt>
                <c:pt idx="1685">
                  <c:v>105.79032929228903</c:v>
                </c:pt>
                <c:pt idx="1686">
                  <c:v>6.2377130833469474</c:v>
                </c:pt>
                <c:pt idx="1687">
                  <c:v>0</c:v>
                </c:pt>
                <c:pt idx="1688">
                  <c:v>136.19448446073886</c:v>
                </c:pt>
                <c:pt idx="1689">
                  <c:v>136.19448446073886</c:v>
                </c:pt>
                <c:pt idx="1690">
                  <c:v>87.808195776508597</c:v>
                </c:pt>
                <c:pt idx="1691">
                  <c:v>65.115521983549229</c:v>
                </c:pt>
                <c:pt idx="1692">
                  <c:v>136.19448446073886</c:v>
                </c:pt>
                <c:pt idx="1693">
                  <c:v>75.484855453544341</c:v>
                </c:pt>
                <c:pt idx="1694">
                  <c:v>40.742284453363247</c:v>
                </c:pt>
                <c:pt idx="1695">
                  <c:v>119.68800991983318</c:v>
                </c:pt>
                <c:pt idx="1696">
                  <c:v>68.808115609154868</c:v>
                </c:pt>
                <c:pt idx="1697">
                  <c:v>76.666350860447309</c:v>
                </c:pt>
                <c:pt idx="1698">
                  <c:v>136.19448446073886</c:v>
                </c:pt>
                <c:pt idx="1699">
                  <c:v>96.169924171592953</c:v>
                </c:pt>
                <c:pt idx="1700">
                  <c:v>101.60802450171295</c:v>
                </c:pt>
                <c:pt idx="1701">
                  <c:v>47.296705732799552</c:v>
                </c:pt>
                <c:pt idx="1702">
                  <c:v>136.19448446073886</c:v>
                </c:pt>
                <c:pt idx="1703">
                  <c:v>136.19448446073886</c:v>
                </c:pt>
                <c:pt idx="1704">
                  <c:v>50.275856222705308</c:v>
                </c:pt>
                <c:pt idx="1705">
                  <c:v>136.19448446073886</c:v>
                </c:pt>
                <c:pt idx="1706">
                  <c:v>133.74153242545404</c:v>
                </c:pt>
                <c:pt idx="1707">
                  <c:v>49.961012606394071</c:v>
                </c:pt>
                <c:pt idx="1708">
                  <c:v>136.19448446073886</c:v>
                </c:pt>
                <c:pt idx="1709">
                  <c:v>136.19448446073886</c:v>
                </c:pt>
                <c:pt idx="1710">
                  <c:v>45.675536034765528</c:v>
                </c:pt>
                <c:pt idx="1711">
                  <c:v>0.62473352788669356</c:v>
                </c:pt>
                <c:pt idx="1712">
                  <c:v>7.2181179549539918</c:v>
                </c:pt>
                <c:pt idx="1713">
                  <c:v>136.19448446073886</c:v>
                </c:pt>
                <c:pt idx="1714">
                  <c:v>136.19448446073886</c:v>
                </c:pt>
                <c:pt idx="1715">
                  <c:v>136.19448446073886</c:v>
                </c:pt>
                <c:pt idx="1716">
                  <c:v>50.432042014776378</c:v>
                </c:pt>
                <c:pt idx="1717">
                  <c:v>136.19448446073886</c:v>
                </c:pt>
                <c:pt idx="1718">
                  <c:v>19.366028602334431</c:v>
                </c:pt>
                <c:pt idx="1719">
                  <c:v>76.7336787808118</c:v>
                </c:pt>
                <c:pt idx="1720">
                  <c:v>12.201629054129986</c:v>
                </c:pt>
                <c:pt idx="1721">
                  <c:v>55.479210639972983</c:v>
                </c:pt>
                <c:pt idx="1722">
                  <c:v>12.604339256264455</c:v>
                </c:pt>
                <c:pt idx="1723">
                  <c:v>136.19448446073886</c:v>
                </c:pt>
                <c:pt idx="1724">
                  <c:v>120.36993156227597</c:v>
                </c:pt>
                <c:pt idx="1725">
                  <c:v>136.19448446073886</c:v>
                </c:pt>
                <c:pt idx="1726">
                  <c:v>136.19448446073886</c:v>
                </c:pt>
                <c:pt idx="1727">
                  <c:v>136.19448446073886</c:v>
                </c:pt>
                <c:pt idx="1728">
                  <c:v>31.923205929422345</c:v>
                </c:pt>
                <c:pt idx="1729">
                  <c:v>118.48733821747545</c:v>
                </c:pt>
                <c:pt idx="1730">
                  <c:v>136.19448446073886</c:v>
                </c:pt>
                <c:pt idx="1731">
                  <c:v>48.692493954147416</c:v>
                </c:pt>
                <c:pt idx="1732">
                  <c:v>136.19448446073886</c:v>
                </c:pt>
                <c:pt idx="1733">
                  <c:v>51.42461358760238</c:v>
                </c:pt>
                <c:pt idx="1734">
                  <c:v>136.19448446073886</c:v>
                </c:pt>
                <c:pt idx="1735">
                  <c:v>53.466933818951432</c:v>
                </c:pt>
                <c:pt idx="1736">
                  <c:v>1.4358008840948928</c:v>
                </c:pt>
                <c:pt idx="1737">
                  <c:v>136.19448446073886</c:v>
                </c:pt>
                <c:pt idx="1738">
                  <c:v>136.19448446073889</c:v>
                </c:pt>
                <c:pt idx="1739">
                  <c:v>136.19448446073886</c:v>
                </c:pt>
                <c:pt idx="1740">
                  <c:v>136.19448446073886</c:v>
                </c:pt>
                <c:pt idx="1741">
                  <c:v>136.19448446073886</c:v>
                </c:pt>
                <c:pt idx="1742">
                  <c:v>76.514894036630025</c:v>
                </c:pt>
                <c:pt idx="1743">
                  <c:v>2.9467915084563789</c:v>
                </c:pt>
                <c:pt idx="1744">
                  <c:v>136.19448446073886</c:v>
                </c:pt>
                <c:pt idx="1745">
                  <c:v>105.63931962847974</c:v>
                </c:pt>
                <c:pt idx="1746">
                  <c:v>125.23644906227776</c:v>
                </c:pt>
                <c:pt idx="1747">
                  <c:v>25.928979068818336</c:v>
                </c:pt>
                <c:pt idx="1748">
                  <c:v>91.557324704656224</c:v>
                </c:pt>
                <c:pt idx="1749">
                  <c:v>61.96366057826279</c:v>
                </c:pt>
                <c:pt idx="1750">
                  <c:v>136.19448446073886</c:v>
                </c:pt>
                <c:pt idx="1751">
                  <c:v>69.819431572681864</c:v>
                </c:pt>
                <c:pt idx="1752">
                  <c:v>136.19448446073886</c:v>
                </c:pt>
                <c:pt idx="1753">
                  <c:v>136.19448446073886</c:v>
                </c:pt>
                <c:pt idx="1754">
                  <c:v>136.19448446073886</c:v>
                </c:pt>
                <c:pt idx="1755">
                  <c:v>92.228616037038208</c:v>
                </c:pt>
                <c:pt idx="1756">
                  <c:v>30.6134592156398</c:v>
                </c:pt>
                <c:pt idx="1757">
                  <c:v>135.01219122056213</c:v>
                </c:pt>
                <c:pt idx="1758">
                  <c:v>57.121628589925045</c:v>
                </c:pt>
                <c:pt idx="1759">
                  <c:v>37.145125913714828</c:v>
                </c:pt>
                <c:pt idx="1760">
                  <c:v>136.19448446073886</c:v>
                </c:pt>
                <c:pt idx="1761">
                  <c:v>0</c:v>
                </c:pt>
                <c:pt idx="1762">
                  <c:v>132.42730420087844</c:v>
                </c:pt>
                <c:pt idx="1763">
                  <c:v>136.19448446073886</c:v>
                </c:pt>
                <c:pt idx="1764">
                  <c:v>136.19448446073886</c:v>
                </c:pt>
                <c:pt idx="1765">
                  <c:v>50.950598246516066</c:v>
                </c:pt>
                <c:pt idx="1766">
                  <c:v>52.222360883853703</c:v>
                </c:pt>
                <c:pt idx="1767">
                  <c:v>136.19448446073886</c:v>
                </c:pt>
                <c:pt idx="1768">
                  <c:v>21.307164211673019</c:v>
                </c:pt>
                <c:pt idx="1769">
                  <c:v>113.0474575289772</c:v>
                </c:pt>
                <c:pt idx="1770">
                  <c:v>35.807612022438207</c:v>
                </c:pt>
                <c:pt idx="1771">
                  <c:v>136.19448446073886</c:v>
                </c:pt>
                <c:pt idx="1772">
                  <c:v>82.850931765588541</c:v>
                </c:pt>
                <c:pt idx="1773">
                  <c:v>136.19448446073886</c:v>
                </c:pt>
                <c:pt idx="1774">
                  <c:v>85.487590469005269</c:v>
                </c:pt>
                <c:pt idx="1775">
                  <c:v>115.27794877617129</c:v>
                </c:pt>
                <c:pt idx="1776">
                  <c:v>136.19448446073886</c:v>
                </c:pt>
                <c:pt idx="1777">
                  <c:v>136.19448446073886</c:v>
                </c:pt>
                <c:pt idx="1778">
                  <c:v>136.19448446073886</c:v>
                </c:pt>
                <c:pt idx="1779">
                  <c:v>76.143724363736254</c:v>
                </c:pt>
                <c:pt idx="1780">
                  <c:v>116.08403153774461</c:v>
                </c:pt>
                <c:pt idx="1781">
                  <c:v>112.02665586814027</c:v>
                </c:pt>
                <c:pt idx="1782">
                  <c:v>134.86020349552246</c:v>
                </c:pt>
                <c:pt idx="1783">
                  <c:v>136.19448446073886</c:v>
                </c:pt>
                <c:pt idx="1784">
                  <c:v>136.19448446073886</c:v>
                </c:pt>
                <c:pt idx="1785">
                  <c:v>89.033803179939738</c:v>
                </c:pt>
                <c:pt idx="1786">
                  <c:v>1.8089336641151508E-2</c:v>
                </c:pt>
                <c:pt idx="1787">
                  <c:v>96.055131196305766</c:v>
                </c:pt>
                <c:pt idx="1788">
                  <c:v>136.19448446073886</c:v>
                </c:pt>
                <c:pt idx="1789">
                  <c:v>85.181238620082695</c:v>
                </c:pt>
                <c:pt idx="1790">
                  <c:v>136.19448446073886</c:v>
                </c:pt>
                <c:pt idx="1791">
                  <c:v>136.19448446073886</c:v>
                </c:pt>
                <c:pt idx="1792">
                  <c:v>57.9605104340759</c:v>
                </c:pt>
                <c:pt idx="1793">
                  <c:v>97.3459818469113</c:v>
                </c:pt>
                <c:pt idx="1794">
                  <c:v>76.068253994985085</c:v>
                </c:pt>
                <c:pt idx="1795">
                  <c:v>135.20131831907165</c:v>
                </c:pt>
                <c:pt idx="1796">
                  <c:v>79.032131754280343</c:v>
                </c:pt>
                <c:pt idx="1797">
                  <c:v>100.8244158896206</c:v>
                </c:pt>
                <c:pt idx="1798">
                  <c:v>11.679960979476633</c:v>
                </c:pt>
                <c:pt idx="1799">
                  <c:v>136.19448446073886</c:v>
                </c:pt>
                <c:pt idx="1800">
                  <c:v>136.19448446073886</c:v>
                </c:pt>
                <c:pt idx="1801">
                  <c:v>136.19448446073886</c:v>
                </c:pt>
                <c:pt idx="1802">
                  <c:v>124.5025455690888</c:v>
                </c:pt>
                <c:pt idx="1803">
                  <c:v>0</c:v>
                </c:pt>
                <c:pt idx="1804">
                  <c:v>128.22412317701134</c:v>
                </c:pt>
                <c:pt idx="1805">
                  <c:v>111.59374871231172</c:v>
                </c:pt>
                <c:pt idx="1806">
                  <c:v>86.18544651248375</c:v>
                </c:pt>
                <c:pt idx="1807">
                  <c:v>99.898180590864527</c:v>
                </c:pt>
                <c:pt idx="1808">
                  <c:v>106.16518865322634</c:v>
                </c:pt>
                <c:pt idx="1809">
                  <c:v>136.19448446073886</c:v>
                </c:pt>
                <c:pt idx="1810">
                  <c:v>86.343096731287972</c:v>
                </c:pt>
                <c:pt idx="1811">
                  <c:v>79.087697656587295</c:v>
                </c:pt>
                <c:pt idx="1812">
                  <c:v>136.19448446073886</c:v>
                </c:pt>
                <c:pt idx="1813">
                  <c:v>68.058811595966716</c:v>
                </c:pt>
                <c:pt idx="1814">
                  <c:v>102.06418193503021</c:v>
                </c:pt>
                <c:pt idx="1815">
                  <c:v>36.192016757588668</c:v>
                </c:pt>
                <c:pt idx="1816">
                  <c:v>136.19448446073886</c:v>
                </c:pt>
                <c:pt idx="1817">
                  <c:v>129.14957809996443</c:v>
                </c:pt>
                <c:pt idx="1818">
                  <c:v>121.53027523792991</c:v>
                </c:pt>
                <c:pt idx="1819">
                  <c:v>136.19448446073886</c:v>
                </c:pt>
                <c:pt idx="1820">
                  <c:v>136.19448446073886</c:v>
                </c:pt>
                <c:pt idx="1821">
                  <c:v>20.282503940828413</c:v>
                </c:pt>
                <c:pt idx="1822">
                  <c:v>58.503800267381884</c:v>
                </c:pt>
                <c:pt idx="1823">
                  <c:v>45.620758780562483</c:v>
                </c:pt>
                <c:pt idx="1824">
                  <c:v>104.59641381995284</c:v>
                </c:pt>
                <c:pt idx="1825">
                  <c:v>136.19448446073886</c:v>
                </c:pt>
                <c:pt idx="1826">
                  <c:v>0</c:v>
                </c:pt>
                <c:pt idx="1827">
                  <c:v>136.19448446073886</c:v>
                </c:pt>
                <c:pt idx="1828">
                  <c:v>136.19448446073886</c:v>
                </c:pt>
                <c:pt idx="1829">
                  <c:v>136.19448446073886</c:v>
                </c:pt>
                <c:pt idx="1830">
                  <c:v>136.19448446073886</c:v>
                </c:pt>
                <c:pt idx="1831">
                  <c:v>69.687396283775442</c:v>
                </c:pt>
                <c:pt idx="1832">
                  <c:v>136.19448446073886</c:v>
                </c:pt>
                <c:pt idx="1833">
                  <c:v>136.19448446073886</c:v>
                </c:pt>
                <c:pt idx="1834">
                  <c:v>79.273666157946053</c:v>
                </c:pt>
                <c:pt idx="1835">
                  <c:v>43.792884706482226</c:v>
                </c:pt>
                <c:pt idx="1836">
                  <c:v>136.19448446073886</c:v>
                </c:pt>
                <c:pt idx="1837">
                  <c:v>116.28477457932867</c:v>
                </c:pt>
                <c:pt idx="1838">
                  <c:v>118.89253502422191</c:v>
                </c:pt>
                <c:pt idx="1839">
                  <c:v>114.32490603973601</c:v>
                </c:pt>
                <c:pt idx="1840">
                  <c:v>22.330781985270416</c:v>
                </c:pt>
                <c:pt idx="1841">
                  <c:v>136.19448446073886</c:v>
                </c:pt>
                <c:pt idx="1842">
                  <c:v>136.19448446073886</c:v>
                </c:pt>
                <c:pt idx="1843">
                  <c:v>85.47065356426198</c:v>
                </c:pt>
                <c:pt idx="1844">
                  <c:v>136.19448446073886</c:v>
                </c:pt>
                <c:pt idx="1845">
                  <c:v>136.19448446073886</c:v>
                </c:pt>
                <c:pt idx="1846">
                  <c:v>136.19448446073886</c:v>
                </c:pt>
                <c:pt idx="1847">
                  <c:v>0</c:v>
                </c:pt>
                <c:pt idx="1848">
                  <c:v>136.19448446073886</c:v>
                </c:pt>
                <c:pt idx="1849">
                  <c:v>103.3505025371599</c:v>
                </c:pt>
                <c:pt idx="1850">
                  <c:v>52.59106330082021</c:v>
                </c:pt>
                <c:pt idx="1851">
                  <c:v>136.19448446073886</c:v>
                </c:pt>
                <c:pt idx="1852">
                  <c:v>136.19448446073886</c:v>
                </c:pt>
                <c:pt idx="1853">
                  <c:v>136.19448446073886</c:v>
                </c:pt>
                <c:pt idx="1854">
                  <c:v>120.20992336315257</c:v>
                </c:pt>
                <c:pt idx="1855">
                  <c:v>60.257251498364752</c:v>
                </c:pt>
                <c:pt idx="1856">
                  <c:v>42.190338855075517</c:v>
                </c:pt>
                <c:pt idx="1857">
                  <c:v>136.19448446073886</c:v>
                </c:pt>
                <c:pt idx="1858">
                  <c:v>136.19448446073886</c:v>
                </c:pt>
                <c:pt idx="1859">
                  <c:v>136.19448446073886</c:v>
                </c:pt>
                <c:pt idx="1860">
                  <c:v>3.7578581466844954</c:v>
                </c:pt>
                <c:pt idx="1861">
                  <c:v>0</c:v>
                </c:pt>
                <c:pt idx="1862">
                  <c:v>52.900019800025518</c:v>
                </c:pt>
                <c:pt idx="1863">
                  <c:v>125.59178301571394</c:v>
                </c:pt>
                <c:pt idx="1864">
                  <c:v>44.165145826653131</c:v>
                </c:pt>
                <c:pt idx="1865">
                  <c:v>11.048557611905428</c:v>
                </c:pt>
                <c:pt idx="1866">
                  <c:v>109.22459835664287</c:v>
                </c:pt>
                <c:pt idx="1867">
                  <c:v>136.19448446073886</c:v>
                </c:pt>
                <c:pt idx="1868">
                  <c:v>136.19448446073886</c:v>
                </c:pt>
                <c:pt idx="1869">
                  <c:v>91.146913870534235</c:v>
                </c:pt>
                <c:pt idx="1870">
                  <c:v>136.19448446073886</c:v>
                </c:pt>
                <c:pt idx="1871">
                  <c:v>77.517887975202029</c:v>
                </c:pt>
                <c:pt idx="1872">
                  <c:v>64.637557639886168</c:v>
                </c:pt>
                <c:pt idx="1873">
                  <c:v>17.609665486434746</c:v>
                </c:pt>
                <c:pt idx="1874">
                  <c:v>97.399336156852996</c:v>
                </c:pt>
                <c:pt idx="1875">
                  <c:v>136.19448446073886</c:v>
                </c:pt>
                <c:pt idx="1876">
                  <c:v>45.437232108403386</c:v>
                </c:pt>
                <c:pt idx="1877">
                  <c:v>136.19448446073886</c:v>
                </c:pt>
                <c:pt idx="1878">
                  <c:v>136.19448446073886</c:v>
                </c:pt>
                <c:pt idx="1879">
                  <c:v>21.631700254156854</c:v>
                </c:pt>
                <c:pt idx="1880">
                  <c:v>136.19448446073886</c:v>
                </c:pt>
                <c:pt idx="1881">
                  <c:v>68.947631221909887</c:v>
                </c:pt>
                <c:pt idx="1882">
                  <c:v>103.43664084680977</c:v>
                </c:pt>
                <c:pt idx="1883">
                  <c:v>51.810698779096072</c:v>
                </c:pt>
                <c:pt idx="1884">
                  <c:v>52.879182135362377</c:v>
                </c:pt>
                <c:pt idx="1885">
                  <c:v>136.19448446073886</c:v>
                </c:pt>
                <c:pt idx="1886">
                  <c:v>136.19448446073886</c:v>
                </c:pt>
                <c:pt idx="1887">
                  <c:v>47.359459746731069</c:v>
                </c:pt>
                <c:pt idx="1888">
                  <c:v>136.19448446073883</c:v>
                </c:pt>
                <c:pt idx="1889">
                  <c:v>0</c:v>
                </c:pt>
                <c:pt idx="1890">
                  <c:v>136.19448446073886</c:v>
                </c:pt>
                <c:pt idx="1891">
                  <c:v>63.323727735728234</c:v>
                </c:pt>
                <c:pt idx="1892">
                  <c:v>97.387156775354882</c:v>
                </c:pt>
                <c:pt idx="1893">
                  <c:v>88.198569223462542</c:v>
                </c:pt>
                <c:pt idx="1894">
                  <c:v>23.429592097195162</c:v>
                </c:pt>
                <c:pt idx="1895">
                  <c:v>133.94271465830948</c:v>
                </c:pt>
                <c:pt idx="1896">
                  <c:v>25.865239394576623</c:v>
                </c:pt>
                <c:pt idx="1897">
                  <c:v>13.375769818380832</c:v>
                </c:pt>
                <c:pt idx="1898">
                  <c:v>108.43806948631013</c:v>
                </c:pt>
                <c:pt idx="1899">
                  <c:v>136.19448446073886</c:v>
                </c:pt>
                <c:pt idx="1900">
                  <c:v>94.488140518330013</c:v>
                </c:pt>
                <c:pt idx="1901">
                  <c:v>85.695753455717039</c:v>
                </c:pt>
                <c:pt idx="1902">
                  <c:v>136.19448446073886</c:v>
                </c:pt>
                <c:pt idx="1903">
                  <c:v>71.136086545620842</c:v>
                </c:pt>
                <c:pt idx="1904">
                  <c:v>40.400272162447727</c:v>
                </c:pt>
                <c:pt idx="1905">
                  <c:v>85.785400013383239</c:v>
                </c:pt>
                <c:pt idx="1906">
                  <c:v>56.425683353661057</c:v>
                </c:pt>
                <c:pt idx="1907">
                  <c:v>59.013825966395366</c:v>
                </c:pt>
                <c:pt idx="1908">
                  <c:v>130.42222510653713</c:v>
                </c:pt>
                <c:pt idx="1909">
                  <c:v>85.401722516593139</c:v>
                </c:pt>
                <c:pt idx="1910">
                  <c:v>106.72298977498873</c:v>
                </c:pt>
                <c:pt idx="1911">
                  <c:v>53.548937467502455</c:v>
                </c:pt>
                <c:pt idx="1912">
                  <c:v>136.19448446073886</c:v>
                </c:pt>
                <c:pt idx="1913">
                  <c:v>136.19448446073886</c:v>
                </c:pt>
                <c:pt idx="1914">
                  <c:v>64.957370354158698</c:v>
                </c:pt>
                <c:pt idx="1915">
                  <c:v>113.75465039767752</c:v>
                </c:pt>
                <c:pt idx="1916">
                  <c:v>136.19448446073886</c:v>
                </c:pt>
                <c:pt idx="1917">
                  <c:v>30.544305943578976</c:v>
                </c:pt>
                <c:pt idx="1918">
                  <c:v>136.19448446073886</c:v>
                </c:pt>
                <c:pt idx="1919">
                  <c:v>136.19448446073886</c:v>
                </c:pt>
                <c:pt idx="1920">
                  <c:v>38.369586976482232</c:v>
                </c:pt>
                <c:pt idx="1921">
                  <c:v>0</c:v>
                </c:pt>
                <c:pt idx="1922">
                  <c:v>16.941552671244388</c:v>
                </c:pt>
                <c:pt idx="1923">
                  <c:v>136.19448446073886</c:v>
                </c:pt>
                <c:pt idx="1924">
                  <c:v>136.19448446073886</c:v>
                </c:pt>
                <c:pt idx="1925">
                  <c:v>136.19448446073886</c:v>
                </c:pt>
                <c:pt idx="1926">
                  <c:v>60.106840108433794</c:v>
                </c:pt>
                <c:pt idx="1927">
                  <c:v>136.19448446073886</c:v>
                </c:pt>
                <c:pt idx="1928">
                  <c:v>29.953890066707615</c:v>
                </c:pt>
                <c:pt idx="1929">
                  <c:v>31.292753396484404</c:v>
                </c:pt>
                <c:pt idx="1930">
                  <c:v>39.323129540643876</c:v>
                </c:pt>
                <c:pt idx="1931">
                  <c:v>45.398382711347139</c:v>
                </c:pt>
                <c:pt idx="1932">
                  <c:v>35.458270222607382</c:v>
                </c:pt>
                <c:pt idx="1933">
                  <c:v>96.805846224960177</c:v>
                </c:pt>
                <c:pt idx="1934">
                  <c:v>122.24892608331322</c:v>
                </c:pt>
                <c:pt idx="1935">
                  <c:v>136.19448446073886</c:v>
                </c:pt>
                <c:pt idx="1936">
                  <c:v>136.19448446073886</c:v>
                </c:pt>
                <c:pt idx="1937">
                  <c:v>136.19448446073886</c:v>
                </c:pt>
                <c:pt idx="1938">
                  <c:v>0.2833058821915892</c:v>
                </c:pt>
                <c:pt idx="1939">
                  <c:v>98.937112029382888</c:v>
                </c:pt>
                <c:pt idx="1940">
                  <c:v>136.19448446073886</c:v>
                </c:pt>
                <c:pt idx="1941">
                  <c:v>45.310338476002784</c:v>
                </c:pt>
                <c:pt idx="1942">
                  <c:v>84.577571930994026</c:v>
                </c:pt>
                <c:pt idx="1943">
                  <c:v>30.32642703429892</c:v>
                </c:pt>
                <c:pt idx="1944">
                  <c:v>136.19448446073886</c:v>
                </c:pt>
                <c:pt idx="1945">
                  <c:v>35.498544075809932</c:v>
                </c:pt>
                <c:pt idx="1946">
                  <c:v>6.6064027489372661</c:v>
                </c:pt>
                <c:pt idx="1947">
                  <c:v>136.19448446073886</c:v>
                </c:pt>
                <c:pt idx="1948">
                  <c:v>136.19448446073886</c:v>
                </c:pt>
                <c:pt idx="1949">
                  <c:v>136.19448446073889</c:v>
                </c:pt>
                <c:pt idx="1950">
                  <c:v>136.19448446073886</c:v>
                </c:pt>
                <c:pt idx="1951">
                  <c:v>118.37958299189717</c:v>
                </c:pt>
                <c:pt idx="1952">
                  <c:v>68.081189027834711</c:v>
                </c:pt>
                <c:pt idx="1953">
                  <c:v>9.0883275271448518</c:v>
                </c:pt>
                <c:pt idx="1954">
                  <c:v>136.19448446073886</c:v>
                </c:pt>
                <c:pt idx="1955">
                  <c:v>72.483084034932318</c:v>
                </c:pt>
                <c:pt idx="1956">
                  <c:v>129.90484397271644</c:v>
                </c:pt>
                <c:pt idx="1957">
                  <c:v>9.6994055629367395</c:v>
                </c:pt>
                <c:pt idx="1958">
                  <c:v>105.8348585477639</c:v>
                </c:pt>
                <c:pt idx="1959">
                  <c:v>57.36451747598305</c:v>
                </c:pt>
                <c:pt idx="1960">
                  <c:v>136.19448446073886</c:v>
                </c:pt>
                <c:pt idx="1961">
                  <c:v>97.816934451229855</c:v>
                </c:pt>
                <c:pt idx="1962">
                  <c:v>136.19448446073886</c:v>
                </c:pt>
                <c:pt idx="1963">
                  <c:v>105.85410231317276</c:v>
                </c:pt>
                <c:pt idx="1964">
                  <c:v>130.77459681403852</c:v>
                </c:pt>
                <c:pt idx="1965">
                  <c:v>83.734466717132619</c:v>
                </c:pt>
                <c:pt idx="1966">
                  <c:v>60.282050873883733</c:v>
                </c:pt>
                <c:pt idx="1967">
                  <c:v>126.19994415750152</c:v>
                </c:pt>
                <c:pt idx="1968">
                  <c:v>61.957603092459948</c:v>
                </c:pt>
                <c:pt idx="1969">
                  <c:v>21.804378179787605</c:v>
                </c:pt>
                <c:pt idx="1970">
                  <c:v>136.19448446073886</c:v>
                </c:pt>
                <c:pt idx="1971">
                  <c:v>25.939083643743587</c:v>
                </c:pt>
                <c:pt idx="1972">
                  <c:v>136.19448446073886</c:v>
                </c:pt>
                <c:pt idx="1973">
                  <c:v>136.19448446073886</c:v>
                </c:pt>
                <c:pt idx="1974">
                  <c:v>111.23859299203261</c:v>
                </c:pt>
                <c:pt idx="1975">
                  <c:v>11.249980069985224</c:v>
                </c:pt>
                <c:pt idx="1976">
                  <c:v>48.957998665577605</c:v>
                </c:pt>
                <c:pt idx="1977">
                  <c:v>136.19448446073886</c:v>
                </c:pt>
                <c:pt idx="1978">
                  <c:v>41.15201022422108</c:v>
                </c:pt>
                <c:pt idx="1979">
                  <c:v>94.378145909861843</c:v>
                </c:pt>
                <c:pt idx="1980">
                  <c:v>38.105790555876254</c:v>
                </c:pt>
                <c:pt idx="1981">
                  <c:v>136.19448446073886</c:v>
                </c:pt>
                <c:pt idx="1982">
                  <c:v>75.537309664986878</c:v>
                </c:pt>
                <c:pt idx="1983">
                  <c:v>136.19448446073883</c:v>
                </c:pt>
                <c:pt idx="1984">
                  <c:v>68.595827950891149</c:v>
                </c:pt>
                <c:pt idx="1985">
                  <c:v>100.86446043314278</c:v>
                </c:pt>
                <c:pt idx="1986">
                  <c:v>136.19448446073886</c:v>
                </c:pt>
                <c:pt idx="1987">
                  <c:v>126.75581380451364</c:v>
                </c:pt>
                <c:pt idx="1988">
                  <c:v>136.19448446073886</c:v>
                </c:pt>
                <c:pt idx="1989">
                  <c:v>74.528784668751314</c:v>
                </c:pt>
                <c:pt idx="1990">
                  <c:v>107.41213920856437</c:v>
                </c:pt>
                <c:pt idx="1991">
                  <c:v>112.66368798632126</c:v>
                </c:pt>
                <c:pt idx="1992">
                  <c:v>98.323996578730132</c:v>
                </c:pt>
                <c:pt idx="1993">
                  <c:v>136.19448446073886</c:v>
                </c:pt>
                <c:pt idx="1994">
                  <c:v>136.19448446073886</c:v>
                </c:pt>
                <c:pt idx="1995">
                  <c:v>58.310602748880015</c:v>
                </c:pt>
                <c:pt idx="1996">
                  <c:v>56.625848266431468</c:v>
                </c:pt>
                <c:pt idx="1997">
                  <c:v>103.42125371774523</c:v>
                </c:pt>
                <c:pt idx="1998">
                  <c:v>136.19448446073886</c:v>
                </c:pt>
                <c:pt idx="1999">
                  <c:v>95.803512332925166</c:v>
                </c:pt>
                <c:pt idx="2000">
                  <c:v>136.19448446073886</c:v>
                </c:pt>
                <c:pt idx="2001">
                  <c:v>136.19448446073886</c:v>
                </c:pt>
                <c:pt idx="2002">
                  <c:v>55.41117571031436</c:v>
                </c:pt>
                <c:pt idx="2003">
                  <c:v>84.840800927212427</c:v>
                </c:pt>
                <c:pt idx="2004">
                  <c:v>74.767035371761125</c:v>
                </c:pt>
                <c:pt idx="2005">
                  <c:v>136.19448446073886</c:v>
                </c:pt>
                <c:pt idx="2006">
                  <c:v>55.102371080686552</c:v>
                </c:pt>
                <c:pt idx="2007">
                  <c:v>87.249406324273409</c:v>
                </c:pt>
                <c:pt idx="2008">
                  <c:v>13.40831048362292</c:v>
                </c:pt>
                <c:pt idx="2009">
                  <c:v>136.19448446073886</c:v>
                </c:pt>
                <c:pt idx="2010">
                  <c:v>136.19448446073886</c:v>
                </c:pt>
                <c:pt idx="2011">
                  <c:v>136.19448446073886</c:v>
                </c:pt>
                <c:pt idx="2012">
                  <c:v>100.12448230454349</c:v>
                </c:pt>
                <c:pt idx="2013">
                  <c:v>0</c:v>
                </c:pt>
                <c:pt idx="2014">
                  <c:v>136.19448446073886</c:v>
                </c:pt>
                <c:pt idx="2015">
                  <c:v>78.528494581438181</c:v>
                </c:pt>
                <c:pt idx="2016">
                  <c:v>105.56950668124472</c:v>
                </c:pt>
                <c:pt idx="2017">
                  <c:v>111.28262015031203</c:v>
                </c:pt>
                <c:pt idx="2018">
                  <c:v>93.853787179796157</c:v>
                </c:pt>
                <c:pt idx="2019">
                  <c:v>136.19448446073886</c:v>
                </c:pt>
                <c:pt idx="2020">
                  <c:v>114.74322987177835</c:v>
                </c:pt>
                <c:pt idx="2021">
                  <c:v>89.603817763885303</c:v>
                </c:pt>
                <c:pt idx="2022">
                  <c:v>136.19448446073886</c:v>
                </c:pt>
                <c:pt idx="2023">
                  <c:v>77.111802294977807</c:v>
                </c:pt>
                <c:pt idx="2024">
                  <c:v>96.399847280936896</c:v>
                </c:pt>
                <c:pt idx="2025">
                  <c:v>48.035183408362201</c:v>
                </c:pt>
                <c:pt idx="2026">
                  <c:v>136.19448446073886</c:v>
                </c:pt>
                <c:pt idx="2027">
                  <c:v>119.82655949870221</c:v>
                </c:pt>
                <c:pt idx="2028">
                  <c:v>135.25705131617593</c:v>
                </c:pt>
                <c:pt idx="2029">
                  <c:v>136.19448446073886</c:v>
                </c:pt>
                <c:pt idx="2030">
                  <c:v>136.19448446073886</c:v>
                </c:pt>
                <c:pt idx="2031">
                  <c:v>32.092133119164892</c:v>
                </c:pt>
                <c:pt idx="2032">
                  <c:v>69.755083785891529</c:v>
                </c:pt>
                <c:pt idx="2033">
                  <c:v>0</c:v>
                </c:pt>
                <c:pt idx="2034">
                  <c:v>91.672119190733042</c:v>
                </c:pt>
                <c:pt idx="2035">
                  <c:v>136.19448446073886</c:v>
                </c:pt>
                <c:pt idx="2036">
                  <c:v>18.041704356387083</c:v>
                </c:pt>
                <c:pt idx="2037">
                  <c:v>136.19448446073886</c:v>
                </c:pt>
                <c:pt idx="2038">
                  <c:v>113.3018023744113</c:v>
                </c:pt>
                <c:pt idx="2039">
                  <c:v>136.19448446073886</c:v>
                </c:pt>
                <c:pt idx="2040">
                  <c:v>114.18208199367129</c:v>
                </c:pt>
                <c:pt idx="2041">
                  <c:v>0</c:v>
                </c:pt>
                <c:pt idx="2042">
                  <c:v>136.19448446073886</c:v>
                </c:pt>
                <c:pt idx="2043">
                  <c:v>136.19448446073886</c:v>
                </c:pt>
                <c:pt idx="2044">
                  <c:v>103.15324911072636</c:v>
                </c:pt>
                <c:pt idx="2045">
                  <c:v>90.006413831774864</c:v>
                </c:pt>
                <c:pt idx="2046">
                  <c:v>136.19448446073886</c:v>
                </c:pt>
                <c:pt idx="2047">
                  <c:v>136.19448446073886</c:v>
                </c:pt>
                <c:pt idx="2048">
                  <c:v>131.24838330002717</c:v>
                </c:pt>
                <c:pt idx="2049">
                  <c:v>103.94853466516746</c:v>
                </c:pt>
                <c:pt idx="2050">
                  <c:v>24.319575739831986</c:v>
                </c:pt>
                <c:pt idx="2051">
                  <c:v>136.19448446073886</c:v>
                </c:pt>
                <c:pt idx="2052">
                  <c:v>136.19448446073886</c:v>
                </c:pt>
                <c:pt idx="2053">
                  <c:v>81.065479625867155</c:v>
                </c:pt>
                <c:pt idx="2054">
                  <c:v>136.19448446073886</c:v>
                </c:pt>
                <c:pt idx="2055">
                  <c:v>136.19448446073886</c:v>
                </c:pt>
                <c:pt idx="2056">
                  <c:v>136.19448446073886</c:v>
                </c:pt>
                <c:pt idx="2057">
                  <c:v>0.25501443652782557</c:v>
                </c:pt>
                <c:pt idx="2058">
                  <c:v>136.19448446073886</c:v>
                </c:pt>
                <c:pt idx="2059">
                  <c:v>115.7285961574046</c:v>
                </c:pt>
                <c:pt idx="2060">
                  <c:v>27.961171445289704</c:v>
                </c:pt>
                <c:pt idx="2061">
                  <c:v>136.19448446073886</c:v>
                </c:pt>
                <c:pt idx="2062">
                  <c:v>115.00865852540723</c:v>
                </c:pt>
                <c:pt idx="2063">
                  <c:v>136.19448446073886</c:v>
                </c:pt>
                <c:pt idx="2064">
                  <c:v>117.43745336026085</c:v>
                </c:pt>
                <c:pt idx="2065">
                  <c:v>70.497971106328919</c:v>
                </c:pt>
                <c:pt idx="2066">
                  <c:v>57.066948761332078</c:v>
                </c:pt>
                <c:pt idx="2067">
                  <c:v>136.19448446073886</c:v>
                </c:pt>
                <c:pt idx="2068">
                  <c:v>136.19448446073886</c:v>
                </c:pt>
                <c:pt idx="2069">
                  <c:v>136.19448446073886</c:v>
                </c:pt>
                <c:pt idx="2070">
                  <c:v>40.482015235570969</c:v>
                </c:pt>
                <c:pt idx="2071">
                  <c:v>5.4165093448267916</c:v>
                </c:pt>
                <c:pt idx="2072">
                  <c:v>53.026110475305622</c:v>
                </c:pt>
                <c:pt idx="2073">
                  <c:v>108.75628041715783</c:v>
                </c:pt>
                <c:pt idx="2074">
                  <c:v>10.099113806544036</c:v>
                </c:pt>
                <c:pt idx="2075">
                  <c:v>0</c:v>
                </c:pt>
                <c:pt idx="2076">
                  <c:v>56.391689599535027</c:v>
                </c:pt>
                <c:pt idx="2077">
                  <c:v>136.19448446073886</c:v>
                </c:pt>
                <c:pt idx="2078">
                  <c:v>109.32823402182537</c:v>
                </c:pt>
                <c:pt idx="2079">
                  <c:v>136.19448446073886</c:v>
                </c:pt>
                <c:pt idx="2080">
                  <c:v>126.68061635530395</c:v>
                </c:pt>
                <c:pt idx="2081">
                  <c:v>69.960194336049327</c:v>
                </c:pt>
                <c:pt idx="2082">
                  <c:v>77.764872682326143</c:v>
                </c:pt>
                <c:pt idx="2083">
                  <c:v>17.763284891580998</c:v>
                </c:pt>
                <c:pt idx="2084">
                  <c:v>77.622396883178496</c:v>
                </c:pt>
                <c:pt idx="2085">
                  <c:v>74.26836775709414</c:v>
                </c:pt>
                <c:pt idx="2086">
                  <c:v>49.29134595439632</c:v>
                </c:pt>
                <c:pt idx="2087">
                  <c:v>117.00929616668965</c:v>
                </c:pt>
                <c:pt idx="2088">
                  <c:v>136.19448446073886</c:v>
                </c:pt>
                <c:pt idx="2089">
                  <c:v>67.535643271633859</c:v>
                </c:pt>
                <c:pt idx="2090">
                  <c:v>136.19448446073886</c:v>
                </c:pt>
                <c:pt idx="2091">
                  <c:v>56.846832863305828</c:v>
                </c:pt>
                <c:pt idx="2092">
                  <c:v>136.19448446073886</c:v>
                </c:pt>
                <c:pt idx="2093">
                  <c:v>51.546323686867929</c:v>
                </c:pt>
                <c:pt idx="2094">
                  <c:v>74.122745400341714</c:v>
                </c:pt>
                <c:pt idx="2095">
                  <c:v>133.87414810044274</c:v>
                </c:pt>
                <c:pt idx="2096">
                  <c:v>136.19448446073889</c:v>
                </c:pt>
                <c:pt idx="2097">
                  <c:v>51.971022844989953</c:v>
                </c:pt>
                <c:pt idx="2098">
                  <c:v>136.19448446073886</c:v>
                </c:pt>
                <c:pt idx="2099">
                  <c:v>21.047043992206472</c:v>
                </c:pt>
                <c:pt idx="2100">
                  <c:v>114.31104870725903</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numCache>
            </c:numRef>
          </c:yVal>
          <c:smooth val="0"/>
          <c:extLst>
            <c:ext xmlns:c16="http://schemas.microsoft.com/office/drawing/2014/chart" uri="{C3380CC4-5D6E-409C-BE32-E72D297353CC}">
              <c16:uniqueId val="{00000000-B8DF-4664-9D16-76890DF42C9D}"/>
            </c:ext>
          </c:extLst>
        </c:ser>
        <c:ser>
          <c:idx val="4"/>
          <c:order val="1"/>
          <c:tx>
            <c:strRef>
              <c:f>'Seasonal PC Price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Var'!$G$4:$G$4206</c:f>
              <c:numCache>
                <c:formatCode>General</c:formatCode>
                <c:ptCount val="4203"/>
                <c:pt idx="0" formatCode="_(* #,##0_);_(* \(#,##0\);_(* &quot;-&quot;??_);_(@_)">
                  <c:v>0</c:v>
                </c:pt>
                <c:pt idx="1051" formatCode="_(* #,##0_);_(* \(#,##0\);_(* &quot;-&quot;??_);_(@_)">
                  <c:v>23.002907839987738</c:v>
                </c:pt>
                <c:pt idx="2102" formatCode="_(* #,##0_);_(* \(#,##0\);_(* &quot;-&quot;??_);_(@_)">
                  <c:v>0</c:v>
                </c:pt>
                <c:pt idx="3153" formatCode="_(* #,##0_);_(* \(#,##0\);_(* &quot;-&quot;??_);_(@_)">
                  <c:v>0</c:v>
                </c:pt>
              </c:numCache>
            </c:numRef>
          </c:yVal>
          <c:smooth val="0"/>
          <c:extLst>
            <c:ext xmlns:c16="http://schemas.microsoft.com/office/drawing/2014/chart" uri="{C3380CC4-5D6E-409C-BE32-E72D297353CC}">
              <c16:uniqueId val="{00000001-B8DF-4664-9D16-76890DF42C9D}"/>
            </c:ext>
          </c:extLst>
        </c:ser>
        <c:ser>
          <c:idx val="1"/>
          <c:order val="2"/>
          <c:tx>
            <c:strRef>
              <c:f>'Seasonal PC Price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Var'!$F$4:$F$4206</c:f>
              <c:numCache>
                <c:formatCode>General</c:formatCode>
                <c:ptCount val="4203"/>
                <c:pt idx="0" formatCode="_(* #,##0_);_(* \(#,##0\);_(* &quot;-&quot;??_);_(@_)">
                  <c:v>0</c:v>
                </c:pt>
                <c:pt idx="1051" formatCode="_(* #,##0_);_(* \(#,##0\);_(* &quot;-&quot;??_);_(@_)">
                  <c:v>93.338191926999244</c:v>
                </c:pt>
                <c:pt idx="2102" formatCode="_(* #,##0_);_(* \(#,##0\);_(* &quot;-&quot;??_);_(@_)">
                  <c:v>0</c:v>
                </c:pt>
                <c:pt idx="3153" formatCode="_(* #,##0_);_(* \(#,##0\);_(* &quot;-&quot;??_);_(@_)">
                  <c:v>0</c:v>
                </c:pt>
              </c:numCache>
            </c:numRef>
          </c:yVal>
          <c:smooth val="0"/>
          <c:extLst>
            <c:ext xmlns:c16="http://schemas.microsoft.com/office/drawing/2014/chart" uri="{C3380CC4-5D6E-409C-BE32-E72D297353CC}">
              <c16:uniqueId val="{00000002-B8DF-4664-9D16-76890DF42C9D}"/>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'Seasonal PC Price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Var'!$H$4:$H$4206</c:f>
              <c:numCache>
                <c:formatCode>General</c:formatCode>
                <c:ptCount val="4203"/>
                <c:pt idx="0" formatCode="_(* #,##0_);_(* \(#,##0\);_(* &quot;-&quot;??_);_(@_)">
                  <c:v>0</c:v>
                </c:pt>
                <c:pt idx="1051" formatCode="_(* #,##0_);_(* \(#,##0\);_(* &quot;-&quot;??_);_(@_)">
                  <c:v>136.19448446073886</c:v>
                </c:pt>
                <c:pt idx="2102" formatCode="_(* #,##0_);_(* \(#,##0\);_(* &quot;-&quot;??_);_(@_)">
                  <c:v>0</c:v>
                </c:pt>
                <c:pt idx="3153" formatCode="_(* #,##0_);_(* \(#,##0\);_(* &quot;-&quot;??_);_(@_)">
                  <c:v>0</c:v>
                </c:pt>
              </c:numCache>
            </c:numRef>
          </c:yVal>
          <c:smooth val="0"/>
          <c:extLst>
            <c:ext xmlns:c16="http://schemas.microsoft.com/office/drawing/2014/chart" uri="{C3380CC4-5D6E-409C-BE32-E72D297353CC}">
              <c16:uniqueId val="{00000003-B8DF-4664-9D16-76890DF42C9D}"/>
            </c:ext>
          </c:extLst>
        </c:ser>
        <c:dLbls>
          <c:showLegendKey val="0"/>
          <c:showVal val="0"/>
          <c:showCatName val="0"/>
          <c:showSerName val="0"/>
          <c:showPercent val="0"/>
          <c:showBubbleSize val="0"/>
        </c:dLbls>
        <c:axId val="1441870208"/>
        <c:axId val="1441872288"/>
      </c:scatterChart>
      <c:valAx>
        <c:axId val="2063185712"/>
        <c:scaling>
          <c:orientation val="minMax"/>
          <c:max val="2"/>
          <c:min val="1"/>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Seasonal PC Price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5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Net-Cone vs PC Price'!$H$4</c:f>
              <c:strCache>
                <c:ptCount val="1"/>
                <c:pt idx="0">
                  <c:v>Annual</c:v>
                </c:pt>
              </c:strCache>
            </c:strRef>
          </c:tx>
          <c:spPr>
            <a:ln w="25400" cap="rnd">
              <a:noFill/>
              <a:round/>
            </a:ln>
            <a:effectLst/>
          </c:spPr>
          <c:marker>
            <c:symbol val="circle"/>
            <c:size val="5"/>
            <c:spPr>
              <a:solidFill>
                <a:schemeClr val="bg1">
                  <a:lumMod val="50000"/>
                  <a:alpha val="20000"/>
                </a:schemeClr>
              </a:solidFill>
              <a:ln w="3175">
                <a:noFill/>
              </a:ln>
              <a:effectLst/>
            </c:spPr>
          </c:marker>
          <c:xVal>
            <c:numRef>
              <c:f>'CT Net-Cone vs PC Price'!$C$5:$C$1054</c:f>
              <c:numCache>
                <c:formatCode>_("$"* #,##0_);_("$"* \(#,##0\);_("$"* "-"??_);_(@_)</c:formatCode>
                <c:ptCount val="1050"/>
                <c:pt idx="0">
                  <c:v>81.802002525252533</c:v>
                </c:pt>
                <c:pt idx="1">
                  <c:v>77.929565656565671</c:v>
                </c:pt>
                <c:pt idx="2">
                  <c:v>86.397497474747482</c:v>
                </c:pt>
                <c:pt idx="3">
                  <c:v>73.683121212121222</c:v>
                </c:pt>
                <c:pt idx="4">
                  <c:v>89.482575757575759</c:v>
                </c:pt>
                <c:pt idx="5">
                  <c:v>74.646267676767678</c:v>
                </c:pt>
                <c:pt idx="6">
                  <c:v>71.089712121212131</c:v>
                </c:pt>
                <c:pt idx="7">
                  <c:v>79.065598484848493</c:v>
                </c:pt>
                <c:pt idx="8">
                  <c:v>64.155954545454534</c:v>
                </c:pt>
                <c:pt idx="9">
                  <c:v>86.317179292929296</c:v>
                </c:pt>
                <c:pt idx="10">
                  <c:v>77.645356060606062</c:v>
                </c:pt>
                <c:pt idx="11">
                  <c:v>70.446515151515143</c:v>
                </c:pt>
                <c:pt idx="12">
                  <c:v>81.538315656565658</c:v>
                </c:pt>
                <c:pt idx="13">
                  <c:v>66.548722222222239</c:v>
                </c:pt>
                <c:pt idx="14">
                  <c:v>86.764830808080816</c:v>
                </c:pt>
                <c:pt idx="15">
                  <c:v>35.319898989899002</c:v>
                </c:pt>
                <c:pt idx="16">
                  <c:v>34.541030303030311</c:v>
                </c:pt>
                <c:pt idx="17">
                  <c:v>40.89699494949496</c:v>
                </c:pt>
                <c:pt idx="18">
                  <c:v>20.016742424242423</c:v>
                </c:pt>
                <c:pt idx="19">
                  <c:v>43.250252525252542</c:v>
                </c:pt>
                <c:pt idx="20">
                  <c:v>85.544588383838388</c:v>
                </c:pt>
                <c:pt idx="21">
                  <c:v>81.869949494949509</c:v>
                </c:pt>
                <c:pt idx="22">
                  <c:v>90.148626262626266</c:v>
                </c:pt>
                <c:pt idx="23">
                  <c:v>76.191909090909093</c:v>
                </c:pt>
                <c:pt idx="24">
                  <c:v>91.249873737373747</c:v>
                </c:pt>
                <c:pt idx="25">
                  <c:v>82.154578282828282</c:v>
                </c:pt>
                <c:pt idx="26">
                  <c:v>76.93400505050505</c:v>
                </c:pt>
                <c:pt idx="27">
                  <c:v>85.356916666666677</c:v>
                </c:pt>
                <c:pt idx="28">
                  <c:v>71.626858585858599</c:v>
                </c:pt>
                <c:pt idx="29">
                  <c:v>88.366820707070715</c:v>
                </c:pt>
                <c:pt idx="30">
                  <c:v>87.885916666666674</c:v>
                </c:pt>
                <c:pt idx="31">
                  <c:v>81.156621212121223</c:v>
                </c:pt>
                <c:pt idx="32">
                  <c:v>88.101406565656575</c:v>
                </c:pt>
                <c:pt idx="33">
                  <c:v>78.333333333333343</c:v>
                </c:pt>
                <c:pt idx="34">
                  <c:v>92.143214646464656</c:v>
                </c:pt>
                <c:pt idx="35">
                  <c:v>77.120765151515158</c:v>
                </c:pt>
                <c:pt idx="36">
                  <c:v>70.357510101010092</c:v>
                </c:pt>
                <c:pt idx="37">
                  <c:v>83.637184343434342</c:v>
                </c:pt>
                <c:pt idx="38">
                  <c:v>66.803656565656581</c:v>
                </c:pt>
                <c:pt idx="39">
                  <c:v>85.915934343434344</c:v>
                </c:pt>
                <c:pt idx="40">
                  <c:v>77.901237373737388</c:v>
                </c:pt>
                <c:pt idx="41">
                  <c:v>73.184176767676774</c:v>
                </c:pt>
                <c:pt idx="42">
                  <c:v>83.786396464646458</c:v>
                </c:pt>
                <c:pt idx="43">
                  <c:v>71.005601010101017</c:v>
                </c:pt>
                <c:pt idx="44">
                  <c:v>86.548601010101009</c:v>
                </c:pt>
                <c:pt idx="45">
                  <c:v>82.611823232323246</c:v>
                </c:pt>
                <c:pt idx="46">
                  <c:v>78.264691919191932</c:v>
                </c:pt>
                <c:pt idx="47">
                  <c:v>85.843000000000004</c:v>
                </c:pt>
                <c:pt idx="48">
                  <c:v>72.186171717171717</c:v>
                </c:pt>
                <c:pt idx="49">
                  <c:v>90.070229797979806</c:v>
                </c:pt>
                <c:pt idx="50">
                  <c:v>83.123621212121222</c:v>
                </c:pt>
                <c:pt idx="51">
                  <c:v>78.51254545454546</c:v>
                </c:pt>
                <c:pt idx="52">
                  <c:v>86.915772727272739</c:v>
                </c:pt>
                <c:pt idx="53">
                  <c:v>73.349787878787879</c:v>
                </c:pt>
                <c:pt idx="54">
                  <c:v>91.208699494949514</c:v>
                </c:pt>
                <c:pt idx="55">
                  <c:v>79.425497474747488</c:v>
                </c:pt>
                <c:pt idx="56">
                  <c:v>75.569641414141415</c:v>
                </c:pt>
                <c:pt idx="57">
                  <c:v>86.448818181818183</c:v>
                </c:pt>
                <c:pt idx="58">
                  <c:v>68.042621212121219</c:v>
                </c:pt>
                <c:pt idx="59">
                  <c:v>89.664500000000004</c:v>
                </c:pt>
                <c:pt idx="60">
                  <c:v>79.767500000000013</c:v>
                </c:pt>
                <c:pt idx="61">
                  <c:v>73.396962121212113</c:v>
                </c:pt>
                <c:pt idx="62">
                  <c:v>84.477979797979799</c:v>
                </c:pt>
                <c:pt idx="63">
                  <c:v>66.923323232323241</c:v>
                </c:pt>
                <c:pt idx="64">
                  <c:v>87.972845959595958</c:v>
                </c:pt>
                <c:pt idx="65">
                  <c:v>62.856070707070707</c:v>
                </c:pt>
                <c:pt idx="66">
                  <c:v>49.38135353535354</c:v>
                </c:pt>
                <c:pt idx="67">
                  <c:v>71.077376262626274</c:v>
                </c:pt>
                <c:pt idx="68">
                  <c:v>42.62897474747475</c:v>
                </c:pt>
                <c:pt idx="69">
                  <c:v>78.387467171717176</c:v>
                </c:pt>
                <c:pt idx="70">
                  <c:v>76.835292929292933</c:v>
                </c:pt>
                <c:pt idx="71">
                  <c:v>71.311343434343428</c:v>
                </c:pt>
                <c:pt idx="72">
                  <c:v>81.39177525252525</c:v>
                </c:pt>
                <c:pt idx="73">
                  <c:v>60.618055555555557</c:v>
                </c:pt>
                <c:pt idx="74">
                  <c:v>84.545141414141426</c:v>
                </c:pt>
                <c:pt idx="75">
                  <c:v>79.898078282828294</c:v>
                </c:pt>
                <c:pt idx="76">
                  <c:v>74.580914141414155</c:v>
                </c:pt>
                <c:pt idx="77">
                  <c:v>82.606656565656579</c:v>
                </c:pt>
                <c:pt idx="78">
                  <c:v>72.909035353535359</c:v>
                </c:pt>
                <c:pt idx="79">
                  <c:v>85.790840909090917</c:v>
                </c:pt>
                <c:pt idx="80">
                  <c:v>84.59187121212122</c:v>
                </c:pt>
                <c:pt idx="81">
                  <c:v>79.512401515151524</c:v>
                </c:pt>
                <c:pt idx="82">
                  <c:v>86.692525252525257</c:v>
                </c:pt>
                <c:pt idx="83">
                  <c:v>78.305209595959596</c:v>
                </c:pt>
                <c:pt idx="84">
                  <c:v>91.164242424242431</c:v>
                </c:pt>
                <c:pt idx="85">
                  <c:v>71.605739898989896</c:v>
                </c:pt>
                <c:pt idx="86">
                  <c:v>64.934217171717179</c:v>
                </c:pt>
                <c:pt idx="87">
                  <c:v>74.775967171717184</c:v>
                </c:pt>
                <c:pt idx="88">
                  <c:v>55.953479797979817</c:v>
                </c:pt>
                <c:pt idx="89">
                  <c:v>82.935330808080806</c:v>
                </c:pt>
                <c:pt idx="90">
                  <c:v>85.113282828282834</c:v>
                </c:pt>
                <c:pt idx="91">
                  <c:v>76.915901515151518</c:v>
                </c:pt>
                <c:pt idx="92">
                  <c:v>86.773590909090927</c:v>
                </c:pt>
                <c:pt idx="93">
                  <c:v>75.603196969696967</c:v>
                </c:pt>
                <c:pt idx="94">
                  <c:v>89.607189393939407</c:v>
                </c:pt>
                <c:pt idx="95">
                  <c:v>76.530924242424248</c:v>
                </c:pt>
                <c:pt idx="96">
                  <c:v>71.790358585858598</c:v>
                </c:pt>
                <c:pt idx="97">
                  <c:v>78.796636363636367</c:v>
                </c:pt>
                <c:pt idx="98">
                  <c:v>63.498560606060614</c:v>
                </c:pt>
                <c:pt idx="99">
                  <c:v>85.021583333333339</c:v>
                </c:pt>
                <c:pt idx="100">
                  <c:v>78.365015151515166</c:v>
                </c:pt>
                <c:pt idx="101">
                  <c:v>72.110919191919194</c:v>
                </c:pt>
                <c:pt idx="102">
                  <c:v>83.482070707070719</c:v>
                </c:pt>
                <c:pt idx="103">
                  <c:v>59.451595959595956</c:v>
                </c:pt>
                <c:pt idx="104">
                  <c:v>87.908050505050511</c:v>
                </c:pt>
                <c:pt idx="105">
                  <c:v>76.315575757575772</c:v>
                </c:pt>
                <c:pt idx="106">
                  <c:v>71.441449494949495</c:v>
                </c:pt>
                <c:pt idx="107">
                  <c:v>81.762590909090918</c:v>
                </c:pt>
                <c:pt idx="108">
                  <c:v>65.548808080808087</c:v>
                </c:pt>
                <c:pt idx="109">
                  <c:v>84.680866161616166</c:v>
                </c:pt>
                <c:pt idx="110">
                  <c:v>65.375510101010093</c:v>
                </c:pt>
                <c:pt idx="111">
                  <c:v>62.06532828282829</c:v>
                </c:pt>
                <c:pt idx="112">
                  <c:v>78.449924242424245</c:v>
                </c:pt>
                <c:pt idx="113">
                  <c:v>44.118398989899006</c:v>
                </c:pt>
                <c:pt idx="114">
                  <c:v>85.29093686868687</c:v>
                </c:pt>
                <c:pt idx="115">
                  <c:v>82.591363636363639</c:v>
                </c:pt>
                <c:pt idx="116">
                  <c:v>78.841234848484845</c:v>
                </c:pt>
                <c:pt idx="117">
                  <c:v>86.138916666666674</c:v>
                </c:pt>
                <c:pt idx="118">
                  <c:v>73.740085858585871</c:v>
                </c:pt>
                <c:pt idx="119">
                  <c:v>89.917901515151527</c:v>
                </c:pt>
                <c:pt idx="120">
                  <c:v>78.198729797979809</c:v>
                </c:pt>
                <c:pt idx="121">
                  <c:v>75.203090909090918</c:v>
                </c:pt>
                <c:pt idx="122">
                  <c:v>83.083646464646478</c:v>
                </c:pt>
                <c:pt idx="123">
                  <c:v>69.194717171717187</c:v>
                </c:pt>
                <c:pt idx="124">
                  <c:v>87.674404040404056</c:v>
                </c:pt>
                <c:pt idx="125">
                  <c:v>74.201535353535363</c:v>
                </c:pt>
                <c:pt idx="126">
                  <c:v>68.254484848484864</c:v>
                </c:pt>
                <c:pt idx="127">
                  <c:v>79.74433333333333</c:v>
                </c:pt>
                <c:pt idx="128">
                  <c:v>62.622404040404049</c:v>
                </c:pt>
                <c:pt idx="129">
                  <c:v>83.347838383838393</c:v>
                </c:pt>
                <c:pt idx="130">
                  <c:v>42.986010101010116</c:v>
                </c:pt>
                <c:pt idx="131">
                  <c:v>43.418090909090914</c:v>
                </c:pt>
                <c:pt idx="132">
                  <c:v>78.321429292929295</c:v>
                </c:pt>
                <c:pt idx="133">
                  <c:v>21.623823232323232</c:v>
                </c:pt>
                <c:pt idx="134">
                  <c:v>76.247532828282843</c:v>
                </c:pt>
                <c:pt idx="135">
                  <c:v>81.83134848484849</c:v>
                </c:pt>
                <c:pt idx="136">
                  <c:v>76.936161616161627</c:v>
                </c:pt>
                <c:pt idx="137">
                  <c:v>86.048762626262629</c:v>
                </c:pt>
                <c:pt idx="138">
                  <c:v>59.916712121212129</c:v>
                </c:pt>
                <c:pt idx="139">
                  <c:v>90.414729797979803</c:v>
                </c:pt>
                <c:pt idx="140">
                  <c:v>83.667500000000018</c:v>
                </c:pt>
                <c:pt idx="141">
                  <c:v>79.18166161616162</c:v>
                </c:pt>
                <c:pt idx="142">
                  <c:v>88.049318181818194</c:v>
                </c:pt>
                <c:pt idx="143">
                  <c:v>72.846116161616152</c:v>
                </c:pt>
                <c:pt idx="144">
                  <c:v>90.727017676767687</c:v>
                </c:pt>
                <c:pt idx="145">
                  <c:v>87.538929292929296</c:v>
                </c:pt>
                <c:pt idx="146">
                  <c:v>82.974108585858602</c:v>
                </c:pt>
                <c:pt idx="147">
                  <c:v>90.233050505050514</c:v>
                </c:pt>
                <c:pt idx="148">
                  <c:v>79.119429292929297</c:v>
                </c:pt>
                <c:pt idx="149">
                  <c:v>93.244712121212132</c:v>
                </c:pt>
                <c:pt idx="150">
                  <c:v>83.664618686868693</c:v>
                </c:pt>
                <c:pt idx="151">
                  <c:v>78.58874242424244</c:v>
                </c:pt>
                <c:pt idx="152">
                  <c:v>88.589916666666667</c:v>
                </c:pt>
                <c:pt idx="153">
                  <c:v>73.8839393939394</c:v>
                </c:pt>
                <c:pt idx="154">
                  <c:v>89.599308080808086</c:v>
                </c:pt>
                <c:pt idx="155">
                  <c:v>86.982542929292933</c:v>
                </c:pt>
                <c:pt idx="156">
                  <c:v>84.77392676767677</c:v>
                </c:pt>
                <c:pt idx="157">
                  <c:v>90.411628787878783</c:v>
                </c:pt>
                <c:pt idx="158">
                  <c:v>76.998848484848494</c:v>
                </c:pt>
                <c:pt idx="159">
                  <c:v>92.538608585858583</c:v>
                </c:pt>
                <c:pt idx="160">
                  <c:v>83.652472222222229</c:v>
                </c:pt>
                <c:pt idx="161">
                  <c:v>79.167876262626265</c:v>
                </c:pt>
                <c:pt idx="162">
                  <c:v>88.347939393939399</c:v>
                </c:pt>
                <c:pt idx="163">
                  <c:v>76.359651515151512</c:v>
                </c:pt>
                <c:pt idx="164">
                  <c:v>90.190643939393937</c:v>
                </c:pt>
                <c:pt idx="165">
                  <c:v>87.523103535353542</c:v>
                </c:pt>
                <c:pt idx="166">
                  <c:v>84.103621212121212</c:v>
                </c:pt>
                <c:pt idx="167">
                  <c:v>89.430679292929298</c:v>
                </c:pt>
                <c:pt idx="168">
                  <c:v>80.675222222222231</c:v>
                </c:pt>
                <c:pt idx="169">
                  <c:v>93.230866161616163</c:v>
                </c:pt>
                <c:pt idx="170">
                  <c:v>88.006787878787875</c:v>
                </c:pt>
                <c:pt idx="171">
                  <c:v>83.907949494949506</c:v>
                </c:pt>
                <c:pt idx="172">
                  <c:v>89.984818181818184</c:v>
                </c:pt>
                <c:pt idx="173">
                  <c:v>77.720888888888894</c:v>
                </c:pt>
                <c:pt idx="174">
                  <c:v>92.332474747474748</c:v>
                </c:pt>
                <c:pt idx="175">
                  <c:v>80.048252525252522</c:v>
                </c:pt>
                <c:pt idx="176">
                  <c:v>74.989858585858599</c:v>
                </c:pt>
                <c:pt idx="177">
                  <c:v>81.965270202020207</c:v>
                </c:pt>
                <c:pt idx="178">
                  <c:v>70.417398989898999</c:v>
                </c:pt>
                <c:pt idx="179">
                  <c:v>88.206022727272739</c:v>
                </c:pt>
                <c:pt idx="180">
                  <c:v>84.271323232323226</c:v>
                </c:pt>
                <c:pt idx="181">
                  <c:v>81.243368686868692</c:v>
                </c:pt>
                <c:pt idx="182">
                  <c:v>87.211742424242431</c:v>
                </c:pt>
                <c:pt idx="183">
                  <c:v>75.130606060606056</c:v>
                </c:pt>
                <c:pt idx="184">
                  <c:v>90.088626262626263</c:v>
                </c:pt>
                <c:pt idx="185">
                  <c:v>82.877098484848489</c:v>
                </c:pt>
                <c:pt idx="186">
                  <c:v>74.200747474747487</c:v>
                </c:pt>
                <c:pt idx="187">
                  <c:v>86.273863636363643</c:v>
                </c:pt>
                <c:pt idx="188">
                  <c:v>74.549929292929292</c:v>
                </c:pt>
                <c:pt idx="189">
                  <c:v>89.398262626262635</c:v>
                </c:pt>
                <c:pt idx="190">
                  <c:v>88.650545454545465</c:v>
                </c:pt>
                <c:pt idx="191">
                  <c:v>83.602762626262631</c:v>
                </c:pt>
                <c:pt idx="192">
                  <c:v>90.862325757575775</c:v>
                </c:pt>
                <c:pt idx="193">
                  <c:v>78.508095959595963</c:v>
                </c:pt>
                <c:pt idx="194">
                  <c:v>93.045648989898993</c:v>
                </c:pt>
                <c:pt idx="195">
                  <c:v>82.757750000000001</c:v>
                </c:pt>
                <c:pt idx="196">
                  <c:v>78.272845959595969</c:v>
                </c:pt>
                <c:pt idx="197">
                  <c:v>84.43499494949495</c:v>
                </c:pt>
                <c:pt idx="198">
                  <c:v>71.211964646464651</c:v>
                </c:pt>
                <c:pt idx="199">
                  <c:v>89.936017676767676</c:v>
                </c:pt>
                <c:pt idx="200">
                  <c:v>82.261436868686872</c:v>
                </c:pt>
                <c:pt idx="201">
                  <c:v>78.603237373737372</c:v>
                </c:pt>
                <c:pt idx="202">
                  <c:v>87.089967171717177</c:v>
                </c:pt>
                <c:pt idx="203">
                  <c:v>76.970792929292941</c:v>
                </c:pt>
                <c:pt idx="204">
                  <c:v>89.335734848484847</c:v>
                </c:pt>
                <c:pt idx="205">
                  <c:v>75.92690656565658</c:v>
                </c:pt>
                <c:pt idx="206">
                  <c:v>70.168505050505061</c:v>
                </c:pt>
                <c:pt idx="207">
                  <c:v>80.473585858585864</c:v>
                </c:pt>
                <c:pt idx="208">
                  <c:v>65.027616161616166</c:v>
                </c:pt>
                <c:pt idx="209">
                  <c:v>84.727585858585854</c:v>
                </c:pt>
                <c:pt idx="210">
                  <c:v>82.271391414141419</c:v>
                </c:pt>
                <c:pt idx="211">
                  <c:v>78.350931818181834</c:v>
                </c:pt>
                <c:pt idx="212">
                  <c:v>87.022646464646471</c:v>
                </c:pt>
                <c:pt idx="213">
                  <c:v>75.208863636363645</c:v>
                </c:pt>
                <c:pt idx="214">
                  <c:v>91.098545454545459</c:v>
                </c:pt>
                <c:pt idx="215">
                  <c:v>77.319699494949504</c:v>
                </c:pt>
                <c:pt idx="216">
                  <c:v>74.320800505050514</c:v>
                </c:pt>
                <c:pt idx="217">
                  <c:v>81.302820707070708</c:v>
                </c:pt>
                <c:pt idx="218">
                  <c:v>69.019287878787878</c:v>
                </c:pt>
                <c:pt idx="219">
                  <c:v>85.915055555555568</c:v>
                </c:pt>
                <c:pt idx="220">
                  <c:v>78.850580808080821</c:v>
                </c:pt>
                <c:pt idx="221">
                  <c:v>73.562671717171725</c:v>
                </c:pt>
                <c:pt idx="222">
                  <c:v>82.795866161616161</c:v>
                </c:pt>
                <c:pt idx="223">
                  <c:v>67.133176767676787</c:v>
                </c:pt>
                <c:pt idx="224">
                  <c:v>88.683828282828287</c:v>
                </c:pt>
                <c:pt idx="225">
                  <c:v>36.625888888888909</c:v>
                </c:pt>
                <c:pt idx="226">
                  <c:v>25.834222222222238</c:v>
                </c:pt>
                <c:pt idx="227">
                  <c:v>41.945338383838383</c:v>
                </c:pt>
                <c:pt idx="228">
                  <c:v>10.6358888888889</c:v>
                </c:pt>
                <c:pt idx="229">
                  <c:v>44.186032828282833</c:v>
                </c:pt>
                <c:pt idx="230">
                  <c:v>85.660669191919197</c:v>
                </c:pt>
                <c:pt idx="231">
                  <c:v>81.842328282828291</c:v>
                </c:pt>
                <c:pt idx="232">
                  <c:v>89.886931818181822</c:v>
                </c:pt>
                <c:pt idx="233">
                  <c:v>78.023929292929296</c:v>
                </c:pt>
                <c:pt idx="234">
                  <c:v>92.981310606060617</c:v>
                </c:pt>
                <c:pt idx="235">
                  <c:v>84.309936868686876</c:v>
                </c:pt>
                <c:pt idx="236">
                  <c:v>75.707654040404051</c:v>
                </c:pt>
                <c:pt idx="237">
                  <c:v>87.790873737373744</c:v>
                </c:pt>
                <c:pt idx="238">
                  <c:v>74.958207070707076</c:v>
                </c:pt>
                <c:pt idx="239">
                  <c:v>90.532878787878786</c:v>
                </c:pt>
                <c:pt idx="240">
                  <c:v>86.86454545454545</c:v>
                </c:pt>
                <c:pt idx="241">
                  <c:v>84.14378787878789</c:v>
                </c:pt>
                <c:pt idx="242">
                  <c:v>90.232727272727274</c:v>
                </c:pt>
                <c:pt idx="243">
                  <c:v>80.264277777777778</c:v>
                </c:pt>
                <c:pt idx="244">
                  <c:v>91.857242424242429</c:v>
                </c:pt>
                <c:pt idx="245">
                  <c:v>77.160916666666679</c:v>
                </c:pt>
                <c:pt idx="246">
                  <c:v>74.381590909090917</c:v>
                </c:pt>
                <c:pt idx="247">
                  <c:v>84.070391414141426</c:v>
                </c:pt>
                <c:pt idx="248">
                  <c:v>71.31780303030304</c:v>
                </c:pt>
                <c:pt idx="249">
                  <c:v>86.585121212121223</c:v>
                </c:pt>
                <c:pt idx="250">
                  <c:v>80.374113636363646</c:v>
                </c:pt>
                <c:pt idx="251">
                  <c:v>76.658494949494951</c:v>
                </c:pt>
                <c:pt idx="252">
                  <c:v>85.373982323232326</c:v>
                </c:pt>
                <c:pt idx="253">
                  <c:v>72.804272727272732</c:v>
                </c:pt>
                <c:pt idx="254">
                  <c:v>89.299040404040412</c:v>
                </c:pt>
                <c:pt idx="255">
                  <c:v>83.896782828282838</c:v>
                </c:pt>
                <c:pt idx="256">
                  <c:v>80.228212121212124</c:v>
                </c:pt>
                <c:pt idx="257">
                  <c:v>88.5472095959596</c:v>
                </c:pt>
                <c:pt idx="258">
                  <c:v>75.169328282828289</c:v>
                </c:pt>
                <c:pt idx="259">
                  <c:v>90.17066414141415</c:v>
                </c:pt>
                <c:pt idx="260">
                  <c:v>84.500651515151517</c:v>
                </c:pt>
                <c:pt idx="261">
                  <c:v>78.896007575757579</c:v>
                </c:pt>
                <c:pt idx="262">
                  <c:v>87.038217171717179</c:v>
                </c:pt>
                <c:pt idx="263">
                  <c:v>74.182060606060617</c:v>
                </c:pt>
                <c:pt idx="264">
                  <c:v>91.339063131313139</c:v>
                </c:pt>
                <c:pt idx="265">
                  <c:v>81.023674242424249</c:v>
                </c:pt>
                <c:pt idx="266">
                  <c:v>77.282729797979812</c:v>
                </c:pt>
                <c:pt idx="267">
                  <c:v>83.409065656565659</c:v>
                </c:pt>
                <c:pt idx="268">
                  <c:v>72.06491414141415</c:v>
                </c:pt>
                <c:pt idx="269">
                  <c:v>88.601434343434349</c:v>
                </c:pt>
                <c:pt idx="270">
                  <c:v>79.415358585858598</c:v>
                </c:pt>
                <c:pt idx="271">
                  <c:v>76.620535353535359</c:v>
                </c:pt>
                <c:pt idx="272">
                  <c:v>85.892659090909092</c:v>
                </c:pt>
                <c:pt idx="273">
                  <c:v>70.576570707070715</c:v>
                </c:pt>
                <c:pt idx="274">
                  <c:v>89.69825757575758</c:v>
                </c:pt>
                <c:pt idx="275">
                  <c:v>70.798477272727268</c:v>
                </c:pt>
                <c:pt idx="276">
                  <c:v>49.423691919191931</c:v>
                </c:pt>
                <c:pt idx="277">
                  <c:v>73.756921717171721</c:v>
                </c:pt>
                <c:pt idx="278">
                  <c:v>36.026257575757583</c:v>
                </c:pt>
                <c:pt idx="279">
                  <c:v>78.114914141414147</c:v>
                </c:pt>
                <c:pt idx="280">
                  <c:v>77.25180808080809</c:v>
                </c:pt>
                <c:pt idx="281">
                  <c:v>72.781000000000006</c:v>
                </c:pt>
                <c:pt idx="282">
                  <c:v>82.82204545454546</c:v>
                </c:pt>
                <c:pt idx="283">
                  <c:v>66.313696969696977</c:v>
                </c:pt>
                <c:pt idx="284">
                  <c:v>87.693926767676771</c:v>
                </c:pt>
                <c:pt idx="285">
                  <c:v>81.623209595959608</c:v>
                </c:pt>
                <c:pt idx="286">
                  <c:v>76.581825757575757</c:v>
                </c:pt>
                <c:pt idx="287">
                  <c:v>84.965030303030318</c:v>
                </c:pt>
                <c:pt idx="288">
                  <c:v>72.083459595959596</c:v>
                </c:pt>
                <c:pt idx="289">
                  <c:v>89.106101010101014</c:v>
                </c:pt>
                <c:pt idx="290">
                  <c:v>83.878954545454548</c:v>
                </c:pt>
                <c:pt idx="291">
                  <c:v>80.7256792929293</c:v>
                </c:pt>
                <c:pt idx="292">
                  <c:v>88.4484494949495</c:v>
                </c:pt>
                <c:pt idx="293">
                  <c:v>76.971227272727276</c:v>
                </c:pt>
                <c:pt idx="294">
                  <c:v>89.895744949494954</c:v>
                </c:pt>
                <c:pt idx="295">
                  <c:v>73.96610353535354</c:v>
                </c:pt>
                <c:pt idx="296">
                  <c:v>71.054924242424249</c:v>
                </c:pt>
                <c:pt idx="297">
                  <c:v>78.500015151515157</c:v>
                </c:pt>
                <c:pt idx="298">
                  <c:v>59.668515151515145</c:v>
                </c:pt>
                <c:pt idx="299">
                  <c:v>83.782318181818198</c:v>
                </c:pt>
                <c:pt idx="300">
                  <c:v>82.67080555555556</c:v>
                </c:pt>
                <c:pt idx="301">
                  <c:v>81.130174242424246</c:v>
                </c:pt>
                <c:pt idx="302">
                  <c:v>89.360131313131319</c:v>
                </c:pt>
                <c:pt idx="303">
                  <c:v>76.442434343434343</c:v>
                </c:pt>
                <c:pt idx="304">
                  <c:v>90.594270202020212</c:v>
                </c:pt>
                <c:pt idx="305">
                  <c:v>78.934409090909099</c:v>
                </c:pt>
                <c:pt idx="306">
                  <c:v>74.644823232323233</c:v>
                </c:pt>
                <c:pt idx="307">
                  <c:v>83.01744444444445</c:v>
                </c:pt>
                <c:pt idx="308">
                  <c:v>68.303318181818184</c:v>
                </c:pt>
                <c:pt idx="309">
                  <c:v>85.703863636363636</c:v>
                </c:pt>
                <c:pt idx="310">
                  <c:v>61.881553030303039</c:v>
                </c:pt>
                <c:pt idx="311">
                  <c:v>67.96481313131315</c:v>
                </c:pt>
                <c:pt idx="312">
                  <c:v>83.920563131313131</c:v>
                </c:pt>
                <c:pt idx="313">
                  <c:v>60.945272727272723</c:v>
                </c:pt>
                <c:pt idx="314">
                  <c:v>87.976452020202032</c:v>
                </c:pt>
                <c:pt idx="315">
                  <c:v>78.446522727272736</c:v>
                </c:pt>
                <c:pt idx="316">
                  <c:v>72.777800505050507</c:v>
                </c:pt>
                <c:pt idx="317">
                  <c:v>81.209507575757584</c:v>
                </c:pt>
                <c:pt idx="318">
                  <c:v>67.131494949494964</c:v>
                </c:pt>
                <c:pt idx="319">
                  <c:v>86.594464646464658</c:v>
                </c:pt>
                <c:pt idx="320">
                  <c:v>79.461022727272734</c:v>
                </c:pt>
                <c:pt idx="321">
                  <c:v>62.612186868686869</c:v>
                </c:pt>
                <c:pt idx="322">
                  <c:v>78.955282828282833</c:v>
                </c:pt>
                <c:pt idx="323">
                  <c:v>44.806424242424235</c:v>
                </c:pt>
                <c:pt idx="324">
                  <c:v>85.937272727272727</c:v>
                </c:pt>
                <c:pt idx="325">
                  <c:v>84.063606060606062</c:v>
                </c:pt>
                <c:pt idx="326">
                  <c:v>80.968512626262637</c:v>
                </c:pt>
                <c:pt idx="327">
                  <c:v>87.213000000000008</c:v>
                </c:pt>
                <c:pt idx="328">
                  <c:v>74.809500000000014</c:v>
                </c:pt>
                <c:pt idx="329">
                  <c:v>89.241161616161619</c:v>
                </c:pt>
                <c:pt idx="330">
                  <c:v>80.170689393939398</c:v>
                </c:pt>
                <c:pt idx="331">
                  <c:v>75.090391414141422</c:v>
                </c:pt>
                <c:pt idx="332">
                  <c:v>84.946633838383846</c:v>
                </c:pt>
                <c:pt idx="333">
                  <c:v>70.023227272727269</c:v>
                </c:pt>
                <c:pt idx="334">
                  <c:v>87.002181818181825</c:v>
                </c:pt>
                <c:pt idx="335">
                  <c:v>75.254106060606063</c:v>
                </c:pt>
                <c:pt idx="336">
                  <c:v>70.919833333333344</c:v>
                </c:pt>
                <c:pt idx="337">
                  <c:v>81.592207070707076</c:v>
                </c:pt>
                <c:pt idx="338">
                  <c:v>65.170479797979795</c:v>
                </c:pt>
                <c:pt idx="339">
                  <c:v>84.825040404040408</c:v>
                </c:pt>
                <c:pt idx="340">
                  <c:v>62.059181818181813</c:v>
                </c:pt>
                <c:pt idx="341">
                  <c:v>51.954010101010105</c:v>
                </c:pt>
                <c:pt idx="342">
                  <c:v>75.549234848484858</c:v>
                </c:pt>
                <c:pt idx="343">
                  <c:v>28.177378787878794</c:v>
                </c:pt>
                <c:pt idx="344">
                  <c:v>84.160101010101016</c:v>
                </c:pt>
                <c:pt idx="345">
                  <c:v>83.497828282828294</c:v>
                </c:pt>
                <c:pt idx="346">
                  <c:v>67.054204545454553</c:v>
                </c:pt>
                <c:pt idx="347">
                  <c:v>86.202638888888899</c:v>
                </c:pt>
                <c:pt idx="348">
                  <c:v>70.368888888888904</c:v>
                </c:pt>
                <c:pt idx="349">
                  <c:v>92.057883838383844</c:v>
                </c:pt>
                <c:pt idx="350">
                  <c:v>84.951934343434345</c:v>
                </c:pt>
                <c:pt idx="351">
                  <c:v>80.965351010101017</c:v>
                </c:pt>
                <c:pt idx="352">
                  <c:v>88.316898989898988</c:v>
                </c:pt>
                <c:pt idx="353">
                  <c:v>76.086934343434365</c:v>
                </c:pt>
                <c:pt idx="354">
                  <c:v>92.340530303030306</c:v>
                </c:pt>
                <c:pt idx="355">
                  <c:v>89.21241666666667</c:v>
                </c:pt>
                <c:pt idx="356">
                  <c:v>83.905108585858585</c:v>
                </c:pt>
                <c:pt idx="357">
                  <c:v>90.342194444444445</c:v>
                </c:pt>
                <c:pt idx="358">
                  <c:v>81.515866161616174</c:v>
                </c:pt>
                <c:pt idx="359">
                  <c:v>92.792055555555564</c:v>
                </c:pt>
                <c:pt idx="360">
                  <c:v>85.361901515151516</c:v>
                </c:pt>
                <c:pt idx="361">
                  <c:v>80.516787878787881</c:v>
                </c:pt>
                <c:pt idx="362">
                  <c:v>88.93620707070707</c:v>
                </c:pt>
                <c:pt idx="363">
                  <c:v>74.703994949494955</c:v>
                </c:pt>
                <c:pt idx="364">
                  <c:v>90.231479797979802</c:v>
                </c:pt>
                <c:pt idx="365">
                  <c:v>86.900047979797989</c:v>
                </c:pt>
                <c:pt idx="366">
                  <c:v>84.32777272727273</c:v>
                </c:pt>
                <c:pt idx="367">
                  <c:v>89.905333333333346</c:v>
                </c:pt>
                <c:pt idx="368">
                  <c:v>80.104250000000008</c:v>
                </c:pt>
                <c:pt idx="369">
                  <c:v>92.845714646464657</c:v>
                </c:pt>
                <c:pt idx="370">
                  <c:v>84.72458838383838</c:v>
                </c:pt>
                <c:pt idx="371">
                  <c:v>80.787813131313129</c:v>
                </c:pt>
                <c:pt idx="372">
                  <c:v>88.066244949494958</c:v>
                </c:pt>
                <c:pt idx="373">
                  <c:v>75.563030303030303</c:v>
                </c:pt>
                <c:pt idx="374">
                  <c:v>91.526876262626274</c:v>
                </c:pt>
                <c:pt idx="375">
                  <c:v>88.462318181818176</c:v>
                </c:pt>
                <c:pt idx="376">
                  <c:v>84.632962121212131</c:v>
                </c:pt>
                <c:pt idx="377">
                  <c:v>90.332979797979803</c:v>
                </c:pt>
                <c:pt idx="378">
                  <c:v>82.002598484848491</c:v>
                </c:pt>
                <c:pt idx="379">
                  <c:v>94.511275252525252</c:v>
                </c:pt>
                <c:pt idx="380">
                  <c:v>88.323575757575767</c:v>
                </c:pt>
                <c:pt idx="381">
                  <c:v>84.209199494949502</c:v>
                </c:pt>
                <c:pt idx="382">
                  <c:v>92.268156565656568</c:v>
                </c:pt>
                <c:pt idx="383">
                  <c:v>80.408401515151525</c:v>
                </c:pt>
                <c:pt idx="384">
                  <c:v>92.010005050505058</c:v>
                </c:pt>
                <c:pt idx="385">
                  <c:v>83.747404040404049</c:v>
                </c:pt>
                <c:pt idx="386">
                  <c:v>77.793212121212122</c:v>
                </c:pt>
                <c:pt idx="387">
                  <c:v>86.523674242424249</c:v>
                </c:pt>
                <c:pt idx="388">
                  <c:v>73.291141414141407</c:v>
                </c:pt>
                <c:pt idx="389">
                  <c:v>90.780133838383847</c:v>
                </c:pt>
                <c:pt idx="390">
                  <c:v>86.616138888888898</c:v>
                </c:pt>
                <c:pt idx="391">
                  <c:v>83.193603535353546</c:v>
                </c:pt>
                <c:pt idx="392">
                  <c:v>88.558790404040408</c:v>
                </c:pt>
                <c:pt idx="393">
                  <c:v>77.100563131313137</c:v>
                </c:pt>
                <c:pt idx="394">
                  <c:v>90.417053030303038</c:v>
                </c:pt>
                <c:pt idx="395">
                  <c:v>84.856603535353543</c:v>
                </c:pt>
                <c:pt idx="396">
                  <c:v>78.597017676767678</c:v>
                </c:pt>
                <c:pt idx="397">
                  <c:v>86.613007575757578</c:v>
                </c:pt>
                <c:pt idx="398">
                  <c:v>60.34274747474749</c:v>
                </c:pt>
                <c:pt idx="399">
                  <c:v>90.260191919191925</c:v>
                </c:pt>
                <c:pt idx="400">
                  <c:v>88.899987373737375</c:v>
                </c:pt>
                <c:pt idx="401">
                  <c:v>84.736343434343439</c:v>
                </c:pt>
                <c:pt idx="402">
                  <c:v>93.016265151515157</c:v>
                </c:pt>
                <c:pt idx="403">
                  <c:v>78.77516919191919</c:v>
                </c:pt>
                <c:pt idx="404">
                  <c:v>94.650929292929305</c:v>
                </c:pt>
                <c:pt idx="405">
                  <c:v>82.129517676767691</c:v>
                </c:pt>
                <c:pt idx="406">
                  <c:v>77.290520202020204</c:v>
                </c:pt>
                <c:pt idx="407">
                  <c:v>86.26642171717171</c:v>
                </c:pt>
                <c:pt idx="408">
                  <c:v>75.392262626262635</c:v>
                </c:pt>
                <c:pt idx="409">
                  <c:v>89.253017676767683</c:v>
                </c:pt>
                <c:pt idx="410">
                  <c:v>83.847070707070714</c:v>
                </c:pt>
                <c:pt idx="411">
                  <c:v>81.9444898989899</c:v>
                </c:pt>
                <c:pt idx="412">
                  <c:v>88.642275252525252</c:v>
                </c:pt>
                <c:pt idx="413">
                  <c:v>75.519002525252532</c:v>
                </c:pt>
                <c:pt idx="414">
                  <c:v>91.761686868686866</c:v>
                </c:pt>
                <c:pt idx="415">
                  <c:v>78.056507575757578</c:v>
                </c:pt>
                <c:pt idx="416">
                  <c:v>74.248366161616161</c:v>
                </c:pt>
                <c:pt idx="417">
                  <c:v>82.588222222222228</c:v>
                </c:pt>
                <c:pt idx="418">
                  <c:v>66.874368686868692</c:v>
                </c:pt>
                <c:pt idx="419">
                  <c:v>86.726053030303035</c:v>
                </c:pt>
                <c:pt idx="420">
                  <c:v>82.039469696969704</c:v>
                </c:pt>
                <c:pt idx="421">
                  <c:v>78.909113636363642</c:v>
                </c:pt>
                <c:pt idx="422">
                  <c:v>87.397073232323237</c:v>
                </c:pt>
                <c:pt idx="423">
                  <c:v>75.945217171717175</c:v>
                </c:pt>
                <c:pt idx="424">
                  <c:v>90.50437373737374</c:v>
                </c:pt>
                <c:pt idx="425">
                  <c:v>79.178785353535361</c:v>
                </c:pt>
                <c:pt idx="426">
                  <c:v>73.826684343434351</c:v>
                </c:pt>
                <c:pt idx="427">
                  <c:v>82.621681818181827</c:v>
                </c:pt>
                <c:pt idx="428">
                  <c:v>68.765265151515152</c:v>
                </c:pt>
                <c:pt idx="429">
                  <c:v>87.742848484848494</c:v>
                </c:pt>
                <c:pt idx="430">
                  <c:v>78.384252525252535</c:v>
                </c:pt>
                <c:pt idx="431">
                  <c:v>72.99524494949496</c:v>
                </c:pt>
                <c:pt idx="432">
                  <c:v>84.233742424242422</c:v>
                </c:pt>
                <c:pt idx="433">
                  <c:v>69.902838383838386</c:v>
                </c:pt>
                <c:pt idx="434">
                  <c:v>85.293050505050502</c:v>
                </c:pt>
                <c:pt idx="435">
                  <c:v>29.142613636363635</c:v>
                </c:pt>
                <c:pt idx="436">
                  <c:v>21.512169191919199</c:v>
                </c:pt>
                <c:pt idx="437">
                  <c:v>42.374914141414152</c:v>
                </c:pt>
                <c:pt idx="438">
                  <c:v>13.957106060606066</c:v>
                </c:pt>
                <c:pt idx="439">
                  <c:v>43.857989898989906</c:v>
                </c:pt>
                <c:pt idx="440">
                  <c:v>86.710583333333346</c:v>
                </c:pt>
                <c:pt idx="441">
                  <c:v>81.527320707070714</c:v>
                </c:pt>
                <c:pt idx="442">
                  <c:v>89.280446969696982</c:v>
                </c:pt>
                <c:pt idx="443">
                  <c:v>79.472921717171715</c:v>
                </c:pt>
                <c:pt idx="444">
                  <c:v>91.805085858585869</c:v>
                </c:pt>
                <c:pt idx="445">
                  <c:v>82.398237373737373</c:v>
                </c:pt>
                <c:pt idx="446">
                  <c:v>78.16733080808082</c:v>
                </c:pt>
                <c:pt idx="447">
                  <c:v>87.127416666666676</c:v>
                </c:pt>
                <c:pt idx="448">
                  <c:v>72.345878787878789</c:v>
                </c:pt>
                <c:pt idx="449">
                  <c:v>91.507255050505051</c:v>
                </c:pt>
                <c:pt idx="450">
                  <c:v>86.744156565656567</c:v>
                </c:pt>
                <c:pt idx="451">
                  <c:v>82.995217171717186</c:v>
                </c:pt>
                <c:pt idx="452">
                  <c:v>89.2619090909091</c:v>
                </c:pt>
                <c:pt idx="453">
                  <c:v>78.783563131313144</c:v>
                </c:pt>
                <c:pt idx="454">
                  <c:v>93.233320707070703</c:v>
                </c:pt>
                <c:pt idx="455">
                  <c:v>78.37007070707071</c:v>
                </c:pt>
                <c:pt idx="456">
                  <c:v>71.918202020202017</c:v>
                </c:pt>
                <c:pt idx="457">
                  <c:v>84.516835858585864</c:v>
                </c:pt>
                <c:pt idx="458">
                  <c:v>68.746212121212125</c:v>
                </c:pt>
                <c:pt idx="459">
                  <c:v>86.358305555555575</c:v>
                </c:pt>
                <c:pt idx="460">
                  <c:v>81.89535101010101</c:v>
                </c:pt>
                <c:pt idx="461">
                  <c:v>75.719573232323242</c:v>
                </c:pt>
                <c:pt idx="462">
                  <c:v>83.829568181818189</c:v>
                </c:pt>
                <c:pt idx="463">
                  <c:v>70.318436868686888</c:v>
                </c:pt>
                <c:pt idx="464">
                  <c:v>87.523969696969701</c:v>
                </c:pt>
                <c:pt idx="465">
                  <c:v>84.947744949494947</c:v>
                </c:pt>
                <c:pt idx="466">
                  <c:v>79.569464646464652</c:v>
                </c:pt>
                <c:pt idx="467">
                  <c:v>88.280406565656577</c:v>
                </c:pt>
                <c:pt idx="468">
                  <c:v>75.008292929292935</c:v>
                </c:pt>
                <c:pt idx="469">
                  <c:v>89.623492424242428</c:v>
                </c:pt>
                <c:pt idx="470">
                  <c:v>85.342957070707072</c:v>
                </c:pt>
                <c:pt idx="471">
                  <c:v>77.183921717171728</c:v>
                </c:pt>
                <c:pt idx="472">
                  <c:v>87.740396464646466</c:v>
                </c:pt>
                <c:pt idx="473">
                  <c:v>75.188734848484856</c:v>
                </c:pt>
                <c:pt idx="474">
                  <c:v>91.67149242424243</c:v>
                </c:pt>
                <c:pt idx="475">
                  <c:v>82.716323232323234</c:v>
                </c:pt>
                <c:pt idx="476">
                  <c:v>79.165116161616169</c:v>
                </c:pt>
                <c:pt idx="477">
                  <c:v>85.744300505050504</c:v>
                </c:pt>
                <c:pt idx="478">
                  <c:v>69.948161616161627</c:v>
                </c:pt>
                <c:pt idx="479">
                  <c:v>89.39104040404041</c:v>
                </c:pt>
                <c:pt idx="480">
                  <c:v>81.59482070707071</c:v>
                </c:pt>
                <c:pt idx="481">
                  <c:v>75.889873737373748</c:v>
                </c:pt>
                <c:pt idx="482">
                  <c:v>85.577111111111122</c:v>
                </c:pt>
                <c:pt idx="483">
                  <c:v>70.126222222222225</c:v>
                </c:pt>
                <c:pt idx="484">
                  <c:v>89.627603535353529</c:v>
                </c:pt>
                <c:pt idx="485">
                  <c:v>69.336035353535351</c:v>
                </c:pt>
                <c:pt idx="486">
                  <c:v>44.345757575757588</c:v>
                </c:pt>
                <c:pt idx="487">
                  <c:v>72.953851010101005</c:v>
                </c:pt>
                <c:pt idx="488">
                  <c:v>39.975797979797989</c:v>
                </c:pt>
                <c:pt idx="489">
                  <c:v>81.5887398989899</c:v>
                </c:pt>
                <c:pt idx="490">
                  <c:v>79.882782828282842</c:v>
                </c:pt>
                <c:pt idx="491">
                  <c:v>65.229762626262627</c:v>
                </c:pt>
                <c:pt idx="492">
                  <c:v>81.826606060606053</c:v>
                </c:pt>
                <c:pt idx="493">
                  <c:v>58.65127272727274</c:v>
                </c:pt>
                <c:pt idx="494">
                  <c:v>86.754684343434349</c:v>
                </c:pt>
                <c:pt idx="495">
                  <c:v>80.191727272727292</c:v>
                </c:pt>
                <c:pt idx="496">
                  <c:v>77.820856060606062</c:v>
                </c:pt>
                <c:pt idx="497">
                  <c:v>83.836368686868681</c:v>
                </c:pt>
                <c:pt idx="498">
                  <c:v>74.794676767676776</c:v>
                </c:pt>
                <c:pt idx="499">
                  <c:v>89.024648989898992</c:v>
                </c:pt>
                <c:pt idx="500">
                  <c:v>85.055429292929304</c:v>
                </c:pt>
                <c:pt idx="501">
                  <c:v>81.38041414141415</c:v>
                </c:pt>
                <c:pt idx="502">
                  <c:v>87.740636363636369</c:v>
                </c:pt>
                <c:pt idx="503">
                  <c:v>75.961459595959596</c:v>
                </c:pt>
                <c:pt idx="504">
                  <c:v>92.512777777777785</c:v>
                </c:pt>
                <c:pt idx="505">
                  <c:v>70.654042929292928</c:v>
                </c:pt>
                <c:pt idx="506">
                  <c:v>68.733123737373745</c:v>
                </c:pt>
                <c:pt idx="507">
                  <c:v>78.497992424242426</c:v>
                </c:pt>
                <c:pt idx="508">
                  <c:v>62.94112626262627</c:v>
                </c:pt>
                <c:pt idx="509">
                  <c:v>84.609540404040416</c:v>
                </c:pt>
                <c:pt idx="510">
                  <c:v>85.024545454545461</c:v>
                </c:pt>
                <c:pt idx="511">
                  <c:v>80.297853535353539</c:v>
                </c:pt>
                <c:pt idx="512">
                  <c:v>87.863123737373741</c:v>
                </c:pt>
                <c:pt idx="513">
                  <c:v>75.567848484848497</c:v>
                </c:pt>
                <c:pt idx="514">
                  <c:v>90.73096212121213</c:v>
                </c:pt>
                <c:pt idx="515">
                  <c:v>77.692098484848501</c:v>
                </c:pt>
                <c:pt idx="516">
                  <c:v>73.031898989898991</c:v>
                </c:pt>
                <c:pt idx="517">
                  <c:v>83.970805555555557</c:v>
                </c:pt>
                <c:pt idx="518">
                  <c:v>66.870585858585855</c:v>
                </c:pt>
                <c:pt idx="519">
                  <c:v>85.167939393939406</c:v>
                </c:pt>
                <c:pt idx="520">
                  <c:v>79.882489898989903</c:v>
                </c:pt>
                <c:pt idx="521">
                  <c:v>74.81043939393939</c:v>
                </c:pt>
                <c:pt idx="522">
                  <c:v>84.37337373737374</c:v>
                </c:pt>
                <c:pt idx="523">
                  <c:v>57.006121212121215</c:v>
                </c:pt>
                <c:pt idx="524">
                  <c:v>86.584464646464653</c:v>
                </c:pt>
                <c:pt idx="525">
                  <c:v>76.101775252525258</c:v>
                </c:pt>
                <c:pt idx="526">
                  <c:v>71.531217171717174</c:v>
                </c:pt>
                <c:pt idx="527">
                  <c:v>84.052345959595968</c:v>
                </c:pt>
                <c:pt idx="528">
                  <c:v>68.242994949494971</c:v>
                </c:pt>
                <c:pt idx="529">
                  <c:v>83.544729797979798</c:v>
                </c:pt>
                <c:pt idx="530">
                  <c:v>63.829828282828288</c:v>
                </c:pt>
                <c:pt idx="531">
                  <c:v>54.059424242424257</c:v>
                </c:pt>
                <c:pt idx="532">
                  <c:v>82.737939393939399</c:v>
                </c:pt>
                <c:pt idx="533">
                  <c:v>51.423363636363646</c:v>
                </c:pt>
                <c:pt idx="534">
                  <c:v>85.317247474747475</c:v>
                </c:pt>
                <c:pt idx="535">
                  <c:v>83.992636363636365</c:v>
                </c:pt>
                <c:pt idx="536">
                  <c:v>82.256015151515157</c:v>
                </c:pt>
                <c:pt idx="537">
                  <c:v>86.914431818181825</c:v>
                </c:pt>
                <c:pt idx="538">
                  <c:v>75.035075757575768</c:v>
                </c:pt>
                <c:pt idx="539">
                  <c:v>89.322848484848492</c:v>
                </c:pt>
                <c:pt idx="540">
                  <c:v>78.268429292929298</c:v>
                </c:pt>
                <c:pt idx="541">
                  <c:v>75.851820707070715</c:v>
                </c:pt>
                <c:pt idx="542">
                  <c:v>85.703881313131319</c:v>
                </c:pt>
                <c:pt idx="543">
                  <c:v>70.620065656565657</c:v>
                </c:pt>
                <c:pt idx="544">
                  <c:v>87.731219696969703</c:v>
                </c:pt>
                <c:pt idx="545">
                  <c:v>76.160883838383839</c:v>
                </c:pt>
                <c:pt idx="546">
                  <c:v>71.796500000000009</c:v>
                </c:pt>
                <c:pt idx="547">
                  <c:v>81.25533333333334</c:v>
                </c:pt>
                <c:pt idx="548">
                  <c:v>64.026934343434348</c:v>
                </c:pt>
                <c:pt idx="549">
                  <c:v>85.109328282828287</c:v>
                </c:pt>
                <c:pt idx="550">
                  <c:v>61.726267676767684</c:v>
                </c:pt>
                <c:pt idx="551">
                  <c:v>33.289808080808086</c:v>
                </c:pt>
                <c:pt idx="552">
                  <c:v>68.186441919191935</c:v>
                </c:pt>
                <c:pt idx="553">
                  <c:v>21.887964646464653</c:v>
                </c:pt>
                <c:pt idx="554">
                  <c:v>80.381328282828292</c:v>
                </c:pt>
                <c:pt idx="555">
                  <c:v>80.690888888888892</c:v>
                </c:pt>
                <c:pt idx="556">
                  <c:v>77.556800505050518</c:v>
                </c:pt>
                <c:pt idx="557">
                  <c:v>85.506542929292934</c:v>
                </c:pt>
                <c:pt idx="558">
                  <c:v>69.856656565656579</c:v>
                </c:pt>
                <c:pt idx="559">
                  <c:v>88.579042929292939</c:v>
                </c:pt>
                <c:pt idx="560">
                  <c:v>85.852078282828288</c:v>
                </c:pt>
                <c:pt idx="561">
                  <c:v>80.507707070707085</c:v>
                </c:pt>
                <c:pt idx="562">
                  <c:v>87.84038636363637</c:v>
                </c:pt>
                <c:pt idx="563">
                  <c:v>76.076333333333338</c:v>
                </c:pt>
                <c:pt idx="564">
                  <c:v>92.687782828282835</c:v>
                </c:pt>
                <c:pt idx="565">
                  <c:v>87.97818434343435</c:v>
                </c:pt>
                <c:pt idx="566">
                  <c:v>84.784244949494962</c:v>
                </c:pt>
                <c:pt idx="567">
                  <c:v>91.755626262626265</c:v>
                </c:pt>
                <c:pt idx="568">
                  <c:v>81.154032828282837</c:v>
                </c:pt>
                <c:pt idx="569">
                  <c:v>91.985085858585862</c:v>
                </c:pt>
                <c:pt idx="570">
                  <c:v>84.537356060606058</c:v>
                </c:pt>
                <c:pt idx="571">
                  <c:v>81.44691414141414</c:v>
                </c:pt>
                <c:pt idx="572">
                  <c:v>88.726015151515156</c:v>
                </c:pt>
                <c:pt idx="573">
                  <c:v>75.530419191919208</c:v>
                </c:pt>
                <c:pt idx="574">
                  <c:v>89.929345959595963</c:v>
                </c:pt>
                <c:pt idx="575">
                  <c:v>88.080277777777781</c:v>
                </c:pt>
                <c:pt idx="576">
                  <c:v>84.503262626262639</c:v>
                </c:pt>
                <c:pt idx="577">
                  <c:v>90.675911616161628</c:v>
                </c:pt>
                <c:pt idx="578">
                  <c:v>80.409926767676779</c:v>
                </c:pt>
                <c:pt idx="579">
                  <c:v>93.418830808080813</c:v>
                </c:pt>
                <c:pt idx="580">
                  <c:v>84.614419191919197</c:v>
                </c:pt>
                <c:pt idx="581">
                  <c:v>81.300214646464653</c:v>
                </c:pt>
                <c:pt idx="582">
                  <c:v>89.420707070707081</c:v>
                </c:pt>
                <c:pt idx="583">
                  <c:v>77.672717171717181</c:v>
                </c:pt>
                <c:pt idx="584">
                  <c:v>89.801972222222219</c:v>
                </c:pt>
                <c:pt idx="585">
                  <c:v>89.406055555555554</c:v>
                </c:pt>
                <c:pt idx="586">
                  <c:v>86.50450505050506</c:v>
                </c:pt>
                <c:pt idx="587">
                  <c:v>91.550939393939402</c:v>
                </c:pt>
                <c:pt idx="588">
                  <c:v>83.098608585858585</c:v>
                </c:pt>
                <c:pt idx="589">
                  <c:v>93.759085858585863</c:v>
                </c:pt>
                <c:pt idx="590">
                  <c:v>89.101209595959602</c:v>
                </c:pt>
                <c:pt idx="591">
                  <c:v>85.013941919191922</c:v>
                </c:pt>
                <c:pt idx="592">
                  <c:v>91.193404040404047</c:v>
                </c:pt>
                <c:pt idx="593">
                  <c:v>79.797845959595961</c:v>
                </c:pt>
                <c:pt idx="594">
                  <c:v>92.390853535353543</c:v>
                </c:pt>
                <c:pt idx="595">
                  <c:v>81.81654040404041</c:v>
                </c:pt>
                <c:pt idx="596">
                  <c:v>79.362530303030297</c:v>
                </c:pt>
                <c:pt idx="597">
                  <c:v>86.011434343434345</c:v>
                </c:pt>
                <c:pt idx="598">
                  <c:v>74.477202020202029</c:v>
                </c:pt>
                <c:pt idx="599">
                  <c:v>89.389946969696979</c:v>
                </c:pt>
                <c:pt idx="600">
                  <c:v>85.824444444444453</c:v>
                </c:pt>
                <c:pt idx="601">
                  <c:v>83.232290404040413</c:v>
                </c:pt>
                <c:pt idx="602">
                  <c:v>88.662212121212121</c:v>
                </c:pt>
                <c:pt idx="603">
                  <c:v>76.853040404040414</c:v>
                </c:pt>
                <c:pt idx="604">
                  <c:v>90.181876262626275</c:v>
                </c:pt>
                <c:pt idx="605">
                  <c:v>83.892313131313131</c:v>
                </c:pt>
                <c:pt idx="606">
                  <c:v>75.260830808080811</c:v>
                </c:pt>
                <c:pt idx="607">
                  <c:v>87.074795454545452</c:v>
                </c:pt>
                <c:pt idx="608">
                  <c:v>63.903952020202027</c:v>
                </c:pt>
                <c:pt idx="609">
                  <c:v>88.863727272727274</c:v>
                </c:pt>
                <c:pt idx="610">
                  <c:v>88.564515151515167</c:v>
                </c:pt>
                <c:pt idx="611">
                  <c:v>82.553558080808088</c:v>
                </c:pt>
                <c:pt idx="612">
                  <c:v>92.734684343434353</c:v>
                </c:pt>
                <c:pt idx="613">
                  <c:v>80.331505050505058</c:v>
                </c:pt>
                <c:pt idx="614">
                  <c:v>93.667611111111114</c:v>
                </c:pt>
                <c:pt idx="615">
                  <c:v>81.906742424242424</c:v>
                </c:pt>
                <c:pt idx="616">
                  <c:v>77.974944444444446</c:v>
                </c:pt>
                <c:pt idx="617">
                  <c:v>86.939558080808084</c:v>
                </c:pt>
                <c:pt idx="618">
                  <c:v>76.617401515151528</c:v>
                </c:pt>
                <c:pt idx="619">
                  <c:v>89.257431818181828</c:v>
                </c:pt>
                <c:pt idx="620">
                  <c:v>84.094247474747476</c:v>
                </c:pt>
                <c:pt idx="621">
                  <c:v>80.847505050505049</c:v>
                </c:pt>
                <c:pt idx="622">
                  <c:v>88.348351010101013</c:v>
                </c:pt>
                <c:pt idx="623">
                  <c:v>76.560409090909104</c:v>
                </c:pt>
                <c:pt idx="624">
                  <c:v>91.751257575757577</c:v>
                </c:pt>
                <c:pt idx="625">
                  <c:v>79.154361111111115</c:v>
                </c:pt>
                <c:pt idx="626">
                  <c:v>73.123106060606062</c:v>
                </c:pt>
                <c:pt idx="627">
                  <c:v>83.653146464646468</c:v>
                </c:pt>
                <c:pt idx="628">
                  <c:v>69.050979797979807</c:v>
                </c:pt>
                <c:pt idx="629">
                  <c:v>86.583487373737384</c:v>
                </c:pt>
                <c:pt idx="630">
                  <c:v>84.21123484848485</c:v>
                </c:pt>
                <c:pt idx="631">
                  <c:v>78.106078282828292</c:v>
                </c:pt>
                <c:pt idx="632">
                  <c:v>87.82986363636364</c:v>
                </c:pt>
                <c:pt idx="633">
                  <c:v>76.865247474747491</c:v>
                </c:pt>
                <c:pt idx="634">
                  <c:v>89.611181818181819</c:v>
                </c:pt>
                <c:pt idx="635">
                  <c:v>79.085775252525252</c:v>
                </c:pt>
                <c:pt idx="636">
                  <c:v>74.207542929292941</c:v>
                </c:pt>
                <c:pt idx="637">
                  <c:v>81.131851010101016</c:v>
                </c:pt>
                <c:pt idx="638">
                  <c:v>67.574373737373747</c:v>
                </c:pt>
                <c:pt idx="639">
                  <c:v>85.647560606060608</c:v>
                </c:pt>
                <c:pt idx="640">
                  <c:v>79.377934343434347</c:v>
                </c:pt>
                <c:pt idx="641">
                  <c:v>71.847020202020218</c:v>
                </c:pt>
                <c:pt idx="642">
                  <c:v>84.547358585858589</c:v>
                </c:pt>
                <c:pt idx="643">
                  <c:v>69.557383838383842</c:v>
                </c:pt>
                <c:pt idx="644">
                  <c:v>87.876936868686869</c:v>
                </c:pt>
                <c:pt idx="645">
                  <c:v>38.345805555555557</c:v>
                </c:pt>
                <c:pt idx="646">
                  <c:v>29.602454545454563</c:v>
                </c:pt>
                <c:pt idx="647">
                  <c:v>44.370631313131319</c:v>
                </c:pt>
                <c:pt idx="648">
                  <c:v>10.464570707070692</c:v>
                </c:pt>
                <c:pt idx="649">
                  <c:v>43.305479797979807</c:v>
                </c:pt>
                <c:pt idx="650">
                  <c:v>86.012608585858587</c:v>
                </c:pt>
                <c:pt idx="651">
                  <c:v>83.706750000000014</c:v>
                </c:pt>
                <c:pt idx="652">
                  <c:v>89.438000000000002</c:v>
                </c:pt>
                <c:pt idx="653">
                  <c:v>79.154181818181826</c:v>
                </c:pt>
                <c:pt idx="654">
                  <c:v>91.880487373737381</c:v>
                </c:pt>
                <c:pt idx="655">
                  <c:v>82.132449494949498</c:v>
                </c:pt>
                <c:pt idx="656">
                  <c:v>79.971083333333354</c:v>
                </c:pt>
                <c:pt idx="657">
                  <c:v>86.172035353535364</c:v>
                </c:pt>
                <c:pt idx="658">
                  <c:v>73.969601010101016</c:v>
                </c:pt>
                <c:pt idx="659">
                  <c:v>88.638638888888892</c:v>
                </c:pt>
                <c:pt idx="660">
                  <c:v>87.534853535353534</c:v>
                </c:pt>
                <c:pt idx="661">
                  <c:v>83.586941919191929</c:v>
                </c:pt>
                <c:pt idx="662">
                  <c:v>89.652825757575769</c:v>
                </c:pt>
                <c:pt idx="663">
                  <c:v>79.612075757575766</c:v>
                </c:pt>
                <c:pt idx="664">
                  <c:v>91.804633838383836</c:v>
                </c:pt>
                <c:pt idx="665">
                  <c:v>79.320585858585872</c:v>
                </c:pt>
                <c:pt idx="666">
                  <c:v>74.925669191919198</c:v>
                </c:pt>
                <c:pt idx="667">
                  <c:v>84.080833333333345</c:v>
                </c:pt>
                <c:pt idx="668">
                  <c:v>67.358030303030318</c:v>
                </c:pt>
                <c:pt idx="669">
                  <c:v>87.447878787878793</c:v>
                </c:pt>
                <c:pt idx="670">
                  <c:v>79.222343434343429</c:v>
                </c:pt>
                <c:pt idx="671">
                  <c:v>77.26209848484848</c:v>
                </c:pt>
                <c:pt idx="672">
                  <c:v>86.320452020202026</c:v>
                </c:pt>
                <c:pt idx="673">
                  <c:v>68.765007575757579</c:v>
                </c:pt>
                <c:pt idx="674">
                  <c:v>88.431694444444446</c:v>
                </c:pt>
                <c:pt idx="675">
                  <c:v>84.345765151515167</c:v>
                </c:pt>
                <c:pt idx="676">
                  <c:v>80.147621212121209</c:v>
                </c:pt>
                <c:pt idx="677">
                  <c:v>88.283555555555566</c:v>
                </c:pt>
                <c:pt idx="678">
                  <c:v>75.888166666666677</c:v>
                </c:pt>
                <c:pt idx="679">
                  <c:v>90.310138888888901</c:v>
                </c:pt>
                <c:pt idx="680">
                  <c:v>84.179734848484856</c:v>
                </c:pt>
                <c:pt idx="681">
                  <c:v>78.840472222222218</c:v>
                </c:pt>
                <c:pt idx="682">
                  <c:v>88.91595707070708</c:v>
                </c:pt>
                <c:pt idx="683">
                  <c:v>75.127530303030312</c:v>
                </c:pt>
                <c:pt idx="684">
                  <c:v>91.689351010101021</c:v>
                </c:pt>
                <c:pt idx="685">
                  <c:v>83.047757575757572</c:v>
                </c:pt>
                <c:pt idx="686">
                  <c:v>77.487585858585874</c:v>
                </c:pt>
                <c:pt idx="687">
                  <c:v>85.719719696969705</c:v>
                </c:pt>
                <c:pt idx="688">
                  <c:v>71.234833333333341</c:v>
                </c:pt>
                <c:pt idx="689">
                  <c:v>88.921030303030307</c:v>
                </c:pt>
                <c:pt idx="690">
                  <c:v>82.494707070707079</c:v>
                </c:pt>
                <c:pt idx="691">
                  <c:v>77.175477272727278</c:v>
                </c:pt>
                <c:pt idx="692">
                  <c:v>85.939050505050517</c:v>
                </c:pt>
                <c:pt idx="693">
                  <c:v>69.920489898989899</c:v>
                </c:pt>
                <c:pt idx="694">
                  <c:v>88.932055555555564</c:v>
                </c:pt>
                <c:pt idx="695">
                  <c:v>66.035121212121226</c:v>
                </c:pt>
                <c:pt idx="696">
                  <c:v>59.53790909090911</c:v>
                </c:pt>
                <c:pt idx="697">
                  <c:v>74.025229797979804</c:v>
                </c:pt>
                <c:pt idx="698">
                  <c:v>41.257702020202018</c:v>
                </c:pt>
                <c:pt idx="699">
                  <c:v>80.617335858585861</c:v>
                </c:pt>
                <c:pt idx="700">
                  <c:v>80.2629292929293</c:v>
                </c:pt>
                <c:pt idx="701">
                  <c:v>73.874797979797989</c:v>
                </c:pt>
                <c:pt idx="702">
                  <c:v>84.809553030303036</c:v>
                </c:pt>
                <c:pt idx="703">
                  <c:v>61.394325757575764</c:v>
                </c:pt>
                <c:pt idx="704">
                  <c:v>87.070840909090919</c:v>
                </c:pt>
                <c:pt idx="705">
                  <c:v>80.559181818181827</c:v>
                </c:pt>
                <c:pt idx="706">
                  <c:v>77.014161616161616</c:v>
                </c:pt>
                <c:pt idx="707">
                  <c:v>84.790030303030306</c:v>
                </c:pt>
                <c:pt idx="708">
                  <c:v>74.49947474747475</c:v>
                </c:pt>
                <c:pt idx="709">
                  <c:v>87.997611111111112</c:v>
                </c:pt>
                <c:pt idx="710">
                  <c:v>85.162214646464648</c:v>
                </c:pt>
                <c:pt idx="711">
                  <c:v>81.404265151515148</c:v>
                </c:pt>
                <c:pt idx="712">
                  <c:v>88.894876262626269</c:v>
                </c:pt>
                <c:pt idx="713">
                  <c:v>75.396878787878791</c:v>
                </c:pt>
                <c:pt idx="714">
                  <c:v>91.182318181818189</c:v>
                </c:pt>
                <c:pt idx="715">
                  <c:v>74.07993434343436</c:v>
                </c:pt>
                <c:pt idx="716">
                  <c:v>67.492674242424243</c:v>
                </c:pt>
                <c:pt idx="717">
                  <c:v>79.685906565656566</c:v>
                </c:pt>
                <c:pt idx="718">
                  <c:v>63.708151515151521</c:v>
                </c:pt>
                <c:pt idx="719">
                  <c:v>86.035239898989914</c:v>
                </c:pt>
                <c:pt idx="720">
                  <c:v>83.675070707070716</c:v>
                </c:pt>
                <c:pt idx="721">
                  <c:v>79.420565656565657</c:v>
                </c:pt>
                <c:pt idx="722">
                  <c:v>88.752661616161618</c:v>
                </c:pt>
                <c:pt idx="723">
                  <c:v>76.187835858585856</c:v>
                </c:pt>
                <c:pt idx="724">
                  <c:v>91.59517424242425</c:v>
                </c:pt>
                <c:pt idx="725">
                  <c:v>78.339780303030309</c:v>
                </c:pt>
                <c:pt idx="726">
                  <c:v>74.662113636363642</c:v>
                </c:pt>
                <c:pt idx="727">
                  <c:v>81.91001767676768</c:v>
                </c:pt>
                <c:pt idx="728">
                  <c:v>67.75410101010101</c:v>
                </c:pt>
                <c:pt idx="729">
                  <c:v>86.031166666666678</c:v>
                </c:pt>
                <c:pt idx="730">
                  <c:v>78.990406565656571</c:v>
                </c:pt>
                <c:pt idx="731">
                  <c:v>74.099651515151521</c:v>
                </c:pt>
                <c:pt idx="732">
                  <c:v>83.719684343434352</c:v>
                </c:pt>
                <c:pt idx="733">
                  <c:v>66.93618686868686</c:v>
                </c:pt>
                <c:pt idx="734">
                  <c:v>87.580386363636364</c:v>
                </c:pt>
                <c:pt idx="735">
                  <c:v>77.974078282828287</c:v>
                </c:pt>
                <c:pt idx="736">
                  <c:v>73.333974747474755</c:v>
                </c:pt>
                <c:pt idx="737">
                  <c:v>82.651810606060607</c:v>
                </c:pt>
                <c:pt idx="738">
                  <c:v>67.765661616161623</c:v>
                </c:pt>
                <c:pt idx="739">
                  <c:v>85.458540404040406</c:v>
                </c:pt>
                <c:pt idx="740">
                  <c:v>67.338310606060617</c:v>
                </c:pt>
                <c:pt idx="741">
                  <c:v>57.139328282828288</c:v>
                </c:pt>
                <c:pt idx="742">
                  <c:v>79.863722222222236</c:v>
                </c:pt>
                <c:pt idx="743">
                  <c:v>31.974171717171728</c:v>
                </c:pt>
                <c:pt idx="744">
                  <c:v>85.047131313131317</c:v>
                </c:pt>
                <c:pt idx="745">
                  <c:v>82.338272727272738</c:v>
                </c:pt>
                <c:pt idx="746">
                  <c:v>78.039055555555564</c:v>
                </c:pt>
                <c:pt idx="747">
                  <c:v>86.136873737373747</c:v>
                </c:pt>
                <c:pt idx="748">
                  <c:v>73.808959595959607</c:v>
                </c:pt>
                <c:pt idx="749">
                  <c:v>90.377207070707072</c:v>
                </c:pt>
                <c:pt idx="750">
                  <c:v>78.412050505050516</c:v>
                </c:pt>
                <c:pt idx="751">
                  <c:v>75.65047222222222</c:v>
                </c:pt>
                <c:pt idx="752">
                  <c:v>85.697343434343438</c:v>
                </c:pt>
                <c:pt idx="753">
                  <c:v>70.328737373737368</c:v>
                </c:pt>
                <c:pt idx="754">
                  <c:v>88.354522727272737</c:v>
                </c:pt>
                <c:pt idx="755">
                  <c:v>74.956436868686879</c:v>
                </c:pt>
                <c:pt idx="756">
                  <c:v>69.63190909090909</c:v>
                </c:pt>
                <c:pt idx="757">
                  <c:v>79.181699494949498</c:v>
                </c:pt>
                <c:pt idx="758">
                  <c:v>65.025292929292931</c:v>
                </c:pt>
                <c:pt idx="759">
                  <c:v>83.222368686868691</c:v>
                </c:pt>
                <c:pt idx="760">
                  <c:v>48.191351010101009</c:v>
                </c:pt>
                <c:pt idx="761">
                  <c:v>39.063055555555557</c:v>
                </c:pt>
                <c:pt idx="762">
                  <c:v>78.1369696969697</c:v>
                </c:pt>
                <c:pt idx="763">
                  <c:v>30.285752525252533</c:v>
                </c:pt>
                <c:pt idx="764">
                  <c:v>86.611070707070724</c:v>
                </c:pt>
                <c:pt idx="765">
                  <c:v>83.608166666666676</c:v>
                </c:pt>
                <c:pt idx="766">
                  <c:v>76.860707070707079</c:v>
                </c:pt>
                <c:pt idx="767">
                  <c:v>87.443093434343439</c:v>
                </c:pt>
                <c:pt idx="768">
                  <c:v>69.511439393939384</c:v>
                </c:pt>
                <c:pt idx="769">
                  <c:v>90.527361111111119</c:v>
                </c:pt>
                <c:pt idx="770">
                  <c:v>83.913702020202038</c:v>
                </c:pt>
                <c:pt idx="771">
                  <c:v>80.457911616161624</c:v>
                </c:pt>
                <c:pt idx="772">
                  <c:v>88.139325757575762</c:v>
                </c:pt>
                <c:pt idx="773">
                  <c:v>75.890989898989901</c:v>
                </c:pt>
                <c:pt idx="774">
                  <c:v>91.286641414141414</c:v>
                </c:pt>
                <c:pt idx="775">
                  <c:v>88.651194444444457</c:v>
                </c:pt>
                <c:pt idx="776">
                  <c:v>83.902729797979802</c:v>
                </c:pt>
                <c:pt idx="777">
                  <c:v>91.417739898989907</c:v>
                </c:pt>
                <c:pt idx="778">
                  <c:v>80.250926767676773</c:v>
                </c:pt>
                <c:pt idx="779">
                  <c:v>93.653611111111118</c:v>
                </c:pt>
                <c:pt idx="780">
                  <c:v>86.193770202020204</c:v>
                </c:pt>
                <c:pt idx="781">
                  <c:v>80.787555555555571</c:v>
                </c:pt>
                <c:pt idx="782">
                  <c:v>87.602871212121215</c:v>
                </c:pt>
                <c:pt idx="783">
                  <c:v>73.266484848484851</c:v>
                </c:pt>
                <c:pt idx="784">
                  <c:v>90.452929292929298</c:v>
                </c:pt>
                <c:pt idx="785">
                  <c:v>88.361931818181816</c:v>
                </c:pt>
                <c:pt idx="786">
                  <c:v>85.408345959595962</c:v>
                </c:pt>
                <c:pt idx="787">
                  <c:v>90.816858585858597</c:v>
                </c:pt>
                <c:pt idx="788">
                  <c:v>79.232482323232318</c:v>
                </c:pt>
                <c:pt idx="789">
                  <c:v>92.253808080808085</c:v>
                </c:pt>
                <c:pt idx="790">
                  <c:v>83.981547979797995</c:v>
                </c:pt>
                <c:pt idx="791">
                  <c:v>81.651987373737384</c:v>
                </c:pt>
                <c:pt idx="792">
                  <c:v>88.249191919191929</c:v>
                </c:pt>
                <c:pt idx="793">
                  <c:v>76.727984848484866</c:v>
                </c:pt>
                <c:pt idx="794">
                  <c:v>90.568058080808086</c:v>
                </c:pt>
                <c:pt idx="795">
                  <c:v>88.218984848484851</c:v>
                </c:pt>
                <c:pt idx="796">
                  <c:v>85.201265151515159</c:v>
                </c:pt>
                <c:pt idx="797">
                  <c:v>92.924434343434342</c:v>
                </c:pt>
                <c:pt idx="798">
                  <c:v>83.503330808080818</c:v>
                </c:pt>
                <c:pt idx="799">
                  <c:v>94.187813131313135</c:v>
                </c:pt>
                <c:pt idx="800">
                  <c:v>87.186878787878797</c:v>
                </c:pt>
                <c:pt idx="801">
                  <c:v>84.986156565656572</c:v>
                </c:pt>
                <c:pt idx="802">
                  <c:v>91.06331818181819</c:v>
                </c:pt>
                <c:pt idx="803">
                  <c:v>80.194272727272732</c:v>
                </c:pt>
                <c:pt idx="804">
                  <c:v>92.857553030303038</c:v>
                </c:pt>
                <c:pt idx="805">
                  <c:v>81.442896464646466</c:v>
                </c:pt>
                <c:pt idx="806">
                  <c:v>79.064343434343442</c:v>
                </c:pt>
                <c:pt idx="807">
                  <c:v>85.831101010101023</c:v>
                </c:pt>
                <c:pt idx="808">
                  <c:v>73.286742424242433</c:v>
                </c:pt>
                <c:pt idx="809">
                  <c:v>89.844967171717173</c:v>
                </c:pt>
                <c:pt idx="810">
                  <c:v>86.038275252525267</c:v>
                </c:pt>
                <c:pt idx="811">
                  <c:v>82.542737373737381</c:v>
                </c:pt>
                <c:pt idx="812">
                  <c:v>87.71907323232324</c:v>
                </c:pt>
                <c:pt idx="813">
                  <c:v>76.992202020202029</c:v>
                </c:pt>
                <c:pt idx="814">
                  <c:v>92.227007575757582</c:v>
                </c:pt>
                <c:pt idx="815">
                  <c:v>82.873570707070712</c:v>
                </c:pt>
                <c:pt idx="816">
                  <c:v>81.41049242424242</c:v>
                </c:pt>
                <c:pt idx="817">
                  <c:v>88.25842424242424</c:v>
                </c:pt>
                <c:pt idx="818">
                  <c:v>63.973093434343447</c:v>
                </c:pt>
                <c:pt idx="819">
                  <c:v>89.23878030303031</c:v>
                </c:pt>
                <c:pt idx="820">
                  <c:v>87.533063131313142</c:v>
                </c:pt>
                <c:pt idx="821">
                  <c:v>85.105267676767681</c:v>
                </c:pt>
                <c:pt idx="822">
                  <c:v>91.228883838383837</c:v>
                </c:pt>
                <c:pt idx="823">
                  <c:v>80.112053030303045</c:v>
                </c:pt>
                <c:pt idx="824">
                  <c:v>93.69635858585859</c:v>
                </c:pt>
                <c:pt idx="825">
                  <c:v>84.061452020202026</c:v>
                </c:pt>
                <c:pt idx="826">
                  <c:v>77.924845959595956</c:v>
                </c:pt>
                <c:pt idx="827">
                  <c:v>86.976227272727272</c:v>
                </c:pt>
                <c:pt idx="828">
                  <c:v>75.864217171717186</c:v>
                </c:pt>
                <c:pt idx="829">
                  <c:v>89.161315656565662</c:v>
                </c:pt>
                <c:pt idx="830">
                  <c:v>86.23105303030303</c:v>
                </c:pt>
                <c:pt idx="831">
                  <c:v>80.87912121212122</c:v>
                </c:pt>
                <c:pt idx="832">
                  <c:v>89.309522727272736</c:v>
                </c:pt>
                <c:pt idx="833">
                  <c:v>75.383257575757568</c:v>
                </c:pt>
                <c:pt idx="834">
                  <c:v>90.818914141414155</c:v>
                </c:pt>
                <c:pt idx="835">
                  <c:v>80.152242424242431</c:v>
                </c:pt>
                <c:pt idx="836">
                  <c:v>72.272934343434343</c:v>
                </c:pt>
                <c:pt idx="837">
                  <c:v>80.737017676767692</c:v>
                </c:pt>
                <c:pt idx="838">
                  <c:v>67.625489898989912</c:v>
                </c:pt>
                <c:pt idx="839">
                  <c:v>86.13331313131313</c:v>
                </c:pt>
                <c:pt idx="840">
                  <c:v>82.513005050505058</c:v>
                </c:pt>
                <c:pt idx="841">
                  <c:v>78.293068181818185</c:v>
                </c:pt>
                <c:pt idx="842">
                  <c:v>87.540724747474755</c:v>
                </c:pt>
                <c:pt idx="843">
                  <c:v>73.213075757575766</c:v>
                </c:pt>
                <c:pt idx="844">
                  <c:v>90.296186868686874</c:v>
                </c:pt>
                <c:pt idx="845">
                  <c:v>78.417469696969704</c:v>
                </c:pt>
                <c:pt idx="846">
                  <c:v>75.510929292929291</c:v>
                </c:pt>
                <c:pt idx="847">
                  <c:v>82.139406565656572</c:v>
                </c:pt>
                <c:pt idx="848">
                  <c:v>69.121452020202028</c:v>
                </c:pt>
                <c:pt idx="849">
                  <c:v>85.570202020202032</c:v>
                </c:pt>
                <c:pt idx="850">
                  <c:v>78.544356060606063</c:v>
                </c:pt>
                <c:pt idx="851">
                  <c:v>73.522416666666686</c:v>
                </c:pt>
                <c:pt idx="852">
                  <c:v>84.202636363636373</c:v>
                </c:pt>
                <c:pt idx="853">
                  <c:v>67.673489898989899</c:v>
                </c:pt>
                <c:pt idx="854">
                  <c:v>89.023469696969698</c:v>
                </c:pt>
                <c:pt idx="855">
                  <c:v>38.826686868686878</c:v>
                </c:pt>
                <c:pt idx="856">
                  <c:v>18.420095959595955</c:v>
                </c:pt>
                <c:pt idx="857">
                  <c:v>42.122022727272736</c:v>
                </c:pt>
                <c:pt idx="858">
                  <c:v>15.464090909090913</c:v>
                </c:pt>
                <c:pt idx="859">
                  <c:v>50.445840909090911</c:v>
                </c:pt>
                <c:pt idx="860">
                  <c:v>85.603684343434338</c:v>
                </c:pt>
                <c:pt idx="861">
                  <c:v>83.179078282828286</c:v>
                </c:pt>
                <c:pt idx="862">
                  <c:v>90.133022727272731</c:v>
                </c:pt>
                <c:pt idx="863">
                  <c:v>78.778467171717182</c:v>
                </c:pt>
                <c:pt idx="864">
                  <c:v>92.164787878787877</c:v>
                </c:pt>
                <c:pt idx="865">
                  <c:v>83.168098484848485</c:v>
                </c:pt>
                <c:pt idx="866">
                  <c:v>79.524255050505047</c:v>
                </c:pt>
                <c:pt idx="867">
                  <c:v>87.141737373737385</c:v>
                </c:pt>
                <c:pt idx="868">
                  <c:v>68.556742424242429</c:v>
                </c:pt>
                <c:pt idx="869">
                  <c:v>89.737353535353549</c:v>
                </c:pt>
                <c:pt idx="870">
                  <c:v>87.265063131313127</c:v>
                </c:pt>
                <c:pt idx="871">
                  <c:v>83.795603535353536</c:v>
                </c:pt>
                <c:pt idx="872">
                  <c:v>88.434727272727272</c:v>
                </c:pt>
                <c:pt idx="873">
                  <c:v>81.359631313131317</c:v>
                </c:pt>
                <c:pt idx="874">
                  <c:v>92.049191919191927</c:v>
                </c:pt>
                <c:pt idx="875">
                  <c:v>76.713702020202021</c:v>
                </c:pt>
                <c:pt idx="876">
                  <c:v>72.9633888888889</c:v>
                </c:pt>
                <c:pt idx="877">
                  <c:v>82.694080808080813</c:v>
                </c:pt>
                <c:pt idx="878">
                  <c:v>68.852005050505056</c:v>
                </c:pt>
                <c:pt idx="879">
                  <c:v>86.296318181818179</c:v>
                </c:pt>
                <c:pt idx="880">
                  <c:v>80.125939393939404</c:v>
                </c:pt>
                <c:pt idx="881">
                  <c:v>76.585810606060619</c:v>
                </c:pt>
                <c:pt idx="882">
                  <c:v>84.449020202020222</c:v>
                </c:pt>
                <c:pt idx="883">
                  <c:v>71.72133585858586</c:v>
                </c:pt>
                <c:pt idx="884">
                  <c:v>87.952070707070718</c:v>
                </c:pt>
                <c:pt idx="885">
                  <c:v>85.754320707070718</c:v>
                </c:pt>
                <c:pt idx="886">
                  <c:v>80.361590909090921</c:v>
                </c:pt>
                <c:pt idx="887">
                  <c:v>86.896068181818194</c:v>
                </c:pt>
                <c:pt idx="888">
                  <c:v>76.476742424242431</c:v>
                </c:pt>
                <c:pt idx="889">
                  <c:v>89.922707070707077</c:v>
                </c:pt>
                <c:pt idx="890">
                  <c:v>85.060391414141421</c:v>
                </c:pt>
                <c:pt idx="891">
                  <c:v>80.083522727272737</c:v>
                </c:pt>
                <c:pt idx="892">
                  <c:v>87.703108585858587</c:v>
                </c:pt>
                <c:pt idx="893">
                  <c:v>73.966540404040416</c:v>
                </c:pt>
                <c:pt idx="894">
                  <c:v>91.966835858585867</c:v>
                </c:pt>
                <c:pt idx="895">
                  <c:v>81.874770202020201</c:v>
                </c:pt>
                <c:pt idx="896">
                  <c:v>77.317535353535362</c:v>
                </c:pt>
                <c:pt idx="897">
                  <c:v>83.799702020202034</c:v>
                </c:pt>
                <c:pt idx="898">
                  <c:v>71.39659595959597</c:v>
                </c:pt>
                <c:pt idx="899">
                  <c:v>89.216093434343449</c:v>
                </c:pt>
                <c:pt idx="900">
                  <c:v>79.607643939393938</c:v>
                </c:pt>
                <c:pt idx="901">
                  <c:v>76.00126262626263</c:v>
                </c:pt>
                <c:pt idx="902">
                  <c:v>86.688744949494961</c:v>
                </c:pt>
                <c:pt idx="903">
                  <c:v>70.784909090909096</c:v>
                </c:pt>
                <c:pt idx="904">
                  <c:v>88.751285353535366</c:v>
                </c:pt>
                <c:pt idx="905">
                  <c:v>64.350151515151524</c:v>
                </c:pt>
                <c:pt idx="906">
                  <c:v>51.335585858585873</c:v>
                </c:pt>
                <c:pt idx="907">
                  <c:v>73.421098484848486</c:v>
                </c:pt>
                <c:pt idx="908">
                  <c:v>41.814116161616163</c:v>
                </c:pt>
                <c:pt idx="909">
                  <c:v>80.82609595959596</c:v>
                </c:pt>
                <c:pt idx="910">
                  <c:v>78.899202020202026</c:v>
                </c:pt>
                <c:pt idx="911">
                  <c:v>72.599643939393957</c:v>
                </c:pt>
                <c:pt idx="912">
                  <c:v>83.535469696969699</c:v>
                </c:pt>
                <c:pt idx="913">
                  <c:v>59.036194444444448</c:v>
                </c:pt>
                <c:pt idx="914">
                  <c:v>87.196954545454545</c:v>
                </c:pt>
                <c:pt idx="915">
                  <c:v>80.165255050505053</c:v>
                </c:pt>
                <c:pt idx="916">
                  <c:v>78.590626262626273</c:v>
                </c:pt>
                <c:pt idx="917">
                  <c:v>83.570030303030308</c:v>
                </c:pt>
                <c:pt idx="918">
                  <c:v>75.080681818181816</c:v>
                </c:pt>
                <c:pt idx="919">
                  <c:v>87.811568181818188</c:v>
                </c:pt>
                <c:pt idx="920">
                  <c:v>84.969118686868697</c:v>
                </c:pt>
                <c:pt idx="921">
                  <c:v>80.655992424242427</c:v>
                </c:pt>
                <c:pt idx="922">
                  <c:v>88.108906565656568</c:v>
                </c:pt>
                <c:pt idx="923">
                  <c:v>76.510012626262636</c:v>
                </c:pt>
                <c:pt idx="924">
                  <c:v>89.864106060606076</c:v>
                </c:pt>
                <c:pt idx="925">
                  <c:v>74.125565656565669</c:v>
                </c:pt>
                <c:pt idx="926">
                  <c:v>68.885671717171718</c:v>
                </c:pt>
                <c:pt idx="927">
                  <c:v>78.918636363636381</c:v>
                </c:pt>
                <c:pt idx="928">
                  <c:v>58.926560606060612</c:v>
                </c:pt>
                <c:pt idx="929">
                  <c:v>81.948656565656577</c:v>
                </c:pt>
                <c:pt idx="930">
                  <c:v>84.702671717171725</c:v>
                </c:pt>
                <c:pt idx="931">
                  <c:v>81.619972222222231</c:v>
                </c:pt>
                <c:pt idx="932">
                  <c:v>88.11845707070708</c:v>
                </c:pt>
                <c:pt idx="933">
                  <c:v>76.598659090909095</c:v>
                </c:pt>
                <c:pt idx="934">
                  <c:v>91.91169444444445</c:v>
                </c:pt>
                <c:pt idx="935">
                  <c:v>77.682275252525258</c:v>
                </c:pt>
                <c:pt idx="936">
                  <c:v>72.481737373737374</c:v>
                </c:pt>
                <c:pt idx="937">
                  <c:v>80.95783333333334</c:v>
                </c:pt>
                <c:pt idx="938">
                  <c:v>70.537388888888898</c:v>
                </c:pt>
                <c:pt idx="939">
                  <c:v>86.598497474747475</c:v>
                </c:pt>
                <c:pt idx="940">
                  <c:v>79.840848484848493</c:v>
                </c:pt>
                <c:pt idx="941">
                  <c:v>75.740328282828287</c:v>
                </c:pt>
                <c:pt idx="942">
                  <c:v>82.630095959595963</c:v>
                </c:pt>
                <c:pt idx="943">
                  <c:v>61.554257575757575</c:v>
                </c:pt>
                <c:pt idx="944">
                  <c:v>87.20130808080809</c:v>
                </c:pt>
                <c:pt idx="945">
                  <c:v>76.064202020202032</c:v>
                </c:pt>
                <c:pt idx="946">
                  <c:v>74.656830808080812</c:v>
                </c:pt>
                <c:pt idx="947">
                  <c:v>81.500616161616165</c:v>
                </c:pt>
                <c:pt idx="948">
                  <c:v>68.540848484848496</c:v>
                </c:pt>
                <c:pt idx="949">
                  <c:v>85.162166666666664</c:v>
                </c:pt>
                <c:pt idx="950">
                  <c:v>71.899040404040406</c:v>
                </c:pt>
                <c:pt idx="951">
                  <c:v>60.552984848484847</c:v>
                </c:pt>
                <c:pt idx="952">
                  <c:v>81.487484848484854</c:v>
                </c:pt>
                <c:pt idx="953">
                  <c:v>55.937752525252542</c:v>
                </c:pt>
                <c:pt idx="954">
                  <c:v>85.755479797979802</c:v>
                </c:pt>
                <c:pt idx="955">
                  <c:v>84.736553030303043</c:v>
                </c:pt>
                <c:pt idx="956">
                  <c:v>79.50150505050506</c:v>
                </c:pt>
                <c:pt idx="957">
                  <c:v>86.389106060606068</c:v>
                </c:pt>
                <c:pt idx="958">
                  <c:v>76.351111111111123</c:v>
                </c:pt>
                <c:pt idx="959">
                  <c:v>90.8819595959596</c:v>
                </c:pt>
                <c:pt idx="960">
                  <c:v>81.184643939393951</c:v>
                </c:pt>
                <c:pt idx="961">
                  <c:v>75.313431818181826</c:v>
                </c:pt>
                <c:pt idx="962">
                  <c:v>85.382234848484856</c:v>
                </c:pt>
                <c:pt idx="963">
                  <c:v>68.944121212121217</c:v>
                </c:pt>
                <c:pt idx="964">
                  <c:v>88.43244191919193</c:v>
                </c:pt>
                <c:pt idx="965">
                  <c:v>75.306898989898997</c:v>
                </c:pt>
                <c:pt idx="966">
                  <c:v>67.296323232323232</c:v>
                </c:pt>
                <c:pt idx="967">
                  <c:v>80.047568181818193</c:v>
                </c:pt>
                <c:pt idx="968">
                  <c:v>64.166303030303027</c:v>
                </c:pt>
                <c:pt idx="969">
                  <c:v>85.915358585858598</c:v>
                </c:pt>
                <c:pt idx="970">
                  <c:v>56.064477272727274</c:v>
                </c:pt>
                <c:pt idx="971">
                  <c:v>38.507161616161625</c:v>
                </c:pt>
                <c:pt idx="972">
                  <c:v>56.692037878787893</c:v>
                </c:pt>
                <c:pt idx="973">
                  <c:v>23.876742424242423</c:v>
                </c:pt>
                <c:pt idx="974">
                  <c:v>81.66445202020202</c:v>
                </c:pt>
                <c:pt idx="975">
                  <c:v>81.948164141414139</c:v>
                </c:pt>
                <c:pt idx="976">
                  <c:v>75.76733333333334</c:v>
                </c:pt>
                <c:pt idx="977">
                  <c:v>85.614199494949503</c:v>
                </c:pt>
                <c:pt idx="978">
                  <c:v>74.20202525252526</c:v>
                </c:pt>
                <c:pt idx="979">
                  <c:v>89.522881313131322</c:v>
                </c:pt>
                <c:pt idx="980">
                  <c:v>84.55322979797981</c:v>
                </c:pt>
                <c:pt idx="981">
                  <c:v>79.175484848484857</c:v>
                </c:pt>
                <c:pt idx="982">
                  <c:v>88.071767676767692</c:v>
                </c:pt>
                <c:pt idx="983">
                  <c:v>75.894671717171718</c:v>
                </c:pt>
                <c:pt idx="984">
                  <c:v>89.911207070707079</c:v>
                </c:pt>
                <c:pt idx="985">
                  <c:v>88.187939393939402</c:v>
                </c:pt>
                <c:pt idx="986">
                  <c:v>83.358212121212119</c:v>
                </c:pt>
                <c:pt idx="987">
                  <c:v>90.092141414141423</c:v>
                </c:pt>
                <c:pt idx="988">
                  <c:v>80.471646464646469</c:v>
                </c:pt>
                <c:pt idx="989">
                  <c:v>93.660732323232338</c:v>
                </c:pt>
                <c:pt idx="990">
                  <c:v>84.314025252525255</c:v>
                </c:pt>
                <c:pt idx="991">
                  <c:v>80.120060606060605</c:v>
                </c:pt>
                <c:pt idx="992">
                  <c:v>88.407633838383845</c:v>
                </c:pt>
                <c:pt idx="993">
                  <c:v>75.425537878787878</c:v>
                </c:pt>
                <c:pt idx="994">
                  <c:v>92.557146464646465</c:v>
                </c:pt>
                <c:pt idx="995">
                  <c:v>87.430356060606059</c:v>
                </c:pt>
                <c:pt idx="996">
                  <c:v>86.545929292929301</c:v>
                </c:pt>
                <c:pt idx="997">
                  <c:v>90.113474747474754</c:v>
                </c:pt>
                <c:pt idx="998">
                  <c:v>80.905406565656577</c:v>
                </c:pt>
                <c:pt idx="999">
                  <c:v>93.772830808080812</c:v>
                </c:pt>
                <c:pt idx="1000">
                  <c:v>85.237792929292937</c:v>
                </c:pt>
                <c:pt idx="1001">
                  <c:v>81.046752525252529</c:v>
                </c:pt>
                <c:pt idx="1002">
                  <c:v>88.408661616161623</c:v>
                </c:pt>
                <c:pt idx="1003">
                  <c:v>76.578654040404047</c:v>
                </c:pt>
                <c:pt idx="1004">
                  <c:v>91.558502525252521</c:v>
                </c:pt>
                <c:pt idx="1005">
                  <c:v>89.16260353535354</c:v>
                </c:pt>
                <c:pt idx="1006">
                  <c:v>85.983489898989902</c:v>
                </c:pt>
                <c:pt idx="1007">
                  <c:v>90.739588383838395</c:v>
                </c:pt>
                <c:pt idx="1008">
                  <c:v>82.742717171717175</c:v>
                </c:pt>
                <c:pt idx="1009">
                  <c:v>94.645787878787885</c:v>
                </c:pt>
                <c:pt idx="1010">
                  <c:v>87.783777777777786</c:v>
                </c:pt>
                <c:pt idx="1011">
                  <c:v>84.018426767676772</c:v>
                </c:pt>
                <c:pt idx="1012">
                  <c:v>91.957861111111114</c:v>
                </c:pt>
                <c:pt idx="1013">
                  <c:v>81.385194444444451</c:v>
                </c:pt>
                <c:pt idx="1014">
                  <c:v>92.690083333333334</c:v>
                </c:pt>
                <c:pt idx="1015">
                  <c:v>81.460366161616165</c:v>
                </c:pt>
                <c:pt idx="1016">
                  <c:v>79.792952020202023</c:v>
                </c:pt>
                <c:pt idx="1017">
                  <c:v>85.594522727272732</c:v>
                </c:pt>
                <c:pt idx="1018">
                  <c:v>75.663590909090914</c:v>
                </c:pt>
                <c:pt idx="1019">
                  <c:v>89.112530303030297</c:v>
                </c:pt>
                <c:pt idx="1020">
                  <c:v>86.194005050505055</c:v>
                </c:pt>
                <c:pt idx="1021">
                  <c:v>81.470987373737387</c:v>
                </c:pt>
                <c:pt idx="1022">
                  <c:v>88.964714646464657</c:v>
                </c:pt>
                <c:pt idx="1023">
                  <c:v>76.938108585858586</c:v>
                </c:pt>
                <c:pt idx="1024">
                  <c:v>91.865989898989909</c:v>
                </c:pt>
                <c:pt idx="1025">
                  <c:v>83.512921717171722</c:v>
                </c:pt>
                <c:pt idx="1026">
                  <c:v>78.872075757575757</c:v>
                </c:pt>
                <c:pt idx="1027">
                  <c:v>87.711992424242425</c:v>
                </c:pt>
                <c:pt idx="1028">
                  <c:v>70.177595959595976</c:v>
                </c:pt>
                <c:pt idx="1029">
                  <c:v>90.936068181818186</c:v>
                </c:pt>
                <c:pt idx="1030">
                  <c:v>89.350343434343444</c:v>
                </c:pt>
                <c:pt idx="1031">
                  <c:v>85.433404040404042</c:v>
                </c:pt>
                <c:pt idx="1032">
                  <c:v>91.31183333333334</c:v>
                </c:pt>
                <c:pt idx="1033">
                  <c:v>78.751459595959602</c:v>
                </c:pt>
                <c:pt idx="1034">
                  <c:v>93.576202020202032</c:v>
                </c:pt>
                <c:pt idx="1035">
                  <c:v>85.201969696969698</c:v>
                </c:pt>
                <c:pt idx="1036">
                  <c:v>78.792987373737375</c:v>
                </c:pt>
                <c:pt idx="1037">
                  <c:v>86.931159090909105</c:v>
                </c:pt>
                <c:pt idx="1038">
                  <c:v>76.363333333333344</c:v>
                </c:pt>
                <c:pt idx="1039">
                  <c:v>88.672924242424244</c:v>
                </c:pt>
                <c:pt idx="1040">
                  <c:v>84.951376262626269</c:v>
                </c:pt>
                <c:pt idx="1041">
                  <c:v>81.319227272727275</c:v>
                </c:pt>
                <c:pt idx="1042">
                  <c:v>87.542777777777786</c:v>
                </c:pt>
                <c:pt idx="1043">
                  <c:v>78.23075</c:v>
                </c:pt>
                <c:pt idx="1044">
                  <c:v>91.728090909090909</c:v>
                </c:pt>
                <c:pt idx="1045">
                  <c:v>79.821598484848494</c:v>
                </c:pt>
                <c:pt idx="1046">
                  <c:v>72.55463383838385</c:v>
                </c:pt>
                <c:pt idx="1047">
                  <c:v>82.796944444444449</c:v>
                </c:pt>
                <c:pt idx="1048">
                  <c:v>68.784792929292934</c:v>
                </c:pt>
                <c:pt idx="1049">
                  <c:v>85.202997474747491</c:v>
                </c:pt>
              </c:numCache>
            </c:numRef>
          </c:xVal>
          <c:yVal>
            <c:numRef>
              <c:f>'CT Net-Cone vs PC Price'!$H$5:$H$1054</c:f>
              <c:numCache>
                <c:formatCode>_("$"* #,##0_);_("$"* \(#,##0\);_("$"* "-"??_);_(@_)</c:formatCode>
                <c:ptCount val="1050"/>
                <c:pt idx="0">
                  <c:v>68.015096178264884</c:v>
                </c:pt>
                <c:pt idx="1">
                  <c:v>110.59473266801128</c:v>
                </c:pt>
                <c:pt idx="2">
                  <c:v>95.865367546933371</c:v>
                </c:pt>
                <c:pt idx="3">
                  <c:v>52.99170553992586</c:v>
                </c:pt>
                <c:pt idx="4">
                  <c:v>91.100330226302958</c:v>
                </c:pt>
                <c:pt idx="5">
                  <c:v>75.723877118415913</c:v>
                </c:pt>
                <c:pt idx="6">
                  <c:v>68.895641902178923</c:v>
                </c:pt>
                <c:pt idx="7">
                  <c:v>99.494729561451422</c:v>
                </c:pt>
                <c:pt idx="8">
                  <c:v>89.793925154509537</c:v>
                </c:pt>
                <c:pt idx="9">
                  <c:v>94.564315889522234</c:v>
                </c:pt>
                <c:pt idx="10">
                  <c:v>67.360163472711733</c:v>
                </c:pt>
                <c:pt idx="11">
                  <c:v>106.40087661011833</c:v>
                </c:pt>
                <c:pt idx="12">
                  <c:v>77.478195807129055</c:v>
                </c:pt>
                <c:pt idx="13">
                  <c:v>46.581160800190403</c:v>
                </c:pt>
                <c:pt idx="14">
                  <c:v>103.93174856263427</c:v>
                </c:pt>
                <c:pt idx="15">
                  <c:v>40.401317901627515</c:v>
                </c:pt>
                <c:pt idx="16">
                  <c:v>29.239765235668987</c:v>
                </c:pt>
                <c:pt idx="17">
                  <c:v>44.979073429259543</c:v>
                </c:pt>
                <c:pt idx="18">
                  <c:v>28.454496088920571</c:v>
                </c:pt>
                <c:pt idx="19">
                  <c:v>54.69416124255374</c:v>
                </c:pt>
                <c:pt idx="20">
                  <c:v>69.511116758582759</c:v>
                </c:pt>
                <c:pt idx="21">
                  <c:v>67.561939481869004</c:v>
                </c:pt>
                <c:pt idx="22">
                  <c:v>101.04110693991073</c:v>
                </c:pt>
                <c:pt idx="23">
                  <c:v>95.291966381068065</c:v>
                </c:pt>
                <c:pt idx="24">
                  <c:v>115.59681084606257</c:v>
                </c:pt>
                <c:pt idx="25">
                  <c:v>89.979082123405774</c:v>
                </c:pt>
                <c:pt idx="26">
                  <c:v>62.869038930920411</c:v>
                </c:pt>
                <c:pt idx="27">
                  <c:v>107.25864435179531</c:v>
                </c:pt>
                <c:pt idx="28">
                  <c:v>92.904611198307549</c:v>
                </c:pt>
                <c:pt idx="29">
                  <c:v>96.239286588783244</c:v>
                </c:pt>
                <c:pt idx="30">
                  <c:v>105.33506809209976</c:v>
                </c:pt>
                <c:pt idx="31">
                  <c:v>94.929572546787398</c:v>
                </c:pt>
                <c:pt idx="32">
                  <c:v>111.61298725855528</c:v>
                </c:pt>
                <c:pt idx="33">
                  <c:v>86.126046949032016</c:v>
                </c:pt>
                <c:pt idx="34">
                  <c:v>100.32325503095137</c:v>
                </c:pt>
                <c:pt idx="35">
                  <c:v>81.224937040591328</c:v>
                </c:pt>
                <c:pt idx="36">
                  <c:v>102.27777095234428</c:v>
                </c:pt>
                <c:pt idx="37">
                  <c:v>27.447118491886513</c:v>
                </c:pt>
                <c:pt idx="38">
                  <c:v>49.59272672421725</c:v>
                </c:pt>
                <c:pt idx="39">
                  <c:v>38.637558530367237</c:v>
                </c:pt>
                <c:pt idx="40">
                  <c:v>100.14175864317583</c:v>
                </c:pt>
                <c:pt idx="41">
                  <c:v>95.378047232191918</c:v>
                </c:pt>
                <c:pt idx="42">
                  <c:v>90.220755117647769</c:v>
                </c:pt>
                <c:pt idx="43">
                  <c:v>65.304257692953698</c:v>
                </c:pt>
                <c:pt idx="44">
                  <c:v>69.306056788961811</c:v>
                </c:pt>
                <c:pt idx="45">
                  <c:v>87.058582653288823</c:v>
                </c:pt>
                <c:pt idx="46">
                  <c:v>104.97560439673555</c:v>
                </c:pt>
                <c:pt idx="47">
                  <c:v>112.64875433954685</c:v>
                </c:pt>
                <c:pt idx="48">
                  <c:v>49.240682029269585</c:v>
                </c:pt>
                <c:pt idx="49">
                  <c:v>110.45614073249077</c:v>
                </c:pt>
                <c:pt idx="50">
                  <c:v>96.083518722147389</c:v>
                </c:pt>
                <c:pt idx="51">
                  <c:v>82.074774840939625</c:v>
                </c:pt>
                <c:pt idx="52">
                  <c:v>88.091794349778567</c:v>
                </c:pt>
                <c:pt idx="53">
                  <c:v>93.975471139287407</c:v>
                </c:pt>
                <c:pt idx="54">
                  <c:v>42.509472243714633</c:v>
                </c:pt>
                <c:pt idx="55">
                  <c:v>92.639061427057385</c:v>
                </c:pt>
                <c:pt idx="56">
                  <c:v>62.464135415345787</c:v>
                </c:pt>
                <c:pt idx="57">
                  <c:v>130.9234469647935</c:v>
                </c:pt>
                <c:pt idx="58">
                  <c:v>102.28102853814498</c:v>
                </c:pt>
                <c:pt idx="59">
                  <c:v>105.18791304922642</c:v>
                </c:pt>
                <c:pt idx="60">
                  <c:v>74.816263640788861</c:v>
                </c:pt>
                <c:pt idx="61">
                  <c:v>76.111610394637651</c:v>
                </c:pt>
                <c:pt idx="62">
                  <c:v>75.503542816827036</c:v>
                </c:pt>
                <c:pt idx="63">
                  <c:v>90.669094452711462</c:v>
                </c:pt>
                <c:pt idx="64">
                  <c:v>106.14311253945634</c:v>
                </c:pt>
                <c:pt idx="65">
                  <c:v>94.422951407508563</c:v>
                </c:pt>
                <c:pt idx="66">
                  <c:v>61.155527369356641</c:v>
                </c:pt>
                <c:pt idx="67">
                  <c:v>81.006844907598733</c:v>
                </c:pt>
                <c:pt idx="68">
                  <c:v>42.871068818986132</c:v>
                </c:pt>
                <c:pt idx="69">
                  <c:v>71.282769485653489</c:v>
                </c:pt>
                <c:pt idx="70">
                  <c:v>83.118579205304357</c:v>
                </c:pt>
                <c:pt idx="71">
                  <c:v>107.99831722948923</c:v>
                </c:pt>
                <c:pt idx="72">
                  <c:v>74.042290080266767</c:v>
                </c:pt>
                <c:pt idx="73">
                  <c:v>59.153756014273426</c:v>
                </c:pt>
                <c:pt idx="74">
                  <c:v>74.638136311074305</c:v>
                </c:pt>
                <c:pt idx="75">
                  <c:v>79.093751788404958</c:v>
                </c:pt>
                <c:pt idx="76">
                  <c:v>87.585078899631938</c:v>
                </c:pt>
                <c:pt idx="77">
                  <c:v>36.970172650501084</c:v>
                </c:pt>
                <c:pt idx="78">
                  <c:v>43.686838876693045</c:v>
                </c:pt>
                <c:pt idx="79">
                  <c:v>129.92696541210449</c:v>
                </c:pt>
                <c:pt idx="80">
                  <c:v>87.429805635603046</c:v>
                </c:pt>
                <c:pt idx="81">
                  <c:v>99.688666357708925</c:v>
                </c:pt>
                <c:pt idx="82">
                  <c:v>122.50434716634805</c:v>
                </c:pt>
                <c:pt idx="83">
                  <c:v>116.50138577028659</c:v>
                </c:pt>
                <c:pt idx="84">
                  <c:v>31.285034733971841</c:v>
                </c:pt>
                <c:pt idx="85">
                  <c:v>92.481337152322837</c:v>
                </c:pt>
                <c:pt idx="86">
                  <c:v>86.477641241259988</c:v>
                </c:pt>
                <c:pt idx="87">
                  <c:v>74.088567929496975</c:v>
                </c:pt>
                <c:pt idx="88">
                  <c:v>66.982124249181084</c:v>
                </c:pt>
                <c:pt idx="89">
                  <c:v>76.220347597597581</c:v>
                </c:pt>
                <c:pt idx="90">
                  <c:v>94.473243603123578</c:v>
                </c:pt>
                <c:pt idx="91">
                  <c:v>101.19166181308093</c:v>
                </c:pt>
                <c:pt idx="92">
                  <c:v>125.69460827406067</c:v>
                </c:pt>
                <c:pt idx="93">
                  <c:v>83.699394442485627</c:v>
                </c:pt>
                <c:pt idx="94">
                  <c:v>82.243371735623299</c:v>
                </c:pt>
                <c:pt idx="95">
                  <c:v>115.90317383109107</c:v>
                </c:pt>
                <c:pt idx="96">
                  <c:v>91.447839785206725</c:v>
                </c:pt>
                <c:pt idx="97">
                  <c:v>99.307554019285107</c:v>
                </c:pt>
                <c:pt idx="98">
                  <c:v>87.693799437713849</c:v>
                </c:pt>
                <c:pt idx="99">
                  <c:v>88.686252979011073</c:v>
                </c:pt>
                <c:pt idx="100">
                  <c:v>72.769336487124406</c:v>
                </c:pt>
                <c:pt idx="101">
                  <c:v>76.44647101114397</c:v>
                </c:pt>
                <c:pt idx="102">
                  <c:v>126.43042075764372</c:v>
                </c:pt>
                <c:pt idx="103">
                  <c:v>84.001288425696728</c:v>
                </c:pt>
                <c:pt idx="104">
                  <c:v>83.476349132942559</c:v>
                </c:pt>
                <c:pt idx="105">
                  <c:v>72.113140393529221</c:v>
                </c:pt>
                <c:pt idx="106">
                  <c:v>82.924755360638443</c:v>
                </c:pt>
                <c:pt idx="107">
                  <c:v>115.09406310717203</c:v>
                </c:pt>
                <c:pt idx="108">
                  <c:v>96.377915483482056</c:v>
                </c:pt>
                <c:pt idx="109">
                  <c:v>107.88624740793728</c:v>
                </c:pt>
                <c:pt idx="110">
                  <c:v>77.805709764869732</c:v>
                </c:pt>
                <c:pt idx="111">
                  <c:v>70.878152750199163</c:v>
                </c:pt>
                <c:pt idx="112">
                  <c:v>69.532853893482866</c:v>
                </c:pt>
                <c:pt idx="113">
                  <c:v>45.802259365172354</c:v>
                </c:pt>
                <c:pt idx="114">
                  <c:v>121.36869795814033</c:v>
                </c:pt>
                <c:pt idx="115">
                  <c:v>89.644170392555779</c:v>
                </c:pt>
                <c:pt idx="116">
                  <c:v>74.270688533625787</c:v>
                </c:pt>
                <c:pt idx="117">
                  <c:v>113.06847889496295</c:v>
                </c:pt>
                <c:pt idx="118">
                  <c:v>91.670652147704416</c:v>
                </c:pt>
                <c:pt idx="119">
                  <c:v>129.53075678269116</c:v>
                </c:pt>
                <c:pt idx="120">
                  <c:v>115.79714872575468</c:v>
                </c:pt>
                <c:pt idx="121">
                  <c:v>81.386464250308251</c:v>
                </c:pt>
                <c:pt idx="122">
                  <c:v>29.614083285684405</c:v>
                </c:pt>
                <c:pt idx="123">
                  <c:v>97.949883195444841</c:v>
                </c:pt>
                <c:pt idx="124">
                  <c:v>130.69462319246384</c:v>
                </c:pt>
                <c:pt idx="125">
                  <c:v>76.882398639539588</c:v>
                </c:pt>
                <c:pt idx="126">
                  <c:v>102.01717539739406</c:v>
                </c:pt>
                <c:pt idx="127">
                  <c:v>64.825098590258264</c:v>
                </c:pt>
                <c:pt idx="128">
                  <c:v>89.025557795410634</c:v>
                </c:pt>
                <c:pt idx="129">
                  <c:v>89.469528079459209</c:v>
                </c:pt>
                <c:pt idx="130">
                  <c:v>60.278127893037187</c:v>
                </c:pt>
                <c:pt idx="131">
                  <c:v>65.755047229141795</c:v>
                </c:pt>
                <c:pt idx="132">
                  <c:v>115.77746328497628</c:v>
                </c:pt>
                <c:pt idx="133">
                  <c:v>31.535170010828764</c:v>
                </c:pt>
                <c:pt idx="134">
                  <c:v>64.368017685507581</c:v>
                </c:pt>
                <c:pt idx="135">
                  <c:v>121.33181964062811</c:v>
                </c:pt>
                <c:pt idx="136">
                  <c:v>87.646334302381419</c:v>
                </c:pt>
                <c:pt idx="137">
                  <c:v>92.909418326287849</c:v>
                </c:pt>
                <c:pt idx="138">
                  <c:v>67.725355653364531</c:v>
                </c:pt>
                <c:pt idx="139">
                  <c:v>93.47873914640769</c:v>
                </c:pt>
                <c:pt idx="140">
                  <c:v>65.834453649860791</c:v>
                </c:pt>
                <c:pt idx="141">
                  <c:v>47.154351991002052</c:v>
                </c:pt>
                <c:pt idx="142">
                  <c:v>70.472281557084926</c:v>
                </c:pt>
                <c:pt idx="143">
                  <c:v>95.214256758039184</c:v>
                </c:pt>
                <c:pt idx="144">
                  <c:v>97.636199441011641</c:v>
                </c:pt>
                <c:pt idx="145">
                  <c:v>104.78404068653649</c:v>
                </c:pt>
                <c:pt idx="146">
                  <c:v>58.551053372203874</c:v>
                </c:pt>
                <c:pt idx="147">
                  <c:v>122.00641667281199</c:v>
                </c:pt>
                <c:pt idx="148">
                  <c:v>94.523586082238168</c:v>
                </c:pt>
                <c:pt idx="149">
                  <c:v>108.53885577668876</c:v>
                </c:pt>
                <c:pt idx="150">
                  <c:v>87.366173133227022</c:v>
                </c:pt>
                <c:pt idx="151">
                  <c:v>97.913972484692906</c:v>
                </c:pt>
                <c:pt idx="152">
                  <c:v>66.531269683640332</c:v>
                </c:pt>
                <c:pt idx="153">
                  <c:v>110.33642132501825</c:v>
                </c:pt>
                <c:pt idx="154">
                  <c:v>121.26886648005942</c:v>
                </c:pt>
                <c:pt idx="155">
                  <c:v>69.333845732217426</c:v>
                </c:pt>
                <c:pt idx="156">
                  <c:v>97.411176892599443</c:v>
                </c:pt>
                <c:pt idx="157">
                  <c:v>121.61370078744577</c:v>
                </c:pt>
                <c:pt idx="158">
                  <c:v>84.096635358398217</c:v>
                </c:pt>
                <c:pt idx="159">
                  <c:v>72.760206678227718</c:v>
                </c:pt>
                <c:pt idx="160">
                  <c:v>61.610566684620913</c:v>
                </c:pt>
                <c:pt idx="161">
                  <c:v>103.63712535437313</c:v>
                </c:pt>
                <c:pt idx="162">
                  <c:v>133.79959380548172</c:v>
                </c:pt>
                <c:pt idx="163">
                  <c:v>90.091046885812133</c:v>
                </c:pt>
                <c:pt idx="164">
                  <c:v>123.65882533152384</c:v>
                </c:pt>
                <c:pt idx="165">
                  <c:v>120.03389344972734</c:v>
                </c:pt>
                <c:pt idx="166">
                  <c:v>49.179490214992384</c:v>
                </c:pt>
                <c:pt idx="167">
                  <c:v>113.04654451197983</c:v>
                </c:pt>
                <c:pt idx="168">
                  <c:v>112.72371004486445</c:v>
                </c:pt>
                <c:pt idx="169">
                  <c:v>109.04258657784679</c:v>
                </c:pt>
                <c:pt idx="170">
                  <c:v>126.12878970288165</c:v>
                </c:pt>
                <c:pt idx="171">
                  <c:v>91.177494881323355</c:v>
                </c:pt>
                <c:pt idx="172">
                  <c:v>103.99691055329122</c:v>
                </c:pt>
                <c:pt idx="173">
                  <c:v>81.300445934222267</c:v>
                </c:pt>
                <c:pt idx="174">
                  <c:v>92.796231170242606</c:v>
                </c:pt>
                <c:pt idx="175">
                  <c:v>48.785191863921547</c:v>
                </c:pt>
                <c:pt idx="176">
                  <c:v>112.28044249542789</c:v>
                </c:pt>
                <c:pt idx="177">
                  <c:v>124.13328408584455</c:v>
                </c:pt>
                <c:pt idx="178">
                  <c:v>106.04866936278562</c:v>
                </c:pt>
                <c:pt idx="179">
                  <c:v>41.464024327354899</c:v>
                </c:pt>
                <c:pt idx="180">
                  <c:v>35.492155857338659</c:v>
                </c:pt>
                <c:pt idx="181">
                  <c:v>55.119282226567542</c:v>
                </c:pt>
                <c:pt idx="182">
                  <c:v>92.168349825987804</c:v>
                </c:pt>
                <c:pt idx="183">
                  <c:v>70.233715056311141</c:v>
                </c:pt>
                <c:pt idx="184">
                  <c:v>107.72895500088742</c:v>
                </c:pt>
                <c:pt idx="185">
                  <c:v>64.630835230630851</c:v>
                </c:pt>
                <c:pt idx="186">
                  <c:v>86.406110825548893</c:v>
                </c:pt>
                <c:pt idx="187">
                  <c:v>101.30819118477298</c:v>
                </c:pt>
                <c:pt idx="188">
                  <c:v>69.952301813353643</c:v>
                </c:pt>
                <c:pt idx="189">
                  <c:v>109.57944612554179</c:v>
                </c:pt>
                <c:pt idx="190">
                  <c:v>97.439133059979753</c:v>
                </c:pt>
                <c:pt idx="191">
                  <c:v>94.660552836883113</c:v>
                </c:pt>
                <c:pt idx="192">
                  <c:v>51.056368040196851</c:v>
                </c:pt>
                <c:pt idx="193">
                  <c:v>93.132026084204</c:v>
                </c:pt>
                <c:pt idx="194">
                  <c:v>102.79367179538059</c:v>
                </c:pt>
                <c:pt idx="195">
                  <c:v>99.17675292708995</c:v>
                </c:pt>
                <c:pt idx="196">
                  <c:v>113.65235629004034</c:v>
                </c:pt>
                <c:pt idx="197">
                  <c:v>126.61038184186984</c:v>
                </c:pt>
                <c:pt idx="198">
                  <c:v>74.645007859865103</c:v>
                </c:pt>
                <c:pt idx="199">
                  <c:v>128.2955018921991</c:v>
                </c:pt>
                <c:pt idx="200">
                  <c:v>50.98032596971855</c:v>
                </c:pt>
                <c:pt idx="201">
                  <c:v>91.805095784654668</c:v>
                </c:pt>
                <c:pt idx="202">
                  <c:v>108.61946018309786</c:v>
                </c:pt>
                <c:pt idx="203">
                  <c:v>76.014819688051972</c:v>
                </c:pt>
                <c:pt idx="204">
                  <c:v>101.95150098386669</c:v>
                </c:pt>
                <c:pt idx="205">
                  <c:v>65.796745897128758</c:v>
                </c:pt>
                <c:pt idx="206">
                  <c:v>86.253131262353563</c:v>
                </c:pt>
                <c:pt idx="207">
                  <c:v>65.723387625723149</c:v>
                </c:pt>
                <c:pt idx="208">
                  <c:v>63.630742183498711</c:v>
                </c:pt>
                <c:pt idx="209">
                  <c:v>74.246931872827773</c:v>
                </c:pt>
                <c:pt idx="210">
                  <c:v>87.31005342326462</c:v>
                </c:pt>
                <c:pt idx="211">
                  <c:v>113.10566020511892</c:v>
                </c:pt>
                <c:pt idx="212">
                  <c:v>119.55418869622571</c:v>
                </c:pt>
                <c:pt idx="213">
                  <c:v>73.279574041565184</c:v>
                </c:pt>
                <c:pt idx="214">
                  <c:v>84.611013126567613</c:v>
                </c:pt>
                <c:pt idx="215">
                  <c:v>116.80969344104861</c:v>
                </c:pt>
                <c:pt idx="216">
                  <c:v>112.55602549521552</c:v>
                </c:pt>
                <c:pt idx="217">
                  <c:v>84.279067407950166</c:v>
                </c:pt>
                <c:pt idx="218">
                  <c:v>99.215889186415978</c:v>
                </c:pt>
                <c:pt idx="219">
                  <c:v>110.21545036045381</c:v>
                </c:pt>
                <c:pt idx="220">
                  <c:v>65.522856751507646</c:v>
                </c:pt>
                <c:pt idx="221">
                  <c:v>107.0467747204378</c:v>
                </c:pt>
                <c:pt idx="222">
                  <c:v>98.830396234192719</c:v>
                </c:pt>
                <c:pt idx="223">
                  <c:v>46.295688423394942</c:v>
                </c:pt>
                <c:pt idx="224">
                  <c:v>122.03099799455012</c:v>
                </c:pt>
                <c:pt idx="225">
                  <c:v>44.434536461431883</c:v>
                </c:pt>
                <c:pt idx="226">
                  <c:v>19.058255833006012</c:v>
                </c:pt>
                <c:pt idx="227">
                  <c:v>48.232202354286088</c:v>
                </c:pt>
                <c:pt idx="228">
                  <c:v>15.010014708575209</c:v>
                </c:pt>
                <c:pt idx="229">
                  <c:v>53.026164721634679</c:v>
                </c:pt>
                <c:pt idx="230">
                  <c:v>50.623763055056401</c:v>
                </c:pt>
                <c:pt idx="231">
                  <c:v>77.170251717035939</c:v>
                </c:pt>
                <c:pt idx="232">
                  <c:v>107.14858183067827</c:v>
                </c:pt>
                <c:pt idx="233">
                  <c:v>88.352041596468965</c:v>
                </c:pt>
                <c:pt idx="234">
                  <c:v>108.96805945034912</c:v>
                </c:pt>
                <c:pt idx="235">
                  <c:v>106.86834492588304</c:v>
                </c:pt>
                <c:pt idx="236">
                  <c:v>95.547440868449911</c:v>
                </c:pt>
                <c:pt idx="237">
                  <c:v>102.39190354325967</c:v>
                </c:pt>
                <c:pt idx="238">
                  <c:v>105.26837565576707</c:v>
                </c:pt>
                <c:pt idx="239">
                  <c:v>83.840968009875027</c:v>
                </c:pt>
                <c:pt idx="240">
                  <c:v>103.41351204315536</c:v>
                </c:pt>
                <c:pt idx="241">
                  <c:v>97.925740704250757</c:v>
                </c:pt>
                <c:pt idx="242">
                  <c:v>98.146647797353069</c:v>
                </c:pt>
                <c:pt idx="243">
                  <c:v>96.70616266930972</c:v>
                </c:pt>
                <c:pt idx="244">
                  <c:v>108.7556219533419</c:v>
                </c:pt>
                <c:pt idx="245">
                  <c:v>63.346178917660978</c:v>
                </c:pt>
                <c:pt idx="246">
                  <c:v>112.64809024990785</c:v>
                </c:pt>
                <c:pt idx="247">
                  <c:v>41.686379903461415</c:v>
                </c:pt>
                <c:pt idx="248">
                  <c:v>52.901968719060299</c:v>
                </c:pt>
                <c:pt idx="249">
                  <c:v>52.759314115415172</c:v>
                </c:pt>
                <c:pt idx="250">
                  <c:v>113.51712233955652</c:v>
                </c:pt>
                <c:pt idx="251">
                  <c:v>50.921178817656831</c:v>
                </c:pt>
                <c:pt idx="252">
                  <c:v>103.82298134552147</c:v>
                </c:pt>
                <c:pt idx="253">
                  <c:v>72.52899998687603</c:v>
                </c:pt>
                <c:pt idx="254">
                  <c:v>85.269422022118277</c:v>
                </c:pt>
                <c:pt idx="255">
                  <c:v>115.13143536849718</c:v>
                </c:pt>
                <c:pt idx="256">
                  <c:v>97.492356925140356</c:v>
                </c:pt>
                <c:pt idx="257">
                  <c:v>91.702572349854847</c:v>
                </c:pt>
                <c:pt idx="258">
                  <c:v>58.294967798306125</c:v>
                </c:pt>
                <c:pt idx="259">
                  <c:v>107.11778605446283</c:v>
                </c:pt>
                <c:pt idx="260">
                  <c:v>98.808805517883783</c:v>
                </c:pt>
                <c:pt idx="261">
                  <c:v>88.79148565066545</c:v>
                </c:pt>
                <c:pt idx="262">
                  <c:v>71.518904907404462</c:v>
                </c:pt>
                <c:pt idx="263">
                  <c:v>88.901438217691123</c:v>
                </c:pt>
                <c:pt idx="264">
                  <c:v>66.990809914701984</c:v>
                </c:pt>
                <c:pt idx="265">
                  <c:v>109.1254283038386</c:v>
                </c:pt>
                <c:pt idx="266">
                  <c:v>64.183553960401085</c:v>
                </c:pt>
                <c:pt idx="267">
                  <c:v>124.40291522131309</c:v>
                </c:pt>
                <c:pt idx="268">
                  <c:v>106.76928130574291</c:v>
                </c:pt>
                <c:pt idx="269">
                  <c:v>110.77763471118948</c:v>
                </c:pt>
                <c:pt idx="270">
                  <c:v>79.792178472612562</c:v>
                </c:pt>
                <c:pt idx="271">
                  <c:v>61.34500975229254</c:v>
                </c:pt>
                <c:pt idx="272">
                  <c:v>67.108916365000155</c:v>
                </c:pt>
                <c:pt idx="273">
                  <c:v>98.04724801055103</c:v>
                </c:pt>
                <c:pt idx="274">
                  <c:v>95.938488929624569</c:v>
                </c:pt>
                <c:pt idx="275">
                  <c:v>107.22160093512454</c:v>
                </c:pt>
                <c:pt idx="276">
                  <c:v>52.075642315469324</c:v>
                </c:pt>
                <c:pt idx="277">
                  <c:v>61.241273310492481</c:v>
                </c:pt>
                <c:pt idx="278">
                  <c:v>28.202847294476605</c:v>
                </c:pt>
                <c:pt idx="279">
                  <c:v>86.971533204568843</c:v>
                </c:pt>
                <c:pt idx="280">
                  <c:v>56.808940014800328</c:v>
                </c:pt>
                <c:pt idx="281">
                  <c:v>110.22405619824551</c:v>
                </c:pt>
                <c:pt idx="282">
                  <c:v>84.270756638345929</c:v>
                </c:pt>
                <c:pt idx="283">
                  <c:v>71.615760372358977</c:v>
                </c:pt>
                <c:pt idx="284">
                  <c:v>87.265360094718332</c:v>
                </c:pt>
                <c:pt idx="285">
                  <c:v>77.05603920308927</c:v>
                </c:pt>
                <c:pt idx="286">
                  <c:v>93.839313049624508</c:v>
                </c:pt>
                <c:pt idx="287">
                  <c:v>68.159203070619711</c:v>
                </c:pt>
                <c:pt idx="288">
                  <c:v>37.246793711724273</c:v>
                </c:pt>
                <c:pt idx="289">
                  <c:v>125.45679205953731</c:v>
                </c:pt>
                <c:pt idx="290">
                  <c:v>102.58887996265068</c:v>
                </c:pt>
                <c:pt idx="291">
                  <c:v>95.143008123551283</c:v>
                </c:pt>
                <c:pt idx="292">
                  <c:v>114.47950122193529</c:v>
                </c:pt>
                <c:pt idx="293">
                  <c:v>114.91682172054027</c:v>
                </c:pt>
                <c:pt idx="294">
                  <c:v>40.472637668182564</c:v>
                </c:pt>
                <c:pt idx="295">
                  <c:v>74.104597701907053</c:v>
                </c:pt>
                <c:pt idx="296">
                  <c:v>101.71268583216029</c:v>
                </c:pt>
                <c:pt idx="297">
                  <c:v>73.431698089736443</c:v>
                </c:pt>
                <c:pt idx="298">
                  <c:v>54.597349168736159</c:v>
                </c:pt>
                <c:pt idx="299">
                  <c:v>57.219499098241968</c:v>
                </c:pt>
                <c:pt idx="300">
                  <c:v>102.08129857684462</c:v>
                </c:pt>
                <c:pt idx="301">
                  <c:v>98.649000830751604</c:v>
                </c:pt>
                <c:pt idx="302">
                  <c:v>127.17379430758891</c:v>
                </c:pt>
                <c:pt idx="303">
                  <c:v>99.172445416677817</c:v>
                </c:pt>
                <c:pt idx="304">
                  <c:v>67.908250616840903</c:v>
                </c:pt>
                <c:pt idx="305">
                  <c:v>119.54316021505153</c:v>
                </c:pt>
                <c:pt idx="306">
                  <c:v>92.391949093510561</c:v>
                </c:pt>
                <c:pt idx="307">
                  <c:v>92.799243574019442</c:v>
                </c:pt>
                <c:pt idx="308">
                  <c:v>83.168169214875633</c:v>
                </c:pt>
                <c:pt idx="309">
                  <c:v>82.303906055709561</c:v>
                </c:pt>
                <c:pt idx="310">
                  <c:v>78.097715278791085</c:v>
                </c:pt>
                <c:pt idx="311">
                  <c:v>48.417053574321066</c:v>
                </c:pt>
                <c:pt idx="312">
                  <c:v>127.09450085563908</c:v>
                </c:pt>
                <c:pt idx="313">
                  <c:v>87.438564912522139</c:v>
                </c:pt>
                <c:pt idx="314">
                  <c:v>62.476031798584856</c:v>
                </c:pt>
                <c:pt idx="315">
                  <c:v>64.828631627834483</c:v>
                </c:pt>
                <c:pt idx="316">
                  <c:v>97.65611374681427</c:v>
                </c:pt>
                <c:pt idx="317">
                  <c:v>115.54354345391698</c:v>
                </c:pt>
                <c:pt idx="318">
                  <c:v>99.87194988827477</c:v>
                </c:pt>
                <c:pt idx="319">
                  <c:v>86.477949205978135</c:v>
                </c:pt>
                <c:pt idx="320">
                  <c:v>97.197817239450785</c:v>
                </c:pt>
                <c:pt idx="321">
                  <c:v>70.811342658008442</c:v>
                </c:pt>
                <c:pt idx="322">
                  <c:v>60.403734087943747</c:v>
                </c:pt>
                <c:pt idx="323">
                  <c:v>43.07508702533714</c:v>
                </c:pt>
                <c:pt idx="324">
                  <c:v>91.503770686459376</c:v>
                </c:pt>
                <c:pt idx="325">
                  <c:v>105.66304624913219</c:v>
                </c:pt>
                <c:pt idx="326">
                  <c:v>81.398289604879878</c:v>
                </c:pt>
                <c:pt idx="327">
                  <c:v>107.74895529517761</c:v>
                </c:pt>
                <c:pt idx="328">
                  <c:v>91.467145001865802</c:v>
                </c:pt>
                <c:pt idx="329">
                  <c:v>135.15234488639214</c:v>
                </c:pt>
                <c:pt idx="330">
                  <c:v>115.93885708660542</c:v>
                </c:pt>
                <c:pt idx="331">
                  <c:v>81.930933066671585</c:v>
                </c:pt>
                <c:pt idx="332">
                  <c:v>55.581789319216249</c:v>
                </c:pt>
                <c:pt idx="333">
                  <c:v>98.938956215931555</c:v>
                </c:pt>
                <c:pt idx="334">
                  <c:v>118.69976791604827</c:v>
                </c:pt>
                <c:pt idx="335">
                  <c:v>108.36700439071822</c:v>
                </c:pt>
                <c:pt idx="336">
                  <c:v>107.40539007300724</c:v>
                </c:pt>
                <c:pt idx="337">
                  <c:v>62.506766564402795</c:v>
                </c:pt>
                <c:pt idx="338">
                  <c:v>80.68294439889813</c:v>
                </c:pt>
                <c:pt idx="339">
                  <c:v>95.542871816185354</c:v>
                </c:pt>
                <c:pt idx="340">
                  <c:v>67.091790253421237</c:v>
                </c:pt>
                <c:pt idx="341">
                  <c:v>78.68062227324161</c:v>
                </c:pt>
                <c:pt idx="342">
                  <c:v>106.13483668095819</c:v>
                </c:pt>
                <c:pt idx="343">
                  <c:v>41.377740295319683</c:v>
                </c:pt>
                <c:pt idx="344">
                  <c:v>77.164356611850209</c:v>
                </c:pt>
                <c:pt idx="345">
                  <c:v>119.13869606375123</c:v>
                </c:pt>
                <c:pt idx="346">
                  <c:v>68.95964468974816</c:v>
                </c:pt>
                <c:pt idx="347">
                  <c:v>94.020377806193892</c:v>
                </c:pt>
                <c:pt idx="348">
                  <c:v>74.91550279775683</c:v>
                </c:pt>
                <c:pt idx="349">
                  <c:v>94.607207152990412</c:v>
                </c:pt>
                <c:pt idx="350">
                  <c:v>77.771445957371924</c:v>
                </c:pt>
                <c:pt idx="351">
                  <c:v>48.464094119122002</c:v>
                </c:pt>
                <c:pt idx="352">
                  <c:v>69.661948386577492</c:v>
                </c:pt>
                <c:pt idx="353">
                  <c:v>115.23076801669289</c:v>
                </c:pt>
                <c:pt idx="354">
                  <c:v>94.82515734783685</c:v>
                </c:pt>
                <c:pt idx="355">
                  <c:v>128.64626792105327</c:v>
                </c:pt>
                <c:pt idx="356">
                  <c:v>87.378133409466642</c:v>
                </c:pt>
                <c:pt idx="357">
                  <c:v>105.92613475559878</c:v>
                </c:pt>
                <c:pt idx="358">
                  <c:v>90.95595452949344</c:v>
                </c:pt>
                <c:pt idx="359">
                  <c:v>116.89972663518385</c:v>
                </c:pt>
                <c:pt idx="360">
                  <c:v>95.169982754022143</c:v>
                </c:pt>
                <c:pt idx="361">
                  <c:v>110.62075441163576</c:v>
                </c:pt>
                <c:pt idx="362">
                  <c:v>81.246456695624829</c:v>
                </c:pt>
                <c:pt idx="363">
                  <c:v>113.13635890612358</c:v>
                </c:pt>
                <c:pt idx="364">
                  <c:v>105.2694578368969</c:v>
                </c:pt>
                <c:pt idx="365">
                  <c:v>83.180242710746469</c:v>
                </c:pt>
                <c:pt idx="366">
                  <c:v>105.75718511132395</c:v>
                </c:pt>
                <c:pt idx="367">
                  <c:v>134.90003945599815</c:v>
                </c:pt>
                <c:pt idx="368">
                  <c:v>95.051215152118459</c:v>
                </c:pt>
                <c:pt idx="369">
                  <c:v>85.652756073670503</c:v>
                </c:pt>
                <c:pt idx="370">
                  <c:v>79.304708254343666</c:v>
                </c:pt>
                <c:pt idx="371">
                  <c:v>112.1498494803952</c:v>
                </c:pt>
                <c:pt idx="372">
                  <c:v>89.992040559334541</c:v>
                </c:pt>
                <c:pt idx="373">
                  <c:v>80.566830394985971</c:v>
                </c:pt>
                <c:pt idx="374">
                  <c:v>127.19918488350648</c:v>
                </c:pt>
                <c:pt idx="375">
                  <c:v>127.97190637142268</c:v>
                </c:pt>
                <c:pt idx="376">
                  <c:v>40.841691359004294</c:v>
                </c:pt>
                <c:pt idx="377">
                  <c:v>113.10387229372688</c:v>
                </c:pt>
                <c:pt idx="378">
                  <c:v>97.613817785717728</c:v>
                </c:pt>
                <c:pt idx="379">
                  <c:v>79.981262181738117</c:v>
                </c:pt>
                <c:pt idx="380">
                  <c:v>129.04517618185119</c:v>
                </c:pt>
                <c:pt idx="381">
                  <c:v>62.064156691788639</c:v>
                </c:pt>
                <c:pt idx="382">
                  <c:v>118.81215219668482</c:v>
                </c:pt>
                <c:pt idx="383">
                  <c:v>100.8571520769959</c:v>
                </c:pt>
                <c:pt idx="384">
                  <c:v>84.411974649782081</c:v>
                </c:pt>
                <c:pt idx="385">
                  <c:v>37.978860795612029</c:v>
                </c:pt>
                <c:pt idx="386">
                  <c:v>106.2878629818094</c:v>
                </c:pt>
                <c:pt idx="387">
                  <c:v>131.03681362135251</c:v>
                </c:pt>
                <c:pt idx="388">
                  <c:v>103.90158706276617</c:v>
                </c:pt>
                <c:pt idx="389">
                  <c:v>91.417455415145866</c:v>
                </c:pt>
                <c:pt idx="390">
                  <c:v>69.145433394155205</c:v>
                </c:pt>
                <c:pt idx="391">
                  <c:v>62.019833481551132</c:v>
                </c:pt>
                <c:pt idx="392">
                  <c:v>110.58125029385693</c:v>
                </c:pt>
                <c:pt idx="393">
                  <c:v>84.087273878323373</c:v>
                </c:pt>
                <c:pt idx="394">
                  <c:v>118.68150580157968</c:v>
                </c:pt>
                <c:pt idx="395">
                  <c:v>58.962188038700681</c:v>
                </c:pt>
                <c:pt idx="396">
                  <c:v>89.950461567893427</c:v>
                </c:pt>
                <c:pt idx="397">
                  <c:v>95.172279036682198</c:v>
                </c:pt>
                <c:pt idx="398">
                  <c:v>63.199166581842007</c:v>
                </c:pt>
                <c:pt idx="399">
                  <c:v>111.79482072599302</c:v>
                </c:pt>
                <c:pt idx="400">
                  <c:v>80.930137446843844</c:v>
                </c:pt>
                <c:pt idx="401">
                  <c:v>98.854942936965045</c:v>
                </c:pt>
                <c:pt idx="402">
                  <c:v>72.909725312220985</c:v>
                </c:pt>
                <c:pt idx="403">
                  <c:v>65.308509699641846</c:v>
                </c:pt>
                <c:pt idx="404">
                  <c:v>100.93597746304569</c:v>
                </c:pt>
                <c:pt idx="405">
                  <c:v>81.000852888738223</c:v>
                </c:pt>
                <c:pt idx="406">
                  <c:v>112.76572686652541</c:v>
                </c:pt>
                <c:pt idx="407">
                  <c:v>127.09408453188662</c:v>
                </c:pt>
                <c:pt idx="408">
                  <c:v>77.286441459826918</c:v>
                </c:pt>
                <c:pt idx="409">
                  <c:v>129.38201268075622</c:v>
                </c:pt>
                <c:pt idx="410">
                  <c:v>82.853351160063312</c:v>
                </c:pt>
                <c:pt idx="411">
                  <c:v>87.899649890457383</c:v>
                </c:pt>
                <c:pt idx="412">
                  <c:v>92.30593264483484</c:v>
                </c:pt>
                <c:pt idx="413">
                  <c:v>71.390890950146144</c:v>
                </c:pt>
                <c:pt idx="414">
                  <c:v>96.667763284045407</c:v>
                </c:pt>
                <c:pt idx="415">
                  <c:v>75.764331269519758</c:v>
                </c:pt>
                <c:pt idx="416">
                  <c:v>86.047067917337401</c:v>
                </c:pt>
                <c:pt idx="417">
                  <c:v>86.447713910736695</c:v>
                </c:pt>
                <c:pt idx="418">
                  <c:v>69.089245278378726</c:v>
                </c:pt>
                <c:pt idx="419">
                  <c:v>84.599666323926357</c:v>
                </c:pt>
                <c:pt idx="420">
                  <c:v>71.53873400505941</c:v>
                </c:pt>
                <c:pt idx="421">
                  <c:v>114.12202775106397</c:v>
                </c:pt>
                <c:pt idx="422">
                  <c:v>97.997562605124443</c:v>
                </c:pt>
                <c:pt idx="423">
                  <c:v>67.121570466813978</c:v>
                </c:pt>
                <c:pt idx="424">
                  <c:v>86.644763032062514</c:v>
                </c:pt>
                <c:pt idx="425">
                  <c:v>101.86175868268833</c:v>
                </c:pt>
                <c:pt idx="426">
                  <c:v>84.869018854865544</c:v>
                </c:pt>
                <c:pt idx="427">
                  <c:v>93.526026065173397</c:v>
                </c:pt>
                <c:pt idx="428">
                  <c:v>97.90161660594255</c:v>
                </c:pt>
                <c:pt idx="429">
                  <c:v>99.965361674184365</c:v>
                </c:pt>
                <c:pt idx="430">
                  <c:v>69.913496399473473</c:v>
                </c:pt>
                <c:pt idx="431">
                  <c:v>110.54852202522403</c:v>
                </c:pt>
                <c:pt idx="432">
                  <c:v>89.985517531943543</c:v>
                </c:pt>
                <c:pt idx="433">
                  <c:v>50.312404983623864</c:v>
                </c:pt>
                <c:pt idx="434">
                  <c:v>113.38632474179568</c:v>
                </c:pt>
                <c:pt idx="435">
                  <c:v>30.354642400547618</c:v>
                </c:pt>
                <c:pt idx="436">
                  <c:v>20.530677630788436</c:v>
                </c:pt>
                <c:pt idx="437">
                  <c:v>46.215463769460342</c:v>
                </c:pt>
                <c:pt idx="438">
                  <c:v>19.219636681519393</c:v>
                </c:pt>
                <c:pt idx="439">
                  <c:v>52.321625107566085</c:v>
                </c:pt>
                <c:pt idx="440">
                  <c:v>52.361588110457554</c:v>
                </c:pt>
                <c:pt idx="441">
                  <c:v>80.536533381236097</c:v>
                </c:pt>
                <c:pt idx="442">
                  <c:v>114.55602103611567</c:v>
                </c:pt>
                <c:pt idx="443">
                  <c:v>94.26435530287047</c:v>
                </c:pt>
                <c:pt idx="444">
                  <c:v>103.90918393285396</c:v>
                </c:pt>
                <c:pt idx="445">
                  <c:v>105.88561384624998</c:v>
                </c:pt>
                <c:pt idx="446">
                  <c:v>73.550659877971469</c:v>
                </c:pt>
                <c:pt idx="447">
                  <c:v>107.53931567224075</c:v>
                </c:pt>
                <c:pt idx="448">
                  <c:v>95.746460762638989</c:v>
                </c:pt>
                <c:pt idx="449">
                  <c:v>59.528948618392178</c:v>
                </c:pt>
                <c:pt idx="450">
                  <c:v>115.88468345225013</c:v>
                </c:pt>
                <c:pt idx="451">
                  <c:v>122.04798711272073</c:v>
                </c:pt>
                <c:pt idx="452">
                  <c:v>120.57013160979866</c:v>
                </c:pt>
                <c:pt idx="453">
                  <c:v>83.916064881249156</c:v>
                </c:pt>
                <c:pt idx="454">
                  <c:v>97.051534521046534</c:v>
                </c:pt>
                <c:pt idx="455">
                  <c:v>78.462439393487372</c:v>
                </c:pt>
                <c:pt idx="456">
                  <c:v>106.12510352182574</c:v>
                </c:pt>
                <c:pt idx="457">
                  <c:v>59.76295040539074</c:v>
                </c:pt>
                <c:pt idx="458">
                  <c:v>50.098465048213306</c:v>
                </c:pt>
                <c:pt idx="459">
                  <c:v>37.762228121972086</c:v>
                </c:pt>
                <c:pt idx="460">
                  <c:v>97.194134308191607</c:v>
                </c:pt>
                <c:pt idx="461">
                  <c:v>88.120148671587941</c:v>
                </c:pt>
                <c:pt idx="462">
                  <c:v>80.971323216998115</c:v>
                </c:pt>
                <c:pt idx="463">
                  <c:v>64.774780192440659</c:v>
                </c:pt>
                <c:pt idx="464">
                  <c:v>102.65485334415307</c:v>
                </c:pt>
                <c:pt idx="465">
                  <c:v>84.257964627087745</c:v>
                </c:pt>
                <c:pt idx="466">
                  <c:v>108.69960347374487</c:v>
                </c:pt>
                <c:pt idx="467">
                  <c:v>93.115887428618038</c:v>
                </c:pt>
                <c:pt idx="468">
                  <c:v>55.641102116656512</c:v>
                </c:pt>
                <c:pt idx="469">
                  <c:v>127.3647967953232</c:v>
                </c:pt>
                <c:pt idx="470">
                  <c:v>72.45858810169166</c:v>
                </c:pt>
                <c:pt idx="471">
                  <c:v>86.550531666553269</c:v>
                </c:pt>
                <c:pt idx="472">
                  <c:v>86.200346777716916</c:v>
                </c:pt>
                <c:pt idx="473">
                  <c:v>89.835871039641574</c:v>
                </c:pt>
                <c:pt idx="474">
                  <c:v>68.618800226307016</c:v>
                </c:pt>
                <c:pt idx="475">
                  <c:v>108.04262937554623</c:v>
                </c:pt>
                <c:pt idx="476">
                  <c:v>56.538820093677337</c:v>
                </c:pt>
                <c:pt idx="477">
                  <c:v>126.746207380643</c:v>
                </c:pt>
                <c:pt idx="478">
                  <c:v>104.94227776584009</c:v>
                </c:pt>
                <c:pt idx="479">
                  <c:v>111.98556420064426</c:v>
                </c:pt>
                <c:pt idx="480">
                  <c:v>67.653689159142004</c:v>
                </c:pt>
                <c:pt idx="481">
                  <c:v>88.828656688065507</c:v>
                </c:pt>
                <c:pt idx="482">
                  <c:v>93.756604361524865</c:v>
                </c:pt>
                <c:pt idx="483">
                  <c:v>100.13701667533239</c:v>
                </c:pt>
                <c:pt idx="484">
                  <c:v>111.27490243930862</c:v>
                </c:pt>
                <c:pt idx="485">
                  <c:v>103.48356306496372</c:v>
                </c:pt>
                <c:pt idx="486">
                  <c:v>57.579206299891958</c:v>
                </c:pt>
                <c:pt idx="487">
                  <c:v>96.174916595791998</c:v>
                </c:pt>
                <c:pt idx="488">
                  <c:v>45.647724892909032</c:v>
                </c:pt>
                <c:pt idx="489">
                  <c:v>79.590898224902688</c:v>
                </c:pt>
                <c:pt idx="490">
                  <c:v>59.763410335683773</c:v>
                </c:pt>
                <c:pt idx="491">
                  <c:v>96.545486192537425</c:v>
                </c:pt>
                <c:pt idx="492">
                  <c:v>45.059368331202307</c:v>
                </c:pt>
                <c:pt idx="493">
                  <c:v>61.928936921264508</c:v>
                </c:pt>
                <c:pt idx="494">
                  <c:v>98.731585053957247</c:v>
                </c:pt>
                <c:pt idx="495">
                  <c:v>77.671374520419064</c:v>
                </c:pt>
                <c:pt idx="496">
                  <c:v>102.03635571948418</c:v>
                </c:pt>
                <c:pt idx="497">
                  <c:v>66.29817471035426</c:v>
                </c:pt>
                <c:pt idx="498">
                  <c:v>68.790143994415189</c:v>
                </c:pt>
                <c:pt idx="499">
                  <c:v>128.11611540559716</c:v>
                </c:pt>
                <c:pt idx="500">
                  <c:v>100.16716372859315</c:v>
                </c:pt>
                <c:pt idx="501">
                  <c:v>106.01302005262824</c:v>
                </c:pt>
                <c:pt idx="502">
                  <c:v>123.94083006271171</c:v>
                </c:pt>
                <c:pt idx="503">
                  <c:v>112.80668658066492</c:v>
                </c:pt>
                <c:pt idx="504">
                  <c:v>77.182961912129471</c:v>
                </c:pt>
                <c:pt idx="505">
                  <c:v>87.477580615401422</c:v>
                </c:pt>
                <c:pt idx="506">
                  <c:v>101.79705367722707</c:v>
                </c:pt>
                <c:pt idx="507">
                  <c:v>65.78816103431879</c:v>
                </c:pt>
                <c:pt idx="508">
                  <c:v>65.273468339199297</c:v>
                </c:pt>
                <c:pt idx="509">
                  <c:v>52.223984184827152</c:v>
                </c:pt>
                <c:pt idx="510">
                  <c:v>106.44609080684636</c:v>
                </c:pt>
                <c:pt idx="511">
                  <c:v>98.25880413737471</c:v>
                </c:pt>
                <c:pt idx="512">
                  <c:v>125.72841290986599</c:v>
                </c:pt>
                <c:pt idx="513">
                  <c:v>88.597062151940648</c:v>
                </c:pt>
                <c:pt idx="514">
                  <c:v>88.469782756596985</c:v>
                </c:pt>
                <c:pt idx="515">
                  <c:v>117.66172805476108</c:v>
                </c:pt>
                <c:pt idx="516">
                  <c:v>78.458875321573558</c:v>
                </c:pt>
                <c:pt idx="517">
                  <c:v>91.611149959612106</c:v>
                </c:pt>
                <c:pt idx="518">
                  <c:v>84.03398105382017</c:v>
                </c:pt>
                <c:pt idx="519">
                  <c:v>84.260953967066484</c:v>
                </c:pt>
                <c:pt idx="520">
                  <c:v>60.439813137911962</c:v>
                </c:pt>
                <c:pt idx="521">
                  <c:v>79.931536390049502</c:v>
                </c:pt>
                <c:pt idx="522">
                  <c:v>126.83567414399042</c:v>
                </c:pt>
                <c:pt idx="523">
                  <c:v>80.718956759735946</c:v>
                </c:pt>
                <c:pt idx="524">
                  <c:v>81.647779022633571</c:v>
                </c:pt>
                <c:pt idx="525">
                  <c:v>86.238359979798034</c:v>
                </c:pt>
                <c:pt idx="526">
                  <c:v>105.42010059131002</c:v>
                </c:pt>
                <c:pt idx="527">
                  <c:v>124.71701039460619</c:v>
                </c:pt>
                <c:pt idx="528">
                  <c:v>101.91760590619006</c:v>
                </c:pt>
                <c:pt idx="529">
                  <c:v>116.8143320779113</c:v>
                </c:pt>
                <c:pt idx="530">
                  <c:v>65.560542957183785</c:v>
                </c:pt>
                <c:pt idx="531">
                  <c:v>70.656826128127875</c:v>
                </c:pt>
                <c:pt idx="532">
                  <c:v>78.825356111712154</c:v>
                </c:pt>
                <c:pt idx="533">
                  <c:v>51.68462290809272</c:v>
                </c:pt>
                <c:pt idx="534">
                  <c:v>108.59069482570925</c:v>
                </c:pt>
                <c:pt idx="535">
                  <c:v>110.70677609797279</c:v>
                </c:pt>
                <c:pt idx="536">
                  <c:v>76.228571893969999</c:v>
                </c:pt>
                <c:pt idx="537">
                  <c:v>92.708105825525223</c:v>
                </c:pt>
                <c:pt idx="538">
                  <c:v>85.248073106119705</c:v>
                </c:pt>
                <c:pt idx="539">
                  <c:v>125.6444320690091</c:v>
                </c:pt>
                <c:pt idx="540">
                  <c:v>118.31084705512535</c:v>
                </c:pt>
                <c:pt idx="541">
                  <c:v>96.586116903415672</c:v>
                </c:pt>
                <c:pt idx="542">
                  <c:v>42.12527364763374</c:v>
                </c:pt>
                <c:pt idx="543">
                  <c:v>101.58797740287167</c:v>
                </c:pt>
                <c:pt idx="544">
                  <c:v>124.56089302855857</c:v>
                </c:pt>
                <c:pt idx="545">
                  <c:v>107.81759362957482</c:v>
                </c:pt>
                <c:pt idx="546">
                  <c:v>108.1108335814034</c:v>
                </c:pt>
                <c:pt idx="547">
                  <c:v>78.505998847202576</c:v>
                </c:pt>
                <c:pt idx="548">
                  <c:v>78.884657647225552</c:v>
                </c:pt>
                <c:pt idx="549">
                  <c:v>89.46128741861304</c:v>
                </c:pt>
                <c:pt idx="550">
                  <c:v>82.310891684157014</c:v>
                </c:pt>
                <c:pt idx="551">
                  <c:v>50.41614812557944</c:v>
                </c:pt>
                <c:pt idx="552">
                  <c:v>99.013140104965743</c:v>
                </c:pt>
                <c:pt idx="553">
                  <c:v>32.932302028238915</c:v>
                </c:pt>
                <c:pt idx="554">
                  <c:v>90.669548963723372</c:v>
                </c:pt>
                <c:pt idx="555">
                  <c:v>119.67769680410174</c:v>
                </c:pt>
                <c:pt idx="556">
                  <c:v>103.17754696760373</c:v>
                </c:pt>
                <c:pt idx="557">
                  <c:v>105.09410932852897</c:v>
                </c:pt>
                <c:pt idx="558">
                  <c:v>84.210203634091755</c:v>
                </c:pt>
                <c:pt idx="559">
                  <c:v>99.597042621569727</c:v>
                </c:pt>
                <c:pt idx="560">
                  <c:v>60.690372853703465</c:v>
                </c:pt>
                <c:pt idx="561">
                  <c:v>44.671117700337987</c:v>
                </c:pt>
                <c:pt idx="562">
                  <c:v>81.46451642471807</c:v>
                </c:pt>
                <c:pt idx="563">
                  <c:v>115.21471319011543</c:v>
                </c:pt>
                <c:pt idx="564">
                  <c:v>112.9644738985381</c:v>
                </c:pt>
                <c:pt idx="565">
                  <c:v>99.138575634847371</c:v>
                </c:pt>
                <c:pt idx="566">
                  <c:v>73.05737417355995</c:v>
                </c:pt>
                <c:pt idx="567">
                  <c:v>113.29093554725368</c:v>
                </c:pt>
                <c:pt idx="568">
                  <c:v>104.41013805623712</c:v>
                </c:pt>
                <c:pt idx="569">
                  <c:v>100.71186605631208</c:v>
                </c:pt>
                <c:pt idx="570">
                  <c:v>96.135495990366948</c:v>
                </c:pt>
                <c:pt idx="571">
                  <c:v>111.40777189431032</c:v>
                </c:pt>
                <c:pt idx="572">
                  <c:v>97.773476804333285</c:v>
                </c:pt>
                <c:pt idx="573">
                  <c:v>114.38794698736132</c:v>
                </c:pt>
                <c:pt idx="574">
                  <c:v>98.270192035436793</c:v>
                </c:pt>
                <c:pt idx="575">
                  <c:v>61.570940165325666</c:v>
                </c:pt>
                <c:pt idx="576">
                  <c:v>96.941509681215592</c:v>
                </c:pt>
                <c:pt idx="577">
                  <c:v>112.9868827854081</c:v>
                </c:pt>
                <c:pt idx="578">
                  <c:v>105.86330756797197</c:v>
                </c:pt>
                <c:pt idx="579">
                  <c:v>74.071580126963738</c:v>
                </c:pt>
                <c:pt idx="580">
                  <c:v>58.218399688120229</c:v>
                </c:pt>
                <c:pt idx="581">
                  <c:v>115.17818811896618</c:v>
                </c:pt>
                <c:pt idx="582">
                  <c:v>132.8910572002633</c:v>
                </c:pt>
                <c:pt idx="583">
                  <c:v>94.534616040586229</c:v>
                </c:pt>
                <c:pt idx="584">
                  <c:v>135.08751144005393</c:v>
                </c:pt>
                <c:pt idx="585">
                  <c:v>131.13902526738627</c:v>
                </c:pt>
                <c:pt idx="586">
                  <c:v>83.613591781066631</c:v>
                </c:pt>
                <c:pt idx="587">
                  <c:v>121.1499979149105</c:v>
                </c:pt>
                <c:pt idx="588">
                  <c:v>103.3270423496588</c:v>
                </c:pt>
                <c:pt idx="589">
                  <c:v>99.327588923457725</c:v>
                </c:pt>
                <c:pt idx="590">
                  <c:v>126.78994770659972</c:v>
                </c:pt>
                <c:pt idx="591">
                  <c:v>71.561425372516979</c:v>
                </c:pt>
                <c:pt idx="592">
                  <c:v>119.74224898365507</c:v>
                </c:pt>
                <c:pt idx="593">
                  <c:v>87.45328467487316</c:v>
                </c:pt>
                <c:pt idx="594">
                  <c:v>81.243038271668766</c:v>
                </c:pt>
                <c:pt idx="595">
                  <c:v>47.128105131093591</c:v>
                </c:pt>
                <c:pt idx="596">
                  <c:v>102.94514599646334</c:v>
                </c:pt>
                <c:pt idx="597">
                  <c:v>130.26104577791472</c:v>
                </c:pt>
                <c:pt idx="598">
                  <c:v>105.79651643175731</c:v>
                </c:pt>
                <c:pt idx="599">
                  <c:v>58.555707282918895</c:v>
                </c:pt>
                <c:pt idx="600">
                  <c:v>85.761751266921706</c:v>
                </c:pt>
                <c:pt idx="601">
                  <c:v>60.440991728935401</c:v>
                </c:pt>
                <c:pt idx="602">
                  <c:v>101.08334163313313</c:v>
                </c:pt>
                <c:pt idx="603">
                  <c:v>69.877754239234676</c:v>
                </c:pt>
                <c:pt idx="604">
                  <c:v>134.36002620122915</c:v>
                </c:pt>
                <c:pt idx="605">
                  <c:v>57.845187002054843</c:v>
                </c:pt>
                <c:pt idx="606">
                  <c:v>90.112204899429173</c:v>
                </c:pt>
                <c:pt idx="607">
                  <c:v>90.59456396255311</c:v>
                </c:pt>
                <c:pt idx="608">
                  <c:v>58.513836766997585</c:v>
                </c:pt>
                <c:pt idx="609">
                  <c:v>92.722629465104177</c:v>
                </c:pt>
                <c:pt idx="610">
                  <c:v>96.369208902045358</c:v>
                </c:pt>
                <c:pt idx="611">
                  <c:v>89.820226790322437</c:v>
                </c:pt>
                <c:pt idx="612">
                  <c:v>64.919579387372451</c:v>
                </c:pt>
                <c:pt idx="613">
                  <c:v>70.376876704238668</c:v>
                </c:pt>
                <c:pt idx="614">
                  <c:v>103.50489614064891</c:v>
                </c:pt>
                <c:pt idx="615">
                  <c:v>67.701013810583802</c:v>
                </c:pt>
                <c:pt idx="616">
                  <c:v>113.8307476899631</c:v>
                </c:pt>
                <c:pt idx="617">
                  <c:v>124.42728397319017</c:v>
                </c:pt>
                <c:pt idx="618">
                  <c:v>79.674950826435975</c:v>
                </c:pt>
                <c:pt idx="619">
                  <c:v>129.54761835040699</c:v>
                </c:pt>
                <c:pt idx="620">
                  <c:v>81.576958571452082</c:v>
                </c:pt>
                <c:pt idx="621">
                  <c:v>88.639602835873845</c:v>
                </c:pt>
                <c:pt idx="622">
                  <c:v>116.77852398064422</c:v>
                </c:pt>
                <c:pt idx="623">
                  <c:v>57.129624993809145</c:v>
                </c:pt>
                <c:pt idx="624">
                  <c:v>119.40575813240605</c:v>
                </c:pt>
                <c:pt idx="625">
                  <c:v>87.94830056204141</c:v>
                </c:pt>
                <c:pt idx="626">
                  <c:v>71.090742348827945</c:v>
                </c:pt>
                <c:pt idx="627">
                  <c:v>92.28506939048242</c:v>
                </c:pt>
                <c:pt idx="628">
                  <c:v>41.016255384974727</c:v>
                </c:pt>
                <c:pt idx="629">
                  <c:v>65.867284549138006</c:v>
                </c:pt>
                <c:pt idx="630">
                  <c:v>49.1346009024926</c:v>
                </c:pt>
                <c:pt idx="631">
                  <c:v>117.75990671039827</c:v>
                </c:pt>
                <c:pt idx="632">
                  <c:v>97.344485805407047</c:v>
                </c:pt>
                <c:pt idx="633">
                  <c:v>59.508572169287845</c:v>
                </c:pt>
                <c:pt idx="634">
                  <c:v>94.446774447728842</c:v>
                </c:pt>
                <c:pt idx="635">
                  <c:v>88.849860444229762</c:v>
                </c:pt>
                <c:pt idx="636">
                  <c:v>81.271042724909535</c:v>
                </c:pt>
                <c:pt idx="637">
                  <c:v>112.67072218302167</c:v>
                </c:pt>
                <c:pt idx="638">
                  <c:v>100.81292166766245</c:v>
                </c:pt>
                <c:pt idx="639">
                  <c:v>92.270725600061823</c:v>
                </c:pt>
                <c:pt idx="640">
                  <c:v>67.345348988421847</c:v>
                </c:pt>
                <c:pt idx="641">
                  <c:v>108.8095793191074</c:v>
                </c:pt>
                <c:pt idx="642">
                  <c:v>92.179726055254321</c:v>
                </c:pt>
                <c:pt idx="643">
                  <c:v>29.623304175850866</c:v>
                </c:pt>
                <c:pt idx="644">
                  <c:v>104.76043668569851</c:v>
                </c:pt>
                <c:pt idx="645">
                  <c:v>36.634975902232554</c:v>
                </c:pt>
                <c:pt idx="646">
                  <c:v>25.076395198358902</c:v>
                </c:pt>
                <c:pt idx="647">
                  <c:v>46.672853515979654</c:v>
                </c:pt>
                <c:pt idx="648">
                  <c:v>14.382137372667176</c:v>
                </c:pt>
                <c:pt idx="649">
                  <c:v>57.805940422406792</c:v>
                </c:pt>
                <c:pt idx="650">
                  <c:v>55.386848732074391</c:v>
                </c:pt>
                <c:pt idx="651">
                  <c:v>75.942302457506585</c:v>
                </c:pt>
                <c:pt idx="652">
                  <c:v>114.85085632100575</c:v>
                </c:pt>
                <c:pt idx="653">
                  <c:v>88.804610618393085</c:v>
                </c:pt>
                <c:pt idx="654">
                  <c:v>98.884600052709061</c:v>
                </c:pt>
                <c:pt idx="655">
                  <c:v>100.04038947906986</c:v>
                </c:pt>
                <c:pt idx="656">
                  <c:v>66.646700646815532</c:v>
                </c:pt>
                <c:pt idx="657">
                  <c:v>99.750580228469047</c:v>
                </c:pt>
                <c:pt idx="658">
                  <c:v>95.459641868825713</c:v>
                </c:pt>
                <c:pt idx="659">
                  <c:v>60.857899208735695</c:v>
                </c:pt>
                <c:pt idx="660">
                  <c:v>101.59510099296249</c:v>
                </c:pt>
                <c:pt idx="661">
                  <c:v>93.894779391038426</c:v>
                </c:pt>
                <c:pt idx="662">
                  <c:v>122.4489247321944</c:v>
                </c:pt>
                <c:pt idx="663">
                  <c:v>80.645885466695177</c:v>
                </c:pt>
                <c:pt idx="664">
                  <c:v>110.03145147331392</c:v>
                </c:pt>
                <c:pt idx="665">
                  <c:v>81.824788828474979</c:v>
                </c:pt>
                <c:pt idx="666">
                  <c:v>104.42400246938472</c:v>
                </c:pt>
                <c:pt idx="667">
                  <c:v>63.53189267591781</c:v>
                </c:pt>
                <c:pt idx="668">
                  <c:v>64.926038689225123</c:v>
                </c:pt>
                <c:pt idx="669">
                  <c:v>46.110881621693217</c:v>
                </c:pt>
                <c:pt idx="670">
                  <c:v>97.191860134530771</c:v>
                </c:pt>
                <c:pt idx="671">
                  <c:v>76.441914982799545</c:v>
                </c:pt>
                <c:pt idx="672">
                  <c:v>102.08087283231384</c:v>
                </c:pt>
                <c:pt idx="673">
                  <c:v>55.277498143559583</c:v>
                </c:pt>
                <c:pt idx="674">
                  <c:v>105.45803650412071</c:v>
                </c:pt>
                <c:pt idx="675">
                  <c:v>106.25870288688205</c:v>
                </c:pt>
                <c:pt idx="676">
                  <c:v>111.3220673045238</c:v>
                </c:pt>
                <c:pt idx="677">
                  <c:v>123.51459079953781</c:v>
                </c:pt>
                <c:pt idx="678">
                  <c:v>69.350207993368969</c:v>
                </c:pt>
                <c:pt idx="679">
                  <c:v>115.49015960946933</c:v>
                </c:pt>
                <c:pt idx="680">
                  <c:v>82.067369242435191</c:v>
                </c:pt>
                <c:pt idx="681">
                  <c:v>112.12239077175865</c:v>
                </c:pt>
                <c:pt idx="682">
                  <c:v>86.350504972487713</c:v>
                </c:pt>
                <c:pt idx="683">
                  <c:v>96.401146643878377</c:v>
                </c:pt>
                <c:pt idx="684">
                  <c:v>62.513926601428615</c:v>
                </c:pt>
                <c:pt idx="685">
                  <c:v>99.952929009283423</c:v>
                </c:pt>
                <c:pt idx="686">
                  <c:v>65.700272101227512</c:v>
                </c:pt>
                <c:pt idx="687">
                  <c:v>129.8192550415169</c:v>
                </c:pt>
                <c:pt idx="688">
                  <c:v>102.41633887098429</c:v>
                </c:pt>
                <c:pt idx="689">
                  <c:v>112.83325054025846</c:v>
                </c:pt>
                <c:pt idx="690">
                  <c:v>105.4557035153512</c:v>
                </c:pt>
                <c:pt idx="691">
                  <c:v>61.293708631395234</c:v>
                </c:pt>
                <c:pt idx="692">
                  <c:v>86.47590830618924</c:v>
                </c:pt>
                <c:pt idx="693">
                  <c:v>102.71399513782592</c:v>
                </c:pt>
                <c:pt idx="694">
                  <c:v>105.31415191804921</c:v>
                </c:pt>
                <c:pt idx="695">
                  <c:v>100.00767936058593</c:v>
                </c:pt>
                <c:pt idx="696">
                  <c:v>65.228173365545985</c:v>
                </c:pt>
                <c:pt idx="697">
                  <c:v>81.82346894993124</c:v>
                </c:pt>
                <c:pt idx="698">
                  <c:v>36.080056323603472</c:v>
                </c:pt>
                <c:pt idx="699">
                  <c:v>88.499654323598037</c:v>
                </c:pt>
                <c:pt idx="700">
                  <c:v>74.119018077381966</c:v>
                </c:pt>
                <c:pt idx="701">
                  <c:v>111.88057163489492</c:v>
                </c:pt>
                <c:pt idx="702">
                  <c:v>102.22489412815814</c:v>
                </c:pt>
                <c:pt idx="703">
                  <c:v>68.817229317770327</c:v>
                </c:pt>
                <c:pt idx="704">
                  <c:v>99.151497177936065</c:v>
                </c:pt>
                <c:pt idx="705">
                  <c:v>74.748774751129929</c:v>
                </c:pt>
                <c:pt idx="706">
                  <c:v>97.453450904809088</c:v>
                </c:pt>
                <c:pt idx="707">
                  <c:v>54.202959488182408</c:v>
                </c:pt>
                <c:pt idx="708">
                  <c:v>49.062492640033142</c:v>
                </c:pt>
                <c:pt idx="709">
                  <c:v>130.41311851954279</c:v>
                </c:pt>
                <c:pt idx="710">
                  <c:v>98.0560797456735</c:v>
                </c:pt>
                <c:pt idx="711">
                  <c:v>89.628276105212862</c:v>
                </c:pt>
                <c:pt idx="712">
                  <c:v>118.95730051531528</c:v>
                </c:pt>
                <c:pt idx="713">
                  <c:v>114.1857051247916</c:v>
                </c:pt>
                <c:pt idx="714">
                  <c:v>69.414531205414434</c:v>
                </c:pt>
                <c:pt idx="715">
                  <c:v>106.04902487054632</c:v>
                </c:pt>
                <c:pt idx="716">
                  <c:v>78.146683420905546</c:v>
                </c:pt>
                <c:pt idx="717">
                  <c:v>64.871105865766054</c:v>
                </c:pt>
                <c:pt idx="718">
                  <c:v>66.792192115032137</c:v>
                </c:pt>
                <c:pt idx="719">
                  <c:v>51.487306277333687</c:v>
                </c:pt>
                <c:pt idx="720">
                  <c:v>103.20327924091623</c:v>
                </c:pt>
                <c:pt idx="721">
                  <c:v>102.1714860775172</c:v>
                </c:pt>
                <c:pt idx="722">
                  <c:v>128.8080673923306</c:v>
                </c:pt>
                <c:pt idx="723">
                  <c:v>94.317420266940559</c:v>
                </c:pt>
                <c:pt idx="724">
                  <c:v>90.008652286156391</c:v>
                </c:pt>
                <c:pt idx="725">
                  <c:v>118.64261753313941</c:v>
                </c:pt>
                <c:pt idx="726">
                  <c:v>94.047171354532367</c:v>
                </c:pt>
                <c:pt idx="727">
                  <c:v>98.37489249565364</c:v>
                </c:pt>
                <c:pt idx="728">
                  <c:v>93.375656852502544</c:v>
                </c:pt>
                <c:pt idx="729">
                  <c:v>88.736201704249126</c:v>
                </c:pt>
                <c:pt idx="730">
                  <c:v>73.142180879159241</c:v>
                </c:pt>
                <c:pt idx="731">
                  <c:v>53.072257106153074</c:v>
                </c:pt>
                <c:pt idx="732">
                  <c:v>126.67332530982419</c:v>
                </c:pt>
                <c:pt idx="733">
                  <c:v>101.37230902447621</c:v>
                </c:pt>
                <c:pt idx="734">
                  <c:v>76.815259784732078</c:v>
                </c:pt>
                <c:pt idx="735">
                  <c:v>78.029901126334309</c:v>
                </c:pt>
                <c:pt idx="736">
                  <c:v>104.98150531034517</c:v>
                </c:pt>
                <c:pt idx="737">
                  <c:v>116.20718567433742</c:v>
                </c:pt>
                <c:pt idx="738">
                  <c:v>101.41369699540118</c:v>
                </c:pt>
                <c:pt idx="739">
                  <c:v>91.359852765102275</c:v>
                </c:pt>
                <c:pt idx="740">
                  <c:v>79.410105879914312</c:v>
                </c:pt>
                <c:pt idx="741">
                  <c:v>65.193712827968213</c:v>
                </c:pt>
                <c:pt idx="742">
                  <c:v>66.639713753986499</c:v>
                </c:pt>
                <c:pt idx="743">
                  <c:v>36.272628202879609</c:v>
                </c:pt>
                <c:pt idx="744">
                  <c:v>108.99838719473482</c:v>
                </c:pt>
                <c:pt idx="745">
                  <c:v>114.31811506779428</c:v>
                </c:pt>
                <c:pt idx="746">
                  <c:v>80.648893841239129</c:v>
                </c:pt>
                <c:pt idx="747">
                  <c:v>107.87678520855501</c:v>
                </c:pt>
                <c:pt idx="748">
                  <c:v>103.50492575283204</c:v>
                </c:pt>
                <c:pt idx="749">
                  <c:v>136.87284251661956</c:v>
                </c:pt>
                <c:pt idx="750">
                  <c:v>115.80000135525441</c:v>
                </c:pt>
                <c:pt idx="751">
                  <c:v>96.759970499553305</c:v>
                </c:pt>
                <c:pt idx="752">
                  <c:v>48.714298030243221</c:v>
                </c:pt>
                <c:pt idx="753">
                  <c:v>100.99114994487745</c:v>
                </c:pt>
                <c:pt idx="754">
                  <c:v>132.47671476194449</c:v>
                </c:pt>
                <c:pt idx="755">
                  <c:v>100.4811753986726</c:v>
                </c:pt>
                <c:pt idx="756">
                  <c:v>103.77324967391088</c:v>
                </c:pt>
                <c:pt idx="757">
                  <c:v>81.043730956634406</c:v>
                </c:pt>
                <c:pt idx="758">
                  <c:v>98.47833283612151</c:v>
                </c:pt>
                <c:pt idx="759">
                  <c:v>59.776478710553086</c:v>
                </c:pt>
                <c:pt idx="760">
                  <c:v>38.743208353542265</c:v>
                </c:pt>
                <c:pt idx="761">
                  <c:v>56.375277299198629</c:v>
                </c:pt>
                <c:pt idx="762">
                  <c:v>114.51256451147154</c:v>
                </c:pt>
                <c:pt idx="763">
                  <c:v>45.348688470163701</c:v>
                </c:pt>
                <c:pt idx="764">
                  <c:v>101.92145078861577</c:v>
                </c:pt>
                <c:pt idx="765">
                  <c:v>112.58535995190613</c:v>
                </c:pt>
                <c:pt idx="766">
                  <c:v>105.94070387040261</c:v>
                </c:pt>
                <c:pt idx="767">
                  <c:v>109.97836642364766</c:v>
                </c:pt>
                <c:pt idx="768">
                  <c:v>87.346824279384023</c:v>
                </c:pt>
                <c:pt idx="769">
                  <c:v>85.578947250169122</c:v>
                </c:pt>
                <c:pt idx="770">
                  <c:v>42.86254812029452</c:v>
                </c:pt>
                <c:pt idx="771">
                  <c:v>72.256717947003267</c:v>
                </c:pt>
                <c:pt idx="772">
                  <c:v>64.289151888388972</c:v>
                </c:pt>
                <c:pt idx="773">
                  <c:v>108.57882130537753</c:v>
                </c:pt>
                <c:pt idx="774">
                  <c:v>95.589413663545685</c:v>
                </c:pt>
                <c:pt idx="775">
                  <c:v>118.53163752487757</c:v>
                </c:pt>
                <c:pt idx="776">
                  <c:v>66.006729616062927</c:v>
                </c:pt>
                <c:pt idx="777">
                  <c:v>117.19500151751922</c:v>
                </c:pt>
                <c:pt idx="778">
                  <c:v>91.299533287057997</c:v>
                </c:pt>
                <c:pt idx="779">
                  <c:v>117.52574413530988</c:v>
                </c:pt>
                <c:pt idx="780">
                  <c:v>86.803378703935223</c:v>
                </c:pt>
                <c:pt idx="781">
                  <c:v>114.59019626625252</c:v>
                </c:pt>
                <c:pt idx="782">
                  <c:v>81.995564071251508</c:v>
                </c:pt>
                <c:pt idx="783">
                  <c:v>110.95930453534984</c:v>
                </c:pt>
                <c:pt idx="784">
                  <c:v>99.196571951653908</c:v>
                </c:pt>
                <c:pt idx="785">
                  <c:v>83.062457947176426</c:v>
                </c:pt>
                <c:pt idx="786">
                  <c:v>113.73916263772158</c:v>
                </c:pt>
                <c:pt idx="787">
                  <c:v>131.88202321024082</c:v>
                </c:pt>
                <c:pt idx="788">
                  <c:v>98.119677106711222</c:v>
                </c:pt>
                <c:pt idx="789">
                  <c:v>73.714339864261049</c:v>
                </c:pt>
                <c:pt idx="790">
                  <c:v>81.159051609058608</c:v>
                </c:pt>
                <c:pt idx="791">
                  <c:v>110.80483120290279</c:v>
                </c:pt>
                <c:pt idx="792">
                  <c:v>86.40125522764373</c:v>
                </c:pt>
                <c:pt idx="793">
                  <c:v>96.356502156834893</c:v>
                </c:pt>
                <c:pt idx="794">
                  <c:v>134.48289250987466</c:v>
                </c:pt>
                <c:pt idx="795">
                  <c:v>126.9891215351908</c:v>
                </c:pt>
                <c:pt idx="796">
                  <c:v>24.452729341238836</c:v>
                </c:pt>
                <c:pt idx="797">
                  <c:v>126.40413011899929</c:v>
                </c:pt>
                <c:pt idx="798">
                  <c:v>95.42103745569095</c:v>
                </c:pt>
                <c:pt idx="799">
                  <c:v>99.203623173433627</c:v>
                </c:pt>
                <c:pt idx="800">
                  <c:v>132.04121167976217</c:v>
                </c:pt>
                <c:pt idx="801">
                  <c:v>62.938502670102224</c:v>
                </c:pt>
                <c:pt idx="802">
                  <c:v>125.17442246882592</c:v>
                </c:pt>
                <c:pt idx="803">
                  <c:v>104.26692605515092</c:v>
                </c:pt>
                <c:pt idx="804">
                  <c:v>78.25891578725215</c:v>
                </c:pt>
                <c:pt idx="805">
                  <c:v>37.569670012180076</c:v>
                </c:pt>
                <c:pt idx="806">
                  <c:v>100.30462388068197</c:v>
                </c:pt>
                <c:pt idx="807">
                  <c:v>129.98793780374908</c:v>
                </c:pt>
                <c:pt idx="808">
                  <c:v>106.3349104548069</c:v>
                </c:pt>
                <c:pt idx="809">
                  <c:v>74.084943143349108</c:v>
                </c:pt>
                <c:pt idx="810">
                  <c:v>66.152908460837736</c:v>
                </c:pt>
                <c:pt idx="811">
                  <c:v>52.194302320460395</c:v>
                </c:pt>
                <c:pt idx="812">
                  <c:v>88.966748161862569</c:v>
                </c:pt>
                <c:pt idx="813">
                  <c:v>76.982647755471064</c:v>
                </c:pt>
                <c:pt idx="814">
                  <c:v>133.86336580845949</c:v>
                </c:pt>
                <c:pt idx="815">
                  <c:v>85.421336640680664</c:v>
                </c:pt>
                <c:pt idx="816">
                  <c:v>93.827877275626335</c:v>
                </c:pt>
                <c:pt idx="817">
                  <c:v>102.35640676916709</c:v>
                </c:pt>
                <c:pt idx="818">
                  <c:v>67.379711838478897</c:v>
                </c:pt>
                <c:pt idx="819">
                  <c:v>77.206943892877717</c:v>
                </c:pt>
                <c:pt idx="820">
                  <c:v>90.332165196875437</c:v>
                </c:pt>
                <c:pt idx="821">
                  <c:v>109.82274446632664</c:v>
                </c:pt>
                <c:pt idx="822">
                  <c:v>58.872724761847223</c:v>
                </c:pt>
                <c:pt idx="823">
                  <c:v>104.22605397671339</c:v>
                </c:pt>
                <c:pt idx="824">
                  <c:v>103.54315576589937</c:v>
                </c:pt>
                <c:pt idx="825">
                  <c:v>76.303927700478994</c:v>
                </c:pt>
                <c:pt idx="826">
                  <c:v>92.975435764934261</c:v>
                </c:pt>
                <c:pt idx="827">
                  <c:v>123.11858624555819</c:v>
                </c:pt>
                <c:pt idx="828">
                  <c:v>78.387780365839504</c:v>
                </c:pt>
                <c:pt idx="829">
                  <c:v>125.25273891074323</c:v>
                </c:pt>
                <c:pt idx="830">
                  <c:v>71.036830600227489</c:v>
                </c:pt>
                <c:pt idx="831">
                  <c:v>82.648806380716934</c:v>
                </c:pt>
                <c:pt idx="832">
                  <c:v>106.04922670569067</c:v>
                </c:pt>
                <c:pt idx="833">
                  <c:v>51.480372950250029</c:v>
                </c:pt>
                <c:pt idx="834">
                  <c:v>96.115981402285257</c:v>
                </c:pt>
                <c:pt idx="835">
                  <c:v>83.777732638282743</c:v>
                </c:pt>
                <c:pt idx="836">
                  <c:v>62.294875185788669</c:v>
                </c:pt>
                <c:pt idx="837">
                  <c:v>87.062065853233193</c:v>
                </c:pt>
                <c:pt idx="838">
                  <c:v>28.154926587199895</c:v>
                </c:pt>
                <c:pt idx="839">
                  <c:v>87.290192203456414</c:v>
                </c:pt>
                <c:pt idx="840">
                  <c:v>54.804614343126914</c:v>
                </c:pt>
                <c:pt idx="841">
                  <c:v>101.78962767775202</c:v>
                </c:pt>
                <c:pt idx="842">
                  <c:v>131.14039845893919</c:v>
                </c:pt>
                <c:pt idx="843">
                  <c:v>49.723351502864936</c:v>
                </c:pt>
                <c:pt idx="844">
                  <c:v>104.23898895295757</c:v>
                </c:pt>
                <c:pt idx="845">
                  <c:v>118.63593535557241</c:v>
                </c:pt>
                <c:pt idx="846">
                  <c:v>108.72575539040329</c:v>
                </c:pt>
                <c:pt idx="847">
                  <c:v>117.89387182658456</c:v>
                </c:pt>
                <c:pt idx="848">
                  <c:v>95.592307437912012</c:v>
                </c:pt>
                <c:pt idx="849">
                  <c:v>120.51553590758908</c:v>
                </c:pt>
                <c:pt idx="850">
                  <c:v>60.364795734571075</c:v>
                </c:pt>
                <c:pt idx="851">
                  <c:v>110.98818353225037</c:v>
                </c:pt>
                <c:pt idx="852">
                  <c:v>85.642756648137677</c:v>
                </c:pt>
                <c:pt idx="853">
                  <c:v>41.76445324159846</c:v>
                </c:pt>
                <c:pt idx="854">
                  <c:v>113.24900172595564</c:v>
                </c:pt>
                <c:pt idx="855">
                  <c:v>46.557784410838273</c:v>
                </c:pt>
                <c:pt idx="856">
                  <c:v>14.496459331382622</c:v>
                </c:pt>
                <c:pt idx="857">
                  <c:v>40.900204263017415</c:v>
                </c:pt>
                <c:pt idx="858">
                  <c:v>22.401963971390504</c:v>
                </c:pt>
                <c:pt idx="859">
                  <c:v>69.118491951909519</c:v>
                </c:pt>
                <c:pt idx="860">
                  <c:v>67.686010966149908</c:v>
                </c:pt>
                <c:pt idx="861">
                  <c:v>76.47357009172427</c:v>
                </c:pt>
                <c:pt idx="862">
                  <c:v>107.59005862697984</c:v>
                </c:pt>
                <c:pt idx="863">
                  <c:v>84.674501148906415</c:v>
                </c:pt>
                <c:pt idx="864">
                  <c:v>115.54217105402689</c:v>
                </c:pt>
                <c:pt idx="865">
                  <c:v>95.529304185462976</c:v>
                </c:pt>
                <c:pt idx="866">
                  <c:v>72.206120102906922</c:v>
                </c:pt>
                <c:pt idx="867">
                  <c:v>111.5997586326416</c:v>
                </c:pt>
                <c:pt idx="868">
                  <c:v>100.4280591867636</c:v>
                </c:pt>
                <c:pt idx="869">
                  <c:v>75.021607524756462</c:v>
                </c:pt>
                <c:pt idx="870">
                  <c:v>94.454321750861283</c:v>
                </c:pt>
                <c:pt idx="871">
                  <c:v>103.1643680059228</c:v>
                </c:pt>
                <c:pt idx="872">
                  <c:v>111.46269567306189</c:v>
                </c:pt>
                <c:pt idx="873">
                  <c:v>96.889117435739479</c:v>
                </c:pt>
                <c:pt idx="874">
                  <c:v>97.856856434790444</c:v>
                </c:pt>
                <c:pt idx="875">
                  <c:v>73.038317952718117</c:v>
                </c:pt>
                <c:pt idx="876">
                  <c:v>108.32908465566072</c:v>
                </c:pt>
                <c:pt idx="877">
                  <c:v>67.845392441523032</c:v>
                </c:pt>
                <c:pt idx="878">
                  <c:v>50.181507528169135</c:v>
                </c:pt>
                <c:pt idx="879">
                  <c:v>74.706483186295458</c:v>
                </c:pt>
                <c:pt idx="880">
                  <c:v>86.353177042749138</c:v>
                </c:pt>
                <c:pt idx="881">
                  <c:v>101.94959187135514</c:v>
                </c:pt>
                <c:pt idx="882">
                  <c:v>78.767793992619247</c:v>
                </c:pt>
                <c:pt idx="883">
                  <c:v>73.194388212106162</c:v>
                </c:pt>
                <c:pt idx="884">
                  <c:v>112.20172967801138</c:v>
                </c:pt>
                <c:pt idx="885">
                  <c:v>89.950284883647285</c:v>
                </c:pt>
                <c:pt idx="886">
                  <c:v>104.19579413235014</c:v>
                </c:pt>
                <c:pt idx="887">
                  <c:v>91.920161846991348</c:v>
                </c:pt>
                <c:pt idx="888">
                  <c:v>105.22454050733208</c:v>
                </c:pt>
                <c:pt idx="889">
                  <c:v>120.48212222049511</c:v>
                </c:pt>
                <c:pt idx="890">
                  <c:v>94.886980389758534</c:v>
                </c:pt>
                <c:pt idx="891">
                  <c:v>110.53812603851161</c:v>
                </c:pt>
                <c:pt idx="892">
                  <c:v>81.754593136408616</c:v>
                </c:pt>
                <c:pt idx="893">
                  <c:v>88.795306027870225</c:v>
                </c:pt>
                <c:pt idx="894">
                  <c:v>36.40670663938505</c:v>
                </c:pt>
                <c:pt idx="895">
                  <c:v>93.102619748935723</c:v>
                </c:pt>
                <c:pt idx="896">
                  <c:v>51.252699445638697</c:v>
                </c:pt>
                <c:pt idx="897">
                  <c:v>125.45612762683164</c:v>
                </c:pt>
                <c:pt idx="898">
                  <c:v>105.85186494015967</c:v>
                </c:pt>
                <c:pt idx="899">
                  <c:v>114.13426507504012</c:v>
                </c:pt>
                <c:pt idx="900">
                  <c:v>81.891474755618418</c:v>
                </c:pt>
                <c:pt idx="901">
                  <c:v>73.811830375796291</c:v>
                </c:pt>
                <c:pt idx="902">
                  <c:v>90.733794819509669</c:v>
                </c:pt>
                <c:pt idx="903">
                  <c:v>104.11462132406321</c:v>
                </c:pt>
                <c:pt idx="904">
                  <c:v>102.26370472536726</c:v>
                </c:pt>
                <c:pt idx="905">
                  <c:v>97.455856844116937</c:v>
                </c:pt>
                <c:pt idx="906">
                  <c:v>49.492247209467656</c:v>
                </c:pt>
                <c:pt idx="907">
                  <c:v>70.637416112156743</c:v>
                </c:pt>
                <c:pt idx="908">
                  <c:v>33.777450344771012</c:v>
                </c:pt>
                <c:pt idx="909">
                  <c:v>104.11215285605965</c:v>
                </c:pt>
                <c:pt idx="910">
                  <c:v>74.656085119470305</c:v>
                </c:pt>
                <c:pt idx="911">
                  <c:v>105.48121070836089</c:v>
                </c:pt>
                <c:pt idx="912">
                  <c:v>62.91770399737095</c:v>
                </c:pt>
                <c:pt idx="913">
                  <c:v>64.407273268279368</c:v>
                </c:pt>
                <c:pt idx="914">
                  <c:v>81.594358599191906</c:v>
                </c:pt>
                <c:pt idx="915">
                  <c:v>90.109722660759687</c:v>
                </c:pt>
                <c:pt idx="916">
                  <c:v>106.86163183173885</c:v>
                </c:pt>
                <c:pt idx="917">
                  <c:v>52.973121143497991</c:v>
                </c:pt>
                <c:pt idx="918">
                  <c:v>46.422515158097902</c:v>
                </c:pt>
                <c:pt idx="919">
                  <c:v>129.29490102788216</c:v>
                </c:pt>
                <c:pt idx="920">
                  <c:v>127.29445942740611</c:v>
                </c:pt>
                <c:pt idx="921">
                  <c:v>96.777399933080034</c:v>
                </c:pt>
                <c:pt idx="922">
                  <c:v>113.0678036173945</c:v>
                </c:pt>
                <c:pt idx="923">
                  <c:v>115.8715039838096</c:v>
                </c:pt>
                <c:pt idx="924">
                  <c:v>53.931076797852263</c:v>
                </c:pt>
                <c:pt idx="925">
                  <c:v>94.580056331468413</c:v>
                </c:pt>
                <c:pt idx="926">
                  <c:v>100.72009748528724</c:v>
                </c:pt>
                <c:pt idx="927">
                  <c:v>65.394998835445335</c:v>
                </c:pt>
                <c:pt idx="928">
                  <c:v>66.649239113119634</c:v>
                </c:pt>
                <c:pt idx="929">
                  <c:v>83.980760768789594</c:v>
                </c:pt>
                <c:pt idx="930">
                  <c:v>93.842188933369385</c:v>
                </c:pt>
                <c:pt idx="931">
                  <c:v>108.9760333013306</c:v>
                </c:pt>
                <c:pt idx="932">
                  <c:v>127.82982145649198</c:v>
                </c:pt>
                <c:pt idx="933">
                  <c:v>73.086747416479383</c:v>
                </c:pt>
                <c:pt idx="934">
                  <c:v>79.724512239265849</c:v>
                </c:pt>
                <c:pt idx="935">
                  <c:v>117.64685114304447</c:v>
                </c:pt>
                <c:pt idx="936">
                  <c:v>101.10333869603049</c:v>
                </c:pt>
                <c:pt idx="937">
                  <c:v>101.63984488067722</c:v>
                </c:pt>
                <c:pt idx="938">
                  <c:v>106.82619250857213</c:v>
                </c:pt>
                <c:pt idx="939">
                  <c:v>82.69778212503455</c:v>
                </c:pt>
                <c:pt idx="940">
                  <c:v>63.610778721309934</c:v>
                </c:pt>
                <c:pt idx="941">
                  <c:v>78.062540127931712</c:v>
                </c:pt>
                <c:pt idx="942">
                  <c:v>115.15134378815932</c:v>
                </c:pt>
                <c:pt idx="943">
                  <c:v>89.031814554289141</c:v>
                </c:pt>
                <c:pt idx="944">
                  <c:v>70.313282828194204</c:v>
                </c:pt>
                <c:pt idx="945">
                  <c:v>112.49246562702135</c:v>
                </c:pt>
                <c:pt idx="946">
                  <c:v>80.73454595943852</c:v>
                </c:pt>
                <c:pt idx="947">
                  <c:v>121.39779957424184</c:v>
                </c:pt>
                <c:pt idx="948">
                  <c:v>99.741495850605205</c:v>
                </c:pt>
                <c:pt idx="949">
                  <c:v>98.835487598686683</c:v>
                </c:pt>
                <c:pt idx="950">
                  <c:v>76.837379516844379</c:v>
                </c:pt>
                <c:pt idx="951">
                  <c:v>64.917318110209351</c:v>
                </c:pt>
                <c:pt idx="952">
                  <c:v>67.751334656796615</c:v>
                </c:pt>
                <c:pt idx="953">
                  <c:v>51.006883234336001</c:v>
                </c:pt>
                <c:pt idx="954">
                  <c:v>94.181020364282475</c:v>
                </c:pt>
                <c:pt idx="955">
                  <c:v>103.19051151654408</c:v>
                </c:pt>
                <c:pt idx="956">
                  <c:v>81.584086932500597</c:v>
                </c:pt>
                <c:pt idx="957">
                  <c:v>97.352996214822269</c:v>
                </c:pt>
                <c:pt idx="958">
                  <c:v>108.55275476029431</c:v>
                </c:pt>
                <c:pt idx="959">
                  <c:v>113.494095564237</c:v>
                </c:pt>
                <c:pt idx="960">
                  <c:v>120.49923446143555</c:v>
                </c:pt>
                <c:pt idx="961">
                  <c:v>102.30268764283372</c:v>
                </c:pt>
                <c:pt idx="962">
                  <c:v>26.545215801980742</c:v>
                </c:pt>
                <c:pt idx="963">
                  <c:v>97.234090395959939</c:v>
                </c:pt>
                <c:pt idx="964">
                  <c:v>132.63608640789241</c:v>
                </c:pt>
                <c:pt idx="965">
                  <c:v>89.516734027373815</c:v>
                </c:pt>
                <c:pt idx="966">
                  <c:v>101.87669404581497</c:v>
                </c:pt>
                <c:pt idx="967">
                  <c:v>66.922076594833854</c:v>
                </c:pt>
                <c:pt idx="968">
                  <c:v>70.84129675385033</c:v>
                </c:pt>
                <c:pt idx="969">
                  <c:v>89.341027762405133</c:v>
                </c:pt>
                <c:pt idx="970">
                  <c:v>63.070039247359851</c:v>
                </c:pt>
                <c:pt idx="971">
                  <c:v>57.105039814927963</c:v>
                </c:pt>
                <c:pt idx="972">
                  <c:v>77.902154279005657</c:v>
                </c:pt>
                <c:pt idx="973">
                  <c:v>35.314986383726961</c:v>
                </c:pt>
                <c:pt idx="974">
                  <c:v>73.41186706899623</c:v>
                </c:pt>
                <c:pt idx="975">
                  <c:v>122.30571032505385</c:v>
                </c:pt>
                <c:pt idx="976">
                  <c:v>101.39514008930196</c:v>
                </c:pt>
                <c:pt idx="977">
                  <c:v>88.761717622553775</c:v>
                </c:pt>
                <c:pt idx="978">
                  <c:v>78.943760651887786</c:v>
                </c:pt>
                <c:pt idx="979">
                  <c:v>72.657560283303681</c:v>
                </c:pt>
                <c:pt idx="980">
                  <c:v>83.522074332618658</c:v>
                </c:pt>
                <c:pt idx="981">
                  <c:v>69.292386575156257</c:v>
                </c:pt>
                <c:pt idx="982">
                  <c:v>65.881322092655097</c:v>
                </c:pt>
                <c:pt idx="983">
                  <c:v>97.748335016206667</c:v>
                </c:pt>
                <c:pt idx="984">
                  <c:v>95.140425752985081</c:v>
                </c:pt>
                <c:pt idx="985">
                  <c:v>124.46545335678024</c:v>
                </c:pt>
                <c:pt idx="986">
                  <c:v>93.56505915304291</c:v>
                </c:pt>
                <c:pt idx="987">
                  <c:v>76.880023316330792</c:v>
                </c:pt>
                <c:pt idx="988">
                  <c:v>104.89568643003392</c:v>
                </c:pt>
                <c:pt idx="989">
                  <c:v>92.857659983295449</c:v>
                </c:pt>
                <c:pt idx="990">
                  <c:v>85.408399777786073</c:v>
                </c:pt>
                <c:pt idx="991">
                  <c:v>103.91597436285798</c:v>
                </c:pt>
                <c:pt idx="992">
                  <c:v>78.39772605586893</c:v>
                </c:pt>
                <c:pt idx="993">
                  <c:v>113.39727488631291</c:v>
                </c:pt>
                <c:pt idx="994">
                  <c:v>123.20495624426169</c:v>
                </c:pt>
                <c:pt idx="995">
                  <c:v>67.784341661428229</c:v>
                </c:pt>
                <c:pt idx="996">
                  <c:v>106.08183898812426</c:v>
                </c:pt>
                <c:pt idx="997">
                  <c:v>128.7776576572291</c:v>
                </c:pt>
                <c:pt idx="998">
                  <c:v>97.082194443577677</c:v>
                </c:pt>
                <c:pt idx="999">
                  <c:v>62.133945431647824</c:v>
                </c:pt>
                <c:pt idx="1000">
                  <c:v>105.53498399319072</c:v>
                </c:pt>
                <c:pt idx="1001">
                  <c:v>117.28825495788567</c:v>
                </c:pt>
                <c:pt idx="1002">
                  <c:v>100.83791469388487</c:v>
                </c:pt>
                <c:pt idx="1003">
                  <c:v>86.880511615768</c:v>
                </c:pt>
                <c:pt idx="1004">
                  <c:v>134.49861801150905</c:v>
                </c:pt>
                <c:pt idx="1005">
                  <c:v>124.02057907972663</c:v>
                </c:pt>
                <c:pt idx="1006">
                  <c:v>59.898505212980879</c:v>
                </c:pt>
                <c:pt idx="1007">
                  <c:v>132.94513393158138</c:v>
                </c:pt>
                <c:pt idx="1008">
                  <c:v>97.732782205827974</c:v>
                </c:pt>
                <c:pt idx="1009">
                  <c:v>69.543659651473831</c:v>
                </c:pt>
                <c:pt idx="1010">
                  <c:v>129.50030902307677</c:v>
                </c:pt>
                <c:pt idx="1011">
                  <c:v>61.645696883141689</c:v>
                </c:pt>
                <c:pt idx="1012">
                  <c:v>131.69941129226913</c:v>
                </c:pt>
                <c:pt idx="1013">
                  <c:v>106.41005495663545</c:v>
                </c:pt>
                <c:pt idx="1014">
                  <c:v>105.6235263433389</c:v>
                </c:pt>
                <c:pt idx="1015">
                  <c:v>78.626502688916801</c:v>
                </c:pt>
                <c:pt idx="1016">
                  <c:v>120.84339082588387</c:v>
                </c:pt>
                <c:pt idx="1017">
                  <c:v>123.67495662222498</c:v>
                </c:pt>
                <c:pt idx="1018">
                  <c:v>114.58963048769178</c:v>
                </c:pt>
                <c:pt idx="1019">
                  <c:v>58.524528567119681</c:v>
                </c:pt>
                <c:pt idx="1020">
                  <c:v>66.014549176535411</c:v>
                </c:pt>
                <c:pt idx="1021">
                  <c:v>59.981126625770287</c:v>
                </c:pt>
                <c:pt idx="1022">
                  <c:v>105.04213943886978</c:v>
                </c:pt>
                <c:pt idx="1023">
                  <c:v>70.119124310707321</c:v>
                </c:pt>
                <c:pt idx="1024">
                  <c:v>121.146258390285</c:v>
                </c:pt>
                <c:pt idx="1025">
                  <c:v>68.922984439043347</c:v>
                </c:pt>
                <c:pt idx="1026">
                  <c:v>89.823309305399675</c:v>
                </c:pt>
                <c:pt idx="1027">
                  <c:v>86.387262059024437</c:v>
                </c:pt>
                <c:pt idx="1028">
                  <c:v>79.73406946869946</c:v>
                </c:pt>
                <c:pt idx="1029">
                  <c:v>95.213153067458904</c:v>
                </c:pt>
                <c:pt idx="1030">
                  <c:v>98.154509382099505</c:v>
                </c:pt>
                <c:pt idx="1031">
                  <c:v>91.897363219072048</c:v>
                </c:pt>
                <c:pt idx="1032">
                  <c:v>46.511601659894957</c:v>
                </c:pt>
                <c:pt idx="1033">
                  <c:v>80.718652289254422</c:v>
                </c:pt>
                <c:pt idx="1034">
                  <c:v>83.265830564863236</c:v>
                </c:pt>
                <c:pt idx="1035">
                  <c:v>92.789729421238363</c:v>
                </c:pt>
                <c:pt idx="1036">
                  <c:v>114.41424825998472</c:v>
                </c:pt>
                <c:pt idx="1037">
                  <c:v>122.80159823959828</c:v>
                </c:pt>
                <c:pt idx="1038">
                  <c:v>87.703879434967973</c:v>
                </c:pt>
                <c:pt idx="1039">
                  <c:v>121.56737547899723</c:v>
                </c:pt>
                <c:pt idx="1040">
                  <c:v>58.484667152610221</c:v>
                </c:pt>
                <c:pt idx="1041">
                  <c:v>98.084514362050953</c:v>
                </c:pt>
                <c:pt idx="1042">
                  <c:v>80.646787870846637</c:v>
                </c:pt>
                <c:pt idx="1043">
                  <c:v>80.753234533588369</c:v>
                </c:pt>
                <c:pt idx="1044">
                  <c:v>107.08113206040316</c:v>
                </c:pt>
                <c:pt idx="1045">
                  <c:v>70.075024103693977</c:v>
                </c:pt>
                <c:pt idx="1046">
                  <c:v>93.344217445882904</c:v>
                </c:pt>
                <c:pt idx="1047">
                  <c:v>66.215755307594549</c:v>
                </c:pt>
                <c:pt idx="1048">
                  <c:v>36.714529468320727</c:v>
                </c:pt>
                <c:pt idx="1049">
                  <c:v>80.343098771050379</c:v>
                </c:pt>
              </c:numCache>
            </c:numRef>
          </c:yVal>
          <c:smooth val="0"/>
          <c:extLst>
            <c:ext xmlns:c16="http://schemas.microsoft.com/office/drawing/2014/chart" uri="{C3380CC4-5D6E-409C-BE32-E72D297353CC}">
              <c16:uniqueId val="{00000000-19DE-4112-947D-F2A7D109E8E7}"/>
            </c:ext>
          </c:extLst>
        </c:ser>
        <c:dLbls>
          <c:showLegendKey val="0"/>
          <c:showVal val="0"/>
          <c:showCatName val="0"/>
          <c:showSerName val="0"/>
          <c:showPercent val="0"/>
          <c:showBubbleSize val="0"/>
        </c:dLbls>
        <c:axId val="135600863"/>
        <c:axId val="125446575"/>
      </c:scatterChart>
      <c:valAx>
        <c:axId val="135600863"/>
        <c:scaling>
          <c:orientation val="minMax"/>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CT Net-CONE ($2026/kW)</a:t>
                </a:r>
              </a:p>
            </c:rich>
          </c:tx>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Annual PC Price ($2026/kW)</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'[E3-ERCOT_PCM_Calculations_0.1 LOLE_Default_vACTIVE - 1season_vDD.xlsb]Price Calc - Single Season'!$B$13</c:f>
              <c:strCache>
                <c:ptCount val="1"/>
                <c:pt idx="0">
                  <c:v>Demand Curve</c:v>
                </c:pt>
              </c:strCache>
            </c:strRef>
          </c:tx>
          <c:spPr>
            <a:ln w="19050" cap="rnd">
              <a:solidFill>
                <a:schemeClr val="accent1"/>
              </a:solidFill>
              <a:round/>
            </a:ln>
            <a:effectLst/>
          </c:spPr>
          <c:marker>
            <c:symbol val="none"/>
          </c:marker>
          <c:dPt>
            <c:idx val="0"/>
            <c:marker>
              <c:symbol val="none"/>
            </c:marker>
            <c:bubble3D val="0"/>
            <c:extLst>
              <c:ext xmlns:c16="http://schemas.microsoft.com/office/drawing/2014/chart" uri="{C3380CC4-5D6E-409C-BE32-E72D297353CC}">
                <c16:uniqueId val="{00000000-D264-4053-B5A2-986291166D72}"/>
              </c:ext>
            </c:extLst>
          </c:dPt>
          <c:xVal>
            <c:numRef>
              <c:f>'[E3-ERCOT_PCM_Calculations_0.1 LOLE_Default_vACTIVE - 1season_vDD.xlsb]Price Calc - Single Season'!$C$16:$C$18</c:f>
              <c:numCache>
                <c:formatCode>#,##0_);\(#,##0\)</c:formatCode>
                <c:ptCount val="3"/>
                <c:pt idx="0">
                  <c:v>0</c:v>
                </c:pt>
                <c:pt idx="1">
                  <c:v>68501.255873714297</c:v>
                </c:pt>
                <c:pt idx="2">
                  <c:v>75491.179942460658</c:v>
                </c:pt>
              </c:numCache>
            </c:numRef>
          </c:xVal>
          <c:yVal>
            <c:numRef>
              <c:f>'[E3-ERCOT_PCM_Calculations_0.1 LOLE_Default_vACTIVE - 1season_vDD.xlsb]Price Calc - Single Season'!$D$16:$D$18</c:f>
              <c:numCache>
                <c:formatCode>0%</c:formatCode>
                <c:ptCount val="3"/>
                <c:pt idx="0">
                  <c:v>1.3401386180663988</c:v>
                </c:pt>
                <c:pt idx="1">
                  <c:v>1.3401386180663988</c:v>
                </c:pt>
                <c:pt idx="2">
                  <c:v>0</c:v>
                </c:pt>
              </c:numCache>
            </c:numRef>
          </c:yVal>
          <c:smooth val="0"/>
          <c:extLst>
            <c:ext xmlns:c16="http://schemas.microsoft.com/office/drawing/2014/chart" uri="{C3380CC4-5D6E-409C-BE32-E72D297353CC}">
              <c16:uniqueId val="{00000001-D264-4053-B5A2-986291166D72}"/>
            </c:ext>
          </c:extLst>
        </c:ser>
        <c:dLbls>
          <c:showLegendKey val="0"/>
          <c:showVal val="0"/>
          <c:showCatName val="0"/>
          <c:showSerName val="0"/>
          <c:showPercent val="0"/>
          <c:showBubbleSize val="0"/>
        </c:dLbls>
        <c:axId val="468445839"/>
        <c:axId val="468447503"/>
      </c:scatterChart>
      <c:valAx>
        <c:axId val="468445839"/>
        <c:scaling>
          <c:orientation val="minMax"/>
        </c:scaling>
        <c:delete val="1"/>
        <c:axPos val="b"/>
        <c:title>
          <c:tx>
            <c:rich>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Quantity (MW)</a:t>
                </a:r>
              </a:p>
            </c:rich>
          </c:tx>
          <c:overlay val="0"/>
          <c:spPr>
            <a:noFill/>
            <a:ln>
              <a:noFill/>
            </a:ln>
            <a:effectLst/>
          </c:spPr>
          <c:txPr>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_);\(#,##0\)" sourceLinked="1"/>
        <c:majorTickMark val="none"/>
        <c:minorTickMark val="none"/>
        <c:tickLblPos val="nextTo"/>
        <c:crossAx val="468447503"/>
        <c:crosses val="autoZero"/>
        <c:crossBetween val="midCat"/>
      </c:valAx>
      <c:valAx>
        <c:axId val="468447503"/>
        <c:scaling>
          <c:orientation val="minMax"/>
          <c:max val="2"/>
        </c:scaling>
        <c:delete val="0"/>
        <c:axPos val="l"/>
        <c:title>
          <c:tx>
            <c:rich>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Price Multp. (% of Net-CONE)</a:t>
                </a:r>
              </a:p>
            </c:rich>
          </c:tx>
          <c:overlay val="0"/>
          <c:spPr>
            <a:noFill/>
            <a:ln>
              <a:noFill/>
            </a:ln>
            <a:effectLst/>
          </c:spPr>
          <c:txPr>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 sourceLinked="1"/>
        <c:majorTickMark val="none"/>
        <c:minorTickMark val="none"/>
        <c:tickLblPos val="nextTo"/>
        <c:spPr>
          <a:noFill/>
          <a:ln w="9525" cap="flat" cmpd="sng" algn="ctr">
            <a:solidFill>
              <a:srgbClr val="000000"/>
            </a:solidFill>
            <a:round/>
          </a:ln>
          <a:effectLst/>
        </c:spPr>
        <c:txPr>
          <a:bodyPr rot="-600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crossAx val="468445839"/>
        <c:crosses val="autoZero"/>
        <c:crossBetween val="midCat"/>
        <c:majorUnit val="0.5"/>
      </c:valAx>
      <c:spPr>
        <a:noFill/>
        <a:ln>
          <a:solidFill>
            <a:srgbClr val="000000"/>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800">
          <a:solidFill>
            <a:sysClr val="windowText" lastClr="000000"/>
          </a:solidFill>
        </a:defRPr>
      </a:pPr>
      <a:endParaRPr lang="en-US"/>
    </a:p>
  </c:txPr>
  <c:externalData r:id="rId4">
    <c:autoUpdate val="0"/>
  </c:externalData>
</c:chartSpace>
</file>

<file path=ppt/charts/chart6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Net-Cone vs PC Price'!$H$4</c:f>
              <c:strCache>
                <c:ptCount val="1"/>
                <c:pt idx="0">
                  <c:v>Annual</c:v>
                </c:pt>
              </c:strCache>
            </c:strRef>
          </c:tx>
          <c:spPr>
            <a:ln w="25400" cap="rnd">
              <a:noFill/>
              <a:round/>
            </a:ln>
            <a:effectLst/>
          </c:spPr>
          <c:marker>
            <c:symbol val="circle"/>
            <c:size val="5"/>
            <c:spPr>
              <a:solidFill>
                <a:schemeClr val="bg1">
                  <a:lumMod val="50000"/>
                  <a:alpha val="20000"/>
                </a:schemeClr>
              </a:solidFill>
              <a:ln w="3175">
                <a:noFill/>
              </a:ln>
              <a:effectLst/>
            </c:spPr>
          </c:marker>
          <c:xVal>
            <c:numRef>
              <c:f>'CT Net-Cone vs PC Price'!$C$5:$C$1054</c:f>
              <c:numCache>
                <c:formatCode>_("$"* #,##0_);_("$"* \(#,##0\);_("$"* "-"??_);_(@_)</c:formatCode>
                <c:ptCount val="1050"/>
                <c:pt idx="0">
                  <c:v>81.802002525252533</c:v>
                </c:pt>
                <c:pt idx="1">
                  <c:v>77.929565656565671</c:v>
                </c:pt>
                <c:pt idx="2">
                  <c:v>86.397497474747482</c:v>
                </c:pt>
                <c:pt idx="3">
                  <c:v>73.683121212121222</c:v>
                </c:pt>
                <c:pt idx="4">
                  <c:v>89.482575757575759</c:v>
                </c:pt>
                <c:pt idx="5">
                  <c:v>74.646267676767678</c:v>
                </c:pt>
                <c:pt idx="6">
                  <c:v>71.089712121212131</c:v>
                </c:pt>
                <c:pt idx="7">
                  <c:v>79.065598484848493</c:v>
                </c:pt>
                <c:pt idx="8">
                  <c:v>64.155954545454534</c:v>
                </c:pt>
                <c:pt idx="9">
                  <c:v>86.317179292929296</c:v>
                </c:pt>
                <c:pt idx="10">
                  <c:v>77.645356060606062</c:v>
                </c:pt>
                <c:pt idx="11">
                  <c:v>70.446515151515143</c:v>
                </c:pt>
                <c:pt idx="12">
                  <c:v>81.538315656565658</c:v>
                </c:pt>
                <c:pt idx="13">
                  <c:v>66.548722222222239</c:v>
                </c:pt>
                <c:pt idx="14">
                  <c:v>86.764830808080816</c:v>
                </c:pt>
                <c:pt idx="15">
                  <c:v>35.319898989899002</c:v>
                </c:pt>
                <c:pt idx="16">
                  <c:v>34.541030303030311</c:v>
                </c:pt>
                <c:pt idx="17">
                  <c:v>40.89699494949496</c:v>
                </c:pt>
                <c:pt idx="18">
                  <c:v>20.016742424242423</c:v>
                </c:pt>
                <c:pt idx="19">
                  <c:v>43.250252525252542</c:v>
                </c:pt>
                <c:pt idx="20">
                  <c:v>85.544588383838388</c:v>
                </c:pt>
                <c:pt idx="21">
                  <c:v>81.869949494949509</c:v>
                </c:pt>
                <c:pt idx="22">
                  <c:v>90.148626262626266</c:v>
                </c:pt>
                <c:pt idx="23">
                  <c:v>76.191909090909093</c:v>
                </c:pt>
                <c:pt idx="24">
                  <c:v>91.249873737373747</c:v>
                </c:pt>
                <c:pt idx="25">
                  <c:v>82.154578282828282</c:v>
                </c:pt>
                <c:pt idx="26">
                  <c:v>76.93400505050505</c:v>
                </c:pt>
                <c:pt idx="27">
                  <c:v>85.356916666666677</c:v>
                </c:pt>
                <c:pt idx="28">
                  <c:v>71.626858585858599</c:v>
                </c:pt>
                <c:pt idx="29">
                  <c:v>88.366820707070715</c:v>
                </c:pt>
                <c:pt idx="30">
                  <c:v>87.885916666666674</c:v>
                </c:pt>
                <c:pt idx="31">
                  <c:v>81.156621212121223</c:v>
                </c:pt>
                <c:pt idx="32">
                  <c:v>88.101406565656575</c:v>
                </c:pt>
                <c:pt idx="33">
                  <c:v>78.333333333333343</c:v>
                </c:pt>
                <c:pt idx="34">
                  <c:v>92.143214646464656</c:v>
                </c:pt>
                <c:pt idx="35">
                  <c:v>77.120765151515158</c:v>
                </c:pt>
                <c:pt idx="36">
                  <c:v>70.357510101010092</c:v>
                </c:pt>
                <c:pt idx="37">
                  <c:v>83.637184343434342</c:v>
                </c:pt>
                <c:pt idx="38">
                  <c:v>66.803656565656581</c:v>
                </c:pt>
                <c:pt idx="39">
                  <c:v>85.915934343434344</c:v>
                </c:pt>
                <c:pt idx="40">
                  <c:v>77.901237373737388</c:v>
                </c:pt>
                <c:pt idx="41">
                  <c:v>73.184176767676774</c:v>
                </c:pt>
                <c:pt idx="42">
                  <c:v>83.786396464646458</c:v>
                </c:pt>
                <c:pt idx="43">
                  <c:v>71.005601010101017</c:v>
                </c:pt>
                <c:pt idx="44">
                  <c:v>86.548601010101009</c:v>
                </c:pt>
                <c:pt idx="45">
                  <c:v>82.611823232323246</c:v>
                </c:pt>
                <c:pt idx="46">
                  <c:v>78.264691919191932</c:v>
                </c:pt>
                <c:pt idx="47">
                  <c:v>85.843000000000004</c:v>
                </c:pt>
                <c:pt idx="48">
                  <c:v>72.186171717171717</c:v>
                </c:pt>
                <c:pt idx="49">
                  <c:v>90.070229797979806</c:v>
                </c:pt>
                <c:pt idx="50">
                  <c:v>83.123621212121222</c:v>
                </c:pt>
                <c:pt idx="51">
                  <c:v>78.51254545454546</c:v>
                </c:pt>
                <c:pt idx="52">
                  <c:v>86.915772727272739</c:v>
                </c:pt>
                <c:pt idx="53">
                  <c:v>73.349787878787879</c:v>
                </c:pt>
                <c:pt idx="54">
                  <c:v>91.208699494949514</c:v>
                </c:pt>
                <c:pt idx="55">
                  <c:v>79.425497474747488</c:v>
                </c:pt>
                <c:pt idx="56">
                  <c:v>75.569641414141415</c:v>
                </c:pt>
                <c:pt idx="57">
                  <c:v>86.448818181818183</c:v>
                </c:pt>
                <c:pt idx="58">
                  <c:v>68.042621212121219</c:v>
                </c:pt>
                <c:pt idx="59">
                  <c:v>89.664500000000004</c:v>
                </c:pt>
                <c:pt idx="60">
                  <c:v>79.767500000000013</c:v>
                </c:pt>
                <c:pt idx="61">
                  <c:v>73.396962121212113</c:v>
                </c:pt>
                <c:pt idx="62">
                  <c:v>84.477979797979799</c:v>
                </c:pt>
                <c:pt idx="63">
                  <c:v>66.923323232323241</c:v>
                </c:pt>
                <c:pt idx="64">
                  <c:v>87.972845959595958</c:v>
                </c:pt>
                <c:pt idx="65">
                  <c:v>62.856070707070707</c:v>
                </c:pt>
                <c:pt idx="66">
                  <c:v>49.38135353535354</c:v>
                </c:pt>
                <c:pt idx="67">
                  <c:v>71.077376262626274</c:v>
                </c:pt>
                <c:pt idx="68">
                  <c:v>42.62897474747475</c:v>
                </c:pt>
                <c:pt idx="69">
                  <c:v>78.387467171717176</c:v>
                </c:pt>
                <c:pt idx="70">
                  <c:v>76.835292929292933</c:v>
                </c:pt>
                <c:pt idx="71">
                  <c:v>71.311343434343428</c:v>
                </c:pt>
                <c:pt idx="72">
                  <c:v>81.39177525252525</c:v>
                </c:pt>
                <c:pt idx="73">
                  <c:v>60.618055555555557</c:v>
                </c:pt>
                <c:pt idx="74">
                  <c:v>84.545141414141426</c:v>
                </c:pt>
                <c:pt idx="75">
                  <c:v>79.898078282828294</c:v>
                </c:pt>
                <c:pt idx="76">
                  <c:v>74.580914141414155</c:v>
                </c:pt>
                <c:pt idx="77">
                  <c:v>82.606656565656579</c:v>
                </c:pt>
                <c:pt idx="78">
                  <c:v>72.909035353535359</c:v>
                </c:pt>
                <c:pt idx="79">
                  <c:v>85.790840909090917</c:v>
                </c:pt>
                <c:pt idx="80">
                  <c:v>84.59187121212122</c:v>
                </c:pt>
                <c:pt idx="81">
                  <c:v>79.512401515151524</c:v>
                </c:pt>
                <c:pt idx="82">
                  <c:v>86.692525252525257</c:v>
                </c:pt>
                <c:pt idx="83">
                  <c:v>78.305209595959596</c:v>
                </c:pt>
                <c:pt idx="84">
                  <c:v>91.164242424242431</c:v>
                </c:pt>
                <c:pt idx="85">
                  <c:v>71.605739898989896</c:v>
                </c:pt>
                <c:pt idx="86">
                  <c:v>64.934217171717179</c:v>
                </c:pt>
                <c:pt idx="87">
                  <c:v>74.775967171717184</c:v>
                </c:pt>
                <c:pt idx="88">
                  <c:v>55.953479797979817</c:v>
                </c:pt>
                <c:pt idx="89">
                  <c:v>82.935330808080806</c:v>
                </c:pt>
                <c:pt idx="90">
                  <c:v>85.113282828282834</c:v>
                </c:pt>
                <c:pt idx="91">
                  <c:v>76.915901515151518</c:v>
                </c:pt>
                <c:pt idx="92">
                  <c:v>86.773590909090927</c:v>
                </c:pt>
                <c:pt idx="93">
                  <c:v>75.603196969696967</c:v>
                </c:pt>
                <c:pt idx="94">
                  <c:v>89.607189393939407</c:v>
                </c:pt>
                <c:pt idx="95">
                  <c:v>76.530924242424248</c:v>
                </c:pt>
                <c:pt idx="96">
                  <c:v>71.790358585858598</c:v>
                </c:pt>
                <c:pt idx="97">
                  <c:v>78.796636363636367</c:v>
                </c:pt>
                <c:pt idx="98">
                  <c:v>63.498560606060614</c:v>
                </c:pt>
                <c:pt idx="99">
                  <c:v>85.021583333333339</c:v>
                </c:pt>
                <c:pt idx="100">
                  <c:v>78.365015151515166</c:v>
                </c:pt>
                <c:pt idx="101">
                  <c:v>72.110919191919194</c:v>
                </c:pt>
                <c:pt idx="102">
                  <c:v>83.482070707070719</c:v>
                </c:pt>
                <c:pt idx="103">
                  <c:v>59.451595959595956</c:v>
                </c:pt>
                <c:pt idx="104">
                  <c:v>87.908050505050511</c:v>
                </c:pt>
                <c:pt idx="105">
                  <c:v>76.315575757575772</c:v>
                </c:pt>
                <c:pt idx="106">
                  <c:v>71.441449494949495</c:v>
                </c:pt>
                <c:pt idx="107">
                  <c:v>81.762590909090918</c:v>
                </c:pt>
                <c:pt idx="108">
                  <c:v>65.548808080808087</c:v>
                </c:pt>
                <c:pt idx="109">
                  <c:v>84.680866161616166</c:v>
                </c:pt>
                <c:pt idx="110">
                  <c:v>65.375510101010093</c:v>
                </c:pt>
                <c:pt idx="111">
                  <c:v>62.06532828282829</c:v>
                </c:pt>
                <c:pt idx="112">
                  <c:v>78.449924242424245</c:v>
                </c:pt>
                <c:pt idx="113">
                  <c:v>44.118398989899006</c:v>
                </c:pt>
                <c:pt idx="114">
                  <c:v>85.29093686868687</c:v>
                </c:pt>
                <c:pt idx="115">
                  <c:v>82.591363636363639</c:v>
                </c:pt>
                <c:pt idx="116">
                  <c:v>78.841234848484845</c:v>
                </c:pt>
                <c:pt idx="117">
                  <c:v>86.138916666666674</c:v>
                </c:pt>
                <c:pt idx="118">
                  <c:v>73.740085858585871</c:v>
                </c:pt>
                <c:pt idx="119">
                  <c:v>89.917901515151527</c:v>
                </c:pt>
                <c:pt idx="120">
                  <c:v>78.198729797979809</c:v>
                </c:pt>
                <c:pt idx="121">
                  <c:v>75.203090909090918</c:v>
                </c:pt>
                <c:pt idx="122">
                  <c:v>83.083646464646478</c:v>
                </c:pt>
                <c:pt idx="123">
                  <c:v>69.194717171717187</c:v>
                </c:pt>
                <c:pt idx="124">
                  <c:v>87.674404040404056</c:v>
                </c:pt>
                <c:pt idx="125">
                  <c:v>74.201535353535363</c:v>
                </c:pt>
                <c:pt idx="126">
                  <c:v>68.254484848484864</c:v>
                </c:pt>
                <c:pt idx="127">
                  <c:v>79.74433333333333</c:v>
                </c:pt>
                <c:pt idx="128">
                  <c:v>62.622404040404049</c:v>
                </c:pt>
                <c:pt idx="129">
                  <c:v>83.347838383838393</c:v>
                </c:pt>
                <c:pt idx="130">
                  <c:v>42.986010101010116</c:v>
                </c:pt>
                <c:pt idx="131">
                  <c:v>43.418090909090914</c:v>
                </c:pt>
                <c:pt idx="132">
                  <c:v>78.321429292929295</c:v>
                </c:pt>
                <c:pt idx="133">
                  <c:v>21.623823232323232</c:v>
                </c:pt>
                <c:pt idx="134">
                  <c:v>76.247532828282843</c:v>
                </c:pt>
                <c:pt idx="135">
                  <c:v>81.83134848484849</c:v>
                </c:pt>
                <c:pt idx="136">
                  <c:v>76.936161616161627</c:v>
                </c:pt>
                <c:pt idx="137">
                  <c:v>86.048762626262629</c:v>
                </c:pt>
                <c:pt idx="138">
                  <c:v>59.916712121212129</c:v>
                </c:pt>
                <c:pt idx="139">
                  <c:v>90.414729797979803</c:v>
                </c:pt>
                <c:pt idx="140">
                  <c:v>83.667500000000018</c:v>
                </c:pt>
                <c:pt idx="141">
                  <c:v>79.18166161616162</c:v>
                </c:pt>
                <c:pt idx="142">
                  <c:v>88.049318181818194</c:v>
                </c:pt>
                <c:pt idx="143">
                  <c:v>72.846116161616152</c:v>
                </c:pt>
                <c:pt idx="144">
                  <c:v>90.727017676767687</c:v>
                </c:pt>
                <c:pt idx="145">
                  <c:v>87.538929292929296</c:v>
                </c:pt>
                <c:pt idx="146">
                  <c:v>82.974108585858602</c:v>
                </c:pt>
                <c:pt idx="147">
                  <c:v>90.233050505050514</c:v>
                </c:pt>
                <c:pt idx="148">
                  <c:v>79.119429292929297</c:v>
                </c:pt>
                <c:pt idx="149">
                  <c:v>93.244712121212132</c:v>
                </c:pt>
                <c:pt idx="150">
                  <c:v>83.664618686868693</c:v>
                </c:pt>
                <c:pt idx="151">
                  <c:v>78.58874242424244</c:v>
                </c:pt>
                <c:pt idx="152">
                  <c:v>88.589916666666667</c:v>
                </c:pt>
                <c:pt idx="153">
                  <c:v>73.8839393939394</c:v>
                </c:pt>
                <c:pt idx="154">
                  <c:v>89.599308080808086</c:v>
                </c:pt>
                <c:pt idx="155">
                  <c:v>86.982542929292933</c:v>
                </c:pt>
                <c:pt idx="156">
                  <c:v>84.77392676767677</c:v>
                </c:pt>
                <c:pt idx="157">
                  <c:v>90.411628787878783</c:v>
                </c:pt>
                <c:pt idx="158">
                  <c:v>76.998848484848494</c:v>
                </c:pt>
                <c:pt idx="159">
                  <c:v>92.538608585858583</c:v>
                </c:pt>
                <c:pt idx="160">
                  <c:v>83.652472222222229</c:v>
                </c:pt>
                <c:pt idx="161">
                  <c:v>79.167876262626265</c:v>
                </c:pt>
                <c:pt idx="162">
                  <c:v>88.347939393939399</c:v>
                </c:pt>
                <c:pt idx="163">
                  <c:v>76.359651515151512</c:v>
                </c:pt>
                <c:pt idx="164">
                  <c:v>90.190643939393937</c:v>
                </c:pt>
                <c:pt idx="165">
                  <c:v>87.523103535353542</c:v>
                </c:pt>
                <c:pt idx="166">
                  <c:v>84.103621212121212</c:v>
                </c:pt>
                <c:pt idx="167">
                  <c:v>89.430679292929298</c:v>
                </c:pt>
                <c:pt idx="168">
                  <c:v>80.675222222222231</c:v>
                </c:pt>
                <c:pt idx="169">
                  <c:v>93.230866161616163</c:v>
                </c:pt>
                <c:pt idx="170">
                  <c:v>88.006787878787875</c:v>
                </c:pt>
                <c:pt idx="171">
                  <c:v>83.907949494949506</c:v>
                </c:pt>
                <c:pt idx="172">
                  <c:v>89.984818181818184</c:v>
                </c:pt>
                <c:pt idx="173">
                  <c:v>77.720888888888894</c:v>
                </c:pt>
                <c:pt idx="174">
                  <c:v>92.332474747474748</c:v>
                </c:pt>
                <c:pt idx="175">
                  <c:v>80.048252525252522</c:v>
                </c:pt>
                <c:pt idx="176">
                  <c:v>74.989858585858599</c:v>
                </c:pt>
                <c:pt idx="177">
                  <c:v>81.965270202020207</c:v>
                </c:pt>
                <c:pt idx="178">
                  <c:v>70.417398989898999</c:v>
                </c:pt>
                <c:pt idx="179">
                  <c:v>88.206022727272739</c:v>
                </c:pt>
                <c:pt idx="180">
                  <c:v>84.271323232323226</c:v>
                </c:pt>
                <c:pt idx="181">
                  <c:v>81.243368686868692</c:v>
                </c:pt>
                <c:pt idx="182">
                  <c:v>87.211742424242431</c:v>
                </c:pt>
                <c:pt idx="183">
                  <c:v>75.130606060606056</c:v>
                </c:pt>
                <c:pt idx="184">
                  <c:v>90.088626262626263</c:v>
                </c:pt>
                <c:pt idx="185">
                  <c:v>82.877098484848489</c:v>
                </c:pt>
                <c:pt idx="186">
                  <c:v>74.200747474747487</c:v>
                </c:pt>
                <c:pt idx="187">
                  <c:v>86.273863636363643</c:v>
                </c:pt>
                <c:pt idx="188">
                  <c:v>74.549929292929292</c:v>
                </c:pt>
                <c:pt idx="189">
                  <c:v>89.398262626262635</c:v>
                </c:pt>
                <c:pt idx="190">
                  <c:v>88.650545454545465</c:v>
                </c:pt>
                <c:pt idx="191">
                  <c:v>83.602762626262631</c:v>
                </c:pt>
                <c:pt idx="192">
                  <c:v>90.862325757575775</c:v>
                </c:pt>
                <c:pt idx="193">
                  <c:v>78.508095959595963</c:v>
                </c:pt>
                <c:pt idx="194">
                  <c:v>93.045648989898993</c:v>
                </c:pt>
                <c:pt idx="195">
                  <c:v>82.757750000000001</c:v>
                </c:pt>
                <c:pt idx="196">
                  <c:v>78.272845959595969</c:v>
                </c:pt>
                <c:pt idx="197">
                  <c:v>84.43499494949495</c:v>
                </c:pt>
                <c:pt idx="198">
                  <c:v>71.211964646464651</c:v>
                </c:pt>
                <c:pt idx="199">
                  <c:v>89.936017676767676</c:v>
                </c:pt>
                <c:pt idx="200">
                  <c:v>82.261436868686872</c:v>
                </c:pt>
                <c:pt idx="201">
                  <c:v>78.603237373737372</c:v>
                </c:pt>
                <c:pt idx="202">
                  <c:v>87.089967171717177</c:v>
                </c:pt>
                <c:pt idx="203">
                  <c:v>76.970792929292941</c:v>
                </c:pt>
                <c:pt idx="204">
                  <c:v>89.335734848484847</c:v>
                </c:pt>
                <c:pt idx="205">
                  <c:v>75.92690656565658</c:v>
                </c:pt>
                <c:pt idx="206">
                  <c:v>70.168505050505061</c:v>
                </c:pt>
                <c:pt idx="207">
                  <c:v>80.473585858585864</c:v>
                </c:pt>
                <c:pt idx="208">
                  <c:v>65.027616161616166</c:v>
                </c:pt>
                <c:pt idx="209">
                  <c:v>84.727585858585854</c:v>
                </c:pt>
                <c:pt idx="210">
                  <c:v>82.271391414141419</c:v>
                </c:pt>
                <c:pt idx="211">
                  <c:v>78.350931818181834</c:v>
                </c:pt>
                <c:pt idx="212">
                  <c:v>87.022646464646471</c:v>
                </c:pt>
                <c:pt idx="213">
                  <c:v>75.208863636363645</c:v>
                </c:pt>
                <c:pt idx="214">
                  <c:v>91.098545454545459</c:v>
                </c:pt>
                <c:pt idx="215">
                  <c:v>77.319699494949504</c:v>
                </c:pt>
                <c:pt idx="216">
                  <c:v>74.320800505050514</c:v>
                </c:pt>
                <c:pt idx="217">
                  <c:v>81.302820707070708</c:v>
                </c:pt>
                <c:pt idx="218">
                  <c:v>69.019287878787878</c:v>
                </c:pt>
                <c:pt idx="219">
                  <c:v>85.915055555555568</c:v>
                </c:pt>
                <c:pt idx="220">
                  <c:v>78.850580808080821</c:v>
                </c:pt>
                <c:pt idx="221">
                  <c:v>73.562671717171725</c:v>
                </c:pt>
                <c:pt idx="222">
                  <c:v>82.795866161616161</c:v>
                </c:pt>
                <c:pt idx="223">
                  <c:v>67.133176767676787</c:v>
                </c:pt>
                <c:pt idx="224">
                  <c:v>88.683828282828287</c:v>
                </c:pt>
                <c:pt idx="225">
                  <c:v>36.625888888888909</c:v>
                </c:pt>
                <c:pt idx="226">
                  <c:v>25.834222222222238</c:v>
                </c:pt>
                <c:pt idx="227">
                  <c:v>41.945338383838383</c:v>
                </c:pt>
                <c:pt idx="228">
                  <c:v>10.6358888888889</c:v>
                </c:pt>
                <c:pt idx="229">
                  <c:v>44.186032828282833</c:v>
                </c:pt>
                <c:pt idx="230">
                  <c:v>85.660669191919197</c:v>
                </c:pt>
                <c:pt idx="231">
                  <c:v>81.842328282828291</c:v>
                </c:pt>
                <c:pt idx="232">
                  <c:v>89.886931818181822</c:v>
                </c:pt>
                <c:pt idx="233">
                  <c:v>78.023929292929296</c:v>
                </c:pt>
                <c:pt idx="234">
                  <c:v>92.981310606060617</c:v>
                </c:pt>
                <c:pt idx="235">
                  <c:v>84.309936868686876</c:v>
                </c:pt>
                <c:pt idx="236">
                  <c:v>75.707654040404051</c:v>
                </c:pt>
                <c:pt idx="237">
                  <c:v>87.790873737373744</c:v>
                </c:pt>
                <c:pt idx="238">
                  <c:v>74.958207070707076</c:v>
                </c:pt>
                <c:pt idx="239">
                  <c:v>90.532878787878786</c:v>
                </c:pt>
                <c:pt idx="240">
                  <c:v>86.86454545454545</c:v>
                </c:pt>
                <c:pt idx="241">
                  <c:v>84.14378787878789</c:v>
                </c:pt>
                <c:pt idx="242">
                  <c:v>90.232727272727274</c:v>
                </c:pt>
                <c:pt idx="243">
                  <c:v>80.264277777777778</c:v>
                </c:pt>
                <c:pt idx="244">
                  <c:v>91.857242424242429</c:v>
                </c:pt>
                <c:pt idx="245">
                  <c:v>77.160916666666679</c:v>
                </c:pt>
                <c:pt idx="246">
                  <c:v>74.381590909090917</c:v>
                </c:pt>
                <c:pt idx="247">
                  <c:v>84.070391414141426</c:v>
                </c:pt>
                <c:pt idx="248">
                  <c:v>71.31780303030304</c:v>
                </c:pt>
                <c:pt idx="249">
                  <c:v>86.585121212121223</c:v>
                </c:pt>
                <c:pt idx="250">
                  <c:v>80.374113636363646</c:v>
                </c:pt>
                <c:pt idx="251">
                  <c:v>76.658494949494951</c:v>
                </c:pt>
                <c:pt idx="252">
                  <c:v>85.373982323232326</c:v>
                </c:pt>
                <c:pt idx="253">
                  <c:v>72.804272727272732</c:v>
                </c:pt>
                <c:pt idx="254">
                  <c:v>89.299040404040412</c:v>
                </c:pt>
                <c:pt idx="255">
                  <c:v>83.896782828282838</c:v>
                </c:pt>
                <c:pt idx="256">
                  <c:v>80.228212121212124</c:v>
                </c:pt>
                <c:pt idx="257">
                  <c:v>88.5472095959596</c:v>
                </c:pt>
                <c:pt idx="258">
                  <c:v>75.169328282828289</c:v>
                </c:pt>
                <c:pt idx="259">
                  <c:v>90.17066414141415</c:v>
                </c:pt>
                <c:pt idx="260">
                  <c:v>84.500651515151517</c:v>
                </c:pt>
                <c:pt idx="261">
                  <c:v>78.896007575757579</c:v>
                </c:pt>
                <c:pt idx="262">
                  <c:v>87.038217171717179</c:v>
                </c:pt>
                <c:pt idx="263">
                  <c:v>74.182060606060617</c:v>
                </c:pt>
                <c:pt idx="264">
                  <c:v>91.339063131313139</c:v>
                </c:pt>
                <c:pt idx="265">
                  <c:v>81.023674242424249</c:v>
                </c:pt>
                <c:pt idx="266">
                  <c:v>77.282729797979812</c:v>
                </c:pt>
                <c:pt idx="267">
                  <c:v>83.409065656565659</c:v>
                </c:pt>
                <c:pt idx="268">
                  <c:v>72.06491414141415</c:v>
                </c:pt>
                <c:pt idx="269">
                  <c:v>88.601434343434349</c:v>
                </c:pt>
                <c:pt idx="270">
                  <c:v>79.415358585858598</c:v>
                </c:pt>
                <c:pt idx="271">
                  <c:v>76.620535353535359</c:v>
                </c:pt>
                <c:pt idx="272">
                  <c:v>85.892659090909092</c:v>
                </c:pt>
                <c:pt idx="273">
                  <c:v>70.576570707070715</c:v>
                </c:pt>
                <c:pt idx="274">
                  <c:v>89.69825757575758</c:v>
                </c:pt>
                <c:pt idx="275">
                  <c:v>70.798477272727268</c:v>
                </c:pt>
                <c:pt idx="276">
                  <c:v>49.423691919191931</c:v>
                </c:pt>
                <c:pt idx="277">
                  <c:v>73.756921717171721</c:v>
                </c:pt>
                <c:pt idx="278">
                  <c:v>36.026257575757583</c:v>
                </c:pt>
                <c:pt idx="279">
                  <c:v>78.114914141414147</c:v>
                </c:pt>
                <c:pt idx="280">
                  <c:v>77.25180808080809</c:v>
                </c:pt>
                <c:pt idx="281">
                  <c:v>72.781000000000006</c:v>
                </c:pt>
                <c:pt idx="282">
                  <c:v>82.82204545454546</c:v>
                </c:pt>
                <c:pt idx="283">
                  <c:v>66.313696969696977</c:v>
                </c:pt>
                <c:pt idx="284">
                  <c:v>87.693926767676771</c:v>
                </c:pt>
                <c:pt idx="285">
                  <c:v>81.623209595959608</c:v>
                </c:pt>
                <c:pt idx="286">
                  <c:v>76.581825757575757</c:v>
                </c:pt>
                <c:pt idx="287">
                  <c:v>84.965030303030318</c:v>
                </c:pt>
                <c:pt idx="288">
                  <c:v>72.083459595959596</c:v>
                </c:pt>
                <c:pt idx="289">
                  <c:v>89.106101010101014</c:v>
                </c:pt>
                <c:pt idx="290">
                  <c:v>83.878954545454548</c:v>
                </c:pt>
                <c:pt idx="291">
                  <c:v>80.7256792929293</c:v>
                </c:pt>
                <c:pt idx="292">
                  <c:v>88.4484494949495</c:v>
                </c:pt>
                <c:pt idx="293">
                  <c:v>76.971227272727276</c:v>
                </c:pt>
                <c:pt idx="294">
                  <c:v>89.895744949494954</c:v>
                </c:pt>
                <c:pt idx="295">
                  <c:v>73.96610353535354</c:v>
                </c:pt>
                <c:pt idx="296">
                  <c:v>71.054924242424249</c:v>
                </c:pt>
                <c:pt idx="297">
                  <c:v>78.500015151515157</c:v>
                </c:pt>
                <c:pt idx="298">
                  <c:v>59.668515151515145</c:v>
                </c:pt>
                <c:pt idx="299">
                  <c:v>83.782318181818198</c:v>
                </c:pt>
                <c:pt idx="300">
                  <c:v>82.67080555555556</c:v>
                </c:pt>
                <c:pt idx="301">
                  <c:v>81.130174242424246</c:v>
                </c:pt>
                <c:pt idx="302">
                  <c:v>89.360131313131319</c:v>
                </c:pt>
                <c:pt idx="303">
                  <c:v>76.442434343434343</c:v>
                </c:pt>
                <c:pt idx="304">
                  <c:v>90.594270202020212</c:v>
                </c:pt>
                <c:pt idx="305">
                  <c:v>78.934409090909099</c:v>
                </c:pt>
                <c:pt idx="306">
                  <c:v>74.644823232323233</c:v>
                </c:pt>
                <c:pt idx="307">
                  <c:v>83.01744444444445</c:v>
                </c:pt>
                <c:pt idx="308">
                  <c:v>68.303318181818184</c:v>
                </c:pt>
                <c:pt idx="309">
                  <c:v>85.703863636363636</c:v>
                </c:pt>
                <c:pt idx="310">
                  <c:v>61.881553030303039</c:v>
                </c:pt>
                <c:pt idx="311">
                  <c:v>67.96481313131315</c:v>
                </c:pt>
                <c:pt idx="312">
                  <c:v>83.920563131313131</c:v>
                </c:pt>
                <c:pt idx="313">
                  <c:v>60.945272727272723</c:v>
                </c:pt>
                <c:pt idx="314">
                  <c:v>87.976452020202032</c:v>
                </c:pt>
                <c:pt idx="315">
                  <c:v>78.446522727272736</c:v>
                </c:pt>
                <c:pt idx="316">
                  <c:v>72.777800505050507</c:v>
                </c:pt>
                <c:pt idx="317">
                  <c:v>81.209507575757584</c:v>
                </c:pt>
                <c:pt idx="318">
                  <c:v>67.131494949494964</c:v>
                </c:pt>
                <c:pt idx="319">
                  <c:v>86.594464646464658</c:v>
                </c:pt>
                <c:pt idx="320">
                  <c:v>79.461022727272734</c:v>
                </c:pt>
                <c:pt idx="321">
                  <c:v>62.612186868686869</c:v>
                </c:pt>
                <c:pt idx="322">
                  <c:v>78.955282828282833</c:v>
                </c:pt>
                <c:pt idx="323">
                  <c:v>44.806424242424235</c:v>
                </c:pt>
                <c:pt idx="324">
                  <c:v>85.937272727272727</c:v>
                </c:pt>
                <c:pt idx="325">
                  <c:v>84.063606060606062</c:v>
                </c:pt>
                <c:pt idx="326">
                  <c:v>80.968512626262637</c:v>
                </c:pt>
                <c:pt idx="327">
                  <c:v>87.213000000000008</c:v>
                </c:pt>
                <c:pt idx="328">
                  <c:v>74.809500000000014</c:v>
                </c:pt>
                <c:pt idx="329">
                  <c:v>89.241161616161619</c:v>
                </c:pt>
                <c:pt idx="330">
                  <c:v>80.170689393939398</c:v>
                </c:pt>
                <c:pt idx="331">
                  <c:v>75.090391414141422</c:v>
                </c:pt>
                <c:pt idx="332">
                  <c:v>84.946633838383846</c:v>
                </c:pt>
                <c:pt idx="333">
                  <c:v>70.023227272727269</c:v>
                </c:pt>
                <c:pt idx="334">
                  <c:v>87.002181818181825</c:v>
                </c:pt>
                <c:pt idx="335">
                  <c:v>75.254106060606063</c:v>
                </c:pt>
                <c:pt idx="336">
                  <c:v>70.919833333333344</c:v>
                </c:pt>
                <c:pt idx="337">
                  <c:v>81.592207070707076</c:v>
                </c:pt>
                <c:pt idx="338">
                  <c:v>65.170479797979795</c:v>
                </c:pt>
                <c:pt idx="339">
                  <c:v>84.825040404040408</c:v>
                </c:pt>
                <c:pt idx="340">
                  <c:v>62.059181818181813</c:v>
                </c:pt>
                <c:pt idx="341">
                  <c:v>51.954010101010105</c:v>
                </c:pt>
                <c:pt idx="342">
                  <c:v>75.549234848484858</c:v>
                </c:pt>
                <c:pt idx="343">
                  <c:v>28.177378787878794</c:v>
                </c:pt>
                <c:pt idx="344">
                  <c:v>84.160101010101016</c:v>
                </c:pt>
                <c:pt idx="345">
                  <c:v>83.497828282828294</c:v>
                </c:pt>
                <c:pt idx="346">
                  <c:v>67.054204545454553</c:v>
                </c:pt>
                <c:pt idx="347">
                  <c:v>86.202638888888899</c:v>
                </c:pt>
                <c:pt idx="348">
                  <c:v>70.368888888888904</c:v>
                </c:pt>
                <c:pt idx="349">
                  <c:v>92.057883838383844</c:v>
                </c:pt>
                <c:pt idx="350">
                  <c:v>84.951934343434345</c:v>
                </c:pt>
                <c:pt idx="351">
                  <c:v>80.965351010101017</c:v>
                </c:pt>
                <c:pt idx="352">
                  <c:v>88.316898989898988</c:v>
                </c:pt>
                <c:pt idx="353">
                  <c:v>76.086934343434365</c:v>
                </c:pt>
                <c:pt idx="354">
                  <c:v>92.340530303030306</c:v>
                </c:pt>
                <c:pt idx="355">
                  <c:v>89.21241666666667</c:v>
                </c:pt>
                <c:pt idx="356">
                  <c:v>83.905108585858585</c:v>
                </c:pt>
                <c:pt idx="357">
                  <c:v>90.342194444444445</c:v>
                </c:pt>
                <c:pt idx="358">
                  <c:v>81.515866161616174</c:v>
                </c:pt>
                <c:pt idx="359">
                  <c:v>92.792055555555564</c:v>
                </c:pt>
                <c:pt idx="360">
                  <c:v>85.361901515151516</c:v>
                </c:pt>
                <c:pt idx="361">
                  <c:v>80.516787878787881</c:v>
                </c:pt>
                <c:pt idx="362">
                  <c:v>88.93620707070707</c:v>
                </c:pt>
                <c:pt idx="363">
                  <c:v>74.703994949494955</c:v>
                </c:pt>
                <c:pt idx="364">
                  <c:v>90.231479797979802</c:v>
                </c:pt>
                <c:pt idx="365">
                  <c:v>86.900047979797989</c:v>
                </c:pt>
                <c:pt idx="366">
                  <c:v>84.32777272727273</c:v>
                </c:pt>
                <c:pt idx="367">
                  <c:v>89.905333333333346</c:v>
                </c:pt>
                <c:pt idx="368">
                  <c:v>80.104250000000008</c:v>
                </c:pt>
                <c:pt idx="369">
                  <c:v>92.845714646464657</c:v>
                </c:pt>
                <c:pt idx="370">
                  <c:v>84.72458838383838</c:v>
                </c:pt>
                <c:pt idx="371">
                  <c:v>80.787813131313129</c:v>
                </c:pt>
                <c:pt idx="372">
                  <c:v>88.066244949494958</c:v>
                </c:pt>
                <c:pt idx="373">
                  <c:v>75.563030303030303</c:v>
                </c:pt>
                <c:pt idx="374">
                  <c:v>91.526876262626274</c:v>
                </c:pt>
                <c:pt idx="375">
                  <c:v>88.462318181818176</c:v>
                </c:pt>
                <c:pt idx="376">
                  <c:v>84.632962121212131</c:v>
                </c:pt>
                <c:pt idx="377">
                  <c:v>90.332979797979803</c:v>
                </c:pt>
                <c:pt idx="378">
                  <c:v>82.002598484848491</c:v>
                </c:pt>
                <c:pt idx="379">
                  <c:v>94.511275252525252</c:v>
                </c:pt>
                <c:pt idx="380">
                  <c:v>88.323575757575767</c:v>
                </c:pt>
                <c:pt idx="381">
                  <c:v>84.209199494949502</c:v>
                </c:pt>
                <c:pt idx="382">
                  <c:v>92.268156565656568</c:v>
                </c:pt>
                <c:pt idx="383">
                  <c:v>80.408401515151525</c:v>
                </c:pt>
                <c:pt idx="384">
                  <c:v>92.010005050505058</c:v>
                </c:pt>
                <c:pt idx="385">
                  <c:v>83.747404040404049</c:v>
                </c:pt>
                <c:pt idx="386">
                  <c:v>77.793212121212122</c:v>
                </c:pt>
                <c:pt idx="387">
                  <c:v>86.523674242424249</c:v>
                </c:pt>
                <c:pt idx="388">
                  <c:v>73.291141414141407</c:v>
                </c:pt>
                <c:pt idx="389">
                  <c:v>90.780133838383847</c:v>
                </c:pt>
                <c:pt idx="390">
                  <c:v>86.616138888888898</c:v>
                </c:pt>
                <c:pt idx="391">
                  <c:v>83.193603535353546</c:v>
                </c:pt>
                <c:pt idx="392">
                  <c:v>88.558790404040408</c:v>
                </c:pt>
                <c:pt idx="393">
                  <c:v>77.100563131313137</c:v>
                </c:pt>
                <c:pt idx="394">
                  <c:v>90.417053030303038</c:v>
                </c:pt>
                <c:pt idx="395">
                  <c:v>84.856603535353543</c:v>
                </c:pt>
                <c:pt idx="396">
                  <c:v>78.597017676767678</c:v>
                </c:pt>
                <c:pt idx="397">
                  <c:v>86.613007575757578</c:v>
                </c:pt>
                <c:pt idx="398">
                  <c:v>60.34274747474749</c:v>
                </c:pt>
                <c:pt idx="399">
                  <c:v>90.260191919191925</c:v>
                </c:pt>
                <c:pt idx="400">
                  <c:v>88.899987373737375</c:v>
                </c:pt>
                <c:pt idx="401">
                  <c:v>84.736343434343439</c:v>
                </c:pt>
                <c:pt idx="402">
                  <c:v>93.016265151515157</c:v>
                </c:pt>
                <c:pt idx="403">
                  <c:v>78.77516919191919</c:v>
                </c:pt>
                <c:pt idx="404">
                  <c:v>94.650929292929305</c:v>
                </c:pt>
                <c:pt idx="405">
                  <c:v>82.129517676767691</c:v>
                </c:pt>
                <c:pt idx="406">
                  <c:v>77.290520202020204</c:v>
                </c:pt>
                <c:pt idx="407">
                  <c:v>86.26642171717171</c:v>
                </c:pt>
                <c:pt idx="408">
                  <c:v>75.392262626262635</c:v>
                </c:pt>
                <c:pt idx="409">
                  <c:v>89.253017676767683</c:v>
                </c:pt>
                <c:pt idx="410">
                  <c:v>83.847070707070714</c:v>
                </c:pt>
                <c:pt idx="411">
                  <c:v>81.9444898989899</c:v>
                </c:pt>
                <c:pt idx="412">
                  <c:v>88.642275252525252</c:v>
                </c:pt>
                <c:pt idx="413">
                  <c:v>75.519002525252532</c:v>
                </c:pt>
                <c:pt idx="414">
                  <c:v>91.761686868686866</c:v>
                </c:pt>
                <c:pt idx="415">
                  <c:v>78.056507575757578</c:v>
                </c:pt>
                <c:pt idx="416">
                  <c:v>74.248366161616161</c:v>
                </c:pt>
                <c:pt idx="417">
                  <c:v>82.588222222222228</c:v>
                </c:pt>
                <c:pt idx="418">
                  <c:v>66.874368686868692</c:v>
                </c:pt>
                <c:pt idx="419">
                  <c:v>86.726053030303035</c:v>
                </c:pt>
                <c:pt idx="420">
                  <c:v>82.039469696969704</c:v>
                </c:pt>
                <c:pt idx="421">
                  <c:v>78.909113636363642</c:v>
                </c:pt>
                <c:pt idx="422">
                  <c:v>87.397073232323237</c:v>
                </c:pt>
                <c:pt idx="423">
                  <c:v>75.945217171717175</c:v>
                </c:pt>
                <c:pt idx="424">
                  <c:v>90.50437373737374</c:v>
                </c:pt>
                <c:pt idx="425">
                  <c:v>79.178785353535361</c:v>
                </c:pt>
                <c:pt idx="426">
                  <c:v>73.826684343434351</c:v>
                </c:pt>
                <c:pt idx="427">
                  <c:v>82.621681818181827</c:v>
                </c:pt>
                <c:pt idx="428">
                  <c:v>68.765265151515152</c:v>
                </c:pt>
                <c:pt idx="429">
                  <c:v>87.742848484848494</c:v>
                </c:pt>
                <c:pt idx="430">
                  <c:v>78.384252525252535</c:v>
                </c:pt>
                <c:pt idx="431">
                  <c:v>72.99524494949496</c:v>
                </c:pt>
                <c:pt idx="432">
                  <c:v>84.233742424242422</c:v>
                </c:pt>
                <c:pt idx="433">
                  <c:v>69.902838383838386</c:v>
                </c:pt>
                <c:pt idx="434">
                  <c:v>85.293050505050502</c:v>
                </c:pt>
                <c:pt idx="435">
                  <c:v>29.142613636363635</c:v>
                </c:pt>
                <c:pt idx="436">
                  <c:v>21.512169191919199</c:v>
                </c:pt>
                <c:pt idx="437">
                  <c:v>42.374914141414152</c:v>
                </c:pt>
                <c:pt idx="438">
                  <c:v>13.957106060606066</c:v>
                </c:pt>
                <c:pt idx="439">
                  <c:v>43.857989898989906</c:v>
                </c:pt>
                <c:pt idx="440">
                  <c:v>86.710583333333346</c:v>
                </c:pt>
                <c:pt idx="441">
                  <c:v>81.527320707070714</c:v>
                </c:pt>
                <c:pt idx="442">
                  <c:v>89.280446969696982</c:v>
                </c:pt>
                <c:pt idx="443">
                  <c:v>79.472921717171715</c:v>
                </c:pt>
                <c:pt idx="444">
                  <c:v>91.805085858585869</c:v>
                </c:pt>
                <c:pt idx="445">
                  <c:v>82.398237373737373</c:v>
                </c:pt>
                <c:pt idx="446">
                  <c:v>78.16733080808082</c:v>
                </c:pt>
                <c:pt idx="447">
                  <c:v>87.127416666666676</c:v>
                </c:pt>
                <c:pt idx="448">
                  <c:v>72.345878787878789</c:v>
                </c:pt>
                <c:pt idx="449">
                  <c:v>91.507255050505051</c:v>
                </c:pt>
                <c:pt idx="450">
                  <c:v>86.744156565656567</c:v>
                </c:pt>
                <c:pt idx="451">
                  <c:v>82.995217171717186</c:v>
                </c:pt>
                <c:pt idx="452">
                  <c:v>89.2619090909091</c:v>
                </c:pt>
                <c:pt idx="453">
                  <c:v>78.783563131313144</c:v>
                </c:pt>
                <c:pt idx="454">
                  <c:v>93.233320707070703</c:v>
                </c:pt>
                <c:pt idx="455">
                  <c:v>78.37007070707071</c:v>
                </c:pt>
                <c:pt idx="456">
                  <c:v>71.918202020202017</c:v>
                </c:pt>
                <c:pt idx="457">
                  <c:v>84.516835858585864</c:v>
                </c:pt>
                <c:pt idx="458">
                  <c:v>68.746212121212125</c:v>
                </c:pt>
                <c:pt idx="459">
                  <c:v>86.358305555555575</c:v>
                </c:pt>
                <c:pt idx="460">
                  <c:v>81.89535101010101</c:v>
                </c:pt>
                <c:pt idx="461">
                  <c:v>75.719573232323242</c:v>
                </c:pt>
                <c:pt idx="462">
                  <c:v>83.829568181818189</c:v>
                </c:pt>
                <c:pt idx="463">
                  <c:v>70.318436868686888</c:v>
                </c:pt>
                <c:pt idx="464">
                  <c:v>87.523969696969701</c:v>
                </c:pt>
                <c:pt idx="465">
                  <c:v>84.947744949494947</c:v>
                </c:pt>
                <c:pt idx="466">
                  <c:v>79.569464646464652</c:v>
                </c:pt>
                <c:pt idx="467">
                  <c:v>88.280406565656577</c:v>
                </c:pt>
                <c:pt idx="468">
                  <c:v>75.008292929292935</c:v>
                </c:pt>
                <c:pt idx="469">
                  <c:v>89.623492424242428</c:v>
                </c:pt>
                <c:pt idx="470">
                  <c:v>85.342957070707072</c:v>
                </c:pt>
                <c:pt idx="471">
                  <c:v>77.183921717171728</c:v>
                </c:pt>
                <c:pt idx="472">
                  <c:v>87.740396464646466</c:v>
                </c:pt>
                <c:pt idx="473">
                  <c:v>75.188734848484856</c:v>
                </c:pt>
                <c:pt idx="474">
                  <c:v>91.67149242424243</c:v>
                </c:pt>
                <c:pt idx="475">
                  <c:v>82.716323232323234</c:v>
                </c:pt>
                <c:pt idx="476">
                  <c:v>79.165116161616169</c:v>
                </c:pt>
                <c:pt idx="477">
                  <c:v>85.744300505050504</c:v>
                </c:pt>
                <c:pt idx="478">
                  <c:v>69.948161616161627</c:v>
                </c:pt>
                <c:pt idx="479">
                  <c:v>89.39104040404041</c:v>
                </c:pt>
                <c:pt idx="480">
                  <c:v>81.59482070707071</c:v>
                </c:pt>
                <c:pt idx="481">
                  <c:v>75.889873737373748</c:v>
                </c:pt>
                <c:pt idx="482">
                  <c:v>85.577111111111122</c:v>
                </c:pt>
                <c:pt idx="483">
                  <c:v>70.126222222222225</c:v>
                </c:pt>
                <c:pt idx="484">
                  <c:v>89.627603535353529</c:v>
                </c:pt>
                <c:pt idx="485">
                  <c:v>69.336035353535351</c:v>
                </c:pt>
                <c:pt idx="486">
                  <c:v>44.345757575757588</c:v>
                </c:pt>
                <c:pt idx="487">
                  <c:v>72.953851010101005</c:v>
                </c:pt>
                <c:pt idx="488">
                  <c:v>39.975797979797989</c:v>
                </c:pt>
                <c:pt idx="489">
                  <c:v>81.5887398989899</c:v>
                </c:pt>
                <c:pt idx="490">
                  <c:v>79.882782828282842</c:v>
                </c:pt>
                <c:pt idx="491">
                  <c:v>65.229762626262627</c:v>
                </c:pt>
                <c:pt idx="492">
                  <c:v>81.826606060606053</c:v>
                </c:pt>
                <c:pt idx="493">
                  <c:v>58.65127272727274</c:v>
                </c:pt>
                <c:pt idx="494">
                  <c:v>86.754684343434349</c:v>
                </c:pt>
                <c:pt idx="495">
                  <c:v>80.191727272727292</c:v>
                </c:pt>
                <c:pt idx="496">
                  <c:v>77.820856060606062</c:v>
                </c:pt>
                <c:pt idx="497">
                  <c:v>83.836368686868681</c:v>
                </c:pt>
                <c:pt idx="498">
                  <c:v>74.794676767676776</c:v>
                </c:pt>
                <c:pt idx="499">
                  <c:v>89.024648989898992</c:v>
                </c:pt>
                <c:pt idx="500">
                  <c:v>85.055429292929304</c:v>
                </c:pt>
                <c:pt idx="501">
                  <c:v>81.38041414141415</c:v>
                </c:pt>
                <c:pt idx="502">
                  <c:v>87.740636363636369</c:v>
                </c:pt>
                <c:pt idx="503">
                  <c:v>75.961459595959596</c:v>
                </c:pt>
                <c:pt idx="504">
                  <c:v>92.512777777777785</c:v>
                </c:pt>
                <c:pt idx="505">
                  <c:v>70.654042929292928</c:v>
                </c:pt>
                <c:pt idx="506">
                  <c:v>68.733123737373745</c:v>
                </c:pt>
                <c:pt idx="507">
                  <c:v>78.497992424242426</c:v>
                </c:pt>
                <c:pt idx="508">
                  <c:v>62.94112626262627</c:v>
                </c:pt>
                <c:pt idx="509">
                  <c:v>84.609540404040416</c:v>
                </c:pt>
                <c:pt idx="510">
                  <c:v>85.024545454545461</c:v>
                </c:pt>
                <c:pt idx="511">
                  <c:v>80.297853535353539</c:v>
                </c:pt>
                <c:pt idx="512">
                  <c:v>87.863123737373741</c:v>
                </c:pt>
                <c:pt idx="513">
                  <c:v>75.567848484848497</c:v>
                </c:pt>
                <c:pt idx="514">
                  <c:v>90.73096212121213</c:v>
                </c:pt>
                <c:pt idx="515">
                  <c:v>77.692098484848501</c:v>
                </c:pt>
                <c:pt idx="516">
                  <c:v>73.031898989898991</c:v>
                </c:pt>
                <c:pt idx="517">
                  <c:v>83.970805555555557</c:v>
                </c:pt>
                <c:pt idx="518">
                  <c:v>66.870585858585855</c:v>
                </c:pt>
                <c:pt idx="519">
                  <c:v>85.167939393939406</c:v>
                </c:pt>
                <c:pt idx="520">
                  <c:v>79.882489898989903</c:v>
                </c:pt>
                <c:pt idx="521">
                  <c:v>74.81043939393939</c:v>
                </c:pt>
                <c:pt idx="522">
                  <c:v>84.37337373737374</c:v>
                </c:pt>
                <c:pt idx="523">
                  <c:v>57.006121212121215</c:v>
                </c:pt>
                <c:pt idx="524">
                  <c:v>86.584464646464653</c:v>
                </c:pt>
                <c:pt idx="525">
                  <c:v>76.101775252525258</c:v>
                </c:pt>
                <c:pt idx="526">
                  <c:v>71.531217171717174</c:v>
                </c:pt>
                <c:pt idx="527">
                  <c:v>84.052345959595968</c:v>
                </c:pt>
                <c:pt idx="528">
                  <c:v>68.242994949494971</c:v>
                </c:pt>
                <c:pt idx="529">
                  <c:v>83.544729797979798</c:v>
                </c:pt>
                <c:pt idx="530">
                  <c:v>63.829828282828288</c:v>
                </c:pt>
                <c:pt idx="531">
                  <c:v>54.059424242424257</c:v>
                </c:pt>
                <c:pt idx="532">
                  <c:v>82.737939393939399</c:v>
                </c:pt>
                <c:pt idx="533">
                  <c:v>51.423363636363646</c:v>
                </c:pt>
                <c:pt idx="534">
                  <c:v>85.317247474747475</c:v>
                </c:pt>
                <c:pt idx="535">
                  <c:v>83.992636363636365</c:v>
                </c:pt>
                <c:pt idx="536">
                  <c:v>82.256015151515157</c:v>
                </c:pt>
                <c:pt idx="537">
                  <c:v>86.914431818181825</c:v>
                </c:pt>
                <c:pt idx="538">
                  <c:v>75.035075757575768</c:v>
                </c:pt>
                <c:pt idx="539">
                  <c:v>89.322848484848492</c:v>
                </c:pt>
                <c:pt idx="540">
                  <c:v>78.268429292929298</c:v>
                </c:pt>
                <c:pt idx="541">
                  <c:v>75.851820707070715</c:v>
                </c:pt>
                <c:pt idx="542">
                  <c:v>85.703881313131319</c:v>
                </c:pt>
                <c:pt idx="543">
                  <c:v>70.620065656565657</c:v>
                </c:pt>
                <c:pt idx="544">
                  <c:v>87.731219696969703</c:v>
                </c:pt>
                <c:pt idx="545">
                  <c:v>76.160883838383839</c:v>
                </c:pt>
                <c:pt idx="546">
                  <c:v>71.796500000000009</c:v>
                </c:pt>
                <c:pt idx="547">
                  <c:v>81.25533333333334</c:v>
                </c:pt>
                <c:pt idx="548">
                  <c:v>64.026934343434348</c:v>
                </c:pt>
                <c:pt idx="549">
                  <c:v>85.109328282828287</c:v>
                </c:pt>
                <c:pt idx="550">
                  <c:v>61.726267676767684</c:v>
                </c:pt>
                <c:pt idx="551">
                  <c:v>33.289808080808086</c:v>
                </c:pt>
                <c:pt idx="552">
                  <c:v>68.186441919191935</c:v>
                </c:pt>
                <c:pt idx="553">
                  <c:v>21.887964646464653</c:v>
                </c:pt>
                <c:pt idx="554">
                  <c:v>80.381328282828292</c:v>
                </c:pt>
                <c:pt idx="555">
                  <c:v>80.690888888888892</c:v>
                </c:pt>
                <c:pt idx="556">
                  <c:v>77.556800505050518</c:v>
                </c:pt>
                <c:pt idx="557">
                  <c:v>85.506542929292934</c:v>
                </c:pt>
                <c:pt idx="558">
                  <c:v>69.856656565656579</c:v>
                </c:pt>
                <c:pt idx="559">
                  <c:v>88.579042929292939</c:v>
                </c:pt>
                <c:pt idx="560">
                  <c:v>85.852078282828288</c:v>
                </c:pt>
                <c:pt idx="561">
                  <c:v>80.507707070707085</c:v>
                </c:pt>
                <c:pt idx="562">
                  <c:v>87.84038636363637</c:v>
                </c:pt>
                <c:pt idx="563">
                  <c:v>76.076333333333338</c:v>
                </c:pt>
                <c:pt idx="564">
                  <c:v>92.687782828282835</c:v>
                </c:pt>
                <c:pt idx="565">
                  <c:v>87.97818434343435</c:v>
                </c:pt>
                <c:pt idx="566">
                  <c:v>84.784244949494962</c:v>
                </c:pt>
                <c:pt idx="567">
                  <c:v>91.755626262626265</c:v>
                </c:pt>
                <c:pt idx="568">
                  <c:v>81.154032828282837</c:v>
                </c:pt>
                <c:pt idx="569">
                  <c:v>91.985085858585862</c:v>
                </c:pt>
                <c:pt idx="570">
                  <c:v>84.537356060606058</c:v>
                </c:pt>
                <c:pt idx="571">
                  <c:v>81.44691414141414</c:v>
                </c:pt>
                <c:pt idx="572">
                  <c:v>88.726015151515156</c:v>
                </c:pt>
                <c:pt idx="573">
                  <c:v>75.530419191919208</c:v>
                </c:pt>
                <c:pt idx="574">
                  <c:v>89.929345959595963</c:v>
                </c:pt>
                <c:pt idx="575">
                  <c:v>88.080277777777781</c:v>
                </c:pt>
                <c:pt idx="576">
                  <c:v>84.503262626262639</c:v>
                </c:pt>
                <c:pt idx="577">
                  <c:v>90.675911616161628</c:v>
                </c:pt>
                <c:pt idx="578">
                  <c:v>80.409926767676779</c:v>
                </c:pt>
                <c:pt idx="579">
                  <c:v>93.418830808080813</c:v>
                </c:pt>
                <c:pt idx="580">
                  <c:v>84.614419191919197</c:v>
                </c:pt>
                <c:pt idx="581">
                  <c:v>81.300214646464653</c:v>
                </c:pt>
                <c:pt idx="582">
                  <c:v>89.420707070707081</c:v>
                </c:pt>
                <c:pt idx="583">
                  <c:v>77.672717171717181</c:v>
                </c:pt>
                <c:pt idx="584">
                  <c:v>89.801972222222219</c:v>
                </c:pt>
                <c:pt idx="585">
                  <c:v>89.406055555555554</c:v>
                </c:pt>
                <c:pt idx="586">
                  <c:v>86.50450505050506</c:v>
                </c:pt>
                <c:pt idx="587">
                  <c:v>91.550939393939402</c:v>
                </c:pt>
                <c:pt idx="588">
                  <c:v>83.098608585858585</c:v>
                </c:pt>
                <c:pt idx="589">
                  <c:v>93.759085858585863</c:v>
                </c:pt>
                <c:pt idx="590">
                  <c:v>89.101209595959602</c:v>
                </c:pt>
                <c:pt idx="591">
                  <c:v>85.013941919191922</c:v>
                </c:pt>
                <c:pt idx="592">
                  <c:v>91.193404040404047</c:v>
                </c:pt>
                <c:pt idx="593">
                  <c:v>79.797845959595961</c:v>
                </c:pt>
                <c:pt idx="594">
                  <c:v>92.390853535353543</c:v>
                </c:pt>
                <c:pt idx="595">
                  <c:v>81.81654040404041</c:v>
                </c:pt>
                <c:pt idx="596">
                  <c:v>79.362530303030297</c:v>
                </c:pt>
                <c:pt idx="597">
                  <c:v>86.011434343434345</c:v>
                </c:pt>
                <c:pt idx="598">
                  <c:v>74.477202020202029</c:v>
                </c:pt>
                <c:pt idx="599">
                  <c:v>89.389946969696979</c:v>
                </c:pt>
                <c:pt idx="600">
                  <c:v>85.824444444444453</c:v>
                </c:pt>
                <c:pt idx="601">
                  <c:v>83.232290404040413</c:v>
                </c:pt>
                <c:pt idx="602">
                  <c:v>88.662212121212121</c:v>
                </c:pt>
                <c:pt idx="603">
                  <c:v>76.853040404040414</c:v>
                </c:pt>
                <c:pt idx="604">
                  <c:v>90.181876262626275</c:v>
                </c:pt>
                <c:pt idx="605">
                  <c:v>83.892313131313131</c:v>
                </c:pt>
                <c:pt idx="606">
                  <c:v>75.260830808080811</c:v>
                </c:pt>
                <c:pt idx="607">
                  <c:v>87.074795454545452</c:v>
                </c:pt>
                <c:pt idx="608">
                  <c:v>63.903952020202027</c:v>
                </c:pt>
                <c:pt idx="609">
                  <c:v>88.863727272727274</c:v>
                </c:pt>
                <c:pt idx="610">
                  <c:v>88.564515151515167</c:v>
                </c:pt>
                <c:pt idx="611">
                  <c:v>82.553558080808088</c:v>
                </c:pt>
                <c:pt idx="612">
                  <c:v>92.734684343434353</c:v>
                </c:pt>
                <c:pt idx="613">
                  <c:v>80.331505050505058</c:v>
                </c:pt>
                <c:pt idx="614">
                  <c:v>93.667611111111114</c:v>
                </c:pt>
                <c:pt idx="615">
                  <c:v>81.906742424242424</c:v>
                </c:pt>
                <c:pt idx="616">
                  <c:v>77.974944444444446</c:v>
                </c:pt>
                <c:pt idx="617">
                  <c:v>86.939558080808084</c:v>
                </c:pt>
                <c:pt idx="618">
                  <c:v>76.617401515151528</c:v>
                </c:pt>
                <c:pt idx="619">
                  <c:v>89.257431818181828</c:v>
                </c:pt>
                <c:pt idx="620">
                  <c:v>84.094247474747476</c:v>
                </c:pt>
                <c:pt idx="621">
                  <c:v>80.847505050505049</c:v>
                </c:pt>
                <c:pt idx="622">
                  <c:v>88.348351010101013</c:v>
                </c:pt>
                <c:pt idx="623">
                  <c:v>76.560409090909104</c:v>
                </c:pt>
                <c:pt idx="624">
                  <c:v>91.751257575757577</c:v>
                </c:pt>
                <c:pt idx="625">
                  <c:v>79.154361111111115</c:v>
                </c:pt>
                <c:pt idx="626">
                  <c:v>73.123106060606062</c:v>
                </c:pt>
                <c:pt idx="627">
                  <c:v>83.653146464646468</c:v>
                </c:pt>
                <c:pt idx="628">
                  <c:v>69.050979797979807</c:v>
                </c:pt>
                <c:pt idx="629">
                  <c:v>86.583487373737384</c:v>
                </c:pt>
                <c:pt idx="630">
                  <c:v>84.21123484848485</c:v>
                </c:pt>
                <c:pt idx="631">
                  <c:v>78.106078282828292</c:v>
                </c:pt>
                <c:pt idx="632">
                  <c:v>87.82986363636364</c:v>
                </c:pt>
                <c:pt idx="633">
                  <c:v>76.865247474747491</c:v>
                </c:pt>
                <c:pt idx="634">
                  <c:v>89.611181818181819</c:v>
                </c:pt>
                <c:pt idx="635">
                  <c:v>79.085775252525252</c:v>
                </c:pt>
                <c:pt idx="636">
                  <c:v>74.207542929292941</c:v>
                </c:pt>
                <c:pt idx="637">
                  <c:v>81.131851010101016</c:v>
                </c:pt>
                <c:pt idx="638">
                  <c:v>67.574373737373747</c:v>
                </c:pt>
                <c:pt idx="639">
                  <c:v>85.647560606060608</c:v>
                </c:pt>
                <c:pt idx="640">
                  <c:v>79.377934343434347</c:v>
                </c:pt>
                <c:pt idx="641">
                  <c:v>71.847020202020218</c:v>
                </c:pt>
                <c:pt idx="642">
                  <c:v>84.547358585858589</c:v>
                </c:pt>
                <c:pt idx="643">
                  <c:v>69.557383838383842</c:v>
                </c:pt>
                <c:pt idx="644">
                  <c:v>87.876936868686869</c:v>
                </c:pt>
                <c:pt idx="645">
                  <c:v>38.345805555555557</c:v>
                </c:pt>
                <c:pt idx="646">
                  <c:v>29.602454545454563</c:v>
                </c:pt>
                <c:pt idx="647">
                  <c:v>44.370631313131319</c:v>
                </c:pt>
                <c:pt idx="648">
                  <c:v>10.464570707070692</c:v>
                </c:pt>
                <c:pt idx="649">
                  <c:v>43.305479797979807</c:v>
                </c:pt>
                <c:pt idx="650">
                  <c:v>86.012608585858587</c:v>
                </c:pt>
                <c:pt idx="651">
                  <c:v>83.706750000000014</c:v>
                </c:pt>
                <c:pt idx="652">
                  <c:v>89.438000000000002</c:v>
                </c:pt>
                <c:pt idx="653">
                  <c:v>79.154181818181826</c:v>
                </c:pt>
                <c:pt idx="654">
                  <c:v>91.880487373737381</c:v>
                </c:pt>
                <c:pt idx="655">
                  <c:v>82.132449494949498</c:v>
                </c:pt>
                <c:pt idx="656">
                  <c:v>79.971083333333354</c:v>
                </c:pt>
                <c:pt idx="657">
                  <c:v>86.172035353535364</c:v>
                </c:pt>
                <c:pt idx="658">
                  <c:v>73.969601010101016</c:v>
                </c:pt>
                <c:pt idx="659">
                  <c:v>88.638638888888892</c:v>
                </c:pt>
                <c:pt idx="660">
                  <c:v>87.534853535353534</c:v>
                </c:pt>
                <c:pt idx="661">
                  <c:v>83.586941919191929</c:v>
                </c:pt>
                <c:pt idx="662">
                  <c:v>89.652825757575769</c:v>
                </c:pt>
                <c:pt idx="663">
                  <c:v>79.612075757575766</c:v>
                </c:pt>
                <c:pt idx="664">
                  <c:v>91.804633838383836</c:v>
                </c:pt>
                <c:pt idx="665">
                  <c:v>79.320585858585872</c:v>
                </c:pt>
                <c:pt idx="666">
                  <c:v>74.925669191919198</c:v>
                </c:pt>
                <c:pt idx="667">
                  <c:v>84.080833333333345</c:v>
                </c:pt>
                <c:pt idx="668">
                  <c:v>67.358030303030318</c:v>
                </c:pt>
                <c:pt idx="669">
                  <c:v>87.447878787878793</c:v>
                </c:pt>
                <c:pt idx="670">
                  <c:v>79.222343434343429</c:v>
                </c:pt>
                <c:pt idx="671">
                  <c:v>77.26209848484848</c:v>
                </c:pt>
                <c:pt idx="672">
                  <c:v>86.320452020202026</c:v>
                </c:pt>
                <c:pt idx="673">
                  <c:v>68.765007575757579</c:v>
                </c:pt>
                <c:pt idx="674">
                  <c:v>88.431694444444446</c:v>
                </c:pt>
                <c:pt idx="675">
                  <c:v>84.345765151515167</c:v>
                </c:pt>
                <c:pt idx="676">
                  <c:v>80.147621212121209</c:v>
                </c:pt>
                <c:pt idx="677">
                  <c:v>88.283555555555566</c:v>
                </c:pt>
                <c:pt idx="678">
                  <c:v>75.888166666666677</c:v>
                </c:pt>
                <c:pt idx="679">
                  <c:v>90.310138888888901</c:v>
                </c:pt>
                <c:pt idx="680">
                  <c:v>84.179734848484856</c:v>
                </c:pt>
                <c:pt idx="681">
                  <c:v>78.840472222222218</c:v>
                </c:pt>
                <c:pt idx="682">
                  <c:v>88.91595707070708</c:v>
                </c:pt>
                <c:pt idx="683">
                  <c:v>75.127530303030312</c:v>
                </c:pt>
                <c:pt idx="684">
                  <c:v>91.689351010101021</c:v>
                </c:pt>
                <c:pt idx="685">
                  <c:v>83.047757575757572</c:v>
                </c:pt>
                <c:pt idx="686">
                  <c:v>77.487585858585874</c:v>
                </c:pt>
                <c:pt idx="687">
                  <c:v>85.719719696969705</c:v>
                </c:pt>
                <c:pt idx="688">
                  <c:v>71.234833333333341</c:v>
                </c:pt>
                <c:pt idx="689">
                  <c:v>88.921030303030307</c:v>
                </c:pt>
                <c:pt idx="690">
                  <c:v>82.494707070707079</c:v>
                </c:pt>
                <c:pt idx="691">
                  <c:v>77.175477272727278</c:v>
                </c:pt>
                <c:pt idx="692">
                  <c:v>85.939050505050517</c:v>
                </c:pt>
                <c:pt idx="693">
                  <c:v>69.920489898989899</c:v>
                </c:pt>
                <c:pt idx="694">
                  <c:v>88.932055555555564</c:v>
                </c:pt>
                <c:pt idx="695">
                  <c:v>66.035121212121226</c:v>
                </c:pt>
                <c:pt idx="696">
                  <c:v>59.53790909090911</c:v>
                </c:pt>
                <c:pt idx="697">
                  <c:v>74.025229797979804</c:v>
                </c:pt>
                <c:pt idx="698">
                  <c:v>41.257702020202018</c:v>
                </c:pt>
                <c:pt idx="699">
                  <c:v>80.617335858585861</c:v>
                </c:pt>
                <c:pt idx="700">
                  <c:v>80.2629292929293</c:v>
                </c:pt>
                <c:pt idx="701">
                  <c:v>73.874797979797989</c:v>
                </c:pt>
                <c:pt idx="702">
                  <c:v>84.809553030303036</c:v>
                </c:pt>
                <c:pt idx="703">
                  <c:v>61.394325757575764</c:v>
                </c:pt>
                <c:pt idx="704">
                  <c:v>87.070840909090919</c:v>
                </c:pt>
                <c:pt idx="705">
                  <c:v>80.559181818181827</c:v>
                </c:pt>
                <c:pt idx="706">
                  <c:v>77.014161616161616</c:v>
                </c:pt>
                <c:pt idx="707">
                  <c:v>84.790030303030306</c:v>
                </c:pt>
                <c:pt idx="708">
                  <c:v>74.49947474747475</c:v>
                </c:pt>
                <c:pt idx="709">
                  <c:v>87.997611111111112</c:v>
                </c:pt>
                <c:pt idx="710">
                  <c:v>85.162214646464648</c:v>
                </c:pt>
                <c:pt idx="711">
                  <c:v>81.404265151515148</c:v>
                </c:pt>
                <c:pt idx="712">
                  <c:v>88.894876262626269</c:v>
                </c:pt>
                <c:pt idx="713">
                  <c:v>75.396878787878791</c:v>
                </c:pt>
                <c:pt idx="714">
                  <c:v>91.182318181818189</c:v>
                </c:pt>
                <c:pt idx="715">
                  <c:v>74.07993434343436</c:v>
                </c:pt>
                <c:pt idx="716">
                  <c:v>67.492674242424243</c:v>
                </c:pt>
                <c:pt idx="717">
                  <c:v>79.685906565656566</c:v>
                </c:pt>
                <c:pt idx="718">
                  <c:v>63.708151515151521</c:v>
                </c:pt>
                <c:pt idx="719">
                  <c:v>86.035239898989914</c:v>
                </c:pt>
                <c:pt idx="720">
                  <c:v>83.675070707070716</c:v>
                </c:pt>
                <c:pt idx="721">
                  <c:v>79.420565656565657</c:v>
                </c:pt>
                <c:pt idx="722">
                  <c:v>88.752661616161618</c:v>
                </c:pt>
                <c:pt idx="723">
                  <c:v>76.187835858585856</c:v>
                </c:pt>
                <c:pt idx="724">
                  <c:v>91.59517424242425</c:v>
                </c:pt>
                <c:pt idx="725">
                  <c:v>78.339780303030309</c:v>
                </c:pt>
                <c:pt idx="726">
                  <c:v>74.662113636363642</c:v>
                </c:pt>
                <c:pt idx="727">
                  <c:v>81.91001767676768</c:v>
                </c:pt>
                <c:pt idx="728">
                  <c:v>67.75410101010101</c:v>
                </c:pt>
                <c:pt idx="729">
                  <c:v>86.031166666666678</c:v>
                </c:pt>
                <c:pt idx="730">
                  <c:v>78.990406565656571</c:v>
                </c:pt>
                <c:pt idx="731">
                  <c:v>74.099651515151521</c:v>
                </c:pt>
                <c:pt idx="732">
                  <c:v>83.719684343434352</c:v>
                </c:pt>
                <c:pt idx="733">
                  <c:v>66.93618686868686</c:v>
                </c:pt>
                <c:pt idx="734">
                  <c:v>87.580386363636364</c:v>
                </c:pt>
                <c:pt idx="735">
                  <c:v>77.974078282828287</c:v>
                </c:pt>
                <c:pt idx="736">
                  <c:v>73.333974747474755</c:v>
                </c:pt>
                <c:pt idx="737">
                  <c:v>82.651810606060607</c:v>
                </c:pt>
                <c:pt idx="738">
                  <c:v>67.765661616161623</c:v>
                </c:pt>
                <c:pt idx="739">
                  <c:v>85.458540404040406</c:v>
                </c:pt>
                <c:pt idx="740">
                  <c:v>67.338310606060617</c:v>
                </c:pt>
                <c:pt idx="741">
                  <c:v>57.139328282828288</c:v>
                </c:pt>
                <c:pt idx="742">
                  <c:v>79.863722222222236</c:v>
                </c:pt>
                <c:pt idx="743">
                  <c:v>31.974171717171728</c:v>
                </c:pt>
                <c:pt idx="744">
                  <c:v>85.047131313131317</c:v>
                </c:pt>
                <c:pt idx="745">
                  <c:v>82.338272727272738</c:v>
                </c:pt>
                <c:pt idx="746">
                  <c:v>78.039055555555564</c:v>
                </c:pt>
                <c:pt idx="747">
                  <c:v>86.136873737373747</c:v>
                </c:pt>
                <c:pt idx="748">
                  <c:v>73.808959595959607</c:v>
                </c:pt>
                <c:pt idx="749">
                  <c:v>90.377207070707072</c:v>
                </c:pt>
                <c:pt idx="750">
                  <c:v>78.412050505050516</c:v>
                </c:pt>
                <c:pt idx="751">
                  <c:v>75.65047222222222</c:v>
                </c:pt>
                <c:pt idx="752">
                  <c:v>85.697343434343438</c:v>
                </c:pt>
                <c:pt idx="753">
                  <c:v>70.328737373737368</c:v>
                </c:pt>
                <c:pt idx="754">
                  <c:v>88.354522727272737</c:v>
                </c:pt>
                <c:pt idx="755">
                  <c:v>74.956436868686879</c:v>
                </c:pt>
                <c:pt idx="756">
                  <c:v>69.63190909090909</c:v>
                </c:pt>
                <c:pt idx="757">
                  <c:v>79.181699494949498</c:v>
                </c:pt>
                <c:pt idx="758">
                  <c:v>65.025292929292931</c:v>
                </c:pt>
                <c:pt idx="759">
                  <c:v>83.222368686868691</c:v>
                </c:pt>
                <c:pt idx="760">
                  <c:v>48.191351010101009</c:v>
                </c:pt>
                <c:pt idx="761">
                  <c:v>39.063055555555557</c:v>
                </c:pt>
                <c:pt idx="762">
                  <c:v>78.1369696969697</c:v>
                </c:pt>
                <c:pt idx="763">
                  <c:v>30.285752525252533</c:v>
                </c:pt>
                <c:pt idx="764">
                  <c:v>86.611070707070724</c:v>
                </c:pt>
                <c:pt idx="765">
                  <c:v>83.608166666666676</c:v>
                </c:pt>
                <c:pt idx="766">
                  <c:v>76.860707070707079</c:v>
                </c:pt>
                <c:pt idx="767">
                  <c:v>87.443093434343439</c:v>
                </c:pt>
                <c:pt idx="768">
                  <c:v>69.511439393939384</c:v>
                </c:pt>
                <c:pt idx="769">
                  <c:v>90.527361111111119</c:v>
                </c:pt>
                <c:pt idx="770">
                  <c:v>83.913702020202038</c:v>
                </c:pt>
                <c:pt idx="771">
                  <c:v>80.457911616161624</c:v>
                </c:pt>
                <c:pt idx="772">
                  <c:v>88.139325757575762</c:v>
                </c:pt>
                <c:pt idx="773">
                  <c:v>75.890989898989901</c:v>
                </c:pt>
                <c:pt idx="774">
                  <c:v>91.286641414141414</c:v>
                </c:pt>
                <c:pt idx="775">
                  <c:v>88.651194444444457</c:v>
                </c:pt>
                <c:pt idx="776">
                  <c:v>83.902729797979802</c:v>
                </c:pt>
                <c:pt idx="777">
                  <c:v>91.417739898989907</c:v>
                </c:pt>
                <c:pt idx="778">
                  <c:v>80.250926767676773</c:v>
                </c:pt>
                <c:pt idx="779">
                  <c:v>93.653611111111118</c:v>
                </c:pt>
                <c:pt idx="780">
                  <c:v>86.193770202020204</c:v>
                </c:pt>
                <c:pt idx="781">
                  <c:v>80.787555555555571</c:v>
                </c:pt>
                <c:pt idx="782">
                  <c:v>87.602871212121215</c:v>
                </c:pt>
                <c:pt idx="783">
                  <c:v>73.266484848484851</c:v>
                </c:pt>
                <c:pt idx="784">
                  <c:v>90.452929292929298</c:v>
                </c:pt>
                <c:pt idx="785">
                  <c:v>88.361931818181816</c:v>
                </c:pt>
                <c:pt idx="786">
                  <c:v>85.408345959595962</c:v>
                </c:pt>
                <c:pt idx="787">
                  <c:v>90.816858585858597</c:v>
                </c:pt>
                <c:pt idx="788">
                  <c:v>79.232482323232318</c:v>
                </c:pt>
                <c:pt idx="789">
                  <c:v>92.253808080808085</c:v>
                </c:pt>
                <c:pt idx="790">
                  <c:v>83.981547979797995</c:v>
                </c:pt>
                <c:pt idx="791">
                  <c:v>81.651987373737384</c:v>
                </c:pt>
                <c:pt idx="792">
                  <c:v>88.249191919191929</c:v>
                </c:pt>
                <c:pt idx="793">
                  <c:v>76.727984848484866</c:v>
                </c:pt>
                <c:pt idx="794">
                  <c:v>90.568058080808086</c:v>
                </c:pt>
                <c:pt idx="795">
                  <c:v>88.218984848484851</c:v>
                </c:pt>
                <c:pt idx="796">
                  <c:v>85.201265151515159</c:v>
                </c:pt>
                <c:pt idx="797">
                  <c:v>92.924434343434342</c:v>
                </c:pt>
                <c:pt idx="798">
                  <c:v>83.503330808080818</c:v>
                </c:pt>
                <c:pt idx="799">
                  <c:v>94.187813131313135</c:v>
                </c:pt>
                <c:pt idx="800">
                  <c:v>87.186878787878797</c:v>
                </c:pt>
                <c:pt idx="801">
                  <c:v>84.986156565656572</c:v>
                </c:pt>
                <c:pt idx="802">
                  <c:v>91.06331818181819</c:v>
                </c:pt>
                <c:pt idx="803">
                  <c:v>80.194272727272732</c:v>
                </c:pt>
                <c:pt idx="804">
                  <c:v>92.857553030303038</c:v>
                </c:pt>
                <c:pt idx="805">
                  <c:v>81.442896464646466</c:v>
                </c:pt>
                <c:pt idx="806">
                  <c:v>79.064343434343442</c:v>
                </c:pt>
                <c:pt idx="807">
                  <c:v>85.831101010101023</c:v>
                </c:pt>
                <c:pt idx="808">
                  <c:v>73.286742424242433</c:v>
                </c:pt>
                <c:pt idx="809">
                  <c:v>89.844967171717173</c:v>
                </c:pt>
                <c:pt idx="810">
                  <c:v>86.038275252525267</c:v>
                </c:pt>
                <c:pt idx="811">
                  <c:v>82.542737373737381</c:v>
                </c:pt>
                <c:pt idx="812">
                  <c:v>87.71907323232324</c:v>
                </c:pt>
                <c:pt idx="813">
                  <c:v>76.992202020202029</c:v>
                </c:pt>
                <c:pt idx="814">
                  <c:v>92.227007575757582</c:v>
                </c:pt>
                <c:pt idx="815">
                  <c:v>82.873570707070712</c:v>
                </c:pt>
                <c:pt idx="816">
                  <c:v>81.41049242424242</c:v>
                </c:pt>
                <c:pt idx="817">
                  <c:v>88.25842424242424</c:v>
                </c:pt>
                <c:pt idx="818">
                  <c:v>63.973093434343447</c:v>
                </c:pt>
                <c:pt idx="819">
                  <c:v>89.23878030303031</c:v>
                </c:pt>
                <c:pt idx="820">
                  <c:v>87.533063131313142</c:v>
                </c:pt>
                <c:pt idx="821">
                  <c:v>85.105267676767681</c:v>
                </c:pt>
                <c:pt idx="822">
                  <c:v>91.228883838383837</c:v>
                </c:pt>
                <c:pt idx="823">
                  <c:v>80.112053030303045</c:v>
                </c:pt>
                <c:pt idx="824">
                  <c:v>93.69635858585859</c:v>
                </c:pt>
                <c:pt idx="825">
                  <c:v>84.061452020202026</c:v>
                </c:pt>
                <c:pt idx="826">
                  <c:v>77.924845959595956</c:v>
                </c:pt>
                <c:pt idx="827">
                  <c:v>86.976227272727272</c:v>
                </c:pt>
                <c:pt idx="828">
                  <c:v>75.864217171717186</c:v>
                </c:pt>
                <c:pt idx="829">
                  <c:v>89.161315656565662</c:v>
                </c:pt>
                <c:pt idx="830">
                  <c:v>86.23105303030303</c:v>
                </c:pt>
                <c:pt idx="831">
                  <c:v>80.87912121212122</c:v>
                </c:pt>
                <c:pt idx="832">
                  <c:v>89.309522727272736</c:v>
                </c:pt>
                <c:pt idx="833">
                  <c:v>75.383257575757568</c:v>
                </c:pt>
                <c:pt idx="834">
                  <c:v>90.818914141414155</c:v>
                </c:pt>
                <c:pt idx="835">
                  <c:v>80.152242424242431</c:v>
                </c:pt>
                <c:pt idx="836">
                  <c:v>72.272934343434343</c:v>
                </c:pt>
                <c:pt idx="837">
                  <c:v>80.737017676767692</c:v>
                </c:pt>
                <c:pt idx="838">
                  <c:v>67.625489898989912</c:v>
                </c:pt>
                <c:pt idx="839">
                  <c:v>86.13331313131313</c:v>
                </c:pt>
                <c:pt idx="840">
                  <c:v>82.513005050505058</c:v>
                </c:pt>
                <c:pt idx="841">
                  <c:v>78.293068181818185</c:v>
                </c:pt>
                <c:pt idx="842">
                  <c:v>87.540724747474755</c:v>
                </c:pt>
                <c:pt idx="843">
                  <c:v>73.213075757575766</c:v>
                </c:pt>
                <c:pt idx="844">
                  <c:v>90.296186868686874</c:v>
                </c:pt>
                <c:pt idx="845">
                  <c:v>78.417469696969704</c:v>
                </c:pt>
                <c:pt idx="846">
                  <c:v>75.510929292929291</c:v>
                </c:pt>
                <c:pt idx="847">
                  <c:v>82.139406565656572</c:v>
                </c:pt>
                <c:pt idx="848">
                  <c:v>69.121452020202028</c:v>
                </c:pt>
                <c:pt idx="849">
                  <c:v>85.570202020202032</c:v>
                </c:pt>
                <c:pt idx="850">
                  <c:v>78.544356060606063</c:v>
                </c:pt>
                <c:pt idx="851">
                  <c:v>73.522416666666686</c:v>
                </c:pt>
                <c:pt idx="852">
                  <c:v>84.202636363636373</c:v>
                </c:pt>
                <c:pt idx="853">
                  <c:v>67.673489898989899</c:v>
                </c:pt>
                <c:pt idx="854">
                  <c:v>89.023469696969698</c:v>
                </c:pt>
                <c:pt idx="855">
                  <c:v>38.826686868686878</c:v>
                </c:pt>
                <c:pt idx="856">
                  <c:v>18.420095959595955</c:v>
                </c:pt>
                <c:pt idx="857">
                  <c:v>42.122022727272736</c:v>
                </c:pt>
                <c:pt idx="858">
                  <c:v>15.464090909090913</c:v>
                </c:pt>
                <c:pt idx="859">
                  <c:v>50.445840909090911</c:v>
                </c:pt>
                <c:pt idx="860">
                  <c:v>85.603684343434338</c:v>
                </c:pt>
                <c:pt idx="861">
                  <c:v>83.179078282828286</c:v>
                </c:pt>
                <c:pt idx="862">
                  <c:v>90.133022727272731</c:v>
                </c:pt>
                <c:pt idx="863">
                  <c:v>78.778467171717182</c:v>
                </c:pt>
                <c:pt idx="864">
                  <c:v>92.164787878787877</c:v>
                </c:pt>
                <c:pt idx="865">
                  <c:v>83.168098484848485</c:v>
                </c:pt>
                <c:pt idx="866">
                  <c:v>79.524255050505047</c:v>
                </c:pt>
                <c:pt idx="867">
                  <c:v>87.141737373737385</c:v>
                </c:pt>
                <c:pt idx="868">
                  <c:v>68.556742424242429</c:v>
                </c:pt>
                <c:pt idx="869">
                  <c:v>89.737353535353549</c:v>
                </c:pt>
                <c:pt idx="870">
                  <c:v>87.265063131313127</c:v>
                </c:pt>
                <c:pt idx="871">
                  <c:v>83.795603535353536</c:v>
                </c:pt>
                <c:pt idx="872">
                  <c:v>88.434727272727272</c:v>
                </c:pt>
                <c:pt idx="873">
                  <c:v>81.359631313131317</c:v>
                </c:pt>
                <c:pt idx="874">
                  <c:v>92.049191919191927</c:v>
                </c:pt>
                <c:pt idx="875">
                  <c:v>76.713702020202021</c:v>
                </c:pt>
                <c:pt idx="876">
                  <c:v>72.9633888888889</c:v>
                </c:pt>
                <c:pt idx="877">
                  <c:v>82.694080808080813</c:v>
                </c:pt>
                <c:pt idx="878">
                  <c:v>68.852005050505056</c:v>
                </c:pt>
                <c:pt idx="879">
                  <c:v>86.296318181818179</c:v>
                </c:pt>
                <c:pt idx="880">
                  <c:v>80.125939393939404</c:v>
                </c:pt>
                <c:pt idx="881">
                  <c:v>76.585810606060619</c:v>
                </c:pt>
                <c:pt idx="882">
                  <c:v>84.449020202020222</c:v>
                </c:pt>
                <c:pt idx="883">
                  <c:v>71.72133585858586</c:v>
                </c:pt>
                <c:pt idx="884">
                  <c:v>87.952070707070718</c:v>
                </c:pt>
                <c:pt idx="885">
                  <c:v>85.754320707070718</c:v>
                </c:pt>
                <c:pt idx="886">
                  <c:v>80.361590909090921</c:v>
                </c:pt>
                <c:pt idx="887">
                  <c:v>86.896068181818194</c:v>
                </c:pt>
                <c:pt idx="888">
                  <c:v>76.476742424242431</c:v>
                </c:pt>
                <c:pt idx="889">
                  <c:v>89.922707070707077</c:v>
                </c:pt>
                <c:pt idx="890">
                  <c:v>85.060391414141421</c:v>
                </c:pt>
                <c:pt idx="891">
                  <c:v>80.083522727272737</c:v>
                </c:pt>
                <c:pt idx="892">
                  <c:v>87.703108585858587</c:v>
                </c:pt>
                <c:pt idx="893">
                  <c:v>73.966540404040416</c:v>
                </c:pt>
                <c:pt idx="894">
                  <c:v>91.966835858585867</c:v>
                </c:pt>
                <c:pt idx="895">
                  <c:v>81.874770202020201</c:v>
                </c:pt>
                <c:pt idx="896">
                  <c:v>77.317535353535362</c:v>
                </c:pt>
                <c:pt idx="897">
                  <c:v>83.799702020202034</c:v>
                </c:pt>
                <c:pt idx="898">
                  <c:v>71.39659595959597</c:v>
                </c:pt>
                <c:pt idx="899">
                  <c:v>89.216093434343449</c:v>
                </c:pt>
                <c:pt idx="900">
                  <c:v>79.607643939393938</c:v>
                </c:pt>
                <c:pt idx="901">
                  <c:v>76.00126262626263</c:v>
                </c:pt>
                <c:pt idx="902">
                  <c:v>86.688744949494961</c:v>
                </c:pt>
                <c:pt idx="903">
                  <c:v>70.784909090909096</c:v>
                </c:pt>
                <c:pt idx="904">
                  <c:v>88.751285353535366</c:v>
                </c:pt>
                <c:pt idx="905">
                  <c:v>64.350151515151524</c:v>
                </c:pt>
                <c:pt idx="906">
                  <c:v>51.335585858585873</c:v>
                </c:pt>
                <c:pt idx="907">
                  <c:v>73.421098484848486</c:v>
                </c:pt>
                <c:pt idx="908">
                  <c:v>41.814116161616163</c:v>
                </c:pt>
                <c:pt idx="909">
                  <c:v>80.82609595959596</c:v>
                </c:pt>
                <c:pt idx="910">
                  <c:v>78.899202020202026</c:v>
                </c:pt>
                <c:pt idx="911">
                  <c:v>72.599643939393957</c:v>
                </c:pt>
                <c:pt idx="912">
                  <c:v>83.535469696969699</c:v>
                </c:pt>
                <c:pt idx="913">
                  <c:v>59.036194444444448</c:v>
                </c:pt>
                <c:pt idx="914">
                  <c:v>87.196954545454545</c:v>
                </c:pt>
                <c:pt idx="915">
                  <c:v>80.165255050505053</c:v>
                </c:pt>
                <c:pt idx="916">
                  <c:v>78.590626262626273</c:v>
                </c:pt>
                <c:pt idx="917">
                  <c:v>83.570030303030308</c:v>
                </c:pt>
                <c:pt idx="918">
                  <c:v>75.080681818181816</c:v>
                </c:pt>
                <c:pt idx="919">
                  <c:v>87.811568181818188</c:v>
                </c:pt>
                <c:pt idx="920">
                  <c:v>84.969118686868697</c:v>
                </c:pt>
                <c:pt idx="921">
                  <c:v>80.655992424242427</c:v>
                </c:pt>
                <c:pt idx="922">
                  <c:v>88.108906565656568</c:v>
                </c:pt>
                <c:pt idx="923">
                  <c:v>76.510012626262636</c:v>
                </c:pt>
                <c:pt idx="924">
                  <c:v>89.864106060606076</c:v>
                </c:pt>
                <c:pt idx="925">
                  <c:v>74.125565656565669</c:v>
                </c:pt>
                <c:pt idx="926">
                  <c:v>68.885671717171718</c:v>
                </c:pt>
                <c:pt idx="927">
                  <c:v>78.918636363636381</c:v>
                </c:pt>
                <c:pt idx="928">
                  <c:v>58.926560606060612</c:v>
                </c:pt>
                <c:pt idx="929">
                  <c:v>81.948656565656577</c:v>
                </c:pt>
                <c:pt idx="930">
                  <c:v>84.702671717171725</c:v>
                </c:pt>
                <c:pt idx="931">
                  <c:v>81.619972222222231</c:v>
                </c:pt>
                <c:pt idx="932">
                  <c:v>88.11845707070708</c:v>
                </c:pt>
                <c:pt idx="933">
                  <c:v>76.598659090909095</c:v>
                </c:pt>
                <c:pt idx="934">
                  <c:v>91.91169444444445</c:v>
                </c:pt>
                <c:pt idx="935">
                  <c:v>77.682275252525258</c:v>
                </c:pt>
                <c:pt idx="936">
                  <c:v>72.481737373737374</c:v>
                </c:pt>
                <c:pt idx="937">
                  <c:v>80.95783333333334</c:v>
                </c:pt>
                <c:pt idx="938">
                  <c:v>70.537388888888898</c:v>
                </c:pt>
                <c:pt idx="939">
                  <c:v>86.598497474747475</c:v>
                </c:pt>
                <c:pt idx="940">
                  <c:v>79.840848484848493</c:v>
                </c:pt>
                <c:pt idx="941">
                  <c:v>75.740328282828287</c:v>
                </c:pt>
                <c:pt idx="942">
                  <c:v>82.630095959595963</c:v>
                </c:pt>
                <c:pt idx="943">
                  <c:v>61.554257575757575</c:v>
                </c:pt>
                <c:pt idx="944">
                  <c:v>87.20130808080809</c:v>
                </c:pt>
                <c:pt idx="945">
                  <c:v>76.064202020202032</c:v>
                </c:pt>
                <c:pt idx="946">
                  <c:v>74.656830808080812</c:v>
                </c:pt>
                <c:pt idx="947">
                  <c:v>81.500616161616165</c:v>
                </c:pt>
                <c:pt idx="948">
                  <c:v>68.540848484848496</c:v>
                </c:pt>
                <c:pt idx="949">
                  <c:v>85.162166666666664</c:v>
                </c:pt>
                <c:pt idx="950">
                  <c:v>71.899040404040406</c:v>
                </c:pt>
                <c:pt idx="951">
                  <c:v>60.552984848484847</c:v>
                </c:pt>
                <c:pt idx="952">
                  <c:v>81.487484848484854</c:v>
                </c:pt>
                <c:pt idx="953">
                  <c:v>55.937752525252542</c:v>
                </c:pt>
                <c:pt idx="954">
                  <c:v>85.755479797979802</c:v>
                </c:pt>
                <c:pt idx="955">
                  <c:v>84.736553030303043</c:v>
                </c:pt>
                <c:pt idx="956">
                  <c:v>79.50150505050506</c:v>
                </c:pt>
                <c:pt idx="957">
                  <c:v>86.389106060606068</c:v>
                </c:pt>
                <c:pt idx="958">
                  <c:v>76.351111111111123</c:v>
                </c:pt>
                <c:pt idx="959">
                  <c:v>90.8819595959596</c:v>
                </c:pt>
                <c:pt idx="960">
                  <c:v>81.184643939393951</c:v>
                </c:pt>
                <c:pt idx="961">
                  <c:v>75.313431818181826</c:v>
                </c:pt>
                <c:pt idx="962">
                  <c:v>85.382234848484856</c:v>
                </c:pt>
                <c:pt idx="963">
                  <c:v>68.944121212121217</c:v>
                </c:pt>
                <c:pt idx="964">
                  <c:v>88.43244191919193</c:v>
                </c:pt>
                <c:pt idx="965">
                  <c:v>75.306898989898997</c:v>
                </c:pt>
                <c:pt idx="966">
                  <c:v>67.296323232323232</c:v>
                </c:pt>
                <c:pt idx="967">
                  <c:v>80.047568181818193</c:v>
                </c:pt>
                <c:pt idx="968">
                  <c:v>64.166303030303027</c:v>
                </c:pt>
                <c:pt idx="969">
                  <c:v>85.915358585858598</c:v>
                </c:pt>
                <c:pt idx="970">
                  <c:v>56.064477272727274</c:v>
                </c:pt>
                <c:pt idx="971">
                  <c:v>38.507161616161625</c:v>
                </c:pt>
                <c:pt idx="972">
                  <c:v>56.692037878787893</c:v>
                </c:pt>
                <c:pt idx="973">
                  <c:v>23.876742424242423</c:v>
                </c:pt>
                <c:pt idx="974">
                  <c:v>81.66445202020202</c:v>
                </c:pt>
                <c:pt idx="975">
                  <c:v>81.948164141414139</c:v>
                </c:pt>
                <c:pt idx="976">
                  <c:v>75.76733333333334</c:v>
                </c:pt>
                <c:pt idx="977">
                  <c:v>85.614199494949503</c:v>
                </c:pt>
                <c:pt idx="978">
                  <c:v>74.20202525252526</c:v>
                </c:pt>
                <c:pt idx="979">
                  <c:v>89.522881313131322</c:v>
                </c:pt>
                <c:pt idx="980">
                  <c:v>84.55322979797981</c:v>
                </c:pt>
                <c:pt idx="981">
                  <c:v>79.175484848484857</c:v>
                </c:pt>
                <c:pt idx="982">
                  <c:v>88.071767676767692</c:v>
                </c:pt>
                <c:pt idx="983">
                  <c:v>75.894671717171718</c:v>
                </c:pt>
                <c:pt idx="984">
                  <c:v>89.911207070707079</c:v>
                </c:pt>
                <c:pt idx="985">
                  <c:v>88.187939393939402</c:v>
                </c:pt>
                <c:pt idx="986">
                  <c:v>83.358212121212119</c:v>
                </c:pt>
                <c:pt idx="987">
                  <c:v>90.092141414141423</c:v>
                </c:pt>
                <c:pt idx="988">
                  <c:v>80.471646464646469</c:v>
                </c:pt>
                <c:pt idx="989">
                  <c:v>93.660732323232338</c:v>
                </c:pt>
                <c:pt idx="990">
                  <c:v>84.314025252525255</c:v>
                </c:pt>
                <c:pt idx="991">
                  <c:v>80.120060606060605</c:v>
                </c:pt>
                <c:pt idx="992">
                  <c:v>88.407633838383845</c:v>
                </c:pt>
                <c:pt idx="993">
                  <c:v>75.425537878787878</c:v>
                </c:pt>
                <c:pt idx="994">
                  <c:v>92.557146464646465</c:v>
                </c:pt>
                <c:pt idx="995">
                  <c:v>87.430356060606059</c:v>
                </c:pt>
                <c:pt idx="996">
                  <c:v>86.545929292929301</c:v>
                </c:pt>
                <c:pt idx="997">
                  <c:v>90.113474747474754</c:v>
                </c:pt>
                <c:pt idx="998">
                  <c:v>80.905406565656577</c:v>
                </c:pt>
                <c:pt idx="999">
                  <c:v>93.772830808080812</c:v>
                </c:pt>
                <c:pt idx="1000">
                  <c:v>85.237792929292937</c:v>
                </c:pt>
                <c:pt idx="1001">
                  <c:v>81.046752525252529</c:v>
                </c:pt>
                <c:pt idx="1002">
                  <c:v>88.408661616161623</c:v>
                </c:pt>
                <c:pt idx="1003">
                  <c:v>76.578654040404047</c:v>
                </c:pt>
                <c:pt idx="1004">
                  <c:v>91.558502525252521</c:v>
                </c:pt>
                <c:pt idx="1005">
                  <c:v>89.16260353535354</c:v>
                </c:pt>
                <c:pt idx="1006">
                  <c:v>85.983489898989902</c:v>
                </c:pt>
                <c:pt idx="1007">
                  <c:v>90.739588383838395</c:v>
                </c:pt>
                <c:pt idx="1008">
                  <c:v>82.742717171717175</c:v>
                </c:pt>
                <c:pt idx="1009">
                  <c:v>94.645787878787885</c:v>
                </c:pt>
                <c:pt idx="1010">
                  <c:v>87.783777777777786</c:v>
                </c:pt>
                <c:pt idx="1011">
                  <c:v>84.018426767676772</c:v>
                </c:pt>
                <c:pt idx="1012">
                  <c:v>91.957861111111114</c:v>
                </c:pt>
                <c:pt idx="1013">
                  <c:v>81.385194444444451</c:v>
                </c:pt>
                <c:pt idx="1014">
                  <c:v>92.690083333333334</c:v>
                </c:pt>
                <c:pt idx="1015">
                  <c:v>81.460366161616165</c:v>
                </c:pt>
                <c:pt idx="1016">
                  <c:v>79.792952020202023</c:v>
                </c:pt>
                <c:pt idx="1017">
                  <c:v>85.594522727272732</c:v>
                </c:pt>
                <c:pt idx="1018">
                  <c:v>75.663590909090914</c:v>
                </c:pt>
                <c:pt idx="1019">
                  <c:v>89.112530303030297</c:v>
                </c:pt>
                <c:pt idx="1020">
                  <c:v>86.194005050505055</c:v>
                </c:pt>
                <c:pt idx="1021">
                  <c:v>81.470987373737387</c:v>
                </c:pt>
                <c:pt idx="1022">
                  <c:v>88.964714646464657</c:v>
                </c:pt>
                <c:pt idx="1023">
                  <c:v>76.938108585858586</c:v>
                </c:pt>
                <c:pt idx="1024">
                  <c:v>91.865989898989909</c:v>
                </c:pt>
                <c:pt idx="1025">
                  <c:v>83.512921717171722</c:v>
                </c:pt>
                <c:pt idx="1026">
                  <c:v>78.872075757575757</c:v>
                </c:pt>
                <c:pt idx="1027">
                  <c:v>87.711992424242425</c:v>
                </c:pt>
                <c:pt idx="1028">
                  <c:v>70.177595959595976</c:v>
                </c:pt>
                <c:pt idx="1029">
                  <c:v>90.936068181818186</c:v>
                </c:pt>
                <c:pt idx="1030">
                  <c:v>89.350343434343444</c:v>
                </c:pt>
                <c:pt idx="1031">
                  <c:v>85.433404040404042</c:v>
                </c:pt>
                <c:pt idx="1032">
                  <c:v>91.31183333333334</c:v>
                </c:pt>
                <c:pt idx="1033">
                  <c:v>78.751459595959602</c:v>
                </c:pt>
                <c:pt idx="1034">
                  <c:v>93.576202020202032</c:v>
                </c:pt>
                <c:pt idx="1035">
                  <c:v>85.201969696969698</c:v>
                </c:pt>
                <c:pt idx="1036">
                  <c:v>78.792987373737375</c:v>
                </c:pt>
                <c:pt idx="1037">
                  <c:v>86.931159090909105</c:v>
                </c:pt>
                <c:pt idx="1038">
                  <c:v>76.363333333333344</c:v>
                </c:pt>
                <c:pt idx="1039">
                  <c:v>88.672924242424244</c:v>
                </c:pt>
                <c:pt idx="1040">
                  <c:v>84.951376262626269</c:v>
                </c:pt>
                <c:pt idx="1041">
                  <c:v>81.319227272727275</c:v>
                </c:pt>
                <c:pt idx="1042">
                  <c:v>87.542777777777786</c:v>
                </c:pt>
                <c:pt idx="1043">
                  <c:v>78.23075</c:v>
                </c:pt>
                <c:pt idx="1044">
                  <c:v>91.728090909090909</c:v>
                </c:pt>
                <c:pt idx="1045">
                  <c:v>79.821598484848494</c:v>
                </c:pt>
                <c:pt idx="1046">
                  <c:v>72.55463383838385</c:v>
                </c:pt>
                <c:pt idx="1047">
                  <c:v>82.796944444444449</c:v>
                </c:pt>
                <c:pt idx="1048">
                  <c:v>68.784792929292934</c:v>
                </c:pt>
                <c:pt idx="1049">
                  <c:v>85.202997474747491</c:v>
                </c:pt>
              </c:numCache>
            </c:numRef>
          </c:xVal>
          <c:yVal>
            <c:numRef>
              <c:f>'CT Net-Cone vs PC Price'!$H$5:$H$1054</c:f>
              <c:numCache>
                <c:formatCode>_("$"* #,##0_);_("$"* \(#,##0\);_("$"* "-"??_);_(@_)</c:formatCode>
                <c:ptCount val="1050"/>
                <c:pt idx="0">
                  <c:v>90.020184344987399</c:v>
                </c:pt>
                <c:pt idx="1">
                  <c:v>120.89450383868686</c:v>
                </c:pt>
                <c:pt idx="2">
                  <c:v>130.4727974486004</c:v>
                </c:pt>
                <c:pt idx="3">
                  <c:v>24.136134714502894</c:v>
                </c:pt>
                <c:pt idx="4">
                  <c:v>131.38193305805677</c:v>
                </c:pt>
                <c:pt idx="5">
                  <c:v>0</c:v>
                </c:pt>
                <c:pt idx="6">
                  <c:v>0</c:v>
                </c:pt>
                <c:pt idx="7">
                  <c:v>136.19448446073886</c:v>
                </c:pt>
                <c:pt idx="8">
                  <c:v>136.19448446073886</c:v>
                </c:pt>
                <c:pt idx="9">
                  <c:v>77.599881299449081</c:v>
                </c:pt>
                <c:pt idx="10">
                  <c:v>87.257477149519929</c:v>
                </c:pt>
                <c:pt idx="11">
                  <c:v>136.19448446073886</c:v>
                </c:pt>
                <c:pt idx="12">
                  <c:v>69.978400247018641</c:v>
                </c:pt>
                <c:pt idx="13">
                  <c:v>49.99481265279492</c:v>
                </c:pt>
                <c:pt idx="14">
                  <c:v>87.516063926199905</c:v>
                </c:pt>
                <c:pt idx="15">
                  <c:v>55.893580230636417</c:v>
                </c:pt>
                <c:pt idx="16">
                  <c:v>45.043565944234302</c:v>
                </c:pt>
                <c:pt idx="17">
                  <c:v>136.19448446073886</c:v>
                </c:pt>
                <c:pt idx="18">
                  <c:v>90.785385599536838</c:v>
                </c:pt>
                <c:pt idx="19">
                  <c:v>63.698572772710214</c:v>
                </c:pt>
                <c:pt idx="20">
                  <c:v>44.007264763331968</c:v>
                </c:pt>
                <c:pt idx="21">
                  <c:v>136.19448446073886</c:v>
                </c:pt>
                <c:pt idx="22">
                  <c:v>126.7707108332235</c:v>
                </c:pt>
                <c:pt idx="23">
                  <c:v>62.012925708794555</c:v>
                </c:pt>
                <c:pt idx="24">
                  <c:v>129.88087096890095</c:v>
                </c:pt>
                <c:pt idx="25">
                  <c:v>136.19448446073886</c:v>
                </c:pt>
                <c:pt idx="26">
                  <c:v>24.789622512220507</c:v>
                </c:pt>
                <c:pt idx="27">
                  <c:v>136.19448446073886</c:v>
                </c:pt>
                <c:pt idx="28">
                  <c:v>136.19448446073886</c:v>
                </c:pt>
                <c:pt idx="29">
                  <c:v>66.598151499082476</c:v>
                </c:pt>
                <c:pt idx="30">
                  <c:v>0</c:v>
                </c:pt>
                <c:pt idx="31">
                  <c:v>38.339734619907183</c:v>
                </c:pt>
                <c:pt idx="32">
                  <c:v>136.19448446073886</c:v>
                </c:pt>
                <c:pt idx="33">
                  <c:v>134.37917349049718</c:v>
                </c:pt>
                <c:pt idx="34">
                  <c:v>136.19448446073886</c:v>
                </c:pt>
                <c:pt idx="35">
                  <c:v>39.182462257223989</c:v>
                </c:pt>
                <c:pt idx="36">
                  <c:v>136.19448446073886</c:v>
                </c:pt>
                <c:pt idx="37">
                  <c:v>0</c:v>
                </c:pt>
                <c:pt idx="38">
                  <c:v>88.067275774611034</c:v>
                </c:pt>
                <c:pt idx="39">
                  <c:v>22.324391454932151</c:v>
                </c:pt>
                <c:pt idx="40">
                  <c:v>61.599711006380339</c:v>
                </c:pt>
                <c:pt idx="41">
                  <c:v>44.195060407497238</c:v>
                </c:pt>
                <c:pt idx="42">
                  <c:v>136.19448446073886</c:v>
                </c:pt>
                <c:pt idx="43">
                  <c:v>91.823324450675315</c:v>
                </c:pt>
                <c:pt idx="44">
                  <c:v>105.99949946618912</c:v>
                </c:pt>
                <c:pt idx="45">
                  <c:v>135.57131208624858</c:v>
                </c:pt>
                <c:pt idx="46">
                  <c:v>136.19448446073886</c:v>
                </c:pt>
                <c:pt idx="47">
                  <c:v>21.311910485024974</c:v>
                </c:pt>
                <c:pt idx="48">
                  <c:v>119.42220005466349</c:v>
                </c:pt>
                <c:pt idx="49">
                  <c:v>136.19448446073886</c:v>
                </c:pt>
                <c:pt idx="50">
                  <c:v>79.47800483511709</c:v>
                </c:pt>
                <c:pt idx="51">
                  <c:v>96.768748919534829</c:v>
                </c:pt>
                <c:pt idx="52">
                  <c:v>41.855185846693814</c:v>
                </c:pt>
                <c:pt idx="53">
                  <c:v>136.19448446073886</c:v>
                </c:pt>
                <c:pt idx="54">
                  <c:v>26.318186601869428</c:v>
                </c:pt>
                <c:pt idx="55">
                  <c:v>7.1932992791649353</c:v>
                </c:pt>
                <c:pt idx="56">
                  <c:v>119.48902852159287</c:v>
                </c:pt>
                <c:pt idx="57">
                  <c:v>136.19448446073886</c:v>
                </c:pt>
                <c:pt idx="58">
                  <c:v>136.19448446073886</c:v>
                </c:pt>
                <c:pt idx="59">
                  <c:v>136.19448446073886</c:v>
                </c:pt>
                <c:pt idx="60">
                  <c:v>87.167582005758888</c:v>
                </c:pt>
                <c:pt idx="61">
                  <c:v>65.666661343299282</c:v>
                </c:pt>
                <c:pt idx="62">
                  <c:v>0</c:v>
                </c:pt>
                <c:pt idx="63">
                  <c:v>136.19448446073886</c:v>
                </c:pt>
                <c:pt idx="64">
                  <c:v>108.09444856492338</c:v>
                </c:pt>
                <c:pt idx="65">
                  <c:v>136.19448446073886</c:v>
                </c:pt>
                <c:pt idx="66">
                  <c:v>53.868985132748932</c:v>
                </c:pt>
                <c:pt idx="67">
                  <c:v>108.50573739977916</c:v>
                </c:pt>
                <c:pt idx="68">
                  <c:v>115.71208869835377</c:v>
                </c:pt>
                <c:pt idx="69">
                  <c:v>116.52777314359903</c:v>
                </c:pt>
                <c:pt idx="70">
                  <c:v>70.217409880248354</c:v>
                </c:pt>
                <c:pt idx="71">
                  <c:v>136.19448446073886</c:v>
                </c:pt>
                <c:pt idx="72">
                  <c:v>136.19448446073886</c:v>
                </c:pt>
                <c:pt idx="73">
                  <c:v>106.94845931838113</c:v>
                </c:pt>
                <c:pt idx="74">
                  <c:v>80.213584493649279</c:v>
                </c:pt>
                <c:pt idx="75">
                  <c:v>39.83471906030168</c:v>
                </c:pt>
                <c:pt idx="76">
                  <c:v>88.472820923070486</c:v>
                </c:pt>
                <c:pt idx="77">
                  <c:v>72.405534388847542</c:v>
                </c:pt>
                <c:pt idx="78">
                  <c:v>40.505523310936852</c:v>
                </c:pt>
                <c:pt idx="79">
                  <c:v>136.19448446073886</c:v>
                </c:pt>
                <c:pt idx="80">
                  <c:v>0</c:v>
                </c:pt>
                <c:pt idx="81">
                  <c:v>136.19448446073886</c:v>
                </c:pt>
                <c:pt idx="82">
                  <c:v>136.19448446073886</c:v>
                </c:pt>
                <c:pt idx="83">
                  <c:v>130.63864715809331</c:v>
                </c:pt>
                <c:pt idx="84">
                  <c:v>21.848076046572899</c:v>
                </c:pt>
                <c:pt idx="85">
                  <c:v>69.006567711089559</c:v>
                </c:pt>
                <c:pt idx="86">
                  <c:v>136.19448446073886</c:v>
                </c:pt>
                <c:pt idx="87">
                  <c:v>0</c:v>
                </c:pt>
                <c:pt idx="88">
                  <c:v>102.31209347872421</c:v>
                </c:pt>
                <c:pt idx="89">
                  <c:v>25.443031820197543</c:v>
                </c:pt>
                <c:pt idx="90">
                  <c:v>136.19448446073886</c:v>
                </c:pt>
                <c:pt idx="91">
                  <c:v>59.476976958270626</c:v>
                </c:pt>
                <c:pt idx="92">
                  <c:v>136.19448446073886</c:v>
                </c:pt>
                <c:pt idx="93">
                  <c:v>64.862715527651488</c:v>
                </c:pt>
                <c:pt idx="94">
                  <c:v>100.67969149329845</c:v>
                </c:pt>
                <c:pt idx="95">
                  <c:v>136.19448446073886</c:v>
                </c:pt>
                <c:pt idx="96">
                  <c:v>107.58073575276357</c:v>
                </c:pt>
                <c:pt idx="97">
                  <c:v>136.19448446073886</c:v>
                </c:pt>
                <c:pt idx="98">
                  <c:v>71.694599786425172</c:v>
                </c:pt>
                <c:pt idx="99">
                  <c:v>126.93978154581123</c:v>
                </c:pt>
                <c:pt idx="100">
                  <c:v>136.19448446073886</c:v>
                </c:pt>
                <c:pt idx="101">
                  <c:v>100.86706789187097</c:v>
                </c:pt>
                <c:pt idx="102">
                  <c:v>136.19448446073886</c:v>
                </c:pt>
                <c:pt idx="103">
                  <c:v>136.19448446073886</c:v>
                </c:pt>
                <c:pt idx="104">
                  <c:v>76.512197230747631</c:v>
                </c:pt>
                <c:pt idx="105">
                  <c:v>3.7827415094799441</c:v>
                </c:pt>
                <c:pt idx="106">
                  <c:v>111.0857725566356</c:v>
                </c:pt>
                <c:pt idx="107">
                  <c:v>136.19448446073886</c:v>
                </c:pt>
                <c:pt idx="108">
                  <c:v>108.25532897253336</c:v>
                </c:pt>
                <c:pt idx="109">
                  <c:v>136.19448446073886</c:v>
                </c:pt>
                <c:pt idx="110">
                  <c:v>136.19448446073886</c:v>
                </c:pt>
                <c:pt idx="111">
                  <c:v>44.86927682394991</c:v>
                </c:pt>
                <c:pt idx="112">
                  <c:v>60.522211814705955</c:v>
                </c:pt>
                <c:pt idx="113">
                  <c:v>136.19448446073886</c:v>
                </c:pt>
                <c:pt idx="114">
                  <c:v>136.19448446073886</c:v>
                </c:pt>
                <c:pt idx="115">
                  <c:v>46.926508934738592</c:v>
                </c:pt>
                <c:pt idx="116">
                  <c:v>64.187871571202706</c:v>
                </c:pt>
                <c:pt idx="117">
                  <c:v>35.384558623488935</c:v>
                </c:pt>
                <c:pt idx="118">
                  <c:v>136.19448446073886</c:v>
                </c:pt>
                <c:pt idx="119">
                  <c:v>136.19448446073886</c:v>
                </c:pt>
                <c:pt idx="120">
                  <c:v>136.19448446073886</c:v>
                </c:pt>
                <c:pt idx="121">
                  <c:v>114.02026503338273</c:v>
                </c:pt>
                <c:pt idx="122">
                  <c:v>0</c:v>
                </c:pt>
                <c:pt idx="123">
                  <c:v>136.19448446073886</c:v>
                </c:pt>
                <c:pt idx="124">
                  <c:v>78.815697749682499</c:v>
                </c:pt>
                <c:pt idx="125">
                  <c:v>103.39107079071411</c:v>
                </c:pt>
                <c:pt idx="126">
                  <c:v>121.22543750414884</c:v>
                </c:pt>
                <c:pt idx="127">
                  <c:v>29.878393803975932</c:v>
                </c:pt>
                <c:pt idx="128">
                  <c:v>136.19448446073886</c:v>
                </c:pt>
                <c:pt idx="129">
                  <c:v>92.880570951828048</c:v>
                </c:pt>
                <c:pt idx="130">
                  <c:v>80.996116056175794</c:v>
                </c:pt>
                <c:pt idx="131">
                  <c:v>136.19448446073886</c:v>
                </c:pt>
                <c:pt idx="132">
                  <c:v>66.271383404434204</c:v>
                </c:pt>
                <c:pt idx="133">
                  <c:v>136.19448446073886</c:v>
                </c:pt>
                <c:pt idx="134">
                  <c:v>33.307574987370813</c:v>
                </c:pt>
                <c:pt idx="135">
                  <c:v>116.47507770510067</c:v>
                </c:pt>
                <c:pt idx="136">
                  <c:v>108.19984400466691</c:v>
                </c:pt>
                <c:pt idx="137">
                  <c:v>116.84351121961865</c:v>
                </c:pt>
                <c:pt idx="138">
                  <c:v>136.19448446073886</c:v>
                </c:pt>
                <c:pt idx="139">
                  <c:v>136.19448446073886</c:v>
                </c:pt>
                <c:pt idx="140">
                  <c:v>28.097360389042215</c:v>
                </c:pt>
                <c:pt idx="141">
                  <c:v>43.817859021391918</c:v>
                </c:pt>
                <c:pt idx="142">
                  <c:v>37.395962156351771</c:v>
                </c:pt>
                <c:pt idx="143">
                  <c:v>87.851733895646788</c:v>
                </c:pt>
                <c:pt idx="144">
                  <c:v>136.19448446073886</c:v>
                </c:pt>
                <c:pt idx="145">
                  <c:v>0</c:v>
                </c:pt>
                <c:pt idx="146">
                  <c:v>136.19448446073886</c:v>
                </c:pt>
                <c:pt idx="147">
                  <c:v>136.19448446073886</c:v>
                </c:pt>
                <c:pt idx="148">
                  <c:v>136.19448446073886</c:v>
                </c:pt>
                <c:pt idx="149">
                  <c:v>136.19448446073886</c:v>
                </c:pt>
                <c:pt idx="150">
                  <c:v>64.844793287578085</c:v>
                </c:pt>
                <c:pt idx="151">
                  <c:v>136.19448446073886</c:v>
                </c:pt>
                <c:pt idx="152">
                  <c:v>136.19448446073886</c:v>
                </c:pt>
                <c:pt idx="153">
                  <c:v>116.35563992388029</c:v>
                </c:pt>
                <c:pt idx="154">
                  <c:v>86.668300454384308</c:v>
                </c:pt>
                <c:pt idx="155">
                  <c:v>136.19448446073886</c:v>
                </c:pt>
                <c:pt idx="156">
                  <c:v>88.684745779182393</c:v>
                </c:pt>
                <c:pt idx="157">
                  <c:v>109.0218513003387</c:v>
                </c:pt>
                <c:pt idx="158">
                  <c:v>75.3110313605725</c:v>
                </c:pt>
                <c:pt idx="159">
                  <c:v>43.588399506628718</c:v>
                </c:pt>
                <c:pt idx="160">
                  <c:v>136.19448446073886</c:v>
                </c:pt>
                <c:pt idx="161">
                  <c:v>136.19448446073886</c:v>
                </c:pt>
                <c:pt idx="162">
                  <c:v>64.015793272402803</c:v>
                </c:pt>
                <c:pt idx="163">
                  <c:v>136.19448446073886</c:v>
                </c:pt>
                <c:pt idx="164">
                  <c:v>120.50247683114088</c:v>
                </c:pt>
                <c:pt idx="165">
                  <c:v>136.19448446073886</c:v>
                </c:pt>
                <c:pt idx="166">
                  <c:v>0</c:v>
                </c:pt>
                <c:pt idx="167">
                  <c:v>136.19448446073886</c:v>
                </c:pt>
                <c:pt idx="168">
                  <c:v>136.19448446073886</c:v>
                </c:pt>
                <c:pt idx="169">
                  <c:v>64.19389933990378</c:v>
                </c:pt>
                <c:pt idx="170">
                  <c:v>136.19448446073886</c:v>
                </c:pt>
                <c:pt idx="171">
                  <c:v>136.19448446073886</c:v>
                </c:pt>
                <c:pt idx="172">
                  <c:v>136.19448446073886</c:v>
                </c:pt>
                <c:pt idx="173">
                  <c:v>62.127216956292173</c:v>
                </c:pt>
                <c:pt idx="174">
                  <c:v>45.624904893347761</c:v>
                </c:pt>
                <c:pt idx="175">
                  <c:v>28.027446735258522</c:v>
                </c:pt>
                <c:pt idx="176">
                  <c:v>136.19448446073886</c:v>
                </c:pt>
                <c:pt idx="177">
                  <c:v>136.19448446073886</c:v>
                </c:pt>
                <c:pt idx="178">
                  <c:v>136.19448446073886</c:v>
                </c:pt>
                <c:pt idx="179">
                  <c:v>18.559071777654893</c:v>
                </c:pt>
                <c:pt idx="180">
                  <c:v>0</c:v>
                </c:pt>
                <c:pt idx="181">
                  <c:v>25.390555382718087</c:v>
                </c:pt>
                <c:pt idx="182">
                  <c:v>105.22121074907807</c:v>
                </c:pt>
                <c:pt idx="183">
                  <c:v>20.73134982326328</c:v>
                </c:pt>
                <c:pt idx="184">
                  <c:v>0</c:v>
                </c:pt>
                <c:pt idx="185">
                  <c:v>36.089219064248361</c:v>
                </c:pt>
                <c:pt idx="186">
                  <c:v>136.19448446073886</c:v>
                </c:pt>
                <c:pt idx="187">
                  <c:v>122.27986072982019</c:v>
                </c:pt>
                <c:pt idx="188">
                  <c:v>98.476502091561571</c:v>
                </c:pt>
                <c:pt idx="189">
                  <c:v>136.19448446073886</c:v>
                </c:pt>
                <c:pt idx="190">
                  <c:v>61.522448051833557</c:v>
                </c:pt>
                <c:pt idx="191">
                  <c:v>79.514676123247213</c:v>
                </c:pt>
                <c:pt idx="192">
                  <c:v>38.126266526997703</c:v>
                </c:pt>
                <c:pt idx="193">
                  <c:v>67.886332446981243</c:v>
                </c:pt>
                <c:pt idx="194">
                  <c:v>119.3968541567799</c:v>
                </c:pt>
                <c:pt idx="195">
                  <c:v>36.203997485707717</c:v>
                </c:pt>
                <c:pt idx="196">
                  <c:v>100.49704920244918</c:v>
                </c:pt>
                <c:pt idx="197">
                  <c:v>136.19448446073886</c:v>
                </c:pt>
                <c:pt idx="198">
                  <c:v>58.843714074629212</c:v>
                </c:pt>
                <c:pt idx="199">
                  <c:v>136.19448446073886</c:v>
                </c:pt>
                <c:pt idx="200">
                  <c:v>50.815482722710087</c:v>
                </c:pt>
                <c:pt idx="201">
                  <c:v>130.88731761073294</c:v>
                </c:pt>
                <c:pt idx="202">
                  <c:v>88.816987975123098</c:v>
                </c:pt>
                <c:pt idx="203">
                  <c:v>47.851428422818337</c:v>
                </c:pt>
                <c:pt idx="204">
                  <c:v>136.19448446073886</c:v>
                </c:pt>
                <c:pt idx="205">
                  <c:v>136.19448446073886</c:v>
                </c:pt>
                <c:pt idx="206">
                  <c:v>50.250506720857906</c:v>
                </c:pt>
                <c:pt idx="207">
                  <c:v>136.19448446073886</c:v>
                </c:pt>
                <c:pt idx="208">
                  <c:v>26.281113052096515</c:v>
                </c:pt>
                <c:pt idx="209">
                  <c:v>83.493491936746878</c:v>
                </c:pt>
                <c:pt idx="210">
                  <c:v>57.181375000749917</c:v>
                </c:pt>
                <c:pt idx="211">
                  <c:v>110.9637968837268</c:v>
                </c:pt>
                <c:pt idx="212">
                  <c:v>127.22584399544449</c:v>
                </c:pt>
                <c:pt idx="213">
                  <c:v>29.276158265328135</c:v>
                </c:pt>
                <c:pt idx="214">
                  <c:v>120.19164161140806</c:v>
                </c:pt>
                <c:pt idx="215">
                  <c:v>28.06203912195344</c:v>
                </c:pt>
                <c:pt idx="216">
                  <c:v>23.036299161824957</c:v>
                </c:pt>
                <c:pt idx="217">
                  <c:v>95.787027650853204</c:v>
                </c:pt>
                <c:pt idx="218">
                  <c:v>136.19448446073886</c:v>
                </c:pt>
                <c:pt idx="219">
                  <c:v>101.67465269579785</c:v>
                </c:pt>
                <c:pt idx="220">
                  <c:v>79.929213084335601</c:v>
                </c:pt>
                <c:pt idx="221">
                  <c:v>136.19448446073886</c:v>
                </c:pt>
                <c:pt idx="222">
                  <c:v>72.836084801978473</c:v>
                </c:pt>
                <c:pt idx="223">
                  <c:v>53.132268180302475</c:v>
                </c:pt>
                <c:pt idx="224">
                  <c:v>109.79424124217071</c:v>
                </c:pt>
                <c:pt idx="225">
                  <c:v>44.295866722753608</c:v>
                </c:pt>
                <c:pt idx="226">
                  <c:v>53.718919360634992</c:v>
                </c:pt>
                <c:pt idx="227">
                  <c:v>132.98379543795812</c:v>
                </c:pt>
                <c:pt idx="228">
                  <c:v>106.87584893943207</c:v>
                </c:pt>
                <c:pt idx="229">
                  <c:v>51.979144044706622</c:v>
                </c:pt>
                <c:pt idx="230">
                  <c:v>53.156729628203308</c:v>
                </c:pt>
                <c:pt idx="231">
                  <c:v>136.19448446073886</c:v>
                </c:pt>
                <c:pt idx="232">
                  <c:v>121.19769369462304</c:v>
                </c:pt>
                <c:pt idx="233">
                  <c:v>49.980498050625812</c:v>
                </c:pt>
                <c:pt idx="234">
                  <c:v>134.69047036431027</c:v>
                </c:pt>
                <c:pt idx="235">
                  <c:v>136.19448446073886</c:v>
                </c:pt>
                <c:pt idx="236">
                  <c:v>48.882975938636541</c:v>
                </c:pt>
                <c:pt idx="237">
                  <c:v>128.03732529410112</c:v>
                </c:pt>
                <c:pt idx="238">
                  <c:v>136.19448446073886</c:v>
                </c:pt>
                <c:pt idx="239">
                  <c:v>53.174126005783577</c:v>
                </c:pt>
                <c:pt idx="240">
                  <c:v>4.2784708922311196</c:v>
                </c:pt>
                <c:pt idx="241">
                  <c:v>19.816093945557814</c:v>
                </c:pt>
                <c:pt idx="242">
                  <c:v>136.19448446073886</c:v>
                </c:pt>
                <c:pt idx="243">
                  <c:v>136.19448446073886</c:v>
                </c:pt>
                <c:pt idx="244">
                  <c:v>122.299512232312</c:v>
                </c:pt>
                <c:pt idx="245">
                  <c:v>26.877074416723342</c:v>
                </c:pt>
                <c:pt idx="246">
                  <c:v>136.19448446073886</c:v>
                </c:pt>
                <c:pt idx="247">
                  <c:v>5.6986806184675656</c:v>
                </c:pt>
                <c:pt idx="248">
                  <c:v>47.921707035595347</c:v>
                </c:pt>
                <c:pt idx="249">
                  <c:v>20.176969158047644</c:v>
                </c:pt>
                <c:pt idx="250">
                  <c:v>80.088376656507876</c:v>
                </c:pt>
                <c:pt idx="251">
                  <c:v>0</c:v>
                </c:pt>
                <c:pt idx="252">
                  <c:v>136.19448446073886</c:v>
                </c:pt>
                <c:pt idx="253">
                  <c:v>115.97517759251173</c:v>
                </c:pt>
                <c:pt idx="254">
                  <c:v>136.19448446073886</c:v>
                </c:pt>
                <c:pt idx="255">
                  <c:v>136.19448446073886</c:v>
                </c:pt>
                <c:pt idx="256">
                  <c:v>136.19448446073886</c:v>
                </c:pt>
                <c:pt idx="257">
                  <c:v>0</c:v>
                </c:pt>
                <c:pt idx="258">
                  <c:v>126.33942758533361</c:v>
                </c:pt>
                <c:pt idx="259">
                  <c:v>125.55986428530777</c:v>
                </c:pt>
                <c:pt idx="260">
                  <c:v>50.773700666672006</c:v>
                </c:pt>
                <c:pt idx="261">
                  <c:v>87.535795518367166</c:v>
                </c:pt>
                <c:pt idx="262">
                  <c:v>21.366892667438108</c:v>
                </c:pt>
                <c:pt idx="263">
                  <c:v>136.19448446073886</c:v>
                </c:pt>
                <c:pt idx="264">
                  <c:v>42.601482114112649</c:v>
                </c:pt>
                <c:pt idx="265">
                  <c:v>15.630001234977279</c:v>
                </c:pt>
                <c:pt idx="266">
                  <c:v>136.19448446073886</c:v>
                </c:pt>
                <c:pt idx="267">
                  <c:v>136.19448446073886</c:v>
                </c:pt>
                <c:pt idx="268">
                  <c:v>136.19448446073886</c:v>
                </c:pt>
                <c:pt idx="269">
                  <c:v>136.19448446073886</c:v>
                </c:pt>
                <c:pt idx="270">
                  <c:v>129.95400979507832</c:v>
                </c:pt>
                <c:pt idx="271">
                  <c:v>93.233815450043537</c:v>
                </c:pt>
                <c:pt idx="272">
                  <c:v>0</c:v>
                </c:pt>
                <c:pt idx="273">
                  <c:v>136.19448446073886</c:v>
                </c:pt>
                <c:pt idx="274">
                  <c:v>66.468363455179684</c:v>
                </c:pt>
                <c:pt idx="275">
                  <c:v>136.19448446073886</c:v>
                </c:pt>
                <c:pt idx="276">
                  <c:v>0.49638551243765228</c:v>
                </c:pt>
                <c:pt idx="277">
                  <c:v>100.79167945179246</c:v>
                </c:pt>
                <c:pt idx="278">
                  <c:v>74.755382141914467</c:v>
                </c:pt>
                <c:pt idx="279">
                  <c:v>136.19448446073886</c:v>
                </c:pt>
                <c:pt idx="280">
                  <c:v>76.117288152998157</c:v>
                </c:pt>
                <c:pt idx="281">
                  <c:v>136.19448446073886</c:v>
                </c:pt>
                <c:pt idx="282">
                  <c:v>121.31212019621607</c:v>
                </c:pt>
                <c:pt idx="283">
                  <c:v>136.19448446073886</c:v>
                </c:pt>
                <c:pt idx="284">
                  <c:v>54.532495469541367</c:v>
                </c:pt>
                <c:pt idx="285">
                  <c:v>49.803090437950615</c:v>
                </c:pt>
                <c:pt idx="286">
                  <c:v>108.49714157208132</c:v>
                </c:pt>
                <c:pt idx="287">
                  <c:v>94.32718191131103</c:v>
                </c:pt>
                <c:pt idx="288">
                  <c:v>42.932358693681181</c:v>
                </c:pt>
                <c:pt idx="289">
                  <c:v>123.15226890147909</c:v>
                </c:pt>
                <c:pt idx="290">
                  <c:v>0</c:v>
                </c:pt>
                <c:pt idx="291">
                  <c:v>136.19448446073886</c:v>
                </c:pt>
                <c:pt idx="292">
                  <c:v>136.19448446073886</c:v>
                </c:pt>
                <c:pt idx="293">
                  <c:v>110.31715488687887</c:v>
                </c:pt>
                <c:pt idx="294">
                  <c:v>26.148605693294687</c:v>
                </c:pt>
                <c:pt idx="295">
                  <c:v>45.027632847189992</c:v>
                </c:pt>
                <c:pt idx="296">
                  <c:v>136.19448446073886</c:v>
                </c:pt>
                <c:pt idx="297">
                  <c:v>1.9943509526309577</c:v>
                </c:pt>
                <c:pt idx="298">
                  <c:v>81.75351395879332</c:v>
                </c:pt>
                <c:pt idx="299">
                  <c:v>54.036515310926191</c:v>
                </c:pt>
                <c:pt idx="300">
                  <c:v>136.19448446073886</c:v>
                </c:pt>
                <c:pt idx="301">
                  <c:v>83.169271980503453</c:v>
                </c:pt>
                <c:pt idx="302">
                  <c:v>136.19448446073886</c:v>
                </c:pt>
                <c:pt idx="303">
                  <c:v>61.084622711255356</c:v>
                </c:pt>
                <c:pt idx="304">
                  <c:v>69.936281603332205</c:v>
                </c:pt>
                <c:pt idx="305">
                  <c:v>136.19448446073886</c:v>
                </c:pt>
                <c:pt idx="306">
                  <c:v>136.19448446073886</c:v>
                </c:pt>
                <c:pt idx="307">
                  <c:v>136.19448446073886</c:v>
                </c:pt>
                <c:pt idx="308">
                  <c:v>53.66191025449681</c:v>
                </c:pt>
                <c:pt idx="309">
                  <c:v>123.37546847865575</c:v>
                </c:pt>
                <c:pt idx="310">
                  <c:v>121.26229064254066</c:v>
                </c:pt>
                <c:pt idx="311">
                  <c:v>77.652130519014506</c:v>
                </c:pt>
                <c:pt idx="312">
                  <c:v>136.19448446073886</c:v>
                </c:pt>
                <c:pt idx="313">
                  <c:v>136.19448446073886</c:v>
                </c:pt>
                <c:pt idx="314">
                  <c:v>59.31869742999131</c:v>
                </c:pt>
                <c:pt idx="315">
                  <c:v>0</c:v>
                </c:pt>
                <c:pt idx="316">
                  <c:v>82.269006758908063</c:v>
                </c:pt>
                <c:pt idx="317">
                  <c:v>136.19448446073886</c:v>
                </c:pt>
                <c:pt idx="318">
                  <c:v>130.36125801129717</c:v>
                </c:pt>
                <c:pt idx="319">
                  <c:v>136.19448446073886</c:v>
                </c:pt>
                <c:pt idx="320">
                  <c:v>136.19448446073886</c:v>
                </c:pt>
                <c:pt idx="321">
                  <c:v>68.565004015965869</c:v>
                </c:pt>
                <c:pt idx="322">
                  <c:v>116.47739987889881</c:v>
                </c:pt>
                <c:pt idx="323">
                  <c:v>64.896585219931907</c:v>
                </c:pt>
                <c:pt idx="324">
                  <c:v>136.19448446073886</c:v>
                </c:pt>
                <c:pt idx="325">
                  <c:v>72.646268456202364</c:v>
                </c:pt>
                <c:pt idx="326">
                  <c:v>113.79455033117333</c:v>
                </c:pt>
                <c:pt idx="327">
                  <c:v>15.215872882397504</c:v>
                </c:pt>
                <c:pt idx="328">
                  <c:v>136.19448446073886</c:v>
                </c:pt>
                <c:pt idx="329">
                  <c:v>136.19448446073886</c:v>
                </c:pt>
                <c:pt idx="330">
                  <c:v>136.19448446073886</c:v>
                </c:pt>
                <c:pt idx="331">
                  <c:v>120.55522207095451</c:v>
                </c:pt>
                <c:pt idx="332">
                  <c:v>0</c:v>
                </c:pt>
                <c:pt idx="333">
                  <c:v>136.19448446073886</c:v>
                </c:pt>
                <c:pt idx="334">
                  <c:v>68.517023135964195</c:v>
                </c:pt>
                <c:pt idx="335">
                  <c:v>110.54608107999637</c:v>
                </c:pt>
                <c:pt idx="336">
                  <c:v>109.86417190305593</c:v>
                </c:pt>
                <c:pt idx="337">
                  <c:v>60.267246269597081</c:v>
                </c:pt>
                <c:pt idx="338">
                  <c:v>136.19448446073886</c:v>
                </c:pt>
                <c:pt idx="339">
                  <c:v>106.83439430243502</c:v>
                </c:pt>
                <c:pt idx="340">
                  <c:v>82.436248651146528</c:v>
                </c:pt>
                <c:pt idx="341">
                  <c:v>136.19448446073886</c:v>
                </c:pt>
                <c:pt idx="342">
                  <c:v>71.77654821215036</c:v>
                </c:pt>
                <c:pt idx="343">
                  <c:v>82.870923553120448</c:v>
                </c:pt>
                <c:pt idx="344">
                  <c:v>42.079753898823135</c:v>
                </c:pt>
                <c:pt idx="345">
                  <c:v>98.647358371921996</c:v>
                </c:pt>
                <c:pt idx="346">
                  <c:v>127.7688555655993</c:v>
                </c:pt>
                <c:pt idx="347">
                  <c:v>94.490328926062119</c:v>
                </c:pt>
                <c:pt idx="348">
                  <c:v>136.19448446073886</c:v>
                </c:pt>
                <c:pt idx="349">
                  <c:v>136.19448446073886</c:v>
                </c:pt>
                <c:pt idx="350">
                  <c:v>30.821042438386463</c:v>
                </c:pt>
                <c:pt idx="351">
                  <c:v>56.385095017145318</c:v>
                </c:pt>
                <c:pt idx="352">
                  <c:v>20.857442844350611</c:v>
                </c:pt>
                <c:pt idx="353">
                  <c:v>109.579847908579</c:v>
                </c:pt>
                <c:pt idx="354">
                  <c:v>136.19448446073886</c:v>
                </c:pt>
                <c:pt idx="355">
                  <c:v>12.26998431910461</c:v>
                </c:pt>
                <c:pt idx="356">
                  <c:v>136.19448446073886</c:v>
                </c:pt>
                <c:pt idx="357">
                  <c:v>136.19448446073886</c:v>
                </c:pt>
                <c:pt idx="358">
                  <c:v>107.70498216847945</c:v>
                </c:pt>
                <c:pt idx="359">
                  <c:v>136.19448446073886</c:v>
                </c:pt>
                <c:pt idx="360">
                  <c:v>77.521814892840609</c:v>
                </c:pt>
                <c:pt idx="361">
                  <c:v>136.19448446073886</c:v>
                </c:pt>
                <c:pt idx="362">
                  <c:v>136.19448446073886</c:v>
                </c:pt>
                <c:pt idx="363">
                  <c:v>91.430427418390323</c:v>
                </c:pt>
                <c:pt idx="364">
                  <c:v>68.064167441661553</c:v>
                </c:pt>
                <c:pt idx="365">
                  <c:v>136.19448446073886</c:v>
                </c:pt>
                <c:pt idx="366">
                  <c:v>106.82448113473806</c:v>
                </c:pt>
                <c:pt idx="367">
                  <c:v>136.19448446073886</c:v>
                </c:pt>
                <c:pt idx="368">
                  <c:v>109.40482846077727</c:v>
                </c:pt>
                <c:pt idx="369">
                  <c:v>23.691746736496196</c:v>
                </c:pt>
                <c:pt idx="370">
                  <c:v>136.19448446073886</c:v>
                </c:pt>
                <c:pt idx="371">
                  <c:v>136.19448446073886</c:v>
                </c:pt>
                <c:pt idx="372">
                  <c:v>46.511980533437281</c:v>
                </c:pt>
                <c:pt idx="373">
                  <c:v>136.19448446073886</c:v>
                </c:pt>
                <c:pt idx="374">
                  <c:v>130.99258873831502</c:v>
                </c:pt>
                <c:pt idx="375">
                  <c:v>136.19448446073886</c:v>
                </c:pt>
                <c:pt idx="376">
                  <c:v>0</c:v>
                </c:pt>
                <c:pt idx="377">
                  <c:v>136.19448446073886</c:v>
                </c:pt>
                <c:pt idx="378">
                  <c:v>112.06795709121666</c:v>
                </c:pt>
                <c:pt idx="379">
                  <c:v>27.901840666551095</c:v>
                </c:pt>
                <c:pt idx="380">
                  <c:v>136.19448446073886</c:v>
                </c:pt>
                <c:pt idx="381">
                  <c:v>136.19448446073886</c:v>
                </c:pt>
                <c:pt idx="382">
                  <c:v>136.19448446073886</c:v>
                </c:pt>
                <c:pt idx="383">
                  <c:v>97.781126005877454</c:v>
                </c:pt>
                <c:pt idx="384">
                  <c:v>68.815405707385111</c:v>
                </c:pt>
                <c:pt idx="385">
                  <c:v>56.380861373500302</c:v>
                </c:pt>
                <c:pt idx="386">
                  <c:v>136.19448446073886</c:v>
                </c:pt>
                <c:pt idx="387">
                  <c:v>136.19448446073886</c:v>
                </c:pt>
                <c:pt idx="388">
                  <c:v>136.19448446073886</c:v>
                </c:pt>
                <c:pt idx="389">
                  <c:v>32.165866121503981</c:v>
                </c:pt>
                <c:pt idx="390">
                  <c:v>9.5463811267961329</c:v>
                </c:pt>
                <c:pt idx="391">
                  <c:v>60.054855953960669</c:v>
                </c:pt>
                <c:pt idx="392">
                  <c:v>120.68888007831458</c:v>
                </c:pt>
                <c:pt idx="393">
                  <c:v>14.559306420951367</c:v>
                </c:pt>
                <c:pt idx="394">
                  <c:v>4.5732253686092124</c:v>
                </c:pt>
                <c:pt idx="395">
                  <c:v>90.319068254611821</c:v>
                </c:pt>
                <c:pt idx="396">
                  <c:v>136.19448446073886</c:v>
                </c:pt>
                <c:pt idx="397">
                  <c:v>107.1250767784588</c:v>
                </c:pt>
                <c:pt idx="398">
                  <c:v>123.75497452853857</c:v>
                </c:pt>
                <c:pt idx="399">
                  <c:v>136.19448446073886</c:v>
                </c:pt>
                <c:pt idx="400">
                  <c:v>81.557778523260609</c:v>
                </c:pt>
                <c:pt idx="401">
                  <c:v>80.654726768819273</c:v>
                </c:pt>
                <c:pt idx="402">
                  <c:v>19.269194061941391</c:v>
                </c:pt>
                <c:pt idx="403">
                  <c:v>74.655470496997765</c:v>
                </c:pt>
                <c:pt idx="404">
                  <c:v>114.74270134811766</c:v>
                </c:pt>
                <c:pt idx="405">
                  <c:v>55.368587321734609</c:v>
                </c:pt>
                <c:pt idx="406">
                  <c:v>136.19448446073886</c:v>
                </c:pt>
                <c:pt idx="407">
                  <c:v>136.19448446073886</c:v>
                </c:pt>
                <c:pt idx="408">
                  <c:v>46.861694811404696</c:v>
                </c:pt>
                <c:pt idx="409">
                  <c:v>136.19448446073886</c:v>
                </c:pt>
                <c:pt idx="410">
                  <c:v>91.495551930747084</c:v>
                </c:pt>
                <c:pt idx="411">
                  <c:v>106.84513435578303</c:v>
                </c:pt>
                <c:pt idx="412">
                  <c:v>70.8287422246934</c:v>
                </c:pt>
                <c:pt idx="413">
                  <c:v>58.490025396061718</c:v>
                </c:pt>
                <c:pt idx="414">
                  <c:v>130.42476902949645</c:v>
                </c:pt>
                <c:pt idx="415">
                  <c:v>136.19448446073886</c:v>
                </c:pt>
                <c:pt idx="416">
                  <c:v>37.405998350570414</c:v>
                </c:pt>
                <c:pt idx="417">
                  <c:v>136.19448446073886</c:v>
                </c:pt>
                <c:pt idx="418">
                  <c:v>22.702385943452743</c:v>
                </c:pt>
                <c:pt idx="419">
                  <c:v>90.62401684326278</c:v>
                </c:pt>
                <c:pt idx="420">
                  <c:v>72.389442114809043</c:v>
                </c:pt>
                <c:pt idx="421">
                  <c:v>99.916533276445051</c:v>
                </c:pt>
                <c:pt idx="422">
                  <c:v>63.763437123236955</c:v>
                </c:pt>
                <c:pt idx="423">
                  <c:v>26.636720050217331</c:v>
                </c:pt>
                <c:pt idx="424">
                  <c:v>125.16225056033289</c:v>
                </c:pt>
                <c:pt idx="425">
                  <c:v>0</c:v>
                </c:pt>
                <c:pt idx="426">
                  <c:v>0</c:v>
                </c:pt>
                <c:pt idx="427">
                  <c:v>136.19448446073886</c:v>
                </c:pt>
                <c:pt idx="428">
                  <c:v>136.19448446073886</c:v>
                </c:pt>
                <c:pt idx="429">
                  <c:v>110.84126489663385</c:v>
                </c:pt>
                <c:pt idx="430">
                  <c:v>84.994791801451242</c:v>
                </c:pt>
                <c:pt idx="431">
                  <c:v>136.19448446073886</c:v>
                </c:pt>
                <c:pt idx="432">
                  <c:v>70.620853579148587</c:v>
                </c:pt>
                <c:pt idx="433">
                  <c:v>36.076112471376092</c:v>
                </c:pt>
                <c:pt idx="434">
                  <c:v>109.26921961418275</c:v>
                </c:pt>
                <c:pt idx="435">
                  <c:v>43.315447837154956</c:v>
                </c:pt>
                <c:pt idx="436">
                  <c:v>101.32862308419476</c:v>
                </c:pt>
                <c:pt idx="437">
                  <c:v>136.19448446073886</c:v>
                </c:pt>
                <c:pt idx="438">
                  <c:v>96.384806823708061</c:v>
                </c:pt>
                <c:pt idx="439">
                  <c:v>64.061972307506622</c:v>
                </c:pt>
                <c:pt idx="440">
                  <c:v>63.538147051213791</c:v>
                </c:pt>
                <c:pt idx="441">
                  <c:v>136.19448446073886</c:v>
                </c:pt>
                <c:pt idx="442">
                  <c:v>136.19448446073886</c:v>
                </c:pt>
                <c:pt idx="443">
                  <c:v>75.835448544971996</c:v>
                </c:pt>
                <c:pt idx="444">
                  <c:v>136.19448446073886</c:v>
                </c:pt>
                <c:pt idx="445">
                  <c:v>136.19448446073886</c:v>
                </c:pt>
                <c:pt idx="446">
                  <c:v>97.080044118049344</c:v>
                </c:pt>
                <c:pt idx="447">
                  <c:v>133.68233681882518</c:v>
                </c:pt>
                <c:pt idx="448">
                  <c:v>136.19448446073886</c:v>
                </c:pt>
                <c:pt idx="449">
                  <c:v>42.576754004450223</c:v>
                </c:pt>
                <c:pt idx="450">
                  <c:v>7.4326972308297901</c:v>
                </c:pt>
                <c:pt idx="451">
                  <c:v>28.08154730530833</c:v>
                </c:pt>
                <c:pt idx="452">
                  <c:v>136.19448446073886</c:v>
                </c:pt>
                <c:pt idx="453">
                  <c:v>136.19448446073886</c:v>
                </c:pt>
                <c:pt idx="454">
                  <c:v>120.39143471907656</c:v>
                </c:pt>
                <c:pt idx="455">
                  <c:v>17.857746405502066</c:v>
                </c:pt>
                <c:pt idx="456">
                  <c:v>136.19448446073886</c:v>
                </c:pt>
                <c:pt idx="457">
                  <c:v>5.4647992411093611</c:v>
                </c:pt>
                <c:pt idx="458">
                  <c:v>39.229321800931601</c:v>
                </c:pt>
                <c:pt idx="459">
                  <c:v>42.731369793808248</c:v>
                </c:pt>
                <c:pt idx="460">
                  <c:v>76.233636323901877</c:v>
                </c:pt>
                <c:pt idx="461">
                  <c:v>31.230764691941573</c:v>
                </c:pt>
                <c:pt idx="462">
                  <c:v>103.23169785729382</c:v>
                </c:pt>
                <c:pt idx="463">
                  <c:v>88.978318371601233</c:v>
                </c:pt>
                <c:pt idx="464">
                  <c:v>136.19448446073886</c:v>
                </c:pt>
                <c:pt idx="465">
                  <c:v>131.39034804235979</c:v>
                </c:pt>
                <c:pt idx="466">
                  <c:v>136.19448446073886</c:v>
                </c:pt>
                <c:pt idx="467">
                  <c:v>0</c:v>
                </c:pt>
                <c:pt idx="468">
                  <c:v>136.19448446073886</c:v>
                </c:pt>
                <c:pt idx="469">
                  <c:v>136.19448446073886</c:v>
                </c:pt>
                <c:pt idx="470">
                  <c:v>47.060744723953057</c:v>
                </c:pt>
                <c:pt idx="471">
                  <c:v>76.065821846072083</c:v>
                </c:pt>
                <c:pt idx="472">
                  <c:v>40.543663444559265</c:v>
                </c:pt>
                <c:pt idx="473">
                  <c:v>136.19448446073883</c:v>
                </c:pt>
                <c:pt idx="474">
                  <c:v>53.938044708619707</c:v>
                </c:pt>
                <c:pt idx="475">
                  <c:v>5.0854782184018212</c:v>
                </c:pt>
                <c:pt idx="476">
                  <c:v>136.19448446073886</c:v>
                </c:pt>
                <c:pt idx="477">
                  <c:v>136.19448446073886</c:v>
                </c:pt>
                <c:pt idx="478">
                  <c:v>136.19448446073886</c:v>
                </c:pt>
                <c:pt idx="479">
                  <c:v>136.19448446073886</c:v>
                </c:pt>
                <c:pt idx="480">
                  <c:v>48.596868062064601</c:v>
                </c:pt>
                <c:pt idx="481">
                  <c:v>94.923157329975197</c:v>
                </c:pt>
                <c:pt idx="482">
                  <c:v>0</c:v>
                </c:pt>
                <c:pt idx="483">
                  <c:v>136.19448446073886</c:v>
                </c:pt>
                <c:pt idx="484">
                  <c:v>123.0535615188418</c:v>
                </c:pt>
                <c:pt idx="485">
                  <c:v>125.08423130595118</c:v>
                </c:pt>
                <c:pt idx="486">
                  <c:v>39.293725035727704</c:v>
                </c:pt>
                <c:pt idx="487">
                  <c:v>112.1724446295254</c:v>
                </c:pt>
                <c:pt idx="488">
                  <c:v>81.035220902173322</c:v>
                </c:pt>
                <c:pt idx="489">
                  <c:v>122.32624311093463</c:v>
                </c:pt>
                <c:pt idx="490">
                  <c:v>58.966453437574991</c:v>
                </c:pt>
                <c:pt idx="491">
                  <c:v>136.19448446073886</c:v>
                </c:pt>
                <c:pt idx="492">
                  <c:v>116.79040171832781</c:v>
                </c:pt>
                <c:pt idx="493">
                  <c:v>136.19448446073886</c:v>
                </c:pt>
                <c:pt idx="494">
                  <c:v>87.675547233315285</c:v>
                </c:pt>
                <c:pt idx="495">
                  <c:v>41.782809700710558</c:v>
                </c:pt>
                <c:pt idx="496">
                  <c:v>79.752086778291286</c:v>
                </c:pt>
                <c:pt idx="497">
                  <c:v>74.445302024196167</c:v>
                </c:pt>
                <c:pt idx="498">
                  <c:v>30.430490805673845</c:v>
                </c:pt>
                <c:pt idx="499">
                  <c:v>136.19448446073886</c:v>
                </c:pt>
                <c:pt idx="500">
                  <c:v>0</c:v>
                </c:pt>
                <c:pt idx="501">
                  <c:v>136.19448446073886</c:v>
                </c:pt>
                <c:pt idx="502">
                  <c:v>136.19448446073886</c:v>
                </c:pt>
                <c:pt idx="503">
                  <c:v>131.67055588189743</c:v>
                </c:pt>
                <c:pt idx="504">
                  <c:v>23.845297787239513</c:v>
                </c:pt>
                <c:pt idx="505">
                  <c:v>66.594234098888322</c:v>
                </c:pt>
                <c:pt idx="506">
                  <c:v>136.19448446073886</c:v>
                </c:pt>
                <c:pt idx="507">
                  <c:v>0</c:v>
                </c:pt>
                <c:pt idx="508">
                  <c:v>87.983306043146754</c:v>
                </c:pt>
                <c:pt idx="509">
                  <c:v>35.568186906668359</c:v>
                </c:pt>
                <c:pt idx="510">
                  <c:v>136.19448446073886</c:v>
                </c:pt>
                <c:pt idx="511">
                  <c:v>50.749714526900512</c:v>
                </c:pt>
                <c:pt idx="512">
                  <c:v>136.19448446073889</c:v>
                </c:pt>
                <c:pt idx="513">
                  <c:v>82.173400509126012</c:v>
                </c:pt>
                <c:pt idx="514">
                  <c:v>94.233801985738467</c:v>
                </c:pt>
                <c:pt idx="515">
                  <c:v>136.19448446073886</c:v>
                </c:pt>
                <c:pt idx="516">
                  <c:v>136.19448446073886</c:v>
                </c:pt>
                <c:pt idx="517">
                  <c:v>129.52070427371882</c:v>
                </c:pt>
                <c:pt idx="518">
                  <c:v>88.636048280931533</c:v>
                </c:pt>
                <c:pt idx="519">
                  <c:v>115.86227434752834</c:v>
                </c:pt>
                <c:pt idx="520">
                  <c:v>117.17175570291474</c:v>
                </c:pt>
                <c:pt idx="521">
                  <c:v>134.26357427433558</c:v>
                </c:pt>
                <c:pt idx="522">
                  <c:v>136.19448446073886</c:v>
                </c:pt>
                <c:pt idx="523">
                  <c:v>136.19448446073886</c:v>
                </c:pt>
                <c:pt idx="524">
                  <c:v>89.050837881499248</c:v>
                </c:pt>
                <c:pt idx="525">
                  <c:v>1.614629304369547</c:v>
                </c:pt>
                <c:pt idx="526">
                  <c:v>106.41598653943059</c:v>
                </c:pt>
                <c:pt idx="527">
                  <c:v>136.19448446073886</c:v>
                </c:pt>
                <c:pt idx="528">
                  <c:v>101.25857528281509</c:v>
                </c:pt>
                <c:pt idx="529">
                  <c:v>136.19448446073886</c:v>
                </c:pt>
                <c:pt idx="530">
                  <c:v>136.19448446073886</c:v>
                </c:pt>
                <c:pt idx="531">
                  <c:v>71.48916562470508</c:v>
                </c:pt>
                <c:pt idx="532">
                  <c:v>90.111758259414316</c:v>
                </c:pt>
                <c:pt idx="533">
                  <c:v>123.40568993724186</c:v>
                </c:pt>
                <c:pt idx="534">
                  <c:v>136.19448446073886</c:v>
                </c:pt>
                <c:pt idx="535">
                  <c:v>85.485171187460509</c:v>
                </c:pt>
                <c:pt idx="536">
                  <c:v>112.34424909461397</c:v>
                </c:pt>
                <c:pt idx="537">
                  <c:v>23.997281376926285</c:v>
                </c:pt>
                <c:pt idx="538">
                  <c:v>136.19448446073886</c:v>
                </c:pt>
                <c:pt idx="539">
                  <c:v>136.19448446073886</c:v>
                </c:pt>
                <c:pt idx="540">
                  <c:v>136.19448446073886</c:v>
                </c:pt>
                <c:pt idx="541">
                  <c:v>135.75670130278397</c:v>
                </c:pt>
                <c:pt idx="542">
                  <c:v>0</c:v>
                </c:pt>
                <c:pt idx="543">
                  <c:v>136.19448446073886</c:v>
                </c:pt>
                <c:pt idx="544">
                  <c:v>84.523946242022475</c:v>
                </c:pt>
                <c:pt idx="545">
                  <c:v>113.35273693899676</c:v>
                </c:pt>
                <c:pt idx="546">
                  <c:v>116.51344831724005</c:v>
                </c:pt>
                <c:pt idx="547">
                  <c:v>82.894835351957326</c:v>
                </c:pt>
                <c:pt idx="548">
                  <c:v>136.19448446073886</c:v>
                </c:pt>
                <c:pt idx="549">
                  <c:v>136.19448446073886</c:v>
                </c:pt>
                <c:pt idx="550">
                  <c:v>112.43395734870325</c:v>
                </c:pt>
                <c:pt idx="551">
                  <c:v>136.19448446073886</c:v>
                </c:pt>
                <c:pt idx="552">
                  <c:v>88.378421558175674</c:v>
                </c:pt>
                <c:pt idx="553">
                  <c:v>91.77147391506854</c:v>
                </c:pt>
                <c:pt idx="554">
                  <c:v>66.671905920912025</c:v>
                </c:pt>
                <c:pt idx="555">
                  <c:v>136.19448446073886</c:v>
                </c:pt>
                <c:pt idx="556">
                  <c:v>136.19448446073886</c:v>
                </c:pt>
                <c:pt idx="557">
                  <c:v>136.19448446073886</c:v>
                </c:pt>
                <c:pt idx="558">
                  <c:v>136.19448446073886</c:v>
                </c:pt>
                <c:pt idx="559">
                  <c:v>136.19448446073886</c:v>
                </c:pt>
                <c:pt idx="560">
                  <c:v>18.003225006172396</c:v>
                </c:pt>
                <c:pt idx="561">
                  <c:v>63.690407057096046</c:v>
                </c:pt>
                <c:pt idx="562">
                  <c:v>10.740534096924771</c:v>
                </c:pt>
                <c:pt idx="563">
                  <c:v>89.011262263183639</c:v>
                </c:pt>
                <c:pt idx="564">
                  <c:v>136.19448446073886</c:v>
                </c:pt>
                <c:pt idx="565">
                  <c:v>0</c:v>
                </c:pt>
                <c:pt idx="566">
                  <c:v>136.19448446073886</c:v>
                </c:pt>
                <c:pt idx="567">
                  <c:v>136.19448446073886</c:v>
                </c:pt>
                <c:pt idx="568">
                  <c:v>136.19448446073886</c:v>
                </c:pt>
                <c:pt idx="569">
                  <c:v>115.55365926242783</c:v>
                </c:pt>
                <c:pt idx="570">
                  <c:v>90.774881966811961</c:v>
                </c:pt>
                <c:pt idx="571">
                  <c:v>136.19448446073886</c:v>
                </c:pt>
                <c:pt idx="572">
                  <c:v>136.19448446073886</c:v>
                </c:pt>
                <c:pt idx="573">
                  <c:v>126.10868070507145</c:v>
                </c:pt>
                <c:pt idx="574">
                  <c:v>31.076048718272826</c:v>
                </c:pt>
                <c:pt idx="575">
                  <c:v>136.19448446073886</c:v>
                </c:pt>
                <c:pt idx="576">
                  <c:v>100.14627753403384</c:v>
                </c:pt>
                <c:pt idx="577">
                  <c:v>131.46985204169641</c:v>
                </c:pt>
                <c:pt idx="578">
                  <c:v>121.71778406979436</c:v>
                </c:pt>
                <c:pt idx="579">
                  <c:v>27.025874330741793</c:v>
                </c:pt>
                <c:pt idx="580">
                  <c:v>136.19448446073886</c:v>
                </c:pt>
                <c:pt idx="581">
                  <c:v>136.19448446073886</c:v>
                </c:pt>
                <c:pt idx="582">
                  <c:v>90.825974952527176</c:v>
                </c:pt>
                <c:pt idx="583">
                  <c:v>136.19448446073886</c:v>
                </c:pt>
                <c:pt idx="584">
                  <c:v>136.19448446073886</c:v>
                </c:pt>
                <c:pt idx="585">
                  <c:v>136.19448446073886</c:v>
                </c:pt>
                <c:pt idx="586">
                  <c:v>40.439748074577814</c:v>
                </c:pt>
                <c:pt idx="587">
                  <c:v>136.19448446073886</c:v>
                </c:pt>
                <c:pt idx="588">
                  <c:v>136.19448446073886</c:v>
                </c:pt>
                <c:pt idx="589">
                  <c:v>30.438705076177762</c:v>
                </c:pt>
                <c:pt idx="590">
                  <c:v>136.19448446073886</c:v>
                </c:pt>
                <c:pt idx="591">
                  <c:v>136.19448446073886</c:v>
                </c:pt>
                <c:pt idx="592">
                  <c:v>136.19448446073886</c:v>
                </c:pt>
                <c:pt idx="593">
                  <c:v>136.19448446073886</c:v>
                </c:pt>
                <c:pt idx="594">
                  <c:v>85.189847318038261</c:v>
                </c:pt>
                <c:pt idx="595">
                  <c:v>37.795060550502285</c:v>
                </c:pt>
                <c:pt idx="596">
                  <c:v>136.19448446073886</c:v>
                </c:pt>
                <c:pt idx="597">
                  <c:v>136.19448446073886</c:v>
                </c:pt>
                <c:pt idx="598">
                  <c:v>136.19448446073886</c:v>
                </c:pt>
                <c:pt idx="599">
                  <c:v>0</c:v>
                </c:pt>
                <c:pt idx="600">
                  <c:v>23.94843407849611</c:v>
                </c:pt>
                <c:pt idx="601">
                  <c:v>28.163927649005988</c:v>
                </c:pt>
                <c:pt idx="602">
                  <c:v>121.65017894561493</c:v>
                </c:pt>
                <c:pt idx="603">
                  <c:v>28.849840339519726</c:v>
                </c:pt>
                <c:pt idx="604">
                  <c:v>30.321499587240453</c:v>
                </c:pt>
                <c:pt idx="605">
                  <c:v>51.804866435708959</c:v>
                </c:pt>
                <c:pt idx="606">
                  <c:v>136.19448446073886</c:v>
                </c:pt>
                <c:pt idx="607">
                  <c:v>132.9783136090802</c:v>
                </c:pt>
                <c:pt idx="608">
                  <c:v>92.829317720396148</c:v>
                </c:pt>
                <c:pt idx="609">
                  <c:v>130.87541723964662</c:v>
                </c:pt>
                <c:pt idx="610">
                  <c:v>95.724203380031241</c:v>
                </c:pt>
                <c:pt idx="611">
                  <c:v>67.218734732995614</c:v>
                </c:pt>
                <c:pt idx="612">
                  <c:v>19.980797335761803</c:v>
                </c:pt>
                <c:pt idx="613">
                  <c:v>58.938642192821781</c:v>
                </c:pt>
                <c:pt idx="614">
                  <c:v>93.539335749232535</c:v>
                </c:pt>
                <c:pt idx="615">
                  <c:v>60.702215149565042</c:v>
                </c:pt>
                <c:pt idx="616">
                  <c:v>136.19448446073886</c:v>
                </c:pt>
                <c:pt idx="617">
                  <c:v>136.19448446073886</c:v>
                </c:pt>
                <c:pt idx="618">
                  <c:v>41.081253326238908</c:v>
                </c:pt>
                <c:pt idx="619">
                  <c:v>136.19448446073886</c:v>
                </c:pt>
                <c:pt idx="620">
                  <c:v>70.890985575384747</c:v>
                </c:pt>
                <c:pt idx="621">
                  <c:v>136.19448446073886</c:v>
                </c:pt>
                <c:pt idx="622">
                  <c:v>80.787455050055655</c:v>
                </c:pt>
                <c:pt idx="623">
                  <c:v>65.985286058027313</c:v>
                </c:pt>
                <c:pt idx="624">
                  <c:v>136.19448446073886</c:v>
                </c:pt>
                <c:pt idx="625">
                  <c:v>136.19448446073886</c:v>
                </c:pt>
                <c:pt idx="626">
                  <c:v>64.350668129010415</c:v>
                </c:pt>
                <c:pt idx="627">
                  <c:v>136.19448446073886</c:v>
                </c:pt>
                <c:pt idx="628">
                  <c:v>15.416272755683705</c:v>
                </c:pt>
                <c:pt idx="629">
                  <c:v>98.442026207444741</c:v>
                </c:pt>
                <c:pt idx="630">
                  <c:v>54.011345720169885</c:v>
                </c:pt>
                <c:pt idx="631">
                  <c:v>128.76870482559059</c:v>
                </c:pt>
                <c:pt idx="632">
                  <c:v>102.53962595459043</c:v>
                </c:pt>
                <c:pt idx="633">
                  <c:v>19.019478550688287</c:v>
                </c:pt>
                <c:pt idx="634">
                  <c:v>105.79032929228903</c:v>
                </c:pt>
                <c:pt idx="635">
                  <c:v>6.2377130833469474</c:v>
                </c:pt>
                <c:pt idx="636">
                  <c:v>0</c:v>
                </c:pt>
                <c:pt idx="637">
                  <c:v>136.19448446073886</c:v>
                </c:pt>
                <c:pt idx="638">
                  <c:v>136.19448446073886</c:v>
                </c:pt>
                <c:pt idx="639">
                  <c:v>87.808195776508597</c:v>
                </c:pt>
                <c:pt idx="640">
                  <c:v>65.115521983549229</c:v>
                </c:pt>
                <c:pt idx="641">
                  <c:v>136.19448446073886</c:v>
                </c:pt>
                <c:pt idx="642">
                  <c:v>75.484855453544341</c:v>
                </c:pt>
                <c:pt idx="643">
                  <c:v>40.742284453363247</c:v>
                </c:pt>
                <c:pt idx="644">
                  <c:v>119.68800991983318</c:v>
                </c:pt>
                <c:pt idx="645">
                  <c:v>68.808115609154868</c:v>
                </c:pt>
                <c:pt idx="646">
                  <c:v>76.666350860447309</c:v>
                </c:pt>
                <c:pt idx="647">
                  <c:v>136.19448446073886</c:v>
                </c:pt>
                <c:pt idx="648">
                  <c:v>96.169924171592953</c:v>
                </c:pt>
                <c:pt idx="649">
                  <c:v>101.60802450171295</c:v>
                </c:pt>
                <c:pt idx="650">
                  <c:v>47.296705732799552</c:v>
                </c:pt>
                <c:pt idx="651">
                  <c:v>136.19448446073886</c:v>
                </c:pt>
                <c:pt idx="652">
                  <c:v>136.19448446073886</c:v>
                </c:pt>
                <c:pt idx="653">
                  <c:v>50.275856222705308</c:v>
                </c:pt>
                <c:pt idx="654">
                  <c:v>136.19448446073886</c:v>
                </c:pt>
                <c:pt idx="655">
                  <c:v>133.74153242545404</c:v>
                </c:pt>
                <c:pt idx="656">
                  <c:v>49.961012606394071</c:v>
                </c:pt>
                <c:pt idx="657">
                  <c:v>136.19448446073886</c:v>
                </c:pt>
                <c:pt idx="658">
                  <c:v>136.19448446073886</c:v>
                </c:pt>
                <c:pt idx="659">
                  <c:v>45.675536034765528</c:v>
                </c:pt>
                <c:pt idx="660">
                  <c:v>0.62473352788669356</c:v>
                </c:pt>
                <c:pt idx="661">
                  <c:v>7.2181179549539918</c:v>
                </c:pt>
                <c:pt idx="662">
                  <c:v>136.19448446073886</c:v>
                </c:pt>
                <c:pt idx="663">
                  <c:v>136.19448446073886</c:v>
                </c:pt>
                <c:pt idx="664">
                  <c:v>136.19448446073886</c:v>
                </c:pt>
                <c:pt idx="665">
                  <c:v>50.432042014776378</c:v>
                </c:pt>
                <c:pt idx="666">
                  <c:v>136.19448446073886</c:v>
                </c:pt>
                <c:pt idx="667">
                  <c:v>19.366028602334431</c:v>
                </c:pt>
                <c:pt idx="668">
                  <c:v>76.7336787808118</c:v>
                </c:pt>
                <c:pt idx="669">
                  <c:v>12.201629054129986</c:v>
                </c:pt>
                <c:pt idx="670">
                  <c:v>55.479210639972983</c:v>
                </c:pt>
                <c:pt idx="671">
                  <c:v>12.604339256264455</c:v>
                </c:pt>
                <c:pt idx="672">
                  <c:v>136.19448446073886</c:v>
                </c:pt>
                <c:pt idx="673">
                  <c:v>120.36993156227597</c:v>
                </c:pt>
                <c:pt idx="674">
                  <c:v>136.19448446073886</c:v>
                </c:pt>
                <c:pt idx="675">
                  <c:v>136.19448446073886</c:v>
                </c:pt>
                <c:pt idx="676">
                  <c:v>136.19448446073886</c:v>
                </c:pt>
                <c:pt idx="677">
                  <c:v>31.923205929422345</c:v>
                </c:pt>
                <c:pt idx="678">
                  <c:v>118.48733821747545</c:v>
                </c:pt>
                <c:pt idx="679">
                  <c:v>136.19448446073886</c:v>
                </c:pt>
                <c:pt idx="680">
                  <c:v>48.692493954147416</c:v>
                </c:pt>
                <c:pt idx="681">
                  <c:v>136.19448446073886</c:v>
                </c:pt>
                <c:pt idx="682">
                  <c:v>51.42461358760238</c:v>
                </c:pt>
                <c:pt idx="683">
                  <c:v>136.19448446073886</c:v>
                </c:pt>
                <c:pt idx="684">
                  <c:v>53.466933818951432</c:v>
                </c:pt>
                <c:pt idx="685">
                  <c:v>1.4358008840948928</c:v>
                </c:pt>
                <c:pt idx="686">
                  <c:v>136.19448446073886</c:v>
                </c:pt>
                <c:pt idx="687">
                  <c:v>136.19448446073889</c:v>
                </c:pt>
                <c:pt idx="688">
                  <c:v>136.19448446073886</c:v>
                </c:pt>
                <c:pt idx="689">
                  <c:v>136.19448446073886</c:v>
                </c:pt>
                <c:pt idx="690">
                  <c:v>136.19448446073886</c:v>
                </c:pt>
                <c:pt idx="691">
                  <c:v>76.514894036630025</c:v>
                </c:pt>
                <c:pt idx="692">
                  <c:v>2.9467915084563789</c:v>
                </c:pt>
                <c:pt idx="693">
                  <c:v>136.19448446073886</c:v>
                </c:pt>
                <c:pt idx="694">
                  <c:v>105.63931962847974</c:v>
                </c:pt>
                <c:pt idx="695">
                  <c:v>125.23644906227776</c:v>
                </c:pt>
                <c:pt idx="696">
                  <c:v>25.928979068818336</c:v>
                </c:pt>
                <c:pt idx="697">
                  <c:v>91.557324704656224</c:v>
                </c:pt>
                <c:pt idx="698">
                  <c:v>61.96366057826279</c:v>
                </c:pt>
                <c:pt idx="699">
                  <c:v>136.19448446073886</c:v>
                </c:pt>
                <c:pt idx="700">
                  <c:v>69.819431572681864</c:v>
                </c:pt>
                <c:pt idx="701">
                  <c:v>136.19448446073886</c:v>
                </c:pt>
                <c:pt idx="702">
                  <c:v>136.19448446073886</c:v>
                </c:pt>
                <c:pt idx="703">
                  <c:v>136.19448446073886</c:v>
                </c:pt>
                <c:pt idx="704">
                  <c:v>92.228616037038208</c:v>
                </c:pt>
                <c:pt idx="705">
                  <c:v>30.6134592156398</c:v>
                </c:pt>
                <c:pt idx="706">
                  <c:v>135.01219122056213</c:v>
                </c:pt>
                <c:pt idx="707">
                  <c:v>57.121628589925045</c:v>
                </c:pt>
                <c:pt idx="708">
                  <c:v>37.145125913714828</c:v>
                </c:pt>
                <c:pt idx="709">
                  <c:v>136.19448446073886</c:v>
                </c:pt>
                <c:pt idx="710">
                  <c:v>0</c:v>
                </c:pt>
                <c:pt idx="711">
                  <c:v>132.42730420087844</c:v>
                </c:pt>
                <c:pt idx="712">
                  <c:v>136.19448446073886</c:v>
                </c:pt>
                <c:pt idx="713">
                  <c:v>136.19448446073886</c:v>
                </c:pt>
                <c:pt idx="714">
                  <c:v>50.950598246516066</c:v>
                </c:pt>
                <c:pt idx="715">
                  <c:v>52.222360883853703</c:v>
                </c:pt>
                <c:pt idx="716">
                  <c:v>136.19448446073886</c:v>
                </c:pt>
                <c:pt idx="717">
                  <c:v>21.307164211673019</c:v>
                </c:pt>
                <c:pt idx="718">
                  <c:v>113.0474575289772</c:v>
                </c:pt>
                <c:pt idx="719">
                  <c:v>35.807612022438207</c:v>
                </c:pt>
                <c:pt idx="720">
                  <c:v>136.19448446073886</c:v>
                </c:pt>
                <c:pt idx="721">
                  <c:v>82.850931765588541</c:v>
                </c:pt>
                <c:pt idx="722">
                  <c:v>136.19448446073886</c:v>
                </c:pt>
                <c:pt idx="723">
                  <c:v>85.487590469005269</c:v>
                </c:pt>
                <c:pt idx="724">
                  <c:v>115.27794877617129</c:v>
                </c:pt>
                <c:pt idx="725">
                  <c:v>136.19448446073886</c:v>
                </c:pt>
                <c:pt idx="726">
                  <c:v>136.19448446073886</c:v>
                </c:pt>
                <c:pt idx="727">
                  <c:v>136.19448446073886</c:v>
                </c:pt>
                <c:pt idx="728">
                  <c:v>76.143724363736254</c:v>
                </c:pt>
                <c:pt idx="729">
                  <c:v>116.08403153774461</c:v>
                </c:pt>
                <c:pt idx="730">
                  <c:v>112.02665586814027</c:v>
                </c:pt>
                <c:pt idx="731">
                  <c:v>134.86020349552246</c:v>
                </c:pt>
                <c:pt idx="732">
                  <c:v>136.19448446073886</c:v>
                </c:pt>
                <c:pt idx="733">
                  <c:v>136.19448446073886</c:v>
                </c:pt>
                <c:pt idx="734">
                  <c:v>89.033803179939738</c:v>
                </c:pt>
                <c:pt idx="735">
                  <c:v>1.8089336641151508E-2</c:v>
                </c:pt>
                <c:pt idx="736">
                  <c:v>96.055131196305766</c:v>
                </c:pt>
                <c:pt idx="737">
                  <c:v>136.19448446073886</c:v>
                </c:pt>
                <c:pt idx="738">
                  <c:v>85.181238620082695</c:v>
                </c:pt>
                <c:pt idx="739">
                  <c:v>136.19448446073886</c:v>
                </c:pt>
                <c:pt idx="740">
                  <c:v>136.19448446073886</c:v>
                </c:pt>
                <c:pt idx="741">
                  <c:v>57.9605104340759</c:v>
                </c:pt>
                <c:pt idx="742">
                  <c:v>97.3459818469113</c:v>
                </c:pt>
                <c:pt idx="743">
                  <c:v>76.068253994985085</c:v>
                </c:pt>
                <c:pt idx="744">
                  <c:v>135.20131831907165</c:v>
                </c:pt>
                <c:pt idx="745">
                  <c:v>79.032131754280343</c:v>
                </c:pt>
                <c:pt idx="746">
                  <c:v>100.8244158896206</c:v>
                </c:pt>
                <c:pt idx="747">
                  <c:v>11.679960979476633</c:v>
                </c:pt>
                <c:pt idx="748">
                  <c:v>136.19448446073886</c:v>
                </c:pt>
                <c:pt idx="749">
                  <c:v>136.19448446073886</c:v>
                </c:pt>
                <c:pt idx="750">
                  <c:v>136.19448446073886</c:v>
                </c:pt>
                <c:pt idx="751">
                  <c:v>124.5025455690888</c:v>
                </c:pt>
                <c:pt idx="752">
                  <c:v>0</c:v>
                </c:pt>
                <c:pt idx="753">
                  <c:v>128.22412317701134</c:v>
                </c:pt>
                <c:pt idx="754">
                  <c:v>111.59374871231172</c:v>
                </c:pt>
                <c:pt idx="755">
                  <c:v>86.18544651248375</c:v>
                </c:pt>
                <c:pt idx="756">
                  <c:v>99.898180590864527</c:v>
                </c:pt>
                <c:pt idx="757">
                  <c:v>106.16518865322634</c:v>
                </c:pt>
                <c:pt idx="758">
                  <c:v>136.19448446073886</c:v>
                </c:pt>
                <c:pt idx="759">
                  <c:v>86.343096731287972</c:v>
                </c:pt>
                <c:pt idx="760">
                  <c:v>79.087697656587295</c:v>
                </c:pt>
                <c:pt idx="761">
                  <c:v>136.19448446073886</c:v>
                </c:pt>
                <c:pt idx="762">
                  <c:v>68.058811595966716</c:v>
                </c:pt>
                <c:pt idx="763">
                  <c:v>102.06418193503021</c:v>
                </c:pt>
                <c:pt idx="764">
                  <c:v>36.192016757588668</c:v>
                </c:pt>
                <c:pt idx="765">
                  <c:v>136.19448446073886</c:v>
                </c:pt>
                <c:pt idx="766">
                  <c:v>129.14957809996443</c:v>
                </c:pt>
                <c:pt idx="767">
                  <c:v>121.53027523792991</c:v>
                </c:pt>
                <c:pt idx="768">
                  <c:v>136.19448446073886</c:v>
                </c:pt>
                <c:pt idx="769">
                  <c:v>136.19448446073886</c:v>
                </c:pt>
                <c:pt idx="770">
                  <c:v>20.282503940828413</c:v>
                </c:pt>
                <c:pt idx="771">
                  <c:v>58.503800267381884</c:v>
                </c:pt>
                <c:pt idx="772">
                  <c:v>45.620758780562483</c:v>
                </c:pt>
                <c:pt idx="773">
                  <c:v>104.59641381995284</c:v>
                </c:pt>
                <c:pt idx="774">
                  <c:v>136.19448446073886</c:v>
                </c:pt>
                <c:pt idx="775">
                  <c:v>0</c:v>
                </c:pt>
                <c:pt idx="776">
                  <c:v>136.19448446073886</c:v>
                </c:pt>
                <c:pt idx="777">
                  <c:v>136.19448446073886</c:v>
                </c:pt>
                <c:pt idx="778">
                  <c:v>136.19448446073886</c:v>
                </c:pt>
                <c:pt idx="779">
                  <c:v>136.19448446073886</c:v>
                </c:pt>
                <c:pt idx="780">
                  <c:v>69.687396283775442</c:v>
                </c:pt>
                <c:pt idx="781">
                  <c:v>136.19448446073886</c:v>
                </c:pt>
                <c:pt idx="782">
                  <c:v>136.19448446073886</c:v>
                </c:pt>
                <c:pt idx="783">
                  <c:v>79.273666157946053</c:v>
                </c:pt>
                <c:pt idx="784">
                  <c:v>43.792884706482226</c:v>
                </c:pt>
                <c:pt idx="785">
                  <c:v>136.19448446073886</c:v>
                </c:pt>
                <c:pt idx="786">
                  <c:v>116.28477457932867</c:v>
                </c:pt>
                <c:pt idx="787">
                  <c:v>118.89253502422191</c:v>
                </c:pt>
                <c:pt idx="788">
                  <c:v>114.32490603973601</c:v>
                </c:pt>
                <c:pt idx="789">
                  <c:v>22.330781985270416</c:v>
                </c:pt>
                <c:pt idx="790">
                  <c:v>136.19448446073886</c:v>
                </c:pt>
                <c:pt idx="791">
                  <c:v>136.19448446073886</c:v>
                </c:pt>
                <c:pt idx="792">
                  <c:v>85.47065356426198</c:v>
                </c:pt>
                <c:pt idx="793">
                  <c:v>136.19448446073886</c:v>
                </c:pt>
                <c:pt idx="794">
                  <c:v>136.19448446073886</c:v>
                </c:pt>
                <c:pt idx="795">
                  <c:v>136.19448446073886</c:v>
                </c:pt>
                <c:pt idx="796">
                  <c:v>0</c:v>
                </c:pt>
                <c:pt idx="797">
                  <c:v>136.19448446073886</c:v>
                </c:pt>
                <c:pt idx="798">
                  <c:v>103.3505025371599</c:v>
                </c:pt>
                <c:pt idx="799">
                  <c:v>52.59106330082021</c:v>
                </c:pt>
                <c:pt idx="800">
                  <c:v>136.19448446073886</c:v>
                </c:pt>
                <c:pt idx="801">
                  <c:v>136.19448446073886</c:v>
                </c:pt>
                <c:pt idx="802">
                  <c:v>136.19448446073886</c:v>
                </c:pt>
                <c:pt idx="803">
                  <c:v>120.20992336315257</c:v>
                </c:pt>
                <c:pt idx="804">
                  <c:v>60.257251498364752</c:v>
                </c:pt>
                <c:pt idx="805">
                  <c:v>42.190338855075517</c:v>
                </c:pt>
                <c:pt idx="806">
                  <c:v>136.19448446073886</c:v>
                </c:pt>
                <c:pt idx="807">
                  <c:v>136.19448446073886</c:v>
                </c:pt>
                <c:pt idx="808">
                  <c:v>136.19448446073886</c:v>
                </c:pt>
                <c:pt idx="809">
                  <c:v>3.7578581466844954</c:v>
                </c:pt>
                <c:pt idx="810">
                  <c:v>0</c:v>
                </c:pt>
                <c:pt idx="811">
                  <c:v>52.900019800025518</c:v>
                </c:pt>
                <c:pt idx="812">
                  <c:v>125.59178301571394</c:v>
                </c:pt>
                <c:pt idx="813">
                  <c:v>44.165145826653131</c:v>
                </c:pt>
                <c:pt idx="814">
                  <c:v>11.048557611905428</c:v>
                </c:pt>
                <c:pt idx="815">
                  <c:v>109.22459835664287</c:v>
                </c:pt>
                <c:pt idx="816">
                  <c:v>136.19448446073886</c:v>
                </c:pt>
                <c:pt idx="817">
                  <c:v>136.19448446073886</c:v>
                </c:pt>
                <c:pt idx="818">
                  <c:v>91.146913870534235</c:v>
                </c:pt>
                <c:pt idx="819">
                  <c:v>136.19448446073886</c:v>
                </c:pt>
                <c:pt idx="820">
                  <c:v>77.517887975202029</c:v>
                </c:pt>
                <c:pt idx="821">
                  <c:v>64.637557639886168</c:v>
                </c:pt>
                <c:pt idx="822">
                  <c:v>17.609665486434746</c:v>
                </c:pt>
                <c:pt idx="823">
                  <c:v>97.399336156852996</c:v>
                </c:pt>
                <c:pt idx="824">
                  <c:v>136.19448446073886</c:v>
                </c:pt>
                <c:pt idx="825">
                  <c:v>45.437232108403386</c:v>
                </c:pt>
                <c:pt idx="826">
                  <c:v>136.19448446073886</c:v>
                </c:pt>
                <c:pt idx="827">
                  <c:v>136.19448446073886</c:v>
                </c:pt>
                <c:pt idx="828">
                  <c:v>21.631700254156854</c:v>
                </c:pt>
                <c:pt idx="829">
                  <c:v>136.19448446073886</c:v>
                </c:pt>
                <c:pt idx="830">
                  <c:v>68.947631221909887</c:v>
                </c:pt>
                <c:pt idx="831">
                  <c:v>103.43664084680977</c:v>
                </c:pt>
                <c:pt idx="832">
                  <c:v>51.810698779096072</c:v>
                </c:pt>
                <c:pt idx="833">
                  <c:v>52.879182135362377</c:v>
                </c:pt>
                <c:pt idx="834">
                  <c:v>136.19448446073886</c:v>
                </c:pt>
                <c:pt idx="835">
                  <c:v>136.19448446073886</c:v>
                </c:pt>
                <c:pt idx="836">
                  <c:v>47.359459746731069</c:v>
                </c:pt>
                <c:pt idx="837">
                  <c:v>136.19448446073883</c:v>
                </c:pt>
                <c:pt idx="838">
                  <c:v>0</c:v>
                </c:pt>
                <c:pt idx="839">
                  <c:v>136.19448446073886</c:v>
                </c:pt>
                <c:pt idx="840">
                  <c:v>63.323727735728234</c:v>
                </c:pt>
                <c:pt idx="841">
                  <c:v>97.387156775354882</c:v>
                </c:pt>
                <c:pt idx="842">
                  <c:v>88.198569223462542</c:v>
                </c:pt>
                <c:pt idx="843">
                  <c:v>23.429592097195162</c:v>
                </c:pt>
                <c:pt idx="844">
                  <c:v>133.94271465830948</c:v>
                </c:pt>
                <c:pt idx="845">
                  <c:v>25.865239394576623</c:v>
                </c:pt>
                <c:pt idx="846">
                  <c:v>13.375769818380832</c:v>
                </c:pt>
                <c:pt idx="847">
                  <c:v>108.43806948631013</c:v>
                </c:pt>
                <c:pt idx="848">
                  <c:v>136.19448446073886</c:v>
                </c:pt>
                <c:pt idx="849">
                  <c:v>94.488140518330013</c:v>
                </c:pt>
                <c:pt idx="850">
                  <c:v>85.695753455717039</c:v>
                </c:pt>
                <c:pt idx="851">
                  <c:v>136.19448446073886</c:v>
                </c:pt>
                <c:pt idx="852">
                  <c:v>71.136086545620842</c:v>
                </c:pt>
                <c:pt idx="853">
                  <c:v>40.400272162447727</c:v>
                </c:pt>
                <c:pt idx="854">
                  <c:v>85.785400013383239</c:v>
                </c:pt>
                <c:pt idx="855">
                  <c:v>56.425683353661057</c:v>
                </c:pt>
                <c:pt idx="856">
                  <c:v>59.013825966395366</c:v>
                </c:pt>
                <c:pt idx="857">
                  <c:v>130.42222510653713</c:v>
                </c:pt>
                <c:pt idx="858">
                  <c:v>85.401722516593139</c:v>
                </c:pt>
                <c:pt idx="859">
                  <c:v>106.72298977498873</c:v>
                </c:pt>
                <c:pt idx="860">
                  <c:v>53.548937467502455</c:v>
                </c:pt>
                <c:pt idx="861">
                  <c:v>136.19448446073886</c:v>
                </c:pt>
                <c:pt idx="862">
                  <c:v>136.19448446073886</c:v>
                </c:pt>
                <c:pt idx="863">
                  <c:v>64.957370354158698</c:v>
                </c:pt>
                <c:pt idx="864">
                  <c:v>113.75465039767752</c:v>
                </c:pt>
                <c:pt idx="865">
                  <c:v>136.19448446073886</c:v>
                </c:pt>
                <c:pt idx="866">
                  <c:v>30.544305943578976</c:v>
                </c:pt>
                <c:pt idx="867">
                  <c:v>136.19448446073886</c:v>
                </c:pt>
                <c:pt idx="868">
                  <c:v>136.19448446073886</c:v>
                </c:pt>
                <c:pt idx="869">
                  <c:v>38.369586976482232</c:v>
                </c:pt>
                <c:pt idx="870">
                  <c:v>0</c:v>
                </c:pt>
                <c:pt idx="871">
                  <c:v>16.941552671244388</c:v>
                </c:pt>
                <c:pt idx="872">
                  <c:v>136.19448446073886</c:v>
                </c:pt>
                <c:pt idx="873">
                  <c:v>136.19448446073886</c:v>
                </c:pt>
                <c:pt idx="874">
                  <c:v>136.19448446073886</c:v>
                </c:pt>
                <c:pt idx="875">
                  <c:v>60.106840108433794</c:v>
                </c:pt>
                <c:pt idx="876">
                  <c:v>136.19448446073886</c:v>
                </c:pt>
                <c:pt idx="877">
                  <c:v>29.953890066707615</c:v>
                </c:pt>
                <c:pt idx="878">
                  <c:v>31.292753396484404</c:v>
                </c:pt>
                <c:pt idx="879">
                  <c:v>39.323129540643876</c:v>
                </c:pt>
                <c:pt idx="880">
                  <c:v>45.398382711347139</c:v>
                </c:pt>
                <c:pt idx="881">
                  <c:v>35.458270222607382</c:v>
                </c:pt>
                <c:pt idx="882">
                  <c:v>96.805846224960177</c:v>
                </c:pt>
                <c:pt idx="883">
                  <c:v>122.24892608331322</c:v>
                </c:pt>
                <c:pt idx="884">
                  <c:v>136.19448446073886</c:v>
                </c:pt>
                <c:pt idx="885">
                  <c:v>136.19448446073886</c:v>
                </c:pt>
                <c:pt idx="886">
                  <c:v>136.19448446073886</c:v>
                </c:pt>
                <c:pt idx="887">
                  <c:v>0.2833058821915892</c:v>
                </c:pt>
                <c:pt idx="888">
                  <c:v>98.937112029382888</c:v>
                </c:pt>
                <c:pt idx="889">
                  <c:v>136.19448446073886</c:v>
                </c:pt>
                <c:pt idx="890">
                  <c:v>45.310338476002784</c:v>
                </c:pt>
                <c:pt idx="891">
                  <c:v>84.577571930994026</c:v>
                </c:pt>
                <c:pt idx="892">
                  <c:v>30.32642703429892</c:v>
                </c:pt>
                <c:pt idx="893">
                  <c:v>136.19448446073886</c:v>
                </c:pt>
                <c:pt idx="894">
                  <c:v>35.498544075809932</c:v>
                </c:pt>
                <c:pt idx="895">
                  <c:v>6.6064027489372661</c:v>
                </c:pt>
                <c:pt idx="896">
                  <c:v>136.19448446073886</c:v>
                </c:pt>
                <c:pt idx="897">
                  <c:v>136.19448446073886</c:v>
                </c:pt>
                <c:pt idx="898">
                  <c:v>136.19448446073889</c:v>
                </c:pt>
                <c:pt idx="899">
                  <c:v>136.19448446073886</c:v>
                </c:pt>
                <c:pt idx="900">
                  <c:v>118.37958299189717</c:v>
                </c:pt>
                <c:pt idx="901">
                  <c:v>68.081189027834711</c:v>
                </c:pt>
                <c:pt idx="902">
                  <c:v>9.0883275271448518</c:v>
                </c:pt>
                <c:pt idx="903">
                  <c:v>136.19448446073886</c:v>
                </c:pt>
                <c:pt idx="904">
                  <c:v>72.483084034932318</c:v>
                </c:pt>
                <c:pt idx="905">
                  <c:v>129.90484397271644</c:v>
                </c:pt>
                <c:pt idx="906">
                  <c:v>9.6994055629367395</c:v>
                </c:pt>
                <c:pt idx="907">
                  <c:v>105.8348585477639</c:v>
                </c:pt>
                <c:pt idx="908">
                  <c:v>57.36451747598305</c:v>
                </c:pt>
                <c:pt idx="909">
                  <c:v>136.19448446073886</c:v>
                </c:pt>
                <c:pt idx="910">
                  <c:v>97.816934451229855</c:v>
                </c:pt>
                <c:pt idx="911">
                  <c:v>136.19448446073886</c:v>
                </c:pt>
                <c:pt idx="912">
                  <c:v>105.85410231317276</c:v>
                </c:pt>
                <c:pt idx="913">
                  <c:v>130.77459681403852</c:v>
                </c:pt>
                <c:pt idx="914">
                  <c:v>83.734466717132619</c:v>
                </c:pt>
                <c:pt idx="915">
                  <c:v>60.282050873883733</c:v>
                </c:pt>
                <c:pt idx="916">
                  <c:v>126.19994415750152</c:v>
                </c:pt>
                <c:pt idx="917">
                  <c:v>61.957603092459948</c:v>
                </c:pt>
                <c:pt idx="918">
                  <c:v>21.804378179787605</c:v>
                </c:pt>
                <c:pt idx="919">
                  <c:v>136.19448446073886</c:v>
                </c:pt>
                <c:pt idx="920">
                  <c:v>25.939083643743587</c:v>
                </c:pt>
                <c:pt idx="921">
                  <c:v>136.19448446073886</c:v>
                </c:pt>
                <c:pt idx="922">
                  <c:v>136.19448446073886</c:v>
                </c:pt>
                <c:pt idx="923">
                  <c:v>111.23859299203261</c:v>
                </c:pt>
                <c:pt idx="924">
                  <c:v>11.249980069985224</c:v>
                </c:pt>
                <c:pt idx="925">
                  <c:v>48.957998665577605</c:v>
                </c:pt>
                <c:pt idx="926">
                  <c:v>136.19448446073886</c:v>
                </c:pt>
                <c:pt idx="927">
                  <c:v>41.15201022422108</c:v>
                </c:pt>
                <c:pt idx="928">
                  <c:v>94.378145909861843</c:v>
                </c:pt>
                <c:pt idx="929">
                  <c:v>38.105790555876254</c:v>
                </c:pt>
                <c:pt idx="930">
                  <c:v>136.19448446073886</c:v>
                </c:pt>
                <c:pt idx="931">
                  <c:v>75.537309664986878</c:v>
                </c:pt>
                <c:pt idx="932">
                  <c:v>136.19448446073883</c:v>
                </c:pt>
                <c:pt idx="933">
                  <c:v>68.595827950891149</c:v>
                </c:pt>
                <c:pt idx="934">
                  <c:v>100.86446043314278</c:v>
                </c:pt>
                <c:pt idx="935">
                  <c:v>136.19448446073886</c:v>
                </c:pt>
                <c:pt idx="936">
                  <c:v>126.75581380451364</c:v>
                </c:pt>
                <c:pt idx="937">
                  <c:v>136.19448446073886</c:v>
                </c:pt>
                <c:pt idx="938">
                  <c:v>74.528784668751314</c:v>
                </c:pt>
                <c:pt idx="939">
                  <c:v>107.41213920856437</c:v>
                </c:pt>
                <c:pt idx="940">
                  <c:v>112.66368798632126</c:v>
                </c:pt>
                <c:pt idx="941">
                  <c:v>98.323996578730132</c:v>
                </c:pt>
                <c:pt idx="942">
                  <c:v>136.19448446073886</c:v>
                </c:pt>
                <c:pt idx="943">
                  <c:v>136.19448446073886</c:v>
                </c:pt>
                <c:pt idx="944">
                  <c:v>58.310602748880015</c:v>
                </c:pt>
                <c:pt idx="945">
                  <c:v>56.625848266431468</c:v>
                </c:pt>
                <c:pt idx="946">
                  <c:v>103.42125371774523</c:v>
                </c:pt>
                <c:pt idx="947">
                  <c:v>136.19448446073886</c:v>
                </c:pt>
                <c:pt idx="948">
                  <c:v>95.803512332925166</c:v>
                </c:pt>
                <c:pt idx="949">
                  <c:v>136.19448446073886</c:v>
                </c:pt>
                <c:pt idx="950">
                  <c:v>136.19448446073886</c:v>
                </c:pt>
                <c:pt idx="951">
                  <c:v>55.41117571031436</c:v>
                </c:pt>
                <c:pt idx="952">
                  <c:v>84.840800927212427</c:v>
                </c:pt>
                <c:pt idx="953">
                  <c:v>74.767035371761125</c:v>
                </c:pt>
                <c:pt idx="954">
                  <c:v>136.19448446073886</c:v>
                </c:pt>
                <c:pt idx="955">
                  <c:v>55.102371080686552</c:v>
                </c:pt>
                <c:pt idx="956">
                  <c:v>87.249406324273409</c:v>
                </c:pt>
                <c:pt idx="957">
                  <c:v>13.40831048362292</c:v>
                </c:pt>
                <c:pt idx="958">
                  <c:v>136.19448446073886</c:v>
                </c:pt>
                <c:pt idx="959">
                  <c:v>136.19448446073886</c:v>
                </c:pt>
                <c:pt idx="960">
                  <c:v>136.19448446073886</c:v>
                </c:pt>
                <c:pt idx="961">
                  <c:v>100.12448230454349</c:v>
                </c:pt>
                <c:pt idx="962">
                  <c:v>0</c:v>
                </c:pt>
                <c:pt idx="963">
                  <c:v>136.19448446073886</c:v>
                </c:pt>
                <c:pt idx="964">
                  <c:v>78.528494581438181</c:v>
                </c:pt>
                <c:pt idx="965">
                  <c:v>105.56950668124472</c:v>
                </c:pt>
                <c:pt idx="966">
                  <c:v>111.28262015031203</c:v>
                </c:pt>
                <c:pt idx="967">
                  <c:v>93.853787179796157</c:v>
                </c:pt>
                <c:pt idx="968">
                  <c:v>136.19448446073886</c:v>
                </c:pt>
                <c:pt idx="969">
                  <c:v>114.74322987177835</c:v>
                </c:pt>
                <c:pt idx="970">
                  <c:v>89.603817763885303</c:v>
                </c:pt>
                <c:pt idx="971">
                  <c:v>136.19448446073886</c:v>
                </c:pt>
                <c:pt idx="972">
                  <c:v>77.111802294977807</c:v>
                </c:pt>
                <c:pt idx="973">
                  <c:v>96.399847280936896</c:v>
                </c:pt>
                <c:pt idx="974">
                  <c:v>48.035183408362201</c:v>
                </c:pt>
                <c:pt idx="975">
                  <c:v>136.19448446073886</c:v>
                </c:pt>
                <c:pt idx="976">
                  <c:v>119.82655949870221</c:v>
                </c:pt>
                <c:pt idx="977">
                  <c:v>135.25705131617593</c:v>
                </c:pt>
                <c:pt idx="978">
                  <c:v>136.19448446073886</c:v>
                </c:pt>
                <c:pt idx="979">
                  <c:v>136.19448446073886</c:v>
                </c:pt>
                <c:pt idx="980">
                  <c:v>32.092133119164892</c:v>
                </c:pt>
                <c:pt idx="981">
                  <c:v>69.755083785891529</c:v>
                </c:pt>
                <c:pt idx="982">
                  <c:v>0</c:v>
                </c:pt>
                <c:pt idx="983">
                  <c:v>91.672119190733042</c:v>
                </c:pt>
                <c:pt idx="984">
                  <c:v>136.19448446073886</c:v>
                </c:pt>
                <c:pt idx="985">
                  <c:v>18.041704356387083</c:v>
                </c:pt>
                <c:pt idx="986">
                  <c:v>136.19448446073886</c:v>
                </c:pt>
                <c:pt idx="987">
                  <c:v>113.3018023744113</c:v>
                </c:pt>
                <c:pt idx="988">
                  <c:v>136.19448446073886</c:v>
                </c:pt>
                <c:pt idx="989">
                  <c:v>114.18208199367129</c:v>
                </c:pt>
                <c:pt idx="990">
                  <c:v>0</c:v>
                </c:pt>
                <c:pt idx="991">
                  <c:v>136.19448446073886</c:v>
                </c:pt>
                <c:pt idx="992">
                  <c:v>136.19448446073886</c:v>
                </c:pt>
                <c:pt idx="993">
                  <c:v>103.15324911072636</c:v>
                </c:pt>
                <c:pt idx="994">
                  <c:v>90.006413831774864</c:v>
                </c:pt>
                <c:pt idx="995">
                  <c:v>136.19448446073886</c:v>
                </c:pt>
                <c:pt idx="996">
                  <c:v>136.19448446073886</c:v>
                </c:pt>
                <c:pt idx="997">
                  <c:v>131.24838330002717</c:v>
                </c:pt>
                <c:pt idx="998">
                  <c:v>103.94853466516746</c:v>
                </c:pt>
                <c:pt idx="999">
                  <c:v>24.319575739831986</c:v>
                </c:pt>
                <c:pt idx="1000">
                  <c:v>136.19448446073886</c:v>
                </c:pt>
                <c:pt idx="1001">
                  <c:v>136.19448446073886</c:v>
                </c:pt>
                <c:pt idx="1002">
                  <c:v>81.065479625867155</c:v>
                </c:pt>
                <c:pt idx="1003">
                  <c:v>136.19448446073886</c:v>
                </c:pt>
                <c:pt idx="1004">
                  <c:v>136.19448446073886</c:v>
                </c:pt>
                <c:pt idx="1005">
                  <c:v>136.19448446073886</c:v>
                </c:pt>
                <c:pt idx="1006">
                  <c:v>0.25501443652782557</c:v>
                </c:pt>
                <c:pt idx="1007">
                  <c:v>136.19448446073886</c:v>
                </c:pt>
                <c:pt idx="1008">
                  <c:v>115.7285961574046</c:v>
                </c:pt>
                <c:pt idx="1009">
                  <c:v>27.961171445289704</c:v>
                </c:pt>
                <c:pt idx="1010">
                  <c:v>136.19448446073886</c:v>
                </c:pt>
                <c:pt idx="1011">
                  <c:v>115.00865852540723</c:v>
                </c:pt>
                <c:pt idx="1012">
                  <c:v>136.19448446073886</c:v>
                </c:pt>
                <c:pt idx="1013">
                  <c:v>117.43745336026085</c:v>
                </c:pt>
                <c:pt idx="1014">
                  <c:v>70.497971106328919</c:v>
                </c:pt>
                <c:pt idx="1015">
                  <c:v>57.066948761332078</c:v>
                </c:pt>
                <c:pt idx="1016">
                  <c:v>136.19448446073886</c:v>
                </c:pt>
                <c:pt idx="1017">
                  <c:v>136.19448446073886</c:v>
                </c:pt>
                <c:pt idx="1018">
                  <c:v>136.19448446073886</c:v>
                </c:pt>
                <c:pt idx="1019">
                  <c:v>40.482015235570969</c:v>
                </c:pt>
                <c:pt idx="1020">
                  <c:v>5.4165093448267916</c:v>
                </c:pt>
                <c:pt idx="1021">
                  <c:v>53.026110475305622</c:v>
                </c:pt>
                <c:pt idx="1022">
                  <c:v>108.75628041715783</c:v>
                </c:pt>
                <c:pt idx="1023">
                  <c:v>10.099113806544036</c:v>
                </c:pt>
                <c:pt idx="1024">
                  <c:v>0</c:v>
                </c:pt>
                <c:pt idx="1025">
                  <c:v>56.391689599535027</c:v>
                </c:pt>
                <c:pt idx="1026">
                  <c:v>136.19448446073886</c:v>
                </c:pt>
                <c:pt idx="1027">
                  <c:v>109.32823402182537</c:v>
                </c:pt>
                <c:pt idx="1028">
                  <c:v>136.19448446073886</c:v>
                </c:pt>
                <c:pt idx="1029">
                  <c:v>126.68061635530395</c:v>
                </c:pt>
                <c:pt idx="1030">
                  <c:v>69.960194336049327</c:v>
                </c:pt>
                <c:pt idx="1031">
                  <c:v>77.764872682326143</c:v>
                </c:pt>
                <c:pt idx="1032">
                  <c:v>17.763284891580998</c:v>
                </c:pt>
                <c:pt idx="1033">
                  <c:v>77.622396883178496</c:v>
                </c:pt>
                <c:pt idx="1034">
                  <c:v>74.26836775709414</c:v>
                </c:pt>
                <c:pt idx="1035">
                  <c:v>49.29134595439632</c:v>
                </c:pt>
                <c:pt idx="1036">
                  <c:v>117.00929616668965</c:v>
                </c:pt>
                <c:pt idx="1037">
                  <c:v>136.19448446073886</c:v>
                </c:pt>
                <c:pt idx="1038">
                  <c:v>67.535643271633859</c:v>
                </c:pt>
                <c:pt idx="1039">
                  <c:v>136.19448446073886</c:v>
                </c:pt>
                <c:pt idx="1040">
                  <c:v>56.846832863305828</c:v>
                </c:pt>
                <c:pt idx="1041">
                  <c:v>136.19448446073886</c:v>
                </c:pt>
                <c:pt idx="1042">
                  <c:v>51.546323686867929</c:v>
                </c:pt>
                <c:pt idx="1043">
                  <c:v>74.122745400341714</c:v>
                </c:pt>
                <c:pt idx="1044">
                  <c:v>133.87414810044274</c:v>
                </c:pt>
                <c:pt idx="1045">
                  <c:v>136.19448446073889</c:v>
                </c:pt>
                <c:pt idx="1046">
                  <c:v>51.971022844989953</c:v>
                </c:pt>
                <c:pt idx="1047">
                  <c:v>136.19448446073886</c:v>
                </c:pt>
                <c:pt idx="1048">
                  <c:v>21.047043992206472</c:v>
                </c:pt>
                <c:pt idx="1049">
                  <c:v>114.31104870725903</c:v>
                </c:pt>
              </c:numCache>
            </c:numRef>
          </c:yVal>
          <c:smooth val="0"/>
          <c:extLst>
            <c:ext xmlns:c16="http://schemas.microsoft.com/office/drawing/2014/chart" uri="{C3380CC4-5D6E-409C-BE32-E72D297353CC}">
              <c16:uniqueId val="{00000000-C1D1-4304-94A4-E426F909ECE2}"/>
            </c:ext>
          </c:extLst>
        </c:ser>
        <c:dLbls>
          <c:showLegendKey val="0"/>
          <c:showVal val="0"/>
          <c:showCatName val="0"/>
          <c:showSerName val="0"/>
          <c:showPercent val="0"/>
          <c:showBubbleSize val="0"/>
        </c:dLbls>
        <c:axId val="135600863"/>
        <c:axId val="125446575"/>
      </c:scatterChart>
      <c:valAx>
        <c:axId val="135600863"/>
        <c:scaling>
          <c:orientation val="minMax"/>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CT Net-CONE ($2026/kW)</a:t>
                </a:r>
              </a:p>
            </c:rich>
          </c:tx>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Annual PC Price ($2026/kW)</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6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 Supply vs. PC Price'!$E$4</c:f>
              <c:strCache>
                <c:ptCount val="1"/>
                <c:pt idx="0">
                  <c:v>Spring</c:v>
                </c:pt>
              </c:strCache>
            </c:strRef>
          </c:tx>
          <c:spPr>
            <a:ln w="19050" cap="rnd">
              <a:noFill/>
              <a:round/>
            </a:ln>
            <a:effectLst/>
          </c:spPr>
          <c:marker>
            <c:symbol val="circle"/>
            <c:size val="5"/>
            <c:spPr>
              <a:solidFill>
                <a:schemeClr val="accent4">
                  <a:alpha val="20000"/>
                </a:schemeClr>
              </a:solidFill>
              <a:ln w="3175">
                <a:noFill/>
              </a:ln>
              <a:effectLst/>
            </c:spPr>
          </c:marker>
          <c:xVal>
            <c:numRef>
              <c:f>'PC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 Supply vs. PC Price'!$E$5:$E$4207</c:f>
              <c:numCache>
                <c:formatCode>_("$"* #,##0_);_("$"* \(#,##0\);_("$"* "-"??_);_(@_)</c:formatCode>
                <c:ptCount val="4203"/>
                <c:pt idx="0">
                  <c:v>22.089362991264899</c:v>
                </c:pt>
                <c:pt idx="1">
                  <c:v>0.44146048426533802</c:v>
                </c:pt>
                <c:pt idx="2">
                  <c:v>17.446096494129588</c:v>
                </c:pt>
                <c:pt idx="3">
                  <c:v>3.5004247509792084</c:v>
                </c:pt>
                <c:pt idx="4">
                  <c:v>13.551795742112356</c:v>
                </c:pt>
                <c:pt idx="5">
                  <c:v>0</c:v>
                </c:pt>
                <c:pt idx="6">
                  <c:v>3.588755501191053</c:v>
                </c:pt>
                <c:pt idx="7">
                  <c:v>39.595085244342087</c:v>
                </c:pt>
                <c:pt idx="8">
                  <c:v>0</c:v>
                </c:pt>
                <c:pt idx="9">
                  <c:v>14.128787422133332</c:v>
                </c:pt>
                <c:pt idx="10">
                  <c:v>7.8393958954095391</c:v>
                </c:pt>
                <c:pt idx="11">
                  <c:v>0</c:v>
                </c:pt>
                <c:pt idx="12">
                  <c:v>8.2324451777612051</c:v>
                </c:pt>
                <c:pt idx="13">
                  <c:v>0</c:v>
                </c:pt>
                <c:pt idx="14">
                  <c:v>0</c:v>
                </c:pt>
                <c:pt idx="15">
                  <c:v>1.7779708543242994</c:v>
                </c:pt>
                <c:pt idx="16">
                  <c:v>1.0696223024432172</c:v>
                </c:pt>
                <c:pt idx="17">
                  <c:v>2.5731194287009247</c:v>
                </c:pt>
                <c:pt idx="18">
                  <c:v>1.171360549590913</c:v>
                </c:pt>
                <c:pt idx="19">
                  <c:v>2.0908787628816228</c:v>
                </c:pt>
                <c:pt idx="20">
                  <c:v>11.731119560409184</c:v>
                </c:pt>
                <c:pt idx="21">
                  <c:v>0</c:v>
                </c:pt>
                <c:pt idx="22">
                  <c:v>2.4613557712967422</c:v>
                </c:pt>
                <c:pt idx="23">
                  <c:v>0</c:v>
                </c:pt>
                <c:pt idx="24">
                  <c:v>15.202130618426908</c:v>
                </c:pt>
                <c:pt idx="25">
                  <c:v>24.883996794739353</c:v>
                </c:pt>
                <c:pt idx="26">
                  <c:v>3.8837874794442566</c:v>
                </c:pt>
                <c:pt idx="27">
                  <c:v>4.3089934550572382</c:v>
                </c:pt>
                <c:pt idx="28">
                  <c:v>3.3768884082984538</c:v>
                </c:pt>
                <c:pt idx="29">
                  <c:v>4.6898379817344003</c:v>
                </c:pt>
                <c:pt idx="30">
                  <c:v>0</c:v>
                </c:pt>
                <c:pt idx="31">
                  <c:v>0</c:v>
                </c:pt>
                <c:pt idx="32">
                  <c:v>17.790163895224314</c:v>
                </c:pt>
                <c:pt idx="33">
                  <c:v>5.8393109718487652</c:v>
                </c:pt>
                <c:pt idx="34">
                  <c:v>0</c:v>
                </c:pt>
                <c:pt idx="35">
                  <c:v>0</c:v>
                </c:pt>
                <c:pt idx="36">
                  <c:v>42.6215091704833</c:v>
                </c:pt>
                <c:pt idx="37">
                  <c:v>0</c:v>
                </c:pt>
                <c:pt idx="38">
                  <c:v>0</c:v>
                </c:pt>
                <c:pt idx="39">
                  <c:v>0</c:v>
                </c:pt>
                <c:pt idx="40">
                  <c:v>0</c:v>
                </c:pt>
                <c:pt idx="41">
                  <c:v>3.6944884025880098</c:v>
                </c:pt>
                <c:pt idx="42">
                  <c:v>0</c:v>
                </c:pt>
                <c:pt idx="43">
                  <c:v>3.5845093985736076</c:v>
                </c:pt>
                <c:pt idx="44">
                  <c:v>4.3691521420961061</c:v>
                </c:pt>
                <c:pt idx="45">
                  <c:v>7.7157640138034296</c:v>
                </c:pt>
                <c:pt idx="46">
                  <c:v>36.046743545888418</c:v>
                </c:pt>
                <c:pt idx="47">
                  <c:v>0</c:v>
                </c:pt>
                <c:pt idx="48">
                  <c:v>4.6891303291276882</c:v>
                </c:pt>
                <c:pt idx="49">
                  <c:v>36.645859636184028</c:v>
                </c:pt>
                <c:pt idx="50">
                  <c:v>0</c:v>
                </c:pt>
                <c:pt idx="51">
                  <c:v>10.433873442837143</c:v>
                </c:pt>
                <c:pt idx="52">
                  <c:v>0</c:v>
                </c:pt>
                <c:pt idx="53">
                  <c:v>32.150101482986038</c:v>
                </c:pt>
                <c:pt idx="54">
                  <c:v>0</c:v>
                </c:pt>
                <c:pt idx="55">
                  <c:v>6.7627356977456472</c:v>
                </c:pt>
                <c:pt idx="56">
                  <c:v>0</c:v>
                </c:pt>
                <c:pt idx="57">
                  <c:v>43.641148988264497</c:v>
                </c:pt>
                <c:pt idx="58">
                  <c:v>23.277591194013059</c:v>
                </c:pt>
                <c:pt idx="59">
                  <c:v>22.632245794432578</c:v>
                </c:pt>
                <c:pt idx="60">
                  <c:v>0</c:v>
                </c:pt>
                <c:pt idx="61">
                  <c:v>3.6160485729076521</c:v>
                </c:pt>
                <c:pt idx="62">
                  <c:v>0</c:v>
                </c:pt>
                <c:pt idx="63">
                  <c:v>16.989415635782848</c:v>
                </c:pt>
                <c:pt idx="64">
                  <c:v>13.323152906624118</c:v>
                </c:pt>
                <c:pt idx="65">
                  <c:v>0</c:v>
                </c:pt>
                <c:pt idx="66">
                  <c:v>4.6719671958874933</c:v>
                </c:pt>
                <c:pt idx="67">
                  <c:v>14.352531046281419</c:v>
                </c:pt>
                <c:pt idx="68">
                  <c:v>0</c:v>
                </c:pt>
                <c:pt idx="69">
                  <c:v>5.2563742216121687</c:v>
                </c:pt>
                <c:pt idx="70">
                  <c:v>4.6657965127003642</c:v>
                </c:pt>
                <c:pt idx="71">
                  <c:v>0</c:v>
                </c:pt>
                <c:pt idx="72">
                  <c:v>2.5177290619519268</c:v>
                </c:pt>
                <c:pt idx="73">
                  <c:v>9.1509942631077195</c:v>
                </c:pt>
                <c:pt idx="74">
                  <c:v>0</c:v>
                </c:pt>
                <c:pt idx="75">
                  <c:v>1.0655564791852243</c:v>
                </c:pt>
                <c:pt idx="76">
                  <c:v>4.2897879463181754</c:v>
                </c:pt>
                <c:pt idx="77">
                  <c:v>12.172503164876712</c:v>
                </c:pt>
                <c:pt idx="78">
                  <c:v>0</c:v>
                </c:pt>
                <c:pt idx="79">
                  <c:v>0</c:v>
                </c:pt>
                <c:pt idx="80">
                  <c:v>0</c:v>
                </c:pt>
                <c:pt idx="81">
                  <c:v>36.125552327105382</c:v>
                </c:pt>
                <c:pt idx="82">
                  <c:v>0</c:v>
                </c:pt>
                <c:pt idx="83">
                  <c:v>0</c:v>
                </c:pt>
                <c:pt idx="84">
                  <c:v>8.5606659185685654</c:v>
                </c:pt>
                <c:pt idx="85">
                  <c:v>0</c:v>
                </c:pt>
                <c:pt idx="86">
                  <c:v>29.502120619630531</c:v>
                </c:pt>
                <c:pt idx="87">
                  <c:v>0</c:v>
                </c:pt>
                <c:pt idx="88">
                  <c:v>5.6492944603123734</c:v>
                </c:pt>
                <c:pt idx="89">
                  <c:v>0</c:v>
                </c:pt>
                <c:pt idx="90">
                  <c:v>3.9011404259096567</c:v>
                </c:pt>
                <c:pt idx="91">
                  <c:v>0</c:v>
                </c:pt>
                <c:pt idx="92">
                  <c:v>13.141530290717638</c:v>
                </c:pt>
                <c:pt idx="93">
                  <c:v>3.679894393117475</c:v>
                </c:pt>
                <c:pt idx="94">
                  <c:v>1.03853194690867</c:v>
                </c:pt>
                <c:pt idx="95">
                  <c:v>0</c:v>
                </c:pt>
                <c:pt idx="96">
                  <c:v>14.754712919233866</c:v>
                </c:pt>
                <c:pt idx="97">
                  <c:v>0</c:v>
                </c:pt>
                <c:pt idx="98">
                  <c:v>0</c:v>
                </c:pt>
                <c:pt idx="99">
                  <c:v>17.168260543085232</c:v>
                </c:pt>
                <c:pt idx="100">
                  <c:v>0</c:v>
                </c:pt>
                <c:pt idx="101">
                  <c:v>0</c:v>
                </c:pt>
                <c:pt idx="102">
                  <c:v>33.71477886870499</c:v>
                </c:pt>
                <c:pt idx="103">
                  <c:v>10.659324160552218</c:v>
                </c:pt>
                <c:pt idx="104">
                  <c:v>0</c:v>
                </c:pt>
                <c:pt idx="105">
                  <c:v>6.4710121279072208</c:v>
                </c:pt>
                <c:pt idx="106">
                  <c:v>9.4882831773627672</c:v>
                </c:pt>
                <c:pt idx="107">
                  <c:v>12.274793419481282</c:v>
                </c:pt>
                <c:pt idx="108">
                  <c:v>2.3903334108352237</c:v>
                </c:pt>
                <c:pt idx="109">
                  <c:v>29.924055204425425</c:v>
                </c:pt>
                <c:pt idx="110">
                  <c:v>16.501453903634882</c:v>
                </c:pt>
                <c:pt idx="111">
                  <c:v>0</c:v>
                </c:pt>
                <c:pt idx="112">
                  <c:v>7.5057907908459942</c:v>
                </c:pt>
                <c:pt idx="113">
                  <c:v>0</c:v>
                </c:pt>
                <c:pt idx="114">
                  <c:v>15.746838159395239</c:v>
                </c:pt>
                <c:pt idx="115">
                  <c:v>0</c:v>
                </c:pt>
                <c:pt idx="116">
                  <c:v>3.1562069213838977</c:v>
                </c:pt>
                <c:pt idx="117">
                  <c:v>3.801743910996636</c:v>
                </c:pt>
                <c:pt idx="118">
                  <c:v>8.2440871819501105</c:v>
                </c:pt>
                <c:pt idx="119">
                  <c:v>45.392413907633248</c:v>
                </c:pt>
                <c:pt idx="120">
                  <c:v>2.5674245573647099</c:v>
                </c:pt>
                <c:pt idx="121">
                  <c:v>5.885852325028635</c:v>
                </c:pt>
                <c:pt idx="122">
                  <c:v>0</c:v>
                </c:pt>
                <c:pt idx="123">
                  <c:v>26.450889832163242</c:v>
                </c:pt>
                <c:pt idx="124">
                  <c:v>3.6507140216980463</c:v>
                </c:pt>
                <c:pt idx="125">
                  <c:v>4.0274350651841946</c:v>
                </c:pt>
                <c:pt idx="126">
                  <c:v>5.5396089701637852</c:v>
                </c:pt>
                <c:pt idx="127">
                  <c:v>4.0256586557961356</c:v>
                </c:pt>
                <c:pt idx="128">
                  <c:v>12.645233201373493</c:v>
                </c:pt>
                <c:pt idx="129">
                  <c:v>12.211680650652276</c:v>
                </c:pt>
                <c:pt idx="130">
                  <c:v>1.6906038987967138</c:v>
                </c:pt>
                <c:pt idx="131">
                  <c:v>0</c:v>
                </c:pt>
                <c:pt idx="132">
                  <c:v>3.7593462329311143</c:v>
                </c:pt>
                <c:pt idx="133">
                  <c:v>3.2428878572861195</c:v>
                </c:pt>
                <c:pt idx="134">
                  <c:v>0</c:v>
                </c:pt>
                <c:pt idx="135">
                  <c:v>5.6633858841897196</c:v>
                </c:pt>
                <c:pt idx="136">
                  <c:v>12.252678739901803</c:v>
                </c:pt>
                <c:pt idx="137">
                  <c:v>0</c:v>
                </c:pt>
                <c:pt idx="138">
                  <c:v>15.724168749898842</c:v>
                </c:pt>
                <c:pt idx="139">
                  <c:v>0</c:v>
                </c:pt>
                <c:pt idx="140">
                  <c:v>1.4185298599757654</c:v>
                </c:pt>
                <c:pt idx="141">
                  <c:v>0</c:v>
                </c:pt>
                <c:pt idx="142">
                  <c:v>0</c:v>
                </c:pt>
                <c:pt idx="143">
                  <c:v>0</c:v>
                </c:pt>
                <c:pt idx="144">
                  <c:v>38.676021936488617</c:v>
                </c:pt>
                <c:pt idx="145">
                  <c:v>0</c:v>
                </c:pt>
                <c:pt idx="146">
                  <c:v>0</c:v>
                </c:pt>
                <c:pt idx="147">
                  <c:v>0</c:v>
                </c:pt>
                <c:pt idx="148">
                  <c:v>0</c:v>
                </c:pt>
                <c:pt idx="149">
                  <c:v>7.4287263564374735</c:v>
                </c:pt>
                <c:pt idx="150">
                  <c:v>0</c:v>
                </c:pt>
                <c:pt idx="151">
                  <c:v>27.77125427910855</c:v>
                </c:pt>
                <c:pt idx="152">
                  <c:v>0.81478623491774183</c:v>
                </c:pt>
                <c:pt idx="153">
                  <c:v>0</c:v>
                </c:pt>
                <c:pt idx="154">
                  <c:v>8.1899130762074019</c:v>
                </c:pt>
                <c:pt idx="155">
                  <c:v>4.413422666718338</c:v>
                </c:pt>
                <c:pt idx="156">
                  <c:v>0.10601996307510059</c:v>
                </c:pt>
                <c:pt idx="157">
                  <c:v>1.7614194327591275</c:v>
                </c:pt>
                <c:pt idx="158">
                  <c:v>5.808521753475806</c:v>
                </c:pt>
                <c:pt idx="159">
                  <c:v>0</c:v>
                </c:pt>
                <c:pt idx="160">
                  <c:v>0.14146371524447837</c:v>
                </c:pt>
                <c:pt idx="161">
                  <c:v>7.9931158244298768</c:v>
                </c:pt>
                <c:pt idx="162">
                  <c:v>0</c:v>
                </c:pt>
                <c:pt idx="163">
                  <c:v>19.273964633362421</c:v>
                </c:pt>
                <c:pt idx="164">
                  <c:v>5.3358820039723369</c:v>
                </c:pt>
                <c:pt idx="165">
                  <c:v>4.4183470423717131</c:v>
                </c:pt>
                <c:pt idx="166">
                  <c:v>0</c:v>
                </c:pt>
                <c:pt idx="167">
                  <c:v>22.573227033225496</c:v>
                </c:pt>
                <c:pt idx="168">
                  <c:v>0</c:v>
                </c:pt>
                <c:pt idx="169">
                  <c:v>0</c:v>
                </c:pt>
                <c:pt idx="170">
                  <c:v>28.752660918173135</c:v>
                </c:pt>
                <c:pt idx="171">
                  <c:v>0</c:v>
                </c:pt>
                <c:pt idx="172">
                  <c:v>8.281983309769215</c:v>
                </c:pt>
                <c:pt idx="173">
                  <c:v>0</c:v>
                </c:pt>
                <c:pt idx="174">
                  <c:v>0</c:v>
                </c:pt>
                <c:pt idx="175">
                  <c:v>0</c:v>
                </c:pt>
                <c:pt idx="176">
                  <c:v>18.928214751712126</c:v>
                </c:pt>
                <c:pt idx="177">
                  <c:v>66.204418179117098</c:v>
                </c:pt>
                <c:pt idx="178">
                  <c:v>35.548157456831234</c:v>
                </c:pt>
                <c:pt idx="179">
                  <c:v>4.3694706784292556</c:v>
                </c:pt>
                <c:pt idx="180">
                  <c:v>0</c:v>
                </c:pt>
                <c:pt idx="181">
                  <c:v>0</c:v>
                </c:pt>
                <c:pt idx="182">
                  <c:v>25.582127546710733</c:v>
                </c:pt>
                <c:pt idx="183">
                  <c:v>1.1641934961174956</c:v>
                </c:pt>
                <c:pt idx="184">
                  <c:v>3.0058741726043894</c:v>
                </c:pt>
                <c:pt idx="185">
                  <c:v>0</c:v>
                </c:pt>
                <c:pt idx="186">
                  <c:v>25.048415256822576</c:v>
                </c:pt>
                <c:pt idx="187">
                  <c:v>0</c:v>
                </c:pt>
                <c:pt idx="188">
                  <c:v>0</c:v>
                </c:pt>
                <c:pt idx="189">
                  <c:v>6.9179497460562738</c:v>
                </c:pt>
                <c:pt idx="190">
                  <c:v>0</c:v>
                </c:pt>
                <c:pt idx="191">
                  <c:v>12.938710430259462</c:v>
                </c:pt>
                <c:pt idx="192">
                  <c:v>2.4294650755548983</c:v>
                </c:pt>
                <c:pt idx="193">
                  <c:v>5.7637651107556334</c:v>
                </c:pt>
                <c:pt idx="194">
                  <c:v>0</c:v>
                </c:pt>
                <c:pt idx="195">
                  <c:v>0</c:v>
                </c:pt>
                <c:pt idx="196">
                  <c:v>8.9584662964329294</c:v>
                </c:pt>
                <c:pt idx="197">
                  <c:v>21.312264712886854</c:v>
                </c:pt>
                <c:pt idx="198">
                  <c:v>0</c:v>
                </c:pt>
                <c:pt idx="199">
                  <c:v>20.874296409958465</c:v>
                </c:pt>
                <c:pt idx="200">
                  <c:v>6.7880149845567619</c:v>
                </c:pt>
                <c:pt idx="201">
                  <c:v>0</c:v>
                </c:pt>
                <c:pt idx="202">
                  <c:v>0</c:v>
                </c:pt>
                <c:pt idx="203">
                  <c:v>0</c:v>
                </c:pt>
                <c:pt idx="204">
                  <c:v>0</c:v>
                </c:pt>
                <c:pt idx="205">
                  <c:v>0</c:v>
                </c:pt>
                <c:pt idx="206">
                  <c:v>0</c:v>
                </c:pt>
                <c:pt idx="207">
                  <c:v>0</c:v>
                </c:pt>
                <c:pt idx="208">
                  <c:v>0</c:v>
                </c:pt>
                <c:pt idx="209">
                  <c:v>0</c:v>
                </c:pt>
                <c:pt idx="210">
                  <c:v>4.0832048255959839</c:v>
                </c:pt>
                <c:pt idx="211">
                  <c:v>4.5435051018611663</c:v>
                </c:pt>
                <c:pt idx="212">
                  <c:v>8.786165871531713</c:v>
                </c:pt>
                <c:pt idx="213">
                  <c:v>3.7966987776391865</c:v>
                </c:pt>
                <c:pt idx="214">
                  <c:v>9.1976854708053306</c:v>
                </c:pt>
                <c:pt idx="215">
                  <c:v>0</c:v>
                </c:pt>
                <c:pt idx="216">
                  <c:v>0</c:v>
                </c:pt>
                <c:pt idx="217">
                  <c:v>10.16103823695528</c:v>
                </c:pt>
                <c:pt idx="218">
                  <c:v>6.9684724180893358</c:v>
                </c:pt>
                <c:pt idx="219">
                  <c:v>8.6743389179693811</c:v>
                </c:pt>
                <c:pt idx="220">
                  <c:v>11.941620546920488</c:v>
                </c:pt>
                <c:pt idx="221">
                  <c:v>0</c:v>
                </c:pt>
                <c:pt idx="222">
                  <c:v>8.359412671604213</c:v>
                </c:pt>
                <c:pt idx="223">
                  <c:v>0</c:v>
                </c:pt>
                <c:pt idx="224">
                  <c:v>8.9538856501211583</c:v>
                </c:pt>
                <c:pt idx="225">
                  <c:v>1.8489505206027153</c:v>
                </c:pt>
                <c:pt idx="226">
                  <c:v>1.7912690633080923</c:v>
                </c:pt>
                <c:pt idx="227">
                  <c:v>0</c:v>
                </c:pt>
                <c:pt idx="228">
                  <c:v>1.2172598002630095</c:v>
                </c:pt>
                <c:pt idx="229">
                  <c:v>4.4612044037520491</c:v>
                </c:pt>
                <c:pt idx="230">
                  <c:v>2.5937569657343604</c:v>
                </c:pt>
                <c:pt idx="231">
                  <c:v>0</c:v>
                </c:pt>
                <c:pt idx="232">
                  <c:v>2.9692645109616795</c:v>
                </c:pt>
                <c:pt idx="233">
                  <c:v>0</c:v>
                </c:pt>
                <c:pt idx="234">
                  <c:v>17.177970881936812</c:v>
                </c:pt>
                <c:pt idx="235">
                  <c:v>29.038698009133284</c:v>
                </c:pt>
                <c:pt idx="236">
                  <c:v>0</c:v>
                </c:pt>
                <c:pt idx="237">
                  <c:v>13.295593905719018</c:v>
                </c:pt>
                <c:pt idx="238">
                  <c:v>10.493882711616374</c:v>
                </c:pt>
                <c:pt idx="239">
                  <c:v>3.049744610702334</c:v>
                </c:pt>
                <c:pt idx="240">
                  <c:v>4.3851016702238539</c:v>
                </c:pt>
                <c:pt idx="241">
                  <c:v>3.7649000290511498</c:v>
                </c:pt>
                <c:pt idx="242">
                  <c:v>36.441075562138657</c:v>
                </c:pt>
                <c:pt idx="243">
                  <c:v>16.207626101114972</c:v>
                </c:pt>
                <c:pt idx="244">
                  <c:v>0</c:v>
                </c:pt>
                <c:pt idx="245">
                  <c:v>0</c:v>
                </c:pt>
                <c:pt idx="246">
                  <c:v>60.078981466617527</c:v>
                </c:pt>
                <c:pt idx="247">
                  <c:v>4.2440470030368829</c:v>
                </c:pt>
                <c:pt idx="248">
                  <c:v>0</c:v>
                </c:pt>
                <c:pt idx="249">
                  <c:v>6.2416019807301923</c:v>
                </c:pt>
                <c:pt idx="250">
                  <c:v>0</c:v>
                </c:pt>
                <c:pt idx="251">
                  <c:v>3.8698791604887952</c:v>
                </c:pt>
                <c:pt idx="252">
                  <c:v>0</c:v>
                </c:pt>
                <c:pt idx="253">
                  <c:v>14.701240247799658</c:v>
                </c:pt>
                <c:pt idx="254">
                  <c:v>8.6334219602642666</c:v>
                </c:pt>
                <c:pt idx="255">
                  <c:v>8.4705657660805667</c:v>
                </c:pt>
                <c:pt idx="256">
                  <c:v>12.813630552308542</c:v>
                </c:pt>
                <c:pt idx="257">
                  <c:v>0</c:v>
                </c:pt>
                <c:pt idx="258">
                  <c:v>0</c:v>
                </c:pt>
                <c:pt idx="259">
                  <c:v>14.970870413659741</c:v>
                </c:pt>
                <c:pt idx="260">
                  <c:v>0</c:v>
                </c:pt>
                <c:pt idx="261">
                  <c:v>1.8093658677445448</c:v>
                </c:pt>
                <c:pt idx="262">
                  <c:v>2.1517106389130167</c:v>
                </c:pt>
                <c:pt idx="263">
                  <c:v>33.703772758593914</c:v>
                </c:pt>
                <c:pt idx="264">
                  <c:v>0</c:v>
                </c:pt>
                <c:pt idx="265">
                  <c:v>7.4035143806369144</c:v>
                </c:pt>
                <c:pt idx="266">
                  <c:v>0</c:v>
                </c:pt>
                <c:pt idx="267">
                  <c:v>54.73860486704028</c:v>
                </c:pt>
                <c:pt idx="268">
                  <c:v>21.827914280498952</c:v>
                </c:pt>
                <c:pt idx="269">
                  <c:v>17.891133635272698</c:v>
                </c:pt>
                <c:pt idx="270">
                  <c:v>8.0181026621155667</c:v>
                </c:pt>
                <c:pt idx="271">
                  <c:v>10.987649444425355</c:v>
                </c:pt>
                <c:pt idx="272">
                  <c:v>0</c:v>
                </c:pt>
                <c:pt idx="273">
                  <c:v>16.316486740636794</c:v>
                </c:pt>
                <c:pt idx="274">
                  <c:v>0</c:v>
                </c:pt>
                <c:pt idx="275">
                  <c:v>0</c:v>
                </c:pt>
                <c:pt idx="276">
                  <c:v>0</c:v>
                </c:pt>
                <c:pt idx="277">
                  <c:v>0</c:v>
                </c:pt>
                <c:pt idx="278">
                  <c:v>0</c:v>
                </c:pt>
                <c:pt idx="279">
                  <c:v>0</c:v>
                </c:pt>
                <c:pt idx="280">
                  <c:v>10.171016658289954</c:v>
                </c:pt>
                <c:pt idx="281">
                  <c:v>0</c:v>
                </c:pt>
                <c:pt idx="282">
                  <c:v>0</c:v>
                </c:pt>
                <c:pt idx="283">
                  <c:v>18.404849964509669</c:v>
                </c:pt>
                <c:pt idx="284">
                  <c:v>0</c:v>
                </c:pt>
                <c:pt idx="285">
                  <c:v>0</c:v>
                </c:pt>
                <c:pt idx="286">
                  <c:v>2.424496010271437</c:v>
                </c:pt>
                <c:pt idx="287">
                  <c:v>22.818907284346903</c:v>
                </c:pt>
                <c:pt idx="288">
                  <c:v>0</c:v>
                </c:pt>
                <c:pt idx="289">
                  <c:v>0</c:v>
                </c:pt>
                <c:pt idx="290">
                  <c:v>0</c:v>
                </c:pt>
                <c:pt idx="291">
                  <c:v>7.8045729814662819</c:v>
                </c:pt>
                <c:pt idx="292">
                  <c:v>22.325302088409046</c:v>
                </c:pt>
                <c:pt idx="293">
                  <c:v>2.2324922315465581</c:v>
                </c:pt>
                <c:pt idx="294">
                  <c:v>9.1152276916917216</c:v>
                </c:pt>
                <c:pt idx="295">
                  <c:v>0</c:v>
                </c:pt>
                <c:pt idx="296">
                  <c:v>19.407847115254505</c:v>
                </c:pt>
                <c:pt idx="297">
                  <c:v>0</c:v>
                </c:pt>
                <c:pt idx="298">
                  <c:v>5.3464792709339761</c:v>
                </c:pt>
                <c:pt idx="299">
                  <c:v>0</c:v>
                </c:pt>
                <c:pt idx="300">
                  <c:v>1.8422108734669531</c:v>
                </c:pt>
                <c:pt idx="301">
                  <c:v>0</c:v>
                </c:pt>
                <c:pt idx="302">
                  <c:v>13.533251996731543</c:v>
                </c:pt>
                <c:pt idx="303">
                  <c:v>2.6653548718723648</c:v>
                </c:pt>
                <c:pt idx="304">
                  <c:v>0</c:v>
                </c:pt>
                <c:pt idx="305">
                  <c:v>0</c:v>
                </c:pt>
                <c:pt idx="306">
                  <c:v>19.934513049336083</c:v>
                </c:pt>
                <c:pt idx="307">
                  <c:v>0</c:v>
                </c:pt>
                <c:pt idx="308">
                  <c:v>0</c:v>
                </c:pt>
                <c:pt idx="309">
                  <c:v>21.632540273471818</c:v>
                </c:pt>
                <c:pt idx="310">
                  <c:v>0</c:v>
                </c:pt>
                <c:pt idx="311">
                  <c:v>0</c:v>
                </c:pt>
                <c:pt idx="312">
                  <c:v>42.364833618546363</c:v>
                </c:pt>
                <c:pt idx="313">
                  <c:v>32.683128134617377</c:v>
                </c:pt>
                <c:pt idx="314">
                  <c:v>0</c:v>
                </c:pt>
                <c:pt idx="315">
                  <c:v>7.9202849916396261</c:v>
                </c:pt>
                <c:pt idx="316">
                  <c:v>0</c:v>
                </c:pt>
                <c:pt idx="317">
                  <c:v>11.953706332353558</c:v>
                </c:pt>
                <c:pt idx="318">
                  <c:v>8.3706637725738275</c:v>
                </c:pt>
                <c:pt idx="319">
                  <c:v>34.971739465515832</c:v>
                </c:pt>
                <c:pt idx="320">
                  <c:v>20.056782756170275</c:v>
                </c:pt>
                <c:pt idx="321">
                  <c:v>0</c:v>
                </c:pt>
                <c:pt idx="322">
                  <c:v>32.126748780486643</c:v>
                </c:pt>
                <c:pt idx="323">
                  <c:v>0</c:v>
                </c:pt>
                <c:pt idx="324">
                  <c:v>22.979240978526676</c:v>
                </c:pt>
                <c:pt idx="325">
                  <c:v>0</c:v>
                </c:pt>
                <c:pt idx="326">
                  <c:v>5.6779221127086217</c:v>
                </c:pt>
                <c:pt idx="327">
                  <c:v>3.6029264932217262</c:v>
                </c:pt>
                <c:pt idx="328">
                  <c:v>0</c:v>
                </c:pt>
                <c:pt idx="329">
                  <c:v>27.030468977278431</c:v>
                </c:pt>
                <c:pt idx="330">
                  <c:v>11.7456424106882</c:v>
                </c:pt>
                <c:pt idx="331">
                  <c:v>6.104578485698144</c:v>
                </c:pt>
                <c:pt idx="332">
                  <c:v>0</c:v>
                </c:pt>
                <c:pt idx="333">
                  <c:v>24.147423331743241</c:v>
                </c:pt>
                <c:pt idx="334">
                  <c:v>2.644176504053831</c:v>
                </c:pt>
                <c:pt idx="335">
                  <c:v>1.9954885481937605</c:v>
                </c:pt>
                <c:pt idx="336">
                  <c:v>0</c:v>
                </c:pt>
                <c:pt idx="337">
                  <c:v>16.475772555109167</c:v>
                </c:pt>
                <c:pt idx="338">
                  <c:v>26.31952342037674</c:v>
                </c:pt>
                <c:pt idx="339">
                  <c:v>12.064366525837865</c:v>
                </c:pt>
                <c:pt idx="340">
                  <c:v>3.0417334076156304</c:v>
                </c:pt>
                <c:pt idx="341">
                  <c:v>0</c:v>
                </c:pt>
                <c:pt idx="342">
                  <c:v>5.832654695318551</c:v>
                </c:pt>
                <c:pt idx="343">
                  <c:v>1.0139971211476537</c:v>
                </c:pt>
                <c:pt idx="344">
                  <c:v>0</c:v>
                </c:pt>
                <c:pt idx="345">
                  <c:v>7.2870768403210242</c:v>
                </c:pt>
                <c:pt idx="346">
                  <c:v>14.025797048935289</c:v>
                </c:pt>
                <c:pt idx="347">
                  <c:v>0</c:v>
                </c:pt>
                <c:pt idx="348">
                  <c:v>19.733429153328718</c:v>
                </c:pt>
                <c:pt idx="349">
                  <c:v>0</c:v>
                </c:pt>
                <c:pt idx="350">
                  <c:v>1.8491196305959652</c:v>
                </c:pt>
                <c:pt idx="351">
                  <c:v>0</c:v>
                </c:pt>
                <c:pt idx="352">
                  <c:v>0</c:v>
                </c:pt>
                <c:pt idx="353">
                  <c:v>0</c:v>
                </c:pt>
                <c:pt idx="354">
                  <c:v>12.185060267263843</c:v>
                </c:pt>
                <c:pt idx="355">
                  <c:v>0</c:v>
                </c:pt>
                <c:pt idx="356">
                  <c:v>0</c:v>
                </c:pt>
                <c:pt idx="357">
                  <c:v>0</c:v>
                </c:pt>
                <c:pt idx="358">
                  <c:v>8.0737355816821665</c:v>
                </c:pt>
                <c:pt idx="359">
                  <c:v>0</c:v>
                </c:pt>
                <c:pt idx="360">
                  <c:v>0.90764150405346966</c:v>
                </c:pt>
                <c:pt idx="361">
                  <c:v>10.055033758163528</c:v>
                </c:pt>
                <c:pt idx="362">
                  <c:v>4.0795493841775308</c:v>
                </c:pt>
                <c:pt idx="363">
                  <c:v>0</c:v>
                </c:pt>
                <c:pt idx="364">
                  <c:v>8.1012389950328654</c:v>
                </c:pt>
                <c:pt idx="365">
                  <c:v>0.97312852666341187</c:v>
                </c:pt>
                <c:pt idx="366">
                  <c:v>3.3052526318698212</c:v>
                </c:pt>
                <c:pt idx="367">
                  <c:v>3.280438689404082</c:v>
                </c:pt>
                <c:pt idx="368">
                  <c:v>14.982808284991911</c:v>
                </c:pt>
                <c:pt idx="369">
                  <c:v>0</c:v>
                </c:pt>
                <c:pt idx="370">
                  <c:v>0</c:v>
                </c:pt>
                <c:pt idx="371">
                  <c:v>8.1566713425383135</c:v>
                </c:pt>
                <c:pt idx="372">
                  <c:v>2.1522851868362678</c:v>
                </c:pt>
                <c:pt idx="373">
                  <c:v>14.666657256185538</c:v>
                </c:pt>
                <c:pt idx="374">
                  <c:v>4.6902158783526016</c:v>
                </c:pt>
                <c:pt idx="375">
                  <c:v>0</c:v>
                </c:pt>
                <c:pt idx="376">
                  <c:v>0</c:v>
                </c:pt>
                <c:pt idx="377">
                  <c:v>36.481563198481297</c:v>
                </c:pt>
                <c:pt idx="378">
                  <c:v>3.2781109858637811</c:v>
                </c:pt>
                <c:pt idx="379">
                  <c:v>0</c:v>
                </c:pt>
                <c:pt idx="380">
                  <c:v>34.149582227563386</c:v>
                </c:pt>
                <c:pt idx="381">
                  <c:v>0</c:v>
                </c:pt>
                <c:pt idx="382">
                  <c:v>1.994381411227742</c:v>
                </c:pt>
                <c:pt idx="383">
                  <c:v>0</c:v>
                </c:pt>
                <c:pt idx="384">
                  <c:v>7.8633797472667206</c:v>
                </c:pt>
                <c:pt idx="385">
                  <c:v>12.683225799874513</c:v>
                </c:pt>
                <c:pt idx="386">
                  <c:v>15.708648108142727</c:v>
                </c:pt>
                <c:pt idx="387">
                  <c:v>69.886300598054675</c:v>
                </c:pt>
                <c:pt idx="388">
                  <c:v>44.39865838647934</c:v>
                </c:pt>
                <c:pt idx="389">
                  <c:v>0</c:v>
                </c:pt>
                <c:pt idx="390">
                  <c:v>0</c:v>
                </c:pt>
                <c:pt idx="391">
                  <c:v>8.3995698798819891</c:v>
                </c:pt>
                <c:pt idx="392">
                  <c:v>31.294414582746032</c:v>
                </c:pt>
                <c:pt idx="393">
                  <c:v>0</c:v>
                </c:pt>
                <c:pt idx="394">
                  <c:v>2.9906629673260534</c:v>
                </c:pt>
                <c:pt idx="395">
                  <c:v>12.851209844427871</c:v>
                </c:pt>
                <c:pt idx="396">
                  <c:v>25.22387128094233</c:v>
                </c:pt>
                <c:pt idx="397">
                  <c:v>0</c:v>
                </c:pt>
                <c:pt idx="398">
                  <c:v>0</c:v>
                </c:pt>
                <c:pt idx="399">
                  <c:v>0</c:v>
                </c:pt>
                <c:pt idx="400">
                  <c:v>0</c:v>
                </c:pt>
                <c:pt idx="401">
                  <c:v>0</c:v>
                </c:pt>
                <c:pt idx="402">
                  <c:v>0.3774397230930378</c:v>
                </c:pt>
                <c:pt idx="403">
                  <c:v>10.272000732463271</c:v>
                </c:pt>
                <c:pt idx="404">
                  <c:v>0</c:v>
                </c:pt>
                <c:pt idx="405">
                  <c:v>0</c:v>
                </c:pt>
                <c:pt idx="406">
                  <c:v>23.410710603973854</c:v>
                </c:pt>
                <c:pt idx="407">
                  <c:v>30.48435003990307</c:v>
                </c:pt>
                <c:pt idx="408">
                  <c:v>0</c:v>
                </c:pt>
                <c:pt idx="409">
                  <c:v>22.528383406537056</c:v>
                </c:pt>
                <c:pt idx="410">
                  <c:v>25.396639874897094</c:v>
                </c:pt>
                <c:pt idx="411">
                  <c:v>0</c:v>
                </c:pt>
                <c:pt idx="412">
                  <c:v>0</c:v>
                </c:pt>
                <c:pt idx="413">
                  <c:v>0</c:v>
                </c:pt>
                <c:pt idx="414">
                  <c:v>0</c:v>
                </c:pt>
                <c:pt idx="415">
                  <c:v>0</c:v>
                </c:pt>
                <c:pt idx="416">
                  <c:v>0</c:v>
                </c:pt>
                <c:pt idx="417">
                  <c:v>0</c:v>
                </c:pt>
                <c:pt idx="418">
                  <c:v>0</c:v>
                </c:pt>
                <c:pt idx="419">
                  <c:v>0</c:v>
                </c:pt>
                <c:pt idx="420">
                  <c:v>8.878576822408494</c:v>
                </c:pt>
                <c:pt idx="421">
                  <c:v>2.5841666205344609</c:v>
                </c:pt>
                <c:pt idx="422">
                  <c:v>0</c:v>
                </c:pt>
                <c:pt idx="423">
                  <c:v>3.8338714250162882</c:v>
                </c:pt>
                <c:pt idx="424">
                  <c:v>9.137695439757902</c:v>
                </c:pt>
                <c:pt idx="425">
                  <c:v>0</c:v>
                </c:pt>
                <c:pt idx="426">
                  <c:v>0</c:v>
                </c:pt>
                <c:pt idx="427">
                  <c:v>12.886712714992354</c:v>
                </c:pt>
                <c:pt idx="428">
                  <c:v>6.1244270232144054</c:v>
                </c:pt>
                <c:pt idx="429">
                  <c:v>15.073265094705851</c:v>
                </c:pt>
                <c:pt idx="430">
                  <c:v>7.9139979348098199</c:v>
                </c:pt>
                <c:pt idx="431">
                  <c:v>0</c:v>
                </c:pt>
                <c:pt idx="432">
                  <c:v>8.504586598845151</c:v>
                </c:pt>
                <c:pt idx="433">
                  <c:v>0</c:v>
                </c:pt>
                <c:pt idx="434">
                  <c:v>0</c:v>
                </c:pt>
                <c:pt idx="435">
                  <c:v>0</c:v>
                </c:pt>
                <c:pt idx="436">
                  <c:v>0.22584966104453025</c:v>
                </c:pt>
                <c:pt idx="437">
                  <c:v>0</c:v>
                </c:pt>
                <c:pt idx="438">
                  <c:v>0.89465144608310687</c:v>
                </c:pt>
                <c:pt idx="439">
                  <c:v>2.8916183336754568</c:v>
                </c:pt>
                <c:pt idx="440">
                  <c:v>9.6692560947022965</c:v>
                </c:pt>
                <c:pt idx="441">
                  <c:v>0</c:v>
                </c:pt>
                <c:pt idx="442">
                  <c:v>0</c:v>
                </c:pt>
                <c:pt idx="443">
                  <c:v>0</c:v>
                </c:pt>
                <c:pt idx="444">
                  <c:v>24.390410375464636</c:v>
                </c:pt>
                <c:pt idx="445">
                  <c:v>24.957799279809848</c:v>
                </c:pt>
                <c:pt idx="446">
                  <c:v>19.730241555389334</c:v>
                </c:pt>
                <c:pt idx="447">
                  <c:v>13.195115855889064</c:v>
                </c:pt>
                <c:pt idx="448">
                  <c:v>0</c:v>
                </c:pt>
                <c:pt idx="449">
                  <c:v>1.5686490791260341</c:v>
                </c:pt>
                <c:pt idx="450">
                  <c:v>0</c:v>
                </c:pt>
                <c:pt idx="451">
                  <c:v>0</c:v>
                </c:pt>
                <c:pt idx="452">
                  <c:v>4.1385476620346013</c:v>
                </c:pt>
                <c:pt idx="453">
                  <c:v>0</c:v>
                </c:pt>
                <c:pt idx="454">
                  <c:v>0</c:v>
                </c:pt>
                <c:pt idx="455">
                  <c:v>0</c:v>
                </c:pt>
                <c:pt idx="456">
                  <c:v>47.197531972616375</c:v>
                </c:pt>
                <c:pt idx="457">
                  <c:v>0</c:v>
                </c:pt>
                <c:pt idx="458">
                  <c:v>0</c:v>
                </c:pt>
                <c:pt idx="459">
                  <c:v>6.7182875206338446</c:v>
                </c:pt>
                <c:pt idx="460">
                  <c:v>0</c:v>
                </c:pt>
                <c:pt idx="461">
                  <c:v>3.7434112643774786</c:v>
                </c:pt>
                <c:pt idx="462">
                  <c:v>0</c:v>
                </c:pt>
                <c:pt idx="463">
                  <c:v>3.549819933401539</c:v>
                </c:pt>
                <c:pt idx="464">
                  <c:v>8.4258788990406241</c:v>
                </c:pt>
                <c:pt idx="465">
                  <c:v>0</c:v>
                </c:pt>
                <c:pt idx="466">
                  <c:v>46.367729662856071</c:v>
                </c:pt>
                <c:pt idx="467">
                  <c:v>0</c:v>
                </c:pt>
                <c:pt idx="468">
                  <c:v>15.146294216297923</c:v>
                </c:pt>
                <c:pt idx="469">
                  <c:v>24.808738475508697</c:v>
                </c:pt>
                <c:pt idx="470">
                  <c:v>0</c:v>
                </c:pt>
                <c:pt idx="471">
                  <c:v>5.1154983252414707</c:v>
                </c:pt>
                <c:pt idx="472">
                  <c:v>0</c:v>
                </c:pt>
                <c:pt idx="473">
                  <c:v>12.41287987911042</c:v>
                </c:pt>
                <c:pt idx="474">
                  <c:v>0</c:v>
                </c:pt>
                <c:pt idx="475">
                  <c:v>3.3853663402630159</c:v>
                </c:pt>
                <c:pt idx="476">
                  <c:v>0</c:v>
                </c:pt>
                <c:pt idx="477">
                  <c:v>56.271142087505986</c:v>
                </c:pt>
                <c:pt idx="478">
                  <c:v>30.788596614706819</c:v>
                </c:pt>
                <c:pt idx="479">
                  <c:v>22.563221768306253</c:v>
                </c:pt>
                <c:pt idx="480">
                  <c:v>4.1190750805393019</c:v>
                </c:pt>
                <c:pt idx="481">
                  <c:v>5.8200404471007854</c:v>
                </c:pt>
                <c:pt idx="482">
                  <c:v>0</c:v>
                </c:pt>
                <c:pt idx="483">
                  <c:v>24.780815787247644</c:v>
                </c:pt>
                <c:pt idx="484">
                  <c:v>5.2982191821733338</c:v>
                </c:pt>
                <c:pt idx="485">
                  <c:v>1.9770010667421425</c:v>
                </c:pt>
                <c:pt idx="486">
                  <c:v>0</c:v>
                </c:pt>
                <c:pt idx="487">
                  <c:v>11.048583247847382</c:v>
                </c:pt>
                <c:pt idx="488">
                  <c:v>0</c:v>
                </c:pt>
                <c:pt idx="489">
                  <c:v>0</c:v>
                </c:pt>
                <c:pt idx="490">
                  <c:v>2.1594310997808583</c:v>
                </c:pt>
                <c:pt idx="491">
                  <c:v>0</c:v>
                </c:pt>
                <c:pt idx="492">
                  <c:v>0</c:v>
                </c:pt>
                <c:pt idx="493">
                  <c:v>15.778699636421543</c:v>
                </c:pt>
                <c:pt idx="494">
                  <c:v>0</c:v>
                </c:pt>
                <c:pt idx="495">
                  <c:v>1.4056806556796853</c:v>
                </c:pt>
                <c:pt idx="496">
                  <c:v>2.3620946651954533</c:v>
                </c:pt>
                <c:pt idx="497">
                  <c:v>12.417511585227103</c:v>
                </c:pt>
                <c:pt idx="498">
                  <c:v>0</c:v>
                </c:pt>
                <c:pt idx="499">
                  <c:v>0</c:v>
                </c:pt>
                <c:pt idx="500">
                  <c:v>0</c:v>
                </c:pt>
                <c:pt idx="501">
                  <c:v>18.588709150027157</c:v>
                </c:pt>
                <c:pt idx="502">
                  <c:v>35.434628390798984</c:v>
                </c:pt>
                <c:pt idx="503">
                  <c:v>1.6850393834322523</c:v>
                </c:pt>
                <c:pt idx="504">
                  <c:v>0</c:v>
                </c:pt>
                <c:pt idx="505">
                  <c:v>3.566762020523504</c:v>
                </c:pt>
                <c:pt idx="506">
                  <c:v>16.789001084078691</c:v>
                </c:pt>
                <c:pt idx="507">
                  <c:v>0</c:v>
                </c:pt>
                <c:pt idx="508">
                  <c:v>8.6096417320707133</c:v>
                </c:pt>
                <c:pt idx="509">
                  <c:v>0</c:v>
                </c:pt>
                <c:pt idx="510">
                  <c:v>0</c:v>
                </c:pt>
                <c:pt idx="511">
                  <c:v>0</c:v>
                </c:pt>
                <c:pt idx="512">
                  <c:v>8.8710239289390369</c:v>
                </c:pt>
                <c:pt idx="513">
                  <c:v>1.1477319584911752</c:v>
                </c:pt>
                <c:pt idx="514">
                  <c:v>0</c:v>
                </c:pt>
                <c:pt idx="515">
                  <c:v>0</c:v>
                </c:pt>
                <c:pt idx="516">
                  <c:v>29.519563837168011</c:v>
                </c:pt>
                <c:pt idx="517">
                  <c:v>0</c:v>
                </c:pt>
                <c:pt idx="518">
                  <c:v>0</c:v>
                </c:pt>
                <c:pt idx="519">
                  <c:v>14.578531342962174</c:v>
                </c:pt>
                <c:pt idx="520">
                  <c:v>0</c:v>
                </c:pt>
                <c:pt idx="521">
                  <c:v>3.7727946353943196</c:v>
                </c:pt>
                <c:pt idx="522">
                  <c:v>42.593421765130344</c:v>
                </c:pt>
                <c:pt idx="523">
                  <c:v>13.092032053111707</c:v>
                </c:pt>
                <c:pt idx="524">
                  <c:v>0</c:v>
                </c:pt>
                <c:pt idx="525">
                  <c:v>3.718675577703654</c:v>
                </c:pt>
                <c:pt idx="526">
                  <c:v>10.833130764161332</c:v>
                </c:pt>
                <c:pt idx="527">
                  <c:v>6.6368009146505065</c:v>
                </c:pt>
                <c:pt idx="528">
                  <c:v>0</c:v>
                </c:pt>
                <c:pt idx="529">
                  <c:v>25.305063113504247</c:v>
                </c:pt>
                <c:pt idx="530">
                  <c:v>9.6667847099803872</c:v>
                </c:pt>
                <c:pt idx="531">
                  <c:v>0</c:v>
                </c:pt>
                <c:pt idx="532">
                  <c:v>20.493133739525497</c:v>
                </c:pt>
                <c:pt idx="533">
                  <c:v>0</c:v>
                </c:pt>
                <c:pt idx="534">
                  <c:v>25.188830228508468</c:v>
                </c:pt>
                <c:pt idx="535">
                  <c:v>0</c:v>
                </c:pt>
                <c:pt idx="536">
                  <c:v>0</c:v>
                </c:pt>
                <c:pt idx="537">
                  <c:v>6.2790762917150582</c:v>
                </c:pt>
                <c:pt idx="538">
                  <c:v>0</c:v>
                </c:pt>
                <c:pt idx="539">
                  <c:v>54.110422616789045</c:v>
                </c:pt>
                <c:pt idx="540">
                  <c:v>15.580895798506942</c:v>
                </c:pt>
                <c:pt idx="541">
                  <c:v>15.316626314295222</c:v>
                </c:pt>
                <c:pt idx="542">
                  <c:v>0</c:v>
                </c:pt>
                <c:pt idx="543">
                  <c:v>24.955327443321547</c:v>
                </c:pt>
                <c:pt idx="544">
                  <c:v>2.807794264071628</c:v>
                </c:pt>
                <c:pt idx="545">
                  <c:v>0.16434936313077217</c:v>
                </c:pt>
                <c:pt idx="546">
                  <c:v>0</c:v>
                </c:pt>
                <c:pt idx="547">
                  <c:v>12.305811170141254</c:v>
                </c:pt>
                <c:pt idx="548">
                  <c:v>16.161059455242629</c:v>
                </c:pt>
                <c:pt idx="549">
                  <c:v>14.239831980570399</c:v>
                </c:pt>
                <c:pt idx="550">
                  <c:v>4.4426903347679652</c:v>
                </c:pt>
                <c:pt idx="551">
                  <c:v>0</c:v>
                </c:pt>
                <c:pt idx="552">
                  <c:v>4.142435435663419</c:v>
                </c:pt>
                <c:pt idx="553">
                  <c:v>0</c:v>
                </c:pt>
                <c:pt idx="554">
                  <c:v>4.0578154765374146</c:v>
                </c:pt>
                <c:pt idx="555">
                  <c:v>9.6947429505170888</c:v>
                </c:pt>
                <c:pt idx="556">
                  <c:v>19.576137401759624</c:v>
                </c:pt>
                <c:pt idx="557">
                  <c:v>0</c:v>
                </c:pt>
                <c:pt idx="558">
                  <c:v>17.195667741335793</c:v>
                </c:pt>
                <c:pt idx="559">
                  <c:v>0</c:v>
                </c:pt>
                <c:pt idx="560">
                  <c:v>0</c:v>
                </c:pt>
                <c:pt idx="561">
                  <c:v>0</c:v>
                </c:pt>
                <c:pt idx="562">
                  <c:v>0</c:v>
                </c:pt>
                <c:pt idx="563">
                  <c:v>0</c:v>
                </c:pt>
                <c:pt idx="564">
                  <c:v>3.8323085897109914</c:v>
                </c:pt>
                <c:pt idx="565">
                  <c:v>0</c:v>
                </c:pt>
                <c:pt idx="566">
                  <c:v>0.81662399415998665</c:v>
                </c:pt>
                <c:pt idx="567">
                  <c:v>3.6096600988667382</c:v>
                </c:pt>
                <c:pt idx="568">
                  <c:v>0</c:v>
                </c:pt>
                <c:pt idx="569">
                  <c:v>5.9742319559113035</c:v>
                </c:pt>
                <c:pt idx="570">
                  <c:v>0</c:v>
                </c:pt>
                <c:pt idx="571">
                  <c:v>24.669650709654743</c:v>
                </c:pt>
                <c:pt idx="572">
                  <c:v>0.9476132221054715</c:v>
                </c:pt>
                <c:pt idx="573">
                  <c:v>0</c:v>
                </c:pt>
                <c:pt idx="574">
                  <c:v>7.5374053722396761</c:v>
                </c:pt>
                <c:pt idx="575">
                  <c:v>1.030949414425596</c:v>
                </c:pt>
                <c:pt idx="576">
                  <c:v>2.2646596811576138</c:v>
                </c:pt>
                <c:pt idx="577">
                  <c:v>2.7969073652708629</c:v>
                </c:pt>
                <c:pt idx="578">
                  <c:v>10.513580229952861</c:v>
                </c:pt>
                <c:pt idx="579">
                  <c:v>0</c:v>
                </c:pt>
                <c:pt idx="580">
                  <c:v>0</c:v>
                </c:pt>
                <c:pt idx="581">
                  <c:v>8.2084055162028022</c:v>
                </c:pt>
                <c:pt idx="582">
                  <c:v>0</c:v>
                </c:pt>
                <c:pt idx="583">
                  <c:v>19.377543165644813</c:v>
                </c:pt>
                <c:pt idx="584">
                  <c:v>8.1526183030199668</c:v>
                </c:pt>
                <c:pt idx="585">
                  <c:v>13.540207048569016</c:v>
                </c:pt>
                <c:pt idx="586">
                  <c:v>0</c:v>
                </c:pt>
                <c:pt idx="587">
                  <c:v>27.730083095202723</c:v>
                </c:pt>
                <c:pt idx="588">
                  <c:v>3.2501468531521995</c:v>
                </c:pt>
                <c:pt idx="589">
                  <c:v>0</c:v>
                </c:pt>
                <c:pt idx="590">
                  <c:v>31.486091670837592</c:v>
                </c:pt>
                <c:pt idx="591">
                  <c:v>0</c:v>
                </c:pt>
                <c:pt idx="592">
                  <c:v>12.591024790221043</c:v>
                </c:pt>
                <c:pt idx="593">
                  <c:v>2.7930857667244595</c:v>
                </c:pt>
                <c:pt idx="594">
                  <c:v>18.067233494332033</c:v>
                </c:pt>
                <c:pt idx="595">
                  <c:v>0</c:v>
                </c:pt>
                <c:pt idx="596">
                  <c:v>6.3059445051818628</c:v>
                </c:pt>
                <c:pt idx="597">
                  <c:v>47.76238345190206</c:v>
                </c:pt>
                <c:pt idx="598">
                  <c:v>52.636681832474437</c:v>
                </c:pt>
                <c:pt idx="599">
                  <c:v>0</c:v>
                </c:pt>
                <c:pt idx="600">
                  <c:v>0</c:v>
                </c:pt>
                <c:pt idx="601">
                  <c:v>0</c:v>
                </c:pt>
                <c:pt idx="602">
                  <c:v>31.330961176023386</c:v>
                </c:pt>
                <c:pt idx="603">
                  <c:v>0</c:v>
                </c:pt>
                <c:pt idx="604">
                  <c:v>6.8881395263284881</c:v>
                </c:pt>
                <c:pt idx="605">
                  <c:v>0</c:v>
                </c:pt>
                <c:pt idx="606">
                  <c:v>16.025613166580477</c:v>
                </c:pt>
                <c:pt idx="607">
                  <c:v>0</c:v>
                </c:pt>
                <c:pt idx="608">
                  <c:v>0</c:v>
                </c:pt>
                <c:pt idx="609">
                  <c:v>0</c:v>
                </c:pt>
                <c:pt idx="610">
                  <c:v>0</c:v>
                </c:pt>
                <c:pt idx="611">
                  <c:v>3.6565355383574154</c:v>
                </c:pt>
                <c:pt idx="612">
                  <c:v>0</c:v>
                </c:pt>
                <c:pt idx="613">
                  <c:v>8.4804641952135764</c:v>
                </c:pt>
                <c:pt idx="614">
                  <c:v>2.7520657362464913</c:v>
                </c:pt>
                <c:pt idx="615">
                  <c:v>0</c:v>
                </c:pt>
                <c:pt idx="616">
                  <c:v>27.554353750519418</c:v>
                </c:pt>
                <c:pt idx="617">
                  <c:v>13.026116292001827</c:v>
                </c:pt>
                <c:pt idx="618">
                  <c:v>0</c:v>
                </c:pt>
                <c:pt idx="619">
                  <c:v>21.406029959608944</c:v>
                </c:pt>
                <c:pt idx="620">
                  <c:v>16.981005225000537</c:v>
                </c:pt>
                <c:pt idx="621">
                  <c:v>0</c:v>
                </c:pt>
                <c:pt idx="622">
                  <c:v>0</c:v>
                </c:pt>
                <c:pt idx="623">
                  <c:v>5.7662868674630285</c:v>
                </c:pt>
                <c:pt idx="624">
                  <c:v>4.6317929914354945</c:v>
                </c:pt>
                <c:pt idx="625">
                  <c:v>1.5909643008238747</c:v>
                </c:pt>
                <c:pt idx="626">
                  <c:v>0</c:v>
                </c:pt>
                <c:pt idx="627">
                  <c:v>0</c:v>
                </c:pt>
                <c:pt idx="628">
                  <c:v>6.9716721651680533</c:v>
                </c:pt>
                <c:pt idx="629">
                  <c:v>0</c:v>
                </c:pt>
                <c:pt idx="630">
                  <c:v>11.329244523369491</c:v>
                </c:pt>
                <c:pt idx="631">
                  <c:v>7.3571343119294434</c:v>
                </c:pt>
                <c:pt idx="632">
                  <c:v>8.8676658517459099</c:v>
                </c:pt>
                <c:pt idx="633">
                  <c:v>0</c:v>
                </c:pt>
                <c:pt idx="634">
                  <c:v>9.0475150938829891</c:v>
                </c:pt>
                <c:pt idx="635">
                  <c:v>0</c:v>
                </c:pt>
                <c:pt idx="636">
                  <c:v>3.7461500401533829</c:v>
                </c:pt>
                <c:pt idx="637">
                  <c:v>19.438835552453725</c:v>
                </c:pt>
                <c:pt idx="638">
                  <c:v>3.2716451274003489</c:v>
                </c:pt>
                <c:pt idx="639">
                  <c:v>6.5246107132035984</c:v>
                </c:pt>
                <c:pt idx="640">
                  <c:v>8.0143241560034895</c:v>
                </c:pt>
                <c:pt idx="641">
                  <c:v>0</c:v>
                </c:pt>
                <c:pt idx="642">
                  <c:v>8.5362505820483285</c:v>
                </c:pt>
                <c:pt idx="643">
                  <c:v>0</c:v>
                </c:pt>
                <c:pt idx="644">
                  <c:v>4.4362092798687449</c:v>
                </c:pt>
                <c:pt idx="645">
                  <c:v>1.9357754663637259</c:v>
                </c:pt>
                <c:pt idx="646">
                  <c:v>3.8183469889970989</c:v>
                </c:pt>
                <c:pt idx="647">
                  <c:v>0</c:v>
                </c:pt>
                <c:pt idx="648">
                  <c:v>0.41589609838660768</c:v>
                </c:pt>
                <c:pt idx="649">
                  <c:v>8.7446002646194501</c:v>
                </c:pt>
                <c:pt idx="650">
                  <c:v>6.3948140078470637</c:v>
                </c:pt>
                <c:pt idx="651">
                  <c:v>0</c:v>
                </c:pt>
                <c:pt idx="652">
                  <c:v>0</c:v>
                </c:pt>
                <c:pt idx="653">
                  <c:v>0</c:v>
                </c:pt>
                <c:pt idx="654">
                  <c:v>18.209218406433823</c:v>
                </c:pt>
                <c:pt idx="655">
                  <c:v>13.808444404363792</c:v>
                </c:pt>
                <c:pt idx="656">
                  <c:v>12.111316392420976</c:v>
                </c:pt>
                <c:pt idx="657">
                  <c:v>21.750711649847442</c:v>
                </c:pt>
                <c:pt idx="658">
                  <c:v>3.5977360905515932</c:v>
                </c:pt>
                <c:pt idx="659">
                  <c:v>5.2946161110107539</c:v>
                </c:pt>
                <c:pt idx="660">
                  <c:v>4.4189402066409258</c:v>
                </c:pt>
                <c:pt idx="661">
                  <c:v>0</c:v>
                </c:pt>
                <c:pt idx="662">
                  <c:v>22.629299095081006</c:v>
                </c:pt>
                <c:pt idx="663">
                  <c:v>6.2379406486101665</c:v>
                </c:pt>
                <c:pt idx="664">
                  <c:v>0</c:v>
                </c:pt>
                <c:pt idx="665">
                  <c:v>0</c:v>
                </c:pt>
                <c:pt idx="666">
                  <c:v>27.926005826926232</c:v>
                </c:pt>
                <c:pt idx="667">
                  <c:v>0</c:v>
                </c:pt>
                <c:pt idx="668">
                  <c:v>0</c:v>
                </c:pt>
                <c:pt idx="669">
                  <c:v>5.6879178736839284</c:v>
                </c:pt>
                <c:pt idx="670">
                  <c:v>0</c:v>
                </c:pt>
                <c:pt idx="671">
                  <c:v>3.9003503136754181</c:v>
                </c:pt>
                <c:pt idx="672">
                  <c:v>0</c:v>
                </c:pt>
                <c:pt idx="673">
                  <c:v>6.9427992282812658</c:v>
                </c:pt>
                <c:pt idx="674">
                  <c:v>3.5399564822811591</c:v>
                </c:pt>
                <c:pt idx="675">
                  <c:v>4.257948438074326</c:v>
                </c:pt>
                <c:pt idx="676">
                  <c:v>17.225035140103863</c:v>
                </c:pt>
                <c:pt idx="677">
                  <c:v>0</c:v>
                </c:pt>
                <c:pt idx="678">
                  <c:v>0</c:v>
                </c:pt>
                <c:pt idx="679">
                  <c:v>19.031706528640164</c:v>
                </c:pt>
                <c:pt idx="680">
                  <c:v>0</c:v>
                </c:pt>
                <c:pt idx="681">
                  <c:v>12.621643771414755</c:v>
                </c:pt>
                <c:pt idx="682">
                  <c:v>3.0803529955263267</c:v>
                </c:pt>
                <c:pt idx="683">
                  <c:v>37.925929029813666</c:v>
                </c:pt>
                <c:pt idx="684">
                  <c:v>0</c:v>
                </c:pt>
                <c:pt idx="685">
                  <c:v>8.384844669321728</c:v>
                </c:pt>
                <c:pt idx="686">
                  <c:v>0</c:v>
                </c:pt>
                <c:pt idx="687">
                  <c:v>51.927702016606759</c:v>
                </c:pt>
                <c:pt idx="688">
                  <c:v>14.438525559013879</c:v>
                </c:pt>
                <c:pt idx="689">
                  <c:v>35.911338183782782</c:v>
                </c:pt>
                <c:pt idx="690">
                  <c:v>8.3290064057189088</c:v>
                </c:pt>
                <c:pt idx="691">
                  <c:v>6.2694110348169794</c:v>
                </c:pt>
                <c:pt idx="692">
                  <c:v>0</c:v>
                </c:pt>
                <c:pt idx="693">
                  <c:v>20.014060457846259</c:v>
                </c:pt>
                <c:pt idx="694">
                  <c:v>8.9789477009851915</c:v>
                </c:pt>
                <c:pt idx="695">
                  <c:v>0</c:v>
                </c:pt>
                <c:pt idx="696">
                  <c:v>0</c:v>
                </c:pt>
                <c:pt idx="697">
                  <c:v>7.473892993446607</c:v>
                </c:pt>
                <c:pt idx="698">
                  <c:v>0</c:v>
                </c:pt>
                <c:pt idx="699">
                  <c:v>1.2966927146692446</c:v>
                </c:pt>
                <c:pt idx="700">
                  <c:v>6.5978990179395414</c:v>
                </c:pt>
                <c:pt idx="701">
                  <c:v>0</c:v>
                </c:pt>
                <c:pt idx="702">
                  <c:v>2.9487845544899209</c:v>
                </c:pt>
                <c:pt idx="703">
                  <c:v>21.230997316567411</c:v>
                </c:pt>
                <c:pt idx="704">
                  <c:v>0</c:v>
                </c:pt>
                <c:pt idx="705">
                  <c:v>0</c:v>
                </c:pt>
                <c:pt idx="706">
                  <c:v>17.637813376459516</c:v>
                </c:pt>
                <c:pt idx="707">
                  <c:v>6.3848183207950813</c:v>
                </c:pt>
                <c:pt idx="708">
                  <c:v>0</c:v>
                </c:pt>
                <c:pt idx="709">
                  <c:v>0</c:v>
                </c:pt>
                <c:pt idx="710">
                  <c:v>0</c:v>
                </c:pt>
                <c:pt idx="711">
                  <c:v>15.240481858818015</c:v>
                </c:pt>
                <c:pt idx="712">
                  <c:v>31.413178740950972</c:v>
                </c:pt>
                <c:pt idx="713">
                  <c:v>0</c:v>
                </c:pt>
                <c:pt idx="714">
                  <c:v>0</c:v>
                </c:pt>
                <c:pt idx="715">
                  <c:v>0</c:v>
                </c:pt>
                <c:pt idx="716">
                  <c:v>34.824359226880077</c:v>
                </c:pt>
                <c:pt idx="717">
                  <c:v>0</c:v>
                </c:pt>
                <c:pt idx="718">
                  <c:v>6.4322381508840687</c:v>
                </c:pt>
                <c:pt idx="719">
                  <c:v>0</c:v>
                </c:pt>
                <c:pt idx="720">
                  <c:v>6.9472759718706802</c:v>
                </c:pt>
                <c:pt idx="721">
                  <c:v>0</c:v>
                </c:pt>
                <c:pt idx="722">
                  <c:v>0</c:v>
                </c:pt>
                <c:pt idx="723">
                  <c:v>2.5998325375679618</c:v>
                </c:pt>
                <c:pt idx="724">
                  <c:v>0</c:v>
                </c:pt>
                <c:pt idx="725">
                  <c:v>0</c:v>
                </c:pt>
                <c:pt idx="726">
                  <c:v>24.762708623458611</c:v>
                </c:pt>
                <c:pt idx="727">
                  <c:v>0</c:v>
                </c:pt>
                <c:pt idx="728">
                  <c:v>0</c:v>
                </c:pt>
                <c:pt idx="729">
                  <c:v>21.136677178767282</c:v>
                </c:pt>
                <c:pt idx="730">
                  <c:v>8.693567242347612</c:v>
                </c:pt>
                <c:pt idx="731">
                  <c:v>7.4814069174431701</c:v>
                </c:pt>
                <c:pt idx="732">
                  <c:v>42.263425857344096</c:v>
                </c:pt>
                <c:pt idx="733">
                  <c:v>23.653538772377782</c:v>
                </c:pt>
                <c:pt idx="734">
                  <c:v>0</c:v>
                </c:pt>
                <c:pt idx="735">
                  <c:v>2.6266574169962635</c:v>
                </c:pt>
                <c:pt idx="736">
                  <c:v>0</c:v>
                </c:pt>
                <c:pt idx="737">
                  <c:v>8.3448682276319079</c:v>
                </c:pt>
                <c:pt idx="738">
                  <c:v>3.4209505659861259</c:v>
                </c:pt>
                <c:pt idx="739">
                  <c:v>17.256494524880548</c:v>
                </c:pt>
                <c:pt idx="740">
                  <c:v>10.19813101295302</c:v>
                </c:pt>
                <c:pt idx="741">
                  <c:v>0</c:v>
                </c:pt>
                <c:pt idx="742">
                  <c:v>18.392507590309226</c:v>
                </c:pt>
                <c:pt idx="743">
                  <c:v>0</c:v>
                </c:pt>
                <c:pt idx="744">
                  <c:v>14.411131278498841</c:v>
                </c:pt>
                <c:pt idx="745">
                  <c:v>0</c:v>
                </c:pt>
                <c:pt idx="746">
                  <c:v>0</c:v>
                </c:pt>
                <c:pt idx="747">
                  <c:v>3.9192175992514939</c:v>
                </c:pt>
                <c:pt idx="748">
                  <c:v>1.2114556201623363</c:v>
                </c:pt>
                <c:pt idx="749">
                  <c:v>45.624280838873183</c:v>
                </c:pt>
                <c:pt idx="750">
                  <c:v>4.9647378837101632</c:v>
                </c:pt>
                <c:pt idx="751">
                  <c:v>0</c:v>
                </c:pt>
                <c:pt idx="752">
                  <c:v>0</c:v>
                </c:pt>
                <c:pt idx="753">
                  <c:v>8.1297119609846149</c:v>
                </c:pt>
                <c:pt idx="754">
                  <c:v>0</c:v>
                </c:pt>
                <c:pt idx="755">
                  <c:v>2.622739322253469</c:v>
                </c:pt>
                <c:pt idx="756">
                  <c:v>0</c:v>
                </c:pt>
                <c:pt idx="757">
                  <c:v>3.9972557375340179</c:v>
                </c:pt>
                <c:pt idx="758">
                  <c:v>13.130444378149535</c:v>
                </c:pt>
                <c:pt idx="759">
                  <c:v>11.113871536908075</c:v>
                </c:pt>
                <c:pt idx="760">
                  <c:v>0</c:v>
                </c:pt>
                <c:pt idx="761">
                  <c:v>0</c:v>
                </c:pt>
                <c:pt idx="762">
                  <c:v>2.4306157006723543</c:v>
                </c:pt>
                <c:pt idx="763">
                  <c:v>0</c:v>
                </c:pt>
                <c:pt idx="764">
                  <c:v>4.3723057414281099</c:v>
                </c:pt>
                <c:pt idx="765">
                  <c:v>7.1832347342612772</c:v>
                </c:pt>
                <c:pt idx="766">
                  <c:v>6.2298585732450213</c:v>
                </c:pt>
                <c:pt idx="767">
                  <c:v>0</c:v>
                </c:pt>
                <c:pt idx="768">
                  <c:v>31.581729306461206</c:v>
                </c:pt>
                <c:pt idx="769">
                  <c:v>0</c:v>
                </c:pt>
                <c:pt idx="770">
                  <c:v>0</c:v>
                </c:pt>
                <c:pt idx="771">
                  <c:v>0</c:v>
                </c:pt>
                <c:pt idx="772">
                  <c:v>0</c:v>
                </c:pt>
                <c:pt idx="773">
                  <c:v>2.2290334693897349</c:v>
                </c:pt>
                <c:pt idx="774">
                  <c:v>24.524582353766892</c:v>
                </c:pt>
                <c:pt idx="775">
                  <c:v>0</c:v>
                </c:pt>
                <c:pt idx="776">
                  <c:v>0</c:v>
                </c:pt>
                <c:pt idx="777">
                  <c:v>8.0309581909997831</c:v>
                </c:pt>
                <c:pt idx="778">
                  <c:v>2.778770866902907</c:v>
                </c:pt>
                <c:pt idx="779">
                  <c:v>0</c:v>
                </c:pt>
                <c:pt idx="780">
                  <c:v>4.142655088729339</c:v>
                </c:pt>
                <c:pt idx="781">
                  <c:v>16.313290673251604</c:v>
                </c:pt>
                <c:pt idx="782">
                  <c:v>1.430643578758001</c:v>
                </c:pt>
                <c:pt idx="783">
                  <c:v>0</c:v>
                </c:pt>
                <c:pt idx="784">
                  <c:v>7.821947547584549</c:v>
                </c:pt>
                <c:pt idx="785">
                  <c:v>3.1211817719727049</c:v>
                </c:pt>
                <c:pt idx="786">
                  <c:v>2.2367560602630356</c:v>
                </c:pt>
                <c:pt idx="787">
                  <c:v>0.66566050785923114</c:v>
                </c:pt>
                <c:pt idx="788">
                  <c:v>15.877405605631479</c:v>
                </c:pt>
                <c:pt idx="789">
                  <c:v>0</c:v>
                </c:pt>
                <c:pt idx="790">
                  <c:v>0</c:v>
                </c:pt>
                <c:pt idx="791">
                  <c:v>3.6110331705114471</c:v>
                </c:pt>
                <c:pt idx="792">
                  <c:v>0</c:v>
                </c:pt>
                <c:pt idx="793">
                  <c:v>19.366935770593802</c:v>
                </c:pt>
                <c:pt idx="794">
                  <c:v>6.4651386718222899</c:v>
                </c:pt>
                <c:pt idx="795">
                  <c:v>13.360429705131235</c:v>
                </c:pt>
                <c:pt idx="796">
                  <c:v>0</c:v>
                </c:pt>
                <c:pt idx="797">
                  <c:v>42.219156400410334</c:v>
                </c:pt>
                <c:pt idx="798">
                  <c:v>0</c:v>
                </c:pt>
                <c:pt idx="799">
                  <c:v>0</c:v>
                </c:pt>
                <c:pt idx="800">
                  <c:v>13.20412116797622</c:v>
                </c:pt>
                <c:pt idx="801">
                  <c:v>4.2902767193662363</c:v>
                </c:pt>
                <c:pt idx="802">
                  <c:v>5.2973305796778156</c:v>
                </c:pt>
                <c:pt idx="803">
                  <c:v>0</c:v>
                </c:pt>
                <c:pt idx="804">
                  <c:v>3.1981746647291227</c:v>
                </c:pt>
                <c:pt idx="805">
                  <c:v>0</c:v>
                </c:pt>
                <c:pt idx="806">
                  <c:v>35.921982250798095</c:v>
                </c:pt>
                <c:pt idx="807">
                  <c:v>47.662243861374662</c:v>
                </c:pt>
                <c:pt idx="808">
                  <c:v>48.095659674103835</c:v>
                </c:pt>
                <c:pt idx="809">
                  <c:v>0</c:v>
                </c:pt>
                <c:pt idx="810">
                  <c:v>0.23166741131763249</c:v>
                </c:pt>
                <c:pt idx="811">
                  <c:v>0</c:v>
                </c:pt>
                <c:pt idx="812">
                  <c:v>35.425919979546343</c:v>
                </c:pt>
                <c:pt idx="813">
                  <c:v>0</c:v>
                </c:pt>
                <c:pt idx="814">
                  <c:v>3.5346003991747263</c:v>
                </c:pt>
                <c:pt idx="815">
                  <c:v>12.550887065258015</c:v>
                </c:pt>
                <c:pt idx="816">
                  <c:v>14.872059579052088</c:v>
                </c:pt>
                <c:pt idx="817">
                  <c:v>0</c:v>
                </c:pt>
                <c:pt idx="818">
                  <c:v>0</c:v>
                </c:pt>
                <c:pt idx="819">
                  <c:v>0</c:v>
                </c:pt>
                <c:pt idx="820">
                  <c:v>4.4188498233469495</c:v>
                </c:pt>
                <c:pt idx="821">
                  <c:v>0</c:v>
                </c:pt>
                <c:pt idx="822">
                  <c:v>0</c:v>
                </c:pt>
                <c:pt idx="823">
                  <c:v>9.2869153214943552</c:v>
                </c:pt>
                <c:pt idx="824">
                  <c:v>21.265753714278386</c:v>
                </c:pt>
                <c:pt idx="825">
                  <c:v>0</c:v>
                </c:pt>
                <c:pt idx="826">
                  <c:v>9.8187020574523771</c:v>
                </c:pt>
                <c:pt idx="827">
                  <c:v>16.856195945532168</c:v>
                </c:pt>
                <c:pt idx="828">
                  <c:v>0</c:v>
                </c:pt>
                <c:pt idx="829">
                  <c:v>20.253880465283686</c:v>
                </c:pt>
                <c:pt idx="830">
                  <c:v>12.582094889188125</c:v>
                </c:pt>
                <c:pt idx="831">
                  <c:v>0</c:v>
                </c:pt>
                <c:pt idx="832">
                  <c:v>0</c:v>
                </c:pt>
                <c:pt idx="833">
                  <c:v>0</c:v>
                </c:pt>
                <c:pt idx="834">
                  <c:v>0</c:v>
                </c:pt>
                <c:pt idx="835">
                  <c:v>0</c:v>
                </c:pt>
                <c:pt idx="836">
                  <c:v>0.94770952226067684</c:v>
                </c:pt>
                <c:pt idx="837">
                  <c:v>0</c:v>
                </c:pt>
                <c:pt idx="838">
                  <c:v>0</c:v>
                </c:pt>
                <c:pt idx="839">
                  <c:v>10.292029568709173</c:v>
                </c:pt>
                <c:pt idx="840">
                  <c:v>5.8719202992672965</c:v>
                </c:pt>
                <c:pt idx="841">
                  <c:v>4.2955068249705031</c:v>
                </c:pt>
                <c:pt idx="842">
                  <c:v>0</c:v>
                </c:pt>
                <c:pt idx="843">
                  <c:v>3.6959472832879632</c:v>
                </c:pt>
                <c:pt idx="844">
                  <c:v>13.675014050234841</c:v>
                </c:pt>
                <c:pt idx="845">
                  <c:v>0</c:v>
                </c:pt>
                <c:pt idx="846">
                  <c:v>0</c:v>
                </c:pt>
                <c:pt idx="847">
                  <c:v>7.6546708410891062</c:v>
                </c:pt>
                <c:pt idx="848">
                  <c:v>10.46818099775914</c:v>
                </c:pt>
                <c:pt idx="849">
                  <c:v>10.297982861731503</c:v>
                </c:pt>
                <c:pt idx="850">
                  <c:v>7.9301626491156094</c:v>
                </c:pt>
                <c:pt idx="851">
                  <c:v>0</c:v>
                </c:pt>
                <c:pt idx="852">
                  <c:v>0</c:v>
                </c:pt>
                <c:pt idx="853">
                  <c:v>0</c:v>
                </c:pt>
                <c:pt idx="854">
                  <c:v>4.494088625163891</c:v>
                </c:pt>
                <c:pt idx="855">
                  <c:v>1.9600513482941166</c:v>
                </c:pt>
                <c:pt idx="856">
                  <c:v>2.8379731111621429</c:v>
                </c:pt>
                <c:pt idx="857">
                  <c:v>0</c:v>
                </c:pt>
                <c:pt idx="858">
                  <c:v>0.54350498176610629</c:v>
                </c:pt>
                <c:pt idx="859">
                  <c:v>8.8225751265471004</c:v>
                </c:pt>
                <c:pt idx="860">
                  <c:v>3.2614117478136397</c:v>
                </c:pt>
                <c:pt idx="861">
                  <c:v>0</c:v>
                </c:pt>
                <c:pt idx="862">
                  <c:v>0</c:v>
                </c:pt>
                <c:pt idx="863">
                  <c:v>0</c:v>
                </c:pt>
                <c:pt idx="864">
                  <c:v>19.991727934453689</c:v>
                </c:pt>
                <c:pt idx="865">
                  <c:v>12.351342918720572</c:v>
                </c:pt>
                <c:pt idx="866">
                  <c:v>4.0145486495149729</c:v>
                </c:pt>
                <c:pt idx="867">
                  <c:v>13.197284672504612</c:v>
                </c:pt>
                <c:pt idx="868">
                  <c:v>0</c:v>
                </c:pt>
                <c:pt idx="869">
                  <c:v>6.7955568749077999</c:v>
                </c:pt>
                <c:pt idx="870">
                  <c:v>4.4053206298023291</c:v>
                </c:pt>
                <c:pt idx="871">
                  <c:v>0</c:v>
                </c:pt>
                <c:pt idx="872">
                  <c:v>44.643676915612616</c:v>
                </c:pt>
                <c:pt idx="873">
                  <c:v>6.4628666247428752</c:v>
                </c:pt>
                <c:pt idx="874">
                  <c:v>0</c:v>
                </c:pt>
                <c:pt idx="875">
                  <c:v>1.7215121492293752</c:v>
                </c:pt>
                <c:pt idx="876">
                  <c:v>51.566796042120266</c:v>
                </c:pt>
                <c:pt idx="877">
                  <c:v>0</c:v>
                </c:pt>
                <c:pt idx="878">
                  <c:v>0</c:v>
                </c:pt>
                <c:pt idx="879">
                  <c:v>0</c:v>
                </c:pt>
                <c:pt idx="880">
                  <c:v>0</c:v>
                </c:pt>
                <c:pt idx="881">
                  <c:v>7.7324198094105254</c:v>
                </c:pt>
                <c:pt idx="882">
                  <c:v>0</c:v>
                </c:pt>
                <c:pt idx="883">
                  <c:v>0</c:v>
                </c:pt>
                <c:pt idx="884">
                  <c:v>4.4400021912166752</c:v>
                </c:pt>
                <c:pt idx="885">
                  <c:v>12.987165695522913</c:v>
                </c:pt>
                <c:pt idx="886">
                  <c:v>51.748122475012096</c:v>
                </c:pt>
                <c:pt idx="887">
                  <c:v>0</c:v>
                </c:pt>
                <c:pt idx="888">
                  <c:v>0</c:v>
                </c:pt>
                <c:pt idx="889">
                  <c:v>35.552220300249722</c:v>
                </c:pt>
                <c:pt idx="890">
                  <c:v>0</c:v>
                </c:pt>
                <c:pt idx="891">
                  <c:v>3.7093125521594046</c:v>
                </c:pt>
                <c:pt idx="892">
                  <c:v>0</c:v>
                </c:pt>
                <c:pt idx="893">
                  <c:v>38.963954878468329</c:v>
                </c:pt>
                <c:pt idx="894">
                  <c:v>0</c:v>
                </c:pt>
                <c:pt idx="895">
                  <c:v>7.4257665939456938</c:v>
                </c:pt>
                <c:pt idx="896">
                  <c:v>0</c:v>
                </c:pt>
                <c:pt idx="897">
                  <c:v>50.764584519976239</c:v>
                </c:pt>
                <c:pt idx="898">
                  <c:v>21.625485787262978</c:v>
                </c:pt>
                <c:pt idx="899">
                  <c:v>40.534314023556945</c:v>
                </c:pt>
                <c:pt idx="900">
                  <c:v>8.0375165857258306</c:v>
                </c:pt>
                <c:pt idx="901">
                  <c:v>4.0788266612176258</c:v>
                </c:pt>
                <c:pt idx="902">
                  <c:v>0</c:v>
                </c:pt>
                <c:pt idx="903">
                  <c:v>26.882383233256004</c:v>
                </c:pt>
                <c:pt idx="904">
                  <c:v>4.4803481973200903</c:v>
                </c:pt>
                <c:pt idx="905">
                  <c:v>0</c:v>
                </c:pt>
                <c:pt idx="906">
                  <c:v>0</c:v>
                </c:pt>
                <c:pt idx="907">
                  <c:v>3.7064487002243518</c:v>
                </c:pt>
                <c:pt idx="908">
                  <c:v>0</c:v>
                </c:pt>
                <c:pt idx="909">
                  <c:v>1.1395296053703199</c:v>
                </c:pt>
                <c:pt idx="910">
                  <c:v>3.3674281252413056</c:v>
                </c:pt>
                <c:pt idx="911">
                  <c:v>0</c:v>
                </c:pt>
                <c:pt idx="912">
                  <c:v>2.1496120924875695</c:v>
                </c:pt>
                <c:pt idx="913">
                  <c:v>12.33440164881036</c:v>
                </c:pt>
                <c:pt idx="914">
                  <c:v>1.3375604430070085</c:v>
                </c:pt>
                <c:pt idx="915">
                  <c:v>1.3052073398399313</c:v>
                </c:pt>
                <c:pt idx="916">
                  <c:v>15.459239751357144</c:v>
                </c:pt>
                <c:pt idx="917">
                  <c:v>14.246499879284446</c:v>
                </c:pt>
                <c:pt idx="918">
                  <c:v>0</c:v>
                </c:pt>
                <c:pt idx="919">
                  <c:v>0</c:v>
                </c:pt>
                <c:pt idx="920">
                  <c:v>4.2894166120538824</c:v>
                </c:pt>
                <c:pt idx="921">
                  <c:v>24.430086538231027</c:v>
                </c:pt>
                <c:pt idx="922">
                  <c:v>8.2398482427354978</c:v>
                </c:pt>
                <c:pt idx="923">
                  <c:v>0</c:v>
                </c:pt>
                <c:pt idx="924">
                  <c:v>0</c:v>
                </c:pt>
                <c:pt idx="925">
                  <c:v>0</c:v>
                </c:pt>
                <c:pt idx="926">
                  <c:v>24.342436924587457</c:v>
                </c:pt>
                <c:pt idx="927">
                  <c:v>0</c:v>
                </c:pt>
                <c:pt idx="928">
                  <c:v>2.9503044929490847</c:v>
                </c:pt>
                <c:pt idx="929">
                  <c:v>0</c:v>
                </c:pt>
                <c:pt idx="930">
                  <c:v>6.0427100416872328</c:v>
                </c:pt>
                <c:pt idx="931">
                  <c:v>0</c:v>
                </c:pt>
                <c:pt idx="932">
                  <c:v>8.6606839438914189</c:v>
                </c:pt>
                <c:pt idx="933">
                  <c:v>3.6554288136995443</c:v>
                </c:pt>
                <c:pt idx="934">
                  <c:v>1.6416396478183679</c:v>
                </c:pt>
                <c:pt idx="935">
                  <c:v>0</c:v>
                </c:pt>
                <c:pt idx="936">
                  <c:v>8.3482738290865388</c:v>
                </c:pt>
                <c:pt idx="937">
                  <c:v>0</c:v>
                </c:pt>
                <c:pt idx="938">
                  <c:v>0</c:v>
                </c:pt>
                <c:pt idx="939">
                  <c:v>7.4373874639591282</c:v>
                </c:pt>
                <c:pt idx="940">
                  <c:v>3.4580905422252601</c:v>
                </c:pt>
                <c:pt idx="941">
                  <c:v>3.0107130294026345</c:v>
                </c:pt>
                <c:pt idx="942">
                  <c:v>45.884717049727335</c:v>
                </c:pt>
                <c:pt idx="943">
                  <c:v>25.946706858245872</c:v>
                </c:pt>
                <c:pt idx="944">
                  <c:v>0</c:v>
                </c:pt>
                <c:pt idx="945">
                  <c:v>7.3371160939548696</c:v>
                </c:pt>
                <c:pt idx="946">
                  <c:v>0</c:v>
                </c:pt>
                <c:pt idx="947">
                  <c:v>7.3817854747974909</c:v>
                </c:pt>
                <c:pt idx="948">
                  <c:v>10.878691108409932</c:v>
                </c:pt>
                <c:pt idx="949">
                  <c:v>30.094134509655504</c:v>
                </c:pt>
                <c:pt idx="950">
                  <c:v>14.518448258189865</c:v>
                </c:pt>
                <c:pt idx="951">
                  <c:v>0</c:v>
                </c:pt>
                <c:pt idx="952">
                  <c:v>16.603723761083224</c:v>
                </c:pt>
                <c:pt idx="953">
                  <c:v>0.79820291895387541</c:v>
                </c:pt>
                <c:pt idx="954">
                  <c:v>21.73752629034162</c:v>
                </c:pt>
                <c:pt idx="955">
                  <c:v>0</c:v>
                </c:pt>
                <c:pt idx="956">
                  <c:v>7.143612636312386</c:v>
                </c:pt>
                <c:pt idx="957">
                  <c:v>8.7222010152287304</c:v>
                </c:pt>
                <c:pt idx="958">
                  <c:v>0</c:v>
                </c:pt>
                <c:pt idx="959">
                  <c:v>22.939545169553703</c:v>
                </c:pt>
                <c:pt idx="960">
                  <c:v>6.4764673915170912</c:v>
                </c:pt>
                <c:pt idx="961">
                  <c:v>0</c:v>
                </c:pt>
                <c:pt idx="962">
                  <c:v>0</c:v>
                </c:pt>
                <c:pt idx="963">
                  <c:v>5.1040293726241925</c:v>
                </c:pt>
                <c:pt idx="964">
                  <c:v>0</c:v>
                </c:pt>
                <c:pt idx="965">
                  <c:v>2.9234517448218673</c:v>
                </c:pt>
                <c:pt idx="966">
                  <c:v>3.3562295917441545</c:v>
                </c:pt>
                <c:pt idx="967">
                  <c:v>0</c:v>
                </c:pt>
                <c:pt idx="968">
                  <c:v>29.153227592005216</c:v>
                </c:pt>
                <c:pt idx="969">
                  <c:v>30.86124631295943</c:v>
                </c:pt>
                <c:pt idx="970">
                  <c:v>0.68757042652442413</c:v>
                </c:pt>
                <c:pt idx="971">
                  <c:v>0</c:v>
                </c:pt>
                <c:pt idx="972">
                  <c:v>2.3775753510128896</c:v>
                </c:pt>
                <c:pt idx="973">
                  <c:v>1.8303736835673132</c:v>
                </c:pt>
                <c:pt idx="974">
                  <c:v>4.1225902130472107</c:v>
                </c:pt>
                <c:pt idx="975">
                  <c:v>28.958388108464188</c:v>
                </c:pt>
                <c:pt idx="976">
                  <c:v>8.1184761515114108</c:v>
                </c:pt>
                <c:pt idx="977">
                  <c:v>0</c:v>
                </c:pt>
                <c:pt idx="978">
                  <c:v>20.813951666656937</c:v>
                </c:pt>
                <c:pt idx="979">
                  <c:v>0</c:v>
                </c:pt>
                <c:pt idx="980">
                  <c:v>0</c:v>
                </c:pt>
                <c:pt idx="981">
                  <c:v>0</c:v>
                </c:pt>
                <c:pt idx="982">
                  <c:v>0</c:v>
                </c:pt>
                <c:pt idx="983">
                  <c:v>0</c:v>
                </c:pt>
                <c:pt idx="984">
                  <c:v>34.319804144871533</c:v>
                </c:pt>
                <c:pt idx="985">
                  <c:v>0</c:v>
                </c:pt>
                <c:pt idx="986">
                  <c:v>0</c:v>
                </c:pt>
                <c:pt idx="987">
                  <c:v>0</c:v>
                </c:pt>
                <c:pt idx="988">
                  <c:v>0</c:v>
                </c:pt>
                <c:pt idx="989">
                  <c:v>0</c:v>
                </c:pt>
                <c:pt idx="990">
                  <c:v>0</c:v>
                </c:pt>
                <c:pt idx="991">
                  <c:v>52.580139879474217</c:v>
                </c:pt>
                <c:pt idx="992">
                  <c:v>6.6331686128348046</c:v>
                </c:pt>
                <c:pt idx="993">
                  <c:v>0</c:v>
                </c:pt>
                <c:pt idx="994">
                  <c:v>10.162199872383596</c:v>
                </c:pt>
                <c:pt idx="995">
                  <c:v>0.59595373601196522</c:v>
                </c:pt>
                <c:pt idx="996">
                  <c:v>1.7461918693235596</c:v>
                </c:pt>
                <c:pt idx="997">
                  <c:v>1.4778209980103385</c:v>
                </c:pt>
                <c:pt idx="998">
                  <c:v>16.044204082536268</c:v>
                </c:pt>
                <c:pt idx="999">
                  <c:v>1.9616455026838018</c:v>
                </c:pt>
                <c:pt idx="1000">
                  <c:v>1.362567499762807</c:v>
                </c:pt>
                <c:pt idx="1001">
                  <c:v>7.5618461331981388</c:v>
                </c:pt>
                <c:pt idx="1002">
                  <c:v>0</c:v>
                </c:pt>
                <c:pt idx="1003">
                  <c:v>21.37040527483278</c:v>
                </c:pt>
                <c:pt idx="1004">
                  <c:v>3.4922793190806187</c:v>
                </c:pt>
                <c:pt idx="1005">
                  <c:v>9.0022247774031605</c:v>
                </c:pt>
                <c:pt idx="1006">
                  <c:v>0</c:v>
                </c:pt>
                <c:pt idx="1007">
                  <c:v>32.065052887420748</c:v>
                </c:pt>
                <c:pt idx="1008">
                  <c:v>0</c:v>
                </c:pt>
                <c:pt idx="1009">
                  <c:v>1.4714673587328861</c:v>
                </c:pt>
                <c:pt idx="1010">
                  <c:v>39.883557748885316</c:v>
                </c:pt>
                <c:pt idx="1011">
                  <c:v>0</c:v>
                </c:pt>
                <c:pt idx="1012">
                  <c:v>0</c:v>
                </c:pt>
                <c:pt idx="1013">
                  <c:v>0</c:v>
                </c:pt>
                <c:pt idx="1014">
                  <c:v>0</c:v>
                </c:pt>
                <c:pt idx="1015">
                  <c:v>0</c:v>
                </c:pt>
                <c:pt idx="1016">
                  <c:v>12.084339082588389</c:v>
                </c:pt>
                <c:pt idx="1017">
                  <c:v>60.493836196690886</c:v>
                </c:pt>
                <c:pt idx="1018">
                  <c:v>45.835852195076711</c:v>
                </c:pt>
                <c:pt idx="1019">
                  <c:v>8.2539154983578715</c:v>
                </c:pt>
                <c:pt idx="1020">
                  <c:v>0</c:v>
                </c:pt>
                <c:pt idx="1021">
                  <c:v>11.675105776736254</c:v>
                </c:pt>
                <c:pt idx="1022">
                  <c:v>26.946735293147373</c:v>
                </c:pt>
                <c:pt idx="1023">
                  <c:v>1.91628319639418</c:v>
                </c:pt>
                <c:pt idx="1024">
                  <c:v>6.8936898548265297</c:v>
                </c:pt>
                <c:pt idx="1025">
                  <c:v>0</c:v>
                </c:pt>
                <c:pt idx="1026">
                  <c:v>9.9994861158299528</c:v>
                </c:pt>
                <c:pt idx="1027">
                  <c:v>0</c:v>
                </c:pt>
                <c:pt idx="1028">
                  <c:v>0</c:v>
                </c:pt>
                <c:pt idx="1029">
                  <c:v>4.5906405470842717</c:v>
                </c:pt>
                <c:pt idx="1030">
                  <c:v>4.5105898865727818</c:v>
                </c:pt>
                <c:pt idx="1031">
                  <c:v>7.5061554290803381</c:v>
                </c:pt>
                <c:pt idx="1032">
                  <c:v>0.95313100263012696</c:v>
                </c:pt>
                <c:pt idx="1033">
                  <c:v>6.2781528863917062</c:v>
                </c:pt>
                <c:pt idx="1034">
                  <c:v>0</c:v>
                </c:pt>
                <c:pt idx="1035">
                  <c:v>0</c:v>
                </c:pt>
                <c:pt idx="1036">
                  <c:v>7.0812640043950994</c:v>
                </c:pt>
                <c:pt idx="1037">
                  <c:v>26.330786785053757</c:v>
                </c:pt>
                <c:pt idx="1038">
                  <c:v>2.6365451756055807</c:v>
                </c:pt>
                <c:pt idx="1039">
                  <c:v>14.388538715497749</c:v>
                </c:pt>
                <c:pt idx="1040">
                  <c:v>7.5423114491237868</c:v>
                </c:pt>
                <c:pt idx="1041">
                  <c:v>0</c:v>
                </c:pt>
                <c:pt idx="1042">
                  <c:v>0</c:v>
                </c:pt>
                <c:pt idx="1043">
                  <c:v>14.238103683687395</c:v>
                </c:pt>
                <c:pt idx="1044">
                  <c:v>0</c:v>
                </c:pt>
                <c:pt idx="1045">
                  <c:v>3.4659357500832404</c:v>
                </c:pt>
                <c:pt idx="1046">
                  <c:v>0</c:v>
                </c:pt>
                <c:pt idx="1047">
                  <c:v>0</c:v>
                </c:pt>
                <c:pt idx="1048">
                  <c:v>6.9447968393061057</c:v>
                </c:pt>
                <c:pt idx="1049">
                  <c:v>0</c:v>
                </c:pt>
              </c:numCache>
            </c:numRef>
          </c:yVal>
          <c:smooth val="0"/>
          <c:extLst>
            <c:ext xmlns:c16="http://schemas.microsoft.com/office/drawing/2014/chart" uri="{C3380CC4-5D6E-409C-BE32-E72D297353CC}">
              <c16:uniqueId val="{00000000-AD2C-4119-BAB2-513124E3BFB6}"/>
            </c:ext>
          </c:extLst>
        </c:ser>
        <c:ser>
          <c:idx val="1"/>
          <c:order val="1"/>
          <c:tx>
            <c:strRef>
              <c:f>'PC Supply vs. PC Price'!$F$4</c:f>
              <c:strCache>
                <c:ptCount val="1"/>
                <c:pt idx="0">
                  <c:v>Summer</c:v>
                </c:pt>
              </c:strCache>
            </c:strRef>
          </c:tx>
          <c:spPr>
            <a:ln w="19050" cap="rnd">
              <a:noFill/>
              <a:round/>
            </a:ln>
            <a:effectLst/>
          </c:spPr>
          <c:marker>
            <c:symbol val="circle"/>
            <c:size val="5"/>
            <c:spPr>
              <a:solidFill>
                <a:schemeClr val="accent2">
                  <a:alpha val="20000"/>
                </a:schemeClr>
              </a:solidFill>
              <a:ln w="3175">
                <a:noFill/>
              </a:ln>
              <a:effectLst/>
            </c:spPr>
          </c:marker>
          <c:xVal>
            <c:numRef>
              <c:f>'PC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 Supply vs. PC Price'!$F$5:$F$4207</c:f>
              <c:numCache>
                <c:formatCode>General</c:formatCode>
                <c:ptCount val="4203"/>
                <c:pt idx="1051" formatCode="_(&quot;$&quot;* #,##0_);_(&quot;$&quot;* \(#,##0\);_(&quot;$&quot;* &quot;-&quot;??_);_(@_)">
                  <c:v>45.925733186999992</c:v>
                </c:pt>
                <c:pt idx="1052" formatCode="_(&quot;$&quot;* #,##0_);_(&quot;$&quot;* \(#,##0\);_(&quot;$&quot;* &quot;-&quot;??_);_(@_)">
                  <c:v>94.41709044321081</c:v>
                </c:pt>
                <c:pt idx="1053" formatCode="_(&quot;$&quot;* #,##0_);_(&quot;$&quot;* \(#,##0\);_(&quot;$&quot;* &quot;-&quot;??_);_(@_)">
                  <c:v>74.140457336625786</c:v>
                </c:pt>
                <c:pt idx="1054" formatCode="_(&quot;$&quot;* #,##0_);_(&quot;$&quot;* \(#,##0\);_(&quot;$&quot;* &quot;-&quot;??_);_(@_)">
                  <c:v>45.520100027351162</c:v>
                </c:pt>
                <c:pt idx="1055" formatCode="_(&quot;$&quot;* #,##0_);_(&quot;$&quot;* \(#,##0\);_(&quot;$&quot;* &quot;-&quot;??_);_(@_)">
                  <c:v>50.444942999965896</c:v>
                </c:pt>
                <c:pt idx="1056" formatCode="_(&quot;$&quot;* #,##0_);_(&quot;$&quot;* \(#,##0\);_(&quot;$&quot;* &quot;-&quot;??_);_(@_)">
                  <c:v>41.451275487341704</c:v>
                </c:pt>
                <c:pt idx="1057" formatCode="_(&quot;$&quot;* #,##0_);_(&quot;$&quot;* \(#,##0\);_(&quot;$&quot;* &quot;-&quot;??_);_(@_)">
                  <c:v>25.188695212177453</c:v>
                </c:pt>
                <c:pt idx="1058" formatCode="_(&quot;$&quot;* #,##0_);_(&quot;$&quot;* \(#,##0\);_(&quot;$&quot;* &quot;-&quot;??_);_(@_)">
                  <c:v>41.470446629794118</c:v>
                </c:pt>
                <c:pt idx="1059" formatCode="_(&quot;$&quot;* #,##0_);_(&quot;$&quot;* \(#,##0\);_(&quot;$&quot;* &quot;-&quot;??_);_(@_)">
                  <c:v>54.16794908384415</c:v>
                </c:pt>
                <c:pt idx="1060" formatCode="_(&quot;$&quot;* #,##0_);_(&quot;$&quot;* \(#,##0\);_(&quot;$&quot;* &quot;-&quot;??_);_(@_)">
                  <c:v>80.435528467388906</c:v>
                </c:pt>
                <c:pt idx="1061" formatCode="_(&quot;$&quot;* #,##0_);_(&quot;$&quot;* \(#,##0\);_(&quot;$&quot;* &quot;-&quot;??_);_(@_)">
                  <c:v>45.502666818302927</c:v>
                </c:pt>
                <c:pt idx="1062" formatCode="_(&quot;$&quot;* #,##0_);_(&quot;$&quot;* \(#,##0\);_(&quot;$&quot;* &quot;-&quot;??_);_(@_)">
                  <c:v>53.34428384489879</c:v>
                </c:pt>
                <c:pt idx="1063" formatCode="_(&quot;$&quot;* #,##0_);_(&quot;$&quot;* \(#,##0\);_(&quot;$&quot;* &quot;-&quot;??_);_(@_)">
                  <c:v>62.499511426384743</c:v>
                </c:pt>
                <c:pt idx="1064" formatCode="_(&quot;$&quot;* #,##0_);_(&quot;$&quot;* \(#,##0\);_(&quot;$&quot;* &quot;-&quot;??_);_(@_)">
                  <c:v>30.391001868947878</c:v>
                </c:pt>
                <c:pt idx="1065" formatCode="_(&quot;$&quot;* #,##0_);_(&quot;$&quot;* \(#,##0\);_(&quot;$&quot;* &quot;-&quot;??_);_(@_)">
                  <c:v>86.882606600009183</c:v>
                </c:pt>
                <c:pt idx="1066" formatCode="_(&quot;$&quot;* #,##0_);_(&quot;$&quot;* \(#,##0\);_(&quot;$&quot;* &quot;-&quot;??_);_(@_)">
                  <c:v>38.623347047303213</c:v>
                </c:pt>
                <c:pt idx="1067" formatCode="_(&quot;$&quot;* #,##0_);_(&quot;$&quot;* \(#,##0\);_(&quot;$&quot;* &quot;-&quot;??_);_(@_)">
                  <c:v>25.956396292723593</c:v>
                </c:pt>
                <c:pt idx="1068" formatCode="_(&quot;$&quot;* #,##0_);_(&quot;$&quot;* \(#,##0\);_(&quot;$&quot;* &quot;-&quot;??_);_(@_)">
                  <c:v>21.760306236936728</c:v>
                </c:pt>
                <c:pt idx="1069" formatCode="_(&quot;$&quot;* #,##0_);_(&quot;$&quot;* \(#,##0\);_(&quot;$&quot;* &quot;-&quot;??_);_(@_)">
                  <c:v>27.28313553932966</c:v>
                </c:pt>
                <c:pt idx="1070" formatCode="_(&quot;$&quot;* #,##0_);_(&quot;$&quot;* \(#,##0\);_(&quot;$&quot;* &quot;-&quot;??_);_(@_)">
                  <c:v>52.400689904582194</c:v>
                </c:pt>
                <c:pt idx="1071" formatCode="_(&quot;$&quot;* #,##0_);_(&quot;$&quot;* \(#,##0\);_(&quot;$&quot;* &quot;-&quot;??_);_(@_)">
                  <c:v>57.779997198173575</c:v>
                </c:pt>
                <c:pt idx="1072" formatCode="_(&quot;$&quot;* #,##0_);_(&quot;$&quot;* \(#,##0\);_(&quot;$&quot;* &quot;-&quot;??_);_(@_)">
                  <c:v>36.85426164006472</c:v>
                </c:pt>
                <c:pt idx="1073" formatCode="_(&quot;$&quot;* #,##0_);_(&quot;$&quot;* \(#,##0\);_(&quot;$&quot;* &quot;-&quot;??_);_(@_)">
                  <c:v>62.782806625760408</c:v>
                </c:pt>
                <c:pt idx="1074" formatCode="_(&quot;$&quot;* #,##0_);_(&quot;$&quot;* \(#,##0\);_(&quot;$&quot;* &quot;-&quot;??_);_(@_)">
                  <c:v>92.236652165479597</c:v>
                </c:pt>
                <c:pt idx="1075" formatCode="_(&quot;$&quot;* #,##0_);_(&quot;$&quot;* \(#,##0\);_(&quot;$&quot;* &quot;-&quot;??_);_(@_)">
                  <c:v>90.194014020984227</c:v>
                </c:pt>
                <c:pt idx="1076" formatCode="_(&quot;$&quot;* #,##0_);_(&quot;$&quot;* \(#,##0\);_(&quot;$&quot;* &quot;-&quot;??_);_(@_)">
                  <c:v>62.45597180244112</c:v>
                </c:pt>
                <c:pt idx="1077" formatCode="_(&quot;$&quot;* #,##0_);_(&quot;$&quot;* \(#,##0\);_(&quot;$&quot;* &quot;-&quot;??_);_(@_)">
                  <c:v>56.425813117029016</c:v>
                </c:pt>
                <c:pt idx="1078" formatCode="_(&quot;$&quot;* #,##0_);_(&quot;$&quot;* \(#,##0\);_(&quot;$&quot;* &quot;-&quot;??_);_(@_)">
                  <c:v>57.324639998679991</c:v>
                </c:pt>
                <c:pt idx="1079" formatCode="_(&quot;$&quot;* #,##0_);_(&quot;$&quot;* \(#,##0\);_(&quot;$&quot;* &quot;-&quot;??_);_(@_)">
                  <c:v>27.079722440474757</c:v>
                </c:pt>
                <c:pt idx="1080" formatCode="_(&quot;$&quot;* #,##0_);_(&quot;$&quot;* \(#,##0\);_(&quot;$&quot;* &quot;-&quot;??_);_(@_)">
                  <c:v>91.549448607048845</c:v>
                </c:pt>
                <c:pt idx="1081" formatCode="_(&quot;$&quot;* #,##0_);_(&quot;$&quot;* \(#,##0\);_(&quot;$&quot;* &quot;-&quot;??_);_(@_)">
                  <c:v>48.122451280404718</c:v>
                </c:pt>
                <c:pt idx="1082" formatCode="_(&quot;$&quot;* #,##0_);_(&quot;$&quot;* \(#,##0\);_(&quot;$&quot;* &quot;-&quot;??_);_(@_)">
                  <c:v>94.929572546787398</c:v>
                </c:pt>
                <c:pt idx="1083" formatCode="_(&quot;$&quot;* #,##0_);_(&quot;$&quot;* \(#,##0\);_(&quot;$&quot;* &quot;-&quot;??_);_(@_)">
                  <c:v>62.690036546688411</c:v>
                </c:pt>
                <c:pt idx="1084" formatCode="_(&quot;$&quot;* #,##0_);_(&quot;$&quot;* \(#,##0\);_(&quot;$&quot;* &quot;-&quot;??_);_(@_)">
                  <c:v>66.834308497313444</c:v>
                </c:pt>
                <c:pt idx="1085" formatCode="_(&quot;$&quot;* #,##0_);_(&quot;$&quot;* \(#,##0\);_(&quot;$&quot;* &quot;-&quot;??_);_(@_)">
                  <c:v>58.459036885505782</c:v>
                </c:pt>
                <c:pt idx="1086" formatCode="_(&quot;$&quot;* #,##0_);_(&quot;$&quot;* \(#,##0\);_(&quot;$&quot;* &quot;-&quot;??_);_(@_)">
                  <c:v>79.265583100764104</c:v>
                </c:pt>
                <c:pt idx="1087" formatCode="_(&quot;$&quot;* #,##0_);_(&quot;$&quot;* \(#,##0\);_(&quot;$&quot;* &quot;-&quot;??_);_(@_)">
                  <c:v>46.173301601356911</c:v>
                </c:pt>
                <c:pt idx="1088" formatCode="_(&quot;$&quot;* #,##0_);_(&quot;$&quot;* \(#,##0\);_(&quot;$&quot;* &quot;-&quot;??_);_(@_)">
                  <c:v>26.6820755243889</c:v>
                </c:pt>
                <c:pt idx="1089" formatCode="_(&quot;$&quot;* #,##0_);_(&quot;$&quot;* \(#,##0\);_(&quot;$&quot;* &quot;-&quot;??_);_(@_)">
                  <c:v>27.2301510850791</c:v>
                </c:pt>
                <c:pt idx="1090" formatCode="_(&quot;$&quot;* #,##0_);_(&quot;$&quot;* \(#,##0\);_(&quot;$&quot;* &quot;-&quot;??_);_(@_)">
                  <c:v>29.963130886343404</c:v>
                </c:pt>
                <c:pt idx="1091" formatCode="_(&quot;$&quot;* #,##0_);_(&quot;$&quot;* \(#,##0\);_(&quot;$&quot;* &quot;-&quot;??_);_(@_)">
                  <c:v>100.14175864317583</c:v>
                </c:pt>
                <c:pt idx="1092" formatCode="_(&quot;$&quot;* #,##0_);_(&quot;$&quot;* \(#,##0\);_(&quot;$&quot;* &quot;-&quot;??_);_(@_)">
                  <c:v>40.639372428468107</c:v>
                </c:pt>
                <c:pt idx="1093" formatCode="_(&quot;$&quot;* #,##0_);_(&quot;$&quot;* \(#,##0\);_(&quot;$&quot;* &quot;-&quot;??_);_(@_)">
                  <c:v>39.464230900790788</c:v>
                </c:pt>
                <c:pt idx="1094" formatCode="_(&quot;$&quot;* #,##0_);_(&quot;$&quot;* \(#,##0\);_(&quot;$&quot;* &quot;-&quot;??_);_(@_)">
                  <c:v>46.351739001614085</c:v>
                </c:pt>
                <c:pt idx="1095" formatCode="_(&quot;$&quot;* #,##0_);_(&quot;$&quot;* \(#,##0\);_(&quot;$&quot;* &quot;-&quot;??_);_(@_)">
                  <c:v>64.936904646865699</c:v>
                </c:pt>
                <c:pt idx="1096" formatCode="_(&quot;$&quot;* #,##0_);_(&quot;$&quot;* \(#,##0\);_(&quot;$&quot;* &quot;-&quot;??_);_(@_)">
                  <c:v>57.634520093778328</c:v>
                </c:pt>
                <c:pt idx="1097" formatCode="_(&quot;$&quot;* #,##0_);_(&quot;$&quot;* \(#,##0\);_(&quot;$&quot;* &quot;-&quot;??_);_(@_)">
                  <c:v>63.215412817003575</c:v>
                </c:pt>
                <c:pt idx="1098" formatCode="_(&quot;$&quot;* #,##0_);_(&quot;$&quot;* \(#,##0\);_(&quot;$&quot;* &quot;-&quot;??_);_(@_)">
                  <c:v>51.472828318888425</c:v>
                </c:pt>
                <c:pt idx="1099" formatCode="_(&quot;$&quot;* #,##0_);_(&quot;$&quot;* \(#,##0\);_(&quot;$&quot;* &quot;-&quot;??_);_(@_)">
                  <c:v>44.5515517001419</c:v>
                </c:pt>
                <c:pt idx="1100" formatCode="_(&quot;$&quot;* #,##0_);_(&quot;$&quot;* \(#,##0\);_(&quot;$&quot;* &quot;-&quot;??_);_(@_)">
                  <c:v>57.51685721998269</c:v>
                </c:pt>
                <c:pt idx="1101" formatCode="_(&quot;$&quot;* #,##0_);_(&quot;$&quot;* \(#,##0\);_(&quot;$&quot;* &quot;-&quot;??_);_(@_)">
                  <c:v>90.469620813661194</c:v>
                </c:pt>
                <c:pt idx="1102" formatCode="_(&quot;$&quot;* #,##0_);_(&quot;$&quot;* \(#,##0\);_(&quot;$&quot;* &quot;-&quot;??_);_(@_)">
                  <c:v>60.878736359415029</c:v>
                </c:pt>
                <c:pt idx="1103" formatCode="_(&quot;$&quot;* #,##0_);_(&quot;$&quot;* \(#,##0\);_(&quot;$&quot;* &quot;-&quot;??_);_(@_)">
                  <c:v>88.091794349778567</c:v>
                </c:pt>
                <c:pt idx="1104" formatCode="_(&quot;$&quot;* #,##0_);_(&quot;$&quot;* \(#,##0\);_(&quot;$&quot;* &quot;-&quot;??_);_(@_)">
                  <c:v>44.434185522490225</c:v>
                </c:pt>
                <c:pt idx="1105" formatCode="_(&quot;$&quot;* #,##0_);_(&quot;$&quot;* \(#,##0\);_(&quot;$&quot;* &quot;-&quot;??_);_(@_)">
                  <c:v>30.869969272653584</c:v>
                </c:pt>
                <c:pt idx="1106" formatCode="_(&quot;$&quot;* #,##0_);_(&quot;$&quot;* \(#,##0\);_(&quot;$&quot;* &quot;-&quot;??_);_(@_)">
                  <c:v>44.105194794214562</c:v>
                </c:pt>
                <c:pt idx="1107" formatCode="_(&quot;$&quot;* #,##0_);_(&quot;$&quot;* \(#,##0\);_(&quot;$&quot;* &quot;-&quot;??_);_(@_)">
                  <c:v>49.948147549831241</c:v>
                </c:pt>
                <c:pt idx="1108" formatCode="_(&quot;$&quot;* #,##0_);_(&quot;$&quot;* \(#,##0\);_(&quot;$&quot;* &quot;-&quot;??_);_(@_)">
                  <c:v>61.097608583570299</c:v>
                </c:pt>
                <c:pt idx="1109" formatCode="_(&quot;$&quot;* #,##0_);_(&quot;$&quot;* \(#,##0\);_(&quot;$&quot;* &quot;-&quot;??_);_(@_)">
                  <c:v>41.219184701286224</c:v>
                </c:pt>
                <c:pt idx="1110" formatCode="_(&quot;$&quot;* #,##0_);_(&quot;$&quot;* \(#,##0\);_(&quot;$&quot;* &quot;-&quot;??_);_(@_)">
                  <c:v>61.728570237363058</c:v>
                </c:pt>
                <c:pt idx="1111" formatCode="_(&quot;$&quot;* #,##0_);_(&quot;$&quot;* \(#,##0\);_(&quot;$&quot;* &quot;-&quot;??_);_(@_)">
                  <c:v>58.679592829433716</c:v>
                </c:pt>
                <c:pt idx="1112" formatCode="_(&quot;$&quot;* #,##0_);_(&quot;$&quot;* \(#,##0\);_(&quot;$&quot;* &quot;-&quot;??_);_(@_)">
                  <c:v>67.270969557492151</c:v>
                </c:pt>
                <c:pt idx="1113" formatCode="_(&quot;$&quot;* #,##0_);_(&quot;$&quot;* \(#,##0\);_(&quot;$&quot;* &quot;-&quot;??_);_(@_)">
                  <c:v>25.440392076143343</c:v>
                </c:pt>
                <c:pt idx="1114" formatCode="_(&quot;$&quot;* #,##0_);_(&quot;$&quot;* \(#,##0\);_(&quot;$&quot;* &quot;-&quot;??_);_(@_)">
                  <c:v>50.676413768242718</c:v>
                </c:pt>
                <c:pt idx="1115" formatCode="_(&quot;$&quot;* #,##0_);_(&quot;$&quot;* \(#,##0\);_(&quot;$&quot;* &quot;-&quot;??_);_(@_)">
                  <c:v>83.937857695082812</c:v>
                </c:pt>
                <c:pt idx="1116" formatCode="_(&quot;$&quot;* #,##0_);_(&quot;$&quot;* \(#,##0\);_(&quot;$&quot;* &quot;-&quot;??_);_(@_)">
                  <c:v>92.020024012903818</c:v>
                </c:pt>
                <c:pt idx="1117" formatCode="_(&quot;$&quot;* #,##0_);_(&quot;$&quot;* \(#,##0\);_(&quot;$&quot;* &quot;-&quot;??_);_(@_)">
                  <c:v>32.892886683516643</c:v>
                </c:pt>
                <c:pt idx="1118" formatCode="_(&quot;$&quot;* #,##0_);_(&quot;$&quot;* \(#,##0\);_(&quot;$&quot;* &quot;-&quot;??_);_(@_)">
                  <c:v>55.540226554282903</c:v>
                </c:pt>
                <c:pt idx="1119" formatCode="_(&quot;$&quot;* #,##0_);_(&quot;$&quot;* \(#,##0\);_(&quot;$&quot;* &quot;-&quot;??_);_(@_)">
                  <c:v>23.503080573815364</c:v>
                </c:pt>
                <c:pt idx="1120" formatCode="_(&quot;$&quot;* #,##0_);_(&quot;$&quot;* \(#,##0\);_(&quot;$&quot;* &quot;-&quot;??_);_(@_)">
                  <c:v>48.38713969038011</c:v>
                </c:pt>
                <c:pt idx="1121" formatCode="_(&quot;$&quot;* #,##0_);_(&quot;$&quot;* \(#,##0\);_(&quot;$&quot;* &quot;-&quot;??_);_(@_)">
                  <c:v>78.452782692603989</c:v>
                </c:pt>
                <c:pt idx="1122" formatCode="_(&quot;$&quot;* #,##0_);_(&quot;$&quot;* \(#,##0\);_(&quot;$&quot;* &quot;-&quot;??_);_(@_)">
                  <c:v>57.599102522394261</c:v>
                </c:pt>
                <c:pt idx="1123" formatCode="_(&quot;$&quot;* #,##0_);_(&quot;$&quot;* \(#,##0\);_(&quot;$&quot;* &quot;-&quot;??_);_(@_)">
                  <c:v>48.767459007531109</c:v>
                </c:pt>
                <c:pt idx="1124" formatCode="_(&quot;$&quot;* #,##0_);_(&quot;$&quot;* \(#,##0\);_(&quot;$&quot;* &quot;-&quot;??_);_(@_)">
                  <c:v>37.059737045409364</c:v>
                </c:pt>
                <c:pt idx="1125" formatCode="_(&quot;$&quot;* #,##0_);_(&quot;$&quot;* \(#,##0\);_(&quot;$&quot;* &quot;-&quot;??_);_(@_)">
                  <c:v>53.29806949299234</c:v>
                </c:pt>
                <c:pt idx="1126" formatCode="_(&quot;$&quot;* #,##0_);_(&quot;$&quot;* \(#,##0\);_(&quot;$&quot;* &quot;-&quot;??_);_(@_)">
                  <c:v>74.986995157304406</c:v>
                </c:pt>
                <c:pt idx="1127" formatCode="_(&quot;$&quot;* #,##0_);_(&quot;$&quot;* \(#,##0\);_(&quot;$&quot;* &quot;-&quot;??_);_(@_)">
                  <c:v>74.211336107983826</c:v>
                </c:pt>
                <c:pt idx="1128" formatCode="_(&quot;$&quot;* #,##0_);_(&quot;$&quot;* \(#,##0\);_(&quot;$&quot;* &quot;-&quot;??_);_(@_)">
                  <c:v>24.797669485624372</c:v>
                </c:pt>
                <c:pt idx="1129" formatCode="_(&quot;$&quot;* #,##0_);_(&quot;$&quot;* \(#,##0\);_(&quot;$&quot;* &quot;-&quot;??_);_(@_)">
                  <c:v>33.543438247584177</c:v>
                </c:pt>
                <c:pt idx="1130" formatCode="_(&quot;$&quot;* #,##0_);_(&quot;$&quot;* \(#,##0\);_(&quot;$&quot;* &quot;-&quot;??_);_(@_)">
                  <c:v>86.617976941403001</c:v>
                </c:pt>
                <c:pt idx="1131" formatCode="_(&quot;$&quot;* #,##0_);_(&quot;$&quot;* \(#,##0\);_(&quot;$&quot;* &quot;-&quot;??_);_(@_)">
                  <c:v>55.514840944383259</c:v>
                </c:pt>
                <c:pt idx="1132" formatCode="_(&quot;$&quot;* #,##0_);_(&quot;$&quot;* \(#,##0\);_(&quot;$&quot;* &quot;-&quot;??_);_(@_)">
                  <c:v>61.76946621513563</c:v>
                </c:pt>
                <c:pt idx="1133" formatCode="_(&quot;$&quot;* #,##0_);_(&quot;$&quot;* \(#,##0\);_(&quot;$&quot;* &quot;-&quot;??_);_(@_)">
                  <c:v>87.493005285354712</c:v>
                </c:pt>
                <c:pt idx="1134" formatCode="_(&quot;$&quot;* #,##0_);_(&quot;$&quot;* \(#,##0\);_(&quot;$&quot;* &quot;-&quot;??_);_(@_)">
                  <c:v>110.68424407806637</c:v>
                </c:pt>
                <c:pt idx="1135" formatCode="_(&quot;$&quot;* #,##0_);_(&quot;$&quot;* \(#,##0\);_(&quot;$&quot;* &quot;-&quot;??_);_(@_)">
                  <c:v>22.724368815403277</c:v>
                </c:pt>
                <c:pt idx="1136" formatCode="_(&quot;$&quot;* #,##0_);_(&quot;$&quot;* \(#,##0\);_(&quot;$&quot;* &quot;-&quot;??_);_(@_)">
                  <c:v>92.481337152322837</c:v>
                </c:pt>
                <c:pt idx="1137" formatCode="_(&quot;$&quot;* #,##0_);_(&quot;$&quot;* \(#,##0\);_(&quot;$&quot;* &quot;-&quot;??_);_(@_)">
                  <c:v>51.547749451710395</c:v>
                </c:pt>
                <c:pt idx="1138" formatCode="_(&quot;$&quot;* #,##0_);_(&quot;$&quot;* \(#,##0\);_(&quot;$&quot;* &quot;-&quot;??_);_(@_)">
                  <c:v>63.474566100880402</c:v>
                </c:pt>
                <c:pt idx="1139" formatCode="_(&quot;$&quot;* #,##0_);_(&quot;$&quot;* \(#,##0\);_(&quot;$&quot;* &quot;-&quot;??_);_(@_)">
                  <c:v>50.034240868243955</c:v>
                </c:pt>
                <c:pt idx="1140" formatCode="_(&quot;$&quot;* #,##0_);_(&quot;$&quot;* \(#,##0\);_(&quot;$&quot;* &quot;-&quot;??_);_(@_)">
                  <c:v>76.220347597597581</c:v>
                </c:pt>
                <c:pt idx="1141" formatCode="_(&quot;$&quot;* #,##0_);_(&quot;$&quot;* \(#,##0\);_(&quot;$&quot;* &quot;-&quot;??_);_(@_)">
                  <c:v>41.024144880292639</c:v>
                </c:pt>
                <c:pt idx="1142" formatCode="_(&quot;$&quot;* #,##0_);_(&quot;$&quot;* \(#,##0\);_(&quot;$&quot;* &quot;-&quot;??_);_(@_)">
                  <c:v>101.19166181308093</c:v>
                </c:pt>
                <c:pt idx="1143" formatCode="_(&quot;$&quot;* #,##0_);_(&quot;$&quot;* \(#,##0\);_(&quot;$&quot;* &quot;-&quot;??_);_(@_)">
                  <c:v>16.181855851413697</c:v>
                </c:pt>
                <c:pt idx="1144" formatCode="_(&quot;$&quot;* #,##0_);_(&quot;$&quot;* \(#,##0\);_(&quot;$&quot;* &quot;-&quot;??_);_(@_)">
                  <c:v>74.501305085799856</c:v>
                </c:pt>
                <c:pt idx="1145" formatCode="_(&quot;$&quot;* #,##0_);_(&quot;$&quot;* \(#,##0\);_(&quot;$&quot;* &quot;-&quot;??_);_(@_)">
                  <c:v>40.492835778638891</c:v>
                </c:pt>
                <c:pt idx="1146" formatCode="_(&quot;$&quot;* #,##0_);_(&quot;$&quot;* \(#,##0\);_(&quot;$&quot;* &quot;-&quot;??_);_(@_)">
                  <c:v>46.361269532436431</c:v>
                </c:pt>
                <c:pt idx="1147" formatCode="_(&quot;$&quot;* #,##0_);_(&quot;$&quot;* \(#,##0\);_(&quot;$&quot;* &quot;-&quot;??_);_(@_)">
                  <c:v>74.299625984898682</c:v>
                </c:pt>
                <c:pt idx="1148" formatCode="_(&quot;$&quot;* #,##0_);_(&quot;$&quot;* \(#,##0\);_(&quot;$&quot;* &quot;-&quot;??_);_(@_)">
                  <c:v>51.57375055531417</c:v>
                </c:pt>
                <c:pt idx="1149" formatCode="_(&quot;$&quot;* #,##0_);_(&quot;$&quot;* \(#,##0\);_(&quot;$&quot;* &quot;-&quot;??_);_(@_)">
                  <c:v>87.693799437713849</c:v>
                </c:pt>
                <c:pt idx="1150" formatCode="_(&quot;$&quot;* #,##0_);_(&quot;$&quot;* \(#,##0\);_(&quot;$&quot;* &quot;-&quot;??_);_(@_)">
                  <c:v>69.29949426267747</c:v>
                </c:pt>
                <c:pt idx="1151" formatCode="_(&quot;$&quot;* #,##0_);_(&quot;$&quot;* \(#,##0\);_(&quot;$&quot;* &quot;-&quot;??_);_(@_)">
                  <c:v>64.646812576245068</c:v>
                </c:pt>
                <c:pt idx="1152" formatCode="_(&quot;$&quot;* #,##0_);_(&quot;$&quot;* \(#,##0\);_(&quot;$&quot;* &quot;-&quot;??_);_(@_)">
                  <c:v>76.44647101114397</c:v>
                </c:pt>
                <c:pt idx="1153" formatCode="_(&quot;$&quot;* #,##0_);_(&quot;$&quot;* \(#,##0\);_(&quot;$&quot;* &quot;-&quot;??_);_(@_)">
                  <c:v>75.858252454586236</c:v>
                </c:pt>
                <c:pt idx="1154" formatCode="_(&quot;$&quot;* #,##0_);_(&quot;$&quot;* \(#,##0\);_(&quot;$&quot;* &quot;-&quot;??_);_(@_)">
                  <c:v>57.023547825390281</c:v>
                </c:pt>
                <c:pt idx="1155" formatCode="_(&quot;$&quot;* #,##0_);_(&quot;$&quot;* \(#,##0\);_(&quot;$&quot;* &quot;-&quot;??_);_(@_)">
                  <c:v>66.299836549491715</c:v>
                </c:pt>
                <c:pt idx="1156" formatCode="_(&quot;$&quot;* #,##0_);_(&quot;$&quot;* \(#,##0\);_(&quot;$&quot;* &quot;-&quot;??_);_(@_)">
                  <c:v>42.378246805324387</c:v>
                </c:pt>
                <c:pt idx="1157" formatCode="_(&quot;$&quot;* #,##0_);_(&quot;$&quot;* \(#,##0\);_(&quot;$&quot;* &quot;-&quot;??_);_(@_)">
                  <c:v>66.223448322638589</c:v>
                </c:pt>
                <c:pt idx="1158" formatCode="_(&quot;$&quot;* #,##0_);_(&quot;$&quot;* \(#,##0\);_(&quot;$&quot;* &quot;-&quot;??_);_(@_)">
                  <c:v>16.140835883614759</c:v>
                </c:pt>
                <c:pt idx="1159" formatCode="_(&quot;$&quot;* #,##0_);_(&quot;$&quot;* \(#,##0\);_(&quot;$&quot;* &quot;-&quot;??_);_(@_)">
                  <c:v>89.344058958578472</c:v>
                </c:pt>
                <c:pt idx="1160" formatCode="_(&quot;$&quot;* #,##0_);_(&quot;$&quot;* \(#,##0\);_(&quot;$&quot;* &quot;-&quot;??_);_(@_)">
                  <c:v>52.313002028290065</c:v>
                </c:pt>
                <c:pt idx="1161" formatCode="_(&quot;$&quot;* #,##0_);_(&quot;$&quot;* \(#,##0\);_(&quot;$&quot;* &quot;-&quot;??_);_(@_)">
                  <c:v>38.202220396146004</c:v>
                </c:pt>
                <c:pt idx="1162" formatCode="_(&quot;$&quot;* #,##0_);_(&quot;$&quot;* \(#,##0\);_(&quot;$&quot;* &quot;-&quot;??_);_(@_)">
                  <c:v>70.878152750199163</c:v>
                </c:pt>
                <c:pt idx="1163" formatCode="_(&quot;$&quot;* #,##0_);_(&quot;$&quot;* \(#,##0\);_(&quot;$&quot;* &quot;-&quot;??_);_(@_)">
                  <c:v>62.027063102636873</c:v>
                </c:pt>
                <c:pt idx="1164" formatCode="_(&quot;$&quot;* #,##0_);_(&quot;$&quot;* \(#,##0\);_(&quot;$&quot;* &quot;-&quot;??_);_(@_)">
                  <c:v>14.621628680905191</c:v>
                </c:pt>
                <c:pt idx="1165" formatCode="_(&quot;$&quot;* #,##0_);_(&quot;$&quot;* \(#,##0\);_(&quot;$&quot;* &quot;-&quot;??_);_(@_)">
                  <c:v>84.093546505863827</c:v>
                </c:pt>
                <c:pt idx="1166" formatCode="_(&quot;$&quot;* #,##0_);_(&quot;$&quot;* \(#,##0\);_(&quot;$&quot;* &quot;-&quot;??_);_(@_)">
                  <c:v>89.644170392555779</c:v>
                </c:pt>
                <c:pt idx="1167" formatCode="_(&quot;$&quot;* #,##0_);_(&quot;$&quot;* \(#,##0\);_(&quot;$&quot;* &quot;-&quot;??_);_(@_)">
                  <c:v>67.202382282103713</c:v>
                </c:pt>
                <c:pt idx="1168" formatCode="_(&quot;$&quot;* #,##0_);_(&quot;$&quot;* \(#,##0\);_(&quot;$&quot;* &quot;-&quot;??_);_(@_)">
                  <c:v>56.530115593261293</c:v>
                </c:pt>
                <c:pt idx="1169" formatCode="_(&quot;$&quot;* #,##0_);_(&quot;$&quot;* \(#,##0\);_(&quot;$&quot;* &quot;-&quot;??_);_(@_)">
                  <c:v>20.143183656720481</c:v>
                </c:pt>
                <c:pt idx="1170" formatCode="_(&quot;$&quot;* #,##0_);_(&quot;$&quot;* \(#,##0\);_(&quot;$&quot;* &quot;-&quot;??_);_(@_)">
                  <c:v>61.442135921241288</c:v>
                </c:pt>
                <c:pt idx="1171" formatCode="_(&quot;$&quot;* #,##0_);_(&quot;$&quot;* \(#,##0\);_(&quot;$&quot;* &quot;-&quot;??_);_(@_)">
                  <c:v>106.58610171742004</c:v>
                </c:pt>
                <c:pt idx="1172" formatCode="_(&quot;$&quot;* #,##0_);_(&quot;$&quot;* \(#,##0\);_(&quot;$&quot;* &quot;-&quot;??_);_(@_)">
                  <c:v>60.314982491507237</c:v>
                </c:pt>
                <c:pt idx="1173" formatCode="_(&quot;$&quot;* #,##0_);_(&quot;$&quot;* \(#,##0\);_(&quot;$&quot;* &quot;-&quot;??_);_(@_)">
                  <c:v>27.878229989385197</c:v>
                </c:pt>
                <c:pt idx="1174" formatCode="_(&quot;$&quot;* #,##0_);_(&quot;$&quot;* \(#,##0\);_(&quot;$&quot;* &quot;-&quot;??_);_(@_)">
                  <c:v>66.368752599801283</c:v>
                </c:pt>
                <c:pt idx="1175" formatCode="_(&quot;$&quot;* #,##0_);_(&quot;$&quot;* \(#,##0\);_(&quot;$&quot;* &quot;-&quot;??_);_(@_)">
                  <c:v>123.92758012243169</c:v>
                </c:pt>
                <c:pt idx="1176" formatCode="_(&quot;$&quot;* #,##0_);_(&quot;$&quot;* \(#,##0\);_(&quot;$&quot;* &quot;-&quot;??_);_(@_)">
                  <c:v>57.87157651307259</c:v>
                </c:pt>
                <c:pt idx="1177" formatCode="_(&quot;$&quot;* #,##0_);_(&quot;$&quot;* \(#,##0\);_(&quot;$&quot;* &quot;-&quot;??_);_(@_)">
                  <c:v>96.477566427230272</c:v>
                </c:pt>
                <c:pt idx="1178" formatCode="_(&quot;$&quot;* #,##0_);_(&quot;$&quot;* \(#,##0\);_(&quot;$&quot;* &quot;-&quot;??_);_(@_)">
                  <c:v>53.529878026170181</c:v>
                </c:pt>
                <c:pt idx="1179" formatCode="_(&quot;$&quot;* #,##0_);_(&quot;$&quot;* \(#,##0\);_(&quot;$&quot;* &quot;-&quot;??_);_(@_)">
                  <c:v>60.573783092320276</c:v>
                </c:pt>
                <c:pt idx="1180" formatCode="_(&quot;$&quot;* #,##0_);_(&quot;$&quot;* \(#,##0\);_(&quot;$&quot;* &quot;-&quot;??_);_(@_)">
                  <c:v>74.91119715176923</c:v>
                </c:pt>
                <c:pt idx="1181" formatCode="_(&quot;$&quot;* #,##0_);_(&quot;$&quot;* \(#,##0\);_(&quot;$&quot;* &quot;-&quot;??_);_(@_)">
                  <c:v>54.685462178817119</c:v>
                </c:pt>
                <c:pt idx="1182" formatCode="_(&quot;$&quot;* #,##0_);_(&quot;$&quot;* \(#,##0\);_(&quot;$&quot;* &quot;-&quot;??_);_(@_)">
                  <c:v>39.45302833748508</c:v>
                </c:pt>
                <c:pt idx="1183" formatCode="_(&quot;$&quot;* #,##0_);_(&quot;$&quot;* \(#,##0\);_(&quot;$&quot;* &quot;-&quot;??_);_(@_)">
                  <c:v>106.75334306370722</c:v>
                </c:pt>
                <c:pt idx="1184" formatCode="_(&quot;$&quot;* #,##0_);_(&quot;$&quot;* \(#,##0\);_(&quot;$&quot;* &quot;-&quot;??_);_(@_)">
                  <c:v>27.290381500443374</c:v>
                </c:pt>
                <c:pt idx="1185" formatCode="_(&quot;$&quot;* #,##0_);_(&quot;$&quot;* \(#,##0\);_(&quot;$&quot;* &quot;-&quot;??_);_(@_)">
                  <c:v>59.364685643814674</c:v>
                </c:pt>
                <c:pt idx="1186" formatCode="_(&quot;$&quot;* #,##0_);_(&quot;$&quot;* \(#,##0\);_(&quot;$&quot;* &quot;-&quot;??_);_(@_)">
                  <c:v>103.27538728253427</c:v>
                </c:pt>
                <c:pt idx="1187" formatCode="_(&quot;$&quot;* #,##0_);_(&quot;$&quot;* \(#,##0\);_(&quot;$&quot;* &quot;-&quot;??_);_(@_)">
                  <c:v>69.276711588303471</c:v>
                </c:pt>
                <c:pt idx="1188" formatCode="_(&quot;$&quot;* #,##0_);_(&quot;$&quot;* \(#,##0\);_(&quot;$&quot;* &quot;-&quot;??_);_(@_)">
                  <c:v>53.814144913556532</c:v>
                </c:pt>
                <c:pt idx="1189" formatCode="_(&quot;$&quot;* #,##0_);_(&quot;$&quot;* \(#,##0\);_(&quot;$&quot;* &quot;-&quot;??_);_(@_)">
                  <c:v>42.346071372508469</c:v>
                </c:pt>
                <c:pt idx="1190" formatCode="_(&quot;$&quot;* #,##0_);_(&quot;$&quot;* \(#,##0\);_(&quot;$&quot;* &quot;-&quot;??_);_(@_)">
                  <c:v>46.79416269108782</c:v>
                </c:pt>
                <c:pt idx="1191" formatCode="_(&quot;$&quot;* #,##0_);_(&quot;$&quot;* \(#,##0\);_(&quot;$&quot;* &quot;-&quot;??_);_(@_)">
                  <c:v>64.415923789885028</c:v>
                </c:pt>
                <c:pt idx="1192" formatCode="_(&quot;$&quot;* #,##0_);_(&quot;$&quot;* \(#,##0\);_(&quot;$&quot;* &quot;-&quot;??_);_(@_)">
                  <c:v>39.9875678205876</c:v>
                </c:pt>
                <c:pt idx="1193" formatCode="_(&quot;$&quot;* #,##0_);_(&quot;$&quot;* \(#,##0\);_(&quot;$&quot;* &quot;-&quot;??_);_(@_)">
                  <c:v>65.419246866283444</c:v>
                </c:pt>
                <c:pt idx="1194" formatCode="_(&quot;$&quot;* #,##0_);_(&quot;$&quot;* \(#,##0\);_(&quot;$&quot;* &quot;-&quot;??_);_(@_)">
                  <c:v>95.214256758039184</c:v>
                </c:pt>
                <c:pt idx="1195" formatCode="_(&quot;$&quot;* #,##0_);_(&quot;$&quot;* \(#,##0\);_(&quot;$&quot;* &quot;-&quot;??_);_(@_)">
                  <c:v>45.800872458028216</c:v>
                </c:pt>
                <c:pt idx="1196" formatCode="_(&quot;$&quot;* #,##0_);_(&quot;$&quot;* \(#,##0\);_(&quot;$&quot;* &quot;-&quot;??_);_(@_)">
                  <c:v>31.276269937409179</c:v>
                </c:pt>
                <c:pt idx="1197" formatCode="_(&quot;$&quot;* #,##0_);_(&quot;$&quot;* \(#,##0\);_(&quot;$&quot;* &quot;-&quot;??_);_(@_)">
                  <c:v>38.221481237908236</c:v>
                </c:pt>
                <c:pt idx="1198" formatCode="_(&quot;$&quot;* #,##0_);_(&quot;$&quot;* \(#,##0\);_(&quot;$&quot;* &quot;-&quot;??_);_(@_)">
                  <c:v>53.679155232272478</c:v>
                </c:pt>
                <c:pt idx="1199" formatCode="_(&quot;$&quot;* #,##0_);_(&quot;$&quot;* \(#,##0\);_(&quot;$&quot;* &quot;-&quot;??_);_(@_)">
                  <c:v>46.594239572808775</c:v>
                </c:pt>
                <c:pt idx="1200" formatCode="_(&quot;$&quot;* #,##0_);_(&quot;$&quot;* \(#,##0\);_(&quot;$&quot;* &quot;-&quot;??_);_(@_)">
                  <c:v>79.356713604984748</c:v>
                </c:pt>
                <c:pt idx="1201" formatCode="_(&quot;$&quot;* #,##0_);_(&quot;$&quot;* \(#,##0\);_(&quot;$&quot;* &quot;-&quot;??_);_(@_)">
                  <c:v>47.268034648098507</c:v>
                </c:pt>
                <c:pt idx="1202" formatCode="_(&quot;$&quot;* #,##0_);_(&quot;$&quot;* \(#,##0\);_(&quot;$&quot;* &quot;-&quot;??_);_(@_)">
                  <c:v>68.521387675414829</c:v>
                </c:pt>
                <c:pt idx="1203" formatCode="_(&quot;$&quot;* #,##0_);_(&quot;$&quot;* \(#,##0\);_(&quot;$&quot;* &quot;-&quot;??_);_(@_)">
                  <c:v>27.374474612398242</c:v>
                </c:pt>
                <c:pt idx="1204" formatCode="_(&quot;$&quot;* #,##0_);_(&quot;$&quot;* \(#,##0\);_(&quot;$&quot;* &quot;-&quot;??_);_(@_)">
                  <c:v>104.43478822831489</c:v>
                </c:pt>
                <c:pt idx="1205" formatCode="_(&quot;$&quot;* #,##0_);_(&quot;$&quot;* \(#,##0\);_(&quot;$&quot;* &quot;-&quot;??_);_(@_)">
                  <c:v>113.07895340385201</c:v>
                </c:pt>
                <c:pt idx="1206" formatCode="_(&quot;$&quot;* #,##0_);_(&quot;$&quot;* \(#,##0\);_(&quot;$&quot;* &quot;-&quot;??_);_(@_)">
                  <c:v>45.954117751848081</c:v>
                </c:pt>
                <c:pt idx="1207" formatCode="_(&quot;$&quot;* #,##0_);_(&quot;$&quot;* \(#,##0\);_(&quot;$&quot;* &quot;-&quot;??_);_(@_)">
                  <c:v>87.833475624987656</c:v>
                </c:pt>
                <c:pt idx="1208" formatCode="_(&quot;$&quot;* #,##0_);_(&quot;$&quot;* \(#,##0\);_(&quot;$&quot;* &quot;-&quot;??_);_(@_)">
                  <c:v>101.59561830161864</c:v>
                </c:pt>
                <c:pt idx="1209" formatCode="_(&quot;$&quot;* #,##0_);_(&quot;$&quot;* \(#,##0\);_(&quot;$&quot;* &quot;-&quot;??_);_(@_)">
                  <c:v>78.288113604922415</c:v>
                </c:pt>
                <c:pt idx="1210" formatCode="_(&quot;$&quot;* #,##0_);_(&quot;$&quot;* \(#,##0\);_(&quot;$&quot;* &quot;-&quot;??_);_(@_)">
                  <c:v>64.710738199919106</c:v>
                </c:pt>
                <c:pt idx="1211" formatCode="_(&quot;$&quot;* #,##0_);_(&quot;$&quot;* \(#,##0\);_(&quot;$&quot;* &quot;-&quot;??_);_(@_)">
                  <c:v>17.132741822477328</c:v>
                </c:pt>
                <c:pt idx="1212" formatCode="_(&quot;$&quot;* #,##0_);_(&quot;$&quot;* \(#,##0\);_(&quot;$&quot;* &quot;-&quot;??_);_(@_)">
                  <c:v>41.105134207313462</c:v>
                </c:pt>
                <c:pt idx="1213" formatCode="_(&quot;$&quot;* #,##0_);_(&quot;$&quot;* \(#,##0\);_(&quot;$&quot;* &quot;-&quot;??_);_(@_)">
                  <c:v>133.79959380548172</c:v>
                </c:pt>
                <c:pt idx="1214" formatCode="_(&quot;$&quot;* #,##0_);_(&quot;$&quot;* \(#,##0\);_(&quot;$&quot;* &quot;-&quot;??_);_(@_)">
                  <c:v>46.257515120069812</c:v>
                </c:pt>
                <c:pt idx="1215" formatCode="_(&quot;$&quot;* #,##0_);_(&quot;$&quot;* \(#,##0\);_(&quot;$&quot;* &quot;-&quot;??_);_(@_)">
                  <c:v>100.11090336083547</c:v>
                </c:pt>
                <c:pt idx="1216" formatCode="_(&quot;$&quot;* #,##0_);_(&quot;$&quot;* \(#,##0\);_(&quot;$&quot;* &quot;-&quot;??_);_(@_)">
                  <c:v>40.503646687036522</c:v>
                </c:pt>
                <c:pt idx="1217" formatCode="_(&quot;$&quot;* #,##0_);_(&quot;$&quot;* \(#,##0\);_(&quot;$&quot;* &quot;-&quot;??_);_(@_)">
                  <c:v>40.778709558624875</c:v>
                </c:pt>
                <c:pt idx="1218" formatCode="_(&quot;$&quot;* #,##0_);_(&quot;$&quot;* \(#,##0\);_(&quot;$&quot;* &quot;-&quot;??_);_(@_)">
                  <c:v>49.841508818948434</c:v>
                </c:pt>
                <c:pt idx="1219" formatCode="_(&quot;$&quot;* #,##0_);_(&quot;$&quot;* \(#,##0\);_(&quot;$&quot;* &quot;-&quot;??_);_(@_)">
                  <c:v>76.069843398233445</c:v>
                </c:pt>
                <c:pt idx="1220" formatCode="_(&quot;$&quot;* #,##0_);_(&quot;$&quot;* \(#,##0\);_(&quot;$&quot;* &quot;-&quot;??_);_(@_)">
                  <c:v>104.3360998889174</c:v>
                </c:pt>
                <c:pt idx="1221" formatCode="_(&quot;$&quot;* #,##0_);_(&quot;$&quot;* \(#,##0\);_(&quot;$&quot;* &quot;-&quot;??_);_(@_)">
                  <c:v>75.526995260043122</c:v>
                </c:pt>
                <c:pt idx="1222" formatCode="_(&quot;$&quot;* #,##0_);_(&quot;$&quot;* \(#,##0\);_(&quot;$&quot;* &quot;-&quot;??_);_(@_)">
                  <c:v>31.150496009231407</c:v>
                </c:pt>
                <c:pt idx="1223" formatCode="_(&quot;$&quot;* #,##0_);_(&quot;$&quot;* \(#,##0\);_(&quot;$&quot;* &quot;-&quot;??_);_(@_)">
                  <c:v>27.575635008861639</c:v>
                </c:pt>
                <c:pt idx="1224" formatCode="_(&quot;$&quot;* #,##0_);_(&quot;$&quot;* \(#,##0\);_(&quot;$&quot;* &quot;-&quot;??_);_(@_)">
                  <c:v>62.037679469980361</c:v>
                </c:pt>
                <c:pt idx="1225" formatCode="_(&quot;$&quot;* #,##0_);_(&quot;$&quot;* \(#,##0\);_(&quot;$&quot;* &quot;-&quot;??_);_(@_)">
                  <c:v>90.195709729163269</c:v>
                </c:pt>
                <c:pt idx="1226" formatCode="_(&quot;$&quot;* #,##0_);_(&quot;$&quot;* \(#,##0\);_(&quot;$&quot;* &quot;-&quot;??_);_(@_)">
                  <c:v>45.204789934078477</c:v>
                </c:pt>
                <c:pt idx="1227" formatCode="_(&quot;$&quot;* #,##0_);_(&quot;$&quot;* \(#,##0\);_(&quot;$&quot;* &quot;-&quot;??_);_(@_)">
                  <c:v>66.852727091318783</c:v>
                </c:pt>
                <c:pt idx="1228" formatCode="_(&quot;$&quot;* #,##0_);_(&quot;$&quot;* \(#,##0\);_(&quot;$&quot;* &quot;-&quot;??_);_(@_)">
                  <c:v>33.102209089558549</c:v>
                </c:pt>
                <c:pt idx="1229" formatCode="_(&quot;$&quot;* #,##0_);_(&quot;$&quot;* \(#,##0\);_(&quot;$&quot;* &quot;-&quot;??_);_(@_)">
                  <c:v>42.061985940489393</c:v>
                </c:pt>
                <c:pt idx="1230" formatCode="_(&quot;$&quot;* #,##0_);_(&quot;$&quot;* \(#,##0\);_(&quot;$&quot;* &quot;-&quot;??_);_(@_)">
                  <c:v>35.01693616075211</c:v>
                </c:pt>
                <c:pt idx="1231" formatCode="_(&quot;$&quot;* #,##0_);_(&quot;$&quot;* \(#,##0\);_(&quot;$&quot;* &quot;-&quot;??_);_(@_)">
                  <c:v>35.492155857338659</c:v>
                </c:pt>
                <c:pt idx="1232" formatCode="_(&quot;$&quot;* #,##0_);_(&quot;$&quot;* \(#,##0\);_(&quot;$&quot;* &quot;-&quot;??_);_(@_)">
                  <c:v>51.062148387548014</c:v>
                </c:pt>
                <c:pt idx="1233" formatCode="_(&quot;$&quot;* #,##0_);_(&quot;$&quot;* \(#,##0\);_(&quot;$&quot;* &quot;-&quot;??_);_(@_)">
                  <c:v>66.586222279277067</c:v>
                </c:pt>
                <c:pt idx="1234" formatCode="_(&quot;$&quot;* #,##0_);_(&quot;$&quot;* \(#,##0\);_(&quot;$&quot;* &quot;-&quot;??_);_(@_)">
                  <c:v>64.370865216032342</c:v>
                </c:pt>
                <c:pt idx="1235" formatCode="_(&quot;$&quot;* #,##0_);_(&quot;$&quot;* \(#,##0\);_(&quot;$&quot;* &quot;-&quot;??_);_(@_)">
                  <c:v>31.83501950049288</c:v>
                </c:pt>
                <c:pt idx="1236" formatCode="_(&quot;$&quot;* #,##0_);_(&quot;$&quot;* \(#,##0\);_(&quot;$&quot;* &quot;-&quot;??_);_(@_)">
                  <c:v>61.410452975727139</c:v>
                </c:pt>
                <c:pt idx="1237" formatCode="_(&quot;$&quot;* #,##0_);_(&quot;$&quot;* \(#,##0\);_(&quot;$&quot;* &quot;-&quot;??_);_(@_)">
                  <c:v>48.695490890438009</c:v>
                </c:pt>
                <c:pt idx="1238" formatCode="_(&quot;$&quot;* #,##0_);_(&quot;$&quot;* \(#,##0\);_(&quot;$&quot;* &quot;-&quot;??_);_(@_)">
                  <c:v>62.324143025265087</c:v>
                </c:pt>
                <c:pt idx="1239" formatCode="_(&quot;$&quot;* #,##0_);_(&quot;$&quot;* \(#,##0\);_(&quot;$&quot;* &quot;-&quot;??_);_(@_)">
                  <c:v>38.587382665284025</c:v>
                </c:pt>
                <c:pt idx="1240" formatCode="_(&quot;$&quot;* #,##0_);_(&quot;$&quot;* \(#,##0\);_(&quot;$&quot;* &quot;-&quot;??_);_(@_)">
                  <c:v>85.747169980769243</c:v>
                </c:pt>
                <c:pt idx="1241" formatCode="_(&quot;$&quot;* #,##0_);_(&quot;$&quot;* \(#,##0\);_(&quot;$&quot;* &quot;-&quot;??_);_(@_)">
                  <c:v>62.472627543234054</c:v>
                </c:pt>
                <c:pt idx="1242" formatCode="_(&quot;$&quot;* #,##0_);_(&quot;$&quot;* \(#,##0\);_(&quot;$&quot;* &quot;-&quot;??_);_(@_)">
                  <c:v>77.820963019732645</c:v>
                </c:pt>
                <c:pt idx="1243" formatCode="_(&quot;$&quot;* #,##0_);_(&quot;$&quot;* \(#,##0\);_(&quot;$&quot;* &quot;-&quot;??_);_(@_)">
                  <c:v>47.604287825572754</c:v>
                </c:pt>
                <c:pt idx="1244" formatCode="_(&quot;$&quot;* #,##0_);_(&quot;$&quot;* \(#,##0\);_(&quot;$&quot;* &quot;-&quot;??_);_(@_)">
                  <c:v>87.368260973448372</c:v>
                </c:pt>
                <c:pt idx="1245" formatCode="_(&quot;$&quot;* #,##0_);_(&quot;$&quot;* \(#,##0\);_(&quot;$&quot;* &quot;-&quot;??_);_(@_)">
                  <c:v>65.21657944704846</c:v>
                </c:pt>
                <c:pt idx="1246" formatCode="_(&quot;$&quot;* #,##0_);_(&quot;$&quot;* \(#,##0\);_(&quot;$&quot;* &quot;-&quot;??_);_(@_)">
                  <c:v>99.17675292708995</c:v>
                </c:pt>
                <c:pt idx="1247" formatCode="_(&quot;$&quot;* #,##0_);_(&quot;$&quot;* \(#,##0\);_(&quot;$&quot;* &quot;-&quot;??_);_(@_)">
                  <c:v>102.73574828046932</c:v>
                </c:pt>
                <c:pt idx="1248" formatCode="_(&quot;$&quot;* #,##0_);_(&quot;$&quot;* \(#,##0\);_(&quot;$&quot;* &quot;-&quot;??_);_(@_)">
                  <c:v>85.249058851547417</c:v>
                </c:pt>
                <c:pt idx="1249" formatCode="_(&quot;$&quot;* #,##0_);_(&quot;$&quot;* \(#,##0\);_(&quot;$&quot;* &quot;-&quot;??_);_(@_)">
                  <c:v>47.753056582066918</c:v>
                </c:pt>
                <c:pt idx="1250" formatCode="_(&quot;$&quot;* #,##0_);_(&quot;$&quot;* \(#,##0\);_(&quot;$&quot;* &quot;-&quot;??_);_(@_)">
                  <c:v>95.343274572420114</c:v>
                </c:pt>
                <c:pt idx="1251" formatCode="_(&quot;$&quot;* #,##0_);_(&quot;$&quot;* \(#,##0\);_(&quot;$&quot;* &quot;-&quot;??_);_(@_)">
                  <c:v>44.192310985161789</c:v>
                </c:pt>
                <c:pt idx="1252" formatCode="_(&quot;$&quot;* #,##0_);_(&quot;$&quot;* \(#,##0\);_(&quot;$&quot;* &quot;-&quot;??_);_(@_)">
                  <c:v>52.124558036035026</c:v>
                </c:pt>
                <c:pt idx="1253" formatCode="_(&quot;$&quot;* #,##0_);_(&quot;$&quot;* \(#,##0\);_(&quot;$&quot;* &quot;-&quot;??_);_(@_)">
                  <c:v>93.12432731729227</c:v>
                </c:pt>
                <c:pt idx="1254" formatCode="_(&quot;$&quot;* #,##0_);_(&quot;$&quot;* \(#,##0\);_(&quot;$&quot;* &quot;-&quot;??_);_(@_)">
                  <c:v>68.897010180919665</c:v>
                </c:pt>
                <c:pt idx="1255" formatCode="_(&quot;$&quot;* #,##0_);_(&quot;$&quot;* \(#,##0\);_(&quot;$&quot;* &quot;-&quot;??_);_(@_)">
                  <c:v>91.036287545140823</c:v>
                </c:pt>
                <c:pt idx="1256" formatCode="_(&quot;$&quot;* #,##0_);_(&quot;$&quot;* \(#,##0\);_(&quot;$&quot;* &quot;-&quot;??_);_(@_)">
                  <c:v>42.011167661775673</c:v>
                </c:pt>
                <c:pt idx="1257" formatCode="_(&quot;$&quot;* #,##0_);_(&quot;$&quot;* \(#,##0\);_(&quot;$&quot;* &quot;-&quot;??_);_(@_)">
                  <c:v>86.253131262353563</c:v>
                </c:pt>
                <c:pt idx="1258" formatCode="_(&quot;$&quot;* #,##0_);_(&quot;$&quot;* \(#,##0\);_(&quot;$&quot;* &quot;-&quot;??_);_(@_)">
                  <c:v>31.96509807009933</c:v>
                </c:pt>
                <c:pt idx="1259" formatCode="_(&quot;$&quot;* #,##0_);_(&quot;$&quot;* \(#,##0\);_(&quot;$&quot;* &quot;-&quot;??_);_(@_)">
                  <c:v>50.130764109285757</c:v>
                </c:pt>
                <c:pt idx="1260" formatCode="_(&quot;$&quot;* #,##0_);_(&quot;$&quot;* \(#,##0\);_(&quot;$&quot;* &quot;-&quot;??_);_(@_)">
                  <c:v>45.324830744642</c:v>
                </c:pt>
                <c:pt idx="1261" formatCode="_(&quot;$&quot;* #,##0_);_(&quot;$&quot;* \(#,##0\);_(&quot;$&quot;* &quot;-&quot;??_);_(@_)">
                  <c:v>83.226848597668635</c:v>
                </c:pt>
                <c:pt idx="1262" formatCode="_(&quot;$&quot;* #,##0_);_(&quot;$&quot;* \(#,##0\);_(&quot;$&quot;* &quot;-&quot;??_);_(@_)">
                  <c:v>92.740887626100843</c:v>
                </c:pt>
                <c:pt idx="1263" formatCode="_(&quot;$&quot;* #,##0_);_(&quot;$&quot;* \(#,##0\);_(&quot;$&quot;* &quot;-&quot;??_);_(@_)">
                  <c:v>82.297267292102504</c:v>
                </c:pt>
                <c:pt idx="1264" formatCode="_(&quot;$&quot;* #,##0_);_(&quot;$&quot;* \(#,##0\);_(&quot;$&quot;* &quot;-&quot;??_);_(@_)">
                  <c:v>69.48287526392599</c:v>
                </c:pt>
                <c:pt idx="1265" formatCode="_(&quot;$&quot;* #,##0_);_(&quot;$&quot;* \(#,##0\);_(&quot;$&quot;* &quot;-&quot;??_);_(@_)">
                  <c:v>51.499027059424435</c:v>
                </c:pt>
                <c:pt idx="1266" formatCode="_(&quot;$&quot;* #,##0_);_(&quot;$&quot;* \(#,##0\);_(&quot;$&quot;* &quot;-&quot;??_);_(@_)">
                  <c:v>46.551047071561221</c:v>
                </c:pt>
                <c:pt idx="1267" formatCode="_(&quot;$&quot;* #,##0_);_(&quot;$&quot;* \(#,##0\);_(&quot;$&quot;* &quot;-&quot;??_);_(@_)">
                  <c:v>37.518675165071841</c:v>
                </c:pt>
                <c:pt idx="1268" formatCode="_(&quot;$&quot;* #,##0_);_(&quot;$&quot;* \(#,##0\);_(&quot;$&quot;* &quot;-&quot;??_);_(@_)">
                  <c:v>66.482300567092111</c:v>
                </c:pt>
                <c:pt idx="1269" formatCode="_(&quot;$&quot;* #,##0_);_(&quot;$&quot;* \(#,##0\);_(&quot;$&quot;* &quot;-&quot;??_);_(@_)">
                  <c:v>71.341999514058628</c:v>
                </c:pt>
                <c:pt idx="1270" formatCode="_(&quot;$&quot;* #,##0_);_(&quot;$&quot;* \(#,##0\);_(&quot;$&quot;* &quot;-&quot;??_);_(@_)">
                  <c:v>81.148775794463404</c:v>
                </c:pt>
                <c:pt idx="1271" formatCode="_(&quot;$&quot;* #,##0_);_(&quot;$&quot;* \(#,##0\);_(&quot;$&quot;* &quot;-&quot;??_);_(@_)">
                  <c:v>45.597454425756922</c:v>
                </c:pt>
                <c:pt idx="1272" formatCode="_(&quot;$&quot;* #,##0_);_(&quot;$&quot;* \(#,##0\);_(&quot;$&quot;* &quot;-&quot;??_);_(@_)">
                  <c:v>81.699103406944886</c:v>
                </c:pt>
                <c:pt idx="1273" formatCode="_(&quot;$&quot;* #,##0_);_(&quot;$&quot;* \(#,##0\);_(&quot;$&quot;* &quot;-&quot;??_);_(@_)">
                  <c:v>77.931864555182187</c:v>
                </c:pt>
                <c:pt idx="1274" formatCode="_(&quot;$&quot;* #,##0_);_(&quot;$&quot;* \(#,##0\);_(&quot;$&quot;* &quot;-&quot;??_);_(@_)">
                  <c:v>31.785457876523445</c:v>
                </c:pt>
                <c:pt idx="1275" formatCode="_(&quot;$&quot;* #,##0_);_(&quot;$&quot;* \(#,##0\);_(&quot;$&quot;* &quot;-&quot;??_);_(@_)">
                  <c:v>98.492742151332706</c:v>
                </c:pt>
                <c:pt idx="1276" formatCode="_(&quot;$&quot;* #,##0_);_(&quot;$&quot;* \(#,##0\);_(&quot;$&quot;* &quot;-&quot;??_);_(@_)">
                  <c:v>42.585585940829169</c:v>
                </c:pt>
                <c:pt idx="1277" formatCode="_(&quot;$&quot;* #,##0_);_(&quot;$&quot;* \(#,##0\);_(&quot;$&quot;* &quot;-&quot;??_);_(@_)">
                  <c:v>15.859042315550203</c:v>
                </c:pt>
                <c:pt idx="1278" formatCode="_(&quot;$&quot;* #,##0_);_(&quot;$&quot;* \(#,##0\);_(&quot;$&quot;* &quot;-&quot;??_);_(@_)">
                  <c:v>24.939841853596398</c:v>
                </c:pt>
                <c:pt idx="1279" formatCode="_(&quot;$&quot;* #,##0_);_(&quot;$&quot;* \(#,##0\);_(&quot;$&quot;* &quot;-&quot;??_);_(@_)">
                  <c:v>12.886119340016599</c:v>
                </c:pt>
                <c:pt idx="1280" formatCode="_(&quot;$&quot;* #,##0_);_(&quot;$&quot;* \(#,##0\);_(&quot;$&quot;* &quot;-&quot;??_);_(@_)">
                  <c:v>44.612044037520484</c:v>
                </c:pt>
                <c:pt idx="1281" formatCode="_(&quot;$&quot;* #,##0_);_(&quot;$&quot;* \(#,##0\);_(&quot;$&quot;* &quot;-&quot;??_);_(@_)">
                  <c:v>48.030006089322043</c:v>
                </c:pt>
                <c:pt idx="1282" formatCode="_(&quot;$&quot;* #,##0_);_(&quot;$&quot;* \(#,##0\);_(&quot;$&quot;* &quot;-&quot;??_);_(@_)">
                  <c:v>33.268506699970558</c:v>
                </c:pt>
                <c:pt idx="1283" formatCode="_(&quot;$&quot;* #,##0_);_(&quot;$&quot;* \(#,##0\);_(&quot;$&quot;* &quot;-&quot;??_);_(@_)">
                  <c:v>67.877893507768846</c:v>
                </c:pt>
                <c:pt idx="1284" formatCode="_(&quot;$&quot;* #,##0_);_(&quot;$&quot;* \(#,##0\);_(&quot;$&quot;* &quot;-&quot;??_);_(@_)">
                  <c:v>82.369068893438055</c:v>
                </c:pt>
                <c:pt idx="1285" formatCode="_(&quot;$&quot;* #,##0_);_(&quot;$&quot;* \(#,##0\);_(&quot;$&quot;* &quot;-&quot;??_);_(@_)">
                  <c:v>79.934158675248412</c:v>
                </c:pt>
                <c:pt idx="1286" formatCode="_(&quot;$&quot;* #,##0_);_(&quot;$&quot;* \(#,##0\);_(&quot;$&quot;* &quot;-&quot;??_);_(@_)">
                  <c:v>69.020279503911524</c:v>
                </c:pt>
                <c:pt idx="1287" formatCode="_(&quot;$&quot;* #,##0_);_(&quot;$&quot;* \(#,##0\);_(&quot;$&quot;* &quot;-&quot;??_);_(@_)">
                  <c:v>66.815454998893969</c:v>
                </c:pt>
                <c:pt idx="1288" formatCode="_(&quot;$&quot;* #,##0_);_(&quot;$&quot;* \(#,##0\);_(&quot;$&quot;* &quot;-&quot;??_);_(@_)">
                  <c:v>76.969856195418956</c:v>
                </c:pt>
                <c:pt idx="1289" formatCode="_(&quot;$&quot;* #,##0_);_(&quot;$&quot;* \(#,##0\);_(&quot;$&quot;* &quot;-&quot;??_);_(@_)">
                  <c:v>31.799479333123255</c:v>
                </c:pt>
                <c:pt idx="1290" formatCode="_(&quot;$&quot;* #,##0_);_(&quot;$&quot;* \(#,##0\);_(&quot;$&quot;* &quot;-&quot;??_);_(@_)">
                  <c:v>78.396021215158555</c:v>
                </c:pt>
                <c:pt idx="1291" formatCode="_(&quot;$&quot;* #,##0_);_(&quot;$&quot;* \(#,##0\);_(&quot;$&quot;* &quot;-&quot;??_);_(@_)">
                  <c:v>35.650267322176539</c:v>
                </c:pt>
                <c:pt idx="1292" formatCode="_(&quot;$&quot;* #,##0_);_(&quot;$&quot;* \(#,##0\);_(&quot;$&quot;* &quot;-&quot;??_);_(@_)">
                  <c:v>89.202796371571353</c:v>
                </c:pt>
                <c:pt idx="1293" formatCode="_(&quot;$&quot;* #,##0_);_(&quot;$&quot;* \(#,##0\);_(&quot;$&quot;* &quot;-&quot;??_);_(@_)">
                  <c:v>31.980110678446565</c:v>
                </c:pt>
                <c:pt idx="1294" formatCode="_(&quot;$&quot;* #,##0_);_(&quot;$&quot;* \(#,##0\);_(&quot;$&quot;* &quot;-&quot;??_);_(@_)">
                  <c:v>42.241589588913733</c:v>
                </c:pt>
                <c:pt idx="1295" formatCode="_(&quot;$&quot;* #,##0_);_(&quot;$&quot;* \(#,##0\);_(&quot;$&quot;* &quot;-&quot;??_);_(@_)">
                  <c:v>67.021332023886856</c:v>
                </c:pt>
                <c:pt idx="1296" formatCode="_(&quot;$&quot;* #,##0_);_(&quot;$&quot;* \(#,##0\);_(&quot;$&quot;* &quot;-&quot;??_);_(@_)">
                  <c:v>59.360439641875743</c:v>
                </c:pt>
                <c:pt idx="1297" formatCode="_(&quot;$&quot;* #,##0_);_(&quot;$&quot;* \(#,##0\);_(&quot;$&quot;* &quot;-&quot;??_);_(@_)">
                  <c:v>33.794427074972354</c:v>
                </c:pt>
                <c:pt idx="1298" formatCode="_(&quot;$&quot;* #,##0_);_(&quot;$&quot;* \(#,##0\);_(&quot;$&quot;* &quot;-&quot;??_);_(@_)">
                  <c:v>30.612340508008394</c:v>
                </c:pt>
                <c:pt idx="1299" formatCode="_(&quot;$&quot;* #,##0_);_(&quot;$&quot;* \(#,##0\);_(&quot;$&quot;* &quot;-&quot;??_);_(@_)">
                  <c:v>31.656709761102618</c:v>
                </c:pt>
                <c:pt idx="1300" formatCode="_(&quot;$&quot;* #,##0_);_(&quot;$&quot;* \(#,##0\);_(&quot;$&quot;* &quot;-&quot;??_);_(@_)">
                  <c:v>46.517712134684977</c:v>
                </c:pt>
                <c:pt idx="1301" formatCode="_(&quot;$&quot;* #,##0_);_(&quot;$&quot;* \(#,##0\);_(&quot;$&quot;* &quot;-&quot;??_);_(@_)">
                  <c:v>104.77186568163674</c:v>
                </c:pt>
                <c:pt idx="1302" formatCode="_(&quot;$&quot;* #,##0_);_(&quot;$&quot;* \(#,##0\);_(&quot;$&quot;* &quot;-&quot;??_);_(@_)">
                  <c:v>34.828912444399158</c:v>
                </c:pt>
                <c:pt idx="1303" formatCode="_(&quot;$&quot;* #,##0_);_(&quot;$&quot;* \(#,##0\);_(&quot;$&quot;* &quot;-&quot;??_);_(@_)">
                  <c:v>52.104721769731206</c:v>
                </c:pt>
                <c:pt idx="1304" formatCode="_(&quot;$&quot;* #,##0_);_(&quot;$&quot;* \(#,##0\);_(&quot;$&quot;* &quot;-&quot;??_);_(@_)">
                  <c:v>43.126519491276717</c:v>
                </c:pt>
                <c:pt idx="1305" formatCode="_(&quot;$&quot;* #,##0_);_(&quot;$&quot;* \(#,##0\);_(&quot;$&quot;* &quot;-&quot;??_);_(@_)">
                  <c:v>76.636000061854006</c:v>
                </c:pt>
                <c:pt idx="1306" formatCode="_(&quot;$&quot;* #,##0_);_(&quot;$&quot;* \(#,##0\);_(&quot;$&quot;* &quot;-&quot;??_);_(@_)">
                  <c:v>63.731768507820739</c:v>
                </c:pt>
                <c:pt idx="1307" formatCode="_(&quot;$&quot;* #,##0_);_(&quot;$&quot;* \(#,##0\);_(&quot;$&quot;* &quot;-&quot;??_);_(@_)">
                  <c:v>70.684253546606982</c:v>
                </c:pt>
                <c:pt idx="1308" formatCode="_(&quot;$&quot;* #,##0_);_(&quot;$&quot;* \(#,##0\);_(&quot;$&quot;* &quot;-&quot;??_);_(@_)">
                  <c:v>50.647255721984585</c:v>
                </c:pt>
                <c:pt idx="1309" formatCode="_(&quot;$&quot;* #,##0_);_(&quot;$&quot;* \(#,##0\);_(&quot;$&quot;* &quot;-&quot;??_);_(@_)">
                  <c:v>58.294967798306125</c:v>
                </c:pt>
                <c:pt idx="1310" formatCode="_(&quot;$&quot;* #,##0_);_(&quot;$&quot;* \(#,##0\);_(&quot;$&quot;* &quot;-&quot;??_);_(@_)">
                  <c:v>80.813657715752569</c:v>
                </c:pt>
                <c:pt idx="1311" formatCode="_(&quot;$&quot;* #,##0_);_(&quot;$&quot;* \(#,##0\);_(&quot;$&quot;* &quot;-&quot;??_);_(@_)">
                  <c:v>93.235259322602744</c:v>
                </c:pt>
                <c:pt idx="1312" formatCode="_(&quot;$&quot;* #,##0_);_(&quot;$&quot;* \(#,##0\);_(&quot;$&quot;* &quot;-&quot;??_);_(@_)">
                  <c:v>79.960713291576425</c:v>
                </c:pt>
                <c:pt idx="1313" formatCode="_(&quot;$&quot;* #,##0_);_(&quot;$&quot;* \(#,##0\);_(&quot;$&quot;* &quot;-&quot;??_);_(@_)">
                  <c:v>69.367194268491446</c:v>
                </c:pt>
                <c:pt idx="1314" formatCode="_(&quot;$&quot;* #,##0_);_(&quot;$&quot;* \(#,##0\);_(&quot;$&quot;* &quot;-&quot;??_);_(@_)">
                  <c:v>29.958909118750153</c:v>
                </c:pt>
                <c:pt idx="1315" formatCode="_(&quot;$&quot;* #,##0_);_(&quot;$&quot;* \(#,##0\);_(&quot;$&quot;* &quot;-&quot;??_);_(@_)">
                  <c:v>51.695787030065375</c:v>
                </c:pt>
                <c:pt idx="1316" formatCode="_(&quot;$&quot;* #,##0_);_(&quot;$&quot;* \(#,##0\);_(&quot;$&quot;* &quot;-&quot;??_);_(@_)">
                  <c:v>16.360969709283662</c:v>
                </c:pt>
                <c:pt idx="1317" formatCode="_(&quot;$&quot;* #,##0_);_(&quot;$&quot;* \(#,##0\);_(&quot;$&quot;* &quot;-&quot;??_);_(@_)">
                  <c:v>31.754059121944003</c:v>
                </c:pt>
                <c:pt idx="1318" formatCode="_(&quot;$&quot;* #,##0_);_(&quot;$&quot;* \(#,##0\);_(&quot;$&quot;* &quot;-&quot;??_);_(@_)">
                  <c:v>58.949266779889527</c:v>
                </c:pt>
                <c:pt idx="1319" formatCode="_(&quot;$&quot;* #,##0_);_(&quot;$&quot;* \(#,##0\);_(&quot;$&quot;* &quot;-&quot;??_);_(@_)">
                  <c:v>47.293814274414395</c:v>
                </c:pt>
                <c:pt idx="1320" formatCode="_(&quot;$&quot;* #,##0_);_(&quot;$&quot;* \(#,##0\);_(&quot;$&quot;* &quot;-&quot;??_);_(@_)">
                  <c:v>57.104233805371386</c:v>
                </c:pt>
                <c:pt idx="1321" formatCode="_(&quot;$&quot;* #,##0_);_(&quot;$&quot;* \(#,##0\);_(&quot;$&quot;* &quot;-&quot;??_);_(@_)">
                  <c:v>47.719767824150296</c:v>
                </c:pt>
                <c:pt idx="1322" formatCode="_(&quot;$&quot;* #,##0_);_(&quot;$&quot;* \(#,##0\);_(&quot;$&quot;* &quot;-&quot;??_);_(@_)">
                  <c:v>42.437792037250716</c:v>
                </c:pt>
                <c:pt idx="1323" formatCode="_(&quot;$&quot;* #,##0_);_(&quot;$&quot;* \(#,##0\);_(&quot;$&quot;* &quot;-&quot;??_);_(@_)">
                  <c:v>49.972860142838101</c:v>
                </c:pt>
                <c:pt idx="1324" formatCode="_(&quot;$&quot;* #,##0_);_(&quot;$&quot;* \(#,##0\);_(&quot;$&quot;* &quot;-&quot;??_);_(@_)">
                  <c:v>60.568468066402573</c:v>
                </c:pt>
                <c:pt idx="1325" formatCode="_(&quot;$&quot;* #,##0_);_(&quot;$&quot;* \(#,##0\);_(&quot;$&quot;* &quot;-&quot;??_);_(@_)">
                  <c:v>86.882182307552867</c:v>
                </c:pt>
                <c:pt idx="1326" formatCode="_(&quot;$&quot;* #,##0_);_(&quot;$&quot;* \(#,##0\);_(&quot;$&quot;* &quot;-&quot;??_);_(@_)">
                  <c:v>92.925387477107932</c:v>
                </c:pt>
                <c:pt idx="1327" formatCode="_(&quot;$&quot;* #,##0_);_(&quot;$&quot;* \(#,##0\);_(&quot;$&quot;* &quot;-&quot;??_);_(@_)">
                  <c:v>45.758087470416385</c:v>
                </c:pt>
                <c:pt idx="1328" formatCode="_(&quot;$&quot;* #,##0_);_(&quot;$&quot;* \(#,##0\);_(&quot;$&quot;* &quot;-&quot;??_);_(@_)">
                  <c:v>39.555446990820307</c:v>
                </c:pt>
                <c:pt idx="1329" formatCode="_(&quot;$&quot;* #,##0_);_(&quot;$&quot;* \(#,##0\);_(&quot;$&quot;* &quot;-&quot;??_);_(@_)">
                  <c:v>17.481741326703588</c:v>
                </c:pt>
                <c:pt idx="1330" formatCode="_(&quot;$&quot;* #,##0_);_(&quot;$&quot;* \(#,##0\);_(&quot;$&quot;* &quot;-&quot;??_);_(@_)">
                  <c:v>19.933695643413202</c:v>
                </c:pt>
                <c:pt idx="1331" formatCode="_(&quot;$&quot;* #,##0_);_(&quot;$&quot;* \(#,##0\);_(&quot;$&quot;* &quot;-&quot;??_);_(@_)">
                  <c:v>46.63792335651037</c:v>
                </c:pt>
                <c:pt idx="1332" formatCode="_(&quot;$&quot;* #,##0_);_(&quot;$&quot;* \(#,##0\);_(&quot;$&quot;* &quot;-&quot;??_);_(@_)">
                  <c:v>73.482704132163676</c:v>
                </c:pt>
                <c:pt idx="1333" formatCode="_(&quot;$&quot;* #,##0_);_(&quot;$&quot;* \(#,##0\);_(&quot;$&quot;* &quot;-&quot;??_);_(@_)">
                  <c:v>57.650159951689169</c:v>
                </c:pt>
                <c:pt idx="1334" formatCode="_(&quot;$&quot;* #,##0_);_(&quot;$&quot;* \(#,##0\);_(&quot;$&quot;* &quot;-&quot;??_);_(@_)">
                  <c:v>43.218728806653502</c:v>
                </c:pt>
                <c:pt idx="1335" formatCode="_(&quot;$&quot;* #,##0_);_(&quot;$&quot;* \(#,##0\);_(&quot;$&quot;* &quot;-&quot;??_);_(@_)">
                  <c:v>79.368785646661635</c:v>
                </c:pt>
                <c:pt idx="1336" formatCode="_(&quot;$&quot;* #,##0_);_(&quot;$&quot;* \(#,##0\);_(&quot;$&quot;* &quot;-&quot;??_);_(@_)">
                  <c:v>70.903956145315462</c:v>
                </c:pt>
                <c:pt idx="1337" formatCode="_(&quot;$&quot;* #,##0_);_(&quot;$&quot;* \(#,##0\);_(&quot;$&quot;* &quot;-&quot;??_);_(@_)">
                  <c:v>82.113635345058654</c:v>
                </c:pt>
                <c:pt idx="1338" formatCode="_(&quot;$&quot;* #,##0_);_(&quot;$&quot;* \(#,##0\);_(&quot;$&quot;* &quot;-&quot;??_);_(@_)">
                  <c:v>45.340295786272812</c:v>
                </c:pt>
                <c:pt idx="1339" formatCode="_(&quot;$&quot;* #,##0_);_(&quot;$&quot;* \(#,##0\);_(&quot;$&quot;* &quot;-&quot;??_);_(@_)">
                  <c:v>21.890289470249392</c:v>
                </c:pt>
                <c:pt idx="1340" formatCode="_(&quot;$&quot;* #,##0_);_(&quot;$&quot;* \(#,##0\);_(&quot;$&quot;* &quot;-&quot;??_);_(@_)">
                  <c:v>96.600154079718124</c:v>
                </c:pt>
                <c:pt idx="1341" formatCode="_(&quot;$&quot;* #,##0_);_(&quot;$&quot;* \(#,##0\);_(&quot;$&quot;* &quot;-&quot;??_);_(@_)">
                  <c:v>46.578211619493587</c:v>
                </c:pt>
                <c:pt idx="1342" formatCode="_(&quot;$&quot;* #,##0_);_(&quot;$&quot;* \(#,##0\);_(&quot;$&quot;* &quot;-&quot;??_);_(@_)">
                  <c:v>78.218984872878366</c:v>
                </c:pt>
                <c:pt idx="1343" formatCode="_(&quot;$&quot;* #,##0_);_(&quot;$&quot;* \(#,##0\);_(&quot;$&quot;* &quot;-&quot;??_);_(@_)">
                  <c:v>51.968655374389968</c:v>
                </c:pt>
                <c:pt idx="1344" formatCode="_(&quot;$&quot;* #,##0_);_(&quot;$&quot;* \(#,##0\);_(&quot;$&quot;* &quot;-&quot;??_);_(@_)">
                  <c:v>108.79866295489047</c:v>
                </c:pt>
                <c:pt idx="1345" formatCode="_(&quot;$&quot;* #,##0_);_(&quot;$&quot;* \(#,##0\);_(&quot;$&quot;* &quot;-&quot;??_);_(@_)">
                  <c:v>31.357409976490842</c:v>
                </c:pt>
                <c:pt idx="1346" formatCode="_(&quot;$&quot;* #,##0_);_(&quot;$&quot;* \(#,##0\);_(&quot;$&quot;* &quot;-&quot;??_);_(@_)">
                  <c:v>74.104597701907053</c:v>
                </c:pt>
                <c:pt idx="1347" formatCode="_(&quot;$&quot;* #,##0_);_(&quot;$&quot;* \(#,##0\);_(&quot;$&quot;* &quot;-&quot;??_);_(@_)">
                  <c:v>77.501567438352154</c:v>
                </c:pt>
                <c:pt idx="1348" formatCode="_(&quot;$&quot;* #,##0_);_(&quot;$&quot;* \(#,##0\);_(&quot;$&quot;* &quot;-&quot;??_);_(@_)">
                  <c:v>42.754039680902409</c:v>
                </c:pt>
                <c:pt idx="1349" formatCode="_(&quot;$&quot;* #,##0_);_(&quot;$&quot;* \(#,##0\);_(&quot;$&quot;* &quot;-&quot;??_);_(@_)">
                  <c:v>46.38956763696342</c:v>
                </c:pt>
                <c:pt idx="1350" formatCode="_(&quot;$&quot;* #,##0_);_(&quot;$&quot;* \(#,##0\);_(&quot;$&quot;* &quot;-&quot;??_);_(@_)">
                  <c:v>44.530985684449888</c:v>
                </c:pt>
                <c:pt idx="1351" formatCode="_(&quot;$&quot;* #,##0_);_(&quot;$&quot;* \(#,##0\);_(&quot;$&quot;* &quot;-&quot;??_);_(@_)">
                  <c:v>34.563529398681538</c:v>
                </c:pt>
                <c:pt idx="1352" formatCode="_(&quot;$&quot;* #,##0_);_(&quot;$&quot;* \(#,##0\);_(&quot;$&quot;* &quot;-&quot;??_);_(@_)">
                  <c:v>86.36214452887279</c:v>
                </c:pt>
                <c:pt idx="1353" formatCode="_(&quot;$&quot;* #,##0_);_(&quot;$&quot;* \(#,##0\);_(&quot;$&quot;* &quot;-&quot;??_);_(@_)">
                  <c:v>18.907778333736555</c:v>
                </c:pt>
                <c:pt idx="1354" formatCode="_(&quot;$&quot;* #,##0_);_(&quot;$&quot;* \(#,##0\);_(&quot;$&quot;* &quot;-&quot;??_);_(@_)">
                  <c:v>89.289673582724703</c:v>
                </c:pt>
                <c:pt idx="1355" formatCode="_(&quot;$&quot;* #,##0_);_(&quot;$&quot;* \(#,##0\);_(&quot;$&quot;* &quot;-&quot;??_);_(@_)">
                  <c:v>45.04132122137937</c:v>
                </c:pt>
                <c:pt idx="1356" formatCode="_(&quot;$&quot;* #,##0_);_(&quot;$&quot;* \(#,##0\);_(&quot;$&quot;* &quot;-&quot;??_);_(@_)">
                  <c:v>67.741124121862541</c:v>
                </c:pt>
                <c:pt idx="1357" formatCode="_(&quot;$&quot;* #,##0_);_(&quot;$&quot;* \(#,##0\);_(&quot;$&quot;* &quot;-&quot;??_);_(@_)">
                  <c:v>49.848086925949396</c:v>
                </c:pt>
                <c:pt idx="1358" formatCode="_(&quot;$&quot;* #,##0_);_(&quot;$&quot;* \(#,##0\);_(&quot;$&quot;* &quot;-&quot;??_);_(@_)">
                  <c:v>38.317646726660378</c:v>
                </c:pt>
                <c:pt idx="1359" formatCode="_(&quot;$&quot;* #,##0_);_(&quot;$&quot;* \(#,##0\);_(&quot;$&quot;* &quot;-&quot;??_);_(@_)">
                  <c:v>83.168169214875633</c:v>
                </c:pt>
                <c:pt idx="1360" formatCode="_(&quot;$&quot;* #,##0_);_(&quot;$&quot;* \(#,##0\);_(&quot;$&quot;* &quot;-&quot;??_);_(@_)">
                  <c:v>58.299529026754776</c:v>
                </c:pt>
                <c:pt idx="1361" formatCode="_(&quot;$&quot;* #,##0_);_(&quot;$&quot;* \(#,##0\);_(&quot;$&quot;* &quot;-&quot;??_);_(@_)">
                  <c:v>78.097715278791085</c:v>
                </c:pt>
                <c:pt idx="1362" formatCode="_(&quot;$&quot;* #,##0_);_(&quot;$&quot;* \(#,##0\);_(&quot;$&quot;* &quot;-&quot;??_);_(@_)">
                  <c:v>48.417053574321066</c:v>
                </c:pt>
                <c:pt idx="1363" formatCode="_(&quot;$&quot;* #,##0_);_(&quot;$&quot;* \(#,##0\);_(&quot;$&quot;* &quot;-&quot;??_);_(@_)">
                  <c:v>63.547250427819542</c:v>
                </c:pt>
                <c:pt idx="1364" formatCode="_(&quot;$&quot;* #,##0_);_(&quot;$&quot;* \(#,##0\);_(&quot;$&quot;* &quot;-&quot;??_);_(@_)">
                  <c:v>33.843075723605232</c:v>
                </c:pt>
                <c:pt idx="1365" formatCode="_(&quot;$&quot;* #,##0_);_(&quot;$&quot;* \(#,##0\);_(&quot;$&quot;* &quot;-&quot;??_);_(@_)">
                  <c:v>35.952241038859547</c:v>
                </c:pt>
                <c:pt idx="1366" formatCode="_(&quot;$&quot;* #,##0_);_(&quot;$&quot;* \(#,##0\);_(&quot;$&quot;* &quot;-&quot;??_);_(@_)">
                  <c:v>22.287783930618836</c:v>
                </c:pt>
                <c:pt idx="1367" formatCode="_(&quot;$&quot;* #,##0_);_(&quot;$&quot;* \(#,##0\);_(&quot;$&quot;* &quot;-&quot;??_);_(@_)">
                  <c:v>93.982140057319583</c:v>
                </c:pt>
                <c:pt idx="1368" formatCode="_(&quot;$&quot;* #,##0_);_(&quot;$&quot;* \(#,##0\);_(&quot;$&quot;* &quot;-&quot;??_);_(@_)">
                  <c:v>10.179373163614185</c:v>
                </c:pt>
                <c:pt idx="1369" formatCode="_(&quot;$&quot;* #,##0_);_(&quot;$&quot;* \(#,##0\);_(&quot;$&quot;* &quot;-&quot;??_);_(@_)">
                  <c:v>91.50128611570095</c:v>
                </c:pt>
                <c:pt idx="1370" formatCode="_(&quot;$&quot;* #,##0_);_(&quot;$&quot;* \(#,##0\);_(&quot;$&quot;* &quot;-&quot;??_);_(@_)">
                  <c:v>41.917513945350407</c:v>
                </c:pt>
                <c:pt idx="1371" formatCode="_(&quot;$&quot;* #,##0_);_(&quot;$&quot;* \(#,##0\);_(&quot;$&quot;* &quot;-&quot;??_);_(@_)">
                  <c:v>37.02746897093995</c:v>
                </c:pt>
                <c:pt idx="1372" formatCode="_(&quot;$&quot;* #,##0_);_(&quot;$&quot;* \(#,##0\);_(&quot;$&quot;* &quot;-&quot;??_);_(@_)">
                  <c:v>59.492307760548087</c:v>
                </c:pt>
                <c:pt idx="1373" formatCode="_(&quot;$&quot;* #,##0_);_(&quot;$&quot;* \(#,##0\);_(&quot;$&quot;* &quot;-&quot;??_);_(@_)">
                  <c:v>28.2769853074571</c:v>
                </c:pt>
                <c:pt idx="1374" formatCode="_(&quot;$&quot;* #,##0_);_(&quot;$&quot;* \(#,##0\);_(&quot;$&quot;* &quot;-&quot;??_);_(@_)">
                  <c:v>32.836012536685111</c:v>
                </c:pt>
                <c:pt idx="1375" formatCode="_(&quot;$&quot;* #,##0_);_(&quot;$&quot;* \(#,##0\);_(&quot;$&quot;* &quot;-&quot;??_);_(@_)">
                  <c:v>53.603411528839203</c:v>
                </c:pt>
                <c:pt idx="1376" formatCode="_(&quot;$&quot;* #,##0_);_(&quot;$&quot;* \(#,##0\);_(&quot;$&quot;* &quot;-&quot;??_);_(@_)">
                  <c:v>92.207761693518634</c:v>
                </c:pt>
                <c:pt idx="1377" formatCode="_(&quot;$&quot;* #,##0_);_(&quot;$&quot;* \(#,##0\);_(&quot;$&quot;* &quot;-&quot;??_);_(@_)">
                  <c:v>51.195620962155111</c:v>
                </c:pt>
                <c:pt idx="1378" formatCode="_(&quot;$&quot;* #,##0_);_(&quot;$&quot;* \(#,##0\);_(&quot;$&quot;* &quot;-&quot;??_);_(@_)">
                  <c:v>34.776149322628797</c:v>
                </c:pt>
                <c:pt idx="1379" formatCode="_(&quot;$&quot;* #,##0_);_(&quot;$&quot;* \(#,##0\);_(&quot;$&quot;* &quot;-&quot;??_);_(@_)">
                  <c:v>38.869814118710458</c:v>
                </c:pt>
                <c:pt idx="1380" formatCode="_(&quot;$&quot;* #,##0_);_(&quot;$&quot;* \(#,##0\);_(&quot;$&quot;* &quot;-&quot;??_);_(@_)">
                  <c:v>81.091406931835294</c:v>
                </c:pt>
                <c:pt idx="1381" formatCode="_(&quot;$&quot;* #,##0_);_(&quot;$&quot;* \(#,##0\);_(&quot;$&quot;* &quot;-&quot;??_);_(@_)">
                  <c:v>93.085185778258165</c:v>
                </c:pt>
                <c:pt idx="1382" formatCode="_(&quot;$&quot;* #,##0_);_(&quot;$&quot;* \(#,##0\);_(&quot;$&quot;* &quot;-&quot;??_);_(@_)">
                  <c:v>49.291328194845185</c:v>
                </c:pt>
                <c:pt idx="1383" formatCode="_(&quot;$&quot;* #,##0_);_(&quot;$&quot;* \(#,##0\);_(&quot;$&quot;* &quot;-&quot;??_);_(@_)">
                  <c:v>47.338851848223115</c:v>
                </c:pt>
                <c:pt idx="1384" formatCode="_(&quot;$&quot;* #,##0_);_(&quot;$&quot;* \(#,##0\);_(&quot;$&quot;* &quot;-&quot;??_);_(@_)">
                  <c:v>70.698342865048176</c:v>
                </c:pt>
                <c:pt idx="1385" formatCode="_(&quot;$&quot;* #,##0_);_(&quot;$&quot;* \(#,##0\);_(&quot;$&quot;* &quot;-&quot;??_);_(@_)">
                  <c:v>113.5436249020003</c:v>
                </c:pt>
                <c:pt idx="1386" formatCode="_(&quot;$&quot;* #,##0_);_(&quot;$&quot;* \(#,##0\);_(&quot;$&quot;* &quot;-&quot;??_);_(@_)">
                  <c:v>98.773550425201279</c:v>
                </c:pt>
                <c:pt idx="1387" formatCode="_(&quot;$&quot;* #,##0_);_(&quot;$&quot;* \(#,##0\);_(&quot;$&quot;* &quot;-&quot;??_);_(@_)">
                  <c:v>96.664851065706515</c:v>
                </c:pt>
                <c:pt idx="1388" formatCode="_(&quot;$&quot;* #,##0_);_(&quot;$&quot;* \(#,##0\);_(&quot;$&quot;* &quot;-&quot;??_);_(@_)">
                  <c:v>46.030994009293629</c:v>
                </c:pt>
                <c:pt idx="1389" formatCode="_(&quot;$&quot;* #,##0_);_(&quot;$&quot;* \(#,##0\);_(&quot;$&quot;* &quot;-&quot;??_);_(@_)">
                  <c:v>37.913718840785933</c:v>
                </c:pt>
                <c:pt idx="1390" formatCode="_(&quot;$&quot;* #,##0_);_(&quot;$&quot;* \(#,##0\);_(&quot;$&quot;* &quot;-&quot;??_);_(@_)">
                  <c:v>70.63207556210331</c:v>
                </c:pt>
                <c:pt idx="1391" formatCode="_(&quot;$&quot;* #,##0_);_(&quot;$&quot;* \(#,##0\);_(&quot;$&quot;* &quot;-&quot;??_);_(@_)">
                  <c:v>54.719020447850546</c:v>
                </c:pt>
                <c:pt idx="1392" formatCode="_(&quot;$&quot;* #,##0_);_(&quot;$&quot;* \(#,##0\);_(&quot;$&quot;* &quot;-&quot;??_);_(@_)">
                  <c:v>52.454914781769524</c:v>
                </c:pt>
                <c:pt idx="1393" formatCode="_(&quot;$&quot;* #,##0_);_(&quot;$&quot;* \(#,##0\);_(&quot;$&quot;* &quot;-&quot;??_);_(@_)">
                  <c:v>98.671892007753897</c:v>
                </c:pt>
                <c:pt idx="1394" formatCode="_(&quot;$&quot;* #,##0_);_(&quot;$&quot;* \(#,##0\);_(&quot;$&quot;* &quot;-&quot;??_);_(@_)">
                  <c:v>38.406211576248786</c:v>
                </c:pt>
                <c:pt idx="1395" formatCode="_(&quot;$&quot;* #,##0_);_(&quot;$&quot;* \(#,##0\);_(&quot;$&quot;* &quot;-&quot;??_);_(@_)">
                  <c:v>77.164356611850209</c:v>
                </c:pt>
                <c:pt idx="1396" formatCode="_(&quot;$&quot;* #,##0_);_(&quot;$&quot;* \(#,##0\);_(&quot;$&quot;* &quot;-&quot;??_);_(@_)">
                  <c:v>109.59371367253628</c:v>
                </c:pt>
                <c:pt idx="1397" formatCode="_(&quot;$&quot;* #,##0_);_(&quot;$&quot;* \(#,##0\);_(&quot;$&quot;* &quot;-&quot;??_);_(@_)">
                  <c:v>38.000843928159796</c:v>
                </c:pt>
                <c:pt idx="1398" formatCode="_(&quot;$&quot;* #,##0_);_(&quot;$&quot;* \(#,##0\);_(&quot;$&quot;* &quot;-&quot;??_);_(@_)">
                  <c:v>58.555264490032833</c:v>
                </c:pt>
                <c:pt idx="1399" formatCode="_(&quot;$&quot;* #,##0_);_(&quot;$&quot;* \(#,##0\);_(&quot;$&quot;* &quot;-&quot;??_);_(@_)">
                  <c:v>31.971301700293967</c:v>
                </c:pt>
                <c:pt idx="1400" formatCode="_(&quot;$&quot;* #,##0_);_(&quot;$&quot;* \(#,##0\);_(&quot;$&quot;* &quot;-&quot;??_);_(@_)">
                  <c:v>59.611238191150093</c:v>
                </c:pt>
                <c:pt idx="1401" formatCode="_(&quot;$&quot;* #,##0_);_(&quot;$&quot;* \(#,##0\);_(&quot;$&quot;* &quot;-&quot;??_);_(@_)">
                  <c:v>72.621858948492928</c:v>
                </c:pt>
                <c:pt idx="1402" formatCode="_(&quot;$&quot;* #,##0_);_(&quot;$&quot;* \(#,##0\);_(&quot;$&quot;* &quot;-&quot;??_);_(@_)">
                  <c:v>37.663212232343575</c:v>
                </c:pt>
                <c:pt idx="1403" formatCode="_(&quot;$&quot;* #,##0_);_(&quot;$&quot;* \(#,##0\);_(&quot;$&quot;* &quot;-&quot;??_);_(@_)">
                  <c:v>66.246039126346972</c:v>
                </c:pt>
                <c:pt idx="1404" formatCode="_(&quot;$&quot;* #,##0_);_(&quot;$&quot;* \(#,##0\);_(&quot;$&quot;* &quot;-&quot;??_);_(@_)">
                  <c:v>115.23076801669289</c:v>
                </c:pt>
                <c:pt idx="1405" formatCode="_(&quot;$&quot;* #,##0_);_(&quot;$&quot;* \(#,##0\);_(&quot;$&quot;* &quot;-&quot;??_);_(@_)">
                  <c:v>65.26156974162582</c:v>
                </c:pt>
                <c:pt idx="1406" formatCode="_(&quot;$&quot;* #,##0_);_(&quot;$&quot;* \(#,##0\);_(&quot;$&quot;* &quot;-&quot;??_);_(@_)">
                  <c:v>29.566472634987242</c:v>
                </c:pt>
                <c:pt idx="1407" formatCode="_(&quot;$&quot;* #,##0_);_(&quot;$&quot;* \(#,##0\);_(&quot;$&quot;* &quot;-&quot;??_);_(@_)">
                  <c:v>42.790025405899691</c:v>
                </c:pt>
                <c:pt idx="1408" formatCode="_(&quot;$&quot;* #,##0_);_(&quot;$&quot;* \(#,##0\);_(&quot;$&quot;* &quot;-&quot;??_);_(@_)">
                  <c:v>23.834244420066696</c:v>
                </c:pt>
                <c:pt idx="1409" formatCode="_(&quot;$&quot;* #,##0_);_(&quot;$&quot;* \(#,##0\);_(&quot;$&quot;* &quot;-&quot;??_);_(@_)">
                  <c:v>55.739412849385658</c:v>
                </c:pt>
                <c:pt idx="1410" formatCode="_(&quot;$&quot;* #,##0_);_(&quot;$&quot;* \(#,##0\);_(&quot;$&quot;* &quot;-&quot;??_);_(@_)">
                  <c:v>72.926186915991167</c:v>
                </c:pt>
                <c:pt idx="1411" formatCode="_(&quot;$&quot;* #,##0_);_(&quot;$&quot;* \(#,##0\);_(&quot;$&quot;* &quot;-&quot;??_);_(@_)">
                  <c:v>53.052845663694235</c:v>
                </c:pt>
                <c:pt idx="1412" formatCode="_(&quot;$&quot;* #,##0_);_(&quot;$&quot;* \(#,##0\);_(&quot;$&quot;* &quot;-&quot;??_);_(@_)">
                  <c:v>93.487036404755713</c:v>
                </c:pt>
                <c:pt idx="1413" formatCode="_(&quot;$&quot;* #,##0_);_(&quot;$&quot;* \(#,##0\);_(&quot;$&quot;* &quot;-&quot;??_);_(@_)">
                  <c:v>40.407150847970271</c:v>
                </c:pt>
                <c:pt idx="1414" formatCode="_(&quot;$&quot;* #,##0_);_(&quot;$&quot;* \(#,##0\);_(&quot;$&quot;* &quot;-&quot;??_);_(@_)">
                  <c:v>113.13635890612358</c:v>
                </c:pt>
                <c:pt idx="1415" formatCode="_(&quot;$&quot;* #,##0_);_(&quot;$&quot;* \(#,##0\);_(&quot;$&quot;* &quot;-&quot;??_);_(@_)">
                  <c:v>95.656500873474755</c:v>
                </c:pt>
                <c:pt idx="1416" formatCode="_(&quot;$&quot;* #,##0_);_(&quot;$&quot;* \(#,##0\);_(&quot;$&quot;* &quot;-&quot;??_);_(@_)">
                  <c:v>26.912866509587293</c:v>
                </c:pt>
                <c:pt idx="1417" formatCode="_(&quot;$&quot;* #,##0_);_(&quot;$&quot;* \(#,##0\);_(&quot;$&quot;* &quot;-&quot;??_);_(@_)">
                  <c:v>81.166731762774901</c:v>
                </c:pt>
                <c:pt idx="1418" formatCode="_(&quot;$&quot;* #,##0_);_(&quot;$&quot;* \(#,##0\);_(&quot;$&quot;* &quot;-&quot;??_);_(@_)">
                  <c:v>95.31074538270606</c:v>
                </c:pt>
                <c:pt idx="1419" formatCode="_(&quot;$&quot;* #,##0_);_(&quot;$&quot;* \(#,##0\);_(&quot;$&quot;* &quot;-&quot;??_);_(@_)">
                  <c:v>63.893094897027552</c:v>
                </c:pt>
                <c:pt idx="1420" formatCode="_(&quot;$&quot;* #,##0_);_(&quot;$&quot;* \(#,##0\);_(&quot;$&quot;* &quot;-&quot;??_);_(@_)">
                  <c:v>83.523184554014833</c:v>
                </c:pt>
                <c:pt idx="1421" formatCode="_(&quot;$&quot;* #,##0_);_(&quot;$&quot;* \(#,##0\);_(&quot;$&quot;* &quot;-&quot;??_);_(@_)">
                  <c:v>26.911602429887708</c:v>
                </c:pt>
                <c:pt idx="1422" formatCode="_(&quot;$&quot;* #,##0_);_(&quot;$&quot;* \(#,##0\);_(&quot;$&quot;* &quot;-&quot;??_);_(@_)">
                  <c:v>20.593461985035372</c:v>
                </c:pt>
                <c:pt idx="1423" formatCode="_(&quot;$&quot;* #,##0_);_(&quot;$&quot;* \(#,##0\);_(&quot;$&quot;* &quot;-&quot;??_);_(@_)">
                  <c:v>83.393989429701122</c:v>
                </c:pt>
                <c:pt idx="1424" formatCode="_(&quot;$&quot;* #,##0_);_(&quot;$&quot;* \(#,##0\);_(&quot;$&quot;* &quot;-&quot;??_);_(@_)">
                  <c:v>49.589511952387859</c:v>
                </c:pt>
                <c:pt idx="1425" formatCode="_(&quot;$&quot;* #,##0_);_(&quot;$&quot;* \(#,##0\);_(&quot;$&quot;* &quot;-&quot;??_);_(@_)">
                  <c:v>99.406640208669486</c:v>
                </c:pt>
                <c:pt idx="1426" formatCode="_(&quot;$&quot;* #,##0_);_(&quot;$&quot;* \(#,##0\);_(&quot;$&quot;* &quot;-&quot;??_);_(@_)">
                  <c:v>47.58821669389858</c:v>
                </c:pt>
                <c:pt idx="1427" formatCode="_(&quot;$&quot;* #,##0_);_(&quot;$&quot;* \(#,##0\);_(&quot;$&quot;* &quot;-&quot;??_);_(@_)">
                  <c:v>35.857173868302112</c:v>
                </c:pt>
                <c:pt idx="1428" formatCode="_(&quot;$&quot;* #,##0_);_(&quot;$&quot;* \(#,##0\);_(&quot;$&quot;* &quot;-&quot;??_);_(@_)">
                  <c:v>49.261136696384611</c:v>
                </c:pt>
                <c:pt idx="1429" formatCode="_(&quot;$&quot;* #,##0_);_(&quot;$&quot;* \(#,##0\);_(&quot;$&quot;* &quot;-&quot;??_);_(@_)">
                  <c:v>59.2810129411316</c:v>
                </c:pt>
                <c:pt idx="1430" formatCode="_(&quot;$&quot;* #,##0_);_(&quot;$&quot;* \(#,##0\);_(&quot;$&quot;* &quot;-&quot;??_);_(@_)">
                  <c:v>75.210137797259478</c:v>
                </c:pt>
                <c:pt idx="1431" formatCode="_(&quot;$&quot;* #,##0_);_(&quot;$&quot;* \(#,##0\);_(&quot;$&quot;* &quot;-&quot;??_);_(@_)">
                  <c:v>66.881348002452739</c:v>
                </c:pt>
                <c:pt idx="1432" formatCode="_(&quot;$&quot;* #,##0_);_(&quot;$&quot;* \(#,##0\);_(&quot;$&quot;* &quot;-&quot;??_);_(@_)">
                  <c:v>24.969965408364022</c:v>
                </c:pt>
                <c:pt idx="1433" formatCode="_(&quot;$&quot;* #,##0_);_(&quot;$&quot;* \(#,##0\);_(&quot;$&quot;* &quot;-&quot;??_);_(@_)">
                  <c:v>46.949463984221559</c:v>
                </c:pt>
                <c:pt idx="1434" formatCode="_(&quot;$&quot;* #,##0_);_(&quot;$&quot;* \(#,##0\);_(&quot;$&quot;* &quot;-&quot;??_);_(@_)">
                  <c:v>80.791635789299576</c:v>
                </c:pt>
                <c:pt idx="1435" formatCode="_(&quot;$&quot;* #,##0_);_(&quot;$&quot;* \(#,##0\);_(&quot;$&quot;* &quot;-&quot;??_);_(@_)">
                  <c:v>44.739756112372227</c:v>
                </c:pt>
                <c:pt idx="1436" formatCode="_(&quot;$&quot;* #,##0_);_(&quot;$&quot;* \(#,##0\);_(&quot;$&quot;* &quot;-&quot;??_);_(@_)">
                  <c:v>15.590553530231032</c:v>
                </c:pt>
                <c:pt idx="1437" formatCode="_(&quot;$&quot;* #,##0_);_(&quot;$&quot;* \(#,##0\);_(&quot;$&quot;* &quot;-&quot;??_);_(@_)">
                  <c:v>59.161918657381214</c:v>
                </c:pt>
                <c:pt idx="1438" formatCode="_(&quot;$&quot;* #,##0_);_(&quot;$&quot;* \(#,##0\);_(&quot;$&quot;* &quot;-&quot;??_);_(@_)">
                  <c:v>34.943150299027337</c:v>
                </c:pt>
                <c:pt idx="1439" formatCode="_(&quot;$&quot;* #,##0_);_(&quot;$&quot;* \(#,##0\);_(&quot;$&quot;* &quot;-&quot;??_);_(@_)">
                  <c:v>37.303599483047172</c:v>
                </c:pt>
                <c:pt idx="1440" formatCode="_(&quot;$&quot;* #,##0_);_(&quot;$&quot;* \(#,##0\);_(&quot;$&quot;* &quot;-&quot;??_);_(@_)">
                  <c:v>76.725140083186304</c:v>
                </c:pt>
                <c:pt idx="1441" formatCode="_(&quot;$&quot;* #,##0_);_(&quot;$&quot;* \(#,##0\);_(&quot;$&quot;* &quot;-&quot;??_);_(@_)">
                  <c:v>65.9252551066661</c:v>
                </c:pt>
                <c:pt idx="1442" formatCode="_(&quot;$&quot;* #,##0_);_(&quot;$&quot;* \(#,##0\);_(&quot;$&quot;* &quot;-&quot;??_);_(@_)">
                  <c:v>53.620263601669144</c:v>
                </c:pt>
                <c:pt idx="1443" formatCode="_(&quot;$&quot;* #,##0_);_(&quot;$&quot;* \(#,##0\);_(&quot;$&quot;* &quot;-&quot;??_);_(@_)">
                  <c:v>79.286835711110896</c:v>
                </c:pt>
                <c:pt idx="1444" formatCode="_(&quot;$&quot;* #,##0_);_(&quot;$&quot;* \(#,##0\);_(&quot;$&quot;* &quot;-&quot;??_);_(@_)">
                  <c:v>57.856900786846339</c:v>
                </c:pt>
                <c:pt idx="1445" formatCode="_(&quot;$&quot;* #,##0_);_(&quot;$&quot;* \(#,##0\);_(&quot;$&quot;* &quot;-&quot;??_);_(@_)">
                  <c:v>31.354782728279542</c:v>
                </c:pt>
                <c:pt idx="1446" formatCode="_(&quot;$&quot;* #,##0_);_(&quot;$&quot;* \(#,##0\);_(&quot;$&quot;* &quot;-&quot;??_);_(@_)">
                  <c:v>38.29446930008536</c:v>
                </c:pt>
                <c:pt idx="1447" formatCode="_(&quot;$&quot;* #,##0_);_(&quot;$&quot;* \(#,##0\);_(&quot;$&quot;* &quot;-&quot;??_);_(@_)">
                  <c:v>35.709658125411316</c:v>
                </c:pt>
                <c:pt idx="1448" formatCode="_(&quot;$&quot;* #,##0_);_(&quot;$&quot;* \(#,##0\);_(&quot;$&quot;* &quot;-&quot;??_);_(@_)">
                  <c:v>62.720587227056114</c:v>
                </c:pt>
                <c:pt idx="1449" formatCode="_(&quot;$&quot;* #,##0_);_(&quot;$&quot;* \(#,##0\);_(&quot;$&quot;* &quot;-&quot;??_);_(@_)">
                  <c:v>32.736901298260193</c:v>
                </c:pt>
                <c:pt idx="1450" formatCode="_(&quot;$&quot;* #,##0_);_(&quot;$&quot;* \(#,##0\);_(&quot;$&quot;* &quot;-&quot;??_);_(@_)">
                  <c:v>52.435544090918981</c:v>
                </c:pt>
                <c:pt idx="1451" formatCode="_(&quot;$&quot;* #,##0_);_(&quot;$&quot;* \(#,##0\);_(&quot;$&quot;* &quot;-&quot;??_);_(@_)">
                  <c:v>55.754822629027267</c:v>
                </c:pt>
                <c:pt idx="1452" formatCode="_(&quot;$&quot;* #,##0_);_(&quot;$&quot;* \(#,##0\);_(&quot;$&quot;* &quot;-&quot;??_);_(@_)">
                  <c:v>82.315829445224608</c:v>
                </c:pt>
                <c:pt idx="1453" formatCode="_(&quot;$&quot;* #,##0_);_(&quot;$&quot;* \(#,##0\);_(&quot;$&quot;* &quot;-&quot;??_);_(@_)">
                  <c:v>68.98224740579073</c:v>
                </c:pt>
                <c:pt idx="1454" formatCode="_(&quot;$&quot;* #,##0_);_(&quot;$&quot;* \(#,##0\);_(&quot;$&quot;* &quot;-&quot;??_);_(@_)">
                  <c:v>55.03650896717857</c:v>
                </c:pt>
                <c:pt idx="1455" formatCode="_(&quot;$&quot;* #,##0_);_(&quot;$&quot;* \(#,##0\);_(&quot;$&quot;* &quot;-&quot;??_);_(@_)">
                  <c:v>57.932407783046777</c:v>
                </c:pt>
                <c:pt idx="1456" formatCode="_(&quot;$&quot;* #,##0_);_(&quot;$&quot;* \(#,##0\);_(&quot;$&quot;* &quot;-&quot;??_);_(@_)">
                  <c:v>71.301208813630211</c:v>
                </c:pt>
                <c:pt idx="1457" formatCode="_(&quot;$&quot;* #,##0_);_(&quot;$&quot;* \(#,##0\);_(&quot;$&quot;* &quot;-&quot;??_);_(@_)">
                  <c:v>72.933189626561429</c:v>
                </c:pt>
                <c:pt idx="1458" formatCode="_(&quot;$&quot;* #,##0_);_(&quot;$&quot;* \(#,##0\);_(&quot;$&quot;* &quot;-&quot;??_);_(@_)">
                  <c:v>87.098142971151645</c:v>
                </c:pt>
                <c:pt idx="1459" formatCode="_(&quot;$&quot;* #,##0_);_(&quot;$&quot;* \(#,##0\);_(&quot;$&quot;* &quot;-&quot;??_);_(@_)">
                  <c:v>52.355993095695361</c:v>
                </c:pt>
                <c:pt idx="1460" formatCode="_(&quot;$&quot;* #,##0_);_(&quot;$&quot;* \(#,##0\);_(&quot;$&quot;* &quot;-&quot;??_);_(@_)">
                  <c:v>97.110019878562298</c:v>
                </c:pt>
                <c:pt idx="1461" formatCode="_(&quot;$&quot;* #,##0_);_(&quot;$&quot;* \(#,##0\);_(&quot;$&quot;* &quot;-&quot;??_);_(@_)">
                  <c:v>57.456711285166222</c:v>
                </c:pt>
                <c:pt idx="1462" formatCode="_(&quot;$&quot;* #,##0_);_(&quot;$&quot;* \(#,##0\);_(&quot;$&quot;* &quot;-&quot;??_);_(@_)">
                  <c:v>53.64058057862669</c:v>
                </c:pt>
                <c:pt idx="1463" formatCode="_(&quot;$&quot;* #,##0_);_(&quot;$&quot;* \(#,##0\);_(&quot;$&quot;* &quot;-&quot;??_);_(@_)">
                  <c:v>76.601852014768028</c:v>
                </c:pt>
                <c:pt idx="1464" formatCode="_(&quot;$&quot;* #,##0_);_(&quot;$&quot;* \(#,##0\);_(&quot;$&quot;* &quot;-&quot;??_);_(@_)">
                  <c:v>56.141470032820877</c:v>
                </c:pt>
                <c:pt idx="1465" formatCode="_(&quot;$&quot;* #,##0_);_(&quot;$&quot;* \(#,##0\);_(&quot;$&quot;* &quot;-&quot;??_);_(@_)">
                  <c:v>86.67606532795817</c:v>
                </c:pt>
                <c:pt idx="1466" formatCode="_(&quot;$&quot;* #,##0_);_(&quot;$&quot;* \(#,##0\);_(&quot;$&quot;* &quot;-&quot;??_);_(@_)">
                  <c:v>23.130785107568911</c:v>
                </c:pt>
                <c:pt idx="1467" formatCode="_(&quot;$&quot;* #,##0_);_(&quot;$&quot;* \(#,##0\);_(&quot;$&quot;* &quot;-&quot;??_);_(@_)">
                  <c:v>86.047067917337401</c:v>
                </c:pt>
                <c:pt idx="1468" formatCode="_(&quot;$&quot;* #,##0_);_(&quot;$&quot;* \(#,##0\);_(&quot;$&quot;* &quot;-&quot;??_);_(@_)">
                  <c:v>21.868419307583899</c:v>
                </c:pt>
                <c:pt idx="1469" formatCode="_(&quot;$&quot;* #,##0_);_(&quot;$&quot;* \(#,##0\);_(&quot;$&quot;* &quot;-&quot;??_);_(@_)">
                  <c:v>62.518261915067612</c:v>
                </c:pt>
                <c:pt idx="1470" formatCode="_(&quot;$&quot;* #,##0_);_(&quot;$&quot;* \(#,##0\);_(&quot;$&quot;* &quot;-&quot;??_);_(@_)">
                  <c:v>41.265131821467889</c:v>
                </c:pt>
                <c:pt idx="1471" formatCode="_(&quot;$&quot;* #,##0_);_(&quot;$&quot;* \(#,##0\);_(&quot;$&quot;* &quot;-&quot;??_);_(@_)">
                  <c:v>62.66015718265092</c:v>
                </c:pt>
                <c:pt idx="1472" formatCode="_(&quot;$&quot;* #,##0_);_(&quot;$&quot;* \(#,##0\);_(&quot;$&quot;* &quot;-&quot;??_);_(@_)">
                  <c:v>103.5708710497774</c:v>
                </c:pt>
                <c:pt idx="1473" formatCode="_(&quot;$&quot;* #,##0_);_(&quot;$&quot;* \(#,##0\);_(&quot;$&quot;* &quot;-&quot;??_);_(@_)">
                  <c:v>83.840480613026742</c:v>
                </c:pt>
                <c:pt idx="1474" formatCode="_(&quot;$&quot;* #,##0_);_(&quot;$&quot;* \(#,##0\);_(&quot;$&quot;* &quot;-&quot;??_);_(@_)">
                  <c:v>52.761970278395715</c:v>
                </c:pt>
                <c:pt idx="1475" formatCode="_(&quot;$&quot;* #,##0_);_(&quot;$&quot;* \(#,##0\);_(&quot;$&quot;* &quot;-&quot;??_);_(@_)">
                  <c:v>45.525133553151953</c:v>
                </c:pt>
                <c:pt idx="1476" formatCode="_(&quot;$&quot;* #,##0_);_(&quot;$&quot;* \(#,##0\);_(&quot;$&quot;* &quot;-&quot;??_);_(@_)">
                  <c:v>43.968194882220125</c:v>
                </c:pt>
                <c:pt idx="1477" formatCode="_(&quot;$&quot;* #,##0_);_(&quot;$&quot;* \(#,##0\);_(&quot;$&quot;* &quot;-&quot;??_);_(@_)">
                  <c:v>32.17581925433678</c:v>
                </c:pt>
                <c:pt idx="1478" formatCode="_(&quot;$&quot;* #,##0_);_(&quot;$&quot;* \(#,##0\);_(&quot;$&quot;* &quot;-&quot;??_);_(@_)">
                  <c:v>52.736619177996083</c:v>
                </c:pt>
                <c:pt idx="1479" formatCode="_(&quot;$&quot;* #,##0_);_(&quot;$&quot;* \(#,##0\);_(&quot;$&quot;* &quot;-&quot;??_);_(@_)">
                  <c:v>53.591650794662371</c:v>
                </c:pt>
                <c:pt idx="1480" formatCode="_(&quot;$&quot;* #,##0_);_(&quot;$&quot;* \(#,##0\);_(&quot;$&quot;* &quot;-&quot;??_);_(@_)">
                  <c:v>63.275853582306574</c:v>
                </c:pt>
                <c:pt idx="1481" formatCode="_(&quot;$&quot;* #,##0_);_(&quot;$&quot;* \(#,##0\);_(&quot;$&quot;* &quot;-&quot;??_);_(@_)">
                  <c:v>47.742471556897392</c:v>
                </c:pt>
                <c:pt idx="1482" formatCode="_(&quot;$&quot;* #,##0_);_(&quot;$&quot;* \(#,##0\);_(&quot;$&quot;* &quot;-&quot;??_);_(@_)">
                  <c:v>62.644162480960283</c:v>
                </c:pt>
                <c:pt idx="1483" formatCode="_(&quot;$&quot;* #,##0_);_(&quot;$&quot;* \(#,##0\);_(&quot;$&quot;* &quot;-&quot;??_);_(@_)">
                  <c:v>67.702782294841214</c:v>
                </c:pt>
                <c:pt idx="1484" formatCode="_(&quot;$&quot;* #,##0_);_(&quot;$&quot;* \(#,##0\);_(&quot;$&quot;* &quot;-&quot;??_);_(@_)">
                  <c:v>36.482551392443284</c:v>
                </c:pt>
                <c:pt idx="1485" formatCode="_(&quot;$&quot;* #,##0_);_(&quot;$&quot;* \(#,##0\);_(&quot;$&quot;* &quot;-&quot;??_);_(@_)">
                  <c:v>94.079049540672315</c:v>
                </c:pt>
                <c:pt idx="1486" formatCode="_(&quot;$&quot;* #,##0_);_(&quot;$&quot;* \(#,##0\);_(&quot;$&quot;* &quot;-&quot;??_);_(@_)">
                  <c:v>30.354642400547618</c:v>
                </c:pt>
                <c:pt idx="1487" formatCode="_(&quot;$&quot;* #,##0_);_(&quot;$&quot;* \(#,##0\);_(&quot;$&quot;* &quot;-&quot;??_);_(@_)">
                  <c:v>14.58932482230243</c:v>
                </c:pt>
                <c:pt idx="1488" formatCode="_(&quot;$&quot;* #,##0_);_(&quot;$&quot;* \(#,##0\);_(&quot;$&quot;* &quot;-&quot;??_);_(@_)">
                  <c:v>20.545385492332723</c:v>
                </c:pt>
                <c:pt idx="1489" formatCode="_(&quot;$&quot;* #,##0_);_(&quot;$&quot;* \(#,##0\);_(&quot;$&quot;* &quot;-&quot;??_);_(@_)">
                  <c:v>16.211234609875884</c:v>
                </c:pt>
                <c:pt idx="1490" formatCode="_(&quot;$&quot;* #,##0_);_(&quot;$&quot;* \(#,##0\);_(&quot;$&quot;* &quot;-&quot;??_);_(@_)">
                  <c:v>48.708922179370816</c:v>
                </c:pt>
                <c:pt idx="1491" formatCode="_(&quot;$&quot;* #,##0_);_(&quot;$&quot;* \(#,##0\);_(&quot;$&quot;* &quot;-&quot;??_);_(@_)">
                  <c:v>37.493258879495301</c:v>
                </c:pt>
                <c:pt idx="1492" formatCode="_(&quot;$&quot;* #,##0_);_(&quot;$&quot;* \(#,##0\);_(&quot;$&quot;* &quot;-&quot;??_);_(@_)">
                  <c:v>40.755061104942975</c:v>
                </c:pt>
                <c:pt idx="1493" formatCode="_(&quot;$&quot;* #,##0_);_(&quot;$&quot;* \(#,##0\);_(&quot;$&quot;* &quot;-&quot;??_);_(@_)">
                  <c:v>55.964223243422218</c:v>
                </c:pt>
                <c:pt idx="1494" formatCode="_(&quot;$&quot;* #,##0_);_(&quot;$&quot;* \(#,##0\);_(&quot;$&quot;* &quot;-&quot;??_);_(@_)">
                  <c:v>91.959008770696826</c:v>
                </c:pt>
                <c:pt idx="1495" formatCode="_(&quot;$&quot;* #,##0_);_(&quot;$&quot;* \(#,##0\);_(&quot;$&quot;* &quot;-&quot;??_);_(@_)">
                  <c:v>66.045581257831998</c:v>
                </c:pt>
                <c:pt idx="1496" formatCode="_(&quot;$&quot;* #,##0_);_(&quot;$&quot;* \(#,##0\);_(&quot;$&quot;* &quot;-&quot;??_);_(@_)">
                  <c:v>68.44891492653521</c:v>
                </c:pt>
                <c:pt idx="1497" formatCode="_(&quot;$&quot;* #,##0_);_(&quot;$&quot;* \(#,##0\);_(&quot;$&quot;* &quot;-&quot;??_);_(@_)">
                  <c:v>53.820418322582135</c:v>
                </c:pt>
                <c:pt idx="1498" formatCode="_(&quot;$&quot;* #,##0_);_(&quot;$&quot;* \(#,##0\);_(&quot;$&quot;* &quot;-&quot;??_);_(@_)">
                  <c:v>81.149083960462605</c:v>
                </c:pt>
                <c:pt idx="1499" formatCode="_(&quot;$&quot;* #,##0_);_(&quot;$&quot;* \(#,##0\);_(&quot;$&quot;* &quot;-&quot;??_);_(@_)">
                  <c:v>26.914590687672778</c:v>
                </c:pt>
                <c:pt idx="1500" formatCode="_(&quot;$&quot;* #,##0_);_(&quot;$&quot;* \(#,##0\);_(&quot;$&quot;* &quot;-&quot;??_);_(@_)">
                  <c:v>53.148240410929802</c:v>
                </c:pt>
                <c:pt idx="1501" formatCode="_(&quot;$&quot;* #,##0_);_(&quot;$&quot;* \(#,##0\);_(&quot;$&quot;* &quot;-&quot;??_);_(@_)">
                  <c:v>43.790241904537062</c:v>
                </c:pt>
                <c:pt idx="1502" formatCode="_(&quot;$&quot;* #,##0_);_(&quot;$&quot;* \(#,##0\);_(&quot;$&quot;* &quot;-&quot;??_);_(@_)">
                  <c:v>50.82189734146354</c:v>
                </c:pt>
                <c:pt idx="1503" formatCode="_(&quot;$&quot;* #,##0_);_(&quot;$&quot;* \(#,##0\);_(&quot;$&quot;* &quot;-&quot;??_);_(@_)">
                  <c:v>80.382579641698669</c:v>
                </c:pt>
                <c:pt idx="1504" formatCode="_(&quot;$&quot;* #,##0_);_(&quot;$&quot;* \(#,##0\);_(&quot;$&quot;* &quot;-&quot;??_);_(@_)">
                  <c:v>74.027704047537938</c:v>
                </c:pt>
                <c:pt idx="1505" formatCode="_(&quot;$&quot;* #,##0_);_(&quot;$&quot;* \(#,##0\);_(&quot;$&quot;* &quot;-&quot;??_);_(@_)">
                  <c:v>49.985428526509466</c:v>
                </c:pt>
                <c:pt idx="1506" formatCode="_(&quot;$&quot;* #,##0_);_(&quot;$&quot;* \(#,##0\);_(&quot;$&quot;* &quot;-&quot;??_);_(@_)">
                  <c:v>76.484969165694508</c:v>
                </c:pt>
                <c:pt idx="1507" formatCode="_(&quot;$&quot;* #,##0_);_(&quot;$&quot;* \(#,##0\);_(&quot;$&quot;* &quot;-&quot;??_);_(@_)">
                  <c:v>47.197531972616375</c:v>
                </c:pt>
                <c:pt idx="1508" formatCode="_(&quot;$&quot;* #,##0_);_(&quot;$&quot;* \(#,##0\);_(&quot;$&quot;* &quot;-&quot;??_);_(@_)">
                  <c:v>50.178832226171274</c:v>
                </c:pt>
                <c:pt idx="1509" formatCode="_(&quot;$&quot;* #,##0_);_(&quot;$&quot;* \(#,##0\);_(&quot;$&quot;* &quot;-&quot;??_);_(@_)">
                  <c:v>35.155385592290706</c:v>
                </c:pt>
                <c:pt idx="1510" formatCode="_(&quot;$&quot;* #,##0_);_(&quot;$&quot;* \(#,##0\);_(&quot;$&quot;* &quot;-&quot;??_);_(@_)">
                  <c:v>17.965303697832084</c:v>
                </c:pt>
                <c:pt idx="1511" formatCode="_(&quot;$&quot;* #,##0_);_(&quot;$&quot;* \(#,##0\);_(&quot;$&quot;* &quot;-&quot;??_);_(@_)">
                  <c:v>90.353062575201307</c:v>
                </c:pt>
                <c:pt idx="1512" formatCode="_(&quot;$&quot;* #,##0_);_(&quot;$&quot;* \(#,##0\);_(&quot;$&quot;* &quot;-&quot;??_);_(@_)">
                  <c:v>30.579843623168184</c:v>
                </c:pt>
                <c:pt idx="1513" formatCode="_(&quot;$&quot;* #,##0_);_(&quot;$&quot;* \(#,##0\);_(&quot;$&quot;* &quot;-&quot;??_);_(@_)">
                  <c:v>44.059298667576769</c:v>
                </c:pt>
                <c:pt idx="1514" formatCode="_(&quot;$&quot;* #,##0_);_(&quot;$&quot;* \(#,##0\);_(&quot;$&quot;* &quot;-&quot;??_);_(@_)">
                  <c:v>43.475860592031431</c:v>
                </c:pt>
                <c:pt idx="1515" formatCode="_(&quot;$&quot;* #,##0_);_(&quot;$&quot;* \(#,##0\);_(&quot;$&quot;* &quot;-&quot;??_);_(@_)">
                  <c:v>77.400339987556379</c:v>
                </c:pt>
                <c:pt idx="1516" formatCode="_(&quot;$&quot;* #,##0_);_(&quot;$&quot;* \(#,##0\);_(&quot;$&quot;* &quot;-&quot;??_);_(@_)">
                  <c:v>57.984631324664548</c:v>
                </c:pt>
                <c:pt idx="1517" formatCode="_(&quot;$&quot;* #,##0_);_(&quot;$&quot;* \(#,##0\);_(&quot;$&quot;* &quot;-&quot;??_);_(@_)">
                  <c:v>46.248063888952835</c:v>
                </c:pt>
                <c:pt idx="1518" formatCode="_(&quot;$&quot;* #,##0_);_(&quot;$&quot;* \(#,##0\);_(&quot;$&quot;* &quot;-&quot;??_);_(@_)">
                  <c:v>68.923765311460883</c:v>
                </c:pt>
                <c:pt idx="1519" formatCode="_(&quot;$&quot;* #,##0_);_(&quot;$&quot;* \(#,##0\);_(&quot;$&quot;* &quot;-&quot;??_);_(@_)">
                  <c:v>40.494807900358587</c:v>
                </c:pt>
                <c:pt idx="1520" formatCode="_(&quot;$&quot;* #,##0_);_(&quot;$&quot;* \(#,##0\);_(&quot;$&quot;* &quot;-&quot;??_);_(@_)">
                  <c:v>81.438822211726091</c:v>
                </c:pt>
                <c:pt idx="1521" formatCode="_(&quot;$&quot;* #,##0_);_(&quot;$&quot;* \(#,##0\);_(&quot;$&quot;* &quot;-&quot;??_);_(@_)">
                  <c:v>69.083895258515156</c:v>
                </c:pt>
                <c:pt idx="1522" formatCode="_(&quot;$&quot;* #,##0_);_(&quot;$&quot;* \(#,##0\);_(&quot;$&quot;* &quot;-&quot;??_);_(@_)">
                  <c:v>75.089834204271398</c:v>
                </c:pt>
                <c:pt idx="1523" formatCode="_(&quot;$&quot;* #,##0_);_(&quot;$&quot;* \(#,##0\);_(&quot;$&quot;* &quot;-&quot;??_);_(@_)">
                  <c:v>86.200346777716916</c:v>
                </c:pt>
                <c:pt idx="1524" formatCode="_(&quot;$&quot;* #,##0_);_(&quot;$&quot;* \(#,##0\);_(&quot;$&quot;* &quot;-&quot;??_);_(@_)">
                  <c:v>41.752508983369339</c:v>
                </c:pt>
                <c:pt idx="1525" formatCode="_(&quot;$&quot;* #,##0_);_(&quot;$&quot;* \(#,##0\);_(&quot;$&quot;* &quot;-&quot;??_);_(@_)">
                  <c:v>57.923802961113026</c:v>
                </c:pt>
                <c:pt idx="1526" formatCode="_(&quot;$&quot;* #,##0_);_(&quot;$&quot;* \(#,##0\);_(&quot;$&quot;* &quot;-&quot;??_);_(@_)">
                  <c:v>32.127567825809031</c:v>
                </c:pt>
                <c:pt idx="1527" formatCode="_(&quot;$&quot;* #,##0_);_(&quot;$&quot;* \(#,##0\);_(&quot;$&quot;* &quot;-&quot;??_);_(@_)">
                  <c:v>26.489769561676258</c:v>
                </c:pt>
                <c:pt idx="1528" formatCode="_(&quot;$&quot;* #,##0_);_(&quot;$&quot;* \(#,##0\);_(&quot;$&quot;* &quot;-&quot;??_);_(@_)">
                  <c:v>53.160867727750571</c:v>
                </c:pt>
                <c:pt idx="1529" formatCode="_(&quot;$&quot;* #,##0_);_(&quot;$&quot;* \(#,##0\);_(&quot;$&quot;* &quot;-&quot;??_);_(@_)">
                  <c:v>49.435787434088851</c:v>
                </c:pt>
                <c:pt idx="1530" formatCode="_(&quot;$&quot;* #,##0_);_(&quot;$&quot;* \(#,##0\);_(&quot;$&quot;* &quot;-&quot;??_);_(@_)">
                  <c:v>53.321187603047996</c:v>
                </c:pt>
                <c:pt idx="1531" formatCode="_(&quot;$&quot;* #,##0_);_(&quot;$&quot;* \(#,##0\);_(&quot;$&quot;* &quot;-&quot;??_);_(@_)">
                  <c:v>58.901799054745609</c:v>
                </c:pt>
                <c:pt idx="1532" formatCode="_(&quot;$&quot;* #,##0_);_(&quot;$&quot;* \(#,##0\);_(&quot;$&quot;* &quot;-&quot;??_);_(@_)">
                  <c:v>70.007040056969331</c:v>
                </c:pt>
                <c:pt idx="1533" formatCode="_(&quot;$&quot;* #,##0_);_(&quot;$&quot;* \(#,##0\);_(&quot;$&quot;* &quot;-&quot;??_);_(@_)">
                  <c:v>30.504724068335207</c:v>
                </c:pt>
                <c:pt idx="1534" formatCode="_(&quot;$&quot;* #,##0_);_(&quot;$&quot;* \(#,##0\);_(&quot;$&quot;* &quot;-&quot;??_);_(@_)">
                  <c:v>38.941281951389158</c:v>
                </c:pt>
                <c:pt idx="1535" formatCode="_(&quot;$&quot;* #,##0_);_(&quot;$&quot;* \(#,##0\);_(&quot;$&quot;* &quot;-&quot;??_);_(@_)">
                  <c:v>87.878337060564078</c:v>
                </c:pt>
                <c:pt idx="1536" formatCode="_(&quot;$&quot;* #,##0_);_(&quot;$&quot;* \(#,##0\);_(&quot;$&quot;* &quot;-&quot;??_);_(@_)">
                  <c:v>94.506109446620087</c:v>
                </c:pt>
                <c:pt idx="1537" formatCode="_(&quot;$&quot;* #,##0_);_(&quot;$&quot;* \(#,##0\);_(&quot;$&quot;* &quot;-&quot;??_);_(@_)">
                  <c:v>49.250639614757361</c:v>
                </c:pt>
                <c:pt idx="1538" formatCode="_(&quot;$&quot;* #,##0_);_(&quot;$&quot;* \(#,##0\);_(&quot;$&quot;* &quot;-&quot;??_);_(@_)">
                  <c:v>79.460719388120395</c:v>
                </c:pt>
                <c:pt idx="1539" formatCode="_(&quot;$&quot;* #,##0_);_(&quot;$&quot;* \(#,##0\);_(&quot;$&quot;* &quot;-&quot;??_);_(@_)">
                  <c:v>36.337777111824799</c:v>
                </c:pt>
                <c:pt idx="1540" formatCode="_(&quot;$&quot;* #,##0_);_(&quot;$&quot;* \(#,##0\);_(&quot;$&quot;* &quot;-&quot;??_);_(@_)">
                  <c:v>63.210901006629918</c:v>
                </c:pt>
                <c:pt idx="1541" formatCode="_(&quot;$&quot;* #,##0_);_(&quot;$&quot;* \(#,##0\);_(&quot;$&quot;* &quot;-&quot;??_);_(@_)">
                  <c:v>57.603979235902912</c:v>
                </c:pt>
                <c:pt idx="1542" formatCode="_(&quot;$&quot;* #,##0_);_(&quot;$&quot;* \(#,##0\);_(&quot;$&quot;* &quot;-&quot;??_);_(@_)">
                  <c:v>69.151596090473745</c:v>
                </c:pt>
                <c:pt idx="1543" formatCode="_(&quot;$&quot;* #,##0_);_(&quot;$&quot;* \(#,##0\);_(&quot;$&quot;* &quot;-&quot;??_);_(@_)">
                  <c:v>29.162106016173109</c:v>
                </c:pt>
                <c:pt idx="1544" formatCode="_(&quot;$&quot;* #,##0_);_(&quot;$&quot;* \(#,##0\);_(&quot;$&quot;* &quot;-&quot;??_);_(@_)">
                  <c:v>32.762831563307898</c:v>
                </c:pt>
                <c:pt idx="1545" formatCode="_(&quot;$&quot;* #,##0_);_(&quot;$&quot;* \(#,##0\);_(&quot;$&quot;* &quot;-&quot;??_);_(@_)">
                  <c:v>76.833806781853824</c:v>
                </c:pt>
                <c:pt idx="1546" formatCode="_(&quot;$&quot;* #,##0_);_(&quot;$&quot;* \(#,##0\);_(&quot;$&quot;* &quot;-&quot;??_);_(@_)">
                  <c:v>73.762510519962859</c:v>
                </c:pt>
                <c:pt idx="1547" formatCode="_(&quot;$&quot;* #,##0_);_(&quot;$&quot;* \(#,##0\);_(&quot;$&quot;* &quot;-&quot;??_);_(@_)">
                  <c:v>94.277401876150037</c:v>
                </c:pt>
                <c:pt idx="1548" formatCode="_(&quot;$&quot;* #,##0_);_(&quot;$&quot;* \(#,##0\);_(&quot;$&quot;* &quot;-&quot;??_);_(@_)">
                  <c:v>53.880663125127164</c:v>
                </c:pt>
                <c:pt idx="1549" formatCode="_(&quot;$&quot;* #,##0_);_(&quot;$&quot;* \(#,##0\);_(&quot;$&quot;* &quot;-&quot;??_);_(@_)">
                  <c:v>63.055226415974452</c:v>
                </c:pt>
                <c:pt idx="1550" formatCode="_(&quot;$&quot;* #,##0_);_(&quot;$&quot;* \(#,##0\);_(&quot;$&quot;* &quot;-&quot;??_);_(@_)">
                  <c:v>80.894666849521499</c:v>
                </c:pt>
                <c:pt idx="1551" formatCode="_(&quot;$&quot;* #,##0_);_(&quot;$&quot;* \(#,##0\);_(&quot;$&quot;* &quot;-&quot;??_);_(@_)">
                  <c:v>51.525284996632294</c:v>
                </c:pt>
                <c:pt idx="1552" formatCode="_(&quot;$&quot;* #,##0_);_(&quot;$&quot;* \(#,##0\);_(&quot;$&quot;* &quot;-&quot;??_);_(@_)">
                  <c:v>64.976936631735725</c:v>
                </c:pt>
                <c:pt idx="1553" formatCode="_(&quot;$&quot;* #,##0_);_(&quot;$&quot;* \(#,##0\);_(&quot;$&quot;* &quot;-&quot;??_);_(@_)">
                  <c:v>53.071573281113729</c:v>
                </c:pt>
                <c:pt idx="1554" formatCode="_(&quot;$&quot;* #,##0_);_(&quot;$&quot;* \(#,##0\);_(&quot;$&quot;* &quot;-&quot;??_);_(@_)">
                  <c:v>107.37135853192572</c:v>
                </c:pt>
                <c:pt idx="1555" formatCode="_(&quot;$&quot;* #,##0_);_(&quot;$&quot;* \(#,##0\);_(&quot;$&quot;* &quot;-&quot;??_);_(@_)">
                  <c:v>72.589507293310646</c:v>
                </c:pt>
                <c:pt idx="1556" formatCode="_(&quot;$&quot;* #,##0_);_(&quot;$&quot;* \(#,##0\);_(&quot;$&quot;* &quot;-&quot;??_);_(@_)">
                  <c:v>83.910818594877924</c:v>
                </c:pt>
                <c:pt idx="1557" formatCode="_(&quot;$&quot;* #,##0_);_(&quot;$&quot;* \(#,##0\);_(&quot;$&quot;* &quot;-&quot;??_);_(@_)">
                  <c:v>71.128892384652119</c:v>
                </c:pt>
                <c:pt idx="1558" formatCode="_(&quot;$&quot;* #,##0_);_(&quot;$&quot;* \(#,##0\);_(&quot;$&quot;* &quot;-&quot;??_);_(@_)">
                  <c:v>35.0682987296831</c:v>
                </c:pt>
                <c:pt idx="1559" formatCode="_(&quot;$&quot;* #,##0_);_(&quot;$&quot;* \(#,##0\);_(&quot;$&quot;* &quot;-&quot;??_);_(@_)">
                  <c:v>50.309030494267091</c:v>
                </c:pt>
                <c:pt idx="1560" formatCode="_(&quot;$&quot;* #,##0_);_(&quot;$&quot;* \(#,##0\);_(&quot;$&quot;* &quot;-&quot;??_);_(@_)">
                  <c:v>44.468267659777567</c:v>
                </c:pt>
                <c:pt idx="1561" formatCode="_(&quot;$&quot;* #,##0_);_(&quot;$&quot;* \(#,##0\);_(&quot;$&quot;* &quot;-&quot;??_);_(@_)">
                  <c:v>44.269118445097085</c:v>
                </c:pt>
                <c:pt idx="1562" formatCode="_(&quot;$&quot;* #,##0_);_(&quot;$&quot;* \(#,##0\);_(&quot;$&quot;* &quot;-&quot;??_);_(@_)">
                  <c:v>98.25880413737471</c:v>
                </c:pt>
                <c:pt idx="1563" formatCode="_(&quot;$&quot;* #,##0_);_(&quot;$&quot;* \(#,##0\);_(&quot;$&quot;* &quot;-&quot;??_);_(@_)">
                  <c:v>37.018173620475601</c:v>
                </c:pt>
                <c:pt idx="1564" formatCode="_(&quot;$&quot;* #,##0_);_(&quot;$&quot;* \(#,##0\);_(&quot;$&quot;* &quot;-&quot;??_);_(@_)">
                  <c:v>84.623467985168048</c:v>
                </c:pt>
                <c:pt idx="1565" formatCode="_(&quot;$&quot;* #,##0_);_(&quot;$&quot;* \(#,##0\);_(&quot;$&quot;* &quot;-&quot;??_);_(@_)">
                  <c:v>51.827491800553069</c:v>
                </c:pt>
                <c:pt idx="1566" formatCode="_(&quot;$&quot;* #,##0_);_(&quot;$&quot;* \(#,##0\);_(&quot;$&quot;* &quot;-&quot;??_);_(@_)">
                  <c:v>58.830864027380542</c:v>
                </c:pt>
                <c:pt idx="1567" formatCode="_(&quot;$&quot;* #,##0_);_(&quot;$&quot;* \(#,##0\);_(&quot;$&quot;* &quot;-&quot;??_);_(@_)">
                  <c:v>43.633508789396018</c:v>
                </c:pt>
                <c:pt idx="1568" formatCode="_(&quot;$&quot;* #,##0_);_(&quot;$&quot;* \(#,##0\);_(&quot;$&quot;* &quot;-&quot;??_);_(@_)">
                  <c:v>49.220952927568483</c:v>
                </c:pt>
                <c:pt idx="1569" formatCode="_(&quot;$&quot;* #,##0_);_(&quot;$&quot;* \(#,##0\);_(&quot;$&quot;* &quot;-&quot;??_);_(@_)">
                  <c:v>73.90668517483202</c:v>
                </c:pt>
                <c:pt idx="1570" formatCode="_(&quot;$&quot;* #,##0_);_(&quot;$&quot;* \(#,##0\);_(&quot;$&quot;* &quot;-&quot;??_);_(@_)">
                  <c:v>69.653792368524549</c:v>
                </c:pt>
                <c:pt idx="1571" formatCode="_(&quot;$&quot;* #,##0_);_(&quot;$&quot;* \(#,##0\);_(&quot;$&quot;* &quot;-&quot;??_);_(@_)">
                  <c:v>60.439813137911962</c:v>
                </c:pt>
                <c:pt idx="1572" formatCode="_(&quot;$&quot;* #,##0_);_(&quot;$&quot;* \(#,##0\);_(&quot;$&quot;* &quot;-&quot;??_);_(@_)">
                  <c:v>69.025231020247531</c:v>
                </c:pt>
                <c:pt idx="1573" formatCode="_(&quot;$&quot;* #,##0_);_(&quot;$&quot;* \(#,##0\);_(&quot;$&quot;* &quot;-&quot;??_);_(@_)">
                  <c:v>58.686199319781863</c:v>
                </c:pt>
                <c:pt idx="1574" formatCode="_(&quot;$&quot;* #,##0_);_(&quot;$&quot;* \(#,##0\);_(&quot;$&quot;* &quot;-&quot;??_);_(@_)">
                  <c:v>25.900080686424381</c:v>
                </c:pt>
                <c:pt idx="1575" formatCode="_(&quot;$&quot;* #,##0_);_(&quot;$&quot;* \(#,##0\);_(&quot;$&quot;* &quot;-&quot;??_);_(@_)">
                  <c:v>56.151306896115315</c:v>
                </c:pt>
                <c:pt idx="1576" formatCode="_(&quot;$&quot;* #,##0_);_(&quot;$&quot;* \(#,##0\);_(&quot;$&quot;* &quot;-&quot;??_);_(@_)">
                  <c:v>19.208874001503581</c:v>
                </c:pt>
                <c:pt idx="1577" formatCode="_(&quot;$&quot;* #,##0_);_(&quot;$&quot;* \(#,##0\);_(&quot;$&quot;* &quot;-&quot;??_);_(@_)">
                  <c:v>87.619945105409641</c:v>
                </c:pt>
                <c:pt idx="1578" formatCode="_(&quot;$&quot;* #,##0_);_(&quot;$&quot;* \(#,##0\);_(&quot;$&quot;* &quot;-&quot;??_);_(@_)">
                  <c:v>54.433169011668085</c:v>
                </c:pt>
                <c:pt idx="1579" formatCode="_(&quot;$&quot;* #,##0_);_(&quot;$&quot;* \(#,##0\);_(&quot;$&quot;* &quot;-&quot;??_);_(@_)">
                  <c:v>99.906372818474523</c:v>
                </c:pt>
                <c:pt idx="1580" formatCode="_(&quot;$&quot;* #,##0_);_(&quot;$&quot;* \(#,##0\);_(&quot;$&quot;* &quot;-&quot;??_);_(@_)">
                  <c:v>66.20420585090281</c:v>
                </c:pt>
                <c:pt idx="1581" formatCode="_(&quot;$&quot;* #,##0_);_(&quot;$&quot;* \(#,##0\);_(&quot;$&quot;* &quot;-&quot;??_);_(@_)">
                  <c:v>26.893404117262243</c:v>
                </c:pt>
                <c:pt idx="1582" formatCode="_(&quot;$&quot;* #,##0_);_(&quot;$&quot;* \(#,##0\);_(&quot;$&quot;* &quot;-&quot;??_);_(@_)">
                  <c:v>62.469731947309022</c:v>
                </c:pt>
                <c:pt idx="1583" formatCode="_(&quot;$&quot;* #,##0_);_(&quot;$&quot;* \(#,##0\);_(&quot;$&quot;* &quot;-&quot;??_);_(@_)">
                  <c:v>58.332222372186664</c:v>
                </c:pt>
                <c:pt idx="1584" formatCode="_(&quot;$&quot;* #,##0_);_(&quot;$&quot;* \(#,##0\);_(&quot;$&quot;* &quot;-&quot;??_);_(@_)">
                  <c:v>23.129089203357069</c:v>
                </c:pt>
                <c:pt idx="1585" formatCode="_(&quot;$&quot;* #,##0_);_(&quot;$&quot;* \(#,##0\);_(&quot;$&quot;* &quot;-&quot;??_);_(@_)">
                  <c:v>66.173901107945468</c:v>
                </c:pt>
                <c:pt idx="1586" formatCode="_(&quot;$&quot;* #,##0_);_(&quot;$&quot;* \(#,##0\);_(&quot;$&quot;* &quot;-&quot;??_);_(@_)">
                  <c:v>98.521733977656098</c:v>
                </c:pt>
                <c:pt idx="1587" formatCode="_(&quot;$&quot;* #,##0_);_(&quot;$&quot;* \(#,##0\);_(&quot;$&quot;* &quot;-&quot;??_);_(@_)">
                  <c:v>48.013509567857703</c:v>
                </c:pt>
                <c:pt idx="1588" formatCode="_(&quot;$&quot;* #,##0_);_(&quot;$&quot;* \(#,##0\);_(&quot;$&quot;* &quot;-&quot;??_);_(@_)">
                  <c:v>48.263820405886314</c:v>
                </c:pt>
                <c:pt idx="1589" formatCode="_(&quot;$&quot;* #,##0_);_(&quot;$&quot;* \(#,##0\);_(&quot;$&quot;* &quot;-&quot;??_);_(@_)">
                  <c:v>17.065412187946215</c:v>
                </c:pt>
                <c:pt idx="1590" formatCode="_(&quot;$&quot;* #,##0_);_(&quot;$&quot;* \(#,##0\);_(&quot;$&quot;* &quot;-&quot;??_);_(@_)">
                  <c:v>53.497201913290375</c:v>
                </c:pt>
                <c:pt idx="1591" formatCode="_(&quot;$&quot;* #,##0_);_(&quot;$&quot;* \(#,##0\);_(&quot;$&quot;* &quot;-&quot;??_);_(@_)">
                  <c:v>94.827647313801606</c:v>
                </c:pt>
                <c:pt idx="1592" formatCode="_(&quot;$&quot;* #,##0_);_(&quot;$&quot;* \(#,##0\);_(&quot;$&quot;* &quot;-&quot;??_);_(@_)">
                  <c:v>62.123707696251408</c:v>
                </c:pt>
                <c:pt idx="1593" formatCode="_(&quot;$&quot;* #,##0_);_(&quot;$&quot;* \(#,##0\);_(&quot;$&quot;* &quot;-&quot;??_);_(@_)">
                  <c:v>40.0954414493226</c:v>
                </c:pt>
                <c:pt idx="1594" formatCode="_(&quot;$&quot;* #,##0_);_(&quot;$&quot;* \(#,##0\);_(&quot;$&quot;* &quot;-&quot;??_);_(@_)">
                  <c:v>60.605795219495178</c:v>
                </c:pt>
                <c:pt idx="1595" formatCode="_(&quot;$&quot;* #,##0_);_(&quot;$&quot;* \(#,##0\);_(&quot;$&quot;* &quot;-&quot;??_);_(@_)">
                  <c:v>109.79525237022399</c:v>
                </c:pt>
                <c:pt idx="1596" formatCode="_(&quot;$&quot;* #,##0_);_(&quot;$&quot;* \(#,##0\);_(&quot;$&quot;* &quot;-&quot;??_);_(@_)">
                  <c:v>96.118968095039321</c:v>
                </c:pt>
                <c:pt idx="1597" formatCode="_(&quot;$&quot;* #,##0_);_(&quot;$&quot;* \(#,##0\);_(&quot;$&quot;* &quot;-&quot;??_);_(@_)">
                  <c:v>94.235325942105177</c:v>
                </c:pt>
                <c:pt idx="1598" formatCode="_(&quot;$&quot;* #,##0_);_(&quot;$&quot;* \(#,##0\);_(&quot;$&quot;* &quot;-&quot;??_);_(@_)">
                  <c:v>66.200187677061322</c:v>
                </c:pt>
                <c:pt idx="1599" formatCode="_(&quot;$&quot;* #,##0_);_(&quot;$&quot;* \(#,##0\);_(&quot;$&quot;* &quot;-&quot;??_);_(@_)">
                  <c:v>43.330326845691765</c:v>
                </c:pt>
                <c:pt idx="1600" formatCode="_(&quot;$&quot;* #,##0_);_(&quot;$&quot;* \(#,##0\);_(&quot;$&quot;* &quot;-&quot;??_);_(@_)">
                  <c:v>53.738982027762979</c:v>
                </c:pt>
                <c:pt idx="1601" formatCode="_(&quot;$&quot;* #,##0_);_(&quot;$&quot;* \(#,##0\);_(&quot;$&quot;* &quot;-&quot;??_);_(@_)">
                  <c:v>69.617742373091275</c:v>
                </c:pt>
                <c:pt idx="1602" formatCode="_(&quot;$&quot;* #,##0_);_(&quot;$&quot;* \(#,##0\);_(&quot;$&quot;* &quot;-&quot;??_);_(@_)">
                  <c:v>33.61076541705296</c:v>
                </c:pt>
                <c:pt idx="1603" formatCode="_(&quot;$&quot;* #,##0_);_(&quot;$&quot;* \(#,##0\);_(&quot;$&quot;* &quot;-&quot;??_);_(@_)">
                  <c:v>89.497003044542211</c:v>
                </c:pt>
                <c:pt idx="1604" formatCode="_(&quot;$&quot;* #,##0_);_(&quot;$&quot;* \(#,##0\);_(&quot;$&quot;* &quot;-&quot;??_);_(@_)">
                  <c:v>32.043540261174748</c:v>
                </c:pt>
                <c:pt idx="1605" formatCode="_(&quot;$&quot;* #,##0_);_(&quot;$&quot;* \(#,##0\);_(&quot;$&quot;* &quot;-&quot;??_);_(@_)">
                  <c:v>86.611733487185958</c:v>
                </c:pt>
                <c:pt idx="1606" formatCode="_(&quot;$&quot;* #,##0_);_(&quot;$&quot;* \(#,##0\);_(&quot;$&quot;* &quot;-&quot;??_);_(@_)">
                  <c:v>89.615740176994905</c:v>
                </c:pt>
                <c:pt idx="1607" formatCode="_(&quot;$&quot;* #,##0_);_(&quot;$&quot;* \(#,##0\);_(&quot;$&quot;* &quot;-&quot;??_);_(@_)">
                  <c:v>67.182184527390106</c:v>
                </c:pt>
                <c:pt idx="1608" formatCode="_(&quot;$&quot;* #,##0_);_(&quot;$&quot;* \(#,##0\);_(&quot;$&quot;* &quot;-&quot;??_);_(@_)">
                  <c:v>52.156461818877702</c:v>
                </c:pt>
                <c:pt idx="1609" formatCode="_(&quot;$&quot;* #,##0_);_(&quot;$&quot;* \(#,##0\);_(&quot;$&quot;* &quot;-&quot;??_);_(@_)">
                  <c:v>38.791591409048664</c:v>
                </c:pt>
                <c:pt idx="1610" formatCode="_(&quot;$&quot;* #,##0_);_(&quot;$&quot;* \(#,##0\);_(&quot;$&quot;* &quot;-&quot;??_);_(@_)">
                  <c:v>26.01990618122958</c:v>
                </c:pt>
                <c:pt idx="1611" formatCode="_(&quot;$&quot;* #,##0_);_(&quot;$&quot;* \(#,##0\);_(&quot;$&quot;* &quot;-&quot;??_);_(@_)">
                  <c:v>57.633837062072253</c:v>
                </c:pt>
                <c:pt idx="1612" formatCode="_(&quot;$&quot;* #,##0_);_(&quot;$&quot;* \(#,##0\);_(&quot;$&quot;* &quot;-&quot;??_);_(@_)">
                  <c:v>32.847805943173654</c:v>
                </c:pt>
                <c:pt idx="1613" formatCode="_(&quot;$&quot;* #,##0_);_(&quot;$&quot;* \(#,##0\);_(&quot;$&quot;* &quot;-&quot;??_);_(@_)">
                  <c:v>79.892465388225332</c:v>
                </c:pt>
                <c:pt idx="1614" formatCode="_(&quot;$&quot;* #,##0_);_(&quot;$&quot;* \(#,##0\);_(&quot;$&quot;* &quot;-&quot;??_);_(@_)">
                  <c:v>115.21471319011543</c:v>
                </c:pt>
                <c:pt idx="1615" formatCode="_(&quot;$&quot;* #,##0_);_(&quot;$&quot;* \(#,##0\);_(&quot;$&quot;* &quot;-&quot;??_);_(@_)">
                  <c:v>42.111636484887903</c:v>
                </c:pt>
                <c:pt idx="1616" formatCode="_(&quot;$&quot;* #,##0_);_(&quot;$&quot;* \(#,##0\);_(&quot;$&quot;* &quot;-&quot;??_);_(@_)">
                  <c:v>46.967831589184428</c:v>
                </c:pt>
                <c:pt idx="1617" formatCode="_(&quot;$&quot;* #,##0_);_(&quot;$&quot;* \(#,##0\);_(&quot;$&quot;* &quot;-&quot;??_);_(@_)">
                  <c:v>11.243862541797862</c:v>
                </c:pt>
                <c:pt idx="1618" formatCode="_(&quot;$&quot;* #,##0_);_(&quot;$&quot;* \(#,##0\);_(&quot;$&quot;* &quot;-&quot;??_);_(@_)">
                  <c:v>30.937045408263018</c:v>
                </c:pt>
                <c:pt idx="1619" formatCode="_(&quot;$&quot;* #,##0_);_(&quot;$&quot;* \(#,##0\);_(&quot;$&quot;* &quot;-&quot;??_);_(@_)">
                  <c:v>65.570699265356026</c:v>
                </c:pt>
                <c:pt idx="1620" formatCode="_(&quot;$&quot;* #,##0_);_(&quot;$&quot;* \(#,##0\);_(&quot;$&quot;* &quot;-&quot;??_);_(@_)">
                  <c:v>81.619385795353608</c:v>
                </c:pt>
                <c:pt idx="1621" formatCode="_(&quot;$&quot;* #,##0_);_(&quot;$&quot;* \(#,##0\);_(&quot;$&quot;* &quot;-&quot;??_);_(@_)">
                  <c:v>49.283506529585971</c:v>
                </c:pt>
                <c:pt idx="1622" formatCode="_(&quot;$&quot;* #,##0_);_(&quot;$&quot;* \(#,##0\);_(&quot;$&quot;* &quot;-&quot;??_);_(@_)">
                  <c:v>78.739573360661481</c:v>
                </c:pt>
                <c:pt idx="1623" formatCode="_(&quot;$&quot;* #,##0_);_(&quot;$&quot;* \(#,##0\);_(&quot;$&quot;* &quot;-&quot;??_);_(@_)">
                  <c:v>34.700136145246937</c:v>
                </c:pt>
                <c:pt idx="1624" formatCode="_(&quot;$&quot;* #,##0_);_(&quot;$&quot;* \(#,##0\);_(&quot;$&quot;* &quot;-&quot;??_);_(@_)">
                  <c:v>110.57501542111594</c:v>
                </c:pt>
                <c:pt idx="1625" formatCode="_(&quot;$&quot;* #,##0_);_(&quot;$&quot;* \(#,##0\);_(&quot;$&quot;* &quot;-&quot;??_);_(@_)">
                  <c:v>86.256563469182609</c:v>
                </c:pt>
                <c:pt idx="1626" formatCode="_(&quot;$&quot;* #,##0_);_(&quot;$&quot;* \(#,##0\);_(&quot;$&quot;* &quot;-&quot;??_);_(@_)">
                  <c:v>27.122478366550659</c:v>
                </c:pt>
                <c:pt idx="1627" formatCode="_(&quot;$&quot;* #,##0_);_(&quot;$&quot;* \(#,##0\);_(&quot;$&quot;* &quot;-&quot;??_);_(@_)">
                  <c:v>73.347353820532476</c:v>
                </c:pt>
                <c:pt idx="1628" formatCode="_(&quot;$&quot;* #,##0_);_(&quot;$&quot;* \(#,##0\);_(&quot;$&quot;* &quot;-&quot;??_);_(@_)">
                  <c:v>78.147424275997693</c:v>
                </c:pt>
                <c:pt idx="1629" formatCode="_(&quot;$&quot;* #,##0_);_(&quot;$&quot;* \(#,##0\);_(&quot;$&quot;* &quot;-&quot;??_);_(@_)">
                  <c:v>71.173977196850899</c:v>
                </c:pt>
                <c:pt idx="1630" formatCode="_(&quot;$&quot;* #,##0_);_(&quot;$&quot;* \(#,##0\);_(&quot;$&quot;* &quot;-&quot;??_);_(@_)">
                  <c:v>67.446881253163227</c:v>
                </c:pt>
                <c:pt idx="1631" formatCode="_(&quot;$&quot;* #,##0_);_(&quot;$&quot;* \(#,##0\);_(&quot;$&quot;* &quot;-&quot;??_);_(@_)">
                  <c:v>18.294411900986507</c:v>
                </c:pt>
                <c:pt idx="1632" formatCode="_(&quot;$&quot;* #,##0_);_(&quot;$&quot;* \(#,##0\);_(&quot;$&quot;* &quot;-&quot;??_);_(@_)">
                  <c:v>12.573119166431134</c:v>
                </c:pt>
                <c:pt idx="1633" formatCode="_(&quot;$&quot;* #,##0_);_(&quot;$&quot;* \(#,##0\);_(&quot;$&quot;* &quot;-&quot;??_);_(@_)">
                  <c:v>123.86277322372321</c:v>
                </c:pt>
                <c:pt idx="1634" formatCode="_(&quot;$&quot;* #,##0_);_(&quot;$&quot;* \(#,##0\);_(&quot;$&quot;* &quot;-&quot;??_);_(@_)">
                  <c:v>58.816187896606145</c:v>
                </c:pt>
                <c:pt idx="1635" formatCode="_(&quot;$&quot;* #,##0_);_(&quot;$&quot;* \(#,##0\);_(&quot;$&quot;* &quot;-&quot;??_);_(@_)">
                  <c:v>95.201169852775479</c:v>
                </c:pt>
                <c:pt idx="1636" formatCode="_(&quot;$&quot;* #,##0_);_(&quot;$&quot;* \(#,##0\);_(&quot;$&quot;* &quot;-&quot;??_);_(@_)">
                  <c:v>40.870978276926181</c:v>
                </c:pt>
                <c:pt idx="1637" formatCode="_(&quot;$&quot;* #,##0_);_(&quot;$&quot;* \(#,##0\);_(&quot;$&quot;* &quot;-&quot;??_);_(@_)">
                  <c:v>82.557360480862926</c:v>
                </c:pt>
                <c:pt idx="1638" formatCode="_(&quot;$&quot;* #,##0_);_(&quot;$&quot;* \(#,##0\);_(&quot;$&quot;* &quot;-&quot;??_);_(@_)">
                  <c:v>56.446470692770831</c:v>
                </c:pt>
                <c:pt idx="1639" formatCode="_(&quot;$&quot;* #,##0_);_(&quot;$&quot;* \(#,##0\);_(&quot;$&quot;* &quot;-&quot;??_);_(@_)">
                  <c:v>50.896630817669298</c:v>
                </c:pt>
                <c:pt idx="1640" formatCode="_(&quot;$&quot;* #,##0_);_(&quot;$&quot;* \(#,##0\);_(&quot;$&quot;* &quot;-&quot;??_);_(@_)">
                  <c:v>99.327588923457725</c:v>
                </c:pt>
                <c:pt idx="1641" formatCode="_(&quot;$&quot;* #,##0_);_(&quot;$&quot;* \(#,##0\);_(&quot;$&quot;* &quot;-&quot;??_);_(@_)">
                  <c:v>62.972183341675183</c:v>
                </c:pt>
                <c:pt idx="1642" formatCode="_(&quot;$&quot;* #,##0_);_(&quot;$&quot;* \(#,##0\);_(&quot;$&quot;* &quot;-&quot;??_);_(@_)">
                  <c:v>49.230579706500407</c:v>
                </c:pt>
                <c:pt idx="1643" formatCode="_(&quot;$&quot;* #,##0_);_(&quot;$&quot;* \(#,##0\);_(&quot;$&quot;* &quot;-&quot;??_);_(@_)">
                  <c:v>38.096753302275587</c:v>
                </c:pt>
                <c:pt idx="1644" formatCode="_(&quot;$&quot;* #,##0_);_(&quot;$&quot;* \(#,##0\);_(&quot;$&quot;* &quot;-&quot;??_);_(@_)">
                  <c:v>52.433318238562066</c:v>
                </c:pt>
                <c:pt idx="1645" formatCode="_(&quot;$&quot;* #,##0_);_(&quot;$&quot;* \(#,##0\);_(&quot;$&quot;* &quot;-&quot;??_);_(@_)">
                  <c:v>41.326602709838184</c:v>
                </c:pt>
                <c:pt idx="1646" formatCode="_(&quot;$&quot;* #,##0_);_(&quot;$&quot;* \(#,##0\);_(&quot;$&quot;* &quot;-&quot;??_);_(@_)">
                  <c:v>40.342171544456761</c:v>
                </c:pt>
                <c:pt idx="1647" formatCode="_(&quot;$&quot;* #,##0_);_(&quot;$&quot;* \(#,##0\);_(&quot;$&quot;* &quot;-&quot;??_);_(@_)">
                  <c:v>56.575356989025053</c:v>
                </c:pt>
                <c:pt idx="1648" formatCode="_(&quot;$&quot;* #,##0_);_(&quot;$&quot;* \(#,##0\);_(&quot;$&quot;* &quot;-&quot;??_);_(@_)">
                  <c:v>39.078313733374415</c:v>
                </c:pt>
                <c:pt idx="1649" formatCode="_(&quot;$&quot;* #,##0_);_(&quot;$&quot;* \(#,##0\);_(&quot;$&quot;* &quot;-&quot;??_);_(@_)">
                  <c:v>19.321967706977883</c:v>
                </c:pt>
                <c:pt idx="1650" formatCode="_(&quot;$&quot;* #,##0_);_(&quot;$&quot;* \(#,##0\);_(&quot;$&quot;* &quot;-&quot;??_);_(@_)">
                  <c:v>43.726842525273142</c:v>
                </c:pt>
                <c:pt idx="1651" formatCode="_(&quot;$&quot;* #,##0_);_(&quot;$&quot;* \(#,##0\);_(&quot;$&quot;* &quot;-&quot;??_);_(@_)">
                  <c:v>83.788219640046279</c:v>
                </c:pt>
                <c:pt idx="1652" formatCode="_(&quot;$&quot;* #,##0_);_(&quot;$&quot;* \(#,##0\);_(&quot;$&quot;* &quot;-&quot;??_);_(@_)">
                  <c:v>60.440991728935401</c:v>
                </c:pt>
                <c:pt idx="1653" formatCode="_(&quot;$&quot;* #,##0_);_(&quot;$&quot;* \(#,##0\);_(&quot;$&quot;* &quot;-&quot;??_);_(@_)">
                  <c:v>69.752380457109751</c:v>
                </c:pt>
                <c:pt idx="1654" formatCode="_(&quot;$&quot;* #,##0_);_(&quot;$&quot;* \(#,##0\);_(&quot;$&quot;* &quot;-&quot;??_);_(@_)">
                  <c:v>54.701503944712698</c:v>
                </c:pt>
                <c:pt idx="1655" formatCode="_(&quot;$&quot;* #,##0_);_(&quot;$&quot;* \(#,##0\);_(&quot;$&quot;* &quot;-&quot;??_);_(@_)">
                  <c:v>27.315404287478717</c:v>
                </c:pt>
                <c:pt idx="1656" formatCode="_(&quot;$&quot;* #,##0_);_(&quot;$&quot;* \(#,##0\);_(&quot;$&quot;* &quot;-&quot;??_);_(@_)">
                  <c:v>47.657522364434662</c:v>
                </c:pt>
                <c:pt idx="1657" formatCode="_(&quot;$&quot;* #,##0_);_(&quot;$&quot;* \(#,##0\);_(&quot;$&quot;* &quot;-&quot;??_);_(@_)">
                  <c:v>22.795933126823062</c:v>
                </c:pt>
                <c:pt idx="1658" formatCode="_(&quot;$&quot;* #,##0_);_(&quot;$&quot;* \(#,##0\);_(&quot;$&quot;* &quot;-&quot;??_);_(@_)">
                  <c:v>46.637408717674411</c:v>
                </c:pt>
                <c:pt idx="1659" formatCode="_(&quot;$&quot;* #,##0_);_(&quot;$&quot;* \(#,##0\);_(&quot;$&quot;* &quot;-&quot;??_);_(@_)">
                  <c:v>33.033792756759262</c:v>
                </c:pt>
                <c:pt idx="1660" formatCode="_(&quot;$&quot;* #,##0_);_(&quot;$&quot;* \(#,##0\);_(&quot;$&quot;* &quot;-&quot;??_);_(@_)">
                  <c:v>70.162227350050472</c:v>
                </c:pt>
                <c:pt idx="1661" formatCode="_(&quot;$&quot;* #,##0_);_(&quot;$&quot;* \(#,##0\);_(&quot;$&quot;* &quot;-&quot;??_);_(@_)">
                  <c:v>83.774282769357924</c:v>
                </c:pt>
                <c:pt idx="1662" formatCode="_(&quot;$&quot;* #,##0_);_(&quot;$&quot;* \(#,##0\);_(&quot;$&quot;* &quot;-&quot;??_);_(@_)">
                  <c:v>67.553784087813071</c:v>
                </c:pt>
                <c:pt idx="1663" formatCode="_(&quot;$&quot;* #,##0_);_(&quot;$&quot;* \(#,##0\);_(&quot;$&quot;* &quot;-&quot;??_);_(@_)">
                  <c:v>62.093866469358133</c:v>
                </c:pt>
                <c:pt idx="1664" formatCode="_(&quot;$&quot;* #,##0_);_(&quot;$&quot;* \(#,##0\);_(&quot;$&quot;* &quot;-&quot;??_);_(@_)">
                  <c:v>57.450720642223558</c:v>
                </c:pt>
                <c:pt idx="1665" formatCode="_(&quot;$&quot;* #,##0_);_(&quot;$&quot;* \(#,##0\);_(&quot;$&quot;* &quot;-&quot;??_);_(@_)">
                  <c:v>77.110158024095938</c:v>
                </c:pt>
                <c:pt idx="1666" formatCode="_(&quot;$&quot;* #,##0_);_(&quot;$&quot;* \(#,##0\);_(&quot;$&quot;* &quot;-&quot;??_);_(@_)">
                  <c:v>57.240924533231549</c:v>
                </c:pt>
                <c:pt idx="1667" formatCode="_(&quot;$&quot;* #,##0_);_(&quot;$&quot;* \(#,##0\);_(&quot;$&quot;* &quot;-&quot;??_);_(@_)">
                  <c:v>70.854052501335644</c:v>
                </c:pt>
                <c:pt idx="1668" formatCode="_(&quot;$&quot;* #,##0_);_(&quot;$&quot;* \(#,##0\);_(&quot;$&quot;* &quot;-&quot;??_);_(@_)">
                  <c:v>96.555546175737987</c:v>
                </c:pt>
                <c:pt idx="1669" formatCode="_(&quot;$&quot;* #,##0_);_(&quot;$&quot;* \(#,##0\);_(&quot;$&quot;* &quot;-&quot;??_);_(@_)">
                  <c:v>49.635886124561232</c:v>
                </c:pt>
                <c:pt idx="1670" formatCode="_(&quot;$&quot;* #,##0_);_(&quot;$&quot;* \(#,##0\);_(&quot;$&quot;* &quot;-&quot;??_);_(@_)">
                  <c:v>76.600291776815283</c:v>
                </c:pt>
                <c:pt idx="1671" formatCode="_(&quot;$&quot;* #,##0_);_(&quot;$&quot;* \(#,##0\);_(&quot;$&quot;* &quot;-&quot;??_);_(@_)">
                  <c:v>64.595953346451537</c:v>
                </c:pt>
                <c:pt idx="1672" formatCode="_(&quot;$&quot;* #,##0_);_(&quot;$&quot;* \(#,##0\);_(&quot;$&quot;* &quot;-&quot;??_);_(@_)">
                  <c:v>39.66341432417542</c:v>
                </c:pt>
                <c:pt idx="1673" formatCode="_(&quot;$&quot;* #,##0_);_(&quot;$&quot;* \(#,##0\);_(&quot;$&quot;* &quot;-&quot;??_);_(@_)">
                  <c:v>100.03567851475538</c:v>
                </c:pt>
                <c:pt idx="1674" formatCode="_(&quot;$&quot;* #,##0_);_(&quot;$&quot;* \(#,##0\);_(&quot;$&quot;* &quot;-&quot;??_);_(@_)">
                  <c:v>40.915976211404207</c:v>
                </c:pt>
                <c:pt idx="1675" formatCode="_(&quot;$&quot;* #,##0_);_(&quot;$&quot;* \(#,##0\);_(&quot;$&quot;* &quot;-&quot;??_);_(@_)">
                  <c:v>88.004066837274394</c:v>
                </c:pt>
                <c:pt idx="1676" formatCode="_(&quot;$&quot;* #,##0_);_(&quot;$&quot;* \(#,##0\);_(&quot;$&quot;* &quot;-&quot;??_);_(@_)">
                  <c:v>13.422386584590154</c:v>
                </c:pt>
                <c:pt idx="1677" formatCode="_(&quot;$&quot;* #,##0_);_(&quot;$&quot;* \(#,##0\);_(&quot;$&quot;* &quot;-&quot;??_);_(@_)">
                  <c:v>60.016526067360928</c:v>
                </c:pt>
                <c:pt idx="1678" formatCode="_(&quot;$&quot;* #,##0_);_(&quot;$&quot;* \(#,##0\);_(&quot;$&quot;* &quot;-&quot;??_);_(@_)">
                  <c:v>63.278932257108913</c:v>
                </c:pt>
                <c:pt idx="1679" formatCode="_(&quot;$&quot;* #,##0_);_(&quot;$&quot;* \(#,##0\);_(&quot;$&quot;* &quot;-&quot;??_);_(@_)">
                  <c:v>29.975101208130166</c:v>
                </c:pt>
                <c:pt idx="1680" formatCode="_(&quot;$&quot;* #,##0_);_(&quot;$&quot;* \(#,##0\);_(&quot;$&quot;* &quot;-&quot;??_);_(@_)">
                  <c:v>38.338444967862038</c:v>
                </c:pt>
                <c:pt idx="1681" formatCode="_(&quot;$&quot;* #,##0_);_(&quot;$&quot;* \(#,##0\);_(&quot;$&quot;* &quot;-&quot;??_);_(@_)">
                  <c:v>37.805356379123111</c:v>
                </c:pt>
                <c:pt idx="1682" formatCode="_(&quot;$&quot;* #,##0_);_(&quot;$&quot;* \(#,##0\);_(&quot;$&quot;* &quot;-&quot;??_);_(@_)">
                  <c:v>86.745035455939785</c:v>
                </c:pt>
                <c:pt idx="1683" formatCode="_(&quot;$&quot;* #,##0_);_(&quot;$&quot;* \(#,##0\);_(&quot;$&quot;* &quot;-&quot;??_);_(@_)">
                  <c:v>77.37774697380739</c:v>
                </c:pt>
                <c:pt idx="1684" formatCode="_(&quot;$&quot;* #,##0_);_(&quot;$&quot;* \(#,##0\);_(&quot;$&quot;* &quot;-&quot;??_);_(@_)">
                  <c:v>57.850459367003445</c:v>
                </c:pt>
                <c:pt idx="1685" formatCode="_(&quot;$&quot;* #,##0_);_(&quot;$&quot;* \(#,##0\);_(&quot;$&quot;* &quot;-&quot;??_);_(@_)">
                  <c:v>62.780471619138382</c:v>
                </c:pt>
                <c:pt idx="1686" formatCode="_(&quot;$&quot;* #,##0_);_(&quot;$&quot;* \(#,##0\);_(&quot;$&quot;* &quot;-&quot;??_);_(@_)">
                  <c:v>47.90895940377932</c:v>
                </c:pt>
                <c:pt idx="1687" formatCode="_(&quot;$&quot;* #,##0_);_(&quot;$&quot;* \(#,##0\);_(&quot;$&quot;* &quot;-&quot;??_);_(@_)">
                  <c:v>30.860090923875791</c:v>
                </c:pt>
                <c:pt idx="1688" formatCode="_(&quot;$&quot;* #,##0_);_(&quot;$&quot;* \(#,##0\);_(&quot;$&quot;* &quot;-&quot;??_);_(@_)">
                  <c:v>82.736506368800718</c:v>
                </c:pt>
                <c:pt idx="1689" formatCode="_(&quot;$&quot;* #,##0_);_(&quot;$&quot;* \(#,##0\);_(&quot;$&quot;* &quot;-&quot;??_);_(@_)">
                  <c:v>77.073512787663134</c:v>
                </c:pt>
                <c:pt idx="1690" formatCode="_(&quot;$&quot;* #,##0_);_(&quot;$&quot;* \(#,##0\);_(&quot;$&quot;* &quot;-&quot;??_);_(@_)">
                  <c:v>70.510166878283414</c:v>
                </c:pt>
                <c:pt idx="1691" formatCode="_(&quot;$&quot;* #,##0_);_(&quot;$&quot;* \(#,##0\);_(&quot;$&quot;* &quot;-&quot;??_);_(@_)">
                  <c:v>54.742267497430099</c:v>
                </c:pt>
                <c:pt idx="1692" formatCode="_(&quot;$&quot;* #,##0_);_(&quot;$&quot;* \(#,##0\);_(&quot;$&quot;* &quot;-&quot;??_);_(@_)">
                  <c:v>65.285747591464443</c:v>
                </c:pt>
                <c:pt idx="1693" formatCode="_(&quot;$&quot;* #,##0_);_(&quot;$&quot;* \(#,##0\);_(&quot;$&quot;* &quot;-&quot;??_);_(@_)">
                  <c:v>75.184576399818567</c:v>
                </c:pt>
                <c:pt idx="1694" formatCode="_(&quot;$&quot;* #,##0_);_(&quot;$&quot;* \(#,##0\);_(&quot;$&quot;* &quot;-&quot;??_);_(@_)">
                  <c:v>20.93981153007995</c:v>
                </c:pt>
                <c:pt idx="1695" formatCode="_(&quot;$&quot;* #,##0_);_(&quot;$&quot;* \(#,##0\);_(&quot;$&quot;* &quot;-&quot;??_);_(@_)">
                  <c:v>84.385004213292603</c:v>
                </c:pt>
                <c:pt idx="1696" formatCode="_(&quot;$&quot;* #,##0_);_(&quot;$&quot;* \(#,##0\);_(&quot;$&quot;* &quot;-&quot;??_);_(@_)">
                  <c:v>31.807481758496277</c:v>
                </c:pt>
                <c:pt idx="1697" formatCode="_(&quot;$&quot;* #,##0_);_(&quot;$&quot;* \(#,##0\);_(&quot;$&quot;* &quot;-&quot;??_);_(@_)">
                  <c:v>19.712100727164625</c:v>
                </c:pt>
                <c:pt idx="1698" formatCode="_(&quot;$&quot;* #,##0_);_(&quot;$&quot;* \(#,##0\);_(&quot;$&quot;* &quot;-&quot;??_);_(@_)">
                  <c:v>15.313957910559258</c:v>
                </c:pt>
                <c:pt idx="1699" formatCode="_(&quot;$&quot;* #,##0_);_(&quot;$&quot;* \(#,##0\);_(&quot;$&quot;* &quot;-&quot;??_);_(@_)">
                  <c:v>13.522099047432526</c:v>
                </c:pt>
                <c:pt idx="1700" formatCode="_(&quot;$&quot;* #,##0_);_(&quot;$&quot;* \(#,##0\);_(&quot;$&quot;* &quot;-&quot;??_);_(@_)">
                  <c:v>48.095301455406975</c:v>
                </c:pt>
                <c:pt idx="1701" formatCode="_(&quot;$&quot;* #,##0_);_(&quot;$&quot;* \(#,##0\);_(&quot;$&quot;* &quot;-&quot;??_);_(@_)">
                  <c:v>40.821860927043616</c:v>
                </c:pt>
                <c:pt idx="1702" formatCode="_(&quot;$&quot;* #,##0_);_(&quot;$&quot;* \(#,##0\);_(&quot;$&quot;* &quot;-&quot;??_);_(@_)">
                  <c:v>50.338566463389839</c:v>
                </c:pt>
                <c:pt idx="1703" formatCode="_(&quot;$&quot;* #,##0_);_(&quot;$&quot;* \(#,##0\);_(&quot;$&quot;* &quot;-&quot;??_);_(@_)">
                  <c:v>47.125631755125355</c:v>
                </c:pt>
                <c:pt idx="1704" formatCode="_(&quot;$&quot;* #,##0_);_(&quot;$&quot;* \(#,##0\);_(&quot;$&quot;* &quot;-&quot;??_);_(@_)">
                  <c:v>83.613349210662079</c:v>
                </c:pt>
                <c:pt idx="1705" formatCode="_(&quot;$&quot;* #,##0_);_(&quot;$&quot;* \(#,##0\);_(&quot;$&quot;* &quot;-&quot;??_);_(@_)">
                  <c:v>60.889949725287927</c:v>
                </c:pt>
                <c:pt idx="1706" formatCode="_(&quot;$&quot;* #,##0_);_(&quot;$&quot;* \(#,##0\);_(&quot;$&quot;* &quot;-&quot;??_);_(@_)">
                  <c:v>78.445003515231434</c:v>
                </c:pt>
                <c:pt idx="1707" formatCode="_(&quot;$&quot;* #,##0_);_(&quot;$&quot;* \(#,##0\);_(&quot;$&quot;* &quot;-&quot;??_);_(@_)">
                  <c:v>51.41677036548171</c:v>
                </c:pt>
                <c:pt idx="1708" formatCode="_(&quot;$&quot;* #,##0_);_(&quot;$&quot;* \(#,##0\);_(&quot;$&quot;* &quot;-&quot;??_);_(@_)">
                  <c:v>59.592806133006334</c:v>
                </c:pt>
                <c:pt idx="1709" formatCode="_(&quot;$&quot;* #,##0_);_(&quot;$&quot;* \(#,##0\);_(&quot;$&quot;* &quot;-&quot;??_);_(@_)">
                  <c:v>14.658470402828604</c:v>
                </c:pt>
                <c:pt idx="1710" formatCode="_(&quot;$&quot;* #,##0_);_(&quot;$&quot;* \(#,##0\);_(&quot;$&quot;* &quot;-&quot;??_);_(@_)">
                  <c:v>55.563283097724941</c:v>
                </c:pt>
                <c:pt idx="1711" formatCode="_(&quot;$&quot;* #,##0_);_(&quot;$&quot;* \(#,##0\);_(&quot;$&quot;* &quot;-&quot;??_);_(@_)">
                  <c:v>28.947397569340932</c:v>
                </c:pt>
                <c:pt idx="1712" formatCode="_(&quot;$&quot;* #,##0_);_(&quot;$&quot;* \(#,##0\);_(&quot;$&quot;* &quot;-&quot;??_);_(@_)">
                  <c:v>53.55599642272503</c:v>
                </c:pt>
                <c:pt idx="1713" formatCode="_(&quot;$&quot;* #,##0_);_(&quot;$&quot;* \(#,##0\);_(&quot;$&quot;* &quot;-&quot;??_);_(@_)">
                  <c:v>69.121367496486329</c:v>
                </c:pt>
                <c:pt idx="1714" formatCode="_(&quot;$&quot;* #,##0_);_(&quot;$&quot;* \(#,##0\);_(&quot;$&quot;* &quot;-&quot;??_);_(@_)">
                  <c:v>50.06653038452545</c:v>
                </c:pt>
                <c:pt idx="1715" formatCode="_(&quot;$&quot;* #,##0_);_(&quot;$&quot;* \(#,##0\);_(&quot;$&quot;* &quot;-&quot;??_);_(@_)">
                  <c:v>49.783113512858193</c:v>
                </c:pt>
                <c:pt idx="1716" formatCode="_(&quot;$&quot;* #,##0_);_(&quot;$&quot;* \(#,##0\);_(&quot;$&quot;* &quot;-&quot;??_);_(@_)">
                  <c:v>65.972482288595401</c:v>
                </c:pt>
                <c:pt idx="1717" formatCode="_(&quot;$&quot;* #,##0_);_(&quot;$&quot;* \(#,##0\);_(&quot;$&quot;* &quot;-&quot;??_);_(@_)">
                  <c:v>52.953635520175844</c:v>
                </c:pt>
                <c:pt idx="1718" formatCode="_(&quot;$&quot;* #,##0_);_(&quot;$&quot;* \(#,##0\);_(&quot;$&quot;* &quot;-&quot;??_);_(@_)">
                  <c:v>53.766935605949911</c:v>
                </c:pt>
                <c:pt idx="1719" formatCode="_(&quot;$&quot;* #,##0_);_(&quot;$&quot;* \(#,##0\);_(&quot;$&quot;* &quot;-&quot;??_);_(@_)">
                  <c:v>46.570740786366379</c:v>
                </c:pt>
                <c:pt idx="1720" formatCode="_(&quot;$&quot;* #,##0_);_(&quot;$&quot;* \(#,##0\);_(&quot;$&quot;* &quot;-&quot;??_);_(@_)">
                  <c:v>40.422963748009288</c:v>
                </c:pt>
                <c:pt idx="1721" formatCode="_(&quot;$&quot;* #,##0_);_(&quot;$&quot;* \(#,##0\);_(&quot;$&quot;* &quot;-&quot;??_);_(@_)">
                  <c:v>97.191860134530771</c:v>
                </c:pt>
                <c:pt idx="1722" formatCode="_(&quot;$&quot;* #,##0_);_(&quot;$&quot;* \(#,##0\);_(&quot;$&quot;* &quot;-&quot;??_);_(@_)">
                  <c:v>50.704554077780429</c:v>
                </c:pt>
                <c:pt idx="1723" formatCode="_(&quot;$&quot;* #,##0_);_(&quot;$&quot;* \(#,##0\);_(&quot;$&quot;* &quot;-&quot;??_);_(@_)">
                  <c:v>36.716352184530059</c:v>
                </c:pt>
                <c:pt idx="1724" formatCode="_(&quot;$&quot;* #,##0_);_(&quot;$&quot;* \(#,##0\);_(&quot;$&quot;* &quot;-&quot;??_);_(@_)">
                  <c:v>27.202278605036579</c:v>
                </c:pt>
                <c:pt idx="1725" formatCode="_(&quot;$&quot;* #,##0_);_(&quot;$&quot;* \(#,##0\);_(&quot;$&quot;* &quot;-&quot;??_);_(@_)">
                  <c:v>83.867429468265669</c:v>
                </c:pt>
                <c:pt idx="1726" formatCode="_(&quot;$&quot;* #,##0_);_(&quot;$&quot;* \(#,##0\);_(&quot;$&quot;* &quot;-&quot;??_);_(@_)">
                  <c:v>78.923504881848544</c:v>
                </c:pt>
                <c:pt idx="1727" formatCode="_(&quot;$&quot;* #,##0_);_(&quot;$&quot;* \(#,##0\);_(&quot;$&quot;* &quot;-&quot;??_);_(@_)">
                  <c:v>89.012384139675603</c:v>
                </c:pt>
                <c:pt idx="1728" formatCode="_(&quot;$&quot;* #,##0_);_(&quot;$&quot;* \(#,##0\);_(&quot;$&quot;* &quot;-&quot;??_);_(@_)">
                  <c:v>52.206811102921129</c:v>
                </c:pt>
                <c:pt idx="1729" formatCode="_(&quot;$&quot;* #,##0_);_(&quot;$&quot;* \(#,##0\);_(&quot;$&quot;* &quot;-&quot;??_);_(@_)">
                  <c:v>67.071255704620299</c:v>
                </c:pt>
                <c:pt idx="1730" formatCode="_(&quot;$&quot;* #,##0_);_(&quot;$&quot;* \(#,##0\);_(&quot;$&quot;* &quot;-&quot;??_);_(@_)">
                  <c:v>82.07815652472226</c:v>
                </c:pt>
                <c:pt idx="1731" formatCode="_(&quot;$&quot;* #,##0_);_(&quot;$&quot;* \(#,##0\);_(&quot;$&quot;* &quot;-&quot;??_);_(@_)">
                  <c:v>80.429176451260403</c:v>
                </c:pt>
                <c:pt idx="1732" formatCode="_(&quot;$&quot;* #,##0_);_(&quot;$&quot;* \(#,##0\);_(&quot;$&quot;* &quot;-&quot;??_);_(@_)">
                  <c:v>87.560657360302628</c:v>
                </c:pt>
                <c:pt idx="1733" formatCode="_(&quot;$&quot;* #,##0_);_(&quot;$&quot;* \(#,##0\);_(&quot;$&quot;* &quot;-&quot;??_);_(@_)">
                  <c:v>83.270151976961387</c:v>
                </c:pt>
                <c:pt idx="1734" formatCode="_(&quot;$&quot;* #,##0_);_(&quot;$&quot;* \(#,##0\);_(&quot;$&quot;* &quot;-&quot;??_);_(@_)">
                  <c:v>37.925929029813666</c:v>
                </c:pt>
                <c:pt idx="1735" formatCode="_(&quot;$&quot;* #,##0_);_(&quot;$&quot;* \(#,##0\);_(&quot;$&quot;* &quot;-&quot;??_);_(@_)">
                  <c:v>55.721609004891931</c:v>
                </c:pt>
                <c:pt idx="1736" formatCode="_(&quot;$&quot;* #,##0_);_(&quot;$&quot;* \(#,##0\);_(&quot;$&quot;* &quot;-&quot;??_);_(@_)">
                  <c:v>33.539378677286912</c:v>
                </c:pt>
                <c:pt idx="1737" formatCode="_(&quot;$&quot;* #,##0_);_(&quot;$&quot;* \(#,##0\);_(&quot;$&quot;* &quot;-&quot;??_);_(@_)">
                  <c:v>27.512877159400688</c:v>
                </c:pt>
                <c:pt idx="1738" formatCode="_(&quot;$&quot;* #,##0_);_(&quot;$&quot;* \(#,##0\);_(&quot;$&quot;* &quot;-&quot;??_);_(@_)">
                  <c:v>56.255010517990655</c:v>
                </c:pt>
                <c:pt idx="1739" formatCode="_(&quot;$&quot;* #,##0_);_(&quot;$&quot;* \(#,##0\);_(&quot;$&quot;* &quot;-&quot;??_);_(@_)">
                  <c:v>57.537304315547459</c:v>
                </c:pt>
                <c:pt idx="1740" formatCode="_(&quot;$&quot;* #,##0_);_(&quot;$&quot;* \(#,##0\);_(&quot;$&quot;* &quot;-&quot;??_);_(@_)">
                  <c:v>49.988408718638588</c:v>
                </c:pt>
                <c:pt idx="1741" formatCode="_(&quot;$&quot;* #,##0_);_(&quot;$&quot;* \(#,##0\);_(&quot;$&quot;* &quot;-&quot;??_);_(@_)">
                  <c:v>67.975174689616111</c:v>
                </c:pt>
                <c:pt idx="1742" formatCode="_(&quot;$&quot;* #,##0_);_(&quot;$&quot;* \(#,##0\);_(&quot;$&quot;* &quot;-&quot;??_);_(@_)">
                  <c:v>49.377006982872146</c:v>
                </c:pt>
                <c:pt idx="1743" formatCode="_(&quot;$&quot;* #,##0_);_(&quot;$&quot;* \(#,##0\);_(&quot;$&quot;* &quot;-&quot;??_);_(@_)">
                  <c:v>45.317732816927581</c:v>
                </c:pt>
                <c:pt idx="1744" formatCode="_(&quot;$&quot;* #,##0_);_(&quot;$&quot;* \(#,##0\);_(&quot;$&quot;* &quot;-&quot;??_);_(@_)">
                  <c:v>70.594614968513937</c:v>
                </c:pt>
                <c:pt idx="1745" formatCode="_(&quot;$&quot;* #,##0_);_(&quot;$&quot;* \(#,##0\);_(&quot;$&quot;* &quot;-&quot;??_);_(@_)">
                  <c:v>91.845730366571416</c:v>
                </c:pt>
                <c:pt idx="1746" formatCode="_(&quot;$&quot;* #,##0_);_(&quot;$&quot;* \(#,##0\);_(&quot;$&quot;* &quot;-&quot;??_);_(@_)">
                  <c:v>100.00767936058593</c:v>
                </c:pt>
                <c:pt idx="1747" formatCode="_(&quot;$&quot;* #,##0_);_(&quot;$&quot;* \(#,##0\);_(&quot;$&quot;* &quot;-&quot;??_);_(@_)">
                  <c:v>63.336773097641441</c:v>
                </c:pt>
                <c:pt idx="1748" formatCode="_(&quot;$&quot;* #,##0_);_(&quot;$&quot;* \(#,##0\);_(&quot;$&quot;* &quot;-&quot;??_);_(@_)">
                  <c:v>53.330829320434042</c:v>
                </c:pt>
                <c:pt idx="1749" formatCode="_(&quot;$&quot;* #,##0_);_(&quot;$&quot;* \(#,##0\);_(&quot;$&quot;* &quot;-&quot;??_);_(@_)">
                  <c:v>29.372946324422085</c:v>
                </c:pt>
                <c:pt idx="1750" formatCode="_(&quot;$&quot;* #,##0_);_(&quot;$&quot;* \(#,##0\);_(&quot;$&quot;* &quot;-&quot;??_);_(@_)">
                  <c:v>55.607089758381093</c:v>
                </c:pt>
                <c:pt idx="1751" formatCode="_(&quot;$&quot;* #,##0_);_(&quot;$&quot;* \(#,##0\);_(&quot;$&quot;* &quot;-&quot;??_);_(@_)">
                  <c:v>67.521119059442427</c:v>
                </c:pt>
                <c:pt idx="1752" formatCode="_(&quot;$&quot;* #,##0_);_(&quot;$&quot;* \(#,##0\);_(&quot;$&quot;* &quot;-&quot;??_);_(@_)">
                  <c:v>59.669638205277288</c:v>
                </c:pt>
                <c:pt idx="1753" formatCode="_(&quot;$&quot;* #,##0_);_(&quot;$&quot;* \(#,##0\);_(&quot;$&quot;* &quot;-&quot;??_);_(@_)">
                  <c:v>72.888625302887576</c:v>
                </c:pt>
                <c:pt idx="1754" formatCode="_(&quot;$&quot;* #,##0_);_(&quot;$&quot;* \(#,##0\);_(&quot;$&quot;* &quot;-&quot;??_);_(@_)">
                  <c:v>35.367437448788472</c:v>
                </c:pt>
                <c:pt idx="1755" formatCode="_(&quot;$&quot;* #,##0_);_(&quot;$&quot;* \(#,##0\);_(&quot;$&quot;* &quot;-&quot;??_);_(@_)">
                  <c:v>72.778401832743967</c:v>
                </c:pt>
                <c:pt idx="1756" formatCode="_(&quot;$&quot;* #,##0_);_(&quot;$&quot;* \(#,##0\);_(&quot;$&quot;* &quot;-&quot;??_);_(@_)">
                  <c:v>72.355992967083921</c:v>
                </c:pt>
                <c:pt idx="1757" formatCode="_(&quot;$&quot;* #,##0_);_(&quot;$&quot;* \(#,##0\);_(&quot;$&quot;* &quot;-&quot;??_);_(@_)">
                  <c:v>71.412528806909378</c:v>
                </c:pt>
                <c:pt idx="1758" formatCode="_(&quot;$&quot;* #,##0_);_(&quot;$&quot;* \(#,##0\);_(&quot;$&quot;* &quot;-&quot;??_);_(@_)">
                  <c:v>47.818141167387324</c:v>
                </c:pt>
                <c:pt idx="1759" formatCode="_(&quot;$&quot;* #,##0_);_(&quot;$&quot;* \(#,##0\);_(&quot;$&quot;* &quot;-&quot;??_);_(@_)">
                  <c:v>32.030685361605926</c:v>
                </c:pt>
                <c:pt idx="1760" formatCode="_(&quot;$&quot;* #,##0_);_(&quot;$&quot;* \(#,##0\);_(&quot;$&quot;* &quot;-&quot;??_);_(@_)">
                  <c:v>84.40372213262016</c:v>
                </c:pt>
                <c:pt idx="1761" formatCode="_(&quot;$&quot;* #,##0_);_(&quot;$&quot;* \(#,##0\);_(&quot;$&quot;* &quot;-&quot;??_);_(@_)">
                  <c:v>42.99164494927232</c:v>
                </c:pt>
                <c:pt idx="1762" formatCode="_(&quot;$&quot;* #,##0_);_(&quot;$&quot;* \(#,##0\);_(&quot;$&quot;* &quot;-&quot;??_);_(@_)">
                  <c:v>71.688024499003049</c:v>
                </c:pt>
                <c:pt idx="1763" formatCode="_(&quot;$&quot;* #,##0_);_(&quot;$&quot;* \(#,##0\);_(&quot;$&quot;* &quot;-&quot;??_);_(@_)">
                  <c:v>74.081330885385327</c:v>
                </c:pt>
                <c:pt idx="1764" formatCode="_(&quot;$&quot;* #,##0_);_(&quot;$&quot;* \(#,##0\);_(&quot;$&quot;* &quot;-&quot;??_);_(@_)">
                  <c:v>102.76713461231243</c:v>
                </c:pt>
                <c:pt idx="1765" formatCode="_(&quot;$&quot;* #,##0_);_(&quot;$&quot;* \(#,##0\);_(&quot;$&quot;* &quot;-&quot;??_);_(@_)">
                  <c:v>60.271137244654945</c:v>
                </c:pt>
                <c:pt idx="1766" formatCode="_(&quot;$&quot;* #,##0_);_(&quot;$&quot;* \(#,##0\);_(&quot;$&quot;* &quot;-&quot;??_);_(@_)">
                  <c:v>100.87111157229337</c:v>
                </c:pt>
                <c:pt idx="1767" formatCode="_(&quot;$&quot;* #,##0_);_(&quot;$&quot;* \(#,##0\);_(&quot;$&quot;* &quot;-&quot;??_);_(@_)">
                  <c:v>39.707672736698058</c:v>
                </c:pt>
                <c:pt idx="1768" formatCode="_(&quot;$&quot;* #,##0_);_(&quot;$&quot;* \(#,##0\);_(&quot;$&quot;* &quot;-&quot;??_);_(@_)">
                  <c:v>35.470571736281968</c:v>
                </c:pt>
                <c:pt idx="1769" formatCode="_(&quot;$&quot;* #,##0_);_(&quot;$&quot;* \(#,##0\);_(&quot;$&quot;* &quot;-&quot;??_);_(@_)">
                  <c:v>47.922160888937</c:v>
                </c:pt>
                <c:pt idx="1770" formatCode="_(&quot;$&quot;* #,##0_);_(&quot;$&quot;* \(#,##0\);_(&quot;$&quot;* &quot;-&quot;??_);_(@_)">
                  <c:v>42.800833051578067</c:v>
                </c:pt>
                <c:pt idx="1771" formatCode="_(&quot;$&quot;* #,##0_);_(&quot;$&quot;* \(#,##0\);_(&quot;$&quot;* &quot;-&quot;??_);_(@_)">
                  <c:v>41.342828105148243</c:v>
                </c:pt>
                <c:pt idx="1772" formatCode="_(&quot;$&quot;* #,##0_);_(&quot;$&quot;* \(#,##0\);_(&quot;$&quot;* &quot;-&quot;??_);_(@_)">
                  <c:v>94.152857688033009</c:v>
                </c:pt>
                <c:pt idx="1773" formatCode="_(&quot;$&quot;* #,##0_);_(&quot;$&quot;* \(#,##0\);_(&quot;$&quot;* &quot;-&quot;??_);_(@_)">
                  <c:v>16.797625544828445</c:v>
                </c:pt>
                <c:pt idx="1774" formatCode="_(&quot;$&quot;* #,##0_);_(&quot;$&quot;* \(#,##0\);_(&quot;$&quot;* &quot;-&quot;??_);_(@_)">
                  <c:v>86.410897664015721</c:v>
                </c:pt>
                <c:pt idx="1775" formatCode="_(&quot;$&quot;* #,##0_);_(&quot;$&quot;* \(#,##0\);_(&quot;$&quot;* &quot;-&quot;??_);_(@_)">
                  <c:v>43.769516462314733</c:v>
                </c:pt>
                <c:pt idx="1776" formatCode="_(&quot;$&quot;* #,##0_);_(&quot;$&quot;* \(#,##0\);_(&quot;$&quot;* &quot;-&quot;??_);_(@_)">
                  <c:v>59.321308766569707</c:v>
                </c:pt>
                <c:pt idx="1777" formatCode="_(&quot;$&quot;* #,##0_);_(&quot;$&quot;* \(#,##0\);_(&quot;$&quot;* &quot;-&quot;??_);_(@_)">
                  <c:v>46.669876480996571</c:v>
                </c:pt>
                <c:pt idx="1778" formatCode="_(&quot;$&quot;* #,##0_);_(&quot;$&quot;* \(#,##0\);_(&quot;$&quot;* &quot;-&quot;??_);_(@_)">
                  <c:v>52.890036875076589</c:v>
                </c:pt>
                <c:pt idx="1779" formatCode="_(&quot;$&quot;* #,##0_);_(&quot;$&quot;* \(#,##0\);_(&quot;$&quot;* &quot;-&quot;??_);_(@_)">
                  <c:v>86.53492292707422</c:v>
                </c:pt>
                <c:pt idx="1780" formatCode="_(&quot;$&quot;* #,##0_);_(&quot;$&quot;* \(#,##0\);_(&quot;$&quot;* &quot;-&quot;??_);_(@_)">
                  <c:v>67.248770698860184</c:v>
                </c:pt>
                <c:pt idx="1781" formatCode="_(&quot;$&quot;* #,##0_);_(&quot;$&quot;* \(#,##0\);_(&quot;$&quot;* &quot;-&quot;??_);_(@_)">
                  <c:v>62.89529256478437</c:v>
                </c:pt>
                <c:pt idx="1782" formatCode="_(&quot;$&quot;* #,##0_);_(&quot;$&quot;* \(#,##0\);_(&quot;$&quot;* &quot;-&quot;??_);_(@_)">
                  <c:v>45.590850188709901</c:v>
                </c:pt>
                <c:pt idx="1783" formatCode="_(&quot;$&quot;* #,##0_);_(&quot;$&quot;* \(#,##0\);_(&quot;$&quot;* &quot;-&quot;??_);_(@_)">
                  <c:v>46.372816180870409</c:v>
                </c:pt>
                <c:pt idx="1784" formatCode="_(&quot;$&quot;* #,##0_);_(&quot;$&quot;* \(#,##0\);_(&quot;$&quot;* &quot;-&quot;??_);_(@_)">
                  <c:v>50.686154512238105</c:v>
                </c:pt>
                <c:pt idx="1785" formatCode="_(&quot;$&quot;* #,##0_);_(&quot;$&quot;* \(#,##0\);_(&quot;$&quot;* &quot;-&quot;??_);_(@_)">
                  <c:v>37.029108250827207</c:v>
                </c:pt>
                <c:pt idx="1786" formatCode="_(&quot;$&quot;* #,##0_);_(&quot;$&quot;* \(#,##0\);_(&quot;$&quot;* &quot;-&quot;??_);_(@_)">
                  <c:v>38.844883055227157</c:v>
                </c:pt>
                <c:pt idx="1787" formatCode="_(&quot;$&quot;* #,##0_);_(&quot;$&quot;* \(#,##0\);_(&quot;$&quot;* &quot;-&quot;??_);_(@_)">
                  <c:v>93.875353768313076</c:v>
                </c:pt>
                <c:pt idx="1788" formatCode="_(&quot;$&quot;* #,##0_);_(&quot;$&quot;* \(#,##0\);_(&quot;$&quot;* &quot;-&quot;??_);_(@_)">
                  <c:v>28.586069284202392</c:v>
                </c:pt>
                <c:pt idx="1789" formatCode="_(&quot;$&quot;* #,##0_);_(&quot;$&quot;* \(#,##0\);_(&quot;$&quot;* &quot;-&quot;??_);_(@_)">
                  <c:v>95.786615847611529</c:v>
                </c:pt>
                <c:pt idx="1790" formatCode="_(&quot;$&quot;* #,##0_);_(&quot;$&quot;* \(#,##0\);_(&quot;$&quot;* &quot;-&quot;??_);_(@_)">
                  <c:v>48.419963536114977</c:v>
                </c:pt>
                <c:pt idx="1791" formatCode="_(&quot;$&quot;* #,##0_);_(&quot;$&quot;* \(#,##0\);_(&quot;$&quot;* &quot;-&quot;??_);_(@_)">
                  <c:v>52.21508984537293</c:v>
                </c:pt>
                <c:pt idx="1792" formatCode="_(&quot;$&quot;* #,##0_);_(&quot;$&quot;* \(#,##0\);_(&quot;$&quot;* &quot;-&quot;??_);_(@_)">
                  <c:v>65.193712827968213</c:v>
                </c:pt>
                <c:pt idx="1793" formatCode="_(&quot;$&quot;* #,##0_);_(&quot;$&quot;* \(#,##0\);_(&quot;$&quot;* &quot;-&quot;??_);_(@_)">
                  <c:v>48.247206163677269</c:v>
                </c:pt>
                <c:pt idx="1794" formatCode="_(&quot;$&quot;* #,##0_);_(&quot;$&quot;* \(#,##0\);_(&quot;$&quot;* &quot;-&quot;??_);_(@_)">
                  <c:v>27.180331323816304</c:v>
                </c:pt>
                <c:pt idx="1795" formatCode="_(&quot;$&quot;* #,##0_);_(&quot;$&quot;* \(#,##0\);_(&quot;$&quot;* &quot;-&quot;??_);_(@_)">
                  <c:v>81.707191364556067</c:v>
                </c:pt>
                <c:pt idx="1796" formatCode="_(&quot;$&quot;* #,##0_);_(&quot;$&quot;* \(#,##0\);_(&quot;$&quot;* &quot;-&quot;??_);_(@_)">
                  <c:v>104.75637905306074</c:v>
                </c:pt>
                <c:pt idx="1797" formatCode="_(&quot;$&quot;* #,##0_);_(&quot;$&quot;* \(#,##0\);_(&quot;$&quot;* &quot;-&quot;??_);_(@_)">
                  <c:v>57.011457572945041</c:v>
                </c:pt>
                <c:pt idx="1798" formatCode="_(&quot;$&quot;* #,##0_);_(&quot;$&quot;* \(#,##0\);_(&quot;$&quot;* &quot;-&quot;??_);_(@_)">
                  <c:v>43.010192672698572</c:v>
                </c:pt>
                <c:pt idx="1799" formatCode="_(&quot;$&quot;* #,##0_);_(&quot;$&quot;* \(#,##0\);_(&quot;$&quot;* &quot;-&quot;??_);_(@_)">
                  <c:v>38.950981718814248</c:v>
                </c:pt>
                <c:pt idx="1800" formatCode="_(&quot;$&quot;* #,##0_);_(&quot;$&quot;* \(#,##0\);_(&quot;$&quot;* &quot;-&quot;??_);_(@_)">
                  <c:v>68.436421258309778</c:v>
                </c:pt>
                <c:pt idx="1801" formatCode="_(&quot;$&quot;* #,##0_);_(&quot;$&quot;* \(#,##0\);_(&quot;$&quot;* &quot;-&quot;??_);_(@_)">
                  <c:v>106.87686120470339</c:v>
                </c:pt>
                <c:pt idx="1802" formatCode="_(&quot;$&quot;* #,##0_);_(&quot;$&quot;* \(#,##0\);_(&quot;$&quot;* &quot;-&quot;??_);_(@_)">
                  <c:v>73.846017952470874</c:v>
                </c:pt>
                <c:pt idx="1803" formatCode="_(&quot;$&quot;* #,##0_);_(&quot;$&quot;* \(#,##0\);_(&quot;$&quot;* &quot;-&quot;??_);_(@_)">
                  <c:v>35.285348748128762</c:v>
                </c:pt>
                <c:pt idx="1804" formatCode="_(&quot;$&quot;* #,##0_);_(&quot;$&quot;* \(#,##0\);_(&quot;$&quot;* &quot;-&quot;??_);_(@_)">
                  <c:v>88.758498104295498</c:v>
                </c:pt>
                <c:pt idx="1805" formatCode="_(&quot;$&quot;* #,##0_);_(&quot;$&quot;* \(#,##0\);_(&quot;$&quot;* &quot;-&quot;??_);_(@_)">
                  <c:v>111.50797001117589</c:v>
                </c:pt>
                <c:pt idx="1806" formatCode="_(&quot;$&quot;* #,##0_);_(&quot;$&quot;* \(#,##0\);_(&quot;$&quot;* &quot;-&quot;??_);_(@_)">
                  <c:v>90.29052457036272</c:v>
                </c:pt>
                <c:pt idx="1807" formatCode="_(&quot;$&quot;* #,##0_);_(&quot;$&quot;* \(#,##0\);_(&quot;$&quot;* &quot;-&quot;??_);_(@_)">
                  <c:v>101.93971520222635</c:v>
                </c:pt>
                <c:pt idx="1808" formatCode="_(&quot;$&quot;* #,##0_);_(&quot;$&quot;* \(#,##0\);_(&quot;$&quot;* &quot;-&quot;??_);_(@_)">
                  <c:v>57.0601965314303</c:v>
                </c:pt>
                <c:pt idx="1809" formatCode="_(&quot;$&quot;* #,##0_);_(&quot;$&quot;* \(#,##0\);_(&quot;$&quot;* &quot;-&quot;??_);_(@_)">
                  <c:v>68.934832985285055</c:v>
                </c:pt>
                <c:pt idx="1810" formatCode="_(&quot;$&quot;* #,##0_);_(&quot;$&quot;* \(#,##0\);_(&quot;$&quot;* &quot;-&quot;??_);_(@_)">
                  <c:v>44.411085460804117</c:v>
                </c:pt>
                <c:pt idx="1811" formatCode="_(&quot;$&quot;* #,##0_);_(&quot;$&quot;* \(#,##0\);_(&quot;$&quot;* &quot;-&quot;??_);_(@_)">
                  <c:v>36.619811281105385</c:v>
                </c:pt>
                <c:pt idx="1812" formatCode="_(&quot;$&quot;* #,##0_);_(&quot;$&quot;* \(#,##0\);_(&quot;$&quot;* &quot;-&quot;??_);_(@_)">
                  <c:v>35.495707100732957</c:v>
                </c:pt>
                <c:pt idx="1813" formatCode="_(&quot;$&quot;* #,##0_);_(&quot;$&quot;* \(#,##0\);_(&quot;$&quot;* &quot;-&quot;??_);_(@_)">
                  <c:v>110.44643734541664</c:v>
                </c:pt>
                <c:pt idx="1814" formatCode="_(&quot;$&quot;* #,##0_);_(&quot;$&quot;* \(#,##0\);_(&quot;$&quot;* &quot;-&quot;??_);_(@_)">
                  <c:v>42.808845565824662</c:v>
                </c:pt>
                <c:pt idx="1815" formatCode="_(&quot;$&quot;* #,##0_);_(&quot;$&quot;* \(#,##0\);_(&quot;$&quot;* &quot;-&quot;??_);_(@_)">
                  <c:v>93.033110510997659</c:v>
                </c:pt>
                <c:pt idx="1816" formatCode="_(&quot;$&quot;* #,##0_);_(&quot;$&quot;* \(#,##0\);_(&quot;$&quot;* &quot;-&quot;??_);_(@_)">
                  <c:v>89.556309443924889</c:v>
                </c:pt>
                <c:pt idx="1817" formatCode="_(&quot;$&quot;* #,##0_);_(&quot;$&quot;* \(#,##0\);_(&quot;$&quot;* &quot;-&quot;??_);_(@_)">
                  <c:v>85.361919412652142</c:v>
                </c:pt>
                <c:pt idx="1818" formatCode="_(&quot;$&quot;* #,##0_);_(&quot;$&quot;* \(#,##0\);_(&quot;$&quot;* &quot;-&quot;??_);_(@_)">
                  <c:v>65.394071271899193</c:v>
                </c:pt>
                <c:pt idx="1819" formatCode="_(&quot;$&quot;* #,##0_);_(&quot;$&quot;* \(#,##0\);_(&quot;$&quot;* &quot;-&quot;??_);_(@_)">
                  <c:v>42.108972408614946</c:v>
                </c:pt>
                <c:pt idx="1820" formatCode="_(&quot;$&quot;* #,##0_);_(&quot;$&quot;* \(#,##0\);_(&quot;$&quot;* &quot;-&quot;??_);_(@_)">
                  <c:v>53.92154663310761</c:v>
                </c:pt>
                <c:pt idx="1821" formatCode="_(&quot;$&quot;* #,##0_);_(&quot;$&quot;* \(#,##0\);_(&quot;$&quot;* &quot;-&quot;??_);_(@_)">
                  <c:v>39.245422297172695</c:v>
                </c:pt>
                <c:pt idx="1822" formatCode="_(&quot;$&quot;* #,##0_);_(&quot;$&quot;* \(#,##0\);_(&quot;$&quot;* &quot;-&quot;??_);_(@_)">
                  <c:v>64.108678169362321</c:v>
                </c:pt>
                <c:pt idx="1823" formatCode="_(&quot;$&quot;* #,##0_);_(&quot;$&quot;* \(#,##0\);_(&quot;$&quot;* &quot;-&quot;??_);_(@_)">
                  <c:v>62.1306279997114</c:v>
                </c:pt>
                <c:pt idx="1824" formatCode="_(&quot;$&quot;* #,##0_);_(&quot;$&quot;* \(#,##0\);_(&quot;$&quot;* &quot;-&quot;??_);_(@_)">
                  <c:v>103.440615847681</c:v>
                </c:pt>
                <c:pt idx="1825" formatCode="_(&quot;$&quot;* #,##0_);_(&quot;$&quot;* \(#,##0\);_(&quot;$&quot;* &quot;-&quot;??_);_(@_)">
                  <c:v>41.475043871538212</c:v>
                </c:pt>
                <c:pt idx="1826" formatCode="_(&quot;$&quot;* #,##0_);_(&quot;$&quot;* \(#,##0\);_(&quot;$&quot;* &quot;-&quot;??_);_(@_)">
                  <c:v>31.308278519622025</c:v>
                </c:pt>
                <c:pt idx="1827" formatCode="_(&quot;$&quot;* #,##0_);_(&quot;$&quot;* \(#,##0\);_(&quot;$&quot;* &quot;-&quot;??_);_(@_)">
                  <c:v>28.220785669021613</c:v>
                </c:pt>
                <c:pt idx="1828" formatCode="_(&quot;$&quot;* #,##0_);_(&quot;$&quot;* \(#,##0\);_(&quot;$&quot;* &quot;-&quot;??_);_(@_)">
                  <c:v>41.955641206311277</c:v>
                </c:pt>
                <c:pt idx="1829" formatCode="_(&quot;$&quot;* #,##0_);_(&quot;$&quot;* \(#,##0\);_(&quot;$&quot;* &quot;-&quot;??_);_(@_)">
                  <c:v>54.816378591946538</c:v>
                </c:pt>
                <c:pt idx="1830" formatCode="_(&quot;$&quot;* #,##0_);_(&quot;$&quot;* \(#,##0\);_(&quot;$&quot;* &quot;-&quot;??_);_(@_)">
                  <c:v>94.556554542895725</c:v>
                </c:pt>
                <c:pt idx="1831" formatCode="_(&quot;$&quot;* #,##0_);_(&quot;$&quot;* \(#,##0\);_(&quot;$&quot;* &quot;-&quot;??_);_(@_)">
                  <c:v>38.534183644377428</c:v>
                </c:pt>
                <c:pt idx="1832" formatCode="_(&quot;$&quot;* #,##0_);_(&quot;$&quot;* \(#,##0\);_(&quot;$&quot;* &quot;-&quot;??_);_(@_)">
                  <c:v>97.879744039509646</c:v>
                </c:pt>
                <c:pt idx="1833" formatCode="_(&quot;$&quot;* #,##0_);_(&quot;$&quot;* \(#,##0\);_(&quot;$&quot;* &quot;-&quot;??_);_(@_)">
                  <c:v>53.068486553427469</c:v>
                </c:pt>
                <c:pt idx="1834" formatCode="_(&quot;$&quot;* #,##0_);_(&quot;$&quot;* \(#,##0\);_(&quot;$&quot;* &quot;-&quot;??_);_(@_)">
                  <c:v>110.95930453534984</c:v>
                </c:pt>
                <c:pt idx="1835" formatCode="_(&quot;$&quot;* #,##0_);_(&quot;$&quot;* \(#,##0\);_(&quot;$&quot;* &quot;-&quot;??_);_(@_)">
                  <c:v>82.192512565200531</c:v>
                </c:pt>
                <c:pt idx="1836" formatCode="_(&quot;$&quot;* #,##0_);_(&quot;$&quot;* \(#,##0\);_(&quot;$&quot;* &quot;-&quot;??_);_(@_)">
                  <c:v>32.101514903121306</c:v>
                </c:pt>
                <c:pt idx="1837" formatCode="_(&quot;$&quot;* #,##0_);_(&quot;$&quot;* \(#,##0\);_(&quot;$&quot;* &quot;-&quot;??_);_(@_)">
                  <c:v>90.731997301721989</c:v>
                </c:pt>
                <c:pt idx="1838" formatCode="_(&quot;$&quot;* #,##0_);_(&quot;$&quot;* \(#,##0\);_(&quot;$&quot;* &quot;-&quot;??_);_(@_)">
                  <c:v>112.87787230055366</c:v>
                </c:pt>
                <c:pt idx="1839" formatCode="_(&quot;$&quot;* #,##0_);_(&quot;$&quot;* \(#,##0\);_(&quot;$&quot;* &quot;-&quot;??_);_(@_)">
                  <c:v>66.242994062696184</c:v>
                </c:pt>
                <c:pt idx="1840" formatCode="_(&quot;$&quot;* #,##0_);_(&quot;$&quot;* \(#,##0\);_(&quot;$&quot;* &quot;-&quot;??_);_(@_)">
                  <c:v>70.232743023065083</c:v>
                </c:pt>
                <c:pt idx="1841" formatCode="_(&quot;$&quot;* #,##0_);_(&quot;$&quot;* \(#,##0\);_(&quot;$&quot;* &quot;-&quot;??_);_(@_)">
                  <c:v>21.625310845386586</c:v>
                </c:pt>
                <c:pt idx="1842" formatCode="_(&quot;$&quot;* #,##0_);_(&quot;$&quot;* \(#,##0\);_(&quot;$&quot;* &quot;-&quot;??_);_(@_)">
                  <c:v>29.32832367785868</c:v>
                </c:pt>
                <c:pt idx="1843" formatCode="_(&quot;$&quot;* #,##0_);_(&quot;$&quot;* \(#,##0\);_(&quot;$&quot;* &quot;-&quot;??_);_(@_)">
                  <c:v>68.581249292851652</c:v>
                </c:pt>
                <c:pt idx="1844" formatCode="_(&quot;$&quot;* #,##0_);_(&quot;$&quot;* \(#,##0\);_(&quot;$&quot;* &quot;-&quot;??_);_(@_)">
                  <c:v>46.48064584942513</c:v>
                </c:pt>
                <c:pt idx="1845" formatCode="_(&quot;$&quot;* #,##0_);_(&quot;$&quot;* \(#,##0\);_(&quot;$&quot;* &quot;-&quot;??_);_(@_)">
                  <c:v>91.441252741465973</c:v>
                </c:pt>
                <c:pt idx="1846" formatCode="_(&quot;$&quot;* #,##0_);_(&quot;$&quot;* \(#,##0\);_(&quot;$&quot;* &quot;-&quot;??_);_(@_)">
                  <c:v>37.919590167649254</c:v>
                </c:pt>
                <c:pt idx="1847" formatCode="_(&quot;$&quot;* #,##0_);_(&quot;$&quot;* \(#,##0\);_(&quot;$&quot;* &quot;-&quot;??_);_(@_)">
                  <c:v>18.225011583924157</c:v>
                </c:pt>
                <c:pt idx="1848" formatCode="_(&quot;$&quot;* #,##0_);_(&quot;$&quot;* \(#,##0\);_(&quot;$&quot;* &quot;-&quot;??_);_(@_)">
                  <c:v>51.347852073825358</c:v>
                </c:pt>
                <c:pt idx="1849" formatCode="_(&quot;$&quot;* #,##0_);_(&quot;$&quot;* \(#,##0\);_(&quot;$&quot;* &quot;-&quot;??_);_(@_)">
                  <c:v>59.887879851422284</c:v>
                </c:pt>
                <c:pt idx="1850" formatCode="_(&quot;$&quot;* #,##0_);_(&quot;$&quot;* \(#,##0\);_(&quot;$&quot;* &quot;-&quot;??_);_(@_)">
                  <c:v>89.694032476433307</c:v>
                </c:pt>
                <c:pt idx="1851" formatCode="_(&quot;$&quot;* #,##0_);_(&quot;$&quot;* \(#,##0\);_(&quot;$&quot;* &quot;-&quot;??_);_(@_)">
                  <c:v>83.626100730516043</c:v>
                </c:pt>
                <c:pt idx="1852" formatCode="_(&quot;$&quot;* #,##0_);_(&quot;$&quot;* \(#,##0\);_(&quot;$&quot;* &quot;-&quot;??_);_(@_)">
                  <c:v>35.541944572838034</c:v>
                </c:pt>
                <c:pt idx="1853" formatCode="_(&quot;$&quot;* #,##0_);_(&quot;$&quot;* \(#,##0\);_(&quot;$&quot;* &quot;-&quot;??_);_(@_)">
                  <c:v>37.129932870683618</c:v>
                </c:pt>
                <c:pt idx="1854" formatCode="_(&quot;$&quot;* #,##0_);_(&quot;$&quot;* \(#,##0\);_(&quot;$&quot;* &quot;-&quot;??_);_(@_)">
                  <c:v>76.04289187494507</c:v>
                </c:pt>
                <c:pt idx="1855" formatCode="_(&quot;$&quot;* #,##0_);_(&quot;$&quot;* \(#,##0\);_(&quot;$&quot;* &quot;-&quot;??_);_(@_)">
                  <c:v>66.213247207548619</c:v>
                </c:pt>
                <c:pt idx="1856" formatCode="_(&quot;$&quot;* #,##0_);_(&quot;$&quot;* \(#,##0\);_(&quot;$&quot;* &quot;-&quot;??_);_(@_)">
                  <c:v>27.741896318738764</c:v>
                </c:pt>
                <c:pt idx="1857" formatCode="_(&quot;$&quot;* #,##0_);_(&quot;$&quot;* \(#,##0\);_(&quot;$&quot;* &quot;-&quot;??_);_(@_)">
                  <c:v>48.417316185084736</c:v>
                </c:pt>
                <c:pt idx="1858" formatCode="_(&quot;$&quot;* #,##0_);_(&quot;$&quot;* \(#,##0\);_(&quot;$&quot;* &quot;-&quot;??_);_(@_)">
                  <c:v>64.993968901874538</c:v>
                </c:pt>
                <c:pt idx="1859" formatCode="_(&quot;$&quot;* #,##0_);_(&quot;$&quot;* \(#,##0\);_(&quot;$&quot;* &quot;-&quot;??_);_(@_)">
                  <c:v>32.341587879262548</c:v>
                </c:pt>
                <c:pt idx="1860" formatCode="_(&quot;$&quot;* #,##0_);_(&quot;$&quot;* \(#,##0\);_(&quot;$&quot;* &quot;-&quot;??_);_(@_)">
                  <c:v>54.634690480247315</c:v>
                </c:pt>
                <c:pt idx="1861" formatCode="_(&quot;$&quot;* #,##0_);_(&quot;$&quot;* \(#,##0\);_(&quot;$&quot;* &quot;-&quot;??_);_(@_)">
                  <c:v>58.570678042063633</c:v>
                </c:pt>
                <c:pt idx="1862" formatCode="_(&quot;$&quot;* #,##0_);_(&quot;$&quot;* \(#,##0\);_(&quot;$&quot;* &quot;-&quot;??_);_(@_)">
                  <c:v>35.526590833415064</c:v>
                </c:pt>
                <c:pt idx="1863" formatCode="_(&quot;$&quot;* #,##0_);_(&quot;$&quot;* \(#,##0\);_(&quot;$&quot;* &quot;-&quot;??_);_(@_)">
                  <c:v>53.540828182316233</c:v>
                </c:pt>
                <c:pt idx="1864" formatCode="_(&quot;$&quot;* #,##0_);_(&quot;$&quot;* \(#,##0\);_(&quot;$&quot;* &quot;-&quot;??_);_(@_)">
                  <c:v>56.000819467075004</c:v>
                </c:pt>
                <c:pt idx="1865" formatCode="_(&quot;$&quot;* #,##0_);_(&quot;$&quot;* \(#,##0\);_(&quot;$&quot;* &quot;-&quot;??_);_(@_)">
                  <c:v>23.279049170402345</c:v>
                </c:pt>
                <c:pt idx="1866" formatCode="_(&quot;$&quot;* #,##0_);_(&quot;$&quot;* \(#,##0\);_(&quot;$&quot;* &quot;-&quot;??_);_(@_)">
                  <c:v>61.850316701028021</c:v>
                </c:pt>
                <c:pt idx="1867" formatCode="_(&quot;$&quot;* #,##0_);_(&quot;$&quot;* \(#,##0\);_(&quot;$&quot;* &quot;-&quot;??_);_(@_)">
                  <c:v>61.646547121477695</c:v>
                </c:pt>
                <c:pt idx="1868" formatCode="_(&quot;$&quot;* #,##0_);_(&quot;$&quot;* \(#,##0\);_(&quot;$&quot;* &quot;-&quot;??_);_(@_)">
                  <c:v>48.890796163841188</c:v>
                </c:pt>
                <c:pt idx="1869" formatCode="_(&quot;$&quot;* #,##0_);_(&quot;$&quot;* \(#,##0\);_(&quot;$&quot;* &quot;-&quot;??_);_(@_)">
                  <c:v>44.054257252803858</c:v>
                </c:pt>
                <c:pt idx="1870" formatCode="_(&quot;$&quot;* #,##0_);_(&quot;$&quot;* \(#,##0\);_(&quot;$&quot;* &quot;-&quot;??_);_(@_)">
                  <c:v>42.53260954779963</c:v>
                </c:pt>
                <c:pt idx="1871" formatCode="_(&quot;$&quot;* #,##0_);_(&quot;$&quot;* \(#,##0\);_(&quot;$&quot;* &quot;-&quot;??_);_(@_)">
                  <c:v>74.468209531468275</c:v>
                </c:pt>
                <c:pt idx="1872" formatCode="_(&quot;$&quot;* #,##0_);_(&quot;$&quot;* \(#,##0\);_(&quot;$&quot;* &quot;-&quot;??_);_(@_)">
                  <c:v>109.82274446632664</c:v>
                </c:pt>
                <c:pt idx="1873" formatCode="_(&quot;$&quot;* #,##0_);_(&quot;$&quot;* \(#,##0\);_(&quot;$&quot;* &quot;-&quot;??_);_(@_)">
                  <c:v>56.163587042750443</c:v>
                </c:pt>
                <c:pt idx="1874" formatCode="_(&quot;$&quot;* #,##0_);_(&quot;$&quot;* \(#,##0\);_(&quot;$&quot;* &quot;-&quot;??_);_(@_)">
                  <c:v>94.93913865521904</c:v>
                </c:pt>
                <c:pt idx="1875" formatCode="_(&quot;$&quot;* #,##0_);_(&quot;$&quot;* \(#,##0\);_(&quot;$&quot;* &quot;-&quot;??_);_(@_)">
                  <c:v>53.897487803840278</c:v>
                </c:pt>
                <c:pt idx="1876" formatCode="_(&quot;$&quot;* #,##0_);_(&quot;$&quot;* \(#,##0\);_(&quot;$&quot;* &quot;-&quot;??_);_(@_)">
                  <c:v>76.303927700478994</c:v>
                </c:pt>
                <c:pt idx="1877" formatCode="_(&quot;$&quot;* #,##0_);_(&quot;$&quot;* \(#,##0\);_(&quot;$&quot;* &quot;-&quot;??_);_(@_)">
                  <c:v>76.07676886626102</c:v>
                </c:pt>
                <c:pt idx="1878" formatCode="_(&quot;$&quot;* #,##0_);_(&quot;$&quot;* \(#,##0\);_(&quot;$&quot;* &quot;-&quot;??_);_(@_)">
                  <c:v>96.596271179772287</c:v>
                </c:pt>
                <c:pt idx="1879" formatCode="_(&quot;$&quot;* #,##0_);_(&quot;$&quot;* \(#,##0\);_(&quot;$&quot;* &quot;-&quot;??_);_(@_)">
                  <c:v>49.629461097149552</c:v>
                </c:pt>
                <c:pt idx="1880" formatCode="_(&quot;$&quot;* #,##0_);_(&quot;$&quot;* \(#,##0\);_(&quot;$&quot;* &quot;-&quot;??_);_(@_)">
                  <c:v>94.521994852326301</c:v>
                </c:pt>
                <c:pt idx="1881" formatCode="_(&quot;$&quot;* #,##0_);_(&quot;$&quot;* \(#,##0\);_(&quot;$&quot;* &quot;-&quot;??_);_(@_)">
                  <c:v>58.454735711039362</c:v>
                </c:pt>
                <c:pt idx="1882" formatCode="_(&quot;$&quot;* #,##0_);_(&quot;$&quot;* \(#,##0\);_(&quot;$&quot;* &quot;-&quot;??_);_(@_)">
                  <c:v>46.231699453459761</c:v>
                </c:pt>
                <c:pt idx="1883" formatCode="_(&quot;$&quot;* #,##0_);_(&quot;$&quot;* \(#,##0\);_(&quot;$&quot;* &quot;-&quot;??_);_(@_)">
                  <c:v>106.04922670569067</c:v>
                </c:pt>
                <c:pt idx="1884" formatCode="_(&quot;$&quot;* #,##0_);_(&quot;$&quot;* \(#,##0\);_(&quot;$&quot;* &quot;-&quot;??_);_(@_)">
                  <c:v>29.138673666287069</c:v>
                </c:pt>
                <c:pt idx="1885" formatCode="_(&quot;$&quot;* #,##0_);_(&quot;$&quot;* \(#,##0\);_(&quot;$&quot;* &quot;-&quot;??_);_(@_)">
                  <c:v>73.355621906353704</c:v>
                </c:pt>
                <c:pt idx="1886" formatCode="_(&quot;$&quot;* #,##0_);_(&quot;$&quot;* \(#,##0\);_(&quot;$&quot;* &quot;-&quot;??_);_(@_)">
                  <c:v>34.772255450974676</c:v>
                </c:pt>
                <c:pt idx="1887" formatCode="_(&quot;$&quot;* #,##0_);_(&quot;$&quot;* \(#,##0\);_(&quot;$&quot;* &quot;-&quot;??_);_(@_)">
                  <c:v>57.698678660655077</c:v>
                </c:pt>
                <c:pt idx="1888" formatCode="_(&quot;$&quot;* #,##0_);_(&quot;$&quot;* \(#,##0\);_(&quot;$&quot;* &quot;-&quot;??_);_(@_)">
                  <c:v>21.913255083476344</c:v>
                </c:pt>
                <c:pt idx="1889" formatCode="_(&quot;$&quot;* #,##0_);_(&quot;$&quot;* \(#,##0\);_(&quot;$&quot;* &quot;-&quot;??_);_(@_)">
                  <c:v>21.315467100733709</c:v>
                </c:pt>
                <c:pt idx="1890" formatCode="_(&quot;$&quot;* #,##0_);_(&quot;$&quot;* \(#,##0\);_(&quot;$&quot;* &quot;-&quot;??_);_(@_)">
                  <c:v>37.864474664836401</c:v>
                </c:pt>
                <c:pt idx="1891" formatCode="_(&quot;$&quot;* #,##0_);_(&quot;$&quot;* \(#,##0\);_(&quot;$&quot;* &quot;-&quot;??_);_(@_)">
                  <c:v>48.93269404385962</c:v>
                </c:pt>
                <c:pt idx="1892" formatCode="_(&quot;$&quot;* #,##0_);_(&quot;$&quot;* \(#,##0\);_(&quot;$&quot;* &quot;-&quot;??_);_(@_)">
                  <c:v>85.636933472550695</c:v>
                </c:pt>
                <c:pt idx="1893" formatCode="_(&quot;$&quot;* #,##0_);_(&quot;$&quot;* \(#,##0\);_(&quot;$&quot;* &quot;-&quot;??_);_(@_)">
                  <c:v>113.46345206871683</c:v>
                </c:pt>
                <c:pt idx="1894" formatCode="_(&quot;$&quot;* #,##0_);_(&quot;$&quot;* \(#,##0\);_(&quot;$&quot;* &quot;-&quot;??_);_(@_)">
                  <c:v>43.416362558268744</c:v>
                </c:pt>
                <c:pt idx="1895" formatCode="_(&quot;$&quot;* #,##0_);_(&quot;$&quot;* \(#,##0\);_(&quot;$&quot;* &quot;-&quot;??_);_(@_)">
                  <c:v>64.003949525965155</c:v>
                </c:pt>
                <c:pt idx="1896" formatCode="_(&quot;$&quot;* #,##0_);_(&quot;$&quot;* \(#,##0\);_(&quot;$&quot;* &quot;-&quot;??_);_(@_)">
                  <c:v>47.504110066105184</c:v>
                </c:pt>
                <c:pt idx="1897" formatCode="_(&quot;$&quot;* #,##0_);_(&quot;$&quot;* \(#,##0\);_(&quot;$&quot;* &quot;-&quot;??_);_(@_)">
                  <c:v>28.6748541967414</c:v>
                </c:pt>
                <c:pt idx="1898" formatCode="_(&quot;$&quot;* #,##0_);_(&quot;$&quot;* \(#,##0\);_(&quot;$&quot;* &quot;-&quot;??_);_(@_)">
                  <c:v>103.66417248759367</c:v>
                </c:pt>
                <c:pt idx="1899" formatCode="_(&quot;$&quot;* #,##0_);_(&quot;$&quot;* \(#,##0\);_(&quot;$&quot;* &quot;-&quot;??_);_(@_)">
                  <c:v>64.187764444634595</c:v>
                </c:pt>
                <c:pt idx="1900" formatCode="_(&quot;$&quot;* #,##0_);_(&quot;$&quot;* \(#,##0\);_(&quot;$&quot;* &quot;-&quot;??_);_(@_)">
                  <c:v>106.1113139021745</c:v>
                </c:pt>
                <c:pt idx="1901" formatCode="_(&quot;$&quot;* #,##0_);_(&quot;$&quot;* \(#,##0\);_(&quot;$&quot;* &quot;-&quot;??_);_(@_)">
                  <c:v>43.108662884556431</c:v>
                </c:pt>
                <c:pt idx="1902" formatCode="_(&quot;$&quot;* #,##0_);_(&quot;$&quot;* \(#,##0\);_(&quot;$&quot;* &quot;-&quot;??_);_(@_)">
                  <c:v>96.50064973410403</c:v>
                </c:pt>
                <c:pt idx="1903" formatCode="_(&quot;$&quot;* #,##0_);_(&quot;$&quot;* \(#,##0\);_(&quot;$&quot;* &quot;-&quot;??_);_(@_)">
                  <c:v>63.880695023023534</c:v>
                </c:pt>
                <c:pt idx="1904" formatCode="_(&quot;$&quot;* #,##0_);_(&quot;$&quot;* \(#,##0\);_(&quot;$&quot;* &quot;-&quot;??_);_(@_)">
                  <c:v>32.92037061683812</c:v>
                </c:pt>
                <c:pt idx="1905" formatCode="_(&quot;$&quot;* #,##0_);_(&quot;$&quot;* \(#,##0\);_(&quot;$&quot;* &quot;-&quot;??_);_(@_)">
                  <c:v>98.074927796197599</c:v>
                </c:pt>
                <c:pt idx="1906" formatCode="_(&quot;$&quot;* #,##0_);_(&quot;$&quot;* \(#,##0\);_(&quot;$&quot;* &quot;-&quot;??_);_(@_)">
                  <c:v>44.597733062544158</c:v>
                </c:pt>
                <c:pt idx="1907" formatCode="_(&quot;$&quot;* #,##0_);_(&quot;$&quot;* \(#,##0\);_(&quot;$&quot;* &quot;-&quot;??_);_(@_)">
                  <c:v>11.65848622022048</c:v>
                </c:pt>
                <c:pt idx="1908" formatCode="_(&quot;$&quot;* #,##0_);_(&quot;$&quot;* \(#,##0\);_(&quot;$&quot;* &quot;-&quot;??_);_(@_)">
                  <c:v>15.383323756980477</c:v>
                </c:pt>
                <c:pt idx="1909" formatCode="_(&quot;$&quot;* #,##0_);_(&quot;$&quot;* \(#,##0\);_(&quot;$&quot;* &quot;-&quot;??_);_(@_)">
                  <c:v>21.858458989624399</c:v>
                </c:pt>
                <c:pt idx="1910" formatCode="_(&quot;$&quot;* #,##0_);_(&quot;$&quot;* \(#,##0\);_(&quot;$&quot;* &quot;-&quot;??_);_(@_)">
                  <c:v>58.572035593823465</c:v>
                </c:pt>
                <c:pt idx="1911" formatCode="_(&quot;$&quot;* #,##0_);_(&quot;$&quot;* \(#,##0\);_(&quot;$&quot;* &quot;-&quot;??_);_(@_)">
                  <c:v>59.617325228832328</c:v>
                </c:pt>
                <c:pt idx="1912" formatCode="_(&quot;$&quot;* #,##0_);_(&quot;$&quot;* \(#,##0\);_(&quot;$&quot;* &quot;-&quot;??_);_(@_)">
                  <c:v>40.314067079926929</c:v>
                </c:pt>
                <c:pt idx="1913" formatCode="_(&quot;$&quot;* #,##0_);_(&quot;$&quot;* \(#,##0\);_(&quot;$&quot;* &quot;-&quot;??_);_(@_)">
                  <c:v>52.988844780461385</c:v>
                </c:pt>
                <c:pt idx="1914" formatCode="_(&quot;$&quot;* #,##0_);_(&quot;$&quot;* \(#,##0\);_(&quot;$&quot;* &quot;-&quot;??_);_(@_)">
                  <c:v>74.798624354759852</c:v>
                </c:pt>
                <c:pt idx="1915" formatCode="_(&quot;$&quot;* #,##0_);_(&quot;$&quot;* \(#,##0\);_(&quot;$&quot;* &quot;-&quot;??_);_(@_)">
                  <c:v>88.059796465187418</c:v>
                </c:pt>
                <c:pt idx="1916" formatCode="_(&quot;$&quot;* #,##0_);_(&quot;$&quot;* \(#,##0\);_(&quot;$&quot;* &quot;-&quot;??_);_(@_)">
                  <c:v>79.541285557100849</c:v>
                </c:pt>
                <c:pt idx="1917" formatCode="_(&quot;$&quot;* #,##0_);_(&quot;$&quot;* \(#,##0\);_(&quot;$&quot;* &quot;-&quot;??_);_(@_)">
                  <c:v>68.191571453391944</c:v>
                </c:pt>
                <c:pt idx="1918" formatCode="_(&quot;$&quot;* #,##0_);_(&quot;$&quot;* \(#,##0\);_(&quot;$&quot;* &quot;-&quot;??_);_(@_)">
                  <c:v>67.608809724292897</c:v>
                </c:pt>
                <c:pt idx="1919" formatCode="_(&quot;$&quot;* #,##0_);_(&quot;$&quot;* \(#,##0\);_(&quot;$&quot;* &quot;-&quot;??_);_(@_)">
                  <c:v>34.671225963336042</c:v>
                </c:pt>
                <c:pt idx="1920" formatCode="_(&quot;$&quot;* #,##0_);_(&quot;$&quot;* \(#,##0\);_(&quot;$&quot;* &quot;-&quot;??_);_(@_)">
                  <c:v>61.599902321970497</c:v>
                </c:pt>
                <c:pt idx="1921" formatCode="_(&quot;$&quot;* #,##0_);_(&quot;$&quot;* \(#,##0\);_(&quot;$&quot;* &quot;-&quot;??_);_(@_)">
                  <c:v>47.48357494064701</c:v>
                </c:pt>
                <c:pt idx="1922" formatCode="_(&quot;$&quot;* #,##0_);_(&quot;$&quot;* \(#,##0\);_(&quot;$&quot;* &quot;-&quot;??_);_(@_)">
                  <c:v>88.833678010369397</c:v>
                </c:pt>
                <c:pt idx="1923" formatCode="_(&quot;$&quot;* #,##0_);_(&quot;$&quot;* \(#,##0\);_(&quot;$&quot;* &quot;-&quot;??_);_(@_)">
                  <c:v>58.134197993146621</c:v>
                </c:pt>
                <c:pt idx="1924" formatCode="_(&quot;$&quot;* #,##0_);_(&quot;$&quot;* \(#,##0\);_(&quot;$&quot;* &quot;-&quot;??_);_(@_)">
                  <c:v>69.822437980682253</c:v>
                </c:pt>
                <c:pt idx="1925" formatCode="_(&quot;$&quot;* #,##0_);_(&quot;$&quot;* \(#,##0\);_(&quot;$&quot;* &quot;-&quot;??_);_(@_)">
                  <c:v>46.741689777675248</c:v>
                </c:pt>
                <c:pt idx="1926" formatCode="_(&quot;$&quot;* #,##0_);_(&quot;$&quot;* \(#,##0\);_(&quot;$&quot;* &quot;-&quot;??_);_(@_)">
                  <c:v>66.111248393871691</c:v>
                </c:pt>
                <c:pt idx="1927" formatCode="_(&quot;$&quot;* #,##0_);_(&quot;$&quot;* \(#,##0\);_(&quot;$&quot;* &quot;-&quot;??_);_(@_)">
                  <c:v>33.150083169934454</c:v>
                </c:pt>
                <c:pt idx="1928" formatCode="_(&quot;$&quot;* #,##0_);_(&quot;$&quot;* \(#,##0\);_(&quot;$&quot;* &quot;-&quot;??_);_(@_)">
                  <c:v>63.821600460241925</c:v>
                </c:pt>
                <c:pt idx="1929" formatCode="_(&quot;$&quot;* #,##0_);_(&quot;$&quot;* \(#,##0\);_(&quot;$&quot;* &quot;-&quot;??_);_(@_)">
                  <c:v>43.021508160993889</c:v>
                </c:pt>
                <c:pt idx="1930" formatCode="_(&quot;$&quot;* #,##0_);_(&quot;$&quot;* \(#,##0\);_(&quot;$&quot;* &quot;-&quot;??_);_(@_)">
                  <c:v>68.030636632394135</c:v>
                </c:pt>
                <c:pt idx="1931" formatCode="_(&quot;$&quot;* #,##0_);_(&quot;$&quot;* \(#,##0\);_(&quot;$&quot;* &quot;-&quot;??_);_(@_)">
                  <c:v>86.353177042749138</c:v>
                </c:pt>
                <c:pt idx="1932" formatCode="_(&quot;$&quot;* #,##0_);_(&quot;$&quot;* \(#,##0\);_(&quot;$&quot;* &quot;-&quot;??_);_(@_)">
                  <c:v>42.528308951757886</c:v>
                </c:pt>
                <c:pt idx="1933" formatCode="_(&quot;$&quot;* #,##0_);_(&quot;$&quot;* \(#,##0\);_(&quot;$&quot;* &quot;-&quot;??_);_(@_)">
                  <c:v>43.787097259404753</c:v>
                </c:pt>
                <c:pt idx="1934" formatCode="_(&quot;$&quot;* #,##0_);_(&quot;$&quot;* \(#,##0\);_(&quot;$&quot;* &quot;-&quot;??_);_(@_)">
                  <c:v>48.531501002338317</c:v>
                </c:pt>
                <c:pt idx="1935" formatCode="_(&quot;$&quot;* #,##0_);_(&quot;$&quot;* \(#,##0\);_(&quot;$&quot;* &quot;-&quot;??_);_(@_)">
                  <c:v>106.56005258920021</c:v>
                </c:pt>
                <c:pt idx="1936" formatCode="_(&quot;$&quot;* #,##0_);_(&quot;$&quot;* \(#,##0\);_(&quot;$&quot;* &quot;-&quot;??_);_(@_)">
                  <c:v>57.200031400852225</c:v>
                </c:pt>
                <c:pt idx="1937" formatCode="_(&quot;$&quot;* #,##0_);_(&quot;$&quot;* \(#,##0\);_(&quot;$&quot;* &quot;-&quot;??_);_(@_)">
                  <c:v>42.144209320137008</c:v>
                </c:pt>
                <c:pt idx="1938" formatCode="_(&quot;$&quot;* #,##0_);_(&quot;$&quot;* \(#,##0\);_(&quot;$&quot;* &quot;-&quot;??_);_(@_)">
                  <c:v>62.18586017475679</c:v>
                </c:pt>
                <c:pt idx="1939" formatCode="_(&quot;$&quot;* #,##0_);_(&quot;$&quot;* \(#,##0\);_(&quot;$&quot;* &quot;-&quot;??_);_(@_)">
                  <c:v>104.23900577548535</c:v>
                </c:pt>
                <c:pt idx="1940" formatCode="_(&quot;$&quot;* #,##0_);_(&quot;$&quot;* \(#,##0\);_(&quot;$&quot;* &quot;-&quot;??_);_(@_)">
                  <c:v>75.955507835356087</c:v>
                </c:pt>
                <c:pt idx="1941" formatCode="_(&quot;$&quot;* #,##0_);_(&quot;$&quot;* \(#,##0\);_(&quot;$&quot;* &quot;-&quot;??_);_(@_)">
                  <c:v>93.135812754726473</c:v>
                </c:pt>
                <c:pt idx="1942" formatCode="_(&quot;$&quot;* #,##0_);_(&quot;$&quot;* \(#,##0\);_(&quot;$&quot;* &quot;-&quot;??_);_(@_)">
                  <c:v>103.40572314181985</c:v>
                </c:pt>
                <c:pt idx="1943" formatCode="_(&quot;$&quot;* #,##0_);_(&quot;$&quot;* \(#,##0\);_(&quot;$&quot;* &quot;-&quot;??_);_(@_)">
                  <c:v>81.754593136408616</c:v>
                </c:pt>
                <c:pt idx="1944" formatCode="_(&quot;$&quot;* #,##0_);_(&quot;$&quot;* \(#,##0\);_(&quot;$&quot;* &quot;-&quot;??_);_(@_)">
                  <c:v>33.605853614067186</c:v>
                </c:pt>
                <c:pt idx="1945" formatCode="_(&quot;$&quot;* #,##0_);_(&quot;$&quot;* \(#,##0\);_(&quot;$&quot;* &quot;-&quot;??_);_(@_)">
                  <c:v>28.458595839688037</c:v>
                </c:pt>
                <c:pt idx="1946" formatCode="_(&quot;$&quot;* #,##0_);_(&quot;$&quot;* \(#,##0\);_(&quot;$&quot;* &quot;-&quot;??_);_(@_)">
                  <c:v>36.523356463512265</c:v>
                </c:pt>
                <c:pt idx="1947" formatCode="_(&quot;$&quot;* #,##0_);_(&quot;$&quot;* \(#,##0\);_(&quot;$&quot;* &quot;-&quot;??_);_(@_)">
                  <c:v>21.3170468890881</c:v>
                </c:pt>
                <c:pt idx="1948" formatCode="_(&quot;$&quot;* #,##0_);_(&quot;$&quot;* \(#,##0\);_(&quot;$&quot;* &quot;-&quot;??_);_(@_)">
                  <c:v>58.196325334308256</c:v>
                </c:pt>
                <c:pt idx="1949" formatCode="_(&quot;$&quot;* #,##0_);_(&quot;$&quot;* \(#,##0\);_(&quot;$&quot;* &quot;-&quot;??_);_(@_)">
                  <c:v>57.667962099367941</c:v>
                </c:pt>
                <c:pt idx="1950" formatCode="_(&quot;$&quot;* #,##0_);_(&quot;$&quot;* \(#,##0\);_(&quot;$&quot;* &quot;-&quot;??_);_(@_)">
                  <c:v>66.41716052574499</c:v>
                </c:pt>
                <c:pt idx="1951" formatCode="_(&quot;$&quot;* #,##0_);_(&quot;$&quot;* \(#,##0\);_(&quot;$&quot;* &quot;-&quot;??_);_(@_)">
                  <c:v>53.760166705578001</c:v>
                </c:pt>
                <c:pt idx="1952" formatCode="_(&quot;$&quot;* #,##0_);_(&quot;$&quot;* \(#,##0\);_(&quot;$&quot;* &quot;-&quot;??_);_(@_)">
                  <c:v>58.222901568613658</c:v>
                </c:pt>
                <c:pt idx="1953" formatCode="_(&quot;$&quot;* #,##0_);_(&quot;$&quot;* \(#,##0\);_(&quot;$&quot;* &quot;-&quot;??_);_(@_)">
                  <c:v>34.707628287830431</c:v>
                </c:pt>
                <c:pt idx="1954" formatCode="_(&quot;$&quot;* #,##0_);_(&quot;$&quot;* \(#,##0\);_(&quot;$&quot;* &quot;-&quot;??_);_(@_)">
                  <c:v>50.027157805259108</c:v>
                </c:pt>
                <c:pt idx="1955" formatCode="_(&quot;$&quot;* #,##0_);_(&quot;$&quot;* \(#,##0\);_(&quot;$&quot;* &quot;-&quot;??_);_(@_)">
                  <c:v>93.395486347941755</c:v>
                </c:pt>
                <c:pt idx="1956" formatCode="_(&quot;$&quot;* #,##0_);_(&quot;$&quot;* \(#,##0\);_(&quot;$&quot;* &quot;-&quot;??_);_(@_)">
                  <c:v>97.455856844116937</c:v>
                </c:pt>
                <c:pt idx="1957" formatCode="_(&quot;$&quot;* #,##0_);_(&quot;$&quot;* \(#,##0\);_(&quot;$&quot;* &quot;-&quot;??_);_(@_)">
                  <c:v>49.492247209467656</c:v>
                </c:pt>
                <c:pt idx="1958" formatCode="_(&quot;$&quot;* #,##0_);_(&quot;$&quot;* \(#,##0\);_(&quot;$&quot;* &quot;-&quot;??_);_(@_)">
                  <c:v>61.50448090614222</c:v>
                </c:pt>
                <c:pt idx="1959" formatCode="_(&quot;$&quot;* #,##0_);_(&quot;$&quot;* \(#,##0\);_(&quot;$&quot;* &quot;-&quot;??_);_(@_)">
                  <c:v>22.851471754343681</c:v>
                </c:pt>
                <c:pt idx="1960" formatCode="_(&quot;$&quot;* #,##0_);_(&quot;$&quot;* \(#,##0\);_(&quot;$&quot;* &quot;-&quot;??_);_(@_)">
                  <c:v>41.768599237998586</c:v>
                </c:pt>
                <c:pt idx="1961" formatCode="_(&quot;$&quot;* #,##0_);_(&quot;$&quot;* \(#,##0\);_(&quot;$&quot;* &quot;-&quot;??_);_(@_)">
                  <c:v>71.288656994229001</c:v>
                </c:pt>
                <c:pt idx="1962" formatCode="_(&quot;$&quot;* #,##0_);_(&quot;$&quot;* \(#,##0\);_(&quot;$&quot;* &quot;-&quot;??_);_(@_)">
                  <c:v>84.294539495936476</c:v>
                </c:pt>
                <c:pt idx="1963" formatCode="_(&quot;$&quot;* #,##0_);_(&quot;$&quot;* \(#,##0\);_(&quot;$&quot;* &quot;-&quot;??_);_(@_)">
                  <c:v>49.323164559804255</c:v>
                </c:pt>
                <c:pt idx="1964" formatCode="_(&quot;$&quot;* #,##0_);_(&quot;$&quot;* \(#,##0\);_(&quot;$&quot;* &quot;-&quot;??_);_(@_)">
                  <c:v>45.722480435060788</c:v>
                </c:pt>
                <c:pt idx="1965" formatCode="_(&quot;$&quot;* #,##0_);_(&quot;$&quot;* \(#,##0\);_(&quot;$&quot;* &quot;-&quot;??_);_(@_)">
                  <c:v>62.649268685335755</c:v>
                </c:pt>
                <c:pt idx="1966" formatCode="_(&quot;$&quot;* #,##0_);_(&quot;$&quot;* \(#,##0\);_(&quot;$&quot;* &quot;-&quot;??_);_(@_)">
                  <c:v>88.804515320919762</c:v>
                </c:pt>
                <c:pt idx="1967" formatCode="_(&quot;$&quot;* #,##0_);_(&quot;$&quot;* \(#,##0\);_(&quot;$&quot;* &quot;-&quot;??_);_(@_)">
                  <c:v>83.315759938430631</c:v>
                </c:pt>
                <c:pt idx="1968" formatCode="_(&quot;$&quot;* #,##0_);_(&quot;$&quot;* \(#,##0\);_(&quot;$&quot;* &quot;-&quot;??_);_(@_)">
                  <c:v>38.726621264213549</c:v>
                </c:pt>
                <c:pt idx="1969" formatCode="_(&quot;$&quot;* #,##0_);_(&quot;$&quot;* \(#,##0\);_(&quot;$&quot;* &quot;-&quot;??_);_(@_)">
                  <c:v>27.187517828833599</c:v>
                </c:pt>
                <c:pt idx="1970" formatCode="_(&quot;$&quot;* #,##0_);_(&quot;$&quot;* \(#,##0\);_(&quot;$&quot;* &quot;-&quot;??_);_(@_)">
                  <c:v>101.95691467139423</c:v>
                </c:pt>
                <c:pt idx="1971" formatCode="_(&quot;$&quot;* #,##0_);_(&quot;$&quot;* \(#,##0\);_(&quot;$&quot;* &quot;-&quot;??_);_(@_)">
                  <c:v>32.927293962220695</c:v>
                </c:pt>
                <c:pt idx="1972" formatCode="_(&quot;$&quot;* #,##0_);_(&quot;$&quot;* \(#,##0\);_(&quot;$&quot;* &quot;-&quot;??_);_(@_)">
                  <c:v>59.667542106114929</c:v>
                </c:pt>
                <c:pt idx="1973" formatCode="_(&quot;$&quot;* #,##0_);_(&quot;$&quot;* \(#,##0\);_(&quot;$&quot;* &quot;-&quot;??_);_(@_)">
                  <c:v>78.140437838876608</c:v>
                </c:pt>
                <c:pt idx="1974" formatCode="_(&quot;$&quot;* #,##0_);_(&quot;$&quot;* \(#,##0\);_(&quot;$&quot;* &quot;-&quot;??_);_(@_)">
                  <c:v>112.00912051768262</c:v>
                </c:pt>
                <c:pt idx="1975" formatCode="_(&quot;$&quot;* #,##0_);_(&quot;$&quot;* \(#,##0\);_(&quot;$&quot;* &quot;-&quot;??_);_(@_)">
                  <c:v>44.858025427641778</c:v>
                </c:pt>
                <c:pt idx="1976" formatCode="_(&quot;$&quot;* #,##0_);_(&quot;$&quot;* \(#,##0\);_(&quot;$&quot;* &quot;-&quot;??_);_(@_)">
                  <c:v>94.580056331468413</c:v>
                </c:pt>
                <c:pt idx="1977" formatCode="_(&quot;$&quot;* #,##0_);_(&quot;$&quot;* \(#,##0\);_(&quot;$&quot;* &quot;-&quot;??_);_(@_)">
                  <c:v>73.027310773762352</c:v>
                </c:pt>
                <c:pt idx="1978" formatCode="_(&quot;$&quot;* #,##0_);_(&quot;$&quot;* \(#,##0\);_(&quot;$&quot;* &quot;-&quot;??_);_(@_)">
                  <c:v>34.516613186439805</c:v>
                </c:pt>
                <c:pt idx="1979" formatCode="_(&quot;$&quot;* #,##0_);_(&quot;$&quot;* \(#,##0\);_(&quot;$&quot;* &quot;-&quot;??_);_(@_)">
                  <c:v>63.698934620170547</c:v>
                </c:pt>
                <c:pt idx="1980" formatCode="_(&quot;$&quot;* #,##0_);_(&quot;$&quot;* \(#,##0\);_(&quot;$&quot;* &quot;-&quot;??_);_(@_)">
                  <c:v>83.980760768789594</c:v>
                </c:pt>
                <c:pt idx="1981" formatCode="_(&quot;$&quot;* #,##0_);_(&quot;$&quot;* \(#,##0\);_(&quot;$&quot;* &quot;-&quot;??_);_(@_)">
                  <c:v>25.731499890532909</c:v>
                </c:pt>
                <c:pt idx="1982" formatCode="_(&quot;$&quot;* #,##0_);_(&quot;$&quot;* \(#,##0\);_(&quot;$&quot;* &quot;-&quot;??_);_(@_)">
                  <c:v>100.73534373938315</c:v>
                </c:pt>
                <c:pt idx="1983" formatCode="_(&quot;$&quot;* #,##0_);_(&quot;$&quot;* \(#,##0\);_(&quot;$&quot;* &quot;-&quot;??_);_(@_)">
                  <c:v>26.270723057967178</c:v>
                </c:pt>
                <c:pt idx="1984" formatCode="_(&quot;$&quot;* #,##0_);_(&quot;$&quot;* \(#,##0\);_(&quot;$&quot;* &quot;-&quot;??_);_(@_)">
                  <c:v>69.431318602779839</c:v>
                </c:pt>
                <c:pt idx="1985" formatCode="_(&quot;$&quot;* #,##0_);_(&quot;$&quot;* \(#,##0\);_(&quot;$&quot;* &quot;-&quot;??_);_(@_)">
                  <c:v>39.4163707861278</c:v>
                </c:pt>
                <c:pt idx="1986" formatCode="_(&quot;$&quot;* #,##0_);_(&quot;$&quot;* \(#,##0\);_(&quot;$&quot;* &quot;-&quot;??_);_(@_)">
                  <c:v>74.509672390594829</c:v>
                </c:pt>
                <c:pt idx="1987" formatCode="_(&quot;$&quot;* #,##0_);_(&quot;$&quot;* \(#,##0\);_(&quot;$&quot;* &quot;-&quot;??_);_(@_)">
                  <c:v>91.475695277949157</c:v>
                </c:pt>
                <c:pt idx="1988" formatCode="_(&quot;$&quot;* #,##0_);_(&quot;$&quot;* \(#,##0\);_(&quot;$&quot;* &quot;-&quot;??_);_(@_)">
                  <c:v>52.596821173822249</c:v>
                </c:pt>
                <c:pt idx="1989" formatCode="_(&quot;$&quot;* #,##0_);_(&quot;$&quot;* \(#,##0\);_(&quot;$&quot;* &quot;-&quot;??_);_(@_)">
                  <c:v>103.26531942495306</c:v>
                </c:pt>
                <c:pt idx="1990" formatCode="_(&quot;$&quot;* #,##0_);_(&quot;$&quot;* \(#,##0\);_(&quot;$&quot;* &quot;-&quot;??_);_(@_)">
                  <c:v>75.260394661075424</c:v>
                </c:pt>
                <c:pt idx="1991" formatCode="_(&quot;$&quot;* #,##0_);_(&quot;$&quot;* \(#,##0\);_(&quot;$&quot;* &quot;-&quot;??_);_(@_)">
                  <c:v>60.152688179084677</c:v>
                </c:pt>
                <c:pt idx="1992" formatCode="_(&quot;$&quot;* #,##0_);_(&quot;$&quot;* \(#,##0\);_(&quot;$&quot;* &quot;-&quot;??_);_(@_)">
                  <c:v>75.051827098529074</c:v>
                </c:pt>
                <c:pt idx="1993" formatCode="_(&quot;$&quot;* #,##0_);_(&quot;$&quot;* \(#,##0\);_(&quot;$&quot;* &quot;-&quot;??_);_(@_)">
                  <c:v>48.409937170374107</c:v>
                </c:pt>
                <c:pt idx="1994" formatCode="_(&quot;$&quot;* #,##0_);_(&quot;$&quot;* \(#,##0\);_(&quot;$&quot;* &quot;-&quot;??_);_(@_)">
                  <c:v>49.71817696942211</c:v>
                </c:pt>
                <c:pt idx="1995" formatCode="_(&quot;$&quot;* #,##0_);_(&quot;$&quot;* \(#,##0\);_(&quot;$&quot;* &quot;-&quot;??_);_(@_)">
                  <c:v>56.903220417333969</c:v>
                </c:pt>
                <c:pt idx="1996" formatCode="_(&quot;$&quot;* #,##0_);_(&quot;$&quot;* \(#,##0\);_(&quot;$&quot;* &quot;-&quot;??_);_(@_)">
                  <c:v>34.558902233341591</c:v>
                </c:pt>
                <c:pt idx="1997" formatCode="_(&quot;$&quot;* #,##0_);_(&quot;$&quot;* \(#,##0\);_(&quot;$&quot;* &quot;-&quot;??_);_(@_)">
                  <c:v>66.522351235878531</c:v>
                </c:pt>
                <c:pt idx="1998" formatCode="_(&quot;$&quot;* #,##0_);_(&quot;$&quot;* \(#,##0\);_(&quot;$&quot;* &quot;-&quot;??_);_(@_)">
                  <c:v>28.126328263910263</c:v>
                </c:pt>
                <c:pt idx="1999" formatCode="_(&quot;$&quot;* #,##0_);_(&quot;$&quot;* \(#,##0\);_(&quot;$&quot;* &quot;-&quot;??_);_(@_)">
                  <c:v>86.502090005969634</c:v>
                </c:pt>
                <c:pt idx="2000" formatCode="_(&quot;$&quot;* #,##0_);_(&quot;$&quot;* \(#,##0\);_(&quot;$&quot;* &quot;-&quot;??_);_(@_)">
                  <c:v>52.603930375129082</c:v>
                </c:pt>
                <c:pt idx="2001" formatCode="_(&quot;$&quot;* #,##0_);_(&quot;$&quot;* \(#,##0\);_(&quot;$&quot;* &quot;-&quot;??_);_(@_)">
                  <c:v>40.54125887136972</c:v>
                </c:pt>
                <c:pt idx="2002" formatCode="_(&quot;$&quot;* #,##0_);_(&quot;$&quot;* \(#,##0\);_(&quot;$&quot;* &quot;-&quot;??_);_(@_)">
                  <c:v>62.278032932385372</c:v>
                </c:pt>
                <c:pt idx="2003" formatCode="_(&quot;$&quot;* #,##0_);_(&quot;$&quot;* \(#,##0\);_(&quot;$&quot;* &quot;-&quot;??_);_(@_)">
                  <c:v>51.147610895713385</c:v>
                </c:pt>
                <c:pt idx="2004" formatCode="_(&quot;$&quot;* #,##0_);_(&quot;$&quot;* \(#,##0\);_(&quot;$&quot;* &quot;-&quot;??_);_(@_)">
                  <c:v>35.009642184799866</c:v>
                </c:pt>
                <c:pt idx="2005" formatCode="_(&quot;$&quot;* #,##0_);_(&quot;$&quot;* \(#,##0\);_(&quot;$&quot;* &quot;-&quot;??_);_(@_)">
                  <c:v>55.12703909336436</c:v>
                </c:pt>
                <c:pt idx="2006" formatCode="_(&quot;$&quot;* #,##0_);_(&quot;$&quot;* \(#,##0\);_(&quot;$&quot;* &quot;-&quot;??_);_(@_)">
                  <c:v>103.19051151654408</c:v>
                </c:pt>
                <c:pt idx="2007" formatCode="_(&quot;$&quot;* #,##0_);_(&quot;$&quot;* \(#,##0\);_(&quot;$&quot;* &quot;-&quot;??_);_(@_)">
                  <c:v>62.536870570478129</c:v>
                </c:pt>
                <c:pt idx="2008" formatCode="_(&quot;$&quot;* #,##0_);_(&quot;$&quot;* \(#,##0\);_(&quot;$&quot;* &quot;-&quot;??_);_(@_)">
                  <c:v>34.888804060914921</c:v>
                </c:pt>
                <c:pt idx="2009" formatCode="_(&quot;$&quot;* #,##0_);_(&quot;$&quot;* \(#,##0\);_(&quot;$&quot;* &quot;-&quot;??_);_(@_)">
                  <c:v>39.17424255043516</c:v>
                </c:pt>
                <c:pt idx="2010" formatCode="_(&quot;$&quot;* #,##0_);_(&quot;$&quot;* \(#,##0\);_(&quot;$&quot;* &quot;-&quot;??_);_(@_)">
                  <c:v>72.202914259040327</c:v>
                </c:pt>
                <c:pt idx="2011" formatCode="_(&quot;$&quot;* #,##0_);_(&quot;$&quot;* \(#,##0\);_(&quot;$&quot;* &quot;-&quot;??_);_(@_)">
                  <c:v>106.55758126263176</c:v>
                </c:pt>
                <c:pt idx="2012" formatCode="_(&quot;$&quot;* #,##0_);_(&quot;$&quot;* \(#,##0\);_(&quot;$&quot;* &quot;-&quot;??_);_(@_)">
                  <c:v>83.292799665637276</c:v>
                </c:pt>
                <c:pt idx="2013" formatCode="_(&quot;$&quot;* #,##0_);_(&quot;$&quot;* \(#,##0\);_(&quot;$&quot;* &quot;-&quot;??_);_(@_)">
                  <c:v>25.656547660536361</c:v>
                </c:pt>
                <c:pt idx="2014" formatCode="_(&quot;$&quot;* #,##0_);_(&quot;$&quot;* \(#,##0\);_(&quot;$&quot;* &quot;-&quot;??_);_(@_)">
                  <c:v>80.050157730515977</c:v>
                </c:pt>
                <c:pt idx="2015" formatCode="_(&quot;$&quot;* #,##0_);_(&quot;$&quot;* \(#,##0\);_(&quot;$&quot;* &quot;-&quot;??_);_(@_)">
                  <c:v>120.53481269925095</c:v>
                </c:pt>
                <c:pt idx="2016" formatCode="_(&quot;$&quot;* #,##0_);_(&quot;$&quot;* \(#,##0\);_(&quot;$&quot;* &quot;-&quot;??_);_(@_)">
                  <c:v>67.585043258680741</c:v>
                </c:pt>
                <c:pt idx="2017" formatCode="_(&quot;$&quot;* #,##0_);_(&quot;$&quot;* \(#,##0\);_(&quot;$&quot;* &quot;-&quot;??_);_(@_)">
                  <c:v>98.520464454070819</c:v>
                </c:pt>
                <c:pt idx="2018" formatCode="_(&quot;$&quot;* #,##0_);_(&quot;$&quot;* \(#,##0\);_(&quot;$&quot;* &quot;-&quot;??_);_(@_)">
                  <c:v>42.676277131222143</c:v>
                </c:pt>
                <c:pt idx="2019" formatCode="_(&quot;$&quot;* #,##0_);_(&quot;$&quot;* \(#,##0\);_(&quot;$&quot;* &quot;-&quot;??_);_(@_)">
                  <c:v>37.461470050851553</c:v>
                </c:pt>
                <c:pt idx="2020" formatCode="_(&quot;$&quot;* #,##0_);_(&quot;$&quot;* \(#,##0\);_(&quot;$&quot;* &quot;-&quot;??_);_(@_)">
                  <c:v>57.654170933489048</c:v>
                </c:pt>
                <c:pt idx="2021" formatCode="_(&quot;$&quot;* #,##0_);_(&quot;$&quot;* \(#,##0\);_(&quot;$&quot;* &quot;-&quot;??_);_(@_)">
                  <c:v>55.697089794027022</c:v>
                </c:pt>
                <c:pt idx="2022" formatCode="_(&quot;$&quot;* #,##0_);_(&quot;$&quot;* \(#,##0\);_(&quot;$&quot;* &quot;-&quot;??_);_(@_)">
                  <c:v>34.99057896441149</c:v>
                </c:pt>
                <c:pt idx="2023" formatCode="_(&quot;$&quot;* #,##0_);_(&quot;$&quot;* \(#,##0\);_(&quot;$&quot;* &quot;-&quot;??_);_(@_)">
                  <c:v>71.103567077771785</c:v>
                </c:pt>
                <c:pt idx="2024" formatCode="_(&quot;$&quot;* #,##0_);_(&quot;$&quot;* \(#,##0\);_(&quot;$&quot;* &quot;-&quot;??_);_(@_)">
                  <c:v>32.544376402091977</c:v>
                </c:pt>
                <c:pt idx="2025" formatCode="_(&quot;$&quot;* #,##0_);_(&quot;$&quot;* \(#,##0\);_(&quot;$&quot;* &quot;-&quot;??_);_(@_)">
                  <c:v>69.289276855949012</c:v>
                </c:pt>
                <c:pt idx="2026" formatCode="_(&quot;$&quot;* #,##0_);_(&quot;$&quot;* \(#,##0\);_(&quot;$&quot;* &quot;-&quot;??_);_(@_)">
                  <c:v>91.012076912316004</c:v>
                </c:pt>
                <c:pt idx="2027" formatCode="_(&quot;$&quot;* #,##0_);_(&quot;$&quot;* \(#,##0\);_(&quot;$&quot;* &quot;-&quot;??_);_(@_)">
                  <c:v>87.031717421454474</c:v>
                </c:pt>
                <c:pt idx="2028" formatCode="_(&quot;$&quot;* #,##0_);_(&quot;$&quot;* \(#,##0\);_(&quot;$&quot;* &quot;-&quot;??_);_(@_)">
                  <c:v>32.383232925129349</c:v>
                </c:pt>
                <c:pt idx="2029" formatCode="_(&quot;$&quot;* #,##0_);_(&quot;$&quot;* \(#,##0\);_(&quot;$&quot;* &quot;-&quot;??_);_(@_)">
                  <c:v>41.204586460769406</c:v>
                </c:pt>
                <c:pt idx="2030" formatCode="_(&quot;$&quot;* #,##0_);_(&quot;$&quot;* \(#,##0\);_(&quot;$&quot;* &quot;-&quot;??_);_(@_)">
                  <c:v>34.004032489245233</c:v>
                </c:pt>
                <c:pt idx="2031" formatCode="_(&quot;$&quot;* #,##0_);_(&quot;$&quot;* \(#,##0\);_(&quot;$&quot;* &quot;-&quot;??_);_(@_)">
                  <c:v>80.904767598147444</c:v>
                </c:pt>
                <c:pt idx="2032" formatCode="_(&quot;$&quot;* #,##0_);_(&quot;$&quot;* \(#,##0\);_(&quot;$&quot;* &quot;-&quot;??_);_(@_)">
                  <c:v>55.24502512531118</c:v>
                </c:pt>
                <c:pt idx="2033" formatCode="_(&quot;$&quot;* #,##0_);_(&quot;$&quot;* \(#,##0\);_(&quot;$&quot;* &quot;-&quot;??_);_(@_)">
                  <c:v>56.338082344613163</c:v>
                </c:pt>
                <c:pt idx="2034" formatCode="_(&quot;$&quot;* #,##0_);_(&quot;$&quot;* \(#,##0\);_(&quot;$&quot;* &quot;-&quot;??_);_(@_)">
                  <c:v>88.80124766758334</c:v>
                </c:pt>
                <c:pt idx="2035" formatCode="_(&quot;$&quot;* #,##0_);_(&quot;$&quot;* \(#,##0\);_(&quot;$&quot;* &quot;-&quot;??_);_(@_)">
                  <c:v>45.389034413806286</c:v>
                </c:pt>
                <c:pt idx="2036" formatCode="_(&quot;$&quot;* #,##0_);_(&quot;$&quot;* \(#,##0\);_(&quot;$&quot;* &quot;-&quot;??_);_(@_)">
                  <c:v>35.427266762613776</c:v>
                </c:pt>
                <c:pt idx="2037" formatCode="_(&quot;$&quot;* #,##0_);_(&quot;$&quot;* \(#,##0\);_(&quot;$&quot;* &quot;-&quot;??_);_(@_)">
                  <c:v>50.7765450823522</c:v>
                </c:pt>
                <c:pt idx="2038" formatCode="_(&quot;$&quot;* #,##0_);_(&quot;$&quot;* \(#,##0\);_(&quot;$&quot;* &quot;-&quot;??_);_(@_)">
                  <c:v>59.258303147594255</c:v>
                </c:pt>
                <c:pt idx="2039" formatCode="_(&quot;$&quot;* #,##0_);_(&quot;$&quot;* \(#,##0\);_(&quot;$&quot;* &quot;-&quot;??_);_(@_)">
                  <c:v>56.147187331178245</c:v>
                </c:pt>
                <c:pt idx="2040" formatCode="_(&quot;$&quot;* #,##0_);_(&quot;$&quot;* \(#,##0\);_(&quot;$&quot;* &quot;-&quot;??_);_(@_)">
                  <c:v>73.10654342474237</c:v>
                </c:pt>
                <c:pt idx="2041" formatCode="_(&quot;$&quot;* #,##0_);_(&quot;$&quot;* \(#,##0\);_(&quot;$&quot;* &quot;-&quot;??_);_(@_)">
                  <c:v>46.052113651750645</c:v>
                </c:pt>
                <c:pt idx="2042" formatCode="_(&quot;$&quot;* #,##0_);_(&quot;$&quot;* \(#,##0\);_(&quot;$&quot;* &quot;-&quot;??_);_(@_)">
                  <c:v>44.10768845553411</c:v>
                </c:pt>
                <c:pt idx="2043" formatCode="_(&quot;$&quot;* #,##0_);_(&quot;$&quot;* \(#,##0\);_(&quot;$&quot;* &quot;-&quot;??_);_(@_)">
                  <c:v>32.181785957423877</c:v>
                </c:pt>
                <c:pt idx="2044" formatCode="_(&quot;$&quot;* #,##0_);_(&quot;$&quot;* \(#,##0\);_(&quot;$&quot;* &quot;-&quot;??_);_(@_)">
                  <c:v>106.61383434603512</c:v>
                </c:pt>
                <c:pt idx="2045" formatCode="_(&quot;$&quot;* #,##0_);_(&quot;$&quot;* \(#,##0\);_(&quot;$&quot;* &quot;-&quot;??_);_(@_)">
                  <c:v>107.46694632288371</c:v>
                </c:pt>
                <c:pt idx="2046" formatCode="_(&quot;$&quot;* #,##0_);_(&quot;$&quot;* \(#,##0\);_(&quot;$&quot;* &quot;-&quot;??_);_(@_)">
                  <c:v>37.296602509222893</c:v>
                </c:pt>
                <c:pt idx="2047" formatCode="_(&quot;$&quot;* #,##0_);_(&quot;$&quot;* \(#,##0\);_(&quot;$&quot;* &quot;-&quot;??_);_(@_)">
                  <c:v>73.752526240736131</c:v>
                </c:pt>
                <c:pt idx="2048" formatCode="_(&quot;$&quot;* #,##0_);_(&quot;$&quot;* \(#,##0\);_(&quot;$&quot;* &quot;-&quot;??_);_(@_)">
                  <c:v>104.55426500181542</c:v>
                </c:pt>
                <c:pt idx="2049" formatCode="_(&quot;$&quot;* #,##0_);_(&quot;$&quot;* \(#,##0\);_(&quot;$&quot;* &quot;-&quot;??_);_(@_)">
                  <c:v>63.130583901099776</c:v>
                </c:pt>
                <c:pt idx="2050" formatCode="_(&quot;$&quot;* #,##0_);_(&quot;$&quot;* \(#,##0\);_(&quot;$&quot;* &quot;-&quot;??_);_(@_)">
                  <c:v>57.58315866866301</c:v>
                </c:pt>
                <c:pt idx="2051" formatCode="_(&quot;$&quot;* #,##0_);_(&quot;$&quot;* \(#,##0\);_(&quot;$&quot;* &quot;-&quot;??_);_(@_)">
                  <c:v>36.439065600736967</c:v>
                </c:pt>
                <c:pt idx="2052" formatCode="_(&quot;$&quot;* #,##0_);_(&quot;$&quot;* \(#,##0\);_(&quot;$&quot;* &quot;-&quot;??_);_(@_)">
                  <c:v>40.172481890694499</c:v>
                </c:pt>
                <c:pt idx="2053" formatCode="_(&quot;$&quot;* #,##0_);_(&quot;$&quot;* \(#,##0\);_(&quot;$&quot;* &quot;-&quot;??_);_(@_)">
                  <c:v>87.448759163744498</c:v>
                </c:pt>
                <c:pt idx="2054" formatCode="_(&quot;$&quot;* #,##0_);_(&quot;$&quot;* \(#,##0\);_(&quot;$&quot;* &quot;-&quot;??_);_(@_)">
                  <c:v>42.524334891382118</c:v>
                </c:pt>
                <c:pt idx="2055" formatCode="_(&quot;$&quot;* #,##0_);_(&quot;$&quot;* \(#,##0\);_(&quot;$&quot;* &quot;-&quot;??_);_(@_)">
                  <c:v>98.65190246392811</c:v>
                </c:pt>
                <c:pt idx="2056" formatCode="_(&quot;$&quot;* #,##0_);_(&quot;$&quot;* \(#,##0\);_(&quot;$&quot;* &quot;-&quot;??_);_(@_)">
                  <c:v>38.51004779601169</c:v>
                </c:pt>
                <c:pt idx="2057" formatCode="_(&quot;$&quot;* #,##0_);_(&quot;$&quot;* \(#,##0\);_(&quot;$&quot;* &quot;-&quot;??_);_(@_)">
                  <c:v>56.252113405885744</c:v>
                </c:pt>
                <c:pt idx="2058" formatCode="_(&quot;$&quot;* #,##0_);_(&quot;$&quot;* \(#,##0\);_(&quot;$&quot;* &quot;-&quot;??_);_(@_)">
                  <c:v>77.976471838860107</c:v>
                </c:pt>
                <c:pt idx="2059" formatCode="_(&quot;$&quot;* #,##0_);_(&quot;$&quot;* \(#,##0\);_(&quot;$&quot;* &quot;-&quot;??_);_(@_)">
                  <c:v>53.076081669953616</c:v>
                </c:pt>
                <c:pt idx="2060" formatCode="_(&quot;$&quot;* #,##0_);_(&quot;$&quot;* \(#,##0\);_(&quot;$&quot;* &quot;-&quot;??_);_(@_)">
                  <c:v>68.072192292740951</c:v>
                </c:pt>
                <c:pt idx="2061" formatCode="_(&quot;$&quot;* #,##0_);_(&quot;$&quot;* \(#,##0\);_(&quot;$&quot;* &quot;-&quot;??_);_(@_)">
                  <c:v>66.472596248142196</c:v>
                </c:pt>
                <c:pt idx="2062" formatCode="_(&quot;$&quot;* #,##0_);_(&quot;$&quot;* \(#,##0\);_(&quot;$&quot;* &quot;-&quot;??_);_(@_)">
                  <c:v>38.267024278616944</c:v>
                </c:pt>
                <c:pt idx="2063" formatCode="_(&quot;$&quot;* #,##0_);_(&quot;$&quot;* \(#,##0\);_(&quot;$&quot;* &quot;-&quot;??_);_(@_)">
                  <c:v>57.423847058148937</c:v>
                </c:pt>
                <c:pt idx="2064" formatCode="_(&quot;$&quot;* #,##0_);_(&quot;$&quot;* \(#,##0\);_(&quot;$&quot;* &quot;-&quot;??_);_(@_)">
                  <c:v>74.176178347070064</c:v>
                </c:pt>
                <c:pt idx="2065" formatCode="_(&quot;$&quot;* #,##0_);_(&quot;$&quot;* \(#,##0\);_(&quot;$&quot;* &quot;-&quot;??_);_(@_)">
                  <c:v>100.56508963418656</c:v>
                </c:pt>
                <c:pt idx="2066" formatCode="_(&quot;$&quot;* #,##0_);_(&quot;$&quot;* \(#,##0\);_(&quot;$&quot;* &quot;-&quot;??_);_(@_)">
                  <c:v>70.428736254354035</c:v>
                </c:pt>
                <c:pt idx="2067" formatCode="_(&quot;$&quot;* #,##0_);_(&quot;$&quot;* \(#,##0\);_(&quot;$&quot;* &quot;-&quot;??_);_(@_)">
                  <c:v>80.562260550589244</c:v>
                </c:pt>
                <c:pt idx="2068" formatCode="_(&quot;$&quot;* #,##0_);_(&quot;$&quot;* \(#,##0\);_(&quot;$&quot;* &quot;-&quot;??_);_(@_)">
                  <c:v>32.93420232718865</c:v>
                </c:pt>
                <c:pt idx="2069" formatCode="_(&quot;$&quot;* #,##0_);_(&quot;$&quot;* \(#,##0\);_(&quot;$&quot;* &quot;-&quot;??_);_(@_)">
                  <c:v>49.655506544666437</c:v>
                </c:pt>
                <c:pt idx="2070" formatCode="_(&quot;$&quot;* #,##0_);_(&quot;$&quot;* \(#,##0\);_(&quot;$&quot;* &quot;-&quot;??_);_(@_)">
                  <c:v>47.147087180962558</c:v>
                </c:pt>
                <c:pt idx="2071" formatCode="_(&quot;$&quot;* #,##0_);_(&quot;$&quot;* \(#,##0\);_(&quot;$&quot;* &quot;-&quot;??_);_(@_)">
                  <c:v>64.370991736774513</c:v>
                </c:pt>
                <c:pt idx="2072" formatCode="_(&quot;$&quot;* #,##0_);_(&quot;$&quot;* \(#,##0\);_(&quot;$&quot;* &quot;-&quot;??_);_(@_)">
                  <c:v>45.568185819694449</c:v>
                </c:pt>
                <c:pt idx="2073" formatCode="_(&quot;$&quot;* #,##0_);_(&quot;$&quot;* \(#,##0\);_(&quot;$&quot;* &quot;-&quot;??_);_(@_)">
                  <c:v>78.095404145722412</c:v>
                </c:pt>
                <c:pt idx="2074" formatCode="_(&quot;$&quot;* #,##0_);_(&quot;$&quot;* \(#,##0\);_(&quot;$&quot;* &quot;-&quot;??_);_(@_)">
                  <c:v>52.129088913861438</c:v>
                </c:pt>
                <c:pt idx="2075" formatCode="_(&quot;$&quot;* #,##0_);_(&quot;$&quot;* \(#,##0\);_(&quot;$&quot;* &quot;-&quot;??_);_(@_)">
                  <c:v>25.56854526697521</c:v>
                </c:pt>
                <c:pt idx="2076" formatCode="_(&quot;$&quot;* #,##0_);_(&quot;$&quot;* \(#,##0\);_(&quot;$&quot;* &quot;-&quot;??_);_(@_)">
                  <c:v>55.136806652499196</c:v>
                </c:pt>
                <c:pt idx="2077" formatCode="_(&quot;$&quot;* #,##0_);_(&quot;$&quot;* \(#,##0\);_(&quot;$&quot;* &quot;-&quot;??_);_(@_)">
                  <c:v>39.816252917543991</c:v>
                </c:pt>
                <c:pt idx="2078" formatCode="_(&quot;$&quot;* #,##0_);_(&quot;$&quot;* \(#,##0\);_(&quot;$&quot;* &quot;-&quot;??_);_(@_)">
                  <c:v>49.186553056507655</c:v>
                </c:pt>
                <c:pt idx="2079" formatCode="_(&quot;$&quot;* #,##0_);_(&quot;$&quot;* \(#,##0\);_(&quot;$&quot;* &quot;-&quot;??_);_(@_)">
                  <c:v>37.221549547795519</c:v>
                </c:pt>
                <c:pt idx="2080" formatCode="_(&quot;$&quot;* #,##0_);_(&quot;$&quot;* \(#,##0\);_(&quot;$&quot;* &quot;-&quot;??_);_(@_)">
                  <c:v>74.543171312201764</c:v>
                </c:pt>
                <c:pt idx="2081" formatCode="_(&quot;$&quot;* #,##0_);_(&quot;$&quot;* \(#,##0\);_(&quot;$&quot;* &quot;-&quot;??_);_(@_)">
                  <c:v>74.456702912178343</c:v>
                </c:pt>
                <c:pt idx="2082" formatCode="_(&quot;$&quot;* #,##0_);_(&quot;$&quot;* \(#,##0\);_(&quot;$&quot;* &quot;-&quot;??_);_(@_)">
                  <c:v>70.431036899554485</c:v>
                </c:pt>
                <c:pt idx="2083" formatCode="_(&quot;$&quot;* #,##0_);_(&quot;$&quot;* \(#,##0\);_(&quot;$&quot;* &quot;-&quot;??_);_(@_)">
                  <c:v>45.558470657264827</c:v>
                </c:pt>
                <c:pt idx="2084" formatCode="_(&quot;$&quot;* #,##0_);_(&quot;$&quot;* \(#,##0\);_(&quot;$&quot;* &quot;-&quot;??_);_(@_)">
                  <c:v>74.440499402862713</c:v>
                </c:pt>
                <c:pt idx="2085" formatCode="_(&quot;$&quot;* #,##0_);_(&quot;$&quot;* \(#,##0\);_(&quot;$&quot;* &quot;-&quot;??_);_(@_)">
                  <c:v>64.370150739463526</c:v>
                </c:pt>
                <c:pt idx="2086" formatCode="_(&quot;$&quot;* #,##0_);_(&quot;$&quot;* \(#,##0\);_(&quot;$&quot;* &quot;-&quot;??_);_(@_)">
                  <c:v>92.789729421238363</c:v>
                </c:pt>
                <c:pt idx="2087" formatCode="_(&quot;$&quot;* #,##0_);_(&quot;$&quot;* \(#,##0\);_(&quot;$&quot;* &quot;-&quot;??_);_(@_)">
                  <c:v>103.41845141638267</c:v>
                </c:pt>
                <c:pt idx="2088" formatCode="_(&quot;$&quot;* #,##0_);_(&quot;$&quot;* \(#,##0\);_(&quot;$&quot;* &quot;-&quot;??_);_(@_)">
                  <c:v>95.110764515439001</c:v>
                </c:pt>
                <c:pt idx="2089" formatCode="_(&quot;$&quot;* #,##0_);_(&quot;$&quot;* \(#,##0\);_(&quot;$&quot;* &quot;-&quot;??_);_(@_)">
                  <c:v>53.236247661627758</c:v>
                </c:pt>
                <c:pt idx="2090" formatCode="_(&quot;$&quot;* #,##0_);_(&quot;$&quot;* \(#,##0\);_(&quot;$&quot;* &quot;-&quot;??_);_(@_)">
                  <c:v>89.52784733158137</c:v>
                </c:pt>
                <c:pt idx="2091" formatCode="_(&quot;$&quot;* #,##0_);_(&quot;$&quot;* \(#,##0\);_(&quot;$&quot;* &quot;-&quot;??_);_(@_)">
                  <c:v>50.942355703486434</c:v>
                </c:pt>
                <c:pt idx="2092" formatCode="_(&quot;$&quot;* #,##0_);_(&quot;$&quot;* \(#,##0\);_(&quot;$&quot;* &quot;-&quot;??_);_(@_)">
                  <c:v>48.822563705110326</c:v>
                </c:pt>
                <c:pt idx="2093" formatCode="_(&quot;$&quot;* #,##0_);_(&quot;$&quot;* \(#,##0\);_(&quot;$&quot;* &quot;-&quot;??_);_(@_)">
                  <c:v>72.461432991338214</c:v>
                </c:pt>
                <c:pt idx="2094" formatCode="_(&quot;$&quot;* #,##0_);_(&quot;$&quot;* \(#,##0\);_(&quot;$&quot;* &quot;-&quot;??_);_(@_)">
                  <c:v>66.51513084990097</c:v>
                </c:pt>
                <c:pt idx="2095" formatCode="_(&quot;$&quot;* #,##0_);_(&quot;$&quot;* \(#,##0\);_(&quot;$&quot;* &quot;-&quot;??_);_(@_)">
                  <c:v>95.705122911761052</c:v>
                </c:pt>
                <c:pt idx="2096" formatCode="_(&quot;$&quot;* #,##0_);_(&quot;$&quot;* \(#,##0\);_(&quot;$&quot;* &quot;-&quot;??_);_(@_)">
                  <c:v>20.985623166579423</c:v>
                </c:pt>
                <c:pt idx="2097" formatCode="_(&quot;$&quot;* #,##0_);_(&quot;$&quot;* \(#,##0\);_(&quot;$&quot;* &quot;-&quot;??_);_(@_)">
                  <c:v>89.681509670664482</c:v>
                </c:pt>
                <c:pt idx="2098" formatCode="_(&quot;$&quot;* #,##0_);_(&quot;$&quot;* \(#,##0\);_(&quot;$&quot;* &quot;-&quot;??_);_(@_)">
                  <c:v>27.500032656389461</c:v>
                </c:pt>
                <c:pt idx="2099" formatCode="_(&quot;$&quot;* #,##0_);_(&quot;$&quot;* \(#,##0\);_(&quot;$&quot;* &quot;-&quot;??_);_(@_)">
                  <c:v>27.679257964249011</c:v>
                </c:pt>
                <c:pt idx="2100" formatCode="_(&quot;$&quot;* #,##0_);_(&quot;$&quot;* \(#,##0\);_(&quot;$&quot;* &quot;-&quot;??_);_(@_)">
                  <c:v>35.487212525915609</c:v>
                </c:pt>
              </c:numCache>
            </c:numRef>
          </c:yVal>
          <c:smooth val="0"/>
          <c:extLst>
            <c:ext xmlns:c16="http://schemas.microsoft.com/office/drawing/2014/chart" uri="{C3380CC4-5D6E-409C-BE32-E72D297353CC}">
              <c16:uniqueId val="{00000001-AD2C-4119-BAB2-513124E3BFB6}"/>
            </c:ext>
          </c:extLst>
        </c:ser>
        <c:ser>
          <c:idx val="2"/>
          <c:order val="2"/>
          <c:tx>
            <c:strRef>
              <c:f>'PC Supply vs. PC Price'!$G$4</c:f>
              <c:strCache>
                <c:ptCount val="1"/>
                <c:pt idx="0">
                  <c:v>Fall</c:v>
                </c:pt>
              </c:strCache>
            </c:strRef>
          </c:tx>
          <c:spPr>
            <a:ln w="19050" cap="rnd">
              <a:noFill/>
              <a:round/>
            </a:ln>
            <a:effectLst/>
          </c:spPr>
          <c:marker>
            <c:symbol val="circle"/>
            <c:size val="5"/>
            <c:spPr>
              <a:solidFill>
                <a:schemeClr val="accent5">
                  <a:lumMod val="75000"/>
                  <a:alpha val="20000"/>
                </a:schemeClr>
              </a:solidFill>
              <a:ln w="3175">
                <a:noFill/>
              </a:ln>
              <a:effectLst/>
            </c:spPr>
          </c:marker>
          <c:xVal>
            <c:numRef>
              <c:f>'PC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 Supply vs. PC Price'!$G$5:$G$4207</c:f>
              <c:numCache>
                <c:formatCode>General</c:formatCode>
                <c:ptCount val="4203"/>
                <c:pt idx="2102" formatCode="_(&quot;$&quot;* #,##0_);_(&quot;$&quot;* \(#,##0\);_(&quot;$&quot;* &quot;-&quot;??_);_(@_)">
                  <c:v>0</c:v>
                </c:pt>
                <c:pt idx="2103" formatCode="_(&quot;$&quot;* #,##0_);_(&quot;$&quot;* \(#,##0\);_(&quot;$&quot;* &quot;-&quot;??_);_(@_)">
                  <c:v>15.736181740535136</c:v>
                </c:pt>
                <c:pt idx="2104" formatCode="_(&quot;$&quot;* #,##0_);_(&quot;$&quot;* \(#,##0\);_(&quot;$&quot;* &quot;-&quot;??_);_(@_)">
                  <c:v>4.2788137161779876</c:v>
                </c:pt>
                <c:pt idx="2105" formatCode="_(&quot;$&quot;* #,##0_);_(&quot;$&quot;* \(#,##0\);_(&quot;$&quot;* &quot;-&quot;??_);_(@_)">
                  <c:v>0</c:v>
                </c:pt>
                <c:pt idx="2106" formatCode="_(&quot;$&quot;* #,##0_);_(&quot;$&quot;* \(#,##0\);_(&quot;$&quot;* &quot;-&quot;??_);_(@_)">
                  <c:v>27.103591484224712</c:v>
                </c:pt>
                <c:pt idx="2107" formatCode="_(&quot;$&quot;* #,##0_);_(&quot;$&quot;* \(#,##0\);_(&quot;$&quot;* &quot;-&quot;??_);_(@_)">
                  <c:v>0</c:v>
                </c:pt>
                <c:pt idx="2108" formatCode="_(&quot;$&quot;* #,##0_);_(&quot;$&quot;* \(#,##0\);_(&quot;$&quot;* &quot;-&quot;??_);_(@_)">
                  <c:v>0</c:v>
                </c:pt>
                <c:pt idx="2109" formatCode="_(&quot;$&quot;* #,##0_);_(&quot;$&quot;* \(#,##0\);_(&quot;$&quot;* &quot;-&quot;??_);_(@_)">
                  <c:v>14.437802968573664</c:v>
                </c:pt>
                <c:pt idx="2110" formatCode="_(&quot;$&quot;* #,##0_);_(&quot;$&quot;* \(#,##0\);_(&quot;$&quot;* &quot;-&quot;??_);_(@_)">
                  <c:v>35.625976070665381</c:v>
                </c:pt>
                <c:pt idx="2111" formatCode="_(&quot;$&quot;* #,##0_);_(&quot;$&quot;* \(#,##0\);_(&quot;$&quot;* &quot;-&quot;??_);_(@_)">
                  <c:v>0</c:v>
                </c:pt>
                <c:pt idx="2112" formatCode="_(&quot;$&quot;* #,##0_);_(&quot;$&quot;* \(#,##0\);_(&quot;$&quot;* &quot;-&quot;??_);_(@_)">
                  <c:v>14.018100758999273</c:v>
                </c:pt>
                <c:pt idx="2113" formatCode="_(&quot;$&quot;* #,##0_);_(&quot;$&quot;* \(#,##0\);_(&quot;$&quot;* &quot;-&quot;??_);_(@_)">
                  <c:v>49.787998255238875</c:v>
                </c:pt>
                <c:pt idx="2114" formatCode="_(&quot;$&quot;* #,##0_);_(&quot;$&quot;* \(#,##0\);_(&quot;$&quot;* &quot;-&quot;??_);_(@_)">
                  <c:v>2.630016614102495</c:v>
                </c:pt>
                <c:pt idx="2115" formatCode="_(&quot;$&quot;* #,##0_);_(&quot;$&quot;* \(#,##0\);_(&quot;$&quot;* &quot;-&quot;??_);_(@_)">
                  <c:v>6.1116080757395022</c:v>
                </c:pt>
                <c:pt idx="2116" formatCode="_(&quot;$&quot;* #,##0_);_(&quot;$&quot;* \(#,##0\);_(&quot;$&quot;* &quot;-&quot;??_);_(@_)">
                  <c:v>3.9089383558854687</c:v>
                </c:pt>
                <c:pt idx="2117" formatCode="_(&quot;$&quot;* #,##0_);_(&quot;$&quot;* \(#,##0\);_(&quot;$&quot;* &quot;-&quot;??_);_(@_)">
                  <c:v>0</c:v>
                </c:pt>
                <c:pt idx="2118" formatCode="_(&quot;$&quot;* #,##0_);_(&quot;$&quot;* \(#,##0\);_(&quot;$&quot;* &quot;-&quot;??_);_(@_)">
                  <c:v>0</c:v>
                </c:pt>
                <c:pt idx="2119" formatCode="_(&quot;$&quot;* #,##0_);_(&quot;$&quot;* \(#,##0\);_(&quot;$&quot;* &quot;-&quot;??_);_(@_)">
                  <c:v>20.645647763621891</c:v>
                </c:pt>
                <c:pt idx="2120" formatCode="_(&quot;$&quot;* #,##0_);_(&quot;$&quot;* \(#,##0\);_(&quot;$&quot;* &quot;-&quot;??_);_(@_)">
                  <c:v>0</c:v>
                </c:pt>
                <c:pt idx="2121" formatCode="_(&quot;$&quot;* #,##0_);_(&quot;$&quot;* \(#,##0\);_(&quot;$&quot;* &quot;-&quot;??_);_(@_)">
                  <c:v>0</c:v>
                </c:pt>
                <c:pt idx="2122" formatCode="_(&quot;$&quot;* #,##0_);_(&quot;$&quot;* \(#,##0\);_(&quot;$&quot;* &quot;-&quot;??_);_(@_)">
                  <c:v>0</c:v>
                </c:pt>
                <c:pt idx="2123" formatCode="_(&quot;$&quot;* #,##0_);_(&quot;$&quot;* \(#,##0\);_(&quot;$&quot;* &quot;-&quot;??_);_(@_)">
                  <c:v>30.70767784180428</c:v>
                </c:pt>
                <c:pt idx="2124" formatCode="_(&quot;$&quot;* #,##0_);_(&quot;$&quot;* \(#,##0\);_(&quot;$&quot;* &quot;-&quot;??_);_(@_)">
                  <c:v>35.796944542853581</c:v>
                </c:pt>
                <c:pt idx="2125" formatCode="_(&quot;$&quot;* #,##0_);_(&quot;$&quot;* \(#,##0\);_(&quot;$&quot;* &quot;-&quot;??_);_(@_)">
                  <c:v>1.8893559956076686</c:v>
                </c:pt>
                <c:pt idx="2126" formatCode="_(&quot;$&quot;* #,##0_);_(&quot;$&quot;* \(#,##0\);_(&quot;$&quot;* &quot;-&quot;??_);_(@_)">
                  <c:v>10.200666206651434</c:v>
                </c:pt>
                <c:pt idx="2127" formatCode="_(&quot;$&quot;* #,##0_);_(&quot;$&quot;* \(#,##0\);_(&quot;$&quot;* &quot;-&quot;??_);_(@_)">
                  <c:v>2.6391135262253078</c:v>
                </c:pt>
                <c:pt idx="2128" formatCode="_(&quot;$&quot;* #,##0_);_(&quot;$&quot;* \(#,##0\);_(&quot;$&quot;* &quot;-&quot;??_);_(@_)">
                  <c:v>0</c:v>
                </c:pt>
                <c:pt idx="2129" formatCode="_(&quot;$&quot;* #,##0_);_(&quot;$&quot;* \(#,##0\);_(&quot;$&quot;* &quot;-&quot;??_);_(@_)">
                  <c:v>45.625010898058072</c:v>
                </c:pt>
                <c:pt idx="2130" formatCode="_(&quot;$&quot;* #,##0_);_(&quot;$&quot;* \(#,##0\);_(&quot;$&quot;* &quot;-&quot;??_);_(@_)">
                  <c:v>50.622204698570812</c:v>
                </c:pt>
                <c:pt idx="2131" formatCode="_(&quot;$&quot;* #,##0_);_(&quot;$&quot;* \(#,##0\);_(&quot;$&quot;* &quot;-&quot;??_);_(@_)">
                  <c:v>0</c:v>
                </c:pt>
                <c:pt idx="2132" formatCode="_(&quot;$&quot;* #,##0_);_(&quot;$&quot;* \(#,##0\);_(&quot;$&quot;* &quot;-&quot;??_);_(@_)">
                  <c:v>0</c:v>
                </c:pt>
                <c:pt idx="2133" formatCode="_(&quot;$&quot;* #,##0_);_(&quot;$&quot;* \(#,##0\);_(&quot;$&quot;* &quot;-&quot;??_);_(@_)">
                  <c:v>0</c:v>
                </c:pt>
                <c:pt idx="2134" formatCode="_(&quot;$&quot;* #,##0_);_(&quot;$&quot;* \(#,##0\);_(&quot;$&quot;* &quot;-&quot;??_);_(@_)">
                  <c:v>31.132786816642554</c:v>
                </c:pt>
                <c:pt idx="2135" formatCode="_(&quot;$&quot;* #,##0_);_(&quot;$&quot;* \(#,##0\);_(&quot;$&quot;* &quot;-&quot;??_);_(@_)">
                  <c:v>13.452427479869815</c:v>
                </c:pt>
                <c:pt idx="2136" formatCode="_(&quot;$&quot;* #,##0_);_(&quot;$&quot;* \(#,##0\);_(&quot;$&quot;* &quot;-&quot;??_);_(@_)">
                  <c:v>41.864218145445591</c:v>
                </c:pt>
                <c:pt idx="2137" formatCode="_(&quot;$&quot;* #,##0_);_(&quot;$&quot;* \(#,##0\);_(&quot;$&quot;* &quot;-&quot;??_);_(@_)">
                  <c:v>0</c:v>
                </c:pt>
                <c:pt idx="2138" formatCode="_(&quot;$&quot;* #,##0_);_(&quot;$&quot;* \(#,##0\);_(&quot;$&quot;* &quot;-&quot;??_);_(@_)">
                  <c:v>12.325752496429885</c:v>
                </c:pt>
                <c:pt idx="2139" formatCode="_(&quot;$&quot;* #,##0_);_(&quot;$&quot;* \(#,##0\);_(&quot;$&quot;* &quot;-&quot;??_);_(@_)">
                  <c:v>0</c:v>
                </c:pt>
                <c:pt idx="2140" formatCode="_(&quot;$&quot;* #,##0_);_(&quot;$&quot;* \(#,##0\);_(&quot;$&quot;* &quot;-&quot;??_);_(@_)">
                  <c:v>15.617802511040413</c:v>
                </c:pt>
                <c:pt idx="2141" formatCode="_(&quot;$&quot;* #,##0_);_(&quot;$&quot;* \(#,##0\);_(&quot;$&quot;* &quot;-&quot;??_);_(@_)">
                  <c:v>8.674427644023833</c:v>
                </c:pt>
                <c:pt idx="2142" formatCode="_(&quot;$&quot;* #,##0_);_(&quot;$&quot;* \(#,##0\);_(&quot;$&quot;* &quot;-&quot;??_);_(@_)">
                  <c:v>0</c:v>
                </c:pt>
                <c:pt idx="2143" formatCode="_(&quot;$&quot;* #,##0_);_(&quot;$&quot;* \(#,##0\);_(&quot;$&quot;* &quot;-&quot;??_);_(@_)">
                  <c:v>0</c:v>
                </c:pt>
                <c:pt idx="2144" formatCode="_(&quot;$&quot;* #,##0_);_(&quot;$&quot;* \(#,##0\);_(&quot;$&quot;* &quot;-&quot;??_);_(@_)">
                  <c:v>50.756524216856988</c:v>
                </c:pt>
                <c:pt idx="2145" formatCode="_(&quot;$&quot;* #,##0_);_(&quot;$&quot;* \(#,##0\);_(&quot;$&quot;* &quot;-&quot;??_);_(@_)">
                  <c:v>15.368009292766009</c:v>
                </c:pt>
                <c:pt idx="2146" formatCode="_(&quot;$&quot;* #,##0_);_(&quot;$&quot;* \(#,##0\);_(&quot;$&quot;* &quot;-&quot;??_);_(@_)">
                  <c:v>0</c:v>
                </c:pt>
                <c:pt idx="2147" formatCode="_(&quot;$&quot;* #,##0_);_(&quot;$&quot;* \(#,##0\);_(&quot;$&quot;* &quot;-&quot;??_);_(@_)">
                  <c:v>21.708298545707066</c:v>
                </c:pt>
                <c:pt idx="2148" formatCode="_(&quot;$&quot;* #,##0_);_(&quot;$&quot;* \(#,##0\);_(&quot;$&quot;* &quot;-&quot;??_);_(@_)">
                  <c:v>5.7134480338435472</c:v>
                </c:pt>
                <c:pt idx="2149" formatCode="_(&quot;$&quot;* #,##0_);_(&quot;$&quot;* \(#,##0\);_(&quot;$&quot;* &quot;-&quot;??_);_(@_)">
                  <c:v>0</c:v>
                </c:pt>
                <c:pt idx="2150" formatCode="_(&quot;$&quot;* #,##0_);_(&quot;$&quot;* \(#,##0\);_(&quot;$&quot;* &quot;-&quot;??_);_(@_)">
                  <c:v>0</c:v>
                </c:pt>
                <c:pt idx="2151" formatCode="_(&quot;$&quot;* #,##0_);_(&quot;$&quot;* \(#,##0\);_(&quot;$&quot;* &quot;-&quot;??_);_(@_)">
                  <c:v>16.293423876324045</c:v>
                </c:pt>
                <c:pt idx="2152" formatCode="_(&quot;$&quot;* #,##0_);_(&quot;$&quot;* \(#,##0\);_(&quot;$&quot;* &quot;-&quot;??_);_(@_)">
                  <c:v>2.6048318653058407</c:v>
                </c:pt>
                <c:pt idx="2153" formatCode="_(&quot;$&quot;* #,##0_);_(&quot;$&quot;* \(#,##0\);_(&quot;$&quot;* &quot;-&quot;??_);_(@_)">
                  <c:v>10.762165038687453</c:v>
                </c:pt>
                <c:pt idx="2154" formatCode="_(&quot;$&quot;* #,##0_);_(&quot;$&quot;* \(#,##0\);_(&quot;$&quot;* &quot;-&quot;??_);_(@_)">
                  <c:v>0</c:v>
                </c:pt>
                <c:pt idx="2155" formatCode="_(&quot;$&quot;* #,##0_);_(&quot;$&quot;* \(#,##0\);_(&quot;$&quot;* &quot;-&quot;??_);_(@_)">
                  <c:v>17.391184133811155</c:v>
                </c:pt>
                <c:pt idx="2156" formatCode="_(&quot;$&quot;* #,##0_);_(&quot;$&quot;* \(#,##0\);_(&quot;$&quot;* &quot;-&quot;??_);_(@_)">
                  <c:v>11.639502971061049</c:v>
                </c:pt>
                <c:pt idx="2157" formatCode="_(&quot;$&quot;* #,##0_);_(&quot;$&quot;* \(#,##0\);_(&quot;$&quot;* &quot;-&quot;??_);_(@_)">
                  <c:v>0</c:v>
                </c:pt>
                <c:pt idx="2158" formatCode="_(&quot;$&quot;* #,##0_);_(&quot;$&quot;* \(#,##0\);_(&quot;$&quot;* &quot;-&quot;??_);_(@_)">
                  <c:v>12.515987865514544</c:v>
                </c:pt>
                <c:pt idx="2159" formatCode="_(&quot;$&quot;* #,##0_);_(&quot;$&quot;* \(#,##0\);_(&quot;$&quot;* &quot;-&quot;??_);_(@_)">
                  <c:v>26.184689392958703</c:v>
                </c:pt>
                <c:pt idx="2160" formatCode="_(&quot;$&quot;* #,##0_);_(&quot;$&quot;* \(#,##0\);_(&quot;$&quot;* &quot;-&quot;??_);_(@_)">
                  <c:v>37.784252642845701</c:v>
                </c:pt>
                <c:pt idx="2161" formatCode="_(&quot;$&quot;* #,##0_);_(&quot;$&quot;* \(#,##0\);_(&quot;$&quot;* &quot;-&quot;??_);_(@_)">
                  <c:v>20.827097017430791</c:v>
                </c:pt>
                <c:pt idx="2162" formatCode="_(&quot;$&quot;* #,##0_);_(&quot;$&quot;* \(#,##0\);_(&quot;$&quot;* &quot;-&quot;??_);_(@_)">
                  <c:v>16.136670811355149</c:v>
                </c:pt>
                <c:pt idx="2163" formatCode="_(&quot;$&quot;* #,##0_);_(&quot;$&quot;* \(#,##0\);_(&quot;$&quot;* &quot;-&quot;??_);_(@_)">
                  <c:v>5.2245922642378471</c:v>
                </c:pt>
                <c:pt idx="2164" formatCode="_(&quot;$&quot;* #,##0_);_(&quot;$&quot;* \(#,##0\);_(&quot;$&quot;* &quot;-&quot;??_);_(@_)">
                  <c:v>0</c:v>
                </c:pt>
                <c:pt idx="2165" formatCode="_(&quot;$&quot;* #,##0_);_(&quot;$&quot;* \(#,##0\);_(&quot;$&quot;* &quot;-&quot;??_);_(@_)">
                  <c:v>21.644325302367434</c:v>
                </c:pt>
                <c:pt idx="2166" formatCode="_(&quot;$&quot;* #,##0_);_(&quot;$&quot;* \(#,##0\);_(&quot;$&quot;* &quot;-&quot;??_);_(@_)">
                  <c:v>8.8821019377494128</c:v>
                </c:pt>
                <c:pt idx="2167" formatCode="_(&quot;$&quot;* #,##0_);_(&quot;$&quot;* \(#,##0\);_(&quot;$&quot;* &quot;-&quot;??_);_(@_)">
                  <c:v>2.4029273946047414</c:v>
                </c:pt>
                <c:pt idx="2168" formatCode="_(&quot;$&quot;* #,##0_);_(&quot;$&quot;* \(#,##0\);_(&quot;$&quot;* &quot;-&quot;??_);_(@_)">
                  <c:v>0</c:v>
                </c:pt>
                <c:pt idx="2169" formatCode="_(&quot;$&quot;* #,##0_);_(&quot;$&quot;* \(#,##0\);_(&quot;$&quot;* &quot;-&quot;??_);_(@_)">
                  <c:v>0.3496890223233407</c:v>
                </c:pt>
                <c:pt idx="2170" formatCode="_(&quot;$&quot;* #,##0_);_(&quot;$&quot;* \(#,##0\);_(&quot;$&quot;* &quot;-&quot;??_);_(@_)">
                  <c:v>19.367988245170768</c:v>
                </c:pt>
                <c:pt idx="2171" formatCode="_(&quot;$&quot;* #,##0_);_(&quot;$&quot;* \(#,##0\);_(&quot;$&quot;* &quot;-&quot;??_);_(@_)">
                  <c:v>17.639255573661217</c:v>
                </c:pt>
                <c:pt idx="2172" formatCode="_(&quot;$&quot;* #,##0_);_(&quot;$&quot;* \(#,##0\);_(&quot;$&quot;* &quot;-&quot;??_);_(@_)">
                  <c:v>0</c:v>
                </c:pt>
                <c:pt idx="2173" formatCode="_(&quot;$&quot;* #,##0_);_(&quot;$&quot;* \(#,##0\);_(&quot;$&quot;* &quot;-&quot;??_);_(@_)">
                  <c:v>50.39921470709497</c:v>
                </c:pt>
                <c:pt idx="2174" formatCode="_(&quot;$&quot;* #,##0_);_(&quot;$&quot;* \(#,##0\);_(&quot;$&quot;* &quot;-&quot;??_);_(@_)">
                  <c:v>22.757102010783733</c:v>
                </c:pt>
                <c:pt idx="2175" formatCode="_(&quot;$&quot;* #,##0_);_(&quot;$&quot;* \(#,##0\);_(&quot;$&quot;* &quot;-&quot;??_);_(@_)">
                  <c:v>9.8829000568397642</c:v>
                </c:pt>
                <c:pt idx="2176" formatCode="_(&quot;$&quot;* #,##0_);_(&quot;$&quot;* \(#,##0\);_(&quot;$&quot;* &quot;-&quot;??_);_(@_)">
                  <c:v>21.340066818081958</c:v>
                </c:pt>
                <c:pt idx="2177" formatCode="_(&quot;$&quot;* #,##0_);_(&quot;$&quot;* \(#,##0\);_(&quot;$&quot;* &quot;-&quot;??_);_(@_)">
                  <c:v>0</c:v>
                </c:pt>
                <c:pt idx="2178" formatCode="_(&quot;$&quot;* #,##0_);_(&quot;$&quot;* \(#,##0\);_(&quot;$&quot;* &quot;-&quot;??_);_(@_)">
                  <c:v>9.0839548453299379</c:v>
                </c:pt>
                <c:pt idx="2179" formatCode="_(&quot;$&quot;* #,##0_);_(&quot;$&quot;* \(#,##0\);_(&quot;$&quot;* &quot;-&quot;??_);_(@_)">
                  <c:v>0</c:v>
                </c:pt>
                <c:pt idx="2180" formatCode="_(&quot;$&quot;* #,##0_);_(&quot;$&quot;* \(#,##0\);_(&quot;$&quot;* &quot;-&quot;??_);_(@_)">
                  <c:v>6.6093591599252184</c:v>
                </c:pt>
                <c:pt idx="2181" formatCode="_(&quot;$&quot;* #,##0_);_(&quot;$&quot;* \(#,##0\);_(&quot;$&quot;* &quot;-&quot;??_);_(@_)">
                  <c:v>43.3089884707015</c:v>
                </c:pt>
                <c:pt idx="2182" formatCode="_(&quot;$&quot;* #,##0_);_(&quot;$&quot;* \(#,##0\);_(&quot;$&quot;* &quot;-&quot;??_);_(@_)">
                  <c:v>0</c:v>
                </c:pt>
                <c:pt idx="2183" formatCode="_(&quot;$&quot;* #,##0_);_(&quot;$&quot;* \(#,##0\);_(&quot;$&quot;* &quot;-&quot;??_);_(@_)">
                  <c:v>1.7936478154679061</c:v>
                </c:pt>
                <c:pt idx="2184" formatCode="_(&quot;$&quot;* #,##0_);_(&quot;$&quot;* \(#,##0\);_(&quot;$&quot;* &quot;-&quot;??_);_(@_)">
                  <c:v>35.011341880993342</c:v>
                </c:pt>
                <c:pt idx="2185" formatCode="_(&quot;$&quot;* #,##0_);_(&quot;$&quot;* \(#,##0\);_(&quot;$&quot;* &quot;-&quot;??_);_(@_)">
                  <c:v>2.7204978102129385</c:v>
                </c:pt>
                <c:pt idx="2186" formatCode="_(&quot;$&quot;* #,##0_);_(&quot;$&quot;* \(#,##0\);_(&quot;$&quot;* &quot;-&quot;??_);_(@_)">
                  <c:v>0</c:v>
                </c:pt>
                <c:pt idx="2187" formatCode="_(&quot;$&quot;* #,##0_);_(&quot;$&quot;* \(#,##0\);_(&quot;$&quot;* &quot;-&quot;??_);_(@_)">
                  <c:v>0</c:v>
                </c:pt>
                <c:pt idx="2188" formatCode="_(&quot;$&quot;* #,##0_);_(&quot;$&quot;* \(#,##0\);_(&quot;$&quot;* &quot;-&quot;??_);_(@_)">
                  <c:v>5.4277711699190494</c:v>
                </c:pt>
                <c:pt idx="2189" formatCode="_(&quot;$&quot;* #,##0_);_(&quot;$&quot;* \(#,##0\);_(&quot;$&quot;* &quot;-&quot;??_);_(@_)">
                  <c:v>0</c:v>
                </c:pt>
                <c:pt idx="2190" formatCode="_(&quot;$&quot;* #,##0_);_(&quot;$&quot;* \(#,##0\);_(&quot;$&quot;* &quot;-&quot;??_);_(@_)">
                  <c:v>11.298588920624747</c:v>
                </c:pt>
                <c:pt idx="2191" formatCode="_(&quot;$&quot;* #,##0_);_(&quot;$&quot;* \(#,##0\);_(&quot;$&quot;* &quot;-&quot;??_);_(@_)">
                  <c:v>0</c:v>
                </c:pt>
                <c:pt idx="2192" formatCode="_(&quot;$&quot;* #,##0_);_(&quot;$&quot;* \(#,##0\);_(&quot;$&quot;* &quot;-&quot;??_);_(@_)">
                  <c:v>49.54795829692128</c:v>
                </c:pt>
                <c:pt idx="2193" formatCode="_(&quot;$&quot;* #,##0_);_(&quot;$&quot;* \(#,##0\);_(&quot;$&quot;* &quot;-&quot;??_);_(@_)">
                  <c:v>0</c:v>
                </c:pt>
                <c:pt idx="2194" formatCode="_(&quot;$&quot;* #,##0_);_(&quot;$&quot;* \(#,##0\);_(&quot;$&quot;* &quot;-&quot;??_);_(@_)">
                  <c:v>96.371222131929329</c:v>
                </c:pt>
                <c:pt idx="2195" formatCode="_(&quot;$&quot;* #,##0_);_(&quot;$&quot;* \(#,##0\);_(&quot;$&quot;* &quot;-&quot;??_);_(@_)">
                  <c:v>5.5181949635682876</c:v>
                </c:pt>
                <c:pt idx="2196" formatCode="_(&quot;$&quot;* #,##0_);_(&quot;$&quot;* \(#,##0\);_(&quot;$&quot;* &quot;-&quot;??_);_(@_)">
                  <c:v>40.712004010075731</c:v>
                </c:pt>
                <c:pt idx="2197" formatCode="_(&quot;$&quot;* #,##0_);_(&quot;$&quot;* \(#,##0\);_(&quot;$&quot;* &quot;-&quot;??_);_(@_)">
                  <c:v>69.541904298654643</c:v>
                </c:pt>
                <c:pt idx="2198" formatCode="_(&quot;$&quot;* #,##0_);_(&quot;$&quot;* \(#,##0\);_(&quot;$&quot;* &quot;-&quot;??_);_(@_)">
                  <c:v>2.3935008810741762</c:v>
                </c:pt>
                <c:pt idx="2199" formatCode="_(&quot;$&quot;* #,##0_);_(&quot;$&quot;* \(#,##0\);_(&quot;$&quot;* &quot;-&quot;??_);_(@_)">
                  <c:v>47.733803463970929</c:v>
                </c:pt>
                <c:pt idx="2200" formatCode="_(&quot;$&quot;* #,##0_);_(&quot;$&quot;* \(#,##0\);_(&quot;$&quot;* &quot;-&quot;??_);_(@_)">
                  <c:v>0</c:v>
                </c:pt>
                <c:pt idx="2201" formatCode="_(&quot;$&quot;* #,##0_);_(&quot;$&quot;* \(#,##0\);_(&quot;$&quot;* &quot;-&quot;??_);_(@_)">
                  <c:v>2.2184981732483751</c:v>
                </c:pt>
                <c:pt idx="2202" formatCode="_(&quot;$&quot;* #,##0_);_(&quot;$&quot;* \(#,##0\);_(&quot;$&quot;* &quot;-&quot;??_);_(@_)">
                  <c:v>8.1225239108793428</c:v>
                </c:pt>
                <c:pt idx="2203" formatCode="_(&quot;$&quot;* #,##0_);_(&quot;$&quot;* \(#,##0\);_(&quot;$&quot;* &quot;-&quot;??_);_(@_)">
                  <c:v>0</c:v>
                </c:pt>
                <c:pt idx="2204" formatCode="_(&quot;$&quot;* #,##0_);_(&quot;$&quot;* \(#,##0\);_(&quot;$&quot;* &quot;-&quot;??_);_(@_)">
                  <c:v>16.857389434352495</c:v>
                </c:pt>
                <c:pt idx="2205" formatCode="_(&quot;$&quot;* #,##0_);_(&quot;$&quot;* \(#,##0\);_(&quot;$&quot;* &quot;-&quot;??_);_(@_)">
                  <c:v>14.778918425279951</c:v>
                </c:pt>
                <c:pt idx="2206" formatCode="_(&quot;$&quot;* #,##0_);_(&quot;$&quot;* \(#,##0\);_(&quot;$&quot;* &quot;-&quot;??_);_(@_)">
                  <c:v>8.3009526624578331</c:v>
                </c:pt>
                <c:pt idx="2207" formatCode="_(&quot;$&quot;* #,##0_);_(&quot;$&quot;* \(#,##0\);_(&quot;$&quot;* &quot;-&quot;??_);_(@_)">
                  <c:v>3.8525678913931265</c:v>
                </c:pt>
                <c:pt idx="2208" formatCode="_(&quot;$&quot;* #,##0_);_(&quot;$&quot;* \(#,##0\);_(&quot;$&quot;* &quot;-&quot;??_);_(@_)">
                  <c:v>7.2130238606371</c:v>
                </c:pt>
                <c:pt idx="2209" formatCode="_(&quot;$&quot;* #,##0_);_(&quot;$&quot;* \(#,##0\);_(&quot;$&quot;* &quot;-&quot;??_);_(@_)">
                  <c:v>86.678433804075993</c:v>
                </c:pt>
                <c:pt idx="2210" formatCode="_(&quot;$&quot;* #,##0_);_(&quot;$&quot;* \(#,##0\);_(&quot;$&quot;* &quot;-&quot;??_);_(@_)">
                  <c:v>3.3090392206880916</c:v>
                </c:pt>
                <c:pt idx="2211" formatCode="_(&quot;$&quot;* #,##0_);_(&quot;$&quot;* \(#,##0\);_(&quot;$&quot;* &quot;-&quot;??_);_(@_)">
                  <c:v>25.649190175221793</c:v>
                </c:pt>
                <c:pt idx="2212" formatCode="_(&quot;$&quot;* #,##0_);_(&quot;$&quot;* \(#,##0\);_(&quot;$&quot;* &quot;-&quot;??_);_(@_)">
                  <c:v>23.102035465088839</c:v>
                </c:pt>
                <c:pt idx="2213" formatCode="_(&quot;$&quot;* #,##0_);_(&quot;$&quot;* \(#,##0\);_(&quot;$&quot;* &quot;-&quot;??_);_(@_)">
                  <c:v>0</c:v>
                </c:pt>
                <c:pt idx="2214" formatCode="_(&quot;$&quot;* #,##0_);_(&quot;$&quot;* \(#,##0\);_(&quot;$&quot;* &quot;-&quot;??_);_(@_)">
                  <c:v>0</c:v>
                </c:pt>
                <c:pt idx="2215" formatCode="_(&quot;$&quot;* #,##0_);_(&quot;$&quot;* \(#,##0\);_(&quot;$&quot;* &quot;-&quot;??_);_(@_)">
                  <c:v>31.180630684267161</c:v>
                </c:pt>
                <c:pt idx="2216" formatCode="_(&quot;$&quot;* #,##0_);_(&quot;$&quot;* \(#,##0\);_(&quot;$&quot;* &quot;-&quot;??_);_(@_)">
                  <c:v>21.528313292881272</c:v>
                </c:pt>
                <c:pt idx="2217" formatCode="_(&quot;$&quot;* #,##0_);_(&quot;$&quot;* \(#,##0\);_(&quot;$&quot;* &quot;-&quot;??_);_(@_)">
                  <c:v>0</c:v>
                </c:pt>
                <c:pt idx="2218" formatCode="_(&quot;$&quot;* #,##0_);_(&quot;$&quot;* \(#,##0\);_(&quot;$&quot;* &quot;-&quot;??_);_(@_)">
                  <c:v>3.9120993301381772</c:v>
                </c:pt>
                <c:pt idx="2219" formatCode="_(&quot;$&quot;* #,##0_);_(&quot;$&quot;* \(#,##0\);_(&quot;$&quot;* &quot;-&quot;??_);_(@_)">
                  <c:v>0</c:v>
                </c:pt>
                <c:pt idx="2220" formatCode="_(&quot;$&quot;* #,##0_);_(&quot;$&quot;* \(#,##0\);_(&quot;$&quot;* &quot;-&quot;??_);_(@_)">
                  <c:v>63.283381309033821</c:v>
                </c:pt>
                <c:pt idx="2221" formatCode="_(&quot;$&quot;* #,##0_);_(&quot;$&quot;* \(#,##0\);_(&quot;$&quot;* &quot;-&quot;??_);_(@_)">
                  <c:v>22.696206953816624</c:v>
                </c:pt>
                <c:pt idx="2222" formatCode="_(&quot;$&quot;* #,##0_);_(&quot;$&quot;* \(#,##0\);_(&quot;$&quot;* &quot;-&quot;??_);_(@_)">
                  <c:v>6.6436224509699331</c:v>
                </c:pt>
                <c:pt idx="2223" formatCode="_(&quot;$&quot;* #,##0_);_(&quot;$&quot;* \(#,##0\);_(&quot;$&quot;* &quot;-&quot;??_);_(@_)">
                  <c:v>15.185629433772371</c:v>
                </c:pt>
                <c:pt idx="2224" formatCode="_(&quot;$&quot;* #,##0_);_(&quot;$&quot;* \(#,##0\);_(&quot;$&quot;* &quot;-&quot;??_);_(@_)">
                  <c:v>0</c:v>
                </c:pt>
                <c:pt idx="2225" formatCode="_(&quot;$&quot;* #,##0_);_(&quot;$&quot;* \(#,##0\);_(&quot;$&quot;* &quot;-&quot;??_);_(@_)">
                  <c:v>5.1302407634803098</c:v>
                </c:pt>
                <c:pt idx="2226" formatCode="_(&quot;$&quot;* #,##0_);_(&quot;$&quot;* \(#,##0\);_(&quot;$&quot;* &quot;-&quot;??_);_(@_)">
                  <c:v>0</c:v>
                </c:pt>
                <c:pt idx="2227" formatCode="_(&quot;$&quot;* #,##0_);_(&quot;$&quot;* \(#,##0\);_(&quot;$&quot;* &quot;-&quot;??_);_(@_)">
                  <c:v>14.98338706128281</c:v>
                </c:pt>
                <c:pt idx="2228" formatCode="_(&quot;$&quot;* #,##0_);_(&quot;$&quot;* \(#,##0\);_(&quot;$&quot;* &quot;-&quot;??_);_(@_)">
                  <c:v>0</c:v>
                </c:pt>
                <c:pt idx="2229" formatCode="_(&quot;$&quot;* #,##0_);_(&quot;$&quot;* \(#,##0\);_(&quot;$&quot;* &quot;-&quot;??_);_(@_)">
                  <c:v>3.2439032524958114</c:v>
                </c:pt>
                <c:pt idx="2230" formatCode="_(&quot;$&quot;* #,##0_);_(&quot;$&quot;* \(#,##0\);_(&quot;$&quot;* &quot;-&quot;??_);_(@_)">
                  <c:v>15.806541501716865</c:v>
                </c:pt>
                <c:pt idx="2231" formatCode="_(&quot;$&quot;* #,##0_);_(&quot;$&quot;* \(#,##0\);_(&quot;$&quot;* &quot;-&quot;??_);_(@_)">
                  <c:v>2.3466502770377056</c:v>
                </c:pt>
                <c:pt idx="2232" formatCode="_(&quot;$&quot;* #,##0_);_(&quot;$&quot;* \(#,##0\);_(&quot;$&quot;* &quot;-&quot;??_);_(@_)">
                  <c:v>3.9020618154233508</c:v>
                </c:pt>
                <c:pt idx="2233" formatCode="_(&quot;$&quot;* #,##0_);_(&quot;$&quot;* \(#,##0\);_(&quot;$&quot;* &quot;-&quot;??_);_(@_)">
                  <c:v>26.302018891656719</c:v>
                </c:pt>
                <c:pt idx="2234" formatCode="_(&quot;$&quot;* #,##0_);_(&quot;$&quot;* \(#,##0\);_(&quot;$&quot;* &quot;-&quot;??_);_(@_)">
                  <c:v>0</c:v>
                </c:pt>
                <c:pt idx="2235" formatCode="_(&quot;$&quot;* #,##0_);_(&quot;$&quot;* \(#,##0\);_(&quot;$&quot;* &quot;-&quot;??_);_(@_)">
                  <c:v>1.0019006530992716</c:v>
                </c:pt>
                <c:pt idx="2236" formatCode="_(&quot;$&quot;* #,##0_);_(&quot;$&quot;* \(#,##0\);_(&quot;$&quot;* &quot;-&quot;??_);_(@_)">
                  <c:v>0</c:v>
                </c:pt>
                <c:pt idx="2237" formatCode="_(&quot;$&quot;* #,##0_);_(&quot;$&quot;* \(#,##0\);_(&quot;$&quot;* &quot;-&quot;??_);_(@_)">
                  <c:v>12.393046473904114</c:v>
                </c:pt>
                <c:pt idx="2238" formatCode="_(&quot;$&quot;* #,##0_);_(&quot;$&quot;* \(#,##0\);_(&quot;$&quot;* &quot;-&quot;??_);_(@_)">
                  <c:v>6.1169439741761469</c:v>
                </c:pt>
                <c:pt idx="2239" formatCode="_(&quot;$&quot;* #,##0_);_(&quot;$&quot;* \(#,##0\);_(&quot;$&quot;* &quot;-&quot;??_);_(@_)">
                  <c:v>39.095273412731316</c:v>
                </c:pt>
                <c:pt idx="2240" formatCode="_(&quot;$&quot;* #,##0_);_(&quot;$&quot;* \(#,##0\);_(&quot;$&quot;* &quot;-&quot;??_);_(@_)">
                  <c:v>9.6551155309572128</c:v>
                </c:pt>
                <c:pt idx="2241" formatCode="_(&quot;$&quot;* #,##0_);_(&quot;$&quot;* \(#,##0\);_(&quot;$&quot;* &quot;-&quot;??_);_(@_)">
                  <c:v>46.684576455319871</c:v>
                </c:pt>
                <c:pt idx="2242" formatCode="_(&quot;$&quot;* #,##0_);_(&quot;$&quot;* \(#,##0\);_(&quot;$&quot;* &quot;-&quot;??_);_(@_)">
                  <c:v>0</c:v>
                </c:pt>
                <c:pt idx="2243" formatCode="_(&quot;$&quot;* #,##0_);_(&quot;$&quot;* \(#,##0\);_(&quot;$&quot;* &quot;-&quot;??_);_(@_)">
                  <c:v>7.1667841704144539</c:v>
                </c:pt>
                <c:pt idx="2244" formatCode="_(&quot;$&quot;* #,##0_);_(&quot;$&quot;* \(#,##0\);_(&quot;$&quot;* &quot;-&quot;??_);_(@_)">
                  <c:v>1.8201449605042812</c:v>
                </c:pt>
                <c:pt idx="2245" formatCode="_(&quot;$&quot;* #,##0_);_(&quot;$&quot;* \(#,##0\);_(&quot;$&quot;* &quot;-&quot;??_);_(@_)">
                  <c:v>0</c:v>
                </c:pt>
                <c:pt idx="2246" formatCode="_(&quot;$&quot;* #,##0_);_(&quot;$&quot;* \(#,##0\);_(&quot;$&quot;* &quot;-&quot;??_);_(@_)">
                  <c:v>13.15930504649481</c:v>
                </c:pt>
                <c:pt idx="2247" formatCode="_(&quot;$&quot;* #,##0_);_(&quot;$&quot;* \(#,##0\);_(&quot;$&quot;* &quot;-&quot;??_);_(@_)">
                  <c:v>0</c:v>
                </c:pt>
                <c:pt idx="2248" formatCode="_(&quot;$&quot;* #,##0_);_(&quot;$&quot;* \(#,##0\);_(&quot;$&quot;* &quot;-&quot;??_);_(@_)">
                  <c:v>17.119441204296159</c:v>
                </c:pt>
                <c:pt idx="2249" formatCode="_(&quot;$&quot;* #,##0_);_(&quot;$&quot;* \(#,##0\);_(&quot;$&quot;* &quot;-&quot;??_);_(@_)">
                  <c:v>68.327261440539516</c:v>
                </c:pt>
                <c:pt idx="2250" formatCode="_(&quot;$&quot;* #,##0_);_(&quot;$&quot;* \(#,##0\);_(&quot;$&quot;* &quot;-&quot;??_);_(@_)">
                  <c:v>47.929346509429394</c:v>
                </c:pt>
                <c:pt idx="2251" formatCode="_(&quot;$&quot;* #,##0_);_(&quot;$&quot;* \(#,##0\);_(&quot;$&quot;* &quot;-&quot;??_);_(@_)">
                  <c:v>21.753415815266532</c:v>
                </c:pt>
                <c:pt idx="2252" formatCode="_(&quot;$&quot;* #,##0_);_(&quot;$&quot;* \(#,##0\);_(&quot;$&quot;* &quot;-&quot;??_);_(@_)">
                  <c:v>16.894251030619156</c:v>
                </c:pt>
                <c:pt idx="2253" formatCode="_(&quot;$&quot;* #,##0_);_(&quot;$&quot;* \(#,##0\);_(&quot;$&quot;* &quot;-&quot;??_);_(@_)">
                  <c:v>1.6213305301695344</c:v>
                </c:pt>
                <c:pt idx="2254" formatCode="_(&quot;$&quot;* #,##0_);_(&quot;$&quot;* \(#,##0\);_(&quot;$&quot;* &quot;-&quot;??_);_(@_)">
                  <c:v>34.865820538294535</c:v>
                </c:pt>
                <c:pt idx="2255" formatCode="_(&quot;$&quot;* #,##0_);_(&quot;$&quot;* \(#,##0\);_(&quot;$&quot;* &quot;-&quot;??_);_(@_)">
                  <c:v>3.7298138652969599</c:v>
                </c:pt>
                <c:pt idx="2256" formatCode="_(&quot;$&quot;* #,##0_);_(&quot;$&quot;* \(#,##0\);_(&quot;$&quot;* &quot;-&quot;??_);_(@_)">
                  <c:v>0</c:v>
                </c:pt>
                <c:pt idx="2257" formatCode="_(&quot;$&quot;* #,##0_);_(&quot;$&quot;* \(#,##0\);_(&quot;$&quot;* &quot;-&quot;??_);_(@_)">
                  <c:v>18.966305313651009</c:v>
                </c:pt>
                <c:pt idx="2258" formatCode="_(&quot;$&quot;* #,##0_);_(&quot;$&quot;* \(#,##0\);_(&quot;$&quot;* &quot;-&quot;??_);_(@_)">
                  <c:v>9.4716813045366823</c:v>
                </c:pt>
                <c:pt idx="2259" formatCode="_(&quot;$&quot;* #,##0_);_(&quot;$&quot;* \(#,##0\);_(&quot;$&quot;* &quot;-&quot;??_);_(@_)">
                  <c:v>18.256663053067992</c:v>
                </c:pt>
                <c:pt idx="2260" formatCode="_(&quot;$&quot;* #,##0_);_(&quot;$&quot;* \(#,##0\);_(&quot;$&quot;* &quot;-&quot;??_);_(@_)">
                  <c:v>0</c:v>
                </c:pt>
                <c:pt idx="2261" formatCode="_(&quot;$&quot;* #,##0_);_(&quot;$&quot;* \(#,##0\);_(&quot;$&quot;* &quot;-&quot;??_);_(@_)">
                  <c:v>4.0436833887013801</c:v>
                </c:pt>
                <c:pt idx="2262" formatCode="_(&quot;$&quot;* #,##0_);_(&quot;$&quot;* \(#,##0\);_(&quot;$&quot;* &quot;-&quot;??_);_(@_)">
                  <c:v>39.072194292182587</c:v>
                </c:pt>
                <c:pt idx="2263" formatCode="_(&quot;$&quot;* #,##0_);_(&quot;$&quot;* \(#,##0\);_(&quot;$&quot;* &quot;-&quot;??_);_(@_)">
                  <c:v>47.958694946579271</c:v>
                </c:pt>
                <c:pt idx="2264" formatCode="_(&quot;$&quot;* #,##0_);_(&quot;$&quot;* \(#,##0\);_(&quot;$&quot;* &quot;-&quot;??_);_(@_)">
                  <c:v>0</c:v>
                </c:pt>
                <c:pt idx="2265" formatCode="_(&quot;$&quot;* #,##0_);_(&quot;$&quot;* \(#,##0\);_(&quot;$&quot;* &quot;-&quot;??_);_(@_)">
                  <c:v>24.5595671323799</c:v>
                </c:pt>
                <c:pt idx="2266" formatCode="_(&quot;$&quot;* #,##0_);_(&quot;$&quot;* \(#,##0\);_(&quot;$&quot;* &quot;-&quot;??_);_(@_)">
                  <c:v>18.212039966716052</c:v>
                </c:pt>
                <c:pt idx="2267" formatCode="_(&quot;$&quot;* #,##0_);_(&quot;$&quot;* \(#,##0\);_(&quot;$&quot;* &quot;-&quot;??_);_(@_)">
                  <c:v>75.111899720319116</c:v>
                </c:pt>
                <c:pt idx="2268" formatCode="_(&quot;$&quot;* #,##0_);_(&quot;$&quot;* \(#,##0\);_(&quot;$&quot;* &quot;-&quot;??_);_(@_)">
                  <c:v>0</c:v>
                </c:pt>
                <c:pt idx="2269" formatCode="_(&quot;$&quot;* #,##0_);_(&quot;$&quot;* \(#,##0\);_(&quot;$&quot;* &quot;-&quot;??_);_(@_)">
                  <c:v>40.631808659805898</c:v>
                </c:pt>
                <c:pt idx="2270" formatCode="_(&quot;$&quot;* #,##0_);_(&quot;$&quot;* \(#,##0\);_(&quot;$&quot;* &quot;-&quot;??_);_(@_)">
                  <c:v>36.653866646630995</c:v>
                </c:pt>
                <c:pt idx="2271" formatCode="_(&quot;$&quot;* #,##0_);_(&quot;$&quot;* \(#,##0\);_(&quot;$&quot;* &quot;-&quot;??_);_(@_)">
                  <c:v>4.7064866889293846</c:v>
                </c:pt>
                <c:pt idx="2272" formatCode="_(&quot;$&quot;* #,##0_);_(&quot;$&quot;* \(#,##0\);_(&quot;$&quot;* &quot;-&quot;??_);_(@_)">
                  <c:v>20.794653477357798</c:v>
                </c:pt>
                <c:pt idx="2273" formatCode="_(&quot;$&quot;* #,##0_);_(&quot;$&quot;* \(#,##0\);_(&quot;$&quot;* &quot;-&quot;??_);_(@_)">
                  <c:v>60.026998872091944</c:v>
                </c:pt>
                <c:pt idx="2274" formatCode="_(&quot;$&quot;* #,##0_);_(&quot;$&quot;* \(#,##0\);_(&quot;$&quot;* &quot;-&quot;??_);_(@_)">
                  <c:v>68.13929223466036</c:v>
                </c:pt>
                <c:pt idx="2275" formatCode="_(&quot;$&quot;* #,##0_);_(&quot;$&quot;* \(#,##0\);_(&quot;$&quot;* &quot;-&quot;??_);_(@_)">
                  <c:v>17.420499687990056</c:v>
                </c:pt>
                <c:pt idx="2276" formatCode="_(&quot;$&quot;* #,##0_);_(&quot;$&quot;* \(#,##0\);_(&quot;$&quot;* &quot;-&quot;??_);_(@_)">
                  <c:v>0</c:v>
                </c:pt>
                <c:pt idx="2277" formatCode="_(&quot;$&quot;* #,##0_);_(&quot;$&quot;* \(#,##0\);_(&quot;$&quot;* &quot;-&quot;??_);_(@_)">
                  <c:v>3.5804019298430729</c:v>
                </c:pt>
                <c:pt idx="2278" formatCode="_(&quot;$&quot;* #,##0_);_(&quot;$&quot;* \(#,##0\);_(&quot;$&quot;* &quot;-&quot;??_);_(@_)">
                  <c:v>26.499500652396975</c:v>
                </c:pt>
                <c:pt idx="2279" formatCode="_(&quot;$&quot;* #,##0_);_(&quot;$&quot;* \(#,##0\);_(&quot;$&quot;* &quot;-&quot;??_);_(@_)">
                  <c:v>24.826656817168914</c:v>
                </c:pt>
                <c:pt idx="2280" formatCode="_(&quot;$&quot;* #,##0_);_(&quot;$&quot;* \(#,##0\);_(&quot;$&quot;* &quot;-&quot;??_);_(@_)">
                  <c:v>28.438525965464986</c:v>
                </c:pt>
                <c:pt idx="2281" formatCode="_(&quot;$&quot;* #,##0_);_(&quot;$&quot;* \(#,##0\);_(&quot;$&quot;* &quot;-&quot;??_);_(@_)">
                  <c:v>0</c:v>
                </c:pt>
                <c:pt idx="2282" formatCode="_(&quot;$&quot;* #,##0_);_(&quot;$&quot;* \(#,##0\);_(&quot;$&quot;* &quot;-&quot;??_);_(@_)">
                  <c:v>0</c:v>
                </c:pt>
                <c:pt idx="2283" formatCode="_(&quot;$&quot;* #,##0_);_(&quot;$&quot;* \(#,##0\);_(&quot;$&quot;* &quot;-&quot;??_);_(@_)">
                  <c:v>4.0571338390195262</c:v>
                </c:pt>
                <c:pt idx="2284" formatCode="_(&quot;$&quot;* #,##0_);_(&quot;$&quot;* \(#,##0\);_(&quot;$&quot;* &quot;-&quot;??_);_(@_)">
                  <c:v>0</c:v>
                </c:pt>
                <c:pt idx="2285" formatCode="_(&quot;$&quot;* #,##0_);_(&quot;$&quot;* \(#,##0\);_(&quot;$&quot;* &quot;-&quot;??_);_(@_)">
                  <c:v>0</c:v>
                </c:pt>
                <c:pt idx="2286" formatCode="_(&quot;$&quot;* #,##0_);_(&quot;$&quot;* \(#,##0\);_(&quot;$&quot;* &quot;-&quot;??_);_(@_)">
                  <c:v>0</c:v>
                </c:pt>
                <c:pt idx="2287" formatCode="_(&quot;$&quot;* #,##0_);_(&quot;$&quot;* \(#,##0\);_(&quot;$&quot;* &quot;-&quot;??_);_(@_)">
                  <c:v>3.2203822549037064</c:v>
                </c:pt>
                <c:pt idx="2288" formatCode="_(&quot;$&quot;* #,##0_);_(&quot;$&quot;* \(#,##0\);_(&quot;$&quot;* &quot;-&quot;??_);_(@_)">
                  <c:v>12.662204678288305</c:v>
                </c:pt>
                <c:pt idx="2289" formatCode="_(&quot;$&quot;* #,##0_);_(&quot;$&quot;* \(#,##0\);_(&quot;$&quot;* &quot;-&quot;??_);_(@_)">
                  <c:v>38.984048159507893</c:v>
                </c:pt>
                <c:pt idx="2290" formatCode="_(&quot;$&quot;* #,##0_);_(&quot;$&quot;* \(#,##0\);_(&quot;$&quot;* &quot;-&quot;??_);_(@_)">
                  <c:v>31.36491914806961</c:v>
                </c:pt>
                <c:pt idx="2291" formatCode="_(&quot;$&quot;* #,##0_);_(&quot;$&quot;* \(#,##0\);_(&quot;$&quot;* &quot;-&quot;??_);_(@_)">
                  <c:v>16.914326398716266</c:v>
                </c:pt>
                <c:pt idx="2292" formatCode="_(&quot;$&quot;* #,##0_);_(&quot;$&quot;* \(#,##0\);_(&quot;$&quot;* &quot;-&quot;??_);_(@_)">
                  <c:v>3.639667042735284</c:v>
                </c:pt>
                <c:pt idx="2293" formatCode="_(&quot;$&quot;* #,##0_);_(&quot;$&quot;* \(#,##0\);_(&quot;$&quot;* &quot;-&quot;??_);_(@_)">
                  <c:v>0</c:v>
                </c:pt>
                <c:pt idx="2294" formatCode="_(&quot;$&quot;* #,##0_);_(&quot;$&quot;* \(#,##0\);_(&quot;$&quot;* &quot;-&quot;??_);_(@_)">
                  <c:v>1.0226151390691967</c:v>
                </c:pt>
                <c:pt idx="2295" formatCode="_(&quot;$&quot;* #,##0_);_(&quot;$&quot;* \(#,##0\);_(&quot;$&quot;* &quot;-&quot;??_);_(@_)">
                  <c:v>0</c:v>
                </c:pt>
                <c:pt idx="2296" formatCode="_(&quot;$&quot;* #,##0_);_(&quot;$&quot;* \(#,##0\);_(&quot;$&quot;* &quot;-&quot;??_);_(@_)">
                  <c:v>28.182819261249101</c:v>
                </c:pt>
                <c:pt idx="2297" formatCode="_(&quot;$&quot;* #,##0_);_(&quot;$&quot;* \(#,##0\);_(&quot;$&quot;* &quot;-&quot;??_);_(@_)">
                  <c:v>0</c:v>
                </c:pt>
                <c:pt idx="2298" formatCode="_(&quot;$&quot;* #,##0_);_(&quot;$&quot;* \(#,##0\);_(&quot;$&quot;* &quot;-&quot;??_);_(@_)">
                  <c:v>1.9581417131380909</c:v>
                </c:pt>
                <c:pt idx="2299" formatCode="_(&quot;$&quot;* #,##0_);_(&quot;$&quot;* \(#,##0\);_(&quot;$&quot;* &quot;-&quot;??_);_(@_)">
                  <c:v>20.049058277435559</c:v>
                </c:pt>
                <c:pt idx="2300" formatCode="_(&quot;$&quot;* #,##0_);_(&quot;$&quot;* \(#,##0\);_(&quot;$&quot;* &quot;-&quot;??_);_(@_)">
                  <c:v>14.379708244696449</c:v>
                </c:pt>
                <c:pt idx="2301" formatCode="_(&quot;$&quot;* #,##0_);_(&quot;$&quot;* \(#,##0\);_(&quot;$&quot;* &quot;-&quot;??_);_(@_)">
                  <c:v>12.077930909820532</c:v>
                </c:pt>
                <c:pt idx="2302" formatCode="_(&quot;$&quot;* #,##0_);_(&quot;$&quot;* \(#,##0\);_(&quot;$&quot;* &quot;-&quot;??_);_(@_)">
                  <c:v>0</c:v>
                </c:pt>
                <c:pt idx="2303" formatCode="_(&quot;$&quot;* #,##0_);_(&quot;$&quot;* \(#,##0\);_(&quot;$&quot;* &quot;-&quot;??_);_(@_)">
                  <c:v>39.680537748619649</c:v>
                </c:pt>
                <c:pt idx="2304" formatCode="_(&quot;$&quot;* #,##0_);_(&quot;$&quot;* \(#,##0\);_(&quot;$&quot;* &quot;-&quot;??_);_(@_)">
                  <c:v>15.495132865805591</c:v>
                </c:pt>
                <c:pt idx="2305" formatCode="_(&quot;$&quot;* #,##0_);_(&quot;$&quot;* \(#,##0\);_(&quot;$&quot;* &quot;-&quot;??_);_(@_)">
                  <c:v>7.1178095071323053</c:v>
                </c:pt>
                <c:pt idx="2306" formatCode="_(&quot;$&quot;* #,##0_);_(&quot;$&quot;* \(#,##0\);_(&quot;$&quot;* &quot;-&quot;??_);_(@_)">
                  <c:v>10.915213438725873</c:v>
                </c:pt>
                <c:pt idx="2307" formatCode="_(&quot;$&quot;* #,##0_);_(&quot;$&quot;* \(#,##0\);_(&quot;$&quot;* &quot;-&quot;??_);_(@_)">
                  <c:v>20.812036603699578</c:v>
                </c:pt>
                <c:pt idx="2308" formatCode="_(&quot;$&quot;* #,##0_);_(&quot;$&quot;* \(#,##0\);_(&quot;$&quot;* &quot;-&quot;??_);_(@_)">
                  <c:v>0</c:v>
                </c:pt>
                <c:pt idx="2309" formatCode="_(&quot;$&quot;* #,##0_);_(&quot;$&quot;* \(#,##0\);_(&quot;$&quot;* &quot;-&quot;??_);_(@_)">
                  <c:v>33.758289555623819</c:v>
                </c:pt>
                <c:pt idx="2310" formatCode="_(&quot;$&quot;* #,##0_);_(&quot;$&quot;* \(#,##0\);_(&quot;$&quot;* &quot;-&quot;??_);_(@_)">
                  <c:v>0</c:v>
                </c:pt>
                <c:pt idx="2311" formatCode="_(&quot;$&quot;* #,##0_);_(&quot;$&quot;* \(#,##0\);_(&quot;$&quot;* &quot;-&quot;??_);_(@_)">
                  <c:v>27.296657826730641</c:v>
                </c:pt>
                <c:pt idx="2312" formatCode="_(&quot;$&quot;* #,##0_);_(&quot;$&quot;* \(#,##0\);_(&quot;$&quot;* &quot;-&quot;??_);_(@_)">
                  <c:v>0</c:v>
                </c:pt>
                <c:pt idx="2313" formatCode="_(&quot;$&quot;* #,##0_);_(&quot;$&quot;* \(#,##0\);_(&quot;$&quot;* &quot;-&quot;??_);_(@_)">
                  <c:v>15.821267477156907</c:v>
                </c:pt>
                <c:pt idx="2314" formatCode="_(&quot;$&quot;* #,##0_);_(&quot;$&quot;* \(#,##0\);_(&quot;$&quot;* &quot;-&quot;??_);_(@_)">
                  <c:v>19.684589661059785</c:v>
                </c:pt>
                <c:pt idx="2315" formatCode="_(&quot;$&quot;* #,##0_);_(&quot;$&quot;* \(#,##0\);_(&quot;$&quot;* &quot;-&quot;??_);_(@_)">
                  <c:v>0</c:v>
                </c:pt>
                <c:pt idx="2316" formatCode="_(&quot;$&quot;* #,##0_);_(&quot;$&quot;* \(#,##0\);_(&quot;$&quot;* &quot;-&quot;??_);_(@_)">
                  <c:v>23.914300596337846</c:v>
                </c:pt>
                <c:pt idx="2317" formatCode="_(&quot;$&quot;* #,##0_);_(&quot;$&quot;* \(#,##0\);_(&quot;$&quot;* &quot;-&quot;??_);_(@_)">
                  <c:v>0</c:v>
                </c:pt>
                <c:pt idx="2318" formatCode="_(&quot;$&quot;* #,##0_);_(&quot;$&quot;* \(#,##0\);_(&quot;$&quot;* &quot;-&quot;??_);_(@_)">
                  <c:v>0</c:v>
                </c:pt>
                <c:pt idx="2319" formatCode="_(&quot;$&quot;* #,##0_);_(&quot;$&quot;* \(#,##0\);_(&quot;$&quot;* &quot;-&quot;??_);_(@_)">
                  <c:v>7.6357286039027832</c:v>
                </c:pt>
                <c:pt idx="2320" formatCode="_(&quot;$&quot;* #,##0_);_(&quot;$&quot;* \(#,##0\);_(&quot;$&quot;* &quot;-&quot;??_);_(@_)">
                  <c:v>20.905417254268009</c:v>
                </c:pt>
                <c:pt idx="2321" formatCode="_(&quot;$&quot;* #,##0_);_(&quot;$&quot;* \(#,##0\);_(&quot;$&quot;* &quot;-&quot;??_);_(@_)">
                  <c:v>17.348677835938762</c:v>
                </c:pt>
                <c:pt idx="2322" formatCode="_(&quot;$&quot;* #,##0_);_(&quot;$&quot;* \(#,##0\);_(&quot;$&quot;* &quot;-&quot;??_);_(@_)">
                  <c:v>7.9837817788302283</c:v>
                </c:pt>
                <c:pt idx="2323" formatCode="_(&quot;$&quot;* #,##0_);_(&quot;$&quot;* \(#,##0\);_(&quot;$&quot;* &quot;-&quot;??_);_(@_)">
                  <c:v>25.347671313492913</c:v>
                </c:pt>
                <c:pt idx="2324" formatCode="_(&quot;$&quot;* #,##0_);_(&quot;$&quot;* \(#,##0\);_(&quot;$&quot;* &quot;-&quot;??_);_(@_)">
                  <c:v>0</c:v>
                </c:pt>
                <c:pt idx="2325" formatCode="_(&quot;$&quot;* #,##0_);_(&quot;$&quot;* \(#,##0\);_(&quot;$&quot;* &quot;-&quot;??_);_(@_)">
                  <c:v>7.7321876979529121</c:v>
                </c:pt>
                <c:pt idx="2326" formatCode="_(&quot;$&quot;* #,##0_);_(&quot;$&quot;* \(#,##0\);_(&quot;$&quot;* &quot;-&quot;??_);_(@_)">
                  <c:v>1.1535417179145102</c:v>
                </c:pt>
                <c:pt idx="2327" formatCode="_(&quot;$&quot;* #,##0_);_(&quot;$&quot;* \(#,##0\);_(&quot;$&quot;* &quot;-&quot;??_);_(@_)">
                  <c:v>0</c:v>
                </c:pt>
                <c:pt idx="2328" formatCode="_(&quot;$&quot;* #,##0_);_(&quot;$&quot;* \(#,##0\);_(&quot;$&quot;* &quot;-&quot;??_);_(@_)">
                  <c:v>0</c:v>
                </c:pt>
                <c:pt idx="2329" formatCode="_(&quot;$&quot;* #,##0_);_(&quot;$&quot;* \(#,##0\);_(&quot;$&quot;* &quot;-&quot;??_);_(@_)">
                  <c:v>23.292360500689689</c:v>
                </c:pt>
                <c:pt idx="2330" formatCode="_(&quot;$&quot;* #,##0_);_(&quot;$&quot;* \(#,##0\);_(&quot;$&quot;* &quot;-&quot;??_);_(@_)">
                  <c:v>0.90663556829560044</c:v>
                </c:pt>
                <c:pt idx="2331" formatCode="_(&quot;$&quot;* #,##0_);_(&quot;$&quot;* \(#,##0\);_(&quot;$&quot;* &quot;-&quot;??_);_(@_)">
                  <c:v>0</c:v>
                </c:pt>
                <c:pt idx="2332" formatCode="_(&quot;$&quot;* #,##0_);_(&quot;$&quot;* \(#,##0\);_(&quot;$&quot;* &quot;-&quot;??_);_(@_)">
                  <c:v>0</c:v>
                </c:pt>
                <c:pt idx="2333" formatCode="_(&quot;$&quot;* #,##0_);_(&quot;$&quot;* \(#,##0\);_(&quot;$&quot;* &quot;-&quot;??_);_(@_)">
                  <c:v>43.901745017065387</c:v>
                </c:pt>
                <c:pt idx="2334" formatCode="_(&quot;$&quot;* #,##0_);_(&quot;$&quot;* \(#,##0\);_(&quot;$&quot;* &quot;-&quot;??_);_(@_)">
                  <c:v>36.30142381194775</c:v>
                </c:pt>
                <c:pt idx="2335" formatCode="_(&quot;$&quot;* #,##0_);_(&quot;$&quot;* \(#,##0\);_(&quot;$&quot;* &quot;-&quot;??_);_(@_)">
                  <c:v>3.9388091064022079</c:v>
                </c:pt>
                <c:pt idx="2336" formatCode="_(&quot;$&quot;* #,##0_);_(&quot;$&quot;* \(#,##0\);_(&quot;$&quot;* &quot;-&quot;??_);_(@_)">
                  <c:v>11.855929893163889</c:v>
                </c:pt>
                <c:pt idx="2337" formatCode="_(&quot;$&quot;* #,##0_);_(&quot;$&quot;* \(#,##0\);_(&quot;$&quot;* &quot;-&quot;??_);_(@_)">
                  <c:v>8.8093674128382276</c:v>
                </c:pt>
                <c:pt idx="2338" formatCode="_(&quot;$&quot;* #,##0_);_(&quot;$&quot;* \(#,##0\);_(&quot;$&quot;* &quot;-&quot;??_);_(@_)">
                  <c:v>0</c:v>
                </c:pt>
                <c:pt idx="2339" formatCode="_(&quot;$&quot;* #,##0_);_(&quot;$&quot;* \(#,##0\);_(&quot;$&quot;* &quot;-&quot;??_);_(@_)">
                  <c:v>12.126453442121703</c:v>
                </c:pt>
                <c:pt idx="2340" formatCode="_(&quot;$&quot;* #,##0_);_(&quot;$&quot;* \(#,##0\);_(&quot;$&quot;* &quot;-&quot;??_);_(@_)">
                  <c:v>60.544721863719687</c:v>
                </c:pt>
                <c:pt idx="2341" formatCode="_(&quot;$&quot;* #,##0_);_(&quot;$&quot;* \(#,##0\);_(&quot;$&quot;* &quot;-&quot;??_);_(@_)">
                  <c:v>0</c:v>
                </c:pt>
                <c:pt idx="2342" formatCode="_(&quot;$&quot;* #,##0_);_(&quot;$&quot;* \(#,##0\);_(&quot;$&quot;* &quot;-&quot;??_);_(@_)">
                  <c:v>0</c:v>
                </c:pt>
                <c:pt idx="2343" formatCode="_(&quot;$&quot;* #,##0_);_(&quot;$&quot;* \(#,##0\);_(&quot;$&quot;* &quot;-&quot;??_);_(@_)">
                  <c:v>0</c:v>
                </c:pt>
                <c:pt idx="2344" formatCode="_(&quot;$&quot;* #,##0_);_(&quot;$&quot;* \(#,##0\);_(&quot;$&quot;* &quot;-&quot;??_);_(@_)">
                  <c:v>29.725461556767847</c:v>
                </c:pt>
                <c:pt idx="2345" formatCode="_(&quot;$&quot;* #,##0_);_(&quot;$&quot;* \(#,##0\);_(&quot;$&quot;* &quot;-&quot;??_);_(@_)">
                  <c:v>38.256946979281018</c:v>
                </c:pt>
                <c:pt idx="2346" formatCode="_(&quot;$&quot;* #,##0_);_(&quot;$&quot;* \(#,##0\);_(&quot;$&quot;* &quot;-&quot;??_);_(@_)">
                  <c:v>41.734289929455045</c:v>
                </c:pt>
                <c:pt idx="2347" formatCode="_(&quot;$&quot;* #,##0_);_(&quot;$&quot;* \(#,##0\);_(&quot;$&quot;* &quot;-&quot;??_);_(@_)">
                  <c:v>0</c:v>
                </c:pt>
                <c:pt idx="2348" formatCode="_(&quot;$&quot;* #,##0_);_(&quot;$&quot;* \(#,##0\);_(&quot;$&quot;* &quot;-&quot;??_);_(@_)">
                  <c:v>18.774681708317978</c:v>
                </c:pt>
                <c:pt idx="2349" formatCode="_(&quot;$&quot;* #,##0_);_(&quot;$&quot;* \(#,##0\);_(&quot;$&quot;* &quot;-&quot;??_);_(@_)">
                  <c:v>0</c:v>
                </c:pt>
                <c:pt idx="2350" formatCode="_(&quot;$&quot;* #,##0_);_(&quot;$&quot;* \(#,##0\);_(&quot;$&quot;* &quot;-&quot;??_);_(@_)">
                  <c:v>10.444448953770426</c:v>
                </c:pt>
                <c:pt idx="2351" formatCode="_(&quot;$&quot;* #,##0_);_(&quot;$&quot;* \(#,##0\);_(&quot;$&quot;* &quot;-&quot;??_);_(@_)">
                  <c:v>0</c:v>
                </c:pt>
                <c:pt idx="2352" formatCode="_(&quot;$&quot;* #,##0_);_(&quot;$&quot;* \(#,##0\);_(&quot;$&quot;* &quot;-&quot;??_);_(@_)">
                  <c:v>8.7452566579197892</c:v>
                </c:pt>
                <c:pt idx="2353" formatCode="_(&quot;$&quot;* #,##0_);_(&quot;$&quot;* \(#,##0\);_(&quot;$&quot;* &quot;-&quot;??_);_(@_)">
                  <c:v>0</c:v>
                </c:pt>
                <c:pt idx="2354" formatCode="_(&quot;$&quot;* #,##0_);_(&quot;$&quot;* \(#,##0\);_(&quot;$&quot;* &quot;-&quot;??_);_(@_)">
                  <c:v>51.718259575790263</c:v>
                </c:pt>
                <c:pt idx="2355" formatCode="_(&quot;$&quot;* #,##0_);_(&quot;$&quot;* \(#,##0\);_(&quot;$&quot;* &quot;-&quot;??_);_(@_)">
                  <c:v>14.701240247799658</c:v>
                </c:pt>
                <c:pt idx="2356" formatCode="_(&quot;$&quot;* #,##0_);_(&quot;$&quot;* \(#,##0\);_(&quot;$&quot;* &quot;-&quot;??_);_(@_)">
                  <c:v>0</c:v>
                </c:pt>
                <c:pt idx="2357" formatCode="_(&quot;$&quot;* #,##0_);_(&quot;$&quot;* \(#,##0\);_(&quot;$&quot;* &quot;-&quot;??_);_(@_)">
                  <c:v>42.929101094595879</c:v>
                </c:pt>
                <c:pt idx="2358" formatCode="_(&quot;$&quot;* #,##0_);_(&quot;$&quot;* \(#,##0\);_(&quot;$&quot;* &quot;-&quot;??_);_(@_)">
                  <c:v>13.994472826224834</c:v>
                </c:pt>
                <c:pt idx="2359" formatCode="_(&quot;$&quot;* #,##0_);_(&quot;$&quot;* \(#,##0\);_(&quot;$&quot;* &quot;-&quot;??_);_(@_)">
                  <c:v>0</c:v>
                </c:pt>
                <c:pt idx="2360" formatCode="_(&quot;$&quot;* #,##0_);_(&quot;$&quot;* \(#,##0\);_(&quot;$&quot;* &quot;-&quot;??_);_(@_)">
                  <c:v>0</c:v>
                </c:pt>
                <c:pt idx="2361" formatCode="_(&quot;$&quot;* #,##0_);_(&quot;$&quot;* \(#,##0\);_(&quot;$&quot;* &quot;-&quot;??_);_(@_)">
                  <c:v>11.333257925050521</c:v>
                </c:pt>
                <c:pt idx="2362" formatCode="_(&quot;$&quot;* #,##0_);_(&quot;$&quot;* \(#,##0\);_(&quot;$&quot;* &quot;-&quot;??_);_(@_)">
                  <c:v>3.2404104985895459</c:v>
                </c:pt>
                <c:pt idx="2363" formatCode="_(&quot;$&quot;* #,##0_);_(&quot;$&quot;* \(#,##0\);_(&quot;$&quot;* &quot;-&quot;??_);_(@_)">
                  <c:v>7.0214064913444769</c:v>
                </c:pt>
                <c:pt idx="2364" formatCode="_(&quot;$&quot;* #,##0_);_(&quot;$&quot;* \(#,##0\);_(&quot;$&quot;* &quot;-&quot;??_);_(@_)">
                  <c:v>0</c:v>
                </c:pt>
                <c:pt idx="2365" formatCode="_(&quot;$&quot;* #,##0_);_(&quot;$&quot;* \(#,##0\);_(&quot;$&quot;* &quot;-&quot;??_);_(@_)">
                  <c:v>25.238756340347056</c:v>
                </c:pt>
                <c:pt idx="2366" formatCode="_(&quot;$&quot;* #,##0_);_(&quot;$&quot;* \(#,##0\);_(&quot;$&quot;* &quot;-&quot;??_);_(@_)">
                  <c:v>15.295022884636605</c:v>
                </c:pt>
                <c:pt idx="2367" formatCode="_(&quot;$&quot;* #,##0_);_(&quot;$&quot;* \(#,##0\);_(&quot;$&quot;* &quot;-&quot;??_);_(@_)">
                  <c:v>0</c:v>
                </c:pt>
                <c:pt idx="2368" formatCode="_(&quot;$&quot;* #,##0_);_(&quot;$&quot;* \(#,##0\);_(&quot;$&quot;* &quot;-&quot;??_);_(@_)">
                  <c:v>32.429494838457082</c:v>
                </c:pt>
                <c:pt idx="2369" formatCode="_(&quot;$&quot;* #,##0_);_(&quot;$&quot;* \(#,##0\);_(&quot;$&quot;* &quot;-&quot;??_);_(@_)">
                  <c:v>10.715043574383291</c:v>
                </c:pt>
                <c:pt idx="2370" formatCode="_(&quot;$&quot;* #,##0_);_(&quot;$&quot;* \(#,##0\);_(&quot;$&quot;* &quot;-&quot;??_);_(@_)">
                  <c:v>36.379857134164915</c:v>
                </c:pt>
                <c:pt idx="2371" formatCode="_(&quot;$&quot;* #,##0_);_(&quot;$&quot;* \(#,##0\);_(&quot;$&quot;* &quot;-&quot;??_);_(@_)">
                  <c:v>35.782267270545397</c:v>
                </c:pt>
                <c:pt idx="2372" formatCode="_(&quot;$&quot;* #,##0_);_(&quot;$&quot;* \(#,##0\);_(&quot;$&quot;* &quot;-&quot;??_);_(@_)">
                  <c:v>24.054307986346704</c:v>
                </c:pt>
                <c:pt idx="2373" formatCode="_(&quot;$&quot;* #,##0_);_(&quot;$&quot;* \(#,##0\);_(&quot;$&quot;* &quot;-&quot;??_);_(@_)">
                  <c:v>7.9195682706164687</c:v>
                </c:pt>
                <c:pt idx="2374" formatCode="_(&quot;$&quot;* #,##0_);_(&quot;$&quot;* \(#,##0\);_(&quot;$&quot;* &quot;-&quot;??_);_(@_)">
                  <c:v>0</c:v>
                </c:pt>
                <c:pt idx="2375" formatCode="_(&quot;$&quot;* #,##0_);_(&quot;$&quot;* \(#,##0\);_(&quot;$&quot;* &quot;-&quot;??_);_(@_)">
                  <c:v>20.402918860415792</c:v>
                </c:pt>
                <c:pt idx="2376" formatCode="_(&quot;$&quot;* #,##0_);_(&quot;$&quot;* \(#,##0\);_(&quot;$&quot;* &quot;-&quot;??_);_(@_)">
                  <c:v>9.0563066220716983</c:v>
                </c:pt>
                <c:pt idx="2377" formatCode="_(&quot;$&quot;* #,##0_);_(&quot;$&quot;* \(#,##0\);_(&quot;$&quot;* &quot;-&quot;??_);_(@_)">
                  <c:v>14.296213458016604</c:v>
                </c:pt>
                <c:pt idx="2378" formatCode="_(&quot;$&quot;* #,##0_);_(&quot;$&quot;* \(#,##0\);_(&quot;$&quot;* &quot;-&quot;??_);_(@_)">
                  <c:v>0</c:v>
                </c:pt>
                <c:pt idx="2379" formatCode="_(&quot;$&quot;* #,##0_);_(&quot;$&quot;* \(#,##0\);_(&quot;$&quot;* &quot;-&quot;??_);_(@_)">
                  <c:v>10.515621067802687</c:v>
                </c:pt>
                <c:pt idx="2380" formatCode="_(&quot;$&quot;* #,##0_);_(&quot;$&quot;* \(#,##0\);_(&quot;$&quot;* &quot;-&quot;??_);_(@_)">
                  <c:v>7.0837461809763065</c:v>
                </c:pt>
                <c:pt idx="2381" formatCode="_(&quot;$&quot;* #,##0_);_(&quot;$&quot;* \(#,##0\);_(&quot;$&quot;* &quot;-&quot;??_);_(@_)">
                  <c:v>67.037837561155641</c:v>
                </c:pt>
                <c:pt idx="2382" formatCode="_(&quot;$&quot;* #,##0_);_(&quot;$&quot;* \(#,##0\);_(&quot;$&quot;* &quot;-&quot;??_);_(@_)">
                  <c:v>0</c:v>
                </c:pt>
                <c:pt idx="2383" formatCode="_(&quot;$&quot;* #,##0_);_(&quot;$&quot;* \(#,##0\);_(&quot;$&quot;* &quot;-&quot;??_);_(@_)">
                  <c:v>36.741352066081838</c:v>
                </c:pt>
                <c:pt idx="2384" formatCode="_(&quot;$&quot;* #,##0_);_(&quot;$&quot;* \(#,##0\);_(&quot;$&quot;* &quot;-&quot;??_);_(@_)">
                  <c:v>26.620596686656757</c:v>
                </c:pt>
                <c:pt idx="2385" formatCode="_(&quot;$&quot;* #,##0_);_(&quot;$&quot;* \(#,##0\);_(&quot;$&quot;* &quot;-&quot;??_);_(@_)">
                  <c:v>6.6445292095453752</c:v>
                </c:pt>
                <c:pt idx="2386" formatCode="_(&quot;$&quot;* #,##0_);_(&quot;$&quot;* \(#,##0\);_(&quot;$&quot;* &quot;-&quot;??_);_(@_)">
                  <c:v>7.8965744480566986</c:v>
                </c:pt>
                <c:pt idx="2387" formatCode="_(&quot;$&quot;* #,##0_);_(&quot;$&quot;* \(#,##0\);_(&quot;$&quot;* &quot;-&quot;??_);_(@_)">
                  <c:v>2.6292190465857912</c:v>
                </c:pt>
                <c:pt idx="2388" formatCode="_(&quot;$&quot;* #,##0_);_(&quot;$&quot;* \(#,##0\);_(&quot;$&quot;* &quot;-&quot;??_);_(@_)">
                  <c:v>9.3011816942944119</c:v>
                </c:pt>
                <c:pt idx="2389" formatCode="_(&quot;$&quot;* #,##0_);_(&quot;$&quot;* \(#,##0\);_(&quot;$&quot;* &quot;-&quot;??_);_(@_)">
                  <c:v>0</c:v>
                </c:pt>
                <c:pt idx="2390" formatCode="_(&quot;$&quot;* #,##0_);_(&quot;$&quot;* \(#,##0\);_(&quot;$&quot;* &quot;-&quot;??_);_(@_)">
                  <c:v>8.0786603889410138</c:v>
                </c:pt>
                <c:pt idx="2391" formatCode="_(&quot;$&quot;* #,##0_);_(&quot;$&quot;* \(#,##0\);_(&quot;$&quot;* &quot;-&quot;??_);_(@_)">
                  <c:v>28.856637979819183</c:v>
                </c:pt>
                <c:pt idx="2392" formatCode="_(&quot;$&quot;* #,##0_);_(&quot;$&quot;* \(#,##0\);_(&quot;$&quot;* &quot;-&quot;??_);_(@_)">
                  <c:v>0</c:v>
                </c:pt>
                <c:pt idx="2393" formatCode="_(&quot;$&quot;* #,##0_);_(&quot;$&quot;* \(#,##0\);_(&quot;$&quot;* &quot;-&quot;??_);_(@_)">
                  <c:v>9.119450269206645</c:v>
                </c:pt>
                <c:pt idx="2394" formatCode="_(&quot;$&quot;* #,##0_);_(&quot;$&quot;* \(#,##0\);_(&quot;$&quot;* &quot;-&quot;??_);_(@_)">
                  <c:v>40.18554375913628</c:v>
                </c:pt>
                <c:pt idx="2395" formatCode="_(&quot;$&quot;* #,##0_);_(&quot;$&quot;* \(#,##0\);_(&quot;$&quot;* &quot;-&quot;??_);_(@_)">
                  <c:v>3.8856665341032315</c:v>
                </c:pt>
                <c:pt idx="2396" formatCode="_(&quot;$&quot;* #,##0_);_(&quot;$&quot;* \(#,##0\);_(&quot;$&quot;* &quot;-&quot;??_);_(@_)">
                  <c:v>0</c:v>
                </c:pt>
                <c:pt idx="2397" formatCode="_(&quot;$&quot;* #,##0_);_(&quot;$&quot;* \(#,##0\);_(&quot;$&quot;* &quot;-&quot;??_);_(@_)">
                  <c:v>0</c:v>
                </c:pt>
                <c:pt idx="2398" formatCode="_(&quot;$&quot;* #,##0_);_(&quot;$&quot;* \(#,##0\);_(&quot;$&quot;* &quot;-&quot;??_);_(@_)">
                  <c:v>4.8032712785536225</c:v>
                </c:pt>
                <c:pt idx="2399" formatCode="_(&quot;$&quot;* #,##0_);_(&quot;$&quot;* \(#,##0\);_(&quot;$&quot;* &quot;-&quot;??_);_(@_)">
                  <c:v>0</c:v>
                </c:pt>
                <c:pt idx="2400" formatCode="_(&quot;$&quot;* #,##0_);_(&quot;$&quot;* \(#,##0\);_(&quot;$&quot;* &quot;-&quot;??_);_(@_)">
                  <c:v>2.8613022608387633</c:v>
                </c:pt>
                <c:pt idx="2401" formatCode="_(&quot;$&quot;* #,##0_);_(&quot;$&quot;* \(#,##0\);_(&quot;$&quot;* &quot;-&quot;??_);_(@_)">
                  <c:v>12.688513413792084</c:v>
                </c:pt>
                <c:pt idx="2402" formatCode="_(&quot;$&quot;* #,##0_);_(&quot;$&quot;* \(#,##0\);_(&quot;$&quot;* &quot;-&quot;??_);_(@_)">
                  <c:v>62.600895271497947</c:v>
                </c:pt>
                <c:pt idx="2403" formatCode="_(&quot;$&quot;* #,##0_);_(&quot;$&quot;* \(#,##0\);_(&quot;$&quot;* &quot;-&quot;??_);_(@_)">
                  <c:v>12.286856301878816</c:v>
                </c:pt>
                <c:pt idx="2404" formatCode="_(&quot;$&quot;* #,##0_);_(&quot;$&quot;* \(#,##0\);_(&quot;$&quot;* &quot;-&quot;??_);_(@_)">
                  <c:v>90.22167997821029</c:v>
                </c:pt>
                <c:pt idx="2405" formatCode="_(&quot;$&quot;* #,##0_);_(&quot;$&quot;* \(#,##0\);_(&quot;$&quot;* &quot;-&quot;??_);_(@_)">
                  <c:v>7.2174169620807511</c:v>
                </c:pt>
                <c:pt idx="2406" formatCode="_(&quot;$&quot;* #,##0_);_(&quot;$&quot;* \(#,##0\);_(&quot;$&quot;* &quot;-&quot;??_);_(@_)">
                  <c:v>22.866929395461529</c:v>
                </c:pt>
                <c:pt idx="2407" formatCode="_(&quot;$&quot;* #,##0_);_(&quot;$&quot;* \(#,##0\);_(&quot;$&quot;* &quot;-&quot;??_);_(@_)">
                  <c:v>51.802036093188995</c:v>
                </c:pt>
                <c:pt idx="2408" formatCode="_(&quot;$&quot;* #,##0_);_(&quot;$&quot;* \(#,##0\);_(&quot;$&quot;* &quot;-&quot;??_);_(@_)">
                  <c:v>22.609349118225083</c:v>
                </c:pt>
                <c:pt idx="2409" formatCode="_(&quot;$&quot;* #,##0_);_(&quot;$&quot;* \(#,##0\);_(&quot;$&quot;* &quot;-&quot;??_);_(@_)">
                  <c:v>54.481596847359064</c:v>
                </c:pt>
                <c:pt idx="2410" formatCode="_(&quot;$&quot;* #,##0_);_(&quot;$&quot;* \(#,##0\);_(&quot;$&quot;* &quot;-&quot;??_);_(@_)">
                  <c:v>0</c:v>
                </c:pt>
                <c:pt idx="2411" formatCode="_(&quot;$&quot;* #,##0_);_(&quot;$&quot;* \(#,##0\);_(&quot;$&quot;* &quot;-&quot;??_);_(@_)">
                  <c:v>2.3718367554829585</c:v>
                </c:pt>
                <c:pt idx="2412" formatCode="_(&quot;$&quot;* #,##0_);_(&quot;$&quot;* \(#,##0\);_(&quot;$&quot;* &quot;-&quot;??_);_(@_)">
                  <c:v>0</c:v>
                </c:pt>
                <c:pt idx="2413" formatCode="_(&quot;$&quot;* #,##0_);_(&quot;$&quot;* \(#,##0\);_(&quot;$&quot;* &quot;-&quot;??_);_(@_)">
                  <c:v>0</c:v>
                </c:pt>
                <c:pt idx="2414" formatCode="_(&quot;$&quot;* #,##0_);_(&quot;$&quot;* \(#,##0\);_(&quot;$&quot;* &quot;-&quot;??_);_(@_)">
                  <c:v>21.182416809273182</c:v>
                </c:pt>
                <c:pt idx="2415" formatCode="_(&quot;$&quot;* #,##0_);_(&quot;$&quot;* \(#,##0\);_(&quot;$&quot;* &quot;-&quot;??_);_(@_)">
                  <c:v>20.912361054299545</c:v>
                </c:pt>
                <c:pt idx="2416" formatCode="_(&quot;$&quot;* #,##0_);_(&quot;$&quot;* \(#,##0\);_(&quot;$&quot;* &quot;-&quot;??_);_(@_)">
                  <c:v>13.200091728938428</c:v>
                </c:pt>
                <c:pt idx="2417" formatCode="_(&quot;$&quot;* #,##0_);_(&quot;$&quot;* \(#,##0\);_(&quot;$&quot;* &quot;-&quot;??_);_(@_)">
                  <c:v>0</c:v>
                </c:pt>
                <c:pt idx="2418" formatCode="_(&quot;$&quot;* #,##0_);_(&quot;$&quot;* \(#,##0\);_(&quot;$&quot;* &quot;-&quot;??_);_(@_)">
                  <c:v>3.6739736894946882</c:v>
                </c:pt>
                <c:pt idx="2419" formatCode="_(&quot;$&quot;* #,##0_);_(&quot;$&quot;* \(#,##0\);_(&quot;$&quot;* &quot;-&quot;??_);_(@_)">
                  <c:v>86.092097234216396</c:v>
                </c:pt>
                <c:pt idx="2420" formatCode="_(&quot;$&quot;* #,##0_);_(&quot;$&quot;* \(#,##0\);_(&quot;$&quot;* &quot;-&quot;??_);_(@_)">
                  <c:v>0</c:v>
                </c:pt>
                <c:pt idx="2421" formatCode="_(&quot;$&quot;* #,##0_);_(&quot;$&quot;* \(#,##0\);_(&quot;$&quot;* &quot;-&quot;??_);_(@_)">
                  <c:v>9.5886957951118887</c:v>
                </c:pt>
                <c:pt idx="2422" formatCode="_(&quot;$&quot;* #,##0_);_(&quot;$&quot;* \(#,##0\);_(&quot;$&quot;* &quot;-&quot;??_);_(@_)">
                  <c:v>40.11356551234055</c:v>
                </c:pt>
                <c:pt idx="2423" formatCode="_(&quot;$&quot;* #,##0_);_(&quot;$&quot;* \(#,##0\);_(&quot;$&quot;* &quot;-&quot;??_);_(@_)">
                  <c:v>11.319034897460362</c:v>
                </c:pt>
                <c:pt idx="2424" formatCode="_(&quot;$&quot;* #,##0_);_(&quot;$&quot;* \(#,##0\);_(&quot;$&quot;* &quot;-&quot;??_);_(@_)">
                  <c:v>0</c:v>
                </c:pt>
                <c:pt idx="2425" formatCode="_(&quot;$&quot;* #,##0_);_(&quot;$&quot;* \(#,##0\);_(&quot;$&quot;* &quot;-&quot;??_);_(@_)">
                  <c:v>10.239074488652033</c:v>
                </c:pt>
                <c:pt idx="2426" formatCode="_(&quot;$&quot;* #,##0_);_(&quot;$&quot;* \(#,##0\);_(&quot;$&quot;* &quot;-&quot;??_);_(@_)">
                  <c:v>14.921118179093494</c:v>
                </c:pt>
                <c:pt idx="2427" formatCode="_(&quot;$&quot;* #,##0_);_(&quot;$&quot;* \(#,##0\);_(&quot;$&quot;* &quot;-&quot;??_);_(@_)">
                  <c:v>13.455284555613558</c:v>
                </c:pt>
                <c:pt idx="2428" formatCode="_(&quot;$&quot;* #,##0_);_(&quot;$&quot;* \(#,##0\);_(&quot;$&quot;* &quot;-&quot;??_);_(@_)">
                  <c:v>24.524746530016142</c:v>
                </c:pt>
                <c:pt idx="2429" formatCode="_(&quot;$&quot;* #,##0_);_(&quot;$&quot;* \(#,##0\);_(&quot;$&quot;* &quot;-&quot;??_);_(@_)">
                  <c:v>0</c:v>
                </c:pt>
                <c:pt idx="2430" formatCode="_(&quot;$&quot;* #,##0_);_(&quot;$&quot;* \(#,##0\);_(&quot;$&quot;* &quot;-&quot;??_);_(@_)">
                  <c:v>52.597330883155344</c:v>
                </c:pt>
                <c:pt idx="2431" formatCode="_(&quot;$&quot;* #,##0_);_(&quot;$&quot;* \(#,##0\);_(&quot;$&quot;* &quot;-&quot;??_);_(@_)">
                  <c:v>27.030468977278431</c:v>
                </c:pt>
                <c:pt idx="2432" formatCode="_(&quot;$&quot;* #,##0_);_(&quot;$&quot;* \(#,##0\);_(&quot;$&quot;* &quot;-&quot;??_);_(@_)">
                  <c:v>7.0608469073000073</c:v>
                </c:pt>
                <c:pt idx="2433" formatCode="_(&quot;$&quot;* #,##0_);_(&quot;$&quot;* \(#,##0\);_(&quot;$&quot;* &quot;-&quot;??_);_(@_)">
                  <c:v>18.953590275805901</c:v>
                </c:pt>
                <c:pt idx="2434" formatCode="_(&quot;$&quot;* #,##0_);_(&quot;$&quot;* \(#,##0\);_(&quot;$&quot;* &quot;-&quot;??_);_(@_)">
                  <c:v>0</c:v>
                </c:pt>
                <c:pt idx="2435" formatCode="_(&quot;$&quot;* #,##0_);_(&quot;$&quot;* \(#,##0\);_(&quot;$&quot;* &quot;-&quot;??_);_(@_)">
                  <c:v>4.09319001914014</c:v>
                </c:pt>
                <c:pt idx="2436" formatCode="_(&quot;$&quot;* #,##0_);_(&quot;$&quot;* \(#,##0\);_(&quot;$&quot;* &quot;-&quot;??_);_(@_)">
                  <c:v>0</c:v>
                </c:pt>
                <c:pt idx="2437" formatCode="_(&quot;$&quot;* #,##0_);_(&quot;$&quot;* \(#,##0\);_(&quot;$&quot;* &quot;-&quot;??_);_(@_)">
                  <c:v>7.5979654173231737</c:v>
                </c:pt>
                <c:pt idx="2438" formatCode="_(&quot;$&quot;* #,##0_);_(&quot;$&quot;* \(#,##0\);_(&quot;$&quot;* &quot;-&quot;??_);_(@_)">
                  <c:v>7.1603593382004824</c:v>
                </c:pt>
                <c:pt idx="2439" formatCode="_(&quot;$&quot;* #,##0_);_(&quot;$&quot;* \(#,##0\);_(&quot;$&quot;* &quot;-&quot;??_);_(@_)">
                  <c:v>0</c:v>
                </c:pt>
                <c:pt idx="2440" formatCode="_(&quot;$&quot;* #,##0_);_(&quot;$&quot;* \(#,##0\);_(&quot;$&quot;* &quot;-&quot;??_);_(@_)">
                  <c:v>16.449702137735461</c:v>
                </c:pt>
                <c:pt idx="2441" formatCode="_(&quot;$&quot;* #,##0_);_(&quot;$&quot;* \(#,##0\);_(&quot;$&quot;* &quot;-&quot;??_);_(@_)">
                  <c:v>12.84642972824418</c:v>
                </c:pt>
                <c:pt idx="2442" formatCode="_(&quot;$&quot;* #,##0_);_(&quot;$&quot;* \(#,##0\);_(&quot;$&quot;* &quot;-&quot;??_);_(@_)">
                  <c:v>9.3310363979550619</c:v>
                </c:pt>
                <c:pt idx="2443" formatCode="_(&quot;$&quot;* #,##0_);_(&quot;$&quot;* \(#,##0\);_(&quot;$&quot;* &quot;-&quot;??_);_(@_)">
                  <c:v>26.225707491472082</c:v>
                </c:pt>
                <c:pt idx="2444" formatCode="_(&quot;$&quot;* #,##0_);_(&quot;$&quot;* \(#,##0\);_(&quot;$&quot;* &quot;-&quot;??_);_(@_)">
                  <c:v>0</c:v>
                </c:pt>
                <c:pt idx="2445" formatCode="_(&quot;$&quot;* #,##0_);_(&quot;$&quot;* \(#,##0\);_(&quot;$&quot;* &quot;-&quot;??_);_(@_)">
                  <c:v>1.4096818422877497</c:v>
                </c:pt>
                <c:pt idx="2446" formatCode="_(&quot;$&quot;* #,##0_);_(&quot;$&quot;* \(#,##0\);_(&quot;$&quot;* &quot;-&quot;??_);_(@_)">
                  <c:v>0</c:v>
                </c:pt>
                <c:pt idx="2447" formatCode="_(&quot;$&quot;* #,##0_);_(&quot;$&quot;* \(#,##0\);_(&quot;$&quot;* &quot;-&quot;??_);_(@_)">
                  <c:v>2.2579055508939296</c:v>
                </c:pt>
                <c:pt idx="2448" formatCode="_(&quot;$&quot;* #,##0_);_(&quot;$&quot;* \(#,##0\);_(&quot;$&quot;* &quot;-&quot;??_);_(@_)">
                  <c:v>16.933003712653072</c:v>
                </c:pt>
                <c:pt idx="2449" formatCode="_(&quot;$&quot;* #,##0_);_(&quot;$&quot;* \(#,##0\);_(&quot;$&quot;* &quot;-&quot;??_);_(@_)">
                  <c:v>29.038684783701125</c:v>
                </c:pt>
                <c:pt idx="2450" formatCode="_(&quot;$&quot;* #,##0_);_(&quot;$&quot;* \(#,##0\);_(&quot;$&quot;* &quot;-&quot;??_);_(@_)">
                  <c:v>23.210771944134141</c:v>
                </c:pt>
                <c:pt idx="2451" formatCode="_(&quot;$&quot;* #,##0_);_(&quot;$&quot;* \(#,##0\);_(&quot;$&quot;* &quot;-&quot;??_);_(@_)">
                  <c:v>34.995968961840319</c:v>
                </c:pt>
                <c:pt idx="2452" formatCode="_(&quot;$&quot;* #,##0_);_(&quot;$&quot;* \(#,##0\);_(&quot;$&quot;* &quot;-&quot;??_);_(@_)">
                  <c:v>0</c:v>
                </c:pt>
                <c:pt idx="2453" formatCode="_(&quot;$&quot;* #,##0_);_(&quot;$&quot;* \(#,##0\);_(&quot;$&quot;* &quot;-&quot;??_);_(@_)">
                  <c:v>10.800881886778427</c:v>
                </c:pt>
                <c:pt idx="2454" formatCode="_(&quot;$&quot;* #,##0_);_(&quot;$&quot;* \(#,##0\);_(&quot;$&quot;* &quot;-&quot;??_);_(@_)">
                  <c:v>1.4694679457066664</c:v>
                </c:pt>
                <c:pt idx="2455" formatCode="_(&quot;$&quot;* #,##0_);_(&quot;$&quot;* \(#,##0\);_(&quot;$&quot;* &quot;-&quot;??_);_(@_)">
                  <c:v>0</c:v>
                </c:pt>
                <c:pt idx="2456" formatCode="_(&quot;$&quot;* #,##0_);_(&quot;$&quot;* \(#,##0\);_(&quot;$&quot;* &quot;-&quot;??_);_(@_)">
                  <c:v>17.378527338947197</c:v>
                </c:pt>
                <c:pt idx="2457" formatCode="_(&quot;$&quot;* #,##0_);_(&quot;$&quot;* \(#,##0\);_(&quot;$&quot;* &quot;-&quot;??_);_(@_)">
                  <c:v>0</c:v>
                </c:pt>
                <c:pt idx="2458" formatCode="_(&quot;$&quot;* #,##0_);_(&quot;$&quot;* \(#,##0\);_(&quot;$&quot;* &quot;-&quot;??_);_(@_)">
                  <c:v>37.294529711648984</c:v>
                </c:pt>
                <c:pt idx="2459" formatCode="_(&quot;$&quot;* #,##0_);_(&quot;$&quot;* \(#,##0\);_(&quot;$&quot;* &quot;-&quot;??_);_(@_)">
                  <c:v>82.091890335532085</c:v>
                </c:pt>
                <c:pt idx="2460" formatCode="_(&quot;$&quot;* #,##0_);_(&quot;$&quot;* \(#,##0\);_(&quot;$&quot;* &quot;-&quot;??_);_(@_)">
                  <c:v>24.018893477721836</c:v>
                </c:pt>
                <c:pt idx="2461" formatCode="_(&quot;$&quot;* #,##0_);_(&quot;$&quot;* \(#,##0\);_(&quot;$&quot;* &quot;-&quot;??_);_(@_)">
                  <c:v>43.973539719192686</c:v>
                </c:pt>
                <c:pt idx="2462" formatCode="_(&quot;$&quot;* #,##0_);_(&quot;$&quot;* \(#,##0\);_(&quot;$&quot;* &quot;-&quot;??_);_(@_)">
                  <c:v>17.236980402019132</c:v>
                </c:pt>
                <c:pt idx="2463" formatCode="_(&quot;$&quot;* #,##0_);_(&quot;$&quot;* \(#,##0\);_(&quot;$&quot;* &quot;-&quot;??_);_(@_)">
                  <c:v>7.0786842487165114</c:v>
                </c:pt>
                <c:pt idx="2464" formatCode="_(&quot;$&quot;* #,##0_);_(&quot;$&quot;* \(#,##0\);_(&quot;$&quot;* &quot;-&quot;??_);_(@_)">
                  <c:v>28.406636776163925</c:v>
                </c:pt>
                <c:pt idx="2465" formatCode="_(&quot;$&quot;* #,##0_);_(&quot;$&quot;* \(#,##0\);_(&quot;$&quot;* &quot;-&quot;??_);_(@_)">
                  <c:v>0</c:v>
                </c:pt>
                <c:pt idx="2466" formatCode="_(&quot;$&quot;* #,##0_);_(&quot;$&quot;* \(#,##0\);_(&quot;$&quot;* &quot;-&quot;??_);_(@_)">
                  <c:v>0</c:v>
                </c:pt>
                <c:pt idx="2467" formatCode="_(&quot;$&quot;* #,##0_);_(&quot;$&quot;* \(#,##0\);_(&quot;$&quot;* &quot;-&quot;??_);_(@_)">
                  <c:v>55.294247674495764</c:v>
                </c:pt>
                <c:pt idx="2468" formatCode="_(&quot;$&quot;* #,##0_);_(&quot;$&quot;* \(#,##0\);_(&quot;$&quot;* &quot;-&quot;??_);_(@_)">
                  <c:v>21.285200716679224</c:v>
                </c:pt>
                <c:pt idx="2469" formatCode="_(&quot;$&quot;* #,##0_);_(&quot;$&quot;* \(#,##0\);_(&quot;$&quot;* &quot;-&quot;??_);_(@_)">
                  <c:v>36.308855383888023</c:v>
                </c:pt>
                <c:pt idx="2470" formatCode="_(&quot;$&quot;* #,##0_);_(&quot;$&quot;* \(#,##0\);_(&quot;$&quot;* &quot;-&quot;??_);_(@_)">
                  <c:v>16.175311970098988</c:v>
                </c:pt>
                <c:pt idx="2471" formatCode="_(&quot;$&quot;* #,##0_);_(&quot;$&quot;* \(#,##0\);_(&quot;$&quot;* &quot;-&quot;??_);_(@_)">
                  <c:v>0</c:v>
                </c:pt>
                <c:pt idx="2472" formatCode="_(&quot;$&quot;* #,##0_);_(&quot;$&quot;* \(#,##0\);_(&quot;$&quot;* &quot;-&quot;??_);_(@_)">
                  <c:v>52.393105824455951</c:v>
                </c:pt>
                <c:pt idx="2473" formatCode="_(&quot;$&quot;* #,##0_);_(&quot;$&quot;* \(#,##0\);_(&quot;$&quot;* &quot;-&quot;??_);_(@_)">
                  <c:v>65.253370740306508</c:v>
                </c:pt>
                <c:pt idx="2474" formatCode="_(&quot;$&quot;* #,##0_);_(&quot;$&quot;* \(#,##0\);_(&quot;$&quot;* &quot;-&quot;??_);_(@_)">
                  <c:v>4.4457659427971521</c:v>
                </c:pt>
                <c:pt idx="2475" formatCode="_(&quot;$&quot;* #,##0_);_(&quot;$&quot;* \(#,##0\);_(&quot;$&quot;* &quot;-&quot;??_);_(@_)">
                  <c:v>16.31066118641257</c:v>
                </c:pt>
                <c:pt idx="2476" formatCode="_(&quot;$&quot;* #,##0_);_(&quot;$&quot;* \(#,##0\);_(&quot;$&quot;* &quot;-&quot;??_);_(@_)">
                  <c:v>23.102328796484386</c:v>
                </c:pt>
                <c:pt idx="2477" formatCode="_(&quot;$&quot;* #,##0_);_(&quot;$&quot;* \(#,##0\);_(&quot;$&quot;* &quot;-&quot;??_);_(@_)">
                  <c:v>80.383689677524089</c:v>
                </c:pt>
                <c:pt idx="2478" formatCode="_(&quot;$&quot;* #,##0_);_(&quot;$&quot;* \(#,##0\);_(&quot;$&quot;* &quot;-&quot;??_);_(@_)">
                  <c:v>0</c:v>
                </c:pt>
                <c:pt idx="2479" formatCode="_(&quot;$&quot;* #,##0_);_(&quot;$&quot;* \(#,##0\);_(&quot;$&quot;* &quot;-&quot;??_);_(@_)">
                  <c:v>27.361172398860973</c:v>
                </c:pt>
                <c:pt idx="2480" formatCode="_(&quot;$&quot;* #,##0_);_(&quot;$&quot;* \(#,##0\);_(&quot;$&quot;* &quot;-&quot;??_);_(@_)">
                  <c:v>33.117284360098019</c:v>
                </c:pt>
                <c:pt idx="2481" formatCode="_(&quot;$&quot;* #,##0_);_(&quot;$&quot;* \(#,##0\);_(&quot;$&quot;* &quot;-&quot;??_);_(@_)">
                  <c:v>4.7711243844786386</c:v>
                </c:pt>
                <c:pt idx="2482" formatCode="_(&quot;$&quot;* #,##0_);_(&quot;$&quot;* \(#,##0\);_(&quot;$&quot;* &quot;-&quot;??_);_(@_)">
                  <c:v>26.752539200981097</c:v>
                </c:pt>
                <c:pt idx="2483" formatCode="_(&quot;$&quot;* #,##0_);_(&quot;$&quot;* \(#,##0\);_(&quot;$&quot;* &quot;-&quot;??_);_(@_)">
                  <c:v>37.094191283424614</c:v>
                </c:pt>
                <c:pt idx="2484" formatCode="_(&quot;$&quot;* #,##0_);_(&quot;$&quot;* \(#,##0\);_(&quot;$&quot;* &quot;-&quot;??_);_(@_)">
                  <c:v>69.868306801235519</c:v>
                </c:pt>
                <c:pt idx="2485" formatCode="_(&quot;$&quot;* #,##0_);_(&quot;$&quot;* \(#,##0\);_(&quot;$&quot;* &quot;-&quot;??_);_(@_)">
                  <c:v>18.020193292257826</c:v>
                </c:pt>
                <c:pt idx="2486" formatCode="_(&quot;$&quot;* #,##0_);_(&quot;$&quot;* \(#,##0\);_(&quot;$&quot;* &quot;-&quot;??_);_(@_)">
                  <c:v>18.579420393578403</c:v>
                </c:pt>
                <c:pt idx="2487" formatCode="_(&quot;$&quot;* #,##0_);_(&quot;$&quot;* \(#,##0\);_(&quot;$&quot;* &quot;-&quot;??_);_(@_)">
                  <c:v>9.705081465506483</c:v>
                </c:pt>
                <c:pt idx="2488" formatCode="_(&quot;$&quot;* #,##0_);_(&quot;$&quot;* \(#,##0\);_(&quot;$&quot;* &quot;-&quot;??_);_(@_)">
                  <c:v>31.417296216285454</c:v>
                </c:pt>
                <c:pt idx="2489" formatCode="_(&quot;$&quot;* #,##0_);_(&quot;$&quot;* \(#,##0\);_(&quot;$&quot;* &quot;-&quot;??_);_(@_)">
                  <c:v>26.207362724270507</c:v>
                </c:pt>
                <c:pt idx="2490" formatCode="_(&quot;$&quot;* #,##0_);_(&quot;$&quot;* \(#,##0\);_(&quot;$&quot;* &quot;-&quot;??_);_(@_)">
                  <c:v>22.19932919323967</c:v>
                </c:pt>
                <c:pt idx="2491" formatCode="_(&quot;$&quot;* #,##0_);_(&quot;$&quot;* \(#,##0\);_(&quot;$&quot;* &quot;-&quot;??_);_(@_)">
                  <c:v>0</c:v>
                </c:pt>
                <c:pt idx="2492" formatCode="_(&quot;$&quot;* #,##0_);_(&quot;$&quot;* \(#,##0\);_(&quot;$&quot;* &quot;-&quot;??_);_(@_)">
                  <c:v>0</c:v>
                </c:pt>
                <c:pt idx="2493" formatCode="_(&quot;$&quot;* #,##0_);_(&quot;$&quot;* \(#,##0\);_(&quot;$&quot;* &quot;-&quot;??_);_(@_)">
                  <c:v>0</c:v>
                </c:pt>
                <c:pt idx="2494" formatCode="_(&quot;$&quot;* #,##0_);_(&quot;$&quot;* \(#,##0\);_(&quot;$&quot;* &quot;-&quot;??_);_(@_)">
                  <c:v>0</c:v>
                </c:pt>
                <c:pt idx="2495" formatCode="_(&quot;$&quot;* #,##0_);_(&quot;$&quot;* \(#,##0\);_(&quot;$&quot;* &quot;-&quot;??_);_(@_)">
                  <c:v>0</c:v>
                </c:pt>
                <c:pt idx="2496" formatCode="_(&quot;$&quot;* #,##0_);_(&quot;$&quot;* \(#,##0\);_(&quot;$&quot;* &quot;-&quot;??_);_(@_)">
                  <c:v>0</c:v>
                </c:pt>
                <c:pt idx="2497" formatCode="_(&quot;$&quot;* #,##0_);_(&quot;$&quot;* \(#,##0\);_(&quot;$&quot;* &quot;-&quot;??_);_(@_)">
                  <c:v>7.8165088941874501</c:v>
                </c:pt>
                <c:pt idx="2498" formatCode="_(&quot;$&quot;* #,##0_);_(&quot;$&quot;* \(#,##0\);_(&quot;$&quot;* &quot;-&quot;??_);_(@_)">
                  <c:v>29.016932161539778</c:v>
                </c:pt>
                <c:pt idx="2499" formatCode="_(&quot;$&quot;* #,##0_);_(&quot;$&quot;* \(#,##0\);_(&quot;$&quot;* &quot;-&quot;??_);_(@_)">
                  <c:v>32.451691809626091</c:v>
                </c:pt>
                <c:pt idx="2500" formatCode="_(&quot;$&quot;* #,##0_);_(&quot;$&quot;* \(#,##0\);_(&quot;$&quot;* &quot;-&quot;??_);_(@_)">
                  <c:v>30.462265283581814</c:v>
                </c:pt>
                <c:pt idx="2501" formatCode="_(&quot;$&quot;* #,##0_);_(&quot;$&quot;* \(#,##0\);_(&quot;$&quot;* &quot;-&quot;??_);_(@_)">
                  <c:v>59.359276635074032</c:v>
                </c:pt>
                <c:pt idx="2502" formatCode="_(&quot;$&quot;* #,##0_);_(&quot;$&quot;* \(#,##0\);_(&quot;$&quot;* &quot;-&quot;??_);_(@_)">
                  <c:v>2.7360399056230502</c:v>
                </c:pt>
                <c:pt idx="2503" formatCode="_(&quot;$&quot;* #,##0_);_(&quot;$&quot;* \(#,##0\);_(&quot;$&quot;* &quot;-&quot;??_);_(@_)">
                  <c:v>12.998809954819556</c:v>
                </c:pt>
                <c:pt idx="2504" formatCode="_(&quot;$&quot;* #,##0_);_(&quot;$&quot;* \(#,##0\);_(&quot;$&quot;* &quot;-&quot;??_);_(@_)">
                  <c:v>0</c:v>
                </c:pt>
                <c:pt idx="2505" formatCode="_(&quot;$&quot;* #,##0_);_(&quot;$&quot;* \(#,##0\);_(&quot;$&quot;* &quot;-&quot;??_);_(@_)">
                  <c:v>0</c:v>
                </c:pt>
                <c:pt idx="2506" formatCode="_(&quot;$&quot;* #,##0_);_(&quot;$&quot;* \(#,##0\);_(&quot;$&quot;* &quot;-&quot;??_);_(@_)">
                  <c:v>33.447220862221371</c:v>
                </c:pt>
                <c:pt idx="2507" formatCode="_(&quot;$&quot;* #,##0_);_(&quot;$&quot;* \(#,##0\);_(&quot;$&quot;* &quot;-&quot;??_);_(@_)">
                  <c:v>9.699644075108008</c:v>
                </c:pt>
                <c:pt idx="2508" formatCode="_(&quot;$&quot;* #,##0_);_(&quot;$&quot;* \(#,##0\);_(&quot;$&quot;* &quot;-&quot;??_);_(@_)">
                  <c:v>16.421826635990133</c:v>
                </c:pt>
                <c:pt idx="2509" formatCode="_(&quot;$&quot;* #,##0_);_(&quot;$&quot;* \(#,##0\);_(&quot;$&quot;* &quot;-&quot;??_);_(@_)">
                  <c:v>9.5115915208319173</c:v>
                </c:pt>
                <c:pt idx="2510" formatCode="_(&quot;$&quot;* #,##0_);_(&quot;$&quot;* \(#,##0\);_(&quot;$&quot;* &quot;-&quot;??_);_(@_)">
                  <c:v>11.417871412360448</c:v>
                </c:pt>
                <c:pt idx="2511" formatCode="_(&quot;$&quot;* #,##0_);_(&quot;$&quot;* \(#,##0\);_(&quot;$&quot;* &quot;-&quot;??_);_(@_)">
                  <c:v>9.7436093956568683</c:v>
                </c:pt>
                <c:pt idx="2512" formatCode="_(&quot;$&quot;* #,##0_);_(&quot;$&quot;* \(#,##0\);_(&quot;$&quot;* &quot;-&quot;??_);_(@_)">
                  <c:v>0</c:v>
                </c:pt>
                <c:pt idx="2513" formatCode="_(&quot;$&quot;* #,##0_);_(&quot;$&quot;* \(#,##0\);_(&quot;$&quot;* &quot;-&quot;??_);_(@_)">
                  <c:v>34.259069311830693</c:v>
                </c:pt>
                <c:pt idx="2514" formatCode="_(&quot;$&quot;* #,##0_);_(&quot;$&quot;* \(#,##0\);_(&quot;$&quot;* &quot;-&quot;??_);_(@_)">
                  <c:v>15.704080630066809</c:v>
                </c:pt>
                <c:pt idx="2515" formatCode="_(&quot;$&quot;* #,##0_);_(&quot;$&quot;* \(#,##0\);_(&quot;$&quot;* &quot;-&quot;??_);_(@_)">
                  <c:v>15.249420917325271</c:v>
                </c:pt>
                <c:pt idx="2516" formatCode="_(&quot;$&quot;* #,##0_);_(&quot;$&quot;* \(#,##0\);_(&quot;$&quot;* &quot;-&quot;??_);_(@_)">
                  <c:v>9.9916979560872345</c:v>
                </c:pt>
                <c:pt idx="2517" formatCode="_(&quot;$&quot;* #,##0_);_(&quot;$&quot;* \(#,##0\);_(&quot;$&quot;* &quot;-&quot;??_);_(@_)">
                  <c:v>49.468837391671421</c:v>
                </c:pt>
                <c:pt idx="2518" formatCode="_(&quot;$&quot;* #,##0_);_(&quot;$&quot;* \(#,##0\);_(&quot;$&quot;* &quot;-&quot;??_);_(@_)">
                  <c:v>0</c:v>
                </c:pt>
                <c:pt idx="2519" formatCode="_(&quot;$&quot;* #,##0_);_(&quot;$&quot;* \(#,##0\);_(&quot;$&quot;* &quot;-&quot;??_);_(@_)">
                  <c:v>64.579294603152789</c:v>
                </c:pt>
                <c:pt idx="2520" formatCode="_(&quot;$&quot;* #,##0_);_(&quot;$&quot;* \(#,##0\);_(&quot;$&quot;* &quot;-&quot;??_);_(@_)">
                  <c:v>0</c:v>
                </c:pt>
                <c:pt idx="2521" formatCode="_(&quot;$&quot;* #,##0_);_(&quot;$&quot;* \(#,##0\);_(&quot;$&quot;* &quot;-&quot;??_);_(@_)">
                  <c:v>38.77331795719396</c:v>
                </c:pt>
                <c:pt idx="2522" formatCode="_(&quot;$&quot;* #,##0_);_(&quot;$&quot;* \(#,##0\);_(&quot;$&quot;* &quot;-&quot;??_);_(@_)">
                  <c:v>0</c:v>
                </c:pt>
                <c:pt idx="2523" formatCode="_(&quot;$&quot;* #,##0_);_(&quot;$&quot;* \(#,##0\);_(&quot;$&quot;* &quot;-&quot;??_);_(@_)">
                  <c:v>7.9669900807521072</c:v>
                </c:pt>
                <c:pt idx="2524" formatCode="_(&quot;$&quot;* #,##0_);_(&quot;$&quot;* \(#,##0\);_(&quot;$&quot;* &quot;-&quot;??_);_(@_)">
                  <c:v>0.92112767500701587</c:v>
                </c:pt>
                <c:pt idx="2525" formatCode="_(&quot;$&quot;* #,##0_);_(&quot;$&quot;* \(#,##0\);_(&quot;$&quot;* &quot;-&quot;??_);_(@_)">
                  <c:v>0</c:v>
                </c:pt>
                <c:pt idx="2526" formatCode="_(&quot;$&quot;* #,##0_);_(&quot;$&quot;* \(#,##0\);_(&quot;$&quot;* &quot;-&quot;??_);_(@_)">
                  <c:v>31.981934039152659</c:v>
                </c:pt>
                <c:pt idx="2527" formatCode="_(&quot;$&quot;* #,##0_);_(&quot;$&quot;* \(#,##0\);_(&quot;$&quot;* &quot;-&quot;??_);_(@_)">
                  <c:v>0</c:v>
                </c:pt>
                <c:pt idx="2528" formatCode="_(&quot;$&quot;* #,##0_);_(&quot;$&quot;* \(#,##0\);_(&quot;$&quot;* &quot;-&quot;??_);_(@_)">
                  <c:v>0.57102144006969979</c:v>
                </c:pt>
                <c:pt idx="2529" formatCode="_(&quot;$&quot;* #,##0_);_(&quot;$&quot;* \(#,##0\);_(&quot;$&quot;* &quot;-&quot;??_);_(@_)">
                  <c:v>27.902694172184962</c:v>
                </c:pt>
                <c:pt idx="2530" formatCode="_(&quot;$&quot;* #,##0_);_(&quot;$&quot;* \(#,##0\);_(&quot;$&quot;* &quot;-&quot;??_);_(@_)">
                  <c:v>38.18553878806577</c:v>
                </c:pt>
                <c:pt idx="2531" formatCode="_(&quot;$&quot;* #,##0_);_(&quot;$&quot;* \(#,##0\);_(&quot;$&quot;* &quot;-&quot;??_);_(@_)">
                  <c:v>17.717760885190881</c:v>
                </c:pt>
                <c:pt idx="2532" formatCode="_(&quot;$&quot;* #,##0_);_(&quot;$&quot;* \(#,##0\);_(&quot;$&quot;* &quot;-&quot;??_);_(@_)">
                  <c:v>14.25702690776626</c:v>
                </c:pt>
                <c:pt idx="2533" formatCode="_(&quot;$&quot;* #,##0_);_(&quot;$&quot;* \(#,##0\);_(&quot;$&quot;* &quot;-&quot;??_);_(@_)">
                  <c:v>47.904359544263741</c:v>
                </c:pt>
                <c:pt idx="2534" formatCode="_(&quot;$&quot;* #,##0_);_(&quot;$&quot;* \(#,##0\);_(&quot;$&quot;* &quot;-&quot;??_);_(@_)">
                  <c:v>1.0212687399894576</c:v>
                </c:pt>
                <c:pt idx="2535" formatCode="_(&quot;$&quot;* #,##0_);_(&quot;$&quot;* \(#,##0\);_(&quot;$&quot;* &quot;-&quot;??_);_(@_)">
                  <c:v>3.2433346007337938</c:v>
                </c:pt>
                <c:pt idx="2536" formatCode="_(&quot;$&quot;* #,##0_);_(&quot;$&quot;* \(#,##0\);_(&quot;$&quot;* &quot;-&quot;??_);_(@_)">
                  <c:v>6.389967123206759</c:v>
                </c:pt>
                <c:pt idx="2537" formatCode="_(&quot;$&quot;* #,##0_);_(&quot;$&quot;* \(#,##0\);_(&quot;$&quot;* &quot;-&quot;??_);_(@_)">
                  <c:v>0</c:v>
                </c:pt>
                <c:pt idx="2538" formatCode="_(&quot;$&quot;* #,##0_);_(&quot;$&quot;* \(#,##0\);_(&quot;$&quot;* &quot;-&quot;??_);_(@_)">
                  <c:v>4.3439149337625063</c:v>
                </c:pt>
                <c:pt idx="2539" formatCode="_(&quot;$&quot;* #,##0_);_(&quot;$&quot;* \(#,##0\);_(&quot;$&quot;* &quot;-&quot;??_);_(@_)">
                  <c:v>25.670078277127615</c:v>
                </c:pt>
                <c:pt idx="2540" formatCode="_(&quot;$&quot;* #,##0_);_(&quot;$&quot;* \(#,##0\);_(&quot;$&quot;* &quot;-&quot;??_);_(@_)">
                  <c:v>2.1137506255604017</c:v>
                </c:pt>
                <c:pt idx="2541" formatCode="_(&quot;$&quot;* #,##0_);_(&quot;$&quot;* \(#,##0\);_(&quot;$&quot;* &quot;-&quot;??_);_(@_)">
                  <c:v>0</c:v>
                </c:pt>
                <c:pt idx="2542" formatCode="_(&quot;$&quot;* #,##0_);_(&quot;$&quot;* \(#,##0\);_(&quot;$&quot;* &quot;-&quot;??_);_(@_)">
                  <c:v>0</c:v>
                </c:pt>
                <c:pt idx="2543" formatCode="_(&quot;$&quot;* #,##0_);_(&quot;$&quot;* \(#,##0\);_(&quot;$&quot;* &quot;-&quot;??_);_(@_)">
                  <c:v>39.78147227629313</c:v>
                </c:pt>
                <c:pt idx="2544" formatCode="_(&quot;$&quot;* #,##0_);_(&quot;$&quot;* \(#,##0\);_(&quot;$&quot;* &quot;-&quot;??_);_(@_)">
                  <c:v>58.591797792693448</c:v>
                </c:pt>
                <c:pt idx="2545" formatCode="_(&quot;$&quot;* #,##0_);_(&quot;$&quot;* \(#,##0\);_(&quot;$&quot;* &quot;-&quot;??_);_(@_)">
                  <c:v>1.2504878683888236</c:v>
                </c:pt>
                <c:pt idx="2546" formatCode="_(&quot;$&quot;* #,##0_);_(&quot;$&quot;* \(#,##0\);_(&quot;$&quot;* &quot;-&quot;??_);_(@_)">
                  <c:v>13.473192299557322</c:v>
                </c:pt>
                <c:pt idx="2547" formatCode="_(&quot;$&quot;* #,##0_);_(&quot;$&quot;* \(#,##0\);_(&quot;$&quot;* &quot;-&quot;??_);_(@_)">
                  <c:v>12.478899639904924</c:v>
                </c:pt>
                <c:pt idx="2548" formatCode="_(&quot;$&quot;* #,##0_);_(&quot;$&quot;* \(#,##0\);_(&quot;$&quot;* &quot;-&quot;??_);_(@_)">
                  <c:v>0</c:v>
                </c:pt>
                <c:pt idx="2549" formatCode="_(&quot;$&quot;* #,##0_);_(&quot;$&quot;* \(#,##0\);_(&quot;$&quot;* &quot;-&quot;??_);_(@_)">
                  <c:v>13.195115855889064</c:v>
                </c:pt>
                <c:pt idx="2550" formatCode="_(&quot;$&quot;* #,##0_);_(&quot;$&quot;* \(#,##0\);_(&quot;$&quot;* &quot;-&quot;??_);_(@_)">
                  <c:v>62.086879614575388</c:v>
                </c:pt>
                <c:pt idx="2551" formatCode="_(&quot;$&quot;* #,##0_);_(&quot;$&quot;* \(#,##0\);_(&quot;$&quot;* &quot;-&quot;??_);_(@_)">
                  <c:v>0</c:v>
                </c:pt>
                <c:pt idx="2552" formatCode="_(&quot;$&quot;* #,##0_);_(&quot;$&quot;* \(#,##0\);_(&quot;$&quot;* &quot;-&quot;??_);_(@_)">
                  <c:v>1.9937752461223126</c:v>
                </c:pt>
                <c:pt idx="2553" formatCode="_(&quot;$&quot;* #,##0_);_(&quot;$&quot;* \(#,##0\);_(&quot;$&quot;* &quot;-&quot;??_);_(@_)">
                  <c:v>0</c:v>
                </c:pt>
                <c:pt idx="2554" formatCode="_(&quot;$&quot;* #,##0_);_(&quot;$&quot;* \(#,##0\);_(&quot;$&quot;* &quot;-&quot;??_);_(@_)">
                  <c:v>36.049004306065392</c:v>
                </c:pt>
                <c:pt idx="2555" formatCode="_(&quot;$&quot;* #,##0_);_(&quot;$&quot;* \(#,##0\);_(&quot;$&quot;* &quot;-&quot;??_);_(@_)">
                  <c:v>9.8883608337112232</c:v>
                </c:pt>
                <c:pt idx="2556" formatCode="_(&quot;$&quot;* #,##0_);_(&quot;$&quot;* \(#,##0\);_(&quot;$&quot;* &quot;-&quot;??_);_(@_)">
                  <c:v>47.066105994537068</c:v>
                </c:pt>
                <c:pt idx="2557" formatCode="_(&quot;$&quot;* #,##0_);_(&quot;$&quot;* \(#,##0\);_(&quot;$&quot;* &quot;-&quot;??_);_(@_)">
                  <c:v>0</c:v>
                </c:pt>
                <c:pt idx="2558" formatCode="_(&quot;$&quot;* #,##0_);_(&quot;$&quot;* \(#,##0\);_(&quot;$&quot;* &quot;-&quot;??_);_(@_)">
                  <c:v>11.730039576592988</c:v>
                </c:pt>
                <c:pt idx="2559" formatCode="_(&quot;$&quot;* #,##0_);_(&quot;$&quot;* \(#,##0\);_(&quot;$&quot;* &quot;-&quot;??_);_(@_)">
                  <c:v>0</c:v>
                </c:pt>
                <c:pt idx="2560" formatCode="_(&quot;$&quot;* #,##0_);_(&quot;$&quot;* \(#,##0\);_(&quot;$&quot;* &quot;-&quot;??_);_(@_)">
                  <c:v>4.5317271136011286</c:v>
                </c:pt>
                <c:pt idx="2561" formatCode="_(&quot;$&quot;* #,##0_);_(&quot;$&quot;* \(#,##0\);_(&quot;$&quot;* &quot;-&quot;??_);_(@_)">
                  <c:v>8.7190912690041031</c:v>
                </c:pt>
                <c:pt idx="2562" formatCode="_(&quot;$&quot;* #,##0_);_(&quot;$&quot;* \(#,##0\);_(&quot;$&quot;* &quot;-&quot;??_);_(@_)">
                  <c:v>6.841071732990307</c:v>
                </c:pt>
                <c:pt idx="2563" formatCode="_(&quot;$&quot;* #,##0_);_(&quot;$&quot;* \(#,##0\);_(&quot;$&quot;* &quot;-&quot;??_);_(@_)">
                  <c:v>3.822480452896023</c:v>
                </c:pt>
                <c:pt idx="2564" formatCode="_(&quot;$&quot;* #,##0_);_(&quot;$&quot;* \(#,##0\);_(&quot;$&quot;* &quot;-&quot;??_);_(@_)">
                  <c:v>36.912024549421339</c:v>
                </c:pt>
                <c:pt idx="2565" formatCode="_(&quot;$&quot;* #,##0_);_(&quot;$&quot;* \(#,##0\);_(&quot;$&quot;* &quot;-&quot;??_);_(@_)">
                  <c:v>17.749099667007695</c:v>
                </c:pt>
                <c:pt idx="2566" formatCode="_(&quot;$&quot;* #,##0_);_(&quot;$&quot;* \(#,##0\);_(&quot;$&quot;* &quot;-&quot;??_);_(@_)">
                  <c:v>16.828634457556067</c:v>
                </c:pt>
                <c:pt idx="2567" formatCode="_(&quot;$&quot;* #,##0_);_(&quot;$&quot;* \(#,##0\);_(&quot;$&quot;* &quot;-&quot;??_);_(@_)">
                  <c:v>26.2733333024232</c:v>
                </c:pt>
                <c:pt idx="2568" formatCode="_(&quot;$&quot;* #,##0_);_(&quot;$&quot;* \(#,##0\);_(&quot;$&quot;* &quot;-&quot;??_);_(@_)">
                  <c:v>16.083809921935963</c:v>
                </c:pt>
                <c:pt idx="2569" formatCode="_(&quot;$&quot;* #,##0_);_(&quot;$&quot;* \(#,##0\);_(&quot;$&quot;* &quot;-&quot;??_);_(@_)">
                  <c:v>0</c:v>
                </c:pt>
                <c:pt idx="2570" formatCode="_(&quot;$&quot;* #,##0_);_(&quot;$&quot;* \(#,##0\);_(&quot;$&quot;* &quot;-&quot;??_);_(@_)">
                  <c:v>0</c:v>
                </c:pt>
                <c:pt idx="2571" formatCode="_(&quot;$&quot;* #,##0_);_(&quot;$&quot;* \(#,##0\);_(&quot;$&quot;* &quot;-&quot;??_);_(@_)">
                  <c:v>21.117236108088409</c:v>
                </c:pt>
                <c:pt idx="2572" formatCode="_(&quot;$&quot;* #,##0_);_(&quot;$&quot;* \(#,##0\);_(&quot;$&quot;* &quot;-&quot;??_);_(@_)">
                  <c:v>0.14010538799507694</c:v>
                </c:pt>
                <c:pt idx="2573" formatCode="_(&quot;$&quot;* #,##0_);_(&quot;$&quot;* \(#,##0\);_(&quot;$&quot;* &quot;-&quot;??_);_(@_)">
                  <c:v>6.3451991370403924</c:v>
                </c:pt>
                <c:pt idx="2574" formatCode="_(&quot;$&quot;* #,##0_);_(&quot;$&quot;* \(#,##0\);_(&quot;$&quot;* &quot;-&quot;??_);_(@_)">
                  <c:v>0</c:v>
                </c:pt>
                <c:pt idx="2575" formatCode="_(&quot;$&quot;* #,##0_);_(&quot;$&quot;* \(#,##0\);_(&quot;$&quot;* &quot;-&quot;??_);_(@_)">
                  <c:v>35.670482177161816</c:v>
                </c:pt>
                <c:pt idx="2576" formatCode="_(&quot;$&quot;* #,##0_);_(&quot;$&quot;* \(#,##0\);_(&quot;$&quot;* &quot;-&quot;??_);_(@_)">
                  <c:v>10.694997265193988</c:v>
                </c:pt>
                <c:pt idx="2577" formatCode="_(&quot;$&quot;* #,##0_);_(&quot;$&quot;* \(#,##0\);_(&quot;$&quot;* &quot;-&quot;??_);_(@_)">
                  <c:v>0</c:v>
                </c:pt>
                <c:pt idx="2578" formatCode="_(&quot;$&quot;* #,##0_);_(&quot;$&quot;* \(#,##0\);_(&quot;$&quot;* &quot;-&quot;??_);_(@_)">
                  <c:v>30.049050532001079</c:v>
                </c:pt>
                <c:pt idx="2579" formatCode="_(&quot;$&quot;* #,##0_);_(&quot;$&quot;* \(#,##0\);_(&quot;$&quot;* &quot;-&quot;??_);_(@_)">
                  <c:v>17.314197565386454</c:v>
                </c:pt>
                <c:pt idx="2580" formatCode="_(&quot;$&quot;* #,##0_);_(&quot;$&quot;* \(#,##0\);_(&quot;$&quot;* &quot;-&quot;??_);_(@_)">
                  <c:v>24.717893717044426</c:v>
                </c:pt>
                <c:pt idx="2581" formatCode="_(&quot;$&quot;* #,##0_);_(&quot;$&quot;* \(#,##0\);_(&quot;$&quot;* &quot;-&quot;??_);_(@_)">
                  <c:v>36.10115482929001</c:v>
                </c:pt>
                <c:pt idx="2582" formatCode="_(&quot;$&quot;* #,##0_);_(&quot;$&quot;* \(#,##0\);_(&quot;$&quot;* &quot;-&quot;??_);_(@_)">
                  <c:v>4.632815023857094</c:v>
                </c:pt>
                <c:pt idx="2583" formatCode="_(&quot;$&quot;* #,##0_);_(&quot;$&quot;* \(#,##0\);_(&quot;$&quot;* &quot;-&quot;??_);_(@_)">
                  <c:v>9.1704986098546915</c:v>
                </c:pt>
                <c:pt idx="2584" formatCode="_(&quot;$&quot;* #,##0_);_(&quot;$&quot;* \(#,##0\);_(&quot;$&quot;* &quot;-&quot;??_);_(@_)">
                  <c:v>0</c:v>
                </c:pt>
                <c:pt idx="2585" formatCode="_(&quot;$&quot;* #,##0_);_(&quot;$&quot;* \(#,##0\);_(&quot;$&quot;* &quot;-&quot;??_);_(@_)">
                  <c:v>33.058565988623457</c:v>
                </c:pt>
                <c:pt idx="2586" formatCode="_(&quot;$&quot;* #,##0_);_(&quot;$&quot;* \(#,##0\);_(&quot;$&quot;* &quot;-&quot;??_);_(@_)">
                  <c:v>18.098346196571221</c:v>
                </c:pt>
                <c:pt idx="2587" formatCode="_(&quot;$&quot;* #,##0_);_(&quot;$&quot;* \(#,##0\);_(&quot;$&quot;* &quot;-&quot;??_);_(@_)">
                  <c:v>3.5002262758007436</c:v>
                </c:pt>
                <c:pt idx="2588" formatCode="_(&quot;$&quot;* #,##0_);_(&quot;$&quot;* \(#,##0\);_(&quot;$&quot;* &quot;-&quot;??_);_(@_)">
                  <c:v>0</c:v>
                </c:pt>
                <c:pt idx="2589" formatCode="_(&quot;$&quot;* #,##0_);_(&quot;$&quot;* \(#,##0\);_(&quot;$&quot;* &quot;-&quot;??_);_(@_)">
                  <c:v>2.1822123212802791</c:v>
                </c:pt>
                <c:pt idx="2590" formatCode="_(&quot;$&quot;* #,##0_);_(&quot;$&quot;* \(#,##0\);_(&quot;$&quot;* &quot;-&quot;??_);_(@_)">
                  <c:v>3.2557652291888761</c:v>
                </c:pt>
                <c:pt idx="2591" formatCode="_(&quot;$&quot;* #,##0_);_(&quot;$&quot;* \(#,##0\);_(&quot;$&quot;* &quot;-&quot;??_);_(@_)">
                  <c:v>16.37999721827277</c:v>
                </c:pt>
                <c:pt idx="2592" formatCode="_(&quot;$&quot;* #,##0_);_(&quot;$&quot;* \(#,##0\);_(&quot;$&quot;* &quot;-&quot;??_);_(@_)">
                  <c:v>0</c:v>
                </c:pt>
                <c:pt idx="2593" formatCode="_(&quot;$&quot;* #,##0_);_(&quot;$&quot;* \(#,##0\);_(&quot;$&quot;* &quot;-&quot;??_);_(@_)">
                  <c:v>27.393890102063679</c:v>
                </c:pt>
                <c:pt idx="2594" formatCode="_(&quot;$&quot;* #,##0_);_(&quot;$&quot;* \(#,##0\);_(&quot;$&quot;* &quot;-&quot;??_);_(@_)">
                  <c:v>15.897262315029201</c:v>
                </c:pt>
                <c:pt idx="2595" formatCode="_(&quot;$&quot;* #,##0_);_(&quot;$&quot;* \(#,##0\);_(&quot;$&quot;* &quot;-&quot;??_);_(@_)">
                  <c:v>13.387405721535067</c:v>
                </c:pt>
                <c:pt idx="2596" formatCode="_(&quot;$&quot;* #,##0_);_(&quot;$&quot;* \(#,##0\);_(&quot;$&quot;* &quot;-&quot;??_);_(@_)">
                  <c:v>21.897778272103427</c:v>
                </c:pt>
                <c:pt idx="2597" formatCode="_(&quot;$&quot;* #,##0_);_(&quot;$&quot;* \(#,##0\);_(&quot;$&quot;* &quot;-&quot;??_);_(@_)">
                  <c:v>0</c:v>
                </c:pt>
                <c:pt idx="2598" formatCode="_(&quot;$&quot;* #,##0_);_(&quot;$&quot;* \(#,##0\);_(&quot;$&quot;* &quot;-&quot;??_);_(@_)">
                  <c:v>5.3968591781386852</c:v>
                </c:pt>
                <c:pt idx="2599" formatCode="_(&quot;$&quot;* #,##0_);_(&quot;$&quot;* \(#,##0\);_(&quot;$&quot;* &quot;-&quot;??_);_(@_)">
                  <c:v>0</c:v>
                </c:pt>
                <c:pt idx="2600" formatCode="_(&quot;$&quot;* #,##0_);_(&quot;$&quot;* \(#,##0\);_(&quot;$&quot;* &quot;-&quot;??_);_(@_)">
                  <c:v>5.7349175784407391</c:v>
                </c:pt>
                <c:pt idx="2601" formatCode="_(&quot;$&quot;* #,##0_);_(&quot;$&quot;* \(#,##0\);_(&quot;$&quot;* &quot;-&quot;??_);_(@_)">
                  <c:v>45.194685164121729</c:v>
                </c:pt>
                <c:pt idx="2602" formatCode="_(&quot;$&quot;* #,##0_);_(&quot;$&quot;* \(#,##0\);_(&quot;$&quot;* &quot;-&quot;??_);_(@_)">
                  <c:v>0</c:v>
                </c:pt>
                <c:pt idx="2603" formatCode="_(&quot;$&quot;* #,##0_);_(&quot;$&quot;* \(#,##0\);_(&quot;$&quot;* &quot;-&quot;??_);_(@_)">
                  <c:v>22.44737427086535</c:v>
                </c:pt>
                <c:pt idx="2604" formatCode="_(&quot;$&quot;* #,##0_);_(&quot;$&quot;* \(#,##0\);_(&quot;$&quot;* &quot;-&quot;??_);_(@_)">
                  <c:v>35.434628390798984</c:v>
                </c:pt>
                <c:pt idx="2605" formatCode="_(&quot;$&quot;* #,##0_);_(&quot;$&quot;* \(#,##0\);_(&quot;$&quot;* &quot;-&quot;??_);_(@_)">
                  <c:v>3.7502886653069414</c:v>
                </c:pt>
                <c:pt idx="2606" formatCode="_(&quot;$&quot;* #,##0_);_(&quot;$&quot;* \(#,##0\);_(&quot;$&quot;* &quot;-&quot;??_);_(@_)">
                  <c:v>4.593454618818825</c:v>
                </c:pt>
                <c:pt idx="2607" formatCode="_(&quot;$&quot;* #,##0_);_(&quot;$&quot;* \(#,##0\);_(&quot;$&quot;* &quot;-&quot;??_);_(@_)">
                  <c:v>0</c:v>
                </c:pt>
                <c:pt idx="2608" formatCode="_(&quot;$&quot;* #,##0_);_(&quot;$&quot;* \(#,##0\);_(&quot;$&quot;* &quot;-&quot;??_);_(@_)">
                  <c:v>13.879160208496256</c:v>
                </c:pt>
                <c:pt idx="2609" formatCode="_(&quot;$&quot;* #,##0_);_(&quot;$&quot;* \(#,##0\);_(&quot;$&quot;* &quot;-&quot;??_);_(@_)">
                  <c:v>0</c:v>
                </c:pt>
                <c:pt idx="2610" formatCode="_(&quot;$&quot;* #,##0_);_(&quot;$&quot;* \(#,##0\);_(&quot;$&quot;* &quot;-&quot;??_);_(@_)">
                  <c:v>6.3547961128614912</c:v>
                </c:pt>
                <c:pt idx="2611" formatCode="_(&quot;$&quot;* #,##0_);_(&quot;$&quot;* \(#,##0\);_(&quot;$&quot;* &quot;-&quot;??_);_(@_)">
                  <c:v>7.7557165250495883</c:v>
                </c:pt>
                <c:pt idx="2612" formatCode="_(&quot;$&quot;* #,##0_);_(&quot;$&quot;* \(#,##0\);_(&quot;$&quot;* &quot;-&quot;??_);_(@_)">
                  <c:v>62.176972361749272</c:v>
                </c:pt>
                <c:pt idx="2613" formatCode="_(&quot;$&quot;* #,##0_);_(&quot;$&quot;* \(#,##0\);_(&quot;$&quot;* &quot;-&quot;??_);_(@_)">
                  <c:v>0</c:v>
                </c:pt>
                <c:pt idx="2614" formatCode="_(&quot;$&quot;* #,##0_);_(&quot;$&quot;* \(#,##0\);_(&quot;$&quot;* &quot;-&quot;??_);_(@_)">
                  <c:v>79.839215360451348</c:v>
                </c:pt>
                <c:pt idx="2615" formatCode="_(&quot;$&quot;* #,##0_);_(&quot;$&quot;* \(#,##0\);_(&quot;$&quot;* &quot;-&quot;??_);_(@_)">
                  <c:v>2.8258622082814275</c:v>
                </c:pt>
                <c:pt idx="2616" formatCode="_(&quot;$&quot;* #,##0_);_(&quot;$&quot;* \(#,##0\);_(&quot;$&quot;* &quot;-&quot;??_);_(@_)">
                  <c:v>36.642290956043915</c:v>
                </c:pt>
                <c:pt idx="2617" formatCode="_(&quot;$&quot;* #,##0_);_(&quot;$&quot;* \(#,##0\);_(&quot;$&quot;* &quot;-&quot;??_);_(@_)">
                  <c:v>58.830864027380542</c:v>
                </c:pt>
                <c:pt idx="2618" formatCode="_(&quot;$&quot;* #,##0_);_(&quot;$&quot;* \(#,##0\);_(&quot;$&quot;* &quot;-&quot;??_);_(@_)">
                  <c:v>5.3058026950095263</c:v>
                </c:pt>
                <c:pt idx="2619" formatCode="_(&quot;$&quot;* #,##0_);_(&quot;$&quot;* \(#,##0\);_(&quot;$&quot;* &quot;-&quot;??_);_(@_)">
                  <c:v>42.390197032043631</c:v>
                </c:pt>
                <c:pt idx="2620" formatCode="_(&quot;$&quot;* #,##0_);_(&quot;$&quot;* \(#,##0\);_(&quot;$&quot;* &quot;-&quot;??_);_(@_)">
                  <c:v>10.127295878988155</c:v>
                </c:pt>
                <c:pt idx="2621" formatCode="_(&quot;$&quot;* #,##0_);_(&quot;$&quot;* \(#,##0\);_(&quot;$&quot;* &quot;-&quot;??_);_(@_)">
                  <c:v>2.8630255579753888E-2</c:v>
                </c:pt>
                <c:pt idx="2622" formatCode="_(&quot;$&quot;* #,##0_);_(&quot;$&quot;* \(#,##0\);_(&quot;$&quot;* &quot;-&quot;??_);_(@_)">
                  <c:v>0</c:v>
                </c:pt>
                <c:pt idx="2623" formatCode="_(&quot;$&quot;* #,##0_);_(&quot;$&quot;* \(#,##0\);_(&quot;$&quot;* &quot;-&quot;??_);_(@_)">
                  <c:v>7.133510734407654</c:v>
                </c:pt>
                <c:pt idx="2624" formatCode="_(&quot;$&quot;* #,##0_);_(&quot;$&quot;* \(#,##0\);_(&quot;$&quot;* &quot;-&quot;??_);_(@_)">
                  <c:v>25.556053059078209</c:v>
                </c:pt>
                <c:pt idx="2625" formatCode="_(&quot;$&quot;* #,##0_);_(&quot;$&quot;* \(#,##0\);_(&quot;$&quot;* &quot;-&quot;??_);_(@_)">
                  <c:v>40.289014401104595</c:v>
                </c:pt>
                <c:pt idx="2626" formatCode="_(&quot;$&quot;* #,##0_);_(&quot;$&quot;* \(#,##0\);_(&quot;$&quot;* &quot;-&quot;??_);_(@_)">
                  <c:v>12.383584288913768</c:v>
                </c:pt>
                <c:pt idx="2627" formatCode="_(&quot;$&quot;* #,##0_);_(&quot;$&quot;* \(#,##0\);_(&quot;$&quot;* &quot;-&quot;??_);_(@_)">
                  <c:v>0</c:v>
                </c:pt>
                <c:pt idx="2628" formatCode="_(&quot;$&quot;* #,##0_);_(&quot;$&quot;* \(#,##0\);_(&quot;$&quot;* &quot;-&quot;??_);_(@_)">
                  <c:v>6.967024721739052</c:v>
                </c:pt>
                <c:pt idx="2629" formatCode="_(&quot;$&quot;* #,##0_);_(&quot;$&quot;* \(#,##0\);_(&quot;$&quot;* &quot;-&quot;??_);_(@_)">
                  <c:v>63.647040468287599</c:v>
                </c:pt>
                <c:pt idx="2630" formatCode="_(&quot;$&quot;* #,##0_);_(&quot;$&quot;* \(#,##0\);_(&quot;$&quot;* &quot;-&quot;??_);_(@_)">
                  <c:v>0</c:v>
                </c:pt>
                <c:pt idx="2631" formatCode="_(&quot;$&quot;* #,##0_);_(&quot;$&quot;* \(#,##0\);_(&quot;$&quot;* &quot;-&quot;??_);_(@_)">
                  <c:v>25.305063113504247</c:v>
                </c:pt>
                <c:pt idx="2632" formatCode="_(&quot;$&quot;* #,##0_);_(&quot;$&quot;* \(#,##0\);_(&quot;$&quot;* &quot;-&quot;??_);_(@_)">
                  <c:v>29.000354129941162</c:v>
                </c:pt>
                <c:pt idx="2633" formatCode="_(&quot;$&quot;* #,##0_);_(&quot;$&quot;* \(#,##0\);_(&quot;$&quot;* &quot;-&quot;??_);_(@_)">
                  <c:v>8.1870941808188498</c:v>
                </c:pt>
                <c:pt idx="2634" formatCode="_(&quot;$&quot;* #,##0_);_(&quot;$&quot;* \(#,##0\);_(&quot;$&quot;* &quot;-&quot;??_);_(@_)">
                  <c:v>0</c:v>
                </c:pt>
                <c:pt idx="2635" formatCode="_(&quot;$&quot;* #,##0_);_(&quot;$&quot;* \(#,##0\);_(&quot;$&quot;* &quot;-&quot;??_);_(@_)">
                  <c:v>28.555533704735655</c:v>
                </c:pt>
                <c:pt idx="2636" formatCode="_(&quot;$&quot;* #,##0_);_(&quot;$&quot;* \(#,##0\);_(&quot;$&quot;* &quot;-&quot;??_);_(@_)">
                  <c:v>17.22796348925532</c:v>
                </c:pt>
                <c:pt idx="2637" formatCode="_(&quot;$&quot;* #,##0_);_(&quot;$&quot;* \(#,##0\);_(&quot;$&quot;* &quot;-&quot;??_);_(@_)">
                  <c:v>12.185042120316698</c:v>
                </c:pt>
                <c:pt idx="2638" formatCode="_(&quot;$&quot;* #,##0_);_(&quot;$&quot;* \(#,##0\);_(&quot;$&quot;* &quot;-&quot;??_);_(@_)">
                  <c:v>28.215062326112296</c:v>
                </c:pt>
                <c:pt idx="2639" formatCode="_(&quot;$&quot;* #,##0_);_(&quot;$&quot;* \(#,##0\);_(&quot;$&quot;* &quot;-&quot;??_);_(@_)">
                  <c:v>0</c:v>
                </c:pt>
                <c:pt idx="2640" formatCode="_(&quot;$&quot;* #,##0_);_(&quot;$&quot;* \(#,##0\);_(&quot;$&quot;* &quot;-&quot;??_);_(@_)">
                  <c:v>68.182660918173482</c:v>
                </c:pt>
                <c:pt idx="2641" formatCode="_(&quot;$&quot;* #,##0_);_(&quot;$&quot;* \(#,##0\);_(&quot;$&quot;* &quot;-&quot;??_);_(@_)">
                  <c:v>18.036807538929683</c:v>
                </c:pt>
                <c:pt idx="2642" formatCode="_(&quot;$&quot;* #,##0_);_(&quot;$&quot;* \(#,##0\);_(&quot;$&quot;* &quot;-&quot;??_);_(@_)">
                  <c:v>7.9023039428168014</c:v>
                </c:pt>
                <c:pt idx="2643" formatCode="_(&quot;$&quot;* #,##0_);_(&quot;$&quot;* \(#,##0\);_(&quot;$&quot;* &quot;-&quot;??_);_(@_)">
                  <c:v>19.145782892869029</c:v>
                </c:pt>
                <c:pt idx="2644" formatCode="_(&quot;$&quot;* #,##0_);_(&quot;$&quot;* \(#,##0\);_(&quot;$&quot;* &quot;-&quot;??_);_(@_)">
                  <c:v>0</c:v>
                </c:pt>
                <c:pt idx="2645" formatCode="_(&quot;$&quot;* #,##0_);_(&quot;$&quot;* \(#,##0\);_(&quot;$&quot;* &quot;-&quot;??_);_(@_)">
                  <c:v>16.02685474005494</c:v>
                </c:pt>
                <c:pt idx="2646" formatCode="_(&quot;$&quot;* #,##0_);_(&quot;$&quot;* \(#,##0\);_(&quot;$&quot;* &quot;-&quot;??_);_(@_)">
                  <c:v>8.8577063521334889</c:v>
                </c:pt>
                <c:pt idx="2647" formatCode="_(&quot;$&quot;* #,##0_);_(&quot;$&quot;* \(#,##0\);_(&quot;$&quot;* &quot;-&quot;??_);_(@_)">
                  <c:v>11.53427617140472</c:v>
                </c:pt>
                <c:pt idx="2648" formatCode="_(&quot;$&quot;* #,##0_);_(&quot;$&quot;* \(#,##0\);_(&quot;$&quot;* &quot;-&quot;??_);_(@_)">
                  <c:v>10.873306839473674</c:v>
                </c:pt>
                <c:pt idx="2649" formatCode="_(&quot;$&quot;* #,##0_);_(&quot;$&quot;* \(#,##0\);_(&quot;$&quot;* &quot;-&quot;??_);_(@_)">
                  <c:v>0</c:v>
                </c:pt>
                <c:pt idx="2650" formatCode="_(&quot;$&quot;* #,##0_);_(&quot;$&quot;* \(#,##0\);_(&quot;$&quot;* &quot;-&quot;??_);_(@_)">
                  <c:v>19.393271346291158</c:v>
                </c:pt>
                <c:pt idx="2651" formatCode="_(&quot;$&quot;* #,##0_);_(&quot;$&quot;* \(#,##0\);_(&quot;$&quot;* &quot;-&quot;??_);_(@_)">
                  <c:v>21.482473410279674</c:v>
                </c:pt>
                <c:pt idx="2652" formatCode="_(&quot;$&quot;* #,##0_);_(&quot;$&quot;* \(#,##0\);_(&quot;$&quot;* &quot;-&quot;??_);_(@_)">
                  <c:v>8.2504589762977822</c:v>
                </c:pt>
                <c:pt idx="2653" formatCode="_(&quot;$&quot;* #,##0_);_(&quot;$&quot;* \(#,##0\);_(&quot;$&quot;* &quot;-&quot;??_);_(@_)">
                  <c:v>16.80538270852648</c:v>
                </c:pt>
                <c:pt idx="2654" formatCode="_(&quot;$&quot;* #,##0_);_(&quot;$&quot;* \(#,##0\);_(&quot;$&quot;* &quot;-&quot;??_);_(@_)">
                  <c:v>3.4421924247900852</c:v>
                </c:pt>
                <c:pt idx="2655" formatCode="_(&quot;$&quot;* #,##0_);_(&quot;$&quot;* \(#,##0\);_(&quot;$&quot;* &quot;-&quot;??_);_(@_)">
                  <c:v>0</c:v>
                </c:pt>
                <c:pt idx="2656" formatCode="_(&quot;$&quot;* #,##0_);_(&quot;$&quot;* \(#,##0\);_(&quot;$&quot;* &quot;-&quot;??_);_(@_)">
                  <c:v>0</c:v>
                </c:pt>
                <c:pt idx="2657" formatCode="_(&quot;$&quot;* #,##0_);_(&quot;$&quot;* \(#,##0\);_(&quot;$&quot;* &quot;-&quot;??_);_(@_)">
                  <c:v>20.367213676589753</c:v>
                </c:pt>
                <c:pt idx="2658" formatCode="_(&quot;$&quot;* #,##0_);_(&quot;$&quot;* \(#,##0\);_(&quot;$&quot;* &quot;-&quot;??_);_(@_)">
                  <c:v>16.419225038454002</c:v>
                </c:pt>
                <c:pt idx="2659" formatCode="_(&quot;$&quot;* #,##0_);_(&quot;$&quot;* \(#,##0\);_(&quot;$&quot;* &quot;-&quot;??_);_(@_)">
                  <c:v>51.798562774109044</c:v>
                </c:pt>
                <c:pt idx="2660" formatCode="_(&quot;$&quot;* #,##0_);_(&quot;$&quot;* \(#,##0\);_(&quot;$&quot;* &quot;-&quot;??_);_(@_)">
                  <c:v>28.222944483707298</c:v>
                </c:pt>
                <c:pt idx="2661" formatCode="_(&quot;$&quot;* #,##0_);_(&quot;$&quot;* \(#,##0\);_(&quot;$&quot;* &quot;-&quot;??_);_(@_)">
                  <c:v>73.577136440340155</c:v>
                </c:pt>
                <c:pt idx="2662" formatCode="_(&quot;$&quot;* #,##0_);_(&quot;$&quot;* \(#,##0\);_(&quot;$&quot;* &quot;-&quot;??_);_(@_)">
                  <c:v>0</c:v>
                </c:pt>
                <c:pt idx="2663" formatCode="_(&quot;$&quot;* #,##0_);_(&quot;$&quot;* \(#,##0\);_(&quot;$&quot;* &quot;-&quot;??_);_(@_)">
                  <c:v>11.823311757164332</c:v>
                </c:pt>
                <c:pt idx="2664" formatCode="_(&quot;$&quot;* #,##0_);_(&quot;$&quot;* \(#,##0\);_(&quot;$&quot;* &quot;-&quot;??_);_(@_)">
                  <c:v>0</c:v>
                </c:pt>
                <c:pt idx="2665" formatCode="_(&quot;$&quot;* #,##0_);_(&quot;$&quot;* \(#,##0\);_(&quot;$&quot;* &quot;-&quot;??_);_(@_)">
                  <c:v>0</c:v>
                </c:pt>
                <c:pt idx="2666" formatCode="_(&quot;$&quot;* #,##0_);_(&quot;$&quot;* \(#,##0\);_(&quot;$&quot;* &quot;-&quot;??_);_(@_)">
                  <c:v>67.020528823939202</c:v>
                </c:pt>
                <c:pt idx="2667" formatCode="_(&quot;$&quot;* #,##0_);_(&quot;$&quot;* \(#,##0\);_(&quot;$&quot;* &quot;-&quot;??_);_(@_)">
                  <c:v>0</c:v>
                </c:pt>
                <c:pt idx="2668" formatCode="_(&quot;$&quot;* #,##0_);_(&quot;$&quot;* \(#,##0\);_(&quot;$&quot;* &quot;-&quot;??_);_(@_)">
                  <c:v>49.434103176811362</c:v>
                </c:pt>
                <c:pt idx="2669" formatCode="_(&quot;$&quot;* #,##0_);_(&quot;$&quot;* \(#,##0\);_(&quot;$&quot;* &quot;-&quot;??_);_(@_)">
                  <c:v>78.744230040123924</c:v>
                </c:pt>
                <c:pt idx="2670" formatCode="_(&quot;$&quot;* #,##0_);_(&quot;$&quot;* \(#,##0\);_(&quot;$&quot;* &quot;-&quot;??_);_(@_)">
                  <c:v>38.839438790881083</c:v>
                </c:pt>
                <c:pt idx="2671" formatCode="_(&quot;$&quot;* #,##0_);_(&quot;$&quot;* \(#,##0\);_(&quot;$&quot;* &quot;-&quot;??_);_(@_)">
                  <c:v>13.118248305047166</c:v>
                </c:pt>
                <c:pt idx="2672" formatCode="_(&quot;$&quot;* #,##0_);_(&quot;$&quot;* \(#,##0\);_(&quot;$&quot;* &quot;-&quot;??_);_(@_)">
                  <c:v>25.605722057337307</c:v>
                </c:pt>
                <c:pt idx="2673" formatCode="_(&quot;$&quot;* #,##0_);_(&quot;$&quot;* \(#,##0\);_(&quot;$&quot;* &quot;-&quot;??_);_(@_)">
                  <c:v>7.9985478239940937</c:v>
                </c:pt>
                <c:pt idx="2674" formatCode="_(&quot;$&quot;* #,##0_);_(&quot;$&quot;* \(#,##0\);_(&quot;$&quot;* &quot;-&quot;??_);_(@_)">
                  <c:v>57.646654931653487</c:v>
                </c:pt>
                <c:pt idx="2675" formatCode="_(&quot;$&quot;* #,##0_);_(&quot;$&quot;* \(#,##0\);_(&quot;$&quot;* &quot;-&quot;??_);_(@_)">
                  <c:v>3.8129315662453771</c:v>
                </c:pt>
                <c:pt idx="2676" formatCode="_(&quot;$&quot;* #,##0_);_(&quot;$&quot;* \(#,##0\);_(&quot;$&quot;* &quot;-&quot;??_);_(@_)">
                  <c:v>0</c:v>
                </c:pt>
                <c:pt idx="2677" formatCode="_(&quot;$&quot;* #,##0_);_(&quot;$&quot;* \(#,##0\);_(&quot;$&quot;* &quot;-&quot;??_);_(@_)">
                  <c:v>33.417512384349408</c:v>
                </c:pt>
                <c:pt idx="2678" formatCode="_(&quot;$&quot;* #,##0_);_(&quot;$&quot;* \(#,##0\);_(&quot;$&quot;* &quot;-&quot;??_);_(@_)">
                  <c:v>21.329496179525499</c:v>
                </c:pt>
                <c:pt idx="2679" formatCode="_(&quot;$&quot;* #,##0_);_(&quot;$&quot;* \(#,##0\);_(&quot;$&quot;* &quot;-&quot;??_);_(@_)">
                  <c:v>32.042551144139537</c:v>
                </c:pt>
                <c:pt idx="2680" formatCode="_(&quot;$&quot;* #,##0_);_(&quot;$&quot;* \(#,##0\);_(&quot;$&quot;* &quot;-&quot;??_);_(@_)">
                  <c:v>20.296295935608679</c:v>
                </c:pt>
                <c:pt idx="2681" formatCode="_(&quot;$&quot;* #,##0_);_(&quot;$&quot;* \(#,##0\);_(&quot;$&quot;* &quot;-&quot;??_);_(@_)">
                  <c:v>3.9722213585487118</c:v>
                </c:pt>
                <c:pt idx="2682" formatCode="_(&quot;$&quot;* #,##0_);_(&quot;$&quot;* \(#,##0\);_(&quot;$&quot;* &quot;-&quot;??_);_(@_)">
                  <c:v>39.923987787133719</c:v>
                </c:pt>
                <c:pt idx="2683" formatCode="_(&quot;$&quot;* #,##0_);_(&quot;$&quot;* \(#,##0\);_(&quot;$&quot;* &quot;-&quot;??_);_(@_)">
                  <c:v>94.396663436332233</c:v>
                </c:pt>
                <c:pt idx="2684" formatCode="_(&quot;$&quot;* #,##0_);_(&quot;$&quot;* \(#,##0\);_(&quot;$&quot;* &quot;-&quot;??_);_(@_)">
                  <c:v>9.0282839765400915</c:v>
                </c:pt>
                <c:pt idx="2685" formatCode="_(&quot;$&quot;* #,##0_);_(&quot;$&quot;* \(#,##0\);_(&quot;$&quot;* &quot;-&quot;??_);_(@_)">
                  <c:v>16.340884978335271</c:v>
                </c:pt>
                <c:pt idx="2686" formatCode="_(&quot;$&quot;* #,##0_);_(&quot;$&quot;* \(#,##0\);_(&quot;$&quot;* &quot;-&quot;??_);_(@_)">
                  <c:v>31.733723284258492</c:v>
                </c:pt>
                <c:pt idx="2687" formatCode="_(&quot;$&quot;* #,##0_);_(&quot;$&quot;* \(#,##0\);_(&quot;$&quot;* &quot;-&quot;??_);_(@_)">
                  <c:v>63.187632893322075</c:v>
                </c:pt>
                <c:pt idx="2688" formatCode="_(&quot;$&quot;* #,##0_);_(&quot;$&quot;* \(#,##0\);_(&quot;$&quot;* &quot;-&quot;??_);_(@_)">
                  <c:v>0</c:v>
                </c:pt>
                <c:pt idx="2689" formatCode="_(&quot;$&quot;* #,##0_);_(&quot;$&quot;* \(#,##0\);_(&quot;$&quot;* &quot;-&quot;??_);_(@_)">
                  <c:v>36.973444126936954</c:v>
                </c:pt>
                <c:pt idx="2690" formatCode="_(&quot;$&quot;* #,##0_);_(&quot;$&quot;* \(#,##0\);_(&quot;$&quot;* &quot;-&quot;??_);_(@_)">
                  <c:v>49.180264678837304</c:v>
                </c:pt>
                <c:pt idx="2691" formatCode="_(&quot;$&quot;* #,##0_);_(&quot;$&quot;* \(#,##0\);_(&quot;$&quot;* &quot;-&quot;??_);_(@_)">
                  <c:v>0</c:v>
                </c:pt>
                <c:pt idx="2692" formatCode="_(&quot;$&quot;* #,##0_);_(&quot;$&quot;* \(#,##0\);_(&quot;$&quot;* &quot;-&quot;??_);_(@_)">
                  <c:v>30.880285436427712</c:v>
                </c:pt>
                <c:pt idx="2693" formatCode="_(&quot;$&quot;* #,##0_);_(&quot;$&quot;* \(#,##0\);_(&quot;$&quot;* &quot;-&quot;??_);_(@_)">
                  <c:v>22.330845666016568</c:v>
                </c:pt>
                <c:pt idx="2694" formatCode="_(&quot;$&quot;* #,##0_);_(&quot;$&quot;* \(#,##0\);_(&quot;$&quot;* &quot;-&quot;??_);_(@_)">
                  <c:v>69.054470891158445</c:v>
                </c:pt>
                <c:pt idx="2695" formatCode="_(&quot;$&quot;* #,##0_);_(&quot;$&quot;* \(#,##0\);_(&quot;$&quot;* &quot;-&quot;??_);_(@_)">
                  <c:v>32.226880669586635</c:v>
                </c:pt>
                <c:pt idx="2696" formatCode="_(&quot;$&quot;* #,##0_);_(&quot;$&quot;* \(#,##0\);_(&quot;$&quot;* &quot;-&quot;??_);_(@_)">
                  <c:v>9.3281622330779363</c:v>
                </c:pt>
                <c:pt idx="2697" formatCode="_(&quot;$&quot;* #,##0_);_(&quot;$&quot;* \(#,##0\);_(&quot;$&quot;* &quot;-&quot;??_);_(@_)">
                  <c:v>6.7859335866368333</c:v>
                </c:pt>
                <c:pt idx="2698" formatCode="_(&quot;$&quot;* #,##0_);_(&quot;$&quot;* \(#,##0\);_(&quot;$&quot;* &quot;-&quot;??_);_(@_)">
                  <c:v>40.063844502256416</c:v>
                </c:pt>
                <c:pt idx="2699" formatCode="_(&quot;$&quot;* #,##0_);_(&quot;$&quot;* \(#,##0\);_(&quot;$&quot;* &quot;-&quot;??_);_(@_)">
                  <c:v>43.420348592638241</c:v>
                </c:pt>
                <c:pt idx="2700" formatCode="_(&quot;$&quot;* #,##0_);_(&quot;$&quot;* \(#,##0\);_(&quot;$&quot;* &quot;-&quot;??_);_(@_)">
                  <c:v>33.837866892304987</c:v>
                </c:pt>
                <c:pt idx="2701" formatCode="_(&quot;$&quot;* #,##0_);_(&quot;$&quot;* \(#,##0\);_(&quot;$&quot;* &quot;-&quot;??_);_(@_)">
                  <c:v>0</c:v>
                </c:pt>
                <c:pt idx="2702" formatCode="_(&quot;$&quot;* #,##0_);_(&quot;$&quot;* \(#,##0\);_(&quot;$&quot;* &quot;-&quot;??_);_(@_)">
                  <c:v>0</c:v>
                </c:pt>
                <c:pt idx="2703" formatCode="_(&quot;$&quot;* #,##0_);_(&quot;$&quot;* \(#,##0\);_(&quot;$&quot;* &quot;-&quot;??_);_(@_)">
                  <c:v>0</c:v>
                </c:pt>
                <c:pt idx="2704" formatCode="_(&quot;$&quot;* #,##0_);_(&quot;$&quot;* \(#,##0\);_(&quot;$&quot;* &quot;-&quot;??_);_(@_)">
                  <c:v>0</c:v>
                </c:pt>
                <c:pt idx="2705" formatCode="_(&quot;$&quot;* #,##0_);_(&quot;$&quot;* \(#,##0\);_(&quot;$&quot;* &quot;-&quot;??_);_(@_)">
                  <c:v>7.7594004337221554</c:v>
                </c:pt>
                <c:pt idx="2706" formatCode="_(&quot;$&quot;* #,##0_);_(&quot;$&quot;* \(#,##0\);_(&quot;$&quot;* &quot;-&quot;??_);_(@_)">
                  <c:v>0</c:v>
                </c:pt>
                <c:pt idx="2707" formatCode="_(&quot;$&quot;* #,##0_);_(&quot;$&quot;* \(#,##0\);_(&quot;$&quot;* &quot;-&quot;??_);_(@_)">
                  <c:v>10.187664637620182</c:v>
                </c:pt>
                <c:pt idx="2708" formatCode="_(&quot;$&quot;* #,##0_);_(&quot;$&quot;* \(#,##0\);_(&quot;$&quot;* &quot;-&quot;??_);_(@_)">
                  <c:v>51.290658606025637</c:v>
                </c:pt>
                <c:pt idx="2709" formatCode="_(&quot;$&quot;* #,##0_);_(&quot;$&quot;* \(#,##0\);_(&quot;$&quot;* &quot;-&quot;??_);_(@_)">
                  <c:v>43.957155244878699</c:v>
                </c:pt>
                <c:pt idx="2710" formatCode="_(&quot;$&quot;* #,##0_);_(&quot;$&quot;* \(#,##0\);_(&quot;$&quot;* &quot;-&quot;??_);_(@_)">
                  <c:v>25.480044010238323</c:v>
                </c:pt>
                <c:pt idx="2711" formatCode="_(&quot;$&quot;* #,##0_);_(&quot;$&quot;* \(#,##0\);_(&quot;$&quot;* &quot;-&quot;??_);_(@_)">
                  <c:v>22.560402115053705</c:v>
                </c:pt>
                <c:pt idx="2712" formatCode="_(&quot;$&quot;* #,##0_);_(&quot;$&quot;* \(#,##0\);_(&quot;$&quot;* &quot;-&quot;??_);_(@_)">
                  <c:v>8.1240064809326391</c:v>
                </c:pt>
                <c:pt idx="2713" formatCode="_(&quot;$&quot;* #,##0_);_(&quot;$&quot;* \(#,##0\);_(&quot;$&quot;* &quot;-&quot;??_);_(@_)">
                  <c:v>16.669896493616218</c:v>
                </c:pt>
                <c:pt idx="2714" formatCode="_(&quot;$&quot;* #,##0_);_(&quot;$&quot;* \(#,##0\);_(&quot;$&quot;* &quot;-&quot;??_);_(@_)">
                  <c:v>2.8257129180143123</c:v>
                </c:pt>
                <c:pt idx="2715" formatCode="_(&quot;$&quot;* #,##0_);_(&quot;$&quot;* \(#,##0\);_(&quot;$&quot;* &quot;-&quot;??_);_(@_)">
                  <c:v>0</c:v>
                </c:pt>
                <c:pt idx="2716" formatCode="_(&quot;$&quot;* #,##0_);_(&quot;$&quot;* \(#,##0\);_(&quot;$&quot;* &quot;-&quot;??_);_(@_)">
                  <c:v>23.642672380306482</c:v>
                </c:pt>
                <c:pt idx="2717" formatCode="_(&quot;$&quot;* #,##0_);_(&quot;$&quot;* \(#,##0\);_(&quot;$&quot;* &quot;-&quot;??_);_(@_)">
                  <c:v>10.460089277352255</c:v>
                </c:pt>
                <c:pt idx="2718" formatCode="_(&quot;$&quot;* #,##0_);_(&quot;$&quot;* \(#,##0\);_(&quot;$&quot;* &quot;-&quot;??_);_(@_)">
                  <c:v>15.42234143810804</c:v>
                </c:pt>
                <c:pt idx="2719" formatCode="_(&quot;$&quot;* #,##0_);_(&quot;$&quot;* \(#,##0\);_(&quot;$&quot;* &quot;-&quot;??_);_(@_)">
                  <c:v>14.845621505450358</c:v>
                </c:pt>
                <c:pt idx="2720" formatCode="_(&quot;$&quot;* #,##0_);_(&quot;$&quot;* \(#,##0\);_(&quot;$&quot;* &quot;-&quot;??_);_(@_)">
                  <c:v>7.7356093580921783</c:v>
                </c:pt>
                <c:pt idx="2721" formatCode="_(&quot;$&quot;* #,##0_);_(&quot;$&quot;* \(#,##0\);_(&quot;$&quot;* &quot;-&quot;??_);_(@_)">
                  <c:v>31.541296613982759</c:v>
                </c:pt>
                <c:pt idx="2722" formatCode="_(&quot;$&quot;* #,##0_);_(&quot;$&quot;* \(#,##0\);_(&quot;$&quot;* &quot;-&quot;??_);_(@_)">
                  <c:v>0</c:v>
                </c:pt>
                <c:pt idx="2723" formatCode="_(&quot;$&quot;* #,##0_);_(&quot;$&quot;* \(#,##0\);_(&quot;$&quot;* &quot;-&quot;??_);_(@_)">
                  <c:v>48.976188511698425</c:v>
                </c:pt>
                <c:pt idx="2724" formatCode="_(&quot;$&quot;* #,##0_);_(&quot;$&quot;* \(#,##0\);_(&quot;$&quot;* &quot;-&quot;??_);_(@_)">
                  <c:v>16.742845465888855</c:v>
                </c:pt>
                <c:pt idx="2725" formatCode="_(&quot;$&quot;* #,##0_);_(&quot;$&quot;* \(#,##0\);_(&quot;$&quot;* &quot;-&quot;??_);_(@_)">
                  <c:v>10.44736191494191</c:v>
                </c:pt>
                <c:pt idx="2726" formatCode="_(&quot;$&quot;* #,##0_);_(&quot;$&quot;* \(#,##0\);_(&quot;$&quot;* &quot;-&quot;??_);_(@_)">
                  <c:v>26.769898303696159</c:v>
                </c:pt>
                <c:pt idx="2727" formatCode="_(&quot;$&quot;* #,##0_);_(&quot;$&quot;* \(#,##0\);_(&quot;$&quot;* &quot;-&quot;??_);_(@_)">
                  <c:v>62.090194679795779</c:v>
                </c:pt>
                <c:pt idx="2728" formatCode="_(&quot;$&quot;* #,##0_);_(&quot;$&quot;* \(#,##0\);_(&quot;$&quot;* &quot;-&quot;??_);_(@_)">
                  <c:v>11.074216281467015</c:v>
                </c:pt>
                <c:pt idx="2729" formatCode="_(&quot;$&quot;* #,##0_);_(&quot;$&quot;* \(#,##0\);_(&quot;$&quot;* &quot;-&quot;??_);_(@_)">
                  <c:v>29.0061371333735</c:v>
                </c:pt>
                <c:pt idx="2730" formatCode="_(&quot;$&quot;* #,##0_);_(&quot;$&quot;* \(#,##0\);_(&quot;$&quot;* &quot;-&quot;??_);_(@_)">
                  <c:v>0</c:v>
                </c:pt>
                <c:pt idx="2731" formatCode="_(&quot;$&quot;* #,##0_);_(&quot;$&quot;* \(#,##0\);_(&quot;$&quot;* &quot;-&quot;??_);_(@_)">
                  <c:v>27.528839581275967</c:v>
                </c:pt>
                <c:pt idx="2732" formatCode="_(&quot;$&quot;* #,##0_);_(&quot;$&quot;* \(#,##0\);_(&quot;$&quot;* &quot;-&quot;??_);_(@_)">
                  <c:v>0</c:v>
                </c:pt>
                <c:pt idx="2733" formatCode="_(&quot;$&quot;* #,##0_);_(&quot;$&quot;* \(#,##0\);_(&quot;$&quot;* &quot;-&quot;??_);_(@_)">
                  <c:v>23.657736942529038</c:v>
                </c:pt>
                <c:pt idx="2734" formatCode="_(&quot;$&quot;* #,##0_);_(&quot;$&quot;* \(#,##0\);_(&quot;$&quot;* &quot;-&quot;??_);_(@_)">
                  <c:v>3.3051202882730717</c:v>
                </c:pt>
                <c:pt idx="2735" formatCode="_(&quot;$&quot;* #,##0_);_(&quot;$&quot;* \(#,##0\);_(&quot;$&quot;* &quot;-&quot;??_);_(@_)">
                  <c:v>0</c:v>
                </c:pt>
                <c:pt idx="2736" formatCode="_(&quot;$&quot;* #,##0_);_(&quot;$&quot;* \(#,##0\);_(&quot;$&quot;* &quot;-&quot;??_);_(@_)">
                  <c:v>22.618787734707475</c:v>
                </c:pt>
                <c:pt idx="2737" formatCode="_(&quot;$&quot;* #,##0_);_(&quot;$&quot;* \(#,##0\);_(&quot;$&quot;* &quot;-&quot;??_);_(@_)">
                  <c:v>0</c:v>
                </c:pt>
                <c:pt idx="2738" formatCode="_(&quot;$&quot;* #,##0_);_(&quot;$&quot;* \(#,##0\);_(&quot;$&quot;* &quot;-&quot;??_);_(@_)">
                  <c:v>0</c:v>
                </c:pt>
                <c:pt idx="2739" formatCode="_(&quot;$&quot;* #,##0_);_(&quot;$&quot;* \(#,##0\);_(&quot;$&quot;* &quot;-&quot;??_);_(@_)">
                  <c:v>10.495380261767231</c:v>
                </c:pt>
                <c:pt idx="2740" formatCode="_(&quot;$&quot;* #,##0_);_(&quot;$&quot;* \(#,##0\);_(&quot;$&quot;* &quot;-&quot;??_);_(@_)">
                  <c:v>20.467763752598973</c:v>
                </c:pt>
                <c:pt idx="2741" formatCode="_(&quot;$&quot;* #,##0_);_(&quot;$&quot;* \(#,##0\);_(&quot;$&quot;* &quot;-&quot;??_);_(@_)">
                  <c:v>12.570783199673476</c:v>
                </c:pt>
                <c:pt idx="2742" formatCode="_(&quot;$&quot;* #,##0_);_(&quot;$&quot;* \(#,##0\);_(&quot;$&quot;* &quot;-&quot;??_);_(@_)">
                  <c:v>4.5887573349882533</c:v>
                </c:pt>
                <c:pt idx="2743" formatCode="_(&quot;$&quot;* #,##0_);_(&quot;$&quot;* \(#,##0\);_(&quot;$&quot;* &quot;-&quot;??_);_(@_)">
                  <c:v>43.523831727642964</c:v>
                </c:pt>
                <c:pt idx="2744" formatCode="_(&quot;$&quot;* #,##0_);_(&quot;$&quot;* \(#,##0\);_(&quot;$&quot;* &quot;-&quot;??_);_(@_)">
                  <c:v>0.59290454107229917</c:v>
                </c:pt>
                <c:pt idx="2745" formatCode="_(&quot;$&quot;* #,##0_);_(&quot;$&quot;* \(#,##0\);_(&quot;$&quot;* &quot;-&quot;??_);_(@_)">
                  <c:v>5.172092241267471</c:v>
                </c:pt>
                <c:pt idx="2746" formatCode="_(&quot;$&quot;* #,##0_);_(&quot;$&quot;* \(#,##0\);_(&quot;$&quot;* &quot;-&quot;??_);_(@_)">
                  <c:v>11.503013912668404</c:v>
                </c:pt>
                <c:pt idx="2747" formatCode="_(&quot;$&quot;* #,##0_);_(&quot;$&quot;* \(#,##0\);_(&quot;$&quot;* &quot;-&quot;??_);_(@_)">
                  <c:v>1.9357754663637259</c:v>
                </c:pt>
                <c:pt idx="2748" formatCode="_(&quot;$&quot;* #,##0_);_(&quot;$&quot;* \(#,##0\);_(&quot;$&quot;* &quot;-&quot;??_);_(@_)">
                  <c:v>0</c:v>
                </c:pt>
                <c:pt idx="2749" formatCode="_(&quot;$&quot;* #,##0_);_(&quot;$&quot;* \(#,##0\);_(&quot;$&quot;* &quot;-&quot;??_);_(@_)">
                  <c:v>31.358895605420397</c:v>
                </c:pt>
                <c:pt idx="2750" formatCode="_(&quot;$&quot;* #,##0_);_(&quot;$&quot;* \(#,##0\);_(&quot;$&quot;* &quot;-&quot;??_);_(@_)">
                  <c:v>0.44414222684804144</c:v>
                </c:pt>
                <c:pt idx="2751" formatCode="_(&quot;$&quot;* #,##0_);_(&quot;$&quot;* \(#,##0\);_(&quot;$&quot;* &quot;-&quot;??_);_(@_)">
                  <c:v>0</c:v>
                </c:pt>
                <c:pt idx="2752" formatCode="_(&quot;$&quot;* #,##0_);_(&quot;$&quot;* \(#,##0\);_(&quot;$&quot;* &quot;-&quot;??_);_(@_)">
                  <c:v>3.9838330242995466</c:v>
                </c:pt>
                <c:pt idx="2753" formatCode="_(&quot;$&quot;* #,##0_);_(&quot;$&quot;* \(#,##0\);_(&quot;$&quot;* &quot;-&quot;??_);_(@_)">
                  <c:v>25.603735994116747</c:v>
                </c:pt>
                <c:pt idx="2754" formatCode="_(&quot;$&quot;* #,##0_);_(&quot;$&quot;* \(#,##0\);_(&quot;$&quot;* &quot;-&quot;??_);_(@_)">
                  <c:v>67.725224565880396</c:v>
                </c:pt>
                <c:pt idx="2755" formatCode="_(&quot;$&quot;* #,##0_);_(&quot;$&quot;* \(#,##0\);_(&quot;$&quot;* &quot;-&quot;??_);_(@_)">
                  <c:v>2.8086783911550999</c:v>
                </c:pt>
                <c:pt idx="2756" formatCode="_(&quot;$&quot;* #,##0_);_(&quot;$&quot;* \(#,##0\);_(&quot;$&quot;* &quot;-&quot;??_);_(@_)">
                  <c:v>19.7854319209873</c:v>
                </c:pt>
                <c:pt idx="2757" formatCode="_(&quot;$&quot;* #,##0_);_(&quot;$&quot;* \(#,##0\);_(&quot;$&quot;* &quot;-&quot;??_);_(@_)">
                  <c:v>7.7869415594746325</c:v>
                </c:pt>
                <c:pt idx="2758" formatCode="_(&quot;$&quot;* #,##0_);_(&quot;$&quot;* \(#,##0\);_(&quot;$&quot;* &quot;-&quot;??_);_(@_)">
                  <c:v>0</c:v>
                </c:pt>
                <c:pt idx="2759" formatCode="_(&quot;$&quot;* #,##0_);_(&quot;$&quot;* \(#,##0\);_(&quot;$&quot;* &quot;-&quot;??_);_(@_)">
                  <c:v>18.407062445615271</c:v>
                </c:pt>
                <c:pt idx="2760" formatCode="_(&quot;$&quot;* #,##0_);_(&quot;$&quot;* \(#,##0\);_(&quot;$&quot;* &quot;-&quot;??_);_(@_)">
                  <c:v>74.682764812237366</c:v>
                </c:pt>
                <c:pt idx="2761" formatCode="_(&quot;$&quot;* #,##0_);_(&quot;$&quot;* \(#,##0\);_(&quot;$&quot;* &quot;-&quot;??_);_(@_)">
                  <c:v>0</c:v>
                </c:pt>
                <c:pt idx="2762" formatCode="_(&quot;$&quot;* #,##0_);_(&quot;$&quot;* \(#,##0\);_(&quot;$&quot;* &quot;-&quot;??_);_(@_)">
                  <c:v>0</c:v>
                </c:pt>
                <c:pt idx="2763" formatCode="_(&quot;$&quot;* #,##0_);_(&quot;$&quot;* \(#,##0\);_(&quot;$&quot;* &quot;-&quot;??_);_(@_)">
                  <c:v>0</c:v>
                </c:pt>
                <c:pt idx="2764" formatCode="_(&quot;$&quot;* #,##0_);_(&quot;$&quot;* \(#,##0\);_(&quot;$&quot;* &quot;-&quot;??_);_(@_)">
                  <c:v>30.698258140627068</c:v>
                </c:pt>
                <c:pt idx="2765" formatCode="_(&quot;$&quot;* #,##0_);_(&quot;$&quot;* \(#,##0\);_(&quot;$&quot;* &quot;-&quot;??_);_(@_)">
                  <c:v>24.341414433559571</c:v>
                </c:pt>
                <c:pt idx="2766" formatCode="_(&quot;$&quot;* #,##0_);_(&quot;$&quot;* \(#,##0\);_(&quot;$&quot;* &quot;-&quot;??_);_(@_)">
                  <c:v>60.248337960455729</c:v>
                </c:pt>
                <c:pt idx="2767" formatCode="_(&quot;$&quot;* #,##0_);_(&quot;$&quot;* \(#,##0\);_(&quot;$&quot;* &quot;-&quot;??_);_(@_)">
                  <c:v>10.438948321403165</c:v>
                </c:pt>
                <c:pt idx="2768" formatCode="_(&quot;$&quot;* #,##0_);_(&quot;$&quot;* \(#,##0\);_(&quot;$&quot;* &quot;-&quot;??_);_(@_)">
                  <c:v>21.874774282353595</c:v>
                </c:pt>
                <c:pt idx="2769" formatCode="_(&quot;$&quot;* #,##0_);_(&quot;$&quot;* \(#,##0\);_(&quot;$&quot;* &quot;-&quot;??_);_(@_)">
                  <c:v>0</c:v>
                </c:pt>
                <c:pt idx="2770" formatCode="_(&quot;$&quot;* #,##0_);_(&quot;$&quot;* \(#,##0\);_(&quot;$&quot;* &quot;-&quot;??_);_(@_)">
                  <c:v>8.1541804168056107</c:v>
                </c:pt>
                <c:pt idx="2771" formatCode="_(&quot;$&quot;* #,##0_);_(&quot;$&quot;* \(#,##0\);_(&quot;$&quot;* &quot;-&quot;??_);_(@_)">
                  <c:v>0</c:v>
                </c:pt>
                <c:pt idx="2772" formatCode="_(&quot;$&quot;* #,##0_);_(&quot;$&quot;* \(#,##0\);_(&quot;$&quot;* &quot;-&quot;??_);_(@_)">
                  <c:v>0</c:v>
                </c:pt>
                <c:pt idx="2773" formatCode="_(&quot;$&quot;* #,##0_);_(&quot;$&quot;* \(#,##0\);_(&quot;$&quot;* &quot;-&quot;??_);_(@_)">
                  <c:v>0</c:v>
                </c:pt>
                <c:pt idx="2774" formatCode="_(&quot;$&quot;* #,##0_);_(&quot;$&quot;* \(#,##0\);_(&quot;$&quot;* &quot;-&quot;??_);_(@_)">
                  <c:v>65.364520647783777</c:v>
                </c:pt>
                <c:pt idx="2775" formatCode="_(&quot;$&quot;* #,##0_);_(&quot;$&quot;* \(#,##0\);_(&quot;$&quot;* &quot;-&quot;??_);_(@_)">
                  <c:v>21.132420310241745</c:v>
                </c:pt>
                <c:pt idx="2776" formatCode="_(&quot;$&quot;* #,##0_);_(&quot;$&quot;* \(#,##0\);_(&quot;$&quot;* &quot;-&quot;??_);_(@_)">
                  <c:v>18.050650553573892</c:v>
                </c:pt>
                <c:pt idx="2777" formatCode="_(&quot;$&quot;* #,##0_);_(&quot;$&quot;* \(#,##0\);_(&quot;$&quot;* &quot;-&quot;??_);_(@_)">
                  <c:v>23.077249566959189</c:v>
                </c:pt>
                <c:pt idx="2778" formatCode="_(&quot;$&quot;* #,##0_);_(&quot;$&quot;* \(#,##0\);_(&quot;$&quot;* &quot;-&quot;??_);_(@_)">
                  <c:v>5.0846480247443457</c:v>
                </c:pt>
                <c:pt idx="2779" formatCode="_(&quot;$&quot;* #,##0_);_(&quot;$&quot;* \(#,##0\);_(&quot;$&quot;* &quot;-&quot;??_);_(@_)">
                  <c:v>0</c:v>
                </c:pt>
                <c:pt idx="2780" formatCode="_(&quot;$&quot;* #,##0_);_(&quot;$&quot;* \(#,##0\);_(&quot;$&quot;* &quot;-&quot;??_);_(@_)">
                  <c:v>2.2789522887486644</c:v>
                </c:pt>
                <c:pt idx="2781" formatCode="_(&quot;$&quot;* #,##0_);_(&quot;$&quot;* \(#,##0\);_(&quot;$&quot;* &quot;-&quot;??_);_(@_)">
                  <c:v>14.3802965561069</c:v>
                </c:pt>
                <c:pt idx="2782" formatCode="_(&quot;$&quot;* #,##0_);_(&quot;$&quot;* \(#,##0\);_(&quot;$&quot;* &quot;-&quot;??_);_(@_)">
                  <c:v>0</c:v>
                </c:pt>
                <c:pt idx="2783" formatCode="_(&quot;$&quot;* #,##0_);_(&quot;$&quot;* \(#,##0\);_(&quot;$&quot;* &quot;-&quot;??_);_(@_)">
                  <c:v>11.940089640041268</c:v>
                </c:pt>
                <c:pt idx="2784" formatCode="_(&quot;$&quot;* #,##0_);_(&quot;$&quot;* \(#,##0\);_(&quot;$&quot;* &quot;-&quot;??_);_(@_)">
                  <c:v>0</c:v>
                </c:pt>
                <c:pt idx="2785" formatCode="_(&quot;$&quot;* #,##0_);_(&quot;$&quot;* \(#,##0\);_(&quot;$&quot;* &quot;-&quot;??_);_(@_)">
                  <c:v>20.549288584251038</c:v>
                </c:pt>
                <c:pt idx="2786" formatCode="_(&quot;$&quot;* #,##0_);_(&quot;$&quot;* \(#,##0\);_(&quot;$&quot;* &quot;-&quot;??_);_(@_)">
                  <c:v>6.7923175965366864</c:v>
                </c:pt>
                <c:pt idx="2787" formatCode="_(&quot;$&quot;* #,##0_);_(&quot;$&quot;* \(#,##0\);_(&quot;$&quot;* &quot;-&quot;??_);_(@_)">
                  <c:v>0</c:v>
                </c:pt>
                <c:pt idx="2788" formatCode="_(&quot;$&quot;* #,##0_);_(&quot;$&quot;* \(#,##0\);_(&quot;$&quot;* &quot;-&quot;??_);_(@_)">
                  <c:v>38.187394941826831</c:v>
                </c:pt>
                <c:pt idx="2789" formatCode="_(&quot;$&quot;* #,##0_);_(&quot;$&quot;* \(#,##0\);_(&quot;$&quot;* &quot;-&quot;??_);_(@_)">
                  <c:v>21.636542506919483</c:v>
                </c:pt>
                <c:pt idx="2790" formatCode="_(&quot;$&quot;* #,##0_);_(&quot;$&quot;* \(#,##0\);_(&quot;$&quot;* &quot;-&quot;??_);_(@_)">
                  <c:v>28.76865215777373</c:v>
                </c:pt>
                <c:pt idx="2791" formatCode="_(&quot;$&quot;* #,##0_);_(&quot;$&quot;* \(#,##0\);_(&quot;$&quot;* &quot;-&quot;??_);_(@_)">
                  <c:v>26.933503637837088</c:v>
                </c:pt>
                <c:pt idx="2792" formatCode="_(&quot;$&quot;* #,##0_);_(&quot;$&quot;* \(#,##0\);_(&quot;$&quot;* &quot;-&quot;??_);_(@_)">
                  <c:v>29.151522420016182</c:v>
                </c:pt>
                <c:pt idx="2793" formatCode="_(&quot;$&quot;* #,##0_);_(&quot;$&quot;* \(#,##0\);_(&quot;$&quot;* &quot;-&quot;??_);_(@_)">
                  <c:v>5.6472906137061027</c:v>
                </c:pt>
                <c:pt idx="2794" formatCode="_(&quot;$&quot;* #,##0_);_(&quot;$&quot;* \(#,##0\);_(&quot;$&quot;* &quot;-&quot;??_);_(@_)">
                  <c:v>0</c:v>
                </c:pt>
                <c:pt idx="2795" formatCode="_(&quot;$&quot;* #,##0_);_(&quot;$&quot;* \(#,##0\);_(&quot;$&quot;* &quot;-&quot;??_);_(@_)">
                  <c:v>12.105319711465727</c:v>
                </c:pt>
                <c:pt idx="2796" formatCode="_(&quot;$&quot;* #,##0_);_(&quot;$&quot;* \(#,##0\);_(&quot;$&quot;* &quot;-&quot;??_);_(@_)">
                  <c:v>4.4894738504925957</c:v>
                </c:pt>
                <c:pt idx="2797" formatCode="_(&quot;$&quot;* #,##0_);_(&quot;$&quot;* \(#,##0\);_(&quot;$&quot;* &quot;-&quot;??_);_(@_)">
                  <c:v>0</c:v>
                </c:pt>
                <c:pt idx="2798" formatCode="_(&quot;$&quot;* #,##0_);_(&quot;$&quot;* \(#,##0\);_(&quot;$&quot;* &quot;-&quot;??_);_(@_)">
                  <c:v>0</c:v>
                </c:pt>
                <c:pt idx="2799" formatCode="_(&quot;$&quot;* #,##0_);_(&quot;$&quot;* \(#,##0\);_(&quot;$&quot;* &quot;-&quot;??_);_(@_)">
                  <c:v>2.3340141524340754</c:v>
                </c:pt>
                <c:pt idx="2800" formatCode="_(&quot;$&quot;* #,##0_);_(&quot;$&quot;* \(#,##0\);_(&quot;$&quot;* &quot;-&quot;??_);_(@_)">
                  <c:v>2.5415619705427672</c:v>
                </c:pt>
                <c:pt idx="2801" formatCode="_(&quot;$&quot;* #,##0_);_(&quot;$&quot;* \(#,##0\);_(&quot;$&quot;* &quot;-&quot;??_);_(@_)">
                  <c:v>31.595871850547699</c:v>
                </c:pt>
                <c:pt idx="2802" formatCode="_(&quot;$&quot;* #,##0_);_(&quot;$&quot;* \(#,##0\);_(&quot;$&quot;* &quot;-&quot;??_);_(@_)">
                  <c:v>0</c:v>
                </c:pt>
                <c:pt idx="2803" formatCode="_(&quot;$&quot;* #,##0_);_(&quot;$&quot;* \(#,##0\);_(&quot;$&quot;* &quot;-&quot;??_);_(@_)">
                  <c:v>52.210933429617626</c:v>
                </c:pt>
                <c:pt idx="2804" formatCode="_(&quot;$&quot;* #,##0_);_(&quot;$&quot;* \(#,##0\);_(&quot;$&quot;* &quot;-&quot;??_);_(@_)">
                  <c:v>26.38748427078065</c:v>
                </c:pt>
                <c:pt idx="2805" formatCode="_(&quot;$&quot;* #,##0_);_(&quot;$&quot;* \(#,##0\);_(&quot;$&quot;* &quot;-&quot;??_);_(@_)">
                  <c:v>12.21879455241444</c:v>
                </c:pt>
                <c:pt idx="2806" formatCode="_(&quot;$&quot;* #,##0_);_(&quot;$&quot;* \(#,##0\);_(&quot;$&quot;* &quot;-&quot;??_);_(@_)">
                  <c:v>26.373095345192102</c:v>
                </c:pt>
                <c:pt idx="2807" formatCode="_(&quot;$&quot;* #,##0_);_(&quot;$&quot;* \(#,##0\);_(&quot;$&quot;* &quot;-&quot;??_);_(@_)">
                  <c:v>0</c:v>
                </c:pt>
                <c:pt idx="2808" formatCode="_(&quot;$&quot;* #,##0_);_(&quot;$&quot;* \(#,##0\);_(&quot;$&quot;* &quot;-&quot;??_);_(@_)">
                  <c:v>8.4031087214401943</c:v>
                </c:pt>
                <c:pt idx="2809" formatCode="_(&quot;$&quot;* #,##0_);_(&quot;$&quot;* \(#,##0\);_(&quot;$&quot;* &quot;-&quot;??_);_(@_)">
                  <c:v>0</c:v>
                </c:pt>
                <c:pt idx="2810" formatCode="_(&quot;$&quot;* #,##0_);_(&quot;$&quot;* \(#,##0\);_(&quot;$&quot;* &quot;-&quot;??_);_(@_)">
                  <c:v>5.749145194496756</c:v>
                </c:pt>
                <c:pt idx="2811" formatCode="_(&quot;$&quot;* #,##0_);_(&quot;$&quot;* \(#,##0\);_(&quot;$&quot;* &quot;-&quot;??_);_(@_)">
                  <c:v>46.009396386922639</c:v>
                </c:pt>
                <c:pt idx="2812" formatCode="_(&quot;$&quot;* #,##0_);_(&quot;$&quot;* \(#,##0\);_(&quot;$&quot;* &quot;-&quot;??_);_(@_)">
                  <c:v>1.1014961748513998</c:v>
                </c:pt>
                <c:pt idx="2813" formatCode="_(&quot;$&quot;* #,##0_);_(&quot;$&quot;* \(#,##0\);_(&quot;$&quot;* &quot;-&quot;??_);_(@_)">
                  <c:v>2.6997697473918012</c:v>
                </c:pt>
                <c:pt idx="2814" formatCode="_(&quot;$&quot;* #,##0_);_(&quot;$&quot;* \(#,##0\);_(&quot;$&quot;* &quot;-&quot;??_);_(@_)">
                  <c:v>13.462790888978988</c:v>
                </c:pt>
                <c:pt idx="2815" formatCode="_(&quot;$&quot;* #,##0_);_(&quot;$&quot;* \(#,##0\);_(&quot;$&quot;* &quot;-&quot;??_);_(@_)">
                  <c:v>11.418570512479159</c:v>
                </c:pt>
                <c:pt idx="2816" formatCode="_(&quot;$&quot;* #,##0_);_(&quot;$&quot;* \(#,##0\);_(&quot;$&quot;* &quot;-&quot;??_);_(@_)">
                  <c:v>9.1433939607594894</c:v>
                </c:pt>
                <c:pt idx="2817" formatCode="_(&quot;$&quot;* #,##0_);_(&quot;$&quot;* \(#,##0\);_(&quot;$&quot;* &quot;-&quot;??_);_(@_)">
                  <c:v>0</c:v>
                </c:pt>
                <c:pt idx="2818" formatCode="_(&quot;$&quot;* #,##0_);_(&quot;$&quot;* \(#,##0\);_(&quot;$&quot;* &quot;-&quot;??_);_(@_)">
                  <c:v>3.6146514573274118</c:v>
                </c:pt>
                <c:pt idx="2819" formatCode="_(&quot;$&quot;* #,##0_);_(&quot;$&quot;* \(#,##0\);_(&quot;$&quot;* &quot;-&quot;??_);_(@_)">
                  <c:v>12.068127455656105</c:v>
                </c:pt>
                <c:pt idx="2820" formatCode="_(&quot;$&quot;* #,##0_);_(&quot;$&quot;* \(#,##0\);_(&quot;$&quot;* &quot;-&quot;??_);_(@_)">
                  <c:v>12.437793075211065</c:v>
                </c:pt>
                <c:pt idx="2821" formatCode="_(&quot;$&quot;* #,##0_);_(&quot;$&quot;* \(#,##0\);_(&quot;$&quot;* &quot;-&quot;??_);_(@_)">
                  <c:v>8.6864732257556216</c:v>
                </c:pt>
                <c:pt idx="2822" formatCode="_(&quot;$&quot;* #,##0_);_(&quot;$&quot;* \(#,##0\);_(&quot;$&quot;* &quot;-&quot;??_);_(@_)">
                  <c:v>54.9131751638973</c:v>
                </c:pt>
                <c:pt idx="2823" formatCode="_(&quot;$&quot;* #,##0_);_(&quot;$&quot;* \(#,##0\);_(&quot;$&quot;* &quot;-&quot;??_);_(@_)">
                  <c:v>8.0186283894841974</c:v>
                </c:pt>
                <c:pt idx="2824" formatCode="_(&quot;$&quot;* #,##0_);_(&quot;$&quot;* \(#,##0\);_(&quot;$&quot;* &quot;-&quot;??_);_(@_)">
                  <c:v>112.01044184750216</c:v>
                </c:pt>
                <c:pt idx="2825" formatCode="_(&quot;$&quot;* #,##0_);_(&quot;$&quot;* \(#,##0\);_(&quot;$&quot;* &quot;-&quot;??_);_(@_)">
                  <c:v>5.3066900653568743</c:v>
                </c:pt>
                <c:pt idx="2826" formatCode="_(&quot;$&quot;* #,##0_);_(&quot;$&quot;* \(#,##0\);_(&quot;$&quot;* &quot;-&quot;??_);_(@_)">
                  <c:v>46.239135823841657</c:v>
                </c:pt>
                <c:pt idx="2827" formatCode="_(&quot;$&quot;* #,##0_);_(&quot;$&quot;* \(#,##0\);_(&quot;$&quot;* &quot;-&quot;??_);_(@_)">
                  <c:v>59.321308766569707</c:v>
                </c:pt>
                <c:pt idx="2828" formatCode="_(&quot;$&quot;* #,##0_);_(&quot;$&quot;* \(#,##0\);_(&quot;$&quot;* &quot;-&quot;??_);_(@_)">
                  <c:v>22.614586250077188</c:v>
                </c:pt>
                <c:pt idx="2829" formatCode="_(&quot;$&quot;* #,##0_);_(&quot;$&quot;* \(#,##0\);_(&quot;$&quot;* &quot;-&quot;??_);_(@_)">
                  <c:v>45.484855620577051</c:v>
                </c:pt>
                <c:pt idx="2830" formatCode="_(&quot;$&quot;* #,##0_);_(&quot;$&quot;* \(#,##0\);_(&quot;$&quot;* &quot;-&quot;??_);_(@_)">
                  <c:v>6.840733925428319</c:v>
                </c:pt>
                <c:pt idx="2831" formatCode="_(&quot;$&quot;* #,##0_);_(&quot;$&quot;* \(#,##0\);_(&quot;$&quot;* &quot;-&quot;??_);_(@_)">
                  <c:v>0.35075382662165128</c:v>
                </c:pt>
                <c:pt idx="2832" formatCode="_(&quot;$&quot;* #,##0_);_(&quot;$&quot;* \(#,##0\);_(&quot;$&quot;* &quot;-&quot;??_);_(@_)">
                  <c:v>1.5533210720272592</c:v>
                </c:pt>
                <c:pt idx="2833" formatCode="_(&quot;$&quot;* #,##0_);_(&quot;$&quot;* \(#,##0\);_(&quot;$&quot;* &quot;-&quot;??_);_(@_)">
                  <c:v>0</c:v>
                </c:pt>
                <c:pt idx="2834" formatCode="_(&quot;$&quot;* #,##0_);_(&quot;$&quot;* \(#,##0\);_(&quot;$&quot;* &quot;-&quot;??_);_(@_)">
                  <c:v>38.037083271609688</c:v>
                </c:pt>
                <c:pt idx="2835" formatCode="_(&quot;$&quot;* #,##0_);_(&quot;$&quot;* \(#,##0\);_(&quot;$&quot;* &quot;-&quot;??_);_(@_)">
                  <c:v>27.032615739860319</c:v>
                </c:pt>
                <c:pt idx="2836" formatCode="_(&quot;$&quot;* #,##0_);_(&quot;$&quot;* \(#,##0\);_(&quot;$&quot;* &quot;-&quot;??_);_(@_)">
                  <c:v>30.943673938186667</c:v>
                </c:pt>
                <c:pt idx="2837" formatCode="_(&quot;$&quot;* #,##0_);_(&quot;$&quot;* \(#,##0\);_(&quot;$&quot;* &quot;-&quot;??_);_(@_)">
                  <c:v>0</c:v>
                </c:pt>
                <c:pt idx="2838" formatCode="_(&quot;$&quot;* #,##0_);_(&quot;$&quot;* \(#,##0\);_(&quot;$&quot;* &quot;-&quot;??_);_(@_)">
                  <c:v>11.106151542032089</c:v>
                </c:pt>
                <c:pt idx="2839" formatCode="_(&quot;$&quot;* #,##0_);_(&quot;$&quot;* \(#,##0\);_(&quot;$&quot;* &quot;-&quot;??_);_(@_)">
                  <c:v>79.276248162503123</c:v>
                </c:pt>
                <c:pt idx="2840" formatCode="_(&quot;$&quot;* #,##0_);_(&quot;$&quot;* \(#,##0\);_(&quot;$&quot;* &quot;-&quot;??_);_(@_)">
                  <c:v>0</c:v>
                </c:pt>
                <c:pt idx="2841" formatCode="_(&quot;$&quot;* #,##0_);_(&quot;$&quot;* \(#,##0\);_(&quot;$&quot;* &quot;-&quot;??_);_(@_)">
                  <c:v>25.683394704106743</c:v>
                </c:pt>
                <c:pt idx="2842" formatCode="_(&quot;$&quot;* #,##0_);_(&quot;$&quot;* \(#,##0\);_(&quot;$&quot;* &quot;-&quot;??_);_(@_)">
                  <c:v>16.996885021588362</c:v>
                </c:pt>
                <c:pt idx="2843" formatCode="_(&quot;$&quot;* #,##0_);_(&quot;$&quot;* \(#,##0\);_(&quot;$&quot;* &quot;-&quot;??_);_(@_)">
                  <c:v>0</c:v>
                </c:pt>
                <c:pt idx="2844" formatCode="_(&quot;$&quot;* #,##0_);_(&quot;$&quot;* \(#,##0\);_(&quot;$&quot;* &quot;-&quot;??_);_(@_)">
                  <c:v>0</c:v>
                </c:pt>
                <c:pt idx="2845" formatCode="_(&quot;$&quot;* #,##0_);_(&quot;$&quot;* \(#,##0\);_(&quot;$&quot;* &quot;-&quot;??_);_(@_)">
                  <c:v>9.092296879063305</c:v>
                </c:pt>
                <c:pt idx="2846" formatCode="_(&quot;$&quot;* #,##0_);_(&quot;$&quot;* \(#,##0\);_(&quot;$&quot;* &quot;-&quot;??_);_(@_)">
                  <c:v>12.880064551679904</c:v>
                </c:pt>
                <c:pt idx="2847" formatCode="_(&quot;$&quot;* #,##0_);_(&quot;$&quot;* \(#,##0\);_(&quot;$&quot;* &quot;-&quot;??_);_(@_)">
                  <c:v>9.5617360147335475</c:v>
                </c:pt>
                <c:pt idx="2848" formatCode="_(&quot;$&quot;* #,##0_);_(&quot;$&quot;* \(#,##0\);_(&quot;$&quot;* &quot;-&quot;??_);_(@_)">
                  <c:v>23.637436268294088</c:v>
                </c:pt>
                <c:pt idx="2849" formatCode="_(&quot;$&quot;* #,##0_);_(&quot;$&quot;* \(#,##0\);_(&quot;$&quot;* &quot;-&quot;??_);_(@_)">
                  <c:v>0</c:v>
                </c:pt>
                <c:pt idx="2850" formatCode="_(&quot;$&quot;* #,##0_);_(&quot;$&quot;* \(#,##0\);_(&quot;$&quot;* &quot;-&quot;??_);_(@_)">
                  <c:v>63.342488413855463</c:v>
                </c:pt>
                <c:pt idx="2851" formatCode="_(&quot;$&quot;* #,##0_);_(&quot;$&quot;* \(#,##0\);_(&quot;$&quot;* &quot;-&quot;??_);_(@_)">
                  <c:v>22.812140419436592</c:v>
                </c:pt>
                <c:pt idx="2852" formatCode="_(&quot;$&quot;* #,##0_);_(&quot;$&quot;* \(#,##0\);_(&quot;$&quot;* &quot;-&quot;??_);_(@_)">
                  <c:v>3.9584022668408663</c:v>
                </c:pt>
                <c:pt idx="2853" formatCode="_(&quot;$&quot;* #,##0_);_(&quot;$&quot;* \(#,##0\);_(&quot;$&quot;* &quot;-&quot;??_);_(@_)">
                  <c:v>22.913952547082435</c:v>
                </c:pt>
                <c:pt idx="2854" formatCode="_(&quot;$&quot;* #,##0_);_(&quot;$&quot;* \(#,##0\);_(&quot;$&quot;* &quot;-&quot;??_);_(@_)">
                  <c:v>0</c:v>
                </c:pt>
                <c:pt idx="2855" formatCode="_(&quot;$&quot;* #,##0_);_(&quot;$&quot;* \(#,##0\);_(&quot;$&quot;* &quot;-&quot;??_);_(@_)">
                  <c:v>4.10293987959734</c:v>
                </c:pt>
                <c:pt idx="2856" formatCode="_(&quot;$&quot;* #,##0_);_(&quot;$&quot;* \(#,##0\);_(&quot;$&quot;* &quot;-&quot;??_);_(@_)">
                  <c:v>17.841275201788143</c:v>
                </c:pt>
                <c:pt idx="2857" formatCode="_(&quot;$&quot;* #,##0_);_(&quot;$&quot;* \(#,##0\);_(&quot;$&quot;* &quot;-&quot;??_);_(@_)">
                  <c:v>7.5679115060564204</c:v>
                </c:pt>
                <c:pt idx="2858" formatCode="_(&quot;$&quot;* #,##0_);_(&quot;$&quot;* \(#,##0\);_(&quot;$&quot;* &quot;-&quot;??_);_(@_)">
                  <c:v>0</c:v>
                </c:pt>
                <c:pt idx="2859" formatCode="_(&quot;$&quot;* #,##0_);_(&quot;$&quot;* \(#,##0\);_(&quot;$&quot;* &quot;-&quot;??_);_(@_)">
                  <c:v>19.98627868767009</c:v>
                </c:pt>
                <c:pt idx="2860" formatCode="_(&quot;$&quot;* #,##0_);_(&quot;$&quot;* \(#,##0\);_(&quot;$&quot;* &quot;-&quot;??_);_(@_)">
                  <c:v>16.413055472686921</c:v>
                </c:pt>
                <c:pt idx="2861" formatCode="_(&quot;$&quot;* #,##0_);_(&quot;$&quot;* \(#,##0\);_(&quot;$&quot;* &quot;-&quot;??_);_(@_)">
                  <c:v>4.251521712840888</c:v>
                </c:pt>
                <c:pt idx="2862" formatCode="_(&quot;$&quot;* #,##0_);_(&quot;$&quot;* \(#,##0\);_(&quot;$&quot;* &quot;-&quot;??_);_(@_)">
                  <c:v>2.123397072436878</c:v>
                </c:pt>
                <c:pt idx="2863" formatCode="_(&quot;$&quot;* #,##0_);_(&quot;$&quot;* \(#,##0\);_(&quot;$&quot;* &quot;-&quot;??_);_(@_)">
                  <c:v>19.93010035538639</c:v>
                </c:pt>
                <c:pt idx="2864" formatCode="_(&quot;$&quot;* #,##0_);_(&quot;$&quot;* \(#,##0\);_(&quot;$&quot;* &quot;-&quot;??_);_(@_)">
                  <c:v>0</c:v>
                </c:pt>
                <c:pt idx="2865" formatCode="_(&quot;$&quot;* #,##0_);_(&quot;$&quot;* \(#,##0\);_(&quot;$&quot;* &quot;-&quot;??_);_(@_)">
                  <c:v>1.5288873416365951</c:v>
                </c:pt>
                <c:pt idx="2866" formatCode="_(&quot;$&quot;* #,##0_);_(&quot;$&quot;* \(#,##0\);_(&quot;$&quot;* &quot;-&quot;??_);_(@_)">
                  <c:v>0</c:v>
                </c:pt>
                <c:pt idx="2867" formatCode="_(&quot;$&quot;* #,##0_);_(&quot;$&quot;* \(#,##0\);_(&quot;$&quot;* &quot;-&quot;??_);_(@_)">
                  <c:v>15.845815773719963</c:v>
                </c:pt>
                <c:pt idx="2868" formatCode="_(&quot;$&quot;* #,##0_);_(&quot;$&quot;* \(#,##0\);_(&quot;$&quot;* &quot;-&quot;??_);_(@_)">
                  <c:v>14.348925884505451</c:v>
                </c:pt>
                <c:pt idx="2869" formatCode="_(&quot;$&quot;* #,##0_);_(&quot;$&quot;* \(#,##0\);_(&quot;$&quot;* &quot;-&quot;??_);_(@_)">
                  <c:v>39.519111433001811</c:v>
                </c:pt>
                <c:pt idx="2870" formatCode="_(&quot;$&quot;* #,##0_);_(&quot;$&quot;* \(#,##0\);_(&quot;$&quot;* &quot;-&quot;??_);_(@_)">
                  <c:v>13.656122564307861</c:v>
                </c:pt>
                <c:pt idx="2871" formatCode="_(&quot;$&quot;* #,##0_);_(&quot;$&quot;* \(#,##0\);_(&quot;$&quot;* &quot;-&quot;??_);_(@_)">
                  <c:v>31.657400617061516</c:v>
                </c:pt>
                <c:pt idx="2872" formatCode="_(&quot;$&quot;* #,##0_);_(&quot;$&quot;* \(#,##0\);_(&quot;$&quot;* &quot;-&quot;??_);_(@_)">
                  <c:v>1.8022980876699866</c:v>
                </c:pt>
                <c:pt idx="2873" formatCode="_(&quot;$&quot;* #,##0_);_(&quot;$&quot;* \(#,##0\);_(&quot;$&quot;* &quot;-&quot;??_);_(@_)">
                  <c:v>8.1480397776409443</c:v>
                </c:pt>
                <c:pt idx="2874" formatCode="_(&quot;$&quot;* #,##0_);_(&quot;$&quot;* \(#,##0\);_(&quot;$&quot;* &quot;-&quot;??_);_(@_)">
                  <c:v>1.5890180421706228</c:v>
                </c:pt>
                <c:pt idx="2875" formatCode="_(&quot;$&quot;* #,##0_);_(&quot;$&quot;* \(#,##0\);_(&quot;$&quot;* &quot;-&quot;??_);_(@_)">
                  <c:v>0</c:v>
                </c:pt>
                <c:pt idx="2876" formatCode="_(&quot;$&quot;* #,##0_);_(&quot;$&quot;* \(#,##0\);_(&quot;$&quot;* &quot;-&quot;??_);_(@_)">
                  <c:v>29.58978743824057</c:v>
                </c:pt>
                <c:pt idx="2877" formatCode="_(&quot;$&quot;* #,##0_);_(&quot;$&quot;* \(#,##0\);_(&quot;$&quot;* &quot;-&quot;??_);_(@_)">
                  <c:v>0</c:v>
                </c:pt>
                <c:pt idx="2878" formatCode="_(&quot;$&quot;* #,##0_);_(&quot;$&quot;* \(#,##0\);_(&quot;$&quot;* &quot;-&quot;??_);_(@_)">
                  <c:v>37.785943947041318</c:v>
                </c:pt>
                <c:pt idx="2879" formatCode="_(&quot;$&quot;* #,##0_);_(&quot;$&quot;* \(#,##0\);_(&quot;$&quot;* &quot;-&quot;??_);_(@_)">
                  <c:v>67.208402120208163</c:v>
                </c:pt>
                <c:pt idx="2880" formatCode="_(&quot;$&quot;* #,##0_);_(&quot;$&quot;* \(#,##0\);_(&quot;$&quot;* &quot;-&quot;??_);_(@_)">
                  <c:v>33.704383828208549</c:v>
                </c:pt>
                <c:pt idx="2881" formatCode="_(&quot;$&quot;* #,##0_);_(&quot;$&quot;* \(#,##0\);_(&quot;$&quot;* &quot;-&quot;??_);_(@_)">
                  <c:v>22.969189592414157</c:v>
                </c:pt>
                <c:pt idx="2882" formatCode="_(&quot;$&quot;* #,##0_);_(&quot;$&quot;* \(#,##0\);_(&quot;$&quot;* &quot;-&quot;??_);_(@_)">
                  <c:v>17.404958200054288</c:v>
                </c:pt>
                <c:pt idx="2883" formatCode="_(&quot;$&quot;* #,##0_);_(&quot;$&quot;* \(#,##0\);_(&quot;$&quot;* &quot;-&quot;??_);_(@_)">
                  <c:v>0.39716155349126631</c:v>
                </c:pt>
                <c:pt idx="2884" formatCode="_(&quot;$&quot;* #,##0_);_(&quot;$&quot;* \(#,##0\);_(&quot;$&quot;* &quot;-&quot;??_);_(@_)">
                  <c:v>18.651686180161459</c:v>
                </c:pt>
                <c:pt idx="2885" formatCode="_(&quot;$&quot;* #,##0_);_(&quot;$&quot;* \(#,##0\);_(&quot;$&quot;* &quot;-&quot;??_);_(@_)">
                  <c:v>0</c:v>
                </c:pt>
                <c:pt idx="2886" formatCode="_(&quot;$&quot;* #,##0_);_(&quot;$&quot;* \(#,##0\);_(&quot;$&quot;* &quot;-&quot;??_);_(@_)">
                  <c:v>0</c:v>
                </c:pt>
                <c:pt idx="2887" formatCode="_(&quot;$&quot;* #,##0_);_(&quot;$&quot;* \(#,##0\);_(&quot;$&quot;* &quot;-&quot;??_);_(@_)">
                  <c:v>43.925419056653865</c:v>
                </c:pt>
                <c:pt idx="2888" formatCode="_(&quot;$&quot;* #,##0_);_(&quot;$&quot;* \(#,##0\);_(&quot;$&quot;* &quot;-&quot;??_);_(@_)">
                  <c:v>20.770409275736554</c:v>
                </c:pt>
                <c:pt idx="2889" formatCode="_(&quot;$&quot;* #,##0_);_(&quot;$&quot;* \(#,##0\);_(&quot;$&quot;* &quot;-&quot;??_);_(@_)">
                  <c:v>18.338490401827933</c:v>
                </c:pt>
                <c:pt idx="2890" formatCode="_(&quot;$&quot;* #,##0_);_(&quot;$&quot;* \(#,##0\);_(&quot;$&quot;* &quot;-&quot;??_);_(@_)">
                  <c:v>11.999458078787669</c:v>
                </c:pt>
                <c:pt idx="2891" formatCode="_(&quot;$&quot;* #,##0_);_(&quot;$&quot;* \(#,##0\);_(&quot;$&quot;* &quot;-&quot;??_);_(@_)">
                  <c:v>2.1186366307029778</c:v>
                </c:pt>
                <c:pt idx="2892" formatCode="_(&quot;$&quot;* #,##0_);_(&quot;$&quot;* \(#,##0\);_(&quot;$&quot;* &quot;-&quot;??_);_(@_)">
                  <c:v>56.414306214695536</c:v>
                </c:pt>
                <c:pt idx="2893" formatCode="_(&quot;$&quot;* #,##0_);_(&quot;$&quot;* \(#,##0\);_(&quot;$&quot;* &quot;-&quot;??_);_(@_)">
                  <c:v>74.195297495070918</c:v>
                </c:pt>
                <c:pt idx="2894" formatCode="_(&quot;$&quot;* #,##0_);_(&quot;$&quot;* \(#,##0\);_(&quot;$&quot;* &quot;-&quot;??_);_(@_)">
                  <c:v>17.820005934792071</c:v>
                </c:pt>
                <c:pt idx="2895" formatCode="_(&quot;$&quot;* #,##0_);_(&quot;$&quot;* \(#,##0\);_(&quot;$&quot;* &quot;-&quot;??_);_(@_)">
                  <c:v>30.508920536815967</c:v>
                </c:pt>
                <c:pt idx="2896" formatCode="_(&quot;$&quot;* #,##0_);_(&quot;$&quot;* \(#,##0\);_(&quot;$&quot;* &quot;-&quot;??_);_(@_)">
                  <c:v>36.576501096586398</c:v>
                </c:pt>
                <c:pt idx="2897" formatCode="_(&quot;$&quot;* #,##0_);_(&quot;$&quot;* \(#,##0\);_(&quot;$&quot;* &quot;-&quot;??_);_(@_)">
                  <c:v>75.709101662410319</c:v>
                </c:pt>
                <c:pt idx="2898" formatCode="_(&quot;$&quot;* #,##0_);_(&quot;$&quot;* \(#,##0\);_(&quot;$&quot;* &quot;-&quot;??_);_(@_)">
                  <c:v>0</c:v>
                </c:pt>
                <c:pt idx="2899" formatCode="_(&quot;$&quot;* #,##0_);_(&quot;$&quot;* \(#,##0\);_(&quot;$&quot;* &quot;-&quot;??_);_(@_)">
                  <c:v>32.837121644763599</c:v>
                </c:pt>
                <c:pt idx="2900" formatCode="_(&quot;$&quot;* #,##0_);_(&quot;$&quot;* \(#,##0\);_(&quot;$&quot;* &quot;-&quot;??_);_(@_)">
                  <c:v>35.533157604268666</c:v>
                </c:pt>
                <c:pt idx="2901" formatCode="_(&quot;$&quot;* #,##0_);_(&quot;$&quot;* \(#,##0\);_(&quot;$&quot;* &quot;-&quot;??_);_(@_)">
                  <c:v>9.5095906970003199</c:v>
                </c:pt>
                <c:pt idx="2902" formatCode="_(&quot;$&quot;* #,##0_);_(&quot;$&quot;* \(#,##0\);_(&quot;$&quot;* &quot;-&quot;??_);_(@_)">
                  <c:v>35.210989781269916</c:v>
                </c:pt>
                <c:pt idx="2903" formatCode="_(&quot;$&quot;* #,##0_);_(&quot;$&quot;* \(#,##0\);_(&quot;$&quot;* &quot;-&quot;??_);_(@_)">
                  <c:v>23.106281377897957</c:v>
                </c:pt>
                <c:pt idx="2904" formatCode="_(&quot;$&quot;* #,##0_);_(&quot;$&quot;* \(#,##0\);_(&quot;$&quot;* &quot;-&quot;??_);_(@_)">
                  <c:v>82.747159018464487</c:v>
                </c:pt>
                <c:pt idx="2905" formatCode="_(&quot;$&quot;* #,##0_);_(&quot;$&quot;* \(#,##0\);_(&quot;$&quot;* &quot;-&quot;??_);_(@_)">
                  <c:v>28.224034180205848</c:v>
                </c:pt>
                <c:pt idx="2906" formatCode="_(&quot;$&quot;* #,##0_);_(&quot;$&quot;* \(#,##0\);_(&quot;$&quot;* &quot;-&quot;??_);_(@_)">
                  <c:v>8.8474939149744021</c:v>
                </c:pt>
                <c:pt idx="2907" formatCode="_(&quot;$&quot;* #,##0_);_(&quot;$&quot;* \(#,##0\);_(&quot;$&quot;* &quot;-&quot;??_);_(@_)">
                  <c:v>9.827773693441312</c:v>
                </c:pt>
                <c:pt idx="2908" formatCode="_(&quot;$&quot;* #,##0_);_(&quot;$&quot;* \(#,##0\);_(&quot;$&quot;* &quot;-&quot;??_);_(@_)">
                  <c:v>15.965325444799154</c:v>
                </c:pt>
                <c:pt idx="2909" formatCode="_(&quot;$&quot;* #,##0_);_(&quot;$&quot;* \(#,##0\);_(&quot;$&quot;* &quot;-&quot;??_);_(@_)">
                  <c:v>17.331725040499876</c:v>
                </c:pt>
                <c:pt idx="2910" formatCode="_(&quot;$&quot;* #,##0_);_(&quot;$&quot;* \(#,##0\);_(&quot;$&quot;* &quot;-&quot;??_);_(@_)">
                  <c:v>25.897662901440526</c:v>
                </c:pt>
                <c:pt idx="2911" formatCode="_(&quot;$&quot;* #,##0_);_(&quot;$&quot;* \(#,##0\);_(&quot;$&quot;* &quot;-&quot;??_);_(@_)">
                  <c:v>0</c:v>
                </c:pt>
                <c:pt idx="2912" formatCode="_(&quot;$&quot;* #,##0_);_(&quot;$&quot;* \(#,##0\);_(&quot;$&quot;* &quot;-&quot;??_);_(@_)">
                  <c:v>0</c:v>
                </c:pt>
                <c:pt idx="2913" formatCode="_(&quot;$&quot;* #,##0_);_(&quot;$&quot;* \(#,##0\);_(&quot;$&quot;* &quot;-&quot;??_);_(@_)">
                  <c:v>16.667711487045334</c:v>
                </c:pt>
                <c:pt idx="2914" formatCode="_(&quot;$&quot;* #,##0_);_(&quot;$&quot;* \(#,##0\);_(&quot;$&quot;* &quot;-&quot;??_);_(@_)">
                  <c:v>0</c:v>
                </c:pt>
                <c:pt idx="2915" formatCode="_(&quot;$&quot;* #,##0_);_(&quot;$&quot;* \(#,##0\);_(&quot;$&quot;* &quot;-&quot;??_);_(@_)">
                  <c:v>11.660176148035092</c:v>
                </c:pt>
                <c:pt idx="2916" formatCode="_(&quot;$&quot;* #,##0_);_(&quot;$&quot;* \(#,##0\);_(&quot;$&quot;* &quot;-&quot;??_);_(@_)">
                  <c:v>0</c:v>
                </c:pt>
                <c:pt idx="2917" formatCode="_(&quot;$&quot;* #,##0_);_(&quot;$&quot;* \(#,##0\);_(&quot;$&quot;* &quot;-&quot;??_);_(@_)">
                  <c:v>11.020132874394633</c:v>
                </c:pt>
                <c:pt idx="2918" formatCode="_(&quot;$&quot;* #,##0_);_(&quot;$&quot;* \(#,##0\);_(&quot;$&quot;* &quot;-&quot;??_);_(@_)">
                  <c:v>17.309270575096544</c:v>
                </c:pt>
                <c:pt idx="2919" formatCode="_(&quot;$&quot;* #,##0_);_(&quot;$&quot;* \(#,##0\);_(&quot;$&quot;* &quot;-&quot;??_);_(@_)">
                  <c:v>53.465610605325907</c:v>
                </c:pt>
                <c:pt idx="2920" formatCode="_(&quot;$&quot;* #,##0_);_(&quot;$&quot;* \(#,##0\);_(&quot;$&quot;* &quot;-&quot;??_);_(@_)">
                  <c:v>23.32545458567504</c:v>
                </c:pt>
                <c:pt idx="2921" formatCode="_(&quot;$&quot;* #,##0_);_(&quot;$&quot;* \(#,##0\);_(&quot;$&quot;* &quot;-&quot;??_);_(@_)">
                  <c:v>34.674334345078087</c:v>
                </c:pt>
                <c:pt idx="2922" formatCode="_(&quot;$&quot;* #,##0_);_(&quot;$&quot;* \(#,##0\);_(&quot;$&quot;* &quot;-&quot;??_);_(@_)">
                  <c:v>2.6924310440069714</c:v>
                </c:pt>
                <c:pt idx="2923" formatCode="_(&quot;$&quot;* #,##0_);_(&quot;$&quot;* \(#,##0\);_(&quot;$&quot;* &quot;-&quot;??_);_(@_)">
                  <c:v>0</c:v>
                </c:pt>
                <c:pt idx="2924" formatCode="_(&quot;$&quot;* #,##0_);_(&quot;$&quot;* \(#,##0\);_(&quot;$&quot;* &quot;-&quot;??_);_(@_)">
                  <c:v>0</c:v>
                </c:pt>
                <c:pt idx="2925" formatCode="_(&quot;$&quot;* #,##0_);_(&quot;$&quot;* \(#,##0\);_(&quot;$&quot;* &quot;-&quot;??_);_(@_)">
                  <c:v>0</c:v>
                </c:pt>
                <c:pt idx="2926" formatCode="_(&quot;$&quot;* #,##0_);_(&quot;$&quot;* \(#,##0\);_(&quot;$&quot;* &quot;-&quot;??_);_(@_)">
                  <c:v>28.379914247780707</c:v>
                </c:pt>
                <c:pt idx="2927" formatCode="_(&quot;$&quot;* #,##0_);_(&quot;$&quot;* \(#,##0\);_(&quot;$&quot;* &quot;-&quot;??_);_(@_)">
                  <c:v>0</c:v>
                </c:pt>
                <c:pt idx="2928" formatCode="_(&quot;$&quot;* #,##0_);_(&quot;$&quot;* \(#,##0\);_(&quot;$&quot;* &quot;-&quot;??_);_(@_)">
                  <c:v>7.0799648412208684</c:v>
                </c:pt>
                <c:pt idx="2929" formatCode="_(&quot;$&quot;* #,##0_);_(&quot;$&quot;* \(#,##0\);_(&quot;$&quot;* &quot;-&quot;??_);_(@_)">
                  <c:v>9.6661191202537449</c:v>
                </c:pt>
                <c:pt idx="2930" formatCode="_(&quot;$&quot;* #,##0_);_(&quot;$&quot;* \(#,##0\);_(&quot;$&quot;* &quot;-&quot;??_);_(@_)">
                  <c:v>3.8297823777136233</c:v>
                </c:pt>
                <c:pt idx="2931" formatCode="_(&quot;$&quot;* #,##0_);_(&quot;$&quot;* \(#,##0\);_(&quot;$&quot;* &quot;-&quot;??_);_(@_)">
                  <c:v>10.47686359313324</c:v>
                </c:pt>
                <c:pt idx="2932" formatCode="_(&quot;$&quot;* #,##0_);_(&quot;$&quot;* \(#,##0\);_(&quot;$&quot;* &quot;-&quot;??_);_(@_)">
                  <c:v>0</c:v>
                </c:pt>
                <c:pt idx="2933" formatCode="_(&quot;$&quot;* #,##0_);_(&quot;$&quot;* \(#,##0\);_(&quot;$&quot;* &quot;-&quot;??_);_(@_)">
                  <c:v>36.41710692725718</c:v>
                </c:pt>
                <c:pt idx="2934" formatCode="_(&quot;$&quot;* #,##0_);_(&quot;$&quot;* \(#,##0\);_(&quot;$&quot;* &quot;-&quot;??_);_(@_)">
                  <c:v>0</c:v>
                </c:pt>
                <c:pt idx="2935" formatCode="_(&quot;$&quot;* #,##0_);_(&quot;$&quot;* \(#,##0\);_(&quot;$&quot;* &quot;-&quot;??_);_(@_)">
                  <c:v>19.027512719521848</c:v>
                </c:pt>
                <c:pt idx="2936" formatCode="_(&quot;$&quot;* #,##0_);_(&quot;$&quot;* \(#,##0\);_(&quot;$&quot;* &quot;-&quot;??_);_(@_)">
                  <c:v>22.760359495931549</c:v>
                </c:pt>
                <c:pt idx="2937" formatCode="_(&quot;$&quot;* #,##0_);_(&quot;$&quot;* \(#,##0\);_(&quot;$&quot;* &quot;-&quot;??_);_(@_)">
                  <c:v>49.00547718730806</c:v>
                </c:pt>
                <c:pt idx="2938" formatCode="_(&quot;$&quot;* #,##0_);_(&quot;$&quot;* \(#,##0\);_(&quot;$&quot;* &quot;-&quot;??_);_(@_)">
                  <c:v>3.6484870028729173</c:v>
                </c:pt>
                <c:pt idx="2939" formatCode="_(&quot;$&quot;* #,##0_);_(&quot;$&quot;* \(#,##0\);_(&quot;$&quot;* &quot;-&quot;??_);_(@_)">
                  <c:v>65.148810769756849</c:v>
                </c:pt>
                <c:pt idx="2940" formatCode="_(&quot;$&quot;* #,##0_);_(&quot;$&quot;* \(#,##0\);_(&quot;$&quot;* &quot;-&quot;??_);_(@_)">
                  <c:v>0</c:v>
                </c:pt>
                <c:pt idx="2941" formatCode="_(&quot;$&quot;* #,##0_);_(&quot;$&quot;* \(#,##0\);_(&quot;$&quot;* &quot;-&quot;??_);_(@_)">
                  <c:v>39.133687969910838</c:v>
                </c:pt>
                <c:pt idx="2942" formatCode="_(&quot;$&quot;* #,##0_);_(&quot;$&quot;* \(#,##0\);_(&quot;$&quot;* &quot;-&quot;??_);_(@_)">
                  <c:v>0</c:v>
                </c:pt>
                <c:pt idx="2943" formatCode="_(&quot;$&quot;* #,##0_);_(&quot;$&quot;* \(#,##0\);_(&quot;$&quot;* &quot;-&quot;??_);_(@_)">
                  <c:v>11.857187380230823</c:v>
                </c:pt>
                <c:pt idx="2944" formatCode="_(&quot;$&quot;* #,##0_);_(&quot;$&quot;* \(#,##0\);_(&quot;$&quot;* &quot;-&quot;??_);_(@_)">
                  <c:v>0</c:v>
                </c:pt>
                <c:pt idx="2945" formatCode="_(&quot;$&quot;* #,##0_);_(&quot;$&quot;* \(#,##0\);_(&quot;$&quot;* &quot;-&quot;??_);_(@_)">
                  <c:v>0</c:v>
                </c:pt>
                <c:pt idx="2946" formatCode="_(&quot;$&quot;* #,##0_);_(&quot;$&quot;* \(#,##0\);_(&quot;$&quot;* &quot;-&quot;??_);_(@_)">
                  <c:v>26.560025376757583</c:v>
                </c:pt>
                <c:pt idx="2947" formatCode="_(&quot;$&quot;* #,##0_);_(&quot;$&quot;* \(#,##0\);_(&quot;$&quot;* &quot;-&quot;??_);_(@_)">
                  <c:v>0</c:v>
                </c:pt>
                <c:pt idx="2948" formatCode="_(&quot;$&quot;* #,##0_);_(&quot;$&quot;* \(#,##0\);_(&quot;$&quot;* &quot;-&quot;??_);_(@_)">
                  <c:v>0</c:v>
                </c:pt>
                <c:pt idx="2949" formatCode="_(&quot;$&quot;* #,##0_);_(&quot;$&quot;* \(#,##0\);_(&quot;$&quot;* &quot;-&quot;??_);_(@_)">
                  <c:v>6.5750284979017852</c:v>
                </c:pt>
                <c:pt idx="2950" formatCode="_(&quot;$&quot;* #,##0_);_(&quot;$&quot;* \(#,##0\);_(&quot;$&quot;* &quot;-&quot;??_);_(@_)">
                  <c:v>20.936361995518279</c:v>
                </c:pt>
                <c:pt idx="2951" formatCode="_(&quot;$&quot;* #,##0_);_(&quot;$&quot;* \(#,##0\);_(&quot;$&quot;* &quot;-&quot;??_);_(@_)">
                  <c:v>0</c:v>
                </c:pt>
                <c:pt idx="2952" formatCode="_(&quot;$&quot;* #,##0_);_(&quot;$&quot;* \(#,##0\);_(&quot;$&quot;* &quot;-&quot;??_);_(@_)">
                  <c:v>9.3259702008990395</c:v>
                </c:pt>
                <c:pt idx="2953" formatCode="_(&quot;$&quot;* #,##0_);_(&quot;$&quot;* \(#,##0\);_(&quot;$&quot;* &quot;-&quot;??_);_(@_)">
                  <c:v>14.487533798146343</c:v>
                </c:pt>
                <c:pt idx="2954" formatCode="_(&quot;$&quot;* #,##0_);_(&quot;$&quot;* \(#,##0\);_(&quot;$&quot;* &quot;-&quot;??_);_(@_)">
                  <c:v>9.0098926214100246</c:v>
                </c:pt>
                <c:pt idx="2955" formatCode="_(&quot;$&quot;* #,##0_);_(&quot;$&quot;* \(#,##0\);_(&quot;$&quot;* &quot;-&quot;??_);_(@_)">
                  <c:v>5.4277850774345016</c:v>
                </c:pt>
                <c:pt idx="2956" formatCode="_(&quot;$&quot;* #,##0_);_(&quot;$&quot;* \(#,##0\);_(&quot;$&quot;* &quot;-&quot;??_);_(@_)">
                  <c:v>1.6918080542663658</c:v>
                </c:pt>
                <c:pt idx="2957" formatCode="_(&quot;$&quot;* #,##0_);_(&quot;$&quot;* \(#,##0\);_(&quot;$&quot;* &quot;-&quot;??_);_(@_)">
                  <c:v>0</c:v>
                </c:pt>
                <c:pt idx="2958" formatCode="_(&quot;$&quot;* #,##0_);_(&quot;$&quot;* \(#,##0\);_(&quot;$&quot;* &quot;-&quot;??_);_(@_)">
                  <c:v>0</c:v>
                </c:pt>
                <c:pt idx="2959" formatCode="_(&quot;$&quot;* #,##0_);_(&quot;$&quot;* \(#,##0\);_(&quot;$&quot;* &quot;-&quot;??_);_(@_)">
                  <c:v>25.516880506036934</c:v>
                </c:pt>
                <c:pt idx="2960" formatCode="_(&quot;$&quot;* #,##0_);_(&quot;$&quot;* \(#,##0\);_(&quot;$&quot;* &quot;-&quot;??_);_(@_)">
                  <c:v>0</c:v>
                </c:pt>
                <c:pt idx="2961" formatCode="_(&quot;$&quot;* #,##0_);_(&quot;$&quot;* \(#,##0\);_(&quot;$&quot;* &quot;-&quot;??_);_(@_)">
                  <c:v>0</c:v>
                </c:pt>
                <c:pt idx="2962" formatCode="_(&quot;$&quot;* #,##0_);_(&quot;$&quot;* \(#,##0\);_(&quot;$&quot;* &quot;-&quot;??_);_(@_)">
                  <c:v>0</c:v>
                </c:pt>
                <c:pt idx="2963" formatCode="_(&quot;$&quot;* #,##0_);_(&quot;$&quot;* \(#,##0\);_(&quot;$&quot;* &quot;-&quot;??_);_(@_)">
                  <c:v>36.159503011797334</c:v>
                </c:pt>
                <c:pt idx="2964" formatCode="_(&quot;$&quot;* #,##0_);_(&quot;$&quot;* \(#,##0\);_(&quot;$&quot;* &quot;-&quot;??_);_(@_)">
                  <c:v>54.601213846518455</c:v>
                </c:pt>
                <c:pt idx="2965" formatCode="_(&quot;$&quot;* #,##0_);_(&quot;$&quot;* \(#,##0\);_(&quot;$&quot;* &quot;-&quot;??_);_(@_)">
                  <c:v>6.5280585725693649</c:v>
                </c:pt>
                <c:pt idx="2966" formatCode="_(&quot;$&quot;* #,##0_);_(&quot;$&quot;* \(#,##0\);_(&quot;$&quot;* &quot;-&quot;??_);_(@_)">
                  <c:v>7.4906466543857881</c:v>
                </c:pt>
                <c:pt idx="2967" formatCode="_(&quot;$&quot;* #,##0_);_(&quot;$&quot;* \(#,##0\);_(&quot;$&quot;* &quot;-&quot;??_);_(@_)">
                  <c:v>3.636675709641549</c:v>
                </c:pt>
                <c:pt idx="2968" formatCode="_(&quot;$&quot;* #,##0_);_(&quot;$&quot;* \(#,##0\);_(&quot;$&quot;* &quot;-&quot;??_);_(@_)">
                  <c:v>0</c:v>
                </c:pt>
                <c:pt idx="2969" formatCode="_(&quot;$&quot;* #,##0_);_(&quot;$&quot;* \(#,##0\);_(&quot;$&quot;* &quot;-&quot;??_);_(@_)">
                  <c:v>30.793664235844094</c:v>
                </c:pt>
                <c:pt idx="2970" formatCode="_(&quot;$&quot;* #,##0_);_(&quot;$&quot;* \(#,##0\);_(&quot;$&quot;* &quot;-&quot;??_);_(@_)">
                  <c:v>65.756833223427563</c:v>
                </c:pt>
                <c:pt idx="2971" formatCode="_(&quot;$&quot;* #,##0_);_(&quot;$&quot;* \(#,##0\);_(&quot;$&quot;* &quot;-&quot;??_);_(@_)">
                  <c:v>0</c:v>
                </c:pt>
                <c:pt idx="2972" formatCode="_(&quot;$&quot;* #,##0_);_(&quot;$&quot;* \(#,##0\);_(&quot;$&quot;* &quot;-&quot;??_);_(@_)">
                  <c:v>0</c:v>
                </c:pt>
                <c:pt idx="2973" formatCode="_(&quot;$&quot;* #,##0_);_(&quot;$&quot;* \(#,##0\);_(&quot;$&quot;* &quot;-&quot;??_);_(@_)">
                  <c:v>0</c:v>
                </c:pt>
                <c:pt idx="2974" formatCode="_(&quot;$&quot;* #,##0_);_(&quot;$&quot;* \(#,##0\);_(&quot;$&quot;* &quot;-&quot;??_);_(@_)">
                  <c:v>8.6848207643026534</c:v>
                </c:pt>
                <c:pt idx="2975" formatCode="_(&quot;$&quot;* #,##0_);_(&quot;$&quot;* \(#,##0\);_(&quot;$&quot;* &quot;-&quot;??_);_(@_)">
                  <c:v>20.60381283031435</c:v>
                </c:pt>
                <c:pt idx="2976" formatCode="_(&quot;$&quot;* #,##0_);_(&quot;$&quot;* \(#,##0\);_(&quot;$&quot;* &quot;-&quot;??_);_(@_)">
                  <c:v>51.115166657115203</c:v>
                </c:pt>
                <c:pt idx="2977" formatCode="_(&quot;$&quot;* #,##0_);_(&quot;$&quot;* \(#,##0\);_(&quot;$&quot;* &quot;-&quot;??_);_(@_)">
                  <c:v>1.2912506759912901</c:v>
                </c:pt>
                <c:pt idx="2978" formatCode="_(&quot;$&quot;* #,##0_);_(&quot;$&quot;* \(#,##0\);_(&quot;$&quot;* &quot;-&quot;??_);_(@_)">
                  <c:v>23.612205443605998</c:v>
                </c:pt>
                <c:pt idx="2979" formatCode="_(&quot;$&quot;* #,##0_);_(&quot;$&quot;* \(#,##0\);_(&quot;$&quot;* &quot;-&quot;??_);_(@_)">
                  <c:v>0</c:v>
                </c:pt>
                <c:pt idx="2980" formatCode="_(&quot;$&quot;* #,##0_);_(&quot;$&quot;* \(#,##0\);_(&quot;$&quot;* &quot;-&quot;??_);_(@_)">
                  <c:v>3.684207940819118</c:v>
                </c:pt>
                <c:pt idx="2981" formatCode="_(&quot;$&quot;* #,##0_);_(&quot;$&quot;* \(#,##0\);_(&quot;$&quot;* &quot;-&quot;??_);_(@_)">
                  <c:v>6.6758465539013283</c:v>
                </c:pt>
                <c:pt idx="2982" formatCode="_(&quot;$&quot;* #,##0_);_(&quot;$&quot;* \(#,##0\);_(&quot;$&quot;* &quot;-&quot;??_);_(@_)">
                  <c:v>0</c:v>
                </c:pt>
                <c:pt idx="2983" formatCode="_(&quot;$&quot;* #,##0_);_(&quot;$&quot;* \(#,##0\);_(&quot;$&quot;* &quot;-&quot;??_);_(@_)">
                  <c:v>0</c:v>
                </c:pt>
                <c:pt idx="2984" formatCode="_(&quot;$&quot;* #,##0_);_(&quot;$&quot;* \(#,##0\);_(&quot;$&quot;* &quot;-&quot;??_);_(@_)">
                  <c:v>34.980696733214494</c:v>
                </c:pt>
                <c:pt idx="2985" formatCode="_(&quot;$&quot;* #,##0_);_(&quot;$&quot;* \(#,##0\);_(&quot;$&quot;* &quot;-&quot;??_);_(@_)">
                  <c:v>24.662887209767838</c:v>
                </c:pt>
                <c:pt idx="2986" formatCode="_(&quot;$&quot;* #,##0_);_(&quot;$&quot;* \(#,##0\);_(&quot;$&quot;* &quot;-&quot;??_);_(@_)">
                  <c:v>1.2016748975944909</c:v>
                </c:pt>
                <c:pt idx="2987" formatCode="_(&quot;$&quot;* #,##0_);_(&quot;$&quot;* \(#,##0\);_(&quot;$&quot;* &quot;-&quot;??_);_(@_)">
                  <c:v>19.763087787272141</c:v>
                </c:pt>
                <c:pt idx="2988" formatCode="_(&quot;$&quot;* #,##0_);_(&quot;$&quot;* \(#,##0\);_(&quot;$&quot;* &quot;-&quot;??_);_(@_)">
                  <c:v>10.303462337201037</c:v>
                </c:pt>
                <c:pt idx="2989" formatCode="_(&quot;$&quot;* #,##0_);_(&quot;$&quot;* \(#,##0\);_(&quot;$&quot;* &quot;-&quot;??_);_(@_)">
                  <c:v>0</c:v>
                </c:pt>
                <c:pt idx="2990" formatCode="_(&quot;$&quot;* #,##0_);_(&quot;$&quot;* \(#,##0\);_(&quot;$&quot;* &quot;-&quot;??_);_(@_)">
                  <c:v>0.98553473184673357</c:v>
                </c:pt>
                <c:pt idx="2991" formatCode="_(&quot;$&quot;* #,##0_);_(&quot;$&quot;* \(#,##0\);_(&quot;$&quot;* &quot;-&quot;??_);_(@_)">
                  <c:v>8.9743940848892922</c:v>
                </c:pt>
                <c:pt idx="2992" formatCode="_(&quot;$&quot;* #,##0_);_(&quot;$&quot;* \(#,##0\);_(&quot;$&quot;* &quot;-&quot;??_);_(@_)">
                  <c:v>0</c:v>
                </c:pt>
                <c:pt idx="2993" formatCode="_(&quot;$&quot;* #,##0_);_(&quot;$&quot;* \(#,##0\);_(&quot;$&quot;* &quot;-&quot;??_);_(@_)">
                  <c:v>3.4230903445323491</c:v>
                </c:pt>
                <c:pt idx="2994" formatCode="_(&quot;$&quot;* #,##0_);_(&quot;$&quot;* \(#,##0\);_(&quot;$&quot;* &quot;-&quot;??_);_(@_)">
                  <c:v>0</c:v>
                </c:pt>
                <c:pt idx="2995" formatCode="_(&quot;$&quot;* #,##0_);_(&quot;$&quot;* \(#,##0\);_(&quot;$&quot;* &quot;-&quot;??_);_(@_)">
                  <c:v>16.225497535334707</c:v>
                </c:pt>
                <c:pt idx="2996" formatCode="_(&quot;$&quot;* #,##0_);_(&quot;$&quot;* \(#,##0\);_(&quot;$&quot;* &quot;-&quot;??_);_(@_)">
                  <c:v>7.9481107996970133</c:v>
                </c:pt>
                <c:pt idx="2997" formatCode="_(&quot;$&quot;* #,##0_);_(&quot;$&quot;* \(#,##0\);_(&quot;$&quot;* &quot;-&quot;??_);_(@_)">
                  <c:v>0</c:v>
                </c:pt>
                <c:pt idx="2998" formatCode="_(&quot;$&quot;* #,##0_);_(&quot;$&quot;* \(#,##0\);_(&quot;$&quot;* &quot;-&quot;??_);_(@_)">
                  <c:v>29.9356525565506</c:v>
                </c:pt>
                <c:pt idx="2999" formatCode="_(&quot;$&quot;* #,##0_);_(&quot;$&quot;* \(#,##0\);_(&quot;$&quot;* &quot;-&quot;??_);_(@_)">
                  <c:v>16.495217772547146</c:v>
                </c:pt>
                <c:pt idx="3000" formatCode="_(&quot;$&quot;* #,##0_);_(&quot;$&quot;* \(#,##0\);_(&quot;$&quot;* &quot;-&quot;??_);_(@_)">
                  <c:v>24.998133902848203</c:v>
                </c:pt>
                <c:pt idx="3001" formatCode="_(&quot;$&quot;* #,##0_);_(&quot;$&quot;* \(#,##0\);_(&quot;$&quot;* &quot;-&quot;??_);_(@_)">
                  <c:v>7.1827905257381808</c:v>
                </c:pt>
                <c:pt idx="3002" formatCode="_(&quot;$&quot;* #,##0_);_(&quot;$&quot;* \(#,##0\);_(&quot;$&quot;* &quot;-&quot;??_);_(@_)">
                  <c:v>20.093791464314577</c:v>
                </c:pt>
                <c:pt idx="3003" formatCode="_(&quot;$&quot;* #,##0_);_(&quot;$&quot;* \(#,##0\);_(&quot;$&quot;* &quot;-&quot;??_);_(@_)">
                  <c:v>11.510102145965002</c:v>
                </c:pt>
                <c:pt idx="3004" formatCode="_(&quot;$&quot;* #,##0_);_(&quot;$&quot;* \(#,##0\);_(&quot;$&quot;* &quot;-&quot;??_);_(@_)">
                  <c:v>4.376226897619115</c:v>
                </c:pt>
                <c:pt idx="3005" formatCode="_(&quot;$&quot;* #,##0_);_(&quot;$&quot;* \(#,##0\);_(&quot;$&quot;* &quot;-&quot;??_);_(@_)">
                  <c:v>25.013578902629554</c:v>
                </c:pt>
                <c:pt idx="3006" formatCode="_(&quot;$&quot;* #,##0_);_(&quot;$&quot;* \(#,##0\);_(&quot;$&quot;* &quot;-&quot;??_);_(@_)">
                  <c:v>4.3878701801054047</c:v>
                </c:pt>
                <c:pt idx="3007" formatCode="_(&quot;$&quot;* #,##0_);_(&quot;$&quot;* \(#,##0\);_(&quot;$&quot;* &quot;-&quot;??_);_(@_)">
                  <c:v>0</c:v>
                </c:pt>
                <c:pt idx="3008" formatCode="_(&quot;$&quot;* #,##0_);_(&quot;$&quot;* \(#,##0\);_(&quot;$&quot;* &quot;-&quot;??_);_(@_)">
                  <c:v>0</c:v>
                </c:pt>
                <c:pt idx="3009" formatCode="_(&quot;$&quot;* #,##0_);_(&quot;$&quot;* \(#,##0\);_(&quot;$&quot;* &quot;-&quot;??_);_(@_)">
                  <c:v>5.4264865057901597</c:v>
                </c:pt>
                <c:pt idx="3010" formatCode="_(&quot;$&quot;* #,##0_);_(&quot;$&quot;* \(#,##0\);_(&quot;$&quot;* &quot;-&quot;??_);_(@_)">
                  <c:v>4.593389742131829</c:v>
                </c:pt>
                <c:pt idx="3011" formatCode="_(&quot;$&quot;* #,##0_);_(&quot;$&quot;* \(#,##0\);_(&quot;$&quot;* &quot;-&quot;??_);_(@_)">
                  <c:v>61.204024012690738</c:v>
                </c:pt>
                <c:pt idx="3012" formatCode="_(&quot;$&quot;* #,##0_);_(&quot;$&quot;* \(#,##0\);_(&quot;$&quot;* &quot;-&quot;??_);_(@_)">
                  <c:v>0</c:v>
                </c:pt>
                <c:pt idx="3013" formatCode="_(&quot;$&quot;* #,##0_);_(&quot;$&quot;* \(#,##0\);_(&quot;$&quot;* &quot;-&quot;??_);_(@_)">
                  <c:v>21.186671212424415</c:v>
                </c:pt>
                <c:pt idx="3014" formatCode="_(&quot;$&quot;* #,##0_);_(&quot;$&quot;* \(#,##0\);_(&quot;$&quot;* &quot;-&quot;??_);_(@_)">
                  <c:v>11.444927345079122</c:v>
                </c:pt>
                <c:pt idx="3015" formatCode="_(&quot;$&quot;* #,##0_);_(&quot;$&quot;* \(#,##0\);_(&quot;$&quot;* &quot;-&quot;??_);_(@_)">
                  <c:v>6.350391184408223</c:v>
                </c:pt>
                <c:pt idx="3016" formatCode="_(&quot;$&quot;* #,##0_);_(&quot;$&quot;* \(#,##0\);_(&quot;$&quot;* &quot;-&quot;??_);_(@_)">
                  <c:v>17.607529470849151</c:v>
                </c:pt>
                <c:pt idx="3017" formatCode="_(&quot;$&quot;* #,##0_);_(&quot;$&quot;* \(#,##0\);_(&quot;$&quot;* &quot;-&quot;??_);_(@_)">
                  <c:v>0</c:v>
                </c:pt>
                <c:pt idx="3018" formatCode="_(&quot;$&quot;* #,##0_);_(&quot;$&quot;* \(#,##0\);_(&quot;$&quot;* &quot;-&quot;??_);_(@_)">
                  <c:v>8.0866321419510765</c:v>
                </c:pt>
                <c:pt idx="3019" formatCode="_(&quot;$&quot;* #,##0_);_(&quot;$&quot;* \(#,##0\);_(&quot;$&quot;* &quot;-&quot;??_);_(@_)">
                  <c:v>0</c:v>
                </c:pt>
                <c:pt idx="3020" formatCode="_(&quot;$&quot;* #,##0_);_(&quot;$&quot;* \(#,##0\);_(&quot;$&quot;* &quot;-&quot;??_);_(@_)">
                  <c:v>7.8643136451573747</c:v>
                </c:pt>
                <c:pt idx="3021" formatCode="_(&quot;$&quot;* #,##0_);_(&quot;$&quot;* \(#,##0\);_(&quot;$&quot;* &quot;-&quot;??_);_(@_)">
                  <c:v>24.691553607076113</c:v>
                </c:pt>
                <c:pt idx="3022" formatCode="_(&quot;$&quot;* #,##0_);_(&quot;$&quot;* \(#,##0\);_(&quot;$&quot;* &quot;-&quot;??_);_(@_)">
                  <c:v>0</c:v>
                </c:pt>
                <c:pt idx="3023" formatCode="_(&quot;$&quot;* #,##0_);_(&quot;$&quot;* \(#,##0\);_(&quot;$&quot;* &quot;-&quot;??_);_(@_)">
                  <c:v>12.679771288734081</c:v>
                </c:pt>
                <c:pt idx="3024" formatCode="_(&quot;$&quot;* #,##0_);_(&quot;$&quot;* \(#,##0\);_(&quot;$&quot;* &quot;-&quot;??_);_(@_)">
                  <c:v>26.687517535782398</c:v>
                </c:pt>
                <c:pt idx="3025" formatCode="_(&quot;$&quot;* #,##0_);_(&quot;$&quot;* \(#,##0\);_(&quot;$&quot;* &quot;-&quot;??_);_(@_)">
                  <c:v>0</c:v>
                </c:pt>
                <c:pt idx="3026" formatCode="_(&quot;$&quot;* #,##0_);_(&quot;$&quot;* \(#,##0\);_(&quot;$&quot;* &quot;-&quot;??_);_(@_)">
                  <c:v>0</c:v>
                </c:pt>
                <c:pt idx="3027" formatCode="_(&quot;$&quot;* #,##0_);_(&quot;$&quot;* \(#,##0\);_(&quot;$&quot;* &quot;-&quot;??_);_(@_)">
                  <c:v>0</c:v>
                </c:pt>
                <c:pt idx="3028" formatCode="_(&quot;$&quot;* #,##0_);_(&quot;$&quot;* \(#,##0\);_(&quot;$&quot;* &quot;-&quot;??_);_(@_)">
                  <c:v>3.3503497869374241</c:v>
                </c:pt>
                <c:pt idx="3029" formatCode="_(&quot;$&quot;* #,##0_);_(&quot;$&quot;* \(#,##0\);_(&quot;$&quot;* &quot;-&quot;??_);_(@_)">
                  <c:v>15.935903069270566</c:v>
                </c:pt>
                <c:pt idx="3030" formatCode="_(&quot;$&quot;* #,##0_);_(&quot;$&quot;* \(#,##0\);_(&quot;$&quot;* &quot;-&quot;??_);_(@_)">
                  <c:v>0</c:v>
                </c:pt>
                <c:pt idx="3031" formatCode="_(&quot;$&quot;* #,##0_);_(&quot;$&quot;* \(#,##0\);_(&quot;$&quot;* &quot;-&quot;??_);_(@_)">
                  <c:v>0</c:v>
                </c:pt>
                <c:pt idx="3032" formatCode="_(&quot;$&quot;* #,##0_);_(&quot;$&quot;* \(#,##0\);_(&quot;$&quot;* &quot;-&quot;??_);_(@_)">
                  <c:v>62.067979001149247</c:v>
                </c:pt>
                <c:pt idx="3033" formatCode="_(&quot;$&quot;* #,##0_);_(&quot;$&quot;* \(#,##0\);_(&quot;$&quot;* &quot;-&quot;??_);_(@_)">
                  <c:v>8.2406895619474501</c:v>
                </c:pt>
                <c:pt idx="3034" formatCode="_(&quot;$&quot;* #,##0_);_(&quot;$&quot;* \(#,##0\);_(&quot;$&quot;* &quot;-&quot;??_);_(@_)">
                  <c:v>88.96803437036499</c:v>
                </c:pt>
                <c:pt idx="3035" formatCode="_(&quot;$&quot;* #,##0_);_(&quot;$&quot;* \(#,##0\);_(&quot;$&quot;* &quot;-&quot;??_);_(@_)">
                  <c:v>0</c:v>
                </c:pt>
                <c:pt idx="3036" formatCode="_(&quot;$&quot;* #,##0_);_(&quot;$&quot;* \(#,##0\);_(&quot;$&quot;* &quot;-&quot;??_);_(@_)">
                  <c:v>38.666501805319683</c:v>
                </c:pt>
                <c:pt idx="3037" formatCode="_(&quot;$&quot;* #,##0_);_(&quot;$&quot;* \(#,##0\);_(&quot;$&quot;* &quot;-&quot;??_);_(@_)">
                  <c:v>43.137178752449643</c:v>
                </c:pt>
                <c:pt idx="3038" formatCode="_(&quot;$&quot;* #,##0_);_(&quot;$&quot;* \(#,##0\);_(&quot;$&quot;* &quot;-&quot;??_);_(@_)">
                  <c:v>1.2793695889948011</c:v>
                </c:pt>
                <c:pt idx="3039" formatCode="_(&quot;$&quot;* #,##0_);_(&quot;$&quot;* \(#,##0\);_(&quot;$&quot;* &quot;-&quot;??_);_(@_)">
                  <c:v>49.043023706854967</c:v>
                </c:pt>
                <c:pt idx="3040" formatCode="_(&quot;$&quot;* #,##0_);_(&quot;$&quot;* \(#,##0\);_(&quot;$&quot;* &quot;-&quot;??_);_(@_)">
                  <c:v>3.5608730836190707</c:v>
                </c:pt>
                <c:pt idx="3041" formatCode="_(&quot;$&quot;* #,##0_);_(&quot;$&quot;* \(#,##0\);_(&quot;$&quot;* &quot;-&quot;??_);_(@_)">
                  <c:v>0</c:v>
                </c:pt>
                <c:pt idx="3042" formatCode="_(&quot;$&quot;* #,##0_);_(&quot;$&quot;* \(#,##0\);_(&quot;$&quot;* &quot;-&quot;??_);_(@_)">
                  <c:v>0</c:v>
                </c:pt>
                <c:pt idx="3043" formatCode="_(&quot;$&quot;* #,##0_);_(&quot;$&quot;* \(#,##0\);_(&quot;$&quot;* &quot;-&quot;??_);_(@_)">
                  <c:v>0</c:v>
                </c:pt>
                <c:pt idx="3044" formatCode="_(&quot;$&quot;* #,##0_);_(&quot;$&quot;* \(#,##0\);_(&quot;$&quot;* &quot;-&quot;??_);_(@_)">
                  <c:v>20.856689568057881</c:v>
                </c:pt>
                <c:pt idx="3045" formatCode="_(&quot;$&quot;* #,##0_);_(&quot;$&quot;* \(#,##0\);_(&quot;$&quot;* &quot;-&quot;??_);_(@_)">
                  <c:v>13.366930726621158</c:v>
                </c:pt>
                <c:pt idx="3046" formatCode="_(&quot;$&quot;* #,##0_);_(&quot;$&quot;* \(#,##0\);_(&quot;$&quot;* &quot;-&quot;??_);_(@_)">
                  <c:v>13.410062410860238</c:v>
                </c:pt>
                <c:pt idx="3047" formatCode="_(&quot;$&quot;* #,##0_);_(&quot;$&quot;* \(#,##0\);_(&quot;$&quot;* &quot;-&quot;??_);_(@_)">
                  <c:v>0</c:v>
                </c:pt>
                <c:pt idx="3048" formatCode="_(&quot;$&quot;* #,##0_);_(&quot;$&quot;* \(#,##0\);_(&quot;$&quot;* &quot;-&quot;??_);_(@_)">
                  <c:v>14.212194723559989</c:v>
                </c:pt>
                <c:pt idx="3049" formatCode="_(&quot;$&quot;* #,##0_);_(&quot;$&quot;* \(#,##0\);_(&quot;$&quot;* &quot;-&quot;??_);_(@_)">
                  <c:v>82.286388810171303</c:v>
                </c:pt>
                <c:pt idx="3050" formatCode="_(&quot;$&quot;* #,##0_);_(&quot;$&quot;* \(#,##0\);_(&quot;$&quot;* &quot;-&quot;??_);_(@_)">
                  <c:v>0</c:v>
                </c:pt>
                <c:pt idx="3051" formatCode="_(&quot;$&quot;* #,##0_);_(&quot;$&quot;* \(#,##0\);_(&quot;$&quot;* &quot;-&quot;??_);_(@_)">
                  <c:v>16.137422713902094</c:v>
                </c:pt>
                <c:pt idx="3052" formatCode="_(&quot;$&quot;* #,##0_);_(&quot;$&quot;* \(#,##0\);_(&quot;$&quot;* &quot;-&quot;??_);_(@_)">
                  <c:v>21.777672387284795</c:v>
                </c:pt>
                <c:pt idx="3053" formatCode="_(&quot;$&quot;* #,##0_);_(&quot;$&quot;* \(#,##0\);_(&quot;$&quot;* &quot;-&quot;??_);_(@_)">
                  <c:v>2.639285177823977</c:v>
                </c:pt>
                <c:pt idx="3054" formatCode="_(&quot;$&quot;* #,##0_);_(&quot;$&quot;* \(#,##0\);_(&quot;$&quot;* &quot;-&quot;??_);_(@_)">
                  <c:v>0</c:v>
                </c:pt>
                <c:pt idx="3055" formatCode="_(&quot;$&quot;* #,##0_);_(&quot;$&quot;* \(#,##0\);_(&quot;$&quot;* &quot;-&quot;??_);_(@_)">
                  <c:v>15.199038130582258</c:v>
                </c:pt>
                <c:pt idx="3056" formatCode="_(&quot;$&quot;* #,##0_);_(&quot;$&quot;* \(#,##0\);_(&quot;$&quot;* &quot;-&quot;??_);_(@_)">
                  <c:v>17.316454980576495</c:v>
                </c:pt>
                <c:pt idx="3057" formatCode="_(&quot;$&quot;* #,##0_);_(&quot;$&quot;* \(#,##0\);_(&quot;$&quot;* &quot;-&quot;??_);_(@_)">
                  <c:v>0</c:v>
                </c:pt>
                <c:pt idx="3058" formatCode="_(&quot;$&quot;* #,##0_);_(&quot;$&quot;* \(#,##0\);_(&quot;$&quot;* &quot;-&quot;??_);_(@_)">
                  <c:v>11.903603725710084</c:v>
                </c:pt>
                <c:pt idx="3059" formatCode="_(&quot;$&quot;* #,##0_);_(&quot;$&quot;* \(#,##0\);_(&quot;$&quot;* &quot;-&quot;??_);_(@_)">
                  <c:v>0</c:v>
                </c:pt>
                <c:pt idx="3060" formatCode="_(&quot;$&quot;* #,##0_);_(&quot;$&quot;* \(#,##0\);_(&quot;$&quot;* &quot;-&quot;??_);_(@_)">
                  <c:v>69.378512209859153</c:v>
                </c:pt>
                <c:pt idx="3061" formatCode="_(&quot;$&quot;* #,##0_);_(&quot;$&quot;* \(#,##0\);_(&quot;$&quot;* &quot;-&quot;??_);_(@_)">
                  <c:v>18.351636135642963</c:v>
                </c:pt>
                <c:pt idx="3062" formatCode="_(&quot;$&quot;* #,##0_);_(&quot;$&quot;* \(#,##0\);_(&quot;$&quot;* &quot;-&quot;??_);_(@_)">
                  <c:v>3.8635187388403081</c:v>
                </c:pt>
                <c:pt idx="3063" formatCode="_(&quot;$&quot;* #,##0_);_(&quot;$&quot;* \(#,##0\);_(&quot;$&quot;* &quot;-&quot;??_);_(@_)">
                  <c:v>19.009887977196438</c:v>
                </c:pt>
                <c:pt idx="3064" formatCode="_(&quot;$&quot;* #,##0_);_(&quot;$&quot;* \(#,##0\);_(&quot;$&quot;* &quot;-&quot;??_);_(@_)">
                  <c:v>0</c:v>
                </c:pt>
                <c:pt idx="3065" formatCode="_(&quot;$&quot;* #,##0_);_(&quot;$&quot;* \(#,##0\);_(&quot;$&quot;* &quot;-&quot;??_);_(@_)">
                  <c:v>12.079903292819766</c:v>
                </c:pt>
                <c:pt idx="3066" formatCode="_(&quot;$&quot;* #,##0_);_(&quot;$&quot;* \(#,##0\);_(&quot;$&quot;* &quot;-&quot;??_);_(@_)">
                  <c:v>8.9285046443889602</c:v>
                </c:pt>
                <c:pt idx="3067" formatCode="_(&quot;$&quot;* #,##0_);_(&quot;$&quot;* \(#,##0\);_(&quot;$&quot;* &quot;-&quot;??_);_(@_)">
                  <c:v>19.008239023871212</c:v>
                </c:pt>
                <c:pt idx="3068" formatCode="_(&quot;$&quot;* #,##0_);_(&quot;$&quot;* \(#,##0\);_(&quot;$&quot;* &quot;-&quot;??_);_(@_)">
                  <c:v>0</c:v>
                </c:pt>
                <c:pt idx="3069" formatCode="_(&quot;$&quot;* #,##0_);_(&quot;$&quot;* \(#,##0\);_(&quot;$&quot;* &quot;-&quot;??_);_(@_)">
                  <c:v>24.245799463611707</c:v>
                </c:pt>
                <c:pt idx="3070" formatCode="_(&quot;$&quot;* #,##0_);_(&quot;$&quot;* \(#,##0\);_(&quot;$&quot;* &quot;-&quot;??_);_(@_)">
                  <c:v>4.2265991109935577</c:v>
                </c:pt>
                <c:pt idx="3071" formatCode="_(&quot;$&quot;* #,##0_);_(&quot;$&quot;* \(#,##0\);_(&quot;$&quot;* &quot;-&quot;??_);_(@_)">
                  <c:v>0.82561051595664869</c:v>
                </c:pt>
                <c:pt idx="3072" formatCode="_(&quot;$&quot;* #,##0_);_(&quot;$&quot;* \(#,##0\);_(&quot;$&quot;* &quot;-&quot;??_);_(@_)">
                  <c:v>6.6853790268084072</c:v>
                </c:pt>
                <c:pt idx="3073" formatCode="_(&quot;$&quot;* #,##0_);_(&quot;$&quot;* \(#,##0\);_(&quot;$&quot;* &quot;-&quot;??_);_(@_)">
                  <c:v>22.114460850516476</c:v>
                </c:pt>
                <c:pt idx="3074" formatCode="_(&quot;$&quot;* #,##0_);_(&quot;$&quot;* \(#,##0\);_(&quot;$&quot;* &quot;-&quot;??_);_(@_)">
                  <c:v>2.8619311675412447</c:v>
                </c:pt>
                <c:pt idx="3075" formatCode="_(&quot;$&quot;* #,##0_);_(&quot;$&quot;* \(#,##0\);_(&quot;$&quot;* &quot;-&quot;??_);_(@_)">
                  <c:v>0</c:v>
                </c:pt>
                <c:pt idx="3076" formatCode="_(&quot;$&quot;* #,##0_);_(&quot;$&quot;* \(#,##0\);_(&quot;$&quot;* &quot;-&quot;??_);_(@_)">
                  <c:v>0</c:v>
                </c:pt>
                <c:pt idx="3077" formatCode="_(&quot;$&quot;* #,##0_);_(&quot;$&quot;* \(#,##0\);_(&quot;$&quot;* &quot;-&quot;??_);_(@_)">
                  <c:v>2.335245304273649</c:v>
                </c:pt>
                <c:pt idx="3078" formatCode="_(&quot;$&quot;* #,##0_);_(&quot;$&quot;* \(#,##0\);_(&quot;$&quot;* &quot;-&quot;??_);_(@_)">
                  <c:v>6.244946516336074</c:v>
                </c:pt>
                <c:pt idx="3079" formatCode="_(&quot;$&quot;* #,##0_);_(&quot;$&quot;* \(#,##0\);_(&quot;$&quot;* &quot;-&quot;??_);_(@_)">
                  <c:v>51.863779483651598</c:v>
                </c:pt>
                <c:pt idx="3080" formatCode="_(&quot;$&quot;* #,##0_);_(&quot;$&quot;* \(#,##0\);_(&quot;$&quot;* &quot;-&quot;??_);_(@_)">
                  <c:v>16.925222524461443</c:v>
                </c:pt>
                <c:pt idx="3081" formatCode="_(&quot;$&quot;* #,##0_);_(&quot;$&quot;* \(#,##0\);_(&quot;$&quot;* &quot;-&quot;??_);_(@_)">
                  <c:v>38.653527794058448</c:v>
                </c:pt>
                <c:pt idx="3082" formatCode="_(&quot;$&quot;* #,##0_);_(&quot;$&quot;* \(#,##0\);_(&quot;$&quot;* &quot;-&quot;??_);_(@_)">
                  <c:v>0</c:v>
                </c:pt>
                <c:pt idx="3083" formatCode="_(&quot;$&quot;* #,##0_);_(&quot;$&quot;* \(#,##0\);_(&quot;$&quot;* &quot;-&quot;??_);_(@_)">
                  <c:v>14.047361449845075</c:v>
                </c:pt>
                <c:pt idx="3084" formatCode="_(&quot;$&quot;* #,##0_);_(&quot;$&quot;* \(#,##0\);_(&quot;$&quot;* &quot;-&quot;??_);_(@_)">
                  <c:v>0</c:v>
                </c:pt>
                <c:pt idx="3085" formatCode="_(&quot;$&quot;* #,##0_);_(&quot;$&quot;* \(#,##0\);_(&quot;$&quot;* &quot;-&quot;??_);_(@_)">
                  <c:v>7.6626395721419316</c:v>
                </c:pt>
                <c:pt idx="3086" formatCode="_(&quot;$&quot;* #,##0_);_(&quot;$&quot;* \(#,##0\);_(&quot;$&quot;* &quot;-&quot;??_);_(@_)">
                  <c:v>15.431587194307257</c:v>
                </c:pt>
                <c:pt idx="3087" formatCode="_(&quot;$&quot;* #,##0_);_(&quot;$&quot;* \(#,##0\);_(&quot;$&quot;* &quot;-&quot;??_);_(@_)">
                  <c:v>0</c:v>
                </c:pt>
                <c:pt idx="3088" formatCode="_(&quot;$&quot;* #,##0_);_(&quot;$&quot;* \(#,##0\);_(&quot;$&quot;* &quot;-&quot;??_);_(@_)">
                  <c:v>42.788514070690709</c:v>
                </c:pt>
                <c:pt idx="3089" formatCode="_(&quot;$&quot;* #,##0_);_(&quot;$&quot;* \(#,##0\);_(&quot;$&quot;* &quot;-&quot;??_);_(@_)">
                  <c:v>13.627160688598334</c:v>
                </c:pt>
                <c:pt idx="3090" formatCode="_(&quot;$&quot;* #,##0_);_(&quot;$&quot;* \(#,##0\);_(&quot;$&quot;* &quot;-&quot;??_);_(@_)">
                  <c:v>48.748499098855675</c:v>
                </c:pt>
                <c:pt idx="3091" formatCode="_(&quot;$&quot;* #,##0_);_(&quot;$&quot;* \(#,##0\);_(&quot;$&quot;* &quot;-&quot;??_);_(@_)">
                  <c:v>19.751116558553083</c:v>
                </c:pt>
                <c:pt idx="3092" formatCode="_(&quot;$&quot;* #,##0_);_(&quot;$&quot;* \(#,##0\);_(&quot;$&quot;* &quot;-&quot;??_);_(@_)">
                  <c:v>0</c:v>
                </c:pt>
                <c:pt idx="3093" formatCode="_(&quot;$&quot;* #,##0_);_(&quot;$&quot;* \(#,##0\);_(&quot;$&quot;* &quot;-&quot;??_);_(@_)">
                  <c:v>7.2281460278496432</c:v>
                </c:pt>
                <c:pt idx="3094" formatCode="_(&quot;$&quot;* #,##0_);_(&quot;$&quot;* \(#,##0\);_(&quot;$&quot;* &quot;-&quot;??_);_(@_)">
                  <c:v>39.582771485610245</c:v>
                </c:pt>
                <c:pt idx="3095" formatCode="_(&quot;$&quot;* #,##0_);_(&quot;$&quot;* \(#,##0\);_(&quot;$&quot;* &quot;-&quot;??_);_(@_)">
                  <c:v>3.8076369409298265</c:v>
                </c:pt>
                <c:pt idx="3096" formatCode="_(&quot;$&quot;* #,##0_);_(&quot;$&quot;* \(#,##0\);_(&quot;$&quot;* &quot;-&quot;??_);_(@_)">
                  <c:v>3.2790252644484474</c:v>
                </c:pt>
                <c:pt idx="3097" formatCode="_(&quot;$&quot;* #,##0_);_(&quot;$&quot;* \(#,##0\);_(&quot;$&quot;* &quot;-&quot;??_);_(@_)">
                  <c:v>29.891785416193368</c:v>
                </c:pt>
                <c:pt idx="3098" formatCode="_(&quot;$&quot;* #,##0_);_(&quot;$&quot;* \(#,##0\);_(&quot;$&quot;* &quot;-&quot;??_);_(@_)">
                  <c:v>30.583120878064577</c:v>
                </c:pt>
                <c:pt idx="3099" formatCode="_(&quot;$&quot;* #,##0_);_(&quot;$&quot;* \(#,##0\);_(&quot;$&quot;* &quot;-&quot;??_);_(@_)">
                  <c:v>22.745571657403339</c:v>
                </c:pt>
                <c:pt idx="3100" formatCode="_(&quot;$&quot;* #,##0_);_(&quot;$&quot;* \(#,##0\);_(&quot;$&quot;* &quot;-&quot;??_);_(@_)">
                  <c:v>12.25281609215981</c:v>
                </c:pt>
                <c:pt idx="3101" formatCode="_(&quot;$&quot;* #,##0_);_(&quot;$&quot;* \(#,##0\);_(&quot;$&quot;* &quot;-&quot;??_);_(@_)">
                  <c:v>0</c:v>
                </c:pt>
                <c:pt idx="3102" formatCode="_(&quot;$&quot;* #,##0_);_(&quot;$&quot;* \(#,##0\);_(&quot;$&quot;* &quot;-&quot;??_);_(@_)">
                  <c:v>67.73335089269095</c:v>
                </c:pt>
                <c:pt idx="3103" formatCode="_(&quot;$&quot;* #,##0_);_(&quot;$&quot;* \(#,##0\);_(&quot;$&quot;* &quot;-&quot;??_);_(@_)">
                  <c:v>69.55392693399304</c:v>
                </c:pt>
                <c:pt idx="3104" formatCode="_(&quot;$&quot;* #,##0_);_(&quot;$&quot;* \(#,##0\);_(&quot;$&quot;* &quot;-&quot;??_);_(@_)">
                  <c:v>13.389155530140378</c:v>
                </c:pt>
                <c:pt idx="3105" formatCode="_(&quot;$&quot;* #,##0_);_(&quot;$&quot;* \(#,##0\);_(&quot;$&quot;* &quot;-&quot;??_);_(@_)">
                  <c:v>22.985771449553095</c:v>
                </c:pt>
                <c:pt idx="3106" formatCode="_(&quot;$&quot;* #,##0_);_(&quot;$&quot;* \(#,##0\);_(&quot;$&quot;* &quot;-&quot;??_);_(@_)">
                  <c:v>32.354436228500326</c:v>
                </c:pt>
                <c:pt idx="3107" formatCode="_(&quot;$&quot;* #,##0_);_(&quot;$&quot;* \(#,##0\);_(&quot;$&quot;* &quot;-&quot;??_);_(@_)">
                  <c:v>67.516685830523713</c:v>
                </c:pt>
                <c:pt idx="3108" formatCode="_(&quot;$&quot;* #,##0_);_(&quot;$&quot;* \(#,##0\);_(&quot;$&quot;* &quot;-&quot;??_);_(@_)">
                  <c:v>0</c:v>
                </c:pt>
                <c:pt idx="3109" formatCode="_(&quot;$&quot;* #,##0_);_(&quot;$&quot;* \(#,##0\);_(&quot;$&quot;* &quot;-&quot;??_);_(@_)">
                  <c:v>22.903609205300533</c:v>
                </c:pt>
                <c:pt idx="3110" formatCode="_(&quot;$&quot;* #,##0_);_(&quot;$&quot;* \(#,##0\);_(&quot;$&quot;* &quot;-&quot;??_);_(@_)">
                  <c:v>41.770232650146269</c:v>
                </c:pt>
                <c:pt idx="3111" formatCode="_(&quot;$&quot;* #,##0_);_(&quot;$&quot;* \(#,##0\);_(&quot;$&quot;* &quot;-&quot;??_);_(@_)">
                  <c:v>0</c:v>
                </c:pt>
                <c:pt idx="3112" formatCode="_(&quot;$&quot;* #,##0_);_(&quot;$&quot;* \(#,##0\);_(&quot;$&quot;* &quot;-&quot;??_);_(@_)">
                  <c:v>21.663417978924571</c:v>
                </c:pt>
                <c:pt idx="3113" formatCode="_(&quot;$&quot;* #,##0_);_(&quot;$&quot;* \(#,##0\);_(&quot;$&quot;* &quot;-&quot;??_);_(@_)">
                  <c:v>23.378672604524745</c:v>
                </c:pt>
                <c:pt idx="3114" formatCode="_(&quot;$&quot;* #,##0_);_(&quot;$&quot;* \(#,##0\);_(&quot;$&quot;* &quot;-&quot;??_);_(@_)">
                  <c:v>74.275564234120196</c:v>
                </c:pt>
                <c:pt idx="3115" formatCode="_(&quot;$&quot;* #,##0_);_(&quot;$&quot;* \(#,##0\);_(&quot;$&quot;* &quot;-&quot;??_);_(@_)">
                  <c:v>30.402370051601149</c:v>
                </c:pt>
                <c:pt idx="3116" formatCode="_(&quot;$&quot;* #,##0_);_(&quot;$&quot;* \(#,##0\);_(&quot;$&quot;* &quot;-&quot;??_);_(@_)">
                  <c:v>5.0584367091523275</c:v>
                </c:pt>
                <c:pt idx="3117" formatCode="_(&quot;$&quot;* #,##0_);_(&quot;$&quot;* \(#,##0\);_(&quot;$&quot;* &quot;-&quot;??_);_(@_)">
                  <c:v>8.1977664345627659</c:v>
                </c:pt>
                <c:pt idx="3118" formatCode="_(&quot;$&quot;* #,##0_);_(&quot;$&quot;* \(#,##0\);_(&quot;$&quot;* &quot;-&quot;??_);_(@_)">
                  <c:v>28.19679119270624</c:v>
                </c:pt>
                <c:pt idx="3119" formatCode="_(&quot;$&quot;* #,##0_);_(&quot;$&quot;* \(#,##0\);_(&quot;$&quot;* &quot;-&quot;??_);_(@_)">
                  <c:v>30.246918098345443</c:v>
                </c:pt>
                <c:pt idx="3120" formatCode="_(&quot;$&quot;* #,##0_);_(&quot;$&quot;* \(#,##0\);_(&quot;$&quot;* &quot;-&quot;??_);_(@_)">
                  <c:v>19.098271747948626</c:v>
                </c:pt>
                <c:pt idx="3121" formatCode="_(&quot;$&quot;* #,##0_);_(&quot;$&quot;* \(#,##0\);_(&quot;$&quot;* &quot;-&quot;??_);_(@_)">
                  <c:v>0</c:v>
                </c:pt>
                <c:pt idx="3122" formatCode="_(&quot;$&quot;* #,##0_);_(&quot;$&quot;* \(#,##0\);_(&quot;$&quot;* &quot;-&quot;??_);_(@_)">
                  <c:v>0</c:v>
                </c:pt>
                <c:pt idx="3123" formatCode="_(&quot;$&quot;* #,##0_);_(&quot;$&quot;* \(#,##0\);_(&quot;$&quot;* &quot;-&quot;??_);_(@_)">
                  <c:v>2.7378350293395832</c:v>
                </c:pt>
                <c:pt idx="3124" formatCode="_(&quot;$&quot;* #,##0_);_(&quot;$&quot;* \(#,##0\);_(&quot;$&quot;* &quot;-&quot;??_);_(@_)">
                  <c:v>0</c:v>
                </c:pt>
                <c:pt idx="3125" formatCode="_(&quot;$&quot;* #,##0_);_(&quot;$&quot;* \(#,##0\);_(&quot;$&quot;* &quot;-&quot;??_);_(@_)">
                  <c:v>0</c:v>
                </c:pt>
                <c:pt idx="3126" formatCode="_(&quot;$&quot;* #,##0_);_(&quot;$&quot;* \(#,##0\);_(&quot;$&quot;* &quot;-&quot;??_);_(@_)">
                  <c:v>0</c:v>
                </c:pt>
                <c:pt idx="3127" formatCode="_(&quot;$&quot;* #,##0_);_(&quot;$&quot;* \(#,##0\);_(&quot;$&quot;* &quot;-&quot;??_);_(@_)">
                  <c:v>13.786177786544156</c:v>
                </c:pt>
                <c:pt idx="3128" formatCode="_(&quot;$&quot;* #,##0_);_(&quot;$&quot;* \(#,##0\);_(&quot;$&quot;* &quot;-&quot;??_);_(@_)">
                  <c:v>40.007570272025724</c:v>
                </c:pt>
                <c:pt idx="3129" formatCode="_(&quot;$&quot;* #,##0_);_(&quot;$&quot;* \(#,##0\);_(&quot;$&quot;* &quot;-&quot;??_);_(@_)">
                  <c:v>37.200709002516788</c:v>
                </c:pt>
                <c:pt idx="3130" formatCode="_(&quot;$&quot;* #,##0_);_(&quot;$&quot;* \(#,##0\);_(&quot;$&quot;* &quot;-&quot;??_);_(@_)">
                  <c:v>42.512519920903941</c:v>
                </c:pt>
                <c:pt idx="3131" formatCode="_(&quot;$&quot;* #,##0_);_(&quot;$&quot;* \(#,##0\);_(&quot;$&quot;* &quot;-&quot;??_);_(@_)">
                  <c:v>16.079341208172856</c:v>
                </c:pt>
                <c:pt idx="3132" formatCode="_(&quot;$&quot;* #,##0_);_(&quot;$&quot;* \(#,##0\);_(&quot;$&quot;* &quot;-&quot;??_);_(@_)">
                  <c:v>1.1448570370572508</c:v>
                </c:pt>
                <c:pt idx="3133" formatCode="_(&quot;$&quot;* #,##0_);_(&quot;$&quot;* \(#,##0\);_(&quot;$&quot;* &quot;-&quot;??_);_(@_)">
                  <c:v>10.866195758245874</c:v>
                </c:pt>
                <c:pt idx="3134" formatCode="_(&quot;$&quot;* #,##0_);_(&quot;$&quot;* \(#,##0\);_(&quot;$&quot;* &quot;-&quot;??_);_(@_)">
                  <c:v>0</c:v>
                </c:pt>
                <c:pt idx="3135" formatCode="_(&quot;$&quot;* #,##0_);_(&quot;$&quot;* \(#,##0\);_(&quot;$&quot;* &quot;-&quot;??_);_(@_)">
                  <c:v>0</c:v>
                </c:pt>
                <c:pt idx="3136" formatCode="_(&quot;$&quot;* #,##0_);_(&quot;$&quot;* \(#,##0\);_(&quot;$&quot;* &quot;-&quot;??_);_(@_)">
                  <c:v>18.895679825399711</c:v>
                </c:pt>
                <c:pt idx="3137" formatCode="_(&quot;$&quot;* #,##0_);_(&quot;$&quot;* \(#,##0\);_(&quot;$&quot;* &quot;-&quot;??_);_(@_)">
                  <c:v>0</c:v>
                </c:pt>
                <c:pt idx="3138" formatCode="_(&quot;$&quot;* #,##0_);_(&quot;$&quot;* \(#,##0\);_(&quot;$&quot;* &quot;-&quot;??_);_(@_)">
                  <c:v>3.9145328392069603</c:v>
                </c:pt>
                <c:pt idx="3139" formatCode="_(&quot;$&quot;* #,##0_);_(&quot;$&quot;* \(#,##0\);_(&quot;$&quot;* &quot;-&quot;??_);_(@_)">
                  <c:v>1.3600469391055114</c:v>
                </c:pt>
                <c:pt idx="3140" formatCode="_(&quot;$&quot;* #,##0_);_(&quot;$&quot;* \(#,##0\);_(&quot;$&quot;* &quot;-&quot;??_);_(@_)">
                  <c:v>11.564936377376911</c:v>
                </c:pt>
                <c:pt idx="3141" formatCode="_(&quot;$&quot;* #,##0_);_(&quot;$&quot;* \(#,##0\);_(&quot;$&quot;* &quot;-&quot;??_);_(@_)">
                  <c:v>17.65098943191812</c:v>
                </c:pt>
                <c:pt idx="3142" formatCode="_(&quot;$&quot;* #,##0_);_(&quot;$&quot;* \(#,##0\);_(&quot;$&quot;* &quot;-&quot;??_);_(@_)">
                  <c:v>0</c:v>
                </c:pt>
                <c:pt idx="3143" formatCode="_(&quot;$&quot;* #,##0_);_(&quot;$&quot;* \(#,##0\);_(&quot;$&quot;* &quot;-&quot;??_);_(@_)">
                  <c:v>49.261950656940634</c:v>
                </c:pt>
                <c:pt idx="3144" formatCode="_(&quot;$&quot;* #,##0_);_(&quot;$&quot;* \(#,##0\);_(&quot;$&quot;* &quot;-&quot;??_);_(@_)">
                  <c:v>8.185354879508429</c:v>
                </c:pt>
                <c:pt idx="3145" formatCode="_(&quot;$&quot;* #,##0_);_(&quot;$&quot;* \(#,##0\);_(&quot;$&quot;* &quot;-&quot;??_);_(@_)">
                  <c:v>0</c:v>
                </c:pt>
                <c:pt idx="3146" formatCode="_(&quot;$&quot;* #,##0_);_(&quot;$&quot;* \(#,##0\);_(&quot;$&quot;* &quot;-&quot;??_);_(@_)">
                  <c:v>11.37600914864211</c:v>
                </c:pt>
                <c:pt idx="3147" formatCode="_(&quot;$&quot;* #,##0_);_(&quot;$&quot;* \(#,##0\);_(&quot;$&quot;* &quot;-&quot;??_);_(@_)">
                  <c:v>45.623465187031321</c:v>
                </c:pt>
                <c:pt idx="3148" formatCode="_(&quot;$&quot;* #,##0_);_(&quot;$&quot;* \(#,##0\);_(&quot;$&quot;* &quot;-&quot;??_);_(@_)">
                  <c:v>3.6627077752184163</c:v>
                </c:pt>
                <c:pt idx="3149" formatCode="_(&quot;$&quot;* #,##0_);_(&quot;$&quot;* \(#,##0\);_(&quot;$&quot;* &quot;-&quot;??_);_(@_)">
                  <c:v>38.715722651205084</c:v>
                </c:pt>
                <c:pt idx="3150" formatCode="_(&quot;$&quot;* #,##0_);_(&quot;$&quot;* \(#,##0\);_(&quot;$&quot;* &quot;-&quot;??_);_(@_)">
                  <c:v>0</c:v>
                </c:pt>
                <c:pt idx="3151" formatCode="_(&quot;$&quot;* #,##0_);_(&quot;$&quot;* \(#,##0\);_(&quot;$&quot;* &quot;-&quot;??_);_(@_)">
                  <c:v>43.012232963344545</c:v>
                </c:pt>
              </c:numCache>
            </c:numRef>
          </c:yVal>
          <c:smooth val="0"/>
          <c:extLst>
            <c:ext xmlns:c16="http://schemas.microsoft.com/office/drawing/2014/chart" uri="{C3380CC4-5D6E-409C-BE32-E72D297353CC}">
              <c16:uniqueId val="{00000002-AD2C-4119-BAB2-513124E3BFB6}"/>
            </c:ext>
          </c:extLst>
        </c:ser>
        <c:ser>
          <c:idx val="3"/>
          <c:order val="3"/>
          <c:tx>
            <c:strRef>
              <c:f>'PC Supply vs. PC Price'!$H$4</c:f>
              <c:strCache>
                <c:ptCount val="1"/>
                <c:pt idx="0">
                  <c:v>Winter</c:v>
                </c:pt>
              </c:strCache>
            </c:strRef>
          </c:tx>
          <c:spPr>
            <a:ln w="19050" cap="rnd">
              <a:noFill/>
              <a:round/>
            </a:ln>
            <a:effectLst/>
          </c:spPr>
          <c:marker>
            <c:symbol val="circle"/>
            <c:size val="5"/>
            <c:spPr>
              <a:solidFill>
                <a:schemeClr val="accent1">
                  <a:alpha val="20000"/>
                </a:schemeClr>
              </a:solidFill>
              <a:ln w="3175">
                <a:noFill/>
              </a:ln>
              <a:effectLst/>
            </c:spPr>
          </c:marker>
          <c:xVal>
            <c:numRef>
              <c:f>'PC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 Supply vs. PC Price'!$H$5:$H$4207</c:f>
              <c:numCache>
                <c:formatCode>General</c:formatCode>
                <c:ptCount val="4203"/>
                <c:pt idx="3153" formatCode="_(&quot;$&quot;* #,##0_);_(&quot;$&quot;* \(#,##0\);_(&quot;$&quot;* &quot;-&quot;??_);_(@_)">
                  <c:v>0</c:v>
                </c:pt>
                <c:pt idx="3154" formatCode="_(&quot;$&quot;* #,##0_);_(&quot;$&quot;* \(#,##0\);_(&quot;$&quot;* &quot;-&quot;??_);_(@_)">
                  <c:v>0</c:v>
                </c:pt>
                <c:pt idx="3155" formatCode="_(&quot;$&quot;* #,##0_);_(&quot;$&quot;* \(#,##0\);_(&quot;$&quot;* &quot;-&quot;??_);_(@_)">
                  <c:v>0</c:v>
                </c:pt>
                <c:pt idx="3156" formatCode="_(&quot;$&quot;* #,##0_);_(&quot;$&quot;* \(#,##0\);_(&quot;$&quot;* &quot;-&quot;??_);_(@_)">
                  <c:v>3.9711807615954937</c:v>
                </c:pt>
                <c:pt idx="3157" formatCode="_(&quot;$&quot;* #,##0_);_(&quot;$&quot;* \(#,##0\);_(&quot;$&quot;* &quot;-&quot;??_);_(@_)">
                  <c:v>0</c:v>
                </c:pt>
                <c:pt idx="3158" formatCode="_(&quot;$&quot;* #,##0_);_(&quot;$&quot;* \(#,##0\);_(&quot;$&quot;* &quot;-&quot;??_);_(@_)">
                  <c:v>34.272601631074217</c:v>
                </c:pt>
                <c:pt idx="3159" formatCode="_(&quot;$&quot;* #,##0_);_(&quot;$&quot;* \(#,##0\);_(&quot;$&quot;* &quot;-&quot;??_);_(@_)">
                  <c:v>40.118191188810421</c:v>
                </c:pt>
                <c:pt idx="3160" formatCode="_(&quot;$&quot;* #,##0_);_(&quot;$&quot;* \(#,##0\);_(&quot;$&quot;* &quot;-&quot;??_);_(@_)">
                  <c:v>3.9913947187415468</c:v>
                </c:pt>
                <c:pt idx="3161" formatCode="_(&quot;$&quot;* #,##0_);_(&quot;$&quot;* \(#,##0\);_(&quot;$&quot;* &quot;-&quot;??_);_(@_)">
                  <c:v>0</c:v>
                </c:pt>
                <c:pt idx="3162" formatCode="_(&quot;$&quot;* #,##0_);_(&quot;$&quot;* \(#,##0\);_(&quot;$&quot;* &quot;-&quot;??_);_(@_)">
                  <c:v>0</c:v>
                </c:pt>
                <c:pt idx="3163" formatCode="_(&quot;$&quot;* #,##0_);_(&quot;$&quot;* \(#,##0\);_(&quot;$&quot;* &quot;-&quot;??_);_(@_)">
                  <c:v>0</c:v>
                </c:pt>
                <c:pt idx="3164" formatCode="_(&quot;$&quot;* #,##0_);_(&quot;$&quot;* \(#,##0\);_(&quot;$&quot;* &quot;-&quot;??_);_(@_)">
                  <c:v>3.2685945099806522</c:v>
                </c:pt>
                <c:pt idx="3165" formatCode="_(&quot;$&quot;* #,##0_);_(&quot;$&quot;* \(#,##0\);_(&quot;$&quot;* &quot;-&quot;??_);_(@_)">
                  <c:v>4.1162225888806026</c:v>
                </c:pt>
                <c:pt idx="3166" formatCode="_(&quot;$&quot;* #,##0_);_(&quot;$&quot;* \(#,##0\);_(&quot;$&quot;* &quot;-&quot;??_);_(@_)">
                  <c:v>10.078550855503021</c:v>
                </c:pt>
                <c:pt idx="3167" formatCode="_(&quot;$&quot;* #,##0_);_(&quot;$&quot;* \(#,##0\);_(&quot;$&quot;* &quot;-&quot;??_);_(@_)">
                  <c:v>13.14020360673962</c:v>
                </c:pt>
                <c:pt idx="3168" formatCode="_(&quot;$&quot;* #,##0_);_(&quot;$&quot;* \(#,##0\);_(&quot;$&quot;* &quot;-&quot;??_);_(@_)">
                  <c:v>0</c:v>
                </c:pt>
                <c:pt idx="3169" formatCode="_(&quot;$&quot;* #,##0_);_(&quot;$&quot;* \(#,##0\);_(&quot;$&quot;* &quot;-&quot;??_);_(@_)">
                  <c:v>2.2137466405021775</c:v>
                </c:pt>
                <c:pt idx="3170" formatCode="_(&quot;$&quot;* #,##0_);_(&quot;$&quot;* \(#,##0\);_(&quot;$&quot;* &quot;-&quot;??_);_(@_)">
                  <c:v>0</c:v>
                </c:pt>
                <c:pt idx="3171" formatCode="_(&quot;$&quot;* #,##0_);_(&quot;$&quot;* \(#,##0\);_(&quot;$&quot;* &quot;-&quot;??_);_(@_)">
                  <c:v>0</c:v>
                </c:pt>
                <c:pt idx="3172" formatCode="_(&quot;$&quot;* #,##0_);_(&quot;$&quot;* \(#,##0\);_(&quot;$&quot;* &quot;-&quot;??_);_(@_)">
                  <c:v>0.20259257508992046</c:v>
                </c:pt>
                <c:pt idx="3173" formatCode="_(&quot;$&quot;* #,##0_);_(&quot;$&quot;* \(#,##0\);_(&quot;$&quot;* &quot;-&quot;??_);_(@_)">
                  <c:v>0</c:v>
                </c:pt>
                <c:pt idx="3174" formatCode="_(&quot;$&quot;* #,##0_);_(&quot;$&quot;* \(#,##0\);_(&quot;$&quot;* &quot;-&quot;??_);_(@_)">
                  <c:v>0</c:v>
                </c:pt>
                <c:pt idx="3175" formatCode="_(&quot;$&quot;* #,##0_);_(&quot;$&quot;* \(#,##0\);_(&quot;$&quot;* &quot;-&quot;??_);_(@_)">
                  <c:v>0</c:v>
                </c:pt>
                <c:pt idx="3176" formatCode="_(&quot;$&quot;* #,##0_);_(&quot;$&quot;* \(#,##0\);_(&quot;$&quot;* &quot;-&quot;??_);_(@_)">
                  <c:v>1.165958219980801</c:v>
                </c:pt>
                <c:pt idx="3177" formatCode="_(&quot;$&quot;* #,##0_);_(&quot;$&quot;* \(#,##0\);_(&quot;$&quot;* &quot;-&quot;??_);_(@_)">
                  <c:v>0</c:v>
                </c:pt>
                <c:pt idx="3178" formatCode="_(&quot;$&quot;* #,##0_);_(&quot;$&quot;* \(#,##0\);_(&quot;$&quot;* &quot;-&quot;??_);_(@_)">
                  <c:v>0</c:v>
                </c:pt>
                <c:pt idx="3179" formatCode="_(&quot;$&quot;* #,##0_);_(&quot;$&quot;* \(#,##0\);_(&quot;$&quot;* &quot;-&quot;??_);_(@_)">
                  <c:v>2.5594383344471354</c:v>
                </c:pt>
                <c:pt idx="3180" formatCode="_(&quot;$&quot;* #,##0_);_(&quot;$&quot;* \(#,##0\);_(&quot;$&quot;* &quot;-&quot;??_);_(@_)">
                  <c:v>0</c:v>
                </c:pt>
                <c:pt idx="3181" formatCode="_(&quot;$&quot;* #,##0_);_(&quot;$&quot;* \(#,##0\);_(&quot;$&quot;* &quot;-&quot;??_);_(@_)">
                  <c:v>11.825795650963526</c:v>
                </c:pt>
                <c:pt idx="3182" formatCode="_(&quot;$&quot;* #,##0_);_(&quot;$&quot;* \(#,##0\);_(&quot;$&quot;* &quot;-&quot;??_);_(@_)">
                  <c:v>0</c:v>
                </c:pt>
                <c:pt idx="3183" formatCode="_(&quot;$&quot;* #,##0_);_(&quot;$&quot;* \(#,##0\);_(&quot;$&quot;* &quot;-&quot;??_);_(@_)">
                  <c:v>57.212616811695035</c:v>
                </c:pt>
                <c:pt idx="3184" formatCode="_(&quot;$&quot;* #,##0_);_(&quot;$&quot;* \(#,##0\);_(&quot;$&quot;* &quot;-&quot;??_);_(@_)">
                  <c:v>0</c:v>
                </c:pt>
                <c:pt idx="3185" formatCode="_(&quot;$&quot;* #,##0_);_(&quot;$&quot;* \(#,##0\);_(&quot;$&quot;* &quot;-&quot;??_);_(@_)">
                  <c:v>0</c:v>
                </c:pt>
                <c:pt idx="3186" formatCode="_(&quot;$&quot;* #,##0_);_(&quot;$&quot;* \(#,##0\);_(&quot;$&quot;* &quot;-&quot;??_);_(@_)">
                  <c:v>0</c:v>
                </c:pt>
                <c:pt idx="3187" formatCode="_(&quot;$&quot;* #,##0_);_(&quot;$&quot;* \(#,##0\);_(&quot;$&quot;* &quot;-&quot;??_);_(@_)">
                  <c:v>0</c:v>
                </c:pt>
                <c:pt idx="3188" formatCode="_(&quot;$&quot;* #,##0_);_(&quot;$&quot;* \(#,##0\);_(&quot;$&quot;* &quot;-&quot;??_);_(@_)">
                  <c:v>1.9593539398272188</c:v>
                </c:pt>
                <c:pt idx="3189" formatCode="_(&quot;$&quot;* #,##0_);_(&quot;$&quot;* \(#,##0\);_(&quot;$&quot;* &quot;-&quot;??_);_(@_)">
                  <c:v>1.1572076840741794</c:v>
                </c:pt>
                <c:pt idx="3190" formatCode="_(&quot;$&quot;* #,##0_);_(&quot;$&quot;* \(#,##0\);_(&quot;$&quot;* &quot;-&quot;??_);_(@_)">
                  <c:v>0.76504296749761536</c:v>
                </c:pt>
                <c:pt idx="3191" formatCode="_(&quot;$&quot;* #,##0_);_(&quot;$&quot;* \(#,##0\);_(&quot;$&quot;* &quot;-&quot;??_);_(@_)">
                  <c:v>6.744773128097739</c:v>
                </c:pt>
                <c:pt idx="3192" formatCode="_(&quot;$&quot;* #,##0_);_(&quot;$&quot;* \(#,##0\);_(&quot;$&quot;* &quot;-&quot;??_);_(@_)">
                  <c:v>0</c:v>
                </c:pt>
                <c:pt idx="3193" formatCode="_(&quot;$&quot;* #,##0_);_(&quot;$&quot;* \(#,##0\);_(&quot;$&quot;* &quot;-&quot;??_);_(@_)">
                  <c:v>0</c:v>
                </c:pt>
                <c:pt idx="3194" formatCode="_(&quot;$&quot;* #,##0_);_(&quot;$&quot;* \(#,##0\);_(&quot;$&quot;* &quot;-&quot;??_);_(@_)">
                  <c:v>51.044186401135804</c:v>
                </c:pt>
                <c:pt idx="3195" formatCode="_(&quot;$&quot;* #,##0_);_(&quot;$&quot;* \(#,##0\);_(&quot;$&quot;* &quot;-&quot;??_);_(@_)">
                  <c:v>0</c:v>
                </c:pt>
                <c:pt idx="3196" formatCode="_(&quot;$&quot;* #,##0_);_(&quot;$&quot;* \(#,##0\);_(&quot;$&quot;* &quot;-&quot;??_);_(@_)">
                  <c:v>0</c:v>
                </c:pt>
                <c:pt idx="3197" formatCode="_(&quot;$&quot;* #,##0_);_(&quot;$&quot;* \(#,##0\);_(&quot;$&quot;* &quot;-&quot;??_);_(@_)">
                  <c:v>0</c:v>
                </c:pt>
                <c:pt idx="3198" formatCode="_(&quot;$&quot;* #,##0_);_(&quot;$&quot;* \(#,##0\);_(&quot;$&quot;* &quot;-&quot;??_);_(@_)">
                  <c:v>0</c:v>
                </c:pt>
                <c:pt idx="3199" formatCode="_(&quot;$&quot;* #,##0_);_(&quot;$&quot;* \(#,##0\);_(&quot;$&quot;* &quot;-&quot;??_);_(@_)">
                  <c:v>0</c:v>
                </c:pt>
                <c:pt idx="3200" formatCode="_(&quot;$&quot;* #,##0_);_(&quot;$&quot;* \(#,##0\);_(&quot;$&quot;* &quot;-&quot;??_);_(@_)">
                  <c:v>61.175926020658437</c:v>
                </c:pt>
                <c:pt idx="3201" formatCode="_(&quot;$&quot;* #,##0_);_(&quot;$&quot;* \(#,##0\);_(&quot;$&quot;* &quot;-&quot;??_);_(@_)">
                  <c:v>0</c:v>
                </c:pt>
                <c:pt idx="3202" formatCode="_(&quot;$&quot;* #,##0_);_(&quot;$&quot;* \(#,##0\);_(&quot;$&quot;* &quot;-&quot;??_);_(@_)">
                  <c:v>0</c:v>
                </c:pt>
                <c:pt idx="3203" formatCode="_(&quot;$&quot;* #,##0_);_(&quot;$&quot;* \(#,##0\);_(&quot;$&quot;* &quot;-&quot;??_);_(@_)">
                  <c:v>3.0090660431803542</c:v>
                </c:pt>
                <c:pt idx="3204" formatCode="_(&quot;$&quot;* #,##0_);_(&quot;$&quot;* \(#,##0\);_(&quot;$&quot;* &quot;-&quot;??_);_(@_)">
                  <c:v>0</c:v>
                </c:pt>
                <c:pt idx="3205" formatCode="_(&quot;$&quot;* #,##0_);_(&quot;$&quot;* \(#,##0\);_(&quot;$&quot;* &quot;-&quot;??_);_(@_)">
                  <c:v>0</c:v>
                </c:pt>
                <c:pt idx="3206" formatCode="_(&quot;$&quot;* #,##0_);_(&quot;$&quot;* \(#,##0\);_(&quot;$&quot;* &quot;-&quot;??_);_(@_)">
                  <c:v>0</c:v>
                </c:pt>
                <c:pt idx="3207" formatCode="_(&quot;$&quot;* #,##0_);_(&quot;$&quot;* \(#,##0\);_(&quot;$&quot;* &quot;-&quot;??_);_(@_)">
                  <c:v>0</c:v>
                </c:pt>
                <c:pt idx="3208" formatCode="_(&quot;$&quot;* #,##0_);_(&quot;$&quot;* \(#,##0\);_(&quot;$&quot;* &quot;-&quot;??_);_(@_)">
                  <c:v>41.771130935097183</c:v>
                </c:pt>
                <c:pt idx="3209" formatCode="_(&quot;$&quot;* #,##0_);_(&quot;$&quot;* \(#,##0\);_(&quot;$&quot;* &quot;-&quot;??_);_(@_)">
                  <c:v>0</c:v>
                </c:pt>
                <c:pt idx="3210" formatCode="_(&quot;$&quot;* #,##0_);_(&quot;$&quot;* \(#,##0\);_(&quot;$&quot;* &quot;-&quot;??_);_(@_)">
                  <c:v>0</c:v>
                </c:pt>
                <c:pt idx="3211" formatCode="_(&quot;$&quot;* #,##0_);_(&quot;$&quot;* \(#,##0\);_(&quot;$&quot;* &quot;-&quot;??_);_(@_)">
                  <c:v>0</c:v>
                </c:pt>
                <c:pt idx="3212" formatCode="_(&quot;$&quot;* #,##0_);_(&quot;$&quot;* \(#,##0\);_(&quot;$&quot;* &quot;-&quot;??_);_(@_)">
                  <c:v>0</c:v>
                </c:pt>
                <c:pt idx="3213" formatCode="_(&quot;$&quot;* #,##0_);_(&quot;$&quot;* \(#,##0\);_(&quot;$&quot;* &quot;-&quot;??_);_(@_)">
                  <c:v>0</c:v>
                </c:pt>
                <c:pt idx="3214" formatCode="_(&quot;$&quot;* #,##0_);_(&quot;$&quot;* \(#,##0\);_(&quot;$&quot;* &quot;-&quot;??_);_(@_)">
                  <c:v>0</c:v>
                </c:pt>
                <c:pt idx="3215" formatCode="_(&quot;$&quot;* #,##0_);_(&quot;$&quot;* \(#,##0\);_(&quot;$&quot;* &quot;-&quot;??_);_(@_)">
                  <c:v>50.063150740683696</c:v>
                </c:pt>
                <c:pt idx="3216" formatCode="_(&quot;$&quot;* #,##0_);_(&quot;$&quot;* \(#,##0\);_(&quot;$&quot;* &quot;-&quot;??_);_(@_)">
                  <c:v>1.3589397463184509</c:v>
                </c:pt>
                <c:pt idx="3217" formatCode="_(&quot;$&quot;* #,##0_);_(&quot;$&quot;* \(#,##0\);_(&quot;$&quot;* &quot;-&quot;??_);_(@_)">
                  <c:v>0</c:v>
                </c:pt>
                <c:pt idx="3218" formatCode="_(&quot;$&quot;* #,##0_);_(&quot;$&quot;* \(#,##0\);_(&quot;$&quot;* &quot;-&quot;??_);_(@_)">
                  <c:v>0</c:v>
                </c:pt>
                <c:pt idx="3219" formatCode="_(&quot;$&quot;* #,##0_);_(&quot;$&quot;* \(#,##0\);_(&quot;$&quot;* &quot;-&quot;??_);_(@_)">
                  <c:v>23.590673489952501</c:v>
                </c:pt>
                <c:pt idx="3220" formatCode="_(&quot;$&quot;* #,##0_);_(&quot;$&quot;* \(#,##0\);_(&quot;$&quot;* &quot;-&quot;??_);_(@_)">
                  <c:v>10.764398284711065</c:v>
                </c:pt>
                <c:pt idx="3221" formatCode="_(&quot;$&quot;* #,##0_);_(&quot;$&quot;* \(#,##0\);_(&quot;$&quot;* &quot;-&quot;??_);_(@_)">
                  <c:v>0</c:v>
                </c:pt>
                <c:pt idx="3222" formatCode="_(&quot;$&quot;* #,##0_);_(&quot;$&quot;* \(#,##0\);_(&quot;$&quot;* &quot;-&quot;??_);_(@_)">
                  <c:v>0</c:v>
                </c:pt>
                <c:pt idx="3223" formatCode="_(&quot;$&quot;* #,##0_);_(&quot;$&quot;* \(#,##0\);_(&quot;$&quot;* &quot;-&quot;??_);_(@_)">
                  <c:v>0</c:v>
                </c:pt>
                <c:pt idx="3224" formatCode="_(&quot;$&quot;* #,##0_);_(&quot;$&quot;* \(#,##0\);_(&quot;$&quot;* &quot;-&quot;??_);_(@_)">
                  <c:v>0</c:v>
                </c:pt>
                <c:pt idx="3225" formatCode="_(&quot;$&quot;* #,##0_);_(&quot;$&quot;* \(#,##0\);_(&quot;$&quot;* &quot;-&quot;??_);_(@_)">
                  <c:v>0</c:v>
                </c:pt>
                <c:pt idx="3226" formatCode="_(&quot;$&quot;* #,##0_);_(&quot;$&quot;* \(#,##0\);_(&quot;$&quot;* &quot;-&quot;??_);_(@_)">
                  <c:v>3.0601246489165779</c:v>
                </c:pt>
                <c:pt idx="3227" formatCode="_(&quot;$&quot;* #,##0_);_(&quot;$&quot;* \(#,##0\);_(&quot;$&quot;* &quot;-&quot;??_);_(@_)">
                  <c:v>0</c:v>
                </c:pt>
                <c:pt idx="3228" formatCode="_(&quot;$&quot;* #,##0_);_(&quot;$&quot;* \(#,##0\);_(&quot;$&quot;* &quot;-&quot;??_);_(@_)">
                  <c:v>3.0412001519153393</c:v>
                </c:pt>
                <c:pt idx="3229" formatCode="_(&quot;$&quot;* #,##0_);_(&quot;$&quot;* \(#,##0\);_(&quot;$&quot;* &quot;-&quot;??_);_(@_)">
                  <c:v>0</c:v>
                </c:pt>
                <c:pt idx="3230" formatCode="_(&quot;$&quot;* #,##0_);_(&quot;$&quot;* \(#,##0\);_(&quot;$&quot;* &quot;-&quot;??_);_(@_)">
                  <c:v>0</c:v>
                </c:pt>
                <c:pt idx="3231" formatCode="_(&quot;$&quot;* #,##0_);_(&quot;$&quot;* \(#,##0\);_(&quot;$&quot;* &quot;-&quot;??_);_(@_)">
                  <c:v>3.5340414691836499</c:v>
                </c:pt>
                <c:pt idx="3232" formatCode="_(&quot;$&quot;* #,##0_);_(&quot;$&quot;* \(#,##0\);_(&quot;$&quot;* &quot;-&quot;??_);_(@_)">
                  <c:v>0</c:v>
                </c:pt>
                <c:pt idx="3233" formatCode="_(&quot;$&quot;* #,##0_);_(&quot;$&quot;* \(#,##0\);_(&quot;$&quot;* &quot;-&quot;??_);_(@_)">
                  <c:v>31.914964691219787</c:v>
                </c:pt>
                <c:pt idx="3234" formatCode="_(&quot;$&quot;* #,##0_);_(&quot;$&quot;* \(#,##0\);_(&quot;$&quot;* &quot;-&quot;??_);_(@_)">
                  <c:v>0</c:v>
                </c:pt>
                <c:pt idx="3235" formatCode="_(&quot;$&quot;* #,##0_);_(&quot;$&quot;* \(#,##0\);_(&quot;$&quot;* &quot;-&quot;??_);_(@_)">
                  <c:v>0</c:v>
                </c:pt>
                <c:pt idx="3236" formatCode="_(&quot;$&quot;* #,##0_);_(&quot;$&quot;* \(#,##0\);_(&quot;$&quot;* &quot;-&quot;??_);_(@_)">
                  <c:v>3.096643882007287</c:v>
                </c:pt>
                <c:pt idx="3237" formatCode="_(&quot;$&quot;* #,##0_);_(&quot;$&quot;* \(#,##0\);_(&quot;$&quot;* &quot;-&quot;??_);_(@_)">
                  <c:v>0</c:v>
                </c:pt>
                <c:pt idx="3238" formatCode="_(&quot;$&quot;* #,##0_);_(&quot;$&quot;* \(#,##0\);_(&quot;$&quot;* &quot;-&quot;??_);_(@_)">
                  <c:v>0</c:v>
                </c:pt>
                <c:pt idx="3239" formatCode="_(&quot;$&quot;* #,##0_);_(&quot;$&quot;* \(#,##0\);_(&quot;$&quot;* &quot;-&quot;??_);_(@_)">
                  <c:v>0</c:v>
                </c:pt>
                <c:pt idx="3240" formatCode="_(&quot;$&quot;* #,##0_);_(&quot;$&quot;* \(#,##0\);_(&quot;$&quot;* &quot;-&quot;??_);_(@_)">
                  <c:v>10.614001828616573</c:v>
                </c:pt>
                <c:pt idx="3241" formatCode="_(&quot;$&quot;* #,##0_);_(&quot;$&quot;* \(#,##0\);_(&quot;$&quot;* &quot;-&quot;??_);_(@_)">
                  <c:v>0</c:v>
                </c:pt>
                <c:pt idx="3242" formatCode="_(&quot;$&quot;* #,##0_);_(&quot;$&quot;* \(#,##0\);_(&quot;$&quot;* &quot;-&quot;??_);_(@_)">
                  <c:v>0</c:v>
                </c:pt>
                <c:pt idx="3243" formatCode="_(&quot;$&quot;* #,##0_);_(&quot;$&quot;* \(#,##0\);_(&quot;$&quot;* &quot;-&quot;??_);_(@_)">
                  <c:v>0</c:v>
                </c:pt>
                <c:pt idx="3244" formatCode="_(&quot;$&quot;* #,##0_);_(&quot;$&quot;* \(#,##0\);_(&quot;$&quot;* &quot;-&quot;??_);_(@_)">
                  <c:v>0</c:v>
                </c:pt>
                <c:pt idx="3245" formatCode="_(&quot;$&quot;* #,##0_);_(&quot;$&quot;* \(#,##0\);_(&quot;$&quot;* &quot;-&quot;??_);_(@_)">
                  <c:v>0</c:v>
                </c:pt>
                <c:pt idx="3246" formatCode="_(&quot;$&quot;* #,##0_);_(&quot;$&quot;* \(#,##0\);_(&quot;$&quot;* &quot;-&quot;??_);_(@_)">
                  <c:v>0</c:v>
                </c:pt>
                <c:pt idx="3247" formatCode="_(&quot;$&quot;* #,##0_);_(&quot;$&quot;* \(#,##0\);_(&quot;$&quot;* &quot;-&quot;??_);_(@_)">
                  <c:v>0</c:v>
                </c:pt>
                <c:pt idx="3248" formatCode="_(&quot;$&quot;* #,##0_);_(&quot;$&quot;* \(#,##0\);_(&quot;$&quot;* &quot;-&quot;??_);_(@_)">
                  <c:v>0</c:v>
                </c:pt>
                <c:pt idx="3249" formatCode="_(&quot;$&quot;* #,##0_);_(&quot;$&quot;* \(#,##0\);_(&quot;$&quot;* &quot;-&quot;??_);_(@_)">
                  <c:v>0</c:v>
                </c:pt>
                <c:pt idx="3250" formatCode="_(&quot;$&quot;* #,##0_);_(&quot;$&quot;* \(#,##0\);_(&quot;$&quot;* &quot;-&quot;??_);_(@_)">
                  <c:v>0</c:v>
                </c:pt>
                <c:pt idx="3251" formatCode="_(&quot;$&quot;* #,##0_);_(&quot;$&quot;* \(#,##0\);_(&quot;$&quot;* &quot;-&quot;??_);_(@_)">
                  <c:v>0</c:v>
                </c:pt>
                <c:pt idx="3252" formatCode="_(&quot;$&quot;* #,##0_);_(&quot;$&quot;* \(#,##0\);_(&quot;$&quot;* &quot;-&quot;??_);_(@_)">
                  <c:v>0</c:v>
                </c:pt>
                <c:pt idx="3253" formatCode="_(&quot;$&quot;* #,##0_);_(&quot;$&quot;* \(#,##0\);_(&quot;$&quot;* &quot;-&quot;??_);_(@_)">
                  <c:v>0</c:v>
                </c:pt>
                <c:pt idx="3254" formatCode="_(&quot;$&quot;* #,##0_);_(&quot;$&quot;* \(#,##0\);_(&quot;$&quot;* &quot;-&quot;??_);_(@_)">
                  <c:v>0</c:v>
                </c:pt>
                <c:pt idx="3255" formatCode="_(&quot;$&quot;* #,##0_);_(&quot;$&quot;* \(#,##0\);_(&quot;$&quot;* &quot;-&quot;??_);_(@_)">
                  <c:v>0</c:v>
                </c:pt>
                <c:pt idx="3256" formatCode="_(&quot;$&quot;* #,##0_);_(&quot;$&quot;* \(#,##0\);_(&quot;$&quot;* &quot;-&quot;??_);_(@_)">
                  <c:v>1.5394980144742703</c:v>
                </c:pt>
                <c:pt idx="3257" formatCode="_(&quot;$&quot;* #,##0_);_(&quot;$&quot;* \(#,##0\);_(&quot;$&quot;* &quot;-&quot;??_);_(@_)">
                  <c:v>8.875559920993016</c:v>
                </c:pt>
                <c:pt idx="3258" formatCode="_(&quot;$&quot;* #,##0_);_(&quot;$&quot;* \(#,##0\);_(&quot;$&quot;* &quot;-&quot;??_);_(@_)">
                  <c:v>19.411313568904479</c:v>
                </c:pt>
                <c:pt idx="3259" formatCode="_(&quot;$&quot;* #,##0_);_(&quot;$&quot;* \(#,##0\);_(&quot;$&quot;* &quot;-&quot;??_);_(@_)">
                  <c:v>0</c:v>
                </c:pt>
                <c:pt idx="3260" formatCode="_(&quot;$&quot;* #,##0_);_(&quot;$&quot;* \(#,##0\);_(&quot;$&quot;* &quot;-&quot;??_);_(@_)">
                  <c:v>0</c:v>
                </c:pt>
                <c:pt idx="3261" formatCode="_(&quot;$&quot;* #,##0_);_(&quot;$&quot;* \(#,##0\);_(&quot;$&quot;* &quot;-&quot;??_);_(@_)">
                  <c:v>1.3344838933802687</c:v>
                </c:pt>
                <c:pt idx="3262" formatCode="_(&quot;$&quot;* #,##0_);_(&quot;$&quot;* \(#,##0\);_(&quot;$&quot;* &quot;-&quot;??_);_(@_)">
                  <c:v>0</c:v>
                </c:pt>
                <c:pt idx="3263" formatCode="_(&quot;$&quot;* #,##0_);_(&quot;$&quot;* \(#,##0\);_(&quot;$&quot;* &quot;-&quot;??_);_(@_)">
                  <c:v>0</c:v>
                </c:pt>
                <c:pt idx="3264" formatCode="_(&quot;$&quot;* #,##0_);_(&quot;$&quot;* \(#,##0\);_(&quot;$&quot;* &quot;-&quot;??_);_(@_)">
                  <c:v>0</c:v>
                </c:pt>
                <c:pt idx="3265" formatCode="_(&quot;$&quot;* #,##0_);_(&quot;$&quot;* \(#,##0\);_(&quot;$&quot;* &quot;-&quot;??_);_(@_)">
                  <c:v>0</c:v>
                </c:pt>
                <c:pt idx="3266" formatCode="_(&quot;$&quot;* #,##0_);_(&quot;$&quot;* \(#,##0\);_(&quot;$&quot;* &quot;-&quot;??_);_(@_)">
                  <c:v>0</c:v>
                </c:pt>
                <c:pt idx="3267" formatCode="_(&quot;$&quot;* #,##0_);_(&quot;$&quot;* \(#,##0\);_(&quot;$&quot;* &quot;-&quot;??_);_(@_)">
                  <c:v>0</c:v>
                </c:pt>
                <c:pt idx="3268" formatCode="_(&quot;$&quot;* #,##0_);_(&quot;$&quot;* \(#,##0\);_(&quot;$&quot;* &quot;-&quot;??_);_(@_)">
                  <c:v>0</c:v>
                </c:pt>
                <c:pt idx="3269" formatCode="_(&quot;$&quot;* #,##0_);_(&quot;$&quot;* \(#,##0\);_(&quot;$&quot;* &quot;-&quot;??_);_(@_)">
                  <c:v>0</c:v>
                </c:pt>
                <c:pt idx="3270" formatCode="_(&quot;$&quot;* #,##0_);_(&quot;$&quot;* \(#,##0\);_(&quot;$&quot;* &quot;-&quot;??_);_(@_)">
                  <c:v>52.736619390705023</c:v>
                </c:pt>
                <c:pt idx="3271" formatCode="_(&quot;$&quot;* #,##0_);_(&quot;$&quot;* \(#,##0\);_(&quot;$&quot;* &quot;-&quot;??_);_(@_)">
                  <c:v>0</c:v>
                </c:pt>
                <c:pt idx="3272" formatCode="_(&quot;$&quot;* #,##0_);_(&quot;$&quot;* \(#,##0\);_(&quot;$&quot;* &quot;-&quot;??_);_(@_)">
                  <c:v>0</c:v>
                </c:pt>
                <c:pt idx="3273" formatCode="_(&quot;$&quot;* #,##0_);_(&quot;$&quot;* \(#,##0\);_(&quot;$&quot;* &quot;-&quot;??_);_(@_)">
                  <c:v>0</c:v>
                </c:pt>
                <c:pt idx="3274" formatCode="_(&quot;$&quot;* #,##0_);_(&quot;$&quot;* \(#,##0\);_(&quot;$&quot;* &quot;-&quot;??_);_(@_)">
                  <c:v>0</c:v>
                </c:pt>
                <c:pt idx="3275" formatCode="_(&quot;$&quot;* #,##0_);_(&quot;$&quot;* \(#,##0\);_(&quot;$&quot;* &quot;-&quot;??_);_(@_)">
                  <c:v>1.7358532962992084</c:v>
                </c:pt>
                <c:pt idx="3276" formatCode="_(&quot;$&quot;* #,##0_);_(&quot;$&quot;* \(#,##0\);_(&quot;$&quot;* &quot;-&quot;??_);_(@_)">
                  <c:v>0</c:v>
                </c:pt>
                <c:pt idx="3277" formatCode="_(&quot;$&quot;* #,##0_);_(&quot;$&quot;* \(#,##0\);_(&quot;$&quot;* &quot;-&quot;??_);_(@_)">
                  <c:v>3.116329048334082</c:v>
                </c:pt>
                <c:pt idx="3278" formatCode="_(&quot;$&quot;* #,##0_);_(&quot;$&quot;* \(#,##0\);_(&quot;$&quot;* &quot;-&quot;??_);_(@_)">
                  <c:v>0</c:v>
                </c:pt>
                <c:pt idx="3279" formatCode="_(&quot;$&quot;* #,##0_);_(&quot;$&quot;* \(#,##0\);_(&quot;$&quot;* &quot;-&quot;??_);_(@_)">
                  <c:v>0</c:v>
                </c:pt>
                <c:pt idx="3280" formatCode="_(&quot;$&quot;* #,##0_);_(&quot;$&quot;* \(#,##0\);_(&quot;$&quot;* &quot;-&quot;??_);_(@_)">
                  <c:v>4.0256586557961356</c:v>
                </c:pt>
                <c:pt idx="3281" formatCode="_(&quot;$&quot;* #,##0_);_(&quot;$&quot;* \(#,##0\);_(&quot;$&quot;* &quot;-&quot;??_);_(@_)">
                  <c:v>0</c:v>
                </c:pt>
                <c:pt idx="3282" formatCode="_(&quot;$&quot;* #,##0_);_(&quot;$&quot;* \(#,##0\);_(&quot;$&quot;* &quot;-&quot;??_);_(@_)">
                  <c:v>0</c:v>
                </c:pt>
                <c:pt idx="3283" formatCode="_(&quot;$&quot;* #,##0_);_(&quot;$&quot;* \(#,##0\);_(&quot;$&quot;* &quot;-&quot;??_);_(@_)">
                  <c:v>0</c:v>
                </c:pt>
                <c:pt idx="3284" formatCode="_(&quot;$&quot;* #,##0_);_(&quot;$&quot;* \(#,##0\);_(&quot;$&quot;* &quot;-&quot;??_);_(@_)">
                  <c:v>0</c:v>
                </c:pt>
                <c:pt idx="3285" formatCode="_(&quot;$&quot;* #,##0_);_(&quot;$&quot;* \(#,##0\);_(&quot;$&quot;* &quot;-&quot;??_);_(@_)">
                  <c:v>5.2647739883379439</c:v>
                </c:pt>
                <c:pt idx="3286" formatCode="_(&quot;$&quot;* #,##0_);_(&quot;$&quot;* \(#,##0\);_(&quot;$&quot;* &quot;-&quot;??_);_(@_)">
                  <c:v>0</c:v>
                </c:pt>
                <c:pt idx="3287" formatCode="_(&quot;$&quot;* #,##0_);_(&quot;$&quot;* \(#,##0\);_(&quot;$&quot;* &quot;-&quot;??_);_(@_)">
                  <c:v>5.0033320416929081</c:v>
                </c:pt>
                <c:pt idx="3288" formatCode="_(&quot;$&quot;* #,##0_);_(&quot;$&quot;* \(#,##0\);_(&quot;$&quot;* &quot;-&quot;??_);_(@_)">
                  <c:v>0</c:v>
                </c:pt>
                <c:pt idx="3289" formatCode="_(&quot;$&quot;* #,##0_);_(&quot;$&quot;* \(#,##0\);_(&quot;$&quot;* &quot;-&quot;??_);_(@_)">
                  <c:v>0</c:v>
                </c:pt>
                <c:pt idx="3290" formatCode="_(&quot;$&quot;* #,##0_);_(&quot;$&quot;* \(#,##0\);_(&quot;$&quot;* &quot;-&quot;??_);_(@_)">
                  <c:v>0</c:v>
                </c:pt>
                <c:pt idx="3291" formatCode="_(&quot;$&quot;* #,##0_);_(&quot;$&quot;* \(#,##0\);_(&quot;$&quot;* &quot;-&quot;??_);_(@_)">
                  <c:v>0</c:v>
                </c:pt>
                <c:pt idx="3292" formatCode="_(&quot;$&quot;* #,##0_);_(&quot;$&quot;* \(#,##0\);_(&quot;$&quot;* &quot;-&quot;??_);_(@_)">
                  <c:v>0</c:v>
                </c:pt>
                <c:pt idx="3293" formatCode="_(&quot;$&quot;* #,##0_);_(&quot;$&quot;* \(#,##0\);_(&quot;$&quot;* &quot;-&quot;??_);_(@_)">
                  <c:v>0</c:v>
                </c:pt>
                <c:pt idx="3294" formatCode="_(&quot;$&quot;* #,##0_);_(&quot;$&quot;* \(#,##0\);_(&quot;$&quot;* &quot;-&quot;??_);_(@_)">
                  <c:v>0</c:v>
                </c:pt>
                <c:pt idx="3295" formatCode="_(&quot;$&quot;* #,##0_);_(&quot;$&quot;* \(#,##0\);_(&quot;$&quot;* &quot;-&quot;??_);_(@_)">
                  <c:v>3.2328897302972011</c:v>
                </c:pt>
                <c:pt idx="3296" formatCode="_(&quot;$&quot;* #,##0_);_(&quot;$&quot;* \(#,##0\);_(&quot;$&quot;* &quot;-&quot;??_);_(@_)">
                  <c:v>0</c:v>
                </c:pt>
                <c:pt idx="3297" formatCode="_(&quot;$&quot;* #,##0_);_(&quot;$&quot;* \(#,##0\);_(&quot;$&quot;* &quot;-&quot;??_);_(@_)">
                  <c:v>0</c:v>
                </c:pt>
                <c:pt idx="3298" formatCode="_(&quot;$&quot;* #,##0_);_(&quot;$&quot;* \(#,##0\);_(&quot;$&quot;* &quot;-&quot;??_);_(@_)">
                  <c:v>73.507770749127303</c:v>
                </c:pt>
                <c:pt idx="3299" formatCode="_(&quot;$&quot;* #,##0_);_(&quot;$&quot;* \(#,##0\);_(&quot;$&quot;* &quot;-&quot;??_);_(@_)">
                  <c:v>3.2101309299994822</c:v>
                </c:pt>
                <c:pt idx="3300" formatCode="_(&quot;$&quot;* #,##0_);_(&quot;$&quot;* \(#,##0\);_(&quot;$&quot;* &quot;-&quot;??_);_(@_)">
                  <c:v>0</c:v>
                </c:pt>
                <c:pt idx="3301" formatCode="_(&quot;$&quot;* #,##0_);_(&quot;$&quot;* \(#,##0\);_(&quot;$&quot;* &quot;-&quot;??_);_(@_)">
                  <c:v>0</c:v>
                </c:pt>
                <c:pt idx="3302" formatCode="_(&quot;$&quot;* #,##0_);_(&quot;$&quot;* \(#,##0\);_(&quot;$&quot;* &quot;-&quot;??_);_(@_)">
                  <c:v>0</c:v>
                </c:pt>
                <c:pt idx="3303" formatCode="_(&quot;$&quot;* #,##0_);_(&quot;$&quot;* \(#,##0\);_(&quot;$&quot;* &quot;-&quot;??_);_(@_)">
                  <c:v>23.203887454509356</c:v>
                </c:pt>
                <c:pt idx="3304" formatCode="_(&quot;$&quot;* #,##0_);_(&quot;$&quot;* \(#,##0\);_(&quot;$&quot;* &quot;-&quot;??_);_(@_)">
                  <c:v>0</c:v>
                </c:pt>
                <c:pt idx="3305" formatCode="_(&quot;$&quot;* #,##0_);_(&quot;$&quot;* \(#,##0\);_(&quot;$&quot;* &quot;-&quot;??_);_(@_)">
                  <c:v>3.4761882980298151</c:v>
                </c:pt>
                <c:pt idx="3306" formatCode="_(&quot;$&quot;* #,##0_);_(&quot;$&quot;* \(#,##0\);_(&quot;$&quot;* &quot;-&quot;??_);_(@_)">
                  <c:v>2.1718192314064084</c:v>
                </c:pt>
                <c:pt idx="3307" formatCode="_(&quot;$&quot;* #,##0_);_(&quot;$&quot;* \(#,##0\);_(&quot;$&quot;* &quot;-&quot;??_);_(@_)">
                  <c:v>0</c:v>
                </c:pt>
                <c:pt idx="3308" formatCode="_(&quot;$&quot;* #,##0_);_(&quot;$&quot;* \(#,##0\);_(&quot;$&quot;* &quot;-&quot;??_);_(@_)">
                  <c:v>0</c:v>
                </c:pt>
                <c:pt idx="3309" formatCode="_(&quot;$&quot;* #,##0_);_(&quot;$&quot;* \(#,##0\);_(&quot;$&quot;* &quot;-&quot;??_);_(@_)">
                  <c:v>0</c:v>
                </c:pt>
                <c:pt idx="3310" formatCode="_(&quot;$&quot;* #,##0_);_(&quot;$&quot;* \(#,##0\);_(&quot;$&quot;* &quot;-&quot;??_);_(@_)">
                  <c:v>0</c:v>
                </c:pt>
                <c:pt idx="3311" formatCode="_(&quot;$&quot;* #,##0_);_(&quot;$&quot;* \(#,##0\);_(&quot;$&quot;* &quot;-&quot;??_);_(@_)">
                  <c:v>0</c:v>
                </c:pt>
                <c:pt idx="3312" formatCode="_(&quot;$&quot;* #,##0_);_(&quot;$&quot;* \(#,##0\);_(&quot;$&quot;* &quot;-&quot;??_);_(@_)">
                  <c:v>4.0057850896072313</c:v>
                </c:pt>
                <c:pt idx="3313" formatCode="_(&quot;$&quot;* #,##0_);_(&quot;$&quot;* \(#,##0\);_(&quot;$&quot;* &quot;-&quot;??_);_(@_)">
                  <c:v>5.2641668547165184</c:v>
                </c:pt>
                <c:pt idx="3314" formatCode="_(&quot;$&quot;* #,##0_);_(&quot;$&quot;* \(#,##0\);_(&quot;$&quot;* &quot;-&quot;??_);_(@_)">
                  <c:v>6.5801803760505262</c:v>
                </c:pt>
                <c:pt idx="3315" formatCode="_(&quot;$&quot;* #,##0_);_(&quot;$&quot;* \(#,##0\);_(&quot;$&quot;* &quot;-&quot;??_);_(@_)">
                  <c:v>0</c:v>
                </c:pt>
                <c:pt idx="3316" formatCode="_(&quot;$&quot;* #,##0_);_(&quot;$&quot;* \(#,##0\);_(&quot;$&quot;* &quot;-&quot;??_);_(@_)">
                  <c:v>0</c:v>
                </c:pt>
                <c:pt idx="3317" formatCode="_(&quot;$&quot;* #,##0_);_(&quot;$&quot;* \(#,##0\);_(&quot;$&quot;* &quot;-&quot;??_);_(@_)">
                  <c:v>0</c:v>
                </c:pt>
                <c:pt idx="3318" formatCode="_(&quot;$&quot;* #,##0_);_(&quot;$&quot;* \(#,##0\);_(&quot;$&quot;* &quot;-&quot;??_);_(@_)">
                  <c:v>0</c:v>
                </c:pt>
                <c:pt idx="3319" formatCode="_(&quot;$&quot;* #,##0_);_(&quot;$&quot;* \(#,##0\);_(&quot;$&quot;* &quot;-&quot;??_);_(@_)">
                  <c:v>8.4007806563675054</c:v>
                </c:pt>
                <c:pt idx="3320" formatCode="_(&quot;$&quot;* #,##0_);_(&quot;$&quot;* \(#,##0\);_(&quot;$&quot;* &quot;-&quot;??_);_(@_)">
                  <c:v>0</c:v>
                </c:pt>
                <c:pt idx="3321" formatCode="_(&quot;$&quot;* #,##0_);_(&quot;$&quot;* \(#,##0\);_(&quot;$&quot;* &quot;-&quot;??_);_(@_)">
                  <c:v>0</c:v>
                </c:pt>
                <c:pt idx="3322" formatCode="_(&quot;$&quot;* #,##0_);_(&quot;$&quot;* \(#,##0\);_(&quot;$&quot;* &quot;-&quot;??_);_(@_)">
                  <c:v>0</c:v>
                </c:pt>
                <c:pt idx="3323" formatCode="_(&quot;$&quot;* #,##0_);_(&quot;$&quot;* \(#,##0\);_(&quot;$&quot;* &quot;-&quot;??_);_(@_)">
                  <c:v>1.0544800473075948</c:v>
                </c:pt>
                <c:pt idx="3324" formatCode="_(&quot;$&quot;* #,##0_);_(&quot;$&quot;* \(#,##0\);_(&quot;$&quot;* &quot;-&quot;??_);_(@_)">
                  <c:v>0</c:v>
                </c:pt>
                <c:pt idx="3325" formatCode="_(&quot;$&quot;* #,##0_);_(&quot;$&quot;* \(#,##0\);_(&quot;$&quot;* &quot;-&quot;??_);_(@_)">
                  <c:v>0</c:v>
                </c:pt>
                <c:pt idx="3326" formatCode="_(&quot;$&quot;* #,##0_);_(&quot;$&quot;* \(#,##0\);_(&quot;$&quot;* &quot;-&quot;??_);_(@_)">
                  <c:v>1.8422667762518476</c:v>
                </c:pt>
                <c:pt idx="3327" formatCode="_(&quot;$&quot;* #,##0_);_(&quot;$&quot;* \(#,##0\);_(&quot;$&quot;* &quot;-&quot;??_);_(@_)">
                  <c:v>2.6005214410793309</c:v>
                </c:pt>
                <c:pt idx="3328" formatCode="_(&quot;$&quot;* #,##0_);_(&quot;$&quot;* \(#,##0\);_(&quot;$&quot;* &quot;-&quot;??_);_(@_)">
                  <c:v>0</c:v>
                </c:pt>
                <c:pt idx="3329" formatCode="_(&quot;$&quot;* #,##0_);_(&quot;$&quot;* \(#,##0\);_(&quot;$&quot;* &quot;-&quot;??_);_(@_)">
                  <c:v>0</c:v>
                </c:pt>
                <c:pt idx="3330" formatCode="_(&quot;$&quot;* #,##0_);_(&quot;$&quot;* \(#,##0\);_(&quot;$&quot;* &quot;-&quot;??_);_(@_)">
                  <c:v>0</c:v>
                </c:pt>
                <c:pt idx="3331" formatCode="_(&quot;$&quot;* #,##0_);_(&quot;$&quot;* \(#,##0\);_(&quot;$&quot;* &quot;-&quot;??_);_(@_)">
                  <c:v>0</c:v>
                </c:pt>
                <c:pt idx="3332" formatCode="_(&quot;$&quot;* #,##0_);_(&quot;$&quot;* \(#,##0\);_(&quot;$&quot;* &quot;-&quot;??_);_(@_)">
                  <c:v>2.0776174881735363</c:v>
                </c:pt>
                <c:pt idx="3333" formatCode="_(&quot;$&quot;* #,##0_);_(&quot;$&quot;* \(#,##0\);_(&quot;$&quot;* &quot;-&quot;??_);_(@_)">
                  <c:v>0</c:v>
                </c:pt>
                <c:pt idx="3334" formatCode="_(&quot;$&quot;* #,##0_);_(&quot;$&quot;* \(#,##0\);_(&quot;$&quot;* &quot;-&quot;??_);_(@_)">
                  <c:v>0</c:v>
                </c:pt>
                <c:pt idx="3335" formatCode="_(&quot;$&quot;* #,##0_);_(&quot;$&quot;* \(#,##0\);_(&quot;$&quot;* &quot;-&quot;??_);_(@_)">
                  <c:v>0</c:v>
                </c:pt>
                <c:pt idx="3336" formatCode="_(&quot;$&quot;* #,##0_);_(&quot;$&quot;* \(#,##0\);_(&quot;$&quot;* &quot;-&quot;??_);_(@_)">
                  <c:v>4.698656344161309</c:v>
                </c:pt>
                <c:pt idx="3337" formatCode="_(&quot;$&quot;* #,##0_);_(&quot;$&quot;* \(#,##0\);_(&quot;$&quot;* &quot;-&quot;??_);_(@_)">
                  <c:v>72.888061327790155</c:v>
                </c:pt>
                <c:pt idx="3338" formatCode="_(&quot;$&quot;* #,##0_);_(&quot;$&quot;* \(#,##0\);_(&quot;$&quot;* &quot;-&quot;??_);_(@_)">
                  <c:v>0</c:v>
                </c:pt>
                <c:pt idx="3339" formatCode="_(&quot;$&quot;* #,##0_);_(&quot;$&quot;* \(#,##0\);_(&quot;$&quot;* &quot;-&quot;??_);_(@_)">
                  <c:v>0</c:v>
                </c:pt>
                <c:pt idx="3340" formatCode="_(&quot;$&quot;* #,##0_);_(&quot;$&quot;* \(#,##0\);_(&quot;$&quot;* &quot;-&quot;??_);_(@_)">
                  <c:v>0</c:v>
                </c:pt>
                <c:pt idx="3341" formatCode="_(&quot;$&quot;* #,##0_);_(&quot;$&quot;* \(#,##0\);_(&quot;$&quot;* &quot;-&quot;??_);_(@_)">
                  <c:v>0</c:v>
                </c:pt>
                <c:pt idx="3342" formatCode="_(&quot;$&quot;* #,##0_);_(&quot;$&quot;* \(#,##0\);_(&quot;$&quot;* &quot;-&quot;??_);_(@_)">
                  <c:v>0</c:v>
                </c:pt>
                <c:pt idx="3343" formatCode="_(&quot;$&quot;* #,##0_);_(&quot;$&quot;* \(#,##0\);_(&quot;$&quot;* &quot;-&quot;??_);_(@_)">
                  <c:v>31.326838474010419</c:v>
                </c:pt>
                <c:pt idx="3344" formatCode="_(&quot;$&quot;* #,##0_);_(&quot;$&quot;* \(#,##0\);_(&quot;$&quot;* &quot;-&quot;??_);_(@_)">
                  <c:v>3.9008793868910123</c:v>
                </c:pt>
                <c:pt idx="3345" formatCode="_(&quot;$&quot;* #,##0_);_(&quot;$&quot;* \(#,##0\);_(&quot;$&quot;* &quot;-&quot;??_);_(@_)">
                  <c:v>0</c:v>
                </c:pt>
                <c:pt idx="3346" formatCode="_(&quot;$&quot;* #,##0_);_(&quot;$&quot;* \(#,##0\);_(&quot;$&quot;* &quot;-&quot;??_);_(@_)">
                  <c:v>0</c:v>
                </c:pt>
                <c:pt idx="3347" formatCode="_(&quot;$&quot;* #,##0_);_(&quot;$&quot;* \(#,##0\);_(&quot;$&quot;* &quot;-&quot;??_);_(@_)">
                  <c:v>9.3942730870830307</c:v>
                </c:pt>
                <c:pt idx="3348" formatCode="_(&quot;$&quot;* #,##0_);_(&quot;$&quot;* \(#,##0\);_(&quot;$&quot;* &quot;-&quot;??_);_(@_)">
                  <c:v>0</c:v>
                </c:pt>
                <c:pt idx="3349" formatCode="_(&quot;$&quot;* #,##0_);_(&quot;$&quot;* \(#,##0\);_(&quot;$&quot;* &quot;-&quot;??_);_(@_)">
                  <c:v>0</c:v>
                </c:pt>
                <c:pt idx="3350" formatCode="_(&quot;$&quot;* #,##0_);_(&quot;$&quot;* \(#,##0\);_(&quot;$&quot;* &quot;-&quot;??_);_(@_)">
                  <c:v>0</c:v>
                </c:pt>
                <c:pt idx="3351" formatCode="_(&quot;$&quot;* #,##0_);_(&quot;$&quot;* \(#,##0\);_(&quot;$&quot;* &quot;-&quot;??_);_(@_)">
                  <c:v>12.512243033101736</c:v>
                </c:pt>
                <c:pt idx="3352" formatCode="_(&quot;$&quot;* #,##0_);_(&quot;$&quot;* \(#,##0\);_(&quot;$&quot;* &quot;-&quot;??_);_(@_)">
                  <c:v>0</c:v>
                </c:pt>
                <c:pt idx="3353" formatCode="_(&quot;$&quot;* #,##0_);_(&quot;$&quot;* \(#,##0\);_(&quot;$&quot;* &quot;-&quot;??_);_(@_)">
                  <c:v>0</c:v>
                </c:pt>
                <c:pt idx="3354" formatCode="_(&quot;$&quot;* #,##0_);_(&quot;$&quot;* \(#,##0\);_(&quot;$&quot;* &quot;-&quot;??_);_(@_)">
                  <c:v>0</c:v>
                </c:pt>
                <c:pt idx="3355" formatCode="_(&quot;$&quot;* #,##0_);_(&quot;$&quot;* \(#,##0\);_(&quot;$&quot;* &quot;-&quot;??_);_(@_)">
                  <c:v>0</c:v>
                </c:pt>
                <c:pt idx="3356" formatCode="_(&quot;$&quot;* #,##0_);_(&quot;$&quot;* \(#,##0\);_(&quot;$&quot;* &quot;-&quot;??_);_(@_)">
                  <c:v>0</c:v>
                </c:pt>
                <c:pt idx="3357" formatCode="_(&quot;$&quot;* #,##0_);_(&quot;$&quot;* \(#,##0\);_(&quot;$&quot;* &quot;-&quot;??_);_(@_)">
                  <c:v>0</c:v>
                </c:pt>
                <c:pt idx="3358" formatCode="_(&quot;$&quot;* #,##0_);_(&quot;$&quot;* \(#,##0\);_(&quot;$&quot;* &quot;-&quot;??_);_(@_)">
                  <c:v>2.9735416316535077</c:v>
                </c:pt>
                <c:pt idx="3359" formatCode="_(&quot;$&quot;* #,##0_);_(&quot;$&quot;* \(#,##0\);_(&quot;$&quot;* &quot;-&quot;??_);_(@_)">
                  <c:v>0</c:v>
                </c:pt>
                <c:pt idx="3360" formatCode="_(&quot;$&quot;* #,##0_);_(&quot;$&quot;* \(#,##0\);_(&quot;$&quot;* &quot;-&quot;??_);_(@_)">
                  <c:v>0</c:v>
                </c:pt>
                <c:pt idx="3361" formatCode="_(&quot;$&quot;* #,##0_);_(&quot;$&quot;* \(#,##0\);_(&quot;$&quot;* &quot;-&quot;??_);_(@_)">
                  <c:v>13.499978074212956</c:v>
                </c:pt>
                <c:pt idx="3362" formatCode="_(&quot;$&quot;* #,##0_);_(&quot;$&quot;* \(#,##0\);_(&quot;$&quot;* &quot;-&quot;??_);_(@_)">
                  <c:v>1.6254433014551348</c:v>
                </c:pt>
                <c:pt idx="3363" formatCode="_(&quot;$&quot;* #,##0_);_(&quot;$&quot;* \(#,##0\);_(&quot;$&quot;* &quot;-&quot;??_);_(@_)">
                  <c:v>0</c:v>
                </c:pt>
                <c:pt idx="3364" formatCode="_(&quot;$&quot;* #,##0_);_(&quot;$&quot;* \(#,##0\);_(&quot;$&quot;* &quot;-&quot;??_);_(@_)">
                  <c:v>0</c:v>
                </c:pt>
                <c:pt idx="3365" formatCode="_(&quot;$&quot;* #,##0_);_(&quot;$&quot;* \(#,##0\);_(&quot;$&quot;* &quot;-&quot;??_);_(@_)">
                  <c:v>8.786165871531713</c:v>
                </c:pt>
                <c:pt idx="3366" formatCode="_(&quot;$&quot;* #,##0_);_(&quot;$&quot;* \(#,##0\);_(&quot;$&quot;* &quot;-&quot;??_);_(@_)">
                  <c:v>0</c:v>
                </c:pt>
                <c:pt idx="3367" formatCode="_(&quot;$&quot;* #,##0_);_(&quot;$&quot;* \(#,##0\);_(&quot;$&quot;* &quot;-&quot;??_);_(@_)">
                  <c:v>0</c:v>
                </c:pt>
                <c:pt idx="3368" formatCode="_(&quot;$&quot;* #,##0_);_(&quot;$&quot;* \(#,##0\);_(&quot;$&quot;* &quot;-&quot;??_);_(@_)">
                  <c:v>70.25864636948738</c:v>
                </c:pt>
                <c:pt idx="3369" formatCode="_(&quot;$&quot;* #,##0_);_(&quot;$&quot;* \(#,##0\);_(&quot;$&quot;* &quot;-&quot;??_);_(@_)">
                  <c:v>75.037350330143681</c:v>
                </c:pt>
                <c:pt idx="3370" formatCode="_(&quot;$&quot;* #,##0_);_(&quot;$&quot;* \(#,##0\);_(&quot;$&quot;* &quot;-&quot;??_);_(@_)">
                  <c:v>0</c:v>
                </c:pt>
                <c:pt idx="3371" formatCode="_(&quot;$&quot;* #,##0_);_(&quot;$&quot;* \(#,##0\);_(&quot;$&quot;* &quot;-&quot;??_);_(@_)">
                  <c:v>0</c:v>
                </c:pt>
                <c:pt idx="3372" formatCode="_(&quot;$&quot;* #,##0_);_(&quot;$&quot;* \(#,##0\);_(&quot;$&quot;* &quot;-&quot;??_);_(@_)">
                  <c:v>3.0436578120822797</c:v>
                </c:pt>
                <c:pt idx="3373" formatCode="_(&quot;$&quot;* #,##0_);_(&quot;$&quot;* \(#,##0\);_(&quot;$&quot;* &quot;-&quot;??_);_(@_)">
                  <c:v>0</c:v>
                </c:pt>
                <c:pt idx="3374" formatCode="_(&quot;$&quot;* #,##0_);_(&quot;$&quot;* \(#,##0\);_(&quot;$&quot;* &quot;-&quot;??_);_(@_)">
                  <c:v>0</c:v>
                </c:pt>
                <c:pt idx="3375" formatCode="_(&quot;$&quot;* #,##0_);_(&quot;$&quot;* \(#,##0\);_(&quot;$&quot;* &quot;-&quot;??_);_(@_)">
                  <c:v>12.539119007406319</c:v>
                </c:pt>
                <c:pt idx="3376" formatCode="_(&quot;$&quot;* #,##0_);_(&quot;$&quot;* \(#,##0\);_(&quot;$&quot;* &quot;-&quot;??_);_(@_)">
                  <c:v>6.7780428489185862</c:v>
                </c:pt>
                <c:pt idx="3377" formatCode="_(&quot;$&quot;* #,##0_);_(&quot;$&quot;* \(#,##0\);_(&quot;$&quot;* &quot;-&quot;??_);_(@_)">
                  <c:v>13.430828475181738</c:v>
                </c:pt>
                <c:pt idx="3378" formatCode="_(&quot;$&quot;* #,##0_);_(&quot;$&quot;* \(#,##0\);_(&quot;$&quot;* &quot;-&quot;??_);_(@_)">
                  <c:v>0</c:v>
                </c:pt>
                <c:pt idx="3379" formatCode="_(&quot;$&quot;* #,##0_);_(&quot;$&quot;* \(#,##0\);_(&quot;$&quot;* &quot;-&quot;??_);_(@_)">
                  <c:v>1.4079444541477184</c:v>
                </c:pt>
                <c:pt idx="3380" formatCode="_(&quot;$&quot;* #,##0_);_(&quot;$&quot;* \(#,##0\);_(&quot;$&quot;* &quot;-&quot;??_);_(@_)">
                  <c:v>0</c:v>
                </c:pt>
                <c:pt idx="3381" formatCode="_(&quot;$&quot;* #,##0_);_(&quot;$&quot;* \(#,##0\);_(&quot;$&quot;* &quot;-&quot;??_);_(@_)">
                  <c:v>0</c:v>
                </c:pt>
                <c:pt idx="3382" formatCode="_(&quot;$&quot;* #,##0_);_(&quot;$&quot;* \(#,##0\);_(&quot;$&quot;* &quot;-&quot;??_);_(@_)">
                  <c:v>3.9529162803621429</c:v>
                </c:pt>
                <c:pt idx="3383" formatCode="_(&quot;$&quot;* #,##0_);_(&quot;$&quot;* \(#,##0\);_(&quot;$&quot;* &quot;-&quot;??_);_(@_)">
                  <c:v>0</c:v>
                </c:pt>
                <c:pt idx="3384" formatCode="_(&quot;$&quot;* #,##0_);_(&quot;$&quot;* \(#,##0\);_(&quot;$&quot;* &quot;-&quot;??_);_(@_)">
                  <c:v>0</c:v>
                </c:pt>
                <c:pt idx="3385" formatCode="_(&quot;$&quot;* #,##0_);_(&quot;$&quot;* \(#,##0\);_(&quot;$&quot;* &quot;-&quot;??_);_(@_)">
                  <c:v>0</c:v>
                </c:pt>
                <c:pt idx="3386" formatCode="_(&quot;$&quot;* #,##0_);_(&quot;$&quot;* \(#,##0\);_(&quot;$&quot;* &quot;-&quot;??_);_(@_)">
                  <c:v>2.0441635966287124</c:v>
                </c:pt>
                <c:pt idx="3387" formatCode="_(&quot;$&quot;* #,##0_);_(&quot;$&quot;* \(#,##0\);_(&quot;$&quot;* &quot;-&quot;??_);_(@_)">
                  <c:v>0</c:v>
                </c:pt>
                <c:pt idx="3388" formatCode="_(&quot;$&quot;* #,##0_);_(&quot;$&quot;* \(#,##0\);_(&quot;$&quot;* &quot;-&quot;??_);_(@_)">
                  <c:v>0</c:v>
                </c:pt>
                <c:pt idx="3389" formatCode="_(&quot;$&quot;* #,##0_);_(&quot;$&quot;* \(#,##0\);_(&quot;$&quot;* &quot;-&quot;??_);_(@_)">
                  <c:v>28.731985869555945</c:v>
                </c:pt>
                <c:pt idx="3390" formatCode="_(&quot;$&quot;* #,##0_);_(&quot;$&quot;* \(#,##0\);_(&quot;$&quot;* &quot;-&quot;??_);_(@_)">
                  <c:v>0</c:v>
                </c:pt>
                <c:pt idx="3391" formatCode="_(&quot;$&quot;* #,##0_);_(&quot;$&quot;* \(#,##0\);_(&quot;$&quot;* &quot;-&quot;??_);_(@_)">
                  <c:v>2.4302917473077668</c:v>
                </c:pt>
                <c:pt idx="3392" formatCode="_(&quot;$&quot;* #,##0_);_(&quot;$&quot;* \(#,##0\);_(&quot;$&quot;* &quot;-&quot;??_);_(@_)">
                  <c:v>2.395202184014142</c:v>
                </c:pt>
                <c:pt idx="3393" formatCode="_(&quot;$&quot;* #,##0_);_(&quot;$&quot;* \(#,##0\);_(&quot;$&quot;* &quot;-&quot;??_);_(@_)">
                  <c:v>63.378143050754971</c:v>
                </c:pt>
                <c:pt idx="3394" formatCode="_(&quot;$&quot;* #,##0_);_(&quot;$&quot;* \(#,##0\);_(&quot;$&quot;* &quot;-&quot;??_);_(@_)">
                  <c:v>4.9580443036282578</c:v>
                </c:pt>
                <c:pt idx="3395" formatCode="_(&quot;$&quot;* #,##0_);_(&quot;$&quot;* \(#,##0\);_(&quot;$&quot;* &quot;-&quot;??_);_(@_)">
                  <c:v>0</c:v>
                </c:pt>
                <c:pt idx="3396" formatCode="_(&quot;$&quot;* #,##0_);_(&quot;$&quot;* \(#,##0\);_(&quot;$&quot;* &quot;-&quot;??_);_(@_)">
                  <c:v>0</c:v>
                </c:pt>
                <c:pt idx="3397" formatCode="_(&quot;$&quot;* #,##0_);_(&quot;$&quot;* \(#,##0\);_(&quot;$&quot;* &quot;-&quot;??_);_(@_)">
                  <c:v>0</c:v>
                </c:pt>
                <c:pt idx="3398" formatCode="_(&quot;$&quot;* #,##0_);_(&quot;$&quot;* \(#,##0\);_(&quot;$&quot;* &quot;-&quot;??_);_(@_)">
                  <c:v>3.9857392757852366</c:v>
                </c:pt>
                <c:pt idx="3399" formatCode="_(&quot;$&quot;* #,##0_);_(&quot;$&quot;* \(#,##0\);_(&quot;$&quot;* &quot;-&quot;??_);_(@_)">
                  <c:v>0</c:v>
                </c:pt>
                <c:pt idx="3400" formatCode="_(&quot;$&quot;* #,##0_);_(&quot;$&quot;* \(#,##0\);_(&quot;$&quot;* &quot;-&quot;??_);_(@_)">
                  <c:v>6.8299923924161403</c:v>
                </c:pt>
                <c:pt idx="3401" formatCode="_(&quot;$&quot;* #,##0_);_(&quot;$&quot;* \(#,##0\);_(&quot;$&quot;* &quot;-&quot;??_);_(@_)">
                  <c:v>10.800810004187255</c:v>
                </c:pt>
                <c:pt idx="3402" formatCode="_(&quot;$&quot;* #,##0_);_(&quot;$&quot;* \(#,##0\);_(&quot;$&quot;* &quot;-&quot;??_);_(@_)">
                  <c:v>0</c:v>
                </c:pt>
                <c:pt idx="3403" formatCode="_(&quot;$&quot;* #,##0_);_(&quot;$&quot;* \(#,##0\);_(&quot;$&quot;* &quot;-&quot;??_);_(@_)">
                  <c:v>0</c:v>
                </c:pt>
                <c:pt idx="3404" formatCode="_(&quot;$&quot;* #,##0_);_(&quot;$&quot;* \(#,##0\);_(&quot;$&quot;* &quot;-&quot;??_);_(@_)">
                  <c:v>12.222387212768881</c:v>
                </c:pt>
                <c:pt idx="3405" formatCode="_(&quot;$&quot;* #,##0_);_(&quot;$&quot;* \(#,##0\);_(&quot;$&quot;* &quot;-&quot;??_);_(@_)">
                  <c:v>0</c:v>
                </c:pt>
                <c:pt idx="3406" formatCode="_(&quot;$&quot;* #,##0_);_(&quot;$&quot;* \(#,##0\);_(&quot;$&quot;* &quot;-&quot;??_);_(@_)">
                  <c:v>0</c:v>
                </c:pt>
                <c:pt idx="3407" formatCode="_(&quot;$&quot;* #,##0_);_(&quot;$&quot;* \(#,##0\);_(&quot;$&quot;* &quot;-&quot;??_);_(@_)">
                  <c:v>0</c:v>
                </c:pt>
                <c:pt idx="3408" formatCode="_(&quot;$&quot;* #,##0_);_(&quot;$&quot;* \(#,##0\);_(&quot;$&quot;* &quot;-&quot;??_);_(@_)">
                  <c:v>0</c:v>
                </c:pt>
                <c:pt idx="3409" formatCode="_(&quot;$&quot;* #,##0_);_(&quot;$&quot;* \(#,##0\);_(&quot;$&quot;* &quot;-&quot;??_);_(@_)">
                  <c:v>0</c:v>
                </c:pt>
                <c:pt idx="3410" formatCode="_(&quot;$&quot;* #,##0_);_(&quot;$&quot;* \(#,##0\);_(&quot;$&quot;* &quot;-&quot;??_);_(@_)">
                  <c:v>41.055316627870262</c:v>
                </c:pt>
                <c:pt idx="3411" formatCode="_(&quot;$&quot;* #,##0_);_(&quot;$&quot;* \(#,##0\);_(&quot;$&quot;* &quot;-&quot;??_);_(@_)">
                  <c:v>0</c:v>
                </c:pt>
                <c:pt idx="3412" formatCode="_(&quot;$&quot;* #,##0_);_(&quot;$&quot;* \(#,##0\);_(&quot;$&quot;* &quot;-&quot;??_);_(@_)">
                  <c:v>0</c:v>
                </c:pt>
                <c:pt idx="3413" formatCode="_(&quot;$&quot;* #,##0_);_(&quot;$&quot;* \(#,##0\);_(&quot;$&quot;* &quot;-&quot;??_);_(@_)">
                  <c:v>2.3331356966914987</c:v>
                </c:pt>
                <c:pt idx="3414" formatCode="_(&quot;$&quot;* #,##0_);_(&quot;$&quot;* \(#,##0\);_(&quot;$&quot;* &quot;-&quot;??_);_(@_)">
                  <c:v>0</c:v>
                </c:pt>
                <c:pt idx="3415" formatCode="_(&quot;$&quot;* #,##0_);_(&quot;$&quot;* \(#,##0\);_(&quot;$&quot;* &quot;-&quot;??_);_(@_)">
                  <c:v>0</c:v>
                </c:pt>
                <c:pt idx="3416" formatCode="_(&quot;$&quot;* #,##0_);_(&quot;$&quot;* \(#,##0\);_(&quot;$&quot;* &quot;-&quot;??_);_(@_)">
                  <c:v>0</c:v>
                </c:pt>
                <c:pt idx="3417" formatCode="_(&quot;$&quot;* #,##0_);_(&quot;$&quot;* \(#,##0\);_(&quot;$&quot;* &quot;-&quot;??_);_(@_)">
                  <c:v>0</c:v>
                </c:pt>
                <c:pt idx="3418" formatCode="_(&quot;$&quot;* #,##0_);_(&quot;$&quot;* \(#,##0\);_(&quot;$&quot;* &quot;-&quot;??_);_(@_)">
                  <c:v>85.360944213918032</c:v>
                </c:pt>
                <c:pt idx="3419" formatCode="_(&quot;$&quot;* #,##0_);_(&quot;$&quot;* \(#,##0\);_(&quot;$&quot;* &quot;-&quot;??_);_(@_)">
                  <c:v>0</c:v>
                </c:pt>
                <c:pt idx="3420" formatCode="_(&quot;$&quot;* #,##0_);_(&quot;$&quot;* \(#,##0\);_(&quot;$&quot;* &quot;-&quot;??_);_(@_)">
                  <c:v>0</c:v>
                </c:pt>
                <c:pt idx="3421" formatCode="_(&quot;$&quot;* #,##0_);_(&quot;$&quot;* \(#,##0\);_(&quot;$&quot;* &quot;-&quot;??_);_(@_)">
                  <c:v>1.2676956166646367</c:v>
                </c:pt>
                <c:pt idx="3422" formatCode="_(&quot;$&quot;* #,##0_);_(&quot;$&quot;* \(#,##0\);_(&quot;$&quot;* &quot;-&quot;??_);_(@_)">
                  <c:v>0</c:v>
                </c:pt>
                <c:pt idx="3423" formatCode="_(&quot;$&quot;* #,##0_);_(&quot;$&quot;* \(#,##0\);_(&quot;$&quot;* &quot;-&quot;??_);_(@_)">
                  <c:v>0</c:v>
                </c:pt>
                <c:pt idx="3424" formatCode="_(&quot;$&quot;* #,##0_);_(&quot;$&quot;* \(#,##0\);_(&quot;$&quot;* &quot;-&quot;??_);_(@_)">
                  <c:v>0</c:v>
                </c:pt>
                <c:pt idx="3425" formatCode="_(&quot;$&quot;* #,##0_);_(&quot;$&quot;* \(#,##0\);_(&quot;$&quot;* &quot;-&quot;??_);_(@_)">
                  <c:v>17.136056222162054</c:v>
                </c:pt>
                <c:pt idx="3426" formatCode="_(&quot;$&quot;* #,##0_);_(&quot;$&quot;* \(#,##0\);_(&quot;$&quot;* &quot;-&quot;??_);_(@_)">
                  <c:v>0.75937434309586849</c:v>
                </c:pt>
                <c:pt idx="3427" formatCode="_(&quot;$&quot;* #,##0_);_(&quot;$&quot;* \(#,##0\);_(&quot;$&quot;* &quot;-&quot;??_);_(@_)">
                  <c:v>0</c:v>
                </c:pt>
                <c:pt idx="3428" formatCode="_(&quot;$&quot;* #,##0_);_(&quot;$&quot;* \(#,##0\);_(&quot;$&quot;* &quot;-&quot;??_);_(@_)">
                  <c:v>0</c:v>
                </c:pt>
                <c:pt idx="3429" formatCode="_(&quot;$&quot;* #,##0_);_(&quot;$&quot;* \(#,##0\);_(&quot;$&quot;* &quot;-&quot;??_);_(@_)">
                  <c:v>6.3175548450529391</c:v>
                </c:pt>
                <c:pt idx="3430" formatCode="_(&quot;$&quot;* #,##0_);_(&quot;$&quot;* \(#,##0\);_(&quot;$&quot;* &quot;-&quot;??_);_(@_)">
                  <c:v>11.170205251869485</c:v>
                </c:pt>
                <c:pt idx="3431" formatCode="_(&quot;$&quot;* #,##0_);_(&quot;$&quot;* \(#,##0\);_(&quot;$&quot;* &quot;-&quot;??_);_(@_)">
                  <c:v>3.6373597867967118</c:v>
                </c:pt>
                <c:pt idx="3432" formatCode="_(&quot;$&quot;* #,##0_);_(&quot;$&quot;* \(#,##0\);_(&quot;$&quot;* &quot;-&quot;??_);_(@_)">
                  <c:v>0</c:v>
                </c:pt>
                <c:pt idx="3433" formatCode="_(&quot;$&quot;* #,##0_);_(&quot;$&quot;* \(#,##0\);_(&quot;$&quot;* &quot;-&quot;??_);_(@_)">
                  <c:v>0</c:v>
                </c:pt>
                <c:pt idx="3434" formatCode="_(&quot;$&quot;* #,##0_);_(&quot;$&quot;* \(#,##0\);_(&quot;$&quot;* &quot;-&quot;??_);_(@_)">
                  <c:v>0</c:v>
                </c:pt>
                <c:pt idx="3435" formatCode="_(&quot;$&quot;* #,##0_);_(&quot;$&quot;* \(#,##0\);_(&quot;$&quot;* &quot;-&quot;??_);_(@_)">
                  <c:v>0</c:v>
                </c:pt>
                <c:pt idx="3436" formatCode="_(&quot;$&quot;* #,##0_);_(&quot;$&quot;* \(#,##0\);_(&quot;$&quot;* &quot;-&quot;??_);_(@_)">
                  <c:v>3.3476523916504317</c:v>
                </c:pt>
                <c:pt idx="3437" formatCode="_(&quot;$&quot;* #,##0_);_(&quot;$&quot;* \(#,##0\);_(&quot;$&quot;* &quot;-&quot;??_);_(@_)">
                  <c:v>0</c:v>
                </c:pt>
                <c:pt idx="3438" formatCode="_(&quot;$&quot;* #,##0_);_(&quot;$&quot;* \(#,##0\);_(&quot;$&quot;* &quot;-&quot;??_);_(@_)">
                  <c:v>3.5228640111880192</c:v>
                </c:pt>
                <c:pt idx="3439" formatCode="_(&quot;$&quot;* #,##0_);_(&quot;$&quot;* \(#,##0\);_(&quot;$&quot;* &quot;-&quot;??_);_(@_)">
                  <c:v>0</c:v>
                </c:pt>
                <c:pt idx="3440" formatCode="_(&quot;$&quot;* #,##0_);_(&quot;$&quot;* \(#,##0\);_(&quot;$&quot;* &quot;-&quot;??_);_(@_)">
                  <c:v>0</c:v>
                </c:pt>
                <c:pt idx="3441" formatCode="_(&quot;$&quot;* #,##0_);_(&quot;$&quot;* \(#,##0\);_(&quot;$&quot;* &quot;-&quot;??_);_(@_)">
                  <c:v>7.2778438525338647</c:v>
                </c:pt>
                <c:pt idx="3442" formatCode="_(&quot;$&quot;* #,##0_);_(&quot;$&quot;* \(#,##0\);_(&quot;$&quot;* &quot;-&quot;??_);_(@_)">
                  <c:v>0</c:v>
                </c:pt>
                <c:pt idx="3443" formatCode="_(&quot;$&quot;* #,##0_);_(&quot;$&quot;* \(#,##0\);_(&quot;$&quot;* &quot;-&quot;??_);_(@_)">
                  <c:v>56.010668343157086</c:v>
                </c:pt>
                <c:pt idx="3444" formatCode="_(&quot;$&quot;* #,##0_);_(&quot;$&quot;* \(#,##0\);_(&quot;$&quot;* &quot;-&quot;??_);_(@_)">
                  <c:v>0</c:v>
                </c:pt>
                <c:pt idx="3445" formatCode="_(&quot;$&quot;* #,##0_);_(&quot;$&quot;* \(#,##0\);_(&quot;$&quot;* &quot;-&quot;??_);_(@_)">
                  <c:v>0</c:v>
                </c:pt>
                <c:pt idx="3446" formatCode="_(&quot;$&quot;* #,##0_);_(&quot;$&quot;* \(#,##0\);_(&quot;$&quot;* &quot;-&quot;??_);_(@_)">
                  <c:v>0</c:v>
                </c:pt>
                <c:pt idx="3447" formatCode="_(&quot;$&quot;* #,##0_);_(&quot;$&quot;* \(#,##0\);_(&quot;$&quot;* &quot;-&quot;??_);_(@_)">
                  <c:v>0</c:v>
                </c:pt>
                <c:pt idx="3448" formatCode="_(&quot;$&quot;* #,##0_);_(&quot;$&quot;* \(#,##0\);_(&quot;$&quot;* &quot;-&quot;??_);_(@_)">
                  <c:v>0</c:v>
                </c:pt>
                <c:pt idx="3449" formatCode="_(&quot;$&quot;* #,##0_);_(&quot;$&quot;* \(#,##0\);_(&quot;$&quot;* &quot;-&quot;??_);_(@_)">
                  <c:v>0</c:v>
                </c:pt>
                <c:pt idx="3450" formatCode="_(&quot;$&quot;* #,##0_);_(&quot;$&quot;* \(#,##0\);_(&quot;$&quot;* &quot;-&quot;??_);_(@_)">
                  <c:v>30.677658408834038</c:v>
                </c:pt>
                <c:pt idx="3451" formatCode="_(&quot;$&quot;* #,##0_);_(&quot;$&quot;* \(#,##0\);_(&quot;$&quot;* &quot;-&quot;??_);_(@_)">
                  <c:v>0</c:v>
                </c:pt>
                <c:pt idx="3452" formatCode="_(&quot;$&quot;* #,##0_);_(&quot;$&quot;* \(#,##0\);_(&quot;$&quot;* &quot;-&quot;??_);_(@_)">
                  <c:v>0</c:v>
                </c:pt>
                <c:pt idx="3453" formatCode="_(&quot;$&quot;* #,##0_);_(&quot;$&quot;* \(#,##0\);_(&quot;$&quot;* &quot;-&quot;??_);_(@_)">
                  <c:v>3.074663033198179</c:v>
                </c:pt>
                <c:pt idx="3454" formatCode="_(&quot;$&quot;* #,##0_);_(&quot;$&quot;* \(#,##0\);_(&quot;$&quot;* &quot;-&quot;??_);_(@_)">
                  <c:v>0</c:v>
                </c:pt>
                <c:pt idx="3455" formatCode="_(&quot;$&quot;* #,##0_);_(&quot;$&quot;* \(#,##0\);_(&quot;$&quot;* &quot;-&quot;??_);_(@_)">
                  <c:v>4.5110839989105145</c:v>
                </c:pt>
                <c:pt idx="3456" formatCode="_(&quot;$&quot;* #,##0_);_(&quot;$&quot;* \(#,##0\);_(&quot;$&quot;* &quot;-&quot;??_);_(@_)">
                  <c:v>0</c:v>
                </c:pt>
                <c:pt idx="3457" formatCode="_(&quot;$&quot;* #,##0_);_(&quot;$&quot;* \(#,##0\);_(&quot;$&quot;* &quot;-&quot;??_);_(@_)">
                  <c:v>0</c:v>
                </c:pt>
                <c:pt idx="3458" formatCode="_(&quot;$&quot;* #,##0_);_(&quot;$&quot;* \(#,##0\);_(&quot;$&quot;* &quot;-&quot;??_);_(@_)">
                  <c:v>0</c:v>
                </c:pt>
                <c:pt idx="3459" formatCode="_(&quot;$&quot;* #,##0_);_(&quot;$&quot;* \(#,##0\);_(&quot;$&quot;* &quot;-&quot;??_);_(@_)">
                  <c:v>0</c:v>
                </c:pt>
                <c:pt idx="3460" formatCode="_(&quot;$&quot;* #,##0_);_(&quot;$&quot;* \(#,##0\);_(&quot;$&quot;* &quot;-&quot;??_);_(@_)">
                  <c:v>0</c:v>
                </c:pt>
                <c:pt idx="3461" formatCode="_(&quot;$&quot;* #,##0_);_(&quot;$&quot;* \(#,##0\);_(&quot;$&quot;* &quot;-&quot;??_);_(@_)">
                  <c:v>0</c:v>
                </c:pt>
                <c:pt idx="3462" formatCode="_(&quot;$&quot;* #,##0_);_(&quot;$&quot;* \(#,##0\);_(&quot;$&quot;* &quot;-&quot;??_);_(@_)">
                  <c:v>0</c:v>
                </c:pt>
                <c:pt idx="3463" formatCode="_(&quot;$&quot;* #,##0_);_(&quot;$&quot;* \(#,##0\);_(&quot;$&quot;* &quot;-&quot;??_);_(@_)">
                  <c:v>0</c:v>
                </c:pt>
                <c:pt idx="3464" formatCode="_(&quot;$&quot;* #,##0_);_(&quot;$&quot;* \(#,##0\);_(&quot;$&quot;* &quot;-&quot;??_);_(@_)">
                  <c:v>0</c:v>
                </c:pt>
                <c:pt idx="3465" formatCode="_(&quot;$&quot;* #,##0_);_(&quot;$&quot;* \(#,##0\);_(&quot;$&quot;* &quot;-&quot;??_);_(@_)">
                  <c:v>0</c:v>
                </c:pt>
                <c:pt idx="3466" formatCode="_(&quot;$&quot;* #,##0_);_(&quot;$&quot;* \(#,##0\);_(&quot;$&quot;* &quot;-&quot;??_);_(@_)">
                  <c:v>0</c:v>
                </c:pt>
                <c:pt idx="3467" formatCode="_(&quot;$&quot;* #,##0_);_(&quot;$&quot;* \(#,##0\);_(&quot;$&quot;* &quot;-&quot;??_);_(@_)">
                  <c:v>13.32369903078688</c:v>
                </c:pt>
                <c:pt idx="3468" formatCode="_(&quot;$&quot;* #,##0_);_(&quot;$&quot;* \(#,##0\);_(&quot;$&quot;* &quot;-&quot;??_);_(@_)">
                  <c:v>34.62056270557602</c:v>
                </c:pt>
                <c:pt idx="3469" formatCode="_(&quot;$&quot;* #,##0_);_(&quot;$&quot;* \(#,##0\);_(&quot;$&quot;* &quot;-&quot;??_);_(@_)">
                  <c:v>0</c:v>
                </c:pt>
                <c:pt idx="3470" formatCode="_(&quot;$&quot;* #,##0_);_(&quot;$&quot;* \(#,##0\);_(&quot;$&quot;* &quot;-&quot;??_);_(@_)">
                  <c:v>7.3183667237328534</c:v>
                </c:pt>
                <c:pt idx="3471" formatCode="_(&quot;$&quot;* #,##0_);_(&quot;$&quot;* \(#,##0\);_(&quot;$&quot;* &quot;-&quot;??_);_(@_)">
                  <c:v>0</c:v>
                </c:pt>
                <c:pt idx="3472" formatCode="_(&quot;$&quot;* #,##0_);_(&quot;$&quot;* \(#,##0\);_(&quot;$&quot;* &quot;-&quot;??_);_(@_)">
                  <c:v>0</c:v>
                </c:pt>
                <c:pt idx="3473" formatCode="_(&quot;$&quot;* #,##0_);_(&quot;$&quot;* \(#,##0\);_(&quot;$&quot;* &quot;-&quot;??_);_(@_)">
                  <c:v>0</c:v>
                </c:pt>
                <c:pt idx="3474" formatCode="_(&quot;$&quot;* #,##0_);_(&quot;$&quot;* \(#,##0\);_(&quot;$&quot;* &quot;-&quot;??_);_(@_)">
                  <c:v>0</c:v>
                </c:pt>
                <c:pt idx="3475" formatCode="_(&quot;$&quot;* #,##0_);_(&quot;$&quot;* \(#,##0\);_(&quot;$&quot;* &quot;-&quot;??_);_(@_)">
                  <c:v>0</c:v>
                </c:pt>
                <c:pt idx="3476" formatCode="_(&quot;$&quot;* #,##0_);_(&quot;$&quot;* \(#,##0\);_(&quot;$&quot;* &quot;-&quot;??_);_(@_)">
                  <c:v>0</c:v>
                </c:pt>
                <c:pt idx="3477" formatCode="_(&quot;$&quot;* #,##0_);_(&quot;$&quot;* \(#,##0\);_(&quot;$&quot;* &quot;-&quot;??_);_(@_)">
                  <c:v>0</c:v>
                </c:pt>
                <c:pt idx="3478" formatCode="_(&quot;$&quot;* #,##0_);_(&quot;$&quot;* \(#,##0\);_(&quot;$&quot;* &quot;-&quot;??_);_(@_)">
                  <c:v>0</c:v>
                </c:pt>
                <c:pt idx="3479" formatCode="_(&quot;$&quot;* #,##0_);_(&quot;$&quot;* \(#,##0\);_(&quot;$&quot;* &quot;-&quot;??_);_(@_)">
                  <c:v>0</c:v>
                </c:pt>
                <c:pt idx="3480" formatCode="_(&quot;$&quot;* #,##0_);_(&quot;$&quot;* \(#,##0\);_(&quot;$&quot;* &quot;-&quot;??_);_(@_)">
                  <c:v>69.369879479327082</c:v>
                </c:pt>
                <c:pt idx="3481" formatCode="_(&quot;$&quot;* #,##0_);_(&quot;$&quot;* \(#,##0\);_(&quot;$&quot;* &quot;-&quot;??_);_(@_)">
                  <c:v>0</c:v>
                </c:pt>
                <c:pt idx="3482" formatCode="_(&quot;$&quot;* #,##0_);_(&quot;$&quot;* \(#,##0\);_(&quot;$&quot;* &quot;-&quot;??_);_(@_)">
                  <c:v>0</c:v>
                </c:pt>
                <c:pt idx="3483" formatCode="_(&quot;$&quot;* #,##0_);_(&quot;$&quot;* \(#,##0\);_(&quot;$&quot;* &quot;-&quot;??_);_(@_)">
                  <c:v>4.04718199035905</c:v>
                </c:pt>
                <c:pt idx="3484" formatCode="_(&quot;$&quot;* #,##0_);_(&quot;$&quot;* \(#,##0\);_(&quot;$&quot;* &quot;-&quot;??_);_(@_)">
                  <c:v>7.5814361103223611</c:v>
                </c:pt>
                <c:pt idx="3485" formatCode="_(&quot;$&quot;* #,##0_);_(&quot;$&quot;* \(#,##0\);_(&quot;$&quot;* &quot;-&quot;??_);_(@_)">
                  <c:v>8.2429374709931356</c:v>
                </c:pt>
                <c:pt idx="3486" formatCode="_(&quot;$&quot;* #,##0_);_(&quot;$&quot;* \(#,##0\);_(&quot;$&quot;* &quot;-&quot;??_);_(@_)">
                  <c:v>0</c:v>
                </c:pt>
                <c:pt idx="3487" formatCode="_(&quot;$&quot;* #,##0_);_(&quot;$&quot;* \(#,##0\);_(&quot;$&quot;* &quot;-&quot;??_);_(@_)">
                  <c:v>2.5119665099941368</c:v>
                </c:pt>
                <c:pt idx="3488" formatCode="_(&quot;$&quot;* #,##0_);_(&quot;$&quot;* \(#,##0\);_(&quot;$&quot;* &quot;-&quot;??_);_(@_)">
                  <c:v>0</c:v>
                </c:pt>
                <c:pt idx="3489" formatCode="_(&quot;$&quot;* #,##0_);_(&quot;$&quot;* \(#,##0\);_(&quot;$&quot;* &quot;-&quot;??_);_(@_)">
                  <c:v>3.5801796691002412</c:v>
                </c:pt>
                <c:pt idx="3490" formatCode="_(&quot;$&quot;* #,##0_);_(&quot;$&quot;* \(#,##0\);_(&quot;$&quot;* &quot;-&quot;??_);_(@_)">
                  <c:v>0</c:v>
                </c:pt>
                <c:pt idx="3491" formatCode="_(&quot;$&quot;* #,##0_);_(&quot;$&quot;* \(#,##0\);_(&quot;$&quot;* &quot;-&quot;??_);_(@_)">
                  <c:v>0</c:v>
                </c:pt>
                <c:pt idx="3492" formatCode="_(&quot;$&quot;* #,##0_);_(&quot;$&quot;* \(#,##0\);_(&quot;$&quot;* &quot;-&quot;??_);_(@_)">
                  <c:v>0</c:v>
                </c:pt>
                <c:pt idx="3493" formatCode="_(&quot;$&quot;* #,##0_);_(&quot;$&quot;* \(#,##0\);_(&quot;$&quot;* &quot;-&quot;??_);_(@_)">
                  <c:v>0</c:v>
                </c:pt>
                <c:pt idx="3494" formatCode="_(&quot;$&quot;* #,##0_);_(&quot;$&quot;* \(#,##0\);_(&quot;$&quot;* &quot;-&quot;??_);_(@_)">
                  <c:v>0</c:v>
                </c:pt>
                <c:pt idx="3495" formatCode="_(&quot;$&quot;* #,##0_);_(&quot;$&quot;* \(#,##0\);_(&quot;$&quot;* &quot;-&quot;??_);_(@_)">
                  <c:v>1.6302899778857411</c:v>
                </c:pt>
                <c:pt idx="3496" formatCode="_(&quot;$&quot;* #,##0_);_(&quot;$&quot;* \(#,##0\);_(&quot;$&quot;* &quot;-&quot;??_);_(@_)">
                  <c:v>0.5478497556354992</c:v>
                </c:pt>
                <c:pt idx="3497" formatCode="_(&quot;$&quot;* #,##0_);_(&quot;$&quot;* \(#,##0\);_(&quot;$&quot;* &quot;-&quot;??_);_(@_)">
                  <c:v>0</c:v>
                </c:pt>
                <c:pt idx="3498" formatCode="_(&quot;$&quot;* #,##0_);_(&quot;$&quot;* \(#,##0\);_(&quot;$&quot;* &quot;-&quot;??_);_(@_)">
                  <c:v>0</c:v>
                </c:pt>
                <c:pt idx="3499" formatCode="_(&quot;$&quot;* #,##0_);_(&quot;$&quot;* \(#,##0\);_(&quot;$&quot;* &quot;-&quot;??_);_(@_)">
                  <c:v>0</c:v>
                </c:pt>
                <c:pt idx="3500" formatCode="_(&quot;$&quot;* #,##0_);_(&quot;$&quot;* \(#,##0\);_(&quot;$&quot;* &quot;-&quot;??_);_(@_)">
                  <c:v>6.4264285324599353</c:v>
                </c:pt>
                <c:pt idx="3501" formatCode="_(&quot;$&quot;* #,##0_);_(&quot;$&quot;* \(#,##0\);_(&quot;$&quot;* &quot;-&quot;??_);_(@_)">
                  <c:v>0</c:v>
                </c:pt>
                <c:pt idx="3502" formatCode="_(&quot;$&quot;* #,##0_);_(&quot;$&quot;* \(#,##0\);_(&quot;$&quot;* &quot;-&quot;??_);_(@_)">
                  <c:v>0</c:v>
                </c:pt>
                <c:pt idx="3503" formatCode="_(&quot;$&quot;* #,##0_);_(&quot;$&quot;* \(#,##0\);_(&quot;$&quot;* &quot;-&quot;??_);_(@_)">
                  <c:v>3.3004673782830292</c:v>
                </c:pt>
                <c:pt idx="3504" formatCode="_(&quot;$&quot;* #,##0_);_(&quot;$&quot;* \(#,##0\);_(&quot;$&quot;* &quot;-&quot;??_);_(@_)">
                  <c:v>0</c:v>
                </c:pt>
                <c:pt idx="3505" formatCode="_(&quot;$&quot;* #,##0_);_(&quot;$&quot;* \(#,##0\);_(&quot;$&quot;* &quot;-&quot;??_);_(@_)">
                  <c:v>1.9464413145238537</c:v>
                </c:pt>
                <c:pt idx="3506" formatCode="_(&quot;$&quot;* #,##0_);_(&quot;$&quot;* \(#,##0\);_(&quot;$&quot;* &quot;-&quot;??_);_(@_)">
                  <c:v>0</c:v>
                </c:pt>
                <c:pt idx="3507" formatCode="_(&quot;$&quot;* #,##0_);_(&quot;$&quot;* \(#,##0\);_(&quot;$&quot;* &quot;-&quot;??_);_(@_)">
                  <c:v>0</c:v>
                </c:pt>
                <c:pt idx="3508" formatCode="_(&quot;$&quot;* #,##0_);_(&quot;$&quot;* \(#,##0\);_(&quot;$&quot;* &quot;-&quot;??_);_(@_)">
                  <c:v>99.07979528606603</c:v>
                </c:pt>
                <c:pt idx="3509" formatCode="_(&quot;$&quot;* #,##0_);_(&quot;$&quot;* \(#,##0\);_(&quot;$&quot;* &quot;-&quot;??_);_(@_)">
                  <c:v>7.2935782919179628</c:v>
                </c:pt>
                <c:pt idx="3510" formatCode="_(&quot;$&quot;* #,##0_);_(&quot;$&quot;* \(#,##0\);_(&quot;$&quot;* &quot;-&quot;??_);_(@_)">
                  <c:v>0</c:v>
                </c:pt>
                <c:pt idx="3511" formatCode="_(&quot;$&quot;* #,##0_);_(&quot;$&quot;* \(#,##0\);_(&quot;$&quot;* &quot;-&quot;??_);_(@_)">
                  <c:v>3.1239126207037717</c:v>
                </c:pt>
                <c:pt idx="3512" formatCode="_(&quot;$&quot;* #,##0_);_(&quot;$&quot;* \(#,##0\);_(&quot;$&quot;* &quot;-&quot;??_);_(@_)">
                  <c:v>0</c:v>
                </c:pt>
                <c:pt idx="3513" formatCode="_(&quot;$&quot;* #,##0_);_(&quot;$&quot;* \(#,##0\);_(&quot;$&quot;* &quot;-&quot;??_);_(@_)">
                  <c:v>23.972515184255304</c:v>
                </c:pt>
                <c:pt idx="3514" formatCode="_(&quot;$&quot;* #,##0_);_(&quot;$&quot;* \(#,##0\);_(&quot;$&quot;* &quot;-&quot;??_);_(@_)">
                  <c:v>0</c:v>
                </c:pt>
                <c:pt idx="3515" formatCode="_(&quot;$&quot;* #,##0_);_(&quot;$&quot;* \(#,##0\);_(&quot;$&quot;* &quot;-&quot;??_);_(@_)">
                  <c:v>8.3531196873130913</c:v>
                </c:pt>
                <c:pt idx="3516" formatCode="_(&quot;$&quot;* #,##0_);_(&quot;$&quot;* \(#,##0\);_(&quot;$&quot;* &quot;-&quot;??_);_(@_)">
                  <c:v>0</c:v>
                </c:pt>
                <c:pt idx="3517" formatCode="_(&quot;$&quot;* #,##0_);_(&quot;$&quot;* \(#,##0\);_(&quot;$&quot;* &quot;-&quot;??_);_(@_)">
                  <c:v>1.5117179683892721</c:v>
                </c:pt>
                <c:pt idx="3518" formatCode="_(&quot;$&quot;* #,##0_);_(&quot;$&quot;* \(#,##0\);_(&quot;$&quot;* &quot;-&quot;??_);_(@_)">
                  <c:v>0</c:v>
                </c:pt>
                <c:pt idx="3519" formatCode="_(&quot;$&quot;* #,##0_);_(&quot;$&quot;* \(#,##0\);_(&quot;$&quot;* &quot;-&quot;??_);_(@_)">
                  <c:v>0</c:v>
                </c:pt>
                <c:pt idx="3520" formatCode="_(&quot;$&quot;* #,##0_);_(&quot;$&quot;* \(#,##0\);_(&quot;$&quot;* &quot;-&quot;??_);_(@_)">
                  <c:v>0</c:v>
                </c:pt>
                <c:pt idx="3521" formatCode="_(&quot;$&quot;* #,##0_);_(&quot;$&quot;* \(#,##0\);_(&quot;$&quot;* &quot;-&quot;??_);_(@_)">
                  <c:v>0</c:v>
                </c:pt>
                <c:pt idx="3522" formatCode="_(&quot;$&quot;* #,##0_);_(&quot;$&quot;* \(#,##0\);_(&quot;$&quot;* &quot;-&quot;??_);_(@_)">
                  <c:v>2.129571519655665</c:v>
                </c:pt>
                <c:pt idx="3523" formatCode="_(&quot;$&quot;* #,##0_);_(&quot;$&quot;* \(#,##0\);_(&quot;$&quot;* &quot;-&quot;??_);_(@_)">
                  <c:v>0</c:v>
                </c:pt>
                <c:pt idx="3524" formatCode="_(&quot;$&quot;* #,##0_);_(&quot;$&quot;* \(#,##0\);_(&quot;$&quot;* &quot;-&quot;??_);_(@_)">
                  <c:v>18.146345412515014</c:v>
                </c:pt>
                <c:pt idx="3525" formatCode="_(&quot;$&quot;* #,##0_);_(&quot;$&quot;* \(#,##0\);_(&quot;$&quot;* &quot;-&quot;??_);_(@_)">
                  <c:v>0</c:v>
                </c:pt>
                <c:pt idx="3526" formatCode="_(&quot;$&quot;* #,##0_);_(&quot;$&quot;* \(#,##0\);_(&quot;$&quot;* &quot;-&quot;??_);_(@_)">
                  <c:v>0</c:v>
                </c:pt>
                <c:pt idx="3527" formatCode="_(&quot;$&quot;* #,##0_);_(&quot;$&quot;* \(#,##0\);_(&quot;$&quot;* &quot;-&quot;??_);_(@_)">
                  <c:v>0</c:v>
                </c:pt>
                <c:pt idx="3528" formatCode="_(&quot;$&quot;* #,##0_);_(&quot;$&quot;* \(#,##0\);_(&quot;$&quot;* &quot;-&quot;??_);_(@_)">
                  <c:v>0</c:v>
                </c:pt>
                <c:pt idx="3529" formatCode="_(&quot;$&quot;* #,##0_);_(&quot;$&quot;* \(#,##0\);_(&quot;$&quot;* &quot;-&quot;??_);_(@_)">
                  <c:v>4.9845174907021788</c:v>
                </c:pt>
                <c:pt idx="3530" formatCode="_(&quot;$&quot;* #,##0_);_(&quot;$&quot;* \(#,##0\);_(&quot;$&quot;* &quot;-&quot;??_);_(@_)">
                  <c:v>0</c:v>
                </c:pt>
                <c:pt idx="3531" formatCode="_(&quot;$&quot;* #,##0_);_(&quot;$&quot;* \(#,##0\);_(&quot;$&quot;* &quot;-&quot;??_);_(@_)">
                  <c:v>1.9374094986243167</c:v>
                </c:pt>
                <c:pt idx="3532" formatCode="_(&quot;$&quot;* #,##0_);_(&quot;$&quot;* \(#,##0\);_(&quot;$&quot;* &quot;-&quot;??_);_(@_)">
                  <c:v>0</c:v>
                </c:pt>
                <c:pt idx="3533" formatCode="_(&quot;$&quot;* #,##0_);_(&quot;$&quot;* \(#,##0\);_(&quot;$&quot;* &quot;-&quot;??_);_(@_)">
                  <c:v>1.2617067508539588</c:v>
                </c:pt>
                <c:pt idx="3534" formatCode="_(&quot;$&quot;* #,##0_);_(&quot;$&quot;* \(#,##0\);_(&quot;$&quot;* &quot;-&quot;??_);_(@_)">
                  <c:v>0</c:v>
                </c:pt>
                <c:pt idx="3535" formatCode="_(&quot;$&quot;* #,##0_);_(&quot;$&quot;* \(#,##0\);_(&quot;$&quot;* &quot;-&quot;??_);_(@_)">
                  <c:v>0</c:v>
                </c:pt>
                <c:pt idx="3536" formatCode="_(&quot;$&quot;* #,##0_);_(&quot;$&quot;* \(#,##0\);_(&quot;$&quot;* &quot;-&quot;??_);_(@_)">
                  <c:v>2.0453229954384984</c:v>
                </c:pt>
                <c:pt idx="3537" formatCode="_(&quot;$&quot;* #,##0_);_(&quot;$&quot;* \(#,##0\);_(&quot;$&quot;* &quot;-&quot;??_);_(@_)">
                  <c:v>13.229418396564739</c:v>
                </c:pt>
                <c:pt idx="3538" formatCode="_(&quot;$&quot;* #,##0_);_(&quot;$&quot;* \(#,##0\);_(&quot;$&quot;* &quot;-&quot;??_);_(@_)">
                  <c:v>0</c:v>
                </c:pt>
                <c:pt idx="3539" formatCode="_(&quot;$&quot;* #,##0_);_(&quot;$&quot;* \(#,##0\);_(&quot;$&quot;* &quot;-&quot;??_);_(@_)">
                  <c:v>0</c:v>
                </c:pt>
                <c:pt idx="3540" formatCode="_(&quot;$&quot;* #,##0_);_(&quot;$&quot;* \(#,##0\);_(&quot;$&quot;* &quot;-&quot;??_);_(@_)">
                  <c:v>0</c:v>
                </c:pt>
                <c:pt idx="3541" formatCode="_(&quot;$&quot;* #,##0_);_(&quot;$&quot;* \(#,##0\);_(&quot;$&quot;* &quot;-&quot;??_);_(@_)">
                  <c:v>0</c:v>
                </c:pt>
                <c:pt idx="3542" formatCode="_(&quot;$&quot;* #,##0_);_(&quot;$&quot;* \(#,##0\);_(&quot;$&quot;* &quot;-&quot;??_);_(@_)">
                  <c:v>14.69231533195957</c:v>
                </c:pt>
                <c:pt idx="3543" formatCode="_(&quot;$&quot;* #,##0_);_(&quot;$&quot;* \(#,##0\);_(&quot;$&quot;* &quot;-&quot;??_);_(@_)">
                  <c:v>3.220178287489099</c:v>
                </c:pt>
                <c:pt idx="3544" formatCode="_(&quot;$&quot;* #,##0_);_(&quot;$&quot;* \(#,##0\);_(&quot;$&quot;* &quot;-&quot;??_);_(@_)">
                  <c:v>0</c:v>
                </c:pt>
                <c:pt idx="3545" formatCode="_(&quot;$&quot;* #,##0_);_(&quot;$&quot;* \(#,##0\);_(&quot;$&quot;* &quot;-&quot;??_);_(@_)">
                  <c:v>0</c:v>
                </c:pt>
                <c:pt idx="3546" formatCode="_(&quot;$&quot;* #,##0_);_(&quot;$&quot;* \(#,##0\);_(&quot;$&quot;* &quot;-&quot;??_);_(@_)">
                  <c:v>26.230373091477038</c:v>
                </c:pt>
                <c:pt idx="3547" formatCode="_(&quot;$&quot;* #,##0_);_(&quot;$&quot;* \(#,##0\);_(&quot;$&quot;* &quot;-&quot;??_);_(@_)">
                  <c:v>84.33606010597407</c:v>
                </c:pt>
                <c:pt idx="3548" formatCode="_(&quot;$&quot;* #,##0_);_(&quot;$&quot;* \(#,##0\);_(&quot;$&quot;* &quot;-&quot;??_);_(@_)">
                  <c:v>0</c:v>
                </c:pt>
                <c:pt idx="3549" formatCode="_(&quot;$&quot;* #,##0_);_(&quot;$&quot;* \(#,##0\);_(&quot;$&quot;* &quot;-&quot;??_);_(@_)">
                  <c:v>0</c:v>
                </c:pt>
                <c:pt idx="3550" formatCode="_(&quot;$&quot;* #,##0_);_(&quot;$&quot;* \(#,##0\);_(&quot;$&quot;* &quot;-&quot;??_);_(@_)">
                  <c:v>0</c:v>
                </c:pt>
                <c:pt idx="3551" formatCode="_(&quot;$&quot;* #,##0_);_(&quot;$&quot;* \(#,##0\);_(&quot;$&quot;* &quot;-&quot;??_);_(@_)">
                  <c:v>0</c:v>
                </c:pt>
                <c:pt idx="3552" formatCode="_(&quot;$&quot;* #,##0_);_(&quot;$&quot;* \(#,##0\);_(&quot;$&quot;* &quot;-&quot;??_);_(@_)">
                  <c:v>0</c:v>
                </c:pt>
                <c:pt idx="3553" formatCode="_(&quot;$&quot;* #,##0_);_(&quot;$&quot;* \(#,##0\);_(&quot;$&quot;* &quot;-&quot;??_);_(@_)">
                  <c:v>22.439274912193529</c:v>
                </c:pt>
                <c:pt idx="3554" formatCode="_(&quot;$&quot;* #,##0_);_(&quot;$&quot;* \(#,##0\);_(&quot;$&quot;* &quot;-&quot;??_);_(@_)">
                  <c:v>3.540303536920876</c:v>
                </c:pt>
                <c:pt idx="3555" formatCode="_(&quot;$&quot;* #,##0_);_(&quot;$&quot;* \(#,##0\);_(&quot;$&quot;* &quot;-&quot;??_);_(@_)">
                  <c:v>3.5500381833372177</c:v>
                </c:pt>
                <c:pt idx="3556" formatCode="_(&quot;$&quot;* #,##0_);_(&quot;$&quot;* \(#,##0\);_(&quot;$&quot;* &quot;-&quot;??_);_(@_)">
                  <c:v>0</c:v>
                </c:pt>
                <c:pt idx="3557" formatCode="_(&quot;$&quot;* #,##0_);_(&quot;$&quot;* \(#,##0\);_(&quot;$&quot;* &quot;-&quot;??_);_(@_)">
                  <c:v>9.5563488177775362</c:v>
                </c:pt>
                <c:pt idx="3558" formatCode="_(&quot;$&quot;* #,##0_);_(&quot;$&quot;* \(#,##0\);_(&quot;$&quot;* &quot;-&quot;??_);_(@_)">
                  <c:v>0</c:v>
                </c:pt>
                <c:pt idx="3559" formatCode="_(&quot;$&quot;* #,##0_);_(&quot;$&quot;* \(#,##0\);_(&quot;$&quot;* &quot;-&quot;??_);_(@_)">
                  <c:v>0</c:v>
                </c:pt>
                <c:pt idx="3560" formatCode="_(&quot;$&quot;* #,##0_);_(&quot;$&quot;* \(#,##0\);_(&quot;$&quot;* &quot;-&quot;??_);_(@_)">
                  <c:v>0</c:v>
                </c:pt>
                <c:pt idx="3561" formatCode="_(&quot;$&quot;* #,##0_);_(&quot;$&quot;* \(#,##0\);_(&quot;$&quot;* &quot;-&quot;??_);_(@_)">
                  <c:v>13.512576951771113</c:v>
                </c:pt>
                <c:pt idx="3562" formatCode="_(&quot;$&quot;* #,##0_);_(&quot;$&quot;* \(#,##0\);_(&quot;$&quot;* &quot;-&quot;??_);_(@_)">
                  <c:v>0</c:v>
                </c:pt>
                <c:pt idx="3563" formatCode="_(&quot;$&quot;* #,##0_);_(&quot;$&quot;* \(#,##0\);_(&quot;$&quot;* &quot;-&quot;??_);_(@_)">
                  <c:v>0</c:v>
                </c:pt>
                <c:pt idx="3564" formatCode="_(&quot;$&quot;* #,##0_);_(&quot;$&quot;* \(#,##0\);_(&quot;$&quot;* &quot;-&quot;??_);_(@_)">
                  <c:v>0</c:v>
                </c:pt>
                <c:pt idx="3565" formatCode="_(&quot;$&quot;* #,##0_);_(&quot;$&quot;* \(#,##0\);_(&quot;$&quot;* &quot;-&quot;??_);_(@_)">
                  <c:v>0</c:v>
                </c:pt>
                <c:pt idx="3566" formatCode="_(&quot;$&quot;* #,##0_);_(&quot;$&quot;* \(#,##0\);_(&quot;$&quot;* &quot;-&quot;??_);_(@_)">
                  <c:v>0</c:v>
                </c:pt>
                <c:pt idx="3567" formatCode="_(&quot;$&quot;* #,##0_);_(&quot;$&quot;* \(#,##0\);_(&quot;$&quot;* &quot;-&quot;??_);_(@_)">
                  <c:v>0</c:v>
                </c:pt>
                <c:pt idx="3568" formatCode="_(&quot;$&quot;* #,##0_);_(&quot;$&quot;* \(#,##0\);_(&quot;$&quot;* &quot;-&quot;??_);_(@_)">
                  <c:v>3.1647087702794328</c:v>
                </c:pt>
                <c:pt idx="3569" formatCode="_(&quot;$&quot;* #,##0_);_(&quot;$&quot;* \(#,##0\);_(&quot;$&quot;* &quot;-&quot;??_);_(@_)">
                  <c:v>0</c:v>
                </c:pt>
                <c:pt idx="3570" formatCode="_(&quot;$&quot;* #,##0_);_(&quot;$&quot;* \(#,##0\);_(&quot;$&quot;* &quot;-&quot;??_);_(@_)">
                  <c:v>0</c:v>
                </c:pt>
                <c:pt idx="3571" formatCode="_(&quot;$&quot;* #,##0_);_(&quot;$&quot;* \(#,##0\);_(&quot;$&quot;* &quot;-&quot;??_);_(@_)">
                  <c:v>6.5709833633111128</c:v>
                </c:pt>
                <c:pt idx="3572" formatCode="_(&quot;$&quot;* #,##0_);_(&quot;$&quot;* \(#,##0\);_(&quot;$&quot;* &quot;-&quot;??_);_(@_)">
                  <c:v>4.5612165452645037</c:v>
                </c:pt>
                <c:pt idx="3573" formatCode="_(&quot;$&quot;* #,##0_);_(&quot;$&quot;* \(#,##0\);_(&quot;$&quot;* &quot;-&quot;??_);_(@_)">
                  <c:v>0</c:v>
                </c:pt>
                <c:pt idx="3574" formatCode="_(&quot;$&quot;* #,##0_);_(&quot;$&quot;* \(#,##0\);_(&quot;$&quot;* &quot;-&quot;??_);_(@_)">
                  <c:v>0</c:v>
                </c:pt>
                <c:pt idx="3575" formatCode="_(&quot;$&quot;* #,##0_);_(&quot;$&quot;* \(#,##0\);_(&quot;$&quot;* &quot;-&quot;??_);_(@_)">
                  <c:v>13.235954317090689</c:v>
                </c:pt>
                <c:pt idx="3576" formatCode="_(&quot;$&quot;* #,##0_);_(&quot;$&quot;* \(#,##0\);_(&quot;$&quot;* &quot;-&quot;??_);_(@_)">
                  <c:v>10.525728763401974</c:v>
                </c:pt>
                <c:pt idx="3577" formatCode="_(&quot;$&quot;* #,##0_);_(&quot;$&quot;* \(#,##0\);_(&quot;$&quot;* &quot;-&quot;??_);_(@_)">
                  <c:v>0</c:v>
                </c:pt>
                <c:pt idx="3578" formatCode="_(&quot;$&quot;* #,##0_);_(&quot;$&quot;* \(#,##0\);_(&quot;$&quot;* &quot;-&quot;??_);_(@_)">
                  <c:v>57.893563800468208</c:v>
                </c:pt>
                <c:pt idx="3579" formatCode="_(&quot;$&quot;* #,##0_);_(&quot;$&quot;* \(#,##0\);_(&quot;$&quot;* &quot;-&quot;??_);_(@_)">
                  <c:v>52.122178160459065</c:v>
                </c:pt>
                <c:pt idx="3580" formatCode="_(&quot;$&quot;* #,##0_);_(&quot;$&quot;* \(#,##0\);_(&quot;$&quot;* &quot;-&quot;??_);_(@_)">
                  <c:v>0</c:v>
                </c:pt>
                <c:pt idx="3581" formatCode="_(&quot;$&quot;* #,##0_);_(&quot;$&quot;* \(#,##0\);_(&quot;$&quot;* &quot;-&quot;??_);_(@_)">
                  <c:v>0</c:v>
                </c:pt>
                <c:pt idx="3582" formatCode="_(&quot;$&quot;* #,##0_);_(&quot;$&quot;* \(#,##0\);_(&quot;$&quot;* &quot;-&quot;??_);_(@_)">
                  <c:v>3.8984821119810467</c:v>
                </c:pt>
                <c:pt idx="3583" formatCode="_(&quot;$&quot;* #,##0_);_(&quot;$&quot;* \(#,##0\);_(&quot;$&quot;* &quot;-&quot;??_);_(@_)">
                  <c:v>0</c:v>
                </c:pt>
                <c:pt idx="3584" formatCode="_(&quot;$&quot;* #,##0_);_(&quot;$&quot;* \(#,##0\);_(&quot;$&quot;* &quot;-&quot;??_);_(@_)">
                  <c:v>0</c:v>
                </c:pt>
                <c:pt idx="3585" formatCode="_(&quot;$&quot;* #,##0_);_(&quot;$&quot;* \(#,##0\);_(&quot;$&quot;* &quot;-&quot;??_);_(@_)">
                  <c:v>12.756879898267727</c:v>
                </c:pt>
                <c:pt idx="3586" formatCode="_(&quot;$&quot;* #,##0_);_(&quot;$&quot;* \(#,##0\);_(&quot;$&quot;* &quot;-&quot;??_);_(@_)">
                  <c:v>10.586518990446786</c:v>
                </c:pt>
                <c:pt idx="3587" formatCode="_(&quot;$&quot;* #,##0_);_(&quot;$&quot;* \(#,##0\);_(&quot;$&quot;* &quot;-&quot;??_);_(@_)">
                  <c:v>12.917308077916596</c:v>
                </c:pt>
                <c:pt idx="3588" formatCode="_(&quot;$&quot;* #,##0_);_(&quot;$&quot;* \(#,##0\);_(&quot;$&quot;* &quot;-&quot;??_);_(@_)">
                  <c:v>0</c:v>
                </c:pt>
                <c:pt idx="3589" formatCode="_(&quot;$&quot;* #,##0_);_(&quot;$&quot;* \(#,##0\);_(&quot;$&quot;* &quot;-&quot;??_);_(@_)">
                  <c:v>1.3715882136789688</c:v>
                </c:pt>
                <c:pt idx="3590" formatCode="_(&quot;$&quot;* #,##0_);_(&quot;$&quot;* \(#,##0\);_(&quot;$&quot;* &quot;-&quot;??_);_(@_)">
                  <c:v>0</c:v>
                </c:pt>
                <c:pt idx="3591" formatCode="_(&quot;$&quot;* #,##0_);_(&quot;$&quot;* \(#,##0\);_(&quot;$&quot;* &quot;-&quot;??_);_(@_)">
                  <c:v>0</c:v>
                </c:pt>
                <c:pt idx="3592" formatCode="_(&quot;$&quot;* #,##0_);_(&quot;$&quot;* \(#,##0\);_(&quot;$&quot;* &quot;-&quot;??_);_(@_)">
                  <c:v>0.72108459451980667</c:v>
                </c:pt>
                <c:pt idx="3593" formatCode="_(&quot;$&quot;* #,##0_);_(&quot;$&quot;* \(#,##0\);_(&quot;$&quot;* &quot;-&quot;??_);_(@_)">
                  <c:v>5.1990731362599565</c:v>
                </c:pt>
                <c:pt idx="3594" formatCode="_(&quot;$&quot;* #,##0_);_(&quot;$&quot;* \(#,##0\);_(&quot;$&quot;* &quot;-&quot;??_);_(@_)">
                  <c:v>0</c:v>
                </c:pt>
                <c:pt idx="3595" formatCode="_(&quot;$&quot;* #,##0_);_(&quot;$&quot;* \(#,##0\);_(&quot;$&quot;* &quot;-&quot;??_);_(@_)">
                  <c:v>0</c:v>
                </c:pt>
                <c:pt idx="3596" formatCode="_(&quot;$&quot;* #,##0_);_(&quot;$&quot;* \(#,##0\);_(&quot;$&quot;* &quot;-&quot;??_);_(@_)">
                  <c:v>1.0548586637848305</c:v>
                </c:pt>
                <c:pt idx="3597" formatCode="_(&quot;$&quot;* #,##0_);_(&quot;$&quot;* \(#,##0\);_(&quot;$&quot;* &quot;-&quot;??_);_(@_)">
                  <c:v>0</c:v>
                </c:pt>
                <c:pt idx="3598" formatCode="_(&quot;$&quot;* #,##0_);_(&quot;$&quot;* \(#,##0\);_(&quot;$&quot;* &quot;-&quot;??_);_(@_)">
                  <c:v>0</c:v>
                </c:pt>
                <c:pt idx="3599" formatCode="_(&quot;$&quot;* #,##0_);_(&quot;$&quot;* \(#,##0\);_(&quot;$&quot;* &quot;-&quot;??_);_(@_)">
                  <c:v>0</c:v>
                </c:pt>
                <c:pt idx="3600" formatCode="_(&quot;$&quot;* #,##0_);_(&quot;$&quot;* \(#,##0\);_(&quot;$&quot;* &quot;-&quot;??_);_(@_)">
                  <c:v>0</c:v>
                </c:pt>
                <c:pt idx="3601" formatCode="_(&quot;$&quot;* #,##0_);_(&quot;$&quot;* \(#,##0\);_(&quot;$&quot;* &quot;-&quot;??_);_(@_)">
                  <c:v>6.7449904603908202</c:v>
                </c:pt>
                <c:pt idx="3602" formatCode="_(&quot;$&quot;* #,##0_);_(&quot;$&quot;* \(#,##0\);_(&quot;$&quot;* &quot;-&quot;??_);_(@_)">
                  <c:v>4.8120591283363456</c:v>
                </c:pt>
                <c:pt idx="3603" formatCode="_(&quot;$&quot;* #,##0_);_(&quot;$&quot;* \(#,##0\);_(&quot;$&quot;* &quot;-&quot;??_);_(@_)">
                  <c:v>70.100666301590749</c:v>
                </c:pt>
                <c:pt idx="3604" formatCode="_(&quot;$&quot;* #,##0_);_(&quot;$&quot;* \(#,##0\);_(&quot;$&quot;* &quot;-&quot;??_);_(@_)">
                  <c:v>71.226089771257193</c:v>
                </c:pt>
                <c:pt idx="3605" formatCode="_(&quot;$&quot;* #,##0_);_(&quot;$&quot;* \(#,##0\);_(&quot;$&quot;* &quot;-&quot;??_);_(@_)">
                  <c:v>0</c:v>
                </c:pt>
                <c:pt idx="3606" formatCode="_(&quot;$&quot;* #,##0_);_(&quot;$&quot;* \(#,##0\);_(&quot;$&quot;* &quot;-&quot;??_);_(@_)">
                  <c:v>0</c:v>
                </c:pt>
                <c:pt idx="3607" formatCode="_(&quot;$&quot;* #,##0_);_(&quot;$&quot;* \(#,##0\);_(&quot;$&quot;* &quot;-&quot;??_);_(@_)">
                  <c:v>0</c:v>
                </c:pt>
                <c:pt idx="3608" formatCode="_(&quot;$&quot;* #,##0_);_(&quot;$&quot;* \(#,##0\);_(&quot;$&quot;* &quot;-&quot;??_);_(@_)">
                  <c:v>1.9774702277928573</c:v>
                </c:pt>
                <c:pt idx="3609" formatCode="_(&quot;$&quot;* #,##0_);_(&quot;$&quot;* \(#,##0\);_(&quot;$&quot;* &quot;-&quot;??_);_(@_)">
                  <c:v>0</c:v>
                </c:pt>
                <c:pt idx="3610" formatCode="_(&quot;$&quot;* #,##0_);_(&quot;$&quot;* \(#,##0\);_(&quot;$&quot;* &quot;-&quot;??_);_(@_)">
                  <c:v>9.5841181792194696</c:v>
                </c:pt>
                <c:pt idx="3611" formatCode="_(&quot;$&quot;* #,##0_);_(&quot;$&quot;* \(#,##0\);_(&quot;$&quot;* &quot;-&quot;??_);_(@_)">
                  <c:v>10.411352342321473</c:v>
                </c:pt>
                <c:pt idx="3612" formatCode="_(&quot;$&quot;* #,##0_);_(&quot;$&quot;* \(#,##0\);_(&quot;$&quot;* &quot;-&quot;??_);_(@_)">
                  <c:v>4.3595456345020516</c:v>
                </c:pt>
                <c:pt idx="3613" formatCode="_(&quot;$&quot;* #,##0_);_(&quot;$&quot;* \(#,##0\);_(&quot;$&quot;* &quot;-&quot;??_);_(@_)">
                  <c:v>0</c:v>
                </c:pt>
                <c:pt idx="3614" formatCode="_(&quot;$&quot;* #,##0_);_(&quot;$&quot;* \(#,##0\);_(&quot;$&quot;* &quot;-&quot;??_);_(@_)">
                  <c:v>49.974413331146259</c:v>
                </c:pt>
                <c:pt idx="3615" formatCode="_(&quot;$&quot;* #,##0_);_(&quot;$&quot;* \(#,##0\);_(&quot;$&quot;* &quot;-&quot;??_);_(@_)">
                  <c:v>0</c:v>
                </c:pt>
                <c:pt idx="3616" formatCode="_(&quot;$&quot;* #,##0_);_(&quot;$&quot;* \(#,##0\);_(&quot;$&quot;* &quot;-&quot;??_);_(@_)">
                  <c:v>0</c:v>
                </c:pt>
                <c:pt idx="3617" formatCode="_(&quot;$&quot;* #,##0_);_(&quot;$&quot;* \(#,##0\);_(&quot;$&quot;* &quot;-&quot;??_);_(@_)">
                  <c:v>0</c:v>
                </c:pt>
                <c:pt idx="3618" formatCode="_(&quot;$&quot;* #,##0_);_(&quot;$&quot;* \(#,##0\);_(&quot;$&quot;* &quot;-&quot;??_);_(@_)">
                  <c:v>0</c:v>
                </c:pt>
                <c:pt idx="3619" formatCode="_(&quot;$&quot;* #,##0_);_(&quot;$&quot;* \(#,##0\);_(&quot;$&quot;* &quot;-&quot;??_);_(@_)">
                  <c:v>0</c:v>
                </c:pt>
                <c:pt idx="3620" formatCode="_(&quot;$&quot;* #,##0_);_(&quot;$&quot;* \(#,##0\);_(&quot;$&quot;* &quot;-&quot;??_);_(@_)">
                  <c:v>24.192122117157162</c:v>
                </c:pt>
                <c:pt idx="3621" formatCode="_(&quot;$&quot;* #,##0_);_(&quot;$&quot;* \(#,##0\);_(&quot;$&quot;* &quot;-&quot;??_);_(@_)">
                  <c:v>0</c:v>
                </c:pt>
                <c:pt idx="3622" formatCode="_(&quot;$&quot;* #,##0_);_(&quot;$&quot;* \(#,##0\);_(&quot;$&quot;* &quot;-&quot;??_);_(@_)">
                  <c:v>0</c:v>
                </c:pt>
                <c:pt idx="3623" formatCode="_(&quot;$&quot;* #,##0_);_(&quot;$&quot;* \(#,##0\);_(&quot;$&quot;* &quot;-&quot;??_);_(@_)">
                  <c:v>3.2345874551814222</c:v>
                </c:pt>
                <c:pt idx="3624" formatCode="_(&quot;$&quot;* #,##0_);_(&quot;$&quot;* \(#,##0\);_(&quot;$&quot;* &quot;-&quot;??_);_(@_)">
                  <c:v>0</c:v>
                </c:pt>
                <c:pt idx="3625" formatCode="_(&quot;$&quot;* #,##0_);_(&quot;$&quot;* \(#,##0\);_(&quot;$&quot;* &quot;-&quot;??_);_(@_)">
                  <c:v>0</c:v>
                </c:pt>
                <c:pt idx="3626" formatCode="_(&quot;$&quot;* #,##0_);_(&quot;$&quot;* \(#,##0\);_(&quot;$&quot;* &quot;-&quot;??_);_(@_)">
                  <c:v>0</c:v>
                </c:pt>
                <c:pt idx="3627" formatCode="_(&quot;$&quot;* #,##0_);_(&quot;$&quot;* \(#,##0\);_(&quot;$&quot;* &quot;-&quot;??_);_(@_)">
                  <c:v>0</c:v>
                </c:pt>
                <c:pt idx="3628" formatCode="_(&quot;$&quot;* #,##0_);_(&quot;$&quot;* \(#,##0\);_(&quot;$&quot;* &quot;-&quot;??_);_(@_)">
                  <c:v>72.529695209474184</c:v>
                </c:pt>
                <c:pt idx="3629" formatCode="_(&quot;$&quot;* #,##0_);_(&quot;$&quot;* \(#,##0\);_(&quot;$&quot;* &quot;-&quot;??_);_(@_)">
                  <c:v>0</c:v>
                </c:pt>
                <c:pt idx="3630" formatCode="_(&quot;$&quot;* #,##0_);_(&quot;$&quot;* \(#,##0\);_(&quot;$&quot;* &quot;-&quot;??_);_(@_)">
                  <c:v>0</c:v>
                </c:pt>
                <c:pt idx="3631" formatCode="_(&quot;$&quot;* #,##0_);_(&quot;$&quot;* \(#,##0\);_(&quot;$&quot;* &quot;-&quot;??_);_(@_)">
                  <c:v>0</c:v>
                </c:pt>
                <c:pt idx="3632" formatCode="_(&quot;$&quot;* #,##0_);_(&quot;$&quot;* \(#,##0\);_(&quot;$&quot;* &quot;-&quot;??_);_(@_)">
                  <c:v>0</c:v>
                </c:pt>
                <c:pt idx="3633" formatCode="_(&quot;$&quot;* #,##0_);_(&quot;$&quot;* \(#,##0\);_(&quot;$&quot;* &quot;-&quot;??_);_(@_)">
                  <c:v>0</c:v>
                </c:pt>
                <c:pt idx="3634" formatCode="_(&quot;$&quot;* #,##0_);_(&quot;$&quot;* \(#,##0\);_(&quot;$&quot;* &quot;-&quot;??_);_(@_)">
                  <c:v>3.8310775741407053</c:v>
                </c:pt>
                <c:pt idx="3635" formatCode="_(&quot;$&quot;* #,##0_);_(&quot;$&quot;* \(#,##0\);_(&quot;$&quot;* &quot;-&quot;??_);_(@_)">
                  <c:v>63.251880293189664</c:v>
                </c:pt>
                <c:pt idx="3636" formatCode="_(&quot;$&quot;* #,##0_);_(&quot;$&quot;* \(#,##0\);_(&quot;$&quot;* &quot;-&quot;??_);_(@_)">
                  <c:v>3.3563529480721299</c:v>
                </c:pt>
                <c:pt idx="3637" formatCode="_(&quot;$&quot;* #,##0_);_(&quot;$&quot;* \(#,##0\);_(&quot;$&quot;* &quot;-&quot;??_);_(@_)">
                  <c:v>0</c:v>
                </c:pt>
                <c:pt idx="3638" formatCode="_(&quot;$&quot;* #,##0_);_(&quot;$&quot;* \(#,##0\);_(&quot;$&quot;* &quot;-&quot;??_);_(@_)">
                  <c:v>3.5002262758007436</c:v>
                </c:pt>
                <c:pt idx="3639" formatCode="_(&quot;$&quot;* #,##0_);_(&quot;$&quot;* \(#,##0\);_(&quot;$&quot;* &quot;-&quot;??_);_(@_)">
                  <c:v>8.3285666851345965</c:v>
                </c:pt>
                <c:pt idx="3640" formatCode="_(&quot;$&quot;* #,##0_);_(&quot;$&quot;* \(#,##0\);_(&quot;$&quot;* &quot;-&quot;??_);_(@_)">
                  <c:v>3.4834016385439468</c:v>
                </c:pt>
                <c:pt idx="3641" formatCode="_(&quot;$&quot;* #,##0_);_(&quot;$&quot;* \(#,##0\);_(&quot;$&quot;* &quot;-&quot;??_);_(@_)">
                  <c:v>6.0541825518953614</c:v>
                </c:pt>
                <c:pt idx="3642" formatCode="_(&quot;$&quot;* #,##0_);_(&quot;$&quot;* \(#,##0\);_(&quot;$&quot;* &quot;-&quot;??_);_(@_)">
                  <c:v>0</c:v>
                </c:pt>
                <c:pt idx="3643" formatCode="_(&quot;$&quot;* #,##0_);_(&quot;$&quot;* \(#,##0\);_(&quot;$&quot;* &quot;-&quot;??_);_(@_)">
                  <c:v>0</c:v>
                </c:pt>
                <c:pt idx="3644" formatCode="_(&quot;$&quot;* #,##0_);_(&quot;$&quot;* \(#,##0\);_(&quot;$&quot;* &quot;-&quot;??_);_(@_)">
                  <c:v>0</c:v>
                </c:pt>
                <c:pt idx="3645" formatCode="_(&quot;$&quot;* #,##0_);_(&quot;$&quot;* \(#,##0\);_(&quot;$&quot;* &quot;-&quot;??_);_(@_)">
                  <c:v>0</c:v>
                </c:pt>
                <c:pt idx="3646" formatCode="_(&quot;$&quot;* #,##0_);_(&quot;$&quot;* \(#,##0\);_(&quot;$&quot;* &quot;-&quot;??_);_(@_)">
                  <c:v>0</c:v>
                </c:pt>
                <c:pt idx="3647" formatCode="_(&quot;$&quot;* #,##0_);_(&quot;$&quot;* \(#,##0\);_(&quot;$&quot;* &quot;-&quot;??_);_(@_)">
                  <c:v>0</c:v>
                </c:pt>
                <c:pt idx="3648" formatCode="_(&quot;$&quot;* #,##0_);_(&quot;$&quot;* \(#,##0\);_(&quot;$&quot;* &quot;-&quot;??_);_(@_)">
                  <c:v>2.5031833447765219</c:v>
                </c:pt>
                <c:pt idx="3649" formatCode="_(&quot;$&quot;* #,##0_);_(&quot;$&quot;* \(#,##0\);_(&quot;$&quot;* &quot;-&quot;??_);_(@_)">
                  <c:v>0</c:v>
                </c:pt>
                <c:pt idx="3650" formatCode="_(&quot;$&quot;* #,##0_);_(&quot;$&quot;* \(#,##0\);_(&quot;$&quot;* &quot;-&quot;??_);_(@_)">
                  <c:v>0</c:v>
                </c:pt>
                <c:pt idx="3651" formatCode="_(&quot;$&quot;* #,##0_);_(&quot;$&quot;* \(#,##0\);_(&quot;$&quot;* &quot;-&quot;??_);_(@_)">
                  <c:v>0</c:v>
                </c:pt>
                <c:pt idx="3652" formatCode="_(&quot;$&quot;* #,##0_);_(&quot;$&quot;* \(#,##0\);_(&quot;$&quot;* &quot;-&quot;??_);_(@_)">
                  <c:v>2.0267633919539154</c:v>
                </c:pt>
                <c:pt idx="3653" formatCode="_(&quot;$&quot;* #,##0_);_(&quot;$&quot;* \(#,##0\);_(&quot;$&quot;* &quot;-&quot;??_);_(@_)">
                  <c:v>48.641878731960851</c:v>
                </c:pt>
                <c:pt idx="3654" formatCode="_(&quot;$&quot;* #,##0_);_(&quot;$&quot;* \(#,##0\);_(&quot;$&quot;* &quot;-&quot;??_);_(@_)">
                  <c:v>0</c:v>
                </c:pt>
                <c:pt idx="3655" formatCode="_(&quot;$&quot;* #,##0_);_(&quot;$&quot;* \(#,##0\);_(&quot;$&quot;* &quot;-&quot;??_);_(@_)">
                  <c:v>0</c:v>
                </c:pt>
                <c:pt idx="3656" formatCode="_(&quot;$&quot;* #,##0_);_(&quot;$&quot;* \(#,##0\);_(&quot;$&quot;* &quot;-&quot;??_);_(@_)">
                  <c:v>0</c:v>
                </c:pt>
                <c:pt idx="3657" formatCode="_(&quot;$&quot;* #,##0_);_(&quot;$&quot;* \(#,##0\);_(&quot;$&quot;* &quot;-&quot;??_);_(@_)">
                  <c:v>0</c:v>
                </c:pt>
                <c:pt idx="3658" formatCode="_(&quot;$&quot;* #,##0_);_(&quot;$&quot;* \(#,##0\);_(&quot;$&quot;* &quot;-&quot;??_);_(@_)">
                  <c:v>0</c:v>
                </c:pt>
                <c:pt idx="3659" formatCode="_(&quot;$&quot;* #,##0_);_(&quot;$&quot;* \(#,##0\);_(&quot;$&quot;* &quot;-&quot;??_);_(@_)">
                  <c:v>0</c:v>
                </c:pt>
                <c:pt idx="3660" formatCode="_(&quot;$&quot;* #,##0_);_(&quot;$&quot;* \(#,##0\);_(&quot;$&quot;* &quot;-&quot;??_);_(@_)">
                  <c:v>30.719862304635694</c:v>
                </c:pt>
                <c:pt idx="3661" formatCode="_(&quot;$&quot;* #,##0_);_(&quot;$&quot;* \(#,##0\);_(&quot;$&quot;* &quot;-&quot;??_);_(@_)">
                  <c:v>0</c:v>
                </c:pt>
                <c:pt idx="3662" formatCode="_(&quot;$&quot;* #,##0_);_(&quot;$&quot;* \(#,##0\);_(&quot;$&quot;* &quot;-&quot;??_);_(@_)">
                  <c:v>0</c:v>
                </c:pt>
                <c:pt idx="3663" formatCode="_(&quot;$&quot;* #,##0_);_(&quot;$&quot;* \(#,##0\);_(&quot;$&quot;* &quot;-&quot;??_);_(@_)">
                  <c:v>0</c:v>
                </c:pt>
                <c:pt idx="3664" formatCode="_(&quot;$&quot;* #,##0_);_(&quot;$&quot;* \(#,##0\);_(&quot;$&quot;* &quot;-&quot;??_);_(@_)">
                  <c:v>0</c:v>
                </c:pt>
                <c:pt idx="3665" formatCode="_(&quot;$&quot;* #,##0_);_(&quot;$&quot;* \(#,##0\);_(&quot;$&quot;* &quot;-&quot;??_);_(@_)">
                  <c:v>0</c:v>
                </c:pt>
                <c:pt idx="3666" formatCode="_(&quot;$&quot;* #,##0_);_(&quot;$&quot;* \(#,##0\);_(&quot;$&quot;* &quot;-&quot;??_);_(@_)">
                  <c:v>0</c:v>
                </c:pt>
                <c:pt idx="3667" formatCode="_(&quot;$&quot;* #,##0_);_(&quot;$&quot;* \(#,##0\);_(&quot;$&quot;* &quot;-&quot;??_);_(@_)">
                  <c:v>0</c:v>
                </c:pt>
                <c:pt idx="3668" formatCode="_(&quot;$&quot;* #,##0_);_(&quot;$&quot;* \(#,##0\);_(&quot;$&quot;* &quot;-&quot;??_);_(@_)">
                  <c:v>0</c:v>
                </c:pt>
                <c:pt idx="3669" formatCode="_(&quot;$&quot;* #,##0_);_(&quot;$&quot;* \(#,##0\);_(&quot;$&quot;* &quot;-&quot;??_);_(@_)">
                  <c:v>0</c:v>
                </c:pt>
                <c:pt idx="3670" formatCode="_(&quot;$&quot;* #,##0_);_(&quot;$&quot;* \(#,##0\);_(&quot;$&quot;* &quot;-&quot;??_);_(@_)">
                  <c:v>0</c:v>
                </c:pt>
                <c:pt idx="3671" formatCode="_(&quot;$&quot;* #,##0_);_(&quot;$&quot;* \(#,##0\);_(&quot;$&quot;* &quot;-&quot;??_);_(@_)">
                  <c:v>0</c:v>
                </c:pt>
                <c:pt idx="3672" formatCode="_(&quot;$&quot;* #,##0_);_(&quot;$&quot;* \(#,##0\);_(&quot;$&quot;* &quot;-&quot;??_);_(@_)">
                  <c:v>0</c:v>
                </c:pt>
                <c:pt idx="3673" formatCode="_(&quot;$&quot;* #,##0_);_(&quot;$&quot;* \(#,##0\);_(&quot;$&quot;* &quot;-&quot;??_);_(@_)">
                  <c:v>0</c:v>
                </c:pt>
                <c:pt idx="3674" formatCode="_(&quot;$&quot;* #,##0_);_(&quot;$&quot;* \(#,##0\);_(&quot;$&quot;* &quot;-&quot;??_);_(@_)">
                  <c:v>0</c:v>
                </c:pt>
                <c:pt idx="3675" formatCode="_(&quot;$&quot;* #,##0_);_(&quot;$&quot;* \(#,##0\);_(&quot;$&quot;* &quot;-&quot;??_);_(@_)">
                  <c:v>0</c:v>
                </c:pt>
                <c:pt idx="3676" formatCode="_(&quot;$&quot;* #,##0_);_(&quot;$&quot;* \(#,##0\);_(&quot;$&quot;* &quot;-&quot;??_);_(@_)">
                  <c:v>1.4378296190952704</c:v>
                </c:pt>
                <c:pt idx="3677" formatCode="_(&quot;$&quot;* #,##0_);_(&quot;$&quot;* \(#,##0\);_(&quot;$&quot;* &quot;-&quot;??_);_(@_)">
                  <c:v>13.112887837604488</c:v>
                </c:pt>
                <c:pt idx="3678" formatCode="_(&quot;$&quot;* #,##0_);_(&quot;$&quot;* \(#,##0\);_(&quot;$&quot;* &quot;-&quot;??_);_(@_)">
                  <c:v>63.310810400590796</c:v>
                </c:pt>
                <c:pt idx="3679" formatCode="_(&quot;$&quot;* #,##0_);_(&quot;$&quot;* \(#,##0\);_(&quot;$&quot;* &quot;-&quot;??_);_(@_)">
                  <c:v>0</c:v>
                </c:pt>
                <c:pt idx="3680" formatCode="_(&quot;$&quot;* #,##0_);_(&quot;$&quot;* \(#,##0\);_(&quot;$&quot;* &quot;-&quot;??_);_(@_)">
                  <c:v>0</c:v>
                </c:pt>
                <c:pt idx="3681" formatCode="_(&quot;$&quot;* #,##0_);_(&quot;$&quot;* \(#,##0\);_(&quot;$&quot;* &quot;-&quot;??_);_(@_)">
                  <c:v>2.0112330877155364</c:v>
                </c:pt>
                <c:pt idx="3682" formatCode="_(&quot;$&quot;* #,##0_);_(&quot;$&quot;* \(#,##0\);_(&quot;$&quot;* &quot;-&quot;??_);_(@_)">
                  <c:v>0</c:v>
                </c:pt>
                <c:pt idx="3683" formatCode="_(&quot;$&quot;* #,##0_);_(&quot;$&quot;* \(#,##0\);_(&quot;$&quot;* &quot;-&quot;??_);_(@_)">
                  <c:v>0</c:v>
                </c:pt>
                <c:pt idx="3684" formatCode="_(&quot;$&quot;* #,##0_);_(&quot;$&quot;* \(#,##0\);_(&quot;$&quot;* &quot;-&quot;??_);_(@_)">
                  <c:v>0</c:v>
                </c:pt>
                <c:pt idx="3685" formatCode="_(&quot;$&quot;* #,##0_);_(&quot;$&quot;* \(#,##0\);_(&quot;$&quot;* &quot;-&quot;??_);_(@_)">
                  <c:v>0</c:v>
                </c:pt>
                <c:pt idx="3686" formatCode="_(&quot;$&quot;* #,##0_);_(&quot;$&quot;* \(#,##0\);_(&quot;$&quot;* &quot;-&quot;??_);_(@_)">
                  <c:v>0</c:v>
                </c:pt>
                <c:pt idx="3687" formatCode="_(&quot;$&quot;* #,##0_);_(&quot;$&quot;* \(#,##0\);_(&quot;$&quot;* &quot;-&quot;??_);_(@_)">
                  <c:v>0</c:v>
                </c:pt>
                <c:pt idx="3688" formatCode="_(&quot;$&quot;* #,##0_);_(&quot;$&quot;* \(#,##0\);_(&quot;$&quot;* &quot;-&quot;??_);_(@_)">
                  <c:v>0</c:v>
                </c:pt>
                <c:pt idx="3689" formatCode="_(&quot;$&quot;* #,##0_);_(&quot;$&quot;* \(#,##0\);_(&quot;$&quot;* &quot;-&quot;??_);_(@_)">
                  <c:v>0</c:v>
                </c:pt>
                <c:pt idx="3690" formatCode="_(&quot;$&quot;* #,##0_);_(&quot;$&quot;* \(#,##0\);_(&quot;$&quot;* &quot;-&quot;??_);_(@_)">
                  <c:v>38.165209127923852</c:v>
                </c:pt>
                <c:pt idx="3691" formatCode="_(&quot;$&quot;* #,##0_);_(&quot;$&quot;* \(#,##0\);_(&quot;$&quot;* &quot;-&quot;??_);_(@_)">
                  <c:v>0</c:v>
                </c:pt>
                <c:pt idx="3692" formatCode="_(&quot;$&quot;* #,##0_);_(&quot;$&quot;* \(#,##0\);_(&quot;$&quot;* &quot;-&quot;??_);_(@_)">
                  <c:v>0</c:v>
                </c:pt>
                <c:pt idx="3693" formatCode="_(&quot;$&quot;* #,##0_);_(&quot;$&quot;* \(#,##0\);_(&quot;$&quot;* &quot;-&quot;??_);_(@_)">
                  <c:v>0</c:v>
                </c:pt>
                <c:pt idx="3694" formatCode="_(&quot;$&quot;* #,##0_);_(&quot;$&quot;* \(#,##0\);_(&quot;$&quot;* &quot;-&quot;??_);_(@_)">
                  <c:v>0</c:v>
                </c:pt>
                <c:pt idx="3695" formatCode="_(&quot;$&quot;* #,##0_);_(&quot;$&quot;* \(#,##0\);_(&quot;$&quot;* &quot;-&quot;??_);_(@_)">
                  <c:v>2.0298321983111394</c:v>
                </c:pt>
                <c:pt idx="3696" formatCode="_(&quot;$&quot;* #,##0_);_(&quot;$&quot;* \(#,##0\);_(&quot;$&quot;* &quot;-&quot;??_);_(@_)">
                  <c:v>0</c:v>
                </c:pt>
                <c:pt idx="3697" formatCode="_(&quot;$&quot;* #,##0_);_(&quot;$&quot;* \(#,##0\);_(&quot;$&quot;* &quot;-&quot;??_);_(@_)">
                  <c:v>3.1001400421294507</c:v>
                </c:pt>
                <c:pt idx="3698" formatCode="_(&quot;$&quot;* #,##0_);_(&quot;$&quot;* \(#,##0\);_(&quot;$&quot;* &quot;-&quot;??_);_(@_)">
                  <c:v>0</c:v>
                </c:pt>
                <c:pt idx="3699" formatCode="_(&quot;$&quot;* #,##0_);_(&quot;$&quot;* \(#,##0\);_(&quot;$&quot;* &quot;-&quot;??_);_(@_)">
                  <c:v>3.0022007998245557</c:v>
                </c:pt>
                <c:pt idx="3700" formatCode="_(&quot;$&quot;* #,##0_);_(&quot;$&quot;* \(#,##0\);_(&quot;$&quot;* &quot;-&quot;??_);_(@_)">
                  <c:v>0</c:v>
                </c:pt>
                <c:pt idx="3701" formatCode="_(&quot;$&quot;* #,##0_);_(&quot;$&quot;* \(#,##0\);_(&quot;$&quot;* &quot;-&quot;??_);_(@_)">
                  <c:v>0</c:v>
                </c:pt>
                <c:pt idx="3702" formatCode="_(&quot;$&quot;* #,##0_);_(&quot;$&quot;* \(#,##0\);_(&quot;$&quot;* &quot;-&quot;??_);_(@_)">
                  <c:v>0</c:v>
                </c:pt>
                <c:pt idx="3703" formatCode="_(&quot;$&quot;* #,##0_);_(&quot;$&quot;* \(#,##0\);_(&quot;$&quot;* &quot;-&quot;??_);_(@_)">
                  <c:v>0</c:v>
                </c:pt>
                <c:pt idx="3704" formatCode="_(&quot;$&quot;* #,##0_);_(&quot;$&quot;* \(#,##0\);_(&quot;$&quot;* &quot;-&quot;??_);_(@_)">
                  <c:v>0</c:v>
                </c:pt>
                <c:pt idx="3705" formatCode="_(&quot;$&quot;* #,##0_);_(&quot;$&quot;* \(#,##0\);_(&quot;$&quot;* &quot;-&quot;??_);_(@_)">
                  <c:v>1.9315091999700433</c:v>
                </c:pt>
                <c:pt idx="3706" formatCode="_(&quot;$&quot;* #,##0_);_(&quot;$&quot;* \(#,##0\);_(&quot;$&quot;* &quot;-&quot;??_);_(@_)">
                  <c:v>0.88876176706416898</c:v>
                </c:pt>
                <c:pt idx="3707" formatCode="_(&quot;$&quot;* #,##0_);_(&quot;$&quot;* \(#,##0\);_(&quot;$&quot;* &quot;-&quot;??_);_(@_)">
                  <c:v>0</c:v>
                </c:pt>
                <c:pt idx="3708" formatCode="_(&quot;$&quot;* #,##0_);_(&quot;$&quot;* \(#,##0\);_(&quot;$&quot;* &quot;-&quot;??_);_(@_)">
                  <c:v>0</c:v>
                </c:pt>
                <c:pt idx="3709" formatCode="_(&quot;$&quot;* #,##0_);_(&quot;$&quot;* \(#,##0\);_(&quot;$&quot;* &quot;-&quot;??_);_(@_)">
                  <c:v>0</c:v>
                </c:pt>
                <c:pt idx="3710" formatCode="_(&quot;$&quot;* #,##0_);_(&quot;$&quot;* \(#,##0\);_(&quot;$&quot;* &quot;-&quot;??_);_(@_)">
                  <c:v>1.1390847355422311</c:v>
                </c:pt>
                <c:pt idx="3711" formatCode="_(&quot;$&quot;* #,##0_);_(&quot;$&quot;* \(#,##0\);_(&quot;$&quot;* &quot;-&quot;??_);_(@_)">
                  <c:v>0</c:v>
                </c:pt>
                <c:pt idx="3712" formatCode="_(&quot;$&quot;* #,##0_);_(&quot;$&quot;* \(#,##0\);_(&quot;$&quot;* &quot;-&quot;??_);_(@_)">
                  <c:v>0</c:v>
                </c:pt>
                <c:pt idx="3713" formatCode="_(&quot;$&quot;* #,##0_);_(&quot;$&quot;* \(#,##0\);_(&quot;$&quot;* &quot;-&quot;??_);_(@_)">
                  <c:v>3.0565357916312159</c:v>
                </c:pt>
                <c:pt idx="3714" formatCode="_(&quot;$&quot;* #,##0_);_(&quot;$&quot;* \(#,##0\);_(&quot;$&quot;* &quot;-&quot;??_);_(@_)">
                  <c:v>0</c:v>
                </c:pt>
                <c:pt idx="3715" formatCode="_(&quot;$&quot;* #,##0_);_(&quot;$&quot;* \(#,##0\);_(&quot;$&quot;* &quot;-&quot;??_);_(@_)">
                  <c:v>1.5720510364927311</c:v>
                </c:pt>
                <c:pt idx="3716" formatCode="_(&quot;$&quot;* #,##0_);_(&quot;$&quot;* \(#,##0\);_(&quot;$&quot;* &quot;-&quot;??_);_(@_)">
                  <c:v>0</c:v>
                </c:pt>
                <c:pt idx="3717" formatCode="_(&quot;$&quot;* #,##0_);_(&quot;$&quot;* \(#,##0\);_(&quot;$&quot;* &quot;-&quot;??_);_(@_)">
                  <c:v>0</c:v>
                </c:pt>
                <c:pt idx="3718" formatCode="_(&quot;$&quot;* #,##0_);_(&quot;$&quot;* \(#,##0\);_(&quot;$&quot;* &quot;-&quot;??_);_(@_)">
                  <c:v>52.170744045662936</c:v>
                </c:pt>
                <c:pt idx="3719" formatCode="_(&quot;$&quot;* #,##0_);_(&quot;$&quot;* \(#,##0\);_(&quot;$&quot;* &quot;-&quot;??_);_(@_)">
                  <c:v>11.56278446079074</c:v>
                </c:pt>
                <c:pt idx="3720" formatCode="_(&quot;$&quot;* #,##0_);_(&quot;$&quot;* \(#,##0\);_(&quot;$&quot;* &quot;-&quot;??_);_(@_)">
                  <c:v>0</c:v>
                </c:pt>
                <c:pt idx="3721" formatCode="_(&quot;$&quot;* #,##0_);_(&quot;$&quot;* \(#,##0\);_(&quot;$&quot;* &quot;-&quot;??_);_(@_)">
                  <c:v>0</c:v>
                </c:pt>
                <c:pt idx="3722" formatCode="_(&quot;$&quot;* #,##0_);_(&quot;$&quot;* \(#,##0\);_(&quot;$&quot;* &quot;-&quot;??_);_(@_)">
                  <c:v>0</c:v>
                </c:pt>
                <c:pt idx="3723" formatCode="_(&quot;$&quot;* #,##0_);_(&quot;$&quot;* \(#,##0\);_(&quot;$&quot;* &quot;-&quot;??_);_(@_)">
                  <c:v>21.246267403443664</c:v>
                </c:pt>
                <c:pt idx="3724" formatCode="_(&quot;$&quot;* #,##0_);_(&quot;$&quot;* \(#,##0\);_(&quot;$&quot;* &quot;-&quot;??_);_(@_)">
                  <c:v>0</c:v>
                </c:pt>
                <c:pt idx="3725" formatCode="_(&quot;$&quot;* #,##0_);_(&quot;$&quot;* \(#,##0\);_(&quot;$&quot;* &quot;-&quot;??_);_(@_)">
                  <c:v>4.4790725053273928</c:v>
                </c:pt>
                <c:pt idx="3726" formatCode="_(&quot;$&quot;* #,##0_);_(&quot;$&quot;* \(#,##0\);_(&quot;$&quot;* &quot;-&quot;??_);_(@_)">
                  <c:v>0</c:v>
                </c:pt>
                <c:pt idx="3727" formatCode="_(&quot;$&quot;* #,##0_);_(&quot;$&quot;* \(#,##0\);_(&quot;$&quot;* &quot;-&quot;??_);_(@_)">
                  <c:v>4.4762231940145067</c:v>
                </c:pt>
                <c:pt idx="3728" formatCode="_(&quot;$&quot;* #,##0_);_(&quot;$&quot;* \(#,##0\);_(&quot;$&quot;* &quot;-&quot;??_);_(@_)">
                  <c:v>0</c:v>
                </c:pt>
                <c:pt idx="3729" formatCode="_(&quot;$&quot;* #,##0_);_(&quot;$&quot;* \(#,##0\);_(&quot;$&quot;* &quot;-&quot;??_);_(@_)">
                  <c:v>0</c:v>
                </c:pt>
                <c:pt idx="3730" formatCode="_(&quot;$&quot;* #,##0_);_(&quot;$&quot;* \(#,##0\);_(&quot;$&quot;* &quot;-&quot;??_);_(@_)">
                  <c:v>0</c:v>
                </c:pt>
                <c:pt idx="3731" formatCode="_(&quot;$&quot;* #,##0_);_(&quot;$&quot;* \(#,##0\);_(&quot;$&quot;* &quot;-&quot;??_);_(@_)">
                  <c:v>3.8794542055595294</c:v>
                </c:pt>
                <c:pt idx="3732" formatCode="_(&quot;$&quot;* #,##0_);_(&quot;$&quot;* \(#,##0\);_(&quot;$&quot;* &quot;-&quot;??_);_(@_)">
                  <c:v>2.652477515251797</c:v>
                </c:pt>
                <c:pt idx="3733" formatCode="_(&quot;$&quot;* #,##0_);_(&quot;$&quot;* \(#,##0\);_(&quot;$&quot;* &quot;-&quot;??_);_(@_)">
                  <c:v>0</c:v>
                </c:pt>
                <c:pt idx="3734" formatCode="_(&quot;$&quot;* #,##0_);_(&quot;$&quot;* \(#,##0\);_(&quot;$&quot;* &quot;-&quot;??_);_(@_)">
                  <c:v>0</c:v>
                </c:pt>
                <c:pt idx="3735" formatCode="_(&quot;$&quot;* #,##0_);_(&quot;$&quot;* \(#,##0\);_(&quot;$&quot;* &quot;-&quot;??_);_(@_)">
                  <c:v>0</c:v>
                </c:pt>
                <c:pt idx="3736" formatCode="_(&quot;$&quot;* #,##0_);_(&quot;$&quot;* \(#,##0\);_(&quot;$&quot;* &quot;-&quot;??_);_(@_)">
                  <c:v>0</c:v>
                </c:pt>
                <c:pt idx="3737" formatCode="_(&quot;$&quot;* #,##0_);_(&quot;$&quot;* \(#,##0\);_(&quot;$&quot;* &quot;-&quot;??_);_(@_)">
                  <c:v>0</c:v>
                </c:pt>
                <c:pt idx="3738" formatCode="_(&quot;$&quot;* #,##0_);_(&quot;$&quot;* \(#,##0\);_(&quot;$&quot;* &quot;-&quot;??_);_(@_)">
                  <c:v>13.540207048569016</c:v>
                </c:pt>
                <c:pt idx="3739" formatCode="_(&quot;$&quot;* #,##0_);_(&quot;$&quot;* \(#,##0\);_(&quot;$&quot;* &quot;-&quot;??_);_(@_)">
                  <c:v>1.05623130020371</c:v>
                </c:pt>
                <c:pt idx="3740" formatCode="_(&quot;$&quot;* #,##0_);_(&quot;$&quot;* \(#,##0\);_(&quot;$&quot;* &quot;-&quot;??_);_(@_)">
                  <c:v>0</c:v>
                </c:pt>
                <c:pt idx="3741" formatCode="_(&quot;$&quot;* #,##0_);_(&quot;$&quot;* \(#,##0\);_(&quot;$&quot;* &quot;-&quot;??_);_(@_)">
                  <c:v>0</c:v>
                </c:pt>
                <c:pt idx="3742" formatCode="_(&quot;$&quot;* #,##0_);_(&quot;$&quot;* \(#,##0\);_(&quot;$&quot;* &quot;-&quot;??_);_(@_)">
                  <c:v>0</c:v>
                </c:pt>
                <c:pt idx="3743" formatCode="_(&quot;$&quot;* #,##0_);_(&quot;$&quot;* \(#,##0\);_(&quot;$&quot;* &quot;-&quot;??_);_(@_)">
                  <c:v>1.4513872576592315</c:v>
                </c:pt>
                <c:pt idx="3744" formatCode="_(&quot;$&quot;* #,##0_);_(&quot;$&quot;* \(#,##0\);_(&quot;$&quot;* &quot;-&quot;??_);_(@_)">
                  <c:v>0</c:v>
                </c:pt>
                <c:pt idx="3745" formatCode="_(&quot;$&quot;* #,##0_);_(&quot;$&quot;* \(#,##0\);_(&quot;$&quot;* &quot;-&quot;??_);_(@_)">
                  <c:v>0</c:v>
                </c:pt>
                <c:pt idx="3746" formatCode="_(&quot;$&quot;* #,##0_);_(&quot;$&quot;* \(#,##0\);_(&quot;$&quot;* &quot;-&quot;??_);_(@_)">
                  <c:v>0</c:v>
                </c:pt>
                <c:pt idx="3747" formatCode="_(&quot;$&quot;* #,##0_);_(&quot;$&quot;* \(#,##0\);_(&quot;$&quot;* &quot;-&quot;??_);_(@_)">
                  <c:v>12.521039834420622</c:v>
                </c:pt>
                <c:pt idx="3748" formatCode="_(&quot;$&quot;* #,##0_);_(&quot;$&quot;* \(#,##0\);_(&quot;$&quot;* &quot;-&quot;??_);_(@_)">
                  <c:v>0</c:v>
                </c:pt>
                <c:pt idx="3749" formatCode="_(&quot;$&quot;* #,##0_);_(&quot;$&quot;* \(#,##0\);_(&quot;$&quot;* &quot;-&quot;??_);_(@_)">
                  <c:v>0</c:v>
                </c:pt>
                <c:pt idx="3750" formatCode="_(&quot;$&quot;* #,##0_);_(&quot;$&quot;* \(#,##0\);_(&quot;$&quot;* &quot;-&quot;??_);_(@_)">
                  <c:v>0</c:v>
                </c:pt>
                <c:pt idx="3751" formatCode="_(&quot;$&quot;* #,##0_);_(&quot;$&quot;* \(#,##0\);_(&quot;$&quot;* &quot;-&quot;??_);_(@_)">
                  <c:v>0</c:v>
                </c:pt>
                <c:pt idx="3752" formatCode="_(&quot;$&quot;* #,##0_);_(&quot;$&quot;* \(#,##0\);_(&quot;$&quot;* &quot;-&quot;??_);_(@_)">
                  <c:v>14.828864757645752</c:v>
                </c:pt>
                <c:pt idx="3753" formatCode="_(&quot;$&quot;* #,##0_);_(&quot;$&quot;* \(#,##0\);_(&quot;$&quot;* &quot;-&quot;??_);_(@_)">
                  <c:v>1.9735316268754306</c:v>
                </c:pt>
                <c:pt idx="3754" formatCode="_(&quot;$&quot;* #,##0_);_(&quot;$&quot;* \(#,##0\);_(&quot;$&quot;* &quot;-&quot;??_);_(@_)">
                  <c:v>0</c:v>
                </c:pt>
                <c:pt idx="3755" formatCode="_(&quot;$&quot;* #,##0_);_(&quot;$&quot;* \(#,##0\);_(&quot;$&quot;* &quot;-&quot;??_);_(@_)">
                  <c:v>0</c:v>
                </c:pt>
                <c:pt idx="3756" formatCode="_(&quot;$&quot;* #,##0_);_(&quot;$&quot;* \(#,##0\);_(&quot;$&quot;* &quot;-&quot;??_);_(@_)">
                  <c:v>7.4168498607998208</c:v>
                </c:pt>
                <c:pt idx="3757" formatCode="_(&quot;$&quot;* #,##0_);_(&quot;$&quot;* \(#,##0\);_(&quot;$&quot;* &quot;-&quot;??_);_(@_)">
                  <c:v>100.15648238742195</c:v>
                </c:pt>
                <c:pt idx="3758" formatCode="_(&quot;$&quot;* #,##0_);_(&quot;$&quot;* \(#,##0\);_(&quot;$&quot;* &quot;-&quot;??_);_(@_)">
                  <c:v>0</c:v>
                </c:pt>
                <c:pt idx="3759" formatCode="_(&quot;$&quot;* #,##0_);_(&quot;$&quot;* \(#,##0\);_(&quot;$&quot;* &quot;-&quot;??_);_(@_)">
                  <c:v>0</c:v>
                </c:pt>
                <c:pt idx="3760" formatCode="_(&quot;$&quot;* #,##0_);_(&quot;$&quot;* \(#,##0\);_(&quot;$&quot;* &quot;-&quot;??_);_(@_)">
                  <c:v>0</c:v>
                </c:pt>
                <c:pt idx="3761" formatCode="_(&quot;$&quot;* #,##0_);_(&quot;$&quot;* \(#,##0\);_(&quot;$&quot;* &quot;-&quot;??_);_(@_)">
                  <c:v>0</c:v>
                </c:pt>
                <c:pt idx="3762" formatCode="_(&quot;$&quot;* #,##0_);_(&quot;$&quot;* \(#,##0\);_(&quot;$&quot;* &quot;-&quot;??_);_(@_)">
                  <c:v>0</c:v>
                </c:pt>
                <c:pt idx="3763" formatCode="_(&quot;$&quot;* #,##0_);_(&quot;$&quot;* \(#,##0\);_(&quot;$&quot;* &quot;-&quot;??_);_(@_)">
                  <c:v>4.4709196517547953</c:v>
                </c:pt>
                <c:pt idx="3764" formatCode="_(&quot;$&quot;* #,##0_);_(&quot;$&quot;* \(#,##0\);_(&quot;$&quot;* &quot;-&quot;??_);_(@_)">
                  <c:v>1.9400106705357334</c:v>
                </c:pt>
                <c:pt idx="3765" formatCode="_(&quot;$&quot;* #,##0_);_(&quot;$&quot;* \(#,##0\);_(&quot;$&quot;* &quot;-&quot;??_);_(@_)">
                  <c:v>0</c:v>
                </c:pt>
                <c:pt idx="3766" formatCode="_(&quot;$&quot;* #,##0_);_(&quot;$&quot;* \(#,##0\);_(&quot;$&quot;* &quot;-&quot;??_);_(@_)">
                  <c:v>4.4456918668015355</c:v>
                </c:pt>
                <c:pt idx="3767" formatCode="_(&quot;$&quot;* #,##0_);_(&quot;$&quot;* \(#,##0\);_(&quot;$&quot;* &quot;-&quot;??_);_(@_)">
                  <c:v>0</c:v>
                </c:pt>
                <c:pt idx="3768" formatCode="_(&quot;$&quot;* #,##0_);_(&quot;$&quot;* \(#,##0\);_(&quot;$&quot;* &quot;-&quot;??_);_(@_)">
                  <c:v>0</c:v>
                </c:pt>
                <c:pt idx="3769" formatCode="_(&quot;$&quot;* #,##0_);_(&quot;$&quot;* \(#,##0\);_(&quot;$&quot;* &quot;-&quot;??_);_(@_)">
                  <c:v>0</c:v>
                </c:pt>
                <c:pt idx="3770" formatCode="_(&quot;$&quot;* #,##0_);_(&quot;$&quot;* \(#,##0\);_(&quot;$&quot;* &quot;-&quot;??_);_(@_)">
                  <c:v>0</c:v>
                </c:pt>
                <c:pt idx="3771" formatCode="_(&quot;$&quot;* #,##0_);_(&quot;$&quot;* \(#,##0\);_(&quot;$&quot;* &quot;-&quot;??_);_(@_)">
                  <c:v>22.303455343782563</c:v>
                </c:pt>
                <c:pt idx="3772" formatCode="_(&quot;$&quot;* #,##0_);_(&quot;$&quot;* \(#,##0\);_(&quot;$&quot;* &quot;-&quot;??_);_(@_)">
                  <c:v>0</c:v>
                </c:pt>
                <c:pt idx="3773" formatCode="_(&quot;$&quot;* #,##0_);_(&quot;$&quot;* \(#,##0\);_(&quot;$&quot;* &quot;-&quot;??_);_(@_)">
                  <c:v>0</c:v>
                </c:pt>
                <c:pt idx="3774" formatCode="_(&quot;$&quot;* #,##0_);_(&quot;$&quot;* \(#,##0\);_(&quot;$&quot;* &quot;-&quot;??_);_(@_)">
                  <c:v>0</c:v>
                </c:pt>
                <c:pt idx="3775" formatCode="_(&quot;$&quot;* #,##0_);_(&quot;$&quot;* \(#,##0\);_(&quot;$&quot;* &quot;-&quot;??_);_(@_)">
                  <c:v>0</c:v>
                </c:pt>
                <c:pt idx="3776" formatCode="_(&quot;$&quot;* #,##0_);_(&quot;$&quot;* \(#,##0\);_(&quot;$&quot;* &quot;-&quot;??_);_(@_)">
                  <c:v>0</c:v>
                </c:pt>
                <c:pt idx="3777" formatCode="_(&quot;$&quot;* #,##0_);_(&quot;$&quot;* \(#,##0\);_(&quot;$&quot;* &quot;-&quot;??_);_(@_)">
                  <c:v>0</c:v>
                </c:pt>
                <c:pt idx="3778" formatCode="_(&quot;$&quot;* #,##0_);_(&quot;$&quot;* \(#,##0\);_(&quot;$&quot;* &quot;-&quot;??_);_(@_)">
                  <c:v>10.844754996831613</c:v>
                </c:pt>
                <c:pt idx="3779" formatCode="_(&quot;$&quot;* #,##0_);_(&quot;$&quot;* \(#,##0\);_(&quot;$&quot;* &quot;-&quot;??_);_(@_)">
                  <c:v>0</c:v>
                </c:pt>
                <c:pt idx="3780" formatCode="_(&quot;$&quot;* #,##0_);_(&quot;$&quot;* \(#,##0\);_(&quot;$&quot;* &quot;-&quot;??_);_(@_)">
                  <c:v>0</c:v>
                </c:pt>
                <c:pt idx="3781" formatCode="_(&quot;$&quot;* #,##0_);_(&quot;$&quot;* \(#,##0\);_(&quot;$&quot;* &quot;-&quot;??_);_(@_)">
                  <c:v>4.0694820116765031</c:v>
                </c:pt>
                <c:pt idx="3782" formatCode="_(&quot;$&quot;* #,##0_);_(&quot;$&quot;* \(#,##0\);_(&quot;$&quot;* &quot;-&quot;??_);_(@_)">
                  <c:v>0</c:v>
                </c:pt>
                <c:pt idx="3783" formatCode="_(&quot;$&quot;* #,##0_);_(&quot;$&quot;* \(#,##0\);_(&quot;$&quot;* &quot;-&quot;??_);_(@_)">
                  <c:v>0</c:v>
                </c:pt>
                <c:pt idx="3784" formatCode="_(&quot;$&quot;* #,##0_);_(&quot;$&quot;* \(#,##0\);_(&quot;$&quot;* &quot;-&quot;??_);_(@_)">
                  <c:v>0</c:v>
                </c:pt>
                <c:pt idx="3785" formatCode="_(&quot;$&quot;* #,##0_);_(&quot;$&quot;* \(#,##0\);_(&quot;$&quot;* &quot;-&quot;??_);_(@_)">
                  <c:v>7.7939526915806665</c:v>
                </c:pt>
                <c:pt idx="3786" formatCode="_(&quot;$&quot;* #,##0_);_(&quot;$&quot;* \(#,##0\);_(&quot;$&quot;* &quot;-&quot;??_);_(@_)">
                  <c:v>1.6581128022843978</c:v>
                </c:pt>
                <c:pt idx="3787" formatCode="_(&quot;$&quot;* #,##0_);_(&quot;$&quot;* \(#,##0\);_(&quot;$&quot;* &quot;-&quot;??_);_(@_)">
                  <c:v>0</c:v>
                </c:pt>
                <c:pt idx="3788" formatCode="_(&quot;$&quot;* #,##0_);_(&quot;$&quot;* \(#,##0\);_(&quot;$&quot;* &quot;-&quot;??_);_(@_)">
                  <c:v>40.940901040450434</c:v>
                </c:pt>
                <c:pt idx="3789" formatCode="_(&quot;$&quot;* #,##0_);_(&quot;$&quot;* \(#,##0\);_(&quot;$&quot;* &quot;-&quot;??_);_(@_)">
                  <c:v>46.664801760880366</c:v>
                </c:pt>
                <c:pt idx="3790" formatCode="_(&quot;$&quot;* #,##0_);_(&quot;$&quot;* \(#,##0\);_(&quot;$&quot;* &quot;-&quot;??_);_(@_)">
                  <c:v>0</c:v>
                </c:pt>
                <c:pt idx="3791" formatCode="_(&quot;$&quot;* #,##0_);_(&quot;$&quot;* \(#,##0\);_(&quot;$&quot;* &quot;-&quot;??_);_(@_)">
                  <c:v>0</c:v>
                </c:pt>
                <c:pt idx="3792" formatCode="_(&quot;$&quot;* #,##0_);_(&quot;$&quot;* \(#,##0\);_(&quot;$&quot;* &quot;-&quot;??_);_(@_)">
                  <c:v>2.6651648089013387</c:v>
                </c:pt>
                <c:pt idx="3793" formatCode="_(&quot;$&quot;* #,##0_);_(&quot;$&quot;* \(#,##0\);_(&quot;$&quot;* &quot;-&quot;??_);_(@_)">
                  <c:v>0</c:v>
                </c:pt>
                <c:pt idx="3794" formatCode="_(&quot;$&quot;* #,##0_);_(&quot;$&quot;* \(#,##0\);_(&quot;$&quot;* &quot;-&quot;??_);_(@_)">
                  <c:v>0</c:v>
                </c:pt>
                <c:pt idx="3795" formatCode="_(&quot;$&quot;* #,##0_);_(&quot;$&quot;* \(#,##0\);_(&quot;$&quot;* &quot;-&quot;??_);_(@_)">
                  <c:v>7.8659945323151348</c:v>
                </c:pt>
                <c:pt idx="3796" formatCode="_(&quot;$&quot;* #,##0_);_(&quot;$&quot;* \(#,##0\);_(&quot;$&quot;* &quot;-&quot;??_);_(@_)">
                  <c:v>3.5114004045034437</c:v>
                </c:pt>
                <c:pt idx="3797" formatCode="_(&quot;$&quot;* #,##0_);_(&quot;$&quot;* \(#,##0\);_(&quot;$&quot;* &quot;-&quot;??_);_(@_)">
                  <c:v>4.4362092798687449</c:v>
                </c:pt>
                <c:pt idx="3798" formatCode="_(&quot;$&quot;* #,##0_);_(&quot;$&quot;* \(#,##0\);_(&quot;$&quot;* &quot;-&quot;??_);_(@_)">
                  <c:v>0.95594321100882684</c:v>
                </c:pt>
                <c:pt idx="3799" formatCode="_(&quot;$&quot;* #,##0_);_(&quot;$&quot;* \(#,##0\);_(&quot;$&quot;* &quot;-&quot;??_);_(@_)">
                  <c:v>1.5459474821971768</c:v>
                </c:pt>
                <c:pt idx="3800" formatCode="_(&quot;$&quot;* #,##0_);_(&quot;$&quot;* \(#,##0\);_(&quot;$&quot;* &quot;-&quot;??_);_(@_)">
                  <c:v>0</c:v>
                </c:pt>
                <c:pt idx="3801" formatCode="_(&quot;$&quot;* #,##0_);_(&quot;$&quot;* \(#,##0\);_(&quot;$&quot;* &quot;-&quot;??_);_(@_)">
                  <c:v>0</c:v>
                </c:pt>
                <c:pt idx="3802" formatCode="_(&quot;$&quot;* #,##0_);_(&quot;$&quot;* \(#,##0\);_(&quot;$&quot;* &quot;-&quot;??_);_(@_)">
                  <c:v>0.96603870238036904</c:v>
                </c:pt>
                <c:pt idx="3803" formatCode="_(&quot;$&quot;* #,##0_);_(&quot;$&quot;* \(#,##0\);_(&quot;$&quot;* &quot;-&quot;??_);_(@_)">
                  <c:v>4.1863407728841642</c:v>
                </c:pt>
                <c:pt idx="3804" formatCode="_(&quot;$&quot;* #,##0_);_(&quot;$&quot;* \(#,##0\);_(&quot;$&quot;* &quot;-&quot;??_);_(@_)">
                  <c:v>0</c:v>
                </c:pt>
                <c:pt idx="3805" formatCode="_(&quot;$&quot;* #,##0_);_(&quot;$&quot;* \(#,##0\);_(&quot;$&quot;* &quot;-&quot;??_);_(@_)">
                  <c:v>0</c:v>
                </c:pt>
                <c:pt idx="3806" formatCode="_(&quot;$&quot;* #,##0_);_(&quot;$&quot;* \(#,##0\);_(&quot;$&quot;* &quot;-&quot;??_);_(@_)">
                  <c:v>2.3825830165759108</c:v>
                </c:pt>
                <c:pt idx="3807" formatCode="_(&quot;$&quot;* #,##0_);_(&quot;$&quot;* \(#,##0\);_(&quot;$&quot;* &quot;-&quot;??_);_(@_)">
                  <c:v>0</c:v>
                </c:pt>
                <c:pt idx="3808" formatCode="_(&quot;$&quot;* #,##0_);_(&quot;$&quot;* \(#,##0\);_(&quot;$&quot;* &quot;-&quot;??_);_(@_)">
                  <c:v>0</c:v>
                </c:pt>
                <c:pt idx="3809" formatCode="_(&quot;$&quot;* #,##0_);_(&quot;$&quot;* \(#,##0\);_(&quot;$&quot;* &quot;-&quot;??_);_(@_)">
                  <c:v>3.1186138889128459</c:v>
                </c:pt>
                <c:pt idx="3810" formatCode="_(&quot;$&quot;* #,##0_);_(&quot;$&quot;* \(#,##0\);_(&quot;$&quot;* &quot;-&quot;??_);_(@_)">
                  <c:v>0</c:v>
                </c:pt>
                <c:pt idx="3811" formatCode="_(&quot;$&quot;* #,##0_);_(&quot;$&quot;* \(#,##0\);_(&quot;$&quot;* &quot;-&quot;??_);_(@_)">
                  <c:v>2.5206705632081405</c:v>
                </c:pt>
                <c:pt idx="3812" formatCode="_(&quot;$&quot;* #,##0_);_(&quot;$&quot;* \(#,##0\);_(&quot;$&quot;* &quot;-&quot;??_);_(@_)">
                  <c:v>0</c:v>
                </c:pt>
                <c:pt idx="3813" formatCode="_(&quot;$&quot;* #,##0_);_(&quot;$&quot;* \(#,##0\);_(&quot;$&quot;* &quot;-&quot;??_);_(@_)">
                  <c:v>68.228763216980624</c:v>
                </c:pt>
                <c:pt idx="3814" formatCode="_(&quot;$&quot;* #,##0_);_(&quot;$&quot;* \(#,##0\);_(&quot;$&quot;* &quot;-&quot;??_);_(@_)">
                  <c:v>40.338782968313396</c:v>
                </c:pt>
                <c:pt idx="3815" formatCode="_(&quot;$&quot;* #,##0_);_(&quot;$&quot;* \(#,##0\);_(&quot;$&quot;* &quot;-&quot;??_);_(@_)">
                  <c:v>0</c:v>
                </c:pt>
                <c:pt idx="3816" formatCode="_(&quot;$&quot;* #,##0_);_(&quot;$&quot;* \(#,##0\);_(&quot;$&quot;* &quot;-&quot;??_);_(@_)">
                  <c:v>0</c:v>
                </c:pt>
                <c:pt idx="3817" formatCode="_(&quot;$&quot;* #,##0_);_(&quot;$&quot;* \(#,##0\);_(&quot;$&quot;* &quot;-&quot;??_);_(@_)">
                  <c:v>0</c:v>
                </c:pt>
                <c:pt idx="3818" formatCode="_(&quot;$&quot;* #,##0_);_(&quot;$&quot;* \(#,##0\);_(&quot;$&quot;* &quot;-&quot;??_);_(@_)">
                  <c:v>5.4133582184764215</c:v>
                </c:pt>
                <c:pt idx="3819" formatCode="_(&quot;$&quot;* #,##0_);_(&quot;$&quot;* \(#,##0\);_(&quot;$&quot;* &quot;-&quot;??_);_(@_)">
                  <c:v>1.6695868399290392</c:v>
                </c:pt>
                <c:pt idx="3820" formatCode="_(&quot;$&quot;* #,##0_);_(&quot;$&quot;* \(#,##0\);_(&quot;$&quot;* &quot;-&quot;??_);_(@_)">
                  <c:v>9.7649570699678989</c:v>
                </c:pt>
                <c:pt idx="3821" formatCode="_(&quot;$&quot;* #,##0_);_(&quot;$&quot;* \(#,##0\);_(&quot;$&quot;* &quot;-&quot;??_);_(@_)">
                  <c:v>10.201117486053143</c:v>
                </c:pt>
                <c:pt idx="3822" formatCode="_(&quot;$&quot;* #,##0_);_(&quot;$&quot;* \(#,##0\);_(&quot;$&quot;* &quot;-&quot;??_);_(@_)">
                  <c:v>0</c:v>
                </c:pt>
                <c:pt idx="3823" formatCode="_(&quot;$&quot;* #,##0_);_(&quot;$&quot;* \(#,##0\);_(&quot;$&quot;* &quot;-&quot;??_);_(@_)">
                  <c:v>0</c:v>
                </c:pt>
                <c:pt idx="3824" formatCode="_(&quot;$&quot;* #,##0_);_(&quot;$&quot;* \(#,##0\);_(&quot;$&quot;* &quot;-&quot;??_);_(@_)">
                  <c:v>21.837010591343702</c:v>
                </c:pt>
                <c:pt idx="3825" formatCode="_(&quot;$&quot;* #,##0_);_(&quot;$&quot;* \(#,##0\);_(&quot;$&quot;* &quot;-&quot;??_);_(@_)">
                  <c:v>0</c:v>
                </c:pt>
                <c:pt idx="3826" formatCode="_(&quot;$&quot;* #,##0_);_(&quot;$&quot;* \(#,##0\);_(&quot;$&quot;* &quot;-&quot;??_);_(@_)">
                  <c:v>0</c:v>
                </c:pt>
                <c:pt idx="3827" formatCode="_(&quot;$&quot;* #,##0_);_(&quot;$&quot;* \(#,##0\);_(&quot;$&quot;* &quot;-&quot;??_);_(@_)">
                  <c:v>0</c:v>
                </c:pt>
                <c:pt idx="3828" formatCode="_(&quot;$&quot;* #,##0_);_(&quot;$&quot;* \(#,##0\);_(&quot;$&quot;* &quot;-&quot;??_);_(@_)">
                  <c:v>0</c:v>
                </c:pt>
                <c:pt idx="3829" formatCode="_(&quot;$&quot;* #,##0_);_(&quot;$&quot;* \(#,##0\);_(&quot;$&quot;* &quot;-&quot;??_);_(@_)">
                  <c:v>0</c:v>
                </c:pt>
                <c:pt idx="3830" formatCode="_(&quot;$&quot;* #,##0_);_(&quot;$&quot;* \(#,##0\);_(&quot;$&quot;* &quot;-&quot;??_);_(@_)">
                  <c:v>71.307779696616691</c:v>
                </c:pt>
                <c:pt idx="3831" formatCode="_(&quot;$&quot;* #,##0_);_(&quot;$&quot;* \(#,##0\);_(&quot;$&quot;* &quot;-&quot;??_);_(@_)">
                  <c:v>0</c:v>
                </c:pt>
                <c:pt idx="3832" formatCode="_(&quot;$&quot;* #,##0_);_(&quot;$&quot;* \(#,##0\);_(&quot;$&quot;* &quot;-&quot;??_);_(@_)">
                  <c:v>0</c:v>
                </c:pt>
                <c:pt idx="3833" formatCode="_(&quot;$&quot;* #,##0_);_(&quot;$&quot;* \(#,##0\);_(&quot;$&quot;* &quot;-&quot;??_);_(@_)">
                  <c:v>1.6381927911747927</c:v>
                </c:pt>
                <c:pt idx="3834" formatCode="_(&quot;$&quot;* #,##0_);_(&quot;$&quot;* \(#,##0\);_(&quot;$&quot;* &quot;-&quot;??_);_(@_)">
                  <c:v>0</c:v>
                </c:pt>
                <c:pt idx="3835" formatCode="_(&quot;$&quot;* #,##0_);_(&quot;$&quot;* \(#,##0\);_(&quot;$&quot;* &quot;-&quot;??_);_(@_)">
                  <c:v>0</c:v>
                </c:pt>
                <c:pt idx="3836" formatCode="_(&quot;$&quot;* #,##0_);_(&quot;$&quot;* \(#,##0\);_(&quot;$&quot;* &quot;-&quot;??_);_(@_)">
                  <c:v>0</c:v>
                </c:pt>
                <c:pt idx="3837" formatCode="_(&quot;$&quot;* #,##0_);_(&quot;$&quot;* \(#,##0\);_(&quot;$&quot;* &quot;-&quot;??_);_(@_)">
                  <c:v>0</c:v>
                </c:pt>
                <c:pt idx="3838" formatCode="_(&quot;$&quot;* #,##0_);_(&quot;$&quot;* \(#,##0\);_(&quot;$&quot;* &quot;-&quot;??_);_(@_)">
                  <c:v>58.028705662674781</c:v>
                </c:pt>
                <c:pt idx="3839" formatCode="_(&quot;$&quot;* #,##0_);_(&quot;$&quot;* \(#,##0\);_(&quot;$&quot;* &quot;-&quot;??_);_(@_)">
                  <c:v>0</c:v>
                </c:pt>
                <c:pt idx="3840" formatCode="_(&quot;$&quot;* #,##0_);_(&quot;$&quot;* \(#,##0\);_(&quot;$&quot;* &quot;-&quot;??_);_(@_)">
                  <c:v>0</c:v>
                </c:pt>
                <c:pt idx="3841" formatCode="_(&quot;$&quot;* #,##0_);_(&quot;$&quot;* \(#,##0\);_(&quot;$&quot;* &quot;-&quot;??_);_(@_)">
                  <c:v>1.6718568386492147</c:v>
                </c:pt>
                <c:pt idx="3842" formatCode="_(&quot;$&quot;* #,##0_);_(&quot;$&quot;* \(#,##0\);_(&quot;$&quot;* &quot;-&quot;??_);_(@_)">
                  <c:v>0</c:v>
                </c:pt>
                <c:pt idx="3843" formatCode="_(&quot;$&quot;* #,##0_);_(&quot;$&quot;* \(#,##0\);_(&quot;$&quot;* &quot;-&quot;??_);_(@_)">
                  <c:v>0</c:v>
                </c:pt>
                <c:pt idx="3844" formatCode="_(&quot;$&quot;* #,##0_);_(&quot;$&quot;* \(#,##0\);_(&quot;$&quot;* &quot;-&quot;??_);_(@_)">
                  <c:v>0</c:v>
                </c:pt>
                <c:pt idx="3845" formatCode="_(&quot;$&quot;* #,##0_);_(&quot;$&quot;* \(#,##0\);_(&quot;$&quot;* &quot;-&quot;??_);_(@_)">
                  <c:v>41.158175489261659</c:v>
                </c:pt>
                <c:pt idx="3846" formatCode="_(&quot;$&quot;* #,##0_);_(&quot;$&quot;* \(#,##0\);_(&quot;$&quot;* &quot;-&quot;??_);_(@_)">
                  <c:v>0</c:v>
                </c:pt>
                <c:pt idx="3847" formatCode="_(&quot;$&quot;* #,##0_);_(&quot;$&quot;* \(#,##0\);_(&quot;$&quot;* &quot;-&quot;??_);_(@_)">
                  <c:v>0</c:v>
                </c:pt>
                <c:pt idx="3848" formatCode="_(&quot;$&quot;* #,##0_);_(&quot;$&quot;* \(#,##0\);_(&quot;$&quot;* &quot;-&quot;??_);_(@_)">
                  <c:v>0</c:v>
                </c:pt>
                <c:pt idx="3849" formatCode="_(&quot;$&quot;* #,##0_);_(&quot;$&quot;* \(#,##0\);_(&quot;$&quot;* &quot;-&quot;??_);_(@_)">
                  <c:v>1.8914002679045419</c:v>
                </c:pt>
                <c:pt idx="3850" formatCode="_(&quot;$&quot;* #,##0_);_(&quot;$&quot;* \(#,##0\);_(&quot;$&quot;* &quot;-&quot;??_);_(@_)">
                  <c:v>18.684732483616521</c:v>
                </c:pt>
                <c:pt idx="3851" formatCode="_(&quot;$&quot;* #,##0_);_(&quot;$&quot;* \(#,##0\);_(&quot;$&quot;* &quot;-&quot;??_);_(@_)">
                  <c:v>4.1655480286386233</c:v>
                </c:pt>
                <c:pt idx="3852" formatCode="_(&quot;$&quot;* #,##0_);_(&quot;$&quot;* \(#,##0\);_(&quot;$&quot;* &quot;-&quot;??_);_(@_)">
                  <c:v>0</c:v>
                </c:pt>
                <c:pt idx="3853" formatCode="_(&quot;$&quot;* #,##0_);_(&quot;$&quot;* \(#,##0\);_(&quot;$&quot;* &quot;-&quot;??_);_(@_)">
                  <c:v>0</c:v>
                </c:pt>
                <c:pt idx="3854" formatCode="_(&quot;$&quot;* #,##0_);_(&quot;$&quot;* \(#,##0\);_(&quot;$&quot;* &quot;-&quot;??_);_(@_)">
                  <c:v>0</c:v>
                </c:pt>
                <c:pt idx="3855" formatCode="_(&quot;$&quot;* #,##0_);_(&quot;$&quot;* \(#,##0\);_(&quot;$&quot;* &quot;-&quot;??_);_(@_)">
                  <c:v>0</c:v>
                </c:pt>
                <c:pt idx="3856" formatCode="_(&quot;$&quot;* #,##0_);_(&quot;$&quot;* \(#,##0\);_(&quot;$&quot;* &quot;-&quot;??_);_(@_)">
                  <c:v>0</c:v>
                </c:pt>
                <c:pt idx="3857" formatCode="_(&quot;$&quot;* #,##0_);_(&quot;$&quot;* \(#,##0\);_(&quot;$&quot;* &quot;-&quot;??_);_(@_)">
                  <c:v>0</c:v>
                </c:pt>
                <c:pt idx="3858" formatCode="_(&quot;$&quot;* #,##0_);_(&quot;$&quot;* \(#,##0\);_(&quot;$&quot;* &quot;-&quot;??_);_(@_)">
                  <c:v>2.3927817840460088</c:v>
                </c:pt>
                <c:pt idx="3859" formatCode="_(&quot;$&quot;* #,##0_);_(&quot;$&quot;* \(#,##0\);_(&quot;$&quot;* &quot;-&quot;??_);_(@_)">
                  <c:v>0</c:v>
                </c:pt>
                <c:pt idx="3860" formatCode="_(&quot;$&quot;* #,##0_);_(&quot;$&quot;* \(#,##0\);_(&quot;$&quot;* &quot;-&quot;??_);_(@_)">
                  <c:v>0</c:v>
                </c:pt>
                <c:pt idx="3861" formatCode="_(&quot;$&quot;* #,##0_);_(&quot;$&quot;* \(#,##0\);_(&quot;$&quot;* &quot;-&quot;??_);_(@_)">
                  <c:v>11.282662083930461</c:v>
                </c:pt>
                <c:pt idx="3862" formatCode="_(&quot;$&quot;* #,##0_);_(&quot;$&quot;* \(#,##0\);_(&quot;$&quot;* &quot;-&quot;??_);_(@_)">
                  <c:v>0</c:v>
                </c:pt>
                <c:pt idx="3863" formatCode="_(&quot;$&quot;* #,##0_);_(&quot;$&quot;* \(#,##0\);_(&quot;$&quot;* &quot;-&quot;??_);_(@_)">
                  <c:v>53.962938621549782</c:v>
                </c:pt>
                <c:pt idx="3864" formatCode="_(&quot;$&quot;* #,##0_);_(&quot;$&quot;* \(#,##0\);_(&quot;$&quot;* &quot;-&quot;??_);_(@_)">
                  <c:v>0</c:v>
                </c:pt>
                <c:pt idx="3865" formatCode="_(&quot;$&quot;* #,##0_);_(&quot;$&quot;* \(#,##0\);_(&quot;$&quot;* &quot;-&quot;??_);_(@_)">
                  <c:v>0</c:v>
                </c:pt>
                <c:pt idx="3866" formatCode="_(&quot;$&quot;* #,##0_);_(&quot;$&quot;* \(#,##0\);_(&quot;$&quot;* &quot;-&quot;??_);_(@_)">
                  <c:v>0</c:v>
                </c:pt>
                <c:pt idx="3867" formatCode="_(&quot;$&quot;* #,##0_);_(&quot;$&quot;* \(#,##0\);_(&quot;$&quot;* &quot;-&quot;??_);_(@_)">
                  <c:v>0</c:v>
                </c:pt>
                <c:pt idx="3868" formatCode="_(&quot;$&quot;* #,##0_);_(&quot;$&quot;* \(#,##0\);_(&quot;$&quot;* &quot;-&quot;??_);_(@_)">
                  <c:v>5.1779132982529434</c:v>
                </c:pt>
                <c:pt idx="3869" formatCode="_(&quot;$&quot;* #,##0_);_(&quot;$&quot;* \(#,##0\);_(&quot;$&quot;* &quot;-&quot;??_);_(@_)">
                  <c:v>0</c:v>
                </c:pt>
                <c:pt idx="3870" formatCode="_(&quot;$&quot;* #,##0_);_(&quot;$&quot;* \(#,##0\);_(&quot;$&quot;* &quot;-&quot;??_);_(@_)">
                  <c:v>17.332406673827979</c:v>
                </c:pt>
                <c:pt idx="3871" formatCode="_(&quot;$&quot;* #,##0_);_(&quot;$&quot;* \(#,##0\);_(&quot;$&quot;* &quot;-&quot;??_);_(@_)">
                  <c:v>0</c:v>
                </c:pt>
                <c:pt idx="3872" formatCode="_(&quot;$&quot;* #,##0_);_(&quot;$&quot;* \(#,##0\);_(&quot;$&quot;* &quot;-&quot;??_);_(@_)">
                  <c:v>0</c:v>
                </c:pt>
                <c:pt idx="3873" formatCode="_(&quot;$&quot;* #,##0_);_(&quot;$&quot;* \(#,##0\);_(&quot;$&quot;* &quot;-&quot;??_);_(@_)">
                  <c:v>0</c:v>
                </c:pt>
                <c:pt idx="3874" formatCode="_(&quot;$&quot;* #,##0_);_(&quot;$&quot;* \(#,##0\);_(&quot;$&quot;* &quot;-&quot;??_);_(@_)">
                  <c:v>0</c:v>
                </c:pt>
                <c:pt idx="3875" formatCode="_(&quot;$&quot;* #,##0_);_(&quot;$&quot;* \(#,##0\);_(&quot;$&quot;* &quot;-&quot;??_);_(@_)">
                  <c:v>0</c:v>
                </c:pt>
                <c:pt idx="3876" formatCode="_(&quot;$&quot;* #,##0_);_(&quot;$&quot;* \(#,##0\);_(&quot;$&quot;* &quot;-&quot;??_);_(@_)">
                  <c:v>0</c:v>
                </c:pt>
                <c:pt idx="3877" formatCode="_(&quot;$&quot;* #,##0_);_(&quot;$&quot;* \(#,##0\);_(&quot;$&quot;* &quot;-&quot;??_);_(@_)">
                  <c:v>0</c:v>
                </c:pt>
                <c:pt idx="3878" formatCode="_(&quot;$&quot;* #,##0_);_(&quot;$&quot;* \(#,##0\);_(&quot;$&quot;* &quot;-&quot;??_);_(@_)">
                  <c:v>0</c:v>
                </c:pt>
                <c:pt idx="3879" formatCode="_(&quot;$&quot;* #,##0_);_(&quot;$&quot;* \(#,##0\);_(&quot;$&quot;* &quot;-&quot;??_);_(@_)">
                  <c:v>0</c:v>
                </c:pt>
                <c:pt idx="3880" formatCode="_(&quot;$&quot;* #,##0_);_(&quot;$&quot;* \(#,##0\);_(&quot;$&quot;* &quot;-&quot;??_);_(@_)">
                  <c:v>0</c:v>
                </c:pt>
                <c:pt idx="3881" formatCode="_(&quot;$&quot;* #,##0_);_(&quot;$&quot;* \(#,##0\);_(&quot;$&quot;* &quot;-&quot;??_);_(@_)">
                  <c:v>0</c:v>
                </c:pt>
                <c:pt idx="3882" formatCode="_(&quot;$&quot;* #,##0_);_(&quot;$&quot;* \(#,##0\);_(&quot;$&quot;* &quot;-&quot;??_);_(@_)">
                  <c:v>0</c:v>
                </c:pt>
                <c:pt idx="3883" formatCode="_(&quot;$&quot;* #,##0_);_(&quot;$&quot;* \(#,##0\);_(&quot;$&quot;* &quot;-&quot;??_);_(@_)">
                  <c:v>0</c:v>
                </c:pt>
                <c:pt idx="3884" formatCode="_(&quot;$&quot;* #,##0_);_(&quot;$&quot;* \(#,##0\);_(&quot;$&quot;* &quot;-&quot;??_);_(@_)">
                  <c:v>0</c:v>
                </c:pt>
                <c:pt idx="3885" formatCode="_(&quot;$&quot;* #,##0_);_(&quot;$&quot;* \(#,##0\);_(&quot;$&quot;* &quot;-&quot;??_);_(@_)">
                  <c:v>0</c:v>
                </c:pt>
                <c:pt idx="3886" formatCode="_(&quot;$&quot;* #,##0_);_(&quot;$&quot;* \(#,##0\);_(&quot;$&quot;* &quot;-&quot;??_);_(@_)">
                  <c:v>0</c:v>
                </c:pt>
                <c:pt idx="3887" formatCode="_(&quot;$&quot;* #,##0_);_(&quot;$&quot;* \(#,##0\);_(&quot;$&quot;* &quot;-&quot;??_);_(@_)">
                  <c:v>8.8424775957182131</c:v>
                </c:pt>
                <c:pt idx="3888" formatCode="_(&quot;$&quot;* #,##0_);_(&quot;$&quot;* \(#,##0\);_(&quot;$&quot;* &quot;-&quot;??_);_(@_)">
                  <c:v>36.558360654110885</c:v>
                </c:pt>
                <c:pt idx="3889" formatCode="_(&quot;$&quot;* #,##0_);_(&quot;$&quot;* \(#,##0\);_(&quot;$&quot;* &quot;-&quot;??_);_(@_)">
                  <c:v>0</c:v>
                </c:pt>
                <c:pt idx="3890" formatCode="_(&quot;$&quot;* #,##0_);_(&quot;$&quot;* \(#,##0\);_(&quot;$&quot;* &quot;-&quot;??_);_(@_)">
                  <c:v>0</c:v>
                </c:pt>
                <c:pt idx="3891" formatCode="_(&quot;$&quot;* #,##0_);_(&quot;$&quot;* \(#,##0\);_(&quot;$&quot;* &quot;-&quot;??_);_(@_)">
                  <c:v>2.2061305818035204</c:v>
                </c:pt>
                <c:pt idx="3892" formatCode="_(&quot;$&quot;* #,##0_);_(&quot;$&quot;* \(#,##0\);_(&quot;$&quot;* &quot;-&quot;??_);_(@_)">
                  <c:v>0</c:v>
                </c:pt>
                <c:pt idx="3893" formatCode="_(&quot;$&quot;* #,##0_);_(&quot;$&quot;* \(#,##0\);_(&quot;$&quot;* &quot;-&quot;??_);_(@_)">
                  <c:v>0</c:v>
                </c:pt>
                <c:pt idx="3894" formatCode="_(&quot;$&quot;* #,##0_);_(&quot;$&quot;* \(#,##0\);_(&quot;$&quot;* &quot;-&quot;??_);_(@_)">
                  <c:v>0</c:v>
                </c:pt>
                <c:pt idx="3895" formatCode="_(&quot;$&quot;* #,##0_);_(&quot;$&quot;* \(#,##0\);_(&quot;$&quot;* &quot;-&quot;??_);_(@_)">
                  <c:v>0</c:v>
                </c:pt>
                <c:pt idx="3896" formatCode="_(&quot;$&quot;* #,##0_);_(&quot;$&quot;* \(#,##0\);_(&quot;$&quot;* &quot;-&quot;??_);_(@_)">
                  <c:v>0</c:v>
                </c:pt>
                <c:pt idx="3897" formatCode="_(&quot;$&quot;* #,##0_);_(&quot;$&quot;* \(#,##0\);_(&quot;$&quot;* &quot;-&quot;??_);_(@_)">
                  <c:v>0</c:v>
                </c:pt>
                <c:pt idx="3898" formatCode="_(&quot;$&quot;* #,##0_);_(&quot;$&quot;* \(#,##0\);_(&quot;$&quot;* &quot;-&quot;??_);_(@_)">
                  <c:v>0</c:v>
                </c:pt>
                <c:pt idx="3899" formatCode="_(&quot;$&quot;* #,##0_);_(&quot;$&quot;* \(#,##0\);_(&quot;$&quot;* &quot;-&quot;??_);_(@_)">
                  <c:v>0</c:v>
                </c:pt>
                <c:pt idx="3900" formatCode="_(&quot;$&quot;* #,##0_);_(&quot;$&quot;* \(#,##0\);_(&quot;$&quot;* &quot;-&quot;??_);_(@_)">
                  <c:v>60.947374936604938</c:v>
                </c:pt>
                <c:pt idx="3901" formatCode="_(&quot;$&quot;* #,##0_);_(&quot;$&quot;* \(#,##0\);_(&quot;$&quot;* &quot;-&quot;??_);_(@_)">
                  <c:v>0</c:v>
                </c:pt>
                <c:pt idx="3902" formatCode="_(&quot;$&quot;* #,##0_);_(&quot;$&quot;* \(#,##0\);_(&quot;$&quot;* &quot;-&quot;??_);_(@_)">
                  <c:v>0</c:v>
                </c:pt>
                <c:pt idx="3903" formatCode="_(&quot;$&quot;* #,##0_);_(&quot;$&quot;* \(#,##0\);_(&quot;$&quot;* &quot;-&quot;??_);_(@_)">
                  <c:v>0</c:v>
                </c:pt>
                <c:pt idx="3904" formatCode="_(&quot;$&quot;* #,##0_);_(&quot;$&quot;* \(#,##0\);_(&quot;$&quot;* &quot;-&quot;??_);_(@_)">
                  <c:v>0</c:v>
                </c:pt>
                <c:pt idx="3905" formatCode="_(&quot;$&quot;* #,##0_);_(&quot;$&quot;* \(#,##0\);_(&quot;$&quot;* &quot;-&quot;??_);_(@_)">
                  <c:v>13.428949282114457</c:v>
                </c:pt>
                <c:pt idx="3906" formatCode="_(&quot;$&quot;* #,##0_);_(&quot;$&quot;* \(#,##0\);_(&quot;$&quot;* &quot;-&quot;??_);_(@_)">
                  <c:v>0</c:v>
                </c:pt>
                <c:pt idx="3907" formatCode="_(&quot;$&quot;* #,##0_);_(&quot;$&quot;* \(#,##0\);_(&quot;$&quot;* &quot;-&quot;??_);_(@_)">
                  <c:v>3.1274695489804465</c:v>
                </c:pt>
                <c:pt idx="3908" formatCode="_(&quot;$&quot;* #,##0_);_(&quot;$&quot;* \(#,##0\);_(&quot;$&quot;* &quot;-&quot;??_);_(@_)">
                  <c:v>0</c:v>
                </c:pt>
                <c:pt idx="3909" formatCode="_(&quot;$&quot;* #,##0_);_(&quot;$&quot;* \(#,##0\);_(&quot;$&quot;* &quot;-&quot;??_);_(@_)">
                  <c:v>1.8335344716845248</c:v>
                </c:pt>
                <c:pt idx="3910" formatCode="_(&quot;$&quot;* #,##0_);_(&quot;$&quot;* \(#,##0\);_(&quot;$&quot;* &quot;-&quot;??_);_(@_)">
                  <c:v>0</c:v>
                </c:pt>
                <c:pt idx="3911" formatCode="_(&quot;$&quot;* #,##0_);_(&quot;$&quot;* \(#,##0\);_(&quot;$&quot;* &quot;-&quot;??_);_(@_)">
                  <c:v>0</c:v>
                </c:pt>
                <c:pt idx="3912" formatCode="_(&quot;$&quot;* #,##0_);_(&quot;$&quot;* \(#,##0\);_(&quot;$&quot;* &quot;-&quot;??_);_(@_)">
                  <c:v>0</c:v>
                </c:pt>
                <c:pt idx="3913" formatCode="_(&quot;$&quot;* #,##0_);_(&quot;$&quot;* \(#,##0\);_(&quot;$&quot;* &quot;-&quot;??_);_(@_)">
                  <c:v>0</c:v>
                </c:pt>
                <c:pt idx="3914" formatCode="_(&quot;$&quot;* #,##0_);_(&quot;$&quot;* \(#,##0\);_(&quot;$&quot;* &quot;-&quot;??_);_(@_)">
                  <c:v>0.94946984307928861</c:v>
                </c:pt>
                <c:pt idx="3915" formatCode="_(&quot;$&quot;* #,##0_);_(&quot;$&quot;* \(#,##0\);_(&quot;$&quot;* &quot;-&quot;??_);_(@_)">
                  <c:v>1.6355114653825538</c:v>
                </c:pt>
                <c:pt idx="3916" formatCode="_(&quot;$&quot;* #,##0_);_(&quot;$&quot;* \(#,##0\);_(&quot;$&quot;* &quot;-&quot;??_);_(@_)">
                  <c:v>1.0109555627024416</c:v>
                </c:pt>
                <c:pt idx="3917" formatCode="_(&quot;$&quot;* #,##0_);_(&quot;$&quot;* \(#,##0\);_(&quot;$&quot;* &quot;-&quot;??_);_(@_)">
                  <c:v>4.5160345361900012</c:v>
                </c:pt>
                <c:pt idx="3918" formatCode="_(&quot;$&quot;* #,##0_);_(&quot;$&quot;* \(#,##0\);_(&quot;$&quot;* &quot;-&quot;??_);_(@_)">
                  <c:v>0</c:v>
                </c:pt>
                <c:pt idx="3919" formatCode="_(&quot;$&quot;* #,##0_);_(&quot;$&quot;* \(#,##0\);_(&quot;$&quot;* &quot;-&quot;??_);_(@_)">
                  <c:v>0</c:v>
                </c:pt>
                <c:pt idx="3920" formatCode="_(&quot;$&quot;* #,##0_);_(&quot;$&quot;* \(#,##0\);_(&quot;$&quot;* &quot;-&quot;??_);_(@_)">
                  <c:v>5.0651837187466482</c:v>
                </c:pt>
                <c:pt idx="3921" formatCode="_(&quot;$&quot;* #,##0_);_(&quot;$&quot;* \(#,##0\);_(&quot;$&quot;* &quot;-&quot;??_);_(@_)">
                  <c:v>0</c:v>
                </c:pt>
                <c:pt idx="3922" formatCode="_(&quot;$&quot;* #,##0_);_(&quot;$&quot;* \(#,##0\);_(&quot;$&quot;* &quot;-&quot;??_);_(@_)">
                  <c:v>0</c:v>
                </c:pt>
                <c:pt idx="3923" formatCode="_(&quot;$&quot;* #,##0_);_(&quot;$&quot;* \(#,##0\);_(&quot;$&quot;* &quot;-&quot;??_);_(@_)">
                  <c:v>1.8148277354518334</c:v>
                </c:pt>
                <c:pt idx="3924" formatCode="_(&quot;$&quot;* #,##0_);_(&quot;$&quot;* \(#,##0\);_(&quot;$&quot;* &quot;-&quot;??_);_(@_)">
                  <c:v>0</c:v>
                </c:pt>
                <c:pt idx="3925" formatCode="_(&quot;$&quot;* #,##0_);_(&quot;$&quot;* \(#,##0\);_(&quot;$&quot;* &quot;-&quot;??_);_(@_)">
                  <c:v>0.56950584650695291</c:v>
                </c:pt>
                <c:pt idx="3926" formatCode="_(&quot;$&quot;* #,##0_);_(&quot;$&quot;* \(#,##0\);_(&quot;$&quot;* &quot;-&quot;??_);_(@_)">
                  <c:v>2.9091719883067979</c:v>
                </c:pt>
                <c:pt idx="3927" formatCode="_(&quot;$&quot;* #,##0_);_(&quot;$&quot;* \(#,##0\);_(&quot;$&quot;* &quot;-&quot;??_);_(@_)">
                  <c:v>0</c:v>
                </c:pt>
                <c:pt idx="3928" formatCode="_(&quot;$&quot;* #,##0_);_(&quot;$&quot;* \(#,##0\);_(&quot;$&quot;* &quot;-&quot;??_);_(@_)">
                  <c:v>87.223359005255546</c:v>
                </c:pt>
                <c:pt idx="3929" formatCode="_(&quot;$&quot;* #,##0_);_(&quot;$&quot;* \(#,##0\);_(&quot;$&quot;* &quot;-&quot;??_);_(@_)">
                  <c:v>0</c:v>
                </c:pt>
                <c:pt idx="3930" formatCode="_(&quot;$&quot;* #,##0_);_(&quot;$&quot;* \(#,##0\);_(&quot;$&quot;* &quot;-&quot;??_);_(@_)">
                  <c:v>0</c:v>
                </c:pt>
                <c:pt idx="3931" formatCode="_(&quot;$&quot;* #,##0_);_(&quot;$&quot;* \(#,##0\);_(&quot;$&quot;* &quot;-&quot;??_);_(@_)">
                  <c:v>0</c:v>
                </c:pt>
                <c:pt idx="3932" formatCode="_(&quot;$&quot;* #,##0_);_(&quot;$&quot;* \(#,##0\);_(&quot;$&quot;* &quot;-&quot;??_);_(@_)">
                  <c:v>0</c:v>
                </c:pt>
                <c:pt idx="3933" formatCode="_(&quot;$&quot;* #,##0_);_(&quot;$&quot;* \(#,##0\);_(&quot;$&quot;* &quot;-&quot;??_);_(@_)">
                  <c:v>26.721581770774161</c:v>
                </c:pt>
                <c:pt idx="3934" formatCode="_(&quot;$&quot;* #,##0_);_(&quot;$&quot;* \(#,##0\);_(&quot;$&quot;* &quot;-&quot;??_);_(@_)">
                  <c:v>0</c:v>
                </c:pt>
                <c:pt idx="3935" formatCode="_(&quot;$&quot;* #,##0_);_(&quot;$&quot;* \(#,##0\);_(&quot;$&quot;* &quot;-&quot;??_);_(@_)">
                  <c:v>8.8447477589045782</c:v>
                </c:pt>
                <c:pt idx="3936" formatCode="_(&quot;$&quot;* #,##0_);_(&quot;$&quot;* \(#,##0\);_(&quot;$&quot;* &quot;-&quot;??_);_(@_)">
                  <c:v>0</c:v>
                </c:pt>
                <c:pt idx="3937" formatCode="_(&quot;$&quot;* #,##0_);_(&quot;$&quot;* \(#,##0\);_(&quot;$&quot;* &quot;-&quot;??_);_(@_)">
                  <c:v>9.1821118388688383</c:v>
                </c:pt>
                <c:pt idx="3938" formatCode="_(&quot;$&quot;* #,##0_);_(&quot;$&quot;* \(#,##0\);_(&quot;$&quot;* &quot;-&quot;??_);_(@_)">
                  <c:v>3.9143422154285514</c:v>
                </c:pt>
                <c:pt idx="3939" formatCode="_(&quot;$&quot;* #,##0_);_(&quot;$&quot;* \(#,##0\);_(&quot;$&quot;* &quot;-&quot;??_);_(@_)">
                  <c:v>0</c:v>
                </c:pt>
                <c:pt idx="3940" formatCode="_(&quot;$&quot;* #,##0_);_(&quot;$&quot;* \(#,##0\);_(&quot;$&quot;* &quot;-&quot;??_);_(@_)">
                  <c:v>0</c:v>
                </c:pt>
                <c:pt idx="3941" formatCode="_(&quot;$&quot;* #,##0_);_(&quot;$&quot;* \(#,##0\);_(&quot;$&quot;* &quot;-&quot;??_);_(@_)">
                  <c:v>3.9998193595958891</c:v>
                </c:pt>
                <c:pt idx="3942" formatCode="_(&quot;$&quot;* #,##0_);_(&quot;$&quot;* \(#,##0\);_(&quot;$&quot;* &quot;-&quot;??_);_(@_)">
                  <c:v>1.3629602104929857</c:v>
                </c:pt>
                <c:pt idx="3943" formatCode="_(&quot;$&quot;* #,##0_);_(&quot;$&quot;* \(#,##0\);_(&quot;$&quot;* &quot;-&quot;??_);_(@_)">
                  <c:v>3.119434548976483</c:v>
                </c:pt>
                <c:pt idx="3944" formatCode="_(&quot;$&quot;* #,##0_);_(&quot;$&quot;* \(#,##0\);_(&quot;$&quot;* &quot;-&quot;??_);_(@_)">
                  <c:v>3.6701768594617445</c:v>
                </c:pt>
                <c:pt idx="3945" formatCode="_(&quot;$&quot;* #,##0_);_(&quot;$&quot;* \(#,##0\);_(&quot;$&quot;* &quot;-&quot;??_);_(@_)">
                  <c:v>0</c:v>
                </c:pt>
                <c:pt idx="3946" formatCode="_(&quot;$&quot;* #,##0_);_(&quot;$&quot;* \(#,##0\);_(&quot;$&quot;* &quot;-&quot;??_);_(@_)">
                  <c:v>0</c:v>
                </c:pt>
                <c:pt idx="3947" formatCode="_(&quot;$&quot;* #,##0_);_(&quot;$&quot;* \(#,##0\);_(&quot;$&quot;* &quot;-&quot;??_);_(@_)">
                  <c:v>0</c:v>
                </c:pt>
                <c:pt idx="3948" formatCode="_(&quot;$&quot;* #,##0_);_(&quot;$&quot;* \(#,##0\);_(&quot;$&quot;* &quot;-&quot;??_);_(@_)">
                  <c:v>0</c:v>
                </c:pt>
                <c:pt idx="3949" formatCode="_(&quot;$&quot;* #,##0_);_(&quot;$&quot;* \(#,##0\);_(&quot;$&quot;* &quot;-&quot;??_);_(@_)">
                  <c:v>6.2277177573146778</c:v>
                </c:pt>
                <c:pt idx="3950" formatCode="_(&quot;$&quot;* #,##0_);_(&quot;$&quot;* \(#,##0\);_(&quot;$&quot;* &quot;-&quot;??_);_(@_)">
                  <c:v>0</c:v>
                </c:pt>
                <c:pt idx="3951" formatCode="_(&quot;$&quot;* #,##0_);_(&quot;$&quot;* \(#,##0\);_(&quot;$&quot;* &quot;-&quot;??_);_(@_)">
                  <c:v>0</c:v>
                </c:pt>
                <c:pt idx="3952" formatCode="_(&quot;$&quot;* #,##0_);_(&quot;$&quot;* \(#,##0\);_(&quot;$&quot;* &quot;-&quot;??_);_(@_)">
                  <c:v>0</c:v>
                </c:pt>
                <c:pt idx="3953" formatCode="_(&quot;$&quot;* #,##0_);_(&quot;$&quot;* \(#,##0\);_(&quot;$&quot;* &quot;-&quot;??_);_(@_)">
                  <c:v>0</c:v>
                </c:pt>
                <c:pt idx="3954" formatCode="_(&quot;$&quot;* #,##0_);_(&quot;$&quot;* \(#,##0\);_(&quot;$&quot;* &quot;-&quot;??_);_(@_)">
                  <c:v>0</c:v>
                </c:pt>
                <c:pt idx="3955" formatCode="_(&quot;$&quot;* #,##0_);_(&quot;$&quot;* \(#,##0\);_(&quot;$&quot;* &quot;-&quot;??_);_(@_)">
                  <c:v>0</c:v>
                </c:pt>
                <c:pt idx="3956" formatCode="_(&quot;$&quot;* #,##0_);_(&quot;$&quot;* \(#,##0\);_(&quot;$&quot;* &quot;-&quot;??_);_(@_)">
                  <c:v>0</c:v>
                </c:pt>
                <c:pt idx="3957" formatCode="_(&quot;$&quot;* #,##0_);_(&quot;$&quot;* \(#,##0\);_(&quot;$&quot;* &quot;-&quot;??_);_(@_)">
                  <c:v>0</c:v>
                </c:pt>
                <c:pt idx="3958" formatCode="_(&quot;$&quot;* #,##0_);_(&quot;$&quot;* \(#,##0\);_(&quot;$&quot;* &quot;-&quot;??_);_(@_)">
                  <c:v>0</c:v>
                </c:pt>
                <c:pt idx="3959" formatCode="_(&quot;$&quot;* #,##0_);_(&quot;$&quot;* \(#,##0\);_(&quot;$&quot;* &quot;-&quot;??_);_(@_)">
                  <c:v>0</c:v>
                </c:pt>
                <c:pt idx="3960" formatCode="_(&quot;$&quot;* #,##0_);_(&quot;$&quot;* \(#,##0\);_(&quot;$&quot;* &quot;-&quot;??_);_(@_)">
                  <c:v>0</c:v>
                </c:pt>
                <c:pt idx="3961" formatCode="_(&quot;$&quot;* #,##0_);_(&quot;$&quot;* \(#,##0\);_(&quot;$&quot;* &quot;-&quot;??_);_(@_)">
                  <c:v>0</c:v>
                </c:pt>
                <c:pt idx="3962" formatCode="_(&quot;$&quot;* #,##0_);_(&quot;$&quot;* \(#,##0\);_(&quot;$&quot;* &quot;-&quot;??_);_(@_)">
                  <c:v>19.450252663101793</c:v>
                </c:pt>
                <c:pt idx="3963" formatCode="_(&quot;$&quot;* #,##0_);_(&quot;$&quot;* \(#,##0\);_(&quot;$&quot;* &quot;-&quot;??_);_(@_)">
                  <c:v>7.3505630074564783</c:v>
                </c:pt>
                <c:pt idx="3964" formatCode="_(&quot;$&quot;* #,##0_);_(&quot;$&quot;* \(#,##0\);_(&quot;$&quot;* &quot;-&quot;??_);_(@_)">
                  <c:v>0</c:v>
                </c:pt>
                <c:pt idx="3965" formatCode="_(&quot;$&quot;* #,##0_);_(&quot;$&quot;* \(#,##0\);_(&quot;$&quot;* &quot;-&quot;??_);_(@_)">
                  <c:v>0</c:v>
                </c:pt>
                <c:pt idx="3966" formatCode="_(&quot;$&quot;* #,##0_);_(&quot;$&quot;* \(#,##0\);_(&quot;$&quot;* &quot;-&quot;??_);_(@_)">
                  <c:v>9.321652140360964</c:v>
                </c:pt>
                <c:pt idx="3967" formatCode="_(&quot;$&quot;* #,##0_);_(&quot;$&quot;* \(#,##0\);_(&quot;$&quot;* &quot;-&quot;??_);_(@_)">
                  <c:v>107.04971623888243</c:v>
                </c:pt>
                <c:pt idx="3968" formatCode="_(&quot;$&quot;* #,##0_);_(&quot;$&quot;* \(#,##0\);_(&quot;$&quot;* &quot;-&quot;??_);_(@_)">
                  <c:v>0</c:v>
                </c:pt>
                <c:pt idx="3969" formatCode="_(&quot;$&quot;* #,##0_);_(&quot;$&quot;* \(#,##0\);_(&quot;$&quot;* &quot;-&quot;??_);_(@_)">
                  <c:v>0</c:v>
                </c:pt>
                <c:pt idx="3970" formatCode="_(&quot;$&quot;* #,##0_);_(&quot;$&quot;* \(#,##0\);_(&quot;$&quot;* &quot;-&quot;??_);_(@_)">
                  <c:v>0</c:v>
                </c:pt>
                <c:pt idx="3971" formatCode="_(&quot;$&quot;* #,##0_);_(&quot;$&quot;* \(#,##0\);_(&quot;$&quot;* &quot;-&quot;??_);_(@_)">
                  <c:v>0</c:v>
                </c:pt>
                <c:pt idx="3972" formatCode="_(&quot;$&quot;* #,##0_);_(&quot;$&quot;* \(#,##0\);_(&quot;$&quot;* &quot;-&quot;??_);_(@_)">
                  <c:v>0</c:v>
                </c:pt>
                <c:pt idx="3973" formatCode="_(&quot;$&quot;* #,##0_);_(&quot;$&quot;* \(#,##0\);_(&quot;$&quot;* &quot;-&quot;??_);_(@_)">
                  <c:v>8.7526747980532509</c:v>
                </c:pt>
                <c:pt idx="3974" formatCode="_(&quot;$&quot;* #,##0_);_(&quot;$&quot;* \(#,##0\);_(&quot;$&quot;* &quot;-&quot;??_);_(@_)">
                  <c:v>0</c:v>
                </c:pt>
                <c:pt idx="3975" formatCode="_(&quot;$&quot;* #,##0_);_(&quot;$&quot;* \(#,##0\);_(&quot;$&quot;* &quot;-&quot;??_);_(@_)">
                  <c:v>2.7091377190967787</c:v>
                </c:pt>
                <c:pt idx="3976" formatCode="_(&quot;$&quot;* #,##0_);_(&quot;$&quot;* \(#,##0\);_(&quot;$&quot;* &quot;-&quot;??_);_(@_)">
                  <c:v>0</c:v>
                </c:pt>
                <c:pt idx="3977" formatCode="_(&quot;$&quot;* #,##0_);_(&quot;$&quot;* \(#,##0\);_(&quot;$&quot;* &quot;-&quot;??_);_(@_)">
                  <c:v>0</c:v>
                </c:pt>
                <c:pt idx="3978" formatCode="_(&quot;$&quot;* #,##0_);_(&quot;$&quot;* \(#,##0\);_(&quot;$&quot;* &quot;-&quot;??_);_(@_)">
                  <c:v>0</c:v>
                </c:pt>
                <c:pt idx="3979" formatCode="_(&quot;$&quot;* #,##0_);_(&quot;$&quot;* \(#,##0\);_(&quot;$&quot;* &quot;-&quot;??_);_(@_)">
                  <c:v>0</c:v>
                </c:pt>
                <c:pt idx="3980" formatCode="_(&quot;$&quot;* #,##0_);_(&quot;$&quot;* \(#,##0\);_(&quot;$&quot;* &quot;-&quot;??_);_(@_)">
                  <c:v>0</c:v>
                </c:pt>
                <c:pt idx="3981" formatCode="_(&quot;$&quot;* #,##0_);_(&quot;$&quot;* \(#,##0\);_(&quot;$&quot;* &quot;-&quot;??_);_(@_)">
                  <c:v>24.928536890976336</c:v>
                </c:pt>
                <c:pt idx="3982" formatCode="_(&quot;$&quot;* #,##0_);_(&quot;$&quot;* \(#,##0\);_(&quot;$&quot;* &quot;-&quot;??_);_(@_)">
                  <c:v>0</c:v>
                </c:pt>
                <c:pt idx="3983" formatCode="_(&quot;$&quot;* #,##0_);_(&quot;$&quot;* \(#,##0\);_(&quot;$&quot;* &quot;-&quot;??_);_(@_)">
                  <c:v>0</c:v>
                </c:pt>
                <c:pt idx="3984" formatCode="_(&quot;$&quot;* #,##0_);_(&quot;$&quot;* \(#,##0\);_(&quot;$&quot;* &quot;-&quot;??_);_(@_)">
                  <c:v>0</c:v>
                </c:pt>
                <c:pt idx="3985" formatCode="_(&quot;$&quot;* #,##0_);_(&quot;$&quot;* \(#,##0\);_(&quot;$&quot;* &quot;-&quot;??_);_(@_)">
                  <c:v>0</c:v>
                </c:pt>
                <c:pt idx="3986" formatCode="_(&quot;$&quot;* #,##0_);_(&quot;$&quot;* \(#,##0\);_(&quot;$&quot;* &quot;-&quot;??_);_(@_)">
                  <c:v>3.3141865644411133</c:v>
                </c:pt>
                <c:pt idx="3987" formatCode="_(&quot;$&quot;* #,##0_);_(&quot;$&quot;* \(#,##0\);_(&quot;$&quot;* &quot;-&quot;??_);_(@_)">
                  <c:v>0</c:v>
                </c:pt>
                <c:pt idx="3988" formatCode="_(&quot;$&quot;* #,##0_);_(&quot;$&quot;* \(#,##0\);_(&quot;$&quot;* &quot;-&quot;??_);_(@_)">
                  <c:v>0</c:v>
                </c:pt>
                <c:pt idx="3989" formatCode="_(&quot;$&quot;* #,##0_);_(&quot;$&quot;* \(#,##0\);_(&quot;$&quot;* &quot;-&quot;??_);_(@_)">
                  <c:v>0</c:v>
                </c:pt>
                <c:pt idx="3990" formatCode="_(&quot;$&quot;* #,##0_);_(&quot;$&quot;* \(#,##0\);_(&quot;$&quot;* &quot;-&quot;??_);_(@_)">
                  <c:v>0</c:v>
                </c:pt>
                <c:pt idx="3991" formatCode="_(&quot;$&quot;* #,##0_);_(&quot;$&quot;* \(#,##0\);_(&quot;$&quot;* &quot;-&quot;??_);_(@_)">
                  <c:v>6.839459486466188</c:v>
                </c:pt>
                <c:pt idx="3992" formatCode="_(&quot;$&quot;* #,##0_);_(&quot;$&quot;* \(#,##0\);_(&quot;$&quot;* &quot;-&quot;??_);_(@_)">
                  <c:v>0</c:v>
                </c:pt>
                <c:pt idx="3993" formatCode="_(&quot;$&quot;* #,##0_);_(&quot;$&quot;* \(#,##0\);_(&quot;$&quot;* &quot;-&quot;??_);_(@_)">
                  <c:v>0</c:v>
                </c:pt>
                <c:pt idx="3994" formatCode="_(&quot;$&quot;* #,##0_);_(&quot;$&quot;* \(#,##0\);_(&quot;$&quot;* &quot;-&quot;??_);_(@_)">
                  <c:v>0</c:v>
                </c:pt>
                <c:pt idx="3995" formatCode="_(&quot;$&quot;* #,##0_);_(&quot;$&quot;* \(#,##0\);_(&quot;$&quot;* &quot;-&quot;??_);_(@_)">
                  <c:v>17.676946390222355</c:v>
                </c:pt>
                <c:pt idx="3996" formatCode="_(&quot;$&quot;* #,##0_);_(&quot;$&quot;* \(#,##0\);_(&quot;$&quot;* &quot;-&quot;??_);_(@_)">
                  <c:v>2.6110416613082297</c:v>
                </c:pt>
                <c:pt idx="3997" formatCode="_(&quot;$&quot;* #,##0_);_(&quot;$&quot;* \(#,##0\);_(&quot;$&quot;* &quot;-&quot;??_);_(@_)">
                  <c:v>0</c:v>
                </c:pt>
                <c:pt idx="3998" formatCode="_(&quot;$&quot;* #,##0_);_(&quot;$&quot;* \(#,##0\);_(&quot;$&quot;* &quot;-&quot;??_);_(@_)">
                  <c:v>71.13182528946723</c:v>
                </c:pt>
                <c:pt idx="3999" formatCode="_(&quot;$&quot;* #,##0_);_(&quot;$&quot;* \(#,##0\);_(&quot;$&quot;* &quot;-&quot;??_);_(@_)">
                  <c:v>80.0509011936619</c:v>
                </c:pt>
                <c:pt idx="4000" formatCode="_(&quot;$&quot;* #,##0_);_(&quot;$&quot;* \(#,##0\);_(&quot;$&quot;* &quot;-&quot;??_);_(@_)">
                  <c:v>0</c:v>
                </c:pt>
                <c:pt idx="4001" formatCode="_(&quot;$&quot;* #,##0_);_(&quot;$&quot;* \(#,##0\);_(&quot;$&quot;* &quot;-&quot;??_);_(@_)">
                  <c:v>0</c:v>
                </c:pt>
                <c:pt idx="4002" formatCode="_(&quot;$&quot;* #,##0_);_(&quot;$&quot;* \(#,##0\);_(&quot;$&quot;* &quot;-&quot;??_);_(@_)">
                  <c:v>4.106239143683089</c:v>
                </c:pt>
                <c:pt idx="4003" formatCode="_(&quot;$&quot;* #,##0_);_(&quot;$&quot;* \(#,##0\);_(&quot;$&quot;* &quot;-&quot;??_);_(@_)">
                  <c:v>0</c:v>
                </c:pt>
                <c:pt idx="4004" formatCode="_(&quot;$&quot;* #,##0_);_(&quot;$&quot;* \(#,##0\);_(&quot;$&quot;* &quot;-&quot;??_);_(@_)">
                  <c:v>0</c:v>
                </c:pt>
                <c:pt idx="4005" formatCode="_(&quot;$&quot;* #,##0_);_(&quot;$&quot;* \(#,##0\);_(&quot;$&quot;* &quot;-&quot;??_);_(@_)">
                  <c:v>12.752169003704108</c:v>
                </c:pt>
                <c:pt idx="4006" formatCode="_(&quot;$&quot;* #,##0_);_(&quot;$&quot;* \(#,##0\);_(&quot;$&quot;* &quot;-&quot;??_);_(@_)">
                  <c:v>3.4162975473258412</c:v>
                </c:pt>
                <c:pt idx="4007" formatCode="_(&quot;$&quot;* #,##0_);_(&quot;$&quot;* \(#,##0\);_(&quot;$&quot;* &quot;-&quot;??_);_(@_)">
                  <c:v>8.9881772503277819</c:v>
                </c:pt>
                <c:pt idx="4008" formatCode="_(&quot;$&quot;* #,##0_);_(&quot;$&quot;* \(#,##0\);_(&quot;$&quot;* &quot;-&quot;??_);_(@_)">
                  <c:v>0</c:v>
                </c:pt>
                <c:pt idx="4009" formatCode="_(&quot;$&quot;* #,##0_);_(&quot;$&quot;* \(#,##0\);_(&quot;$&quot;* &quot;-&quot;??_);_(@_)">
                  <c:v>0</c:v>
                </c:pt>
                <c:pt idx="4010" formatCode="_(&quot;$&quot;* #,##0_);_(&quot;$&quot;* \(#,##0\);_(&quot;$&quot;* &quot;-&quot;??_);_(@_)">
                  <c:v>0</c:v>
                </c:pt>
                <c:pt idx="4011" formatCode="_(&quot;$&quot;* #,##0_);_(&quot;$&quot;* \(#,##0\);_(&quot;$&quot;* &quot;-&quot;??_);_(@_)">
                  <c:v>0</c:v>
                </c:pt>
                <c:pt idx="4012" formatCode="_(&quot;$&quot;* #,##0_);_(&quot;$&quot;* \(#,##0\);_(&quot;$&quot;* &quot;-&quot;??_);_(@_)">
                  <c:v>1.72388123153896</c:v>
                </c:pt>
                <c:pt idx="4013" formatCode="_(&quot;$&quot;* #,##0_);_(&quot;$&quot;* \(#,##0\);_(&quot;$&quot;* &quot;-&quot;??_);_(@_)">
                  <c:v>4.807273989503944</c:v>
                </c:pt>
                <c:pt idx="4014" formatCode="_(&quot;$&quot;* #,##0_);_(&quot;$&quot;* \(#,##0\);_(&quot;$&quot;* &quot;-&quot;??_);_(@_)">
                  <c:v>0</c:v>
                </c:pt>
                <c:pt idx="4015" formatCode="_(&quot;$&quot;* #,##0_);_(&quot;$&quot;* \(#,##0\);_(&quot;$&quot;* &quot;-&quot;??_);_(@_)">
                  <c:v>0</c:v>
                </c:pt>
                <c:pt idx="4016" formatCode="_(&quot;$&quot;* #,##0_);_(&quot;$&quot;* \(#,##0\);_(&quot;$&quot;* &quot;-&quot;??_);_(@_)">
                  <c:v>3.3478182215771941</c:v>
                </c:pt>
                <c:pt idx="4017" formatCode="_(&quot;$&quot;* #,##0_);_(&quot;$&quot;* \(#,##0\);_(&quot;$&quot;* &quot;-&quot;??_);_(@_)">
                  <c:v>0</c:v>
                </c:pt>
                <c:pt idx="4018" formatCode="_(&quot;$&quot;* #,##0_);_(&quot;$&quot;* \(#,##0\);_(&quot;$&quot;* &quot;-&quot;??_);_(@_)">
                  <c:v>0</c:v>
                </c:pt>
                <c:pt idx="4019" formatCode="_(&quot;$&quot;* #,##0_);_(&quot;$&quot;* \(#,##0\);_(&quot;$&quot;* &quot;-&quot;??_);_(@_)">
                  <c:v>0</c:v>
                </c:pt>
                <c:pt idx="4020" formatCode="_(&quot;$&quot;* #,##0_);_(&quot;$&quot;* \(#,##0\);_(&quot;$&quot;* &quot;-&quot;??_);_(@_)">
                  <c:v>0</c:v>
                </c:pt>
                <c:pt idx="4021" formatCode="_(&quot;$&quot;* #,##0_);_(&quot;$&quot;* \(#,##0\);_(&quot;$&quot;* &quot;-&quot;??_);_(@_)">
                  <c:v>0</c:v>
                </c:pt>
                <c:pt idx="4022" formatCode="_(&quot;$&quot;* #,##0_);_(&quot;$&quot;* \(#,##0\);_(&quot;$&quot;* &quot;-&quot;??_);_(@_)">
                  <c:v>6.6261483278781625</c:v>
                </c:pt>
                <c:pt idx="4023" formatCode="_(&quot;$&quot;* #,##0_);_(&quot;$&quot;* \(#,##0\);_(&quot;$&quot;* &quot;-&quot;??_);_(@_)">
                  <c:v>42.565426180411954</c:v>
                </c:pt>
                <c:pt idx="4024" formatCode="_(&quot;$&quot;* #,##0_);_(&quot;$&quot;* \(#,##0\);_(&quot;$&quot;* &quot;-&quot;??_);_(@_)">
                  <c:v>14.330689995553392</c:v>
                </c:pt>
                <c:pt idx="4025" formatCode="_(&quot;$&quot;* #,##0_);_(&quot;$&quot;* \(#,##0\);_(&quot;$&quot;* &quot;-&quot;??_);_(@_)">
                  <c:v>0</c:v>
                </c:pt>
                <c:pt idx="4026" formatCode="_(&quot;$&quot;* #,##0_);_(&quot;$&quot;* \(#,##0\);_(&quot;$&quot;* &quot;-&quot;??_);_(@_)">
                  <c:v>0</c:v>
                </c:pt>
                <c:pt idx="4027" formatCode="_(&quot;$&quot;* #,##0_);_(&quot;$&quot;* \(#,##0\);_(&quot;$&quot;* &quot;-&quot;??_);_(@_)">
                  <c:v>0</c:v>
                </c:pt>
                <c:pt idx="4028" formatCode="_(&quot;$&quot;* #,##0_);_(&quot;$&quot;* \(#,##0\);_(&quot;$&quot;* &quot;-&quot;??_);_(@_)">
                  <c:v>3.9143067336257675</c:v>
                </c:pt>
                <c:pt idx="4029" formatCode="_(&quot;$&quot;* #,##0_);_(&quot;$&quot;* \(#,##0\);_(&quot;$&quot;* &quot;-&quot;??_);_(@_)">
                  <c:v>0</c:v>
                </c:pt>
                <c:pt idx="4030" formatCode="_(&quot;$&quot;* #,##0_);_(&quot;$&quot;* \(#,##0\);_(&quot;$&quot;* &quot;-&quot;??_);_(@_)">
                  <c:v>4.0237919812811009</c:v>
                </c:pt>
                <c:pt idx="4031" formatCode="_(&quot;$&quot;* #,##0_);_(&quot;$&quot;* \(#,##0\);_(&quot;$&quot;* &quot;-&quot;??_);_(@_)">
                  <c:v>3.4757914263561243</c:v>
                </c:pt>
                <c:pt idx="4032" formatCode="_(&quot;$&quot;* #,##0_);_(&quot;$&quot;* \(#,##0\);_(&quot;$&quot;* &quot;-&quot;??_);_(@_)">
                  <c:v>0</c:v>
                </c:pt>
                <c:pt idx="4033" formatCode="_(&quot;$&quot;* #,##0_);_(&quot;$&quot;* \(#,##0\);_(&quot;$&quot;* &quot;-&quot;??_);_(@_)">
                  <c:v>0</c:v>
                </c:pt>
                <c:pt idx="4034" formatCode="_(&quot;$&quot;* #,##0_);_(&quot;$&quot;* \(#,##0\);_(&quot;$&quot;* &quot;-&quot;??_);_(@_)">
                  <c:v>51.68886311018673</c:v>
                </c:pt>
                <c:pt idx="4035" formatCode="_(&quot;$&quot;* #,##0_);_(&quot;$&quot;* \(#,##0\);_(&quot;$&quot;* &quot;-&quot;??_);_(@_)">
                  <c:v>0</c:v>
                </c:pt>
                <c:pt idx="4036" formatCode="_(&quot;$&quot;* #,##0_);_(&quot;$&quot;* \(#,##0\);_(&quot;$&quot;* &quot;-&quot;??_);_(@_)">
                  <c:v>0</c:v>
                </c:pt>
                <c:pt idx="4037" formatCode="_(&quot;$&quot;* #,##0_);_(&quot;$&quot;* \(#,##0\);_(&quot;$&quot;* &quot;-&quot;??_);_(@_)">
                  <c:v>0</c:v>
                </c:pt>
                <c:pt idx="4038" formatCode="_(&quot;$&quot;* #,##0_);_(&quot;$&quot;* \(#,##0\);_(&quot;$&quot;* &quot;-&quot;??_);_(@_)">
                  <c:v>0</c:v>
                </c:pt>
                <c:pt idx="4039" formatCode="_(&quot;$&quot;* #,##0_);_(&quot;$&quot;* \(#,##0\);_(&quot;$&quot;* &quot;-&quot;??_);_(@_)">
                  <c:v>0</c:v>
                </c:pt>
                <c:pt idx="4040" formatCode="_(&quot;$&quot;* #,##0_);_(&quot;$&quot;* \(#,##0\);_(&quot;$&quot;* &quot;-&quot;??_);_(@_)">
                  <c:v>29.734301672234555</c:v>
                </c:pt>
                <c:pt idx="4041" formatCode="_(&quot;$&quot;* #,##0_);_(&quot;$&quot;* \(#,##0\);_(&quot;$&quot;* &quot;-&quot;??_);_(@_)">
                  <c:v>0</c:v>
                </c:pt>
                <c:pt idx="4042" formatCode="_(&quot;$&quot;* #,##0_);_(&quot;$&quot;* \(#,##0\);_(&quot;$&quot;* &quot;-&quot;??_);_(@_)">
                  <c:v>0</c:v>
                </c:pt>
                <c:pt idx="4043" formatCode="_(&quot;$&quot;* #,##0_);_(&quot;$&quot;* \(#,##0\);_(&quot;$&quot;* &quot;-&quot;??_);_(@_)">
                  <c:v>1.7511676350320673</c:v>
                </c:pt>
                <c:pt idx="4044" formatCode="_(&quot;$&quot;* #,##0_);_(&quot;$&quot;* \(#,##0\);_(&quot;$&quot;* &quot;-&quot;??_);_(@_)">
                  <c:v>0</c:v>
                </c:pt>
                <c:pt idx="4045" formatCode="_(&quot;$&quot;* #,##0_);_(&quot;$&quot;* \(#,##0\);_(&quot;$&quot;* &quot;-&quot;??_);_(@_)">
                  <c:v>0</c:v>
                </c:pt>
                <c:pt idx="4046" formatCode="_(&quot;$&quot;* #,##0_);_(&quot;$&quot;* \(#,##0\);_(&quot;$&quot;* &quot;-&quot;??_);_(@_)">
                  <c:v>0</c:v>
                </c:pt>
                <c:pt idx="4047" formatCode="_(&quot;$&quot;* #,##0_);_(&quot;$&quot;* \(#,##0\);_(&quot;$&quot;* &quot;-&quot;??_);_(@_)">
                  <c:v>0</c:v>
                </c:pt>
                <c:pt idx="4048" formatCode="_(&quot;$&quot;* #,##0_);_(&quot;$&quot;* \(#,##0\);_(&quot;$&quot;* &quot;-&quot;??_);_(@_)">
                  <c:v>49.153496691477763</c:v>
                </c:pt>
                <c:pt idx="4049" formatCode="_(&quot;$&quot;* #,##0_);_(&quot;$&quot;* \(#,##0\);_(&quot;$&quot;* &quot;-&quot;??_);_(@_)">
                  <c:v>0</c:v>
                </c:pt>
                <c:pt idx="4050" formatCode="_(&quot;$&quot;* #,##0_);_(&quot;$&quot;* \(#,##0\);_(&quot;$&quot;* &quot;-&quot;??_);_(@_)">
                  <c:v>0</c:v>
                </c:pt>
                <c:pt idx="4051" formatCode="_(&quot;$&quot;* #,##0_);_(&quot;$&quot;* \(#,##0\);_(&quot;$&quot;* &quot;-&quot;??_);_(@_)">
                  <c:v>1.5602831506805528</c:v>
                </c:pt>
                <c:pt idx="4052" formatCode="_(&quot;$&quot;* #,##0_);_(&quot;$&quot;* \(#,##0\);_(&quot;$&quot;* &quot;-&quot;??_);_(@_)">
                  <c:v>0</c:v>
                </c:pt>
                <c:pt idx="4053" formatCode="_(&quot;$&quot;* #,##0_);_(&quot;$&quot;* \(#,##0\);_(&quot;$&quot;* &quot;-&quot;??_);_(@_)">
                  <c:v>0</c:v>
                </c:pt>
                <c:pt idx="4054" formatCode="_(&quot;$&quot;* #,##0_);_(&quot;$&quot;* \(#,##0\);_(&quot;$&quot;* &quot;-&quot;??_);_(@_)">
                  <c:v>0</c:v>
                </c:pt>
                <c:pt idx="4055" formatCode="_(&quot;$&quot;* #,##0_);_(&quot;$&quot;* \(#,##0\);_(&quot;$&quot;* &quot;-&quot;??_);_(@_)">
                  <c:v>51.649939634060125</c:v>
                </c:pt>
                <c:pt idx="4056" formatCode="_(&quot;$&quot;* #,##0_);_(&quot;$&quot;* \(#,##0\);_(&quot;$&quot;* &quot;-&quot;??_);_(@_)">
                  <c:v>2.1915013829185286</c:v>
                </c:pt>
                <c:pt idx="4057" formatCode="_(&quot;$&quot;* #,##0_);_(&quot;$&quot;* \(#,##0\);_(&quot;$&quot;* &quot;-&quot;??_);_(@_)">
                  <c:v>0</c:v>
                </c:pt>
                <c:pt idx="4058" formatCode="_(&quot;$&quot;* #,##0_);_(&quot;$&quot;* \(#,##0\);_(&quot;$&quot;* &quot;-&quot;??_);_(@_)">
                  <c:v>0</c:v>
                </c:pt>
                <c:pt idx="4059" formatCode="_(&quot;$&quot;* #,##0_);_(&quot;$&quot;* \(#,##0\);_(&quot;$&quot;* &quot;-&quot;??_);_(@_)">
                  <c:v>0</c:v>
                </c:pt>
                <c:pt idx="4060" formatCode="_(&quot;$&quot;* #,##0_);_(&quot;$&quot;* \(#,##0\);_(&quot;$&quot;* &quot;-&quot;??_);_(@_)">
                  <c:v>0</c:v>
                </c:pt>
                <c:pt idx="4061" formatCode="_(&quot;$&quot;* #,##0_);_(&quot;$&quot;* \(#,##0\);_(&quot;$&quot;* &quot;-&quot;??_);_(@_)">
                  <c:v>6.3325888482954973</c:v>
                </c:pt>
                <c:pt idx="4062" formatCode="_(&quot;$&quot;* #,##0_);_(&quot;$&quot;* \(#,##0\);_(&quot;$&quot;* &quot;-&quot;??_);_(@_)">
                  <c:v>0</c:v>
                </c:pt>
                <c:pt idx="4063" formatCode="_(&quot;$&quot;* #,##0_);_(&quot;$&quot;* \(#,##0\);_(&quot;$&quot;* &quot;-&quot;??_);_(@_)">
                  <c:v>0</c:v>
                </c:pt>
                <c:pt idx="4064" formatCode="_(&quot;$&quot;* #,##0_);_(&quot;$&quot;* \(#,##0\);_(&quot;$&quot;* &quot;-&quot;??_);_(@_)">
                  <c:v>0</c:v>
                </c:pt>
                <c:pt idx="4065" formatCode="_(&quot;$&quot;* #,##0_);_(&quot;$&quot;* \(#,##0\);_(&quot;$&quot;* &quot;-&quot;??_);_(@_)">
                  <c:v>0</c:v>
                </c:pt>
                <c:pt idx="4066" formatCode="_(&quot;$&quot;* #,##0_);_(&quot;$&quot;* \(#,##0\);_(&quot;$&quot;* &quot;-&quot;??_);_(@_)">
                  <c:v>0</c:v>
                </c:pt>
                <c:pt idx="4067" formatCode="_(&quot;$&quot;* #,##0_);_(&quot;$&quot;* \(#,##0\);_(&quot;$&quot;* &quot;-&quot;??_);_(@_)">
                  <c:v>0</c:v>
                </c:pt>
                <c:pt idx="4068" formatCode="_(&quot;$&quot;* #,##0_);_(&quot;$&quot;* \(#,##0\);_(&quot;$&quot;* &quot;-&quot;??_);_(@_)">
                  <c:v>0</c:v>
                </c:pt>
                <c:pt idx="4069" formatCode="_(&quot;$&quot;* #,##0_);_(&quot;$&quot;* \(#,##0\);_(&quot;$&quot;* &quot;-&quot;??_);_(@_)">
                  <c:v>0</c:v>
                </c:pt>
                <c:pt idx="4070" formatCode="_(&quot;$&quot;* #,##0_);_(&quot;$&quot;* \(#,##0\);_(&quot;$&quot;* &quot;-&quot;??_);_(@_)">
                  <c:v>0</c:v>
                </c:pt>
                <c:pt idx="4071" formatCode="_(&quot;$&quot;* #,##0_);_(&quot;$&quot;* \(#,##0\);_(&quot;$&quot;* &quot;-&quot;??_);_(@_)">
                  <c:v>11.370683684106927</c:v>
                </c:pt>
                <c:pt idx="4072" formatCode="_(&quot;$&quot;* #,##0_);_(&quot;$&quot;* \(#,##0\);_(&quot;$&quot;* &quot;-&quot;??_);_(@_)">
                  <c:v>2.6464327494118129</c:v>
                </c:pt>
                <c:pt idx="4073" formatCode="_(&quot;$&quot;* #,##0_);_(&quot;$&quot;* \(#,##0\);_(&quot;$&quot;* &quot;-&quot;??_);_(@_)">
                  <c:v>90.077748853131524</c:v>
                </c:pt>
                <c:pt idx="4074" formatCode="_(&quot;$&quot;* #,##0_);_(&quot;$&quot;* \(#,##0\);_(&quot;$&quot;* &quot;-&quot;??_);_(@_)">
                  <c:v>0</c:v>
                </c:pt>
                <c:pt idx="4075" formatCode="_(&quot;$&quot;* #,##0_);_(&quot;$&quot;* \(#,##0\);_(&quot;$&quot;* &quot;-&quot;??_);_(@_)">
                  <c:v>0</c:v>
                </c:pt>
                <c:pt idx="4076" formatCode="_(&quot;$&quot;* #,##0_);_(&quot;$&quot;* \(#,##0\);_(&quot;$&quot;* &quot;-&quot;??_);_(@_)">
                  <c:v>3.8623834661269862</c:v>
                </c:pt>
                <c:pt idx="4077" formatCode="_(&quot;$&quot;* #,##0_);_(&quot;$&quot;* \(#,##0\);_(&quot;$&quot;* &quot;-&quot;??_);_(@_)">
                  <c:v>9.073051370210484</c:v>
                </c:pt>
                <c:pt idx="4078" formatCode="_(&quot;$&quot;* #,##0_);_(&quot;$&quot;* \(#,##0\);_(&quot;$&quot;* &quot;-&quot;??_);_(@_)">
                  <c:v>0</c:v>
                </c:pt>
                <c:pt idx="4079" formatCode="_(&quot;$&quot;* #,##0_);_(&quot;$&quot;* \(#,##0\);_(&quot;$&quot;* &quot;-&quot;??_);_(@_)">
                  <c:v>0</c:v>
                </c:pt>
                <c:pt idx="4080" formatCode="_(&quot;$&quot;* #,##0_);_(&quot;$&quot;* \(#,##0\);_(&quot;$&quot;* &quot;-&quot;??_);_(@_)">
                  <c:v>14.942482579734961</c:v>
                </c:pt>
                <c:pt idx="4081" formatCode="_(&quot;$&quot;* #,##0_);_(&quot;$&quot;* \(#,##0\);_(&quot;$&quot;* &quot;-&quot;??_);_(@_)">
                  <c:v>0</c:v>
                </c:pt>
                <c:pt idx="4082" formatCode="_(&quot;$&quot;* #,##0_);_(&quot;$&quot;* \(#,##0\);_(&quot;$&quot;* &quot;-&quot;??_);_(@_)">
                  <c:v>0</c:v>
                </c:pt>
                <c:pt idx="4083" formatCode="_(&quot;$&quot;* #,##0_);_(&quot;$&quot;* \(#,##0\);_(&quot;$&quot;* &quot;-&quot;??_);_(@_)">
                  <c:v>0</c:v>
                </c:pt>
                <c:pt idx="4084" formatCode="_(&quot;$&quot;* #,##0_);_(&quot;$&quot;* \(#,##0\);_(&quot;$&quot;* &quot;-&quot;??_);_(@_)">
                  <c:v>0</c:v>
                </c:pt>
                <c:pt idx="4085" formatCode="_(&quot;$&quot;* #,##0_);_(&quot;$&quot;* \(#,##0\);_(&quot;$&quot;* &quot;-&quot;??_);_(@_)">
                  <c:v>3.9303800842684065</c:v>
                </c:pt>
                <c:pt idx="4086" formatCode="_(&quot;$&quot;* #,##0_);_(&quot;$&quot;* \(#,##0\);_(&quot;$&quot;* &quot;-&quot;??_);_(@_)">
                  <c:v>0</c:v>
                </c:pt>
                <c:pt idx="4087" formatCode="_(&quot;$&quot;* #,##0_);_(&quot;$&quot;* \(#,##0\);_(&quot;$&quot;* &quot;-&quot;??_);_(@_)">
                  <c:v>0</c:v>
                </c:pt>
                <c:pt idx="4088" formatCode="_(&quot;$&quot;* #,##0_);_(&quot;$&quot;* \(#,##0\);_(&quot;$&quot;* &quot;-&quot;??_);_(@_)">
                  <c:v>0</c:v>
                </c:pt>
                <c:pt idx="4089" formatCode="_(&quot;$&quot;* #,##0_);_(&quot;$&quot;* \(#,##0\);_(&quot;$&quot;* &quot;-&quot;??_);_(@_)">
                  <c:v>0</c:v>
                </c:pt>
                <c:pt idx="4090" formatCode="_(&quot;$&quot;* #,##0_);_(&quot;$&quot;* \(#,##0\);_(&quot;$&quot;* &quot;-&quot;??_);_(@_)">
                  <c:v>0</c:v>
                </c:pt>
                <c:pt idx="4091" formatCode="_(&quot;$&quot;* #,##0_);_(&quot;$&quot;* \(#,##0\);_(&quot;$&quot;* &quot;-&quot;??_);_(@_)">
                  <c:v>0</c:v>
                </c:pt>
                <c:pt idx="4092" formatCode="_(&quot;$&quot;* #,##0_);_(&quot;$&quot;* \(#,##0\);_(&quot;$&quot;* &quot;-&quot;??_);_(@_)">
                  <c:v>0</c:v>
                </c:pt>
                <c:pt idx="4093" formatCode="_(&quot;$&quot;* #,##0_);_(&quot;$&quot;* \(#,##0\);_(&quot;$&quot;* &quot;-&quot;??_);_(@_)">
                  <c:v>0</c:v>
                </c:pt>
                <c:pt idx="4094" formatCode="_(&quot;$&quot;* #,##0_);_(&quot;$&quot;* \(#,##0\);_(&quot;$&quot;* &quot;-&quot;??_);_(@_)">
                  <c:v>0</c:v>
                </c:pt>
                <c:pt idx="4095" formatCode="_(&quot;$&quot;* #,##0_);_(&quot;$&quot;* \(#,##0\);_(&quot;$&quot;* &quot;-&quot;??_);_(@_)">
                  <c:v>0</c:v>
                </c:pt>
                <c:pt idx="4096" formatCode="_(&quot;$&quot;* #,##0_);_(&quot;$&quot;* \(#,##0\);_(&quot;$&quot;* &quot;-&quot;??_);_(@_)">
                  <c:v>0</c:v>
                </c:pt>
                <c:pt idx="4097" formatCode="_(&quot;$&quot;* #,##0_);_(&quot;$&quot;* \(#,##0\);_(&quot;$&quot;* &quot;-&quot;??_);_(@_)">
                  <c:v>0</c:v>
                </c:pt>
                <c:pt idx="4098" formatCode="_(&quot;$&quot;* #,##0_);_(&quot;$&quot;* \(#,##0\);_(&quot;$&quot;* &quot;-&quot;??_);_(@_)">
                  <c:v>70.596447299724886</c:v>
                </c:pt>
                <c:pt idx="4099" formatCode="_(&quot;$&quot;* #,##0_);_(&quot;$&quot;* \(#,##0\);_(&quot;$&quot;* &quot;-&quot;??_);_(@_)">
                  <c:v>0</c:v>
                </c:pt>
                <c:pt idx="4100" formatCode="_(&quot;$&quot;* #,##0_);_(&quot;$&quot;* \(#,##0\);_(&quot;$&quot;* &quot;-&quot;??_);_(@_)">
                  <c:v>3.6032970253627883</c:v>
                </c:pt>
                <c:pt idx="4101" formatCode="_(&quot;$&quot;* #,##0_);_(&quot;$&quot;* \(#,##0\);_(&quot;$&quot;* &quot;-&quot;??_);_(@_)">
                  <c:v>2.3607147362256327</c:v>
                </c:pt>
                <c:pt idx="4102" formatCode="_(&quot;$&quot;* #,##0_);_(&quot;$&quot;* \(#,##0\);_(&quot;$&quot;* &quot;-&quot;??_);_(@_)">
                  <c:v>0</c:v>
                </c:pt>
                <c:pt idx="4103" formatCode="_(&quot;$&quot;* #,##0_);_(&quot;$&quot;* \(#,##0\);_(&quot;$&quot;* &quot;-&quot;??_);_(@_)">
                  <c:v>0</c:v>
                </c:pt>
                <c:pt idx="4104" formatCode="_(&quot;$&quot;* #,##0_);_(&quot;$&quot;* \(#,##0\);_(&quot;$&quot;* &quot;-&quot;??_);_(@_)">
                  <c:v>0</c:v>
                </c:pt>
                <c:pt idx="4105" formatCode="_(&quot;$&quot;* #,##0_);_(&quot;$&quot;* \(#,##0\);_(&quot;$&quot;* &quot;-&quot;??_);_(@_)">
                  <c:v>0</c:v>
                </c:pt>
                <c:pt idx="4106" formatCode="_(&quot;$&quot;* #,##0_);_(&quot;$&quot;* \(#,##0\);_(&quot;$&quot;* &quot;-&quot;??_);_(@_)">
                  <c:v>0</c:v>
                </c:pt>
                <c:pt idx="4107" formatCode="_(&quot;$&quot;* #,##0_);_(&quot;$&quot;* \(#,##0\);_(&quot;$&quot;* &quot;-&quot;??_);_(@_)">
                  <c:v>0</c:v>
                </c:pt>
                <c:pt idx="4108" formatCode="_(&quot;$&quot;* #,##0_);_(&quot;$&quot;* \(#,##0\);_(&quot;$&quot;* &quot;-&quot;??_);_(@_)">
                  <c:v>0</c:v>
                </c:pt>
                <c:pt idx="4109" formatCode="_(&quot;$&quot;* #,##0_);_(&quot;$&quot;* \(#,##0\);_(&quot;$&quot;* &quot;-&quot;??_);_(@_)">
                  <c:v>0</c:v>
                </c:pt>
                <c:pt idx="4110" formatCode="_(&quot;$&quot;* #,##0_);_(&quot;$&quot;* \(#,##0\);_(&quot;$&quot;* &quot;-&quot;??_);_(@_)">
                  <c:v>53.741991138678621</c:v>
                </c:pt>
                <c:pt idx="4111" formatCode="_(&quot;$&quot;* #,##0_);_(&quot;$&quot;* \(#,##0\);_(&quot;$&quot;* &quot;-&quot;??_);_(@_)">
                  <c:v>0</c:v>
                </c:pt>
                <c:pt idx="4112" formatCode="_(&quot;$&quot;* #,##0_);_(&quot;$&quot;* \(#,##0\);_(&quot;$&quot;* &quot;-&quot;??_);_(@_)">
                  <c:v>0</c:v>
                </c:pt>
                <c:pt idx="4113" formatCode="_(&quot;$&quot;* #,##0_);_(&quot;$&quot;* \(#,##0\);_(&quot;$&quot;* &quot;-&quot;??_);_(@_)">
                  <c:v>3.6016670684463934</c:v>
                </c:pt>
                <c:pt idx="4114" formatCode="_(&quot;$&quot;* #,##0_);_(&quot;$&quot;* \(#,##0\);_(&quot;$&quot;* &quot;-&quot;??_);_(@_)">
                  <c:v>0</c:v>
                </c:pt>
                <c:pt idx="4115" formatCode="_(&quot;$&quot;* #,##0_);_(&quot;$&quot;* \(#,##0\);_(&quot;$&quot;* &quot;-&quot;??_);_(@_)">
                  <c:v>0.888668141444379</c:v>
                </c:pt>
                <c:pt idx="4116" formatCode="_(&quot;$&quot;* #,##0_);_(&quot;$&quot;* \(#,##0\);_(&quot;$&quot;* &quot;-&quot;??_);_(@_)">
                  <c:v>0</c:v>
                </c:pt>
                <c:pt idx="4117" formatCode="_(&quot;$&quot;* #,##0_);_(&quot;$&quot;* \(#,##0\);_(&quot;$&quot;* &quot;-&quot;??_);_(@_)">
                  <c:v>3.1727690642524964</c:v>
                </c:pt>
                <c:pt idx="4118" formatCode="_(&quot;$&quot;* #,##0_);_(&quot;$&quot;* \(#,##0\);_(&quot;$&quot;* &quot;-&quot;??_);_(@_)">
                  <c:v>0</c:v>
                </c:pt>
                <c:pt idx="4119" formatCode="_(&quot;$&quot;* #,##0_);_(&quot;$&quot;* \(#,##0\);_(&quot;$&quot;* &quot;-&quot;??_);_(@_)">
                  <c:v>0</c:v>
                </c:pt>
                <c:pt idx="4120" formatCode="_(&quot;$&quot;* #,##0_);_(&quot;$&quot;* \(#,##0\);_(&quot;$&quot;* &quot;-&quot;??_);_(@_)">
                  <c:v>0</c:v>
                </c:pt>
                <c:pt idx="4121" formatCode="_(&quot;$&quot;* #,##0_);_(&quot;$&quot;* \(#,##0\);_(&quot;$&quot;* &quot;-&quot;??_);_(@_)">
                  <c:v>0</c:v>
                </c:pt>
                <c:pt idx="4122" formatCode="_(&quot;$&quot;* #,##0_);_(&quot;$&quot;* \(#,##0\);_(&quot;$&quot;* &quot;-&quot;??_);_(@_)">
                  <c:v>0</c:v>
                </c:pt>
                <c:pt idx="4123" formatCode="_(&quot;$&quot;* #,##0_);_(&quot;$&quot;* \(#,##0\);_(&quot;$&quot;* &quot;-&quot;??_);_(@_)">
                  <c:v>0</c:v>
                </c:pt>
                <c:pt idx="4124" formatCode="_(&quot;$&quot;* #,##0_);_(&quot;$&quot;* \(#,##0\);_(&quot;$&quot;* &quot;-&quot;??_);_(@_)">
                  <c:v>0</c:v>
                </c:pt>
                <c:pt idx="4125" formatCode="_(&quot;$&quot;* #,##0_);_(&quot;$&quot;* \(#,##0\);_(&quot;$&quot;* &quot;-&quot;??_);_(@_)">
                  <c:v>1.5590806826797328</c:v>
                </c:pt>
                <c:pt idx="4126" formatCode="_(&quot;$&quot;* #,##0_);_(&quot;$&quot;* \(#,##0\);_(&quot;$&quot;* &quot;-&quot;??_);_(@_)">
                  <c:v>0.94023629806766851</c:v>
                </c:pt>
                <c:pt idx="4127" formatCode="_(&quot;$&quot;* #,##0_);_(&quot;$&quot;* \(#,##0\);_(&quot;$&quot;* &quot;-&quot;??_);_(@_)">
                  <c:v>0</c:v>
                </c:pt>
                <c:pt idx="4128" formatCode="_(&quot;$&quot;* #,##0_);_(&quot;$&quot;* \(#,##0\);_(&quot;$&quot;* &quot;-&quot;??_);_(@_)">
                  <c:v>0</c:v>
                </c:pt>
                <c:pt idx="4129" formatCode="_(&quot;$&quot;* #,##0_);_(&quot;$&quot;* \(#,##0\);_(&quot;$&quot;* &quot;-&quot;??_);_(@_)">
                  <c:v>0</c:v>
                </c:pt>
                <c:pt idx="4130" formatCode="_(&quot;$&quot;* #,##0_);_(&quot;$&quot;* \(#,##0\);_(&quot;$&quot;* &quot;-&quot;??_);_(@_)">
                  <c:v>4.5147052137728219</c:v>
                </c:pt>
                <c:pt idx="4131" formatCode="_(&quot;$&quot;* #,##0_);_(&quot;$&quot;* \(#,##0\);_(&quot;$&quot;* &quot;-&quot;??_);_(@_)">
                  <c:v>0</c:v>
                </c:pt>
                <c:pt idx="4132" formatCode="_(&quot;$&quot;* #,##0_);_(&quot;$&quot;* \(#,##0\);_(&quot;$&quot;* &quot;-&quot;??_);_(@_)">
                  <c:v>0</c:v>
                </c:pt>
                <c:pt idx="4133" formatCode="_(&quot;$&quot;* #,##0_);_(&quot;$&quot;* \(#,##0\);_(&quot;$&quot;* &quot;-&quot;??_);_(@_)">
                  <c:v>2.6173067344712169</c:v>
                </c:pt>
                <c:pt idx="4134" formatCode="_(&quot;$&quot;* #,##0_);_(&quot;$&quot;* \(#,##0\);_(&quot;$&quot;* &quot;-&quot;??_);_(@_)">
                  <c:v>0</c:v>
                </c:pt>
                <c:pt idx="4135" formatCode="_(&quot;$&quot;* #,##0_);_(&quot;$&quot;* \(#,##0\);_(&quot;$&quot;* &quot;-&quot;??_);_(@_)">
                  <c:v>9.5432397480419286</c:v>
                </c:pt>
                <c:pt idx="4136" formatCode="_(&quot;$&quot;* #,##0_);_(&quot;$&quot;* \(#,##0\);_(&quot;$&quot;* &quot;-&quot;??_);_(@_)">
                  <c:v>1.2844477764813984</c:v>
                </c:pt>
                <c:pt idx="4137" formatCode="_(&quot;$&quot;* #,##0_);_(&quot;$&quot;* \(#,##0\);_(&quot;$&quot;* &quot;-&quot;??_);_(@_)">
                  <c:v>0</c:v>
                </c:pt>
                <c:pt idx="4138" formatCode="_(&quot;$&quot;* #,##0_);_(&quot;$&quot;* \(#,##0\);_(&quot;$&quot;* &quot;-&quot;??_);_(@_)">
                  <c:v>89.038186594166476</c:v>
                </c:pt>
                <c:pt idx="4139" formatCode="_(&quot;$&quot;* #,##0_);_(&quot;$&quot;* \(#,##0\);_(&quot;$&quot;* &quot;-&quot;??_);_(@_)">
                  <c:v>0</c:v>
                </c:pt>
                <c:pt idx="4140" formatCode="_(&quot;$&quot;* #,##0_);_(&quot;$&quot;* \(#,##0\);_(&quot;$&quot;* &quot;-&quot;??_);_(@_)">
                  <c:v>3.9945594801382134</c:v>
                </c:pt>
                <c:pt idx="4141" formatCode="_(&quot;$&quot;* #,##0_);_(&quot;$&quot;* \(#,##0\);_(&quot;$&quot;* &quot;-&quot;??_);_(@_)">
                  <c:v>0</c:v>
                </c:pt>
                <c:pt idx="4142" formatCode="_(&quot;$&quot;* #,##0_);_(&quot;$&quot;* \(#,##0\);_(&quot;$&quot;* &quot;-&quot;??_);_(@_)">
                  <c:v>0</c:v>
                </c:pt>
                <c:pt idx="4143" formatCode="_(&quot;$&quot;* #,##0_);_(&quot;$&quot;* \(#,##0\);_(&quot;$&quot;* &quot;-&quot;??_);_(@_)">
                  <c:v>39.356286126035428</c:v>
                </c:pt>
                <c:pt idx="4144" formatCode="_(&quot;$&quot;* #,##0_);_(&quot;$&quot;* \(#,##0\);_(&quot;$&quot;* &quot;-&quot;??_);_(@_)">
                  <c:v>0</c:v>
                </c:pt>
                <c:pt idx="4145" formatCode="_(&quot;$&quot;* #,##0_);_(&quot;$&quot;* \(#,##0\);_(&quot;$&quot;* &quot;-&quot;??_);_(@_)">
                  <c:v>0</c:v>
                </c:pt>
                <c:pt idx="4146" formatCode="_(&quot;$&quot;* #,##0_);_(&quot;$&quot;* \(#,##0\);_(&quot;$&quot;* &quot;-&quot;??_);_(@_)">
                  <c:v>2.9758035993479726</c:v>
                </c:pt>
                <c:pt idx="4147" formatCode="_(&quot;$&quot;* #,##0_);_(&quot;$&quot;* \(#,##0\);_(&quot;$&quot;* &quot;-&quot;??_);_(@_)">
                  <c:v>2.2967847845459324</c:v>
                </c:pt>
                <c:pt idx="4148" formatCode="_(&quot;$&quot;* #,##0_);_(&quot;$&quot;* \(#,##0\);_(&quot;$&quot;* &quot;-&quot;??_);_(@_)">
                  <c:v>0</c:v>
                </c:pt>
                <c:pt idx="4149" formatCode="_(&quot;$&quot;* #,##0_);_(&quot;$&quot;* \(#,##0\);_(&quot;$&quot;* &quot;-&quot;??_);_(@_)">
                  <c:v>0</c:v>
                </c:pt>
                <c:pt idx="4150" formatCode="_(&quot;$&quot;* #,##0_);_(&quot;$&quot;* \(#,##0\);_(&quot;$&quot;* &quot;-&quot;??_);_(@_)">
                  <c:v>0</c:v>
                </c:pt>
                <c:pt idx="4151" formatCode="_(&quot;$&quot;* #,##0_);_(&quot;$&quot;* \(#,##0\);_(&quot;$&quot;* &quot;-&quot;??_);_(@_)">
                  <c:v>5.6545903677818394</c:v>
                </c:pt>
                <c:pt idx="4152" formatCode="_(&quot;$&quot;* #,##0_);_(&quot;$&quot;* \(#,##0\);_(&quot;$&quot;* &quot;-&quot;??_);_(@_)">
                  <c:v>2.5891412603010151</c:v>
                </c:pt>
                <c:pt idx="4153" formatCode="_(&quot;$&quot;* #,##0_);_(&quot;$&quot;* \(#,##0\);_(&quot;$&quot;* &quot;-&quot;??_);_(@_)">
                  <c:v>0</c:v>
                </c:pt>
                <c:pt idx="4154" formatCode="_(&quot;$&quot;* #,##0_);_(&quot;$&quot;* \(#,##0\);_(&quot;$&quot;* &quot;-&quot;??_);_(@_)">
                  <c:v>0</c:v>
                </c:pt>
                <c:pt idx="4155" formatCode="_(&quot;$&quot;* #,##0_);_(&quot;$&quot;* \(#,##0\);_(&quot;$&quot;* &quot;-&quot;??_);_(@_)">
                  <c:v>0</c:v>
                </c:pt>
                <c:pt idx="4156" formatCode="_(&quot;$&quot;* #,##0_);_(&quot;$&quot;* \(#,##0\);_(&quot;$&quot;* &quot;-&quot;??_);_(@_)">
                  <c:v>0</c:v>
                </c:pt>
                <c:pt idx="4157" formatCode="_(&quot;$&quot;* #,##0_);_(&quot;$&quot;* \(#,##0\);_(&quot;$&quot;* &quot;-&quot;??_);_(@_)">
                  <c:v>0</c:v>
                </c:pt>
                <c:pt idx="4158" formatCode="_(&quot;$&quot;* #,##0_);_(&quot;$&quot;* \(#,##0\);_(&quot;$&quot;* &quot;-&quot;??_);_(@_)">
                  <c:v>8.9916206757880666</c:v>
                </c:pt>
                <c:pt idx="4159" formatCode="_(&quot;$&quot;* #,##0_);_(&quot;$&quot;* \(#,##0\);_(&quot;$&quot;* &quot;-&quot;??_);_(@_)">
                  <c:v>3.6463918070951387</c:v>
                </c:pt>
                <c:pt idx="4160" formatCode="_(&quot;$&quot;* #,##0_);_(&quot;$&quot;* \(#,##0\);_(&quot;$&quot;* &quot;-&quot;??_);_(@_)">
                  <c:v>0</c:v>
                </c:pt>
                <c:pt idx="4161" formatCode="_(&quot;$&quot;* #,##0_);_(&quot;$&quot;* \(#,##0\);_(&quot;$&quot;* &quot;-&quot;??_);_(@_)">
                  <c:v>2.8864678857280937</c:v>
                </c:pt>
                <c:pt idx="4162" formatCode="_(&quot;$&quot;* #,##0_);_(&quot;$&quot;* \(#,##0\);_(&quot;$&quot;* &quot;-&quot;??_);_(@_)">
                  <c:v>0</c:v>
                </c:pt>
                <c:pt idx="4163" formatCode="_(&quot;$&quot;* #,##0_);_(&quot;$&quot;* \(#,##0\);_(&quot;$&quot;* &quot;-&quot;??_);_(@_)">
                  <c:v>1.480737047124689</c:v>
                </c:pt>
                <c:pt idx="4164" formatCode="_(&quot;$&quot;* #,##0_);_(&quot;$&quot;* \(#,##0\);_(&quot;$&quot;* &quot;-&quot;??_);_(@_)">
                  <c:v>0</c:v>
                </c:pt>
                <c:pt idx="4165" formatCode="_(&quot;$&quot;* #,##0_);_(&quot;$&quot;* \(#,##0\);_(&quot;$&quot;* &quot;-&quot;??_);_(@_)">
                  <c:v>0</c:v>
                </c:pt>
                <c:pt idx="4166" formatCode="_(&quot;$&quot;* #,##0_);_(&quot;$&quot;* \(#,##0\);_(&quot;$&quot;* &quot;-&quot;??_);_(@_)">
                  <c:v>1.83150655796423</c:v>
                </c:pt>
                <c:pt idx="4167" formatCode="_(&quot;$&quot;* #,##0_);_(&quot;$&quot;* \(#,##0\);_(&quot;$&quot;* &quot;-&quot;??_);_(@_)">
                  <c:v>0</c:v>
                </c:pt>
                <c:pt idx="4168" formatCode="_(&quot;$&quot;* #,##0_);_(&quot;$&quot;* \(#,##0\);_(&quot;$&quot;* &quot;-&quot;??_);_(@_)">
                  <c:v>0</c:v>
                </c:pt>
                <c:pt idx="4169" formatCode="_(&quot;$&quot;* #,##0_);_(&quot;$&quot;* \(#,##0\);_(&quot;$&quot;* &quot;-&quot;??_);_(@_)">
                  <c:v>0</c:v>
                </c:pt>
                <c:pt idx="4170" formatCode="_(&quot;$&quot;* #,##0_);_(&quot;$&quot;* \(#,##0\);_(&quot;$&quot;* &quot;-&quot;??_);_(@_)">
                  <c:v>0</c:v>
                </c:pt>
                <c:pt idx="4171" formatCode="_(&quot;$&quot;* #,##0_);_(&quot;$&quot;* \(#,##0\);_(&quot;$&quot;* &quot;-&quot;??_);_(@_)">
                  <c:v>0</c:v>
                </c:pt>
                <c:pt idx="4172" formatCode="_(&quot;$&quot;* #,##0_);_(&quot;$&quot;* \(#,##0\);_(&quot;$&quot;* &quot;-&quot;??_);_(@_)">
                  <c:v>3.1235258877992558</c:v>
                </c:pt>
                <c:pt idx="4173" formatCode="_(&quot;$&quot;* #,##0_);_(&quot;$&quot;* \(#,##0\);_(&quot;$&quot;* &quot;-&quot;??_);_(@_)">
                  <c:v>1.6435574397608907</c:v>
                </c:pt>
                <c:pt idx="4174" formatCode="_(&quot;$&quot;* #,##0_);_(&quot;$&quot;* \(#,##0\);_(&quot;$&quot;* &quot;-&quot;??_);_(@_)">
                  <c:v>0</c:v>
                </c:pt>
                <c:pt idx="4175" formatCode="_(&quot;$&quot;* #,##0_);_(&quot;$&quot;* \(#,##0\);_(&quot;$&quot;* &quot;-&quot;??_);_(@_)">
                  <c:v>0</c:v>
                </c:pt>
                <c:pt idx="4176" formatCode="_(&quot;$&quot;* #,##0_);_(&quot;$&quot;* \(#,##0\);_(&quot;$&quot;* &quot;-&quot;??_);_(@_)">
                  <c:v>16.073752200451693</c:v>
                </c:pt>
                <c:pt idx="4177" formatCode="_(&quot;$&quot;* #,##0_);_(&quot;$&quot;* \(#,##0\);_(&quot;$&quot;* &quot;-&quot;??_);_(@_)">
                  <c:v>88.684023268483259</c:v>
                </c:pt>
                <c:pt idx="4178" formatCode="_(&quot;$&quot;* #,##0_);_(&quot;$&quot;* \(#,##0\);_(&quot;$&quot;* &quot;-&quot;??_);_(@_)">
                  <c:v>0</c:v>
                </c:pt>
                <c:pt idx="4179" formatCode="_(&quot;$&quot;* #,##0_);_(&quot;$&quot;* \(#,##0\);_(&quot;$&quot;* &quot;-&quot;??_);_(@_)">
                  <c:v>0</c:v>
                </c:pt>
                <c:pt idx="4180" formatCode="_(&quot;$&quot;* #,##0_);_(&quot;$&quot;* \(#,##0\);_(&quot;$&quot;* &quot;-&quot;??_);_(@_)">
                  <c:v>0</c:v>
                </c:pt>
                <c:pt idx="4181" formatCode="_(&quot;$&quot;* #,##0_);_(&quot;$&quot;* \(#,##0\);_(&quot;$&quot;* &quot;-&quot;??_);_(@_)">
                  <c:v>0</c:v>
                </c:pt>
                <c:pt idx="4182" formatCode="_(&quot;$&quot;* #,##0_);_(&quot;$&quot;* \(#,##0\);_(&quot;$&quot;* &quot;-&quot;??_);_(@_)">
                  <c:v>0</c:v>
                </c:pt>
                <c:pt idx="4183" formatCode="_(&quot;$&quot;* #,##0_);_(&quot;$&quot;* \(#,##0\);_(&quot;$&quot;* &quot;-&quot;??_);_(@_)">
                  <c:v>18.042359546291127</c:v>
                </c:pt>
                <c:pt idx="4184" formatCode="_(&quot;$&quot;* #,##0_);_(&quot;$&quot;* \(#,##0\);_(&quot;$&quot;* &quot;-&quot;??_);_(@_)">
                  <c:v>3.0939751321913409</c:v>
                </c:pt>
                <c:pt idx="4185" formatCode="_(&quot;$&quot;* #,##0_);_(&quot;$&quot;* \(#,##0\);_(&quot;$&quot;* &quot;-&quot;??_);_(@_)">
                  <c:v>0</c:v>
                </c:pt>
                <c:pt idx="4186" formatCode="_(&quot;$&quot;* #,##0_);_(&quot;$&quot;* \(#,##0\);_(&quot;$&quot;* &quot;-&quot;??_);_(@_)">
                  <c:v>0</c:v>
                </c:pt>
                <c:pt idx="4187" formatCode="_(&quot;$&quot;* #,##0_);_(&quot;$&quot;* \(#,##0\);_(&quot;$&quot;* &quot;-&quot;??_);_(@_)">
                  <c:v>0</c:v>
                </c:pt>
                <c:pt idx="4188" formatCode="_(&quot;$&quot;* #,##0_);_(&quot;$&quot;* \(#,##0\);_(&quot;$&quot;* &quot;-&quot;??_);_(@_)">
                  <c:v>0</c:v>
                </c:pt>
                <c:pt idx="4189" formatCode="_(&quot;$&quot;* #,##0_);_(&quot;$&quot;* \(#,##0\);_(&quot;$&quot;* &quot;-&quot;??_);_(@_)">
                  <c:v>0</c:v>
                </c:pt>
                <c:pt idx="4190" formatCode="_(&quot;$&quot;* #,##0_);_(&quot;$&quot;* \(#,##0\);_(&quot;$&quot;* &quot;-&quot;??_);_(@_)">
                  <c:v>0</c:v>
                </c:pt>
                <c:pt idx="4191" formatCode="_(&quot;$&quot;* #,##0_);_(&quot;$&quot;* \(#,##0\);_(&quot;$&quot;* &quot;-&quot;??_);_(@_)">
                  <c:v>20.266150220357709</c:v>
                </c:pt>
                <c:pt idx="4192" formatCode="_(&quot;$&quot;* #,##0_);_(&quot;$&quot;* \(#,##0\);_(&quot;$&quot;* &quot;-&quot;??_);_(@_)">
                  <c:v>0</c:v>
                </c:pt>
                <c:pt idx="4193" formatCode="_(&quot;$&quot;* #,##0_);_(&quot;$&quot;* \(#,##0\);_(&quot;$&quot;* &quot;-&quot;??_);_(@_)">
                  <c:v>0</c:v>
                </c:pt>
                <c:pt idx="4194" formatCode="_(&quot;$&quot;* #,##0_);_(&quot;$&quot;* \(#,##0\);_(&quot;$&quot;* &quot;-&quot;??_);_(@_)">
                  <c:v>0</c:v>
                </c:pt>
                <c:pt idx="4195" formatCode="_(&quot;$&quot;* #,##0_);_(&quot;$&quot;* \(#,##0\);_(&quot;$&quot;* &quot;-&quot;??_);_(@_)">
                  <c:v>0</c:v>
                </c:pt>
                <c:pt idx="4196" formatCode="_(&quot;$&quot;* #,##0_);_(&quot;$&quot;* \(#,##0\);_(&quot;$&quot;* &quot;-&quot;??_);_(@_)">
                  <c:v>0</c:v>
                </c:pt>
                <c:pt idx="4197" formatCode="_(&quot;$&quot;* #,##0_);_(&quot;$&quot;* \(#,##0\);_(&quot;$&quot;* &quot;-&quot;??_);_(@_)">
                  <c:v>0</c:v>
                </c:pt>
                <c:pt idx="4198" formatCode="_(&quot;$&quot;* #,##0_);_(&quot;$&quot;* \(#,##0\);_(&quot;$&quot;* &quot;-&quot;??_);_(@_)">
                  <c:v>0</c:v>
                </c:pt>
                <c:pt idx="4199" formatCode="_(&quot;$&quot;* #,##0_);_(&quot;$&quot;* \(#,##0\);_(&quot;$&quot;* &quot;-&quot;??_);_(@_)">
                  <c:v>0</c:v>
                </c:pt>
                <c:pt idx="4200" formatCode="_(&quot;$&quot;* #,##0_);_(&quot;$&quot;* \(#,##0\);_(&quot;$&quot;* &quot;-&quot;??_);_(@_)">
                  <c:v>0</c:v>
                </c:pt>
                <c:pt idx="4201" formatCode="_(&quot;$&quot;* #,##0_);_(&quot;$&quot;* \(#,##0\);_(&quot;$&quot;* &quot;-&quot;??_);_(@_)">
                  <c:v>2.0904746647656109</c:v>
                </c:pt>
                <c:pt idx="4202" formatCode="_(&quot;$&quot;* #,##0_);_(&quot;$&quot;* \(#,##0\);_(&quot;$&quot;* &quot;-&quot;??_);_(@_)">
                  <c:v>1.8436532817902254</c:v>
                </c:pt>
              </c:numCache>
            </c:numRef>
          </c:yVal>
          <c:smooth val="0"/>
          <c:extLst>
            <c:ext xmlns:c16="http://schemas.microsoft.com/office/drawing/2014/chart" uri="{C3380CC4-5D6E-409C-BE32-E72D297353CC}">
              <c16:uniqueId val="{00000003-AD2C-4119-BAB2-513124E3BFB6}"/>
            </c:ext>
          </c:extLst>
        </c:ser>
        <c:dLbls>
          <c:showLegendKey val="0"/>
          <c:showVal val="0"/>
          <c:showCatName val="0"/>
          <c:showSerName val="0"/>
          <c:showPercent val="0"/>
          <c:showBubbleSize val="0"/>
        </c:dLbls>
        <c:axId val="135600863"/>
        <c:axId val="125446575"/>
      </c:scatterChart>
      <c:valAx>
        <c:axId val="135600863"/>
        <c:scaling>
          <c:orientation val="minMax"/>
          <c:min val="4000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PC Supply </a:t>
                </a:r>
                <a:r>
                  <a:rPr lang="en-US" sz="1200" baseline="0"/>
                  <a:t>(Avg. MW)</a:t>
                </a:r>
                <a:endParaRPr lang="en-US" sz="1200"/>
              </a:p>
            </c:rich>
          </c:tx>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 #,##0_);_(* \(#,##0\);_(*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PC</a:t>
                </a:r>
                <a:r>
                  <a:rPr lang="en-US" sz="1200" baseline="0"/>
                  <a:t> Price ($2026/kW)</a:t>
                </a:r>
                <a:endParaRPr lang="en-US" sz="1200"/>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6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 Supply vs. PC Price'!$E$4</c:f>
              <c:strCache>
                <c:ptCount val="1"/>
                <c:pt idx="0">
                  <c:v>Spring</c:v>
                </c:pt>
              </c:strCache>
            </c:strRef>
          </c:tx>
          <c:spPr>
            <a:ln w="19050" cap="rnd">
              <a:noFill/>
              <a:round/>
            </a:ln>
            <a:effectLst/>
          </c:spPr>
          <c:marker>
            <c:symbol val="circle"/>
            <c:size val="5"/>
            <c:spPr>
              <a:solidFill>
                <a:schemeClr val="accent4">
                  <a:alpha val="20000"/>
                </a:schemeClr>
              </a:solidFill>
              <a:ln w="3175">
                <a:noFill/>
              </a:ln>
              <a:effectLst/>
            </c:spPr>
          </c:marker>
          <c:xVal>
            <c:numRef>
              <c:f>'PC Supply vs. PC Price'!$D$5:$D$4207</c:f>
              <c:numCache>
                <c:formatCode>_(* #,##0_);_(* \(#,##0\);_(* "-"??_);_(@_)</c:formatCode>
                <c:ptCount val="4203"/>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1">
                  <c:v>70154.898264567062</c:v>
                </c:pt>
                <c:pt idx="1052">
                  <c:v>68586.344621721903</c:v>
                </c:pt>
                <c:pt idx="1053">
                  <c:v>68099.724427967143</c:v>
                </c:pt>
                <c:pt idx="1054">
                  <c:v>73502.102923583981</c:v>
                </c:pt>
                <c:pt idx="1055">
                  <c:v>68053.536269153017</c:v>
                </c:pt>
                <c:pt idx="1056">
                  <c:v>76354.916816711426</c:v>
                </c:pt>
                <c:pt idx="1057">
                  <c:v>76127.144730631509</c:v>
                </c:pt>
                <c:pt idx="1058">
                  <c:v>64823.988082631426</c:v>
                </c:pt>
                <c:pt idx="1059">
                  <c:v>65811.805852444959</c:v>
                </c:pt>
                <c:pt idx="1060">
                  <c:v>70785.905260244996</c:v>
                </c:pt>
                <c:pt idx="1061">
                  <c:v>70295.256157684329</c:v>
                </c:pt>
                <c:pt idx="1062">
                  <c:v>62333.082991027833</c:v>
                </c:pt>
                <c:pt idx="1063">
                  <c:v>71173.110616175341</c:v>
                </c:pt>
                <c:pt idx="1064">
                  <c:v>72188.366324869799</c:v>
                </c:pt>
                <c:pt idx="1065">
                  <c:v>70282.118791834509</c:v>
                </c:pt>
                <c:pt idx="1066">
                  <c:v>71888.682525380442</c:v>
                </c:pt>
                <c:pt idx="1067">
                  <c:v>72439.911822509763</c:v>
                </c:pt>
                <c:pt idx="1068">
                  <c:v>67613.939809672025</c:v>
                </c:pt>
                <c:pt idx="1069">
                  <c:v>70116.022615321475</c:v>
                </c:pt>
                <c:pt idx="1070">
                  <c:v>71492.153964265191</c:v>
                </c:pt>
                <c:pt idx="1071">
                  <c:v>72492.560561625156</c:v>
                </c:pt>
                <c:pt idx="1072">
                  <c:v>66347.329281489059</c:v>
                </c:pt>
                <c:pt idx="1073">
                  <c:v>68287.807000859568</c:v>
                </c:pt>
                <c:pt idx="1074">
                  <c:v>71577.79238111178</c:v>
                </c:pt>
                <c:pt idx="1075">
                  <c:v>68129.7969429652</c:v>
                </c:pt>
                <c:pt idx="1076">
                  <c:v>67209.336439832055</c:v>
                </c:pt>
                <c:pt idx="1077">
                  <c:v>73468.902818044036</c:v>
                </c:pt>
                <c:pt idx="1078">
                  <c:v>65866.702904319754</c:v>
                </c:pt>
                <c:pt idx="1079">
                  <c:v>65230.068114026384</c:v>
                </c:pt>
                <c:pt idx="1080">
                  <c:v>71344.842384656265</c:v>
                </c:pt>
                <c:pt idx="1081">
                  <c:v>75327.084690856937</c:v>
                </c:pt>
                <c:pt idx="1082">
                  <c:v>72780.496464284253</c:v>
                </c:pt>
                <c:pt idx="1083">
                  <c:v>66840.686552747095</c:v>
                </c:pt>
                <c:pt idx="1084">
                  <c:v>67901.26303768158</c:v>
                </c:pt>
                <c:pt idx="1085">
                  <c:v>67678.562965379155</c:v>
                </c:pt>
                <c:pt idx="1086">
                  <c:v>72737.682127738008</c:v>
                </c:pt>
                <c:pt idx="1087">
                  <c:v>62496.822392876951</c:v>
                </c:pt>
                <c:pt idx="1088">
                  <c:v>75313.742994181317</c:v>
                </c:pt>
                <c:pt idx="1089">
                  <c:v>70254.114762369791</c:v>
                </c:pt>
                <c:pt idx="1090">
                  <c:v>73594.147591654473</c:v>
                </c:pt>
                <c:pt idx="1091">
                  <c:v>71598.785537799209</c:v>
                </c:pt>
                <c:pt idx="1092">
                  <c:v>72483.019702212012</c:v>
                </c:pt>
                <c:pt idx="1093">
                  <c:v>67741.51872253418</c:v>
                </c:pt>
                <c:pt idx="1094">
                  <c:v>70063.290675226861</c:v>
                </c:pt>
                <c:pt idx="1095">
                  <c:v>69343.077523104352</c:v>
                </c:pt>
                <c:pt idx="1096">
                  <c:v>67840.697060267121</c:v>
                </c:pt>
                <c:pt idx="1097">
                  <c:v>65144.105587196354</c:v>
                </c:pt>
                <c:pt idx="1098">
                  <c:v>73645.586157417303</c:v>
                </c:pt>
                <c:pt idx="1099">
                  <c:v>68661.144244893381</c:v>
                </c:pt>
                <c:pt idx="1100">
                  <c:v>65919.6392097473</c:v>
                </c:pt>
                <c:pt idx="1101">
                  <c:v>70690.488176989558</c:v>
                </c:pt>
                <c:pt idx="1102">
                  <c:v>69812.040973427662</c:v>
                </c:pt>
                <c:pt idx="1103">
                  <c:v>72601.89580462774</c:v>
                </c:pt>
                <c:pt idx="1104">
                  <c:v>62317.631566457807</c:v>
                </c:pt>
                <c:pt idx="1105">
                  <c:v>73391.244919490826</c:v>
                </c:pt>
                <c:pt idx="1106">
                  <c:v>74362.874810318157</c:v>
                </c:pt>
                <c:pt idx="1107">
                  <c:v>68657.749059607784</c:v>
                </c:pt>
                <c:pt idx="1108">
                  <c:v>62553.403330417023</c:v>
                </c:pt>
                <c:pt idx="1109">
                  <c:v>61683.843712361646</c:v>
                </c:pt>
                <c:pt idx="1110">
                  <c:v>67303.447899691251</c:v>
                </c:pt>
                <c:pt idx="1111">
                  <c:v>70299.823233413699</c:v>
                </c:pt>
                <c:pt idx="1112">
                  <c:v>71392.16625449658</c:v>
                </c:pt>
                <c:pt idx="1113">
                  <c:v>75861.916976928711</c:v>
                </c:pt>
                <c:pt idx="1114">
                  <c:v>63759.982675679537</c:v>
                </c:pt>
                <c:pt idx="1115">
                  <c:v>69236.644730599714</c:v>
                </c:pt>
                <c:pt idx="1116">
                  <c:v>67758.261600494385</c:v>
                </c:pt>
                <c:pt idx="1117">
                  <c:v>71991.541019694007</c:v>
                </c:pt>
                <c:pt idx="1118">
                  <c:v>69215.749416605628</c:v>
                </c:pt>
                <c:pt idx="1119">
                  <c:v>68849.634510548902</c:v>
                </c:pt>
                <c:pt idx="1120">
                  <c:v>68808.194089221957</c:v>
                </c:pt>
                <c:pt idx="1121">
                  <c:v>71160.967856852207</c:v>
                </c:pt>
                <c:pt idx="1122">
                  <c:v>63702.515105517705</c:v>
                </c:pt>
                <c:pt idx="1123">
                  <c:v>67564.270118649802</c:v>
                </c:pt>
                <c:pt idx="1124">
                  <c:v>69294.866114481294</c:v>
                </c:pt>
                <c:pt idx="1125">
                  <c:v>70653.117437426248</c:v>
                </c:pt>
                <c:pt idx="1126">
                  <c:v>72704.544562236464</c:v>
                </c:pt>
                <c:pt idx="1127">
                  <c:v>70233.511253356934</c:v>
                </c:pt>
                <c:pt idx="1128">
                  <c:v>71049.801336415621</c:v>
                </c:pt>
                <c:pt idx="1129">
                  <c:v>72670.464703369144</c:v>
                </c:pt>
                <c:pt idx="1130">
                  <c:v>65895.964626630157</c:v>
                </c:pt>
                <c:pt idx="1131">
                  <c:v>75284.562982686359</c:v>
                </c:pt>
                <c:pt idx="1132">
                  <c:v>66411.336990261087</c:v>
                </c:pt>
                <c:pt idx="1133">
                  <c:v>66966.837575785306</c:v>
                </c:pt>
                <c:pt idx="1134">
                  <c:v>68091.298520278942</c:v>
                </c:pt>
                <c:pt idx="1135">
                  <c:v>73618.346546681729</c:v>
                </c:pt>
                <c:pt idx="1136">
                  <c:v>71222.484059524533</c:v>
                </c:pt>
                <c:pt idx="1137">
                  <c:v>65600.455685679117</c:v>
                </c:pt>
                <c:pt idx="1138">
                  <c:v>74758.641545836144</c:v>
                </c:pt>
                <c:pt idx="1139">
                  <c:v>69530.41425437927</c:v>
                </c:pt>
                <c:pt idx="1140">
                  <c:v>73435.70670013428</c:v>
                </c:pt>
                <c:pt idx="1141">
                  <c:v>64995.093791675572</c:v>
                </c:pt>
                <c:pt idx="1142">
                  <c:v>71706.629930114752</c:v>
                </c:pt>
                <c:pt idx="1143">
                  <c:v>59592.63977413778</c:v>
                </c:pt>
                <c:pt idx="1144">
                  <c:v>71433.010300890601</c:v>
                </c:pt>
                <c:pt idx="1145">
                  <c:v>69613.34758288064</c:v>
                </c:pt>
                <c:pt idx="1146">
                  <c:v>61805.259755388892</c:v>
                </c:pt>
                <c:pt idx="1147">
                  <c:v>69262.743641153967</c:v>
                </c:pt>
                <c:pt idx="1148">
                  <c:v>66283.680381117258</c:v>
                </c:pt>
                <c:pt idx="1149">
                  <c:v>71085.919996802026</c:v>
                </c:pt>
                <c:pt idx="1150">
                  <c:v>68279.217451794946</c:v>
                </c:pt>
                <c:pt idx="1151">
                  <c:v>67780.639296849578</c:v>
                </c:pt>
                <c:pt idx="1152">
                  <c:v>69603.828023020411</c:v>
                </c:pt>
                <c:pt idx="1153">
                  <c:v>63933.094622230543</c:v>
                </c:pt>
                <c:pt idx="1154">
                  <c:v>66138.149324353537</c:v>
                </c:pt>
                <c:pt idx="1155">
                  <c:v>70841.164480082196</c:v>
                </c:pt>
                <c:pt idx="1156">
                  <c:v>74536.146412785864</c:v>
                </c:pt>
                <c:pt idx="1157">
                  <c:v>69084.67208080292</c:v>
                </c:pt>
                <c:pt idx="1158">
                  <c:v>60804.548148501781</c:v>
                </c:pt>
                <c:pt idx="1159">
                  <c:v>69228.471285692838</c:v>
                </c:pt>
                <c:pt idx="1160">
                  <c:v>65609.611173343656</c:v>
                </c:pt>
                <c:pt idx="1161">
                  <c:v>65582.149666608238</c:v>
                </c:pt>
                <c:pt idx="1162">
                  <c:v>72448.766490046197</c:v>
                </c:pt>
                <c:pt idx="1163">
                  <c:v>71653.527320289621</c:v>
                </c:pt>
                <c:pt idx="1164">
                  <c:v>66144.786408233631</c:v>
                </c:pt>
                <c:pt idx="1165">
                  <c:v>66620.408293764587</c:v>
                </c:pt>
                <c:pt idx="1166">
                  <c:v>72344.249889373779</c:v>
                </c:pt>
                <c:pt idx="1167">
                  <c:v>71467.295394897475</c:v>
                </c:pt>
                <c:pt idx="1168">
                  <c:v>72930.632634099311</c:v>
                </c:pt>
                <c:pt idx="1169">
                  <c:v>60609.64557724</c:v>
                </c:pt>
                <c:pt idx="1170">
                  <c:v>63261.654792960479</c:v>
                </c:pt>
                <c:pt idx="1171">
                  <c:v>66311.394352912903</c:v>
                </c:pt>
                <c:pt idx="1172">
                  <c:v>68935.586726379392</c:v>
                </c:pt>
                <c:pt idx="1173">
                  <c:v>76314.317826843268</c:v>
                </c:pt>
                <c:pt idx="1174">
                  <c:v>66173.984912101427</c:v>
                </c:pt>
                <c:pt idx="1175">
                  <c:v>70724.136341826117</c:v>
                </c:pt>
                <c:pt idx="1176">
                  <c:v>69475.597376759848</c:v>
                </c:pt>
                <c:pt idx="1177">
                  <c:v>68569.531710052499</c:v>
                </c:pt>
                <c:pt idx="1178">
                  <c:v>73210.370455932614</c:v>
                </c:pt>
                <c:pt idx="1179">
                  <c:v>66450.384896818796</c:v>
                </c:pt>
                <c:pt idx="1180">
                  <c:v>70009.577820078528</c:v>
                </c:pt>
                <c:pt idx="1181">
                  <c:v>70613.361330954242</c:v>
                </c:pt>
                <c:pt idx="1182">
                  <c:v>64889.983844089504</c:v>
                </c:pt>
                <c:pt idx="1183">
                  <c:v>71361.443666680658</c:v>
                </c:pt>
                <c:pt idx="1184">
                  <c:v>67570.501435470578</c:v>
                </c:pt>
                <c:pt idx="1185">
                  <c:v>73036.152700678518</c:v>
                </c:pt>
                <c:pt idx="1186">
                  <c:v>68810.871253395075</c:v>
                </c:pt>
                <c:pt idx="1187">
                  <c:v>69231.290170445514</c:v>
                </c:pt>
                <c:pt idx="1188">
                  <c:v>68792.153181521091</c:v>
                </c:pt>
                <c:pt idx="1189">
                  <c:v>63274.044363431996</c:v>
                </c:pt>
                <c:pt idx="1190">
                  <c:v>64920.16220998764</c:v>
                </c:pt>
                <c:pt idx="1191">
                  <c:v>73300.85492641927</c:v>
                </c:pt>
                <c:pt idx="1192">
                  <c:v>72502.183221213054</c:v>
                </c:pt>
                <c:pt idx="1193">
                  <c:v>72828.444330342609</c:v>
                </c:pt>
                <c:pt idx="1194">
                  <c:v>70265.065254720044</c:v>
                </c:pt>
                <c:pt idx="1195">
                  <c:v>62582.541494750978</c:v>
                </c:pt>
                <c:pt idx="1196">
                  <c:v>75609.691317240387</c:v>
                </c:pt>
                <c:pt idx="1197">
                  <c:v>66432.21935177964</c:v>
                </c:pt>
                <c:pt idx="1198">
                  <c:v>64616.985457706462</c:v>
                </c:pt>
                <c:pt idx="1199">
                  <c:v>67117.377748123807</c:v>
                </c:pt>
                <c:pt idx="1200">
                  <c:v>66928.878496170044</c:v>
                </c:pt>
                <c:pt idx="1201">
                  <c:v>71433.92083091737</c:v>
                </c:pt>
                <c:pt idx="1202">
                  <c:v>66467.246851666772</c:v>
                </c:pt>
                <c:pt idx="1203">
                  <c:v>64506.718113485978</c:v>
                </c:pt>
                <c:pt idx="1204">
                  <c:v>68816.939227358511</c:v>
                </c:pt>
                <c:pt idx="1205">
                  <c:v>70325.188971316806</c:v>
                </c:pt>
                <c:pt idx="1206">
                  <c:v>65838.944549878448</c:v>
                </c:pt>
                <c:pt idx="1207">
                  <c:v>70222.744521959612</c:v>
                </c:pt>
                <c:pt idx="1208">
                  <c:v>69189.528520011911</c:v>
                </c:pt>
                <c:pt idx="1209">
                  <c:v>70902.189083449048</c:v>
                </c:pt>
                <c:pt idx="1210">
                  <c:v>72513.840791765848</c:v>
                </c:pt>
                <c:pt idx="1211">
                  <c:v>64501.913115310672</c:v>
                </c:pt>
                <c:pt idx="1212">
                  <c:v>65936.833994841581</c:v>
                </c:pt>
                <c:pt idx="1213">
                  <c:v>71476.037742805493</c:v>
                </c:pt>
                <c:pt idx="1214">
                  <c:v>63001.720002237962</c:v>
                </c:pt>
                <c:pt idx="1215">
                  <c:v>68606.261348660788</c:v>
                </c:pt>
                <c:pt idx="1216">
                  <c:v>62666.978898346504</c:v>
                </c:pt>
                <c:pt idx="1217">
                  <c:v>74986.69999631244</c:v>
                </c:pt>
                <c:pt idx="1218">
                  <c:v>64622.669756766161</c:v>
                </c:pt>
                <c:pt idx="1219">
                  <c:v>67046.394288921365</c:v>
                </c:pt>
                <c:pt idx="1220">
                  <c:v>71466.989157263437</c:v>
                </c:pt>
                <c:pt idx="1221">
                  <c:v>64067.712827682495</c:v>
                </c:pt>
                <c:pt idx="1222">
                  <c:v>64143.158461252846</c:v>
                </c:pt>
                <c:pt idx="1223">
                  <c:v>63158.816890303293</c:v>
                </c:pt>
                <c:pt idx="1224">
                  <c:v>71571.98587410053</c:v>
                </c:pt>
                <c:pt idx="1225">
                  <c:v>72410.377201461815</c:v>
                </c:pt>
                <c:pt idx="1226">
                  <c:v>73304.406853008273</c:v>
                </c:pt>
                <c:pt idx="1227">
                  <c:v>64754.909039402002</c:v>
                </c:pt>
                <c:pt idx="1228">
                  <c:v>58957.483779255548</c:v>
                </c:pt>
                <c:pt idx="1229">
                  <c:v>61410.863788827257</c:v>
                </c:pt>
                <c:pt idx="1230">
                  <c:v>73785.442687161762</c:v>
                </c:pt>
                <c:pt idx="1231">
                  <c:v>75785.475844828281</c:v>
                </c:pt>
                <c:pt idx="1232">
                  <c:v>73438.372738075253</c:v>
                </c:pt>
                <c:pt idx="1233">
                  <c:v>69382.61807403565</c:v>
                </c:pt>
                <c:pt idx="1234">
                  <c:v>73675.081237983686</c:v>
                </c:pt>
                <c:pt idx="1235">
                  <c:v>75144.248595174155</c:v>
                </c:pt>
                <c:pt idx="1236">
                  <c:v>72894.832729212416</c:v>
                </c:pt>
                <c:pt idx="1237">
                  <c:v>64042.899900023149</c:v>
                </c:pt>
                <c:pt idx="1238">
                  <c:v>68515.96228993735</c:v>
                </c:pt>
                <c:pt idx="1239">
                  <c:v>69725.279467328408</c:v>
                </c:pt>
                <c:pt idx="1240">
                  <c:v>67039.375188064572</c:v>
                </c:pt>
                <c:pt idx="1241">
                  <c:v>71602.710841766995</c:v>
                </c:pt>
                <c:pt idx="1242">
                  <c:v>70688.625111389163</c:v>
                </c:pt>
                <c:pt idx="1243">
                  <c:v>72791.341599019375</c:v>
                </c:pt>
                <c:pt idx="1244">
                  <c:v>71279.397025807702</c:v>
                </c:pt>
                <c:pt idx="1245">
                  <c:v>68662.431929969796</c:v>
                </c:pt>
                <c:pt idx="1246">
                  <c:v>72889.001471583018</c:v>
                </c:pt>
                <c:pt idx="1247">
                  <c:v>69622.626628875732</c:v>
                </c:pt>
                <c:pt idx="1248">
                  <c:v>65778.283758536971</c:v>
                </c:pt>
                <c:pt idx="1249">
                  <c:v>71738.802519480392</c:v>
                </c:pt>
                <c:pt idx="1250">
                  <c:v>66316.092683013296</c:v>
                </c:pt>
                <c:pt idx="1251">
                  <c:v>72146.672611490882</c:v>
                </c:pt>
                <c:pt idx="1252">
                  <c:v>68078.664948081976</c:v>
                </c:pt>
                <c:pt idx="1253">
                  <c:v>70216.026026407897</c:v>
                </c:pt>
                <c:pt idx="1254">
                  <c:v>72297.259838867176</c:v>
                </c:pt>
                <c:pt idx="1255">
                  <c:v>67516.689547157293</c:v>
                </c:pt>
                <c:pt idx="1256">
                  <c:v>66495.1210419337</c:v>
                </c:pt>
                <c:pt idx="1257">
                  <c:v>72175.375921567276</c:v>
                </c:pt>
                <c:pt idx="1258">
                  <c:v>66316.555703224745</c:v>
                </c:pt>
                <c:pt idx="1259">
                  <c:v>73393.128421783447</c:v>
                </c:pt>
                <c:pt idx="1260">
                  <c:v>70486.483456420916</c:v>
                </c:pt>
                <c:pt idx="1261">
                  <c:v>71823.256786092141</c:v>
                </c:pt>
                <c:pt idx="1262">
                  <c:v>69090.868991025302</c:v>
                </c:pt>
                <c:pt idx="1263">
                  <c:v>68264.684198760981</c:v>
                </c:pt>
                <c:pt idx="1264">
                  <c:v>73240.966717274976</c:v>
                </c:pt>
                <c:pt idx="1265">
                  <c:v>68622.053169314066</c:v>
                </c:pt>
                <c:pt idx="1266">
                  <c:v>73302.649404907235</c:v>
                </c:pt>
                <c:pt idx="1267">
                  <c:v>73557.979493204752</c:v>
                </c:pt>
                <c:pt idx="1268">
                  <c:v>69861.916808668771</c:v>
                </c:pt>
                <c:pt idx="1269">
                  <c:v>67047.500556723273</c:v>
                </c:pt>
                <c:pt idx="1270">
                  <c:v>69562.799099731448</c:v>
                </c:pt>
                <c:pt idx="1271">
                  <c:v>70667.564778041837</c:v>
                </c:pt>
                <c:pt idx="1272">
                  <c:v>66707.356368954977</c:v>
                </c:pt>
                <c:pt idx="1273">
                  <c:v>71027.92744801841</c:v>
                </c:pt>
                <c:pt idx="1274">
                  <c:v>72028.969538879392</c:v>
                </c:pt>
                <c:pt idx="1275">
                  <c:v>69150.287653271356</c:v>
                </c:pt>
                <c:pt idx="1276">
                  <c:v>72477.898290125522</c:v>
                </c:pt>
                <c:pt idx="1277">
                  <c:v>71999.165032704681</c:v>
                </c:pt>
                <c:pt idx="1278">
                  <c:v>67972.154489326465</c:v>
                </c:pt>
                <c:pt idx="1279">
                  <c:v>69298.555046780908</c:v>
                </c:pt>
                <c:pt idx="1280">
                  <c:v>72087.553407065076</c:v>
                </c:pt>
                <c:pt idx="1281">
                  <c:v>72027.726787821448</c:v>
                </c:pt>
                <c:pt idx="1282">
                  <c:v>64906.886066714927</c:v>
                </c:pt>
                <c:pt idx="1283">
                  <c:v>68570.941219774875</c:v>
                </c:pt>
                <c:pt idx="1284">
                  <c:v>72189.09357074101</c:v>
                </c:pt>
                <c:pt idx="1285">
                  <c:v>67885.447762934375</c:v>
                </c:pt>
                <c:pt idx="1286">
                  <c:v>66371.76250244776</c:v>
                </c:pt>
                <c:pt idx="1287">
                  <c:v>72244.852607218403</c:v>
                </c:pt>
                <c:pt idx="1288">
                  <c:v>68223.457316096625</c:v>
                </c:pt>
                <c:pt idx="1289">
                  <c:v>62542.236608597508</c:v>
                </c:pt>
                <c:pt idx="1290">
                  <c:v>72026.842973963416</c:v>
                </c:pt>
                <c:pt idx="1291">
                  <c:v>74510.961140950531</c:v>
                </c:pt>
                <c:pt idx="1292">
                  <c:v>73721.580333822974</c:v>
                </c:pt>
                <c:pt idx="1293">
                  <c:v>65455.968479156501</c:v>
                </c:pt>
                <c:pt idx="1294">
                  <c:v>64516.681819915771</c:v>
                </c:pt>
                <c:pt idx="1295">
                  <c:v>68514.963905638477</c:v>
                </c:pt>
                <c:pt idx="1296">
                  <c:v>73362.850916568437</c:v>
                </c:pt>
                <c:pt idx="1297">
                  <c:v>59062.04094441732</c:v>
                </c:pt>
                <c:pt idx="1298">
                  <c:v>74438.808129119876</c:v>
                </c:pt>
                <c:pt idx="1299">
                  <c:v>72293.68937072753</c:v>
                </c:pt>
                <c:pt idx="1300">
                  <c:v>73703.246257527659</c:v>
                </c:pt>
                <c:pt idx="1301">
                  <c:v>70659.478556060814</c:v>
                </c:pt>
                <c:pt idx="1302">
                  <c:v>74948.829707845056</c:v>
                </c:pt>
                <c:pt idx="1303">
                  <c:v>66485.730381139118</c:v>
                </c:pt>
                <c:pt idx="1304">
                  <c:v>68836.268416976935</c:v>
                </c:pt>
                <c:pt idx="1305">
                  <c:v>67147.632701581446</c:v>
                </c:pt>
                <c:pt idx="1306">
                  <c:v>65707.573355865476</c:v>
                </c:pt>
                <c:pt idx="1307">
                  <c:v>67346.909503206276</c:v>
                </c:pt>
                <c:pt idx="1308">
                  <c:v>74783.175704447422</c:v>
                </c:pt>
                <c:pt idx="1309">
                  <c:v>68309.718120543155</c:v>
                </c:pt>
                <c:pt idx="1310">
                  <c:v>68349.323425992348</c:v>
                </c:pt>
                <c:pt idx="1311">
                  <c:v>72148.795326979962</c:v>
                </c:pt>
                <c:pt idx="1312">
                  <c:v>70281.116338621592</c:v>
                </c:pt>
                <c:pt idx="1313">
                  <c:v>73642.792816416433</c:v>
                </c:pt>
                <c:pt idx="1314">
                  <c:v>61587.320573581128</c:v>
                </c:pt>
                <c:pt idx="1315">
                  <c:v>72563.980613358814</c:v>
                </c:pt>
                <c:pt idx="1316">
                  <c:v>73934.252583062625</c:v>
                </c:pt>
                <c:pt idx="1317">
                  <c:v>67433.48765525817</c:v>
                </c:pt>
                <c:pt idx="1318">
                  <c:v>61691.863943799326</c:v>
                </c:pt>
                <c:pt idx="1319">
                  <c:v>63362.666970475511</c:v>
                </c:pt>
                <c:pt idx="1320">
                  <c:v>65627.154053084058</c:v>
                </c:pt>
                <c:pt idx="1321">
                  <c:v>68126.08116318073</c:v>
                </c:pt>
                <c:pt idx="1322">
                  <c:v>69991.631418228149</c:v>
                </c:pt>
                <c:pt idx="1323">
                  <c:v>75645.43987528485</c:v>
                </c:pt>
                <c:pt idx="1324">
                  <c:v>64988.289592043562</c:v>
                </c:pt>
                <c:pt idx="1325">
                  <c:v>71351.43619829815</c:v>
                </c:pt>
                <c:pt idx="1326">
                  <c:v>66361.946970176694</c:v>
                </c:pt>
                <c:pt idx="1327">
                  <c:v>74703.108009199306</c:v>
                </c:pt>
                <c:pt idx="1328">
                  <c:v>69607.658093261722</c:v>
                </c:pt>
                <c:pt idx="1329">
                  <c:v>70930.418551186725</c:v>
                </c:pt>
                <c:pt idx="1330">
                  <c:v>64798.285400152214</c:v>
                </c:pt>
                <c:pt idx="1331">
                  <c:v>70861.22762908935</c:v>
                </c:pt>
                <c:pt idx="1332">
                  <c:v>64980.877510627113</c:v>
                </c:pt>
                <c:pt idx="1333">
                  <c:v>68565.127841250098</c:v>
                </c:pt>
                <c:pt idx="1334">
                  <c:v>67419.372864278179</c:v>
                </c:pt>
                <c:pt idx="1335">
                  <c:v>71957.83172430197</c:v>
                </c:pt>
                <c:pt idx="1336">
                  <c:v>72198.1066716512</c:v>
                </c:pt>
                <c:pt idx="1337">
                  <c:v>69216.186123132924</c:v>
                </c:pt>
                <c:pt idx="1338">
                  <c:v>69936.083507410687</c:v>
                </c:pt>
                <c:pt idx="1339">
                  <c:v>72547.17060190835</c:v>
                </c:pt>
                <c:pt idx="1340">
                  <c:v>68471.640049378082</c:v>
                </c:pt>
                <c:pt idx="1341">
                  <c:v>75103.770824178049</c:v>
                </c:pt>
                <c:pt idx="1342">
                  <c:v>66937.735489362225</c:v>
                </c:pt>
                <c:pt idx="1343">
                  <c:v>64884.028190294914</c:v>
                </c:pt>
                <c:pt idx="1344">
                  <c:v>69123.721299235025</c:v>
                </c:pt>
                <c:pt idx="1345">
                  <c:v>73399.86038879554</c:v>
                </c:pt>
                <c:pt idx="1346">
                  <c:v>72440.721295166019</c:v>
                </c:pt>
                <c:pt idx="1347">
                  <c:v>67280.091945393884</c:v>
                </c:pt>
                <c:pt idx="1348">
                  <c:v>74627.004659016937</c:v>
                </c:pt>
                <c:pt idx="1349">
                  <c:v>70574.88212691943</c:v>
                </c:pt>
                <c:pt idx="1350">
                  <c:v>71983.029736673823</c:v>
                </c:pt>
                <c:pt idx="1351">
                  <c:v>64289.036133797963</c:v>
                </c:pt>
                <c:pt idx="1352">
                  <c:v>70502.955281607297</c:v>
                </c:pt>
                <c:pt idx="1353">
                  <c:v>60750.235214064516</c:v>
                </c:pt>
                <c:pt idx="1354">
                  <c:v>71624.954329045606</c:v>
                </c:pt>
                <c:pt idx="1355">
                  <c:v>71175.250431823733</c:v>
                </c:pt>
                <c:pt idx="1356">
                  <c:v>61611.310995483407</c:v>
                </c:pt>
                <c:pt idx="1357">
                  <c:v>66195.523189349566</c:v>
                </c:pt>
                <c:pt idx="1358">
                  <c:v>67160.586297925329</c:v>
                </c:pt>
                <c:pt idx="1359">
                  <c:v>72002.061350504548</c:v>
                </c:pt>
                <c:pt idx="1360">
                  <c:v>68460.30051167804</c:v>
                </c:pt>
                <c:pt idx="1361">
                  <c:v>68567.659405644736</c:v>
                </c:pt>
                <c:pt idx="1362">
                  <c:v>70783.250765991223</c:v>
                </c:pt>
                <c:pt idx="1363">
                  <c:v>63017.207632446305</c:v>
                </c:pt>
                <c:pt idx="1364">
                  <c:v>60929.807911491378</c:v>
                </c:pt>
                <c:pt idx="1365">
                  <c:v>71714.671238708484</c:v>
                </c:pt>
                <c:pt idx="1366">
                  <c:v>75415.090976468724</c:v>
                </c:pt>
                <c:pt idx="1367">
                  <c:v>70548.692785008738</c:v>
                </c:pt>
                <c:pt idx="1368">
                  <c:v>59998.848370014501</c:v>
                </c:pt>
                <c:pt idx="1369">
                  <c:v>68105.391130701712</c:v>
                </c:pt>
                <c:pt idx="1370">
                  <c:v>66496.358138275144</c:v>
                </c:pt>
                <c:pt idx="1371">
                  <c:v>64083.752374423406</c:v>
                </c:pt>
                <c:pt idx="1372">
                  <c:v>71244.917471949244</c:v>
                </c:pt>
                <c:pt idx="1373">
                  <c:v>68810.753276570642</c:v>
                </c:pt>
                <c:pt idx="1374">
                  <c:v>71431.289568901047</c:v>
                </c:pt>
                <c:pt idx="1375">
                  <c:v>66905.33184506098</c:v>
                </c:pt>
                <c:pt idx="1376">
                  <c:v>71037.570968119297</c:v>
                </c:pt>
                <c:pt idx="1377">
                  <c:v>68947.054043690354</c:v>
                </c:pt>
                <c:pt idx="1378">
                  <c:v>73955.29215726853</c:v>
                </c:pt>
                <c:pt idx="1379">
                  <c:v>65390.231343555446</c:v>
                </c:pt>
                <c:pt idx="1380">
                  <c:v>64212.886299832666</c:v>
                </c:pt>
                <c:pt idx="1381">
                  <c:v>67247.848026466381</c:v>
                </c:pt>
                <c:pt idx="1382">
                  <c:v>68603.581654357913</c:v>
                </c:pt>
                <c:pt idx="1383">
                  <c:v>74943.335823059082</c:v>
                </c:pt>
                <c:pt idx="1384">
                  <c:v>66350.573375932378</c:v>
                </c:pt>
                <c:pt idx="1385">
                  <c:v>71247.355115445447</c:v>
                </c:pt>
                <c:pt idx="1386">
                  <c:v>69112.090823809311</c:v>
                </c:pt>
                <c:pt idx="1387">
                  <c:v>69146.734862645462</c:v>
                </c:pt>
                <c:pt idx="1388">
                  <c:v>71666.480711364755</c:v>
                </c:pt>
                <c:pt idx="1389">
                  <c:v>65307.888043022162</c:v>
                </c:pt>
                <c:pt idx="1390">
                  <c:v>69300.661127916974</c:v>
                </c:pt>
                <c:pt idx="1391">
                  <c:v>70540.196148204792</c:v>
                </c:pt>
                <c:pt idx="1392">
                  <c:v>65932.904589843747</c:v>
                </c:pt>
                <c:pt idx="1393">
                  <c:v>71081.756649923307</c:v>
                </c:pt>
                <c:pt idx="1394">
                  <c:v>70518.112717310592</c:v>
                </c:pt>
                <c:pt idx="1395">
                  <c:v>72590.486742273963</c:v>
                </c:pt>
                <c:pt idx="1396">
                  <c:v>69716.599203427628</c:v>
                </c:pt>
                <c:pt idx="1397">
                  <c:v>68237.096780141204</c:v>
                </c:pt>
                <c:pt idx="1398">
                  <c:v>69927.794908714306</c:v>
                </c:pt>
                <c:pt idx="1399">
                  <c:v>62823.203809417166</c:v>
                </c:pt>
                <c:pt idx="1400">
                  <c:v>67200.369875613847</c:v>
                </c:pt>
                <c:pt idx="1401">
                  <c:v>73162.479685425773</c:v>
                </c:pt>
                <c:pt idx="1402">
                  <c:v>71863.711373901358</c:v>
                </c:pt>
                <c:pt idx="1403">
                  <c:v>73668.675148042035</c:v>
                </c:pt>
                <c:pt idx="1404">
                  <c:v>69161.179794375086</c:v>
                </c:pt>
                <c:pt idx="1405">
                  <c:v>64017.680105209351</c:v>
                </c:pt>
                <c:pt idx="1406">
                  <c:v>74104.95648390452</c:v>
                </c:pt>
                <c:pt idx="1407">
                  <c:v>65445.605703694891</c:v>
                </c:pt>
                <c:pt idx="1408">
                  <c:v>63011.55033035278</c:v>
                </c:pt>
                <c:pt idx="1409">
                  <c:v>69256.431367031735</c:v>
                </c:pt>
                <c:pt idx="1410">
                  <c:v>67483.234191703785</c:v>
                </c:pt>
                <c:pt idx="1411">
                  <c:v>70789.871383174264</c:v>
                </c:pt>
                <c:pt idx="1412">
                  <c:v>66285.736561202997</c:v>
                </c:pt>
                <c:pt idx="1413">
                  <c:v>65189.756030196717</c:v>
                </c:pt>
                <c:pt idx="1414">
                  <c:v>70083.251603317258</c:v>
                </c:pt>
                <c:pt idx="1415">
                  <c:v>71270.362211978427</c:v>
                </c:pt>
                <c:pt idx="1416">
                  <c:v>63074.504130840302</c:v>
                </c:pt>
                <c:pt idx="1417">
                  <c:v>69301.164761213455</c:v>
                </c:pt>
                <c:pt idx="1418">
                  <c:v>66279.181023677185</c:v>
                </c:pt>
                <c:pt idx="1419">
                  <c:v>69170.071565818798</c:v>
                </c:pt>
                <c:pt idx="1420">
                  <c:v>73524.679822222388</c:v>
                </c:pt>
                <c:pt idx="1421">
                  <c:v>63434.710634620351</c:v>
                </c:pt>
                <c:pt idx="1422">
                  <c:v>64152.42708472583</c:v>
                </c:pt>
                <c:pt idx="1423">
                  <c:v>72365.309787845603</c:v>
                </c:pt>
                <c:pt idx="1424">
                  <c:v>63477.981709416708</c:v>
                </c:pt>
                <c:pt idx="1425">
                  <c:v>68073.316703542077</c:v>
                </c:pt>
                <c:pt idx="1426">
                  <c:v>62703.222391643169</c:v>
                </c:pt>
                <c:pt idx="1427">
                  <c:v>74851.132132212311</c:v>
                </c:pt>
                <c:pt idx="1428">
                  <c:v>65289.021637185411</c:v>
                </c:pt>
                <c:pt idx="1429">
                  <c:v>69034.772709580255</c:v>
                </c:pt>
                <c:pt idx="1430">
                  <c:v>73310.788203589123</c:v>
                </c:pt>
                <c:pt idx="1431">
                  <c:v>62205.535108820601</c:v>
                </c:pt>
                <c:pt idx="1432">
                  <c:v>66973.639229830107</c:v>
                </c:pt>
                <c:pt idx="1433">
                  <c:v>64538.075858910881</c:v>
                </c:pt>
                <c:pt idx="1434">
                  <c:v>69760.607685414958</c:v>
                </c:pt>
                <c:pt idx="1435">
                  <c:v>71232.195945072177</c:v>
                </c:pt>
                <c:pt idx="1436">
                  <c:v>71863.926461950934</c:v>
                </c:pt>
                <c:pt idx="1437">
                  <c:v>65732.279482332859</c:v>
                </c:pt>
                <c:pt idx="1438">
                  <c:v>58798.518894831344</c:v>
                </c:pt>
                <c:pt idx="1439">
                  <c:v>61696.49568621318</c:v>
                </c:pt>
                <c:pt idx="1440">
                  <c:v>73094.156622060153</c:v>
                </c:pt>
                <c:pt idx="1441">
                  <c:v>74243.327718607587</c:v>
                </c:pt>
                <c:pt idx="1442">
                  <c:v>71677.271090189606</c:v>
                </c:pt>
                <c:pt idx="1443">
                  <c:v>68596.791229248047</c:v>
                </c:pt>
                <c:pt idx="1444">
                  <c:v>73988.648672707888</c:v>
                </c:pt>
                <c:pt idx="1445">
                  <c:v>74495.986294047034</c:v>
                </c:pt>
                <c:pt idx="1446">
                  <c:v>70139.713623968753</c:v>
                </c:pt>
                <c:pt idx="1447">
                  <c:v>62277.020318222036</c:v>
                </c:pt>
                <c:pt idx="1448">
                  <c:v>69285.893156860271</c:v>
                </c:pt>
                <c:pt idx="1449">
                  <c:v>68441.01990544</c:v>
                </c:pt>
                <c:pt idx="1450">
                  <c:v>66389.799005150315</c:v>
                </c:pt>
                <c:pt idx="1451">
                  <c:v>70584.826363277461</c:v>
                </c:pt>
                <c:pt idx="1452">
                  <c:v>70630.705435021722</c:v>
                </c:pt>
                <c:pt idx="1453">
                  <c:v>73749.365296173099</c:v>
                </c:pt>
                <c:pt idx="1454">
                  <c:v>70935.494510014862</c:v>
                </c:pt>
                <c:pt idx="1455">
                  <c:v>68898.883727518725</c:v>
                </c:pt>
                <c:pt idx="1456">
                  <c:v>71915.354515345884</c:v>
                </c:pt>
                <c:pt idx="1457">
                  <c:v>66059.789927228281</c:v>
                </c:pt>
                <c:pt idx="1458">
                  <c:v>65904.41646331946</c:v>
                </c:pt>
                <c:pt idx="1459">
                  <c:v>72347.542736987278</c:v>
                </c:pt>
                <c:pt idx="1460">
                  <c:v>67688.141074879968</c:v>
                </c:pt>
                <c:pt idx="1461">
                  <c:v>70079.942986551905</c:v>
                </c:pt>
                <c:pt idx="1462">
                  <c:v>69300.115485127768</c:v>
                </c:pt>
                <c:pt idx="1463">
                  <c:v>71129.909437052411</c:v>
                </c:pt>
                <c:pt idx="1464">
                  <c:v>71756.771487681079</c:v>
                </c:pt>
                <c:pt idx="1465">
                  <c:v>68102.164486662557</c:v>
                </c:pt>
                <c:pt idx="1466">
                  <c:v>64779.352874045551</c:v>
                </c:pt>
                <c:pt idx="1467">
                  <c:v>72827.934446748084</c:v>
                </c:pt>
                <c:pt idx="1468">
                  <c:v>64406.095940907791</c:v>
                </c:pt>
                <c:pt idx="1469">
                  <c:v>73574.943779500318</c:v>
                </c:pt>
                <c:pt idx="1470">
                  <c:v>70124.220870526638</c:v>
                </c:pt>
                <c:pt idx="1471">
                  <c:v>71050.618895975756</c:v>
                </c:pt>
                <c:pt idx="1472">
                  <c:v>69652.119436665365</c:v>
                </c:pt>
                <c:pt idx="1473">
                  <c:v>71488.85856488545</c:v>
                </c:pt>
                <c:pt idx="1474">
                  <c:v>73375.061994361866</c:v>
                </c:pt>
                <c:pt idx="1475">
                  <c:v>68369.523983186227</c:v>
                </c:pt>
                <c:pt idx="1476">
                  <c:v>74751.843353780103</c:v>
                </c:pt>
                <c:pt idx="1477">
                  <c:v>74946.637201182049</c:v>
                </c:pt>
                <c:pt idx="1478">
                  <c:v>67039.783733081815</c:v>
                </c:pt>
                <c:pt idx="1479">
                  <c:v>64798.503722635905</c:v>
                </c:pt>
                <c:pt idx="1480">
                  <c:v>69097.094164498645</c:v>
                </c:pt>
                <c:pt idx="1481">
                  <c:v>70410.210702546436</c:v>
                </c:pt>
                <c:pt idx="1482">
                  <c:v>64390.695395914714</c:v>
                </c:pt>
                <c:pt idx="1483">
                  <c:v>71140.471110884348</c:v>
                </c:pt>
                <c:pt idx="1484">
                  <c:v>72895.498602803549</c:v>
                </c:pt>
                <c:pt idx="1485">
                  <c:v>69176.961102294939</c:v>
                </c:pt>
                <c:pt idx="1486">
                  <c:v>72527.707958475745</c:v>
                </c:pt>
                <c:pt idx="1487">
                  <c:v>69580.378953043619</c:v>
                </c:pt>
                <c:pt idx="1488">
                  <c:v>67039.860173543289</c:v>
                </c:pt>
                <c:pt idx="1489">
                  <c:v>69831.546950658143</c:v>
                </c:pt>
                <c:pt idx="1490">
                  <c:v>71473.691641096273</c:v>
                </c:pt>
                <c:pt idx="1491">
                  <c:v>71500.304309082043</c:v>
                </c:pt>
                <c:pt idx="1492">
                  <c:v>65646.339855440456</c:v>
                </c:pt>
                <c:pt idx="1493">
                  <c:v>65996.728005218509</c:v>
                </c:pt>
                <c:pt idx="1494">
                  <c:v>70875.546342865622</c:v>
                </c:pt>
                <c:pt idx="1495">
                  <c:v>67756.165941111249</c:v>
                </c:pt>
                <c:pt idx="1496">
                  <c:v>67757.954407183337</c:v>
                </c:pt>
                <c:pt idx="1497">
                  <c:v>69796.225783793125</c:v>
                </c:pt>
                <c:pt idx="1498">
                  <c:v>67936.665460074801</c:v>
                </c:pt>
                <c:pt idx="1499">
                  <c:v>64394.265021069856</c:v>
                </c:pt>
                <c:pt idx="1500">
                  <c:v>72565.236912027991</c:v>
                </c:pt>
                <c:pt idx="1501">
                  <c:v>74350.712322680163</c:v>
                </c:pt>
                <c:pt idx="1502">
                  <c:v>73301.658301862102</c:v>
                </c:pt>
                <c:pt idx="1503">
                  <c:v>66605.499775027245</c:v>
                </c:pt>
                <c:pt idx="1504">
                  <c:v>67467.329609870925</c:v>
                </c:pt>
                <c:pt idx="1505">
                  <c:v>68611.902785046885</c:v>
                </c:pt>
                <c:pt idx="1506">
                  <c:v>73821.07315563361</c:v>
                </c:pt>
                <c:pt idx="1507">
                  <c:v>61340.136273797354</c:v>
                </c:pt>
                <c:pt idx="1508">
                  <c:v>74450.690350087491</c:v>
                </c:pt>
                <c:pt idx="1509">
                  <c:v>72735.301453145337</c:v>
                </c:pt>
                <c:pt idx="1510">
                  <c:v>72557.381737772623</c:v>
                </c:pt>
                <c:pt idx="1511">
                  <c:v>70855.316621161008</c:v>
                </c:pt>
                <c:pt idx="1512">
                  <c:v>73141.663960774749</c:v>
                </c:pt>
                <c:pt idx="1513">
                  <c:v>69483.694235229501</c:v>
                </c:pt>
                <c:pt idx="1514">
                  <c:v>70207.82972005209</c:v>
                </c:pt>
                <c:pt idx="1515">
                  <c:v>65879.462241166562</c:v>
                </c:pt>
                <c:pt idx="1516">
                  <c:v>68053.108750279745</c:v>
                </c:pt>
                <c:pt idx="1517">
                  <c:v>63510.224369557691</c:v>
                </c:pt>
                <c:pt idx="1518">
                  <c:v>74752.44098103841</c:v>
                </c:pt>
                <c:pt idx="1519">
                  <c:v>66301.127142079669</c:v>
                </c:pt>
                <c:pt idx="1520">
                  <c:v>65109.311810049097</c:v>
                </c:pt>
                <c:pt idx="1521">
                  <c:v>72337.430110359201</c:v>
                </c:pt>
                <c:pt idx="1522">
                  <c:v>70863.842347876242</c:v>
                </c:pt>
                <c:pt idx="1523">
                  <c:v>72668.527013842278</c:v>
                </c:pt>
                <c:pt idx="1524">
                  <c:v>62533.517888288567</c:v>
                </c:pt>
                <c:pt idx="1525">
                  <c:v>71988.032484086361</c:v>
                </c:pt>
                <c:pt idx="1526">
                  <c:v>74469.96155611673</c:v>
                </c:pt>
                <c:pt idx="1527">
                  <c:v>66508.48379987081</c:v>
                </c:pt>
                <c:pt idx="1528">
                  <c:v>61869.59484202067</c:v>
                </c:pt>
                <c:pt idx="1529">
                  <c:v>60975.391433493285</c:v>
                </c:pt>
                <c:pt idx="1530">
                  <c:v>65750.971944427482</c:v>
                </c:pt>
                <c:pt idx="1531">
                  <c:v>72259.388168144214</c:v>
                </c:pt>
                <c:pt idx="1532">
                  <c:v>69905.805288187665</c:v>
                </c:pt>
                <c:pt idx="1533">
                  <c:v>75927.240470377612</c:v>
                </c:pt>
                <c:pt idx="1534">
                  <c:v>63123.729942258193</c:v>
                </c:pt>
                <c:pt idx="1535">
                  <c:v>68476.6548262914</c:v>
                </c:pt>
                <c:pt idx="1536">
                  <c:v>68373.487710571295</c:v>
                </c:pt>
                <c:pt idx="1537">
                  <c:v>72732.029480508951</c:v>
                </c:pt>
                <c:pt idx="1538">
                  <c:v>69029.46427488327</c:v>
                </c:pt>
                <c:pt idx="1539">
                  <c:v>70611.374629720071</c:v>
                </c:pt>
                <c:pt idx="1540">
                  <c:v>68513.605857340488</c:v>
                </c:pt>
                <c:pt idx="1541">
                  <c:v>71732.566810385382</c:v>
                </c:pt>
                <c:pt idx="1542">
                  <c:v>65384.292996501936</c:v>
                </c:pt>
                <c:pt idx="1543">
                  <c:v>68794.851381937668</c:v>
                </c:pt>
                <c:pt idx="1544">
                  <c:v>67628.694248453787</c:v>
                </c:pt>
                <c:pt idx="1545">
                  <c:v>70274.016325887045</c:v>
                </c:pt>
                <c:pt idx="1546">
                  <c:v>72605.57283684412</c:v>
                </c:pt>
                <c:pt idx="1547">
                  <c:v>70676.563587315875</c:v>
                </c:pt>
                <c:pt idx="1548">
                  <c:v>70946.172009277361</c:v>
                </c:pt>
                <c:pt idx="1549">
                  <c:v>73182.321456718433</c:v>
                </c:pt>
                <c:pt idx="1550">
                  <c:v>65982.297633997601</c:v>
                </c:pt>
                <c:pt idx="1551">
                  <c:v>74884.544895426428</c:v>
                </c:pt>
                <c:pt idx="1552">
                  <c:v>66433.351105181384</c:v>
                </c:pt>
                <c:pt idx="1553">
                  <c:v>62852.624970753997</c:v>
                </c:pt>
                <c:pt idx="1554">
                  <c:v>68038.872937647495</c:v>
                </c:pt>
                <c:pt idx="1555">
                  <c:v>73516.878741455075</c:v>
                </c:pt>
                <c:pt idx="1556">
                  <c:v>71345.041406122837</c:v>
                </c:pt>
                <c:pt idx="1557">
                  <c:v>66591.62791398367</c:v>
                </c:pt>
                <c:pt idx="1558">
                  <c:v>75740.508206176761</c:v>
                </c:pt>
                <c:pt idx="1559">
                  <c:v>70258.380800628671</c:v>
                </c:pt>
                <c:pt idx="1560">
                  <c:v>72921.303495279935</c:v>
                </c:pt>
                <c:pt idx="1561">
                  <c:v>65273.2030880928</c:v>
                </c:pt>
                <c:pt idx="1562">
                  <c:v>72150.013930257162</c:v>
                </c:pt>
                <c:pt idx="1563">
                  <c:v>62643.203407033281</c:v>
                </c:pt>
                <c:pt idx="1564">
                  <c:v>70553.55001049042</c:v>
                </c:pt>
                <c:pt idx="1565">
                  <c:v>69940.827625656122</c:v>
                </c:pt>
                <c:pt idx="1566">
                  <c:v>61162.236124817544</c:v>
                </c:pt>
                <c:pt idx="1567">
                  <c:v>67280.084725125635</c:v>
                </c:pt>
                <c:pt idx="1568">
                  <c:v>68148.095023409522</c:v>
                </c:pt>
                <c:pt idx="1569">
                  <c:v>70225.218572870901</c:v>
                </c:pt>
                <c:pt idx="1570">
                  <c:v>68842.004407246903</c:v>
                </c:pt>
                <c:pt idx="1571">
                  <c:v>68775.476892344159</c:v>
                </c:pt>
                <c:pt idx="1572">
                  <c:v>67907.135995356235</c:v>
                </c:pt>
                <c:pt idx="1573">
                  <c:v>63071.072431373599</c:v>
                </c:pt>
                <c:pt idx="1574">
                  <c:v>61681.615108489998</c:v>
                </c:pt>
                <c:pt idx="1575">
                  <c:v>70204.145404307055</c:v>
                </c:pt>
                <c:pt idx="1576">
                  <c:v>74646.296218617761</c:v>
                </c:pt>
                <c:pt idx="1577">
                  <c:v>69321.91811532974</c:v>
                </c:pt>
                <c:pt idx="1578">
                  <c:v>63484.268748391529</c:v>
                </c:pt>
                <c:pt idx="1579">
                  <c:v>69583.937694931024</c:v>
                </c:pt>
                <c:pt idx="1580">
                  <c:v>65528.63246295866</c:v>
                </c:pt>
                <c:pt idx="1581">
                  <c:v>66449.256801951808</c:v>
                </c:pt>
                <c:pt idx="1582">
                  <c:v>71096.356971867877</c:v>
                </c:pt>
                <c:pt idx="1583">
                  <c:v>70150.24589977265</c:v>
                </c:pt>
                <c:pt idx="1584">
                  <c:v>68458.76512629191</c:v>
                </c:pt>
                <c:pt idx="1585">
                  <c:v>66123.90587692261</c:v>
                </c:pt>
                <c:pt idx="1586">
                  <c:v>70385.297234495491</c:v>
                </c:pt>
                <c:pt idx="1587">
                  <c:v>69020.735838953638</c:v>
                </c:pt>
                <c:pt idx="1588">
                  <c:v>73509.157294726363</c:v>
                </c:pt>
                <c:pt idx="1589">
                  <c:v>63314.669676208498</c:v>
                </c:pt>
                <c:pt idx="1590">
                  <c:v>63101.624056243898</c:v>
                </c:pt>
                <c:pt idx="1591">
                  <c:v>66244.881032816586</c:v>
                </c:pt>
                <c:pt idx="1592">
                  <c:v>67831.278458150235</c:v>
                </c:pt>
                <c:pt idx="1593">
                  <c:v>74835.56842091876</c:v>
                </c:pt>
                <c:pt idx="1594">
                  <c:v>64403.102201318747</c:v>
                </c:pt>
                <c:pt idx="1595">
                  <c:v>70434.131764761594</c:v>
                </c:pt>
                <c:pt idx="1596">
                  <c:v>68969.500141843149</c:v>
                </c:pt>
                <c:pt idx="1597">
                  <c:v>68808.921854527784</c:v>
                </c:pt>
                <c:pt idx="1598">
                  <c:v>70516.897890885666</c:v>
                </c:pt>
                <c:pt idx="1599">
                  <c:v>65795.340993960694</c:v>
                </c:pt>
                <c:pt idx="1600">
                  <c:v>67651.602025032043</c:v>
                </c:pt>
                <c:pt idx="1601">
                  <c:v>69016.178258056229</c:v>
                </c:pt>
                <c:pt idx="1602">
                  <c:v>65316.903145186108</c:v>
                </c:pt>
                <c:pt idx="1603">
                  <c:v>70238.307163683581</c:v>
                </c:pt>
                <c:pt idx="1604">
                  <c:v>70065.924914550778</c:v>
                </c:pt>
                <c:pt idx="1605">
                  <c:v>71341.095329856878</c:v>
                </c:pt>
                <c:pt idx="1606">
                  <c:v>67330.026128387442</c:v>
                </c:pt>
                <c:pt idx="1607">
                  <c:v>66909.534958394375</c:v>
                </c:pt>
                <c:pt idx="1608">
                  <c:v>66891.542218160626</c:v>
                </c:pt>
                <c:pt idx="1609">
                  <c:v>63234.390186144643</c:v>
                </c:pt>
                <c:pt idx="1610">
                  <c:v>64826.317379373948</c:v>
                </c:pt>
                <c:pt idx="1611">
                  <c:v>73813.682191467291</c:v>
                </c:pt>
                <c:pt idx="1612">
                  <c:v>71492.56881917319</c:v>
                </c:pt>
                <c:pt idx="1613">
                  <c:v>74182.659401957178</c:v>
                </c:pt>
                <c:pt idx="1614">
                  <c:v>70206.156022882453</c:v>
                </c:pt>
                <c:pt idx="1615">
                  <c:v>62694.339638392128</c:v>
                </c:pt>
                <c:pt idx="1616">
                  <c:v>75652.287937164307</c:v>
                </c:pt>
                <c:pt idx="1617">
                  <c:v>63594.695806789394</c:v>
                </c:pt>
                <c:pt idx="1618">
                  <c:v>62425.749254322058</c:v>
                </c:pt>
                <c:pt idx="1619">
                  <c:v>67446.785838158932</c:v>
                </c:pt>
                <c:pt idx="1620">
                  <c:v>68857.683435122162</c:v>
                </c:pt>
                <c:pt idx="1621">
                  <c:v>70116.556246884662</c:v>
                </c:pt>
                <c:pt idx="1622">
                  <c:v>66343.973289616915</c:v>
                </c:pt>
                <c:pt idx="1623">
                  <c:v>64161.390728123981</c:v>
                </c:pt>
                <c:pt idx="1624">
                  <c:v>68321.441095026341</c:v>
                </c:pt>
                <c:pt idx="1625">
                  <c:v>73149.524224841589</c:v>
                </c:pt>
                <c:pt idx="1626">
                  <c:v>64054.292249043778</c:v>
                </c:pt>
                <c:pt idx="1627">
                  <c:v>69640.447399902347</c:v>
                </c:pt>
                <c:pt idx="1628">
                  <c:v>68049.06959120433</c:v>
                </c:pt>
                <c:pt idx="1629">
                  <c:v>68544.518300469717</c:v>
                </c:pt>
                <c:pt idx="1630">
                  <c:v>73355.291214815777</c:v>
                </c:pt>
                <c:pt idx="1631">
                  <c:v>63194.006903584792</c:v>
                </c:pt>
                <c:pt idx="1632">
                  <c:v>59088.067072162761</c:v>
                </c:pt>
                <c:pt idx="1633">
                  <c:v>70113.960494486499</c:v>
                </c:pt>
                <c:pt idx="1634">
                  <c:v>64280.426627095549</c:v>
                </c:pt>
                <c:pt idx="1635">
                  <c:v>66876.689625831452</c:v>
                </c:pt>
                <c:pt idx="1636">
                  <c:v>63759.164995632302</c:v>
                </c:pt>
                <c:pt idx="1637">
                  <c:v>72673.806379826856</c:v>
                </c:pt>
                <c:pt idx="1638">
                  <c:v>64312.145830647154</c:v>
                </c:pt>
                <c:pt idx="1639">
                  <c:v>66545.687355911738</c:v>
                </c:pt>
                <c:pt idx="1640">
                  <c:v>73181.904135004675</c:v>
                </c:pt>
                <c:pt idx="1641">
                  <c:v>63902.012735176089</c:v>
                </c:pt>
                <c:pt idx="1642">
                  <c:v>67298.678904334709</c:v>
                </c:pt>
                <c:pt idx="1643">
                  <c:v>63086.976036421453</c:v>
                </c:pt>
                <c:pt idx="1644">
                  <c:v>67653.030002232394</c:v>
                </c:pt>
                <c:pt idx="1645">
                  <c:v>70400.301009114584</c:v>
                </c:pt>
                <c:pt idx="1646">
                  <c:v>72808.16834530831</c:v>
                </c:pt>
                <c:pt idx="1647">
                  <c:v>65308.01617838542</c:v>
                </c:pt>
                <c:pt idx="1648">
                  <c:v>59793.835787550612</c:v>
                </c:pt>
                <c:pt idx="1649">
                  <c:v>59603.553369633359</c:v>
                </c:pt>
                <c:pt idx="1650">
                  <c:v>74993.492430750543</c:v>
                </c:pt>
                <c:pt idx="1651">
                  <c:v>73511.63895615736</c:v>
                </c:pt>
                <c:pt idx="1652">
                  <c:v>73297.47301161685</c:v>
                </c:pt>
                <c:pt idx="1653">
                  <c:v>68547.952943420416</c:v>
                </c:pt>
                <c:pt idx="1654">
                  <c:v>73262.62557636897</c:v>
                </c:pt>
                <c:pt idx="1655">
                  <c:v>73187.858698527009</c:v>
                </c:pt>
                <c:pt idx="1656">
                  <c:v>72096.407489776611</c:v>
                </c:pt>
                <c:pt idx="1657">
                  <c:v>61788.409229501092</c:v>
                </c:pt>
                <c:pt idx="1658">
                  <c:v>67972.432990773523</c:v>
                </c:pt>
                <c:pt idx="1659">
                  <c:v>70012.181713676458</c:v>
                </c:pt>
                <c:pt idx="1660">
                  <c:v>68079.269540206587</c:v>
                </c:pt>
                <c:pt idx="1661">
                  <c:v>69865.108562866852</c:v>
                </c:pt>
                <c:pt idx="1662">
                  <c:v>71313.313978258782</c:v>
                </c:pt>
                <c:pt idx="1663">
                  <c:v>73713.212664286286</c:v>
                </c:pt>
                <c:pt idx="1664">
                  <c:v>71733.979746119192</c:v>
                </c:pt>
                <c:pt idx="1665">
                  <c:v>69976.109619331372</c:v>
                </c:pt>
                <c:pt idx="1666">
                  <c:v>71644.38234507243</c:v>
                </c:pt>
                <c:pt idx="1667">
                  <c:v>64958.626703747119</c:v>
                </c:pt>
                <c:pt idx="1668">
                  <c:v>65860.466656772289</c:v>
                </c:pt>
                <c:pt idx="1669">
                  <c:v>72641.215041267875</c:v>
                </c:pt>
                <c:pt idx="1670">
                  <c:v>65029.701964314794</c:v>
                </c:pt>
                <c:pt idx="1671">
                  <c:v>71126.747196197524</c:v>
                </c:pt>
                <c:pt idx="1672">
                  <c:v>67139.55841561954</c:v>
                </c:pt>
                <c:pt idx="1673">
                  <c:v>70623.962244160968</c:v>
                </c:pt>
                <c:pt idx="1674">
                  <c:v>71375.978692626944</c:v>
                </c:pt>
                <c:pt idx="1675">
                  <c:v>65428.640824190785</c:v>
                </c:pt>
                <c:pt idx="1676">
                  <c:v>64185.488101721137</c:v>
                </c:pt>
                <c:pt idx="1677">
                  <c:v>71459.024600982681</c:v>
                </c:pt>
                <c:pt idx="1678">
                  <c:v>67685.445233018399</c:v>
                </c:pt>
                <c:pt idx="1679">
                  <c:v>73945.110946591711</c:v>
                </c:pt>
                <c:pt idx="1680">
                  <c:v>69727.030996576941</c:v>
                </c:pt>
                <c:pt idx="1681">
                  <c:v>71984.308464558912</c:v>
                </c:pt>
                <c:pt idx="1682">
                  <c:v>68186.299961789453</c:v>
                </c:pt>
                <c:pt idx="1683">
                  <c:v>69518.854586029061</c:v>
                </c:pt>
                <c:pt idx="1684">
                  <c:v>73762.051962025958</c:v>
                </c:pt>
                <c:pt idx="1685">
                  <c:v>69353.704304313651</c:v>
                </c:pt>
                <c:pt idx="1686">
                  <c:v>74411.42286686103</c:v>
                </c:pt>
                <c:pt idx="1687">
                  <c:v>74972.478575642919</c:v>
                </c:pt>
                <c:pt idx="1688">
                  <c:v>67007.446719868982</c:v>
                </c:pt>
                <c:pt idx="1689">
                  <c:v>67158.314852015174</c:v>
                </c:pt>
                <c:pt idx="1690">
                  <c:v>70267.277186075837</c:v>
                </c:pt>
                <c:pt idx="1691">
                  <c:v>71420.166601212812</c:v>
                </c:pt>
                <c:pt idx="1692">
                  <c:v>64805.837543869013</c:v>
                </c:pt>
                <c:pt idx="1693">
                  <c:v>70893.358041381842</c:v>
                </c:pt>
                <c:pt idx="1694">
                  <c:v>72658.436177444455</c:v>
                </c:pt>
                <c:pt idx="1695">
                  <c:v>68647.639913813269</c:v>
                </c:pt>
                <c:pt idx="1696">
                  <c:v>71232.566314697266</c:v>
                </c:pt>
                <c:pt idx="1697">
                  <c:v>70833.332785606384</c:v>
                </c:pt>
                <c:pt idx="1698">
                  <c:v>66959.914713033038</c:v>
                </c:pt>
                <c:pt idx="1699">
                  <c:v>69842.463951333353</c:v>
                </c:pt>
                <c:pt idx="1700">
                  <c:v>69566.184110260001</c:v>
                </c:pt>
                <c:pt idx="1701">
                  <c:v>72325.442234802264</c:v>
                </c:pt>
                <c:pt idx="1702">
                  <c:v>67579.687152091661</c:v>
                </c:pt>
                <c:pt idx="1703">
                  <c:v>64893.901691691084</c:v>
                </c:pt>
                <c:pt idx="1704">
                  <c:v>72174.088053393367</c:v>
                </c:pt>
                <c:pt idx="1705">
                  <c:v>66866.13549953475</c:v>
                </c:pt>
                <c:pt idx="1706">
                  <c:v>67933.658058261877</c:v>
                </c:pt>
                <c:pt idx="1707">
                  <c:v>72190.083518536892</c:v>
                </c:pt>
                <c:pt idx="1708">
                  <c:v>66618.09642721813</c:v>
                </c:pt>
                <c:pt idx="1709">
                  <c:v>62794.85606652499</c:v>
                </c:pt>
                <c:pt idx="1710">
                  <c:v>72407.804912821462</c:v>
                </c:pt>
                <c:pt idx="1711">
                  <c:v>74696.58735544933</c:v>
                </c:pt>
                <c:pt idx="1712">
                  <c:v>74361.613910484317</c:v>
                </c:pt>
                <c:pt idx="1713">
                  <c:v>65485.362640543775</c:v>
                </c:pt>
                <c:pt idx="1714">
                  <c:v>67026.879636764541</c:v>
                </c:pt>
                <c:pt idx="1715">
                  <c:v>65991.83101021449</c:v>
                </c:pt>
                <c:pt idx="1716">
                  <c:v>72166.153115971872</c:v>
                </c:pt>
                <c:pt idx="1717">
                  <c:v>62680.69084405899</c:v>
                </c:pt>
                <c:pt idx="1718">
                  <c:v>73744.445668029788</c:v>
                </c:pt>
                <c:pt idx="1719">
                  <c:v>70829.912225850421</c:v>
                </c:pt>
                <c:pt idx="1720">
                  <c:v>74108.429237365708</c:v>
                </c:pt>
                <c:pt idx="1721">
                  <c:v>71909.734355560926</c:v>
                </c:pt>
                <c:pt idx="1722">
                  <c:v>74087.969756317136</c:v>
                </c:pt>
                <c:pt idx="1723">
                  <c:v>65723.473651250199</c:v>
                </c:pt>
                <c:pt idx="1724">
                  <c:v>68612.995241673794</c:v>
                </c:pt>
                <c:pt idx="1725">
                  <c:v>67572.724665222297</c:v>
                </c:pt>
                <c:pt idx="1726">
                  <c:v>67328.263949696222</c:v>
                </c:pt>
                <c:pt idx="1727">
                  <c:v>66572.975563939428</c:v>
                </c:pt>
                <c:pt idx="1728">
                  <c:v>73106.484846115127</c:v>
                </c:pt>
                <c:pt idx="1729">
                  <c:v>68708.639411242795</c:v>
                </c:pt>
                <c:pt idx="1730">
                  <c:v>66542.853730138799</c:v>
                </c:pt>
                <c:pt idx="1731">
                  <c:v>72254.529944745722</c:v>
                </c:pt>
                <c:pt idx="1732">
                  <c:v>66439.38834867478</c:v>
                </c:pt>
                <c:pt idx="1733">
                  <c:v>72115.726036707551</c:v>
                </c:pt>
                <c:pt idx="1734">
                  <c:v>62130.476958462459</c:v>
                </c:pt>
                <c:pt idx="1735">
                  <c:v>72011.967026265469</c:v>
                </c:pt>
                <c:pt idx="1736">
                  <c:v>74655.381502914417</c:v>
                </c:pt>
                <c:pt idx="1737">
                  <c:v>66373.929162553744</c:v>
                </c:pt>
                <c:pt idx="1738">
                  <c:v>61552.174014949793</c:v>
                </c:pt>
                <c:pt idx="1739">
                  <c:v>63474.749944146475</c:v>
                </c:pt>
                <c:pt idx="1740">
                  <c:v>64877.585308806105</c:v>
                </c:pt>
                <c:pt idx="1741">
                  <c:v>66899.32176910725</c:v>
                </c:pt>
                <c:pt idx="1742">
                  <c:v>70841.027470270797</c:v>
                </c:pt>
                <c:pt idx="1743">
                  <c:v>74578.616415067518</c:v>
                </c:pt>
                <c:pt idx="1744">
                  <c:v>63357.800506591804</c:v>
                </c:pt>
                <c:pt idx="1745">
                  <c:v>69361.376271247893</c:v>
                </c:pt>
                <c:pt idx="1746">
                  <c:v>68365.754367129004</c:v>
                </c:pt>
                <c:pt idx="1747">
                  <c:v>73411.018404503659</c:v>
                </c:pt>
                <c:pt idx="1748">
                  <c:v>70076.804653104147</c:v>
                </c:pt>
                <c:pt idx="1749">
                  <c:v>71580.295270284012</c:v>
                </c:pt>
                <c:pt idx="1750">
                  <c:v>66513.035575326285</c:v>
                </c:pt>
                <c:pt idx="1751">
                  <c:v>71181.186936473838</c:v>
                </c:pt>
                <c:pt idx="1752">
                  <c:v>63093.784245491028</c:v>
                </c:pt>
                <c:pt idx="1753">
                  <c:v>66697.004703076687</c:v>
                </c:pt>
                <c:pt idx="1754">
                  <c:v>66264.69892403351</c:v>
                </c:pt>
                <c:pt idx="1755">
                  <c:v>70042.70004830361</c:v>
                </c:pt>
                <c:pt idx="1756">
                  <c:v>73173.025842412302</c:v>
                </c:pt>
                <c:pt idx="1757">
                  <c:v>67869.102903215084</c:v>
                </c:pt>
                <c:pt idx="1758">
                  <c:v>71826.292171223962</c:v>
                </c:pt>
                <c:pt idx="1759">
                  <c:v>72841.187934366855</c:v>
                </c:pt>
                <c:pt idx="1760">
                  <c:v>65254.618666410453</c:v>
                </c:pt>
                <c:pt idx="1761">
                  <c:v>74984.885935465485</c:v>
                </c:pt>
                <c:pt idx="1762">
                  <c:v>68000.426735369358</c:v>
                </c:pt>
                <c:pt idx="1763">
                  <c:v>67133.895137023937</c:v>
                </c:pt>
                <c:pt idx="1764">
                  <c:v>67237.82373504639</c:v>
                </c:pt>
                <c:pt idx="1765">
                  <c:v>72139.808138020817</c:v>
                </c:pt>
                <c:pt idx="1766">
                  <c:v>72075.196902847281</c:v>
                </c:pt>
                <c:pt idx="1767">
                  <c:v>65347.23447252909</c:v>
                </c:pt>
                <c:pt idx="1768">
                  <c:v>73645.82728935084</c:v>
                </c:pt>
                <c:pt idx="1769">
                  <c:v>68985.009702491749</c:v>
                </c:pt>
                <c:pt idx="1770">
                  <c:v>72909.139627583805</c:v>
                </c:pt>
                <c:pt idx="1771">
                  <c:v>63931.729001172382</c:v>
                </c:pt>
                <c:pt idx="1772">
                  <c:v>70519.12838961283</c:v>
                </c:pt>
                <c:pt idx="1773">
                  <c:v>58668.623068515641</c:v>
                </c:pt>
                <c:pt idx="1774">
                  <c:v>70385.174324162814</c:v>
                </c:pt>
                <c:pt idx="1775">
                  <c:v>68871.690762074795</c:v>
                </c:pt>
                <c:pt idx="1776">
                  <c:v>62467.628387101489</c:v>
                </c:pt>
                <c:pt idx="1777">
                  <c:v>65193.07994645436</c:v>
                </c:pt>
                <c:pt idx="1778">
                  <c:v>66750.303284772235</c:v>
                </c:pt>
                <c:pt idx="1779">
                  <c:v>70859.884551239011</c:v>
                </c:pt>
                <c:pt idx="1780">
                  <c:v>68830.738149261466</c:v>
                </c:pt>
                <c:pt idx="1781">
                  <c:v>69036.870996602374</c:v>
                </c:pt>
                <c:pt idx="1782">
                  <c:v>67876.824560038236</c:v>
                </c:pt>
                <c:pt idx="1783">
                  <c:v>59952.033812522874</c:v>
                </c:pt>
                <c:pt idx="1784">
                  <c:v>63194.283122571309</c:v>
                </c:pt>
                <c:pt idx="1785">
                  <c:v>70205.010843404147</c:v>
                </c:pt>
                <c:pt idx="1786">
                  <c:v>74727.407596079516</c:v>
                </c:pt>
                <c:pt idx="1787">
                  <c:v>69848.295948362356</c:v>
                </c:pt>
                <c:pt idx="1788">
                  <c:v>61627.920391492044</c:v>
                </c:pt>
                <c:pt idx="1789">
                  <c:v>70400.738369508588</c:v>
                </c:pt>
                <c:pt idx="1790">
                  <c:v>66821.994849904382</c:v>
                </c:pt>
                <c:pt idx="1791">
                  <c:v>67337.755609766638</c:v>
                </c:pt>
                <c:pt idx="1792">
                  <c:v>71783.673218186697</c:v>
                </c:pt>
                <c:pt idx="1793">
                  <c:v>69782.714956665048</c:v>
                </c:pt>
                <c:pt idx="1794">
                  <c:v>70863.718783823657</c:v>
                </c:pt>
                <c:pt idx="1795">
                  <c:v>67859.494399960837</c:v>
                </c:pt>
                <c:pt idx="1796">
                  <c:v>70713.14052549997</c:v>
                </c:pt>
                <c:pt idx="1797">
                  <c:v>69605.994935671493</c:v>
                </c:pt>
                <c:pt idx="1798">
                  <c:v>74134.932310867312</c:v>
                </c:pt>
                <c:pt idx="1799">
                  <c:v>61517.188175964344</c:v>
                </c:pt>
                <c:pt idx="1800">
                  <c:v>62918.31780006487</c:v>
                </c:pt>
                <c:pt idx="1801">
                  <c:v>67228.991127204907</c:v>
                </c:pt>
                <c:pt idx="1802">
                  <c:v>68403.039949989325</c:v>
                </c:pt>
                <c:pt idx="1803">
                  <c:v>75393.532842620203</c:v>
                </c:pt>
                <c:pt idx="1804">
                  <c:v>68213.967147421834</c:v>
                </c:pt>
                <c:pt idx="1805">
                  <c:v>69058.864618078864</c:v>
                </c:pt>
                <c:pt idx="1806">
                  <c:v>70349.720113118485</c:v>
                </c:pt>
                <c:pt idx="1807">
                  <c:v>69653.051835250837</c:v>
                </c:pt>
                <c:pt idx="1808">
                  <c:v>69334.659770675498</c:v>
                </c:pt>
                <c:pt idx="1809">
                  <c:v>66161.84686951639</c:v>
                </c:pt>
                <c:pt idx="1810">
                  <c:v>70341.710776263266</c:v>
                </c:pt>
                <c:pt idx="1811">
                  <c:v>70710.317528915402</c:v>
                </c:pt>
                <c:pt idx="1812">
                  <c:v>64014.741862360643</c:v>
                </c:pt>
                <c:pt idx="1813">
                  <c:v>71270.634312915805</c:v>
                </c:pt>
                <c:pt idx="1814">
                  <c:v>69543.009270604452</c:v>
                </c:pt>
                <c:pt idx="1815">
                  <c:v>72889.610146204621</c:v>
                </c:pt>
                <c:pt idx="1816">
                  <c:v>67385.346611404413</c:v>
                </c:pt>
                <c:pt idx="1817">
                  <c:v>68166.949894426725</c:v>
                </c:pt>
                <c:pt idx="1818">
                  <c:v>68554.04458853403</c:v>
                </c:pt>
                <c:pt idx="1819">
                  <c:v>61810.46090017954</c:v>
                </c:pt>
                <c:pt idx="1820">
                  <c:v>65253.450005968414</c:v>
                </c:pt>
                <c:pt idx="1821">
                  <c:v>73697.884618123382</c:v>
                </c:pt>
                <c:pt idx="1822">
                  <c:v>71756.071662553164</c:v>
                </c:pt>
                <c:pt idx="1823">
                  <c:v>72410.587842551875</c:v>
                </c:pt>
                <c:pt idx="1824">
                  <c:v>69414.360555013016</c:v>
                </c:pt>
                <c:pt idx="1825">
                  <c:v>62820.084778594981</c:v>
                </c:pt>
                <c:pt idx="1826">
                  <c:v>75053.778439076763</c:v>
                </c:pt>
                <c:pt idx="1827">
                  <c:v>64623.299758434296</c:v>
                </c:pt>
                <c:pt idx="1828">
                  <c:v>64311.83019901911</c:v>
                </c:pt>
                <c:pt idx="1829">
                  <c:v>67532.296092462537</c:v>
                </c:pt>
                <c:pt idx="1830">
                  <c:v>67202.80099830628</c:v>
                </c:pt>
                <c:pt idx="1831">
                  <c:v>71187.894920221966</c:v>
                </c:pt>
                <c:pt idx="1832">
                  <c:v>67411.932422987622</c:v>
                </c:pt>
                <c:pt idx="1833">
                  <c:v>65809.862116463977</c:v>
                </c:pt>
                <c:pt idx="1834">
                  <c:v>70700.869496536252</c:v>
                </c:pt>
                <c:pt idx="1835">
                  <c:v>72503.452028210959</c:v>
                </c:pt>
                <c:pt idx="1836">
                  <c:v>64398.82515015878</c:v>
                </c:pt>
                <c:pt idx="1837">
                  <c:v>68820.539504098881</c:v>
                </c:pt>
                <c:pt idx="1838">
                  <c:v>68688.053599548351</c:v>
                </c:pt>
                <c:pt idx="1839">
                  <c:v>68920.109599494928</c:v>
                </c:pt>
                <c:pt idx="1840">
                  <c:v>73593.82292410532</c:v>
                </c:pt>
                <c:pt idx="1841">
                  <c:v>64440.942397884617</c:v>
                </c:pt>
                <c:pt idx="1842">
                  <c:v>63662.244059562683</c:v>
                </c:pt>
                <c:pt idx="1843">
                  <c:v>70386.034794743842</c:v>
                </c:pt>
                <c:pt idx="1844">
                  <c:v>62589.820507844292</c:v>
                </c:pt>
                <c:pt idx="1845">
                  <c:v>66078.553182697302</c:v>
                </c:pt>
                <c:pt idx="1846">
                  <c:v>62626.971572818176</c:v>
                </c:pt>
                <c:pt idx="1847">
                  <c:v>75628.341550827026</c:v>
                </c:pt>
                <c:pt idx="1848">
                  <c:v>63456.93339233398</c:v>
                </c:pt>
                <c:pt idx="1849">
                  <c:v>69477.658425649017</c:v>
                </c:pt>
                <c:pt idx="1850">
                  <c:v>72056.465169525138</c:v>
                </c:pt>
                <c:pt idx="1851">
                  <c:v>64560.192988967894</c:v>
                </c:pt>
                <c:pt idx="1852">
                  <c:v>66880.439742525414</c:v>
                </c:pt>
                <c:pt idx="1853">
                  <c:v>62509.996288045244</c:v>
                </c:pt>
                <c:pt idx="1854">
                  <c:v>68621.124374485007</c:v>
                </c:pt>
                <c:pt idx="1855">
                  <c:v>71666.988490486139</c:v>
                </c:pt>
                <c:pt idx="1856">
                  <c:v>72584.868531449625</c:v>
                </c:pt>
                <c:pt idx="1857">
                  <c:v>65328.795527394606</c:v>
                </c:pt>
                <c:pt idx="1858">
                  <c:v>62733.263447761536</c:v>
                </c:pt>
                <c:pt idx="1859">
                  <c:v>60779.749358590423</c:v>
                </c:pt>
                <c:pt idx="1860">
                  <c:v>74537.410599009207</c:v>
                </c:pt>
                <c:pt idx="1861">
                  <c:v>74812.193238321939</c:v>
                </c:pt>
                <c:pt idx="1862">
                  <c:v>72040.768796284974</c:v>
                </c:pt>
                <c:pt idx="1863">
                  <c:v>68347.70181159972</c:v>
                </c:pt>
                <c:pt idx="1864">
                  <c:v>72484.539496835074</c:v>
                </c:pt>
                <c:pt idx="1865">
                  <c:v>74167.010428492242</c:v>
                </c:pt>
                <c:pt idx="1866">
                  <c:v>69179.228061930335</c:v>
                </c:pt>
                <c:pt idx="1867">
                  <c:v>64195.109365844728</c:v>
                </c:pt>
                <c:pt idx="1868">
                  <c:v>66798.049233945218</c:v>
                </c:pt>
                <c:pt idx="1869">
                  <c:v>70097.655360730481</c:v>
                </c:pt>
                <c:pt idx="1870">
                  <c:v>66375.758898353582</c:v>
                </c:pt>
                <c:pt idx="1871">
                  <c:v>70790.070888169619</c:v>
                </c:pt>
                <c:pt idx="1872">
                  <c:v>71444.449329535157</c:v>
                </c:pt>
                <c:pt idx="1873">
                  <c:v>73833.676776885986</c:v>
                </c:pt>
                <c:pt idx="1874">
                  <c:v>69780.004318873092</c:v>
                </c:pt>
                <c:pt idx="1875">
                  <c:v>66835.286837005609</c:v>
                </c:pt>
                <c:pt idx="1876">
                  <c:v>72419.911819076544</c:v>
                </c:pt>
                <c:pt idx="1877">
                  <c:v>67395.499300130206</c:v>
                </c:pt>
                <c:pt idx="1878">
                  <c:v>67025.419467862448</c:v>
                </c:pt>
                <c:pt idx="1879">
                  <c:v>73629.339405568448</c:v>
                </c:pt>
                <c:pt idx="1880">
                  <c:v>66490.353657372805</c:v>
                </c:pt>
                <c:pt idx="1881">
                  <c:v>71225.478297011068</c:v>
                </c:pt>
                <c:pt idx="1882">
                  <c:v>69473.28221391041</c:v>
                </c:pt>
                <c:pt idx="1883">
                  <c:v>72096.111180623368</c:v>
                </c:pt>
                <c:pt idx="1884">
                  <c:v>72041.827442932146</c:v>
                </c:pt>
                <c:pt idx="1885">
                  <c:v>66479.387435722354</c:v>
                </c:pt>
                <c:pt idx="1886">
                  <c:v>65455.183947881065</c:v>
                </c:pt>
                <c:pt idx="1887">
                  <c:v>72322.254049968731</c:v>
                </c:pt>
                <c:pt idx="1888">
                  <c:v>62790.025801375246</c:v>
                </c:pt>
                <c:pt idx="1889">
                  <c:v>75329.627564239505</c:v>
                </c:pt>
                <c:pt idx="1890">
                  <c:v>67259.556282164704</c:v>
                </c:pt>
                <c:pt idx="1891">
                  <c:v>71511.197770182291</c:v>
                </c:pt>
                <c:pt idx="1892">
                  <c:v>69780.623085975647</c:v>
                </c:pt>
                <c:pt idx="1893">
                  <c:v>70247.444467417386</c:v>
                </c:pt>
                <c:pt idx="1894">
                  <c:v>73537.998451465319</c:v>
                </c:pt>
                <c:pt idx="1895">
                  <c:v>67923.437100216615</c:v>
                </c:pt>
                <c:pt idx="1896">
                  <c:v>73414.256665293375</c:v>
                </c:pt>
                <c:pt idx="1897">
                  <c:v>74048.777630360913</c:v>
                </c:pt>
                <c:pt idx="1898">
                  <c:v>69219.187249533323</c:v>
                </c:pt>
                <c:pt idx="1899">
                  <c:v>66273.575346120197</c:v>
                </c:pt>
                <c:pt idx="1900">
                  <c:v>69927.906089623764</c:v>
                </c:pt>
                <c:pt idx="1901">
                  <c:v>70374.598712571475</c:v>
                </c:pt>
                <c:pt idx="1902">
                  <c:v>67786.154409758237</c:v>
                </c:pt>
                <c:pt idx="1903">
                  <c:v>71114.29496968587</c:v>
                </c:pt>
                <c:pt idx="1904">
                  <c:v>72675.811932881683</c:v>
                </c:pt>
                <c:pt idx="1905">
                  <c:v>70370.044266128549</c:v>
                </c:pt>
                <c:pt idx="1906">
                  <c:v>71861.64930470784</c:v>
                </c:pt>
                <c:pt idx="1907">
                  <c:v>71730.160073852545</c:v>
                </c:pt>
                <c:pt idx="1908">
                  <c:v>68102.293729337063</c:v>
                </c:pt>
                <c:pt idx="1909">
                  <c:v>70389.536800543458</c:v>
                </c:pt>
                <c:pt idx="1910">
                  <c:v>69306.32097662687</c:v>
                </c:pt>
                <c:pt idx="1911">
                  <c:v>72007.800873819986</c:v>
                </c:pt>
                <c:pt idx="1912">
                  <c:v>65884.381001281741</c:v>
                </c:pt>
                <c:pt idx="1913">
                  <c:v>67093.577084287012</c:v>
                </c:pt>
                <c:pt idx="1914">
                  <c:v>71428.20141197044</c:v>
                </c:pt>
                <c:pt idx="1915">
                  <c:v>68949.081138928741</c:v>
                </c:pt>
                <c:pt idx="1916">
                  <c:v>67549.908995596576</c:v>
                </c:pt>
                <c:pt idx="1917">
                  <c:v>73176.539138205844</c:v>
                </c:pt>
                <c:pt idx="1918">
                  <c:v>67133.472283392024</c:v>
                </c:pt>
                <c:pt idx="1919">
                  <c:v>62635.286551221208</c:v>
                </c:pt>
                <c:pt idx="1920">
                  <c:v>72778.979830932614</c:v>
                </c:pt>
                <c:pt idx="1921">
                  <c:v>74910.779731750488</c:v>
                </c:pt>
                <c:pt idx="1922">
                  <c:v>73867.619898784178</c:v>
                </c:pt>
                <c:pt idx="1923">
                  <c:v>63767.875846481329</c:v>
                </c:pt>
                <c:pt idx="1924">
                  <c:v>65823.755327479055</c:v>
                </c:pt>
                <c:pt idx="1925">
                  <c:v>67549.960128357008</c:v>
                </c:pt>
                <c:pt idx="1926">
                  <c:v>71674.630062429118</c:v>
                </c:pt>
                <c:pt idx="1927">
                  <c:v>59122.8932200114</c:v>
                </c:pt>
                <c:pt idx="1928">
                  <c:v>73206.534907817841</c:v>
                </c:pt>
                <c:pt idx="1929">
                  <c:v>73138.514657084161</c:v>
                </c:pt>
                <c:pt idx="1930">
                  <c:v>72730.535600026444</c:v>
                </c:pt>
                <c:pt idx="1931">
                  <c:v>72421.885542360949</c:v>
                </c:pt>
                <c:pt idx="1932">
                  <c:v>72926.887754885349</c:v>
                </c:pt>
                <c:pt idx="1933">
                  <c:v>69810.156264241552</c:v>
                </c:pt>
                <c:pt idx="1934">
                  <c:v>68517.53390846253</c:v>
                </c:pt>
                <c:pt idx="1935">
                  <c:v>67764.302193953336</c:v>
                </c:pt>
                <c:pt idx="1936">
                  <c:v>66532.874968083692</c:v>
                </c:pt>
                <c:pt idx="1937">
                  <c:v>63901.714099756879</c:v>
                </c:pt>
                <c:pt idx="1938">
                  <c:v>74713.933408292127</c:v>
                </c:pt>
                <c:pt idx="1939">
                  <c:v>69701.878420511886</c:v>
                </c:pt>
                <c:pt idx="1940">
                  <c:v>66049.220772839253</c:v>
                </c:pt>
                <c:pt idx="1941">
                  <c:v>72426.35858365694</c:v>
                </c:pt>
                <c:pt idx="1942">
                  <c:v>70431.407339700061</c:v>
                </c:pt>
                <c:pt idx="1943">
                  <c:v>73187.608362158135</c:v>
                </c:pt>
                <c:pt idx="1944">
                  <c:v>62215.169949849449</c:v>
                </c:pt>
                <c:pt idx="1945">
                  <c:v>72924.841662851963</c:v>
                </c:pt>
                <c:pt idx="1946">
                  <c:v>74392.69178136588</c:v>
                </c:pt>
                <c:pt idx="1947">
                  <c:v>66715.615586805332</c:v>
                </c:pt>
                <c:pt idx="1948">
                  <c:v>62738.609146595001</c:v>
                </c:pt>
                <c:pt idx="1949">
                  <c:v>62062.135809930172</c:v>
                </c:pt>
                <c:pt idx="1950">
                  <c:v>65300.412324142468</c:v>
                </c:pt>
                <c:pt idx="1951">
                  <c:v>68714.113859081262</c:v>
                </c:pt>
                <c:pt idx="1952">
                  <c:v>71269.497439201674</c:v>
                </c:pt>
                <c:pt idx="1953">
                  <c:v>74266.598892001319</c:v>
                </c:pt>
                <c:pt idx="1954">
                  <c:v>63676.909852917997</c:v>
                </c:pt>
                <c:pt idx="1955">
                  <c:v>71045.861467234296</c:v>
                </c:pt>
                <c:pt idx="1956">
                  <c:v>68128.579007053369</c:v>
                </c:pt>
                <c:pt idx="1957">
                  <c:v>74235.553392219546</c:v>
                </c:pt>
                <c:pt idx="1958">
                  <c:v>69351.442018795016</c:v>
                </c:pt>
                <c:pt idx="1959">
                  <c:v>71813.952328491214</c:v>
                </c:pt>
                <c:pt idx="1960">
                  <c:v>64881.289374287924</c:v>
                </c:pt>
                <c:pt idx="1961">
                  <c:v>69758.788456090289</c:v>
                </c:pt>
                <c:pt idx="1962">
                  <c:v>66933.537910842919</c:v>
                </c:pt>
                <c:pt idx="1963">
                  <c:v>69350.46434936524</c:v>
                </c:pt>
                <c:pt idx="1964">
                  <c:v>68084.391669162113</c:v>
                </c:pt>
                <c:pt idx="1965">
                  <c:v>70474.24085882504</c:v>
                </c:pt>
                <c:pt idx="1966">
                  <c:v>71665.72857119242</c:v>
                </c:pt>
                <c:pt idx="1967">
                  <c:v>68316.804503091189</c:v>
                </c:pt>
                <c:pt idx="1968">
                  <c:v>71580.603017679852</c:v>
                </c:pt>
                <c:pt idx="1969">
                  <c:v>73620.566593933123</c:v>
                </c:pt>
                <c:pt idx="1970">
                  <c:v>66963.315320460009</c:v>
                </c:pt>
                <c:pt idx="1971">
                  <c:v>73410.505046863123</c:v>
                </c:pt>
                <c:pt idx="1972">
                  <c:v>66913.399603592377</c:v>
                </c:pt>
                <c:pt idx="1973">
                  <c:v>67754.979740905765</c:v>
                </c:pt>
                <c:pt idx="1974">
                  <c:v>69076.908118565887</c:v>
                </c:pt>
                <c:pt idx="1975">
                  <c:v>74156.777265930185</c:v>
                </c:pt>
                <c:pt idx="1976">
                  <c:v>72241.041116841632</c:v>
                </c:pt>
                <c:pt idx="1977">
                  <c:v>66550.163321240747</c:v>
                </c:pt>
                <c:pt idx="1978">
                  <c:v>72637.620274098706</c:v>
                </c:pt>
                <c:pt idx="1979">
                  <c:v>69933.494308137902</c:v>
                </c:pt>
                <c:pt idx="1980">
                  <c:v>72792.381870015466</c:v>
                </c:pt>
                <c:pt idx="1981">
                  <c:v>64884.610154978436</c:v>
                </c:pt>
                <c:pt idx="1982">
                  <c:v>70890.693132623041</c:v>
                </c:pt>
                <c:pt idx="1983">
                  <c:v>61220.583655681257</c:v>
                </c:pt>
                <c:pt idx="1984">
                  <c:v>71243.351478068027</c:v>
                </c:pt>
                <c:pt idx="1985">
                  <c:v>69603.960493596402</c:v>
                </c:pt>
                <c:pt idx="1986">
                  <c:v>65425.331991847364</c:v>
                </c:pt>
                <c:pt idx="1987">
                  <c:v>68288.56383660635</c:v>
                </c:pt>
                <c:pt idx="1988">
                  <c:v>66413.662886102989</c:v>
                </c:pt>
                <c:pt idx="1989">
                  <c:v>70941.930717213967</c:v>
                </c:pt>
                <c:pt idx="1990">
                  <c:v>69271.309100341779</c:v>
                </c:pt>
                <c:pt idx="1991">
                  <c:v>69004.506913248697</c:v>
                </c:pt>
                <c:pt idx="1992">
                  <c:v>69733.027430089322</c:v>
                </c:pt>
                <c:pt idx="1993">
                  <c:v>63183.626724624635</c:v>
                </c:pt>
                <c:pt idx="1994">
                  <c:v>63534.933841260281</c:v>
                </c:pt>
                <c:pt idx="1995">
                  <c:v>71765.88696136474</c:v>
                </c:pt>
                <c:pt idx="1996">
                  <c:v>71851.480031077052</c:v>
                </c:pt>
                <c:pt idx="1997">
                  <c:v>69474.063948949202</c:v>
                </c:pt>
                <c:pt idx="1998">
                  <c:v>61583.484300514923</c:v>
                </c:pt>
                <c:pt idx="1999">
                  <c:v>69861.079313023874</c:v>
                </c:pt>
                <c:pt idx="2000">
                  <c:v>65992.146404774991</c:v>
                </c:pt>
                <c:pt idx="2001">
                  <c:v>67428.679219309473</c:v>
                </c:pt>
                <c:pt idx="2002">
                  <c:v>71913.190834554043</c:v>
                </c:pt>
                <c:pt idx="2003">
                  <c:v>70418.034128316242</c:v>
                </c:pt>
                <c:pt idx="2004">
                  <c:v>70929.826514943445</c:v>
                </c:pt>
                <c:pt idx="2005">
                  <c:v>67386.924801603949</c:v>
                </c:pt>
                <c:pt idx="2006">
                  <c:v>71928.879492139808</c:v>
                </c:pt>
                <c:pt idx="2007">
                  <c:v>70295.666191736862</c:v>
                </c:pt>
                <c:pt idx="2008">
                  <c:v>74047.124418894455</c:v>
                </c:pt>
                <c:pt idx="2009">
                  <c:v>63760.198309803003</c:v>
                </c:pt>
                <c:pt idx="2010">
                  <c:v>66888.799637285876</c:v>
                </c:pt>
                <c:pt idx="2011">
                  <c:v>67052.055516688037</c:v>
                </c:pt>
                <c:pt idx="2012">
                  <c:v>69641.554695129395</c:v>
                </c:pt>
                <c:pt idx="2013">
                  <c:v>75293.273677317295</c:v>
                </c:pt>
                <c:pt idx="2014">
                  <c:v>67365.444622286159</c:v>
                </c:pt>
                <c:pt idx="2015">
                  <c:v>70738.727548472089</c:v>
                </c:pt>
                <c:pt idx="2016">
                  <c:v>69364.923081493398</c:v>
                </c:pt>
                <c:pt idx="2017">
                  <c:v>69074.67134183248</c:v>
                </c:pt>
                <c:pt idx="2018">
                  <c:v>69960.134078979492</c:v>
                </c:pt>
                <c:pt idx="2019">
                  <c:v>66345.338837734846</c:v>
                </c:pt>
                <c:pt idx="2020">
                  <c:v>68898.856876150763</c:v>
                </c:pt>
                <c:pt idx="2021">
                  <c:v>70176.051550801596</c:v>
                </c:pt>
                <c:pt idx="2022">
                  <c:v>65195.690109634401</c:v>
                </c:pt>
                <c:pt idx="2023">
                  <c:v>70810.701858615881</c:v>
                </c:pt>
                <c:pt idx="2024">
                  <c:v>69830.78282810052</c:v>
                </c:pt>
                <c:pt idx="2025">
                  <c:v>72287.924263000488</c:v>
                </c:pt>
                <c:pt idx="2026">
                  <c:v>66815.357143147776</c:v>
                </c:pt>
                <c:pt idx="2027">
                  <c:v>68640.600974973044</c:v>
                </c:pt>
                <c:pt idx="2028">
                  <c:v>67856.662914212546</c:v>
                </c:pt>
                <c:pt idx="2029">
                  <c:v>63262.129243911171</c:v>
                </c:pt>
                <c:pt idx="2030">
                  <c:v>66399.210163029609</c:v>
                </c:pt>
                <c:pt idx="2031">
                  <c:v>73097.902588653538</c:v>
                </c:pt>
                <c:pt idx="2032">
                  <c:v>71184.456092103312</c:v>
                </c:pt>
                <c:pt idx="2033">
                  <c:v>75190.718902333567</c:v>
                </c:pt>
                <c:pt idx="2034">
                  <c:v>70070.972579320267</c:v>
                </c:pt>
                <c:pt idx="2035">
                  <c:v>63158.139700031272</c:v>
                </c:pt>
                <c:pt idx="2036">
                  <c:v>73811.727268218994</c:v>
                </c:pt>
                <c:pt idx="2037">
                  <c:v>65504.41384728127</c:v>
                </c:pt>
                <c:pt idx="2038">
                  <c:v>68972.08784573873</c:v>
                </c:pt>
                <c:pt idx="2039">
                  <c:v>66420.906512022018</c:v>
                </c:pt>
                <c:pt idx="2040">
                  <c:v>68927.365700403854</c:v>
                </c:pt>
                <c:pt idx="2041">
                  <c:v>74851.106832313541</c:v>
                </c:pt>
                <c:pt idx="2042">
                  <c:v>62902.742459996552</c:v>
                </c:pt>
                <c:pt idx="2043">
                  <c:v>64130.40749231974</c:v>
                </c:pt>
                <c:pt idx="2044">
                  <c:v>69487.679782740277</c:v>
                </c:pt>
                <c:pt idx="2045">
                  <c:v>70155.597868283599</c:v>
                </c:pt>
                <c:pt idx="2046">
                  <c:v>64959.174812316895</c:v>
                </c:pt>
                <c:pt idx="2047">
                  <c:v>67362.273135169351</c:v>
                </c:pt>
                <c:pt idx="2048">
                  <c:v>68060.321194712305</c:v>
                </c:pt>
                <c:pt idx="2049">
                  <c:v>69447.275716384247</c:v>
                </c:pt>
                <c:pt idx="2050">
                  <c:v>73492.783298301685</c:v>
                </c:pt>
                <c:pt idx="2051">
                  <c:v>63590.389748764035</c:v>
                </c:pt>
                <c:pt idx="2052">
                  <c:v>62343.664177513136</c:v>
                </c:pt>
                <c:pt idx="2053">
                  <c:v>70609.837351099646</c:v>
                </c:pt>
                <c:pt idx="2054">
                  <c:v>63686.27584304809</c:v>
                </c:pt>
                <c:pt idx="2055">
                  <c:v>67685.337110710156</c:v>
                </c:pt>
                <c:pt idx="2056">
                  <c:v>64016.188684012224</c:v>
                </c:pt>
                <c:pt idx="2057">
                  <c:v>74715.37074038187</c:v>
                </c:pt>
                <c:pt idx="2058">
                  <c:v>64776.317330646511</c:v>
                </c:pt>
                <c:pt idx="2059">
                  <c:v>68848.795857731515</c:v>
                </c:pt>
                <c:pt idx="2060">
                  <c:v>73307.773934427911</c:v>
                </c:pt>
                <c:pt idx="2061">
                  <c:v>62938.34484405518</c:v>
                </c:pt>
                <c:pt idx="2062">
                  <c:v>68885.371912323462</c:v>
                </c:pt>
                <c:pt idx="2063">
                  <c:v>62251.948315397902</c:v>
                </c:pt>
                <c:pt idx="2064">
                  <c:v>68761.978261923796</c:v>
                </c:pt>
                <c:pt idx="2065">
                  <c:v>71146.714090601599</c:v>
                </c:pt>
                <c:pt idx="2066">
                  <c:v>71829.070151297245</c:v>
                </c:pt>
                <c:pt idx="2067">
                  <c:v>65221.665057627353</c:v>
                </c:pt>
                <c:pt idx="2068">
                  <c:v>60718.65101966857</c:v>
                </c:pt>
                <c:pt idx="2069">
                  <c:v>61360.168024682986</c:v>
                </c:pt>
                <c:pt idx="2070">
                  <c:v>72671.659018834427</c:v>
                </c:pt>
                <c:pt idx="2071">
                  <c:v>74453.143692994112</c:v>
                </c:pt>
                <c:pt idx="2072">
                  <c:v>72034.362825520831</c:v>
                </c:pt>
                <c:pt idx="2073">
                  <c:v>69203.02070973716</c:v>
                </c:pt>
                <c:pt idx="2074">
                  <c:v>74215.246424102777</c:v>
                </c:pt>
                <c:pt idx="2075">
                  <c:v>74766.856735483816</c:v>
                </c:pt>
                <c:pt idx="2076">
                  <c:v>71863.376339594528</c:v>
                </c:pt>
                <c:pt idx="2077">
                  <c:v>62907.839538319895</c:v>
                </c:pt>
                <c:pt idx="2078">
                  <c:v>69173.962906201676</c:v>
                </c:pt>
                <c:pt idx="2079">
                  <c:v>66303.465334987646</c:v>
                </c:pt>
                <c:pt idx="2080">
                  <c:v>68292.384203656533</c:v>
                </c:pt>
                <c:pt idx="2081">
                  <c:v>71174.03555795351</c:v>
                </c:pt>
                <c:pt idx="2082">
                  <c:v>70777.522959391281</c:v>
                </c:pt>
                <c:pt idx="2083">
                  <c:v>73825.872223409009</c:v>
                </c:pt>
                <c:pt idx="2084">
                  <c:v>70784.761367797852</c:v>
                </c:pt>
                <c:pt idx="2085">
                  <c:v>70955.161062113446</c:v>
                </c:pt>
                <c:pt idx="2086">
                  <c:v>72224.105582300836</c:v>
                </c:pt>
                <c:pt idx="2087">
                  <c:v>68783.73056405384</c:v>
                </c:pt>
                <c:pt idx="2088">
                  <c:v>67543.164814750344</c:v>
                </c:pt>
                <c:pt idx="2089">
                  <c:v>71297.213605817175</c:v>
                </c:pt>
                <c:pt idx="2090">
                  <c:v>66308.820921834311</c:v>
                </c:pt>
                <c:pt idx="2091">
                  <c:v>71840.253024291989</c:v>
                </c:pt>
                <c:pt idx="2092">
                  <c:v>66844.971393394473</c:v>
                </c:pt>
                <c:pt idx="2093">
                  <c:v>72109.542618815118</c:v>
                </c:pt>
                <c:pt idx="2094">
                  <c:v>70962.559329732278</c:v>
                </c:pt>
                <c:pt idx="2095">
                  <c:v>67926.920588302601</c:v>
                </c:pt>
                <c:pt idx="2096">
                  <c:v>63109.203158022901</c:v>
                </c:pt>
                <c:pt idx="2097">
                  <c:v>72087.966000366199</c:v>
                </c:pt>
                <c:pt idx="2098">
                  <c:v>65576.119297706638</c:v>
                </c:pt>
                <c:pt idx="2099">
                  <c:v>73659.042560958856</c:v>
                </c:pt>
                <c:pt idx="2100">
                  <c:v>68920.813614018756</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numCache>
            </c:numRef>
          </c:xVal>
          <c:yVal>
            <c:numRef>
              <c:f>'PC Supply vs. PC Price'!$E$5:$E$4207</c:f>
              <c:numCache>
                <c:formatCode>_("$"* #,##0_);_("$"* \(#,##0\);_("$"* "-"??_);_(@_)</c:formatCode>
                <c:ptCount val="4203"/>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numCache>
            </c:numRef>
          </c:yVal>
          <c:smooth val="0"/>
          <c:extLst>
            <c:ext xmlns:c16="http://schemas.microsoft.com/office/drawing/2014/chart" uri="{C3380CC4-5D6E-409C-BE32-E72D297353CC}">
              <c16:uniqueId val="{00000000-24FD-43D2-91C4-46909104F280}"/>
            </c:ext>
          </c:extLst>
        </c:ser>
        <c:ser>
          <c:idx val="1"/>
          <c:order val="1"/>
          <c:tx>
            <c:strRef>
              <c:f>'PC Supply vs. PC Price'!$F$4</c:f>
              <c:strCache>
                <c:ptCount val="1"/>
                <c:pt idx="0">
                  <c:v>Summer</c:v>
                </c:pt>
              </c:strCache>
            </c:strRef>
          </c:tx>
          <c:spPr>
            <a:ln w="19050" cap="rnd">
              <a:noFill/>
              <a:round/>
            </a:ln>
            <a:effectLst/>
          </c:spPr>
          <c:marker>
            <c:symbol val="circle"/>
            <c:size val="5"/>
            <c:spPr>
              <a:solidFill>
                <a:schemeClr val="accent2">
                  <a:alpha val="20000"/>
                </a:schemeClr>
              </a:solidFill>
              <a:ln w="3175">
                <a:noFill/>
              </a:ln>
              <a:effectLst/>
            </c:spPr>
          </c:marker>
          <c:xVal>
            <c:numRef>
              <c:f>'PC Supply vs. PC Price'!$D$5:$D$4207</c:f>
              <c:numCache>
                <c:formatCode>_(* #,##0_);_(* \(#,##0\);_(* "-"??_);_(@_)</c:formatCode>
                <c:ptCount val="4203"/>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1">
                  <c:v>70154.898264567062</c:v>
                </c:pt>
                <c:pt idx="1052">
                  <c:v>68586.344621721903</c:v>
                </c:pt>
                <c:pt idx="1053">
                  <c:v>68099.724427967143</c:v>
                </c:pt>
                <c:pt idx="1054">
                  <c:v>73502.102923583981</c:v>
                </c:pt>
                <c:pt idx="1055">
                  <c:v>68053.536269153017</c:v>
                </c:pt>
                <c:pt idx="1056">
                  <c:v>76354.916816711426</c:v>
                </c:pt>
                <c:pt idx="1057">
                  <c:v>76127.144730631509</c:v>
                </c:pt>
                <c:pt idx="1058">
                  <c:v>64823.988082631426</c:v>
                </c:pt>
                <c:pt idx="1059">
                  <c:v>65811.805852444959</c:v>
                </c:pt>
                <c:pt idx="1060">
                  <c:v>70785.905260244996</c:v>
                </c:pt>
                <c:pt idx="1061">
                  <c:v>70295.256157684329</c:v>
                </c:pt>
                <c:pt idx="1062">
                  <c:v>62333.082991027833</c:v>
                </c:pt>
                <c:pt idx="1063">
                  <c:v>71173.110616175341</c:v>
                </c:pt>
                <c:pt idx="1064">
                  <c:v>72188.366324869799</c:v>
                </c:pt>
                <c:pt idx="1065">
                  <c:v>70282.118791834509</c:v>
                </c:pt>
                <c:pt idx="1066">
                  <c:v>71888.682525380442</c:v>
                </c:pt>
                <c:pt idx="1067">
                  <c:v>72439.911822509763</c:v>
                </c:pt>
                <c:pt idx="1068">
                  <c:v>67613.939809672025</c:v>
                </c:pt>
                <c:pt idx="1069">
                  <c:v>70116.022615321475</c:v>
                </c:pt>
                <c:pt idx="1070">
                  <c:v>71492.153964265191</c:v>
                </c:pt>
                <c:pt idx="1071">
                  <c:v>72492.560561625156</c:v>
                </c:pt>
                <c:pt idx="1072">
                  <c:v>66347.329281489059</c:v>
                </c:pt>
                <c:pt idx="1073">
                  <c:v>68287.807000859568</c:v>
                </c:pt>
                <c:pt idx="1074">
                  <c:v>71577.79238111178</c:v>
                </c:pt>
                <c:pt idx="1075">
                  <c:v>68129.7969429652</c:v>
                </c:pt>
                <c:pt idx="1076">
                  <c:v>67209.336439832055</c:v>
                </c:pt>
                <c:pt idx="1077">
                  <c:v>73468.902818044036</c:v>
                </c:pt>
                <c:pt idx="1078">
                  <c:v>65866.702904319754</c:v>
                </c:pt>
                <c:pt idx="1079">
                  <c:v>65230.068114026384</c:v>
                </c:pt>
                <c:pt idx="1080">
                  <c:v>71344.842384656265</c:v>
                </c:pt>
                <c:pt idx="1081">
                  <c:v>75327.084690856937</c:v>
                </c:pt>
                <c:pt idx="1082">
                  <c:v>72780.496464284253</c:v>
                </c:pt>
                <c:pt idx="1083">
                  <c:v>66840.686552747095</c:v>
                </c:pt>
                <c:pt idx="1084">
                  <c:v>67901.26303768158</c:v>
                </c:pt>
                <c:pt idx="1085">
                  <c:v>67678.562965379155</c:v>
                </c:pt>
                <c:pt idx="1086">
                  <c:v>72737.682127738008</c:v>
                </c:pt>
                <c:pt idx="1087">
                  <c:v>62496.822392876951</c:v>
                </c:pt>
                <c:pt idx="1088">
                  <c:v>75313.742994181317</c:v>
                </c:pt>
                <c:pt idx="1089">
                  <c:v>70254.114762369791</c:v>
                </c:pt>
                <c:pt idx="1090">
                  <c:v>73594.147591654473</c:v>
                </c:pt>
                <c:pt idx="1091">
                  <c:v>71598.785537799209</c:v>
                </c:pt>
                <c:pt idx="1092">
                  <c:v>72483.019702212012</c:v>
                </c:pt>
                <c:pt idx="1093">
                  <c:v>67741.51872253418</c:v>
                </c:pt>
                <c:pt idx="1094">
                  <c:v>70063.290675226861</c:v>
                </c:pt>
                <c:pt idx="1095">
                  <c:v>69343.077523104352</c:v>
                </c:pt>
                <c:pt idx="1096">
                  <c:v>67840.697060267121</c:v>
                </c:pt>
                <c:pt idx="1097">
                  <c:v>65144.105587196354</c:v>
                </c:pt>
                <c:pt idx="1098">
                  <c:v>73645.586157417303</c:v>
                </c:pt>
                <c:pt idx="1099">
                  <c:v>68661.144244893381</c:v>
                </c:pt>
                <c:pt idx="1100">
                  <c:v>65919.6392097473</c:v>
                </c:pt>
                <c:pt idx="1101">
                  <c:v>70690.488176989558</c:v>
                </c:pt>
                <c:pt idx="1102">
                  <c:v>69812.040973427662</c:v>
                </c:pt>
                <c:pt idx="1103">
                  <c:v>72601.89580462774</c:v>
                </c:pt>
                <c:pt idx="1104">
                  <c:v>62317.631566457807</c:v>
                </c:pt>
                <c:pt idx="1105">
                  <c:v>73391.244919490826</c:v>
                </c:pt>
                <c:pt idx="1106">
                  <c:v>74362.874810318157</c:v>
                </c:pt>
                <c:pt idx="1107">
                  <c:v>68657.749059607784</c:v>
                </c:pt>
                <c:pt idx="1108">
                  <c:v>62553.403330417023</c:v>
                </c:pt>
                <c:pt idx="1109">
                  <c:v>61683.843712361646</c:v>
                </c:pt>
                <c:pt idx="1110">
                  <c:v>67303.447899691251</c:v>
                </c:pt>
                <c:pt idx="1111">
                  <c:v>70299.823233413699</c:v>
                </c:pt>
                <c:pt idx="1112">
                  <c:v>71392.16625449658</c:v>
                </c:pt>
                <c:pt idx="1113">
                  <c:v>75861.916976928711</c:v>
                </c:pt>
                <c:pt idx="1114">
                  <c:v>63759.982675679537</c:v>
                </c:pt>
                <c:pt idx="1115">
                  <c:v>69236.644730599714</c:v>
                </c:pt>
                <c:pt idx="1116">
                  <c:v>67758.261600494385</c:v>
                </c:pt>
                <c:pt idx="1117">
                  <c:v>71991.541019694007</c:v>
                </c:pt>
                <c:pt idx="1118">
                  <c:v>69215.749416605628</c:v>
                </c:pt>
                <c:pt idx="1119">
                  <c:v>68849.634510548902</c:v>
                </c:pt>
                <c:pt idx="1120">
                  <c:v>68808.194089221957</c:v>
                </c:pt>
                <c:pt idx="1121">
                  <c:v>71160.967856852207</c:v>
                </c:pt>
                <c:pt idx="1122">
                  <c:v>63702.515105517705</c:v>
                </c:pt>
                <c:pt idx="1123">
                  <c:v>67564.270118649802</c:v>
                </c:pt>
                <c:pt idx="1124">
                  <c:v>69294.866114481294</c:v>
                </c:pt>
                <c:pt idx="1125">
                  <c:v>70653.117437426248</c:v>
                </c:pt>
                <c:pt idx="1126">
                  <c:v>72704.544562236464</c:v>
                </c:pt>
                <c:pt idx="1127">
                  <c:v>70233.511253356934</c:v>
                </c:pt>
                <c:pt idx="1128">
                  <c:v>71049.801336415621</c:v>
                </c:pt>
                <c:pt idx="1129">
                  <c:v>72670.464703369144</c:v>
                </c:pt>
                <c:pt idx="1130">
                  <c:v>65895.964626630157</c:v>
                </c:pt>
                <c:pt idx="1131">
                  <c:v>75284.562982686359</c:v>
                </c:pt>
                <c:pt idx="1132">
                  <c:v>66411.336990261087</c:v>
                </c:pt>
                <c:pt idx="1133">
                  <c:v>66966.837575785306</c:v>
                </c:pt>
                <c:pt idx="1134">
                  <c:v>68091.298520278942</c:v>
                </c:pt>
                <c:pt idx="1135">
                  <c:v>73618.346546681729</c:v>
                </c:pt>
                <c:pt idx="1136">
                  <c:v>71222.484059524533</c:v>
                </c:pt>
                <c:pt idx="1137">
                  <c:v>65600.455685679117</c:v>
                </c:pt>
                <c:pt idx="1138">
                  <c:v>74758.641545836144</c:v>
                </c:pt>
                <c:pt idx="1139">
                  <c:v>69530.41425437927</c:v>
                </c:pt>
                <c:pt idx="1140">
                  <c:v>73435.70670013428</c:v>
                </c:pt>
                <c:pt idx="1141">
                  <c:v>64995.093791675572</c:v>
                </c:pt>
                <c:pt idx="1142">
                  <c:v>71706.629930114752</c:v>
                </c:pt>
                <c:pt idx="1143">
                  <c:v>59592.63977413778</c:v>
                </c:pt>
                <c:pt idx="1144">
                  <c:v>71433.010300890601</c:v>
                </c:pt>
                <c:pt idx="1145">
                  <c:v>69613.34758288064</c:v>
                </c:pt>
                <c:pt idx="1146">
                  <c:v>61805.259755388892</c:v>
                </c:pt>
                <c:pt idx="1147">
                  <c:v>69262.743641153967</c:v>
                </c:pt>
                <c:pt idx="1148">
                  <c:v>66283.680381117258</c:v>
                </c:pt>
                <c:pt idx="1149">
                  <c:v>71085.919996802026</c:v>
                </c:pt>
                <c:pt idx="1150">
                  <c:v>68279.217451794946</c:v>
                </c:pt>
                <c:pt idx="1151">
                  <c:v>67780.639296849578</c:v>
                </c:pt>
                <c:pt idx="1152">
                  <c:v>69603.828023020411</c:v>
                </c:pt>
                <c:pt idx="1153">
                  <c:v>63933.094622230543</c:v>
                </c:pt>
                <c:pt idx="1154">
                  <c:v>66138.149324353537</c:v>
                </c:pt>
                <c:pt idx="1155">
                  <c:v>70841.164480082196</c:v>
                </c:pt>
                <c:pt idx="1156">
                  <c:v>74536.146412785864</c:v>
                </c:pt>
                <c:pt idx="1157">
                  <c:v>69084.67208080292</c:v>
                </c:pt>
                <c:pt idx="1158">
                  <c:v>60804.548148501781</c:v>
                </c:pt>
                <c:pt idx="1159">
                  <c:v>69228.471285692838</c:v>
                </c:pt>
                <c:pt idx="1160">
                  <c:v>65609.611173343656</c:v>
                </c:pt>
                <c:pt idx="1161">
                  <c:v>65582.149666608238</c:v>
                </c:pt>
                <c:pt idx="1162">
                  <c:v>72448.766490046197</c:v>
                </c:pt>
                <c:pt idx="1163">
                  <c:v>71653.527320289621</c:v>
                </c:pt>
                <c:pt idx="1164">
                  <c:v>66144.786408233631</c:v>
                </c:pt>
                <c:pt idx="1165">
                  <c:v>66620.408293764587</c:v>
                </c:pt>
                <c:pt idx="1166">
                  <c:v>72344.249889373779</c:v>
                </c:pt>
                <c:pt idx="1167">
                  <c:v>71467.295394897475</c:v>
                </c:pt>
                <c:pt idx="1168">
                  <c:v>72930.632634099311</c:v>
                </c:pt>
                <c:pt idx="1169">
                  <c:v>60609.64557724</c:v>
                </c:pt>
                <c:pt idx="1170">
                  <c:v>63261.654792960479</c:v>
                </c:pt>
                <c:pt idx="1171">
                  <c:v>66311.394352912903</c:v>
                </c:pt>
                <c:pt idx="1172">
                  <c:v>68935.586726379392</c:v>
                </c:pt>
                <c:pt idx="1173">
                  <c:v>76314.317826843268</c:v>
                </c:pt>
                <c:pt idx="1174">
                  <c:v>66173.984912101427</c:v>
                </c:pt>
                <c:pt idx="1175">
                  <c:v>70724.136341826117</c:v>
                </c:pt>
                <c:pt idx="1176">
                  <c:v>69475.597376759848</c:v>
                </c:pt>
                <c:pt idx="1177">
                  <c:v>68569.531710052499</c:v>
                </c:pt>
                <c:pt idx="1178">
                  <c:v>73210.370455932614</c:v>
                </c:pt>
                <c:pt idx="1179">
                  <c:v>66450.384896818796</c:v>
                </c:pt>
                <c:pt idx="1180">
                  <c:v>70009.577820078528</c:v>
                </c:pt>
                <c:pt idx="1181">
                  <c:v>70613.361330954242</c:v>
                </c:pt>
                <c:pt idx="1182">
                  <c:v>64889.983844089504</c:v>
                </c:pt>
                <c:pt idx="1183">
                  <c:v>71361.443666680658</c:v>
                </c:pt>
                <c:pt idx="1184">
                  <c:v>67570.501435470578</c:v>
                </c:pt>
                <c:pt idx="1185">
                  <c:v>73036.152700678518</c:v>
                </c:pt>
                <c:pt idx="1186">
                  <c:v>68810.871253395075</c:v>
                </c:pt>
                <c:pt idx="1187">
                  <c:v>69231.290170445514</c:v>
                </c:pt>
                <c:pt idx="1188">
                  <c:v>68792.153181521091</c:v>
                </c:pt>
                <c:pt idx="1189">
                  <c:v>63274.044363431996</c:v>
                </c:pt>
                <c:pt idx="1190">
                  <c:v>64920.16220998764</c:v>
                </c:pt>
                <c:pt idx="1191">
                  <c:v>73300.85492641927</c:v>
                </c:pt>
                <c:pt idx="1192">
                  <c:v>72502.183221213054</c:v>
                </c:pt>
                <c:pt idx="1193">
                  <c:v>72828.444330342609</c:v>
                </c:pt>
                <c:pt idx="1194">
                  <c:v>70265.065254720044</c:v>
                </c:pt>
                <c:pt idx="1195">
                  <c:v>62582.541494750978</c:v>
                </c:pt>
                <c:pt idx="1196">
                  <c:v>75609.691317240387</c:v>
                </c:pt>
                <c:pt idx="1197">
                  <c:v>66432.21935177964</c:v>
                </c:pt>
                <c:pt idx="1198">
                  <c:v>64616.985457706462</c:v>
                </c:pt>
                <c:pt idx="1199">
                  <c:v>67117.377748123807</c:v>
                </c:pt>
                <c:pt idx="1200">
                  <c:v>66928.878496170044</c:v>
                </c:pt>
                <c:pt idx="1201">
                  <c:v>71433.92083091737</c:v>
                </c:pt>
                <c:pt idx="1202">
                  <c:v>66467.246851666772</c:v>
                </c:pt>
                <c:pt idx="1203">
                  <c:v>64506.718113485978</c:v>
                </c:pt>
                <c:pt idx="1204">
                  <c:v>68816.939227358511</c:v>
                </c:pt>
                <c:pt idx="1205">
                  <c:v>70325.188971316806</c:v>
                </c:pt>
                <c:pt idx="1206">
                  <c:v>65838.944549878448</c:v>
                </c:pt>
                <c:pt idx="1207">
                  <c:v>70222.744521959612</c:v>
                </c:pt>
                <c:pt idx="1208">
                  <c:v>69189.528520011911</c:v>
                </c:pt>
                <c:pt idx="1209">
                  <c:v>70902.189083449048</c:v>
                </c:pt>
                <c:pt idx="1210">
                  <c:v>72513.840791765848</c:v>
                </c:pt>
                <c:pt idx="1211">
                  <c:v>64501.913115310672</c:v>
                </c:pt>
                <c:pt idx="1212">
                  <c:v>65936.833994841581</c:v>
                </c:pt>
                <c:pt idx="1213">
                  <c:v>71476.037742805493</c:v>
                </c:pt>
                <c:pt idx="1214">
                  <c:v>63001.720002237962</c:v>
                </c:pt>
                <c:pt idx="1215">
                  <c:v>68606.261348660788</c:v>
                </c:pt>
                <c:pt idx="1216">
                  <c:v>62666.978898346504</c:v>
                </c:pt>
                <c:pt idx="1217">
                  <c:v>74986.69999631244</c:v>
                </c:pt>
                <c:pt idx="1218">
                  <c:v>64622.669756766161</c:v>
                </c:pt>
                <c:pt idx="1219">
                  <c:v>67046.394288921365</c:v>
                </c:pt>
                <c:pt idx="1220">
                  <c:v>71466.989157263437</c:v>
                </c:pt>
                <c:pt idx="1221">
                  <c:v>64067.712827682495</c:v>
                </c:pt>
                <c:pt idx="1222">
                  <c:v>64143.158461252846</c:v>
                </c:pt>
                <c:pt idx="1223">
                  <c:v>63158.816890303293</c:v>
                </c:pt>
                <c:pt idx="1224">
                  <c:v>71571.98587410053</c:v>
                </c:pt>
                <c:pt idx="1225">
                  <c:v>72410.377201461815</c:v>
                </c:pt>
                <c:pt idx="1226">
                  <c:v>73304.406853008273</c:v>
                </c:pt>
                <c:pt idx="1227">
                  <c:v>64754.909039402002</c:v>
                </c:pt>
                <c:pt idx="1228">
                  <c:v>58957.483779255548</c:v>
                </c:pt>
                <c:pt idx="1229">
                  <c:v>61410.863788827257</c:v>
                </c:pt>
                <c:pt idx="1230">
                  <c:v>73785.442687161762</c:v>
                </c:pt>
                <c:pt idx="1231">
                  <c:v>75785.475844828281</c:v>
                </c:pt>
                <c:pt idx="1232">
                  <c:v>73438.372738075253</c:v>
                </c:pt>
                <c:pt idx="1233">
                  <c:v>69382.61807403565</c:v>
                </c:pt>
                <c:pt idx="1234">
                  <c:v>73675.081237983686</c:v>
                </c:pt>
                <c:pt idx="1235">
                  <c:v>75144.248595174155</c:v>
                </c:pt>
                <c:pt idx="1236">
                  <c:v>72894.832729212416</c:v>
                </c:pt>
                <c:pt idx="1237">
                  <c:v>64042.899900023149</c:v>
                </c:pt>
                <c:pt idx="1238">
                  <c:v>68515.96228993735</c:v>
                </c:pt>
                <c:pt idx="1239">
                  <c:v>69725.279467328408</c:v>
                </c:pt>
                <c:pt idx="1240">
                  <c:v>67039.375188064572</c:v>
                </c:pt>
                <c:pt idx="1241">
                  <c:v>71602.710841766995</c:v>
                </c:pt>
                <c:pt idx="1242">
                  <c:v>70688.625111389163</c:v>
                </c:pt>
                <c:pt idx="1243">
                  <c:v>72791.341599019375</c:v>
                </c:pt>
                <c:pt idx="1244">
                  <c:v>71279.397025807702</c:v>
                </c:pt>
                <c:pt idx="1245">
                  <c:v>68662.431929969796</c:v>
                </c:pt>
                <c:pt idx="1246">
                  <c:v>72889.001471583018</c:v>
                </c:pt>
                <c:pt idx="1247">
                  <c:v>69622.626628875732</c:v>
                </c:pt>
                <c:pt idx="1248">
                  <c:v>65778.283758536971</c:v>
                </c:pt>
                <c:pt idx="1249">
                  <c:v>71738.802519480392</c:v>
                </c:pt>
                <c:pt idx="1250">
                  <c:v>66316.092683013296</c:v>
                </c:pt>
                <c:pt idx="1251">
                  <c:v>72146.672611490882</c:v>
                </c:pt>
                <c:pt idx="1252">
                  <c:v>68078.664948081976</c:v>
                </c:pt>
                <c:pt idx="1253">
                  <c:v>70216.026026407897</c:v>
                </c:pt>
                <c:pt idx="1254">
                  <c:v>72297.259838867176</c:v>
                </c:pt>
                <c:pt idx="1255">
                  <c:v>67516.689547157293</c:v>
                </c:pt>
                <c:pt idx="1256">
                  <c:v>66495.1210419337</c:v>
                </c:pt>
                <c:pt idx="1257">
                  <c:v>72175.375921567276</c:v>
                </c:pt>
                <c:pt idx="1258">
                  <c:v>66316.555703224745</c:v>
                </c:pt>
                <c:pt idx="1259">
                  <c:v>73393.128421783447</c:v>
                </c:pt>
                <c:pt idx="1260">
                  <c:v>70486.483456420916</c:v>
                </c:pt>
                <c:pt idx="1261">
                  <c:v>71823.256786092141</c:v>
                </c:pt>
                <c:pt idx="1262">
                  <c:v>69090.868991025302</c:v>
                </c:pt>
                <c:pt idx="1263">
                  <c:v>68264.684198760981</c:v>
                </c:pt>
                <c:pt idx="1264">
                  <c:v>73240.966717274976</c:v>
                </c:pt>
                <c:pt idx="1265">
                  <c:v>68622.053169314066</c:v>
                </c:pt>
                <c:pt idx="1266">
                  <c:v>73302.649404907235</c:v>
                </c:pt>
                <c:pt idx="1267">
                  <c:v>73557.979493204752</c:v>
                </c:pt>
                <c:pt idx="1268">
                  <c:v>69861.916808668771</c:v>
                </c:pt>
                <c:pt idx="1269">
                  <c:v>67047.500556723273</c:v>
                </c:pt>
                <c:pt idx="1270">
                  <c:v>69562.799099731448</c:v>
                </c:pt>
                <c:pt idx="1271">
                  <c:v>70667.564778041837</c:v>
                </c:pt>
                <c:pt idx="1272">
                  <c:v>66707.356368954977</c:v>
                </c:pt>
                <c:pt idx="1273">
                  <c:v>71027.92744801841</c:v>
                </c:pt>
                <c:pt idx="1274">
                  <c:v>72028.969538879392</c:v>
                </c:pt>
                <c:pt idx="1275">
                  <c:v>69150.287653271356</c:v>
                </c:pt>
                <c:pt idx="1276">
                  <c:v>72477.898290125522</c:v>
                </c:pt>
                <c:pt idx="1277">
                  <c:v>71999.165032704681</c:v>
                </c:pt>
                <c:pt idx="1278">
                  <c:v>67972.154489326465</c:v>
                </c:pt>
                <c:pt idx="1279">
                  <c:v>69298.555046780908</c:v>
                </c:pt>
                <c:pt idx="1280">
                  <c:v>72087.553407065076</c:v>
                </c:pt>
                <c:pt idx="1281">
                  <c:v>72027.726787821448</c:v>
                </c:pt>
                <c:pt idx="1282">
                  <c:v>64906.886066714927</c:v>
                </c:pt>
                <c:pt idx="1283">
                  <c:v>68570.941219774875</c:v>
                </c:pt>
                <c:pt idx="1284">
                  <c:v>72189.09357074101</c:v>
                </c:pt>
                <c:pt idx="1285">
                  <c:v>67885.447762934375</c:v>
                </c:pt>
                <c:pt idx="1286">
                  <c:v>66371.76250244776</c:v>
                </c:pt>
                <c:pt idx="1287">
                  <c:v>72244.852607218403</c:v>
                </c:pt>
                <c:pt idx="1288">
                  <c:v>68223.457316096625</c:v>
                </c:pt>
                <c:pt idx="1289">
                  <c:v>62542.236608597508</c:v>
                </c:pt>
                <c:pt idx="1290">
                  <c:v>72026.842973963416</c:v>
                </c:pt>
                <c:pt idx="1291">
                  <c:v>74510.961140950531</c:v>
                </c:pt>
                <c:pt idx="1292">
                  <c:v>73721.580333822974</c:v>
                </c:pt>
                <c:pt idx="1293">
                  <c:v>65455.968479156501</c:v>
                </c:pt>
                <c:pt idx="1294">
                  <c:v>64516.681819915771</c:v>
                </c:pt>
                <c:pt idx="1295">
                  <c:v>68514.963905638477</c:v>
                </c:pt>
                <c:pt idx="1296">
                  <c:v>73362.850916568437</c:v>
                </c:pt>
                <c:pt idx="1297">
                  <c:v>59062.04094441732</c:v>
                </c:pt>
                <c:pt idx="1298">
                  <c:v>74438.808129119876</c:v>
                </c:pt>
                <c:pt idx="1299">
                  <c:v>72293.68937072753</c:v>
                </c:pt>
                <c:pt idx="1300">
                  <c:v>73703.246257527659</c:v>
                </c:pt>
                <c:pt idx="1301">
                  <c:v>70659.478556060814</c:v>
                </c:pt>
                <c:pt idx="1302">
                  <c:v>74948.829707845056</c:v>
                </c:pt>
                <c:pt idx="1303">
                  <c:v>66485.730381139118</c:v>
                </c:pt>
                <c:pt idx="1304">
                  <c:v>68836.268416976935</c:v>
                </c:pt>
                <c:pt idx="1305">
                  <c:v>67147.632701581446</c:v>
                </c:pt>
                <c:pt idx="1306">
                  <c:v>65707.573355865476</c:v>
                </c:pt>
                <c:pt idx="1307">
                  <c:v>67346.909503206276</c:v>
                </c:pt>
                <c:pt idx="1308">
                  <c:v>74783.175704447422</c:v>
                </c:pt>
                <c:pt idx="1309">
                  <c:v>68309.718120543155</c:v>
                </c:pt>
                <c:pt idx="1310">
                  <c:v>68349.323425992348</c:v>
                </c:pt>
                <c:pt idx="1311">
                  <c:v>72148.795326979962</c:v>
                </c:pt>
                <c:pt idx="1312">
                  <c:v>70281.116338621592</c:v>
                </c:pt>
                <c:pt idx="1313">
                  <c:v>73642.792816416433</c:v>
                </c:pt>
                <c:pt idx="1314">
                  <c:v>61587.320573581128</c:v>
                </c:pt>
                <c:pt idx="1315">
                  <c:v>72563.980613358814</c:v>
                </c:pt>
                <c:pt idx="1316">
                  <c:v>73934.252583062625</c:v>
                </c:pt>
                <c:pt idx="1317">
                  <c:v>67433.48765525817</c:v>
                </c:pt>
                <c:pt idx="1318">
                  <c:v>61691.863943799326</c:v>
                </c:pt>
                <c:pt idx="1319">
                  <c:v>63362.666970475511</c:v>
                </c:pt>
                <c:pt idx="1320">
                  <c:v>65627.154053084058</c:v>
                </c:pt>
                <c:pt idx="1321">
                  <c:v>68126.08116318073</c:v>
                </c:pt>
                <c:pt idx="1322">
                  <c:v>69991.631418228149</c:v>
                </c:pt>
                <c:pt idx="1323">
                  <c:v>75645.43987528485</c:v>
                </c:pt>
                <c:pt idx="1324">
                  <c:v>64988.289592043562</c:v>
                </c:pt>
                <c:pt idx="1325">
                  <c:v>71351.43619829815</c:v>
                </c:pt>
                <c:pt idx="1326">
                  <c:v>66361.946970176694</c:v>
                </c:pt>
                <c:pt idx="1327">
                  <c:v>74703.108009199306</c:v>
                </c:pt>
                <c:pt idx="1328">
                  <c:v>69607.658093261722</c:v>
                </c:pt>
                <c:pt idx="1329">
                  <c:v>70930.418551186725</c:v>
                </c:pt>
                <c:pt idx="1330">
                  <c:v>64798.285400152214</c:v>
                </c:pt>
                <c:pt idx="1331">
                  <c:v>70861.22762908935</c:v>
                </c:pt>
                <c:pt idx="1332">
                  <c:v>64980.877510627113</c:v>
                </c:pt>
                <c:pt idx="1333">
                  <c:v>68565.127841250098</c:v>
                </c:pt>
                <c:pt idx="1334">
                  <c:v>67419.372864278179</c:v>
                </c:pt>
                <c:pt idx="1335">
                  <c:v>71957.83172430197</c:v>
                </c:pt>
                <c:pt idx="1336">
                  <c:v>72198.1066716512</c:v>
                </c:pt>
                <c:pt idx="1337">
                  <c:v>69216.186123132924</c:v>
                </c:pt>
                <c:pt idx="1338">
                  <c:v>69936.083507410687</c:v>
                </c:pt>
                <c:pt idx="1339">
                  <c:v>72547.17060190835</c:v>
                </c:pt>
                <c:pt idx="1340">
                  <c:v>68471.640049378082</c:v>
                </c:pt>
                <c:pt idx="1341">
                  <c:v>75103.770824178049</c:v>
                </c:pt>
                <c:pt idx="1342">
                  <c:v>66937.735489362225</c:v>
                </c:pt>
                <c:pt idx="1343">
                  <c:v>64884.028190294914</c:v>
                </c:pt>
                <c:pt idx="1344">
                  <c:v>69123.721299235025</c:v>
                </c:pt>
                <c:pt idx="1345">
                  <c:v>73399.86038879554</c:v>
                </c:pt>
                <c:pt idx="1346">
                  <c:v>72440.721295166019</c:v>
                </c:pt>
                <c:pt idx="1347">
                  <c:v>67280.091945393884</c:v>
                </c:pt>
                <c:pt idx="1348">
                  <c:v>74627.004659016937</c:v>
                </c:pt>
                <c:pt idx="1349">
                  <c:v>70574.88212691943</c:v>
                </c:pt>
                <c:pt idx="1350">
                  <c:v>71983.029736673823</c:v>
                </c:pt>
                <c:pt idx="1351">
                  <c:v>64289.036133797963</c:v>
                </c:pt>
                <c:pt idx="1352">
                  <c:v>70502.955281607297</c:v>
                </c:pt>
                <c:pt idx="1353">
                  <c:v>60750.235214064516</c:v>
                </c:pt>
                <c:pt idx="1354">
                  <c:v>71624.954329045606</c:v>
                </c:pt>
                <c:pt idx="1355">
                  <c:v>71175.250431823733</c:v>
                </c:pt>
                <c:pt idx="1356">
                  <c:v>61611.310995483407</c:v>
                </c:pt>
                <c:pt idx="1357">
                  <c:v>66195.523189349566</c:v>
                </c:pt>
                <c:pt idx="1358">
                  <c:v>67160.586297925329</c:v>
                </c:pt>
                <c:pt idx="1359">
                  <c:v>72002.061350504548</c:v>
                </c:pt>
                <c:pt idx="1360">
                  <c:v>68460.30051167804</c:v>
                </c:pt>
                <c:pt idx="1361">
                  <c:v>68567.659405644736</c:v>
                </c:pt>
                <c:pt idx="1362">
                  <c:v>70783.250765991223</c:v>
                </c:pt>
                <c:pt idx="1363">
                  <c:v>63017.207632446305</c:v>
                </c:pt>
                <c:pt idx="1364">
                  <c:v>60929.807911491378</c:v>
                </c:pt>
                <c:pt idx="1365">
                  <c:v>71714.671238708484</c:v>
                </c:pt>
                <c:pt idx="1366">
                  <c:v>75415.090976468724</c:v>
                </c:pt>
                <c:pt idx="1367">
                  <c:v>70548.692785008738</c:v>
                </c:pt>
                <c:pt idx="1368">
                  <c:v>59998.848370014501</c:v>
                </c:pt>
                <c:pt idx="1369">
                  <c:v>68105.391130701712</c:v>
                </c:pt>
                <c:pt idx="1370">
                  <c:v>66496.358138275144</c:v>
                </c:pt>
                <c:pt idx="1371">
                  <c:v>64083.752374423406</c:v>
                </c:pt>
                <c:pt idx="1372">
                  <c:v>71244.917471949244</c:v>
                </c:pt>
                <c:pt idx="1373">
                  <c:v>68810.753276570642</c:v>
                </c:pt>
                <c:pt idx="1374">
                  <c:v>71431.289568901047</c:v>
                </c:pt>
                <c:pt idx="1375">
                  <c:v>66905.33184506098</c:v>
                </c:pt>
                <c:pt idx="1376">
                  <c:v>71037.570968119297</c:v>
                </c:pt>
                <c:pt idx="1377">
                  <c:v>68947.054043690354</c:v>
                </c:pt>
                <c:pt idx="1378">
                  <c:v>73955.29215726853</c:v>
                </c:pt>
                <c:pt idx="1379">
                  <c:v>65390.231343555446</c:v>
                </c:pt>
                <c:pt idx="1380">
                  <c:v>64212.886299832666</c:v>
                </c:pt>
                <c:pt idx="1381">
                  <c:v>67247.848026466381</c:v>
                </c:pt>
                <c:pt idx="1382">
                  <c:v>68603.581654357913</c:v>
                </c:pt>
                <c:pt idx="1383">
                  <c:v>74943.335823059082</c:v>
                </c:pt>
                <c:pt idx="1384">
                  <c:v>66350.573375932378</c:v>
                </c:pt>
                <c:pt idx="1385">
                  <c:v>71247.355115445447</c:v>
                </c:pt>
                <c:pt idx="1386">
                  <c:v>69112.090823809311</c:v>
                </c:pt>
                <c:pt idx="1387">
                  <c:v>69146.734862645462</c:v>
                </c:pt>
                <c:pt idx="1388">
                  <c:v>71666.480711364755</c:v>
                </c:pt>
                <c:pt idx="1389">
                  <c:v>65307.888043022162</c:v>
                </c:pt>
                <c:pt idx="1390">
                  <c:v>69300.661127916974</c:v>
                </c:pt>
                <c:pt idx="1391">
                  <c:v>70540.196148204792</c:v>
                </c:pt>
                <c:pt idx="1392">
                  <c:v>65932.904589843747</c:v>
                </c:pt>
                <c:pt idx="1393">
                  <c:v>71081.756649923307</c:v>
                </c:pt>
                <c:pt idx="1394">
                  <c:v>70518.112717310592</c:v>
                </c:pt>
                <c:pt idx="1395">
                  <c:v>72590.486742273963</c:v>
                </c:pt>
                <c:pt idx="1396">
                  <c:v>69716.599203427628</c:v>
                </c:pt>
                <c:pt idx="1397">
                  <c:v>68237.096780141204</c:v>
                </c:pt>
                <c:pt idx="1398">
                  <c:v>69927.794908714306</c:v>
                </c:pt>
                <c:pt idx="1399">
                  <c:v>62823.203809417166</c:v>
                </c:pt>
                <c:pt idx="1400">
                  <c:v>67200.369875613847</c:v>
                </c:pt>
                <c:pt idx="1401">
                  <c:v>73162.479685425773</c:v>
                </c:pt>
                <c:pt idx="1402">
                  <c:v>71863.711373901358</c:v>
                </c:pt>
                <c:pt idx="1403">
                  <c:v>73668.675148042035</c:v>
                </c:pt>
                <c:pt idx="1404">
                  <c:v>69161.179794375086</c:v>
                </c:pt>
                <c:pt idx="1405">
                  <c:v>64017.680105209351</c:v>
                </c:pt>
                <c:pt idx="1406">
                  <c:v>74104.95648390452</c:v>
                </c:pt>
                <c:pt idx="1407">
                  <c:v>65445.605703694891</c:v>
                </c:pt>
                <c:pt idx="1408">
                  <c:v>63011.55033035278</c:v>
                </c:pt>
                <c:pt idx="1409">
                  <c:v>69256.431367031735</c:v>
                </c:pt>
                <c:pt idx="1410">
                  <c:v>67483.234191703785</c:v>
                </c:pt>
                <c:pt idx="1411">
                  <c:v>70789.871383174264</c:v>
                </c:pt>
                <c:pt idx="1412">
                  <c:v>66285.736561202997</c:v>
                </c:pt>
                <c:pt idx="1413">
                  <c:v>65189.756030196717</c:v>
                </c:pt>
                <c:pt idx="1414">
                  <c:v>70083.251603317258</c:v>
                </c:pt>
                <c:pt idx="1415">
                  <c:v>71270.362211978427</c:v>
                </c:pt>
                <c:pt idx="1416">
                  <c:v>63074.504130840302</c:v>
                </c:pt>
                <c:pt idx="1417">
                  <c:v>69301.164761213455</c:v>
                </c:pt>
                <c:pt idx="1418">
                  <c:v>66279.181023677185</c:v>
                </c:pt>
                <c:pt idx="1419">
                  <c:v>69170.071565818798</c:v>
                </c:pt>
                <c:pt idx="1420">
                  <c:v>73524.679822222388</c:v>
                </c:pt>
                <c:pt idx="1421">
                  <c:v>63434.710634620351</c:v>
                </c:pt>
                <c:pt idx="1422">
                  <c:v>64152.42708472583</c:v>
                </c:pt>
                <c:pt idx="1423">
                  <c:v>72365.309787845603</c:v>
                </c:pt>
                <c:pt idx="1424">
                  <c:v>63477.981709416708</c:v>
                </c:pt>
                <c:pt idx="1425">
                  <c:v>68073.316703542077</c:v>
                </c:pt>
                <c:pt idx="1426">
                  <c:v>62703.222391643169</c:v>
                </c:pt>
                <c:pt idx="1427">
                  <c:v>74851.132132212311</c:v>
                </c:pt>
                <c:pt idx="1428">
                  <c:v>65289.021637185411</c:v>
                </c:pt>
                <c:pt idx="1429">
                  <c:v>69034.772709580255</c:v>
                </c:pt>
                <c:pt idx="1430">
                  <c:v>73310.788203589123</c:v>
                </c:pt>
                <c:pt idx="1431">
                  <c:v>62205.535108820601</c:v>
                </c:pt>
                <c:pt idx="1432">
                  <c:v>66973.639229830107</c:v>
                </c:pt>
                <c:pt idx="1433">
                  <c:v>64538.075858910881</c:v>
                </c:pt>
                <c:pt idx="1434">
                  <c:v>69760.607685414958</c:v>
                </c:pt>
                <c:pt idx="1435">
                  <c:v>71232.195945072177</c:v>
                </c:pt>
                <c:pt idx="1436">
                  <c:v>71863.926461950934</c:v>
                </c:pt>
                <c:pt idx="1437">
                  <c:v>65732.279482332859</c:v>
                </c:pt>
                <c:pt idx="1438">
                  <c:v>58798.518894831344</c:v>
                </c:pt>
                <c:pt idx="1439">
                  <c:v>61696.49568621318</c:v>
                </c:pt>
                <c:pt idx="1440">
                  <c:v>73094.156622060153</c:v>
                </c:pt>
                <c:pt idx="1441">
                  <c:v>74243.327718607587</c:v>
                </c:pt>
                <c:pt idx="1442">
                  <c:v>71677.271090189606</c:v>
                </c:pt>
                <c:pt idx="1443">
                  <c:v>68596.791229248047</c:v>
                </c:pt>
                <c:pt idx="1444">
                  <c:v>73988.648672707888</c:v>
                </c:pt>
                <c:pt idx="1445">
                  <c:v>74495.986294047034</c:v>
                </c:pt>
                <c:pt idx="1446">
                  <c:v>70139.713623968753</c:v>
                </c:pt>
                <c:pt idx="1447">
                  <c:v>62277.020318222036</c:v>
                </c:pt>
                <c:pt idx="1448">
                  <c:v>69285.893156860271</c:v>
                </c:pt>
                <c:pt idx="1449">
                  <c:v>68441.01990544</c:v>
                </c:pt>
                <c:pt idx="1450">
                  <c:v>66389.799005150315</c:v>
                </c:pt>
                <c:pt idx="1451">
                  <c:v>70584.826363277461</c:v>
                </c:pt>
                <c:pt idx="1452">
                  <c:v>70630.705435021722</c:v>
                </c:pt>
                <c:pt idx="1453">
                  <c:v>73749.365296173099</c:v>
                </c:pt>
                <c:pt idx="1454">
                  <c:v>70935.494510014862</c:v>
                </c:pt>
                <c:pt idx="1455">
                  <c:v>68898.883727518725</c:v>
                </c:pt>
                <c:pt idx="1456">
                  <c:v>71915.354515345884</c:v>
                </c:pt>
                <c:pt idx="1457">
                  <c:v>66059.789927228281</c:v>
                </c:pt>
                <c:pt idx="1458">
                  <c:v>65904.41646331946</c:v>
                </c:pt>
                <c:pt idx="1459">
                  <c:v>72347.542736987278</c:v>
                </c:pt>
                <c:pt idx="1460">
                  <c:v>67688.141074879968</c:v>
                </c:pt>
                <c:pt idx="1461">
                  <c:v>70079.942986551905</c:v>
                </c:pt>
                <c:pt idx="1462">
                  <c:v>69300.115485127768</c:v>
                </c:pt>
                <c:pt idx="1463">
                  <c:v>71129.909437052411</c:v>
                </c:pt>
                <c:pt idx="1464">
                  <c:v>71756.771487681079</c:v>
                </c:pt>
                <c:pt idx="1465">
                  <c:v>68102.164486662557</c:v>
                </c:pt>
                <c:pt idx="1466">
                  <c:v>64779.352874045551</c:v>
                </c:pt>
                <c:pt idx="1467">
                  <c:v>72827.934446748084</c:v>
                </c:pt>
                <c:pt idx="1468">
                  <c:v>64406.095940907791</c:v>
                </c:pt>
                <c:pt idx="1469">
                  <c:v>73574.943779500318</c:v>
                </c:pt>
                <c:pt idx="1470">
                  <c:v>70124.220870526638</c:v>
                </c:pt>
                <c:pt idx="1471">
                  <c:v>71050.618895975756</c:v>
                </c:pt>
                <c:pt idx="1472">
                  <c:v>69652.119436665365</c:v>
                </c:pt>
                <c:pt idx="1473">
                  <c:v>71488.85856488545</c:v>
                </c:pt>
                <c:pt idx="1474">
                  <c:v>73375.061994361866</c:v>
                </c:pt>
                <c:pt idx="1475">
                  <c:v>68369.523983186227</c:v>
                </c:pt>
                <c:pt idx="1476">
                  <c:v>74751.843353780103</c:v>
                </c:pt>
                <c:pt idx="1477">
                  <c:v>74946.637201182049</c:v>
                </c:pt>
                <c:pt idx="1478">
                  <c:v>67039.783733081815</c:v>
                </c:pt>
                <c:pt idx="1479">
                  <c:v>64798.503722635905</c:v>
                </c:pt>
                <c:pt idx="1480">
                  <c:v>69097.094164498645</c:v>
                </c:pt>
                <c:pt idx="1481">
                  <c:v>70410.210702546436</c:v>
                </c:pt>
                <c:pt idx="1482">
                  <c:v>64390.695395914714</c:v>
                </c:pt>
                <c:pt idx="1483">
                  <c:v>71140.471110884348</c:v>
                </c:pt>
                <c:pt idx="1484">
                  <c:v>72895.498602803549</c:v>
                </c:pt>
                <c:pt idx="1485">
                  <c:v>69176.961102294939</c:v>
                </c:pt>
                <c:pt idx="1486">
                  <c:v>72527.707958475745</c:v>
                </c:pt>
                <c:pt idx="1487">
                  <c:v>69580.378953043619</c:v>
                </c:pt>
                <c:pt idx="1488">
                  <c:v>67039.860173543289</c:v>
                </c:pt>
                <c:pt idx="1489">
                  <c:v>69831.546950658143</c:v>
                </c:pt>
                <c:pt idx="1490">
                  <c:v>71473.691641096273</c:v>
                </c:pt>
                <c:pt idx="1491">
                  <c:v>71500.304309082043</c:v>
                </c:pt>
                <c:pt idx="1492">
                  <c:v>65646.339855440456</c:v>
                </c:pt>
                <c:pt idx="1493">
                  <c:v>65996.728005218509</c:v>
                </c:pt>
                <c:pt idx="1494">
                  <c:v>70875.546342865622</c:v>
                </c:pt>
                <c:pt idx="1495">
                  <c:v>67756.165941111249</c:v>
                </c:pt>
                <c:pt idx="1496">
                  <c:v>67757.954407183337</c:v>
                </c:pt>
                <c:pt idx="1497">
                  <c:v>69796.225783793125</c:v>
                </c:pt>
                <c:pt idx="1498">
                  <c:v>67936.665460074801</c:v>
                </c:pt>
                <c:pt idx="1499">
                  <c:v>64394.265021069856</c:v>
                </c:pt>
                <c:pt idx="1500">
                  <c:v>72565.236912027991</c:v>
                </c:pt>
                <c:pt idx="1501">
                  <c:v>74350.712322680163</c:v>
                </c:pt>
                <c:pt idx="1502">
                  <c:v>73301.658301862102</c:v>
                </c:pt>
                <c:pt idx="1503">
                  <c:v>66605.499775027245</c:v>
                </c:pt>
                <c:pt idx="1504">
                  <c:v>67467.329609870925</c:v>
                </c:pt>
                <c:pt idx="1505">
                  <c:v>68611.902785046885</c:v>
                </c:pt>
                <c:pt idx="1506">
                  <c:v>73821.07315563361</c:v>
                </c:pt>
                <c:pt idx="1507">
                  <c:v>61340.136273797354</c:v>
                </c:pt>
                <c:pt idx="1508">
                  <c:v>74450.690350087491</c:v>
                </c:pt>
                <c:pt idx="1509">
                  <c:v>72735.301453145337</c:v>
                </c:pt>
                <c:pt idx="1510">
                  <c:v>72557.381737772623</c:v>
                </c:pt>
                <c:pt idx="1511">
                  <c:v>70855.316621161008</c:v>
                </c:pt>
                <c:pt idx="1512">
                  <c:v>73141.663960774749</c:v>
                </c:pt>
                <c:pt idx="1513">
                  <c:v>69483.694235229501</c:v>
                </c:pt>
                <c:pt idx="1514">
                  <c:v>70207.82972005209</c:v>
                </c:pt>
                <c:pt idx="1515">
                  <c:v>65879.462241166562</c:v>
                </c:pt>
                <c:pt idx="1516">
                  <c:v>68053.108750279745</c:v>
                </c:pt>
                <c:pt idx="1517">
                  <c:v>63510.224369557691</c:v>
                </c:pt>
                <c:pt idx="1518">
                  <c:v>74752.44098103841</c:v>
                </c:pt>
                <c:pt idx="1519">
                  <c:v>66301.127142079669</c:v>
                </c:pt>
                <c:pt idx="1520">
                  <c:v>65109.311810049097</c:v>
                </c:pt>
                <c:pt idx="1521">
                  <c:v>72337.430110359201</c:v>
                </c:pt>
                <c:pt idx="1522">
                  <c:v>70863.842347876242</c:v>
                </c:pt>
                <c:pt idx="1523">
                  <c:v>72668.527013842278</c:v>
                </c:pt>
                <c:pt idx="1524">
                  <c:v>62533.517888288567</c:v>
                </c:pt>
                <c:pt idx="1525">
                  <c:v>71988.032484086361</c:v>
                </c:pt>
                <c:pt idx="1526">
                  <c:v>74469.96155611673</c:v>
                </c:pt>
                <c:pt idx="1527">
                  <c:v>66508.48379987081</c:v>
                </c:pt>
                <c:pt idx="1528">
                  <c:v>61869.59484202067</c:v>
                </c:pt>
                <c:pt idx="1529">
                  <c:v>60975.391433493285</c:v>
                </c:pt>
                <c:pt idx="1530">
                  <c:v>65750.971944427482</c:v>
                </c:pt>
                <c:pt idx="1531">
                  <c:v>72259.388168144214</c:v>
                </c:pt>
                <c:pt idx="1532">
                  <c:v>69905.805288187665</c:v>
                </c:pt>
                <c:pt idx="1533">
                  <c:v>75927.240470377612</c:v>
                </c:pt>
                <c:pt idx="1534">
                  <c:v>63123.729942258193</c:v>
                </c:pt>
                <c:pt idx="1535">
                  <c:v>68476.6548262914</c:v>
                </c:pt>
                <c:pt idx="1536">
                  <c:v>68373.487710571295</c:v>
                </c:pt>
                <c:pt idx="1537">
                  <c:v>72732.029480508951</c:v>
                </c:pt>
                <c:pt idx="1538">
                  <c:v>69029.46427488327</c:v>
                </c:pt>
                <c:pt idx="1539">
                  <c:v>70611.374629720071</c:v>
                </c:pt>
                <c:pt idx="1540">
                  <c:v>68513.605857340488</c:v>
                </c:pt>
                <c:pt idx="1541">
                  <c:v>71732.566810385382</c:v>
                </c:pt>
                <c:pt idx="1542">
                  <c:v>65384.292996501936</c:v>
                </c:pt>
                <c:pt idx="1543">
                  <c:v>68794.851381937668</c:v>
                </c:pt>
                <c:pt idx="1544">
                  <c:v>67628.694248453787</c:v>
                </c:pt>
                <c:pt idx="1545">
                  <c:v>70274.016325887045</c:v>
                </c:pt>
                <c:pt idx="1546">
                  <c:v>72605.57283684412</c:v>
                </c:pt>
                <c:pt idx="1547">
                  <c:v>70676.563587315875</c:v>
                </c:pt>
                <c:pt idx="1548">
                  <c:v>70946.172009277361</c:v>
                </c:pt>
                <c:pt idx="1549">
                  <c:v>73182.321456718433</c:v>
                </c:pt>
                <c:pt idx="1550">
                  <c:v>65982.297633997601</c:v>
                </c:pt>
                <c:pt idx="1551">
                  <c:v>74884.544895426428</c:v>
                </c:pt>
                <c:pt idx="1552">
                  <c:v>66433.351105181384</c:v>
                </c:pt>
                <c:pt idx="1553">
                  <c:v>62852.624970753997</c:v>
                </c:pt>
                <c:pt idx="1554">
                  <c:v>68038.872937647495</c:v>
                </c:pt>
                <c:pt idx="1555">
                  <c:v>73516.878741455075</c:v>
                </c:pt>
                <c:pt idx="1556">
                  <c:v>71345.041406122837</c:v>
                </c:pt>
                <c:pt idx="1557">
                  <c:v>66591.62791398367</c:v>
                </c:pt>
                <c:pt idx="1558">
                  <c:v>75740.508206176761</c:v>
                </c:pt>
                <c:pt idx="1559">
                  <c:v>70258.380800628671</c:v>
                </c:pt>
                <c:pt idx="1560">
                  <c:v>72921.303495279935</c:v>
                </c:pt>
                <c:pt idx="1561">
                  <c:v>65273.2030880928</c:v>
                </c:pt>
                <c:pt idx="1562">
                  <c:v>72150.013930257162</c:v>
                </c:pt>
                <c:pt idx="1563">
                  <c:v>62643.203407033281</c:v>
                </c:pt>
                <c:pt idx="1564">
                  <c:v>70553.55001049042</c:v>
                </c:pt>
                <c:pt idx="1565">
                  <c:v>69940.827625656122</c:v>
                </c:pt>
                <c:pt idx="1566">
                  <c:v>61162.236124817544</c:v>
                </c:pt>
                <c:pt idx="1567">
                  <c:v>67280.084725125635</c:v>
                </c:pt>
                <c:pt idx="1568">
                  <c:v>68148.095023409522</c:v>
                </c:pt>
                <c:pt idx="1569">
                  <c:v>70225.218572870901</c:v>
                </c:pt>
                <c:pt idx="1570">
                  <c:v>68842.004407246903</c:v>
                </c:pt>
                <c:pt idx="1571">
                  <c:v>68775.476892344159</c:v>
                </c:pt>
                <c:pt idx="1572">
                  <c:v>67907.135995356235</c:v>
                </c:pt>
                <c:pt idx="1573">
                  <c:v>63071.072431373599</c:v>
                </c:pt>
                <c:pt idx="1574">
                  <c:v>61681.615108489998</c:v>
                </c:pt>
                <c:pt idx="1575">
                  <c:v>70204.145404307055</c:v>
                </c:pt>
                <c:pt idx="1576">
                  <c:v>74646.296218617761</c:v>
                </c:pt>
                <c:pt idx="1577">
                  <c:v>69321.91811532974</c:v>
                </c:pt>
                <c:pt idx="1578">
                  <c:v>63484.268748391529</c:v>
                </c:pt>
                <c:pt idx="1579">
                  <c:v>69583.937694931024</c:v>
                </c:pt>
                <c:pt idx="1580">
                  <c:v>65528.63246295866</c:v>
                </c:pt>
                <c:pt idx="1581">
                  <c:v>66449.256801951808</c:v>
                </c:pt>
                <c:pt idx="1582">
                  <c:v>71096.356971867877</c:v>
                </c:pt>
                <c:pt idx="1583">
                  <c:v>70150.24589977265</c:v>
                </c:pt>
                <c:pt idx="1584">
                  <c:v>68458.76512629191</c:v>
                </c:pt>
                <c:pt idx="1585">
                  <c:v>66123.90587692261</c:v>
                </c:pt>
                <c:pt idx="1586">
                  <c:v>70385.297234495491</c:v>
                </c:pt>
                <c:pt idx="1587">
                  <c:v>69020.735838953638</c:v>
                </c:pt>
                <c:pt idx="1588">
                  <c:v>73509.157294726363</c:v>
                </c:pt>
                <c:pt idx="1589">
                  <c:v>63314.669676208498</c:v>
                </c:pt>
                <c:pt idx="1590">
                  <c:v>63101.624056243898</c:v>
                </c:pt>
                <c:pt idx="1591">
                  <c:v>66244.881032816586</c:v>
                </c:pt>
                <c:pt idx="1592">
                  <c:v>67831.278458150235</c:v>
                </c:pt>
                <c:pt idx="1593">
                  <c:v>74835.56842091876</c:v>
                </c:pt>
                <c:pt idx="1594">
                  <c:v>64403.102201318747</c:v>
                </c:pt>
                <c:pt idx="1595">
                  <c:v>70434.131764761594</c:v>
                </c:pt>
                <c:pt idx="1596">
                  <c:v>68969.500141843149</c:v>
                </c:pt>
                <c:pt idx="1597">
                  <c:v>68808.921854527784</c:v>
                </c:pt>
                <c:pt idx="1598">
                  <c:v>70516.897890885666</c:v>
                </c:pt>
                <c:pt idx="1599">
                  <c:v>65795.340993960694</c:v>
                </c:pt>
                <c:pt idx="1600">
                  <c:v>67651.602025032043</c:v>
                </c:pt>
                <c:pt idx="1601">
                  <c:v>69016.178258056229</c:v>
                </c:pt>
                <c:pt idx="1602">
                  <c:v>65316.903145186108</c:v>
                </c:pt>
                <c:pt idx="1603">
                  <c:v>70238.307163683581</c:v>
                </c:pt>
                <c:pt idx="1604">
                  <c:v>70065.924914550778</c:v>
                </c:pt>
                <c:pt idx="1605">
                  <c:v>71341.095329856878</c:v>
                </c:pt>
                <c:pt idx="1606">
                  <c:v>67330.026128387442</c:v>
                </c:pt>
                <c:pt idx="1607">
                  <c:v>66909.534958394375</c:v>
                </c:pt>
                <c:pt idx="1608">
                  <c:v>66891.542218160626</c:v>
                </c:pt>
                <c:pt idx="1609">
                  <c:v>63234.390186144643</c:v>
                </c:pt>
                <c:pt idx="1610">
                  <c:v>64826.317379373948</c:v>
                </c:pt>
                <c:pt idx="1611">
                  <c:v>73813.682191467291</c:v>
                </c:pt>
                <c:pt idx="1612">
                  <c:v>71492.56881917319</c:v>
                </c:pt>
                <c:pt idx="1613">
                  <c:v>74182.659401957178</c:v>
                </c:pt>
                <c:pt idx="1614">
                  <c:v>70206.156022882453</c:v>
                </c:pt>
                <c:pt idx="1615">
                  <c:v>62694.339638392128</c:v>
                </c:pt>
                <c:pt idx="1616">
                  <c:v>75652.287937164307</c:v>
                </c:pt>
                <c:pt idx="1617">
                  <c:v>63594.695806789394</c:v>
                </c:pt>
                <c:pt idx="1618">
                  <c:v>62425.749254322058</c:v>
                </c:pt>
                <c:pt idx="1619">
                  <c:v>67446.785838158932</c:v>
                </c:pt>
                <c:pt idx="1620">
                  <c:v>68857.683435122162</c:v>
                </c:pt>
                <c:pt idx="1621">
                  <c:v>70116.556246884662</c:v>
                </c:pt>
                <c:pt idx="1622">
                  <c:v>66343.973289616915</c:v>
                </c:pt>
                <c:pt idx="1623">
                  <c:v>64161.390728123981</c:v>
                </c:pt>
                <c:pt idx="1624">
                  <c:v>68321.441095026341</c:v>
                </c:pt>
                <c:pt idx="1625">
                  <c:v>73149.524224841589</c:v>
                </c:pt>
                <c:pt idx="1626">
                  <c:v>64054.292249043778</c:v>
                </c:pt>
                <c:pt idx="1627">
                  <c:v>69640.447399902347</c:v>
                </c:pt>
                <c:pt idx="1628">
                  <c:v>68049.06959120433</c:v>
                </c:pt>
                <c:pt idx="1629">
                  <c:v>68544.518300469717</c:v>
                </c:pt>
                <c:pt idx="1630">
                  <c:v>73355.291214815777</c:v>
                </c:pt>
                <c:pt idx="1631">
                  <c:v>63194.006903584792</c:v>
                </c:pt>
                <c:pt idx="1632">
                  <c:v>59088.067072162761</c:v>
                </c:pt>
                <c:pt idx="1633">
                  <c:v>70113.960494486499</c:v>
                </c:pt>
                <c:pt idx="1634">
                  <c:v>64280.426627095549</c:v>
                </c:pt>
                <c:pt idx="1635">
                  <c:v>66876.689625831452</c:v>
                </c:pt>
                <c:pt idx="1636">
                  <c:v>63759.164995632302</c:v>
                </c:pt>
                <c:pt idx="1637">
                  <c:v>72673.806379826856</c:v>
                </c:pt>
                <c:pt idx="1638">
                  <c:v>64312.145830647154</c:v>
                </c:pt>
                <c:pt idx="1639">
                  <c:v>66545.687355911738</c:v>
                </c:pt>
                <c:pt idx="1640">
                  <c:v>73181.904135004675</c:v>
                </c:pt>
                <c:pt idx="1641">
                  <c:v>63902.012735176089</c:v>
                </c:pt>
                <c:pt idx="1642">
                  <c:v>67298.678904334709</c:v>
                </c:pt>
                <c:pt idx="1643">
                  <c:v>63086.976036421453</c:v>
                </c:pt>
                <c:pt idx="1644">
                  <c:v>67653.030002232394</c:v>
                </c:pt>
                <c:pt idx="1645">
                  <c:v>70400.301009114584</c:v>
                </c:pt>
                <c:pt idx="1646">
                  <c:v>72808.16834530831</c:v>
                </c:pt>
                <c:pt idx="1647">
                  <c:v>65308.01617838542</c:v>
                </c:pt>
                <c:pt idx="1648">
                  <c:v>59793.835787550612</c:v>
                </c:pt>
                <c:pt idx="1649">
                  <c:v>59603.553369633359</c:v>
                </c:pt>
                <c:pt idx="1650">
                  <c:v>74993.492430750543</c:v>
                </c:pt>
                <c:pt idx="1651">
                  <c:v>73511.63895615736</c:v>
                </c:pt>
                <c:pt idx="1652">
                  <c:v>73297.47301161685</c:v>
                </c:pt>
                <c:pt idx="1653">
                  <c:v>68547.952943420416</c:v>
                </c:pt>
                <c:pt idx="1654">
                  <c:v>73262.62557636897</c:v>
                </c:pt>
                <c:pt idx="1655">
                  <c:v>73187.858698527009</c:v>
                </c:pt>
                <c:pt idx="1656">
                  <c:v>72096.407489776611</c:v>
                </c:pt>
                <c:pt idx="1657">
                  <c:v>61788.409229501092</c:v>
                </c:pt>
                <c:pt idx="1658">
                  <c:v>67972.432990773523</c:v>
                </c:pt>
                <c:pt idx="1659">
                  <c:v>70012.181713676458</c:v>
                </c:pt>
                <c:pt idx="1660">
                  <c:v>68079.269540206587</c:v>
                </c:pt>
                <c:pt idx="1661">
                  <c:v>69865.108562866852</c:v>
                </c:pt>
                <c:pt idx="1662">
                  <c:v>71313.313978258782</c:v>
                </c:pt>
                <c:pt idx="1663">
                  <c:v>73713.212664286286</c:v>
                </c:pt>
                <c:pt idx="1664">
                  <c:v>71733.979746119192</c:v>
                </c:pt>
                <c:pt idx="1665">
                  <c:v>69976.109619331372</c:v>
                </c:pt>
                <c:pt idx="1666">
                  <c:v>71644.38234507243</c:v>
                </c:pt>
                <c:pt idx="1667">
                  <c:v>64958.626703747119</c:v>
                </c:pt>
                <c:pt idx="1668">
                  <c:v>65860.466656772289</c:v>
                </c:pt>
                <c:pt idx="1669">
                  <c:v>72641.215041267875</c:v>
                </c:pt>
                <c:pt idx="1670">
                  <c:v>65029.701964314794</c:v>
                </c:pt>
                <c:pt idx="1671">
                  <c:v>71126.747196197524</c:v>
                </c:pt>
                <c:pt idx="1672">
                  <c:v>67139.55841561954</c:v>
                </c:pt>
                <c:pt idx="1673">
                  <c:v>70623.962244160968</c:v>
                </c:pt>
                <c:pt idx="1674">
                  <c:v>71375.978692626944</c:v>
                </c:pt>
                <c:pt idx="1675">
                  <c:v>65428.640824190785</c:v>
                </c:pt>
                <c:pt idx="1676">
                  <c:v>64185.488101721137</c:v>
                </c:pt>
                <c:pt idx="1677">
                  <c:v>71459.024600982681</c:v>
                </c:pt>
                <c:pt idx="1678">
                  <c:v>67685.445233018399</c:v>
                </c:pt>
                <c:pt idx="1679">
                  <c:v>73945.110946591711</c:v>
                </c:pt>
                <c:pt idx="1680">
                  <c:v>69727.030996576941</c:v>
                </c:pt>
                <c:pt idx="1681">
                  <c:v>71984.308464558912</c:v>
                </c:pt>
                <c:pt idx="1682">
                  <c:v>68186.299961789453</c:v>
                </c:pt>
                <c:pt idx="1683">
                  <c:v>69518.854586029061</c:v>
                </c:pt>
                <c:pt idx="1684">
                  <c:v>73762.051962025958</c:v>
                </c:pt>
                <c:pt idx="1685">
                  <c:v>69353.704304313651</c:v>
                </c:pt>
                <c:pt idx="1686">
                  <c:v>74411.42286686103</c:v>
                </c:pt>
                <c:pt idx="1687">
                  <c:v>74972.478575642919</c:v>
                </c:pt>
                <c:pt idx="1688">
                  <c:v>67007.446719868982</c:v>
                </c:pt>
                <c:pt idx="1689">
                  <c:v>67158.314852015174</c:v>
                </c:pt>
                <c:pt idx="1690">
                  <c:v>70267.277186075837</c:v>
                </c:pt>
                <c:pt idx="1691">
                  <c:v>71420.166601212812</c:v>
                </c:pt>
                <c:pt idx="1692">
                  <c:v>64805.837543869013</c:v>
                </c:pt>
                <c:pt idx="1693">
                  <c:v>70893.358041381842</c:v>
                </c:pt>
                <c:pt idx="1694">
                  <c:v>72658.436177444455</c:v>
                </c:pt>
                <c:pt idx="1695">
                  <c:v>68647.639913813269</c:v>
                </c:pt>
                <c:pt idx="1696">
                  <c:v>71232.566314697266</c:v>
                </c:pt>
                <c:pt idx="1697">
                  <c:v>70833.332785606384</c:v>
                </c:pt>
                <c:pt idx="1698">
                  <c:v>66959.914713033038</c:v>
                </c:pt>
                <c:pt idx="1699">
                  <c:v>69842.463951333353</c:v>
                </c:pt>
                <c:pt idx="1700">
                  <c:v>69566.184110260001</c:v>
                </c:pt>
                <c:pt idx="1701">
                  <c:v>72325.442234802264</c:v>
                </c:pt>
                <c:pt idx="1702">
                  <c:v>67579.687152091661</c:v>
                </c:pt>
                <c:pt idx="1703">
                  <c:v>64893.901691691084</c:v>
                </c:pt>
                <c:pt idx="1704">
                  <c:v>72174.088053393367</c:v>
                </c:pt>
                <c:pt idx="1705">
                  <c:v>66866.13549953475</c:v>
                </c:pt>
                <c:pt idx="1706">
                  <c:v>67933.658058261877</c:v>
                </c:pt>
                <c:pt idx="1707">
                  <c:v>72190.083518536892</c:v>
                </c:pt>
                <c:pt idx="1708">
                  <c:v>66618.09642721813</c:v>
                </c:pt>
                <c:pt idx="1709">
                  <c:v>62794.85606652499</c:v>
                </c:pt>
                <c:pt idx="1710">
                  <c:v>72407.804912821462</c:v>
                </c:pt>
                <c:pt idx="1711">
                  <c:v>74696.58735544933</c:v>
                </c:pt>
                <c:pt idx="1712">
                  <c:v>74361.613910484317</c:v>
                </c:pt>
                <c:pt idx="1713">
                  <c:v>65485.362640543775</c:v>
                </c:pt>
                <c:pt idx="1714">
                  <c:v>67026.879636764541</c:v>
                </c:pt>
                <c:pt idx="1715">
                  <c:v>65991.83101021449</c:v>
                </c:pt>
                <c:pt idx="1716">
                  <c:v>72166.153115971872</c:v>
                </c:pt>
                <c:pt idx="1717">
                  <c:v>62680.69084405899</c:v>
                </c:pt>
                <c:pt idx="1718">
                  <c:v>73744.445668029788</c:v>
                </c:pt>
                <c:pt idx="1719">
                  <c:v>70829.912225850421</c:v>
                </c:pt>
                <c:pt idx="1720">
                  <c:v>74108.429237365708</c:v>
                </c:pt>
                <c:pt idx="1721">
                  <c:v>71909.734355560926</c:v>
                </c:pt>
                <c:pt idx="1722">
                  <c:v>74087.969756317136</c:v>
                </c:pt>
                <c:pt idx="1723">
                  <c:v>65723.473651250199</c:v>
                </c:pt>
                <c:pt idx="1724">
                  <c:v>68612.995241673794</c:v>
                </c:pt>
                <c:pt idx="1725">
                  <c:v>67572.724665222297</c:v>
                </c:pt>
                <c:pt idx="1726">
                  <c:v>67328.263949696222</c:v>
                </c:pt>
                <c:pt idx="1727">
                  <c:v>66572.975563939428</c:v>
                </c:pt>
                <c:pt idx="1728">
                  <c:v>73106.484846115127</c:v>
                </c:pt>
                <c:pt idx="1729">
                  <c:v>68708.639411242795</c:v>
                </c:pt>
                <c:pt idx="1730">
                  <c:v>66542.853730138799</c:v>
                </c:pt>
                <c:pt idx="1731">
                  <c:v>72254.529944745722</c:v>
                </c:pt>
                <c:pt idx="1732">
                  <c:v>66439.38834867478</c:v>
                </c:pt>
                <c:pt idx="1733">
                  <c:v>72115.726036707551</c:v>
                </c:pt>
                <c:pt idx="1734">
                  <c:v>62130.476958462459</c:v>
                </c:pt>
                <c:pt idx="1735">
                  <c:v>72011.967026265469</c:v>
                </c:pt>
                <c:pt idx="1736">
                  <c:v>74655.381502914417</c:v>
                </c:pt>
                <c:pt idx="1737">
                  <c:v>66373.929162553744</c:v>
                </c:pt>
                <c:pt idx="1738">
                  <c:v>61552.174014949793</c:v>
                </c:pt>
                <c:pt idx="1739">
                  <c:v>63474.749944146475</c:v>
                </c:pt>
                <c:pt idx="1740">
                  <c:v>64877.585308806105</c:v>
                </c:pt>
                <c:pt idx="1741">
                  <c:v>66899.32176910725</c:v>
                </c:pt>
                <c:pt idx="1742">
                  <c:v>70841.027470270797</c:v>
                </c:pt>
                <c:pt idx="1743">
                  <c:v>74578.616415067518</c:v>
                </c:pt>
                <c:pt idx="1744">
                  <c:v>63357.800506591804</c:v>
                </c:pt>
                <c:pt idx="1745">
                  <c:v>69361.376271247893</c:v>
                </c:pt>
                <c:pt idx="1746">
                  <c:v>68365.754367129004</c:v>
                </c:pt>
                <c:pt idx="1747">
                  <c:v>73411.018404503659</c:v>
                </c:pt>
                <c:pt idx="1748">
                  <c:v>70076.804653104147</c:v>
                </c:pt>
                <c:pt idx="1749">
                  <c:v>71580.295270284012</c:v>
                </c:pt>
                <c:pt idx="1750">
                  <c:v>66513.035575326285</c:v>
                </c:pt>
                <c:pt idx="1751">
                  <c:v>71181.186936473838</c:v>
                </c:pt>
                <c:pt idx="1752">
                  <c:v>63093.784245491028</c:v>
                </c:pt>
                <c:pt idx="1753">
                  <c:v>66697.004703076687</c:v>
                </c:pt>
                <c:pt idx="1754">
                  <c:v>66264.69892403351</c:v>
                </c:pt>
                <c:pt idx="1755">
                  <c:v>70042.70004830361</c:v>
                </c:pt>
                <c:pt idx="1756">
                  <c:v>73173.025842412302</c:v>
                </c:pt>
                <c:pt idx="1757">
                  <c:v>67869.102903215084</c:v>
                </c:pt>
                <c:pt idx="1758">
                  <c:v>71826.292171223962</c:v>
                </c:pt>
                <c:pt idx="1759">
                  <c:v>72841.187934366855</c:v>
                </c:pt>
                <c:pt idx="1760">
                  <c:v>65254.618666410453</c:v>
                </c:pt>
                <c:pt idx="1761">
                  <c:v>74984.885935465485</c:v>
                </c:pt>
                <c:pt idx="1762">
                  <c:v>68000.426735369358</c:v>
                </c:pt>
                <c:pt idx="1763">
                  <c:v>67133.895137023937</c:v>
                </c:pt>
                <c:pt idx="1764">
                  <c:v>67237.82373504639</c:v>
                </c:pt>
                <c:pt idx="1765">
                  <c:v>72139.808138020817</c:v>
                </c:pt>
                <c:pt idx="1766">
                  <c:v>72075.196902847281</c:v>
                </c:pt>
                <c:pt idx="1767">
                  <c:v>65347.23447252909</c:v>
                </c:pt>
                <c:pt idx="1768">
                  <c:v>73645.82728935084</c:v>
                </c:pt>
                <c:pt idx="1769">
                  <c:v>68985.009702491749</c:v>
                </c:pt>
                <c:pt idx="1770">
                  <c:v>72909.139627583805</c:v>
                </c:pt>
                <c:pt idx="1771">
                  <c:v>63931.729001172382</c:v>
                </c:pt>
                <c:pt idx="1772">
                  <c:v>70519.12838961283</c:v>
                </c:pt>
                <c:pt idx="1773">
                  <c:v>58668.623068515641</c:v>
                </c:pt>
                <c:pt idx="1774">
                  <c:v>70385.174324162814</c:v>
                </c:pt>
                <c:pt idx="1775">
                  <c:v>68871.690762074795</c:v>
                </c:pt>
                <c:pt idx="1776">
                  <c:v>62467.628387101489</c:v>
                </c:pt>
                <c:pt idx="1777">
                  <c:v>65193.07994645436</c:v>
                </c:pt>
                <c:pt idx="1778">
                  <c:v>66750.303284772235</c:v>
                </c:pt>
                <c:pt idx="1779">
                  <c:v>70859.884551239011</c:v>
                </c:pt>
                <c:pt idx="1780">
                  <c:v>68830.738149261466</c:v>
                </c:pt>
                <c:pt idx="1781">
                  <c:v>69036.870996602374</c:v>
                </c:pt>
                <c:pt idx="1782">
                  <c:v>67876.824560038236</c:v>
                </c:pt>
                <c:pt idx="1783">
                  <c:v>59952.033812522874</c:v>
                </c:pt>
                <c:pt idx="1784">
                  <c:v>63194.283122571309</c:v>
                </c:pt>
                <c:pt idx="1785">
                  <c:v>70205.010843404147</c:v>
                </c:pt>
                <c:pt idx="1786">
                  <c:v>74727.407596079516</c:v>
                </c:pt>
                <c:pt idx="1787">
                  <c:v>69848.295948362356</c:v>
                </c:pt>
                <c:pt idx="1788">
                  <c:v>61627.920391492044</c:v>
                </c:pt>
                <c:pt idx="1789">
                  <c:v>70400.738369508588</c:v>
                </c:pt>
                <c:pt idx="1790">
                  <c:v>66821.994849904382</c:v>
                </c:pt>
                <c:pt idx="1791">
                  <c:v>67337.755609766638</c:v>
                </c:pt>
                <c:pt idx="1792">
                  <c:v>71783.673218186697</c:v>
                </c:pt>
                <c:pt idx="1793">
                  <c:v>69782.714956665048</c:v>
                </c:pt>
                <c:pt idx="1794">
                  <c:v>70863.718783823657</c:v>
                </c:pt>
                <c:pt idx="1795">
                  <c:v>67859.494399960837</c:v>
                </c:pt>
                <c:pt idx="1796">
                  <c:v>70713.14052549997</c:v>
                </c:pt>
                <c:pt idx="1797">
                  <c:v>69605.994935671493</c:v>
                </c:pt>
                <c:pt idx="1798">
                  <c:v>74134.932310867312</c:v>
                </c:pt>
                <c:pt idx="1799">
                  <c:v>61517.188175964344</c:v>
                </c:pt>
                <c:pt idx="1800">
                  <c:v>62918.31780006487</c:v>
                </c:pt>
                <c:pt idx="1801">
                  <c:v>67228.991127204907</c:v>
                </c:pt>
                <c:pt idx="1802">
                  <c:v>68403.039949989325</c:v>
                </c:pt>
                <c:pt idx="1803">
                  <c:v>75393.532842620203</c:v>
                </c:pt>
                <c:pt idx="1804">
                  <c:v>68213.967147421834</c:v>
                </c:pt>
                <c:pt idx="1805">
                  <c:v>69058.864618078864</c:v>
                </c:pt>
                <c:pt idx="1806">
                  <c:v>70349.720113118485</c:v>
                </c:pt>
                <c:pt idx="1807">
                  <c:v>69653.051835250837</c:v>
                </c:pt>
                <c:pt idx="1808">
                  <c:v>69334.659770675498</c:v>
                </c:pt>
                <c:pt idx="1809">
                  <c:v>66161.84686951639</c:v>
                </c:pt>
                <c:pt idx="1810">
                  <c:v>70341.710776263266</c:v>
                </c:pt>
                <c:pt idx="1811">
                  <c:v>70710.317528915402</c:v>
                </c:pt>
                <c:pt idx="1812">
                  <c:v>64014.741862360643</c:v>
                </c:pt>
                <c:pt idx="1813">
                  <c:v>71270.634312915805</c:v>
                </c:pt>
                <c:pt idx="1814">
                  <c:v>69543.009270604452</c:v>
                </c:pt>
                <c:pt idx="1815">
                  <c:v>72889.610146204621</c:v>
                </c:pt>
                <c:pt idx="1816">
                  <c:v>67385.346611404413</c:v>
                </c:pt>
                <c:pt idx="1817">
                  <c:v>68166.949894426725</c:v>
                </c:pt>
                <c:pt idx="1818">
                  <c:v>68554.04458853403</c:v>
                </c:pt>
                <c:pt idx="1819">
                  <c:v>61810.46090017954</c:v>
                </c:pt>
                <c:pt idx="1820">
                  <c:v>65253.450005968414</c:v>
                </c:pt>
                <c:pt idx="1821">
                  <c:v>73697.884618123382</c:v>
                </c:pt>
                <c:pt idx="1822">
                  <c:v>71756.071662553164</c:v>
                </c:pt>
                <c:pt idx="1823">
                  <c:v>72410.587842551875</c:v>
                </c:pt>
                <c:pt idx="1824">
                  <c:v>69414.360555013016</c:v>
                </c:pt>
                <c:pt idx="1825">
                  <c:v>62820.084778594981</c:v>
                </c:pt>
                <c:pt idx="1826">
                  <c:v>75053.778439076763</c:v>
                </c:pt>
                <c:pt idx="1827">
                  <c:v>64623.299758434296</c:v>
                </c:pt>
                <c:pt idx="1828">
                  <c:v>64311.83019901911</c:v>
                </c:pt>
                <c:pt idx="1829">
                  <c:v>67532.296092462537</c:v>
                </c:pt>
                <c:pt idx="1830">
                  <c:v>67202.80099830628</c:v>
                </c:pt>
                <c:pt idx="1831">
                  <c:v>71187.894920221966</c:v>
                </c:pt>
                <c:pt idx="1832">
                  <c:v>67411.932422987622</c:v>
                </c:pt>
                <c:pt idx="1833">
                  <c:v>65809.862116463977</c:v>
                </c:pt>
                <c:pt idx="1834">
                  <c:v>70700.869496536252</c:v>
                </c:pt>
                <c:pt idx="1835">
                  <c:v>72503.452028210959</c:v>
                </c:pt>
                <c:pt idx="1836">
                  <c:v>64398.82515015878</c:v>
                </c:pt>
                <c:pt idx="1837">
                  <c:v>68820.539504098881</c:v>
                </c:pt>
                <c:pt idx="1838">
                  <c:v>68688.053599548351</c:v>
                </c:pt>
                <c:pt idx="1839">
                  <c:v>68920.109599494928</c:v>
                </c:pt>
                <c:pt idx="1840">
                  <c:v>73593.82292410532</c:v>
                </c:pt>
                <c:pt idx="1841">
                  <c:v>64440.942397884617</c:v>
                </c:pt>
                <c:pt idx="1842">
                  <c:v>63662.244059562683</c:v>
                </c:pt>
                <c:pt idx="1843">
                  <c:v>70386.034794743842</c:v>
                </c:pt>
                <c:pt idx="1844">
                  <c:v>62589.820507844292</c:v>
                </c:pt>
                <c:pt idx="1845">
                  <c:v>66078.553182697302</c:v>
                </c:pt>
                <c:pt idx="1846">
                  <c:v>62626.971572818176</c:v>
                </c:pt>
                <c:pt idx="1847">
                  <c:v>75628.341550827026</c:v>
                </c:pt>
                <c:pt idx="1848">
                  <c:v>63456.93339233398</c:v>
                </c:pt>
                <c:pt idx="1849">
                  <c:v>69477.658425649017</c:v>
                </c:pt>
                <c:pt idx="1850">
                  <c:v>72056.465169525138</c:v>
                </c:pt>
                <c:pt idx="1851">
                  <c:v>64560.192988967894</c:v>
                </c:pt>
                <c:pt idx="1852">
                  <c:v>66880.439742525414</c:v>
                </c:pt>
                <c:pt idx="1853">
                  <c:v>62509.996288045244</c:v>
                </c:pt>
                <c:pt idx="1854">
                  <c:v>68621.124374485007</c:v>
                </c:pt>
                <c:pt idx="1855">
                  <c:v>71666.988490486139</c:v>
                </c:pt>
                <c:pt idx="1856">
                  <c:v>72584.868531449625</c:v>
                </c:pt>
                <c:pt idx="1857">
                  <c:v>65328.795527394606</c:v>
                </c:pt>
                <c:pt idx="1858">
                  <c:v>62733.263447761536</c:v>
                </c:pt>
                <c:pt idx="1859">
                  <c:v>60779.749358590423</c:v>
                </c:pt>
                <c:pt idx="1860">
                  <c:v>74537.410599009207</c:v>
                </c:pt>
                <c:pt idx="1861">
                  <c:v>74812.193238321939</c:v>
                </c:pt>
                <c:pt idx="1862">
                  <c:v>72040.768796284974</c:v>
                </c:pt>
                <c:pt idx="1863">
                  <c:v>68347.70181159972</c:v>
                </c:pt>
                <c:pt idx="1864">
                  <c:v>72484.539496835074</c:v>
                </c:pt>
                <c:pt idx="1865">
                  <c:v>74167.010428492242</c:v>
                </c:pt>
                <c:pt idx="1866">
                  <c:v>69179.228061930335</c:v>
                </c:pt>
                <c:pt idx="1867">
                  <c:v>64195.109365844728</c:v>
                </c:pt>
                <c:pt idx="1868">
                  <c:v>66798.049233945218</c:v>
                </c:pt>
                <c:pt idx="1869">
                  <c:v>70097.655360730481</c:v>
                </c:pt>
                <c:pt idx="1870">
                  <c:v>66375.758898353582</c:v>
                </c:pt>
                <c:pt idx="1871">
                  <c:v>70790.070888169619</c:v>
                </c:pt>
                <c:pt idx="1872">
                  <c:v>71444.449329535157</c:v>
                </c:pt>
                <c:pt idx="1873">
                  <c:v>73833.676776885986</c:v>
                </c:pt>
                <c:pt idx="1874">
                  <c:v>69780.004318873092</c:v>
                </c:pt>
                <c:pt idx="1875">
                  <c:v>66835.286837005609</c:v>
                </c:pt>
                <c:pt idx="1876">
                  <c:v>72419.911819076544</c:v>
                </c:pt>
                <c:pt idx="1877">
                  <c:v>67395.499300130206</c:v>
                </c:pt>
                <c:pt idx="1878">
                  <c:v>67025.419467862448</c:v>
                </c:pt>
                <c:pt idx="1879">
                  <c:v>73629.339405568448</c:v>
                </c:pt>
                <c:pt idx="1880">
                  <c:v>66490.353657372805</c:v>
                </c:pt>
                <c:pt idx="1881">
                  <c:v>71225.478297011068</c:v>
                </c:pt>
                <c:pt idx="1882">
                  <c:v>69473.28221391041</c:v>
                </c:pt>
                <c:pt idx="1883">
                  <c:v>72096.111180623368</c:v>
                </c:pt>
                <c:pt idx="1884">
                  <c:v>72041.827442932146</c:v>
                </c:pt>
                <c:pt idx="1885">
                  <c:v>66479.387435722354</c:v>
                </c:pt>
                <c:pt idx="1886">
                  <c:v>65455.183947881065</c:v>
                </c:pt>
                <c:pt idx="1887">
                  <c:v>72322.254049968731</c:v>
                </c:pt>
                <c:pt idx="1888">
                  <c:v>62790.025801375246</c:v>
                </c:pt>
                <c:pt idx="1889">
                  <c:v>75329.627564239505</c:v>
                </c:pt>
                <c:pt idx="1890">
                  <c:v>67259.556282164704</c:v>
                </c:pt>
                <c:pt idx="1891">
                  <c:v>71511.197770182291</c:v>
                </c:pt>
                <c:pt idx="1892">
                  <c:v>69780.623085975647</c:v>
                </c:pt>
                <c:pt idx="1893">
                  <c:v>70247.444467417386</c:v>
                </c:pt>
                <c:pt idx="1894">
                  <c:v>73537.998451465319</c:v>
                </c:pt>
                <c:pt idx="1895">
                  <c:v>67923.437100216615</c:v>
                </c:pt>
                <c:pt idx="1896">
                  <c:v>73414.256665293375</c:v>
                </c:pt>
                <c:pt idx="1897">
                  <c:v>74048.777630360913</c:v>
                </c:pt>
                <c:pt idx="1898">
                  <c:v>69219.187249533323</c:v>
                </c:pt>
                <c:pt idx="1899">
                  <c:v>66273.575346120197</c:v>
                </c:pt>
                <c:pt idx="1900">
                  <c:v>69927.906089623764</c:v>
                </c:pt>
                <c:pt idx="1901">
                  <c:v>70374.598712571475</c:v>
                </c:pt>
                <c:pt idx="1902">
                  <c:v>67786.154409758237</c:v>
                </c:pt>
                <c:pt idx="1903">
                  <c:v>71114.29496968587</c:v>
                </c:pt>
                <c:pt idx="1904">
                  <c:v>72675.811932881683</c:v>
                </c:pt>
                <c:pt idx="1905">
                  <c:v>70370.044266128549</c:v>
                </c:pt>
                <c:pt idx="1906">
                  <c:v>71861.64930470784</c:v>
                </c:pt>
                <c:pt idx="1907">
                  <c:v>71730.160073852545</c:v>
                </c:pt>
                <c:pt idx="1908">
                  <c:v>68102.293729337063</c:v>
                </c:pt>
                <c:pt idx="1909">
                  <c:v>70389.536800543458</c:v>
                </c:pt>
                <c:pt idx="1910">
                  <c:v>69306.32097662687</c:v>
                </c:pt>
                <c:pt idx="1911">
                  <c:v>72007.800873819986</c:v>
                </c:pt>
                <c:pt idx="1912">
                  <c:v>65884.381001281741</c:v>
                </c:pt>
                <c:pt idx="1913">
                  <c:v>67093.577084287012</c:v>
                </c:pt>
                <c:pt idx="1914">
                  <c:v>71428.20141197044</c:v>
                </c:pt>
                <c:pt idx="1915">
                  <c:v>68949.081138928741</c:v>
                </c:pt>
                <c:pt idx="1916">
                  <c:v>67549.908995596576</c:v>
                </c:pt>
                <c:pt idx="1917">
                  <c:v>73176.539138205844</c:v>
                </c:pt>
                <c:pt idx="1918">
                  <c:v>67133.472283392024</c:v>
                </c:pt>
                <c:pt idx="1919">
                  <c:v>62635.286551221208</c:v>
                </c:pt>
                <c:pt idx="1920">
                  <c:v>72778.979830932614</c:v>
                </c:pt>
                <c:pt idx="1921">
                  <c:v>74910.779731750488</c:v>
                </c:pt>
                <c:pt idx="1922">
                  <c:v>73867.619898784178</c:v>
                </c:pt>
                <c:pt idx="1923">
                  <c:v>63767.875846481329</c:v>
                </c:pt>
                <c:pt idx="1924">
                  <c:v>65823.755327479055</c:v>
                </c:pt>
                <c:pt idx="1925">
                  <c:v>67549.960128357008</c:v>
                </c:pt>
                <c:pt idx="1926">
                  <c:v>71674.630062429118</c:v>
                </c:pt>
                <c:pt idx="1927">
                  <c:v>59122.8932200114</c:v>
                </c:pt>
                <c:pt idx="1928">
                  <c:v>73206.534907817841</c:v>
                </c:pt>
                <c:pt idx="1929">
                  <c:v>73138.514657084161</c:v>
                </c:pt>
                <c:pt idx="1930">
                  <c:v>72730.535600026444</c:v>
                </c:pt>
                <c:pt idx="1931">
                  <c:v>72421.885542360949</c:v>
                </c:pt>
                <c:pt idx="1932">
                  <c:v>72926.887754885349</c:v>
                </c:pt>
                <c:pt idx="1933">
                  <c:v>69810.156264241552</c:v>
                </c:pt>
                <c:pt idx="1934">
                  <c:v>68517.53390846253</c:v>
                </c:pt>
                <c:pt idx="1935">
                  <c:v>67764.302193953336</c:v>
                </c:pt>
                <c:pt idx="1936">
                  <c:v>66532.874968083692</c:v>
                </c:pt>
                <c:pt idx="1937">
                  <c:v>63901.714099756879</c:v>
                </c:pt>
                <c:pt idx="1938">
                  <c:v>74713.933408292127</c:v>
                </c:pt>
                <c:pt idx="1939">
                  <c:v>69701.878420511886</c:v>
                </c:pt>
                <c:pt idx="1940">
                  <c:v>66049.220772839253</c:v>
                </c:pt>
                <c:pt idx="1941">
                  <c:v>72426.35858365694</c:v>
                </c:pt>
                <c:pt idx="1942">
                  <c:v>70431.407339700061</c:v>
                </c:pt>
                <c:pt idx="1943">
                  <c:v>73187.608362158135</c:v>
                </c:pt>
                <c:pt idx="1944">
                  <c:v>62215.169949849449</c:v>
                </c:pt>
                <c:pt idx="1945">
                  <c:v>72924.841662851963</c:v>
                </c:pt>
                <c:pt idx="1946">
                  <c:v>74392.69178136588</c:v>
                </c:pt>
                <c:pt idx="1947">
                  <c:v>66715.615586805332</c:v>
                </c:pt>
                <c:pt idx="1948">
                  <c:v>62738.609146595001</c:v>
                </c:pt>
                <c:pt idx="1949">
                  <c:v>62062.135809930172</c:v>
                </c:pt>
                <c:pt idx="1950">
                  <c:v>65300.412324142468</c:v>
                </c:pt>
                <c:pt idx="1951">
                  <c:v>68714.113859081262</c:v>
                </c:pt>
                <c:pt idx="1952">
                  <c:v>71269.497439201674</c:v>
                </c:pt>
                <c:pt idx="1953">
                  <c:v>74266.598892001319</c:v>
                </c:pt>
                <c:pt idx="1954">
                  <c:v>63676.909852917997</c:v>
                </c:pt>
                <c:pt idx="1955">
                  <c:v>71045.861467234296</c:v>
                </c:pt>
                <c:pt idx="1956">
                  <c:v>68128.579007053369</c:v>
                </c:pt>
                <c:pt idx="1957">
                  <c:v>74235.553392219546</c:v>
                </c:pt>
                <c:pt idx="1958">
                  <c:v>69351.442018795016</c:v>
                </c:pt>
                <c:pt idx="1959">
                  <c:v>71813.952328491214</c:v>
                </c:pt>
                <c:pt idx="1960">
                  <c:v>64881.289374287924</c:v>
                </c:pt>
                <c:pt idx="1961">
                  <c:v>69758.788456090289</c:v>
                </c:pt>
                <c:pt idx="1962">
                  <c:v>66933.537910842919</c:v>
                </c:pt>
                <c:pt idx="1963">
                  <c:v>69350.46434936524</c:v>
                </c:pt>
                <c:pt idx="1964">
                  <c:v>68084.391669162113</c:v>
                </c:pt>
                <c:pt idx="1965">
                  <c:v>70474.24085882504</c:v>
                </c:pt>
                <c:pt idx="1966">
                  <c:v>71665.72857119242</c:v>
                </c:pt>
                <c:pt idx="1967">
                  <c:v>68316.804503091189</c:v>
                </c:pt>
                <c:pt idx="1968">
                  <c:v>71580.603017679852</c:v>
                </c:pt>
                <c:pt idx="1969">
                  <c:v>73620.566593933123</c:v>
                </c:pt>
                <c:pt idx="1970">
                  <c:v>66963.315320460009</c:v>
                </c:pt>
                <c:pt idx="1971">
                  <c:v>73410.505046863123</c:v>
                </c:pt>
                <c:pt idx="1972">
                  <c:v>66913.399603592377</c:v>
                </c:pt>
                <c:pt idx="1973">
                  <c:v>67754.979740905765</c:v>
                </c:pt>
                <c:pt idx="1974">
                  <c:v>69076.908118565887</c:v>
                </c:pt>
                <c:pt idx="1975">
                  <c:v>74156.777265930185</c:v>
                </c:pt>
                <c:pt idx="1976">
                  <c:v>72241.041116841632</c:v>
                </c:pt>
                <c:pt idx="1977">
                  <c:v>66550.163321240747</c:v>
                </c:pt>
                <c:pt idx="1978">
                  <c:v>72637.620274098706</c:v>
                </c:pt>
                <c:pt idx="1979">
                  <c:v>69933.494308137902</c:v>
                </c:pt>
                <c:pt idx="1980">
                  <c:v>72792.381870015466</c:v>
                </c:pt>
                <c:pt idx="1981">
                  <c:v>64884.610154978436</c:v>
                </c:pt>
                <c:pt idx="1982">
                  <c:v>70890.693132623041</c:v>
                </c:pt>
                <c:pt idx="1983">
                  <c:v>61220.583655681257</c:v>
                </c:pt>
                <c:pt idx="1984">
                  <c:v>71243.351478068027</c:v>
                </c:pt>
                <c:pt idx="1985">
                  <c:v>69603.960493596402</c:v>
                </c:pt>
                <c:pt idx="1986">
                  <c:v>65425.331991847364</c:v>
                </c:pt>
                <c:pt idx="1987">
                  <c:v>68288.56383660635</c:v>
                </c:pt>
                <c:pt idx="1988">
                  <c:v>66413.662886102989</c:v>
                </c:pt>
                <c:pt idx="1989">
                  <c:v>70941.930717213967</c:v>
                </c:pt>
                <c:pt idx="1990">
                  <c:v>69271.309100341779</c:v>
                </c:pt>
                <c:pt idx="1991">
                  <c:v>69004.506913248697</c:v>
                </c:pt>
                <c:pt idx="1992">
                  <c:v>69733.027430089322</c:v>
                </c:pt>
                <c:pt idx="1993">
                  <c:v>63183.626724624635</c:v>
                </c:pt>
                <c:pt idx="1994">
                  <c:v>63534.933841260281</c:v>
                </c:pt>
                <c:pt idx="1995">
                  <c:v>71765.88696136474</c:v>
                </c:pt>
                <c:pt idx="1996">
                  <c:v>71851.480031077052</c:v>
                </c:pt>
                <c:pt idx="1997">
                  <c:v>69474.063948949202</c:v>
                </c:pt>
                <c:pt idx="1998">
                  <c:v>61583.484300514923</c:v>
                </c:pt>
                <c:pt idx="1999">
                  <c:v>69861.079313023874</c:v>
                </c:pt>
                <c:pt idx="2000">
                  <c:v>65992.146404774991</c:v>
                </c:pt>
                <c:pt idx="2001">
                  <c:v>67428.679219309473</c:v>
                </c:pt>
                <c:pt idx="2002">
                  <c:v>71913.190834554043</c:v>
                </c:pt>
                <c:pt idx="2003">
                  <c:v>70418.034128316242</c:v>
                </c:pt>
                <c:pt idx="2004">
                  <c:v>70929.826514943445</c:v>
                </c:pt>
                <c:pt idx="2005">
                  <c:v>67386.924801603949</c:v>
                </c:pt>
                <c:pt idx="2006">
                  <c:v>71928.879492139808</c:v>
                </c:pt>
                <c:pt idx="2007">
                  <c:v>70295.666191736862</c:v>
                </c:pt>
                <c:pt idx="2008">
                  <c:v>74047.124418894455</c:v>
                </c:pt>
                <c:pt idx="2009">
                  <c:v>63760.198309803003</c:v>
                </c:pt>
                <c:pt idx="2010">
                  <c:v>66888.799637285876</c:v>
                </c:pt>
                <c:pt idx="2011">
                  <c:v>67052.055516688037</c:v>
                </c:pt>
                <c:pt idx="2012">
                  <c:v>69641.554695129395</c:v>
                </c:pt>
                <c:pt idx="2013">
                  <c:v>75293.273677317295</c:v>
                </c:pt>
                <c:pt idx="2014">
                  <c:v>67365.444622286159</c:v>
                </c:pt>
                <c:pt idx="2015">
                  <c:v>70738.727548472089</c:v>
                </c:pt>
                <c:pt idx="2016">
                  <c:v>69364.923081493398</c:v>
                </c:pt>
                <c:pt idx="2017">
                  <c:v>69074.67134183248</c:v>
                </c:pt>
                <c:pt idx="2018">
                  <c:v>69960.134078979492</c:v>
                </c:pt>
                <c:pt idx="2019">
                  <c:v>66345.338837734846</c:v>
                </c:pt>
                <c:pt idx="2020">
                  <c:v>68898.856876150763</c:v>
                </c:pt>
                <c:pt idx="2021">
                  <c:v>70176.051550801596</c:v>
                </c:pt>
                <c:pt idx="2022">
                  <c:v>65195.690109634401</c:v>
                </c:pt>
                <c:pt idx="2023">
                  <c:v>70810.701858615881</c:v>
                </c:pt>
                <c:pt idx="2024">
                  <c:v>69830.78282810052</c:v>
                </c:pt>
                <c:pt idx="2025">
                  <c:v>72287.924263000488</c:v>
                </c:pt>
                <c:pt idx="2026">
                  <c:v>66815.357143147776</c:v>
                </c:pt>
                <c:pt idx="2027">
                  <c:v>68640.600974973044</c:v>
                </c:pt>
                <c:pt idx="2028">
                  <c:v>67856.662914212546</c:v>
                </c:pt>
                <c:pt idx="2029">
                  <c:v>63262.129243911171</c:v>
                </c:pt>
                <c:pt idx="2030">
                  <c:v>66399.210163029609</c:v>
                </c:pt>
                <c:pt idx="2031">
                  <c:v>73097.902588653538</c:v>
                </c:pt>
                <c:pt idx="2032">
                  <c:v>71184.456092103312</c:v>
                </c:pt>
                <c:pt idx="2033">
                  <c:v>75190.718902333567</c:v>
                </c:pt>
                <c:pt idx="2034">
                  <c:v>70070.972579320267</c:v>
                </c:pt>
                <c:pt idx="2035">
                  <c:v>63158.139700031272</c:v>
                </c:pt>
                <c:pt idx="2036">
                  <c:v>73811.727268218994</c:v>
                </c:pt>
                <c:pt idx="2037">
                  <c:v>65504.41384728127</c:v>
                </c:pt>
                <c:pt idx="2038">
                  <c:v>68972.08784573873</c:v>
                </c:pt>
                <c:pt idx="2039">
                  <c:v>66420.906512022018</c:v>
                </c:pt>
                <c:pt idx="2040">
                  <c:v>68927.365700403854</c:v>
                </c:pt>
                <c:pt idx="2041">
                  <c:v>74851.106832313541</c:v>
                </c:pt>
                <c:pt idx="2042">
                  <c:v>62902.742459996552</c:v>
                </c:pt>
                <c:pt idx="2043">
                  <c:v>64130.40749231974</c:v>
                </c:pt>
                <c:pt idx="2044">
                  <c:v>69487.679782740277</c:v>
                </c:pt>
                <c:pt idx="2045">
                  <c:v>70155.597868283599</c:v>
                </c:pt>
                <c:pt idx="2046">
                  <c:v>64959.174812316895</c:v>
                </c:pt>
                <c:pt idx="2047">
                  <c:v>67362.273135169351</c:v>
                </c:pt>
                <c:pt idx="2048">
                  <c:v>68060.321194712305</c:v>
                </c:pt>
                <c:pt idx="2049">
                  <c:v>69447.275716384247</c:v>
                </c:pt>
                <c:pt idx="2050">
                  <c:v>73492.783298301685</c:v>
                </c:pt>
                <c:pt idx="2051">
                  <c:v>63590.389748764035</c:v>
                </c:pt>
                <c:pt idx="2052">
                  <c:v>62343.664177513136</c:v>
                </c:pt>
                <c:pt idx="2053">
                  <c:v>70609.837351099646</c:v>
                </c:pt>
                <c:pt idx="2054">
                  <c:v>63686.27584304809</c:v>
                </c:pt>
                <c:pt idx="2055">
                  <c:v>67685.337110710156</c:v>
                </c:pt>
                <c:pt idx="2056">
                  <c:v>64016.188684012224</c:v>
                </c:pt>
                <c:pt idx="2057">
                  <c:v>74715.37074038187</c:v>
                </c:pt>
                <c:pt idx="2058">
                  <c:v>64776.317330646511</c:v>
                </c:pt>
                <c:pt idx="2059">
                  <c:v>68848.795857731515</c:v>
                </c:pt>
                <c:pt idx="2060">
                  <c:v>73307.773934427911</c:v>
                </c:pt>
                <c:pt idx="2061">
                  <c:v>62938.34484405518</c:v>
                </c:pt>
                <c:pt idx="2062">
                  <c:v>68885.371912323462</c:v>
                </c:pt>
                <c:pt idx="2063">
                  <c:v>62251.948315397902</c:v>
                </c:pt>
                <c:pt idx="2064">
                  <c:v>68761.978261923796</c:v>
                </c:pt>
                <c:pt idx="2065">
                  <c:v>71146.714090601599</c:v>
                </c:pt>
                <c:pt idx="2066">
                  <c:v>71829.070151297245</c:v>
                </c:pt>
                <c:pt idx="2067">
                  <c:v>65221.665057627353</c:v>
                </c:pt>
                <c:pt idx="2068">
                  <c:v>60718.65101966857</c:v>
                </c:pt>
                <c:pt idx="2069">
                  <c:v>61360.168024682986</c:v>
                </c:pt>
                <c:pt idx="2070">
                  <c:v>72671.659018834427</c:v>
                </c:pt>
                <c:pt idx="2071">
                  <c:v>74453.143692994112</c:v>
                </c:pt>
                <c:pt idx="2072">
                  <c:v>72034.362825520831</c:v>
                </c:pt>
                <c:pt idx="2073">
                  <c:v>69203.02070973716</c:v>
                </c:pt>
                <c:pt idx="2074">
                  <c:v>74215.246424102777</c:v>
                </c:pt>
                <c:pt idx="2075">
                  <c:v>74766.856735483816</c:v>
                </c:pt>
                <c:pt idx="2076">
                  <c:v>71863.376339594528</c:v>
                </c:pt>
                <c:pt idx="2077">
                  <c:v>62907.839538319895</c:v>
                </c:pt>
                <c:pt idx="2078">
                  <c:v>69173.962906201676</c:v>
                </c:pt>
                <c:pt idx="2079">
                  <c:v>66303.465334987646</c:v>
                </c:pt>
                <c:pt idx="2080">
                  <c:v>68292.384203656533</c:v>
                </c:pt>
                <c:pt idx="2081">
                  <c:v>71174.03555795351</c:v>
                </c:pt>
                <c:pt idx="2082">
                  <c:v>70777.522959391281</c:v>
                </c:pt>
                <c:pt idx="2083">
                  <c:v>73825.872223409009</c:v>
                </c:pt>
                <c:pt idx="2084">
                  <c:v>70784.761367797852</c:v>
                </c:pt>
                <c:pt idx="2085">
                  <c:v>70955.161062113446</c:v>
                </c:pt>
                <c:pt idx="2086">
                  <c:v>72224.105582300836</c:v>
                </c:pt>
                <c:pt idx="2087">
                  <c:v>68783.73056405384</c:v>
                </c:pt>
                <c:pt idx="2088">
                  <c:v>67543.164814750344</c:v>
                </c:pt>
                <c:pt idx="2089">
                  <c:v>71297.213605817175</c:v>
                </c:pt>
                <c:pt idx="2090">
                  <c:v>66308.820921834311</c:v>
                </c:pt>
                <c:pt idx="2091">
                  <c:v>71840.253024291989</c:v>
                </c:pt>
                <c:pt idx="2092">
                  <c:v>66844.971393394473</c:v>
                </c:pt>
                <c:pt idx="2093">
                  <c:v>72109.542618815118</c:v>
                </c:pt>
                <c:pt idx="2094">
                  <c:v>70962.559329732278</c:v>
                </c:pt>
                <c:pt idx="2095">
                  <c:v>67926.920588302601</c:v>
                </c:pt>
                <c:pt idx="2096">
                  <c:v>63109.203158022901</c:v>
                </c:pt>
                <c:pt idx="2097">
                  <c:v>72087.966000366199</c:v>
                </c:pt>
                <c:pt idx="2098">
                  <c:v>65576.119297706638</c:v>
                </c:pt>
                <c:pt idx="2099">
                  <c:v>73659.042560958856</c:v>
                </c:pt>
                <c:pt idx="2100">
                  <c:v>68920.813614018756</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numCache>
            </c:numRef>
          </c:xVal>
          <c:yVal>
            <c:numRef>
              <c:f>'PC Supply vs. PC Price'!$F$5:$F$4207</c:f>
              <c:numCache>
                <c:formatCode>General</c:formatCode>
                <c:ptCount val="4203"/>
                <c:pt idx="1051" formatCode="_(&quot;$&quot;* #,##0_);_(&quot;$&quot;* \(#,##0\);_(&quot;$&quot;* &quot;-&quot;??_);_(@_)">
                  <c:v>90.020184344987399</c:v>
                </c:pt>
                <c:pt idx="1052" formatCode="_(&quot;$&quot;* #,##0_);_(&quot;$&quot;* \(#,##0\);_(&quot;$&quot;* &quot;-&quot;??_);_(@_)">
                  <c:v>120.89450383868686</c:v>
                </c:pt>
                <c:pt idx="1053" formatCode="_(&quot;$&quot;* #,##0_);_(&quot;$&quot;* \(#,##0\);_(&quot;$&quot;* &quot;-&quot;??_);_(@_)">
                  <c:v>130.4727974486004</c:v>
                </c:pt>
                <c:pt idx="1054" formatCode="_(&quot;$&quot;* #,##0_);_(&quot;$&quot;* \(#,##0\);_(&quot;$&quot;* &quot;-&quot;??_);_(@_)">
                  <c:v>24.136134714502894</c:v>
                </c:pt>
                <c:pt idx="1055" formatCode="_(&quot;$&quot;* #,##0_);_(&quot;$&quot;* \(#,##0\);_(&quot;$&quot;* &quot;-&quot;??_);_(@_)">
                  <c:v>131.38193305805677</c:v>
                </c:pt>
                <c:pt idx="1056" formatCode="_(&quot;$&quot;* #,##0_);_(&quot;$&quot;* \(#,##0\);_(&quot;$&quot;* &quot;-&quot;??_);_(@_)">
                  <c:v>0</c:v>
                </c:pt>
                <c:pt idx="1057" formatCode="_(&quot;$&quot;* #,##0_);_(&quot;$&quot;* \(#,##0\);_(&quot;$&quot;* &quot;-&quot;??_);_(@_)">
                  <c:v>0</c:v>
                </c:pt>
                <c:pt idx="1058" formatCode="_(&quot;$&quot;* #,##0_);_(&quot;$&quot;* \(#,##0\);_(&quot;$&quot;* &quot;-&quot;??_);_(@_)">
                  <c:v>136.19448446073886</c:v>
                </c:pt>
                <c:pt idx="1059" formatCode="_(&quot;$&quot;* #,##0_);_(&quot;$&quot;* \(#,##0\);_(&quot;$&quot;* &quot;-&quot;??_);_(@_)">
                  <c:v>136.19448446073886</c:v>
                </c:pt>
                <c:pt idx="1060" formatCode="_(&quot;$&quot;* #,##0_);_(&quot;$&quot;* \(#,##0\);_(&quot;$&quot;* &quot;-&quot;??_);_(@_)">
                  <c:v>77.599881299449081</c:v>
                </c:pt>
                <c:pt idx="1061" formatCode="_(&quot;$&quot;* #,##0_);_(&quot;$&quot;* \(#,##0\);_(&quot;$&quot;* &quot;-&quot;??_);_(@_)">
                  <c:v>87.257477149519929</c:v>
                </c:pt>
                <c:pt idx="1062" formatCode="_(&quot;$&quot;* #,##0_);_(&quot;$&quot;* \(#,##0\);_(&quot;$&quot;* &quot;-&quot;??_);_(@_)">
                  <c:v>136.19448446073886</c:v>
                </c:pt>
                <c:pt idx="1063" formatCode="_(&quot;$&quot;* #,##0_);_(&quot;$&quot;* \(#,##0\);_(&quot;$&quot;* &quot;-&quot;??_);_(@_)">
                  <c:v>69.978400247018641</c:v>
                </c:pt>
                <c:pt idx="1064" formatCode="_(&quot;$&quot;* #,##0_);_(&quot;$&quot;* \(#,##0\);_(&quot;$&quot;* &quot;-&quot;??_);_(@_)">
                  <c:v>49.99481265279492</c:v>
                </c:pt>
                <c:pt idx="1065" formatCode="_(&quot;$&quot;* #,##0_);_(&quot;$&quot;* \(#,##0\);_(&quot;$&quot;* &quot;-&quot;??_);_(@_)">
                  <c:v>87.516063926199905</c:v>
                </c:pt>
                <c:pt idx="1066" formatCode="_(&quot;$&quot;* #,##0_);_(&quot;$&quot;* \(#,##0\);_(&quot;$&quot;* &quot;-&quot;??_);_(@_)">
                  <c:v>55.893580230636417</c:v>
                </c:pt>
                <c:pt idx="1067" formatCode="_(&quot;$&quot;* #,##0_);_(&quot;$&quot;* \(#,##0\);_(&quot;$&quot;* &quot;-&quot;??_);_(@_)">
                  <c:v>45.043565944234302</c:v>
                </c:pt>
                <c:pt idx="1068" formatCode="_(&quot;$&quot;* #,##0_);_(&quot;$&quot;* \(#,##0\);_(&quot;$&quot;* &quot;-&quot;??_);_(@_)">
                  <c:v>136.19448446073886</c:v>
                </c:pt>
                <c:pt idx="1069" formatCode="_(&quot;$&quot;* #,##0_);_(&quot;$&quot;* \(#,##0\);_(&quot;$&quot;* &quot;-&quot;??_);_(@_)">
                  <c:v>90.785385599536838</c:v>
                </c:pt>
                <c:pt idx="1070" formatCode="_(&quot;$&quot;* #,##0_);_(&quot;$&quot;* \(#,##0\);_(&quot;$&quot;* &quot;-&quot;??_);_(@_)">
                  <c:v>63.698572772710214</c:v>
                </c:pt>
                <c:pt idx="1071" formatCode="_(&quot;$&quot;* #,##0_);_(&quot;$&quot;* \(#,##0\);_(&quot;$&quot;* &quot;-&quot;??_);_(@_)">
                  <c:v>44.007264763331968</c:v>
                </c:pt>
                <c:pt idx="1072" formatCode="_(&quot;$&quot;* #,##0_);_(&quot;$&quot;* \(#,##0\);_(&quot;$&quot;* &quot;-&quot;??_);_(@_)">
                  <c:v>136.19448446073886</c:v>
                </c:pt>
                <c:pt idx="1073" formatCode="_(&quot;$&quot;* #,##0_);_(&quot;$&quot;* \(#,##0\);_(&quot;$&quot;* &quot;-&quot;??_);_(@_)">
                  <c:v>126.7707108332235</c:v>
                </c:pt>
                <c:pt idx="1074" formatCode="_(&quot;$&quot;* #,##0_);_(&quot;$&quot;* \(#,##0\);_(&quot;$&quot;* &quot;-&quot;??_);_(@_)">
                  <c:v>62.012925708794555</c:v>
                </c:pt>
                <c:pt idx="1075" formatCode="_(&quot;$&quot;* #,##0_);_(&quot;$&quot;* \(#,##0\);_(&quot;$&quot;* &quot;-&quot;??_);_(@_)">
                  <c:v>129.88087096890095</c:v>
                </c:pt>
                <c:pt idx="1076" formatCode="_(&quot;$&quot;* #,##0_);_(&quot;$&quot;* \(#,##0\);_(&quot;$&quot;* &quot;-&quot;??_);_(@_)">
                  <c:v>136.19448446073886</c:v>
                </c:pt>
                <c:pt idx="1077" formatCode="_(&quot;$&quot;* #,##0_);_(&quot;$&quot;* \(#,##0\);_(&quot;$&quot;* &quot;-&quot;??_);_(@_)">
                  <c:v>24.789622512220507</c:v>
                </c:pt>
                <c:pt idx="1078" formatCode="_(&quot;$&quot;* #,##0_);_(&quot;$&quot;* \(#,##0\);_(&quot;$&quot;* &quot;-&quot;??_);_(@_)">
                  <c:v>136.19448446073886</c:v>
                </c:pt>
                <c:pt idx="1079" formatCode="_(&quot;$&quot;* #,##0_);_(&quot;$&quot;* \(#,##0\);_(&quot;$&quot;* &quot;-&quot;??_);_(@_)">
                  <c:v>136.19448446073886</c:v>
                </c:pt>
                <c:pt idx="1080" formatCode="_(&quot;$&quot;* #,##0_);_(&quot;$&quot;* \(#,##0\);_(&quot;$&quot;* &quot;-&quot;??_);_(@_)">
                  <c:v>66.598151499082476</c:v>
                </c:pt>
                <c:pt idx="1081" formatCode="_(&quot;$&quot;* #,##0_);_(&quot;$&quot;* \(#,##0\);_(&quot;$&quot;* &quot;-&quot;??_);_(@_)">
                  <c:v>0</c:v>
                </c:pt>
                <c:pt idx="1082" formatCode="_(&quot;$&quot;* #,##0_);_(&quot;$&quot;* \(#,##0\);_(&quot;$&quot;* &quot;-&quot;??_);_(@_)">
                  <c:v>38.339734619907183</c:v>
                </c:pt>
                <c:pt idx="1083" formatCode="_(&quot;$&quot;* #,##0_);_(&quot;$&quot;* \(#,##0\);_(&quot;$&quot;* &quot;-&quot;??_);_(@_)">
                  <c:v>136.19448446073886</c:v>
                </c:pt>
                <c:pt idx="1084" formatCode="_(&quot;$&quot;* #,##0_);_(&quot;$&quot;* \(#,##0\);_(&quot;$&quot;* &quot;-&quot;??_);_(@_)">
                  <c:v>134.37917349049718</c:v>
                </c:pt>
                <c:pt idx="1085" formatCode="_(&quot;$&quot;* #,##0_);_(&quot;$&quot;* \(#,##0\);_(&quot;$&quot;* &quot;-&quot;??_);_(@_)">
                  <c:v>136.19448446073886</c:v>
                </c:pt>
                <c:pt idx="1086" formatCode="_(&quot;$&quot;* #,##0_);_(&quot;$&quot;* \(#,##0\);_(&quot;$&quot;* &quot;-&quot;??_);_(@_)">
                  <c:v>39.182462257223989</c:v>
                </c:pt>
                <c:pt idx="1087" formatCode="_(&quot;$&quot;* #,##0_);_(&quot;$&quot;* \(#,##0\);_(&quot;$&quot;* &quot;-&quot;??_);_(@_)">
                  <c:v>136.19448446073886</c:v>
                </c:pt>
                <c:pt idx="1088" formatCode="_(&quot;$&quot;* #,##0_);_(&quot;$&quot;* \(#,##0\);_(&quot;$&quot;* &quot;-&quot;??_);_(@_)">
                  <c:v>0</c:v>
                </c:pt>
                <c:pt idx="1089" formatCode="_(&quot;$&quot;* #,##0_);_(&quot;$&quot;* \(#,##0\);_(&quot;$&quot;* &quot;-&quot;??_);_(@_)">
                  <c:v>88.067275774611034</c:v>
                </c:pt>
                <c:pt idx="1090" formatCode="_(&quot;$&quot;* #,##0_);_(&quot;$&quot;* \(#,##0\);_(&quot;$&quot;* &quot;-&quot;??_);_(@_)">
                  <c:v>22.324391454932151</c:v>
                </c:pt>
                <c:pt idx="1091" formatCode="_(&quot;$&quot;* #,##0_);_(&quot;$&quot;* \(#,##0\);_(&quot;$&quot;* &quot;-&quot;??_);_(@_)">
                  <c:v>61.599711006380339</c:v>
                </c:pt>
                <c:pt idx="1092" formatCode="_(&quot;$&quot;* #,##0_);_(&quot;$&quot;* \(#,##0\);_(&quot;$&quot;* &quot;-&quot;??_);_(@_)">
                  <c:v>44.195060407497238</c:v>
                </c:pt>
                <c:pt idx="1093" formatCode="_(&quot;$&quot;* #,##0_);_(&quot;$&quot;* \(#,##0\);_(&quot;$&quot;* &quot;-&quot;??_);_(@_)">
                  <c:v>136.19448446073886</c:v>
                </c:pt>
                <c:pt idx="1094" formatCode="_(&quot;$&quot;* #,##0_);_(&quot;$&quot;* \(#,##0\);_(&quot;$&quot;* &quot;-&quot;??_);_(@_)">
                  <c:v>91.823324450675315</c:v>
                </c:pt>
                <c:pt idx="1095" formatCode="_(&quot;$&quot;* #,##0_);_(&quot;$&quot;* \(#,##0\);_(&quot;$&quot;* &quot;-&quot;??_);_(@_)">
                  <c:v>105.99949946618912</c:v>
                </c:pt>
                <c:pt idx="1096" formatCode="_(&quot;$&quot;* #,##0_);_(&quot;$&quot;* \(#,##0\);_(&quot;$&quot;* &quot;-&quot;??_);_(@_)">
                  <c:v>135.57131208624858</c:v>
                </c:pt>
                <c:pt idx="1097" formatCode="_(&quot;$&quot;* #,##0_);_(&quot;$&quot;* \(#,##0\);_(&quot;$&quot;* &quot;-&quot;??_);_(@_)">
                  <c:v>136.19448446073886</c:v>
                </c:pt>
                <c:pt idx="1098" formatCode="_(&quot;$&quot;* #,##0_);_(&quot;$&quot;* \(#,##0\);_(&quot;$&quot;* &quot;-&quot;??_);_(@_)">
                  <c:v>21.311910485024974</c:v>
                </c:pt>
                <c:pt idx="1099" formatCode="_(&quot;$&quot;* #,##0_);_(&quot;$&quot;* \(#,##0\);_(&quot;$&quot;* &quot;-&quot;??_);_(@_)">
                  <c:v>119.42220005466349</c:v>
                </c:pt>
                <c:pt idx="1100" formatCode="_(&quot;$&quot;* #,##0_);_(&quot;$&quot;* \(#,##0\);_(&quot;$&quot;* &quot;-&quot;??_);_(@_)">
                  <c:v>136.19448446073886</c:v>
                </c:pt>
                <c:pt idx="1101" formatCode="_(&quot;$&quot;* #,##0_);_(&quot;$&quot;* \(#,##0\);_(&quot;$&quot;* &quot;-&quot;??_);_(@_)">
                  <c:v>79.47800483511709</c:v>
                </c:pt>
                <c:pt idx="1102" formatCode="_(&quot;$&quot;* #,##0_);_(&quot;$&quot;* \(#,##0\);_(&quot;$&quot;* &quot;-&quot;??_);_(@_)">
                  <c:v>96.768748919534829</c:v>
                </c:pt>
                <c:pt idx="1103" formatCode="_(&quot;$&quot;* #,##0_);_(&quot;$&quot;* \(#,##0\);_(&quot;$&quot;* &quot;-&quot;??_);_(@_)">
                  <c:v>41.855185846693814</c:v>
                </c:pt>
                <c:pt idx="1104" formatCode="_(&quot;$&quot;* #,##0_);_(&quot;$&quot;* \(#,##0\);_(&quot;$&quot;* &quot;-&quot;??_);_(@_)">
                  <c:v>136.19448446073886</c:v>
                </c:pt>
                <c:pt idx="1105" formatCode="_(&quot;$&quot;* #,##0_);_(&quot;$&quot;* \(#,##0\);_(&quot;$&quot;* &quot;-&quot;??_);_(@_)">
                  <c:v>26.318186601869428</c:v>
                </c:pt>
                <c:pt idx="1106" formatCode="_(&quot;$&quot;* #,##0_);_(&quot;$&quot;* \(#,##0\);_(&quot;$&quot;* &quot;-&quot;??_);_(@_)">
                  <c:v>7.1932992791649353</c:v>
                </c:pt>
                <c:pt idx="1107" formatCode="_(&quot;$&quot;* #,##0_);_(&quot;$&quot;* \(#,##0\);_(&quot;$&quot;* &quot;-&quot;??_);_(@_)">
                  <c:v>119.48902852159287</c:v>
                </c:pt>
                <c:pt idx="1108" formatCode="_(&quot;$&quot;* #,##0_);_(&quot;$&quot;* \(#,##0\);_(&quot;$&quot;* &quot;-&quot;??_);_(@_)">
                  <c:v>136.19448446073886</c:v>
                </c:pt>
                <c:pt idx="1109" formatCode="_(&quot;$&quot;* #,##0_);_(&quot;$&quot;* \(#,##0\);_(&quot;$&quot;* &quot;-&quot;??_);_(@_)">
                  <c:v>136.19448446073886</c:v>
                </c:pt>
                <c:pt idx="1110" formatCode="_(&quot;$&quot;* #,##0_);_(&quot;$&quot;* \(#,##0\);_(&quot;$&quot;* &quot;-&quot;??_);_(@_)">
                  <c:v>136.19448446073886</c:v>
                </c:pt>
                <c:pt idx="1111" formatCode="_(&quot;$&quot;* #,##0_);_(&quot;$&quot;* \(#,##0\);_(&quot;$&quot;* &quot;-&quot;??_);_(@_)">
                  <c:v>87.167582005758888</c:v>
                </c:pt>
                <c:pt idx="1112" formatCode="_(&quot;$&quot;* #,##0_);_(&quot;$&quot;* \(#,##0\);_(&quot;$&quot;* &quot;-&quot;??_);_(@_)">
                  <c:v>65.666661343299282</c:v>
                </c:pt>
                <c:pt idx="1113" formatCode="_(&quot;$&quot;* #,##0_);_(&quot;$&quot;* \(#,##0\);_(&quot;$&quot;* &quot;-&quot;??_);_(@_)">
                  <c:v>0</c:v>
                </c:pt>
                <c:pt idx="1114" formatCode="_(&quot;$&quot;* #,##0_);_(&quot;$&quot;* \(#,##0\);_(&quot;$&quot;* &quot;-&quot;??_);_(@_)">
                  <c:v>136.19448446073886</c:v>
                </c:pt>
                <c:pt idx="1115" formatCode="_(&quot;$&quot;* #,##0_);_(&quot;$&quot;* \(#,##0\);_(&quot;$&quot;* &quot;-&quot;??_);_(@_)">
                  <c:v>108.09444856492338</c:v>
                </c:pt>
                <c:pt idx="1116" formatCode="_(&quot;$&quot;* #,##0_);_(&quot;$&quot;* \(#,##0\);_(&quot;$&quot;* &quot;-&quot;??_);_(@_)">
                  <c:v>136.19448446073886</c:v>
                </c:pt>
                <c:pt idx="1117" formatCode="_(&quot;$&quot;* #,##0_);_(&quot;$&quot;* \(#,##0\);_(&quot;$&quot;* &quot;-&quot;??_);_(@_)">
                  <c:v>53.868985132748932</c:v>
                </c:pt>
                <c:pt idx="1118" formatCode="_(&quot;$&quot;* #,##0_);_(&quot;$&quot;* \(#,##0\);_(&quot;$&quot;* &quot;-&quot;??_);_(@_)">
                  <c:v>108.50573739977916</c:v>
                </c:pt>
                <c:pt idx="1119" formatCode="_(&quot;$&quot;* #,##0_);_(&quot;$&quot;* \(#,##0\);_(&quot;$&quot;* &quot;-&quot;??_);_(@_)">
                  <c:v>115.71208869835377</c:v>
                </c:pt>
                <c:pt idx="1120" formatCode="_(&quot;$&quot;* #,##0_);_(&quot;$&quot;* \(#,##0\);_(&quot;$&quot;* &quot;-&quot;??_);_(@_)">
                  <c:v>116.52777314359903</c:v>
                </c:pt>
                <c:pt idx="1121" formatCode="_(&quot;$&quot;* #,##0_);_(&quot;$&quot;* \(#,##0\);_(&quot;$&quot;* &quot;-&quot;??_);_(@_)">
                  <c:v>70.217409880248354</c:v>
                </c:pt>
                <c:pt idx="1122" formatCode="_(&quot;$&quot;* #,##0_);_(&quot;$&quot;* \(#,##0\);_(&quot;$&quot;* &quot;-&quot;??_);_(@_)">
                  <c:v>136.19448446073886</c:v>
                </c:pt>
                <c:pt idx="1123" formatCode="_(&quot;$&quot;* #,##0_);_(&quot;$&quot;* \(#,##0\);_(&quot;$&quot;* &quot;-&quot;??_);_(@_)">
                  <c:v>136.19448446073886</c:v>
                </c:pt>
                <c:pt idx="1124" formatCode="_(&quot;$&quot;* #,##0_);_(&quot;$&quot;* \(#,##0\);_(&quot;$&quot;* &quot;-&quot;??_);_(@_)">
                  <c:v>106.94845931838113</c:v>
                </c:pt>
                <c:pt idx="1125" formatCode="_(&quot;$&quot;* #,##0_);_(&quot;$&quot;* \(#,##0\);_(&quot;$&quot;* &quot;-&quot;??_);_(@_)">
                  <c:v>80.213584493649279</c:v>
                </c:pt>
                <c:pt idx="1126" formatCode="_(&quot;$&quot;* #,##0_);_(&quot;$&quot;* \(#,##0\);_(&quot;$&quot;* &quot;-&quot;??_);_(@_)">
                  <c:v>39.83471906030168</c:v>
                </c:pt>
                <c:pt idx="1127" formatCode="_(&quot;$&quot;* #,##0_);_(&quot;$&quot;* \(#,##0\);_(&quot;$&quot;* &quot;-&quot;??_);_(@_)">
                  <c:v>88.472820923070486</c:v>
                </c:pt>
                <c:pt idx="1128" formatCode="_(&quot;$&quot;* #,##0_);_(&quot;$&quot;* \(#,##0\);_(&quot;$&quot;* &quot;-&quot;??_);_(@_)">
                  <c:v>72.405534388847542</c:v>
                </c:pt>
                <c:pt idx="1129" formatCode="_(&quot;$&quot;* #,##0_);_(&quot;$&quot;* \(#,##0\);_(&quot;$&quot;* &quot;-&quot;??_);_(@_)">
                  <c:v>40.505523310936852</c:v>
                </c:pt>
                <c:pt idx="1130" formatCode="_(&quot;$&quot;* #,##0_);_(&quot;$&quot;* \(#,##0\);_(&quot;$&quot;* &quot;-&quot;??_);_(@_)">
                  <c:v>136.19448446073886</c:v>
                </c:pt>
                <c:pt idx="1131" formatCode="_(&quot;$&quot;* #,##0_);_(&quot;$&quot;* \(#,##0\);_(&quot;$&quot;* &quot;-&quot;??_);_(@_)">
                  <c:v>0</c:v>
                </c:pt>
                <c:pt idx="1132" formatCode="_(&quot;$&quot;* #,##0_);_(&quot;$&quot;* \(#,##0\);_(&quot;$&quot;* &quot;-&quot;??_);_(@_)">
                  <c:v>136.19448446073886</c:v>
                </c:pt>
                <c:pt idx="1133" formatCode="_(&quot;$&quot;* #,##0_);_(&quot;$&quot;* \(#,##0\);_(&quot;$&quot;* &quot;-&quot;??_);_(@_)">
                  <c:v>136.19448446073886</c:v>
                </c:pt>
                <c:pt idx="1134" formatCode="_(&quot;$&quot;* #,##0_);_(&quot;$&quot;* \(#,##0\);_(&quot;$&quot;* &quot;-&quot;??_);_(@_)">
                  <c:v>130.63864715809331</c:v>
                </c:pt>
                <c:pt idx="1135" formatCode="_(&quot;$&quot;* #,##0_);_(&quot;$&quot;* \(#,##0\);_(&quot;$&quot;* &quot;-&quot;??_);_(@_)">
                  <c:v>21.848076046572899</c:v>
                </c:pt>
                <c:pt idx="1136" formatCode="_(&quot;$&quot;* #,##0_);_(&quot;$&quot;* \(#,##0\);_(&quot;$&quot;* &quot;-&quot;??_);_(@_)">
                  <c:v>69.006567711089559</c:v>
                </c:pt>
                <c:pt idx="1137" formatCode="_(&quot;$&quot;* #,##0_);_(&quot;$&quot;* \(#,##0\);_(&quot;$&quot;* &quot;-&quot;??_);_(@_)">
                  <c:v>136.19448446073886</c:v>
                </c:pt>
                <c:pt idx="1138" formatCode="_(&quot;$&quot;* #,##0_);_(&quot;$&quot;* \(#,##0\);_(&quot;$&quot;* &quot;-&quot;??_);_(@_)">
                  <c:v>0</c:v>
                </c:pt>
                <c:pt idx="1139" formatCode="_(&quot;$&quot;* #,##0_);_(&quot;$&quot;* \(#,##0\);_(&quot;$&quot;* &quot;-&quot;??_);_(@_)">
                  <c:v>102.31209347872421</c:v>
                </c:pt>
                <c:pt idx="1140" formatCode="_(&quot;$&quot;* #,##0_);_(&quot;$&quot;* \(#,##0\);_(&quot;$&quot;* &quot;-&quot;??_);_(@_)">
                  <c:v>25.443031820197543</c:v>
                </c:pt>
                <c:pt idx="1141" formatCode="_(&quot;$&quot;* #,##0_);_(&quot;$&quot;* \(#,##0\);_(&quot;$&quot;* &quot;-&quot;??_);_(@_)">
                  <c:v>136.19448446073886</c:v>
                </c:pt>
                <c:pt idx="1142" formatCode="_(&quot;$&quot;* #,##0_);_(&quot;$&quot;* \(#,##0\);_(&quot;$&quot;* &quot;-&quot;??_);_(@_)">
                  <c:v>59.476976958270626</c:v>
                </c:pt>
                <c:pt idx="1143" formatCode="_(&quot;$&quot;* #,##0_);_(&quot;$&quot;* \(#,##0\);_(&quot;$&quot;* &quot;-&quot;??_);_(@_)">
                  <c:v>136.19448446073886</c:v>
                </c:pt>
                <c:pt idx="1144" formatCode="_(&quot;$&quot;* #,##0_);_(&quot;$&quot;* \(#,##0\);_(&quot;$&quot;* &quot;-&quot;??_);_(@_)">
                  <c:v>64.862715527651488</c:v>
                </c:pt>
                <c:pt idx="1145" formatCode="_(&quot;$&quot;* #,##0_);_(&quot;$&quot;* \(#,##0\);_(&quot;$&quot;* &quot;-&quot;??_);_(@_)">
                  <c:v>100.67969149329845</c:v>
                </c:pt>
                <c:pt idx="1146" formatCode="_(&quot;$&quot;* #,##0_);_(&quot;$&quot;* \(#,##0\);_(&quot;$&quot;* &quot;-&quot;??_);_(@_)">
                  <c:v>136.19448446073886</c:v>
                </c:pt>
                <c:pt idx="1147" formatCode="_(&quot;$&quot;* #,##0_);_(&quot;$&quot;* \(#,##0\);_(&quot;$&quot;* &quot;-&quot;??_);_(@_)">
                  <c:v>107.58073575276357</c:v>
                </c:pt>
                <c:pt idx="1148" formatCode="_(&quot;$&quot;* #,##0_);_(&quot;$&quot;* \(#,##0\);_(&quot;$&quot;* &quot;-&quot;??_);_(@_)">
                  <c:v>136.19448446073886</c:v>
                </c:pt>
                <c:pt idx="1149" formatCode="_(&quot;$&quot;* #,##0_);_(&quot;$&quot;* \(#,##0\);_(&quot;$&quot;* &quot;-&quot;??_);_(@_)">
                  <c:v>71.694599786425172</c:v>
                </c:pt>
                <c:pt idx="1150" formatCode="_(&quot;$&quot;* #,##0_);_(&quot;$&quot;* \(#,##0\);_(&quot;$&quot;* &quot;-&quot;??_);_(@_)">
                  <c:v>126.93978154581123</c:v>
                </c:pt>
                <c:pt idx="1151" formatCode="_(&quot;$&quot;* #,##0_);_(&quot;$&quot;* \(#,##0\);_(&quot;$&quot;* &quot;-&quot;??_);_(@_)">
                  <c:v>136.19448446073886</c:v>
                </c:pt>
                <c:pt idx="1152" formatCode="_(&quot;$&quot;* #,##0_);_(&quot;$&quot;* \(#,##0\);_(&quot;$&quot;* &quot;-&quot;??_);_(@_)">
                  <c:v>100.86706789187097</c:v>
                </c:pt>
                <c:pt idx="1153" formatCode="_(&quot;$&quot;* #,##0_);_(&quot;$&quot;* \(#,##0\);_(&quot;$&quot;* &quot;-&quot;??_);_(@_)">
                  <c:v>136.19448446073886</c:v>
                </c:pt>
                <c:pt idx="1154" formatCode="_(&quot;$&quot;* #,##0_);_(&quot;$&quot;* \(#,##0\);_(&quot;$&quot;* &quot;-&quot;??_);_(@_)">
                  <c:v>136.19448446073886</c:v>
                </c:pt>
                <c:pt idx="1155" formatCode="_(&quot;$&quot;* #,##0_);_(&quot;$&quot;* \(#,##0\);_(&quot;$&quot;* &quot;-&quot;??_);_(@_)">
                  <c:v>76.512197230747631</c:v>
                </c:pt>
                <c:pt idx="1156" formatCode="_(&quot;$&quot;* #,##0_);_(&quot;$&quot;* \(#,##0\);_(&quot;$&quot;* &quot;-&quot;??_);_(@_)">
                  <c:v>3.7827415094799441</c:v>
                </c:pt>
                <c:pt idx="1157" formatCode="_(&quot;$&quot;* #,##0_);_(&quot;$&quot;* \(#,##0\);_(&quot;$&quot;* &quot;-&quot;??_);_(@_)">
                  <c:v>111.0857725566356</c:v>
                </c:pt>
                <c:pt idx="1158" formatCode="_(&quot;$&quot;* #,##0_);_(&quot;$&quot;* \(#,##0\);_(&quot;$&quot;* &quot;-&quot;??_);_(@_)">
                  <c:v>136.19448446073886</c:v>
                </c:pt>
                <c:pt idx="1159" formatCode="_(&quot;$&quot;* #,##0_);_(&quot;$&quot;* \(#,##0\);_(&quot;$&quot;* &quot;-&quot;??_);_(@_)">
                  <c:v>108.25532897253336</c:v>
                </c:pt>
                <c:pt idx="1160" formatCode="_(&quot;$&quot;* #,##0_);_(&quot;$&quot;* \(#,##0\);_(&quot;$&quot;* &quot;-&quot;??_);_(@_)">
                  <c:v>136.19448446073886</c:v>
                </c:pt>
                <c:pt idx="1161" formatCode="_(&quot;$&quot;* #,##0_);_(&quot;$&quot;* \(#,##0\);_(&quot;$&quot;* &quot;-&quot;??_);_(@_)">
                  <c:v>136.19448446073886</c:v>
                </c:pt>
                <c:pt idx="1162" formatCode="_(&quot;$&quot;* #,##0_);_(&quot;$&quot;* \(#,##0\);_(&quot;$&quot;* &quot;-&quot;??_);_(@_)">
                  <c:v>44.86927682394991</c:v>
                </c:pt>
                <c:pt idx="1163" formatCode="_(&quot;$&quot;* #,##0_);_(&quot;$&quot;* \(#,##0\);_(&quot;$&quot;* &quot;-&quot;??_);_(@_)">
                  <c:v>60.522211814705955</c:v>
                </c:pt>
                <c:pt idx="1164" formatCode="_(&quot;$&quot;* #,##0_);_(&quot;$&quot;* \(#,##0\);_(&quot;$&quot;* &quot;-&quot;??_);_(@_)">
                  <c:v>136.19448446073886</c:v>
                </c:pt>
                <c:pt idx="1165" formatCode="_(&quot;$&quot;* #,##0_);_(&quot;$&quot;* \(#,##0\);_(&quot;$&quot;* &quot;-&quot;??_);_(@_)">
                  <c:v>136.19448446073886</c:v>
                </c:pt>
                <c:pt idx="1166" formatCode="_(&quot;$&quot;* #,##0_);_(&quot;$&quot;* \(#,##0\);_(&quot;$&quot;* &quot;-&quot;??_);_(@_)">
                  <c:v>46.926508934738592</c:v>
                </c:pt>
                <c:pt idx="1167" formatCode="_(&quot;$&quot;* #,##0_);_(&quot;$&quot;* \(#,##0\);_(&quot;$&quot;* &quot;-&quot;??_);_(@_)">
                  <c:v>64.187871571202706</c:v>
                </c:pt>
                <c:pt idx="1168" formatCode="_(&quot;$&quot;* #,##0_);_(&quot;$&quot;* \(#,##0\);_(&quot;$&quot;* &quot;-&quot;??_);_(@_)">
                  <c:v>35.384558623488935</c:v>
                </c:pt>
                <c:pt idx="1169" formatCode="_(&quot;$&quot;* #,##0_);_(&quot;$&quot;* \(#,##0\);_(&quot;$&quot;* &quot;-&quot;??_);_(@_)">
                  <c:v>136.19448446073886</c:v>
                </c:pt>
                <c:pt idx="1170" formatCode="_(&quot;$&quot;* #,##0_);_(&quot;$&quot;* \(#,##0\);_(&quot;$&quot;* &quot;-&quot;??_);_(@_)">
                  <c:v>136.19448446073886</c:v>
                </c:pt>
                <c:pt idx="1171" formatCode="_(&quot;$&quot;* #,##0_);_(&quot;$&quot;* \(#,##0\);_(&quot;$&quot;* &quot;-&quot;??_);_(@_)">
                  <c:v>136.19448446073886</c:v>
                </c:pt>
                <c:pt idx="1172" formatCode="_(&quot;$&quot;* #,##0_);_(&quot;$&quot;* \(#,##0\);_(&quot;$&quot;* &quot;-&quot;??_);_(@_)">
                  <c:v>114.02026503338273</c:v>
                </c:pt>
                <c:pt idx="1173" formatCode="_(&quot;$&quot;* #,##0_);_(&quot;$&quot;* \(#,##0\);_(&quot;$&quot;* &quot;-&quot;??_);_(@_)">
                  <c:v>0</c:v>
                </c:pt>
                <c:pt idx="1174" formatCode="_(&quot;$&quot;* #,##0_);_(&quot;$&quot;* \(#,##0\);_(&quot;$&quot;* &quot;-&quot;??_);_(@_)">
                  <c:v>136.19448446073886</c:v>
                </c:pt>
                <c:pt idx="1175" formatCode="_(&quot;$&quot;* #,##0_);_(&quot;$&quot;* \(#,##0\);_(&quot;$&quot;* &quot;-&quot;??_);_(@_)">
                  <c:v>78.815697749682499</c:v>
                </c:pt>
                <c:pt idx="1176" formatCode="_(&quot;$&quot;* #,##0_);_(&quot;$&quot;* \(#,##0\);_(&quot;$&quot;* &quot;-&quot;??_);_(@_)">
                  <c:v>103.39107079071411</c:v>
                </c:pt>
                <c:pt idx="1177" formatCode="_(&quot;$&quot;* #,##0_);_(&quot;$&quot;* \(#,##0\);_(&quot;$&quot;* &quot;-&quot;??_);_(@_)">
                  <c:v>121.22543750414884</c:v>
                </c:pt>
                <c:pt idx="1178" formatCode="_(&quot;$&quot;* #,##0_);_(&quot;$&quot;* \(#,##0\);_(&quot;$&quot;* &quot;-&quot;??_);_(@_)">
                  <c:v>29.878393803975932</c:v>
                </c:pt>
                <c:pt idx="1179" formatCode="_(&quot;$&quot;* #,##0_);_(&quot;$&quot;* \(#,##0\);_(&quot;$&quot;* &quot;-&quot;??_);_(@_)">
                  <c:v>136.19448446073886</c:v>
                </c:pt>
                <c:pt idx="1180" formatCode="_(&quot;$&quot;* #,##0_);_(&quot;$&quot;* \(#,##0\);_(&quot;$&quot;* &quot;-&quot;??_);_(@_)">
                  <c:v>92.880570951828048</c:v>
                </c:pt>
                <c:pt idx="1181" formatCode="_(&quot;$&quot;* #,##0_);_(&quot;$&quot;* \(#,##0\);_(&quot;$&quot;* &quot;-&quot;??_);_(@_)">
                  <c:v>80.996116056175794</c:v>
                </c:pt>
                <c:pt idx="1182" formatCode="_(&quot;$&quot;* #,##0_);_(&quot;$&quot;* \(#,##0\);_(&quot;$&quot;* &quot;-&quot;??_);_(@_)">
                  <c:v>136.19448446073886</c:v>
                </c:pt>
                <c:pt idx="1183" formatCode="_(&quot;$&quot;* #,##0_);_(&quot;$&quot;* \(#,##0\);_(&quot;$&quot;* &quot;-&quot;??_);_(@_)">
                  <c:v>66.271383404434204</c:v>
                </c:pt>
                <c:pt idx="1184" formatCode="_(&quot;$&quot;* #,##0_);_(&quot;$&quot;* \(#,##0\);_(&quot;$&quot;* &quot;-&quot;??_);_(@_)">
                  <c:v>136.19448446073886</c:v>
                </c:pt>
                <c:pt idx="1185" formatCode="_(&quot;$&quot;* #,##0_);_(&quot;$&quot;* \(#,##0\);_(&quot;$&quot;* &quot;-&quot;??_);_(@_)">
                  <c:v>33.307574987370813</c:v>
                </c:pt>
                <c:pt idx="1186" formatCode="_(&quot;$&quot;* #,##0_);_(&quot;$&quot;* \(#,##0\);_(&quot;$&quot;* &quot;-&quot;??_);_(@_)">
                  <c:v>116.47507770510067</c:v>
                </c:pt>
                <c:pt idx="1187" formatCode="_(&quot;$&quot;* #,##0_);_(&quot;$&quot;* \(#,##0\);_(&quot;$&quot;* &quot;-&quot;??_);_(@_)">
                  <c:v>108.19984400466691</c:v>
                </c:pt>
                <c:pt idx="1188" formatCode="_(&quot;$&quot;* #,##0_);_(&quot;$&quot;* \(#,##0\);_(&quot;$&quot;* &quot;-&quot;??_);_(@_)">
                  <c:v>116.84351121961865</c:v>
                </c:pt>
                <c:pt idx="1189" formatCode="_(&quot;$&quot;* #,##0_);_(&quot;$&quot;* \(#,##0\);_(&quot;$&quot;* &quot;-&quot;??_);_(@_)">
                  <c:v>136.19448446073886</c:v>
                </c:pt>
                <c:pt idx="1190" formatCode="_(&quot;$&quot;* #,##0_);_(&quot;$&quot;* \(#,##0\);_(&quot;$&quot;* &quot;-&quot;??_);_(@_)">
                  <c:v>136.19448446073886</c:v>
                </c:pt>
                <c:pt idx="1191" formatCode="_(&quot;$&quot;* #,##0_);_(&quot;$&quot;* \(#,##0\);_(&quot;$&quot;* &quot;-&quot;??_);_(@_)">
                  <c:v>28.097360389042215</c:v>
                </c:pt>
                <c:pt idx="1192" formatCode="_(&quot;$&quot;* #,##0_);_(&quot;$&quot;* \(#,##0\);_(&quot;$&quot;* &quot;-&quot;??_);_(@_)">
                  <c:v>43.817859021391918</c:v>
                </c:pt>
                <c:pt idx="1193" formatCode="_(&quot;$&quot;* #,##0_);_(&quot;$&quot;* \(#,##0\);_(&quot;$&quot;* &quot;-&quot;??_);_(@_)">
                  <c:v>37.395962156351771</c:v>
                </c:pt>
                <c:pt idx="1194" formatCode="_(&quot;$&quot;* #,##0_);_(&quot;$&quot;* \(#,##0\);_(&quot;$&quot;* &quot;-&quot;??_);_(@_)">
                  <c:v>87.851733895646788</c:v>
                </c:pt>
                <c:pt idx="1195" formatCode="_(&quot;$&quot;* #,##0_);_(&quot;$&quot;* \(#,##0\);_(&quot;$&quot;* &quot;-&quot;??_);_(@_)">
                  <c:v>136.19448446073886</c:v>
                </c:pt>
                <c:pt idx="1196" formatCode="_(&quot;$&quot;* #,##0_);_(&quot;$&quot;* \(#,##0\);_(&quot;$&quot;* &quot;-&quot;??_);_(@_)">
                  <c:v>0</c:v>
                </c:pt>
                <c:pt idx="1197" formatCode="_(&quot;$&quot;* #,##0_);_(&quot;$&quot;* \(#,##0\);_(&quot;$&quot;* &quot;-&quot;??_);_(@_)">
                  <c:v>136.19448446073886</c:v>
                </c:pt>
                <c:pt idx="1198" formatCode="_(&quot;$&quot;* #,##0_);_(&quot;$&quot;* \(#,##0\);_(&quot;$&quot;* &quot;-&quot;??_);_(@_)">
                  <c:v>136.19448446073886</c:v>
                </c:pt>
                <c:pt idx="1199" formatCode="_(&quot;$&quot;* #,##0_);_(&quot;$&quot;* \(#,##0\);_(&quot;$&quot;* &quot;-&quot;??_);_(@_)">
                  <c:v>136.19448446073886</c:v>
                </c:pt>
                <c:pt idx="1200" formatCode="_(&quot;$&quot;* #,##0_);_(&quot;$&quot;* \(#,##0\);_(&quot;$&quot;* &quot;-&quot;??_);_(@_)">
                  <c:v>136.19448446073886</c:v>
                </c:pt>
                <c:pt idx="1201" formatCode="_(&quot;$&quot;* #,##0_);_(&quot;$&quot;* \(#,##0\);_(&quot;$&quot;* &quot;-&quot;??_);_(@_)">
                  <c:v>64.844793287578085</c:v>
                </c:pt>
                <c:pt idx="1202" formatCode="_(&quot;$&quot;* #,##0_);_(&quot;$&quot;* \(#,##0\);_(&quot;$&quot;* &quot;-&quot;??_);_(@_)">
                  <c:v>136.19448446073886</c:v>
                </c:pt>
                <c:pt idx="1203" formatCode="_(&quot;$&quot;* #,##0_);_(&quot;$&quot;* \(#,##0\);_(&quot;$&quot;* &quot;-&quot;??_);_(@_)">
                  <c:v>136.19448446073886</c:v>
                </c:pt>
                <c:pt idx="1204" formatCode="_(&quot;$&quot;* #,##0_);_(&quot;$&quot;* \(#,##0\);_(&quot;$&quot;* &quot;-&quot;??_);_(@_)">
                  <c:v>116.35563992388029</c:v>
                </c:pt>
                <c:pt idx="1205" formatCode="_(&quot;$&quot;* #,##0_);_(&quot;$&quot;* \(#,##0\);_(&quot;$&quot;* &quot;-&quot;??_);_(@_)">
                  <c:v>86.668300454384308</c:v>
                </c:pt>
                <c:pt idx="1206" formatCode="_(&quot;$&quot;* #,##0_);_(&quot;$&quot;* \(#,##0\);_(&quot;$&quot;* &quot;-&quot;??_);_(@_)">
                  <c:v>136.19448446073886</c:v>
                </c:pt>
                <c:pt idx="1207" formatCode="_(&quot;$&quot;* #,##0_);_(&quot;$&quot;* \(#,##0\);_(&quot;$&quot;* &quot;-&quot;??_);_(@_)">
                  <c:v>88.684745779182393</c:v>
                </c:pt>
                <c:pt idx="1208" formatCode="_(&quot;$&quot;* #,##0_);_(&quot;$&quot;* \(#,##0\);_(&quot;$&quot;* &quot;-&quot;??_);_(@_)">
                  <c:v>109.0218513003387</c:v>
                </c:pt>
                <c:pt idx="1209" formatCode="_(&quot;$&quot;* #,##0_);_(&quot;$&quot;* \(#,##0\);_(&quot;$&quot;* &quot;-&quot;??_);_(@_)">
                  <c:v>75.3110313605725</c:v>
                </c:pt>
                <c:pt idx="1210" formatCode="_(&quot;$&quot;* #,##0_);_(&quot;$&quot;* \(#,##0\);_(&quot;$&quot;* &quot;-&quot;??_);_(@_)">
                  <c:v>43.588399506628718</c:v>
                </c:pt>
                <c:pt idx="1211" formatCode="_(&quot;$&quot;* #,##0_);_(&quot;$&quot;* \(#,##0\);_(&quot;$&quot;* &quot;-&quot;??_);_(@_)">
                  <c:v>136.19448446073886</c:v>
                </c:pt>
                <c:pt idx="1212" formatCode="_(&quot;$&quot;* #,##0_);_(&quot;$&quot;* \(#,##0\);_(&quot;$&quot;* &quot;-&quot;??_);_(@_)">
                  <c:v>136.19448446073886</c:v>
                </c:pt>
                <c:pt idx="1213" formatCode="_(&quot;$&quot;* #,##0_);_(&quot;$&quot;* \(#,##0\);_(&quot;$&quot;* &quot;-&quot;??_);_(@_)">
                  <c:v>64.015793272402803</c:v>
                </c:pt>
                <c:pt idx="1214" formatCode="_(&quot;$&quot;* #,##0_);_(&quot;$&quot;* \(#,##0\);_(&quot;$&quot;* &quot;-&quot;??_);_(@_)">
                  <c:v>136.19448446073886</c:v>
                </c:pt>
                <c:pt idx="1215" formatCode="_(&quot;$&quot;* #,##0_);_(&quot;$&quot;* \(#,##0\);_(&quot;$&quot;* &quot;-&quot;??_);_(@_)">
                  <c:v>120.50247683114088</c:v>
                </c:pt>
                <c:pt idx="1216" formatCode="_(&quot;$&quot;* #,##0_);_(&quot;$&quot;* \(#,##0\);_(&quot;$&quot;* &quot;-&quot;??_);_(@_)">
                  <c:v>136.19448446073886</c:v>
                </c:pt>
                <c:pt idx="1217" formatCode="_(&quot;$&quot;* #,##0_);_(&quot;$&quot;* \(#,##0\);_(&quot;$&quot;* &quot;-&quot;??_);_(@_)">
                  <c:v>0</c:v>
                </c:pt>
                <c:pt idx="1218" formatCode="_(&quot;$&quot;* #,##0_);_(&quot;$&quot;* \(#,##0\);_(&quot;$&quot;* &quot;-&quot;??_);_(@_)">
                  <c:v>136.19448446073886</c:v>
                </c:pt>
                <c:pt idx="1219" formatCode="_(&quot;$&quot;* #,##0_);_(&quot;$&quot;* \(#,##0\);_(&quot;$&quot;* &quot;-&quot;??_);_(@_)">
                  <c:v>136.19448446073886</c:v>
                </c:pt>
                <c:pt idx="1220" formatCode="_(&quot;$&quot;* #,##0_);_(&quot;$&quot;* \(#,##0\);_(&quot;$&quot;* &quot;-&quot;??_);_(@_)">
                  <c:v>64.19389933990378</c:v>
                </c:pt>
                <c:pt idx="1221" formatCode="_(&quot;$&quot;* #,##0_);_(&quot;$&quot;* \(#,##0\);_(&quot;$&quot;* &quot;-&quot;??_);_(@_)">
                  <c:v>136.19448446073886</c:v>
                </c:pt>
                <c:pt idx="1222" formatCode="_(&quot;$&quot;* #,##0_);_(&quot;$&quot;* \(#,##0\);_(&quot;$&quot;* &quot;-&quot;??_);_(@_)">
                  <c:v>136.19448446073886</c:v>
                </c:pt>
                <c:pt idx="1223" formatCode="_(&quot;$&quot;* #,##0_);_(&quot;$&quot;* \(#,##0\);_(&quot;$&quot;* &quot;-&quot;??_);_(@_)">
                  <c:v>136.19448446073886</c:v>
                </c:pt>
                <c:pt idx="1224" formatCode="_(&quot;$&quot;* #,##0_);_(&quot;$&quot;* \(#,##0\);_(&quot;$&quot;* &quot;-&quot;??_);_(@_)">
                  <c:v>62.127216956292173</c:v>
                </c:pt>
                <c:pt idx="1225" formatCode="_(&quot;$&quot;* #,##0_);_(&quot;$&quot;* \(#,##0\);_(&quot;$&quot;* &quot;-&quot;??_);_(@_)">
                  <c:v>45.624904893347761</c:v>
                </c:pt>
                <c:pt idx="1226" formatCode="_(&quot;$&quot;* #,##0_);_(&quot;$&quot;* \(#,##0\);_(&quot;$&quot;* &quot;-&quot;??_);_(@_)">
                  <c:v>28.027446735258522</c:v>
                </c:pt>
                <c:pt idx="1227" formatCode="_(&quot;$&quot;* #,##0_);_(&quot;$&quot;* \(#,##0\);_(&quot;$&quot;* &quot;-&quot;??_);_(@_)">
                  <c:v>136.19448446073886</c:v>
                </c:pt>
                <c:pt idx="1228" formatCode="_(&quot;$&quot;* #,##0_);_(&quot;$&quot;* \(#,##0\);_(&quot;$&quot;* &quot;-&quot;??_);_(@_)">
                  <c:v>136.19448446073886</c:v>
                </c:pt>
                <c:pt idx="1229" formatCode="_(&quot;$&quot;* #,##0_);_(&quot;$&quot;* \(#,##0\);_(&quot;$&quot;* &quot;-&quot;??_);_(@_)">
                  <c:v>136.19448446073886</c:v>
                </c:pt>
                <c:pt idx="1230" formatCode="_(&quot;$&quot;* #,##0_);_(&quot;$&quot;* \(#,##0\);_(&quot;$&quot;* &quot;-&quot;??_);_(@_)">
                  <c:v>18.559071777654893</c:v>
                </c:pt>
                <c:pt idx="1231" formatCode="_(&quot;$&quot;* #,##0_);_(&quot;$&quot;* \(#,##0\);_(&quot;$&quot;* &quot;-&quot;??_);_(@_)">
                  <c:v>0</c:v>
                </c:pt>
                <c:pt idx="1232" formatCode="_(&quot;$&quot;* #,##0_);_(&quot;$&quot;* \(#,##0\);_(&quot;$&quot;* &quot;-&quot;??_);_(@_)">
                  <c:v>25.390555382718087</c:v>
                </c:pt>
                <c:pt idx="1233" formatCode="_(&quot;$&quot;* #,##0_);_(&quot;$&quot;* \(#,##0\);_(&quot;$&quot;* &quot;-&quot;??_);_(@_)">
                  <c:v>105.22121074907807</c:v>
                </c:pt>
                <c:pt idx="1234" formatCode="_(&quot;$&quot;* #,##0_);_(&quot;$&quot;* \(#,##0\);_(&quot;$&quot;* &quot;-&quot;??_);_(@_)">
                  <c:v>20.73134982326328</c:v>
                </c:pt>
                <c:pt idx="1235" formatCode="_(&quot;$&quot;* #,##0_);_(&quot;$&quot;* \(#,##0\);_(&quot;$&quot;* &quot;-&quot;??_);_(@_)">
                  <c:v>0</c:v>
                </c:pt>
                <c:pt idx="1236" formatCode="_(&quot;$&quot;* #,##0_);_(&quot;$&quot;* \(#,##0\);_(&quot;$&quot;* &quot;-&quot;??_);_(@_)">
                  <c:v>36.089219064248361</c:v>
                </c:pt>
                <c:pt idx="1237" formatCode="_(&quot;$&quot;* #,##0_);_(&quot;$&quot;* \(#,##0\);_(&quot;$&quot;* &quot;-&quot;??_);_(@_)">
                  <c:v>136.19448446073886</c:v>
                </c:pt>
                <c:pt idx="1238" formatCode="_(&quot;$&quot;* #,##0_);_(&quot;$&quot;* \(#,##0\);_(&quot;$&quot;* &quot;-&quot;??_);_(@_)">
                  <c:v>122.27986072982019</c:v>
                </c:pt>
                <c:pt idx="1239" formatCode="_(&quot;$&quot;* #,##0_);_(&quot;$&quot;* \(#,##0\);_(&quot;$&quot;* &quot;-&quot;??_);_(@_)">
                  <c:v>98.476502091561571</c:v>
                </c:pt>
                <c:pt idx="1240" formatCode="_(&quot;$&quot;* #,##0_);_(&quot;$&quot;* \(#,##0\);_(&quot;$&quot;* &quot;-&quot;??_);_(@_)">
                  <c:v>136.19448446073886</c:v>
                </c:pt>
                <c:pt idx="1241" formatCode="_(&quot;$&quot;* #,##0_);_(&quot;$&quot;* \(#,##0\);_(&quot;$&quot;* &quot;-&quot;??_);_(@_)">
                  <c:v>61.522448051833557</c:v>
                </c:pt>
                <c:pt idx="1242" formatCode="_(&quot;$&quot;* #,##0_);_(&quot;$&quot;* \(#,##0\);_(&quot;$&quot;* &quot;-&quot;??_);_(@_)">
                  <c:v>79.514676123247213</c:v>
                </c:pt>
                <c:pt idx="1243" formatCode="_(&quot;$&quot;* #,##0_);_(&quot;$&quot;* \(#,##0\);_(&quot;$&quot;* &quot;-&quot;??_);_(@_)">
                  <c:v>38.126266526997703</c:v>
                </c:pt>
                <c:pt idx="1244" formatCode="_(&quot;$&quot;* #,##0_);_(&quot;$&quot;* \(#,##0\);_(&quot;$&quot;* &quot;-&quot;??_);_(@_)">
                  <c:v>67.886332446981243</c:v>
                </c:pt>
                <c:pt idx="1245" formatCode="_(&quot;$&quot;* #,##0_);_(&quot;$&quot;* \(#,##0\);_(&quot;$&quot;* &quot;-&quot;??_);_(@_)">
                  <c:v>119.3968541567799</c:v>
                </c:pt>
                <c:pt idx="1246" formatCode="_(&quot;$&quot;* #,##0_);_(&quot;$&quot;* \(#,##0\);_(&quot;$&quot;* &quot;-&quot;??_);_(@_)">
                  <c:v>36.203997485707717</c:v>
                </c:pt>
                <c:pt idx="1247" formatCode="_(&quot;$&quot;* #,##0_);_(&quot;$&quot;* \(#,##0\);_(&quot;$&quot;* &quot;-&quot;??_);_(@_)">
                  <c:v>100.49704920244918</c:v>
                </c:pt>
                <c:pt idx="1248" formatCode="_(&quot;$&quot;* #,##0_);_(&quot;$&quot;* \(#,##0\);_(&quot;$&quot;* &quot;-&quot;??_);_(@_)">
                  <c:v>136.19448446073886</c:v>
                </c:pt>
                <c:pt idx="1249" formatCode="_(&quot;$&quot;* #,##0_);_(&quot;$&quot;* \(#,##0\);_(&quot;$&quot;* &quot;-&quot;??_);_(@_)">
                  <c:v>58.843714074629212</c:v>
                </c:pt>
                <c:pt idx="1250" formatCode="_(&quot;$&quot;* #,##0_);_(&quot;$&quot;* \(#,##0\);_(&quot;$&quot;* &quot;-&quot;??_);_(@_)">
                  <c:v>136.19448446073886</c:v>
                </c:pt>
                <c:pt idx="1251" formatCode="_(&quot;$&quot;* #,##0_);_(&quot;$&quot;* \(#,##0\);_(&quot;$&quot;* &quot;-&quot;??_);_(@_)">
                  <c:v>50.815482722710087</c:v>
                </c:pt>
                <c:pt idx="1252" formatCode="_(&quot;$&quot;* #,##0_);_(&quot;$&quot;* \(#,##0\);_(&quot;$&quot;* &quot;-&quot;??_);_(@_)">
                  <c:v>130.88731761073294</c:v>
                </c:pt>
                <c:pt idx="1253" formatCode="_(&quot;$&quot;* #,##0_);_(&quot;$&quot;* \(#,##0\);_(&quot;$&quot;* &quot;-&quot;??_);_(@_)">
                  <c:v>88.816987975123098</c:v>
                </c:pt>
                <c:pt idx="1254" formatCode="_(&quot;$&quot;* #,##0_);_(&quot;$&quot;* \(#,##0\);_(&quot;$&quot;* &quot;-&quot;??_);_(@_)">
                  <c:v>47.851428422818337</c:v>
                </c:pt>
                <c:pt idx="1255" formatCode="_(&quot;$&quot;* #,##0_);_(&quot;$&quot;* \(#,##0\);_(&quot;$&quot;* &quot;-&quot;??_);_(@_)">
                  <c:v>136.19448446073886</c:v>
                </c:pt>
                <c:pt idx="1256" formatCode="_(&quot;$&quot;* #,##0_);_(&quot;$&quot;* \(#,##0\);_(&quot;$&quot;* &quot;-&quot;??_);_(@_)">
                  <c:v>136.19448446073886</c:v>
                </c:pt>
                <c:pt idx="1257" formatCode="_(&quot;$&quot;* #,##0_);_(&quot;$&quot;* \(#,##0\);_(&quot;$&quot;* &quot;-&quot;??_);_(@_)">
                  <c:v>50.250506720857906</c:v>
                </c:pt>
                <c:pt idx="1258" formatCode="_(&quot;$&quot;* #,##0_);_(&quot;$&quot;* \(#,##0\);_(&quot;$&quot;* &quot;-&quot;??_);_(@_)">
                  <c:v>136.19448446073886</c:v>
                </c:pt>
                <c:pt idx="1259" formatCode="_(&quot;$&quot;* #,##0_);_(&quot;$&quot;* \(#,##0\);_(&quot;$&quot;* &quot;-&quot;??_);_(@_)">
                  <c:v>26.281113052096515</c:v>
                </c:pt>
                <c:pt idx="1260" formatCode="_(&quot;$&quot;* #,##0_);_(&quot;$&quot;* \(#,##0\);_(&quot;$&quot;* &quot;-&quot;??_);_(@_)">
                  <c:v>83.493491936746878</c:v>
                </c:pt>
                <c:pt idx="1261" formatCode="_(&quot;$&quot;* #,##0_);_(&quot;$&quot;* \(#,##0\);_(&quot;$&quot;* &quot;-&quot;??_);_(@_)">
                  <c:v>57.181375000749917</c:v>
                </c:pt>
                <c:pt idx="1262" formatCode="_(&quot;$&quot;* #,##0_);_(&quot;$&quot;* \(#,##0\);_(&quot;$&quot;* &quot;-&quot;??_);_(@_)">
                  <c:v>110.9637968837268</c:v>
                </c:pt>
                <c:pt idx="1263" formatCode="_(&quot;$&quot;* #,##0_);_(&quot;$&quot;* \(#,##0\);_(&quot;$&quot;* &quot;-&quot;??_);_(@_)">
                  <c:v>127.22584399544449</c:v>
                </c:pt>
                <c:pt idx="1264" formatCode="_(&quot;$&quot;* #,##0_);_(&quot;$&quot;* \(#,##0\);_(&quot;$&quot;* &quot;-&quot;??_);_(@_)">
                  <c:v>29.276158265328135</c:v>
                </c:pt>
                <c:pt idx="1265" formatCode="_(&quot;$&quot;* #,##0_);_(&quot;$&quot;* \(#,##0\);_(&quot;$&quot;* &quot;-&quot;??_);_(@_)">
                  <c:v>120.19164161140806</c:v>
                </c:pt>
                <c:pt idx="1266" formatCode="_(&quot;$&quot;* #,##0_);_(&quot;$&quot;* \(#,##0\);_(&quot;$&quot;* &quot;-&quot;??_);_(@_)">
                  <c:v>28.06203912195344</c:v>
                </c:pt>
                <c:pt idx="1267" formatCode="_(&quot;$&quot;* #,##0_);_(&quot;$&quot;* \(#,##0\);_(&quot;$&quot;* &quot;-&quot;??_);_(@_)">
                  <c:v>23.036299161824957</c:v>
                </c:pt>
                <c:pt idx="1268" formatCode="_(&quot;$&quot;* #,##0_);_(&quot;$&quot;* \(#,##0\);_(&quot;$&quot;* &quot;-&quot;??_);_(@_)">
                  <c:v>95.787027650853204</c:v>
                </c:pt>
                <c:pt idx="1269" formatCode="_(&quot;$&quot;* #,##0_);_(&quot;$&quot;* \(#,##0\);_(&quot;$&quot;* &quot;-&quot;??_);_(@_)">
                  <c:v>136.19448446073886</c:v>
                </c:pt>
                <c:pt idx="1270" formatCode="_(&quot;$&quot;* #,##0_);_(&quot;$&quot;* \(#,##0\);_(&quot;$&quot;* &quot;-&quot;??_);_(@_)">
                  <c:v>101.67465269579785</c:v>
                </c:pt>
                <c:pt idx="1271" formatCode="_(&quot;$&quot;* #,##0_);_(&quot;$&quot;* \(#,##0\);_(&quot;$&quot;* &quot;-&quot;??_);_(@_)">
                  <c:v>79.929213084335601</c:v>
                </c:pt>
                <c:pt idx="1272" formatCode="_(&quot;$&quot;* #,##0_);_(&quot;$&quot;* \(#,##0\);_(&quot;$&quot;* &quot;-&quot;??_);_(@_)">
                  <c:v>136.19448446073886</c:v>
                </c:pt>
                <c:pt idx="1273" formatCode="_(&quot;$&quot;* #,##0_);_(&quot;$&quot;* \(#,##0\);_(&quot;$&quot;* &quot;-&quot;??_);_(@_)">
                  <c:v>72.836084801978473</c:v>
                </c:pt>
                <c:pt idx="1274" formatCode="_(&quot;$&quot;* #,##0_);_(&quot;$&quot;* \(#,##0\);_(&quot;$&quot;* &quot;-&quot;??_);_(@_)">
                  <c:v>53.132268180302475</c:v>
                </c:pt>
                <c:pt idx="1275" formatCode="_(&quot;$&quot;* #,##0_);_(&quot;$&quot;* \(#,##0\);_(&quot;$&quot;* &quot;-&quot;??_);_(@_)">
                  <c:v>109.79424124217071</c:v>
                </c:pt>
                <c:pt idx="1276" formatCode="_(&quot;$&quot;* #,##0_);_(&quot;$&quot;* \(#,##0\);_(&quot;$&quot;* &quot;-&quot;??_);_(@_)">
                  <c:v>44.295866722753608</c:v>
                </c:pt>
                <c:pt idx="1277" formatCode="_(&quot;$&quot;* #,##0_);_(&quot;$&quot;* \(#,##0\);_(&quot;$&quot;* &quot;-&quot;??_);_(@_)">
                  <c:v>53.718919360634992</c:v>
                </c:pt>
                <c:pt idx="1278" formatCode="_(&quot;$&quot;* #,##0_);_(&quot;$&quot;* \(#,##0\);_(&quot;$&quot;* &quot;-&quot;??_);_(@_)">
                  <c:v>132.98379543795812</c:v>
                </c:pt>
                <c:pt idx="1279" formatCode="_(&quot;$&quot;* #,##0_);_(&quot;$&quot;* \(#,##0\);_(&quot;$&quot;* &quot;-&quot;??_);_(@_)">
                  <c:v>106.87584893943207</c:v>
                </c:pt>
                <c:pt idx="1280" formatCode="_(&quot;$&quot;* #,##0_);_(&quot;$&quot;* \(#,##0\);_(&quot;$&quot;* &quot;-&quot;??_);_(@_)">
                  <c:v>51.979144044706622</c:v>
                </c:pt>
                <c:pt idx="1281" formatCode="_(&quot;$&quot;* #,##0_);_(&quot;$&quot;* \(#,##0\);_(&quot;$&quot;* &quot;-&quot;??_);_(@_)">
                  <c:v>53.156729628203308</c:v>
                </c:pt>
                <c:pt idx="1282" formatCode="_(&quot;$&quot;* #,##0_);_(&quot;$&quot;* \(#,##0\);_(&quot;$&quot;* &quot;-&quot;??_);_(@_)">
                  <c:v>136.19448446073886</c:v>
                </c:pt>
                <c:pt idx="1283" formatCode="_(&quot;$&quot;* #,##0_);_(&quot;$&quot;* \(#,##0\);_(&quot;$&quot;* &quot;-&quot;??_);_(@_)">
                  <c:v>121.19769369462304</c:v>
                </c:pt>
                <c:pt idx="1284" formatCode="_(&quot;$&quot;* #,##0_);_(&quot;$&quot;* \(#,##0\);_(&quot;$&quot;* &quot;-&quot;??_);_(@_)">
                  <c:v>49.980498050625812</c:v>
                </c:pt>
                <c:pt idx="1285" formatCode="_(&quot;$&quot;* #,##0_);_(&quot;$&quot;* \(#,##0\);_(&quot;$&quot;* &quot;-&quot;??_);_(@_)">
                  <c:v>134.69047036431027</c:v>
                </c:pt>
                <c:pt idx="1286" formatCode="_(&quot;$&quot;* #,##0_);_(&quot;$&quot;* \(#,##0\);_(&quot;$&quot;* &quot;-&quot;??_);_(@_)">
                  <c:v>136.19448446073886</c:v>
                </c:pt>
                <c:pt idx="1287" formatCode="_(&quot;$&quot;* #,##0_);_(&quot;$&quot;* \(#,##0\);_(&quot;$&quot;* &quot;-&quot;??_);_(@_)">
                  <c:v>48.882975938636541</c:v>
                </c:pt>
                <c:pt idx="1288" formatCode="_(&quot;$&quot;* #,##0_);_(&quot;$&quot;* \(#,##0\);_(&quot;$&quot;* &quot;-&quot;??_);_(@_)">
                  <c:v>128.03732529410112</c:v>
                </c:pt>
                <c:pt idx="1289" formatCode="_(&quot;$&quot;* #,##0_);_(&quot;$&quot;* \(#,##0\);_(&quot;$&quot;* &quot;-&quot;??_);_(@_)">
                  <c:v>136.19448446073886</c:v>
                </c:pt>
                <c:pt idx="1290" formatCode="_(&quot;$&quot;* #,##0_);_(&quot;$&quot;* \(#,##0\);_(&quot;$&quot;* &quot;-&quot;??_);_(@_)">
                  <c:v>53.174126005783577</c:v>
                </c:pt>
                <c:pt idx="1291" formatCode="_(&quot;$&quot;* #,##0_);_(&quot;$&quot;* \(#,##0\);_(&quot;$&quot;* &quot;-&quot;??_);_(@_)">
                  <c:v>4.2784708922311196</c:v>
                </c:pt>
                <c:pt idx="1292" formatCode="_(&quot;$&quot;* #,##0_);_(&quot;$&quot;* \(#,##0\);_(&quot;$&quot;* &quot;-&quot;??_);_(@_)">
                  <c:v>19.816093945557814</c:v>
                </c:pt>
                <c:pt idx="1293" formatCode="_(&quot;$&quot;* #,##0_);_(&quot;$&quot;* \(#,##0\);_(&quot;$&quot;* &quot;-&quot;??_);_(@_)">
                  <c:v>136.19448446073886</c:v>
                </c:pt>
                <c:pt idx="1294" formatCode="_(&quot;$&quot;* #,##0_);_(&quot;$&quot;* \(#,##0\);_(&quot;$&quot;* &quot;-&quot;??_);_(@_)">
                  <c:v>136.19448446073886</c:v>
                </c:pt>
                <c:pt idx="1295" formatCode="_(&quot;$&quot;* #,##0_);_(&quot;$&quot;* \(#,##0\);_(&quot;$&quot;* &quot;-&quot;??_);_(@_)">
                  <c:v>122.299512232312</c:v>
                </c:pt>
                <c:pt idx="1296" formatCode="_(&quot;$&quot;* #,##0_);_(&quot;$&quot;* \(#,##0\);_(&quot;$&quot;* &quot;-&quot;??_);_(@_)">
                  <c:v>26.877074416723342</c:v>
                </c:pt>
                <c:pt idx="1297" formatCode="_(&quot;$&quot;* #,##0_);_(&quot;$&quot;* \(#,##0\);_(&quot;$&quot;* &quot;-&quot;??_);_(@_)">
                  <c:v>136.19448446073886</c:v>
                </c:pt>
                <c:pt idx="1298" formatCode="_(&quot;$&quot;* #,##0_);_(&quot;$&quot;* \(#,##0\);_(&quot;$&quot;* &quot;-&quot;??_);_(@_)">
                  <c:v>5.6986806184675656</c:v>
                </c:pt>
                <c:pt idx="1299" formatCode="_(&quot;$&quot;* #,##0_);_(&quot;$&quot;* \(#,##0\);_(&quot;$&quot;* &quot;-&quot;??_);_(@_)">
                  <c:v>47.921707035595347</c:v>
                </c:pt>
                <c:pt idx="1300" formatCode="_(&quot;$&quot;* #,##0_);_(&quot;$&quot;* \(#,##0\);_(&quot;$&quot;* &quot;-&quot;??_);_(@_)">
                  <c:v>20.176969158047644</c:v>
                </c:pt>
                <c:pt idx="1301" formatCode="_(&quot;$&quot;* #,##0_);_(&quot;$&quot;* \(#,##0\);_(&quot;$&quot;* &quot;-&quot;??_);_(@_)">
                  <c:v>80.088376656507876</c:v>
                </c:pt>
                <c:pt idx="1302" formatCode="_(&quot;$&quot;* #,##0_);_(&quot;$&quot;* \(#,##0\);_(&quot;$&quot;* &quot;-&quot;??_);_(@_)">
                  <c:v>0</c:v>
                </c:pt>
                <c:pt idx="1303" formatCode="_(&quot;$&quot;* #,##0_);_(&quot;$&quot;* \(#,##0\);_(&quot;$&quot;* &quot;-&quot;??_);_(@_)">
                  <c:v>136.19448446073886</c:v>
                </c:pt>
                <c:pt idx="1304" formatCode="_(&quot;$&quot;* #,##0_);_(&quot;$&quot;* \(#,##0\);_(&quot;$&quot;* &quot;-&quot;??_);_(@_)">
                  <c:v>115.97517759251173</c:v>
                </c:pt>
                <c:pt idx="1305" formatCode="_(&quot;$&quot;* #,##0_);_(&quot;$&quot;* \(#,##0\);_(&quot;$&quot;* &quot;-&quot;??_);_(@_)">
                  <c:v>136.19448446073886</c:v>
                </c:pt>
                <c:pt idx="1306" formatCode="_(&quot;$&quot;* #,##0_);_(&quot;$&quot;* \(#,##0\);_(&quot;$&quot;* &quot;-&quot;??_);_(@_)">
                  <c:v>136.19448446073886</c:v>
                </c:pt>
                <c:pt idx="1307" formatCode="_(&quot;$&quot;* #,##0_);_(&quot;$&quot;* \(#,##0\);_(&quot;$&quot;* &quot;-&quot;??_);_(@_)">
                  <c:v>136.19448446073886</c:v>
                </c:pt>
                <c:pt idx="1308" formatCode="_(&quot;$&quot;* #,##0_);_(&quot;$&quot;* \(#,##0\);_(&quot;$&quot;* &quot;-&quot;??_);_(@_)">
                  <c:v>0</c:v>
                </c:pt>
                <c:pt idx="1309" formatCode="_(&quot;$&quot;* #,##0_);_(&quot;$&quot;* \(#,##0\);_(&quot;$&quot;* &quot;-&quot;??_);_(@_)">
                  <c:v>126.33942758533361</c:v>
                </c:pt>
                <c:pt idx="1310" formatCode="_(&quot;$&quot;* #,##0_);_(&quot;$&quot;* \(#,##0\);_(&quot;$&quot;* &quot;-&quot;??_);_(@_)">
                  <c:v>125.55986428530777</c:v>
                </c:pt>
                <c:pt idx="1311" formatCode="_(&quot;$&quot;* #,##0_);_(&quot;$&quot;* \(#,##0\);_(&quot;$&quot;* &quot;-&quot;??_);_(@_)">
                  <c:v>50.773700666672006</c:v>
                </c:pt>
                <c:pt idx="1312" formatCode="_(&quot;$&quot;* #,##0_);_(&quot;$&quot;* \(#,##0\);_(&quot;$&quot;* &quot;-&quot;??_);_(@_)">
                  <c:v>87.535795518367166</c:v>
                </c:pt>
                <c:pt idx="1313" formatCode="_(&quot;$&quot;* #,##0_);_(&quot;$&quot;* \(#,##0\);_(&quot;$&quot;* &quot;-&quot;??_);_(@_)">
                  <c:v>21.366892667438108</c:v>
                </c:pt>
                <c:pt idx="1314" formatCode="_(&quot;$&quot;* #,##0_);_(&quot;$&quot;* \(#,##0\);_(&quot;$&quot;* &quot;-&quot;??_);_(@_)">
                  <c:v>136.19448446073886</c:v>
                </c:pt>
                <c:pt idx="1315" formatCode="_(&quot;$&quot;* #,##0_);_(&quot;$&quot;* \(#,##0\);_(&quot;$&quot;* &quot;-&quot;??_);_(@_)">
                  <c:v>42.601482114112649</c:v>
                </c:pt>
                <c:pt idx="1316" formatCode="_(&quot;$&quot;* #,##0_);_(&quot;$&quot;* \(#,##0\);_(&quot;$&quot;* &quot;-&quot;??_);_(@_)">
                  <c:v>15.630001234977279</c:v>
                </c:pt>
                <c:pt idx="1317" formatCode="_(&quot;$&quot;* #,##0_);_(&quot;$&quot;* \(#,##0\);_(&quot;$&quot;* &quot;-&quot;??_);_(@_)">
                  <c:v>136.19448446073886</c:v>
                </c:pt>
                <c:pt idx="1318" formatCode="_(&quot;$&quot;* #,##0_);_(&quot;$&quot;* \(#,##0\);_(&quot;$&quot;* &quot;-&quot;??_);_(@_)">
                  <c:v>136.19448446073886</c:v>
                </c:pt>
                <c:pt idx="1319" formatCode="_(&quot;$&quot;* #,##0_);_(&quot;$&quot;* \(#,##0\);_(&quot;$&quot;* &quot;-&quot;??_);_(@_)">
                  <c:v>136.19448446073886</c:v>
                </c:pt>
                <c:pt idx="1320" formatCode="_(&quot;$&quot;* #,##0_);_(&quot;$&quot;* \(#,##0\);_(&quot;$&quot;* &quot;-&quot;??_);_(@_)">
                  <c:v>136.19448446073886</c:v>
                </c:pt>
                <c:pt idx="1321" formatCode="_(&quot;$&quot;* #,##0_);_(&quot;$&quot;* \(#,##0\);_(&quot;$&quot;* &quot;-&quot;??_);_(@_)">
                  <c:v>129.95400979507832</c:v>
                </c:pt>
                <c:pt idx="1322" formatCode="_(&quot;$&quot;* #,##0_);_(&quot;$&quot;* \(#,##0\);_(&quot;$&quot;* &quot;-&quot;??_);_(@_)">
                  <c:v>93.233815450043537</c:v>
                </c:pt>
                <c:pt idx="1323" formatCode="_(&quot;$&quot;* #,##0_);_(&quot;$&quot;* \(#,##0\);_(&quot;$&quot;* &quot;-&quot;??_);_(@_)">
                  <c:v>0</c:v>
                </c:pt>
                <c:pt idx="1324" formatCode="_(&quot;$&quot;* #,##0_);_(&quot;$&quot;* \(#,##0\);_(&quot;$&quot;* &quot;-&quot;??_);_(@_)">
                  <c:v>136.19448446073886</c:v>
                </c:pt>
                <c:pt idx="1325" formatCode="_(&quot;$&quot;* #,##0_);_(&quot;$&quot;* \(#,##0\);_(&quot;$&quot;* &quot;-&quot;??_);_(@_)">
                  <c:v>66.468363455179684</c:v>
                </c:pt>
                <c:pt idx="1326" formatCode="_(&quot;$&quot;* #,##0_);_(&quot;$&quot;* \(#,##0\);_(&quot;$&quot;* &quot;-&quot;??_);_(@_)">
                  <c:v>136.19448446073886</c:v>
                </c:pt>
                <c:pt idx="1327" formatCode="_(&quot;$&quot;* #,##0_);_(&quot;$&quot;* \(#,##0\);_(&quot;$&quot;* &quot;-&quot;??_);_(@_)">
                  <c:v>0.49638551243765228</c:v>
                </c:pt>
                <c:pt idx="1328" formatCode="_(&quot;$&quot;* #,##0_);_(&quot;$&quot;* \(#,##0\);_(&quot;$&quot;* &quot;-&quot;??_);_(@_)">
                  <c:v>100.79167945179246</c:v>
                </c:pt>
                <c:pt idx="1329" formatCode="_(&quot;$&quot;* #,##0_);_(&quot;$&quot;* \(#,##0\);_(&quot;$&quot;* &quot;-&quot;??_);_(@_)">
                  <c:v>74.755382141914467</c:v>
                </c:pt>
                <c:pt idx="1330" formatCode="_(&quot;$&quot;* #,##0_);_(&quot;$&quot;* \(#,##0\);_(&quot;$&quot;* &quot;-&quot;??_);_(@_)">
                  <c:v>136.19448446073886</c:v>
                </c:pt>
                <c:pt idx="1331" formatCode="_(&quot;$&quot;* #,##0_);_(&quot;$&quot;* \(#,##0\);_(&quot;$&quot;* &quot;-&quot;??_);_(@_)">
                  <c:v>76.117288152998157</c:v>
                </c:pt>
                <c:pt idx="1332" formatCode="_(&quot;$&quot;* #,##0_);_(&quot;$&quot;* \(#,##0\);_(&quot;$&quot;* &quot;-&quot;??_);_(@_)">
                  <c:v>136.19448446073886</c:v>
                </c:pt>
                <c:pt idx="1333" formatCode="_(&quot;$&quot;* #,##0_);_(&quot;$&quot;* \(#,##0\);_(&quot;$&quot;* &quot;-&quot;??_);_(@_)">
                  <c:v>121.31212019621607</c:v>
                </c:pt>
                <c:pt idx="1334" formatCode="_(&quot;$&quot;* #,##0_);_(&quot;$&quot;* \(#,##0\);_(&quot;$&quot;* &quot;-&quot;??_);_(@_)">
                  <c:v>136.19448446073886</c:v>
                </c:pt>
                <c:pt idx="1335" formatCode="_(&quot;$&quot;* #,##0_);_(&quot;$&quot;* \(#,##0\);_(&quot;$&quot;* &quot;-&quot;??_);_(@_)">
                  <c:v>54.532495469541367</c:v>
                </c:pt>
                <c:pt idx="1336" formatCode="_(&quot;$&quot;* #,##0_);_(&quot;$&quot;* \(#,##0\);_(&quot;$&quot;* &quot;-&quot;??_);_(@_)">
                  <c:v>49.803090437950615</c:v>
                </c:pt>
                <c:pt idx="1337" formatCode="_(&quot;$&quot;* #,##0_);_(&quot;$&quot;* \(#,##0\);_(&quot;$&quot;* &quot;-&quot;??_);_(@_)">
                  <c:v>108.49714157208132</c:v>
                </c:pt>
                <c:pt idx="1338" formatCode="_(&quot;$&quot;* #,##0_);_(&quot;$&quot;* \(#,##0\);_(&quot;$&quot;* &quot;-&quot;??_);_(@_)">
                  <c:v>94.32718191131103</c:v>
                </c:pt>
                <c:pt idx="1339" formatCode="_(&quot;$&quot;* #,##0_);_(&quot;$&quot;* \(#,##0\);_(&quot;$&quot;* &quot;-&quot;??_);_(@_)">
                  <c:v>42.932358693681181</c:v>
                </c:pt>
                <c:pt idx="1340" formatCode="_(&quot;$&quot;* #,##0_);_(&quot;$&quot;* \(#,##0\);_(&quot;$&quot;* &quot;-&quot;??_);_(@_)">
                  <c:v>123.15226890147909</c:v>
                </c:pt>
                <c:pt idx="1341" formatCode="_(&quot;$&quot;* #,##0_);_(&quot;$&quot;* \(#,##0\);_(&quot;$&quot;* &quot;-&quot;??_);_(@_)">
                  <c:v>0</c:v>
                </c:pt>
                <c:pt idx="1342" formatCode="_(&quot;$&quot;* #,##0_);_(&quot;$&quot;* \(#,##0\);_(&quot;$&quot;* &quot;-&quot;??_);_(@_)">
                  <c:v>136.19448446073886</c:v>
                </c:pt>
                <c:pt idx="1343" formatCode="_(&quot;$&quot;* #,##0_);_(&quot;$&quot;* \(#,##0\);_(&quot;$&quot;* &quot;-&quot;??_);_(@_)">
                  <c:v>136.19448446073886</c:v>
                </c:pt>
                <c:pt idx="1344" formatCode="_(&quot;$&quot;* #,##0_);_(&quot;$&quot;* \(#,##0\);_(&quot;$&quot;* &quot;-&quot;??_);_(@_)">
                  <c:v>110.31715488687887</c:v>
                </c:pt>
                <c:pt idx="1345" formatCode="_(&quot;$&quot;* #,##0_);_(&quot;$&quot;* \(#,##0\);_(&quot;$&quot;* &quot;-&quot;??_);_(@_)">
                  <c:v>26.148605693294687</c:v>
                </c:pt>
                <c:pt idx="1346" formatCode="_(&quot;$&quot;* #,##0_);_(&quot;$&quot;* \(#,##0\);_(&quot;$&quot;* &quot;-&quot;??_);_(@_)">
                  <c:v>45.027632847189992</c:v>
                </c:pt>
                <c:pt idx="1347" formatCode="_(&quot;$&quot;* #,##0_);_(&quot;$&quot;* \(#,##0\);_(&quot;$&quot;* &quot;-&quot;??_);_(@_)">
                  <c:v>136.19448446073886</c:v>
                </c:pt>
                <c:pt idx="1348" formatCode="_(&quot;$&quot;* #,##0_);_(&quot;$&quot;* \(#,##0\);_(&quot;$&quot;* &quot;-&quot;??_);_(@_)">
                  <c:v>1.9943509526309577</c:v>
                </c:pt>
                <c:pt idx="1349" formatCode="_(&quot;$&quot;* #,##0_);_(&quot;$&quot;* \(#,##0\);_(&quot;$&quot;* &quot;-&quot;??_);_(@_)">
                  <c:v>81.75351395879332</c:v>
                </c:pt>
                <c:pt idx="1350" formatCode="_(&quot;$&quot;* #,##0_);_(&quot;$&quot;* \(#,##0\);_(&quot;$&quot;* &quot;-&quot;??_);_(@_)">
                  <c:v>54.036515310926191</c:v>
                </c:pt>
                <c:pt idx="1351" formatCode="_(&quot;$&quot;* #,##0_);_(&quot;$&quot;* \(#,##0\);_(&quot;$&quot;* &quot;-&quot;??_);_(@_)">
                  <c:v>136.19448446073886</c:v>
                </c:pt>
                <c:pt idx="1352" formatCode="_(&quot;$&quot;* #,##0_);_(&quot;$&quot;* \(#,##0\);_(&quot;$&quot;* &quot;-&quot;??_);_(@_)">
                  <c:v>83.169271980503453</c:v>
                </c:pt>
                <c:pt idx="1353" formatCode="_(&quot;$&quot;* #,##0_);_(&quot;$&quot;* \(#,##0\);_(&quot;$&quot;* &quot;-&quot;??_);_(@_)">
                  <c:v>136.19448446073886</c:v>
                </c:pt>
                <c:pt idx="1354" formatCode="_(&quot;$&quot;* #,##0_);_(&quot;$&quot;* \(#,##0\);_(&quot;$&quot;* &quot;-&quot;??_);_(@_)">
                  <c:v>61.084622711255356</c:v>
                </c:pt>
                <c:pt idx="1355" formatCode="_(&quot;$&quot;* #,##0_);_(&quot;$&quot;* \(#,##0\);_(&quot;$&quot;* &quot;-&quot;??_);_(@_)">
                  <c:v>69.936281603332205</c:v>
                </c:pt>
                <c:pt idx="1356" formatCode="_(&quot;$&quot;* #,##0_);_(&quot;$&quot;* \(#,##0\);_(&quot;$&quot;* &quot;-&quot;??_);_(@_)">
                  <c:v>136.19448446073886</c:v>
                </c:pt>
                <c:pt idx="1357" formatCode="_(&quot;$&quot;* #,##0_);_(&quot;$&quot;* \(#,##0\);_(&quot;$&quot;* &quot;-&quot;??_);_(@_)">
                  <c:v>136.19448446073886</c:v>
                </c:pt>
                <c:pt idx="1358" formatCode="_(&quot;$&quot;* #,##0_);_(&quot;$&quot;* \(#,##0\);_(&quot;$&quot;* &quot;-&quot;??_);_(@_)">
                  <c:v>136.19448446073886</c:v>
                </c:pt>
                <c:pt idx="1359" formatCode="_(&quot;$&quot;* #,##0_);_(&quot;$&quot;* \(#,##0\);_(&quot;$&quot;* &quot;-&quot;??_);_(@_)">
                  <c:v>53.66191025449681</c:v>
                </c:pt>
                <c:pt idx="1360" formatCode="_(&quot;$&quot;* #,##0_);_(&quot;$&quot;* \(#,##0\);_(&quot;$&quot;* &quot;-&quot;??_);_(@_)">
                  <c:v>123.37546847865575</c:v>
                </c:pt>
                <c:pt idx="1361" formatCode="_(&quot;$&quot;* #,##0_);_(&quot;$&quot;* \(#,##0\);_(&quot;$&quot;* &quot;-&quot;??_);_(@_)">
                  <c:v>121.26229064254066</c:v>
                </c:pt>
                <c:pt idx="1362" formatCode="_(&quot;$&quot;* #,##0_);_(&quot;$&quot;* \(#,##0\);_(&quot;$&quot;* &quot;-&quot;??_);_(@_)">
                  <c:v>77.652130519014506</c:v>
                </c:pt>
                <c:pt idx="1363" formatCode="_(&quot;$&quot;* #,##0_);_(&quot;$&quot;* \(#,##0\);_(&quot;$&quot;* &quot;-&quot;??_);_(@_)">
                  <c:v>136.19448446073886</c:v>
                </c:pt>
                <c:pt idx="1364" formatCode="_(&quot;$&quot;* #,##0_);_(&quot;$&quot;* \(#,##0\);_(&quot;$&quot;* &quot;-&quot;??_);_(@_)">
                  <c:v>136.19448446073886</c:v>
                </c:pt>
                <c:pt idx="1365" formatCode="_(&quot;$&quot;* #,##0_);_(&quot;$&quot;* \(#,##0\);_(&quot;$&quot;* &quot;-&quot;??_);_(@_)">
                  <c:v>59.31869742999131</c:v>
                </c:pt>
                <c:pt idx="1366" formatCode="_(&quot;$&quot;* #,##0_);_(&quot;$&quot;* \(#,##0\);_(&quot;$&quot;* &quot;-&quot;??_);_(@_)">
                  <c:v>0</c:v>
                </c:pt>
                <c:pt idx="1367" formatCode="_(&quot;$&quot;* #,##0_);_(&quot;$&quot;* \(#,##0\);_(&quot;$&quot;* &quot;-&quot;??_);_(@_)">
                  <c:v>82.269006758908063</c:v>
                </c:pt>
                <c:pt idx="1368" formatCode="_(&quot;$&quot;* #,##0_);_(&quot;$&quot;* \(#,##0\);_(&quot;$&quot;* &quot;-&quot;??_);_(@_)">
                  <c:v>136.19448446073886</c:v>
                </c:pt>
                <c:pt idx="1369" formatCode="_(&quot;$&quot;* #,##0_);_(&quot;$&quot;* \(#,##0\);_(&quot;$&quot;* &quot;-&quot;??_);_(@_)">
                  <c:v>130.36125801129717</c:v>
                </c:pt>
                <c:pt idx="1370" formatCode="_(&quot;$&quot;* #,##0_);_(&quot;$&quot;* \(#,##0\);_(&quot;$&quot;* &quot;-&quot;??_);_(@_)">
                  <c:v>136.19448446073886</c:v>
                </c:pt>
                <c:pt idx="1371" formatCode="_(&quot;$&quot;* #,##0_);_(&quot;$&quot;* \(#,##0\);_(&quot;$&quot;* &quot;-&quot;??_);_(@_)">
                  <c:v>136.19448446073886</c:v>
                </c:pt>
                <c:pt idx="1372" formatCode="_(&quot;$&quot;* #,##0_);_(&quot;$&quot;* \(#,##0\);_(&quot;$&quot;* &quot;-&quot;??_);_(@_)">
                  <c:v>68.565004015965869</c:v>
                </c:pt>
                <c:pt idx="1373" formatCode="_(&quot;$&quot;* #,##0_);_(&quot;$&quot;* \(#,##0\);_(&quot;$&quot;* &quot;-&quot;??_);_(@_)">
                  <c:v>116.47739987889881</c:v>
                </c:pt>
                <c:pt idx="1374" formatCode="_(&quot;$&quot;* #,##0_);_(&quot;$&quot;* \(#,##0\);_(&quot;$&quot;* &quot;-&quot;??_);_(@_)">
                  <c:v>64.896585219931907</c:v>
                </c:pt>
                <c:pt idx="1375" formatCode="_(&quot;$&quot;* #,##0_);_(&quot;$&quot;* \(#,##0\);_(&quot;$&quot;* &quot;-&quot;??_);_(@_)">
                  <c:v>136.19448446073886</c:v>
                </c:pt>
                <c:pt idx="1376" formatCode="_(&quot;$&quot;* #,##0_);_(&quot;$&quot;* \(#,##0\);_(&quot;$&quot;* &quot;-&quot;??_);_(@_)">
                  <c:v>72.646268456202364</c:v>
                </c:pt>
                <c:pt idx="1377" formatCode="_(&quot;$&quot;* #,##0_);_(&quot;$&quot;* \(#,##0\);_(&quot;$&quot;* &quot;-&quot;??_);_(@_)">
                  <c:v>113.79455033117333</c:v>
                </c:pt>
                <c:pt idx="1378" formatCode="_(&quot;$&quot;* #,##0_);_(&quot;$&quot;* \(#,##0\);_(&quot;$&quot;* &quot;-&quot;??_);_(@_)">
                  <c:v>15.215872882397504</c:v>
                </c:pt>
                <c:pt idx="1379" formatCode="_(&quot;$&quot;* #,##0_);_(&quot;$&quot;* \(#,##0\);_(&quot;$&quot;* &quot;-&quot;??_);_(@_)">
                  <c:v>136.19448446073886</c:v>
                </c:pt>
                <c:pt idx="1380" formatCode="_(&quot;$&quot;* #,##0_);_(&quot;$&quot;* \(#,##0\);_(&quot;$&quot;* &quot;-&quot;??_);_(@_)">
                  <c:v>136.19448446073886</c:v>
                </c:pt>
                <c:pt idx="1381" formatCode="_(&quot;$&quot;* #,##0_);_(&quot;$&quot;* \(#,##0\);_(&quot;$&quot;* &quot;-&quot;??_);_(@_)">
                  <c:v>136.19448446073886</c:v>
                </c:pt>
                <c:pt idx="1382" formatCode="_(&quot;$&quot;* #,##0_);_(&quot;$&quot;* \(#,##0\);_(&quot;$&quot;* &quot;-&quot;??_);_(@_)">
                  <c:v>120.55522207095451</c:v>
                </c:pt>
                <c:pt idx="1383" formatCode="_(&quot;$&quot;* #,##0_);_(&quot;$&quot;* \(#,##0\);_(&quot;$&quot;* &quot;-&quot;??_);_(@_)">
                  <c:v>0</c:v>
                </c:pt>
                <c:pt idx="1384" formatCode="_(&quot;$&quot;* #,##0_);_(&quot;$&quot;* \(#,##0\);_(&quot;$&quot;* &quot;-&quot;??_);_(@_)">
                  <c:v>136.19448446073886</c:v>
                </c:pt>
                <c:pt idx="1385" formatCode="_(&quot;$&quot;* #,##0_);_(&quot;$&quot;* \(#,##0\);_(&quot;$&quot;* &quot;-&quot;??_);_(@_)">
                  <c:v>68.517023135964195</c:v>
                </c:pt>
                <c:pt idx="1386" formatCode="_(&quot;$&quot;* #,##0_);_(&quot;$&quot;* \(#,##0\);_(&quot;$&quot;* &quot;-&quot;??_);_(@_)">
                  <c:v>110.54608107999637</c:v>
                </c:pt>
                <c:pt idx="1387" formatCode="_(&quot;$&quot;* #,##0_);_(&quot;$&quot;* \(#,##0\);_(&quot;$&quot;* &quot;-&quot;??_);_(@_)">
                  <c:v>109.86417190305593</c:v>
                </c:pt>
                <c:pt idx="1388" formatCode="_(&quot;$&quot;* #,##0_);_(&quot;$&quot;* \(#,##0\);_(&quot;$&quot;* &quot;-&quot;??_);_(@_)">
                  <c:v>60.267246269597081</c:v>
                </c:pt>
                <c:pt idx="1389" formatCode="_(&quot;$&quot;* #,##0_);_(&quot;$&quot;* \(#,##0\);_(&quot;$&quot;* &quot;-&quot;??_);_(@_)">
                  <c:v>136.19448446073886</c:v>
                </c:pt>
                <c:pt idx="1390" formatCode="_(&quot;$&quot;* #,##0_);_(&quot;$&quot;* \(#,##0\);_(&quot;$&quot;* &quot;-&quot;??_);_(@_)">
                  <c:v>106.83439430243502</c:v>
                </c:pt>
                <c:pt idx="1391" formatCode="_(&quot;$&quot;* #,##0_);_(&quot;$&quot;* \(#,##0\);_(&quot;$&quot;* &quot;-&quot;??_);_(@_)">
                  <c:v>82.436248651146528</c:v>
                </c:pt>
                <c:pt idx="1392" formatCode="_(&quot;$&quot;* #,##0_);_(&quot;$&quot;* \(#,##0\);_(&quot;$&quot;* &quot;-&quot;??_);_(@_)">
                  <c:v>136.19448446073886</c:v>
                </c:pt>
                <c:pt idx="1393" formatCode="_(&quot;$&quot;* #,##0_);_(&quot;$&quot;* \(#,##0\);_(&quot;$&quot;* &quot;-&quot;??_);_(@_)">
                  <c:v>71.77654821215036</c:v>
                </c:pt>
                <c:pt idx="1394" formatCode="_(&quot;$&quot;* #,##0_);_(&quot;$&quot;* \(#,##0\);_(&quot;$&quot;* &quot;-&quot;??_);_(@_)">
                  <c:v>82.870923553120448</c:v>
                </c:pt>
                <c:pt idx="1395" formatCode="_(&quot;$&quot;* #,##0_);_(&quot;$&quot;* \(#,##0\);_(&quot;$&quot;* &quot;-&quot;??_);_(@_)">
                  <c:v>42.079753898823135</c:v>
                </c:pt>
                <c:pt idx="1396" formatCode="_(&quot;$&quot;* #,##0_);_(&quot;$&quot;* \(#,##0\);_(&quot;$&quot;* &quot;-&quot;??_);_(@_)">
                  <c:v>98.647358371921996</c:v>
                </c:pt>
                <c:pt idx="1397" formatCode="_(&quot;$&quot;* #,##0_);_(&quot;$&quot;* \(#,##0\);_(&quot;$&quot;* &quot;-&quot;??_);_(@_)">
                  <c:v>127.7688555655993</c:v>
                </c:pt>
                <c:pt idx="1398" formatCode="_(&quot;$&quot;* #,##0_);_(&quot;$&quot;* \(#,##0\);_(&quot;$&quot;* &quot;-&quot;??_);_(@_)">
                  <c:v>94.490328926062119</c:v>
                </c:pt>
                <c:pt idx="1399" formatCode="_(&quot;$&quot;* #,##0_);_(&quot;$&quot;* \(#,##0\);_(&quot;$&quot;* &quot;-&quot;??_);_(@_)">
                  <c:v>136.19448446073886</c:v>
                </c:pt>
                <c:pt idx="1400" formatCode="_(&quot;$&quot;* #,##0_);_(&quot;$&quot;* \(#,##0\);_(&quot;$&quot;* &quot;-&quot;??_);_(@_)">
                  <c:v>136.19448446073886</c:v>
                </c:pt>
                <c:pt idx="1401" formatCode="_(&quot;$&quot;* #,##0_);_(&quot;$&quot;* \(#,##0\);_(&quot;$&quot;* &quot;-&quot;??_);_(@_)">
                  <c:v>30.821042438386463</c:v>
                </c:pt>
                <c:pt idx="1402" formatCode="_(&quot;$&quot;* #,##0_);_(&quot;$&quot;* \(#,##0\);_(&quot;$&quot;* &quot;-&quot;??_);_(@_)">
                  <c:v>56.385095017145318</c:v>
                </c:pt>
                <c:pt idx="1403" formatCode="_(&quot;$&quot;* #,##0_);_(&quot;$&quot;* \(#,##0\);_(&quot;$&quot;* &quot;-&quot;??_);_(@_)">
                  <c:v>20.857442844350611</c:v>
                </c:pt>
                <c:pt idx="1404" formatCode="_(&quot;$&quot;* #,##0_);_(&quot;$&quot;* \(#,##0\);_(&quot;$&quot;* &quot;-&quot;??_);_(@_)">
                  <c:v>109.579847908579</c:v>
                </c:pt>
                <c:pt idx="1405" formatCode="_(&quot;$&quot;* #,##0_);_(&quot;$&quot;* \(#,##0\);_(&quot;$&quot;* &quot;-&quot;??_);_(@_)">
                  <c:v>136.19448446073886</c:v>
                </c:pt>
                <c:pt idx="1406" formatCode="_(&quot;$&quot;* #,##0_);_(&quot;$&quot;* \(#,##0\);_(&quot;$&quot;* &quot;-&quot;??_);_(@_)">
                  <c:v>12.26998431910461</c:v>
                </c:pt>
                <c:pt idx="1407" formatCode="_(&quot;$&quot;* #,##0_);_(&quot;$&quot;* \(#,##0\);_(&quot;$&quot;* &quot;-&quot;??_);_(@_)">
                  <c:v>136.19448446073886</c:v>
                </c:pt>
                <c:pt idx="1408" formatCode="_(&quot;$&quot;* #,##0_);_(&quot;$&quot;* \(#,##0\);_(&quot;$&quot;* &quot;-&quot;??_);_(@_)">
                  <c:v>136.19448446073886</c:v>
                </c:pt>
                <c:pt idx="1409" formatCode="_(&quot;$&quot;* #,##0_);_(&quot;$&quot;* \(#,##0\);_(&quot;$&quot;* &quot;-&quot;??_);_(@_)">
                  <c:v>107.70498216847945</c:v>
                </c:pt>
                <c:pt idx="1410" formatCode="_(&quot;$&quot;* #,##0_);_(&quot;$&quot;* \(#,##0\);_(&quot;$&quot;* &quot;-&quot;??_);_(@_)">
                  <c:v>136.19448446073886</c:v>
                </c:pt>
                <c:pt idx="1411" formatCode="_(&quot;$&quot;* #,##0_);_(&quot;$&quot;* \(#,##0\);_(&quot;$&quot;* &quot;-&quot;??_);_(@_)">
                  <c:v>77.521814892840609</c:v>
                </c:pt>
                <c:pt idx="1412" formatCode="_(&quot;$&quot;* #,##0_);_(&quot;$&quot;* \(#,##0\);_(&quot;$&quot;* &quot;-&quot;??_);_(@_)">
                  <c:v>136.19448446073886</c:v>
                </c:pt>
                <c:pt idx="1413" formatCode="_(&quot;$&quot;* #,##0_);_(&quot;$&quot;* \(#,##0\);_(&quot;$&quot;* &quot;-&quot;??_);_(@_)">
                  <c:v>136.19448446073886</c:v>
                </c:pt>
                <c:pt idx="1414" formatCode="_(&quot;$&quot;* #,##0_);_(&quot;$&quot;* \(#,##0\);_(&quot;$&quot;* &quot;-&quot;??_);_(@_)">
                  <c:v>91.430427418390323</c:v>
                </c:pt>
                <c:pt idx="1415" formatCode="_(&quot;$&quot;* #,##0_);_(&quot;$&quot;* \(#,##0\);_(&quot;$&quot;* &quot;-&quot;??_);_(@_)">
                  <c:v>68.064167441661553</c:v>
                </c:pt>
                <c:pt idx="1416" formatCode="_(&quot;$&quot;* #,##0_);_(&quot;$&quot;* \(#,##0\);_(&quot;$&quot;* &quot;-&quot;??_);_(@_)">
                  <c:v>136.19448446073886</c:v>
                </c:pt>
                <c:pt idx="1417" formatCode="_(&quot;$&quot;* #,##0_);_(&quot;$&quot;* \(#,##0\);_(&quot;$&quot;* &quot;-&quot;??_);_(@_)">
                  <c:v>106.82448113473806</c:v>
                </c:pt>
                <c:pt idx="1418" formatCode="_(&quot;$&quot;* #,##0_);_(&quot;$&quot;* \(#,##0\);_(&quot;$&quot;* &quot;-&quot;??_);_(@_)">
                  <c:v>136.19448446073886</c:v>
                </c:pt>
                <c:pt idx="1419" formatCode="_(&quot;$&quot;* #,##0_);_(&quot;$&quot;* \(#,##0\);_(&quot;$&quot;* &quot;-&quot;??_);_(@_)">
                  <c:v>109.40482846077727</c:v>
                </c:pt>
                <c:pt idx="1420" formatCode="_(&quot;$&quot;* #,##0_);_(&quot;$&quot;* \(#,##0\);_(&quot;$&quot;* &quot;-&quot;??_);_(@_)">
                  <c:v>23.691746736496196</c:v>
                </c:pt>
                <c:pt idx="1421" formatCode="_(&quot;$&quot;* #,##0_);_(&quot;$&quot;* \(#,##0\);_(&quot;$&quot;* &quot;-&quot;??_);_(@_)">
                  <c:v>136.19448446073886</c:v>
                </c:pt>
                <c:pt idx="1422" formatCode="_(&quot;$&quot;* #,##0_);_(&quot;$&quot;* \(#,##0\);_(&quot;$&quot;* &quot;-&quot;??_);_(@_)">
                  <c:v>136.19448446073886</c:v>
                </c:pt>
                <c:pt idx="1423" formatCode="_(&quot;$&quot;* #,##0_);_(&quot;$&quot;* \(#,##0\);_(&quot;$&quot;* &quot;-&quot;??_);_(@_)">
                  <c:v>46.511980533437281</c:v>
                </c:pt>
                <c:pt idx="1424" formatCode="_(&quot;$&quot;* #,##0_);_(&quot;$&quot;* \(#,##0\);_(&quot;$&quot;* &quot;-&quot;??_);_(@_)">
                  <c:v>136.19448446073886</c:v>
                </c:pt>
                <c:pt idx="1425" formatCode="_(&quot;$&quot;* #,##0_);_(&quot;$&quot;* \(#,##0\);_(&quot;$&quot;* &quot;-&quot;??_);_(@_)">
                  <c:v>130.99258873831502</c:v>
                </c:pt>
                <c:pt idx="1426" formatCode="_(&quot;$&quot;* #,##0_);_(&quot;$&quot;* \(#,##0\);_(&quot;$&quot;* &quot;-&quot;??_);_(@_)">
                  <c:v>136.19448446073886</c:v>
                </c:pt>
                <c:pt idx="1427" formatCode="_(&quot;$&quot;* #,##0_);_(&quot;$&quot;* \(#,##0\);_(&quot;$&quot;* &quot;-&quot;??_);_(@_)">
                  <c:v>0</c:v>
                </c:pt>
                <c:pt idx="1428" formatCode="_(&quot;$&quot;* #,##0_);_(&quot;$&quot;* \(#,##0\);_(&quot;$&quot;* &quot;-&quot;??_);_(@_)">
                  <c:v>136.19448446073886</c:v>
                </c:pt>
                <c:pt idx="1429" formatCode="_(&quot;$&quot;* #,##0_);_(&quot;$&quot;* \(#,##0\);_(&quot;$&quot;* &quot;-&quot;??_);_(@_)">
                  <c:v>112.06795709121666</c:v>
                </c:pt>
                <c:pt idx="1430" formatCode="_(&quot;$&quot;* #,##0_);_(&quot;$&quot;* \(#,##0\);_(&quot;$&quot;* &quot;-&quot;??_);_(@_)">
                  <c:v>27.901840666551095</c:v>
                </c:pt>
                <c:pt idx="1431" formatCode="_(&quot;$&quot;* #,##0_);_(&quot;$&quot;* \(#,##0\);_(&quot;$&quot;* &quot;-&quot;??_);_(@_)">
                  <c:v>136.19448446073886</c:v>
                </c:pt>
                <c:pt idx="1432" formatCode="_(&quot;$&quot;* #,##0_);_(&quot;$&quot;* \(#,##0\);_(&quot;$&quot;* &quot;-&quot;??_);_(@_)">
                  <c:v>136.19448446073886</c:v>
                </c:pt>
                <c:pt idx="1433" formatCode="_(&quot;$&quot;* #,##0_);_(&quot;$&quot;* \(#,##0\);_(&quot;$&quot;* &quot;-&quot;??_);_(@_)">
                  <c:v>136.19448446073886</c:v>
                </c:pt>
                <c:pt idx="1434" formatCode="_(&quot;$&quot;* #,##0_);_(&quot;$&quot;* \(#,##0\);_(&quot;$&quot;* &quot;-&quot;??_);_(@_)">
                  <c:v>97.781126005877454</c:v>
                </c:pt>
                <c:pt idx="1435" formatCode="_(&quot;$&quot;* #,##0_);_(&quot;$&quot;* \(#,##0\);_(&quot;$&quot;* &quot;-&quot;??_);_(@_)">
                  <c:v>68.815405707385111</c:v>
                </c:pt>
                <c:pt idx="1436" formatCode="_(&quot;$&quot;* #,##0_);_(&quot;$&quot;* \(#,##0\);_(&quot;$&quot;* &quot;-&quot;??_);_(@_)">
                  <c:v>56.380861373500302</c:v>
                </c:pt>
                <c:pt idx="1437" formatCode="_(&quot;$&quot;* #,##0_);_(&quot;$&quot;* \(#,##0\);_(&quot;$&quot;* &quot;-&quot;??_);_(@_)">
                  <c:v>136.19448446073886</c:v>
                </c:pt>
                <c:pt idx="1438" formatCode="_(&quot;$&quot;* #,##0_);_(&quot;$&quot;* \(#,##0\);_(&quot;$&quot;* &quot;-&quot;??_);_(@_)">
                  <c:v>136.19448446073886</c:v>
                </c:pt>
                <c:pt idx="1439" formatCode="_(&quot;$&quot;* #,##0_);_(&quot;$&quot;* \(#,##0\);_(&quot;$&quot;* &quot;-&quot;??_);_(@_)">
                  <c:v>136.19448446073886</c:v>
                </c:pt>
                <c:pt idx="1440" formatCode="_(&quot;$&quot;* #,##0_);_(&quot;$&quot;* \(#,##0\);_(&quot;$&quot;* &quot;-&quot;??_);_(@_)">
                  <c:v>32.165866121503981</c:v>
                </c:pt>
                <c:pt idx="1441" formatCode="_(&quot;$&quot;* #,##0_);_(&quot;$&quot;* \(#,##0\);_(&quot;$&quot;* &quot;-&quot;??_);_(@_)">
                  <c:v>9.5463811267961329</c:v>
                </c:pt>
                <c:pt idx="1442" formatCode="_(&quot;$&quot;* #,##0_);_(&quot;$&quot;* \(#,##0\);_(&quot;$&quot;* &quot;-&quot;??_);_(@_)">
                  <c:v>60.054855953960669</c:v>
                </c:pt>
                <c:pt idx="1443" formatCode="_(&quot;$&quot;* #,##0_);_(&quot;$&quot;* \(#,##0\);_(&quot;$&quot;* &quot;-&quot;??_);_(@_)">
                  <c:v>120.68888007831458</c:v>
                </c:pt>
                <c:pt idx="1444" formatCode="_(&quot;$&quot;* #,##0_);_(&quot;$&quot;* \(#,##0\);_(&quot;$&quot;* &quot;-&quot;??_);_(@_)">
                  <c:v>14.559306420951367</c:v>
                </c:pt>
                <c:pt idx="1445" formatCode="_(&quot;$&quot;* #,##0_);_(&quot;$&quot;* \(#,##0\);_(&quot;$&quot;* &quot;-&quot;??_);_(@_)">
                  <c:v>4.5732253686092124</c:v>
                </c:pt>
                <c:pt idx="1446" formatCode="_(&quot;$&quot;* #,##0_);_(&quot;$&quot;* \(#,##0\);_(&quot;$&quot;* &quot;-&quot;??_);_(@_)">
                  <c:v>90.319068254611821</c:v>
                </c:pt>
                <c:pt idx="1447" formatCode="_(&quot;$&quot;* #,##0_);_(&quot;$&quot;* \(#,##0\);_(&quot;$&quot;* &quot;-&quot;??_);_(@_)">
                  <c:v>136.19448446073886</c:v>
                </c:pt>
                <c:pt idx="1448" formatCode="_(&quot;$&quot;* #,##0_);_(&quot;$&quot;* \(#,##0\);_(&quot;$&quot;* &quot;-&quot;??_);_(@_)">
                  <c:v>107.1250767784588</c:v>
                </c:pt>
                <c:pt idx="1449" formatCode="_(&quot;$&quot;* #,##0_);_(&quot;$&quot;* \(#,##0\);_(&quot;$&quot;* &quot;-&quot;??_);_(@_)">
                  <c:v>123.75497452853857</c:v>
                </c:pt>
                <c:pt idx="1450" formatCode="_(&quot;$&quot;* #,##0_);_(&quot;$&quot;* \(#,##0\);_(&quot;$&quot;* &quot;-&quot;??_);_(@_)">
                  <c:v>136.19448446073886</c:v>
                </c:pt>
                <c:pt idx="1451" formatCode="_(&quot;$&quot;* #,##0_);_(&quot;$&quot;* \(#,##0\);_(&quot;$&quot;* &quot;-&quot;??_);_(@_)">
                  <c:v>81.557778523260609</c:v>
                </c:pt>
                <c:pt idx="1452" formatCode="_(&quot;$&quot;* #,##0_);_(&quot;$&quot;* \(#,##0\);_(&quot;$&quot;* &quot;-&quot;??_);_(@_)">
                  <c:v>80.654726768819273</c:v>
                </c:pt>
                <c:pt idx="1453" formatCode="_(&quot;$&quot;* #,##0_);_(&quot;$&quot;* \(#,##0\);_(&quot;$&quot;* &quot;-&quot;??_);_(@_)">
                  <c:v>19.269194061941391</c:v>
                </c:pt>
                <c:pt idx="1454" formatCode="_(&quot;$&quot;* #,##0_);_(&quot;$&quot;* \(#,##0\);_(&quot;$&quot;* &quot;-&quot;??_);_(@_)">
                  <c:v>74.655470496997765</c:v>
                </c:pt>
                <c:pt idx="1455" formatCode="_(&quot;$&quot;* #,##0_);_(&quot;$&quot;* \(#,##0\);_(&quot;$&quot;* &quot;-&quot;??_);_(@_)">
                  <c:v>114.74270134811766</c:v>
                </c:pt>
                <c:pt idx="1456" formatCode="_(&quot;$&quot;* #,##0_);_(&quot;$&quot;* \(#,##0\);_(&quot;$&quot;* &quot;-&quot;??_);_(@_)">
                  <c:v>55.368587321734609</c:v>
                </c:pt>
                <c:pt idx="1457" formatCode="_(&quot;$&quot;* #,##0_);_(&quot;$&quot;* \(#,##0\);_(&quot;$&quot;* &quot;-&quot;??_);_(@_)">
                  <c:v>136.19448446073886</c:v>
                </c:pt>
                <c:pt idx="1458" formatCode="_(&quot;$&quot;* #,##0_);_(&quot;$&quot;* \(#,##0\);_(&quot;$&quot;* &quot;-&quot;??_);_(@_)">
                  <c:v>136.19448446073886</c:v>
                </c:pt>
                <c:pt idx="1459" formatCode="_(&quot;$&quot;* #,##0_);_(&quot;$&quot;* \(#,##0\);_(&quot;$&quot;* &quot;-&quot;??_);_(@_)">
                  <c:v>46.861694811404696</c:v>
                </c:pt>
                <c:pt idx="1460" formatCode="_(&quot;$&quot;* #,##0_);_(&quot;$&quot;* \(#,##0\);_(&quot;$&quot;* &quot;-&quot;??_);_(@_)">
                  <c:v>136.19448446073886</c:v>
                </c:pt>
                <c:pt idx="1461" formatCode="_(&quot;$&quot;* #,##0_);_(&quot;$&quot;* \(#,##0\);_(&quot;$&quot;* &quot;-&quot;??_);_(@_)">
                  <c:v>91.495551930747084</c:v>
                </c:pt>
                <c:pt idx="1462" formatCode="_(&quot;$&quot;* #,##0_);_(&quot;$&quot;* \(#,##0\);_(&quot;$&quot;* &quot;-&quot;??_);_(@_)">
                  <c:v>106.84513435578303</c:v>
                </c:pt>
                <c:pt idx="1463" formatCode="_(&quot;$&quot;* #,##0_);_(&quot;$&quot;* \(#,##0\);_(&quot;$&quot;* &quot;-&quot;??_);_(@_)">
                  <c:v>70.8287422246934</c:v>
                </c:pt>
                <c:pt idx="1464" formatCode="_(&quot;$&quot;* #,##0_);_(&quot;$&quot;* \(#,##0\);_(&quot;$&quot;* &quot;-&quot;??_);_(@_)">
                  <c:v>58.490025396061718</c:v>
                </c:pt>
                <c:pt idx="1465" formatCode="_(&quot;$&quot;* #,##0_);_(&quot;$&quot;* \(#,##0\);_(&quot;$&quot;* &quot;-&quot;??_);_(@_)">
                  <c:v>130.42476902949645</c:v>
                </c:pt>
                <c:pt idx="1466" formatCode="_(&quot;$&quot;* #,##0_);_(&quot;$&quot;* \(#,##0\);_(&quot;$&quot;* &quot;-&quot;??_);_(@_)">
                  <c:v>136.19448446073886</c:v>
                </c:pt>
                <c:pt idx="1467" formatCode="_(&quot;$&quot;* #,##0_);_(&quot;$&quot;* \(#,##0\);_(&quot;$&quot;* &quot;-&quot;??_);_(@_)">
                  <c:v>37.405998350570414</c:v>
                </c:pt>
                <c:pt idx="1468" formatCode="_(&quot;$&quot;* #,##0_);_(&quot;$&quot;* \(#,##0\);_(&quot;$&quot;* &quot;-&quot;??_);_(@_)">
                  <c:v>136.19448446073886</c:v>
                </c:pt>
                <c:pt idx="1469" formatCode="_(&quot;$&quot;* #,##0_);_(&quot;$&quot;* \(#,##0\);_(&quot;$&quot;* &quot;-&quot;??_);_(@_)">
                  <c:v>22.702385943452743</c:v>
                </c:pt>
                <c:pt idx="1470" formatCode="_(&quot;$&quot;* #,##0_);_(&quot;$&quot;* \(#,##0\);_(&quot;$&quot;* &quot;-&quot;??_);_(@_)">
                  <c:v>90.62401684326278</c:v>
                </c:pt>
                <c:pt idx="1471" formatCode="_(&quot;$&quot;* #,##0_);_(&quot;$&quot;* \(#,##0\);_(&quot;$&quot;* &quot;-&quot;??_);_(@_)">
                  <c:v>72.389442114809043</c:v>
                </c:pt>
                <c:pt idx="1472" formatCode="_(&quot;$&quot;* #,##0_);_(&quot;$&quot;* \(#,##0\);_(&quot;$&quot;* &quot;-&quot;??_);_(@_)">
                  <c:v>99.916533276445051</c:v>
                </c:pt>
                <c:pt idx="1473" formatCode="_(&quot;$&quot;* #,##0_);_(&quot;$&quot;* \(#,##0\);_(&quot;$&quot;* &quot;-&quot;??_);_(@_)">
                  <c:v>63.763437123236955</c:v>
                </c:pt>
                <c:pt idx="1474" formatCode="_(&quot;$&quot;* #,##0_);_(&quot;$&quot;* \(#,##0\);_(&quot;$&quot;* &quot;-&quot;??_);_(@_)">
                  <c:v>26.636720050217331</c:v>
                </c:pt>
                <c:pt idx="1475" formatCode="_(&quot;$&quot;* #,##0_);_(&quot;$&quot;* \(#,##0\);_(&quot;$&quot;* &quot;-&quot;??_);_(@_)">
                  <c:v>125.16225056033289</c:v>
                </c:pt>
                <c:pt idx="1476" formatCode="_(&quot;$&quot;* #,##0_);_(&quot;$&quot;* \(#,##0\);_(&quot;$&quot;* &quot;-&quot;??_);_(@_)">
                  <c:v>0</c:v>
                </c:pt>
                <c:pt idx="1477" formatCode="_(&quot;$&quot;* #,##0_);_(&quot;$&quot;* \(#,##0\);_(&quot;$&quot;* &quot;-&quot;??_);_(@_)">
                  <c:v>0</c:v>
                </c:pt>
                <c:pt idx="1478" formatCode="_(&quot;$&quot;* #,##0_);_(&quot;$&quot;* \(#,##0\);_(&quot;$&quot;* &quot;-&quot;??_);_(@_)">
                  <c:v>136.19448446073886</c:v>
                </c:pt>
                <c:pt idx="1479" formatCode="_(&quot;$&quot;* #,##0_);_(&quot;$&quot;* \(#,##0\);_(&quot;$&quot;* &quot;-&quot;??_);_(@_)">
                  <c:v>136.19448446073886</c:v>
                </c:pt>
                <c:pt idx="1480" formatCode="_(&quot;$&quot;* #,##0_);_(&quot;$&quot;* \(#,##0\);_(&quot;$&quot;* &quot;-&quot;??_);_(@_)">
                  <c:v>110.84126489663385</c:v>
                </c:pt>
                <c:pt idx="1481" formatCode="_(&quot;$&quot;* #,##0_);_(&quot;$&quot;* \(#,##0\);_(&quot;$&quot;* &quot;-&quot;??_);_(@_)">
                  <c:v>84.994791801451242</c:v>
                </c:pt>
                <c:pt idx="1482" formatCode="_(&quot;$&quot;* #,##0_);_(&quot;$&quot;* \(#,##0\);_(&quot;$&quot;* &quot;-&quot;??_);_(@_)">
                  <c:v>136.19448446073886</c:v>
                </c:pt>
                <c:pt idx="1483" formatCode="_(&quot;$&quot;* #,##0_);_(&quot;$&quot;* \(#,##0\);_(&quot;$&quot;* &quot;-&quot;??_);_(@_)">
                  <c:v>70.620853579148587</c:v>
                </c:pt>
                <c:pt idx="1484" formatCode="_(&quot;$&quot;* #,##0_);_(&quot;$&quot;* \(#,##0\);_(&quot;$&quot;* &quot;-&quot;??_);_(@_)">
                  <c:v>36.076112471376092</c:v>
                </c:pt>
                <c:pt idx="1485" formatCode="_(&quot;$&quot;* #,##0_);_(&quot;$&quot;* \(#,##0\);_(&quot;$&quot;* &quot;-&quot;??_);_(@_)">
                  <c:v>109.26921961418275</c:v>
                </c:pt>
                <c:pt idx="1486" formatCode="_(&quot;$&quot;* #,##0_);_(&quot;$&quot;* \(#,##0\);_(&quot;$&quot;* &quot;-&quot;??_);_(@_)">
                  <c:v>43.315447837154956</c:v>
                </c:pt>
                <c:pt idx="1487" formatCode="_(&quot;$&quot;* #,##0_);_(&quot;$&quot;* \(#,##0\);_(&quot;$&quot;* &quot;-&quot;??_);_(@_)">
                  <c:v>101.32862308419476</c:v>
                </c:pt>
                <c:pt idx="1488" formatCode="_(&quot;$&quot;* #,##0_);_(&quot;$&quot;* \(#,##0\);_(&quot;$&quot;* &quot;-&quot;??_);_(@_)">
                  <c:v>136.19448446073886</c:v>
                </c:pt>
                <c:pt idx="1489" formatCode="_(&quot;$&quot;* #,##0_);_(&quot;$&quot;* \(#,##0\);_(&quot;$&quot;* &quot;-&quot;??_);_(@_)">
                  <c:v>96.384806823708061</c:v>
                </c:pt>
                <c:pt idx="1490" formatCode="_(&quot;$&quot;* #,##0_);_(&quot;$&quot;* \(#,##0\);_(&quot;$&quot;* &quot;-&quot;??_);_(@_)">
                  <c:v>64.061972307506622</c:v>
                </c:pt>
                <c:pt idx="1491" formatCode="_(&quot;$&quot;* #,##0_);_(&quot;$&quot;* \(#,##0\);_(&quot;$&quot;* &quot;-&quot;??_);_(@_)">
                  <c:v>63.538147051213791</c:v>
                </c:pt>
                <c:pt idx="1492" formatCode="_(&quot;$&quot;* #,##0_);_(&quot;$&quot;* \(#,##0\);_(&quot;$&quot;* &quot;-&quot;??_);_(@_)">
                  <c:v>136.19448446073886</c:v>
                </c:pt>
                <c:pt idx="1493" formatCode="_(&quot;$&quot;* #,##0_);_(&quot;$&quot;* \(#,##0\);_(&quot;$&quot;* &quot;-&quot;??_);_(@_)">
                  <c:v>136.19448446073886</c:v>
                </c:pt>
                <c:pt idx="1494" formatCode="_(&quot;$&quot;* #,##0_);_(&quot;$&quot;* \(#,##0\);_(&quot;$&quot;* &quot;-&quot;??_);_(@_)">
                  <c:v>75.835448544971996</c:v>
                </c:pt>
                <c:pt idx="1495" formatCode="_(&quot;$&quot;* #,##0_);_(&quot;$&quot;* \(#,##0\);_(&quot;$&quot;* &quot;-&quot;??_);_(@_)">
                  <c:v>136.19448446073886</c:v>
                </c:pt>
                <c:pt idx="1496" formatCode="_(&quot;$&quot;* #,##0_);_(&quot;$&quot;* \(#,##0\);_(&quot;$&quot;* &quot;-&quot;??_);_(@_)">
                  <c:v>136.19448446073886</c:v>
                </c:pt>
                <c:pt idx="1497" formatCode="_(&quot;$&quot;* #,##0_);_(&quot;$&quot;* \(#,##0\);_(&quot;$&quot;* &quot;-&quot;??_);_(@_)">
                  <c:v>97.080044118049344</c:v>
                </c:pt>
                <c:pt idx="1498" formatCode="_(&quot;$&quot;* #,##0_);_(&quot;$&quot;* \(#,##0\);_(&quot;$&quot;* &quot;-&quot;??_);_(@_)">
                  <c:v>133.68233681882518</c:v>
                </c:pt>
                <c:pt idx="1499" formatCode="_(&quot;$&quot;* #,##0_);_(&quot;$&quot;* \(#,##0\);_(&quot;$&quot;* &quot;-&quot;??_);_(@_)">
                  <c:v>136.19448446073886</c:v>
                </c:pt>
                <c:pt idx="1500" formatCode="_(&quot;$&quot;* #,##0_);_(&quot;$&quot;* \(#,##0\);_(&quot;$&quot;* &quot;-&quot;??_);_(@_)">
                  <c:v>42.576754004450223</c:v>
                </c:pt>
                <c:pt idx="1501" formatCode="_(&quot;$&quot;* #,##0_);_(&quot;$&quot;* \(#,##0\);_(&quot;$&quot;* &quot;-&quot;??_);_(@_)">
                  <c:v>7.4326972308297901</c:v>
                </c:pt>
                <c:pt idx="1502" formatCode="_(&quot;$&quot;* #,##0_);_(&quot;$&quot;* \(#,##0\);_(&quot;$&quot;* &quot;-&quot;??_);_(@_)">
                  <c:v>28.08154730530833</c:v>
                </c:pt>
                <c:pt idx="1503" formatCode="_(&quot;$&quot;* #,##0_);_(&quot;$&quot;* \(#,##0\);_(&quot;$&quot;* &quot;-&quot;??_);_(@_)">
                  <c:v>136.19448446073886</c:v>
                </c:pt>
                <c:pt idx="1504" formatCode="_(&quot;$&quot;* #,##0_);_(&quot;$&quot;* \(#,##0\);_(&quot;$&quot;* &quot;-&quot;??_);_(@_)">
                  <c:v>136.19448446073886</c:v>
                </c:pt>
                <c:pt idx="1505" formatCode="_(&quot;$&quot;* #,##0_);_(&quot;$&quot;* \(#,##0\);_(&quot;$&quot;* &quot;-&quot;??_);_(@_)">
                  <c:v>120.39143471907656</c:v>
                </c:pt>
                <c:pt idx="1506" formatCode="_(&quot;$&quot;* #,##0_);_(&quot;$&quot;* \(#,##0\);_(&quot;$&quot;* &quot;-&quot;??_);_(@_)">
                  <c:v>17.857746405502066</c:v>
                </c:pt>
                <c:pt idx="1507" formatCode="_(&quot;$&quot;* #,##0_);_(&quot;$&quot;* \(#,##0\);_(&quot;$&quot;* &quot;-&quot;??_);_(@_)">
                  <c:v>136.19448446073886</c:v>
                </c:pt>
                <c:pt idx="1508" formatCode="_(&quot;$&quot;* #,##0_);_(&quot;$&quot;* \(#,##0\);_(&quot;$&quot;* &quot;-&quot;??_);_(@_)">
                  <c:v>5.4647992411093611</c:v>
                </c:pt>
                <c:pt idx="1509" formatCode="_(&quot;$&quot;* #,##0_);_(&quot;$&quot;* \(#,##0\);_(&quot;$&quot;* &quot;-&quot;??_);_(@_)">
                  <c:v>39.229321800931601</c:v>
                </c:pt>
                <c:pt idx="1510" formatCode="_(&quot;$&quot;* #,##0_);_(&quot;$&quot;* \(#,##0\);_(&quot;$&quot;* &quot;-&quot;??_);_(@_)">
                  <c:v>42.731369793808248</c:v>
                </c:pt>
                <c:pt idx="1511" formatCode="_(&quot;$&quot;* #,##0_);_(&quot;$&quot;* \(#,##0\);_(&quot;$&quot;* &quot;-&quot;??_);_(@_)">
                  <c:v>76.233636323901877</c:v>
                </c:pt>
                <c:pt idx="1512" formatCode="_(&quot;$&quot;* #,##0_);_(&quot;$&quot;* \(#,##0\);_(&quot;$&quot;* &quot;-&quot;??_);_(@_)">
                  <c:v>31.230764691941573</c:v>
                </c:pt>
                <c:pt idx="1513" formatCode="_(&quot;$&quot;* #,##0_);_(&quot;$&quot;* \(#,##0\);_(&quot;$&quot;* &quot;-&quot;??_);_(@_)">
                  <c:v>103.23169785729382</c:v>
                </c:pt>
                <c:pt idx="1514" formatCode="_(&quot;$&quot;* #,##0_);_(&quot;$&quot;* \(#,##0\);_(&quot;$&quot;* &quot;-&quot;??_);_(@_)">
                  <c:v>88.978318371601233</c:v>
                </c:pt>
                <c:pt idx="1515" formatCode="_(&quot;$&quot;* #,##0_);_(&quot;$&quot;* \(#,##0\);_(&quot;$&quot;* &quot;-&quot;??_);_(@_)">
                  <c:v>136.19448446073886</c:v>
                </c:pt>
                <c:pt idx="1516" formatCode="_(&quot;$&quot;* #,##0_);_(&quot;$&quot;* \(#,##0\);_(&quot;$&quot;* &quot;-&quot;??_);_(@_)">
                  <c:v>131.39034804235979</c:v>
                </c:pt>
                <c:pt idx="1517" formatCode="_(&quot;$&quot;* #,##0_);_(&quot;$&quot;* \(#,##0\);_(&quot;$&quot;* &quot;-&quot;??_);_(@_)">
                  <c:v>136.19448446073886</c:v>
                </c:pt>
                <c:pt idx="1518" formatCode="_(&quot;$&quot;* #,##0_);_(&quot;$&quot;* \(#,##0\);_(&quot;$&quot;* &quot;-&quot;??_);_(@_)">
                  <c:v>0</c:v>
                </c:pt>
                <c:pt idx="1519" formatCode="_(&quot;$&quot;* #,##0_);_(&quot;$&quot;* \(#,##0\);_(&quot;$&quot;* &quot;-&quot;??_);_(@_)">
                  <c:v>136.19448446073886</c:v>
                </c:pt>
                <c:pt idx="1520" formatCode="_(&quot;$&quot;* #,##0_);_(&quot;$&quot;* \(#,##0\);_(&quot;$&quot;* &quot;-&quot;??_);_(@_)">
                  <c:v>136.19448446073886</c:v>
                </c:pt>
                <c:pt idx="1521" formatCode="_(&quot;$&quot;* #,##0_);_(&quot;$&quot;* \(#,##0\);_(&quot;$&quot;* &quot;-&quot;??_);_(@_)">
                  <c:v>47.060744723953057</c:v>
                </c:pt>
                <c:pt idx="1522" formatCode="_(&quot;$&quot;* #,##0_);_(&quot;$&quot;* \(#,##0\);_(&quot;$&quot;* &quot;-&quot;??_);_(@_)">
                  <c:v>76.065821846072083</c:v>
                </c:pt>
                <c:pt idx="1523" formatCode="_(&quot;$&quot;* #,##0_);_(&quot;$&quot;* \(#,##0\);_(&quot;$&quot;* &quot;-&quot;??_);_(@_)">
                  <c:v>40.543663444559265</c:v>
                </c:pt>
                <c:pt idx="1524" formatCode="_(&quot;$&quot;* #,##0_);_(&quot;$&quot;* \(#,##0\);_(&quot;$&quot;* &quot;-&quot;??_);_(@_)">
                  <c:v>136.19448446073883</c:v>
                </c:pt>
                <c:pt idx="1525" formatCode="_(&quot;$&quot;* #,##0_);_(&quot;$&quot;* \(#,##0\);_(&quot;$&quot;* &quot;-&quot;??_);_(@_)">
                  <c:v>53.938044708619707</c:v>
                </c:pt>
                <c:pt idx="1526" formatCode="_(&quot;$&quot;* #,##0_);_(&quot;$&quot;* \(#,##0\);_(&quot;$&quot;* &quot;-&quot;??_);_(@_)">
                  <c:v>5.0854782184018212</c:v>
                </c:pt>
                <c:pt idx="1527" formatCode="_(&quot;$&quot;* #,##0_);_(&quot;$&quot;* \(#,##0\);_(&quot;$&quot;* &quot;-&quot;??_);_(@_)">
                  <c:v>136.19448446073886</c:v>
                </c:pt>
                <c:pt idx="1528" formatCode="_(&quot;$&quot;* #,##0_);_(&quot;$&quot;* \(#,##0\);_(&quot;$&quot;* &quot;-&quot;??_);_(@_)">
                  <c:v>136.19448446073886</c:v>
                </c:pt>
                <c:pt idx="1529" formatCode="_(&quot;$&quot;* #,##0_);_(&quot;$&quot;* \(#,##0\);_(&quot;$&quot;* &quot;-&quot;??_);_(@_)">
                  <c:v>136.19448446073886</c:v>
                </c:pt>
                <c:pt idx="1530" formatCode="_(&quot;$&quot;* #,##0_);_(&quot;$&quot;* \(#,##0\);_(&quot;$&quot;* &quot;-&quot;??_);_(@_)">
                  <c:v>136.19448446073886</c:v>
                </c:pt>
                <c:pt idx="1531" formatCode="_(&quot;$&quot;* #,##0_);_(&quot;$&quot;* \(#,##0\);_(&quot;$&quot;* &quot;-&quot;??_);_(@_)">
                  <c:v>48.596868062064601</c:v>
                </c:pt>
                <c:pt idx="1532" formatCode="_(&quot;$&quot;* #,##0_);_(&quot;$&quot;* \(#,##0\);_(&quot;$&quot;* &quot;-&quot;??_);_(@_)">
                  <c:v>94.923157329975197</c:v>
                </c:pt>
                <c:pt idx="1533" formatCode="_(&quot;$&quot;* #,##0_);_(&quot;$&quot;* \(#,##0\);_(&quot;$&quot;* &quot;-&quot;??_);_(@_)">
                  <c:v>0</c:v>
                </c:pt>
                <c:pt idx="1534" formatCode="_(&quot;$&quot;* #,##0_);_(&quot;$&quot;* \(#,##0\);_(&quot;$&quot;* &quot;-&quot;??_);_(@_)">
                  <c:v>136.19448446073886</c:v>
                </c:pt>
                <c:pt idx="1535" formatCode="_(&quot;$&quot;* #,##0_);_(&quot;$&quot;* \(#,##0\);_(&quot;$&quot;* &quot;-&quot;??_);_(@_)">
                  <c:v>123.0535615188418</c:v>
                </c:pt>
                <c:pt idx="1536" formatCode="_(&quot;$&quot;* #,##0_);_(&quot;$&quot;* \(#,##0\);_(&quot;$&quot;* &quot;-&quot;??_);_(@_)">
                  <c:v>125.08423130595118</c:v>
                </c:pt>
                <c:pt idx="1537" formatCode="_(&quot;$&quot;* #,##0_);_(&quot;$&quot;* \(#,##0\);_(&quot;$&quot;* &quot;-&quot;??_);_(@_)">
                  <c:v>39.293725035727704</c:v>
                </c:pt>
                <c:pt idx="1538" formatCode="_(&quot;$&quot;* #,##0_);_(&quot;$&quot;* \(#,##0\);_(&quot;$&quot;* &quot;-&quot;??_);_(@_)">
                  <c:v>112.1724446295254</c:v>
                </c:pt>
                <c:pt idx="1539" formatCode="_(&quot;$&quot;* #,##0_);_(&quot;$&quot;* \(#,##0\);_(&quot;$&quot;* &quot;-&quot;??_);_(@_)">
                  <c:v>81.035220902173322</c:v>
                </c:pt>
                <c:pt idx="1540" formatCode="_(&quot;$&quot;* #,##0_);_(&quot;$&quot;* \(#,##0\);_(&quot;$&quot;* &quot;-&quot;??_);_(@_)">
                  <c:v>122.32624311093463</c:v>
                </c:pt>
                <c:pt idx="1541" formatCode="_(&quot;$&quot;* #,##0_);_(&quot;$&quot;* \(#,##0\);_(&quot;$&quot;* &quot;-&quot;??_);_(@_)">
                  <c:v>58.966453437574991</c:v>
                </c:pt>
                <c:pt idx="1542" formatCode="_(&quot;$&quot;* #,##0_);_(&quot;$&quot;* \(#,##0\);_(&quot;$&quot;* &quot;-&quot;??_);_(@_)">
                  <c:v>136.19448446073886</c:v>
                </c:pt>
                <c:pt idx="1543" formatCode="_(&quot;$&quot;* #,##0_);_(&quot;$&quot;* \(#,##0\);_(&quot;$&quot;* &quot;-&quot;??_);_(@_)">
                  <c:v>116.79040171832781</c:v>
                </c:pt>
                <c:pt idx="1544" formatCode="_(&quot;$&quot;* #,##0_);_(&quot;$&quot;* \(#,##0\);_(&quot;$&quot;* &quot;-&quot;??_);_(@_)">
                  <c:v>136.19448446073886</c:v>
                </c:pt>
                <c:pt idx="1545" formatCode="_(&quot;$&quot;* #,##0_);_(&quot;$&quot;* \(#,##0\);_(&quot;$&quot;* &quot;-&quot;??_);_(@_)">
                  <c:v>87.675547233315285</c:v>
                </c:pt>
                <c:pt idx="1546" formatCode="_(&quot;$&quot;* #,##0_);_(&quot;$&quot;* \(#,##0\);_(&quot;$&quot;* &quot;-&quot;??_);_(@_)">
                  <c:v>41.782809700710558</c:v>
                </c:pt>
                <c:pt idx="1547" formatCode="_(&quot;$&quot;* #,##0_);_(&quot;$&quot;* \(#,##0\);_(&quot;$&quot;* &quot;-&quot;??_);_(@_)">
                  <c:v>79.752086778291286</c:v>
                </c:pt>
                <c:pt idx="1548" formatCode="_(&quot;$&quot;* #,##0_);_(&quot;$&quot;* \(#,##0\);_(&quot;$&quot;* &quot;-&quot;??_);_(@_)">
                  <c:v>74.445302024196167</c:v>
                </c:pt>
                <c:pt idx="1549" formatCode="_(&quot;$&quot;* #,##0_);_(&quot;$&quot;* \(#,##0\);_(&quot;$&quot;* &quot;-&quot;??_);_(@_)">
                  <c:v>30.430490805673845</c:v>
                </c:pt>
                <c:pt idx="1550" formatCode="_(&quot;$&quot;* #,##0_);_(&quot;$&quot;* \(#,##0\);_(&quot;$&quot;* &quot;-&quot;??_);_(@_)">
                  <c:v>136.19448446073886</c:v>
                </c:pt>
                <c:pt idx="1551" formatCode="_(&quot;$&quot;* #,##0_);_(&quot;$&quot;* \(#,##0\);_(&quot;$&quot;* &quot;-&quot;??_);_(@_)">
                  <c:v>0</c:v>
                </c:pt>
                <c:pt idx="1552" formatCode="_(&quot;$&quot;* #,##0_);_(&quot;$&quot;* \(#,##0\);_(&quot;$&quot;* &quot;-&quot;??_);_(@_)">
                  <c:v>136.19448446073886</c:v>
                </c:pt>
                <c:pt idx="1553" formatCode="_(&quot;$&quot;* #,##0_);_(&quot;$&quot;* \(#,##0\);_(&quot;$&quot;* &quot;-&quot;??_);_(@_)">
                  <c:v>136.19448446073886</c:v>
                </c:pt>
                <c:pt idx="1554" formatCode="_(&quot;$&quot;* #,##0_);_(&quot;$&quot;* \(#,##0\);_(&quot;$&quot;* &quot;-&quot;??_);_(@_)">
                  <c:v>131.67055588189743</c:v>
                </c:pt>
                <c:pt idx="1555" formatCode="_(&quot;$&quot;* #,##0_);_(&quot;$&quot;* \(#,##0\);_(&quot;$&quot;* &quot;-&quot;??_);_(@_)">
                  <c:v>23.845297787239513</c:v>
                </c:pt>
                <c:pt idx="1556" formatCode="_(&quot;$&quot;* #,##0_);_(&quot;$&quot;* \(#,##0\);_(&quot;$&quot;* &quot;-&quot;??_);_(@_)">
                  <c:v>66.594234098888322</c:v>
                </c:pt>
                <c:pt idx="1557" formatCode="_(&quot;$&quot;* #,##0_);_(&quot;$&quot;* \(#,##0\);_(&quot;$&quot;* &quot;-&quot;??_);_(@_)">
                  <c:v>136.19448446073886</c:v>
                </c:pt>
                <c:pt idx="1558" formatCode="_(&quot;$&quot;* #,##0_);_(&quot;$&quot;* \(#,##0\);_(&quot;$&quot;* &quot;-&quot;??_);_(@_)">
                  <c:v>0</c:v>
                </c:pt>
                <c:pt idx="1559" formatCode="_(&quot;$&quot;* #,##0_);_(&quot;$&quot;* \(#,##0\);_(&quot;$&quot;* &quot;-&quot;??_);_(@_)">
                  <c:v>87.983306043146754</c:v>
                </c:pt>
                <c:pt idx="1560" formatCode="_(&quot;$&quot;* #,##0_);_(&quot;$&quot;* \(#,##0\);_(&quot;$&quot;* &quot;-&quot;??_);_(@_)">
                  <c:v>35.568186906668359</c:v>
                </c:pt>
                <c:pt idx="1561" formatCode="_(&quot;$&quot;* #,##0_);_(&quot;$&quot;* \(#,##0\);_(&quot;$&quot;* &quot;-&quot;??_);_(@_)">
                  <c:v>136.19448446073886</c:v>
                </c:pt>
                <c:pt idx="1562" formatCode="_(&quot;$&quot;* #,##0_);_(&quot;$&quot;* \(#,##0\);_(&quot;$&quot;* &quot;-&quot;??_);_(@_)">
                  <c:v>50.749714526900512</c:v>
                </c:pt>
                <c:pt idx="1563" formatCode="_(&quot;$&quot;* #,##0_);_(&quot;$&quot;* \(#,##0\);_(&quot;$&quot;* &quot;-&quot;??_);_(@_)">
                  <c:v>136.19448446073889</c:v>
                </c:pt>
                <c:pt idx="1564" formatCode="_(&quot;$&quot;* #,##0_);_(&quot;$&quot;* \(#,##0\);_(&quot;$&quot;* &quot;-&quot;??_);_(@_)">
                  <c:v>82.173400509126012</c:v>
                </c:pt>
                <c:pt idx="1565" formatCode="_(&quot;$&quot;* #,##0_);_(&quot;$&quot;* \(#,##0\);_(&quot;$&quot;* &quot;-&quot;??_);_(@_)">
                  <c:v>94.233801985738467</c:v>
                </c:pt>
                <c:pt idx="1566" formatCode="_(&quot;$&quot;* #,##0_);_(&quot;$&quot;* \(#,##0\);_(&quot;$&quot;* &quot;-&quot;??_);_(@_)">
                  <c:v>136.19448446073886</c:v>
                </c:pt>
                <c:pt idx="1567" formatCode="_(&quot;$&quot;* #,##0_);_(&quot;$&quot;* \(#,##0\);_(&quot;$&quot;* &quot;-&quot;??_);_(@_)">
                  <c:v>136.19448446073886</c:v>
                </c:pt>
                <c:pt idx="1568" formatCode="_(&quot;$&quot;* #,##0_);_(&quot;$&quot;* \(#,##0\);_(&quot;$&quot;* &quot;-&quot;??_);_(@_)">
                  <c:v>129.52070427371882</c:v>
                </c:pt>
                <c:pt idx="1569" formatCode="_(&quot;$&quot;* #,##0_);_(&quot;$&quot;* \(#,##0\);_(&quot;$&quot;* &quot;-&quot;??_);_(@_)">
                  <c:v>88.636048280931533</c:v>
                </c:pt>
                <c:pt idx="1570" formatCode="_(&quot;$&quot;* #,##0_);_(&quot;$&quot;* \(#,##0\);_(&quot;$&quot;* &quot;-&quot;??_);_(@_)">
                  <c:v>115.86227434752834</c:v>
                </c:pt>
                <c:pt idx="1571" formatCode="_(&quot;$&quot;* #,##0_);_(&quot;$&quot;* \(#,##0\);_(&quot;$&quot;* &quot;-&quot;??_);_(@_)">
                  <c:v>117.17175570291474</c:v>
                </c:pt>
                <c:pt idx="1572" formatCode="_(&quot;$&quot;* #,##0_);_(&quot;$&quot;* \(#,##0\);_(&quot;$&quot;* &quot;-&quot;??_);_(@_)">
                  <c:v>134.26357427433558</c:v>
                </c:pt>
                <c:pt idx="1573" formatCode="_(&quot;$&quot;* #,##0_);_(&quot;$&quot;* \(#,##0\);_(&quot;$&quot;* &quot;-&quot;??_);_(@_)">
                  <c:v>136.19448446073886</c:v>
                </c:pt>
                <c:pt idx="1574" formatCode="_(&quot;$&quot;* #,##0_);_(&quot;$&quot;* \(#,##0\);_(&quot;$&quot;* &quot;-&quot;??_);_(@_)">
                  <c:v>136.19448446073886</c:v>
                </c:pt>
                <c:pt idx="1575" formatCode="_(&quot;$&quot;* #,##0_);_(&quot;$&quot;* \(#,##0\);_(&quot;$&quot;* &quot;-&quot;??_);_(@_)">
                  <c:v>89.050837881499248</c:v>
                </c:pt>
                <c:pt idx="1576" formatCode="_(&quot;$&quot;* #,##0_);_(&quot;$&quot;* \(#,##0\);_(&quot;$&quot;* &quot;-&quot;??_);_(@_)">
                  <c:v>1.614629304369547</c:v>
                </c:pt>
                <c:pt idx="1577" formatCode="_(&quot;$&quot;* #,##0_);_(&quot;$&quot;* \(#,##0\);_(&quot;$&quot;* &quot;-&quot;??_);_(@_)">
                  <c:v>106.41598653943059</c:v>
                </c:pt>
                <c:pt idx="1578" formatCode="_(&quot;$&quot;* #,##0_);_(&quot;$&quot;* \(#,##0\);_(&quot;$&quot;* &quot;-&quot;??_);_(@_)">
                  <c:v>136.19448446073886</c:v>
                </c:pt>
                <c:pt idx="1579" formatCode="_(&quot;$&quot;* #,##0_);_(&quot;$&quot;* \(#,##0\);_(&quot;$&quot;* &quot;-&quot;??_);_(@_)">
                  <c:v>101.25857528281509</c:v>
                </c:pt>
                <c:pt idx="1580" formatCode="_(&quot;$&quot;* #,##0_);_(&quot;$&quot;* \(#,##0\);_(&quot;$&quot;* &quot;-&quot;??_);_(@_)">
                  <c:v>136.19448446073886</c:v>
                </c:pt>
                <c:pt idx="1581" formatCode="_(&quot;$&quot;* #,##0_);_(&quot;$&quot;* \(#,##0\);_(&quot;$&quot;* &quot;-&quot;??_);_(@_)">
                  <c:v>136.19448446073886</c:v>
                </c:pt>
                <c:pt idx="1582" formatCode="_(&quot;$&quot;* #,##0_);_(&quot;$&quot;* \(#,##0\);_(&quot;$&quot;* &quot;-&quot;??_);_(@_)">
                  <c:v>71.48916562470508</c:v>
                </c:pt>
                <c:pt idx="1583" formatCode="_(&quot;$&quot;* #,##0_);_(&quot;$&quot;* \(#,##0\);_(&quot;$&quot;* &quot;-&quot;??_);_(@_)">
                  <c:v>90.111758259414316</c:v>
                </c:pt>
                <c:pt idx="1584" formatCode="_(&quot;$&quot;* #,##0_);_(&quot;$&quot;* \(#,##0\);_(&quot;$&quot;* &quot;-&quot;??_);_(@_)">
                  <c:v>123.40568993724186</c:v>
                </c:pt>
                <c:pt idx="1585" formatCode="_(&quot;$&quot;* #,##0_);_(&quot;$&quot;* \(#,##0\);_(&quot;$&quot;* &quot;-&quot;??_);_(@_)">
                  <c:v>136.19448446073886</c:v>
                </c:pt>
                <c:pt idx="1586" formatCode="_(&quot;$&quot;* #,##0_);_(&quot;$&quot;* \(#,##0\);_(&quot;$&quot;* &quot;-&quot;??_);_(@_)">
                  <c:v>85.485171187460509</c:v>
                </c:pt>
                <c:pt idx="1587" formatCode="_(&quot;$&quot;* #,##0_);_(&quot;$&quot;* \(#,##0\);_(&quot;$&quot;* &quot;-&quot;??_);_(@_)">
                  <c:v>112.34424909461397</c:v>
                </c:pt>
                <c:pt idx="1588" formatCode="_(&quot;$&quot;* #,##0_);_(&quot;$&quot;* \(#,##0\);_(&quot;$&quot;* &quot;-&quot;??_);_(@_)">
                  <c:v>23.997281376926285</c:v>
                </c:pt>
                <c:pt idx="1589" formatCode="_(&quot;$&quot;* #,##0_);_(&quot;$&quot;* \(#,##0\);_(&quot;$&quot;* &quot;-&quot;??_);_(@_)">
                  <c:v>136.19448446073886</c:v>
                </c:pt>
                <c:pt idx="1590" formatCode="_(&quot;$&quot;* #,##0_);_(&quot;$&quot;* \(#,##0\);_(&quot;$&quot;* &quot;-&quot;??_);_(@_)">
                  <c:v>136.19448446073886</c:v>
                </c:pt>
                <c:pt idx="1591" formatCode="_(&quot;$&quot;* #,##0_);_(&quot;$&quot;* \(#,##0\);_(&quot;$&quot;* &quot;-&quot;??_);_(@_)">
                  <c:v>136.19448446073886</c:v>
                </c:pt>
                <c:pt idx="1592" formatCode="_(&quot;$&quot;* #,##0_);_(&quot;$&quot;* \(#,##0\);_(&quot;$&quot;* &quot;-&quot;??_);_(@_)">
                  <c:v>135.75670130278397</c:v>
                </c:pt>
                <c:pt idx="1593" formatCode="_(&quot;$&quot;* #,##0_);_(&quot;$&quot;* \(#,##0\);_(&quot;$&quot;* &quot;-&quot;??_);_(@_)">
                  <c:v>0</c:v>
                </c:pt>
                <c:pt idx="1594" formatCode="_(&quot;$&quot;* #,##0_);_(&quot;$&quot;* \(#,##0\);_(&quot;$&quot;* &quot;-&quot;??_);_(@_)">
                  <c:v>136.19448446073886</c:v>
                </c:pt>
                <c:pt idx="1595" formatCode="_(&quot;$&quot;* #,##0_);_(&quot;$&quot;* \(#,##0\);_(&quot;$&quot;* &quot;-&quot;??_);_(@_)">
                  <c:v>84.523946242022475</c:v>
                </c:pt>
                <c:pt idx="1596" formatCode="_(&quot;$&quot;* #,##0_);_(&quot;$&quot;* \(#,##0\);_(&quot;$&quot;* &quot;-&quot;??_);_(@_)">
                  <c:v>113.35273693899676</c:v>
                </c:pt>
                <c:pt idx="1597" formatCode="_(&quot;$&quot;* #,##0_);_(&quot;$&quot;* \(#,##0\);_(&quot;$&quot;* &quot;-&quot;??_);_(@_)">
                  <c:v>116.51344831724005</c:v>
                </c:pt>
                <c:pt idx="1598" formatCode="_(&quot;$&quot;* #,##0_);_(&quot;$&quot;* \(#,##0\);_(&quot;$&quot;* &quot;-&quot;??_);_(@_)">
                  <c:v>82.894835351957326</c:v>
                </c:pt>
                <c:pt idx="1599" formatCode="_(&quot;$&quot;* #,##0_);_(&quot;$&quot;* \(#,##0\);_(&quot;$&quot;* &quot;-&quot;??_);_(@_)">
                  <c:v>136.19448446073886</c:v>
                </c:pt>
                <c:pt idx="1600" formatCode="_(&quot;$&quot;* #,##0_);_(&quot;$&quot;* \(#,##0\);_(&quot;$&quot;* &quot;-&quot;??_);_(@_)">
                  <c:v>136.19448446073886</c:v>
                </c:pt>
                <c:pt idx="1601" formatCode="_(&quot;$&quot;* #,##0_);_(&quot;$&quot;* \(#,##0\);_(&quot;$&quot;* &quot;-&quot;??_);_(@_)">
                  <c:v>112.43395734870325</c:v>
                </c:pt>
                <c:pt idx="1602" formatCode="_(&quot;$&quot;* #,##0_);_(&quot;$&quot;* \(#,##0\);_(&quot;$&quot;* &quot;-&quot;??_);_(@_)">
                  <c:v>136.19448446073886</c:v>
                </c:pt>
                <c:pt idx="1603" formatCode="_(&quot;$&quot;* #,##0_);_(&quot;$&quot;* \(#,##0\);_(&quot;$&quot;* &quot;-&quot;??_);_(@_)">
                  <c:v>88.378421558175674</c:v>
                </c:pt>
                <c:pt idx="1604" formatCode="_(&quot;$&quot;* #,##0_);_(&quot;$&quot;* \(#,##0\);_(&quot;$&quot;* &quot;-&quot;??_);_(@_)">
                  <c:v>91.77147391506854</c:v>
                </c:pt>
                <c:pt idx="1605" formatCode="_(&quot;$&quot;* #,##0_);_(&quot;$&quot;* \(#,##0\);_(&quot;$&quot;* &quot;-&quot;??_);_(@_)">
                  <c:v>66.671905920912025</c:v>
                </c:pt>
                <c:pt idx="1606" formatCode="_(&quot;$&quot;* #,##0_);_(&quot;$&quot;* \(#,##0\);_(&quot;$&quot;* &quot;-&quot;??_);_(@_)">
                  <c:v>136.19448446073886</c:v>
                </c:pt>
                <c:pt idx="1607" formatCode="_(&quot;$&quot;* #,##0_);_(&quot;$&quot;* \(#,##0\);_(&quot;$&quot;* &quot;-&quot;??_);_(@_)">
                  <c:v>136.19448446073886</c:v>
                </c:pt>
                <c:pt idx="1608" formatCode="_(&quot;$&quot;* #,##0_);_(&quot;$&quot;* \(#,##0\);_(&quot;$&quot;* &quot;-&quot;??_);_(@_)">
                  <c:v>136.19448446073886</c:v>
                </c:pt>
                <c:pt idx="1609" formatCode="_(&quot;$&quot;* #,##0_);_(&quot;$&quot;* \(#,##0\);_(&quot;$&quot;* &quot;-&quot;??_);_(@_)">
                  <c:v>136.19448446073886</c:v>
                </c:pt>
                <c:pt idx="1610" formatCode="_(&quot;$&quot;* #,##0_);_(&quot;$&quot;* \(#,##0\);_(&quot;$&quot;* &quot;-&quot;??_);_(@_)">
                  <c:v>136.19448446073886</c:v>
                </c:pt>
                <c:pt idx="1611" formatCode="_(&quot;$&quot;* #,##0_);_(&quot;$&quot;* \(#,##0\);_(&quot;$&quot;* &quot;-&quot;??_);_(@_)">
                  <c:v>18.003225006172396</c:v>
                </c:pt>
                <c:pt idx="1612" formatCode="_(&quot;$&quot;* #,##0_);_(&quot;$&quot;* \(#,##0\);_(&quot;$&quot;* &quot;-&quot;??_);_(@_)">
                  <c:v>63.690407057096046</c:v>
                </c:pt>
                <c:pt idx="1613" formatCode="_(&quot;$&quot;* #,##0_);_(&quot;$&quot;* \(#,##0\);_(&quot;$&quot;* &quot;-&quot;??_);_(@_)">
                  <c:v>10.740534096924771</c:v>
                </c:pt>
                <c:pt idx="1614" formatCode="_(&quot;$&quot;* #,##0_);_(&quot;$&quot;* \(#,##0\);_(&quot;$&quot;* &quot;-&quot;??_);_(@_)">
                  <c:v>89.011262263183639</c:v>
                </c:pt>
                <c:pt idx="1615" formatCode="_(&quot;$&quot;* #,##0_);_(&quot;$&quot;* \(#,##0\);_(&quot;$&quot;* &quot;-&quot;??_);_(@_)">
                  <c:v>136.19448446073886</c:v>
                </c:pt>
                <c:pt idx="1616" formatCode="_(&quot;$&quot;* #,##0_);_(&quot;$&quot;* \(#,##0\);_(&quot;$&quot;* &quot;-&quot;??_);_(@_)">
                  <c:v>0</c:v>
                </c:pt>
                <c:pt idx="1617" formatCode="_(&quot;$&quot;* #,##0_);_(&quot;$&quot;* \(#,##0\);_(&quot;$&quot;* &quot;-&quot;??_);_(@_)">
                  <c:v>136.19448446073886</c:v>
                </c:pt>
                <c:pt idx="1618" formatCode="_(&quot;$&quot;* #,##0_);_(&quot;$&quot;* \(#,##0\);_(&quot;$&quot;* &quot;-&quot;??_);_(@_)">
                  <c:v>136.19448446073886</c:v>
                </c:pt>
                <c:pt idx="1619" formatCode="_(&quot;$&quot;* #,##0_);_(&quot;$&quot;* \(#,##0\);_(&quot;$&quot;* &quot;-&quot;??_);_(@_)">
                  <c:v>136.19448446073886</c:v>
                </c:pt>
                <c:pt idx="1620" formatCode="_(&quot;$&quot;* #,##0_);_(&quot;$&quot;* \(#,##0\);_(&quot;$&quot;* &quot;-&quot;??_);_(@_)">
                  <c:v>115.55365926242783</c:v>
                </c:pt>
                <c:pt idx="1621" formatCode="_(&quot;$&quot;* #,##0_);_(&quot;$&quot;* \(#,##0\);_(&quot;$&quot;* &quot;-&quot;??_);_(@_)">
                  <c:v>90.774881966811961</c:v>
                </c:pt>
                <c:pt idx="1622" formatCode="_(&quot;$&quot;* #,##0_);_(&quot;$&quot;* \(#,##0\);_(&quot;$&quot;* &quot;-&quot;??_);_(@_)">
                  <c:v>136.19448446073886</c:v>
                </c:pt>
                <c:pt idx="1623" formatCode="_(&quot;$&quot;* #,##0_);_(&quot;$&quot;* \(#,##0\);_(&quot;$&quot;* &quot;-&quot;??_);_(@_)">
                  <c:v>136.19448446073886</c:v>
                </c:pt>
                <c:pt idx="1624" formatCode="_(&quot;$&quot;* #,##0_);_(&quot;$&quot;* \(#,##0\);_(&quot;$&quot;* &quot;-&quot;??_);_(@_)">
                  <c:v>126.10868070507145</c:v>
                </c:pt>
                <c:pt idx="1625" formatCode="_(&quot;$&quot;* #,##0_);_(&quot;$&quot;* \(#,##0\);_(&quot;$&quot;* &quot;-&quot;??_);_(@_)">
                  <c:v>31.076048718272826</c:v>
                </c:pt>
                <c:pt idx="1626" formatCode="_(&quot;$&quot;* #,##0_);_(&quot;$&quot;* \(#,##0\);_(&quot;$&quot;* &quot;-&quot;??_);_(@_)">
                  <c:v>136.19448446073886</c:v>
                </c:pt>
                <c:pt idx="1627" formatCode="_(&quot;$&quot;* #,##0_);_(&quot;$&quot;* \(#,##0\);_(&quot;$&quot;* &quot;-&quot;??_);_(@_)">
                  <c:v>100.14627753403384</c:v>
                </c:pt>
                <c:pt idx="1628" formatCode="_(&quot;$&quot;* #,##0_);_(&quot;$&quot;* \(#,##0\);_(&quot;$&quot;* &quot;-&quot;??_);_(@_)">
                  <c:v>131.46985204169641</c:v>
                </c:pt>
                <c:pt idx="1629" formatCode="_(&quot;$&quot;* #,##0_);_(&quot;$&quot;* \(#,##0\);_(&quot;$&quot;* &quot;-&quot;??_);_(@_)">
                  <c:v>121.71778406979436</c:v>
                </c:pt>
                <c:pt idx="1630" formatCode="_(&quot;$&quot;* #,##0_);_(&quot;$&quot;* \(#,##0\);_(&quot;$&quot;* &quot;-&quot;??_);_(@_)">
                  <c:v>27.025874330741793</c:v>
                </c:pt>
                <c:pt idx="1631" formatCode="_(&quot;$&quot;* #,##0_);_(&quot;$&quot;* \(#,##0\);_(&quot;$&quot;* &quot;-&quot;??_);_(@_)">
                  <c:v>136.19448446073886</c:v>
                </c:pt>
                <c:pt idx="1632" formatCode="_(&quot;$&quot;* #,##0_);_(&quot;$&quot;* \(#,##0\);_(&quot;$&quot;* &quot;-&quot;??_);_(@_)">
                  <c:v>136.19448446073886</c:v>
                </c:pt>
                <c:pt idx="1633" formatCode="_(&quot;$&quot;* #,##0_);_(&quot;$&quot;* \(#,##0\);_(&quot;$&quot;* &quot;-&quot;??_);_(@_)">
                  <c:v>90.825974952527176</c:v>
                </c:pt>
                <c:pt idx="1634" formatCode="_(&quot;$&quot;* #,##0_);_(&quot;$&quot;* \(#,##0\);_(&quot;$&quot;* &quot;-&quot;??_);_(@_)">
                  <c:v>136.19448446073886</c:v>
                </c:pt>
                <c:pt idx="1635" formatCode="_(&quot;$&quot;* #,##0_);_(&quot;$&quot;* \(#,##0\);_(&quot;$&quot;* &quot;-&quot;??_);_(@_)">
                  <c:v>136.19448446073886</c:v>
                </c:pt>
                <c:pt idx="1636" formatCode="_(&quot;$&quot;* #,##0_);_(&quot;$&quot;* \(#,##0\);_(&quot;$&quot;* &quot;-&quot;??_);_(@_)">
                  <c:v>136.19448446073886</c:v>
                </c:pt>
                <c:pt idx="1637" formatCode="_(&quot;$&quot;* #,##0_);_(&quot;$&quot;* \(#,##0\);_(&quot;$&quot;* &quot;-&quot;??_);_(@_)">
                  <c:v>40.439748074577814</c:v>
                </c:pt>
                <c:pt idx="1638" formatCode="_(&quot;$&quot;* #,##0_);_(&quot;$&quot;* \(#,##0\);_(&quot;$&quot;* &quot;-&quot;??_);_(@_)">
                  <c:v>136.19448446073886</c:v>
                </c:pt>
                <c:pt idx="1639" formatCode="_(&quot;$&quot;* #,##0_);_(&quot;$&quot;* \(#,##0\);_(&quot;$&quot;* &quot;-&quot;??_);_(@_)">
                  <c:v>136.19448446073886</c:v>
                </c:pt>
                <c:pt idx="1640" formatCode="_(&quot;$&quot;* #,##0_);_(&quot;$&quot;* \(#,##0\);_(&quot;$&quot;* &quot;-&quot;??_);_(@_)">
                  <c:v>30.438705076177762</c:v>
                </c:pt>
                <c:pt idx="1641" formatCode="_(&quot;$&quot;* #,##0_);_(&quot;$&quot;* \(#,##0\);_(&quot;$&quot;* &quot;-&quot;??_);_(@_)">
                  <c:v>136.19448446073886</c:v>
                </c:pt>
                <c:pt idx="1642" formatCode="_(&quot;$&quot;* #,##0_);_(&quot;$&quot;* \(#,##0\);_(&quot;$&quot;* &quot;-&quot;??_);_(@_)">
                  <c:v>136.19448446073886</c:v>
                </c:pt>
                <c:pt idx="1643" formatCode="_(&quot;$&quot;* #,##0_);_(&quot;$&quot;* \(#,##0\);_(&quot;$&quot;* &quot;-&quot;??_);_(@_)">
                  <c:v>136.19448446073886</c:v>
                </c:pt>
                <c:pt idx="1644" formatCode="_(&quot;$&quot;* #,##0_);_(&quot;$&quot;* \(#,##0\);_(&quot;$&quot;* &quot;-&quot;??_);_(@_)">
                  <c:v>136.19448446073886</c:v>
                </c:pt>
                <c:pt idx="1645" formatCode="_(&quot;$&quot;* #,##0_);_(&quot;$&quot;* \(#,##0\);_(&quot;$&quot;* &quot;-&quot;??_);_(@_)">
                  <c:v>85.189847318038261</c:v>
                </c:pt>
                <c:pt idx="1646" formatCode="_(&quot;$&quot;* #,##0_);_(&quot;$&quot;* \(#,##0\);_(&quot;$&quot;* &quot;-&quot;??_);_(@_)">
                  <c:v>37.795060550502285</c:v>
                </c:pt>
                <c:pt idx="1647" formatCode="_(&quot;$&quot;* #,##0_);_(&quot;$&quot;* \(#,##0\);_(&quot;$&quot;* &quot;-&quot;??_);_(@_)">
                  <c:v>136.19448446073886</c:v>
                </c:pt>
                <c:pt idx="1648" formatCode="_(&quot;$&quot;* #,##0_);_(&quot;$&quot;* \(#,##0\);_(&quot;$&quot;* &quot;-&quot;??_);_(@_)">
                  <c:v>136.19448446073886</c:v>
                </c:pt>
                <c:pt idx="1649" formatCode="_(&quot;$&quot;* #,##0_);_(&quot;$&quot;* \(#,##0\);_(&quot;$&quot;* &quot;-&quot;??_);_(@_)">
                  <c:v>136.19448446073886</c:v>
                </c:pt>
                <c:pt idx="1650" formatCode="_(&quot;$&quot;* #,##0_);_(&quot;$&quot;* \(#,##0\);_(&quot;$&quot;* &quot;-&quot;??_);_(@_)">
                  <c:v>0</c:v>
                </c:pt>
                <c:pt idx="1651" formatCode="_(&quot;$&quot;* #,##0_);_(&quot;$&quot;* \(#,##0\);_(&quot;$&quot;* &quot;-&quot;??_);_(@_)">
                  <c:v>23.94843407849611</c:v>
                </c:pt>
                <c:pt idx="1652" formatCode="_(&quot;$&quot;* #,##0_);_(&quot;$&quot;* \(#,##0\);_(&quot;$&quot;* &quot;-&quot;??_);_(@_)">
                  <c:v>28.163927649005988</c:v>
                </c:pt>
                <c:pt idx="1653" formatCode="_(&quot;$&quot;* #,##0_);_(&quot;$&quot;* \(#,##0\);_(&quot;$&quot;* &quot;-&quot;??_);_(@_)">
                  <c:v>121.65017894561493</c:v>
                </c:pt>
                <c:pt idx="1654" formatCode="_(&quot;$&quot;* #,##0_);_(&quot;$&quot;* \(#,##0\);_(&quot;$&quot;* &quot;-&quot;??_);_(@_)">
                  <c:v>28.849840339519726</c:v>
                </c:pt>
                <c:pt idx="1655" formatCode="_(&quot;$&quot;* #,##0_);_(&quot;$&quot;* \(#,##0\);_(&quot;$&quot;* &quot;-&quot;??_);_(@_)">
                  <c:v>30.321499587240453</c:v>
                </c:pt>
                <c:pt idx="1656" formatCode="_(&quot;$&quot;* #,##0_);_(&quot;$&quot;* \(#,##0\);_(&quot;$&quot;* &quot;-&quot;??_);_(@_)">
                  <c:v>51.804866435708959</c:v>
                </c:pt>
                <c:pt idx="1657" formatCode="_(&quot;$&quot;* #,##0_);_(&quot;$&quot;* \(#,##0\);_(&quot;$&quot;* &quot;-&quot;??_);_(@_)">
                  <c:v>136.19448446073886</c:v>
                </c:pt>
                <c:pt idx="1658" formatCode="_(&quot;$&quot;* #,##0_);_(&quot;$&quot;* \(#,##0\);_(&quot;$&quot;* &quot;-&quot;??_);_(@_)">
                  <c:v>132.9783136090802</c:v>
                </c:pt>
                <c:pt idx="1659" formatCode="_(&quot;$&quot;* #,##0_);_(&quot;$&quot;* \(#,##0\);_(&quot;$&quot;* &quot;-&quot;??_);_(@_)">
                  <c:v>92.829317720396148</c:v>
                </c:pt>
                <c:pt idx="1660" formatCode="_(&quot;$&quot;* #,##0_);_(&quot;$&quot;* \(#,##0\);_(&quot;$&quot;* &quot;-&quot;??_);_(@_)">
                  <c:v>130.87541723964662</c:v>
                </c:pt>
                <c:pt idx="1661" formatCode="_(&quot;$&quot;* #,##0_);_(&quot;$&quot;* \(#,##0\);_(&quot;$&quot;* &quot;-&quot;??_);_(@_)">
                  <c:v>95.724203380031241</c:v>
                </c:pt>
                <c:pt idx="1662" formatCode="_(&quot;$&quot;* #,##0_);_(&quot;$&quot;* \(#,##0\);_(&quot;$&quot;* &quot;-&quot;??_);_(@_)">
                  <c:v>67.218734732995614</c:v>
                </c:pt>
                <c:pt idx="1663" formatCode="_(&quot;$&quot;* #,##0_);_(&quot;$&quot;* \(#,##0\);_(&quot;$&quot;* &quot;-&quot;??_);_(@_)">
                  <c:v>19.980797335761803</c:v>
                </c:pt>
                <c:pt idx="1664" formatCode="_(&quot;$&quot;* #,##0_);_(&quot;$&quot;* \(#,##0\);_(&quot;$&quot;* &quot;-&quot;??_);_(@_)">
                  <c:v>58.938642192821781</c:v>
                </c:pt>
                <c:pt idx="1665" formatCode="_(&quot;$&quot;* #,##0_);_(&quot;$&quot;* \(#,##0\);_(&quot;$&quot;* &quot;-&quot;??_);_(@_)">
                  <c:v>93.539335749232535</c:v>
                </c:pt>
                <c:pt idx="1666" formatCode="_(&quot;$&quot;* #,##0_);_(&quot;$&quot;* \(#,##0\);_(&quot;$&quot;* &quot;-&quot;??_);_(@_)">
                  <c:v>60.702215149565042</c:v>
                </c:pt>
                <c:pt idx="1667" formatCode="_(&quot;$&quot;* #,##0_);_(&quot;$&quot;* \(#,##0\);_(&quot;$&quot;* &quot;-&quot;??_);_(@_)">
                  <c:v>136.19448446073886</c:v>
                </c:pt>
                <c:pt idx="1668" formatCode="_(&quot;$&quot;* #,##0_);_(&quot;$&quot;* \(#,##0\);_(&quot;$&quot;* &quot;-&quot;??_);_(@_)">
                  <c:v>136.19448446073886</c:v>
                </c:pt>
                <c:pt idx="1669" formatCode="_(&quot;$&quot;* #,##0_);_(&quot;$&quot;* \(#,##0\);_(&quot;$&quot;* &quot;-&quot;??_);_(@_)">
                  <c:v>41.081253326238908</c:v>
                </c:pt>
                <c:pt idx="1670" formatCode="_(&quot;$&quot;* #,##0_);_(&quot;$&quot;* \(#,##0\);_(&quot;$&quot;* &quot;-&quot;??_);_(@_)">
                  <c:v>136.19448446073886</c:v>
                </c:pt>
                <c:pt idx="1671" formatCode="_(&quot;$&quot;* #,##0_);_(&quot;$&quot;* \(#,##0\);_(&quot;$&quot;* &quot;-&quot;??_);_(@_)">
                  <c:v>70.890985575384747</c:v>
                </c:pt>
                <c:pt idx="1672" formatCode="_(&quot;$&quot;* #,##0_);_(&quot;$&quot;* \(#,##0\);_(&quot;$&quot;* &quot;-&quot;??_);_(@_)">
                  <c:v>136.19448446073886</c:v>
                </c:pt>
                <c:pt idx="1673" formatCode="_(&quot;$&quot;* #,##0_);_(&quot;$&quot;* \(#,##0\);_(&quot;$&quot;* &quot;-&quot;??_);_(@_)">
                  <c:v>80.787455050055655</c:v>
                </c:pt>
                <c:pt idx="1674" formatCode="_(&quot;$&quot;* #,##0_);_(&quot;$&quot;* \(#,##0\);_(&quot;$&quot;* &quot;-&quot;??_);_(@_)">
                  <c:v>65.985286058027313</c:v>
                </c:pt>
                <c:pt idx="1675" formatCode="_(&quot;$&quot;* #,##0_);_(&quot;$&quot;* \(#,##0\);_(&quot;$&quot;* &quot;-&quot;??_);_(@_)">
                  <c:v>136.19448446073886</c:v>
                </c:pt>
                <c:pt idx="1676" formatCode="_(&quot;$&quot;* #,##0_);_(&quot;$&quot;* \(#,##0\);_(&quot;$&quot;* &quot;-&quot;??_);_(@_)">
                  <c:v>136.19448446073886</c:v>
                </c:pt>
                <c:pt idx="1677" formatCode="_(&quot;$&quot;* #,##0_);_(&quot;$&quot;* \(#,##0\);_(&quot;$&quot;* &quot;-&quot;??_);_(@_)">
                  <c:v>64.350668129010415</c:v>
                </c:pt>
                <c:pt idx="1678" formatCode="_(&quot;$&quot;* #,##0_);_(&quot;$&quot;* \(#,##0\);_(&quot;$&quot;* &quot;-&quot;??_);_(@_)">
                  <c:v>136.19448446073886</c:v>
                </c:pt>
                <c:pt idx="1679" formatCode="_(&quot;$&quot;* #,##0_);_(&quot;$&quot;* \(#,##0\);_(&quot;$&quot;* &quot;-&quot;??_);_(@_)">
                  <c:v>15.416272755683705</c:v>
                </c:pt>
                <c:pt idx="1680" formatCode="_(&quot;$&quot;* #,##0_);_(&quot;$&quot;* \(#,##0\);_(&quot;$&quot;* &quot;-&quot;??_);_(@_)">
                  <c:v>98.442026207444741</c:v>
                </c:pt>
                <c:pt idx="1681" formatCode="_(&quot;$&quot;* #,##0_);_(&quot;$&quot;* \(#,##0\);_(&quot;$&quot;* &quot;-&quot;??_);_(@_)">
                  <c:v>54.011345720169885</c:v>
                </c:pt>
                <c:pt idx="1682" formatCode="_(&quot;$&quot;* #,##0_);_(&quot;$&quot;* \(#,##0\);_(&quot;$&quot;* &quot;-&quot;??_);_(@_)">
                  <c:v>128.76870482559059</c:v>
                </c:pt>
                <c:pt idx="1683" formatCode="_(&quot;$&quot;* #,##0_);_(&quot;$&quot;* \(#,##0\);_(&quot;$&quot;* &quot;-&quot;??_);_(@_)">
                  <c:v>102.53962595459043</c:v>
                </c:pt>
                <c:pt idx="1684" formatCode="_(&quot;$&quot;* #,##0_);_(&quot;$&quot;* \(#,##0\);_(&quot;$&quot;* &quot;-&quot;??_);_(@_)">
                  <c:v>19.019478550688287</c:v>
                </c:pt>
                <c:pt idx="1685" formatCode="_(&quot;$&quot;* #,##0_);_(&quot;$&quot;* \(#,##0\);_(&quot;$&quot;* &quot;-&quot;??_);_(@_)">
                  <c:v>105.79032929228903</c:v>
                </c:pt>
                <c:pt idx="1686" formatCode="_(&quot;$&quot;* #,##0_);_(&quot;$&quot;* \(#,##0\);_(&quot;$&quot;* &quot;-&quot;??_);_(@_)">
                  <c:v>6.2377130833469474</c:v>
                </c:pt>
                <c:pt idx="1687" formatCode="_(&quot;$&quot;* #,##0_);_(&quot;$&quot;* \(#,##0\);_(&quot;$&quot;* &quot;-&quot;??_);_(@_)">
                  <c:v>0</c:v>
                </c:pt>
                <c:pt idx="1688" formatCode="_(&quot;$&quot;* #,##0_);_(&quot;$&quot;* \(#,##0\);_(&quot;$&quot;* &quot;-&quot;??_);_(@_)">
                  <c:v>136.19448446073886</c:v>
                </c:pt>
                <c:pt idx="1689" formatCode="_(&quot;$&quot;* #,##0_);_(&quot;$&quot;* \(#,##0\);_(&quot;$&quot;* &quot;-&quot;??_);_(@_)">
                  <c:v>136.19448446073886</c:v>
                </c:pt>
                <c:pt idx="1690" formatCode="_(&quot;$&quot;* #,##0_);_(&quot;$&quot;* \(#,##0\);_(&quot;$&quot;* &quot;-&quot;??_);_(@_)">
                  <c:v>87.808195776508597</c:v>
                </c:pt>
                <c:pt idx="1691" formatCode="_(&quot;$&quot;* #,##0_);_(&quot;$&quot;* \(#,##0\);_(&quot;$&quot;* &quot;-&quot;??_);_(@_)">
                  <c:v>65.115521983549229</c:v>
                </c:pt>
                <c:pt idx="1692" formatCode="_(&quot;$&quot;* #,##0_);_(&quot;$&quot;* \(#,##0\);_(&quot;$&quot;* &quot;-&quot;??_);_(@_)">
                  <c:v>136.19448446073886</c:v>
                </c:pt>
                <c:pt idx="1693" formatCode="_(&quot;$&quot;* #,##0_);_(&quot;$&quot;* \(#,##0\);_(&quot;$&quot;* &quot;-&quot;??_);_(@_)">
                  <c:v>75.484855453544341</c:v>
                </c:pt>
                <c:pt idx="1694" formatCode="_(&quot;$&quot;* #,##0_);_(&quot;$&quot;* \(#,##0\);_(&quot;$&quot;* &quot;-&quot;??_);_(@_)">
                  <c:v>40.742284453363247</c:v>
                </c:pt>
                <c:pt idx="1695" formatCode="_(&quot;$&quot;* #,##0_);_(&quot;$&quot;* \(#,##0\);_(&quot;$&quot;* &quot;-&quot;??_);_(@_)">
                  <c:v>119.68800991983318</c:v>
                </c:pt>
                <c:pt idx="1696" formatCode="_(&quot;$&quot;* #,##0_);_(&quot;$&quot;* \(#,##0\);_(&quot;$&quot;* &quot;-&quot;??_);_(@_)">
                  <c:v>68.808115609154868</c:v>
                </c:pt>
                <c:pt idx="1697" formatCode="_(&quot;$&quot;* #,##0_);_(&quot;$&quot;* \(#,##0\);_(&quot;$&quot;* &quot;-&quot;??_);_(@_)">
                  <c:v>76.666350860447309</c:v>
                </c:pt>
                <c:pt idx="1698" formatCode="_(&quot;$&quot;* #,##0_);_(&quot;$&quot;* \(#,##0\);_(&quot;$&quot;* &quot;-&quot;??_);_(@_)">
                  <c:v>136.19448446073886</c:v>
                </c:pt>
                <c:pt idx="1699" formatCode="_(&quot;$&quot;* #,##0_);_(&quot;$&quot;* \(#,##0\);_(&quot;$&quot;* &quot;-&quot;??_);_(@_)">
                  <c:v>96.169924171592953</c:v>
                </c:pt>
                <c:pt idx="1700" formatCode="_(&quot;$&quot;* #,##0_);_(&quot;$&quot;* \(#,##0\);_(&quot;$&quot;* &quot;-&quot;??_);_(@_)">
                  <c:v>101.60802450171295</c:v>
                </c:pt>
                <c:pt idx="1701" formatCode="_(&quot;$&quot;* #,##0_);_(&quot;$&quot;* \(#,##0\);_(&quot;$&quot;* &quot;-&quot;??_);_(@_)">
                  <c:v>47.296705732799552</c:v>
                </c:pt>
                <c:pt idx="1702" formatCode="_(&quot;$&quot;* #,##0_);_(&quot;$&quot;* \(#,##0\);_(&quot;$&quot;* &quot;-&quot;??_);_(@_)">
                  <c:v>136.19448446073886</c:v>
                </c:pt>
                <c:pt idx="1703" formatCode="_(&quot;$&quot;* #,##0_);_(&quot;$&quot;* \(#,##0\);_(&quot;$&quot;* &quot;-&quot;??_);_(@_)">
                  <c:v>136.19448446073886</c:v>
                </c:pt>
                <c:pt idx="1704" formatCode="_(&quot;$&quot;* #,##0_);_(&quot;$&quot;* \(#,##0\);_(&quot;$&quot;* &quot;-&quot;??_);_(@_)">
                  <c:v>50.275856222705308</c:v>
                </c:pt>
                <c:pt idx="1705" formatCode="_(&quot;$&quot;* #,##0_);_(&quot;$&quot;* \(#,##0\);_(&quot;$&quot;* &quot;-&quot;??_);_(@_)">
                  <c:v>136.19448446073886</c:v>
                </c:pt>
                <c:pt idx="1706" formatCode="_(&quot;$&quot;* #,##0_);_(&quot;$&quot;* \(#,##0\);_(&quot;$&quot;* &quot;-&quot;??_);_(@_)">
                  <c:v>133.74153242545404</c:v>
                </c:pt>
                <c:pt idx="1707" formatCode="_(&quot;$&quot;* #,##0_);_(&quot;$&quot;* \(#,##0\);_(&quot;$&quot;* &quot;-&quot;??_);_(@_)">
                  <c:v>49.961012606394071</c:v>
                </c:pt>
                <c:pt idx="1708" formatCode="_(&quot;$&quot;* #,##0_);_(&quot;$&quot;* \(#,##0\);_(&quot;$&quot;* &quot;-&quot;??_);_(@_)">
                  <c:v>136.19448446073886</c:v>
                </c:pt>
                <c:pt idx="1709" formatCode="_(&quot;$&quot;* #,##0_);_(&quot;$&quot;* \(#,##0\);_(&quot;$&quot;* &quot;-&quot;??_);_(@_)">
                  <c:v>136.19448446073886</c:v>
                </c:pt>
                <c:pt idx="1710" formatCode="_(&quot;$&quot;* #,##0_);_(&quot;$&quot;* \(#,##0\);_(&quot;$&quot;* &quot;-&quot;??_);_(@_)">
                  <c:v>45.675536034765528</c:v>
                </c:pt>
                <c:pt idx="1711" formatCode="_(&quot;$&quot;* #,##0_);_(&quot;$&quot;* \(#,##0\);_(&quot;$&quot;* &quot;-&quot;??_);_(@_)">
                  <c:v>0.62473352788669356</c:v>
                </c:pt>
                <c:pt idx="1712" formatCode="_(&quot;$&quot;* #,##0_);_(&quot;$&quot;* \(#,##0\);_(&quot;$&quot;* &quot;-&quot;??_);_(@_)">
                  <c:v>7.2181179549539918</c:v>
                </c:pt>
                <c:pt idx="1713" formatCode="_(&quot;$&quot;* #,##0_);_(&quot;$&quot;* \(#,##0\);_(&quot;$&quot;* &quot;-&quot;??_);_(@_)">
                  <c:v>136.19448446073886</c:v>
                </c:pt>
                <c:pt idx="1714" formatCode="_(&quot;$&quot;* #,##0_);_(&quot;$&quot;* \(#,##0\);_(&quot;$&quot;* &quot;-&quot;??_);_(@_)">
                  <c:v>136.19448446073886</c:v>
                </c:pt>
                <c:pt idx="1715" formatCode="_(&quot;$&quot;* #,##0_);_(&quot;$&quot;* \(#,##0\);_(&quot;$&quot;* &quot;-&quot;??_);_(@_)">
                  <c:v>136.19448446073886</c:v>
                </c:pt>
                <c:pt idx="1716" formatCode="_(&quot;$&quot;* #,##0_);_(&quot;$&quot;* \(#,##0\);_(&quot;$&quot;* &quot;-&quot;??_);_(@_)">
                  <c:v>50.432042014776378</c:v>
                </c:pt>
                <c:pt idx="1717" formatCode="_(&quot;$&quot;* #,##0_);_(&quot;$&quot;* \(#,##0\);_(&quot;$&quot;* &quot;-&quot;??_);_(@_)">
                  <c:v>136.19448446073886</c:v>
                </c:pt>
                <c:pt idx="1718" formatCode="_(&quot;$&quot;* #,##0_);_(&quot;$&quot;* \(#,##0\);_(&quot;$&quot;* &quot;-&quot;??_);_(@_)">
                  <c:v>19.366028602334431</c:v>
                </c:pt>
                <c:pt idx="1719" formatCode="_(&quot;$&quot;* #,##0_);_(&quot;$&quot;* \(#,##0\);_(&quot;$&quot;* &quot;-&quot;??_);_(@_)">
                  <c:v>76.7336787808118</c:v>
                </c:pt>
                <c:pt idx="1720" formatCode="_(&quot;$&quot;* #,##0_);_(&quot;$&quot;* \(#,##0\);_(&quot;$&quot;* &quot;-&quot;??_);_(@_)">
                  <c:v>12.201629054129986</c:v>
                </c:pt>
                <c:pt idx="1721" formatCode="_(&quot;$&quot;* #,##0_);_(&quot;$&quot;* \(#,##0\);_(&quot;$&quot;* &quot;-&quot;??_);_(@_)">
                  <c:v>55.479210639972983</c:v>
                </c:pt>
                <c:pt idx="1722" formatCode="_(&quot;$&quot;* #,##0_);_(&quot;$&quot;* \(#,##0\);_(&quot;$&quot;* &quot;-&quot;??_);_(@_)">
                  <c:v>12.604339256264455</c:v>
                </c:pt>
                <c:pt idx="1723" formatCode="_(&quot;$&quot;* #,##0_);_(&quot;$&quot;* \(#,##0\);_(&quot;$&quot;* &quot;-&quot;??_);_(@_)">
                  <c:v>136.19448446073886</c:v>
                </c:pt>
                <c:pt idx="1724" formatCode="_(&quot;$&quot;* #,##0_);_(&quot;$&quot;* \(#,##0\);_(&quot;$&quot;* &quot;-&quot;??_);_(@_)">
                  <c:v>120.36993156227597</c:v>
                </c:pt>
                <c:pt idx="1725" formatCode="_(&quot;$&quot;* #,##0_);_(&quot;$&quot;* \(#,##0\);_(&quot;$&quot;* &quot;-&quot;??_);_(@_)">
                  <c:v>136.19448446073886</c:v>
                </c:pt>
                <c:pt idx="1726" formatCode="_(&quot;$&quot;* #,##0_);_(&quot;$&quot;* \(#,##0\);_(&quot;$&quot;* &quot;-&quot;??_);_(@_)">
                  <c:v>136.19448446073886</c:v>
                </c:pt>
                <c:pt idx="1727" formatCode="_(&quot;$&quot;* #,##0_);_(&quot;$&quot;* \(#,##0\);_(&quot;$&quot;* &quot;-&quot;??_);_(@_)">
                  <c:v>136.19448446073886</c:v>
                </c:pt>
                <c:pt idx="1728" formatCode="_(&quot;$&quot;* #,##0_);_(&quot;$&quot;* \(#,##0\);_(&quot;$&quot;* &quot;-&quot;??_);_(@_)">
                  <c:v>31.923205929422345</c:v>
                </c:pt>
                <c:pt idx="1729" formatCode="_(&quot;$&quot;* #,##0_);_(&quot;$&quot;* \(#,##0\);_(&quot;$&quot;* &quot;-&quot;??_);_(@_)">
                  <c:v>118.48733821747545</c:v>
                </c:pt>
                <c:pt idx="1730" formatCode="_(&quot;$&quot;* #,##0_);_(&quot;$&quot;* \(#,##0\);_(&quot;$&quot;* &quot;-&quot;??_);_(@_)">
                  <c:v>136.19448446073886</c:v>
                </c:pt>
                <c:pt idx="1731" formatCode="_(&quot;$&quot;* #,##0_);_(&quot;$&quot;* \(#,##0\);_(&quot;$&quot;* &quot;-&quot;??_);_(@_)">
                  <c:v>48.692493954147416</c:v>
                </c:pt>
                <c:pt idx="1732" formatCode="_(&quot;$&quot;* #,##0_);_(&quot;$&quot;* \(#,##0\);_(&quot;$&quot;* &quot;-&quot;??_);_(@_)">
                  <c:v>136.19448446073886</c:v>
                </c:pt>
                <c:pt idx="1733" formatCode="_(&quot;$&quot;* #,##0_);_(&quot;$&quot;* \(#,##0\);_(&quot;$&quot;* &quot;-&quot;??_);_(@_)">
                  <c:v>51.42461358760238</c:v>
                </c:pt>
                <c:pt idx="1734" formatCode="_(&quot;$&quot;* #,##0_);_(&quot;$&quot;* \(#,##0\);_(&quot;$&quot;* &quot;-&quot;??_);_(@_)">
                  <c:v>136.19448446073886</c:v>
                </c:pt>
                <c:pt idx="1735" formatCode="_(&quot;$&quot;* #,##0_);_(&quot;$&quot;* \(#,##0\);_(&quot;$&quot;* &quot;-&quot;??_);_(@_)">
                  <c:v>53.466933818951432</c:v>
                </c:pt>
                <c:pt idx="1736" formatCode="_(&quot;$&quot;* #,##0_);_(&quot;$&quot;* \(#,##0\);_(&quot;$&quot;* &quot;-&quot;??_);_(@_)">
                  <c:v>1.4358008840948928</c:v>
                </c:pt>
                <c:pt idx="1737" formatCode="_(&quot;$&quot;* #,##0_);_(&quot;$&quot;* \(#,##0\);_(&quot;$&quot;* &quot;-&quot;??_);_(@_)">
                  <c:v>136.19448446073886</c:v>
                </c:pt>
                <c:pt idx="1738" formatCode="_(&quot;$&quot;* #,##0_);_(&quot;$&quot;* \(#,##0\);_(&quot;$&quot;* &quot;-&quot;??_);_(@_)">
                  <c:v>136.19448446073889</c:v>
                </c:pt>
                <c:pt idx="1739" formatCode="_(&quot;$&quot;* #,##0_);_(&quot;$&quot;* \(#,##0\);_(&quot;$&quot;* &quot;-&quot;??_);_(@_)">
                  <c:v>136.19448446073886</c:v>
                </c:pt>
                <c:pt idx="1740" formatCode="_(&quot;$&quot;* #,##0_);_(&quot;$&quot;* \(#,##0\);_(&quot;$&quot;* &quot;-&quot;??_);_(@_)">
                  <c:v>136.19448446073886</c:v>
                </c:pt>
                <c:pt idx="1741" formatCode="_(&quot;$&quot;* #,##0_);_(&quot;$&quot;* \(#,##0\);_(&quot;$&quot;* &quot;-&quot;??_);_(@_)">
                  <c:v>136.19448446073886</c:v>
                </c:pt>
                <c:pt idx="1742" formatCode="_(&quot;$&quot;* #,##0_);_(&quot;$&quot;* \(#,##0\);_(&quot;$&quot;* &quot;-&quot;??_);_(@_)">
                  <c:v>76.514894036630025</c:v>
                </c:pt>
                <c:pt idx="1743" formatCode="_(&quot;$&quot;* #,##0_);_(&quot;$&quot;* \(#,##0\);_(&quot;$&quot;* &quot;-&quot;??_);_(@_)">
                  <c:v>2.9467915084563789</c:v>
                </c:pt>
                <c:pt idx="1744" formatCode="_(&quot;$&quot;* #,##0_);_(&quot;$&quot;* \(#,##0\);_(&quot;$&quot;* &quot;-&quot;??_);_(@_)">
                  <c:v>136.19448446073886</c:v>
                </c:pt>
                <c:pt idx="1745" formatCode="_(&quot;$&quot;* #,##0_);_(&quot;$&quot;* \(#,##0\);_(&quot;$&quot;* &quot;-&quot;??_);_(@_)">
                  <c:v>105.63931962847974</c:v>
                </c:pt>
                <c:pt idx="1746" formatCode="_(&quot;$&quot;* #,##0_);_(&quot;$&quot;* \(#,##0\);_(&quot;$&quot;* &quot;-&quot;??_);_(@_)">
                  <c:v>125.23644906227776</c:v>
                </c:pt>
                <c:pt idx="1747" formatCode="_(&quot;$&quot;* #,##0_);_(&quot;$&quot;* \(#,##0\);_(&quot;$&quot;* &quot;-&quot;??_);_(@_)">
                  <c:v>25.928979068818336</c:v>
                </c:pt>
                <c:pt idx="1748" formatCode="_(&quot;$&quot;* #,##0_);_(&quot;$&quot;* \(#,##0\);_(&quot;$&quot;* &quot;-&quot;??_);_(@_)">
                  <c:v>91.557324704656224</c:v>
                </c:pt>
                <c:pt idx="1749" formatCode="_(&quot;$&quot;* #,##0_);_(&quot;$&quot;* \(#,##0\);_(&quot;$&quot;* &quot;-&quot;??_);_(@_)">
                  <c:v>61.96366057826279</c:v>
                </c:pt>
                <c:pt idx="1750" formatCode="_(&quot;$&quot;* #,##0_);_(&quot;$&quot;* \(#,##0\);_(&quot;$&quot;* &quot;-&quot;??_);_(@_)">
                  <c:v>136.19448446073886</c:v>
                </c:pt>
                <c:pt idx="1751" formatCode="_(&quot;$&quot;* #,##0_);_(&quot;$&quot;* \(#,##0\);_(&quot;$&quot;* &quot;-&quot;??_);_(@_)">
                  <c:v>69.819431572681864</c:v>
                </c:pt>
                <c:pt idx="1752" formatCode="_(&quot;$&quot;* #,##0_);_(&quot;$&quot;* \(#,##0\);_(&quot;$&quot;* &quot;-&quot;??_);_(@_)">
                  <c:v>136.19448446073886</c:v>
                </c:pt>
                <c:pt idx="1753" formatCode="_(&quot;$&quot;* #,##0_);_(&quot;$&quot;* \(#,##0\);_(&quot;$&quot;* &quot;-&quot;??_);_(@_)">
                  <c:v>136.19448446073886</c:v>
                </c:pt>
                <c:pt idx="1754" formatCode="_(&quot;$&quot;* #,##0_);_(&quot;$&quot;* \(#,##0\);_(&quot;$&quot;* &quot;-&quot;??_);_(@_)">
                  <c:v>136.19448446073886</c:v>
                </c:pt>
                <c:pt idx="1755" formatCode="_(&quot;$&quot;* #,##0_);_(&quot;$&quot;* \(#,##0\);_(&quot;$&quot;* &quot;-&quot;??_);_(@_)">
                  <c:v>92.228616037038208</c:v>
                </c:pt>
                <c:pt idx="1756" formatCode="_(&quot;$&quot;* #,##0_);_(&quot;$&quot;* \(#,##0\);_(&quot;$&quot;* &quot;-&quot;??_);_(@_)">
                  <c:v>30.6134592156398</c:v>
                </c:pt>
                <c:pt idx="1757" formatCode="_(&quot;$&quot;* #,##0_);_(&quot;$&quot;* \(#,##0\);_(&quot;$&quot;* &quot;-&quot;??_);_(@_)">
                  <c:v>135.01219122056213</c:v>
                </c:pt>
                <c:pt idx="1758" formatCode="_(&quot;$&quot;* #,##0_);_(&quot;$&quot;* \(#,##0\);_(&quot;$&quot;* &quot;-&quot;??_);_(@_)">
                  <c:v>57.121628589925045</c:v>
                </c:pt>
                <c:pt idx="1759" formatCode="_(&quot;$&quot;* #,##0_);_(&quot;$&quot;* \(#,##0\);_(&quot;$&quot;* &quot;-&quot;??_);_(@_)">
                  <c:v>37.145125913714828</c:v>
                </c:pt>
                <c:pt idx="1760" formatCode="_(&quot;$&quot;* #,##0_);_(&quot;$&quot;* \(#,##0\);_(&quot;$&quot;* &quot;-&quot;??_);_(@_)">
                  <c:v>136.19448446073886</c:v>
                </c:pt>
                <c:pt idx="1761" formatCode="_(&quot;$&quot;* #,##0_);_(&quot;$&quot;* \(#,##0\);_(&quot;$&quot;* &quot;-&quot;??_);_(@_)">
                  <c:v>0</c:v>
                </c:pt>
                <c:pt idx="1762" formatCode="_(&quot;$&quot;* #,##0_);_(&quot;$&quot;* \(#,##0\);_(&quot;$&quot;* &quot;-&quot;??_);_(@_)">
                  <c:v>132.42730420087844</c:v>
                </c:pt>
                <c:pt idx="1763" formatCode="_(&quot;$&quot;* #,##0_);_(&quot;$&quot;* \(#,##0\);_(&quot;$&quot;* &quot;-&quot;??_);_(@_)">
                  <c:v>136.19448446073886</c:v>
                </c:pt>
                <c:pt idx="1764" formatCode="_(&quot;$&quot;* #,##0_);_(&quot;$&quot;* \(#,##0\);_(&quot;$&quot;* &quot;-&quot;??_);_(@_)">
                  <c:v>136.19448446073886</c:v>
                </c:pt>
                <c:pt idx="1765" formatCode="_(&quot;$&quot;* #,##0_);_(&quot;$&quot;* \(#,##0\);_(&quot;$&quot;* &quot;-&quot;??_);_(@_)">
                  <c:v>50.950598246516066</c:v>
                </c:pt>
                <c:pt idx="1766" formatCode="_(&quot;$&quot;* #,##0_);_(&quot;$&quot;* \(#,##0\);_(&quot;$&quot;* &quot;-&quot;??_);_(@_)">
                  <c:v>52.222360883853703</c:v>
                </c:pt>
                <c:pt idx="1767" formatCode="_(&quot;$&quot;* #,##0_);_(&quot;$&quot;* \(#,##0\);_(&quot;$&quot;* &quot;-&quot;??_);_(@_)">
                  <c:v>136.19448446073886</c:v>
                </c:pt>
                <c:pt idx="1768" formatCode="_(&quot;$&quot;* #,##0_);_(&quot;$&quot;* \(#,##0\);_(&quot;$&quot;* &quot;-&quot;??_);_(@_)">
                  <c:v>21.307164211673019</c:v>
                </c:pt>
                <c:pt idx="1769" formatCode="_(&quot;$&quot;* #,##0_);_(&quot;$&quot;* \(#,##0\);_(&quot;$&quot;* &quot;-&quot;??_);_(@_)">
                  <c:v>113.0474575289772</c:v>
                </c:pt>
                <c:pt idx="1770" formatCode="_(&quot;$&quot;* #,##0_);_(&quot;$&quot;* \(#,##0\);_(&quot;$&quot;* &quot;-&quot;??_);_(@_)">
                  <c:v>35.807612022438207</c:v>
                </c:pt>
                <c:pt idx="1771" formatCode="_(&quot;$&quot;* #,##0_);_(&quot;$&quot;* \(#,##0\);_(&quot;$&quot;* &quot;-&quot;??_);_(@_)">
                  <c:v>136.19448446073886</c:v>
                </c:pt>
                <c:pt idx="1772" formatCode="_(&quot;$&quot;* #,##0_);_(&quot;$&quot;* \(#,##0\);_(&quot;$&quot;* &quot;-&quot;??_);_(@_)">
                  <c:v>82.850931765588541</c:v>
                </c:pt>
                <c:pt idx="1773" formatCode="_(&quot;$&quot;* #,##0_);_(&quot;$&quot;* \(#,##0\);_(&quot;$&quot;* &quot;-&quot;??_);_(@_)">
                  <c:v>136.19448446073886</c:v>
                </c:pt>
                <c:pt idx="1774" formatCode="_(&quot;$&quot;* #,##0_);_(&quot;$&quot;* \(#,##0\);_(&quot;$&quot;* &quot;-&quot;??_);_(@_)">
                  <c:v>85.487590469005269</c:v>
                </c:pt>
                <c:pt idx="1775" formatCode="_(&quot;$&quot;* #,##0_);_(&quot;$&quot;* \(#,##0\);_(&quot;$&quot;* &quot;-&quot;??_);_(@_)">
                  <c:v>115.27794877617129</c:v>
                </c:pt>
                <c:pt idx="1776" formatCode="_(&quot;$&quot;* #,##0_);_(&quot;$&quot;* \(#,##0\);_(&quot;$&quot;* &quot;-&quot;??_);_(@_)">
                  <c:v>136.19448446073886</c:v>
                </c:pt>
                <c:pt idx="1777" formatCode="_(&quot;$&quot;* #,##0_);_(&quot;$&quot;* \(#,##0\);_(&quot;$&quot;* &quot;-&quot;??_);_(@_)">
                  <c:v>136.19448446073886</c:v>
                </c:pt>
                <c:pt idx="1778" formatCode="_(&quot;$&quot;* #,##0_);_(&quot;$&quot;* \(#,##0\);_(&quot;$&quot;* &quot;-&quot;??_);_(@_)">
                  <c:v>136.19448446073886</c:v>
                </c:pt>
                <c:pt idx="1779" formatCode="_(&quot;$&quot;* #,##0_);_(&quot;$&quot;* \(#,##0\);_(&quot;$&quot;* &quot;-&quot;??_);_(@_)">
                  <c:v>76.143724363736254</c:v>
                </c:pt>
                <c:pt idx="1780" formatCode="_(&quot;$&quot;* #,##0_);_(&quot;$&quot;* \(#,##0\);_(&quot;$&quot;* &quot;-&quot;??_);_(@_)">
                  <c:v>116.08403153774461</c:v>
                </c:pt>
                <c:pt idx="1781" formatCode="_(&quot;$&quot;* #,##0_);_(&quot;$&quot;* \(#,##0\);_(&quot;$&quot;* &quot;-&quot;??_);_(@_)">
                  <c:v>112.02665586814027</c:v>
                </c:pt>
                <c:pt idx="1782" formatCode="_(&quot;$&quot;* #,##0_);_(&quot;$&quot;* \(#,##0\);_(&quot;$&quot;* &quot;-&quot;??_);_(@_)">
                  <c:v>134.86020349552246</c:v>
                </c:pt>
                <c:pt idx="1783" formatCode="_(&quot;$&quot;* #,##0_);_(&quot;$&quot;* \(#,##0\);_(&quot;$&quot;* &quot;-&quot;??_);_(@_)">
                  <c:v>136.19448446073886</c:v>
                </c:pt>
                <c:pt idx="1784" formatCode="_(&quot;$&quot;* #,##0_);_(&quot;$&quot;* \(#,##0\);_(&quot;$&quot;* &quot;-&quot;??_);_(@_)">
                  <c:v>136.19448446073886</c:v>
                </c:pt>
                <c:pt idx="1785" formatCode="_(&quot;$&quot;* #,##0_);_(&quot;$&quot;* \(#,##0\);_(&quot;$&quot;* &quot;-&quot;??_);_(@_)">
                  <c:v>89.033803179939738</c:v>
                </c:pt>
                <c:pt idx="1786" formatCode="_(&quot;$&quot;* #,##0_);_(&quot;$&quot;* \(#,##0\);_(&quot;$&quot;* &quot;-&quot;??_);_(@_)">
                  <c:v>1.8089336641151508E-2</c:v>
                </c:pt>
                <c:pt idx="1787" formatCode="_(&quot;$&quot;* #,##0_);_(&quot;$&quot;* \(#,##0\);_(&quot;$&quot;* &quot;-&quot;??_);_(@_)">
                  <c:v>96.055131196305766</c:v>
                </c:pt>
                <c:pt idx="1788" formatCode="_(&quot;$&quot;* #,##0_);_(&quot;$&quot;* \(#,##0\);_(&quot;$&quot;* &quot;-&quot;??_);_(@_)">
                  <c:v>136.19448446073886</c:v>
                </c:pt>
                <c:pt idx="1789" formatCode="_(&quot;$&quot;* #,##0_);_(&quot;$&quot;* \(#,##0\);_(&quot;$&quot;* &quot;-&quot;??_);_(@_)">
                  <c:v>85.181238620082695</c:v>
                </c:pt>
                <c:pt idx="1790" formatCode="_(&quot;$&quot;* #,##0_);_(&quot;$&quot;* \(#,##0\);_(&quot;$&quot;* &quot;-&quot;??_);_(@_)">
                  <c:v>136.19448446073886</c:v>
                </c:pt>
                <c:pt idx="1791" formatCode="_(&quot;$&quot;* #,##0_);_(&quot;$&quot;* \(#,##0\);_(&quot;$&quot;* &quot;-&quot;??_);_(@_)">
                  <c:v>136.19448446073886</c:v>
                </c:pt>
                <c:pt idx="1792" formatCode="_(&quot;$&quot;* #,##0_);_(&quot;$&quot;* \(#,##0\);_(&quot;$&quot;* &quot;-&quot;??_);_(@_)">
                  <c:v>57.9605104340759</c:v>
                </c:pt>
                <c:pt idx="1793" formatCode="_(&quot;$&quot;* #,##0_);_(&quot;$&quot;* \(#,##0\);_(&quot;$&quot;* &quot;-&quot;??_);_(@_)">
                  <c:v>97.3459818469113</c:v>
                </c:pt>
                <c:pt idx="1794" formatCode="_(&quot;$&quot;* #,##0_);_(&quot;$&quot;* \(#,##0\);_(&quot;$&quot;* &quot;-&quot;??_);_(@_)">
                  <c:v>76.068253994985085</c:v>
                </c:pt>
                <c:pt idx="1795" formatCode="_(&quot;$&quot;* #,##0_);_(&quot;$&quot;* \(#,##0\);_(&quot;$&quot;* &quot;-&quot;??_);_(@_)">
                  <c:v>135.20131831907165</c:v>
                </c:pt>
                <c:pt idx="1796" formatCode="_(&quot;$&quot;* #,##0_);_(&quot;$&quot;* \(#,##0\);_(&quot;$&quot;* &quot;-&quot;??_);_(@_)">
                  <c:v>79.032131754280343</c:v>
                </c:pt>
                <c:pt idx="1797" formatCode="_(&quot;$&quot;* #,##0_);_(&quot;$&quot;* \(#,##0\);_(&quot;$&quot;* &quot;-&quot;??_);_(@_)">
                  <c:v>100.8244158896206</c:v>
                </c:pt>
                <c:pt idx="1798" formatCode="_(&quot;$&quot;* #,##0_);_(&quot;$&quot;* \(#,##0\);_(&quot;$&quot;* &quot;-&quot;??_);_(@_)">
                  <c:v>11.679960979476633</c:v>
                </c:pt>
                <c:pt idx="1799" formatCode="_(&quot;$&quot;* #,##0_);_(&quot;$&quot;* \(#,##0\);_(&quot;$&quot;* &quot;-&quot;??_);_(@_)">
                  <c:v>136.19448446073886</c:v>
                </c:pt>
                <c:pt idx="1800" formatCode="_(&quot;$&quot;* #,##0_);_(&quot;$&quot;* \(#,##0\);_(&quot;$&quot;* &quot;-&quot;??_);_(@_)">
                  <c:v>136.19448446073886</c:v>
                </c:pt>
                <c:pt idx="1801" formatCode="_(&quot;$&quot;* #,##0_);_(&quot;$&quot;* \(#,##0\);_(&quot;$&quot;* &quot;-&quot;??_);_(@_)">
                  <c:v>136.19448446073886</c:v>
                </c:pt>
                <c:pt idx="1802" formatCode="_(&quot;$&quot;* #,##0_);_(&quot;$&quot;* \(#,##0\);_(&quot;$&quot;* &quot;-&quot;??_);_(@_)">
                  <c:v>124.5025455690888</c:v>
                </c:pt>
                <c:pt idx="1803" formatCode="_(&quot;$&quot;* #,##0_);_(&quot;$&quot;* \(#,##0\);_(&quot;$&quot;* &quot;-&quot;??_);_(@_)">
                  <c:v>0</c:v>
                </c:pt>
                <c:pt idx="1804" formatCode="_(&quot;$&quot;* #,##0_);_(&quot;$&quot;* \(#,##0\);_(&quot;$&quot;* &quot;-&quot;??_);_(@_)">
                  <c:v>128.22412317701134</c:v>
                </c:pt>
                <c:pt idx="1805" formatCode="_(&quot;$&quot;* #,##0_);_(&quot;$&quot;* \(#,##0\);_(&quot;$&quot;* &quot;-&quot;??_);_(@_)">
                  <c:v>111.59374871231172</c:v>
                </c:pt>
                <c:pt idx="1806" formatCode="_(&quot;$&quot;* #,##0_);_(&quot;$&quot;* \(#,##0\);_(&quot;$&quot;* &quot;-&quot;??_);_(@_)">
                  <c:v>86.18544651248375</c:v>
                </c:pt>
                <c:pt idx="1807" formatCode="_(&quot;$&quot;* #,##0_);_(&quot;$&quot;* \(#,##0\);_(&quot;$&quot;* &quot;-&quot;??_);_(@_)">
                  <c:v>99.898180590864527</c:v>
                </c:pt>
                <c:pt idx="1808" formatCode="_(&quot;$&quot;* #,##0_);_(&quot;$&quot;* \(#,##0\);_(&quot;$&quot;* &quot;-&quot;??_);_(@_)">
                  <c:v>106.16518865322634</c:v>
                </c:pt>
                <c:pt idx="1809" formatCode="_(&quot;$&quot;* #,##0_);_(&quot;$&quot;* \(#,##0\);_(&quot;$&quot;* &quot;-&quot;??_);_(@_)">
                  <c:v>136.19448446073886</c:v>
                </c:pt>
                <c:pt idx="1810" formatCode="_(&quot;$&quot;* #,##0_);_(&quot;$&quot;* \(#,##0\);_(&quot;$&quot;* &quot;-&quot;??_);_(@_)">
                  <c:v>86.343096731287972</c:v>
                </c:pt>
                <c:pt idx="1811" formatCode="_(&quot;$&quot;* #,##0_);_(&quot;$&quot;* \(#,##0\);_(&quot;$&quot;* &quot;-&quot;??_);_(@_)">
                  <c:v>79.087697656587295</c:v>
                </c:pt>
                <c:pt idx="1812" formatCode="_(&quot;$&quot;* #,##0_);_(&quot;$&quot;* \(#,##0\);_(&quot;$&quot;* &quot;-&quot;??_);_(@_)">
                  <c:v>136.19448446073886</c:v>
                </c:pt>
                <c:pt idx="1813" formatCode="_(&quot;$&quot;* #,##0_);_(&quot;$&quot;* \(#,##0\);_(&quot;$&quot;* &quot;-&quot;??_);_(@_)">
                  <c:v>68.058811595966716</c:v>
                </c:pt>
                <c:pt idx="1814" formatCode="_(&quot;$&quot;* #,##0_);_(&quot;$&quot;* \(#,##0\);_(&quot;$&quot;* &quot;-&quot;??_);_(@_)">
                  <c:v>102.06418193503021</c:v>
                </c:pt>
                <c:pt idx="1815" formatCode="_(&quot;$&quot;* #,##0_);_(&quot;$&quot;* \(#,##0\);_(&quot;$&quot;* &quot;-&quot;??_);_(@_)">
                  <c:v>36.192016757588668</c:v>
                </c:pt>
                <c:pt idx="1816" formatCode="_(&quot;$&quot;* #,##0_);_(&quot;$&quot;* \(#,##0\);_(&quot;$&quot;* &quot;-&quot;??_);_(@_)">
                  <c:v>136.19448446073886</c:v>
                </c:pt>
                <c:pt idx="1817" formatCode="_(&quot;$&quot;* #,##0_);_(&quot;$&quot;* \(#,##0\);_(&quot;$&quot;* &quot;-&quot;??_);_(@_)">
                  <c:v>129.14957809996443</c:v>
                </c:pt>
                <c:pt idx="1818" formatCode="_(&quot;$&quot;* #,##0_);_(&quot;$&quot;* \(#,##0\);_(&quot;$&quot;* &quot;-&quot;??_);_(@_)">
                  <c:v>121.53027523792991</c:v>
                </c:pt>
                <c:pt idx="1819" formatCode="_(&quot;$&quot;* #,##0_);_(&quot;$&quot;* \(#,##0\);_(&quot;$&quot;* &quot;-&quot;??_);_(@_)">
                  <c:v>136.19448446073886</c:v>
                </c:pt>
                <c:pt idx="1820" formatCode="_(&quot;$&quot;* #,##0_);_(&quot;$&quot;* \(#,##0\);_(&quot;$&quot;* &quot;-&quot;??_);_(@_)">
                  <c:v>136.19448446073886</c:v>
                </c:pt>
                <c:pt idx="1821" formatCode="_(&quot;$&quot;* #,##0_);_(&quot;$&quot;* \(#,##0\);_(&quot;$&quot;* &quot;-&quot;??_);_(@_)">
                  <c:v>20.282503940828413</c:v>
                </c:pt>
                <c:pt idx="1822" formatCode="_(&quot;$&quot;* #,##0_);_(&quot;$&quot;* \(#,##0\);_(&quot;$&quot;* &quot;-&quot;??_);_(@_)">
                  <c:v>58.503800267381884</c:v>
                </c:pt>
                <c:pt idx="1823" formatCode="_(&quot;$&quot;* #,##0_);_(&quot;$&quot;* \(#,##0\);_(&quot;$&quot;* &quot;-&quot;??_);_(@_)">
                  <c:v>45.620758780562483</c:v>
                </c:pt>
                <c:pt idx="1824" formatCode="_(&quot;$&quot;* #,##0_);_(&quot;$&quot;* \(#,##0\);_(&quot;$&quot;* &quot;-&quot;??_);_(@_)">
                  <c:v>104.59641381995284</c:v>
                </c:pt>
                <c:pt idx="1825" formatCode="_(&quot;$&quot;* #,##0_);_(&quot;$&quot;* \(#,##0\);_(&quot;$&quot;* &quot;-&quot;??_);_(@_)">
                  <c:v>136.19448446073886</c:v>
                </c:pt>
                <c:pt idx="1826" formatCode="_(&quot;$&quot;* #,##0_);_(&quot;$&quot;* \(#,##0\);_(&quot;$&quot;* &quot;-&quot;??_);_(@_)">
                  <c:v>0</c:v>
                </c:pt>
                <c:pt idx="1827" formatCode="_(&quot;$&quot;* #,##0_);_(&quot;$&quot;* \(#,##0\);_(&quot;$&quot;* &quot;-&quot;??_);_(@_)">
                  <c:v>136.19448446073886</c:v>
                </c:pt>
                <c:pt idx="1828" formatCode="_(&quot;$&quot;* #,##0_);_(&quot;$&quot;* \(#,##0\);_(&quot;$&quot;* &quot;-&quot;??_);_(@_)">
                  <c:v>136.19448446073886</c:v>
                </c:pt>
                <c:pt idx="1829" formatCode="_(&quot;$&quot;* #,##0_);_(&quot;$&quot;* \(#,##0\);_(&quot;$&quot;* &quot;-&quot;??_);_(@_)">
                  <c:v>136.19448446073886</c:v>
                </c:pt>
                <c:pt idx="1830" formatCode="_(&quot;$&quot;* #,##0_);_(&quot;$&quot;* \(#,##0\);_(&quot;$&quot;* &quot;-&quot;??_);_(@_)">
                  <c:v>136.19448446073886</c:v>
                </c:pt>
                <c:pt idx="1831" formatCode="_(&quot;$&quot;* #,##0_);_(&quot;$&quot;* \(#,##0\);_(&quot;$&quot;* &quot;-&quot;??_);_(@_)">
                  <c:v>69.687396283775442</c:v>
                </c:pt>
                <c:pt idx="1832" formatCode="_(&quot;$&quot;* #,##0_);_(&quot;$&quot;* \(#,##0\);_(&quot;$&quot;* &quot;-&quot;??_);_(@_)">
                  <c:v>136.19448446073886</c:v>
                </c:pt>
                <c:pt idx="1833" formatCode="_(&quot;$&quot;* #,##0_);_(&quot;$&quot;* \(#,##0\);_(&quot;$&quot;* &quot;-&quot;??_);_(@_)">
                  <c:v>136.19448446073886</c:v>
                </c:pt>
                <c:pt idx="1834" formatCode="_(&quot;$&quot;* #,##0_);_(&quot;$&quot;* \(#,##0\);_(&quot;$&quot;* &quot;-&quot;??_);_(@_)">
                  <c:v>79.273666157946053</c:v>
                </c:pt>
                <c:pt idx="1835" formatCode="_(&quot;$&quot;* #,##0_);_(&quot;$&quot;* \(#,##0\);_(&quot;$&quot;* &quot;-&quot;??_);_(@_)">
                  <c:v>43.792884706482226</c:v>
                </c:pt>
                <c:pt idx="1836" formatCode="_(&quot;$&quot;* #,##0_);_(&quot;$&quot;* \(#,##0\);_(&quot;$&quot;* &quot;-&quot;??_);_(@_)">
                  <c:v>136.19448446073886</c:v>
                </c:pt>
                <c:pt idx="1837" formatCode="_(&quot;$&quot;* #,##0_);_(&quot;$&quot;* \(#,##0\);_(&quot;$&quot;* &quot;-&quot;??_);_(@_)">
                  <c:v>116.28477457932867</c:v>
                </c:pt>
                <c:pt idx="1838" formatCode="_(&quot;$&quot;* #,##0_);_(&quot;$&quot;* \(#,##0\);_(&quot;$&quot;* &quot;-&quot;??_);_(@_)">
                  <c:v>118.89253502422191</c:v>
                </c:pt>
                <c:pt idx="1839" formatCode="_(&quot;$&quot;* #,##0_);_(&quot;$&quot;* \(#,##0\);_(&quot;$&quot;* &quot;-&quot;??_);_(@_)">
                  <c:v>114.32490603973601</c:v>
                </c:pt>
                <c:pt idx="1840" formatCode="_(&quot;$&quot;* #,##0_);_(&quot;$&quot;* \(#,##0\);_(&quot;$&quot;* &quot;-&quot;??_);_(@_)">
                  <c:v>22.330781985270416</c:v>
                </c:pt>
                <c:pt idx="1841" formatCode="_(&quot;$&quot;* #,##0_);_(&quot;$&quot;* \(#,##0\);_(&quot;$&quot;* &quot;-&quot;??_);_(@_)">
                  <c:v>136.19448446073886</c:v>
                </c:pt>
                <c:pt idx="1842" formatCode="_(&quot;$&quot;* #,##0_);_(&quot;$&quot;* \(#,##0\);_(&quot;$&quot;* &quot;-&quot;??_);_(@_)">
                  <c:v>136.19448446073886</c:v>
                </c:pt>
                <c:pt idx="1843" formatCode="_(&quot;$&quot;* #,##0_);_(&quot;$&quot;* \(#,##0\);_(&quot;$&quot;* &quot;-&quot;??_);_(@_)">
                  <c:v>85.47065356426198</c:v>
                </c:pt>
                <c:pt idx="1844" formatCode="_(&quot;$&quot;* #,##0_);_(&quot;$&quot;* \(#,##0\);_(&quot;$&quot;* &quot;-&quot;??_);_(@_)">
                  <c:v>136.19448446073886</c:v>
                </c:pt>
                <c:pt idx="1845" formatCode="_(&quot;$&quot;* #,##0_);_(&quot;$&quot;* \(#,##0\);_(&quot;$&quot;* &quot;-&quot;??_);_(@_)">
                  <c:v>136.19448446073886</c:v>
                </c:pt>
                <c:pt idx="1846" formatCode="_(&quot;$&quot;* #,##0_);_(&quot;$&quot;* \(#,##0\);_(&quot;$&quot;* &quot;-&quot;??_);_(@_)">
                  <c:v>136.19448446073886</c:v>
                </c:pt>
                <c:pt idx="1847" formatCode="_(&quot;$&quot;* #,##0_);_(&quot;$&quot;* \(#,##0\);_(&quot;$&quot;* &quot;-&quot;??_);_(@_)">
                  <c:v>0</c:v>
                </c:pt>
                <c:pt idx="1848" formatCode="_(&quot;$&quot;* #,##0_);_(&quot;$&quot;* \(#,##0\);_(&quot;$&quot;* &quot;-&quot;??_);_(@_)">
                  <c:v>136.19448446073886</c:v>
                </c:pt>
                <c:pt idx="1849" formatCode="_(&quot;$&quot;* #,##0_);_(&quot;$&quot;* \(#,##0\);_(&quot;$&quot;* &quot;-&quot;??_);_(@_)">
                  <c:v>103.3505025371599</c:v>
                </c:pt>
                <c:pt idx="1850" formatCode="_(&quot;$&quot;* #,##0_);_(&quot;$&quot;* \(#,##0\);_(&quot;$&quot;* &quot;-&quot;??_);_(@_)">
                  <c:v>52.59106330082021</c:v>
                </c:pt>
                <c:pt idx="1851" formatCode="_(&quot;$&quot;* #,##0_);_(&quot;$&quot;* \(#,##0\);_(&quot;$&quot;* &quot;-&quot;??_);_(@_)">
                  <c:v>136.19448446073886</c:v>
                </c:pt>
                <c:pt idx="1852" formatCode="_(&quot;$&quot;* #,##0_);_(&quot;$&quot;* \(#,##0\);_(&quot;$&quot;* &quot;-&quot;??_);_(@_)">
                  <c:v>136.19448446073886</c:v>
                </c:pt>
                <c:pt idx="1853" formatCode="_(&quot;$&quot;* #,##0_);_(&quot;$&quot;* \(#,##0\);_(&quot;$&quot;* &quot;-&quot;??_);_(@_)">
                  <c:v>136.19448446073886</c:v>
                </c:pt>
                <c:pt idx="1854" formatCode="_(&quot;$&quot;* #,##0_);_(&quot;$&quot;* \(#,##0\);_(&quot;$&quot;* &quot;-&quot;??_);_(@_)">
                  <c:v>120.20992336315257</c:v>
                </c:pt>
                <c:pt idx="1855" formatCode="_(&quot;$&quot;* #,##0_);_(&quot;$&quot;* \(#,##0\);_(&quot;$&quot;* &quot;-&quot;??_);_(@_)">
                  <c:v>60.257251498364752</c:v>
                </c:pt>
                <c:pt idx="1856" formatCode="_(&quot;$&quot;* #,##0_);_(&quot;$&quot;* \(#,##0\);_(&quot;$&quot;* &quot;-&quot;??_);_(@_)">
                  <c:v>42.190338855075517</c:v>
                </c:pt>
                <c:pt idx="1857" formatCode="_(&quot;$&quot;* #,##0_);_(&quot;$&quot;* \(#,##0\);_(&quot;$&quot;* &quot;-&quot;??_);_(@_)">
                  <c:v>136.19448446073886</c:v>
                </c:pt>
                <c:pt idx="1858" formatCode="_(&quot;$&quot;* #,##0_);_(&quot;$&quot;* \(#,##0\);_(&quot;$&quot;* &quot;-&quot;??_);_(@_)">
                  <c:v>136.19448446073886</c:v>
                </c:pt>
                <c:pt idx="1859" formatCode="_(&quot;$&quot;* #,##0_);_(&quot;$&quot;* \(#,##0\);_(&quot;$&quot;* &quot;-&quot;??_);_(@_)">
                  <c:v>136.19448446073886</c:v>
                </c:pt>
                <c:pt idx="1860" formatCode="_(&quot;$&quot;* #,##0_);_(&quot;$&quot;* \(#,##0\);_(&quot;$&quot;* &quot;-&quot;??_);_(@_)">
                  <c:v>3.7578581466844954</c:v>
                </c:pt>
                <c:pt idx="1861" formatCode="_(&quot;$&quot;* #,##0_);_(&quot;$&quot;* \(#,##0\);_(&quot;$&quot;* &quot;-&quot;??_);_(@_)">
                  <c:v>0</c:v>
                </c:pt>
                <c:pt idx="1862" formatCode="_(&quot;$&quot;* #,##0_);_(&quot;$&quot;* \(#,##0\);_(&quot;$&quot;* &quot;-&quot;??_);_(@_)">
                  <c:v>52.900019800025518</c:v>
                </c:pt>
                <c:pt idx="1863" formatCode="_(&quot;$&quot;* #,##0_);_(&quot;$&quot;* \(#,##0\);_(&quot;$&quot;* &quot;-&quot;??_);_(@_)">
                  <c:v>125.59178301571394</c:v>
                </c:pt>
                <c:pt idx="1864" formatCode="_(&quot;$&quot;* #,##0_);_(&quot;$&quot;* \(#,##0\);_(&quot;$&quot;* &quot;-&quot;??_);_(@_)">
                  <c:v>44.165145826653131</c:v>
                </c:pt>
                <c:pt idx="1865" formatCode="_(&quot;$&quot;* #,##0_);_(&quot;$&quot;* \(#,##0\);_(&quot;$&quot;* &quot;-&quot;??_);_(@_)">
                  <c:v>11.048557611905428</c:v>
                </c:pt>
                <c:pt idx="1866" formatCode="_(&quot;$&quot;* #,##0_);_(&quot;$&quot;* \(#,##0\);_(&quot;$&quot;* &quot;-&quot;??_);_(@_)">
                  <c:v>109.22459835664287</c:v>
                </c:pt>
                <c:pt idx="1867" formatCode="_(&quot;$&quot;* #,##0_);_(&quot;$&quot;* \(#,##0\);_(&quot;$&quot;* &quot;-&quot;??_);_(@_)">
                  <c:v>136.19448446073886</c:v>
                </c:pt>
                <c:pt idx="1868" formatCode="_(&quot;$&quot;* #,##0_);_(&quot;$&quot;* \(#,##0\);_(&quot;$&quot;* &quot;-&quot;??_);_(@_)">
                  <c:v>136.19448446073886</c:v>
                </c:pt>
                <c:pt idx="1869" formatCode="_(&quot;$&quot;* #,##0_);_(&quot;$&quot;* \(#,##0\);_(&quot;$&quot;* &quot;-&quot;??_);_(@_)">
                  <c:v>91.146913870534235</c:v>
                </c:pt>
                <c:pt idx="1870" formatCode="_(&quot;$&quot;* #,##0_);_(&quot;$&quot;* \(#,##0\);_(&quot;$&quot;* &quot;-&quot;??_);_(@_)">
                  <c:v>136.19448446073886</c:v>
                </c:pt>
                <c:pt idx="1871" formatCode="_(&quot;$&quot;* #,##0_);_(&quot;$&quot;* \(#,##0\);_(&quot;$&quot;* &quot;-&quot;??_);_(@_)">
                  <c:v>77.517887975202029</c:v>
                </c:pt>
                <c:pt idx="1872" formatCode="_(&quot;$&quot;* #,##0_);_(&quot;$&quot;* \(#,##0\);_(&quot;$&quot;* &quot;-&quot;??_);_(@_)">
                  <c:v>64.637557639886168</c:v>
                </c:pt>
                <c:pt idx="1873" formatCode="_(&quot;$&quot;* #,##0_);_(&quot;$&quot;* \(#,##0\);_(&quot;$&quot;* &quot;-&quot;??_);_(@_)">
                  <c:v>17.609665486434746</c:v>
                </c:pt>
                <c:pt idx="1874" formatCode="_(&quot;$&quot;* #,##0_);_(&quot;$&quot;* \(#,##0\);_(&quot;$&quot;* &quot;-&quot;??_);_(@_)">
                  <c:v>97.399336156852996</c:v>
                </c:pt>
                <c:pt idx="1875" formatCode="_(&quot;$&quot;* #,##0_);_(&quot;$&quot;* \(#,##0\);_(&quot;$&quot;* &quot;-&quot;??_);_(@_)">
                  <c:v>136.19448446073886</c:v>
                </c:pt>
                <c:pt idx="1876" formatCode="_(&quot;$&quot;* #,##0_);_(&quot;$&quot;* \(#,##0\);_(&quot;$&quot;* &quot;-&quot;??_);_(@_)">
                  <c:v>45.437232108403386</c:v>
                </c:pt>
                <c:pt idx="1877" formatCode="_(&quot;$&quot;* #,##0_);_(&quot;$&quot;* \(#,##0\);_(&quot;$&quot;* &quot;-&quot;??_);_(@_)">
                  <c:v>136.19448446073886</c:v>
                </c:pt>
                <c:pt idx="1878" formatCode="_(&quot;$&quot;* #,##0_);_(&quot;$&quot;* \(#,##0\);_(&quot;$&quot;* &quot;-&quot;??_);_(@_)">
                  <c:v>136.19448446073886</c:v>
                </c:pt>
                <c:pt idx="1879" formatCode="_(&quot;$&quot;* #,##0_);_(&quot;$&quot;* \(#,##0\);_(&quot;$&quot;* &quot;-&quot;??_);_(@_)">
                  <c:v>21.631700254156854</c:v>
                </c:pt>
                <c:pt idx="1880" formatCode="_(&quot;$&quot;* #,##0_);_(&quot;$&quot;* \(#,##0\);_(&quot;$&quot;* &quot;-&quot;??_);_(@_)">
                  <c:v>136.19448446073886</c:v>
                </c:pt>
                <c:pt idx="1881" formatCode="_(&quot;$&quot;* #,##0_);_(&quot;$&quot;* \(#,##0\);_(&quot;$&quot;* &quot;-&quot;??_);_(@_)">
                  <c:v>68.947631221909887</c:v>
                </c:pt>
                <c:pt idx="1882" formatCode="_(&quot;$&quot;* #,##0_);_(&quot;$&quot;* \(#,##0\);_(&quot;$&quot;* &quot;-&quot;??_);_(@_)">
                  <c:v>103.43664084680977</c:v>
                </c:pt>
                <c:pt idx="1883" formatCode="_(&quot;$&quot;* #,##0_);_(&quot;$&quot;* \(#,##0\);_(&quot;$&quot;* &quot;-&quot;??_);_(@_)">
                  <c:v>51.810698779096072</c:v>
                </c:pt>
                <c:pt idx="1884" formatCode="_(&quot;$&quot;* #,##0_);_(&quot;$&quot;* \(#,##0\);_(&quot;$&quot;* &quot;-&quot;??_);_(@_)">
                  <c:v>52.879182135362377</c:v>
                </c:pt>
                <c:pt idx="1885" formatCode="_(&quot;$&quot;* #,##0_);_(&quot;$&quot;* \(#,##0\);_(&quot;$&quot;* &quot;-&quot;??_);_(@_)">
                  <c:v>136.19448446073886</c:v>
                </c:pt>
                <c:pt idx="1886" formatCode="_(&quot;$&quot;* #,##0_);_(&quot;$&quot;* \(#,##0\);_(&quot;$&quot;* &quot;-&quot;??_);_(@_)">
                  <c:v>136.19448446073886</c:v>
                </c:pt>
                <c:pt idx="1887" formatCode="_(&quot;$&quot;* #,##0_);_(&quot;$&quot;* \(#,##0\);_(&quot;$&quot;* &quot;-&quot;??_);_(@_)">
                  <c:v>47.359459746731069</c:v>
                </c:pt>
                <c:pt idx="1888" formatCode="_(&quot;$&quot;* #,##0_);_(&quot;$&quot;* \(#,##0\);_(&quot;$&quot;* &quot;-&quot;??_);_(@_)">
                  <c:v>136.19448446073883</c:v>
                </c:pt>
                <c:pt idx="1889" formatCode="_(&quot;$&quot;* #,##0_);_(&quot;$&quot;* \(#,##0\);_(&quot;$&quot;* &quot;-&quot;??_);_(@_)">
                  <c:v>0</c:v>
                </c:pt>
                <c:pt idx="1890" formatCode="_(&quot;$&quot;* #,##0_);_(&quot;$&quot;* \(#,##0\);_(&quot;$&quot;* &quot;-&quot;??_);_(@_)">
                  <c:v>136.19448446073886</c:v>
                </c:pt>
                <c:pt idx="1891" formatCode="_(&quot;$&quot;* #,##0_);_(&quot;$&quot;* \(#,##0\);_(&quot;$&quot;* &quot;-&quot;??_);_(@_)">
                  <c:v>63.323727735728234</c:v>
                </c:pt>
                <c:pt idx="1892" formatCode="_(&quot;$&quot;* #,##0_);_(&quot;$&quot;* \(#,##0\);_(&quot;$&quot;* &quot;-&quot;??_);_(@_)">
                  <c:v>97.387156775354882</c:v>
                </c:pt>
                <c:pt idx="1893" formatCode="_(&quot;$&quot;* #,##0_);_(&quot;$&quot;* \(#,##0\);_(&quot;$&quot;* &quot;-&quot;??_);_(@_)">
                  <c:v>88.198569223462542</c:v>
                </c:pt>
                <c:pt idx="1894" formatCode="_(&quot;$&quot;* #,##0_);_(&quot;$&quot;* \(#,##0\);_(&quot;$&quot;* &quot;-&quot;??_);_(@_)">
                  <c:v>23.429592097195162</c:v>
                </c:pt>
                <c:pt idx="1895" formatCode="_(&quot;$&quot;* #,##0_);_(&quot;$&quot;* \(#,##0\);_(&quot;$&quot;* &quot;-&quot;??_);_(@_)">
                  <c:v>133.94271465830948</c:v>
                </c:pt>
                <c:pt idx="1896" formatCode="_(&quot;$&quot;* #,##0_);_(&quot;$&quot;* \(#,##0\);_(&quot;$&quot;* &quot;-&quot;??_);_(@_)">
                  <c:v>25.865239394576623</c:v>
                </c:pt>
                <c:pt idx="1897" formatCode="_(&quot;$&quot;* #,##0_);_(&quot;$&quot;* \(#,##0\);_(&quot;$&quot;* &quot;-&quot;??_);_(@_)">
                  <c:v>13.375769818380832</c:v>
                </c:pt>
                <c:pt idx="1898" formatCode="_(&quot;$&quot;* #,##0_);_(&quot;$&quot;* \(#,##0\);_(&quot;$&quot;* &quot;-&quot;??_);_(@_)">
                  <c:v>108.43806948631013</c:v>
                </c:pt>
                <c:pt idx="1899" formatCode="_(&quot;$&quot;* #,##0_);_(&quot;$&quot;* \(#,##0\);_(&quot;$&quot;* &quot;-&quot;??_);_(@_)">
                  <c:v>136.19448446073886</c:v>
                </c:pt>
                <c:pt idx="1900" formatCode="_(&quot;$&quot;* #,##0_);_(&quot;$&quot;* \(#,##0\);_(&quot;$&quot;* &quot;-&quot;??_);_(@_)">
                  <c:v>94.488140518330013</c:v>
                </c:pt>
                <c:pt idx="1901" formatCode="_(&quot;$&quot;* #,##0_);_(&quot;$&quot;* \(#,##0\);_(&quot;$&quot;* &quot;-&quot;??_);_(@_)">
                  <c:v>85.695753455717039</c:v>
                </c:pt>
                <c:pt idx="1902" formatCode="_(&quot;$&quot;* #,##0_);_(&quot;$&quot;* \(#,##0\);_(&quot;$&quot;* &quot;-&quot;??_);_(@_)">
                  <c:v>136.19448446073886</c:v>
                </c:pt>
                <c:pt idx="1903" formatCode="_(&quot;$&quot;* #,##0_);_(&quot;$&quot;* \(#,##0\);_(&quot;$&quot;* &quot;-&quot;??_);_(@_)">
                  <c:v>71.136086545620842</c:v>
                </c:pt>
                <c:pt idx="1904" formatCode="_(&quot;$&quot;* #,##0_);_(&quot;$&quot;* \(#,##0\);_(&quot;$&quot;* &quot;-&quot;??_);_(@_)">
                  <c:v>40.400272162447727</c:v>
                </c:pt>
                <c:pt idx="1905" formatCode="_(&quot;$&quot;* #,##0_);_(&quot;$&quot;* \(#,##0\);_(&quot;$&quot;* &quot;-&quot;??_);_(@_)">
                  <c:v>85.785400013383239</c:v>
                </c:pt>
                <c:pt idx="1906" formatCode="_(&quot;$&quot;* #,##0_);_(&quot;$&quot;* \(#,##0\);_(&quot;$&quot;* &quot;-&quot;??_);_(@_)">
                  <c:v>56.425683353661057</c:v>
                </c:pt>
                <c:pt idx="1907" formatCode="_(&quot;$&quot;* #,##0_);_(&quot;$&quot;* \(#,##0\);_(&quot;$&quot;* &quot;-&quot;??_);_(@_)">
                  <c:v>59.013825966395366</c:v>
                </c:pt>
                <c:pt idx="1908" formatCode="_(&quot;$&quot;* #,##0_);_(&quot;$&quot;* \(#,##0\);_(&quot;$&quot;* &quot;-&quot;??_);_(@_)">
                  <c:v>130.42222510653713</c:v>
                </c:pt>
                <c:pt idx="1909" formatCode="_(&quot;$&quot;* #,##0_);_(&quot;$&quot;* \(#,##0\);_(&quot;$&quot;* &quot;-&quot;??_);_(@_)">
                  <c:v>85.401722516593139</c:v>
                </c:pt>
                <c:pt idx="1910" formatCode="_(&quot;$&quot;* #,##0_);_(&quot;$&quot;* \(#,##0\);_(&quot;$&quot;* &quot;-&quot;??_);_(@_)">
                  <c:v>106.72298977498873</c:v>
                </c:pt>
                <c:pt idx="1911" formatCode="_(&quot;$&quot;* #,##0_);_(&quot;$&quot;* \(#,##0\);_(&quot;$&quot;* &quot;-&quot;??_);_(@_)">
                  <c:v>53.548937467502455</c:v>
                </c:pt>
                <c:pt idx="1912" formatCode="_(&quot;$&quot;* #,##0_);_(&quot;$&quot;* \(#,##0\);_(&quot;$&quot;* &quot;-&quot;??_);_(@_)">
                  <c:v>136.19448446073886</c:v>
                </c:pt>
                <c:pt idx="1913" formatCode="_(&quot;$&quot;* #,##0_);_(&quot;$&quot;* \(#,##0\);_(&quot;$&quot;* &quot;-&quot;??_);_(@_)">
                  <c:v>136.19448446073886</c:v>
                </c:pt>
                <c:pt idx="1914" formatCode="_(&quot;$&quot;* #,##0_);_(&quot;$&quot;* \(#,##0\);_(&quot;$&quot;* &quot;-&quot;??_);_(@_)">
                  <c:v>64.957370354158698</c:v>
                </c:pt>
                <c:pt idx="1915" formatCode="_(&quot;$&quot;* #,##0_);_(&quot;$&quot;* \(#,##0\);_(&quot;$&quot;* &quot;-&quot;??_);_(@_)">
                  <c:v>113.75465039767752</c:v>
                </c:pt>
                <c:pt idx="1916" formatCode="_(&quot;$&quot;* #,##0_);_(&quot;$&quot;* \(#,##0\);_(&quot;$&quot;* &quot;-&quot;??_);_(@_)">
                  <c:v>136.19448446073886</c:v>
                </c:pt>
                <c:pt idx="1917" formatCode="_(&quot;$&quot;* #,##0_);_(&quot;$&quot;* \(#,##0\);_(&quot;$&quot;* &quot;-&quot;??_);_(@_)">
                  <c:v>30.544305943578976</c:v>
                </c:pt>
                <c:pt idx="1918" formatCode="_(&quot;$&quot;* #,##0_);_(&quot;$&quot;* \(#,##0\);_(&quot;$&quot;* &quot;-&quot;??_);_(@_)">
                  <c:v>136.19448446073886</c:v>
                </c:pt>
                <c:pt idx="1919" formatCode="_(&quot;$&quot;* #,##0_);_(&quot;$&quot;* \(#,##0\);_(&quot;$&quot;* &quot;-&quot;??_);_(@_)">
                  <c:v>136.19448446073886</c:v>
                </c:pt>
                <c:pt idx="1920" formatCode="_(&quot;$&quot;* #,##0_);_(&quot;$&quot;* \(#,##0\);_(&quot;$&quot;* &quot;-&quot;??_);_(@_)">
                  <c:v>38.369586976482232</c:v>
                </c:pt>
                <c:pt idx="1921" formatCode="_(&quot;$&quot;* #,##0_);_(&quot;$&quot;* \(#,##0\);_(&quot;$&quot;* &quot;-&quot;??_);_(@_)">
                  <c:v>0</c:v>
                </c:pt>
                <c:pt idx="1922" formatCode="_(&quot;$&quot;* #,##0_);_(&quot;$&quot;* \(#,##0\);_(&quot;$&quot;* &quot;-&quot;??_);_(@_)">
                  <c:v>16.941552671244388</c:v>
                </c:pt>
                <c:pt idx="1923" formatCode="_(&quot;$&quot;* #,##0_);_(&quot;$&quot;* \(#,##0\);_(&quot;$&quot;* &quot;-&quot;??_);_(@_)">
                  <c:v>136.19448446073886</c:v>
                </c:pt>
                <c:pt idx="1924" formatCode="_(&quot;$&quot;* #,##0_);_(&quot;$&quot;* \(#,##0\);_(&quot;$&quot;* &quot;-&quot;??_);_(@_)">
                  <c:v>136.19448446073886</c:v>
                </c:pt>
                <c:pt idx="1925" formatCode="_(&quot;$&quot;* #,##0_);_(&quot;$&quot;* \(#,##0\);_(&quot;$&quot;* &quot;-&quot;??_);_(@_)">
                  <c:v>136.19448446073886</c:v>
                </c:pt>
                <c:pt idx="1926" formatCode="_(&quot;$&quot;* #,##0_);_(&quot;$&quot;* \(#,##0\);_(&quot;$&quot;* &quot;-&quot;??_);_(@_)">
                  <c:v>60.106840108433794</c:v>
                </c:pt>
                <c:pt idx="1927" formatCode="_(&quot;$&quot;* #,##0_);_(&quot;$&quot;* \(#,##0\);_(&quot;$&quot;* &quot;-&quot;??_);_(@_)">
                  <c:v>136.19448446073886</c:v>
                </c:pt>
                <c:pt idx="1928" formatCode="_(&quot;$&quot;* #,##0_);_(&quot;$&quot;* \(#,##0\);_(&quot;$&quot;* &quot;-&quot;??_);_(@_)">
                  <c:v>29.953890066707615</c:v>
                </c:pt>
                <c:pt idx="1929" formatCode="_(&quot;$&quot;* #,##0_);_(&quot;$&quot;* \(#,##0\);_(&quot;$&quot;* &quot;-&quot;??_);_(@_)">
                  <c:v>31.292753396484404</c:v>
                </c:pt>
                <c:pt idx="1930" formatCode="_(&quot;$&quot;* #,##0_);_(&quot;$&quot;* \(#,##0\);_(&quot;$&quot;* &quot;-&quot;??_);_(@_)">
                  <c:v>39.323129540643876</c:v>
                </c:pt>
                <c:pt idx="1931" formatCode="_(&quot;$&quot;* #,##0_);_(&quot;$&quot;* \(#,##0\);_(&quot;$&quot;* &quot;-&quot;??_);_(@_)">
                  <c:v>45.398382711347139</c:v>
                </c:pt>
                <c:pt idx="1932" formatCode="_(&quot;$&quot;* #,##0_);_(&quot;$&quot;* \(#,##0\);_(&quot;$&quot;* &quot;-&quot;??_);_(@_)">
                  <c:v>35.458270222607382</c:v>
                </c:pt>
                <c:pt idx="1933" formatCode="_(&quot;$&quot;* #,##0_);_(&quot;$&quot;* \(#,##0\);_(&quot;$&quot;* &quot;-&quot;??_);_(@_)">
                  <c:v>96.805846224960177</c:v>
                </c:pt>
                <c:pt idx="1934" formatCode="_(&quot;$&quot;* #,##0_);_(&quot;$&quot;* \(#,##0\);_(&quot;$&quot;* &quot;-&quot;??_);_(@_)">
                  <c:v>122.24892608331322</c:v>
                </c:pt>
                <c:pt idx="1935" formatCode="_(&quot;$&quot;* #,##0_);_(&quot;$&quot;* \(#,##0\);_(&quot;$&quot;* &quot;-&quot;??_);_(@_)">
                  <c:v>136.19448446073886</c:v>
                </c:pt>
                <c:pt idx="1936" formatCode="_(&quot;$&quot;* #,##0_);_(&quot;$&quot;* \(#,##0\);_(&quot;$&quot;* &quot;-&quot;??_);_(@_)">
                  <c:v>136.19448446073886</c:v>
                </c:pt>
                <c:pt idx="1937" formatCode="_(&quot;$&quot;* #,##0_);_(&quot;$&quot;* \(#,##0\);_(&quot;$&quot;* &quot;-&quot;??_);_(@_)">
                  <c:v>136.19448446073886</c:v>
                </c:pt>
                <c:pt idx="1938" formatCode="_(&quot;$&quot;* #,##0_);_(&quot;$&quot;* \(#,##0\);_(&quot;$&quot;* &quot;-&quot;??_);_(@_)">
                  <c:v>0.2833058821915892</c:v>
                </c:pt>
                <c:pt idx="1939" formatCode="_(&quot;$&quot;* #,##0_);_(&quot;$&quot;* \(#,##0\);_(&quot;$&quot;* &quot;-&quot;??_);_(@_)">
                  <c:v>98.937112029382888</c:v>
                </c:pt>
                <c:pt idx="1940" formatCode="_(&quot;$&quot;* #,##0_);_(&quot;$&quot;* \(#,##0\);_(&quot;$&quot;* &quot;-&quot;??_);_(@_)">
                  <c:v>136.19448446073886</c:v>
                </c:pt>
                <c:pt idx="1941" formatCode="_(&quot;$&quot;* #,##0_);_(&quot;$&quot;* \(#,##0\);_(&quot;$&quot;* &quot;-&quot;??_);_(@_)">
                  <c:v>45.310338476002784</c:v>
                </c:pt>
                <c:pt idx="1942" formatCode="_(&quot;$&quot;* #,##0_);_(&quot;$&quot;* \(#,##0\);_(&quot;$&quot;* &quot;-&quot;??_);_(@_)">
                  <c:v>84.577571930994026</c:v>
                </c:pt>
                <c:pt idx="1943" formatCode="_(&quot;$&quot;* #,##0_);_(&quot;$&quot;* \(#,##0\);_(&quot;$&quot;* &quot;-&quot;??_);_(@_)">
                  <c:v>30.32642703429892</c:v>
                </c:pt>
                <c:pt idx="1944" formatCode="_(&quot;$&quot;* #,##0_);_(&quot;$&quot;* \(#,##0\);_(&quot;$&quot;* &quot;-&quot;??_);_(@_)">
                  <c:v>136.19448446073886</c:v>
                </c:pt>
                <c:pt idx="1945" formatCode="_(&quot;$&quot;* #,##0_);_(&quot;$&quot;* \(#,##0\);_(&quot;$&quot;* &quot;-&quot;??_);_(@_)">
                  <c:v>35.498544075809932</c:v>
                </c:pt>
                <c:pt idx="1946" formatCode="_(&quot;$&quot;* #,##0_);_(&quot;$&quot;* \(#,##0\);_(&quot;$&quot;* &quot;-&quot;??_);_(@_)">
                  <c:v>6.6064027489372661</c:v>
                </c:pt>
                <c:pt idx="1947" formatCode="_(&quot;$&quot;* #,##0_);_(&quot;$&quot;* \(#,##0\);_(&quot;$&quot;* &quot;-&quot;??_);_(@_)">
                  <c:v>136.19448446073886</c:v>
                </c:pt>
                <c:pt idx="1948" formatCode="_(&quot;$&quot;* #,##0_);_(&quot;$&quot;* \(#,##0\);_(&quot;$&quot;* &quot;-&quot;??_);_(@_)">
                  <c:v>136.19448446073886</c:v>
                </c:pt>
                <c:pt idx="1949" formatCode="_(&quot;$&quot;* #,##0_);_(&quot;$&quot;* \(#,##0\);_(&quot;$&quot;* &quot;-&quot;??_);_(@_)">
                  <c:v>136.19448446073889</c:v>
                </c:pt>
                <c:pt idx="1950" formatCode="_(&quot;$&quot;* #,##0_);_(&quot;$&quot;* \(#,##0\);_(&quot;$&quot;* &quot;-&quot;??_);_(@_)">
                  <c:v>136.19448446073886</c:v>
                </c:pt>
                <c:pt idx="1951" formatCode="_(&quot;$&quot;* #,##0_);_(&quot;$&quot;* \(#,##0\);_(&quot;$&quot;* &quot;-&quot;??_);_(@_)">
                  <c:v>118.37958299189717</c:v>
                </c:pt>
                <c:pt idx="1952" formatCode="_(&quot;$&quot;* #,##0_);_(&quot;$&quot;* \(#,##0\);_(&quot;$&quot;* &quot;-&quot;??_);_(@_)">
                  <c:v>68.081189027834711</c:v>
                </c:pt>
                <c:pt idx="1953" formatCode="_(&quot;$&quot;* #,##0_);_(&quot;$&quot;* \(#,##0\);_(&quot;$&quot;* &quot;-&quot;??_);_(@_)">
                  <c:v>9.0883275271448518</c:v>
                </c:pt>
                <c:pt idx="1954" formatCode="_(&quot;$&quot;* #,##0_);_(&quot;$&quot;* \(#,##0\);_(&quot;$&quot;* &quot;-&quot;??_);_(@_)">
                  <c:v>136.19448446073886</c:v>
                </c:pt>
                <c:pt idx="1955" formatCode="_(&quot;$&quot;* #,##0_);_(&quot;$&quot;* \(#,##0\);_(&quot;$&quot;* &quot;-&quot;??_);_(@_)">
                  <c:v>72.483084034932318</c:v>
                </c:pt>
                <c:pt idx="1956" formatCode="_(&quot;$&quot;* #,##0_);_(&quot;$&quot;* \(#,##0\);_(&quot;$&quot;* &quot;-&quot;??_);_(@_)">
                  <c:v>129.90484397271644</c:v>
                </c:pt>
                <c:pt idx="1957" formatCode="_(&quot;$&quot;* #,##0_);_(&quot;$&quot;* \(#,##0\);_(&quot;$&quot;* &quot;-&quot;??_);_(@_)">
                  <c:v>9.6994055629367395</c:v>
                </c:pt>
                <c:pt idx="1958" formatCode="_(&quot;$&quot;* #,##0_);_(&quot;$&quot;* \(#,##0\);_(&quot;$&quot;* &quot;-&quot;??_);_(@_)">
                  <c:v>105.8348585477639</c:v>
                </c:pt>
                <c:pt idx="1959" formatCode="_(&quot;$&quot;* #,##0_);_(&quot;$&quot;* \(#,##0\);_(&quot;$&quot;* &quot;-&quot;??_);_(@_)">
                  <c:v>57.36451747598305</c:v>
                </c:pt>
                <c:pt idx="1960" formatCode="_(&quot;$&quot;* #,##0_);_(&quot;$&quot;* \(#,##0\);_(&quot;$&quot;* &quot;-&quot;??_);_(@_)">
                  <c:v>136.19448446073886</c:v>
                </c:pt>
                <c:pt idx="1961" formatCode="_(&quot;$&quot;* #,##0_);_(&quot;$&quot;* \(#,##0\);_(&quot;$&quot;* &quot;-&quot;??_);_(@_)">
                  <c:v>97.816934451229855</c:v>
                </c:pt>
                <c:pt idx="1962" formatCode="_(&quot;$&quot;* #,##0_);_(&quot;$&quot;* \(#,##0\);_(&quot;$&quot;* &quot;-&quot;??_);_(@_)">
                  <c:v>136.19448446073886</c:v>
                </c:pt>
                <c:pt idx="1963" formatCode="_(&quot;$&quot;* #,##0_);_(&quot;$&quot;* \(#,##0\);_(&quot;$&quot;* &quot;-&quot;??_);_(@_)">
                  <c:v>105.85410231317276</c:v>
                </c:pt>
                <c:pt idx="1964" formatCode="_(&quot;$&quot;* #,##0_);_(&quot;$&quot;* \(#,##0\);_(&quot;$&quot;* &quot;-&quot;??_);_(@_)">
                  <c:v>130.77459681403852</c:v>
                </c:pt>
                <c:pt idx="1965" formatCode="_(&quot;$&quot;* #,##0_);_(&quot;$&quot;* \(#,##0\);_(&quot;$&quot;* &quot;-&quot;??_);_(@_)">
                  <c:v>83.734466717132619</c:v>
                </c:pt>
                <c:pt idx="1966" formatCode="_(&quot;$&quot;* #,##0_);_(&quot;$&quot;* \(#,##0\);_(&quot;$&quot;* &quot;-&quot;??_);_(@_)">
                  <c:v>60.282050873883733</c:v>
                </c:pt>
                <c:pt idx="1967" formatCode="_(&quot;$&quot;* #,##0_);_(&quot;$&quot;* \(#,##0\);_(&quot;$&quot;* &quot;-&quot;??_);_(@_)">
                  <c:v>126.19994415750152</c:v>
                </c:pt>
                <c:pt idx="1968" formatCode="_(&quot;$&quot;* #,##0_);_(&quot;$&quot;* \(#,##0\);_(&quot;$&quot;* &quot;-&quot;??_);_(@_)">
                  <c:v>61.957603092459948</c:v>
                </c:pt>
                <c:pt idx="1969" formatCode="_(&quot;$&quot;* #,##0_);_(&quot;$&quot;* \(#,##0\);_(&quot;$&quot;* &quot;-&quot;??_);_(@_)">
                  <c:v>21.804378179787605</c:v>
                </c:pt>
                <c:pt idx="1970" formatCode="_(&quot;$&quot;* #,##0_);_(&quot;$&quot;* \(#,##0\);_(&quot;$&quot;* &quot;-&quot;??_);_(@_)">
                  <c:v>136.19448446073886</c:v>
                </c:pt>
                <c:pt idx="1971" formatCode="_(&quot;$&quot;* #,##0_);_(&quot;$&quot;* \(#,##0\);_(&quot;$&quot;* &quot;-&quot;??_);_(@_)">
                  <c:v>25.939083643743587</c:v>
                </c:pt>
                <c:pt idx="1972" formatCode="_(&quot;$&quot;* #,##0_);_(&quot;$&quot;* \(#,##0\);_(&quot;$&quot;* &quot;-&quot;??_);_(@_)">
                  <c:v>136.19448446073886</c:v>
                </c:pt>
                <c:pt idx="1973" formatCode="_(&quot;$&quot;* #,##0_);_(&quot;$&quot;* \(#,##0\);_(&quot;$&quot;* &quot;-&quot;??_);_(@_)">
                  <c:v>136.19448446073886</c:v>
                </c:pt>
                <c:pt idx="1974" formatCode="_(&quot;$&quot;* #,##0_);_(&quot;$&quot;* \(#,##0\);_(&quot;$&quot;* &quot;-&quot;??_);_(@_)">
                  <c:v>111.23859299203261</c:v>
                </c:pt>
                <c:pt idx="1975" formatCode="_(&quot;$&quot;* #,##0_);_(&quot;$&quot;* \(#,##0\);_(&quot;$&quot;* &quot;-&quot;??_);_(@_)">
                  <c:v>11.249980069985224</c:v>
                </c:pt>
                <c:pt idx="1976" formatCode="_(&quot;$&quot;* #,##0_);_(&quot;$&quot;* \(#,##0\);_(&quot;$&quot;* &quot;-&quot;??_);_(@_)">
                  <c:v>48.957998665577605</c:v>
                </c:pt>
                <c:pt idx="1977" formatCode="_(&quot;$&quot;* #,##0_);_(&quot;$&quot;* \(#,##0\);_(&quot;$&quot;* &quot;-&quot;??_);_(@_)">
                  <c:v>136.19448446073886</c:v>
                </c:pt>
                <c:pt idx="1978" formatCode="_(&quot;$&quot;* #,##0_);_(&quot;$&quot;* \(#,##0\);_(&quot;$&quot;* &quot;-&quot;??_);_(@_)">
                  <c:v>41.15201022422108</c:v>
                </c:pt>
                <c:pt idx="1979" formatCode="_(&quot;$&quot;* #,##0_);_(&quot;$&quot;* \(#,##0\);_(&quot;$&quot;* &quot;-&quot;??_);_(@_)">
                  <c:v>94.378145909861843</c:v>
                </c:pt>
                <c:pt idx="1980" formatCode="_(&quot;$&quot;* #,##0_);_(&quot;$&quot;* \(#,##0\);_(&quot;$&quot;* &quot;-&quot;??_);_(@_)">
                  <c:v>38.105790555876254</c:v>
                </c:pt>
                <c:pt idx="1981" formatCode="_(&quot;$&quot;* #,##0_);_(&quot;$&quot;* \(#,##0\);_(&quot;$&quot;* &quot;-&quot;??_);_(@_)">
                  <c:v>136.19448446073886</c:v>
                </c:pt>
                <c:pt idx="1982" formatCode="_(&quot;$&quot;* #,##0_);_(&quot;$&quot;* \(#,##0\);_(&quot;$&quot;* &quot;-&quot;??_);_(@_)">
                  <c:v>75.537309664986878</c:v>
                </c:pt>
                <c:pt idx="1983" formatCode="_(&quot;$&quot;* #,##0_);_(&quot;$&quot;* \(#,##0\);_(&quot;$&quot;* &quot;-&quot;??_);_(@_)">
                  <c:v>136.19448446073883</c:v>
                </c:pt>
                <c:pt idx="1984" formatCode="_(&quot;$&quot;* #,##0_);_(&quot;$&quot;* \(#,##0\);_(&quot;$&quot;* &quot;-&quot;??_);_(@_)">
                  <c:v>68.595827950891149</c:v>
                </c:pt>
                <c:pt idx="1985" formatCode="_(&quot;$&quot;* #,##0_);_(&quot;$&quot;* \(#,##0\);_(&quot;$&quot;* &quot;-&quot;??_);_(@_)">
                  <c:v>100.86446043314278</c:v>
                </c:pt>
                <c:pt idx="1986" formatCode="_(&quot;$&quot;* #,##0_);_(&quot;$&quot;* \(#,##0\);_(&quot;$&quot;* &quot;-&quot;??_);_(@_)">
                  <c:v>136.19448446073886</c:v>
                </c:pt>
                <c:pt idx="1987" formatCode="_(&quot;$&quot;* #,##0_);_(&quot;$&quot;* \(#,##0\);_(&quot;$&quot;* &quot;-&quot;??_);_(@_)">
                  <c:v>126.75581380451364</c:v>
                </c:pt>
                <c:pt idx="1988" formatCode="_(&quot;$&quot;* #,##0_);_(&quot;$&quot;* \(#,##0\);_(&quot;$&quot;* &quot;-&quot;??_);_(@_)">
                  <c:v>136.19448446073886</c:v>
                </c:pt>
                <c:pt idx="1989" formatCode="_(&quot;$&quot;* #,##0_);_(&quot;$&quot;* \(#,##0\);_(&quot;$&quot;* &quot;-&quot;??_);_(@_)">
                  <c:v>74.528784668751314</c:v>
                </c:pt>
                <c:pt idx="1990" formatCode="_(&quot;$&quot;* #,##0_);_(&quot;$&quot;* \(#,##0\);_(&quot;$&quot;* &quot;-&quot;??_);_(@_)">
                  <c:v>107.41213920856437</c:v>
                </c:pt>
                <c:pt idx="1991" formatCode="_(&quot;$&quot;* #,##0_);_(&quot;$&quot;* \(#,##0\);_(&quot;$&quot;* &quot;-&quot;??_);_(@_)">
                  <c:v>112.66368798632126</c:v>
                </c:pt>
                <c:pt idx="1992" formatCode="_(&quot;$&quot;* #,##0_);_(&quot;$&quot;* \(#,##0\);_(&quot;$&quot;* &quot;-&quot;??_);_(@_)">
                  <c:v>98.323996578730132</c:v>
                </c:pt>
                <c:pt idx="1993" formatCode="_(&quot;$&quot;* #,##0_);_(&quot;$&quot;* \(#,##0\);_(&quot;$&quot;* &quot;-&quot;??_);_(@_)">
                  <c:v>136.19448446073886</c:v>
                </c:pt>
                <c:pt idx="1994" formatCode="_(&quot;$&quot;* #,##0_);_(&quot;$&quot;* \(#,##0\);_(&quot;$&quot;* &quot;-&quot;??_);_(@_)">
                  <c:v>136.19448446073886</c:v>
                </c:pt>
                <c:pt idx="1995" formatCode="_(&quot;$&quot;* #,##0_);_(&quot;$&quot;* \(#,##0\);_(&quot;$&quot;* &quot;-&quot;??_);_(@_)">
                  <c:v>58.310602748880015</c:v>
                </c:pt>
                <c:pt idx="1996" formatCode="_(&quot;$&quot;* #,##0_);_(&quot;$&quot;* \(#,##0\);_(&quot;$&quot;* &quot;-&quot;??_);_(@_)">
                  <c:v>56.625848266431468</c:v>
                </c:pt>
                <c:pt idx="1997" formatCode="_(&quot;$&quot;* #,##0_);_(&quot;$&quot;* \(#,##0\);_(&quot;$&quot;* &quot;-&quot;??_);_(@_)">
                  <c:v>103.42125371774523</c:v>
                </c:pt>
                <c:pt idx="1998" formatCode="_(&quot;$&quot;* #,##0_);_(&quot;$&quot;* \(#,##0\);_(&quot;$&quot;* &quot;-&quot;??_);_(@_)">
                  <c:v>136.19448446073886</c:v>
                </c:pt>
                <c:pt idx="1999" formatCode="_(&quot;$&quot;* #,##0_);_(&quot;$&quot;* \(#,##0\);_(&quot;$&quot;* &quot;-&quot;??_);_(@_)">
                  <c:v>95.803512332925166</c:v>
                </c:pt>
                <c:pt idx="2000" formatCode="_(&quot;$&quot;* #,##0_);_(&quot;$&quot;* \(#,##0\);_(&quot;$&quot;* &quot;-&quot;??_);_(@_)">
                  <c:v>136.19448446073886</c:v>
                </c:pt>
                <c:pt idx="2001" formatCode="_(&quot;$&quot;* #,##0_);_(&quot;$&quot;* \(#,##0\);_(&quot;$&quot;* &quot;-&quot;??_);_(@_)">
                  <c:v>136.19448446073886</c:v>
                </c:pt>
                <c:pt idx="2002" formatCode="_(&quot;$&quot;* #,##0_);_(&quot;$&quot;* \(#,##0\);_(&quot;$&quot;* &quot;-&quot;??_);_(@_)">
                  <c:v>55.41117571031436</c:v>
                </c:pt>
                <c:pt idx="2003" formatCode="_(&quot;$&quot;* #,##0_);_(&quot;$&quot;* \(#,##0\);_(&quot;$&quot;* &quot;-&quot;??_);_(@_)">
                  <c:v>84.840800927212427</c:v>
                </c:pt>
                <c:pt idx="2004" formatCode="_(&quot;$&quot;* #,##0_);_(&quot;$&quot;* \(#,##0\);_(&quot;$&quot;* &quot;-&quot;??_);_(@_)">
                  <c:v>74.767035371761125</c:v>
                </c:pt>
                <c:pt idx="2005" formatCode="_(&quot;$&quot;* #,##0_);_(&quot;$&quot;* \(#,##0\);_(&quot;$&quot;* &quot;-&quot;??_);_(@_)">
                  <c:v>136.19448446073886</c:v>
                </c:pt>
                <c:pt idx="2006" formatCode="_(&quot;$&quot;* #,##0_);_(&quot;$&quot;* \(#,##0\);_(&quot;$&quot;* &quot;-&quot;??_);_(@_)">
                  <c:v>55.102371080686552</c:v>
                </c:pt>
                <c:pt idx="2007" formatCode="_(&quot;$&quot;* #,##0_);_(&quot;$&quot;* \(#,##0\);_(&quot;$&quot;* &quot;-&quot;??_);_(@_)">
                  <c:v>87.249406324273409</c:v>
                </c:pt>
                <c:pt idx="2008" formatCode="_(&quot;$&quot;* #,##0_);_(&quot;$&quot;* \(#,##0\);_(&quot;$&quot;* &quot;-&quot;??_);_(@_)">
                  <c:v>13.40831048362292</c:v>
                </c:pt>
                <c:pt idx="2009" formatCode="_(&quot;$&quot;* #,##0_);_(&quot;$&quot;* \(#,##0\);_(&quot;$&quot;* &quot;-&quot;??_);_(@_)">
                  <c:v>136.19448446073886</c:v>
                </c:pt>
                <c:pt idx="2010" formatCode="_(&quot;$&quot;* #,##0_);_(&quot;$&quot;* \(#,##0\);_(&quot;$&quot;* &quot;-&quot;??_);_(@_)">
                  <c:v>136.19448446073886</c:v>
                </c:pt>
                <c:pt idx="2011" formatCode="_(&quot;$&quot;* #,##0_);_(&quot;$&quot;* \(#,##0\);_(&quot;$&quot;* &quot;-&quot;??_);_(@_)">
                  <c:v>136.19448446073886</c:v>
                </c:pt>
                <c:pt idx="2012" formatCode="_(&quot;$&quot;* #,##0_);_(&quot;$&quot;* \(#,##0\);_(&quot;$&quot;* &quot;-&quot;??_);_(@_)">
                  <c:v>100.12448230454349</c:v>
                </c:pt>
                <c:pt idx="2013" formatCode="_(&quot;$&quot;* #,##0_);_(&quot;$&quot;* \(#,##0\);_(&quot;$&quot;* &quot;-&quot;??_);_(@_)">
                  <c:v>0</c:v>
                </c:pt>
                <c:pt idx="2014" formatCode="_(&quot;$&quot;* #,##0_);_(&quot;$&quot;* \(#,##0\);_(&quot;$&quot;* &quot;-&quot;??_);_(@_)">
                  <c:v>136.19448446073886</c:v>
                </c:pt>
                <c:pt idx="2015" formatCode="_(&quot;$&quot;* #,##0_);_(&quot;$&quot;* \(#,##0\);_(&quot;$&quot;* &quot;-&quot;??_);_(@_)">
                  <c:v>78.528494581438181</c:v>
                </c:pt>
                <c:pt idx="2016" formatCode="_(&quot;$&quot;* #,##0_);_(&quot;$&quot;* \(#,##0\);_(&quot;$&quot;* &quot;-&quot;??_);_(@_)">
                  <c:v>105.56950668124472</c:v>
                </c:pt>
                <c:pt idx="2017" formatCode="_(&quot;$&quot;* #,##0_);_(&quot;$&quot;* \(#,##0\);_(&quot;$&quot;* &quot;-&quot;??_);_(@_)">
                  <c:v>111.28262015031203</c:v>
                </c:pt>
                <c:pt idx="2018" formatCode="_(&quot;$&quot;* #,##0_);_(&quot;$&quot;* \(#,##0\);_(&quot;$&quot;* &quot;-&quot;??_);_(@_)">
                  <c:v>93.853787179796157</c:v>
                </c:pt>
                <c:pt idx="2019" formatCode="_(&quot;$&quot;* #,##0_);_(&quot;$&quot;* \(#,##0\);_(&quot;$&quot;* &quot;-&quot;??_);_(@_)">
                  <c:v>136.19448446073886</c:v>
                </c:pt>
                <c:pt idx="2020" formatCode="_(&quot;$&quot;* #,##0_);_(&quot;$&quot;* \(#,##0\);_(&quot;$&quot;* &quot;-&quot;??_);_(@_)">
                  <c:v>114.74322987177835</c:v>
                </c:pt>
                <c:pt idx="2021" formatCode="_(&quot;$&quot;* #,##0_);_(&quot;$&quot;* \(#,##0\);_(&quot;$&quot;* &quot;-&quot;??_);_(@_)">
                  <c:v>89.603817763885303</c:v>
                </c:pt>
                <c:pt idx="2022" formatCode="_(&quot;$&quot;* #,##0_);_(&quot;$&quot;* \(#,##0\);_(&quot;$&quot;* &quot;-&quot;??_);_(@_)">
                  <c:v>136.19448446073886</c:v>
                </c:pt>
                <c:pt idx="2023" formatCode="_(&quot;$&quot;* #,##0_);_(&quot;$&quot;* \(#,##0\);_(&quot;$&quot;* &quot;-&quot;??_);_(@_)">
                  <c:v>77.111802294977807</c:v>
                </c:pt>
                <c:pt idx="2024" formatCode="_(&quot;$&quot;* #,##0_);_(&quot;$&quot;* \(#,##0\);_(&quot;$&quot;* &quot;-&quot;??_);_(@_)">
                  <c:v>96.399847280936896</c:v>
                </c:pt>
                <c:pt idx="2025" formatCode="_(&quot;$&quot;* #,##0_);_(&quot;$&quot;* \(#,##0\);_(&quot;$&quot;* &quot;-&quot;??_);_(@_)">
                  <c:v>48.035183408362201</c:v>
                </c:pt>
                <c:pt idx="2026" formatCode="_(&quot;$&quot;* #,##0_);_(&quot;$&quot;* \(#,##0\);_(&quot;$&quot;* &quot;-&quot;??_);_(@_)">
                  <c:v>136.19448446073886</c:v>
                </c:pt>
                <c:pt idx="2027" formatCode="_(&quot;$&quot;* #,##0_);_(&quot;$&quot;* \(#,##0\);_(&quot;$&quot;* &quot;-&quot;??_);_(@_)">
                  <c:v>119.82655949870221</c:v>
                </c:pt>
                <c:pt idx="2028" formatCode="_(&quot;$&quot;* #,##0_);_(&quot;$&quot;* \(#,##0\);_(&quot;$&quot;* &quot;-&quot;??_);_(@_)">
                  <c:v>135.25705131617593</c:v>
                </c:pt>
                <c:pt idx="2029" formatCode="_(&quot;$&quot;* #,##0_);_(&quot;$&quot;* \(#,##0\);_(&quot;$&quot;* &quot;-&quot;??_);_(@_)">
                  <c:v>136.19448446073886</c:v>
                </c:pt>
                <c:pt idx="2030" formatCode="_(&quot;$&quot;* #,##0_);_(&quot;$&quot;* \(#,##0\);_(&quot;$&quot;* &quot;-&quot;??_);_(@_)">
                  <c:v>136.19448446073886</c:v>
                </c:pt>
                <c:pt idx="2031" formatCode="_(&quot;$&quot;* #,##0_);_(&quot;$&quot;* \(#,##0\);_(&quot;$&quot;* &quot;-&quot;??_);_(@_)">
                  <c:v>32.092133119164892</c:v>
                </c:pt>
                <c:pt idx="2032" formatCode="_(&quot;$&quot;* #,##0_);_(&quot;$&quot;* \(#,##0\);_(&quot;$&quot;* &quot;-&quot;??_);_(@_)">
                  <c:v>69.755083785891529</c:v>
                </c:pt>
                <c:pt idx="2033" formatCode="_(&quot;$&quot;* #,##0_);_(&quot;$&quot;* \(#,##0\);_(&quot;$&quot;* &quot;-&quot;??_);_(@_)">
                  <c:v>0</c:v>
                </c:pt>
                <c:pt idx="2034" formatCode="_(&quot;$&quot;* #,##0_);_(&quot;$&quot;* \(#,##0\);_(&quot;$&quot;* &quot;-&quot;??_);_(@_)">
                  <c:v>91.672119190733042</c:v>
                </c:pt>
                <c:pt idx="2035" formatCode="_(&quot;$&quot;* #,##0_);_(&quot;$&quot;* \(#,##0\);_(&quot;$&quot;* &quot;-&quot;??_);_(@_)">
                  <c:v>136.19448446073886</c:v>
                </c:pt>
                <c:pt idx="2036" formatCode="_(&quot;$&quot;* #,##0_);_(&quot;$&quot;* \(#,##0\);_(&quot;$&quot;* &quot;-&quot;??_);_(@_)">
                  <c:v>18.041704356387083</c:v>
                </c:pt>
                <c:pt idx="2037" formatCode="_(&quot;$&quot;* #,##0_);_(&quot;$&quot;* \(#,##0\);_(&quot;$&quot;* &quot;-&quot;??_);_(@_)">
                  <c:v>136.19448446073886</c:v>
                </c:pt>
                <c:pt idx="2038" formatCode="_(&quot;$&quot;* #,##0_);_(&quot;$&quot;* \(#,##0\);_(&quot;$&quot;* &quot;-&quot;??_);_(@_)">
                  <c:v>113.3018023744113</c:v>
                </c:pt>
                <c:pt idx="2039" formatCode="_(&quot;$&quot;* #,##0_);_(&quot;$&quot;* \(#,##0\);_(&quot;$&quot;* &quot;-&quot;??_);_(@_)">
                  <c:v>136.19448446073886</c:v>
                </c:pt>
                <c:pt idx="2040" formatCode="_(&quot;$&quot;* #,##0_);_(&quot;$&quot;* \(#,##0\);_(&quot;$&quot;* &quot;-&quot;??_);_(@_)">
                  <c:v>114.18208199367129</c:v>
                </c:pt>
                <c:pt idx="2041" formatCode="_(&quot;$&quot;* #,##0_);_(&quot;$&quot;* \(#,##0\);_(&quot;$&quot;* &quot;-&quot;??_);_(@_)">
                  <c:v>0</c:v>
                </c:pt>
                <c:pt idx="2042" formatCode="_(&quot;$&quot;* #,##0_);_(&quot;$&quot;* \(#,##0\);_(&quot;$&quot;* &quot;-&quot;??_);_(@_)">
                  <c:v>136.19448446073886</c:v>
                </c:pt>
                <c:pt idx="2043" formatCode="_(&quot;$&quot;* #,##0_);_(&quot;$&quot;* \(#,##0\);_(&quot;$&quot;* &quot;-&quot;??_);_(@_)">
                  <c:v>136.19448446073886</c:v>
                </c:pt>
                <c:pt idx="2044" formatCode="_(&quot;$&quot;* #,##0_);_(&quot;$&quot;* \(#,##0\);_(&quot;$&quot;* &quot;-&quot;??_);_(@_)">
                  <c:v>103.15324911072636</c:v>
                </c:pt>
                <c:pt idx="2045" formatCode="_(&quot;$&quot;* #,##0_);_(&quot;$&quot;* \(#,##0\);_(&quot;$&quot;* &quot;-&quot;??_);_(@_)">
                  <c:v>90.006413831774864</c:v>
                </c:pt>
                <c:pt idx="2046" formatCode="_(&quot;$&quot;* #,##0_);_(&quot;$&quot;* \(#,##0\);_(&quot;$&quot;* &quot;-&quot;??_);_(@_)">
                  <c:v>136.19448446073886</c:v>
                </c:pt>
                <c:pt idx="2047" formatCode="_(&quot;$&quot;* #,##0_);_(&quot;$&quot;* \(#,##0\);_(&quot;$&quot;* &quot;-&quot;??_);_(@_)">
                  <c:v>136.19448446073886</c:v>
                </c:pt>
                <c:pt idx="2048" formatCode="_(&quot;$&quot;* #,##0_);_(&quot;$&quot;* \(#,##0\);_(&quot;$&quot;* &quot;-&quot;??_);_(@_)">
                  <c:v>131.24838330002717</c:v>
                </c:pt>
                <c:pt idx="2049" formatCode="_(&quot;$&quot;* #,##0_);_(&quot;$&quot;* \(#,##0\);_(&quot;$&quot;* &quot;-&quot;??_);_(@_)">
                  <c:v>103.94853466516746</c:v>
                </c:pt>
                <c:pt idx="2050" formatCode="_(&quot;$&quot;* #,##0_);_(&quot;$&quot;* \(#,##0\);_(&quot;$&quot;* &quot;-&quot;??_);_(@_)">
                  <c:v>24.319575739831986</c:v>
                </c:pt>
                <c:pt idx="2051" formatCode="_(&quot;$&quot;* #,##0_);_(&quot;$&quot;* \(#,##0\);_(&quot;$&quot;* &quot;-&quot;??_);_(@_)">
                  <c:v>136.19448446073886</c:v>
                </c:pt>
                <c:pt idx="2052" formatCode="_(&quot;$&quot;* #,##0_);_(&quot;$&quot;* \(#,##0\);_(&quot;$&quot;* &quot;-&quot;??_);_(@_)">
                  <c:v>136.19448446073886</c:v>
                </c:pt>
                <c:pt idx="2053" formatCode="_(&quot;$&quot;* #,##0_);_(&quot;$&quot;* \(#,##0\);_(&quot;$&quot;* &quot;-&quot;??_);_(@_)">
                  <c:v>81.065479625867155</c:v>
                </c:pt>
                <c:pt idx="2054" formatCode="_(&quot;$&quot;* #,##0_);_(&quot;$&quot;* \(#,##0\);_(&quot;$&quot;* &quot;-&quot;??_);_(@_)">
                  <c:v>136.19448446073886</c:v>
                </c:pt>
                <c:pt idx="2055" formatCode="_(&quot;$&quot;* #,##0_);_(&quot;$&quot;* \(#,##0\);_(&quot;$&quot;* &quot;-&quot;??_);_(@_)">
                  <c:v>136.19448446073886</c:v>
                </c:pt>
                <c:pt idx="2056" formatCode="_(&quot;$&quot;* #,##0_);_(&quot;$&quot;* \(#,##0\);_(&quot;$&quot;* &quot;-&quot;??_);_(@_)">
                  <c:v>136.19448446073886</c:v>
                </c:pt>
                <c:pt idx="2057" formatCode="_(&quot;$&quot;* #,##0_);_(&quot;$&quot;* \(#,##0\);_(&quot;$&quot;* &quot;-&quot;??_);_(@_)">
                  <c:v>0.25501443652782557</c:v>
                </c:pt>
                <c:pt idx="2058" formatCode="_(&quot;$&quot;* #,##0_);_(&quot;$&quot;* \(#,##0\);_(&quot;$&quot;* &quot;-&quot;??_);_(@_)">
                  <c:v>136.19448446073886</c:v>
                </c:pt>
                <c:pt idx="2059" formatCode="_(&quot;$&quot;* #,##0_);_(&quot;$&quot;* \(#,##0\);_(&quot;$&quot;* &quot;-&quot;??_);_(@_)">
                  <c:v>115.7285961574046</c:v>
                </c:pt>
                <c:pt idx="2060" formatCode="_(&quot;$&quot;* #,##0_);_(&quot;$&quot;* \(#,##0\);_(&quot;$&quot;* &quot;-&quot;??_);_(@_)">
                  <c:v>27.961171445289704</c:v>
                </c:pt>
                <c:pt idx="2061" formatCode="_(&quot;$&quot;* #,##0_);_(&quot;$&quot;* \(#,##0\);_(&quot;$&quot;* &quot;-&quot;??_);_(@_)">
                  <c:v>136.19448446073886</c:v>
                </c:pt>
                <c:pt idx="2062" formatCode="_(&quot;$&quot;* #,##0_);_(&quot;$&quot;* \(#,##0\);_(&quot;$&quot;* &quot;-&quot;??_);_(@_)">
                  <c:v>115.00865852540723</c:v>
                </c:pt>
                <c:pt idx="2063" formatCode="_(&quot;$&quot;* #,##0_);_(&quot;$&quot;* \(#,##0\);_(&quot;$&quot;* &quot;-&quot;??_);_(@_)">
                  <c:v>136.19448446073886</c:v>
                </c:pt>
                <c:pt idx="2064" formatCode="_(&quot;$&quot;* #,##0_);_(&quot;$&quot;* \(#,##0\);_(&quot;$&quot;* &quot;-&quot;??_);_(@_)">
                  <c:v>117.43745336026085</c:v>
                </c:pt>
                <c:pt idx="2065" formatCode="_(&quot;$&quot;* #,##0_);_(&quot;$&quot;* \(#,##0\);_(&quot;$&quot;* &quot;-&quot;??_);_(@_)">
                  <c:v>70.497971106328919</c:v>
                </c:pt>
                <c:pt idx="2066" formatCode="_(&quot;$&quot;* #,##0_);_(&quot;$&quot;* \(#,##0\);_(&quot;$&quot;* &quot;-&quot;??_);_(@_)">
                  <c:v>57.066948761332078</c:v>
                </c:pt>
                <c:pt idx="2067" formatCode="_(&quot;$&quot;* #,##0_);_(&quot;$&quot;* \(#,##0\);_(&quot;$&quot;* &quot;-&quot;??_);_(@_)">
                  <c:v>136.19448446073886</c:v>
                </c:pt>
                <c:pt idx="2068" formatCode="_(&quot;$&quot;* #,##0_);_(&quot;$&quot;* \(#,##0\);_(&quot;$&quot;* &quot;-&quot;??_);_(@_)">
                  <c:v>136.19448446073886</c:v>
                </c:pt>
                <c:pt idx="2069" formatCode="_(&quot;$&quot;* #,##0_);_(&quot;$&quot;* \(#,##0\);_(&quot;$&quot;* &quot;-&quot;??_);_(@_)">
                  <c:v>136.19448446073886</c:v>
                </c:pt>
                <c:pt idx="2070" formatCode="_(&quot;$&quot;* #,##0_);_(&quot;$&quot;* \(#,##0\);_(&quot;$&quot;* &quot;-&quot;??_);_(@_)">
                  <c:v>40.482015235570969</c:v>
                </c:pt>
                <c:pt idx="2071" formatCode="_(&quot;$&quot;* #,##0_);_(&quot;$&quot;* \(#,##0\);_(&quot;$&quot;* &quot;-&quot;??_);_(@_)">
                  <c:v>5.4165093448267916</c:v>
                </c:pt>
                <c:pt idx="2072" formatCode="_(&quot;$&quot;* #,##0_);_(&quot;$&quot;* \(#,##0\);_(&quot;$&quot;* &quot;-&quot;??_);_(@_)">
                  <c:v>53.026110475305622</c:v>
                </c:pt>
                <c:pt idx="2073" formatCode="_(&quot;$&quot;* #,##0_);_(&quot;$&quot;* \(#,##0\);_(&quot;$&quot;* &quot;-&quot;??_);_(@_)">
                  <c:v>108.75628041715783</c:v>
                </c:pt>
                <c:pt idx="2074" formatCode="_(&quot;$&quot;* #,##0_);_(&quot;$&quot;* \(#,##0\);_(&quot;$&quot;* &quot;-&quot;??_);_(@_)">
                  <c:v>10.099113806544036</c:v>
                </c:pt>
                <c:pt idx="2075" formatCode="_(&quot;$&quot;* #,##0_);_(&quot;$&quot;* \(#,##0\);_(&quot;$&quot;* &quot;-&quot;??_);_(@_)">
                  <c:v>0</c:v>
                </c:pt>
                <c:pt idx="2076" formatCode="_(&quot;$&quot;* #,##0_);_(&quot;$&quot;* \(#,##0\);_(&quot;$&quot;* &quot;-&quot;??_);_(@_)">
                  <c:v>56.391689599535027</c:v>
                </c:pt>
                <c:pt idx="2077" formatCode="_(&quot;$&quot;* #,##0_);_(&quot;$&quot;* \(#,##0\);_(&quot;$&quot;* &quot;-&quot;??_);_(@_)">
                  <c:v>136.19448446073886</c:v>
                </c:pt>
                <c:pt idx="2078" formatCode="_(&quot;$&quot;* #,##0_);_(&quot;$&quot;* \(#,##0\);_(&quot;$&quot;* &quot;-&quot;??_);_(@_)">
                  <c:v>109.32823402182537</c:v>
                </c:pt>
                <c:pt idx="2079" formatCode="_(&quot;$&quot;* #,##0_);_(&quot;$&quot;* \(#,##0\);_(&quot;$&quot;* &quot;-&quot;??_);_(@_)">
                  <c:v>136.19448446073886</c:v>
                </c:pt>
                <c:pt idx="2080" formatCode="_(&quot;$&quot;* #,##0_);_(&quot;$&quot;* \(#,##0\);_(&quot;$&quot;* &quot;-&quot;??_);_(@_)">
                  <c:v>126.68061635530395</c:v>
                </c:pt>
                <c:pt idx="2081" formatCode="_(&quot;$&quot;* #,##0_);_(&quot;$&quot;* \(#,##0\);_(&quot;$&quot;* &quot;-&quot;??_);_(@_)">
                  <c:v>69.960194336049327</c:v>
                </c:pt>
                <c:pt idx="2082" formatCode="_(&quot;$&quot;* #,##0_);_(&quot;$&quot;* \(#,##0\);_(&quot;$&quot;* &quot;-&quot;??_);_(@_)">
                  <c:v>77.764872682326143</c:v>
                </c:pt>
                <c:pt idx="2083" formatCode="_(&quot;$&quot;* #,##0_);_(&quot;$&quot;* \(#,##0\);_(&quot;$&quot;* &quot;-&quot;??_);_(@_)">
                  <c:v>17.763284891580998</c:v>
                </c:pt>
                <c:pt idx="2084" formatCode="_(&quot;$&quot;* #,##0_);_(&quot;$&quot;* \(#,##0\);_(&quot;$&quot;* &quot;-&quot;??_);_(@_)">
                  <c:v>77.622396883178496</c:v>
                </c:pt>
                <c:pt idx="2085" formatCode="_(&quot;$&quot;* #,##0_);_(&quot;$&quot;* \(#,##0\);_(&quot;$&quot;* &quot;-&quot;??_);_(@_)">
                  <c:v>74.26836775709414</c:v>
                </c:pt>
                <c:pt idx="2086" formatCode="_(&quot;$&quot;* #,##0_);_(&quot;$&quot;* \(#,##0\);_(&quot;$&quot;* &quot;-&quot;??_);_(@_)">
                  <c:v>49.29134595439632</c:v>
                </c:pt>
                <c:pt idx="2087" formatCode="_(&quot;$&quot;* #,##0_);_(&quot;$&quot;* \(#,##0\);_(&quot;$&quot;* &quot;-&quot;??_);_(@_)">
                  <c:v>117.00929616668965</c:v>
                </c:pt>
                <c:pt idx="2088" formatCode="_(&quot;$&quot;* #,##0_);_(&quot;$&quot;* \(#,##0\);_(&quot;$&quot;* &quot;-&quot;??_);_(@_)">
                  <c:v>136.19448446073886</c:v>
                </c:pt>
                <c:pt idx="2089" formatCode="_(&quot;$&quot;* #,##0_);_(&quot;$&quot;* \(#,##0\);_(&quot;$&quot;* &quot;-&quot;??_);_(@_)">
                  <c:v>67.535643271633859</c:v>
                </c:pt>
                <c:pt idx="2090" formatCode="_(&quot;$&quot;* #,##0_);_(&quot;$&quot;* \(#,##0\);_(&quot;$&quot;* &quot;-&quot;??_);_(@_)">
                  <c:v>136.19448446073886</c:v>
                </c:pt>
                <c:pt idx="2091" formatCode="_(&quot;$&quot;* #,##0_);_(&quot;$&quot;* \(#,##0\);_(&quot;$&quot;* &quot;-&quot;??_);_(@_)">
                  <c:v>56.846832863305828</c:v>
                </c:pt>
                <c:pt idx="2092" formatCode="_(&quot;$&quot;* #,##0_);_(&quot;$&quot;* \(#,##0\);_(&quot;$&quot;* &quot;-&quot;??_);_(@_)">
                  <c:v>136.19448446073886</c:v>
                </c:pt>
                <c:pt idx="2093" formatCode="_(&quot;$&quot;* #,##0_);_(&quot;$&quot;* \(#,##0\);_(&quot;$&quot;* &quot;-&quot;??_);_(@_)">
                  <c:v>51.546323686867929</c:v>
                </c:pt>
                <c:pt idx="2094" formatCode="_(&quot;$&quot;* #,##0_);_(&quot;$&quot;* \(#,##0\);_(&quot;$&quot;* &quot;-&quot;??_);_(@_)">
                  <c:v>74.122745400341714</c:v>
                </c:pt>
                <c:pt idx="2095" formatCode="_(&quot;$&quot;* #,##0_);_(&quot;$&quot;* \(#,##0\);_(&quot;$&quot;* &quot;-&quot;??_);_(@_)">
                  <c:v>133.87414810044274</c:v>
                </c:pt>
                <c:pt idx="2096" formatCode="_(&quot;$&quot;* #,##0_);_(&quot;$&quot;* \(#,##0\);_(&quot;$&quot;* &quot;-&quot;??_);_(@_)">
                  <c:v>136.19448446073889</c:v>
                </c:pt>
                <c:pt idx="2097" formatCode="_(&quot;$&quot;* #,##0_);_(&quot;$&quot;* \(#,##0\);_(&quot;$&quot;* &quot;-&quot;??_);_(@_)">
                  <c:v>51.971022844989953</c:v>
                </c:pt>
                <c:pt idx="2098" formatCode="_(&quot;$&quot;* #,##0_);_(&quot;$&quot;* \(#,##0\);_(&quot;$&quot;* &quot;-&quot;??_);_(@_)">
                  <c:v>136.19448446073886</c:v>
                </c:pt>
                <c:pt idx="2099" formatCode="_(&quot;$&quot;* #,##0_);_(&quot;$&quot;* \(#,##0\);_(&quot;$&quot;* &quot;-&quot;??_);_(@_)">
                  <c:v>21.047043992206472</c:v>
                </c:pt>
                <c:pt idx="2100" formatCode="_(&quot;$&quot;* #,##0_);_(&quot;$&quot;* \(#,##0\);_(&quot;$&quot;* &quot;-&quot;??_);_(@_)">
                  <c:v>114.31104870725903</c:v>
                </c:pt>
              </c:numCache>
            </c:numRef>
          </c:yVal>
          <c:smooth val="0"/>
          <c:extLst>
            <c:ext xmlns:c16="http://schemas.microsoft.com/office/drawing/2014/chart" uri="{C3380CC4-5D6E-409C-BE32-E72D297353CC}">
              <c16:uniqueId val="{00000001-24FD-43D2-91C4-46909104F280}"/>
            </c:ext>
          </c:extLst>
        </c:ser>
        <c:ser>
          <c:idx val="2"/>
          <c:order val="2"/>
          <c:tx>
            <c:strRef>
              <c:f>'PC Supply vs. PC Price'!$G$4</c:f>
              <c:strCache>
                <c:ptCount val="1"/>
                <c:pt idx="0">
                  <c:v>Fall</c:v>
                </c:pt>
              </c:strCache>
            </c:strRef>
          </c:tx>
          <c:spPr>
            <a:ln w="19050" cap="rnd">
              <a:noFill/>
              <a:round/>
            </a:ln>
            <a:effectLst/>
          </c:spPr>
          <c:marker>
            <c:symbol val="circle"/>
            <c:size val="5"/>
            <c:spPr>
              <a:solidFill>
                <a:schemeClr val="accent5">
                  <a:lumMod val="75000"/>
                  <a:alpha val="20000"/>
                </a:schemeClr>
              </a:solidFill>
              <a:ln w="3175">
                <a:noFill/>
              </a:ln>
              <a:effectLst/>
            </c:spPr>
          </c:marker>
          <c:xVal>
            <c:numRef>
              <c:f>'PC Supply vs. PC Price'!$D$5:$D$4207</c:f>
              <c:numCache>
                <c:formatCode>_(* #,##0_);_(* \(#,##0\);_(* "-"??_);_(@_)</c:formatCode>
                <c:ptCount val="4203"/>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1">
                  <c:v>70154.898264567062</c:v>
                </c:pt>
                <c:pt idx="1052">
                  <c:v>68586.344621721903</c:v>
                </c:pt>
                <c:pt idx="1053">
                  <c:v>68099.724427967143</c:v>
                </c:pt>
                <c:pt idx="1054">
                  <c:v>73502.102923583981</c:v>
                </c:pt>
                <c:pt idx="1055">
                  <c:v>68053.536269153017</c:v>
                </c:pt>
                <c:pt idx="1056">
                  <c:v>76354.916816711426</c:v>
                </c:pt>
                <c:pt idx="1057">
                  <c:v>76127.144730631509</c:v>
                </c:pt>
                <c:pt idx="1058">
                  <c:v>64823.988082631426</c:v>
                </c:pt>
                <c:pt idx="1059">
                  <c:v>65811.805852444959</c:v>
                </c:pt>
                <c:pt idx="1060">
                  <c:v>70785.905260244996</c:v>
                </c:pt>
                <c:pt idx="1061">
                  <c:v>70295.256157684329</c:v>
                </c:pt>
                <c:pt idx="1062">
                  <c:v>62333.082991027833</c:v>
                </c:pt>
                <c:pt idx="1063">
                  <c:v>71173.110616175341</c:v>
                </c:pt>
                <c:pt idx="1064">
                  <c:v>72188.366324869799</c:v>
                </c:pt>
                <c:pt idx="1065">
                  <c:v>70282.118791834509</c:v>
                </c:pt>
                <c:pt idx="1066">
                  <c:v>71888.682525380442</c:v>
                </c:pt>
                <c:pt idx="1067">
                  <c:v>72439.911822509763</c:v>
                </c:pt>
                <c:pt idx="1068">
                  <c:v>67613.939809672025</c:v>
                </c:pt>
                <c:pt idx="1069">
                  <c:v>70116.022615321475</c:v>
                </c:pt>
                <c:pt idx="1070">
                  <c:v>71492.153964265191</c:v>
                </c:pt>
                <c:pt idx="1071">
                  <c:v>72492.560561625156</c:v>
                </c:pt>
                <c:pt idx="1072">
                  <c:v>66347.329281489059</c:v>
                </c:pt>
                <c:pt idx="1073">
                  <c:v>68287.807000859568</c:v>
                </c:pt>
                <c:pt idx="1074">
                  <c:v>71577.79238111178</c:v>
                </c:pt>
                <c:pt idx="1075">
                  <c:v>68129.7969429652</c:v>
                </c:pt>
                <c:pt idx="1076">
                  <c:v>67209.336439832055</c:v>
                </c:pt>
                <c:pt idx="1077">
                  <c:v>73468.902818044036</c:v>
                </c:pt>
                <c:pt idx="1078">
                  <c:v>65866.702904319754</c:v>
                </c:pt>
                <c:pt idx="1079">
                  <c:v>65230.068114026384</c:v>
                </c:pt>
                <c:pt idx="1080">
                  <c:v>71344.842384656265</c:v>
                </c:pt>
                <c:pt idx="1081">
                  <c:v>75327.084690856937</c:v>
                </c:pt>
                <c:pt idx="1082">
                  <c:v>72780.496464284253</c:v>
                </c:pt>
                <c:pt idx="1083">
                  <c:v>66840.686552747095</c:v>
                </c:pt>
                <c:pt idx="1084">
                  <c:v>67901.26303768158</c:v>
                </c:pt>
                <c:pt idx="1085">
                  <c:v>67678.562965379155</c:v>
                </c:pt>
                <c:pt idx="1086">
                  <c:v>72737.682127738008</c:v>
                </c:pt>
                <c:pt idx="1087">
                  <c:v>62496.822392876951</c:v>
                </c:pt>
                <c:pt idx="1088">
                  <c:v>75313.742994181317</c:v>
                </c:pt>
                <c:pt idx="1089">
                  <c:v>70254.114762369791</c:v>
                </c:pt>
                <c:pt idx="1090">
                  <c:v>73594.147591654473</c:v>
                </c:pt>
                <c:pt idx="1091">
                  <c:v>71598.785537799209</c:v>
                </c:pt>
                <c:pt idx="1092">
                  <c:v>72483.019702212012</c:v>
                </c:pt>
                <c:pt idx="1093">
                  <c:v>67741.51872253418</c:v>
                </c:pt>
                <c:pt idx="1094">
                  <c:v>70063.290675226861</c:v>
                </c:pt>
                <c:pt idx="1095">
                  <c:v>69343.077523104352</c:v>
                </c:pt>
                <c:pt idx="1096">
                  <c:v>67840.697060267121</c:v>
                </c:pt>
                <c:pt idx="1097">
                  <c:v>65144.105587196354</c:v>
                </c:pt>
                <c:pt idx="1098">
                  <c:v>73645.586157417303</c:v>
                </c:pt>
                <c:pt idx="1099">
                  <c:v>68661.144244893381</c:v>
                </c:pt>
                <c:pt idx="1100">
                  <c:v>65919.6392097473</c:v>
                </c:pt>
                <c:pt idx="1101">
                  <c:v>70690.488176989558</c:v>
                </c:pt>
                <c:pt idx="1102">
                  <c:v>69812.040973427662</c:v>
                </c:pt>
                <c:pt idx="1103">
                  <c:v>72601.89580462774</c:v>
                </c:pt>
                <c:pt idx="1104">
                  <c:v>62317.631566457807</c:v>
                </c:pt>
                <c:pt idx="1105">
                  <c:v>73391.244919490826</c:v>
                </c:pt>
                <c:pt idx="1106">
                  <c:v>74362.874810318157</c:v>
                </c:pt>
                <c:pt idx="1107">
                  <c:v>68657.749059607784</c:v>
                </c:pt>
                <c:pt idx="1108">
                  <c:v>62553.403330417023</c:v>
                </c:pt>
                <c:pt idx="1109">
                  <c:v>61683.843712361646</c:v>
                </c:pt>
                <c:pt idx="1110">
                  <c:v>67303.447899691251</c:v>
                </c:pt>
                <c:pt idx="1111">
                  <c:v>70299.823233413699</c:v>
                </c:pt>
                <c:pt idx="1112">
                  <c:v>71392.16625449658</c:v>
                </c:pt>
                <c:pt idx="1113">
                  <c:v>75861.916976928711</c:v>
                </c:pt>
                <c:pt idx="1114">
                  <c:v>63759.982675679537</c:v>
                </c:pt>
                <c:pt idx="1115">
                  <c:v>69236.644730599714</c:v>
                </c:pt>
                <c:pt idx="1116">
                  <c:v>67758.261600494385</c:v>
                </c:pt>
                <c:pt idx="1117">
                  <c:v>71991.541019694007</c:v>
                </c:pt>
                <c:pt idx="1118">
                  <c:v>69215.749416605628</c:v>
                </c:pt>
                <c:pt idx="1119">
                  <c:v>68849.634510548902</c:v>
                </c:pt>
                <c:pt idx="1120">
                  <c:v>68808.194089221957</c:v>
                </c:pt>
                <c:pt idx="1121">
                  <c:v>71160.967856852207</c:v>
                </c:pt>
                <c:pt idx="1122">
                  <c:v>63702.515105517705</c:v>
                </c:pt>
                <c:pt idx="1123">
                  <c:v>67564.270118649802</c:v>
                </c:pt>
                <c:pt idx="1124">
                  <c:v>69294.866114481294</c:v>
                </c:pt>
                <c:pt idx="1125">
                  <c:v>70653.117437426248</c:v>
                </c:pt>
                <c:pt idx="1126">
                  <c:v>72704.544562236464</c:v>
                </c:pt>
                <c:pt idx="1127">
                  <c:v>70233.511253356934</c:v>
                </c:pt>
                <c:pt idx="1128">
                  <c:v>71049.801336415621</c:v>
                </c:pt>
                <c:pt idx="1129">
                  <c:v>72670.464703369144</c:v>
                </c:pt>
                <c:pt idx="1130">
                  <c:v>65895.964626630157</c:v>
                </c:pt>
                <c:pt idx="1131">
                  <c:v>75284.562982686359</c:v>
                </c:pt>
                <c:pt idx="1132">
                  <c:v>66411.336990261087</c:v>
                </c:pt>
                <c:pt idx="1133">
                  <c:v>66966.837575785306</c:v>
                </c:pt>
                <c:pt idx="1134">
                  <c:v>68091.298520278942</c:v>
                </c:pt>
                <c:pt idx="1135">
                  <c:v>73618.346546681729</c:v>
                </c:pt>
                <c:pt idx="1136">
                  <c:v>71222.484059524533</c:v>
                </c:pt>
                <c:pt idx="1137">
                  <c:v>65600.455685679117</c:v>
                </c:pt>
                <c:pt idx="1138">
                  <c:v>74758.641545836144</c:v>
                </c:pt>
                <c:pt idx="1139">
                  <c:v>69530.41425437927</c:v>
                </c:pt>
                <c:pt idx="1140">
                  <c:v>73435.70670013428</c:v>
                </c:pt>
                <c:pt idx="1141">
                  <c:v>64995.093791675572</c:v>
                </c:pt>
                <c:pt idx="1142">
                  <c:v>71706.629930114752</c:v>
                </c:pt>
                <c:pt idx="1143">
                  <c:v>59592.63977413778</c:v>
                </c:pt>
                <c:pt idx="1144">
                  <c:v>71433.010300890601</c:v>
                </c:pt>
                <c:pt idx="1145">
                  <c:v>69613.34758288064</c:v>
                </c:pt>
                <c:pt idx="1146">
                  <c:v>61805.259755388892</c:v>
                </c:pt>
                <c:pt idx="1147">
                  <c:v>69262.743641153967</c:v>
                </c:pt>
                <c:pt idx="1148">
                  <c:v>66283.680381117258</c:v>
                </c:pt>
                <c:pt idx="1149">
                  <c:v>71085.919996802026</c:v>
                </c:pt>
                <c:pt idx="1150">
                  <c:v>68279.217451794946</c:v>
                </c:pt>
                <c:pt idx="1151">
                  <c:v>67780.639296849578</c:v>
                </c:pt>
                <c:pt idx="1152">
                  <c:v>69603.828023020411</c:v>
                </c:pt>
                <c:pt idx="1153">
                  <c:v>63933.094622230543</c:v>
                </c:pt>
                <c:pt idx="1154">
                  <c:v>66138.149324353537</c:v>
                </c:pt>
                <c:pt idx="1155">
                  <c:v>70841.164480082196</c:v>
                </c:pt>
                <c:pt idx="1156">
                  <c:v>74536.146412785864</c:v>
                </c:pt>
                <c:pt idx="1157">
                  <c:v>69084.67208080292</c:v>
                </c:pt>
                <c:pt idx="1158">
                  <c:v>60804.548148501781</c:v>
                </c:pt>
                <c:pt idx="1159">
                  <c:v>69228.471285692838</c:v>
                </c:pt>
                <c:pt idx="1160">
                  <c:v>65609.611173343656</c:v>
                </c:pt>
                <c:pt idx="1161">
                  <c:v>65582.149666608238</c:v>
                </c:pt>
                <c:pt idx="1162">
                  <c:v>72448.766490046197</c:v>
                </c:pt>
                <c:pt idx="1163">
                  <c:v>71653.527320289621</c:v>
                </c:pt>
                <c:pt idx="1164">
                  <c:v>66144.786408233631</c:v>
                </c:pt>
                <c:pt idx="1165">
                  <c:v>66620.408293764587</c:v>
                </c:pt>
                <c:pt idx="1166">
                  <c:v>72344.249889373779</c:v>
                </c:pt>
                <c:pt idx="1167">
                  <c:v>71467.295394897475</c:v>
                </c:pt>
                <c:pt idx="1168">
                  <c:v>72930.632634099311</c:v>
                </c:pt>
                <c:pt idx="1169">
                  <c:v>60609.64557724</c:v>
                </c:pt>
                <c:pt idx="1170">
                  <c:v>63261.654792960479</c:v>
                </c:pt>
                <c:pt idx="1171">
                  <c:v>66311.394352912903</c:v>
                </c:pt>
                <c:pt idx="1172">
                  <c:v>68935.586726379392</c:v>
                </c:pt>
                <c:pt idx="1173">
                  <c:v>76314.317826843268</c:v>
                </c:pt>
                <c:pt idx="1174">
                  <c:v>66173.984912101427</c:v>
                </c:pt>
                <c:pt idx="1175">
                  <c:v>70724.136341826117</c:v>
                </c:pt>
                <c:pt idx="1176">
                  <c:v>69475.597376759848</c:v>
                </c:pt>
                <c:pt idx="1177">
                  <c:v>68569.531710052499</c:v>
                </c:pt>
                <c:pt idx="1178">
                  <c:v>73210.370455932614</c:v>
                </c:pt>
                <c:pt idx="1179">
                  <c:v>66450.384896818796</c:v>
                </c:pt>
                <c:pt idx="1180">
                  <c:v>70009.577820078528</c:v>
                </c:pt>
                <c:pt idx="1181">
                  <c:v>70613.361330954242</c:v>
                </c:pt>
                <c:pt idx="1182">
                  <c:v>64889.983844089504</c:v>
                </c:pt>
                <c:pt idx="1183">
                  <c:v>71361.443666680658</c:v>
                </c:pt>
                <c:pt idx="1184">
                  <c:v>67570.501435470578</c:v>
                </c:pt>
                <c:pt idx="1185">
                  <c:v>73036.152700678518</c:v>
                </c:pt>
                <c:pt idx="1186">
                  <c:v>68810.871253395075</c:v>
                </c:pt>
                <c:pt idx="1187">
                  <c:v>69231.290170445514</c:v>
                </c:pt>
                <c:pt idx="1188">
                  <c:v>68792.153181521091</c:v>
                </c:pt>
                <c:pt idx="1189">
                  <c:v>63274.044363431996</c:v>
                </c:pt>
                <c:pt idx="1190">
                  <c:v>64920.16220998764</c:v>
                </c:pt>
                <c:pt idx="1191">
                  <c:v>73300.85492641927</c:v>
                </c:pt>
                <c:pt idx="1192">
                  <c:v>72502.183221213054</c:v>
                </c:pt>
                <c:pt idx="1193">
                  <c:v>72828.444330342609</c:v>
                </c:pt>
                <c:pt idx="1194">
                  <c:v>70265.065254720044</c:v>
                </c:pt>
                <c:pt idx="1195">
                  <c:v>62582.541494750978</c:v>
                </c:pt>
                <c:pt idx="1196">
                  <c:v>75609.691317240387</c:v>
                </c:pt>
                <c:pt idx="1197">
                  <c:v>66432.21935177964</c:v>
                </c:pt>
                <c:pt idx="1198">
                  <c:v>64616.985457706462</c:v>
                </c:pt>
                <c:pt idx="1199">
                  <c:v>67117.377748123807</c:v>
                </c:pt>
                <c:pt idx="1200">
                  <c:v>66928.878496170044</c:v>
                </c:pt>
                <c:pt idx="1201">
                  <c:v>71433.92083091737</c:v>
                </c:pt>
                <c:pt idx="1202">
                  <c:v>66467.246851666772</c:v>
                </c:pt>
                <c:pt idx="1203">
                  <c:v>64506.718113485978</c:v>
                </c:pt>
                <c:pt idx="1204">
                  <c:v>68816.939227358511</c:v>
                </c:pt>
                <c:pt idx="1205">
                  <c:v>70325.188971316806</c:v>
                </c:pt>
                <c:pt idx="1206">
                  <c:v>65838.944549878448</c:v>
                </c:pt>
                <c:pt idx="1207">
                  <c:v>70222.744521959612</c:v>
                </c:pt>
                <c:pt idx="1208">
                  <c:v>69189.528520011911</c:v>
                </c:pt>
                <c:pt idx="1209">
                  <c:v>70902.189083449048</c:v>
                </c:pt>
                <c:pt idx="1210">
                  <c:v>72513.840791765848</c:v>
                </c:pt>
                <c:pt idx="1211">
                  <c:v>64501.913115310672</c:v>
                </c:pt>
                <c:pt idx="1212">
                  <c:v>65936.833994841581</c:v>
                </c:pt>
                <c:pt idx="1213">
                  <c:v>71476.037742805493</c:v>
                </c:pt>
                <c:pt idx="1214">
                  <c:v>63001.720002237962</c:v>
                </c:pt>
                <c:pt idx="1215">
                  <c:v>68606.261348660788</c:v>
                </c:pt>
                <c:pt idx="1216">
                  <c:v>62666.978898346504</c:v>
                </c:pt>
                <c:pt idx="1217">
                  <c:v>74986.69999631244</c:v>
                </c:pt>
                <c:pt idx="1218">
                  <c:v>64622.669756766161</c:v>
                </c:pt>
                <c:pt idx="1219">
                  <c:v>67046.394288921365</c:v>
                </c:pt>
                <c:pt idx="1220">
                  <c:v>71466.989157263437</c:v>
                </c:pt>
                <c:pt idx="1221">
                  <c:v>64067.712827682495</c:v>
                </c:pt>
                <c:pt idx="1222">
                  <c:v>64143.158461252846</c:v>
                </c:pt>
                <c:pt idx="1223">
                  <c:v>63158.816890303293</c:v>
                </c:pt>
                <c:pt idx="1224">
                  <c:v>71571.98587410053</c:v>
                </c:pt>
                <c:pt idx="1225">
                  <c:v>72410.377201461815</c:v>
                </c:pt>
                <c:pt idx="1226">
                  <c:v>73304.406853008273</c:v>
                </c:pt>
                <c:pt idx="1227">
                  <c:v>64754.909039402002</c:v>
                </c:pt>
                <c:pt idx="1228">
                  <c:v>58957.483779255548</c:v>
                </c:pt>
                <c:pt idx="1229">
                  <c:v>61410.863788827257</c:v>
                </c:pt>
                <c:pt idx="1230">
                  <c:v>73785.442687161762</c:v>
                </c:pt>
                <c:pt idx="1231">
                  <c:v>75785.475844828281</c:v>
                </c:pt>
                <c:pt idx="1232">
                  <c:v>73438.372738075253</c:v>
                </c:pt>
                <c:pt idx="1233">
                  <c:v>69382.61807403565</c:v>
                </c:pt>
                <c:pt idx="1234">
                  <c:v>73675.081237983686</c:v>
                </c:pt>
                <c:pt idx="1235">
                  <c:v>75144.248595174155</c:v>
                </c:pt>
                <c:pt idx="1236">
                  <c:v>72894.832729212416</c:v>
                </c:pt>
                <c:pt idx="1237">
                  <c:v>64042.899900023149</c:v>
                </c:pt>
                <c:pt idx="1238">
                  <c:v>68515.96228993735</c:v>
                </c:pt>
                <c:pt idx="1239">
                  <c:v>69725.279467328408</c:v>
                </c:pt>
                <c:pt idx="1240">
                  <c:v>67039.375188064572</c:v>
                </c:pt>
                <c:pt idx="1241">
                  <c:v>71602.710841766995</c:v>
                </c:pt>
                <c:pt idx="1242">
                  <c:v>70688.625111389163</c:v>
                </c:pt>
                <c:pt idx="1243">
                  <c:v>72791.341599019375</c:v>
                </c:pt>
                <c:pt idx="1244">
                  <c:v>71279.397025807702</c:v>
                </c:pt>
                <c:pt idx="1245">
                  <c:v>68662.431929969796</c:v>
                </c:pt>
                <c:pt idx="1246">
                  <c:v>72889.001471583018</c:v>
                </c:pt>
                <c:pt idx="1247">
                  <c:v>69622.626628875732</c:v>
                </c:pt>
                <c:pt idx="1248">
                  <c:v>65778.283758536971</c:v>
                </c:pt>
                <c:pt idx="1249">
                  <c:v>71738.802519480392</c:v>
                </c:pt>
                <c:pt idx="1250">
                  <c:v>66316.092683013296</c:v>
                </c:pt>
                <c:pt idx="1251">
                  <c:v>72146.672611490882</c:v>
                </c:pt>
                <c:pt idx="1252">
                  <c:v>68078.664948081976</c:v>
                </c:pt>
                <c:pt idx="1253">
                  <c:v>70216.026026407897</c:v>
                </c:pt>
                <c:pt idx="1254">
                  <c:v>72297.259838867176</c:v>
                </c:pt>
                <c:pt idx="1255">
                  <c:v>67516.689547157293</c:v>
                </c:pt>
                <c:pt idx="1256">
                  <c:v>66495.1210419337</c:v>
                </c:pt>
                <c:pt idx="1257">
                  <c:v>72175.375921567276</c:v>
                </c:pt>
                <c:pt idx="1258">
                  <c:v>66316.555703224745</c:v>
                </c:pt>
                <c:pt idx="1259">
                  <c:v>73393.128421783447</c:v>
                </c:pt>
                <c:pt idx="1260">
                  <c:v>70486.483456420916</c:v>
                </c:pt>
                <c:pt idx="1261">
                  <c:v>71823.256786092141</c:v>
                </c:pt>
                <c:pt idx="1262">
                  <c:v>69090.868991025302</c:v>
                </c:pt>
                <c:pt idx="1263">
                  <c:v>68264.684198760981</c:v>
                </c:pt>
                <c:pt idx="1264">
                  <c:v>73240.966717274976</c:v>
                </c:pt>
                <c:pt idx="1265">
                  <c:v>68622.053169314066</c:v>
                </c:pt>
                <c:pt idx="1266">
                  <c:v>73302.649404907235</c:v>
                </c:pt>
                <c:pt idx="1267">
                  <c:v>73557.979493204752</c:v>
                </c:pt>
                <c:pt idx="1268">
                  <c:v>69861.916808668771</c:v>
                </c:pt>
                <c:pt idx="1269">
                  <c:v>67047.500556723273</c:v>
                </c:pt>
                <c:pt idx="1270">
                  <c:v>69562.799099731448</c:v>
                </c:pt>
                <c:pt idx="1271">
                  <c:v>70667.564778041837</c:v>
                </c:pt>
                <c:pt idx="1272">
                  <c:v>66707.356368954977</c:v>
                </c:pt>
                <c:pt idx="1273">
                  <c:v>71027.92744801841</c:v>
                </c:pt>
                <c:pt idx="1274">
                  <c:v>72028.969538879392</c:v>
                </c:pt>
                <c:pt idx="1275">
                  <c:v>69150.287653271356</c:v>
                </c:pt>
                <c:pt idx="1276">
                  <c:v>72477.898290125522</c:v>
                </c:pt>
                <c:pt idx="1277">
                  <c:v>71999.165032704681</c:v>
                </c:pt>
                <c:pt idx="1278">
                  <c:v>67972.154489326465</c:v>
                </c:pt>
                <c:pt idx="1279">
                  <c:v>69298.555046780908</c:v>
                </c:pt>
                <c:pt idx="1280">
                  <c:v>72087.553407065076</c:v>
                </c:pt>
                <c:pt idx="1281">
                  <c:v>72027.726787821448</c:v>
                </c:pt>
                <c:pt idx="1282">
                  <c:v>64906.886066714927</c:v>
                </c:pt>
                <c:pt idx="1283">
                  <c:v>68570.941219774875</c:v>
                </c:pt>
                <c:pt idx="1284">
                  <c:v>72189.09357074101</c:v>
                </c:pt>
                <c:pt idx="1285">
                  <c:v>67885.447762934375</c:v>
                </c:pt>
                <c:pt idx="1286">
                  <c:v>66371.76250244776</c:v>
                </c:pt>
                <c:pt idx="1287">
                  <c:v>72244.852607218403</c:v>
                </c:pt>
                <c:pt idx="1288">
                  <c:v>68223.457316096625</c:v>
                </c:pt>
                <c:pt idx="1289">
                  <c:v>62542.236608597508</c:v>
                </c:pt>
                <c:pt idx="1290">
                  <c:v>72026.842973963416</c:v>
                </c:pt>
                <c:pt idx="1291">
                  <c:v>74510.961140950531</c:v>
                </c:pt>
                <c:pt idx="1292">
                  <c:v>73721.580333822974</c:v>
                </c:pt>
                <c:pt idx="1293">
                  <c:v>65455.968479156501</c:v>
                </c:pt>
                <c:pt idx="1294">
                  <c:v>64516.681819915771</c:v>
                </c:pt>
                <c:pt idx="1295">
                  <c:v>68514.963905638477</c:v>
                </c:pt>
                <c:pt idx="1296">
                  <c:v>73362.850916568437</c:v>
                </c:pt>
                <c:pt idx="1297">
                  <c:v>59062.04094441732</c:v>
                </c:pt>
                <c:pt idx="1298">
                  <c:v>74438.808129119876</c:v>
                </c:pt>
                <c:pt idx="1299">
                  <c:v>72293.68937072753</c:v>
                </c:pt>
                <c:pt idx="1300">
                  <c:v>73703.246257527659</c:v>
                </c:pt>
                <c:pt idx="1301">
                  <c:v>70659.478556060814</c:v>
                </c:pt>
                <c:pt idx="1302">
                  <c:v>74948.829707845056</c:v>
                </c:pt>
                <c:pt idx="1303">
                  <c:v>66485.730381139118</c:v>
                </c:pt>
                <c:pt idx="1304">
                  <c:v>68836.268416976935</c:v>
                </c:pt>
                <c:pt idx="1305">
                  <c:v>67147.632701581446</c:v>
                </c:pt>
                <c:pt idx="1306">
                  <c:v>65707.573355865476</c:v>
                </c:pt>
                <c:pt idx="1307">
                  <c:v>67346.909503206276</c:v>
                </c:pt>
                <c:pt idx="1308">
                  <c:v>74783.175704447422</c:v>
                </c:pt>
                <c:pt idx="1309">
                  <c:v>68309.718120543155</c:v>
                </c:pt>
                <c:pt idx="1310">
                  <c:v>68349.323425992348</c:v>
                </c:pt>
                <c:pt idx="1311">
                  <c:v>72148.795326979962</c:v>
                </c:pt>
                <c:pt idx="1312">
                  <c:v>70281.116338621592</c:v>
                </c:pt>
                <c:pt idx="1313">
                  <c:v>73642.792816416433</c:v>
                </c:pt>
                <c:pt idx="1314">
                  <c:v>61587.320573581128</c:v>
                </c:pt>
                <c:pt idx="1315">
                  <c:v>72563.980613358814</c:v>
                </c:pt>
                <c:pt idx="1316">
                  <c:v>73934.252583062625</c:v>
                </c:pt>
                <c:pt idx="1317">
                  <c:v>67433.48765525817</c:v>
                </c:pt>
                <c:pt idx="1318">
                  <c:v>61691.863943799326</c:v>
                </c:pt>
                <c:pt idx="1319">
                  <c:v>63362.666970475511</c:v>
                </c:pt>
                <c:pt idx="1320">
                  <c:v>65627.154053084058</c:v>
                </c:pt>
                <c:pt idx="1321">
                  <c:v>68126.08116318073</c:v>
                </c:pt>
                <c:pt idx="1322">
                  <c:v>69991.631418228149</c:v>
                </c:pt>
                <c:pt idx="1323">
                  <c:v>75645.43987528485</c:v>
                </c:pt>
                <c:pt idx="1324">
                  <c:v>64988.289592043562</c:v>
                </c:pt>
                <c:pt idx="1325">
                  <c:v>71351.43619829815</c:v>
                </c:pt>
                <c:pt idx="1326">
                  <c:v>66361.946970176694</c:v>
                </c:pt>
                <c:pt idx="1327">
                  <c:v>74703.108009199306</c:v>
                </c:pt>
                <c:pt idx="1328">
                  <c:v>69607.658093261722</c:v>
                </c:pt>
                <c:pt idx="1329">
                  <c:v>70930.418551186725</c:v>
                </c:pt>
                <c:pt idx="1330">
                  <c:v>64798.285400152214</c:v>
                </c:pt>
                <c:pt idx="1331">
                  <c:v>70861.22762908935</c:v>
                </c:pt>
                <c:pt idx="1332">
                  <c:v>64980.877510627113</c:v>
                </c:pt>
                <c:pt idx="1333">
                  <c:v>68565.127841250098</c:v>
                </c:pt>
                <c:pt idx="1334">
                  <c:v>67419.372864278179</c:v>
                </c:pt>
                <c:pt idx="1335">
                  <c:v>71957.83172430197</c:v>
                </c:pt>
                <c:pt idx="1336">
                  <c:v>72198.1066716512</c:v>
                </c:pt>
                <c:pt idx="1337">
                  <c:v>69216.186123132924</c:v>
                </c:pt>
                <c:pt idx="1338">
                  <c:v>69936.083507410687</c:v>
                </c:pt>
                <c:pt idx="1339">
                  <c:v>72547.17060190835</c:v>
                </c:pt>
                <c:pt idx="1340">
                  <c:v>68471.640049378082</c:v>
                </c:pt>
                <c:pt idx="1341">
                  <c:v>75103.770824178049</c:v>
                </c:pt>
                <c:pt idx="1342">
                  <c:v>66937.735489362225</c:v>
                </c:pt>
                <c:pt idx="1343">
                  <c:v>64884.028190294914</c:v>
                </c:pt>
                <c:pt idx="1344">
                  <c:v>69123.721299235025</c:v>
                </c:pt>
                <c:pt idx="1345">
                  <c:v>73399.86038879554</c:v>
                </c:pt>
                <c:pt idx="1346">
                  <c:v>72440.721295166019</c:v>
                </c:pt>
                <c:pt idx="1347">
                  <c:v>67280.091945393884</c:v>
                </c:pt>
                <c:pt idx="1348">
                  <c:v>74627.004659016937</c:v>
                </c:pt>
                <c:pt idx="1349">
                  <c:v>70574.88212691943</c:v>
                </c:pt>
                <c:pt idx="1350">
                  <c:v>71983.029736673823</c:v>
                </c:pt>
                <c:pt idx="1351">
                  <c:v>64289.036133797963</c:v>
                </c:pt>
                <c:pt idx="1352">
                  <c:v>70502.955281607297</c:v>
                </c:pt>
                <c:pt idx="1353">
                  <c:v>60750.235214064516</c:v>
                </c:pt>
                <c:pt idx="1354">
                  <c:v>71624.954329045606</c:v>
                </c:pt>
                <c:pt idx="1355">
                  <c:v>71175.250431823733</c:v>
                </c:pt>
                <c:pt idx="1356">
                  <c:v>61611.310995483407</c:v>
                </c:pt>
                <c:pt idx="1357">
                  <c:v>66195.523189349566</c:v>
                </c:pt>
                <c:pt idx="1358">
                  <c:v>67160.586297925329</c:v>
                </c:pt>
                <c:pt idx="1359">
                  <c:v>72002.061350504548</c:v>
                </c:pt>
                <c:pt idx="1360">
                  <c:v>68460.30051167804</c:v>
                </c:pt>
                <c:pt idx="1361">
                  <c:v>68567.659405644736</c:v>
                </c:pt>
                <c:pt idx="1362">
                  <c:v>70783.250765991223</c:v>
                </c:pt>
                <c:pt idx="1363">
                  <c:v>63017.207632446305</c:v>
                </c:pt>
                <c:pt idx="1364">
                  <c:v>60929.807911491378</c:v>
                </c:pt>
                <c:pt idx="1365">
                  <c:v>71714.671238708484</c:v>
                </c:pt>
                <c:pt idx="1366">
                  <c:v>75415.090976468724</c:v>
                </c:pt>
                <c:pt idx="1367">
                  <c:v>70548.692785008738</c:v>
                </c:pt>
                <c:pt idx="1368">
                  <c:v>59998.848370014501</c:v>
                </c:pt>
                <c:pt idx="1369">
                  <c:v>68105.391130701712</c:v>
                </c:pt>
                <c:pt idx="1370">
                  <c:v>66496.358138275144</c:v>
                </c:pt>
                <c:pt idx="1371">
                  <c:v>64083.752374423406</c:v>
                </c:pt>
                <c:pt idx="1372">
                  <c:v>71244.917471949244</c:v>
                </c:pt>
                <c:pt idx="1373">
                  <c:v>68810.753276570642</c:v>
                </c:pt>
                <c:pt idx="1374">
                  <c:v>71431.289568901047</c:v>
                </c:pt>
                <c:pt idx="1375">
                  <c:v>66905.33184506098</c:v>
                </c:pt>
                <c:pt idx="1376">
                  <c:v>71037.570968119297</c:v>
                </c:pt>
                <c:pt idx="1377">
                  <c:v>68947.054043690354</c:v>
                </c:pt>
                <c:pt idx="1378">
                  <c:v>73955.29215726853</c:v>
                </c:pt>
                <c:pt idx="1379">
                  <c:v>65390.231343555446</c:v>
                </c:pt>
                <c:pt idx="1380">
                  <c:v>64212.886299832666</c:v>
                </c:pt>
                <c:pt idx="1381">
                  <c:v>67247.848026466381</c:v>
                </c:pt>
                <c:pt idx="1382">
                  <c:v>68603.581654357913</c:v>
                </c:pt>
                <c:pt idx="1383">
                  <c:v>74943.335823059082</c:v>
                </c:pt>
                <c:pt idx="1384">
                  <c:v>66350.573375932378</c:v>
                </c:pt>
                <c:pt idx="1385">
                  <c:v>71247.355115445447</c:v>
                </c:pt>
                <c:pt idx="1386">
                  <c:v>69112.090823809311</c:v>
                </c:pt>
                <c:pt idx="1387">
                  <c:v>69146.734862645462</c:v>
                </c:pt>
                <c:pt idx="1388">
                  <c:v>71666.480711364755</c:v>
                </c:pt>
                <c:pt idx="1389">
                  <c:v>65307.888043022162</c:v>
                </c:pt>
                <c:pt idx="1390">
                  <c:v>69300.661127916974</c:v>
                </c:pt>
                <c:pt idx="1391">
                  <c:v>70540.196148204792</c:v>
                </c:pt>
                <c:pt idx="1392">
                  <c:v>65932.904589843747</c:v>
                </c:pt>
                <c:pt idx="1393">
                  <c:v>71081.756649923307</c:v>
                </c:pt>
                <c:pt idx="1394">
                  <c:v>70518.112717310592</c:v>
                </c:pt>
                <c:pt idx="1395">
                  <c:v>72590.486742273963</c:v>
                </c:pt>
                <c:pt idx="1396">
                  <c:v>69716.599203427628</c:v>
                </c:pt>
                <c:pt idx="1397">
                  <c:v>68237.096780141204</c:v>
                </c:pt>
                <c:pt idx="1398">
                  <c:v>69927.794908714306</c:v>
                </c:pt>
                <c:pt idx="1399">
                  <c:v>62823.203809417166</c:v>
                </c:pt>
                <c:pt idx="1400">
                  <c:v>67200.369875613847</c:v>
                </c:pt>
                <c:pt idx="1401">
                  <c:v>73162.479685425773</c:v>
                </c:pt>
                <c:pt idx="1402">
                  <c:v>71863.711373901358</c:v>
                </c:pt>
                <c:pt idx="1403">
                  <c:v>73668.675148042035</c:v>
                </c:pt>
                <c:pt idx="1404">
                  <c:v>69161.179794375086</c:v>
                </c:pt>
                <c:pt idx="1405">
                  <c:v>64017.680105209351</c:v>
                </c:pt>
                <c:pt idx="1406">
                  <c:v>74104.95648390452</c:v>
                </c:pt>
                <c:pt idx="1407">
                  <c:v>65445.605703694891</c:v>
                </c:pt>
                <c:pt idx="1408">
                  <c:v>63011.55033035278</c:v>
                </c:pt>
                <c:pt idx="1409">
                  <c:v>69256.431367031735</c:v>
                </c:pt>
                <c:pt idx="1410">
                  <c:v>67483.234191703785</c:v>
                </c:pt>
                <c:pt idx="1411">
                  <c:v>70789.871383174264</c:v>
                </c:pt>
                <c:pt idx="1412">
                  <c:v>66285.736561202997</c:v>
                </c:pt>
                <c:pt idx="1413">
                  <c:v>65189.756030196717</c:v>
                </c:pt>
                <c:pt idx="1414">
                  <c:v>70083.251603317258</c:v>
                </c:pt>
                <c:pt idx="1415">
                  <c:v>71270.362211978427</c:v>
                </c:pt>
                <c:pt idx="1416">
                  <c:v>63074.504130840302</c:v>
                </c:pt>
                <c:pt idx="1417">
                  <c:v>69301.164761213455</c:v>
                </c:pt>
                <c:pt idx="1418">
                  <c:v>66279.181023677185</c:v>
                </c:pt>
                <c:pt idx="1419">
                  <c:v>69170.071565818798</c:v>
                </c:pt>
                <c:pt idx="1420">
                  <c:v>73524.679822222388</c:v>
                </c:pt>
                <c:pt idx="1421">
                  <c:v>63434.710634620351</c:v>
                </c:pt>
                <c:pt idx="1422">
                  <c:v>64152.42708472583</c:v>
                </c:pt>
                <c:pt idx="1423">
                  <c:v>72365.309787845603</c:v>
                </c:pt>
                <c:pt idx="1424">
                  <c:v>63477.981709416708</c:v>
                </c:pt>
                <c:pt idx="1425">
                  <c:v>68073.316703542077</c:v>
                </c:pt>
                <c:pt idx="1426">
                  <c:v>62703.222391643169</c:v>
                </c:pt>
                <c:pt idx="1427">
                  <c:v>74851.132132212311</c:v>
                </c:pt>
                <c:pt idx="1428">
                  <c:v>65289.021637185411</c:v>
                </c:pt>
                <c:pt idx="1429">
                  <c:v>69034.772709580255</c:v>
                </c:pt>
                <c:pt idx="1430">
                  <c:v>73310.788203589123</c:v>
                </c:pt>
                <c:pt idx="1431">
                  <c:v>62205.535108820601</c:v>
                </c:pt>
                <c:pt idx="1432">
                  <c:v>66973.639229830107</c:v>
                </c:pt>
                <c:pt idx="1433">
                  <c:v>64538.075858910881</c:v>
                </c:pt>
                <c:pt idx="1434">
                  <c:v>69760.607685414958</c:v>
                </c:pt>
                <c:pt idx="1435">
                  <c:v>71232.195945072177</c:v>
                </c:pt>
                <c:pt idx="1436">
                  <c:v>71863.926461950934</c:v>
                </c:pt>
                <c:pt idx="1437">
                  <c:v>65732.279482332859</c:v>
                </c:pt>
                <c:pt idx="1438">
                  <c:v>58798.518894831344</c:v>
                </c:pt>
                <c:pt idx="1439">
                  <c:v>61696.49568621318</c:v>
                </c:pt>
                <c:pt idx="1440">
                  <c:v>73094.156622060153</c:v>
                </c:pt>
                <c:pt idx="1441">
                  <c:v>74243.327718607587</c:v>
                </c:pt>
                <c:pt idx="1442">
                  <c:v>71677.271090189606</c:v>
                </c:pt>
                <c:pt idx="1443">
                  <c:v>68596.791229248047</c:v>
                </c:pt>
                <c:pt idx="1444">
                  <c:v>73988.648672707888</c:v>
                </c:pt>
                <c:pt idx="1445">
                  <c:v>74495.986294047034</c:v>
                </c:pt>
                <c:pt idx="1446">
                  <c:v>70139.713623968753</c:v>
                </c:pt>
                <c:pt idx="1447">
                  <c:v>62277.020318222036</c:v>
                </c:pt>
                <c:pt idx="1448">
                  <c:v>69285.893156860271</c:v>
                </c:pt>
                <c:pt idx="1449">
                  <c:v>68441.01990544</c:v>
                </c:pt>
                <c:pt idx="1450">
                  <c:v>66389.799005150315</c:v>
                </c:pt>
                <c:pt idx="1451">
                  <c:v>70584.826363277461</c:v>
                </c:pt>
                <c:pt idx="1452">
                  <c:v>70630.705435021722</c:v>
                </c:pt>
                <c:pt idx="1453">
                  <c:v>73749.365296173099</c:v>
                </c:pt>
                <c:pt idx="1454">
                  <c:v>70935.494510014862</c:v>
                </c:pt>
                <c:pt idx="1455">
                  <c:v>68898.883727518725</c:v>
                </c:pt>
                <c:pt idx="1456">
                  <c:v>71915.354515345884</c:v>
                </c:pt>
                <c:pt idx="1457">
                  <c:v>66059.789927228281</c:v>
                </c:pt>
                <c:pt idx="1458">
                  <c:v>65904.41646331946</c:v>
                </c:pt>
                <c:pt idx="1459">
                  <c:v>72347.542736987278</c:v>
                </c:pt>
                <c:pt idx="1460">
                  <c:v>67688.141074879968</c:v>
                </c:pt>
                <c:pt idx="1461">
                  <c:v>70079.942986551905</c:v>
                </c:pt>
                <c:pt idx="1462">
                  <c:v>69300.115485127768</c:v>
                </c:pt>
                <c:pt idx="1463">
                  <c:v>71129.909437052411</c:v>
                </c:pt>
                <c:pt idx="1464">
                  <c:v>71756.771487681079</c:v>
                </c:pt>
                <c:pt idx="1465">
                  <c:v>68102.164486662557</c:v>
                </c:pt>
                <c:pt idx="1466">
                  <c:v>64779.352874045551</c:v>
                </c:pt>
                <c:pt idx="1467">
                  <c:v>72827.934446748084</c:v>
                </c:pt>
                <c:pt idx="1468">
                  <c:v>64406.095940907791</c:v>
                </c:pt>
                <c:pt idx="1469">
                  <c:v>73574.943779500318</c:v>
                </c:pt>
                <c:pt idx="1470">
                  <c:v>70124.220870526638</c:v>
                </c:pt>
                <c:pt idx="1471">
                  <c:v>71050.618895975756</c:v>
                </c:pt>
                <c:pt idx="1472">
                  <c:v>69652.119436665365</c:v>
                </c:pt>
                <c:pt idx="1473">
                  <c:v>71488.85856488545</c:v>
                </c:pt>
                <c:pt idx="1474">
                  <c:v>73375.061994361866</c:v>
                </c:pt>
                <c:pt idx="1475">
                  <c:v>68369.523983186227</c:v>
                </c:pt>
                <c:pt idx="1476">
                  <c:v>74751.843353780103</c:v>
                </c:pt>
                <c:pt idx="1477">
                  <c:v>74946.637201182049</c:v>
                </c:pt>
                <c:pt idx="1478">
                  <c:v>67039.783733081815</c:v>
                </c:pt>
                <c:pt idx="1479">
                  <c:v>64798.503722635905</c:v>
                </c:pt>
                <c:pt idx="1480">
                  <c:v>69097.094164498645</c:v>
                </c:pt>
                <c:pt idx="1481">
                  <c:v>70410.210702546436</c:v>
                </c:pt>
                <c:pt idx="1482">
                  <c:v>64390.695395914714</c:v>
                </c:pt>
                <c:pt idx="1483">
                  <c:v>71140.471110884348</c:v>
                </c:pt>
                <c:pt idx="1484">
                  <c:v>72895.498602803549</c:v>
                </c:pt>
                <c:pt idx="1485">
                  <c:v>69176.961102294939</c:v>
                </c:pt>
                <c:pt idx="1486">
                  <c:v>72527.707958475745</c:v>
                </c:pt>
                <c:pt idx="1487">
                  <c:v>69580.378953043619</c:v>
                </c:pt>
                <c:pt idx="1488">
                  <c:v>67039.860173543289</c:v>
                </c:pt>
                <c:pt idx="1489">
                  <c:v>69831.546950658143</c:v>
                </c:pt>
                <c:pt idx="1490">
                  <c:v>71473.691641096273</c:v>
                </c:pt>
                <c:pt idx="1491">
                  <c:v>71500.304309082043</c:v>
                </c:pt>
                <c:pt idx="1492">
                  <c:v>65646.339855440456</c:v>
                </c:pt>
                <c:pt idx="1493">
                  <c:v>65996.728005218509</c:v>
                </c:pt>
                <c:pt idx="1494">
                  <c:v>70875.546342865622</c:v>
                </c:pt>
                <c:pt idx="1495">
                  <c:v>67756.165941111249</c:v>
                </c:pt>
                <c:pt idx="1496">
                  <c:v>67757.954407183337</c:v>
                </c:pt>
                <c:pt idx="1497">
                  <c:v>69796.225783793125</c:v>
                </c:pt>
                <c:pt idx="1498">
                  <c:v>67936.665460074801</c:v>
                </c:pt>
                <c:pt idx="1499">
                  <c:v>64394.265021069856</c:v>
                </c:pt>
                <c:pt idx="1500">
                  <c:v>72565.236912027991</c:v>
                </c:pt>
                <c:pt idx="1501">
                  <c:v>74350.712322680163</c:v>
                </c:pt>
                <c:pt idx="1502">
                  <c:v>73301.658301862102</c:v>
                </c:pt>
                <c:pt idx="1503">
                  <c:v>66605.499775027245</c:v>
                </c:pt>
                <c:pt idx="1504">
                  <c:v>67467.329609870925</c:v>
                </c:pt>
                <c:pt idx="1505">
                  <c:v>68611.902785046885</c:v>
                </c:pt>
                <c:pt idx="1506">
                  <c:v>73821.07315563361</c:v>
                </c:pt>
                <c:pt idx="1507">
                  <c:v>61340.136273797354</c:v>
                </c:pt>
                <c:pt idx="1508">
                  <c:v>74450.690350087491</c:v>
                </c:pt>
                <c:pt idx="1509">
                  <c:v>72735.301453145337</c:v>
                </c:pt>
                <c:pt idx="1510">
                  <c:v>72557.381737772623</c:v>
                </c:pt>
                <c:pt idx="1511">
                  <c:v>70855.316621161008</c:v>
                </c:pt>
                <c:pt idx="1512">
                  <c:v>73141.663960774749</c:v>
                </c:pt>
                <c:pt idx="1513">
                  <c:v>69483.694235229501</c:v>
                </c:pt>
                <c:pt idx="1514">
                  <c:v>70207.82972005209</c:v>
                </c:pt>
                <c:pt idx="1515">
                  <c:v>65879.462241166562</c:v>
                </c:pt>
                <c:pt idx="1516">
                  <c:v>68053.108750279745</c:v>
                </c:pt>
                <c:pt idx="1517">
                  <c:v>63510.224369557691</c:v>
                </c:pt>
                <c:pt idx="1518">
                  <c:v>74752.44098103841</c:v>
                </c:pt>
                <c:pt idx="1519">
                  <c:v>66301.127142079669</c:v>
                </c:pt>
                <c:pt idx="1520">
                  <c:v>65109.311810049097</c:v>
                </c:pt>
                <c:pt idx="1521">
                  <c:v>72337.430110359201</c:v>
                </c:pt>
                <c:pt idx="1522">
                  <c:v>70863.842347876242</c:v>
                </c:pt>
                <c:pt idx="1523">
                  <c:v>72668.527013842278</c:v>
                </c:pt>
                <c:pt idx="1524">
                  <c:v>62533.517888288567</c:v>
                </c:pt>
                <c:pt idx="1525">
                  <c:v>71988.032484086361</c:v>
                </c:pt>
                <c:pt idx="1526">
                  <c:v>74469.96155611673</c:v>
                </c:pt>
                <c:pt idx="1527">
                  <c:v>66508.48379987081</c:v>
                </c:pt>
                <c:pt idx="1528">
                  <c:v>61869.59484202067</c:v>
                </c:pt>
                <c:pt idx="1529">
                  <c:v>60975.391433493285</c:v>
                </c:pt>
                <c:pt idx="1530">
                  <c:v>65750.971944427482</c:v>
                </c:pt>
                <c:pt idx="1531">
                  <c:v>72259.388168144214</c:v>
                </c:pt>
                <c:pt idx="1532">
                  <c:v>69905.805288187665</c:v>
                </c:pt>
                <c:pt idx="1533">
                  <c:v>75927.240470377612</c:v>
                </c:pt>
                <c:pt idx="1534">
                  <c:v>63123.729942258193</c:v>
                </c:pt>
                <c:pt idx="1535">
                  <c:v>68476.6548262914</c:v>
                </c:pt>
                <c:pt idx="1536">
                  <c:v>68373.487710571295</c:v>
                </c:pt>
                <c:pt idx="1537">
                  <c:v>72732.029480508951</c:v>
                </c:pt>
                <c:pt idx="1538">
                  <c:v>69029.46427488327</c:v>
                </c:pt>
                <c:pt idx="1539">
                  <c:v>70611.374629720071</c:v>
                </c:pt>
                <c:pt idx="1540">
                  <c:v>68513.605857340488</c:v>
                </c:pt>
                <c:pt idx="1541">
                  <c:v>71732.566810385382</c:v>
                </c:pt>
                <c:pt idx="1542">
                  <c:v>65384.292996501936</c:v>
                </c:pt>
                <c:pt idx="1543">
                  <c:v>68794.851381937668</c:v>
                </c:pt>
                <c:pt idx="1544">
                  <c:v>67628.694248453787</c:v>
                </c:pt>
                <c:pt idx="1545">
                  <c:v>70274.016325887045</c:v>
                </c:pt>
                <c:pt idx="1546">
                  <c:v>72605.57283684412</c:v>
                </c:pt>
                <c:pt idx="1547">
                  <c:v>70676.563587315875</c:v>
                </c:pt>
                <c:pt idx="1548">
                  <c:v>70946.172009277361</c:v>
                </c:pt>
                <c:pt idx="1549">
                  <c:v>73182.321456718433</c:v>
                </c:pt>
                <c:pt idx="1550">
                  <c:v>65982.297633997601</c:v>
                </c:pt>
                <c:pt idx="1551">
                  <c:v>74884.544895426428</c:v>
                </c:pt>
                <c:pt idx="1552">
                  <c:v>66433.351105181384</c:v>
                </c:pt>
                <c:pt idx="1553">
                  <c:v>62852.624970753997</c:v>
                </c:pt>
                <c:pt idx="1554">
                  <c:v>68038.872937647495</c:v>
                </c:pt>
                <c:pt idx="1555">
                  <c:v>73516.878741455075</c:v>
                </c:pt>
                <c:pt idx="1556">
                  <c:v>71345.041406122837</c:v>
                </c:pt>
                <c:pt idx="1557">
                  <c:v>66591.62791398367</c:v>
                </c:pt>
                <c:pt idx="1558">
                  <c:v>75740.508206176761</c:v>
                </c:pt>
                <c:pt idx="1559">
                  <c:v>70258.380800628671</c:v>
                </c:pt>
                <c:pt idx="1560">
                  <c:v>72921.303495279935</c:v>
                </c:pt>
                <c:pt idx="1561">
                  <c:v>65273.2030880928</c:v>
                </c:pt>
                <c:pt idx="1562">
                  <c:v>72150.013930257162</c:v>
                </c:pt>
                <c:pt idx="1563">
                  <c:v>62643.203407033281</c:v>
                </c:pt>
                <c:pt idx="1564">
                  <c:v>70553.55001049042</c:v>
                </c:pt>
                <c:pt idx="1565">
                  <c:v>69940.827625656122</c:v>
                </c:pt>
                <c:pt idx="1566">
                  <c:v>61162.236124817544</c:v>
                </c:pt>
                <c:pt idx="1567">
                  <c:v>67280.084725125635</c:v>
                </c:pt>
                <c:pt idx="1568">
                  <c:v>68148.095023409522</c:v>
                </c:pt>
                <c:pt idx="1569">
                  <c:v>70225.218572870901</c:v>
                </c:pt>
                <c:pt idx="1570">
                  <c:v>68842.004407246903</c:v>
                </c:pt>
                <c:pt idx="1571">
                  <c:v>68775.476892344159</c:v>
                </c:pt>
                <c:pt idx="1572">
                  <c:v>67907.135995356235</c:v>
                </c:pt>
                <c:pt idx="1573">
                  <c:v>63071.072431373599</c:v>
                </c:pt>
                <c:pt idx="1574">
                  <c:v>61681.615108489998</c:v>
                </c:pt>
                <c:pt idx="1575">
                  <c:v>70204.145404307055</c:v>
                </c:pt>
                <c:pt idx="1576">
                  <c:v>74646.296218617761</c:v>
                </c:pt>
                <c:pt idx="1577">
                  <c:v>69321.91811532974</c:v>
                </c:pt>
                <c:pt idx="1578">
                  <c:v>63484.268748391529</c:v>
                </c:pt>
                <c:pt idx="1579">
                  <c:v>69583.937694931024</c:v>
                </c:pt>
                <c:pt idx="1580">
                  <c:v>65528.63246295866</c:v>
                </c:pt>
                <c:pt idx="1581">
                  <c:v>66449.256801951808</c:v>
                </c:pt>
                <c:pt idx="1582">
                  <c:v>71096.356971867877</c:v>
                </c:pt>
                <c:pt idx="1583">
                  <c:v>70150.24589977265</c:v>
                </c:pt>
                <c:pt idx="1584">
                  <c:v>68458.76512629191</c:v>
                </c:pt>
                <c:pt idx="1585">
                  <c:v>66123.90587692261</c:v>
                </c:pt>
                <c:pt idx="1586">
                  <c:v>70385.297234495491</c:v>
                </c:pt>
                <c:pt idx="1587">
                  <c:v>69020.735838953638</c:v>
                </c:pt>
                <c:pt idx="1588">
                  <c:v>73509.157294726363</c:v>
                </c:pt>
                <c:pt idx="1589">
                  <c:v>63314.669676208498</c:v>
                </c:pt>
                <c:pt idx="1590">
                  <c:v>63101.624056243898</c:v>
                </c:pt>
                <c:pt idx="1591">
                  <c:v>66244.881032816586</c:v>
                </c:pt>
                <c:pt idx="1592">
                  <c:v>67831.278458150235</c:v>
                </c:pt>
                <c:pt idx="1593">
                  <c:v>74835.56842091876</c:v>
                </c:pt>
                <c:pt idx="1594">
                  <c:v>64403.102201318747</c:v>
                </c:pt>
                <c:pt idx="1595">
                  <c:v>70434.131764761594</c:v>
                </c:pt>
                <c:pt idx="1596">
                  <c:v>68969.500141843149</c:v>
                </c:pt>
                <c:pt idx="1597">
                  <c:v>68808.921854527784</c:v>
                </c:pt>
                <c:pt idx="1598">
                  <c:v>70516.897890885666</c:v>
                </c:pt>
                <c:pt idx="1599">
                  <c:v>65795.340993960694</c:v>
                </c:pt>
                <c:pt idx="1600">
                  <c:v>67651.602025032043</c:v>
                </c:pt>
                <c:pt idx="1601">
                  <c:v>69016.178258056229</c:v>
                </c:pt>
                <c:pt idx="1602">
                  <c:v>65316.903145186108</c:v>
                </c:pt>
                <c:pt idx="1603">
                  <c:v>70238.307163683581</c:v>
                </c:pt>
                <c:pt idx="1604">
                  <c:v>70065.924914550778</c:v>
                </c:pt>
                <c:pt idx="1605">
                  <c:v>71341.095329856878</c:v>
                </c:pt>
                <c:pt idx="1606">
                  <c:v>67330.026128387442</c:v>
                </c:pt>
                <c:pt idx="1607">
                  <c:v>66909.534958394375</c:v>
                </c:pt>
                <c:pt idx="1608">
                  <c:v>66891.542218160626</c:v>
                </c:pt>
                <c:pt idx="1609">
                  <c:v>63234.390186144643</c:v>
                </c:pt>
                <c:pt idx="1610">
                  <c:v>64826.317379373948</c:v>
                </c:pt>
                <c:pt idx="1611">
                  <c:v>73813.682191467291</c:v>
                </c:pt>
                <c:pt idx="1612">
                  <c:v>71492.56881917319</c:v>
                </c:pt>
                <c:pt idx="1613">
                  <c:v>74182.659401957178</c:v>
                </c:pt>
                <c:pt idx="1614">
                  <c:v>70206.156022882453</c:v>
                </c:pt>
                <c:pt idx="1615">
                  <c:v>62694.339638392128</c:v>
                </c:pt>
                <c:pt idx="1616">
                  <c:v>75652.287937164307</c:v>
                </c:pt>
                <c:pt idx="1617">
                  <c:v>63594.695806789394</c:v>
                </c:pt>
                <c:pt idx="1618">
                  <c:v>62425.749254322058</c:v>
                </c:pt>
                <c:pt idx="1619">
                  <c:v>67446.785838158932</c:v>
                </c:pt>
                <c:pt idx="1620">
                  <c:v>68857.683435122162</c:v>
                </c:pt>
                <c:pt idx="1621">
                  <c:v>70116.556246884662</c:v>
                </c:pt>
                <c:pt idx="1622">
                  <c:v>66343.973289616915</c:v>
                </c:pt>
                <c:pt idx="1623">
                  <c:v>64161.390728123981</c:v>
                </c:pt>
                <c:pt idx="1624">
                  <c:v>68321.441095026341</c:v>
                </c:pt>
                <c:pt idx="1625">
                  <c:v>73149.524224841589</c:v>
                </c:pt>
                <c:pt idx="1626">
                  <c:v>64054.292249043778</c:v>
                </c:pt>
                <c:pt idx="1627">
                  <c:v>69640.447399902347</c:v>
                </c:pt>
                <c:pt idx="1628">
                  <c:v>68049.06959120433</c:v>
                </c:pt>
                <c:pt idx="1629">
                  <c:v>68544.518300469717</c:v>
                </c:pt>
                <c:pt idx="1630">
                  <c:v>73355.291214815777</c:v>
                </c:pt>
                <c:pt idx="1631">
                  <c:v>63194.006903584792</c:v>
                </c:pt>
                <c:pt idx="1632">
                  <c:v>59088.067072162761</c:v>
                </c:pt>
                <c:pt idx="1633">
                  <c:v>70113.960494486499</c:v>
                </c:pt>
                <c:pt idx="1634">
                  <c:v>64280.426627095549</c:v>
                </c:pt>
                <c:pt idx="1635">
                  <c:v>66876.689625831452</c:v>
                </c:pt>
                <c:pt idx="1636">
                  <c:v>63759.164995632302</c:v>
                </c:pt>
                <c:pt idx="1637">
                  <c:v>72673.806379826856</c:v>
                </c:pt>
                <c:pt idx="1638">
                  <c:v>64312.145830647154</c:v>
                </c:pt>
                <c:pt idx="1639">
                  <c:v>66545.687355911738</c:v>
                </c:pt>
                <c:pt idx="1640">
                  <c:v>73181.904135004675</c:v>
                </c:pt>
                <c:pt idx="1641">
                  <c:v>63902.012735176089</c:v>
                </c:pt>
                <c:pt idx="1642">
                  <c:v>67298.678904334709</c:v>
                </c:pt>
                <c:pt idx="1643">
                  <c:v>63086.976036421453</c:v>
                </c:pt>
                <c:pt idx="1644">
                  <c:v>67653.030002232394</c:v>
                </c:pt>
                <c:pt idx="1645">
                  <c:v>70400.301009114584</c:v>
                </c:pt>
                <c:pt idx="1646">
                  <c:v>72808.16834530831</c:v>
                </c:pt>
                <c:pt idx="1647">
                  <c:v>65308.01617838542</c:v>
                </c:pt>
                <c:pt idx="1648">
                  <c:v>59793.835787550612</c:v>
                </c:pt>
                <c:pt idx="1649">
                  <c:v>59603.553369633359</c:v>
                </c:pt>
                <c:pt idx="1650">
                  <c:v>74993.492430750543</c:v>
                </c:pt>
                <c:pt idx="1651">
                  <c:v>73511.63895615736</c:v>
                </c:pt>
                <c:pt idx="1652">
                  <c:v>73297.47301161685</c:v>
                </c:pt>
                <c:pt idx="1653">
                  <c:v>68547.952943420416</c:v>
                </c:pt>
                <c:pt idx="1654">
                  <c:v>73262.62557636897</c:v>
                </c:pt>
                <c:pt idx="1655">
                  <c:v>73187.858698527009</c:v>
                </c:pt>
                <c:pt idx="1656">
                  <c:v>72096.407489776611</c:v>
                </c:pt>
                <c:pt idx="1657">
                  <c:v>61788.409229501092</c:v>
                </c:pt>
                <c:pt idx="1658">
                  <c:v>67972.432990773523</c:v>
                </c:pt>
                <c:pt idx="1659">
                  <c:v>70012.181713676458</c:v>
                </c:pt>
                <c:pt idx="1660">
                  <c:v>68079.269540206587</c:v>
                </c:pt>
                <c:pt idx="1661">
                  <c:v>69865.108562866852</c:v>
                </c:pt>
                <c:pt idx="1662">
                  <c:v>71313.313978258782</c:v>
                </c:pt>
                <c:pt idx="1663">
                  <c:v>73713.212664286286</c:v>
                </c:pt>
                <c:pt idx="1664">
                  <c:v>71733.979746119192</c:v>
                </c:pt>
                <c:pt idx="1665">
                  <c:v>69976.109619331372</c:v>
                </c:pt>
                <c:pt idx="1666">
                  <c:v>71644.38234507243</c:v>
                </c:pt>
                <c:pt idx="1667">
                  <c:v>64958.626703747119</c:v>
                </c:pt>
                <c:pt idx="1668">
                  <c:v>65860.466656772289</c:v>
                </c:pt>
                <c:pt idx="1669">
                  <c:v>72641.215041267875</c:v>
                </c:pt>
                <c:pt idx="1670">
                  <c:v>65029.701964314794</c:v>
                </c:pt>
                <c:pt idx="1671">
                  <c:v>71126.747196197524</c:v>
                </c:pt>
                <c:pt idx="1672">
                  <c:v>67139.55841561954</c:v>
                </c:pt>
                <c:pt idx="1673">
                  <c:v>70623.962244160968</c:v>
                </c:pt>
                <c:pt idx="1674">
                  <c:v>71375.978692626944</c:v>
                </c:pt>
                <c:pt idx="1675">
                  <c:v>65428.640824190785</c:v>
                </c:pt>
                <c:pt idx="1676">
                  <c:v>64185.488101721137</c:v>
                </c:pt>
                <c:pt idx="1677">
                  <c:v>71459.024600982681</c:v>
                </c:pt>
                <c:pt idx="1678">
                  <c:v>67685.445233018399</c:v>
                </c:pt>
                <c:pt idx="1679">
                  <c:v>73945.110946591711</c:v>
                </c:pt>
                <c:pt idx="1680">
                  <c:v>69727.030996576941</c:v>
                </c:pt>
                <c:pt idx="1681">
                  <c:v>71984.308464558912</c:v>
                </c:pt>
                <c:pt idx="1682">
                  <c:v>68186.299961789453</c:v>
                </c:pt>
                <c:pt idx="1683">
                  <c:v>69518.854586029061</c:v>
                </c:pt>
                <c:pt idx="1684">
                  <c:v>73762.051962025958</c:v>
                </c:pt>
                <c:pt idx="1685">
                  <c:v>69353.704304313651</c:v>
                </c:pt>
                <c:pt idx="1686">
                  <c:v>74411.42286686103</c:v>
                </c:pt>
                <c:pt idx="1687">
                  <c:v>74972.478575642919</c:v>
                </c:pt>
                <c:pt idx="1688">
                  <c:v>67007.446719868982</c:v>
                </c:pt>
                <c:pt idx="1689">
                  <c:v>67158.314852015174</c:v>
                </c:pt>
                <c:pt idx="1690">
                  <c:v>70267.277186075837</c:v>
                </c:pt>
                <c:pt idx="1691">
                  <c:v>71420.166601212812</c:v>
                </c:pt>
                <c:pt idx="1692">
                  <c:v>64805.837543869013</c:v>
                </c:pt>
                <c:pt idx="1693">
                  <c:v>70893.358041381842</c:v>
                </c:pt>
                <c:pt idx="1694">
                  <c:v>72658.436177444455</c:v>
                </c:pt>
                <c:pt idx="1695">
                  <c:v>68647.639913813269</c:v>
                </c:pt>
                <c:pt idx="1696">
                  <c:v>71232.566314697266</c:v>
                </c:pt>
                <c:pt idx="1697">
                  <c:v>70833.332785606384</c:v>
                </c:pt>
                <c:pt idx="1698">
                  <c:v>66959.914713033038</c:v>
                </c:pt>
                <c:pt idx="1699">
                  <c:v>69842.463951333353</c:v>
                </c:pt>
                <c:pt idx="1700">
                  <c:v>69566.184110260001</c:v>
                </c:pt>
                <c:pt idx="1701">
                  <c:v>72325.442234802264</c:v>
                </c:pt>
                <c:pt idx="1702">
                  <c:v>67579.687152091661</c:v>
                </c:pt>
                <c:pt idx="1703">
                  <c:v>64893.901691691084</c:v>
                </c:pt>
                <c:pt idx="1704">
                  <c:v>72174.088053393367</c:v>
                </c:pt>
                <c:pt idx="1705">
                  <c:v>66866.13549953475</c:v>
                </c:pt>
                <c:pt idx="1706">
                  <c:v>67933.658058261877</c:v>
                </c:pt>
                <c:pt idx="1707">
                  <c:v>72190.083518536892</c:v>
                </c:pt>
                <c:pt idx="1708">
                  <c:v>66618.09642721813</c:v>
                </c:pt>
                <c:pt idx="1709">
                  <c:v>62794.85606652499</c:v>
                </c:pt>
                <c:pt idx="1710">
                  <c:v>72407.804912821462</c:v>
                </c:pt>
                <c:pt idx="1711">
                  <c:v>74696.58735544933</c:v>
                </c:pt>
                <c:pt idx="1712">
                  <c:v>74361.613910484317</c:v>
                </c:pt>
                <c:pt idx="1713">
                  <c:v>65485.362640543775</c:v>
                </c:pt>
                <c:pt idx="1714">
                  <c:v>67026.879636764541</c:v>
                </c:pt>
                <c:pt idx="1715">
                  <c:v>65991.83101021449</c:v>
                </c:pt>
                <c:pt idx="1716">
                  <c:v>72166.153115971872</c:v>
                </c:pt>
                <c:pt idx="1717">
                  <c:v>62680.69084405899</c:v>
                </c:pt>
                <c:pt idx="1718">
                  <c:v>73744.445668029788</c:v>
                </c:pt>
                <c:pt idx="1719">
                  <c:v>70829.912225850421</c:v>
                </c:pt>
                <c:pt idx="1720">
                  <c:v>74108.429237365708</c:v>
                </c:pt>
                <c:pt idx="1721">
                  <c:v>71909.734355560926</c:v>
                </c:pt>
                <c:pt idx="1722">
                  <c:v>74087.969756317136</c:v>
                </c:pt>
                <c:pt idx="1723">
                  <c:v>65723.473651250199</c:v>
                </c:pt>
                <c:pt idx="1724">
                  <c:v>68612.995241673794</c:v>
                </c:pt>
                <c:pt idx="1725">
                  <c:v>67572.724665222297</c:v>
                </c:pt>
                <c:pt idx="1726">
                  <c:v>67328.263949696222</c:v>
                </c:pt>
                <c:pt idx="1727">
                  <c:v>66572.975563939428</c:v>
                </c:pt>
                <c:pt idx="1728">
                  <c:v>73106.484846115127</c:v>
                </c:pt>
                <c:pt idx="1729">
                  <c:v>68708.639411242795</c:v>
                </c:pt>
                <c:pt idx="1730">
                  <c:v>66542.853730138799</c:v>
                </c:pt>
                <c:pt idx="1731">
                  <c:v>72254.529944745722</c:v>
                </c:pt>
                <c:pt idx="1732">
                  <c:v>66439.38834867478</c:v>
                </c:pt>
                <c:pt idx="1733">
                  <c:v>72115.726036707551</c:v>
                </c:pt>
                <c:pt idx="1734">
                  <c:v>62130.476958462459</c:v>
                </c:pt>
                <c:pt idx="1735">
                  <c:v>72011.967026265469</c:v>
                </c:pt>
                <c:pt idx="1736">
                  <c:v>74655.381502914417</c:v>
                </c:pt>
                <c:pt idx="1737">
                  <c:v>66373.929162553744</c:v>
                </c:pt>
                <c:pt idx="1738">
                  <c:v>61552.174014949793</c:v>
                </c:pt>
                <c:pt idx="1739">
                  <c:v>63474.749944146475</c:v>
                </c:pt>
                <c:pt idx="1740">
                  <c:v>64877.585308806105</c:v>
                </c:pt>
                <c:pt idx="1741">
                  <c:v>66899.32176910725</c:v>
                </c:pt>
                <c:pt idx="1742">
                  <c:v>70841.027470270797</c:v>
                </c:pt>
                <c:pt idx="1743">
                  <c:v>74578.616415067518</c:v>
                </c:pt>
                <c:pt idx="1744">
                  <c:v>63357.800506591804</c:v>
                </c:pt>
                <c:pt idx="1745">
                  <c:v>69361.376271247893</c:v>
                </c:pt>
                <c:pt idx="1746">
                  <c:v>68365.754367129004</c:v>
                </c:pt>
                <c:pt idx="1747">
                  <c:v>73411.018404503659</c:v>
                </c:pt>
                <c:pt idx="1748">
                  <c:v>70076.804653104147</c:v>
                </c:pt>
                <c:pt idx="1749">
                  <c:v>71580.295270284012</c:v>
                </c:pt>
                <c:pt idx="1750">
                  <c:v>66513.035575326285</c:v>
                </c:pt>
                <c:pt idx="1751">
                  <c:v>71181.186936473838</c:v>
                </c:pt>
                <c:pt idx="1752">
                  <c:v>63093.784245491028</c:v>
                </c:pt>
                <c:pt idx="1753">
                  <c:v>66697.004703076687</c:v>
                </c:pt>
                <c:pt idx="1754">
                  <c:v>66264.69892403351</c:v>
                </c:pt>
                <c:pt idx="1755">
                  <c:v>70042.70004830361</c:v>
                </c:pt>
                <c:pt idx="1756">
                  <c:v>73173.025842412302</c:v>
                </c:pt>
                <c:pt idx="1757">
                  <c:v>67869.102903215084</c:v>
                </c:pt>
                <c:pt idx="1758">
                  <c:v>71826.292171223962</c:v>
                </c:pt>
                <c:pt idx="1759">
                  <c:v>72841.187934366855</c:v>
                </c:pt>
                <c:pt idx="1760">
                  <c:v>65254.618666410453</c:v>
                </c:pt>
                <c:pt idx="1761">
                  <c:v>74984.885935465485</c:v>
                </c:pt>
                <c:pt idx="1762">
                  <c:v>68000.426735369358</c:v>
                </c:pt>
                <c:pt idx="1763">
                  <c:v>67133.895137023937</c:v>
                </c:pt>
                <c:pt idx="1764">
                  <c:v>67237.82373504639</c:v>
                </c:pt>
                <c:pt idx="1765">
                  <c:v>72139.808138020817</c:v>
                </c:pt>
                <c:pt idx="1766">
                  <c:v>72075.196902847281</c:v>
                </c:pt>
                <c:pt idx="1767">
                  <c:v>65347.23447252909</c:v>
                </c:pt>
                <c:pt idx="1768">
                  <c:v>73645.82728935084</c:v>
                </c:pt>
                <c:pt idx="1769">
                  <c:v>68985.009702491749</c:v>
                </c:pt>
                <c:pt idx="1770">
                  <c:v>72909.139627583805</c:v>
                </c:pt>
                <c:pt idx="1771">
                  <c:v>63931.729001172382</c:v>
                </c:pt>
                <c:pt idx="1772">
                  <c:v>70519.12838961283</c:v>
                </c:pt>
                <c:pt idx="1773">
                  <c:v>58668.623068515641</c:v>
                </c:pt>
                <c:pt idx="1774">
                  <c:v>70385.174324162814</c:v>
                </c:pt>
                <c:pt idx="1775">
                  <c:v>68871.690762074795</c:v>
                </c:pt>
                <c:pt idx="1776">
                  <c:v>62467.628387101489</c:v>
                </c:pt>
                <c:pt idx="1777">
                  <c:v>65193.07994645436</c:v>
                </c:pt>
                <c:pt idx="1778">
                  <c:v>66750.303284772235</c:v>
                </c:pt>
                <c:pt idx="1779">
                  <c:v>70859.884551239011</c:v>
                </c:pt>
                <c:pt idx="1780">
                  <c:v>68830.738149261466</c:v>
                </c:pt>
                <c:pt idx="1781">
                  <c:v>69036.870996602374</c:v>
                </c:pt>
                <c:pt idx="1782">
                  <c:v>67876.824560038236</c:v>
                </c:pt>
                <c:pt idx="1783">
                  <c:v>59952.033812522874</c:v>
                </c:pt>
                <c:pt idx="1784">
                  <c:v>63194.283122571309</c:v>
                </c:pt>
                <c:pt idx="1785">
                  <c:v>70205.010843404147</c:v>
                </c:pt>
                <c:pt idx="1786">
                  <c:v>74727.407596079516</c:v>
                </c:pt>
                <c:pt idx="1787">
                  <c:v>69848.295948362356</c:v>
                </c:pt>
                <c:pt idx="1788">
                  <c:v>61627.920391492044</c:v>
                </c:pt>
                <c:pt idx="1789">
                  <c:v>70400.738369508588</c:v>
                </c:pt>
                <c:pt idx="1790">
                  <c:v>66821.994849904382</c:v>
                </c:pt>
                <c:pt idx="1791">
                  <c:v>67337.755609766638</c:v>
                </c:pt>
                <c:pt idx="1792">
                  <c:v>71783.673218186697</c:v>
                </c:pt>
                <c:pt idx="1793">
                  <c:v>69782.714956665048</c:v>
                </c:pt>
                <c:pt idx="1794">
                  <c:v>70863.718783823657</c:v>
                </c:pt>
                <c:pt idx="1795">
                  <c:v>67859.494399960837</c:v>
                </c:pt>
                <c:pt idx="1796">
                  <c:v>70713.14052549997</c:v>
                </c:pt>
                <c:pt idx="1797">
                  <c:v>69605.994935671493</c:v>
                </c:pt>
                <c:pt idx="1798">
                  <c:v>74134.932310867312</c:v>
                </c:pt>
                <c:pt idx="1799">
                  <c:v>61517.188175964344</c:v>
                </c:pt>
                <c:pt idx="1800">
                  <c:v>62918.31780006487</c:v>
                </c:pt>
                <c:pt idx="1801">
                  <c:v>67228.991127204907</c:v>
                </c:pt>
                <c:pt idx="1802">
                  <c:v>68403.039949989325</c:v>
                </c:pt>
                <c:pt idx="1803">
                  <c:v>75393.532842620203</c:v>
                </c:pt>
                <c:pt idx="1804">
                  <c:v>68213.967147421834</c:v>
                </c:pt>
                <c:pt idx="1805">
                  <c:v>69058.864618078864</c:v>
                </c:pt>
                <c:pt idx="1806">
                  <c:v>70349.720113118485</c:v>
                </c:pt>
                <c:pt idx="1807">
                  <c:v>69653.051835250837</c:v>
                </c:pt>
                <c:pt idx="1808">
                  <c:v>69334.659770675498</c:v>
                </c:pt>
                <c:pt idx="1809">
                  <c:v>66161.84686951639</c:v>
                </c:pt>
                <c:pt idx="1810">
                  <c:v>70341.710776263266</c:v>
                </c:pt>
                <c:pt idx="1811">
                  <c:v>70710.317528915402</c:v>
                </c:pt>
                <c:pt idx="1812">
                  <c:v>64014.741862360643</c:v>
                </c:pt>
                <c:pt idx="1813">
                  <c:v>71270.634312915805</c:v>
                </c:pt>
                <c:pt idx="1814">
                  <c:v>69543.009270604452</c:v>
                </c:pt>
                <c:pt idx="1815">
                  <c:v>72889.610146204621</c:v>
                </c:pt>
                <c:pt idx="1816">
                  <c:v>67385.346611404413</c:v>
                </c:pt>
                <c:pt idx="1817">
                  <c:v>68166.949894426725</c:v>
                </c:pt>
                <c:pt idx="1818">
                  <c:v>68554.04458853403</c:v>
                </c:pt>
                <c:pt idx="1819">
                  <c:v>61810.46090017954</c:v>
                </c:pt>
                <c:pt idx="1820">
                  <c:v>65253.450005968414</c:v>
                </c:pt>
                <c:pt idx="1821">
                  <c:v>73697.884618123382</c:v>
                </c:pt>
                <c:pt idx="1822">
                  <c:v>71756.071662553164</c:v>
                </c:pt>
                <c:pt idx="1823">
                  <c:v>72410.587842551875</c:v>
                </c:pt>
                <c:pt idx="1824">
                  <c:v>69414.360555013016</c:v>
                </c:pt>
                <c:pt idx="1825">
                  <c:v>62820.084778594981</c:v>
                </c:pt>
                <c:pt idx="1826">
                  <c:v>75053.778439076763</c:v>
                </c:pt>
                <c:pt idx="1827">
                  <c:v>64623.299758434296</c:v>
                </c:pt>
                <c:pt idx="1828">
                  <c:v>64311.83019901911</c:v>
                </c:pt>
                <c:pt idx="1829">
                  <c:v>67532.296092462537</c:v>
                </c:pt>
                <c:pt idx="1830">
                  <c:v>67202.80099830628</c:v>
                </c:pt>
                <c:pt idx="1831">
                  <c:v>71187.894920221966</c:v>
                </c:pt>
                <c:pt idx="1832">
                  <c:v>67411.932422987622</c:v>
                </c:pt>
                <c:pt idx="1833">
                  <c:v>65809.862116463977</c:v>
                </c:pt>
                <c:pt idx="1834">
                  <c:v>70700.869496536252</c:v>
                </c:pt>
                <c:pt idx="1835">
                  <c:v>72503.452028210959</c:v>
                </c:pt>
                <c:pt idx="1836">
                  <c:v>64398.82515015878</c:v>
                </c:pt>
                <c:pt idx="1837">
                  <c:v>68820.539504098881</c:v>
                </c:pt>
                <c:pt idx="1838">
                  <c:v>68688.053599548351</c:v>
                </c:pt>
                <c:pt idx="1839">
                  <c:v>68920.109599494928</c:v>
                </c:pt>
                <c:pt idx="1840">
                  <c:v>73593.82292410532</c:v>
                </c:pt>
                <c:pt idx="1841">
                  <c:v>64440.942397884617</c:v>
                </c:pt>
                <c:pt idx="1842">
                  <c:v>63662.244059562683</c:v>
                </c:pt>
                <c:pt idx="1843">
                  <c:v>70386.034794743842</c:v>
                </c:pt>
                <c:pt idx="1844">
                  <c:v>62589.820507844292</c:v>
                </c:pt>
                <c:pt idx="1845">
                  <c:v>66078.553182697302</c:v>
                </c:pt>
                <c:pt idx="1846">
                  <c:v>62626.971572818176</c:v>
                </c:pt>
                <c:pt idx="1847">
                  <c:v>75628.341550827026</c:v>
                </c:pt>
                <c:pt idx="1848">
                  <c:v>63456.93339233398</c:v>
                </c:pt>
                <c:pt idx="1849">
                  <c:v>69477.658425649017</c:v>
                </c:pt>
                <c:pt idx="1850">
                  <c:v>72056.465169525138</c:v>
                </c:pt>
                <c:pt idx="1851">
                  <c:v>64560.192988967894</c:v>
                </c:pt>
                <c:pt idx="1852">
                  <c:v>66880.439742525414</c:v>
                </c:pt>
                <c:pt idx="1853">
                  <c:v>62509.996288045244</c:v>
                </c:pt>
                <c:pt idx="1854">
                  <c:v>68621.124374485007</c:v>
                </c:pt>
                <c:pt idx="1855">
                  <c:v>71666.988490486139</c:v>
                </c:pt>
                <c:pt idx="1856">
                  <c:v>72584.868531449625</c:v>
                </c:pt>
                <c:pt idx="1857">
                  <c:v>65328.795527394606</c:v>
                </c:pt>
                <c:pt idx="1858">
                  <c:v>62733.263447761536</c:v>
                </c:pt>
                <c:pt idx="1859">
                  <c:v>60779.749358590423</c:v>
                </c:pt>
                <c:pt idx="1860">
                  <c:v>74537.410599009207</c:v>
                </c:pt>
                <c:pt idx="1861">
                  <c:v>74812.193238321939</c:v>
                </c:pt>
                <c:pt idx="1862">
                  <c:v>72040.768796284974</c:v>
                </c:pt>
                <c:pt idx="1863">
                  <c:v>68347.70181159972</c:v>
                </c:pt>
                <c:pt idx="1864">
                  <c:v>72484.539496835074</c:v>
                </c:pt>
                <c:pt idx="1865">
                  <c:v>74167.010428492242</c:v>
                </c:pt>
                <c:pt idx="1866">
                  <c:v>69179.228061930335</c:v>
                </c:pt>
                <c:pt idx="1867">
                  <c:v>64195.109365844728</c:v>
                </c:pt>
                <c:pt idx="1868">
                  <c:v>66798.049233945218</c:v>
                </c:pt>
                <c:pt idx="1869">
                  <c:v>70097.655360730481</c:v>
                </c:pt>
                <c:pt idx="1870">
                  <c:v>66375.758898353582</c:v>
                </c:pt>
                <c:pt idx="1871">
                  <c:v>70790.070888169619</c:v>
                </c:pt>
                <c:pt idx="1872">
                  <c:v>71444.449329535157</c:v>
                </c:pt>
                <c:pt idx="1873">
                  <c:v>73833.676776885986</c:v>
                </c:pt>
                <c:pt idx="1874">
                  <c:v>69780.004318873092</c:v>
                </c:pt>
                <c:pt idx="1875">
                  <c:v>66835.286837005609</c:v>
                </c:pt>
                <c:pt idx="1876">
                  <c:v>72419.911819076544</c:v>
                </c:pt>
                <c:pt idx="1877">
                  <c:v>67395.499300130206</c:v>
                </c:pt>
                <c:pt idx="1878">
                  <c:v>67025.419467862448</c:v>
                </c:pt>
                <c:pt idx="1879">
                  <c:v>73629.339405568448</c:v>
                </c:pt>
                <c:pt idx="1880">
                  <c:v>66490.353657372805</c:v>
                </c:pt>
                <c:pt idx="1881">
                  <c:v>71225.478297011068</c:v>
                </c:pt>
                <c:pt idx="1882">
                  <c:v>69473.28221391041</c:v>
                </c:pt>
                <c:pt idx="1883">
                  <c:v>72096.111180623368</c:v>
                </c:pt>
                <c:pt idx="1884">
                  <c:v>72041.827442932146</c:v>
                </c:pt>
                <c:pt idx="1885">
                  <c:v>66479.387435722354</c:v>
                </c:pt>
                <c:pt idx="1886">
                  <c:v>65455.183947881065</c:v>
                </c:pt>
                <c:pt idx="1887">
                  <c:v>72322.254049968731</c:v>
                </c:pt>
                <c:pt idx="1888">
                  <c:v>62790.025801375246</c:v>
                </c:pt>
                <c:pt idx="1889">
                  <c:v>75329.627564239505</c:v>
                </c:pt>
                <c:pt idx="1890">
                  <c:v>67259.556282164704</c:v>
                </c:pt>
                <c:pt idx="1891">
                  <c:v>71511.197770182291</c:v>
                </c:pt>
                <c:pt idx="1892">
                  <c:v>69780.623085975647</c:v>
                </c:pt>
                <c:pt idx="1893">
                  <c:v>70247.444467417386</c:v>
                </c:pt>
                <c:pt idx="1894">
                  <c:v>73537.998451465319</c:v>
                </c:pt>
                <c:pt idx="1895">
                  <c:v>67923.437100216615</c:v>
                </c:pt>
                <c:pt idx="1896">
                  <c:v>73414.256665293375</c:v>
                </c:pt>
                <c:pt idx="1897">
                  <c:v>74048.777630360913</c:v>
                </c:pt>
                <c:pt idx="1898">
                  <c:v>69219.187249533323</c:v>
                </c:pt>
                <c:pt idx="1899">
                  <c:v>66273.575346120197</c:v>
                </c:pt>
                <c:pt idx="1900">
                  <c:v>69927.906089623764</c:v>
                </c:pt>
                <c:pt idx="1901">
                  <c:v>70374.598712571475</c:v>
                </c:pt>
                <c:pt idx="1902">
                  <c:v>67786.154409758237</c:v>
                </c:pt>
                <c:pt idx="1903">
                  <c:v>71114.29496968587</c:v>
                </c:pt>
                <c:pt idx="1904">
                  <c:v>72675.811932881683</c:v>
                </c:pt>
                <c:pt idx="1905">
                  <c:v>70370.044266128549</c:v>
                </c:pt>
                <c:pt idx="1906">
                  <c:v>71861.64930470784</c:v>
                </c:pt>
                <c:pt idx="1907">
                  <c:v>71730.160073852545</c:v>
                </c:pt>
                <c:pt idx="1908">
                  <c:v>68102.293729337063</c:v>
                </c:pt>
                <c:pt idx="1909">
                  <c:v>70389.536800543458</c:v>
                </c:pt>
                <c:pt idx="1910">
                  <c:v>69306.32097662687</c:v>
                </c:pt>
                <c:pt idx="1911">
                  <c:v>72007.800873819986</c:v>
                </c:pt>
                <c:pt idx="1912">
                  <c:v>65884.381001281741</c:v>
                </c:pt>
                <c:pt idx="1913">
                  <c:v>67093.577084287012</c:v>
                </c:pt>
                <c:pt idx="1914">
                  <c:v>71428.20141197044</c:v>
                </c:pt>
                <c:pt idx="1915">
                  <c:v>68949.081138928741</c:v>
                </c:pt>
                <c:pt idx="1916">
                  <c:v>67549.908995596576</c:v>
                </c:pt>
                <c:pt idx="1917">
                  <c:v>73176.539138205844</c:v>
                </c:pt>
                <c:pt idx="1918">
                  <c:v>67133.472283392024</c:v>
                </c:pt>
                <c:pt idx="1919">
                  <c:v>62635.286551221208</c:v>
                </c:pt>
                <c:pt idx="1920">
                  <c:v>72778.979830932614</c:v>
                </c:pt>
                <c:pt idx="1921">
                  <c:v>74910.779731750488</c:v>
                </c:pt>
                <c:pt idx="1922">
                  <c:v>73867.619898784178</c:v>
                </c:pt>
                <c:pt idx="1923">
                  <c:v>63767.875846481329</c:v>
                </c:pt>
                <c:pt idx="1924">
                  <c:v>65823.755327479055</c:v>
                </c:pt>
                <c:pt idx="1925">
                  <c:v>67549.960128357008</c:v>
                </c:pt>
                <c:pt idx="1926">
                  <c:v>71674.630062429118</c:v>
                </c:pt>
                <c:pt idx="1927">
                  <c:v>59122.8932200114</c:v>
                </c:pt>
                <c:pt idx="1928">
                  <c:v>73206.534907817841</c:v>
                </c:pt>
                <c:pt idx="1929">
                  <c:v>73138.514657084161</c:v>
                </c:pt>
                <c:pt idx="1930">
                  <c:v>72730.535600026444</c:v>
                </c:pt>
                <c:pt idx="1931">
                  <c:v>72421.885542360949</c:v>
                </c:pt>
                <c:pt idx="1932">
                  <c:v>72926.887754885349</c:v>
                </c:pt>
                <c:pt idx="1933">
                  <c:v>69810.156264241552</c:v>
                </c:pt>
                <c:pt idx="1934">
                  <c:v>68517.53390846253</c:v>
                </c:pt>
                <c:pt idx="1935">
                  <c:v>67764.302193953336</c:v>
                </c:pt>
                <c:pt idx="1936">
                  <c:v>66532.874968083692</c:v>
                </c:pt>
                <c:pt idx="1937">
                  <c:v>63901.714099756879</c:v>
                </c:pt>
                <c:pt idx="1938">
                  <c:v>74713.933408292127</c:v>
                </c:pt>
                <c:pt idx="1939">
                  <c:v>69701.878420511886</c:v>
                </c:pt>
                <c:pt idx="1940">
                  <c:v>66049.220772839253</c:v>
                </c:pt>
                <c:pt idx="1941">
                  <c:v>72426.35858365694</c:v>
                </c:pt>
                <c:pt idx="1942">
                  <c:v>70431.407339700061</c:v>
                </c:pt>
                <c:pt idx="1943">
                  <c:v>73187.608362158135</c:v>
                </c:pt>
                <c:pt idx="1944">
                  <c:v>62215.169949849449</c:v>
                </c:pt>
                <c:pt idx="1945">
                  <c:v>72924.841662851963</c:v>
                </c:pt>
                <c:pt idx="1946">
                  <c:v>74392.69178136588</c:v>
                </c:pt>
                <c:pt idx="1947">
                  <c:v>66715.615586805332</c:v>
                </c:pt>
                <c:pt idx="1948">
                  <c:v>62738.609146595001</c:v>
                </c:pt>
                <c:pt idx="1949">
                  <c:v>62062.135809930172</c:v>
                </c:pt>
                <c:pt idx="1950">
                  <c:v>65300.412324142468</c:v>
                </c:pt>
                <c:pt idx="1951">
                  <c:v>68714.113859081262</c:v>
                </c:pt>
                <c:pt idx="1952">
                  <c:v>71269.497439201674</c:v>
                </c:pt>
                <c:pt idx="1953">
                  <c:v>74266.598892001319</c:v>
                </c:pt>
                <c:pt idx="1954">
                  <c:v>63676.909852917997</c:v>
                </c:pt>
                <c:pt idx="1955">
                  <c:v>71045.861467234296</c:v>
                </c:pt>
                <c:pt idx="1956">
                  <c:v>68128.579007053369</c:v>
                </c:pt>
                <c:pt idx="1957">
                  <c:v>74235.553392219546</c:v>
                </c:pt>
                <c:pt idx="1958">
                  <c:v>69351.442018795016</c:v>
                </c:pt>
                <c:pt idx="1959">
                  <c:v>71813.952328491214</c:v>
                </c:pt>
                <c:pt idx="1960">
                  <c:v>64881.289374287924</c:v>
                </c:pt>
                <c:pt idx="1961">
                  <c:v>69758.788456090289</c:v>
                </c:pt>
                <c:pt idx="1962">
                  <c:v>66933.537910842919</c:v>
                </c:pt>
                <c:pt idx="1963">
                  <c:v>69350.46434936524</c:v>
                </c:pt>
                <c:pt idx="1964">
                  <c:v>68084.391669162113</c:v>
                </c:pt>
                <c:pt idx="1965">
                  <c:v>70474.24085882504</c:v>
                </c:pt>
                <c:pt idx="1966">
                  <c:v>71665.72857119242</c:v>
                </c:pt>
                <c:pt idx="1967">
                  <c:v>68316.804503091189</c:v>
                </c:pt>
                <c:pt idx="1968">
                  <c:v>71580.603017679852</c:v>
                </c:pt>
                <c:pt idx="1969">
                  <c:v>73620.566593933123</c:v>
                </c:pt>
                <c:pt idx="1970">
                  <c:v>66963.315320460009</c:v>
                </c:pt>
                <c:pt idx="1971">
                  <c:v>73410.505046863123</c:v>
                </c:pt>
                <c:pt idx="1972">
                  <c:v>66913.399603592377</c:v>
                </c:pt>
                <c:pt idx="1973">
                  <c:v>67754.979740905765</c:v>
                </c:pt>
                <c:pt idx="1974">
                  <c:v>69076.908118565887</c:v>
                </c:pt>
                <c:pt idx="1975">
                  <c:v>74156.777265930185</c:v>
                </c:pt>
                <c:pt idx="1976">
                  <c:v>72241.041116841632</c:v>
                </c:pt>
                <c:pt idx="1977">
                  <c:v>66550.163321240747</c:v>
                </c:pt>
                <c:pt idx="1978">
                  <c:v>72637.620274098706</c:v>
                </c:pt>
                <c:pt idx="1979">
                  <c:v>69933.494308137902</c:v>
                </c:pt>
                <c:pt idx="1980">
                  <c:v>72792.381870015466</c:v>
                </c:pt>
                <c:pt idx="1981">
                  <c:v>64884.610154978436</c:v>
                </c:pt>
                <c:pt idx="1982">
                  <c:v>70890.693132623041</c:v>
                </c:pt>
                <c:pt idx="1983">
                  <c:v>61220.583655681257</c:v>
                </c:pt>
                <c:pt idx="1984">
                  <c:v>71243.351478068027</c:v>
                </c:pt>
                <c:pt idx="1985">
                  <c:v>69603.960493596402</c:v>
                </c:pt>
                <c:pt idx="1986">
                  <c:v>65425.331991847364</c:v>
                </c:pt>
                <c:pt idx="1987">
                  <c:v>68288.56383660635</c:v>
                </c:pt>
                <c:pt idx="1988">
                  <c:v>66413.662886102989</c:v>
                </c:pt>
                <c:pt idx="1989">
                  <c:v>70941.930717213967</c:v>
                </c:pt>
                <c:pt idx="1990">
                  <c:v>69271.309100341779</c:v>
                </c:pt>
                <c:pt idx="1991">
                  <c:v>69004.506913248697</c:v>
                </c:pt>
                <c:pt idx="1992">
                  <c:v>69733.027430089322</c:v>
                </c:pt>
                <c:pt idx="1993">
                  <c:v>63183.626724624635</c:v>
                </c:pt>
                <c:pt idx="1994">
                  <c:v>63534.933841260281</c:v>
                </c:pt>
                <c:pt idx="1995">
                  <c:v>71765.88696136474</c:v>
                </c:pt>
                <c:pt idx="1996">
                  <c:v>71851.480031077052</c:v>
                </c:pt>
                <c:pt idx="1997">
                  <c:v>69474.063948949202</c:v>
                </c:pt>
                <c:pt idx="1998">
                  <c:v>61583.484300514923</c:v>
                </c:pt>
                <c:pt idx="1999">
                  <c:v>69861.079313023874</c:v>
                </c:pt>
                <c:pt idx="2000">
                  <c:v>65992.146404774991</c:v>
                </c:pt>
                <c:pt idx="2001">
                  <c:v>67428.679219309473</c:v>
                </c:pt>
                <c:pt idx="2002">
                  <c:v>71913.190834554043</c:v>
                </c:pt>
                <c:pt idx="2003">
                  <c:v>70418.034128316242</c:v>
                </c:pt>
                <c:pt idx="2004">
                  <c:v>70929.826514943445</c:v>
                </c:pt>
                <c:pt idx="2005">
                  <c:v>67386.924801603949</c:v>
                </c:pt>
                <c:pt idx="2006">
                  <c:v>71928.879492139808</c:v>
                </c:pt>
                <c:pt idx="2007">
                  <c:v>70295.666191736862</c:v>
                </c:pt>
                <c:pt idx="2008">
                  <c:v>74047.124418894455</c:v>
                </c:pt>
                <c:pt idx="2009">
                  <c:v>63760.198309803003</c:v>
                </c:pt>
                <c:pt idx="2010">
                  <c:v>66888.799637285876</c:v>
                </c:pt>
                <c:pt idx="2011">
                  <c:v>67052.055516688037</c:v>
                </c:pt>
                <c:pt idx="2012">
                  <c:v>69641.554695129395</c:v>
                </c:pt>
                <c:pt idx="2013">
                  <c:v>75293.273677317295</c:v>
                </c:pt>
                <c:pt idx="2014">
                  <c:v>67365.444622286159</c:v>
                </c:pt>
                <c:pt idx="2015">
                  <c:v>70738.727548472089</c:v>
                </c:pt>
                <c:pt idx="2016">
                  <c:v>69364.923081493398</c:v>
                </c:pt>
                <c:pt idx="2017">
                  <c:v>69074.67134183248</c:v>
                </c:pt>
                <c:pt idx="2018">
                  <c:v>69960.134078979492</c:v>
                </c:pt>
                <c:pt idx="2019">
                  <c:v>66345.338837734846</c:v>
                </c:pt>
                <c:pt idx="2020">
                  <c:v>68898.856876150763</c:v>
                </c:pt>
                <c:pt idx="2021">
                  <c:v>70176.051550801596</c:v>
                </c:pt>
                <c:pt idx="2022">
                  <c:v>65195.690109634401</c:v>
                </c:pt>
                <c:pt idx="2023">
                  <c:v>70810.701858615881</c:v>
                </c:pt>
                <c:pt idx="2024">
                  <c:v>69830.78282810052</c:v>
                </c:pt>
                <c:pt idx="2025">
                  <c:v>72287.924263000488</c:v>
                </c:pt>
                <c:pt idx="2026">
                  <c:v>66815.357143147776</c:v>
                </c:pt>
                <c:pt idx="2027">
                  <c:v>68640.600974973044</c:v>
                </c:pt>
                <c:pt idx="2028">
                  <c:v>67856.662914212546</c:v>
                </c:pt>
                <c:pt idx="2029">
                  <c:v>63262.129243911171</c:v>
                </c:pt>
                <c:pt idx="2030">
                  <c:v>66399.210163029609</c:v>
                </c:pt>
                <c:pt idx="2031">
                  <c:v>73097.902588653538</c:v>
                </c:pt>
                <c:pt idx="2032">
                  <c:v>71184.456092103312</c:v>
                </c:pt>
                <c:pt idx="2033">
                  <c:v>75190.718902333567</c:v>
                </c:pt>
                <c:pt idx="2034">
                  <c:v>70070.972579320267</c:v>
                </c:pt>
                <c:pt idx="2035">
                  <c:v>63158.139700031272</c:v>
                </c:pt>
                <c:pt idx="2036">
                  <c:v>73811.727268218994</c:v>
                </c:pt>
                <c:pt idx="2037">
                  <c:v>65504.41384728127</c:v>
                </c:pt>
                <c:pt idx="2038">
                  <c:v>68972.08784573873</c:v>
                </c:pt>
                <c:pt idx="2039">
                  <c:v>66420.906512022018</c:v>
                </c:pt>
                <c:pt idx="2040">
                  <c:v>68927.365700403854</c:v>
                </c:pt>
                <c:pt idx="2041">
                  <c:v>74851.106832313541</c:v>
                </c:pt>
                <c:pt idx="2042">
                  <c:v>62902.742459996552</c:v>
                </c:pt>
                <c:pt idx="2043">
                  <c:v>64130.40749231974</c:v>
                </c:pt>
                <c:pt idx="2044">
                  <c:v>69487.679782740277</c:v>
                </c:pt>
                <c:pt idx="2045">
                  <c:v>70155.597868283599</c:v>
                </c:pt>
                <c:pt idx="2046">
                  <c:v>64959.174812316895</c:v>
                </c:pt>
                <c:pt idx="2047">
                  <c:v>67362.273135169351</c:v>
                </c:pt>
                <c:pt idx="2048">
                  <c:v>68060.321194712305</c:v>
                </c:pt>
                <c:pt idx="2049">
                  <c:v>69447.275716384247</c:v>
                </c:pt>
                <c:pt idx="2050">
                  <c:v>73492.783298301685</c:v>
                </c:pt>
                <c:pt idx="2051">
                  <c:v>63590.389748764035</c:v>
                </c:pt>
                <c:pt idx="2052">
                  <c:v>62343.664177513136</c:v>
                </c:pt>
                <c:pt idx="2053">
                  <c:v>70609.837351099646</c:v>
                </c:pt>
                <c:pt idx="2054">
                  <c:v>63686.27584304809</c:v>
                </c:pt>
                <c:pt idx="2055">
                  <c:v>67685.337110710156</c:v>
                </c:pt>
                <c:pt idx="2056">
                  <c:v>64016.188684012224</c:v>
                </c:pt>
                <c:pt idx="2057">
                  <c:v>74715.37074038187</c:v>
                </c:pt>
                <c:pt idx="2058">
                  <c:v>64776.317330646511</c:v>
                </c:pt>
                <c:pt idx="2059">
                  <c:v>68848.795857731515</c:v>
                </c:pt>
                <c:pt idx="2060">
                  <c:v>73307.773934427911</c:v>
                </c:pt>
                <c:pt idx="2061">
                  <c:v>62938.34484405518</c:v>
                </c:pt>
                <c:pt idx="2062">
                  <c:v>68885.371912323462</c:v>
                </c:pt>
                <c:pt idx="2063">
                  <c:v>62251.948315397902</c:v>
                </c:pt>
                <c:pt idx="2064">
                  <c:v>68761.978261923796</c:v>
                </c:pt>
                <c:pt idx="2065">
                  <c:v>71146.714090601599</c:v>
                </c:pt>
                <c:pt idx="2066">
                  <c:v>71829.070151297245</c:v>
                </c:pt>
                <c:pt idx="2067">
                  <c:v>65221.665057627353</c:v>
                </c:pt>
                <c:pt idx="2068">
                  <c:v>60718.65101966857</c:v>
                </c:pt>
                <c:pt idx="2069">
                  <c:v>61360.168024682986</c:v>
                </c:pt>
                <c:pt idx="2070">
                  <c:v>72671.659018834427</c:v>
                </c:pt>
                <c:pt idx="2071">
                  <c:v>74453.143692994112</c:v>
                </c:pt>
                <c:pt idx="2072">
                  <c:v>72034.362825520831</c:v>
                </c:pt>
                <c:pt idx="2073">
                  <c:v>69203.02070973716</c:v>
                </c:pt>
                <c:pt idx="2074">
                  <c:v>74215.246424102777</c:v>
                </c:pt>
                <c:pt idx="2075">
                  <c:v>74766.856735483816</c:v>
                </c:pt>
                <c:pt idx="2076">
                  <c:v>71863.376339594528</c:v>
                </c:pt>
                <c:pt idx="2077">
                  <c:v>62907.839538319895</c:v>
                </c:pt>
                <c:pt idx="2078">
                  <c:v>69173.962906201676</c:v>
                </c:pt>
                <c:pt idx="2079">
                  <c:v>66303.465334987646</c:v>
                </c:pt>
                <c:pt idx="2080">
                  <c:v>68292.384203656533</c:v>
                </c:pt>
                <c:pt idx="2081">
                  <c:v>71174.03555795351</c:v>
                </c:pt>
                <c:pt idx="2082">
                  <c:v>70777.522959391281</c:v>
                </c:pt>
                <c:pt idx="2083">
                  <c:v>73825.872223409009</c:v>
                </c:pt>
                <c:pt idx="2084">
                  <c:v>70784.761367797852</c:v>
                </c:pt>
                <c:pt idx="2085">
                  <c:v>70955.161062113446</c:v>
                </c:pt>
                <c:pt idx="2086">
                  <c:v>72224.105582300836</c:v>
                </c:pt>
                <c:pt idx="2087">
                  <c:v>68783.73056405384</c:v>
                </c:pt>
                <c:pt idx="2088">
                  <c:v>67543.164814750344</c:v>
                </c:pt>
                <c:pt idx="2089">
                  <c:v>71297.213605817175</c:v>
                </c:pt>
                <c:pt idx="2090">
                  <c:v>66308.820921834311</c:v>
                </c:pt>
                <c:pt idx="2091">
                  <c:v>71840.253024291989</c:v>
                </c:pt>
                <c:pt idx="2092">
                  <c:v>66844.971393394473</c:v>
                </c:pt>
                <c:pt idx="2093">
                  <c:v>72109.542618815118</c:v>
                </c:pt>
                <c:pt idx="2094">
                  <c:v>70962.559329732278</c:v>
                </c:pt>
                <c:pt idx="2095">
                  <c:v>67926.920588302601</c:v>
                </c:pt>
                <c:pt idx="2096">
                  <c:v>63109.203158022901</c:v>
                </c:pt>
                <c:pt idx="2097">
                  <c:v>72087.966000366199</c:v>
                </c:pt>
                <c:pt idx="2098">
                  <c:v>65576.119297706638</c:v>
                </c:pt>
                <c:pt idx="2099">
                  <c:v>73659.042560958856</c:v>
                </c:pt>
                <c:pt idx="2100">
                  <c:v>68920.813614018756</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numCache>
            </c:numRef>
          </c:xVal>
          <c:yVal>
            <c:numRef>
              <c:f>'PC Supply vs. PC Price'!$G$5:$G$4207</c:f>
              <c:numCache>
                <c:formatCode>General</c:formatCode>
                <c:ptCount val="4203"/>
                <c:pt idx="2102" formatCode="_(&quot;$&quot;* #,##0_);_(&quot;$&quot;* \(#,##0\);_(&quot;$&quot;* &quot;-&quot;??_);_(@_)">
                  <c:v>0</c:v>
                </c:pt>
                <c:pt idx="2103" formatCode="_(&quot;$&quot;* #,##0_);_(&quot;$&quot;* \(#,##0\);_(&quot;$&quot;* &quot;-&quot;??_);_(@_)">
                  <c:v>0</c:v>
                </c:pt>
                <c:pt idx="2104" formatCode="_(&quot;$&quot;* #,##0_);_(&quot;$&quot;* \(#,##0\);_(&quot;$&quot;* &quot;-&quot;??_);_(@_)">
                  <c:v>0</c:v>
                </c:pt>
                <c:pt idx="2105" formatCode="_(&quot;$&quot;* #,##0_);_(&quot;$&quot;* \(#,##0\);_(&quot;$&quot;* &quot;-&quot;??_);_(@_)">
                  <c:v>0</c:v>
                </c:pt>
                <c:pt idx="2106" formatCode="_(&quot;$&quot;* #,##0_);_(&quot;$&quot;* \(#,##0\);_(&quot;$&quot;* &quot;-&quot;??_);_(@_)">
                  <c:v>0</c:v>
                </c:pt>
                <c:pt idx="2107" formatCode="_(&quot;$&quot;* #,##0_);_(&quot;$&quot;* \(#,##0\);_(&quot;$&quot;* &quot;-&quot;??_);_(@_)">
                  <c:v>0</c:v>
                </c:pt>
                <c:pt idx="2108" formatCode="_(&quot;$&quot;* #,##0_);_(&quot;$&quot;* \(#,##0\);_(&quot;$&quot;* &quot;-&quot;??_);_(@_)">
                  <c:v>0</c:v>
                </c:pt>
                <c:pt idx="2109" formatCode="_(&quot;$&quot;* #,##0_);_(&quot;$&quot;* \(#,##0\);_(&quot;$&quot;* &quot;-&quot;??_);_(@_)">
                  <c:v>0</c:v>
                </c:pt>
                <c:pt idx="2110" formatCode="_(&quot;$&quot;* #,##0_);_(&quot;$&quot;* \(#,##0\);_(&quot;$&quot;* &quot;-&quot;??_);_(@_)">
                  <c:v>0</c:v>
                </c:pt>
                <c:pt idx="2111" formatCode="_(&quot;$&quot;* #,##0_);_(&quot;$&quot;* \(#,##0\);_(&quot;$&quot;* &quot;-&quot;??_);_(@_)">
                  <c:v>0</c:v>
                </c:pt>
                <c:pt idx="2112" formatCode="_(&quot;$&quot;* #,##0_);_(&quot;$&quot;* \(#,##0\);_(&quot;$&quot;* &quot;-&quot;??_);_(@_)">
                  <c:v>0</c:v>
                </c:pt>
                <c:pt idx="2113" formatCode="_(&quot;$&quot;* #,##0_);_(&quot;$&quot;* \(#,##0\);_(&quot;$&quot;* &quot;-&quot;??_);_(@_)">
                  <c:v>0</c:v>
                </c:pt>
                <c:pt idx="2114" formatCode="_(&quot;$&quot;* #,##0_);_(&quot;$&quot;* \(#,##0\);_(&quot;$&quot;* &quot;-&quot;??_);_(@_)">
                  <c:v>0</c:v>
                </c:pt>
                <c:pt idx="2115" formatCode="_(&quot;$&quot;* #,##0_);_(&quot;$&quot;* \(#,##0\);_(&quot;$&quot;* &quot;-&quot;??_);_(@_)">
                  <c:v>0</c:v>
                </c:pt>
                <c:pt idx="2116" formatCode="_(&quot;$&quot;* #,##0_);_(&quot;$&quot;* \(#,##0\);_(&quot;$&quot;* &quot;-&quot;??_);_(@_)">
                  <c:v>0</c:v>
                </c:pt>
                <c:pt idx="2117" formatCode="_(&quot;$&quot;* #,##0_);_(&quot;$&quot;* \(#,##0\);_(&quot;$&quot;* &quot;-&quot;??_);_(@_)">
                  <c:v>0</c:v>
                </c:pt>
                <c:pt idx="2118" formatCode="_(&quot;$&quot;* #,##0_);_(&quot;$&quot;* \(#,##0\);_(&quot;$&quot;* &quot;-&quot;??_);_(@_)">
                  <c:v>0</c:v>
                </c:pt>
                <c:pt idx="2119" formatCode="_(&quot;$&quot;* #,##0_);_(&quot;$&quot;* \(#,##0\);_(&quot;$&quot;* &quot;-&quot;??_);_(@_)">
                  <c:v>0</c:v>
                </c:pt>
                <c:pt idx="2120" formatCode="_(&quot;$&quot;* #,##0_);_(&quot;$&quot;* \(#,##0\);_(&quot;$&quot;* &quot;-&quot;??_);_(@_)">
                  <c:v>0</c:v>
                </c:pt>
                <c:pt idx="2121" formatCode="_(&quot;$&quot;* #,##0_);_(&quot;$&quot;* \(#,##0\);_(&quot;$&quot;* &quot;-&quot;??_);_(@_)">
                  <c:v>0</c:v>
                </c:pt>
                <c:pt idx="2122" formatCode="_(&quot;$&quot;* #,##0_);_(&quot;$&quot;* \(#,##0\);_(&quot;$&quot;* &quot;-&quot;??_);_(@_)">
                  <c:v>0</c:v>
                </c:pt>
                <c:pt idx="2123" formatCode="_(&quot;$&quot;* #,##0_);_(&quot;$&quot;* \(#,##0\);_(&quot;$&quot;* &quot;-&quot;??_);_(@_)">
                  <c:v>0</c:v>
                </c:pt>
                <c:pt idx="2124" formatCode="_(&quot;$&quot;* #,##0_);_(&quot;$&quot;* \(#,##0\);_(&quot;$&quot;* &quot;-&quot;??_);_(@_)">
                  <c:v>0</c:v>
                </c:pt>
                <c:pt idx="2125" formatCode="_(&quot;$&quot;* #,##0_);_(&quot;$&quot;* \(#,##0\);_(&quot;$&quot;* &quot;-&quot;??_);_(@_)">
                  <c:v>0</c:v>
                </c:pt>
                <c:pt idx="2126" formatCode="_(&quot;$&quot;* #,##0_);_(&quot;$&quot;* \(#,##0\);_(&quot;$&quot;* &quot;-&quot;??_);_(@_)">
                  <c:v>0</c:v>
                </c:pt>
                <c:pt idx="2127" formatCode="_(&quot;$&quot;* #,##0_);_(&quot;$&quot;* \(#,##0\);_(&quot;$&quot;* &quot;-&quot;??_);_(@_)">
                  <c:v>0</c:v>
                </c:pt>
                <c:pt idx="2128" formatCode="_(&quot;$&quot;* #,##0_);_(&quot;$&quot;* \(#,##0\);_(&quot;$&quot;* &quot;-&quot;??_);_(@_)">
                  <c:v>0</c:v>
                </c:pt>
                <c:pt idx="2129" formatCode="_(&quot;$&quot;* #,##0_);_(&quot;$&quot;* \(#,##0\);_(&quot;$&quot;* &quot;-&quot;??_);_(@_)">
                  <c:v>0</c:v>
                </c:pt>
                <c:pt idx="2130" formatCode="_(&quot;$&quot;* #,##0_);_(&quot;$&quot;* \(#,##0\);_(&quot;$&quot;* &quot;-&quot;??_);_(@_)">
                  <c:v>0</c:v>
                </c:pt>
                <c:pt idx="2131" formatCode="_(&quot;$&quot;* #,##0_);_(&quot;$&quot;* \(#,##0\);_(&quot;$&quot;* &quot;-&quot;??_);_(@_)">
                  <c:v>0</c:v>
                </c:pt>
                <c:pt idx="2132" formatCode="_(&quot;$&quot;* #,##0_);_(&quot;$&quot;* \(#,##0\);_(&quot;$&quot;* &quot;-&quot;??_);_(@_)">
                  <c:v>0</c:v>
                </c:pt>
                <c:pt idx="2133" formatCode="_(&quot;$&quot;* #,##0_);_(&quot;$&quot;* \(#,##0\);_(&quot;$&quot;* &quot;-&quot;??_);_(@_)">
                  <c:v>0</c:v>
                </c:pt>
                <c:pt idx="2134" formatCode="_(&quot;$&quot;* #,##0_);_(&quot;$&quot;* \(#,##0\);_(&quot;$&quot;* &quot;-&quot;??_);_(@_)">
                  <c:v>0</c:v>
                </c:pt>
                <c:pt idx="2135" formatCode="_(&quot;$&quot;* #,##0_);_(&quot;$&quot;* \(#,##0\);_(&quot;$&quot;* &quot;-&quot;??_);_(@_)">
                  <c:v>0</c:v>
                </c:pt>
                <c:pt idx="2136" formatCode="_(&quot;$&quot;* #,##0_);_(&quot;$&quot;* \(#,##0\);_(&quot;$&quot;* &quot;-&quot;??_);_(@_)">
                  <c:v>0</c:v>
                </c:pt>
                <c:pt idx="2137" formatCode="_(&quot;$&quot;* #,##0_);_(&quot;$&quot;* \(#,##0\);_(&quot;$&quot;* &quot;-&quot;??_);_(@_)">
                  <c:v>0</c:v>
                </c:pt>
                <c:pt idx="2138" formatCode="_(&quot;$&quot;* #,##0_);_(&quot;$&quot;* \(#,##0\);_(&quot;$&quot;* &quot;-&quot;??_);_(@_)">
                  <c:v>0</c:v>
                </c:pt>
                <c:pt idx="2139" formatCode="_(&quot;$&quot;* #,##0_);_(&quot;$&quot;* \(#,##0\);_(&quot;$&quot;* &quot;-&quot;??_);_(@_)">
                  <c:v>0</c:v>
                </c:pt>
                <c:pt idx="2140" formatCode="_(&quot;$&quot;* #,##0_);_(&quot;$&quot;* \(#,##0\);_(&quot;$&quot;* &quot;-&quot;??_);_(@_)">
                  <c:v>0</c:v>
                </c:pt>
                <c:pt idx="2141" formatCode="_(&quot;$&quot;* #,##0_);_(&quot;$&quot;* \(#,##0\);_(&quot;$&quot;* &quot;-&quot;??_);_(@_)">
                  <c:v>0</c:v>
                </c:pt>
                <c:pt idx="2142" formatCode="_(&quot;$&quot;* #,##0_);_(&quot;$&quot;* \(#,##0\);_(&quot;$&quot;* &quot;-&quot;??_);_(@_)">
                  <c:v>0</c:v>
                </c:pt>
                <c:pt idx="2143" formatCode="_(&quot;$&quot;* #,##0_);_(&quot;$&quot;* \(#,##0\);_(&quot;$&quot;* &quot;-&quot;??_);_(@_)">
                  <c:v>0</c:v>
                </c:pt>
                <c:pt idx="2144" formatCode="_(&quot;$&quot;* #,##0_);_(&quot;$&quot;* \(#,##0\);_(&quot;$&quot;* &quot;-&quot;??_);_(@_)">
                  <c:v>0</c:v>
                </c:pt>
                <c:pt idx="2145" formatCode="_(&quot;$&quot;* #,##0_);_(&quot;$&quot;* \(#,##0\);_(&quot;$&quot;* &quot;-&quot;??_);_(@_)">
                  <c:v>0</c:v>
                </c:pt>
                <c:pt idx="2146" formatCode="_(&quot;$&quot;* #,##0_);_(&quot;$&quot;* \(#,##0\);_(&quot;$&quot;* &quot;-&quot;??_);_(@_)">
                  <c:v>0</c:v>
                </c:pt>
                <c:pt idx="2147" formatCode="_(&quot;$&quot;* #,##0_);_(&quot;$&quot;* \(#,##0\);_(&quot;$&quot;* &quot;-&quot;??_);_(@_)">
                  <c:v>0</c:v>
                </c:pt>
                <c:pt idx="2148" formatCode="_(&quot;$&quot;* #,##0_);_(&quot;$&quot;* \(#,##0\);_(&quot;$&quot;* &quot;-&quot;??_);_(@_)">
                  <c:v>0</c:v>
                </c:pt>
                <c:pt idx="2149" formatCode="_(&quot;$&quot;* #,##0_);_(&quot;$&quot;* \(#,##0\);_(&quot;$&quot;* &quot;-&quot;??_);_(@_)">
                  <c:v>0</c:v>
                </c:pt>
                <c:pt idx="2150" formatCode="_(&quot;$&quot;* #,##0_);_(&quot;$&quot;* \(#,##0\);_(&quot;$&quot;* &quot;-&quot;??_);_(@_)">
                  <c:v>0</c:v>
                </c:pt>
                <c:pt idx="2151" formatCode="_(&quot;$&quot;* #,##0_);_(&quot;$&quot;* \(#,##0\);_(&quot;$&quot;* &quot;-&quot;??_);_(@_)">
                  <c:v>0</c:v>
                </c:pt>
                <c:pt idx="2152" formatCode="_(&quot;$&quot;* #,##0_);_(&quot;$&quot;* \(#,##0\);_(&quot;$&quot;* &quot;-&quot;??_);_(@_)">
                  <c:v>0</c:v>
                </c:pt>
                <c:pt idx="2153" formatCode="_(&quot;$&quot;* #,##0_);_(&quot;$&quot;* \(#,##0\);_(&quot;$&quot;* &quot;-&quot;??_);_(@_)">
                  <c:v>0</c:v>
                </c:pt>
                <c:pt idx="2154" formatCode="_(&quot;$&quot;* #,##0_);_(&quot;$&quot;* \(#,##0\);_(&quot;$&quot;* &quot;-&quot;??_);_(@_)">
                  <c:v>0</c:v>
                </c:pt>
                <c:pt idx="2155" formatCode="_(&quot;$&quot;* #,##0_);_(&quot;$&quot;* \(#,##0\);_(&quot;$&quot;* &quot;-&quot;??_);_(@_)">
                  <c:v>0</c:v>
                </c:pt>
                <c:pt idx="2156" formatCode="_(&quot;$&quot;* #,##0_);_(&quot;$&quot;* \(#,##0\);_(&quot;$&quot;* &quot;-&quot;??_);_(@_)">
                  <c:v>0</c:v>
                </c:pt>
                <c:pt idx="2157" formatCode="_(&quot;$&quot;* #,##0_);_(&quot;$&quot;* \(#,##0\);_(&quot;$&quot;* &quot;-&quot;??_);_(@_)">
                  <c:v>0</c:v>
                </c:pt>
                <c:pt idx="2158" formatCode="_(&quot;$&quot;* #,##0_);_(&quot;$&quot;* \(#,##0\);_(&quot;$&quot;* &quot;-&quot;??_);_(@_)">
                  <c:v>0</c:v>
                </c:pt>
                <c:pt idx="2159" formatCode="_(&quot;$&quot;* #,##0_);_(&quot;$&quot;* \(#,##0\);_(&quot;$&quot;* &quot;-&quot;??_);_(@_)">
                  <c:v>0</c:v>
                </c:pt>
                <c:pt idx="2160" formatCode="_(&quot;$&quot;* #,##0_);_(&quot;$&quot;* \(#,##0\);_(&quot;$&quot;* &quot;-&quot;??_);_(@_)">
                  <c:v>0</c:v>
                </c:pt>
                <c:pt idx="2161" formatCode="_(&quot;$&quot;* #,##0_);_(&quot;$&quot;* \(#,##0\);_(&quot;$&quot;* &quot;-&quot;??_);_(@_)">
                  <c:v>0</c:v>
                </c:pt>
                <c:pt idx="2162" formatCode="_(&quot;$&quot;* #,##0_);_(&quot;$&quot;* \(#,##0\);_(&quot;$&quot;* &quot;-&quot;??_);_(@_)">
                  <c:v>0</c:v>
                </c:pt>
                <c:pt idx="2163" formatCode="_(&quot;$&quot;* #,##0_);_(&quot;$&quot;* \(#,##0\);_(&quot;$&quot;* &quot;-&quot;??_);_(@_)">
                  <c:v>0</c:v>
                </c:pt>
                <c:pt idx="2164" formatCode="_(&quot;$&quot;* #,##0_);_(&quot;$&quot;* \(#,##0\);_(&quot;$&quot;* &quot;-&quot;??_);_(@_)">
                  <c:v>0</c:v>
                </c:pt>
                <c:pt idx="2165" formatCode="_(&quot;$&quot;* #,##0_);_(&quot;$&quot;* \(#,##0\);_(&quot;$&quot;* &quot;-&quot;??_);_(@_)">
                  <c:v>0</c:v>
                </c:pt>
                <c:pt idx="2166" formatCode="_(&quot;$&quot;* #,##0_);_(&quot;$&quot;* \(#,##0\);_(&quot;$&quot;* &quot;-&quot;??_);_(@_)">
                  <c:v>0</c:v>
                </c:pt>
                <c:pt idx="2167" formatCode="_(&quot;$&quot;* #,##0_);_(&quot;$&quot;* \(#,##0\);_(&quot;$&quot;* &quot;-&quot;??_);_(@_)">
                  <c:v>0</c:v>
                </c:pt>
                <c:pt idx="2168" formatCode="_(&quot;$&quot;* #,##0_);_(&quot;$&quot;* \(#,##0\);_(&quot;$&quot;* &quot;-&quot;??_);_(@_)">
                  <c:v>0</c:v>
                </c:pt>
                <c:pt idx="2169" formatCode="_(&quot;$&quot;* #,##0_);_(&quot;$&quot;* \(#,##0\);_(&quot;$&quot;* &quot;-&quot;??_);_(@_)">
                  <c:v>0</c:v>
                </c:pt>
                <c:pt idx="2170" formatCode="_(&quot;$&quot;* #,##0_);_(&quot;$&quot;* \(#,##0\);_(&quot;$&quot;* &quot;-&quot;??_);_(@_)">
                  <c:v>0</c:v>
                </c:pt>
                <c:pt idx="2171" formatCode="_(&quot;$&quot;* #,##0_);_(&quot;$&quot;* \(#,##0\);_(&quot;$&quot;* &quot;-&quot;??_);_(@_)">
                  <c:v>0</c:v>
                </c:pt>
                <c:pt idx="2172" formatCode="_(&quot;$&quot;* #,##0_);_(&quot;$&quot;* \(#,##0\);_(&quot;$&quot;* &quot;-&quot;??_);_(@_)">
                  <c:v>0</c:v>
                </c:pt>
                <c:pt idx="2173" formatCode="_(&quot;$&quot;* #,##0_);_(&quot;$&quot;* \(#,##0\);_(&quot;$&quot;* &quot;-&quot;??_);_(@_)">
                  <c:v>0</c:v>
                </c:pt>
                <c:pt idx="2174" formatCode="_(&quot;$&quot;* #,##0_);_(&quot;$&quot;* \(#,##0\);_(&quot;$&quot;* &quot;-&quot;??_);_(@_)">
                  <c:v>0</c:v>
                </c:pt>
                <c:pt idx="2175" formatCode="_(&quot;$&quot;* #,##0_);_(&quot;$&quot;* \(#,##0\);_(&quot;$&quot;* &quot;-&quot;??_);_(@_)">
                  <c:v>0</c:v>
                </c:pt>
                <c:pt idx="2176" formatCode="_(&quot;$&quot;* #,##0_);_(&quot;$&quot;* \(#,##0\);_(&quot;$&quot;* &quot;-&quot;??_);_(@_)">
                  <c:v>0</c:v>
                </c:pt>
                <c:pt idx="2177" formatCode="_(&quot;$&quot;* #,##0_);_(&quot;$&quot;* \(#,##0\);_(&quot;$&quot;* &quot;-&quot;??_);_(@_)">
                  <c:v>0</c:v>
                </c:pt>
                <c:pt idx="2178" formatCode="_(&quot;$&quot;* #,##0_);_(&quot;$&quot;* \(#,##0\);_(&quot;$&quot;* &quot;-&quot;??_);_(@_)">
                  <c:v>0</c:v>
                </c:pt>
                <c:pt idx="2179" formatCode="_(&quot;$&quot;* #,##0_);_(&quot;$&quot;* \(#,##0\);_(&quot;$&quot;* &quot;-&quot;??_);_(@_)">
                  <c:v>0</c:v>
                </c:pt>
                <c:pt idx="2180" formatCode="_(&quot;$&quot;* #,##0_);_(&quot;$&quot;* \(#,##0\);_(&quot;$&quot;* &quot;-&quot;??_);_(@_)">
                  <c:v>0</c:v>
                </c:pt>
                <c:pt idx="2181" formatCode="_(&quot;$&quot;* #,##0_);_(&quot;$&quot;* \(#,##0\);_(&quot;$&quot;* &quot;-&quot;??_);_(@_)">
                  <c:v>0</c:v>
                </c:pt>
                <c:pt idx="2182" formatCode="_(&quot;$&quot;* #,##0_);_(&quot;$&quot;* \(#,##0\);_(&quot;$&quot;* &quot;-&quot;??_);_(@_)">
                  <c:v>0</c:v>
                </c:pt>
                <c:pt idx="2183" formatCode="_(&quot;$&quot;* #,##0_);_(&quot;$&quot;* \(#,##0\);_(&quot;$&quot;* &quot;-&quot;??_);_(@_)">
                  <c:v>0</c:v>
                </c:pt>
                <c:pt idx="2184" formatCode="_(&quot;$&quot;* #,##0_);_(&quot;$&quot;* \(#,##0\);_(&quot;$&quot;* &quot;-&quot;??_);_(@_)">
                  <c:v>0</c:v>
                </c:pt>
                <c:pt idx="2185" formatCode="_(&quot;$&quot;* #,##0_);_(&quot;$&quot;* \(#,##0\);_(&quot;$&quot;* &quot;-&quot;??_);_(@_)">
                  <c:v>0</c:v>
                </c:pt>
                <c:pt idx="2186" formatCode="_(&quot;$&quot;* #,##0_);_(&quot;$&quot;* \(#,##0\);_(&quot;$&quot;* &quot;-&quot;??_);_(@_)">
                  <c:v>0</c:v>
                </c:pt>
                <c:pt idx="2187" formatCode="_(&quot;$&quot;* #,##0_);_(&quot;$&quot;* \(#,##0\);_(&quot;$&quot;* &quot;-&quot;??_);_(@_)">
                  <c:v>0</c:v>
                </c:pt>
                <c:pt idx="2188" formatCode="_(&quot;$&quot;* #,##0_);_(&quot;$&quot;* \(#,##0\);_(&quot;$&quot;* &quot;-&quot;??_);_(@_)">
                  <c:v>0</c:v>
                </c:pt>
                <c:pt idx="2189" formatCode="_(&quot;$&quot;* #,##0_);_(&quot;$&quot;* \(#,##0\);_(&quot;$&quot;* &quot;-&quot;??_);_(@_)">
                  <c:v>0</c:v>
                </c:pt>
                <c:pt idx="2190" formatCode="_(&quot;$&quot;* #,##0_);_(&quot;$&quot;* \(#,##0\);_(&quot;$&quot;* &quot;-&quot;??_);_(@_)">
                  <c:v>0</c:v>
                </c:pt>
                <c:pt idx="2191" formatCode="_(&quot;$&quot;* #,##0_);_(&quot;$&quot;* \(#,##0\);_(&quot;$&quot;* &quot;-&quot;??_);_(@_)">
                  <c:v>0</c:v>
                </c:pt>
                <c:pt idx="2192" formatCode="_(&quot;$&quot;* #,##0_);_(&quot;$&quot;* \(#,##0\);_(&quot;$&quot;* &quot;-&quot;??_);_(@_)">
                  <c:v>0</c:v>
                </c:pt>
                <c:pt idx="2193" formatCode="_(&quot;$&quot;* #,##0_);_(&quot;$&quot;* \(#,##0\);_(&quot;$&quot;* &quot;-&quot;??_);_(@_)">
                  <c:v>0</c:v>
                </c:pt>
                <c:pt idx="2194" formatCode="_(&quot;$&quot;* #,##0_);_(&quot;$&quot;* \(#,##0\);_(&quot;$&quot;* &quot;-&quot;??_);_(@_)">
                  <c:v>0</c:v>
                </c:pt>
                <c:pt idx="2195" formatCode="_(&quot;$&quot;* #,##0_);_(&quot;$&quot;* \(#,##0\);_(&quot;$&quot;* &quot;-&quot;??_);_(@_)">
                  <c:v>0</c:v>
                </c:pt>
                <c:pt idx="2196" formatCode="_(&quot;$&quot;* #,##0_);_(&quot;$&quot;* \(#,##0\);_(&quot;$&quot;* &quot;-&quot;??_);_(@_)">
                  <c:v>0</c:v>
                </c:pt>
                <c:pt idx="2197" formatCode="_(&quot;$&quot;* #,##0_);_(&quot;$&quot;* \(#,##0\);_(&quot;$&quot;* &quot;-&quot;??_);_(@_)">
                  <c:v>0</c:v>
                </c:pt>
                <c:pt idx="2198" formatCode="_(&quot;$&quot;* #,##0_);_(&quot;$&quot;* \(#,##0\);_(&quot;$&quot;* &quot;-&quot;??_);_(@_)">
                  <c:v>0</c:v>
                </c:pt>
                <c:pt idx="2199" formatCode="_(&quot;$&quot;* #,##0_);_(&quot;$&quot;* \(#,##0\);_(&quot;$&quot;* &quot;-&quot;??_);_(@_)">
                  <c:v>0</c:v>
                </c:pt>
                <c:pt idx="2200" formatCode="_(&quot;$&quot;* #,##0_);_(&quot;$&quot;* \(#,##0\);_(&quot;$&quot;* &quot;-&quot;??_);_(@_)">
                  <c:v>0</c:v>
                </c:pt>
                <c:pt idx="2201" formatCode="_(&quot;$&quot;* #,##0_);_(&quot;$&quot;* \(#,##0\);_(&quot;$&quot;* &quot;-&quot;??_);_(@_)">
                  <c:v>0</c:v>
                </c:pt>
                <c:pt idx="2202" formatCode="_(&quot;$&quot;* #,##0_);_(&quot;$&quot;* \(#,##0\);_(&quot;$&quot;* &quot;-&quot;??_);_(@_)">
                  <c:v>0</c:v>
                </c:pt>
                <c:pt idx="2203" formatCode="_(&quot;$&quot;* #,##0_);_(&quot;$&quot;* \(#,##0\);_(&quot;$&quot;* &quot;-&quot;??_);_(@_)">
                  <c:v>0</c:v>
                </c:pt>
                <c:pt idx="2204" formatCode="_(&quot;$&quot;* #,##0_);_(&quot;$&quot;* \(#,##0\);_(&quot;$&quot;* &quot;-&quot;??_);_(@_)">
                  <c:v>0</c:v>
                </c:pt>
                <c:pt idx="2205" formatCode="_(&quot;$&quot;* #,##0_);_(&quot;$&quot;* \(#,##0\);_(&quot;$&quot;* &quot;-&quot;??_);_(@_)">
                  <c:v>0</c:v>
                </c:pt>
                <c:pt idx="2206" formatCode="_(&quot;$&quot;* #,##0_);_(&quot;$&quot;* \(#,##0\);_(&quot;$&quot;* &quot;-&quot;??_);_(@_)">
                  <c:v>0</c:v>
                </c:pt>
                <c:pt idx="2207" formatCode="_(&quot;$&quot;* #,##0_);_(&quot;$&quot;* \(#,##0\);_(&quot;$&quot;* &quot;-&quot;??_);_(@_)">
                  <c:v>0</c:v>
                </c:pt>
                <c:pt idx="2208" formatCode="_(&quot;$&quot;* #,##0_);_(&quot;$&quot;* \(#,##0\);_(&quot;$&quot;* &quot;-&quot;??_);_(@_)">
                  <c:v>0</c:v>
                </c:pt>
                <c:pt idx="2209" formatCode="_(&quot;$&quot;* #,##0_);_(&quot;$&quot;* \(#,##0\);_(&quot;$&quot;* &quot;-&quot;??_);_(@_)">
                  <c:v>0</c:v>
                </c:pt>
                <c:pt idx="2210" formatCode="_(&quot;$&quot;* #,##0_);_(&quot;$&quot;* \(#,##0\);_(&quot;$&quot;* &quot;-&quot;??_);_(@_)">
                  <c:v>0</c:v>
                </c:pt>
                <c:pt idx="2211" formatCode="_(&quot;$&quot;* #,##0_);_(&quot;$&quot;* \(#,##0\);_(&quot;$&quot;* &quot;-&quot;??_);_(@_)">
                  <c:v>0</c:v>
                </c:pt>
                <c:pt idx="2212" formatCode="_(&quot;$&quot;* #,##0_);_(&quot;$&quot;* \(#,##0\);_(&quot;$&quot;* &quot;-&quot;??_);_(@_)">
                  <c:v>0</c:v>
                </c:pt>
                <c:pt idx="2213" formatCode="_(&quot;$&quot;* #,##0_);_(&quot;$&quot;* \(#,##0\);_(&quot;$&quot;* &quot;-&quot;??_);_(@_)">
                  <c:v>0</c:v>
                </c:pt>
                <c:pt idx="2214" formatCode="_(&quot;$&quot;* #,##0_);_(&quot;$&quot;* \(#,##0\);_(&quot;$&quot;* &quot;-&quot;??_);_(@_)">
                  <c:v>0</c:v>
                </c:pt>
                <c:pt idx="2215" formatCode="_(&quot;$&quot;* #,##0_);_(&quot;$&quot;* \(#,##0\);_(&quot;$&quot;* &quot;-&quot;??_);_(@_)">
                  <c:v>0</c:v>
                </c:pt>
                <c:pt idx="2216" formatCode="_(&quot;$&quot;* #,##0_);_(&quot;$&quot;* \(#,##0\);_(&quot;$&quot;* &quot;-&quot;??_);_(@_)">
                  <c:v>0</c:v>
                </c:pt>
                <c:pt idx="2217" formatCode="_(&quot;$&quot;* #,##0_);_(&quot;$&quot;* \(#,##0\);_(&quot;$&quot;* &quot;-&quot;??_);_(@_)">
                  <c:v>0</c:v>
                </c:pt>
                <c:pt idx="2218" formatCode="_(&quot;$&quot;* #,##0_);_(&quot;$&quot;* \(#,##0\);_(&quot;$&quot;* &quot;-&quot;??_);_(@_)">
                  <c:v>0</c:v>
                </c:pt>
                <c:pt idx="2219" formatCode="_(&quot;$&quot;* #,##0_);_(&quot;$&quot;* \(#,##0\);_(&quot;$&quot;* &quot;-&quot;??_);_(@_)">
                  <c:v>0</c:v>
                </c:pt>
                <c:pt idx="2220" formatCode="_(&quot;$&quot;* #,##0_);_(&quot;$&quot;* \(#,##0\);_(&quot;$&quot;* &quot;-&quot;??_);_(@_)">
                  <c:v>0</c:v>
                </c:pt>
                <c:pt idx="2221" formatCode="_(&quot;$&quot;* #,##0_);_(&quot;$&quot;* \(#,##0\);_(&quot;$&quot;* &quot;-&quot;??_);_(@_)">
                  <c:v>0</c:v>
                </c:pt>
                <c:pt idx="2222" formatCode="_(&quot;$&quot;* #,##0_);_(&quot;$&quot;* \(#,##0\);_(&quot;$&quot;* &quot;-&quot;??_);_(@_)">
                  <c:v>0</c:v>
                </c:pt>
                <c:pt idx="2223" formatCode="_(&quot;$&quot;* #,##0_);_(&quot;$&quot;* \(#,##0\);_(&quot;$&quot;* &quot;-&quot;??_);_(@_)">
                  <c:v>0</c:v>
                </c:pt>
                <c:pt idx="2224" formatCode="_(&quot;$&quot;* #,##0_);_(&quot;$&quot;* \(#,##0\);_(&quot;$&quot;* &quot;-&quot;??_);_(@_)">
                  <c:v>0</c:v>
                </c:pt>
                <c:pt idx="2225" formatCode="_(&quot;$&quot;* #,##0_);_(&quot;$&quot;* \(#,##0\);_(&quot;$&quot;* &quot;-&quot;??_);_(@_)">
                  <c:v>0</c:v>
                </c:pt>
                <c:pt idx="2226" formatCode="_(&quot;$&quot;* #,##0_);_(&quot;$&quot;* \(#,##0\);_(&quot;$&quot;* &quot;-&quot;??_);_(@_)">
                  <c:v>0</c:v>
                </c:pt>
                <c:pt idx="2227" formatCode="_(&quot;$&quot;* #,##0_);_(&quot;$&quot;* \(#,##0\);_(&quot;$&quot;* &quot;-&quot;??_);_(@_)">
                  <c:v>0</c:v>
                </c:pt>
                <c:pt idx="2228" formatCode="_(&quot;$&quot;* #,##0_);_(&quot;$&quot;* \(#,##0\);_(&quot;$&quot;* &quot;-&quot;??_);_(@_)">
                  <c:v>0</c:v>
                </c:pt>
                <c:pt idx="2229" formatCode="_(&quot;$&quot;* #,##0_);_(&quot;$&quot;* \(#,##0\);_(&quot;$&quot;* &quot;-&quot;??_);_(@_)">
                  <c:v>0</c:v>
                </c:pt>
                <c:pt idx="2230" formatCode="_(&quot;$&quot;* #,##0_);_(&quot;$&quot;* \(#,##0\);_(&quot;$&quot;* &quot;-&quot;??_);_(@_)">
                  <c:v>0</c:v>
                </c:pt>
                <c:pt idx="2231" formatCode="_(&quot;$&quot;* #,##0_);_(&quot;$&quot;* \(#,##0\);_(&quot;$&quot;* &quot;-&quot;??_);_(@_)">
                  <c:v>0</c:v>
                </c:pt>
                <c:pt idx="2232" formatCode="_(&quot;$&quot;* #,##0_);_(&quot;$&quot;* \(#,##0\);_(&quot;$&quot;* &quot;-&quot;??_);_(@_)">
                  <c:v>0</c:v>
                </c:pt>
                <c:pt idx="2233" formatCode="_(&quot;$&quot;* #,##0_);_(&quot;$&quot;* \(#,##0\);_(&quot;$&quot;* &quot;-&quot;??_);_(@_)">
                  <c:v>0</c:v>
                </c:pt>
                <c:pt idx="2234" formatCode="_(&quot;$&quot;* #,##0_);_(&quot;$&quot;* \(#,##0\);_(&quot;$&quot;* &quot;-&quot;??_);_(@_)">
                  <c:v>0</c:v>
                </c:pt>
                <c:pt idx="2235" formatCode="_(&quot;$&quot;* #,##0_);_(&quot;$&quot;* \(#,##0\);_(&quot;$&quot;* &quot;-&quot;??_);_(@_)">
                  <c:v>0</c:v>
                </c:pt>
                <c:pt idx="2236" formatCode="_(&quot;$&quot;* #,##0_);_(&quot;$&quot;* \(#,##0\);_(&quot;$&quot;* &quot;-&quot;??_);_(@_)">
                  <c:v>0</c:v>
                </c:pt>
                <c:pt idx="2237" formatCode="_(&quot;$&quot;* #,##0_);_(&quot;$&quot;* \(#,##0\);_(&quot;$&quot;* &quot;-&quot;??_);_(@_)">
                  <c:v>0</c:v>
                </c:pt>
                <c:pt idx="2238" formatCode="_(&quot;$&quot;* #,##0_);_(&quot;$&quot;* \(#,##0\);_(&quot;$&quot;* &quot;-&quot;??_);_(@_)">
                  <c:v>0</c:v>
                </c:pt>
                <c:pt idx="2239" formatCode="_(&quot;$&quot;* #,##0_);_(&quot;$&quot;* \(#,##0\);_(&quot;$&quot;* &quot;-&quot;??_);_(@_)">
                  <c:v>0</c:v>
                </c:pt>
                <c:pt idx="2240" formatCode="_(&quot;$&quot;* #,##0_);_(&quot;$&quot;* \(#,##0\);_(&quot;$&quot;* &quot;-&quot;??_);_(@_)">
                  <c:v>0</c:v>
                </c:pt>
                <c:pt idx="2241" formatCode="_(&quot;$&quot;* #,##0_);_(&quot;$&quot;* \(#,##0\);_(&quot;$&quot;* &quot;-&quot;??_);_(@_)">
                  <c:v>0</c:v>
                </c:pt>
                <c:pt idx="2242" formatCode="_(&quot;$&quot;* #,##0_);_(&quot;$&quot;* \(#,##0\);_(&quot;$&quot;* &quot;-&quot;??_);_(@_)">
                  <c:v>0</c:v>
                </c:pt>
                <c:pt idx="2243" formatCode="_(&quot;$&quot;* #,##0_);_(&quot;$&quot;* \(#,##0\);_(&quot;$&quot;* &quot;-&quot;??_);_(@_)">
                  <c:v>0</c:v>
                </c:pt>
                <c:pt idx="2244" formatCode="_(&quot;$&quot;* #,##0_);_(&quot;$&quot;* \(#,##0\);_(&quot;$&quot;* &quot;-&quot;??_);_(@_)">
                  <c:v>0</c:v>
                </c:pt>
                <c:pt idx="2245" formatCode="_(&quot;$&quot;* #,##0_);_(&quot;$&quot;* \(#,##0\);_(&quot;$&quot;* &quot;-&quot;??_);_(@_)">
                  <c:v>0</c:v>
                </c:pt>
                <c:pt idx="2246" formatCode="_(&quot;$&quot;* #,##0_);_(&quot;$&quot;* \(#,##0\);_(&quot;$&quot;* &quot;-&quot;??_);_(@_)">
                  <c:v>0</c:v>
                </c:pt>
                <c:pt idx="2247" formatCode="_(&quot;$&quot;* #,##0_);_(&quot;$&quot;* \(#,##0\);_(&quot;$&quot;* &quot;-&quot;??_);_(@_)">
                  <c:v>0</c:v>
                </c:pt>
                <c:pt idx="2248" formatCode="_(&quot;$&quot;* #,##0_);_(&quot;$&quot;* \(#,##0\);_(&quot;$&quot;* &quot;-&quot;??_);_(@_)">
                  <c:v>0</c:v>
                </c:pt>
                <c:pt idx="2249" formatCode="_(&quot;$&quot;* #,##0_);_(&quot;$&quot;* \(#,##0\);_(&quot;$&quot;* &quot;-&quot;??_);_(@_)">
                  <c:v>0</c:v>
                </c:pt>
                <c:pt idx="2250" formatCode="_(&quot;$&quot;* #,##0_);_(&quot;$&quot;* \(#,##0\);_(&quot;$&quot;* &quot;-&quot;??_);_(@_)">
                  <c:v>0</c:v>
                </c:pt>
                <c:pt idx="2251" formatCode="_(&quot;$&quot;* #,##0_);_(&quot;$&quot;* \(#,##0\);_(&quot;$&quot;* &quot;-&quot;??_);_(@_)">
                  <c:v>0</c:v>
                </c:pt>
                <c:pt idx="2252" formatCode="_(&quot;$&quot;* #,##0_);_(&quot;$&quot;* \(#,##0\);_(&quot;$&quot;* &quot;-&quot;??_);_(@_)">
                  <c:v>0</c:v>
                </c:pt>
                <c:pt idx="2253" formatCode="_(&quot;$&quot;* #,##0_);_(&quot;$&quot;* \(#,##0\);_(&quot;$&quot;* &quot;-&quot;??_);_(@_)">
                  <c:v>0</c:v>
                </c:pt>
                <c:pt idx="2254" formatCode="_(&quot;$&quot;* #,##0_);_(&quot;$&quot;* \(#,##0\);_(&quot;$&quot;* &quot;-&quot;??_);_(@_)">
                  <c:v>0</c:v>
                </c:pt>
                <c:pt idx="2255" formatCode="_(&quot;$&quot;* #,##0_);_(&quot;$&quot;* \(#,##0\);_(&quot;$&quot;* &quot;-&quot;??_);_(@_)">
                  <c:v>0</c:v>
                </c:pt>
                <c:pt idx="2256" formatCode="_(&quot;$&quot;* #,##0_);_(&quot;$&quot;* \(#,##0\);_(&quot;$&quot;* &quot;-&quot;??_);_(@_)">
                  <c:v>0</c:v>
                </c:pt>
                <c:pt idx="2257" formatCode="_(&quot;$&quot;* #,##0_);_(&quot;$&quot;* \(#,##0\);_(&quot;$&quot;* &quot;-&quot;??_);_(@_)">
                  <c:v>0</c:v>
                </c:pt>
                <c:pt idx="2258" formatCode="_(&quot;$&quot;* #,##0_);_(&quot;$&quot;* \(#,##0\);_(&quot;$&quot;* &quot;-&quot;??_);_(@_)">
                  <c:v>0</c:v>
                </c:pt>
                <c:pt idx="2259" formatCode="_(&quot;$&quot;* #,##0_);_(&quot;$&quot;* \(#,##0\);_(&quot;$&quot;* &quot;-&quot;??_);_(@_)">
                  <c:v>0</c:v>
                </c:pt>
                <c:pt idx="2260" formatCode="_(&quot;$&quot;* #,##0_);_(&quot;$&quot;* \(#,##0\);_(&quot;$&quot;* &quot;-&quot;??_);_(@_)">
                  <c:v>0</c:v>
                </c:pt>
                <c:pt idx="2261" formatCode="_(&quot;$&quot;* #,##0_);_(&quot;$&quot;* \(#,##0\);_(&quot;$&quot;* &quot;-&quot;??_);_(@_)">
                  <c:v>0</c:v>
                </c:pt>
                <c:pt idx="2262" formatCode="_(&quot;$&quot;* #,##0_);_(&quot;$&quot;* \(#,##0\);_(&quot;$&quot;* &quot;-&quot;??_);_(@_)">
                  <c:v>0</c:v>
                </c:pt>
                <c:pt idx="2263" formatCode="_(&quot;$&quot;* #,##0_);_(&quot;$&quot;* \(#,##0\);_(&quot;$&quot;* &quot;-&quot;??_);_(@_)">
                  <c:v>0</c:v>
                </c:pt>
                <c:pt idx="2264" formatCode="_(&quot;$&quot;* #,##0_);_(&quot;$&quot;* \(#,##0\);_(&quot;$&quot;* &quot;-&quot;??_);_(@_)">
                  <c:v>0</c:v>
                </c:pt>
                <c:pt idx="2265" formatCode="_(&quot;$&quot;* #,##0_);_(&quot;$&quot;* \(#,##0\);_(&quot;$&quot;* &quot;-&quot;??_);_(@_)">
                  <c:v>0</c:v>
                </c:pt>
                <c:pt idx="2266" formatCode="_(&quot;$&quot;* #,##0_);_(&quot;$&quot;* \(#,##0\);_(&quot;$&quot;* &quot;-&quot;??_);_(@_)">
                  <c:v>0</c:v>
                </c:pt>
                <c:pt idx="2267" formatCode="_(&quot;$&quot;* #,##0_);_(&quot;$&quot;* \(#,##0\);_(&quot;$&quot;* &quot;-&quot;??_);_(@_)">
                  <c:v>0</c:v>
                </c:pt>
                <c:pt idx="2268" formatCode="_(&quot;$&quot;* #,##0_);_(&quot;$&quot;* \(#,##0\);_(&quot;$&quot;* &quot;-&quot;??_);_(@_)">
                  <c:v>0</c:v>
                </c:pt>
                <c:pt idx="2269" formatCode="_(&quot;$&quot;* #,##0_);_(&quot;$&quot;* \(#,##0\);_(&quot;$&quot;* &quot;-&quot;??_);_(@_)">
                  <c:v>0</c:v>
                </c:pt>
                <c:pt idx="2270" formatCode="_(&quot;$&quot;* #,##0_);_(&quot;$&quot;* \(#,##0\);_(&quot;$&quot;* &quot;-&quot;??_);_(@_)">
                  <c:v>0</c:v>
                </c:pt>
                <c:pt idx="2271" formatCode="_(&quot;$&quot;* #,##0_);_(&quot;$&quot;* \(#,##0\);_(&quot;$&quot;* &quot;-&quot;??_);_(@_)">
                  <c:v>0</c:v>
                </c:pt>
                <c:pt idx="2272" formatCode="_(&quot;$&quot;* #,##0_);_(&quot;$&quot;* \(#,##0\);_(&quot;$&quot;* &quot;-&quot;??_);_(@_)">
                  <c:v>0</c:v>
                </c:pt>
                <c:pt idx="2273" formatCode="_(&quot;$&quot;* #,##0_);_(&quot;$&quot;* \(#,##0\);_(&quot;$&quot;* &quot;-&quot;??_);_(@_)">
                  <c:v>0</c:v>
                </c:pt>
                <c:pt idx="2274" formatCode="_(&quot;$&quot;* #,##0_);_(&quot;$&quot;* \(#,##0\);_(&quot;$&quot;* &quot;-&quot;??_);_(@_)">
                  <c:v>0</c:v>
                </c:pt>
                <c:pt idx="2275" formatCode="_(&quot;$&quot;* #,##0_);_(&quot;$&quot;* \(#,##0\);_(&quot;$&quot;* &quot;-&quot;??_);_(@_)">
                  <c:v>0</c:v>
                </c:pt>
                <c:pt idx="2276" formatCode="_(&quot;$&quot;* #,##0_);_(&quot;$&quot;* \(#,##0\);_(&quot;$&quot;* &quot;-&quot;??_);_(@_)">
                  <c:v>0</c:v>
                </c:pt>
                <c:pt idx="2277" formatCode="_(&quot;$&quot;* #,##0_);_(&quot;$&quot;* \(#,##0\);_(&quot;$&quot;* &quot;-&quot;??_);_(@_)">
                  <c:v>0</c:v>
                </c:pt>
                <c:pt idx="2278" formatCode="_(&quot;$&quot;* #,##0_);_(&quot;$&quot;* \(#,##0\);_(&quot;$&quot;* &quot;-&quot;??_);_(@_)">
                  <c:v>0</c:v>
                </c:pt>
                <c:pt idx="2279" formatCode="_(&quot;$&quot;* #,##0_);_(&quot;$&quot;* \(#,##0\);_(&quot;$&quot;* &quot;-&quot;??_);_(@_)">
                  <c:v>0</c:v>
                </c:pt>
                <c:pt idx="2280" formatCode="_(&quot;$&quot;* #,##0_);_(&quot;$&quot;* \(#,##0\);_(&quot;$&quot;* &quot;-&quot;??_);_(@_)">
                  <c:v>0</c:v>
                </c:pt>
                <c:pt idx="2281" formatCode="_(&quot;$&quot;* #,##0_);_(&quot;$&quot;* \(#,##0\);_(&quot;$&quot;* &quot;-&quot;??_);_(@_)">
                  <c:v>0</c:v>
                </c:pt>
                <c:pt idx="2282" formatCode="_(&quot;$&quot;* #,##0_);_(&quot;$&quot;* \(#,##0\);_(&quot;$&quot;* &quot;-&quot;??_);_(@_)">
                  <c:v>0</c:v>
                </c:pt>
                <c:pt idx="2283" formatCode="_(&quot;$&quot;* #,##0_);_(&quot;$&quot;* \(#,##0\);_(&quot;$&quot;* &quot;-&quot;??_);_(@_)">
                  <c:v>0</c:v>
                </c:pt>
                <c:pt idx="2284" formatCode="_(&quot;$&quot;* #,##0_);_(&quot;$&quot;* \(#,##0\);_(&quot;$&quot;* &quot;-&quot;??_);_(@_)">
                  <c:v>0</c:v>
                </c:pt>
                <c:pt idx="2285" formatCode="_(&quot;$&quot;* #,##0_);_(&quot;$&quot;* \(#,##0\);_(&quot;$&quot;* &quot;-&quot;??_);_(@_)">
                  <c:v>0</c:v>
                </c:pt>
                <c:pt idx="2286" formatCode="_(&quot;$&quot;* #,##0_);_(&quot;$&quot;* \(#,##0\);_(&quot;$&quot;* &quot;-&quot;??_);_(@_)">
                  <c:v>0</c:v>
                </c:pt>
                <c:pt idx="2287" formatCode="_(&quot;$&quot;* #,##0_);_(&quot;$&quot;* \(#,##0\);_(&quot;$&quot;* &quot;-&quot;??_);_(@_)">
                  <c:v>0</c:v>
                </c:pt>
                <c:pt idx="2288" formatCode="_(&quot;$&quot;* #,##0_);_(&quot;$&quot;* \(#,##0\);_(&quot;$&quot;* &quot;-&quot;??_);_(@_)">
                  <c:v>0</c:v>
                </c:pt>
                <c:pt idx="2289" formatCode="_(&quot;$&quot;* #,##0_);_(&quot;$&quot;* \(#,##0\);_(&quot;$&quot;* &quot;-&quot;??_);_(@_)">
                  <c:v>0</c:v>
                </c:pt>
                <c:pt idx="2290" formatCode="_(&quot;$&quot;* #,##0_);_(&quot;$&quot;* \(#,##0\);_(&quot;$&quot;* &quot;-&quot;??_);_(@_)">
                  <c:v>0</c:v>
                </c:pt>
                <c:pt idx="2291" formatCode="_(&quot;$&quot;* #,##0_);_(&quot;$&quot;* \(#,##0\);_(&quot;$&quot;* &quot;-&quot;??_);_(@_)">
                  <c:v>0</c:v>
                </c:pt>
                <c:pt idx="2292" formatCode="_(&quot;$&quot;* #,##0_);_(&quot;$&quot;* \(#,##0\);_(&quot;$&quot;* &quot;-&quot;??_);_(@_)">
                  <c:v>0</c:v>
                </c:pt>
                <c:pt idx="2293" formatCode="_(&quot;$&quot;* #,##0_);_(&quot;$&quot;* \(#,##0\);_(&quot;$&quot;* &quot;-&quot;??_);_(@_)">
                  <c:v>0</c:v>
                </c:pt>
                <c:pt idx="2294" formatCode="_(&quot;$&quot;* #,##0_);_(&quot;$&quot;* \(#,##0\);_(&quot;$&quot;* &quot;-&quot;??_);_(@_)">
                  <c:v>0</c:v>
                </c:pt>
                <c:pt idx="2295" formatCode="_(&quot;$&quot;* #,##0_);_(&quot;$&quot;* \(#,##0\);_(&quot;$&quot;* &quot;-&quot;??_);_(@_)">
                  <c:v>0</c:v>
                </c:pt>
                <c:pt idx="2296" formatCode="_(&quot;$&quot;* #,##0_);_(&quot;$&quot;* \(#,##0\);_(&quot;$&quot;* &quot;-&quot;??_);_(@_)">
                  <c:v>0</c:v>
                </c:pt>
                <c:pt idx="2297" formatCode="_(&quot;$&quot;* #,##0_);_(&quot;$&quot;* \(#,##0\);_(&quot;$&quot;* &quot;-&quot;??_);_(@_)">
                  <c:v>0</c:v>
                </c:pt>
                <c:pt idx="2298" formatCode="_(&quot;$&quot;* #,##0_);_(&quot;$&quot;* \(#,##0\);_(&quot;$&quot;* &quot;-&quot;??_);_(@_)">
                  <c:v>0</c:v>
                </c:pt>
                <c:pt idx="2299" formatCode="_(&quot;$&quot;* #,##0_);_(&quot;$&quot;* \(#,##0\);_(&quot;$&quot;* &quot;-&quot;??_);_(@_)">
                  <c:v>0</c:v>
                </c:pt>
                <c:pt idx="2300" formatCode="_(&quot;$&quot;* #,##0_);_(&quot;$&quot;* \(#,##0\);_(&quot;$&quot;* &quot;-&quot;??_);_(@_)">
                  <c:v>0</c:v>
                </c:pt>
                <c:pt idx="2301" formatCode="_(&quot;$&quot;* #,##0_);_(&quot;$&quot;* \(#,##0\);_(&quot;$&quot;* &quot;-&quot;??_);_(@_)">
                  <c:v>0</c:v>
                </c:pt>
                <c:pt idx="2302" formatCode="_(&quot;$&quot;* #,##0_);_(&quot;$&quot;* \(#,##0\);_(&quot;$&quot;* &quot;-&quot;??_);_(@_)">
                  <c:v>0</c:v>
                </c:pt>
                <c:pt idx="2303" formatCode="_(&quot;$&quot;* #,##0_);_(&quot;$&quot;* \(#,##0\);_(&quot;$&quot;* &quot;-&quot;??_);_(@_)">
                  <c:v>0</c:v>
                </c:pt>
                <c:pt idx="2304" formatCode="_(&quot;$&quot;* #,##0_);_(&quot;$&quot;* \(#,##0\);_(&quot;$&quot;* &quot;-&quot;??_);_(@_)">
                  <c:v>0</c:v>
                </c:pt>
                <c:pt idx="2305" formatCode="_(&quot;$&quot;* #,##0_);_(&quot;$&quot;* \(#,##0\);_(&quot;$&quot;* &quot;-&quot;??_);_(@_)">
                  <c:v>0</c:v>
                </c:pt>
                <c:pt idx="2306" formatCode="_(&quot;$&quot;* #,##0_);_(&quot;$&quot;* \(#,##0\);_(&quot;$&quot;* &quot;-&quot;??_);_(@_)">
                  <c:v>0</c:v>
                </c:pt>
                <c:pt idx="2307" formatCode="_(&quot;$&quot;* #,##0_);_(&quot;$&quot;* \(#,##0\);_(&quot;$&quot;* &quot;-&quot;??_);_(@_)">
                  <c:v>0</c:v>
                </c:pt>
                <c:pt idx="2308" formatCode="_(&quot;$&quot;* #,##0_);_(&quot;$&quot;* \(#,##0\);_(&quot;$&quot;* &quot;-&quot;??_);_(@_)">
                  <c:v>0</c:v>
                </c:pt>
                <c:pt idx="2309" formatCode="_(&quot;$&quot;* #,##0_);_(&quot;$&quot;* \(#,##0\);_(&quot;$&quot;* &quot;-&quot;??_);_(@_)">
                  <c:v>0</c:v>
                </c:pt>
                <c:pt idx="2310" formatCode="_(&quot;$&quot;* #,##0_);_(&quot;$&quot;* \(#,##0\);_(&quot;$&quot;* &quot;-&quot;??_);_(@_)">
                  <c:v>0</c:v>
                </c:pt>
                <c:pt idx="2311" formatCode="_(&quot;$&quot;* #,##0_);_(&quot;$&quot;* \(#,##0\);_(&quot;$&quot;* &quot;-&quot;??_);_(@_)">
                  <c:v>0</c:v>
                </c:pt>
                <c:pt idx="2312" formatCode="_(&quot;$&quot;* #,##0_);_(&quot;$&quot;* \(#,##0\);_(&quot;$&quot;* &quot;-&quot;??_);_(@_)">
                  <c:v>0</c:v>
                </c:pt>
                <c:pt idx="2313" formatCode="_(&quot;$&quot;* #,##0_);_(&quot;$&quot;* \(#,##0\);_(&quot;$&quot;* &quot;-&quot;??_);_(@_)">
                  <c:v>0</c:v>
                </c:pt>
                <c:pt idx="2314" formatCode="_(&quot;$&quot;* #,##0_);_(&quot;$&quot;* \(#,##0\);_(&quot;$&quot;* &quot;-&quot;??_);_(@_)">
                  <c:v>0</c:v>
                </c:pt>
                <c:pt idx="2315" formatCode="_(&quot;$&quot;* #,##0_);_(&quot;$&quot;* \(#,##0\);_(&quot;$&quot;* &quot;-&quot;??_);_(@_)">
                  <c:v>0</c:v>
                </c:pt>
                <c:pt idx="2316" formatCode="_(&quot;$&quot;* #,##0_);_(&quot;$&quot;* \(#,##0\);_(&quot;$&quot;* &quot;-&quot;??_);_(@_)">
                  <c:v>0</c:v>
                </c:pt>
                <c:pt idx="2317" formatCode="_(&quot;$&quot;* #,##0_);_(&quot;$&quot;* \(#,##0\);_(&quot;$&quot;* &quot;-&quot;??_);_(@_)">
                  <c:v>0</c:v>
                </c:pt>
                <c:pt idx="2318" formatCode="_(&quot;$&quot;* #,##0_);_(&quot;$&quot;* \(#,##0\);_(&quot;$&quot;* &quot;-&quot;??_);_(@_)">
                  <c:v>0</c:v>
                </c:pt>
                <c:pt idx="2319" formatCode="_(&quot;$&quot;* #,##0_);_(&quot;$&quot;* \(#,##0\);_(&quot;$&quot;* &quot;-&quot;??_);_(@_)">
                  <c:v>0</c:v>
                </c:pt>
                <c:pt idx="2320" formatCode="_(&quot;$&quot;* #,##0_);_(&quot;$&quot;* \(#,##0\);_(&quot;$&quot;* &quot;-&quot;??_);_(@_)">
                  <c:v>0</c:v>
                </c:pt>
                <c:pt idx="2321" formatCode="_(&quot;$&quot;* #,##0_);_(&quot;$&quot;* \(#,##0\);_(&quot;$&quot;* &quot;-&quot;??_);_(@_)">
                  <c:v>0</c:v>
                </c:pt>
                <c:pt idx="2322" formatCode="_(&quot;$&quot;* #,##0_);_(&quot;$&quot;* \(#,##0\);_(&quot;$&quot;* &quot;-&quot;??_);_(@_)">
                  <c:v>0</c:v>
                </c:pt>
                <c:pt idx="2323" formatCode="_(&quot;$&quot;* #,##0_);_(&quot;$&quot;* \(#,##0\);_(&quot;$&quot;* &quot;-&quot;??_);_(@_)">
                  <c:v>0</c:v>
                </c:pt>
                <c:pt idx="2324" formatCode="_(&quot;$&quot;* #,##0_);_(&quot;$&quot;* \(#,##0\);_(&quot;$&quot;* &quot;-&quot;??_);_(@_)">
                  <c:v>0</c:v>
                </c:pt>
                <c:pt idx="2325" formatCode="_(&quot;$&quot;* #,##0_);_(&quot;$&quot;* \(#,##0\);_(&quot;$&quot;* &quot;-&quot;??_);_(@_)">
                  <c:v>0</c:v>
                </c:pt>
                <c:pt idx="2326" formatCode="_(&quot;$&quot;* #,##0_);_(&quot;$&quot;* \(#,##0\);_(&quot;$&quot;* &quot;-&quot;??_);_(@_)">
                  <c:v>0</c:v>
                </c:pt>
                <c:pt idx="2327" formatCode="_(&quot;$&quot;* #,##0_);_(&quot;$&quot;* \(#,##0\);_(&quot;$&quot;* &quot;-&quot;??_);_(@_)">
                  <c:v>0</c:v>
                </c:pt>
                <c:pt idx="2328" formatCode="_(&quot;$&quot;* #,##0_);_(&quot;$&quot;* \(#,##0\);_(&quot;$&quot;* &quot;-&quot;??_);_(@_)">
                  <c:v>0</c:v>
                </c:pt>
                <c:pt idx="2329" formatCode="_(&quot;$&quot;* #,##0_);_(&quot;$&quot;* \(#,##0\);_(&quot;$&quot;* &quot;-&quot;??_);_(@_)">
                  <c:v>0</c:v>
                </c:pt>
                <c:pt idx="2330" formatCode="_(&quot;$&quot;* #,##0_);_(&quot;$&quot;* \(#,##0\);_(&quot;$&quot;* &quot;-&quot;??_);_(@_)">
                  <c:v>0</c:v>
                </c:pt>
                <c:pt idx="2331" formatCode="_(&quot;$&quot;* #,##0_);_(&quot;$&quot;* \(#,##0\);_(&quot;$&quot;* &quot;-&quot;??_);_(@_)">
                  <c:v>0</c:v>
                </c:pt>
                <c:pt idx="2332" formatCode="_(&quot;$&quot;* #,##0_);_(&quot;$&quot;* \(#,##0\);_(&quot;$&quot;* &quot;-&quot;??_);_(@_)">
                  <c:v>0</c:v>
                </c:pt>
                <c:pt idx="2333" formatCode="_(&quot;$&quot;* #,##0_);_(&quot;$&quot;* \(#,##0\);_(&quot;$&quot;* &quot;-&quot;??_);_(@_)">
                  <c:v>0</c:v>
                </c:pt>
                <c:pt idx="2334" formatCode="_(&quot;$&quot;* #,##0_);_(&quot;$&quot;* \(#,##0\);_(&quot;$&quot;* &quot;-&quot;??_);_(@_)">
                  <c:v>0</c:v>
                </c:pt>
                <c:pt idx="2335" formatCode="_(&quot;$&quot;* #,##0_);_(&quot;$&quot;* \(#,##0\);_(&quot;$&quot;* &quot;-&quot;??_);_(@_)">
                  <c:v>0</c:v>
                </c:pt>
                <c:pt idx="2336" formatCode="_(&quot;$&quot;* #,##0_);_(&quot;$&quot;* \(#,##0\);_(&quot;$&quot;* &quot;-&quot;??_);_(@_)">
                  <c:v>0</c:v>
                </c:pt>
                <c:pt idx="2337" formatCode="_(&quot;$&quot;* #,##0_);_(&quot;$&quot;* \(#,##0\);_(&quot;$&quot;* &quot;-&quot;??_);_(@_)">
                  <c:v>0</c:v>
                </c:pt>
                <c:pt idx="2338" formatCode="_(&quot;$&quot;* #,##0_);_(&quot;$&quot;* \(#,##0\);_(&quot;$&quot;* &quot;-&quot;??_);_(@_)">
                  <c:v>0</c:v>
                </c:pt>
                <c:pt idx="2339" formatCode="_(&quot;$&quot;* #,##0_);_(&quot;$&quot;* \(#,##0\);_(&quot;$&quot;* &quot;-&quot;??_);_(@_)">
                  <c:v>0</c:v>
                </c:pt>
                <c:pt idx="2340" formatCode="_(&quot;$&quot;* #,##0_);_(&quot;$&quot;* \(#,##0\);_(&quot;$&quot;* &quot;-&quot;??_);_(@_)">
                  <c:v>0</c:v>
                </c:pt>
                <c:pt idx="2341" formatCode="_(&quot;$&quot;* #,##0_);_(&quot;$&quot;* \(#,##0\);_(&quot;$&quot;* &quot;-&quot;??_);_(@_)">
                  <c:v>0</c:v>
                </c:pt>
                <c:pt idx="2342" formatCode="_(&quot;$&quot;* #,##0_);_(&quot;$&quot;* \(#,##0\);_(&quot;$&quot;* &quot;-&quot;??_);_(@_)">
                  <c:v>0</c:v>
                </c:pt>
                <c:pt idx="2343" formatCode="_(&quot;$&quot;* #,##0_);_(&quot;$&quot;* \(#,##0\);_(&quot;$&quot;* &quot;-&quot;??_);_(@_)">
                  <c:v>0</c:v>
                </c:pt>
                <c:pt idx="2344" formatCode="_(&quot;$&quot;* #,##0_);_(&quot;$&quot;* \(#,##0\);_(&quot;$&quot;* &quot;-&quot;??_);_(@_)">
                  <c:v>0</c:v>
                </c:pt>
                <c:pt idx="2345" formatCode="_(&quot;$&quot;* #,##0_);_(&quot;$&quot;* \(#,##0\);_(&quot;$&quot;* &quot;-&quot;??_);_(@_)">
                  <c:v>0</c:v>
                </c:pt>
                <c:pt idx="2346" formatCode="_(&quot;$&quot;* #,##0_);_(&quot;$&quot;* \(#,##0\);_(&quot;$&quot;* &quot;-&quot;??_);_(@_)">
                  <c:v>0</c:v>
                </c:pt>
                <c:pt idx="2347" formatCode="_(&quot;$&quot;* #,##0_);_(&quot;$&quot;* \(#,##0\);_(&quot;$&quot;* &quot;-&quot;??_);_(@_)">
                  <c:v>0</c:v>
                </c:pt>
                <c:pt idx="2348" formatCode="_(&quot;$&quot;* #,##0_);_(&quot;$&quot;* \(#,##0\);_(&quot;$&quot;* &quot;-&quot;??_);_(@_)">
                  <c:v>0</c:v>
                </c:pt>
                <c:pt idx="2349" formatCode="_(&quot;$&quot;* #,##0_);_(&quot;$&quot;* \(#,##0\);_(&quot;$&quot;* &quot;-&quot;??_);_(@_)">
                  <c:v>0</c:v>
                </c:pt>
                <c:pt idx="2350" formatCode="_(&quot;$&quot;* #,##0_);_(&quot;$&quot;* \(#,##0\);_(&quot;$&quot;* &quot;-&quot;??_);_(@_)">
                  <c:v>0</c:v>
                </c:pt>
                <c:pt idx="2351" formatCode="_(&quot;$&quot;* #,##0_);_(&quot;$&quot;* \(#,##0\);_(&quot;$&quot;* &quot;-&quot;??_);_(@_)">
                  <c:v>0</c:v>
                </c:pt>
                <c:pt idx="2352" formatCode="_(&quot;$&quot;* #,##0_);_(&quot;$&quot;* \(#,##0\);_(&quot;$&quot;* &quot;-&quot;??_);_(@_)">
                  <c:v>0</c:v>
                </c:pt>
                <c:pt idx="2353" formatCode="_(&quot;$&quot;* #,##0_);_(&quot;$&quot;* \(#,##0\);_(&quot;$&quot;* &quot;-&quot;??_);_(@_)">
                  <c:v>0</c:v>
                </c:pt>
                <c:pt idx="2354" formatCode="_(&quot;$&quot;* #,##0_);_(&quot;$&quot;* \(#,##0\);_(&quot;$&quot;* &quot;-&quot;??_);_(@_)">
                  <c:v>0</c:v>
                </c:pt>
                <c:pt idx="2355" formatCode="_(&quot;$&quot;* #,##0_);_(&quot;$&quot;* \(#,##0\);_(&quot;$&quot;* &quot;-&quot;??_);_(@_)">
                  <c:v>0</c:v>
                </c:pt>
                <c:pt idx="2356" formatCode="_(&quot;$&quot;* #,##0_);_(&quot;$&quot;* \(#,##0\);_(&quot;$&quot;* &quot;-&quot;??_);_(@_)">
                  <c:v>0</c:v>
                </c:pt>
                <c:pt idx="2357" formatCode="_(&quot;$&quot;* #,##0_);_(&quot;$&quot;* \(#,##0\);_(&quot;$&quot;* &quot;-&quot;??_);_(@_)">
                  <c:v>0</c:v>
                </c:pt>
                <c:pt idx="2358" formatCode="_(&quot;$&quot;* #,##0_);_(&quot;$&quot;* \(#,##0\);_(&quot;$&quot;* &quot;-&quot;??_);_(@_)">
                  <c:v>0</c:v>
                </c:pt>
                <c:pt idx="2359" formatCode="_(&quot;$&quot;* #,##0_);_(&quot;$&quot;* \(#,##0\);_(&quot;$&quot;* &quot;-&quot;??_);_(@_)">
                  <c:v>0</c:v>
                </c:pt>
                <c:pt idx="2360" formatCode="_(&quot;$&quot;* #,##0_);_(&quot;$&quot;* \(#,##0\);_(&quot;$&quot;* &quot;-&quot;??_);_(@_)">
                  <c:v>0</c:v>
                </c:pt>
                <c:pt idx="2361" formatCode="_(&quot;$&quot;* #,##0_);_(&quot;$&quot;* \(#,##0\);_(&quot;$&quot;* &quot;-&quot;??_);_(@_)">
                  <c:v>0</c:v>
                </c:pt>
                <c:pt idx="2362" formatCode="_(&quot;$&quot;* #,##0_);_(&quot;$&quot;* \(#,##0\);_(&quot;$&quot;* &quot;-&quot;??_);_(@_)">
                  <c:v>0</c:v>
                </c:pt>
                <c:pt idx="2363" formatCode="_(&quot;$&quot;* #,##0_);_(&quot;$&quot;* \(#,##0\);_(&quot;$&quot;* &quot;-&quot;??_);_(@_)">
                  <c:v>0</c:v>
                </c:pt>
                <c:pt idx="2364" formatCode="_(&quot;$&quot;* #,##0_);_(&quot;$&quot;* \(#,##0\);_(&quot;$&quot;* &quot;-&quot;??_);_(@_)">
                  <c:v>0</c:v>
                </c:pt>
                <c:pt idx="2365" formatCode="_(&quot;$&quot;* #,##0_);_(&quot;$&quot;* \(#,##0\);_(&quot;$&quot;* &quot;-&quot;??_);_(@_)">
                  <c:v>0</c:v>
                </c:pt>
                <c:pt idx="2366" formatCode="_(&quot;$&quot;* #,##0_);_(&quot;$&quot;* \(#,##0\);_(&quot;$&quot;* &quot;-&quot;??_);_(@_)">
                  <c:v>0</c:v>
                </c:pt>
                <c:pt idx="2367" formatCode="_(&quot;$&quot;* #,##0_);_(&quot;$&quot;* \(#,##0\);_(&quot;$&quot;* &quot;-&quot;??_);_(@_)">
                  <c:v>0</c:v>
                </c:pt>
                <c:pt idx="2368" formatCode="_(&quot;$&quot;* #,##0_);_(&quot;$&quot;* \(#,##0\);_(&quot;$&quot;* &quot;-&quot;??_);_(@_)">
                  <c:v>0</c:v>
                </c:pt>
                <c:pt idx="2369" formatCode="_(&quot;$&quot;* #,##0_);_(&quot;$&quot;* \(#,##0\);_(&quot;$&quot;* &quot;-&quot;??_);_(@_)">
                  <c:v>0</c:v>
                </c:pt>
                <c:pt idx="2370" formatCode="_(&quot;$&quot;* #,##0_);_(&quot;$&quot;* \(#,##0\);_(&quot;$&quot;* &quot;-&quot;??_);_(@_)">
                  <c:v>0</c:v>
                </c:pt>
                <c:pt idx="2371" formatCode="_(&quot;$&quot;* #,##0_);_(&quot;$&quot;* \(#,##0\);_(&quot;$&quot;* &quot;-&quot;??_);_(@_)">
                  <c:v>0</c:v>
                </c:pt>
                <c:pt idx="2372" formatCode="_(&quot;$&quot;* #,##0_);_(&quot;$&quot;* \(#,##0\);_(&quot;$&quot;* &quot;-&quot;??_);_(@_)">
                  <c:v>0</c:v>
                </c:pt>
                <c:pt idx="2373" formatCode="_(&quot;$&quot;* #,##0_);_(&quot;$&quot;* \(#,##0\);_(&quot;$&quot;* &quot;-&quot;??_);_(@_)">
                  <c:v>0</c:v>
                </c:pt>
                <c:pt idx="2374" formatCode="_(&quot;$&quot;* #,##0_);_(&quot;$&quot;* \(#,##0\);_(&quot;$&quot;* &quot;-&quot;??_);_(@_)">
                  <c:v>0</c:v>
                </c:pt>
                <c:pt idx="2375" formatCode="_(&quot;$&quot;* #,##0_);_(&quot;$&quot;* \(#,##0\);_(&quot;$&quot;* &quot;-&quot;??_);_(@_)">
                  <c:v>0</c:v>
                </c:pt>
                <c:pt idx="2376" formatCode="_(&quot;$&quot;* #,##0_);_(&quot;$&quot;* \(#,##0\);_(&quot;$&quot;* &quot;-&quot;??_);_(@_)">
                  <c:v>0</c:v>
                </c:pt>
                <c:pt idx="2377" formatCode="_(&quot;$&quot;* #,##0_);_(&quot;$&quot;* \(#,##0\);_(&quot;$&quot;* &quot;-&quot;??_);_(@_)">
                  <c:v>0</c:v>
                </c:pt>
                <c:pt idx="2378" formatCode="_(&quot;$&quot;* #,##0_);_(&quot;$&quot;* \(#,##0\);_(&quot;$&quot;* &quot;-&quot;??_);_(@_)">
                  <c:v>0</c:v>
                </c:pt>
                <c:pt idx="2379" formatCode="_(&quot;$&quot;* #,##0_);_(&quot;$&quot;* \(#,##0\);_(&quot;$&quot;* &quot;-&quot;??_);_(@_)">
                  <c:v>0</c:v>
                </c:pt>
                <c:pt idx="2380" formatCode="_(&quot;$&quot;* #,##0_);_(&quot;$&quot;* \(#,##0\);_(&quot;$&quot;* &quot;-&quot;??_);_(@_)">
                  <c:v>0</c:v>
                </c:pt>
                <c:pt idx="2381" formatCode="_(&quot;$&quot;* #,##0_);_(&quot;$&quot;* \(#,##0\);_(&quot;$&quot;* &quot;-&quot;??_);_(@_)">
                  <c:v>0</c:v>
                </c:pt>
                <c:pt idx="2382" formatCode="_(&quot;$&quot;* #,##0_);_(&quot;$&quot;* \(#,##0\);_(&quot;$&quot;* &quot;-&quot;??_);_(@_)">
                  <c:v>0</c:v>
                </c:pt>
                <c:pt idx="2383" formatCode="_(&quot;$&quot;* #,##0_);_(&quot;$&quot;* \(#,##0\);_(&quot;$&quot;* &quot;-&quot;??_);_(@_)">
                  <c:v>0</c:v>
                </c:pt>
                <c:pt idx="2384" formatCode="_(&quot;$&quot;* #,##0_);_(&quot;$&quot;* \(#,##0\);_(&quot;$&quot;* &quot;-&quot;??_);_(@_)">
                  <c:v>0</c:v>
                </c:pt>
                <c:pt idx="2385" formatCode="_(&quot;$&quot;* #,##0_);_(&quot;$&quot;* \(#,##0\);_(&quot;$&quot;* &quot;-&quot;??_);_(@_)">
                  <c:v>0</c:v>
                </c:pt>
                <c:pt idx="2386" formatCode="_(&quot;$&quot;* #,##0_);_(&quot;$&quot;* \(#,##0\);_(&quot;$&quot;* &quot;-&quot;??_);_(@_)">
                  <c:v>0</c:v>
                </c:pt>
                <c:pt idx="2387" formatCode="_(&quot;$&quot;* #,##0_);_(&quot;$&quot;* \(#,##0\);_(&quot;$&quot;* &quot;-&quot;??_);_(@_)">
                  <c:v>0</c:v>
                </c:pt>
                <c:pt idx="2388" formatCode="_(&quot;$&quot;* #,##0_);_(&quot;$&quot;* \(#,##0\);_(&quot;$&quot;* &quot;-&quot;??_);_(@_)">
                  <c:v>0</c:v>
                </c:pt>
                <c:pt idx="2389" formatCode="_(&quot;$&quot;* #,##0_);_(&quot;$&quot;* \(#,##0\);_(&quot;$&quot;* &quot;-&quot;??_);_(@_)">
                  <c:v>0</c:v>
                </c:pt>
                <c:pt idx="2390" formatCode="_(&quot;$&quot;* #,##0_);_(&quot;$&quot;* \(#,##0\);_(&quot;$&quot;* &quot;-&quot;??_);_(@_)">
                  <c:v>0</c:v>
                </c:pt>
                <c:pt idx="2391" formatCode="_(&quot;$&quot;* #,##0_);_(&quot;$&quot;* \(#,##0\);_(&quot;$&quot;* &quot;-&quot;??_);_(@_)">
                  <c:v>0</c:v>
                </c:pt>
                <c:pt idx="2392" formatCode="_(&quot;$&quot;* #,##0_);_(&quot;$&quot;* \(#,##0\);_(&quot;$&quot;* &quot;-&quot;??_);_(@_)">
                  <c:v>0</c:v>
                </c:pt>
                <c:pt idx="2393" formatCode="_(&quot;$&quot;* #,##0_);_(&quot;$&quot;* \(#,##0\);_(&quot;$&quot;* &quot;-&quot;??_);_(@_)">
                  <c:v>0</c:v>
                </c:pt>
                <c:pt idx="2394" formatCode="_(&quot;$&quot;* #,##0_);_(&quot;$&quot;* \(#,##0\);_(&quot;$&quot;* &quot;-&quot;??_);_(@_)">
                  <c:v>0</c:v>
                </c:pt>
                <c:pt idx="2395" formatCode="_(&quot;$&quot;* #,##0_);_(&quot;$&quot;* \(#,##0\);_(&quot;$&quot;* &quot;-&quot;??_);_(@_)">
                  <c:v>0</c:v>
                </c:pt>
                <c:pt idx="2396" formatCode="_(&quot;$&quot;* #,##0_);_(&quot;$&quot;* \(#,##0\);_(&quot;$&quot;* &quot;-&quot;??_);_(@_)">
                  <c:v>0</c:v>
                </c:pt>
                <c:pt idx="2397" formatCode="_(&quot;$&quot;* #,##0_);_(&quot;$&quot;* \(#,##0\);_(&quot;$&quot;* &quot;-&quot;??_);_(@_)">
                  <c:v>0</c:v>
                </c:pt>
                <c:pt idx="2398" formatCode="_(&quot;$&quot;* #,##0_);_(&quot;$&quot;* \(#,##0\);_(&quot;$&quot;* &quot;-&quot;??_);_(@_)">
                  <c:v>0</c:v>
                </c:pt>
                <c:pt idx="2399" formatCode="_(&quot;$&quot;* #,##0_);_(&quot;$&quot;* \(#,##0\);_(&quot;$&quot;* &quot;-&quot;??_);_(@_)">
                  <c:v>0</c:v>
                </c:pt>
                <c:pt idx="2400" formatCode="_(&quot;$&quot;* #,##0_);_(&quot;$&quot;* \(#,##0\);_(&quot;$&quot;* &quot;-&quot;??_);_(@_)">
                  <c:v>0</c:v>
                </c:pt>
                <c:pt idx="2401" formatCode="_(&quot;$&quot;* #,##0_);_(&quot;$&quot;* \(#,##0\);_(&quot;$&quot;* &quot;-&quot;??_);_(@_)">
                  <c:v>0</c:v>
                </c:pt>
                <c:pt idx="2402" formatCode="_(&quot;$&quot;* #,##0_);_(&quot;$&quot;* \(#,##0\);_(&quot;$&quot;* &quot;-&quot;??_);_(@_)">
                  <c:v>0</c:v>
                </c:pt>
                <c:pt idx="2403" formatCode="_(&quot;$&quot;* #,##0_);_(&quot;$&quot;* \(#,##0\);_(&quot;$&quot;* &quot;-&quot;??_);_(@_)">
                  <c:v>0</c:v>
                </c:pt>
                <c:pt idx="2404" formatCode="_(&quot;$&quot;* #,##0_);_(&quot;$&quot;* \(#,##0\);_(&quot;$&quot;* &quot;-&quot;??_);_(@_)">
                  <c:v>0</c:v>
                </c:pt>
                <c:pt idx="2405" formatCode="_(&quot;$&quot;* #,##0_);_(&quot;$&quot;* \(#,##0\);_(&quot;$&quot;* &quot;-&quot;??_);_(@_)">
                  <c:v>0</c:v>
                </c:pt>
                <c:pt idx="2406" formatCode="_(&quot;$&quot;* #,##0_);_(&quot;$&quot;* \(#,##0\);_(&quot;$&quot;* &quot;-&quot;??_);_(@_)">
                  <c:v>0</c:v>
                </c:pt>
                <c:pt idx="2407" formatCode="_(&quot;$&quot;* #,##0_);_(&quot;$&quot;* \(#,##0\);_(&quot;$&quot;* &quot;-&quot;??_);_(@_)">
                  <c:v>0</c:v>
                </c:pt>
                <c:pt idx="2408" formatCode="_(&quot;$&quot;* #,##0_);_(&quot;$&quot;* \(#,##0\);_(&quot;$&quot;* &quot;-&quot;??_);_(@_)">
                  <c:v>0</c:v>
                </c:pt>
                <c:pt idx="2409" formatCode="_(&quot;$&quot;* #,##0_);_(&quot;$&quot;* \(#,##0\);_(&quot;$&quot;* &quot;-&quot;??_);_(@_)">
                  <c:v>0</c:v>
                </c:pt>
                <c:pt idx="2410" formatCode="_(&quot;$&quot;* #,##0_);_(&quot;$&quot;* \(#,##0\);_(&quot;$&quot;* &quot;-&quot;??_);_(@_)">
                  <c:v>0</c:v>
                </c:pt>
                <c:pt idx="2411" formatCode="_(&quot;$&quot;* #,##0_);_(&quot;$&quot;* \(#,##0\);_(&quot;$&quot;* &quot;-&quot;??_);_(@_)">
                  <c:v>0</c:v>
                </c:pt>
                <c:pt idx="2412" formatCode="_(&quot;$&quot;* #,##0_);_(&quot;$&quot;* \(#,##0\);_(&quot;$&quot;* &quot;-&quot;??_);_(@_)">
                  <c:v>0</c:v>
                </c:pt>
                <c:pt idx="2413" formatCode="_(&quot;$&quot;* #,##0_);_(&quot;$&quot;* \(#,##0\);_(&quot;$&quot;* &quot;-&quot;??_);_(@_)">
                  <c:v>0</c:v>
                </c:pt>
                <c:pt idx="2414" formatCode="_(&quot;$&quot;* #,##0_);_(&quot;$&quot;* \(#,##0\);_(&quot;$&quot;* &quot;-&quot;??_);_(@_)">
                  <c:v>0</c:v>
                </c:pt>
                <c:pt idx="2415" formatCode="_(&quot;$&quot;* #,##0_);_(&quot;$&quot;* \(#,##0\);_(&quot;$&quot;* &quot;-&quot;??_);_(@_)">
                  <c:v>0</c:v>
                </c:pt>
                <c:pt idx="2416" formatCode="_(&quot;$&quot;* #,##0_);_(&quot;$&quot;* \(#,##0\);_(&quot;$&quot;* &quot;-&quot;??_);_(@_)">
                  <c:v>0</c:v>
                </c:pt>
                <c:pt idx="2417" formatCode="_(&quot;$&quot;* #,##0_);_(&quot;$&quot;* \(#,##0\);_(&quot;$&quot;* &quot;-&quot;??_);_(@_)">
                  <c:v>0</c:v>
                </c:pt>
                <c:pt idx="2418" formatCode="_(&quot;$&quot;* #,##0_);_(&quot;$&quot;* \(#,##0\);_(&quot;$&quot;* &quot;-&quot;??_);_(@_)">
                  <c:v>0</c:v>
                </c:pt>
                <c:pt idx="2419" formatCode="_(&quot;$&quot;* #,##0_);_(&quot;$&quot;* \(#,##0\);_(&quot;$&quot;* &quot;-&quot;??_);_(@_)">
                  <c:v>0</c:v>
                </c:pt>
                <c:pt idx="2420" formatCode="_(&quot;$&quot;* #,##0_);_(&quot;$&quot;* \(#,##0\);_(&quot;$&quot;* &quot;-&quot;??_);_(@_)">
                  <c:v>0</c:v>
                </c:pt>
                <c:pt idx="2421" formatCode="_(&quot;$&quot;* #,##0_);_(&quot;$&quot;* \(#,##0\);_(&quot;$&quot;* &quot;-&quot;??_);_(@_)">
                  <c:v>0</c:v>
                </c:pt>
                <c:pt idx="2422" formatCode="_(&quot;$&quot;* #,##0_);_(&quot;$&quot;* \(#,##0\);_(&quot;$&quot;* &quot;-&quot;??_);_(@_)">
                  <c:v>0</c:v>
                </c:pt>
                <c:pt idx="2423" formatCode="_(&quot;$&quot;* #,##0_);_(&quot;$&quot;* \(#,##0\);_(&quot;$&quot;* &quot;-&quot;??_);_(@_)">
                  <c:v>0</c:v>
                </c:pt>
                <c:pt idx="2424" formatCode="_(&quot;$&quot;* #,##0_);_(&quot;$&quot;* \(#,##0\);_(&quot;$&quot;* &quot;-&quot;??_);_(@_)">
                  <c:v>0</c:v>
                </c:pt>
                <c:pt idx="2425" formatCode="_(&quot;$&quot;* #,##0_);_(&quot;$&quot;* \(#,##0\);_(&quot;$&quot;* &quot;-&quot;??_);_(@_)">
                  <c:v>0</c:v>
                </c:pt>
                <c:pt idx="2426" formatCode="_(&quot;$&quot;* #,##0_);_(&quot;$&quot;* \(#,##0\);_(&quot;$&quot;* &quot;-&quot;??_);_(@_)">
                  <c:v>0</c:v>
                </c:pt>
                <c:pt idx="2427" formatCode="_(&quot;$&quot;* #,##0_);_(&quot;$&quot;* \(#,##0\);_(&quot;$&quot;* &quot;-&quot;??_);_(@_)">
                  <c:v>0</c:v>
                </c:pt>
                <c:pt idx="2428" formatCode="_(&quot;$&quot;* #,##0_);_(&quot;$&quot;* \(#,##0\);_(&quot;$&quot;* &quot;-&quot;??_);_(@_)">
                  <c:v>0</c:v>
                </c:pt>
                <c:pt idx="2429" formatCode="_(&quot;$&quot;* #,##0_);_(&quot;$&quot;* \(#,##0\);_(&quot;$&quot;* &quot;-&quot;??_);_(@_)">
                  <c:v>0</c:v>
                </c:pt>
                <c:pt idx="2430" formatCode="_(&quot;$&quot;* #,##0_);_(&quot;$&quot;* \(#,##0\);_(&quot;$&quot;* &quot;-&quot;??_);_(@_)">
                  <c:v>0</c:v>
                </c:pt>
                <c:pt idx="2431" formatCode="_(&quot;$&quot;* #,##0_);_(&quot;$&quot;* \(#,##0\);_(&quot;$&quot;* &quot;-&quot;??_);_(@_)">
                  <c:v>0</c:v>
                </c:pt>
                <c:pt idx="2432" formatCode="_(&quot;$&quot;* #,##0_);_(&quot;$&quot;* \(#,##0\);_(&quot;$&quot;* &quot;-&quot;??_);_(@_)">
                  <c:v>0</c:v>
                </c:pt>
                <c:pt idx="2433" formatCode="_(&quot;$&quot;* #,##0_);_(&quot;$&quot;* \(#,##0\);_(&quot;$&quot;* &quot;-&quot;??_);_(@_)">
                  <c:v>0</c:v>
                </c:pt>
                <c:pt idx="2434" formatCode="_(&quot;$&quot;* #,##0_);_(&quot;$&quot;* \(#,##0\);_(&quot;$&quot;* &quot;-&quot;??_);_(@_)">
                  <c:v>0</c:v>
                </c:pt>
                <c:pt idx="2435" formatCode="_(&quot;$&quot;* #,##0_);_(&quot;$&quot;* \(#,##0\);_(&quot;$&quot;* &quot;-&quot;??_);_(@_)">
                  <c:v>0</c:v>
                </c:pt>
                <c:pt idx="2436" formatCode="_(&quot;$&quot;* #,##0_);_(&quot;$&quot;* \(#,##0\);_(&quot;$&quot;* &quot;-&quot;??_);_(@_)">
                  <c:v>0</c:v>
                </c:pt>
                <c:pt idx="2437" formatCode="_(&quot;$&quot;* #,##0_);_(&quot;$&quot;* \(#,##0\);_(&quot;$&quot;* &quot;-&quot;??_);_(@_)">
                  <c:v>0</c:v>
                </c:pt>
                <c:pt idx="2438" formatCode="_(&quot;$&quot;* #,##0_);_(&quot;$&quot;* \(#,##0\);_(&quot;$&quot;* &quot;-&quot;??_);_(@_)">
                  <c:v>0</c:v>
                </c:pt>
                <c:pt idx="2439" formatCode="_(&quot;$&quot;* #,##0_);_(&quot;$&quot;* \(#,##0\);_(&quot;$&quot;* &quot;-&quot;??_);_(@_)">
                  <c:v>0</c:v>
                </c:pt>
                <c:pt idx="2440" formatCode="_(&quot;$&quot;* #,##0_);_(&quot;$&quot;* \(#,##0\);_(&quot;$&quot;* &quot;-&quot;??_);_(@_)">
                  <c:v>0</c:v>
                </c:pt>
                <c:pt idx="2441" formatCode="_(&quot;$&quot;* #,##0_);_(&quot;$&quot;* \(#,##0\);_(&quot;$&quot;* &quot;-&quot;??_);_(@_)">
                  <c:v>0</c:v>
                </c:pt>
                <c:pt idx="2442" formatCode="_(&quot;$&quot;* #,##0_);_(&quot;$&quot;* \(#,##0\);_(&quot;$&quot;* &quot;-&quot;??_);_(@_)">
                  <c:v>0</c:v>
                </c:pt>
                <c:pt idx="2443" formatCode="_(&quot;$&quot;* #,##0_);_(&quot;$&quot;* \(#,##0\);_(&quot;$&quot;* &quot;-&quot;??_);_(@_)">
                  <c:v>0</c:v>
                </c:pt>
                <c:pt idx="2444" formatCode="_(&quot;$&quot;* #,##0_);_(&quot;$&quot;* \(#,##0\);_(&quot;$&quot;* &quot;-&quot;??_);_(@_)">
                  <c:v>0</c:v>
                </c:pt>
                <c:pt idx="2445" formatCode="_(&quot;$&quot;* #,##0_);_(&quot;$&quot;* \(#,##0\);_(&quot;$&quot;* &quot;-&quot;??_);_(@_)">
                  <c:v>0</c:v>
                </c:pt>
                <c:pt idx="2446" formatCode="_(&quot;$&quot;* #,##0_);_(&quot;$&quot;* \(#,##0\);_(&quot;$&quot;* &quot;-&quot;??_);_(@_)">
                  <c:v>0</c:v>
                </c:pt>
                <c:pt idx="2447" formatCode="_(&quot;$&quot;* #,##0_);_(&quot;$&quot;* \(#,##0\);_(&quot;$&quot;* &quot;-&quot;??_);_(@_)">
                  <c:v>0</c:v>
                </c:pt>
                <c:pt idx="2448" formatCode="_(&quot;$&quot;* #,##0_);_(&quot;$&quot;* \(#,##0\);_(&quot;$&quot;* &quot;-&quot;??_);_(@_)">
                  <c:v>0</c:v>
                </c:pt>
                <c:pt idx="2449" formatCode="_(&quot;$&quot;* #,##0_);_(&quot;$&quot;* \(#,##0\);_(&quot;$&quot;* &quot;-&quot;??_);_(@_)">
                  <c:v>0</c:v>
                </c:pt>
                <c:pt idx="2450" formatCode="_(&quot;$&quot;* #,##0_);_(&quot;$&quot;* \(#,##0\);_(&quot;$&quot;* &quot;-&quot;??_);_(@_)">
                  <c:v>0</c:v>
                </c:pt>
                <c:pt idx="2451" formatCode="_(&quot;$&quot;* #,##0_);_(&quot;$&quot;* \(#,##0\);_(&quot;$&quot;* &quot;-&quot;??_);_(@_)">
                  <c:v>0</c:v>
                </c:pt>
                <c:pt idx="2452" formatCode="_(&quot;$&quot;* #,##0_);_(&quot;$&quot;* \(#,##0\);_(&quot;$&quot;* &quot;-&quot;??_);_(@_)">
                  <c:v>0</c:v>
                </c:pt>
                <c:pt idx="2453" formatCode="_(&quot;$&quot;* #,##0_);_(&quot;$&quot;* \(#,##0\);_(&quot;$&quot;* &quot;-&quot;??_);_(@_)">
                  <c:v>0</c:v>
                </c:pt>
                <c:pt idx="2454" formatCode="_(&quot;$&quot;* #,##0_);_(&quot;$&quot;* \(#,##0\);_(&quot;$&quot;* &quot;-&quot;??_);_(@_)">
                  <c:v>0</c:v>
                </c:pt>
                <c:pt idx="2455" formatCode="_(&quot;$&quot;* #,##0_);_(&quot;$&quot;* \(#,##0\);_(&quot;$&quot;* &quot;-&quot;??_);_(@_)">
                  <c:v>0</c:v>
                </c:pt>
                <c:pt idx="2456" formatCode="_(&quot;$&quot;* #,##0_);_(&quot;$&quot;* \(#,##0\);_(&quot;$&quot;* &quot;-&quot;??_);_(@_)">
                  <c:v>0</c:v>
                </c:pt>
                <c:pt idx="2457" formatCode="_(&quot;$&quot;* #,##0_);_(&quot;$&quot;* \(#,##0\);_(&quot;$&quot;* &quot;-&quot;??_);_(@_)">
                  <c:v>0</c:v>
                </c:pt>
                <c:pt idx="2458" formatCode="_(&quot;$&quot;* #,##0_);_(&quot;$&quot;* \(#,##0\);_(&quot;$&quot;* &quot;-&quot;??_);_(@_)">
                  <c:v>0</c:v>
                </c:pt>
                <c:pt idx="2459" formatCode="_(&quot;$&quot;* #,##0_);_(&quot;$&quot;* \(#,##0\);_(&quot;$&quot;* &quot;-&quot;??_);_(@_)">
                  <c:v>0</c:v>
                </c:pt>
                <c:pt idx="2460" formatCode="_(&quot;$&quot;* #,##0_);_(&quot;$&quot;* \(#,##0\);_(&quot;$&quot;* &quot;-&quot;??_);_(@_)">
                  <c:v>0</c:v>
                </c:pt>
                <c:pt idx="2461" formatCode="_(&quot;$&quot;* #,##0_);_(&quot;$&quot;* \(#,##0\);_(&quot;$&quot;* &quot;-&quot;??_);_(@_)">
                  <c:v>0</c:v>
                </c:pt>
                <c:pt idx="2462" formatCode="_(&quot;$&quot;* #,##0_);_(&quot;$&quot;* \(#,##0\);_(&quot;$&quot;* &quot;-&quot;??_);_(@_)">
                  <c:v>0</c:v>
                </c:pt>
                <c:pt idx="2463" formatCode="_(&quot;$&quot;* #,##0_);_(&quot;$&quot;* \(#,##0\);_(&quot;$&quot;* &quot;-&quot;??_);_(@_)">
                  <c:v>0</c:v>
                </c:pt>
                <c:pt idx="2464" formatCode="_(&quot;$&quot;* #,##0_);_(&quot;$&quot;* \(#,##0\);_(&quot;$&quot;* &quot;-&quot;??_);_(@_)">
                  <c:v>0</c:v>
                </c:pt>
                <c:pt idx="2465" formatCode="_(&quot;$&quot;* #,##0_);_(&quot;$&quot;* \(#,##0\);_(&quot;$&quot;* &quot;-&quot;??_);_(@_)">
                  <c:v>0</c:v>
                </c:pt>
                <c:pt idx="2466" formatCode="_(&quot;$&quot;* #,##0_);_(&quot;$&quot;* \(#,##0\);_(&quot;$&quot;* &quot;-&quot;??_);_(@_)">
                  <c:v>0</c:v>
                </c:pt>
                <c:pt idx="2467" formatCode="_(&quot;$&quot;* #,##0_);_(&quot;$&quot;* \(#,##0\);_(&quot;$&quot;* &quot;-&quot;??_);_(@_)">
                  <c:v>0</c:v>
                </c:pt>
                <c:pt idx="2468" formatCode="_(&quot;$&quot;* #,##0_);_(&quot;$&quot;* \(#,##0\);_(&quot;$&quot;* &quot;-&quot;??_);_(@_)">
                  <c:v>0</c:v>
                </c:pt>
                <c:pt idx="2469" formatCode="_(&quot;$&quot;* #,##0_);_(&quot;$&quot;* \(#,##0\);_(&quot;$&quot;* &quot;-&quot;??_);_(@_)">
                  <c:v>0</c:v>
                </c:pt>
                <c:pt idx="2470" formatCode="_(&quot;$&quot;* #,##0_);_(&quot;$&quot;* \(#,##0\);_(&quot;$&quot;* &quot;-&quot;??_);_(@_)">
                  <c:v>0</c:v>
                </c:pt>
                <c:pt idx="2471" formatCode="_(&quot;$&quot;* #,##0_);_(&quot;$&quot;* \(#,##0\);_(&quot;$&quot;* &quot;-&quot;??_);_(@_)">
                  <c:v>0</c:v>
                </c:pt>
                <c:pt idx="2472" formatCode="_(&quot;$&quot;* #,##0_);_(&quot;$&quot;* \(#,##0\);_(&quot;$&quot;* &quot;-&quot;??_);_(@_)">
                  <c:v>0</c:v>
                </c:pt>
                <c:pt idx="2473" formatCode="_(&quot;$&quot;* #,##0_);_(&quot;$&quot;* \(#,##0\);_(&quot;$&quot;* &quot;-&quot;??_);_(@_)">
                  <c:v>0</c:v>
                </c:pt>
                <c:pt idx="2474" formatCode="_(&quot;$&quot;* #,##0_);_(&quot;$&quot;* \(#,##0\);_(&quot;$&quot;* &quot;-&quot;??_);_(@_)">
                  <c:v>0</c:v>
                </c:pt>
                <c:pt idx="2475" formatCode="_(&quot;$&quot;* #,##0_);_(&quot;$&quot;* \(#,##0\);_(&quot;$&quot;* &quot;-&quot;??_);_(@_)">
                  <c:v>0</c:v>
                </c:pt>
                <c:pt idx="2476" formatCode="_(&quot;$&quot;* #,##0_);_(&quot;$&quot;* \(#,##0\);_(&quot;$&quot;* &quot;-&quot;??_);_(@_)">
                  <c:v>0</c:v>
                </c:pt>
                <c:pt idx="2477" formatCode="_(&quot;$&quot;* #,##0_);_(&quot;$&quot;* \(#,##0\);_(&quot;$&quot;* &quot;-&quot;??_);_(@_)">
                  <c:v>0</c:v>
                </c:pt>
                <c:pt idx="2478" formatCode="_(&quot;$&quot;* #,##0_);_(&quot;$&quot;* \(#,##0\);_(&quot;$&quot;* &quot;-&quot;??_);_(@_)">
                  <c:v>0</c:v>
                </c:pt>
                <c:pt idx="2479" formatCode="_(&quot;$&quot;* #,##0_);_(&quot;$&quot;* \(#,##0\);_(&quot;$&quot;* &quot;-&quot;??_);_(@_)">
                  <c:v>0</c:v>
                </c:pt>
                <c:pt idx="2480" formatCode="_(&quot;$&quot;* #,##0_);_(&quot;$&quot;* \(#,##0\);_(&quot;$&quot;* &quot;-&quot;??_);_(@_)">
                  <c:v>0</c:v>
                </c:pt>
                <c:pt idx="2481" formatCode="_(&quot;$&quot;* #,##0_);_(&quot;$&quot;* \(#,##0\);_(&quot;$&quot;* &quot;-&quot;??_);_(@_)">
                  <c:v>0</c:v>
                </c:pt>
                <c:pt idx="2482" formatCode="_(&quot;$&quot;* #,##0_);_(&quot;$&quot;* \(#,##0\);_(&quot;$&quot;* &quot;-&quot;??_);_(@_)">
                  <c:v>0</c:v>
                </c:pt>
                <c:pt idx="2483" formatCode="_(&quot;$&quot;* #,##0_);_(&quot;$&quot;* \(#,##0\);_(&quot;$&quot;* &quot;-&quot;??_);_(@_)">
                  <c:v>0</c:v>
                </c:pt>
                <c:pt idx="2484" formatCode="_(&quot;$&quot;* #,##0_);_(&quot;$&quot;* \(#,##0\);_(&quot;$&quot;* &quot;-&quot;??_);_(@_)">
                  <c:v>0</c:v>
                </c:pt>
                <c:pt idx="2485" formatCode="_(&quot;$&quot;* #,##0_);_(&quot;$&quot;* \(#,##0\);_(&quot;$&quot;* &quot;-&quot;??_);_(@_)">
                  <c:v>0</c:v>
                </c:pt>
                <c:pt idx="2486" formatCode="_(&quot;$&quot;* #,##0_);_(&quot;$&quot;* \(#,##0\);_(&quot;$&quot;* &quot;-&quot;??_);_(@_)">
                  <c:v>0</c:v>
                </c:pt>
                <c:pt idx="2487" formatCode="_(&quot;$&quot;* #,##0_);_(&quot;$&quot;* \(#,##0\);_(&quot;$&quot;* &quot;-&quot;??_);_(@_)">
                  <c:v>0</c:v>
                </c:pt>
                <c:pt idx="2488" formatCode="_(&quot;$&quot;* #,##0_);_(&quot;$&quot;* \(#,##0\);_(&quot;$&quot;* &quot;-&quot;??_);_(@_)">
                  <c:v>0</c:v>
                </c:pt>
                <c:pt idx="2489" formatCode="_(&quot;$&quot;* #,##0_);_(&quot;$&quot;* \(#,##0\);_(&quot;$&quot;* &quot;-&quot;??_);_(@_)">
                  <c:v>0</c:v>
                </c:pt>
                <c:pt idx="2490" formatCode="_(&quot;$&quot;* #,##0_);_(&quot;$&quot;* \(#,##0\);_(&quot;$&quot;* &quot;-&quot;??_);_(@_)">
                  <c:v>0</c:v>
                </c:pt>
                <c:pt idx="2491" formatCode="_(&quot;$&quot;* #,##0_);_(&quot;$&quot;* \(#,##0\);_(&quot;$&quot;* &quot;-&quot;??_);_(@_)">
                  <c:v>0</c:v>
                </c:pt>
                <c:pt idx="2492" formatCode="_(&quot;$&quot;* #,##0_);_(&quot;$&quot;* \(#,##0\);_(&quot;$&quot;* &quot;-&quot;??_);_(@_)">
                  <c:v>0</c:v>
                </c:pt>
                <c:pt idx="2493" formatCode="_(&quot;$&quot;* #,##0_);_(&quot;$&quot;* \(#,##0\);_(&quot;$&quot;* &quot;-&quot;??_);_(@_)">
                  <c:v>0</c:v>
                </c:pt>
                <c:pt idx="2494" formatCode="_(&quot;$&quot;* #,##0_);_(&quot;$&quot;* \(#,##0\);_(&quot;$&quot;* &quot;-&quot;??_);_(@_)">
                  <c:v>0</c:v>
                </c:pt>
                <c:pt idx="2495" formatCode="_(&quot;$&quot;* #,##0_);_(&quot;$&quot;* \(#,##0\);_(&quot;$&quot;* &quot;-&quot;??_);_(@_)">
                  <c:v>0</c:v>
                </c:pt>
                <c:pt idx="2496" formatCode="_(&quot;$&quot;* #,##0_);_(&quot;$&quot;* \(#,##0\);_(&quot;$&quot;* &quot;-&quot;??_);_(@_)">
                  <c:v>0</c:v>
                </c:pt>
                <c:pt idx="2497" formatCode="_(&quot;$&quot;* #,##0_);_(&quot;$&quot;* \(#,##0\);_(&quot;$&quot;* &quot;-&quot;??_);_(@_)">
                  <c:v>0</c:v>
                </c:pt>
                <c:pt idx="2498" formatCode="_(&quot;$&quot;* #,##0_);_(&quot;$&quot;* \(#,##0\);_(&quot;$&quot;* &quot;-&quot;??_);_(@_)">
                  <c:v>0</c:v>
                </c:pt>
                <c:pt idx="2499" formatCode="_(&quot;$&quot;* #,##0_);_(&quot;$&quot;* \(#,##0\);_(&quot;$&quot;* &quot;-&quot;??_);_(@_)">
                  <c:v>0</c:v>
                </c:pt>
                <c:pt idx="2500" formatCode="_(&quot;$&quot;* #,##0_);_(&quot;$&quot;* \(#,##0\);_(&quot;$&quot;* &quot;-&quot;??_);_(@_)">
                  <c:v>0</c:v>
                </c:pt>
                <c:pt idx="2501" formatCode="_(&quot;$&quot;* #,##0_);_(&quot;$&quot;* \(#,##0\);_(&quot;$&quot;* &quot;-&quot;??_);_(@_)">
                  <c:v>0</c:v>
                </c:pt>
                <c:pt idx="2502" formatCode="_(&quot;$&quot;* #,##0_);_(&quot;$&quot;* \(#,##0\);_(&quot;$&quot;* &quot;-&quot;??_);_(@_)">
                  <c:v>0</c:v>
                </c:pt>
                <c:pt idx="2503" formatCode="_(&quot;$&quot;* #,##0_);_(&quot;$&quot;* \(#,##0\);_(&quot;$&quot;* &quot;-&quot;??_);_(@_)">
                  <c:v>0</c:v>
                </c:pt>
                <c:pt idx="2504" formatCode="_(&quot;$&quot;* #,##0_);_(&quot;$&quot;* \(#,##0\);_(&quot;$&quot;* &quot;-&quot;??_);_(@_)">
                  <c:v>0</c:v>
                </c:pt>
                <c:pt idx="2505" formatCode="_(&quot;$&quot;* #,##0_);_(&quot;$&quot;* \(#,##0\);_(&quot;$&quot;* &quot;-&quot;??_);_(@_)">
                  <c:v>0</c:v>
                </c:pt>
                <c:pt idx="2506" formatCode="_(&quot;$&quot;* #,##0_);_(&quot;$&quot;* \(#,##0\);_(&quot;$&quot;* &quot;-&quot;??_);_(@_)">
                  <c:v>0</c:v>
                </c:pt>
                <c:pt idx="2507" formatCode="_(&quot;$&quot;* #,##0_);_(&quot;$&quot;* \(#,##0\);_(&quot;$&quot;* &quot;-&quot;??_);_(@_)">
                  <c:v>0</c:v>
                </c:pt>
                <c:pt idx="2508" formatCode="_(&quot;$&quot;* #,##0_);_(&quot;$&quot;* \(#,##0\);_(&quot;$&quot;* &quot;-&quot;??_);_(@_)">
                  <c:v>0</c:v>
                </c:pt>
                <c:pt idx="2509" formatCode="_(&quot;$&quot;* #,##0_);_(&quot;$&quot;* \(#,##0\);_(&quot;$&quot;* &quot;-&quot;??_);_(@_)">
                  <c:v>0</c:v>
                </c:pt>
                <c:pt idx="2510" formatCode="_(&quot;$&quot;* #,##0_);_(&quot;$&quot;* \(#,##0\);_(&quot;$&quot;* &quot;-&quot;??_);_(@_)">
                  <c:v>0</c:v>
                </c:pt>
                <c:pt idx="2511" formatCode="_(&quot;$&quot;* #,##0_);_(&quot;$&quot;* \(#,##0\);_(&quot;$&quot;* &quot;-&quot;??_);_(@_)">
                  <c:v>0</c:v>
                </c:pt>
                <c:pt idx="2512" formatCode="_(&quot;$&quot;* #,##0_);_(&quot;$&quot;* \(#,##0\);_(&quot;$&quot;* &quot;-&quot;??_);_(@_)">
                  <c:v>0</c:v>
                </c:pt>
                <c:pt idx="2513" formatCode="_(&quot;$&quot;* #,##0_);_(&quot;$&quot;* \(#,##0\);_(&quot;$&quot;* &quot;-&quot;??_);_(@_)">
                  <c:v>0</c:v>
                </c:pt>
                <c:pt idx="2514" formatCode="_(&quot;$&quot;* #,##0_);_(&quot;$&quot;* \(#,##0\);_(&quot;$&quot;* &quot;-&quot;??_);_(@_)">
                  <c:v>0</c:v>
                </c:pt>
                <c:pt idx="2515" formatCode="_(&quot;$&quot;* #,##0_);_(&quot;$&quot;* \(#,##0\);_(&quot;$&quot;* &quot;-&quot;??_);_(@_)">
                  <c:v>0</c:v>
                </c:pt>
                <c:pt idx="2516" formatCode="_(&quot;$&quot;* #,##0_);_(&quot;$&quot;* \(#,##0\);_(&quot;$&quot;* &quot;-&quot;??_);_(@_)">
                  <c:v>0</c:v>
                </c:pt>
                <c:pt idx="2517" formatCode="_(&quot;$&quot;* #,##0_);_(&quot;$&quot;* \(#,##0\);_(&quot;$&quot;* &quot;-&quot;??_);_(@_)">
                  <c:v>0</c:v>
                </c:pt>
                <c:pt idx="2518" formatCode="_(&quot;$&quot;* #,##0_);_(&quot;$&quot;* \(#,##0\);_(&quot;$&quot;* &quot;-&quot;??_);_(@_)">
                  <c:v>0</c:v>
                </c:pt>
                <c:pt idx="2519" formatCode="_(&quot;$&quot;* #,##0_);_(&quot;$&quot;* \(#,##0\);_(&quot;$&quot;* &quot;-&quot;??_);_(@_)">
                  <c:v>0</c:v>
                </c:pt>
                <c:pt idx="2520" formatCode="_(&quot;$&quot;* #,##0_);_(&quot;$&quot;* \(#,##0\);_(&quot;$&quot;* &quot;-&quot;??_);_(@_)">
                  <c:v>0</c:v>
                </c:pt>
                <c:pt idx="2521" formatCode="_(&quot;$&quot;* #,##0_);_(&quot;$&quot;* \(#,##0\);_(&quot;$&quot;* &quot;-&quot;??_);_(@_)">
                  <c:v>0</c:v>
                </c:pt>
                <c:pt idx="2522" formatCode="_(&quot;$&quot;* #,##0_);_(&quot;$&quot;* \(#,##0\);_(&quot;$&quot;* &quot;-&quot;??_);_(@_)">
                  <c:v>0</c:v>
                </c:pt>
                <c:pt idx="2523" formatCode="_(&quot;$&quot;* #,##0_);_(&quot;$&quot;* \(#,##0\);_(&quot;$&quot;* &quot;-&quot;??_);_(@_)">
                  <c:v>0</c:v>
                </c:pt>
                <c:pt idx="2524" formatCode="_(&quot;$&quot;* #,##0_);_(&quot;$&quot;* \(#,##0\);_(&quot;$&quot;* &quot;-&quot;??_);_(@_)">
                  <c:v>0</c:v>
                </c:pt>
                <c:pt idx="2525" formatCode="_(&quot;$&quot;* #,##0_);_(&quot;$&quot;* \(#,##0\);_(&quot;$&quot;* &quot;-&quot;??_);_(@_)">
                  <c:v>0</c:v>
                </c:pt>
                <c:pt idx="2526" formatCode="_(&quot;$&quot;* #,##0_);_(&quot;$&quot;* \(#,##0\);_(&quot;$&quot;* &quot;-&quot;??_);_(@_)">
                  <c:v>0</c:v>
                </c:pt>
                <c:pt idx="2527" formatCode="_(&quot;$&quot;* #,##0_);_(&quot;$&quot;* \(#,##0\);_(&quot;$&quot;* &quot;-&quot;??_);_(@_)">
                  <c:v>0</c:v>
                </c:pt>
                <c:pt idx="2528" formatCode="_(&quot;$&quot;* #,##0_);_(&quot;$&quot;* \(#,##0\);_(&quot;$&quot;* &quot;-&quot;??_);_(@_)">
                  <c:v>0</c:v>
                </c:pt>
                <c:pt idx="2529" formatCode="_(&quot;$&quot;* #,##0_);_(&quot;$&quot;* \(#,##0\);_(&quot;$&quot;* &quot;-&quot;??_);_(@_)">
                  <c:v>0</c:v>
                </c:pt>
                <c:pt idx="2530" formatCode="_(&quot;$&quot;* #,##0_);_(&quot;$&quot;* \(#,##0\);_(&quot;$&quot;* &quot;-&quot;??_);_(@_)">
                  <c:v>0</c:v>
                </c:pt>
                <c:pt idx="2531" formatCode="_(&quot;$&quot;* #,##0_);_(&quot;$&quot;* \(#,##0\);_(&quot;$&quot;* &quot;-&quot;??_);_(@_)">
                  <c:v>0</c:v>
                </c:pt>
                <c:pt idx="2532" formatCode="_(&quot;$&quot;* #,##0_);_(&quot;$&quot;* \(#,##0\);_(&quot;$&quot;* &quot;-&quot;??_);_(@_)">
                  <c:v>0</c:v>
                </c:pt>
                <c:pt idx="2533" formatCode="_(&quot;$&quot;* #,##0_);_(&quot;$&quot;* \(#,##0\);_(&quot;$&quot;* &quot;-&quot;??_);_(@_)">
                  <c:v>0</c:v>
                </c:pt>
                <c:pt idx="2534" formatCode="_(&quot;$&quot;* #,##0_);_(&quot;$&quot;* \(#,##0\);_(&quot;$&quot;* &quot;-&quot;??_);_(@_)">
                  <c:v>0</c:v>
                </c:pt>
                <c:pt idx="2535" formatCode="_(&quot;$&quot;* #,##0_);_(&quot;$&quot;* \(#,##0\);_(&quot;$&quot;* &quot;-&quot;??_);_(@_)">
                  <c:v>0</c:v>
                </c:pt>
                <c:pt idx="2536" formatCode="_(&quot;$&quot;* #,##0_);_(&quot;$&quot;* \(#,##0\);_(&quot;$&quot;* &quot;-&quot;??_);_(@_)">
                  <c:v>0</c:v>
                </c:pt>
                <c:pt idx="2537" formatCode="_(&quot;$&quot;* #,##0_);_(&quot;$&quot;* \(#,##0\);_(&quot;$&quot;* &quot;-&quot;??_);_(@_)">
                  <c:v>0</c:v>
                </c:pt>
                <c:pt idx="2538" formatCode="_(&quot;$&quot;* #,##0_);_(&quot;$&quot;* \(#,##0\);_(&quot;$&quot;* &quot;-&quot;??_);_(@_)">
                  <c:v>0</c:v>
                </c:pt>
                <c:pt idx="2539" formatCode="_(&quot;$&quot;* #,##0_);_(&quot;$&quot;* \(#,##0\);_(&quot;$&quot;* &quot;-&quot;??_);_(@_)">
                  <c:v>0</c:v>
                </c:pt>
                <c:pt idx="2540" formatCode="_(&quot;$&quot;* #,##0_);_(&quot;$&quot;* \(#,##0\);_(&quot;$&quot;* &quot;-&quot;??_);_(@_)">
                  <c:v>0</c:v>
                </c:pt>
                <c:pt idx="2541" formatCode="_(&quot;$&quot;* #,##0_);_(&quot;$&quot;* \(#,##0\);_(&quot;$&quot;* &quot;-&quot;??_);_(@_)">
                  <c:v>0</c:v>
                </c:pt>
                <c:pt idx="2542" formatCode="_(&quot;$&quot;* #,##0_);_(&quot;$&quot;* \(#,##0\);_(&quot;$&quot;* &quot;-&quot;??_);_(@_)">
                  <c:v>0</c:v>
                </c:pt>
                <c:pt idx="2543" formatCode="_(&quot;$&quot;* #,##0_);_(&quot;$&quot;* \(#,##0\);_(&quot;$&quot;* &quot;-&quot;??_);_(@_)">
                  <c:v>0</c:v>
                </c:pt>
                <c:pt idx="2544" formatCode="_(&quot;$&quot;* #,##0_);_(&quot;$&quot;* \(#,##0\);_(&quot;$&quot;* &quot;-&quot;??_);_(@_)">
                  <c:v>0</c:v>
                </c:pt>
                <c:pt idx="2545" formatCode="_(&quot;$&quot;* #,##0_);_(&quot;$&quot;* \(#,##0\);_(&quot;$&quot;* &quot;-&quot;??_);_(@_)">
                  <c:v>0</c:v>
                </c:pt>
                <c:pt idx="2546" formatCode="_(&quot;$&quot;* #,##0_);_(&quot;$&quot;* \(#,##0\);_(&quot;$&quot;* &quot;-&quot;??_);_(@_)">
                  <c:v>0</c:v>
                </c:pt>
                <c:pt idx="2547" formatCode="_(&quot;$&quot;* #,##0_);_(&quot;$&quot;* \(#,##0\);_(&quot;$&quot;* &quot;-&quot;??_);_(@_)">
                  <c:v>0</c:v>
                </c:pt>
                <c:pt idx="2548" formatCode="_(&quot;$&quot;* #,##0_);_(&quot;$&quot;* \(#,##0\);_(&quot;$&quot;* &quot;-&quot;??_);_(@_)">
                  <c:v>0</c:v>
                </c:pt>
                <c:pt idx="2549" formatCode="_(&quot;$&quot;* #,##0_);_(&quot;$&quot;* \(#,##0\);_(&quot;$&quot;* &quot;-&quot;??_);_(@_)">
                  <c:v>0</c:v>
                </c:pt>
                <c:pt idx="2550" formatCode="_(&quot;$&quot;* #,##0_);_(&quot;$&quot;* \(#,##0\);_(&quot;$&quot;* &quot;-&quot;??_);_(@_)">
                  <c:v>0</c:v>
                </c:pt>
                <c:pt idx="2551" formatCode="_(&quot;$&quot;* #,##0_);_(&quot;$&quot;* \(#,##0\);_(&quot;$&quot;* &quot;-&quot;??_);_(@_)">
                  <c:v>0</c:v>
                </c:pt>
                <c:pt idx="2552" formatCode="_(&quot;$&quot;* #,##0_);_(&quot;$&quot;* \(#,##0\);_(&quot;$&quot;* &quot;-&quot;??_);_(@_)">
                  <c:v>0</c:v>
                </c:pt>
                <c:pt idx="2553" formatCode="_(&quot;$&quot;* #,##0_);_(&quot;$&quot;* \(#,##0\);_(&quot;$&quot;* &quot;-&quot;??_);_(@_)">
                  <c:v>0</c:v>
                </c:pt>
                <c:pt idx="2554" formatCode="_(&quot;$&quot;* #,##0_);_(&quot;$&quot;* \(#,##0\);_(&quot;$&quot;* &quot;-&quot;??_);_(@_)">
                  <c:v>0</c:v>
                </c:pt>
                <c:pt idx="2555" formatCode="_(&quot;$&quot;* #,##0_);_(&quot;$&quot;* \(#,##0\);_(&quot;$&quot;* &quot;-&quot;??_);_(@_)">
                  <c:v>0</c:v>
                </c:pt>
                <c:pt idx="2556" formatCode="_(&quot;$&quot;* #,##0_);_(&quot;$&quot;* \(#,##0\);_(&quot;$&quot;* &quot;-&quot;??_);_(@_)">
                  <c:v>0</c:v>
                </c:pt>
                <c:pt idx="2557" formatCode="_(&quot;$&quot;* #,##0_);_(&quot;$&quot;* \(#,##0\);_(&quot;$&quot;* &quot;-&quot;??_);_(@_)">
                  <c:v>0</c:v>
                </c:pt>
                <c:pt idx="2558" formatCode="_(&quot;$&quot;* #,##0_);_(&quot;$&quot;* \(#,##0\);_(&quot;$&quot;* &quot;-&quot;??_);_(@_)">
                  <c:v>0</c:v>
                </c:pt>
                <c:pt idx="2559" formatCode="_(&quot;$&quot;* #,##0_);_(&quot;$&quot;* \(#,##0\);_(&quot;$&quot;* &quot;-&quot;??_);_(@_)">
                  <c:v>0</c:v>
                </c:pt>
                <c:pt idx="2560" formatCode="_(&quot;$&quot;* #,##0_);_(&quot;$&quot;* \(#,##0\);_(&quot;$&quot;* &quot;-&quot;??_);_(@_)">
                  <c:v>0</c:v>
                </c:pt>
                <c:pt idx="2561" formatCode="_(&quot;$&quot;* #,##0_);_(&quot;$&quot;* \(#,##0\);_(&quot;$&quot;* &quot;-&quot;??_);_(@_)">
                  <c:v>0</c:v>
                </c:pt>
                <c:pt idx="2562" formatCode="_(&quot;$&quot;* #,##0_);_(&quot;$&quot;* \(#,##0\);_(&quot;$&quot;* &quot;-&quot;??_);_(@_)">
                  <c:v>0</c:v>
                </c:pt>
                <c:pt idx="2563" formatCode="_(&quot;$&quot;* #,##0_);_(&quot;$&quot;* \(#,##0\);_(&quot;$&quot;* &quot;-&quot;??_);_(@_)">
                  <c:v>0</c:v>
                </c:pt>
                <c:pt idx="2564" formatCode="_(&quot;$&quot;* #,##0_);_(&quot;$&quot;* \(#,##0\);_(&quot;$&quot;* &quot;-&quot;??_);_(@_)">
                  <c:v>0</c:v>
                </c:pt>
                <c:pt idx="2565" formatCode="_(&quot;$&quot;* #,##0_);_(&quot;$&quot;* \(#,##0\);_(&quot;$&quot;* &quot;-&quot;??_);_(@_)">
                  <c:v>0</c:v>
                </c:pt>
                <c:pt idx="2566" formatCode="_(&quot;$&quot;* #,##0_);_(&quot;$&quot;* \(#,##0\);_(&quot;$&quot;* &quot;-&quot;??_);_(@_)">
                  <c:v>0</c:v>
                </c:pt>
                <c:pt idx="2567" formatCode="_(&quot;$&quot;* #,##0_);_(&quot;$&quot;* \(#,##0\);_(&quot;$&quot;* &quot;-&quot;??_);_(@_)">
                  <c:v>0</c:v>
                </c:pt>
                <c:pt idx="2568" formatCode="_(&quot;$&quot;* #,##0_);_(&quot;$&quot;* \(#,##0\);_(&quot;$&quot;* &quot;-&quot;??_);_(@_)">
                  <c:v>0</c:v>
                </c:pt>
                <c:pt idx="2569" formatCode="_(&quot;$&quot;* #,##0_);_(&quot;$&quot;* \(#,##0\);_(&quot;$&quot;* &quot;-&quot;??_);_(@_)">
                  <c:v>0</c:v>
                </c:pt>
                <c:pt idx="2570" formatCode="_(&quot;$&quot;* #,##0_);_(&quot;$&quot;* \(#,##0\);_(&quot;$&quot;* &quot;-&quot;??_);_(@_)">
                  <c:v>0</c:v>
                </c:pt>
                <c:pt idx="2571" formatCode="_(&quot;$&quot;* #,##0_);_(&quot;$&quot;* \(#,##0\);_(&quot;$&quot;* &quot;-&quot;??_);_(@_)">
                  <c:v>0</c:v>
                </c:pt>
                <c:pt idx="2572" formatCode="_(&quot;$&quot;* #,##0_);_(&quot;$&quot;* \(#,##0\);_(&quot;$&quot;* &quot;-&quot;??_);_(@_)">
                  <c:v>0</c:v>
                </c:pt>
                <c:pt idx="2573" formatCode="_(&quot;$&quot;* #,##0_);_(&quot;$&quot;* \(#,##0\);_(&quot;$&quot;* &quot;-&quot;??_);_(@_)">
                  <c:v>0</c:v>
                </c:pt>
                <c:pt idx="2574" formatCode="_(&quot;$&quot;* #,##0_);_(&quot;$&quot;* \(#,##0\);_(&quot;$&quot;* &quot;-&quot;??_);_(@_)">
                  <c:v>0</c:v>
                </c:pt>
                <c:pt idx="2575" formatCode="_(&quot;$&quot;* #,##0_);_(&quot;$&quot;* \(#,##0\);_(&quot;$&quot;* &quot;-&quot;??_);_(@_)">
                  <c:v>0</c:v>
                </c:pt>
                <c:pt idx="2576" formatCode="_(&quot;$&quot;* #,##0_);_(&quot;$&quot;* \(#,##0\);_(&quot;$&quot;* &quot;-&quot;??_);_(@_)">
                  <c:v>0</c:v>
                </c:pt>
                <c:pt idx="2577" formatCode="_(&quot;$&quot;* #,##0_);_(&quot;$&quot;* \(#,##0\);_(&quot;$&quot;* &quot;-&quot;??_);_(@_)">
                  <c:v>0</c:v>
                </c:pt>
                <c:pt idx="2578" formatCode="_(&quot;$&quot;* #,##0_);_(&quot;$&quot;* \(#,##0\);_(&quot;$&quot;* &quot;-&quot;??_);_(@_)">
                  <c:v>0</c:v>
                </c:pt>
                <c:pt idx="2579" formatCode="_(&quot;$&quot;* #,##0_);_(&quot;$&quot;* \(#,##0\);_(&quot;$&quot;* &quot;-&quot;??_);_(@_)">
                  <c:v>0</c:v>
                </c:pt>
                <c:pt idx="2580" formatCode="_(&quot;$&quot;* #,##0_);_(&quot;$&quot;* \(#,##0\);_(&quot;$&quot;* &quot;-&quot;??_);_(@_)">
                  <c:v>0</c:v>
                </c:pt>
                <c:pt idx="2581" formatCode="_(&quot;$&quot;* #,##0_);_(&quot;$&quot;* \(#,##0\);_(&quot;$&quot;* &quot;-&quot;??_);_(@_)">
                  <c:v>0</c:v>
                </c:pt>
                <c:pt idx="2582" formatCode="_(&quot;$&quot;* #,##0_);_(&quot;$&quot;* \(#,##0\);_(&quot;$&quot;* &quot;-&quot;??_);_(@_)">
                  <c:v>0</c:v>
                </c:pt>
                <c:pt idx="2583" formatCode="_(&quot;$&quot;* #,##0_);_(&quot;$&quot;* \(#,##0\);_(&quot;$&quot;* &quot;-&quot;??_);_(@_)">
                  <c:v>0</c:v>
                </c:pt>
                <c:pt idx="2584" formatCode="_(&quot;$&quot;* #,##0_);_(&quot;$&quot;* \(#,##0\);_(&quot;$&quot;* &quot;-&quot;??_);_(@_)">
                  <c:v>0</c:v>
                </c:pt>
                <c:pt idx="2585" formatCode="_(&quot;$&quot;* #,##0_);_(&quot;$&quot;* \(#,##0\);_(&quot;$&quot;* &quot;-&quot;??_);_(@_)">
                  <c:v>0</c:v>
                </c:pt>
                <c:pt idx="2586" formatCode="_(&quot;$&quot;* #,##0_);_(&quot;$&quot;* \(#,##0\);_(&quot;$&quot;* &quot;-&quot;??_);_(@_)">
                  <c:v>0</c:v>
                </c:pt>
                <c:pt idx="2587" formatCode="_(&quot;$&quot;* #,##0_);_(&quot;$&quot;* \(#,##0\);_(&quot;$&quot;* &quot;-&quot;??_);_(@_)">
                  <c:v>0</c:v>
                </c:pt>
                <c:pt idx="2588" formatCode="_(&quot;$&quot;* #,##0_);_(&quot;$&quot;* \(#,##0\);_(&quot;$&quot;* &quot;-&quot;??_);_(@_)">
                  <c:v>0</c:v>
                </c:pt>
                <c:pt idx="2589" formatCode="_(&quot;$&quot;* #,##0_);_(&quot;$&quot;* \(#,##0\);_(&quot;$&quot;* &quot;-&quot;??_);_(@_)">
                  <c:v>0</c:v>
                </c:pt>
                <c:pt idx="2590" formatCode="_(&quot;$&quot;* #,##0_);_(&quot;$&quot;* \(#,##0\);_(&quot;$&quot;* &quot;-&quot;??_);_(@_)">
                  <c:v>0</c:v>
                </c:pt>
                <c:pt idx="2591" formatCode="_(&quot;$&quot;* #,##0_);_(&quot;$&quot;* \(#,##0\);_(&quot;$&quot;* &quot;-&quot;??_);_(@_)">
                  <c:v>0</c:v>
                </c:pt>
                <c:pt idx="2592" formatCode="_(&quot;$&quot;* #,##0_);_(&quot;$&quot;* \(#,##0\);_(&quot;$&quot;* &quot;-&quot;??_);_(@_)">
                  <c:v>0</c:v>
                </c:pt>
                <c:pt idx="2593" formatCode="_(&quot;$&quot;* #,##0_);_(&quot;$&quot;* \(#,##0\);_(&quot;$&quot;* &quot;-&quot;??_);_(@_)">
                  <c:v>0</c:v>
                </c:pt>
                <c:pt idx="2594" formatCode="_(&quot;$&quot;* #,##0_);_(&quot;$&quot;* \(#,##0\);_(&quot;$&quot;* &quot;-&quot;??_);_(@_)">
                  <c:v>0</c:v>
                </c:pt>
                <c:pt idx="2595" formatCode="_(&quot;$&quot;* #,##0_);_(&quot;$&quot;* \(#,##0\);_(&quot;$&quot;* &quot;-&quot;??_);_(@_)">
                  <c:v>0</c:v>
                </c:pt>
                <c:pt idx="2596" formatCode="_(&quot;$&quot;* #,##0_);_(&quot;$&quot;* \(#,##0\);_(&quot;$&quot;* &quot;-&quot;??_);_(@_)">
                  <c:v>0</c:v>
                </c:pt>
                <c:pt idx="2597" formatCode="_(&quot;$&quot;* #,##0_);_(&quot;$&quot;* \(#,##0\);_(&quot;$&quot;* &quot;-&quot;??_);_(@_)">
                  <c:v>0</c:v>
                </c:pt>
                <c:pt idx="2598" formatCode="_(&quot;$&quot;* #,##0_);_(&quot;$&quot;* \(#,##0\);_(&quot;$&quot;* &quot;-&quot;??_);_(@_)">
                  <c:v>0</c:v>
                </c:pt>
                <c:pt idx="2599" formatCode="_(&quot;$&quot;* #,##0_);_(&quot;$&quot;* \(#,##0\);_(&quot;$&quot;* &quot;-&quot;??_);_(@_)">
                  <c:v>0</c:v>
                </c:pt>
                <c:pt idx="2600" formatCode="_(&quot;$&quot;* #,##0_);_(&quot;$&quot;* \(#,##0\);_(&quot;$&quot;* &quot;-&quot;??_);_(@_)">
                  <c:v>0</c:v>
                </c:pt>
                <c:pt idx="2601" formatCode="_(&quot;$&quot;* #,##0_);_(&quot;$&quot;* \(#,##0\);_(&quot;$&quot;* &quot;-&quot;??_);_(@_)">
                  <c:v>0</c:v>
                </c:pt>
                <c:pt idx="2602" formatCode="_(&quot;$&quot;* #,##0_);_(&quot;$&quot;* \(#,##0\);_(&quot;$&quot;* &quot;-&quot;??_);_(@_)">
                  <c:v>0</c:v>
                </c:pt>
                <c:pt idx="2603" formatCode="_(&quot;$&quot;* #,##0_);_(&quot;$&quot;* \(#,##0\);_(&quot;$&quot;* &quot;-&quot;??_);_(@_)">
                  <c:v>0</c:v>
                </c:pt>
                <c:pt idx="2604" formatCode="_(&quot;$&quot;* #,##0_);_(&quot;$&quot;* \(#,##0\);_(&quot;$&quot;* &quot;-&quot;??_);_(@_)">
                  <c:v>0</c:v>
                </c:pt>
                <c:pt idx="2605" formatCode="_(&quot;$&quot;* #,##0_);_(&quot;$&quot;* \(#,##0\);_(&quot;$&quot;* &quot;-&quot;??_);_(@_)">
                  <c:v>0</c:v>
                </c:pt>
                <c:pt idx="2606" formatCode="_(&quot;$&quot;* #,##0_);_(&quot;$&quot;* \(#,##0\);_(&quot;$&quot;* &quot;-&quot;??_);_(@_)">
                  <c:v>0</c:v>
                </c:pt>
                <c:pt idx="2607" formatCode="_(&quot;$&quot;* #,##0_);_(&quot;$&quot;* \(#,##0\);_(&quot;$&quot;* &quot;-&quot;??_);_(@_)">
                  <c:v>0</c:v>
                </c:pt>
                <c:pt idx="2608" formatCode="_(&quot;$&quot;* #,##0_);_(&quot;$&quot;* \(#,##0\);_(&quot;$&quot;* &quot;-&quot;??_);_(@_)">
                  <c:v>0</c:v>
                </c:pt>
                <c:pt idx="2609" formatCode="_(&quot;$&quot;* #,##0_);_(&quot;$&quot;* \(#,##0\);_(&quot;$&quot;* &quot;-&quot;??_);_(@_)">
                  <c:v>0</c:v>
                </c:pt>
                <c:pt idx="2610" formatCode="_(&quot;$&quot;* #,##0_);_(&quot;$&quot;* \(#,##0\);_(&quot;$&quot;* &quot;-&quot;??_);_(@_)">
                  <c:v>0</c:v>
                </c:pt>
                <c:pt idx="2611" formatCode="_(&quot;$&quot;* #,##0_);_(&quot;$&quot;* \(#,##0\);_(&quot;$&quot;* &quot;-&quot;??_);_(@_)">
                  <c:v>0</c:v>
                </c:pt>
                <c:pt idx="2612" formatCode="_(&quot;$&quot;* #,##0_);_(&quot;$&quot;* \(#,##0\);_(&quot;$&quot;* &quot;-&quot;??_);_(@_)">
                  <c:v>0</c:v>
                </c:pt>
                <c:pt idx="2613" formatCode="_(&quot;$&quot;* #,##0_);_(&quot;$&quot;* \(#,##0\);_(&quot;$&quot;* &quot;-&quot;??_);_(@_)">
                  <c:v>0</c:v>
                </c:pt>
                <c:pt idx="2614" formatCode="_(&quot;$&quot;* #,##0_);_(&quot;$&quot;* \(#,##0\);_(&quot;$&quot;* &quot;-&quot;??_);_(@_)">
                  <c:v>0</c:v>
                </c:pt>
                <c:pt idx="2615" formatCode="_(&quot;$&quot;* #,##0_);_(&quot;$&quot;* \(#,##0\);_(&quot;$&quot;* &quot;-&quot;??_);_(@_)">
                  <c:v>0</c:v>
                </c:pt>
                <c:pt idx="2616" formatCode="_(&quot;$&quot;* #,##0_);_(&quot;$&quot;* \(#,##0\);_(&quot;$&quot;* &quot;-&quot;??_);_(@_)">
                  <c:v>0</c:v>
                </c:pt>
                <c:pt idx="2617" formatCode="_(&quot;$&quot;* #,##0_);_(&quot;$&quot;* \(#,##0\);_(&quot;$&quot;* &quot;-&quot;??_);_(@_)">
                  <c:v>0</c:v>
                </c:pt>
                <c:pt idx="2618" formatCode="_(&quot;$&quot;* #,##0_);_(&quot;$&quot;* \(#,##0\);_(&quot;$&quot;* &quot;-&quot;??_);_(@_)">
                  <c:v>0</c:v>
                </c:pt>
                <c:pt idx="2619" formatCode="_(&quot;$&quot;* #,##0_);_(&quot;$&quot;* \(#,##0\);_(&quot;$&quot;* &quot;-&quot;??_);_(@_)">
                  <c:v>0</c:v>
                </c:pt>
                <c:pt idx="2620" formatCode="_(&quot;$&quot;* #,##0_);_(&quot;$&quot;* \(#,##0\);_(&quot;$&quot;* &quot;-&quot;??_);_(@_)">
                  <c:v>0</c:v>
                </c:pt>
                <c:pt idx="2621" formatCode="_(&quot;$&quot;* #,##0_);_(&quot;$&quot;* \(#,##0\);_(&quot;$&quot;* &quot;-&quot;??_);_(@_)">
                  <c:v>0</c:v>
                </c:pt>
                <c:pt idx="2622" formatCode="_(&quot;$&quot;* #,##0_);_(&quot;$&quot;* \(#,##0\);_(&quot;$&quot;* &quot;-&quot;??_);_(@_)">
                  <c:v>0</c:v>
                </c:pt>
                <c:pt idx="2623" formatCode="_(&quot;$&quot;* #,##0_);_(&quot;$&quot;* \(#,##0\);_(&quot;$&quot;* &quot;-&quot;??_);_(@_)">
                  <c:v>0</c:v>
                </c:pt>
                <c:pt idx="2624" formatCode="_(&quot;$&quot;* #,##0_);_(&quot;$&quot;* \(#,##0\);_(&quot;$&quot;* &quot;-&quot;??_);_(@_)">
                  <c:v>0</c:v>
                </c:pt>
                <c:pt idx="2625" formatCode="_(&quot;$&quot;* #,##0_);_(&quot;$&quot;* \(#,##0\);_(&quot;$&quot;* &quot;-&quot;??_);_(@_)">
                  <c:v>0</c:v>
                </c:pt>
                <c:pt idx="2626" formatCode="_(&quot;$&quot;* #,##0_);_(&quot;$&quot;* \(#,##0\);_(&quot;$&quot;* &quot;-&quot;??_);_(@_)">
                  <c:v>0</c:v>
                </c:pt>
                <c:pt idx="2627" formatCode="_(&quot;$&quot;* #,##0_);_(&quot;$&quot;* \(#,##0\);_(&quot;$&quot;* &quot;-&quot;??_);_(@_)">
                  <c:v>0</c:v>
                </c:pt>
                <c:pt idx="2628" formatCode="_(&quot;$&quot;* #,##0_);_(&quot;$&quot;* \(#,##0\);_(&quot;$&quot;* &quot;-&quot;??_);_(@_)">
                  <c:v>0</c:v>
                </c:pt>
                <c:pt idx="2629" formatCode="_(&quot;$&quot;* #,##0_);_(&quot;$&quot;* \(#,##0\);_(&quot;$&quot;* &quot;-&quot;??_);_(@_)">
                  <c:v>0</c:v>
                </c:pt>
                <c:pt idx="2630" formatCode="_(&quot;$&quot;* #,##0_);_(&quot;$&quot;* \(#,##0\);_(&quot;$&quot;* &quot;-&quot;??_);_(@_)">
                  <c:v>0</c:v>
                </c:pt>
                <c:pt idx="2631" formatCode="_(&quot;$&quot;* #,##0_);_(&quot;$&quot;* \(#,##0\);_(&quot;$&quot;* &quot;-&quot;??_);_(@_)">
                  <c:v>0</c:v>
                </c:pt>
                <c:pt idx="2632" formatCode="_(&quot;$&quot;* #,##0_);_(&quot;$&quot;* \(#,##0\);_(&quot;$&quot;* &quot;-&quot;??_);_(@_)">
                  <c:v>0</c:v>
                </c:pt>
                <c:pt idx="2633" formatCode="_(&quot;$&quot;* #,##0_);_(&quot;$&quot;* \(#,##0\);_(&quot;$&quot;* &quot;-&quot;??_);_(@_)">
                  <c:v>0</c:v>
                </c:pt>
                <c:pt idx="2634" formatCode="_(&quot;$&quot;* #,##0_);_(&quot;$&quot;* \(#,##0\);_(&quot;$&quot;* &quot;-&quot;??_);_(@_)">
                  <c:v>0</c:v>
                </c:pt>
                <c:pt idx="2635" formatCode="_(&quot;$&quot;* #,##0_);_(&quot;$&quot;* \(#,##0\);_(&quot;$&quot;* &quot;-&quot;??_);_(@_)">
                  <c:v>0</c:v>
                </c:pt>
                <c:pt idx="2636" formatCode="_(&quot;$&quot;* #,##0_);_(&quot;$&quot;* \(#,##0\);_(&quot;$&quot;* &quot;-&quot;??_);_(@_)">
                  <c:v>0</c:v>
                </c:pt>
                <c:pt idx="2637" formatCode="_(&quot;$&quot;* #,##0_);_(&quot;$&quot;* \(#,##0\);_(&quot;$&quot;* &quot;-&quot;??_);_(@_)">
                  <c:v>0</c:v>
                </c:pt>
                <c:pt idx="2638" formatCode="_(&quot;$&quot;* #,##0_);_(&quot;$&quot;* \(#,##0\);_(&quot;$&quot;* &quot;-&quot;??_);_(@_)">
                  <c:v>0</c:v>
                </c:pt>
                <c:pt idx="2639" formatCode="_(&quot;$&quot;* #,##0_);_(&quot;$&quot;* \(#,##0\);_(&quot;$&quot;* &quot;-&quot;??_);_(@_)">
                  <c:v>0</c:v>
                </c:pt>
                <c:pt idx="2640" formatCode="_(&quot;$&quot;* #,##0_);_(&quot;$&quot;* \(#,##0\);_(&quot;$&quot;* &quot;-&quot;??_);_(@_)">
                  <c:v>0</c:v>
                </c:pt>
                <c:pt idx="2641" formatCode="_(&quot;$&quot;* #,##0_);_(&quot;$&quot;* \(#,##0\);_(&quot;$&quot;* &quot;-&quot;??_);_(@_)">
                  <c:v>0</c:v>
                </c:pt>
                <c:pt idx="2642" formatCode="_(&quot;$&quot;* #,##0_);_(&quot;$&quot;* \(#,##0\);_(&quot;$&quot;* &quot;-&quot;??_);_(@_)">
                  <c:v>0</c:v>
                </c:pt>
                <c:pt idx="2643" formatCode="_(&quot;$&quot;* #,##0_);_(&quot;$&quot;* \(#,##0\);_(&quot;$&quot;* &quot;-&quot;??_);_(@_)">
                  <c:v>0</c:v>
                </c:pt>
                <c:pt idx="2644" formatCode="_(&quot;$&quot;* #,##0_);_(&quot;$&quot;* \(#,##0\);_(&quot;$&quot;* &quot;-&quot;??_);_(@_)">
                  <c:v>0</c:v>
                </c:pt>
                <c:pt idx="2645" formatCode="_(&quot;$&quot;* #,##0_);_(&quot;$&quot;* \(#,##0\);_(&quot;$&quot;* &quot;-&quot;??_);_(@_)">
                  <c:v>0</c:v>
                </c:pt>
                <c:pt idx="2646" formatCode="_(&quot;$&quot;* #,##0_);_(&quot;$&quot;* \(#,##0\);_(&quot;$&quot;* &quot;-&quot;??_);_(@_)">
                  <c:v>0</c:v>
                </c:pt>
                <c:pt idx="2647" formatCode="_(&quot;$&quot;* #,##0_);_(&quot;$&quot;* \(#,##0\);_(&quot;$&quot;* &quot;-&quot;??_);_(@_)">
                  <c:v>0</c:v>
                </c:pt>
                <c:pt idx="2648" formatCode="_(&quot;$&quot;* #,##0_);_(&quot;$&quot;* \(#,##0\);_(&quot;$&quot;* &quot;-&quot;??_);_(@_)">
                  <c:v>0</c:v>
                </c:pt>
                <c:pt idx="2649" formatCode="_(&quot;$&quot;* #,##0_);_(&quot;$&quot;* \(#,##0\);_(&quot;$&quot;* &quot;-&quot;??_);_(@_)">
                  <c:v>0</c:v>
                </c:pt>
                <c:pt idx="2650" formatCode="_(&quot;$&quot;* #,##0_);_(&quot;$&quot;* \(#,##0\);_(&quot;$&quot;* &quot;-&quot;??_);_(@_)">
                  <c:v>0</c:v>
                </c:pt>
                <c:pt idx="2651" formatCode="_(&quot;$&quot;* #,##0_);_(&quot;$&quot;* \(#,##0\);_(&quot;$&quot;* &quot;-&quot;??_);_(@_)">
                  <c:v>0</c:v>
                </c:pt>
                <c:pt idx="2652" formatCode="_(&quot;$&quot;* #,##0_);_(&quot;$&quot;* \(#,##0\);_(&quot;$&quot;* &quot;-&quot;??_);_(@_)">
                  <c:v>0</c:v>
                </c:pt>
                <c:pt idx="2653" formatCode="_(&quot;$&quot;* #,##0_);_(&quot;$&quot;* \(#,##0\);_(&quot;$&quot;* &quot;-&quot;??_);_(@_)">
                  <c:v>0</c:v>
                </c:pt>
                <c:pt idx="2654" formatCode="_(&quot;$&quot;* #,##0_);_(&quot;$&quot;* \(#,##0\);_(&quot;$&quot;* &quot;-&quot;??_);_(@_)">
                  <c:v>0</c:v>
                </c:pt>
                <c:pt idx="2655" formatCode="_(&quot;$&quot;* #,##0_);_(&quot;$&quot;* \(#,##0\);_(&quot;$&quot;* &quot;-&quot;??_);_(@_)">
                  <c:v>0</c:v>
                </c:pt>
                <c:pt idx="2656" formatCode="_(&quot;$&quot;* #,##0_);_(&quot;$&quot;* \(#,##0\);_(&quot;$&quot;* &quot;-&quot;??_);_(@_)">
                  <c:v>0</c:v>
                </c:pt>
                <c:pt idx="2657" formatCode="_(&quot;$&quot;* #,##0_);_(&quot;$&quot;* \(#,##0\);_(&quot;$&quot;* &quot;-&quot;??_);_(@_)">
                  <c:v>0</c:v>
                </c:pt>
                <c:pt idx="2658" formatCode="_(&quot;$&quot;* #,##0_);_(&quot;$&quot;* \(#,##0\);_(&quot;$&quot;* &quot;-&quot;??_);_(@_)">
                  <c:v>0</c:v>
                </c:pt>
                <c:pt idx="2659" formatCode="_(&quot;$&quot;* #,##0_);_(&quot;$&quot;* \(#,##0\);_(&quot;$&quot;* &quot;-&quot;??_);_(@_)">
                  <c:v>0</c:v>
                </c:pt>
                <c:pt idx="2660" formatCode="_(&quot;$&quot;* #,##0_);_(&quot;$&quot;* \(#,##0\);_(&quot;$&quot;* &quot;-&quot;??_);_(@_)">
                  <c:v>0</c:v>
                </c:pt>
                <c:pt idx="2661" formatCode="_(&quot;$&quot;* #,##0_);_(&quot;$&quot;* \(#,##0\);_(&quot;$&quot;* &quot;-&quot;??_);_(@_)">
                  <c:v>0</c:v>
                </c:pt>
                <c:pt idx="2662" formatCode="_(&quot;$&quot;* #,##0_);_(&quot;$&quot;* \(#,##0\);_(&quot;$&quot;* &quot;-&quot;??_);_(@_)">
                  <c:v>0</c:v>
                </c:pt>
                <c:pt idx="2663" formatCode="_(&quot;$&quot;* #,##0_);_(&quot;$&quot;* \(#,##0\);_(&quot;$&quot;* &quot;-&quot;??_);_(@_)">
                  <c:v>0</c:v>
                </c:pt>
                <c:pt idx="2664" formatCode="_(&quot;$&quot;* #,##0_);_(&quot;$&quot;* \(#,##0\);_(&quot;$&quot;* &quot;-&quot;??_);_(@_)">
                  <c:v>0</c:v>
                </c:pt>
                <c:pt idx="2665" formatCode="_(&quot;$&quot;* #,##0_);_(&quot;$&quot;* \(#,##0\);_(&quot;$&quot;* &quot;-&quot;??_);_(@_)">
                  <c:v>0</c:v>
                </c:pt>
                <c:pt idx="2666" formatCode="_(&quot;$&quot;* #,##0_);_(&quot;$&quot;* \(#,##0\);_(&quot;$&quot;* &quot;-&quot;??_);_(@_)">
                  <c:v>0</c:v>
                </c:pt>
                <c:pt idx="2667" formatCode="_(&quot;$&quot;* #,##0_);_(&quot;$&quot;* \(#,##0\);_(&quot;$&quot;* &quot;-&quot;??_);_(@_)">
                  <c:v>0</c:v>
                </c:pt>
                <c:pt idx="2668" formatCode="_(&quot;$&quot;* #,##0_);_(&quot;$&quot;* \(#,##0\);_(&quot;$&quot;* &quot;-&quot;??_);_(@_)">
                  <c:v>0</c:v>
                </c:pt>
                <c:pt idx="2669" formatCode="_(&quot;$&quot;* #,##0_);_(&quot;$&quot;* \(#,##0\);_(&quot;$&quot;* &quot;-&quot;??_);_(@_)">
                  <c:v>0</c:v>
                </c:pt>
                <c:pt idx="2670" formatCode="_(&quot;$&quot;* #,##0_);_(&quot;$&quot;* \(#,##0\);_(&quot;$&quot;* &quot;-&quot;??_);_(@_)">
                  <c:v>0</c:v>
                </c:pt>
                <c:pt idx="2671" formatCode="_(&quot;$&quot;* #,##0_);_(&quot;$&quot;* \(#,##0\);_(&quot;$&quot;* &quot;-&quot;??_);_(@_)">
                  <c:v>0</c:v>
                </c:pt>
                <c:pt idx="2672" formatCode="_(&quot;$&quot;* #,##0_);_(&quot;$&quot;* \(#,##0\);_(&quot;$&quot;* &quot;-&quot;??_);_(@_)">
                  <c:v>0</c:v>
                </c:pt>
                <c:pt idx="2673" formatCode="_(&quot;$&quot;* #,##0_);_(&quot;$&quot;* \(#,##0\);_(&quot;$&quot;* &quot;-&quot;??_);_(@_)">
                  <c:v>0</c:v>
                </c:pt>
                <c:pt idx="2674" formatCode="_(&quot;$&quot;* #,##0_);_(&quot;$&quot;* \(#,##0\);_(&quot;$&quot;* &quot;-&quot;??_);_(@_)">
                  <c:v>0</c:v>
                </c:pt>
                <c:pt idx="2675" formatCode="_(&quot;$&quot;* #,##0_);_(&quot;$&quot;* \(#,##0\);_(&quot;$&quot;* &quot;-&quot;??_);_(@_)">
                  <c:v>0</c:v>
                </c:pt>
                <c:pt idx="2676" formatCode="_(&quot;$&quot;* #,##0_);_(&quot;$&quot;* \(#,##0\);_(&quot;$&quot;* &quot;-&quot;??_);_(@_)">
                  <c:v>0</c:v>
                </c:pt>
                <c:pt idx="2677" formatCode="_(&quot;$&quot;* #,##0_);_(&quot;$&quot;* \(#,##0\);_(&quot;$&quot;* &quot;-&quot;??_);_(@_)">
                  <c:v>0</c:v>
                </c:pt>
                <c:pt idx="2678" formatCode="_(&quot;$&quot;* #,##0_);_(&quot;$&quot;* \(#,##0\);_(&quot;$&quot;* &quot;-&quot;??_);_(@_)">
                  <c:v>0</c:v>
                </c:pt>
                <c:pt idx="2679" formatCode="_(&quot;$&quot;* #,##0_);_(&quot;$&quot;* \(#,##0\);_(&quot;$&quot;* &quot;-&quot;??_);_(@_)">
                  <c:v>0</c:v>
                </c:pt>
                <c:pt idx="2680" formatCode="_(&quot;$&quot;* #,##0_);_(&quot;$&quot;* \(#,##0\);_(&quot;$&quot;* &quot;-&quot;??_);_(@_)">
                  <c:v>0</c:v>
                </c:pt>
                <c:pt idx="2681" formatCode="_(&quot;$&quot;* #,##0_);_(&quot;$&quot;* \(#,##0\);_(&quot;$&quot;* &quot;-&quot;??_);_(@_)">
                  <c:v>0</c:v>
                </c:pt>
                <c:pt idx="2682" formatCode="_(&quot;$&quot;* #,##0_);_(&quot;$&quot;* \(#,##0\);_(&quot;$&quot;* &quot;-&quot;??_);_(@_)">
                  <c:v>0</c:v>
                </c:pt>
                <c:pt idx="2683" formatCode="_(&quot;$&quot;* #,##0_);_(&quot;$&quot;* \(#,##0\);_(&quot;$&quot;* &quot;-&quot;??_);_(@_)">
                  <c:v>0</c:v>
                </c:pt>
                <c:pt idx="2684" formatCode="_(&quot;$&quot;* #,##0_);_(&quot;$&quot;* \(#,##0\);_(&quot;$&quot;* &quot;-&quot;??_);_(@_)">
                  <c:v>0</c:v>
                </c:pt>
                <c:pt idx="2685" formatCode="_(&quot;$&quot;* #,##0_);_(&quot;$&quot;* \(#,##0\);_(&quot;$&quot;* &quot;-&quot;??_);_(@_)">
                  <c:v>0</c:v>
                </c:pt>
                <c:pt idx="2686" formatCode="_(&quot;$&quot;* #,##0_);_(&quot;$&quot;* \(#,##0\);_(&quot;$&quot;* &quot;-&quot;??_);_(@_)">
                  <c:v>0</c:v>
                </c:pt>
                <c:pt idx="2687" formatCode="_(&quot;$&quot;* #,##0_);_(&quot;$&quot;* \(#,##0\);_(&quot;$&quot;* &quot;-&quot;??_);_(@_)">
                  <c:v>0</c:v>
                </c:pt>
                <c:pt idx="2688" formatCode="_(&quot;$&quot;* #,##0_);_(&quot;$&quot;* \(#,##0\);_(&quot;$&quot;* &quot;-&quot;??_);_(@_)">
                  <c:v>0</c:v>
                </c:pt>
                <c:pt idx="2689" formatCode="_(&quot;$&quot;* #,##0_);_(&quot;$&quot;* \(#,##0\);_(&quot;$&quot;* &quot;-&quot;??_);_(@_)">
                  <c:v>0</c:v>
                </c:pt>
                <c:pt idx="2690" formatCode="_(&quot;$&quot;* #,##0_);_(&quot;$&quot;* \(#,##0\);_(&quot;$&quot;* &quot;-&quot;??_);_(@_)">
                  <c:v>0</c:v>
                </c:pt>
                <c:pt idx="2691" formatCode="_(&quot;$&quot;* #,##0_);_(&quot;$&quot;* \(#,##0\);_(&quot;$&quot;* &quot;-&quot;??_);_(@_)">
                  <c:v>0</c:v>
                </c:pt>
                <c:pt idx="2692" formatCode="_(&quot;$&quot;* #,##0_);_(&quot;$&quot;* \(#,##0\);_(&quot;$&quot;* &quot;-&quot;??_);_(@_)">
                  <c:v>0</c:v>
                </c:pt>
                <c:pt idx="2693" formatCode="_(&quot;$&quot;* #,##0_);_(&quot;$&quot;* \(#,##0\);_(&quot;$&quot;* &quot;-&quot;??_);_(@_)">
                  <c:v>0</c:v>
                </c:pt>
                <c:pt idx="2694" formatCode="_(&quot;$&quot;* #,##0_);_(&quot;$&quot;* \(#,##0\);_(&quot;$&quot;* &quot;-&quot;??_);_(@_)">
                  <c:v>0</c:v>
                </c:pt>
                <c:pt idx="2695" formatCode="_(&quot;$&quot;* #,##0_);_(&quot;$&quot;* \(#,##0\);_(&quot;$&quot;* &quot;-&quot;??_);_(@_)">
                  <c:v>0</c:v>
                </c:pt>
                <c:pt idx="2696" formatCode="_(&quot;$&quot;* #,##0_);_(&quot;$&quot;* \(#,##0\);_(&quot;$&quot;* &quot;-&quot;??_);_(@_)">
                  <c:v>0</c:v>
                </c:pt>
                <c:pt idx="2697" formatCode="_(&quot;$&quot;* #,##0_);_(&quot;$&quot;* \(#,##0\);_(&quot;$&quot;* &quot;-&quot;??_);_(@_)">
                  <c:v>0</c:v>
                </c:pt>
                <c:pt idx="2698" formatCode="_(&quot;$&quot;* #,##0_);_(&quot;$&quot;* \(#,##0\);_(&quot;$&quot;* &quot;-&quot;??_);_(@_)">
                  <c:v>0</c:v>
                </c:pt>
                <c:pt idx="2699" formatCode="_(&quot;$&quot;* #,##0_);_(&quot;$&quot;* \(#,##0\);_(&quot;$&quot;* &quot;-&quot;??_);_(@_)">
                  <c:v>0</c:v>
                </c:pt>
                <c:pt idx="2700" formatCode="_(&quot;$&quot;* #,##0_);_(&quot;$&quot;* \(#,##0\);_(&quot;$&quot;* &quot;-&quot;??_);_(@_)">
                  <c:v>0</c:v>
                </c:pt>
                <c:pt idx="2701" formatCode="_(&quot;$&quot;* #,##0_);_(&quot;$&quot;* \(#,##0\);_(&quot;$&quot;* &quot;-&quot;??_);_(@_)">
                  <c:v>0</c:v>
                </c:pt>
                <c:pt idx="2702" formatCode="_(&quot;$&quot;* #,##0_);_(&quot;$&quot;* \(#,##0\);_(&quot;$&quot;* &quot;-&quot;??_);_(@_)">
                  <c:v>0</c:v>
                </c:pt>
                <c:pt idx="2703" formatCode="_(&quot;$&quot;* #,##0_);_(&quot;$&quot;* \(#,##0\);_(&quot;$&quot;* &quot;-&quot;??_);_(@_)">
                  <c:v>0</c:v>
                </c:pt>
                <c:pt idx="2704" formatCode="_(&quot;$&quot;* #,##0_);_(&quot;$&quot;* \(#,##0\);_(&quot;$&quot;* &quot;-&quot;??_);_(@_)">
                  <c:v>0</c:v>
                </c:pt>
                <c:pt idx="2705" formatCode="_(&quot;$&quot;* #,##0_);_(&quot;$&quot;* \(#,##0\);_(&quot;$&quot;* &quot;-&quot;??_);_(@_)">
                  <c:v>0</c:v>
                </c:pt>
                <c:pt idx="2706" formatCode="_(&quot;$&quot;* #,##0_);_(&quot;$&quot;* \(#,##0\);_(&quot;$&quot;* &quot;-&quot;??_);_(@_)">
                  <c:v>0</c:v>
                </c:pt>
                <c:pt idx="2707" formatCode="_(&quot;$&quot;* #,##0_);_(&quot;$&quot;* \(#,##0\);_(&quot;$&quot;* &quot;-&quot;??_);_(@_)">
                  <c:v>0</c:v>
                </c:pt>
                <c:pt idx="2708" formatCode="_(&quot;$&quot;* #,##0_);_(&quot;$&quot;* \(#,##0\);_(&quot;$&quot;* &quot;-&quot;??_);_(@_)">
                  <c:v>0</c:v>
                </c:pt>
                <c:pt idx="2709" formatCode="_(&quot;$&quot;* #,##0_);_(&quot;$&quot;* \(#,##0\);_(&quot;$&quot;* &quot;-&quot;??_);_(@_)">
                  <c:v>0</c:v>
                </c:pt>
                <c:pt idx="2710" formatCode="_(&quot;$&quot;* #,##0_);_(&quot;$&quot;* \(#,##0\);_(&quot;$&quot;* &quot;-&quot;??_);_(@_)">
                  <c:v>0</c:v>
                </c:pt>
                <c:pt idx="2711" formatCode="_(&quot;$&quot;* #,##0_);_(&quot;$&quot;* \(#,##0\);_(&quot;$&quot;* &quot;-&quot;??_);_(@_)">
                  <c:v>0</c:v>
                </c:pt>
                <c:pt idx="2712" formatCode="_(&quot;$&quot;* #,##0_);_(&quot;$&quot;* \(#,##0\);_(&quot;$&quot;* &quot;-&quot;??_);_(@_)">
                  <c:v>0</c:v>
                </c:pt>
                <c:pt idx="2713" formatCode="_(&quot;$&quot;* #,##0_);_(&quot;$&quot;* \(#,##0\);_(&quot;$&quot;* &quot;-&quot;??_);_(@_)">
                  <c:v>0</c:v>
                </c:pt>
                <c:pt idx="2714" formatCode="_(&quot;$&quot;* #,##0_);_(&quot;$&quot;* \(#,##0\);_(&quot;$&quot;* &quot;-&quot;??_);_(@_)">
                  <c:v>0</c:v>
                </c:pt>
                <c:pt idx="2715" formatCode="_(&quot;$&quot;* #,##0_);_(&quot;$&quot;* \(#,##0\);_(&quot;$&quot;* &quot;-&quot;??_);_(@_)">
                  <c:v>0</c:v>
                </c:pt>
                <c:pt idx="2716" formatCode="_(&quot;$&quot;* #,##0_);_(&quot;$&quot;* \(#,##0\);_(&quot;$&quot;* &quot;-&quot;??_);_(@_)">
                  <c:v>0</c:v>
                </c:pt>
                <c:pt idx="2717" formatCode="_(&quot;$&quot;* #,##0_);_(&quot;$&quot;* \(#,##0\);_(&quot;$&quot;* &quot;-&quot;??_);_(@_)">
                  <c:v>0</c:v>
                </c:pt>
                <c:pt idx="2718" formatCode="_(&quot;$&quot;* #,##0_);_(&quot;$&quot;* \(#,##0\);_(&quot;$&quot;* &quot;-&quot;??_);_(@_)">
                  <c:v>0</c:v>
                </c:pt>
                <c:pt idx="2719" formatCode="_(&quot;$&quot;* #,##0_);_(&quot;$&quot;* \(#,##0\);_(&quot;$&quot;* &quot;-&quot;??_);_(@_)">
                  <c:v>0</c:v>
                </c:pt>
                <c:pt idx="2720" formatCode="_(&quot;$&quot;* #,##0_);_(&quot;$&quot;* \(#,##0\);_(&quot;$&quot;* &quot;-&quot;??_);_(@_)">
                  <c:v>0</c:v>
                </c:pt>
                <c:pt idx="2721" formatCode="_(&quot;$&quot;* #,##0_);_(&quot;$&quot;* \(#,##0\);_(&quot;$&quot;* &quot;-&quot;??_);_(@_)">
                  <c:v>0</c:v>
                </c:pt>
                <c:pt idx="2722" formatCode="_(&quot;$&quot;* #,##0_);_(&quot;$&quot;* \(#,##0\);_(&quot;$&quot;* &quot;-&quot;??_);_(@_)">
                  <c:v>0</c:v>
                </c:pt>
                <c:pt idx="2723" formatCode="_(&quot;$&quot;* #,##0_);_(&quot;$&quot;* \(#,##0\);_(&quot;$&quot;* &quot;-&quot;??_);_(@_)">
                  <c:v>0</c:v>
                </c:pt>
                <c:pt idx="2724" formatCode="_(&quot;$&quot;* #,##0_);_(&quot;$&quot;* \(#,##0\);_(&quot;$&quot;* &quot;-&quot;??_);_(@_)">
                  <c:v>0</c:v>
                </c:pt>
                <c:pt idx="2725" formatCode="_(&quot;$&quot;* #,##0_);_(&quot;$&quot;* \(#,##0\);_(&quot;$&quot;* &quot;-&quot;??_);_(@_)">
                  <c:v>0</c:v>
                </c:pt>
                <c:pt idx="2726" formatCode="_(&quot;$&quot;* #,##0_);_(&quot;$&quot;* \(#,##0\);_(&quot;$&quot;* &quot;-&quot;??_);_(@_)">
                  <c:v>0</c:v>
                </c:pt>
                <c:pt idx="2727" formatCode="_(&quot;$&quot;* #,##0_);_(&quot;$&quot;* \(#,##0\);_(&quot;$&quot;* &quot;-&quot;??_);_(@_)">
                  <c:v>0</c:v>
                </c:pt>
                <c:pt idx="2728" formatCode="_(&quot;$&quot;* #,##0_);_(&quot;$&quot;* \(#,##0\);_(&quot;$&quot;* &quot;-&quot;??_);_(@_)">
                  <c:v>0</c:v>
                </c:pt>
                <c:pt idx="2729" formatCode="_(&quot;$&quot;* #,##0_);_(&quot;$&quot;* \(#,##0\);_(&quot;$&quot;* &quot;-&quot;??_);_(@_)">
                  <c:v>0</c:v>
                </c:pt>
                <c:pt idx="2730" formatCode="_(&quot;$&quot;* #,##0_);_(&quot;$&quot;* \(#,##0\);_(&quot;$&quot;* &quot;-&quot;??_);_(@_)">
                  <c:v>0</c:v>
                </c:pt>
                <c:pt idx="2731" formatCode="_(&quot;$&quot;* #,##0_);_(&quot;$&quot;* \(#,##0\);_(&quot;$&quot;* &quot;-&quot;??_);_(@_)">
                  <c:v>0</c:v>
                </c:pt>
                <c:pt idx="2732" formatCode="_(&quot;$&quot;* #,##0_);_(&quot;$&quot;* \(#,##0\);_(&quot;$&quot;* &quot;-&quot;??_);_(@_)">
                  <c:v>0</c:v>
                </c:pt>
                <c:pt idx="2733" formatCode="_(&quot;$&quot;* #,##0_);_(&quot;$&quot;* \(#,##0\);_(&quot;$&quot;* &quot;-&quot;??_);_(@_)">
                  <c:v>0</c:v>
                </c:pt>
                <c:pt idx="2734" formatCode="_(&quot;$&quot;* #,##0_);_(&quot;$&quot;* \(#,##0\);_(&quot;$&quot;* &quot;-&quot;??_);_(@_)">
                  <c:v>0</c:v>
                </c:pt>
                <c:pt idx="2735" formatCode="_(&quot;$&quot;* #,##0_);_(&quot;$&quot;* \(#,##0\);_(&quot;$&quot;* &quot;-&quot;??_);_(@_)">
                  <c:v>0</c:v>
                </c:pt>
                <c:pt idx="2736" formatCode="_(&quot;$&quot;* #,##0_);_(&quot;$&quot;* \(#,##0\);_(&quot;$&quot;* &quot;-&quot;??_);_(@_)">
                  <c:v>0</c:v>
                </c:pt>
                <c:pt idx="2737" formatCode="_(&quot;$&quot;* #,##0_);_(&quot;$&quot;* \(#,##0\);_(&quot;$&quot;* &quot;-&quot;??_);_(@_)">
                  <c:v>0</c:v>
                </c:pt>
                <c:pt idx="2738" formatCode="_(&quot;$&quot;* #,##0_);_(&quot;$&quot;* \(#,##0\);_(&quot;$&quot;* &quot;-&quot;??_);_(@_)">
                  <c:v>0</c:v>
                </c:pt>
                <c:pt idx="2739" formatCode="_(&quot;$&quot;* #,##0_);_(&quot;$&quot;* \(#,##0\);_(&quot;$&quot;* &quot;-&quot;??_);_(@_)">
                  <c:v>0</c:v>
                </c:pt>
                <c:pt idx="2740" formatCode="_(&quot;$&quot;* #,##0_);_(&quot;$&quot;* \(#,##0\);_(&quot;$&quot;* &quot;-&quot;??_);_(@_)">
                  <c:v>0</c:v>
                </c:pt>
                <c:pt idx="2741" formatCode="_(&quot;$&quot;* #,##0_);_(&quot;$&quot;* \(#,##0\);_(&quot;$&quot;* &quot;-&quot;??_);_(@_)">
                  <c:v>0</c:v>
                </c:pt>
                <c:pt idx="2742" formatCode="_(&quot;$&quot;* #,##0_);_(&quot;$&quot;* \(#,##0\);_(&quot;$&quot;* &quot;-&quot;??_);_(@_)">
                  <c:v>0</c:v>
                </c:pt>
                <c:pt idx="2743" formatCode="_(&quot;$&quot;* #,##0_);_(&quot;$&quot;* \(#,##0\);_(&quot;$&quot;* &quot;-&quot;??_);_(@_)">
                  <c:v>0</c:v>
                </c:pt>
                <c:pt idx="2744" formatCode="_(&quot;$&quot;* #,##0_);_(&quot;$&quot;* \(#,##0\);_(&quot;$&quot;* &quot;-&quot;??_);_(@_)">
                  <c:v>0</c:v>
                </c:pt>
                <c:pt idx="2745" formatCode="_(&quot;$&quot;* #,##0_);_(&quot;$&quot;* \(#,##0\);_(&quot;$&quot;* &quot;-&quot;??_);_(@_)">
                  <c:v>0</c:v>
                </c:pt>
                <c:pt idx="2746" formatCode="_(&quot;$&quot;* #,##0_);_(&quot;$&quot;* \(#,##0\);_(&quot;$&quot;* &quot;-&quot;??_);_(@_)">
                  <c:v>0</c:v>
                </c:pt>
                <c:pt idx="2747" formatCode="_(&quot;$&quot;* #,##0_);_(&quot;$&quot;* \(#,##0\);_(&quot;$&quot;* &quot;-&quot;??_);_(@_)">
                  <c:v>0</c:v>
                </c:pt>
                <c:pt idx="2748" formatCode="_(&quot;$&quot;* #,##0_);_(&quot;$&quot;* \(#,##0\);_(&quot;$&quot;* &quot;-&quot;??_);_(@_)">
                  <c:v>0</c:v>
                </c:pt>
                <c:pt idx="2749" formatCode="_(&quot;$&quot;* #,##0_);_(&quot;$&quot;* \(#,##0\);_(&quot;$&quot;* &quot;-&quot;??_);_(@_)">
                  <c:v>0</c:v>
                </c:pt>
                <c:pt idx="2750" formatCode="_(&quot;$&quot;* #,##0_);_(&quot;$&quot;* \(#,##0\);_(&quot;$&quot;* &quot;-&quot;??_);_(@_)">
                  <c:v>0</c:v>
                </c:pt>
                <c:pt idx="2751" formatCode="_(&quot;$&quot;* #,##0_);_(&quot;$&quot;* \(#,##0\);_(&quot;$&quot;* &quot;-&quot;??_);_(@_)">
                  <c:v>0</c:v>
                </c:pt>
                <c:pt idx="2752" formatCode="_(&quot;$&quot;* #,##0_);_(&quot;$&quot;* \(#,##0\);_(&quot;$&quot;* &quot;-&quot;??_);_(@_)">
                  <c:v>0</c:v>
                </c:pt>
                <c:pt idx="2753" formatCode="_(&quot;$&quot;* #,##0_);_(&quot;$&quot;* \(#,##0\);_(&quot;$&quot;* &quot;-&quot;??_);_(@_)">
                  <c:v>0</c:v>
                </c:pt>
                <c:pt idx="2754" formatCode="_(&quot;$&quot;* #,##0_);_(&quot;$&quot;* \(#,##0\);_(&quot;$&quot;* &quot;-&quot;??_);_(@_)">
                  <c:v>0</c:v>
                </c:pt>
                <c:pt idx="2755" formatCode="_(&quot;$&quot;* #,##0_);_(&quot;$&quot;* \(#,##0\);_(&quot;$&quot;* &quot;-&quot;??_);_(@_)">
                  <c:v>0</c:v>
                </c:pt>
                <c:pt idx="2756" formatCode="_(&quot;$&quot;* #,##0_);_(&quot;$&quot;* \(#,##0\);_(&quot;$&quot;* &quot;-&quot;??_);_(@_)">
                  <c:v>0</c:v>
                </c:pt>
                <c:pt idx="2757" formatCode="_(&quot;$&quot;* #,##0_);_(&quot;$&quot;* \(#,##0\);_(&quot;$&quot;* &quot;-&quot;??_);_(@_)">
                  <c:v>0</c:v>
                </c:pt>
                <c:pt idx="2758" formatCode="_(&quot;$&quot;* #,##0_);_(&quot;$&quot;* \(#,##0\);_(&quot;$&quot;* &quot;-&quot;??_);_(@_)">
                  <c:v>0</c:v>
                </c:pt>
                <c:pt idx="2759" formatCode="_(&quot;$&quot;* #,##0_);_(&quot;$&quot;* \(#,##0\);_(&quot;$&quot;* &quot;-&quot;??_);_(@_)">
                  <c:v>0</c:v>
                </c:pt>
                <c:pt idx="2760" formatCode="_(&quot;$&quot;* #,##0_);_(&quot;$&quot;* \(#,##0\);_(&quot;$&quot;* &quot;-&quot;??_);_(@_)">
                  <c:v>0</c:v>
                </c:pt>
                <c:pt idx="2761" formatCode="_(&quot;$&quot;* #,##0_);_(&quot;$&quot;* \(#,##0\);_(&quot;$&quot;* &quot;-&quot;??_);_(@_)">
                  <c:v>0</c:v>
                </c:pt>
                <c:pt idx="2762" formatCode="_(&quot;$&quot;* #,##0_);_(&quot;$&quot;* \(#,##0\);_(&quot;$&quot;* &quot;-&quot;??_);_(@_)">
                  <c:v>0</c:v>
                </c:pt>
                <c:pt idx="2763" formatCode="_(&quot;$&quot;* #,##0_);_(&quot;$&quot;* \(#,##0\);_(&quot;$&quot;* &quot;-&quot;??_);_(@_)">
                  <c:v>0</c:v>
                </c:pt>
                <c:pt idx="2764" formatCode="_(&quot;$&quot;* #,##0_);_(&quot;$&quot;* \(#,##0\);_(&quot;$&quot;* &quot;-&quot;??_);_(@_)">
                  <c:v>0</c:v>
                </c:pt>
                <c:pt idx="2765" formatCode="_(&quot;$&quot;* #,##0_);_(&quot;$&quot;* \(#,##0\);_(&quot;$&quot;* &quot;-&quot;??_);_(@_)">
                  <c:v>0</c:v>
                </c:pt>
                <c:pt idx="2766" formatCode="_(&quot;$&quot;* #,##0_);_(&quot;$&quot;* \(#,##0\);_(&quot;$&quot;* &quot;-&quot;??_);_(@_)">
                  <c:v>0</c:v>
                </c:pt>
                <c:pt idx="2767" formatCode="_(&quot;$&quot;* #,##0_);_(&quot;$&quot;* \(#,##0\);_(&quot;$&quot;* &quot;-&quot;??_);_(@_)">
                  <c:v>0</c:v>
                </c:pt>
                <c:pt idx="2768" formatCode="_(&quot;$&quot;* #,##0_);_(&quot;$&quot;* \(#,##0\);_(&quot;$&quot;* &quot;-&quot;??_);_(@_)">
                  <c:v>0</c:v>
                </c:pt>
                <c:pt idx="2769" formatCode="_(&quot;$&quot;* #,##0_);_(&quot;$&quot;* \(#,##0\);_(&quot;$&quot;* &quot;-&quot;??_);_(@_)">
                  <c:v>0</c:v>
                </c:pt>
                <c:pt idx="2770" formatCode="_(&quot;$&quot;* #,##0_);_(&quot;$&quot;* \(#,##0\);_(&quot;$&quot;* &quot;-&quot;??_);_(@_)">
                  <c:v>0</c:v>
                </c:pt>
                <c:pt idx="2771" formatCode="_(&quot;$&quot;* #,##0_);_(&quot;$&quot;* \(#,##0\);_(&quot;$&quot;* &quot;-&quot;??_);_(@_)">
                  <c:v>0</c:v>
                </c:pt>
                <c:pt idx="2772" formatCode="_(&quot;$&quot;* #,##0_);_(&quot;$&quot;* \(#,##0\);_(&quot;$&quot;* &quot;-&quot;??_);_(@_)">
                  <c:v>0</c:v>
                </c:pt>
                <c:pt idx="2773" formatCode="_(&quot;$&quot;* #,##0_);_(&quot;$&quot;* \(#,##0\);_(&quot;$&quot;* &quot;-&quot;??_);_(@_)">
                  <c:v>0</c:v>
                </c:pt>
                <c:pt idx="2774" formatCode="_(&quot;$&quot;* #,##0_);_(&quot;$&quot;* \(#,##0\);_(&quot;$&quot;* &quot;-&quot;??_);_(@_)">
                  <c:v>0</c:v>
                </c:pt>
                <c:pt idx="2775" formatCode="_(&quot;$&quot;* #,##0_);_(&quot;$&quot;* \(#,##0\);_(&quot;$&quot;* &quot;-&quot;??_);_(@_)">
                  <c:v>0</c:v>
                </c:pt>
                <c:pt idx="2776" formatCode="_(&quot;$&quot;* #,##0_);_(&quot;$&quot;* \(#,##0\);_(&quot;$&quot;* &quot;-&quot;??_);_(@_)">
                  <c:v>0</c:v>
                </c:pt>
                <c:pt idx="2777" formatCode="_(&quot;$&quot;* #,##0_);_(&quot;$&quot;* \(#,##0\);_(&quot;$&quot;* &quot;-&quot;??_);_(@_)">
                  <c:v>0</c:v>
                </c:pt>
                <c:pt idx="2778" formatCode="_(&quot;$&quot;* #,##0_);_(&quot;$&quot;* \(#,##0\);_(&quot;$&quot;* &quot;-&quot;??_);_(@_)">
                  <c:v>0</c:v>
                </c:pt>
                <c:pt idx="2779" formatCode="_(&quot;$&quot;* #,##0_);_(&quot;$&quot;* \(#,##0\);_(&quot;$&quot;* &quot;-&quot;??_);_(@_)">
                  <c:v>0</c:v>
                </c:pt>
                <c:pt idx="2780" formatCode="_(&quot;$&quot;* #,##0_);_(&quot;$&quot;* \(#,##0\);_(&quot;$&quot;* &quot;-&quot;??_);_(@_)">
                  <c:v>0</c:v>
                </c:pt>
                <c:pt idx="2781" formatCode="_(&quot;$&quot;* #,##0_);_(&quot;$&quot;* \(#,##0\);_(&quot;$&quot;* &quot;-&quot;??_);_(@_)">
                  <c:v>0</c:v>
                </c:pt>
                <c:pt idx="2782" formatCode="_(&quot;$&quot;* #,##0_);_(&quot;$&quot;* \(#,##0\);_(&quot;$&quot;* &quot;-&quot;??_);_(@_)">
                  <c:v>0</c:v>
                </c:pt>
                <c:pt idx="2783" formatCode="_(&quot;$&quot;* #,##0_);_(&quot;$&quot;* \(#,##0\);_(&quot;$&quot;* &quot;-&quot;??_);_(@_)">
                  <c:v>0</c:v>
                </c:pt>
                <c:pt idx="2784" formatCode="_(&quot;$&quot;* #,##0_);_(&quot;$&quot;* \(#,##0\);_(&quot;$&quot;* &quot;-&quot;??_);_(@_)">
                  <c:v>0</c:v>
                </c:pt>
                <c:pt idx="2785" formatCode="_(&quot;$&quot;* #,##0_);_(&quot;$&quot;* \(#,##0\);_(&quot;$&quot;* &quot;-&quot;??_);_(@_)">
                  <c:v>0</c:v>
                </c:pt>
                <c:pt idx="2786" formatCode="_(&quot;$&quot;* #,##0_);_(&quot;$&quot;* \(#,##0\);_(&quot;$&quot;* &quot;-&quot;??_);_(@_)">
                  <c:v>0</c:v>
                </c:pt>
                <c:pt idx="2787" formatCode="_(&quot;$&quot;* #,##0_);_(&quot;$&quot;* \(#,##0\);_(&quot;$&quot;* &quot;-&quot;??_);_(@_)">
                  <c:v>0</c:v>
                </c:pt>
                <c:pt idx="2788" formatCode="_(&quot;$&quot;* #,##0_);_(&quot;$&quot;* \(#,##0\);_(&quot;$&quot;* &quot;-&quot;??_);_(@_)">
                  <c:v>0</c:v>
                </c:pt>
                <c:pt idx="2789" formatCode="_(&quot;$&quot;* #,##0_);_(&quot;$&quot;* \(#,##0\);_(&quot;$&quot;* &quot;-&quot;??_);_(@_)">
                  <c:v>0</c:v>
                </c:pt>
                <c:pt idx="2790" formatCode="_(&quot;$&quot;* #,##0_);_(&quot;$&quot;* \(#,##0\);_(&quot;$&quot;* &quot;-&quot;??_);_(@_)">
                  <c:v>0</c:v>
                </c:pt>
                <c:pt idx="2791" formatCode="_(&quot;$&quot;* #,##0_);_(&quot;$&quot;* \(#,##0\);_(&quot;$&quot;* &quot;-&quot;??_);_(@_)">
                  <c:v>0</c:v>
                </c:pt>
                <c:pt idx="2792" formatCode="_(&quot;$&quot;* #,##0_);_(&quot;$&quot;* \(#,##0\);_(&quot;$&quot;* &quot;-&quot;??_);_(@_)">
                  <c:v>0</c:v>
                </c:pt>
                <c:pt idx="2793" formatCode="_(&quot;$&quot;* #,##0_);_(&quot;$&quot;* \(#,##0\);_(&quot;$&quot;* &quot;-&quot;??_);_(@_)">
                  <c:v>0</c:v>
                </c:pt>
                <c:pt idx="2794" formatCode="_(&quot;$&quot;* #,##0_);_(&quot;$&quot;* \(#,##0\);_(&quot;$&quot;* &quot;-&quot;??_);_(@_)">
                  <c:v>0</c:v>
                </c:pt>
                <c:pt idx="2795" formatCode="_(&quot;$&quot;* #,##0_);_(&quot;$&quot;* \(#,##0\);_(&quot;$&quot;* &quot;-&quot;??_);_(@_)">
                  <c:v>0</c:v>
                </c:pt>
                <c:pt idx="2796" formatCode="_(&quot;$&quot;* #,##0_);_(&quot;$&quot;* \(#,##0\);_(&quot;$&quot;* &quot;-&quot;??_);_(@_)">
                  <c:v>0</c:v>
                </c:pt>
                <c:pt idx="2797" formatCode="_(&quot;$&quot;* #,##0_);_(&quot;$&quot;* \(#,##0\);_(&quot;$&quot;* &quot;-&quot;??_);_(@_)">
                  <c:v>0</c:v>
                </c:pt>
                <c:pt idx="2798" formatCode="_(&quot;$&quot;* #,##0_);_(&quot;$&quot;* \(#,##0\);_(&quot;$&quot;* &quot;-&quot;??_);_(@_)">
                  <c:v>0</c:v>
                </c:pt>
                <c:pt idx="2799" formatCode="_(&quot;$&quot;* #,##0_);_(&quot;$&quot;* \(#,##0\);_(&quot;$&quot;* &quot;-&quot;??_);_(@_)">
                  <c:v>0</c:v>
                </c:pt>
                <c:pt idx="2800" formatCode="_(&quot;$&quot;* #,##0_);_(&quot;$&quot;* \(#,##0\);_(&quot;$&quot;* &quot;-&quot;??_);_(@_)">
                  <c:v>0</c:v>
                </c:pt>
                <c:pt idx="2801" formatCode="_(&quot;$&quot;* #,##0_);_(&quot;$&quot;* \(#,##0\);_(&quot;$&quot;* &quot;-&quot;??_);_(@_)">
                  <c:v>0</c:v>
                </c:pt>
                <c:pt idx="2802" formatCode="_(&quot;$&quot;* #,##0_);_(&quot;$&quot;* \(#,##0\);_(&quot;$&quot;* &quot;-&quot;??_);_(@_)">
                  <c:v>0</c:v>
                </c:pt>
                <c:pt idx="2803" formatCode="_(&quot;$&quot;* #,##0_);_(&quot;$&quot;* \(#,##0\);_(&quot;$&quot;* &quot;-&quot;??_);_(@_)">
                  <c:v>0</c:v>
                </c:pt>
                <c:pt idx="2804" formatCode="_(&quot;$&quot;* #,##0_);_(&quot;$&quot;* \(#,##0\);_(&quot;$&quot;* &quot;-&quot;??_);_(@_)">
                  <c:v>0</c:v>
                </c:pt>
                <c:pt idx="2805" formatCode="_(&quot;$&quot;* #,##0_);_(&quot;$&quot;* \(#,##0\);_(&quot;$&quot;* &quot;-&quot;??_);_(@_)">
                  <c:v>0</c:v>
                </c:pt>
                <c:pt idx="2806" formatCode="_(&quot;$&quot;* #,##0_);_(&quot;$&quot;* \(#,##0\);_(&quot;$&quot;* &quot;-&quot;??_);_(@_)">
                  <c:v>0</c:v>
                </c:pt>
                <c:pt idx="2807" formatCode="_(&quot;$&quot;* #,##0_);_(&quot;$&quot;* \(#,##0\);_(&quot;$&quot;* &quot;-&quot;??_);_(@_)">
                  <c:v>0</c:v>
                </c:pt>
                <c:pt idx="2808" formatCode="_(&quot;$&quot;* #,##0_);_(&quot;$&quot;* \(#,##0\);_(&quot;$&quot;* &quot;-&quot;??_);_(@_)">
                  <c:v>0</c:v>
                </c:pt>
                <c:pt idx="2809" formatCode="_(&quot;$&quot;* #,##0_);_(&quot;$&quot;* \(#,##0\);_(&quot;$&quot;* &quot;-&quot;??_);_(@_)">
                  <c:v>0</c:v>
                </c:pt>
                <c:pt idx="2810" formatCode="_(&quot;$&quot;* #,##0_);_(&quot;$&quot;* \(#,##0\);_(&quot;$&quot;* &quot;-&quot;??_);_(@_)">
                  <c:v>0</c:v>
                </c:pt>
                <c:pt idx="2811" formatCode="_(&quot;$&quot;* #,##0_);_(&quot;$&quot;* \(#,##0\);_(&quot;$&quot;* &quot;-&quot;??_);_(@_)">
                  <c:v>0</c:v>
                </c:pt>
                <c:pt idx="2812" formatCode="_(&quot;$&quot;* #,##0_);_(&quot;$&quot;* \(#,##0\);_(&quot;$&quot;* &quot;-&quot;??_);_(@_)">
                  <c:v>0</c:v>
                </c:pt>
                <c:pt idx="2813" formatCode="_(&quot;$&quot;* #,##0_);_(&quot;$&quot;* \(#,##0\);_(&quot;$&quot;* &quot;-&quot;??_);_(@_)">
                  <c:v>0</c:v>
                </c:pt>
                <c:pt idx="2814" formatCode="_(&quot;$&quot;* #,##0_);_(&quot;$&quot;* \(#,##0\);_(&quot;$&quot;* &quot;-&quot;??_);_(@_)">
                  <c:v>0</c:v>
                </c:pt>
                <c:pt idx="2815" formatCode="_(&quot;$&quot;* #,##0_);_(&quot;$&quot;* \(#,##0\);_(&quot;$&quot;* &quot;-&quot;??_);_(@_)">
                  <c:v>0</c:v>
                </c:pt>
                <c:pt idx="2816" formatCode="_(&quot;$&quot;* #,##0_);_(&quot;$&quot;* \(#,##0\);_(&quot;$&quot;* &quot;-&quot;??_);_(@_)">
                  <c:v>0</c:v>
                </c:pt>
                <c:pt idx="2817" formatCode="_(&quot;$&quot;* #,##0_);_(&quot;$&quot;* \(#,##0\);_(&quot;$&quot;* &quot;-&quot;??_);_(@_)">
                  <c:v>0</c:v>
                </c:pt>
                <c:pt idx="2818" formatCode="_(&quot;$&quot;* #,##0_);_(&quot;$&quot;* \(#,##0\);_(&quot;$&quot;* &quot;-&quot;??_);_(@_)">
                  <c:v>0</c:v>
                </c:pt>
                <c:pt idx="2819" formatCode="_(&quot;$&quot;* #,##0_);_(&quot;$&quot;* \(#,##0\);_(&quot;$&quot;* &quot;-&quot;??_);_(@_)">
                  <c:v>0</c:v>
                </c:pt>
                <c:pt idx="2820" formatCode="_(&quot;$&quot;* #,##0_);_(&quot;$&quot;* \(#,##0\);_(&quot;$&quot;* &quot;-&quot;??_);_(@_)">
                  <c:v>0</c:v>
                </c:pt>
                <c:pt idx="2821" formatCode="_(&quot;$&quot;* #,##0_);_(&quot;$&quot;* \(#,##0\);_(&quot;$&quot;* &quot;-&quot;??_);_(@_)">
                  <c:v>0</c:v>
                </c:pt>
                <c:pt idx="2822" formatCode="_(&quot;$&quot;* #,##0_);_(&quot;$&quot;* \(#,##0\);_(&quot;$&quot;* &quot;-&quot;??_);_(@_)">
                  <c:v>0</c:v>
                </c:pt>
                <c:pt idx="2823" formatCode="_(&quot;$&quot;* #,##0_);_(&quot;$&quot;* \(#,##0\);_(&quot;$&quot;* &quot;-&quot;??_);_(@_)">
                  <c:v>0</c:v>
                </c:pt>
                <c:pt idx="2824" formatCode="_(&quot;$&quot;* #,##0_);_(&quot;$&quot;* \(#,##0\);_(&quot;$&quot;* &quot;-&quot;??_);_(@_)">
                  <c:v>0</c:v>
                </c:pt>
                <c:pt idx="2825" formatCode="_(&quot;$&quot;* #,##0_);_(&quot;$&quot;* \(#,##0\);_(&quot;$&quot;* &quot;-&quot;??_);_(@_)">
                  <c:v>0</c:v>
                </c:pt>
                <c:pt idx="2826" formatCode="_(&quot;$&quot;* #,##0_);_(&quot;$&quot;* \(#,##0\);_(&quot;$&quot;* &quot;-&quot;??_);_(@_)">
                  <c:v>0</c:v>
                </c:pt>
                <c:pt idx="2827" formatCode="_(&quot;$&quot;* #,##0_);_(&quot;$&quot;* \(#,##0\);_(&quot;$&quot;* &quot;-&quot;??_);_(@_)">
                  <c:v>0</c:v>
                </c:pt>
                <c:pt idx="2828" formatCode="_(&quot;$&quot;* #,##0_);_(&quot;$&quot;* \(#,##0\);_(&quot;$&quot;* &quot;-&quot;??_);_(@_)">
                  <c:v>0</c:v>
                </c:pt>
                <c:pt idx="2829" formatCode="_(&quot;$&quot;* #,##0_);_(&quot;$&quot;* \(#,##0\);_(&quot;$&quot;* &quot;-&quot;??_);_(@_)">
                  <c:v>0</c:v>
                </c:pt>
                <c:pt idx="2830" formatCode="_(&quot;$&quot;* #,##0_);_(&quot;$&quot;* \(#,##0\);_(&quot;$&quot;* &quot;-&quot;??_);_(@_)">
                  <c:v>0</c:v>
                </c:pt>
                <c:pt idx="2831" formatCode="_(&quot;$&quot;* #,##0_);_(&quot;$&quot;* \(#,##0\);_(&quot;$&quot;* &quot;-&quot;??_);_(@_)">
                  <c:v>0</c:v>
                </c:pt>
                <c:pt idx="2832" formatCode="_(&quot;$&quot;* #,##0_);_(&quot;$&quot;* \(#,##0\);_(&quot;$&quot;* &quot;-&quot;??_);_(@_)">
                  <c:v>0</c:v>
                </c:pt>
                <c:pt idx="2833" formatCode="_(&quot;$&quot;* #,##0_);_(&quot;$&quot;* \(#,##0\);_(&quot;$&quot;* &quot;-&quot;??_);_(@_)">
                  <c:v>0</c:v>
                </c:pt>
                <c:pt idx="2834" formatCode="_(&quot;$&quot;* #,##0_);_(&quot;$&quot;* \(#,##0\);_(&quot;$&quot;* &quot;-&quot;??_);_(@_)">
                  <c:v>0</c:v>
                </c:pt>
                <c:pt idx="2835" formatCode="_(&quot;$&quot;* #,##0_);_(&quot;$&quot;* \(#,##0\);_(&quot;$&quot;* &quot;-&quot;??_);_(@_)">
                  <c:v>0</c:v>
                </c:pt>
                <c:pt idx="2836" formatCode="_(&quot;$&quot;* #,##0_);_(&quot;$&quot;* \(#,##0\);_(&quot;$&quot;* &quot;-&quot;??_);_(@_)">
                  <c:v>0</c:v>
                </c:pt>
                <c:pt idx="2837" formatCode="_(&quot;$&quot;* #,##0_);_(&quot;$&quot;* \(#,##0\);_(&quot;$&quot;* &quot;-&quot;??_);_(@_)">
                  <c:v>0</c:v>
                </c:pt>
                <c:pt idx="2838" formatCode="_(&quot;$&quot;* #,##0_);_(&quot;$&quot;* \(#,##0\);_(&quot;$&quot;* &quot;-&quot;??_);_(@_)">
                  <c:v>0</c:v>
                </c:pt>
                <c:pt idx="2839" formatCode="_(&quot;$&quot;* #,##0_);_(&quot;$&quot;* \(#,##0\);_(&quot;$&quot;* &quot;-&quot;??_);_(@_)">
                  <c:v>0</c:v>
                </c:pt>
                <c:pt idx="2840" formatCode="_(&quot;$&quot;* #,##0_);_(&quot;$&quot;* \(#,##0\);_(&quot;$&quot;* &quot;-&quot;??_);_(@_)">
                  <c:v>0</c:v>
                </c:pt>
                <c:pt idx="2841" formatCode="_(&quot;$&quot;* #,##0_);_(&quot;$&quot;* \(#,##0\);_(&quot;$&quot;* &quot;-&quot;??_);_(@_)">
                  <c:v>0</c:v>
                </c:pt>
                <c:pt idx="2842" formatCode="_(&quot;$&quot;* #,##0_);_(&quot;$&quot;* \(#,##0\);_(&quot;$&quot;* &quot;-&quot;??_);_(@_)">
                  <c:v>0</c:v>
                </c:pt>
                <c:pt idx="2843" formatCode="_(&quot;$&quot;* #,##0_);_(&quot;$&quot;* \(#,##0\);_(&quot;$&quot;* &quot;-&quot;??_);_(@_)">
                  <c:v>0</c:v>
                </c:pt>
                <c:pt idx="2844" formatCode="_(&quot;$&quot;* #,##0_);_(&quot;$&quot;* \(#,##0\);_(&quot;$&quot;* &quot;-&quot;??_);_(@_)">
                  <c:v>0</c:v>
                </c:pt>
                <c:pt idx="2845" formatCode="_(&quot;$&quot;* #,##0_);_(&quot;$&quot;* \(#,##0\);_(&quot;$&quot;* &quot;-&quot;??_);_(@_)">
                  <c:v>0</c:v>
                </c:pt>
                <c:pt idx="2846" formatCode="_(&quot;$&quot;* #,##0_);_(&quot;$&quot;* \(#,##0\);_(&quot;$&quot;* &quot;-&quot;??_);_(@_)">
                  <c:v>0</c:v>
                </c:pt>
                <c:pt idx="2847" formatCode="_(&quot;$&quot;* #,##0_);_(&quot;$&quot;* \(#,##0\);_(&quot;$&quot;* &quot;-&quot;??_);_(@_)">
                  <c:v>0</c:v>
                </c:pt>
                <c:pt idx="2848" formatCode="_(&quot;$&quot;* #,##0_);_(&quot;$&quot;* \(#,##0\);_(&quot;$&quot;* &quot;-&quot;??_);_(@_)">
                  <c:v>0</c:v>
                </c:pt>
                <c:pt idx="2849" formatCode="_(&quot;$&quot;* #,##0_);_(&quot;$&quot;* \(#,##0\);_(&quot;$&quot;* &quot;-&quot;??_);_(@_)">
                  <c:v>0</c:v>
                </c:pt>
                <c:pt idx="2850" formatCode="_(&quot;$&quot;* #,##0_);_(&quot;$&quot;* \(#,##0\);_(&quot;$&quot;* &quot;-&quot;??_);_(@_)">
                  <c:v>0</c:v>
                </c:pt>
                <c:pt idx="2851" formatCode="_(&quot;$&quot;* #,##0_);_(&quot;$&quot;* \(#,##0\);_(&quot;$&quot;* &quot;-&quot;??_);_(@_)">
                  <c:v>0</c:v>
                </c:pt>
                <c:pt idx="2852" formatCode="_(&quot;$&quot;* #,##0_);_(&quot;$&quot;* \(#,##0\);_(&quot;$&quot;* &quot;-&quot;??_);_(@_)">
                  <c:v>0</c:v>
                </c:pt>
                <c:pt idx="2853" formatCode="_(&quot;$&quot;* #,##0_);_(&quot;$&quot;* \(#,##0\);_(&quot;$&quot;* &quot;-&quot;??_);_(@_)">
                  <c:v>0</c:v>
                </c:pt>
                <c:pt idx="2854" formatCode="_(&quot;$&quot;* #,##0_);_(&quot;$&quot;* \(#,##0\);_(&quot;$&quot;* &quot;-&quot;??_);_(@_)">
                  <c:v>0</c:v>
                </c:pt>
                <c:pt idx="2855" formatCode="_(&quot;$&quot;* #,##0_);_(&quot;$&quot;* \(#,##0\);_(&quot;$&quot;* &quot;-&quot;??_);_(@_)">
                  <c:v>0</c:v>
                </c:pt>
                <c:pt idx="2856" formatCode="_(&quot;$&quot;* #,##0_);_(&quot;$&quot;* \(#,##0\);_(&quot;$&quot;* &quot;-&quot;??_);_(@_)">
                  <c:v>0</c:v>
                </c:pt>
                <c:pt idx="2857" formatCode="_(&quot;$&quot;* #,##0_);_(&quot;$&quot;* \(#,##0\);_(&quot;$&quot;* &quot;-&quot;??_);_(@_)">
                  <c:v>0</c:v>
                </c:pt>
                <c:pt idx="2858" formatCode="_(&quot;$&quot;* #,##0_);_(&quot;$&quot;* \(#,##0\);_(&quot;$&quot;* &quot;-&quot;??_);_(@_)">
                  <c:v>0</c:v>
                </c:pt>
                <c:pt idx="2859" formatCode="_(&quot;$&quot;* #,##0_);_(&quot;$&quot;* \(#,##0\);_(&quot;$&quot;* &quot;-&quot;??_);_(@_)">
                  <c:v>0</c:v>
                </c:pt>
                <c:pt idx="2860" formatCode="_(&quot;$&quot;* #,##0_);_(&quot;$&quot;* \(#,##0\);_(&quot;$&quot;* &quot;-&quot;??_);_(@_)">
                  <c:v>0</c:v>
                </c:pt>
                <c:pt idx="2861" formatCode="_(&quot;$&quot;* #,##0_);_(&quot;$&quot;* \(#,##0\);_(&quot;$&quot;* &quot;-&quot;??_);_(@_)">
                  <c:v>0</c:v>
                </c:pt>
                <c:pt idx="2862" formatCode="_(&quot;$&quot;* #,##0_);_(&quot;$&quot;* \(#,##0\);_(&quot;$&quot;* &quot;-&quot;??_);_(@_)">
                  <c:v>0</c:v>
                </c:pt>
                <c:pt idx="2863" formatCode="_(&quot;$&quot;* #,##0_);_(&quot;$&quot;* \(#,##0\);_(&quot;$&quot;* &quot;-&quot;??_);_(@_)">
                  <c:v>0</c:v>
                </c:pt>
                <c:pt idx="2864" formatCode="_(&quot;$&quot;* #,##0_);_(&quot;$&quot;* \(#,##0\);_(&quot;$&quot;* &quot;-&quot;??_);_(@_)">
                  <c:v>0</c:v>
                </c:pt>
                <c:pt idx="2865" formatCode="_(&quot;$&quot;* #,##0_);_(&quot;$&quot;* \(#,##0\);_(&quot;$&quot;* &quot;-&quot;??_);_(@_)">
                  <c:v>0</c:v>
                </c:pt>
                <c:pt idx="2866" formatCode="_(&quot;$&quot;* #,##0_);_(&quot;$&quot;* \(#,##0\);_(&quot;$&quot;* &quot;-&quot;??_);_(@_)">
                  <c:v>0</c:v>
                </c:pt>
                <c:pt idx="2867" formatCode="_(&quot;$&quot;* #,##0_);_(&quot;$&quot;* \(#,##0\);_(&quot;$&quot;* &quot;-&quot;??_);_(@_)">
                  <c:v>0</c:v>
                </c:pt>
                <c:pt idx="2868" formatCode="_(&quot;$&quot;* #,##0_);_(&quot;$&quot;* \(#,##0\);_(&quot;$&quot;* &quot;-&quot;??_);_(@_)">
                  <c:v>0</c:v>
                </c:pt>
                <c:pt idx="2869" formatCode="_(&quot;$&quot;* #,##0_);_(&quot;$&quot;* \(#,##0\);_(&quot;$&quot;* &quot;-&quot;??_);_(@_)">
                  <c:v>0</c:v>
                </c:pt>
                <c:pt idx="2870" formatCode="_(&quot;$&quot;* #,##0_);_(&quot;$&quot;* \(#,##0\);_(&quot;$&quot;* &quot;-&quot;??_);_(@_)">
                  <c:v>0</c:v>
                </c:pt>
                <c:pt idx="2871" formatCode="_(&quot;$&quot;* #,##0_);_(&quot;$&quot;* \(#,##0\);_(&quot;$&quot;* &quot;-&quot;??_);_(@_)">
                  <c:v>0</c:v>
                </c:pt>
                <c:pt idx="2872" formatCode="_(&quot;$&quot;* #,##0_);_(&quot;$&quot;* \(#,##0\);_(&quot;$&quot;* &quot;-&quot;??_);_(@_)">
                  <c:v>0</c:v>
                </c:pt>
                <c:pt idx="2873" formatCode="_(&quot;$&quot;* #,##0_);_(&quot;$&quot;* \(#,##0\);_(&quot;$&quot;* &quot;-&quot;??_);_(@_)">
                  <c:v>0</c:v>
                </c:pt>
                <c:pt idx="2874" formatCode="_(&quot;$&quot;* #,##0_);_(&quot;$&quot;* \(#,##0\);_(&quot;$&quot;* &quot;-&quot;??_);_(@_)">
                  <c:v>0</c:v>
                </c:pt>
                <c:pt idx="2875" formatCode="_(&quot;$&quot;* #,##0_);_(&quot;$&quot;* \(#,##0\);_(&quot;$&quot;* &quot;-&quot;??_);_(@_)">
                  <c:v>0</c:v>
                </c:pt>
                <c:pt idx="2876" formatCode="_(&quot;$&quot;* #,##0_);_(&quot;$&quot;* \(#,##0\);_(&quot;$&quot;* &quot;-&quot;??_);_(@_)">
                  <c:v>0</c:v>
                </c:pt>
                <c:pt idx="2877" formatCode="_(&quot;$&quot;* #,##0_);_(&quot;$&quot;* \(#,##0\);_(&quot;$&quot;* &quot;-&quot;??_);_(@_)">
                  <c:v>0</c:v>
                </c:pt>
                <c:pt idx="2878" formatCode="_(&quot;$&quot;* #,##0_);_(&quot;$&quot;* \(#,##0\);_(&quot;$&quot;* &quot;-&quot;??_);_(@_)">
                  <c:v>0</c:v>
                </c:pt>
                <c:pt idx="2879" formatCode="_(&quot;$&quot;* #,##0_);_(&quot;$&quot;* \(#,##0\);_(&quot;$&quot;* &quot;-&quot;??_);_(@_)">
                  <c:v>0</c:v>
                </c:pt>
                <c:pt idx="2880" formatCode="_(&quot;$&quot;* #,##0_);_(&quot;$&quot;* \(#,##0\);_(&quot;$&quot;* &quot;-&quot;??_);_(@_)">
                  <c:v>0</c:v>
                </c:pt>
                <c:pt idx="2881" formatCode="_(&quot;$&quot;* #,##0_);_(&quot;$&quot;* \(#,##0\);_(&quot;$&quot;* &quot;-&quot;??_);_(@_)">
                  <c:v>0</c:v>
                </c:pt>
                <c:pt idx="2882" formatCode="_(&quot;$&quot;* #,##0_);_(&quot;$&quot;* \(#,##0\);_(&quot;$&quot;* &quot;-&quot;??_);_(@_)">
                  <c:v>0</c:v>
                </c:pt>
                <c:pt idx="2883" formatCode="_(&quot;$&quot;* #,##0_);_(&quot;$&quot;* \(#,##0\);_(&quot;$&quot;* &quot;-&quot;??_);_(@_)">
                  <c:v>0</c:v>
                </c:pt>
                <c:pt idx="2884" formatCode="_(&quot;$&quot;* #,##0_);_(&quot;$&quot;* \(#,##0\);_(&quot;$&quot;* &quot;-&quot;??_);_(@_)">
                  <c:v>0</c:v>
                </c:pt>
                <c:pt idx="2885" formatCode="_(&quot;$&quot;* #,##0_);_(&quot;$&quot;* \(#,##0\);_(&quot;$&quot;* &quot;-&quot;??_);_(@_)">
                  <c:v>0</c:v>
                </c:pt>
                <c:pt idx="2886" formatCode="_(&quot;$&quot;* #,##0_);_(&quot;$&quot;* \(#,##0\);_(&quot;$&quot;* &quot;-&quot;??_);_(@_)">
                  <c:v>0</c:v>
                </c:pt>
                <c:pt idx="2887" formatCode="_(&quot;$&quot;* #,##0_);_(&quot;$&quot;* \(#,##0\);_(&quot;$&quot;* &quot;-&quot;??_);_(@_)">
                  <c:v>0</c:v>
                </c:pt>
                <c:pt idx="2888" formatCode="_(&quot;$&quot;* #,##0_);_(&quot;$&quot;* \(#,##0\);_(&quot;$&quot;* &quot;-&quot;??_);_(@_)">
                  <c:v>0</c:v>
                </c:pt>
                <c:pt idx="2889" formatCode="_(&quot;$&quot;* #,##0_);_(&quot;$&quot;* \(#,##0\);_(&quot;$&quot;* &quot;-&quot;??_);_(@_)">
                  <c:v>0</c:v>
                </c:pt>
                <c:pt idx="2890" formatCode="_(&quot;$&quot;* #,##0_);_(&quot;$&quot;* \(#,##0\);_(&quot;$&quot;* &quot;-&quot;??_);_(@_)">
                  <c:v>0</c:v>
                </c:pt>
                <c:pt idx="2891" formatCode="_(&quot;$&quot;* #,##0_);_(&quot;$&quot;* \(#,##0\);_(&quot;$&quot;* &quot;-&quot;??_);_(@_)">
                  <c:v>0</c:v>
                </c:pt>
                <c:pt idx="2892" formatCode="_(&quot;$&quot;* #,##0_);_(&quot;$&quot;* \(#,##0\);_(&quot;$&quot;* &quot;-&quot;??_);_(@_)">
                  <c:v>0</c:v>
                </c:pt>
                <c:pt idx="2893" formatCode="_(&quot;$&quot;* #,##0_);_(&quot;$&quot;* \(#,##0\);_(&quot;$&quot;* &quot;-&quot;??_);_(@_)">
                  <c:v>0</c:v>
                </c:pt>
                <c:pt idx="2894" formatCode="_(&quot;$&quot;* #,##0_);_(&quot;$&quot;* \(#,##0\);_(&quot;$&quot;* &quot;-&quot;??_);_(@_)">
                  <c:v>0</c:v>
                </c:pt>
                <c:pt idx="2895" formatCode="_(&quot;$&quot;* #,##0_);_(&quot;$&quot;* \(#,##0\);_(&quot;$&quot;* &quot;-&quot;??_);_(@_)">
                  <c:v>0</c:v>
                </c:pt>
                <c:pt idx="2896" formatCode="_(&quot;$&quot;* #,##0_);_(&quot;$&quot;* \(#,##0\);_(&quot;$&quot;* &quot;-&quot;??_);_(@_)">
                  <c:v>0</c:v>
                </c:pt>
                <c:pt idx="2897" formatCode="_(&quot;$&quot;* #,##0_);_(&quot;$&quot;* \(#,##0\);_(&quot;$&quot;* &quot;-&quot;??_);_(@_)">
                  <c:v>0</c:v>
                </c:pt>
                <c:pt idx="2898" formatCode="_(&quot;$&quot;* #,##0_);_(&quot;$&quot;* \(#,##0\);_(&quot;$&quot;* &quot;-&quot;??_);_(@_)">
                  <c:v>0</c:v>
                </c:pt>
                <c:pt idx="2899" formatCode="_(&quot;$&quot;* #,##0_);_(&quot;$&quot;* \(#,##0\);_(&quot;$&quot;* &quot;-&quot;??_);_(@_)">
                  <c:v>0</c:v>
                </c:pt>
                <c:pt idx="2900" formatCode="_(&quot;$&quot;* #,##0_);_(&quot;$&quot;* \(#,##0\);_(&quot;$&quot;* &quot;-&quot;??_);_(@_)">
                  <c:v>0</c:v>
                </c:pt>
                <c:pt idx="2901" formatCode="_(&quot;$&quot;* #,##0_);_(&quot;$&quot;* \(#,##0\);_(&quot;$&quot;* &quot;-&quot;??_);_(@_)">
                  <c:v>0</c:v>
                </c:pt>
                <c:pt idx="2902" formatCode="_(&quot;$&quot;* #,##0_);_(&quot;$&quot;* \(#,##0\);_(&quot;$&quot;* &quot;-&quot;??_);_(@_)">
                  <c:v>0</c:v>
                </c:pt>
                <c:pt idx="2903" formatCode="_(&quot;$&quot;* #,##0_);_(&quot;$&quot;* \(#,##0\);_(&quot;$&quot;* &quot;-&quot;??_);_(@_)">
                  <c:v>0</c:v>
                </c:pt>
                <c:pt idx="2904" formatCode="_(&quot;$&quot;* #,##0_);_(&quot;$&quot;* \(#,##0\);_(&quot;$&quot;* &quot;-&quot;??_);_(@_)">
                  <c:v>0</c:v>
                </c:pt>
                <c:pt idx="2905" formatCode="_(&quot;$&quot;* #,##0_);_(&quot;$&quot;* \(#,##0\);_(&quot;$&quot;* &quot;-&quot;??_);_(@_)">
                  <c:v>0</c:v>
                </c:pt>
                <c:pt idx="2906" formatCode="_(&quot;$&quot;* #,##0_);_(&quot;$&quot;* \(#,##0\);_(&quot;$&quot;* &quot;-&quot;??_);_(@_)">
                  <c:v>0</c:v>
                </c:pt>
                <c:pt idx="2907" formatCode="_(&quot;$&quot;* #,##0_);_(&quot;$&quot;* \(#,##0\);_(&quot;$&quot;* &quot;-&quot;??_);_(@_)">
                  <c:v>0</c:v>
                </c:pt>
                <c:pt idx="2908" formatCode="_(&quot;$&quot;* #,##0_);_(&quot;$&quot;* \(#,##0\);_(&quot;$&quot;* &quot;-&quot;??_);_(@_)">
                  <c:v>0</c:v>
                </c:pt>
                <c:pt idx="2909" formatCode="_(&quot;$&quot;* #,##0_);_(&quot;$&quot;* \(#,##0\);_(&quot;$&quot;* &quot;-&quot;??_);_(@_)">
                  <c:v>0</c:v>
                </c:pt>
                <c:pt idx="2910" formatCode="_(&quot;$&quot;* #,##0_);_(&quot;$&quot;* \(#,##0\);_(&quot;$&quot;* &quot;-&quot;??_);_(@_)">
                  <c:v>0</c:v>
                </c:pt>
                <c:pt idx="2911" formatCode="_(&quot;$&quot;* #,##0_);_(&quot;$&quot;* \(#,##0\);_(&quot;$&quot;* &quot;-&quot;??_);_(@_)">
                  <c:v>0</c:v>
                </c:pt>
                <c:pt idx="2912" formatCode="_(&quot;$&quot;* #,##0_);_(&quot;$&quot;* \(#,##0\);_(&quot;$&quot;* &quot;-&quot;??_);_(@_)">
                  <c:v>0</c:v>
                </c:pt>
                <c:pt idx="2913" formatCode="_(&quot;$&quot;* #,##0_);_(&quot;$&quot;* \(#,##0\);_(&quot;$&quot;* &quot;-&quot;??_);_(@_)">
                  <c:v>0</c:v>
                </c:pt>
                <c:pt idx="2914" formatCode="_(&quot;$&quot;* #,##0_);_(&quot;$&quot;* \(#,##0\);_(&quot;$&quot;* &quot;-&quot;??_);_(@_)">
                  <c:v>0</c:v>
                </c:pt>
                <c:pt idx="2915" formatCode="_(&quot;$&quot;* #,##0_);_(&quot;$&quot;* \(#,##0\);_(&quot;$&quot;* &quot;-&quot;??_);_(@_)">
                  <c:v>0</c:v>
                </c:pt>
                <c:pt idx="2916" formatCode="_(&quot;$&quot;* #,##0_);_(&quot;$&quot;* \(#,##0\);_(&quot;$&quot;* &quot;-&quot;??_);_(@_)">
                  <c:v>0</c:v>
                </c:pt>
                <c:pt idx="2917" formatCode="_(&quot;$&quot;* #,##0_);_(&quot;$&quot;* \(#,##0\);_(&quot;$&quot;* &quot;-&quot;??_);_(@_)">
                  <c:v>0</c:v>
                </c:pt>
                <c:pt idx="2918" formatCode="_(&quot;$&quot;* #,##0_);_(&quot;$&quot;* \(#,##0\);_(&quot;$&quot;* &quot;-&quot;??_);_(@_)">
                  <c:v>0</c:v>
                </c:pt>
                <c:pt idx="2919" formatCode="_(&quot;$&quot;* #,##0_);_(&quot;$&quot;* \(#,##0\);_(&quot;$&quot;* &quot;-&quot;??_);_(@_)">
                  <c:v>0</c:v>
                </c:pt>
                <c:pt idx="2920" formatCode="_(&quot;$&quot;* #,##0_);_(&quot;$&quot;* \(#,##0\);_(&quot;$&quot;* &quot;-&quot;??_);_(@_)">
                  <c:v>0</c:v>
                </c:pt>
                <c:pt idx="2921" formatCode="_(&quot;$&quot;* #,##0_);_(&quot;$&quot;* \(#,##0\);_(&quot;$&quot;* &quot;-&quot;??_);_(@_)">
                  <c:v>0</c:v>
                </c:pt>
                <c:pt idx="2922" formatCode="_(&quot;$&quot;* #,##0_);_(&quot;$&quot;* \(#,##0\);_(&quot;$&quot;* &quot;-&quot;??_);_(@_)">
                  <c:v>0</c:v>
                </c:pt>
                <c:pt idx="2923" formatCode="_(&quot;$&quot;* #,##0_);_(&quot;$&quot;* \(#,##0\);_(&quot;$&quot;* &quot;-&quot;??_);_(@_)">
                  <c:v>0</c:v>
                </c:pt>
                <c:pt idx="2924" formatCode="_(&quot;$&quot;* #,##0_);_(&quot;$&quot;* \(#,##0\);_(&quot;$&quot;* &quot;-&quot;??_);_(@_)">
                  <c:v>0</c:v>
                </c:pt>
                <c:pt idx="2925" formatCode="_(&quot;$&quot;* #,##0_);_(&quot;$&quot;* \(#,##0\);_(&quot;$&quot;* &quot;-&quot;??_);_(@_)">
                  <c:v>0</c:v>
                </c:pt>
                <c:pt idx="2926" formatCode="_(&quot;$&quot;* #,##0_);_(&quot;$&quot;* \(#,##0\);_(&quot;$&quot;* &quot;-&quot;??_);_(@_)">
                  <c:v>0</c:v>
                </c:pt>
                <c:pt idx="2927" formatCode="_(&quot;$&quot;* #,##0_);_(&quot;$&quot;* \(#,##0\);_(&quot;$&quot;* &quot;-&quot;??_);_(@_)">
                  <c:v>0</c:v>
                </c:pt>
                <c:pt idx="2928" formatCode="_(&quot;$&quot;* #,##0_);_(&quot;$&quot;* \(#,##0\);_(&quot;$&quot;* &quot;-&quot;??_);_(@_)">
                  <c:v>0</c:v>
                </c:pt>
                <c:pt idx="2929" formatCode="_(&quot;$&quot;* #,##0_);_(&quot;$&quot;* \(#,##0\);_(&quot;$&quot;* &quot;-&quot;??_);_(@_)">
                  <c:v>0</c:v>
                </c:pt>
                <c:pt idx="2930" formatCode="_(&quot;$&quot;* #,##0_);_(&quot;$&quot;* \(#,##0\);_(&quot;$&quot;* &quot;-&quot;??_);_(@_)">
                  <c:v>0</c:v>
                </c:pt>
                <c:pt idx="2931" formatCode="_(&quot;$&quot;* #,##0_);_(&quot;$&quot;* \(#,##0\);_(&quot;$&quot;* &quot;-&quot;??_);_(@_)">
                  <c:v>0</c:v>
                </c:pt>
                <c:pt idx="2932" formatCode="_(&quot;$&quot;* #,##0_);_(&quot;$&quot;* \(#,##0\);_(&quot;$&quot;* &quot;-&quot;??_);_(@_)">
                  <c:v>0</c:v>
                </c:pt>
                <c:pt idx="2933" formatCode="_(&quot;$&quot;* #,##0_);_(&quot;$&quot;* \(#,##0\);_(&quot;$&quot;* &quot;-&quot;??_);_(@_)">
                  <c:v>0</c:v>
                </c:pt>
                <c:pt idx="2934" formatCode="_(&quot;$&quot;* #,##0_);_(&quot;$&quot;* \(#,##0\);_(&quot;$&quot;* &quot;-&quot;??_);_(@_)">
                  <c:v>0</c:v>
                </c:pt>
                <c:pt idx="2935" formatCode="_(&quot;$&quot;* #,##0_);_(&quot;$&quot;* \(#,##0\);_(&quot;$&quot;* &quot;-&quot;??_);_(@_)">
                  <c:v>0</c:v>
                </c:pt>
                <c:pt idx="2936" formatCode="_(&quot;$&quot;* #,##0_);_(&quot;$&quot;* \(#,##0\);_(&quot;$&quot;* &quot;-&quot;??_);_(@_)">
                  <c:v>0</c:v>
                </c:pt>
                <c:pt idx="2937" formatCode="_(&quot;$&quot;* #,##0_);_(&quot;$&quot;* \(#,##0\);_(&quot;$&quot;* &quot;-&quot;??_);_(@_)">
                  <c:v>0</c:v>
                </c:pt>
                <c:pt idx="2938" formatCode="_(&quot;$&quot;* #,##0_);_(&quot;$&quot;* \(#,##0\);_(&quot;$&quot;* &quot;-&quot;??_);_(@_)">
                  <c:v>0</c:v>
                </c:pt>
                <c:pt idx="2939" formatCode="_(&quot;$&quot;* #,##0_);_(&quot;$&quot;* \(#,##0\);_(&quot;$&quot;* &quot;-&quot;??_);_(@_)">
                  <c:v>0</c:v>
                </c:pt>
                <c:pt idx="2940" formatCode="_(&quot;$&quot;* #,##0_);_(&quot;$&quot;* \(#,##0\);_(&quot;$&quot;* &quot;-&quot;??_);_(@_)">
                  <c:v>0</c:v>
                </c:pt>
                <c:pt idx="2941" formatCode="_(&quot;$&quot;* #,##0_);_(&quot;$&quot;* \(#,##0\);_(&quot;$&quot;* &quot;-&quot;??_);_(@_)">
                  <c:v>0</c:v>
                </c:pt>
                <c:pt idx="2942" formatCode="_(&quot;$&quot;* #,##0_);_(&quot;$&quot;* \(#,##0\);_(&quot;$&quot;* &quot;-&quot;??_);_(@_)">
                  <c:v>0</c:v>
                </c:pt>
                <c:pt idx="2943" formatCode="_(&quot;$&quot;* #,##0_);_(&quot;$&quot;* \(#,##0\);_(&quot;$&quot;* &quot;-&quot;??_);_(@_)">
                  <c:v>0</c:v>
                </c:pt>
                <c:pt idx="2944" formatCode="_(&quot;$&quot;* #,##0_);_(&quot;$&quot;* \(#,##0\);_(&quot;$&quot;* &quot;-&quot;??_);_(@_)">
                  <c:v>0</c:v>
                </c:pt>
                <c:pt idx="2945" formatCode="_(&quot;$&quot;* #,##0_);_(&quot;$&quot;* \(#,##0\);_(&quot;$&quot;* &quot;-&quot;??_);_(@_)">
                  <c:v>0</c:v>
                </c:pt>
                <c:pt idx="2946" formatCode="_(&quot;$&quot;* #,##0_);_(&quot;$&quot;* \(#,##0\);_(&quot;$&quot;* &quot;-&quot;??_);_(@_)">
                  <c:v>0</c:v>
                </c:pt>
                <c:pt idx="2947" formatCode="_(&quot;$&quot;* #,##0_);_(&quot;$&quot;* \(#,##0\);_(&quot;$&quot;* &quot;-&quot;??_);_(@_)">
                  <c:v>0</c:v>
                </c:pt>
                <c:pt idx="2948" formatCode="_(&quot;$&quot;* #,##0_);_(&quot;$&quot;* \(#,##0\);_(&quot;$&quot;* &quot;-&quot;??_);_(@_)">
                  <c:v>0</c:v>
                </c:pt>
                <c:pt idx="2949" formatCode="_(&quot;$&quot;* #,##0_);_(&quot;$&quot;* \(#,##0\);_(&quot;$&quot;* &quot;-&quot;??_);_(@_)">
                  <c:v>0</c:v>
                </c:pt>
                <c:pt idx="2950" formatCode="_(&quot;$&quot;* #,##0_);_(&quot;$&quot;* \(#,##0\);_(&quot;$&quot;* &quot;-&quot;??_);_(@_)">
                  <c:v>0</c:v>
                </c:pt>
                <c:pt idx="2951" formatCode="_(&quot;$&quot;* #,##0_);_(&quot;$&quot;* \(#,##0\);_(&quot;$&quot;* &quot;-&quot;??_);_(@_)">
                  <c:v>0</c:v>
                </c:pt>
                <c:pt idx="2952" formatCode="_(&quot;$&quot;* #,##0_);_(&quot;$&quot;* \(#,##0\);_(&quot;$&quot;* &quot;-&quot;??_);_(@_)">
                  <c:v>0</c:v>
                </c:pt>
                <c:pt idx="2953" formatCode="_(&quot;$&quot;* #,##0_);_(&quot;$&quot;* \(#,##0\);_(&quot;$&quot;* &quot;-&quot;??_);_(@_)">
                  <c:v>0</c:v>
                </c:pt>
                <c:pt idx="2954" formatCode="_(&quot;$&quot;* #,##0_);_(&quot;$&quot;* \(#,##0\);_(&quot;$&quot;* &quot;-&quot;??_);_(@_)">
                  <c:v>0</c:v>
                </c:pt>
                <c:pt idx="2955" formatCode="_(&quot;$&quot;* #,##0_);_(&quot;$&quot;* \(#,##0\);_(&quot;$&quot;* &quot;-&quot;??_);_(@_)">
                  <c:v>0</c:v>
                </c:pt>
                <c:pt idx="2956" formatCode="_(&quot;$&quot;* #,##0_);_(&quot;$&quot;* \(#,##0\);_(&quot;$&quot;* &quot;-&quot;??_);_(@_)">
                  <c:v>0</c:v>
                </c:pt>
                <c:pt idx="2957" formatCode="_(&quot;$&quot;* #,##0_);_(&quot;$&quot;* \(#,##0\);_(&quot;$&quot;* &quot;-&quot;??_);_(@_)">
                  <c:v>0</c:v>
                </c:pt>
                <c:pt idx="2958" formatCode="_(&quot;$&quot;* #,##0_);_(&quot;$&quot;* \(#,##0\);_(&quot;$&quot;* &quot;-&quot;??_);_(@_)">
                  <c:v>0</c:v>
                </c:pt>
                <c:pt idx="2959" formatCode="_(&quot;$&quot;* #,##0_);_(&quot;$&quot;* \(#,##0\);_(&quot;$&quot;* &quot;-&quot;??_);_(@_)">
                  <c:v>0</c:v>
                </c:pt>
                <c:pt idx="2960" formatCode="_(&quot;$&quot;* #,##0_);_(&quot;$&quot;* \(#,##0\);_(&quot;$&quot;* &quot;-&quot;??_);_(@_)">
                  <c:v>0</c:v>
                </c:pt>
                <c:pt idx="2961" formatCode="_(&quot;$&quot;* #,##0_);_(&quot;$&quot;* \(#,##0\);_(&quot;$&quot;* &quot;-&quot;??_);_(@_)">
                  <c:v>0</c:v>
                </c:pt>
                <c:pt idx="2962" formatCode="_(&quot;$&quot;* #,##0_);_(&quot;$&quot;* \(#,##0\);_(&quot;$&quot;* &quot;-&quot;??_);_(@_)">
                  <c:v>0</c:v>
                </c:pt>
                <c:pt idx="2963" formatCode="_(&quot;$&quot;* #,##0_);_(&quot;$&quot;* \(#,##0\);_(&quot;$&quot;* &quot;-&quot;??_);_(@_)">
                  <c:v>0</c:v>
                </c:pt>
                <c:pt idx="2964" formatCode="_(&quot;$&quot;* #,##0_);_(&quot;$&quot;* \(#,##0\);_(&quot;$&quot;* &quot;-&quot;??_);_(@_)">
                  <c:v>0</c:v>
                </c:pt>
                <c:pt idx="2965" formatCode="_(&quot;$&quot;* #,##0_);_(&quot;$&quot;* \(#,##0\);_(&quot;$&quot;* &quot;-&quot;??_);_(@_)">
                  <c:v>0</c:v>
                </c:pt>
                <c:pt idx="2966" formatCode="_(&quot;$&quot;* #,##0_);_(&quot;$&quot;* \(#,##0\);_(&quot;$&quot;* &quot;-&quot;??_);_(@_)">
                  <c:v>0</c:v>
                </c:pt>
                <c:pt idx="2967" formatCode="_(&quot;$&quot;* #,##0_);_(&quot;$&quot;* \(#,##0\);_(&quot;$&quot;* &quot;-&quot;??_);_(@_)">
                  <c:v>0</c:v>
                </c:pt>
                <c:pt idx="2968" formatCode="_(&quot;$&quot;* #,##0_);_(&quot;$&quot;* \(#,##0\);_(&quot;$&quot;* &quot;-&quot;??_);_(@_)">
                  <c:v>0</c:v>
                </c:pt>
                <c:pt idx="2969" formatCode="_(&quot;$&quot;* #,##0_);_(&quot;$&quot;* \(#,##0\);_(&quot;$&quot;* &quot;-&quot;??_);_(@_)">
                  <c:v>0</c:v>
                </c:pt>
                <c:pt idx="2970" formatCode="_(&quot;$&quot;* #,##0_);_(&quot;$&quot;* \(#,##0\);_(&quot;$&quot;* &quot;-&quot;??_);_(@_)">
                  <c:v>0</c:v>
                </c:pt>
                <c:pt idx="2971" formatCode="_(&quot;$&quot;* #,##0_);_(&quot;$&quot;* \(#,##0\);_(&quot;$&quot;* &quot;-&quot;??_);_(@_)">
                  <c:v>0</c:v>
                </c:pt>
                <c:pt idx="2972" formatCode="_(&quot;$&quot;* #,##0_);_(&quot;$&quot;* \(#,##0\);_(&quot;$&quot;* &quot;-&quot;??_);_(@_)">
                  <c:v>0</c:v>
                </c:pt>
                <c:pt idx="2973" formatCode="_(&quot;$&quot;* #,##0_);_(&quot;$&quot;* \(#,##0\);_(&quot;$&quot;* &quot;-&quot;??_);_(@_)">
                  <c:v>0</c:v>
                </c:pt>
                <c:pt idx="2974" formatCode="_(&quot;$&quot;* #,##0_);_(&quot;$&quot;* \(#,##0\);_(&quot;$&quot;* &quot;-&quot;??_);_(@_)">
                  <c:v>0</c:v>
                </c:pt>
                <c:pt idx="2975" formatCode="_(&quot;$&quot;* #,##0_);_(&quot;$&quot;* \(#,##0\);_(&quot;$&quot;* &quot;-&quot;??_);_(@_)">
                  <c:v>0</c:v>
                </c:pt>
                <c:pt idx="2976" formatCode="_(&quot;$&quot;* #,##0_);_(&quot;$&quot;* \(#,##0\);_(&quot;$&quot;* &quot;-&quot;??_);_(@_)">
                  <c:v>0</c:v>
                </c:pt>
                <c:pt idx="2977" formatCode="_(&quot;$&quot;* #,##0_);_(&quot;$&quot;* \(#,##0\);_(&quot;$&quot;* &quot;-&quot;??_);_(@_)">
                  <c:v>0</c:v>
                </c:pt>
                <c:pt idx="2978" formatCode="_(&quot;$&quot;* #,##0_);_(&quot;$&quot;* \(#,##0\);_(&quot;$&quot;* &quot;-&quot;??_);_(@_)">
                  <c:v>0</c:v>
                </c:pt>
                <c:pt idx="2979" formatCode="_(&quot;$&quot;* #,##0_);_(&quot;$&quot;* \(#,##0\);_(&quot;$&quot;* &quot;-&quot;??_);_(@_)">
                  <c:v>0</c:v>
                </c:pt>
                <c:pt idx="2980" formatCode="_(&quot;$&quot;* #,##0_);_(&quot;$&quot;* \(#,##0\);_(&quot;$&quot;* &quot;-&quot;??_);_(@_)">
                  <c:v>0</c:v>
                </c:pt>
                <c:pt idx="2981" formatCode="_(&quot;$&quot;* #,##0_);_(&quot;$&quot;* \(#,##0\);_(&quot;$&quot;* &quot;-&quot;??_);_(@_)">
                  <c:v>0</c:v>
                </c:pt>
                <c:pt idx="2982" formatCode="_(&quot;$&quot;* #,##0_);_(&quot;$&quot;* \(#,##0\);_(&quot;$&quot;* &quot;-&quot;??_);_(@_)">
                  <c:v>0</c:v>
                </c:pt>
                <c:pt idx="2983" formatCode="_(&quot;$&quot;* #,##0_);_(&quot;$&quot;* \(#,##0\);_(&quot;$&quot;* &quot;-&quot;??_);_(@_)">
                  <c:v>0</c:v>
                </c:pt>
                <c:pt idx="2984" formatCode="_(&quot;$&quot;* #,##0_);_(&quot;$&quot;* \(#,##0\);_(&quot;$&quot;* &quot;-&quot;??_);_(@_)">
                  <c:v>0</c:v>
                </c:pt>
                <c:pt idx="2985" formatCode="_(&quot;$&quot;* #,##0_);_(&quot;$&quot;* \(#,##0\);_(&quot;$&quot;* &quot;-&quot;??_);_(@_)">
                  <c:v>0</c:v>
                </c:pt>
                <c:pt idx="2986" formatCode="_(&quot;$&quot;* #,##0_);_(&quot;$&quot;* \(#,##0\);_(&quot;$&quot;* &quot;-&quot;??_);_(@_)">
                  <c:v>0</c:v>
                </c:pt>
                <c:pt idx="2987" formatCode="_(&quot;$&quot;* #,##0_);_(&quot;$&quot;* \(#,##0\);_(&quot;$&quot;* &quot;-&quot;??_);_(@_)">
                  <c:v>0</c:v>
                </c:pt>
                <c:pt idx="2988" formatCode="_(&quot;$&quot;* #,##0_);_(&quot;$&quot;* \(#,##0\);_(&quot;$&quot;* &quot;-&quot;??_);_(@_)">
                  <c:v>0</c:v>
                </c:pt>
                <c:pt idx="2989" formatCode="_(&quot;$&quot;* #,##0_);_(&quot;$&quot;* \(#,##0\);_(&quot;$&quot;* &quot;-&quot;??_);_(@_)">
                  <c:v>0</c:v>
                </c:pt>
                <c:pt idx="2990" formatCode="_(&quot;$&quot;* #,##0_);_(&quot;$&quot;* \(#,##0\);_(&quot;$&quot;* &quot;-&quot;??_);_(@_)">
                  <c:v>0</c:v>
                </c:pt>
                <c:pt idx="2991" formatCode="_(&quot;$&quot;* #,##0_);_(&quot;$&quot;* \(#,##0\);_(&quot;$&quot;* &quot;-&quot;??_);_(@_)">
                  <c:v>0</c:v>
                </c:pt>
                <c:pt idx="2992" formatCode="_(&quot;$&quot;* #,##0_);_(&quot;$&quot;* \(#,##0\);_(&quot;$&quot;* &quot;-&quot;??_);_(@_)">
                  <c:v>0</c:v>
                </c:pt>
                <c:pt idx="2993" formatCode="_(&quot;$&quot;* #,##0_);_(&quot;$&quot;* \(#,##0\);_(&quot;$&quot;* &quot;-&quot;??_);_(@_)">
                  <c:v>0</c:v>
                </c:pt>
                <c:pt idx="2994" formatCode="_(&quot;$&quot;* #,##0_);_(&quot;$&quot;* \(#,##0\);_(&quot;$&quot;* &quot;-&quot;??_);_(@_)">
                  <c:v>0</c:v>
                </c:pt>
                <c:pt idx="2995" formatCode="_(&quot;$&quot;* #,##0_);_(&quot;$&quot;* \(#,##0\);_(&quot;$&quot;* &quot;-&quot;??_);_(@_)">
                  <c:v>0</c:v>
                </c:pt>
                <c:pt idx="2996" formatCode="_(&quot;$&quot;* #,##0_);_(&quot;$&quot;* \(#,##0\);_(&quot;$&quot;* &quot;-&quot;??_);_(@_)">
                  <c:v>0</c:v>
                </c:pt>
                <c:pt idx="2997" formatCode="_(&quot;$&quot;* #,##0_);_(&quot;$&quot;* \(#,##0\);_(&quot;$&quot;* &quot;-&quot;??_);_(@_)">
                  <c:v>0</c:v>
                </c:pt>
                <c:pt idx="2998" formatCode="_(&quot;$&quot;* #,##0_);_(&quot;$&quot;* \(#,##0\);_(&quot;$&quot;* &quot;-&quot;??_);_(@_)">
                  <c:v>0</c:v>
                </c:pt>
                <c:pt idx="2999" formatCode="_(&quot;$&quot;* #,##0_);_(&quot;$&quot;* \(#,##0\);_(&quot;$&quot;* &quot;-&quot;??_);_(@_)">
                  <c:v>0</c:v>
                </c:pt>
                <c:pt idx="3000" formatCode="_(&quot;$&quot;* #,##0_);_(&quot;$&quot;* \(#,##0\);_(&quot;$&quot;* &quot;-&quot;??_);_(@_)">
                  <c:v>0</c:v>
                </c:pt>
                <c:pt idx="3001" formatCode="_(&quot;$&quot;* #,##0_);_(&quot;$&quot;* \(#,##0\);_(&quot;$&quot;* &quot;-&quot;??_);_(@_)">
                  <c:v>0</c:v>
                </c:pt>
                <c:pt idx="3002" formatCode="_(&quot;$&quot;* #,##0_);_(&quot;$&quot;* \(#,##0\);_(&quot;$&quot;* &quot;-&quot;??_);_(@_)">
                  <c:v>0</c:v>
                </c:pt>
                <c:pt idx="3003" formatCode="_(&quot;$&quot;* #,##0_);_(&quot;$&quot;* \(#,##0\);_(&quot;$&quot;* &quot;-&quot;??_);_(@_)">
                  <c:v>0</c:v>
                </c:pt>
                <c:pt idx="3004" formatCode="_(&quot;$&quot;* #,##0_);_(&quot;$&quot;* \(#,##0\);_(&quot;$&quot;* &quot;-&quot;??_);_(@_)">
                  <c:v>0</c:v>
                </c:pt>
                <c:pt idx="3005" formatCode="_(&quot;$&quot;* #,##0_);_(&quot;$&quot;* \(#,##0\);_(&quot;$&quot;* &quot;-&quot;??_);_(@_)">
                  <c:v>0</c:v>
                </c:pt>
                <c:pt idx="3006" formatCode="_(&quot;$&quot;* #,##0_);_(&quot;$&quot;* \(#,##0\);_(&quot;$&quot;* &quot;-&quot;??_);_(@_)">
                  <c:v>0</c:v>
                </c:pt>
                <c:pt idx="3007" formatCode="_(&quot;$&quot;* #,##0_);_(&quot;$&quot;* \(#,##0\);_(&quot;$&quot;* &quot;-&quot;??_);_(@_)">
                  <c:v>0</c:v>
                </c:pt>
                <c:pt idx="3008" formatCode="_(&quot;$&quot;* #,##0_);_(&quot;$&quot;* \(#,##0\);_(&quot;$&quot;* &quot;-&quot;??_);_(@_)">
                  <c:v>0</c:v>
                </c:pt>
                <c:pt idx="3009" formatCode="_(&quot;$&quot;* #,##0_);_(&quot;$&quot;* \(#,##0\);_(&quot;$&quot;* &quot;-&quot;??_);_(@_)">
                  <c:v>0</c:v>
                </c:pt>
                <c:pt idx="3010" formatCode="_(&quot;$&quot;* #,##0_);_(&quot;$&quot;* \(#,##0\);_(&quot;$&quot;* &quot;-&quot;??_);_(@_)">
                  <c:v>0</c:v>
                </c:pt>
                <c:pt idx="3011" formatCode="_(&quot;$&quot;* #,##0_);_(&quot;$&quot;* \(#,##0\);_(&quot;$&quot;* &quot;-&quot;??_);_(@_)">
                  <c:v>0</c:v>
                </c:pt>
                <c:pt idx="3012" formatCode="_(&quot;$&quot;* #,##0_);_(&quot;$&quot;* \(#,##0\);_(&quot;$&quot;* &quot;-&quot;??_);_(@_)">
                  <c:v>0</c:v>
                </c:pt>
                <c:pt idx="3013" formatCode="_(&quot;$&quot;* #,##0_);_(&quot;$&quot;* \(#,##0\);_(&quot;$&quot;* &quot;-&quot;??_);_(@_)">
                  <c:v>0</c:v>
                </c:pt>
                <c:pt idx="3014" formatCode="_(&quot;$&quot;* #,##0_);_(&quot;$&quot;* \(#,##0\);_(&quot;$&quot;* &quot;-&quot;??_);_(@_)">
                  <c:v>0</c:v>
                </c:pt>
                <c:pt idx="3015" formatCode="_(&quot;$&quot;* #,##0_);_(&quot;$&quot;* \(#,##0\);_(&quot;$&quot;* &quot;-&quot;??_);_(@_)">
                  <c:v>0</c:v>
                </c:pt>
                <c:pt idx="3016" formatCode="_(&quot;$&quot;* #,##0_);_(&quot;$&quot;* \(#,##0\);_(&quot;$&quot;* &quot;-&quot;??_);_(@_)">
                  <c:v>0</c:v>
                </c:pt>
                <c:pt idx="3017" formatCode="_(&quot;$&quot;* #,##0_);_(&quot;$&quot;* \(#,##0\);_(&quot;$&quot;* &quot;-&quot;??_);_(@_)">
                  <c:v>0</c:v>
                </c:pt>
                <c:pt idx="3018" formatCode="_(&quot;$&quot;* #,##0_);_(&quot;$&quot;* \(#,##0\);_(&quot;$&quot;* &quot;-&quot;??_);_(@_)">
                  <c:v>0</c:v>
                </c:pt>
                <c:pt idx="3019" formatCode="_(&quot;$&quot;* #,##0_);_(&quot;$&quot;* \(#,##0\);_(&quot;$&quot;* &quot;-&quot;??_);_(@_)">
                  <c:v>0</c:v>
                </c:pt>
                <c:pt idx="3020" formatCode="_(&quot;$&quot;* #,##0_);_(&quot;$&quot;* \(#,##0\);_(&quot;$&quot;* &quot;-&quot;??_);_(@_)">
                  <c:v>0</c:v>
                </c:pt>
                <c:pt idx="3021" formatCode="_(&quot;$&quot;* #,##0_);_(&quot;$&quot;* \(#,##0\);_(&quot;$&quot;* &quot;-&quot;??_);_(@_)">
                  <c:v>0</c:v>
                </c:pt>
                <c:pt idx="3022" formatCode="_(&quot;$&quot;* #,##0_);_(&quot;$&quot;* \(#,##0\);_(&quot;$&quot;* &quot;-&quot;??_);_(@_)">
                  <c:v>0</c:v>
                </c:pt>
                <c:pt idx="3023" formatCode="_(&quot;$&quot;* #,##0_);_(&quot;$&quot;* \(#,##0\);_(&quot;$&quot;* &quot;-&quot;??_);_(@_)">
                  <c:v>0</c:v>
                </c:pt>
                <c:pt idx="3024" formatCode="_(&quot;$&quot;* #,##0_);_(&quot;$&quot;* \(#,##0\);_(&quot;$&quot;* &quot;-&quot;??_);_(@_)">
                  <c:v>0</c:v>
                </c:pt>
                <c:pt idx="3025" formatCode="_(&quot;$&quot;* #,##0_);_(&quot;$&quot;* \(#,##0\);_(&quot;$&quot;* &quot;-&quot;??_);_(@_)">
                  <c:v>0</c:v>
                </c:pt>
                <c:pt idx="3026" formatCode="_(&quot;$&quot;* #,##0_);_(&quot;$&quot;* \(#,##0\);_(&quot;$&quot;* &quot;-&quot;??_);_(@_)">
                  <c:v>0</c:v>
                </c:pt>
                <c:pt idx="3027" formatCode="_(&quot;$&quot;* #,##0_);_(&quot;$&quot;* \(#,##0\);_(&quot;$&quot;* &quot;-&quot;??_);_(@_)">
                  <c:v>0</c:v>
                </c:pt>
                <c:pt idx="3028" formatCode="_(&quot;$&quot;* #,##0_);_(&quot;$&quot;* \(#,##0\);_(&quot;$&quot;* &quot;-&quot;??_);_(@_)">
                  <c:v>0</c:v>
                </c:pt>
                <c:pt idx="3029" formatCode="_(&quot;$&quot;* #,##0_);_(&quot;$&quot;* \(#,##0\);_(&quot;$&quot;* &quot;-&quot;??_);_(@_)">
                  <c:v>0</c:v>
                </c:pt>
                <c:pt idx="3030" formatCode="_(&quot;$&quot;* #,##0_);_(&quot;$&quot;* \(#,##0\);_(&quot;$&quot;* &quot;-&quot;??_);_(@_)">
                  <c:v>0</c:v>
                </c:pt>
                <c:pt idx="3031" formatCode="_(&quot;$&quot;* #,##0_);_(&quot;$&quot;* \(#,##0\);_(&quot;$&quot;* &quot;-&quot;??_);_(@_)">
                  <c:v>0</c:v>
                </c:pt>
                <c:pt idx="3032" formatCode="_(&quot;$&quot;* #,##0_);_(&quot;$&quot;* \(#,##0\);_(&quot;$&quot;* &quot;-&quot;??_);_(@_)">
                  <c:v>0</c:v>
                </c:pt>
                <c:pt idx="3033" formatCode="_(&quot;$&quot;* #,##0_);_(&quot;$&quot;* \(#,##0\);_(&quot;$&quot;* &quot;-&quot;??_);_(@_)">
                  <c:v>0</c:v>
                </c:pt>
                <c:pt idx="3034" formatCode="_(&quot;$&quot;* #,##0_);_(&quot;$&quot;* \(#,##0\);_(&quot;$&quot;* &quot;-&quot;??_);_(@_)">
                  <c:v>0</c:v>
                </c:pt>
                <c:pt idx="3035" formatCode="_(&quot;$&quot;* #,##0_);_(&quot;$&quot;* \(#,##0\);_(&quot;$&quot;* &quot;-&quot;??_);_(@_)">
                  <c:v>0</c:v>
                </c:pt>
                <c:pt idx="3036" formatCode="_(&quot;$&quot;* #,##0_);_(&quot;$&quot;* \(#,##0\);_(&quot;$&quot;* &quot;-&quot;??_);_(@_)">
                  <c:v>0</c:v>
                </c:pt>
                <c:pt idx="3037" formatCode="_(&quot;$&quot;* #,##0_);_(&quot;$&quot;* \(#,##0\);_(&quot;$&quot;* &quot;-&quot;??_);_(@_)">
                  <c:v>0</c:v>
                </c:pt>
                <c:pt idx="3038" formatCode="_(&quot;$&quot;* #,##0_);_(&quot;$&quot;* \(#,##0\);_(&quot;$&quot;* &quot;-&quot;??_);_(@_)">
                  <c:v>0</c:v>
                </c:pt>
                <c:pt idx="3039" formatCode="_(&quot;$&quot;* #,##0_);_(&quot;$&quot;* \(#,##0\);_(&quot;$&quot;* &quot;-&quot;??_);_(@_)">
                  <c:v>0</c:v>
                </c:pt>
                <c:pt idx="3040" formatCode="_(&quot;$&quot;* #,##0_);_(&quot;$&quot;* \(#,##0\);_(&quot;$&quot;* &quot;-&quot;??_);_(@_)">
                  <c:v>0</c:v>
                </c:pt>
                <c:pt idx="3041" formatCode="_(&quot;$&quot;* #,##0_);_(&quot;$&quot;* \(#,##0\);_(&quot;$&quot;* &quot;-&quot;??_);_(@_)">
                  <c:v>0</c:v>
                </c:pt>
                <c:pt idx="3042" formatCode="_(&quot;$&quot;* #,##0_);_(&quot;$&quot;* \(#,##0\);_(&quot;$&quot;* &quot;-&quot;??_);_(@_)">
                  <c:v>0</c:v>
                </c:pt>
                <c:pt idx="3043" formatCode="_(&quot;$&quot;* #,##0_);_(&quot;$&quot;* \(#,##0\);_(&quot;$&quot;* &quot;-&quot;??_);_(@_)">
                  <c:v>0</c:v>
                </c:pt>
                <c:pt idx="3044" formatCode="_(&quot;$&quot;* #,##0_);_(&quot;$&quot;* \(#,##0\);_(&quot;$&quot;* &quot;-&quot;??_);_(@_)">
                  <c:v>0</c:v>
                </c:pt>
                <c:pt idx="3045" formatCode="_(&quot;$&quot;* #,##0_);_(&quot;$&quot;* \(#,##0\);_(&quot;$&quot;* &quot;-&quot;??_);_(@_)">
                  <c:v>0</c:v>
                </c:pt>
                <c:pt idx="3046" formatCode="_(&quot;$&quot;* #,##0_);_(&quot;$&quot;* \(#,##0\);_(&quot;$&quot;* &quot;-&quot;??_);_(@_)">
                  <c:v>0</c:v>
                </c:pt>
                <c:pt idx="3047" formatCode="_(&quot;$&quot;* #,##0_);_(&quot;$&quot;* \(#,##0\);_(&quot;$&quot;* &quot;-&quot;??_);_(@_)">
                  <c:v>0</c:v>
                </c:pt>
                <c:pt idx="3048" formatCode="_(&quot;$&quot;* #,##0_);_(&quot;$&quot;* \(#,##0\);_(&quot;$&quot;* &quot;-&quot;??_);_(@_)">
                  <c:v>0</c:v>
                </c:pt>
                <c:pt idx="3049" formatCode="_(&quot;$&quot;* #,##0_);_(&quot;$&quot;* \(#,##0\);_(&quot;$&quot;* &quot;-&quot;??_);_(@_)">
                  <c:v>0</c:v>
                </c:pt>
                <c:pt idx="3050" formatCode="_(&quot;$&quot;* #,##0_);_(&quot;$&quot;* \(#,##0\);_(&quot;$&quot;* &quot;-&quot;??_);_(@_)">
                  <c:v>0</c:v>
                </c:pt>
                <c:pt idx="3051" formatCode="_(&quot;$&quot;* #,##0_);_(&quot;$&quot;* \(#,##0\);_(&quot;$&quot;* &quot;-&quot;??_);_(@_)">
                  <c:v>0</c:v>
                </c:pt>
                <c:pt idx="3052" formatCode="_(&quot;$&quot;* #,##0_);_(&quot;$&quot;* \(#,##0\);_(&quot;$&quot;* &quot;-&quot;??_);_(@_)">
                  <c:v>0</c:v>
                </c:pt>
                <c:pt idx="3053" formatCode="_(&quot;$&quot;* #,##0_);_(&quot;$&quot;* \(#,##0\);_(&quot;$&quot;* &quot;-&quot;??_);_(@_)">
                  <c:v>0</c:v>
                </c:pt>
                <c:pt idx="3054" formatCode="_(&quot;$&quot;* #,##0_);_(&quot;$&quot;* \(#,##0\);_(&quot;$&quot;* &quot;-&quot;??_);_(@_)">
                  <c:v>0</c:v>
                </c:pt>
                <c:pt idx="3055" formatCode="_(&quot;$&quot;* #,##0_);_(&quot;$&quot;* \(#,##0\);_(&quot;$&quot;* &quot;-&quot;??_);_(@_)">
                  <c:v>0</c:v>
                </c:pt>
                <c:pt idx="3056" formatCode="_(&quot;$&quot;* #,##0_);_(&quot;$&quot;* \(#,##0\);_(&quot;$&quot;* &quot;-&quot;??_);_(@_)">
                  <c:v>0</c:v>
                </c:pt>
                <c:pt idx="3057" formatCode="_(&quot;$&quot;* #,##0_);_(&quot;$&quot;* \(#,##0\);_(&quot;$&quot;* &quot;-&quot;??_);_(@_)">
                  <c:v>0</c:v>
                </c:pt>
                <c:pt idx="3058" formatCode="_(&quot;$&quot;* #,##0_);_(&quot;$&quot;* \(#,##0\);_(&quot;$&quot;* &quot;-&quot;??_);_(@_)">
                  <c:v>0</c:v>
                </c:pt>
                <c:pt idx="3059" formatCode="_(&quot;$&quot;* #,##0_);_(&quot;$&quot;* \(#,##0\);_(&quot;$&quot;* &quot;-&quot;??_);_(@_)">
                  <c:v>0</c:v>
                </c:pt>
                <c:pt idx="3060" formatCode="_(&quot;$&quot;* #,##0_);_(&quot;$&quot;* \(#,##0\);_(&quot;$&quot;* &quot;-&quot;??_);_(@_)">
                  <c:v>0</c:v>
                </c:pt>
                <c:pt idx="3061" formatCode="_(&quot;$&quot;* #,##0_);_(&quot;$&quot;* \(#,##0\);_(&quot;$&quot;* &quot;-&quot;??_);_(@_)">
                  <c:v>0</c:v>
                </c:pt>
                <c:pt idx="3062" formatCode="_(&quot;$&quot;* #,##0_);_(&quot;$&quot;* \(#,##0\);_(&quot;$&quot;* &quot;-&quot;??_);_(@_)">
                  <c:v>0</c:v>
                </c:pt>
                <c:pt idx="3063" formatCode="_(&quot;$&quot;* #,##0_);_(&quot;$&quot;* \(#,##0\);_(&quot;$&quot;* &quot;-&quot;??_);_(@_)">
                  <c:v>0</c:v>
                </c:pt>
                <c:pt idx="3064" formatCode="_(&quot;$&quot;* #,##0_);_(&quot;$&quot;* \(#,##0\);_(&quot;$&quot;* &quot;-&quot;??_);_(@_)">
                  <c:v>0</c:v>
                </c:pt>
                <c:pt idx="3065" formatCode="_(&quot;$&quot;* #,##0_);_(&quot;$&quot;* \(#,##0\);_(&quot;$&quot;* &quot;-&quot;??_);_(@_)">
                  <c:v>0</c:v>
                </c:pt>
                <c:pt idx="3066" formatCode="_(&quot;$&quot;* #,##0_);_(&quot;$&quot;* \(#,##0\);_(&quot;$&quot;* &quot;-&quot;??_);_(@_)">
                  <c:v>0</c:v>
                </c:pt>
                <c:pt idx="3067" formatCode="_(&quot;$&quot;* #,##0_);_(&quot;$&quot;* \(#,##0\);_(&quot;$&quot;* &quot;-&quot;??_);_(@_)">
                  <c:v>0</c:v>
                </c:pt>
                <c:pt idx="3068" formatCode="_(&quot;$&quot;* #,##0_);_(&quot;$&quot;* \(#,##0\);_(&quot;$&quot;* &quot;-&quot;??_);_(@_)">
                  <c:v>0</c:v>
                </c:pt>
                <c:pt idx="3069" formatCode="_(&quot;$&quot;* #,##0_);_(&quot;$&quot;* \(#,##0\);_(&quot;$&quot;* &quot;-&quot;??_);_(@_)">
                  <c:v>0</c:v>
                </c:pt>
                <c:pt idx="3070" formatCode="_(&quot;$&quot;* #,##0_);_(&quot;$&quot;* \(#,##0\);_(&quot;$&quot;* &quot;-&quot;??_);_(@_)">
                  <c:v>0</c:v>
                </c:pt>
                <c:pt idx="3071" formatCode="_(&quot;$&quot;* #,##0_);_(&quot;$&quot;* \(#,##0\);_(&quot;$&quot;* &quot;-&quot;??_);_(@_)">
                  <c:v>0</c:v>
                </c:pt>
                <c:pt idx="3072" formatCode="_(&quot;$&quot;* #,##0_);_(&quot;$&quot;* \(#,##0\);_(&quot;$&quot;* &quot;-&quot;??_);_(@_)">
                  <c:v>0</c:v>
                </c:pt>
                <c:pt idx="3073" formatCode="_(&quot;$&quot;* #,##0_);_(&quot;$&quot;* \(#,##0\);_(&quot;$&quot;* &quot;-&quot;??_);_(@_)">
                  <c:v>0</c:v>
                </c:pt>
                <c:pt idx="3074" formatCode="_(&quot;$&quot;* #,##0_);_(&quot;$&quot;* \(#,##0\);_(&quot;$&quot;* &quot;-&quot;??_);_(@_)">
                  <c:v>0</c:v>
                </c:pt>
                <c:pt idx="3075" formatCode="_(&quot;$&quot;* #,##0_);_(&quot;$&quot;* \(#,##0\);_(&quot;$&quot;* &quot;-&quot;??_);_(@_)">
                  <c:v>0</c:v>
                </c:pt>
                <c:pt idx="3076" formatCode="_(&quot;$&quot;* #,##0_);_(&quot;$&quot;* \(#,##0\);_(&quot;$&quot;* &quot;-&quot;??_);_(@_)">
                  <c:v>0</c:v>
                </c:pt>
                <c:pt idx="3077" formatCode="_(&quot;$&quot;* #,##0_);_(&quot;$&quot;* \(#,##0\);_(&quot;$&quot;* &quot;-&quot;??_);_(@_)">
                  <c:v>0</c:v>
                </c:pt>
                <c:pt idx="3078" formatCode="_(&quot;$&quot;* #,##0_);_(&quot;$&quot;* \(#,##0\);_(&quot;$&quot;* &quot;-&quot;??_);_(@_)">
                  <c:v>0</c:v>
                </c:pt>
                <c:pt idx="3079" formatCode="_(&quot;$&quot;* #,##0_);_(&quot;$&quot;* \(#,##0\);_(&quot;$&quot;* &quot;-&quot;??_);_(@_)">
                  <c:v>0</c:v>
                </c:pt>
                <c:pt idx="3080" formatCode="_(&quot;$&quot;* #,##0_);_(&quot;$&quot;* \(#,##0\);_(&quot;$&quot;* &quot;-&quot;??_);_(@_)">
                  <c:v>0</c:v>
                </c:pt>
                <c:pt idx="3081" formatCode="_(&quot;$&quot;* #,##0_);_(&quot;$&quot;* \(#,##0\);_(&quot;$&quot;* &quot;-&quot;??_);_(@_)">
                  <c:v>0</c:v>
                </c:pt>
                <c:pt idx="3082" formatCode="_(&quot;$&quot;* #,##0_);_(&quot;$&quot;* \(#,##0\);_(&quot;$&quot;* &quot;-&quot;??_);_(@_)">
                  <c:v>0</c:v>
                </c:pt>
                <c:pt idx="3083" formatCode="_(&quot;$&quot;* #,##0_);_(&quot;$&quot;* \(#,##0\);_(&quot;$&quot;* &quot;-&quot;??_);_(@_)">
                  <c:v>0</c:v>
                </c:pt>
                <c:pt idx="3084" formatCode="_(&quot;$&quot;* #,##0_);_(&quot;$&quot;* \(#,##0\);_(&quot;$&quot;* &quot;-&quot;??_);_(@_)">
                  <c:v>0</c:v>
                </c:pt>
                <c:pt idx="3085" formatCode="_(&quot;$&quot;* #,##0_);_(&quot;$&quot;* \(#,##0\);_(&quot;$&quot;* &quot;-&quot;??_);_(@_)">
                  <c:v>0</c:v>
                </c:pt>
                <c:pt idx="3086" formatCode="_(&quot;$&quot;* #,##0_);_(&quot;$&quot;* \(#,##0\);_(&quot;$&quot;* &quot;-&quot;??_);_(@_)">
                  <c:v>0</c:v>
                </c:pt>
                <c:pt idx="3087" formatCode="_(&quot;$&quot;* #,##0_);_(&quot;$&quot;* \(#,##0\);_(&quot;$&quot;* &quot;-&quot;??_);_(@_)">
                  <c:v>0</c:v>
                </c:pt>
                <c:pt idx="3088" formatCode="_(&quot;$&quot;* #,##0_);_(&quot;$&quot;* \(#,##0\);_(&quot;$&quot;* &quot;-&quot;??_);_(@_)">
                  <c:v>0</c:v>
                </c:pt>
                <c:pt idx="3089" formatCode="_(&quot;$&quot;* #,##0_);_(&quot;$&quot;* \(#,##0\);_(&quot;$&quot;* &quot;-&quot;??_);_(@_)">
                  <c:v>0</c:v>
                </c:pt>
                <c:pt idx="3090" formatCode="_(&quot;$&quot;* #,##0_);_(&quot;$&quot;* \(#,##0\);_(&quot;$&quot;* &quot;-&quot;??_);_(@_)">
                  <c:v>0</c:v>
                </c:pt>
                <c:pt idx="3091" formatCode="_(&quot;$&quot;* #,##0_);_(&quot;$&quot;* \(#,##0\);_(&quot;$&quot;* &quot;-&quot;??_);_(@_)">
                  <c:v>0</c:v>
                </c:pt>
                <c:pt idx="3092" formatCode="_(&quot;$&quot;* #,##0_);_(&quot;$&quot;* \(#,##0\);_(&quot;$&quot;* &quot;-&quot;??_);_(@_)">
                  <c:v>0</c:v>
                </c:pt>
                <c:pt idx="3093" formatCode="_(&quot;$&quot;* #,##0_);_(&quot;$&quot;* \(#,##0\);_(&quot;$&quot;* &quot;-&quot;??_);_(@_)">
                  <c:v>0</c:v>
                </c:pt>
                <c:pt idx="3094" formatCode="_(&quot;$&quot;* #,##0_);_(&quot;$&quot;* \(#,##0\);_(&quot;$&quot;* &quot;-&quot;??_);_(@_)">
                  <c:v>0</c:v>
                </c:pt>
                <c:pt idx="3095" formatCode="_(&quot;$&quot;* #,##0_);_(&quot;$&quot;* \(#,##0\);_(&quot;$&quot;* &quot;-&quot;??_);_(@_)">
                  <c:v>0</c:v>
                </c:pt>
                <c:pt idx="3096" formatCode="_(&quot;$&quot;* #,##0_);_(&quot;$&quot;* \(#,##0\);_(&quot;$&quot;* &quot;-&quot;??_);_(@_)">
                  <c:v>0</c:v>
                </c:pt>
                <c:pt idx="3097" formatCode="_(&quot;$&quot;* #,##0_);_(&quot;$&quot;* \(#,##0\);_(&quot;$&quot;* &quot;-&quot;??_);_(@_)">
                  <c:v>0</c:v>
                </c:pt>
                <c:pt idx="3098" formatCode="_(&quot;$&quot;* #,##0_);_(&quot;$&quot;* \(#,##0\);_(&quot;$&quot;* &quot;-&quot;??_);_(@_)">
                  <c:v>0</c:v>
                </c:pt>
                <c:pt idx="3099" formatCode="_(&quot;$&quot;* #,##0_);_(&quot;$&quot;* \(#,##0\);_(&quot;$&quot;* &quot;-&quot;??_);_(@_)">
                  <c:v>0</c:v>
                </c:pt>
                <c:pt idx="3100" formatCode="_(&quot;$&quot;* #,##0_);_(&quot;$&quot;* \(#,##0\);_(&quot;$&quot;* &quot;-&quot;??_);_(@_)">
                  <c:v>0</c:v>
                </c:pt>
                <c:pt idx="3101" formatCode="_(&quot;$&quot;* #,##0_);_(&quot;$&quot;* \(#,##0\);_(&quot;$&quot;* &quot;-&quot;??_);_(@_)">
                  <c:v>0</c:v>
                </c:pt>
                <c:pt idx="3102" formatCode="_(&quot;$&quot;* #,##0_);_(&quot;$&quot;* \(#,##0\);_(&quot;$&quot;* &quot;-&quot;??_);_(@_)">
                  <c:v>0</c:v>
                </c:pt>
                <c:pt idx="3103" formatCode="_(&quot;$&quot;* #,##0_);_(&quot;$&quot;* \(#,##0\);_(&quot;$&quot;* &quot;-&quot;??_);_(@_)">
                  <c:v>0</c:v>
                </c:pt>
                <c:pt idx="3104" formatCode="_(&quot;$&quot;* #,##0_);_(&quot;$&quot;* \(#,##0\);_(&quot;$&quot;* &quot;-&quot;??_);_(@_)">
                  <c:v>0</c:v>
                </c:pt>
                <c:pt idx="3105" formatCode="_(&quot;$&quot;* #,##0_);_(&quot;$&quot;* \(#,##0\);_(&quot;$&quot;* &quot;-&quot;??_);_(@_)">
                  <c:v>0</c:v>
                </c:pt>
                <c:pt idx="3106" formatCode="_(&quot;$&quot;* #,##0_);_(&quot;$&quot;* \(#,##0\);_(&quot;$&quot;* &quot;-&quot;??_);_(@_)">
                  <c:v>0</c:v>
                </c:pt>
                <c:pt idx="3107" formatCode="_(&quot;$&quot;* #,##0_);_(&quot;$&quot;* \(#,##0\);_(&quot;$&quot;* &quot;-&quot;??_);_(@_)">
                  <c:v>0</c:v>
                </c:pt>
                <c:pt idx="3108" formatCode="_(&quot;$&quot;* #,##0_);_(&quot;$&quot;* \(#,##0\);_(&quot;$&quot;* &quot;-&quot;??_);_(@_)">
                  <c:v>0</c:v>
                </c:pt>
                <c:pt idx="3109" formatCode="_(&quot;$&quot;* #,##0_);_(&quot;$&quot;* \(#,##0\);_(&quot;$&quot;* &quot;-&quot;??_);_(@_)">
                  <c:v>0</c:v>
                </c:pt>
                <c:pt idx="3110" formatCode="_(&quot;$&quot;* #,##0_);_(&quot;$&quot;* \(#,##0\);_(&quot;$&quot;* &quot;-&quot;??_);_(@_)">
                  <c:v>0</c:v>
                </c:pt>
                <c:pt idx="3111" formatCode="_(&quot;$&quot;* #,##0_);_(&quot;$&quot;* \(#,##0\);_(&quot;$&quot;* &quot;-&quot;??_);_(@_)">
                  <c:v>0</c:v>
                </c:pt>
                <c:pt idx="3112" formatCode="_(&quot;$&quot;* #,##0_);_(&quot;$&quot;* \(#,##0\);_(&quot;$&quot;* &quot;-&quot;??_);_(@_)">
                  <c:v>0</c:v>
                </c:pt>
                <c:pt idx="3113" formatCode="_(&quot;$&quot;* #,##0_);_(&quot;$&quot;* \(#,##0\);_(&quot;$&quot;* &quot;-&quot;??_);_(@_)">
                  <c:v>0</c:v>
                </c:pt>
                <c:pt idx="3114" formatCode="_(&quot;$&quot;* #,##0_);_(&quot;$&quot;* \(#,##0\);_(&quot;$&quot;* &quot;-&quot;??_);_(@_)">
                  <c:v>0</c:v>
                </c:pt>
                <c:pt idx="3115" formatCode="_(&quot;$&quot;* #,##0_);_(&quot;$&quot;* \(#,##0\);_(&quot;$&quot;* &quot;-&quot;??_);_(@_)">
                  <c:v>0</c:v>
                </c:pt>
                <c:pt idx="3116" formatCode="_(&quot;$&quot;* #,##0_);_(&quot;$&quot;* \(#,##0\);_(&quot;$&quot;* &quot;-&quot;??_);_(@_)">
                  <c:v>0</c:v>
                </c:pt>
                <c:pt idx="3117" formatCode="_(&quot;$&quot;* #,##0_);_(&quot;$&quot;* \(#,##0\);_(&quot;$&quot;* &quot;-&quot;??_);_(@_)">
                  <c:v>0</c:v>
                </c:pt>
                <c:pt idx="3118" formatCode="_(&quot;$&quot;* #,##0_);_(&quot;$&quot;* \(#,##0\);_(&quot;$&quot;* &quot;-&quot;??_);_(@_)">
                  <c:v>0</c:v>
                </c:pt>
                <c:pt idx="3119" formatCode="_(&quot;$&quot;* #,##0_);_(&quot;$&quot;* \(#,##0\);_(&quot;$&quot;* &quot;-&quot;??_);_(@_)">
                  <c:v>0</c:v>
                </c:pt>
                <c:pt idx="3120" formatCode="_(&quot;$&quot;* #,##0_);_(&quot;$&quot;* \(#,##0\);_(&quot;$&quot;* &quot;-&quot;??_);_(@_)">
                  <c:v>0</c:v>
                </c:pt>
                <c:pt idx="3121" formatCode="_(&quot;$&quot;* #,##0_);_(&quot;$&quot;* \(#,##0\);_(&quot;$&quot;* &quot;-&quot;??_);_(@_)">
                  <c:v>0</c:v>
                </c:pt>
                <c:pt idx="3122" formatCode="_(&quot;$&quot;* #,##0_);_(&quot;$&quot;* \(#,##0\);_(&quot;$&quot;* &quot;-&quot;??_);_(@_)">
                  <c:v>0</c:v>
                </c:pt>
                <c:pt idx="3123" formatCode="_(&quot;$&quot;* #,##0_);_(&quot;$&quot;* \(#,##0\);_(&quot;$&quot;* &quot;-&quot;??_);_(@_)">
                  <c:v>0</c:v>
                </c:pt>
                <c:pt idx="3124" formatCode="_(&quot;$&quot;* #,##0_);_(&quot;$&quot;* \(#,##0\);_(&quot;$&quot;* &quot;-&quot;??_);_(@_)">
                  <c:v>0</c:v>
                </c:pt>
                <c:pt idx="3125" formatCode="_(&quot;$&quot;* #,##0_);_(&quot;$&quot;* \(#,##0\);_(&quot;$&quot;* &quot;-&quot;??_);_(@_)">
                  <c:v>0</c:v>
                </c:pt>
                <c:pt idx="3126" formatCode="_(&quot;$&quot;* #,##0_);_(&quot;$&quot;* \(#,##0\);_(&quot;$&quot;* &quot;-&quot;??_);_(@_)">
                  <c:v>0</c:v>
                </c:pt>
                <c:pt idx="3127" formatCode="_(&quot;$&quot;* #,##0_);_(&quot;$&quot;* \(#,##0\);_(&quot;$&quot;* &quot;-&quot;??_);_(@_)">
                  <c:v>0</c:v>
                </c:pt>
                <c:pt idx="3128" formatCode="_(&quot;$&quot;* #,##0_);_(&quot;$&quot;* \(#,##0\);_(&quot;$&quot;* &quot;-&quot;??_);_(@_)">
                  <c:v>0</c:v>
                </c:pt>
                <c:pt idx="3129" formatCode="_(&quot;$&quot;* #,##0_);_(&quot;$&quot;* \(#,##0\);_(&quot;$&quot;* &quot;-&quot;??_);_(@_)">
                  <c:v>0</c:v>
                </c:pt>
                <c:pt idx="3130" formatCode="_(&quot;$&quot;* #,##0_);_(&quot;$&quot;* \(#,##0\);_(&quot;$&quot;* &quot;-&quot;??_);_(@_)">
                  <c:v>0</c:v>
                </c:pt>
                <c:pt idx="3131" formatCode="_(&quot;$&quot;* #,##0_);_(&quot;$&quot;* \(#,##0\);_(&quot;$&quot;* &quot;-&quot;??_);_(@_)">
                  <c:v>0</c:v>
                </c:pt>
                <c:pt idx="3132" formatCode="_(&quot;$&quot;* #,##0_);_(&quot;$&quot;* \(#,##0\);_(&quot;$&quot;* &quot;-&quot;??_);_(@_)">
                  <c:v>0</c:v>
                </c:pt>
                <c:pt idx="3133" formatCode="_(&quot;$&quot;* #,##0_);_(&quot;$&quot;* \(#,##0\);_(&quot;$&quot;* &quot;-&quot;??_);_(@_)">
                  <c:v>0</c:v>
                </c:pt>
                <c:pt idx="3134" formatCode="_(&quot;$&quot;* #,##0_);_(&quot;$&quot;* \(#,##0\);_(&quot;$&quot;* &quot;-&quot;??_);_(@_)">
                  <c:v>0</c:v>
                </c:pt>
                <c:pt idx="3135" formatCode="_(&quot;$&quot;* #,##0_);_(&quot;$&quot;* \(#,##0\);_(&quot;$&quot;* &quot;-&quot;??_);_(@_)">
                  <c:v>0</c:v>
                </c:pt>
                <c:pt idx="3136" formatCode="_(&quot;$&quot;* #,##0_);_(&quot;$&quot;* \(#,##0\);_(&quot;$&quot;* &quot;-&quot;??_);_(@_)">
                  <c:v>0</c:v>
                </c:pt>
                <c:pt idx="3137" formatCode="_(&quot;$&quot;* #,##0_);_(&quot;$&quot;* \(#,##0\);_(&quot;$&quot;* &quot;-&quot;??_);_(@_)">
                  <c:v>0</c:v>
                </c:pt>
                <c:pt idx="3138" formatCode="_(&quot;$&quot;* #,##0_);_(&quot;$&quot;* \(#,##0\);_(&quot;$&quot;* &quot;-&quot;??_);_(@_)">
                  <c:v>0</c:v>
                </c:pt>
                <c:pt idx="3139" formatCode="_(&quot;$&quot;* #,##0_);_(&quot;$&quot;* \(#,##0\);_(&quot;$&quot;* &quot;-&quot;??_);_(@_)">
                  <c:v>0</c:v>
                </c:pt>
                <c:pt idx="3140" formatCode="_(&quot;$&quot;* #,##0_);_(&quot;$&quot;* \(#,##0\);_(&quot;$&quot;* &quot;-&quot;??_);_(@_)">
                  <c:v>0</c:v>
                </c:pt>
                <c:pt idx="3141" formatCode="_(&quot;$&quot;* #,##0_);_(&quot;$&quot;* \(#,##0\);_(&quot;$&quot;* &quot;-&quot;??_);_(@_)">
                  <c:v>0</c:v>
                </c:pt>
                <c:pt idx="3142" formatCode="_(&quot;$&quot;* #,##0_);_(&quot;$&quot;* \(#,##0\);_(&quot;$&quot;* &quot;-&quot;??_);_(@_)">
                  <c:v>0</c:v>
                </c:pt>
                <c:pt idx="3143" formatCode="_(&quot;$&quot;* #,##0_);_(&quot;$&quot;* \(#,##0\);_(&quot;$&quot;* &quot;-&quot;??_);_(@_)">
                  <c:v>0</c:v>
                </c:pt>
                <c:pt idx="3144" formatCode="_(&quot;$&quot;* #,##0_);_(&quot;$&quot;* \(#,##0\);_(&quot;$&quot;* &quot;-&quot;??_);_(@_)">
                  <c:v>0</c:v>
                </c:pt>
                <c:pt idx="3145" formatCode="_(&quot;$&quot;* #,##0_);_(&quot;$&quot;* \(#,##0\);_(&quot;$&quot;* &quot;-&quot;??_);_(@_)">
                  <c:v>0</c:v>
                </c:pt>
                <c:pt idx="3146" formatCode="_(&quot;$&quot;* #,##0_);_(&quot;$&quot;* \(#,##0\);_(&quot;$&quot;* &quot;-&quot;??_);_(@_)">
                  <c:v>0</c:v>
                </c:pt>
                <c:pt idx="3147" formatCode="_(&quot;$&quot;* #,##0_);_(&quot;$&quot;* \(#,##0\);_(&quot;$&quot;* &quot;-&quot;??_);_(@_)">
                  <c:v>0</c:v>
                </c:pt>
                <c:pt idx="3148" formatCode="_(&quot;$&quot;* #,##0_);_(&quot;$&quot;* \(#,##0\);_(&quot;$&quot;* &quot;-&quot;??_);_(@_)">
                  <c:v>0</c:v>
                </c:pt>
                <c:pt idx="3149" formatCode="_(&quot;$&quot;* #,##0_);_(&quot;$&quot;* \(#,##0\);_(&quot;$&quot;* &quot;-&quot;??_);_(@_)">
                  <c:v>0</c:v>
                </c:pt>
                <c:pt idx="3150" formatCode="_(&quot;$&quot;* #,##0_);_(&quot;$&quot;* \(#,##0\);_(&quot;$&quot;* &quot;-&quot;??_);_(@_)">
                  <c:v>0</c:v>
                </c:pt>
                <c:pt idx="3151" formatCode="_(&quot;$&quot;* #,##0_);_(&quot;$&quot;* \(#,##0\);_(&quot;$&quot;* &quot;-&quot;??_);_(@_)">
                  <c:v>0</c:v>
                </c:pt>
              </c:numCache>
            </c:numRef>
          </c:yVal>
          <c:smooth val="0"/>
          <c:extLst>
            <c:ext xmlns:c16="http://schemas.microsoft.com/office/drawing/2014/chart" uri="{C3380CC4-5D6E-409C-BE32-E72D297353CC}">
              <c16:uniqueId val="{00000002-24FD-43D2-91C4-46909104F280}"/>
            </c:ext>
          </c:extLst>
        </c:ser>
        <c:ser>
          <c:idx val="3"/>
          <c:order val="3"/>
          <c:tx>
            <c:strRef>
              <c:f>'PC Supply vs. PC Price'!$H$4</c:f>
              <c:strCache>
                <c:ptCount val="1"/>
                <c:pt idx="0">
                  <c:v>Winter</c:v>
                </c:pt>
              </c:strCache>
            </c:strRef>
          </c:tx>
          <c:spPr>
            <a:ln w="19050" cap="rnd">
              <a:noFill/>
              <a:round/>
            </a:ln>
            <a:effectLst/>
          </c:spPr>
          <c:marker>
            <c:symbol val="circle"/>
            <c:size val="5"/>
            <c:spPr>
              <a:solidFill>
                <a:schemeClr val="accent1">
                  <a:alpha val="20000"/>
                </a:schemeClr>
              </a:solidFill>
              <a:ln w="3175">
                <a:noFill/>
              </a:ln>
              <a:effectLst/>
            </c:spPr>
          </c:marker>
          <c:xVal>
            <c:numRef>
              <c:f>'PC Supply vs. PC Price'!$D$5:$D$4207</c:f>
              <c:numCache>
                <c:formatCode>_(* #,##0_);_(* \(#,##0\);_(* "-"??_);_(@_)</c:formatCode>
                <c:ptCount val="4203"/>
                <c:pt idx="0">
                  <c:v>0</c:v>
                </c:pt>
                <c:pt idx="1">
                  <c:v>0</c:v>
                </c:pt>
                <c:pt idx="2">
                  <c:v>0</c:v>
                </c:pt>
                <c:pt idx="3">
                  <c:v>0</c:v>
                </c:pt>
                <c:pt idx="4">
                  <c:v>0</c:v>
                </c:pt>
                <c:pt idx="5">
                  <c:v>0</c:v>
                </c:pt>
                <c:pt idx="6">
                  <c:v>0</c:v>
                </c:pt>
                <c:pt idx="7">
                  <c:v>0</c:v>
                </c:pt>
                <c:pt idx="8">
                  <c:v>0</c:v>
                </c:pt>
                <c:pt idx="9">
                  <c:v>0</c:v>
                </c:pt>
                <c:pt idx="10">
                  <c:v>0</c:v>
                </c:pt>
                <c:pt idx="11">
                  <c:v>0</c:v>
                </c:pt>
                <c:pt idx="12">
                  <c:v>0</c:v>
                </c:pt>
                <c:pt idx="13">
                  <c:v>0</c:v>
                </c:pt>
                <c:pt idx="14">
                  <c:v>0</c:v>
                </c:pt>
                <c:pt idx="15">
                  <c:v>0</c:v>
                </c:pt>
                <c:pt idx="16">
                  <c:v>0</c:v>
                </c:pt>
                <c:pt idx="17">
                  <c:v>0</c:v>
                </c:pt>
                <c:pt idx="18">
                  <c:v>0</c:v>
                </c:pt>
                <c:pt idx="19">
                  <c:v>0</c:v>
                </c:pt>
                <c:pt idx="20">
                  <c:v>0</c:v>
                </c:pt>
                <c:pt idx="21">
                  <c:v>0</c:v>
                </c:pt>
                <c:pt idx="22">
                  <c:v>0</c:v>
                </c:pt>
                <c:pt idx="23">
                  <c:v>0</c:v>
                </c:pt>
                <c:pt idx="24">
                  <c:v>0</c:v>
                </c:pt>
                <c:pt idx="25">
                  <c:v>0</c:v>
                </c:pt>
                <c:pt idx="26">
                  <c:v>0</c:v>
                </c:pt>
                <c:pt idx="27">
                  <c:v>0</c:v>
                </c:pt>
                <c:pt idx="28">
                  <c:v>0</c:v>
                </c:pt>
                <c:pt idx="29">
                  <c:v>0</c:v>
                </c:pt>
                <c:pt idx="30">
                  <c:v>0</c:v>
                </c:pt>
                <c:pt idx="31">
                  <c:v>0</c:v>
                </c:pt>
                <c:pt idx="32">
                  <c:v>0</c:v>
                </c:pt>
                <c:pt idx="33">
                  <c:v>0</c:v>
                </c:pt>
                <c:pt idx="34">
                  <c:v>0</c:v>
                </c:pt>
                <c:pt idx="35">
                  <c:v>0</c:v>
                </c:pt>
                <c:pt idx="36">
                  <c:v>0</c:v>
                </c:pt>
                <c:pt idx="37">
                  <c:v>0</c:v>
                </c:pt>
                <c:pt idx="38">
                  <c:v>0</c:v>
                </c:pt>
                <c:pt idx="39">
                  <c:v>0</c:v>
                </c:pt>
                <c:pt idx="40">
                  <c:v>0</c:v>
                </c:pt>
                <c:pt idx="41">
                  <c:v>0</c:v>
                </c:pt>
                <c:pt idx="42">
                  <c:v>0</c:v>
                </c:pt>
                <c:pt idx="43">
                  <c:v>0</c:v>
                </c:pt>
                <c:pt idx="44">
                  <c:v>0</c:v>
                </c:pt>
                <c:pt idx="45">
                  <c:v>0</c:v>
                </c:pt>
                <c:pt idx="46">
                  <c:v>0</c:v>
                </c:pt>
                <c:pt idx="47">
                  <c:v>0</c:v>
                </c:pt>
                <c:pt idx="48">
                  <c:v>0</c:v>
                </c:pt>
                <c:pt idx="49">
                  <c:v>0</c:v>
                </c:pt>
                <c:pt idx="50">
                  <c:v>0</c:v>
                </c:pt>
                <c:pt idx="51">
                  <c:v>0</c:v>
                </c:pt>
                <c:pt idx="52">
                  <c:v>0</c:v>
                </c:pt>
                <c:pt idx="53">
                  <c:v>0</c:v>
                </c:pt>
                <c:pt idx="54">
                  <c:v>0</c:v>
                </c:pt>
                <c:pt idx="55">
                  <c:v>0</c:v>
                </c:pt>
                <c:pt idx="56">
                  <c:v>0</c:v>
                </c:pt>
                <c:pt idx="57">
                  <c:v>0</c:v>
                </c:pt>
                <c:pt idx="58">
                  <c:v>0</c:v>
                </c:pt>
                <c:pt idx="59">
                  <c:v>0</c:v>
                </c:pt>
                <c:pt idx="60">
                  <c:v>0</c:v>
                </c:pt>
                <c:pt idx="61">
                  <c:v>0</c:v>
                </c:pt>
                <c:pt idx="62">
                  <c:v>0</c:v>
                </c:pt>
                <c:pt idx="63">
                  <c:v>0</c:v>
                </c:pt>
                <c:pt idx="64">
                  <c:v>0</c:v>
                </c:pt>
                <c:pt idx="65">
                  <c:v>0</c:v>
                </c:pt>
                <c:pt idx="66">
                  <c:v>0</c:v>
                </c:pt>
                <c:pt idx="67">
                  <c:v>0</c:v>
                </c:pt>
                <c:pt idx="68">
                  <c:v>0</c:v>
                </c:pt>
                <c:pt idx="69">
                  <c:v>0</c:v>
                </c:pt>
                <c:pt idx="70">
                  <c:v>0</c:v>
                </c:pt>
                <c:pt idx="71">
                  <c:v>0</c:v>
                </c:pt>
                <c:pt idx="72">
                  <c:v>0</c:v>
                </c:pt>
                <c:pt idx="73">
                  <c:v>0</c:v>
                </c:pt>
                <c:pt idx="74">
                  <c:v>0</c:v>
                </c:pt>
                <c:pt idx="75">
                  <c:v>0</c:v>
                </c:pt>
                <c:pt idx="76">
                  <c:v>0</c:v>
                </c:pt>
                <c:pt idx="77">
                  <c:v>0</c:v>
                </c:pt>
                <c:pt idx="78">
                  <c:v>0</c:v>
                </c:pt>
                <c:pt idx="79">
                  <c:v>0</c:v>
                </c:pt>
                <c:pt idx="80">
                  <c:v>0</c:v>
                </c:pt>
                <c:pt idx="81">
                  <c:v>0</c:v>
                </c:pt>
                <c:pt idx="82">
                  <c:v>0</c:v>
                </c:pt>
                <c:pt idx="83">
                  <c:v>0</c:v>
                </c:pt>
                <c:pt idx="84">
                  <c:v>0</c:v>
                </c:pt>
                <c:pt idx="85">
                  <c:v>0</c:v>
                </c:pt>
                <c:pt idx="86">
                  <c:v>0</c:v>
                </c:pt>
                <c:pt idx="87">
                  <c:v>0</c:v>
                </c:pt>
                <c:pt idx="88">
                  <c:v>0</c:v>
                </c:pt>
                <c:pt idx="89">
                  <c:v>0</c:v>
                </c:pt>
                <c:pt idx="90">
                  <c:v>0</c:v>
                </c:pt>
                <c:pt idx="91">
                  <c:v>0</c:v>
                </c:pt>
                <c:pt idx="92">
                  <c:v>0</c:v>
                </c:pt>
                <c:pt idx="93">
                  <c:v>0</c:v>
                </c:pt>
                <c:pt idx="94">
                  <c:v>0</c:v>
                </c:pt>
                <c:pt idx="95">
                  <c:v>0</c:v>
                </c:pt>
                <c:pt idx="96">
                  <c:v>0</c:v>
                </c:pt>
                <c:pt idx="97">
                  <c:v>0</c:v>
                </c:pt>
                <c:pt idx="98">
                  <c:v>0</c:v>
                </c:pt>
                <c:pt idx="99">
                  <c:v>0</c:v>
                </c:pt>
                <c:pt idx="100">
                  <c:v>0</c:v>
                </c:pt>
                <c:pt idx="101">
                  <c:v>0</c:v>
                </c:pt>
                <c:pt idx="102">
                  <c:v>0</c:v>
                </c:pt>
                <c:pt idx="103">
                  <c:v>0</c:v>
                </c:pt>
                <c:pt idx="104">
                  <c:v>0</c:v>
                </c:pt>
                <c:pt idx="105">
                  <c:v>0</c:v>
                </c:pt>
                <c:pt idx="106">
                  <c:v>0</c:v>
                </c:pt>
                <c:pt idx="107">
                  <c:v>0</c:v>
                </c:pt>
                <c:pt idx="108">
                  <c:v>0</c:v>
                </c:pt>
                <c:pt idx="109">
                  <c:v>0</c:v>
                </c:pt>
                <c:pt idx="110">
                  <c:v>0</c:v>
                </c:pt>
                <c:pt idx="111">
                  <c:v>0</c:v>
                </c:pt>
                <c:pt idx="112">
                  <c:v>0</c:v>
                </c:pt>
                <c:pt idx="113">
                  <c:v>0</c:v>
                </c:pt>
                <c:pt idx="114">
                  <c:v>0</c:v>
                </c:pt>
                <c:pt idx="115">
                  <c:v>0</c:v>
                </c:pt>
                <c:pt idx="116">
                  <c:v>0</c:v>
                </c:pt>
                <c:pt idx="117">
                  <c:v>0</c:v>
                </c:pt>
                <c:pt idx="118">
                  <c:v>0</c:v>
                </c:pt>
                <c:pt idx="119">
                  <c:v>0</c:v>
                </c:pt>
                <c:pt idx="120">
                  <c:v>0</c:v>
                </c:pt>
                <c:pt idx="121">
                  <c:v>0</c:v>
                </c:pt>
                <c:pt idx="122">
                  <c:v>0</c:v>
                </c:pt>
                <c:pt idx="123">
                  <c:v>0</c:v>
                </c:pt>
                <c:pt idx="124">
                  <c:v>0</c:v>
                </c:pt>
                <c:pt idx="125">
                  <c:v>0</c:v>
                </c:pt>
                <c:pt idx="126">
                  <c:v>0</c:v>
                </c:pt>
                <c:pt idx="127">
                  <c:v>0</c:v>
                </c:pt>
                <c:pt idx="128">
                  <c:v>0</c:v>
                </c:pt>
                <c:pt idx="129">
                  <c:v>0</c:v>
                </c:pt>
                <c:pt idx="130">
                  <c:v>0</c:v>
                </c:pt>
                <c:pt idx="131">
                  <c:v>0</c:v>
                </c:pt>
                <c:pt idx="132">
                  <c:v>0</c:v>
                </c:pt>
                <c:pt idx="133">
                  <c:v>0</c:v>
                </c:pt>
                <c:pt idx="134">
                  <c:v>0</c:v>
                </c:pt>
                <c:pt idx="135">
                  <c:v>0</c:v>
                </c:pt>
                <c:pt idx="136">
                  <c:v>0</c:v>
                </c:pt>
                <c:pt idx="137">
                  <c:v>0</c:v>
                </c:pt>
                <c:pt idx="138">
                  <c:v>0</c:v>
                </c:pt>
                <c:pt idx="139">
                  <c:v>0</c:v>
                </c:pt>
                <c:pt idx="140">
                  <c:v>0</c:v>
                </c:pt>
                <c:pt idx="141">
                  <c:v>0</c:v>
                </c:pt>
                <c:pt idx="142">
                  <c:v>0</c:v>
                </c:pt>
                <c:pt idx="143">
                  <c:v>0</c:v>
                </c:pt>
                <c:pt idx="144">
                  <c:v>0</c:v>
                </c:pt>
                <c:pt idx="145">
                  <c:v>0</c:v>
                </c:pt>
                <c:pt idx="146">
                  <c:v>0</c:v>
                </c:pt>
                <c:pt idx="147">
                  <c:v>0</c:v>
                </c:pt>
                <c:pt idx="148">
                  <c:v>0</c:v>
                </c:pt>
                <c:pt idx="149">
                  <c:v>0</c:v>
                </c:pt>
                <c:pt idx="150">
                  <c:v>0</c:v>
                </c:pt>
                <c:pt idx="151">
                  <c:v>0</c:v>
                </c:pt>
                <c:pt idx="152">
                  <c:v>0</c:v>
                </c:pt>
                <c:pt idx="153">
                  <c:v>0</c:v>
                </c:pt>
                <c:pt idx="154">
                  <c:v>0</c:v>
                </c:pt>
                <c:pt idx="155">
                  <c:v>0</c:v>
                </c:pt>
                <c:pt idx="156">
                  <c:v>0</c:v>
                </c:pt>
                <c:pt idx="157">
                  <c:v>0</c:v>
                </c:pt>
                <c:pt idx="158">
                  <c:v>0</c:v>
                </c:pt>
                <c:pt idx="159">
                  <c:v>0</c:v>
                </c:pt>
                <c:pt idx="160">
                  <c:v>0</c:v>
                </c:pt>
                <c:pt idx="161">
                  <c:v>0</c:v>
                </c:pt>
                <c:pt idx="162">
                  <c:v>0</c:v>
                </c:pt>
                <c:pt idx="163">
                  <c:v>0</c:v>
                </c:pt>
                <c:pt idx="164">
                  <c:v>0</c:v>
                </c:pt>
                <c:pt idx="165">
                  <c:v>0</c:v>
                </c:pt>
                <c:pt idx="166">
                  <c:v>0</c:v>
                </c:pt>
                <c:pt idx="167">
                  <c:v>0</c:v>
                </c:pt>
                <c:pt idx="168">
                  <c:v>0</c:v>
                </c:pt>
                <c:pt idx="169">
                  <c:v>0</c:v>
                </c:pt>
                <c:pt idx="170">
                  <c:v>0</c:v>
                </c:pt>
                <c:pt idx="171">
                  <c:v>0</c:v>
                </c:pt>
                <c:pt idx="172">
                  <c:v>0</c:v>
                </c:pt>
                <c:pt idx="173">
                  <c:v>0</c:v>
                </c:pt>
                <c:pt idx="174">
                  <c:v>0</c:v>
                </c:pt>
                <c:pt idx="175">
                  <c:v>0</c:v>
                </c:pt>
                <c:pt idx="176">
                  <c:v>0</c:v>
                </c:pt>
                <c:pt idx="177">
                  <c:v>0</c:v>
                </c:pt>
                <c:pt idx="178">
                  <c:v>0</c:v>
                </c:pt>
                <c:pt idx="179">
                  <c:v>0</c:v>
                </c:pt>
                <c:pt idx="180">
                  <c:v>0</c:v>
                </c:pt>
                <c:pt idx="181">
                  <c:v>0</c:v>
                </c:pt>
                <c:pt idx="182">
                  <c:v>0</c:v>
                </c:pt>
                <c:pt idx="183">
                  <c:v>0</c:v>
                </c:pt>
                <c:pt idx="184">
                  <c:v>0</c:v>
                </c:pt>
                <c:pt idx="185">
                  <c:v>0</c:v>
                </c:pt>
                <c:pt idx="186">
                  <c:v>0</c:v>
                </c:pt>
                <c:pt idx="187">
                  <c:v>0</c:v>
                </c:pt>
                <c:pt idx="188">
                  <c:v>0</c:v>
                </c:pt>
                <c:pt idx="189">
                  <c:v>0</c:v>
                </c:pt>
                <c:pt idx="190">
                  <c:v>0</c:v>
                </c:pt>
                <c:pt idx="191">
                  <c:v>0</c:v>
                </c:pt>
                <c:pt idx="192">
                  <c:v>0</c:v>
                </c:pt>
                <c:pt idx="193">
                  <c:v>0</c:v>
                </c:pt>
                <c:pt idx="194">
                  <c:v>0</c:v>
                </c:pt>
                <c:pt idx="195">
                  <c:v>0</c:v>
                </c:pt>
                <c:pt idx="196">
                  <c:v>0</c:v>
                </c:pt>
                <c:pt idx="197">
                  <c:v>0</c:v>
                </c:pt>
                <c:pt idx="198">
                  <c:v>0</c:v>
                </c:pt>
                <c:pt idx="199">
                  <c:v>0</c:v>
                </c:pt>
                <c:pt idx="200">
                  <c:v>0</c:v>
                </c:pt>
                <c:pt idx="201">
                  <c:v>0</c:v>
                </c:pt>
                <c:pt idx="202">
                  <c:v>0</c:v>
                </c:pt>
                <c:pt idx="203">
                  <c:v>0</c:v>
                </c:pt>
                <c:pt idx="204">
                  <c:v>0</c:v>
                </c:pt>
                <c:pt idx="205">
                  <c:v>0</c:v>
                </c:pt>
                <c:pt idx="206">
                  <c:v>0</c:v>
                </c:pt>
                <c:pt idx="207">
                  <c:v>0</c:v>
                </c:pt>
                <c:pt idx="208">
                  <c:v>0</c:v>
                </c:pt>
                <c:pt idx="209">
                  <c:v>0</c:v>
                </c:pt>
                <c:pt idx="210">
                  <c:v>0</c:v>
                </c:pt>
                <c:pt idx="211">
                  <c:v>0</c:v>
                </c:pt>
                <c:pt idx="212">
                  <c:v>0</c:v>
                </c:pt>
                <c:pt idx="213">
                  <c:v>0</c:v>
                </c:pt>
                <c:pt idx="214">
                  <c:v>0</c:v>
                </c:pt>
                <c:pt idx="215">
                  <c:v>0</c:v>
                </c:pt>
                <c:pt idx="216">
                  <c:v>0</c:v>
                </c:pt>
                <c:pt idx="217">
                  <c:v>0</c:v>
                </c:pt>
                <c:pt idx="218">
                  <c:v>0</c:v>
                </c:pt>
                <c:pt idx="219">
                  <c:v>0</c:v>
                </c:pt>
                <c:pt idx="220">
                  <c:v>0</c:v>
                </c:pt>
                <c:pt idx="221">
                  <c:v>0</c:v>
                </c:pt>
                <c:pt idx="222">
                  <c:v>0</c:v>
                </c:pt>
                <c:pt idx="223">
                  <c:v>0</c:v>
                </c:pt>
                <c:pt idx="224">
                  <c:v>0</c:v>
                </c:pt>
                <c:pt idx="225">
                  <c:v>0</c:v>
                </c:pt>
                <c:pt idx="226">
                  <c:v>0</c:v>
                </c:pt>
                <c:pt idx="227">
                  <c:v>0</c:v>
                </c:pt>
                <c:pt idx="228">
                  <c:v>0</c:v>
                </c:pt>
                <c:pt idx="229">
                  <c:v>0</c:v>
                </c:pt>
                <c:pt idx="230">
                  <c:v>0</c:v>
                </c:pt>
                <c:pt idx="231">
                  <c:v>0</c:v>
                </c:pt>
                <c:pt idx="232">
                  <c:v>0</c:v>
                </c:pt>
                <c:pt idx="233">
                  <c:v>0</c:v>
                </c:pt>
                <c:pt idx="234">
                  <c:v>0</c:v>
                </c:pt>
                <c:pt idx="235">
                  <c:v>0</c:v>
                </c:pt>
                <c:pt idx="236">
                  <c:v>0</c:v>
                </c:pt>
                <c:pt idx="237">
                  <c:v>0</c:v>
                </c:pt>
                <c:pt idx="238">
                  <c:v>0</c:v>
                </c:pt>
                <c:pt idx="239">
                  <c:v>0</c:v>
                </c:pt>
                <c:pt idx="240">
                  <c:v>0</c:v>
                </c:pt>
                <c:pt idx="241">
                  <c:v>0</c:v>
                </c:pt>
                <c:pt idx="242">
                  <c:v>0</c:v>
                </c:pt>
                <c:pt idx="243">
                  <c:v>0</c:v>
                </c:pt>
                <c:pt idx="244">
                  <c:v>0</c:v>
                </c:pt>
                <c:pt idx="245">
                  <c:v>0</c:v>
                </c:pt>
                <c:pt idx="246">
                  <c:v>0</c:v>
                </c:pt>
                <c:pt idx="247">
                  <c:v>0</c:v>
                </c:pt>
                <c:pt idx="248">
                  <c:v>0</c:v>
                </c:pt>
                <c:pt idx="249">
                  <c:v>0</c:v>
                </c:pt>
                <c:pt idx="250">
                  <c:v>0</c:v>
                </c:pt>
                <c:pt idx="251">
                  <c:v>0</c:v>
                </c:pt>
                <c:pt idx="252">
                  <c:v>0</c:v>
                </c:pt>
                <c:pt idx="253">
                  <c:v>0</c:v>
                </c:pt>
                <c:pt idx="254">
                  <c:v>0</c:v>
                </c:pt>
                <c:pt idx="255">
                  <c:v>0</c:v>
                </c:pt>
                <c:pt idx="256">
                  <c:v>0</c:v>
                </c:pt>
                <c:pt idx="257">
                  <c:v>0</c:v>
                </c:pt>
                <c:pt idx="258">
                  <c:v>0</c:v>
                </c:pt>
                <c:pt idx="259">
                  <c:v>0</c:v>
                </c:pt>
                <c:pt idx="260">
                  <c:v>0</c:v>
                </c:pt>
                <c:pt idx="261">
                  <c:v>0</c:v>
                </c:pt>
                <c:pt idx="262">
                  <c:v>0</c:v>
                </c:pt>
                <c:pt idx="263">
                  <c:v>0</c:v>
                </c:pt>
                <c:pt idx="264">
                  <c:v>0</c:v>
                </c:pt>
                <c:pt idx="265">
                  <c:v>0</c:v>
                </c:pt>
                <c:pt idx="266">
                  <c:v>0</c:v>
                </c:pt>
                <c:pt idx="267">
                  <c:v>0</c:v>
                </c:pt>
                <c:pt idx="268">
                  <c:v>0</c:v>
                </c:pt>
                <c:pt idx="269">
                  <c:v>0</c:v>
                </c:pt>
                <c:pt idx="270">
                  <c:v>0</c:v>
                </c:pt>
                <c:pt idx="271">
                  <c:v>0</c:v>
                </c:pt>
                <c:pt idx="272">
                  <c:v>0</c:v>
                </c:pt>
                <c:pt idx="273">
                  <c:v>0</c:v>
                </c:pt>
                <c:pt idx="274">
                  <c:v>0</c:v>
                </c:pt>
                <c:pt idx="275">
                  <c:v>0</c:v>
                </c:pt>
                <c:pt idx="276">
                  <c:v>0</c:v>
                </c:pt>
                <c:pt idx="277">
                  <c:v>0</c:v>
                </c:pt>
                <c:pt idx="278">
                  <c:v>0</c:v>
                </c:pt>
                <c:pt idx="279">
                  <c:v>0</c:v>
                </c:pt>
                <c:pt idx="280">
                  <c:v>0</c:v>
                </c:pt>
                <c:pt idx="281">
                  <c:v>0</c:v>
                </c:pt>
                <c:pt idx="282">
                  <c:v>0</c:v>
                </c:pt>
                <c:pt idx="283">
                  <c:v>0</c:v>
                </c:pt>
                <c:pt idx="284">
                  <c:v>0</c:v>
                </c:pt>
                <c:pt idx="285">
                  <c:v>0</c:v>
                </c:pt>
                <c:pt idx="286">
                  <c:v>0</c:v>
                </c:pt>
                <c:pt idx="287">
                  <c:v>0</c:v>
                </c:pt>
                <c:pt idx="288">
                  <c:v>0</c:v>
                </c:pt>
                <c:pt idx="289">
                  <c:v>0</c:v>
                </c:pt>
                <c:pt idx="290">
                  <c:v>0</c:v>
                </c:pt>
                <c:pt idx="291">
                  <c:v>0</c:v>
                </c:pt>
                <c:pt idx="292">
                  <c:v>0</c:v>
                </c:pt>
                <c:pt idx="293">
                  <c:v>0</c:v>
                </c:pt>
                <c:pt idx="294">
                  <c:v>0</c:v>
                </c:pt>
                <c:pt idx="295">
                  <c:v>0</c:v>
                </c:pt>
                <c:pt idx="296">
                  <c:v>0</c:v>
                </c:pt>
                <c:pt idx="297">
                  <c:v>0</c:v>
                </c:pt>
                <c:pt idx="298">
                  <c:v>0</c:v>
                </c:pt>
                <c:pt idx="299">
                  <c:v>0</c:v>
                </c:pt>
                <c:pt idx="300">
                  <c:v>0</c:v>
                </c:pt>
                <c:pt idx="301">
                  <c:v>0</c:v>
                </c:pt>
                <c:pt idx="302">
                  <c:v>0</c:v>
                </c:pt>
                <c:pt idx="303">
                  <c:v>0</c:v>
                </c:pt>
                <c:pt idx="304">
                  <c:v>0</c:v>
                </c:pt>
                <c:pt idx="305">
                  <c:v>0</c:v>
                </c:pt>
                <c:pt idx="306">
                  <c:v>0</c:v>
                </c:pt>
                <c:pt idx="307">
                  <c:v>0</c:v>
                </c:pt>
                <c:pt idx="308">
                  <c:v>0</c:v>
                </c:pt>
                <c:pt idx="309">
                  <c:v>0</c:v>
                </c:pt>
                <c:pt idx="310">
                  <c:v>0</c:v>
                </c:pt>
                <c:pt idx="311">
                  <c:v>0</c:v>
                </c:pt>
                <c:pt idx="312">
                  <c:v>0</c:v>
                </c:pt>
                <c:pt idx="313">
                  <c:v>0</c:v>
                </c:pt>
                <c:pt idx="314">
                  <c:v>0</c:v>
                </c:pt>
                <c:pt idx="315">
                  <c:v>0</c:v>
                </c:pt>
                <c:pt idx="316">
                  <c:v>0</c:v>
                </c:pt>
                <c:pt idx="317">
                  <c:v>0</c:v>
                </c:pt>
                <c:pt idx="318">
                  <c:v>0</c:v>
                </c:pt>
                <c:pt idx="319">
                  <c:v>0</c:v>
                </c:pt>
                <c:pt idx="320">
                  <c:v>0</c:v>
                </c:pt>
                <c:pt idx="321">
                  <c:v>0</c:v>
                </c:pt>
                <c:pt idx="322">
                  <c:v>0</c:v>
                </c:pt>
                <c:pt idx="323">
                  <c:v>0</c:v>
                </c:pt>
                <c:pt idx="324">
                  <c:v>0</c:v>
                </c:pt>
                <c:pt idx="325">
                  <c:v>0</c:v>
                </c:pt>
                <c:pt idx="326">
                  <c:v>0</c:v>
                </c:pt>
                <c:pt idx="327">
                  <c:v>0</c:v>
                </c:pt>
                <c:pt idx="328">
                  <c:v>0</c:v>
                </c:pt>
                <c:pt idx="329">
                  <c:v>0</c:v>
                </c:pt>
                <c:pt idx="330">
                  <c:v>0</c:v>
                </c:pt>
                <c:pt idx="331">
                  <c:v>0</c:v>
                </c:pt>
                <c:pt idx="332">
                  <c:v>0</c:v>
                </c:pt>
                <c:pt idx="333">
                  <c:v>0</c:v>
                </c:pt>
                <c:pt idx="334">
                  <c:v>0</c:v>
                </c:pt>
                <c:pt idx="335">
                  <c:v>0</c:v>
                </c:pt>
                <c:pt idx="336">
                  <c:v>0</c:v>
                </c:pt>
                <c:pt idx="337">
                  <c:v>0</c:v>
                </c:pt>
                <c:pt idx="338">
                  <c:v>0</c:v>
                </c:pt>
                <c:pt idx="339">
                  <c:v>0</c:v>
                </c:pt>
                <c:pt idx="340">
                  <c:v>0</c:v>
                </c:pt>
                <c:pt idx="341">
                  <c:v>0</c:v>
                </c:pt>
                <c:pt idx="342">
                  <c:v>0</c:v>
                </c:pt>
                <c:pt idx="343">
                  <c:v>0</c:v>
                </c:pt>
                <c:pt idx="344">
                  <c:v>0</c:v>
                </c:pt>
                <c:pt idx="345">
                  <c:v>0</c:v>
                </c:pt>
                <c:pt idx="346">
                  <c:v>0</c:v>
                </c:pt>
                <c:pt idx="347">
                  <c:v>0</c:v>
                </c:pt>
                <c:pt idx="348">
                  <c:v>0</c:v>
                </c:pt>
                <c:pt idx="349">
                  <c:v>0</c:v>
                </c:pt>
                <c:pt idx="350">
                  <c:v>0</c:v>
                </c:pt>
                <c:pt idx="351">
                  <c:v>0</c:v>
                </c:pt>
                <c:pt idx="352">
                  <c:v>0</c:v>
                </c:pt>
                <c:pt idx="353">
                  <c:v>0</c:v>
                </c:pt>
                <c:pt idx="354">
                  <c:v>0</c:v>
                </c:pt>
                <c:pt idx="355">
                  <c:v>0</c:v>
                </c:pt>
                <c:pt idx="356">
                  <c:v>0</c:v>
                </c:pt>
                <c:pt idx="357">
                  <c:v>0</c:v>
                </c:pt>
                <c:pt idx="358">
                  <c:v>0</c:v>
                </c:pt>
                <c:pt idx="359">
                  <c:v>0</c:v>
                </c:pt>
                <c:pt idx="360">
                  <c:v>0</c:v>
                </c:pt>
                <c:pt idx="361">
                  <c:v>0</c:v>
                </c:pt>
                <c:pt idx="362">
                  <c:v>0</c:v>
                </c:pt>
                <c:pt idx="363">
                  <c:v>0</c:v>
                </c:pt>
                <c:pt idx="364">
                  <c:v>0</c:v>
                </c:pt>
                <c:pt idx="365">
                  <c:v>0</c:v>
                </c:pt>
                <c:pt idx="366">
                  <c:v>0</c:v>
                </c:pt>
                <c:pt idx="367">
                  <c:v>0</c:v>
                </c:pt>
                <c:pt idx="368">
                  <c:v>0</c:v>
                </c:pt>
                <c:pt idx="369">
                  <c:v>0</c:v>
                </c:pt>
                <c:pt idx="370">
                  <c:v>0</c:v>
                </c:pt>
                <c:pt idx="371">
                  <c:v>0</c:v>
                </c:pt>
                <c:pt idx="372">
                  <c:v>0</c:v>
                </c:pt>
                <c:pt idx="373">
                  <c:v>0</c:v>
                </c:pt>
                <c:pt idx="374">
                  <c:v>0</c:v>
                </c:pt>
                <c:pt idx="375">
                  <c:v>0</c:v>
                </c:pt>
                <c:pt idx="376">
                  <c:v>0</c:v>
                </c:pt>
                <c:pt idx="377">
                  <c:v>0</c:v>
                </c:pt>
                <c:pt idx="378">
                  <c:v>0</c:v>
                </c:pt>
                <c:pt idx="379">
                  <c:v>0</c:v>
                </c:pt>
                <c:pt idx="380">
                  <c:v>0</c:v>
                </c:pt>
                <c:pt idx="381">
                  <c:v>0</c:v>
                </c:pt>
                <c:pt idx="382">
                  <c:v>0</c:v>
                </c:pt>
                <c:pt idx="383">
                  <c:v>0</c:v>
                </c:pt>
                <c:pt idx="384">
                  <c:v>0</c:v>
                </c:pt>
                <c:pt idx="385">
                  <c:v>0</c:v>
                </c:pt>
                <c:pt idx="386">
                  <c:v>0</c:v>
                </c:pt>
                <c:pt idx="387">
                  <c:v>0</c:v>
                </c:pt>
                <c:pt idx="388">
                  <c:v>0</c:v>
                </c:pt>
                <c:pt idx="389">
                  <c:v>0</c:v>
                </c:pt>
                <c:pt idx="390">
                  <c:v>0</c:v>
                </c:pt>
                <c:pt idx="391">
                  <c:v>0</c:v>
                </c:pt>
                <c:pt idx="392">
                  <c:v>0</c:v>
                </c:pt>
                <c:pt idx="393">
                  <c:v>0</c:v>
                </c:pt>
                <c:pt idx="394">
                  <c:v>0</c:v>
                </c:pt>
                <c:pt idx="395">
                  <c:v>0</c:v>
                </c:pt>
                <c:pt idx="396">
                  <c:v>0</c:v>
                </c:pt>
                <c:pt idx="397">
                  <c:v>0</c:v>
                </c:pt>
                <c:pt idx="398">
                  <c:v>0</c:v>
                </c:pt>
                <c:pt idx="399">
                  <c:v>0</c:v>
                </c:pt>
                <c:pt idx="400">
                  <c:v>0</c:v>
                </c:pt>
                <c:pt idx="401">
                  <c:v>0</c:v>
                </c:pt>
                <c:pt idx="402">
                  <c:v>0</c:v>
                </c:pt>
                <c:pt idx="403">
                  <c:v>0</c:v>
                </c:pt>
                <c:pt idx="404">
                  <c:v>0</c:v>
                </c:pt>
                <c:pt idx="405">
                  <c:v>0</c:v>
                </c:pt>
                <c:pt idx="406">
                  <c:v>0</c:v>
                </c:pt>
                <c:pt idx="407">
                  <c:v>0</c:v>
                </c:pt>
                <c:pt idx="408">
                  <c:v>0</c:v>
                </c:pt>
                <c:pt idx="409">
                  <c:v>0</c:v>
                </c:pt>
                <c:pt idx="410">
                  <c:v>0</c:v>
                </c:pt>
                <c:pt idx="411">
                  <c:v>0</c:v>
                </c:pt>
                <c:pt idx="412">
                  <c:v>0</c:v>
                </c:pt>
                <c:pt idx="413">
                  <c:v>0</c:v>
                </c:pt>
                <c:pt idx="414">
                  <c:v>0</c:v>
                </c:pt>
                <c:pt idx="415">
                  <c:v>0</c:v>
                </c:pt>
                <c:pt idx="416">
                  <c:v>0</c:v>
                </c:pt>
                <c:pt idx="417">
                  <c:v>0</c:v>
                </c:pt>
                <c:pt idx="418">
                  <c:v>0</c:v>
                </c:pt>
                <c:pt idx="419">
                  <c:v>0</c:v>
                </c:pt>
                <c:pt idx="420">
                  <c:v>0</c:v>
                </c:pt>
                <c:pt idx="421">
                  <c:v>0</c:v>
                </c:pt>
                <c:pt idx="422">
                  <c:v>0</c:v>
                </c:pt>
                <c:pt idx="423">
                  <c:v>0</c:v>
                </c:pt>
                <c:pt idx="424">
                  <c:v>0</c:v>
                </c:pt>
                <c:pt idx="425">
                  <c:v>0</c:v>
                </c:pt>
                <c:pt idx="426">
                  <c:v>0</c:v>
                </c:pt>
                <c:pt idx="427">
                  <c:v>0</c:v>
                </c:pt>
                <c:pt idx="428">
                  <c:v>0</c:v>
                </c:pt>
                <c:pt idx="429">
                  <c:v>0</c:v>
                </c:pt>
                <c:pt idx="430">
                  <c:v>0</c:v>
                </c:pt>
                <c:pt idx="431">
                  <c:v>0</c:v>
                </c:pt>
                <c:pt idx="432">
                  <c:v>0</c:v>
                </c:pt>
                <c:pt idx="433">
                  <c:v>0</c:v>
                </c:pt>
                <c:pt idx="434">
                  <c:v>0</c:v>
                </c:pt>
                <c:pt idx="435">
                  <c:v>0</c:v>
                </c:pt>
                <c:pt idx="436">
                  <c:v>0</c:v>
                </c:pt>
                <c:pt idx="437">
                  <c:v>0</c:v>
                </c:pt>
                <c:pt idx="438">
                  <c:v>0</c:v>
                </c:pt>
                <c:pt idx="439">
                  <c:v>0</c:v>
                </c:pt>
                <c:pt idx="440">
                  <c:v>0</c:v>
                </c:pt>
                <c:pt idx="441">
                  <c:v>0</c:v>
                </c:pt>
                <c:pt idx="442">
                  <c:v>0</c:v>
                </c:pt>
                <c:pt idx="443">
                  <c:v>0</c:v>
                </c:pt>
                <c:pt idx="444">
                  <c:v>0</c:v>
                </c:pt>
                <c:pt idx="445">
                  <c:v>0</c:v>
                </c:pt>
                <c:pt idx="446">
                  <c:v>0</c:v>
                </c:pt>
                <c:pt idx="447">
                  <c:v>0</c:v>
                </c:pt>
                <c:pt idx="448">
                  <c:v>0</c:v>
                </c:pt>
                <c:pt idx="449">
                  <c:v>0</c:v>
                </c:pt>
                <c:pt idx="450">
                  <c:v>0</c:v>
                </c:pt>
                <c:pt idx="451">
                  <c:v>0</c:v>
                </c:pt>
                <c:pt idx="452">
                  <c:v>0</c:v>
                </c:pt>
                <c:pt idx="453">
                  <c:v>0</c:v>
                </c:pt>
                <c:pt idx="454">
                  <c:v>0</c:v>
                </c:pt>
                <c:pt idx="455">
                  <c:v>0</c:v>
                </c:pt>
                <c:pt idx="456">
                  <c:v>0</c:v>
                </c:pt>
                <c:pt idx="457">
                  <c:v>0</c:v>
                </c:pt>
                <c:pt idx="458">
                  <c:v>0</c:v>
                </c:pt>
                <c:pt idx="459">
                  <c:v>0</c:v>
                </c:pt>
                <c:pt idx="460">
                  <c:v>0</c:v>
                </c:pt>
                <c:pt idx="461">
                  <c:v>0</c:v>
                </c:pt>
                <c:pt idx="462">
                  <c:v>0</c:v>
                </c:pt>
                <c:pt idx="463">
                  <c:v>0</c:v>
                </c:pt>
                <c:pt idx="464">
                  <c:v>0</c:v>
                </c:pt>
                <c:pt idx="465">
                  <c:v>0</c:v>
                </c:pt>
                <c:pt idx="466">
                  <c:v>0</c:v>
                </c:pt>
                <c:pt idx="467">
                  <c:v>0</c:v>
                </c:pt>
                <c:pt idx="468">
                  <c:v>0</c:v>
                </c:pt>
                <c:pt idx="469">
                  <c:v>0</c:v>
                </c:pt>
                <c:pt idx="470">
                  <c:v>0</c:v>
                </c:pt>
                <c:pt idx="471">
                  <c:v>0</c:v>
                </c:pt>
                <c:pt idx="472">
                  <c:v>0</c:v>
                </c:pt>
                <c:pt idx="473">
                  <c:v>0</c:v>
                </c:pt>
                <c:pt idx="474">
                  <c:v>0</c:v>
                </c:pt>
                <c:pt idx="475">
                  <c:v>0</c:v>
                </c:pt>
                <c:pt idx="476">
                  <c:v>0</c:v>
                </c:pt>
                <c:pt idx="477">
                  <c:v>0</c:v>
                </c:pt>
                <c:pt idx="478">
                  <c:v>0</c:v>
                </c:pt>
                <c:pt idx="479">
                  <c:v>0</c:v>
                </c:pt>
                <c:pt idx="480">
                  <c:v>0</c:v>
                </c:pt>
                <c:pt idx="481">
                  <c:v>0</c:v>
                </c:pt>
                <c:pt idx="482">
                  <c:v>0</c:v>
                </c:pt>
                <c:pt idx="483">
                  <c:v>0</c:v>
                </c:pt>
                <c:pt idx="484">
                  <c:v>0</c:v>
                </c:pt>
                <c:pt idx="485">
                  <c:v>0</c:v>
                </c:pt>
                <c:pt idx="486">
                  <c:v>0</c:v>
                </c:pt>
                <c:pt idx="487">
                  <c:v>0</c:v>
                </c:pt>
                <c:pt idx="488">
                  <c:v>0</c:v>
                </c:pt>
                <c:pt idx="489">
                  <c:v>0</c:v>
                </c:pt>
                <c:pt idx="490">
                  <c:v>0</c:v>
                </c:pt>
                <c:pt idx="491">
                  <c:v>0</c:v>
                </c:pt>
                <c:pt idx="492">
                  <c:v>0</c:v>
                </c:pt>
                <c:pt idx="493">
                  <c:v>0</c:v>
                </c:pt>
                <c:pt idx="494">
                  <c:v>0</c:v>
                </c:pt>
                <c:pt idx="495">
                  <c:v>0</c:v>
                </c:pt>
                <c:pt idx="496">
                  <c:v>0</c:v>
                </c:pt>
                <c:pt idx="497">
                  <c:v>0</c:v>
                </c:pt>
                <c:pt idx="498">
                  <c:v>0</c:v>
                </c:pt>
                <c:pt idx="499">
                  <c:v>0</c:v>
                </c:pt>
                <c:pt idx="500">
                  <c:v>0</c:v>
                </c:pt>
                <c:pt idx="501">
                  <c:v>0</c:v>
                </c:pt>
                <c:pt idx="502">
                  <c:v>0</c:v>
                </c:pt>
                <c:pt idx="503">
                  <c:v>0</c:v>
                </c:pt>
                <c:pt idx="504">
                  <c:v>0</c:v>
                </c:pt>
                <c:pt idx="505">
                  <c:v>0</c:v>
                </c:pt>
                <c:pt idx="506">
                  <c:v>0</c:v>
                </c:pt>
                <c:pt idx="507">
                  <c:v>0</c:v>
                </c:pt>
                <c:pt idx="508">
                  <c:v>0</c:v>
                </c:pt>
                <c:pt idx="509">
                  <c:v>0</c:v>
                </c:pt>
                <c:pt idx="510">
                  <c:v>0</c:v>
                </c:pt>
                <c:pt idx="511">
                  <c:v>0</c:v>
                </c:pt>
                <c:pt idx="512">
                  <c:v>0</c:v>
                </c:pt>
                <c:pt idx="513">
                  <c:v>0</c:v>
                </c:pt>
                <c:pt idx="514">
                  <c:v>0</c:v>
                </c:pt>
                <c:pt idx="515">
                  <c:v>0</c:v>
                </c:pt>
                <c:pt idx="516">
                  <c:v>0</c:v>
                </c:pt>
                <c:pt idx="517">
                  <c:v>0</c:v>
                </c:pt>
                <c:pt idx="518">
                  <c:v>0</c:v>
                </c:pt>
                <c:pt idx="519">
                  <c:v>0</c:v>
                </c:pt>
                <c:pt idx="520">
                  <c:v>0</c:v>
                </c:pt>
                <c:pt idx="521">
                  <c:v>0</c:v>
                </c:pt>
                <c:pt idx="522">
                  <c:v>0</c:v>
                </c:pt>
                <c:pt idx="523">
                  <c:v>0</c:v>
                </c:pt>
                <c:pt idx="524">
                  <c:v>0</c:v>
                </c:pt>
                <c:pt idx="525">
                  <c:v>0</c:v>
                </c:pt>
                <c:pt idx="526">
                  <c:v>0</c:v>
                </c:pt>
                <c:pt idx="527">
                  <c:v>0</c:v>
                </c:pt>
                <c:pt idx="528">
                  <c:v>0</c:v>
                </c:pt>
                <c:pt idx="529">
                  <c:v>0</c:v>
                </c:pt>
                <c:pt idx="530">
                  <c:v>0</c:v>
                </c:pt>
                <c:pt idx="531">
                  <c:v>0</c:v>
                </c:pt>
                <c:pt idx="532">
                  <c:v>0</c:v>
                </c:pt>
                <c:pt idx="533">
                  <c:v>0</c:v>
                </c:pt>
                <c:pt idx="534">
                  <c:v>0</c:v>
                </c:pt>
                <c:pt idx="535">
                  <c:v>0</c:v>
                </c:pt>
                <c:pt idx="536">
                  <c:v>0</c:v>
                </c:pt>
                <c:pt idx="537">
                  <c:v>0</c:v>
                </c:pt>
                <c:pt idx="538">
                  <c:v>0</c:v>
                </c:pt>
                <c:pt idx="539">
                  <c:v>0</c:v>
                </c:pt>
                <c:pt idx="540">
                  <c:v>0</c:v>
                </c:pt>
                <c:pt idx="541">
                  <c:v>0</c:v>
                </c:pt>
                <c:pt idx="542">
                  <c:v>0</c:v>
                </c:pt>
                <c:pt idx="543">
                  <c:v>0</c:v>
                </c:pt>
                <c:pt idx="544">
                  <c:v>0</c:v>
                </c:pt>
                <c:pt idx="545">
                  <c:v>0</c:v>
                </c:pt>
                <c:pt idx="546">
                  <c:v>0</c:v>
                </c:pt>
                <c:pt idx="547">
                  <c:v>0</c:v>
                </c:pt>
                <c:pt idx="548">
                  <c:v>0</c:v>
                </c:pt>
                <c:pt idx="549">
                  <c:v>0</c:v>
                </c:pt>
                <c:pt idx="550">
                  <c:v>0</c:v>
                </c:pt>
                <c:pt idx="551">
                  <c:v>0</c:v>
                </c:pt>
                <c:pt idx="552">
                  <c:v>0</c:v>
                </c:pt>
                <c:pt idx="553">
                  <c:v>0</c:v>
                </c:pt>
                <c:pt idx="554">
                  <c:v>0</c:v>
                </c:pt>
                <c:pt idx="555">
                  <c:v>0</c:v>
                </c:pt>
                <c:pt idx="556">
                  <c:v>0</c:v>
                </c:pt>
                <c:pt idx="557">
                  <c:v>0</c:v>
                </c:pt>
                <c:pt idx="558">
                  <c:v>0</c:v>
                </c:pt>
                <c:pt idx="559">
                  <c:v>0</c:v>
                </c:pt>
                <c:pt idx="560">
                  <c:v>0</c:v>
                </c:pt>
                <c:pt idx="561">
                  <c:v>0</c:v>
                </c:pt>
                <c:pt idx="562">
                  <c:v>0</c:v>
                </c:pt>
                <c:pt idx="563">
                  <c:v>0</c:v>
                </c:pt>
                <c:pt idx="564">
                  <c:v>0</c:v>
                </c:pt>
                <c:pt idx="565">
                  <c:v>0</c:v>
                </c:pt>
                <c:pt idx="566">
                  <c:v>0</c:v>
                </c:pt>
                <c:pt idx="567">
                  <c:v>0</c:v>
                </c:pt>
                <c:pt idx="568">
                  <c:v>0</c:v>
                </c:pt>
                <c:pt idx="569">
                  <c:v>0</c:v>
                </c:pt>
                <c:pt idx="570">
                  <c:v>0</c:v>
                </c:pt>
                <c:pt idx="571">
                  <c:v>0</c:v>
                </c:pt>
                <c:pt idx="572">
                  <c:v>0</c:v>
                </c:pt>
                <c:pt idx="573">
                  <c:v>0</c:v>
                </c:pt>
                <c:pt idx="574">
                  <c:v>0</c:v>
                </c:pt>
                <c:pt idx="575">
                  <c:v>0</c:v>
                </c:pt>
                <c:pt idx="576">
                  <c:v>0</c:v>
                </c:pt>
                <c:pt idx="577">
                  <c:v>0</c:v>
                </c:pt>
                <c:pt idx="578">
                  <c:v>0</c:v>
                </c:pt>
                <c:pt idx="579">
                  <c:v>0</c:v>
                </c:pt>
                <c:pt idx="580">
                  <c:v>0</c:v>
                </c:pt>
                <c:pt idx="581">
                  <c:v>0</c:v>
                </c:pt>
                <c:pt idx="582">
                  <c:v>0</c:v>
                </c:pt>
                <c:pt idx="583">
                  <c:v>0</c:v>
                </c:pt>
                <c:pt idx="584">
                  <c:v>0</c:v>
                </c:pt>
                <c:pt idx="585">
                  <c:v>0</c:v>
                </c:pt>
                <c:pt idx="586">
                  <c:v>0</c:v>
                </c:pt>
                <c:pt idx="587">
                  <c:v>0</c:v>
                </c:pt>
                <c:pt idx="588">
                  <c:v>0</c:v>
                </c:pt>
                <c:pt idx="589">
                  <c:v>0</c:v>
                </c:pt>
                <c:pt idx="590">
                  <c:v>0</c:v>
                </c:pt>
                <c:pt idx="591">
                  <c:v>0</c:v>
                </c:pt>
                <c:pt idx="592">
                  <c:v>0</c:v>
                </c:pt>
                <c:pt idx="593">
                  <c:v>0</c:v>
                </c:pt>
                <c:pt idx="594">
                  <c:v>0</c:v>
                </c:pt>
                <c:pt idx="595">
                  <c:v>0</c:v>
                </c:pt>
                <c:pt idx="596">
                  <c:v>0</c:v>
                </c:pt>
                <c:pt idx="597">
                  <c:v>0</c:v>
                </c:pt>
                <c:pt idx="598">
                  <c:v>0</c:v>
                </c:pt>
                <c:pt idx="599">
                  <c:v>0</c:v>
                </c:pt>
                <c:pt idx="600">
                  <c:v>0</c:v>
                </c:pt>
                <c:pt idx="601">
                  <c:v>0</c:v>
                </c:pt>
                <c:pt idx="602">
                  <c:v>0</c:v>
                </c:pt>
                <c:pt idx="603">
                  <c:v>0</c:v>
                </c:pt>
                <c:pt idx="604">
                  <c:v>0</c:v>
                </c:pt>
                <c:pt idx="605">
                  <c:v>0</c:v>
                </c:pt>
                <c:pt idx="606">
                  <c:v>0</c:v>
                </c:pt>
                <c:pt idx="607">
                  <c:v>0</c:v>
                </c:pt>
                <c:pt idx="608">
                  <c:v>0</c:v>
                </c:pt>
                <c:pt idx="609">
                  <c:v>0</c:v>
                </c:pt>
                <c:pt idx="610">
                  <c:v>0</c:v>
                </c:pt>
                <c:pt idx="611">
                  <c:v>0</c:v>
                </c:pt>
                <c:pt idx="612">
                  <c:v>0</c:v>
                </c:pt>
                <c:pt idx="613">
                  <c:v>0</c:v>
                </c:pt>
                <c:pt idx="614">
                  <c:v>0</c:v>
                </c:pt>
                <c:pt idx="615">
                  <c:v>0</c:v>
                </c:pt>
                <c:pt idx="616">
                  <c:v>0</c:v>
                </c:pt>
                <c:pt idx="617">
                  <c:v>0</c:v>
                </c:pt>
                <c:pt idx="618">
                  <c:v>0</c:v>
                </c:pt>
                <c:pt idx="619">
                  <c:v>0</c:v>
                </c:pt>
                <c:pt idx="620">
                  <c:v>0</c:v>
                </c:pt>
                <c:pt idx="621">
                  <c:v>0</c:v>
                </c:pt>
                <c:pt idx="622">
                  <c:v>0</c:v>
                </c:pt>
                <c:pt idx="623">
                  <c:v>0</c:v>
                </c:pt>
                <c:pt idx="624">
                  <c:v>0</c:v>
                </c:pt>
                <c:pt idx="625">
                  <c:v>0</c:v>
                </c:pt>
                <c:pt idx="626">
                  <c:v>0</c:v>
                </c:pt>
                <c:pt idx="627">
                  <c:v>0</c:v>
                </c:pt>
                <c:pt idx="628">
                  <c:v>0</c:v>
                </c:pt>
                <c:pt idx="629">
                  <c:v>0</c:v>
                </c:pt>
                <c:pt idx="630">
                  <c:v>0</c:v>
                </c:pt>
                <c:pt idx="631">
                  <c:v>0</c:v>
                </c:pt>
                <c:pt idx="632">
                  <c:v>0</c:v>
                </c:pt>
                <c:pt idx="633">
                  <c:v>0</c:v>
                </c:pt>
                <c:pt idx="634">
                  <c:v>0</c:v>
                </c:pt>
                <c:pt idx="635">
                  <c:v>0</c:v>
                </c:pt>
                <c:pt idx="636">
                  <c:v>0</c:v>
                </c:pt>
                <c:pt idx="637">
                  <c:v>0</c:v>
                </c:pt>
                <c:pt idx="638">
                  <c:v>0</c:v>
                </c:pt>
                <c:pt idx="639">
                  <c:v>0</c:v>
                </c:pt>
                <c:pt idx="640">
                  <c:v>0</c:v>
                </c:pt>
                <c:pt idx="641">
                  <c:v>0</c:v>
                </c:pt>
                <c:pt idx="642">
                  <c:v>0</c:v>
                </c:pt>
                <c:pt idx="643">
                  <c:v>0</c:v>
                </c:pt>
                <c:pt idx="644">
                  <c:v>0</c:v>
                </c:pt>
                <c:pt idx="645">
                  <c:v>0</c:v>
                </c:pt>
                <c:pt idx="646">
                  <c:v>0</c:v>
                </c:pt>
                <c:pt idx="647">
                  <c:v>0</c:v>
                </c:pt>
                <c:pt idx="648">
                  <c:v>0</c:v>
                </c:pt>
                <c:pt idx="649">
                  <c:v>0</c:v>
                </c:pt>
                <c:pt idx="650">
                  <c:v>0</c:v>
                </c:pt>
                <c:pt idx="651">
                  <c:v>0</c:v>
                </c:pt>
                <c:pt idx="652">
                  <c:v>0</c:v>
                </c:pt>
                <c:pt idx="653">
                  <c:v>0</c:v>
                </c:pt>
                <c:pt idx="654">
                  <c:v>0</c:v>
                </c:pt>
                <c:pt idx="655">
                  <c:v>0</c:v>
                </c:pt>
                <c:pt idx="656">
                  <c:v>0</c:v>
                </c:pt>
                <c:pt idx="657">
                  <c:v>0</c:v>
                </c:pt>
                <c:pt idx="658">
                  <c:v>0</c:v>
                </c:pt>
                <c:pt idx="659">
                  <c:v>0</c:v>
                </c:pt>
                <c:pt idx="660">
                  <c:v>0</c:v>
                </c:pt>
                <c:pt idx="661">
                  <c:v>0</c:v>
                </c:pt>
                <c:pt idx="662">
                  <c:v>0</c:v>
                </c:pt>
                <c:pt idx="663">
                  <c:v>0</c:v>
                </c:pt>
                <c:pt idx="664">
                  <c:v>0</c:v>
                </c:pt>
                <c:pt idx="665">
                  <c:v>0</c:v>
                </c:pt>
                <c:pt idx="666">
                  <c:v>0</c:v>
                </c:pt>
                <c:pt idx="667">
                  <c:v>0</c:v>
                </c:pt>
                <c:pt idx="668">
                  <c:v>0</c:v>
                </c:pt>
                <c:pt idx="669">
                  <c:v>0</c:v>
                </c:pt>
                <c:pt idx="670">
                  <c:v>0</c:v>
                </c:pt>
                <c:pt idx="671">
                  <c:v>0</c:v>
                </c:pt>
                <c:pt idx="672">
                  <c:v>0</c:v>
                </c:pt>
                <c:pt idx="673">
                  <c:v>0</c:v>
                </c:pt>
                <c:pt idx="674">
                  <c:v>0</c:v>
                </c:pt>
                <c:pt idx="675">
                  <c:v>0</c:v>
                </c:pt>
                <c:pt idx="676">
                  <c:v>0</c:v>
                </c:pt>
                <c:pt idx="677">
                  <c:v>0</c:v>
                </c:pt>
                <c:pt idx="678">
                  <c:v>0</c:v>
                </c:pt>
                <c:pt idx="679">
                  <c:v>0</c:v>
                </c:pt>
                <c:pt idx="680">
                  <c:v>0</c:v>
                </c:pt>
                <c:pt idx="681">
                  <c:v>0</c:v>
                </c:pt>
                <c:pt idx="682">
                  <c:v>0</c:v>
                </c:pt>
                <c:pt idx="683">
                  <c:v>0</c:v>
                </c:pt>
                <c:pt idx="684">
                  <c:v>0</c:v>
                </c:pt>
                <c:pt idx="685">
                  <c:v>0</c:v>
                </c:pt>
                <c:pt idx="686">
                  <c:v>0</c:v>
                </c:pt>
                <c:pt idx="687">
                  <c:v>0</c:v>
                </c:pt>
                <c:pt idx="688">
                  <c:v>0</c:v>
                </c:pt>
                <c:pt idx="689">
                  <c:v>0</c:v>
                </c:pt>
                <c:pt idx="690">
                  <c:v>0</c:v>
                </c:pt>
                <c:pt idx="691">
                  <c:v>0</c:v>
                </c:pt>
                <c:pt idx="692">
                  <c:v>0</c:v>
                </c:pt>
                <c:pt idx="693">
                  <c:v>0</c:v>
                </c:pt>
                <c:pt idx="694">
                  <c:v>0</c:v>
                </c:pt>
                <c:pt idx="695">
                  <c:v>0</c:v>
                </c:pt>
                <c:pt idx="696">
                  <c:v>0</c:v>
                </c:pt>
                <c:pt idx="697">
                  <c:v>0</c:v>
                </c:pt>
                <c:pt idx="698">
                  <c:v>0</c:v>
                </c:pt>
                <c:pt idx="699">
                  <c:v>0</c:v>
                </c:pt>
                <c:pt idx="700">
                  <c:v>0</c:v>
                </c:pt>
                <c:pt idx="701">
                  <c:v>0</c:v>
                </c:pt>
                <c:pt idx="702">
                  <c:v>0</c:v>
                </c:pt>
                <c:pt idx="703">
                  <c:v>0</c:v>
                </c:pt>
                <c:pt idx="704">
                  <c:v>0</c:v>
                </c:pt>
                <c:pt idx="705">
                  <c:v>0</c:v>
                </c:pt>
                <c:pt idx="706">
                  <c:v>0</c:v>
                </c:pt>
                <c:pt idx="707">
                  <c:v>0</c:v>
                </c:pt>
                <c:pt idx="708">
                  <c:v>0</c:v>
                </c:pt>
                <c:pt idx="709">
                  <c:v>0</c:v>
                </c:pt>
                <c:pt idx="710">
                  <c:v>0</c:v>
                </c:pt>
                <c:pt idx="711">
                  <c:v>0</c:v>
                </c:pt>
                <c:pt idx="712">
                  <c:v>0</c:v>
                </c:pt>
                <c:pt idx="713">
                  <c:v>0</c:v>
                </c:pt>
                <c:pt idx="714">
                  <c:v>0</c:v>
                </c:pt>
                <c:pt idx="715">
                  <c:v>0</c:v>
                </c:pt>
                <c:pt idx="716">
                  <c:v>0</c:v>
                </c:pt>
                <c:pt idx="717">
                  <c:v>0</c:v>
                </c:pt>
                <c:pt idx="718">
                  <c:v>0</c:v>
                </c:pt>
                <c:pt idx="719">
                  <c:v>0</c:v>
                </c:pt>
                <c:pt idx="720">
                  <c:v>0</c:v>
                </c:pt>
                <c:pt idx="721">
                  <c:v>0</c:v>
                </c:pt>
                <c:pt idx="722">
                  <c:v>0</c:v>
                </c:pt>
                <c:pt idx="723">
                  <c:v>0</c:v>
                </c:pt>
                <c:pt idx="724">
                  <c:v>0</c:v>
                </c:pt>
                <c:pt idx="725">
                  <c:v>0</c:v>
                </c:pt>
                <c:pt idx="726">
                  <c:v>0</c:v>
                </c:pt>
                <c:pt idx="727">
                  <c:v>0</c:v>
                </c:pt>
                <c:pt idx="728">
                  <c:v>0</c:v>
                </c:pt>
                <c:pt idx="729">
                  <c:v>0</c:v>
                </c:pt>
                <c:pt idx="730">
                  <c:v>0</c:v>
                </c:pt>
                <c:pt idx="731">
                  <c:v>0</c:v>
                </c:pt>
                <c:pt idx="732">
                  <c:v>0</c:v>
                </c:pt>
                <c:pt idx="733">
                  <c:v>0</c:v>
                </c:pt>
                <c:pt idx="734">
                  <c:v>0</c:v>
                </c:pt>
                <c:pt idx="735">
                  <c:v>0</c:v>
                </c:pt>
                <c:pt idx="736">
                  <c:v>0</c:v>
                </c:pt>
                <c:pt idx="737">
                  <c:v>0</c:v>
                </c:pt>
                <c:pt idx="738">
                  <c:v>0</c:v>
                </c:pt>
                <c:pt idx="739">
                  <c:v>0</c:v>
                </c:pt>
                <c:pt idx="740">
                  <c:v>0</c:v>
                </c:pt>
                <c:pt idx="741">
                  <c:v>0</c:v>
                </c:pt>
                <c:pt idx="742">
                  <c:v>0</c:v>
                </c:pt>
                <c:pt idx="743">
                  <c:v>0</c:v>
                </c:pt>
                <c:pt idx="744">
                  <c:v>0</c:v>
                </c:pt>
                <c:pt idx="745">
                  <c:v>0</c:v>
                </c:pt>
                <c:pt idx="746">
                  <c:v>0</c:v>
                </c:pt>
                <c:pt idx="747">
                  <c:v>0</c:v>
                </c:pt>
                <c:pt idx="748">
                  <c:v>0</c:v>
                </c:pt>
                <c:pt idx="749">
                  <c:v>0</c:v>
                </c:pt>
                <c:pt idx="750">
                  <c:v>0</c:v>
                </c:pt>
                <c:pt idx="751">
                  <c:v>0</c:v>
                </c:pt>
                <c:pt idx="752">
                  <c:v>0</c:v>
                </c:pt>
                <c:pt idx="753">
                  <c:v>0</c:v>
                </c:pt>
                <c:pt idx="754">
                  <c:v>0</c:v>
                </c:pt>
                <c:pt idx="755">
                  <c:v>0</c:v>
                </c:pt>
                <c:pt idx="756">
                  <c:v>0</c:v>
                </c:pt>
                <c:pt idx="757">
                  <c:v>0</c:v>
                </c:pt>
                <c:pt idx="758">
                  <c:v>0</c:v>
                </c:pt>
                <c:pt idx="759">
                  <c:v>0</c:v>
                </c:pt>
                <c:pt idx="760">
                  <c:v>0</c:v>
                </c:pt>
                <c:pt idx="761">
                  <c:v>0</c:v>
                </c:pt>
                <c:pt idx="762">
                  <c:v>0</c:v>
                </c:pt>
                <c:pt idx="763">
                  <c:v>0</c:v>
                </c:pt>
                <c:pt idx="764">
                  <c:v>0</c:v>
                </c:pt>
                <c:pt idx="765">
                  <c:v>0</c:v>
                </c:pt>
                <c:pt idx="766">
                  <c:v>0</c:v>
                </c:pt>
                <c:pt idx="767">
                  <c:v>0</c:v>
                </c:pt>
                <c:pt idx="768">
                  <c:v>0</c:v>
                </c:pt>
                <c:pt idx="769">
                  <c:v>0</c:v>
                </c:pt>
                <c:pt idx="770">
                  <c:v>0</c:v>
                </c:pt>
                <c:pt idx="771">
                  <c:v>0</c:v>
                </c:pt>
                <c:pt idx="772">
                  <c:v>0</c:v>
                </c:pt>
                <c:pt idx="773">
                  <c:v>0</c:v>
                </c:pt>
                <c:pt idx="774">
                  <c:v>0</c:v>
                </c:pt>
                <c:pt idx="775">
                  <c:v>0</c:v>
                </c:pt>
                <c:pt idx="776">
                  <c:v>0</c:v>
                </c:pt>
                <c:pt idx="777">
                  <c:v>0</c:v>
                </c:pt>
                <c:pt idx="778">
                  <c:v>0</c:v>
                </c:pt>
                <c:pt idx="779">
                  <c:v>0</c:v>
                </c:pt>
                <c:pt idx="780">
                  <c:v>0</c:v>
                </c:pt>
                <c:pt idx="781">
                  <c:v>0</c:v>
                </c:pt>
                <c:pt idx="782">
                  <c:v>0</c:v>
                </c:pt>
                <c:pt idx="783">
                  <c:v>0</c:v>
                </c:pt>
                <c:pt idx="784">
                  <c:v>0</c:v>
                </c:pt>
                <c:pt idx="785">
                  <c:v>0</c:v>
                </c:pt>
                <c:pt idx="786">
                  <c:v>0</c:v>
                </c:pt>
                <c:pt idx="787">
                  <c:v>0</c:v>
                </c:pt>
                <c:pt idx="788">
                  <c:v>0</c:v>
                </c:pt>
                <c:pt idx="789">
                  <c:v>0</c:v>
                </c:pt>
                <c:pt idx="790">
                  <c:v>0</c:v>
                </c:pt>
                <c:pt idx="791">
                  <c:v>0</c:v>
                </c:pt>
                <c:pt idx="792">
                  <c:v>0</c:v>
                </c:pt>
                <c:pt idx="793">
                  <c:v>0</c:v>
                </c:pt>
                <c:pt idx="794">
                  <c:v>0</c:v>
                </c:pt>
                <c:pt idx="795">
                  <c:v>0</c:v>
                </c:pt>
                <c:pt idx="796">
                  <c:v>0</c:v>
                </c:pt>
                <c:pt idx="797">
                  <c:v>0</c:v>
                </c:pt>
                <c:pt idx="798">
                  <c:v>0</c:v>
                </c:pt>
                <c:pt idx="799">
                  <c:v>0</c:v>
                </c:pt>
                <c:pt idx="800">
                  <c:v>0</c:v>
                </c:pt>
                <c:pt idx="801">
                  <c:v>0</c:v>
                </c:pt>
                <c:pt idx="802">
                  <c:v>0</c:v>
                </c:pt>
                <c:pt idx="803">
                  <c:v>0</c:v>
                </c:pt>
                <c:pt idx="804">
                  <c:v>0</c:v>
                </c:pt>
                <c:pt idx="805">
                  <c:v>0</c:v>
                </c:pt>
                <c:pt idx="806">
                  <c:v>0</c:v>
                </c:pt>
                <c:pt idx="807">
                  <c:v>0</c:v>
                </c:pt>
                <c:pt idx="808">
                  <c:v>0</c:v>
                </c:pt>
                <c:pt idx="809">
                  <c:v>0</c:v>
                </c:pt>
                <c:pt idx="810">
                  <c:v>0</c:v>
                </c:pt>
                <c:pt idx="811">
                  <c:v>0</c:v>
                </c:pt>
                <c:pt idx="812">
                  <c:v>0</c:v>
                </c:pt>
                <c:pt idx="813">
                  <c:v>0</c:v>
                </c:pt>
                <c:pt idx="814">
                  <c:v>0</c:v>
                </c:pt>
                <c:pt idx="815">
                  <c:v>0</c:v>
                </c:pt>
                <c:pt idx="816">
                  <c:v>0</c:v>
                </c:pt>
                <c:pt idx="817">
                  <c:v>0</c:v>
                </c:pt>
                <c:pt idx="818">
                  <c:v>0</c:v>
                </c:pt>
                <c:pt idx="819">
                  <c:v>0</c:v>
                </c:pt>
                <c:pt idx="820">
                  <c:v>0</c:v>
                </c:pt>
                <c:pt idx="821">
                  <c:v>0</c:v>
                </c:pt>
                <c:pt idx="822">
                  <c:v>0</c:v>
                </c:pt>
                <c:pt idx="823">
                  <c:v>0</c:v>
                </c:pt>
                <c:pt idx="824">
                  <c:v>0</c:v>
                </c:pt>
                <c:pt idx="825">
                  <c:v>0</c:v>
                </c:pt>
                <c:pt idx="826">
                  <c:v>0</c:v>
                </c:pt>
                <c:pt idx="827">
                  <c:v>0</c:v>
                </c:pt>
                <c:pt idx="828">
                  <c:v>0</c:v>
                </c:pt>
                <c:pt idx="829">
                  <c:v>0</c:v>
                </c:pt>
                <c:pt idx="830">
                  <c:v>0</c:v>
                </c:pt>
                <c:pt idx="831">
                  <c:v>0</c:v>
                </c:pt>
                <c:pt idx="832">
                  <c:v>0</c:v>
                </c:pt>
                <c:pt idx="833">
                  <c:v>0</c:v>
                </c:pt>
                <c:pt idx="834">
                  <c:v>0</c:v>
                </c:pt>
                <c:pt idx="835">
                  <c:v>0</c:v>
                </c:pt>
                <c:pt idx="836">
                  <c:v>0</c:v>
                </c:pt>
                <c:pt idx="837">
                  <c:v>0</c:v>
                </c:pt>
                <c:pt idx="838">
                  <c:v>0</c:v>
                </c:pt>
                <c:pt idx="839">
                  <c:v>0</c:v>
                </c:pt>
                <c:pt idx="840">
                  <c:v>0</c:v>
                </c:pt>
                <c:pt idx="841">
                  <c:v>0</c:v>
                </c:pt>
                <c:pt idx="842">
                  <c:v>0</c:v>
                </c:pt>
                <c:pt idx="843">
                  <c:v>0</c:v>
                </c:pt>
                <c:pt idx="844">
                  <c:v>0</c:v>
                </c:pt>
                <c:pt idx="845">
                  <c:v>0</c:v>
                </c:pt>
                <c:pt idx="846">
                  <c:v>0</c:v>
                </c:pt>
                <c:pt idx="847">
                  <c:v>0</c:v>
                </c:pt>
                <c:pt idx="848">
                  <c:v>0</c:v>
                </c:pt>
                <c:pt idx="849">
                  <c:v>0</c:v>
                </c:pt>
                <c:pt idx="850">
                  <c:v>0</c:v>
                </c:pt>
                <c:pt idx="851">
                  <c:v>0</c:v>
                </c:pt>
                <c:pt idx="852">
                  <c:v>0</c:v>
                </c:pt>
                <c:pt idx="853">
                  <c:v>0</c:v>
                </c:pt>
                <c:pt idx="854">
                  <c:v>0</c:v>
                </c:pt>
                <c:pt idx="855">
                  <c:v>0</c:v>
                </c:pt>
                <c:pt idx="856">
                  <c:v>0</c:v>
                </c:pt>
                <c:pt idx="857">
                  <c:v>0</c:v>
                </c:pt>
                <c:pt idx="858">
                  <c:v>0</c:v>
                </c:pt>
                <c:pt idx="859">
                  <c:v>0</c:v>
                </c:pt>
                <c:pt idx="860">
                  <c:v>0</c:v>
                </c:pt>
                <c:pt idx="861">
                  <c:v>0</c:v>
                </c:pt>
                <c:pt idx="862">
                  <c:v>0</c:v>
                </c:pt>
                <c:pt idx="863">
                  <c:v>0</c:v>
                </c:pt>
                <c:pt idx="864">
                  <c:v>0</c:v>
                </c:pt>
                <c:pt idx="865">
                  <c:v>0</c:v>
                </c:pt>
                <c:pt idx="866">
                  <c:v>0</c:v>
                </c:pt>
                <c:pt idx="867">
                  <c:v>0</c:v>
                </c:pt>
                <c:pt idx="868">
                  <c:v>0</c:v>
                </c:pt>
                <c:pt idx="869">
                  <c:v>0</c:v>
                </c:pt>
                <c:pt idx="870">
                  <c:v>0</c:v>
                </c:pt>
                <c:pt idx="871">
                  <c:v>0</c:v>
                </c:pt>
                <c:pt idx="872">
                  <c:v>0</c:v>
                </c:pt>
                <c:pt idx="873">
                  <c:v>0</c:v>
                </c:pt>
                <c:pt idx="874">
                  <c:v>0</c:v>
                </c:pt>
                <c:pt idx="875">
                  <c:v>0</c:v>
                </c:pt>
                <c:pt idx="876">
                  <c:v>0</c:v>
                </c:pt>
                <c:pt idx="877">
                  <c:v>0</c:v>
                </c:pt>
                <c:pt idx="878">
                  <c:v>0</c:v>
                </c:pt>
                <c:pt idx="879">
                  <c:v>0</c:v>
                </c:pt>
                <c:pt idx="880">
                  <c:v>0</c:v>
                </c:pt>
                <c:pt idx="881">
                  <c:v>0</c:v>
                </c:pt>
                <c:pt idx="882">
                  <c:v>0</c:v>
                </c:pt>
                <c:pt idx="883">
                  <c:v>0</c:v>
                </c:pt>
                <c:pt idx="884">
                  <c:v>0</c:v>
                </c:pt>
                <c:pt idx="885">
                  <c:v>0</c:v>
                </c:pt>
                <c:pt idx="886">
                  <c:v>0</c:v>
                </c:pt>
                <c:pt idx="887">
                  <c:v>0</c:v>
                </c:pt>
                <c:pt idx="888">
                  <c:v>0</c:v>
                </c:pt>
                <c:pt idx="889">
                  <c:v>0</c:v>
                </c:pt>
                <c:pt idx="890">
                  <c:v>0</c:v>
                </c:pt>
                <c:pt idx="891">
                  <c:v>0</c:v>
                </c:pt>
                <c:pt idx="892">
                  <c:v>0</c:v>
                </c:pt>
                <c:pt idx="893">
                  <c:v>0</c:v>
                </c:pt>
                <c:pt idx="894">
                  <c:v>0</c:v>
                </c:pt>
                <c:pt idx="895">
                  <c:v>0</c:v>
                </c:pt>
                <c:pt idx="896">
                  <c:v>0</c:v>
                </c:pt>
                <c:pt idx="897">
                  <c:v>0</c:v>
                </c:pt>
                <c:pt idx="898">
                  <c:v>0</c:v>
                </c:pt>
                <c:pt idx="899">
                  <c:v>0</c:v>
                </c:pt>
                <c:pt idx="900">
                  <c:v>0</c:v>
                </c:pt>
                <c:pt idx="901">
                  <c:v>0</c:v>
                </c:pt>
                <c:pt idx="902">
                  <c:v>0</c:v>
                </c:pt>
                <c:pt idx="903">
                  <c:v>0</c:v>
                </c:pt>
                <c:pt idx="904">
                  <c:v>0</c:v>
                </c:pt>
                <c:pt idx="905">
                  <c:v>0</c:v>
                </c:pt>
                <c:pt idx="906">
                  <c:v>0</c:v>
                </c:pt>
                <c:pt idx="907">
                  <c:v>0</c:v>
                </c:pt>
                <c:pt idx="908">
                  <c:v>0</c:v>
                </c:pt>
                <c:pt idx="909">
                  <c:v>0</c:v>
                </c:pt>
                <c:pt idx="910">
                  <c:v>0</c:v>
                </c:pt>
                <c:pt idx="911">
                  <c:v>0</c:v>
                </c:pt>
                <c:pt idx="912">
                  <c:v>0</c:v>
                </c:pt>
                <c:pt idx="913">
                  <c:v>0</c:v>
                </c:pt>
                <c:pt idx="914">
                  <c:v>0</c:v>
                </c:pt>
                <c:pt idx="915">
                  <c:v>0</c:v>
                </c:pt>
                <c:pt idx="916">
                  <c:v>0</c:v>
                </c:pt>
                <c:pt idx="917">
                  <c:v>0</c:v>
                </c:pt>
                <c:pt idx="918">
                  <c:v>0</c:v>
                </c:pt>
                <c:pt idx="919">
                  <c:v>0</c:v>
                </c:pt>
                <c:pt idx="920">
                  <c:v>0</c:v>
                </c:pt>
                <c:pt idx="921">
                  <c:v>0</c:v>
                </c:pt>
                <c:pt idx="922">
                  <c:v>0</c:v>
                </c:pt>
                <c:pt idx="923">
                  <c:v>0</c:v>
                </c:pt>
                <c:pt idx="924">
                  <c:v>0</c:v>
                </c:pt>
                <c:pt idx="925">
                  <c:v>0</c:v>
                </c:pt>
                <c:pt idx="926">
                  <c:v>0</c:v>
                </c:pt>
                <c:pt idx="927">
                  <c:v>0</c:v>
                </c:pt>
                <c:pt idx="928">
                  <c:v>0</c:v>
                </c:pt>
                <c:pt idx="929">
                  <c:v>0</c:v>
                </c:pt>
                <c:pt idx="930">
                  <c:v>0</c:v>
                </c:pt>
                <c:pt idx="931">
                  <c:v>0</c:v>
                </c:pt>
                <c:pt idx="932">
                  <c:v>0</c:v>
                </c:pt>
                <c:pt idx="933">
                  <c:v>0</c:v>
                </c:pt>
                <c:pt idx="934">
                  <c:v>0</c:v>
                </c:pt>
                <c:pt idx="935">
                  <c:v>0</c:v>
                </c:pt>
                <c:pt idx="936">
                  <c:v>0</c:v>
                </c:pt>
                <c:pt idx="937">
                  <c:v>0</c:v>
                </c:pt>
                <c:pt idx="938">
                  <c:v>0</c:v>
                </c:pt>
                <c:pt idx="939">
                  <c:v>0</c:v>
                </c:pt>
                <c:pt idx="940">
                  <c:v>0</c:v>
                </c:pt>
                <c:pt idx="941">
                  <c:v>0</c:v>
                </c:pt>
                <c:pt idx="942">
                  <c:v>0</c:v>
                </c:pt>
                <c:pt idx="943">
                  <c:v>0</c:v>
                </c:pt>
                <c:pt idx="944">
                  <c:v>0</c:v>
                </c:pt>
                <c:pt idx="945">
                  <c:v>0</c:v>
                </c:pt>
                <c:pt idx="946">
                  <c:v>0</c:v>
                </c:pt>
                <c:pt idx="947">
                  <c:v>0</c:v>
                </c:pt>
                <c:pt idx="948">
                  <c:v>0</c:v>
                </c:pt>
                <c:pt idx="949">
                  <c:v>0</c:v>
                </c:pt>
                <c:pt idx="950">
                  <c:v>0</c:v>
                </c:pt>
                <c:pt idx="951">
                  <c:v>0</c:v>
                </c:pt>
                <c:pt idx="952">
                  <c:v>0</c:v>
                </c:pt>
                <c:pt idx="953">
                  <c:v>0</c:v>
                </c:pt>
                <c:pt idx="954">
                  <c:v>0</c:v>
                </c:pt>
                <c:pt idx="955">
                  <c:v>0</c:v>
                </c:pt>
                <c:pt idx="956">
                  <c:v>0</c:v>
                </c:pt>
                <c:pt idx="957">
                  <c:v>0</c:v>
                </c:pt>
                <c:pt idx="958">
                  <c:v>0</c:v>
                </c:pt>
                <c:pt idx="959">
                  <c:v>0</c:v>
                </c:pt>
                <c:pt idx="960">
                  <c:v>0</c:v>
                </c:pt>
                <c:pt idx="961">
                  <c:v>0</c:v>
                </c:pt>
                <c:pt idx="962">
                  <c:v>0</c:v>
                </c:pt>
                <c:pt idx="963">
                  <c:v>0</c:v>
                </c:pt>
                <c:pt idx="964">
                  <c:v>0</c:v>
                </c:pt>
                <c:pt idx="965">
                  <c:v>0</c:v>
                </c:pt>
                <c:pt idx="966">
                  <c:v>0</c:v>
                </c:pt>
                <c:pt idx="967">
                  <c:v>0</c:v>
                </c:pt>
                <c:pt idx="968">
                  <c:v>0</c:v>
                </c:pt>
                <c:pt idx="969">
                  <c:v>0</c:v>
                </c:pt>
                <c:pt idx="970">
                  <c:v>0</c:v>
                </c:pt>
                <c:pt idx="971">
                  <c:v>0</c:v>
                </c:pt>
                <c:pt idx="972">
                  <c:v>0</c:v>
                </c:pt>
                <c:pt idx="973">
                  <c:v>0</c:v>
                </c:pt>
                <c:pt idx="974">
                  <c:v>0</c:v>
                </c:pt>
                <c:pt idx="975">
                  <c:v>0</c:v>
                </c:pt>
                <c:pt idx="976">
                  <c:v>0</c:v>
                </c:pt>
                <c:pt idx="977">
                  <c:v>0</c:v>
                </c:pt>
                <c:pt idx="978">
                  <c:v>0</c:v>
                </c:pt>
                <c:pt idx="979">
                  <c:v>0</c:v>
                </c:pt>
                <c:pt idx="980">
                  <c:v>0</c:v>
                </c:pt>
                <c:pt idx="981">
                  <c:v>0</c:v>
                </c:pt>
                <c:pt idx="982">
                  <c:v>0</c:v>
                </c:pt>
                <c:pt idx="983">
                  <c:v>0</c:v>
                </c:pt>
                <c:pt idx="984">
                  <c:v>0</c:v>
                </c:pt>
                <c:pt idx="985">
                  <c:v>0</c:v>
                </c:pt>
                <c:pt idx="986">
                  <c:v>0</c:v>
                </c:pt>
                <c:pt idx="987">
                  <c:v>0</c:v>
                </c:pt>
                <c:pt idx="988">
                  <c:v>0</c:v>
                </c:pt>
                <c:pt idx="989">
                  <c:v>0</c:v>
                </c:pt>
                <c:pt idx="990">
                  <c:v>0</c:v>
                </c:pt>
                <c:pt idx="991">
                  <c:v>0</c:v>
                </c:pt>
                <c:pt idx="992">
                  <c:v>0</c:v>
                </c:pt>
                <c:pt idx="993">
                  <c:v>0</c:v>
                </c:pt>
                <c:pt idx="994">
                  <c:v>0</c:v>
                </c:pt>
                <c:pt idx="995">
                  <c:v>0</c:v>
                </c:pt>
                <c:pt idx="996">
                  <c:v>0</c:v>
                </c:pt>
                <c:pt idx="997">
                  <c:v>0</c:v>
                </c:pt>
                <c:pt idx="998">
                  <c:v>0</c:v>
                </c:pt>
                <c:pt idx="999">
                  <c:v>0</c:v>
                </c:pt>
                <c:pt idx="1000">
                  <c:v>0</c:v>
                </c:pt>
                <c:pt idx="1001">
                  <c:v>0</c:v>
                </c:pt>
                <c:pt idx="1002">
                  <c:v>0</c:v>
                </c:pt>
                <c:pt idx="1003">
                  <c:v>0</c:v>
                </c:pt>
                <c:pt idx="1004">
                  <c:v>0</c:v>
                </c:pt>
                <c:pt idx="1005">
                  <c:v>0</c:v>
                </c:pt>
                <c:pt idx="1006">
                  <c:v>0</c:v>
                </c:pt>
                <c:pt idx="1007">
                  <c:v>0</c:v>
                </c:pt>
                <c:pt idx="1008">
                  <c:v>0</c:v>
                </c:pt>
                <c:pt idx="1009">
                  <c:v>0</c:v>
                </c:pt>
                <c:pt idx="1010">
                  <c:v>0</c:v>
                </c:pt>
                <c:pt idx="1011">
                  <c:v>0</c:v>
                </c:pt>
                <c:pt idx="1012">
                  <c:v>0</c:v>
                </c:pt>
                <c:pt idx="1013">
                  <c:v>0</c:v>
                </c:pt>
                <c:pt idx="1014">
                  <c:v>0</c:v>
                </c:pt>
                <c:pt idx="1015">
                  <c:v>0</c:v>
                </c:pt>
                <c:pt idx="1016">
                  <c:v>0</c:v>
                </c:pt>
                <c:pt idx="1017">
                  <c:v>0</c:v>
                </c:pt>
                <c:pt idx="1018">
                  <c:v>0</c:v>
                </c:pt>
                <c:pt idx="1019">
                  <c:v>0</c:v>
                </c:pt>
                <c:pt idx="1020">
                  <c:v>0</c:v>
                </c:pt>
                <c:pt idx="1021">
                  <c:v>0</c:v>
                </c:pt>
                <c:pt idx="1022">
                  <c:v>0</c:v>
                </c:pt>
                <c:pt idx="1023">
                  <c:v>0</c:v>
                </c:pt>
                <c:pt idx="1024">
                  <c:v>0</c:v>
                </c:pt>
                <c:pt idx="1025">
                  <c:v>0</c:v>
                </c:pt>
                <c:pt idx="1026">
                  <c:v>0</c:v>
                </c:pt>
                <c:pt idx="1027">
                  <c:v>0</c:v>
                </c:pt>
                <c:pt idx="1028">
                  <c:v>0</c:v>
                </c:pt>
                <c:pt idx="1029">
                  <c:v>0</c:v>
                </c:pt>
                <c:pt idx="1030">
                  <c:v>0</c:v>
                </c:pt>
                <c:pt idx="1031">
                  <c:v>0</c:v>
                </c:pt>
                <c:pt idx="1032">
                  <c:v>0</c:v>
                </c:pt>
                <c:pt idx="1033">
                  <c:v>0</c:v>
                </c:pt>
                <c:pt idx="1034">
                  <c:v>0</c:v>
                </c:pt>
                <c:pt idx="1035">
                  <c:v>0</c:v>
                </c:pt>
                <c:pt idx="1036">
                  <c:v>0</c:v>
                </c:pt>
                <c:pt idx="1037">
                  <c:v>0</c:v>
                </c:pt>
                <c:pt idx="1038">
                  <c:v>0</c:v>
                </c:pt>
                <c:pt idx="1039">
                  <c:v>0</c:v>
                </c:pt>
                <c:pt idx="1040">
                  <c:v>0</c:v>
                </c:pt>
                <c:pt idx="1041">
                  <c:v>0</c:v>
                </c:pt>
                <c:pt idx="1042">
                  <c:v>0</c:v>
                </c:pt>
                <c:pt idx="1043">
                  <c:v>0</c:v>
                </c:pt>
                <c:pt idx="1044">
                  <c:v>0</c:v>
                </c:pt>
                <c:pt idx="1045">
                  <c:v>0</c:v>
                </c:pt>
                <c:pt idx="1046">
                  <c:v>0</c:v>
                </c:pt>
                <c:pt idx="1047">
                  <c:v>0</c:v>
                </c:pt>
                <c:pt idx="1048">
                  <c:v>0</c:v>
                </c:pt>
                <c:pt idx="1049">
                  <c:v>0</c:v>
                </c:pt>
                <c:pt idx="1051">
                  <c:v>70154.898264567062</c:v>
                </c:pt>
                <c:pt idx="1052">
                  <c:v>68586.344621721903</c:v>
                </c:pt>
                <c:pt idx="1053">
                  <c:v>68099.724427967143</c:v>
                </c:pt>
                <c:pt idx="1054">
                  <c:v>73502.102923583981</c:v>
                </c:pt>
                <c:pt idx="1055">
                  <c:v>68053.536269153017</c:v>
                </c:pt>
                <c:pt idx="1056">
                  <c:v>76354.916816711426</c:v>
                </c:pt>
                <c:pt idx="1057">
                  <c:v>76127.144730631509</c:v>
                </c:pt>
                <c:pt idx="1058">
                  <c:v>64823.988082631426</c:v>
                </c:pt>
                <c:pt idx="1059">
                  <c:v>65811.805852444959</c:v>
                </c:pt>
                <c:pt idx="1060">
                  <c:v>70785.905260244996</c:v>
                </c:pt>
                <c:pt idx="1061">
                  <c:v>70295.256157684329</c:v>
                </c:pt>
                <c:pt idx="1062">
                  <c:v>62333.082991027833</c:v>
                </c:pt>
                <c:pt idx="1063">
                  <c:v>71173.110616175341</c:v>
                </c:pt>
                <c:pt idx="1064">
                  <c:v>72188.366324869799</c:v>
                </c:pt>
                <c:pt idx="1065">
                  <c:v>70282.118791834509</c:v>
                </c:pt>
                <c:pt idx="1066">
                  <c:v>71888.682525380442</c:v>
                </c:pt>
                <c:pt idx="1067">
                  <c:v>72439.911822509763</c:v>
                </c:pt>
                <c:pt idx="1068">
                  <c:v>67613.939809672025</c:v>
                </c:pt>
                <c:pt idx="1069">
                  <c:v>70116.022615321475</c:v>
                </c:pt>
                <c:pt idx="1070">
                  <c:v>71492.153964265191</c:v>
                </c:pt>
                <c:pt idx="1071">
                  <c:v>72492.560561625156</c:v>
                </c:pt>
                <c:pt idx="1072">
                  <c:v>66347.329281489059</c:v>
                </c:pt>
                <c:pt idx="1073">
                  <c:v>68287.807000859568</c:v>
                </c:pt>
                <c:pt idx="1074">
                  <c:v>71577.79238111178</c:v>
                </c:pt>
                <c:pt idx="1075">
                  <c:v>68129.7969429652</c:v>
                </c:pt>
                <c:pt idx="1076">
                  <c:v>67209.336439832055</c:v>
                </c:pt>
                <c:pt idx="1077">
                  <c:v>73468.902818044036</c:v>
                </c:pt>
                <c:pt idx="1078">
                  <c:v>65866.702904319754</c:v>
                </c:pt>
                <c:pt idx="1079">
                  <c:v>65230.068114026384</c:v>
                </c:pt>
                <c:pt idx="1080">
                  <c:v>71344.842384656265</c:v>
                </c:pt>
                <c:pt idx="1081">
                  <c:v>75327.084690856937</c:v>
                </c:pt>
                <c:pt idx="1082">
                  <c:v>72780.496464284253</c:v>
                </c:pt>
                <c:pt idx="1083">
                  <c:v>66840.686552747095</c:v>
                </c:pt>
                <c:pt idx="1084">
                  <c:v>67901.26303768158</c:v>
                </c:pt>
                <c:pt idx="1085">
                  <c:v>67678.562965379155</c:v>
                </c:pt>
                <c:pt idx="1086">
                  <c:v>72737.682127738008</c:v>
                </c:pt>
                <c:pt idx="1087">
                  <c:v>62496.822392876951</c:v>
                </c:pt>
                <c:pt idx="1088">
                  <c:v>75313.742994181317</c:v>
                </c:pt>
                <c:pt idx="1089">
                  <c:v>70254.114762369791</c:v>
                </c:pt>
                <c:pt idx="1090">
                  <c:v>73594.147591654473</c:v>
                </c:pt>
                <c:pt idx="1091">
                  <c:v>71598.785537799209</c:v>
                </c:pt>
                <c:pt idx="1092">
                  <c:v>72483.019702212012</c:v>
                </c:pt>
                <c:pt idx="1093">
                  <c:v>67741.51872253418</c:v>
                </c:pt>
                <c:pt idx="1094">
                  <c:v>70063.290675226861</c:v>
                </c:pt>
                <c:pt idx="1095">
                  <c:v>69343.077523104352</c:v>
                </c:pt>
                <c:pt idx="1096">
                  <c:v>67840.697060267121</c:v>
                </c:pt>
                <c:pt idx="1097">
                  <c:v>65144.105587196354</c:v>
                </c:pt>
                <c:pt idx="1098">
                  <c:v>73645.586157417303</c:v>
                </c:pt>
                <c:pt idx="1099">
                  <c:v>68661.144244893381</c:v>
                </c:pt>
                <c:pt idx="1100">
                  <c:v>65919.6392097473</c:v>
                </c:pt>
                <c:pt idx="1101">
                  <c:v>70690.488176989558</c:v>
                </c:pt>
                <c:pt idx="1102">
                  <c:v>69812.040973427662</c:v>
                </c:pt>
                <c:pt idx="1103">
                  <c:v>72601.89580462774</c:v>
                </c:pt>
                <c:pt idx="1104">
                  <c:v>62317.631566457807</c:v>
                </c:pt>
                <c:pt idx="1105">
                  <c:v>73391.244919490826</c:v>
                </c:pt>
                <c:pt idx="1106">
                  <c:v>74362.874810318157</c:v>
                </c:pt>
                <c:pt idx="1107">
                  <c:v>68657.749059607784</c:v>
                </c:pt>
                <c:pt idx="1108">
                  <c:v>62553.403330417023</c:v>
                </c:pt>
                <c:pt idx="1109">
                  <c:v>61683.843712361646</c:v>
                </c:pt>
                <c:pt idx="1110">
                  <c:v>67303.447899691251</c:v>
                </c:pt>
                <c:pt idx="1111">
                  <c:v>70299.823233413699</c:v>
                </c:pt>
                <c:pt idx="1112">
                  <c:v>71392.16625449658</c:v>
                </c:pt>
                <c:pt idx="1113">
                  <c:v>75861.916976928711</c:v>
                </c:pt>
                <c:pt idx="1114">
                  <c:v>63759.982675679537</c:v>
                </c:pt>
                <c:pt idx="1115">
                  <c:v>69236.644730599714</c:v>
                </c:pt>
                <c:pt idx="1116">
                  <c:v>67758.261600494385</c:v>
                </c:pt>
                <c:pt idx="1117">
                  <c:v>71991.541019694007</c:v>
                </c:pt>
                <c:pt idx="1118">
                  <c:v>69215.749416605628</c:v>
                </c:pt>
                <c:pt idx="1119">
                  <c:v>68849.634510548902</c:v>
                </c:pt>
                <c:pt idx="1120">
                  <c:v>68808.194089221957</c:v>
                </c:pt>
                <c:pt idx="1121">
                  <c:v>71160.967856852207</c:v>
                </c:pt>
                <c:pt idx="1122">
                  <c:v>63702.515105517705</c:v>
                </c:pt>
                <c:pt idx="1123">
                  <c:v>67564.270118649802</c:v>
                </c:pt>
                <c:pt idx="1124">
                  <c:v>69294.866114481294</c:v>
                </c:pt>
                <c:pt idx="1125">
                  <c:v>70653.117437426248</c:v>
                </c:pt>
                <c:pt idx="1126">
                  <c:v>72704.544562236464</c:v>
                </c:pt>
                <c:pt idx="1127">
                  <c:v>70233.511253356934</c:v>
                </c:pt>
                <c:pt idx="1128">
                  <c:v>71049.801336415621</c:v>
                </c:pt>
                <c:pt idx="1129">
                  <c:v>72670.464703369144</c:v>
                </c:pt>
                <c:pt idx="1130">
                  <c:v>65895.964626630157</c:v>
                </c:pt>
                <c:pt idx="1131">
                  <c:v>75284.562982686359</c:v>
                </c:pt>
                <c:pt idx="1132">
                  <c:v>66411.336990261087</c:v>
                </c:pt>
                <c:pt idx="1133">
                  <c:v>66966.837575785306</c:v>
                </c:pt>
                <c:pt idx="1134">
                  <c:v>68091.298520278942</c:v>
                </c:pt>
                <c:pt idx="1135">
                  <c:v>73618.346546681729</c:v>
                </c:pt>
                <c:pt idx="1136">
                  <c:v>71222.484059524533</c:v>
                </c:pt>
                <c:pt idx="1137">
                  <c:v>65600.455685679117</c:v>
                </c:pt>
                <c:pt idx="1138">
                  <c:v>74758.641545836144</c:v>
                </c:pt>
                <c:pt idx="1139">
                  <c:v>69530.41425437927</c:v>
                </c:pt>
                <c:pt idx="1140">
                  <c:v>73435.70670013428</c:v>
                </c:pt>
                <c:pt idx="1141">
                  <c:v>64995.093791675572</c:v>
                </c:pt>
                <c:pt idx="1142">
                  <c:v>71706.629930114752</c:v>
                </c:pt>
                <c:pt idx="1143">
                  <c:v>59592.63977413778</c:v>
                </c:pt>
                <c:pt idx="1144">
                  <c:v>71433.010300890601</c:v>
                </c:pt>
                <c:pt idx="1145">
                  <c:v>69613.34758288064</c:v>
                </c:pt>
                <c:pt idx="1146">
                  <c:v>61805.259755388892</c:v>
                </c:pt>
                <c:pt idx="1147">
                  <c:v>69262.743641153967</c:v>
                </c:pt>
                <c:pt idx="1148">
                  <c:v>66283.680381117258</c:v>
                </c:pt>
                <c:pt idx="1149">
                  <c:v>71085.919996802026</c:v>
                </c:pt>
                <c:pt idx="1150">
                  <c:v>68279.217451794946</c:v>
                </c:pt>
                <c:pt idx="1151">
                  <c:v>67780.639296849578</c:v>
                </c:pt>
                <c:pt idx="1152">
                  <c:v>69603.828023020411</c:v>
                </c:pt>
                <c:pt idx="1153">
                  <c:v>63933.094622230543</c:v>
                </c:pt>
                <c:pt idx="1154">
                  <c:v>66138.149324353537</c:v>
                </c:pt>
                <c:pt idx="1155">
                  <c:v>70841.164480082196</c:v>
                </c:pt>
                <c:pt idx="1156">
                  <c:v>74536.146412785864</c:v>
                </c:pt>
                <c:pt idx="1157">
                  <c:v>69084.67208080292</c:v>
                </c:pt>
                <c:pt idx="1158">
                  <c:v>60804.548148501781</c:v>
                </c:pt>
                <c:pt idx="1159">
                  <c:v>69228.471285692838</c:v>
                </c:pt>
                <c:pt idx="1160">
                  <c:v>65609.611173343656</c:v>
                </c:pt>
                <c:pt idx="1161">
                  <c:v>65582.149666608238</c:v>
                </c:pt>
                <c:pt idx="1162">
                  <c:v>72448.766490046197</c:v>
                </c:pt>
                <c:pt idx="1163">
                  <c:v>71653.527320289621</c:v>
                </c:pt>
                <c:pt idx="1164">
                  <c:v>66144.786408233631</c:v>
                </c:pt>
                <c:pt idx="1165">
                  <c:v>66620.408293764587</c:v>
                </c:pt>
                <c:pt idx="1166">
                  <c:v>72344.249889373779</c:v>
                </c:pt>
                <c:pt idx="1167">
                  <c:v>71467.295394897475</c:v>
                </c:pt>
                <c:pt idx="1168">
                  <c:v>72930.632634099311</c:v>
                </c:pt>
                <c:pt idx="1169">
                  <c:v>60609.64557724</c:v>
                </c:pt>
                <c:pt idx="1170">
                  <c:v>63261.654792960479</c:v>
                </c:pt>
                <c:pt idx="1171">
                  <c:v>66311.394352912903</c:v>
                </c:pt>
                <c:pt idx="1172">
                  <c:v>68935.586726379392</c:v>
                </c:pt>
                <c:pt idx="1173">
                  <c:v>76314.317826843268</c:v>
                </c:pt>
                <c:pt idx="1174">
                  <c:v>66173.984912101427</c:v>
                </c:pt>
                <c:pt idx="1175">
                  <c:v>70724.136341826117</c:v>
                </c:pt>
                <c:pt idx="1176">
                  <c:v>69475.597376759848</c:v>
                </c:pt>
                <c:pt idx="1177">
                  <c:v>68569.531710052499</c:v>
                </c:pt>
                <c:pt idx="1178">
                  <c:v>73210.370455932614</c:v>
                </c:pt>
                <c:pt idx="1179">
                  <c:v>66450.384896818796</c:v>
                </c:pt>
                <c:pt idx="1180">
                  <c:v>70009.577820078528</c:v>
                </c:pt>
                <c:pt idx="1181">
                  <c:v>70613.361330954242</c:v>
                </c:pt>
                <c:pt idx="1182">
                  <c:v>64889.983844089504</c:v>
                </c:pt>
                <c:pt idx="1183">
                  <c:v>71361.443666680658</c:v>
                </c:pt>
                <c:pt idx="1184">
                  <c:v>67570.501435470578</c:v>
                </c:pt>
                <c:pt idx="1185">
                  <c:v>73036.152700678518</c:v>
                </c:pt>
                <c:pt idx="1186">
                  <c:v>68810.871253395075</c:v>
                </c:pt>
                <c:pt idx="1187">
                  <c:v>69231.290170445514</c:v>
                </c:pt>
                <c:pt idx="1188">
                  <c:v>68792.153181521091</c:v>
                </c:pt>
                <c:pt idx="1189">
                  <c:v>63274.044363431996</c:v>
                </c:pt>
                <c:pt idx="1190">
                  <c:v>64920.16220998764</c:v>
                </c:pt>
                <c:pt idx="1191">
                  <c:v>73300.85492641927</c:v>
                </c:pt>
                <c:pt idx="1192">
                  <c:v>72502.183221213054</c:v>
                </c:pt>
                <c:pt idx="1193">
                  <c:v>72828.444330342609</c:v>
                </c:pt>
                <c:pt idx="1194">
                  <c:v>70265.065254720044</c:v>
                </c:pt>
                <c:pt idx="1195">
                  <c:v>62582.541494750978</c:v>
                </c:pt>
                <c:pt idx="1196">
                  <c:v>75609.691317240387</c:v>
                </c:pt>
                <c:pt idx="1197">
                  <c:v>66432.21935177964</c:v>
                </c:pt>
                <c:pt idx="1198">
                  <c:v>64616.985457706462</c:v>
                </c:pt>
                <c:pt idx="1199">
                  <c:v>67117.377748123807</c:v>
                </c:pt>
                <c:pt idx="1200">
                  <c:v>66928.878496170044</c:v>
                </c:pt>
                <c:pt idx="1201">
                  <c:v>71433.92083091737</c:v>
                </c:pt>
                <c:pt idx="1202">
                  <c:v>66467.246851666772</c:v>
                </c:pt>
                <c:pt idx="1203">
                  <c:v>64506.718113485978</c:v>
                </c:pt>
                <c:pt idx="1204">
                  <c:v>68816.939227358511</c:v>
                </c:pt>
                <c:pt idx="1205">
                  <c:v>70325.188971316806</c:v>
                </c:pt>
                <c:pt idx="1206">
                  <c:v>65838.944549878448</c:v>
                </c:pt>
                <c:pt idx="1207">
                  <c:v>70222.744521959612</c:v>
                </c:pt>
                <c:pt idx="1208">
                  <c:v>69189.528520011911</c:v>
                </c:pt>
                <c:pt idx="1209">
                  <c:v>70902.189083449048</c:v>
                </c:pt>
                <c:pt idx="1210">
                  <c:v>72513.840791765848</c:v>
                </c:pt>
                <c:pt idx="1211">
                  <c:v>64501.913115310672</c:v>
                </c:pt>
                <c:pt idx="1212">
                  <c:v>65936.833994841581</c:v>
                </c:pt>
                <c:pt idx="1213">
                  <c:v>71476.037742805493</c:v>
                </c:pt>
                <c:pt idx="1214">
                  <c:v>63001.720002237962</c:v>
                </c:pt>
                <c:pt idx="1215">
                  <c:v>68606.261348660788</c:v>
                </c:pt>
                <c:pt idx="1216">
                  <c:v>62666.978898346504</c:v>
                </c:pt>
                <c:pt idx="1217">
                  <c:v>74986.69999631244</c:v>
                </c:pt>
                <c:pt idx="1218">
                  <c:v>64622.669756766161</c:v>
                </c:pt>
                <c:pt idx="1219">
                  <c:v>67046.394288921365</c:v>
                </c:pt>
                <c:pt idx="1220">
                  <c:v>71466.989157263437</c:v>
                </c:pt>
                <c:pt idx="1221">
                  <c:v>64067.712827682495</c:v>
                </c:pt>
                <c:pt idx="1222">
                  <c:v>64143.158461252846</c:v>
                </c:pt>
                <c:pt idx="1223">
                  <c:v>63158.816890303293</c:v>
                </c:pt>
                <c:pt idx="1224">
                  <c:v>71571.98587410053</c:v>
                </c:pt>
                <c:pt idx="1225">
                  <c:v>72410.377201461815</c:v>
                </c:pt>
                <c:pt idx="1226">
                  <c:v>73304.406853008273</c:v>
                </c:pt>
                <c:pt idx="1227">
                  <c:v>64754.909039402002</c:v>
                </c:pt>
                <c:pt idx="1228">
                  <c:v>58957.483779255548</c:v>
                </c:pt>
                <c:pt idx="1229">
                  <c:v>61410.863788827257</c:v>
                </c:pt>
                <c:pt idx="1230">
                  <c:v>73785.442687161762</c:v>
                </c:pt>
                <c:pt idx="1231">
                  <c:v>75785.475844828281</c:v>
                </c:pt>
                <c:pt idx="1232">
                  <c:v>73438.372738075253</c:v>
                </c:pt>
                <c:pt idx="1233">
                  <c:v>69382.61807403565</c:v>
                </c:pt>
                <c:pt idx="1234">
                  <c:v>73675.081237983686</c:v>
                </c:pt>
                <c:pt idx="1235">
                  <c:v>75144.248595174155</c:v>
                </c:pt>
                <c:pt idx="1236">
                  <c:v>72894.832729212416</c:v>
                </c:pt>
                <c:pt idx="1237">
                  <c:v>64042.899900023149</c:v>
                </c:pt>
                <c:pt idx="1238">
                  <c:v>68515.96228993735</c:v>
                </c:pt>
                <c:pt idx="1239">
                  <c:v>69725.279467328408</c:v>
                </c:pt>
                <c:pt idx="1240">
                  <c:v>67039.375188064572</c:v>
                </c:pt>
                <c:pt idx="1241">
                  <c:v>71602.710841766995</c:v>
                </c:pt>
                <c:pt idx="1242">
                  <c:v>70688.625111389163</c:v>
                </c:pt>
                <c:pt idx="1243">
                  <c:v>72791.341599019375</c:v>
                </c:pt>
                <c:pt idx="1244">
                  <c:v>71279.397025807702</c:v>
                </c:pt>
                <c:pt idx="1245">
                  <c:v>68662.431929969796</c:v>
                </c:pt>
                <c:pt idx="1246">
                  <c:v>72889.001471583018</c:v>
                </c:pt>
                <c:pt idx="1247">
                  <c:v>69622.626628875732</c:v>
                </c:pt>
                <c:pt idx="1248">
                  <c:v>65778.283758536971</c:v>
                </c:pt>
                <c:pt idx="1249">
                  <c:v>71738.802519480392</c:v>
                </c:pt>
                <c:pt idx="1250">
                  <c:v>66316.092683013296</c:v>
                </c:pt>
                <c:pt idx="1251">
                  <c:v>72146.672611490882</c:v>
                </c:pt>
                <c:pt idx="1252">
                  <c:v>68078.664948081976</c:v>
                </c:pt>
                <c:pt idx="1253">
                  <c:v>70216.026026407897</c:v>
                </c:pt>
                <c:pt idx="1254">
                  <c:v>72297.259838867176</c:v>
                </c:pt>
                <c:pt idx="1255">
                  <c:v>67516.689547157293</c:v>
                </c:pt>
                <c:pt idx="1256">
                  <c:v>66495.1210419337</c:v>
                </c:pt>
                <c:pt idx="1257">
                  <c:v>72175.375921567276</c:v>
                </c:pt>
                <c:pt idx="1258">
                  <c:v>66316.555703224745</c:v>
                </c:pt>
                <c:pt idx="1259">
                  <c:v>73393.128421783447</c:v>
                </c:pt>
                <c:pt idx="1260">
                  <c:v>70486.483456420916</c:v>
                </c:pt>
                <c:pt idx="1261">
                  <c:v>71823.256786092141</c:v>
                </c:pt>
                <c:pt idx="1262">
                  <c:v>69090.868991025302</c:v>
                </c:pt>
                <c:pt idx="1263">
                  <c:v>68264.684198760981</c:v>
                </c:pt>
                <c:pt idx="1264">
                  <c:v>73240.966717274976</c:v>
                </c:pt>
                <c:pt idx="1265">
                  <c:v>68622.053169314066</c:v>
                </c:pt>
                <c:pt idx="1266">
                  <c:v>73302.649404907235</c:v>
                </c:pt>
                <c:pt idx="1267">
                  <c:v>73557.979493204752</c:v>
                </c:pt>
                <c:pt idx="1268">
                  <c:v>69861.916808668771</c:v>
                </c:pt>
                <c:pt idx="1269">
                  <c:v>67047.500556723273</c:v>
                </c:pt>
                <c:pt idx="1270">
                  <c:v>69562.799099731448</c:v>
                </c:pt>
                <c:pt idx="1271">
                  <c:v>70667.564778041837</c:v>
                </c:pt>
                <c:pt idx="1272">
                  <c:v>66707.356368954977</c:v>
                </c:pt>
                <c:pt idx="1273">
                  <c:v>71027.92744801841</c:v>
                </c:pt>
                <c:pt idx="1274">
                  <c:v>72028.969538879392</c:v>
                </c:pt>
                <c:pt idx="1275">
                  <c:v>69150.287653271356</c:v>
                </c:pt>
                <c:pt idx="1276">
                  <c:v>72477.898290125522</c:v>
                </c:pt>
                <c:pt idx="1277">
                  <c:v>71999.165032704681</c:v>
                </c:pt>
                <c:pt idx="1278">
                  <c:v>67972.154489326465</c:v>
                </c:pt>
                <c:pt idx="1279">
                  <c:v>69298.555046780908</c:v>
                </c:pt>
                <c:pt idx="1280">
                  <c:v>72087.553407065076</c:v>
                </c:pt>
                <c:pt idx="1281">
                  <c:v>72027.726787821448</c:v>
                </c:pt>
                <c:pt idx="1282">
                  <c:v>64906.886066714927</c:v>
                </c:pt>
                <c:pt idx="1283">
                  <c:v>68570.941219774875</c:v>
                </c:pt>
                <c:pt idx="1284">
                  <c:v>72189.09357074101</c:v>
                </c:pt>
                <c:pt idx="1285">
                  <c:v>67885.447762934375</c:v>
                </c:pt>
                <c:pt idx="1286">
                  <c:v>66371.76250244776</c:v>
                </c:pt>
                <c:pt idx="1287">
                  <c:v>72244.852607218403</c:v>
                </c:pt>
                <c:pt idx="1288">
                  <c:v>68223.457316096625</c:v>
                </c:pt>
                <c:pt idx="1289">
                  <c:v>62542.236608597508</c:v>
                </c:pt>
                <c:pt idx="1290">
                  <c:v>72026.842973963416</c:v>
                </c:pt>
                <c:pt idx="1291">
                  <c:v>74510.961140950531</c:v>
                </c:pt>
                <c:pt idx="1292">
                  <c:v>73721.580333822974</c:v>
                </c:pt>
                <c:pt idx="1293">
                  <c:v>65455.968479156501</c:v>
                </c:pt>
                <c:pt idx="1294">
                  <c:v>64516.681819915771</c:v>
                </c:pt>
                <c:pt idx="1295">
                  <c:v>68514.963905638477</c:v>
                </c:pt>
                <c:pt idx="1296">
                  <c:v>73362.850916568437</c:v>
                </c:pt>
                <c:pt idx="1297">
                  <c:v>59062.04094441732</c:v>
                </c:pt>
                <c:pt idx="1298">
                  <c:v>74438.808129119876</c:v>
                </c:pt>
                <c:pt idx="1299">
                  <c:v>72293.68937072753</c:v>
                </c:pt>
                <c:pt idx="1300">
                  <c:v>73703.246257527659</c:v>
                </c:pt>
                <c:pt idx="1301">
                  <c:v>70659.478556060814</c:v>
                </c:pt>
                <c:pt idx="1302">
                  <c:v>74948.829707845056</c:v>
                </c:pt>
                <c:pt idx="1303">
                  <c:v>66485.730381139118</c:v>
                </c:pt>
                <c:pt idx="1304">
                  <c:v>68836.268416976935</c:v>
                </c:pt>
                <c:pt idx="1305">
                  <c:v>67147.632701581446</c:v>
                </c:pt>
                <c:pt idx="1306">
                  <c:v>65707.573355865476</c:v>
                </c:pt>
                <c:pt idx="1307">
                  <c:v>67346.909503206276</c:v>
                </c:pt>
                <c:pt idx="1308">
                  <c:v>74783.175704447422</c:v>
                </c:pt>
                <c:pt idx="1309">
                  <c:v>68309.718120543155</c:v>
                </c:pt>
                <c:pt idx="1310">
                  <c:v>68349.323425992348</c:v>
                </c:pt>
                <c:pt idx="1311">
                  <c:v>72148.795326979962</c:v>
                </c:pt>
                <c:pt idx="1312">
                  <c:v>70281.116338621592</c:v>
                </c:pt>
                <c:pt idx="1313">
                  <c:v>73642.792816416433</c:v>
                </c:pt>
                <c:pt idx="1314">
                  <c:v>61587.320573581128</c:v>
                </c:pt>
                <c:pt idx="1315">
                  <c:v>72563.980613358814</c:v>
                </c:pt>
                <c:pt idx="1316">
                  <c:v>73934.252583062625</c:v>
                </c:pt>
                <c:pt idx="1317">
                  <c:v>67433.48765525817</c:v>
                </c:pt>
                <c:pt idx="1318">
                  <c:v>61691.863943799326</c:v>
                </c:pt>
                <c:pt idx="1319">
                  <c:v>63362.666970475511</c:v>
                </c:pt>
                <c:pt idx="1320">
                  <c:v>65627.154053084058</c:v>
                </c:pt>
                <c:pt idx="1321">
                  <c:v>68126.08116318073</c:v>
                </c:pt>
                <c:pt idx="1322">
                  <c:v>69991.631418228149</c:v>
                </c:pt>
                <c:pt idx="1323">
                  <c:v>75645.43987528485</c:v>
                </c:pt>
                <c:pt idx="1324">
                  <c:v>64988.289592043562</c:v>
                </c:pt>
                <c:pt idx="1325">
                  <c:v>71351.43619829815</c:v>
                </c:pt>
                <c:pt idx="1326">
                  <c:v>66361.946970176694</c:v>
                </c:pt>
                <c:pt idx="1327">
                  <c:v>74703.108009199306</c:v>
                </c:pt>
                <c:pt idx="1328">
                  <c:v>69607.658093261722</c:v>
                </c:pt>
                <c:pt idx="1329">
                  <c:v>70930.418551186725</c:v>
                </c:pt>
                <c:pt idx="1330">
                  <c:v>64798.285400152214</c:v>
                </c:pt>
                <c:pt idx="1331">
                  <c:v>70861.22762908935</c:v>
                </c:pt>
                <c:pt idx="1332">
                  <c:v>64980.877510627113</c:v>
                </c:pt>
                <c:pt idx="1333">
                  <c:v>68565.127841250098</c:v>
                </c:pt>
                <c:pt idx="1334">
                  <c:v>67419.372864278179</c:v>
                </c:pt>
                <c:pt idx="1335">
                  <c:v>71957.83172430197</c:v>
                </c:pt>
                <c:pt idx="1336">
                  <c:v>72198.1066716512</c:v>
                </c:pt>
                <c:pt idx="1337">
                  <c:v>69216.186123132924</c:v>
                </c:pt>
                <c:pt idx="1338">
                  <c:v>69936.083507410687</c:v>
                </c:pt>
                <c:pt idx="1339">
                  <c:v>72547.17060190835</c:v>
                </c:pt>
                <c:pt idx="1340">
                  <c:v>68471.640049378082</c:v>
                </c:pt>
                <c:pt idx="1341">
                  <c:v>75103.770824178049</c:v>
                </c:pt>
                <c:pt idx="1342">
                  <c:v>66937.735489362225</c:v>
                </c:pt>
                <c:pt idx="1343">
                  <c:v>64884.028190294914</c:v>
                </c:pt>
                <c:pt idx="1344">
                  <c:v>69123.721299235025</c:v>
                </c:pt>
                <c:pt idx="1345">
                  <c:v>73399.86038879554</c:v>
                </c:pt>
                <c:pt idx="1346">
                  <c:v>72440.721295166019</c:v>
                </c:pt>
                <c:pt idx="1347">
                  <c:v>67280.091945393884</c:v>
                </c:pt>
                <c:pt idx="1348">
                  <c:v>74627.004659016937</c:v>
                </c:pt>
                <c:pt idx="1349">
                  <c:v>70574.88212691943</c:v>
                </c:pt>
                <c:pt idx="1350">
                  <c:v>71983.029736673823</c:v>
                </c:pt>
                <c:pt idx="1351">
                  <c:v>64289.036133797963</c:v>
                </c:pt>
                <c:pt idx="1352">
                  <c:v>70502.955281607297</c:v>
                </c:pt>
                <c:pt idx="1353">
                  <c:v>60750.235214064516</c:v>
                </c:pt>
                <c:pt idx="1354">
                  <c:v>71624.954329045606</c:v>
                </c:pt>
                <c:pt idx="1355">
                  <c:v>71175.250431823733</c:v>
                </c:pt>
                <c:pt idx="1356">
                  <c:v>61611.310995483407</c:v>
                </c:pt>
                <c:pt idx="1357">
                  <c:v>66195.523189349566</c:v>
                </c:pt>
                <c:pt idx="1358">
                  <c:v>67160.586297925329</c:v>
                </c:pt>
                <c:pt idx="1359">
                  <c:v>72002.061350504548</c:v>
                </c:pt>
                <c:pt idx="1360">
                  <c:v>68460.30051167804</c:v>
                </c:pt>
                <c:pt idx="1361">
                  <c:v>68567.659405644736</c:v>
                </c:pt>
                <c:pt idx="1362">
                  <c:v>70783.250765991223</c:v>
                </c:pt>
                <c:pt idx="1363">
                  <c:v>63017.207632446305</c:v>
                </c:pt>
                <c:pt idx="1364">
                  <c:v>60929.807911491378</c:v>
                </c:pt>
                <c:pt idx="1365">
                  <c:v>71714.671238708484</c:v>
                </c:pt>
                <c:pt idx="1366">
                  <c:v>75415.090976468724</c:v>
                </c:pt>
                <c:pt idx="1367">
                  <c:v>70548.692785008738</c:v>
                </c:pt>
                <c:pt idx="1368">
                  <c:v>59998.848370014501</c:v>
                </c:pt>
                <c:pt idx="1369">
                  <c:v>68105.391130701712</c:v>
                </c:pt>
                <c:pt idx="1370">
                  <c:v>66496.358138275144</c:v>
                </c:pt>
                <c:pt idx="1371">
                  <c:v>64083.752374423406</c:v>
                </c:pt>
                <c:pt idx="1372">
                  <c:v>71244.917471949244</c:v>
                </c:pt>
                <c:pt idx="1373">
                  <c:v>68810.753276570642</c:v>
                </c:pt>
                <c:pt idx="1374">
                  <c:v>71431.289568901047</c:v>
                </c:pt>
                <c:pt idx="1375">
                  <c:v>66905.33184506098</c:v>
                </c:pt>
                <c:pt idx="1376">
                  <c:v>71037.570968119297</c:v>
                </c:pt>
                <c:pt idx="1377">
                  <c:v>68947.054043690354</c:v>
                </c:pt>
                <c:pt idx="1378">
                  <c:v>73955.29215726853</c:v>
                </c:pt>
                <c:pt idx="1379">
                  <c:v>65390.231343555446</c:v>
                </c:pt>
                <c:pt idx="1380">
                  <c:v>64212.886299832666</c:v>
                </c:pt>
                <c:pt idx="1381">
                  <c:v>67247.848026466381</c:v>
                </c:pt>
                <c:pt idx="1382">
                  <c:v>68603.581654357913</c:v>
                </c:pt>
                <c:pt idx="1383">
                  <c:v>74943.335823059082</c:v>
                </c:pt>
                <c:pt idx="1384">
                  <c:v>66350.573375932378</c:v>
                </c:pt>
                <c:pt idx="1385">
                  <c:v>71247.355115445447</c:v>
                </c:pt>
                <c:pt idx="1386">
                  <c:v>69112.090823809311</c:v>
                </c:pt>
                <c:pt idx="1387">
                  <c:v>69146.734862645462</c:v>
                </c:pt>
                <c:pt idx="1388">
                  <c:v>71666.480711364755</c:v>
                </c:pt>
                <c:pt idx="1389">
                  <c:v>65307.888043022162</c:v>
                </c:pt>
                <c:pt idx="1390">
                  <c:v>69300.661127916974</c:v>
                </c:pt>
                <c:pt idx="1391">
                  <c:v>70540.196148204792</c:v>
                </c:pt>
                <c:pt idx="1392">
                  <c:v>65932.904589843747</c:v>
                </c:pt>
                <c:pt idx="1393">
                  <c:v>71081.756649923307</c:v>
                </c:pt>
                <c:pt idx="1394">
                  <c:v>70518.112717310592</c:v>
                </c:pt>
                <c:pt idx="1395">
                  <c:v>72590.486742273963</c:v>
                </c:pt>
                <c:pt idx="1396">
                  <c:v>69716.599203427628</c:v>
                </c:pt>
                <c:pt idx="1397">
                  <c:v>68237.096780141204</c:v>
                </c:pt>
                <c:pt idx="1398">
                  <c:v>69927.794908714306</c:v>
                </c:pt>
                <c:pt idx="1399">
                  <c:v>62823.203809417166</c:v>
                </c:pt>
                <c:pt idx="1400">
                  <c:v>67200.369875613847</c:v>
                </c:pt>
                <c:pt idx="1401">
                  <c:v>73162.479685425773</c:v>
                </c:pt>
                <c:pt idx="1402">
                  <c:v>71863.711373901358</c:v>
                </c:pt>
                <c:pt idx="1403">
                  <c:v>73668.675148042035</c:v>
                </c:pt>
                <c:pt idx="1404">
                  <c:v>69161.179794375086</c:v>
                </c:pt>
                <c:pt idx="1405">
                  <c:v>64017.680105209351</c:v>
                </c:pt>
                <c:pt idx="1406">
                  <c:v>74104.95648390452</c:v>
                </c:pt>
                <c:pt idx="1407">
                  <c:v>65445.605703694891</c:v>
                </c:pt>
                <c:pt idx="1408">
                  <c:v>63011.55033035278</c:v>
                </c:pt>
                <c:pt idx="1409">
                  <c:v>69256.431367031735</c:v>
                </c:pt>
                <c:pt idx="1410">
                  <c:v>67483.234191703785</c:v>
                </c:pt>
                <c:pt idx="1411">
                  <c:v>70789.871383174264</c:v>
                </c:pt>
                <c:pt idx="1412">
                  <c:v>66285.736561202997</c:v>
                </c:pt>
                <c:pt idx="1413">
                  <c:v>65189.756030196717</c:v>
                </c:pt>
                <c:pt idx="1414">
                  <c:v>70083.251603317258</c:v>
                </c:pt>
                <c:pt idx="1415">
                  <c:v>71270.362211978427</c:v>
                </c:pt>
                <c:pt idx="1416">
                  <c:v>63074.504130840302</c:v>
                </c:pt>
                <c:pt idx="1417">
                  <c:v>69301.164761213455</c:v>
                </c:pt>
                <c:pt idx="1418">
                  <c:v>66279.181023677185</c:v>
                </c:pt>
                <c:pt idx="1419">
                  <c:v>69170.071565818798</c:v>
                </c:pt>
                <c:pt idx="1420">
                  <c:v>73524.679822222388</c:v>
                </c:pt>
                <c:pt idx="1421">
                  <c:v>63434.710634620351</c:v>
                </c:pt>
                <c:pt idx="1422">
                  <c:v>64152.42708472583</c:v>
                </c:pt>
                <c:pt idx="1423">
                  <c:v>72365.309787845603</c:v>
                </c:pt>
                <c:pt idx="1424">
                  <c:v>63477.981709416708</c:v>
                </c:pt>
                <c:pt idx="1425">
                  <c:v>68073.316703542077</c:v>
                </c:pt>
                <c:pt idx="1426">
                  <c:v>62703.222391643169</c:v>
                </c:pt>
                <c:pt idx="1427">
                  <c:v>74851.132132212311</c:v>
                </c:pt>
                <c:pt idx="1428">
                  <c:v>65289.021637185411</c:v>
                </c:pt>
                <c:pt idx="1429">
                  <c:v>69034.772709580255</c:v>
                </c:pt>
                <c:pt idx="1430">
                  <c:v>73310.788203589123</c:v>
                </c:pt>
                <c:pt idx="1431">
                  <c:v>62205.535108820601</c:v>
                </c:pt>
                <c:pt idx="1432">
                  <c:v>66973.639229830107</c:v>
                </c:pt>
                <c:pt idx="1433">
                  <c:v>64538.075858910881</c:v>
                </c:pt>
                <c:pt idx="1434">
                  <c:v>69760.607685414958</c:v>
                </c:pt>
                <c:pt idx="1435">
                  <c:v>71232.195945072177</c:v>
                </c:pt>
                <c:pt idx="1436">
                  <c:v>71863.926461950934</c:v>
                </c:pt>
                <c:pt idx="1437">
                  <c:v>65732.279482332859</c:v>
                </c:pt>
                <c:pt idx="1438">
                  <c:v>58798.518894831344</c:v>
                </c:pt>
                <c:pt idx="1439">
                  <c:v>61696.49568621318</c:v>
                </c:pt>
                <c:pt idx="1440">
                  <c:v>73094.156622060153</c:v>
                </c:pt>
                <c:pt idx="1441">
                  <c:v>74243.327718607587</c:v>
                </c:pt>
                <c:pt idx="1442">
                  <c:v>71677.271090189606</c:v>
                </c:pt>
                <c:pt idx="1443">
                  <c:v>68596.791229248047</c:v>
                </c:pt>
                <c:pt idx="1444">
                  <c:v>73988.648672707888</c:v>
                </c:pt>
                <c:pt idx="1445">
                  <c:v>74495.986294047034</c:v>
                </c:pt>
                <c:pt idx="1446">
                  <c:v>70139.713623968753</c:v>
                </c:pt>
                <c:pt idx="1447">
                  <c:v>62277.020318222036</c:v>
                </c:pt>
                <c:pt idx="1448">
                  <c:v>69285.893156860271</c:v>
                </c:pt>
                <c:pt idx="1449">
                  <c:v>68441.01990544</c:v>
                </c:pt>
                <c:pt idx="1450">
                  <c:v>66389.799005150315</c:v>
                </c:pt>
                <c:pt idx="1451">
                  <c:v>70584.826363277461</c:v>
                </c:pt>
                <c:pt idx="1452">
                  <c:v>70630.705435021722</c:v>
                </c:pt>
                <c:pt idx="1453">
                  <c:v>73749.365296173099</c:v>
                </c:pt>
                <c:pt idx="1454">
                  <c:v>70935.494510014862</c:v>
                </c:pt>
                <c:pt idx="1455">
                  <c:v>68898.883727518725</c:v>
                </c:pt>
                <c:pt idx="1456">
                  <c:v>71915.354515345884</c:v>
                </c:pt>
                <c:pt idx="1457">
                  <c:v>66059.789927228281</c:v>
                </c:pt>
                <c:pt idx="1458">
                  <c:v>65904.41646331946</c:v>
                </c:pt>
                <c:pt idx="1459">
                  <c:v>72347.542736987278</c:v>
                </c:pt>
                <c:pt idx="1460">
                  <c:v>67688.141074879968</c:v>
                </c:pt>
                <c:pt idx="1461">
                  <c:v>70079.942986551905</c:v>
                </c:pt>
                <c:pt idx="1462">
                  <c:v>69300.115485127768</c:v>
                </c:pt>
                <c:pt idx="1463">
                  <c:v>71129.909437052411</c:v>
                </c:pt>
                <c:pt idx="1464">
                  <c:v>71756.771487681079</c:v>
                </c:pt>
                <c:pt idx="1465">
                  <c:v>68102.164486662557</c:v>
                </c:pt>
                <c:pt idx="1466">
                  <c:v>64779.352874045551</c:v>
                </c:pt>
                <c:pt idx="1467">
                  <c:v>72827.934446748084</c:v>
                </c:pt>
                <c:pt idx="1468">
                  <c:v>64406.095940907791</c:v>
                </c:pt>
                <c:pt idx="1469">
                  <c:v>73574.943779500318</c:v>
                </c:pt>
                <c:pt idx="1470">
                  <c:v>70124.220870526638</c:v>
                </c:pt>
                <c:pt idx="1471">
                  <c:v>71050.618895975756</c:v>
                </c:pt>
                <c:pt idx="1472">
                  <c:v>69652.119436665365</c:v>
                </c:pt>
                <c:pt idx="1473">
                  <c:v>71488.85856488545</c:v>
                </c:pt>
                <c:pt idx="1474">
                  <c:v>73375.061994361866</c:v>
                </c:pt>
                <c:pt idx="1475">
                  <c:v>68369.523983186227</c:v>
                </c:pt>
                <c:pt idx="1476">
                  <c:v>74751.843353780103</c:v>
                </c:pt>
                <c:pt idx="1477">
                  <c:v>74946.637201182049</c:v>
                </c:pt>
                <c:pt idx="1478">
                  <c:v>67039.783733081815</c:v>
                </c:pt>
                <c:pt idx="1479">
                  <c:v>64798.503722635905</c:v>
                </c:pt>
                <c:pt idx="1480">
                  <c:v>69097.094164498645</c:v>
                </c:pt>
                <c:pt idx="1481">
                  <c:v>70410.210702546436</c:v>
                </c:pt>
                <c:pt idx="1482">
                  <c:v>64390.695395914714</c:v>
                </c:pt>
                <c:pt idx="1483">
                  <c:v>71140.471110884348</c:v>
                </c:pt>
                <c:pt idx="1484">
                  <c:v>72895.498602803549</c:v>
                </c:pt>
                <c:pt idx="1485">
                  <c:v>69176.961102294939</c:v>
                </c:pt>
                <c:pt idx="1486">
                  <c:v>72527.707958475745</c:v>
                </c:pt>
                <c:pt idx="1487">
                  <c:v>69580.378953043619</c:v>
                </c:pt>
                <c:pt idx="1488">
                  <c:v>67039.860173543289</c:v>
                </c:pt>
                <c:pt idx="1489">
                  <c:v>69831.546950658143</c:v>
                </c:pt>
                <c:pt idx="1490">
                  <c:v>71473.691641096273</c:v>
                </c:pt>
                <c:pt idx="1491">
                  <c:v>71500.304309082043</c:v>
                </c:pt>
                <c:pt idx="1492">
                  <c:v>65646.339855440456</c:v>
                </c:pt>
                <c:pt idx="1493">
                  <c:v>65996.728005218509</c:v>
                </c:pt>
                <c:pt idx="1494">
                  <c:v>70875.546342865622</c:v>
                </c:pt>
                <c:pt idx="1495">
                  <c:v>67756.165941111249</c:v>
                </c:pt>
                <c:pt idx="1496">
                  <c:v>67757.954407183337</c:v>
                </c:pt>
                <c:pt idx="1497">
                  <c:v>69796.225783793125</c:v>
                </c:pt>
                <c:pt idx="1498">
                  <c:v>67936.665460074801</c:v>
                </c:pt>
                <c:pt idx="1499">
                  <c:v>64394.265021069856</c:v>
                </c:pt>
                <c:pt idx="1500">
                  <c:v>72565.236912027991</c:v>
                </c:pt>
                <c:pt idx="1501">
                  <c:v>74350.712322680163</c:v>
                </c:pt>
                <c:pt idx="1502">
                  <c:v>73301.658301862102</c:v>
                </c:pt>
                <c:pt idx="1503">
                  <c:v>66605.499775027245</c:v>
                </c:pt>
                <c:pt idx="1504">
                  <c:v>67467.329609870925</c:v>
                </c:pt>
                <c:pt idx="1505">
                  <c:v>68611.902785046885</c:v>
                </c:pt>
                <c:pt idx="1506">
                  <c:v>73821.07315563361</c:v>
                </c:pt>
                <c:pt idx="1507">
                  <c:v>61340.136273797354</c:v>
                </c:pt>
                <c:pt idx="1508">
                  <c:v>74450.690350087491</c:v>
                </c:pt>
                <c:pt idx="1509">
                  <c:v>72735.301453145337</c:v>
                </c:pt>
                <c:pt idx="1510">
                  <c:v>72557.381737772623</c:v>
                </c:pt>
                <c:pt idx="1511">
                  <c:v>70855.316621161008</c:v>
                </c:pt>
                <c:pt idx="1512">
                  <c:v>73141.663960774749</c:v>
                </c:pt>
                <c:pt idx="1513">
                  <c:v>69483.694235229501</c:v>
                </c:pt>
                <c:pt idx="1514">
                  <c:v>70207.82972005209</c:v>
                </c:pt>
                <c:pt idx="1515">
                  <c:v>65879.462241166562</c:v>
                </c:pt>
                <c:pt idx="1516">
                  <c:v>68053.108750279745</c:v>
                </c:pt>
                <c:pt idx="1517">
                  <c:v>63510.224369557691</c:v>
                </c:pt>
                <c:pt idx="1518">
                  <c:v>74752.44098103841</c:v>
                </c:pt>
                <c:pt idx="1519">
                  <c:v>66301.127142079669</c:v>
                </c:pt>
                <c:pt idx="1520">
                  <c:v>65109.311810049097</c:v>
                </c:pt>
                <c:pt idx="1521">
                  <c:v>72337.430110359201</c:v>
                </c:pt>
                <c:pt idx="1522">
                  <c:v>70863.842347876242</c:v>
                </c:pt>
                <c:pt idx="1523">
                  <c:v>72668.527013842278</c:v>
                </c:pt>
                <c:pt idx="1524">
                  <c:v>62533.517888288567</c:v>
                </c:pt>
                <c:pt idx="1525">
                  <c:v>71988.032484086361</c:v>
                </c:pt>
                <c:pt idx="1526">
                  <c:v>74469.96155611673</c:v>
                </c:pt>
                <c:pt idx="1527">
                  <c:v>66508.48379987081</c:v>
                </c:pt>
                <c:pt idx="1528">
                  <c:v>61869.59484202067</c:v>
                </c:pt>
                <c:pt idx="1529">
                  <c:v>60975.391433493285</c:v>
                </c:pt>
                <c:pt idx="1530">
                  <c:v>65750.971944427482</c:v>
                </c:pt>
                <c:pt idx="1531">
                  <c:v>72259.388168144214</c:v>
                </c:pt>
                <c:pt idx="1532">
                  <c:v>69905.805288187665</c:v>
                </c:pt>
                <c:pt idx="1533">
                  <c:v>75927.240470377612</c:v>
                </c:pt>
                <c:pt idx="1534">
                  <c:v>63123.729942258193</c:v>
                </c:pt>
                <c:pt idx="1535">
                  <c:v>68476.6548262914</c:v>
                </c:pt>
                <c:pt idx="1536">
                  <c:v>68373.487710571295</c:v>
                </c:pt>
                <c:pt idx="1537">
                  <c:v>72732.029480508951</c:v>
                </c:pt>
                <c:pt idx="1538">
                  <c:v>69029.46427488327</c:v>
                </c:pt>
                <c:pt idx="1539">
                  <c:v>70611.374629720071</c:v>
                </c:pt>
                <c:pt idx="1540">
                  <c:v>68513.605857340488</c:v>
                </c:pt>
                <c:pt idx="1541">
                  <c:v>71732.566810385382</c:v>
                </c:pt>
                <c:pt idx="1542">
                  <c:v>65384.292996501936</c:v>
                </c:pt>
                <c:pt idx="1543">
                  <c:v>68794.851381937668</c:v>
                </c:pt>
                <c:pt idx="1544">
                  <c:v>67628.694248453787</c:v>
                </c:pt>
                <c:pt idx="1545">
                  <c:v>70274.016325887045</c:v>
                </c:pt>
                <c:pt idx="1546">
                  <c:v>72605.57283684412</c:v>
                </c:pt>
                <c:pt idx="1547">
                  <c:v>70676.563587315875</c:v>
                </c:pt>
                <c:pt idx="1548">
                  <c:v>70946.172009277361</c:v>
                </c:pt>
                <c:pt idx="1549">
                  <c:v>73182.321456718433</c:v>
                </c:pt>
                <c:pt idx="1550">
                  <c:v>65982.297633997601</c:v>
                </c:pt>
                <c:pt idx="1551">
                  <c:v>74884.544895426428</c:v>
                </c:pt>
                <c:pt idx="1552">
                  <c:v>66433.351105181384</c:v>
                </c:pt>
                <c:pt idx="1553">
                  <c:v>62852.624970753997</c:v>
                </c:pt>
                <c:pt idx="1554">
                  <c:v>68038.872937647495</c:v>
                </c:pt>
                <c:pt idx="1555">
                  <c:v>73516.878741455075</c:v>
                </c:pt>
                <c:pt idx="1556">
                  <c:v>71345.041406122837</c:v>
                </c:pt>
                <c:pt idx="1557">
                  <c:v>66591.62791398367</c:v>
                </c:pt>
                <c:pt idx="1558">
                  <c:v>75740.508206176761</c:v>
                </c:pt>
                <c:pt idx="1559">
                  <c:v>70258.380800628671</c:v>
                </c:pt>
                <c:pt idx="1560">
                  <c:v>72921.303495279935</c:v>
                </c:pt>
                <c:pt idx="1561">
                  <c:v>65273.2030880928</c:v>
                </c:pt>
                <c:pt idx="1562">
                  <c:v>72150.013930257162</c:v>
                </c:pt>
                <c:pt idx="1563">
                  <c:v>62643.203407033281</c:v>
                </c:pt>
                <c:pt idx="1564">
                  <c:v>70553.55001049042</c:v>
                </c:pt>
                <c:pt idx="1565">
                  <c:v>69940.827625656122</c:v>
                </c:pt>
                <c:pt idx="1566">
                  <c:v>61162.236124817544</c:v>
                </c:pt>
                <c:pt idx="1567">
                  <c:v>67280.084725125635</c:v>
                </c:pt>
                <c:pt idx="1568">
                  <c:v>68148.095023409522</c:v>
                </c:pt>
                <c:pt idx="1569">
                  <c:v>70225.218572870901</c:v>
                </c:pt>
                <c:pt idx="1570">
                  <c:v>68842.004407246903</c:v>
                </c:pt>
                <c:pt idx="1571">
                  <c:v>68775.476892344159</c:v>
                </c:pt>
                <c:pt idx="1572">
                  <c:v>67907.135995356235</c:v>
                </c:pt>
                <c:pt idx="1573">
                  <c:v>63071.072431373599</c:v>
                </c:pt>
                <c:pt idx="1574">
                  <c:v>61681.615108489998</c:v>
                </c:pt>
                <c:pt idx="1575">
                  <c:v>70204.145404307055</c:v>
                </c:pt>
                <c:pt idx="1576">
                  <c:v>74646.296218617761</c:v>
                </c:pt>
                <c:pt idx="1577">
                  <c:v>69321.91811532974</c:v>
                </c:pt>
                <c:pt idx="1578">
                  <c:v>63484.268748391529</c:v>
                </c:pt>
                <c:pt idx="1579">
                  <c:v>69583.937694931024</c:v>
                </c:pt>
                <c:pt idx="1580">
                  <c:v>65528.63246295866</c:v>
                </c:pt>
                <c:pt idx="1581">
                  <c:v>66449.256801951808</c:v>
                </c:pt>
                <c:pt idx="1582">
                  <c:v>71096.356971867877</c:v>
                </c:pt>
                <c:pt idx="1583">
                  <c:v>70150.24589977265</c:v>
                </c:pt>
                <c:pt idx="1584">
                  <c:v>68458.76512629191</c:v>
                </c:pt>
                <c:pt idx="1585">
                  <c:v>66123.90587692261</c:v>
                </c:pt>
                <c:pt idx="1586">
                  <c:v>70385.297234495491</c:v>
                </c:pt>
                <c:pt idx="1587">
                  <c:v>69020.735838953638</c:v>
                </c:pt>
                <c:pt idx="1588">
                  <c:v>73509.157294726363</c:v>
                </c:pt>
                <c:pt idx="1589">
                  <c:v>63314.669676208498</c:v>
                </c:pt>
                <c:pt idx="1590">
                  <c:v>63101.624056243898</c:v>
                </c:pt>
                <c:pt idx="1591">
                  <c:v>66244.881032816586</c:v>
                </c:pt>
                <c:pt idx="1592">
                  <c:v>67831.278458150235</c:v>
                </c:pt>
                <c:pt idx="1593">
                  <c:v>74835.56842091876</c:v>
                </c:pt>
                <c:pt idx="1594">
                  <c:v>64403.102201318747</c:v>
                </c:pt>
                <c:pt idx="1595">
                  <c:v>70434.131764761594</c:v>
                </c:pt>
                <c:pt idx="1596">
                  <c:v>68969.500141843149</c:v>
                </c:pt>
                <c:pt idx="1597">
                  <c:v>68808.921854527784</c:v>
                </c:pt>
                <c:pt idx="1598">
                  <c:v>70516.897890885666</c:v>
                </c:pt>
                <c:pt idx="1599">
                  <c:v>65795.340993960694</c:v>
                </c:pt>
                <c:pt idx="1600">
                  <c:v>67651.602025032043</c:v>
                </c:pt>
                <c:pt idx="1601">
                  <c:v>69016.178258056229</c:v>
                </c:pt>
                <c:pt idx="1602">
                  <c:v>65316.903145186108</c:v>
                </c:pt>
                <c:pt idx="1603">
                  <c:v>70238.307163683581</c:v>
                </c:pt>
                <c:pt idx="1604">
                  <c:v>70065.924914550778</c:v>
                </c:pt>
                <c:pt idx="1605">
                  <c:v>71341.095329856878</c:v>
                </c:pt>
                <c:pt idx="1606">
                  <c:v>67330.026128387442</c:v>
                </c:pt>
                <c:pt idx="1607">
                  <c:v>66909.534958394375</c:v>
                </c:pt>
                <c:pt idx="1608">
                  <c:v>66891.542218160626</c:v>
                </c:pt>
                <c:pt idx="1609">
                  <c:v>63234.390186144643</c:v>
                </c:pt>
                <c:pt idx="1610">
                  <c:v>64826.317379373948</c:v>
                </c:pt>
                <c:pt idx="1611">
                  <c:v>73813.682191467291</c:v>
                </c:pt>
                <c:pt idx="1612">
                  <c:v>71492.56881917319</c:v>
                </c:pt>
                <c:pt idx="1613">
                  <c:v>74182.659401957178</c:v>
                </c:pt>
                <c:pt idx="1614">
                  <c:v>70206.156022882453</c:v>
                </c:pt>
                <c:pt idx="1615">
                  <c:v>62694.339638392128</c:v>
                </c:pt>
                <c:pt idx="1616">
                  <c:v>75652.287937164307</c:v>
                </c:pt>
                <c:pt idx="1617">
                  <c:v>63594.695806789394</c:v>
                </c:pt>
                <c:pt idx="1618">
                  <c:v>62425.749254322058</c:v>
                </c:pt>
                <c:pt idx="1619">
                  <c:v>67446.785838158932</c:v>
                </c:pt>
                <c:pt idx="1620">
                  <c:v>68857.683435122162</c:v>
                </c:pt>
                <c:pt idx="1621">
                  <c:v>70116.556246884662</c:v>
                </c:pt>
                <c:pt idx="1622">
                  <c:v>66343.973289616915</c:v>
                </c:pt>
                <c:pt idx="1623">
                  <c:v>64161.390728123981</c:v>
                </c:pt>
                <c:pt idx="1624">
                  <c:v>68321.441095026341</c:v>
                </c:pt>
                <c:pt idx="1625">
                  <c:v>73149.524224841589</c:v>
                </c:pt>
                <c:pt idx="1626">
                  <c:v>64054.292249043778</c:v>
                </c:pt>
                <c:pt idx="1627">
                  <c:v>69640.447399902347</c:v>
                </c:pt>
                <c:pt idx="1628">
                  <c:v>68049.06959120433</c:v>
                </c:pt>
                <c:pt idx="1629">
                  <c:v>68544.518300469717</c:v>
                </c:pt>
                <c:pt idx="1630">
                  <c:v>73355.291214815777</c:v>
                </c:pt>
                <c:pt idx="1631">
                  <c:v>63194.006903584792</c:v>
                </c:pt>
                <c:pt idx="1632">
                  <c:v>59088.067072162761</c:v>
                </c:pt>
                <c:pt idx="1633">
                  <c:v>70113.960494486499</c:v>
                </c:pt>
                <c:pt idx="1634">
                  <c:v>64280.426627095549</c:v>
                </c:pt>
                <c:pt idx="1635">
                  <c:v>66876.689625831452</c:v>
                </c:pt>
                <c:pt idx="1636">
                  <c:v>63759.164995632302</c:v>
                </c:pt>
                <c:pt idx="1637">
                  <c:v>72673.806379826856</c:v>
                </c:pt>
                <c:pt idx="1638">
                  <c:v>64312.145830647154</c:v>
                </c:pt>
                <c:pt idx="1639">
                  <c:v>66545.687355911738</c:v>
                </c:pt>
                <c:pt idx="1640">
                  <c:v>73181.904135004675</c:v>
                </c:pt>
                <c:pt idx="1641">
                  <c:v>63902.012735176089</c:v>
                </c:pt>
                <c:pt idx="1642">
                  <c:v>67298.678904334709</c:v>
                </c:pt>
                <c:pt idx="1643">
                  <c:v>63086.976036421453</c:v>
                </c:pt>
                <c:pt idx="1644">
                  <c:v>67653.030002232394</c:v>
                </c:pt>
                <c:pt idx="1645">
                  <c:v>70400.301009114584</c:v>
                </c:pt>
                <c:pt idx="1646">
                  <c:v>72808.16834530831</c:v>
                </c:pt>
                <c:pt idx="1647">
                  <c:v>65308.01617838542</c:v>
                </c:pt>
                <c:pt idx="1648">
                  <c:v>59793.835787550612</c:v>
                </c:pt>
                <c:pt idx="1649">
                  <c:v>59603.553369633359</c:v>
                </c:pt>
                <c:pt idx="1650">
                  <c:v>74993.492430750543</c:v>
                </c:pt>
                <c:pt idx="1651">
                  <c:v>73511.63895615736</c:v>
                </c:pt>
                <c:pt idx="1652">
                  <c:v>73297.47301161685</c:v>
                </c:pt>
                <c:pt idx="1653">
                  <c:v>68547.952943420416</c:v>
                </c:pt>
                <c:pt idx="1654">
                  <c:v>73262.62557636897</c:v>
                </c:pt>
                <c:pt idx="1655">
                  <c:v>73187.858698527009</c:v>
                </c:pt>
                <c:pt idx="1656">
                  <c:v>72096.407489776611</c:v>
                </c:pt>
                <c:pt idx="1657">
                  <c:v>61788.409229501092</c:v>
                </c:pt>
                <c:pt idx="1658">
                  <c:v>67972.432990773523</c:v>
                </c:pt>
                <c:pt idx="1659">
                  <c:v>70012.181713676458</c:v>
                </c:pt>
                <c:pt idx="1660">
                  <c:v>68079.269540206587</c:v>
                </c:pt>
                <c:pt idx="1661">
                  <c:v>69865.108562866852</c:v>
                </c:pt>
                <c:pt idx="1662">
                  <c:v>71313.313978258782</c:v>
                </c:pt>
                <c:pt idx="1663">
                  <c:v>73713.212664286286</c:v>
                </c:pt>
                <c:pt idx="1664">
                  <c:v>71733.979746119192</c:v>
                </c:pt>
                <c:pt idx="1665">
                  <c:v>69976.109619331372</c:v>
                </c:pt>
                <c:pt idx="1666">
                  <c:v>71644.38234507243</c:v>
                </c:pt>
                <c:pt idx="1667">
                  <c:v>64958.626703747119</c:v>
                </c:pt>
                <c:pt idx="1668">
                  <c:v>65860.466656772289</c:v>
                </c:pt>
                <c:pt idx="1669">
                  <c:v>72641.215041267875</c:v>
                </c:pt>
                <c:pt idx="1670">
                  <c:v>65029.701964314794</c:v>
                </c:pt>
                <c:pt idx="1671">
                  <c:v>71126.747196197524</c:v>
                </c:pt>
                <c:pt idx="1672">
                  <c:v>67139.55841561954</c:v>
                </c:pt>
                <c:pt idx="1673">
                  <c:v>70623.962244160968</c:v>
                </c:pt>
                <c:pt idx="1674">
                  <c:v>71375.978692626944</c:v>
                </c:pt>
                <c:pt idx="1675">
                  <c:v>65428.640824190785</c:v>
                </c:pt>
                <c:pt idx="1676">
                  <c:v>64185.488101721137</c:v>
                </c:pt>
                <c:pt idx="1677">
                  <c:v>71459.024600982681</c:v>
                </c:pt>
                <c:pt idx="1678">
                  <c:v>67685.445233018399</c:v>
                </c:pt>
                <c:pt idx="1679">
                  <c:v>73945.110946591711</c:v>
                </c:pt>
                <c:pt idx="1680">
                  <c:v>69727.030996576941</c:v>
                </c:pt>
                <c:pt idx="1681">
                  <c:v>71984.308464558912</c:v>
                </c:pt>
                <c:pt idx="1682">
                  <c:v>68186.299961789453</c:v>
                </c:pt>
                <c:pt idx="1683">
                  <c:v>69518.854586029061</c:v>
                </c:pt>
                <c:pt idx="1684">
                  <c:v>73762.051962025958</c:v>
                </c:pt>
                <c:pt idx="1685">
                  <c:v>69353.704304313651</c:v>
                </c:pt>
                <c:pt idx="1686">
                  <c:v>74411.42286686103</c:v>
                </c:pt>
                <c:pt idx="1687">
                  <c:v>74972.478575642919</c:v>
                </c:pt>
                <c:pt idx="1688">
                  <c:v>67007.446719868982</c:v>
                </c:pt>
                <c:pt idx="1689">
                  <c:v>67158.314852015174</c:v>
                </c:pt>
                <c:pt idx="1690">
                  <c:v>70267.277186075837</c:v>
                </c:pt>
                <c:pt idx="1691">
                  <c:v>71420.166601212812</c:v>
                </c:pt>
                <c:pt idx="1692">
                  <c:v>64805.837543869013</c:v>
                </c:pt>
                <c:pt idx="1693">
                  <c:v>70893.358041381842</c:v>
                </c:pt>
                <c:pt idx="1694">
                  <c:v>72658.436177444455</c:v>
                </c:pt>
                <c:pt idx="1695">
                  <c:v>68647.639913813269</c:v>
                </c:pt>
                <c:pt idx="1696">
                  <c:v>71232.566314697266</c:v>
                </c:pt>
                <c:pt idx="1697">
                  <c:v>70833.332785606384</c:v>
                </c:pt>
                <c:pt idx="1698">
                  <c:v>66959.914713033038</c:v>
                </c:pt>
                <c:pt idx="1699">
                  <c:v>69842.463951333353</c:v>
                </c:pt>
                <c:pt idx="1700">
                  <c:v>69566.184110260001</c:v>
                </c:pt>
                <c:pt idx="1701">
                  <c:v>72325.442234802264</c:v>
                </c:pt>
                <c:pt idx="1702">
                  <c:v>67579.687152091661</c:v>
                </c:pt>
                <c:pt idx="1703">
                  <c:v>64893.901691691084</c:v>
                </c:pt>
                <c:pt idx="1704">
                  <c:v>72174.088053393367</c:v>
                </c:pt>
                <c:pt idx="1705">
                  <c:v>66866.13549953475</c:v>
                </c:pt>
                <c:pt idx="1706">
                  <c:v>67933.658058261877</c:v>
                </c:pt>
                <c:pt idx="1707">
                  <c:v>72190.083518536892</c:v>
                </c:pt>
                <c:pt idx="1708">
                  <c:v>66618.09642721813</c:v>
                </c:pt>
                <c:pt idx="1709">
                  <c:v>62794.85606652499</c:v>
                </c:pt>
                <c:pt idx="1710">
                  <c:v>72407.804912821462</c:v>
                </c:pt>
                <c:pt idx="1711">
                  <c:v>74696.58735544933</c:v>
                </c:pt>
                <c:pt idx="1712">
                  <c:v>74361.613910484317</c:v>
                </c:pt>
                <c:pt idx="1713">
                  <c:v>65485.362640543775</c:v>
                </c:pt>
                <c:pt idx="1714">
                  <c:v>67026.879636764541</c:v>
                </c:pt>
                <c:pt idx="1715">
                  <c:v>65991.83101021449</c:v>
                </c:pt>
                <c:pt idx="1716">
                  <c:v>72166.153115971872</c:v>
                </c:pt>
                <c:pt idx="1717">
                  <c:v>62680.69084405899</c:v>
                </c:pt>
                <c:pt idx="1718">
                  <c:v>73744.445668029788</c:v>
                </c:pt>
                <c:pt idx="1719">
                  <c:v>70829.912225850421</c:v>
                </c:pt>
                <c:pt idx="1720">
                  <c:v>74108.429237365708</c:v>
                </c:pt>
                <c:pt idx="1721">
                  <c:v>71909.734355560926</c:v>
                </c:pt>
                <c:pt idx="1722">
                  <c:v>74087.969756317136</c:v>
                </c:pt>
                <c:pt idx="1723">
                  <c:v>65723.473651250199</c:v>
                </c:pt>
                <c:pt idx="1724">
                  <c:v>68612.995241673794</c:v>
                </c:pt>
                <c:pt idx="1725">
                  <c:v>67572.724665222297</c:v>
                </c:pt>
                <c:pt idx="1726">
                  <c:v>67328.263949696222</c:v>
                </c:pt>
                <c:pt idx="1727">
                  <c:v>66572.975563939428</c:v>
                </c:pt>
                <c:pt idx="1728">
                  <c:v>73106.484846115127</c:v>
                </c:pt>
                <c:pt idx="1729">
                  <c:v>68708.639411242795</c:v>
                </c:pt>
                <c:pt idx="1730">
                  <c:v>66542.853730138799</c:v>
                </c:pt>
                <c:pt idx="1731">
                  <c:v>72254.529944745722</c:v>
                </c:pt>
                <c:pt idx="1732">
                  <c:v>66439.38834867478</c:v>
                </c:pt>
                <c:pt idx="1733">
                  <c:v>72115.726036707551</c:v>
                </c:pt>
                <c:pt idx="1734">
                  <c:v>62130.476958462459</c:v>
                </c:pt>
                <c:pt idx="1735">
                  <c:v>72011.967026265469</c:v>
                </c:pt>
                <c:pt idx="1736">
                  <c:v>74655.381502914417</c:v>
                </c:pt>
                <c:pt idx="1737">
                  <c:v>66373.929162553744</c:v>
                </c:pt>
                <c:pt idx="1738">
                  <c:v>61552.174014949793</c:v>
                </c:pt>
                <c:pt idx="1739">
                  <c:v>63474.749944146475</c:v>
                </c:pt>
                <c:pt idx="1740">
                  <c:v>64877.585308806105</c:v>
                </c:pt>
                <c:pt idx="1741">
                  <c:v>66899.32176910725</c:v>
                </c:pt>
                <c:pt idx="1742">
                  <c:v>70841.027470270797</c:v>
                </c:pt>
                <c:pt idx="1743">
                  <c:v>74578.616415067518</c:v>
                </c:pt>
                <c:pt idx="1744">
                  <c:v>63357.800506591804</c:v>
                </c:pt>
                <c:pt idx="1745">
                  <c:v>69361.376271247893</c:v>
                </c:pt>
                <c:pt idx="1746">
                  <c:v>68365.754367129004</c:v>
                </c:pt>
                <c:pt idx="1747">
                  <c:v>73411.018404503659</c:v>
                </c:pt>
                <c:pt idx="1748">
                  <c:v>70076.804653104147</c:v>
                </c:pt>
                <c:pt idx="1749">
                  <c:v>71580.295270284012</c:v>
                </c:pt>
                <c:pt idx="1750">
                  <c:v>66513.035575326285</c:v>
                </c:pt>
                <c:pt idx="1751">
                  <c:v>71181.186936473838</c:v>
                </c:pt>
                <c:pt idx="1752">
                  <c:v>63093.784245491028</c:v>
                </c:pt>
                <c:pt idx="1753">
                  <c:v>66697.004703076687</c:v>
                </c:pt>
                <c:pt idx="1754">
                  <c:v>66264.69892403351</c:v>
                </c:pt>
                <c:pt idx="1755">
                  <c:v>70042.70004830361</c:v>
                </c:pt>
                <c:pt idx="1756">
                  <c:v>73173.025842412302</c:v>
                </c:pt>
                <c:pt idx="1757">
                  <c:v>67869.102903215084</c:v>
                </c:pt>
                <c:pt idx="1758">
                  <c:v>71826.292171223962</c:v>
                </c:pt>
                <c:pt idx="1759">
                  <c:v>72841.187934366855</c:v>
                </c:pt>
                <c:pt idx="1760">
                  <c:v>65254.618666410453</c:v>
                </c:pt>
                <c:pt idx="1761">
                  <c:v>74984.885935465485</c:v>
                </c:pt>
                <c:pt idx="1762">
                  <c:v>68000.426735369358</c:v>
                </c:pt>
                <c:pt idx="1763">
                  <c:v>67133.895137023937</c:v>
                </c:pt>
                <c:pt idx="1764">
                  <c:v>67237.82373504639</c:v>
                </c:pt>
                <c:pt idx="1765">
                  <c:v>72139.808138020817</c:v>
                </c:pt>
                <c:pt idx="1766">
                  <c:v>72075.196902847281</c:v>
                </c:pt>
                <c:pt idx="1767">
                  <c:v>65347.23447252909</c:v>
                </c:pt>
                <c:pt idx="1768">
                  <c:v>73645.82728935084</c:v>
                </c:pt>
                <c:pt idx="1769">
                  <c:v>68985.009702491749</c:v>
                </c:pt>
                <c:pt idx="1770">
                  <c:v>72909.139627583805</c:v>
                </c:pt>
                <c:pt idx="1771">
                  <c:v>63931.729001172382</c:v>
                </c:pt>
                <c:pt idx="1772">
                  <c:v>70519.12838961283</c:v>
                </c:pt>
                <c:pt idx="1773">
                  <c:v>58668.623068515641</c:v>
                </c:pt>
                <c:pt idx="1774">
                  <c:v>70385.174324162814</c:v>
                </c:pt>
                <c:pt idx="1775">
                  <c:v>68871.690762074795</c:v>
                </c:pt>
                <c:pt idx="1776">
                  <c:v>62467.628387101489</c:v>
                </c:pt>
                <c:pt idx="1777">
                  <c:v>65193.07994645436</c:v>
                </c:pt>
                <c:pt idx="1778">
                  <c:v>66750.303284772235</c:v>
                </c:pt>
                <c:pt idx="1779">
                  <c:v>70859.884551239011</c:v>
                </c:pt>
                <c:pt idx="1780">
                  <c:v>68830.738149261466</c:v>
                </c:pt>
                <c:pt idx="1781">
                  <c:v>69036.870996602374</c:v>
                </c:pt>
                <c:pt idx="1782">
                  <c:v>67876.824560038236</c:v>
                </c:pt>
                <c:pt idx="1783">
                  <c:v>59952.033812522874</c:v>
                </c:pt>
                <c:pt idx="1784">
                  <c:v>63194.283122571309</c:v>
                </c:pt>
                <c:pt idx="1785">
                  <c:v>70205.010843404147</c:v>
                </c:pt>
                <c:pt idx="1786">
                  <c:v>74727.407596079516</c:v>
                </c:pt>
                <c:pt idx="1787">
                  <c:v>69848.295948362356</c:v>
                </c:pt>
                <c:pt idx="1788">
                  <c:v>61627.920391492044</c:v>
                </c:pt>
                <c:pt idx="1789">
                  <c:v>70400.738369508588</c:v>
                </c:pt>
                <c:pt idx="1790">
                  <c:v>66821.994849904382</c:v>
                </c:pt>
                <c:pt idx="1791">
                  <c:v>67337.755609766638</c:v>
                </c:pt>
                <c:pt idx="1792">
                  <c:v>71783.673218186697</c:v>
                </c:pt>
                <c:pt idx="1793">
                  <c:v>69782.714956665048</c:v>
                </c:pt>
                <c:pt idx="1794">
                  <c:v>70863.718783823657</c:v>
                </c:pt>
                <c:pt idx="1795">
                  <c:v>67859.494399960837</c:v>
                </c:pt>
                <c:pt idx="1796">
                  <c:v>70713.14052549997</c:v>
                </c:pt>
                <c:pt idx="1797">
                  <c:v>69605.994935671493</c:v>
                </c:pt>
                <c:pt idx="1798">
                  <c:v>74134.932310867312</c:v>
                </c:pt>
                <c:pt idx="1799">
                  <c:v>61517.188175964344</c:v>
                </c:pt>
                <c:pt idx="1800">
                  <c:v>62918.31780006487</c:v>
                </c:pt>
                <c:pt idx="1801">
                  <c:v>67228.991127204907</c:v>
                </c:pt>
                <c:pt idx="1802">
                  <c:v>68403.039949989325</c:v>
                </c:pt>
                <c:pt idx="1803">
                  <c:v>75393.532842620203</c:v>
                </c:pt>
                <c:pt idx="1804">
                  <c:v>68213.967147421834</c:v>
                </c:pt>
                <c:pt idx="1805">
                  <c:v>69058.864618078864</c:v>
                </c:pt>
                <c:pt idx="1806">
                  <c:v>70349.720113118485</c:v>
                </c:pt>
                <c:pt idx="1807">
                  <c:v>69653.051835250837</c:v>
                </c:pt>
                <c:pt idx="1808">
                  <c:v>69334.659770675498</c:v>
                </c:pt>
                <c:pt idx="1809">
                  <c:v>66161.84686951639</c:v>
                </c:pt>
                <c:pt idx="1810">
                  <c:v>70341.710776263266</c:v>
                </c:pt>
                <c:pt idx="1811">
                  <c:v>70710.317528915402</c:v>
                </c:pt>
                <c:pt idx="1812">
                  <c:v>64014.741862360643</c:v>
                </c:pt>
                <c:pt idx="1813">
                  <c:v>71270.634312915805</c:v>
                </c:pt>
                <c:pt idx="1814">
                  <c:v>69543.009270604452</c:v>
                </c:pt>
                <c:pt idx="1815">
                  <c:v>72889.610146204621</c:v>
                </c:pt>
                <c:pt idx="1816">
                  <c:v>67385.346611404413</c:v>
                </c:pt>
                <c:pt idx="1817">
                  <c:v>68166.949894426725</c:v>
                </c:pt>
                <c:pt idx="1818">
                  <c:v>68554.04458853403</c:v>
                </c:pt>
                <c:pt idx="1819">
                  <c:v>61810.46090017954</c:v>
                </c:pt>
                <c:pt idx="1820">
                  <c:v>65253.450005968414</c:v>
                </c:pt>
                <c:pt idx="1821">
                  <c:v>73697.884618123382</c:v>
                </c:pt>
                <c:pt idx="1822">
                  <c:v>71756.071662553164</c:v>
                </c:pt>
                <c:pt idx="1823">
                  <c:v>72410.587842551875</c:v>
                </c:pt>
                <c:pt idx="1824">
                  <c:v>69414.360555013016</c:v>
                </c:pt>
                <c:pt idx="1825">
                  <c:v>62820.084778594981</c:v>
                </c:pt>
                <c:pt idx="1826">
                  <c:v>75053.778439076763</c:v>
                </c:pt>
                <c:pt idx="1827">
                  <c:v>64623.299758434296</c:v>
                </c:pt>
                <c:pt idx="1828">
                  <c:v>64311.83019901911</c:v>
                </c:pt>
                <c:pt idx="1829">
                  <c:v>67532.296092462537</c:v>
                </c:pt>
                <c:pt idx="1830">
                  <c:v>67202.80099830628</c:v>
                </c:pt>
                <c:pt idx="1831">
                  <c:v>71187.894920221966</c:v>
                </c:pt>
                <c:pt idx="1832">
                  <c:v>67411.932422987622</c:v>
                </c:pt>
                <c:pt idx="1833">
                  <c:v>65809.862116463977</c:v>
                </c:pt>
                <c:pt idx="1834">
                  <c:v>70700.869496536252</c:v>
                </c:pt>
                <c:pt idx="1835">
                  <c:v>72503.452028210959</c:v>
                </c:pt>
                <c:pt idx="1836">
                  <c:v>64398.82515015878</c:v>
                </c:pt>
                <c:pt idx="1837">
                  <c:v>68820.539504098881</c:v>
                </c:pt>
                <c:pt idx="1838">
                  <c:v>68688.053599548351</c:v>
                </c:pt>
                <c:pt idx="1839">
                  <c:v>68920.109599494928</c:v>
                </c:pt>
                <c:pt idx="1840">
                  <c:v>73593.82292410532</c:v>
                </c:pt>
                <c:pt idx="1841">
                  <c:v>64440.942397884617</c:v>
                </c:pt>
                <c:pt idx="1842">
                  <c:v>63662.244059562683</c:v>
                </c:pt>
                <c:pt idx="1843">
                  <c:v>70386.034794743842</c:v>
                </c:pt>
                <c:pt idx="1844">
                  <c:v>62589.820507844292</c:v>
                </c:pt>
                <c:pt idx="1845">
                  <c:v>66078.553182697302</c:v>
                </c:pt>
                <c:pt idx="1846">
                  <c:v>62626.971572818176</c:v>
                </c:pt>
                <c:pt idx="1847">
                  <c:v>75628.341550827026</c:v>
                </c:pt>
                <c:pt idx="1848">
                  <c:v>63456.93339233398</c:v>
                </c:pt>
                <c:pt idx="1849">
                  <c:v>69477.658425649017</c:v>
                </c:pt>
                <c:pt idx="1850">
                  <c:v>72056.465169525138</c:v>
                </c:pt>
                <c:pt idx="1851">
                  <c:v>64560.192988967894</c:v>
                </c:pt>
                <c:pt idx="1852">
                  <c:v>66880.439742525414</c:v>
                </c:pt>
                <c:pt idx="1853">
                  <c:v>62509.996288045244</c:v>
                </c:pt>
                <c:pt idx="1854">
                  <c:v>68621.124374485007</c:v>
                </c:pt>
                <c:pt idx="1855">
                  <c:v>71666.988490486139</c:v>
                </c:pt>
                <c:pt idx="1856">
                  <c:v>72584.868531449625</c:v>
                </c:pt>
                <c:pt idx="1857">
                  <c:v>65328.795527394606</c:v>
                </c:pt>
                <c:pt idx="1858">
                  <c:v>62733.263447761536</c:v>
                </c:pt>
                <c:pt idx="1859">
                  <c:v>60779.749358590423</c:v>
                </c:pt>
                <c:pt idx="1860">
                  <c:v>74537.410599009207</c:v>
                </c:pt>
                <c:pt idx="1861">
                  <c:v>74812.193238321939</c:v>
                </c:pt>
                <c:pt idx="1862">
                  <c:v>72040.768796284974</c:v>
                </c:pt>
                <c:pt idx="1863">
                  <c:v>68347.70181159972</c:v>
                </c:pt>
                <c:pt idx="1864">
                  <c:v>72484.539496835074</c:v>
                </c:pt>
                <c:pt idx="1865">
                  <c:v>74167.010428492242</c:v>
                </c:pt>
                <c:pt idx="1866">
                  <c:v>69179.228061930335</c:v>
                </c:pt>
                <c:pt idx="1867">
                  <c:v>64195.109365844728</c:v>
                </c:pt>
                <c:pt idx="1868">
                  <c:v>66798.049233945218</c:v>
                </c:pt>
                <c:pt idx="1869">
                  <c:v>70097.655360730481</c:v>
                </c:pt>
                <c:pt idx="1870">
                  <c:v>66375.758898353582</c:v>
                </c:pt>
                <c:pt idx="1871">
                  <c:v>70790.070888169619</c:v>
                </c:pt>
                <c:pt idx="1872">
                  <c:v>71444.449329535157</c:v>
                </c:pt>
                <c:pt idx="1873">
                  <c:v>73833.676776885986</c:v>
                </c:pt>
                <c:pt idx="1874">
                  <c:v>69780.004318873092</c:v>
                </c:pt>
                <c:pt idx="1875">
                  <c:v>66835.286837005609</c:v>
                </c:pt>
                <c:pt idx="1876">
                  <c:v>72419.911819076544</c:v>
                </c:pt>
                <c:pt idx="1877">
                  <c:v>67395.499300130206</c:v>
                </c:pt>
                <c:pt idx="1878">
                  <c:v>67025.419467862448</c:v>
                </c:pt>
                <c:pt idx="1879">
                  <c:v>73629.339405568448</c:v>
                </c:pt>
                <c:pt idx="1880">
                  <c:v>66490.353657372805</c:v>
                </c:pt>
                <c:pt idx="1881">
                  <c:v>71225.478297011068</c:v>
                </c:pt>
                <c:pt idx="1882">
                  <c:v>69473.28221391041</c:v>
                </c:pt>
                <c:pt idx="1883">
                  <c:v>72096.111180623368</c:v>
                </c:pt>
                <c:pt idx="1884">
                  <c:v>72041.827442932146</c:v>
                </c:pt>
                <c:pt idx="1885">
                  <c:v>66479.387435722354</c:v>
                </c:pt>
                <c:pt idx="1886">
                  <c:v>65455.183947881065</c:v>
                </c:pt>
                <c:pt idx="1887">
                  <c:v>72322.254049968731</c:v>
                </c:pt>
                <c:pt idx="1888">
                  <c:v>62790.025801375246</c:v>
                </c:pt>
                <c:pt idx="1889">
                  <c:v>75329.627564239505</c:v>
                </c:pt>
                <c:pt idx="1890">
                  <c:v>67259.556282164704</c:v>
                </c:pt>
                <c:pt idx="1891">
                  <c:v>71511.197770182291</c:v>
                </c:pt>
                <c:pt idx="1892">
                  <c:v>69780.623085975647</c:v>
                </c:pt>
                <c:pt idx="1893">
                  <c:v>70247.444467417386</c:v>
                </c:pt>
                <c:pt idx="1894">
                  <c:v>73537.998451465319</c:v>
                </c:pt>
                <c:pt idx="1895">
                  <c:v>67923.437100216615</c:v>
                </c:pt>
                <c:pt idx="1896">
                  <c:v>73414.256665293375</c:v>
                </c:pt>
                <c:pt idx="1897">
                  <c:v>74048.777630360913</c:v>
                </c:pt>
                <c:pt idx="1898">
                  <c:v>69219.187249533323</c:v>
                </c:pt>
                <c:pt idx="1899">
                  <c:v>66273.575346120197</c:v>
                </c:pt>
                <c:pt idx="1900">
                  <c:v>69927.906089623764</c:v>
                </c:pt>
                <c:pt idx="1901">
                  <c:v>70374.598712571475</c:v>
                </c:pt>
                <c:pt idx="1902">
                  <c:v>67786.154409758237</c:v>
                </c:pt>
                <c:pt idx="1903">
                  <c:v>71114.29496968587</c:v>
                </c:pt>
                <c:pt idx="1904">
                  <c:v>72675.811932881683</c:v>
                </c:pt>
                <c:pt idx="1905">
                  <c:v>70370.044266128549</c:v>
                </c:pt>
                <c:pt idx="1906">
                  <c:v>71861.64930470784</c:v>
                </c:pt>
                <c:pt idx="1907">
                  <c:v>71730.160073852545</c:v>
                </c:pt>
                <c:pt idx="1908">
                  <c:v>68102.293729337063</c:v>
                </c:pt>
                <c:pt idx="1909">
                  <c:v>70389.536800543458</c:v>
                </c:pt>
                <c:pt idx="1910">
                  <c:v>69306.32097662687</c:v>
                </c:pt>
                <c:pt idx="1911">
                  <c:v>72007.800873819986</c:v>
                </c:pt>
                <c:pt idx="1912">
                  <c:v>65884.381001281741</c:v>
                </c:pt>
                <c:pt idx="1913">
                  <c:v>67093.577084287012</c:v>
                </c:pt>
                <c:pt idx="1914">
                  <c:v>71428.20141197044</c:v>
                </c:pt>
                <c:pt idx="1915">
                  <c:v>68949.081138928741</c:v>
                </c:pt>
                <c:pt idx="1916">
                  <c:v>67549.908995596576</c:v>
                </c:pt>
                <c:pt idx="1917">
                  <c:v>73176.539138205844</c:v>
                </c:pt>
                <c:pt idx="1918">
                  <c:v>67133.472283392024</c:v>
                </c:pt>
                <c:pt idx="1919">
                  <c:v>62635.286551221208</c:v>
                </c:pt>
                <c:pt idx="1920">
                  <c:v>72778.979830932614</c:v>
                </c:pt>
                <c:pt idx="1921">
                  <c:v>74910.779731750488</c:v>
                </c:pt>
                <c:pt idx="1922">
                  <c:v>73867.619898784178</c:v>
                </c:pt>
                <c:pt idx="1923">
                  <c:v>63767.875846481329</c:v>
                </c:pt>
                <c:pt idx="1924">
                  <c:v>65823.755327479055</c:v>
                </c:pt>
                <c:pt idx="1925">
                  <c:v>67549.960128357008</c:v>
                </c:pt>
                <c:pt idx="1926">
                  <c:v>71674.630062429118</c:v>
                </c:pt>
                <c:pt idx="1927">
                  <c:v>59122.8932200114</c:v>
                </c:pt>
                <c:pt idx="1928">
                  <c:v>73206.534907817841</c:v>
                </c:pt>
                <c:pt idx="1929">
                  <c:v>73138.514657084161</c:v>
                </c:pt>
                <c:pt idx="1930">
                  <c:v>72730.535600026444</c:v>
                </c:pt>
                <c:pt idx="1931">
                  <c:v>72421.885542360949</c:v>
                </c:pt>
                <c:pt idx="1932">
                  <c:v>72926.887754885349</c:v>
                </c:pt>
                <c:pt idx="1933">
                  <c:v>69810.156264241552</c:v>
                </c:pt>
                <c:pt idx="1934">
                  <c:v>68517.53390846253</c:v>
                </c:pt>
                <c:pt idx="1935">
                  <c:v>67764.302193953336</c:v>
                </c:pt>
                <c:pt idx="1936">
                  <c:v>66532.874968083692</c:v>
                </c:pt>
                <c:pt idx="1937">
                  <c:v>63901.714099756879</c:v>
                </c:pt>
                <c:pt idx="1938">
                  <c:v>74713.933408292127</c:v>
                </c:pt>
                <c:pt idx="1939">
                  <c:v>69701.878420511886</c:v>
                </c:pt>
                <c:pt idx="1940">
                  <c:v>66049.220772839253</c:v>
                </c:pt>
                <c:pt idx="1941">
                  <c:v>72426.35858365694</c:v>
                </c:pt>
                <c:pt idx="1942">
                  <c:v>70431.407339700061</c:v>
                </c:pt>
                <c:pt idx="1943">
                  <c:v>73187.608362158135</c:v>
                </c:pt>
                <c:pt idx="1944">
                  <c:v>62215.169949849449</c:v>
                </c:pt>
                <c:pt idx="1945">
                  <c:v>72924.841662851963</c:v>
                </c:pt>
                <c:pt idx="1946">
                  <c:v>74392.69178136588</c:v>
                </c:pt>
                <c:pt idx="1947">
                  <c:v>66715.615586805332</c:v>
                </c:pt>
                <c:pt idx="1948">
                  <c:v>62738.609146595001</c:v>
                </c:pt>
                <c:pt idx="1949">
                  <c:v>62062.135809930172</c:v>
                </c:pt>
                <c:pt idx="1950">
                  <c:v>65300.412324142468</c:v>
                </c:pt>
                <c:pt idx="1951">
                  <c:v>68714.113859081262</c:v>
                </c:pt>
                <c:pt idx="1952">
                  <c:v>71269.497439201674</c:v>
                </c:pt>
                <c:pt idx="1953">
                  <c:v>74266.598892001319</c:v>
                </c:pt>
                <c:pt idx="1954">
                  <c:v>63676.909852917997</c:v>
                </c:pt>
                <c:pt idx="1955">
                  <c:v>71045.861467234296</c:v>
                </c:pt>
                <c:pt idx="1956">
                  <c:v>68128.579007053369</c:v>
                </c:pt>
                <c:pt idx="1957">
                  <c:v>74235.553392219546</c:v>
                </c:pt>
                <c:pt idx="1958">
                  <c:v>69351.442018795016</c:v>
                </c:pt>
                <c:pt idx="1959">
                  <c:v>71813.952328491214</c:v>
                </c:pt>
                <c:pt idx="1960">
                  <c:v>64881.289374287924</c:v>
                </c:pt>
                <c:pt idx="1961">
                  <c:v>69758.788456090289</c:v>
                </c:pt>
                <c:pt idx="1962">
                  <c:v>66933.537910842919</c:v>
                </c:pt>
                <c:pt idx="1963">
                  <c:v>69350.46434936524</c:v>
                </c:pt>
                <c:pt idx="1964">
                  <c:v>68084.391669162113</c:v>
                </c:pt>
                <c:pt idx="1965">
                  <c:v>70474.24085882504</c:v>
                </c:pt>
                <c:pt idx="1966">
                  <c:v>71665.72857119242</c:v>
                </c:pt>
                <c:pt idx="1967">
                  <c:v>68316.804503091189</c:v>
                </c:pt>
                <c:pt idx="1968">
                  <c:v>71580.603017679852</c:v>
                </c:pt>
                <c:pt idx="1969">
                  <c:v>73620.566593933123</c:v>
                </c:pt>
                <c:pt idx="1970">
                  <c:v>66963.315320460009</c:v>
                </c:pt>
                <c:pt idx="1971">
                  <c:v>73410.505046863123</c:v>
                </c:pt>
                <c:pt idx="1972">
                  <c:v>66913.399603592377</c:v>
                </c:pt>
                <c:pt idx="1973">
                  <c:v>67754.979740905765</c:v>
                </c:pt>
                <c:pt idx="1974">
                  <c:v>69076.908118565887</c:v>
                </c:pt>
                <c:pt idx="1975">
                  <c:v>74156.777265930185</c:v>
                </c:pt>
                <c:pt idx="1976">
                  <c:v>72241.041116841632</c:v>
                </c:pt>
                <c:pt idx="1977">
                  <c:v>66550.163321240747</c:v>
                </c:pt>
                <c:pt idx="1978">
                  <c:v>72637.620274098706</c:v>
                </c:pt>
                <c:pt idx="1979">
                  <c:v>69933.494308137902</c:v>
                </c:pt>
                <c:pt idx="1980">
                  <c:v>72792.381870015466</c:v>
                </c:pt>
                <c:pt idx="1981">
                  <c:v>64884.610154978436</c:v>
                </c:pt>
                <c:pt idx="1982">
                  <c:v>70890.693132623041</c:v>
                </c:pt>
                <c:pt idx="1983">
                  <c:v>61220.583655681257</c:v>
                </c:pt>
                <c:pt idx="1984">
                  <c:v>71243.351478068027</c:v>
                </c:pt>
                <c:pt idx="1985">
                  <c:v>69603.960493596402</c:v>
                </c:pt>
                <c:pt idx="1986">
                  <c:v>65425.331991847364</c:v>
                </c:pt>
                <c:pt idx="1987">
                  <c:v>68288.56383660635</c:v>
                </c:pt>
                <c:pt idx="1988">
                  <c:v>66413.662886102989</c:v>
                </c:pt>
                <c:pt idx="1989">
                  <c:v>70941.930717213967</c:v>
                </c:pt>
                <c:pt idx="1990">
                  <c:v>69271.309100341779</c:v>
                </c:pt>
                <c:pt idx="1991">
                  <c:v>69004.506913248697</c:v>
                </c:pt>
                <c:pt idx="1992">
                  <c:v>69733.027430089322</c:v>
                </c:pt>
                <c:pt idx="1993">
                  <c:v>63183.626724624635</c:v>
                </c:pt>
                <c:pt idx="1994">
                  <c:v>63534.933841260281</c:v>
                </c:pt>
                <c:pt idx="1995">
                  <c:v>71765.88696136474</c:v>
                </c:pt>
                <c:pt idx="1996">
                  <c:v>71851.480031077052</c:v>
                </c:pt>
                <c:pt idx="1997">
                  <c:v>69474.063948949202</c:v>
                </c:pt>
                <c:pt idx="1998">
                  <c:v>61583.484300514923</c:v>
                </c:pt>
                <c:pt idx="1999">
                  <c:v>69861.079313023874</c:v>
                </c:pt>
                <c:pt idx="2000">
                  <c:v>65992.146404774991</c:v>
                </c:pt>
                <c:pt idx="2001">
                  <c:v>67428.679219309473</c:v>
                </c:pt>
                <c:pt idx="2002">
                  <c:v>71913.190834554043</c:v>
                </c:pt>
                <c:pt idx="2003">
                  <c:v>70418.034128316242</c:v>
                </c:pt>
                <c:pt idx="2004">
                  <c:v>70929.826514943445</c:v>
                </c:pt>
                <c:pt idx="2005">
                  <c:v>67386.924801603949</c:v>
                </c:pt>
                <c:pt idx="2006">
                  <c:v>71928.879492139808</c:v>
                </c:pt>
                <c:pt idx="2007">
                  <c:v>70295.666191736862</c:v>
                </c:pt>
                <c:pt idx="2008">
                  <c:v>74047.124418894455</c:v>
                </c:pt>
                <c:pt idx="2009">
                  <c:v>63760.198309803003</c:v>
                </c:pt>
                <c:pt idx="2010">
                  <c:v>66888.799637285876</c:v>
                </c:pt>
                <c:pt idx="2011">
                  <c:v>67052.055516688037</c:v>
                </c:pt>
                <c:pt idx="2012">
                  <c:v>69641.554695129395</c:v>
                </c:pt>
                <c:pt idx="2013">
                  <c:v>75293.273677317295</c:v>
                </c:pt>
                <c:pt idx="2014">
                  <c:v>67365.444622286159</c:v>
                </c:pt>
                <c:pt idx="2015">
                  <c:v>70738.727548472089</c:v>
                </c:pt>
                <c:pt idx="2016">
                  <c:v>69364.923081493398</c:v>
                </c:pt>
                <c:pt idx="2017">
                  <c:v>69074.67134183248</c:v>
                </c:pt>
                <c:pt idx="2018">
                  <c:v>69960.134078979492</c:v>
                </c:pt>
                <c:pt idx="2019">
                  <c:v>66345.338837734846</c:v>
                </c:pt>
                <c:pt idx="2020">
                  <c:v>68898.856876150763</c:v>
                </c:pt>
                <c:pt idx="2021">
                  <c:v>70176.051550801596</c:v>
                </c:pt>
                <c:pt idx="2022">
                  <c:v>65195.690109634401</c:v>
                </c:pt>
                <c:pt idx="2023">
                  <c:v>70810.701858615881</c:v>
                </c:pt>
                <c:pt idx="2024">
                  <c:v>69830.78282810052</c:v>
                </c:pt>
                <c:pt idx="2025">
                  <c:v>72287.924263000488</c:v>
                </c:pt>
                <c:pt idx="2026">
                  <c:v>66815.357143147776</c:v>
                </c:pt>
                <c:pt idx="2027">
                  <c:v>68640.600974973044</c:v>
                </c:pt>
                <c:pt idx="2028">
                  <c:v>67856.662914212546</c:v>
                </c:pt>
                <c:pt idx="2029">
                  <c:v>63262.129243911171</c:v>
                </c:pt>
                <c:pt idx="2030">
                  <c:v>66399.210163029609</c:v>
                </c:pt>
                <c:pt idx="2031">
                  <c:v>73097.902588653538</c:v>
                </c:pt>
                <c:pt idx="2032">
                  <c:v>71184.456092103312</c:v>
                </c:pt>
                <c:pt idx="2033">
                  <c:v>75190.718902333567</c:v>
                </c:pt>
                <c:pt idx="2034">
                  <c:v>70070.972579320267</c:v>
                </c:pt>
                <c:pt idx="2035">
                  <c:v>63158.139700031272</c:v>
                </c:pt>
                <c:pt idx="2036">
                  <c:v>73811.727268218994</c:v>
                </c:pt>
                <c:pt idx="2037">
                  <c:v>65504.41384728127</c:v>
                </c:pt>
                <c:pt idx="2038">
                  <c:v>68972.08784573873</c:v>
                </c:pt>
                <c:pt idx="2039">
                  <c:v>66420.906512022018</c:v>
                </c:pt>
                <c:pt idx="2040">
                  <c:v>68927.365700403854</c:v>
                </c:pt>
                <c:pt idx="2041">
                  <c:v>74851.106832313541</c:v>
                </c:pt>
                <c:pt idx="2042">
                  <c:v>62902.742459996552</c:v>
                </c:pt>
                <c:pt idx="2043">
                  <c:v>64130.40749231974</c:v>
                </c:pt>
                <c:pt idx="2044">
                  <c:v>69487.679782740277</c:v>
                </c:pt>
                <c:pt idx="2045">
                  <c:v>70155.597868283599</c:v>
                </c:pt>
                <c:pt idx="2046">
                  <c:v>64959.174812316895</c:v>
                </c:pt>
                <c:pt idx="2047">
                  <c:v>67362.273135169351</c:v>
                </c:pt>
                <c:pt idx="2048">
                  <c:v>68060.321194712305</c:v>
                </c:pt>
                <c:pt idx="2049">
                  <c:v>69447.275716384247</c:v>
                </c:pt>
                <c:pt idx="2050">
                  <c:v>73492.783298301685</c:v>
                </c:pt>
                <c:pt idx="2051">
                  <c:v>63590.389748764035</c:v>
                </c:pt>
                <c:pt idx="2052">
                  <c:v>62343.664177513136</c:v>
                </c:pt>
                <c:pt idx="2053">
                  <c:v>70609.837351099646</c:v>
                </c:pt>
                <c:pt idx="2054">
                  <c:v>63686.27584304809</c:v>
                </c:pt>
                <c:pt idx="2055">
                  <c:v>67685.337110710156</c:v>
                </c:pt>
                <c:pt idx="2056">
                  <c:v>64016.188684012224</c:v>
                </c:pt>
                <c:pt idx="2057">
                  <c:v>74715.37074038187</c:v>
                </c:pt>
                <c:pt idx="2058">
                  <c:v>64776.317330646511</c:v>
                </c:pt>
                <c:pt idx="2059">
                  <c:v>68848.795857731515</c:v>
                </c:pt>
                <c:pt idx="2060">
                  <c:v>73307.773934427911</c:v>
                </c:pt>
                <c:pt idx="2061">
                  <c:v>62938.34484405518</c:v>
                </c:pt>
                <c:pt idx="2062">
                  <c:v>68885.371912323462</c:v>
                </c:pt>
                <c:pt idx="2063">
                  <c:v>62251.948315397902</c:v>
                </c:pt>
                <c:pt idx="2064">
                  <c:v>68761.978261923796</c:v>
                </c:pt>
                <c:pt idx="2065">
                  <c:v>71146.714090601599</c:v>
                </c:pt>
                <c:pt idx="2066">
                  <c:v>71829.070151297245</c:v>
                </c:pt>
                <c:pt idx="2067">
                  <c:v>65221.665057627353</c:v>
                </c:pt>
                <c:pt idx="2068">
                  <c:v>60718.65101966857</c:v>
                </c:pt>
                <c:pt idx="2069">
                  <c:v>61360.168024682986</c:v>
                </c:pt>
                <c:pt idx="2070">
                  <c:v>72671.659018834427</c:v>
                </c:pt>
                <c:pt idx="2071">
                  <c:v>74453.143692994112</c:v>
                </c:pt>
                <c:pt idx="2072">
                  <c:v>72034.362825520831</c:v>
                </c:pt>
                <c:pt idx="2073">
                  <c:v>69203.02070973716</c:v>
                </c:pt>
                <c:pt idx="2074">
                  <c:v>74215.246424102777</c:v>
                </c:pt>
                <c:pt idx="2075">
                  <c:v>74766.856735483816</c:v>
                </c:pt>
                <c:pt idx="2076">
                  <c:v>71863.376339594528</c:v>
                </c:pt>
                <c:pt idx="2077">
                  <c:v>62907.839538319895</c:v>
                </c:pt>
                <c:pt idx="2078">
                  <c:v>69173.962906201676</c:v>
                </c:pt>
                <c:pt idx="2079">
                  <c:v>66303.465334987646</c:v>
                </c:pt>
                <c:pt idx="2080">
                  <c:v>68292.384203656533</c:v>
                </c:pt>
                <c:pt idx="2081">
                  <c:v>71174.03555795351</c:v>
                </c:pt>
                <c:pt idx="2082">
                  <c:v>70777.522959391281</c:v>
                </c:pt>
                <c:pt idx="2083">
                  <c:v>73825.872223409009</c:v>
                </c:pt>
                <c:pt idx="2084">
                  <c:v>70784.761367797852</c:v>
                </c:pt>
                <c:pt idx="2085">
                  <c:v>70955.161062113446</c:v>
                </c:pt>
                <c:pt idx="2086">
                  <c:v>72224.105582300836</c:v>
                </c:pt>
                <c:pt idx="2087">
                  <c:v>68783.73056405384</c:v>
                </c:pt>
                <c:pt idx="2088">
                  <c:v>67543.164814750344</c:v>
                </c:pt>
                <c:pt idx="2089">
                  <c:v>71297.213605817175</c:v>
                </c:pt>
                <c:pt idx="2090">
                  <c:v>66308.820921834311</c:v>
                </c:pt>
                <c:pt idx="2091">
                  <c:v>71840.253024291989</c:v>
                </c:pt>
                <c:pt idx="2092">
                  <c:v>66844.971393394473</c:v>
                </c:pt>
                <c:pt idx="2093">
                  <c:v>72109.542618815118</c:v>
                </c:pt>
                <c:pt idx="2094">
                  <c:v>70962.559329732278</c:v>
                </c:pt>
                <c:pt idx="2095">
                  <c:v>67926.920588302601</c:v>
                </c:pt>
                <c:pt idx="2096">
                  <c:v>63109.203158022901</c:v>
                </c:pt>
                <c:pt idx="2097">
                  <c:v>72087.966000366199</c:v>
                </c:pt>
                <c:pt idx="2098">
                  <c:v>65576.119297706638</c:v>
                </c:pt>
                <c:pt idx="2099">
                  <c:v>73659.042560958856</c:v>
                </c:pt>
                <c:pt idx="2100">
                  <c:v>68920.813614018756</c:v>
                </c:pt>
                <c:pt idx="2102">
                  <c:v>0</c:v>
                </c:pt>
                <c:pt idx="2103">
                  <c:v>0</c:v>
                </c:pt>
                <c:pt idx="2104">
                  <c:v>0</c:v>
                </c:pt>
                <c:pt idx="2105">
                  <c:v>0</c:v>
                </c:pt>
                <c:pt idx="2106">
                  <c:v>0</c:v>
                </c:pt>
                <c:pt idx="2107">
                  <c:v>0</c:v>
                </c:pt>
                <c:pt idx="2108">
                  <c:v>0</c:v>
                </c:pt>
                <c:pt idx="2109">
                  <c:v>0</c:v>
                </c:pt>
                <c:pt idx="2110">
                  <c:v>0</c:v>
                </c:pt>
                <c:pt idx="2111">
                  <c:v>0</c:v>
                </c:pt>
                <c:pt idx="2112">
                  <c:v>0</c:v>
                </c:pt>
                <c:pt idx="2113">
                  <c:v>0</c:v>
                </c:pt>
                <c:pt idx="2114">
                  <c:v>0</c:v>
                </c:pt>
                <c:pt idx="2115">
                  <c:v>0</c:v>
                </c:pt>
                <c:pt idx="2116">
                  <c:v>0</c:v>
                </c:pt>
                <c:pt idx="2117">
                  <c:v>0</c:v>
                </c:pt>
                <c:pt idx="2118">
                  <c:v>0</c:v>
                </c:pt>
                <c:pt idx="2119">
                  <c:v>0</c:v>
                </c:pt>
                <c:pt idx="2120">
                  <c:v>0</c:v>
                </c:pt>
                <c:pt idx="2121">
                  <c:v>0</c:v>
                </c:pt>
                <c:pt idx="2122">
                  <c:v>0</c:v>
                </c:pt>
                <c:pt idx="2123">
                  <c:v>0</c:v>
                </c:pt>
                <c:pt idx="2124">
                  <c:v>0</c:v>
                </c:pt>
                <c:pt idx="2125">
                  <c:v>0</c:v>
                </c:pt>
                <c:pt idx="2126">
                  <c:v>0</c:v>
                </c:pt>
                <c:pt idx="2127">
                  <c:v>0</c:v>
                </c:pt>
                <c:pt idx="2128">
                  <c:v>0</c:v>
                </c:pt>
                <c:pt idx="2129">
                  <c:v>0</c:v>
                </c:pt>
                <c:pt idx="2130">
                  <c:v>0</c:v>
                </c:pt>
                <c:pt idx="2131">
                  <c:v>0</c:v>
                </c:pt>
                <c:pt idx="2132">
                  <c:v>0</c:v>
                </c:pt>
                <c:pt idx="2133">
                  <c:v>0</c:v>
                </c:pt>
                <c:pt idx="2134">
                  <c:v>0</c:v>
                </c:pt>
                <c:pt idx="2135">
                  <c:v>0</c:v>
                </c:pt>
                <c:pt idx="2136">
                  <c:v>0</c:v>
                </c:pt>
                <c:pt idx="2137">
                  <c:v>0</c:v>
                </c:pt>
                <c:pt idx="2138">
                  <c:v>0</c:v>
                </c:pt>
                <c:pt idx="2139">
                  <c:v>0</c:v>
                </c:pt>
                <c:pt idx="2140">
                  <c:v>0</c:v>
                </c:pt>
                <c:pt idx="2141">
                  <c:v>0</c:v>
                </c:pt>
                <c:pt idx="2142">
                  <c:v>0</c:v>
                </c:pt>
                <c:pt idx="2143">
                  <c:v>0</c:v>
                </c:pt>
                <c:pt idx="2144">
                  <c:v>0</c:v>
                </c:pt>
                <c:pt idx="2145">
                  <c:v>0</c:v>
                </c:pt>
                <c:pt idx="2146">
                  <c:v>0</c:v>
                </c:pt>
                <c:pt idx="2147">
                  <c:v>0</c:v>
                </c:pt>
                <c:pt idx="2148">
                  <c:v>0</c:v>
                </c:pt>
                <c:pt idx="2149">
                  <c:v>0</c:v>
                </c:pt>
                <c:pt idx="2150">
                  <c:v>0</c:v>
                </c:pt>
                <c:pt idx="2151">
                  <c:v>0</c:v>
                </c:pt>
                <c:pt idx="2152">
                  <c:v>0</c:v>
                </c:pt>
                <c:pt idx="2153">
                  <c:v>0</c:v>
                </c:pt>
                <c:pt idx="2154">
                  <c:v>0</c:v>
                </c:pt>
                <c:pt idx="2155">
                  <c:v>0</c:v>
                </c:pt>
                <c:pt idx="2156">
                  <c:v>0</c:v>
                </c:pt>
                <c:pt idx="2157">
                  <c:v>0</c:v>
                </c:pt>
                <c:pt idx="2158">
                  <c:v>0</c:v>
                </c:pt>
                <c:pt idx="2159">
                  <c:v>0</c:v>
                </c:pt>
                <c:pt idx="2160">
                  <c:v>0</c:v>
                </c:pt>
                <c:pt idx="2161">
                  <c:v>0</c:v>
                </c:pt>
                <c:pt idx="2162">
                  <c:v>0</c:v>
                </c:pt>
                <c:pt idx="2163">
                  <c:v>0</c:v>
                </c:pt>
                <c:pt idx="2164">
                  <c:v>0</c:v>
                </c:pt>
                <c:pt idx="2165">
                  <c:v>0</c:v>
                </c:pt>
                <c:pt idx="2166">
                  <c:v>0</c:v>
                </c:pt>
                <c:pt idx="2167">
                  <c:v>0</c:v>
                </c:pt>
                <c:pt idx="2168">
                  <c:v>0</c:v>
                </c:pt>
                <c:pt idx="2169">
                  <c:v>0</c:v>
                </c:pt>
                <c:pt idx="2170">
                  <c:v>0</c:v>
                </c:pt>
                <c:pt idx="2171">
                  <c:v>0</c:v>
                </c:pt>
                <c:pt idx="2172">
                  <c:v>0</c:v>
                </c:pt>
                <c:pt idx="2173">
                  <c:v>0</c:v>
                </c:pt>
                <c:pt idx="2174">
                  <c:v>0</c:v>
                </c:pt>
                <c:pt idx="2175">
                  <c:v>0</c:v>
                </c:pt>
                <c:pt idx="2176">
                  <c:v>0</c:v>
                </c:pt>
                <c:pt idx="2177">
                  <c:v>0</c:v>
                </c:pt>
                <c:pt idx="2178">
                  <c:v>0</c:v>
                </c:pt>
                <c:pt idx="2179">
                  <c:v>0</c:v>
                </c:pt>
                <c:pt idx="2180">
                  <c:v>0</c:v>
                </c:pt>
                <c:pt idx="2181">
                  <c:v>0</c:v>
                </c:pt>
                <c:pt idx="2182">
                  <c:v>0</c:v>
                </c:pt>
                <c:pt idx="2183">
                  <c:v>0</c:v>
                </c:pt>
                <c:pt idx="2184">
                  <c:v>0</c:v>
                </c:pt>
                <c:pt idx="2185">
                  <c:v>0</c:v>
                </c:pt>
                <c:pt idx="2186">
                  <c:v>0</c:v>
                </c:pt>
                <c:pt idx="2187">
                  <c:v>0</c:v>
                </c:pt>
                <c:pt idx="2188">
                  <c:v>0</c:v>
                </c:pt>
                <c:pt idx="2189">
                  <c:v>0</c:v>
                </c:pt>
                <c:pt idx="2190">
                  <c:v>0</c:v>
                </c:pt>
                <c:pt idx="2191">
                  <c:v>0</c:v>
                </c:pt>
                <c:pt idx="2192">
                  <c:v>0</c:v>
                </c:pt>
                <c:pt idx="2193">
                  <c:v>0</c:v>
                </c:pt>
                <c:pt idx="2194">
                  <c:v>0</c:v>
                </c:pt>
                <c:pt idx="2195">
                  <c:v>0</c:v>
                </c:pt>
                <c:pt idx="2196">
                  <c:v>0</c:v>
                </c:pt>
                <c:pt idx="2197">
                  <c:v>0</c:v>
                </c:pt>
                <c:pt idx="2198">
                  <c:v>0</c:v>
                </c:pt>
                <c:pt idx="2199">
                  <c:v>0</c:v>
                </c:pt>
                <c:pt idx="2200">
                  <c:v>0</c:v>
                </c:pt>
                <c:pt idx="2201">
                  <c:v>0</c:v>
                </c:pt>
                <c:pt idx="2202">
                  <c:v>0</c:v>
                </c:pt>
                <c:pt idx="2203">
                  <c:v>0</c:v>
                </c:pt>
                <c:pt idx="2204">
                  <c:v>0</c:v>
                </c:pt>
                <c:pt idx="2205">
                  <c:v>0</c:v>
                </c:pt>
                <c:pt idx="2206">
                  <c:v>0</c:v>
                </c:pt>
                <c:pt idx="2207">
                  <c:v>0</c:v>
                </c:pt>
                <c:pt idx="2208">
                  <c:v>0</c:v>
                </c:pt>
                <c:pt idx="2209">
                  <c:v>0</c:v>
                </c:pt>
                <c:pt idx="2210">
                  <c:v>0</c:v>
                </c:pt>
                <c:pt idx="2211">
                  <c:v>0</c:v>
                </c:pt>
                <c:pt idx="2212">
                  <c:v>0</c:v>
                </c:pt>
                <c:pt idx="2213">
                  <c:v>0</c:v>
                </c:pt>
                <c:pt idx="2214">
                  <c:v>0</c:v>
                </c:pt>
                <c:pt idx="2215">
                  <c:v>0</c:v>
                </c:pt>
                <c:pt idx="2216">
                  <c:v>0</c:v>
                </c:pt>
                <c:pt idx="2217">
                  <c:v>0</c:v>
                </c:pt>
                <c:pt idx="2218">
                  <c:v>0</c:v>
                </c:pt>
                <c:pt idx="2219">
                  <c:v>0</c:v>
                </c:pt>
                <c:pt idx="2220">
                  <c:v>0</c:v>
                </c:pt>
                <c:pt idx="2221">
                  <c:v>0</c:v>
                </c:pt>
                <c:pt idx="2222">
                  <c:v>0</c:v>
                </c:pt>
                <c:pt idx="2223">
                  <c:v>0</c:v>
                </c:pt>
                <c:pt idx="2224">
                  <c:v>0</c:v>
                </c:pt>
                <c:pt idx="2225">
                  <c:v>0</c:v>
                </c:pt>
                <c:pt idx="2226">
                  <c:v>0</c:v>
                </c:pt>
                <c:pt idx="2227">
                  <c:v>0</c:v>
                </c:pt>
                <c:pt idx="2228">
                  <c:v>0</c:v>
                </c:pt>
                <c:pt idx="2229">
                  <c:v>0</c:v>
                </c:pt>
                <c:pt idx="2230">
                  <c:v>0</c:v>
                </c:pt>
                <c:pt idx="2231">
                  <c:v>0</c:v>
                </c:pt>
                <c:pt idx="2232">
                  <c:v>0</c:v>
                </c:pt>
                <c:pt idx="2233">
                  <c:v>0</c:v>
                </c:pt>
                <c:pt idx="2234">
                  <c:v>0</c:v>
                </c:pt>
                <c:pt idx="2235">
                  <c:v>0</c:v>
                </c:pt>
                <c:pt idx="2236">
                  <c:v>0</c:v>
                </c:pt>
                <c:pt idx="2237">
                  <c:v>0</c:v>
                </c:pt>
                <c:pt idx="2238">
                  <c:v>0</c:v>
                </c:pt>
                <c:pt idx="2239">
                  <c:v>0</c:v>
                </c:pt>
                <c:pt idx="2240">
                  <c:v>0</c:v>
                </c:pt>
                <c:pt idx="2241">
                  <c:v>0</c:v>
                </c:pt>
                <c:pt idx="2242">
                  <c:v>0</c:v>
                </c:pt>
                <c:pt idx="2243">
                  <c:v>0</c:v>
                </c:pt>
                <c:pt idx="2244">
                  <c:v>0</c:v>
                </c:pt>
                <c:pt idx="2245">
                  <c:v>0</c:v>
                </c:pt>
                <c:pt idx="2246">
                  <c:v>0</c:v>
                </c:pt>
                <c:pt idx="2247">
                  <c:v>0</c:v>
                </c:pt>
                <c:pt idx="2248">
                  <c:v>0</c:v>
                </c:pt>
                <c:pt idx="2249">
                  <c:v>0</c:v>
                </c:pt>
                <c:pt idx="2250">
                  <c:v>0</c:v>
                </c:pt>
                <c:pt idx="2251">
                  <c:v>0</c:v>
                </c:pt>
                <c:pt idx="2252">
                  <c:v>0</c:v>
                </c:pt>
                <c:pt idx="2253">
                  <c:v>0</c:v>
                </c:pt>
                <c:pt idx="2254">
                  <c:v>0</c:v>
                </c:pt>
                <c:pt idx="2255">
                  <c:v>0</c:v>
                </c:pt>
                <c:pt idx="2256">
                  <c:v>0</c:v>
                </c:pt>
                <c:pt idx="2257">
                  <c:v>0</c:v>
                </c:pt>
                <c:pt idx="2258">
                  <c:v>0</c:v>
                </c:pt>
                <c:pt idx="2259">
                  <c:v>0</c:v>
                </c:pt>
                <c:pt idx="2260">
                  <c:v>0</c:v>
                </c:pt>
                <c:pt idx="2261">
                  <c:v>0</c:v>
                </c:pt>
                <c:pt idx="2262">
                  <c:v>0</c:v>
                </c:pt>
                <c:pt idx="2263">
                  <c:v>0</c:v>
                </c:pt>
                <c:pt idx="2264">
                  <c:v>0</c:v>
                </c:pt>
                <c:pt idx="2265">
                  <c:v>0</c:v>
                </c:pt>
                <c:pt idx="2266">
                  <c:v>0</c:v>
                </c:pt>
                <c:pt idx="2267">
                  <c:v>0</c:v>
                </c:pt>
                <c:pt idx="2268">
                  <c:v>0</c:v>
                </c:pt>
                <c:pt idx="2269">
                  <c:v>0</c:v>
                </c:pt>
                <c:pt idx="2270">
                  <c:v>0</c:v>
                </c:pt>
                <c:pt idx="2271">
                  <c:v>0</c:v>
                </c:pt>
                <c:pt idx="2272">
                  <c:v>0</c:v>
                </c:pt>
                <c:pt idx="2273">
                  <c:v>0</c:v>
                </c:pt>
                <c:pt idx="2274">
                  <c:v>0</c:v>
                </c:pt>
                <c:pt idx="2275">
                  <c:v>0</c:v>
                </c:pt>
                <c:pt idx="2276">
                  <c:v>0</c:v>
                </c:pt>
                <c:pt idx="2277">
                  <c:v>0</c:v>
                </c:pt>
                <c:pt idx="2278">
                  <c:v>0</c:v>
                </c:pt>
                <c:pt idx="2279">
                  <c:v>0</c:v>
                </c:pt>
                <c:pt idx="2280">
                  <c:v>0</c:v>
                </c:pt>
                <c:pt idx="2281">
                  <c:v>0</c:v>
                </c:pt>
                <c:pt idx="2282">
                  <c:v>0</c:v>
                </c:pt>
                <c:pt idx="2283">
                  <c:v>0</c:v>
                </c:pt>
                <c:pt idx="2284">
                  <c:v>0</c:v>
                </c:pt>
                <c:pt idx="2285">
                  <c:v>0</c:v>
                </c:pt>
                <c:pt idx="2286">
                  <c:v>0</c:v>
                </c:pt>
                <c:pt idx="2287">
                  <c:v>0</c:v>
                </c:pt>
                <c:pt idx="2288">
                  <c:v>0</c:v>
                </c:pt>
                <c:pt idx="2289">
                  <c:v>0</c:v>
                </c:pt>
                <c:pt idx="2290">
                  <c:v>0</c:v>
                </c:pt>
                <c:pt idx="2291">
                  <c:v>0</c:v>
                </c:pt>
                <c:pt idx="2292">
                  <c:v>0</c:v>
                </c:pt>
                <c:pt idx="2293">
                  <c:v>0</c:v>
                </c:pt>
                <c:pt idx="2294">
                  <c:v>0</c:v>
                </c:pt>
                <c:pt idx="2295">
                  <c:v>0</c:v>
                </c:pt>
                <c:pt idx="2296">
                  <c:v>0</c:v>
                </c:pt>
                <c:pt idx="2297">
                  <c:v>0</c:v>
                </c:pt>
                <c:pt idx="2298">
                  <c:v>0</c:v>
                </c:pt>
                <c:pt idx="2299">
                  <c:v>0</c:v>
                </c:pt>
                <c:pt idx="2300">
                  <c:v>0</c:v>
                </c:pt>
                <c:pt idx="2301">
                  <c:v>0</c:v>
                </c:pt>
                <c:pt idx="2302">
                  <c:v>0</c:v>
                </c:pt>
                <c:pt idx="2303">
                  <c:v>0</c:v>
                </c:pt>
                <c:pt idx="2304">
                  <c:v>0</c:v>
                </c:pt>
                <c:pt idx="2305">
                  <c:v>0</c:v>
                </c:pt>
                <c:pt idx="2306">
                  <c:v>0</c:v>
                </c:pt>
                <c:pt idx="2307">
                  <c:v>0</c:v>
                </c:pt>
                <c:pt idx="2308">
                  <c:v>0</c:v>
                </c:pt>
                <c:pt idx="2309">
                  <c:v>0</c:v>
                </c:pt>
                <c:pt idx="2310">
                  <c:v>0</c:v>
                </c:pt>
                <c:pt idx="2311">
                  <c:v>0</c:v>
                </c:pt>
                <c:pt idx="2312">
                  <c:v>0</c:v>
                </c:pt>
                <c:pt idx="2313">
                  <c:v>0</c:v>
                </c:pt>
                <c:pt idx="2314">
                  <c:v>0</c:v>
                </c:pt>
                <c:pt idx="2315">
                  <c:v>0</c:v>
                </c:pt>
                <c:pt idx="2316">
                  <c:v>0</c:v>
                </c:pt>
                <c:pt idx="2317">
                  <c:v>0</c:v>
                </c:pt>
                <c:pt idx="2318">
                  <c:v>0</c:v>
                </c:pt>
                <c:pt idx="2319">
                  <c:v>0</c:v>
                </c:pt>
                <c:pt idx="2320">
                  <c:v>0</c:v>
                </c:pt>
                <c:pt idx="2321">
                  <c:v>0</c:v>
                </c:pt>
                <c:pt idx="2322">
                  <c:v>0</c:v>
                </c:pt>
                <c:pt idx="2323">
                  <c:v>0</c:v>
                </c:pt>
                <c:pt idx="2324">
                  <c:v>0</c:v>
                </c:pt>
                <c:pt idx="2325">
                  <c:v>0</c:v>
                </c:pt>
                <c:pt idx="2326">
                  <c:v>0</c:v>
                </c:pt>
                <c:pt idx="2327">
                  <c:v>0</c:v>
                </c:pt>
                <c:pt idx="2328">
                  <c:v>0</c:v>
                </c:pt>
                <c:pt idx="2329">
                  <c:v>0</c:v>
                </c:pt>
                <c:pt idx="2330">
                  <c:v>0</c:v>
                </c:pt>
                <c:pt idx="2331">
                  <c:v>0</c:v>
                </c:pt>
                <c:pt idx="2332">
                  <c:v>0</c:v>
                </c:pt>
                <c:pt idx="2333">
                  <c:v>0</c:v>
                </c:pt>
                <c:pt idx="2334">
                  <c:v>0</c:v>
                </c:pt>
                <c:pt idx="2335">
                  <c:v>0</c:v>
                </c:pt>
                <c:pt idx="2336">
                  <c:v>0</c:v>
                </c:pt>
                <c:pt idx="2337">
                  <c:v>0</c:v>
                </c:pt>
                <c:pt idx="2338">
                  <c:v>0</c:v>
                </c:pt>
                <c:pt idx="2339">
                  <c:v>0</c:v>
                </c:pt>
                <c:pt idx="2340">
                  <c:v>0</c:v>
                </c:pt>
                <c:pt idx="2341">
                  <c:v>0</c:v>
                </c:pt>
                <c:pt idx="2342">
                  <c:v>0</c:v>
                </c:pt>
                <c:pt idx="2343">
                  <c:v>0</c:v>
                </c:pt>
                <c:pt idx="2344">
                  <c:v>0</c:v>
                </c:pt>
                <c:pt idx="2345">
                  <c:v>0</c:v>
                </c:pt>
                <c:pt idx="2346">
                  <c:v>0</c:v>
                </c:pt>
                <c:pt idx="2347">
                  <c:v>0</c:v>
                </c:pt>
                <c:pt idx="2348">
                  <c:v>0</c:v>
                </c:pt>
                <c:pt idx="2349">
                  <c:v>0</c:v>
                </c:pt>
                <c:pt idx="2350">
                  <c:v>0</c:v>
                </c:pt>
                <c:pt idx="2351">
                  <c:v>0</c:v>
                </c:pt>
                <c:pt idx="2352">
                  <c:v>0</c:v>
                </c:pt>
                <c:pt idx="2353">
                  <c:v>0</c:v>
                </c:pt>
                <c:pt idx="2354">
                  <c:v>0</c:v>
                </c:pt>
                <c:pt idx="2355">
                  <c:v>0</c:v>
                </c:pt>
                <c:pt idx="2356">
                  <c:v>0</c:v>
                </c:pt>
                <c:pt idx="2357">
                  <c:v>0</c:v>
                </c:pt>
                <c:pt idx="2358">
                  <c:v>0</c:v>
                </c:pt>
                <c:pt idx="2359">
                  <c:v>0</c:v>
                </c:pt>
                <c:pt idx="2360">
                  <c:v>0</c:v>
                </c:pt>
                <c:pt idx="2361">
                  <c:v>0</c:v>
                </c:pt>
                <c:pt idx="2362">
                  <c:v>0</c:v>
                </c:pt>
                <c:pt idx="2363">
                  <c:v>0</c:v>
                </c:pt>
                <c:pt idx="2364">
                  <c:v>0</c:v>
                </c:pt>
                <c:pt idx="2365">
                  <c:v>0</c:v>
                </c:pt>
                <c:pt idx="2366">
                  <c:v>0</c:v>
                </c:pt>
                <c:pt idx="2367">
                  <c:v>0</c:v>
                </c:pt>
                <c:pt idx="2368">
                  <c:v>0</c:v>
                </c:pt>
                <c:pt idx="2369">
                  <c:v>0</c:v>
                </c:pt>
                <c:pt idx="2370">
                  <c:v>0</c:v>
                </c:pt>
                <c:pt idx="2371">
                  <c:v>0</c:v>
                </c:pt>
                <c:pt idx="2372">
                  <c:v>0</c:v>
                </c:pt>
                <c:pt idx="2373">
                  <c:v>0</c:v>
                </c:pt>
                <c:pt idx="2374">
                  <c:v>0</c:v>
                </c:pt>
                <c:pt idx="2375">
                  <c:v>0</c:v>
                </c:pt>
                <c:pt idx="2376">
                  <c:v>0</c:v>
                </c:pt>
                <c:pt idx="2377">
                  <c:v>0</c:v>
                </c:pt>
                <c:pt idx="2378">
                  <c:v>0</c:v>
                </c:pt>
                <c:pt idx="2379">
                  <c:v>0</c:v>
                </c:pt>
                <c:pt idx="2380">
                  <c:v>0</c:v>
                </c:pt>
                <c:pt idx="2381">
                  <c:v>0</c:v>
                </c:pt>
                <c:pt idx="2382">
                  <c:v>0</c:v>
                </c:pt>
                <c:pt idx="2383">
                  <c:v>0</c:v>
                </c:pt>
                <c:pt idx="2384">
                  <c:v>0</c:v>
                </c:pt>
                <c:pt idx="2385">
                  <c:v>0</c:v>
                </c:pt>
                <c:pt idx="2386">
                  <c:v>0</c:v>
                </c:pt>
                <c:pt idx="2387">
                  <c:v>0</c:v>
                </c:pt>
                <c:pt idx="2388">
                  <c:v>0</c:v>
                </c:pt>
                <c:pt idx="2389">
                  <c:v>0</c:v>
                </c:pt>
                <c:pt idx="2390">
                  <c:v>0</c:v>
                </c:pt>
                <c:pt idx="2391">
                  <c:v>0</c:v>
                </c:pt>
                <c:pt idx="2392">
                  <c:v>0</c:v>
                </c:pt>
                <c:pt idx="2393">
                  <c:v>0</c:v>
                </c:pt>
                <c:pt idx="2394">
                  <c:v>0</c:v>
                </c:pt>
                <c:pt idx="2395">
                  <c:v>0</c:v>
                </c:pt>
                <c:pt idx="2396">
                  <c:v>0</c:v>
                </c:pt>
                <c:pt idx="2397">
                  <c:v>0</c:v>
                </c:pt>
                <c:pt idx="2398">
                  <c:v>0</c:v>
                </c:pt>
                <c:pt idx="2399">
                  <c:v>0</c:v>
                </c:pt>
                <c:pt idx="2400">
                  <c:v>0</c:v>
                </c:pt>
                <c:pt idx="2401">
                  <c:v>0</c:v>
                </c:pt>
                <c:pt idx="2402">
                  <c:v>0</c:v>
                </c:pt>
                <c:pt idx="2403">
                  <c:v>0</c:v>
                </c:pt>
                <c:pt idx="2404">
                  <c:v>0</c:v>
                </c:pt>
                <c:pt idx="2405">
                  <c:v>0</c:v>
                </c:pt>
                <c:pt idx="2406">
                  <c:v>0</c:v>
                </c:pt>
                <c:pt idx="2407">
                  <c:v>0</c:v>
                </c:pt>
                <c:pt idx="2408">
                  <c:v>0</c:v>
                </c:pt>
                <c:pt idx="2409">
                  <c:v>0</c:v>
                </c:pt>
                <c:pt idx="2410">
                  <c:v>0</c:v>
                </c:pt>
                <c:pt idx="2411">
                  <c:v>0</c:v>
                </c:pt>
                <c:pt idx="2412">
                  <c:v>0</c:v>
                </c:pt>
                <c:pt idx="2413">
                  <c:v>0</c:v>
                </c:pt>
                <c:pt idx="2414">
                  <c:v>0</c:v>
                </c:pt>
                <c:pt idx="2415">
                  <c:v>0</c:v>
                </c:pt>
                <c:pt idx="2416">
                  <c:v>0</c:v>
                </c:pt>
                <c:pt idx="2417">
                  <c:v>0</c:v>
                </c:pt>
                <c:pt idx="2418">
                  <c:v>0</c:v>
                </c:pt>
                <c:pt idx="2419">
                  <c:v>0</c:v>
                </c:pt>
                <c:pt idx="2420">
                  <c:v>0</c:v>
                </c:pt>
                <c:pt idx="2421">
                  <c:v>0</c:v>
                </c:pt>
                <c:pt idx="2422">
                  <c:v>0</c:v>
                </c:pt>
                <c:pt idx="2423">
                  <c:v>0</c:v>
                </c:pt>
                <c:pt idx="2424">
                  <c:v>0</c:v>
                </c:pt>
                <c:pt idx="2425">
                  <c:v>0</c:v>
                </c:pt>
                <c:pt idx="2426">
                  <c:v>0</c:v>
                </c:pt>
                <c:pt idx="2427">
                  <c:v>0</c:v>
                </c:pt>
                <c:pt idx="2428">
                  <c:v>0</c:v>
                </c:pt>
                <c:pt idx="2429">
                  <c:v>0</c:v>
                </c:pt>
                <c:pt idx="2430">
                  <c:v>0</c:v>
                </c:pt>
                <c:pt idx="2431">
                  <c:v>0</c:v>
                </c:pt>
                <c:pt idx="2432">
                  <c:v>0</c:v>
                </c:pt>
                <c:pt idx="2433">
                  <c:v>0</c:v>
                </c:pt>
                <c:pt idx="2434">
                  <c:v>0</c:v>
                </c:pt>
                <c:pt idx="2435">
                  <c:v>0</c:v>
                </c:pt>
                <c:pt idx="2436">
                  <c:v>0</c:v>
                </c:pt>
                <c:pt idx="2437">
                  <c:v>0</c:v>
                </c:pt>
                <c:pt idx="2438">
                  <c:v>0</c:v>
                </c:pt>
                <c:pt idx="2439">
                  <c:v>0</c:v>
                </c:pt>
                <c:pt idx="2440">
                  <c:v>0</c:v>
                </c:pt>
                <c:pt idx="2441">
                  <c:v>0</c:v>
                </c:pt>
                <c:pt idx="2442">
                  <c:v>0</c:v>
                </c:pt>
                <c:pt idx="2443">
                  <c:v>0</c:v>
                </c:pt>
                <c:pt idx="2444">
                  <c:v>0</c:v>
                </c:pt>
                <c:pt idx="2445">
                  <c:v>0</c:v>
                </c:pt>
                <c:pt idx="2446">
                  <c:v>0</c:v>
                </c:pt>
                <c:pt idx="2447">
                  <c:v>0</c:v>
                </c:pt>
                <c:pt idx="2448">
                  <c:v>0</c:v>
                </c:pt>
                <c:pt idx="2449">
                  <c:v>0</c:v>
                </c:pt>
                <c:pt idx="2450">
                  <c:v>0</c:v>
                </c:pt>
                <c:pt idx="2451">
                  <c:v>0</c:v>
                </c:pt>
                <c:pt idx="2452">
                  <c:v>0</c:v>
                </c:pt>
                <c:pt idx="2453">
                  <c:v>0</c:v>
                </c:pt>
                <c:pt idx="2454">
                  <c:v>0</c:v>
                </c:pt>
                <c:pt idx="2455">
                  <c:v>0</c:v>
                </c:pt>
                <c:pt idx="2456">
                  <c:v>0</c:v>
                </c:pt>
                <c:pt idx="2457">
                  <c:v>0</c:v>
                </c:pt>
                <c:pt idx="2458">
                  <c:v>0</c:v>
                </c:pt>
                <c:pt idx="2459">
                  <c:v>0</c:v>
                </c:pt>
                <c:pt idx="2460">
                  <c:v>0</c:v>
                </c:pt>
                <c:pt idx="2461">
                  <c:v>0</c:v>
                </c:pt>
                <c:pt idx="2462">
                  <c:v>0</c:v>
                </c:pt>
                <c:pt idx="2463">
                  <c:v>0</c:v>
                </c:pt>
                <c:pt idx="2464">
                  <c:v>0</c:v>
                </c:pt>
                <c:pt idx="2465">
                  <c:v>0</c:v>
                </c:pt>
                <c:pt idx="2466">
                  <c:v>0</c:v>
                </c:pt>
                <c:pt idx="2467">
                  <c:v>0</c:v>
                </c:pt>
                <c:pt idx="2468">
                  <c:v>0</c:v>
                </c:pt>
                <c:pt idx="2469">
                  <c:v>0</c:v>
                </c:pt>
                <c:pt idx="2470">
                  <c:v>0</c:v>
                </c:pt>
                <c:pt idx="2471">
                  <c:v>0</c:v>
                </c:pt>
                <c:pt idx="2472">
                  <c:v>0</c:v>
                </c:pt>
                <c:pt idx="2473">
                  <c:v>0</c:v>
                </c:pt>
                <c:pt idx="2474">
                  <c:v>0</c:v>
                </c:pt>
                <c:pt idx="2475">
                  <c:v>0</c:v>
                </c:pt>
                <c:pt idx="2476">
                  <c:v>0</c:v>
                </c:pt>
                <c:pt idx="2477">
                  <c:v>0</c:v>
                </c:pt>
                <c:pt idx="2478">
                  <c:v>0</c:v>
                </c:pt>
                <c:pt idx="2479">
                  <c:v>0</c:v>
                </c:pt>
                <c:pt idx="2480">
                  <c:v>0</c:v>
                </c:pt>
                <c:pt idx="2481">
                  <c:v>0</c:v>
                </c:pt>
                <c:pt idx="2482">
                  <c:v>0</c:v>
                </c:pt>
                <c:pt idx="2483">
                  <c:v>0</c:v>
                </c:pt>
                <c:pt idx="2484">
                  <c:v>0</c:v>
                </c:pt>
                <c:pt idx="2485">
                  <c:v>0</c:v>
                </c:pt>
                <c:pt idx="2486">
                  <c:v>0</c:v>
                </c:pt>
                <c:pt idx="2487">
                  <c:v>0</c:v>
                </c:pt>
                <c:pt idx="2488">
                  <c:v>0</c:v>
                </c:pt>
                <c:pt idx="2489">
                  <c:v>0</c:v>
                </c:pt>
                <c:pt idx="2490">
                  <c:v>0</c:v>
                </c:pt>
                <c:pt idx="2491">
                  <c:v>0</c:v>
                </c:pt>
                <c:pt idx="2492">
                  <c:v>0</c:v>
                </c:pt>
                <c:pt idx="2493">
                  <c:v>0</c:v>
                </c:pt>
                <c:pt idx="2494">
                  <c:v>0</c:v>
                </c:pt>
                <c:pt idx="2495">
                  <c:v>0</c:v>
                </c:pt>
                <c:pt idx="2496">
                  <c:v>0</c:v>
                </c:pt>
                <c:pt idx="2497">
                  <c:v>0</c:v>
                </c:pt>
                <c:pt idx="2498">
                  <c:v>0</c:v>
                </c:pt>
                <c:pt idx="2499">
                  <c:v>0</c:v>
                </c:pt>
                <c:pt idx="2500">
                  <c:v>0</c:v>
                </c:pt>
                <c:pt idx="2501">
                  <c:v>0</c:v>
                </c:pt>
                <c:pt idx="2502">
                  <c:v>0</c:v>
                </c:pt>
                <c:pt idx="2503">
                  <c:v>0</c:v>
                </c:pt>
                <c:pt idx="2504">
                  <c:v>0</c:v>
                </c:pt>
                <c:pt idx="2505">
                  <c:v>0</c:v>
                </c:pt>
                <c:pt idx="2506">
                  <c:v>0</c:v>
                </c:pt>
                <c:pt idx="2507">
                  <c:v>0</c:v>
                </c:pt>
                <c:pt idx="2508">
                  <c:v>0</c:v>
                </c:pt>
                <c:pt idx="2509">
                  <c:v>0</c:v>
                </c:pt>
                <c:pt idx="2510">
                  <c:v>0</c:v>
                </c:pt>
                <c:pt idx="2511">
                  <c:v>0</c:v>
                </c:pt>
                <c:pt idx="2512">
                  <c:v>0</c:v>
                </c:pt>
                <c:pt idx="2513">
                  <c:v>0</c:v>
                </c:pt>
                <c:pt idx="2514">
                  <c:v>0</c:v>
                </c:pt>
                <c:pt idx="2515">
                  <c:v>0</c:v>
                </c:pt>
                <c:pt idx="2516">
                  <c:v>0</c:v>
                </c:pt>
                <c:pt idx="2517">
                  <c:v>0</c:v>
                </c:pt>
                <c:pt idx="2518">
                  <c:v>0</c:v>
                </c:pt>
                <c:pt idx="2519">
                  <c:v>0</c:v>
                </c:pt>
                <c:pt idx="2520">
                  <c:v>0</c:v>
                </c:pt>
                <c:pt idx="2521">
                  <c:v>0</c:v>
                </c:pt>
                <c:pt idx="2522">
                  <c:v>0</c:v>
                </c:pt>
                <c:pt idx="2523">
                  <c:v>0</c:v>
                </c:pt>
                <c:pt idx="2524">
                  <c:v>0</c:v>
                </c:pt>
                <c:pt idx="2525">
                  <c:v>0</c:v>
                </c:pt>
                <c:pt idx="2526">
                  <c:v>0</c:v>
                </c:pt>
                <c:pt idx="2527">
                  <c:v>0</c:v>
                </c:pt>
                <c:pt idx="2528">
                  <c:v>0</c:v>
                </c:pt>
                <c:pt idx="2529">
                  <c:v>0</c:v>
                </c:pt>
                <c:pt idx="2530">
                  <c:v>0</c:v>
                </c:pt>
                <c:pt idx="2531">
                  <c:v>0</c:v>
                </c:pt>
                <c:pt idx="2532">
                  <c:v>0</c:v>
                </c:pt>
                <c:pt idx="2533">
                  <c:v>0</c:v>
                </c:pt>
                <c:pt idx="2534">
                  <c:v>0</c:v>
                </c:pt>
                <c:pt idx="2535">
                  <c:v>0</c:v>
                </c:pt>
                <c:pt idx="2536">
                  <c:v>0</c:v>
                </c:pt>
                <c:pt idx="2537">
                  <c:v>0</c:v>
                </c:pt>
                <c:pt idx="2538">
                  <c:v>0</c:v>
                </c:pt>
                <c:pt idx="2539">
                  <c:v>0</c:v>
                </c:pt>
                <c:pt idx="2540">
                  <c:v>0</c:v>
                </c:pt>
                <c:pt idx="2541">
                  <c:v>0</c:v>
                </c:pt>
                <c:pt idx="2542">
                  <c:v>0</c:v>
                </c:pt>
                <c:pt idx="2543">
                  <c:v>0</c:v>
                </c:pt>
                <c:pt idx="2544">
                  <c:v>0</c:v>
                </c:pt>
                <c:pt idx="2545">
                  <c:v>0</c:v>
                </c:pt>
                <c:pt idx="2546">
                  <c:v>0</c:v>
                </c:pt>
                <c:pt idx="2547">
                  <c:v>0</c:v>
                </c:pt>
                <c:pt idx="2548">
                  <c:v>0</c:v>
                </c:pt>
                <c:pt idx="2549">
                  <c:v>0</c:v>
                </c:pt>
                <c:pt idx="2550">
                  <c:v>0</c:v>
                </c:pt>
                <c:pt idx="2551">
                  <c:v>0</c:v>
                </c:pt>
                <c:pt idx="2552">
                  <c:v>0</c:v>
                </c:pt>
                <c:pt idx="2553">
                  <c:v>0</c:v>
                </c:pt>
                <c:pt idx="2554">
                  <c:v>0</c:v>
                </c:pt>
                <c:pt idx="2555">
                  <c:v>0</c:v>
                </c:pt>
                <c:pt idx="2556">
                  <c:v>0</c:v>
                </c:pt>
                <c:pt idx="2557">
                  <c:v>0</c:v>
                </c:pt>
                <c:pt idx="2558">
                  <c:v>0</c:v>
                </c:pt>
                <c:pt idx="2559">
                  <c:v>0</c:v>
                </c:pt>
                <c:pt idx="2560">
                  <c:v>0</c:v>
                </c:pt>
                <c:pt idx="2561">
                  <c:v>0</c:v>
                </c:pt>
                <c:pt idx="2562">
                  <c:v>0</c:v>
                </c:pt>
                <c:pt idx="2563">
                  <c:v>0</c:v>
                </c:pt>
                <c:pt idx="2564">
                  <c:v>0</c:v>
                </c:pt>
                <c:pt idx="2565">
                  <c:v>0</c:v>
                </c:pt>
                <c:pt idx="2566">
                  <c:v>0</c:v>
                </c:pt>
                <c:pt idx="2567">
                  <c:v>0</c:v>
                </c:pt>
                <c:pt idx="2568">
                  <c:v>0</c:v>
                </c:pt>
                <c:pt idx="2569">
                  <c:v>0</c:v>
                </c:pt>
                <c:pt idx="2570">
                  <c:v>0</c:v>
                </c:pt>
                <c:pt idx="2571">
                  <c:v>0</c:v>
                </c:pt>
                <c:pt idx="2572">
                  <c:v>0</c:v>
                </c:pt>
                <c:pt idx="2573">
                  <c:v>0</c:v>
                </c:pt>
                <c:pt idx="2574">
                  <c:v>0</c:v>
                </c:pt>
                <c:pt idx="2575">
                  <c:v>0</c:v>
                </c:pt>
                <c:pt idx="2576">
                  <c:v>0</c:v>
                </c:pt>
                <c:pt idx="2577">
                  <c:v>0</c:v>
                </c:pt>
                <c:pt idx="2578">
                  <c:v>0</c:v>
                </c:pt>
                <c:pt idx="2579">
                  <c:v>0</c:v>
                </c:pt>
                <c:pt idx="2580">
                  <c:v>0</c:v>
                </c:pt>
                <c:pt idx="2581">
                  <c:v>0</c:v>
                </c:pt>
                <c:pt idx="2582">
                  <c:v>0</c:v>
                </c:pt>
                <c:pt idx="2583">
                  <c:v>0</c:v>
                </c:pt>
                <c:pt idx="2584">
                  <c:v>0</c:v>
                </c:pt>
                <c:pt idx="2585">
                  <c:v>0</c:v>
                </c:pt>
                <c:pt idx="2586">
                  <c:v>0</c:v>
                </c:pt>
                <c:pt idx="2587">
                  <c:v>0</c:v>
                </c:pt>
                <c:pt idx="2588">
                  <c:v>0</c:v>
                </c:pt>
                <c:pt idx="2589">
                  <c:v>0</c:v>
                </c:pt>
                <c:pt idx="2590">
                  <c:v>0</c:v>
                </c:pt>
                <c:pt idx="2591">
                  <c:v>0</c:v>
                </c:pt>
                <c:pt idx="2592">
                  <c:v>0</c:v>
                </c:pt>
                <c:pt idx="2593">
                  <c:v>0</c:v>
                </c:pt>
                <c:pt idx="2594">
                  <c:v>0</c:v>
                </c:pt>
                <c:pt idx="2595">
                  <c:v>0</c:v>
                </c:pt>
                <c:pt idx="2596">
                  <c:v>0</c:v>
                </c:pt>
                <c:pt idx="2597">
                  <c:v>0</c:v>
                </c:pt>
                <c:pt idx="2598">
                  <c:v>0</c:v>
                </c:pt>
                <c:pt idx="2599">
                  <c:v>0</c:v>
                </c:pt>
                <c:pt idx="2600">
                  <c:v>0</c:v>
                </c:pt>
                <c:pt idx="2601">
                  <c:v>0</c:v>
                </c:pt>
                <c:pt idx="2602">
                  <c:v>0</c:v>
                </c:pt>
                <c:pt idx="2603">
                  <c:v>0</c:v>
                </c:pt>
                <c:pt idx="2604">
                  <c:v>0</c:v>
                </c:pt>
                <c:pt idx="2605">
                  <c:v>0</c:v>
                </c:pt>
                <c:pt idx="2606">
                  <c:v>0</c:v>
                </c:pt>
                <c:pt idx="2607">
                  <c:v>0</c:v>
                </c:pt>
                <c:pt idx="2608">
                  <c:v>0</c:v>
                </c:pt>
                <c:pt idx="2609">
                  <c:v>0</c:v>
                </c:pt>
                <c:pt idx="2610">
                  <c:v>0</c:v>
                </c:pt>
                <c:pt idx="2611">
                  <c:v>0</c:v>
                </c:pt>
                <c:pt idx="2612">
                  <c:v>0</c:v>
                </c:pt>
                <c:pt idx="2613">
                  <c:v>0</c:v>
                </c:pt>
                <c:pt idx="2614">
                  <c:v>0</c:v>
                </c:pt>
                <c:pt idx="2615">
                  <c:v>0</c:v>
                </c:pt>
                <c:pt idx="2616">
                  <c:v>0</c:v>
                </c:pt>
                <c:pt idx="2617">
                  <c:v>0</c:v>
                </c:pt>
                <c:pt idx="2618">
                  <c:v>0</c:v>
                </c:pt>
                <c:pt idx="2619">
                  <c:v>0</c:v>
                </c:pt>
                <c:pt idx="2620">
                  <c:v>0</c:v>
                </c:pt>
                <c:pt idx="2621">
                  <c:v>0</c:v>
                </c:pt>
                <c:pt idx="2622">
                  <c:v>0</c:v>
                </c:pt>
                <c:pt idx="2623">
                  <c:v>0</c:v>
                </c:pt>
                <c:pt idx="2624">
                  <c:v>0</c:v>
                </c:pt>
                <c:pt idx="2625">
                  <c:v>0</c:v>
                </c:pt>
                <c:pt idx="2626">
                  <c:v>0</c:v>
                </c:pt>
                <c:pt idx="2627">
                  <c:v>0</c:v>
                </c:pt>
                <c:pt idx="2628">
                  <c:v>0</c:v>
                </c:pt>
                <c:pt idx="2629">
                  <c:v>0</c:v>
                </c:pt>
                <c:pt idx="2630">
                  <c:v>0</c:v>
                </c:pt>
                <c:pt idx="2631">
                  <c:v>0</c:v>
                </c:pt>
                <c:pt idx="2632">
                  <c:v>0</c:v>
                </c:pt>
                <c:pt idx="2633">
                  <c:v>0</c:v>
                </c:pt>
                <c:pt idx="2634">
                  <c:v>0</c:v>
                </c:pt>
                <c:pt idx="2635">
                  <c:v>0</c:v>
                </c:pt>
                <c:pt idx="2636">
                  <c:v>0</c:v>
                </c:pt>
                <c:pt idx="2637">
                  <c:v>0</c:v>
                </c:pt>
                <c:pt idx="2638">
                  <c:v>0</c:v>
                </c:pt>
                <c:pt idx="2639">
                  <c:v>0</c:v>
                </c:pt>
                <c:pt idx="2640">
                  <c:v>0</c:v>
                </c:pt>
                <c:pt idx="2641">
                  <c:v>0</c:v>
                </c:pt>
                <c:pt idx="2642">
                  <c:v>0</c:v>
                </c:pt>
                <c:pt idx="2643">
                  <c:v>0</c:v>
                </c:pt>
                <c:pt idx="2644">
                  <c:v>0</c:v>
                </c:pt>
                <c:pt idx="2645">
                  <c:v>0</c:v>
                </c:pt>
                <c:pt idx="2646">
                  <c:v>0</c:v>
                </c:pt>
                <c:pt idx="2647">
                  <c:v>0</c:v>
                </c:pt>
                <c:pt idx="2648">
                  <c:v>0</c:v>
                </c:pt>
                <c:pt idx="2649">
                  <c:v>0</c:v>
                </c:pt>
                <c:pt idx="2650">
                  <c:v>0</c:v>
                </c:pt>
                <c:pt idx="2651">
                  <c:v>0</c:v>
                </c:pt>
                <c:pt idx="2652">
                  <c:v>0</c:v>
                </c:pt>
                <c:pt idx="2653">
                  <c:v>0</c:v>
                </c:pt>
                <c:pt idx="2654">
                  <c:v>0</c:v>
                </c:pt>
                <c:pt idx="2655">
                  <c:v>0</c:v>
                </c:pt>
                <c:pt idx="2656">
                  <c:v>0</c:v>
                </c:pt>
                <c:pt idx="2657">
                  <c:v>0</c:v>
                </c:pt>
                <c:pt idx="2658">
                  <c:v>0</c:v>
                </c:pt>
                <c:pt idx="2659">
                  <c:v>0</c:v>
                </c:pt>
                <c:pt idx="2660">
                  <c:v>0</c:v>
                </c:pt>
                <c:pt idx="2661">
                  <c:v>0</c:v>
                </c:pt>
                <c:pt idx="2662">
                  <c:v>0</c:v>
                </c:pt>
                <c:pt idx="2663">
                  <c:v>0</c:v>
                </c:pt>
                <c:pt idx="2664">
                  <c:v>0</c:v>
                </c:pt>
                <c:pt idx="2665">
                  <c:v>0</c:v>
                </c:pt>
                <c:pt idx="2666">
                  <c:v>0</c:v>
                </c:pt>
                <c:pt idx="2667">
                  <c:v>0</c:v>
                </c:pt>
                <c:pt idx="2668">
                  <c:v>0</c:v>
                </c:pt>
                <c:pt idx="2669">
                  <c:v>0</c:v>
                </c:pt>
                <c:pt idx="2670">
                  <c:v>0</c:v>
                </c:pt>
                <c:pt idx="2671">
                  <c:v>0</c:v>
                </c:pt>
                <c:pt idx="2672">
                  <c:v>0</c:v>
                </c:pt>
                <c:pt idx="2673">
                  <c:v>0</c:v>
                </c:pt>
                <c:pt idx="2674">
                  <c:v>0</c:v>
                </c:pt>
                <c:pt idx="2675">
                  <c:v>0</c:v>
                </c:pt>
                <c:pt idx="2676">
                  <c:v>0</c:v>
                </c:pt>
                <c:pt idx="2677">
                  <c:v>0</c:v>
                </c:pt>
                <c:pt idx="2678">
                  <c:v>0</c:v>
                </c:pt>
                <c:pt idx="2679">
                  <c:v>0</c:v>
                </c:pt>
                <c:pt idx="2680">
                  <c:v>0</c:v>
                </c:pt>
                <c:pt idx="2681">
                  <c:v>0</c:v>
                </c:pt>
                <c:pt idx="2682">
                  <c:v>0</c:v>
                </c:pt>
                <c:pt idx="2683">
                  <c:v>0</c:v>
                </c:pt>
                <c:pt idx="2684">
                  <c:v>0</c:v>
                </c:pt>
                <c:pt idx="2685">
                  <c:v>0</c:v>
                </c:pt>
                <c:pt idx="2686">
                  <c:v>0</c:v>
                </c:pt>
                <c:pt idx="2687">
                  <c:v>0</c:v>
                </c:pt>
                <c:pt idx="2688">
                  <c:v>0</c:v>
                </c:pt>
                <c:pt idx="2689">
                  <c:v>0</c:v>
                </c:pt>
                <c:pt idx="2690">
                  <c:v>0</c:v>
                </c:pt>
                <c:pt idx="2691">
                  <c:v>0</c:v>
                </c:pt>
                <c:pt idx="2692">
                  <c:v>0</c:v>
                </c:pt>
                <c:pt idx="2693">
                  <c:v>0</c:v>
                </c:pt>
                <c:pt idx="2694">
                  <c:v>0</c:v>
                </c:pt>
                <c:pt idx="2695">
                  <c:v>0</c:v>
                </c:pt>
                <c:pt idx="2696">
                  <c:v>0</c:v>
                </c:pt>
                <c:pt idx="2697">
                  <c:v>0</c:v>
                </c:pt>
                <c:pt idx="2698">
                  <c:v>0</c:v>
                </c:pt>
                <c:pt idx="2699">
                  <c:v>0</c:v>
                </c:pt>
                <c:pt idx="2700">
                  <c:v>0</c:v>
                </c:pt>
                <c:pt idx="2701">
                  <c:v>0</c:v>
                </c:pt>
                <c:pt idx="2702">
                  <c:v>0</c:v>
                </c:pt>
                <c:pt idx="2703">
                  <c:v>0</c:v>
                </c:pt>
                <c:pt idx="2704">
                  <c:v>0</c:v>
                </c:pt>
                <c:pt idx="2705">
                  <c:v>0</c:v>
                </c:pt>
                <c:pt idx="2706">
                  <c:v>0</c:v>
                </c:pt>
                <c:pt idx="2707">
                  <c:v>0</c:v>
                </c:pt>
                <c:pt idx="2708">
                  <c:v>0</c:v>
                </c:pt>
                <c:pt idx="2709">
                  <c:v>0</c:v>
                </c:pt>
                <c:pt idx="2710">
                  <c:v>0</c:v>
                </c:pt>
                <c:pt idx="2711">
                  <c:v>0</c:v>
                </c:pt>
                <c:pt idx="2712">
                  <c:v>0</c:v>
                </c:pt>
                <c:pt idx="2713">
                  <c:v>0</c:v>
                </c:pt>
                <c:pt idx="2714">
                  <c:v>0</c:v>
                </c:pt>
                <c:pt idx="2715">
                  <c:v>0</c:v>
                </c:pt>
                <c:pt idx="2716">
                  <c:v>0</c:v>
                </c:pt>
                <c:pt idx="2717">
                  <c:v>0</c:v>
                </c:pt>
                <c:pt idx="2718">
                  <c:v>0</c:v>
                </c:pt>
                <c:pt idx="2719">
                  <c:v>0</c:v>
                </c:pt>
                <c:pt idx="2720">
                  <c:v>0</c:v>
                </c:pt>
                <c:pt idx="2721">
                  <c:v>0</c:v>
                </c:pt>
                <c:pt idx="2722">
                  <c:v>0</c:v>
                </c:pt>
                <c:pt idx="2723">
                  <c:v>0</c:v>
                </c:pt>
                <c:pt idx="2724">
                  <c:v>0</c:v>
                </c:pt>
                <c:pt idx="2725">
                  <c:v>0</c:v>
                </c:pt>
                <c:pt idx="2726">
                  <c:v>0</c:v>
                </c:pt>
                <c:pt idx="2727">
                  <c:v>0</c:v>
                </c:pt>
                <c:pt idx="2728">
                  <c:v>0</c:v>
                </c:pt>
                <c:pt idx="2729">
                  <c:v>0</c:v>
                </c:pt>
                <c:pt idx="2730">
                  <c:v>0</c:v>
                </c:pt>
                <c:pt idx="2731">
                  <c:v>0</c:v>
                </c:pt>
                <c:pt idx="2732">
                  <c:v>0</c:v>
                </c:pt>
                <c:pt idx="2733">
                  <c:v>0</c:v>
                </c:pt>
                <c:pt idx="2734">
                  <c:v>0</c:v>
                </c:pt>
                <c:pt idx="2735">
                  <c:v>0</c:v>
                </c:pt>
                <c:pt idx="2736">
                  <c:v>0</c:v>
                </c:pt>
                <c:pt idx="2737">
                  <c:v>0</c:v>
                </c:pt>
                <c:pt idx="2738">
                  <c:v>0</c:v>
                </c:pt>
                <c:pt idx="2739">
                  <c:v>0</c:v>
                </c:pt>
                <c:pt idx="2740">
                  <c:v>0</c:v>
                </c:pt>
                <c:pt idx="2741">
                  <c:v>0</c:v>
                </c:pt>
                <c:pt idx="2742">
                  <c:v>0</c:v>
                </c:pt>
                <c:pt idx="2743">
                  <c:v>0</c:v>
                </c:pt>
                <c:pt idx="2744">
                  <c:v>0</c:v>
                </c:pt>
                <c:pt idx="2745">
                  <c:v>0</c:v>
                </c:pt>
                <c:pt idx="2746">
                  <c:v>0</c:v>
                </c:pt>
                <c:pt idx="2747">
                  <c:v>0</c:v>
                </c:pt>
                <c:pt idx="2748">
                  <c:v>0</c:v>
                </c:pt>
                <c:pt idx="2749">
                  <c:v>0</c:v>
                </c:pt>
                <c:pt idx="2750">
                  <c:v>0</c:v>
                </c:pt>
                <c:pt idx="2751">
                  <c:v>0</c:v>
                </c:pt>
                <c:pt idx="2752">
                  <c:v>0</c:v>
                </c:pt>
                <c:pt idx="2753">
                  <c:v>0</c:v>
                </c:pt>
                <c:pt idx="2754">
                  <c:v>0</c:v>
                </c:pt>
                <c:pt idx="2755">
                  <c:v>0</c:v>
                </c:pt>
                <c:pt idx="2756">
                  <c:v>0</c:v>
                </c:pt>
                <c:pt idx="2757">
                  <c:v>0</c:v>
                </c:pt>
                <c:pt idx="2758">
                  <c:v>0</c:v>
                </c:pt>
                <c:pt idx="2759">
                  <c:v>0</c:v>
                </c:pt>
                <c:pt idx="2760">
                  <c:v>0</c:v>
                </c:pt>
                <c:pt idx="2761">
                  <c:v>0</c:v>
                </c:pt>
                <c:pt idx="2762">
                  <c:v>0</c:v>
                </c:pt>
                <c:pt idx="2763">
                  <c:v>0</c:v>
                </c:pt>
                <c:pt idx="2764">
                  <c:v>0</c:v>
                </c:pt>
                <c:pt idx="2765">
                  <c:v>0</c:v>
                </c:pt>
                <c:pt idx="2766">
                  <c:v>0</c:v>
                </c:pt>
                <c:pt idx="2767">
                  <c:v>0</c:v>
                </c:pt>
                <c:pt idx="2768">
                  <c:v>0</c:v>
                </c:pt>
                <c:pt idx="2769">
                  <c:v>0</c:v>
                </c:pt>
                <c:pt idx="2770">
                  <c:v>0</c:v>
                </c:pt>
                <c:pt idx="2771">
                  <c:v>0</c:v>
                </c:pt>
                <c:pt idx="2772">
                  <c:v>0</c:v>
                </c:pt>
                <c:pt idx="2773">
                  <c:v>0</c:v>
                </c:pt>
                <c:pt idx="2774">
                  <c:v>0</c:v>
                </c:pt>
                <c:pt idx="2775">
                  <c:v>0</c:v>
                </c:pt>
                <c:pt idx="2776">
                  <c:v>0</c:v>
                </c:pt>
                <c:pt idx="2777">
                  <c:v>0</c:v>
                </c:pt>
                <c:pt idx="2778">
                  <c:v>0</c:v>
                </c:pt>
                <c:pt idx="2779">
                  <c:v>0</c:v>
                </c:pt>
                <c:pt idx="2780">
                  <c:v>0</c:v>
                </c:pt>
                <c:pt idx="2781">
                  <c:v>0</c:v>
                </c:pt>
                <c:pt idx="2782">
                  <c:v>0</c:v>
                </c:pt>
                <c:pt idx="2783">
                  <c:v>0</c:v>
                </c:pt>
                <c:pt idx="2784">
                  <c:v>0</c:v>
                </c:pt>
                <c:pt idx="2785">
                  <c:v>0</c:v>
                </c:pt>
                <c:pt idx="2786">
                  <c:v>0</c:v>
                </c:pt>
                <c:pt idx="2787">
                  <c:v>0</c:v>
                </c:pt>
                <c:pt idx="2788">
                  <c:v>0</c:v>
                </c:pt>
                <c:pt idx="2789">
                  <c:v>0</c:v>
                </c:pt>
                <c:pt idx="2790">
                  <c:v>0</c:v>
                </c:pt>
                <c:pt idx="2791">
                  <c:v>0</c:v>
                </c:pt>
                <c:pt idx="2792">
                  <c:v>0</c:v>
                </c:pt>
                <c:pt idx="2793">
                  <c:v>0</c:v>
                </c:pt>
                <c:pt idx="2794">
                  <c:v>0</c:v>
                </c:pt>
                <c:pt idx="2795">
                  <c:v>0</c:v>
                </c:pt>
                <c:pt idx="2796">
                  <c:v>0</c:v>
                </c:pt>
                <c:pt idx="2797">
                  <c:v>0</c:v>
                </c:pt>
                <c:pt idx="2798">
                  <c:v>0</c:v>
                </c:pt>
                <c:pt idx="2799">
                  <c:v>0</c:v>
                </c:pt>
                <c:pt idx="2800">
                  <c:v>0</c:v>
                </c:pt>
                <c:pt idx="2801">
                  <c:v>0</c:v>
                </c:pt>
                <c:pt idx="2802">
                  <c:v>0</c:v>
                </c:pt>
                <c:pt idx="2803">
                  <c:v>0</c:v>
                </c:pt>
                <c:pt idx="2804">
                  <c:v>0</c:v>
                </c:pt>
                <c:pt idx="2805">
                  <c:v>0</c:v>
                </c:pt>
                <c:pt idx="2806">
                  <c:v>0</c:v>
                </c:pt>
                <c:pt idx="2807">
                  <c:v>0</c:v>
                </c:pt>
                <c:pt idx="2808">
                  <c:v>0</c:v>
                </c:pt>
                <c:pt idx="2809">
                  <c:v>0</c:v>
                </c:pt>
                <c:pt idx="2810">
                  <c:v>0</c:v>
                </c:pt>
                <c:pt idx="2811">
                  <c:v>0</c:v>
                </c:pt>
                <c:pt idx="2812">
                  <c:v>0</c:v>
                </c:pt>
                <c:pt idx="2813">
                  <c:v>0</c:v>
                </c:pt>
                <c:pt idx="2814">
                  <c:v>0</c:v>
                </c:pt>
                <c:pt idx="2815">
                  <c:v>0</c:v>
                </c:pt>
                <c:pt idx="2816">
                  <c:v>0</c:v>
                </c:pt>
                <c:pt idx="2817">
                  <c:v>0</c:v>
                </c:pt>
                <c:pt idx="2818">
                  <c:v>0</c:v>
                </c:pt>
                <c:pt idx="2819">
                  <c:v>0</c:v>
                </c:pt>
                <c:pt idx="2820">
                  <c:v>0</c:v>
                </c:pt>
                <c:pt idx="2821">
                  <c:v>0</c:v>
                </c:pt>
                <c:pt idx="2822">
                  <c:v>0</c:v>
                </c:pt>
                <c:pt idx="2823">
                  <c:v>0</c:v>
                </c:pt>
                <c:pt idx="2824">
                  <c:v>0</c:v>
                </c:pt>
                <c:pt idx="2825">
                  <c:v>0</c:v>
                </c:pt>
                <c:pt idx="2826">
                  <c:v>0</c:v>
                </c:pt>
                <c:pt idx="2827">
                  <c:v>0</c:v>
                </c:pt>
                <c:pt idx="2828">
                  <c:v>0</c:v>
                </c:pt>
                <c:pt idx="2829">
                  <c:v>0</c:v>
                </c:pt>
                <c:pt idx="2830">
                  <c:v>0</c:v>
                </c:pt>
                <c:pt idx="2831">
                  <c:v>0</c:v>
                </c:pt>
                <c:pt idx="2832">
                  <c:v>0</c:v>
                </c:pt>
                <c:pt idx="2833">
                  <c:v>0</c:v>
                </c:pt>
                <c:pt idx="2834">
                  <c:v>0</c:v>
                </c:pt>
                <c:pt idx="2835">
                  <c:v>0</c:v>
                </c:pt>
                <c:pt idx="2836">
                  <c:v>0</c:v>
                </c:pt>
                <c:pt idx="2837">
                  <c:v>0</c:v>
                </c:pt>
                <c:pt idx="2838">
                  <c:v>0</c:v>
                </c:pt>
                <c:pt idx="2839">
                  <c:v>0</c:v>
                </c:pt>
                <c:pt idx="2840">
                  <c:v>0</c:v>
                </c:pt>
                <c:pt idx="2841">
                  <c:v>0</c:v>
                </c:pt>
                <c:pt idx="2842">
                  <c:v>0</c:v>
                </c:pt>
                <c:pt idx="2843">
                  <c:v>0</c:v>
                </c:pt>
                <c:pt idx="2844">
                  <c:v>0</c:v>
                </c:pt>
                <c:pt idx="2845">
                  <c:v>0</c:v>
                </c:pt>
                <c:pt idx="2846">
                  <c:v>0</c:v>
                </c:pt>
                <c:pt idx="2847">
                  <c:v>0</c:v>
                </c:pt>
                <c:pt idx="2848">
                  <c:v>0</c:v>
                </c:pt>
                <c:pt idx="2849">
                  <c:v>0</c:v>
                </c:pt>
                <c:pt idx="2850">
                  <c:v>0</c:v>
                </c:pt>
                <c:pt idx="2851">
                  <c:v>0</c:v>
                </c:pt>
                <c:pt idx="2852">
                  <c:v>0</c:v>
                </c:pt>
                <c:pt idx="2853">
                  <c:v>0</c:v>
                </c:pt>
                <c:pt idx="2854">
                  <c:v>0</c:v>
                </c:pt>
                <c:pt idx="2855">
                  <c:v>0</c:v>
                </c:pt>
                <c:pt idx="2856">
                  <c:v>0</c:v>
                </c:pt>
                <c:pt idx="2857">
                  <c:v>0</c:v>
                </c:pt>
                <c:pt idx="2858">
                  <c:v>0</c:v>
                </c:pt>
                <c:pt idx="2859">
                  <c:v>0</c:v>
                </c:pt>
                <c:pt idx="2860">
                  <c:v>0</c:v>
                </c:pt>
                <c:pt idx="2861">
                  <c:v>0</c:v>
                </c:pt>
                <c:pt idx="2862">
                  <c:v>0</c:v>
                </c:pt>
                <c:pt idx="2863">
                  <c:v>0</c:v>
                </c:pt>
                <c:pt idx="2864">
                  <c:v>0</c:v>
                </c:pt>
                <c:pt idx="2865">
                  <c:v>0</c:v>
                </c:pt>
                <c:pt idx="2866">
                  <c:v>0</c:v>
                </c:pt>
                <c:pt idx="2867">
                  <c:v>0</c:v>
                </c:pt>
                <c:pt idx="2868">
                  <c:v>0</c:v>
                </c:pt>
                <c:pt idx="2869">
                  <c:v>0</c:v>
                </c:pt>
                <c:pt idx="2870">
                  <c:v>0</c:v>
                </c:pt>
                <c:pt idx="2871">
                  <c:v>0</c:v>
                </c:pt>
                <c:pt idx="2872">
                  <c:v>0</c:v>
                </c:pt>
                <c:pt idx="2873">
                  <c:v>0</c:v>
                </c:pt>
                <c:pt idx="2874">
                  <c:v>0</c:v>
                </c:pt>
                <c:pt idx="2875">
                  <c:v>0</c:v>
                </c:pt>
                <c:pt idx="2876">
                  <c:v>0</c:v>
                </c:pt>
                <c:pt idx="2877">
                  <c:v>0</c:v>
                </c:pt>
                <c:pt idx="2878">
                  <c:v>0</c:v>
                </c:pt>
                <c:pt idx="2879">
                  <c:v>0</c:v>
                </c:pt>
                <c:pt idx="2880">
                  <c:v>0</c:v>
                </c:pt>
                <c:pt idx="2881">
                  <c:v>0</c:v>
                </c:pt>
                <c:pt idx="2882">
                  <c:v>0</c:v>
                </c:pt>
                <c:pt idx="2883">
                  <c:v>0</c:v>
                </c:pt>
                <c:pt idx="2884">
                  <c:v>0</c:v>
                </c:pt>
                <c:pt idx="2885">
                  <c:v>0</c:v>
                </c:pt>
                <c:pt idx="2886">
                  <c:v>0</c:v>
                </c:pt>
                <c:pt idx="2887">
                  <c:v>0</c:v>
                </c:pt>
                <c:pt idx="2888">
                  <c:v>0</c:v>
                </c:pt>
                <c:pt idx="2889">
                  <c:v>0</c:v>
                </c:pt>
                <c:pt idx="2890">
                  <c:v>0</c:v>
                </c:pt>
                <c:pt idx="2891">
                  <c:v>0</c:v>
                </c:pt>
                <c:pt idx="2892">
                  <c:v>0</c:v>
                </c:pt>
                <c:pt idx="2893">
                  <c:v>0</c:v>
                </c:pt>
                <c:pt idx="2894">
                  <c:v>0</c:v>
                </c:pt>
                <c:pt idx="2895">
                  <c:v>0</c:v>
                </c:pt>
                <c:pt idx="2896">
                  <c:v>0</c:v>
                </c:pt>
                <c:pt idx="2897">
                  <c:v>0</c:v>
                </c:pt>
                <c:pt idx="2898">
                  <c:v>0</c:v>
                </c:pt>
                <c:pt idx="2899">
                  <c:v>0</c:v>
                </c:pt>
                <c:pt idx="2900">
                  <c:v>0</c:v>
                </c:pt>
                <c:pt idx="2901">
                  <c:v>0</c:v>
                </c:pt>
                <c:pt idx="2902">
                  <c:v>0</c:v>
                </c:pt>
                <c:pt idx="2903">
                  <c:v>0</c:v>
                </c:pt>
                <c:pt idx="2904">
                  <c:v>0</c:v>
                </c:pt>
                <c:pt idx="2905">
                  <c:v>0</c:v>
                </c:pt>
                <c:pt idx="2906">
                  <c:v>0</c:v>
                </c:pt>
                <c:pt idx="2907">
                  <c:v>0</c:v>
                </c:pt>
                <c:pt idx="2908">
                  <c:v>0</c:v>
                </c:pt>
                <c:pt idx="2909">
                  <c:v>0</c:v>
                </c:pt>
                <c:pt idx="2910">
                  <c:v>0</c:v>
                </c:pt>
                <c:pt idx="2911">
                  <c:v>0</c:v>
                </c:pt>
                <c:pt idx="2912">
                  <c:v>0</c:v>
                </c:pt>
                <c:pt idx="2913">
                  <c:v>0</c:v>
                </c:pt>
                <c:pt idx="2914">
                  <c:v>0</c:v>
                </c:pt>
                <c:pt idx="2915">
                  <c:v>0</c:v>
                </c:pt>
                <c:pt idx="2916">
                  <c:v>0</c:v>
                </c:pt>
                <c:pt idx="2917">
                  <c:v>0</c:v>
                </c:pt>
                <c:pt idx="2918">
                  <c:v>0</c:v>
                </c:pt>
                <c:pt idx="2919">
                  <c:v>0</c:v>
                </c:pt>
                <c:pt idx="2920">
                  <c:v>0</c:v>
                </c:pt>
                <c:pt idx="2921">
                  <c:v>0</c:v>
                </c:pt>
                <c:pt idx="2922">
                  <c:v>0</c:v>
                </c:pt>
                <c:pt idx="2923">
                  <c:v>0</c:v>
                </c:pt>
                <c:pt idx="2924">
                  <c:v>0</c:v>
                </c:pt>
                <c:pt idx="2925">
                  <c:v>0</c:v>
                </c:pt>
                <c:pt idx="2926">
                  <c:v>0</c:v>
                </c:pt>
                <c:pt idx="2927">
                  <c:v>0</c:v>
                </c:pt>
                <c:pt idx="2928">
                  <c:v>0</c:v>
                </c:pt>
                <c:pt idx="2929">
                  <c:v>0</c:v>
                </c:pt>
                <c:pt idx="2930">
                  <c:v>0</c:v>
                </c:pt>
                <c:pt idx="2931">
                  <c:v>0</c:v>
                </c:pt>
                <c:pt idx="2932">
                  <c:v>0</c:v>
                </c:pt>
                <c:pt idx="2933">
                  <c:v>0</c:v>
                </c:pt>
                <c:pt idx="2934">
                  <c:v>0</c:v>
                </c:pt>
                <c:pt idx="2935">
                  <c:v>0</c:v>
                </c:pt>
                <c:pt idx="2936">
                  <c:v>0</c:v>
                </c:pt>
                <c:pt idx="2937">
                  <c:v>0</c:v>
                </c:pt>
                <c:pt idx="2938">
                  <c:v>0</c:v>
                </c:pt>
                <c:pt idx="2939">
                  <c:v>0</c:v>
                </c:pt>
                <c:pt idx="2940">
                  <c:v>0</c:v>
                </c:pt>
                <c:pt idx="2941">
                  <c:v>0</c:v>
                </c:pt>
                <c:pt idx="2942">
                  <c:v>0</c:v>
                </c:pt>
                <c:pt idx="2943">
                  <c:v>0</c:v>
                </c:pt>
                <c:pt idx="2944">
                  <c:v>0</c:v>
                </c:pt>
                <c:pt idx="2945">
                  <c:v>0</c:v>
                </c:pt>
                <c:pt idx="2946">
                  <c:v>0</c:v>
                </c:pt>
                <c:pt idx="2947">
                  <c:v>0</c:v>
                </c:pt>
                <c:pt idx="2948">
                  <c:v>0</c:v>
                </c:pt>
                <c:pt idx="2949">
                  <c:v>0</c:v>
                </c:pt>
                <c:pt idx="2950">
                  <c:v>0</c:v>
                </c:pt>
                <c:pt idx="2951">
                  <c:v>0</c:v>
                </c:pt>
                <c:pt idx="2952">
                  <c:v>0</c:v>
                </c:pt>
                <c:pt idx="2953">
                  <c:v>0</c:v>
                </c:pt>
                <c:pt idx="2954">
                  <c:v>0</c:v>
                </c:pt>
                <c:pt idx="2955">
                  <c:v>0</c:v>
                </c:pt>
                <c:pt idx="2956">
                  <c:v>0</c:v>
                </c:pt>
                <c:pt idx="2957">
                  <c:v>0</c:v>
                </c:pt>
                <c:pt idx="2958">
                  <c:v>0</c:v>
                </c:pt>
                <c:pt idx="2959">
                  <c:v>0</c:v>
                </c:pt>
                <c:pt idx="2960">
                  <c:v>0</c:v>
                </c:pt>
                <c:pt idx="2961">
                  <c:v>0</c:v>
                </c:pt>
                <c:pt idx="2962">
                  <c:v>0</c:v>
                </c:pt>
                <c:pt idx="2963">
                  <c:v>0</c:v>
                </c:pt>
                <c:pt idx="2964">
                  <c:v>0</c:v>
                </c:pt>
                <c:pt idx="2965">
                  <c:v>0</c:v>
                </c:pt>
                <c:pt idx="2966">
                  <c:v>0</c:v>
                </c:pt>
                <c:pt idx="2967">
                  <c:v>0</c:v>
                </c:pt>
                <c:pt idx="2968">
                  <c:v>0</c:v>
                </c:pt>
                <c:pt idx="2969">
                  <c:v>0</c:v>
                </c:pt>
                <c:pt idx="2970">
                  <c:v>0</c:v>
                </c:pt>
                <c:pt idx="2971">
                  <c:v>0</c:v>
                </c:pt>
                <c:pt idx="2972">
                  <c:v>0</c:v>
                </c:pt>
                <c:pt idx="2973">
                  <c:v>0</c:v>
                </c:pt>
                <c:pt idx="2974">
                  <c:v>0</c:v>
                </c:pt>
                <c:pt idx="2975">
                  <c:v>0</c:v>
                </c:pt>
                <c:pt idx="2976">
                  <c:v>0</c:v>
                </c:pt>
                <c:pt idx="2977">
                  <c:v>0</c:v>
                </c:pt>
                <c:pt idx="2978">
                  <c:v>0</c:v>
                </c:pt>
                <c:pt idx="2979">
                  <c:v>0</c:v>
                </c:pt>
                <c:pt idx="2980">
                  <c:v>0</c:v>
                </c:pt>
                <c:pt idx="2981">
                  <c:v>0</c:v>
                </c:pt>
                <c:pt idx="2982">
                  <c:v>0</c:v>
                </c:pt>
                <c:pt idx="2983">
                  <c:v>0</c:v>
                </c:pt>
                <c:pt idx="2984">
                  <c:v>0</c:v>
                </c:pt>
                <c:pt idx="2985">
                  <c:v>0</c:v>
                </c:pt>
                <c:pt idx="2986">
                  <c:v>0</c:v>
                </c:pt>
                <c:pt idx="2987">
                  <c:v>0</c:v>
                </c:pt>
                <c:pt idx="2988">
                  <c:v>0</c:v>
                </c:pt>
                <c:pt idx="2989">
                  <c:v>0</c:v>
                </c:pt>
                <c:pt idx="2990">
                  <c:v>0</c:v>
                </c:pt>
                <c:pt idx="2991">
                  <c:v>0</c:v>
                </c:pt>
                <c:pt idx="2992">
                  <c:v>0</c:v>
                </c:pt>
                <c:pt idx="2993">
                  <c:v>0</c:v>
                </c:pt>
                <c:pt idx="2994">
                  <c:v>0</c:v>
                </c:pt>
                <c:pt idx="2995">
                  <c:v>0</c:v>
                </c:pt>
                <c:pt idx="2996">
                  <c:v>0</c:v>
                </c:pt>
                <c:pt idx="2997">
                  <c:v>0</c:v>
                </c:pt>
                <c:pt idx="2998">
                  <c:v>0</c:v>
                </c:pt>
                <c:pt idx="2999">
                  <c:v>0</c:v>
                </c:pt>
                <c:pt idx="3000">
                  <c:v>0</c:v>
                </c:pt>
                <c:pt idx="3001">
                  <c:v>0</c:v>
                </c:pt>
                <c:pt idx="3002">
                  <c:v>0</c:v>
                </c:pt>
                <c:pt idx="3003">
                  <c:v>0</c:v>
                </c:pt>
                <c:pt idx="3004">
                  <c:v>0</c:v>
                </c:pt>
                <c:pt idx="3005">
                  <c:v>0</c:v>
                </c:pt>
                <c:pt idx="3006">
                  <c:v>0</c:v>
                </c:pt>
                <c:pt idx="3007">
                  <c:v>0</c:v>
                </c:pt>
                <c:pt idx="3008">
                  <c:v>0</c:v>
                </c:pt>
                <c:pt idx="3009">
                  <c:v>0</c:v>
                </c:pt>
                <c:pt idx="3010">
                  <c:v>0</c:v>
                </c:pt>
                <c:pt idx="3011">
                  <c:v>0</c:v>
                </c:pt>
                <c:pt idx="3012">
                  <c:v>0</c:v>
                </c:pt>
                <c:pt idx="3013">
                  <c:v>0</c:v>
                </c:pt>
                <c:pt idx="3014">
                  <c:v>0</c:v>
                </c:pt>
                <c:pt idx="3015">
                  <c:v>0</c:v>
                </c:pt>
                <c:pt idx="3016">
                  <c:v>0</c:v>
                </c:pt>
                <c:pt idx="3017">
                  <c:v>0</c:v>
                </c:pt>
                <c:pt idx="3018">
                  <c:v>0</c:v>
                </c:pt>
                <c:pt idx="3019">
                  <c:v>0</c:v>
                </c:pt>
                <c:pt idx="3020">
                  <c:v>0</c:v>
                </c:pt>
                <c:pt idx="3021">
                  <c:v>0</c:v>
                </c:pt>
                <c:pt idx="3022">
                  <c:v>0</c:v>
                </c:pt>
                <c:pt idx="3023">
                  <c:v>0</c:v>
                </c:pt>
                <c:pt idx="3024">
                  <c:v>0</c:v>
                </c:pt>
                <c:pt idx="3025">
                  <c:v>0</c:v>
                </c:pt>
                <c:pt idx="3026">
                  <c:v>0</c:v>
                </c:pt>
                <c:pt idx="3027">
                  <c:v>0</c:v>
                </c:pt>
                <c:pt idx="3028">
                  <c:v>0</c:v>
                </c:pt>
                <c:pt idx="3029">
                  <c:v>0</c:v>
                </c:pt>
                <c:pt idx="3030">
                  <c:v>0</c:v>
                </c:pt>
                <c:pt idx="3031">
                  <c:v>0</c:v>
                </c:pt>
                <c:pt idx="3032">
                  <c:v>0</c:v>
                </c:pt>
                <c:pt idx="3033">
                  <c:v>0</c:v>
                </c:pt>
                <c:pt idx="3034">
                  <c:v>0</c:v>
                </c:pt>
                <c:pt idx="3035">
                  <c:v>0</c:v>
                </c:pt>
                <c:pt idx="3036">
                  <c:v>0</c:v>
                </c:pt>
                <c:pt idx="3037">
                  <c:v>0</c:v>
                </c:pt>
                <c:pt idx="3038">
                  <c:v>0</c:v>
                </c:pt>
                <c:pt idx="3039">
                  <c:v>0</c:v>
                </c:pt>
                <c:pt idx="3040">
                  <c:v>0</c:v>
                </c:pt>
                <c:pt idx="3041">
                  <c:v>0</c:v>
                </c:pt>
                <c:pt idx="3042">
                  <c:v>0</c:v>
                </c:pt>
                <c:pt idx="3043">
                  <c:v>0</c:v>
                </c:pt>
                <c:pt idx="3044">
                  <c:v>0</c:v>
                </c:pt>
                <c:pt idx="3045">
                  <c:v>0</c:v>
                </c:pt>
                <c:pt idx="3046">
                  <c:v>0</c:v>
                </c:pt>
                <c:pt idx="3047">
                  <c:v>0</c:v>
                </c:pt>
                <c:pt idx="3048">
                  <c:v>0</c:v>
                </c:pt>
                <c:pt idx="3049">
                  <c:v>0</c:v>
                </c:pt>
                <c:pt idx="3050">
                  <c:v>0</c:v>
                </c:pt>
                <c:pt idx="3051">
                  <c:v>0</c:v>
                </c:pt>
                <c:pt idx="3052">
                  <c:v>0</c:v>
                </c:pt>
                <c:pt idx="3053">
                  <c:v>0</c:v>
                </c:pt>
                <c:pt idx="3054">
                  <c:v>0</c:v>
                </c:pt>
                <c:pt idx="3055">
                  <c:v>0</c:v>
                </c:pt>
                <c:pt idx="3056">
                  <c:v>0</c:v>
                </c:pt>
                <c:pt idx="3057">
                  <c:v>0</c:v>
                </c:pt>
                <c:pt idx="3058">
                  <c:v>0</c:v>
                </c:pt>
                <c:pt idx="3059">
                  <c:v>0</c:v>
                </c:pt>
                <c:pt idx="3060">
                  <c:v>0</c:v>
                </c:pt>
                <c:pt idx="3061">
                  <c:v>0</c:v>
                </c:pt>
                <c:pt idx="3062">
                  <c:v>0</c:v>
                </c:pt>
                <c:pt idx="3063">
                  <c:v>0</c:v>
                </c:pt>
                <c:pt idx="3064">
                  <c:v>0</c:v>
                </c:pt>
                <c:pt idx="3065">
                  <c:v>0</c:v>
                </c:pt>
                <c:pt idx="3066">
                  <c:v>0</c:v>
                </c:pt>
                <c:pt idx="3067">
                  <c:v>0</c:v>
                </c:pt>
                <c:pt idx="3068">
                  <c:v>0</c:v>
                </c:pt>
                <c:pt idx="3069">
                  <c:v>0</c:v>
                </c:pt>
                <c:pt idx="3070">
                  <c:v>0</c:v>
                </c:pt>
                <c:pt idx="3071">
                  <c:v>0</c:v>
                </c:pt>
                <c:pt idx="3072">
                  <c:v>0</c:v>
                </c:pt>
                <c:pt idx="3073">
                  <c:v>0</c:v>
                </c:pt>
                <c:pt idx="3074">
                  <c:v>0</c:v>
                </c:pt>
                <c:pt idx="3075">
                  <c:v>0</c:v>
                </c:pt>
                <c:pt idx="3076">
                  <c:v>0</c:v>
                </c:pt>
                <c:pt idx="3077">
                  <c:v>0</c:v>
                </c:pt>
                <c:pt idx="3078">
                  <c:v>0</c:v>
                </c:pt>
                <c:pt idx="3079">
                  <c:v>0</c:v>
                </c:pt>
                <c:pt idx="3080">
                  <c:v>0</c:v>
                </c:pt>
                <c:pt idx="3081">
                  <c:v>0</c:v>
                </c:pt>
                <c:pt idx="3082">
                  <c:v>0</c:v>
                </c:pt>
                <c:pt idx="3083">
                  <c:v>0</c:v>
                </c:pt>
                <c:pt idx="3084">
                  <c:v>0</c:v>
                </c:pt>
                <c:pt idx="3085">
                  <c:v>0</c:v>
                </c:pt>
                <c:pt idx="3086">
                  <c:v>0</c:v>
                </c:pt>
                <c:pt idx="3087">
                  <c:v>0</c:v>
                </c:pt>
                <c:pt idx="3088">
                  <c:v>0</c:v>
                </c:pt>
                <c:pt idx="3089">
                  <c:v>0</c:v>
                </c:pt>
                <c:pt idx="3090">
                  <c:v>0</c:v>
                </c:pt>
                <c:pt idx="3091">
                  <c:v>0</c:v>
                </c:pt>
                <c:pt idx="3092">
                  <c:v>0</c:v>
                </c:pt>
                <c:pt idx="3093">
                  <c:v>0</c:v>
                </c:pt>
                <c:pt idx="3094">
                  <c:v>0</c:v>
                </c:pt>
                <c:pt idx="3095">
                  <c:v>0</c:v>
                </c:pt>
                <c:pt idx="3096">
                  <c:v>0</c:v>
                </c:pt>
                <c:pt idx="3097">
                  <c:v>0</c:v>
                </c:pt>
                <c:pt idx="3098">
                  <c:v>0</c:v>
                </c:pt>
                <c:pt idx="3099">
                  <c:v>0</c:v>
                </c:pt>
                <c:pt idx="3100">
                  <c:v>0</c:v>
                </c:pt>
                <c:pt idx="3101">
                  <c:v>0</c:v>
                </c:pt>
                <c:pt idx="3102">
                  <c:v>0</c:v>
                </c:pt>
                <c:pt idx="3103">
                  <c:v>0</c:v>
                </c:pt>
                <c:pt idx="3104">
                  <c:v>0</c:v>
                </c:pt>
                <c:pt idx="3105">
                  <c:v>0</c:v>
                </c:pt>
                <c:pt idx="3106">
                  <c:v>0</c:v>
                </c:pt>
                <c:pt idx="3107">
                  <c:v>0</c:v>
                </c:pt>
                <c:pt idx="3108">
                  <c:v>0</c:v>
                </c:pt>
                <c:pt idx="3109">
                  <c:v>0</c:v>
                </c:pt>
                <c:pt idx="3110">
                  <c:v>0</c:v>
                </c:pt>
                <c:pt idx="3111">
                  <c:v>0</c:v>
                </c:pt>
                <c:pt idx="3112">
                  <c:v>0</c:v>
                </c:pt>
                <c:pt idx="3113">
                  <c:v>0</c:v>
                </c:pt>
                <c:pt idx="3114">
                  <c:v>0</c:v>
                </c:pt>
                <c:pt idx="3115">
                  <c:v>0</c:v>
                </c:pt>
                <c:pt idx="3116">
                  <c:v>0</c:v>
                </c:pt>
                <c:pt idx="3117">
                  <c:v>0</c:v>
                </c:pt>
                <c:pt idx="3118">
                  <c:v>0</c:v>
                </c:pt>
                <c:pt idx="3119">
                  <c:v>0</c:v>
                </c:pt>
                <c:pt idx="3120">
                  <c:v>0</c:v>
                </c:pt>
                <c:pt idx="3121">
                  <c:v>0</c:v>
                </c:pt>
                <c:pt idx="3122">
                  <c:v>0</c:v>
                </c:pt>
                <c:pt idx="3123">
                  <c:v>0</c:v>
                </c:pt>
                <c:pt idx="3124">
                  <c:v>0</c:v>
                </c:pt>
                <c:pt idx="3125">
                  <c:v>0</c:v>
                </c:pt>
                <c:pt idx="3126">
                  <c:v>0</c:v>
                </c:pt>
                <c:pt idx="3127">
                  <c:v>0</c:v>
                </c:pt>
                <c:pt idx="3128">
                  <c:v>0</c:v>
                </c:pt>
                <c:pt idx="3129">
                  <c:v>0</c:v>
                </c:pt>
                <c:pt idx="3130">
                  <c:v>0</c:v>
                </c:pt>
                <c:pt idx="3131">
                  <c:v>0</c:v>
                </c:pt>
                <c:pt idx="3132">
                  <c:v>0</c:v>
                </c:pt>
                <c:pt idx="3133">
                  <c:v>0</c:v>
                </c:pt>
                <c:pt idx="3134">
                  <c:v>0</c:v>
                </c:pt>
                <c:pt idx="3135">
                  <c:v>0</c:v>
                </c:pt>
                <c:pt idx="3136">
                  <c:v>0</c:v>
                </c:pt>
                <c:pt idx="3137">
                  <c:v>0</c:v>
                </c:pt>
                <c:pt idx="3138">
                  <c:v>0</c:v>
                </c:pt>
                <c:pt idx="3139">
                  <c:v>0</c:v>
                </c:pt>
                <c:pt idx="3140">
                  <c:v>0</c:v>
                </c:pt>
                <c:pt idx="3141">
                  <c:v>0</c:v>
                </c:pt>
                <c:pt idx="3142">
                  <c:v>0</c:v>
                </c:pt>
                <c:pt idx="3143">
                  <c:v>0</c:v>
                </c:pt>
                <c:pt idx="3144">
                  <c:v>0</c:v>
                </c:pt>
                <c:pt idx="3145">
                  <c:v>0</c:v>
                </c:pt>
                <c:pt idx="3146">
                  <c:v>0</c:v>
                </c:pt>
                <c:pt idx="3147">
                  <c:v>0</c:v>
                </c:pt>
                <c:pt idx="3148">
                  <c:v>0</c:v>
                </c:pt>
                <c:pt idx="3149">
                  <c:v>0</c:v>
                </c:pt>
                <c:pt idx="3150">
                  <c:v>0</c:v>
                </c:pt>
                <c:pt idx="3151">
                  <c:v>0</c:v>
                </c:pt>
                <c:pt idx="3153">
                  <c:v>0</c:v>
                </c:pt>
                <c:pt idx="3154">
                  <c:v>0</c:v>
                </c:pt>
                <c:pt idx="3155">
                  <c:v>0</c:v>
                </c:pt>
                <c:pt idx="3156">
                  <c:v>0</c:v>
                </c:pt>
                <c:pt idx="3157">
                  <c:v>0</c:v>
                </c:pt>
                <c:pt idx="3158">
                  <c:v>0</c:v>
                </c:pt>
                <c:pt idx="3159">
                  <c:v>0</c:v>
                </c:pt>
                <c:pt idx="3160">
                  <c:v>0</c:v>
                </c:pt>
                <c:pt idx="3161">
                  <c:v>0</c:v>
                </c:pt>
                <c:pt idx="3162">
                  <c:v>0</c:v>
                </c:pt>
                <c:pt idx="3163">
                  <c:v>0</c:v>
                </c:pt>
                <c:pt idx="3164">
                  <c:v>0</c:v>
                </c:pt>
                <c:pt idx="3165">
                  <c:v>0</c:v>
                </c:pt>
                <c:pt idx="3166">
                  <c:v>0</c:v>
                </c:pt>
                <c:pt idx="3167">
                  <c:v>0</c:v>
                </c:pt>
                <c:pt idx="3168">
                  <c:v>0</c:v>
                </c:pt>
                <c:pt idx="3169">
                  <c:v>0</c:v>
                </c:pt>
                <c:pt idx="3170">
                  <c:v>0</c:v>
                </c:pt>
                <c:pt idx="3171">
                  <c:v>0</c:v>
                </c:pt>
                <c:pt idx="3172">
                  <c:v>0</c:v>
                </c:pt>
                <c:pt idx="3173">
                  <c:v>0</c:v>
                </c:pt>
                <c:pt idx="3174">
                  <c:v>0</c:v>
                </c:pt>
                <c:pt idx="3175">
                  <c:v>0</c:v>
                </c:pt>
                <c:pt idx="3176">
                  <c:v>0</c:v>
                </c:pt>
                <c:pt idx="3177">
                  <c:v>0</c:v>
                </c:pt>
                <c:pt idx="3178">
                  <c:v>0</c:v>
                </c:pt>
                <c:pt idx="3179">
                  <c:v>0</c:v>
                </c:pt>
                <c:pt idx="3180">
                  <c:v>0</c:v>
                </c:pt>
                <c:pt idx="3181">
                  <c:v>0</c:v>
                </c:pt>
                <c:pt idx="3182">
                  <c:v>0</c:v>
                </c:pt>
                <c:pt idx="3183">
                  <c:v>0</c:v>
                </c:pt>
                <c:pt idx="3184">
                  <c:v>0</c:v>
                </c:pt>
                <c:pt idx="3185">
                  <c:v>0</c:v>
                </c:pt>
                <c:pt idx="3186">
                  <c:v>0</c:v>
                </c:pt>
                <c:pt idx="3187">
                  <c:v>0</c:v>
                </c:pt>
                <c:pt idx="3188">
                  <c:v>0</c:v>
                </c:pt>
                <c:pt idx="3189">
                  <c:v>0</c:v>
                </c:pt>
                <c:pt idx="3190">
                  <c:v>0</c:v>
                </c:pt>
                <c:pt idx="3191">
                  <c:v>0</c:v>
                </c:pt>
                <c:pt idx="3192">
                  <c:v>0</c:v>
                </c:pt>
                <c:pt idx="3193">
                  <c:v>0</c:v>
                </c:pt>
                <c:pt idx="3194">
                  <c:v>0</c:v>
                </c:pt>
                <c:pt idx="3195">
                  <c:v>0</c:v>
                </c:pt>
                <c:pt idx="3196">
                  <c:v>0</c:v>
                </c:pt>
                <c:pt idx="3197">
                  <c:v>0</c:v>
                </c:pt>
                <c:pt idx="3198">
                  <c:v>0</c:v>
                </c:pt>
                <c:pt idx="3199">
                  <c:v>0</c:v>
                </c:pt>
                <c:pt idx="3200">
                  <c:v>0</c:v>
                </c:pt>
                <c:pt idx="3201">
                  <c:v>0</c:v>
                </c:pt>
                <c:pt idx="3202">
                  <c:v>0</c:v>
                </c:pt>
                <c:pt idx="3203">
                  <c:v>0</c:v>
                </c:pt>
                <c:pt idx="3204">
                  <c:v>0</c:v>
                </c:pt>
                <c:pt idx="3205">
                  <c:v>0</c:v>
                </c:pt>
                <c:pt idx="3206">
                  <c:v>0</c:v>
                </c:pt>
                <c:pt idx="3207">
                  <c:v>0</c:v>
                </c:pt>
                <c:pt idx="3208">
                  <c:v>0</c:v>
                </c:pt>
                <c:pt idx="3209">
                  <c:v>0</c:v>
                </c:pt>
                <c:pt idx="3210">
                  <c:v>0</c:v>
                </c:pt>
                <c:pt idx="3211">
                  <c:v>0</c:v>
                </c:pt>
                <c:pt idx="3212">
                  <c:v>0</c:v>
                </c:pt>
                <c:pt idx="3213">
                  <c:v>0</c:v>
                </c:pt>
                <c:pt idx="3214">
                  <c:v>0</c:v>
                </c:pt>
                <c:pt idx="3215">
                  <c:v>0</c:v>
                </c:pt>
                <c:pt idx="3216">
                  <c:v>0</c:v>
                </c:pt>
                <c:pt idx="3217">
                  <c:v>0</c:v>
                </c:pt>
                <c:pt idx="3218">
                  <c:v>0</c:v>
                </c:pt>
                <c:pt idx="3219">
                  <c:v>0</c:v>
                </c:pt>
                <c:pt idx="3220">
                  <c:v>0</c:v>
                </c:pt>
                <c:pt idx="3221">
                  <c:v>0</c:v>
                </c:pt>
                <c:pt idx="3222">
                  <c:v>0</c:v>
                </c:pt>
                <c:pt idx="3223">
                  <c:v>0</c:v>
                </c:pt>
                <c:pt idx="3224">
                  <c:v>0</c:v>
                </c:pt>
                <c:pt idx="3225">
                  <c:v>0</c:v>
                </c:pt>
                <c:pt idx="3226">
                  <c:v>0</c:v>
                </c:pt>
                <c:pt idx="3227">
                  <c:v>0</c:v>
                </c:pt>
                <c:pt idx="3228">
                  <c:v>0</c:v>
                </c:pt>
                <c:pt idx="3229">
                  <c:v>0</c:v>
                </c:pt>
                <c:pt idx="3230">
                  <c:v>0</c:v>
                </c:pt>
                <c:pt idx="3231">
                  <c:v>0</c:v>
                </c:pt>
                <c:pt idx="3232">
                  <c:v>0</c:v>
                </c:pt>
                <c:pt idx="3233">
                  <c:v>0</c:v>
                </c:pt>
                <c:pt idx="3234">
                  <c:v>0</c:v>
                </c:pt>
                <c:pt idx="3235">
                  <c:v>0</c:v>
                </c:pt>
                <c:pt idx="3236">
                  <c:v>0</c:v>
                </c:pt>
                <c:pt idx="3237">
                  <c:v>0</c:v>
                </c:pt>
                <c:pt idx="3238">
                  <c:v>0</c:v>
                </c:pt>
                <c:pt idx="3239">
                  <c:v>0</c:v>
                </c:pt>
                <c:pt idx="3240">
                  <c:v>0</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0</c:v>
                </c:pt>
                <c:pt idx="3257">
                  <c:v>0</c:v>
                </c:pt>
                <c:pt idx="3258">
                  <c:v>0</c:v>
                </c:pt>
                <c:pt idx="3259">
                  <c:v>0</c:v>
                </c:pt>
                <c:pt idx="3260">
                  <c:v>0</c:v>
                </c:pt>
                <c:pt idx="3261">
                  <c:v>0</c:v>
                </c:pt>
                <c:pt idx="3262">
                  <c:v>0</c:v>
                </c:pt>
                <c:pt idx="3263">
                  <c:v>0</c:v>
                </c:pt>
                <c:pt idx="3264">
                  <c:v>0</c:v>
                </c:pt>
                <c:pt idx="3265">
                  <c:v>0</c:v>
                </c:pt>
                <c:pt idx="3266">
                  <c:v>0</c:v>
                </c:pt>
                <c:pt idx="3267">
                  <c:v>0</c:v>
                </c:pt>
                <c:pt idx="3268">
                  <c:v>0</c:v>
                </c:pt>
                <c:pt idx="3269">
                  <c:v>0</c:v>
                </c:pt>
                <c:pt idx="3270">
                  <c:v>0</c:v>
                </c:pt>
                <c:pt idx="3271">
                  <c:v>0</c:v>
                </c:pt>
                <c:pt idx="3272">
                  <c:v>0</c:v>
                </c:pt>
                <c:pt idx="3273">
                  <c:v>0</c:v>
                </c:pt>
                <c:pt idx="3274">
                  <c:v>0</c:v>
                </c:pt>
                <c:pt idx="3275">
                  <c:v>0</c:v>
                </c:pt>
                <c:pt idx="3276">
                  <c:v>0</c:v>
                </c:pt>
                <c:pt idx="3277">
                  <c:v>0</c:v>
                </c:pt>
                <c:pt idx="3278">
                  <c:v>0</c:v>
                </c:pt>
                <c:pt idx="3279">
                  <c:v>0</c:v>
                </c:pt>
                <c:pt idx="3280">
                  <c:v>0</c:v>
                </c:pt>
                <c:pt idx="3281">
                  <c:v>0</c:v>
                </c:pt>
                <c:pt idx="3282">
                  <c:v>0</c:v>
                </c:pt>
                <c:pt idx="3283">
                  <c:v>0</c:v>
                </c:pt>
                <c:pt idx="3284">
                  <c:v>0</c:v>
                </c:pt>
                <c:pt idx="3285">
                  <c:v>0</c:v>
                </c:pt>
                <c:pt idx="3286">
                  <c:v>0</c:v>
                </c:pt>
                <c:pt idx="3287">
                  <c:v>0</c:v>
                </c:pt>
                <c:pt idx="3288">
                  <c:v>0</c:v>
                </c:pt>
                <c:pt idx="3289">
                  <c:v>0</c:v>
                </c:pt>
                <c:pt idx="3290">
                  <c:v>0</c:v>
                </c:pt>
                <c:pt idx="3291">
                  <c:v>0</c:v>
                </c:pt>
                <c:pt idx="3292">
                  <c:v>0</c:v>
                </c:pt>
                <c:pt idx="3293">
                  <c:v>0</c:v>
                </c:pt>
                <c:pt idx="3294">
                  <c:v>0</c:v>
                </c:pt>
                <c:pt idx="3295">
                  <c:v>0</c:v>
                </c:pt>
                <c:pt idx="3296">
                  <c:v>0</c:v>
                </c:pt>
                <c:pt idx="3297">
                  <c:v>0</c:v>
                </c:pt>
                <c:pt idx="3298">
                  <c:v>0</c:v>
                </c:pt>
                <c:pt idx="3299">
                  <c:v>0</c:v>
                </c:pt>
                <c:pt idx="3300">
                  <c:v>0</c:v>
                </c:pt>
                <c:pt idx="3301">
                  <c:v>0</c:v>
                </c:pt>
                <c:pt idx="3302">
                  <c:v>0</c:v>
                </c:pt>
                <c:pt idx="3303">
                  <c:v>0</c:v>
                </c:pt>
                <c:pt idx="3304">
                  <c:v>0</c:v>
                </c:pt>
                <c:pt idx="3305">
                  <c:v>0</c:v>
                </c:pt>
                <c:pt idx="3306">
                  <c:v>0</c:v>
                </c:pt>
                <c:pt idx="3307">
                  <c:v>0</c:v>
                </c:pt>
                <c:pt idx="3308">
                  <c:v>0</c:v>
                </c:pt>
                <c:pt idx="3309">
                  <c:v>0</c:v>
                </c:pt>
                <c:pt idx="3310">
                  <c:v>0</c:v>
                </c:pt>
                <c:pt idx="3311">
                  <c:v>0</c:v>
                </c:pt>
                <c:pt idx="3312">
                  <c:v>0</c:v>
                </c:pt>
                <c:pt idx="3313">
                  <c:v>0</c:v>
                </c:pt>
                <c:pt idx="3314">
                  <c:v>0</c:v>
                </c:pt>
                <c:pt idx="3315">
                  <c:v>0</c:v>
                </c:pt>
                <c:pt idx="3316">
                  <c:v>0</c:v>
                </c:pt>
                <c:pt idx="3317">
                  <c:v>0</c:v>
                </c:pt>
                <c:pt idx="3318">
                  <c:v>0</c:v>
                </c:pt>
                <c:pt idx="3319">
                  <c:v>0</c:v>
                </c:pt>
                <c:pt idx="3320">
                  <c:v>0</c:v>
                </c:pt>
                <c:pt idx="3321">
                  <c:v>0</c:v>
                </c:pt>
                <c:pt idx="3322">
                  <c:v>0</c:v>
                </c:pt>
                <c:pt idx="3323">
                  <c:v>0</c:v>
                </c:pt>
                <c:pt idx="3324">
                  <c:v>0</c:v>
                </c:pt>
                <c:pt idx="3325">
                  <c:v>0</c:v>
                </c:pt>
                <c:pt idx="3326">
                  <c:v>0</c:v>
                </c:pt>
                <c:pt idx="3327">
                  <c:v>0</c:v>
                </c:pt>
                <c:pt idx="3328">
                  <c:v>0</c:v>
                </c:pt>
                <c:pt idx="3329">
                  <c:v>0</c:v>
                </c:pt>
                <c:pt idx="3330">
                  <c:v>0</c:v>
                </c:pt>
                <c:pt idx="3331">
                  <c:v>0</c:v>
                </c:pt>
                <c:pt idx="3332">
                  <c:v>0</c:v>
                </c:pt>
                <c:pt idx="3333">
                  <c:v>0</c:v>
                </c:pt>
                <c:pt idx="3334">
                  <c:v>0</c:v>
                </c:pt>
                <c:pt idx="3335">
                  <c:v>0</c:v>
                </c:pt>
                <c:pt idx="3336">
                  <c:v>0</c:v>
                </c:pt>
                <c:pt idx="3337">
                  <c:v>0</c:v>
                </c:pt>
                <c:pt idx="3338">
                  <c:v>0</c:v>
                </c:pt>
                <c:pt idx="3339">
                  <c:v>0</c:v>
                </c:pt>
                <c:pt idx="3340">
                  <c:v>0</c:v>
                </c:pt>
                <c:pt idx="3341">
                  <c:v>0</c:v>
                </c:pt>
                <c:pt idx="3342">
                  <c:v>0</c:v>
                </c:pt>
                <c:pt idx="3343">
                  <c:v>0</c:v>
                </c:pt>
                <c:pt idx="3344">
                  <c:v>0</c:v>
                </c:pt>
                <c:pt idx="3345">
                  <c:v>0</c:v>
                </c:pt>
                <c:pt idx="3346">
                  <c:v>0</c:v>
                </c:pt>
                <c:pt idx="3347">
                  <c:v>0</c:v>
                </c:pt>
                <c:pt idx="3348">
                  <c:v>0</c:v>
                </c:pt>
                <c:pt idx="3349">
                  <c:v>0</c:v>
                </c:pt>
                <c:pt idx="3350">
                  <c:v>0</c:v>
                </c:pt>
                <c:pt idx="3351">
                  <c:v>0</c:v>
                </c:pt>
                <c:pt idx="3352">
                  <c:v>0</c:v>
                </c:pt>
                <c:pt idx="3353">
                  <c:v>0</c:v>
                </c:pt>
                <c:pt idx="3354">
                  <c:v>0</c:v>
                </c:pt>
                <c:pt idx="3355">
                  <c:v>0</c:v>
                </c:pt>
                <c:pt idx="3356">
                  <c:v>0</c:v>
                </c:pt>
                <c:pt idx="3357">
                  <c:v>0</c:v>
                </c:pt>
                <c:pt idx="3358">
                  <c:v>0</c:v>
                </c:pt>
                <c:pt idx="3359">
                  <c:v>0</c:v>
                </c:pt>
                <c:pt idx="3360">
                  <c:v>0</c:v>
                </c:pt>
                <c:pt idx="3361">
                  <c:v>0</c:v>
                </c:pt>
                <c:pt idx="3362">
                  <c:v>0</c:v>
                </c:pt>
                <c:pt idx="3363">
                  <c:v>0</c:v>
                </c:pt>
                <c:pt idx="3364">
                  <c:v>0</c:v>
                </c:pt>
                <c:pt idx="3365">
                  <c:v>0</c:v>
                </c:pt>
                <c:pt idx="3366">
                  <c:v>0</c:v>
                </c:pt>
                <c:pt idx="3367">
                  <c:v>0</c:v>
                </c:pt>
                <c:pt idx="3368">
                  <c:v>0</c:v>
                </c:pt>
                <c:pt idx="3369">
                  <c:v>0</c:v>
                </c:pt>
                <c:pt idx="3370">
                  <c:v>0</c:v>
                </c:pt>
                <c:pt idx="3371">
                  <c:v>0</c:v>
                </c:pt>
                <c:pt idx="3372">
                  <c:v>0</c:v>
                </c:pt>
                <c:pt idx="3373">
                  <c:v>0</c:v>
                </c:pt>
                <c:pt idx="3374">
                  <c:v>0</c:v>
                </c:pt>
                <c:pt idx="3375">
                  <c:v>0</c:v>
                </c:pt>
                <c:pt idx="3376">
                  <c:v>0</c:v>
                </c:pt>
                <c:pt idx="3377">
                  <c:v>0</c:v>
                </c:pt>
                <c:pt idx="3378">
                  <c:v>0</c:v>
                </c:pt>
                <c:pt idx="3379">
                  <c:v>0</c:v>
                </c:pt>
                <c:pt idx="3380">
                  <c:v>0</c:v>
                </c:pt>
                <c:pt idx="3381">
                  <c:v>0</c:v>
                </c:pt>
                <c:pt idx="3382">
                  <c:v>0</c:v>
                </c:pt>
                <c:pt idx="3383">
                  <c:v>0</c:v>
                </c:pt>
                <c:pt idx="3384">
                  <c:v>0</c:v>
                </c:pt>
                <c:pt idx="3385">
                  <c:v>0</c:v>
                </c:pt>
                <c:pt idx="3386">
                  <c:v>0</c:v>
                </c:pt>
                <c:pt idx="3387">
                  <c:v>0</c:v>
                </c:pt>
                <c:pt idx="3388">
                  <c:v>0</c:v>
                </c:pt>
                <c:pt idx="3389">
                  <c:v>0</c:v>
                </c:pt>
                <c:pt idx="3390">
                  <c:v>0</c:v>
                </c:pt>
                <c:pt idx="3391">
                  <c:v>0</c:v>
                </c:pt>
                <c:pt idx="3392">
                  <c:v>0</c:v>
                </c:pt>
                <c:pt idx="3393">
                  <c:v>0</c:v>
                </c:pt>
                <c:pt idx="3394">
                  <c:v>0</c:v>
                </c:pt>
                <c:pt idx="3395">
                  <c:v>0</c:v>
                </c:pt>
                <c:pt idx="3396">
                  <c:v>0</c:v>
                </c:pt>
                <c:pt idx="3397">
                  <c:v>0</c:v>
                </c:pt>
                <c:pt idx="3398">
                  <c:v>0</c:v>
                </c:pt>
                <c:pt idx="3399">
                  <c:v>0</c:v>
                </c:pt>
                <c:pt idx="3400">
                  <c:v>0</c:v>
                </c:pt>
                <c:pt idx="3401">
                  <c:v>0</c:v>
                </c:pt>
                <c:pt idx="3402">
                  <c:v>0</c:v>
                </c:pt>
                <c:pt idx="3403">
                  <c:v>0</c:v>
                </c:pt>
                <c:pt idx="3404">
                  <c:v>0</c:v>
                </c:pt>
                <c:pt idx="3405">
                  <c:v>0</c:v>
                </c:pt>
                <c:pt idx="3406">
                  <c:v>0</c:v>
                </c:pt>
                <c:pt idx="3407">
                  <c:v>0</c:v>
                </c:pt>
                <c:pt idx="3408">
                  <c:v>0</c:v>
                </c:pt>
                <c:pt idx="3409">
                  <c:v>0</c:v>
                </c:pt>
                <c:pt idx="3410">
                  <c:v>0</c:v>
                </c:pt>
                <c:pt idx="3411">
                  <c:v>0</c:v>
                </c:pt>
                <c:pt idx="3412">
                  <c:v>0</c:v>
                </c:pt>
                <c:pt idx="3413">
                  <c:v>0</c:v>
                </c:pt>
                <c:pt idx="3414">
                  <c:v>0</c:v>
                </c:pt>
                <c:pt idx="3415">
                  <c:v>0</c:v>
                </c:pt>
                <c:pt idx="3416">
                  <c:v>0</c:v>
                </c:pt>
                <c:pt idx="3417">
                  <c:v>0</c:v>
                </c:pt>
                <c:pt idx="3418">
                  <c:v>0</c:v>
                </c:pt>
                <c:pt idx="3419">
                  <c:v>0</c:v>
                </c:pt>
                <c:pt idx="3420">
                  <c:v>0</c:v>
                </c:pt>
                <c:pt idx="3421">
                  <c:v>0</c:v>
                </c:pt>
                <c:pt idx="3422">
                  <c:v>0</c:v>
                </c:pt>
                <c:pt idx="3423">
                  <c:v>0</c:v>
                </c:pt>
                <c:pt idx="3424">
                  <c:v>0</c:v>
                </c:pt>
                <c:pt idx="3425">
                  <c:v>0</c:v>
                </c:pt>
                <c:pt idx="3426">
                  <c:v>0</c:v>
                </c:pt>
                <c:pt idx="3427">
                  <c:v>0</c:v>
                </c:pt>
                <c:pt idx="3428">
                  <c:v>0</c:v>
                </c:pt>
                <c:pt idx="3429">
                  <c:v>0</c:v>
                </c:pt>
                <c:pt idx="3430">
                  <c:v>0</c:v>
                </c:pt>
                <c:pt idx="3431">
                  <c:v>0</c:v>
                </c:pt>
                <c:pt idx="3432">
                  <c:v>0</c:v>
                </c:pt>
                <c:pt idx="3433">
                  <c:v>0</c:v>
                </c:pt>
                <c:pt idx="3434">
                  <c:v>0</c:v>
                </c:pt>
                <c:pt idx="3435">
                  <c:v>0</c:v>
                </c:pt>
                <c:pt idx="3436">
                  <c:v>0</c:v>
                </c:pt>
                <c:pt idx="3437">
                  <c:v>0</c:v>
                </c:pt>
                <c:pt idx="3438">
                  <c:v>0</c:v>
                </c:pt>
                <c:pt idx="3439">
                  <c:v>0</c:v>
                </c:pt>
                <c:pt idx="3440">
                  <c:v>0</c:v>
                </c:pt>
                <c:pt idx="3441">
                  <c:v>0</c:v>
                </c:pt>
                <c:pt idx="3442">
                  <c:v>0</c:v>
                </c:pt>
                <c:pt idx="3443">
                  <c:v>0</c:v>
                </c:pt>
                <c:pt idx="3444">
                  <c:v>0</c:v>
                </c:pt>
                <c:pt idx="3445">
                  <c:v>0</c:v>
                </c:pt>
                <c:pt idx="3446">
                  <c:v>0</c:v>
                </c:pt>
                <c:pt idx="3447">
                  <c:v>0</c:v>
                </c:pt>
                <c:pt idx="3448">
                  <c:v>0</c:v>
                </c:pt>
                <c:pt idx="3449">
                  <c:v>0</c:v>
                </c:pt>
                <c:pt idx="3450">
                  <c:v>0</c:v>
                </c:pt>
                <c:pt idx="3451">
                  <c:v>0</c:v>
                </c:pt>
                <c:pt idx="3452">
                  <c:v>0</c:v>
                </c:pt>
                <c:pt idx="3453">
                  <c:v>0</c:v>
                </c:pt>
                <c:pt idx="3454">
                  <c:v>0</c:v>
                </c:pt>
                <c:pt idx="3455">
                  <c:v>0</c:v>
                </c:pt>
                <c:pt idx="3456">
                  <c:v>0</c:v>
                </c:pt>
                <c:pt idx="3457">
                  <c:v>0</c:v>
                </c:pt>
                <c:pt idx="3458">
                  <c:v>0</c:v>
                </c:pt>
                <c:pt idx="3459">
                  <c:v>0</c:v>
                </c:pt>
                <c:pt idx="3460">
                  <c:v>0</c:v>
                </c:pt>
                <c:pt idx="3461">
                  <c:v>0</c:v>
                </c:pt>
                <c:pt idx="3462">
                  <c:v>0</c:v>
                </c:pt>
                <c:pt idx="3463">
                  <c:v>0</c:v>
                </c:pt>
                <c:pt idx="3464">
                  <c:v>0</c:v>
                </c:pt>
                <c:pt idx="3465">
                  <c:v>0</c:v>
                </c:pt>
                <c:pt idx="3466">
                  <c:v>0</c:v>
                </c:pt>
                <c:pt idx="3467">
                  <c:v>0</c:v>
                </c:pt>
                <c:pt idx="3468">
                  <c:v>0</c:v>
                </c:pt>
                <c:pt idx="3469">
                  <c:v>0</c:v>
                </c:pt>
                <c:pt idx="3470">
                  <c:v>0</c:v>
                </c:pt>
                <c:pt idx="3471">
                  <c:v>0</c:v>
                </c:pt>
                <c:pt idx="3472">
                  <c:v>0</c:v>
                </c:pt>
                <c:pt idx="3473">
                  <c:v>0</c:v>
                </c:pt>
                <c:pt idx="3474">
                  <c:v>0</c:v>
                </c:pt>
                <c:pt idx="3475">
                  <c:v>0</c:v>
                </c:pt>
                <c:pt idx="3476">
                  <c:v>0</c:v>
                </c:pt>
                <c:pt idx="3477">
                  <c:v>0</c:v>
                </c:pt>
                <c:pt idx="3478">
                  <c:v>0</c:v>
                </c:pt>
                <c:pt idx="3479">
                  <c:v>0</c:v>
                </c:pt>
                <c:pt idx="3480">
                  <c:v>0</c:v>
                </c:pt>
                <c:pt idx="3481">
                  <c:v>0</c:v>
                </c:pt>
                <c:pt idx="3482">
                  <c:v>0</c:v>
                </c:pt>
                <c:pt idx="3483">
                  <c:v>0</c:v>
                </c:pt>
                <c:pt idx="3484">
                  <c:v>0</c:v>
                </c:pt>
                <c:pt idx="3485">
                  <c:v>0</c:v>
                </c:pt>
                <c:pt idx="3486">
                  <c:v>0</c:v>
                </c:pt>
                <c:pt idx="3487">
                  <c:v>0</c:v>
                </c:pt>
                <c:pt idx="3488">
                  <c:v>0</c:v>
                </c:pt>
                <c:pt idx="3489">
                  <c:v>0</c:v>
                </c:pt>
                <c:pt idx="3490">
                  <c:v>0</c:v>
                </c:pt>
                <c:pt idx="3491">
                  <c:v>0</c:v>
                </c:pt>
                <c:pt idx="3492">
                  <c:v>0</c:v>
                </c:pt>
                <c:pt idx="3493">
                  <c:v>0</c:v>
                </c:pt>
                <c:pt idx="3494">
                  <c:v>0</c:v>
                </c:pt>
                <c:pt idx="3495">
                  <c:v>0</c:v>
                </c:pt>
                <c:pt idx="3496">
                  <c:v>0</c:v>
                </c:pt>
                <c:pt idx="3497">
                  <c:v>0</c:v>
                </c:pt>
                <c:pt idx="3498">
                  <c:v>0</c:v>
                </c:pt>
                <c:pt idx="3499">
                  <c:v>0</c:v>
                </c:pt>
                <c:pt idx="3500">
                  <c:v>0</c:v>
                </c:pt>
                <c:pt idx="3501">
                  <c:v>0</c:v>
                </c:pt>
                <c:pt idx="3502">
                  <c:v>0</c:v>
                </c:pt>
                <c:pt idx="3503">
                  <c:v>0</c:v>
                </c:pt>
                <c:pt idx="3504">
                  <c:v>0</c:v>
                </c:pt>
                <c:pt idx="3505">
                  <c:v>0</c:v>
                </c:pt>
                <c:pt idx="3506">
                  <c:v>0</c:v>
                </c:pt>
                <c:pt idx="3507">
                  <c:v>0</c:v>
                </c:pt>
                <c:pt idx="3508">
                  <c:v>0</c:v>
                </c:pt>
                <c:pt idx="3509">
                  <c:v>0</c:v>
                </c:pt>
                <c:pt idx="3510">
                  <c:v>0</c:v>
                </c:pt>
                <c:pt idx="3511">
                  <c:v>0</c:v>
                </c:pt>
                <c:pt idx="3512">
                  <c:v>0</c:v>
                </c:pt>
                <c:pt idx="3513">
                  <c:v>0</c:v>
                </c:pt>
                <c:pt idx="3514">
                  <c:v>0</c:v>
                </c:pt>
                <c:pt idx="3515">
                  <c:v>0</c:v>
                </c:pt>
                <c:pt idx="3516">
                  <c:v>0</c:v>
                </c:pt>
                <c:pt idx="3517">
                  <c:v>0</c:v>
                </c:pt>
                <c:pt idx="3518">
                  <c:v>0</c:v>
                </c:pt>
                <c:pt idx="3519">
                  <c:v>0</c:v>
                </c:pt>
                <c:pt idx="3520">
                  <c:v>0</c:v>
                </c:pt>
                <c:pt idx="3521">
                  <c:v>0</c:v>
                </c:pt>
                <c:pt idx="3522">
                  <c:v>0</c:v>
                </c:pt>
                <c:pt idx="3523">
                  <c:v>0</c:v>
                </c:pt>
                <c:pt idx="3524">
                  <c:v>0</c:v>
                </c:pt>
                <c:pt idx="3525">
                  <c:v>0</c:v>
                </c:pt>
                <c:pt idx="3526">
                  <c:v>0</c:v>
                </c:pt>
                <c:pt idx="3527">
                  <c:v>0</c:v>
                </c:pt>
                <c:pt idx="3528">
                  <c:v>0</c:v>
                </c:pt>
                <c:pt idx="3529">
                  <c:v>0</c:v>
                </c:pt>
                <c:pt idx="3530">
                  <c:v>0</c:v>
                </c:pt>
                <c:pt idx="3531">
                  <c:v>0</c:v>
                </c:pt>
                <c:pt idx="3532">
                  <c:v>0</c:v>
                </c:pt>
                <c:pt idx="3533">
                  <c:v>0</c:v>
                </c:pt>
                <c:pt idx="3534">
                  <c:v>0</c:v>
                </c:pt>
                <c:pt idx="3535">
                  <c:v>0</c:v>
                </c:pt>
                <c:pt idx="3536">
                  <c:v>0</c:v>
                </c:pt>
                <c:pt idx="3537">
                  <c:v>0</c:v>
                </c:pt>
                <c:pt idx="3538">
                  <c:v>0</c:v>
                </c:pt>
                <c:pt idx="3539">
                  <c:v>0</c:v>
                </c:pt>
                <c:pt idx="3540">
                  <c:v>0</c:v>
                </c:pt>
                <c:pt idx="3541">
                  <c:v>0</c:v>
                </c:pt>
                <c:pt idx="3542">
                  <c:v>0</c:v>
                </c:pt>
                <c:pt idx="3543">
                  <c:v>0</c:v>
                </c:pt>
                <c:pt idx="3544">
                  <c:v>0</c:v>
                </c:pt>
                <c:pt idx="3545">
                  <c:v>0</c:v>
                </c:pt>
                <c:pt idx="3546">
                  <c:v>0</c:v>
                </c:pt>
                <c:pt idx="3547">
                  <c:v>0</c:v>
                </c:pt>
                <c:pt idx="3548">
                  <c:v>0</c:v>
                </c:pt>
                <c:pt idx="3549">
                  <c:v>0</c:v>
                </c:pt>
                <c:pt idx="3550">
                  <c:v>0</c:v>
                </c:pt>
                <c:pt idx="3551">
                  <c:v>0</c:v>
                </c:pt>
                <c:pt idx="3552">
                  <c:v>0</c:v>
                </c:pt>
                <c:pt idx="3553">
                  <c:v>0</c:v>
                </c:pt>
                <c:pt idx="3554">
                  <c:v>0</c:v>
                </c:pt>
                <c:pt idx="3555">
                  <c:v>0</c:v>
                </c:pt>
                <c:pt idx="3556">
                  <c:v>0</c:v>
                </c:pt>
                <c:pt idx="3557">
                  <c:v>0</c:v>
                </c:pt>
                <c:pt idx="3558">
                  <c:v>0</c:v>
                </c:pt>
                <c:pt idx="3559">
                  <c:v>0</c:v>
                </c:pt>
                <c:pt idx="3560">
                  <c:v>0</c:v>
                </c:pt>
                <c:pt idx="3561">
                  <c:v>0</c:v>
                </c:pt>
                <c:pt idx="3562">
                  <c:v>0</c:v>
                </c:pt>
                <c:pt idx="3563">
                  <c:v>0</c:v>
                </c:pt>
                <c:pt idx="3564">
                  <c:v>0</c:v>
                </c:pt>
                <c:pt idx="3565">
                  <c:v>0</c:v>
                </c:pt>
                <c:pt idx="3566">
                  <c:v>0</c:v>
                </c:pt>
                <c:pt idx="3567">
                  <c:v>0</c:v>
                </c:pt>
                <c:pt idx="3568">
                  <c:v>0</c:v>
                </c:pt>
                <c:pt idx="3569">
                  <c:v>0</c:v>
                </c:pt>
                <c:pt idx="3570">
                  <c:v>0</c:v>
                </c:pt>
                <c:pt idx="3571">
                  <c:v>0</c:v>
                </c:pt>
                <c:pt idx="3572">
                  <c:v>0</c:v>
                </c:pt>
                <c:pt idx="3573">
                  <c:v>0</c:v>
                </c:pt>
                <c:pt idx="3574">
                  <c:v>0</c:v>
                </c:pt>
                <c:pt idx="3575">
                  <c:v>0</c:v>
                </c:pt>
                <c:pt idx="3576">
                  <c:v>0</c:v>
                </c:pt>
                <c:pt idx="3577">
                  <c:v>0</c:v>
                </c:pt>
                <c:pt idx="3578">
                  <c:v>0</c:v>
                </c:pt>
                <c:pt idx="3579">
                  <c:v>0</c:v>
                </c:pt>
                <c:pt idx="3580">
                  <c:v>0</c:v>
                </c:pt>
                <c:pt idx="3581">
                  <c:v>0</c:v>
                </c:pt>
                <c:pt idx="3582">
                  <c:v>0</c:v>
                </c:pt>
                <c:pt idx="3583">
                  <c:v>0</c:v>
                </c:pt>
                <c:pt idx="3584">
                  <c:v>0</c:v>
                </c:pt>
                <c:pt idx="3585">
                  <c:v>0</c:v>
                </c:pt>
                <c:pt idx="3586">
                  <c:v>0</c:v>
                </c:pt>
                <c:pt idx="3587">
                  <c:v>0</c:v>
                </c:pt>
                <c:pt idx="3588">
                  <c:v>0</c:v>
                </c:pt>
                <c:pt idx="3589">
                  <c:v>0</c:v>
                </c:pt>
                <c:pt idx="3590">
                  <c:v>0</c:v>
                </c:pt>
                <c:pt idx="3591">
                  <c:v>0</c:v>
                </c:pt>
                <c:pt idx="3592">
                  <c:v>0</c:v>
                </c:pt>
                <c:pt idx="3593">
                  <c:v>0</c:v>
                </c:pt>
                <c:pt idx="3594">
                  <c:v>0</c:v>
                </c:pt>
                <c:pt idx="3595">
                  <c:v>0</c:v>
                </c:pt>
                <c:pt idx="3596">
                  <c:v>0</c:v>
                </c:pt>
                <c:pt idx="3597">
                  <c:v>0</c:v>
                </c:pt>
                <c:pt idx="3598">
                  <c:v>0</c:v>
                </c:pt>
                <c:pt idx="3599">
                  <c:v>0</c:v>
                </c:pt>
                <c:pt idx="3600">
                  <c:v>0</c:v>
                </c:pt>
                <c:pt idx="3601">
                  <c:v>0</c:v>
                </c:pt>
                <c:pt idx="3602">
                  <c:v>0</c:v>
                </c:pt>
                <c:pt idx="3603">
                  <c:v>0</c:v>
                </c:pt>
                <c:pt idx="3604">
                  <c:v>0</c:v>
                </c:pt>
                <c:pt idx="3605">
                  <c:v>0</c:v>
                </c:pt>
                <c:pt idx="3606">
                  <c:v>0</c:v>
                </c:pt>
                <c:pt idx="3607">
                  <c:v>0</c:v>
                </c:pt>
                <c:pt idx="3608">
                  <c:v>0</c:v>
                </c:pt>
                <c:pt idx="3609">
                  <c:v>0</c:v>
                </c:pt>
                <c:pt idx="3610">
                  <c:v>0</c:v>
                </c:pt>
                <c:pt idx="3611">
                  <c:v>0</c:v>
                </c:pt>
                <c:pt idx="3612">
                  <c:v>0</c:v>
                </c:pt>
                <c:pt idx="3613">
                  <c:v>0</c:v>
                </c:pt>
                <c:pt idx="3614">
                  <c:v>0</c:v>
                </c:pt>
                <c:pt idx="3615">
                  <c:v>0</c:v>
                </c:pt>
                <c:pt idx="3616">
                  <c:v>0</c:v>
                </c:pt>
                <c:pt idx="3617">
                  <c:v>0</c:v>
                </c:pt>
                <c:pt idx="3618">
                  <c:v>0</c:v>
                </c:pt>
                <c:pt idx="3619">
                  <c:v>0</c:v>
                </c:pt>
                <c:pt idx="3620">
                  <c:v>0</c:v>
                </c:pt>
                <c:pt idx="3621">
                  <c:v>0</c:v>
                </c:pt>
                <c:pt idx="3622">
                  <c:v>0</c:v>
                </c:pt>
                <c:pt idx="3623">
                  <c:v>0</c:v>
                </c:pt>
                <c:pt idx="3624">
                  <c:v>0</c:v>
                </c:pt>
                <c:pt idx="3625">
                  <c:v>0</c:v>
                </c:pt>
                <c:pt idx="3626">
                  <c:v>0</c:v>
                </c:pt>
                <c:pt idx="3627">
                  <c:v>0</c:v>
                </c:pt>
                <c:pt idx="3628">
                  <c:v>0</c:v>
                </c:pt>
                <c:pt idx="3629">
                  <c:v>0</c:v>
                </c:pt>
                <c:pt idx="3630">
                  <c:v>0</c:v>
                </c:pt>
                <c:pt idx="3631">
                  <c:v>0</c:v>
                </c:pt>
                <c:pt idx="3632">
                  <c:v>0</c:v>
                </c:pt>
                <c:pt idx="3633">
                  <c:v>0</c:v>
                </c:pt>
                <c:pt idx="3634">
                  <c:v>0</c:v>
                </c:pt>
                <c:pt idx="3635">
                  <c:v>0</c:v>
                </c:pt>
                <c:pt idx="3636">
                  <c:v>0</c:v>
                </c:pt>
                <c:pt idx="3637">
                  <c:v>0</c:v>
                </c:pt>
                <c:pt idx="3638">
                  <c:v>0</c:v>
                </c:pt>
                <c:pt idx="3639">
                  <c:v>0</c:v>
                </c:pt>
                <c:pt idx="3640">
                  <c:v>0</c:v>
                </c:pt>
                <c:pt idx="3641">
                  <c:v>0</c:v>
                </c:pt>
                <c:pt idx="3642">
                  <c:v>0</c:v>
                </c:pt>
                <c:pt idx="3643">
                  <c:v>0</c:v>
                </c:pt>
                <c:pt idx="3644">
                  <c:v>0</c:v>
                </c:pt>
                <c:pt idx="3645">
                  <c:v>0</c:v>
                </c:pt>
                <c:pt idx="3646">
                  <c:v>0</c:v>
                </c:pt>
                <c:pt idx="3647">
                  <c:v>0</c:v>
                </c:pt>
                <c:pt idx="3648">
                  <c:v>0</c:v>
                </c:pt>
                <c:pt idx="3649">
                  <c:v>0</c:v>
                </c:pt>
                <c:pt idx="3650">
                  <c:v>0</c:v>
                </c:pt>
                <c:pt idx="3651">
                  <c:v>0</c:v>
                </c:pt>
                <c:pt idx="3652">
                  <c:v>0</c:v>
                </c:pt>
                <c:pt idx="3653">
                  <c:v>0</c:v>
                </c:pt>
                <c:pt idx="3654">
                  <c:v>0</c:v>
                </c:pt>
                <c:pt idx="3655">
                  <c:v>0</c:v>
                </c:pt>
                <c:pt idx="3656">
                  <c:v>0</c:v>
                </c:pt>
                <c:pt idx="3657">
                  <c:v>0</c:v>
                </c:pt>
                <c:pt idx="3658">
                  <c:v>0</c:v>
                </c:pt>
                <c:pt idx="3659">
                  <c:v>0</c:v>
                </c:pt>
                <c:pt idx="3660">
                  <c:v>0</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0</c:v>
                </c:pt>
                <c:pt idx="3677">
                  <c:v>0</c:v>
                </c:pt>
                <c:pt idx="3678">
                  <c:v>0</c:v>
                </c:pt>
                <c:pt idx="3679">
                  <c:v>0</c:v>
                </c:pt>
                <c:pt idx="3680">
                  <c:v>0</c:v>
                </c:pt>
                <c:pt idx="3681">
                  <c:v>0</c:v>
                </c:pt>
                <c:pt idx="3682">
                  <c:v>0</c:v>
                </c:pt>
                <c:pt idx="3683">
                  <c:v>0</c:v>
                </c:pt>
                <c:pt idx="3684">
                  <c:v>0</c:v>
                </c:pt>
                <c:pt idx="3685">
                  <c:v>0</c:v>
                </c:pt>
                <c:pt idx="3686">
                  <c:v>0</c:v>
                </c:pt>
                <c:pt idx="3687">
                  <c:v>0</c:v>
                </c:pt>
                <c:pt idx="3688">
                  <c:v>0</c:v>
                </c:pt>
                <c:pt idx="3689">
                  <c:v>0</c:v>
                </c:pt>
                <c:pt idx="3690">
                  <c:v>0</c:v>
                </c:pt>
                <c:pt idx="3691">
                  <c:v>0</c:v>
                </c:pt>
                <c:pt idx="3692">
                  <c:v>0</c:v>
                </c:pt>
                <c:pt idx="3693">
                  <c:v>0</c:v>
                </c:pt>
                <c:pt idx="3694">
                  <c:v>0</c:v>
                </c:pt>
                <c:pt idx="3695">
                  <c:v>0</c:v>
                </c:pt>
                <c:pt idx="3696">
                  <c:v>0</c:v>
                </c:pt>
                <c:pt idx="3697">
                  <c:v>0</c:v>
                </c:pt>
                <c:pt idx="3698">
                  <c:v>0</c:v>
                </c:pt>
                <c:pt idx="3699">
                  <c:v>0</c:v>
                </c:pt>
                <c:pt idx="3700">
                  <c:v>0</c:v>
                </c:pt>
                <c:pt idx="3701">
                  <c:v>0</c:v>
                </c:pt>
                <c:pt idx="3702">
                  <c:v>0</c:v>
                </c:pt>
                <c:pt idx="3703">
                  <c:v>0</c:v>
                </c:pt>
                <c:pt idx="3704">
                  <c:v>0</c:v>
                </c:pt>
                <c:pt idx="3705">
                  <c:v>0</c:v>
                </c:pt>
                <c:pt idx="3706">
                  <c:v>0</c:v>
                </c:pt>
                <c:pt idx="3707">
                  <c:v>0</c:v>
                </c:pt>
                <c:pt idx="3708">
                  <c:v>0</c:v>
                </c:pt>
                <c:pt idx="3709">
                  <c:v>0</c:v>
                </c:pt>
                <c:pt idx="3710">
                  <c:v>0</c:v>
                </c:pt>
                <c:pt idx="3711">
                  <c:v>0</c:v>
                </c:pt>
                <c:pt idx="3712">
                  <c:v>0</c:v>
                </c:pt>
                <c:pt idx="3713">
                  <c:v>0</c:v>
                </c:pt>
                <c:pt idx="3714">
                  <c:v>0</c:v>
                </c:pt>
                <c:pt idx="3715">
                  <c:v>0</c:v>
                </c:pt>
                <c:pt idx="3716">
                  <c:v>0</c:v>
                </c:pt>
                <c:pt idx="3717">
                  <c:v>0</c:v>
                </c:pt>
                <c:pt idx="3718">
                  <c:v>0</c:v>
                </c:pt>
                <c:pt idx="3719">
                  <c:v>0</c:v>
                </c:pt>
                <c:pt idx="3720">
                  <c:v>0</c:v>
                </c:pt>
                <c:pt idx="3721">
                  <c:v>0</c:v>
                </c:pt>
                <c:pt idx="3722">
                  <c:v>0</c:v>
                </c:pt>
                <c:pt idx="3723">
                  <c:v>0</c:v>
                </c:pt>
                <c:pt idx="3724">
                  <c:v>0</c:v>
                </c:pt>
                <c:pt idx="3725">
                  <c:v>0</c:v>
                </c:pt>
                <c:pt idx="3726">
                  <c:v>0</c:v>
                </c:pt>
                <c:pt idx="3727">
                  <c:v>0</c:v>
                </c:pt>
                <c:pt idx="3728">
                  <c:v>0</c:v>
                </c:pt>
                <c:pt idx="3729">
                  <c:v>0</c:v>
                </c:pt>
                <c:pt idx="3730">
                  <c:v>0</c:v>
                </c:pt>
                <c:pt idx="3731">
                  <c:v>0</c:v>
                </c:pt>
                <c:pt idx="3732">
                  <c:v>0</c:v>
                </c:pt>
                <c:pt idx="3733">
                  <c:v>0</c:v>
                </c:pt>
                <c:pt idx="3734">
                  <c:v>0</c:v>
                </c:pt>
                <c:pt idx="3735">
                  <c:v>0</c:v>
                </c:pt>
                <c:pt idx="3736">
                  <c:v>0</c:v>
                </c:pt>
                <c:pt idx="3737">
                  <c:v>0</c:v>
                </c:pt>
                <c:pt idx="3738">
                  <c:v>0</c:v>
                </c:pt>
                <c:pt idx="3739">
                  <c:v>0</c:v>
                </c:pt>
                <c:pt idx="3740">
                  <c:v>0</c:v>
                </c:pt>
                <c:pt idx="3741">
                  <c:v>0</c:v>
                </c:pt>
                <c:pt idx="3742">
                  <c:v>0</c:v>
                </c:pt>
                <c:pt idx="3743">
                  <c:v>0</c:v>
                </c:pt>
                <c:pt idx="3744">
                  <c:v>0</c:v>
                </c:pt>
                <c:pt idx="3745">
                  <c:v>0</c:v>
                </c:pt>
                <c:pt idx="3746">
                  <c:v>0</c:v>
                </c:pt>
                <c:pt idx="3747">
                  <c:v>0</c:v>
                </c:pt>
                <c:pt idx="3748">
                  <c:v>0</c:v>
                </c:pt>
                <c:pt idx="3749">
                  <c:v>0</c:v>
                </c:pt>
                <c:pt idx="3750">
                  <c:v>0</c:v>
                </c:pt>
                <c:pt idx="3751">
                  <c:v>0</c:v>
                </c:pt>
                <c:pt idx="3752">
                  <c:v>0</c:v>
                </c:pt>
                <c:pt idx="3753">
                  <c:v>0</c:v>
                </c:pt>
                <c:pt idx="3754">
                  <c:v>0</c:v>
                </c:pt>
                <c:pt idx="3755">
                  <c:v>0</c:v>
                </c:pt>
                <c:pt idx="3756">
                  <c:v>0</c:v>
                </c:pt>
                <c:pt idx="3757">
                  <c:v>0</c:v>
                </c:pt>
                <c:pt idx="3758">
                  <c:v>0</c:v>
                </c:pt>
                <c:pt idx="3759">
                  <c:v>0</c:v>
                </c:pt>
                <c:pt idx="3760">
                  <c:v>0</c:v>
                </c:pt>
                <c:pt idx="3761">
                  <c:v>0</c:v>
                </c:pt>
                <c:pt idx="3762">
                  <c:v>0</c:v>
                </c:pt>
                <c:pt idx="3763">
                  <c:v>0</c:v>
                </c:pt>
                <c:pt idx="3764">
                  <c:v>0</c:v>
                </c:pt>
                <c:pt idx="3765">
                  <c:v>0</c:v>
                </c:pt>
                <c:pt idx="3766">
                  <c:v>0</c:v>
                </c:pt>
                <c:pt idx="3767">
                  <c:v>0</c:v>
                </c:pt>
                <c:pt idx="3768">
                  <c:v>0</c:v>
                </c:pt>
                <c:pt idx="3769">
                  <c:v>0</c:v>
                </c:pt>
                <c:pt idx="3770">
                  <c:v>0</c:v>
                </c:pt>
                <c:pt idx="3771">
                  <c:v>0</c:v>
                </c:pt>
                <c:pt idx="3772">
                  <c:v>0</c:v>
                </c:pt>
                <c:pt idx="3773">
                  <c:v>0</c:v>
                </c:pt>
                <c:pt idx="3774">
                  <c:v>0</c:v>
                </c:pt>
                <c:pt idx="3775">
                  <c:v>0</c:v>
                </c:pt>
                <c:pt idx="3776">
                  <c:v>0</c:v>
                </c:pt>
                <c:pt idx="3777">
                  <c:v>0</c:v>
                </c:pt>
                <c:pt idx="3778">
                  <c:v>0</c:v>
                </c:pt>
                <c:pt idx="3779">
                  <c:v>0</c:v>
                </c:pt>
                <c:pt idx="3780">
                  <c:v>0</c:v>
                </c:pt>
                <c:pt idx="3781">
                  <c:v>0</c:v>
                </c:pt>
                <c:pt idx="3782">
                  <c:v>0</c:v>
                </c:pt>
                <c:pt idx="3783">
                  <c:v>0</c:v>
                </c:pt>
                <c:pt idx="3784">
                  <c:v>0</c:v>
                </c:pt>
                <c:pt idx="3785">
                  <c:v>0</c:v>
                </c:pt>
                <c:pt idx="3786">
                  <c:v>0</c:v>
                </c:pt>
                <c:pt idx="3787">
                  <c:v>0</c:v>
                </c:pt>
                <c:pt idx="3788">
                  <c:v>0</c:v>
                </c:pt>
                <c:pt idx="3789">
                  <c:v>0</c:v>
                </c:pt>
                <c:pt idx="3790">
                  <c:v>0</c:v>
                </c:pt>
                <c:pt idx="3791">
                  <c:v>0</c:v>
                </c:pt>
                <c:pt idx="3792">
                  <c:v>0</c:v>
                </c:pt>
                <c:pt idx="3793">
                  <c:v>0</c:v>
                </c:pt>
                <c:pt idx="3794">
                  <c:v>0</c:v>
                </c:pt>
                <c:pt idx="3795">
                  <c:v>0</c:v>
                </c:pt>
                <c:pt idx="3796">
                  <c:v>0</c:v>
                </c:pt>
                <c:pt idx="3797">
                  <c:v>0</c:v>
                </c:pt>
                <c:pt idx="3798">
                  <c:v>0</c:v>
                </c:pt>
                <c:pt idx="3799">
                  <c:v>0</c:v>
                </c:pt>
                <c:pt idx="3800">
                  <c:v>0</c:v>
                </c:pt>
                <c:pt idx="3801">
                  <c:v>0</c:v>
                </c:pt>
                <c:pt idx="3802">
                  <c:v>0</c:v>
                </c:pt>
                <c:pt idx="3803">
                  <c:v>0</c:v>
                </c:pt>
                <c:pt idx="3804">
                  <c:v>0</c:v>
                </c:pt>
                <c:pt idx="3805">
                  <c:v>0</c:v>
                </c:pt>
                <c:pt idx="3806">
                  <c:v>0</c:v>
                </c:pt>
                <c:pt idx="3807">
                  <c:v>0</c:v>
                </c:pt>
                <c:pt idx="3808">
                  <c:v>0</c:v>
                </c:pt>
                <c:pt idx="3809">
                  <c:v>0</c:v>
                </c:pt>
                <c:pt idx="3810">
                  <c:v>0</c:v>
                </c:pt>
                <c:pt idx="3811">
                  <c:v>0</c:v>
                </c:pt>
                <c:pt idx="3812">
                  <c:v>0</c:v>
                </c:pt>
                <c:pt idx="3813">
                  <c:v>0</c:v>
                </c:pt>
                <c:pt idx="3814">
                  <c:v>0</c:v>
                </c:pt>
                <c:pt idx="3815">
                  <c:v>0</c:v>
                </c:pt>
                <c:pt idx="3816">
                  <c:v>0</c:v>
                </c:pt>
                <c:pt idx="3817">
                  <c:v>0</c:v>
                </c:pt>
                <c:pt idx="3818">
                  <c:v>0</c:v>
                </c:pt>
                <c:pt idx="3819">
                  <c:v>0</c:v>
                </c:pt>
                <c:pt idx="3820">
                  <c:v>0</c:v>
                </c:pt>
                <c:pt idx="3821">
                  <c:v>0</c:v>
                </c:pt>
                <c:pt idx="3822">
                  <c:v>0</c:v>
                </c:pt>
                <c:pt idx="3823">
                  <c:v>0</c:v>
                </c:pt>
                <c:pt idx="3824">
                  <c:v>0</c:v>
                </c:pt>
                <c:pt idx="3825">
                  <c:v>0</c:v>
                </c:pt>
                <c:pt idx="3826">
                  <c:v>0</c:v>
                </c:pt>
                <c:pt idx="3827">
                  <c:v>0</c:v>
                </c:pt>
                <c:pt idx="3828">
                  <c:v>0</c:v>
                </c:pt>
                <c:pt idx="3829">
                  <c:v>0</c:v>
                </c:pt>
                <c:pt idx="3830">
                  <c:v>0</c:v>
                </c:pt>
                <c:pt idx="3831">
                  <c:v>0</c:v>
                </c:pt>
                <c:pt idx="3832">
                  <c:v>0</c:v>
                </c:pt>
                <c:pt idx="3833">
                  <c:v>0</c:v>
                </c:pt>
                <c:pt idx="3834">
                  <c:v>0</c:v>
                </c:pt>
                <c:pt idx="3835">
                  <c:v>0</c:v>
                </c:pt>
                <c:pt idx="3836">
                  <c:v>0</c:v>
                </c:pt>
                <c:pt idx="3837">
                  <c:v>0</c:v>
                </c:pt>
                <c:pt idx="3838">
                  <c:v>0</c:v>
                </c:pt>
                <c:pt idx="3839">
                  <c:v>0</c:v>
                </c:pt>
                <c:pt idx="3840">
                  <c:v>0</c:v>
                </c:pt>
                <c:pt idx="3841">
                  <c:v>0</c:v>
                </c:pt>
                <c:pt idx="3842">
                  <c:v>0</c:v>
                </c:pt>
                <c:pt idx="3843">
                  <c:v>0</c:v>
                </c:pt>
                <c:pt idx="3844">
                  <c:v>0</c:v>
                </c:pt>
                <c:pt idx="3845">
                  <c:v>0</c:v>
                </c:pt>
                <c:pt idx="3846">
                  <c:v>0</c:v>
                </c:pt>
                <c:pt idx="3847">
                  <c:v>0</c:v>
                </c:pt>
                <c:pt idx="3848">
                  <c:v>0</c:v>
                </c:pt>
                <c:pt idx="3849">
                  <c:v>0</c:v>
                </c:pt>
                <c:pt idx="3850">
                  <c:v>0</c:v>
                </c:pt>
                <c:pt idx="3851">
                  <c:v>0</c:v>
                </c:pt>
                <c:pt idx="3852">
                  <c:v>0</c:v>
                </c:pt>
                <c:pt idx="3853">
                  <c:v>0</c:v>
                </c:pt>
                <c:pt idx="3854">
                  <c:v>0</c:v>
                </c:pt>
                <c:pt idx="3855">
                  <c:v>0</c:v>
                </c:pt>
                <c:pt idx="3856">
                  <c:v>0</c:v>
                </c:pt>
                <c:pt idx="3857">
                  <c:v>0</c:v>
                </c:pt>
                <c:pt idx="3858">
                  <c:v>0</c:v>
                </c:pt>
                <c:pt idx="3859">
                  <c:v>0</c:v>
                </c:pt>
                <c:pt idx="3860">
                  <c:v>0</c:v>
                </c:pt>
                <c:pt idx="3861">
                  <c:v>0</c:v>
                </c:pt>
                <c:pt idx="3862">
                  <c:v>0</c:v>
                </c:pt>
                <c:pt idx="3863">
                  <c:v>0</c:v>
                </c:pt>
                <c:pt idx="3864">
                  <c:v>0</c:v>
                </c:pt>
                <c:pt idx="3865">
                  <c:v>0</c:v>
                </c:pt>
                <c:pt idx="3866">
                  <c:v>0</c:v>
                </c:pt>
                <c:pt idx="3867">
                  <c:v>0</c:v>
                </c:pt>
                <c:pt idx="3868">
                  <c:v>0</c:v>
                </c:pt>
                <c:pt idx="3869">
                  <c:v>0</c:v>
                </c:pt>
                <c:pt idx="3870">
                  <c:v>0</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0</c:v>
                </c:pt>
                <c:pt idx="3888">
                  <c:v>0</c:v>
                </c:pt>
                <c:pt idx="3889">
                  <c:v>0</c:v>
                </c:pt>
                <c:pt idx="3890">
                  <c:v>0</c:v>
                </c:pt>
                <c:pt idx="3891">
                  <c:v>0</c:v>
                </c:pt>
                <c:pt idx="3892">
                  <c:v>0</c:v>
                </c:pt>
                <c:pt idx="3893">
                  <c:v>0</c:v>
                </c:pt>
                <c:pt idx="3894">
                  <c:v>0</c:v>
                </c:pt>
                <c:pt idx="3895">
                  <c:v>0</c:v>
                </c:pt>
                <c:pt idx="3896">
                  <c:v>0</c:v>
                </c:pt>
                <c:pt idx="3897">
                  <c:v>0</c:v>
                </c:pt>
                <c:pt idx="3898">
                  <c:v>0</c:v>
                </c:pt>
                <c:pt idx="3899">
                  <c:v>0</c:v>
                </c:pt>
                <c:pt idx="3900">
                  <c:v>0</c:v>
                </c:pt>
                <c:pt idx="3901">
                  <c:v>0</c:v>
                </c:pt>
                <c:pt idx="3902">
                  <c:v>0</c:v>
                </c:pt>
                <c:pt idx="3903">
                  <c:v>0</c:v>
                </c:pt>
                <c:pt idx="3904">
                  <c:v>0</c:v>
                </c:pt>
                <c:pt idx="3905">
                  <c:v>0</c:v>
                </c:pt>
                <c:pt idx="3906">
                  <c:v>0</c:v>
                </c:pt>
                <c:pt idx="3907">
                  <c:v>0</c:v>
                </c:pt>
                <c:pt idx="3908">
                  <c:v>0</c:v>
                </c:pt>
                <c:pt idx="3909">
                  <c:v>0</c:v>
                </c:pt>
                <c:pt idx="3910">
                  <c:v>0</c:v>
                </c:pt>
                <c:pt idx="3911">
                  <c:v>0</c:v>
                </c:pt>
                <c:pt idx="3912">
                  <c:v>0</c:v>
                </c:pt>
                <c:pt idx="3913">
                  <c:v>0</c:v>
                </c:pt>
                <c:pt idx="3914">
                  <c:v>0</c:v>
                </c:pt>
                <c:pt idx="3915">
                  <c:v>0</c:v>
                </c:pt>
                <c:pt idx="3916">
                  <c:v>0</c:v>
                </c:pt>
                <c:pt idx="3917">
                  <c:v>0</c:v>
                </c:pt>
                <c:pt idx="3918">
                  <c:v>0</c:v>
                </c:pt>
                <c:pt idx="3919">
                  <c:v>0</c:v>
                </c:pt>
                <c:pt idx="3920">
                  <c:v>0</c:v>
                </c:pt>
                <c:pt idx="3921">
                  <c:v>0</c:v>
                </c:pt>
                <c:pt idx="3922">
                  <c:v>0</c:v>
                </c:pt>
                <c:pt idx="3923">
                  <c:v>0</c:v>
                </c:pt>
                <c:pt idx="3924">
                  <c:v>0</c:v>
                </c:pt>
                <c:pt idx="3925">
                  <c:v>0</c:v>
                </c:pt>
                <c:pt idx="3926">
                  <c:v>0</c:v>
                </c:pt>
                <c:pt idx="3927">
                  <c:v>0</c:v>
                </c:pt>
                <c:pt idx="3928">
                  <c:v>0</c:v>
                </c:pt>
                <c:pt idx="3929">
                  <c:v>0</c:v>
                </c:pt>
                <c:pt idx="3930">
                  <c:v>0</c:v>
                </c:pt>
                <c:pt idx="3931">
                  <c:v>0</c:v>
                </c:pt>
                <c:pt idx="3932">
                  <c:v>0</c:v>
                </c:pt>
                <c:pt idx="3933">
                  <c:v>0</c:v>
                </c:pt>
                <c:pt idx="3934">
                  <c:v>0</c:v>
                </c:pt>
                <c:pt idx="3935">
                  <c:v>0</c:v>
                </c:pt>
                <c:pt idx="3936">
                  <c:v>0</c:v>
                </c:pt>
                <c:pt idx="3937">
                  <c:v>0</c:v>
                </c:pt>
                <c:pt idx="3938">
                  <c:v>0</c:v>
                </c:pt>
                <c:pt idx="3939">
                  <c:v>0</c:v>
                </c:pt>
                <c:pt idx="3940">
                  <c:v>0</c:v>
                </c:pt>
                <c:pt idx="3941">
                  <c:v>0</c:v>
                </c:pt>
                <c:pt idx="3942">
                  <c:v>0</c:v>
                </c:pt>
                <c:pt idx="3943">
                  <c:v>0</c:v>
                </c:pt>
                <c:pt idx="3944">
                  <c:v>0</c:v>
                </c:pt>
                <c:pt idx="3945">
                  <c:v>0</c:v>
                </c:pt>
                <c:pt idx="3946">
                  <c:v>0</c:v>
                </c:pt>
                <c:pt idx="3947">
                  <c:v>0</c:v>
                </c:pt>
                <c:pt idx="3948">
                  <c:v>0</c:v>
                </c:pt>
                <c:pt idx="3949">
                  <c:v>0</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0</c:v>
                </c:pt>
                <c:pt idx="3963">
                  <c:v>0</c:v>
                </c:pt>
                <c:pt idx="3964">
                  <c:v>0</c:v>
                </c:pt>
                <c:pt idx="3965">
                  <c:v>0</c:v>
                </c:pt>
                <c:pt idx="3966">
                  <c:v>0</c:v>
                </c:pt>
                <c:pt idx="3967">
                  <c:v>0</c:v>
                </c:pt>
                <c:pt idx="3968">
                  <c:v>0</c:v>
                </c:pt>
                <c:pt idx="3969">
                  <c:v>0</c:v>
                </c:pt>
                <c:pt idx="3970">
                  <c:v>0</c:v>
                </c:pt>
                <c:pt idx="3971">
                  <c:v>0</c:v>
                </c:pt>
                <c:pt idx="3972">
                  <c:v>0</c:v>
                </c:pt>
                <c:pt idx="3973">
                  <c:v>0</c:v>
                </c:pt>
                <c:pt idx="3974">
                  <c:v>0</c:v>
                </c:pt>
                <c:pt idx="3975">
                  <c:v>0</c:v>
                </c:pt>
                <c:pt idx="3976">
                  <c:v>0</c:v>
                </c:pt>
                <c:pt idx="3977">
                  <c:v>0</c:v>
                </c:pt>
                <c:pt idx="3978">
                  <c:v>0</c:v>
                </c:pt>
                <c:pt idx="3979">
                  <c:v>0</c:v>
                </c:pt>
                <c:pt idx="3980">
                  <c:v>0</c:v>
                </c:pt>
                <c:pt idx="3981">
                  <c:v>0</c:v>
                </c:pt>
                <c:pt idx="3982">
                  <c:v>0</c:v>
                </c:pt>
                <c:pt idx="3983">
                  <c:v>0</c:v>
                </c:pt>
                <c:pt idx="3984">
                  <c:v>0</c:v>
                </c:pt>
                <c:pt idx="3985">
                  <c:v>0</c:v>
                </c:pt>
                <c:pt idx="3986">
                  <c:v>0</c:v>
                </c:pt>
                <c:pt idx="3987">
                  <c:v>0</c:v>
                </c:pt>
                <c:pt idx="3988">
                  <c:v>0</c:v>
                </c:pt>
                <c:pt idx="3989">
                  <c:v>0</c:v>
                </c:pt>
                <c:pt idx="3990">
                  <c:v>0</c:v>
                </c:pt>
                <c:pt idx="3991">
                  <c:v>0</c:v>
                </c:pt>
                <c:pt idx="3992">
                  <c:v>0</c:v>
                </c:pt>
                <c:pt idx="3993">
                  <c:v>0</c:v>
                </c:pt>
                <c:pt idx="3994">
                  <c:v>0</c:v>
                </c:pt>
                <c:pt idx="3995">
                  <c:v>0</c:v>
                </c:pt>
                <c:pt idx="3996">
                  <c:v>0</c:v>
                </c:pt>
                <c:pt idx="3997">
                  <c:v>0</c:v>
                </c:pt>
                <c:pt idx="3998">
                  <c:v>0</c:v>
                </c:pt>
                <c:pt idx="3999">
                  <c:v>0</c:v>
                </c:pt>
                <c:pt idx="4000">
                  <c:v>0</c:v>
                </c:pt>
                <c:pt idx="4001">
                  <c:v>0</c:v>
                </c:pt>
                <c:pt idx="4002">
                  <c:v>0</c:v>
                </c:pt>
                <c:pt idx="4003">
                  <c:v>0</c:v>
                </c:pt>
                <c:pt idx="4004">
                  <c:v>0</c:v>
                </c:pt>
                <c:pt idx="4005">
                  <c:v>0</c:v>
                </c:pt>
                <c:pt idx="4006">
                  <c:v>0</c:v>
                </c:pt>
                <c:pt idx="4007">
                  <c:v>0</c:v>
                </c:pt>
                <c:pt idx="4008">
                  <c:v>0</c:v>
                </c:pt>
                <c:pt idx="4009">
                  <c:v>0</c:v>
                </c:pt>
                <c:pt idx="4010">
                  <c:v>0</c:v>
                </c:pt>
                <c:pt idx="4011">
                  <c:v>0</c:v>
                </c:pt>
                <c:pt idx="4012">
                  <c:v>0</c:v>
                </c:pt>
                <c:pt idx="4013">
                  <c:v>0</c:v>
                </c:pt>
                <c:pt idx="4014">
                  <c:v>0</c:v>
                </c:pt>
                <c:pt idx="4015">
                  <c:v>0</c:v>
                </c:pt>
                <c:pt idx="4016">
                  <c:v>0</c:v>
                </c:pt>
                <c:pt idx="4017">
                  <c:v>0</c:v>
                </c:pt>
                <c:pt idx="4018">
                  <c:v>0</c:v>
                </c:pt>
                <c:pt idx="4019">
                  <c:v>0</c:v>
                </c:pt>
                <c:pt idx="4020">
                  <c:v>0</c:v>
                </c:pt>
                <c:pt idx="4021">
                  <c:v>0</c:v>
                </c:pt>
                <c:pt idx="4022">
                  <c:v>0</c:v>
                </c:pt>
                <c:pt idx="4023">
                  <c:v>0</c:v>
                </c:pt>
                <c:pt idx="4024">
                  <c:v>0</c:v>
                </c:pt>
                <c:pt idx="4025">
                  <c:v>0</c:v>
                </c:pt>
                <c:pt idx="4026">
                  <c:v>0</c:v>
                </c:pt>
                <c:pt idx="4027">
                  <c:v>0</c:v>
                </c:pt>
                <c:pt idx="4028">
                  <c:v>0</c:v>
                </c:pt>
                <c:pt idx="4029">
                  <c:v>0</c:v>
                </c:pt>
                <c:pt idx="4030">
                  <c:v>0</c:v>
                </c:pt>
                <c:pt idx="4031">
                  <c:v>0</c:v>
                </c:pt>
                <c:pt idx="4032">
                  <c:v>0</c:v>
                </c:pt>
                <c:pt idx="4033">
                  <c:v>0</c:v>
                </c:pt>
                <c:pt idx="4034">
                  <c:v>0</c:v>
                </c:pt>
                <c:pt idx="4035">
                  <c:v>0</c:v>
                </c:pt>
                <c:pt idx="4036">
                  <c:v>0</c:v>
                </c:pt>
                <c:pt idx="4037">
                  <c:v>0</c:v>
                </c:pt>
                <c:pt idx="4038">
                  <c:v>0</c:v>
                </c:pt>
                <c:pt idx="4039">
                  <c:v>0</c:v>
                </c:pt>
                <c:pt idx="4040">
                  <c:v>0</c:v>
                </c:pt>
                <c:pt idx="4041">
                  <c:v>0</c:v>
                </c:pt>
                <c:pt idx="4042">
                  <c:v>0</c:v>
                </c:pt>
                <c:pt idx="4043">
                  <c:v>0</c:v>
                </c:pt>
                <c:pt idx="4044">
                  <c:v>0</c:v>
                </c:pt>
                <c:pt idx="4045">
                  <c:v>0</c:v>
                </c:pt>
                <c:pt idx="4046">
                  <c:v>0</c:v>
                </c:pt>
                <c:pt idx="4047">
                  <c:v>0</c:v>
                </c:pt>
                <c:pt idx="4048">
                  <c:v>0</c:v>
                </c:pt>
                <c:pt idx="4049">
                  <c:v>0</c:v>
                </c:pt>
                <c:pt idx="4050">
                  <c:v>0</c:v>
                </c:pt>
                <c:pt idx="4051">
                  <c:v>0</c:v>
                </c:pt>
                <c:pt idx="4052">
                  <c:v>0</c:v>
                </c:pt>
                <c:pt idx="4053">
                  <c:v>0</c:v>
                </c:pt>
                <c:pt idx="4054">
                  <c:v>0</c:v>
                </c:pt>
                <c:pt idx="4055">
                  <c:v>0</c:v>
                </c:pt>
                <c:pt idx="4056">
                  <c:v>0</c:v>
                </c:pt>
                <c:pt idx="4057">
                  <c:v>0</c:v>
                </c:pt>
                <c:pt idx="4058">
                  <c:v>0</c:v>
                </c:pt>
                <c:pt idx="4059">
                  <c:v>0</c:v>
                </c:pt>
                <c:pt idx="4060">
                  <c:v>0</c:v>
                </c:pt>
                <c:pt idx="4061">
                  <c:v>0</c:v>
                </c:pt>
                <c:pt idx="4062">
                  <c:v>0</c:v>
                </c:pt>
                <c:pt idx="4063">
                  <c:v>0</c:v>
                </c:pt>
                <c:pt idx="4064">
                  <c:v>0</c:v>
                </c:pt>
                <c:pt idx="4065">
                  <c:v>0</c:v>
                </c:pt>
                <c:pt idx="4066">
                  <c:v>0</c:v>
                </c:pt>
                <c:pt idx="4067">
                  <c:v>0</c:v>
                </c:pt>
                <c:pt idx="4068">
                  <c:v>0</c:v>
                </c:pt>
                <c:pt idx="4069">
                  <c:v>0</c:v>
                </c:pt>
                <c:pt idx="4070">
                  <c:v>0</c:v>
                </c:pt>
                <c:pt idx="4071">
                  <c:v>0</c:v>
                </c:pt>
                <c:pt idx="4072">
                  <c:v>0</c:v>
                </c:pt>
                <c:pt idx="4073">
                  <c:v>0</c:v>
                </c:pt>
                <c:pt idx="4074">
                  <c:v>0</c:v>
                </c:pt>
                <c:pt idx="4075">
                  <c:v>0</c:v>
                </c:pt>
                <c:pt idx="4076">
                  <c:v>0</c:v>
                </c:pt>
                <c:pt idx="4077">
                  <c:v>0</c:v>
                </c:pt>
                <c:pt idx="4078">
                  <c:v>0</c:v>
                </c:pt>
                <c:pt idx="4079">
                  <c:v>0</c:v>
                </c:pt>
                <c:pt idx="4080">
                  <c:v>0</c:v>
                </c:pt>
                <c:pt idx="4081">
                  <c:v>0</c:v>
                </c:pt>
                <c:pt idx="4082">
                  <c:v>0</c:v>
                </c:pt>
                <c:pt idx="4083">
                  <c:v>0</c:v>
                </c:pt>
                <c:pt idx="4084">
                  <c:v>0</c:v>
                </c:pt>
                <c:pt idx="4085">
                  <c:v>0</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0</c:v>
                </c:pt>
                <c:pt idx="4099">
                  <c:v>0</c:v>
                </c:pt>
                <c:pt idx="4100">
                  <c:v>0</c:v>
                </c:pt>
                <c:pt idx="4101">
                  <c:v>0</c:v>
                </c:pt>
                <c:pt idx="4102">
                  <c:v>0</c:v>
                </c:pt>
                <c:pt idx="4103">
                  <c:v>0</c:v>
                </c:pt>
                <c:pt idx="4104">
                  <c:v>0</c:v>
                </c:pt>
                <c:pt idx="4105">
                  <c:v>0</c:v>
                </c:pt>
                <c:pt idx="4106">
                  <c:v>0</c:v>
                </c:pt>
                <c:pt idx="4107">
                  <c:v>0</c:v>
                </c:pt>
                <c:pt idx="4108">
                  <c:v>0</c:v>
                </c:pt>
                <c:pt idx="4109">
                  <c:v>0</c:v>
                </c:pt>
                <c:pt idx="4110">
                  <c:v>0</c:v>
                </c:pt>
                <c:pt idx="4111">
                  <c:v>0</c:v>
                </c:pt>
                <c:pt idx="4112">
                  <c:v>0</c:v>
                </c:pt>
                <c:pt idx="4113">
                  <c:v>0</c:v>
                </c:pt>
                <c:pt idx="4114">
                  <c:v>0</c:v>
                </c:pt>
                <c:pt idx="4115">
                  <c:v>0</c:v>
                </c:pt>
                <c:pt idx="4116">
                  <c:v>0</c:v>
                </c:pt>
                <c:pt idx="4117">
                  <c:v>0</c:v>
                </c:pt>
                <c:pt idx="4118">
                  <c:v>0</c:v>
                </c:pt>
                <c:pt idx="4119">
                  <c:v>0</c:v>
                </c:pt>
                <c:pt idx="4120">
                  <c:v>0</c:v>
                </c:pt>
                <c:pt idx="4121">
                  <c:v>0</c:v>
                </c:pt>
                <c:pt idx="4122">
                  <c:v>0</c:v>
                </c:pt>
                <c:pt idx="4123">
                  <c:v>0</c:v>
                </c:pt>
                <c:pt idx="4124">
                  <c:v>0</c:v>
                </c:pt>
                <c:pt idx="4125">
                  <c:v>0</c:v>
                </c:pt>
                <c:pt idx="4126">
                  <c:v>0</c:v>
                </c:pt>
                <c:pt idx="4127">
                  <c:v>0</c:v>
                </c:pt>
                <c:pt idx="4128">
                  <c:v>0</c:v>
                </c:pt>
                <c:pt idx="4129">
                  <c:v>0</c:v>
                </c:pt>
                <c:pt idx="4130">
                  <c:v>0</c:v>
                </c:pt>
                <c:pt idx="4131">
                  <c:v>0</c:v>
                </c:pt>
                <c:pt idx="4132">
                  <c:v>0</c:v>
                </c:pt>
                <c:pt idx="4133">
                  <c:v>0</c:v>
                </c:pt>
                <c:pt idx="4134">
                  <c:v>0</c:v>
                </c:pt>
                <c:pt idx="4135">
                  <c:v>0</c:v>
                </c:pt>
                <c:pt idx="4136">
                  <c:v>0</c:v>
                </c:pt>
                <c:pt idx="4137">
                  <c:v>0</c:v>
                </c:pt>
                <c:pt idx="4138">
                  <c:v>0</c:v>
                </c:pt>
                <c:pt idx="4139">
                  <c:v>0</c:v>
                </c:pt>
                <c:pt idx="4140">
                  <c:v>0</c:v>
                </c:pt>
                <c:pt idx="4141">
                  <c:v>0</c:v>
                </c:pt>
                <c:pt idx="4142">
                  <c:v>0</c:v>
                </c:pt>
                <c:pt idx="4143">
                  <c:v>0</c:v>
                </c:pt>
                <c:pt idx="4144">
                  <c:v>0</c:v>
                </c:pt>
                <c:pt idx="4145">
                  <c:v>0</c:v>
                </c:pt>
                <c:pt idx="4146">
                  <c:v>0</c:v>
                </c:pt>
                <c:pt idx="4147">
                  <c:v>0</c:v>
                </c:pt>
                <c:pt idx="4148">
                  <c:v>0</c:v>
                </c:pt>
                <c:pt idx="4149">
                  <c:v>0</c:v>
                </c:pt>
                <c:pt idx="4150">
                  <c:v>0</c:v>
                </c:pt>
                <c:pt idx="4151">
                  <c:v>0</c:v>
                </c:pt>
                <c:pt idx="4152">
                  <c:v>0</c:v>
                </c:pt>
                <c:pt idx="4153">
                  <c:v>0</c:v>
                </c:pt>
                <c:pt idx="4154">
                  <c:v>0</c:v>
                </c:pt>
                <c:pt idx="4155">
                  <c:v>0</c:v>
                </c:pt>
                <c:pt idx="4156">
                  <c:v>0</c:v>
                </c:pt>
                <c:pt idx="4157">
                  <c:v>0</c:v>
                </c:pt>
                <c:pt idx="4158">
                  <c:v>0</c:v>
                </c:pt>
                <c:pt idx="4159">
                  <c:v>0</c:v>
                </c:pt>
                <c:pt idx="4160">
                  <c:v>0</c:v>
                </c:pt>
                <c:pt idx="4161">
                  <c:v>0</c:v>
                </c:pt>
                <c:pt idx="4162">
                  <c:v>0</c:v>
                </c:pt>
                <c:pt idx="4163">
                  <c:v>0</c:v>
                </c:pt>
                <c:pt idx="4164">
                  <c:v>0</c:v>
                </c:pt>
                <c:pt idx="4165">
                  <c:v>0</c:v>
                </c:pt>
                <c:pt idx="4166">
                  <c:v>0</c:v>
                </c:pt>
                <c:pt idx="4167">
                  <c:v>0</c:v>
                </c:pt>
                <c:pt idx="4168">
                  <c:v>0</c:v>
                </c:pt>
                <c:pt idx="4169">
                  <c:v>0</c:v>
                </c:pt>
                <c:pt idx="4170">
                  <c:v>0</c:v>
                </c:pt>
                <c:pt idx="4171">
                  <c:v>0</c:v>
                </c:pt>
                <c:pt idx="4172">
                  <c:v>0</c:v>
                </c:pt>
                <c:pt idx="4173">
                  <c:v>0</c:v>
                </c:pt>
                <c:pt idx="4174">
                  <c:v>0</c:v>
                </c:pt>
                <c:pt idx="4175">
                  <c:v>0</c:v>
                </c:pt>
                <c:pt idx="4176">
                  <c:v>0</c:v>
                </c:pt>
                <c:pt idx="4177">
                  <c:v>0</c:v>
                </c:pt>
                <c:pt idx="4178">
                  <c:v>0</c:v>
                </c:pt>
                <c:pt idx="4179">
                  <c:v>0</c:v>
                </c:pt>
                <c:pt idx="4180">
                  <c:v>0</c:v>
                </c:pt>
                <c:pt idx="4181">
                  <c:v>0</c:v>
                </c:pt>
                <c:pt idx="4182">
                  <c:v>0</c:v>
                </c:pt>
                <c:pt idx="4183">
                  <c:v>0</c:v>
                </c:pt>
                <c:pt idx="4184">
                  <c:v>0</c:v>
                </c:pt>
                <c:pt idx="4185">
                  <c:v>0</c:v>
                </c:pt>
                <c:pt idx="4186">
                  <c:v>0</c:v>
                </c:pt>
                <c:pt idx="4187">
                  <c:v>0</c:v>
                </c:pt>
                <c:pt idx="4188">
                  <c:v>0</c:v>
                </c:pt>
                <c:pt idx="4189">
                  <c:v>0</c:v>
                </c:pt>
                <c:pt idx="4190">
                  <c:v>0</c:v>
                </c:pt>
                <c:pt idx="4191">
                  <c:v>0</c:v>
                </c:pt>
                <c:pt idx="4192">
                  <c:v>0</c:v>
                </c:pt>
                <c:pt idx="4193">
                  <c:v>0</c:v>
                </c:pt>
                <c:pt idx="4194">
                  <c:v>0</c:v>
                </c:pt>
                <c:pt idx="4195">
                  <c:v>0</c:v>
                </c:pt>
                <c:pt idx="4196">
                  <c:v>0</c:v>
                </c:pt>
                <c:pt idx="4197">
                  <c:v>0</c:v>
                </c:pt>
                <c:pt idx="4198">
                  <c:v>0</c:v>
                </c:pt>
                <c:pt idx="4199">
                  <c:v>0</c:v>
                </c:pt>
                <c:pt idx="4200">
                  <c:v>0</c:v>
                </c:pt>
                <c:pt idx="4201">
                  <c:v>0</c:v>
                </c:pt>
                <c:pt idx="4202">
                  <c:v>0</c:v>
                </c:pt>
              </c:numCache>
            </c:numRef>
          </c:xVal>
          <c:yVal>
            <c:numRef>
              <c:f>'PC Supply vs. PC Price'!$H$5:$H$4207</c:f>
              <c:numCache>
                <c:formatCode>General</c:formatCode>
                <c:ptCount val="4203"/>
                <c:pt idx="3153" formatCode="_(&quot;$&quot;* #,##0_);_(&quot;$&quot;* \(#,##0\);_(&quot;$&quot;* &quot;-&quot;??_);_(@_)">
                  <c:v>0</c:v>
                </c:pt>
                <c:pt idx="3154" formatCode="_(&quot;$&quot;* #,##0_);_(&quot;$&quot;* \(#,##0\);_(&quot;$&quot;* &quot;-&quot;??_);_(@_)">
                  <c:v>0</c:v>
                </c:pt>
                <c:pt idx="3155" formatCode="_(&quot;$&quot;* #,##0_);_(&quot;$&quot;* \(#,##0\);_(&quot;$&quot;* &quot;-&quot;??_);_(@_)">
                  <c:v>0</c:v>
                </c:pt>
                <c:pt idx="3156" formatCode="_(&quot;$&quot;* #,##0_);_(&quot;$&quot;* \(#,##0\);_(&quot;$&quot;* &quot;-&quot;??_);_(@_)">
                  <c:v>0</c:v>
                </c:pt>
                <c:pt idx="3157" formatCode="_(&quot;$&quot;* #,##0_);_(&quot;$&quot;* \(#,##0\);_(&quot;$&quot;* &quot;-&quot;??_);_(@_)">
                  <c:v>0</c:v>
                </c:pt>
                <c:pt idx="3158" formatCode="_(&quot;$&quot;* #,##0_);_(&quot;$&quot;* \(#,##0\);_(&quot;$&quot;* &quot;-&quot;??_);_(@_)">
                  <c:v>0</c:v>
                </c:pt>
                <c:pt idx="3159" formatCode="_(&quot;$&quot;* #,##0_);_(&quot;$&quot;* \(#,##0\);_(&quot;$&quot;* &quot;-&quot;??_);_(@_)">
                  <c:v>0</c:v>
                </c:pt>
                <c:pt idx="3160" formatCode="_(&quot;$&quot;* #,##0_);_(&quot;$&quot;* \(#,##0\);_(&quot;$&quot;* &quot;-&quot;??_);_(@_)">
                  <c:v>0</c:v>
                </c:pt>
                <c:pt idx="3161" formatCode="_(&quot;$&quot;* #,##0_);_(&quot;$&quot;* \(#,##0\);_(&quot;$&quot;* &quot;-&quot;??_);_(@_)">
                  <c:v>0</c:v>
                </c:pt>
                <c:pt idx="3162" formatCode="_(&quot;$&quot;* #,##0_);_(&quot;$&quot;* \(#,##0\);_(&quot;$&quot;* &quot;-&quot;??_);_(@_)">
                  <c:v>0</c:v>
                </c:pt>
                <c:pt idx="3163" formatCode="_(&quot;$&quot;* #,##0_);_(&quot;$&quot;* \(#,##0\);_(&quot;$&quot;* &quot;-&quot;??_);_(@_)">
                  <c:v>0</c:v>
                </c:pt>
                <c:pt idx="3164" formatCode="_(&quot;$&quot;* #,##0_);_(&quot;$&quot;* \(#,##0\);_(&quot;$&quot;* &quot;-&quot;??_);_(@_)">
                  <c:v>0</c:v>
                </c:pt>
                <c:pt idx="3165" formatCode="_(&quot;$&quot;* #,##0_);_(&quot;$&quot;* \(#,##0\);_(&quot;$&quot;* &quot;-&quot;??_);_(@_)">
                  <c:v>0</c:v>
                </c:pt>
                <c:pt idx="3166" formatCode="_(&quot;$&quot;* #,##0_);_(&quot;$&quot;* \(#,##0\);_(&quot;$&quot;* &quot;-&quot;??_);_(@_)">
                  <c:v>0</c:v>
                </c:pt>
                <c:pt idx="3167" formatCode="_(&quot;$&quot;* #,##0_);_(&quot;$&quot;* \(#,##0\);_(&quot;$&quot;* &quot;-&quot;??_);_(@_)">
                  <c:v>0</c:v>
                </c:pt>
                <c:pt idx="3168" formatCode="_(&quot;$&quot;* #,##0_);_(&quot;$&quot;* \(#,##0\);_(&quot;$&quot;* &quot;-&quot;??_);_(@_)">
                  <c:v>0</c:v>
                </c:pt>
                <c:pt idx="3169" formatCode="_(&quot;$&quot;* #,##0_);_(&quot;$&quot;* \(#,##0\);_(&quot;$&quot;* &quot;-&quot;??_);_(@_)">
                  <c:v>0</c:v>
                </c:pt>
                <c:pt idx="3170" formatCode="_(&quot;$&quot;* #,##0_);_(&quot;$&quot;* \(#,##0\);_(&quot;$&quot;* &quot;-&quot;??_);_(@_)">
                  <c:v>0</c:v>
                </c:pt>
                <c:pt idx="3171" formatCode="_(&quot;$&quot;* #,##0_);_(&quot;$&quot;* \(#,##0\);_(&quot;$&quot;* &quot;-&quot;??_);_(@_)">
                  <c:v>0</c:v>
                </c:pt>
                <c:pt idx="3172" formatCode="_(&quot;$&quot;* #,##0_);_(&quot;$&quot;* \(#,##0\);_(&quot;$&quot;* &quot;-&quot;??_);_(@_)">
                  <c:v>0</c:v>
                </c:pt>
                <c:pt idx="3173" formatCode="_(&quot;$&quot;* #,##0_);_(&quot;$&quot;* \(#,##0\);_(&quot;$&quot;* &quot;-&quot;??_);_(@_)">
                  <c:v>0</c:v>
                </c:pt>
                <c:pt idx="3174" formatCode="_(&quot;$&quot;* #,##0_);_(&quot;$&quot;* \(#,##0\);_(&quot;$&quot;* &quot;-&quot;??_);_(@_)">
                  <c:v>0</c:v>
                </c:pt>
                <c:pt idx="3175" formatCode="_(&quot;$&quot;* #,##0_);_(&quot;$&quot;* \(#,##0\);_(&quot;$&quot;* &quot;-&quot;??_);_(@_)">
                  <c:v>0</c:v>
                </c:pt>
                <c:pt idx="3176" formatCode="_(&quot;$&quot;* #,##0_);_(&quot;$&quot;* \(#,##0\);_(&quot;$&quot;* &quot;-&quot;??_);_(@_)">
                  <c:v>0</c:v>
                </c:pt>
                <c:pt idx="3177" formatCode="_(&quot;$&quot;* #,##0_);_(&quot;$&quot;* \(#,##0\);_(&quot;$&quot;* &quot;-&quot;??_);_(@_)">
                  <c:v>0</c:v>
                </c:pt>
                <c:pt idx="3178" formatCode="_(&quot;$&quot;* #,##0_);_(&quot;$&quot;* \(#,##0\);_(&quot;$&quot;* &quot;-&quot;??_);_(@_)">
                  <c:v>0</c:v>
                </c:pt>
                <c:pt idx="3179" formatCode="_(&quot;$&quot;* #,##0_);_(&quot;$&quot;* \(#,##0\);_(&quot;$&quot;* &quot;-&quot;??_);_(@_)">
                  <c:v>0</c:v>
                </c:pt>
                <c:pt idx="3180" formatCode="_(&quot;$&quot;* #,##0_);_(&quot;$&quot;* \(#,##0\);_(&quot;$&quot;* &quot;-&quot;??_);_(@_)">
                  <c:v>0</c:v>
                </c:pt>
                <c:pt idx="3181" formatCode="_(&quot;$&quot;* #,##0_);_(&quot;$&quot;* \(#,##0\);_(&quot;$&quot;* &quot;-&quot;??_);_(@_)">
                  <c:v>0</c:v>
                </c:pt>
                <c:pt idx="3182" formatCode="_(&quot;$&quot;* #,##0_);_(&quot;$&quot;* \(#,##0\);_(&quot;$&quot;* &quot;-&quot;??_);_(@_)">
                  <c:v>0</c:v>
                </c:pt>
                <c:pt idx="3183" formatCode="_(&quot;$&quot;* #,##0_);_(&quot;$&quot;* \(#,##0\);_(&quot;$&quot;* &quot;-&quot;??_);_(@_)">
                  <c:v>0</c:v>
                </c:pt>
                <c:pt idx="3184" formatCode="_(&quot;$&quot;* #,##0_);_(&quot;$&quot;* \(#,##0\);_(&quot;$&quot;* &quot;-&quot;??_);_(@_)">
                  <c:v>0</c:v>
                </c:pt>
                <c:pt idx="3185" formatCode="_(&quot;$&quot;* #,##0_);_(&quot;$&quot;* \(#,##0\);_(&quot;$&quot;* &quot;-&quot;??_);_(@_)">
                  <c:v>0</c:v>
                </c:pt>
                <c:pt idx="3186" formatCode="_(&quot;$&quot;* #,##0_);_(&quot;$&quot;* \(#,##0\);_(&quot;$&quot;* &quot;-&quot;??_);_(@_)">
                  <c:v>0</c:v>
                </c:pt>
                <c:pt idx="3187" formatCode="_(&quot;$&quot;* #,##0_);_(&quot;$&quot;* \(#,##0\);_(&quot;$&quot;* &quot;-&quot;??_);_(@_)">
                  <c:v>0</c:v>
                </c:pt>
                <c:pt idx="3188" formatCode="_(&quot;$&quot;* #,##0_);_(&quot;$&quot;* \(#,##0\);_(&quot;$&quot;* &quot;-&quot;??_);_(@_)">
                  <c:v>0</c:v>
                </c:pt>
                <c:pt idx="3189" formatCode="_(&quot;$&quot;* #,##0_);_(&quot;$&quot;* \(#,##0\);_(&quot;$&quot;* &quot;-&quot;??_);_(@_)">
                  <c:v>0</c:v>
                </c:pt>
                <c:pt idx="3190" formatCode="_(&quot;$&quot;* #,##0_);_(&quot;$&quot;* \(#,##0\);_(&quot;$&quot;* &quot;-&quot;??_);_(@_)">
                  <c:v>0</c:v>
                </c:pt>
                <c:pt idx="3191" formatCode="_(&quot;$&quot;* #,##0_);_(&quot;$&quot;* \(#,##0\);_(&quot;$&quot;* &quot;-&quot;??_);_(@_)">
                  <c:v>0</c:v>
                </c:pt>
                <c:pt idx="3192" formatCode="_(&quot;$&quot;* #,##0_);_(&quot;$&quot;* \(#,##0\);_(&quot;$&quot;* &quot;-&quot;??_);_(@_)">
                  <c:v>0</c:v>
                </c:pt>
                <c:pt idx="3193" formatCode="_(&quot;$&quot;* #,##0_);_(&quot;$&quot;* \(#,##0\);_(&quot;$&quot;* &quot;-&quot;??_);_(@_)">
                  <c:v>0</c:v>
                </c:pt>
                <c:pt idx="3194" formatCode="_(&quot;$&quot;* #,##0_);_(&quot;$&quot;* \(#,##0\);_(&quot;$&quot;* &quot;-&quot;??_);_(@_)">
                  <c:v>0</c:v>
                </c:pt>
                <c:pt idx="3195" formatCode="_(&quot;$&quot;* #,##0_);_(&quot;$&quot;* \(#,##0\);_(&quot;$&quot;* &quot;-&quot;??_);_(@_)">
                  <c:v>0</c:v>
                </c:pt>
                <c:pt idx="3196" formatCode="_(&quot;$&quot;* #,##0_);_(&quot;$&quot;* \(#,##0\);_(&quot;$&quot;* &quot;-&quot;??_);_(@_)">
                  <c:v>0</c:v>
                </c:pt>
                <c:pt idx="3197" formatCode="_(&quot;$&quot;* #,##0_);_(&quot;$&quot;* \(#,##0\);_(&quot;$&quot;* &quot;-&quot;??_);_(@_)">
                  <c:v>0</c:v>
                </c:pt>
                <c:pt idx="3198" formatCode="_(&quot;$&quot;* #,##0_);_(&quot;$&quot;* \(#,##0\);_(&quot;$&quot;* &quot;-&quot;??_);_(@_)">
                  <c:v>0</c:v>
                </c:pt>
                <c:pt idx="3199" formatCode="_(&quot;$&quot;* #,##0_);_(&quot;$&quot;* \(#,##0\);_(&quot;$&quot;* &quot;-&quot;??_);_(@_)">
                  <c:v>0</c:v>
                </c:pt>
                <c:pt idx="3200" formatCode="_(&quot;$&quot;* #,##0_);_(&quot;$&quot;* \(#,##0\);_(&quot;$&quot;* &quot;-&quot;??_);_(@_)">
                  <c:v>0</c:v>
                </c:pt>
                <c:pt idx="3201" formatCode="_(&quot;$&quot;* #,##0_);_(&quot;$&quot;* \(#,##0\);_(&quot;$&quot;* &quot;-&quot;??_);_(@_)">
                  <c:v>0</c:v>
                </c:pt>
                <c:pt idx="3202" formatCode="_(&quot;$&quot;* #,##0_);_(&quot;$&quot;* \(#,##0\);_(&quot;$&quot;* &quot;-&quot;??_);_(@_)">
                  <c:v>0</c:v>
                </c:pt>
                <c:pt idx="3203" formatCode="_(&quot;$&quot;* #,##0_);_(&quot;$&quot;* \(#,##0\);_(&quot;$&quot;* &quot;-&quot;??_);_(@_)">
                  <c:v>0</c:v>
                </c:pt>
                <c:pt idx="3204" formatCode="_(&quot;$&quot;* #,##0_);_(&quot;$&quot;* \(#,##0\);_(&quot;$&quot;* &quot;-&quot;??_);_(@_)">
                  <c:v>0</c:v>
                </c:pt>
                <c:pt idx="3205" formatCode="_(&quot;$&quot;* #,##0_);_(&quot;$&quot;* \(#,##0\);_(&quot;$&quot;* &quot;-&quot;??_);_(@_)">
                  <c:v>0</c:v>
                </c:pt>
                <c:pt idx="3206" formatCode="_(&quot;$&quot;* #,##0_);_(&quot;$&quot;* \(#,##0\);_(&quot;$&quot;* &quot;-&quot;??_);_(@_)">
                  <c:v>0</c:v>
                </c:pt>
                <c:pt idx="3207" formatCode="_(&quot;$&quot;* #,##0_);_(&quot;$&quot;* \(#,##0\);_(&quot;$&quot;* &quot;-&quot;??_);_(@_)">
                  <c:v>0</c:v>
                </c:pt>
                <c:pt idx="3208" formatCode="_(&quot;$&quot;* #,##0_);_(&quot;$&quot;* \(#,##0\);_(&quot;$&quot;* &quot;-&quot;??_);_(@_)">
                  <c:v>0</c:v>
                </c:pt>
                <c:pt idx="3209" formatCode="_(&quot;$&quot;* #,##0_);_(&quot;$&quot;* \(#,##0\);_(&quot;$&quot;* &quot;-&quot;??_);_(@_)">
                  <c:v>0</c:v>
                </c:pt>
                <c:pt idx="3210" formatCode="_(&quot;$&quot;* #,##0_);_(&quot;$&quot;* \(#,##0\);_(&quot;$&quot;* &quot;-&quot;??_);_(@_)">
                  <c:v>0</c:v>
                </c:pt>
                <c:pt idx="3211" formatCode="_(&quot;$&quot;* #,##0_);_(&quot;$&quot;* \(#,##0\);_(&quot;$&quot;* &quot;-&quot;??_);_(@_)">
                  <c:v>0</c:v>
                </c:pt>
                <c:pt idx="3212" formatCode="_(&quot;$&quot;* #,##0_);_(&quot;$&quot;* \(#,##0\);_(&quot;$&quot;* &quot;-&quot;??_);_(@_)">
                  <c:v>0</c:v>
                </c:pt>
                <c:pt idx="3213" formatCode="_(&quot;$&quot;* #,##0_);_(&quot;$&quot;* \(#,##0\);_(&quot;$&quot;* &quot;-&quot;??_);_(@_)">
                  <c:v>0</c:v>
                </c:pt>
                <c:pt idx="3214" formatCode="_(&quot;$&quot;* #,##0_);_(&quot;$&quot;* \(#,##0\);_(&quot;$&quot;* &quot;-&quot;??_);_(@_)">
                  <c:v>0</c:v>
                </c:pt>
                <c:pt idx="3215" formatCode="_(&quot;$&quot;* #,##0_);_(&quot;$&quot;* \(#,##0\);_(&quot;$&quot;* &quot;-&quot;??_);_(@_)">
                  <c:v>0</c:v>
                </c:pt>
                <c:pt idx="3216" formatCode="_(&quot;$&quot;* #,##0_);_(&quot;$&quot;* \(#,##0\);_(&quot;$&quot;* &quot;-&quot;??_);_(@_)">
                  <c:v>0</c:v>
                </c:pt>
                <c:pt idx="3217" formatCode="_(&quot;$&quot;* #,##0_);_(&quot;$&quot;* \(#,##0\);_(&quot;$&quot;* &quot;-&quot;??_);_(@_)">
                  <c:v>0</c:v>
                </c:pt>
                <c:pt idx="3218" formatCode="_(&quot;$&quot;* #,##0_);_(&quot;$&quot;* \(#,##0\);_(&quot;$&quot;* &quot;-&quot;??_);_(@_)">
                  <c:v>0</c:v>
                </c:pt>
                <c:pt idx="3219" formatCode="_(&quot;$&quot;* #,##0_);_(&quot;$&quot;* \(#,##0\);_(&quot;$&quot;* &quot;-&quot;??_);_(@_)">
                  <c:v>0</c:v>
                </c:pt>
                <c:pt idx="3220" formatCode="_(&quot;$&quot;* #,##0_);_(&quot;$&quot;* \(#,##0\);_(&quot;$&quot;* &quot;-&quot;??_);_(@_)">
                  <c:v>0</c:v>
                </c:pt>
                <c:pt idx="3221" formatCode="_(&quot;$&quot;* #,##0_);_(&quot;$&quot;* \(#,##0\);_(&quot;$&quot;* &quot;-&quot;??_);_(@_)">
                  <c:v>0</c:v>
                </c:pt>
                <c:pt idx="3222" formatCode="_(&quot;$&quot;* #,##0_);_(&quot;$&quot;* \(#,##0\);_(&quot;$&quot;* &quot;-&quot;??_);_(@_)">
                  <c:v>0</c:v>
                </c:pt>
                <c:pt idx="3223" formatCode="_(&quot;$&quot;* #,##0_);_(&quot;$&quot;* \(#,##0\);_(&quot;$&quot;* &quot;-&quot;??_);_(@_)">
                  <c:v>0</c:v>
                </c:pt>
                <c:pt idx="3224" formatCode="_(&quot;$&quot;* #,##0_);_(&quot;$&quot;* \(#,##0\);_(&quot;$&quot;* &quot;-&quot;??_);_(@_)">
                  <c:v>0</c:v>
                </c:pt>
                <c:pt idx="3225" formatCode="_(&quot;$&quot;* #,##0_);_(&quot;$&quot;* \(#,##0\);_(&quot;$&quot;* &quot;-&quot;??_);_(@_)">
                  <c:v>0</c:v>
                </c:pt>
                <c:pt idx="3226" formatCode="_(&quot;$&quot;* #,##0_);_(&quot;$&quot;* \(#,##0\);_(&quot;$&quot;* &quot;-&quot;??_);_(@_)">
                  <c:v>0</c:v>
                </c:pt>
                <c:pt idx="3227" formatCode="_(&quot;$&quot;* #,##0_);_(&quot;$&quot;* \(#,##0\);_(&quot;$&quot;* &quot;-&quot;??_);_(@_)">
                  <c:v>0</c:v>
                </c:pt>
                <c:pt idx="3228" formatCode="_(&quot;$&quot;* #,##0_);_(&quot;$&quot;* \(#,##0\);_(&quot;$&quot;* &quot;-&quot;??_);_(@_)">
                  <c:v>0</c:v>
                </c:pt>
                <c:pt idx="3229" formatCode="_(&quot;$&quot;* #,##0_);_(&quot;$&quot;* \(#,##0\);_(&quot;$&quot;* &quot;-&quot;??_);_(@_)">
                  <c:v>0</c:v>
                </c:pt>
                <c:pt idx="3230" formatCode="_(&quot;$&quot;* #,##0_);_(&quot;$&quot;* \(#,##0\);_(&quot;$&quot;* &quot;-&quot;??_);_(@_)">
                  <c:v>0</c:v>
                </c:pt>
                <c:pt idx="3231" formatCode="_(&quot;$&quot;* #,##0_);_(&quot;$&quot;* \(#,##0\);_(&quot;$&quot;* &quot;-&quot;??_);_(@_)">
                  <c:v>0</c:v>
                </c:pt>
                <c:pt idx="3232" formatCode="_(&quot;$&quot;* #,##0_);_(&quot;$&quot;* \(#,##0\);_(&quot;$&quot;* &quot;-&quot;??_);_(@_)">
                  <c:v>0</c:v>
                </c:pt>
                <c:pt idx="3233" formatCode="_(&quot;$&quot;* #,##0_);_(&quot;$&quot;* \(#,##0\);_(&quot;$&quot;* &quot;-&quot;??_);_(@_)">
                  <c:v>0</c:v>
                </c:pt>
                <c:pt idx="3234" formatCode="_(&quot;$&quot;* #,##0_);_(&quot;$&quot;* \(#,##0\);_(&quot;$&quot;* &quot;-&quot;??_);_(@_)">
                  <c:v>0</c:v>
                </c:pt>
                <c:pt idx="3235" formatCode="_(&quot;$&quot;* #,##0_);_(&quot;$&quot;* \(#,##0\);_(&quot;$&quot;* &quot;-&quot;??_);_(@_)">
                  <c:v>0</c:v>
                </c:pt>
                <c:pt idx="3236" formatCode="_(&quot;$&quot;* #,##0_);_(&quot;$&quot;* \(#,##0\);_(&quot;$&quot;* &quot;-&quot;??_);_(@_)">
                  <c:v>0</c:v>
                </c:pt>
                <c:pt idx="3237" formatCode="_(&quot;$&quot;* #,##0_);_(&quot;$&quot;* \(#,##0\);_(&quot;$&quot;* &quot;-&quot;??_);_(@_)">
                  <c:v>0</c:v>
                </c:pt>
                <c:pt idx="3238" formatCode="_(&quot;$&quot;* #,##0_);_(&quot;$&quot;* \(#,##0\);_(&quot;$&quot;* &quot;-&quot;??_);_(@_)">
                  <c:v>0</c:v>
                </c:pt>
                <c:pt idx="3239" formatCode="_(&quot;$&quot;* #,##0_);_(&quot;$&quot;* \(#,##0\);_(&quot;$&quot;* &quot;-&quot;??_);_(@_)">
                  <c:v>0</c:v>
                </c:pt>
                <c:pt idx="3240" formatCode="_(&quot;$&quot;* #,##0_);_(&quot;$&quot;* \(#,##0\);_(&quot;$&quot;* &quot;-&quot;??_);_(@_)">
                  <c:v>0</c:v>
                </c:pt>
                <c:pt idx="3241" formatCode="_(&quot;$&quot;* #,##0_);_(&quot;$&quot;* \(#,##0\);_(&quot;$&quot;* &quot;-&quot;??_);_(@_)">
                  <c:v>0</c:v>
                </c:pt>
                <c:pt idx="3242" formatCode="_(&quot;$&quot;* #,##0_);_(&quot;$&quot;* \(#,##0\);_(&quot;$&quot;* &quot;-&quot;??_);_(@_)">
                  <c:v>0</c:v>
                </c:pt>
                <c:pt idx="3243" formatCode="_(&quot;$&quot;* #,##0_);_(&quot;$&quot;* \(#,##0\);_(&quot;$&quot;* &quot;-&quot;??_);_(@_)">
                  <c:v>0</c:v>
                </c:pt>
                <c:pt idx="3244" formatCode="_(&quot;$&quot;* #,##0_);_(&quot;$&quot;* \(#,##0\);_(&quot;$&quot;* &quot;-&quot;??_);_(@_)">
                  <c:v>0</c:v>
                </c:pt>
                <c:pt idx="3245" formatCode="_(&quot;$&quot;* #,##0_);_(&quot;$&quot;* \(#,##0\);_(&quot;$&quot;* &quot;-&quot;??_);_(@_)">
                  <c:v>0</c:v>
                </c:pt>
                <c:pt idx="3246" formatCode="_(&quot;$&quot;* #,##0_);_(&quot;$&quot;* \(#,##0\);_(&quot;$&quot;* &quot;-&quot;??_);_(@_)">
                  <c:v>0</c:v>
                </c:pt>
                <c:pt idx="3247" formatCode="_(&quot;$&quot;* #,##0_);_(&quot;$&quot;* \(#,##0\);_(&quot;$&quot;* &quot;-&quot;??_);_(@_)">
                  <c:v>0</c:v>
                </c:pt>
                <c:pt idx="3248" formatCode="_(&quot;$&quot;* #,##0_);_(&quot;$&quot;* \(#,##0\);_(&quot;$&quot;* &quot;-&quot;??_);_(@_)">
                  <c:v>0</c:v>
                </c:pt>
                <c:pt idx="3249" formatCode="_(&quot;$&quot;* #,##0_);_(&quot;$&quot;* \(#,##0\);_(&quot;$&quot;* &quot;-&quot;??_);_(@_)">
                  <c:v>0</c:v>
                </c:pt>
                <c:pt idx="3250" formatCode="_(&quot;$&quot;* #,##0_);_(&quot;$&quot;* \(#,##0\);_(&quot;$&quot;* &quot;-&quot;??_);_(@_)">
                  <c:v>0</c:v>
                </c:pt>
                <c:pt idx="3251" formatCode="_(&quot;$&quot;* #,##0_);_(&quot;$&quot;* \(#,##0\);_(&quot;$&quot;* &quot;-&quot;??_);_(@_)">
                  <c:v>0</c:v>
                </c:pt>
                <c:pt idx="3252" formatCode="_(&quot;$&quot;* #,##0_);_(&quot;$&quot;* \(#,##0\);_(&quot;$&quot;* &quot;-&quot;??_);_(@_)">
                  <c:v>0</c:v>
                </c:pt>
                <c:pt idx="3253" formatCode="_(&quot;$&quot;* #,##0_);_(&quot;$&quot;* \(#,##0\);_(&quot;$&quot;* &quot;-&quot;??_);_(@_)">
                  <c:v>0</c:v>
                </c:pt>
                <c:pt idx="3254" formatCode="_(&quot;$&quot;* #,##0_);_(&quot;$&quot;* \(#,##0\);_(&quot;$&quot;* &quot;-&quot;??_);_(@_)">
                  <c:v>0</c:v>
                </c:pt>
                <c:pt idx="3255" formatCode="_(&quot;$&quot;* #,##0_);_(&quot;$&quot;* \(#,##0\);_(&quot;$&quot;* &quot;-&quot;??_);_(@_)">
                  <c:v>0</c:v>
                </c:pt>
                <c:pt idx="3256" formatCode="_(&quot;$&quot;* #,##0_);_(&quot;$&quot;* \(#,##0\);_(&quot;$&quot;* &quot;-&quot;??_);_(@_)">
                  <c:v>0</c:v>
                </c:pt>
                <c:pt idx="3257" formatCode="_(&quot;$&quot;* #,##0_);_(&quot;$&quot;* \(#,##0\);_(&quot;$&quot;* &quot;-&quot;??_);_(@_)">
                  <c:v>0</c:v>
                </c:pt>
                <c:pt idx="3258" formatCode="_(&quot;$&quot;* #,##0_);_(&quot;$&quot;* \(#,##0\);_(&quot;$&quot;* &quot;-&quot;??_);_(@_)">
                  <c:v>0</c:v>
                </c:pt>
                <c:pt idx="3259" formatCode="_(&quot;$&quot;* #,##0_);_(&quot;$&quot;* \(#,##0\);_(&quot;$&quot;* &quot;-&quot;??_);_(@_)">
                  <c:v>0</c:v>
                </c:pt>
                <c:pt idx="3260" formatCode="_(&quot;$&quot;* #,##0_);_(&quot;$&quot;* \(#,##0\);_(&quot;$&quot;* &quot;-&quot;??_);_(@_)">
                  <c:v>0</c:v>
                </c:pt>
                <c:pt idx="3261" formatCode="_(&quot;$&quot;* #,##0_);_(&quot;$&quot;* \(#,##0\);_(&quot;$&quot;* &quot;-&quot;??_);_(@_)">
                  <c:v>0</c:v>
                </c:pt>
                <c:pt idx="3262" formatCode="_(&quot;$&quot;* #,##0_);_(&quot;$&quot;* \(#,##0\);_(&quot;$&quot;* &quot;-&quot;??_);_(@_)">
                  <c:v>0</c:v>
                </c:pt>
                <c:pt idx="3263" formatCode="_(&quot;$&quot;* #,##0_);_(&quot;$&quot;* \(#,##0\);_(&quot;$&quot;* &quot;-&quot;??_);_(@_)">
                  <c:v>0</c:v>
                </c:pt>
                <c:pt idx="3264" formatCode="_(&quot;$&quot;* #,##0_);_(&quot;$&quot;* \(#,##0\);_(&quot;$&quot;* &quot;-&quot;??_);_(@_)">
                  <c:v>0</c:v>
                </c:pt>
                <c:pt idx="3265" formatCode="_(&quot;$&quot;* #,##0_);_(&quot;$&quot;* \(#,##0\);_(&quot;$&quot;* &quot;-&quot;??_);_(@_)">
                  <c:v>0</c:v>
                </c:pt>
                <c:pt idx="3266" formatCode="_(&quot;$&quot;* #,##0_);_(&quot;$&quot;* \(#,##0\);_(&quot;$&quot;* &quot;-&quot;??_);_(@_)">
                  <c:v>0</c:v>
                </c:pt>
                <c:pt idx="3267" formatCode="_(&quot;$&quot;* #,##0_);_(&quot;$&quot;* \(#,##0\);_(&quot;$&quot;* &quot;-&quot;??_);_(@_)">
                  <c:v>0</c:v>
                </c:pt>
                <c:pt idx="3268" formatCode="_(&quot;$&quot;* #,##0_);_(&quot;$&quot;* \(#,##0\);_(&quot;$&quot;* &quot;-&quot;??_);_(@_)">
                  <c:v>0</c:v>
                </c:pt>
                <c:pt idx="3269" formatCode="_(&quot;$&quot;* #,##0_);_(&quot;$&quot;* \(#,##0\);_(&quot;$&quot;* &quot;-&quot;??_);_(@_)">
                  <c:v>0</c:v>
                </c:pt>
                <c:pt idx="3270" formatCode="_(&quot;$&quot;* #,##0_);_(&quot;$&quot;* \(#,##0\);_(&quot;$&quot;* &quot;-&quot;??_);_(@_)">
                  <c:v>0</c:v>
                </c:pt>
                <c:pt idx="3271" formatCode="_(&quot;$&quot;* #,##0_);_(&quot;$&quot;* \(#,##0\);_(&quot;$&quot;* &quot;-&quot;??_);_(@_)">
                  <c:v>0</c:v>
                </c:pt>
                <c:pt idx="3272" formatCode="_(&quot;$&quot;* #,##0_);_(&quot;$&quot;* \(#,##0\);_(&quot;$&quot;* &quot;-&quot;??_);_(@_)">
                  <c:v>0</c:v>
                </c:pt>
                <c:pt idx="3273" formatCode="_(&quot;$&quot;* #,##0_);_(&quot;$&quot;* \(#,##0\);_(&quot;$&quot;* &quot;-&quot;??_);_(@_)">
                  <c:v>0</c:v>
                </c:pt>
                <c:pt idx="3274" formatCode="_(&quot;$&quot;* #,##0_);_(&quot;$&quot;* \(#,##0\);_(&quot;$&quot;* &quot;-&quot;??_);_(@_)">
                  <c:v>0</c:v>
                </c:pt>
                <c:pt idx="3275" formatCode="_(&quot;$&quot;* #,##0_);_(&quot;$&quot;* \(#,##0\);_(&quot;$&quot;* &quot;-&quot;??_);_(@_)">
                  <c:v>0</c:v>
                </c:pt>
                <c:pt idx="3276" formatCode="_(&quot;$&quot;* #,##0_);_(&quot;$&quot;* \(#,##0\);_(&quot;$&quot;* &quot;-&quot;??_);_(@_)">
                  <c:v>0</c:v>
                </c:pt>
                <c:pt idx="3277" formatCode="_(&quot;$&quot;* #,##0_);_(&quot;$&quot;* \(#,##0\);_(&quot;$&quot;* &quot;-&quot;??_);_(@_)">
                  <c:v>0</c:v>
                </c:pt>
                <c:pt idx="3278" formatCode="_(&quot;$&quot;* #,##0_);_(&quot;$&quot;* \(#,##0\);_(&quot;$&quot;* &quot;-&quot;??_);_(@_)">
                  <c:v>0</c:v>
                </c:pt>
                <c:pt idx="3279" formatCode="_(&quot;$&quot;* #,##0_);_(&quot;$&quot;* \(#,##0\);_(&quot;$&quot;* &quot;-&quot;??_);_(@_)">
                  <c:v>0</c:v>
                </c:pt>
                <c:pt idx="3280" formatCode="_(&quot;$&quot;* #,##0_);_(&quot;$&quot;* \(#,##0\);_(&quot;$&quot;* &quot;-&quot;??_);_(@_)">
                  <c:v>0</c:v>
                </c:pt>
                <c:pt idx="3281" formatCode="_(&quot;$&quot;* #,##0_);_(&quot;$&quot;* \(#,##0\);_(&quot;$&quot;* &quot;-&quot;??_);_(@_)">
                  <c:v>0</c:v>
                </c:pt>
                <c:pt idx="3282" formatCode="_(&quot;$&quot;* #,##0_);_(&quot;$&quot;* \(#,##0\);_(&quot;$&quot;* &quot;-&quot;??_);_(@_)">
                  <c:v>0</c:v>
                </c:pt>
                <c:pt idx="3283" formatCode="_(&quot;$&quot;* #,##0_);_(&quot;$&quot;* \(#,##0\);_(&quot;$&quot;* &quot;-&quot;??_);_(@_)">
                  <c:v>0</c:v>
                </c:pt>
                <c:pt idx="3284" formatCode="_(&quot;$&quot;* #,##0_);_(&quot;$&quot;* \(#,##0\);_(&quot;$&quot;* &quot;-&quot;??_);_(@_)">
                  <c:v>0</c:v>
                </c:pt>
                <c:pt idx="3285" formatCode="_(&quot;$&quot;* #,##0_);_(&quot;$&quot;* \(#,##0\);_(&quot;$&quot;* &quot;-&quot;??_);_(@_)">
                  <c:v>0</c:v>
                </c:pt>
                <c:pt idx="3286" formatCode="_(&quot;$&quot;* #,##0_);_(&quot;$&quot;* \(#,##0\);_(&quot;$&quot;* &quot;-&quot;??_);_(@_)">
                  <c:v>0</c:v>
                </c:pt>
                <c:pt idx="3287" formatCode="_(&quot;$&quot;* #,##0_);_(&quot;$&quot;* \(#,##0\);_(&quot;$&quot;* &quot;-&quot;??_);_(@_)">
                  <c:v>0</c:v>
                </c:pt>
                <c:pt idx="3288" formatCode="_(&quot;$&quot;* #,##0_);_(&quot;$&quot;* \(#,##0\);_(&quot;$&quot;* &quot;-&quot;??_);_(@_)">
                  <c:v>0</c:v>
                </c:pt>
                <c:pt idx="3289" formatCode="_(&quot;$&quot;* #,##0_);_(&quot;$&quot;* \(#,##0\);_(&quot;$&quot;* &quot;-&quot;??_);_(@_)">
                  <c:v>0</c:v>
                </c:pt>
                <c:pt idx="3290" formatCode="_(&quot;$&quot;* #,##0_);_(&quot;$&quot;* \(#,##0\);_(&quot;$&quot;* &quot;-&quot;??_);_(@_)">
                  <c:v>0</c:v>
                </c:pt>
                <c:pt idx="3291" formatCode="_(&quot;$&quot;* #,##0_);_(&quot;$&quot;* \(#,##0\);_(&quot;$&quot;* &quot;-&quot;??_);_(@_)">
                  <c:v>0</c:v>
                </c:pt>
                <c:pt idx="3292" formatCode="_(&quot;$&quot;* #,##0_);_(&quot;$&quot;* \(#,##0\);_(&quot;$&quot;* &quot;-&quot;??_);_(@_)">
                  <c:v>0</c:v>
                </c:pt>
                <c:pt idx="3293" formatCode="_(&quot;$&quot;* #,##0_);_(&quot;$&quot;* \(#,##0\);_(&quot;$&quot;* &quot;-&quot;??_);_(@_)">
                  <c:v>0</c:v>
                </c:pt>
                <c:pt idx="3294" formatCode="_(&quot;$&quot;* #,##0_);_(&quot;$&quot;* \(#,##0\);_(&quot;$&quot;* &quot;-&quot;??_);_(@_)">
                  <c:v>0</c:v>
                </c:pt>
                <c:pt idx="3295" formatCode="_(&quot;$&quot;* #,##0_);_(&quot;$&quot;* \(#,##0\);_(&quot;$&quot;* &quot;-&quot;??_);_(@_)">
                  <c:v>0</c:v>
                </c:pt>
                <c:pt idx="3296" formatCode="_(&quot;$&quot;* #,##0_);_(&quot;$&quot;* \(#,##0\);_(&quot;$&quot;* &quot;-&quot;??_);_(@_)">
                  <c:v>0</c:v>
                </c:pt>
                <c:pt idx="3297" formatCode="_(&quot;$&quot;* #,##0_);_(&quot;$&quot;* \(#,##0\);_(&quot;$&quot;* &quot;-&quot;??_);_(@_)">
                  <c:v>0</c:v>
                </c:pt>
                <c:pt idx="3298" formatCode="_(&quot;$&quot;* #,##0_);_(&quot;$&quot;* \(#,##0\);_(&quot;$&quot;* &quot;-&quot;??_);_(@_)">
                  <c:v>0</c:v>
                </c:pt>
                <c:pt idx="3299" formatCode="_(&quot;$&quot;* #,##0_);_(&quot;$&quot;* \(#,##0\);_(&quot;$&quot;* &quot;-&quot;??_);_(@_)">
                  <c:v>0</c:v>
                </c:pt>
                <c:pt idx="3300" formatCode="_(&quot;$&quot;* #,##0_);_(&quot;$&quot;* \(#,##0\);_(&quot;$&quot;* &quot;-&quot;??_);_(@_)">
                  <c:v>0</c:v>
                </c:pt>
                <c:pt idx="3301" formatCode="_(&quot;$&quot;* #,##0_);_(&quot;$&quot;* \(#,##0\);_(&quot;$&quot;* &quot;-&quot;??_);_(@_)">
                  <c:v>0</c:v>
                </c:pt>
                <c:pt idx="3302" formatCode="_(&quot;$&quot;* #,##0_);_(&quot;$&quot;* \(#,##0\);_(&quot;$&quot;* &quot;-&quot;??_);_(@_)">
                  <c:v>0</c:v>
                </c:pt>
                <c:pt idx="3303" formatCode="_(&quot;$&quot;* #,##0_);_(&quot;$&quot;* \(#,##0\);_(&quot;$&quot;* &quot;-&quot;??_);_(@_)">
                  <c:v>0</c:v>
                </c:pt>
                <c:pt idx="3304" formatCode="_(&quot;$&quot;* #,##0_);_(&quot;$&quot;* \(#,##0\);_(&quot;$&quot;* &quot;-&quot;??_);_(@_)">
                  <c:v>0</c:v>
                </c:pt>
                <c:pt idx="3305" formatCode="_(&quot;$&quot;* #,##0_);_(&quot;$&quot;* \(#,##0\);_(&quot;$&quot;* &quot;-&quot;??_);_(@_)">
                  <c:v>0</c:v>
                </c:pt>
                <c:pt idx="3306" formatCode="_(&quot;$&quot;* #,##0_);_(&quot;$&quot;* \(#,##0\);_(&quot;$&quot;* &quot;-&quot;??_);_(@_)">
                  <c:v>0</c:v>
                </c:pt>
                <c:pt idx="3307" formatCode="_(&quot;$&quot;* #,##0_);_(&quot;$&quot;* \(#,##0\);_(&quot;$&quot;* &quot;-&quot;??_);_(@_)">
                  <c:v>0</c:v>
                </c:pt>
                <c:pt idx="3308" formatCode="_(&quot;$&quot;* #,##0_);_(&quot;$&quot;* \(#,##0\);_(&quot;$&quot;* &quot;-&quot;??_);_(@_)">
                  <c:v>0</c:v>
                </c:pt>
                <c:pt idx="3309" formatCode="_(&quot;$&quot;* #,##0_);_(&quot;$&quot;* \(#,##0\);_(&quot;$&quot;* &quot;-&quot;??_);_(@_)">
                  <c:v>0</c:v>
                </c:pt>
                <c:pt idx="3310" formatCode="_(&quot;$&quot;* #,##0_);_(&quot;$&quot;* \(#,##0\);_(&quot;$&quot;* &quot;-&quot;??_);_(@_)">
                  <c:v>0</c:v>
                </c:pt>
                <c:pt idx="3311" formatCode="_(&quot;$&quot;* #,##0_);_(&quot;$&quot;* \(#,##0\);_(&quot;$&quot;* &quot;-&quot;??_);_(@_)">
                  <c:v>0</c:v>
                </c:pt>
                <c:pt idx="3312" formatCode="_(&quot;$&quot;* #,##0_);_(&quot;$&quot;* \(#,##0\);_(&quot;$&quot;* &quot;-&quot;??_);_(@_)">
                  <c:v>0</c:v>
                </c:pt>
                <c:pt idx="3313" formatCode="_(&quot;$&quot;* #,##0_);_(&quot;$&quot;* \(#,##0\);_(&quot;$&quot;* &quot;-&quot;??_);_(@_)">
                  <c:v>0</c:v>
                </c:pt>
                <c:pt idx="3314" formatCode="_(&quot;$&quot;* #,##0_);_(&quot;$&quot;* \(#,##0\);_(&quot;$&quot;* &quot;-&quot;??_);_(@_)">
                  <c:v>0</c:v>
                </c:pt>
                <c:pt idx="3315" formatCode="_(&quot;$&quot;* #,##0_);_(&quot;$&quot;* \(#,##0\);_(&quot;$&quot;* &quot;-&quot;??_);_(@_)">
                  <c:v>0</c:v>
                </c:pt>
                <c:pt idx="3316" formatCode="_(&quot;$&quot;* #,##0_);_(&quot;$&quot;* \(#,##0\);_(&quot;$&quot;* &quot;-&quot;??_);_(@_)">
                  <c:v>0</c:v>
                </c:pt>
                <c:pt idx="3317" formatCode="_(&quot;$&quot;* #,##0_);_(&quot;$&quot;* \(#,##0\);_(&quot;$&quot;* &quot;-&quot;??_);_(@_)">
                  <c:v>0</c:v>
                </c:pt>
                <c:pt idx="3318" formatCode="_(&quot;$&quot;* #,##0_);_(&quot;$&quot;* \(#,##0\);_(&quot;$&quot;* &quot;-&quot;??_);_(@_)">
                  <c:v>0</c:v>
                </c:pt>
                <c:pt idx="3319" formatCode="_(&quot;$&quot;* #,##0_);_(&quot;$&quot;* \(#,##0\);_(&quot;$&quot;* &quot;-&quot;??_);_(@_)">
                  <c:v>0</c:v>
                </c:pt>
                <c:pt idx="3320" formatCode="_(&quot;$&quot;* #,##0_);_(&quot;$&quot;* \(#,##0\);_(&quot;$&quot;* &quot;-&quot;??_);_(@_)">
                  <c:v>0</c:v>
                </c:pt>
                <c:pt idx="3321" formatCode="_(&quot;$&quot;* #,##0_);_(&quot;$&quot;* \(#,##0\);_(&quot;$&quot;* &quot;-&quot;??_);_(@_)">
                  <c:v>0</c:v>
                </c:pt>
                <c:pt idx="3322" formatCode="_(&quot;$&quot;* #,##0_);_(&quot;$&quot;* \(#,##0\);_(&quot;$&quot;* &quot;-&quot;??_);_(@_)">
                  <c:v>0</c:v>
                </c:pt>
                <c:pt idx="3323" formatCode="_(&quot;$&quot;* #,##0_);_(&quot;$&quot;* \(#,##0\);_(&quot;$&quot;* &quot;-&quot;??_);_(@_)">
                  <c:v>0</c:v>
                </c:pt>
                <c:pt idx="3324" formatCode="_(&quot;$&quot;* #,##0_);_(&quot;$&quot;* \(#,##0\);_(&quot;$&quot;* &quot;-&quot;??_);_(@_)">
                  <c:v>0</c:v>
                </c:pt>
                <c:pt idx="3325" formatCode="_(&quot;$&quot;* #,##0_);_(&quot;$&quot;* \(#,##0\);_(&quot;$&quot;* &quot;-&quot;??_);_(@_)">
                  <c:v>0</c:v>
                </c:pt>
                <c:pt idx="3326" formatCode="_(&quot;$&quot;* #,##0_);_(&quot;$&quot;* \(#,##0\);_(&quot;$&quot;* &quot;-&quot;??_);_(@_)">
                  <c:v>0</c:v>
                </c:pt>
                <c:pt idx="3327" formatCode="_(&quot;$&quot;* #,##0_);_(&quot;$&quot;* \(#,##0\);_(&quot;$&quot;* &quot;-&quot;??_);_(@_)">
                  <c:v>0</c:v>
                </c:pt>
                <c:pt idx="3328" formatCode="_(&quot;$&quot;* #,##0_);_(&quot;$&quot;* \(#,##0\);_(&quot;$&quot;* &quot;-&quot;??_);_(@_)">
                  <c:v>0</c:v>
                </c:pt>
                <c:pt idx="3329" formatCode="_(&quot;$&quot;* #,##0_);_(&quot;$&quot;* \(#,##0\);_(&quot;$&quot;* &quot;-&quot;??_);_(@_)">
                  <c:v>0</c:v>
                </c:pt>
                <c:pt idx="3330" formatCode="_(&quot;$&quot;* #,##0_);_(&quot;$&quot;* \(#,##0\);_(&quot;$&quot;* &quot;-&quot;??_);_(@_)">
                  <c:v>0</c:v>
                </c:pt>
                <c:pt idx="3331" formatCode="_(&quot;$&quot;* #,##0_);_(&quot;$&quot;* \(#,##0\);_(&quot;$&quot;* &quot;-&quot;??_);_(@_)">
                  <c:v>0</c:v>
                </c:pt>
                <c:pt idx="3332" formatCode="_(&quot;$&quot;* #,##0_);_(&quot;$&quot;* \(#,##0\);_(&quot;$&quot;* &quot;-&quot;??_);_(@_)">
                  <c:v>0</c:v>
                </c:pt>
                <c:pt idx="3333" formatCode="_(&quot;$&quot;* #,##0_);_(&quot;$&quot;* \(#,##0\);_(&quot;$&quot;* &quot;-&quot;??_);_(@_)">
                  <c:v>0</c:v>
                </c:pt>
                <c:pt idx="3334" formatCode="_(&quot;$&quot;* #,##0_);_(&quot;$&quot;* \(#,##0\);_(&quot;$&quot;* &quot;-&quot;??_);_(@_)">
                  <c:v>0</c:v>
                </c:pt>
                <c:pt idx="3335" formatCode="_(&quot;$&quot;* #,##0_);_(&quot;$&quot;* \(#,##0\);_(&quot;$&quot;* &quot;-&quot;??_);_(@_)">
                  <c:v>0</c:v>
                </c:pt>
                <c:pt idx="3336" formatCode="_(&quot;$&quot;* #,##0_);_(&quot;$&quot;* \(#,##0\);_(&quot;$&quot;* &quot;-&quot;??_);_(@_)">
                  <c:v>0</c:v>
                </c:pt>
                <c:pt idx="3337" formatCode="_(&quot;$&quot;* #,##0_);_(&quot;$&quot;* \(#,##0\);_(&quot;$&quot;* &quot;-&quot;??_);_(@_)">
                  <c:v>0</c:v>
                </c:pt>
                <c:pt idx="3338" formatCode="_(&quot;$&quot;* #,##0_);_(&quot;$&quot;* \(#,##0\);_(&quot;$&quot;* &quot;-&quot;??_);_(@_)">
                  <c:v>0</c:v>
                </c:pt>
                <c:pt idx="3339" formatCode="_(&quot;$&quot;* #,##0_);_(&quot;$&quot;* \(#,##0\);_(&quot;$&quot;* &quot;-&quot;??_);_(@_)">
                  <c:v>0</c:v>
                </c:pt>
                <c:pt idx="3340" formatCode="_(&quot;$&quot;* #,##0_);_(&quot;$&quot;* \(#,##0\);_(&quot;$&quot;* &quot;-&quot;??_);_(@_)">
                  <c:v>0</c:v>
                </c:pt>
                <c:pt idx="3341" formatCode="_(&quot;$&quot;* #,##0_);_(&quot;$&quot;* \(#,##0\);_(&quot;$&quot;* &quot;-&quot;??_);_(@_)">
                  <c:v>0</c:v>
                </c:pt>
                <c:pt idx="3342" formatCode="_(&quot;$&quot;* #,##0_);_(&quot;$&quot;* \(#,##0\);_(&quot;$&quot;* &quot;-&quot;??_);_(@_)">
                  <c:v>0</c:v>
                </c:pt>
                <c:pt idx="3343" formatCode="_(&quot;$&quot;* #,##0_);_(&quot;$&quot;* \(#,##0\);_(&quot;$&quot;* &quot;-&quot;??_);_(@_)">
                  <c:v>0</c:v>
                </c:pt>
                <c:pt idx="3344" formatCode="_(&quot;$&quot;* #,##0_);_(&quot;$&quot;* \(#,##0\);_(&quot;$&quot;* &quot;-&quot;??_);_(@_)">
                  <c:v>0</c:v>
                </c:pt>
                <c:pt idx="3345" formatCode="_(&quot;$&quot;* #,##0_);_(&quot;$&quot;* \(#,##0\);_(&quot;$&quot;* &quot;-&quot;??_);_(@_)">
                  <c:v>0</c:v>
                </c:pt>
                <c:pt idx="3346" formatCode="_(&quot;$&quot;* #,##0_);_(&quot;$&quot;* \(#,##0\);_(&quot;$&quot;* &quot;-&quot;??_);_(@_)">
                  <c:v>0</c:v>
                </c:pt>
                <c:pt idx="3347" formatCode="_(&quot;$&quot;* #,##0_);_(&quot;$&quot;* \(#,##0\);_(&quot;$&quot;* &quot;-&quot;??_);_(@_)">
                  <c:v>0</c:v>
                </c:pt>
                <c:pt idx="3348" formatCode="_(&quot;$&quot;* #,##0_);_(&quot;$&quot;* \(#,##0\);_(&quot;$&quot;* &quot;-&quot;??_);_(@_)">
                  <c:v>0</c:v>
                </c:pt>
                <c:pt idx="3349" formatCode="_(&quot;$&quot;* #,##0_);_(&quot;$&quot;* \(#,##0\);_(&quot;$&quot;* &quot;-&quot;??_);_(@_)">
                  <c:v>0</c:v>
                </c:pt>
                <c:pt idx="3350" formatCode="_(&quot;$&quot;* #,##0_);_(&quot;$&quot;* \(#,##0\);_(&quot;$&quot;* &quot;-&quot;??_);_(@_)">
                  <c:v>0</c:v>
                </c:pt>
                <c:pt idx="3351" formatCode="_(&quot;$&quot;* #,##0_);_(&quot;$&quot;* \(#,##0\);_(&quot;$&quot;* &quot;-&quot;??_);_(@_)">
                  <c:v>0</c:v>
                </c:pt>
                <c:pt idx="3352" formatCode="_(&quot;$&quot;* #,##0_);_(&quot;$&quot;* \(#,##0\);_(&quot;$&quot;* &quot;-&quot;??_);_(@_)">
                  <c:v>0</c:v>
                </c:pt>
                <c:pt idx="3353" formatCode="_(&quot;$&quot;* #,##0_);_(&quot;$&quot;* \(#,##0\);_(&quot;$&quot;* &quot;-&quot;??_);_(@_)">
                  <c:v>0</c:v>
                </c:pt>
                <c:pt idx="3354" formatCode="_(&quot;$&quot;* #,##0_);_(&quot;$&quot;* \(#,##0\);_(&quot;$&quot;* &quot;-&quot;??_);_(@_)">
                  <c:v>0</c:v>
                </c:pt>
                <c:pt idx="3355" formatCode="_(&quot;$&quot;* #,##0_);_(&quot;$&quot;* \(#,##0\);_(&quot;$&quot;* &quot;-&quot;??_);_(@_)">
                  <c:v>0</c:v>
                </c:pt>
                <c:pt idx="3356" formatCode="_(&quot;$&quot;* #,##0_);_(&quot;$&quot;* \(#,##0\);_(&quot;$&quot;* &quot;-&quot;??_);_(@_)">
                  <c:v>0</c:v>
                </c:pt>
                <c:pt idx="3357" formatCode="_(&quot;$&quot;* #,##0_);_(&quot;$&quot;* \(#,##0\);_(&quot;$&quot;* &quot;-&quot;??_);_(@_)">
                  <c:v>0</c:v>
                </c:pt>
                <c:pt idx="3358" formatCode="_(&quot;$&quot;* #,##0_);_(&quot;$&quot;* \(#,##0\);_(&quot;$&quot;* &quot;-&quot;??_);_(@_)">
                  <c:v>0</c:v>
                </c:pt>
                <c:pt idx="3359" formatCode="_(&quot;$&quot;* #,##0_);_(&quot;$&quot;* \(#,##0\);_(&quot;$&quot;* &quot;-&quot;??_);_(@_)">
                  <c:v>0</c:v>
                </c:pt>
                <c:pt idx="3360" formatCode="_(&quot;$&quot;* #,##0_);_(&quot;$&quot;* \(#,##0\);_(&quot;$&quot;* &quot;-&quot;??_);_(@_)">
                  <c:v>0</c:v>
                </c:pt>
                <c:pt idx="3361" formatCode="_(&quot;$&quot;* #,##0_);_(&quot;$&quot;* \(#,##0\);_(&quot;$&quot;* &quot;-&quot;??_);_(@_)">
                  <c:v>0</c:v>
                </c:pt>
                <c:pt idx="3362" formatCode="_(&quot;$&quot;* #,##0_);_(&quot;$&quot;* \(#,##0\);_(&quot;$&quot;* &quot;-&quot;??_);_(@_)">
                  <c:v>0</c:v>
                </c:pt>
                <c:pt idx="3363" formatCode="_(&quot;$&quot;* #,##0_);_(&quot;$&quot;* \(#,##0\);_(&quot;$&quot;* &quot;-&quot;??_);_(@_)">
                  <c:v>0</c:v>
                </c:pt>
                <c:pt idx="3364" formatCode="_(&quot;$&quot;* #,##0_);_(&quot;$&quot;* \(#,##0\);_(&quot;$&quot;* &quot;-&quot;??_);_(@_)">
                  <c:v>0</c:v>
                </c:pt>
                <c:pt idx="3365" formatCode="_(&quot;$&quot;* #,##0_);_(&quot;$&quot;* \(#,##0\);_(&quot;$&quot;* &quot;-&quot;??_);_(@_)">
                  <c:v>0</c:v>
                </c:pt>
                <c:pt idx="3366" formatCode="_(&quot;$&quot;* #,##0_);_(&quot;$&quot;* \(#,##0\);_(&quot;$&quot;* &quot;-&quot;??_);_(@_)">
                  <c:v>0</c:v>
                </c:pt>
                <c:pt idx="3367" formatCode="_(&quot;$&quot;* #,##0_);_(&quot;$&quot;* \(#,##0\);_(&quot;$&quot;* &quot;-&quot;??_);_(@_)">
                  <c:v>0</c:v>
                </c:pt>
                <c:pt idx="3368" formatCode="_(&quot;$&quot;* #,##0_);_(&quot;$&quot;* \(#,##0\);_(&quot;$&quot;* &quot;-&quot;??_);_(@_)">
                  <c:v>0</c:v>
                </c:pt>
                <c:pt idx="3369" formatCode="_(&quot;$&quot;* #,##0_);_(&quot;$&quot;* \(#,##0\);_(&quot;$&quot;* &quot;-&quot;??_);_(@_)">
                  <c:v>0</c:v>
                </c:pt>
                <c:pt idx="3370" formatCode="_(&quot;$&quot;* #,##0_);_(&quot;$&quot;* \(#,##0\);_(&quot;$&quot;* &quot;-&quot;??_);_(@_)">
                  <c:v>0</c:v>
                </c:pt>
                <c:pt idx="3371" formatCode="_(&quot;$&quot;* #,##0_);_(&quot;$&quot;* \(#,##0\);_(&quot;$&quot;* &quot;-&quot;??_);_(@_)">
                  <c:v>0</c:v>
                </c:pt>
                <c:pt idx="3372" formatCode="_(&quot;$&quot;* #,##0_);_(&quot;$&quot;* \(#,##0\);_(&quot;$&quot;* &quot;-&quot;??_);_(@_)">
                  <c:v>0</c:v>
                </c:pt>
                <c:pt idx="3373" formatCode="_(&quot;$&quot;* #,##0_);_(&quot;$&quot;* \(#,##0\);_(&quot;$&quot;* &quot;-&quot;??_);_(@_)">
                  <c:v>0</c:v>
                </c:pt>
                <c:pt idx="3374" formatCode="_(&quot;$&quot;* #,##0_);_(&quot;$&quot;* \(#,##0\);_(&quot;$&quot;* &quot;-&quot;??_);_(@_)">
                  <c:v>0</c:v>
                </c:pt>
                <c:pt idx="3375" formatCode="_(&quot;$&quot;* #,##0_);_(&quot;$&quot;* \(#,##0\);_(&quot;$&quot;* &quot;-&quot;??_);_(@_)">
                  <c:v>0</c:v>
                </c:pt>
                <c:pt idx="3376" formatCode="_(&quot;$&quot;* #,##0_);_(&quot;$&quot;* \(#,##0\);_(&quot;$&quot;* &quot;-&quot;??_);_(@_)">
                  <c:v>0</c:v>
                </c:pt>
                <c:pt idx="3377" formatCode="_(&quot;$&quot;* #,##0_);_(&quot;$&quot;* \(#,##0\);_(&quot;$&quot;* &quot;-&quot;??_);_(@_)">
                  <c:v>0</c:v>
                </c:pt>
                <c:pt idx="3378" formatCode="_(&quot;$&quot;* #,##0_);_(&quot;$&quot;* \(#,##0\);_(&quot;$&quot;* &quot;-&quot;??_);_(@_)">
                  <c:v>0</c:v>
                </c:pt>
                <c:pt idx="3379" formatCode="_(&quot;$&quot;* #,##0_);_(&quot;$&quot;* \(#,##0\);_(&quot;$&quot;* &quot;-&quot;??_);_(@_)">
                  <c:v>0</c:v>
                </c:pt>
                <c:pt idx="3380" formatCode="_(&quot;$&quot;* #,##0_);_(&quot;$&quot;* \(#,##0\);_(&quot;$&quot;* &quot;-&quot;??_);_(@_)">
                  <c:v>0</c:v>
                </c:pt>
                <c:pt idx="3381" formatCode="_(&quot;$&quot;* #,##0_);_(&quot;$&quot;* \(#,##0\);_(&quot;$&quot;* &quot;-&quot;??_);_(@_)">
                  <c:v>0</c:v>
                </c:pt>
                <c:pt idx="3382" formatCode="_(&quot;$&quot;* #,##0_);_(&quot;$&quot;* \(#,##0\);_(&quot;$&quot;* &quot;-&quot;??_);_(@_)">
                  <c:v>0</c:v>
                </c:pt>
                <c:pt idx="3383" formatCode="_(&quot;$&quot;* #,##0_);_(&quot;$&quot;* \(#,##0\);_(&quot;$&quot;* &quot;-&quot;??_);_(@_)">
                  <c:v>0</c:v>
                </c:pt>
                <c:pt idx="3384" formatCode="_(&quot;$&quot;* #,##0_);_(&quot;$&quot;* \(#,##0\);_(&quot;$&quot;* &quot;-&quot;??_);_(@_)">
                  <c:v>0</c:v>
                </c:pt>
                <c:pt idx="3385" formatCode="_(&quot;$&quot;* #,##0_);_(&quot;$&quot;* \(#,##0\);_(&quot;$&quot;* &quot;-&quot;??_);_(@_)">
                  <c:v>0</c:v>
                </c:pt>
                <c:pt idx="3386" formatCode="_(&quot;$&quot;* #,##0_);_(&quot;$&quot;* \(#,##0\);_(&quot;$&quot;* &quot;-&quot;??_);_(@_)">
                  <c:v>0</c:v>
                </c:pt>
                <c:pt idx="3387" formatCode="_(&quot;$&quot;* #,##0_);_(&quot;$&quot;* \(#,##0\);_(&quot;$&quot;* &quot;-&quot;??_);_(@_)">
                  <c:v>0</c:v>
                </c:pt>
                <c:pt idx="3388" formatCode="_(&quot;$&quot;* #,##0_);_(&quot;$&quot;* \(#,##0\);_(&quot;$&quot;* &quot;-&quot;??_);_(@_)">
                  <c:v>0</c:v>
                </c:pt>
                <c:pt idx="3389" formatCode="_(&quot;$&quot;* #,##0_);_(&quot;$&quot;* \(#,##0\);_(&quot;$&quot;* &quot;-&quot;??_);_(@_)">
                  <c:v>0</c:v>
                </c:pt>
                <c:pt idx="3390" formatCode="_(&quot;$&quot;* #,##0_);_(&quot;$&quot;* \(#,##0\);_(&quot;$&quot;* &quot;-&quot;??_);_(@_)">
                  <c:v>0</c:v>
                </c:pt>
                <c:pt idx="3391" formatCode="_(&quot;$&quot;* #,##0_);_(&quot;$&quot;* \(#,##0\);_(&quot;$&quot;* &quot;-&quot;??_);_(@_)">
                  <c:v>0</c:v>
                </c:pt>
                <c:pt idx="3392" formatCode="_(&quot;$&quot;* #,##0_);_(&quot;$&quot;* \(#,##0\);_(&quot;$&quot;* &quot;-&quot;??_);_(@_)">
                  <c:v>0</c:v>
                </c:pt>
                <c:pt idx="3393" formatCode="_(&quot;$&quot;* #,##0_);_(&quot;$&quot;* \(#,##0\);_(&quot;$&quot;* &quot;-&quot;??_);_(@_)">
                  <c:v>0</c:v>
                </c:pt>
                <c:pt idx="3394" formatCode="_(&quot;$&quot;* #,##0_);_(&quot;$&quot;* \(#,##0\);_(&quot;$&quot;* &quot;-&quot;??_);_(@_)">
                  <c:v>0</c:v>
                </c:pt>
                <c:pt idx="3395" formatCode="_(&quot;$&quot;* #,##0_);_(&quot;$&quot;* \(#,##0\);_(&quot;$&quot;* &quot;-&quot;??_);_(@_)">
                  <c:v>0</c:v>
                </c:pt>
                <c:pt idx="3396" formatCode="_(&quot;$&quot;* #,##0_);_(&quot;$&quot;* \(#,##0\);_(&quot;$&quot;* &quot;-&quot;??_);_(@_)">
                  <c:v>0</c:v>
                </c:pt>
                <c:pt idx="3397" formatCode="_(&quot;$&quot;* #,##0_);_(&quot;$&quot;* \(#,##0\);_(&quot;$&quot;* &quot;-&quot;??_);_(@_)">
                  <c:v>0</c:v>
                </c:pt>
                <c:pt idx="3398" formatCode="_(&quot;$&quot;* #,##0_);_(&quot;$&quot;* \(#,##0\);_(&quot;$&quot;* &quot;-&quot;??_);_(@_)">
                  <c:v>0</c:v>
                </c:pt>
                <c:pt idx="3399" formatCode="_(&quot;$&quot;* #,##0_);_(&quot;$&quot;* \(#,##0\);_(&quot;$&quot;* &quot;-&quot;??_);_(@_)">
                  <c:v>0</c:v>
                </c:pt>
                <c:pt idx="3400" formatCode="_(&quot;$&quot;* #,##0_);_(&quot;$&quot;* \(#,##0\);_(&quot;$&quot;* &quot;-&quot;??_);_(@_)">
                  <c:v>0</c:v>
                </c:pt>
                <c:pt idx="3401" formatCode="_(&quot;$&quot;* #,##0_);_(&quot;$&quot;* \(#,##0\);_(&quot;$&quot;* &quot;-&quot;??_);_(@_)">
                  <c:v>0</c:v>
                </c:pt>
                <c:pt idx="3402" formatCode="_(&quot;$&quot;* #,##0_);_(&quot;$&quot;* \(#,##0\);_(&quot;$&quot;* &quot;-&quot;??_);_(@_)">
                  <c:v>0</c:v>
                </c:pt>
                <c:pt idx="3403" formatCode="_(&quot;$&quot;* #,##0_);_(&quot;$&quot;* \(#,##0\);_(&quot;$&quot;* &quot;-&quot;??_);_(@_)">
                  <c:v>0</c:v>
                </c:pt>
                <c:pt idx="3404" formatCode="_(&quot;$&quot;* #,##0_);_(&quot;$&quot;* \(#,##0\);_(&quot;$&quot;* &quot;-&quot;??_);_(@_)">
                  <c:v>0</c:v>
                </c:pt>
                <c:pt idx="3405" formatCode="_(&quot;$&quot;* #,##0_);_(&quot;$&quot;* \(#,##0\);_(&quot;$&quot;* &quot;-&quot;??_);_(@_)">
                  <c:v>0</c:v>
                </c:pt>
                <c:pt idx="3406" formatCode="_(&quot;$&quot;* #,##0_);_(&quot;$&quot;* \(#,##0\);_(&quot;$&quot;* &quot;-&quot;??_);_(@_)">
                  <c:v>0</c:v>
                </c:pt>
                <c:pt idx="3407" formatCode="_(&quot;$&quot;* #,##0_);_(&quot;$&quot;* \(#,##0\);_(&quot;$&quot;* &quot;-&quot;??_);_(@_)">
                  <c:v>0</c:v>
                </c:pt>
                <c:pt idx="3408" formatCode="_(&quot;$&quot;* #,##0_);_(&quot;$&quot;* \(#,##0\);_(&quot;$&quot;* &quot;-&quot;??_);_(@_)">
                  <c:v>0</c:v>
                </c:pt>
                <c:pt idx="3409" formatCode="_(&quot;$&quot;* #,##0_);_(&quot;$&quot;* \(#,##0\);_(&quot;$&quot;* &quot;-&quot;??_);_(@_)">
                  <c:v>0</c:v>
                </c:pt>
                <c:pt idx="3410" formatCode="_(&quot;$&quot;* #,##0_);_(&quot;$&quot;* \(#,##0\);_(&quot;$&quot;* &quot;-&quot;??_);_(@_)">
                  <c:v>0</c:v>
                </c:pt>
                <c:pt idx="3411" formatCode="_(&quot;$&quot;* #,##0_);_(&quot;$&quot;* \(#,##0\);_(&quot;$&quot;* &quot;-&quot;??_);_(@_)">
                  <c:v>0</c:v>
                </c:pt>
                <c:pt idx="3412" formatCode="_(&quot;$&quot;* #,##0_);_(&quot;$&quot;* \(#,##0\);_(&quot;$&quot;* &quot;-&quot;??_);_(@_)">
                  <c:v>0</c:v>
                </c:pt>
                <c:pt idx="3413" formatCode="_(&quot;$&quot;* #,##0_);_(&quot;$&quot;* \(#,##0\);_(&quot;$&quot;* &quot;-&quot;??_);_(@_)">
                  <c:v>0</c:v>
                </c:pt>
                <c:pt idx="3414" formatCode="_(&quot;$&quot;* #,##0_);_(&quot;$&quot;* \(#,##0\);_(&quot;$&quot;* &quot;-&quot;??_);_(@_)">
                  <c:v>0</c:v>
                </c:pt>
                <c:pt idx="3415" formatCode="_(&quot;$&quot;* #,##0_);_(&quot;$&quot;* \(#,##0\);_(&quot;$&quot;* &quot;-&quot;??_);_(@_)">
                  <c:v>0</c:v>
                </c:pt>
                <c:pt idx="3416" formatCode="_(&quot;$&quot;* #,##0_);_(&quot;$&quot;* \(#,##0\);_(&quot;$&quot;* &quot;-&quot;??_);_(@_)">
                  <c:v>0</c:v>
                </c:pt>
                <c:pt idx="3417" formatCode="_(&quot;$&quot;* #,##0_);_(&quot;$&quot;* \(#,##0\);_(&quot;$&quot;* &quot;-&quot;??_);_(@_)">
                  <c:v>0</c:v>
                </c:pt>
                <c:pt idx="3418" formatCode="_(&quot;$&quot;* #,##0_);_(&quot;$&quot;* \(#,##0\);_(&quot;$&quot;* &quot;-&quot;??_);_(@_)">
                  <c:v>0</c:v>
                </c:pt>
                <c:pt idx="3419" formatCode="_(&quot;$&quot;* #,##0_);_(&quot;$&quot;* \(#,##0\);_(&quot;$&quot;* &quot;-&quot;??_);_(@_)">
                  <c:v>0</c:v>
                </c:pt>
                <c:pt idx="3420" formatCode="_(&quot;$&quot;* #,##0_);_(&quot;$&quot;* \(#,##0\);_(&quot;$&quot;* &quot;-&quot;??_);_(@_)">
                  <c:v>0</c:v>
                </c:pt>
                <c:pt idx="3421" formatCode="_(&quot;$&quot;* #,##0_);_(&quot;$&quot;* \(#,##0\);_(&quot;$&quot;* &quot;-&quot;??_);_(@_)">
                  <c:v>0</c:v>
                </c:pt>
                <c:pt idx="3422" formatCode="_(&quot;$&quot;* #,##0_);_(&quot;$&quot;* \(#,##0\);_(&quot;$&quot;* &quot;-&quot;??_);_(@_)">
                  <c:v>0</c:v>
                </c:pt>
                <c:pt idx="3423" formatCode="_(&quot;$&quot;* #,##0_);_(&quot;$&quot;* \(#,##0\);_(&quot;$&quot;* &quot;-&quot;??_);_(@_)">
                  <c:v>0</c:v>
                </c:pt>
                <c:pt idx="3424" formatCode="_(&quot;$&quot;* #,##0_);_(&quot;$&quot;* \(#,##0\);_(&quot;$&quot;* &quot;-&quot;??_);_(@_)">
                  <c:v>0</c:v>
                </c:pt>
                <c:pt idx="3425" formatCode="_(&quot;$&quot;* #,##0_);_(&quot;$&quot;* \(#,##0\);_(&quot;$&quot;* &quot;-&quot;??_);_(@_)">
                  <c:v>0</c:v>
                </c:pt>
                <c:pt idx="3426" formatCode="_(&quot;$&quot;* #,##0_);_(&quot;$&quot;* \(#,##0\);_(&quot;$&quot;* &quot;-&quot;??_);_(@_)">
                  <c:v>0</c:v>
                </c:pt>
                <c:pt idx="3427" formatCode="_(&quot;$&quot;* #,##0_);_(&quot;$&quot;* \(#,##0\);_(&quot;$&quot;* &quot;-&quot;??_);_(@_)">
                  <c:v>0</c:v>
                </c:pt>
                <c:pt idx="3428" formatCode="_(&quot;$&quot;* #,##0_);_(&quot;$&quot;* \(#,##0\);_(&quot;$&quot;* &quot;-&quot;??_);_(@_)">
                  <c:v>0</c:v>
                </c:pt>
                <c:pt idx="3429" formatCode="_(&quot;$&quot;* #,##0_);_(&quot;$&quot;* \(#,##0\);_(&quot;$&quot;* &quot;-&quot;??_);_(@_)">
                  <c:v>0</c:v>
                </c:pt>
                <c:pt idx="3430" formatCode="_(&quot;$&quot;* #,##0_);_(&quot;$&quot;* \(#,##0\);_(&quot;$&quot;* &quot;-&quot;??_);_(@_)">
                  <c:v>0</c:v>
                </c:pt>
                <c:pt idx="3431" formatCode="_(&quot;$&quot;* #,##0_);_(&quot;$&quot;* \(#,##0\);_(&quot;$&quot;* &quot;-&quot;??_);_(@_)">
                  <c:v>0</c:v>
                </c:pt>
                <c:pt idx="3432" formatCode="_(&quot;$&quot;* #,##0_);_(&quot;$&quot;* \(#,##0\);_(&quot;$&quot;* &quot;-&quot;??_);_(@_)">
                  <c:v>0</c:v>
                </c:pt>
                <c:pt idx="3433" formatCode="_(&quot;$&quot;* #,##0_);_(&quot;$&quot;* \(#,##0\);_(&quot;$&quot;* &quot;-&quot;??_);_(@_)">
                  <c:v>0</c:v>
                </c:pt>
                <c:pt idx="3434" formatCode="_(&quot;$&quot;* #,##0_);_(&quot;$&quot;* \(#,##0\);_(&quot;$&quot;* &quot;-&quot;??_);_(@_)">
                  <c:v>0</c:v>
                </c:pt>
                <c:pt idx="3435" formatCode="_(&quot;$&quot;* #,##0_);_(&quot;$&quot;* \(#,##0\);_(&quot;$&quot;* &quot;-&quot;??_);_(@_)">
                  <c:v>0</c:v>
                </c:pt>
                <c:pt idx="3436" formatCode="_(&quot;$&quot;* #,##0_);_(&quot;$&quot;* \(#,##0\);_(&quot;$&quot;* &quot;-&quot;??_);_(@_)">
                  <c:v>0</c:v>
                </c:pt>
                <c:pt idx="3437" formatCode="_(&quot;$&quot;* #,##0_);_(&quot;$&quot;* \(#,##0\);_(&quot;$&quot;* &quot;-&quot;??_);_(@_)">
                  <c:v>0</c:v>
                </c:pt>
                <c:pt idx="3438" formatCode="_(&quot;$&quot;* #,##0_);_(&quot;$&quot;* \(#,##0\);_(&quot;$&quot;* &quot;-&quot;??_);_(@_)">
                  <c:v>0</c:v>
                </c:pt>
                <c:pt idx="3439" formatCode="_(&quot;$&quot;* #,##0_);_(&quot;$&quot;* \(#,##0\);_(&quot;$&quot;* &quot;-&quot;??_);_(@_)">
                  <c:v>0</c:v>
                </c:pt>
                <c:pt idx="3440" formatCode="_(&quot;$&quot;* #,##0_);_(&quot;$&quot;* \(#,##0\);_(&quot;$&quot;* &quot;-&quot;??_);_(@_)">
                  <c:v>0</c:v>
                </c:pt>
                <c:pt idx="3441" formatCode="_(&quot;$&quot;* #,##0_);_(&quot;$&quot;* \(#,##0\);_(&quot;$&quot;* &quot;-&quot;??_);_(@_)">
                  <c:v>0</c:v>
                </c:pt>
                <c:pt idx="3442" formatCode="_(&quot;$&quot;* #,##0_);_(&quot;$&quot;* \(#,##0\);_(&quot;$&quot;* &quot;-&quot;??_);_(@_)">
                  <c:v>0</c:v>
                </c:pt>
                <c:pt idx="3443" formatCode="_(&quot;$&quot;* #,##0_);_(&quot;$&quot;* \(#,##0\);_(&quot;$&quot;* &quot;-&quot;??_);_(@_)">
                  <c:v>0</c:v>
                </c:pt>
                <c:pt idx="3444" formatCode="_(&quot;$&quot;* #,##0_);_(&quot;$&quot;* \(#,##0\);_(&quot;$&quot;* &quot;-&quot;??_);_(@_)">
                  <c:v>0</c:v>
                </c:pt>
                <c:pt idx="3445" formatCode="_(&quot;$&quot;* #,##0_);_(&quot;$&quot;* \(#,##0\);_(&quot;$&quot;* &quot;-&quot;??_);_(@_)">
                  <c:v>0</c:v>
                </c:pt>
                <c:pt idx="3446" formatCode="_(&quot;$&quot;* #,##0_);_(&quot;$&quot;* \(#,##0\);_(&quot;$&quot;* &quot;-&quot;??_);_(@_)">
                  <c:v>0</c:v>
                </c:pt>
                <c:pt idx="3447" formatCode="_(&quot;$&quot;* #,##0_);_(&quot;$&quot;* \(#,##0\);_(&quot;$&quot;* &quot;-&quot;??_);_(@_)">
                  <c:v>0</c:v>
                </c:pt>
                <c:pt idx="3448" formatCode="_(&quot;$&quot;* #,##0_);_(&quot;$&quot;* \(#,##0\);_(&quot;$&quot;* &quot;-&quot;??_);_(@_)">
                  <c:v>0</c:v>
                </c:pt>
                <c:pt idx="3449" formatCode="_(&quot;$&quot;* #,##0_);_(&quot;$&quot;* \(#,##0\);_(&quot;$&quot;* &quot;-&quot;??_);_(@_)">
                  <c:v>0</c:v>
                </c:pt>
                <c:pt idx="3450" formatCode="_(&quot;$&quot;* #,##0_);_(&quot;$&quot;* \(#,##0\);_(&quot;$&quot;* &quot;-&quot;??_);_(@_)">
                  <c:v>0</c:v>
                </c:pt>
                <c:pt idx="3451" formatCode="_(&quot;$&quot;* #,##0_);_(&quot;$&quot;* \(#,##0\);_(&quot;$&quot;* &quot;-&quot;??_);_(@_)">
                  <c:v>0</c:v>
                </c:pt>
                <c:pt idx="3452" formatCode="_(&quot;$&quot;* #,##0_);_(&quot;$&quot;* \(#,##0\);_(&quot;$&quot;* &quot;-&quot;??_);_(@_)">
                  <c:v>0</c:v>
                </c:pt>
                <c:pt idx="3453" formatCode="_(&quot;$&quot;* #,##0_);_(&quot;$&quot;* \(#,##0\);_(&quot;$&quot;* &quot;-&quot;??_);_(@_)">
                  <c:v>0</c:v>
                </c:pt>
                <c:pt idx="3454" formatCode="_(&quot;$&quot;* #,##0_);_(&quot;$&quot;* \(#,##0\);_(&quot;$&quot;* &quot;-&quot;??_);_(@_)">
                  <c:v>0</c:v>
                </c:pt>
                <c:pt idx="3455" formatCode="_(&quot;$&quot;* #,##0_);_(&quot;$&quot;* \(#,##0\);_(&quot;$&quot;* &quot;-&quot;??_);_(@_)">
                  <c:v>0</c:v>
                </c:pt>
                <c:pt idx="3456" formatCode="_(&quot;$&quot;* #,##0_);_(&quot;$&quot;* \(#,##0\);_(&quot;$&quot;* &quot;-&quot;??_);_(@_)">
                  <c:v>0</c:v>
                </c:pt>
                <c:pt idx="3457" formatCode="_(&quot;$&quot;* #,##0_);_(&quot;$&quot;* \(#,##0\);_(&quot;$&quot;* &quot;-&quot;??_);_(@_)">
                  <c:v>0</c:v>
                </c:pt>
                <c:pt idx="3458" formatCode="_(&quot;$&quot;* #,##0_);_(&quot;$&quot;* \(#,##0\);_(&quot;$&quot;* &quot;-&quot;??_);_(@_)">
                  <c:v>0</c:v>
                </c:pt>
                <c:pt idx="3459" formatCode="_(&quot;$&quot;* #,##0_);_(&quot;$&quot;* \(#,##0\);_(&quot;$&quot;* &quot;-&quot;??_);_(@_)">
                  <c:v>0</c:v>
                </c:pt>
                <c:pt idx="3460" formatCode="_(&quot;$&quot;* #,##0_);_(&quot;$&quot;* \(#,##0\);_(&quot;$&quot;* &quot;-&quot;??_);_(@_)">
                  <c:v>0</c:v>
                </c:pt>
                <c:pt idx="3461" formatCode="_(&quot;$&quot;* #,##0_);_(&quot;$&quot;* \(#,##0\);_(&quot;$&quot;* &quot;-&quot;??_);_(@_)">
                  <c:v>0</c:v>
                </c:pt>
                <c:pt idx="3462" formatCode="_(&quot;$&quot;* #,##0_);_(&quot;$&quot;* \(#,##0\);_(&quot;$&quot;* &quot;-&quot;??_);_(@_)">
                  <c:v>0</c:v>
                </c:pt>
                <c:pt idx="3463" formatCode="_(&quot;$&quot;* #,##0_);_(&quot;$&quot;* \(#,##0\);_(&quot;$&quot;* &quot;-&quot;??_);_(@_)">
                  <c:v>0</c:v>
                </c:pt>
                <c:pt idx="3464" formatCode="_(&quot;$&quot;* #,##0_);_(&quot;$&quot;* \(#,##0\);_(&quot;$&quot;* &quot;-&quot;??_);_(@_)">
                  <c:v>0</c:v>
                </c:pt>
                <c:pt idx="3465" formatCode="_(&quot;$&quot;* #,##0_);_(&quot;$&quot;* \(#,##0\);_(&quot;$&quot;* &quot;-&quot;??_);_(@_)">
                  <c:v>0</c:v>
                </c:pt>
                <c:pt idx="3466" formatCode="_(&quot;$&quot;* #,##0_);_(&quot;$&quot;* \(#,##0\);_(&quot;$&quot;* &quot;-&quot;??_);_(@_)">
                  <c:v>0</c:v>
                </c:pt>
                <c:pt idx="3467" formatCode="_(&quot;$&quot;* #,##0_);_(&quot;$&quot;* \(#,##0\);_(&quot;$&quot;* &quot;-&quot;??_);_(@_)">
                  <c:v>0</c:v>
                </c:pt>
                <c:pt idx="3468" formatCode="_(&quot;$&quot;* #,##0_);_(&quot;$&quot;* \(#,##0\);_(&quot;$&quot;* &quot;-&quot;??_);_(@_)">
                  <c:v>0</c:v>
                </c:pt>
                <c:pt idx="3469" formatCode="_(&quot;$&quot;* #,##0_);_(&quot;$&quot;* \(#,##0\);_(&quot;$&quot;* &quot;-&quot;??_);_(@_)">
                  <c:v>0</c:v>
                </c:pt>
                <c:pt idx="3470" formatCode="_(&quot;$&quot;* #,##0_);_(&quot;$&quot;* \(#,##0\);_(&quot;$&quot;* &quot;-&quot;??_);_(@_)">
                  <c:v>0</c:v>
                </c:pt>
                <c:pt idx="3471" formatCode="_(&quot;$&quot;* #,##0_);_(&quot;$&quot;* \(#,##0\);_(&quot;$&quot;* &quot;-&quot;??_);_(@_)">
                  <c:v>0</c:v>
                </c:pt>
                <c:pt idx="3472" formatCode="_(&quot;$&quot;* #,##0_);_(&quot;$&quot;* \(#,##0\);_(&quot;$&quot;* &quot;-&quot;??_);_(@_)">
                  <c:v>0</c:v>
                </c:pt>
                <c:pt idx="3473" formatCode="_(&quot;$&quot;* #,##0_);_(&quot;$&quot;* \(#,##0\);_(&quot;$&quot;* &quot;-&quot;??_);_(@_)">
                  <c:v>0</c:v>
                </c:pt>
                <c:pt idx="3474" formatCode="_(&quot;$&quot;* #,##0_);_(&quot;$&quot;* \(#,##0\);_(&quot;$&quot;* &quot;-&quot;??_);_(@_)">
                  <c:v>0</c:v>
                </c:pt>
                <c:pt idx="3475" formatCode="_(&quot;$&quot;* #,##0_);_(&quot;$&quot;* \(#,##0\);_(&quot;$&quot;* &quot;-&quot;??_);_(@_)">
                  <c:v>0</c:v>
                </c:pt>
                <c:pt idx="3476" formatCode="_(&quot;$&quot;* #,##0_);_(&quot;$&quot;* \(#,##0\);_(&quot;$&quot;* &quot;-&quot;??_);_(@_)">
                  <c:v>0</c:v>
                </c:pt>
                <c:pt idx="3477" formatCode="_(&quot;$&quot;* #,##0_);_(&quot;$&quot;* \(#,##0\);_(&quot;$&quot;* &quot;-&quot;??_);_(@_)">
                  <c:v>0</c:v>
                </c:pt>
                <c:pt idx="3478" formatCode="_(&quot;$&quot;* #,##0_);_(&quot;$&quot;* \(#,##0\);_(&quot;$&quot;* &quot;-&quot;??_);_(@_)">
                  <c:v>0</c:v>
                </c:pt>
                <c:pt idx="3479" formatCode="_(&quot;$&quot;* #,##0_);_(&quot;$&quot;* \(#,##0\);_(&quot;$&quot;* &quot;-&quot;??_);_(@_)">
                  <c:v>0</c:v>
                </c:pt>
                <c:pt idx="3480" formatCode="_(&quot;$&quot;* #,##0_);_(&quot;$&quot;* \(#,##0\);_(&quot;$&quot;* &quot;-&quot;??_);_(@_)">
                  <c:v>0</c:v>
                </c:pt>
                <c:pt idx="3481" formatCode="_(&quot;$&quot;* #,##0_);_(&quot;$&quot;* \(#,##0\);_(&quot;$&quot;* &quot;-&quot;??_);_(@_)">
                  <c:v>0</c:v>
                </c:pt>
                <c:pt idx="3482" formatCode="_(&quot;$&quot;* #,##0_);_(&quot;$&quot;* \(#,##0\);_(&quot;$&quot;* &quot;-&quot;??_);_(@_)">
                  <c:v>0</c:v>
                </c:pt>
                <c:pt idx="3483" formatCode="_(&quot;$&quot;* #,##0_);_(&quot;$&quot;* \(#,##0\);_(&quot;$&quot;* &quot;-&quot;??_);_(@_)">
                  <c:v>0</c:v>
                </c:pt>
                <c:pt idx="3484" formatCode="_(&quot;$&quot;* #,##0_);_(&quot;$&quot;* \(#,##0\);_(&quot;$&quot;* &quot;-&quot;??_);_(@_)">
                  <c:v>0</c:v>
                </c:pt>
                <c:pt idx="3485" formatCode="_(&quot;$&quot;* #,##0_);_(&quot;$&quot;* \(#,##0\);_(&quot;$&quot;* &quot;-&quot;??_);_(@_)">
                  <c:v>0</c:v>
                </c:pt>
                <c:pt idx="3486" formatCode="_(&quot;$&quot;* #,##0_);_(&quot;$&quot;* \(#,##0\);_(&quot;$&quot;* &quot;-&quot;??_);_(@_)">
                  <c:v>0</c:v>
                </c:pt>
                <c:pt idx="3487" formatCode="_(&quot;$&quot;* #,##0_);_(&quot;$&quot;* \(#,##0\);_(&quot;$&quot;* &quot;-&quot;??_);_(@_)">
                  <c:v>0</c:v>
                </c:pt>
                <c:pt idx="3488" formatCode="_(&quot;$&quot;* #,##0_);_(&quot;$&quot;* \(#,##0\);_(&quot;$&quot;* &quot;-&quot;??_);_(@_)">
                  <c:v>0</c:v>
                </c:pt>
                <c:pt idx="3489" formatCode="_(&quot;$&quot;* #,##0_);_(&quot;$&quot;* \(#,##0\);_(&quot;$&quot;* &quot;-&quot;??_);_(@_)">
                  <c:v>0</c:v>
                </c:pt>
                <c:pt idx="3490" formatCode="_(&quot;$&quot;* #,##0_);_(&quot;$&quot;* \(#,##0\);_(&quot;$&quot;* &quot;-&quot;??_);_(@_)">
                  <c:v>0</c:v>
                </c:pt>
                <c:pt idx="3491" formatCode="_(&quot;$&quot;* #,##0_);_(&quot;$&quot;* \(#,##0\);_(&quot;$&quot;* &quot;-&quot;??_);_(@_)">
                  <c:v>0</c:v>
                </c:pt>
                <c:pt idx="3492" formatCode="_(&quot;$&quot;* #,##0_);_(&quot;$&quot;* \(#,##0\);_(&quot;$&quot;* &quot;-&quot;??_);_(@_)">
                  <c:v>0</c:v>
                </c:pt>
                <c:pt idx="3493" formatCode="_(&quot;$&quot;* #,##0_);_(&quot;$&quot;* \(#,##0\);_(&quot;$&quot;* &quot;-&quot;??_);_(@_)">
                  <c:v>0</c:v>
                </c:pt>
                <c:pt idx="3494" formatCode="_(&quot;$&quot;* #,##0_);_(&quot;$&quot;* \(#,##0\);_(&quot;$&quot;* &quot;-&quot;??_);_(@_)">
                  <c:v>0</c:v>
                </c:pt>
                <c:pt idx="3495" formatCode="_(&quot;$&quot;* #,##0_);_(&quot;$&quot;* \(#,##0\);_(&quot;$&quot;* &quot;-&quot;??_);_(@_)">
                  <c:v>0</c:v>
                </c:pt>
                <c:pt idx="3496" formatCode="_(&quot;$&quot;* #,##0_);_(&quot;$&quot;* \(#,##0\);_(&quot;$&quot;* &quot;-&quot;??_);_(@_)">
                  <c:v>0</c:v>
                </c:pt>
                <c:pt idx="3497" formatCode="_(&quot;$&quot;* #,##0_);_(&quot;$&quot;* \(#,##0\);_(&quot;$&quot;* &quot;-&quot;??_);_(@_)">
                  <c:v>0</c:v>
                </c:pt>
                <c:pt idx="3498" formatCode="_(&quot;$&quot;* #,##0_);_(&quot;$&quot;* \(#,##0\);_(&quot;$&quot;* &quot;-&quot;??_);_(@_)">
                  <c:v>0</c:v>
                </c:pt>
                <c:pt idx="3499" formatCode="_(&quot;$&quot;* #,##0_);_(&quot;$&quot;* \(#,##0\);_(&quot;$&quot;* &quot;-&quot;??_);_(@_)">
                  <c:v>0</c:v>
                </c:pt>
                <c:pt idx="3500" formatCode="_(&quot;$&quot;* #,##0_);_(&quot;$&quot;* \(#,##0\);_(&quot;$&quot;* &quot;-&quot;??_);_(@_)">
                  <c:v>0</c:v>
                </c:pt>
                <c:pt idx="3501" formatCode="_(&quot;$&quot;* #,##0_);_(&quot;$&quot;* \(#,##0\);_(&quot;$&quot;* &quot;-&quot;??_);_(@_)">
                  <c:v>0</c:v>
                </c:pt>
                <c:pt idx="3502" formatCode="_(&quot;$&quot;* #,##0_);_(&quot;$&quot;* \(#,##0\);_(&quot;$&quot;* &quot;-&quot;??_);_(@_)">
                  <c:v>0</c:v>
                </c:pt>
                <c:pt idx="3503" formatCode="_(&quot;$&quot;* #,##0_);_(&quot;$&quot;* \(#,##0\);_(&quot;$&quot;* &quot;-&quot;??_);_(@_)">
                  <c:v>0</c:v>
                </c:pt>
                <c:pt idx="3504" formatCode="_(&quot;$&quot;* #,##0_);_(&quot;$&quot;* \(#,##0\);_(&quot;$&quot;* &quot;-&quot;??_);_(@_)">
                  <c:v>0</c:v>
                </c:pt>
                <c:pt idx="3505" formatCode="_(&quot;$&quot;* #,##0_);_(&quot;$&quot;* \(#,##0\);_(&quot;$&quot;* &quot;-&quot;??_);_(@_)">
                  <c:v>0</c:v>
                </c:pt>
                <c:pt idx="3506" formatCode="_(&quot;$&quot;* #,##0_);_(&quot;$&quot;* \(#,##0\);_(&quot;$&quot;* &quot;-&quot;??_);_(@_)">
                  <c:v>0</c:v>
                </c:pt>
                <c:pt idx="3507" formatCode="_(&quot;$&quot;* #,##0_);_(&quot;$&quot;* \(#,##0\);_(&quot;$&quot;* &quot;-&quot;??_);_(@_)">
                  <c:v>0</c:v>
                </c:pt>
                <c:pt idx="3508" formatCode="_(&quot;$&quot;* #,##0_);_(&quot;$&quot;* \(#,##0\);_(&quot;$&quot;* &quot;-&quot;??_);_(@_)">
                  <c:v>0</c:v>
                </c:pt>
                <c:pt idx="3509" formatCode="_(&quot;$&quot;* #,##0_);_(&quot;$&quot;* \(#,##0\);_(&quot;$&quot;* &quot;-&quot;??_);_(@_)">
                  <c:v>0</c:v>
                </c:pt>
                <c:pt idx="3510" formatCode="_(&quot;$&quot;* #,##0_);_(&quot;$&quot;* \(#,##0\);_(&quot;$&quot;* &quot;-&quot;??_);_(@_)">
                  <c:v>0</c:v>
                </c:pt>
                <c:pt idx="3511" formatCode="_(&quot;$&quot;* #,##0_);_(&quot;$&quot;* \(#,##0\);_(&quot;$&quot;* &quot;-&quot;??_);_(@_)">
                  <c:v>0</c:v>
                </c:pt>
                <c:pt idx="3512" formatCode="_(&quot;$&quot;* #,##0_);_(&quot;$&quot;* \(#,##0\);_(&quot;$&quot;* &quot;-&quot;??_);_(@_)">
                  <c:v>0</c:v>
                </c:pt>
                <c:pt idx="3513" formatCode="_(&quot;$&quot;* #,##0_);_(&quot;$&quot;* \(#,##0\);_(&quot;$&quot;* &quot;-&quot;??_);_(@_)">
                  <c:v>0</c:v>
                </c:pt>
                <c:pt idx="3514" formatCode="_(&quot;$&quot;* #,##0_);_(&quot;$&quot;* \(#,##0\);_(&quot;$&quot;* &quot;-&quot;??_);_(@_)">
                  <c:v>0</c:v>
                </c:pt>
                <c:pt idx="3515" formatCode="_(&quot;$&quot;* #,##0_);_(&quot;$&quot;* \(#,##0\);_(&quot;$&quot;* &quot;-&quot;??_);_(@_)">
                  <c:v>0</c:v>
                </c:pt>
                <c:pt idx="3516" formatCode="_(&quot;$&quot;* #,##0_);_(&quot;$&quot;* \(#,##0\);_(&quot;$&quot;* &quot;-&quot;??_);_(@_)">
                  <c:v>0</c:v>
                </c:pt>
                <c:pt idx="3517" formatCode="_(&quot;$&quot;* #,##0_);_(&quot;$&quot;* \(#,##0\);_(&quot;$&quot;* &quot;-&quot;??_);_(@_)">
                  <c:v>0</c:v>
                </c:pt>
                <c:pt idx="3518" formatCode="_(&quot;$&quot;* #,##0_);_(&quot;$&quot;* \(#,##0\);_(&quot;$&quot;* &quot;-&quot;??_);_(@_)">
                  <c:v>0</c:v>
                </c:pt>
                <c:pt idx="3519" formatCode="_(&quot;$&quot;* #,##0_);_(&quot;$&quot;* \(#,##0\);_(&quot;$&quot;* &quot;-&quot;??_);_(@_)">
                  <c:v>0</c:v>
                </c:pt>
                <c:pt idx="3520" formatCode="_(&quot;$&quot;* #,##0_);_(&quot;$&quot;* \(#,##0\);_(&quot;$&quot;* &quot;-&quot;??_);_(@_)">
                  <c:v>0</c:v>
                </c:pt>
                <c:pt idx="3521" formatCode="_(&quot;$&quot;* #,##0_);_(&quot;$&quot;* \(#,##0\);_(&quot;$&quot;* &quot;-&quot;??_);_(@_)">
                  <c:v>0</c:v>
                </c:pt>
                <c:pt idx="3522" formatCode="_(&quot;$&quot;* #,##0_);_(&quot;$&quot;* \(#,##0\);_(&quot;$&quot;* &quot;-&quot;??_);_(@_)">
                  <c:v>0</c:v>
                </c:pt>
                <c:pt idx="3523" formatCode="_(&quot;$&quot;* #,##0_);_(&quot;$&quot;* \(#,##0\);_(&quot;$&quot;* &quot;-&quot;??_);_(@_)">
                  <c:v>0</c:v>
                </c:pt>
                <c:pt idx="3524" formatCode="_(&quot;$&quot;* #,##0_);_(&quot;$&quot;* \(#,##0\);_(&quot;$&quot;* &quot;-&quot;??_);_(@_)">
                  <c:v>0</c:v>
                </c:pt>
                <c:pt idx="3525" formatCode="_(&quot;$&quot;* #,##0_);_(&quot;$&quot;* \(#,##0\);_(&quot;$&quot;* &quot;-&quot;??_);_(@_)">
                  <c:v>0</c:v>
                </c:pt>
                <c:pt idx="3526" formatCode="_(&quot;$&quot;* #,##0_);_(&quot;$&quot;* \(#,##0\);_(&quot;$&quot;* &quot;-&quot;??_);_(@_)">
                  <c:v>0</c:v>
                </c:pt>
                <c:pt idx="3527" formatCode="_(&quot;$&quot;* #,##0_);_(&quot;$&quot;* \(#,##0\);_(&quot;$&quot;* &quot;-&quot;??_);_(@_)">
                  <c:v>0</c:v>
                </c:pt>
                <c:pt idx="3528" formatCode="_(&quot;$&quot;* #,##0_);_(&quot;$&quot;* \(#,##0\);_(&quot;$&quot;* &quot;-&quot;??_);_(@_)">
                  <c:v>0</c:v>
                </c:pt>
                <c:pt idx="3529" formatCode="_(&quot;$&quot;* #,##0_);_(&quot;$&quot;* \(#,##0\);_(&quot;$&quot;* &quot;-&quot;??_);_(@_)">
                  <c:v>0</c:v>
                </c:pt>
                <c:pt idx="3530" formatCode="_(&quot;$&quot;* #,##0_);_(&quot;$&quot;* \(#,##0\);_(&quot;$&quot;* &quot;-&quot;??_);_(@_)">
                  <c:v>0</c:v>
                </c:pt>
                <c:pt idx="3531" formatCode="_(&quot;$&quot;* #,##0_);_(&quot;$&quot;* \(#,##0\);_(&quot;$&quot;* &quot;-&quot;??_);_(@_)">
                  <c:v>0</c:v>
                </c:pt>
                <c:pt idx="3532" formatCode="_(&quot;$&quot;* #,##0_);_(&quot;$&quot;* \(#,##0\);_(&quot;$&quot;* &quot;-&quot;??_);_(@_)">
                  <c:v>0</c:v>
                </c:pt>
                <c:pt idx="3533" formatCode="_(&quot;$&quot;* #,##0_);_(&quot;$&quot;* \(#,##0\);_(&quot;$&quot;* &quot;-&quot;??_);_(@_)">
                  <c:v>0</c:v>
                </c:pt>
                <c:pt idx="3534" formatCode="_(&quot;$&quot;* #,##0_);_(&quot;$&quot;* \(#,##0\);_(&quot;$&quot;* &quot;-&quot;??_);_(@_)">
                  <c:v>0</c:v>
                </c:pt>
                <c:pt idx="3535" formatCode="_(&quot;$&quot;* #,##0_);_(&quot;$&quot;* \(#,##0\);_(&quot;$&quot;* &quot;-&quot;??_);_(@_)">
                  <c:v>0</c:v>
                </c:pt>
                <c:pt idx="3536" formatCode="_(&quot;$&quot;* #,##0_);_(&quot;$&quot;* \(#,##0\);_(&quot;$&quot;* &quot;-&quot;??_);_(@_)">
                  <c:v>0</c:v>
                </c:pt>
                <c:pt idx="3537" formatCode="_(&quot;$&quot;* #,##0_);_(&quot;$&quot;* \(#,##0\);_(&quot;$&quot;* &quot;-&quot;??_);_(@_)">
                  <c:v>0</c:v>
                </c:pt>
                <c:pt idx="3538" formatCode="_(&quot;$&quot;* #,##0_);_(&quot;$&quot;* \(#,##0\);_(&quot;$&quot;* &quot;-&quot;??_);_(@_)">
                  <c:v>0</c:v>
                </c:pt>
                <c:pt idx="3539" formatCode="_(&quot;$&quot;* #,##0_);_(&quot;$&quot;* \(#,##0\);_(&quot;$&quot;* &quot;-&quot;??_);_(@_)">
                  <c:v>0</c:v>
                </c:pt>
                <c:pt idx="3540" formatCode="_(&quot;$&quot;* #,##0_);_(&quot;$&quot;* \(#,##0\);_(&quot;$&quot;* &quot;-&quot;??_);_(@_)">
                  <c:v>0</c:v>
                </c:pt>
                <c:pt idx="3541" formatCode="_(&quot;$&quot;* #,##0_);_(&quot;$&quot;* \(#,##0\);_(&quot;$&quot;* &quot;-&quot;??_);_(@_)">
                  <c:v>0</c:v>
                </c:pt>
                <c:pt idx="3542" formatCode="_(&quot;$&quot;* #,##0_);_(&quot;$&quot;* \(#,##0\);_(&quot;$&quot;* &quot;-&quot;??_);_(@_)">
                  <c:v>0</c:v>
                </c:pt>
                <c:pt idx="3543" formatCode="_(&quot;$&quot;* #,##0_);_(&quot;$&quot;* \(#,##0\);_(&quot;$&quot;* &quot;-&quot;??_);_(@_)">
                  <c:v>0</c:v>
                </c:pt>
                <c:pt idx="3544" formatCode="_(&quot;$&quot;* #,##0_);_(&quot;$&quot;* \(#,##0\);_(&quot;$&quot;* &quot;-&quot;??_);_(@_)">
                  <c:v>0</c:v>
                </c:pt>
                <c:pt idx="3545" formatCode="_(&quot;$&quot;* #,##0_);_(&quot;$&quot;* \(#,##0\);_(&quot;$&quot;* &quot;-&quot;??_);_(@_)">
                  <c:v>0</c:v>
                </c:pt>
                <c:pt idx="3546" formatCode="_(&quot;$&quot;* #,##0_);_(&quot;$&quot;* \(#,##0\);_(&quot;$&quot;* &quot;-&quot;??_);_(@_)">
                  <c:v>0</c:v>
                </c:pt>
                <c:pt idx="3547" formatCode="_(&quot;$&quot;* #,##0_);_(&quot;$&quot;* \(#,##0\);_(&quot;$&quot;* &quot;-&quot;??_);_(@_)">
                  <c:v>0</c:v>
                </c:pt>
                <c:pt idx="3548" formatCode="_(&quot;$&quot;* #,##0_);_(&quot;$&quot;* \(#,##0\);_(&quot;$&quot;* &quot;-&quot;??_);_(@_)">
                  <c:v>0</c:v>
                </c:pt>
                <c:pt idx="3549" formatCode="_(&quot;$&quot;* #,##0_);_(&quot;$&quot;* \(#,##0\);_(&quot;$&quot;* &quot;-&quot;??_);_(@_)">
                  <c:v>0</c:v>
                </c:pt>
                <c:pt idx="3550" formatCode="_(&quot;$&quot;* #,##0_);_(&quot;$&quot;* \(#,##0\);_(&quot;$&quot;* &quot;-&quot;??_);_(@_)">
                  <c:v>0</c:v>
                </c:pt>
                <c:pt idx="3551" formatCode="_(&quot;$&quot;* #,##0_);_(&quot;$&quot;* \(#,##0\);_(&quot;$&quot;* &quot;-&quot;??_);_(@_)">
                  <c:v>0</c:v>
                </c:pt>
                <c:pt idx="3552" formatCode="_(&quot;$&quot;* #,##0_);_(&quot;$&quot;* \(#,##0\);_(&quot;$&quot;* &quot;-&quot;??_);_(@_)">
                  <c:v>0</c:v>
                </c:pt>
                <c:pt idx="3553" formatCode="_(&quot;$&quot;* #,##0_);_(&quot;$&quot;* \(#,##0\);_(&quot;$&quot;* &quot;-&quot;??_);_(@_)">
                  <c:v>0</c:v>
                </c:pt>
                <c:pt idx="3554" formatCode="_(&quot;$&quot;* #,##0_);_(&quot;$&quot;* \(#,##0\);_(&quot;$&quot;* &quot;-&quot;??_);_(@_)">
                  <c:v>0</c:v>
                </c:pt>
                <c:pt idx="3555" formatCode="_(&quot;$&quot;* #,##0_);_(&quot;$&quot;* \(#,##0\);_(&quot;$&quot;* &quot;-&quot;??_);_(@_)">
                  <c:v>0</c:v>
                </c:pt>
                <c:pt idx="3556" formatCode="_(&quot;$&quot;* #,##0_);_(&quot;$&quot;* \(#,##0\);_(&quot;$&quot;* &quot;-&quot;??_);_(@_)">
                  <c:v>0</c:v>
                </c:pt>
                <c:pt idx="3557" formatCode="_(&quot;$&quot;* #,##0_);_(&quot;$&quot;* \(#,##0\);_(&quot;$&quot;* &quot;-&quot;??_);_(@_)">
                  <c:v>0</c:v>
                </c:pt>
                <c:pt idx="3558" formatCode="_(&quot;$&quot;* #,##0_);_(&quot;$&quot;* \(#,##0\);_(&quot;$&quot;* &quot;-&quot;??_);_(@_)">
                  <c:v>0</c:v>
                </c:pt>
                <c:pt idx="3559" formatCode="_(&quot;$&quot;* #,##0_);_(&quot;$&quot;* \(#,##0\);_(&quot;$&quot;* &quot;-&quot;??_);_(@_)">
                  <c:v>0</c:v>
                </c:pt>
                <c:pt idx="3560" formatCode="_(&quot;$&quot;* #,##0_);_(&quot;$&quot;* \(#,##0\);_(&quot;$&quot;* &quot;-&quot;??_);_(@_)">
                  <c:v>0</c:v>
                </c:pt>
                <c:pt idx="3561" formatCode="_(&quot;$&quot;* #,##0_);_(&quot;$&quot;* \(#,##0\);_(&quot;$&quot;* &quot;-&quot;??_);_(@_)">
                  <c:v>0</c:v>
                </c:pt>
                <c:pt idx="3562" formatCode="_(&quot;$&quot;* #,##0_);_(&quot;$&quot;* \(#,##0\);_(&quot;$&quot;* &quot;-&quot;??_);_(@_)">
                  <c:v>0</c:v>
                </c:pt>
                <c:pt idx="3563" formatCode="_(&quot;$&quot;* #,##0_);_(&quot;$&quot;* \(#,##0\);_(&quot;$&quot;* &quot;-&quot;??_);_(@_)">
                  <c:v>0</c:v>
                </c:pt>
                <c:pt idx="3564" formatCode="_(&quot;$&quot;* #,##0_);_(&quot;$&quot;* \(#,##0\);_(&quot;$&quot;* &quot;-&quot;??_);_(@_)">
                  <c:v>0</c:v>
                </c:pt>
                <c:pt idx="3565" formatCode="_(&quot;$&quot;* #,##0_);_(&quot;$&quot;* \(#,##0\);_(&quot;$&quot;* &quot;-&quot;??_);_(@_)">
                  <c:v>0</c:v>
                </c:pt>
                <c:pt idx="3566" formatCode="_(&quot;$&quot;* #,##0_);_(&quot;$&quot;* \(#,##0\);_(&quot;$&quot;* &quot;-&quot;??_);_(@_)">
                  <c:v>0</c:v>
                </c:pt>
                <c:pt idx="3567" formatCode="_(&quot;$&quot;* #,##0_);_(&quot;$&quot;* \(#,##0\);_(&quot;$&quot;* &quot;-&quot;??_);_(@_)">
                  <c:v>0</c:v>
                </c:pt>
                <c:pt idx="3568" formatCode="_(&quot;$&quot;* #,##0_);_(&quot;$&quot;* \(#,##0\);_(&quot;$&quot;* &quot;-&quot;??_);_(@_)">
                  <c:v>0</c:v>
                </c:pt>
                <c:pt idx="3569" formatCode="_(&quot;$&quot;* #,##0_);_(&quot;$&quot;* \(#,##0\);_(&quot;$&quot;* &quot;-&quot;??_);_(@_)">
                  <c:v>0</c:v>
                </c:pt>
                <c:pt idx="3570" formatCode="_(&quot;$&quot;* #,##0_);_(&quot;$&quot;* \(#,##0\);_(&quot;$&quot;* &quot;-&quot;??_);_(@_)">
                  <c:v>0</c:v>
                </c:pt>
                <c:pt idx="3571" formatCode="_(&quot;$&quot;* #,##0_);_(&quot;$&quot;* \(#,##0\);_(&quot;$&quot;* &quot;-&quot;??_);_(@_)">
                  <c:v>0</c:v>
                </c:pt>
                <c:pt idx="3572" formatCode="_(&quot;$&quot;* #,##0_);_(&quot;$&quot;* \(#,##0\);_(&quot;$&quot;* &quot;-&quot;??_);_(@_)">
                  <c:v>0</c:v>
                </c:pt>
                <c:pt idx="3573" formatCode="_(&quot;$&quot;* #,##0_);_(&quot;$&quot;* \(#,##0\);_(&quot;$&quot;* &quot;-&quot;??_);_(@_)">
                  <c:v>0</c:v>
                </c:pt>
                <c:pt idx="3574" formatCode="_(&quot;$&quot;* #,##0_);_(&quot;$&quot;* \(#,##0\);_(&quot;$&quot;* &quot;-&quot;??_);_(@_)">
                  <c:v>0</c:v>
                </c:pt>
                <c:pt idx="3575" formatCode="_(&quot;$&quot;* #,##0_);_(&quot;$&quot;* \(#,##0\);_(&quot;$&quot;* &quot;-&quot;??_);_(@_)">
                  <c:v>0</c:v>
                </c:pt>
                <c:pt idx="3576" formatCode="_(&quot;$&quot;* #,##0_);_(&quot;$&quot;* \(#,##0\);_(&quot;$&quot;* &quot;-&quot;??_);_(@_)">
                  <c:v>0</c:v>
                </c:pt>
                <c:pt idx="3577" formatCode="_(&quot;$&quot;* #,##0_);_(&quot;$&quot;* \(#,##0\);_(&quot;$&quot;* &quot;-&quot;??_);_(@_)">
                  <c:v>0</c:v>
                </c:pt>
                <c:pt idx="3578" formatCode="_(&quot;$&quot;* #,##0_);_(&quot;$&quot;* \(#,##0\);_(&quot;$&quot;* &quot;-&quot;??_);_(@_)">
                  <c:v>0</c:v>
                </c:pt>
                <c:pt idx="3579" formatCode="_(&quot;$&quot;* #,##0_);_(&quot;$&quot;* \(#,##0\);_(&quot;$&quot;* &quot;-&quot;??_);_(@_)">
                  <c:v>0</c:v>
                </c:pt>
                <c:pt idx="3580" formatCode="_(&quot;$&quot;* #,##0_);_(&quot;$&quot;* \(#,##0\);_(&quot;$&quot;* &quot;-&quot;??_);_(@_)">
                  <c:v>0</c:v>
                </c:pt>
                <c:pt idx="3581" formatCode="_(&quot;$&quot;* #,##0_);_(&quot;$&quot;* \(#,##0\);_(&quot;$&quot;* &quot;-&quot;??_);_(@_)">
                  <c:v>0</c:v>
                </c:pt>
                <c:pt idx="3582" formatCode="_(&quot;$&quot;* #,##0_);_(&quot;$&quot;* \(#,##0\);_(&quot;$&quot;* &quot;-&quot;??_);_(@_)">
                  <c:v>0</c:v>
                </c:pt>
                <c:pt idx="3583" formatCode="_(&quot;$&quot;* #,##0_);_(&quot;$&quot;* \(#,##0\);_(&quot;$&quot;* &quot;-&quot;??_);_(@_)">
                  <c:v>0</c:v>
                </c:pt>
                <c:pt idx="3584" formatCode="_(&quot;$&quot;* #,##0_);_(&quot;$&quot;* \(#,##0\);_(&quot;$&quot;* &quot;-&quot;??_);_(@_)">
                  <c:v>0</c:v>
                </c:pt>
                <c:pt idx="3585" formatCode="_(&quot;$&quot;* #,##0_);_(&quot;$&quot;* \(#,##0\);_(&quot;$&quot;* &quot;-&quot;??_);_(@_)">
                  <c:v>0</c:v>
                </c:pt>
                <c:pt idx="3586" formatCode="_(&quot;$&quot;* #,##0_);_(&quot;$&quot;* \(#,##0\);_(&quot;$&quot;* &quot;-&quot;??_);_(@_)">
                  <c:v>0</c:v>
                </c:pt>
                <c:pt idx="3587" formatCode="_(&quot;$&quot;* #,##0_);_(&quot;$&quot;* \(#,##0\);_(&quot;$&quot;* &quot;-&quot;??_);_(@_)">
                  <c:v>0</c:v>
                </c:pt>
                <c:pt idx="3588" formatCode="_(&quot;$&quot;* #,##0_);_(&quot;$&quot;* \(#,##0\);_(&quot;$&quot;* &quot;-&quot;??_);_(@_)">
                  <c:v>0</c:v>
                </c:pt>
                <c:pt idx="3589" formatCode="_(&quot;$&quot;* #,##0_);_(&quot;$&quot;* \(#,##0\);_(&quot;$&quot;* &quot;-&quot;??_);_(@_)">
                  <c:v>0</c:v>
                </c:pt>
                <c:pt idx="3590" formatCode="_(&quot;$&quot;* #,##0_);_(&quot;$&quot;* \(#,##0\);_(&quot;$&quot;* &quot;-&quot;??_);_(@_)">
                  <c:v>0</c:v>
                </c:pt>
                <c:pt idx="3591" formatCode="_(&quot;$&quot;* #,##0_);_(&quot;$&quot;* \(#,##0\);_(&quot;$&quot;* &quot;-&quot;??_);_(@_)">
                  <c:v>0</c:v>
                </c:pt>
                <c:pt idx="3592" formatCode="_(&quot;$&quot;* #,##0_);_(&quot;$&quot;* \(#,##0\);_(&quot;$&quot;* &quot;-&quot;??_);_(@_)">
                  <c:v>0</c:v>
                </c:pt>
                <c:pt idx="3593" formatCode="_(&quot;$&quot;* #,##0_);_(&quot;$&quot;* \(#,##0\);_(&quot;$&quot;* &quot;-&quot;??_);_(@_)">
                  <c:v>0</c:v>
                </c:pt>
                <c:pt idx="3594" formatCode="_(&quot;$&quot;* #,##0_);_(&quot;$&quot;* \(#,##0\);_(&quot;$&quot;* &quot;-&quot;??_);_(@_)">
                  <c:v>0</c:v>
                </c:pt>
                <c:pt idx="3595" formatCode="_(&quot;$&quot;* #,##0_);_(&quot;$&quot;* \(#,##0\);_(&quot;$&quot;* &quot;-&quot;??_);_(@_)">
                  <c:v>0</c:v>
                </c:pt>
                <c:pt idx="3596" formatCode="_(&quot;$&quot;* #,##0_);_(&quot;$&quot;* \(#,##0\);_(&quot;$&quot;* &quot;-&quot;??_);_(@_)">
                  <c:v>0</c:v>
                </c:pt>
                <c:pt idx="3597" formatCode="_(&quot;$&quot;* #,##0_);_(&quot;$&quot;* \(#,##0\);_(&quot;$&quot;* &quot;-&quot;??_);_(@_)">
                  <c:v>0</c:v>
                </c:pt>
                <c:pt idx="3598" formatCode="_(&quot;$&quot;* #,##0_);_(&quot;$&quot;* \(#,##0\);_(&quot;$&quot;* &quot;-&quot;??_);_(@_)">
                  <c:v>0</c:v>
                </c:pt>
                <c:pt idx="3599" formatCode="_(&quot;$&quot;* #,##0_);_(&quot;$&quot;* \(#,##0\);_(&quot;$&quot;* &quot;-&quot;??_);_(@_)">
                  <c:v>0</c:v>
                </c:pt>
                <c:pt idx="3600" formatCode="_(&quot;$&quot;* #,##0_);_(&quot;$&quot;* \(#,##0\);_(&quot;$&quot;* &quot;-&quot;??_);_(@_)">
                  <c:v>0</c:v>
                </c:pt>
                <c:pt idx="3601" formatCode="_(&quot;$&quot;* #,##0_);_(&quot;$&quot;* \(#,##0\);_(&quot;$&quot;* &quot;-&quot;??_);_(@_)">
                  <c:v>0</c:v>
                </c:pt>
                <c:pt idx="3602" formatCode="_(&quot;$&quot;* #,##0_);_(&quot;$&quot;* \(#,##0\);_(&quot;$&quot;* &quot;-&quot;??_);_(@_)">
                  <c:v>0</c:v>
                </c:pt>
                <c:pt idx="3603" formatCode="_(&quot;$&quot;* #,##0_);_(&quot;$&quot;* \(#,##0\);_(&quot;$&quot;* &quot;-&quot;??_);_(@_)">
                  <c:v>0</c:v>
                </c:pt>
                <c:pt idx="3604" formatCode="_(&quot;$&quot;* #,##0_);_(&quot;$&quot;* \(#,##0\);_(&quot;$&quot;* &quot;-&quot;??_);_(@_)">
                  <c:v>0</c:v>
                </c:pt>
                <c:pt idx="3605" formatCode="_(&quot;$&quot;* #,##0_);_(&quot;$&quot;* \(#,##0\);_(&quot;$&quot;* &quot;-&quot;??_);_(@_)">
                  <c:v>0</c:v>
                </c:pt>
                <c:pt idx="3606" formatCode="_(&quot;$&quot;* #,##0_);_(&quot;$&quot;* \(#,##0\);_(&quot;$&quot;* &quot;-&quot;??_);_(@_)">
                  <c:v>0</c:v>
                </c:pt>
                <c:pt idx="3607" formatCode="_(&quot;$&quot;* #,##0_);_(&quot;$&quot;* \(#,##0\);_(&quot;$&quot;* &quot;-&quot;??_);_(@_)">
                  <c:v>0</c:v>
                </c:pt>
                <c:pt idx="3608" formatCode="_(&quot;$&quot;* #,##0_);_(&quot;$&quot;* \(#,##0\);_(&quot;$&quot;* &quot;-&quot;??_);_(@_)">
                  <c:v>0</c:v>
                </c:pt>
                <c:pt idx="3609" formatCode="_(&quot;$&quot;* #,##0_);_(&quot;$&quot;* \(#,##0\);_(&quot;$&quot;* &quot;-&quot;??_);_(@_)">
                  <c:v>0</c:v>
                </c:pt>
                <c:pt idx="3610" formatCode="_(&quot;$&quot;* #,##0_);_(&quot;$&quot;* \(#,##0\);_(&quot;$&quot;* &quot;-&quot;??_);_(@_)">
                  <c:v>0</c:v>
                </c:pt>
                <c:pt idx="3611" formatCode="_(&quot;$&quot;* #,##0_);_(&quot;$&quot;* \(#,##0\);_(&quot;$&quot;* &quot;-&quot;??_);_(@_)">
                  <c:v>0</c:v>
                </c:pt>
                <c:pt idx="3612" formatCode="_(&quot;$&quot;* #,##0_);_(&quot;$&quot;* \(#,##0\);_(&quot;$&quot;* &quot;-&quot;??_);_(@_)">
                  <c:v>0</c:v>
                </c:pt>
                <c:pt idx="3613" formatCode="_(&quot;$&quot;* #,##0_);_(&quot;$&quot;* \(#,##0\);_(&quot;$&quot;* &quot;-&quot;??_);_(@_)">
                  <c:v>0</c:v>
                </c:pt>
                <c:pt idx="3614" formatCode="_(&quot;$&quot;* #,##0_);_(&quot;$&quot;* \(#,##0\);_(&quot;$&quot;* &quot;-&quot;??_);_(@_)">
                  <c:v>0</c:v>
                </c:pt>
                <c:pt idx="3615" formatCode="_(&quot;$&quot;* #,##0_);_(&quot;$&quot;* \(#,##0\);_(&quot;$&quot;* &quot;-&quot;??_);_(@_)">
                  <c:v>0</c:v>
                </c:pt>
                <c:pt idx="3616" formatCode="_(&quot;$&quot;* #,##0_);_(&quot;$&quot;* \(#,##0\);_(&quot;$&quot;* &quot;-&quot;??_);_(@_)">
                  <c:v>0</c:v>
                </c:pt>
                <c:pt idx="3617" formatCode="_(&quot;$&quot;* #,##0_);_(&quot;$&quot;* \(#,##0\);_(&quot;$&quot;* &quot;-&quot;??_);_(@_)">
                  <c:v>0</c:v>
                </c:pt>
                <c:pt idx="3618" formatCode="_(&quot;$&quot;* #,##0_);_(&quot;$&quot;* \(#,##0\);_(&quot;$&quot;* &quot;-&quot;??_);_(@_)">
                  <c:v>0</c:v>
                </c:pt>
                <c:pt idx="3619" formatCode="_(&quot;$&quot;* #,##0_);_(&quot;$&quot;* \(#,##0\);_(&quot;$&quot;* &quot;-&quot;??_);_(@_)">
                  <c:v>0</c:v>
                </c:pt>
                <c:pt idx="3620" formatCode="_(&quot;$&quot;* #,##0_);_(&quot;$&quot;* \(#,##0\);_(&quot;$&quot;* &quot;-&quot;??_);_(@_)">
                  <c:v>0</c:v>
                </c:pt>
                <c:pt idx="3621" formatCode="_(&quot;$&quot;* #,##0_);_(&quot;$&quot;* \(#,##0\);_(&quot;$&quot;* &quot;-&quot;??_);_(@_)">
                  <c:v>0</c:v>
                </c:pt>
                <c:pt idx="3622" formatCode="_(&quot;$&quot;* #,##0_);_(&quot;$&quot;* \(#,##0\);_(&quot;$&quot;* &quot;-&quot;??_);_(@_)">
                  <c:v>0</c:v>
                </c:pt>
                <c:pt idx="3623" formatCode="_(&quot;$&quot;* #,##0_);_(&quot;$&quot;* \(#,##0\);_(&quot;$&quot;* &quot;-&quot;??_);_(@_)">
                  <c:v>0</c:v>
                </c:pt>
                <c:pt idx="3624" formatCode="_(&quot;$&quot;* #,##0_);_(&quot;$&quot;* \(#,##0\);_(&quot;$&quot;* &quot;-&quot;??_);_(@_)">
                  <c:v>0</c:v>
                </c:pt>
                <c:pt idx="3625" formatCode="_(&quot;$&quot;* #,##0_);_(&quot;$&quot;* \(#,##0\);_(&quot;$&quot;* &quot;-&quot;??_);_(@_)">
                  <c:v>0</c:v>
                </c:pt>
                <c:pt idx="3626" formatCode="_(&quot;$&quot;* #,##0_);_(&quot;$&quot;* \(#,##0\);_(&quot;$&quot;* &quot;-&quot;??_);_(@_)">
                  <c:v>0</c:v>
                </c:pt>
                <c:pt idx="3627" formatCode="_(&quot;$&quot;* #,##0_);_(&quot;$&quot;* \(#,##0\);_(&quot;$&quot;* &quot;-&quot;??_);_(@_)">
                  <c:v>0</c:v>
                </c:pt>
                <c:pt idx="3628" formatCode="_(&quot;$&quot;* #,##0_);_(&quot;$&quot;* \(#,##0\);_(&quot;$&quot;* &quot;-&quot;??_);_(@_)">
                  <c:v>0</c:v>
                </c:pt>
                <c:pt idx="3629" formatCode="_(&quot;$&quot;* #,##0_);_(&quot;$&quot;* \(#,##0\);_(&quot;$&quot;* &quot;-&quot;??_);_(@_)">
                  <c:v>0</c:v>
                </c:pt>
                <c:pt idx="3630" formatCode="_(&quot;$&quot;* #,##0_);_(&quot;$&quot;* \(#,##0\);_(&quot;$&quot;* &quot;-&quot;??_);_(@_)">
                  <c:v>0</c:v>
                </c:pt>
                <c:pt idx="3631" formatCode="_(&quot;$&quot;* #,##0_);_(&quot;$&quot;* \(#,##0\);_(&quot;$&quot;* &quot;-&quot;??_);_(@_)">
                  <c:v>0</c:v>
                </c:pt>
                <c:pt idx="3632" formatCode="_(&quot;$&quot;* #,##0_);_(&quot;$&quot;* \(#,##0\);_(&quot;$&quot;* &quot;-&quot;??_);_(@_)">
                  <c:v>0</c:v>
                </c:pt>
                <c:pt idx="3633" formatCode="_(&quot;$&quot;* #,##0_);_(&quot;$&quot;* \(#,##0\);_(&quot;$&quot;* &quot;-&quot;??_);_(@_)">
                  <c:v>0</c:v>
                </c:pt>
                <c:pt idx="3634" formatCode="_(&quot;$&quot;* #,##0_);_(&quot;$&quot;* \(#,##0\);_(&quot;$&quot;* &quot;-&quot;??_);_(@_)">
                  <c:v>0</c:v>
                </c:pt>
                <c:pt idx="3635" formatCode="_(&quot;$&quot;* #,##0_);_(&quot;$&quot;* \(#,##0\);_(&quot;$&quot;* &quot;-&quot;??_);_(@_)">
                  <c:v>0</c:v>
                </c:pt>
                <c:pt idx="3636" formatCode="_(&quot;$&quot;* #,##0_);_(&quot;$&quot;* \(#,##0\);_(&quot;$&quot;* &quot;-&quot;??_);_(@_)">
                  <c:v>0</c:v>
                </c:pt>
                <c:pt idx="3637" formatCode="_(&quot;$&quot;* #,##0_);_(&quot;$&quot;* \(#,##0\);_(&quot;$&quot;* &quot;-&quot;??_);_(@_)">
                  <c:v>0</c:v>
                </c:pt>
                <c:pt idx="3638" formatCode="_(&quot;$&quot;* #,##0_);_(&quot;$&quot;* \(#,##0\);_(&quot;$&quot;* &quot;-&quot;??_);_(@_)">
                  <c:v>0</c:v>
                </c:pt>
                <c:pt idx="3639" formatCode="_(&quot;$&quot;* #,##0_);_(&quot;$&quot;* \(#,##0\);_(&quot;$&quot;* &quot;-&quot;??_);_(@_)">
                  <c:v>0</c:v>
                </c:pt>
                <c:pt idx="3640" formatCode="_(&quot;$&quot;* #,##0_);_(&quot;$&quot;* \(#,##0\);_(&quot;$&quot;* &quot;-&quot;??_);_(@_)">
                  <c:v>0</c:v>
                </c:pt>
                <c:pt idx="3641" formatCode="_(&quot;$&quot;* #,##0_);_(&quot;$&quot;* \(#,##0\);_(&quot;$&quot;* &quot;-&quot;??_);_(@_)">
                  <c:v>0</c:v>
                </c:pt>
                <c:pt idx="3642" formatCode="_(&quot;$&quot;* #,##0_);_(&quot;$&quot;* \(#,##0\);_(&quot;$&quot;* &quot;-&quot;??_);_(@_)">
                  <c:v>0</c:v>
                </c:pt>
                <c:pt idx="3643" formatCode="_(&quot;$&quot;* #,##0_);_(&quot;$&quot;* \(#,##0\);_(&quot;$&quot;* &quot;-&quot;??_);_(@_)">
                  <c:v>0</c:v>
                </c:pt>
                <c:pt idx="3644" formatCode="_(&quot;$&quot;* #,##0_);_(&quot;$&quot;* \(#,##0\);_(&quot;$&quot;* &quot;-&quot;??_);_(@_)">
                  <c:v>0</c:v>
                </c:pt>
                <c:pt idx="3645" formatCode="_(&quot;$&quot;* #,##0_);_(&quot;$&quot;* \(#,##0\);_(&quot;$&quot;* &quot;-&quot;??_);_(@_)">
                  <c:v>0</c:v>
                </c:pt>
                <c:pt idx="3646" formatCode="_(&quot;$&quot;* #,##0_);_(&quot;$&quot;* \(#,##0\);_(&quot;$&quot;* &quot;-&quot;??_);_(@_)">
                  <c:v>0</c:v>
                </c:pt>
                <c:pt idx="3647" formatCode="_(&quot;$&quot;* #,##0_);_(&quot;$&quot;* \(#,##0\);_(&quot;$&quot;* &quot;-&quot;??_);_(@_)">
                  <c:v>0</c:v>
                </c:pt>
                <c:pt idx="3648" formatCode="_(&quot;$&quot;* #,##0_);_(&quot;$&quot;* \(#,##0\);_(&quot;$&quot;* &quot;-&quot;??_);_(@_)">
                  <c:v>0</c:v>
                </c:pt>
                <c:pt idx="3649" formatCode="_(&quot;$&quot;* #,##0_);_(&quot;$&quot;* \(#,##0\);_(&quot;$&quot;* &quot;-&quot;??_);_(@_)">
                  <c:v>0</c:v>
                </c:pt>
                <c:pt idx="3650" formatCode="_(&quot;$&quot;* #,##0_);_(&quot;$&quot;* \(#,##0\);_(&quot;$&quot;* &quot;-&quot;??_);_(@_)">
                  <c:v>0</c:v>
                </c:pt>
                <c:pt idx="3651" formatCode="_(&quot;$&quot;* #,##0_);_(&quot;$&quot;* \(#,##0\);_(&quot;$&quot;* &quot;-&quot;??_);_(@_)">
                  <c:v>0</c:v>
                </c:pt>
                <c:pt idx="3652" formatCode="_(&quot;$&quot;* #,##0_);_(&quot;$&quot;* \(#,##0\);_(&quot;$&quot;* &quot;-&quot;??_);_(@_)">
                  <c:v>0</c:v>
                </c:pt>
                <c:pt idx="3653" formatCode="_(&quot;$&quot;* #,##0_);_(&quot;$&quot;* \(#,##0\);_(&quot;$&quot;* &quot;-&quot;??_);_(@_)">
                  <c:v>0</c:v>
                </c:pt>
                <c:pt idx="3654" formatCode="_(&quot;$&quot;* #,##0_);_(&quot;$&quot;* \(#,##0\);_(&quot;$&quot;* &quot;-&quot;??_);_(@_)">
                  <c:v>0</c:v>
                </c:pt>
                <c:pt idx="3655" formatCode="_(&quot;$&quot;* #,##0_);_(&quot;$&quot;* \(#,##0\);_(&quot;$&quot;* &quot;-&quot;??_);_(@_)">
                  <c:v>0</c:v>
                </c:pt>
                <c:pt idx="3656" formatCode="_(&quot;$&quot;* #,##0_);_(&quot;$&quot;* \(#,##0\);_(&quot;$&quot;* &quot;-&quot;??_);_(@_)">
                  <c:v>0</c:v>
                </c:pt>
                <c:pt idx="3657" formatCode="_(&quot;$&quot;* #,##0_);_(&quot;$&quot;* \(#,##0\);_(&quot;$&quot;* &quot;-&quot;??_);_(@_)">
                  <c:v>0</c:v>
                </c:pt>
                <c:pt idx="3658" formatCode="_(&quot;$&quot;* #,##0_);_(&quot;$&quot;* \(#,##0\);_(&quot;$&quot;* &quot;-&quot;??_);_(@_)">
                  <c:v>0</c:v>
                </c:pt>
                <c:pt idx="3659" formatCode="_(&quot;$&quot;* #,##0_);_(&quot;$&quot;* \(#,##0\);_(&quot;$&quot;* &quot;-&quot;??_);_(@_)">
                  <c:v>0</c:v>
                </c:pt>
                <c:pt idx="3660" formatCode="_(&quot;$&quot;* #,##0_);_(&quot;$&quot;* \(#,##0\);_(&quot;$&quot;* &quot;-&quot;??_);_(@_)">
                  <c:v>0</c:v>
                </c:pt>
                <c:pt idx="3661" formatCode="_(&quot;$&quot;* #,##0_);_(&quot;$&quot;* \(#,##0\);_(&quot;$&quot;* &quot;-&quot;??_);_(@_)">
                  <c:v>0</c:v>
                </c:pt>
                <c:pt idx="3662" formatCode="_(&quot;$&quot;* #,##0_);_(&quot;$&quot;* \(#,##0\);_(&quot;$&quot;* &quot;-&quot;??_);_(@_)">
                  <c:v>0</c:v>
                </c:pt>
                <c:pt idx="3663" formatCode="_(&quot;$&quot;* #,##0_);_(&quot;$&quot;* \(#,##0\);_(&quot;$&quot;* &quot;-&quot;??_);_(@_)">
                  <c:v>0</c:v>
                </c:pt>
                <c:pt idx="3664" formatCode="_(&quot;$&quot;* #,##0_);_(&quot;$&quot;* \(#,##0\);_(&quot;$&quot;* &quot;-&quot;??_);_(@_)">
                  <c:v>0</c:v>
                </c:pt>
                <c:pt idx="3665" formatCode="_(&quot;$&quot;* #,##0_);_(&quot;$&quot;* \(#,##0\);_(&quot;$&quot;* &quot;-&quot;??_);_(@_)">
                  <c:v>0</c:v>
                </c:pt>
                <c:pt idx="3666" formatCode="_(&quot;$&quot;* #,##0_);_(&quot;$&quot;* \(#,##0\);_(&quot;$&quot;* &quot;-&quot;??_);_(@_)">
                  <c:v>0</c:v>
                </c:pt>
                <c:pt idx="3667" formatCode="_(&quot;$&quot;* #,##0_);_(&quot;$&quot;* \(#,##0\);_(&quot;$&quot;* &quot;-&quot;??_);_(@_)">
                  <c:v>0</c:v>
                </c:pt>
                <c:pt idx="3668" formatCode="_(&quot;$&quot;* #,##0_);_(&quot;$&quot;* \(#,##0\);_(&quot;$&quot;* &quot;-&quot;??_);_(@_)">
                  <c:v>0</c:v>
                </c:pt>
                <c:pt idx="3669" formatCode="_(&quot;$&quot;* #,##0_);_(&quot;$&quot;* \(#,##0\);_(&quot;$&quot;* &quot;-&quot;??_);_(@_)">
                  <c:v>0</c:v>
                </c:pt>
                <c:pt idx="3670" formatCode="_(&quot;$&quot;* #,##0_);_(&quot;$&quot;* \(#,##0\);_(&quot;$&quot;* &quot;-&quot;??_);_(@_)">
                  <c:v>0</c:v>
                </c:pt>
                <c:pt idx="3671" formatCode="_(&quot;$&quot;* #,##0_);_(&quot;$&quot;* \(#,##0\);_(&quot;$&quot;* &quot;-&quot;??_);_(@_)">
                  <c:v>0</c:v>
                </c:pt>
                <c:pt idx="3672" formatCode="_(&quot;$&quot;* #,##0_);_(&quot;$&quot;* \(#,##0\);_(&quot;$&quot;* &quot;-&quot;??_);_(@_)">
                  <c:v>0</c:v>
                </c:pt>
                <c:pt idx="3673" formatCode="_(&quot;$&quot;* #,##0_);_(&quot;$&quot;* \(#,##0\);_(&quot;$&quot;* &quot;-&quot;??_);_(@_)">
                  <c:v>0</c:v>
                </c:pt>
                <c:pt idx="3674" formatCode="_(&quot;$&quot;* #,##0_);_(&quot;$&quot;* \(#,##0\);_(&quot;$&quot;* &quot;-&quot;??_);_(@_)">
                  <c:v>0</c:v>
                </c:pt>
                <c:pt idx="3675" formatCode="_(&quot;$&quot;* #,##0_);_(&quot;$&quot;* \(#,##0\);_(&quot;$&quot;* &quot;-&quot;??_);_(@_)">
                  <c:v>0</c:v>
                </c:pt>
                <c:pt idx="3676" formatCode="_(&quot;$&quot;* #,##0_);_(&quot;$&quot;* \(#,##0\);_(&quot;$&quot;* &quot;-&quot;??_);_(@_)">
                  <c:v>0</c:v>
                </c:pt>
                <c:pt idx="3677" formatCode="_(&quot;$&quot;* #,##0_);_(&quot;$&quot;* \(#,##0\);_(&quot;$&quot;* &quot;-&quot;??_);_(@_)">
                  <c:v>0</c:v>
                </c:pt>
                <c:pt idx="3678" formatCode="_(&quot;$&quot;* #,##0_);_(&quot;$&quot;* \(#,##0\);_(&quot;$&quot;* &quot;-&quot;??_);_(@_)">
                  <c:v>0</c:v>
                </c:pt>
                <c:pt idx="3679" formatCode="_(&quot;$&quot;* #,##0_);_(&quot;$&quot;* \(#,##0\);_(&quot;$&quot;* &quot;-&quot;??_);_(@_)">
                  <c:v>0</c:v>
                </c:pt>
                <c:pt idx="3680" formatCode="_(&quot;$&quot;* #,##0_);_(&quot;$&quot;* \(#,##0\);_(&quot;$&quot;* &quot;-&quot;??_);_(@_)">
                  <c:v>0</c:v>
                </c:pt>
                <c:pt idx="3681" formatCode="_(&quot;$&quot;* #,##0_);_(&quot;$&quot;* \(#,##0\);_(&quot;$&quot;* &quot;-&quot;??_);_(@_)">
                  <c:v>0</c:v>
                </c:pt>
                <c:pt idx="3682" formatCode="_(&quot;$&quot;* #,##0_);_(&quot;$&quot;* \(#,##0\);_(&quot;$&quot;* &quot;-&quot;??_);_(@_)">
                  <c:v>0</c:v>
                </c:pt>
                <c:pt idx="3683" formatCode="_(&quot;$&quot;* #,##0_);_(&quot;$&quot;* \(#,##0\);_(&quot;$&quot;* &quot;-&quot;??_);_(@_)">
                  <c:v>0</c:v>
                </c:pt>
                <c:pt idx="3684" formatCode="_(&quot;$&quot;* #,##0_);_(&quot;$&quot;* \(#,##0\);_(&quot;$&quot;* &quot;-&quot;??_);_(@_)">
                  <c:v>0</c:v>
                </c:pt>
                <c:pt idx="3685" formatCode="_(&quot;$&quot;* #,##0_);_(&quot;$&quot;* \(#,##0\);_(&quot;$&quot;* &quot;-&quot;??_);_(@_)">
                  <c:v>0</c:v>
                </c:pt>
                <c:pt idx="3686" formatCode="_(&quot;$&quot;* #,##0_);_(&quot;$&quot;* \(#,##0\);_(&quot;$&quot;* &quot;-&quot;??_);_(@_)">
                  <c:v>0</c:v>
                </c:pt>
                <c:pt idx="3687" formatCode="_(&quot;$&quot;* #,##0_);_(&quot;$&quot;* \(#,##0\);_(&quot;$&quot;* &quot;-&quot;??_);_(@_)">
                  <c:v>0</c:v>
                </c:pt>
                <c:pt idx="3688" formatCode="_(&quot;$&quot;* #,##0_);_(&quot;$&quot;* \(#,##0\);_(&quot;$&quot;* &quot;-&quot;??_);_(@_)">
                  <c:v>0</c:v>
                </c:pt>
                <c:pt idx="3689" formatCode="_(&quot;$&quot;* #,##0_);_(&quot;$&quot;* \(#,##0\);_(&quot;$&quot;* &quot;-&quot;??_);_(@_)">
                  <c:v>0</c:v>
                </c:pt>
                <c:pt idx="3690" formatCode="_(&quot;$&quot;* #,##0_);_(&quot;$&quot;* \(#,##0\);_(&quot;$&quot;* &quot;-&quot;??_);_(@_)">
                  <c:v>0</c:v>
                </c:pt>
                <c:pt idx="3691" formatCode="_(&quot;$&quot;* #,##0_);_(&quot;$&quot;* \(#,##0\);_(&quot;$&quot;* &quot;-&quot;??_);_(@_)">
                  <c:v>0</c:v>
                </c:pt>
                <c:pt idx="3692" formatCode="_(&quot;$&quot;* #,##0_);_(&quot;$&quot;* \(#,##0\);_(&quot;$&quot;* &quot;-&quot;??_);_(@_)">
                  <c:v>0</c:v>
                </c:pt>
                <c:pt idx="3693" formatCode="_(&quot;$&quot;* #,##0_);_(&quot;$&quot;* \(#,##0\);_(&quot;$&quot;* &quot;-&quot;??_);_(@_)">
                  <c:v>0</c:v>
                </c:pt>
                <c:pt idx="3694" formatCode="_(&quot;$&quot;* #,##0_);_(&quot;$&quot;* \(#,##0\);_(&quot;$&quot;* &quot;-&quot;??_);_(@_)">
                  <c:v>0</c:v>
                </c:pt>
                <c:pt idx="3695" formatCode="_(&quot;$&quot;* #,##0_);_(&quot;$&quot;* \(#,##0\);_(&quot;$&quot;* &quot;-&quot;??_);_(@_)">
                  <c:v>0</c:v>
                </c:pt>
                <c:pt idx="3696" formatCode="_(&quot;$&quot;* #,##0_);_(&quot;$&quot;* \(#,##0\);_(&quot;$&quot;* &quot;-&quot;??_);_(@_)">
                  <c:v>0</c:v>
                </c:pt>
                <c:pt idx="3697" formatCode="_(&quot;$&quot;* #,##0_);_(&quot;$&quot;* \(#,##0\);_(&quot;$&quot;* &quot;-&quot;??_);_(@_)">
                  <c:v>0</c:v>
                </c:pt>
                <c:pt idx="3698" formatCode="_(&quot;$&quot;* #,##0_);_(&quot;$&quot;* \(#,##0\);_(&quot;$&quot;* &quot;-&quot;??_);_(@_)">
                  <c:v>0</c:v>
                </c:pt>
                <c:pt idx="3699" formatCode="_(&quot;$&quot;* #,##0_);_(&quot;$&quot;* \(#,##0\);_(&quot;$&quot;* &quot;-&quot;??_);_(@_)">
                  <c:v>0</c:v>
                </c:pt>
                <c:pt idx="3700" formatCode="_(&quot;$&quot;* #,##0_);_(&quot;$&quot;* \(#,##0\);_(&quot;$&quot;* &quot;-&quot;??_);_(@_)">
                  <c:v>0</c:v>
                </c:pt>
                <c:pt idx="3701" formatCode="_(&quot;$&quot;* #,##0_);_(&quot;$&quot;* \(#,##0\);_(&quot;$&quot;* &quot;-&quot;??_);_(@_)">
                  <c:v>0</c:v>
                </c:pt>
                <c:pt idx="3702" formatCode="_(&quot;$&quot;* #,##0_);_(&quot;$&quot;* \(#,##0\);_(&quot;$&quot;* &quot;-&quot;??_);_(@_)">
                  <c:v>0</c:v>
                </c:pt>
                <c:pt idx="3703" formatCode="_(&quot;$&quot;* #,##0_);_(&quot;$&quot;* \(#,##0\);_(&quot;$&quot;* &quot;-&quot;??_);_(@_)">
                  <c:v>0</c:v>
                </c:pt>
                <c:pt idx="3704" formatCode="_(&quot;$&quot;* #,##0_);_(&quot;$&quot;* \(#,##0\);_(&quot;$&quot;* &quot;-&quot;??_);_(@_)">
                  <c:v>0</c:v>
                </c:pt>
                <c:pt idx="3705" formatCode="_(&quot;$&quot;* #,##0_);_(&quot;$&quot;* \(#,##0\);_(&quot;$&quot;* &quot;-&quot;??_);_(@_)">
                  <c:v>0</c:v>
                </c:pt>
                <c:pt idx="3706" formatCode="_(&quot;$&quot;* #,##0_);_(&quot;$&quot;* \(#,##0\);_(&quot;$&quot;* &quot;-&quot;??_);_(@_)">
                  <c:v>0</c:v>
                </c:pt>
                <c:pt idx="3707" formatCode="_(&quot;$&quot;* #,##0_);_(&quot;$&quot;* \(#,##0\);_(&quot;$&quot;* &quot;-&quot;??_);_(@_)">
                  <c:v>0</c:v>
                </c:pt>
                <c:pt idx="3708" formatCode="_(&quot;$&quot;* #,##0_);_(&quot;$&quot;* \(#,##0\);_(&quot;$&quot;* &quot;-&quot;??_);_(@_)">
                  <c:v>0</c:v>
                </c:pt>
                <c:pt idx="3709" formatCode="_(&quot;$&quot;* #,##0_);_(&quot;$&quot;* \(#,##0\);_(&quot;$&quot;* &quot;-&quot;??_);_(@_)">
                  <c:v>0</c:v>
                </c:pt>
                <c:pt idx="3710" formatCode="_(&quot;$&quot;* #,##0_);_(&quot;$&quot;* \(#,##0\);_(&quot;$&quot;* &quot;-&quot;??_);_(@_)">
                  <c:v>0</c:v>
                </c:pt>
                <c:pt idx="3711" formatCode="_(&quot;$&quot;* #,##0_);_(&quot;$&quot;* \(#,##0\);_(&quot;$&quot;* &quot;-&quot;??_);_(@_)">
                  <c:v>0</c:v>
                </c:pt>
                <c:pt idx="3712" formatCode="_(&quot;$&quot;* #,##0_);_(&quot;$&quot;* \(#,##0\);_(&quot;$&quot;* &quot;-&quot;??_);_(@_)">
                  <c:v>0</c:v>
                </c:pt>
                <c:pt idx="3713" formatCode="_(&quot;$&quot;* #,##0_);_(&quot;$&quot;* \(#,##0\);_(&quot;$&quot;* &quot;-&quot;??_);_(@_)">
                  <c:v>0</c:v>
                </c:pt>
                <c:pt idx="3714" formatCode="_(&quot;$&quot;* #,##0_);_(&quot;$&quot;* \(#,##0\);_(&quot;$&quot;* &quot;-&quot;??_);_(@_)">
                  <c:v>0</c:v>
                </c:pt>
                <c:pt idx="3715" formatCode="_(&quot;$&quot;* #,##0_);_(&quot;$&quot;* \(#,##0\);_(&quot;$&quot;* &quot;-&quot;??_);_(@_)">
                  <c:v>0</c:v>
                </c:pt>
                <c:pt idx="3716" formatCode="_(&quot;$&quot;* #,##0_);_(&quot;$&quot;* \(#,##0\);_(&quot;$&quot;* &quot;-&quot;??_);_(@_)">
                  <c:v>0</c:v>
                </c:pt>
                <c:pt idx="3717" formatCode="_(&quot;$&quot;* #,##0_);_(&quot;$&quot;* \(#,##0\);_(&quot;$&quot;* &quot;-&quot;??_);_(@_)">
                  <c:v>0</c:v>
                </c:pt>
                <c:pt idx="3718" formatCode="_(&quot;$&quot;* #,##0_);_(&quot;$&quot;* \(#,##0\);_(&quot;$&quot;* &quot;-&quot;??_);_(@_)">
                  <c:v>0</c:v>
                </c:pt>
                <c:pt idx="3719" formatCode="_(&quot;$&quot;* #,##0_);_(&quot;$&quot;* \(#,##0\);_(&quot;$&quot;* &quot;-&quot;??_);_(@_)">
                  <c:v>0</c:v>
                </c:pt>
                <c:pt idx="3720" formatCode="_(&quot;$&quot;* #,##0_);_(&quot;$&quot;* \(#,##0\);_(&quot;$&quot;* &quot;-&quot;??_);_(@_)">
                  <c:v>0</c:v>
                </c:pt>
                <c:pt idx="3721" formatCode="_(&quot;$&quot;* #,##0_);_(&quot;$&quot;* \(#,##0\);_(&quot;$&quot;* &quot;-&quot;??_);_(@_)">
                  <c:v>0</c:v>
                </c:pt>
                <c:pt idx="3722" formatCode="_(&quot;$&quot;* #,##0_);_(&quot;$&quot;* \(#,##0\);_(&quot;$&quot;* &quot;-&quot;??_);_(@_)">
                  <c:v>0</c:v>
                </c:pt>
                <c:pt idx="3723" formatCode="_(&quot;$&quot;* #,##0_);_(&quot;$&quot;* \(#,##0\);_(&quot;$&quot;* &quot;-&quot;??_);_(@_)">
                  <c:v>0</c:v>
                </c:pt>
                <c:pt idx="3724" formatCode="_(&quot;$&quot;* #,##0_);_(&quot;$&quot;* \(#,##0\);_(&quot;$&quot;* &quot;-&quot;??_);_(@_)">
                  <c:v>0</c:v>
                </c:pt>
                <c:pt idx="3725" formatCode="_(&quot;$&quot;* #,##0_);_(&quot;$&quot;* \(#,##0\);_(&quot;$&quot;* &quot;-&quot;??_);_(@_)">
                  <c:v>0</c:v>
                </c:pt>
                <c:pt idx="3726" formatCode="_(&quot;$&quot;* #,##0_);_(&quot;$&quot;* \(#,##0\);_(&quot;$&quot;* &quot;-&quot;??_);_(@_)">
                  <c:v>0</c:v>
                </c:pt>
                <c:pt idx="3727" formatCode="_(&quot;$&quot;* #,##0_);_(&quot;$&quot;* \(#,##0\);_(&quot;$&quot;* &quot;-&quot;??_);_(@_)">
                  <c:v>0</c:v>
                </c:pt>
                <c:pt idx="3728" formatCode="_(&quot;$&quot;* #,##0_);_(&quot;$&quot;* \(#,##0\);_(&quot;$&quot;* &quot;-&quot;??_);_(@_)">
                  <c:v>0</c:v>
                </c:pt>
                <c:pt idx="3729" formatCode="_(&quot;$&quot;* #,##0_);_(&quot;$&quot;* \(#,##0\);_(&quot;$&quot;* &quot;-&quot;??_);_(@_)">
                  <c:v>0</c:v>
                </c:pt>
                <c:pt idx="3730" formatCode="_(&quot;$&quot;* #,##0_);_(&quot;$&quot;* \(#,##0\);_(&quot;$&quot;* &quot;-&quot;??_);_(@_)">
                  <c:v>0</c:v>
                </c:pt>
                <c:pt idx="3731" formatCode="_(&quot;$&quot;* #,##0_);_(&quot;$&quot;* \(#,##0\);_(&quot;$&quot;* &quot;-&quot;??_);_(@_)">
                  <c:v>0</c:v>
                </c:pt>
                <c:pt idx="3732" formatCode="_(&quot;$&quot;* #,##0_);_(&quot;$&quot;* \(#,##0\);_(&quot;$&quot;* &quot;-&quot;??_);_(@_)">
                  <c:v>0</c:v>
                </c:pt>
                <c:pt idx="3733" formatCode="_(&quot;$&quot;* #,##0_);_(&quot;$&quot;* \(#,##0\);_(&quot;$&quot;* &quot;-&quot;??_);_(@_)">
                  <c:v>0</c:v>
                </c:pt>
                <c:pt idx="3734" formatCode="_(&quot;$&quot;* #,##0_);_(&quot;$&quot;* \(#,##0\);_(&quot;$&quot;* &quot;-&quot;??_);_(@_)">
                  <c:v>0</c:v>
                </c:pt>
                <c:pt idx="3735" formatCode="_(&quot;$&quot;* #,##0_);_(&quot;$&quot;* \(#,##0\);_(&quot;$&quot;* &quot;-&quot;??_);_(@_)">
                  <c:v>0</c:v>
                </c:pt>
                <c:pt idx="3736" formatCode="_(&quot;$&quot;* #,##0_);_(&quot;$&quot;* \(#,##0\);_(&quot;$&quot;* &quot;-&quot;??_);_(@_)">
                  <c:v>0</c:v>
                </c:pt>
                <c:pt idx="3737" formatCode="_(&quot;$&quot;* #,##0_);_(&quot;$&quot;* \(#,##0\);_(&quot;$&quot;* &quot;-&quot;??_);_(@_)">
                  <c:v>0</c:v>
                </c:pt>
                <c:pt idx="3738" formatCode="_(&quot;$&quot;* #,##0_);_(&quot;$&quot;* \(#,##0\);_(&quot;$&quot;* &quot;-&quot;??_);_(@_)">
                  <c:v>0</c:v>
                </c:pt>
                <c:pt idx="3739" formatCode="_(&quot;$&quot;* #,##0_);_(&quot;$&quot;* \(#,##0\);_(&quot;$&quot;* &quot;-&quot;??_);_(@_)">
                  <c:v>0</c:v>
                </c:pt>
                <c:pt idx="3740" formatCode="_(&quot;$&quot;* #,##0_);_(&quot;$&quot;* \(#,##0\);_(&quot;$&quot;* &quot;-&quot;??_);_(@_)">
                  <c:v>0</c:v>
                </c:pt>
                <c:pt idx="3741" formatCode="_(&quot;$&quot;* #,##0_);_(&quot;$&quot;* \(#,##0\);_(&quot;$&quot;* &quot;-&quot;??_);_(@_)">
                  <c:v>0</c:v>
                </c:pt>
                <c:pt idx="3742" formatCode="_(&quot;$&quot;* #,##0_);_(&quot;$&quot;* \(#,##0\);_(&quot;$&quot;* &quot;-&quot;??_);_(@_)">
                  <c:v>0</c:v>
                </c:pt>
                <c:pt idx="3743" formatCode="_(&quot;$&quot;* #,##0_);_(&quot;$&quot;* \(#,##0\);_(&quot;$&quot;* &quot;-&quot;??_);_(@_)">
                  <c:v>0</c:v>
                </c:pt>
                <c:pt idx="3744" formatCode="_(&quot;$&quot;* #,##0_);_(&quot;$&quot;* \(#,##0\);_(&quot;$&quot;* &quot;-&quot;??_);_(@_)">
                  <c:v>0</c:v>
                </c:pt>
                <c:pt idx="3745" formatCode="_(&quot;$&quot;* #,##0_);_(&quot;$&quot;* \(#,##0\);_(&quot;$&quot;* &quot;-&quot;??_);_(@_)">
                  <c:v>0</c:v>
                </c:pt>
                <c:pt idx="3746" formatCode="_(&quot;$&quot;* #,##0_);_(&quot;$&quot;* \(#,##0\);_(&quot;$&quot;* &quot;-&quot;??_);_(@_)">
                  <c:v>0</c:v>
                </c:pt>
                <c:pt idx="3747" formatCode="_(&quot;$&quot;* #,##0_);_(&quot;$&quot;* \(#,##0\);_(&quot;$&quot;* &quot;-&quot;??_);_(@_)">
                  <c:v>0</c:v>
                </c:pt>
                <c:pt idx="3748" formatCode="_(&quot;$&quot;* #,##0_);_(&quot;$&quot;* \(#,##0\);_(&quot;$&quot;* &quot;-&quot;??_);_(@_)">
                  <c:v>0</c:v>
                </c:pt>
                <c:pt idx="3749" formatCode="_(&quot;$&quot;* #,##0_);_(&quot;$&quot;* \(#,##0\);_(&quot;$&quot;* &quot;-&quot;??_);_(@_)">
                  <c:v>0</c:v>
                </c:pt>
                <c:pt idx="3750" formatCode="_(&quot;$&quot;* #,##0_);_(&quot;$&quot;* \(#,##0\);_(&quot;$&quot;* &quot;-&quot;??_);_(@_)">
                  <c:v>0</c:v>
                </c:pt>
                <c:pt idx="3751" formatCode="_(&quot;$&quot;* #,##0_);_(&quot;$&quot;* \(#,##0\);_(&quot;$&quot;* &quot;-&quot;??_);_(@_)">
                  <c:v>0</c:v>
                </c:pt>
                <c:pt idx="3752" formatCode="_(&quot;$&quot;* #,##0_);_(&quot;$&quot;* \(#,##0\);_(&quot;$&quot;* &quot;-&quot;??_);_(@_)">
                  <c:v>0</c:v>
                </c:pt>
                <c:pt idx="3753" formatCode="_(&quot;$&quot;* #,##0_);_(&quot;$&quot;* \(#,##0\);_(&quot;$&quot;* &quot;-&quot;??_);_(@_)">
                  <c:v>0</c:v>
                </c:pt>
                <c:pt idx="3754" formatCode="_(&quot;$&quot;* #,##0_);_(&quot;$&quot;* \(#,##0\);_(&quot;$&quot;* &quot;-&quot;??_);_(@_)">
                  <c:v>0</c:v>
                </c:pt>
                <c:pt idx="3755" formatCode="_(&quot;$&quot;* #,##0_);_(&quot;$&quot;* \(#,##0\);_(&quot;$&quot;* &quot;-&quot;??_);_(@_)">
                  <c:v>0</c:v>
                </c:pt>
                <c:pt idx="3756" formatCode="_(&quot;$&quot;* #,##0_);_(&quot;$&quot;* \(#,##0\);_(&quot;$&quot;* &quot;-&quot;??_);_(@_)">
                  <c:v>0</c:v>
                </c:pt>
                <c:pt idx="3757" formatCode="_(&quot;$&quot;* #,##0_);_(&quot;$&quot;* \(#,##0\);_(&quot;$&quot;* &quot;-&quot;??_);_(@_)">
                  <c:v>0</c:v>
                </c:pt>
                <c:pt idx="3758" formatCode="_(&quot;$&quot;* #,##0_);_(&quot;$&quot;* \(#,##0\);_(&quot;$&quot;* &quot;-&quot;??_);_(@_)">
                  <c:v>0</c:v>
                </c:pt>
                <c:pt idx="3759" formatCode="_(&quot;$&quot;* #,##0_);_(&quot;$&quot;* \(#,##0\);_(&quot;$&quot;* &quot;-&quot;??_);_(@_)">
                  <c:v>0</c:v>
                </c:pt>
                <c:pt idx="3760" formatCode="_(&quot;$&quot;* #,##0_);_(&quot;$&quot;* \(#,##0\);_(&quot;$&quot;* &quot;-&quot;??_);_(@_)">
                  <c:v>0</c:v>
                </c:pt>
                <c:pt idx="3761" formatCode="_(&quot;$&quot;* #,##0_);_(&quot;$&quot;* \(#,##0\);_(&quot;$&quot;* &quot;-&quot;??_);_(@_)">
                  <c:v>0</c:v>
                </c:pt>
                <c:pt idx="3762" formatCode="_(&quot;$&quot;* #,##0_);_(&quot;$&quot;* \(#,##0\);_(&quot;$&quot;* &quot;-&quot;??_);_(@_)">
                  <c:v>0</c:v>
                </c:pt>
                <c:pt idx="3763" formatCode="_(&quot;$&quot;* #,##0_);_(&quot;$&quot;* \(#,##0\);_(&quot;$&quot;* &quot;-&quot;??_);_(@_)">
                  <c:v>0</c:v>
                </c:pt>
                <c:pt idx="3764" formatCode="_(&quot;$&quot;* #,##0_);_(&quot;$&quot;* \(#,##0\);_(&quot;$&quot;* &quot;-&quot;??_);_(@_)">
                  <c:v>0</c:v>
                </c:pt>
                <c:pt idx="3765" formatCode="_(&quot;$&quot;* #,##0_);_(&quot;$&quot;* \(#,##0\);_(&quot;$&quot;* &quot;-&quot;??_);_(@_)">
                  <c:v>0</c:v>
                </c:pt>
                <c:pt idx="3766" formatCode="_(&quot;$&quot;* #,##0_);_(&quot;$&quot;* \(#,##0\);_(&quot;$&quot;* &quot;-&quot;??_);_(@_)">
                  <c:v>0</c:v>
                </c:pt>
                <c:pt idx="3767" formatCode="_(&quot;$&quot;* #,##0_);_(&quot;$&quot;* \(#,##0\);_(&quot;$&quot;* &quot;-&quot;??_);_(@_)">
                  <c:v>0</c:v>
                </c:pt>
                <c:pt idx="3768" formatCode="_(&quot;$&quot;* #,##0_);_(&quot;$&quot;* \(#,##0\);_(&quot;$&quot;* &quot;-&quot;??_);_(@_)">
                  <c:v>0</c:v>
                </c:pt>
                <c:pt idx="3769" formatCode="_(&quot;$&quot;* #,##0_);_(&quot;$&quot;* \(#,##0\);_(&quot;$&quot;* &quot;-&quot;??_);_(@_)">
                  <c:v>0</c:v>
                </c:pt>
                <c:pt idx="3770" formatCode="_(&quot;$&quot;* #,##0_);_(&quot;$&quot;* \(#,##0\);_(&quot;$&quot;* &quot;-&quot;??_);_(@_)">
                  <c:v>0</c:v>
                </c:pt>
                <c:pt idx="3771" formatCode="_(&quot;$&quot;* #,##0_);_(&quot;$&quot;* \(#,##0\);_(&quot;$&quot;* &quot;-&quot;??_);_(@_)">
                  <c:v>0</c:v>
                </c:pt>
                <c:pt idx="3772" formatCode="_(&quot;$&quot;* #,##0_);_(&quot;$&quot;* \(#,##0\);_(&quot;$&quot;* &quot;-&quot;??_);_(@_)">
                  <c:v>0</c:v>
                </c:pt>
                <c:pt idx="3773" formatCode="_(&quot;$&quot;* #,##0_);_(&quot;$&quot;* \(#,##0\);_(&quot;$&quot;* &quot;-&quot;??_);_(@_)">
                  <c:v>0</c:v>
                </c:pt>
                <c:pt idx="3774" formatCode="_(&quot;$&quot;* #,##0_);_(&quot;$&quot;* \(#,##0\);_(&quot;$&quot;* &quot;-&quot;??_);_(@_)">
                  <c:v>0</c:v>
                </c:pt>
                <c:pt idx="3775" formatCode="_(&quot;$&quot;* #,##0_);_(&quot;$&quot;* \(#,##0\);_(&quot;$&quot;* &quot;-&quot;??_);_(@_)">
                  <c:v>0</c:v>
                </c:pt>
                <c:pt idx="3776" formatCode="_(&quot;$&quot;* #,##0_);_(&quot;$&quot;* \(#,##0\);_(&quot;$&quot;* &quot;-&quot;??_);_(@_)">
                  <c:v>0</c:v>
                </c:pt>
                <c:pt idx="3777" formatCode="_(&quot;$&quot;* #,##0_);_(&quot;$&quot;* \(#,##0\);_(&quot;$&quot;* &quot;-&quot;??_);_(@_)">
                  <c:v>0</c:v>
                </c:pt>
                <c:pt idx="3778" formatCode="_(&quot;$&quot;* #,##0_);_(&quot;$&quot;* \(#,##0\);_(&quot;$&quot;* &quot;-&quot;??_);_(@_)">
                  <c:v>0</c:v>
                </c:pt>
                <c:pt idx="3779" formatCode="_(&quot;$&quot;* #,##0_);_(&quot;$&quot;* \(#,##0\);_(&quot;$&quot;* &quot;-&quot;??_);_(@_)">
                  <c:v>0</c:v>
                </c:pt>
                <c:pt idx="3780" formatCode="_(&quot;$&quot;* #,##0_);_(&quot;$&quot;* \(#,##0\);_(&quot;$&quot;* &quot;-&quot;??_);_(@_)">
                  <c:v>0</c:v>
                </c:pt>
                <c:pt idx="3781" formatCode="_(&quot;$&quot;* #,##0_);_(&quot;$&quot;* \(#,##0\);_(&quot;$&quot;* &quot;-&quot;??_);_(@_)">
                  <c:v>0</c:v>
                </c:pt>
                <c:pt idx="3782" formatCode="_(&quot;$&quot;* #,##0_);_(&quot;$&quot;* \(#,##0\);_(&quot;$&quot;* &quot;-&quot;??_);_(@_)">
                  <c:v>0</c:v>
                </c:pt>
                <c:pt idx="3783" formatCode="_(&quot;$&quot;* #,##0_);_(&quot;$&quot;* \(#,##0\);_(&quot;$&quot;* &quot;-&quot;??_);_(@_)">
                  <c:v>0</c:v>
                </c:pt>
                <c:pt idx="3784" formatCode="_(&quot;$&quot;* #,##0_);_(&quot;$&quot;* \(#,##0\);_(&quot;$&quot;* &quot;-&quot;??_);_(@_)">
                  <c:v>0</c:v>
                </c:pt>
                <c:pt idx="3785" formatCode="_(&quot;$&quot;* #,##0_);_(&quot;$&quot;* \(#,##0\);_(&quot;$&quot;* &quot;-&quot;??_);_(@_)">
                  <c:v>0</c:v>
                </c:pt>
                <c:pt idx="3786" formatCode="_(&quot;$&quot;* #,##0_);_(&quot;$&quot;* \(#,##0\);_(&quot;$&quot;* &quot;-&quot;??_);_(@_)">
                  <c:v>0</c:v>
                </c:pt>
                <c:pt idx="3787" formatCode="_(&quot;$&quot;* #,##0_);_(&quot;$&quot;* \(#,##0\);_(&quot;$&quot;* &quot;-&quot;??_);_(@_)">
                  <c:v>0</c:v>
                </c:pt>
                <c:pt idx="3788" formatCode="_(&quot;$&quot;* #,##0_);_(&quot;$&quot;* \(#,##0\);_(&quot;$&quot;* &quot;-&quot;??_);_(@_)">
                  <c:v>0</c:v>
                </c:pt>
                <c:pt idx="3789" formatCode="_(&quot;$&quot;* #,##0_);_(&quot;$&quot;* \(#,##0\);_(&quot;$&quot;* &quot;-&quot;??_);_(@_)">
                  <c:v>0</c:v>
                </c:pt>
                <c:pt idx="3790" formatCode="_(&quot;$&quot;* #,##0_);_(&quot;$&quot;* \(#,##0\);_(&quot;$&quot;* &quot;-&quot;??_);_(@_)">
                  <c:v>0</c:v>
                </c:pt>
                <c:pt idx="3791" formatCode="_(&quot;$&quot;* #,##0_);_(&quot;$&quot;* \(#,##0\);_(&quot;$&quot;* &quot;-&quot;??_);_(@_)">
                  <c:v>0</c:v>
                </c:pt>
                <c:pt idx="3792" formatCode="_(&quot;$&quot;* #,##0_);_(&quot;$&quot;* \(#,##0\);_(&quot;$&quot;* &quot;-&quot;??_);_(@_)">
                  <c:v>0</c:v>
                </c:pt>
                <c:pt idx="3793" formatCode="_(&quot;$&quot;* #,##0_);_(&quot;$&quot;* \(#,##0\);_(&quot;$&quot;* &quot;-&quot;??_);_(@_)">
                  <c:v>0</c:v>
                </c:pt>
                <c:pt idx="3794" formatCode="_(&quot;$&quot;* #,##0_);_(&quot;$&quot;* \(#,##0\);_(&quot;$&quot;* &quot;-&quot;??_);_(@_)">
                  <c:v>0</c:v>
                </c:pt>
                <c:pt idx="3795" formatCode="_(&quot;$&quot;* #,##0_);_(&quot;$&quot;* \(#,##0\);_(&quot;$&quot;* &quot;-&quot;??_);_(@_)">
                  <c:v>0</c:v>
                </c:pt>
                <c:pt idx="3796" formatCode="_(&quot;$&quot;* #,##0_);_(&quot;$&quot;* \(#,##0\);_(&quot;$&quot;* &quot;-&quot;??_);_(@_)">
                  <c:v>0</c:v>
                </c:pt>
                <c:pt idx="3797" formatCode="_(&quot;$&quot;* #,##0_);_(&quot;$&quot;* \(#,##0\);_(&quot;$&quot;* &quot;-&quot;??_);_(@_)">
                  <c:v>0</c:v>
                </c:pt>
                <c:pt idx="3798" formatCode="_(&quot;$&quot;* #,##0_);_(&quot;$&quot;* \(#,##0\);_(&quot;$&quot;* &quot;-&quot;??_);_(@_)">
                  <c:v>0</c:v>
                </c:pt>
                <c:pt idx="3799" formatCode="_(&quot;$&quot;* #,##0_);_(&quot;$&quot;* \(#,##0\);_(&quot;$&quot;* &quot;-&quot;??_);_(@_)">
                  <c:v>0</c:v>
                </c:pt>
                <c:pt idx="3800" formatCode="_(&quot;$&quot;* #,##0_);_(&quot;$&quot;* \(#,##0\);_(&quot;$&quot;* &quot;-&quot;??_);_(@_)">
                  <c:v>0</c:v>
                </c:pt>
                <c:pt idx="3801" formatCode="_(&quot;$&quot;* #,##0_);_(&quot;$&quot;* \(#,##0\);_(&quot;$&quot;* &quot;-&quot;??_);_(@_)">
                  <c:v>0</c:v>
                </c:pt>
                <c:pt idx="3802" formatCode="_(&quot;$&quot;* #,##0_);_(&quot;$&quot;* \(#,##0\);_(&quot;$&quot;* &quot;-&quot;??_);_(@_)">
                  <c:v>0</c:v>
                </c:pt>
                <c:pt idx="3803" formatCode="_(&quot;$&quot;* #,##0_);_(&quot;$&quot;* \(#,##0\);_(&quot;$&quot;* &quot;-&quot;??_);_(@_)">
                  <c:v>0</c:v>
                </c:pt>
                <c:pt idx="3804" formatCode="_(&quot;$&quot;* #,##0_);_(&quot;$&quot;* \(#,##0\);_(&quot;$&quot;* &quot;-&quot;??_);_(@_)">
                  <c:v>0</c:v>
                </c:pt>
                <c:pt idx="3805" formatCode="_(&quot;$&quot;* #,##0_);_(&quot;$&quot;* \(#,##0\);_(&quot;$&quot;* &quot;-&quot;??_);_(@_)">
                  <c:v>0</c:v>
                </c:pt>
                <c:pt idx="3806" formatCode="_(&quot;$&quot;* #,##0_);_(&quot;$&quot;* \(#,##0\);_(&quot;$&quot;* &quot;-&quot;??_);_(@_)">
                  <c:v>0</c:v>
                </c:pt>
                <c:pt idx="3807" formatCode="_(&quot;$&quot;* #,##0_);_(&quot;$&quot;* \(#,##0\);_(&quot;$&quot;* &quot;-&quot;??_);_(@_)">
                  <c:v>0</c:v>
                </c:pt>
                <c:pt idx="3808" formatCode="_(&quot;$&quot;* #,##0_);_(&quot;$&quot;* \(#,##0\);_(&quot;$&quot;* &quot;-&quot;??_);_(@_)">
                  <c:v>0</c:v>
                </c:pt>
                <c:pt idx="3809" formatCode="_(&quot;$&quot;* #,##0_);_(&quot;$&quot;* \(#,##0\);_(&quot;$&quot;* &quot;-&quot;??_);_(@_)">
                  <c:v>0</c:v>
                </c:pt>
                <c:pt idx="3810" formatCode="_(&quot;$&quot;* #,##0_);_(&quot;$&quot;* \(#,##0\);_(&quot;$&quot;* &quot;-&quot;??_);_(@_)">
                  <c:v>0</c:v>
                </c:pt>
                <c:pt idx="3811" formatCode="_(&quot;$&quot;* #,##0_);_(&quot;$&quot;* \(#,##0\);_(&quot;$&quot;* &quot;-&quot;??_);_(@_)">
                  <c:v>0</c:v>
                </c:pt>
                <c:pt idx="3812" formatCode="_(&quot;$&quot;* #,##0_);_(&quot;$&quot;* \(#,##0\);_(&quot;$&quot;* &quot;-&quot;??_);_(@_)">
                  <c:v>0</c:v>
                </c:pt>
                <c:pt idx="3813" formatCode="_(&quot;$&quot;* #,##0_);_(&quot;$&quot;* \(#,##0\);_(&quot;$&quot;* &quot;-&quot;??_);_(@_)">
                  <c:v>0</c:v>
                </c:pt>
                <c:pt idx="3814" formatCode="_(&quot;$&quot;* #,##0_);_(&quot;$&quot;* \(#,##0\);_(&quot;$&quot;* &quot;-&quot;??_);_(@_)">
                  <c:v>0</c:v>
                </c:pt>
                <c:pt idx="3815" formatCode="_(&quot;$&quot;* #,##0_);_(&quot;$&quot;* \(#,##0\);_(&quot;$&quot;* &quot;-&quot;??_);_(@_)">
                  <c:v>0</c:v>
                </c:pt>
                <c:pt idx="3816" formatCode="_(&quot;$&quot;* #,##0_);_(&quot;$&quot;* \(#,##0\);_(&quot;$&quot;* &quot;-&quot;??_);_(@_)">
                  <c:v>0</c:v>
                </c:pt>
                <c:pt idx="3817" formatCode="_(&quot;$&quot;* #,##0_);_(&quot;$&quot;* \(#,##0\);_(&quot;$&quot;* &quot;-&quot;??_);_(@_)">
                  <c:v>0</c:v>
                </c:pt>
                <c:pt idx="3818" formatCode="_(&quot;$&quot;* #,##0_);_(&quot;$&quot;* \(#,##0\);_(&quot;$&quot;* &quot;-&quot;??_);_(@_)">
                  <c:v>0</c:v>
                </c:pt>
                <c:pt idx="3819" formatCode="_(&quot;$&quot;* #,##0_);_(&quot;$&quot;* \(#,##0\);_(&quot;$&quot;* &quot;-&quot;??_);_(@_)">
                  <c:v>0</c:v>
                </c:pt>
                <c:pt idx="3820" formatCode="_(&quot;$&quot;* #,##0_);_(&quot;$&quot;* \(#,##0\);_(&quot;$&quot;* &quot;-&quot;??_);_(@_)">
                  <c:v>0</c:v>
                </c:pt>
                <c:pt idx="3821" formatCode="_(&quot;$&quot;* #,##0_);_(&quot;$&quot;* \(#,##0\);_(&quot;$&quot;* &quot;-&quot;??_);_(@_)">
                  <c:v>0</c:v>
                </c:pt>
                <c:pt idx="3822" formatCode="_(&quot;$&quot;* #,##0_);_(&quot;$&quot;* \(#,##0\);_(&quot;$&quot;* &quot;-&quot;??_);_(@_)">
                  <c:v>0</c:v>
                </c:pt>
                <c:pt idx="3823" formatCode="_(&quot;$&quot;* #,##0_);_(&quot;$&quot;* \(#,##0\);_(&quot;$&quot;* &quot;-&quot;??_);_(@_)">
                  <c:v>0</c:v>
                </c:pt>
                <c:pt idx="3824" formatCode="_(&quot;$&quot;* #,##0_);_(&quot;$&quot;* \(#,##0\);_(&quot;$&quot;* &quot;-&quot;??_);_(@_)">
                  <c:v>0</c:v>
                </c:pt>
                <c:pt idx="3825" formatCode="_(&quot;$&quot;* #,##0_);_(&quot;$&quot;* \(#,##0\);_(&quot;$&quot;* &quot;-&quot;??_);_(@_)">
                  <c:v>0</c:v>
                </c:pt>
                <c:pt idx="3826" formatCode="_(&quot;$&quot;* #,##0_);_(&quot;$&quot;* \(#,##0\);_(&quot;$&quot;* &quot;-&quot;??_);_(@_)">
                  <c:v>0</c:v>
                </c:pt>
                <c:pt idx="3827" formatCode="_(&quot;$&quot;* #,##0_);_(&quot;$&quot;* \(#,##0\);_(&quot;$&quot;* &quot;-&quot;??_);_(@_)">
                  <c:v>0</c:v>
                </c:pt>
                <c:pt idx="3828" formatCode="_(&quot;$&quot;* #,##0_);_(&quot;$&quot;* \(#,##0\);_(&quot;$&quot;* &quot;-&quot;??_);_(@_)">
                  <c:v>0</c:v>
                </c:pt>
                <c:pt idx="3829" formatCode="_(&quot;$&quot;* #,##0_);_(&quot;$&quot;* \(#,##0\);_(&quot;$&quot;* &quot;-&quot;??_);_(@_)">
                  <c:v>0</c:v>
                </c:pt>
                <c:pt idx="3830" formatCode="_(&quot;$&quot;* #,##0_);_(&quot;$&quot;* \(#,##0\);_(&quot;$&quot;* &quot;-&quot;??_);_(@_)">
                  <c:v>0</c:v>
                </c:pt>
                <c:pt idx="3831" formatCode="_(&quot;$&quot;* #,##0_);_(&quot;$&quot;* \(#,##0\);_(&quot;$&quot;* &quot;-&quot;??_);_(@_)">
                  <c:v>0</c:v>
                </c:pt>
                <c:pt idx="3832" formatCode="_(&quot;$&quot;* #,##0_);_(&quot;$&quot;* \(#,##0\);_(&quot;$&quot;* &quot;-&quot;??_);_(@_)">
                  <c:v>0</c:v>
                </c:pt>
                <c:pt idx="3833" formatCode="_(&quot;$&quot;* #,##0_);_(&quot;$&quot;* \(#,##0\);_(&quot;$&quot;* &quot;-&quot;??_);_(@_)">
                  <c:v>0</c:v>
                </c:pt>
                <c:pt idx="3834" formatCode="_(&quot;$&quot;* #,##0_);_(&quot;$&quot;* \(#,##0\);_(&quot;$&quot;* &quot;-&quot;??_);_(@_)">
                  <c:v>0</c:v>
                </c:pt>
                <c:pt idx="3835" formatCode="_(&quot;$&quot;* #,##0_);_(&quot;$&quot;* \(#,##0\);_(&quot;$&quot;* &quot;-&quot;??_);_(@_)">
                  <c:v>0</c:v>
                </c:pt>
                <c:pt idx="3836" formatCode="_(&quot;$&quot;* #,##0_);_(&quot;$&quot;* \(#,##0\);_(&quot;$&quot;* &quot;-&quot;??_);_(@_)">
                  <c:v>0</c:v>
                </c:pt>
                <c:pt idx="3837" formatCode="_(&quot;$&quot;* #,##0_);_(&quot;$&quot;* \(#,##0\);_(&quot;$&quot;* &quot;-&quot;??_);_(@_)">
                  <c:v>0</c:v>
                </c:pt>
                <c:pt idx="3838" formatCode="_(&quot;$&quot;* #,##0_);_(&quot;$&quot;* \(#,##0\);_(&quot;$&quot;* &quot;-&quot;??_);_(@_)">
                  <c:v>0</c:v>
                </c:pt>
                <c:pt idx="3839" formatCode="_(&quot;$&quot;* #,##0_);_(&quot;$&quot;* \(#,##0\);_(&quot;$&quot;* &quot;-&quot;??_);_(@_)">
                  <c:v>0</c:v>
                </c:pt>
                <c:pt idx="3840" formatCode="_(&quot;$&quot;* #,##0_);_(&quot;$&quot;* \(#,##0\);_(&quot;$&quot;* &quot;-&quot;??_);_(@_)">
                  <c:v>0</c:v>
                </c:pt>
                <c:pt idx="3841" formatCode="_(&quot;$&quot;* #,##0_);_(&quot;$&quot;* \(#,##0\);_(&quot;$&quot;* &quot;-&quot;??_);_(@_)">
                  <c:v>0</c:v>
                </c:pt>
                <c:pt idx="3842" formatCode="_(&quot;$&quot;* #,##0_);_(&quot;$&quot;* \(#,##0\);_(&quot;$&quot;* &quot;-&quot;??_);_(@_)">
                  <c:v>0</c:v>
                </c:pt>
                <c:pt idx="3843" formatCode="_(&quot;$&quot;* #,##0_);_(&quot;$&quot;* \(#,##0\);_(&quot;$&quot;* &quot;-&quot;??_);_(@_)">
                  <c:v>0</c:v>
                </c:pt>
                <c:pt idx="3844" formatCode="_(&quot;$&quot;* #,##0_);_(&quot;$&quot;* \(#,##0\);_(&quot;$&quot;* &quot;-&quot;??_);_(@_)">
                  <c:v>0</c:v>
                </c:pt>
                <c:pt idx="3845" formatCode="_(&quot;$&quot;* #,##0_);_(&quot;$&quot;* \(#,##0\);_(&quot;$&quot;* &quot;-&quot;??_);_(@_)">
                  <c:v>0</c:v>
                </c:pt>
                <c:pt idx="3846" formatCode="_(&quot;$&quot;* #,##0_);_(&quot;$&quot;* \(#,##0\);_(&quot;$&quot;* &quot;-&quot;??_);_(@_)">
                  <c:v>0</c:v>
                </c:pt>
                <c:pt idx="3847" formatCode="_(&quot;$&quot;* #,##0_);_(&quot;$&quot;* \(#,##0\);_(&quot;$&quot;* &quot;-&quot;??_);_(@_)">
                  <c:v>0</c:v>
                </c:pt>
                <c:pt idx="3848" formatCode="_(&quot;$&quot;* #,##0_);_(&quot;$&quot;* \(#,##0\);_(&quot;$&quot;* &quot;-&quot;??_);_(@_)">
                  <c:v>0</c:v>
                </c:pt>
                <c:pt idx="3849" formatCode="_(&quot;$&quot;* #,##0_);_(&quot;$&quot;* \(#,##0\);_(&quot;$&quot;* &quot;-&quot;??_);_(@_)">
                  <c:v>0</c:v>
                </c:pt>
                <c:pt idx="3850" formatCode="_(&quot;$&quot;* #,##0_);_(&quot;$&quot;* \(#,##0\);_(&quot;$&quot;* &quot;-&quot;??_);_(@_)">
                  <c:v>0</c:v>
                </c:pt>
                <c:pt idx="3851" formatCode="_(&quot;$&quot;* #,##0_);_(&quot;$&quot;* \(#,##0\);_(&quot;$&quot;* &quot;-&quot;??_);_(@_)">
                  <c:v>0</c:v>
                </c:pt>
                <c:pt idx="3852" formatCode="_(&quot;$&quot;* #,##0_);_(&quot;$&quot;* \(#,##0\);_(&quot;$&quot;* &quot;-&quot;??_);_(@_)">
                  <c:v>0</c:v>
                </c:pt>
                <c:pt idx="3853" formatCode="_(&quot;$&quot;* #,##0_);_(&quot;$&quot;* \(#,##0\);_(&quot;$&quot;* &quot;-&quot;??_);_(@_)">
                  <c:v>0</c:v>
                </c:pt>
                <c:pt idx="3854" formatCode="_(&quot;$&quot;* #,##0_);_(&quot;$&quot;* \(#,##0\);_(&quot;$&quot;* &quot;-&quot;??_);_(@_)">
                  <c:v>0</c:v>
                </c:pt>
                <c:pt idx="3855" formatCode="_(&quot;$&quot;* #,##0_);_(&quot;$&quot;* \(#,##0\);_(&quot;$&quot;* &quot;-&quot;??_);_(@_)">
                  <c:v>0</c:v>
                </c:pt>
                <c:pt idx="3856" formatCode="_(&quot;$&quot;* #,##0_);_(&quot;$&quot;* \(#,##0\);_(&quot;$&quot;* &quot;-&quot;??_);_(@_)">
                  <c:v>0</c:v>
                </c:pt>
                <c:pt idx="3857" formatCode="_(&quot;$&quot;* #,##0_);_(&quot;$&quot;* \(#,##0\);_(&quot;$&quot;* &quot;-&quot;??_);_(@_)">
                  <c:v>0</c:v>
                </c:pt>
                <c:pt idx="3858" formatCode="_(&quot;$&quot;* #,##0_);_(&quot;$&quot;* \(#,##0\);_(&quot;$&quot;* &quot;-&quot;??_);_(@_)">
                  <c:v>0</c:v>
                </c:pt>
                <c:pt idx="3859" formatCode="_(&quot;$&quot;* #,##0_);_(&quot;$&quot;* \(#,##0\);_(&quot;$&quot;* &quot;-&quot;??_);_(@_)">
                  <c:v>0</c:v>
                </c:pt>
                <c:pt idx="3860" formatCode="_(&quot;$&quot;* #,##0_);_(&quot;$&quot;* \(#,##0\);_(&quot;$&quot;* &quot;-&quot;??_);_(@_)">
                  <c:v>0</c:v>
                </c:pt>
                <c:pt idx="3861" formatCode="_(&quot;$&quot;* #,##0_);_(&quot;$&quot;* \(#,##0\);_(&quot;$&quot;* &quot;-&quot;??_);_(@_)">
                  <c:v>0</c:v>
                </c:pt>
                <c:pt idx="3862" formatCode="_(&quot;$&quot;* #,##0_);_(&quot;$&quot;* \(#,##0\);_(&quot;$&quot;* &quot;-&quot;??_);_(@_)">
                  <c:v>0</c:v>
                </c:pt>
                <c:pt idx="3863" formatCode="_(&quot;$&quot;* #,##0_);_(&quot;$&quot;* \(#,##0\);_(&quot;$&quot;* &quot;-&quot;??_);_(@_)">
                  <c:v>0</c:v>
                </c:pt>
                <c:pt idx="3864" formatCode="_(&quot;$&quot;* #,##0_);_(&quot;$&quot;* \(#,##0\);_(&quot;$&quot;* &quot;-&quot;??_);_(@_)">
                  <c:v>0</c:v>
                </c:pt>
                <c:pt idx="3865" formatCode="_(&quot;$&quot;* #,##0_);_(&quot;$&quot;* \(#,##0\);_(&quot;$&quot;* &quot;-&quot;??_);_(@_)">
                  <c:v>0</c:v>
                </c:pt>
                <c:pt idx="3866" formatCode="_(&quot;$&quot;* #,##0_);_(&quot;$&quot;* \(#,##0\);_(&quot;$&quot;* &quot;-&quot;??_);_(@_)">
                  <c:v>0</c:v>
                </c:pt>
                <c:pt idx="3867" formatCode="_(&quot;$&quot;* #,##0_);_(&quot;$&quot;* \(#,##0\);_(&quot;$&quot;* &quot;-&quot;??_);_(@_)">
                  <c:v>0</c:v>
                </c:pt>
                <c:pt idx="3868" formatCode="_(&quot;$&quot;* #,##0_);_(&quot;$&quot;* \(#,##0\);_(&quot;$&quot;* &quot;-&quot;??_);_(@_)">
                  <c:v>0</c:v>
                </c:pt>
                <c:pt idx="3869" formatCode="_(&quot;$&quot;* #,##0_);_(&quot;$&quot;* \(#,##0\);_(&quot;$&quot;* &quot;-&quot;??_);_(@_)">
                  <c:v>0</c:v>
                </c:pt>
                <c:pt idx="3870" formatCode="_(&quot;$&quot;* #,##0_);_(&quot;$&quot;* \(#,##0\);_(&quot;$&quot;* &quot;-&quot;??_);_(@_)">
                  <c:v>0</c:v>
                </c:pt>
                <c:pt idx="3871" formatCode="_(&quot;$&quot;* #,##0_);_(&quot;$&quot;* \(#,##0\);_(&quot;$&quot;* &quot;-&quot;??_);_(@_)">
                  <c:v>0</c:v>
                </c:pt>
                <c:pt idx="3872" formatCode="_(&quot;$&quot;* #,##0_);_(&quot;$&quot;* \(#,##0\);_(&quot;$&quot;* &quot;-&quot;??_);_(@_)">
                  <c:v>0</c:v>
                </c:pt>
                <c:pt idx="3873" formatCode="_(&quot;$&quot;* #,##0_);_(&quot;$&quot;* \(#,##0\);_(&quot;$&quot;* &quot;-&quot;??_);_(@_)">
                  <c:v>0</c:v>
                </c:pt>
                <c:pt idx="3874" formatCode="_(&quot;$&quot;* #,##0_);_(&quot;$&quot;* \(#,##0\);_(&quot;$&quot;* &quot;-&quot;??_);_(@_)">
                  <c:v>0</c:v>
                </c:pt>
                <c:pt idx="3875" formatCode="_(&quot;$&quot;* #,##0_);_(&quot;$&quot;* \(#,##0\);_(&quot;$&quot;* &quot;-&quot;??_);_(@_)">
                  <c:v>0</c:v>
                </c:pt>
                <c:pt idx="3876" formatCode="_(&quot;$&quot;* #,##0_);_(&quot;$&quot;* \(#,##0\);_(&quot;$&quot;* &quot;-&quot;??_);_(@_)">
                  <c:v>0</c:v>
                </c:pt>
                <c:pt idx="3877" formatCode="_(&quot;$&quot;* #,##0_);_(&quot;$&quot;* \(#,##0\);_(&quot;$&quot;* &quot;-&quot;??_);_(@_)">
                  <c:v>0</c:v>
                </c:pt>
                <c:pt idx="3878" formatCode="_(&quot;$&quot;* #,##0_);_(&quot;$&quot;* \(#,##0\);_(&quot;$&quot;* &quot;-&quot;??_);_(@_)">
                  <c:v>0</c:v>
                </c:pt>
                <c:pt idx="3879" formatCode="_(&quot;$&quot;* #,##0_);_(&quot;$&quot;* \(#,##0\);_(&quot;$&quot;* &quot;-&quot;??_);_(@_)">
                  <c:v>0</c:v>
                </c:pt>
                <c:pt idx="3880" formatCode="_(&quot;$&quot;* #,##0_);_(&quot;$&quot;* \(#,##0\);_(&quot;$&quot;* &quot;-&quot;??_);_(@_)">
                  <c:v>0</c:v>
                </c:pt>
                <c:pt idx="3881" formatCode="_(&quot;$&quot;* #,##0_);_(&quot;$&quot;* \(#,##0\);_(&quot;$&quot;* &quot;-&quot;??_);_(@_)">
                  <c:v>0</c:v>
                </c:pt>
                <c:pt idx="3882" formatCode="_(&quot;$&quot;* #,##0_);_(&quot;$&quot;* \(#,##0\);_(&quot;$&quot;* &quot;-&quot;??_);_(@_)">
                  <c:v>0</c:v>
                </c:pt>
                <c:pt idx="3883" formatCode="_(&quot;$&quot;* #,##0_);_(&quot;$&quot;* \(#,##0\);_(&quot;$&quot;* &quot;-&quot;??_);_(@_)">
                  <c:v>0</c:v>
                </c:pt>
                <c:pt idx="3884" formatCode="_(&quot;$&quot;* #,##0_);_(&quot;$&quot;* \(#,##0\);_(&quot;$&quot;* &quot;-&quot;??_);_(@_)">
                  <c:v>0</c:v>
                </c:pt>
                <c:pt idx="3885" formatCode="_(&quot;$&quot;* #,##0_);_(&quot;$&quot;* \(#,##0\);_(&quot;$&quot;* &quot;-&quot;??_);_(@_)">
                  <c:v>0</c:v>
                </c:pt>
                <c:pt idx="3886" formatCode="_(&quot;$&quot;* #,##0_);_(&quot;$&quot;* \(#,##0\);_(&quot;$&quot;* &quot;-&quot;??_);_(@_)">
                  <c:v>0</c:v>
                </c:pt>
                <c:pt idx="3887" formatCode="_(&quot;$&quot;* #,##0_);_(&quot;$&quot;* \(#,##0\);_(&quot;$&quot;* &quot;-&quot;??_);_(@_)">
                  <c:v>0</c:v>
                </c:pt>
                <c:pt idx="3888" formatCode="_(&quot;$&quot;* #,##0_);_(&quot;$&quot;* \(#,##0\);_(&quot;$&quot;* &quot;-&quot;??_);_(@_)">
                  <c:v>0</c:v>
                </c:pt>
                <c:pt idx="3889" formatCode="_(&quot;$&quot;* #,##0_);_(&quot;$&quot;* \(#,##0\);_(&quot;$&quot;* &quot;-&quot;??_);_(@_)">
                  <c:v>0</c:v>
                </c:pt>
                <c:pt idx="3890" formatCode="_(&quot;$&quot;* #,##0_);_(&quot;$&quot;* \(#,##0\);_(&quot;$&quot;* &quot;-&quot;??_);_(@_)">
                  <c:v>0</c:v>
                </c:pt>
                <c:pt idx="3891" formatCode="_(&quot;$&quot;* #,##0_);_(&quot;$&quot;* \(#,##0\);_(&quot;$&quot;* &quot;-&quot;??_);_(@_)">
                  <c:v>0</c:v>
                </c:pt>
                <c:pt idx="3892" formatCode="_(&quot;$&quot;* #,##0_);_(&quot;$&quot;* \(#,##0\);_(&quot;$&quot;* &quot;-&quot;??_);_(@_)">
                  <c:v>0</c:v>
                </c:pt>
                <c:pt idx="3893" formatCode="_(&quot;$&quot;* #,##0_);_(&quot;$&quot;* \(#,##0\);_(&quot;$&quot;* &quot;-&quot;??_);_(@_)">
                  <c:v>0</c:v>
                </c:pt>
                <c:pt idx="3894" formatCode="_(&quot;$&quot;* #,##0_);_(&quot;$&quot;* \(#,##0\);_(&quot;$&quot;* &quot;-&quot;??_);_(@_)">
                  <c:v>0</c:v>
                </c:pt>
                <c:pt idx="3895" formatCode="_(&quot;$&quot;* #,##0_);_(&quot;$&quot;* \(#,##0\);_(&quot;$&quot;* &quot;-&quot;??_);_(@_)">
                  <c:v>0</c:v>
                </c:pt>
                <c:pt idx="3896" formatCode="_(&quot;$&quot;* #,##0_);_(&quot;$&quot;* \(#,##0\);_(&quot;$&quot;* &quot;-&quot;??_);_(@_)">
                  <c:v>0</c:v>
                </c:pt>
                <c:pt idx="3897" formatCode="_(&quot;$&quot;* #,##0_);_(&quot;$&quot;* \(#,##0\);_(&quot;$&quot;* &quot;-&quot;??_);_(@_)">
                  <c:v>0</c:v>
                </c:pt>
                <c:pt idx="3898" formatCode="_(&quot;$&quot;* #,##0_);_(&quot;$&quot;* \(#,##0\);_(&quot;$&quot;* &quot;-&quot;??_);_(@_)">
                  <c:v>0</c:v>
                </c:pt>
                <c:pt idx="3899" formatCode="_(&quot;$&quot;* #,##0_);_(&quot;$&quot;* \(#,##0\);_(&quot;$&quot;* &quot;-&quot;??_);_(@_)">
                  <c:v>0</c:v>
                </c:pt>
                <c:pt idx="3900" formatCode="_(&quot;$&quot;* #,##0_);_(&quot;$&quot;* \(#,##0\);_(&quot;$&quot;* &quot;-&quot;??_);_(@_)">
                  <c:v>0</c:v>
                </c:pt>
                <c:pt idx="3901" formatCode="_(&quot;$&quot;* #,##0_);_(&quot;$&quot;* \(#,##0\);_(&quot;$&quot;* &quot;-&quot;??_);_(@_)">
                  <c:v>0</c:v>
                </c:pt>
                <c:pt idx="3902" formatCode="_(&quot;$&quot;* #,##0_);_(&quot;$&quot;* \(#,##0\);_(&quot;$&quot;* &quot;-&quot;??_);_(@_)">
                  <c:v>0</c:v>
                </c:pt>
                <c:pt idx="3903" formatCode="_(&quot;$&quot;* #,##0_);_(&quot;$&quot;* \(#,##0\);_(&quot;$&quot;* &quot;-&quot;??_);_(@_)">
                  <c:v>0</c:v>
                </c:pt>
                <c:pt idx="3904" formatCode="_(&quot;$&quot;* #,##0_);_(&quot;$&quot;* \(#,##0\);_(&quot;$&quot;* &quot;-&quot;??_);_(@_)">
                  <c:v>0</c:v>
                </c:pt>
                <c:pt idx="3905" formatCode="_(&quot;$&quot;* #,##0_);_(&quot;$&quot;* \(#,##0\);_(&quot;$&quot;* &quot;-&quot;??_);_(@_)">
                  <c:v>0</c:v>
                </c:pt>
                <c:pt idx="3906" formatCode="_(&quot;$&quot;* #,##0_);_(&quot;$&quot;* \(#,##0\);_(&quot;$&quot;* &quot;-&quot;??_);_(@_)">
                  <c:v>0</c:v>
                </c:pt>
                <c:pt idx="3907" formatCode="_(&quot;$&quot;* #,##0_);_(&quot;$&quot;* \(#,##0\);_(&quot;$&quot;* &quot;-&quot;??_);_(@_)">
                  <c:v>0</c:v>
                </c:pt>
                <c:pt idx="3908" formatCode="_(&quot;$&quot;* #,##0_);_(&quot;$&quot;* \(#,##0\);_(&quot;$&quot;* &quot;-&quot;??_);_(@_)">
                  <c:v>0</c:v>
                </c:pt>
                <c:pt idx="3909" formatCode="_(&quot;$&quot;* #,##0_);_(&quot;$&quot;* \(#,##0\);_(&quot;$&quot;* &quot;-&quot;??_);_(@_)">
                  <c:v>0</c:v>
                </c:pt>
                <c:pt idx="3910" formatCode="_(&quot;$&quot;* #,##0_);_(&quot;$&quot;* \(#,##0\);_(&quot;$&quot;* &quot;-&quot;??_);_(@_)">
                  <c:v>0</c:v>
                </c:pt>
                <c:pt idx="3911" formatCode="_(&quot;$&quot;* #,##0_);_(&quot;$&quot;* \(#,##0\);_(&quot;$&quot;* &quot;-&quot;??_);_(@_)">
                  <c:v>0</c:v>
                </c:pt>
                <c:pt idx="3912" formatCode="_(&quot;$&quot;* #,##0_);_(&quot;$&quot;* \(#,##0\);_(&quot;$&quot;* &quot;-&quot;??_);_(@_)">
                  <c:v>0</c:v>
                </c:pt>
                <c:pt idx="3913" formatCode="_(&quot;$&quot;* #,##0_);_(&quot;$&quot;* \(#,##0\);_(&quot;$&quot;* &quot;-&quot;??_);_(@_)">
                  <c:v>0</c:v>
                </c:pt>
                <c:pt idx="3914" formatCode="_(&quot;$&quot;* #,##0_);_(&quot;$&quot;* \(#,##0\);_(&quot;$&quot;* &quot;-&quot;??_);_(@_)">
                  <c:v>0</c:v>
                </c:pt>
                <c:pt idx="3915" formatCode="_(&quot;$&quot;* #,##0_);_(&quot;$&quot;* \(#,##0\);_(&quot;$&quot;* &quot;-&quot;??_);_(@_)">
                  <c:v>0</c:v>
                </c:pt>
                <c:pt idx="3916" formatCode="_(&quot;$&quot;* #,##0_);_(&quot;$&quot;* \(#,##0\);_(&quot;$&quot;* &quot;-&quot;??_);_(@_)">
                  <c:v>0</c:v>
                </c:pt>
                <c:pt idx="3917" formatCode="_(&quot;$&quot;* #,##0_);_(&quot;$&quot;* \(#,##0\);_(&quot;$&quot;* &quot;-&quot;??_);_(@_)">
                  <c:v>0</c:v>
                </c:pt>
                <c:pt idx="3918" formatCode="_(&quot;$&quot;* #,##0_);_(&quot;$&quot;* \(#,##0\);_(&quot;$&quot;* &quot;-&quot;??_);_(@_)">
                  <c:v>0</c:v>
                </c:pt>
                <c:pt idx="3919" formatCode="_(&quot;$&quot;* #,##0_);_(&quot;$&quot;* \(#,##0\);_(&quot;$&quot;* &quot;-&quot;??_);_(@_)">
                  <c:v>0</c:v>
                </c:pt>
                <c:pt idx="3920" formatCode="_(&quot;$&quot;* #,##0_);_(&quot;$&quot;* \(#,##0\);_(&quot;$&quot;* &quot;-&quot;??_);_(@_)">
                  <c:v>0</c:v>
                </c:pt>
                <c:pt idx="3921" formatCode="_(&quot;$&quot;* #,##0_);_(&quot;$&quot;* \(#,##0\);_(&quot;$&quot;* &quot;-&quot;??_);_(@_)">
                  <c:v>0</c:v>
                </c:pt>
                <c:pt idx="3922" formatCode="_(&quot;$&quot;* #,##0_);_(&quot;$&quot;* \(#,##0\);_(&quot;$&quot;* &quot;-&quot;??_);_(@_)">
                  <c:v>0</c:v>
                </c:pt>
                <c:pt idx="3923" formatCode="_(&quot;$&quot;* #,##0_);_(&quot;$&quot;* \(#,##0\);_(&quot;$&quot;* &quot;-&quot;??_);_(@_)">
                  <c:v>0</c:v>
                </c:pt>
                <c:pt idx="3924" formatCode="_(&quot;$&quot;* #,##0_);_(&quot;$&quot;* \(#,##0\);_(&quot;$&quot;* &quot;-&quot;??_);_(@_)">
                  <c:v>0</c:v>
                </c:pt>
                <c:pt idx="3925" formatCode="_(&quot;$&quot;* #,##0_);_(&quot;$&quot;* \(#,##0\);_(&quot;$&quot;* &quot;-&quot;??_);_(@_)">
                  <c:v>0</c:v>
                </c:pt>
                <c:pt idx="3926" formatCode="_(&quot;$&quot;* #,##0_);_(&quot;$&quot;* \(#,##0\);_(&quot;$&quot;* &quot;-&quot;??_);_(@_)">
                  <c:v>0</c:v>
                </c:pt>
                <c:pt idx="3927" formatCode="_(&quot;$&quot;* #,##0_);_(&quot;$&quot;* \(#,##0\);_(&quot;$&quot;* &quot;-&quot;??_);_(@_)">
                  <c:v>0</c:v>
                </c:pt>
                <c:pt idx="3928" formatCode="_(&quot;$&quot;* #,##0_);_(&quot;$&quot;* \(#,##0\);_(&quot;$&quot;* &quot;-&quot;??_);_(@_)">
                  <c:v>0</c:v>
                </c:pt>
                <c:pt idx="3929" formatCode="_(&quot;$&quot;* #,##0_);_(&quot;$&quot;* \(#,##0\);_(&quot;$&quot;* &quot;-&quot;??_);_(@_)">
                  <c:v>0</c:v>
                </c:pt>
                <c:pt idx="3930" formatCode="_(&quot;$&quot;* #,##0_);_(&quot;$&quot;* \(#,##0\);_(&quot;$&quot;* &quot;-&quot;??_);_(@_)">
                  <c:v>0</c:v>
                </c:pt>
                <c:pt idx="3931" formatCode="_(&quot;$&quot;* #,##0_);_(&quot;$&quot;* \(#,##0\);_(&quot;$&quot;* &quot;-&quot;??_);_(@_)">
                  <c:v>0</c:v>
                </c:pt>
                <c:pt idx="3932" formatCode="_(&quot;$&quot;* #,##0_);_(&quot;$&quot;* \(#,##0\);_(&quot;$&quot;* &quot;-&quot;??_);_(@_)">
                  <c:v>0</c:v>
                </c:pt>
                <c:pt idx="3933" formatCode="_(&quot;$&quot;* #,##0_);_(&quot;$&quot;* \(#,##0\);_(&quot;$&quot;* &quot;-&quot;??_);_(@_)">
                  <c:v>0</c:v>
                </c:pt>
                <c:pt idx="3934" formatCode="_(&quot;$&quot;* #,##0_);_(&quot;$&quot;* \(#,##0\);_(&quot;$&quot;* &quot;-&quot;??_);_(@_)">
                  <c:v>0</c:v>
                </c:pt>
                <c:pt idx="3935" formatCode="_(&quot;$&quot;* #,##0_);_(&quot;$&quot;* \(#,##0\);_(&quot;$&quot;* &quot;-&quot;??_);_(@_)">
                  <c:v>0</c:v>
                </c:pt>
                <c:pt idx="3936" formatCode="_(&quot;$&quot;* #,##0_);_(&quot;$&quot;* \(#,##0\);_(&quot;$&quot;* &quot;-&quot;??_);_(@_)">
                  <c:v>0</c:v>
                </c:pt>
                <c:pt idx="3937" formatCode="_(&quot;$&quot;* #,##0_);_(&quot;$&quot;* \(#,##0\);_(&quot;$&quot;* &quot;-&quot;??_);_(@_)">
                  <c:v>0</c:v>
                </c:pt>
                <c:pt idx="3938" formatCode="_(&quot;$&quot;* #,##0_);_(&quot;$&quot;* \(#,##0\);_(&quot;$&quot;* &quot;-&quot;??_);_(@_)">
                  <c:v>0</c:v>
                </c:pt>
                <c:pt idx="3939" formatCode="_(&quot;$&quot;* #,##0_);_(&quot;$&quot;* \(#,##0\);_(&quot;$&quot;* &quot;-&quot;??_);_(@_)">
                  <c:v>0</c:v>
                </c:pt>
                <c:pt idx="3940" formatCode="_(&quot;$&quot;* #,##0_);_(&quot;$&quot;* \(#,##0\);_(&quot;$&quot;* &quot;-&quot;??_);_(@_)">
                  <c:v>0</c:v>
                </c:pt>
                <c:pt idx="3941" formatCode="_(&quot;$&quot;* #,##0_);_(&quot;$&quot;* \(#,##0\);_(&quot;$&quot;* &quot;-&quot;??_);_(@_)">
                  <c:v>0</c:v>
                </c:pt>
                <c:pt idx="3942" formatCode="_(&quot;$&quot;* #,##0_);_(&quot;$&quot;* \(#,##0\);_(&quot;$&quot;* &quot;-&quot;??_);_(@_)">
                  <c:v>0</c:v>
                </c:pt>
                <c:pt idx="3943" formatCode="_(&quot;$&quot;* #,##0_);_(&quot;$&quot;* \(#,##0\);_(&quot;$&quot;* &quot;-&quot;??_);_(@_)">
                  <c:v>0</c:v>
                </c:pt>
                <c:pt idx="3944" formatCode="_(&quot;$&quot;* #,##0_);_(&quot;$&quot;* \(#,##0\);_(&quot;$&quot;* &quot;-&quot;??_);_(@_)">
                  <c:v>0</c:v>
                </c:pt>
                <c:pt idx="3945" formatCode="_(&quot;$&quot;* #,##0_);_(&quot;$&quot;* \(#,##0\);_(&quot;$&quot;* &quot;-&quot;??_);_(@_)">
                  <c:v>0</c:v>
                </c:pt>
                <c:pt idx="3946" formatCode="_(&quot;$&quot;* #,##0_);_(&quot;$&quot;* \(#,##0\);_(&quot;$&quot;* &quot;-&quot;??_);_(@_)">
                  <c:v>0</c:v>
                </c:pt>
                <c:pt idx="3947" formatCode="_(&quot;$&quot;* #,##0_);_(&quot;$&quot;* \(#,##0\);_(&quot;$&quot;* &quot;-&quot;??_);_(@_)">
                  <c:v>0</c:v>
                </c:pt>
                <c:pt idx="3948" formatCode="_(&quot;$&quot;* #,##0_);_(&quot;$&quot;* \(#,##0\);_(&quot;$&quot;* &quot;-&quot;??_);_(@_)">
                  <c:v>0</c:v>
                </c:pt>
                <c:pt idx="3949" formatCode="_(&quot;$&quot;* #,##0_);_(&quot;$&quot;* \(#,##0\);_(&quot;$&quot;* &quot;-&quot;??_);_(@_)">
                  <c:v>0</c:v>
                </c:pt>
                <c:pt idx="3950" formatCode="_(&quot;$&quot;* #,##0_);_(&quot;$&quot;* \(#,##0\);_(&quot;$&quot;* &quot;-&quot;??_);_(@_)">
                  <c:v>0</c:v>
                </c:pt>
                <c:pt idx="3951" formatCode="_(&quot;$&quot;* #,##0_);_(&quot;$&quot;* \(#,##0\);_(&quot;$&quot;* &quot;-&quot;??_);_(@_)">
                  <c:v>0</c:v>
                </c:pt>
                <c:pt idx="3952" formatCode="_(&quot;$&quot;* #,##0_);_(&quot;$&quot;* \(#,##0\);_(&quot;$&quot;* &quot;-&quot;??_);_(@_)">
                  <c:v>0</c:v>
                </c:pt>
                <c:pt idx="3953" formatCode="_(&quot;$&quot;* #,##0_);_(&quot;$&quot;* \(#,##0\);_(&quot;$&quot;* &quot;-&quot;??_);_(@_)">
                  <c:v>0</c:v>
                </c:pt>
                <c:pt idx="3954" formatCode="_(&quot;$&quot;* #,##0_);_(&quot;$&quot;* \(#,##0\);_(&quot;$&quot;* &quot;-&quot;??_);_(@_)">
                  <c:v>0</c:v>
                </c:pt>
                <c:pt idx="3955" formatCode="_(&quot;$&quot;* #,##0_);_(&quot;$&quot;* \(#,##0\);_(&quot;$&quot;* &quot;-&quot;??_);_(@_)">
                  <c:v>0</c:v>
                </c:pt>
                <c:pt idx="3956" formatCode="_(&quot;$&quot;* #,##0_);_(&quot;$&quot;* \(#,##0\);_(&quot;$&quot;* &quot;-&quot;??_);_(@_)">
                  <c:v>0</c:v>
                </c:pt>
                <c:pt idx="3957" formatCode="_(&quot;$&quot;* #,##0_);_(&quot;$&quot;* \(#,##0\);_(&quot;$&quot;* &quot;-&quot;??_);_(@_)">
                  <c:v>0</c:v>
                </c:pt>
                <c:pt idx="3958" formatCode="_(&quot;$&quot;* #,##0_);_(&quot;$&quot;* \(#,##0\);_(&quot;$&quot;* &quot;-&quot;??_);_(@_)">
                  <c:v>0</c:v>
                </c:pt>
                <c:pt idx="3959" formatCode="_(&quot;$&quot;* #,##0_);_(&quot;$&quot;* \(#,##0\);_(&quot;$&quot;* &quot;-&quot;??_);_(@_)">
                  <c:v>0</c:v>
                </c:pt>
                <c:pt idx="3960" formatCode="_(&quot;$&quot;* #,##0_);_(&quot;$&quot;* \(#,##0\);_(&quot;$&quot;* &quot;-&quot;??_);_(@_)">
                  <c:v>0</c:v>
                </c:pt>
                <c:pt idx="3961" formatCode="_(&quot;$&quot;* #,##0_);_(&quot;$&quot;* \(#,##0\);_(&quot;$&quot;* &quot;-&quot;??_);_(@_)">
                  <c:v>0</c:v>
                </c:pt>
                <c:pt idx="3962" formatCode="_(&quot;$&quot;* #,##0_);_(&quot;$&quot;* \(#,##0\);_(&quot;$&quot;* &quot;-&quot;??_);_(@_)">
                  <c:v>0</c:v>
                </c:pt>
                <c:pt idx="3963" formatCode="_(&quot;$&quot;* #,##0_);_(&quot;$&quot;* \(#,##0\);_(&quot;$&quot;* &quot;-&quot;??_);_(@_)">
                  <c:v>0</c:v>
                </c:pt>
                <c:pt idx="3964" formatCode="_(&quot;$&quot;* #,##0_);_(&quot;$&quot;* \(#,##0\);_(&quot;$&quot;* &quot;-&quot;??_);_(@_)">
                  <c:v>0</c:v>
                </c:pt>
                <c:pt idx="3965" formatCode="_(&quot;$&quot;* #,##0_);_(&quot;$&quot;* \(#,##0\);_(&quot;$&quot;* &quot;-&quot;??_);_(@_)">
                  <c:v>0</c:v>
                </c:pt>
                <c:pt idx="3966" formatCode="_(&quot;$&quot;* #,##0_);_(&quot;$&quot;* \(#,##0\);_(&quot;$&quot;* &quot;-&quot;??_);_(@_)">
                  <c:v>0</c:v>
                </c:pt>
                <c:pt idx="3967" formatCode="_(&quot;$&quot;* #,##0_);_(&quot;$&quot;* \(#,##0\);_(&quot;$&quot;* &quot;-&quot;??_);_(@_)">
                  <c:v>0</c:v>
                </c:pt>
                <c:pt idx="3968" formatCode="_(&quot;$&quot;* #,##0_);_(&quot;$&quot;* \(#,##0\);_(&quot;$&quot;* &quot;-&quot;??_);_(@_)">
                  <c:v>0</c:v>
                </c:pt>
                <c:pt idx="3969" formatCode="_(&quot;$&quot;* #,##0_);_(&quot;$&quot;* \(#,##0\);_(&quot;$&quot;* &quot;-&quot;??_);_(@_)">
                  <c:v>0</c:v>
                </c:pt>
                <c:pt idx="3970" formatCode="_(&quot;$&quot;* #,##0_);_(&quot;$&quot;* \(#,##0\);_(&quot;$&quot;* &quot;-&quot;??_);_(@_)">
                  <c:v>0</c:v>
                </c:pt>
                <c:pt idx="3971" formatCode="_(&quot;$&quot;* #,##0_);_(&quot;$&quot;* \(#,##0\);_(&quot;$&quot;* &quot;-&quot;??_);_(@_)">
                  <c:v>0</c:v>
                </c:pt>
                <c:pt idx="3972" formatCode="_(&quot;$&quot;* #,##0_);_(&quot;$&quot;* \(#,##0\);_(&quot;$&quot;* &quot;-&quot;??_);_(@_)">
                  <c:v>0</c:v>
                </c:pt>
                <c:pt idx="3973" formatCode="_(&quot;$&quot;* #,##0_);_(&quot;$&quot;* \(#,##0\);_(&quot;$&quot;* &quot;-&quot;??_);_(@_)">
                  <c:v>0</c:v>
                </c:pt>
                <c:pt idx="3974" formatCode="_(&quot;$&quot;* #,##0_);_(&quot;$&quot;* \(#,##0\);_(&quot;$&quot;* &quot;-&quot;??_);_(@_)">
                  <c:v>0</c:v>
                </c:pt>
                <c:pt idx="3975" formatCode="_(&quot;$&quot;* #,##0_);_(&quot;$&quot;* \(#,##0\);_(&quot;$&quot;* &quot;-&quot;??_);_(@_)">
                  <c:v>0</c:v>
                </c:pt>
                <c:pt idx="3976" formatCode="_(&quot;$&quot;* #,##0_);_(&quot;$&quot;* \(#,##0\);_(&quot;$&quot;* &quot;-&quot;??_);_(@_)">
                  <c:v>0</c:v>
                </c:pt>
                <c:pt idx="3977" formatCode="_(&quot;$&quot;* #,##0_);_(&quot;$&quot;* \(#,##0\);_(&quot;$&quot;* &quot;-&quot;??_);_(@_)">
                  <c:v>0</c:v>
                </c:pt>
                <c:pt idx="3978" formatCode="_(&quot;$&quot;* #,##0_);_(&quot;$&quot;* \(#,##0\);_(&quot;$&quot;* &quot;-&quot;??_);_(@_)">
                  <c:v>0</c:v>
                </c:pt>
                <c:pt idx="3979" formatCode="_(&quot;$&quot;* #,##0_);_(&quot;$&quot;* \(#,##0\);_(&quot;$&quot;* &quot;-&quot;??_);_(@_)">
                  <c:v>0</c:v>
                </c:pt>
                <c:pt idx="3980" formatCode="_(&quot;$&quot;* #,##0_);_(&quot;$&quot;* \(#,##0\);_(&quot;$&quot;* &quot;-&quot;??_);_(@_)">
                  <c:v>0</c:v>
                </c:pt>
                <c:pt idx="3981" formatCode="_(&quot;$&quot;* #,##0_);_(&quot;$&quot;* \(#,##0\);_(&quot;$&quot;* &quot;-&quot;??_);_(@_)">
                  <c:v>0</c:v>
                </c:pt>
                <c:pt idx="3982" formatCode="_(&quot;$&quot;* #,##0_);_(&quot;$&quot;* \(#,##0\);_(&quot;$&quot;* &quot;-&quot;??_);_(@_)">
                  <c:v>0</c:v>
                </c:pt>
                <c:pt idx="3983" formatCode="_(&quot;$&quot;* #,##0_);_(&quot;$&quot;* \(#,##0\);_(&quot;$&quot;* &quot;-&quot;??_);_(@_)">
                  <c:v>0</c:v>
                </c:pt>
                <c:pt idx="3984" formatCode="_(&quot;$&quot;* #,##0_);_(&quot;$&quot;* \(#,##0\);_(&quot;$&quot;* &quot;-&quot;??_);_(@_)">
                  <c:v>0</c:v>
                </c:pt>
                <c:pt idx="3985" formatCode="_(&quot;$&quot;* #,##0_);_(&quot;$&quot;* \(#,##0\);_(&quot;$&quot;* &quot;-&quot;??_);_(@_)">
                  <c:v>0</c:v>
                </c:pt>
                <c:pt idx="3986" formatCode="_(&quot;$&quot;* #,##0_);_(&quot;$&quot;* \(#,##0\);_(&quot;$&quot;* &quot;-&quot;??_);_(@_)">
                  <c:v>0</c:v>
                </c:pt>
                <c:pt idx="3987" formatCode="_(&quot;$&quot;* #,##0_);_(&quot;$&quot;* \(#,##0\);_(&quot;$&quot;* &quot;-&quot;??_);_(@_)">
                  <c:v>0</c:v>
                </c:pt>
                <c:pt idx="3988" formatCode="_(&quot;$&quot;* #,##0_);_(&quot;$&quot;* \(#,##0\);_(&quot;$&quot;* &quot;-&quot;??_);_(@_)">
                  <c:v>0</c:v>
                </c:pt>
                <c:pt idx="3989" formatCode="_(&quot;$&quot;* #,##0_);_(&quot;$&quot;* \(#,##0\);_(&quot;$&quot;* &quot;-&quot;??_);_(@_)">
                  <c:v>0</c:v>
                </c:pt>
                <c:pt idx="3990" formatCode="_(&quot;$&quot;* #,##0_);_(&quot;$&quot;* \(#,##0\);_(&quot;$&quot;* &quot;-&quot;??_);_(@_)">
                  <c:v>0</c:v>
                </c:pt>
                <c:pt idx="3991" formatCode="_(&quot;$&quot;* #,##0_);_(&quot;$&quot;* \(#,##0\);_(&quot;$&quot;* &quot;-&quot;??_);_(@_)">
                  <c:v>0</c:v>
                </c:pt>
                <c:pt idx="3992" formatCode="_(&quot;$&quot;* #,##0_);_(&quot;$&quot;* \(#,##0\);_(&quot;$&quot;* &quot;-&quot;??_);_(@_)">
                  <c:v>0</c:v>
                </c:pt>
                <c:pt idx="3993" formatCode="_(&quot;$&quot;* #,##0_);_(&quot;$&quot;* \(#,##0\);_(&quot;$&quot;* &quot;-&quot;??_);_(@_)">
                  <c:v>0</c:v>
                </c:pt>
                <c:pt idx="3994" formatCode="_(&quot;$&quot;* #,##0_);_(&quot;$&quot;* \(#,##0\);_(&quot;$&quot;* &quot;-&quot;??_);_(@_)">
                  <c:v>0</c:v>
                </c:pt>
                <c:pt idx="3995" formatCode="_(&quot;$&quot;* #,##0_);_(&quot;$&quot;* \(#,##0\);_(&quot;$&quot;* &quot;-&quot;??_);_(@_)">
                  <c:v>0</c:v>
                </c:pt>
                <c:pt idx="3996" formatCode="_(&quot;$&quot;* #,##0_);_(&quot;$&quot;* \(#,##0\);_(&quot;$&quot;* &quot;-&quot;??_);_(@_)">
                  <c:v>0</c:v>
                </c:pt>
                <c:pt idx="3997" formatCode="_(&quot;$&quot;* #,##0_);_(&quot;$&quot;* \(#,##0\);_(&quot;$&quot;* &quot;-&quot;??_);_(@_)">
                  <c:v>0</c:v>
                </c:pt>
                <c:pt idx="3998" formatCode="_(&quot;$&quot;* #,##0_);_(&quot;$&quot;* \(#,##0\);_(&quot;$&quot;* &quot;-&quot;??_);_(@_)">
                  <c:v>0</c:v>
                </c:pt>
                <c:pt idx="3999" formatCode="_(&quot;$&quot;* #,##0_);_(&quot;$&quot;* \(#,##0\);_(&quot;$&quot;* &quot;-&quot;??_);_(@_)">
                  <c:v>0</c:v>
                </c:pt>
                <c:pt idx="4000" formatCode="_(&quot;$&quot;* #,##0_);_(&quot;$&quot;* \(#,##0\);_(&quot;$&quot;* &quot;-&quot;??_);_(@_)">
                  <c:v>0</c:v>
                </c:pt>
                <c:pt idx="4001" formatCode="_(&quot;$&quot;* #,##0_);_(&quot;$&quot;* \(#,##0\);_(&quot;$&quot;* &quot;-&quot;??_);_(@_)">
                  <c:v>0</c:v>
                </c:pt>
                <c:pt idx="4002" formatCode="_(&quot;$&quot;* #,##0_);_(&quot;$&quot;* \(#,##0\);_(&quot;$&quot;* &quot;-&quot;??_);_(@_)">
                  <c:v>0</c:v>
                </c:pt>
                <c:pt idx="4003" formatCode="_(&quot;$&quot;* #,##0_);_(&quot;$&quot;* \(#,##0\);_(&quot;$&quot;* &quot;-&quot;??_);_(@_)">
                  <c:v>0</c:v>
                </c:pt>
                <c:pt idx="4004" formatCode="_(&quot;$&quot;* #,##0_);_(&quot;$&quot;* \(#,##0\);_(&quot;$&quot;* &quot;-&quot;??_);_(@_)">
                  <c:v>0</c:v>
                </c:pt>
                <c:pt idx="4005" formatCode="_(&quot;$&quot;* #,##0_);_(&quot;$&quot;* \(#,##0\);_(&quot;$&quot;* &quot;-&quot;??_);_(@_)">
                  <c:v>0</c:v>
                </c:pt>
                <c:pt idx="4006" formatCode="_(&quot;$&quot;* #,##0_);_(&quot;$&quot;* \(#,##0\);_(&quot;$&quot;* &quot;-&quot;??_);_(@_)">
                  <c:v>0</c:v>
                </c:pt>
                <c:pt idx="4007" formatCode="_(&quot;$&quot;* #,##0_);_(&quot;$&quot;* \(#,##0\);_(&quot;$&quot;* &quot;-&quot;??_);_(@_)">
                  <c:v>0</c:v>
                </c:pt>
                <c:pt idx="4008" formatCode="_(&quot;$&quot;* #,##0_);_(&quot;$&quot;* \(#,##0\);_(&quot;$&quot;* &quot;-&quot;??_);_(@_)">
                  <c:v>0</c:v>
                </c:pt>
                <c:pt idx="4009" formatCode="_(&quot;$&quot;* #,##0_);_(&quot;$&quot;* \(#,##0\);_(&quot;$&quot;* &quot;-&quot;??_);_(@_)">
                  <c:v>0</c:v>
                </c:pt>
                <c:pt idx="4010" formatCode="_(&quot;$&quot;* #,##0_);_(&quot;$&quot;* \(#,##0\);_(&quot;$&quot;* &quot;-&quot;??_);_(@_)">
                  <c:v>0</c:v>
                </c:pt>
                <c:pt idx="4011" formatCode="_(&quot;$&quot;* #,##0_);_(&quot;$&quot;* \(#,##0\);_(&quot;$&quot;* &quot;-&quot;??_);_(@_)">
                  <c:v>0</c:v>
                </c:pt>
                <c:pt idx="4012" formatCode="_(&quot;$&quot;* #,##0_);_(&quot;$&quot;* \(#,##0\);_(&quot;$&quot;* &quot;-&quot;??_);_(@_)">
                  <c:v>0</c:v>
                </c:pt>
                <c:pt idx="4013" formatCode="_(&quot;$&quot;* #,##0_);_(&quot;$&quot;* \(#,##0\);_(&quot;$&quot;* &quot;-&quot;??_);_(@_)">
                  <c:v>0</c:v>
                </c:pt>
                <c:pt idx="4014" formatCode="_(&quot;$&quot;* #,##0_);_(&quot;$&quot;* \(#,##0\);_(&quot;$&quot;* &quot;-&quot;??_);_(@_)">
                  <c:v>0</c:v>
                </c:pt>
                <c:pt idx="4015" formatCode="_(&quot;$&quot;* #,##0_);_(&quot;$&quot;* \(#,##0\);_(&quot;$&quot;* &quot;-&quot;??_);_(@_)">
                  <c:v>0</c:v>
                </c:pt>
                <c:pt idx="4016" formatCode="_(&quot;$&quot;* #,##0_);_(&quot;$&quot;* \(#,##0\);_(&quot;$&quot;* &quot;-&quot;??_);_(@_)">
                  <c:v>0</c:v>
                </c:pt>
                <c:pt idx="4017" formatCode="_(&quot;$&quot;* #,##0_);_(&quot;$&quot;* \(#,##0\);_(&quot;$&quot;* &quot;-&quot;??_);_(@_)">
                  <c:v>0</c:v>
                </c:pt>
                <c:pt idx="4018" formatCode="_(&quot;$&quot;* #,##0_);_(&quot;$&quot;* \(#,##0\);_(&quot;$&quot;* &quot;-&quot;??_);_(@_)">
                  <c:v>0</c:v>
                </c:pt>
                <c:pt idx="4019" formatCode="_(&quot;$&quot;* #,##0_);_(&quot;$&quot;* \(#,##0\);_(&quot;$&quot;* &quot;-&quot;??_);_(@_)">
                  <c:v>0</c:v>
                </c:pt>
                <c:pt idx="4020" formatCode="_(&quot;$&quot;* #,##0_);_(&quot;$&quot;* \(#,##0\);_(&quot;$&quot;* &quot;-&quot;??_);_(@_)">
                  <c:v>0</c:v>
                </c:pt>
                <c:pt idx="4021" formatCode="_(&quot;$&quot;* #,##0_);_(&quot;$&quot;* \(#,##0\);_(&quot;$&quot;* &quot;-&quot;??_);_(@_)">
                  <c:v>0</c:v>
                </c:pt>
                <c:pt idx="4022" formatCode="_(&quot;$&quot;* #,##0_);_(&quot;$&quot;* \(#,##0\);_(&quot;$&quot;* &quot;-&quot;??_);_(@_)">
                  <c:v>0</c:v>
                </c:pt>
                <c:pt idx="4023" formatCode="_(&quot;$&quot;* #,##0_);_(&quot;$&quot;* \(#,##0\);_(&quot;$&quot;* &quot;-&quot;??_);_(@_)">
                  <c:v>0</c:v>
                </c:pt>
                <c:pt idx="4024" formatCode="_(&quot;$&quot;* #,##0_);_(&quot;$&quot;* \(#,##0\);_(&quot;$&quot;* &quot;-&quot;??_);_(@_)">
                  <c:v>0</c:v>
                </c:pt>
                <c:pt idx="4025" formatCode="_(&quot;$&quot;* #,##0_);_(&quot;$&quot;* \(#,##0\);_(&quot;$&quot;* &quot;-&quot;??_);_(@_)">
                  <c:v>0</c:v>
                </c:pt>
                <c:pt idx="4026" formatCode="_(&quot;$&quot;* #,##0_);_(&quot;$&quot;* \(#,##0\);_(&quot;$&quot;* &quot;-&quot;??_);_(@_)">
                  <c:v>0</c:v>
                </c:pt>
                <c:pt idx="4027" formatCode="_(&quot;$&quot;* #,##0_);_(&quot;$&quot;* \(#,##0\);_(&quot;$&quot;* &quot;-&quot;??_);_(@_)">
                  <c:v>0</c:v>
                </c:pt>
                <c:pt idx="4028" formatCode="_(&quot;$&quot;* #,##0_);_(&quot;$&quot;* \(#,##0\);_(&quot;$&quot;* &quot;-&quot;??_);_(@_)">
                  <c:v>0</c:v>
                </c:pt>
                <c:pt idx="4029" formatCode="_(&quot;$&quot;* #,##0_);_(&quot;$&quot;* \(#,##0\);_(&quot;$&quot;* &quot;-&quot;??_);_(@_)">
                  <c:v>0</c:v>
                </c:pt>
                <c:pt idx="4030" formatCode="_(&quot;$&quot;* #,##0_);_(&quot;$&quot;* \(#,##0\);_(&quot;$&quot;* &quot;-&quot;??_);_(@_)">
                  <c:v>0</c:v>
                </c:pt>
                <c:pt idx="4031" formatCode="_(&quot;$&quot;* #,##0_);_(&quot;$&quot;* \(#,##0\);_(&quot;$&quot;* &quot;-&quot;??_);_(@_)">
                  <c:v>0</c:v>
                </c:pt>
                <c:pt idx="4032" formatCode="_(&quot;$&quot;* #,##0_);_(&quot;$&quot;* \(#,##0\);_(&quot;$&quot;* &quot;-&quot;??_);_(@_)">
                  <c:v>0</c:v>
                </c:pt>
                <c:pt idx="4033" formatCode="_(&quot;$&quot;* #,##0_);_(&quot;$&quot;* \(#,##0\);_(&quot;$&quot;* &quot;-&quot;??_);_(@_)">
                  <c:v>0</c:v>
                </c:pt>
                <c:pt idx="4034" formatCode="_(&quot;$&quot;* #,##0_);_(&quot;$&quot;* \(#,##0\);_(&quot;$&quot;* &quot;-&quot;??_);_(@_)">
                  <c:v>0</c:v>
                </c:pt>
                <c:pt idx="4035" formatCode="_(&quot;$&quot;* #,##0_);_(&quot;$&quot;* \(#,##0\);_(&quot;$&quot;* &quot;-&quot;??_);_(@_)">
                  <c:v>0</c:v>
                </c:pt>
                <c:pt idx="4036" formatCode="_(&quot;$&quot;* #,##0_);_(&quot;$&quot;* \(#,##0\);_(&quot;$&quot;* &quot;-&quot;??_);_(@_)">
                  <c:v>0</c:v>
                </c:pt>
                <c:pt idx="4037" formatCode="_(&quot;$&quot;* #,##0_);_(&quot;$&quot;* \(#,##0\);_(&quot;$&quot;* &quot;-&quot;??_);_(@_)">
                  <c:v>0</c:v>
                </c:pt>
                <c:pt idx="4038" formatCode="_(&quot;$&quot;* #,##0_);_(&quot;$&quot;* \(#,##0\);_(&quot;$&quot;* &quot;-&quot;??_);_(@_)">
                  <c:v>0</c:v>
                </c:pt>
                <c:pt idx="4039" formatCode="_(&quot;$&quot;* #,##0_);_(&quot;$&quot;* \(#,##0\);_(&quot;$&quot;* &quot;-&quot;??_);_(@_)">
                  <c:v>0</c:v>
                </c:pt>
                <c:pt idx="4040" formatCode="_(&quot;$&quot;* #,##0_);_(&quot;$&quot;* \(#,##0\);_(&quot;$&quot;* &quot;-&quot;??_);_(@_)">
                  <c:v>0</c:v>
                </c:pt>
                <c:pt idx="4041" formatCode="_(&quot;$&quot;* #,##0_);_(&quot;$&quot;* \(#,##0\);_(&quot;$&quot;* &quot;-&quot;??_);_(@_)">
                  <c:v>0</c:v>
                </c:pt>
                <c:pt idx="4042" formatCode="_(&quot;$&quot;* #,##0_);_(&quot;$&quot;* \(#,##0\);_(&quot;$&quot;* &quot;-&quot;??_);_(@_)">
                  <c:v>0</c:v>
                </c:pt>
                <c:pt idx="4043" formatCode="_(&quot;$&quot;* #,##0_);_(&quot;$&quot;* \(#,##0\);_(&quot;$&quot;* &quot;-&quot;??_);_(@_)">
                  <c:v>0</c:v>
                </c:pt>
                <c:pt idx="4044" formatCode="_(&quot;$&quot;* #,##0_);_(&quot;$&quot;* \(#,##0\);_(&quot;$&quot;* &quot;-&quot;??_);_(@_)">
                  <c:v>0</c:v>
                </c:pt>
                <c:pt idx="4045" formatCode="_(&quot;$&quot;* #,##0_);_(&quot;$&quot;* \(#,##0\);_(&quot;$&quot;* &quot;-&quot;??_);_(@_)">
                  <c:v>0</c:v>
                </c:pt>
                <c:pt idx="4046" formatCode="_(&quot;$&quot;* #,##0_);_(&quot;$&quot;* \(#,##0\);_(&quot;$&quot;* &quot;-&quot;??_);_(@_)">
                  <c:v>0</c:v>
                </c:pt>
                <c:pt idx="4047" formatCode="_(&quot;$&quot;* #,##0_);_(&quot;$&quot;* \(#,##0\);_(&quot;$&quot;* &quot;-&quot;??_);_(@_)">
                  <c:v>0</c:v>
                </c:pt>
                <c:pt idx="4048" formatCode="_(&quot;$&quot;* #,##0_);_(&quot;$&quot;* \(#,##0\);_(&quot;$&quot;* &quot;-&quot;??_);_(@_)">
                  <c:v>0</c:v>
                </c:pt>
                <c:pt idx="4049" formatCode="_(&quot;$&quot;* #,##0_);_(&quot;$&quot;* \(#,##0\);_(&quot;$&quot;* &quot;-&quot;??_);_(@_)">
                  <c:v>0</c:v>
                </c:pt>
                <c:pt idx="4050" formatCode="_(&quot;$&quot;* #,##0_);_(&quot;$&quot;* \(#,##0\);_(&quot;$&quot;* &quot;-&quot;??_);_(@_)">
                  <c:v>0</c:v>
                </c:pt>
                <c:pt idx="4051" formatCode="_(&quot;$&quot;* #,##0_);_(&quot;$&quot;* \(#,##0\);_(&quot;$&quot;* &quot;-&quot;??_);_(@_)">
                  <c:v>0</c:v>
                </c:pt>
                <c:pt idx="4052" formatCode="_(&quot;$&quot;* #,##0_);_(&quot;$&quot;* \(#,##0\);_(&quot;$&quot;* &quot;-&quot;??_);_(@_)">
                  <c:v>0</c:v>
                </c:pt>
                <c:pt idx="4053" formatCode="_(&quot;$&quot;* #,##0_);_(&quot;$&quot;* \(#,##0\);_(&quot;$&quot;* &quot;-&quot;??_);_(@_)">
                  <c:v>0</c:v>
                </c:pt>
                <c:pt idx="4054" formatCode="_(&quot;$&quot;* #,##0_);_(&quot;$&quot;* \(#,##0\);_(&quot;$&quot;* &quot;-&quot;??_);_(@_)">
                  <c:v>0</c:v>
                </c:pt>
                <c:pt idx="4055" formatCode="_(&quot;$&quot;* #,##0_);_(&quot;$&quot;* \(#,##0\);_(&quot;$&quot;* &quot;-&quot;??_);_(@_)">
                  <c:v>0</c:v>
                </c:pt>
                <c:pt idx="4056" formatCode="_(&quot;$&quot;* #,##0_);_(&quot;$&quot;* \(#,##0\);_(&quot;$&quot;* &quot;-&quot;??_);_(@_)">
                  <c:v>0</c:v>
                </c:pt>
                <c:pt idx="4057" formatCode="_(&quot;$&quot;* #,##0_);_(&quot;$&quot;* \(#,##0\);_(&quot;$&quot;* &quot;-&quot;??_);_(@_)">
                  <c:v>0</c:v>
                </c:pt>
                <c:pt idx="4058" formatCode="_(&quot;$&quot;* #,##0_);_(&quot;$&quot;* \(#,##0\);_(&quot;$&quot;* &quot;-&quot;??_);_(@_)">
                  <c:v>0</c:v>
                </c:pt>
                <c:pt idx="4059" formatCode="_(&quot;$&quot;* #,##0_);_(&quot;$&quot;* \(#,##0\);_(&quot;$&quot;* &quot;-&quot;??_);_(@_)">
                  <c:v>0</c:v>
                </c:pt>
                <c:pt idx="4060" formatCode="_(&quot;$&quot;* #,##0_);_(&quot;$&quot;* \(#,##0\);_(&quot;$&quot;* &quot;-&quot;??_);_(@_)">
                  <c:v>0</c:v>
                </c:pt>
                <c:pt idx="4061" formatCode="_(&quot;$&quot;* #,##0_);_(&quot;$&quot;* \(#,##0\);_(&quot;$&quot;* &quot;-&quot;??_);_(@_)">
                  <c:v>0</c:v>
                </c:pt>
                <c:pt idx="4062" formatCode="_(&quot;$&quot;* #,##0_);_(&quot;$&quot;* \(#,##0\);_(&quot;$&quot;* &quot;-&quot;??_);_(@_)">
                  <c:v>0</c:v>
                </c:pt>
                <c:pt idx="4063" formatCode="_(&quot;$&quot;* #,##0_);_(&quot;$&quot;* \(#,##0\);_(&quot;$&quot;* &quot;-&quot;??_);_(@_)">
                  <c:v>0</c:v>
                </c:pt>
                <c:pt idx="4064" formatCode="_(&quot;$&quot;* #,##0_);_(&quot;$&quot;* \(#,##0\);_(&quot;$&quot;* &quot;-&quot;??_);_(@_)">
                  <c:v>0</c:v>
                </c:pt>
                <c:pt idx="4065" formatCode="_(&quot;$&quot;* #,##0_);_(&quot;$&quot;* \(#,##0\);_(&quot;$&quot;* &quot;-&quot;??_);_(@_)">
                  <c:v>0</c:v>
                </c:pt>
                <c:pt idx="4066" formatCode="_(&quot;$&quot;* #,##0_);_(&quot;$&quot;* \(#,##0\);_(&quot;$&quot;* &quot;-&quot;??_);_(@_)">
                  <c:v>0</c:v>
                </c:pt>
                <c:pt idx="4067" formatCode="_(&quot;$&quot;* #,##0_);_(&quot;$&quot;* \(#,##0\);_(&quot;$&quot;* &quot;-&quot;??_);_(@_)">
                  <c:v>0</c:v>
                </c:pt>
                <c:pt idx="4068" formatCode="_(&quot;$&quot;* #,##0_);_(&quot;$&quot;* \(#,##0\);_(&quot;$&quot;* &quot;-&quot;??_);_(@_)">
                  <c:v>0</c:v>
                </c:pt>
                <c:pt idx="4069" formatCode="_(&quot;$&quot;* #,##0_);_(&quot;$&quot;* \(#,##0\);_(&quot;$&quot;* &quot;-&quot;??_);_(@_)">
                  <c:v>0</c:v>
                </c:pt>
                <c:pt idx="4070" formatCode="_(&quot;$&quot;* #,##0_);_(&quot;$&quot;* \(#,##0\);_(&quot;$&quot;* &quot;-&quot;??_);_(@_)">
                  <c:v>0</c:v>
                </c:pt>
                <c:pt idx="4071" formatCode="_(&quot;$&quot;* #,##0_);_(&quot;$&quot;* \(#,##0\);_(&quot;$&quot;* &quot;-&quot;??_);_(@_)">
                  <c:v>0</c:v>
                </c:pt>
                <c:pt idx="4072" formatCode="_(&quot;$&quot;* #,##0_);_(&quot;$&quot;* \(#,##0\);_(&quot;$&quot;* &quot;-&quot;??_);_(@_)">
                  <c:v>0</c:v>
                </c:pt>
                <c:pt idx="4073" formatCode="_(&quot;$&quot;* #,##0_);_(&quot;$&quot;* \(#,##0\);_(&quot;$&quot;* &quot;-&quot;??_);_(@_)">
                  <c:v>0</c:v>
                </c:pt>
                <c:pt idx="4074" formatCode="_(&quot;$&quot;* #,##0_);_(&quot;$&quot;* \(#,##0\);_(&quot;$&quot;* &quot;-&quot;??_);_(@_)">
                  <c:v>0</c:v>
                </c:pt>
                <c:pt idx="4075" formatCode="_(&quot;$&quot;* #,##0_);_(&quot;$&quot;* \(#,##0\);_(&quot;$&quot;* &quot;-&quot;??_);_(@_)">
                  <c:v>0</c:v>
                </c:pt>
                <c:pt idx="4076" formatCode="_(&quot;$&quot;* #,##0_);_(&quot;$&quot;* \(#,##0\);_(&quot;$&quot;* &quot;-&quot;??_);_(@_)">
                  <c:v>0</c:v>
                </c:pt>
                <c:pt idx="4077" formatCode="_(&quot;$&quot;* #,##0_);_(&quot;$&quot;* \(#,##0\);_(&quot;$&quot;* &quot;-&quot;??_);_(@_)">
                  <c:v>0</c:v>
                </c:pt>
                <c:pt idx="4078" formatCode="_(&quot;$&quot;* #,##0_);_(&quot;$&quot;* \(#,##0\);_(&quot;$&quot;* &quot;-&quot;??_);_(@_)">
                  <c:v>0</c:v>
                </c:pt>
                <c:pt idx="4079" formatCode="_(&quot;$&quot;* #,##0_);_(&quot;$&quot;* \(#,##0\);_(&quot;$&quot;* &quot;-&quot;??_);_(@_)">
                  <c:v>0</c:v>
                </c:pt>
                <c:pt idx="4080" formatCode="_(&quot;$&quot;* #,##0_);_(&quot;$&quot;* \(#,##0\);_(&quot;$&quot;* &quot;-&quot;??_);_(@_)">
                  <c:v>0</c:v>
                </c:pt>
                <c:pt idx="4081" formatCode="_(&quot;$&quot;* #,##0_);_(&quot;$&quot;* \(#,##0\);_(&quot;$&quot;* &quot;-&quot;??_);_(@_)">
                  <c:v>0</c:v>
                </c:pt>
                <c:pt idx="4082" formatCode="_(&quot;$&quot;* #,##0_);_(&quot;$&quot;* \(#,##0\);_(&quot;$&quot;* &quot;-&quot;??_);_(@_)">
                  <c:v>0</c:v>
                </c:pt>
                <c:pt idx="4083" formatCode="_(&quot;$&quot;* #,##0_);_(&quot;$&quot;* \(#,##0\);_(&quot;$&quot;* &quot;-&quot;??_);_(@_)">
                  <c:v>0</c:v>
                </c:pt>
                <c:pt idx="4084" formatCode="_(&quot;$&quot;* #,##0_);_(&quot;$&quot;* \(#,##0\);_(&quot;$&quot;* &quot;-&quot;??_);_(@_)">
                  <c:v>0</c:v>
                </c:pt>
                <c:pt idx="4085" formatCode="_(&quot;$&quot;* #,##0_);_(&quot;$&quot;* \(#,##0\);_(&quot;$&quot;* &quot;-&quot;??_);_(@_)">
                  <c:v>0</c:v>
                </c:pt>
                <c:pt idx="4086" formatCode="_(&quot;$&quot;* #,##0_);_(&quot;$&quot;* \(#,##0\);_(&quot;$&quot;* &quot;-&quot;??_);_(@_)">
                  <c:v>0</c:v>
                </c:pt>
                <c:pt idx="4087" formatCode="_(&quot;$&quot;* #,##0_);_(&quot;$&quot;* \(#,##0\);_(&quot;$&quot;* &quot;-&quot;??_);_(@_)">
                  <c:v>0</c:v>
                </c:pt>
                <c:pt idx="4088" formatCode="_(&quot;$&quot;* #,##0_);_(&quot;$&quot;* \(#,##0\);_(&quot;$&quot;* &quot;-&quot;??_);_(@_)">
                  <c:v>0</c:v>
                </c:pt>
                <c:pt idx="4089" formatCode="_(&quot;$&quot;* #,##0_);_(&quot;$&quot;* \(#,##0\);_(&quot;$&quot;* &quot;-&quot;??_);_(@_)">
                  <c:v>0</c:v>
                </c:pt>
                <c:pt idx="4090" formatCode="_(&quot;$&quot;* #,##0_);_(&quot;$&quot;* \(#,##0\);_(&quot;$&quot;* &quot;-&quot;??_);_(@_)">
                  <c:v>0</c:v>
                </c:pt>
                <c:pt idx="4091" formatCode="_(&quot;$&quot;* #,##0_);_(&quot;$&quot;* \(#,##0\);_(&quot;$&quot;* &quot;-&quot;??_);_(@_)">
                  <c:v>0</c:v>
                </c:pt>
                <c:pt idx="4092" formatCode="_(&quot;$&quot;* #,##0_);_(&quot;$&quot;* \(#,##0\);_(&quot;$&quot;* &quot;-&quot;??_);_(@_)">
                  <c:v>0</c:v>
                </c:pt>
                <c:pt idx="4093" formatCode="_(&quot;$&quot;* #,##0_);_(&quot;$&quot;* \(#,##0\);_(&quot;$&quot;* &quot;-&quot;??_);_(@_)">
                  <c:v>0</c:v>
                </c:pt>
                <c:pt idx="4094" formatCode="_(&quot;$&quot;* #,##0_);_(&quot;$&quot;* \(#,##0\);_(&quot;$&quot;* &quot;-&quot;??_);_(@_)">
                  <c:v>0</c:v>
                </c:pt>
                <c:pt idx="4095" formatCode="_(&quot;$&quot;* #,##0_);_(&quot;$&quot;* \(#,##0\);_(&quot;$&quot;* &quot;-&quot;??_);_(@_)">
                  <c:v>0</c:v>
                </c:pt>
                <c:pt idx="4096" formatCode="_(&quot;$&quot;* #,##0_);_(&quot;$&quot;* \(#,##0\);_(&quot;$&quot;* &quot;-&quot;??_);_(@_)">
                  <c:v>0</c:v>
                </c:pt>
                <c:pt idx="4097" formatCode="_(&quot;$&quot;* #,##0_);_(&quot;$&quot;* \(#,##0\);_(&quot;$&quot;* &quot;-&quot;??_);_(@_)">
                  <c:v>0</c:v>
                </c:pt>
                <c:pt idx="4098" formatCode="_(&quot;$&quot;* #,##0_);_(&quot;$&quot;* \(#,##0\);_(&quot;$&quot;* &quot;-&quot;??_);_(@_)">
                  <c:v>0</c:v>
                </c:pt>
                <c:pt idx="4099" formatCode="_(&quot;$&quot;* #,##0_);_(&quot;$&quot;* \(#,##0\);_(&quot;$&quot;* &quot;-&quot;??_);_(@_)">
                  <c:v>0</c:v>
                </c:pt>
                <c:pt idx="4100" formatCode="_(&quot;$&quot;* #,##0_);_(&quot;$&quot;* \(#,##0\);_(&quot;$&quot;* &quot;-&quot;??_);_(@_)">
                  <c:v>0</c:v>
                </c:pt>
                <c:pt idx="4101" formatCode="_(&quot;$&quot;* #,##0_);_(&quot;$&quot;* \(#,##0\);_(&quot;$&quot;* &quot;-&quot;??_);_(@_)">
                  <c:v>0</c:v>
                </c:pt>
                <c:pt idx="4102" formatCode="_(&quot;$&quot;* #,##0_);_(&quot;$&quot;* \(#,##0\);_(&quot;$&quot;* &quot;-&quot;??_);_(@_)">
                  <c:v>0</c:v>
                </c:pt>
                <c:pt idx="4103" formatCode="_(&quot;$&quot;* #,##0_);_(&quot;$&quot;* \(#,##0\);_(&quot;$&quot;* &quot;-&quot;??_);_(@_)">
                  <c:v>0</c:v>
                </c:pt>
                <c:pt idx="4104" formatCode="_(&quot;$&quot;* #,##0_);_(&quot;$&quot;* \(#,##0\);_(&quot;$&quot;* &quot;-&quot;??_);_(@_)">
                  <c:v>0</c:v>
                </c:pt>
                <c:pt idx="4105" formatCode="_(&quot;$&quot;* #,##0_);_(&quot;$&quot;* \(#,##0\);_(&quot;$&quot;* &quot;-&quot;??_);_(@_)">
                  <c:v>0</c:v>
                </c:pt>
                <c:pt idx="4106" formatCode="_(&quot;$&quot;* #,##0_);_(&quot;$&quot;* \(#,##0\);_(&quot;$&quot;* &quot;-&quot;??_);_(@_)">
                  <c:v>0</c:v>
                </c:pt>
                <c:pt idx="4107" formatCode="_(&quot;$&quot;* #,##0_);_(&quot;$&quot;* \(#,##0\);_(&quot;$&quot;* &quot;-&quot;??_);_(@_)">
                  <c:v>0</c:v>
                </c:pt>
                <c:pt idx="4108" formatCode="_(&quot;$&quot;* #,##0_);_(&quot;$&quot;* \(#,##0\);_(&quot;$&quot;* &quot;-&quot;??_);_(@_)">
                  <c:v>0</c:v>
                </c:pt>
                <c:pt idx="4109" formatCode="_(&quot;$&quot;* #,##0_);_(&quot;$&quot;* \(#,##0\);_(&quot;$&quot;* &quot;-&quot;??_);_(@_)">
                  <c:v>0</c:v>
                </c:pt>
                <c:pt idx="4110" formatCode="_(&quot;$&quot;* #,##0_);_(&quot;$&quot;* \(#,##0\);_(&quot;$&quot;* &quot;-&quot;??_);_(@_)">
                  <c:v>0</c:v>
                </c:pt>
                <c:pt idx="4111" formatCode="_(&quot;$&quot;* #,##0_);_(&quot;$&quot;* \(#,##0\);_(&quot;$&quot;* &quot;-&quot;??_);_(@_)">
                  <c:v>0</c:v>
                </c:pt>
                <c:pt idx="4112" formatCode="_(&quot;$&quot;* #,##0_);_(&quot;$&quot;* \(#,##0\);_(&quot;$&quot;* &quot;-&quot;??_);_(@_)">
                  <c:v>0</c:v>
                </c:pt>
                <c:pt idx="4113" formatCode="_(&quot;$&quot;* #,##0_);_(&quot;$&quot;* \(#,##0\);_(&quot;$&quot;* &quot;-&quot;??_);_(@_)">
                  <c:v>0</c:v>
                </c:pt>
                <c:pt idx="4114" formatCode="_(&quot;$&quot;* #,##0_);_(&quot;$&quot;* \(#,##0\);_(&quot;$&quot;* &quot;-&quot;??_);_(@_)">
                  <c:v>0</c:v>
                </c:pt>
                <c:pt idx="4115" formatCode="_(&quot;$&quot;* #,##0_);_(&quot;$&quot;* \(#,##0\);_(&quot;$&quot;* &quot;-&quot;??_);_(@_)">
                  <c:v>0</c:v>
                </c:pt>
                <c:pt idx="4116" formatCode="_(&quot;$&quot;* #,##0_);_(&quot;$&quot;* \(#,##0\);_(&quot;$&quot;* &quot;-&quot;??_);_(@_)">
                  <c:v>0</c:v>
                </c:pt>
                <c:pt idx="4117" formatCode="_(&quot;$&quot;* #,##0_);_(&quot;$&quot;* \(#,##0\);_(&quot;$&quot;* &quot;-&quot;??_);_(@_)">
                  <c:v>0</c:v>
                </c:pt>
                <c:pt idx="4118" formatCode="_(&quot;$&quot;* #,##0_);_(&quot;$&quot;* \(#,##0\);_(&quot;$&quot;* &quot;-&quot;??_);_(@_)">
                  <c:v>0</c:v>
                </c:pt>
                <c:pt idx="4119" formatCode="_(&quot;$&quot;* #,##0_);_(&quot;$&quot;* \(#,##0\);_(&quot;$&quot;* &quot;-&quot;??_);_(@_)">
                  <c:v>0</c:v>
                </c:pt>
                <c:pt idx="4120" formatCode="_(&quot;$&quot;* #,##0_);_(&quot;$&quot;* \(#,##0\);_(&quot;$&quot;* &quot;-&quot;??_);_(@_)">
                  <c:v>0</c:v>
                </c:pt>
                <c:pt idx="4121" formatCode="_(&quot;$&quot;* #,##0_);_(&quot;$&quot;* \(#,##0\);_(&quot;$&quot;* &quot;-&quot;??_);_(@_)">
                  <c:v>0</c:v>
                </c:pt>
                <c:pt idx="4122" formatCode="_(&quot;$&quot;* #,##0_);_(&quot;$&quot;* \(#,##0\);_(&quot;$&quot;* &quot;-&quot;??_);_(@_)">
                  <c:v>0</c:v>
                </c:pt>
                <c:pt idx="4123" formatCode="_(&quot;$&quot;* #,##0_);_(&quot;$&quot;* \(#,##0\);_(&quot;$&quot;* &quot;-&quot;??_);_(@_)">
                  <c:v>0</c:v>
                </c:pt>
                <c:pt idx="4124" formatCode="_(&quot;$&quot;* #,##0_);_(&quot;$&quot;* \(#,##0\);_(&quot;$&quot;* &quot;-&quot;??_);_(@_)">
                  <c:v>0</c:v>
                </c:pt>
                <c:pt idx="4125" formatCode="_(&quot;$&quot;* #,##0_);_(&quot;$&quot;* \(#,##0\);_(&quot;$&quot;* &quot;-&quot;??_);_(@_)">
                  <c:v>0</c:v>
                </c:pt>
                <c:pt idx="4126" formatCode="_(&quot;$&quot;* #,##0_);_(&quot;$&quot;* \(#,##0\);_(&quot;$&quot;* &quot;-&quot;??_);_(@_)">
                  <c:v>0</c:v>
                </c:pt>
                <c:pt idx="4127" formatCode="_(&quot;$&quot;* #,##0_);_(&quot;$&quot;* \(#,##0\);_(&quot;$&quot;* &quot;-&quot;??_);_(@_)">
                  <c:v>0</c:v>
                </c:pt>
                <c:pt idx="4128" formatCode="_(&quot;$&quot;* #,##0_);_(&quot;$&quot;* \(#,##0\);_(&quot;$&quot;* &quot;-&quot;??_);_(@_)">
                  <c:v>0</c:v>
                </c:pt>
                <c:pt idx="4129" formatCode="_(&quot;$&quot;* #,##0_);_(&quot;$&quot;* \(#,##0\);_(&quot;$&quot;* &quot;-&quot;??_);_(@_)">
                  <c:v>0</c:v>
                </c:pt>
                <c:pt idx="4130" formatCode="_(&quot;$&quot;* #,##0_);_(&quot;$&quot;* \(#,##0\);_(&quot;$&quot;* &quot;-&quot;??_);_(@_)">
                  <c:v>0</c:v>
                </c:pt>
                <c:pt idx="4131" formatCode="_(&quot;$&quot;* #,##0_);_(&quot;$&quot;* \(#,##0\);_(&quot;$&quot;* &quot;-&quot;??_);_(@_)">
                  <c:v>0</c:v>
                </c:pt>
                <c:pt idx="4132" formatCode="_(&quot;$&quot;* #,##0_);_(&quot;$&quot;* \(#,##0\);_(&quot;$&quot;* &quot;-&quot;??_);_(@_)">
                  <c:v>0</c:v>
                </c:pt>
                <c:pt idx="4133" formatCode="_(&quot;$&quot;* #,##0_);_(&quot;$&quot;* \(#,##0\);_(&quot;$&quot;* &quot;-&quot;??_);_(@_)">
                  <c:v>0</c:v>
                </c:pt>
                <c:pt idx="4134" formatCode="_(&quot;$&quot;* #,##0_);_(&quot;$&quot;* \(#,##0\);_(&quot;$&quot;* &quot;-&quot;??_);_(@_)">
                  <c:v>0</c:v>
                </c:pt>
                <c:pt idx="4135" formatCode="_(&quot;$&quot;* #,##0_);_(&quot;$&quot;* \(#,##0\);_(&quot;$&quot;* &quot;-&quot;??_);_(@_)">
                  <c:v>0</c:v>
                </c:pt>
                <c:pt idx="4136" formatCode="_(&quot;$&quot;* #,##0_);_(&quot;$&quot;* \(#,##0\);_(&quot;$&quot;* &quot;-&quot;??_);_(@_)">
                  <c:v>0</c:v>
                </c:pt>
                <c:pt idx="4137" formatCode="_(&quot;$&quot;* #,##0_);_(&quot;$&quot;* \(#,##0\);_(&quot;$&quot;* &quot;-&quot;??_);_(@_)">
                  <c:v>0</c:v>
                </c:pt>
                <c:pt idx="4138" formatCode="_(&quot;$&quot;* #,##0_);_(&quot;$&quot;* \(#,##0\);_(&quot;$&quot;* &quot;-&quot;??_);_(@_)">
                  <c:v>0</c:v>
                </c:pt>
                <c:pt idx="4139" formatCode="_(&quot;$&quot;* #,##0_);_(&quot;$&quot;* \(#,##0\);_(&quot;$&quot;* &quot;-&quot;??_);_(@_)">
                  <c:v>0</c:v>
                </c:pt>
                <c:pt idx="4140" formatCode="_(&quot;$&quot;* #,##0_);_(&quot;$&quot;* \(#,##0\);_(&quot;$&quot;* &quot;-&quot;??_);_(@_)">
                  <c:v>0</c:v>
                </c:pt>
                <c:pt idx="4141" formatCode="_(&quot;$&quot;* #,##0_);_(&quot;$&quot;* \(#,##0\);_(&quot;$&quot;* &quot;-&quot;??_);_(@_)">
                  <c:v>0</c:v>
                </c:pt>
                <c:pt idx="4142" formatCode="_(&quot;$&quot;* #,##0_);_(&quot;$&quot;* \(#,##0\);_(&quot;$&quot;* &quot;-&quot;??_);_(@_)">
                  <c:v>0</c:v>
                </c:pt>
                <c:pt idx="4143" formatCode="_(&quot;$&quot;* #,##0_);_(&quot;$&quot;* \(#,##0\);_(&quot;$&quot;* &quot;-&quot;??_);_(@_)">
                  <c:v>0</c:v>
                </c:pt>
                <c:pt idx="4144" formatCode="_(&quot;$&quot;* #,##0_);_(&quot;$&quot;* \(#,##0\);_(&quot;$&quot;* &quot;-&quot;??_);_(@_)">
                  <c:v>0</c:v>
                </c:pt>
                <c:pt idx="4145" formatCode="_(&quot;$&quot;* #,##0_);_(&quot;$&quot;* \(#,##0\);_(&quot;$&quot;* &quot;-&quot;??_);_(@_)">
                  <c:v>0</c:v>
                </c:pt>
                <c:pt idx="4146" formatCode="_(&quot;$&quot;* #,##0_);_(&quot;$&quot;* \(#,##0\);_(&quot;$&quot;* &quot;-&quot;??_);_(@_)">
                  <c:v>0</c:v>
                </c:pt>
                <c:pt idx="4147" formatCode="_(&quot;$&quot;* #,##0_);_(&quot;$&quot;* \(#,##0\);_(&quot;$&quot;* &quot;-&quot;??_);_(@_)">
                  <c:v>0</c:v>
                </c:pt>
                <c:pt idx="4148" formatCode="_(&quot;$&quot;* #,##0_);_(&quot;$&quot;* \(#,##0\);_(&quot;$&quot;* &quot;-&quot;??_);_(@_)">
                  <c:v>0</c:v>
                </c:pt>
                <c:pt idx="4149" formatCode="_(&quot;$&quot;* #,##0_);_(&quot;$&quot;* \(#,##0\);_(&quot;$&quot;* &quot;-&quot;??_);_(@_)">
                  <c:v>0</c:v>
                </c:pt>
                <c:pt idx="4150" formatCode="_(&quot;$&quot;* #,##0_);_(&quot;$&quot;* \(#,##0\);_(&quot;$&quot;* &quot;-&quot;??_);_(@_)">
                  <c:v>0</c:v>
                </c:pt>
                <c:pt idx="4151" formatCode="_(&quot;$&quot;* #,##0_);_(&quot;$&quot;* \(#,##0\);_(&quot;$&quot;* &quot;-&quot;??_);_(@_)">
                  <c:v>0</c:v>
                </c:pt>
                <c:pt idx="4152" formatCode="_(&quot;$&quot;* #,##0_);_(&quot;$&quot;* \(#,##0\);_(&quot;$&quot;* &quot;-&quot;??_);_(@_)">
                  <c:v>0</c:v>
                </c:pt>
                <c:pt idx="4153" formatCode="_(&quot;$&quot;* #,##0_);_(&quot;$&quot;* \(#,##0\);_(&quot;$&quot;* &quot;-&quot;??_);_(@_)">
                  <c:v>0</c:v>
                </c:pt>
                <c:pt idx="4154" formatCode="_(&quot;$&quot;* #,##0_);_(&quot;$&quot;* \(#,##0\);_(&quot;$&quot;* &quot;-&quot;??_);_(@_)">
                  <c:v>0</c:v>
                </c:pt>
                <c:pt idx="4155" formatCode="_(&quot;$&quot;* #,##0_);_(&quot;$&quot;* \(#,##0\);_(&quot;$&quot;* &quot;-&quot;??_);_(@_)">
                  <c:v>0</c:v>
                </c:pt>
                <c:pt idx="4156" formatCode="_(&quot;$&quot;* #,##0_);_(&quot;$&quot;* \(#,##0\);_(&quot;$&quot;* &quot;-&quot;??_);_(@_)">
                  <c:v>0</c:v>
                </c:pt>
                <c:pt idx="4157" formatCode="_(&quot;$&quot;* #,##0_);_(&quot;$&quot;* \(#,##0\);_(&quot;$&quot;* &quot;-&quot;??_);_(@_)">
                  <c:v>0</c:v>
                </c:pt>
                <c:pt idx="4158" formatCode="_(&quot;$&quot;* #,##0_);_(&quot;$&quot;* \(#,##0\);_(&quot;$&quot;* &quot;-&quot;??_);_(@_)">
                  <c:v>0</c:v>
                </c:pt>
                <c:pt idx="4159" formatCode="_(&quot;$&quot;* #,##0_);_(&quot;$&quot;* \(#,##0\);_(&quot;$&quot;* &quot;-&quot;??_);_(@_)">
                  <c:v>0</c:v>
                </c:pt>
                <c:pt idx="4160" formatCode="_(&quot;$&quot;* #,##0_);_(&quot;$&quot;* \(#,##0\);_(&quot;$&quot;* &quot;-&quot;??_);_(@_)">
                  <c:v>0</c:v>
                </c:pt>
                <c:pt idx="4161" formatCode="_(&quot;$&quot;* #,##0_);_(&quot;$&quot;* \(#,##0\);_(&quot;$&quot;* &quot;-&quot;??_);_(@_)">
                  <c:v>0</c:v>
                </c:pt>
                <c:pt idx="4162" formatCode="_(&quot;$&quot;* #,##0_);_(&quot;$&quot;* \(#,##0\);_(&quot;$&quot;* &quot;-&quot;??_);_(@_)">
                  <c:v>0</c:v>
                </c:pt>
                <c:pt idx="4163" formatCode="_(&quot;$&quot;* #,##0_);_(&quot;$&quot;* \(#,##0\);_(&quot;$&quot;* &quot;-&quot;??_);_(@_)">
                  <c:v>0</c:v>
                </c:pt>
                <c:pt idx="4164" formatCode="_(&quot;$&quot;* #,##0_);_(&quot;$&quot;* \(#,##0\);_(&quot;$&quot;* &quot;-&quot;??_);_(@_)">
                  <c:v>0</c:v>
                </c:pt>
                <c:pt idx="4165" formatCode="_(&quot;$&quot;* #,##0_);_(&quot;$&quot;* \(#,##0\);_(&quot;$&quot;* &quot;-&quot;??_);_(@_)">
                  <c:v>0</c:v>
                </c:pt>
                <c:pt idx="4166" formatCode="_(&quot;$&quot;* #,##0_);_(&quot;$&quot;* \(#,##0\);_(&quot;$&quot;* &quot;-&quot;??_);_(@_)">
                  <c:v>0</c:v>
                </c:pt>
                <c:pt idx="4167" formatCode="_(&quot;$&quot;* #,##0_);_(&quot;$&quot;* \(#,##0\);_(&quot;$&quot;* &quot;-&quot;??_);_(@_)">
                  <c:v>0</c:v>
                </c:pt>
                <c:pt idx="4168" formatCode="_(&quot;$&quot;* #,##0_);_(&quot;$&quot;* \(#,##0\);_(&quot;$&quot;* &quot;-&quot;??_);_(@_)">
                  <c:v>0</c:v>
                </c:pt>
                <c:pt idx="4169" formatCode="_(&quot;$&quot;* #,##0_);_(&quot;$&quot;* \(#,##0\);_(&quot;$&quot;* &quot;-&quot;??_);_(@_)">
                  <c:v>0</c:v>
                </c:pt>
                <c:pt idx="4170" formatCode="_(&quot;$&quot;* #,##0_);_(&quot;$&quot;* \(#,##0\);_(&quot;$&quot;* &quot;-&quot;??_);_(@_)">
                  <c:v>0</c:v>
                </c:pt>
                <c:pt idx="4171" formatCode="_(&quot;$&quot;* #,##0_);_(&quot;$&quot;* \(#,##0\);_(&quot;$&quot;* &quot;-&quot;??_);_(@_)">
                  <c:v>0</c:v>
                </c:pt>
                <c:pt idx="4172" formatCode="_(&quot;$&quot;* #,##0_);_(&quot;$&quot;* \(#,##0\);_(&quot;$&quot;* &quot;-&quot;??_);_(@_)">
                  <c:v>0</c:v>
                </c:pt>
                <c:pt idx="4173" formatCode="_(&quot;$&quot;* #,##0_);_(&quot;$&quot;* \(#,##0\);_(&quot;$&quot;* &quot;-&quot;??_);_(@_)">
                  <c:v>0</c:v>
                </c:pt>
                <c:pt idx="4174" formatCode="_(&quot;$&quot;* #,##0_);_(&quot;$&quot;* \(#,##0\);_(&quot;$&quot;* &quot;-&quot;??_);_(@_)">
                  <c:v>0</c:v>
                </c:pt>
                <c:pt idx="4175" formatCode="_(&quot;$&quot;* #,##0_);_(&quot;$&quot;* \(#,##0\);_(&quot;$&quot;* &quot;-&quot;??_);_(@_)">
                  <c:v>0</c:v>
                </c:pt>
                <c:pt idx="4176" formatCode="_(&quot;$&quot;* #,##0_);_(&quot;$&quot;* \(#,##0\);_(&quot;$&quot;* &quot;-&quot;??_);_(@_)">
                  <c:v>0</c:v>
                </c:pt>
                <c:pt idx="4177" formatCode="_(&quot;$&quot;* #,##0_);_(&quot;$&quot;* \(#,##0\);_(&quot;$&quot;* &quot;-&quot;??_);_(@_)">
                  <c:v>0</c:v>
                </c:pt>
                <c:pt idx="4178" formatCode="_(&quot;$&quot;* #,##0_);_(&quot;$&quot;* \(#,##0\);_(&quot;$&quot;* &quot;-&quot;??_);_(@_)">
                  <c:v>0</c:v>
                </c:pt>
                <c:pt idx="4179" formatCode="_(&quot;$&quot;* #,##0_);_(&quot;$&quot;* \(#,##0\);_(&quot;$&quot;* &quot;-&quot;??_);_(@_)">
                  <c:v>0</c:v>
                </c:pt>
                <c:pt idx="4180" formatCode="_(&quot;$&quot;* #,##0_);_(&quot;$&quot;* \(#,##0\);_(&quot;$&quot;* &quot;-&quot;??_);_(@_)">
                  <c:v>0</c:v>
                </c:pt>
                <c:pt idx="4181" formatCode="_(&quot;$&quot;* #,##0_);_(&quot;$&quot;* \(#,##0\);_(&quot;$&quot;* &quot;-&quot;??_);_(@_)">
                  <c:v>0</c:v>
                </c:pt>
                <c:pt idx="4182" formatCode="_(&quot;$&quot;* #,##0_);_(&quot;$&quot;* \(#,##0\);_(&quot;$&quot;* &quot;-&quot;??_);_(@_)">
                  <c:v>0</c:v>
                </c:pt>
                <c:pt idx="4183" formatCode="_(&quot;$&quot;* #,##0_);_(&quot;$&quot;* \(#,##0\);_(&quot;$&quot;* &quot;-&quot;??_);_(@_)">
                  <c:v>0</c:v>
                </c:pt>
                <c:pt idx="4184" formatCode="_(&quot;$&quot;* #,##0_);_(&quot;$&quot;* \(#,##0\);_(&quot;$&quot;* &quot;-&quot;??_);_(@_)">
                  <c:v>0</c:v>
                </c:pt>
                <c:pt idx="4185" formatCode="_(&quot;$&quot;* #,##0_);_(&quot;$&quot;* \(#,##0\);_(&quot;$&quot;* &quot;-&quot;??_);_(@_)">
                  <c:v>0</c:v>
                </c:pt>
                <c:pt idx="4186" formatCode="_(&quot;$&quot;* #,##0_);_(&quot;$&quot;* \(#,##0\);_(&quot;$&quot;* &quot;-&quot;??_);_(@_)">
                  <c:v>0</c:v>
                </c:pt>
                <c:pt idx="4187" formatCode="_(&quot;$&quot;* #,##0_);_(&quot;$&quot;* \(#,##0\);_(&quot;$&quot;* &quot;-&quot;??_);_(@_)">
                  <c:v>0</c:v>
                </c:pt>
                <c:pt idx="4188" formatCode="_(&quot;$&quot;* #,##0_);_(&quot;$&quot;* \(#,##0\);_(&quot;$&quot;* &quot;-&quot;??_);_(@_)">
                  <c:v>0</c:v>
                </c:pt>
                <c:pt idx="4189" formatCode="_(&quot;$&quot;* #,##0_);_(&quot;$&quot;* \(#,##0\);_(&quot;$&quot;* &quot;-&quot;??_);_(@_)">
                  <c:v>0</c:v>
                </c:pt>
                <c:pt idx="4190" formatCode="_(&quot;$&quot;* #,##0_);_(&quot;$&quot;* \(#,##0\);_(&quot;$&quot;* &quot;-&quot;??_);_(@_)">
                  <c:v>0</c:v>
                </c:pt>
                <c:pt idx="4191" formatCode="_(&quot;$&quot;* #,##0_);_(&quot;$&quot;* \(#,##0\);_(&quot;$&quot;* &quot;-&quot;??_);_(@_)">
                  <c:v>0</c:v>
                </c:pt>
                <c:pt idx="4192" formatCode="_(&quot;$&quot;* #,##0_);_(&quot;$&quot;* \(#,##0\);_(&quot;$&quot;* &quot;-&quot;??_);_(@_)">
                  <c:v>0</c:v>
                </c:pt>
                <c:pt idx="4193" formatCode="_(&quot;$&quot;* #,##0_);_(&quot;$&quot;* \(#,##0\);_(&quot;$&quot;* &quot;-&quot;??_);_(@_)">
                  <c:v>0</c:v>
                </c:pt>
                <c:pt idx="4194" formatCode="_(&quot;$&quot;* #,##0_);_(&quot;$&quot;* \(#,##0\);_(&quot;$&quot;* &quot;-&quot;??_);_(@_)">
                  <c:v>0</c:v>
                </c:pt>
                <c:pt idx="4195" formatCode="_(&quot;$&quot;* #,##0_);_(&quot;$&quot;* \(#,##0\);_(&quot;$&quot;* &quot;-&quot;??_);_(@_)">
                  <c:v>0</c:v>
                </c:pt>
                <c:pt idx="4196" formatCode="_(&quot;$&quot;* #,##0_);_(&quot;$&quot;* \(#,##0\);_(&quot;$&quot;* &quot;-&quot;??_);_(@_)">
                  <c:v>0</c:v>
                </c:pt>
                <c:pt idx="4197" formatCode="_(&quot;$&quot;* #,##0_);_(&quot;$&quot;* \(#,##0\);_(&quot;$&quot;* &quot;-&quot;??_);_(@_)">
                  <c:v>0</c:v>
                </c:pt>
                <c:pt idx="4198" formatCode="_(&quot;$&quot;* #,##0_);_(&quot;$&quot;* \(#,##0\);_(&quot;$&quot;* &quot;-&quot;??_);_(@_)">
                  <c:v>0</c:v>
                </c:pt>
                <c:pt idx="4199" formatCode="_(&quot;$&quot;* #,##0_);_(&quot;$&quot;* \(#,##0\);_(&quot;$&quot;* &quot;-&quot;??_);_(@_)">
                  <c:v>0</c:v>
                </c:pt>
                <c:pt idx="4200" formatCode="_(&quot;$&quot;* #,##0_);_(&quot;$&quot;* \(#,##0\);_(&quot;$&quot;* &quot;-&quot;??_);_(@_)">
                  <c:v>0</c:v>
                </c:pt>
                <c:pt idx="4201" formatCode="_(&quot;$&quot;* #,##0_);_(&quot;$&quot;* \(#,##0\);_(&quot;$&quot;* &quot;-&quot;??_);_(@_)">
                  <c:v>0</c:v>
                </c:pt>
                <c:pt idx="4202" formatCode="_(&quot;$&quot;* #,##0_);_(&quot;$&quot;* \(#,##0\);_(&quot;$&quot;* &quot;-&quot;??_);_(@_)">
                  <c:v>0</c:v>
                </c:pt>
              </c:numCache>
            </c:numRef>
          </c:yVal>
          <c:smooth val="0"/>
          <c:extLst>
            <c:ext xmlns:c16="http://schemas.microsoft.com/office/drawing/2014/chart" uri="{C3380CC4-5D6E-409C-BE32-E72D297353CC}">
              <c16:uniqueId val="{00000003-24FD-43D2-91C4-46909104F280}"/>
            </c:ext>
          </c:extLst>
        </c:ser>
        <c:dLbls>
          <c:showLegendKey val="0"/>
          <c:showVal val="0"/>
          <c:showCatName val="0"/>
          <c:showSerName val="0"/>
          <c:showPercent val="0"/>
          <c:showBubbleSize val="0"/>
        </c:dLbls>
        <c:axId val="135600863"/>
        <c:axId val="125446575"/>
      </c:scatterChart>
      <c:valAx>
        <c:axId val="135600863"/>
        <c:scaling>
          <c:orientation val="minMax"/>
          <c:min val="4000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PC Supply </a:t>
                </a:r>
                <a:r>
                  <a:rPr lang="en-US" sz="1200" baseline="0"/>
                  <a:t>(Avg. MW)</a:t>
                </a:r>
                <a:endParaRPr lang="en-US" sz="1200"/>
              </a:p>
            </c:rich>
          </c:tx>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 #,##0_);_(* \(#,##0\);_(*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PC</a:t>
                </a:r>
                <a:r>
                  <a:rPr lang="en-US" sz="1200" baseline="0"/>
                  <a:t> Price ($2026/kW)</a:t>
                </a:r>
                <a:endParaRPr lang="en-US" sz="1200"/>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6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'[PCM_0327_original_eql.xlsb]Resource Value'!$E$4</c:f>
              <c:strCache>
                <c:ptCount val="1"/>
                <c:pt idx="0">
                  <c:v>Energy + AS Margins</c:v>
                </c:pt>
              </c:strCache>
            </c:strRef>
          </c:tx>
          <c:spPr>
            <a:solidFill>
              <a:schemeClr val="accent2"/>
            </a:solidFill>
            <a:ln>
              <a:noFill/>
            </a:ln>
            <a:effectLst/>
          </c:spPr>
          <c:invertIfNegative val="0"/>
          <c:cat>
            <c:multiLvlStrRef>
              <c:f>'[PCM_0327_original_eql.xlsb]Resource Value'!$B$5:$C$36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'[PCM_0327_original_eql.xlsb]Resource Value'!$E$5:$E$36</c:f>
              <c:numCache>
                <c:formatCode>_("$"* #,##0.0_);_("$"* \(#,##0.0\);_("$"* "-"??_);_(@_)</c:formatCode>
                <c:ptCount val="26"/>
                <c:pt idx="0">
                  <c:v>48.853287593791194</c:v>
                </c:pt>
                <c:pt idx="1">
                  <c:v>126.22504944996058</c:v>
                </c:pt>
                <c:pt idx="2">
                  <c:v>50.893375421400037</c:v>
                </c:pt>
                <c:pt idx="3">
                  <c:v>118.5958073532541</c:v>
                </c:pt>
                <c:pt idx="4">
                  <c:v>5.7301281524072323</c:v>
                </c:pt>
                <c:pt idx="5">
                  <c:v>54.232697174048518</c:v>
                </c:pt>
                <c:pt idx="6">
                  <c:v>4.0352507979077492</c:v>
                </c:pt>
                <c:pt idx="7">
                  <c:v>57.441869894745146</c:v>
                </c:pt>
                <c:pt idx="8">
                  <c:v>6.2905278194710537</c:v>
                </c:pt>
                <c:pt idx="9">
                  <c:v>69.609628489754172</c:v>
                </c:pt>
                <c:pt idx="10">
                  <c:v>147.86527911128695</c:v>
                </c:pt>
                <c:pt idx="11">
                  <c:v>225.47222079983155</c:v>
                </c:pt>
                <c:pt idx="12">
                  <c:v>23.835245122655138</c:v>
                </c:pt>
                <c:pt idx="13">
                  <c:v>102.9</c:v>
                </c:pt>
                <c:pt idx="14">
                  <c:v>27.912092474256085</c:v>
                </c:pt>
                <c:pt idx="15">
                  <c:v>52.460259234699087</c:v>
                </c:pt>
                <c:pt idx="16">
                  <c:v>84.02580129379993</c:v>
                </c:pt>
                <c:pt idx="17">
                  <c:v>132.17650681347246</c:v>
                </c:pt>
                <c:pt idx="18">
                  <c:v>29.284512043283627</c:v>
                </c:pt>
                <c:pt idx="19">
                  <c:v>33.629595081761956</c:v>
                </c:pt>
                <c:pt idx="20">
                  <c:v>81.036103061397384</c:v>
                </c:pt>
                <c:pt idx="21">
                  <c:v>102.86654460375827</c:v>
                </c:pt>
                <c:pt idx="22">
                  <c:v>92.568848335812547</c:v>
                </c:pt>
                <c:pt idx="23">
                  <c:v>108.85820025562094</c:v>
                </c:pt>
                <c:pt idx="24">
                  <c:v>112.92401770791842</c:v>
                </c:pt>
                <c:pt idx="25">
                  <c:v>136.50044204612018</c:v>
                </c:pt>
              </c:numCache>
              <c:extLst/>
            </c:numRef>
          </c:val>
          <c:extLst>
            <c:ext xmlns:c16="http://schemas.microsoft.com/office/drawing/2014/chart" uri="{C3380CC4-5D6E-409C-BE32-E72D297353CC}">
              <c16:uniqueId val="{00000000-0471-43E3-A9B3-426CF2B6BD5A}"/>
            </c:ext>
          </c:extLst>
        </c:ser>
        <c:ser>
          <c:idx val="1"/>
          <c:order val="1"/>
          <c:tx>
            <c:strRef>
              <c:f>'[PCM_0327_original_eql.xlsb]Resource Value'!$F$4</c:f>
              <c:strCache>
                <c:ptCount val="1"/>
                <c:pt idx="0">
                  <c:v>PC Revenues</c:v>
                </c:pt>
              </c:strCache>
            </c:strRef>
          </c:tx>
          <c:spPr>
            <a:solidFill>
              <a:schemeClr val="accent4">
                <a:lumMod val="75000"/>
              </a:schemeClr>
            </a:solidFill>
            <a:ln>
              <a:noFill/>
            </a:ln>
            <a:effectLst/>
          </c:spPr>
          <c:invertIfNegative val="0"/>
          <c:cat>
            <c:multiLvlStrRef>
              <c:f>'[PCM_0327_original_eql.xlsb]Resource Value'!$B$5:$C$36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'[PCM_0327_original_eql.xlsb]Resource Value'!$F$5:$F$36</c:f>
              <c:numCache>
                <c:formatCode>General</c:formatCode>
                <c:ptCount val="26"/>
                <c:pt idx="0" formatCode="_(&quot;$&quot;* #,##0.0_);_(&quot;$&quot;* \(#,##0.0\);_(&quot;$&quot;* &quot;-&quot;??_);_(@_)">
                  <c:v>70.852198709352152</c:v>
                </c:pt>
                <c:pt idx="2" formatCode="_(&quot;$&quot;* #,##0.0_);_(&quot;$&quot;* \(#,##0.0\);_(&quot;$&quot;* &quot;-&quot;??_);_(@_)">
                  <c:v>71.160735404744372</c:v>
                </c:pt>
                <c:pt idx="4" formatCode="_(&quot;$&quot;* #,##0.0_);_(&quot;$&quot;* \(#,##0.0\);_(&quot;$&quot;* &quot;-&quot;??_);_(@_)">
                  <c:v>46.338951830775251</c:v>
                </c:pt>
                <c:pt idx="6" formatCode="_(&quot;$&quot;* #,##0.0_);_(&quot;$&quot;* \(#,##0.0\);_(&quot;$&quot;* &quot;-&quot;??_);_(@_)">
                  <c:v>72.317138251321666</c:v>
                </c:pt>
                <c:pt idx="8" formatCode="_(&quot;$&quot;* #,##0.0_);_(&quot;$&quot;* \(#,##0.0\);_(&quot;$&quot;* &quot;-&quot;??_);_(@_)">
                  <c:v>69.383382774380749</c:v>
                </c:pt>
                <c:pt idx="10" formatCode="_(&quot;$&quot;* #,##0.0_);_(&quot;$&quot;* \(#,##0.0\);_(&quot;$&quot;* &quot;-&quot;??_);_(@_)">
                  <c:v>79.407768171968797</c:v>
                </c:pt>
                <c:pt idx="12" formatCode="_(&quot;$&quot;* #,##0.0_);_(&quot;$&quot;* \(#,##0.0\);_(&quot;$&quot;* &quot;-&quot;??_);_(@_)">
                  <c:v>79.064754877344811</c:v>
                </c:pt>
                <c:pt idx="14" formatCode="_(&quot;$&quot;* #,##0.0_);_(&quot;$&quot;* \(#,##0.0\);_(&quot;$&quot;* &quot;-&quot;??_);_(@_)">
                  <c:v>28.31364513962993</c:v>
                </c:pt>
                <c:pt idx="16" formatCode="_(&quot;$&quot;* #,##0.0_);_(&quot;$&quot;* \(#,##0.0\);_(&quot;$&quot;* &quot;-&quot;??_);_(@_)">
                  <c:v>0</c:v>
                </c:pt>
                <c:pt idx="18" formatCode="_(&quot;$&quot;* #,##0.0_);_(&quot;$&quot;* \(#,##0.0\);_(&quot;$&quot;* &quot;-&quot;??_);_(@_)">
                  <c:v>0</c:v>
                </c:pt>
                <c:pt idx="20" formatCode="_(&quot;$&quot;* #,##0.0_);_(&quot;$&quot;* \(#,##0.0\);_(&quot;$&quot;* &quot;-&quot;??_);_(@_)">
                  <c:v>0</c:v>
                </c:pt>
                <c:pt idx="22" formatCode="_(&quot;$&quot;* #,##0.0_);_(&quot;$&quot;* \(#,##0.0\);_(&quot;$&quot;* &quot;-&quot;??_);_(@_)">
                  <c:v>0</c:v>
                </c:pt>
                <c:pt idx="24" formatCode="_(&quot;$&quot;* #,##0.0_);_(&quot;$&quot;* \(#,##0.0\);_(&quot;$&quot;* &quot;-&quot;??_);_(@_)">
                  <c:v>0</c:v>
                </c:pt>
              </c:numCache>
              <c:extLst/>
            </c:numRef>
          </c:val>
          <c:extLst>
            <c:ext xmlns:c16="http://schemas.microsoft.com/office/drawing/2014/chart" uri="{C3380CC4-5D6E-409C-BE32-E72D297353CC}">
              <c16:uniqueId val="{00000001-0471-43E3-A9B3-426CF2B6BD5A}"/>
            </c:ext>
          </c:extLst>
        </c:ser>
        <c:ser>
          <c:idx val="2"/>
          <c:order val="2"/>
          <c:tx>
            <c:strRef>
              <c:f>'[PCM_0327_original_eql.xlsb]Resource Value'!$G$4</c:f>
              <c:strCache>
                <c:ptCount val="1"/>
                <c:pt idx="0">
                  <c:v>Total Net Revenues</c:v>
                </c:pt>
              </c:strCache>
            </c:strRef>
          </c:tx>
          <c:spPr>
            <a:noFill/>
            <a:ln>
              <a:noFill/>
            </a:ln>
            <a:effectLst/>
          </c:spPr>
          <c:invertIfNegative val="0"/>
          <c:dLbls>
            <c:numFmt formatCode="&quot;$&quot;#,##0" sourceLinked="0"/>
            <c:spPr>
              <a:noFill/>
              <a:ln>
                <a:noFill/>
              </a:ln>
              <a:effectLst/>
            </c:spPr>
            <c:txPr>
              <a:bodyPr rot="0" spcFirstLastPara="1" vertOverflow="ellipsis" vert="horz" wrap="square" anchor="ctr" anchorCtr="1"/>
              <a:lstStyle/>
              <a:p>
                <a:pPr>
                  <a:defRPr sz="900" b="1" i="0" u="none" strike="noStrike" kern="1200" baseline="0">
                    <a:solidFill>
                      <a:sysClr val="windowText" lastClr="000000"/>
                    </a:solidFill>
                    <a:latin typeface="+mj-lt"/>
                    <a:ea typeface="+mn-ea"/>
                    <a:cs typeface="Calibri" panose="020F050202020403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multiLvlStrRef>
              <c:f>'[PCM_0327_original_eql.xlsb]Resource Value'!$B$5:$C$36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'[PCM_0327_original_eql.xlsb]Resource Value'!$G$5:$G$36</c:f>
              <c:numCache>
                <c:formatCode>_("$"* #,##0.0_);_("$"* \(#,##0.0\);_("$"* "-"??_);_(@_)</c:formatCode>
                <c:ptCount val="26"/>
                <c:pt idx="0">
                  <c:v>119.70548630314335</c:v>
                </c:pt>
                <c:pt idx="1">
                  <c:v>126.22504944996058</c:v>
                </c:pt>
                <c:pt idx="2">
                  <c:v>122.05411082614441</c:v>
                </c:pt>
                <c:pt idx="3">
                  <c:v>118.5958073532541</c:v>
                </c:pt>
                <c:pt idx="4">
                  <c:v>52.069079983182483</c:v>
                </c:pt>
                <c:pt idx="5">
                  <c:v>54.232697174048518</c:v>
                </c:pt>
                <c:pt idx="6">
                  <c:v>76.352389049229416</c:v>
                </c:pt>
                <c:pt idx="7">
                  <c:v>57.441869894745146</c:v>
                </c:pt>
                <c:pt idx="8">
                  <c:v>75.673910593851801</c:v>
                </c:pt>
                <c:pt idx="9">
                  <c:v>69.609628489754172</c:v>
                </c:pt>
                <c:pt idx="10">
                  <c:v>227.27304728325575</c:v>
                </c:pt>
                <c:pt idx="11">
                  <c:v>225.47222079983155</c:v>
                </c:pt>
                <c:pt idx="12">
                  <c:v>102.89999999999995</c:v>
                </c:pt>
                <c:pt idx="13">
                  <c:v>102.9</c:v>
                </c:pt>
                <c:pt idx="14">
                  <c:v>56.225737613886011</c:v>
                </c:pt>
                <c:pt idx="15">
                  <c:v>52.460259234699087</c:v>
                </c:pt>
                <c:pt idx="16">
                  <c:v>84.02580129379993</c:v>
                </c:pt>
                <c:pt idx="17">
                  <c:v>132.17650681347246</c:v>
                </c:pt>
                <c:pt idx="18">
                  <c:v>29.284512043283627</c:v>
                </c:pt>
                <c:pt idx="19">
                  <c:v>33.629595081761956</c:v>
                </c:pt>
                <c:pt idx="20">
                  <c:v>81.036103061397384</c:v>
                </c:pt>
                <c:pt idx="21">
                  <c:v>102.86654460375827</c:v>
                </c:pt>
                <c:pt idx="22">
                  <c:v>92.568848335812547</c:v>
                </c:pt>
                <c:pt idx="23">
                  <c:v>108.85820025562094</c:v>
                </c:pt>
                <c:pt idx="24">
                  <c:v>112.92401770791842</c:v>
                </c:pt>
                <c:pt idx="25">
                  <c:v>136.50044204612018</c:v>
                </c:pt>
              </c:numCache>
              <c:extLst/>
            </c:numRef>
          </c:val>
          <c:extLst>
            <c:ext xmlns:c16="http://schemas.microsoft.com/office/drawing/2014/chart" uri="{C3380CC4-5D6E-409C-BE32-E72D297353CC}">
              <c16:uniqueId val="{00000002-0471-43E3-A9B3-426CF2B6BD5A}"/>
            </c:ext>
          </c:extLst>
        </c:ser>
        <c:dLbls>
          <c:showLegendKey val="0"/>
          <c:showVal val="0"/>
          <c:showCatName val="0"/>
          <c:showSerName val="0"/>
          <c:showPercent val="0"/>
          <c:showBubbleSize val="0"/>
        </c:dLbls>
        <c:gapWidth val="30"/>
        <c:overlap val="100"/>
        <c:axId val="1718385343"/>
        <c:axId val="1718385759"/>
      </c:barChart>
      <c:catAx>
        <c:axId val="1718385343"/>
        <c:scaling>
          <c:orientation val="maxMin"/>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j-lt"/>
                <a:ea typeface="+mn-ea"/>
                <a:cs typeface="Calibri" panose="020F0502020204030204" pitchFamily="34" charset="0"/>
              </a:defRPr>
            </a:pPr>
            <a:endParaRPr lang="en-US"/>
          </a:p>
        </c:txPr>
        <c:crossAx val="1718385759"/>
        <c:crosses val="autoZero"/>
        <c:auto val="1"/>
        <c:lblAlgn val="ctr"/>
        <c:lblOffset val="100"/>
        <c:noMultiLvlLbl val="0"/>
      </c:catAx>
      <c:valAx>
        <c:axId val="1718385759"/>
        <c:scaling>
          <c:orientation val="minMax"/>
          <c:max val="250"/>
          <c:min val="0"/>
        </c:scaling>
        <c:delete val="0"/>
        <c:axPos val="r"/>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j-lt"/>
                    <a:ea typeface="+mn-ea"/>
                    <a:cs typeface="Calibri" panose="020F0502020204030204" pitchFamily="34" charset="0"/>
                  </a:defRPr>
                </a:pPr>
                <a:r>
                  <a:rPr lang="en-US"/>
                  <a:t>Net</a:t>
                </a:r>
                <a:r>
                  <a:rPr lang="en-US" baseline="0"/>
                  <a:t> Revenues ($2026/kW-yr)</a:t>
                </a:r>
                <a:endParaRPr lang="en-US"/>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j-lt"/>
                  <a:ea typeface="+mn-ea"/>
                  <a:cs typeface="Calibri" panose="020F0502020204030204" pitchFamily="34" charset="0"/>
                </a:defRPr>
              </a:pPr>
              <a:endParaRPr lang="en-US"/>
            </a:p>
          </c:txPr>
        </c:title>
        <c:numFmt formatCode="_(&quot;$&quot;* #,##0.0_);_(&quot;$&quot;* \(#,##0.0\);_(&quot;$&quot;* &quot;-&quot;??_);_(@_)"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j-lt"/>
                <a:ea typeface="+mn-ea"/>
                <a:cs typeface="Calibri" panose="020F0502020204030204" pitchFamily="34" charset="0"/>
              </a:defRPr>
            </a:pPr>
            <a:endParaRPr lang="en-US"/>
          </a:p>
        </c:txPr>
        <c:crossAx val="1718385343"/>
        <c:crosses val="autoZero"/>
        <c:crossBetween val="between"/>
      </c:valAx>
      <c:spPr>
        <a:noFill/>
        <a:ln>
          <a:noFill/>
        </a:ln>
        <a:effectLst/>
      </c:spPr>
    </c:plotArea>
    <c:legend>
      <c:legendPos val="t"/>
      <c:legendEntry>
        <c:idx val="2"/>
        <c:delete val="1"/>
      </c:legendEntry>
      <c:overlay val="0"/>
      <c:spPr>
        <a:noFill/>
        <a:ln>
          <a:noFill/>
        </a:ln>
        <a:effectLst/>
      </c:spPr>
      <c:txPr>
        <a:bodyPr rot="0" spcFirstLastPara="1" vertOverflow="ellipsis" vert="horz" wrap="square" anchor="ctr" anchorCtr="1"/>
        <a:lstStyle/>
        <a:p>
          <a:pPr>
            <a:defRPr sz="900" b="0" i="0" u="none" strike="noStrike" kern="1200" baseline="0">
              <a:solidFill>
                <a:sysClr val="windowText" lastClr="000000"/>
              </a:solidFill>
              <a:latin typeface="+mj-lt"/>
              <a:ea typeface="+mn-ea"/>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latin typeface="+mj-lt"/>
          <a:cs typeface="Calibri" panose="020F0502020204030204" pitchFamily="34" charset="0"/>
        </a:defRPr>
      </a:pPr>
      <a:endParaRPr lang="en-US"/>
    </a:p>
  </c:txPr>
  <c:externalData r:id="rId4">
    <c:autoUpdate val="0"/>
  </c:externalData>
</c:chartSpace>
</file>

<file path=ppt/charts/chart6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'Net Cost Cap'!$E$6</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'Net Cost Cap'!$D$7:$D$1056</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'Net Cost Cap'!$E$2109:$E$3158</c:f>
              <c:numCache>
                <c:formatCode>_("$"* #,##0_);_("$"* \(#,##0\);_("$"* "-"??_);_(@_)</c:formatCode>
                <c:ptCount val="1050"/>
                <c:pt idx="0">
                  <c:v>1.3286805696421382</c:v>
                </c:pt>
                <c:pt idx="1">
                  <c:v>0.33177806114914432</c:v>
                </c:pt>
                <c:pt idx="2">
                  <c:v>5.4865889526189413</c:v>
                </c:pt>
                <c:pt idx="3">
                  <c:v>-8.6898105039951119</c:v>
                </c:pt>
                <c:pt idx="4">
                  <c:v>6.5581295419647923</c:v>
                </c:pt>
                <c:pt idx="5">
                  <c:v>-4.3784431070937533</c:v>
                </c:pt>
                <c:pt idx="6">
                  <c:v>-7.4272751429203492</c:v>
                </c:pt>
                <c:pt idx="7">
                  <c:v>4.6102535872576453</c:v>
                </c:pt>
                <c:pt idx="8">
                  <c:v>-1.9490652326810398</c:v>
                </c:pt>
                <c:pt idx="9">
                  <c:v>1.9358873049150453</c:v>
                </c:pt>
                <c:pt idx="10">
                  <c:v>0.32911405116570336</c:v>
                </c:pt>
                <c:pt idx="11">
                  <c:v>-3.098995849865787</c:v>
                </c:pt>
                <c:pt idx="12">
                  <c:v>0.69720443622841444</c:v>
                </c:pt>
                <c:pt idx="13">
                  <c:v>-14.805864668162524</c:v>
                </c:pt>
                <c:pt idx="14">
                  <c:v>2.8001958211729345</c:v>
                </c:pt>
                <c:pt idx="15">
                  <c:v>-1.8657832911133596</c:v>
                </c:pt>
                <c:pt idx="16">
                  <c:v>-5.5905199565006569</c:v>
                </c:pt>
                <c:pt idx="17">
                  <c:v>3.6977980045886163</c:v>
                </c:pt>
                <c:pt idx="18">
                  <c:v>-11.462794557576068</c:v>
                </c:pt>
                <c:pt idx="19">
                  <c:v>0.35827070345703049</c:v>
                </c:pt>
                <c:pt idx="20">
                  <c:v>-0.28930109184977582</c:v>
                </c:pt>
                <c:pt idx="21">
                  <c:v>5.174480129618793</c:v>
                </c:pt>
                <c:pt idx="22">
                  <c:v>5.2527411265747794</c:v>
                </c:pt>
                <c:pt idx="23">
                  <c:v>-1.5583596748660149</c:v>
                </c:pt>
                <c:pt idx="24">
                  <c:v>6.3591015292043647</c:v>
                </c:pt>
                <c:pt idx="25">
                  <c:v>3.733452051153467</c:v>
                </c:pt>
                <c:pt idx="26">
                  <c:v>-4.6693895640339704</c:v>
                </c:pt>
                <c:pt idx="27">
                  <c:v>4.9075331911693851</c:v>
                </c:pt>
                <c:pt idx="28">
                  <c:v>1.2206963335305474</c:v>
                </c:pt>
                <c:pt idx="29">
                  <c:v>2.0960710927406314</c:v>
                </c:pt>
                <c:pt idx="30">
                  <c:v>-3.2018850154700615</c:v>
                </c:pt>
                <c:pt idx="31">
                  <c:v>-0.90377201347564551</c:v>
                </c:pt>
                <c:pt idx="32">
                  <c:v>6.549935038654251</c:v>
                </c:pt>
                <c:pt idx="33">
                  <c:v>2.4523934974068844</c:v>
                </c:pt>
                <c:pt idx="34">
                  <c:v>6.5531068841109423</c:v>
                </c:pt>
                <c:pt idx="35">
                  <c:v>-3.0816823473293411</c:v>
                </c:pt>
                <c:pt idx="36">
                  <c:v>-1.3974271988365849</c:v>
                </c:pt>
                <c:pt idx="37">
                  <c:v>-4.6398372442578122</c:v>
                </c:pt>
                <c:pt idx="38">
                  <c:v>-8.4681740533805723</c:v>
                </c:pt>
                <c:pt idx="39">
                  <c:v>-1.7417600952904149</c:v>
                </c:pt>
                <c:pt idx="40">
                  <c:v>-3.1332650574703642</c:v>
                </c:pt>
                <c:pt idx="41">
                  <c:v>-4.5496714710462562</c:v>
                </c:pt>
                <c:pt idx="42">
                  <c:v>5.3188815138975301</c:v>
                </c:pt>
                <c:pt idx="43">
                  <c:v>-5.3791028494532327</c:v>
                </c:pt>
                <c:pt idx="44">
                  <c:v>4.7249572757270784</c:v>
                </c:pt>
                <c:pt idx="45">
                  <c:v>3.3750230037109468</c:v>
                </c:pt>
                <c:pt idx="46">
                  <c:v>3.491799457256672</c:v>
                </c:pt>
                <c:pt idx="47">
                  <c:v>-3.2405117095211988</c:v>
                </c:pt>
                <c:pt idx="48">
                  <c:v>0.93389712524546198</c:v>
                </c:pt>
                <c:pt idx="49">
                  <c:v>6.0702615618967783</c:v>
                </c:pt>
                <c:pt idx="50">
                  <c:v>1.531650444780432</c:v>
                </c:pt>
                <c:pt idx="51">
                  <c:v>2.4208385246336022</c:v>
                </c:pt>
                <c:pt idx="52">
                  <c:v>4.7894158204595527E-3</c:v>
                </c:pt>
                <c:pt idx="53">
                  <c:v>2.0908864500886999</c:v>
                </c:pt>
                <c:pt idx="54">
                  <c:v>-0.87141534512797492</c:v>
                </c:pt>
                <c:pt idx="55">
                  <c:v>-4.2325690238971507</c:v>
                </c:pt>
                <c:pt idx="56">
                  <c:v>2.3429942924391121</c:v>
                </c:pt>
                <c:pt idx="57">
                  <c:v>5.0972507030623682</c:v>
                </c:pt>
                <c:pt idx="58">
                  <c:v>-1.3805027946893702</c:v>
                </c:pt>
                <c:pt idx="59">
                  <c:v>6.1915523000319137</c:v>
                </c:pt>
                <c:pt idx="60">
                  <c:v>-2.9315670829691562</c:v>
                </c:pt>
                <c:pt idx="61">
                  <c:v>-5.7882371464185063</c:v>
                </c:pt>
                <c:pt idx="62">
                  <c:v>-4.1979431089240755</c:v>
                </c:pt>
                <c:pt idx="63">
                  <c:v>-3.4844355110447935</c:v>
                </c:pt>
                <c:pt idx="64">
                  <c:v>3.8120986593225439</c:v>
                </c:pt>
                <c:pt idx="65">
                  <c:v>-4.8161517269834775</c:v>
                </c:pt>
                <c:pt idx="66">
                  <c:v>-15.019227905635915</c:v>
                </c:pt>
                <c:pt idx="67">
                  <c:v>-2.3711258599791734</c:v>
                </c:pt>
                <c:pt idx="68">
                  <c:v>-16.90349323327284</c:v>
                </c:pt>
                <c:pt idx="69">
                  <c:v>1.710905582986058</c:v>
                </c:pt>
                <c:pt idx="70">
                  <c:v>-1.3441501822804121</c:v>
                </c:pt>
                <c:pt idx="71">
                  <c:v>0.69819864014097988</c:v>
                </c:pt>
                <c:pt idx="72">
                  <c:v>4.6757257195609085</c:v>
                </c:pt>
                <c:pt idx="73">
                  <c:v>-7.0303223043630361</c:v>
                </c:pt>
                <c:pt idx="74">
                  <c:v>1.1053815834968042</c:v>
                </c:pt>
                <c:pt idx="75">
                  <c:v>-4.6826717092559171</c:v>
                </c:pt>
                <c:pt idx="76">
                  <c:v>-4.3703678342487748</c:v>
                </c:pt>
                <c:pt idx="77">
                  <c:v>2.9017874816226197E-3</c:v>
                </c:pt>
                <c:pt idx="78">
                  <c:v>-10.240076903772405</c:v>
                </c:pt>
                <c:pt idx="79">
                  <c:v>5.7411735980418328</c:v>
                </c:pt>
                <c:pt idx="80">
                  <c:v>-3.8365643475708016</c:v>
                </c:pt>
                <c:pt idx="81">
                  <c:v>2.1883480828368889</c:v>
                </c:pt>
                <c:pt idx="82">
                  <c:v>5.7546192632747335</c:v>
                </c:pt>
                <c:pt idx="83">
                  <c:v>0.61734837977328638</c:v>
                </c:pt>
                <c:pt idx="84">
                  <c:v>-1.4616779622629075</c:v>
                </c:pt>
                <c:pt idx="85">
                  <c:v>-3.2035236855543303</c:v>
                </c:pt>
                <c:pt idx="86">
                  <c:v>-2.3725864057384598</c:v>
                </c:pt>
                <c:pt idx="87">
                  <c:v>-3.4533684950498031</c:v>
                </c:pt>
                <c:pt idx="88">
                  <c:v>-7.8620080950946658</c:v>
                </c:pt>
                <c:pt idx="89">
                  <c:v>-1.4963650004352864</c:v>
                </c:pt>
                <c:pt idx="90">
                  <c:v>4.5611695906675891</c:v>
                </c:pt>
                <c:pt idx="91">
                  <c:v>-1.0965142692868568</c:v>
                </c:pt>
                <c:pt idx="92">
                  <c:v>5.089197198444527</c:v>
                </c:pt>
                <c:pt idx="93">
                  <c:v>-2.5547663121501998</c:v>
                </c:pt>
                <c:pt idx="94">
                  <c:v>4.0979215222043397</c:v>
                </c:pt>
                <c:pt idx="95">
                  <c:v>1.6095621155104745</c:v>
                </c:pt>
                <c:pt idx="96">
                  <c:v>-1.7796169535373743</c:v>
                </c:pt>
                <c:pt idx="97">
                  <c:v>4.8003983587770271</c:v>
                </c:pt>
                <c:pt idx="98">
                  <c:v>-5.8201107068030566</c:v>
                </c:pt>
                <c:pt idx="99">
                  <c:v>5.9631973749615241</c:v>
                </c:pt>
                <c:pt idx="100">
                  <c:v>-3.4735588554753782</c:v>
                </c:pt>
                <c:pt idx="101">
                  <c:v>-9.4433457410249275</c:v>
                </c:pt>
                <c:pt idx="102">
                  <c:v>0.27820715603812474</c:v>
                </c:pt>
                <c:pt idx="103">
                  <c:v>-9.4655440206543418</c:v>
                </c:pt>
                <c:pt idx="104">
                  <c:v>-3.0554304867530711</c:v>
                </c:pt>
                <c:pt idx="105">
                  <c:v>-7.4815078136463864</c:v>
                </c:pt>
                <c:pt idx="106">
                  <c:v>-3.3325624179266029</c:v>
                </c:pt>
                <c:pt idx="107">
                  <c:v>1.3370170992130319</c:v>
                </c:pt>
                <c:pt idx="108">
                  <c:v>-9.2594535067064712</c:v>
                </c:pt>
                <c:pt idx="109">
                  <c:v>6.2505451050436331</c:v>
                </c:pt>
                <c:pt idx="110">
                  <c:v>0.42041439741635855</c:v>
                </c:pt>
                <c:pt idx="111">
                  <c:v>-11.294875639958754</c:v>
                </c:pt>
                <c:pt idx="112">
                  <c:v>-1.7930592347791716</c:v>
                </c:pt>
                <c:pt idx="113">
                  <c:v>-6.66861585484682</c:v>
                </c:pt>
                <c:pt idx="114">
                  <c:v>3.3439111839519597</c:v>
                </c:pt>
                <c:pt idx="115">
                  <c:v>-3.2840033936226867</c:v>
                </c:pt>
                <c:pt idx="116">
                  <c:v>-4.3705021342319164</c:v>
                </c:pt>
                <c:pt idx="117">
                  <c:v>-1.1917496096742468</c:v>
                </c:pt>
                <c:pt idx="118">
                  <c:v>-5.1611308490152616</c:v>
                </c:pt>
                <c:pt idx="119">
                  <c:v>5.5904268116316054</c:v>
                </c:pt>
                <c:pt idx="120">
                  <c:v>5.3696797875318154</c:v>
                </c:pt>
                <c:pt idx="121">
                  <c:v>2.3125338350590816</c:v>
                </c:pt>
                <c:pt idx="122">
                  <c:v>-3.0019246261510162</c:v>
                </c:pt>
                <c:pt idx="123">
                  <c:v>0.25022157484901797</c:v>
                </c:pt>
                <c:pt idx="124">
                  <c:v>2.5194283929973746</c:v>
                </c:pt>
                <c:pt idx="125">
                  <c:v>2.3073391614019592</c:v>
                </c:pt>
                <c:pt idx="126">
                  <c:v>0.58949823550001312</c:v>
                </c:pt>
                <c:pt idx="127">
                  <c:v>-1.7886258752780293</c:v>
                </c:pt>
                <c:pt idx="128">
                  <c:v>-0.84474046319282081</c:v>
                </c:pt>
                <c:pt idx="129">
                  <c:v>2.9525242702185004</c:v>
                </c:pt>
                <c:pt idx="130">
                  <c:v>-2.0220471405493541</c:v>
                </c:pt>
                <c:pt idx="131">
                  <c:v>-4.2672211835379699</c:v>
                </c:pt>
                <c:pt idx="132">
                  <c:v>-2.8711292512800419</c:v>
                </c:pt>
                <c:pt idx="133">
                  <c:v>-11.929850831874326</c:v>
                </c:pt>
                <c:pt idx="134">
                  <c:v>-3.8585401090812255</c:v>
                </c:pt>
                <c:pt idx="135">
                  <c:v>0.52672477390652972</c:v>
                </c:pt>
                <c:pt idx="136">
                  <c:v>-5.947803005732883</c:v>
                </c:pt>
                <c:pt idx="137">
                  <c:v>4.117698380027349</c:v>
                </c:pt>
                <c:pt idx="138">
                  <c:v>-8.4504419812365903</c:v>
                </c:pt>
                <c:pt idx="139">
                  <c:v>5.4030722410755487</c:v>
                </c:pt>
                <c:pt idx="140">
                  <c:v>-1.1406081229337097</c:v>
                </c:pt>
                <c:pt idx="141">
                  <c:v>-1.2541710430667941</c:v>
                </c:pt>
                <c:pt idx="142">
                  <c:v>-0.29913661506629907</c:v>
                </c:pt>
                <c:pt idx="143">
                  <c:v>0.28372910477962421</c:v>
                </c:pt>
                <c:pt idx="144">
                  <c:v>5.9242255792417602</c:v>
                </c:pt>
                <c:pt idx="145">
                  <c:v>-3.8446198246953056</c:v>
                </c:pt>
                <c:pt idx="146">
                  <c:v>5.2172428664245807</c:v>
                </c:pt>
                <c:pt idx="147">
                  <c:v>6.1608030194303947</c:v>
                </c:pt>
                <c:pt idx="148">
                  <c:v>4.802350278159853</c:v>
                </c:pt>
                <c:pt idx="149">
                  <c:v>6.3434893083015673</c:v>
                </c:pt>
                <c:pt idx="150">
                  <c:v>-1.4293210371499008</c:v>
                </c:pt>
                <c:pt idx="151">
                  <c:v>2.8773019531142836</c:v>
                </c:pt>
                <c:pt idx="152">
                  <c:v>4.2234809849522996</c:v>
                </c:pt>
                <c:pt idx="153">
                  <c:v>-0.5178795504726672</c:v>
                </c:pt>
                <c:pt idx="154">
                  <c:v>3.2139256875580635</c:v>
                </c:pt>
                <c:pt idx="155">
                  <c:v>5.8347774690177125</c:v>
                </c:pt>
                <c:pt idx="156">
                  <c:v>2.3555368115287081</c:v>
                </c:pt>
                <c:pt idx="157">
                  <c:v>4.4357022154156418</c:v>
                </c:pt>
                <c:pt idx="158">
                  <c:v>1.6682126739032519</c:v>
                </c:pt>
                <c:pt idx="159">
                  <c:v>0.13145443314332361</c:v>
                </c:pt>
                <c:pt idx="160">
                  <c:v>4.4010712870434574</c:v>
                </c:pt>
                <c:pt idx="161">
                  <c:v>3.3120662210256775</c:v>
                </c:pt>
                <c:pt idx="162">
                  <c:v>1.1859538043617484</c:v>
                </c:pt>
                <c:pt idx="163">
                  <c:v>-0.78216993436882376</c:v>
                </c:pt>
                <c:pt idx="164">
                  <c:v>5.5951927708969258</c:v>
                </c:pt>
                <c:pt idx="165">
                  <c:v>5.7418918072538467</c:v>
                </c:pt>
                <c:pt idx="166">
                  <c:v>-2.6784360306183164</c:v>
                </c:pt>
                <c:pt idx="167">
                  <c:v>6.6263972632690322</c:v>
                </c:pt>
                <c:pt idx="168">
                  <c:v>4.7765549025476517</c:v>
                </c:pt>
                <c:pt idx="169">
                  <c:v>2.7225224234241505</c:v>
                </c:pt>
                <c:pt idx="170">
                  <c:v>5.2887868213554263</c:v>
                </c:pt>
                <c:pt idx="171">
                  <c:v>4.1715049511040654</c:v>
                </c:pt>
                <c:pt idx="172">
                  <c:v>5.9177476539868881</c:v>
                </c:pt>
                <c:pt idx="173">
                  <c:v>-3.7584031763898906</c:v>
                </c:pt>
                <c:pt idx="174">
                  <c:v>1.3228247250725946</c:v>
                </c:pt>
                <c:pt idx="175">
                  <c:v>-5.5072494964683223</c:v>
                </c:pt>
                <c:pt idx="176">
                  <c:v>-2.9587246916424021</c:v>
                </c:pt>
                <c:pt idx="177">
                  <c:v>3.2794836891918031</c:v>
                </c:pt>
                <c:pt idx="178">
                  <c:v>-5.6130800425231016</c:v>
                </c:pt>
                <c:pt idx="179">
                  <c:v>-1.1937780079345934</c:v>
                </c:pt>
                <c:pt idx="180">
                  <c:v>-2.7224168717882282</c:v>
                </c:pt>
                <c:pt idx="181">
                  <c:v>-3.5348966361645999</c:v>
                </c:pt>
                <c:pt idx="182">
                  <c:v>4.7407947841349305</c:v>
                </c:pt>
                <c:pt idx="183">
                  <c:v>-4.8835751669733121</c:v>
                </c:pt>
                <c:pt idx="184">
                  <c:v>-2.0968692255492769</c:v>
                </c:pt>
                <c:pt idx="185">
                  <c:v>-3.697374767628375</c:v>
                </c:pt>
                <c:pt idx="186">
                  <c:v>0.80336943595547083</c:v>
                </c:pt>
                <c:pt idx="187">
                  <c:v>3.4052820800907071</c:v>
                </c:pt>
                <c:pt idx="188">
                  <c:v>-5.3872698439910778</c:v>
                </c:pt>
                <c:pt idx="189">
                  <c:v>4.9687134222243934</c:v>
                </c:pt>
                <c:pt idx="190">
                  <c:v>1.2628650995722452</c:v>
                </c:pt>
                <c:pt idx="191">
                  <c:v>1.8176167410575417</c:v>
                </c:pt>
                <c:pt idx="192">
                  <c:v>8.2073673131803915E-2</c:v>
                </c:pt>
                <c:pt idx="193">
                  <c:v>0.11902788154251454</c:v>
                </c:pt>
                <c:pt idx="194">
                  <c:v>5.6544818542328557</c:v>
                </c:pt>
                <c:pt idx="195">
                  <c:v>-1.7906630854539713</c:v>
                </c:pt>
                <c:pt idx="196">
                  <c:v>4.4479334431031248E-3</c:v>
                </c:pt>
                <c:pt idx="197">
                  <c:v>6.0679790790181229</c:v>
                </c:pt>
                <c:pt idx="198">
                  <c:v>-5.0098477531536112</c:v>
                </c:pt>
                <c:pt idx="199">
                  <c:v>6.4361608249264339</c:v>
                </c:pt>
                <c:pt idx="200">
                  <c:v>-0.13454725756986363</c:v>
                </c:pt>
                <c:pt idx="201">
                  <c:v>3.979294192675745</c:v>
                </c:pt>
                <c:pt idx="202">
                  <c:v>3.5141734549424193</c:v>
                </c:pt>
                <c:pt idx="203">
                  <c:v>-4.8333668884362062</c:v>
                </c:pt>
                <c:pt idx="204">
                  <c:v>5.960590563122091</c:v>
                </c:pt>
                <c:pt idx="205">
                  <c:v>2.7981670000011327</c:v>
                </c:pt>
                <c:pt idx="206">
                  <c:v>-5.911366077463299</c:v>
                </c:pt>
                <c:pt idx="207">
                  <c:v>4.3846178566082799</c:v>
                </c:pt>
                <c:pt idx="208">
                  <c:v>-12.54556532146653</c:v>
                </c:pt>
                <c:pt idx="209">
                  <c:v>2.6922169939591392</c:v>
                </c:pt>
                <c:pt idx="210">
                  <c:v>-0.69327829155294296</c:v>
                </c:pt>
                <c:pt idx="211">
                  <c:v>1.2529662431167203</c:v>
                </c:pt>
                <c:pt idx="212">
                  <c:v>5.812624898203385</c:v>
                </c:pt>
                <c:pt idx="213">
                  <c:v>-6.363574831319486</c:v>
                </c:pt>
                <c:pt idx="214">
                  <c:v>6.0874006922000063</c:v>
                </c:pt>
                <c:pt idx="215">
                  <c:v>-2.7773263017004979</c:v>
                </c:pt>
                <c:pt idx="216">
                  <c:v>-3.6539048043445632</c:v>
                </c:pt>
                <c:pt idx="217">
                  <c:v>2.4426951696007961</c:v>
                </c:pt>
                <c:pt idx="218">
                  <c:v>-1.6823417380558148</c:v>
                </c:pt>
                <c:pt idx="219">
                  <c:v>4.241721354927197</c:v>
                </c:pt>
                <c:pt idx="220">
                  <c:v>-2.7541496094782225</c:v>
                </c:pt>
                <c:pt idx="221">
                  <c:v>-2.0803766770760213</c:v>
                </c:pt>
                <c:pt idx="222">
                  <c:v>1.7007877272642382</c:v>
                </c:pt>
                <c:pt idx="223">
                  <c:v>-11.120370795717687</c:v>
                </c:pt>
                <c:pt idx="224">
                  <c:v>3.7453814359919235</c:v>
                </c:pt>
                <c:pt idx="225">
                  <c:v>-4.17165130344058</c:v>
                </c:pt>
                <c:pt idx="226">
                  <c:v>-5.8189582383553393</c:v>
                </c:pt>
                <c:pt idx="227">
                  <c:v>3.7851188254650303</c:v>
                </c:pt>
                <c:pt idx="228">
                  <c:v>-4.6562679226234636</c:v>
                </c:pt>
                <c:pt idx="229">
                  <c:v>1.117939489281838</c:v>
                </c:pt>
                <c:pt idx="230">
                  <c:v>1.2413239024719331</c:v>
                </c:pt>
                <c:pt idx="231">
                  <c:v>3.9762407921844236</c:v>
                </c:pt>
                <c:pt idx="232">
                  <c:v>5.4718887781975454</c:v>
                </c:pt>
                <c:pt idx="233">
                  <c:v>-1.2937129701766885</c:v>
                </c:pt>
                <c:pt idx="234">
                  <c:v>6.1483045462447521</c:v>
                </c:pt>
                <c:pt idx="235">
                  <c:v>4.289944716408332</c:v>
                </c:pt>
                <c:pt idx="236">
                  <c:v>-1.3667007852156488</c:v>
                </c:pt>
                <c:pt idx="237">
                  <c:v>4.6601667238376088</c:v>
                </c:pt>
                <c:pt idx="238">
                  <c:v>8.1336962546362912E-2</c:v>
                </c:pt>
                <c:pt idx="239">
                  <c:v>0.3552370491659822</c:v>
                </c:pt>
                <c:pt idx="240">
                  <c:v>-3.4505839088757302</c:v>
                </c:pt>
                <c:pt idx="241">
                  <c:v>-2.7785117509967883</c:v>
                </c:pt>
                <c:pt idx="242">
                  <c:v>6.6988917909844758</c:v>
                </c:pt>
                <c:pt idx="243">
                  <c:v>2.423677120995432</c:v>
                </c:pt>
                <c:pt idx="244">
                  <c:v>6.4364269948592074</c:v>
                </c:pt>
                <c:pt idx="245">
                  <c:v>-3.4624556354564042</c:v>
                </c:pt>
                <c:pt idx="246">
                  <c:v>-1.2160661246102542</c:v>
                </c:pt>
                <c:pt idx="247">
                  <c:v>-4.6058917954870946</c:v>
                </c:pt>
                <c:pt idx="248">
                  <c:v>-10.988688139664571</c:v>
                </c:pt>
                <c:pt idx="249">
                  <c:v>-1.563847190783985</c:v>
                </c:pt>
                <c:pt idx="250">
                  <c:v>1.3054154277132106</c:v>
                </c:pt>
                <c:pt idx="251">
                  <c:v>-8.3595988270891119</c:v>
                </c:pt>
                <c:pt idx="252">
                  <c:v>5.1774460877889474</c:v>
                </c:pt>
                <c:pt idx="253">
                  <c:v>-3.025974959188769</c:v>
                </c:pt>
                <c:pt idx="254">
                  <c:v>6.3106650844927596</c:v>
                </c:pt>
                <c:pt idx="255">
                  <c:v>3.5127835263296383</c:v>
                </c:pt>
                <c:pt idx="256">
                  <c:v>3.4159771095494342</c:v>
                </c:pt>
                <c:pt idx="257">
                  <c:v>-3.8834958145153671</c:v>
                </c:pt>
                <c:pt idx="258">
                  <c:v>-0.48056221516200281</c:v>
                </c:pt>
                <c:pt idx="259">
                  <c:v>5.889616369954835</c:v>
                </c:pt>
                <c:pt idx="260">
                  <c:v>0.87397655652430828</c:v>
                </c:pt>
                <c:pt idx="261">
                  <c:v>2.4933993386498656</c:v>
                </c:pt>
                <c:pt idx="262">
                  <c:v>-1.1692012028262102</c:v>
                </c:pt>
                <c:pt idx="263">
                  <c:v>0.5432622179058626</c:v>
                </c:pt>
                <c:pt idx="264">
                  <c:v>0.98830463542408609</c:v>
                </c:pt>
                <c:pt idx="265">
                  <c:v>-2.4555100381558947</c:v>
                </c:pt>
                <c:pt idx="266">
                  <c:v>1.9958893417944132</c:v>
                </c:pt>
                <c:pt idx="267">
                  <c:v>4.8505366986120713</c:v>
                </c:pt>
                <c:pt idx="268">
                  <c:v>-3.1068614873754719</c:v>
                </c:pt>
                <c:pt idx="269">
                  <c:v>6.2402203309473236</c:v>
                </c:pt>
                <c:pt idx="270">
                  <c:v>3.75950692265722</c:v>
                </c:pt>
                <c:pt idx="271">
                  <c:v>-2.4490341843164884</c:v>
                </c:pt>
                <c:pt idx="272">
                  <c:v>-4.0058789612664061</c:v>
                </c:pt>
                <c:pt idx="273">
                  <c:v>-4.9199417009474509</c:v>
                </c:pt>
                <c:pt idx="274">
                  <c:v>1.5090479739137592</c:v>
                </c:pt>
                <c:pt idx="275">
                  <c:v>-2.2562979107708827</c:v>
                </c:pt>
                <c:pt idx="276">
                  <c:v>-18.713705555665726</c:v>
                </c:pt>
                <c:pt idx="277">
                  <c:v>0.11072913736190415</c:v>
                </c:pt>
                <c:pt idx="278">
                  <c:v>-22.233978261865655</c:v>
                </c:pt>
                <c:pt idx="279">
                  <c:v>2.1725742091529803</c:v>
                </c:pt>
                <c:pt idx="280">
                  <c:v>-1.1953536855960749</c:v>
                </c:pt>
                <c:pt idx="281">
                  <c:v>-1.7426465126647841</c:v>
                </c:pt>
                <c:pt idx="282">
                  <c:v>3.2856059195494005</c:v>
                </c:pt>
                <c:pt idx="283">
                  <c:v>-4.3083320436855956</c:v>
                </c:pt>
                <c:pt idx="284">
                  <c:v>-7.0755138122219563E-2</c:v>
                </c:pt>
                <c:pt idx="285">
                  <c:v>-5.4293825057589018</c:v>
                </c:pt>
                <c:pt idx="286">
                  <c:v>-4.4742255789483245</c:v>
                </c:pt>
                <c:pt idx="287">
                  <c:v>1.7526223489862538</c:v>
                </c:pt>
                <c:pt idx="288">
                  <c:v>-11.95554021823359</c:v>
                </c:pt>
                <c:pt idx="289">
                  <c:v>5.4059412523196109</c:v>
                </c:pt>
                <c:pt idx="290">
                  <c:v>-4.4885378061790515</c:v>
                </c:pt>
                <c:pt idx="291">
                  <c:v>2.3866357276825809</c:v>
                </c:pt>
                <c:pt idx="292">
                  <c:v>6.0027597262423598</c:v>
                </c:pt>
                <c:pt idx="293">
                  <c:v>-1.1872282811777275</c:v>
                </c:pt>
                <c:pt idx="294">
                  <c:v>-1.3572713104627319</c:v>
                </c:pt>
                <c:pt idx="295">
                  <c:v>-3.8125549628450948</c:v>
                </c:pt>
                <c:pt idx="296">
                  <c:v>-3.2581803128460898</c:v>
                </c:pt>
                <c:pt idx="297">
                  <c:v>-2.6690927267780324</c:v>
                </c:pt>
                <c:pt idx="298">
                  <c:v>-10.294347586873037</c:v>
                </c:pt>
                <c:pt idx="299">
                  <c:v>0.2503854922902562</c:v>
                </c:pt>
                <c:pt idx="300">
                  <c:v>4.6036740886685337</c:v>
                </c:pt>
                <c:pt idx="301">
                  <c:v>0.50971580249840898</c:v>
                </c:pt>
                <c:pt idx="302">
                  <c:v>5.3815018588863879</c:v>
                </c:pt>
                <c:pt idx="303">
                  <c:v>-2.8616414032844943</c:v>
                </c:pt>
                <c:pt idx="304">
                  <c:v>2.1081927181706348</c:v>
                </c:pt>
                <c:pt idx="305">
                  <c:v>2.4752292591972136</c:v>
                </c:pt>
                <c:pt idx="306">
                  <c:v>0.17763611093312903</c:v>
                </c:pt>
                <c:pt idx="307">
                  <c:v>4.4215472834530551</c:v>
                </c:pt>
                <c:pt idx="308">
                  <c:v>-12.535953838491615</c:v>
                </c:pt>
                <c:pt idx="309">
                  <c:v>5.3185821233288344</c:v>
                </c:pt>
                <c:pt idx="310">
                  <c:v>-4.2393036545167568</c:v>
                </c:pt>
                <c:pt idx="311">
                  <c:v>-11.46335555707498</c:v>
                </c:pt>
                <c:pt idx="312">
                  <c:v>1.1558156255660883</c:v>
                </c:pt>
                <c:pt idx="313">
                  <c:v>-13.612643324050303</c:v>
                </c:pt>
                <c:pt idx="314">
                  <c:v>-3.0923538622429554</c:v>
                </c:pt>
                <c:pt idx="315">
                  <c:v>-5.4082417051273026</c:v>
                </c:pt>
                <c:pt idx="316">
                  <c:v>-3.0364182706904401</c:v>
                </c:pt>
                <c:pt idx="317">
                  <c:v>4.0779471178943147</c:v>
                </c:pt>
                <c:pt idx="318">
                  <c:v>-8.3646576877181893</c:v>
                </c:pt>
                <c:pt idx="319">
                  <c:v>5.7575082215593092</c:v>
                </c:pt>
                <c:pt idx="320">
                  <c:v>7.8390258503549859E-2</c:v>
                </c:pt>
                <c:pt idx="321">
                  <c:v>-10.360315751565885</c:v>
                </c:pt>
                <c:pt idx="322">
                  <c:v>1.1914153005207169</c:v>
                </c:pt>
                <c:pt idx="323">
                  <c:v>-10.808759192432543</c:v>
                </c:pt>
                <c:pt idx="324">
                  <c:v>4.0540653858373403</c:v>
                </c:pt>
                <c:pt idx="325">
                  <c:v>-2.3946101034462792</c:v>
                </c:pt>
                <c:pt idx="326">
                  <c:v>-2.9085090838573535</c:v>
                </c:pt>
                <c:pt idx="327">
                  <c:v>-2.540945614547649</c:v>
                </c:pt>
                <c:pt idx="328">
                  <c:v>-4.9726963728991969</c:v>
                </c:pt>
                <c:pt idx="329">
                  <c:v>6.1842653496171014</c:v>
                </c:pt>
                <c:pt idx="330">
                  <c:v>6.3223528877917516</c:v>
                </c:pt>
                <c:pt idx="331">
                  <c:v>3.4055020632839827</c:v>
                </c:pt>
                <c:pt idx="332">
                  <c:v>-2.8752825402233881</c:v>
                </c:pt>
                <c:pt idx="333">
                  <c:v>0.1261738304768123</c:v>
                </c:pt>
                <c:pt idx="334">
                  <c:v>2.2626084567153004</c:v>
                </c:pt>
                <c:pt idx="335">
                  <c:v>3.1987219082691425</c:v>
                </c:pt>
                <c:pt idx="336">
                  <c:v>1.0757710557504474</c:v>
                </c:pt>
                <c:pt idx="337">
                  <c:v>-0.10522273899336199</c:v>
                </c:pt>
                <c:pt idx="338">
                  <c:v>-4.4097320108577804</c:v>
                </c:pt>
                <c:pt idx="339">
                  <c:v>4.1135250081668815</c:v>
                </c:pt>
                <c:pt idx="340">
                  <c:v>-4.2245575632667069</c:v>
                </c:pt>
                <c:pt idx="341">
                  <c:v>-3.5709062876323223</c:v>
                </c:pt>
                <c:pt idx="342">
                  <c:v>-5.198219788059653</c:v>
                </c:pt>
                <c:pt idx="343">
                  <c:v>-10.657314142369618</c:v>
                </c:pt>
                <c:pt idx="344">
                  <c:v>-5.2251891670857233</c:v>
                </c:pt>
                <c:pt idx="345">
                  <c:v>0.13782923512858858</c:v>
                </c:pt>
                <c:pt idx="346">
                  <c:v>-2.8055286594953337</c:v>
                </c:pt>
                <c:pt idx="347">
                  <c:v>3.196090955070467</c:v>
                </c:pt>
                <c:pt idx="348">
                  <c:v>-3.754180556887416</c:v>
                </c:pt>
                <c:pt idx="349">
                  <c:v>5.0173355080342006</c:v>
                </c:pt>
                <c:pt idx="350">
                  <c:v>-1.7470326832841998</c:v>
                </c:pt>
                <c:pt idx="351">
                  <c:v>-0.66341812315986814</c:v>
                </c:pt>
                <c:pt idx="352">
                  <c:v>-1.146073615133675</c:v>
                </c:pt>
                <c:pt idx="353">
                  <c:v>0.75068471220034994</c:v>
                </c:pt>
                <c:pt idx="354">
                  <c:v>6.3433773579697537</c:v>
                </c:pt>
                <c:pt idx="355">
                  <c:v>-2.0086993447961117</c:v>
                </c:pt>
                <c:pt idx="356">
                  <c:v>5.1902710328122481</c:v>
                </c:pt>
                <c:pt idx="357">
                  <c:v>5.8612932174243557</c:v>
                </c:pt>
                <c:pt idx="358">
                  <c:v>3.0003358152476487</c:v>
                </c:pt>
                <c:pt idx="359">
                  <c:v>7.0199525257102469</c:v>
                </c:pt>
                <c:pt idx="360">
                  <c:v>-1.3894545147284525</c:v>
                </c:pt>
                <c:pt idx="361">
                  <c:v>0.9587228112346331</c:v>
                </c:pt>
                <c:pt idx="362">
                  <c:v>4.9238007633724514</c:v>
                </c:pt>
                <c:pt idx="363">
                  <c:v>-1.4177456365041081</c:v>
                </c:pt>
                <c:pt idx="364">
                  <c:v>2.078450235865084</c:v>
                </c:pt>
                <c:pt idx="365">
                  <c:v>5.8702375090731351</c:v>
                </c:pt>
                <c:pt idx="366">
                  <c:v>3.1045928240362564</c:v>
                </c:pt>
                <c:pt idx="367">
                  <c:v>6.288207975750943</c:v>
                </c:pt>
                <c:pt idx="368">
                  <c:v>4.5913401869460273</c:v>
                </c:pt>
                <c:pt idx="369">
                  <c:v>-0.41116372645811339</c:v>
                </c:pt>
                <c:pt idx="370">
                  <c:v>4.8677987065465445</c:v>
                </c:pt>
                <c:pt idx="371">
                  <c:v>1.9698721430753103</c:v>
                </c:pt>
                <c:pt idx="372">
                  <c:v>-0.20252663661797143</c:v>
                </c:pt>
                <c:pt idx="373">
                  <c:v>-1.9711532183391327</c:v>
                </c:pt>
                <c:pt idx="374">
                  <c:v>5.6973327834881093</c:v>
                </c:pt>
                <c:pt idx="375">
                  <c:v>6.163042752526426</c:v>
                </c:pt>
                <c:pt idx="376">
                  <c:v>-3.3546488597502542</c:v>
                </c:pt>
                <c:pt idx="377">
                  <c:v>6.8352703521255265</c:v>
                </c:pt>
                <c:pt idx="378">
                  <c:v>2.8065236809675262</c:v>
                </c:pt>
                <c:pt idx="379">
                  <c:v>4.4757656751999164E-2</c:v>
                </c:pt>
                <c:pt idx="380">
                  <c:v>5.1495033619181072</c:v>
                </c:pt>
                <c:pt idx="381">
                  <c:v>4.3723519280104846</c:v>
                </c:pt>
                <c:pt idx="382">
                  <c:v>6.3162549788763549</c:v>
                </c:pt>
                <c:pt idx="383">
                  <c:v>-1.6451158094475282</c:v>
                </c:pt>
                <c:pt idx="384">
                  <c:v>3.1397776968319224</c:v>
                </c:pt>
                <c:pt idx="385">
                  <c:v>-2.660500554876112</c:v>
                </c:pt>
                <c:pt idx="386">
                  <c:v>2.2632975915287794</c:v>
                </c:pt>
                <c:pt idx="387">
                  <c:v>4.6632611306557266</c:v>
                </c:pt>
                <c:pt idx="388">
                  <c:v>-4.4747119472915386</c:v>
                </c:pt>
                <c:pt idx="389">
                  <c:v>-1.282304403869853</c:v>
                </c:pt>
                <c:pt idx="390">
                  <c:v>-3.2190783750647611</c:v>
                </c:pt>
                <c:pt idx="391">
                  <c:v>0.62197698832624937</c:v>
                </c:pt>
                <c:pt idx="392">
                  <c:v>6.0220492205127361</c:v>
                </c:pt>
                <c:pt idx="393">
                  <c:v>-6.8269905654927783</c:v>
                </c:pt>
                <c:pt idx="394">
                  <c:v>-1.7469230400345523</c:v>
                </c:pt>
                <c:pt idx="395">
                  <c:v>0.8444846415522349</c:v>
                </c:pt>
                <c:pt idx="396">
                  <c:v>0.14725869132127656</c:v>
                </c:pt>
                <c:pt idx="397">
                  <c:v>2.7845246564421835</c:v>
                </c:pt>
                <c:pt idx="398">
                  <c:v>-0.24125585046341769</c:v>
                </c:pt>
                <c:pt idx="399">
                  <c:v>5.1491088030403915</c:v>
                </c:pt>
                <c:pt idx="400">
                  <c:v>2.8257602555305894</c:v>
                </c:pt>
                <c:pt idx="401">
                  <c:v>1.5021346406079026</c:v>
                </c:pt>
                <c:pt idx="402">
                  <c:v>-1.5141743005094028</c:v>
                </c:pt>
                <c:pt idx="403">
                  <c:v>1.0237221494416886</c:v>
                </c:pt>
                <c:pt idx="404">
                  <c:v>5.3991931852202786</c:v>
                </c:pt>
                <c:pt idx="405">
                  <c:v>1.3405833307882347</c:v>
                </c:pt>
                <c:pt idx="406">
                  <c:v>3.0941235442213149</c:v>
                </c:pt>
                <c:pt idx="407">
                  <c:v>6.1532277001067364</c:v>
                </c:pt>
                <c:pt idx="408">
                  <c:v>-6.0388711922450788</c:v>
                </c:pt>
                <c:pt idx="409">
                  <c:v>6.6836872302745842</c:v>
                </c:pt>
                <c:pt idx="410">
                  <c:v>3.2321194250542113</c:v>
                </c:pt>
                <c:pt idx="411">
                  <c:v>2.6134987683961128</c:v>
                </c:pt>
                <c:pt idx="412">
                  <c:v>2.7638731834920822</c:v>
                </c:pt>
                <c:pt idx="413">
                  <c:v>-2.7369220513801373</c:v>
                </c:pt>
                <c:pt idx="414">
                  <c:v>6.3684692525409279</c:v>
                </c:pt>
                <c:pt idx="415">
                  <c:v>4.1876933403691865</c:v>
                </c:pt>
                <c:pt idx="416">
                  <c:v>-6.9963000318001498</c:v>
                </c:pt>
                <c:pt idx="417">
                  <c:v>4.8892062990579639</c:v>
                </c:pt>
                <c:pt idx="418">
                  <c:v>-10.881289430737887</c:v>
                </c:pt>
                <c:pt idx="419">
                  <c:v>3.6051681728461329</c:v>
                </c:pt>
                <c:pt idx="420">
                  <c:v>0.71498071213132519</c:v>
                </c:pt>
                <c:pt idx="421">
                  <c:v>-0.65595628393699457</c:v>
                </c:pt>
                <c:pt idx="422">
                  <c:v>0.43473984591855341</c:v>
                </c:pt>
                <c:pt idx="423">
                  <c:v>-8.3078099807259989</c:v>
                </c:pt>
                <c:pt idx="424">
                  <c:v>5.6253137060443841</c:v>
                </c:pt>
                <c:pt idx="425">
                  <c:v>-5.0188369964766508</c:v>
                </c:pt>
                <c:pt idx="426">
                  <c:v>-7.9198675059072254</c:v>
                </c:pt>
                <c:pt idx="427">
                  <c:v>4.3765174149982009</c:v>
                </c:pt>
                <c:pt idx="428">
                  <c:v>-1.5824461835898589</c:v>
                </c:pt>
                <c:pt idx="429">
                  <c:v>4.3029944138173164</c:v>
                </c:pt>
                <c:pt idx="430">
                  <c:v>-0.49045957503553339</c:v>
                </c:pt>
                <c:pt idx="431">
                  <c:v>-4.4934020805932953</c:v>
                </c:pt>
                <c:pt idx="432">
                  <c:v>-0.10718253228922947</c:v>
                </c:pt>
                <c:pt idx="433">
                  <c:v>-11.981964550794469</c:v>
                </c:pt>
                <c:pt idx="434">
                  <c:v>4.3995465473837037</c:v>
                </c:pt>
                <c:pt idx="435">
                  <c:v>-3.4266600821774773</c:v>
                </c:pt>
                <c:pt idx="436">
                  <c:v>-3.5999003136909202</c:v>
                </c:pt>
                <c:pt idx="437">
                  <c:v>4.9873330671177456</c:v>
                </c:pt>
                <c:pt idx="438">
                  <c:v>-7.7935172732410471</c:v>
                </c:pt>
                <c:pt idx="439">
                  <c:v>0.97268749922250208</c:v>
                </c:pt>
                <c:pt idx="440">
                  <c:v>0.86486263077737746</c:v>
                </c:pt>
                <c:pt idx="441">
                  <c:v>5.0424559931759738</c:v>
                </c:pt>
                <c:pt idx="442">
                  <c:v>6.0214581421714257</c:v>
                </c:pt>
                <c:pt idx="443">
                  <c:v>0.67041917276663909</c:v>
                </c:pt>
                <c:pt idx="444">
                  <c:v>6.6117640045945567</c:v>
                </c:pt>
                <c:pt idx="445">
                  <c:v>4.6297643168766953</c:v>
                </c:pt>
                <c:pt idx="446">
                  <c:v>1.6266432786477409</c:v>
                </c:pt>
                <c:pt idx="447">
                  <c:v>5.8570846421309248</c:v>
                </c:pt>
                <c:pt idx="448">
                  <c:v>-1.4352519806994444</c:v>
                </c:pt>
                <c:pt idx="449">
                  <c:v>-0.90675602968725855</c:v>
                </c:pt>
                <c:pt idx="450">
                  <c:v>-2.890707862202202</c:v>
                </c:pt>
                <c:pt idx="451">
                  <c:v>-1.2104134686820061</c:v>
                </c:pt>
                <c:pt idx="452">
                  <c:v>6.8077552121767599</c:v>
                </c:pt>
                <c:pt idx="453">
                  <c:v>2.4356803393978979</c:v>
                </c:pt>
                <c:pt idx="454">
                  <c:v>5.8487529119658124</c:v>
                </c:pt>
                <c:pt idx="455">
                  <c:v>-6.2232210574878692</c:v>
                </c:pt>
                <c:pt idx="456">
                  <c:v>0.44344141796431913</c:v>
                </c:pt>
                <c:pt idx="457">
                  <c:v>-3.5824202689878764</c:v>
                </c:pt>
                <c:pt idx="458">
                  <c:v>-11.365582639268592</c:v>
                </c:pt>
                <c:pt idx="459">
                  <c:v>-0.13664445761006405</c:v>
                </c:pt>
                <c:pt idx="460">
                  <c:v>0.98054379331778208</c:v>
                </c:pt>
                <c:pt idx="461">
                  <c:v>-3.5784811494546531</c:v>
                </c:pt>
                <c:pt idx="462">
                  <c:v>4.1909344823206531</c:v>
                </c:pt>
                <c:pt idx="463">
                  <c:v>-4.6782044326848968</c:v>
                </c:pt>
                <c:pt idx="464">
                  <c:v>6.7231919858271176</c:v>
                </c:pt>
                <c:pt idx="465">
                  <c:v>2.7623595423711862</c:v>
                </c:pt>
                <c:pt idx="466">
                  <c:v>1.8000527450838462</c:v>
                </c:pt>
                <c:pt idx="467">
                  <c:v>-3.4964341122228255</c:v>
                </c:pt>
                <c:pt idx="468">
                  <c:v>-0.46224541732193103</c:v>
                </c:pt>
                <c:pt idx="469">
                  <c:v>6.3040088881544172</c:v>
                </c:pt>
                <c:pt idx="470">
                  <c:v>0.29640887298214835</c:v>
                </c:pt>
                <c:pt idx="471">
                  <c:v>-3.0386410726780611E-2</c:v>
                </c:pt>
                <c:pt idx="472">
                  <c:v>-0.52756904273619121</c:v>
                </c:pt>
                <c:pt idx="473">
                  <c:v>0.88382955599962543</c:v>
                </c:pt>
                <c:pt idx="474">
                  <c:v>1.3079012897934756</c:v>
                </c:pt>
                <c:pt idx="475">
                  <c:v>-3.6066439182495955</c:v>
                </c:pt>
                <c:pt idx="476">
                  <c:v>3.0121827493359525</c:v>
                </c:pt>
                <c:pt idx="477">
                  <c:v>5.5683770101596082</c:v>
                </c:pt>
                <c:pt idx="478">
                  <c:v>-2.8326440142734128</c:v>
                </c:pt>
                <c:pt idx="479">
                  <c:v>6.1899635370162098</c:v>
                </c:pt>
                <c:pt idx="480">
                  <c:v>-1.3762691829653022</c:v>
                </c:pt>
                <c:pt idx="481">
                  <c:v>-4.6839988412749456</c:v>
                </c:pt>
                <c:pt idx="482">
                  <c:v>-3.7275837705856976</c:v>
                </c:pt>
                <c:pt idx="483">
                  <c:v>-4.3575984157357759</c:v>
                </c:pt>
                <c:pt idx="484">
                  <c:v>5.0950436137690751</c:v>
                </c:pt>
                <c:pt idx="485">
                  <c:v>-4.2755865180518668</c:v>
                </c:pt>
                <c:pt idx="486">
                  <c:v>-15.371874060601421</c:v>
                </c:pt>
                <c:pt idx="487">
                  <c:v>-0.63234330242212522</c:v>
                </c:pt>
                <c:pt idx="488">
                  <c:v>-21.715652566104943</c:v>
                </c:pt>
                <c:pt idx="489">
                  <c:v>1.9432664308795395</c:v>
                </c:pt>
                <c:pt idx="490">
                  <c:v>-1.6184733871290646</c:v>
                </c:pt>
                <c:pt idx="491">
                  <c:v>-1.2185162076920122</c:v>
                </c:pt>
                <c:pt idx="492">
                  <c:v>3.4340793888494119</c:v>
                </c:pt>
                <c:pt idx="493">
                  <c:v>-4.7698703888497533</c:v>
                </c:pt>
                <c:pt idx="494">
                  <c:v>2.1039898872689591</c:v>
                </c:pt>
                <c:pt idx="495">
                  <c:v>-4.7723691962735977</c:v>
                </c:pt>
                <c:pt idx="496">
                  <c:v>-5.7765166928175979</c:v>
                </c:pt>
                <c:pt idx="497">
                  <c:v>0.24377810366693708</c:v>
                </c:pt>
                <c:pt idx="498">
                  <c:v>-16.292546202928204</c:v>
                </c:pt>
                <c:pt idx="499">
                  <c:v>6.2021410532296226</c:v>
                </c:pt>
                <c:pt idx="500">
                  <c:v>-4.3571788529871398</c:v>
                </c:pt>
                <c:pt idx="501">
                  <c:v>3.1673999909859845</c:v>
                </c:pt>
                <c:pt idx="502">
                  <c:v>5.0838607459347713</c:v>
                </c:pt>
                <c:pt idx="503">
                  <c:v>1.091866768574544</c:v>
                </c:pt>
                <c:pt idx="504">
                  <c:v>-2.332579548022478</c:v>
                </c:pt>
                <c:pt idx="505">
                  <c:v>-0.66184757610091083</c:v>
                </c:pt>
                <c:pt idx="506">
                  <c:v>-1.1794748842551357</c:v>
                </c:pt>
                <c:pt idx="507">
                  <c:v>-4.6396028711499024</c:v>
                </c:pt>
                <c:pt idx="508">
                  <c:v>-9.9741404654145462</c:v>
                </c:pt>
                <c:pt idx="509">
                  <c:v>-0.17988114225264695</c:v>
                </c:pt>
                <c:pt idx="510">
                  <c:v>4.3515511871363053</c:v>
                </c:pt>
                <c:pt idx="511">
                  <c:v>-2.3122942185625988</c:v>
                </c:pt>
                <c:pt idx="512">
                  <c:v>5.5582754336570872</c:v>
                </c:pt>
                <c:pt idx="513">
                  <c:v>-3.6070115633207571</c:v>
                </c:pt>
                <c:pt idx="514">
                  <c:v>2.9956944501994158</c:v>
                </c:pt>
                <c:pt idx="515">
                  <c:v>2.2006364497093394</c:v>
                </c:pt>
                <c:pt idx="516">
                  <c:v>0.64280162589475864</c:v>
                </c:pt>
                <c:pt idx="517">
                  <c:v>3.9715991456158832</c:v>
                </c:pt>
                <c:pt idx="518">
                  <c:v>-6.7996076385587614</c:v>
                </c:pt>
                <c:pt idx="519">
                  <c:v>4.6194105432322488</c:v>
                </c:pt>
                <c:pt idx="520">
                  <c:v>-5.0549113714948426</c:v>
                </c:pt>
                <c:pt idx="521">
                  <c:v>-9.7349894541334372</c:v>
                </c:pt>
                <c:pt idx="522">
                  <c:v>-0.56915051226308222</c:v>
                </c:pt>
                <c:pt idx="523">
                  <c:v>-13.802601757474886</c:v>
                </c:pt>
                <c:pt idx="524">
                  <c:v>-1.6709377512157992</c:v>
                </c:pt>
                <c:pt idx="525">
                  <c:v>-5.5435332792701022</c:v>
                </c:pt>
                <c:pt idx="526">
                  <c:v>-5.400413017675227</c:v>
                </c:pt>
                <c:pt idx="527">
                  <c:v>4.7474117339367012</c:v>
                </c:pt>
                <c:pt idx="528">
                  <c:v>-10.559591419191865</c:v>
                </c:pt>
                <c:pt idx="529">
                  <c:v>5.2379919740879259</c:v>
                </c:pt>
                <c:pt idx="530">
                  <c:v>1.648052448569608</c:v>
                </c:pt>
                <c:pt idx="531">
                  <c:v>-7.3594875391400336</c:v>
                </c:pt>
                <c:pt idx="532">
                  <c:v>-0.79902335898178833</c:v>
                </c:pt>
                <c:pt idx="533">
                  <c:v>-11.088360994824157</c:v>
                </c:pt>
                <c:pt idx="534">
                  <c:v>3.5585261068209704</c:v>
                </c:pt>
                <c:pt idx="535">
                  <c:v>-0.99749745597024031</c:v>
                </c:pt>
                <c:pt idx="536">
                  <c:v>-3.7550223834847856</c:v>
                </c:pt>
                <c:pt idx="537">
                  <c:v>-2.0774985897819533</c:v>
                </c:pt>
                <c:pt idx="538">
                  <c:v>-5.8580756540110457</c:v>
                </c:pt>
                <c:pt idx="539">
                  <c:v>6.4434879662888722</c:v>
                </c:pt>
                <c:pt idx="540">
                  <c:v>5.0259495105931364</c:v>
                </c:pt>
                <c:pt idx="541">
                  <c:v>3.1579080916959441</c:v>
                </c:pt>
                <c:pt idx="542">
                  <c:v>-3.2220984675761688</c:v>
                </c:pt>
                <c:pt idx="543">
                  <c:v>-0.58803965295605565</c:v>
                </c:pt>
                <c:pt idx="544">
                  <c:v>3.4788599747208409</c:v>
                </c:pt>
                <c:pt idx="545">
                  <c:v>3.3547068946473573</c:v>
                </c:pt>
                <c:pt idx="546">
                  <c:v>0.58786445084941263</c:v>
                </c:pt>
                <c:pt idx="547">
                  <c:v>0.92578686578414349</c:v>
                </c:pt>
                <c:pt idx="548">
                  <c:v>-6.5262981185362925</c:v>
                </c:pt>
                <c:pt idx="549">
                  <c:v>5.8037904027098612</c:v>
                </c:pt>
                <c:pt idx="550">
                  <c:v>-2.0948645893642848</c:v>
                </c:pt>
                <c:pt idx="551">
                  <c:v>-2.4396919592377913</c:v>
                </c:pt>
                <c:pt idx="552">
                  <c:v>-0.59039560038871031</c:v>
                </c:pt>
                <c:pt idx="553">
                  <c:v>-15.969499970710839</c:v>
                </c:pt>
                <c:pt idx="554">
                  <c:v>-3.0047762788127201</c:v>
                </c:pt>
                <c:pt idx="555">
                  <c:v>1.728404053058437</c:v>
                </c:pt>
                <c:pt idx="556">
                  <c:v>-4.1345056032089289</c:v>
                </c:pt>
                <c:pt idx="557">
                  <c:v>4.4848082816718282</c:v>
                </c:pt>
                <c:pt idx="558">
                  <c:v>-5.9660250866974316</c:v>
                </c:pt>
                <c:pt idx="559">
                  <c:v>5.8357191189108644</c:v>
                </c:pt>
                <c:pt idx="560">
                  <c:v>-2.1074255309758705</c:v>
                </c:pt>
                <c:pt idx="561">
                  <c:v>-0.70034993620975783</c:v>
                </c:pt>
                <c:pt idx="562">
                  <c:v>-2.0621879226310433</c:v>
                </c:pt>
                <c:pt idx="563">
                  <c:v>-2.1711385565853547</c:v>
                </c:pt>
                <c:pt idx="564">
                  <c:v>5.6309280458525972</c:v>
                </c:pt>
                <c:pt idx="565">
                  <c:v>-3.0086346597823148</c:v>
                </c:pt>
                <c:pt idx="566">
                  <c:v>5.4599240591703868</c:v>
                </c:pt>
                <c:pt idx="567">
                  <c:v>5.98691762485225</c:v>
                </c:pt>
                <c:pt idx="568">
                  <c:v>4.4570636287047449</c:v>
                </c:pt>
                <c:pt idx="569">
                  <c:v>6.1466887793151344</c:v>
                </c:pt>
                <c:pt idx="570">
                  <c:v>-0.90818969325197685</c:v>
                </c:pt>
                <c:pt idx="571">
                  <c:v>2.6307396695910441</c:v>
                </c:pt>
                <c:pt idx="572">
                  <c:v>4.573379688809915</c:v>
                </c:pt>
                <c:pt idx="573">
                  <c:v>-2.4391416616546344</c:v>
                </c:pt>
                <c:pt idx="574">
                  <c:v>-2.442722915688833E-2</c:v>
                </c:pt>
                <c:pt idx="575">
                  <c:v>5.6299472027411746</c:v>
                </c:pt>
                <c:pt idx="576">
                  <c:v>3.2056689882533718</c:v>
                </c:pt>
                <c:pt idx="577">
                  <c:v>6.3028949211731202</c:v>
                </c:pt>
                <c:pt idx="578">
                  <c:v>4.6210092787028358</c:v>
                </c:pt>
                <c:pt idx="579">
                  <c:v>-0.51603760151166433</c:v>
                </c:pt>
                <c:pt idx="580">
                  <c:v>4.8534001036704915</c:v>
                </c:pt>
                <c:pt idx="581">
                  <c:v>1.2395378243237509</c:v>
                </c:pt>
                <c:pt idx="582">
                  <c:v>2.047359646651401</c:v>
                </c:pt>
                <c:pt idx="583">
                  <c:v>-0.7854010899810504</c:v>
                </c:pt>
                <c:pt idx="584">
                  <c:v>5.707660009807169</c:v>
                </c:pt>
                <c:pt idx="585">
                  <c:v>6.1430486979407171</c:v>
                </c:pt>
                <c:pt idx="586">
                  <c:v>-1.1287853248451682</c:v>
                </c:pt>
                <c:pt idx="587">
                  <c:v>6.6263623230158579</c:v>
                </c:pt>
                <c:pt idx="588">
                  <c:v>4.0048913690740946</c:v>
                </c:pt>
                <c:pt idx="589">
                  <c:v>0.56684496756258795</c:v>
                </c:pt>
                <c:pt idx="590">
                  <c:v>5.1106095041372441</c:v>
                </c:pt>
                <c:pt idx="591">
                  <c:v>4.6721533397854031</c:v>
                </c:pt>
                <c:pt idx="592">
                  <c:v>5.7268496953706105</c:v>
                </c:pt>
                <c:pt idx="593">
                  <c:v>1.3960585189143373</c:v>
                </c:pt>
                <c:pt idx="594">
                  <c:v>3.9368919150384567</c:v>
                </c:pt>
                <c:pt idx="595">
                  <c:v>-1.8825045262353264</c:v>
                </c:pt>
                <c:pt idx="596">
                  <c:v>5.2507390060508641E-2</c:v>
                </c:pt>
                <c:pt idx="597">
                  <c:v>5.2739697282937712</c:v>
                </c:pt>
                <c:pt idx="598">
                  <c:v>-5.5488457678055028</c:v>
                </c:pt>
                <c:pt idx="599">
                  <c:v>-2.6865084647142865</c:v>
                </c:pt>
                <c:pt idx="600">
                  <c:v>-1.8042127199469729</c:v>
                </c:pt>
                <c:pt idx="601">
                  <c:v>-2.4181053709741818</c:v>
                </c:pt>
                <c:pt idx="602">
                  <c:v>6.093704823200401</c:v>
                </c:pt>
                <c:pt idx="603">
                  <c:v>-3.6779960837148877</c:v>
                </c:pt>
                <c:pt idx="604">
                  <c:v>0.39542940463152831</c:v>
                </c:pt>
                <c:pt idx="605">
                  <c:v>-2.7877864060701576</c:v>
                </c:pt>
                <c:pt idx="606">
                  <c:v>1.9528881165188317</c:v>
                </c:pt>
                <c:pt idx="607">
                  <c:v>4.1350769804266356</c:v>
                </c:pt>
                <c:pt idx="608">
                  <c:v>-2.9902267945262757</c:v>
                </c:pt>
                <c:pt idx="609">
                  <c:v>5.3491404568859444</c:v>
                </c:pt>
                <c:pt idx="610">
                  <c:v>3.4364203693155559</c:v>
                </c:pt>
                <c:pt idx="611">
                  <c:v>1.2331638966752401</c:v>
                </c:pt>
                <c:pt idx="612">
                  <c:v>-1.8771716359083879</c:v>
                </c:pt>
                <c:pt idx="613">
                  <c:v>0.43222062061835942</c:v>
                </c:pt>
                <c:pt idx="614">
                  <c:v>4.0325578637413013</c:v>
                </c:pt>
                <c:pt idx="615">
                  <c:v>1.4010960516312885</c:v>
                </c:pt>
                <c:pt idx="616">
                  <c:v>1.5443953131683905</c:v>
                </c:pt>
                <c:pt idx="617">
                  <c:v>6.3974931846924239</c:v>
                </c:pt>
                <c:pt idx="618">
                  <c:v>-3.7869382740831021</c:v>
                </c:pt>
                <c:pt idx="619">
                  <c:v>6.6745680315813871</c:v>
                </c:pt>
                <c:pt idx="620">
                  <c:v>1.7886794786972366</c:v>
                </c:pt>
                <c:pt idx="621">
                  <c:v>3.7830240459435878</c:v>
                </c:pt>
                <c:pt idx="622">
                  <c:v>2.6837844837862512</c:v>
                </c:pt>
                <c:pt idx="623">
                  <c:v>-2.4111902596793584</c:v>
                </c:pt>
                <c:pt idx="624">
                  <c:v>6.0269243305733511</c:v>
                </c:pt>
                <c:pt idx="625">
                  <c:v>2.830965004167652</c:v>
                </c:pt>
                <c:pt idx="626">
                  <c:v>-3.7105817550828064</c:v>
                </c:pt>
                <c:pt idx="627">
                  <c:v>5.0764952054909109</c:v>
                </c:pt>
                <c:pt idx="628">
                  <c:v>-12.554946151354251</c:v>
                </c:pt>
                <c:pt idx="629">
                  <c:v>4.348966934871525</c:v>
                </c:pt>
                <c:pt idx="630">
                  <c:v>-1.05600638334138</c:v>
                </c:pt>
                <c:pt idx="631">
                  <c:v>3.0305156588680759</c:v>
                </c:pt>
                <c:pt idx="632">
                  <c:v>4.0777588545778549</c:v>
                </c:pt>
                <c:pt idx="633">
                  <c:v>-12.489872486772114</c:v>
                </c:pt>
                <c:pt idx="634">
                  <c:v>4.9264337955878528</c:v>
                </c:pt>
                <c:pt idx="635">
                  <c:v>-5.5771133554762073</c:v>
                </c:pt>
                <c:pt idx="636">
                  <c:v>-7.2319131291093779</c:v>
                </c:pt>
                <c:pt idx="637">
                  <c:v>5.1195291930845421</c:v>
                </c:pt>
                <c:pt idx="638">
                  <c:v>-1.7892160216127451</c:v>
                </c:pt>
                <c:pt idx="639">
                  <c:v>2.8216343215072115</c:v>
                </c:pt>
                <c:pt idx="640">
                  <c:v>-1.7302319014158343</c:v>
                </c:pt>
                <c:pt idx="641">
                  <c:v>-1.8914743358242347</c:v>
                </c:pt>
                <c:pt idx="642">
                  <c:v>1.0881697271693902</c:v>
                </c:pt>
                <c:pt idx="643">
                  <c:v>-12.131681614699566</c:v>
                </c:pt>
                <c:pt idx="644">
                  <c:v>5.2861131437849096</c:v>
                </c:pt>
                <c:pt idx="645">
                  <c:v>-1.080555245580225</c:v>
                </c:pt>
                <c:pt idx="646">
                  <c:v>-4.088020233846855</c:v>
                </c:pt>
                <c:pt idx="647">
                  <c:v>3.4362824964758154</c:v>
                </c:pt>
                <c:pt idx="648">
                  <c:v>-8.2687155056253019</c:v>
                </c:pt>
                <c:pt idx="649">
                  <c:v>2.3075210902783887</c:v>
                </c:pt>
                <c:pt idx="650">
                  <c:v>0.26203106713166591</c:v>
                </c:pt>
                <c:pt idx="651">
                  <c:v>5.6307580569521676</c:v>
                </c:pt>
                <c:pt idx="652">
                  <c:v>5.7448581511082999</c:v>
                </c:pt>
                <c:pt idx="653">
                  <c:v>-3.1624524403531424</c:v>
                </c:pt>
                <c:pt idx="654">
                  <c:v>6.489739560304967</c:v>
                </c:pt>
                <c:pt idx="655">
                  <c:v>4.7910524230273452</c:v>
                </c:pt>
                <c:pt idx="656">
                  <c:v>-3.4037162374058063</c:v>
                </c:pt>
                <c:pt idx="657">
                  <c:v>5.2358531075499606</c:v>
                </c:pt>
                <c:pt idx="658">
                  <c:v>-9.7399936597444281E-2</c:v>
                </c:pt>
                <c:pt idx="659">
                  <c:v>0.51039538760434233</c:v>
                </c:pt>
                <c:pt idx="660">
                  <c:v>-2.7688530567898741</c:v>
                </c:pt>
                <c:pt idx="661">
                  <c:v>-4.4904349120032219</c:v>
                </c:pt>
                <c:pt idx="662">
                  <c:v>6.5949008180828557</c:v>
                </c:pt>
                <c:pt idx="663">
                  <c:v>1.9632945097686516</c:v>
                </c:pt>
                <c:pt idx="664">
                  <c:v>6.79715563175548</c:v>
                </c:pt>
                <c:pt idx="665">
                  <c:v>-3.7281711318325534</c:v>
                </c:pt>
                <c:pt idx="666">
                  <c:v>0.6137721927786437</c:v>
                </c:pt>
                <c:pt idx="667">
                  <c:v>-3.5171839094836681</c:v>
                </c:pt>
                <c:pt idx="668">
                  <c:v>-5.3246684058650011</c:v>
                </c:pt>
                <c:pt idx="669">
                  <c:v>-2.4588644427081672</c:v>
                </c:pt>
                <c:pt idx="670">
                  <c:v>-0.40221760014026486</c:v>
                </c:pt>
                <c:pt idx="671">
                  <c:v>-7.2394813467026964</c:v>
                </c:pt>
                <c:pt idx="672">
                  <c:v>6.0678189376252902</c:v>
                </c:pt>
                <c:pt idx="673">
                  <c:v>-4.2201539694014798</c:v>
                </c:pt>
                <c:pt idx="674">
                  <c:v>6.5700610688131214</c:v>
                </c:pt>
                <c:pt idx="675">
                  <c:v>4.7410749363392988</c:v>
                </c:pt>
                <c:pt idx="676">
                  <c:v>3.4392204411049541</c:v>
                </c:pt>
                <c:pt idx="677">
                  <c:v>-0.65068905737874516</c:v>
                </c:pt>
                <c:pt idx="678">
                  <c:v>-0.3298051354062892</c:v>
                </c:pt>
                <c:pt idx="679">
                  <c:v>6.4105737462708703</c:v>
                </c:pt>
                <c:pt idx="680">
                  <c:v>0.45821870099583961</c:v>
                </c:pt>
                <c:pt idx="681">
                  <c:v>4.6524483998209725</c:v>
                </c:pt>
                <c:pt idx="682">
                  <c:v>0.92361225569895211</c:v>
                </c:pt>
                <c:pt idx="683">
                  <c:v>2.0662491099326203</c:v>
                </c:pt>
                <c:pt idx="684">
                  <c:v>1.4380833561243609</c:v>
                </c:pt>
                <c:pt idx="685">
                  <c:v>-3.7641567816774302</c:v>
                </c:pt>
                <c:pt idx="686">
                  <c:v>-0.11139707781268626</c:v>
                </c:pt>
                <c:pt idx="687">
                  <c:v>5.2248312751722885</c:v>
                </c:pt>
                <c:pt idx="688">
                  <c:v>-4.7335198743543963</c:v>
                </c:pt>
                <c:pt idx="689">
                  <c:v>6.1379988893864841</c:v>
                </c:pt>
                <c:pt idx="690">
                  <c:v>2.7347266797497696</c:v>
                </c:pt>
                <c:pt idx="691">
                  <c:v>-3.3184075641315616</c:v>
                </c:pt>
                <c:pt idx="692">
                  <c:v>-3.9082274624140627</c:v>
                </c:pt>
                <c:pt idx="693">
                  <c:v>-6.4892498374267511</c:v>
                </c:pt>
                <c:pt idx="694">
                  <c:v>4.4588626512734759</c:v>
                </c:pt>
                <c:pt idx="695">
                  <c:v>-4.8512136573580378</c:v>
                </c:pt>
                <c:pt idx="696">
                  <c:v>-17.064431457155887</c:v>
                </c:pt>
                <c:pt idx="697">
                  <c:v>-2.6781957644209164</c:v>
                </c:pt>
                <c:pt idx="698">
                  <c:v>-21.560001667130223</c:v>
                </c:pt>
                <c:pt idx="699">
                  <c:v>2.6725572992719187</c:v>
                </c:pt>
                <c:pt idx="700">
                  <c:v>-0.51052756251858256</c:v>
                </c:pt>
                <c:pt idx="701">
                  <c:v>-1.4593306533942432</c:v>
                </c:pt>
                <c:pt idx="702">
                  <c:v>3.6103764253463986</c:v>
                </c:pt>
                <c:pt idx="703">
                  <c:v>-7.2733235045586397</c:v>
                </c:pt>
                <c:pt idx="704">
                  <c:v>2.3825521697862264</c:v>
                </c:pt>
                <c:pt idx="705">
                  <c:v>-2.5413765249939324</c:v>
                </c:pt>
                <c:pt idx="706">
                  <c:v>-3.142292204411504</c:v>
                </c:pt>
                <c:pt idx="707">
                  <c:v>1.4642899294823977</c:v>
                </c:pt>
                <c:pt idx="708">
                  <c:v>-10.815675749524623</c:v>
                </c:pt>
                <c:pt idx="709">
                  <c:v>6.0316486395016486</c:v>
                </c:pt>
                <c:pt idx="710">
                  <c:v>-4.1396758788381387</c:v>
                </c:pt>
                <c:pt idx="711">
                  <c:v>3.129917500218216</c:v>
                </c:pt>
                <c:pt idx="712">
                  <c:v>5.9945713869804003</c:v>
                </c:pt>
                <c:pt idx="713">
                  <c:v>0.3647772847976114</c:v>
                </c:pt>
                <c:pt idx="714">
                  <c:v>0.2039164957031705</c:v>
                </c:pt>
                <c:pt idx="715">
                  <c:v>-2.3943930259940274</c:v>
                </c:pt>
                <c:pt idx="716">
                  <c:v>9.9085089241746971E-2</c:v>
                </c:pt>
                <c:pt idx="717">
                  <c:v>-2.1374956439433461</c:v>
                </c:pt>
                <c:pt idx="718">
                  <c:v>-6.252876187596339</c:v>
                </c:pt>
                <c:pt idx="719">
                  <c:v>-0.79827146871178201</c:v>
                </c:pt>
                <c:pt idx="720">
                  <c:v>4.6927561656535346</c:v>
                </c:pt>
                <c:pt idx="721">
                  <c:v>1.1838160615559268</c:v>
                </c:pt>
                <c:pt idx="722">
                  <c:v>4.5611678935470259</c:v>
                </c:pt>
                <c:pt idx="723">
                  <c:v>-1.8504674990146164</c:v>
                </c:pt>
                <c:pt idx="724">
                  <c:v>4.9079429765283358</c:v>
                </c:pt>
                <c:pt idx="725">
                  <c:v>2.5358261066198438</c:v>
                </c:pt>
                <c:pt idx="726">
                  <c:v>-0.21901046683103687</c:v>
                </c:pt>
                <c:pt idx="727">
                  <c:v>5.4456160044740471</c:v>
                </c:pt>
                <c:pt idx="728">
                  <c:v>-9.4187156492635324</c:v>
                </c:pt>
                <c:pt idx="729">
                  <c:v>4.4865142905828925</c:v>
                </c:pt>
                <c:pt idx="730">
                  <c:v>-7.310231333506831</c:v>
                </c:pt>
                <c:pt idx="731">
                  <c:v>-4.9638492416543549</c:v>
                </c:pt>
                <c:pt idx="732">
                  <c:v>-1.6067787163830332</c:v>
                </c:pt>
                <c:pt idx="733">
                  <c:v>-15.874198483573782</c:v>
                </c:pt>
                <c:pt idx="734">
                  <c:v>-1.3069992308984801</c:v>
                </c:pt>
                <c:pt idx="735">
                  <c:v>-6.0749053685758838</c:v>
                </c:pt>
                <c:pt idx="736">
                  <c:v>-3.4722192457300274</c:v>
                </c:pt>
                <c:pt idx="737">
                  <c:v>3.2138423255878585</c:v>
                </c:pt>
                <c:pt idx="738">
                  <c:v>-9.7329264705186063</c:v>
                </c:pt>
                <c:pt idx="739">
                  <c:v>6.0476880034231364</c:v>
                </c:pt>
                <c:pt idx="740">
                  <c:v>0.36833644575850499</c:v>
                </c:pt>
                <c:pt idx="741">
                  <c:v>-8.5049990126289003</c:v>
                </c:pt>
                <c:pt idx="742">
                  <c:v>-0.53734237785047156</c:v>
                </c:pt>
                <c:pt idx="743">
                  <c:v>-13.725729095352651</c:v>
                </c:pt>
                <c:pt idx="744">
                  <c:v>2.892755984980905</c:v>
                </c:pt>
                <c:pt idx="745">
                  <c:v>-0.59544860724807336</c:v>
                </c:pt>
                <c:pt idx="746">
                  <c:v>-2.8960132784043964</c:v>
                </c:pt>
                <c:pt idx="747">
                  <c:v>-2.8058991867711622</c:v>
                </c:pt>
                <c:pt idx="748">
                  <c:v>-3.7279570522233989</c:v>
                </c:pt>
                <c:pt idx="749">
                  <c:v>5.0528999815770419</c:v>
                </c:pt>
                <c:pt idx="750">
                  <c:v>5.921726002379593</c:v>
                </c:pt>
                <c:pt idx="751">
                  <c:v>3.3166804100721379</c:v>
                </c:pt>
                <c:pt idx="752">
                  <c:v>-2.9157825001307582</c:v>
                </c:pt>
                <c:pt idx="753">
                  <c:v>1.6977752148634835</c:v>
                </c:pt>
                <c:pt idx="754">
                  <c:v>4.732457283360187</c:v>
                </c:pt>
                <c:pt idx="755">
                  <c:v>-0.34060916745425018</c:v>
                </c:pt>
                <c:pt idx="756">
                  <c:v>-0.89957062068557292</c:v>
                </c:pt>
                <c:pt idx="757">
                  <c:v>3.2352508743851871</c:v>
                </c:pt>
                <c:pt idx="758">
                  <c:v>-3.9674008806956138</c:v>
                </c:pt>
                <c:pt idx="759">
                  <c:v>3.147157214961382</c:v>
                </c:pt>
                <c:pt idx="760">
                  <c:v>-5.0137843934069437</c:v>
                </c:pt>
                <c:pt idx="761">
                  <c:v>-1.4834577538529246</c:v>
                </c:pt>
                <c:pt idx="762">
                  <c:v>-3.3126358825117492</c:v>
                </c:pt>
                <c:pt idx="763">
                  <c:v>-7.8637883817914016</c:v>
                </c:pt>
                <c:pt idx="764">
                  <c:v>-4.7967932278507615</c:v>
                </c:pt>
                <c:pt idx="765">
                  <c:v>3.4350198789892694</c:v>
                </c:pt>
                <c:pt idx="766">
                  <c:v>-3.3241899556342567</c:v>
                </c:pt>
                <c:pt idx="767">
                  <c:v>2.2950181776638701</c:v>
                </c:pt>
                <c:pt idx="768">
                  <c:v>-7.1856765339851876</c:v>
                </c:pt>
                <c:pt idx="769">
                  <c:v>5.0526129665936637</c:v>
                </c:pt>
                <c:pt idx="770">
                  <c:v>-1.6224664475498791</c:v>
                </c:pt>
                <c:pt idx="771">
                  <c:v>-1.1942802144807168</c:v>
                </c:pt>
                <c:pt idx="772">
                  <c:v>0.49065862460337684</c:v>
                </c:pt>
                <c:pt idx="773">
                  <c:v>0.52798921298385437</c:v>
                </c:pt>
                <c:pt idx="774">
                  <c:v>6.053413191747774</c:v>
                </c:pt>
                <c:pt idx="775">
                  <c:v>-2.5176771969225769</c:v>
                </c:pt>
                <c:pt idx="776">
                  <c:v>4.4201272371001465</c:v>
                </c:pt>
                <c:pt idx="777">
                  <c:v>6.1499944889172706</c:v>
                </c:pt>
                <c:pt idx="778">
                  <c:v>4.852420234331877</c:v>
                </c:pt>
                <c:pt idx="779">
                  <c:v>6.47390360563268</c:v>
                </c:pt>
                <c:pt idx="780">
                  <c:v>-0.1289564467531541</c:v>
                </c:pt>
                <c:pt idx="781">
                  <c:v>3.383820776292179</c:v>
                </c:pt>
                <c:pt idx="782">
                  <c:v>3.5906827522696716</c:v>
                </c:pt>
                <c:pt idx="783">
                  <c:v>-3.3091603640159413</c:v>
                </c:pt>
                <c:pt idx="784">
                  <c:v>0.77542985483160187</c:v>
                </c:pt>
                <c:pt idx="785">
                  <c:v>5.725923047448827</c:v>
                </c:pt>
                <c:pt idx="786">
                  <c:v>3.5453467833646073</c:v>
                </c:pt>
                <c:pt idx="787">
                  <c:v>5.5762151672333609</c:v>
                </c:pt>
                <c:pt idx="788">
                  <c:v>4.1433388675448093</c:v>
                </c:pt>
                <c:pt idx="789">
                  <c:v>-0.85512788323281264</c:v>
                </c:pt>
                <c:pt idx="790">
                  <c:v>5.2590515234379183</c:v>
                </c:pt>
                <c:pt idx="791">
                  <c:v>2.1589406192510054</c:v>
                </c:pt>
                <c:pt idx="792">
                  <c:v>2.1108926731631463</c:v>
                </c:pt>
                <c:pt idx="793">
                  <c:v>-4.351282123495178</c:v>
                </c:pt>
                <c:pt idx="794">
                  <c:v>6.2432997473203624</c:v>
                </c:pt>
                <c:pt idx="795">
                  <c:v>6.1850151254682757</c:v>
                </c:pt>
                <c:pt idx="796">
                  <c:v>-2.7157832134483506</c:v>
                </c:pt>
                <c:pt idx="797">
                  <c:v>5.9931091165204702</c:v>
                </c:pt>
                <c:pt idx="798">
                  <c:v>3.9058173554265352</c:v>
                </c:pt>
                <c:pt idx="799">
                  <c:v>2.0900977163064756</c:v>
                </c:pt>
                <c:pt idx="800">
                  <c:v>4.3079689030018748</c:v>
                </c:pt>
                <c:pt idx="801">
                  <c:v>4.1091286052654468</c:v>
                </c:pt>
                <c:pt idx="802">
                  <c:v>5.9634606529634944</c:v>
                </c:pt>
                <c:pt idx="803">
                  <c:v>-0.7812187846481784</c:v>
                </c:pt>
                <c:pt idx="804">
                  <c:v>2.3754658049234525</c:v>
                </c:pt>
                <c:pt idx="805">
                  <c:v>-1.4783478055979664</c:v>
                </c:pt>
                <c:pt idx="806">
                  <c:v>-0.97820199696876386</c:v>
                </c:pt>
                <c:pt idx="807">
                  <c:v>4.1365403268495591</c:v>
                </c:pt>
                <c:pt idx="808">
                  <c:v>-6.2406902631090517</c:v>
                </c:pt>
                <c:pt idx="809">
                  <c:v>-2.5471952081746299</c:v>
                </c:pt>
                <c:pt idx="810">
                  <c:v>-3.3009303789158846</c:v>
                </c:pt>
                <c:pt idx="811">
                  <c:v>-1.9440650861324507</c:v>
                </c:pt>
                <c:pt idx="812">
                  <c:v>6.7854018238943752</c:v>
                </c:pt>
                <c:pt idx="813">
                  <c:v>-2.9494471530257869</c:v>
                </c:pt>
                <c:pt idx="814">
                  <c:v>-1.697837688504686</c:v>
                </c:pt>
                <c:pt idx="815">
                  <c:v>1.8877522056332552</c:v>
                </c:pt>
                <c:pt idx="816">
                  <c:v>0.41820453592735163</c:v>
                </c:pt>
                <c:pt idx="817">
                  <c:v>3.5138998359491538</c:v>
                </c:pt>
                <c:pt idx="818">
                  <c:v>-3.946910015213934</c:v>
                </c:pt>
                <c:pt idx="819">
                  <c:v>5.4840959416927859</c:v>
                </c:pt>
                <c:pt idx="820">
                  <c:v>2.2777453845176225</c:v>
                </c:pt>
                <c:pt idx="821">
                  <c:v>0.40321783033975578</c:v>
                </c:pt>
                <c:pt idx="822">
                  <c:v>-2.0269649346882606</c:v>
                </c:pt>
                <c:pt idx="823">
                  <c:v>1.2372346391346092</c:v>
                </c:pt>
                <c:pt idx="824">
                  <c:v>6.5368561382498545</c:v>
                </c:pt>
                <c:pt idx="825">
                  <c:v>0.21667583546268432</c:v>
                </c:pt>
                <c:pt idx="826">
                  <c:v>3.0332073373576947</c:v>
                </c:pt>
                <c:pt idx="827">
                  <c:v>6.3308722313519823</c:v>
                </c:pt>
                <c:pt idx="828">
                  <c:v>-6.5667665010152412</c:v>
                </c:pt>
                <c:pt idx="829">
                  <c:v>6.5881441097143849</c:v>
                </c:pt>
                <c:pt idx="830">
                  <c:v>1.4899123999821668</c:v>
                </c:pt>
                <c:pt idx="831">
                  <c:v>1.772310222098632</c:v>
                </c:pt>
                <c:pt idx="832">
                  <c:v>0.78261015925069799</c:v>
                </c:pt>
                <c:pt idx="833">
                  <c:v>-3.8722925566096791</c:v>
                </c:pt>
                <c:pt idx="834">
                  <c:v>6.7561322354189155</c:v>
                </c:pt>
                <c:pt idx="835">
                  <c:v>1.9968680355367923</c:v>
                </c:pt>
                <c:pt idx="836">
                  <c:v>-6.0577989157107872</c:v>
                </c:pt>
                <c:pt idx="837">
                  <c:v>4.4837655560528127</c:v>
                </c:pt>
                <c:pt idx="838">
                  <c:v>-15.102710608955078</c:v>
                </c:pt>
                <c:pt idx="839">
                  <c:v>6.4267691597331549</c:v>
                </c:pt>
                <c:pt idx="840">
                  <c:v>-1.6849588968576867</c:v>
                </c:pt>
                <c:pt idx="841">
                  <c:v>-1.6012306864044668</c:v>
                </c:pt>
                <c:pt idx="842">
                  <c:v>3.072693189652437</c:v>
                </c:pt>
                <c:pt idx="843">
                  <c:v>-9.627457615814329</c:v>
                </c:pt>
                <c:pt idx="844">
                  <c:v>6.7183704671034175</c:v>
                </c:pt>
                <c:pt idx="845">
                  <c:v>-3.0020768637943149</c:v>
                </c:pt>
                <c:pt idx="846">
                  <c:v>-6.1469915097577932</c:v>
                </c:pt>
                <c:pt idx="847">
                  <c:v>3.3567666123271671</c:v>
                </c:pt>
                <c:pt idx="848">
                  <c:v>-1.767820072987206</c:v>
                </c:pt>
                <c:pt idx="849">
                  <c:v>3.2672725495479007</c:v>
                </c:pt>
                <c:pt idx="850">
                  <c:v>-1.2777011472923299</c:v>
                </c:pt>
                <c:pt idx="851">
                  <c:v>-1.7499370506825223</c:v>
                </c:pt>
                <c:pt idx="852">
                  <c:v>1.5738592092464678</c:v>
                </c:pt>
                <c:pt idx="853">
                  <c:v>-10.192219385294354</c:v>
                </c:pt>
                <c:pt idx="854">
                  <c:v>2.5378440576150751</c:v>
                </c:pt>
                <c:pt idx="855">
                  <c:v>-1.7398943773902964</c:v>
                </c:pt>
                <c:pt idx="856">
                  <c:v>-7.0978689856932213</c:v>
                </c:pt>
                <c:pt idx="857">
                  <c:v>4.3984305226195453</c:v>
                </c:pt>
                <c:pt idx="858">
                  <c:v>-10.04779444701434</c:v>
                </c:pt>
                <c:pt idx="859">
                  <c:v>3.1431505642665805</c:v>
                </c:pt>
                <c:pt idx="860">
                  <c:v>0.92664258961582036</c:v>
                </c:pt>
                <c:pt idx="861">
                  <c:v>4.7090837687942653</c:v>
                </c:pt>
                <c:pt idx="862">
                  <c:v>6.2162520414796703</c:v>
                </c:pt>
                <c:pt idx="863">
                  <c:v>-3.369179404685692</c:v>
                </c:pt>
                <c:pt idx="864">
                  <c:v>5.3237008538705854</c:v>
                </c:pt>
                <c:pt idx="865">
                  <c:v>4.2526446346543025</c:v>
                </c:pt>
                <c:pt idx="866">
                  <c:v>-3.6305874174312649</c:v>
                </c:pt>
                <c:pt idx="867">
                  <c:v>5.6759351327806193</c:v>
                </c:pt>
                <c:pt idx="868">
                  <c:v>1.7053007345079507</c:v>
                </c:pt>
                <c:pt idx="869">
                  <c:v>0.33336306021557682</c:v>
                </c:pt>
                <c:pt idx="870">
                  <c:v>-2.6848120560811513</c:v>
                </c:pt>
                <c:pt idx="871">
                  <c:v>-2.5052302240432525</c:v>
                </c:pt>
                <c:pt idx="872">
                  <c:v>6.2870081226076771</c:v>
                </c:pt>
                <c:pt idx="873">
                  <c:v>3.8695525512000373</c:v>
                </c:pt>
                <c:pt idx="874">
                  <c:v>6.8909023970501302</c:v>
                </c:pt>
                <c:pt idx="875">
                  <c:v>-3.4571384064457149</c:v>
                </c:pt>
                <c:pt idx="876">
                  <c:v>-0.20384485444394684</c:v>
                </c:pt>
                <c:pt idx="877">
                  <c:v>-2.4549114584796534</c:v>
                </c:pt>
                <c:pt idx="878">
                  <c:v>-11.447911430585101</c:v>
                </c:pt>
                <c:pt idx="879">
                  <c:v>-0.43938749126638399</c:v>
                </c:pt>
                <c:pt idx="880">
                  <c:v>-0.74664069984051196</c:v>
                </c:pt>
                <c:pt idx="881">
                  <c:v>-3.453481540061869</c:v>
                </c:pt>
                <c:pt idx="882">
                  <c:v>3.413743900281073</c:v>
                </c:pt>
                <c:pt idx="883">
                  <c:v>-2.1845220199629019</c:v>
                </c:pt>
                <c:pt idx="884">
                  <c:v>6.7787097081858825</c:v>
                </c:pt>
                <c:pt idx="885">
                  <c:v>4.7189203522864105</c:v>
                </c:pt>
                <c:pt idx="886">
                  <c:v>2.2694244375490022</c:v>
                </c:pt>
                <c:pt idx="887">
                  <c:v>-3.9249260780697259</c:v>
                </c:pt>
                <c:pt idx="888">
                  <c:v>-3.5219378418754417</c:v>
                </c:pt>
                <c:pt idx="889">
                  <c:v>6.9803025907470424</c:v>
                </c:pt>
                <c:pt idx="890">
                  <c:v>0.26508610370911256</c:v>
                </c:pt>
                <c:pt idx="891">
                  <c:v>1.3640849911231605</c:v>
                </c:pt>
                <c:pt idx="892">
                  <c:v>-0.89620864299156899</c:v>
                </c:pt>
                <c:pt idx="893">
                  <c:v>1.710870189012212</c:v>
                </c:pt>
                <c:pt idx="894">
                  <c:v>0.24293290842283355</c:v>
                </c:pt>
                <c:pt idx="895">
                  <c:v>-3.5793894496626457</c:v>
                </c:pt>
                <c:pt idx="896">
                  <c:v>2.8463029038130045</c:v>
                </c:pt>
                <c:pt idx="897">
                  <c:v>5.7788385355860541</c:v>
                </c:pt>
                <c:pt idx="898">
                  <c:v>-6.4078299362901845</c:v>
                </c:pt>
                <c:pt idx="899">
                  <c:v>6.0236988024497276</c:v>
                </c:pt>
                <c:pt idx="900">
                  <c:v>2.5109444101226792</c:v>
                </c:pt>
                <c:pt idx="901">
                  <c:v>-6.8124650878637354</c:v>
                </c:pt>
                <c:pt idx="902">
                  <c:v>-3.3075794193315993</c:v>
                </c:pt>
                <c:pt idx="903">
                  <c:v>-8.23070479032544</c:v>
                </c:pt>
                <c:pt idx="904">
                  <c:v>2.3047919112196951</c:v>
                </c:pt>
                <c:pt idx="905">
                  <c:v>-2.347340834846193</c:v>
                </c:pt>
                <c:pt idx="906">
                  <c:v>-16.86773749323541</c:v>
                </c:pt>
                <c:pt idx="907">
                  <c:v>-1.2172534131941362</c:v>
                </c:pt>
                <c:pt idx="908">
                  <c:v>-23.012655565236159</c:v>
                </c:pt>
                <c:pt idx="909">
                  <c:v>3.7601818780439267</c:v>
                </c:pt>
                <c:pt idx="910">
                  <c:v>-0.22156724294322316</c:v>
                </c:pt>
                <c:pt idx="911">
                  <c:v>1.6106729604597803E-2</c:v>
                </c:pt>
                <c:pt idx="912">
                  <c:v>2.9921684314223818</c:v>
                </c:pt>
                <c:pt idx="913">
                  <c:v>-3.9530790749227123</c:v>
                </c:pt>
                <c:pt idx="914">
                  <c:v>1.4410417299170781</c:v>
                </c:pt>
                <c:pt idx="915">
                  <c:v>-3.4167135778410689</c:v>
                </c:pt>
                <c:pt idx="916">
                  <c:v>-3.6420242872931539</c:v>
                </c:pt>
                <c:pt idx="917">
                  <c:v>-0.41716029271132271</c:v>
                </c:pt>
                <c:pt idx="918">
                  <c:v>-14.266670801849848</c:v>
                </c:pt>
                <c:pt idx="919">
                  <c:v>6.6387908092360757</c:v>
                </c:pt>
                <c:pt idx="920">
                  <c:v>-2.9949737793027325</c:v>
                </c:pt>
                <c:pt idx="921">
                  <c:v>2.0228370676814329</c:v>
                </c:pt>
                <c:pt idx="922">
                  <c:v>6.0043076225370022</c:v>
                </c:pt>
                <c:pt idx="923">
                  <c:v>-1.4479198611835997</c:v>
                </c:pt>
                <c:pt idx="924">
                  <c:v>-1.4462990954192758</c:v>
                </c:pt>
                <c:pt idx="925">
                  <c:v>-3.8104188744569178</c:v>
                </c:pt>
                <c:pt idx="926">
                  <c:v>-1.2551193418014712</c:v>
                </c:pt>
                <c:pt idx="927">
                  <c:v>-1.3156427320486017</c:v>
                </c:pt>
                <c:pt idx="928">
                  <c:v>-8.8291116767016682</c:v>
                </c:pt>
                <c:pt idx="929">
                  <c:v>-0.13827627561871481</c:v>
                </c:pt>
                <c:pt idx="930">
                  <c:v>5.4810173744962505</c:v>
                </c:pt>
                <c:pt idx="931">
                  <c:v>-0.31448565532647876</c:v>
                </c:pt>
                <c:pt idx="932">
                  <c:v>4.9253633799960532</c:v>
                </c:pt>
                <c:pt idx="933">
                  <c:v>-3.6667507045722623</c:v>
                </c:pt>
                <c:pt idx="934">
                  <c:v>4.1134057461267037</c:v>
                </c:pt>
                <c:pt idx="935">
                  <c:v>2.2822776854038977</c:v>
                </c:pt>
                <c:pt idx="936">
                  <c:v>-2.8368856378961631</c:v>
                </c:pt>
                <c:pt idx="937">
                  <c:v>4.6013249953877313</c:v>
                </c:pt>
                <c:pt idx="938">
                  <c:v>-10.187268139411398</c:v>
                </c:pt>
                <c:pt idx="939">
                  <c:v>4.2244975243360905</c:v>
                </c:pt>
                <c:pt idx="940">
                  <c:v>-4.8464039260123286</c:v>
                </c:pt>
                <c:pt idx="941">
                  <c:v>-9.41758404655722</c:v>
                </c:pt>
                <c:pt idx="942">
                  <c:v>-1.9876274741069011</c:v>
                </c:pt>
                <c:pt idx="943">
                  <c:v>-13.722383753016565</c:v>
                </c:pt>
                <c:pt idx="944">
                  <c:v>-4.5713296449026757</c:v>
                </c:pt>
                <c:pt idx="945">
                  <c:v>-3.2542313674483481</c:v>
                </c:pt>
                <c:pt idx="946">
                  <c:v>-4.2971700580236316</c:v>
                </c:pt>
                <c:pt idx="947">
                  <c:v>4.0466059689944132</c:v>
                </c:pt>
                <c:pt idx="948">
                  <c:v>-7.3137196467690408</c:v>
                </c:pt>
                <c:pt idx="949">
                  <c:v>5.7627047018001143</c:v>
                </c:pt>
                <c:pt idx="950">
                  <c:v>-1.6797957605763614</c:v>
                </c:pt>
                <c:pt idx="951">
                  <c:v>-8.4389899516626627</c:v>
                </c:pt>
                <c:pt idx="952">
                  <c:v>-0.19692978203991984</c:v>
                </c:pt>
                <c:pt idx="953">
                  <c:v>-14.006694465008081</c:v>
                </c:pt>
                <c:pt idx="954">
                  <c:v>3.330164826747577</c:v>
                </c:pt>
                <c:pt idx="955">
                  <c:v>-2.8256394334230883</c:v>
                </c:pt>
                <c:pt idx="956">
                  <c:v>-5.5251447515481686</c:v>
                </c:pt>
                <c:pt idx="957">
                  <c:v>-2.235702520473172</c:v>
                </c:pt>
                <c:pt idx="958">
                  <c:v>-3.8335680731033577</c:v>
                </c:pt>
                <c:pt idx="959">
                  <c:v>6.0549329680648167</c:v>
                </c:pt>
                <c:pt idx="960">
                  <c:v>4.9332124986681478</c:v>
                </c:pt>
                <c:pt idx="961">
                  <c:v>9.4508219993791442E-2</c:v>
                </c:pt>
                <c:pt idx="962">
                  <c:v>-3.0131606402637097</c:v>
                </c:pt>
                <c:pt idx="963">
                  <c:v>1.5139536879024433</c:v>
                </c:pt>
                <c:pt idx="964">
                  <c:v>2.7711027848565362</c:v>
                </c:pt>
                <c:pt idx="965">
                  <c:v>1.3778602664875912</c:v>
                </c:pt>
                <c:pt idx="966">
                  <c:v>-1.407259049319304</c:v>
                </c:pt>
                <c:pt idx="967">
                  <c:v>2.359286726153897</c:v>
                </c:pt>
                <c:pt idx="968">
                  <c:v>-2.9499950932013412</c:v>
                </c:pt>
                <c:pt idx="969">
                  <c:v>4.5496965239118339</c:v>
                </c:pt>
                <c:pt idx="970">
                  <c:v>-2.1395128965462327</c:v>
                </c:pt>
                <c:pt idx="971">
                  <c:v>-1.4292843601976664</c:v>
                </c:pt>
                <c:pt idx="972">
                  <c:v>-1.9927750606504873</c:v>
                </c:pt>
                <c:pt idx="973">
                  <c:v>-13.90869307123149</c:v>
                </c:pt>
                <c:pt idx="974">
                  <c:v>-3.2949409594474552</c:v>
                </c:pt>
                <c:pt idx="975">
                  <c:v>2.2185389317077551</c:v>
                </c:pt>
                <c:pt idx="976">
                  <c:v>-2.401564080776744</c:v>
                </c:pt>
                <c:pt idx="977">
                  <c:v>5.0035580034484255</c:v>
                </c:pt>
                <c:pt idx="978">
                  <c:v>-7.5113007047656808</c:v>
                </c:pt>
                <c:pt idx="979">
                  <c:v>5.4165224245351169</c:v>
                </c:pt>
                <c:pt idx="980">
                  <c:v>-0.9324054747912669</c:v>
                </c:pt>
                <c:pt idx="981">
                  <c:v>1.1020146858868429</c:v>
                </c:pt>
                <c:pt idx="982">
                  <c:v>-2.8481297882500005</c:v>
                </c:pt>
                <c:pt idx="983">
                  <c:v>-0.51198230784231313</c:v>
                </c:pt>
                <c:pt idx="984">
                  <c:v>6.0914652687336446</c:v>
                </c:pt>
                <c:pt idx="985">
                  <c:v>-1.5575268867900878</c:v>
                </c:pt>
                <c:pt idx="986">
                  <c:v>5.7370338182194622</c:v>
                </c:pt>
                <c:pt idx="987">
                  <c:v>5.3736709482436353</c:v>
                </c:pt>
                <c:pt idx="988">
                  <c:v>4.3973841511154674</c:v>
                </c:pt>
                <c:pt idx="989">
                  <c:v>5.8091257915671051</c:v>
                </c:pt>
                <c:pt idx="990">
                  <c:v>-6.2891562081573831</c:v>
                </c:pt>
                <c:pt idx="991">
                  <c:v>3.1908091936106224</c:v>
                </c:pt>
                <c:pt idx="992">
                  <c:v>5.2806877626561537</c:v>
                </c:pt>
                <c:pt idx="993">
                  <c:v>-2.7086432160854521</c:v>
                </c:pt>
                <c:pt idx="994">
                  <c:v>3.3925834589698667</c:v>
                </c:pt>
                <c:pt idx="995">
                  <c:v>5.5509430666298094</c:v>
                </c:pt>
                <c:pt idx="996">
                  <c:v>5.9265982928789569</c:v>
                </c:pt>
                <c:pt idx="997">
                  <c:v>6.0814016388476624</c:v>
                </c:pt>
                <c:pt idx="998">
                  <c:v>3.3579673013036029</c:v>
                </c:pt>
                <c:pt idx="999">
                  <c:v>-0.63317350571221631</c:v>
                </c:pt>
                <c:pt idx="1000">
                  <c:v>4.0128813054483636</c:v>
                </c:pt>
                <c:pt idx="1001">
                  <c:v>2.7555170819565937</c:v>
                </c:pt>
                <c:pt idx="1002">
                  <c:v>1.9426986473139074</c:v>
                </c:pt>
                <c:pt idx="1003">
                  <c:v>-3.961206027868549</c:v>
                </c:pt>
                <c:pt idx="1004">
                  <c:v>6.7243448739265403</c:v>
                </c:pt>
                <c:pt idx="1005">
                  <c:v>6.1908366130851746</c:v>
                </c:pt>
                <c:pt idx="1006">
                  <c:v>-3.3098941257022627</c:v>
                </c:pt>
                <c:pt idx="1007">
                  <c:v>6.5416193398954032</c:v>
                </c:pt>
                <c:pt idx="1008">
                  <c:v>3.903972573654606</c:v>
                </c:pt>
                <c:pt idx="1009">
                  <c:v>0.32276708082724603</c:v>
                </c:pt>
                <c:pt idx="1010">
                  <c:v>5.0740331887867747</c:v>
                </c:pt>
                <c:pt idx="1011">
                  <c:v>1.9882193864476534</c:v>
                </c:pt>
                <c:pt idx="1012">
                  <c:v>5.8987236782062329</c:v>
                </c:pt>
                <c:pt idx="1013">
                  <c:v>-1.0180850672831916</c:v>
                </c:pt>
                <c:pt idx="1014">
                  <c:v>2.7194533621079948</c:v>
                </c:pt>
                <c:pt idx="1015">
                  <c:v>-1.3695509020547725</c:v>
                </c:pt>
                <c:pt idx="1016">
                  <c:v>1.5801034271427206</c:v>
                </c:pt>
                <c:pt idx="1017">
                  <c:v>4.7043444426785435</c:v>
                </c:pt>
                <c:pt idx="1018">
                  <c:v>-6.1602185030333025</c:v>
                </c:pt>
                <c:pt idx="1019">
                  <c:v>0.24042185312979214</c:v>
                </c:pt>
                <c:pt idx="1020">
                  <c:v>-3.1394903912435765</c:v>
                </c:pt>
                <c:pt idx="1021">
                  <c:v>-1.4597936277372838</c:v>
                </c:pt>
                <c:pt idx="1022">
                  <c:v>4.6747226517493967</c:v>
                </c:pt>
                <c:pt idx="1023">
                  <c:v>-7.1901678876902402</c:v>
                </c:pt>
                <c:pt idx="1024">
                  <c:v>-1.9290173455000001</c:v>
                </c:pt>
                <c:pt idx="1025">
                  <c:v>-2.525701322286384</c:v>
                </c:pt>
                <c:pt idx="1026">
                  <c:v>0.76356530394128441</c:v>
                </c:pt>
                <c:pt idx="1027">
                  <c:v>2.6976054700095524</c:v>
                </c:pt>
                <c:pt idx="1028">
                  <c:v>-4.0480387194373364</c:v>
                </c:pt>
                <c:pt idx="1029">
                  <c:v>4.3147768115360741</c:v>
                </c:pt>
                <c:pt idx="1030">
                  <c:v>1.978590596121343</c:v>
                </c:pt>
                <c:pt idx="1031">
                  <c:v>1.3318314825262227</c:v>
                </c:pt>
                <c:pt idx="1032">
                  <c:v>-1.1913377054736998</c:v>
                </c:pt>
                <c:pt idx="1033">
                  <c:v>1.2266772853440635</c:v>
                </c:pt>
                <c:pt idx="1034">
                  <c:v>2.7958364972755785</c:v>
                </c:pt>
                <c:pt idx="1035">
                  <c:v>0.31845143033720191</c:v>
                </c:pt>
                <c:pt idx="1036">
                  <c:v>3.6401839503059321</c:v>
                </c:pt>
                <c:pt idx="1037">
                  <c:v>6.6442986004426601</c:v>
                </c:pt>
                <c:pt idx="1038">
                  <c:v>-4.6195858629263249</c:v>
                </c:pt>
                <c:pt idx="1039">
                  <c:v>6.8034354560608765</c:v>
                </c:pt>
                <c:pt idx="1040">
                  <c:v>0.8621064830045313</c:v>
                </c:pt>
                <c:pt idx="1041">
                  <c:v>4.6828422972851236</c:v>
                </c:pt>
                <c:pt idx="1042">
                  <c:v>1.1975093752177592</c:v>
                </c:pt>
                <c:pt idx="1043">
                  <c:v>-2.2666890217175748</c:v>
                </c:pt>
                <c:pt idx="1044">
                  <c:v>6.4217317806484893</c:v>
                </c:pt>
                <c:pt idx="1045">
                  <c:v>2.1928146208662582</c:v>
                </c:pt>
                <c:pt idx="1046">
                  <c:v>-6.5286478280643045</c:v>
                </c:pt>
                <c:pt idx="1047">
                  <c:v>4.8436905190223278</c:v>
                </c:pt>
                <c:pt idx="1048">
                  <c:v>-12.717830840071674</c:v>
                </c:pt>
                <c:pt idx="1049">
                  <c:v>4.1693683773913826</c:v>
                </c:pt>
              </c:numCache>
            </c:numRef>
          </c:yVal>
          <c:smooth val="0"/>
          <c:extLst>
            <c:ext xmlns:c16="http://schemas.microsoft.com/office/drawing/2014/chart" uri="{C3380CC4-5D6E-409C-BE32-E72D297353CC}">
              <c16:uniqueId val="{00000000-0E3B-41D8-8232-BC288AF03D6D}"/>
            </c:ext>
          </c:extLst>
        </c:ser>
        <c:ser>
          <c:idx val="4"/>
          <c:order val="1"/>
          <c:tx>
            <c:strRef>
              <c:f>'Net Cost Cap'!$G$6</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'Net Cost Cap'!$D$7</c:f>
              <c:numCache>
                <c:formatCode>General</c:formatCode>
                <c:ptCount val="1"/>
                <c:pt idx="0">
                  <c:v>0.5</c:v>
                </c:pt>
              </c:numCache>
            </c:numRef>
          </c:xVal>
          <c:yVal>
            <c:numRef>
              <c:f>'Net Cost Cap'!$G$2109</c:f>
              <c:numCache>
                <c:formatCode>_(* #,##0_);_(* \(#,##0\);_(* "-"??_);_(@_)</c:formatCode>
                <c:ptCount val="1"/>
                <c:pt idx="0">
                  <c:v>-6.0595095609972969</c:v>
                </c:pt>
              </c:numCache>
            </c:numRef>
          </c:yVal>
          <c:smooth val="0"/>
          <c:extLst>
            <c:ext xmlns:c16="http://schemas.microsoft.com/office/drawing/2014/chart" uri="{C3380CC4-5D6E-409C-BE32-E72D297353CC}">
              <c16:uniqueId val="{00000001-0E3B-41D8-8232-BC288AF03D6D}"/>
            </c:ext>
          </c:extLst>
        </c:ser>
        <c:ser>
          <c:idx val="1"/>
          <c:order val="2"/>
          <c:tx>
            <c:strRef>
              <c:f>'Net Cost Cap'!$F$6</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'Net Cost Cap'!$D$7</c:f>
              <c:numCache>
                <c:formatCode>General</c:formatCode>
                <c:ptCount val="1"/>
                <c:pt idx="0">
                  <c:v>0.5</c:v>
                </c:pt>
              </c:numCache>
            </c:numRef>
          </c:xVal>
          <c:yVal>
            <c:numRef>
              <c:f>'Net Cost Cap'!$F$2109</c:f>
              <c:numCache>
                <c:formatCode>_(* #,##0_);_(* \(#,##0\);_(* "-"??_);_(@_)</c:formatCode>
                <c:ptCount val="1"/>
                <c:pt idx="0">
                  <c:v>-0.13970114048680241</c:v>
                </c:pt>
              </c:numCache>
            </c:numRef>
          </c:yVal>
          <c:smooth val="0"/>
          <c:extLst>
            <c:ext xmlns:c16="http://schemas.microsoft.com/office/drawing/2014/chart" uri="{C3380CC4-5D6E-409C-BE32-E72D297353CC}">
              <c16:uniqueId val="{00000002-0E3B-41D8-8232-BC288AF03D6D}"/>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'Net Cost Cap'!$H$6</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'Net Cost Cap'!$D$7</c:f>
              <c:numCache>
                <c:formatCode>General</c:formatCode>
                <c:ptCount val="1"/>
                <c:pt idx="0">
                  <c:v>0.5</c:v>
                </c:pt>
              </c:numCache>
            </c:numRef>
          </c:xVal>
          <c:yVal>
            <c:numRef>
              <c:f>'Net Cost Cap'!$H$2109</c:f>
              <c:numCache>
                <c:formatCode>_(* #,##0_);_(* \(#,##0\);_(* "-"??_);_(@_)</c:formatCode>
                <c:ptCount val="1"/>
                <c:pt idx="0">
                  <c:v>5.8043239415955856</c:v>
                </c:pt>
              </c:numCache>
            </c:numRef>
          </c:yVal>
          <c:smooth val="0"/>
          <c:extLst>
            <c:ext xmlns:c16="http://schemas.microsoft.com/office/drawing/2014/chart" uri="{C3380CC4-5D6E-409C-BE32-E72D297353CC}">
              <c16:uniqueId val="{00000003-0E3B-41D8-8232-BC288AF03D6D}"/>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b="0" i="0" u="none" strike="noStrike" kern="1200" baseline="0">
                    <a:solidFill>
                      <a:sysClr val="windowText" lastClr="000000"/>
                    </a:solidFill>
                  </a:rPr>
                  <a:t>Annual Net Cost Cap ($2026 in billion)</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6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'Net Cost Cap'!$E$6</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'Net Cost Cap'!$D$7:$D$3158</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'Net Cost Cap'!$E$7:$E$3158</c:f>
              <c:numCache>
                <c:formatCode>_("$"* #,##0_);_("$"* \(#,##0\);_("$"* "-"??_);_(@_)</c:formatCode>
                <c:ptCount val="3152"/>
                <c:pt idx="0">
                  <c:v>21.300381581882213</c:v>
                </c:pt>
                <c:pt idx="1">
                  <c:v>24.233554516551486</c:v>
                </c:pt>
                <c:pt idx="2">
                  <c:v>23.002708799465545</c:v>
                </c:pt>
                <c:pt idx="3">
                  <c:v>18.51856982509473</c:v>
                </c:pt>
                <c:pt idx="4">
                  <c:v>22.251042571397953</c:v>
                </c:pt>
                <c:pt idx="5">
                  <c:v>14.757855952999998</c:v>
                </c:pt>
                <c:pt idx="6">
                  <c:v>15.707299935376524</c:v>
                </c:pt>
                <c:pt idx="7">
                  <c:v>22.800253467367021</c:v>
                </c:pt>
                <c:pt idx="8">
                  <c:v>25.614429733756459</c:v>
                </c:pt>
                <c:pt idx="9">
                  <c:v>18.239627790540268</c:v>
                </c:pt>
                <c:pt idx="10">
                  <c:v>21.593214867579764</c:v>
                </c:pt>
                <c:pt idx="11">
                  <c:v>25.000074575907654</c:v>
                </c:pt>
                <c:pt idx="12">
                  <c:v>19.376731509832567</c:v>
                </c:pt>
                <c:pt idx="13">
                  <c:v>20.986479758212464</c:v>
                </c:pt>
                <c:pt idx="14">
                  <c:v>19.572490872257347</c:v>
                </c:pt>
                <c:pt idx="15">
                  <c:v>22.082198896723003</c:v>
                </c:pt>
                <c:pt idx="16">
                  <c:v>22.07118808348152</c:v>
                </c:pt>
                <c:pt idx="17">
                  <c:v>26.470783374481528</c:v>
                </c:pt>
                <c:pt idx="18">
                  <c:v>26.826361981406357</c:v>
                </c:pt>
                <c:pt idx="19">
                  <c:v>21.10520409490039</c:v>
                </c:pt>
                <c:pt idx="20">
                  <c:v>16.907368881096211</c:v>
                </c:pt>
                <c:pt idx="21">
                  <c:v>23.565502656417692</c:v>
                </c:pt>
                <c:pt idx="22">
                  <c:v>21.620708640574779</c:v>
                </c:pt>
                <c:pt idx="23">
                  <c:v>20.23042000512422</c:v>
                </c:pt>
                <c:pt idx="24">
                  <c:v>21.114393147204368</c:v>
                </c:pt>
                <c:pt idx="25">
                  <c:v>23.488808112698383</c:v>
                </c:pt>
                <c:pt idx="26">
                  <c:v>17.304398687675015</c:v>
                </c:pt>
                <c:pt idx="27">
                  <c:v>22.61354733823001</c:v>
                </c:pt>
                <c:pt idx="28">
                  <c:v>25.321311893827424</c:v>
                </c:pt>
                <c:pt idx="29">
                  <c:v>17.567401946220528</c:v>
                </c:pt>
                <c:pt idx="30">
                  <c:v>13.60780796125</c:v>
                </c:pt>
                <c:pt idx="31">
                  <c:v>17.569974185645449</c:v>
                </c:pt>
                <c:pt idx="32">
                  <c:v>22.366221450654251</c:v>
                </c:pt>
                <c:pt idx="33">
                  <c:v>24.613171523517025</c:v>
                </c:pt>
                <c:pt idx="34">
                  <c:v>21.542013386110945</c:v>
                </c:pt>
                <c:pt idx="35">
                  <c:v>17.809496324302479</c:v>
                </c:pt>
                <c:pt idx="36">
                  <c:v>24.532619438783943</c:v>
                </c:pt>
                <c:pt idx="37">
                  <c:v>13.902228720500002</c:v>
                </c:pt>
                <c:pt idx="38">
                  <c:v>23.10542491407255</c:v>
                </c:pt>
                <c:pt idx="39">
                  <c:v>14.559374652122697</c:v>
                </c:pt>
                <c:pt idx="40">
                  <c:v>19.137264835566974</c:v>
                </c:pt>
                <c:pt idx="41">
                  <c:v>18.972122673933171</c:v>
                </c:pt>
                <c:pt idx="42">
                  <c:v>22.889203156294407</c:v>
                </c:pt>
                <c:pt idx="43">
                  <c:v>22.901811865816295</c:v>
                </c:pt>
                <c:pt idx="44">
                  <c:v>20.229469410563201</c:v>
                </c:pt>
                <c:pt idx="45">
                  <c:v>23.072654678631352</c:v>
                </c:pt>
                <c:pt idx="46">
                  <c:v>23.552886693319508</c:v>
                </c:pt>
                <c:pt idx="47">
                  <c:v>14.683018518912112</c:v>
                </c:pt>
                <c:pt idx="48">
                  <c:v>24.107916103694052</c:v>
                </c:pt>
                <c:pt idx="49">
                  <c:v>21.315660995777677</c:v>
                </c:pt>
                <c:pt idx="50">
                  <c:v>19.227737302565767</c:v>
                </c:pt>
                <c:pt idx="51">
                  <c:v>21.384499130160279</c:v>
                </c:pt>
                <c:pt idx="52">
                  <c:v>15.968995131740494</c:v>
                </c:pt>
                <c:pt idx="53">
                  <c:v>24.08196668513704</c:v>
                </c:pt>
                <c:pt idx="54">
                  <c:v>14.020173308877281</c:v>
                </c:pt>
                <c:pt idx="55">
                  <c:v>15.004757645816268</c:v>
                </c:pt>
                <c:pt idx="56">
                  <c:v>23.362823013118799</c:v>
                </c:pt>
                <c:pt idx="57">
                  <c:v>21.772646516130891</c:v>
                </c:pt>
                <c:pt idx="58">
                  <c:v>24.814158886498127</c:v>
                </c:pt>
                <c:pt idx="59">
                  <c:v>21.667993798900568</c:v>
                </c:pt>
                <c:pt idx="60">
                  <c:v>20.894837449192288</c:v>
                </c:pt>
                <c:pt idx="61">
                  <c:v>20.359068582256295</c:v>
                </c:pt>
                <c:pt idx="62">
                  <c:v>13.753339069500001</c:v>
                </c:pt>
                <c:pt idx="63">
                  <c:v>25.453195019684212</c:v>
                </c:pt>
                <c:pt idx="64">
                  <c:v>20.205414329101529</c:v>
                </c:pt>
                <c:pt idx="65">
                  <c:v>26.09559778029778</c:v>
                </c:pt>
                <c:pt idx="66">
                  <c:v>22.246545844301586</c:v>
                </c:pt>
                <c:pt idx="67">
                  <c:v>23.067650902825509</c:v>
                </c:pt>
                <c:pt idx="68">
                  <c:v>27.355514994820915</c:v>
                </c:pt>
                <c:pt idx="69">
                  <c:v>22.126674098880592</c:v>
                </c:pt>
                <c:pt idx="70">
                  <c:v>20.08059276741929</c:v>
                </c:pt>
                <c:pt idx="71">
                  <c:v>24.837488209861679</c:v>
                </c:pt>
                <c:pt idx="72">
                  <c:v>23.402597699916594</c:v>
                </c:pt>
                <c:pt idx="73">
                  <c:v>24.868226617386963</c:v>
                </c:pt>
                <c:pt idx="74">
                  <c:v>19.077797394332741</c:v>
                </c:pt>
                <c:pt idx="75">
                  <c:v>17.576800669201113</c:v>
                </c:pt>
                <c:pt idx="76">
                  <c:v>21.77782856462623</c:v>
                </c:pt>
                <c:pt idx="77">
                  <c:v>19.00543476812194</c:v>
                </c:pt>
                <c:pt idx="78">
                  <c:v>19.067775744493218</c:v>
                </c:pt>
                <c:pt idx="79">
                  <c:v>21.956078073466699</c:v>
                </c:pt>
                <c:pt idx="80">
                  <c:v>13.947245706000002</c:v>
                </c:pt>
                <c:pt idx="81">
                  <c:v>23.969413390103639</c:v>
                </c:pt>
                <c:pt idx="82">
                  <c:v>22.467111630135769</c:v>
                </c:pt>
                <c:pt idx="83">
                  <c:v>24.483890009927585</c:v>
                </c:pt>
                <c:pt idx="84">
                  <c:v>14.010210849502339</c:v>
                </c:pt>
                <c:pt idx="85">
                  <c:v>20.837679689627308</c:v>
                </c:pt>
                <c:pt idx="86">
                  <c:v>25.73293541557404</c:v>
                </c:pt>
                <c:pt idx="87">
                  <c:v>15.167685058000002</c:v>
                </c:pt>
                <c:pt idx="88">
                  <c:v>25.37862384751471</c:v>
                </c:pt>
                <c:pt idx="89">
                  <c:v>15.476129918300416</c:v>
                </c:pt>
                <c:pt idx="90">
                  <c:v>22.828508586323935</c:v>
                </c:pt>
                <c:pt idx="91">
                  <c:v>19.453946496332286</c:v>
                </c:pt>
                <c:pt idx="92">
                  <c:v>21.454535439443795</c:v>
                </c:pt>
                <c:pt idx="93">
                  <c:v>20.415711248765433</c:v>
                </c:pt>
                <c:pt idx="94">
                  <c:v>19.783336735825085</c:v>
                </c:pt>
                <c:pt idx="95">
                  <c:v>23.372803900048076</c:v>
                </c:pt>
                <c:pt idx="96">
                  <c:v>23.357094324220441</c:v>
                </c:pt>
                <c:pt idx="97">
                  <c:v>23.28019189598546</c:v>
                </c:pt>
                <c:pt idx="98">
                  <c:v>22.306042280571944</c:v>
                </c:pt>
                <c:pt idx="99">
                  <c:v>21.981517189872548</c:v>
                </c:pt>
                <c:pt idx="100">
                  <c:v>23.660110778442046</c:v>
                </c:pt>
                <c:pt idx="101">
                  <c:v>22.50131450015574</c:v>
                </c:pt>
                <c:pt idx="102">
                  <c:v>22.094988353686563</c:v>
                </c:pt>
                <c:pt idx="103">
                  <c:v>25.722012232179374</c:v>
                </c:pt>
                <c:pt idx="104">
                  <c:v>18.108473890381205</c:v>
                </c:pt>
                <c:pt idx="105">
                  <c:v>14.822081930923924</c:v>
                </c:pt>
                <c:pt idx="106">
                  <c:v>23.034177783910792</c:v>
                </c:pt>
                <c:pt idx="107">
                  <c:v>21.651496125685124</c:v>
                </c:pt>
                <c:pt idx="108">
                  <c:v>23.96192343453572</c:v>
                </c:pt>
                <c:pt idx="109">
                  <c:v>21.822484785204182</c:v>
                </c:pt>
                <c:pt idx="110">
                  <c:v>24.975108439322607</c:v>
                </c:pt>
                <c:pt idx="111">
                  <c:v>20.061891186072501</c:v>
                </c:pt>
                <c:pt idx="112">
                  <c:v>18.796264330323087</c:v>
                </c:pt>
                <c:pt idx="113">
                  <c:v>27.986976121746928</c:v>
                </c:pt>
                <c:pt idx="114">
                  <c:v>22.279559113996395</c:v>
                </c:pt>
                <c:pt idx="115">
                  <c:v>17.668668524774375</c:v>
                </c:pt>
                <c:pt idx="116">
                  <c:v>19.738527111274919</c:v>
                </c:pt>
                <c:pt idx="117">
                  <c:v>15.977895380607983</c:v>
                </c:pt>
                <c:pt idx="118">
                  <c:v>24.18403045724255</c:v>
                </c:pt>
                <c:pt idx="119">
                  <c:v>21.158328321769329</c:v>
                </c:pt>
                <c:pt idx="120">
                  <c:v>23.351198468066425</c:v>
                </c:pt>
                <c:pt idx="121">
                  <c:v>23.009597590914169</c:v>
                </c:pt>
                <c:pt idx="122">
                  <c:v>13.498031008999998</c:v>
                </c:pt>
                <c:pt idx="123">
                  <c:v>25.141066822940388</c:v>
                </c:pt>
                <c:pt idx="124">
                  <c:v>18.054546632997376</c:v>
                </c:pt>
                <c:pt idx="125">
                  <c:v>21.84917611260051</c:v>
                </c:pt>
                <c:pt idx="126">
                  <c:v>23.941229216646256</c:v>
                </c:pt>
                <c:pt idx="127">
                  <c:v>15.734800610665321</c:v>
                </c:pt>
                <c:pt idx="128">
                  <c:v>25.835791668253169</c:v>
                </c:pt>
                <c:pt idx="129">
                  <c:v>19.360896611615388</c:v>
                </c:pt>
                <c:pt idx="130">
                  <c:v>23.724606057464804</c:v>
                </c:pt>
                <c:pt idx="131">
                  <c:v>27.041126004730742</c:v>
                </c:pt>
                <c:pt idx="132">
                  <c:v>19.260968491015547</c:v>
                </c:pt>
                <c:pt idx="133">
                  <c:v>29.879554834000679</c:v>
                </c:pt>
                <c:pt idx="134">
                  <c:v>16.658514168879716</c:v>
                </c:pt>
                <c:pt idx="135">
                  <c:v>22.12852285035418</c:v>
                </c:pt>
                <c:pt idx="136">
                  <c:v>22.427497654099447</c:v>
                </c:pt>
                <c:pt idx="137">
                  <c:v>21.182354438184088</c:v>
                </c:pt>
                <c:pt idx="138">
                  <c:v>25.523077689525135</c:v>
                </c:pt>
                <c:pt idx="139">
                  <c:v>20.909610015232893</c:v>
                </c:pt>
                <c:pt idx="140">
                  <c:v>16.441482957136937</c:v>
                </c:pt>
                <c:pt idx="141">
                  <c:v>18.388452998035532</c:v>
                </c:pt>
                <c:pt idx="142">
                  <c:v>16.360484674576188</c:v>
                </c:pt>
                <c:pt idx="143">
                  <c:v>22.518536038213337</c:v>
                </c:pt>
                <c:pt idx="144">
                  <c:v>21.301484755241759</c:v>
                </c:pt>
                <c:pt idx="145">
                  <c:v>13.278440565250003</c:v>
                </c:pt>
                <c:pt idx="146">
                  <c:v>23.419051785752703</c:v>
                </c:pt>
                <c:pt idx="147">
                  <c:v>21.408340425430396</c:v>
                </c:pt>
                <c:pt idx="148">
                  <c:v>24.12134878220834</c:v>
                </c:pt>
                <c:pt idx="149">
                  <c:v>20.836541622301567</c:v>
                </c:pt>
                <c:pt idx="150">
                  <c:v>18.53126436505908</c:v>
                </c:pt>
                <c:pt idx="151">
                  <c:v>23.925623259584512</c:v>
                </c:pt>
                <c:pt idx="152">
                  <c:v>21.821249591634981</c:v>
                </c:pt>
                <c:pt idx="153">
                  <c:v>23.867357971707023</c:v>
                </c:pt>
                <c:pt idx="154">
                  <c:v>18.419091104401815</c:v>
                </c:pt>
                <c:pt idx="155">
                  <c:v>23.401288457017714</c:v>
                </c:pt>
                <c:pt idx="156">
                  <c:v>21.305952286469775</c:v>
                </c:pt>
                <c:pt idx="157">
                  <c:v>21.092960867415641</c:v>
                </c:pt>
                <c:pt idx="158">
                  <c:v>21.537553892741489</c:v>
                </c:pt>
                <c:pt idx="159">
                  <c:v>15.937645287143324</c:v>
                </c:pt>
                <c:pt idx="160">
                  <c:v>22.818573234616366</c:v>
                </c:pt>
                <c:pt idx="161">
                  <c:v>24.11851596355276</c:v>
                </c:pt>
                <c:pt idx="162">
                  <c:v>17.729391394263121</c:v>
                </c:pt>
                <c:pt idx="163">
                  <c:v>24.315343721443682</c:v>
                </c:pt>
                <c:pt idx="164">
                  <c:v>20.642065222811233</c:v>
                </c:pt>
                <c:pt idx="165">
                  <c:v>22.218958427753847</c:v>
                </c:pt>
                <c:pt idx="166">
                  <c:v>14.677896187500002</c:v>
                </c:pt>
                <c:pt idx="167">
                  <c:v>21.883472927269032</c:v>
                </c:pt>
                <c:pt idx="168">
                  <c:v>24.363267433944728</c:v>
                </c:pt>
                <c:pt idx="169">
                  <c:v>16.824376529424153</c:v>
                </c:pt>
                <c:pt idx="170">
                  <c:v>22.656271126329365</c:v>
                </c:pt>
                <c:pt idx="171">
                  <c:v>23.313441436526368</c:v>
                </c:pt>
                <c:pt idx="172">
                  <c:v>21.842146642351935</c:v>
                </c:pt>
                <c:pt idx="173">
                  <c:v>20.416013964032764</c:v>
                </c:pt>
                <c:pt idx="174">
                  <c:v>15.856401805072595</c:v>
                </c:pt>
                <c:pt idx="175">
                  <c:v>17.143348777319133</c:v>
                </c:pt>
                <c:pt idx="176">
                  <c:v>24.741577902585135</c:v>
                </c:pt>
                <c:pt idx="177">
                  <c:v>22.317556184510508</c:v>
                </c:pt>
                <c:pt idx="178">
                  <c:v>25.164774563754243</c:v>
                </c:pt>
                <c:pt idx="179">
                  <c:v>14.560563244445262</c:v>
                </c:pt>
                <c:pt idx="180">
                  <c:v>13.5050362965</c:v>
                </c:pt>
                <c:pt idx="181">
                  <c:v>16.176275195602621</c:v>
                </c:pt>
                <c:pt idx="182">
                  <c:v>20.051822963755836</c:v>
                </c:pt>
                <c:pt idx="183">
                  <c:v>16.742063274362625</c:v>
                </c:pt>
                <c:pt idx="184">
                  <c:v>11.969337525</c:v>
                </c:pt>
                <c:pt idx="185">
                  <c:v>17.093794445363816</c:v>
                </c:pt>
                <c:pt idx="186">
                  <c:v>24.529530930049223</c:v>
                </c:pt>
                <c:pt idx="187">
                  <c:v>22.169694793765025</c:v>
                </c:pt>
                <c:pt idx="188">
                  <c:v>23.188343926540171</c:v>
                </c:pt>
                <c:pt idx="189">
                  <c:v>22.222629829482337</c:v>
                </c:pt>
                <c:pt idx="190">
                  <c:v>18.267727566020771</c:v>
                </c:pt>
                <c:pt idx="191">
                  <c:v>20.484552640964797</c:v>
                </c:pt>
                <c:pt idx="192">
                  <c:v>15.992844077341674</c:v>
                </c:pt>
                <c:pt idx="193">
                  <c:v>20.66300682015256</c:v>
                </c:pt>
                <c:pt idx="194">
                  <c:v>20.787125678232854</c:v>
                </c:pt>
                <c:pt idx="195">
                  <c:v>16.504223459019876</c:v>
                </c:pt>
                <c:pt idx="196">
                  <c:v>21.825122089205546</c:v>
                </c:pt>
                <c:pt idx="197">
                  <c:v>22.097061906652705</c:v>
                </c:pt>
                <c:pt idx="198">
                  <c:v>20.393102315546233</c:v>
                </c:pt>
                <c:pt idx="199">
                  <c:v>21.373458151374756</c:v>
                </c:pt>
                <c:pt idx="200">
                  <c:v>17.470105240092444</c:v>
                </c:pt>
                <c:pt idx="201">
                  <c:v>23.604216095900846</c:v>
                </c:pt>
                <c:pt idx="202">
                  <c:v>19.273538264857976</c:v>
                </c:pt>
                <c:pt idx="203">
                  <c:v>18.600256940031564</c:v>
                </c:pt>
                <c:pt idx="204">
                  <c:v>21.342783716164316</c:v>
                </c:pt>
                <c:pt idx="205">
                  <c:v>23.996701021374257</c:v>
                </c:pt>
                <c:pt idx="206">
                  <c:v>19.559643168073013</c:v>
                </c:pt>
                <c:pt idx="207">
                  <c:v>22.817125564936404</c:v>
                </c:pt>
                <c:pt idx="208">
                  <c:v>18.819496960322532</c:v>
                </c:pt>
                <c:pt idx="209">
                  <c:v>19.003085417510487</c:v>
                </c:pt>
                <c:pt idx="210">
                  <c:v>19.143813653442173</c:v>
                </c:pt>
                <c:pt idx="211">
                  <c:v>23.686211539429223</c:v>
                </c:pt>
                <c:pt idx="212">
                  <c:v>23.003397891818963</c:v>
                </c:pt>
                <c:pt idx="213">
                  <c:v>19.054763727447114</c:v>
                </c:pt>
                <c:pt idx="214">
                  <c:v>21.682595447779576</c:v>
                </c:pt>
                <c:pt idx="215">
                  <c:v>16.965006885479191</c:v>
                </c:pt>
                <c:pt idx="216">
                  <c:v>17.574360696336097</c:v>
                </c:pt>
                <c:pt idx="217">
                  <c:v>20.814283571010954</c:v>
                </c:pt>
                <c:pt idx="218">
                  <c:v>25.758212187501801</c:v>
                </c:pt>
                <c:pt idx="219">
                  <c:v>20.247335404514843</c:v>
                </c:pt>
                <c:pt idx="220">
                  <c:v>21.054883332414018</c:v>
                </c:pt>
                <c:pt idx="221">
                  <c:v>25.651858561712068</c:v>
                </c:pt>
                <c:pt idx="222">
                  <c:v>19.46076375126761</c:v>
                </c:pt>
                <c:pt idx="223">
                  <c:v>21.279308913126055</c:v>
                </c:pt>
                <c:pt idx="224">
                  <c:v>20.745355961675514</c:v>
                </c:pt>
                <c:pt idx="225">
                  <c:v>21.536708100743009</c:v>
                </c:pt>
                <c:pt idx="226">
                  <c:v>23.493804944826309</c:v>
                </c:pt>
                <c:pt idx="227">
                  <c:v>26.308404158286319</c:v>
                </c:pt>
                <c:pt idx="228">
                  <c:v>29.009760362601149</c:v>
                </c:pt>
                <c:pt idx="229">
                  <c:v>20.376485980272154</c:v>
                </c:pt>
                <c:pt idx="230">
                  <c:v>18.241649822953537</c:v>
                </c:pt>
                <c:pt idx="231">
                  <c:v>23.640966371284033</c:v>
                </c:pt>
                <c:pt idx="232">
                  <c:v>21.438101212197544</c:v>
                </c:pt>
                <c:pt idx="233">
                  <c:v>19.607572139071358</c:v>
                </c:pt>
                <c:pt idx="234">
                  <c:v>21.379397270244752</c:v>
                </c:pt>
                <c:pt idx="235">
                  <c:v>23.311481557759578</c:v>
                </c:pt>
                <c:pt idx="236">
                  <c:v>19.250262136888963</c:v>
                </c:pt>
                <c:pt idx="237">
                  <c:v>22.254850940340489</c:v>
                </c:pt>
                <c:pt idx="238">
                  <c:v>24.963926805653642</c:v>
                </c:pt>
                <c:pt idx="239">
                  <c:v>16.678891974028225</c:v>
                </c:pt>
                <c:pt idx="240">
                  <c:v>14.365988720865806</c:v>
                </c:pt>
                <c:pt idx="241">
                  <c:v>16.344080383141879</c:v>
                </c:pt>
                <c:pt idx="242">
                  <c:v>22.385725824984476</c:v>
                </c:pt>
                <c:pt idx="243">
                  <c:v>24.349310291552072</c:v>
                </c:pt>
                <c:pt idx="244">
                  <c:v>21.144492838859207</c:v>
                </c:pt>
                <c:pt idx="245">
                  <c:v>17.119350526759948</c:v>
                </c:pt>
                <c:pt idx="246">
                  <c:v>23.794913114983498</c:v>
                </c:pt>
                <c:pt idx="247">
                  <c:v>14.439123731061729</c:v>
                </c:pt>
                <c:pt idx="248">
                  <c:v>20.378435418054178</c:v>
                </c:pt>
                <c:pt idx="249">
                  <c:v>14.953562834623828</c:v>
                </c:pt>
                <c:pt idx="250">
                  <c:v>20.509855942868519</c:v>
                </c:pt>
                <c:pt idx="251">
                  <c:v>15.947094514000003</c:v>
                </c:pt>
                <c:pt idx="252">
                  <c:v>22.796359474031156</c:v>
                </c:pt>
                <c:pt idx="253">
                  <c:v>24.50480423182686</c:v>
                </c:pt>
                <c:pt idx="254">
                  <c:v>22.06405449420798</c:v>
                </c:pt>
                <c:pt idx="255">
                  <c:v>22.963969001717679</c:v>
                </c:pt>
                <c:pt idx="256">
                  <c:v>23.951080632917289</c:v>
                </c:pt>
                <c:pt idx="257">
                  <c:v>13.200409938</c:v>
                </c:pt>
                <c:pt idx="258">
                  <c:v>24.435702696037396</c:v>
                </c:pt>
                <c:pt idx="259">
                  <c:v>21.223339606226851</c:v>
                </c:pt>
                <c:pt idx="260">
                  <c:v>17.390101709847869</c:v>
                </c:pt>
                <c:pt idx="261">
                  <c:v>21.021056355027817</c:v>
                </c:pt>
                <c:pt idx="262">
                  <c:v>14.760882235435911</c:v>
                </c:pt>
                <c:pt idx="263">
                  <c:v>23.947691136296488</c:v>
                </c:pt>
                <c:pt idx="264">
                  <c:v>15.369980558503023</c:v>
                </c:pt>
                <c:pt idx="265">
                  <c:v>15.880224630400976</c:v>
                </c:pt>
                <c:pt idx="266">
                  <c:v>24.470057919832254</c:v>
                </c:pt>
                <c:pt idx="267">
                  <c:v>22.190763352653438</c:v>
                </c:pt>
                <c:pt idx="268">
                  <c:v>24.963586810594983</c:v>
                </c:pt>
                <c:pt idx="269">
                  <c:v>21.60307378694732</c:v>
                </c:pt>
                <c:pt idx="270">
                  <c:v>24.047732285638663</c:v>
                </c:pt>
                <c:pt idx="271">
                  <c:v>22.195883838677943</c:v>
                </c:pt>
                <c:pt idx="272">
                  <c:v>13.652154057500001</c:v>
                </c:pt>
                <c:pt idx="273">
                  <c:v>25.831677829719645</c:v>
                </c:pt>
                <c:pt idx="274">
                  <c:v>17.67169449947907</c:v>
                </c:pt>
                <c:pt idx="275">
                  <c:v>25.474773116729111</c:v>
                </c:pt>
                <c:pt idx="276">
                  <c:v>18.767674067740515</c:v>
                </c:pt>
                <c:pt idx="277">
                  <c:v>22.467425688737027</c:v>
                </c:pt>
                <c:pt idx="278">
                  <c:v>25.466584553353098</c:v>
                </c:pt>
                <c:pt idx="279">
                  <c:v>23.142908174176419</c:v>
                </c:pt>
                <c:pt idx="280">
                  <c:v>20.627986289157828</c:v>
                </c:pt>
                <c:pt idx="281">
                  <c:v>24.938958226335213</c:v>
                </c:pt>
                <c:pt idx="282">
                  <c:v>22.633018075582569</c:v>
                </c:pt>
                <c:pt idx="283">
                  <c:v>26.342938131080032</c:v>
                </c:pt>
                <c:pt idx="284">
                  <c:v>17.428523422665226</c:v>
                </c:pt>
                <c:pt idx="285">
                  <c:v>18.191380567998909</c:v>
                </c:pt>
                <c:pt idx="286">
                  <c:v>23.273333418895426</c:v>
                </c:pt>
                <c:pt idx="287">
                  <c:v>20.425523323234298</c:v>
                </c:pt>
                <c:pt idx="288">
                  <c:v>19.74469182507891</c:v>
                </c:pt>
                <c:pt idx="289">
                  <c:v>21.676021682444365</c:v>
                </c:pt>
                <c:pt idx="290">
                  <c:v>14.349367155999998</c:v>
                </c:pt>
                <c:pt idx="291">
                  <c:v>24.058275031659143</c:v>
                </c:pt>
                <c:pt idx="292">
                  <c:v>22.235484566343921</c:v>
                </c:pt>
                <c:pt idx="293">
                  <c:v>23.658414832115653</c:v>
                </c:pt>
                <c:pt idx="294">
                  <c:v>14.534186821197242</c:v>
                </c:pt>
                <c:pt idx="295">
                  <c:v>19.163997609549199</c:v>
                </c:pt>
                <c:pt idx="296">
                  <c:v>25.704335090778912</c:v>
                </c:pt>
                <c:pt idx="297">
                  <c:v>15.095494890128222</c:v>
                </c:pt>
                <c:pt idx="298">
                  <c:v>24.12164909728321</c:v>
                </c:pt>
                <c:pt idx="299">
                  <c:v>17.74122028584598</c:v>
                </c:pt>
                <c:pt idx="300">
                  <c:v>23.061543396268142</c:v>
                </c:pt>
                <c:pt idx="301">
                  <c:v>20.827841333830513</c:v>
                </c:pt>
                <c:pt idx="302">
                  <c:v>21.675290113344268</c:v>
                </c:pt>
                <c:pt idx="303">
                  <c:v>20.345524195066087</c:v>
                </c:pt>
                <c:pt idx="304">
                  <c:v>17.714966584982449</c:v>
                </c:pt>
                <c:pt idx="305">
                  <c:v>23.345764812683541</c:v>
                </c:pt>
                <c:pt idx="306">
                  <c:v>25.141845192167501</c:v>
                </c:pt>
                <c:pt idx="307">
                  <c:v>23.52631676508225</c:v>
                </c:pt>
                <c:pt idx="308">
                  <c:v>21.114196520672444</c:v>
                </c:pt>
                <c:pt idx="309">
                  <c:v>21.923884664602273</c:v>
                </c:pt>
                <c:pt idx="310">
                  <c:v>24.327478179667612</c:v>
                </c:pt>
                <c:pt idx="311">
                  <c:v>21.506753047444551</c:v>
                </c:pt>
                <c:pt idx="312">
                  <c:v>22.215737277779347</c:v>
                </c:pt>
                <c:pt idx="313">
                  <c:v>25.190535028721669</c:v>
                </c:pt>
                <c:pt idx="314">
                  <c:v>17.151380283585169</c:v>
                </c:pt>
                <c:pt idx="315">
                  <c:v>14.6420988335</c:v>
                </c:pt>
                <c:pt idx="316">
                  <c:v>21.273580061439528</c:v>
                </c:pt>
                <c:pt idx="317">
                  <c:v>21.9482796806926</c:v>
                </c:pt>
                <c:pt idx="318">
                  <c:v>25.488259881406808</c:v>
                </c:pt>
                <c:pt idx="319">
                  <c:v>21.837823477884708</c:v>
                </c:pt>
                <c:pt idx="320">
                  <c:v>23.947300320593392</c:v>
                </c:pt>
                <c:pt idx="321">
                  <c:v>22.201040676707542</c:v>
                </c:pt>
                <c:pt idx="322">
                  <c:v>22.602889596496404</c:v>
                </c:pt>
                <c:pt idx="323">
                  <c:v>23.779009882379949</c:v>
                </c:pt>
                <c:pt idx="324">
                  <c:v>22.562380303837337</c:v>
                </c:pt>
                <c:pt idx="325">
                  <c:v>19.196724127147473</c:v>
                </c:pt>
                <c:pt idx="326">
                  <c:v>22.823834017788155</c:v>
                </c:pt>
                <c:pt idx="327">
                  <c:v>14.78675104486533</c:v>
                </c:pt>
                <c:pt idx="328">
                  <c:v>24.783163646678922</c:v>
                </c:pt>
                <c:pt idx="329">
                  <c:v>21.579278831265668</c:v>
                </c:pt>
                <c:pt idx="330">
                  <c:v>23.749722103831608</c:v>
                </c:pt>
                <c:pt idx="331">
                  <c:v>23.622962176893235</c:v>
                </c:pt>
                <c:pt idx="332">
                  <c:v>13.582510772999999</c:v>
                </c:pt>
                <c:pt idx="333">
                  <c:v>25.419334831344003</c:v>
                </c:pt>
                <c:pt idx="334">
                  <c:v>17.596736932715299</c:v>
                </c:pt>
                <c:pt idx="335">
                  <c:v>22.380008099536052</c:v>
                </c:pt>
                <c:pt idx="336">
                  <c:v>23.182472098507287</c:v>
                </c:pt>
                <c:pt idx="337">
                  <c:v>18.100827804855196</c:v>
                </c:pt>
                <c:pt idx="338">
                  <c:v>25.80919822822035</c:v>
                </c:pt>
                <c:pt idx="339">
                  <c:v>20.378621864843691</c:v>
                </c:pt>
                <c:pt idx="340">
                  <c:v>22.349392113325589</c:v>
                </c:pt>
                <c:pt idx="341">
                  <c:v>26.92473716935206</c:v>
                </c:pt>
                <c:pt idx="342">
                  <c:v>19.973344216726549</c:v>
                </c:pt>
                <c:pt idx="343">
                  <c:v>25.951627958771017</c:v>
                </c:pt>
                <c:pt idx="344">
                  <c:v>16.615259405761993</c:v>
                </c:pt>
                <c:pt idx="345">
                  <c:v>21.303438558956714</c:v>
                </c:pt>
                <c:pt idx="346">
                  <c:v>24.746759728641386</c:v>
                </c:pt>
                <c:pt idx="347">
                  <c:v>20.152043064625154</c:v>
                </c:pt>
                <c:pt idx="348">
                  <c:v>25.100124863198516</c:v>
                </c:pt>
                <c:pt idx="349">
                  <c:v>21.334499437192221</c:v>
                </c:pt>
                <c:pt idx="350">
                  <c:v>16.905143523248821</c:v>
                </c:pt>
                <c:pt idx="351">
                  <c:v>19.398242737945829</c:v>
                </c:pt>
                <c:pt idx="352">
                  <c:v>15.308063635986779</c:v>
                </c:pt>
                <c:pt idx="353">
                  <c:v>23.842064033883098</c:v>
                </c:pt>
                <c:pt idx="354">
                  <c:v>21.557664423969754</c:v>
                </c:pt>
                <c:pt idx="355">
                  <c:v>14.278517704453888</c:v>
                </c:pt>
                <c:pt idx="356">
                  <c:v>23.229453548386353</c:v>
                </c:pt>
                <c:pt idx="357">
                  <c:v>21.36830792123687</c:v>
                </c:pt>
                <c:pt idx="358">
                  <c:v>22.377140288651525</c:v>
                </c:pt>
                <c:pt idx="359">
                  <c:v>21.342958361710249</c:v>
                </c:pt>
                <c:pt idx="360">
                  <c:v>19.516317541331951</c:v>
                </c:pt>
                <c:pt idx="361">
                  <c:v>24.019873769429942</c:v>
                </c:pt>
                <c:pt idx="362">
                  <c:v>21.812989287091199</c:v>
                </c:pt>
                <c:pt idx="363">
                  <c:v>22.492945020134933</c:v>
                </c:pt>
                <c:pt idx="364">
                  <c:v>17.66539742320883</c:v>
                </c:pt>
                <c:pt idx="365">
                  <c:v>23.247029816150054</c:v>
                </c:pt>
                <c:pt idx="366">
                  <c:v>22.636858952001269</c:v>
                </c:pt>
                <c:pt idx="367">
                  <c:v>22.914141805750941</c:v>
                </c:pt>
                <c:pt idx="368">
                  <c:v>23.815700902577468</c:v>
                </c:pt>
                <c:pt idx="369">
                  <c:v>14.902824359541887</c:v>
                </c:pt>
                <c:pt idx="370">
                  <c:v>22.852162880709205</c:v>
                </c:pt>
                <c:pt idx="371">
                  <c:v>23.696071712215936</c:v>
                </c:pt>
                <c:pt idx="372">
                  <c:v>16.735146925486518</c:v>
                </c:pt>
                <c:pt idx="373">
                  <c:v>24.742201061549661</c:v>
                </c:pt>
                <c:pt idx="374">
                  <c:v>21.430370120081861</c:v>
                </c:pt>
                <c:pt idx="375">
                  <c:v>22.635494966549736</c:v>
                </c:pt>
                <c:pt idx="376">
                  <c:v>14.774858176</c:v>
                </c:pt>
                <c:pt idx="377">
                  <c:v>22.043739762125526</c:v>
                </c:pt>
                <c:pt idx="378">
                  <c:v>23.280031808502269</c:v>
                </c:pt>
                <c:pt idx="379">
                  <c:v>14.116323752751997</c:v>
                </c:pt>
                <c:pt idx="380">
                  <c:v>22.44612504258464</c:v>
                </c:pt>
                <c:pt idx="381">
                  <c:v>24.119802476762562</c:v>
                </c:pt>
                <c:pt idx="382">
                  <c:v>21.947277974876357</c:v>
                </c:pt>
                <c:pt idx="383">
                  <c:v>22.527036654243442</c:v>
                </c:pt>
                <c:pt idx="384">
                  <c:v>18.105376906831921</c:v>
                </c:pt>
                <c:pt idx="385">
                  <c:v>18.57858431003795</c:v>
                </c:pt>
                <c:pt idx="386">
                  <c:v>24.744136684152807</c:v>
                </c:pt>
                <c:pt idx="387">
                  <c:v>22.159127662671391</c:v>
                </c:pt>
                <c:pt idx="388">
                  <c:v>25.376064221731895</c:v>
                </c:pt>
                <c:pt idx="389">
                  <c:v>15.408540497059834</c:v>
                </c:pt>
                <c:pt idx="390">
                  <c:v>14.271364054426517</c:v>
                </c:pt>
                <c:pt idx="391">
                  <c:v>18.527159661017595</c:v>
                </c:pt>
                <c:pt idx="392">
                  <c:v>21.173203264131409</c:v>
                </c:pt>
                <c:pt idx="393">
                  <c:v>16.673084787979949</c:v>
                </c:pt>
                <c:pt idx="394">
                  <c:v>12.823321245092057</c:v>
                </c:pt>
                <c:pt idx="395">
                  <c:v>20.928821402919422</c:v>
                </c:pt>
                <c:pt idx="396">
                  <c:v>24.047362783946276</c:v>
                </c:pt>
                <c:pt idx="397">
                  <c:v>21.532279116364059</c:v>
                </c:pt>
                <c:pt idx="398">
                  <c:v>26.35649618945455</c:v>
                </c:pt>
                <c:pt idx="399">
                  <c:v>22.236732338509462</c:v>
                </c:pt>
                <c:pt idx="400">
                  <c:v>19.854302577544978</c:v>
                </c:pt>
                <c:pt idx="401">
                  <c:v>20.703640571484154</c:v>
                </c:pt>
                <c:pt idx="402">
                  <c:v>14.641041068746244</c:v>
                </c:pt>
                <c:pt idx="403">
                  <c:v>21.390012103872717</c:v>
                </c:pt>
                <c:pt idx="404">
                  <c:v>20.408003663220278</c:v>
                </c:pt>
                <c:pt idx="405">
                  <c:v>18.30884396945865</c:v>
                </c:pt>
                <c:pt idx="406">
                  <c:v>24.387794777807251</c:v>
                </c:pt>
                <c:pt idx="407">
                  <c:v>22.246597012858203</c:v>
                </c:pt>
                <c:pt idx="408">
                  <c:v>19.56976364943867</c:v>
                </c:pt>
                <c:pt idx="409">
                  <c:v>21.804725724459843</c:v>
                </c:pt>
                <c:pt idx="410">
                  <c:v>20.160543945860436</c:v>
                </c:pt>
                <c:pt idx="411">
                  <c:v>21.854534559175711</c:v>
                </c:pt>
                <c:pt idx="412">
                  <c:v>18.122003366616006</c:v>
                </c:pt>
                <c:pt idx="413">
                  <c:v>19.707241972463695</c:v>
                </c:pt>
                <c:pt idx="414">
                  <c:v>20.856776550540928</c:v>
                </c:pt>
                <c:pt idx="415">
                  <c:v>23.921374769922899</c:v>
                </c:pt>
                <c:pt idx="416">
                  <c:v>18.514970964467921</c:v>
                </c:pt>
                <c:pt idx="417">
                  <c:v>22.94553263705992</c:v>
                </c:pt>
                <c:pt idx="418">
                  <c:v>18.809139878017973</c:v>
                </c:pt>
                <c:pt idx="419">
                  <c:v>19.536511490868609</c:v>
                </c:pt>
                <c:pt idx="420">
                  <c:v>20.248217059899034</c:v>
                </c:pt>
                <c:pt idx="421">
                  <c:v>22.999547800028459</c:v>
                </c:pt>
                <c:pt idx="422">
                  <c:v>18.779651586200607</c:v>
                </c:pt>
                <c:pt idx="423">
                  <c:v>18.733607946080845</c:v>
                </c:pt>
                <c:pt idx="424">
                  <c:v>21.932339624760488</c:v>
                </c:pt>
                <c:pt idx="425">
                  <c:v>14.701338455500004</c:v>
                </c:pt>
                <c:pt idx="426">
                  <c:v>15.766461058000003</c:v>
                </c:pt>
                <c:pt idx="427">
                  <c:v>23.103627924789624</c:v>
                </c:pt>
                <c:pt idx="428">
                  <c:v>25.373032473097638</c:v>
                </c:pt>
                <c:pt idx="429">
                  <c:v>20.652956471236887</c:v>
                </c:pt>
                <c:pt idx="430">
                  <c:v>21.501184461029784</c:v>
                </c:pt>
                <c:pt idx="431">
                  <c:v>25.007338207465047</c:v>
                </c:pt>
                <c:pt idx="432">
                  <c:v>19.19871523848909</c:v>
                </c:pt>
                <c:pt idx="433">
                  <c:v>19.743115999639119</c:v>
                </c:pt>
                <c:pt idx="434">
                  <c:v>21.256366431510521</c:v>
                </c:pt>
                <c:pt idx="435">
                  <c:v>22.222748693217053</c:v>
                </c:pt>
                <c:pt idx="436">
                  <c:v>27.227348128770018</c:v>
                </c:pt>
                <c:pt idx="437">
                  <c:v>26.587544024782598</c:v>
                </c:pt>
                <c:pt idx="438">
                  <c:v>28.2171887759777</c:v>
                </c:pt>
                <c:pt idx="439">
                  <c:v>21.170588756351332</c:v>
                </c:pt>
                <c:pt idx="440">
                  <c:v>18.439077623682465</c:v>
                </c:pt>
                <c:pt idx="441">
                  <c:v>23.894188101295118</c:v>
                </c:pt>
                <c:pt idx="442">
                  <c:v>22.276609946049632</c:v>
                </c:pt>
                <c:pt idx="443">
                  <c:v>20.955196826691754</c:v>
                </c:pt>
                <c:pt idx="444">
                  <c:v>21.684210702594555</c:v>
                </c:pt>
                <c:pt idx="445">
                  <c:v>23.780873769167712</c:v>
                </c:pt>
                <c:pt idx="446">
                  <c:v>22.34287111678568</c:v>
                </c:pt>
                <c:pt idx="447">
                  <c:v>22.87633904444936</c:v>
                </c:pt>
                <c:pt idx="448">
                  <c:v>25.448109862017105</c:v>
                </c:pt>
                <c:pt idx="449">
                  <c:v>15.907751936578368</c:v>
                </c:pt>
                <c:pt idx="450">
                  <c:v>14.711827808885513</c:v>
                </c:pt>
                <c:pt idx="451">
                  <c:v>17.023278306566549</c:v>
                </c:pt>
                <c:pt idx="452">
                  <c:v>22.565673643714092</c:v>
                </c:pt>
                <c:pt idx="453">
                  <c:v>25.105659626767526</c:v>
                </c:pt>
                <c:pt idx="454">
                  <c:v>20.644945043965812</c:v>
                </c:pt>
                <c:pt idx="455">
                  <c:v>16.566372369278824</c:v>
                </c:pt>
                <c:pt idx="456">
                  <c:v>24.634595862892056</c:v>
                </c:pt>
                <c:pt idx="457">
                  <c:v>14.45268224502775</c:v>
                </c:pt>
                <c:pt idx="458">
                  <c:v>19.91539851110641</c:v>
                </c:pt>
                <c:pt idx="459">
                  <c:v>16.343417538840253</c:v>
                </c:pt>
                <c:pt idx="460">
                  <c:v>20.049493646858796</c:v>
                </c:pt>
                <c:pt idx="461">
                  <c:v>17.979600769764097</c:v>
                </c:pt>
                <c:pt idx="462">
                  <c:v>20.951278224507014</c:v>
                </c:pt>
                <c:pt idx="463">
                  <c:v>23.044796968901032</c:v>
                </c:pt>
                <c:pt idx="464">
                  <c:v>22.180161781927975</c:v>
                </c:pt>
                <c:pt idx="465">
                  <c:v>22.881840635807606</c:v>
                </c:pt>
                <c:pt idx="466">
                  <c:v>23.370668427405413</c:v>
                </c:pt>
                <c:pt idx="467">
                  <c:v>13.267967485749999</c:v>
                </c:pt>
                <c:pt idx="468">
                  <c:v>24.781515874815888</c:v>
                </c:pt>
                <c:pt idx="469">
                  <c:v>21.646004793665156</c:v>
                </c:pt>
                <c:pt idx="470">
                  <c:v>17.336772549069064</c:v>
                </c:pt>
                <c:pt idx="471">
                  <c:v>20.418647782285575</c:v>
                </c:pt>
                <c:pt idx="472">
                  <c:v>15.980874418072245</c:v>
                </c:pt>
                <c:pt idx="473">
                  <c:v>24.572047295118765</c:v>
                </c:pt>
                <c:pt idx="474">
                  <c:v>16.1511155066143</c:v>
                </c:pt>
                <c:pt idx="475">
                  <c:v>14.809429969309001</c:v>
                </c:pt>
                <c:pt idx="476">
                  <c:v>23.902507730248061</c:v>
                </c:pt>
                <c:pt idx="477">
                  <c:v>22.193871734402279</c:v>
                </c:pt>
                <c:pt idx="478">
                  <c:v>24.892085300257165</c:v>
                </c:pt>
                <c:pt idx="479">
                  <c:v>21.843053666120198</c:v>
                </c:pt>
                <c:pt idx="480">
                  <c:v>18.313722913396511</c:v>
                </c:pt>
                <c:pt idx="481">
                  <c:v>22.438597388666402</c:v>
                </c:pt>
                <c:pt idx="482">
                  <c:v>14.152002519999998</c:v>
                </c:pt>
                <c:pt idx="483">
                  <c:v>25.487921089996636</c:v>
                </c:pt>
                <c:pt idx="484">
                  <c:v>21.105270773240683</c:v>
                </c:pt>
                <c:pt idx="485">
                  <c:v>24.957423892471567</c:v>
                </c:pt>
                <c:pt idx="486">
                  <c:v>21.981507020648579</c:v>
                </c:pt>
                <c:pt idx="487">
                  <c:v>23.331793075906003</c:v>
                </c:pt>
                <c:pt idx="488">
                  <c:v>25.871906849895055</c:v>
                </c:pt>
                <c:pt idx="489">
                  <c:v>22.576800631871727</c:v>
                </c:pt>
                <c:pt idx="490">
                  <c:v>19.299830797676282</c:v>
                </c:pt>
                <c:pt idx="491">
                  <c:v>25.678258421378303</c:v>
                </c:pt>
                <c:pt idx="492">
                  <c:v>22.461668049914827</c:v>
                </c:pt>
                <c:pt idx="493">
                  <c:v>27.187950859400246</c:v>
                </c:pt>
                <c:pt idx="494">
                  <c:v>19.616996520216222</c:v>
                </c:pt>
                <c:pt idx="495">
                  <c:v>17.881588090257647</c:v>
                </c:pt>
                <c:pt idx="496">
                  <c:v>21.240133990088648</c:v>
                </c:pt>
                <c:pt idx="497">
                  <c:v>19.706816775248484</c:v>
                </c:pt>
                <c:pt idx="498">
                  <c:v>18.694452700821795</c:v>
                </c:pt>
                <c:pt idx="499">
                  <c:v>21.938327697373481</c:v>
                </c:pt>
                <c:pt idx="500">
                  <c:v>14.142026539</c:v>
                </c:pt>
                <c:pt idx="501">
                  <c:v>24.045928262976098</c:v>
                </c:pt>
                <c:pt idx="502">
                  <c:v>21.914319331497751</c:v>
                </c:pt>
                <c:pt idx="503">
                  <c:v>25.053715451763022</c:v>
                </c:pt>
                <c:pt idx="504">
                  <c:v>14.126720840056771</c:v>
                </c:pt>
                <c:pt idx="505">
                  <c:v>21.005870420172528</c:v>
                </c:pt>
                <c:pt idx="506">
                  <c:v>25.868029956151116</c:v>
                </c:pt>
                <c:pt idx="507">
                  <c:v>14.840544914999997</c:v>
                </c:pt>
                <c:pt idx="508">
                  <c:v>23.913288209819822</c:v>
                </c:pt>
                <c:pt idx="509">
                  <c:v>16.485628703180918</c:v>
                </c:pt>
                <c:pt idx="510">
                  <c:v>22.801921465863465</c:v>
                </c:pt>
                <c:pt idx="511">
                  <c:v>18.809874911190864</c:v>
                </c:pt>
                <c:pt idx="512">
                  <c:v>21.943991010142561</c:v>
                </c:pt>
                <c:pt idx="513">
                  <c:v>21.91072408970561</c:v>
                </c:pt>
                <c:pt idx="514">
                  <c:v>19.256112740717079</c:v>
                </c:pt>
                <c:pt idx="515">
                  <c:v>23.583295581939804</c:v>
                </c:pt>
                <c:pt idx="516">
                  <c:v>25.166227835455306</c:v>
                </c:pt>
                <c:pt idx="517">
                  <c:v>22.799553912888712</c:v>
                </c:pt>
                <c:pt idx="518">
                  <c:v>23.462424440074045</c:v>
                </c:pt>
                <c:pt idx="519">
                  <c:v>21.498809131880009</c:v>
                </c:pt>
                <c:pt idx="520">
                  <c:v>22.486727657105071</c:v>
                </c:pt>
                <c:pt idx="521">
                  <c:v>24.506252575238999</c:v>
                </c:pt>
                <c:pt idx="522">
                  <c:v>22.122320138310705</c:v>
                </c:pt>
                <c:pt idx="523">
                  <c:v>25.682881977267296</c:v>
                </c:pt>
                <c:pt idx="524">
                  <c:v>19.034579047963888</c:v>
                </c:pt>
                <c:pt idx="525">
                  <c:v>14.884454619416703</c:v>
                </c:pt>
                <c:pt idx="526">
                  <c:v>23.003782595703679</c:v>
                </c:pt>
                <c:pt idx="527">
                  <c:v>22.147369675417252</c:v>
                </c:pt>
                <c:pt idx="528">
                  <c:v>23.360189868745632</c:v>
                </c:pt>
                <c:pt idx="529">
                  <c:v>22.024509416194128</c:v>
                </c:pt>
                <c:pt idx="530">
                  <c:v>25.545304059827664</c:v>
                </c:pt>
                <c:pt idx="531">
                  <c:v>23.031784933969348</c:v>
                </c:pt>
                <c:pt idx="532">
                  <c:v>20.49558268025471</c:v>
                </c:pt>
                <c:pt idx="533">
                  <c:v>27.073412744306729</c:v>
                </c:pt>
                <c:pt idx="534">
                  <c:v>22.663616151025231</c:v>
                </c:pt>
                <c:pt idx="535">
                  <c:v>20.416898291441498</c:v>
                </c:pt>
                <c:pt idx="536">
                  <c:v>22.800660916074296</c:v>
                </c:pt>
                <c:pt idx="537">
                  <c:v>15.440756740437394</c:v>
                </c:pt>
                <c:pt idx="538">
                  <c:v>24.585482147481137</c:v>
                </c:pt>
                <c:pt idx="539">
                  <c:v>21.447492303938525</c:v>
                </c:pt>
                <c:pt idx="540">
                  <c:v>23.648193841365966</c:v>
                </c:pt>
                <c:pt idx="541">
                  <c:v>24.607807282554099</c:v>
                </c:pt>
                <c:pt idx="542">
                  <c:v>13.454646322499999</c:v>
                </c:pt>
                <c:pt idx="543">
                  <c:v>25.068194191614261</c:v>
                </c:pt>
                <c:pt idx="544">
                  <c:v>18.624475471005692</c:v>
                </c:pt>
                <c:pt idx="545">
                  <c:v>22.7986404590673</c:v>
                </c:pt>
                <c:pt idx="546">
                  <c:v>23.680512808928274</c:v>
                </c:pt>
                <c:pt idx="547">
                  <c:v>19.576719963638681</c:v>
                </c:pt>
                <c:pt idx="548">
                  <c:v>25.907395274794066</c:v>
                </c:pt>
                <c:pt idx="549">
                  <c:v>22.048963153341184</c:v>
                </c:pt>
                <c:pt idx="550">
                  <c:v>24.184048196778299</c:v>
                </c:pt>
                <c:pt idx="551">
                  <c:v>28.276542183601816</c:v>
                </c:pt>
                <c:pt idx="552">
                  <c:v>21.692514254852792</c:v>
                </c:pt>
                <c:pt idx="553">
                  <c:v>27.113385686086037</c:v>
                </c:pt>
                <c:pt idx="554">
                  <c:v>18.727036327664191</c:v>
                </c:pt>
                <c:pt idx="555">
                  <c:v>23.562444902551235</c:v>
                </c:pt>
                <c:pt idx="556">
                  <c:v>24.473503942752007</c:v>
                </c:pt>
                <c:pt idx="557">
                  <c:v>22.663232098368059</c:v>
                </c:pt>
                <c:pt idx="558">
                  <c:v>25.097474899271312</c:v>
                </c:pt>
                <c:pt idx="559">
                  <c:v>21.825543846765179</c:v>
                </c:pt>
                <c:pt idx="560">
                  <c:v>15.659324820294394</c:v>
                </c:pt>
                <c:pt idx="561">
                  <c:v>20.201109534192632</c:v>
                </c:pt>
                <c:pt idx="562">
                  <c:v>14.591303437368961</c:v>
                </c:pt>
                <c:pt idx="563">
                  <c:v>22.464910695033332</c:v>
                </c:pt>
                <c:pt idx="564">
                  <c:v>21.300416779852597</c:v>
                </c:pt>
                <c:pt idx="565">
                  <c:v>13.59278790125</c:v>
                </c:pt>
                <c:pt idx="566">
                  <c:v>23.103844391461855</c:v>
                </c:pt>
                <c:pt idx="567">
                  <c:v>21.070979258327348</c:v>
                </c:pt>
                <c:pt idx="568">
                  <c:v>24.320251320232273</c:v>
                </c:pt>
                <c:pt idx="569">
                  <c:v>20.078113980737939</c:v>
                </c:pt>
                <c:pt idx="570">
                  <c:v>20.509192003886</c:v>
                </c:pt>
                <c:pt idx="571">
                  <c:v>24.003945002409402</c:v>
                </c:pt>
                <c:pt idx="572">
                  <c:v>21.72575278488587</c:v>
                </c:pt>
                <c:pt idx="573">
                  <c:v>24.535676917070596</c:v>
                </c:pt>
                <c:pt idx="574">
                  <c:v>15.083468788419092</c:v>
                </c:pt>
                <c:pt idx="575">
                  <c:v>23.191174781895072</c:v>
                </c:pt>
                <c:pt idx="576">
                  <c:v>22.226977481678841</c:v>
                </c:pt>
                <c:pt idx="577">
                  <c:v>22.773838767173118</c:v>
                </c:pt>
                <c:pt idx="578">
                  <c:v>24.506308337585665</c:v>
                </c:pt>
                <c:pt idx="579">
                  <c:v>15.178412294488334</c:v>
                </c:pt>
                <c:pt idx="580">
                  <c:v>22.991265159459857</c:v>
                </c:pt>
                <c:pt idx="581">
                  <c:v>23.168353400176294</c:v>
                </c:pt>
                <c:pt idx="582">
                  <c:v>19.34806737631768</c:v>
                </c:pt>
                <c:pt idx="583">
                  <c:v>24.709736756155699</c:v>
                </c:pt>
                <c:pt idx="584">
                  <c:v>21.602141929683143</c:v>
                </c:pt>
                <c:pt idx="585">
                  <c:v>22.478791452433086</c:v>
                </c:pt>
                <c:pt idx="586">
                  <c:v>17.586626907260303</c:v>
                </c:pt>
                <c:pt idx="587">
                  <c:v>21.995744741675338</c:v>
                </c:pt>
                <c:pt idx="588">
                  <c:v>24.36278075161291</c:v>
                </c:pt>
                <c:pt idx="589">
                  <c:v>14.644477221562591</c:v>
                </c:pt>
                <c:pt idx="590">
                  <c:v>22.594406653380901</c:v>
                </c:pt>
                <c:pt idx="591">
                  <c:v>24.058310586471833</c:v>
                </c:pt>
                <c:pt idx="592">
                  <c:v>21.795768789410829</c:v>
                </c:pt>
                <c:pt idx="593">
                  <c:v>25.164039275159254</c:v>
                </c:pt>
                <c:pt idx="594">
                  <c:v>19.000221381038457</c:v>
                </c:pt>
                <c:pt idx="595">
                  <c:v>17.842791250495143</c:v>
                </c:pt>
                <c:pt idx="596">
                  <c:v>24.687580753861283</c:v>
                </c:pt>
                <c:pt idx="597">
                  <c:v>22.352497129700701</c:v>
                </c:pt>
                <c:pt idx="598">
                  <c:v>24.707938342761878</c:v>
                </c:pt>
                <c:pt idx="599">
                  <c:v>13.245660241</c:v>
                </c:pt>
                <c:pt idx="600">
                  <c:v>15.474782495725849</c:v>
                </c:pt>
                <c:pt idx="601">
                  <c:v>16.667935375327176</c:v>
                </c:pt>
                <c:pt idx="602">
                  <c:v>21.269685755200399</c:v>
                </c:pt>
                <c:pt idx="603">
                  <c:v>17.59257587643107</c:v>
                </c:pt>
                <c:pt idx="604">
                  <c:v>14.58120618677696</c:v>
                </c:pt>
                <c:pt idx="605">
                  <c:v>18.611534694472816</c:v>
                </c:pt>
                <c:pt idx="606">
                  <c:v>24.293255871987583</c:v>
                </c:pt>
                <c:pt idx="607">
                  <c:v>23.060446311352415</c:v>
                </c:pt>
                <c:pt idx="608">
                  <c:v>24.044662965254982</c:v>
                </c:pt>
                <c:pt idx="609">
                  <c:v>22.273463330311632</c:v>
                </c:pt>
                <c:pt idx="610">
                  <c:v>20.761867603315554</c:v>
                </c:pt>
                <c:pt idx="611">
                  <c:v>19.908733019952095</c:v>
                </c:pt>
                <c:pt idx="612">
                  <c:v>14.606654262091611</c:v>
                </c:pt>
                <c:pt idx="613">
                  <c:v>20.159474678367836</c:v>
                </c:pt>
                <c:pt idx="614">
                  <c:v>19.334134427741301</c:v>
                </c:pt>
                <c:pt idx="615">
                  <c:v>18.642303570269334</c:v>
                </c:pt>
                <c:pt idx="616">
                  <c:v>24.308397151942966</c:v>
                </c:pt>
                <c:pt idx="617">
                  <c:v>22.245216294652913</c:v>
                </c:pt>
                <c:pt idx="618">
                  <c:v>19.153523582837067</c:v>
                </c:pt>
                <c:pt idx="619">
                  <c:v>21.441640801581386</c:v>
                </c:pt>
                <c:pt idx="620">
                  <c:v>18.703243985530623</c:v>
                </c:pt>
                <c:pt idx="621">
                  <c:v>23.723472026002185</c:v>
                </c:pt>
                <c:pt idx="622">
                  <c:v>18.802563171935759</c:v>
                </c:pt>
                <c:pt idx="623">
                  <c:v>20.304888830916486</c:v>
                </c:pt>
                <c:pt idx="624">
                  <c:v>20.891910877494368</c:v>
                </c:pt>
                <c:pt idx="625">
                  <c:v>23.394278574885263</c:v>
                </c:pt>
                <c:pt idx="626">
                  <c:v>20.612139242612024</c:v>
                </c:pt>
                <c:pt idx="627">
                  <c:v>23.373348683119815</c:v>
                </c:pt>
                <c:pt idx="628">
                  <c:v>17.883158003145752</c:v>
                </c:pt>
                <c:pt idx="629">
                  <c:v>20.308004164871527</c:v>
                </c:pt>
                <c:pt idx="630">
                  <c:v>18.792557440658797</c:v>
                </c:pt>
                <c:pt idx="631">
                  <c:v>24.801834526891515</c:v>
                </c:pt>
                <c:pt idx="632">
                  <c:v>21.388934816685875</c:v>
                </c:pt>
                <c:pt idx="633">
                  <c:v>17.97154267751792</c:v>
                </c:pt>
                <c:pt idx="634">
                  <c:v>20.771480859587854</c:v>
                </c:pt>
                <c:pt idx="635">
                  <c:v>15.080475265515982</c:v>
                </c:pt>
                <c:pt idx="636">
                  <c:v>15.816571487999999</c:v>
                </c:pt>
                <c:pt idx="637">
                  <c:v>23.210445321212042</c:v>
                </c:pt>
                <c:pt idx="638">
                  <c:v>25.768839687930225</c:v>
                </c:pt>
                <c:pt idx="639">
                  <c:v>19.220665386606942</c:v>
                </c:pt>
                <c:pt idx="640">
                  <c:v>20.040263904461</c:v>
                </c:pt>
                <c:pt idx="641">
                  <c:v>25.38222754480589</c:v>
                </c:pt>
                <c:pt idx="642">
                  <c:v>19.560613011171039</c:v>
                </c:pt>
                <c:pt idx="643">
                  <c:v>20.205065880100214</c:v>
                </c:pt>
                <c:pt idx="644">
                  <c:v>21.6047661982346</c:v>
                </c:pt>
                <c:pt idx="645">
                  <c:v>23.434612668640479</c:v>
                </c:pt>
                <c:pt idx="646">
                  <c:v>24.966165138194953</c:v>
                </c:pt>
                <c:pt idx="647">
                  <c:v>26.26499100271355</c:v>
                </c:pt>
                <c:pt idx="648">
                  <c:v>28.149046429648138</c:v>
                </c:pt>
                <c:pt idx="649">
                  <c:v>23.848705077610418</c:v>
                </c:pt>
                <c:pt idx="650">
                  <c:v>17.39076759808448</c:v>
                </c:pt>
                <c:pt idx="651">
                  <c:v>23.976246986145512</c:v>
                </c:pt>
                <c:pt idx="652">
                  <c:v>21.913987727108299</c:v>
                </c:pt>
                <c:pt idx="653">
                  <c:v>19.518467895068863</c:v>
                </c:pt>
                <c:pt idx="654">
                  <c:v>21.782390850304967</c:v>
                </c:pt>
                <c:pt idx="655">
                  <c:v>23.88434124814404</c:v>
                </c:pt>
                <c:pt idx="656">
                  <c:v>18.882254769648885</c:v>
                </c:pt>
                <c:pt idx="657">
                  <c:v>23.064674910140681</c:v>
                </c:pt>
                <c:pt idx="658">
                  <c:v>24.913776079195038</c:v>
                </c:pt>
                <c:pt idx="659">
                  <c:v>16.304909732347912</c:v>
                </c:pt>
                <c:pt idx="660">
                  <c:v>13.941920710917325</c:v>
                </c:pt>
                <c:pt idx="661">
                  <c:v>15.311773237335862</c:v>
                </c:pt>
                <c:pt idx="662">
                  <c:v>22.235877537213359</c:v>
                </c:pt>
                <c:pt idx="663">
                  <c:v>24.888037242822655</c:v>
                </c:pt>
                <c:pt idx="664">
                  <c:v>21.639585406978682</c:v>
                </c:pt>
                <c:pt idx="665">
                  <c:v>18.819210658673306</c:v>
                </c:pt>
                <c:pt idx="666">
                  <c:v>24.338929555319659</c:v>
                </c:pt>
                <c:pt idx="667">
                  <c:v>15.48645803800388</c:v>
                </c:pt>
                <c:pt idx="668">
                  <c:v>22.788542486430895</c:v>
                </c:pt>
                <c:pt idx="669">
                  <c:v>14.18754158417673</c:v>
                </c:pt>
                <c:pt idx="670">
                  <c:v>18.990530048417092</c:v>
                </c:pt>
                <c:pt idx="671">
                  <c:v>16.494934731427669</c:v>
                </c:pt>
                <c:pt idx="672">
                  <c:v>22.705974459496691</c:v>
                </c:pt>
                <c:pt idx="673">
                  <c:v>25.039845033082898</c:v>
                </c:pt>
                <c:pt idx="674">
                  <c:v>22.207822000881315</c:v>
                </c:pt>
                <c:pt idx="675">
                  <c:v>23.219399071689885</c:v>
                </c:pt>
                <c:pt idx="676">
                  <c:v>23.905441364356903</c:v>
                </c:pt>
                <c:pt idx="677">
                  <c:v>15.596116983722329</c:v>
                </c:pt>
                <c:pt idx="678">
                  <c:v>23.697091763200767</c:v>
                </c:pt>
                <c:pt idx="679">
                  <c:v>21.394372246477495</c:v>
                </c:pt>
                <c:pt idx="680">
                  <c:v>17.463683671571214</c:v>
                </c:pt>
                <c:pt idx="681">
                  <c:v>23.964877123183989</c:v>
                </c:pt>
                <c:pt idx="682">
                  <c:v>16.907046683378748</c:v>
                </c:pt>
                <c:pt idx="683">
                  <c:v>24.481321873124024</c:v>
                </c:pt>
                <c:pt idx="684">
                  <c:v>15.964829347108189</c:v>
                </c:pt>
                <c:pt idx="685">
                  <c:v>14.3270446504305</c:v>
                </c:pt>
                <c:pt idx="686">
                  <c:v>24.376287054422427</c:v>
                </c:pt>
                <c:pt idx="687">
                  <c:v>22.104104559997854</c:v>
                </c:pt>
                <c:pt idx="688">
                  <c:v>25.259032997942477</c:v>
                </c:pt>
                <c:pt idx="689">
                  <c:v>21.669741679557141</c:v>
                </c:pt>
                <c:pt idx="690">
                  <c:v>24.053183180663829</c:v>
                </c:pt>
                <c:pt idx="691">
                  <c:v>21.291344808041757</c:v>
                </c:pt>
                <c:pt idx="692">
                  <c:v>14.153121836297673</c:v>
                </c:pt>
                <c:pt idx="693">
                  <c:v>25.639598102909193</c:v>
                </c:pt>
                <c:pt idx="694">
                  <c:v>20.324003602718264</c:v>
                </c:pt>
                <c:pt idx="695">
                  <c:v>25.106646159032586</c:v>
                </c:pt>
                <c:pt idx="696">
                  <c:v>19.790184936000355</c:v>
                </c:pt>
                <c:pt idx="697">
                  <c:v>22.18442459598533</c:v>
                </c:pt>
                <c:pt idx="698">
                  <c:v>24.71846276886977</c:v>
                </c:pt>
                <c:pt idx="699">
                  <c:v>23.386206338646915</c:v>
                </c:pt>
                <c:pt idx="700">
                  <c:v>20.064862562458142</c:v>
                </c:pt>
                <c:pt idx="701">
                  <c:v>24.711514016939745</c:v>
                </c:pt>
                <c:pt idx="702">
                  <c:v>23.091059032215743</c:v>
                </c:pt>
                <c:pt idx="703">
                  <c:v>26.938671236160118</c:v>
                </c:pt>
                <c:pt idx="704">
                  <c:v>19.691460197888006</c:v>
                </c:pt>
                <c:pt idx="705">
                  <c:v>16.92387636767306</c:v>
                </c:pt>
                <c:pt idx="706">
                  <c:v>24.761930257293578</c:v>
                </c:pt>
                <c:pt idx="707">
                  <c:v>17.965631669313758</c:v>
                </c:pt>
                <c:pt idx="708">
                  <c:v>19.250113450991005</c:v>
                </c:pt>
                <c:pt idx="709">
                  <c:v>21.937678438237459</c:v>
                </c:pt>
                <c:pt idx="710">
                  <c:v>14.231809247999999</c:v>
                </c:pt>
                <c:pt idx="711">
                  <c:v>23.855106886170226</c:v>
                </c:pt>
                <c:pt idx="712">
                  <c:v>22.454266052678186</c:v>
                </c:pt>
                <c:pt idx="713">
                  <c:v>24.966090675127582</c:v>
                </c:pt>
                <c:pt idx="714">
                  <c:v>16.185875904566448</c:v>
                </c:pt>
                <c:pt idx="715">
                  <c:v>19.712203120560655</c:v>
                </c:pt>
                <c:pt idx="716">
                  <c:v>25.829523132991746</c:v>
                </c:pt>
                <c:pt idx="717">
                  <c:v>16.482853841189467</c:v>
                </c:pt>
                <c:pt idx="718">
                  <c:v>25.677308643700542</c:v>
                </c:pt>
                <c:pt idx="719">
                  <c:v>16.107844874469365</c:v>
                </c:pt>
                <c:pt idx="720">
                  <c:v>23.099910473702117</c:v>
                </c:pt>
                <c:pt idx="721">
                  <c:v>21.009601808513565</c:v>
                </c:pt>
                <c:pt idx="722">
                  <c:v>21.15818094735631</c:v>
                </c:pt>
                <c:pt idx="723">
                  <c:v>22.019885690265269</c:v>
                </c:pt>
                <c:pt idx="724">
                  <c:v>20.491340304528332</c:v>
                </c:pt>
                <c:pt idx="725">
                  <c:v>23.610473908768405</c:v>
                </c:pt>
                <c:pt idx="726">
                  <c:v>24.960484168917006</c:v>
                </c:pt>
                <c:pt idx="727">
                  <c:v>23.580716326882438</c:v>
                </c:pt>
                <c:pt idx="728">
                  <c:v>22.639493112158341</c:v>
                </c:pt>
                <c:pt idx="729">
                  <c:v>21.496181914006108</c:v>
                </c:pt>
                <c:pt idx="730">
                  <c:v>22.300402531211915</c:v>
                </c:pt>
                <c:pt idx="731">
                  <c:v>24.51551687005464</c:v>
                </c:pt>
                <c:pt idx="732">
                  <c:v>21.744628996882589</c:v>
                </c:pt>
                <c:pt idx="733">
                  <c:v>25.012207608668401</c:v>
                </c:pt>
                <c:pt idx="734">
                  <c:v>18.957809167402303</c:v>
                </c:pt>
                <c:pt idx="735">
                  <c:v>14.582372074514936</c:v>
                </c:pt>
                <c:pt idx="736">
                  <c:v>22.141525198447162</c:v>
                </c:pt>
                <c:pt idx="737">
                  <c:v>22.0011694995883</c:v>
                </c:pt>
                <c:pt idx="738">
                  <c:v>22.556882598140689</c:v>
                </c:pt>
                <c:pt idx="739">
                  <c:v>22.262886992007818</c:v>
                </c:pt>
                <c:pt idx="740">
                  <c:v>25.33960359304757</c:v>
                </c:pt>
                <c:pt idx="741">
                  <c:v>21.730497689837303</c:v>
                </c:pt>
                <c:pt idx="742">
                  <c:v>21.350625890786418</c:v>
                </c:pt>
                <c:pt idx="743">
                  <c:v>25.386128620537978</c:v>
                </c:pt>
                <c:pt idx="744">
                  <c:v>22.612802310739085</c:v>
                </c:pt>
                <c:pt idx="745">
                  <c:v>20.255996389062226</c:v>
                </c:pt>
                <c:pt idx="746">
                  <c:v>22.432332592345606</c:v>
                </c:pt>
                <c:pt idx="747">
                  <c:v>14.564176844485695</c:v>
                </c:pt>
                <c:pt idx="748">
                  <c:v>24.279985159805165</c:v>
                </c:pt>
                <c:pt idx="749">
                  <c:v>21.542473754709707</c:v>
                </c:pt>
                <c:pt idx="750">
                  <c:v>23.963251455873916</c:v>
                </c:pt>
                <c:pt idx="751">
                  <c:v>23.957172695454496</c:v>
                </c:pt>
                <c:pt idx="752">
                  <c:v>13.565185592499999</c:v>
                </c:pt>
                <c:pt idx="753">
                  <c:v>25.022382594657735</c:v>
                </c:pt>
                <c:pt idx="754">
                  <c:v>20.342903435360185</c:v>
                </c:pt>
                <c:pt idx="755">
                  <c:v>21.098337855819185</c:v>
                </c:pt>
                <c:pt idx="756">
                  <c:v>23.02565403539635</c:v>
                </c:pt>
                <c:pt idx="757">
                  <c:v>21.352310913963311</c:v>
                </c:pt>
                <c:pt idx="758">
                  <c:v>26.086689768312198</c:v>
                </c:pt>
                <c:pt idx="759">
                  <c:v>19.249238718961383</c:v>
                </c:pt>
                <c:pt idx="760">
                  <c:v>23.272077852155558</c:v>
                </c:pt>
                <c:pt idx="761">
                  <c:v>27.728306586213485</c:v>
                </c:pt>
                <c:pt idx="762">
                  <c:v>19.501386270520431</c:v>
                </c:pt>
                <c:pt idx="763">
                  <c:v>27.346078487950777</c:v>
                </c:pt>
                <c:pt idx="764">
                  <c:v>15.977179065200891</c:v>
                </c:pt>
                <c:pt idx="765">
                  <c:v>23.573743179209487</c:v>
                </c:pt>
                <c:pt idx="766">
                  <c:v>23.961115001271995</c:v>
                </c:pt>
                <c:pt idx="767">
                  <c:v>21.84179414316387</c:v>
                </c:pt>
                <c:pt idx="768">
                  <c:v>24.862968725462075</c:v>
                </c:pt>
                <c:pt idx="769">
                  <c:v>21.432823111298742</c:v>
                </c:pt>
                <c:pt idx="770">
                  <c:v>16.083158831376526</c:v>
                </c:pt>
                <c:pt idx="771">
                  <c:v>19.689837940731934</c:v>
                </c:pt>
                <c:pt idx="772">
                  <c:v>17.147317710603375</c:v>
                </c:pt>
                <c:pt idx="773">
                  <c:v>23.77718345556147</c:v>
                </c:pt>
                <c:pt idx="774">
                  <c:v>21.358292127747774</c:v>
                </c:pt>
                <c:pt idx="775">
                  <c:v>13.531931796749998</c:v>
                </c:pt>
                <c:pt idx="776">
                  <c:v>23.084104235877469</c:v>
                </c:pt>
                <c:pt idx="777">
                  <c:v>21.512276700440708</c:v>
                </c:pt>
                <c:pt idx="778">
                  <c:v>24.512349695343595</c:v>
                </c:pt>
                <c:pt idx="779">
                  <c:v>20.915846763632679</c:v>
                </c:pt>
                <c:pt idx="780">
                  <c:v>18.827918440942952</c:v>
                </c:pt>
                <c:pt idx="781">
                  <c:v>24.138506386232365</c:v>
                </c:pt>
                <c:pt idx="782">
                  <c:v>22.082962178568302</c:v>
                </c:pt>
                <c:pt idx="783">
                  <c:v>21.838769579709155</c:v>
                </c:pt>
                <c:pt idx="784">
                  <c:v>15.835892421212955</c:v>
                </c:pt>
                <c:pt idx="785">
                  <c:v>23.301456961448825</c:v>
                </c:pt>
                <c:pt idx="786">
                  <c:v>23.216594709688433</c:v>
                </c:pt>
                <c:pt idx="787">
                  <c:v>21.869646833233361</c:v>
                </c:pt>
                <c:pt idx="788">
                  <c:v>24.231173280875755</c:v>
                </c:pt>
                <c:pt idx="789">
                  <c:v>14.906233008767192</c:v>
                </c:pt>
                <c:pt idx="790">
                  <c:v>23.204177750991903</c:v>
                </c:pt>
                <c:pt idx="791">
                  <c:v>23.54742893638382</c:v>
                </c:pt>
                <c:pt idx="792">
                  <c:v>19.412828003147521</c:v>
                </c:pt>
                <c:pt idx="793">
                  <c:v>24.584014763192325</c:v>
                </c:pt>
                <c:pt idx="794">
                  <c:v>21.562539193269338</c:v>
                </c:pt>
                <c:pt idx="795">
                  <c:v>22.621109867468277</c:v>
                </c:pt>
                <c:pt idx="796">
                  <c:v>14.879871079500003</c:v>
                </c:pt>
                <c:pt idx="797">
                  <c:v>21.545756014520471</c:v>
                </c:pt>
                <c:pt idx="798">
                  <c:v>22.640389542756942</c:v>
                </c:pt>
                <c:pt idx="799">
                  <c:v>15.927695144306476</c:v>
                </c:pt>
                <c:pt idx="800">
                  <c:v>22.833753397869515</c:v>
                </c:pt>
                <c:pt idx="801">
                  <c:v>23.859833067455355</c:v>
                </c:pt>
                <c:pt idx="802">
                  <c:v>21.789456366963496</c:v>
                </c:pt>
                <c:pt idx="803">
                  <c:v>24.094748589875259</c:v>
                </c:pt>
                <c:pt idx="804">
                  <c:v>17.144629469548455</c:v>
                </c:pt>
                <c:pt idx="805">
                  <c:v>18.143245999370784</c:v>
                </c:pt>
                <c:pt idx="806">
                  <c:v>24.562275378596951</c:v>
                </c:pt>
                <c:pt idx="807">
                  <c:v>22.545957858044872</c:v>
                </c:pt>
                <c:pt idx="808">
                  <c:v>25.254402457523767</c:v>
                </c:pt>
                <c:pt idx="809">
                  <c:v>13.429306132743994</c:v>
                </c:pt>
                <c:pt idx="810">
                  <c:v>13.712426525</c:v>
                </c:pt>
                <c:pt idx="811">
                  <c:v>18.364409492702052</c:v>
                </c:pt>
                <c:pt idx="812">
                  <c:v>21.970887448480816</c:v>
                </c:pt>
                <c:pt idx="813">
                  <c:v>18.597430707676121</c:v>
                </c:pt>
                <c:pt idx="814">
                  <c:v>12.710792659495315</c:v>
                </c:pt>
                <c:pt idx="815">
                  <c:v>22.422464724641067</c:v>
                </c:pt>
                <c:pt idx="816">
                  <c:v>24.064924315833601</c:v>
                </c:pt>
                <c:pt idx="817">
                  <c:v>22.944523475889341</c:v>
                </c:pt>
                <c:pt idx="818">
                  <c:v>23.694745467598565</c:v>
                </c:pt>
                <c:pt idx="819">
                  <c:v>22.485094068277746</c:v>
                </c:pt>
                <c:pt idx="820">
                  <c:v>19.636506521603941</c:v>
                </c:pt>
                <c:pt idx="821">
                  <c:v>19.67070689377384</c:v>
                </c:pt>
                <c:pt idx="822">
                  <c:v>14.716905531816279</c:v>
                </c:pt>
                <c:pt idx="823">
                  <c:v>22.855522589990937</c:v>
                </c:pt>
                <c:pt idx="824">
                  <c:v>21.818817870249852</c:v>
                </c:pt>
                <c:pt idx="825">
                  <c:v>17.484796689645041</c:v>
                </c:pt>
                <c:pt idx="826">
                  <c:v>24.375685162596412</c:v>
                </c:pt>
                <c:pt idx="827">
                  <c:v>22.342104949172597</c:v>
                </c:pt>
                <c:pt idx="828">
                  <c:v>17.449430513812882</c:v>
                </c:pt>
                <c:pt idx="829">
                  <c:v>21.649452777714387</c:v>
                </c:pt>
                <c:pt idx="830">
                  <c:v>18.622854555405763</c:v>
                </c:pt>
                <c:pt idx="831">
                  <c:v>21.938899326396481</c:v>
                </c:pt>
                <c:pt idx="832">
                  <c:v>16.679738566125703</c:v>
                </c:pt>
                <c:pt idx="833">
                  <c:v>19.577373292341882</c:v>
                </c:pt>
                <c:pt idx="834">
                  <c:v>21.293785857023089</c:v>
                </c:pt>
                <c:pt idx="835">
                  <c:v>23.722174536499864</c:v>
                </c:pt>
                <c:pt idx="836">
                  <c:v>19.467038812074371</c:v>
                </c:pt>
                <c:pt idx="837">
                  <c:v>22.602039697881935</c:v>
                </c:pt>
                <c:pt idx="838">
                  <c:v>16.955537583000002</c:v>
                </c:pt>
                <c:pt idx="839">
                  <c:v>22.391690978836497</c:v>
                </c:pt>
                <c:pt idx="840">
                  <c:v>19.573389683058323</c:v>
                </c:pt>
                <c:pt idx="841">
                  <c:v>22.635293721794017</c:v>
                </c:pt>
                <c:pt idx="842">
                  <c:v>20.339924325771509</c:v>
                </c:pt>
                <c:pt idx="843">
                  <c:v>18.656872585199345</c:v>
                </c:pt>
                <c:pt idx="844">
                  <c:v>22.650932645103417</c:v>
                </c:pt>
                <c:pt idx="845">
                  <c:v>16.738655927963496</c:v>
                </c:pt>
                <c:pt idx="846">
                  <c:v>16.569490681930926</c:v>
                </c:pt>
                <c:pt idx="847">
                  <c:v>21.398250966686543</c:v>
                </c:pt>
                <c:pt idx="848">
                  <c:v>25.599362978528418</c:v>
                </c:pt>
                <c:pt idx="849">
                  <c:v>19.622047053645193</c:v>
                </c:pt>
                <c:pt idx="850">
                  <c:v>21.557818477972617</c:v>
                </c:pt>
                <c:pt idx="851">
                  <c:v>25.621784278036227</c:v>
                </c:pt>
                <c:pt idx="852">
                  <c:v>19.386462854654575</c:v>
                </c:pt>
                <c:pt idx="853">
                  <c:v>20.185249202221272</c:v>
                </c:pt>
                <c:pt idx="854">
                  <c:v>19.374497566691421</c:v>
                </c:pt>
                <c:pt idx="855">
                  <c:v>22.079671447144499</c:v>
                </c:pt>
                <c:pt idx="856">
                  <c:v>24.57196015928724</c:v>
                </c:pt>
                <c:pt idx="857">
                  <c:v>26.242782031121493</c:v>
                </c:pt>
                <c:pt idx="858">
                  <c:v>27.361230074860664</c:v>
                </c:pt>
                <c:pt idx="859">
                  <c:v>23.248280854449689</c:v>
                </c:pt>
                <c:pt idx="860">
                  <c:v>18.153634298318007</c:v>
                </c:pt>
                <c:pt idx="861">
                  <c:v>23.553885192139965</c:v>
                </c:pt>
                <c:pt idx="862">
                  <c:v>22.313047568017794</c:v>
                </c:pt>
                <c:pt idx="863">
                  <c:v>20.530346994329928</c:v>
                </c:pt>
                <c:pt idx="864">
                  <c:v>20.466702433870584</c:v>
                </c:pt>
                <c:pt idx="865">
                  <c:v>23.773320833099618</c:v>
                </c:pt>
                <c:pt idx="866">
                  <c:v>17.651893264263069</c:v>
                </c:pt>
                <c:pt idx="867">
                  <c:v>22.934135470026469</c:v>
                </c:pt>
                <c:pt idx="868">
                  <c:v>25.546612140406388</c:v>
                </c:pt>
                <c:pt idx="869">
                  <c:v>15.769858494509251</c:v>
                </c:pt>
                <c:pt idx="870">
                  <c:v>13.974810037999999</c:v>
                </c:pt>
                <c:pt idx="871">
                  <c:v>16.091264393270798</c:v>
                </c:pt>
                <c:pt idx="872">
                  <c:v>22.076647330607678</c:v>
                </c:pt>
                <c:pt idx="873">
                  <c:v>24.586232496748622</c:v>
                </c:pt>
                <c:pt idx="874">
                  <c:v>21.59496635905013</c:v>
                </c:pt>
                <c:pt idx="875">
                  <c:v>19.77808915027304</c:v>
                </c:pt>
                <c:pt idx="876">
                  <c:v>24.085902980243553</c:v>
                </c:pt>
                <c:pt idx="877">
                  <c:v>16.483543647932454</c:v>
                </c:pt>
                <c:pt idx="878">
                  <c:v>19.209801407488147</c:v>
                </c:pt>
                <c:pt idx="879">
                  <c:v>16.22615237944828</c:v>
                </c:pt>
                <c:pt idx="880">
                  <c:v>18.202249617526416</c:v>
                </c:pt>
                <c:pt idx="881">
                  <c:v>18.287408807301897</c:v>
                </c:pt>
                <c:pt idx="882">
                  <c:v>20.520297916305537</c:v>
                </c:pt>
                <c:pt idx="883">
                  <c:v>24.948923258724601</c:v>
                </c:pt>
                <c:pt idx="884">
                  <c:v>22.528380487297486</c:v>
                </c:pt>
                <c:pt idx="885">
                  <c:v>22.975068955535498</c:v>
                </c:pt>
                <c:pt idx="886">
                  <c:v>23.521095062834647</c:v>
                </c:pt>
                <c:pt idx="887">
                  <c:v>13.419853087392335</c:v>
                </c:pt>
                <c:pt idx="888">
                  <c:v>22.398975334388226</c:v>
                </c:pt>
                <c:pt idx="889">
                  <c:v>21.745241160218086</c:v>
                </c:pt>
                <c:pt idx="890">
                  <c:v>16.932364440538667</c:v>
                </c:pt>
                <c:pt idx="891">
                  <c:v>20.919559812920035</c:v>
                </c:pt>
                <c:pt idx="892">
                  <c:v>15.392230740146948</c:v>
                </c:pt>
                <c:pt idx="893">
                  <c:v>24.154034753514168</c:v>
                </c:pt>
                <c:pt idx="894">
                  <c:v>14.823453160422833</c:v>
                </c:pt>
                <c:pt idx="895">
                  <c:v>14.875789690618145</c:v>
                </c:pt>
                <c:pt idx="896">
                  <c:v>24.11940046351198</c:v>
                </c:pt>
                <c:pt idx="897">
                  <c:v>22.446929246617177</c:v>
                </c:pt>
                <c:pt idx="898">
                  <c:v>24.930881315952004</c:v>
                </c:pt>
                <c:pt idx="899">
                  <c:v>21.680479904449726</c:v>
                </c:pt>
                <c:pt idx="900">
                  <c:v>23.199885377826291</c:v>
                </c:pt>
                <c:pt idx="901">
                  <c:v>20.623173132782298</c:v>
                </c:pt>
                <c:pt idx="902">
                  <c:v>14.618874149141543</c:v>
                </c:pt>
                <c:pt idx="903">
                  <c:v>25.381685690106202</c:v>
                </c:pt>
                <c:pt idx="904">
                  <c:v>18.129773613550185</c:v>
                </c:pt>
                <c:pt idx="905">
                  <c:v>25.673175913731932</c:v>
                </c:pt>
                <c:pt idx="906">
                  <c:v>19.22048904220209</c:v>
                </c:pt>
                <c:pt idx="907">
                  <c:v>23.10733298630586</c:v>
                </c:pt>
                <c:pt idx="908">
                  <c:v>24.251457640545091</c:v>
                </c:pt>
                <c:pt idx="909">
                  <c:v>23.016808626577127</c:v>
                </c:pt>
                <c:pt idx="910">
                  <c:v>22.034353847369275</c:v>
                </c:pt>
                <c:pt idx="911">
                  <c:v>25.459081994417097</c:v>
                </c:pt>
                <c:pt idx="912">
                  <c:v>21.638719859630299</c:v>
                </c:pt>
                <c:pt idx="913">
                  <c:v>26.875403763999159</c:v>
                </c:pt>
                <c:pt idx="914">
                  <c:v>19.160563633291645</c:v>
                </c:pt>
                <c:pt idx="915">
                  <c:v>19.163242308295654</c:v>
                </c:pt>
                <c:pt idx="916">
                  <c:v>24.000724153269342</c:v>
                </c:pt>
                <c:pt idx="917">
                  <c:v>18.465004849828688</c:v>
                </c:pt>
                <c:pt idx="918">
                  <c:v>18.068456876431398</c:v>
                </c:pt>
                <c:pt idx="919">
                  <c:v>22.350889688390442</c:v>
                </c:pt>
                <c:pt idx="920">
                  <c:v>16.10608002028858</c:v>
                </c:pt>
                <c:pt idx="921">
                  <c:v>23.945225322734657</c:v>
                </c:pt>
                <c:pt idx="922">
                  <c:v>22.556967510442618</c:v>
                </c:pt>
                <c:pt idx="923">
                  <c:v>23.625875325641594</c:v>
                </c:pt>
                <c:pt idx="924">
                  <c:v>13.626603673652566</c:v>
                </c:pt>
                <c:pt idx="925">
                  <c:v>19.372429357130979</c:v>
                </c:pt>
                <c:pt idx="926">
                  <c:v>25.849840751964152</c:v>
                </c:pt>
                <c:pt idx="927">
                  <c:v>17.832741219127662</c:v>
                </c:pt>
                <c:pt idx="928">
                  <c:v>24.734386398548327</c:v>
                </c:pt>
                <c:pt idx="929">
                  <c:v>16.913021808674454</c:v>
                </c:pt>
                <c:pt idx="930">
                  <c:v>23.188047184002841</c:v>
                </c:pt>
                <c:pt idx="931">
                  <c:v>20.367171379707699</c:v>
                </c:pt>
                <c:pt idx="932">
                  <c:v>21.872718075335253</c:v>
                </c:pt>
                <c:pt idx="933">
                  <c:v>20.884114880481636</c:v>
                </c:pt>
                <c:pt idx="934">
                  <c:v>19.683480718126702</c:v>
                </c:pt>
                <c:pt idx="935">
                  <c:v>24.269649973056481</c:v>
                </c:pt>
                <c:pt idx="936">
                  <c:v>24.758630418416338</c:v>
                </c:pt>
                <c:pt idx="937">
                  <c:v>23.435402582161167</c:v>
                </c:pt>
                <c:pt idx="938">
                  <c:v>22.311527041651107</c:v>
                </c:pt>
                <c:pt idx="939">
                  <c:v>20.899683721717636</c:v>
                </c:pt>
                <c:pt idx="940">
                  <c:v>22.300592586186887</c:v>
                </c:pt>
                <c:pt idx="941">
                  <c:v>22.592526996708411</c:v>
                </c:pt>
                <c:pt idx="942">
                  <c:v>22.405470080877471</c:v>
                </c:pt>
                <c:pt idx="943">
                  <c:v>25.537883421720657</c:v>
                </c:pt>
                <c:pt idx="944">
                  <c:v>17.069692284009925</c:v>
                </c:pt>
                <c:pt idx="945">
                  <c:v>18.680182880649308</c:v>
                </c:pt>
                <c:pt idx="946">
                  <c:v>22.502983021724429</c:v>
                </c:pt>
                <c:pt idx="947">
                  <c:v>22.077315556779567</c:v>
                </c:pt>
                <c:pt idx="948">
                  <c:v>23.139769655375495</c:v>
                </c:pt>
                <c:pt idx="949">
                  <c:v>21.842809897162152</c:v>
                </c:pt>
                <c:pt idx="950">
                  <c:v>24.910572193723262</c:v>
                </c:pt>
                <c:pt idx="951">
                  <c:v>21.381706104026794</c:v>
                </c:pt>
                <c:pt idx="952">
                  <c:v>20.463553114986848</c:v>
                </c:pt>
                <c:pt idx="953">
                  <c:v>23.426628426771217</c:v>
                </c:pt>
                <c:pt idx="954">
                  <c:v>22.594774797999346</c:v>
                </c:pt>
                <c:pt idx="955">
                  <c:v>18.121771523434198</c:v>
                </c:pt>
                <c:pt idx="956">
                  <c:v>21.330221009470385</c:v>
                </c:pt>
                <c:pt idx="957">
                  <c:v>14.591159007440282</c:v>
                </c:pt>
                <c:pt idx="958">
                  <c:v>24.464812401435708</c:v>
                </c:pt>
                <c:pt idx="959">
                  <c:v>21.754646286189818</c:v>
                </c:pt>
                <c:pt idx="960">
                  <c:v>23.377720553215699</c:v>
                </c:pt>
                <c:pt idx="961">
                  <c:v>22.235223781505962</c:v>
                </c:pt>
                <c:pt idx="962">
                  <c:v>13.381743515500002</c:v>
                </c:pt>
                <c:pt idx="963">
                  <c:v>25.839516949380226</c:v>
                </c:pt>
                <c:pt idx="964">
                  <c:v>18.174815108856539</c:v>
                </c:pt>
                <c:pt idx="965">
                  <c:v>22.224171408734467</c:v>
                </c:pt>
                <c:pt idx="966">
                  <c:v>23.755711877336317</c:v>
                </c:pt>
                <c:pt idx="967">
                  <c:v>20.434597995260447</c:v>
                </c:pt>
                <c:pt idx="968">
                  <c:v>26.087521438650949</c:v>
                </c:pt>
                <c:pt idx="969">
                  <c:v>20.847661044793917</c:v>
                </c:pt>
                <c:pt idx="970">
                  <c:v>23.399096400635891</c:v>
                </c:pt>
                <c:pt idx="971">
                  <c:v>27.834047779962489</c:v>
                </c:pt>
                <c:pt idx="972">
                  <c:v>21.954532446478414</c:v>
                </c:pt>
                <c:pt idx="973">
                  <c:v>27.535212206565376</c:v>
                </c:pt>
                <c:pt idx="974">
                  <c:v>17.458260763783013</c:v>
                </c:pt>
                <c:pt idx="975">
                  <c:v>23.531886802893304</c:v>
                </c:pt>
                <c:pt idx="976">
                  <c:v>23.660641791199815</c:v>
                </c:pt>
                <c:pt idx="977">
                  <c:v>22.749636308268741</c:v>
                </c:pt>
                <c:pt idx="978">
                  <c:v>24.661661154828067</c:v>
                </c:pt>
                <c:pt idx="979">
                  <c:v>21.625295338267353</c:v>
                </c:pt>
                <c:pt idx="980">
                  <c:v>16.797112796126704</c:v>
                </c:pt>
                <c:pt idx="981">
                  <c:v>20.591206877846226</c:v>
                </c:pt>
                <c:pt idx="982">
                  <c:v>13.68862355375</c:v>
                </c:pt>
                <c:pt idx="983">
                  <c:v>23.018178665870032</c:v>
                </c:pt>
                <c:pt idx="984">
                  <c:v>21.614639808733642</c:v>
                </c:pt>
                <c:pt idx="985">
                  <c:v>14.792010804097606</c:v>
                </c:pt>
                <c:pt idx="986">
                  <c:v>23.384542169866418</c:v>
                </c:pt>
                <c:pt idx="987">
                  <c:v>20.670351546243634</c:v>
                </c:pt>
                <c:pt idx="988">
                  <c:v>24.136095573318592</c:v>
                </c:pt>
                <c:pt idx="989">
                  <c:v>19.833248041567103</c:v>
                </c:pt>
                <c:pt idx="990">
                  <c:v>14.321219601249997</c:v>
                </c:pt>
                <c:pt idx="991">
                  <c:v>23.661430507669593</c:v>
                </c:pt>
                <c:pt idx="992">
                  <c:v>22.060446323171778</c:v>
                </c:pt>
                <c:pt idx="993">
                  <c:v>23.111921128227216</c:v>
                </c:pt>
                <c:pt idx="994">
                  <c:v>18.636266471433572</c:v>
                </c:pt>
                <c:pt idx="995">
                  <c:v>23.285389086629813</c:v>
                </c:pt>
                <c:pt idx="996">
                  <c:v>24.256493464878957</c:v>
                </c:pt>
                <c:pt idx="997">
                  <c:v>22.798304382847661</c:v>
                </c:pt>
                <c:pt idx="998">
                  <c:v>23.388888991795792</c:v>
                </c:pt>
                <c:pt idx="999">
                  <c:v>14.791682450287784</c:v>
                </c:pt>
                <c:pt idx="1000">
                  <c:v>22.795811378603208</c:v>
                </c:pt>
                <c:pt idx="1001">
                  <c:v>23.449620555308158</c:v>
                </c:pt>
                <c:pt idx="1002">
                  <c:v>19.145645931308955</c:v>
                </c:pt>
                <c:pt idx="1003">
                  <c:v>24.643397954881451</c:v>
                </c:pt>
                <c:pt idx="1004">
                  <c:v>21.956822476185817</c:v>
                </c:pt>
                <c:pt idx="1005">
                  <c:v>22.552912859847368</c:v>
                </c:pt>
                <c:pt idx="1006">
                  <c:v>14.8094589088872</c:v>
                </c:pt>
                <c:pt idx="1007">
                  <c:v>21.757603265895405</c:v>
                </c:pt>
                <c:pt idx="1008">
                  <c:v>23.477983494951477</c:v>
                </c:pt>
                <c:pt idx="1009">
                  <c:v>14.329449826827247</c:v>
                </c:pt>
                <c:pt idx="1010">
                  <c:v>22.716642159290441</c:v>
                </c:pt>
                <c:pt idx="1011">
                  <c:v>22.888725436260945</c:v>
                </c:pt>
                <c:pt idx="1012">
                  <c:v>21.621463203976457</c:v>
                </c:pt>
                <c:pt idx="1013">
                  <c:v>23.794158020568858</c:v>
                </c:pt>
                <c:pt idx="1014">
                  <c:v>17.832431850107998</c:v>
                </c:pt>
                <c:pt idx="1015">
                  <c:v>19.263876294541909</c:v>
                </c:pt>
                <c:pt idx="1016">
                  <c:v>24.795189786535516</c:v>
                </c:pt>
                <c:pt idx="1017">
                  <c:v>22.540102687312817</c:v>
                </c:pt>
                <c:pt idx="1018">
                  <c:v>24.99098120732998</c:v>
                </c:pt>
                <c:pt idx="1019">
                  <c:v>16.201473970849644</c:v>
                </c:pt>
                <c:pt idx="1020">
                  <c:v>14.090976510301314</c:v>
                </c:pt>
                <c:pt idx="1021">
                  <c:v>18.571754861394083</c:v>
                </c:pt>
                <c:pt idx="1022">
                  <c:v>20.406097434237921</c:v>
                </c:pt>
                <c:pt idx="1023">
                  <c:v>16.276922537138372</c:v>
                </c:pt>
                <c:pt idx="1024">
                  <c:v>12.408495672500001</c:v>
                </c:pt>
                <c:pt idx="1025">
                  <c:v>18.738650180151119</c:v>
                </c:pt>
                <c:pt idx="1026">
                  <c:v>24.059159627152219</c:v>
                </c:pt>
                <c:pt idx="1027">
                  <c:v>21.423581488607457</c:v>
                </c:pt>
                <c:pt idx="1028">
                  <c:v>25.951546515422038</c:v>
                </c:pt>
                <c:pt idx="1029">
                  <c:v>21.784262651233242</c:v>
                </c:pt>
                <c:pt idx="1030">
                  <c:v>19.113844999992036</c:v>
                </c:pt>
                <c:pt idx="1031">
                  <c:v>20.43855484753696</c:v>
                </c:pt>
                <c:pt idx="1032">
                  <c:v>14.83358221300605</c:v>
                </c:pt>
                <c:pt idx="1033">
                  <c:v>21.489638929710871</c:v>
                </c:pt>
                <c:pt idx="1034">
                  <c:v>18.07890199927558</c:v>
                </c:pt>
                <c:pt idx="1035">
                  <c:v>17.417673713184861</c:v>
                </c:pt>
                <c:pt idx="1036">
                  <c:v>23.342368622617485</c:v>
                </c:pt>
                <c:pt idx="1037">
                  <c:v>22.491442046367126</c:v>
                </c:pt>
                <c:pt idx="1038">
                  <c:v>20.670842748018984</c:v>
                </c:pt>
                <c:pt idx="1039">
                  <c:v>21.682572386060876</c:v>
                </c:pt>
                <c:pt idx="1040">
                  <c:v>17.89230498032331</c:v>
                </c:pt>
                <c:pt idx="1041">
                  <c:v>23.656581252066374</c:v>
                </c:pt>
                <c:pt idx="1042">
                  <c:v>16.683152748981033</c:v>
                </c:pt>
                <c:pt idx="1043">
                  <c:v>20.813122996068863</c:v>
                </c:pt>
                <c:pt idx="1044">
                  <c:v>21.41294201264849</c:v>
                </c:pt>
                <c:pt idx="1045">
                  <c:v>23.390657160741263</c:v>
                </c:pt>
                <c:pt idx="1046">
                  <c:v>19.554273901481352</c:v>
                </c:pt>
                <c:pt idx="1047">
                  <c:v>23.02740874047354</c:v>
                </c:pt>
                <c:pt idx="1048">
                  <c:v>18.562370884135362</c:v>
                </c:pt>
                <c:pt idx="1049">
                  <c:v>21.264029740000758</c:v>
                </c:pt>
                <c:pt idx="1051" formatCode="_(&quot;$&quot;* #,##0.0_);_(&quot;$&quot;* \(#,##0.0\);_(&quot;$&quot;* &quot;-&quot;??_);_(@_)">
                  <c:v>19.971701012240075</c:v>
                </c:pt>
                <c:pt idx="1052" formatCode="_(&quot;$&quot;* #,##0.0_);_(&quot;$&quot;* \(#,##0.0\);_(&quot;$&quot;* &quot;-&quot;??_);_(@_)">
                  <c:v>23.901776455402342</c:v>
                </c:pt>
                <c:pt idx="1053" formatCode="_(&quot;$&quot;* #,##0.0_);_(&quot;$&quot;* \(#,##0.0\);_(&quot;$&quot;* &quot;-&quot;??_);_(@_)">
                  <c:v>17.516119846846603</c:v>
                </c:pt>
                <c:pt idx="1054" formatCode="_(&quot;$&quot;* #,##0.0_);_(&quot;$&quot;* \(#,##0.0\);_(&quot;$&quot;* &quot;-&quot;??_);_(@_)">
                  <c:v>27.208380329089842</c:v>
                </c:pt>
                <c:pt idx="1055" formatCode="_(&quot;$&quot;* #,##0.0_);_(&quot;$&quot;* \(#,##0.0\);_(&quot;$&quot;* &quot;-&quot;??_);_(@_)">
                  <c:v>15.692913029433161</c:v>
                </c:pt>
                <c:pt idx="1056" formatCode="_(&quot;$&quot;* #,##0.0_);_(&quot;$&quot;* \(#,##0.0\);_(&quot;$&quot;* &quot;-&quot;??_);_(@_)">
                  <c:v>19.136299060093751</c:v>
                </c:pt>
                <c:pt idx="1057" formatCode="_(&quot;$&quot;* #,##0.0_);_(&quot;$&quot;* \(#,##0.0\);_(&quot;$&quot;* &quot;-&quot;??_);_(@_)">
                  <c:v>23.134575078296873</c:v>
                </c:pt>
                <c:pt idx="1058" formatCode="_(&quot;$&quot;* #,##0.0_);_(&quot;$&quot;* \(#,##0.0\);_(&quot;$&quot;* &quot;-&quot;??_);_(@_)">
                  <c:v>18.189999880109376</c:v>
                </c:pt>
                <c:pt idx="1059" formatCode="_(&quot;$&quot;* #,##0.0_);_(&quot;$&quot;* \(#,##0.0\);_(&quot;$&quot;* &quot;-&quot;??_);_(@_)">
                  <c:v>27.563494966437499</c:v>
                </c:pt>
                <c:pt idx="1060" formatCode="_(&quot;$&quot;* #,##0.0_);_(&quot;$&quot;* \(#,##0.0\);_(&quot;$&quot;* &quot;-&quot;??_);_(@_)">
                  <c:v>16.303740485625223</c:v>
                </c:pt>
                <c:pt idx="1061" formatCode="_(&quot;$&quot;* #,##0.0_);_(&quot;$&quot;* \(#,##0.0\);_(&quot;$&quot;* &quot;-&quot;??_);_(@_)">
                  <c:v>21.264100816414061</c:v>
                </c:pt>
                <c:pt idx="1062" formatCode="_(&quot;$&quot;* #,##0.0_);_(&quot;$&quot;* \(#,##0.0\);_(&quot;$&quot;* &quot;-&quot;??_);_(@_)">
                  <c:v>28.099070425773441</c:v>
                </c:pt>
                <c:pt idx="1063" formatCode="_(&quot;$&quot;* #,##0.0_);_(&quot;$&quot;* \(#,##0.0\);_(&quot;$&quot;* &quot;-&quot;??_);_(@_)">
                  <c:v>18.679527073604152</c:v>
                </c:pt>
                <c:pt idx="1064" formatCode="_(&quot;$&quot;* #,##0.0_);_(&quot;$&quot;* \(#,##0.0\);_(&quot;$&quot;* &quot;-&quot;??_);_(@_)">
                  <c:v>35.792344426374989</c:v>
                </c:pt>
                <c:pt idx="1065" formatCode="_(&quot;$&quot;* #,##0.0_);_(&quot;$&quot;* \(#,##0.0\);_(&quot;$&quot;* &quot;-&quot;??_);_(@_)">
                  <c:v>16.772295051084413</c:v>
                </c:pt>
                <c:pt idx="1066" formatCode="_(&quot;$&quot;* #,##0.0_);_(&quot;$&quot;* \(#,##0.0\);_(&quot;$&quot;* &quot;-&quot;??_);_(@_)">
                  <c:v>23.947982187836363</c:v>
                </c:pt>
                <c:pt idx="1067" formatCode="_(&quot;$&quot;* #,##0.0_);_(&quot;$&quot;* \(#,##0.0\);_(&quot;$&quot;* &quot;-&quot;??_);_(@_)">
                  <c:v>27.661708039982177</c:v>
                </c:pt>
                <c:pt idx="1068" formatCode="_(&quot;$&quot;* #,##0.0_);_(&quot;$&quot;* \(#,##0.0\);_(&quot;$&quot;* &quot;-&quot;??_);_(@_)">
                  <c:v>22.772985369892911</c:v>
                </c:pt>
                <c:pt idx="1069" formatCode="_(&quot;$&quot;* #,##0.0_);_(&quot;$&quot;* \(#,##0.0\);_(&quot;$&quot;* &quot;-&quot;??_);_(@_)">
                  <c:v>38.289156538982425</c:v>
                </c:pt>
                <c:pt idx="1070" formatCode="_(&quot;$&quot;* #,##0.0_);_(&quot;$&quot;* \(#,##0.0\);_(&quot;$&quot;* &quot;-&quot;??_);_(@_)">
                  <c:v>20.74693339144336</c:v>
                </c:pt>
                <c:pt idx="1071" formatCode="_(&quot;$&quot;* #,##0.0_);_(&quot;$&quot;* \(#,##0.0\);_(&quot;$&quot;* &quot;-&quot;??_);_(@_)">
                  <c:v>17.196669972945987</c:v>
                </c:pt>
                <c:pt idx="1072" formatCode="_(&quot;$&quot;* #,##0.0_);_(&quot;$&quot;* \(#,##0.0\);_(&quot;$&quot;* &quot;-&quot;??_);_(@_)">
                  <c:v>18.391022526798899</c:v>
                </c:pt>
                <c:pt idx="1073" formatCode="_(&quot;$&quot;* #,##0.0_);_(&quot;$&quot;* \(#,##0.0\);_(&quot;$&quot;* &quot;-&quot;??_);_(@_)">
                  <c:v>16.367967514</c:v>
                </c:pt>
                <c:pt idx="1074" formatCode="_(&quot;$&quot;* #,##0.0_);_(&quot;$&quot;* \(#,##0.0\);_(&quot;$&quot;* &quot;-&quot;??_);_(@_)">
                  <c:v>21.788779679990235</c:v>
                </c:pt>
                <c:pt idx="1075" formatCode="_(&quot;$&quot;* #,##0.0_);_(&quot;$&quot;* \(#,##0.0\);_(&quot;$&quot;* &quot;-&quot;??_);_(@_)">
                  <c:v>14.755291618000003</c:v>
                </c:pt>
                <c:pt idx="1076" formatCode="_(&quot;$&quot;* #,##0.0_);_(&quot;$&quot;* \(#,##0.0\);_(&quot;$&quot;* &quot;-&quot;??_);_(@_)">
                  <c:v>19.755356061544916</c:v>
                </c:pt>
                <c:pt idx="1077" formatCode="_(&quot;$&quot;* #,##0.0_);_(&quot;$&quot;* \(#,##0.0\);_(&quot;$&quot;* &quot;-&quot;??_);_(@_)">
                  <c:v>21.973788251708985</c:v>
                </c:pt>
                <c:pt idx="1078" formatCode="_(&quot;$&quot;* #,##0.0_);_(&quot;$&quot;* \(#,##0.0\);_(&quot;$&quot;* &quot;-&quot;??_);_(@_)">
                  <c:v>17.706014147060625</c:v>
                </c:pt>
                <c:pt idx="1079" formatCode="_(&quot;$&quot;* #,##0.0_);_(&quot;$&quot;* \(#,##0.0\);_(&quot;$&quot;* &quot;-&quot;??_);_(@_)">
                  <c:v>24.100615560296877</c:v>
                </c:pt>
                <c:pt idx="1080" formatCode="_(&quot;$&quot;* #,##0.0_);_(&quot;$&quot;* \(#,##0.0\);_(&quot;$&quot;* &quot;-&quot;??_);_(@_)">
                  <c:v>15.471330853479897</c:v>
                </c:pt>
                <c:pt idx="1081" formatCode="_(&quot;$&quot;* #,##0.0_);_(&quot;$&quot;* \(#,##0.0\);_(&quot;$&quot;* &quot;-&quot;??_);_(@_)">
                  <c:v>16.809692976720061</c:v>
                </c:pt>
                <c:pt idx="1082" formatCode="_(&quot;$&quot;* #,##0.0_);_(&quot;$&quot;* \(#,##0.0\);_(&quot;$&quot;* &quot;-&quot;??_);_(@_)">
                  <c:v>18.473746199121095</c:v>
                </c:pt>
                <c:pt idx="1083" formatCode="_(&quot;$&quot;* #,##0.0_);_(&quot;$&quot;* \(#,##0.0\);_(&quot;$&quot;* &quot;-&quot;??_);_(@_)">
                  <c:v>15.816286412</c:v>
                </c:pt>
                <c:pt idx="1084" formatCode="_(&quot;$&quot;* #,##0.0_);_(&quot;$&quot;* \(#,##0.0\);_(&quot;$&quot;* &quot;-&quot;??_);_(@_)">
                  <c:v>22.16077802611014</c:v>
                </c:pt>
                <c:pt idx="1085" formatCode="_(&quot;$&quot;* #,##0.0_);_(&quot;$&quot;* \(#,##0.0\);_(&quot;$&quot;* &quot;-&quot;??_);_(@_)">
                  <c:v>14.988906502000003</c:v>
                </c:pt>
                <c:pt idx="1086" formatCode="_(&quot;$&quot;* #,##0.0_);_(&quot;$&quot;* \(#,##0.0\);_(&quot;$&quot;* &quot;-&quot;??_);_(@_)">
                  <c:v>20.89117867163182</c:v>
                </c:pt>
                <c:pt idx="1087" formatCode="_(&quot;$&quot;* #,##0.0_);_(&quot;$&quot;* \(#,##0.0\);_(&quot;$&quot;* &quot;-&quot;??_);_(@_)">
                  <c:v>25.930046637620528</c:v>
                </c:pt>
                <c:pt idx="1088" formatCode="_(&quot;$&quot;* #,##0.0_);_(&quot;$&quot;* \(#,##0.0\);_(&quot;$&quot;* &quot;-&quot;??_);_(@_)">
                  <c:v>18.542065964757814</c:v>
                </c:pt>
                <c:pt idx="1089" formatCode="_(&quot;$&quot;* #,##0.0_);_(&quot;$&quot;* \(#,##0.0\);_(&quot;$&quot;* &quot;-&quot;??_);_(@_)">
                  <c:v>31.573598967453123</c:v>
                </c:pt>
                <c:pt idx="1090" formatCode="_(&quot;$&quot;* #,##0.0_);_(&quot;$&quot;* \(#,##0.0\);_(&quot;$&quot;* &quot;-&quot;??_);_(@_)">
                  <c:v>16.301134747413112</c:v>
                </c:pt>
                <c:pt idx="1091" formatCode="_(&quot;$&quot;* #,##0.0_);_(&quot;$&quot;* \(#,##0.0\);_(&quot;$&quot;* &quot;-&quot;??_);_(@_)">
                  <c:v>22.270529893037338</c:v>
                </c:pt>
                <c:pt idx="1092" formatCode="_(&quot;$&quot;* #,##0.0_);_(&quot;$&quot;* \(#,##0.0\);_(&quot;$&quot;* &quot;-&quot;??_);_(@_)">
                  <c:v>23.521794144979427</c:v>
                </c:pt>
                <c:pt idx="1093" formatCode="_(&quot;$&quot;* #,##0.0_);_(&quot;$&quot;* \(#,##0.0\);_(&quot;$&quot;* &quot;-&quot;??_);_(@_)">
                  <c:v>17.570321642396877</c:v>
                </c:pt>
                <c:pt idx="1094" formatCode="_(&quot;$&quot;* #,##0.0_);_(&quot;$&quot;* \(#,##0.0\);_(&quot;$&quot;* &quot;-&quot;??_);_(@_)">
                  <c:v>28.280914715269528</c:v>
                </c:pt>
                <c:pt idx="1095" formatCode="_(&quot;$&quot;* #,##0.0_);_(&quot;$&quot;* \(#,##0.0\);_(&quot;$&quot;* &quot;-&quot;??_);_(@_)">
                  <c:v>15.504512134836123</c:v>
                </c:pt>
                <c:pt idx="1096" formatCode="_(&quot;$&quot;* #,##0.0_);_(&quot;$&quot;* \(#,##0.0\);_(&quot;$&quot;* &quot;-&quot;??_);_(@_)">
                  <c:v>19.697631674920405</c:v>
                </c:pt>
                <c:pt idx="1097" formatCode="_(&quot;$&quot;* #,##0.0_);_(&quot;$&quot;* \(#,##0.0\);_(&quot;$&quot;* &quot;-&quot;??_);_(@_)">
                  <c:v>20.061087236062836</c:v>
                </c:pt>
                <c:pt idx="1098" formatCode="_(&quot;$&quot;* #,##0.0_);_(&quot;$&quot;* \(#,##0.0\);_(&quot;$&quot;* &quot;-&quot;??_);_(@_)">
                  <c:v>17.923530228433311</c:v>
                </c:pt>
                <c:pt idx="1099" formatCode="_(&quot;$&quot;* #,##0.0_);_(&quot;$&quot;* \(#,##0.0\);_(&quot;$&quot;* &quot;-&quot;??_);_(@_)">
                  <c:v>23.17401897844859</c:v>
                </c:pt>
                <c:pt idx="1100" formatCode="_(&quot;$&quot;* #,##0.0_);_(&quot;$&quot;* \(#,##0.0\);_(&quot;$&quot;* &quot;-&quot;??_);_(@_)">
                  <c:v>15.245399433880898</c:v>
                </c:pt>
                <c:pt idx="1101" formatCode="_(&quot;$&quot;* #,##0.0_);_(&quot;$&quot;* \(#,##0.0\);_(&quot;$&quot;* &quot;-&quot;??_);_(@_)">
                  <c:v>17.696086857785335</c:v>
                </c:pt>
                <c:pt idx="1102" formatCode="_(&quot;$&quot;* #,##0.0_);_(&quot;$&quot;* \(#,##0.0\);_(&quot;$&quot;* &quot;-&quot;??_);_(@_)">
                  <c:v>18.963660605526677</c:v>
                </c:pt>
                <c:pt idx="1103" formatCode="_(&quot;$&quot;* #,##0.0_);_(&quot;$&quot;* \(#,##0.0\);_(&quot;$&quot;* &quot;-&quot;??_);_(@_)">
                  <c:v>15.964205715920034</c:v>
                </c:pt>
                <c:pt idx="1104" formatCode="_(&quot;$&quot;* #,##0.0_);_(&quot;$&quot;* \(#,##0.0\);_(&quot;$&quot;* &quot;-&quot;??_);_(@_)">
                  <c:v>21.99108023504834</c:v>
                </c:pt>
                <c:pt idx="1105" formatCode="_(&quot;$&quot;* #,##0.0_);_(&quot;$&quot;* \(#,##0.0\);_(&quot;$&quot;* &quot;-&quot;??_);_(@_)">
                  <c:v>14.891588654005256</c:v>
                </c:pt>
                <c:pt idx="1106" formatCode="_(&quot;$&quot;* #,##0.0_);_(&quot;$&quot;* \(#,##0.0\);_(&quot;$&quot;* &quot;-&quot;??_);_(@_)">
                  <c:v>19.237326669713418</c:v>
                </c:pt>
                <c:pt idx="1107" formatCode="_(&quot;$&quot;* #,##0.0_);_(&quot;$&quot;* \(#,##0.0\);_(&quot;$&quot;* &quot;-&quot;??_);_(@_)">
                  <c:v>21.019828720679687</c:v>
                </c:pt>
                <c:pt idx="1108" formatCode="_(&quot;$&quot;* #,##0.0_);_(&quot;$&quot;* \(#,##0.0\);_(&quot;$&quot;* &quot;-&quot;??_);_(@_)">
                  <c:v>16.675395813068523</c:v>
                </c:pt>
                <c:pt idx="1109" formatCode="_(&quot;$&quot;* #,##0.0_);_(&quot;$&quot;* \(#,##0.0\);_(&quot;$&quot;* &quot;-&quot;??_);_(@_)">
                  <c:v>26.194661681187497</c:v>
                </c:pt>
                <c:pt idx="1110" formatCode="_(&quot;$&quot;* #,##0.0_);_(&quot;$&quot;* \(#,##0.0\);_(&quot;$&quot;* &quot;-&quot;??_);_(@_)">
                  <c:v>15.476441498868654</c:v>
                </c:pt>
                <c:pt idx="1111" formatCode="_(&quot;$&quot;* #,##0.0_);_(&quot;$&quot;* \(#,##0.0\);_(&quot;$&quot;* &quot;-&quot;??_);_(@_)">
                  <c:v>23.826404532161444</c:v>
                </c:pt>
                <c:pt idx="1112" formatCode="_(&quot;$&quot;* #,##0.0_);_(&quot;$&quot;* \(#,##0.0\);_(&quot;$&quot;* &quot;-&quot;??_);_(@_)">
                  <c:v>26.147305728674802</c:v>
                </c:pt>
                <c:pt idx="1113" formatCode="_(&quot;$&quot;* #,##0.0_);_(&quot;$&quot;* \(#,##0.0\);_(&quot;$&quot;* &quot;-&quot;??_);_(@_)">
                  <c:v>17.951282178424076</c:v>
                </c:pt>
                <c:pt idx="1114" formatCode="_(&quot;$&quot;* #,##0.0_);_(&quot;$&quot;* \(#,##0.0\);_(&quot;$&quot;* &quot;-&quot;??_);_(@_)">
                  <c:v>28.937630530729006</c:v>
                </c:pt>
                <c:pt idx="1115" formatCode="_(&quot;$&quot;* #,##0.0_);_(&quot;$&quot;* \(#,##0.0\);_(&quot;$&quot;* &quot;-&quot;??_);_(@_)">
                  <c:v>16.393315669778985</c:v>
                </c:pt>
                <c:pt idx="1116" formatCode="_(&quot;$&quot;* #,##0.0_);_(&quot;$&quot;* \(#,##0.0\);_(&quot;$&quot;* &quot;-&quot;??_);_(@_)">
                  <c:v>30.911749507281257</c:v>
                </c:pt>
                <c:pt idx="1117" formatCode="_(&quot;$&quot;* #,##0.0_);_(&quot;$&quot;* \(#,##0.0\);_(&quot;$&quot;* &quot;-&quot;??_);_(@_)">
                  <c:v>37.265773749937502</c:v>
                </c:pt>
                <c:pt idx="1118" formatCode="_(&quot;$&quot;* #,##0.0_);_(&quot;$&quot;* \(#,##0.0\);_(&quot;$&quot;* &quot;-&quot;??_);_(@_)">
                  <c:v>25.438776762804682</c:v>
                </c:pt>
                <c:pt idx="1119" formatCode="_(&quot;$&quot;* #,##0.0_);_(&quot;$&quot;* \(#,##0.0\);_(&quot;$&quot;* &quot;-&quot;??_);_(@_)">
                  <c:v>44.259008228093755</c:v>
                </c:pt>
                <c:pt idx="1120" formatCode="_(&quot;$&quot;* #,##0.0_);_(&quot;$&quot;* \(#,##0.0\);_(&quot;$&quot;* &quot;-&quot;??_);_(@_)">
                  <c:v>20.415768515894534</c:v>
                </c:pt>
                <c:pt idx="1121" formatCode="_(&quot;$&quot;* #,##0.0_);_(&quot;$&quot;* \(#,##0.0\);_(&quot;$&quot;* &quot;-&quot;??_);_(@_)">
                  <c:v>21.424742949699702</c:v>
                </c:pt>
                <c:pt idx="1122" formatCode="_(&quot;$&quot;* #,##0.0_);_(&quot;$&quot;* \(#,##0.0\);_(&quot;$&quot;* &quot;-&quot;??_);_(@_)">
                  <c:v>24.139289569720699</c:v>
                </c:pt>
                <c:pt idx="1123" formatCode="_(&quot;$&quot;* #,##0.0_);_(&quot;$&quot;* \(#,##0.0\);_(&quot;$&quot;* &quot;-&quot;??_);_(@_)">
                  <c:v>18.726871980355686</c:v>
                </c:pt>
                <c:pt idx="1124" formatCode="_(&quot;$&quot;* #,##0.0_);_(&quot;$&quot;* \(#,##0.0\);_(&quot;$&quot;* &quot;-&quot;??_);_(@_)">
                  <c:v>31.898548921749999</c:v>
                </c:pt>
                <c:pt idx="1125" formatCode="_(&quot;$&quot;* #,##0.0_);_(&quot;$&quot;* \(#,##0.0\);_(&quot;$&quot;* &quot;-&quot;??_);_(@_)">
                  <c:v>17.972415810835937</c:v>
                </c:pt>
                <c:pt idx="1126" formatCode="_(&quot;$&quot;* #,##0.0_);_(&quot;$&quot;* \(#,##0.0\);_(&quot;$&quot;* &quot;-&quot;??_);_(@_)">
                  <c:v>22.25947237845703</c:v>
                </c:pt>
                <c:pt idx="1127" formatCode="_(&quot;$&quot;* #,##0.0_);_(&quot;$&quot;* \(#,##0.0\);_(&quot;$&quot;* &quot;-&quot;??_);_(@_)">
                  <c:v>26.148196398875005</c:v>
                </c:pt>
                <c:pt idx="1128" formatCode="_(&quot;$&quot;* #,##0.0_);_(&quot;$&quot;* \(#,##0.0\);_(&quot;$&quot;* &quot;-&quot;??_);_(@_)">
                  <c:v>19.002532980640318</c:v>
                </c:pt>
                <c:pt idx="1129" formatCode="_(&quot;$&quot;* #,##0.0_);_(&quot;$&quot;* \(#,##0.0\);_(&quot;$&quot;* &quot;-&quot;??_);_(@_)">
                  <c:v>29.307852648265623</c:v>
                </c:pt>
                <c:pt idx="1130" formatCode="_(&quot;$&quot;* #,##0.0_);_(&quot;$&quot;* \(#,##0.0\);_(&quot;$&quot;* &quot;-&quot;??_);_(@_)">
                  <c:v>16.214904475424866</c:v>
                </c:pt>
                <c:pt idx="1131" formatCode="_(&quot;$&quot;* #,##0.0_);_(&quot;$&quot;* \(#,##0.0\);_(&quot;$&quot;* &quot;-&quot;??_);_(@_)">
                  <c:v>17.783810053570804</c:v>
                </c:pt>
                <c:pt idx="1132" formatCode="_(&quot;$&quot;* #,##0.0_);_(&quot;$&quot;* \(#,##0.0\);_(&quot;$&quot;* &quot;-&quot;??_);_(@_)">
                  <c:v>21.781065307266751</c:v>
                </c:pt>
                <c:pt idx="1133" formatCode="_(&quot;$&quot;* #,##0.0_);_(&quot;$&quot;* \(#,##0.0\);_(&quot;$&quot;* &quot;-&quot;??_);_(@_)">
                  <c:v>16.712492366861035</c:v>
                </c:pt>
                <c:pt idx="1134" formatCode="_(&quot;$&quot;* #,##0.0_);_(&quot;$&quot;* \(#,##0.0\);_(&quot;$&quot;* &quot;-&quot;??_);_(@_)">
                  <c:v>23.866541630154298</c:v>
                </c:pt>
                <c:pt idx="1135" formatCode="_(&quot;$&quot;* #,##0.0_);_(&quot;$&quot;* \(#,##0.0\);_(&quot;$&quot;* &quot;-&quot;??_);_(@_)">
                  <c:v>15.471888811765247</c:v>
                </c:pt>
                <c:pt idx="1136" formatCode="_(&quot;$&quot;* #,##0.0_);_(&quot;$&quot;* \(#,##0.0\);_(&quot;$&quot;* &quot;-&quot;??_);_(@_)">
                  <c:v>24.041203375181638</c:v>
                </c:pt>
                <c:pt idx="1137" formatCode="_(&quot;$&quot;* #,##0.0_);_(&quot;$&quot;* \(#,##0.0\);_(&quot;$&quot;* &quot;-&quot;??_);_(@_)">
                  <c:v>28.1055218213125</c:v>
                </c:pt>
                <c:pt idx="1138" formatCode="_(&quot;$&quot;* #,##0.0_);_(&quot;$&quot;* \(#,##0.0\);_(&quot;$&quot;* &quot;-&quot;??_);_(@_)">
                  <c:v>18.621053553049805</c:v>
                </c:pt>
                <c:pt idx="1139" formatCode="_(&quot;$&quot;* #,##0.0_);_(&quot;$&quot;* \(#,##0.0\);_(&quot;$&quot;* &quot;-&quot;??_);_(@_)">
                  <c:v>33.240631942609376</c:v>
                </c:pt>
                <c:pt idx="1140" formatCode="_(&quot;$&quot;* #,##0.0_);_(&quot;$&quot;* \(#,##0.0\);_(&quot;$&quot;* &quot;-&quot;??_);_(@_)">
                  <c:v>16.972494918735702</c:v>
                </c:pt>
                <c:pt idx="1141" formatCode="_(&quot;$&quot;* #,##0.0_);_(&quot;$&quot;* \(#,##0.0\);_(&quot;$&quot;* &quot;-&quot;??_);_(@_)">
                  <c:v>18.267338995656345</c:v>
                </c:pt>
                <c:pt idx="1142" formatCode="_(&quot;$&quot;* #,##0.0_);_(&quot;$&quot;* \(#,##0.0\);_(&quot;$&quot;* &quot;-&quot;??_);_(@_)">
                  <c:v>20.550460765619142</c:v>
                </c:pt>
                <c:pt idx="1143" formatCode="_(&quot;$&quot;* #,##0.0_);_(&quot;$&quot;* \(#,##0.0\);_(&quot;$&quot;* &quot;-&quot;??_);_(@_)">
                  <c:v>16.365338240999268</c:v>
                </c:pt>
                <c:pt idx="1144" formatCode="_(&quot;$&quot;* #,##0.0_);_(&quot;$&quot;* \(#,##0.0\);_(&quot;$&quot;* &quot;-&quot;??_);_(@_)">
                  <c:v>22.970477560915633</c:v>
                </c:pt>
                <c:pt idx="1145" formatCode="_(&quot;$&quot;* #,##0.0_);_(&quot;$&quot;* \(#,##0.0\);_(&quot;$&quot;* &quot;-&quot;??_);_(@_)">
                  <c:v>15.685415213620745</c:v>
                </c:pt>
                <c:pt idx="1146" formatCode="_(&quot;$&quot;* #,##0.0_);_(&quot;$&quot;* \(#,##0.0\);_(&quot;$&quot;* &quot;-&quot;??_);_(@_)">
                  <c:v>21.763241784537602</c:v>
                </c:pt>
                <c:pt idx="1147" formatCode="_(&quot;$&quot;* #,##0.0_);_(&quot;$&quot;* \(#,##0.0\);_(&quot;$&quot;* &quot;-&quot;??_);_(@_)">
                  <c:v>25.136711277757815</c:v>
                </c:pt>
                <c:pt idx="1148" formatCode="_(&quot;$&quot;* #,##0.0_);_(&quot;$&quot;* \(#,##0.0\);_(&quot;$&quot;* &quot;-&quot;??_);_(@_)">
                  <c:v>18.479793537208433</c:v>
                </c:pt>
                <c:pt idx="1149" formatCode="_(&quot;$&quot;* #,##0.0_);_(&quot;$&quot;* \(#,##0.0\);_(&quot;$&quot;* &quot;-&quot;??_);_(@_)">
                  <c:v>28.126152987375001</c:v>
                </c:pt>
                <c:pt idx="1150" formatCode="_(&quot;$&quot;* #,##0.0_);_(&quot;$&quot;* \(#,##0.0\);_(&quot;$&quot;* &quot;-&quot;??_);_(@_)">
                  <c:v>16.018319814911024</c:v>
                </c:pt>
                <c:pt idx="1151" formatCode="_(&quot;$&quot;* #,##0.0_);_(&quot;$&quot;* \(#,##0.0\);_(&quot;$&quot;* &quot;-&quot;??_);_(@_)">
                  <c:v>27.133669633917425</c:v>
                </c:pt>
                <c:pt idx="1152" formatCode="_(&quot;$&quot;* #,##0.0_);_(&quot;$&quot;* \(#,##0.0\);_(&quot;$&quot;* &quot;-&quot;??_);_(@_)">
                  <c:v>31.944660241180667</c:v>
                </c:pt>
                <c:pt idx="1153" formatCode="_(&quot;$&quot;* #,##0.0_);_(&quot;$&quot;* \(#,##0.0\);_(&quot;$&quot;* &quot;-&quot;??_);_(@_)">
                  <c:v>21.816781197648439</c:v>
                </c:pt>
                <c:pt idx="1154" formatCode="_(&quot;$&quot;* #,##0.0_);_(&quot;$&quot;* \(#,##0.0\);_(&quot;$&quot;* &quot;-&quot;??_);_(@_)">
                  <c:v>35.187556252833716</c:v>
                </c:pt>
                <c:pt idx="1155" formatCode="_(&quot;$&quot;* #,##0.0_);_(&quot;$&quot;* \(#,##0.0\);_(&quot;$&quot;* &quot;-&quot;??_);_(@_)">
                  <c:v>21.163904377134276</c:v>
                </c:pt>
                <c:pt idx="1156" formatCode="_(&quot;$&quot;* #,##0.0_);_(&quot;$&quot;* \(#,##0.0\);_(&quot;$&quot;* &quot;-&quot;??_);_(@_)">
                  <c:v>22.30358974457031</c:v>
                </c:pt>
                <c:pt idx="1157" formatCode="_(&quot;$&quot;* #,##0.0_);_(&quot;$&quot;* \(#,##0.0\);_(&quot;$&quot;* &quot;-&quot;??_);_(@_)">
                  <c:v>26.366740201837395</c:v>
                </c:pt>
                <c:pt idx="1158" formatCode="_(&quot;$&quot;* #,##0.0_);_(&quot;$&quot;* \(#,##0.0\);_(&quot;$&quot;* &quot;-&quot;??_);_(@_)">
                  <c:v>20.314479026472092</c:v>
                </c:pt>
                <c:pt idx="1159" formatCode="_(&quot;$&quot;* #,##0.0_);_(&quot;$&quot;* \(#,##0.0\);_(&quot;$&quot;* &quot;-&quot;??_);_(@_)">
                  <c:v>33.221376941242191</c:v>
                </c:pt>
                <c:pt idx="1160" formatCode="_(&quot;$&quot;* #,##0.0_);_(&quot;$&quot;* \(#,##0.0\);_(&quot;$&quot;* &quot;-&quot;??_);_(@_)">
                  <c:v>15.571939680160549</c:v>
                </c:pt>
                <c:pt idx="1161" formatCode="_(&quot;$&quot;* #,##0.0_);_(&quot;$&quot;* \(#,##0.0\);_(&quot;$&quot;* &quot;-&quot;??_);_(@_)">
                  <c:v>24.554694041906249</c:v>
                </c:pt>
                <c:pt idx="1162" formatCode="_(&quot;$&quot;* #,##0.0_);_(&quot;$&quot;* \(#,##0.0\);_(&quot;$&quot;* &quot;-&quot;??_);_(@_)">
                  <c:v>31.356766826031254</c:v>
                </c:pt>
                <c:pt idx="1163" formatCode="_(&quot;$&quot;* #,##0.0_);_(&quot;$&quot;* \(#,##0.0\);_(&quot;$&quot;* &quot;-&quot;??_);_(@_)">
                  <c:v>20.589323565102259</c:v>
                </c:pt>
                <c:pt idx="1164" formatCode="_(&quot;$&quot;* #,##0.0_);_(&quot;$&quot;* \(#,##0.0\);_(&quot;$&quot;* &quot;-&quot;??_);_(@_)">
                  <c:v>34.655591976593747</c:v>
                </c:pt>
                <c:pt idx="1165" formatCode="_(&quot;$&quot;* #,##0.0_);_(&quot;$&quot;* \(#,##0.0\);_(&quot;$&quot;* &quot;-&quot;??_);_(@_)">
                  <c:v>18.935647930044436</c:v>
                </c:pt>
                <c:pt idx="1166" formatCode="_(&quot;$&quot;* #,##0.0_);_(&quot;$&quot;* \(#,##0.0\);_(&quot;$&quot;* &quot;-&quot;??_);_(@_)">
                  <c:v>20.952671918397062</c:v>
                </c:pt>
                <c:pt idx="1167" formatCode="_(&quot;$&quot;* #,##0.0_);_(&quot;$&quot;* \(#,##0.0\);_(&quot;$&quot;* &quot;-&quot;??_);_(@_)">
                  <c:v>24.109029245506836</c:v>
                </c:pt>
                <c:pt idx="1168" formatCode="_(&quot;$&quot;* #,##0.0_);_(&quot;$&quot;* \(#,##0.0\);_(&quot;$&quot;* &quot;-&quot;??_);_(@_)">
                  <c:v>17.169644990282229</c:v>
                </c:pt>
                <c:pt idx="1169" formatCode="_(&quot;$&quot;* #,##0.0_);_(&quot;$&quot;* \(#,##0.0\);_(&quot;$&quot;* &quot;-&quot;??_);_(@_)">
                  <c:v>29.345161306257811</c:v>
                </c:pt>
                <c:pt idx="1170" formatCode="_(&quot;$&quot;* #,##0.0_);_(&quot;$&quot;* \(#,##0.0\);_(&quot;$&quot;* &quot;-&quot;??_);_(@_)">
                  <c:v>15.567901510137723</c:v>
                </c:pt>
                <c:pt idx="1171" formatCode="_(&quot;$&quot;* #,##0.0_);_(&quot;$&quot;* \(#,##0.0\);_(&quot;$&quot;* &quot;-&quot;??_);_(@_)">
                  <c:v>17.981518680534609</c:v>
                </c:pt>
                <c:pt idx="1172" formatCode="_(&quot;$&quot;* #,##0.0_);_(&quot;$&quot;* \(#,##0.0\);_(&quot;$&quot;* &quot;-&quot;??_);_(@_)">
                  <c:v>20.697063755855087</c:v>
                </c:pt>
                <c:pt idx="1173" formatCode="_(&quot;$&quot;* #,##0.0_);_(&quot;$&quot;* \(#,##0.0\);_(&quot;$&quot;* &quot;-&quot;??_);_(@_)">
                  <c:v>16.499955635151014</c:v>
                </c:pt>
                <c:pt idx="1174" formatCode="_(&quot;$&quot;* #,##0.0_);_(&quot;$&quot;* \(#,##0.0\);_(&quot;$&quot;* &quot;-&quot;??_);_(@_)">
                  <c:v>24.89084524809137</c:v>
                </c:pt>
                <c:pt idx="1175" formatCode="_(&quot;$&quot;* #,##0.0_);_(&quot;$&quot;* \(#,##0.0\);_(&quot;$&quot;* &quot;-&quot;??_);_(@_)">
                  <c:v>15.535118240000001</c:v>
                </c:pt>
                <c:pt idx="1176" formatCode="_(&quot;$&quot;* #,##0.0_);_(&quot;$&quot;* \(#,##0.0\);_(&quot;$&quot;* &quot;-&quot;??_);_(@_)">
                  <c:v>19.541836951198551</c:v>
                </c:pt>
                <c:pt idx="1177" formatCode="_(&quot;$&quot;* #,##0.0_);_(&quot;$&quot;* \(#,##0.0\);_(&quot;$&quot;* &quot;-&quot;??_);_(@_)">
                  <c:v>23.351730981146243</c:v>
                </c:pt>
                <c:pt idx="1178" formatCode="_(&quot;$&quot;* #,##0.0_);_(&quot;$&quot;* \(#,##0.0\);_(&quot;$&quot;* &quot;-&quot;??_);_(@_)">
                  <c:v>17.52342648594335</c:v>
                </c:pt>
                <c:pt idx="1179" formatCode="_(&quot;$&quot;* #,##0.0_);_(&quot;$&quot;* \(#,##0.0\);_(&quot;$&quot;* &quot;-&quot;??_);_(@_)">
                  <c:v>26.68053213144599</c:v>
                </c:pt>
                <c:pt idx="1180" formatCode="_(&quot;$&quot;* #,##0.0_);_(&quot;$&quot;* \(#,##0.0\);_(&quot;$&quot;* &quot;-&quot;??_);_(@_)">
                  <c:v>16.408372341396888</c:v>
                </c:pt>
                <c:pt idx="1181" formatCode="_(&quot;$&quot;* #,##0.0_);_(&quot;$&quot;* \(#,##0.0\);_(&quot;$&quot;* &quot;-&quot;??_);_(@_)">
                  <c:v>25.746653198014158</c:v>
                </c:pt>
                <c:pt idx="1182" formatCode="_(&quot;$&quot;* #,##0.0_);_(&quot;$&quot;* \(#,##0.0\);_(&quot;$&quot;* &quot;-&quot;??_);_(@_)">
                  <c:v>31.308347188268712</c:v>
                </c:pt>
                <c:pt idx="1183" formatCode="_(&quot;$&quot;* #,##0.0_);_(&quot;$&quot;* \(#,##0.0\);_(&quot;$&quot;* &quot;-&quot;??_);_(@_)">
                  <c:v>22.132097742295588</c:v>
                </c:pt>
                <c:pt idx="1184" formatCode="_(&quot;$&quot;* #,##0.0_);_(&quot;$&quot;* \(#,##0.0\);_(&quot;$&quot;* &quot;-&quot;??_);_(@_)">
                  <c:v>41.809405665875005</c:v>
                </c:pt>
                <c:pt idx="1185" formatCode="_(&quot;$&quot;* #,##0.0_);_(&quot;$&quot;* \(#,##0.0\);_(&quot;$&quot;* &quot;-&quot;??_);_(@_)">
                  <c:v>20.517054277960941</c:v>
                </c:pt>
                <c:pt idx="1186" formatCode="_(&quot;$&quot;* #,##0.0_);_(&quot;$&quot;* \(#,##0.0\);_(&quot;$&quot;* &quot;-&quot;??_);_(@_)">
                  <c:v>21.60179807644765</c:v>
                </c:pt>
                <c:pt idx="1187" formatCode="_(&quot;$&quot;* #,##0.0_);_(&quot;$&quot;* \(#,##0.0\);_(&quot;$&quot;* &quot;-&quot;??_);_(@_)">
                  <c:v>28.37530065983233</c:v>
                </c:pt>
                <c:pt idx="1188" formatCode="_(&quot;$&quot;* #,##0.0_);_(&quot;$&quot;* \(#,##0.0\);_(&quot;$&quot;* &quot;-&quot;??_);_(@_)">
                  <c:v>17.064656058156739</c:v>
                </c:pt>
                <c:pt idx="1189" formatCode="_(&quot;$&quot;* #,##0.0_);_(&quot;$&quot;* \(#,##0.0\);_(&quot;$&quot;* &quot;-&quot;??_);_(@_)">
                  <c:v>33.973519670761725</c:v>
                </c:pt>
                <c:pt idx="1190" formatCode="_(&quot;$&quot;* #,##0.0_);_(&quot;$&quot;* \(#,##0.0\);_(&quot;$&quot;* &quot;-&quot;??_);_(@_)">
                  <c:v>15.506537774157344</c:v>
                </c:pt>
                <c:pt idx="1191" formatCode="_(&quot;$&quot;* #,##0.0_);_(&quot;$&quot;* \(#,##0.0\);_(&quot;$&quot;* &quot;-&quot;??_);_(@_)">
                  <c:v>17.582091080070647</c:v>
                </c:pt>
                <c:pt idx="1192" formatCode="_(&quot;$&quot;* #,##0.0_);_(&quot;$&quot;* \(#,##0.0\);_(&quot;$&quot;* &quot;-&quot;??_);_(@_)">
                  <c:v>19.642624041102327</c:v>
                </c:pt>
                <c:pt idx="1193" formatCode="_(&quot;$&quot;* #,##0.0_);_(&quot;$&quot;* \(#,##0.0\);_(&quot;$&quot;* &quot;-&quot;??_);_(@_)">
                  <c:v>16.659621289642487</c:v>
                </c:pt>
                <c:pt idx="1194" formatCode="_(&quot;$&quot;* #,##0.0_);_(&quot;$&quot;* \(#,##0.0\);_(&quot;$&quot;* &quot;-&quot;??_);_(@_)">
                  <c:v>22.234806933433713</c:v>
                </c:pt>
                <c:pt idx="1195" formatCode="_(&quot;$&quot;* #,##0.0_);_(&quot;$&quot;* \(#,##0.0\);_(&quot;$&quot;* &quot;-&quot;??_);_(@_)">
                  <c:v>15.377259175999999</c:v>
                </c:pt>
                <c:pt idx="1196" formatCode="_(&quot;$&quot;* #,##0.0_);_(&quot;$&quot;* \(#,##0.0\);_(&quot;$&quot;* &quot;-&quot;??_);_(@_)">
                  <c:v>17.123060389945309</c:v>
                </c:pt>
                <c:pt idx="1197" formatCode="_(&quot;$&quot;* #,##0.0_);_(&quot;$&quot;* \(#,##0.0\);_(&quot;$&quot;* &quot;-&quot;??_);_(@_)">
                  <c:v>18.201808919328123</c:v>
                </c:pt>
                <c:pt idx="1198" formatCode="_(&quot;$&quot;* #,##0.0_);_(&quot;$&quot;* \(#,##0.0\);_(&quot;$&quot;* &quot;-&quot;??_);_(@_)">
                  <c:v>15.247537406000001</c:v>
                </c:pt>
                <c:pt idx="1199" formatCode="_(&quot;$&quot;* #,##0.0_);_(&quot;$&quot;* \(#,##0.0\);_(&quot;$&quot;* &quot;-&quot;??_);_(@_)">
                  <c:v>19.318998504048487</c:v>
                </c:pt>
                <c:pt idx="1200" formatCode="_(&quot;$&quot;* #,##0.0_);_(&quot;$&quot;* \(#,##0.0\);_(&quot;$&quot;* &quot;-&quot;??_);_(@_)">
                  <c:v>14.493052314</c:v>
                </c:pt>
                <c:pt idx="1201" formatCode="_(&quot;$&quot;* #,##0.0_);_(&quot;$&quot;* \(#,##0.0\);_(&quot;$&quot;* &quot;-&quot;??_);_(@_)">
                  <c:v>19.960585402208981</c:v>
                </c:pt>
                <c:pt idx="1202" formatCode="_(&quot;$&quot;* #,##0.0_);_(&quot;$&quot;* \(#,##0.0\);_(&quot;$&quot;* &quot;-&quot;??_);_(@_)">
                  <c:v>21.048321306470228</c:v>
                </c:pt>
                <c:pt idx="1203" formatCode="_(&quot;$&quot;* #,##0.0_);_(&quot;$&quot;* \(#,##0.0\);_(&quot;$&quot;* &quot;-&quot;??_);_(@_)">
                  <c:v>17.597768606682681</c:v>
                </c:pt>
                <c:pt idx="1204" formatCode="_(&quot;$&quot;* #,##0.0_);_(&quot;$&quot;* \(#,##0.0\);_(&quot;$&quot;* &quot;-&quot;??_);_(@_)">
                  <c:v>24.38523752217969</c:v>
                </c:pt>
                <c:pt idx="1205" formatCode="_(&quot;$&quot;* #,##0.0_);_(&quot;$&quot;* \(#,##0.0\);_(&quot;$&quot;* &quot;-&quot;??_);_(@_)">
                  <c:v>15.205165416843752</c:v>
                </c:pt>
                <c:pt idx="1206" formatCode="_(&quot;$&quot;* #,##0.0_);_(&quot;$&quot;* \(#,##0.0\);_(&quot;$&quot;* &quot;-&quot;??_);_(@_)">
                  <c:v>17.566510988000001</c:v>
                </c:pt>
                <c:pt idx="1207" formatCode="_(&quot;$&quot;* #,##0.0_);_(&quot;$&quot;* \(#,##0.0\);_(&quot;$&quot;* &quot;-&quot;??_);_(@_)">
                  <c:v>18.950415474941067</c:v>
                </c:pt>
                <c:pt idx="1208" formatCode="_(&quot;$&quot;* #,##0.0_);_(&quot;$&quot;* \(#,##0.0\);_(&quot;$&quot;* &quot;-&quot;??_);_(@_)">
                  <c:v>16.657258651999999</c:v>
                </c:pt>
                <c:pt idx="1209" formatCode="_(&quot;$&quot;* #,##0.0_);_(&quot;$&quot;* \(#,##0.0\);_(&quot;$&quot;* &quot;-&quot;??_);_(@_)">
                  <c:v>19.869341218838237</c:v>
                </c:pt>
                <c:pt idx="1210" formatCode="_(&quot;$&quot;* #,##0.0_);_(&quot;$&quot;* \(#,##0.0\);_(&quot;$&quot;* &quot;-&quot;??_);_(@_)">
                  <c:v>15.806190854</c:v>
                </c:pt>
                <c:pt idx="1211" formatCode="_(&quot;$&quot;* #,##0.0_);_(&quot;$&quot;* \(#,##0.0\);_(&quot;$&quot;* &quot;-&quot;??_);_(@_)">
                  <c:v>18.417501947572909</c:v>
                </c:pt>
                <c:pt idx="1212" formatCode="_(&quot;$&quot;* #,##0.0_);_(&quot;$&quot;* \(#,##0.0\);_(&quot;$&quot;* &quot;-&quot;??_);_(@_)">
                  <c:v>20.806449742527082</c:v>
                </c:pt>
                <c:pt idx="1213" formatCode="_(&quot;$&quot;* #,##0.0_);_(&quot;$&quot;* \(#,##0.0\);_(&quot;$&quot;* &quot;-&quot;??_);_(@_)">
                  <c:v>16.543437589901373</c:v>
                </c:pt>
                <c:pt idx="1214" formatCode="_(&quot;$&quot;* #,##0.0_);_(&quot;$&quot;* \(#,##0.0\);_(&quot;$&quot;* &quot;-&quot;??_);_(@_)">
                  <c:v>25.097513655812506</c:v>
                </c:pt>
                <c:pt idx="1215" formatCode="_(&quot;$&quot;* #,##0.0_);_(&quot;$&quot;* \(#,##0.0\);_(&quot;$&quot;* &quot;-&quot;??_);_(@_)">
                  <c:v>15.046872451914307</c:v>
                </c:pt>
                <c:pt idx="1216" formatCode="_(&quot;$&quot;* #,##0.0_);_(&quot;$&quot;* \(#,##0.0\);_(&quot;$&quot;* &quot;-&quot;??_);_(@_)">
                  <c:v>16.4770666205</c:v>
                </c:pt>
                <c:pt idx="1217" formatCode="_(&quot;$&quot;* #,##0.0_);_(&quot;$&quot;* \(#,##0.0\);_(&quot;$&quot;* &quot;-&quot;??_);_(@_)">
                  <c:v>17.356332218118318</c:v>
                </c:pt>
                <c:pt idx="1218" formatCode="_(&quot;$&quot;* #,##0.0_);_(&quot;$&quot;* \(#,##0.0\);_(&quot;$&quot;* &quot;-&quot;??_);_(@_)">
                  <c:v>15.257075664</c:v>
                </c:pt>
                <c:pt idx="1219" formatCode="_(&quot;$&quot;* #,##0.0_);_(&quot;$&quot;* \(#,##0.0\);_(&quot;$&quot;* &quot;-&quot;??_);_(@_)">
                  <c:v>19.586712531397076</c:v>
                </c:pt>
                <c:pt idx="1220" formatCode="_(&quot;$&quot;* #,##0.0_);_(&quot;$&quot;* \(#,##0.0\);_(&quot;$&quot;* &quot;-&quot;??_);_(@_)">
                  <c:v>14.101854106000003</c:v>
                </c:pt>
                <c:pt idx="1221" formatCode="_(&quot;$&quot;* #,##0.0_);_(&quot;$&quot;* \(#,##0.0\);_(&quot;$&quot;* &quot;-&quot;??_);_(@_)">
                  <c:v>17.367484304973939</c:v>
                </c:pt>
                <c:pt idx="1222" formatCode="_(&quot;$&quot;* #,##0.0_);_(&quot;$&quot;* \(#,##0.0\);_(&quot;$&quot;* &quot;-&quot;??_);_(@_)">
                  <c:v>19.141936485422303</c:v>
                </c:pt>
                <c:pt idx="1223" formatCode="_(&quot;$&quot;* #,##0.0_);_(&quot;$&quot;* \(#,##0.0\);_(&quot;$&quot;* &quot;-&quot;??_);_(@_)">
                  <c:v>15.924398988365047</c:v>
                </c:pt>
                <c:pt idx="1224" formatCode="_(&quot;$&quot;* #,##0.0_);_(&quot;$&quot;* \(#,##0.0\);_(&quot;$&quot;* &quot;-&quot;??_);_(@_)">
                  <c:v>24.174417140422655</c:v>
                </c:pt>
                <c:pt idx="1225" formatCode="_(&quot;$&quot;* #,##0.0_);_(&quot;$&quot;* \(#,##0.0\);_(&quot;$&quot;* &quot;-&quot;??_);_(@_)">
                  <c:v>14.533577080000001</c:v>
                </c:pt>
                <c:pt idx="1226" formatCode="_(&quot;$&quot;* #,##0.0_);_(&quot;$&quot;* \(#,##0.0\);_(&quot;$&quot;* &quot;-&quot;??_);_(@_)">
                  <c:v>22.650598273787455</c:v>
                </c:pt>
                <c:pt idx="1227" formatCode="_(&quot;$&quot;* #,##0.0_);_(&quot;$&quot;* \(#,##0.0\);_(&quot;$&quot;* &quot;-&quot;??_);_(@_)">
                  <c:v>27.700302594227537</c:v>
                </c:pt>
                <c:pt idx="1228" formatCode="_(&quot;$&quot;* #,##0.0_);_(&quot;$&quot;* \(#,##0.0\);_(&quot;$&quot;* &quot;-&quot;??_);_(@_)">
                  <c:v>19.038072495318705</c:v>
                </c:pt>
                <c:pt idx="1229" formatCode="_(&quot;$&quot;* #,##0.0_);_(&quot;$&quot;* \(#,##0.0\);_(&quot;$&quot;* &quot;-&quot;??_);_(@_)">
                  <c:v>30.777854606277344</c:v>
                </c:pt>
                <c:pt idx="1230" formatCode="_(&quot;$&quot;* #,##0.0_);_(&quot;$&quot;* \(#,##0.0\);_(&quot;$&quot;* &quot;-&quot;??_);_(@_)">
                  <c:v>15.754341252379856</c:v>
                </c:pt>
                <c:pt idx="1231" formatCode="_(&quot;$&quot;* #,##0.0_);_(&quot;$&quot;* \(#,##0.0\);_(&quot;$&quot;* &quot;-&quot;??_);_(@_)">
                  <c:v>16.227453168288228</c:v>
                </c:pt>
                <c:pt idx="1232" formatCode="_(&quot;$&quot;* #,##0.0_);_(&quot;$&quot;* \(#,##0.0\);_(&quot;$&quot;* &quot;-&quot;??_);_(@_)">
                  <c:v>19.711171831767221</c:v>
                </c:pt>
                <c:pt idx="1233" formatCode="_(&quot;$&quot;* #,##0.0_);_(&quot;$&quot;* \(#,##0.0\);_(&quot;$&quot;* &quot;-&quot;??_);_(@_)">
                  <c:v>15.311028179620905</c:v>
                </c:pt>
                <c:pt idx="1234" formatCode="_(&quot;$&quot;* #,##0.0_);_(&quot;$&quot;* \(#,##0.0\);_(&quot;$&quot;* &quot;-&quot;??_);_(@_)">
                  <c:v>21.625638441335937</c:v>
                </c:pt>
                <c:pt idx="1235" formatCode="_(&quot;$&quot;* #,##0.0_);_(&quot;$&quot;* \(#,##0.0\);_(&quot;$&quot;* &quot;-&quot;??_);_(@_)">
                  <c:v>14.066206750549277</c:v>
                </c:pt>
                <c:pt idx="1236" formatCode="_(&quot;$&quot;* #,##0.0_);_(&quot;$&quot;* \(#,##0.0\);_(&quot;$&quot;* &quot;-&quot;??_);_(@_)">
                  <c:v>20.791169212992191</c:v>
                </c:pt>
                <c:pt idx="1237" formatCode="_(&quot;$&quot;* #,##0.0_);_(&quot;$&quot;* \(#,##0.0\);_(&quot;$&quot;* &quot;-&quot;??_);_(@_)">
                  <c:v>23.726161494093752</c:v>
                </c:pt>
                <c:pt idx="1238" formatCode="_(&quot;$&quot;* #,##0.0_);_(&quot;$&quot;* \(#,##0.0\);_(&quot;$&quot;* &quot;-&quot;??_);_(@_)">
                  <c:v>18.764412713674318</c:v>
                </c:pt>
                <c:pt idx="1239" formatCode="_(&quot;$&quot;* #,##0.0_);_(&quot;$&quot;* \(#,##0.0\);_(&quot;$&quot;* &quot;-&quot;??_);_(@_)">
                  <c:v>28.575613770531248</c:v>
                </c:pt>
                <c:pt idx="1240" formatCode="_(&quot;$&quot;* #,##0.0_);_(&quot;$&quot;* \(#,##0.0\);_(&quot;$&quot;* &quot;-&quot;??_);_(@_)">
                  <c:v>17.253916407257943</c:v>
                </c:pt>
                <c:pt idx="1241" formatCode="_(&quot;$&quot;* #,##0.0_);_(&quot;$&quot;* \(#,##0.0\);_(&quot;$&quot;* &quot;-&quot;??_);_(@_)">
                  <c:v>17.004862466448525</c:v>
                </c:pt>
                <c:pt idx="1242" formatCode="_(&quot;$&quot;* #,##0.0_);_(&quot;$&quot;* \(#,##0.0\);_(&quot;$&quot;* &quot;-&quot;??_);_(@_)">
                  <c:v>18.666935899907255</c:v>
                </c:pt>
                <c:pt idx="1243" formatCode="_(&quot;$&quot;* #,##0.0_);_(&quot;$&quot;* \(#,##0.0\);_(&quot;$&quot;* &quot;-&quot;??_);_(@_)">
                  <c:v>15.91077040420987</c:v>
                </c:pt>
                <c:pt idx="1244" formatCode="_(&quot;$&quot;* #,##0.0_);_(&quot;$&quot;* \(#,##0.0\);_(&quot;$&quot;* &quot;-&quot;??_);_(@_)">
                  <c:v>20.543978938610046</c:v>
                </c:pt>
                <c:pt idx="1245" formatCode="_(&quot;$&quot;* #,##0.0_);_(&quot;$&quot;* \(#,##0.0\);_(&quot;$&quot;* &quot;-&quot;??_);_(@_)">
                  <c:v>15.132643823999999</c:v>
                </c:pt>
                <c:pt idx="1246" formatCode="_(&quot;$&quot;* #,##0.0_);_(&quot;$&quot;* \(#,##0.0\);_(&quot;$&quot;* &quot;-&quot;??_);_(@_)">
                  <c:v>18.294886544473847</c:v>
                </c:pt>
                <c:pt idx="1247" formatCode="_(&quot;$&quot;* #,##0.0_);_(&quot;$&quot;* \(#,##0.0\);_(&quot;$&quot;* &quot;-&quot;??_);_(@_)">
                  <c:v>21.820674155762443</c:v>
                </c:pt>
                <c:pt idx="1248" formatCode="_(&quot;$&quot;* #,##0.0_);_(&quot;$&quot;* \(#,##0.0\);_(&quot;$&quot;* &quot;-&quot;??_);_(@_)">
                  <c:v>16.029082827634582</c:v>
                </c:pt>
                <c:pt idx="1249" formatCode="_(&quot;$&quot;* #,##0.0_);_(&quot;$&quot;* \(#,##0.0\);_(&quot;$&quot;* &quot;-&quot;??_);_(@_)">
                  <c:v>25.402950068699845</c:v>
                </c:pt>
                <c:pt idx="1250" formatCode="_(&quot;$&quot;* #,##0.0_);_(&quot;$&quot;* \(#,##0.0\);_(&quot;$&quot;* &quot;-&quot;??_);_(@_)">
                  <c:v>14.937297326448322</c:v>
                </c:pt>
                <c:pt idx="1251" formatCode="_(&quot;$&quot;* #,##0.0_);_(&quot;$&quot;* \(#,##0.0\);_(&quot;$&quot;* &quot;-&quot;??_);_(@_)">
                  <c:v>17.604652497662308</c:v>
                </c:pt>
                <c:pt idx="1252" formatCode="_(&quot;$&quot;* #,##0.0_);_(&quot;$&quot;* \(#,##0.0\);_(&quot;$&quot;* &quot;-&quot;??_);_(@_)">
                  <c:v>19.624921903225101</c:v>
                </c:pt>
                <c:pt idx="1253" formatCode="_(&quot;$&quot;* #,##0.0_);_(&quot;$&quot;* \(#,##0.0\);_(&quot;$&quot;* &quot;-&quot;??_);_(@_)">
                  <c:v>15.759364809915557</c:v>
                </c:pt>
                <c:pt idx="1254" formatCode="_(&quot;$&quot;* #,##0.0_);_(&quot;$&quot;* \(#,##0.0\);_(&quot;$&quot;* &quot;-&quot;??_);_(@_)">
                  <c:v>23.43362382846777</c:v>
                </c:pt>
                <c:pt idx="1255" formatCode="_(&quot;$&quot;* #,##0.0_);_(&quot;$&quot;* \(#,##0.0\);_(&quot;$&quot;* &quot;-&quot;??_);_(@_)">
                  <c:v>15.382193153042225</c:v>
                </c:pt>
                <c:pt idx="1256" formatCode="_(&quot;$&quot;* #,##0.0_);_(&quot;$&quot;* \(#,##0.0\);_(&quot;$&quot;* &quot;-&quot;??_);_(@_)">
                  <c:v>21.198534021373124</c:v>
                </c:pt>
                <c:pt idx="1257" formatCode="_(&quot;$&quot;* #,##0.0_);_(&quot;$&quot;* \(#,##0.0\);_(&quot;$&quot;* &quot;-&quot;??_);_(@_)">
                  <c:v>25.471009245536312</c:v>
                </c:pt>
                <c:pt idx="1258" formatCode="_(&quot;$&quot;* #,##0.0_);_(&quot;$&quot;* \(#,##0.0\);_(&quot;$&quot;* &quot;-&quot;??_);_(@_)">
                  <c:v>18.432507708328124</c:v>
                </c:pt>
                <c:pt idx="1259" formatCode="_(&quot;$&quot;* #,##0.0_);_(&quot;$&quot;* \(#,##0.0\);_(&quot;$&quot;* &quot;-&quot;??_);_(@_)">
                  <c:v>31.365062281789061</c:v>
                </c:pt>
                <c:pt idx="1260" formatCode="_(&quot;$&quot;* #,##0.0_);_(&quot;$&quot;* \(#,##0.0\);_(&quot;$&quot;* &quot;-&quot;??_);_(@_)">
                  <c:v>16.310868423551348</c:v>
                </c:pt>
                <c:pt idx="1261" formatCode="_(&quot;$&quot;* #,##0.0_);_(&quot;$&quot;* \(#,##0.0\);_(&quot;$&quot;* &quot;-&quot;??_);_(@_)">
                  <c:v>19.837091944995116</c:v>
                </c:pt>
                <c:pt idx="1262" formatCode="_(&quot;$&quot;* #,##0.0_);_(&quot;$&quot;* \(#,##0.0\);_(&quot;$&quot;* &quot;-&quot;??_);_(@_)">
                  <c:v>22.433245296312503</c:v>
                </c:pt>
                <c:pt idx="1263" formatCode="_(&quot;$&quot;* #,##0.0_);_(&quot;$&quot;* \(#,##0.0\);_(&quot;$&quot;* &quot;-&quot;??_);_(@_)">
                  <c:v>17.190772993615578</c:v>
                </c:pt>
                <c:pt idx="1264" formatCode="_(&quot;$&quot;* #,##0.0_);_(&quot;$&quot;* \(#,##0.0\);_(&quot;$&quot;* &quot;-&quot;??_);_(@_)">
                  <c:v>25.4183385587666</c:v>
                </c:pt>
                <c:pt idx="1265" formatCode="_(&quot;$&quot;* #,##0.0_);_(&quot;$&quot;* \(#,##0.0\);_(&quot;$&quot;* &quot;-&quot;??_);_(@_)">
                  <c:v>15.59519475557957</c:v>
                </c:pt>
                <c:pt idx="1266" formatCode="_(&quot;$&quot;* #,##0.0_);_(&quot;$&quot;* \(#,##0.0\);_(&quot;$&quot;* &quot;-&quot;??_);_(@_)">
                  <c:v>19.742333187179689</c:v>
                </c:pt>
                <c:pt idx="1267" formatCode="_(&quot;$&quot;* #,##0.0_);_(&quot;$&quot;* \(#,##0.0\);_(&quot;$&quot;* &quot;-&quot;??_);_(@_)">
                  <c:v>21.22826550068066</c:v>
                </c:pt>
                <c:pt idx="1268" formatCode="_(&quot;$&quot;* #,##0.0_);_(&quot;$&quot;* \(#,##0.0\);_(&quot;$&quot;* &quot;-&quot;??_);_(@_)">
                  <c:v>18.371588401410158</c:v>
                </c:pt>
                <c:pt idx="1269" formatCode="_(&quot;$&quot;* #,##0.0_);_(&quot;$&quot;* \(#,##0.0\);_(&quot;$&quot;* &quot;-&quot;??_);_(@_)">
                  <c:v>27.440553925557616</c:v>
                </c:pt>
                <c:pt idx="1270" formatCode="_(&quot;$&quot;* #,##0.0_);_(&quot;$&quot;* \(#,##0.0\);_(&quot;$&quot;* &quot;-&quot;??_);_(@_)">
                  <c:v>16.005614049587646</c:v>
                </c:pt>
                <c:pt idx="1271" formatCode="_(&quot;$&quot;* #,##0.0_);_(&quot;$&quot;* \(#,##0.0\);_(&quot;$&quot;* &quot;-&quot;??_);_(@_)">
                  <c:v>23.809032941892241</c:v>
                </c:pt>
                <c:pt idx="1272" formatCode="_(&quot;$&quot;* #,##0.0_);_(&quot;$&quot;* \(#,##0.0\);_(&quot;$&quot;* &quot;-&quot;??_);_(@_)">
                  <c:v>27.732235238788089</c:v>
                </c:pt>
                <c:pt idx="1273" formatCode="_(&quot;$&quot;* #,##0.0_);_(&quot;$&quot;* \(#,##0.0\);_(&quot;$&quot;* &quot;-&quot;??_);_(@_)">
                  <c:v>17.759976024003372</c:v>
                </c:pt>
                <c:pt idx="1274" formatCode="_(&quot;$&quot;* #,##0.0_);_(&quot;$&quot;* \(#,##0.0\);_(&quot;$&quot;* &quot;-&quot;??_);_(@_)">
                  <c:v>32.399679708843742</c:v>
                </c:pt>
                <c:pt idx="1275" formatCode="_(&quot;$&quot;* #,##0.0_);_(&quot;$&quot;* \(#,##0.0\);_(&quot;$&quot;* &quot;-&quot;??_);_(@_)">
                  <c:v>16.999974525683591</c:v>
                </c:pt>
                <c:pt idx="1276" formatCode="_(&quot;$&quot;* #,##0.0_);_(&quot;$&quot;* \(#,##0.0\);_(&quot;$&quot;* &quot;-&quot;??_);_(@_)">
                  <c:v>25.708359404183589</c:v>
                </c:pt>
                <c:pt idx="1277" formatCode="_(&quot;$&quot;* #,##0.0_);_(&quot;$&quot;* \(#,##0.0\);_(&quot;$&quot;* &quot;-&quot;??_);_(@_)">
                  <c:v>29.312763183181648</c:v>
                </c:pt>
                <c:pt idx="1278" formatCode="_(&quot;$&quot;* #,##0.0_);_(&quot;$&quot;* \(#,##0.0\);_(&quot;$&quot;* &quot;-&quot;??_);_(@_)">
                  <c:v>22.523285332821288</c:v>
                </c:pt>
                <c:pt idx="1279" formatCode="_(&quot;$&quot;* #,##0.0_);_(&quot;$&quot;* \(#,##0.0\);_(&quot;$&quot;* &quot;-&quot;??_);_(@_)">
                  <c:v>33.666028285224613</c:v>
                </c:pt>
                <c:pt idx="1280" formatCode="_(&quot;$&quot;* #,##0.0_);_(&quot;$&quot;* \(#,##0.0\);_(&quot;$&quot;* &quot;-&quot;??_);_(@_)">
                  <c:v>19.258546490990316</c:v>
                </c:pt>
                <c:pt idx="1281" formatCode="_(&quot;$&quot;* #,##0.0_);_(&quot;$&quot;* \(#,##0.0\);_(&quot;$&quot;* &quot;-&quot;??_);_(@_)">
                  <c:v>17.000325920481604</c:v>
                </c:pt>
                <c:pt idx="1282" formatCode="_(&quot;$&quot;* #,##0.0_);_(&quot;$&quot;* \(#,##0.0\);_(&quot;$&quot;* &quot;-&quot;??_);_(@_)">
                  <c:v>19.66472557909961</c:v>
                </c:pt>
                <c:pt idx="1283" formatCode="_(&quot;$&quot;* #,##0.0_);_(&quot;$&quot;* \(#,##0.0\);_(&quot;$&quot;* &quot;-&quot;??_);_(@_)">
                  <c:v>15.966212433999999</c:v>
                </c:pt>
                <c:pt idx="1284" formatCode="_(&quot;$&quot;* #,##0.0_);_(&quot;$&quot;* \(#,##0.0\);_(&quot;$&quot;* &quot;-&quot;??_);_(@_)">
                  <c:v>20.901285109248047</c:v>
                </c:pt>
                <c:pt idx="1285" formatCode="_(&quot;$&quot;* #,##0.0_);_(&quot;$&quot;* \(#,##0.0\);_(&quot;$&quot;* &quot;-&quot;??_);_(@_)">
                  <c:v>15.231092724</c:v>
                </c:pt>
                <c:pt idx="1286" formatCode="_(&quot;$&quot;* #,##0.0_);_(&quot;$&quot;* \(#,##0.0\);_(&quot;$&quot;* &quot;-&quot;??_);_(@_)">
                  <c:v>19.021536841351246</c:v>
                </c:pt>
                <c:pt idx="1287" formatCode="_(&quot;$&quot;* #,##0.0_);_(&quot;$&quot;* \(#,##0.0\);_(&quot;$&quot;* &quot;-&quot;??_);_(@_)">
                  <c:v>20.616962922104612</c:v>
                </c:pt>
                <c:pt idx="1288" formatCode="_(&quot;$&quot;* #,##0.0_);_(&quot;$&quot;* \(#,##0.0\);_(&quot;$&quot;* &quot;-&quot;??_);_(@_)">
                  <c:v>17.594684216502881</c:v>
                </c:pt>
                <c:pt idx="1289" formatCode="_(&quot;$&quot;* #,##0.0_);_(&quot;$&quot;* \(#,##0.0\);_(&quot;$&quot;* &quot;-&quot;??_);_(@_)">
                  <c:v>24.882589843107279</c:v>
                </c:pt>
                <c:pt idx="1290" formatCode="_(&quot;$&quot;* #,##0.0_);_(&quot;$&quot;* \(#,##0.0\);_(&quot;$&quot;* &quot;-&quot;??_);_(@_)">
                  <c:v>16.323654924862243</c:v>
                </c:pt>
                <c:pt idx="1291" formatCode="_(&quot;$&quot;* #,##0.0_);_(&quot;$&quot;* \(#,##0.0\);_(&quot;$&quot;* &quot;-&quot;??_);_(@_)">
                  <c:v>17.816572629741536</c:v>
                </c:pt>
                <c:pt idx="1292" formatCode="_(&quot;$&quot;* #,##0.0_);_(&quot;$&quot;* \(#,##0.0\);_(&quot;$&quot;* &quot;-&quot;??_);_(@_)">
                  <c:v>19.122592134138667</c:v>
                </c:pt>
                <c:pt idx="1293" formatCode="_(&quot;$&quot;* #,##0.0_);_(&quot;$&quot;* \(#,##0.0\);_(&quot;$&quot;* &quot;-&quot;??_);_(@_)">
                  <c:v>15.686834034</c:v>
                </c:pt>
                <c:pt idx="1294" formatCode="_(&quot;$&quot;* #,##0.0_);_(&quot;$&quot;* \(#,##0.0\);_(&quot;$&quot;* &quot;-&quot;??_);_(@_)">
                  <c:v>21.92563317055664</c:v>
                </c:pt>
                <c:pt idx="1295" formatCode="_(&quot;$&quot;* #,##0.0_);_(&quot;$&quot;* \(#,##0.0\);_(&quot;$&quot;* &quot;-&quot;??_);_(@_)">
                  <c:v>14.708065844</c:v>
                </c:pt>
                <c:pt idx="1296" formatCode="_(&quot;$&quot;* #,##0.0_);_(&quot;$&quot;* \(#,##0.0\);_(&quot;$&quot;* &quot;-&quot;??_);_(@_)">
                  <c:v>20.581806162216353</c:v>
                </c:pt>
                <c:pt idx="1297" formatCode="_(&quot;$&quot;* #,##0.0_);_(&quot;$&quot;* \(#,##0.0\);_(&quot;$&quot;* &quot;-&quot;??_);_(@_)">
                  <c:v>25.010979239593752</c:v>
                </c:pt>
                <c:pt idx="1298" formatCode="_(&quot;$&quot;* #,##0.0_);_(&quot;$&quot;* \(#,##0.0\);_(&quot;$&quot;* &quot;-&quot;??_);_(@_)">
                  <c:v>19.045015526548823</c:v>
                </c:pt>
                <c:pt idx="1299" formatCode="_(&quot;$&quot;* #,##0.0_);_(&quot;$&quot;* \(#,##0.0\);_(&quot;$&quot;* &quot;-&quot;??_);_(@_)">
                  <c:v>31.367123557718749</c:v>
                </c:pt>
                <c:pt idx="1300" formatCode="_(&quot;$&quot;* #,##0.0_);_(&quot;$&quot;* \(#,##0.0\);_(&quot;$&quot;* &quot;-&quot;??_);_(@_)">
                  <c:v>16.517410025407813</c:v>
                </c:pt>
                <c:pt idx="1301" formatCode="_(&quot;$&quot;* #,##0.0_);_(&quot;$&quot;* \(#,##0.0\);_(&quot;$&quot;* &quot;-&quot;??_);_(@_)">
                  <c:v>19.204440515155309</c:v>
                </c:pt>
                <c:pt idx="1302" formatCode="_(&quot;$&quot;* #,##0.0_);_(&quot;$&quot;* \(#,##0.0\);_(&quot;$&quot;* &quot;-&quot;??_);_(@_)">
                  <c:v>24.306693341089115</c:v>
                </c:pt>
                <c:pt idx="1303" formatCode="_(&quot;$&quot;* #,##0.0_);_(&quot;$&quot;* \(#,##0.0\);_(&quot;$&quot;* &quot;-&quot;??_);_(@_)">
                  <c:v>17.618913386242209</c:v>
                </c:pt>
                <c:pt idx="1304" formatCode="_(&quot;$&quot;* #,##0.0_);_(&quot;$&quot;* \(#,##0.0\);_(&quot;$&quot;* &quot;-&quot;??_);_(@_)">
                  <c:v>27.530779191015629</c:v>
                </c:pt>
                <c:pt idx="1305" formatCode="_(&quot;$&quot;* #,##0.0_);_(&quot;$&quot;* \(#,##0.0\);_(&quot;$&quot;* &quot;-&quot;??_);_(@_)">
                  <c:v>15.75338940971522</c:v>
                </c:pt>
                <c:pt idx="1306" formatCode="_(&quot;$&quot;* #,##0.0_);_(&quot;$&quot;* \(#,##0.0\);_(&quot;$&quot;* &quot;-&quot;??_);_(@_)">
                  <c:v>19.451185475388041</c:v>
                </c:pt>
                <c:pt idx="1307" formatCode="_(&quot;$&quot;* #,##0.0_);_(&quot;$&quot;* \(#,##0.0\);_(&quot;$&quot;* &quot;-&quot;??_);_(@_)">
                  <c:v>20.535103523367855</c:v>
                </c:pt>
                <c:pt idx="1308" formatCode="_(&quot;$&quot;* #,##0.0_);_(&quot;$&quot;* \(#,##0.0\);_(&quot;$&quot;* &quot;-&quot;??_);_(@_)">
                  <c:v>17.083905752515367</c:v>
                </c:pt>
                <c:pt idx="1309" formatCode="_(&quot;$&quot;* #,##0.0_);_(&quot;$&quot;* \(#,##0.0\);_(&quot;$&quot;* &quot;-&quot;??_);_(@_)">
                  <c:v>24.916264911199399</c:v>
                </c:pt>
                <c:pt idx="1310" formatCode="_(&quot;$&quot;* #,##0.0_);_(&quot;$&quot;* \(#,##0.0\);_(&quot;$&quot;* &quot;-&quot;??_);_(@_)">
                  <c:v>15.333723236272016</c:v>
                </c:pt>
                <c:pt idx="1311" formatCode="_(&quot;$&quot;* #,##0.0_);_(&quot;$&quot;* \(#,##0.0\);_(&quot;$&quot;* &quot;-&quot;??_);_(@_)">
                  <c:v>16.516125153323561</c:v>
                </c:pt>
                <c:pt idx="1312" formatCode="_(&quot;$&quot;* #,##0.0_);_(&quot;$&quot;* \(#,##0.0\);_(&quot;$&quot;* &quot;-&quot;??_);_(@_)">
                  <c:v>18.527657016377951</c:v>
                </c:pt>
                <c:pt idx="1313" formatCode="_(&quot;$&quot;* #,##0.0_);_(&quot;$&quot;* \(#,##0.0\);_(&quot;$&quot;* &quot;-&quot;??_);_(@_)">
                  <c:v>15.930083438262121</c:v>
                </c:pt>
                <c:pt idx="1314" formatCode="_(&quot;$&quot;* #,##0.0_);_(&quot;$&quot;* \(#,##0.0\);_(&quot;$&quot;* &quot;-&quot;??_);_(@_)">
                  <c:v>23.404428918390625</c:v>
                </c:pt>
                <c:pt idx="1315" formatCode="_(&quot;$&quot;* #,##0.0_);_(&quot;$&quot;* \(#,##0.0\);_(&quot;$&quot;* &quot;-&quot;??_);_(@_)">
                  <c:v>14.381675923078937</c:v>
                </c:pt>
                <c:pt idx="1316" formatCode="_(&quot;$&quot;* #,##0.0_);_(&quot;$&quot;* \(#,##0.0\);_(&quot;$&quot;* &quot;-&quot;??_);_(@_)">
                  <c:v>18.335734668556871</c:v>
                </c:pt>
                <c:pt idx="1317" formatCode="_(&quot;$&quot;* #,##0.0_);_(&quot;$&quot;* \(#,##0.0\);_(&quot;$&quot;* &quot;-&quot;??_);_(@_)">
                  <c:v>22.47416857803784</c:v>
                </c:pt>
                <c:pt idx="1318" formatCode="_(&quot;$&quot;* #,##0.0_);_(&quot;$&quot;* \(#,##0.0\);_(&quot;$&quot;* &quot;-&quot;??_);_(@_)">
                  <c:v>17.340226654041366</c:v>
                </c:pt>
                <c:pt idx="1319" formatCode="_(&quot;$&quot;* #,##0.0_);_(&quot;$&quot;* \(#,##0.0\);_(&quot;$&quot;* &quot;-&quot;??_);_(@_)">
                  <c:v>28.070448297970454</c:v>
                </c:pt>
                <c:pt idx="1320" formatCode="_(&quot;$&quot;* #,##0.0_);_(&quot;$&quot;* \(#,##0.0\);_(&quot;$&quot;* &quot;-&quot;??_);_(@_)">
                  <c:v>15.362853455999996</c:v>
                </c:pt>
                <c:pt idx="1321" formatCode="_(&quot;$&quot;* #,##0.0_);_(&quot;$&quot;* \(#,##0.0\);_(&quot;$&quot;* &quot;-&quot;??_);_(@_)">
                  <c:v>20.288225362981443</c:v>
                </c:pt>
                <c:pt idx="1322" formatCode="_(&quot;$&quot;* #,##0.0_);_(&quot;$&quot;* \(#,##0.0\);_(&quot;$&quot;* &quot;-&quot;??_);_(@_)">
                  <c:v>24.644918022994432</c:v>
                </c:pt>
                <c:pt idx="1323" formatCode="_(&quot;$&quot;* #,##0.0_);_(&quot;$&quot;* \(#,##0.0\);_(&quot;$&quot;* &quot;-&quot;??_);_(@_)">
                  <c:v>17.658033018766407</c:v>
                </c:pt>
                <c:pt idx="1324" formatCode="_(&quot;$&quot;* #,##0.0_);_(&quot;$&quot;* \(#,##0.0\);_(&quot;$&quot;* &quot;-&quot;??_);_(@_)">
                  <c:v>30.751619530667096</c:v>
                </c:pt>
                <c:pt idx="1325" formatCode="_(&quot;$&quot;* #,##0.0_);_(&quot;$&quot;* \(#,##0.0\);_(&quot;$&quot;* &quot;-&quot;??_);_(@_)">
                  <c:v>16.162646525565311</c:v>
                </c:pt>
                <c:pt idx="1326" formatCode="_(&quot;$&quot;* #,##0.0_);_(&quot;$&quot;* \(#,##0.0\);_(&quot;$&quot;* &quot;-&quot;??_);_(@_)">
                  <c:v>27.731071027499993</c:v>
                </c:pt>
                <c:pt idx="1327" formatCode="_(&quot;$&quot;* #,##0.0_);_(&quot;$&quot;* \(#,##0.0\);_(&quot;$&quot;* &quot;-&quot;??_);_(@_)">
                  <c:v>37.481379623406241</c:v>
                </c:pt>
                <c:pt idx="1328" formatCode="_(&quot;$&quot;* #,##0.0_);_(&quot;$&quot;* \(#,##0.0\);_(&quot;$&quot;* &quot;-&quot;??_);_(@_)">
                  <c:v>22.356696551375123</c:v>
                </c:pt>
                <c:pt idx="1329" formatCode="_(&quot;$&quot;* #,##0.0_);_(&quot;$&quot;* \(#,##0.0\);_(&quot;$&quot;* &quot;-&quot;??_);_(@_)">
                  <c:v>47.700562815218753</c:v>
                </c:pt>
                <c:pt idx="1330" formatCode="_(&quot;$&quot;* #,##0.0_);_(&quot;$&quot;* \(#,##0.0\);_(&quot;$&quot;* &quot;-&quot;??_);_(@_)">
                  <c:v>20.970333965023439</c:v>
                </c:pt>
                <c:pt idx="1331" formatCode="_(&quot;$&quot;* #,##0.0_);_(&quot;$&quot;* \(#,##0.0\);_(&quot;$&quot;* &quot;-&quot;??_);_(@_)">
                  <c:v>21.823339974753903</c:v>
                </c:pt>
                <c:pt idx="1332" formatCode="_(&quot;$&quot;* #,##0.0_);_(&quot;$&quot;* \(#,##0.0\);_(&quot;$&quot;* &quot;-&quot;??_);_(@_)">
                  <c:v>26.681604738999997</c:v>
                </c:pt>
                <c:pt idx="1333" formatCode="_(&quot;$&quot;* #,##0.0_);_(&quot;$&quot;* \(#,##0.0\);_(&quot;$&quot;* &quot;-&quot;??_);_(@_)">
                  <c:v>19.347412156033169</c:v>
                </c:pt>
                <c:pt idx="1334" formatCode="_(&quot;$&quot;* #,##0.0_);_(&quot;$&quot;* \(#,##0.0\);_(&quot;$&quot;* &quot;-&quot;??_);_(@_)">
                  <c:v>30.651270174765628</c:v>
                </c:pt>
                <c:pt idx="1335" formatCode="_(&quot;$&quot;* #,##0.0_);_(&quot;$&quot;* \(#,##0.0\);_(&quot;$&quot;* &quot;-&quot;??_);_(@_)">
                  <c:v>17.499278560787445</c:v>
                </c:pt>
                <c:pt idx="1336" formatCode="_(&quot;$&quot;* #,##0.0_);_(&quot;$&quot;* \(#,##0.0\);_(&quot;$&quot;* &quot;-&quot;??_);_(@_)">
                  <c:v>23.620763073757811</c:v>
                </c:pt>
                <c:pt idx="1337" formatCode="_(&quot;$&quot;* #,##0.0_);_(&quot;$&quot;* \(#,##0.0\);_(&quot;$&quot;* &quot;-&quot;??_);_(@_)">
                  <c:v>27.74755899784375</c:v>
                </c:pt>
                <c:pt idx="1338" formatCode="_(&quot;$&quot;* #,##0.0_);_(&quot;$&quot;* \(#,##0.0\);_(&quot;$&quot;* &quot;-&quot;??_);_(@_)">
                  <c:v>18.672900974248044</c:v>
                </c:pt>
                <c:pt idx="1339" formatCode="_(&quot;$&quot;* #,##0.0_);_(&quot;$&quot;* \(#,##0.0\);_(&quot;$&quot;* &quot;-&quot;??_);_(@_)">
                  <c:v>31.7002320433125</c:v>
                </c:pt>
                <c:pt idx="1340" formatCode="_(&quot;$&quot;* #,##0.0_);_(&quot;$&quot;* \(#,##0.0\);_(&quot;$&quot;* &quot;-&quot;??_);_(@_)">
                  <c:v>16.270080430124754</c:v>
                </c:pt>
                <c:pt idx="1341" formatCode="_(&quot;$&quot;* #,##0.0_);_(&quot;$&quot;* \(#,##0.0\);_(&quot;$&quot;* &quot;-&quot;??_);_(@_)">
                  <c:v>18.837904962179049</c:v>
                </c:pt>
                <c:pt idx="1342" formatCode="_(&quot;$&quot;* #,##0.0_);_(&quot;$&quot;* \(#,##0.0\);_(&quot;$&quot;* &quot;-&quot;??_);_(@_)">
                  <c:v>21.671639303976562</c:v>
                </c:pt>
                <c:pt idx="1343" formatCode="_(&quot;$&quot;* #,##0.0_);_(&quot;$&quot;* \(#,##0.0\);_(&quot;$&quot;* &quot;-&quot;??_);_(@_)">
                  <c:v>16.232724840101561</c:v>
                </c:pt>
                <c:pt idx="1344" formatCode="_(&quot;$&quot;* #,##0.0_);_(&quot;$&quot;* \(#,##0.0\);_(&quot;$&quot;* &quot;-&quot;??_);_(@_)">
                  <c:v>24.845643113293381</c:v>
                </c:pt>
                <c:pt idx="1345" formatCode="_(&quot;$&quot;* #,##0.0_);_(&quot;$&quot;* \(#,##0.0\);_(&quot;$&quot;* &quot;-&quot;??_);_(@_)">
                  <c:v>15.891458131659974</c:v>
                </c:pt>
                <c:pt idx="1346" formatCode="_(&quot;$&quot;* #,##0.0_);_(&quot;$&quot;* \(#,##0.0\);_(&quot;$&quot;* &quot;-&quot;??_);_(@_)">
                  <c:v>22.976552572394294</c:v>
                </c:pt>
                <c:pt idx="1347" formatCode="_(&quot;$&quot;* #,##0.0_);_(&quot;$&quot;* \(#,##0.0\);_(&quot;$&quot;* &quot;-&quot;??_);_(@_)">
                  <c:v>28.962515403625002</c:v>
                </c:pt>
                <c:pt idx="1348" formatCode="_(&quot;$&quot;* #,##0.0_);_(&quot;$&quot;* \(#,##0.0\);_(&quot;$&quot;* &quot;-&quot;??_);_(@_)">
                  <c:v>17.764587616906255</c:v>
                </c:pt>
                <c:pt idx="1349" formatCode="_(&quot;$&quot;* #,##0.0_);_(&quot;$&quot;* \(#,##0.0\);_(&quot;$&quot;* &quot;-&quot;??_);_(@_)">
                  <c:v>34.415996684156248</c:v>
                </c:pt>
                <c:pt idx="1350" formatCode="_(&quot;$&quot;* #,##0.0_);_(&quot;$&quot;* \(#,##0.0\);_(&quot;$&quot;* &quot;-&quot;??_);_(@_)">
                  <c:v>17.490834793555724</c:v>
                </c:pt>
                <c:pt idx="1351" formatCode="_(&quot;$&quot;* #,##0.0_);_(&quot;$&quot;* \(#,##0.0\);_(&quot;$&quot;* &quot;-&quot;??_);_(@_)">
                  <c:v>18.457869307599609</c:v>
                </c:pt>
                <c:pt idx="1352" formatCode="_(&quot;$&quot;* #,##0.0_);_(&quot;$&quot;* \(#,##0.0\);_(&quot;$&quot;* &quot;-&quot;??_);_(@_)">
                  <c:v>20.318125531332104</c:v>
                </c:pt>
                <c:pt idx="1353" formatCode="_(&quot;$&quot;* #,##0.0_);_(&quot;$&quot;* \(#,##0.0\);_(&quot;$&quot;* &quot;-&quot;??_);_(@_)">
                  <c:v>16.29378825445788</c:v>
                </c:pt>
                <c:pt idx="1354" formatCode="_(&quot;$&quot;* #,##0.0_);_(&quot;$&quot;* \(#,##0.0\);_(&quot;$&quot;* &quot;-&quot;??_);_(@_)">
                  <c:v>23.207165598350581</c:v>
                </c:pt>
                <c:pt idx="1355" formatCode="_(&quot;$&quot;* #,##0.0_);_(&quot;$&quot;* \(#,##0.0\);_(&quot;$&quot;* &quot;-&quot;??_);_(@_)">
                  <c:v>15.606773866811814</c:v>
                </c:pt>
                <c:pt idx="1356" formatCode="_(&quot;$&quot;* #,##0.0_);_(&quot;$&quot;* \(#,##0.0\);_(&quot;$&quot;* &quot;-&quot;??_);_(@_)">
                  <c:v>20.870535553486327</c:v>
                </c:pt>
                <c:pt idx="1357" formatCode="_(&quot;$&quot;* #,##0.0_);_(&quot;$&quot;* \(#,##0.0\);_(&quot;$&quot;* &quot;-&quot;??_);_(@_)">
                  <c:v>24.964209081234372</c:v>
                </c:pt>
                <c:pt idx="1358" formatCode="_(&quot;$&quot;* #,##0.0_);_(&quot;$&quot;* \(#,##0.0\);_(&quot;$&quot;* &quot;-&quot;??_);_(@_)">
                  <c:v>19.104769481629194</c:v>
                </c:pt>
                <c:pt idx="1359" formatCode="_(&quot;$&quot;* #,##0.0_);_(&quot;$&quot;* \(#,##0.0\);_(&quot;$&quot;* &quot;-&quot;??_);_(@_)">
                  <c:v>33.650150359164059</c:v>
                </c:pt>
                <c:pt idx="1360" formatCode="_(&quot;$&quot;* #,##0.0_);_(&quot;$&quot;* \(#,##0.0\);_(&quot;$&quot;* &quot;-&quot;??_);_(@_)">
                  <c:v>16.605302541273439</c:v>
                </c:pt>
                <c:pt idx="1361" formatCode="_(&quot;$&quot;* #,##0.0_);_(&quot;$&quot;* \(#,##0.0\);_(&quot;$&quot;* &quot;-&quot;??_);_(@_)">
                  <c:v>28.566781834184368</c:v>
                </c:pt>
                <c:pt idx="1362" formatCode="_(&quot;$&quot;* #,##0.0_);_(&quot;$&quot;* \(#,##0.0\);_(&quot;$&quot;* &quot;-&quot;??_);_(@_)">
                  <c:v>32.970108604519531</c:v>
                </c:pt>
                <c:pt idx="1363" formatCode="_(&quot;$&quot;* #,##0.0_);_(&quot;$&quot;* \(#,##0.0\);_(&quot;$&quot;* &quot;-&quot;??_);_(@_)">
                  <c:v>21.059921652213259</c:v>
                </c:pt>
                <c:pt idx="1364" formatCode="_(&quot;$&quot;* #,##0.0_);_(&quot;$&quot;* \(#,##0.0\);_(&quot;$&quot;* &quot;-&quot;??_);_(@_)">
                  <c:v>38.803178352771972</c:v>
                </c:pt>
                <c:pt idx="1365" formatCode="_(&quot;$&quot;* #,##0.0_);_(&quot;$&quot;* \(#,##0.0\);_(&quot;$&quot;* &quot;-&quot;??_);_(@_)">
                  <c:v>20.243734145828125</c:v>
                </c:pt>
                <c:pt idx="1366" formatCode="_(&quot;$&quot;* #,##0.0_);_(&quot;$&quot;* \(#,##0.0\);_(&quot;$&quot;* &quot;-&quot;??_);_(@_)">
                  <c:v>20.050340538627303</c:v>
                </c:pt>
                <c:pt idx="1367" formatCode="_(&quot;$&quot;* #,##0.0_);_(&quot;$&quot;* \(#,##0.0\);_(&quot;$&quot;* &quot;-&quot;??_);_(@_)">
                  <c:v>24.309998332129968</c:v>
                </c:pt>
                <c:pt idx="1368" formatCode="_(&quot;$&quot;* #,##0.0_);_(&quot;$&quot;* \(#,##0.0\);_(&quot;$&quot;* &quot;-&quot;??_);_(@_)">
                  <c:v>17.870332562798286</c:v>
                </c:pt>
                <c:pt idx="1369" formatCode="_(&quot;$&quot;* #,##0.0_);_(&quot;$&quot;* \(#,##0.0\);_(&quot;$&quot;* &quot;-&quot;??_);_(@_)">
                  <c:v>33.852917569124997</c:v>
                </c:pt>
                <c:pt idx="1370" formatCode="_(&quot;$&quot;* #,##0.0_);_(&quot;$&quot;* \(#,##0.0\);_(&quot;$&quot;* &quot;-&quot;??_);_(@_)">
                  <c:v>16.080315256325399</c:v>
                </c:pt>
                <c:pt idx="1371" formatCode="_(&quot;$&quot;* #,##0.0_);_(&quot;$&quot;* \(#,##0.0\);_(&quot;$&quot;* &quot;-&quot;??_);_(@_)">
                  <c:v>23.868910062089842</c:v>
                </c:pt>
                <c:pt idx="1372" formatCode="_(&quot;$&quot;* #,##0.0_);_(&quot;$&quot;* \(#,##0.0\);_(&quot;$&quot;* &quot;-&quot;??_);_(@_)">
                  <c:v>32.561356428273427</c:v>
                </c:pt>
                <c:pt idx="1373" formatCode="_(&quot;$&quot;* #,##0.0_);_(&quot;$&quot;* \(#,##0.0\);_(&quot;$&quot;* &quot;-&quot;??_);_(@_)">
                  <c:v>21.411474295975687</c:v>
                </c:pt>
                <c:pt idx="1374" formatCode="_(&quot;$&quot;* #,##0.0_);_(&quot;$&quot;* \(#,##0.0\);_(&quot;$&quot;* &quot;-&quot;??_);_(@_)">
                  <c:v>34.587769074812492</c:v>
                </c:pt>
                <c:pt idx="1375" formatCode="_(&quot;$&quot;* #,##0.0_);_(&quot;$&quot;* \(#,##0.0\);_(&quot;$&quot;* &quot;-&quot;??_);_(@_)">
                  <c:v>18.508314917999996</c:v>
                </c:pt>
                <c:pt idx="1376" formatCode="_(&quot;$&quot;* #,##0.0_);_(&quot;$&quot;* \(#,##0.0\);_(&quot;$&quot;* &quot;-&quot;??_);_(@_)">
                  <c:v>21.591334230593752</c:v>
                </c:pt>
                <c:pt idx="1377" formatCode="_(&quot;$&quot;* #,##0.0_);_(&quot;$&quot;* \(#,##0.0\);_(&quot;$&quot;* &quot;-&quot;??_);_(@_)">
                  <c:v>25.732343101645508</c:v>
                </c:pt>
                <c:pt idx="1378" formatCode="_(&quot;$&quot;* #,##0.0_);_(&quot;$&quot;* \(#,##0.0\);_(&quot;$&quot;* &quot;-&quot;??_);_(@_)">
                  <c:v>17.327696659412979</c:v>
                </c:pt>
                <c:pt idx="1379" formatCode="_(&quot;$&quot;* #,##0.0_);_(&quot;$&quot;* \(#,##0.0\);_(&quot;$&quot;* &quot;-&quot;??_);_(@_)">
                  <c:v>29.755860019578119</c:v>
                </c:pt>
                <c:pt idx="1380" formatCode="_(&quot;$&quot;* #,##0.0_);_(&quot;$&quot;* \(#,##0.0\);_(&quot;$&quot;* &quot;-&quot;??_);_(@_)">
                  <c:v>15.395013481648567</c:v>
                </c:pt>
                <c:pt idx="1381" formatCode="_(&quot;$&quot;* #,##0.0_);_(&quot;$&quot;* \(#,##0.0\);_(&quot;$&quot;* &quot;-&quot;??_);_(@_)">
                  <c:v>17.427369216039857</c:v>
                </c:pt>
                <c:pt idx="1382" formatCode="_(&quot;$&quot;* #,##0.0_);_(&quot;$&quot;* \(#,##0.0\);_(&quot;$&quot;* &quot;-&quot;??_);_(@_)">
                  <c:v>20.217460113609253</c:v>
                </c:pt>
                <c:pt idx="1383" formatCode="_(&quot;$&quot;* #,##0.0_);_(&quot;$&quot;* \(#,##0.0\);_(&quot;$&quot;* &quot;-&quot;??_);_(@_)">
                  <c:v>16.457793313223387</c:v>
                </c:pt>
                <c:pt idx="1384" formatCode="_(&quot;$&quot;* #,##0.0_);_(&quot;$&quot;* \(#,##0.0\);_(&quot;$&quot;* &quot;-&quot;??_);_(@_)">
                  <c:v>25.29316100086719</c:v>
                </c:pt>
                <c:pt idx="1385" formatCode="_(&quot;$&quot;* #,##0.0_);_(&quot;$&quot;* \(#,##0.0\);_(&quot;$&quot;* &quot;-&quot;??_);_(@_)">
                  <c:v>15.334128475999998</c:v>
                </c:pt>
                <c:pt idx="1386" formatCode="_(&quot;$&quot;* #,##0.0_);_(&quot;$&quot;* \(#,##0.0\);_(&quot;$&quot;* &quot;-&quot;??_);_(@_)">
                  <c:v>19.18128619126691</c:v>
                </c:pt>
                <c:pt idx="1387" formatCode="_(&quot;$&quot;* #,##0.0_);_(&quot;$&quot;* \(#,##0.0\);_(&quot;$&quot;* &quot;-&quot;??_);_(@_)">
                  <c:v>22.106701042756839</c:v>
                </c:pt>
                <c:pt idx="1388" formatCode="_(&quot;$&quot;* #,##0.0_);_(&quot;$&quot;* \(#,##0.0\);_(&quot;$&quot;* &quot;-&quot;??_);_(@_)">
                  <c:v>18.206050543848558</c:v>
                </c:pt>
                <c:pt idx="1389" formatCode="_(&quot;$&quot;* #,##0.0_);_(&quot;$&quot;* \(#,##0.0\);_(&quot;$&quot;* &quot;-&quot;??_);_(@_)">
                  <c:v>30.21893023907813</c:v>
                </c:pt>
                <c:pt idx="1390" formatCode="_(&quot;$&quot;* #,##0.0_);_(&quot;$&quot;* \(#,##0.0\);_(&quot;$&quot;* &quot;-&quot;??_);_(@_)">
                  <c:v>16.265096856676809</c:v>
                </c:pt>
                <c:pt idx="1391" formatCode="_(&quot;$&quot;* #,##0.0_);_(&quot;$&quot;* \(#,##0.0\);_(&quot;$&quot;* &quot;-&quot;??_);_(@_)">
                  <c:v>26.573949676592296</c:v>
                </c:pt>
                <c:pt idx="1392" formatCode="_(&quot;$&quot;* #,##0.0_);_(&quot;$&quot;* \(#,##0.0\);_(&quot;$&quot;* &quot;-&quot;??_);_(@_)">
                  <c:v>30.495643456984382</c:v>
                </c:pt>
                <c:pt idx="1393" formatCode="_(&quot;$&quot;* #,##0.0_);_(&quot;$&quot;* \(#,##0.0\);_(&quot;$&quot;* &quot;-&quot;??_);_(@_)">
                  <c:v>25.171564004786202</c:v>
                </c:pt>
                <c:pt idx="1394" formatCode="_(&quot;$&quot;* #,##0.0_);_(&quot;$&quot;* \(#,##0.0\);_(&quot;$&quot;* &quot;-&quot;??_);_(@_)">
                  <c:v>36.608942101140634</c:v>
                </c:pt>
                <c:pt idx="1395" formatCode="_(&quot;$&quot;* #,##0.0_);_(&quot;$&quot;* \(#,##0.0\);_(&quot;$&quot;* &quot;-&quot;??_);_(@_)">
                  <c:v>21.840448572847716</c:v>
                </c:pt>
                <c:pt idx="1396" formatCode="_(&quot;$&quot;* #,##0.0_);_(&quot;$&quot;* \(#,##0.0\);_(&quot;$&quot;* &quot;-&quot;??_);_(@_)">
                  <c:v>21.165609323828125</c:v>
                </c:pt>
                <c:pt idx="1397" formatCode="_(&quot;$&quot;* #,##0.0_);_(&quot;$&quot;* \(#,##0.0\);_(&quot;$&quot;* &quot;-&quot;??_);_(@_)">
                  <c:v>27.55228838813672</c:v>
                </c:pt>
                <c:pt idx="1398" formatCode="_(&quot;$&quot;* #,##0.0_);_(&quot;$&quot;* \(#,##0.0\);_(&quot;$&quot;* &quot;-&quot;??_);_(@_)">
                  <c:v>16.955952109554687</c:v>
                </c:pt>
                <c:pt idx="1399" formatCode="_(&quot;$&quot;* #,##0.0_);_(&quot;$&quot;* \(#,##0.0\);_(&quot;$&quot;* &quot;-&quot;??_);_(@_)">
                  <c:v>28.854305420085932</c:v>
                </c:pt>
                <c:pt idx="1400" formatCode="_(&quot;$&quot;* #,##0.0_);_(&quot;$&quot;* \(#,##0.0\);_(&quot;$&quot;* &quot;-&quot;??_);_(@_)">
                  <c:v>16.317163929158021</c:v>
                </c:pt>
                <c:pt idx="1401" formatCode="_(&quot;$&quot;* #,##0.0_);_(&quot;$&quot;* \(#,##0.0\);_(&quot;$&quot;* &quot;-&quot;??_);_(@_)">
                  <c:v>18.652176206533021</c:v>
                </c:pt>
                <c:pt idx="1402" formatCode="_(&quot;$&quot;* #,##0.0_);_(&quot;$&quot;* \(#,##0.0\);_(&quot;$&quot;* &quot;-&quot;??_);_(@_)">
                  <c:v>20.061660861105697</c:v>
                </c:pt>
                <c:pt idx="1403" formatCode="_(&quot;$&quot;* #,##0.0_);_(&quot;$&quot;* \(#,##0.0\);_(&quot;$&quot;* &quot;-&quot;??_);_(@_)">
                  <c:v>16.454137251120454</c:v>
                </c:pt>
                <c:pt idx="1404" formatCode="_(&quot;$&quot;* #,##0.0_);_(&quot;$&quot;* \(#,##0.0\);_(&quot;$&quot;* &quot;-&quot;??_);_(@_)">
                  <c:v>23.091379321682748</c:v>
                </c:pt>
                <c:pt idx="1405" formatCode="_(&quot;$&quot;* #,##0.0_);_(&quot;$&quot;* \(#,##0.0\);_(&quot;$&quot;* &quot;-&quot;??_);_(@_)">
                  <c:v>15.214287066000001</c:v>
                </c:pt>
                <c:pt idx="1406" formatCode="_(&quot;$&quot;* #,##0.0_);_(&quot;$&quot;* \(#,##0.0\);_(&quot;$&quot;* &quot;-&quot;??_);_(@_)">
                  <c:v>16.28721704925</c:v>
                </c:pt>
                <c:pt idx="1407" formatCode="_(&quot;$&quot;* #,##0.0_);_(&quot;$&quot;* \(#,##0.0\);_(&quot;$&quot;* &quot;-&quot;??_);_(@_)">
                  <c:v>18.039182515574105</c:v>
                </c:pt>
                <c:pt idx="1408" formatCode="_(&quot;$&quot;* #,##0.0_);_(&quot;$&quot;* \(#,##0.0\);_(&quot;$&quot;* &quot;-&quot;??_);_(@_)">
                  <c:v>15.507014703812514</c:v>
                </c:pt>
                <c:pt idx="1409" formatCode="_(&quot;$&quot;* #,##0.0_);_(&quot;$&quot;* \(#,##0.0\);_(&quot;$&quot;* &quot;-&quot;??_);_(@_)">
                  <c:v>19.376804473403876</c:v>
                </c:pt>
                <c:pt idx="1410" formatCode="_(&quot;$&quot;* #,##0.0_);_(&quot;$&quot;* \(#,##0.0\);_(&quot;$&quot;* &quot;-&quot;??_);_(@_)">
                  <c:v>14.323005836000002</c:v>
                </c:pt>
                <c:pt idx="1411" formatCode="_(&quot;$&quot;* #,##0.0_);_(&quot;$&quot;* \(#,##0.0\);_(&quot;$&quot;* &quot;-&quot;??_);_(@_)">
                  <c:v>20.905772056060403</c:v>
                </c:pt>
                <c:pt idx="1412" formatCode="_(&quot;$&quot;* #,##0.0_);_(&quot;$&quot;* \(#,##0.0\);_(&quot;$&quot;* &quot;-&quot;??_);_(@_)">
                  <c:v>23.061150958195309</c:v>
                </c:pt>
                <c:pt idx="1413" formatCode="_(&quot;$&quot;* #,##0.0_);_(&quot;$&quot;* \(#,##0.0\);_(&quot;$&quot;* &quot;-&quot;??_);_(@_)">
                  <c:v>16.889188523718747</c:v>
                </c:pt>
                <c:pt idx="1414" formatCode="_(&quot;$&quot;* #,##0.0_);_(&quot;$&quot;* \(#,##0.0\);_(&quot;$&quot;* &quot;-&quot;??_);_(@_)">
                  <c:v>23.910690656639041</c:v>
                </c:pt>
                <c:pt idx="1415" formatCode="_(&quot;$&quot;* #,##0.0_);_(&quot;$&quot;* \(#,##0.0\);_(&quot;$&quot;* &quot;-&quot;??_);_(@_)">
                  <c:v>15.586947187343746</c:v>
                </c:pt>
                <c:pt idx="1416" formatCode="_(&quot;$&quot;* #,##0.0_);_(&quot;$&quot;* \(#,##0.0\);_(&quot;$&quot;* &quot;-&quot;??_);_(@_)">
                  <c:v>17.376792307076919</c:v>
                </c:pt>
                <c:pt idx="1417" formatCode="_(&quot;$&quot;* #,##0.0_);_(&quot;$&quot;* \(#,##0.0\);_(&quot;$&quot;* &quot;-&quot;??_);_(@_)">
                  <c:v>19.532266127965013</c:v>
                </c:pt>
                <c:pt idx="1418" formatCode="_(&quot;$&quot;* #,##0.0_);_(&quot;$&quot;* \(#,##0.0\);_(&quot;$&quot;* &quot;-&quot;??_);_(@_)">
                  <c:v>16.625933829999997</c:v>
                </c:pt>
                <c:pt idx="1419" formatCode="_(&quot;$&quot;* #,##0.0_);_(&quot;$&quot;* \(#,##0.0\);_(&quot;$&quot;* &quot;-&quot;??_);_(@_)">
                  <c:v>19.224360715631441</c:v>
                </c:pt>
                <c:pt idx="1420" formatCode="_(&quot;$&quot;* #,##0.0_);_(&quot;$&quot;* \(#,##0.0\);_(&quot;$&quot;* &quot;-&quot;??_);_(@_)">
                  <c:v>15.313988086</c:v>
                </c:pt>
                <c:pt idx="1421" formatCode="_(&quot;$&quot;* #,##0.0_);_(&quot;$&quot;* \(#,##0.0\);_(&quot;$&quot;* &quot;-&quot;??_);_(@_)">
                  <c:v>17.984364174162661</c:v>
                </c:pt>
                <c:pt idx="1422" formatCode="_(&quot;$&quot;* #,##0.0_);_(&quot;$&quot;* \(#,##0.0\);_(&quot;$&quot;* &quot;-&quot;??_);_(@_)">
                  <c:v>21.726199569140626</c:v>
                </c:pt>
                <c:pt idx="1423" formatCode="_(&quot;$&quot;* #,##0.0_);_(&quot;$&quot;* \(#,##0.0\);_(&quot;$&quot;* &quot;-&quot;??_);_(@_)">
                  <c:v>16.937673562104489</c:v>
                </c:pt>
                <c:pt idx="1424" formatCode="_(&quot;$&quot;* #,##0.0_);_(&quot;$&quot;* \(#,##0.0\);_(&quot;$&quot;* &quot;-&quot;??_);_(@_)">
                  <c:v>26.713354279888794</c:v>
                </c:pt>
                <c:pt idx="1425" formatCode="_(&quot;$&quot;* #,##0.0_);_(&quot;$&quot;* \(#,##0.0\);_(&quot;$&quot;* &quot;-&quot;??_);_(@_)">
                  <c:v>15.733037336593751</c:v>
                </c:pt>
                <c:pt idx="1426" formatCode="_(&quot;$&quot;* #,##0.0_);_(&quot;$&quot;* \(#,##0.0\);_(&quot;$&quot;* &quot;-&quot;??_);_(@_)">
                  <c:v>16.47245221402331</c:v>
                </c:pt>
                <c:pt idx="1427" formatCode="_(&quot;$&quot;* #,##0.0_);_(&quot;$&quot;* \(#,##0.0\);_(&quot;$&quot;* &quot;-&quot;??_);_(@_)">
                  <c:v>18.129507035750255</c:v>
                </c:pt>
                <c:pt idx="1428" formatCode="_(&quot;$&quot;* #,##0.0_);_(&quot;$&quot;* \(#,##0.0\);_(&quot;$&quot;* &quot;-&quot;??_);_(@_)">
                  <c:v>15.208469409999999</c:v>
                </c:pt>
                <c:pt idx="1429" formatCode="_(&quot;$&quot;* #,##0.0_);_(&quot;$&quot;* \(#,##0.0\);_(&quot;$&quot;* &quot;-&quot;??_);_(@_)">
                  <c:v>20.473508127534743</c:v>
                </c:pt>
                <c:pt idx="1430" formatCode="_(&quot;$&quot;* #,##0.0_);_(&quot;$&quot;* \(#,##0.0\);_(&quot;$&quot;* &quot;-&quot;??_);_(@_)">
                  <c:v>14.071566095999998</c:v>
                </c:pt>
                <c:pt idx="1431" formatCode="_(&quot;$&quot;* #,##0.0_);_(&quot;$&quot;* \(#,##0.0\);_(&quot;$&quot;* &quot;-&quot;??_);_(@_)">
                  <c:v>17.296621680666533</c:v>
                </c:pt>
                <c:pt idx="1432" formatCode="_(&quot;$&quot;* #,##0.0_);_(&quot;$&quot;* \(#,##0.0\);_(&quot;$&quot;* &quot;-&quot;??_);_(@_)">
                  <c:v>19.747450548752077</c:v>
                </c:pt>
                <c:pt idx="1433" formatCode="_(&quot;$&quot;* #,##0.0_);_(&quot;$&quot;* \(#,##0.0\);_(&quot;$&quot;* &quot;-&quot;??_);_(@_)">
                  <c:v>15.631022996000002</c:v>
                </c:pt>
                <c:pt idx="1434" formatCode="_(&quot;$&quot;* #,##0.0_);_(&quot;$&quot;* \(#,##0.0\);_(&quot;$&quot;* &quot;-&quot;??_);_(@_)">
                  <c:v>24.172152463690971</c:v>
                </c:pt>
                <c:pt idx="1435" formatCode="_(&quot;$&quot;* #,##0.0_);_(&quot;$&quot;* \(#,##0.0\);_(&quot;$&quot;* &quot;-&quot;??_);_(@_)">
                  <c:v>14.965599209999999</c:v>
                </c:pt>
                <c:pt idx="1436" formatCode="_(&quot;$&quot;* #,##0.0_);_(&quot;$&quot;* \(#,##0.0\);_(&quot;$&quot;* &quot;-&quot;??_);_(@_)">
                  <c:v>21.239084864914062</c:v>
                </c:pt>
                <c:pt idx="1437" formatCode="_(&quot;$&quot;* #,##0.0_);_(&quot;$&quot;* \(#,##0.0\);_(&quot;$&quot;* &quot;-&quot;??_);_(@_)">
                  <c:v>22.480839092624027</c:v>
                </c:pt>
                <c:pt idx="1438" formatCode="_(&quot;$&quot;* #,##0.0_);_(&quot;$&quot;* \(#,##0.0\);_(&quot;$&quot;* &quot;-&quot;??_);_(@_)">
                  <c:v>17.495866532015665</c:v>
                </c:pt>
                <c:pt idx="1439" formatCode="_(&quot;$&quot;* #,##0.0_);_(&quot;$&quot;* \(#,##0.0\);_(&quot;$&quot;* &quot;-&quot;??_);_(@_)">
                  <c:v>29.850776169023433</c:v>
                </c:pt>
                <c:pt idx="1440" formatCode="_(&quot;$&quot;* #,##0.0_);_(&quot;$&quot;* \(#,##0.0\);_(&quot;$&quot;* &quot;-&quot;??_);_(@_)">
                  <c:v>16.690844900929687</c:v>
                </c:pt>
                <c:pt idx="1441" formatCode="_(&quot;$&quot;* #,##0.0_);_(&quot;$&quot;* \(#,##0.0\);_(&quot;$&quot;* &quot;-&quot;??_);_(@_)">
                  <c:v>17.490442429491278</c:v>
                </c:pt>
                <c:pt idx="1442" formatCode="_(&quot;$&quot;* #,##0.0_);_(&quot;$&quot;* \(#,##0.0\);_(&quot;$&quot;* &quot;-&quot;??_);_(@_)">
                  <c:v>17.905182672691346</c:v>
                </c:pt>
                <c:pt idx="1443" formatCode="_(&quot;$&quot;* #,##0.0_);_(&quot;$&quot;* \(#,##0.0\);_(&quot;$&quot;* &quot;-&quot;??_);_(@_)">
                  <c:v>15.151154043618673</c:v>
                </c:pt>
                <c:pt idx="1444" formatCode="_(&quot;$&quot;* #,##0.0_);_(&quot;$&quot;* \(#,##0.0\);_(&quot;$&quot;* &quot;-&quot;??_);_(@_)">
                  <c:v>23.500075353472727</c:v>
                </c:pt>
                <c:pt idx="1445" formatCode="_(&quot;$&quot;* #,##0.0_);_(&quot;$&quot;* \(#,##0.0\);_(&quot;$&quot;* &quot;-&quot;??_);_(@_)">
                  <c:v>14.570244285126609</c:v>
                </c:pt>
                <c:pt idx="1446" formatCode="_(&quot;$&quot;* #,##0.0_);_(&quot;$&quot;* \(#,##0.0\);_(&quot;$&quot;* &quot;-&quot;??_);_(@_)">
                  <c:v>20.084336761367187</c:v>
                </c:pt>
                <c:pt idx="1447" formatCode="_(&quot;$&quot;* #,##0.0_);_(&quot;$&quot;* \(#,##0.0\);_(&quot;$&quot;* &quot;-&quot;??_);_(@_)">
                  <c:v>23.900104092625</c:v>
                </c:pt>
                <c:pt idx="1448" formatCode="_(&quot;$&quot;* #,##0.0_);_(&quot;$&quot;* \(#,##0.0\);_(&quot;$&quot;* &quot;-&quot;??_);_(@_)">
                  <c:v>18.747754459921875</c:v>
                </c:pt>
                <c:pt idx="1449" formatCode="_(&quot;$&quot;* #,##0.0_);_(&quot;$&quot;* \(#,##0.0\);_(&quot;$&quot;* &quot;-&quot;??_);_(@_)">
                  <c:v>26.597752039917967</c:v>
                </c:pt>
                <c:pt idx="1450" formatCode="_(&quot;$&quot;* #,##0.0_);_(&quot;$&quot;* \(#,##0.0\);_(&quot;$&quot;* &quot;-&quot;??_);_(@_)">
                  <c:v>17.087623535469071</c:v>
                </c:pt>
                <c:pt idx="1451" formatCode="_(&quot;$&quot;* #,##0.0_);_(&quot;$&quot;* \(#,##0.0\);_(&quot;$&quot;* &quot;-&quot;??_);_(@_)">
                  <c:v>17.028542322014388</c:v>
                </c:pt>
                <c:pt idx="1452" formatCode="_(&quot;$&quot;* #,##0.0_);_(&quot;$&quot;* \(#,##0.0\);_(&quot;$&quot;* &quot;-&quot;??_);_(@_)">
                  <c:v>19.201505930876252</c:v>
                </c:pt>
                <c:pt idx="1453" formatCode="_(&quot;$&quot;* #,##0.0_);_(&quot;$&quot;* \(#,##0.0\);_(&quot;$&quot;* &quot;-&quot;??_);_(@_)">
                  <c:v>16.155215369255647</c:v>
                </c:pt>
                <c:pt idx="1454" formatCode="_(&quot;$&quot;* #,##0.0_);_(&quot;$&quot;* \(#,##0.0\);_(&quot;$&quot;* &quot;-&quot;??_);_(@_)">
                  <c:v>20.366289954431029</c:v>
                </c:pt>
                <c:pt idx="1455" formatCode="_(&quot;$&quot;* #,##0.0_);_(&quot;$&quot;* \(#,##0.0\);_(&quot;$&quot;* &quot;-&quot;??_);_(@_)">
                  <c:v>15.008810477999999</c:v>
                </c:pt>
                <c:pt idx="1456" formatCode="_(&quot;$&quot;* #,##0.0_);_(&quot;$&quot;* \(#,##0.0\);_(&quot;$&quot;* &quot;-&quot;??_);_(@_)">
                  <c:v>16.968260638670415</c:v>
                </c:pt>
                <c:pt idx="1457" formatCode="_(&quot;$&quot;* #,##0.0_);_(&quot;$&quot;* \(#,##0.0\);_(&quot;$&quot;* &quot;-&quot;??_);_(@_)">
                  <c:v>21.293671233585936</c:v>
                </c:pt>
                <c:pt idx="1458" formatCode="_(&quot;$&quot;* #,##0.0_);_(&quot;$&quot;* \(#,##0.0\);_(&quot;$&quot;* &quot;-&quot;??_);_(@_)">
                  <c:v>16.093369312751467</c:v>
                </c:pt>
                <c:pt idx="1459" formatCode="_(&quot;$&quot;* #,##0.0_);_(&quot;$&quot;* \(#,##0.0\);_(&quot;$&quot;* &quot;-&quot;??_);_(@_)">
                  <c:v>25.608634841683749</c:v>
                </c:pt>
                <c:pt idx="1460" formatCode="_(&quot;$&quot;* #,##0.0_);_(&quot;$&quot;* \(#,##0.0\);_(&quot;$&quot;* &quot;-&quot;??_);_(@_)">
                  <c:v>15.121038494185258</c:v>
                </c:pt>
                <c:pt idx="1461" formatCode="_(&quot;$&quot;* #,##0.0_);_(&quot;$&quot;* \(#,##0.0\);_(&quot;$&quot;* &quot;-&quot;??_);_(@_)">
                  <c:v>16.928424520806225</c:v>
                </c:pt>
                <c:pt idx="1462" formatCode="_(&quot;$&quot;* #,##0.0_);_(&quot;$&quot;* \(#,##0.0\);_(&quot;$&quot;* &quot;-&quot;??_);_(@_)">
                  <c:v>19.241035790779598</c:v>
                </c:pt>
                <c:pt idx="1463" formatCode="_(&quot;$&quot;* #,##0.0_);_(&quot;$&quot;* \(#,##0.0\);_(&quot;$&quot;* &quot;-&quot;??_);_(@_)">
                  <c:v>15.358130183123924</c:v>
                </c:pt>
                <c:pt idx="1464" formatCode="_(&quot;$&quot;* #,##0.0_);_(&quot;$&quot;* \(#,##0.0\);_(&quot;$&quot;* &quot;-&quot;??_);_(@_)">
                  <c:v>22.444164023843832</c:v>
                </c:pt>
                <c:pt idx="1465" formatCode="_(&quot;$&quot;* #,##0.0_);_(&quot;$&quot;* \(#,##0.0\);_(&quot;$&quot;* &quot;-&quot;??_);_(@_)">
                  <c:v>14.488307298000001</c:v>
                </c:pt>
                <c:pt idx="1466" formatCode="_(&quot;$&quot;* #,##0.0_);_(&quot;$&quot;* \(#,##0.0\);_(&quot;$&quot;* &quot;-&quot;??_);_(@_)">
                  <c:v>19.733681429553712</c:v>
                </c:pt>
                <c:pt idx="1467" formatCode="_(&quot;$&quot;* #,##0.0_);_(&quot;$&quot;* \(#,##0.0\);_(&quot;$&quot;* &quot;-&quot;??_);_(@_)">
                  <c:v>25.51127099626807</c:v>
                </c:pt>
                <c:pt idx="1468" formatCode="_(&quot;$&quot;* #,##0.0_);_(&quot;$&quot;* \(#,##0.0\);_(&quot;$&quot;* &quot;-&quot;??_);_(@_)">
                  <c:v>18.056326338001956</c:v>
                </c:pt>
                <c:pt idx="1469" formatCode="_(&quot;$&quot;* #,##0.0_);_(&quot;$&quot;* \(#,##0.0\);_(&quot;$&quot;* &quot;-&quot;??_);_(@_)">
                  <c:v>29.69042930875586</c:v>
                </c:pt>
                <c:pt idx="1470" formatCode="_(&quot;$&quot;* #,##0.0_);_(&quot;$&quot;* \(#,##0.0\);_(&quot;$&quot;* &quot;-&quot;??_);_(@_)">
                  <c:v>15.931343318022476</c:v>
                </c:pt>
                <c:pt idx="1471" formatCode="_(&quot;$&quot;* #,##0.0_);_(&quot;$&quot;* \(#,##0.0\);_(&quot;$&quot;* &quot;-&quot;??_);_(@_)">
                  <c:v>19.533236347767708</c:v>
                </c:pt>
                <c:pt idx="1472" formatCode="_(&quot;$&quot;* #,##0.0_);_(&quot;$&quot;* \(#,##0.0\);_(&quot;$&quot;* &quot;-&quot;??_);_(@_)">
                  <c:v>23.655504083965454</c:v>
                </c:pt>
                <c:pt idx="1473" formatCode="_(&quot;$&quot;* #,##0.0_);_(&quot;$&quot;* \(#,##0.0\);_(&quot;$&quot;* &quot;-&quot;??_);_(@_)">
                  <c:v>18.344911740282054</c:v>
                </c:pt>
                <c:pt idx="1474" formatCode="_(&quot;$&quot;* #,##0.0_);_(&quot;$&quot;* \(#,##0.0\);_(&quot;$&quot;* &quot;-&quot;??_);_(@_)">
                  <c:v>27.041417926806844</c:v>
                </c:pt>
                <c:pt idx="1475" formatCode="_(&quot;$&quot;* #,##0.0_);_(&quot;$&quot;* \(#,##0.0\);_(&quot;$&quot;* &quot;-&quot;??_);_(@_)">
                  <c:v>16.307025918716104</c:v>
                </c:pt>
                <c:pt idx="1476" formatCode="_(&quot;$&quot;* #,##0.0_);_(&quot;$&quot;* \(#,##0.0\);_(&quot;$&quot;* &quot;-&quot;??_);_(@_)">
                  <c:v>19.720175451976655</c:v>
                </c:pt>
                <c:pt idx="1477" formatCode="_(&quot;$&quot;* #,##0.0_);_(&quot;$&quot;* \(#,##0.0\);_(&quot;$&quot;* &quot;-&quot;??_);_(@_)">
                  <c:v>23.686328563907228</c:v>
                </c:pt>
                <c:pt idx="1478" formatCode="_(&quot;$&quot;* #,##0.0_);_(&quot;$&quot;* \(#,##0.0\);_(&quot;$&quot;* &quot;-&quot;??_);_(@_)">
                  <c:v>18.727110509791423</c:v>
                </c:pt>
                <c:pt idx="1479" formatCode="_(&quot;$&quot;* #,##0.0_);_(&quot;$&quot;* \(#,##0.0\);_(&quot;$&quot;* &quot;-&quot;??_);_(@_)">
                  <c:v>26.955478656687497</c:v>
                </c:pt>
                <c:pt idx="1480" formatCode="_(&quot;$&quot;* #,##0.0_);_(&quot;$&quot;* \(#,##0.0\);_(&quot;$&quot;* &quot;-&quot;??_);_(@_)">
                  <c:v>16.349962057419571</c:v>
                </c:pt>
                <c:pt idx="1481" formatCode="_(&quot;$&quot;* #,##0.0_);_(&quot;$&quot;* \(#,##0.0\);_(&quot;$&quot;* &quot;-&quot;??_);_(@_)">
                  <c:v>21.991644036065317</c:v>
                </c:pt>
                <c:pt idx="1482" formatCode="_(&quot;$&quot;* #,##0.0_);_(&quot;$&quot;* \(#,##0.0\);_(&quot;$&quot;* &quot;-&quot;??_);_(@_)">
                  <c:v>29.500740288058342</c:v>
                </c:pt>
                <c:pt idx="1483" formatCode="_(&quot;$&quot;* #,##0.0_);_(&quot;$&quot;* \(#,##0.0\);_(&quot;$&quot;* &quot;-&quot;??_);_(@_)">
                  <c:v>19.305897770778319</c:v>
                </c:pt>
                <c:pt idx="1484" formatCode="_(&quot;$&quot;* #,##0.0_);_(&quot;$&quot;* \(#,##0.0\);_(&quot;$&quot;* &quot;-&quot;??_);_(@_)">
                  <c:v>31.725080550433589</c:v>
                </c:pt>
                <c:pt idx="1485" formatCode="_(&quot;$&quot;* #,##0.0_);_(&quot;$&quot;* \(#,##0.0\);_(&quot;$&quot;* &quot;-&quot;??_);_(@_)">
                  <c:v>16.856819884126818</c:v>
                </c:pt>
                <c:pt idx="1486" formatCode="_(&quot;$&quot;* #,##0.0_);_(&quot;$&quot;* \(#,##0.0\);_(&quot;$&quot;* &quot;-&quot;??_);_(@_)">
                  <c:v>25.64940877539453</c:v>
                </c:pt>
                <c:pt idx="1487" formatCode="_(&quot;$&quot;* #,##0.0_);_(&quot;$&quot;* \(#,##0.0\);_(&quot;$&quot;* &quot;-&quot;??_);_(@_)">
                  <c:v>30.827248442460938</c:v>
                </c:pt>
                <c:pt idx="1488" formatCode="_(&quot;$&quot;* #,##0.0_);_(&quot;$&quot;* \(#,##0.0\);_(&quot;$&quot;* &quot;-&quot;??_);_(@_)">
                  <c:v>21.600210957664853</c:v>
                </c:pt>
                <c:pt idx="1489" formatCode="_(&quot;$&quot;* #,##0.0_);_(&quot;$&quot;* \(#,##0.0\);_(&quot;$&quot;* &quot;-&quot;??_);_(@_)">
                  <c:v>36.010706049218747</c:v>
                </c:pt>
                <c:pt idx="1490" formatCode="_(&quot;$&quot;* #,##0.0_);_(&quot;$&quot;* \(#,##0.0\);_(&quot;$&quot;* &quot;-&quot;??_);_(@_)">
                  <c:v>20.19790125712883</c:v>
                </c:pt>
                <c:pt idx="1491" formatCode="_(&quot;$&quot;* #,##0.0_);_(&quot;$&quot;* \(#,##0.0\);_(&quot;$&quot;* &quot;-&quot;??_);_(@_)">
                  <c:v>17.574214992905087</c:v>
                </c:pt>
                <c:pt idx="1492" formatCode="_(&quot;$&quot;* #,##0.0_);_(&quot;$&quot;* \(#,##0.0\);_(&quot;$&quot;* &quot;-&quot;??_);_(@_)">
                  <c:v>18.851732108119144</c:v>
                </c:pt>
                <c:pt idx="1493" formatCode="_(&quot;$&quot;* #,##0.0_);_(&quot;$&quot;* \(#,##0.0\);_(&quot;$&quot;* &quot;-&quot;??_);_(@_)">
                  <c:v>16.255151803878206</c:v>
                </c:pt>
                <c:pt idx="1494" formatCode="_(&quot;$&quot;* #,##0.0_);_(&quot;$&quot;* \(#,##0.0\);_(&quot;$&quot;* &quot;-&quot;??_);_(@_)">
                  <c:v>20.284777653925115</c:v>
                </c:pt>
                <c:pt idx="1495" formatCode="_(&quot;$&quot;* #,##0.0_);_(&quot;$&quot;* \(#,##0.0\);_(&quot;$&quot;* &quot;-&quot;??_);_(@_)">
                  <c:v>15.072446697999998</c:v>
                </c:pt>
                <c:pt idx="1496" formatCode="_(&quot;$&quot;* #,##0.0_);_(&quot;$&quot;* \(#,##0.0\);_(&quot;$&quot;* &quot;-&quot;??_);_(@_)">
                  <c:v>19.151109452291017</c:v>
                </c:pt>
                <c:pt idx="1497" formatCode="_(&quot;$&quot;* #,##0.0_);_(&quot;$&quot;* \(#,##0.0\);_(&quot;$&quot;* &quot;-&quot;??_);_(@_)">
                  <c:v>20.716227838137939</c:v>
                </c:pt>
                <c:pt idx="1498" formatCode="_(&quot;$&quot;* #,##0.0_);_(&quot;$&quot;* \(#,##0.0\);_(&quot;$&quot;* &quot;-&quot;??_);_(@_)">
                  <c:v>17.019254402318435</c:v>
                </c:pt>
                <c:pt idx="1499" formatCode="_(&quot;$&quot;* #,##0.0_);_(&quot;$&quot;* \(#,##0.0\);_(&quot;$&quot;* &quot;-&quot;??_);_(@_)">
                  <c:v>26.88336184271655</c:v>
                </c:pt>
                <c:pt idx="1500" formatCode="_(&quot;$&quot;* #,##0.0_);_(&quot;$&quot;* \(#,##0.0\);_(&quot;$&quot;* &quot;-&quot;??_);_(@_)">
                  <c:v>16.814507966265626</c:v>
                </c:pt>
                <c:pt idx="1501" formatCode="_(&quot;$&quot;* #,##0.0_);_(&quot;$&quot;* \(#,##0.0\);_(&quot;$&quot;* &quot;-&quot;??_);_(@_)">
                  <c:v>17.602535671087715</c:v>
                </c:pt>
                <c:pt idx="1502" formatCode="_(&quot;$&quot;* #,##0.0_);_(&quot;$&quot;* \(#,##0.0\);_(&quot;$&quot;* &quot;-&quot;??_);_(@_)">
                  <c:v>18.233691775248555</c:v>
                </c:pt>
                <c:pt idx="1503" formatCode="_(&quot;$&quot;* #,##0.0_);_(&quot;$&quot;* \(#,##0.0\);_(&quot;$&quot;* &quot;-&quot;??_);_(@_)">
                  <c:v>15.757918431537332</c:v>
                </c:pt>
                <c:pt idx="1504" formatCode="_(&quot;$&quot;* #,##0.0_);_(&quot;$&quot;* \(#,##0.0\);_(&quot;$&quot;* &quot;-&quot;??_);_(@_)">
                  <c:v>22.669979287369628</c:v>
                </c:pt>
                <c:pt idx="1505" formatCode="_(&quot;$&quot;* #,##0.0_);_(&quot;$&quot;* \(#,##0.0\);_(&quot;$&quot;* &quot;-&quot;??_);_(@_)">
                  <c:v>14.796192132</c:v>
                </c:pt>
                <c:pt idx="1506" formatCode="_(&quot;$&quot;* #,##0.0_);_(&quot;$&quot;* \(#,##0.0\);_(&quot;$&quot;* &quot;-&quot;??_);_(@_)">
                  <c:v>22.789593426766693</c:v>
                </c:pt>
                <c:pt idx="1507" formatCode="_(&quot;$&quot;* #,##0.0_);_(&quot;$&quot;* \(#,##0.0\);_(&quot;$&quot;* &quot;-&quot;??_);_(@_)">
                  <c:v>24.191154444927736</c:v>
                </c:pt>
                <c:pt idx="1508" formatCode="_(&quot;$&quot;* #,##0.0_);_(&quot;$&quot;* \(#,##0.0\);_(&quot;$&quot;* &quot;-&quot;??_);_(@_)">
                  <c:v>18.035102514015627</c:v>
                </c:pt>
                <c:pt idx="1509" formatCode="_(&quot;$&quot;* #,##0.0_);_(&quot;$&quot;* \(#,##0.0\);_(&quot;$&quot;* &quot;-&quot;??_);_(@_)">
                  <c:v>31.280981150375002</c:v>
                </c:pt>
                <c:pt idx="1510" formatCode="_(&quot;$&quot;* #,##0.0_);_(&quot;$&quot;* \(#,##0.0\);_(&quot;$&quot;* &quot;-&quot;??_);_(@_)">
                  <c:v>16.480061996450317</c:v>
                </c:pt>
                <c:pt idx="1511" formatCode="_(&quot;$&quot;* #,##0.0_);_(&quot;$&quot;* \(#,##0.0\);_(&quot;$&quot;* &quot;-&quot;??_);_(@_)">
                  <c:v>19.068949853541014</c:v>
                </c:pt>
                <c:pt idx="1512" formatCode="_(&quot;$&quot;* #,##0.0_);_(&quot;$&quot;* \(#,##0.0\);_(&quot;$&quot;* &quot;-&quot;??_);_(@_)">
                  <c:v>21.55808191921875</c:v>
                </c:pt>
                <c:pt idx="1513" formatCode="_(&quot;$&quot;* #,##0.0_);_(&quot;$&quot;* \(#,##0.0\);_(&quot;$&quot;* &quot;-&quot;??_);_(@_)">
                  <c:v>16.760343742186361</c:v>
                </c:pt>
                <c:pt idx="1514" formatCode="_(&quot;$&quot;* #,##0.0_);_(&quot;$&quot;* \(#,##0.0\);_(&quot;$&quot;* &quot;-&quot;??_);_(@_)">
                  <c:v>27.723001401585929</c:v>
                </c:pt>
                <c:pt idx="1515" formatCode="_(&quot;$&quot;* #,##0.0_);_(&quot;$&quot;* \(#,##0.0\);_(&quot;$&quot;* &quot;-&quot;??_);_(@_)">
                  <c:v>15.456969796100857</c:v>
                </c:pt>
                <c:pt idx="1516" formatCode="_(&quot;$&quot;* #,##0.0_);_(&quot;$&quot;* \(#,##0.0\);_(&quot;$&quot;* &quot;-&quot;??_);_(@_)">
                  <c:v>20.11948109343642</c:v>
                </c:pt>
                <c:pt idx="1517" formatCode="_(&quot;$&quot;* #,##0.0_);_(&quot;$&quot;* \(#,##0.0\);_(&quot;$&quot;* &quot;-&quot;??_);_(@_)">
                  <c:v>21.570615682321566</c:v>
                </c:pt>
                <c:pt idx="1518" formatCode="_(&quot;$&quot;* #,##0.0_);_(&quot;$&quot;* \(#,##0.0\);_(&quot;$&quot;* &quot;-&quot;??_);_(@_)">
                  <c:v>16.764401597972824</c:v>
                </c:pt>
                <c:pt idx="1519" formatCode="_(&quot;$&quot;* #,##0.0_);_(&quot;$&quot;* \(#,##0.0\);_(&quot;$&quot;* &quot;-&quot;??_);_(@_)">
                  <c:v>25.243761292137819</c:v>
                </c:pt>
                <c:pt idx="1520" formatCode="_(&quot;$&quot;* #,##0.0_);_(&quot;$&quot;* \(#,##0.0\);_(&quot;$&quot;* &quot;-&quot;??_);_(@_)">
                  <c:v>15.341995905510739</c:v>
                </c:pt>
                <c:pt idx="1521" formatCode="_(&quot;$&quot;* #,##0.0_);_(&quot;$&quot;* \(#,##0.0\);_(&quot;$&quot;* &quot;-&quot;??_);_(@_)">
                  <c:v>17.040363676086915</c:v>
                </c:pt>
                <c:pt idx="1522" formatCode="_(&quot;$&quot;* #,##0.0_);_(&quot;$&quot;* \(#,##0.0\);_(&quot;$&quot;* &quot;-&quot;??_);_(@_)">
                  <c:v>20.449034193012356</c:v>
                </c:pt>
                <c:pt idx="1523" formatCode="_(&quot;$&quot;* #,##0.0_);_(&quot;$&quot;* \(#,##0.0\);_(&quot;$&quot;* &quot;-&quot;??_);_(@_)">
                  <c:v>16.508443460808436</c:v>
                </c:pt>
                <c:pt idx="1524" formatCode="_(&quot;$&quot;* #,##0.0_);_(&quot;$&quot;* \(#,##0.0\);_(&quot;$&quot;* &quot;-&quot;??_);_(@_)">
                  <c:v>23.688217739119139</c:v>
                </c:pt>
                <c:pt idx="1525" formatCode="_(&quot;$&quot;* #,##0.0_);_(&quot;$&quot;* \(#,##0.0\);_(&quot;$&quot;* &quot;-&quot;??_);_(@_)">
                  <c:v>14.843214216820824</c:v>
                </c:pt>
                <c:pt idx="1526" formatCode="_(&quot;$&quot;* #,##0.0_);_(&quot;$&quot;* \(#,##0.0\);_(&quot;$&quot;* &quot;-&quot;??_);_(@_)">
                  <c:v>18.416073887558596</c:v>
                </c:pt>
                <c:pt idx="1527" formatCode="_(&quot;$&quot;* #,##0.0_);_(&quot;$&quot;* \(#,##0.0\);_(&quot;$&quot;* &quot;-&quot;??_);_(@_)">
                  <c:v>20.890324980912109</c:v>
                </c:pt>
                <c:pt idx="1528" formatCode="_(&quot;$&quot;* #,##0.0_);_(&quot;$&quot;* \(#,##0.0\);_(&quot;$&quot;* &quot;-&quot;??_);_(@_)">
                  <c:v>16.625494724242671</c:v>
                </c:pt>
                <c:pt idx="1529" formatCode="_(&quot;$&quot;* #,##0.0_);_(&quot;$&quot;* \(#,##0.0\);_(&quot;$&quot;* &quot;-&quot;??_);_(@_)">
                  <c:v>27.724729314530578</c:v>
                </c:pt>
                <c:pt idx="1530" formatCode="_(&quot;$&quot;* #,##0.0_);_(&quot;$&quot;* \(#,##0.0\);_(&quot;$&quot;* &quot;-&quot;??_);_(@_)">
                  <c:v>15.653090129103989</c:v>
                </c:pt>
                <c:pt idx="1531" formatCode="_(&quot;$&quot;* #,##0.0_);_(&quot;$&quot;* \(#,##0.0\);_(&quot;$&quot;* &quot;-&quot;??_);_(@_)">
                  <c:v>19.689992096361813</c:v>
                </c:pt>
                <c:pt idx="1532" formatCode="_(&quot;$&quot;* #,##0.0_);_(&quot;$&quot;* \(#,##0.0\);_(&quot;$&quot;* &quot;-&quot;??_);_(@_)">
                  <c:v>27.122596229941347</c:v>
                </c:pt>
                <c:pt idx="1533" formatCode="_(&quot;$&quot;* #,##0.0_);_(&quot;$&quot;* \(#,##0.0\);_(&quot;$&quot;* &quot;-&quot;??_);_(@_)">
                  <c:v>17.879586290585696</c:v>
                </c:pt>
                <c:pt idx="1534" formatCode="_(&quot;$&quot;* #,##0.0_);_(&quot;$&quot;* \(#,##0.0\);_(&quot;$&quot;* &quot;-&quot;??_);_(@_)">
                  <c:v>29.845519505732412</c:v>
                </c:pt>
                <c:pt idx="1535" formatCode="_(&quot;$&quot;* #,##0.0_);_(&quot;$&quot;* \(#,##0.0\);_(&quot;$&quot;* &quot;-&quot;??_);_(@_)">
                  <c:v>16.010227159471608</c:v>
                </c:pt>
                <c:pt idx="1536" formatCode="_(&quot;$&quot;* #,##0.0_);_(&quot;$&quot;* \(#,##0.0\);_(&quot;$&quot;* &quot;-&quot;??_);_(@_)">
                  <c:v>29.233010410523434</c:v>
                </c:pt>
                <c:pt idx="1537" formatCode="_(&quot;$&quot;* #,##0.0_);_(&quot;$&quot;* \(#,##0.0\);_(&quot;$&quot;* &quot;-&quot;??_);_(@_)">
                  <c:v>37.353381081249999</c:v>
                </c:pt>
                <c:pt idx="1538" formatCode="_(&quot;$&quot;* #,##0.0_);_(&quot;$&quot;* \(#,##0.0\);_(&quot;$&quot;* &quot;-&quot;??_);_(@_)">
                  <c:v>23.964136378328128</c:v>
                </c:pt>
                <c:pt idx="1539" formatCode="_(&quot;$&quot;* #,##0.0_);_(&quot;$&quot;* \(#,##0.0\);_(&quot;$&quot;* &quot;-&quot;??_);_(@_)">
                  <c:v>47.587559415999998</c:v>
                </c:pt>
                <c:pt idx="1540" formatCode="_(&quot;$&quot;* #,##0.0_);_(&quot;$&quot;* \(#,##0.0\);_(&quot;$&quot;* &quot;-&quot;??_);_(@_)">
                  <c:v>20.633534200992187</c:v>
                </c:pt>
                <c:pt idx="1541" formatCode="_(&quot;$&quot;* #,##0.0_);_(&quot;$&quot;* \(#,##0.0\);_(&quot;$&quot;* &quot;-&quot;??_);_(@_)">
                  <c:v>20.918304184805347</c:v>
                </c:pt>
                <c:pt idx="1542" formatCode="_(&quot;$&quot;* #,##0.0_);_(&quot;$&quot;* \(#,##0.0\);_(&quot;$&quot;* &quot;-&quot;??_);_(@_)">
                  <c:v>26.896774629070315</c:v>
                </c:pt>
                <c:pt idx="1543" formatCode="_(&quot;$&quot;* #,##0.0_);_(&quot;$&quot;* \(#,##0.0\);_(&quot;$&quot;* &quot;-&quot;??_);_(@_)">
                  <c:v>19.027588661065415</c:v>
                </c:pt>
                <c:pt idx="1544" formatCode="_(&quot;$&quot;* #,##0.0_);_(&quot;$&quot;* \(#,##0.0\);_(&quot;$&quot;* &quot;-&quot;??_);_(@_)">
                  <c:v>31.957821248249999</c:v>
                </c:pt>
                <c:pt idx="1545" formatCode="_(&quot;$&quot;* #,##0.0_);_(&quot;$&quot;* \(#,##0.0\);_(&quot;$&quot;* &quot;-&quot;??_);_(@_)">
                  <c:v>17.513006632947263</c:v>
                </c:pt>
                <c:pt idx="1546" formatCode="_(&quot;$&quot;* #,##0.0_);_(&quot;$&quot;* \(#,##0.0\);_(&quot;$&quot;* &quot;-&quot;??_);_(@_)">
                  <c:v>22.653957286531245</c:v>
                </c:pt>
                <c:pt idx="1547" formatCode="_(&quot;$&quot;* #,##0.0_);_(&quot;$&quot;* \(#,##0.0\);_(&quot;$&quot;* &quot;-&quot;??_);_(@_)">
                  <c:v>27.016650682906246</c:v>
                </c:pt>
                <c:pt idx="1548" formatCode="_(&quot;$&quot;* #,##0.0_);_(&quot;$&quot;* \(#,##0.0\);_(&quot;$&quot;* &quot;-&quot;??_);_(@_)">
                  <c:v>19.463038671581547</c:v>
                </c:pt>
                <c:pt idx="1549" formatCode="_(&quot;$&quot;* #,##0.0_);_(&quot;$&quot;* \(#,##0.0\);_(&quot;$&quot;* &quot;-&quot;??_);_(@_)">
                  <c:v>34.986998903749999</c:v>
                </c:pt>
                <c:pt idx="1550" formatCode="_(&quot;$&quot;* #,##0.0_);_(&quot;$&quot;* \(#,##0.0\);_(&quot;$&quot;* &quot;-&quot;??_);_(@_)">
                  <c:v>15.736186644143858</c:v>
                </c:pt>
                <c:pt idx="1551" formatCode="_(&quot;$&quot;* #,##0.0_);_(&quot;$&quot;* \(#,##0.0\);_(&quot;$&quot;* &quot;-&quot;??_);_(@_)">
                  <c:v>18.49920539198714</c:v>
                </c:pt>
                <c:pt idx="1552" formatCode="_(&quot;$&quot;* #,##0.0_);_(&quot;$&quot;* \(#,##0.0\);_(&quot;$&quot;* &quot;-&quot;??_);_(@_)">
                  <c:v>20.878528271990113</c:v>
                </c:pt>
                <c:pt idx="1553" formatCode="_(&quot;$&quot;* #,##0.0_);_(&quot;$&quot;* \(#,##0.0\);_(&quot;$&quot;* &quot;-&quot;??_);_(@_)">
                  <c:v>16.83045858556298</c:v>
                </c:pt>
                <c:pt idx="1554" formatCode="_(&quot;$&quot;* #,##0.0_);_(&quot;$&quot;* \(#,##0.0\);_(&quot;$&quot;* &quot;-&quot;??_);_(@_)">
                  <c:v>23.961848683188478</c:v>
                </c:pt>
                <c:pt idx="1555" formatCode="_(&quot;$&quot;* #,##0.0_);_(&quot;$&quot;* \(#,##0.0\);_(&quot;$&quot;* &quot;-&quot;??_);_(@_)">
                  <c:v>16.459300388079249</c:v>
                </c:pt>
                <c:pt idx="1556" formatCode="_(&quot;$&quot;* #,##0.0_);_(&quot;$&quot;* \(#,##0.0\);_(&quot;$&quot;* &quot;-&quot;??_);_(@_)">
                  <c:v>21.667717996273439</c:v>
                </c:pt>
                <c:pt idx="1557" formatCode="_(&quot;$&quot;* #,##0.0_);_(&quot;$&quot;* \(#,##0.0\);_(&quot;$&quot;* &quot;-&quot;??_);_(@_)">
                  <c:v>27.047504840406251</c:v>
                </c:pt>
                <c:pt idx="1558" formatCode="_(&quot;$&quot;* #,##0.0_);_(&quot;$&quot;* \(#,##0.0\);_(&quot;$&quot;* &quot;-&quot;??_);_(@_)">
                  <c:v>19.4801477861499</c:v>
                </c:pt>
                <c:pt idx="1559" formatCode="_(&quot;$&quot;* #,##0.0_);_(&quot;$&quot;* \(#,##0.0\);_(&quot;$&quot;* &quot;-&quot;??_);_(@_)">
                  <c:v>33.887428675234368</c:v>
                </c:pt>
                <c:pt idx="1560" formatCode="_(&quot;$&quot;* #,##0.0_);_(&quot;$&quot;* \(#,##0.0\);_(&quot;$&quot;* &quot;-&quot;??_);_(@_)">
                  <c:v>16.665509845433565</c:v>
                </c:pt>
                <c:pt idx="1561" formatCode="_(&quot;$&quot;* #,##0.0_);_(&quot;$&quot;* \(#,##0.0\);_(&quot;$&quot;* &quot;-&quot;??_);_(@_)">
                  <c:v>18.45037027872716</c:v>
                </c:pt>
                <c:pt idx="1562" formatCode="_(&quot;$&quot;* #,##0.0_);_(&quot;$&quot;* \(#,##0.0\);_(&quot;$&quot;* &quot;-&quot;??_);_(@_)">
                  <c:v>21.122169129753463</c:v>
                </c:pt>
                <c:pt idx="1563" formatCode="_(&quot;$&quot;* #,##0.0_);_(&quot;$&quot;* \(#,##0.0\);_(&quot;$&quot;* &quot;-&quot;??_);_(@_)">
                  <c:v>16.385715576485474</c:v>
                </c:pt>
                <c:pt idx="1564" formatCode="_(&quot;$&quot;* #,##0.0_);_(&quot;$&quot;* \(#,##0.0\);_(&quot;$&quot;* &quot;-&quot;??_);_(@_)">
                  <c:v>25.517735653026367</c:v>
                </c:pt>
                <c:pt idx="1565" formatCode="_(&quot;$&quot;* #,##0.0_);_(&quot;$&quot;* \(#,##0.0\);_(&quot;$&quot;* &quot;-&quot;??_);_(@_)">
                  <c:v>16.260418290517663</c:v>
                </c:pt>
                <c:pt idx="1566" formatCode="_(&quot;$&quot;* #,##0.0_);_(&quot;$&quot;* \(#,##0.0\);_(&quot;$&quot;* &quot;-&quot;??_);_(@_)">
                  <c:v>21.382659132230465</c:v>
                </c:pt>
                <c:pt idx="1567" formatCode="_(&quot;$&quot;* #,##0.0_);_(&quot;$&quot;* \(#,##0.0\);_(&quot;$&quot;* &quot;-&quot;??_);_(@_)">
                  <c:v>24.523426209560547</c:v>
                </c:pt>
                <c:pt idx="1568" formatCode="_(&quot;$&quot;* #,##0.0_);_(&quot;$&quot;* \(#,##0.0\);_(&quot;$&quot;* &quot;-&quot;??_);_(@_)">
                  <c:v>18.827954767272828</c:v>
                </c:pt>
                <c:pt idx="1569" formatCode="_(&quot;$&quot;* #,##0.0_);_(&quot;$&quot;* \(#,##0.0\);_(&quot;$&quot;* &quot;-&quot;??_);_(@_)">
                  <c:v>30.262032078632807</c:v>
                </c:pt>
                <c:pt idx="1570" formatCode="_(&quot;$&quot;* #,##0.0_);_(&quot;$&quot;* \(#,##0.0\);_(&quot;$&quot;* &quot;-&quot;??_);_(@_)">
                  <c:v>16.87939858864776</c:v>
                </c:pt>
                <c:pt idx="1571" formatCode="_(&quot;$&quot;* #,##0.0_);_(&quot;$&quot;* \(#,##0.0\);_(&quot;$&quot;* &quot;-&quot;??_);_(@_)">
                  <c:v>27.541639028599914</c:v>
                </c:pt>
                <c:pt idx="1572" formatCode="_(&quot;$&quot;* #,##0.0_);_(&quot;$&quot;* \(#,##0.0\);_(&quot;$&quot;* &quot;-&quot;??_);_(@_)">
                  <c:v>34.241242029372437</c:v>
                </c:pt>
                <c:pt idx="1573" formatCode="_(&quot;$&quot;* #,##0.0_);_(&quot;$&quot;* \(#,##0.0\);_(&quot;$&quot;* &quot;-&quot;??_);_(@_)">
                  <c:v>22.691470650573788</c:v>
                </c:pt>
                <c:pt idx="1574" formatCode="_(&quot;$&quot;* #,##0.0_);_(&quot;$&quot;* \(#,##0.0\);_(&quot;$&quot;* &quot;-&quot;??_);_(@_)">
                  <c:v>39.485483734742182</c:v>
                </c:pt>
                <c:pt idx="1575" formatCode="_(&quot;$&quot;* #,##0.0_);_(&quot;$&quot;* \(#,##0.0\);_(&quot;$&quot;* &quot;-&quot;??_);_(@_)">
                  <c:v>20.705516799179687</c:v>
                </c:pt>
                <c:pt idx="1576" formatCode="_(&quot;$&quot;* #,##0.0_);_(&quot;$&quot;* \(#,##0.0\);_(&quot;$&quot;* &quot;-&quot;??_);_(@_)">
                  <c:v>20.427987898686805</c:v>
                </c:pt>
                <c:pt idx="1577" formatCode="_(&quot;$&quot;* #,##0.0_);_(&quot;$&quot;* \(#,##0.0\);_(&quot;$&quot;* &quot;-&quot;??_);_(@_)">
                  <c:v>28.404195613378906</c:v>
                </c:pt>
                <c:pt idx="1578" formatCode="_(&quot;$&quot;* #,##0.0_);_(&quot;$&quot;* \(#,##0.0\);_(&quot;$&quot;* &quot;-&quot;??_);_(@_)">
                  <c:v>17.399957941480551</c:v>
                </c:pt>
                <c:pt idx="1579" formatCode="_(&quot;$&quot;* #,##0.0_);_(&quot;$&quot;* \(#,##0.0\);_(&quot;$&quot;* &quot;-&quot;??_);_(@_)">
                  <c:v>33.919781287937496</c:v>
                </c:pt>
                <c:pt idx="1580" formatCode="_(&quot;$&quot;* #,##0.0_);_(&quot;$&quot;* \(#,##0.0\);_(&quot;$&quot;* &quot;-&quot;??_);_(@_)">
                  <c:v>16.786517442106202</c:v>
                </c:pt>
                <c:pt idx="1581" formatCode="_(&quot;$&quot;* #,##0.0_);_(&quot;$&quot;* \(#,##0.0\);_(&quot;$&quot;* &quot;-&quot;??_);_(@_)">
                  <c:v>23.897251611258056</c:v>
                </c:pt>
                <c:pt idx="1582" formatCode="_(&quot;$&quot;* #,##0.0_);_(&quot;$&quot;* \(#,##0.0\);_(&quot;$&quot;* &quot;-&quot;??_);_(@_)">
                  <c:v>30.391272473109382</c:v>
                </c:pt>
                <c:pt idx="1583" formatCode="_(&quot;$&quot;* #,##0.0_);_(&quot;$&quot;* \(#,##0.0\);_(&quot;$&quot;* &quot;-&quot;??_);_(@_)">
                  <c:v>21.294606039236498</c:v>
                </c:pt>
                <c:pt idx="1584" formatCode="_(&quot;$&quot;* #,##0.0_);_(&quot;$&quot;* \(#,##0.0\);_(&quot;$&quot;* &quot;-&quot;??_);_(@_)">
                  <c:v>38.161773739130886</c:v>
                </c:pt>
                <c:pt idx="1585" formatCode="_(&quot;$&quot;* #,##0.0_);_(&quot;$&quot;* \(#,##0.0\);_(&quot;$&quot;* &quot;-&quot;??_);_(@_)">
                  <c:v>19.10509004420426</c:v>
                </c:pt>
                <c:pt idx="1586" formatCode="_(&quot;$&quot;* #,##0.0_);_(&quot;$&quot;* \(#,##0.0\);_(&quot;$&quot;* &quot;-&quot;??_);_(@_)">
                  <c:v>21.414395747411739</c:v>
                </c:pt>
                <c:pt idx="1587" formatCode="_(&quot;$&quot;* #,##0.0_);_(&quot;$&quot;* \(#,##0.0\);_(&quot;$&quot;* &quot;-&quot;??_);_(@_)">
                  <c:v>26.555683299559082</c:v>
                </c:pt>
                <c:pt idx="1588" formatCode="_(&quot;$&quot;* #,##0.0_);_(&quot;$&quot;* \(#,##0.0\);_(&quot;$&quot;* &quot;-&quot;??_);_(@_)">
                  <c:v>17.518255330219347</c:v>
                </c:pt>
                <c:pt idx="1589" formatCode="_(&quot;$&quot;* #,##0.0_);_(&quot;$&quot;* \(#,##0.0\);_(&quot;$&quot;* &quot;-&quot;??_);_(@_)">
                  <c:v>30.443557801492183</c:v>
                </c:pt>
                <c:pt idx="1590" formatCode="_(&quot;$&quot;* #,##0.0_);_(&quot;$&quot;* \(#,##0.0\);_(&quot;$&quot;* &quot;-&quot;??_);_(@_)">
                  <c:v>15.004004337649652</c:v>
                </c:pt>
                <c:pt idx="1591" formatCode="_(&quot;$&quot;* #,##0.0_);_(&quot;$&quot;* \(#,##0.0\);_(&quot;$&quot;* &quot;-&quot;??_);_(@_)">
                  <c:v>18.62224433077283</c:v>
                </c:pt>
                <c:pt idx="1592" formatCode="_(&quot;$&quot;* #,##0.0_);_(&quot;$&quot;* \(#,##0.0\);_(&quot;$&quot;* &quot;-&quot;??_);_(@_)">
                  <c:v>21.449899190858154</c:v>
                </c:pt>
                <c:pt idx="1593" formatCode="_(&quot;$&quot;* #,##0.0_);_(&quot;$&quot;* \(#,##0.0\);_(&quot;$&quot;* &quot;-&quot;??_);_(@_)">
                  <c:v>16.676744790076167</c:v>
                </c:pt>
                <c:pt idx="1594" formatCode="_(&quot;$&quot;* #,##0.0_);_(&quot;$&quot;* \(#,##0.0\);_(&quot;$&quot;* &quot;-&quot;??_);_(@_)">
                  <c:v>25.656233844570316</c:v>
                </c:pt>
                <c:pt idx="1595" formatCode="_(&quot;$&quot;* #,##0.0_);_(&quot;$&quot;* \(#,##0.0\);_(&quot;$&quot;* &quot;-&quot;??_);_(@_)">
                  <c:v>15.145615496284851</c:v>
                </c:pt>
                <c:pt idx="1596" formatCode="_(&quot;$&quot;* #,##0.0_);_(&quot;$&quot;* \(#,##0.0\);_(&quot;$&quot;* &quot;-&quot;??_);_(@_)">
                  <c:v>19.443933564419943</c:v>
                </c:pt>
                <c:pt idx="1597" formatCode="_(&quot;$&quot;* #,##0.0_);_(&quot;$&quot;* \(#,##0.0\);_(&quot;$&quot;* &quot;-&quot;??_);_(@_)">
                  <c:v>23.092648358078861</c:v>
                </c:pt>
                <c:pt idx="1598" formatCode="_(&quot;$&quot;* #,##0.0_);_(&quot;$&quot;* \(#,##0.0\);_(&quot;$&quot;* &quot;-&quot;??_);_(@_)">
                  <c:v>18.650933097854537</c:v>
                </c:pt>
                <c:pt idx="1599" formatCode="_(&quot;$&quot;* #,##0.0_);_(&quot;$&quot;* \(#,##0.0\);_(&quot;$&quot;* &quot;-&quot;??_);_(@_)">
                  <c:v>32.433693393330358</c:v>
                </c:pt>
                <c:pt idx="1600" formatCode="_(&quot;$&quot;* #,##0.0_);_(&quot;$&quot;* \(#,##0.0\);_(&quot;$&quot;* &quot;-&quot;??_);_(@_)">
                  <c:v>16.245172750631323</c:v>
                </c:pt>
                <c:pt idx="1601" formatCode="_(&quot;$&quot;* #,##0.0_);_(&quot;$&quot;* \(#,##0.0\);_(&quot;$&quot;* &quot;-&quot;??_);_(@_)">
                  <c:v>26.278912786142584</c:v>
                </c:pt>
                <c:pt idx="1602" formatCode="_(&quot;$&quot;* #,##0.0_);_(&quot;$&quot;* \(#,##0.0\);_(&quot;$&quot;* &quot;-&quot;??_);_(@_)">
                  <c:v>30.716234142839607</c:v>
                </c:pt>
                <c:pt idx="1603" formatCode="_(&quot;$&quot;* #,##0.0_);_(&quot;$&quot;* \(#,##0.0\);_(&quot;$&quot;* &quot;-&quot;??_);_(@_)">
                  <c:v>22.282909855241503</c:v>
                </c:pt>
                <c:pt idx="1604" formatCode="_(&quot;$&quot;* #,##0.0_);_(&quot;$&quot;* \(#,##0.0\);_(&quot;$&quot;* &quot;-&quot;??_);_(@_)">
                  <c:v>43.082885656796876</c:v>
                </c:pt>
                <c:pt idx="1605" formatCode="_(&quot;$&quot;* #,##0.0_);_(&quot;$&quot;* \(#,##0.0\);_(&quot;$&quot;* &quot;-&quot;??_);_(@_)">
                  <c:v>21.731812606476911</c:v>
                </c:pt>
                <c:pt idx="1606" formatCode="_(&quot;$&quot;* #,##0.0_);_(&quot;$&quot;* \(#,##0.0\);_(&quot;$&quot;* &quot;-&quot;??_);_(@_)">
                  <c:v>21.834040849492798</c:v>
                </c:pt>
                <c:pt idx="1607" formatCode="_(&quot;$&quot;* #,##0.0_);_(&quot;$&quot;* \(#,##0.0\);_(&quot;$&quot;* &quot;-&quot;??_);_(@_)">
                  <c:v>28.608009545960936</c:v>
                </c:pt>
                <c:pt idx="1608" formatCode="_(&quot;$&quot;* #,##0.0_);_(&quot;$&quot;* \(#,##0.0\);_(&quot;$&quot;* &quot;-&quot;??_);_(@_)">
                  <c:v>18.178423816696231</c:v>
                </c:pt>
                <c:pt idx="1609" formatCode="_(&quot;$&quot;* #,##0.0_);_(&quot;$&quot;* \(#,##0.0\);_(&quot;$&quot;* &quot;-&quot;??_);_(@_)">
                  <c:v>31.063499985968743</c:v>
                </c:pt>
                <c:pt idx="1610" formatCode="_(&quot;$&quot;* #,##0.0_);_(&quot;$&quot;* \(#,##0.0\);_(&quot;$&quot;* &quot;-&quot;??_);_(@_)">
                  <c:v>15.989824727854314</c:v>
                </c:pt>
                <c:pt idx="1611" formatCode="_(&quot;$&quot;* #,##0.0_);_(&quot;$&quot;* \(#,##0.0\);_(&quot;$&quot;* &quot;-&quot;??_);_(@_)">
                  <c:v>17.766750351270264</c:v>
                </c:pt>
                <c:pt idx="1612" formatCode="_(&quot;$&quot;* #,##0.0_);_(&quot;$&quot;* \(#,##0.0\);_(&quot;$&quot;* &quot;-&quot;??_);_(@_)">
                  <c:v>20.90145947040239</c:v>
                </c:pt>
                <c:pt idx="1613" formatCode="_(&quot;$&quot;* #,##0.0_);_(&quot;$&quot;* \(#,##0.0\);_(&quot;$&quot;* &quot;-&quot;??_);_(@_)">
                  <c:v>16.653491360000004</c:v>
                </c:pt>
                <c:pt idx="1614" formatCode="_(&quot;$&quot;* #,##0.0_);_(&quot;$&quot;* \(#,##0.0\);_(&quot;$&quot;* &quot;-&quot;??_);_(@_)">
                  <c:v>24.636049251618687</c:v>
                </c:pt>
                <c:pt idx="1615" formatCode="_(&quot;$&quot;* #,##0.0_);_(&quot;$&quot;* \(#,##0.0\);_(&quot;$&quot;* &quot;-&quot;??_);_(@_)">
                  <c:v>15.669488734</c:v>
                </c:pt>
                <c:pt idx="1616" formatCode="_(&quot;$&quot;* #,##0.0_);_(&quot;$&quot;* \(#,##0.0\);_(&quot;$&quot;* &quot;-&quot;??_);_(@_)">
                  <c:v>16.601422561032315</c:v>
                </c:pt>
                <c:pt idx="1617" formatCode="_(&quot;$&quot;* #,##0.0_);_(&quot;$&quot;* \(#,##0.0\);_(&quot;$&quot;* &quot;-&quot;??_);_(@_)">
                  <c:v>17.643920332291469</c:v>
                </c:pt>
                <c:pt idx="1618" formatCode="_(&quot;$&quot;* #,##0.0_);_(&quot;$&quot;* \(#,##0.0\);_(&quot;$&quot;* &quot;-&quot;??_);_(@_)">
                  <c:v>15.084061633475098</c:v>
                </c:pt>
                <c:pt idx="1619" formatCode="_(&quot;$&quot;* #,##0.0_);_(&quot;$&quot;* \(#,##0.0\);_(&quot;$&quot;* &quot;-&quot;??_);_(@_)">
                  <c:v>19.863187691527529</c:v>
                </c:pt>
                <c:pt idx="1620" formatCode="_(&quot;$&quot;* #,##0.0_);_(&quot;$&quot;* \(#,##0.0\);_(&quot;$&quot;* &quot;-&quot;??_);_(@_)">
                  <c:v>13.931425201422805</c:v>
                </c:pt>
                <c:pt idx="1621" formatCode="_(&quot;$&quot;* #,##0.0_);_(&quot;$&quot;* \(#,##0.0\);_(&quot;$&quot;* &quot;-&quot;??_);_(@_)">
                  <c:v>21.417381697137976</c:v>
                </c:pt>
                <c:pt idx="1622" formatCode="_(&quot;$&quot;* #,##0.0_);_(&quot;$&quot;* \(#,##0.0\);_(&quot;$&quot;* &quot;-&quot;??_);_(@_)">
                  <c:v>21.373205332818358</c:v>
                </c:pt>
                <c:pt idx="1623" formatCode="_(&quot;$&quot;* #,##0.0_);_(&quot;$&quot;* \(#,##0.0\);_(&quot;$&quot;* &quot;-&quot;??_);_(@_)">
                  <c:v>17.152373096075955</c:v>
                </c:pt>
                <c:pt idx="1624" formatCode="_(&quot;$&quot;* #,##0.0_);_(&quot;$&quot;* \(#,##0.0\);_(&quot;$&quot;* &quot;-&quot;??_);_(@_)">
                  <c:v>26.97481857872523</c:v>
                </c:pt>
                <c:pt idx="1625" formatCode="_(&quot;$&quot;* #,##0.0_);_(&quot;$&quot;* \(#,##0.0\);_(&quot;$&quot;* &quot;-&quot;??_);_(@_)">
                  <c:v>15.10789601757598</c:v>
                </c:pt>
                <c:pt idx="1626" formatCode="_(&quot;$&quot;* #,##0.0_);_(&quot;$&quot;* \(#,##0.0\);_(&quot;$&quot;* &quot;-&quot;??_);_(@_)">
                  <c:v>17.561227579153897</c:v>
                </c:pt>
                <c:pt idx="1627" formatCode="_(&quot;$&quot;* #,##0.0_);_(&quot;$&quot;* \(#,##0.0\);_(&quot;$&quot;* &quot;-&quot;??_);_(@_)">
                  <c:v>19.021308493425469</c:v>
                </c:pt>
                <c:pt idx="1628" formatCode="_(&quot;$&quot;* #,##0.0_);_(&quot;$&quot;* \(#,##0.0\);_(&quot;$&quot;* &quot;-&quot;??_);_(@_)">
                  <c:v>16.470943845999997</c:v>
                </c:pt>
                <c:pt idx="1629" formatCode="_(&quot;$&quot;* #,##0.0_);_(&quot;$&quot;* \(#,##0.0\);_(&quot;$&quot;* &quot;-&quot;??_);_(@_)">
                  <c:v>19.885299058882829</c:v>
                </c:pt>
                <c:pt idx="1630" formatCode="_(&quot;$&quot;* #,##0.0_);_(&quot;$&quot;* \(#,##0.0\);_(&quot;$&quot;* &quot;-&quot;??_);_(@_)">
                  <c:v>15.694449895999998</c:v>
                </c:pt>
                <c:pt idx="1631" formatCode="_(&quot;$&quot;* #,##0.0_);_(&quot;$&quot;* \(#,##0.0\);_(&quot;$&quot;* &quot;-&quot;??_);_(@_)">
                  <c:v>18.137865055789366</c:v>
                </c:pt>
                <c:pt idx="1632" formatCode="_(&quot;$&quot;* #,##0.0_);_(&quot;$&quot;* \(#,##0.0\);_(&quot;$&quot;* &quot;-&quot;??_);_(@_)">
                  <c:v>21.928815575852543</c:v>
                </c:pt>
                <c:pt idx="1633" formatCode="_(&quot;$&quot;* #,##0.0_);_(&quot;$&quot;* \(#,##0.0\);_(&quot;$&quot;* &quot;-&quot;??_);_(@_)">
                  <c:v>17.300707729666279</c:v>
                </c:pt>
                <c:pt idx="1634" formatCode="_(&quot;$&quot;* #,##0.0_);_(&quot;$&quot;* \(#,##0.0\);_(&quot;$&quot;* &quot;-&quot;??_);_(@_)">
                  <c:v>25.49513784613675</c:v>
                </c:pt>
                <c:pt idx="1635" formatCode="_(&quot;$&quot;* #,##0.0_);_(&quot;$&quot;* \(#,##0.0\);_(&quot;$&quot;* &quot;-&quot;??_);_(@_)">
                  <c:v>15.894481919875973</c:v>
                </c:pt>
                <c:pt idx="1636" formatCode="_(&quot;$&quot;* #,##0.0_);_(&quot;$&quot;* \(#,##0.0\);_(&quot;$&quot;* &quot;-&quot;??_);_(@_)">
                  <c:v>16.335742754492369</c:v>
                </c:pt>
                <c:pt idx="1637" formatCode="_(&quot;$&quot;* #,##0.0_);_(&quot;$&quot;* \(#,##0.0\);_(&quot;$&quot;* &quot;-&quot;??_);_(@_)">
                  <c:v>18.715412232105471</c:v>
                </c:pt>
                <c:pt idx="1638" formatCode="_(&quot;$&quot;* #,##0.0_);_(&quot;$&quot;* \(#,##0.0\);_(&quot;$&quot;* &quot;-&quot;??_);_(@_)">
                  <c:v>15.36938241865948</c:v>
                </c:pt>
                <c:pt idx="1639" formatCode="_(&quot;$&quot;* #,##0.0_);_(&quot;$&quot;* \(#,##0.0\);_(&quot;$&quot;* &quot;-&quot;??_);_(@_)">
                  <c:v>20.357889382538815</c:v>
                </c:pt>
                <c:pt idx="1640" formatCode="_(&quot;$&quot;* #,##0.0_);_(&quot;$&quot;* \(#,##0.0\);_(&quot;$&quot;* &quot;-&quot;??_);_(@_)">
                  <c:v>14.077632254000003</c:v>
                </c:pt>
                <c:pt idx="1641" formatCode="_(&quot;$&quot;* #,##0.0_);_(&quot;$&quot;* \(#,##0.0\);_(&quot;$&quot;* &quot;-&quot;??_);_(@_)">
                  <c:v>17.483797149243657</c:v>
                </c:pt>
                <c:pt idx="1642" formatCode="_(&quot;$&quot;* #,##0.0_);_(&quot;$&quot;* \(#,##0.0\);_(&quot;$&quot;* &quot;-&quot;??_);_(@_)">
                  <c:v>19.38615724668643</c:v>
                </c:pt>
                <c:pt idx="1643" formatCode="_(&quot;$&quot;* #,##0.0_);_(&quot;$&quot;* \(#,##0.0\);_(&quot;$&quot;* &quot;-&quot;??_);_(@_)">
                  <c:v>16.068919094040218</c:v>
                </c:pt>
                <c:pt idx="1644" formatCode="_(&quot;$&quot;* #,##0.0_);_(&quot;$&quot;* \(#,##0.0\);_(&quot;$&quot;* &quot;-&quot;??_);_(@_)">
                  <c:v>23.767980756244917</c:v>
                </c:pt>
                <c:pt idx="1645" formatCode="_(&quot;$&quot;* #,##0.0_);_(&quot;$&quot;* \(#,##0.0\);_(&quot;$&quot;* &quot;-&quot;??_);_(@_)">
                  <c:v>15.063329466000001</c:v>
                </c:pt>
                <c:pt idx="1646" formatCode="_(&quot;$&quot;* #,##0.0_);_(&quot;$&quot;* \(#,##0.0\);_(&quot;$&quot;* &quot;-&quot;??_);_(@_)">
                  <c:v>19.725295776730469</c:v>
                </c:pt>
                <c:pt idx="1647" formatCode="_(&quot;$&quot;* #,##0.0_);_(&quot;$&quot;* \(#,##0.0\);_(&quot;$&quot;* &quot;-&quot;??_);_(@_)">
                  <c:v>24.635073363800775</c:v>
                </c:pt>
                <c:pt idx="1648" formatCode="_(&quot;$&quot;* #,##0.0_);_(&quot;$&quot;* \(#,##0.0\);_(&quot;$&quot;* &quot;-&quot;??_);_(@_)">
                  <c:v>17.07852740140693</c:v>
                </c:pt>
                <c:pt idx="1649" formatCode="_(&quot;$&quot;* #,##0.0_);_(&quot;$&quot;* \(#,##0.0\);_(&quot;$&quot;* &quot;-&quot;??_);_(@_)">
                  <c:v>30.256784110567381</c:v>
                </c:pt>
                <c:pt idx="1650" formatCode="_(&quot;$&quot;* #,##0.0_);_(&quot;$&quot;* \(#,##0.0\);_(&quot;$&quot;* &quot;-&quot;??_);_(@_)">
                  <c:v>15.932168705714286</c:v>
                </c:pt>
                <c:pt idx="1651" formatCode="_(&quot;$&quot;* #,##0.0_);_(&quot;$&quot;* \(#,##0.0\);_(&quot;$&quot;* &quot;-&quot;??_);_(@_)">
                  <c:v>17.278995215672822</c:v>
                </c:pt>
                <c:pt idx="1652" formatCode="_(&quot;$&quot;* #,##0.0_);_(&quot;$&quot;* \(#,##0.0\);_(&quot;$&quot;* &quot;-&quot;??_);_(@_)">
                  <c:v>19.086040746301357</c:v>
                </c:pt>
                <c:pt idx="1653" formatCode="_(&quot;$&quot;* #,##0.0_);_(&quot;$&quot;* \(#,##0.0\);_(&quot;$&quot;* &quot;-&quot;??_);_(@_)">
                  <c:v>15.175980931999998</c:v>
                </c:pt>
                <c:pt idx="1654" formatCode="_(&quot;$&quot;* #,##0.0_);_(&quot;$&quot;* \(#,##0.0\);_(&quot;$&quot;* &quot;-&quot;??_);_(@_)">
                  <c:v>21.270571960145958</c:v>
                </c:pt>
                <c:pt idx="1655" formatCode="_(&quot;$&quot;* #,##0.0_);_(&quot;$&quot;* \(#,##0.0\);_(&quot;$&quot;* &quot;-&quot;??_);_(@_)">
                  <c:v>14.185776782145432</c:v>
                </c:pt>
                <c:pt idx="1656" formatCode="_(&quot;$&quot;* #,##0.0_);_(&quot;$&quot;* \(#,##0.0\);_(&quot;$&quot;* &quot;-&quot;??_);_(@_)">
                  <c:v>21.399321100542974</c:v>
                </c:pt>
                <c:pt idx="1657" formatCode="_(&quot;$&quot;* #,##0.0_);_(&quot;$&quot;* \(#,##0.0\);_(&quot;$&quot;* &quot;-&quot;??_);_(@_)">
                  <c:v>22.340367755468751</c:v>
                </c:pt>
                <c:pt idx="1658" formatCode="_(&quot;$&quot;* #,##0.0_);_(&quot;$&quot;* \(#,##0.0\);_(&quot;$&quot;* &quot;-&quot;??_);_(@_)">
                  <c:v>18.925369330925779</c:v>
                </c:pt>
                <c:pt idx="1659" formatCode="_(&quot;$&quot;* #,##0.0_);_(&quot;$&quot;* \(#,##0.0\);_(&quot;$&quot;* &quot;-&quot;??_);_(@_)">
                  <c:v>27.034889759781258</c:v>
                </c:pt>
                <c:pt idx="1660" formatCode="_(&quot;$&quot;* #,##0.0_);_(&quot;$&quot;* \(#,##0.0\);_(&quot;$&quot;* &quot;-&quot;??_);_(@_)">
                  <c:v>16.924322873425687</c:v>
                </c:pt>
                <c:pt idx="1661" formatCode="_(&quot;$&quot;* #,##0.0_);_(&quot;$&quot;* \(#,##0.0\);_(&quot;$&quot;* &quot;-&quot;??_);_(@_)">
                  <c:v>17.325447233999999</c:v>
                </c:pt>
                <c:pt idx="1662" formatCode="_(&quot;$&quot;* #,##0.0_);_(&quot;$&quot;* \(#,##0.0\);_(&quot;$&quot;* &quot;-&quot;??_);_(@_)">
                  <c:v>18.675569123276855</c:v>
                </c:pt>
                <c:pt idx="1663" formatCode="_(&quot;$&quot;* #,##0.0_);_(&quot;$&quot;* \(#,##0.0\);_(&quot;$&quot;* &quot;-&quot;??_);_(@_)">
                  <c:v>16.483825897999999</c:v>
                </c:pt>
                <c:pt idx="1664" formatCode="_(&quot;$&quot;* #,##0.0_);_(&quot;$&quot;* \(#,##0.0\);_(&quot;$&quot;* &quot;-&quot;??_);_(@_)">
                  <c:v>19.727254057749477</c:v>
                </c:pt>
                <c:pt idx="1665" formatCode="_(&quot;$&quot;* #,##0.0_);_(&quot;$&quot;* \(#,##0.0\);_(&quot;$&quot;* &quot;-&quot;??_);_(@_)">
                  <c:v>15.301576563999999</c:v>
                </c:pt>
                <c:pt idx="1666" formatCode="_(&quot;$&quot;* #,##0.0_);_(&quot;$&quot;* \(#,##0.0\);_(&quot;$&quot;* &quot;-&quot;??_);_(@_)">
                  <c:v>17.241207518638046</c:v>
                </c:pt>
                <c:pt idx="1667" formatCode="_(&quot;$&quot;* #,##0.0_);_(&quot;$&quot;* \(#,##0.0\);_(&quot;$&quot;* &quot;-&quot;??_);_(@_)">
                  <c:v>22.764001838774576</c:v>
                </c:pt>
                <c:pt idx="1668" formatCode="_(&quot;$&quot;* #,##0.0_);_(&quot;$&quot;* \(#,##0.0\);_(&quot;$&quot;* &quot;-&quot;??_);_(@_)">
                  <c:v>15.847723109960489</c:v>
                </c:pt>
                <c:pt idx="1669" formatCode="_(&quot;$&quot;* #,##0.0_);_(&quot;$&quot;* \(#,##0.0\);_(&quot;$&quot;* &quot;-&quot;??_);_(@_)">
                  <c:v>22.940461856920169</c:v>
                </c:pt>
                <c:pt idx="1670" formatCode="_(&quot;$&quot;* #,##0.0_);_(&quot;$&quot;* \(#,##0.0\);_(&quot;$&quot;* &quot;-&quot;??_);_(@_)">
                  <c:v>14.767072769999999</c:v>
                </c:pt>
                <c:pt idx="1671" formatCode="_(&quot;$&quot;* #,##0.0_);_(&quot;$&quot;* \(#,##0.0\);_(&quot;$&quot;* &quot;-&quot;??_);_(@_)">
                  <c:v>16.914564506833386</c:v>
                </c:pt>
                <c:pt idx="1672" formatCode="_(&quot;$&quot;* #,##0.0_);_(&quot;$&quot;* \(#,##0.0\);_(&quot;$&quot;* &quot;-&quot;??_);_(@_)">
                  <c:v>19.940447980058597</c:v>
                </c:pt>
                <c:pt idx="1673" formatCode="_(&quot;$&quot;* #,##0.0_);_(&quot;$&quot;* \(#,##0.0\);_(&quot;$&quot;* &quot;-&quot;??_);_(@_)">
                  <c:v>16.118778688149508</c:v>
                </c:pt>
                <c:pt idx="1674" formatCode="_(&quot;$&quot;* #,##0.0_);_(&quot;$&quot;* \(#,##0.0\);_(&quot;$&quot;* &quot;-&quot;??_);_(@_)">
                  <c:v>22.716079090595844</c:v>
                </c:pt>
                <c:pt idx="1675" formatCode="_(&quot;$&quot;* #,##0.0_);_(&quot;$&quot;* \(#,##0.0\);_(&quot;$&quot;* &quot;-&quot;??_);_(@_)">
                  <c:v>14.864986546921017</c:v>
                </c:pt>
                <c:pt idx="1676" formatCode="_(&quot;$&quot;* #,##0.0_);_(&quot;$&quot;* \(#,##0.0\);_(&quot;$&quot;* &quot;-&quot;??_);_(@_)">
                  <c:v>20.563313570717611</c:v>
                </c:pt>
                <c:pt idx="1677" formatCode="_(&quot;$&quot;* #,##0.0_);_(&quot;$&quot;* \(#,##0.0\);_(&quot;$&quot;* &quot;-&quot;??_);_(@_)">
                  <c:v>24.32272099769483</c:v>
                </c:pt>
                <c:pt idx="1678" formatCode="_(&quot;$&quot;* #,##0.0_);_(&quot;$&quot;* \(#,##0.0\);_(&quot;$&quot;* &quot;-&quot;??_);_(@_)">
                  <c:v>18.296853477628904</c:v>
                </c:pt>
                <c:pt idx="1679" formatCode="_(&quot;$&quot;* #,##0.0_);_(&quot;$&quot;* \(#,##0.0\);_(&quot;$&quot;* &quot;-&quot;??_);_(@_)">
                  <c:v>30.438104154500003</c:v>
                </c:pt>
                <c:pt idx="1680" formatCode="_(&quot;$&quot;* #,##0.0_);_(&quot;$&quot;* \(#,##0.0\);_(&quot;$&quot;* &quot;-&quot;??_);_(@_)">
                  <c:v>15.959037230000002</c:v>
                </c:pt>
                <c:pt idx="1681" formatCode="_(&quot;$&quot;* #,##0.0_);_(&quot;$&quot;* \(#,##0.0\);_(&quot;$&quot;* &quot;-&quot;??_);_(@_)">
                  <c:v>19.848563824000177</c:v>
                </c:pt>
                <c:pt idx="1682" formatCode="_(&quot;$&quot;* #,##0.0_);_(&quot;$&quot;* \(#,##0.0\);_(&quot;$&quot;* &quot;-&quot;??_);_(@_)">
                  <c:v>21.771318868023439</c:v>
                </c:pt>
                <c:pt idx="1683" formatCode="_(&quot;$&quot;* #,##0.0_);_(&quot;$&quot;* \(#,##0.0\);_(&quot;$&quot;* &quot;-&quot;??_);_(@_)">
                  <c:v>17.31117596210802</c:v>
                </c:pt>
                <c:pt idx="1684" formatCode="_(&quot;$&quot;* #,##0.0_);_(&quot;$&quot;* \(#,##0.0\);_(&quot;$&quot;* &quot;-&quot;??_);_(@_)">
                  <c:v>30.461415164290035</c:v>
                </c:pt>
                <c:pt idx="1685" formatCode="_(&quot;$&quot;* #,##0.0_);_(&quot;$&quot;* \(#,##0.0\);_(&quot;$&quot;* &quot;-&quot;??_);_(@_)">
                  <c:v>15.845047064000001</c:v>
                </c:pt>
                <c:pt idx="1686" formatCode="_(&quot;$&quot;* #,##0.0_);_(&quot;$&quot;* \(#,##0.0\);_(&quot;$&quot;* &quot;-&quot;??_);_(@_)">
                  <c:v>20.65758862099219</c:v>
                </c:pt>
                <c:pt idx="1687" formatCode="_(&quot;$&quot;* #,##0.0_);_(&quot;$&quot;* \(#,##0.0\);_(&quot;$&quot;* &quot;-&quot;??_);_(@_)">
                  <c:v>23.048484617109377</c:v>
                </c:pt>
                <c:pt idx="1688" formatCode="_(&quot;$&quot;* #,##0.0_);_(&quot;$&quot;* \(#,##0.0\);_(&quot;$&quot;* &quot;-&quot;??_);_(@_)">
                  <c:v>18.0909161281275</c:v>
                </c:pt>
                <c:pt idx="1689" formatCode="_(&quot;$&quot;* #,##0.0_);_(&quot;$&quot;* \(#,##0.0\);_(&quot;$&quot;* &quot;-&quot;??_);_(@_)">
                  <c:v>27.55805570954297</c:v>
                </c:pt>
                <c:pt idx="1690" formatCode="_(&quot;$&quot;* #,##0.0_);_(&quot;$&quot;* \(#,##0.0\);_(&quot;$&quot;* &quot;-&quot;??_);_(@_)">
                  <c:v>16.399031065099731</c:v>
                </c:pt>
                <c:pt idx="1691" formatCode="_(&quot;$&quot;* #,##0.0_);_(&quot;$&quot;* \(#,##0.0\);_(&quot;$&quot;* &quot;-&quot;??_);_(@_)">
                  <c:v>21.770495805876834</c:v>
                </c:pt>
                <c:pt idx="1692" formatCode="_(&quot;$&quot;* #,##0.0_);_(&quot;$&quot;* \(#,##0.0\);_(&quot;$&quot;* &quot;-&quot;??_);_(@_)">
                  <c:v>27.273701880630124</c:v>
                </c:pt>
                <c:pt idx="1693" formatCode="_(&quot;$&quot;* #,##0.0_);_(&quot;$&quot;* \(#,##0.0\);_(&quot;$&quot;* &quot;-&quot;??_);_(@_)">
                  <c:v>18.472443284001649</c:v>
                </c:pt>
                <c:pt idx="1694" formatCode="_(&quot;$&quot;* #,##0.0_);_(&quot;$&quot;* \(#,##0.0\);_(&quot;$&quot;* &quot;-&quot;??_);_(@_)">
                  <c:v>32.336747494799781</c:v>
                </c:pt>
                <c:pt idx="1695" formatCode="_(&quot;$&quot;* #,##0.0_);_(&quot;$&quot;* \(#,##0.0\);_(&quot;$&quot;* &quot;-&quot;??_);_(@_)">
                  <c:v>16.31865305444969</c:v>
                </c:pt>
                <c:pt idx="1696" formatCode="_(&quot;$&quot;* #,##0.0_);_(&quot;$&quot;* \(#,##0.0\);_(&quot;$&quot;* &quot;-&quot;??_);_(@_)">
                  <c:v>24.515167914220704</c:v>
                </c:pt>
                <c:pt idx="1697" formatCode="_(&quot;$&quot;* #,##0.0_);_(&quot;$&quot;* \(#,##0.0\);_(&quot;$&quot;* &quot;-&quot;??_);_(@_)">
                  <c:v>29.054185372041808</c:v>
                </c:pt>
                <c:pt idx="1698" formatCode="_(&quot;$&quot;* #,##0.0_);_(&quot;$&quot;* \(#,##0.0\);_(&quot;$&quot;* &quot;-&quot;??_);_(@_)">
                  <c:v>22.828708506237735</c:v>
                </c:pt>
                <c:pt idx="1699" formatCode="_(&quot;$&quot;* #,##0.0_);_(&quot;$&quot;* \(#,##0.0\);_(&quot;$&quot;* &quot;-&quot;??_);_(@_)">
                  <c:v>36.41776193527344</c:v>
                </c:pt>
                <c:pt idx="1700" formatCode="_(&quot;$&quot;* #,##0.0_);_(&quot;$&quot;* \(#,##0.0\);_(&quot;$&quot;* &quot;-&quot;??_);_(@_)">
                  <c:v>21.54118398733203</c:v>
                </c:pt>
                <c:pt idx="1701" formatCode="_(&quot;$&quot;* #,##0.0_);_(&quot;$&quot;* \(#,##0.0\);_(&quot;$&quot;* &quot;-&quot;??_);_(@_)">
                  <c:v>17.128736530952814</c:v>
                </c:pt>
                <c:pt idx="1702" formatCode="_(&quot;$&quot;* #,##0.0_);_(&quot;$&quot;* \(#,##0.0\);_(&quot;$&quot;* &quot;-&quot;??_);_(@_)">
                  <c:v>18.345488929193344</c:v>
                </c:pt>
                <c:pt idx="1703" formatCode="_(&quot;$&quot;* #,##0.0_);_(&quot;$&quot;* \(#,##0.0\);_(&quot;$&quot;* &quot;-&quot;??_);_(@_)">
                  <c:v>16.169129576</c:v>
                </c:pt>
                <c:pt idx="1704" formatCode="_(&quot;$&quot;* #,##0.0_);_(&quot;$&quot;* \(#,##0.0\);_(&quot;$&quot;* &quot;-&quot;??_);_(@_)">
                  <c:v>22.680920335422005</c:v>
                </c:pt>
                <c:pt idx="1705" formatCode="_(&quot;$&quot;* #,##0.0_);_(&quot;$&quot;* \(#,##0.0\);_(&quot;$&quot;* &quot;-&quot;??_);_(@_)">
                  <c:v>15.29265129</c:v>
                </c:pt>
                <c:pt idx="1706" formatCode="_(&quot;$&quot;* #,##0.0_);_(&quot;$&quot;* \(#,##0.0\);_(&quot;$&quot;* &quot;-&quot;??_);_(@_)">
                  <c:v>19.093288825116694</c:v>
                </c:pt>
                <c:pt idx="1707" formatCode="_(&quot;$&quot;* #,##0.0_);_(&quot;$&quot;* \(#,##0.0\);_(&quot;$&quot;* &quot;-&quot;??_);_(@_)">
                  <c:v>22.285971007054691</c:v>
                </c:pt>
                <c:pt idx="1708" formatCode="_(&quot;$&quot;* #,##0.0_);_(&quot;$&quot;* \(#,##0.0\);_(&quot;$&quot;* &quot;-&quot;??_);_(@_)">
                  <c:v>17.828821802590721</c:v>
                </c:pt>
                <c:pt idx="1709" formatCode="_(&quot;$&quot;* #,##0.0_);_(&quot;$&quot;* \(#,##0.0\);_(&quot;$&quot;* &quot;-&quot;??_);_(@_)">
                  <c:v>25.011176015792483</c:v>
                </c:pt>
                <c:pt idx="1710" formatCode="_(&quot;$&quot;* #,##0.0_);_(&quot;$&quot;* \(#,##0.0\);_(&quot;$&quot;* &quot;-&quot;??_);_(@_)">
                  <c:v>15.79451434474357</c:v>
                </c:pt>
                <c:pt idx="1711" formatCode="_(&quot;$&quot;* #,##0.0_);_(&quot;$&quot;* \(#,##0.0\);_(&quot;$&quot;* &quot;-&quot;??_);_(@_)">
                  <c:v>16.710773767707199</c:v>
                </c:pt>
                <c:pt idx="1712" formatCode="_(&quot;$&quot;* #,##0.0_);_(&quot;$&quot;* \(#,##0.0\);_(&quot;$&quot;* &quot;-&quot;??_);_(@_)">
                  <c:v>19.802208149339084</c:v>
                </c:pt>
                <c:pt idx="1713" formatCode="_(&quot;$&quot;* #,##0.0_);_(&quot;$&quot;* \(#,##0.0\);_(&quot;$&quot;* &quot;-&quot;??_);_(@_)">
                  <c:v>15.640976719130503</c:v>
                </c:pt>
                <c:pt idx="1714" formatCode="_(&quot;$&quot;* #,##0.0_);_(&quot;$&quot;* \(#,##0.0\);_(&quot;$&quot;* &quot;-&quot;??_);_(@_)">
                  <c:v>22.924742733054003</c:v>
                </c:pt>
                <c:pt idx="1715" formatCode="_(&quot;$&quot;* #,##0.0_);_(&quot;$&quot;* \(#,##0.0\);_(&quot;$&quot;* &quot;-&quot;??_);_(@_)">
                  <c:v>14.842429775223202</c:v>
                </c:pt>
                <c:pt idx="1716" formatCode="_(&quot;$&quot;* #,##0.0_);_(&quot;$&quot;* \(#,##0.0\);_(&quot;$&quot;* &quot;-&quot;??_);_(@_)">
                  <c:v>22.54738179050586</c:v>
                </c:pt>
                <c:pt idx="1717" formatCode="_(&quot;$&quot;* #,##0.0_);_(&quot;$&quot;* \(#,##0.0\);_(&quot;$&quot;* &quot;-&quot;??_);_(@_)">
                  <c:v>23.725157362541015</c:v>
                </c:pt>
                <c:pt idx="1718" formatCode="_(&quot;$&quot;* #,##0.0_);_(&quot;$&quot;* \(#,##0.0\);_(&quot;$&quot;* &quot;-&quot;??_);_(@_)">
                  <c:v>19.003641947487548</c:v>
                </c:pt>
                <c:pt idx="1719" formatCode="_(&quot;$&quot;* #,##0.0_);_(&quot;$&quot;* \(#,##0.0\);_(&quot;$&quot;* &quot;-&quot;??_);_(@_)">
                  <c:v>28.113210892295896</c:v>
                </c:pt>
                <c:pt idx="1720" formatCode="_(&quot;$&quot;* #,##0.0_);_(&quot;$&quot;* \(#,##0.0\);_(&quot;$&quot;* &quot;-&quot;??_);_(@_)">
                  <c:v>16.646406026884897</c:v>
                </c:pt>
                <c:pt idx="1721" formatCode="_(&quot;$&quot;* #,##0.0_);_(&quot;$&quot;* \(#,##0.0\);_(&quot;$&quot;* &quot;-&quot;??_);_(@_)">
                  <c:v>19.392747648557357</c:v>
                </c:pt>
                <c:pt idx="1722" formatCode="_(&quot;$&quot;* #,##0.0_);_(&quot;$&quot;* \(#,##0.0\);_(&quot;$&quot;* &quot;-&quot;??_);_(@_)">
                  <c:v>23.734416078130366</c:v>
                </c:pt>
                <c:pt idx="1723" formatCode="_(&quot;$&quot;* #,##0.0_);_(&quot;$&quot;* \(#,##0.0\);_(&quot;$&quot;* &quot;-&quot;??_);_(@_)">
                  <c:v>16.638155521871401</c:v>
                </c:pt>
                <c:pt idx="1724" formatCode="_(&quot;$&quot;* #,##0.0_);_(&quot;$&quot;* \(#,##0.0\);_(&quot;$&quot;* &quot;-&quot;??_);_(@_)">
                  <c:v>29.259999002484378</c:v>
                </c:pt>
                <c:pt idx="1725" formatCode="_(&quot;$&quot;* #,##0.0_);_(&quot;$&quot;* \(#,##0.0\);_(&quot;$&quot;* &quot;-&quot;??_);_(@_)">
                  <c:v>15.637760932068193</c:v>
                </c:pt>
                <c:pt idx="1726" formatCode="_(&quot;$&quot;* #,##0.0_);_(&quot;$&quot;* \(#,##0.0\);_(&quot;$&quot;* &quot;-&quot;??_);_(@_)">
                  <c:v>18.478324135350586</c:v>
                </c:pt>
                <c:pt idx="1727" formatCode="_(&quot;$&quot;* #,##0.0_);_(&quot;$&quot;* \(#,##0.0\);_(&quot;$&quot;* &quot;-&quot;??_);_(@_)">
                  <c:v>20.466220923251949</c:v>
                </c:pt>
                <c:pt idx="1728" formatCode="_(&quot;$&quot;* #,##0.0_);_(&quot;$&quot;* \(#,##0.0\);_(&quot;$&quot;* &quot;-&quot;??_);_(@_)">
                  <c:v>16.246806041101074</c:v>
                </c:pt>
                <c:pt idx="1729" formatCode="_(&quot;$&quot;* #,##0.0_);_(&quot;$&quot;* \(#,##0.0\);_(&quot;$&quot;* &quot;-&quot;??_);_(@_)">
                  <c:v>24.026896898607056</c:v>
                </c:pt>
                <c:pt idx="1730" formatCode="_(&quot;$&quot;* #,##0.0_);_(&quot;$&quot;* \(#,##0.0\);_(&quot;$&quot;* &quot;-&quot;??_);_(@_)">
                  <c:v>14.983798500206625</c:v>
                </c:pt>
                <c:pt idx="1731" formatCode="_(&quot;$&quot;* #,##0.0_);_(&quot;$&quot;* \(#,##0.0\);_(&quot;$&quot;* &quot;-&quot;??_);_(@_)">
                  <c:v>17.005464970575375</c:v>
                </c:pt>
                <c:pt idx="1732" formatCode="_(&quot;$&quot;* #,##0.0_);_(&quot;$&quot;* \(#,##0.0\);_(&quot;$&quot;* &quot;-&quot;??_);_(@_)">
                  <c:v>19.312428723363016</c:v>
                </c:pt>
                <c:pt idx="1733" formatCode="_(&quot;$&quot;* #,##0.0_);_(&quot;$&quot;* \(#,##0.0\);_(&quot;$&quot;* &quot;-&quot;??_);_(@_)">
                  <c:v>15.983434427679796</c:v>
                </c:pt>
                <c:pt idx="1734" formatCode="_(&quot;$&quot;* #,##0.0_);_(&quot;$&quot;* \(#,##0.0\);_(&quot;$&quot;* &quot;-&quot;??_);_(@_)">
                  <c:v>22.415072763191404</c:v>
                </c:pt>
                <c:pt idx="1735" formatCode="_(&quot;$&quot;* #,##0.0_);_(&quot;$&quot;* \(#,##0.0\);_(&quot;$&quot;* &quot;-&quot;??_);_(@_)">
                  <c:v>14.526745990983828</c:v>
                </c:pt>
                <c:pt idx="1736" formatCode="_(&quot;$&quot;* #,##0.0_);_(&quot;$&quot;* \(#,##0.0\);_(&quot;$&quot;* &quot;-&quot;??_);_(@_)">
                  <c:v>18.09120143210793</c:v>
                </c:pt>
                <c:pt idx="1737" formatCode="_(&quot;$&quot;* #,##0.0_);_(&quot;$&quot;* \(#,##0.0\);_(&quot;$&quot;* &quot;-&quot;??_);_(@_)">
                  <c:v>24.487684132235113</c:v>
                </c:pt>
                <c:pt idx="1738" formatCode="_(&quot;$&quot;* #,##0.0_);_(&quot;$&quot;* \(#,##0.0\);_(&quot;$&quot;* &quot;-&quot;??_);_(@_)">
                  <c:v>16.879273284825565</c:v>
                </c:pt>
                <c:pt idx="1739" formatCode="_(&quot;$&quot;* #,##0.0_);_(&quot;$&quot;* \(#,##0.0\);_(&quot;$&quot;* &quot;-&quot;??_);_(@_)">
                  <c:v>29.992552872296873</c:v>
                </c:pt>
                <c:pt idx="1740" formatCode="_(&quot;$&quot;* #,##0.0_);_(&quot;$&quot;* \(#,##0.0\);_(&quot;$&quot;* &quot;-&quot;??_);_(@_)">
                  <c:v>15.531742790170657</c:v>
                </c:pt>
                <c:pt idx="1741" formatCode="_(&quot;$&quot;* #,##0.0_);_(&quot;$&quot;* \(#,##0.0\);_(&quot;$&quot;* &quot;-&quot;??_);_(@_)">
                  <c:v>21.31845650091406</c:v>
                </c:pt>
                <c:pt idx="1742" formatCode="_(&quot;$&quot;* #,##0.0_);_(&quot;$&quot;* \(#,##0.0\);_(&quot;$&quot;* &quot;-&quot;??_);_(@_)">
                  <c:v>24.609752372173318</c:v>
                </c:pt>
                <c:pt idx="1743" formatCode="_(&quot;$&quot;* #,##0.0_);_(&quot;$&quot;* \(#,##0.0\);_(&quot;$&quot;* &quot;-&quot;??_);_(@_)">
                  <c:v>18.061349298711736</c:v>
                </c:pt>
                <c:pt idx="1744" formatCode="_(&quot;$&quot;* #,##0.0_);_(&quot;$&quot;* \(#,##0.0\);_(&quot;$&quot;* &quot;-&quot;??_);_(@_)">
                  <c:v>32.128847940335945</c:v>
                </c:pt>
                <c:pt idx="1745" formatCode="_(&quot;$&quot;* #,##0.0_);_(&quot;$&quot;* \(#,##0.0\);_(&quot;$&quot;* &quot;-&quot;??_);_(@_)">
                  <c:v>15.865140951444788</c:v>
                </c:pt>
                <c:pt idx="1746" formatCode="_(&quot;$&quot;* #,##0.0_);_(&quot;$&quot;* \(#,##0.0\);_(&quot;$&quot;* &quot;-&quot;??_);_(@_)">
                  <c:v>29.957859816390624</c:v>
                </c:pt>
                <c:pt idx="1747" formatCode="_(&quot;$&quot;* #,##0.0_);_(&quot;$&quot;* \(#,##0.0\);_(&quot;$&quot;* &quot;-&quot;??_);_(@_)">
                  <c:v>36.854616393156242</c:v>
                </c:pt>
                <c:pt idx="1748" formatCode="_(&quot;$&quot;* #,##0.0_);_(&quot;$&quot;* \(#,##0.0\);_(&quot;$&quot;* &quot;-&quot;??_);_(@_)">
                  <c:v>24.862620360406247</c:v>
                </c:pt>
                <c:pt idx="1749" formatCode="_(&quot;$&quot;* #,##0.0_);_(&quot;$&quot;* \(#,##0.0\);_(&quot;$&quot;* &quot;-&quot;??_);_(@_)">
                  <c:v>46.278464435999993</c:v>
                </c:pt>
                <c:pt idx="1750" formatCode="_(&quot;$&quot;* #,##0.0_);_(&quot;$&quot;* \(#,##0.0\);_(&quot;$&quot;* &quot;-&quot;??_);_(@_)">
                  <c:v>20.713649039374996</c:v>
                </c:pt>
                <c:pt idx="1751" formatCode="_(&quot;$&quot;* #,##0.0_);_(&quot;$&quot;* \(#,##0.0\);_(&quot;$&quot;* &quot;-&quot;??_);_(@_)">
                  <c:v>20.575390124976725</c:v>
                </c:pt>
                <c:pt idx="1752" formatCode="_(&quot;$&quot;* #,##0.0_);_(&quot;$&quot;* \(#,##0.0\);_(&quot;$&quot;* &quot;-&quot;??_);_(@_)">
                  <c:v>26.170844670333988</c:v>
                </c:pt>
                <c:pt idx="1753" formatCode="_(&quot;$&quot;* #,##0.0_);_(&quot;$&quot;* \(#,##0.0\);_(&quot;$&quot;* &quot;-&quot;??_);_(@_)">
                  <c:v>19.480682606869344</c:v>
                </c:pt>
                <c:pt idx="1754" formatCode="_(&quot;$&quot;* #,##0.0_);_(&quot;$&quot;* \(#,##0.0\);_(&quot;$&quot;* &quot;-&quot;??_);_(@_)">
                  <c:v>34.211994740718758</c:v>
                </c:pt>
                <c:pt idx="1755" formatCode="_(&quot;$&quot;* #,##0.0_);_(&quot;$&quot;* \(#,##0.0\);_(&quot;$&quot;* &quot;-&quot;??_);_(@_)">
                  <c:v>17.308908028101779</c:v>
                </c:pt>
                <c:pt idx="1756" formatCode="_(&quot;$&quot;* #,##0.0_);_(&quot;$&quot;* \(#,##0.0\);_(&quot;$&quot;* &quot;-&quot;??_);_(@_)">
                  <c:v>19.465252892666992</c:v>
                </c:pt>
                <c:pt idx="1757" formatCode="_(&quot;$&quot;* #,##0.0_);_(&quot;$&quot;* \(#,##0.0\);_(&quot;$&quot;* &quot;-&quot;??_);_(@_)">
                  <c:v>27.904222461705082</c:v>
                </c:pt>
                <c:pt idx="1758" formatCode="_(&quot;$&quot;* #,##0.0_);_(&quot;$&quot;* \(#,##0.0\);_(&quot;$&quot;* &quot;-&quot;??_);_(@_)">
                  <c:v>16.501341739831361</c:v>
                </c:pt>
                <c:pt idx="1759" formatCode="_(&quot;$&quot;* #,##0.0_);_(&quot;$&quot;* \(#,##0.0\);_(&quot;$&quot;* &quot;-&quot;??_);_(@_)">
                  <c:v>30.065789200515628</c:v>
                </c:pt>
                <c:pt idx="1760" formatCode="_(&quot;$&quot;* #,##0.0_);_(&quot;$&quot;* \(#,##0.0\);_(&quot;$&quot;* &quot;-&quot;??_);_(@_)">
                  <c:v>15.90602979873581</c:v>
                </c:pt>
                <c:pt idx="1761" formatCode="_(&quot;$&quot;* #,##0.0_);_(&quot;$&quot;* \(#,##0.0\);_(&quot;$&quot;* &quot;-&quot;??_);_(@_)">
                  <c:v>18.371485126838138</c:v>
                </c:pt>
                <c:pt idx="1762" formatCode="_(&quot;$&quot;* #,##0.0_);_(&quot;$&quot;* \(#,##0.0\);_(&quot;$&quot;* &quot;-&quot;??_);_(@_)">
                  <c:v>20.72518938595201</c:v>
                </c:pt>
                <c:pt idx="1763" formatCode="_(&quot;$&quot;* #,##0.0_);_(&quot;$&quot;* \(#,##0.0\);_(&quot;$&quot;* &quot;-&quot;??_);_(@_)">
                  <c:v>16.459694665697786</c:v>
                </c:pt>
                <c:pt idx="1764" formatCode="_(&quot;$&quot;* #,##0.0_);_(&quot;$&quot;* \(#,##0.0\);_(&quot;$&quot;* &quot;-&quot;??_);_(@_)">
                  <c:v>24.60131339032997</c:v>
                </c:pt>
                <c:pt idx="1765" formatCode="_(&quot;$&quot;* #,##0.0_);_(&quot;$&quot;* \(#,##0.0\);_(&quot;$&quot;* &quot;-&quot;??_);_(@_)">
                  <c:v>15.981959408863277</c:v>
                </c:pt>
                <c:pt idx="1766" formatCode="_(&quot;$&quot;* #,##0.0_);_(&quot;$&quot;* \(#,##0.0\);_(&quot;$&quot;* &quot;-&quot;??_);_(@_)">
                  <c:v>22.106596146554683</c:v>
                </c:pt>
                <c:pt idx="1767" formatCode="_(&quot;$&quot;* #,##0.0_);_(&quot;$&quot;* \(#,##0.0\);_(&quot;$&quot;* &quot;-&quot;??_);_(@_)">
                  <c:v>25.730438043749999</c:v>
                </c:pt>
                <c:pt idx="1768" formatCode="_(&quot;$&quot;* #,##0.0_);_(&quot;$&quot;* \(#,##0.0\);_(&quot;$&quot;* &quot;-&quot;??_);_(@_)">
                  <c:v>18.620349485132813</c:v>
                </c:pt>
                <c:pt idx="1769" formatCode="_(&quot;$&quot;* #,##0.0_);_(&quot;$&quot;* \(#,##0.0\);_(&quot;$&quot;* &quot;-&quot;??_);_(@_)">
                  <c:v>31.930184831296881</c:v>
                </c:pt>
                <c:pt idx="1770" formatCode="_(&quot;$&quot;* #,##0.0_);_(&quot;$&quot;* \(#,##0.0\);_(&quot;$&quot;* &quot;-&quot;??_);_(@_)">
                  <c:v>16.906116343181147</c:v>
                </c:pt>
                <c:pt idx="1771" formatCode="_(&quot;$&quot;* #,##0.0_);_(&quot;$&quot;* \(#,##0.0\);_(&quot;$&quot;* &quot;-&quot;??_);_(@_)">
                  <c:v>18.407154308048582</c:v>
                </c:pt>
                <c:pt idx="1772" formatCode="_(&quot;$&quot;* #,##0.0_);_(&quot;$&quot;* \(#,##0.0\);_(&quot;$&quot;* &quot;-&quot;??_);_(@_)">
                  <c:v>19.825785746957639</c:v>
                </c:pt>
                <c:pt idx="1773" formatCode="_(&quot;$&quot;* #,##0.0_);_(&quot;$&quot;* \(#,##0.0\);_(&quot;$&quot;* &quot;-&quot;??_);_(@_)">
                  <c:v>16.597013053809285</c:v>
                </c:pt>
                <c:pt idx="1774" formatCode="_(&quot;$&quot;* #,##0.0_);_(&quot;$&quot;* \(#,##0.0\);_(&quot;$&quot;* &quot;-&quot;??_);_(@_)">
                  <c:v>23.870353189279886</c:v>
                </c:pt>
                <c:pt idx="1775" formatCode="_(&quot;$&quot;* #,##0.0_);_(&quot;$&quot;* \(#,##0.0\);_(&quot;$&quot;* &quot;-&quot;??_);_(@_)">
                  <c:v>15.583397327999997</c:v>
                </c:pt>
                <c:pt idx="1776" formatCode="_(&quot;$&quot;* #,##0.0_);_(&quot;$&quot;* \(#,##0.0\);_(&quot;$&quot;* &quot;-&quot;??_);_(@_)">
                  <c:v>21.074647802148561</c:v>
                </c:pt>
                <c:pt idx="1777" formatCode="_(&quot;$&quot;* #,##0.0_);_(&quot;$&quot;* \(#,##0.0\);_(&quot;$&quot;* &quot;-&quot;??_);_(@_)">
                  <c:v>25.179494635748043</c:v>
                </c:pt>
                <c:pt idx="1778" formatCode="_(&quot;$&quot;* #,##0.0_);_(&quot;$&quot;* \(#,##0.0\);_(&quot;$&quot;* &quot;-&quot;??_);_(@_)">
                  <c:v>18.135100322408391</c:v>
                </c:pt>
                <c:pt idx="1779" formatCode="_(&quot;$&quot;* #,##0.0_);_(&quot;$&quot;* \(#,##0.0\);_(&quot;$&quot;* &quot;-&quot;??_);_(@_)">
                  <c:v>32.058208761421874</c:v>
                </c:pt>
                <c:pt idx="1780" formatCode="_(&quot;$&quot;* #,##0.0_);_(&quot;$&quot;* \(#,##0.0\);_(&quot;$&quot;* &quot;-&quot;??_);_(@_)">
                  <c:v>17.009667623423216</c:v>
                </c:pt>
                <c:pt idx="1781" formatCode="_(&quot;$&quot;* #,##0.0_);_(&quot;$&quot;* \(#,##0.0\);_(&quot;$&quot;* &quot;-&quot;??_);_(@_)">
                  <c:v>29.610633864718746</c:v>
                </c:pt>
                <c:pt idx="1782" formatCode="_(&quot;$&quot;* #,##0.0_);_(&quot;$&quot;* \(#,##0.0\);_(&quot;$&quot;* &quot;-&quot;??_);_(@_)">
                  <c:v>29.479366111708995</c:v>
                </c:pt>
                <c:pt idx="1783" formatCode="_(&quot;$&quot;* #,##0.0_);_(&quot;$&quot;* \(#,##0.0\);_(&quot;$&quot;* &quot;-&quot;??_);_(@_)">
                  <c:v>23.351407713265623</c:v>
                </c:pt>
                <c:pt idx="1784" formatCode="_(&quot;$&quot;* #,##0.0_);_(&quot;$&quot;* \(#,##0.0\);_(&quot;$&quot;* &quot;-&quot;??_);_(@_)">
                  <c:v>40.886406092242183</c:v>
                </c:pt>
                <c:pt idx="1785" formatCode="_(&quot;$&quot;* #,##0.0_);_(&quot;$&quot;* \(#,##0.0\);_(&quot;$&quot;* &quot;-&quot;??_);_(@_)">
                  <c:v>20.264808398300783</c:v>
                </c:pt>
                <c:pt idx="1786" formatCode="_(&quot;$&quot;* #,##0.0_);_(&quot;$&quot;* \(#,##0.0\);_(&quot;$&quot;* &quot;-&quot;??_);_(@_)">
                  <c:v>20.65727744309082</c:v>
                </c:pt>
                <c:pt idx="1787" formatCode="_(&quot;$&quot;* #,##0.0_);_(&quot;$&quot;* \(#,##0.0\);_(&quot;$&quot;* &quot;-&quot;??_);_(@_)">
                  <c:v>25.61374444417719</c:v>
                </c:pt>
                <c:pt idx="1788" formatCode="_(&quot;$&quot;* #,##0.0_);_(&quot;$&quot;* \(#,##0.0\);_(&quot;$&quot;* &quot;-&quot;??_);_(@_)">
                  <c:v>18.787327174000442</c:v>
                </c:pt>
                <c:pt idx="1789" formatCode="_(&quot;$&quot;* #,##0.0_);_(&quot;$&quot;* \(#,##0.0\);_(&quot;$&quot;* &quot;-&quot;??_);_(@_)">
                  <c:v>32.289809068659295</c:v>
                </c:pt>
                <c:pt idx="1790" formatCode="_(&quot;$&quot;* #,##0.0_);_(&quot;$&quot;* \(#,##0.0\);_(&quot;$&quot;* &quot;-&quot;??_);_(@_)">
                  <c:v>16.215198988584682</c:v>
                </c:pt>
                <c:pt idx="1791" formatCode="_(&quot;$&quot;* #,##0.0_);_(&quot;$&quot;* \(#,##0.0\);_(&quot;$&quot;* &quot;-&quot;??_);_(@_)">
                  <c:v>24.971267147289065</c:v>
                </c:pt>
                <c:pt idx="1792" formatCode="_(&quot;$&quot;* #,##0.0_);_(&quot;$&quot;* \(#,##0.0\);_(&quot;$&quot;* &quot;-&quot;??_);_(@_)">
                  <c:v>30.235496702466204</c:v>
                </c:pt>
                <c:pt idx="1793" formatCode="_(&quot;$&quot;* #,##0.0_);_(&quot;$&quot;* \(#,##0.0\);_(&quot;$&quot;* &quot;-&quot;??_);_(@_)">
                  <c:v>21.887968268636889</c:v>
                </c:pt>
                <c:pt idx="1794" formatCode="_(&quot;$&quot;* #,##0.0_);_(&quot;$&quot;* \(#,##0.0\);_(&quot;$&quot;* &quot;-&quot;??_);_(@_)">
                  <c:v>39.111857715890629</c:v>
                </c:pt>
                <c:pt idx="1795" formatCode="_(&quot;$&quot;* #,##0.0_);_(&quot;$&quot;* \(#,##0.0\);_(&quot;$&quot;* &quot;-&quot;??_);_(@_)">
                  <c:v>19.72004632575818</c:v>
                </c:pt>
                <c:pt idx="1796" formatCode="_(&quot;$&quot;* #,##0.0_);_(&quot;$&quot;* \(#,##0.0\);_(&quot;$&quot;* &quot;-&quot;??_);_(@_)">
                  <c:v>20.851444996310299</c:v>
                </c:pt>
                <c:pt idx="1797" formatCode="_(&quot;$&quot;* #,##0.0_);_(&quot;$&quot;* \(#,##0.0\);_(&quot;$&quot;* &quot;-&quot;??_);_(@_)">
                  <c:v>25.328345870750002</c:v>
                </c:pt>
                <c:pt idx="1798" formatCode="_(&quot;$&quot;* #,##0.0_);_(&quot;$&quot;* \(#,##0.0\);_(&quot;$&quot;* &quot;-&quot;??_);_(@_)">
                  <c:v>17.370076031256858</c:v>
                </c:pt>
                <c:pt idx="1799" formatCode="_(&quot;$&quot;* #,##0.0_);_(&quot;$&quot;* \(#,##0.0\);_(&quot;$&quot;* &quot;-&quot;??_);_(@_)">
                  <c:v>28.007942212028563</c:v>
                </c:pt>
                <c:pt idx="1800" formatCode="_(&quot;$&quot;* #,##0.0_);_(&quot;$&quot;* \(#,##0.0\);_(&quot;$&quot;* &quot;-&quot;??_);_(@_)">
                  <c:v>16.489573773132665</c:v>
                </c:pt>
                <c:pt idx="1801" formatCode="_(&quot;$&quot;* #,##0.0_);_(&quot;$&quot;* \(#,##0.0\);_(&quot;$&quot;* &quot;-&quot;??_);_(@_)">
                  <c:v>18.041525453494323</c:v>
                </c:pt>
                <c:pt idx="1802" formatCode="_(&quot;$&quot;* #,##0.0_);_(&quot;$&quot;* \(#,##0.0\);_(&quot;$&quot;* &quot;-&quot;??_);_(@_)">
                  <c:v>20.640492285382358</c:v>
                </c:pt>
                <c:pt idx="1803" formatCode="_(&quot;$&quot;* #,##0.0_);_(&quot;$&quot;* \(#,##0.0\);_(&quot;$&quot;* &quot;-&quot;??_);_(@_)">
                  <c:v>16.480968092630757</c:v>
                </c:pt>
                <c:pt idx="1804" formatCode="_(&quot;$&quot;* #,##0.0_);_(&quot;$&quot;* \(#,##0.0\);_(&quot;$&quot;* &quot;-&quot;??_);_(@_)">
                  <c:v>23.324607379794251</c:v>
                </c:pt>
                <c:pt idx="1805" formatCode="_(&quot;$&quot;* #,##0.0_);_(&quot;$&quot;* \(#,##0.0\);_(&quot;$&quot;* &quot;-&quot;??_);_(@_)">
                  <c:v>15.610446151999998</c:v>
                </c:pt>
                <c:pt idx="1806" formatCode="_(&quot;$&quot;* #,##0.0_);_(&quot;$&quot;* \(#,##0.0\);_(&quot;$&quot;* &quot;-&quot;??_);_(@_)">
                  <c:v>21.438947023273435</c:v>
                </c:pt>
                <c:pt idx="1807" formatCode="_(&quot;$&quot;* #,##0.0_);_(&quot;$&quot;* \(#,##0.0\);_(&quot;$&quot;* &quot;-&quot;??_);_(@_)">
                  <c:v>23.925224656081923</c:v>
                </c:pt>
                <c:pt idx="1808" formatCode="_(&quot;$&quot;* #,##0.0_);_(&quot;$&quot;* \(#,##0.0\);_(&quot;$&quot;* &quot;-&quot;??_);_(@_)">
                  <c:v>18.117060039578124</c:v>
                </c:pt>
                <c:pt idx="1809" formatCode="_(&quot;$&quot;* #,##0.0_);_(&quot;$&quot;* \(#,##0.0\);_(&quot;$&quot;* &quot;-&quot;??_);_(@_)">
                  <c:v>30.054090649007811</c:v>
                </c:pt>
                <c:pt idx="1810" formatCode="_(&quot;$&quot;* #,##0.0_);_(&quot;$&quot;* \(#,##0.0\);_(&quot;$&quot;* &quot;-&quot;??_);_(@_)">
                  <c:v>16.102081504000001</c:v>
                </c:pt>
                <c:pt idx="1811" formatCode="_(&quot;$&quot;* #,##0.0_);_(&quot;$&quot;* \(#,##0.0\);_(&quot;$&quot;* &quot;-&quot;??_);_(@_)">
                  <c:v>28.285862245562502</c:v>
                </c:pt>
                <c:pt idx="1812" formatCode="_(&quot;$&quot;* #,##0.0_);_(&quot;$&quot;* \(#,##0.0\);_(&quot;$&quot;* &quot;-&quot;??_);_(@_)">
                  <c:v>29.211764340066409</c:v>
                </c:pt>
                <c:pt idx="1813" formatCode="_(&quot;$&quot;* #,##0.0_);_(&quot;$&quot;* \(#,##0.0\);_(&quot;$&quot;* &quot;-&quot;??_);_(@_)">
                  <c:v>22.81402215303218</c:v>
                </c:pt>
                <c:pt idx="1814" formatCode="_(&quot;$&quot;* #,##0.0_);_(&quot;$&quot;* \(#,##0.0\);_(&quot;$&quot;* &quot;-&quot;??_);_(@_)">
                  <c:v>35.209866869742179</c:v>
                </c:pt>
                <c:pt idx="1815" formatCode="_(&quot;$&quot;* #,##0.0_);_(&quot;$&quot;* \(#,##0.0\);_(&quot;$&quot;* &quot;-&quot;??_);_(@_)">
                  <c:v>20.773972293051653</c:v>
                </c:pt>
                <c:pt idx="1816" formatCode="_(&quot;$&quot;* #,##0.0_);_(&quot;$&quot;* \(#,##0.0\);_(&quot;$&quot;* &quot;-&quot;??_);_(@_)">
                  <c:v>20.138723300220217</c:v>
                </c:pt>
                <c:pt idx="1817" formatCode="_(&quot;$&quot;* #,##0.0_);_(&quot;$&quot;* \(#,##0.0\);_(&quot;$&quot;* &quot;-&quot;??_);_(@_)">
                  <c:v>27.285304956906252</c:v>
                </c:pt>
                <c:pt idx="1818" formatCode="_(&quot;$&quot;* #,##0.0_);_(&quot;$&quot;* \(#,##0.0\);_(&quot;$&quot;* &quot;-&quot;??_);_(@_)">
                  <c:v>19.5467759655</c:v>
                </c:pt>
                <c:pt idx="1819" formatCode="_(&quot;$&quot;* #,##0.0_);_(&quot;$&quot;* \(#,##0.0\);_(&quot;$&quot;* &quot;-&quot;??_);_(@_)">
                  <c:v>32.048645259447262</c:v>
                </c:pt>
                <c:pt idx="1820" formatCode="_(&quot;$&quot;* #,##0.0_);_(&quot;$&quot;* \(#,##0.0\);_(&quot;$&quot;* &quot;-&quot;??_);_(@_)">
                  <c:v>16.380210144705078</c:v>
                </c:pt>
                <c:pt idx="1821" formatCode="_(&quot;$&quot;* #,##0.0_);_(&quot;$&quot;* \(#,##0.0\);_(&quot;$&quot;* &quot;-&quot;??_);_(@_)">
                  <c:v>17.705625278926405</c:v>
                </c:pt>
                <c:pt idx="1822" formatCode="_(&quot;$&quot;* #,##0.0_);_(&quot;$&quot;* \(#,##0.0\);_(&quot;$&quot;* &quot;-&quot;??_);_(@_)">
                  <c:v>20.884118155212651</c:v>
                </c:pt>
                <c:pt idx="1823" formatCode="_(&quot;$&quot;* #,##0.0_);_(&quot;$&quot;* \(#,##0.0\);_(&quot;$&quot;* &quot;-&quot;??_);_(@_)">
                  <c:v>16.656659085999998</c:v>
                </c:pt>
                <c:pt idx="1824" formatCode="_(&quot;$&quot;* #,##0.0_);_(&quot;$&quot;* \(#,##0.0\);_(&quot;$&quot;* &quot;-&quot;??_);_(@_)">
                  <c:v>23.249194242577616</c:v>
                </c:pt>
                <c:pt idx="1825" formatCode="_(&quot;$&quot;* #,##0.0_);_(&quot;$&quot;* \(#,##0.0\);_(&quot;$&quot;* &quot;-&quot;??_);_(@_)">
                  <c:v>15.304878936</c:v>
                </c:pt>
                <c:pt idx="1826" formatCode="_(&quot;$&quot;* #,##0.0_);_(&quot;$&quot;* \(#,##0.0\);_(&quot;$&quot;* &quot;-&quot;??_);_(@_)">
                  <c:v>16.049608993672575</c:v>
                </c:pt>
                <c:pt idx="1827" formatCode="_(&quot;$&quot;* #,##0.0_);_(&quot;$&quot;* \(#,##0.0\);_(&quot;$&quot;* &quot;-&quot;??_);_(@_)">
                  <c:v>18.663976998777322</c:v>
                </c:pt>
                <c:pt idx="1828" formatCode="_(&quot;$&quot;* #,##0.0_);_(&quot;$&quot;* \(#,##0.0\);_(&quot;$&quot;* &quot;-&quot;??_);_(@_)">
                  <c:v>15.362282211523437</c:v>
                </c:pt>
                <c:pt idx="1829" formatCode="_(&quot;$&quot;* #,##0.0_);_(&quot;$&quot;* \(#,##0.0\);_(&quot;$&quot;* &quot;-&quot;??_);_(@_)">
                  <c:v>19.659929461011718</c:v>
                </c:pt>
                <c:pt idx="1830" formatCode="_(&quot;$&quot;* #,##0.0_);_(&quot;$&quot;* \(#,##0.0\);_(&quot;$&quot;* &quot;-&quot;??_);_(@_)">
                  <c:v>14.441943157999999</c:v>
                </c:pt>
                <c:pt idx="1831" formatCode="_(&quot;$&quot;* #,##0.0_);_(&quot;$&quot;* \(#,##0.0\);_(&quot;$&quot;* &quot;-&quot;??_);_(@_)">
                  <c:v>18.956874887696106</c:v>
                </c:pt>
                <c:pt idx="1832" formatCode="_(&quot;$&quot;* #,##0.0_);_(&quot;$&quot;* \(#,##0.0\);_(&quot;$&quot;* &quot;-&quot;??_);_(@_)">
                  <c:v>20.754685609940186</c:v>
                </c:pt>
                <c:pt idx="1833" formatCode="_(&quot;$&quot;* #,##0.0_);_(&quot;$&quot;* \(#,##0.0\);_(&quot;$&quot;* &quot;-&quot;??_);_(@_)">
                  <c:v>18.49227942629863</c:v>
                </c:pt>
                <c:pt idx="1834" formatCode="_(&quot;$&quot;* #,##0.0_);_(&quot;$&quot;* \(#,##0.0\);_(&quot;$&quot;* &quot;-&quot;??_);_(@_)">
                  <c:v>25.147929943725096</c:v>
                </c:pt>
                <c:pt idx="1835" formatCode="_(&quot;$&quot;* #,##0.0_);_(&quot;$&quot;* \(#,##0.0\);_(&quot;$&quot;* &quot;-&quot;??_);_(@_)">
                  <c:v>15.060462566381354</c:v>
                </c:pt>
                <c:pt idx="1836" formatCode="_(&quot;$&quot;* #,##0.0_);_(&quot;$&quot;* \(#,##0.0\);_(&quot;$&quot;* &quot;-&quot;??_);_(@_)">
                  <c:v>17.575533913999998</c:v>
                </c:pt>
                <c:pt idx="1837" formatCode="_(&quot;$&quot;* #,##0.0_);_(&quot;$&quot;* \(#,##0.0\);_(&quot;$&quot;* &quot;-&quot;??_);_(@_)">
                  <c:v>19.671247926323826</c:v>
                </c:pt>
                <c:pt idx="1838" formatCode="_(&quot;$&quot;* #,##0.0_);_(&quot;$&quot;* \(#,##0.0\);_(&quot;$&quot;* &quot;-&quot;??_);_(@_)">
                  <c:v>16.293431666</c:v>
                </c:pt>
                <c:pt idx="1839" formatCode="_(&quot;$&quot;* #,##0.0_);_(&quot;$&quot;* \(#,##0.0\);_(&quot;$&quot;* &quot;-&quot;??_);_(@_)">
                  <c:v>20.087834413330945</c:v>
                </c:pt>
                <c:pt idx="1840" formatCode="_(&quot;$&quot;* #,##0.0_);_(&quot;$&quot;* \(#,##0.0\);_(&quot;$&quot;* &quot;-&quot;??_);_(@_)">
                  <c:v>15.761360892000004</c:v>
                </c:pt>
                <c:pt idx="1841" formatCode="_(&quot;$&quot;* #,##0.0_);_(&quot;$&quot;* \(#,##0.0\);_(&quot;$&quot;* &quot;-&quot;??_);_(@_)">
                  <c:v>17.945126227553985</c:v>
                </c:pt>
                <c:pt idx="1842" formatCode="_(&quot;$&quot;* #,##0.0_);_(&quot;$&quot;* \(#,##0.0\);_(&quot;$&quot;* &quot;-&quot;??_);_(@_)">
                  <c:v>21.388488317132815</c:v>
                </c:pt>
                <c:pt idx="1843" formatCode="_(&quot;$&quot;* #,##0.0_);_(&quot;$&quot;* \(#,##0.0\);_(&quot;$&quot;* &quot;-&quot;??_);_(@_)">
                  <c:v>17.301935329984374</c:v>
                </c:pt>
                <c:pt idx="1844" formatCode="_(&quot;$&quot;* #,##0.0_);_(&quot;$&quot;* \(#,##0.0\);_(&quot;$&quot;* &quot;-&quot;??_);_(@_)">
                  <c:v>28.935296886687503</c:v>
                </c:pt>
                <c:pt idx="1845" formatCode="_(&quot;$&quot;* #,##0.0_);_(&quot;$&quot;* \(#,##0.0\);_(&quot;$&quot;* &quot;-&quot;??_);_(@_)">
                  <c:v>15.319239445948975</c:v>
                </c:pt>
                <c:pt idx="1846" formatCode="_(&quot;$&quot;* #,##0.0_);_(&quot;$&quot;* \(#,##0.0\);_(&quot;$&quot;* &quot;-&quot;??_);_(@_)">
                  <c:v>16.436094742000002</c:v>
                </c:pt>
                <c:pt idx="1847" formatCode="_(&quot;$&quot;* #,##0.0_);_(&quot;$&quot;* \(#,##0.0\);_(&quot;$&quot;* &quot;-&quot;??_);_(@_)">
                  <c:v>17.595654292948353</c:v>
                </c:pt>
                <c:pt idx="1848" formatCode="_(&quot;$&quot;* #,##0.0_);_(&quot;$&quot;* \(#,##0.0\);_(&quot;$&quot;* &quot;-&quot;??_);_(@_)">
                  <c:v>15.552646898000001</c:v>
                </c:pt>
                <c:pt idx="1849" formatCode="_(&quot;$&quot;* #,##0.0_);_(&quot;$&quot;* \(#,##0.0\);_(&quot;$&quot;* &quot;-&quot;??_);_(@_)">
                  <c:v>18.734572187330407</c:v>
                </c:pt>
                <c:pt idx="1850" formatCode="_(&quot;$&quot;* #,##0.0_);_(&quot;$&quot;* \(#,##0.0\);_(&quot;$&quot;* &quot;-&quot;??_);_(@_)">
                  <c:v>13.837597428</c:v>
                </c:pt>
                <c:pt idx="1851" formatCode="_(&quot;$&quot;* #,##0.0_);_(&quot;$&quot;* \(#,##0.0\);_(&quot;$&quot;* &quot;-&quot;??_);_(@_)">
                  <c:v>18.52578449486764</c:v>
                </c:pt>
                <c:pt idx="1852" formatCode="_(&quot;$&quot;* #,##0.0_);_(&quot;$&quot;* \(#,##0.0\);_(&quot;$&quot;* &quot;-&quot;??_);_(@_)">
                  <c:v>19.750704462189908</c:v>
                </c:pt>
                <c:pt idx="1853" formatCode="_(&quot;$&quot;* #,##0.0_);_(&quot;$&quot;* \(#,##0.0\);_(&quot;$&quot;* &quot;-&quot;??_);_(@_)">
                  <c:v>15.825995714000001</c:v>
                </c:pt>
                <c:pt idx="1854" formatCode="_(&quot;$&quot;* #,##0.0_);_(&quot;$&quot;* \(#,##0.0\);_(&quot;$&quot;* &quot;-&quot;??_);_(@_)">
                  <c:v>24.875967374523437</c:v>
                </c:pt>
                <c:pt idx="1855" formatCode="_(&quot;$&quot;* #,##0.0_);_(&quot;$&quot;* \(#,##0.0\);_(&quot;$&quot;* &quot;-&quot;??_);_(@_)">
                  <c:v>14.769163664625003</c:v>
                </c:pt>
                <c:pt idx="1856" formatCode="_(&quot;$&quot;* #,##0.0_);_(&quot;$&quot;* \(#,##0.0\);_(&quot;$&quot;* &quot;-&quot;??_);_(@_)">
                  <c:v>19.62159380496875</c:v>
                </c:pt>
                <c:pt idx="1857" formatCode="_(&quot;$&quot;* #,##0.0_);_(&quot;$&quot;* \(#,##0.0\);_(&quot;$&quot;* &quot;-&quot;??_);_(@_)">
                  <c:v>25.540477375565715</c:v>
                </c:pt>
                <c:pt idx="1858" formatCode="_(&quot;$&quot;* #,##0.0_);_(&quot;$&quot;* \(#,##0.0\);_(&quot;$&quot;* &quot;-&quot;??_);_(@_)">
                  <c:v>18.409417531195313</c:v>
                </c:pt>
                <c:pt idx="1859" formatCode="_(&quot;$&quot;* #,##0.0_);_(&quot;$&quot;* \(#,##0.0\);_(&quot;$&quot;* &quot;-&quot;??_);_(@_)">
                  <c:v>31.495092720632819</c:v>
                </c:pt>
                <c:pt idx="1860" formatCode="_(&quot;$&quot;* #,##0.0_);_(&quot;$&quot;* \(#,##0.0\);_(&quot;$&quot;* &quot;-&quot;??_);_(@_)">
                  <c:v>15.976501340918624</c:v>
                </c:pt>
                <c:pt idx="1861" formatCode="_(&quot;$&quot;* #,##0.0_);_(&quot;$&quot;* \(#,##0.0\);_(&quot;$&quot;* &quot;-&quot;??_);_(@_)">
                  <c:v>17.013356903915884</c:v>
                </c:pt>
                <c:pt idx="1862" formatCode="_(&quot;$&quot;* #,##0.0_);_(&quot;$&quot;* \(#,##0.0\);_(&quot;$&quot;* &quot;-&quot;??_);_(@_)">
                  <c:v>20.308474578834502</c:v>
                </c:pt>
                <c:pt idx="1863" formatCode="_(&quot;$&quot;* #,##0.0_);_(&quot;$&quot;* \(#,##0.0\);_(&quot;$&quot;* &quot;-&quot;??_);_(@_)">
                  <c:v>15.185485624586441</c:v>
                </c:pt>
                <c:pt idx="1864" formatCode="_(&quot;$&quot;* #,##0.0_);_(&quot;$&quot;* \(#,##0.0\);_(&quot;$&quot;* &quot;-&quot;??_);_(@_)">
                  <c:v>21.546877860701908</c:v>
                </c:pt>
                <c:pt idx="1865" formatCode="_(&quot;$&quot;* #,##0.0_);_(&quot;$&quot;* \(#,##0.0\);_(&quot;$&quot;* &quot;-&quot;??_);_(@_)">
                  <c:v>14.408630348000001</c:v>
                </c:pt>
                <c:pt idx="1866" formatCode="_(&quot;$&quot;* #,##0.0_);_(&quot;$&quot;* \(#,##0.0\);_(&quot;$&quot;* &quot;-&quot;??_);_(@_)">
                  <c:v>20.534712519007812</c:v>
                </c:pt>
                <c:pt idx="1867" formatCode="_(&quot;$&quot;* #,##0.0_);_(&quot;$&quot;* \(#,##0.0\);_(&quot;$&quot;* &quot;-&quot;??_);_(@_)">
                  <c:v>23.646719779906249</c:v>
                </c:pt>
                <c:pt idx="1868" formatCode="_(&quot;$&quot;* #,##0.0_);_(&quot;$&quot;* \(#,##0.0\);_(&quot;$&quot;* &quot;-&quot;??_);_(@_)">
                  <c:v>19.430623639940187</c:v>
                </c:pt>
                <c:pt idx="1869" formatCode="_(&quot;$&quot;* #,##0.0_);_(&quot;$&quot;* \(#,##0.0\);_(&quot;$&quot;* &quot;-&quot;??_);_(@_)">
                  <c:v>27.641655482812499</c:v>
                </c:pt>
                <c:pt idx="1870" formatCode="_(&quot;$&quot;* #,##0.0_);_(&quot;$&quot;* \(#,##0.0\);_(&quot;$&quot;* &quot;-&quot;??_);_(@_)">
                  <c:v>17.00099812658496</c:v>
                </c:pt>
                <c:pt idx="1871" formatCode="_(&quot;$&quot;* #,##0.0_);_(&quot;$&quot;* \(#,##0.0\);_(&quot;$&quot;* &quot;-&quot;??_);_(@_)">
                  <c:v>17.358761137086319</c:v>
                </c:pt>
                <c:pt idx="1872" formatCode="_(&quot;$&quot;* #,##0.0_);_(&quot;$&quot;* \(#,##0.0\);_(&quot;$&quot;* &quot;-&quot;??_);_(@_)">
                  <c:v>19.267489063434084</c:v>
                </c:pt>
                <c:pt idx="1873" formatCode="_(&quot;$&quot;* #,##0.0_);_(&quot;$&quot;* \(#,##0.0\);_(&quot;$&quot;* &quot;-&quot;??_);_(@_)">
                  <c:v>16.743870466504539</c:v>
                </c:pt>
                <c:pt idx="1874" formatCode="_(&quot;$&quot;* #,##0.0_);_(&quot;$&quot;* \(#,##0.0\);_(&quot;$&quot;* &quot;-&quot;??_);_(@_)">
                  <c:v>21.618287950856327</c:v>
                </c:pt>
                <c:pt idx="1875" formatCode="_(&quot;$&quot;* #,##0.0_);_(&quot;$&quot;* \(#,##0.0\);_(&quot;$&quot;* &quot;-&quot;??_);_(@_)">
                  <c:v>15.281961731999997</c:v>
                </c:pt>
                <c:pt idx="1876" formatCode="_(&quot;$&quot;* #,##0.0_);_(&quot;$&quot;* \(#,##0.0\);_(&quot;$&quot;* &quot;-&quot;??_);_(@_)">
                  <c:v>17.268120854182357</c:v>
                </c:pt>
                <c:pt idx="1877" formatCode="_(&quot;$&quot;* #,##0.0_);_(&quot;$&quot;* \(#,##0.0\);_(&quot;$&quot;* &quot;-&quot;??_);_(@_)">
                  <c:v>21.342477825238717</c:v>
                </c:pt>
                <c:pt idx="1878" formatCode="_(&quot;$&quot;* #,##0.0_);_(&quot;$&quot;* \(#,##0.0\);_(&quot;$&quot;* &quot;-&quot;??_);_(@_)">
                  <c:v>16.011232717820615</c:v>
                </c:pt>
                <c:pt idx="1879" formatCode="_(&quot;$&quot;* #,##0.0_);_(&quot;$&quot;* \(#,##0.0\);_(&quot;$&quot;* &quot;-&quot;??_);_(@_)">
                  <c:v>24.016197014828123</c:v>
                </c:pt>
                <c:pt idx="1880" formatCode="_(&quot;$&quot;* #,##0.0_);_(&quot;$&quot;* \(#,##0.0\);_(&quot;$&quot;* &quot;-&quot;??_);_(@_)">
                  <c:v>15.061308668000002</c:v>
                </c:pt>
                <c:pt idx="1881" formatCode="_(&quot;$&quot;* #,##0.0_);_(&quot;$&quot;* \(#,##0.0\);_(&quot;$&quot;* &quot;-&quot;??_);_(@_)">
                  <c:v>17.132942155423596</c:v>
                </c:pt>
                <c:pt idx="1882" formatCode="_(&quot;$&quot;* #,##0.0_);_(&quot;$&quot;* \(#,##0.0\);_(&quot;$&quot;* &quot;-&quot;??_);_(@_)">
                  <c:v>20.166589104297849</c:v>
                </c:pt>
                <c:pt idx="1883" formatCode="_(&quot;$&quot;* #,##0.0_);_(&quot;$&quot;* \(#,##0.0\);_(&quot;$&quot;* &quot;-&quot;??_);_(@_)">
                  <c:v>15.897128406875005</c:v>
                </c:pt>
                <c:pt idx="1884" formatCode="_(&quot;$&quot;* #,##0.0_);_(&quot;$&quot;* \(#,##0.0\);_(&quot;$&quot;* &quot;-&quot;??_);_(@_)">
                  <c:v>23.449665848951561</c:v>
                </c:pt>
                <c:pt idx="1885" formatCode="_(&quot;$&quot;* #,##0.0_);_(&quot;$&quot;* \(#,##0.0\);_(&quot;$&quot;* &quot;-&quot;??_);_(@_)">
                  <c:v>14.537653621604173</c:v>
                </c:pt>
                <c:pt idx="1886" formatCode="_(&quot;$&quot;* #,##0.0_);_(&quot;$&quot;* \(#,##0.0\);_(&quot;$&quot;* &quot;-&quot;??_);_(@_)">
                  <c:v>21.725306500963072</c:v>
                </c:pt>
                <c:pt idx="1887" formatCode="_(&quot;$&quot;* #,##0.0_);_(&quot;$&quot;* \(#,##0.0\);_(&quot;$&quot;* &quot;-&quot;??_);_(@_)">
                  <c:v>25.524837727785158</c:v>
                </c:pt>
                <c:pt idx="1888" formatCode="_(&quot;$&quot;* #,##0.0_);_(&quot;$&quot;* \(#,##0.0\);_(&quot;$&quot;* &quot;-&quot;??_);_(@_)">
                  <c:v>18.118274141829122</c:v>
                </c:pt>
                <c:pt idx="1889" formatCode="_(&quot;$&quot;* #,##0.0_);_(&quot;$&quot;* \(#,##0.0\);_(&quot;$&quot;* &quot;-&quot;??_);_(@_)">
                  <c:v>32.05824819195508</c:v>
                </c:pt>
                <c:pt idx="1890" formatCode="_(&quot;$&quot;* #,##0.0_);_(&quot;$&quot;* \(#,##0.0\);_(&quot;$&quot;* &quot;-&quot;??_);_(@_)">
                  <c:v>15.964921819103342</c:v>
                </c:pt>
                <c:pt idx="1891" formatCode="_(&quot;$&quot;* #,##0.0_);_(&quot;$&quot;* \(#,##0.0\);_(&quot;$&quot;* &quot;-&quot;??_);_(@_)">
                  <c:v>21.25834857991601</c:v>
                </c:pt>
                <c:pt idx="1892" formatCode="_(&quot;$&quot;* #,##0.0_);_(&quot;$&quot;* \(#,##0.0\);_(&quot;$&quot;* &quot;-&quot;??_);_(@_)">
                  <c:v>24.236524408198484</c:v>
                </c:pt>
                <c:pt idx="1893" formatCode="_(&quot;$&quot;* #,##0.0_);_(&quot;$&quot;* \(#,##0.0\);_(&quot;$&quot;* &quot;-&quot;??_);_(@_)">
                  <c:v>17.267231136119072</c:v>
                </c:pt>
                <c:pt idx="1894" formatCode="_(&quot;$&quot;* #,##0.0_);_(&quot;$&quot;* \(#,##0.0\);_(&quot;$&quot;* &quot;-&quot;??_);_(@_)">
                  <c:v>28.284330201013674</c:v>
                </c:pt>
                <c:pt idx="1895" formatCode="_(&quot;$&quot;* #,##0.0_);_(&quot;$&quot;* \(#,##0.0\);_(&quot;$&quot;* &quot;-&quot;??_);_(@_)">
                  <c:v>15.932562178</c:v>
                </c:pt>
                <c:pt idx="1896" formatCode="_(&quot;$&quot;* #,##0.0_);_(&quot;$&quot;* \(#,##0.0\);_(&quot;$&quot;* &quot;-&quot;??_);_(@_)">
                  <c:v>19.740732791757811</c:v>
                </c:pt>
                <c:pt idx="1897" formatCode="_(&quot;$&quot;* #,##0.0_);_(&quot;$&quot;* \(#,##0.0\);_(&quot;$&quot;* &quot;-&quot;??_);_(@_)">
                  <c:v>22.716482191688719</c:v>
                </c:pt>
                <c:pt idx="1898" formatCode="_(&quot;$&quot;* #,##0.0_);_(&quot;$&quot;* \(#,##0.0\);_(&quot;$&quot;* &quot;-&quot;??_);_(@_)">
                  <c:v>18.041484354359376</c:v>
                </c:pt>
                <c:pt idx="1899" formatCode="_(&quot;$&quot;* #,##0.0_);_(&quot;$&quot;* \(#,##0.0\);_(&quot;$&quot;* &quot;-&quot;??_);_(@_)">
                  <c:v>27.367183051515624</c:v>
                </c:pt>
                <c:pt idx="1900" formatCode="_(&quot;$&quot;* #,##0.0_);_(&quot;$&quot;* \(#,##0.0\);_(&quot;$&quot;* &quot;-&quot;??_);_(@_)">
                  <c:v>16.354774504097293</c:v>
                </c:pt>
                <c:pt idx="1901" formatCode="_(&quot;$&quot;* #,##0.0_);_(&quot;$&quot;* \(#,##0.0\);_(&quot;$&quot;* &quot;-&quot;??_);_(@_)">
                  <c:v>22.835519625264947</c:v>
                </c:pt>
                <c:pt idx="1902" formatCode="_(&quot;$&quot;* #,##0.0_);_(&quot;$&quot;* \(#,##0.0\);_(&quot;$&quot;* &quot;-&quot;??_);_(@_)">
                  <c:v>27.371721328718749</c:v>
                </c:pt>
                <c:pt idx="1903" formatCode="_(&quot;$&quot;* #,##0.0_);_(&quot;$&quot;* \(#,##0.0\);_(&quot;$&quot;* &quot;-&quot;??_);_(@_)">
                  <c:v>17.812603645408107</c:v>
                </c:pt>
                <c:pt idx="1904" formatCode="_(&quot;$&quot;* #,##0.0_);_(&quot;$&quot;* \(#,##0.0\);_(&quot;$&quot;* &quot;-&quot;??_);_(@_)">
                  <c:v>30.377468587515626</c:v>
                </c:pt>
                <c:pt idx="1905" formatCode="_(&quot;$&quot;* #,##0.0_);_(&quot;$&quot;* \(#,##0.0\);_(&quot;$&quot;* &quot;-&quot;??_);_(@_)">
                  <c:v>16.836653509076346</c:v>
                </c:pt>
                <c:pt idx="1906" formatCode="_(&quot;$&quot;* #,##0.0_);_(&quot;$&quot;* \(#,##0.0\);_(&quot;$&quot;* &quot;-&quot;??_);_(@_)">
                  <c:v>23.819565824534795</c:v>
                </c:pt>
                <c:pt idx="1907" formatCode="_(&quot;$&quot;* #,##0.0_);_(&quot;$&quot;* \(#,##0.0\);_(&quot;$&quot;* &quot;-&quot;??_);_(@_)">
                  <c:v>31.669829144980461</c:v>
                </c:pt>
                <c:pt idx="1908" formatCode="_(&quot;$&quot;* #,##0.0_);_(&quot;$&quot;* \(#,##0.0\);_(&quot;$&quot;* &quot;-&quot;??_);_(@_)">
                  <c:v>21.844351508501948</c:v>
                </c:pt>
                <c:pt idx="1909" formatCode="_(&quot;$&quot;* #,##0.0_);_(&quot;$&quot;* \(#,##0.0\);_(&quot;$&quot;* &quot;-&quot;??_);_(@_)">
                  <c:v>37.409024521875004</c:v>
                </c:pt>
                <c:pt idx="1910" formatCode="_(&quot;$&quot;* #,##0.0_);_(&quot;$&quot;* \(#,##0.0\);_(&quot;$&quot;* &quot;-&quot;??_);_(@_)">
                  <c:v>20.105130290183109</c:v>
                </c:pt>
                <c:pt idx="1911" formatCode="_(&quot;$&quot;* #,##0.0_);_(&quot;$&quot;* \(#,##0.0\);_(&quot;$&quot;* &quot;-&quot;??_);_(@_)">
                  <c:v>17.226991708702187</c:v>
                </c:pt>
                <c:pt idx="1912" formatCode="_(&quot;$&quot;* #,##0.0_);_(&quot;$&quot;* \(#,##0.0\);_(&quot;$&quot;* &quot;-&quot;??_);_(@_)">
                  <c:v>18.8448014233457</c:v>
                </c:pt>
                <c:pt idx="1913" formatCode="_(&quot;$&quot;* #,##0.0_);_(&quot;$&quot;* \(#,##0.0\);_(&quot;$&quot;* &quot;-&quot;??_);_(@_)">
                  <c:v>16.096795526538124</c:v>
                </c:pt>
                <c:pt idx="1914" formatCode="_(&quot;$&quot;* #,##0.0_);_(&quot;$&quot;* \(#,##0.0\);_(&quot;$&quot;* &quot;-&quot;??_);_(@_)">
                  <c:v>23.89952639901562</c:v>
                </c:pt>
                <c:pt idx="1915" formatCode="_(&quot;$&quot;* #,##0.0_);_(&quot;$&quot;* \(#,##0.0\);_(&quot;$&quot;* &quot;-&quot;??_);_(@_)">
                  <c:v>15.143001579999998</c:v>
                </c:pt>
                <c:pt idx="1916" formatCode="_(&quot;$&quot;* #,##0.0_);_(&quot;$&quot;* \(#,##0.0\);_(&quot;$&quot;* &quot;-&quot;??_);_(@_)">
                  <c:v>19.520676198445315</c:v>
                </c:pt>
                <c:pt idx="1917" formatCode="_(&quot;$&quot;* #,##0.0_);_(&quot;$&quot;* \(#,##0.0\);_(&quot;$&quot;* &quot;-&quot;??_);_(@_)">
                  <c:v>21.282480681694334</c:v>
                </c:pt>
                <c:pt idx="1918" formatCode="_(&quot;$&quot;* #,##0.0_);_(&quot;$&quot;* \(#,##0.0\);_(&quot;$&quot;* &quot;-&quot;??_);_(@_)">
                  <c:v>17.258200337245849</c:v>
                </c:pt>
                <c:pt idx="1919" formatCode="_(&quot;$&quot;* #,##0.0_);_(&quot;$&quot;* \(#,##0.0\);_(&quot;$&quot;* &quot;-&quot;??_);_(@_)">
                  <c:v>23.841311405898438</c:v>
                </c:pt>
                <c:pt idx="1920" formatCode="_(&quot;$&quot;* #,##0.0_);_(&quot;$&quot;* \(#,##0.0\);_(&quot;$&quot;* &quot;-&quot;??_);_(@_)">
                  <c:v>15.436495434293674</c:v>
                </c:pt>
                <c:pt idx="1921" formatCode="_(&quot;$&quot;* #,##0.0_);_(&quot;$&quot;* \(#,##0.0\);_(&quot;$&quot;* &quot;-&quot;??_);_(@_)">
                  <c:v>16.659622094081151</c:v>
                </c:pt>
                <c:pt idx="1922" formatCode="_(&quot;$&quot;* #,##0.0_);_(&quot;$&quot;* \(#,##0.0\);_(&quot;$&quot;* &quot;-&quot;??_);_(@_)">
                  <c:v>18.59649461731405</c:v>
                </c:pt>
                <c:pt idx="1923" formatCode="_(&quot;$&quot;* #,##0.0_);_(&quot;$&quot;* \(#,##0.0\);_(&quot;$&quot;* &quot;-&quot;??_);_(@_)">
                  <c:v>15.789639208000001</c:v>
                </c:pt>
                <c:pt idx="1924" formatCode="_(&quot;$&quot;* #,##0.0_);_(&quot;$&quot;* \(#,##0.0\);_(&quot;$&quot;* &quot;-&quot;??_);_(@_)">
                  <c:v>20.716679945548584</c:v>
                </c:pt>
                <c:pt idx="1925" formatCode="_(&quot;$&quot;* #,##0.0_);_(&quot;$&quot;* \(#,##0.0\);_(&quot;$&quot;* &quot;-&quot;??_);_(@_)">
                  <c:v>14.704063961999999</c:v>
                </c:pt>
                <c:pt idx="1926" formatCode="_(&quot;$&quot;* #,##0.0_);_(&quot;$&quot;* \(#,##0.0\);_(&quot;$&quot;* &quot;-&quot;??_);_(@_)">
                  <c:v>23.235227556718755</c:v>
                </c:pt>
                <c:pt idx="1927" formatCode="_(&quot;$&quot;* #,##0.0_);_(&quot;$&quot;* \(#,##0.0\);_(&quot;$&quot;* &quot;-&quot;??_);_(@_)">
                  <c:v>24.2897478346875</c:v>
                </c:pt>
                <c:pt idx="1928" formatCode="_(&quot;$&quot;* #,##0.0_);_(&quot;$&quot;* \(#,##0.0\);_(&quot;$&quot;* &quot;-&quot;??_);_(@_)">
                  <c:v>18.938455106412107</c:v>
                </c:pt>
                <c:pt idx="1929" formatCode="_(&quot;$&quot;* #,##0.0_);_(&quot;$&quot;* \(#,##0.0\);_(&quot;$&quot;* &quot;-&quot;??_);_(@_)">
                  <c:v>30.657712838073248</c:v>
                </c:pt>
                <c:pt idx="1930" formatCode="_(&quot;$&quot;* #,##0.0_);_(&quot;$&quot;* \(#,##0.0\);_(&quot;$&quot;* &quot;-&quot;??_);_(@_)">
                  <c:v>16.665539870714664</c:v>
                </c:pt>
                <c:pt idx="1931" formatCode="_(&quot;$&quot;* #,##0.0_);_(&quot;$&quot;* \(#,##0.0\);_(&quot;$&quot;* &quot;-&quot;??_);_(@_)">
                  <c:v>18.948890317366928</c:v>
                </c:pt>
                <c:pt idx="1932" formatCode="_(&quot;$&quot;* #,##0.0_);_(&quot;$&quot;* \(#,##0.0\);_(&quot;$&quot;* &quot;-&quot;??_);_(@_)">
                  <c:v>21.740890347363766</c:v>
                </c:pt>
                <c:pt idx="1933" formatCode="_(&quot;$&quot;* #,##0.0_);_(&quot;$&quot;* \(#,##0.0\);_(&quot;$&quot;* &quot;-&quot;??_);_(@_)">
                  <c:v>17.106554016024464</c:v>
                </c:pt>
                <c:pt idx="1934" formatCode="_(&quot;$&quot;* #,##0.0_);_(&quot;$&quot;* \(#,##0.0\);_(&quot;$&quot;* &quot;-&quot;??_);_(@_)">
                  <c:v>27.133445278687503</c:v>
                </c:pt>
                <c:pt idx="1935" formatCode="_(&quot;$&quot;* #,##0.0_);_(&quot;$&quot;* \(#,##0.0\);_(&quot;$&quot;* &quot;-&quot;??_);_(@_)">
                  <c:v>15.749670779111604</c:v>
                </c:pt>
                <c:pt idx="1936" formatCode="_(&quot;$&quot;* #,##0.0_);_(&quot;$&quot;* \(#,##0.0\);_(&quot;$&quot;* &quot;-&quot;??_);_(@_)">
                  <c:v>18.256148603249088</c:v>
                </c:pt>
                <c:pt idx="1937" formatCode="_(&quot;$&quot;* #,##0.0_);_(&quot;$&quot;* \(#,##0.0\);_(&quot;$&quot;* &quot;-&quot;??_);_(@_)">
                  <c:v>21.251670625285644</c:v>
                </c:pt>
                <c:pt idx="1938" formatCode="_(&quot;$&quot;* #,##0.0_);_(&quot;$&quot;* \(#,##0.0\);_(&quot;$&quot;* &quot;-&quot;??_);_(@_)">
                  <c:v>17.344779165462061</c:v>
                </c:pt>
                <c:pt idx="1939" formatCode="_(&quot;$&quot;* #,##0.0_);_(&quot;$&quot;* \(#,##0.0\);_(&quot;$&quot;* &quot;-&quot;??_);_(@_)">
                  <c:v>25.920913176263667</c:v>
                </c:pt>
                <c:pt idx="1940" formatCode="_(&quot;$&quot;* #,##0.0_);_(&quot;$&quot;* \(#,##0.0\);_(&quot;$&quot;* &quot;-&quot;??_);_(@_)">
                  <c:v>14.764938569471044</c:v>
                </c:pt>
                <c:pt idx="1941" formatCode="_(&quot;$&quot;* #,##0.0_);_(&quot;$&quot;* \(#,##0.0\);_(&quot;$&quot;* &quot;-&quot;??_);_(@_)">
                  <c:v>16.667278336829554</c:v>
                </c:pt>
                <c:pt idx="1942" formatCode="_(&quot;$&quot;* #,##0.0_);_(&quot;$&quot;* \(#,##0.0\);_(&quot;$&quot;* &quot;-&quot;??_);_(@_)">
                  <c:v>19.555474821796874</c:v>
                </c:pt>
                <c:pt idx="1943" formatCode="_(&quot;$&quot;* #,##0.0_);_(&quot;$&quot;* \(#,##0.0\);_(&quot;$&quot;* &quot;-&quot;??_);_(@_)">
                  <c:v>16.288439383138517</c:v>
                </c:pt>
                <c:pt idx="1944" formatCode="_(&quot;$&quot;* #,##0.0_);_(&quot;$&quot;* \(#,##0.0\);_(&quot;$&quot;* &quot;-&quot;??_);_(@_)">
                  <c:v>22.443164564501956</c:v>
                </c:pt>
                <c:pt idx="1945" formatCode="_(&quot;$&quot;* #,##0.0_);_(&quot;$&quot;* \(#,##0.0\);_(&quot;$&quot;* &quot;-&quot;??_);_(@_)">
                  <c:v>14.580520251999999</c:v>
                </c:pt>
                <c:pt idx="1946" formatCode="_(&quot;$&quot;* #,##0.0_);_(&quot;$&quot;* \(#,##0.0\);_(&quot;$&quot;* &quot;-&quot;??_);_(@_)">
                  <c:v>18.455179140280791</c:v>
                </c:pt>
                <c:pt idx="1947" formatCode="_(&quot;$&quot;* #,##0.0_);_(&quot;$&quot;* \(#,##0.0\);_(&quot;$&quot;* &quot;-&quot;??_);_(@_)">
                  <c:v>21.273097559698975</c:v>
                </c:pt>
                <c:pt idx="1948" formatCode="_(&quot;$&quot;* #,##0.0_);_(&quot;$&quot;* \(#,##0.0\);_(&quot;$&quot;* &quot;-&quot;??_);_(@_)">
                  <c:v>16.668090711031123</c:v>
                </c:pt>
                <c:pt idx="1949" formatCode="_(&quot;$&quot;* #,##0.0_);_(&quot;$&quot;* \(#,##0.0\);_(&quot;$&quot;* &quot;-&quot;??_);_(@_)">
                  <c:v>31.338711252242188</c:v>
                </c:pt>
                <c:pt idx="1950" formatCode="_(&quot;$&quot;* #,##0.0_);_(&quot;$&quot;* \(#,##0.0\);_(&quot;$&quot;* &quot;-&quot;??_);_(@_)">
                  <c:v>15.656781101999998</c:v>
                </c:pt>
                <c:pt idx="1951" formatCode="_(&quot;$&quot;* #,##0.0_);_(&quot;$&quot;* \(#,##0.0\);_(&quot;$&quot;* &quot;-&quot;??_);_(@_)">
                  <c:v>20.688940967703612</c:v>
                </c:pt>
                <c:pt idx="1952" formatCode="_(&quot;$&quot;* #,##0.0_);_(&quot;$&quot;* \(#,##0.0\);_(&quot;$&quot;* &quot;-&quot;??_);_(@_)">
                  <c:v>27.435638220646034</c:v>
                </c:pt>
                <c:pt idx="1953" formatCode="_(&quot;$&quot;* #,##0.0_);_(&quot;$&quot;* \(#,##0.0\);_(&quot;$&quot;* &quot;-&quot;??_);_(@_)">
                  <c:v>17.926453568473143</c:v>
                </c:pt>
                <c:pt idx="1954" formatCode="_(&quot;$&quot;* #,##0.0_);_(&quot;$&quot;* \(#,##0.0\);_(&quot;$&quot;* &quot;-&quot;??_);_(@_)">
                  <c:v>33.612390480431642</c:v>
                </c:pt>
                <c:pt idx="1955" formatCode="_(&quot;$&quot;* #,##0.0_);_(&quot;$&quot;* \(#,##0.0\);_(&quot;$&quot;* &quot;-&quot;??_);_(@_)">
                  <c:v>15.82498170233049</c:v>
                </c:pt>
                <c:pt idx="1956" formatCode="_(&quot;$&quot;* #,##0.0_);_(&quot;$&quot;* \(#,##0.0\);_(&quot;$&quot;* &quot;-&quot;??_);_(@_)">
                  <c:v>28.020516748578125</c:v>
                </c:pt>
                <c:pt idx="1957" formatCode="_(&quot;$&quot;* #,##0.0_);_(&quot;$&quot;* \(#,##0.0\);_(&quot;$&quot;* &quot;-&quot;??_);_(@_)">
                  <c:v>36.088226535437499</c:v>
                </c:pt>
                <c:pt idx="1958" formatCode="_(&quot;$&quot;* #,##0.0_);_(&quot;$&quot;* \(#,##0.0\);_(&quot;$&quot;* &quot;-&quot;??_);_(@_)">
                  <c:v>24.324586399499996</c:v>
                </c:pt>
                <c:pt idx="1959" formatCode="_(&quot;$&quot;* #,##0.0_);_(&quot;$&quot;* \(#,##0.0\);_(&quot;$&quot;* &quot;-&quot;??_);_(@_)">
                  <c:v>47.26411320578125</c:v>
                </c:pt>
                <c:pt idx="1960" formatCode="_(&quot;$&quot;* #,##0.0_);_(&quot;$&quot;* \(#,##0.0\);_(&quot;$&quot;* &quot;-&quot;??_);_(@_)">
                  <c:v>19.256626748533201</c:v>
                </c:pt>
                <c:pt idx="1961" formatCode="_(&quot;$&quot;* #,##0.0_);_(&quot;$&quot;* \(#,##0.0\);_(&quot;$&quot;* &quot;-&quot;??_);_(@_)">
                  <c:v>22.255921090312498</c:v>
                </c:pt>
                <c:pt idx="1962" formatCode="_(&quot;$&quot;* #,##0.0_);_(&quot;$&quot;* \(#,##0.0\);_(&quot;$&quot;* &quot;-&quot;??_);_(@_)">
                  <c:v>25.4429752648125</c:v>
                </c:pt>
                <c:pt idx="1963" formatCode="_(&quot;$&quot;* #,##0.0_);_(&quot;$&quot;* \(#,##0.0\);_(&quot;$&quot;* &quot;-&quot;??_);_(@_)">
                  <c:v>18.646551428207918</c:v>
                </c:pt>
                <c:pt idx="1964" formatCode="_(&quot;$&quot;* #,##0.0_);_(&quot;$&quot;* \(#,##0.0\);_(&quot;$&quot;* &quot;-&quot;??_);_(@_)">
                  <c:v>30.828482838921872</c:v>
                </c:pt>
                <c:pt idx="1965" formatCode="_(&quot;$&quot;* #,##0.0_);_(&quot;$&quot;* \(#,##0.0\);_(&quot;$&quot;* &quot;-&quot;??_);_(@_)">
                  <c:v>17.719521903374567</c:v>
                </c:pt>
                <c:pt idx="1966" formatCode="_(&quot;$&quot;* #,##0.0_);_(&quot;$&quot;* \(#,##0.0\);_(&quot;$&quot;* &quot;-&quot;??_);_(@_)">
                  <c:v>22.579955886136723</c:v>
                </c:pt>
                <c:pt idx="1967" formatCode="_(&quot;$&quot;* #,##0.0_);_(&quot;$&quot;* \(#,##0.0\);_(&quot;$&quot;* &quot;-&quot;??_);_(@_)">
                  <c:v>27.642748440562496</c:v>
                </c:pt>
                <c:pt idx="1968" formatCode="_(&quot;$&quot;* #,##0.0_);_(&quot;$&quot;* \(#,##0.0\);_(&quot;$&quot;* &quot;-&quot;??_);_(@_)">
                  <c:v>18.882165142540011</c:v>
                </c:pt>
                <c:pt idx="1969" formatCode="_(&quot;$&quot;* #,##0.0_);_(&quot;$&quot;* \(#,##0.0\);_(&quot;$&quot;* &quot;-&quot;??_);_(@_)">
                  <c:v>32.335127678281246</c:v>
                </c:pt>
                <c:pt idx="1970" formatCode="_(&quot;$&quot;* #,##0.0_);_(&quot;$&quot;* \(#,##0.0\);_(&quot;$&quot;* &quot;-&quot;??_);_(@_)">
                  <c:v>15.712098879154366</c:v>
                </c:pt>
                <c:pt idx="1971" formatCode="_(&quot;$&quot;* #,##0.0_);_(&quot;$&quot;* \(#,##0.0\);_(&quot;$&quot;* &quot;-&quot;??_);_(@_)">
                  <c:v>19.101053799591313</c:v>
                </c:pt>
                <c:pt idx="1972" formatCode="_(&quot;$&quot;* #,##0.0_);_(&quot;$&quot;* \(#,##0.0\);_(&quot;$&quot;* &quot;-&quot;??_);_(@_)">
                  <c:v>21.922388255053225</c:v>
                </c:pt>
                <c:pt idx="1973" formatCode="_(&quot;$&quot;* #,##0.0_);_(&quot;$&quot;* \(#,##0.0\);_(&quot;$&quot;* &quot;-&quot;??_);_(@_)">
                  <c:v>16.552659887905616</c:v>
                </c:pt>
                <c:pt idx="1974" formatCode="_(&quot;$&quot;* #,##0.0_);_(&quot;$&quot;* \(#,##0.0\);_(&quot;$&quot;* &quot;-&quot;??_);_(@_)">
                  <c:v>25.073795186825194</c:v>
                </c:pt>
                <c:pt idx="1975" formatCode="_(&quot;$&quot;* #,##0.0_);_(&quot;$&quot;* \(#,##0.0\);_(&quot;$&quot;* &quot;-&quot;??_);_(@_)">
                  <c:v>15.072902769071842</c:v>
                </c:pt>
                <c:pt idx="1976" formatCode="_(&quot;$&quot;* #,##0.0_);_(&quot;$&quot;* \(#,##0.0\);_(&quot;$&quot;* &quot;-&quot;??_);_(@_)">
                  <c:v>23.182848231587897</c:v>
                </c:pt>
                <c:pt idx="1977" formatCode="_(&quot;$&quot;* #,##0.0_);_(&quot;$&quot;* \(#,##0.0\);_(&quot;$&quot;* &quot;-&quot;??_);_(@_)">
                  <c:v>27.104960093765623</c:v>
                </c:pt>
                <c:pt idx="1978" formatCode="_(&quot;$&quot;* #,##0.0_);_(&quot;$&quot;* \(#,##0.0\);_(&quot;$&quot;* &quot;-&quot;??_);_(@_)">
                  <c:v>19.148383951176264</c:v>
                </c:pt>
                <c:pt idx="1979" formatCode="_(&quot;$&quot;* #,##0.0_);_(&quot;$&quot;* \(#,##0.0\);_(&quot;$&quot;* &quot;-&quot;??_);_(@_)">
                  <c:v>33.563498075249996</c:v>
                </c:pt>
                <c:pt idx="1980" formatCode="_(&quot;$&quot;* #,##0.0_);_(&quot;$&quot;* \(#,##0.0\);_(&quot;$&quot;* &quot;-&quot;??_);_(@_)">
                  <c:v>17.051298084293169</c:v>
                </c:pt>
                <c:pt idx="1981" formatCode="_(&quot;$&quot;* #,##0.0_);_(&quot;$&quot;* \(#,##0.0\);_(&quot;$&quot;* &quot;-&quot;??_);_(@_)">
                  <c:v>17.70702980950659</c:v>
                </c:pt>
                <c:pt idx="1982" formatCode="_(&quot;$&quot;* #,##0.0_);_(&quot;$&quot;* \(#,##0.0\);_(&quot;$&quot;* &quot;-&quot;??_);_(@_)">
                  <c:v>20.681657035034178</c:v>
                </c:pt>
                <c:pt idx="1983" formatCode="_(&quot;$&quot;* #,##0.0_);_(&quot;$&quot;* \(#,##0.0\);_(&quot;$&quot;* &quot;-&quot;??_);_(@_)">
                  <c:v>16.9473546953392</c:v>
                </c:pt>
                <c:pt idx="1984" formatCode="_(&quot;$&quot;* #,##0.0_);_(&quot;$&quot;* \(#,##0.0\);_(&quot;$&quot;* &quot;-&quot;??_);_(@_)">
                  <c:v>24.550865585053899</c:v>
                </c:pt>
                <c:pt idx="1985" formatCode="_(&quot;$&quot;* #,##0.0_);_(&quot;$&quot;* \(#,##0.0\);_(&quot;$&quot;* &quot;-&quot;??_);_(@_)">
                  <c:v>15.570074971999999</c:v>
                </c:pt>
                <c:pt idx="1986" formatCode="_(&quot;$&quot;* #,##0.0_);_(&quot;$&quot;* \(#,##0.0\);_(&quot;$&quot;* &quot;-&quot;??_);_(@_)">
                  <c:v>21.987372287652583</c:v>
                </c:pt>
                <c:pt idx="1987" formatCode="_(&quot;$&quot;* #,##0.0_);_(&quot;$&quot;* \(#,##0.0\);_(&quot;$&quot;* &quot;-&quot;??_);_(@_)">
                  <c:v>27.595516056312501</c:v>
                </c:pt>
                <c:pt idx="1988" formatCode="_(&quot;$&quot;* #,##0.0_);_(&quot;$&quot;* \(#,##0.0\);_(&quot;$&quot;* &quot;-&quot;??_);_(@_)">
                  <c:v>18.834077586773436</c:v>
                </c:pt>
                <c:pt idx="1989" formatCode="_(&quot;$&quot;* #,##0.0_);_(&quot;$&quot;* \(#,##0.0\);_(&quot;$&quot;* &quot;-&quot;??_);_(@_)">
                  <c:v>32.498795181062505</c:v>
                </c:pt>
                <c:pt idx="1990" formatCode="_(&quot;$&quot;* #,##0.0_);_(&quot;$&quot;* \(#,##0.0\);_(&quot;$&quot;* &quot;-&quot;??_);_(@_)">
                  <c:v>16.675186197381546</c:v>
                </c:pt>
                <c:pt idx="1991" formatCode="_(&quot;$&quot;* #,##0.0_);_(&quot;$&quot;* \(#,##0.0\);_(&quot;$&quot;* &quot;-&quot;??_);_(@_)">
                  <c:v>27.146996512199216</c:v>
                </c:pt>
                <c:pt idx="1992" formatCode="_(&quot;$&quot;* #,##0.0_);_(&quot;$&quot;* \(#,##0.0\);_(&quot;$&quot;* &quot;-&quot;??_);_(@_)">
                  <c:v>32.010111043265631</c:v>
                </c:pt>
                <c:pt idx="1993" formatCode="_(&quot;$&quot;* #,##0.0_);_(&quot;$&quot;* \(#,##0.0\);_(&quot;$&quot;* &quot;-&quot;??_);_(@_)">
                  <c:v>24.393097554984372</c:v>
                </c:pt>
                <c:pt idx="1994" formatCode="_(&quot;$&quot;* #,##0.0_);_(&quot;$&quot;* \(#,##0.0\);_(&quot;$&quot;* &quot;-&quot;??_);_(@_)">
                  <c:v>39.260267174737223</c:v>
                </c:pt>
                <c:pt idx="1995" formatCode="_(&quot;$&quot;* #,##0.0_);_(&quot;$&quot;* \(#,##0.0\);_(&quot;$&quot;* &quot;-&quot;??_);_(@_)">
                  <c:v>21.6410219289126</c:v>
                </c:pt>
                <c:pt idx="1996" formatCode="_(&quot;$&quot;* #,##0.0_);_(&quot;$&quot;* \(#,##0.0\);_(&quot;$&quot;* &quot;-&quot;??_);_(@_)">
                  <c:v>21.934414248097656</c:v>
                </c:pt>
                <c:pt idx="1997" formatCode="_(&quot;$&quot;* #,##0.0_);_(&quot;$&quot;* \(#,##0.0\);_(&quot;$&quot;* &quot;-&quot;??_);_(@_)">
                  <c:v>26.80015307974806</c:v>
                </c:pt>
                <c:pt idx="1998" formatCode="_(&quot;$&quot;* #,##0.0_);_(&quot;$&quot;* \(#,##0.0\);_(&quot;$&quot;* &quot;-&quot;??_);_(@_)">
                  <c:v>18.030709587785154</c:v>
                </c:pt>
                <c:pt idx="1999" formatCode="_(&quot;$&quot;* #,##0.0_);_(&quot;$&quot;* \(#,##0.0\);_(&quot;$&quot;* &quot;-&quot;??_);_(@_)">
                  <c:v>30.453489302144536</c:v>
                </c:pt>
                <c:pt idx="2000" formatCode="_(&quot;$&quot;* #,##0.0_);_(&quot;$&quot;* \(#,##0.0\);_(&quot;$&quot;* &quot;-&quot;??_);_(@_)">
                  <c:v>16.080105195362037</c:v>
                </c:pt>
                <c:pt idx="2001" formatCode="_(&quot;$&quot;* #,##0.0_);_(&quot;$&quot;* \(#,##0.0\);_(&quot;$&quot;* &quot;-&quot;??_);_(@_)">
                  <c:v>26.590367954299623</c:v>
                </c:pt>
                <c:pt idx="2002" formatCode="_(&quot;$&quot;* #,##0.0_);_(&quot;$&quot;* \(#,##0.0\);_(&quot;$&quot;* &quot;-&quot;??_);_(@_)">
                  <c:v>29.820696055689456</c:v>
                </c:pt>
                <c:pt idx="2003" formatCode="_(&quot;$&quot;* #,##0.0_);_(&quot;$&quot;* \(#,##0.0\);_(&quot;$&quot;* &quot;-&quot;??_);_(@_)">
                  <c:v>20.660482897026768</c:v>
                </c:pt>
                <c:pt idx="2004" formatCode="_(&quot;$&quot;* #,##0.0_);_(&quot;$&quot;* \(#,##0.0\);_(&quot;$&quot;* &quot;-&quot;??_);_(@_)">
                  <c:v>37.433322891779298</c:v>
                </c:pt>
                <c:pt idx="2005" formatCode="_(&quot;$&quot;* #,##0.0_);_(&quot;$&quot;* \(#,##0.0\);_(&quot;$&quot;* &quot;-&quot;??_);_(@_)">
                  <c:v>19.264609971251769</c:v>
                </c:pt>
                <c:pt idx="2006" formatCode="_(&quot;$&quot;* #,##0.0_);_(&quot;$&quot;* \(#,##0.0\);_(&quot;$&quot;* &quot;-&quot;??_);_(@_)">
                  <c:v>20.947410956857286</c:v>
                </c:pt>
                <c:pt idx="2007" formatCode="_(&quot;$&quot;* #,##0.0_);_(&quot;$&quot;* \(#,##0.0\);_(&quot;$&quot;* &quot;-&quot;??_);_(@_)">
                  <c:v>26.855365761018554</c:v>
                </c:pt>
                <c:pt idx="2008" formatCode="_(&quot;$&quot;* #,##0.0_);_(&quot;$&quot;* \(#,##0.0\);_(&quot;$&quot;* &quot;-&quot;??_);_(@_)">
                  <c:v>16.826861527913454</c:v>
                </c:pt>
                <c:pt idx="2009" formatCode="_(&quot;$&quot;* #,##0.0_);_(&quot;$&quot;* \(#,##0.0\);_(&quot;$&quot;* &quot;-&quot;??_);_(@_)">
                  <c:v>28.298380474539066</c:v>
                </c:pt>
                <c:pt idx="2010" formatCode="_(&quot;$&quot;* #,##0.0_);_(&quot;$&quot;* \(#,##0.0\);_(&quot;$&quot;* &quot;-&quot;??_);_(@_)">
                  <c:v>15.699713318125001</c:v>
                </c:pt>
                <c:pt idx="2011" formatCode="_(&quot;$&quot;* #,##0.0_);_(&quot;$&quot;* \(#,##0.0\);_(&quot;$&quot;* &quot;-&quot;??_);_(@_)">
                  <c:v>18.444508054547551</c:v>
                </c:pt>
                <c:pt idx="2012" formatCode="_(&quot;$&quot;* #,##0.0_);_(&quot;$&quot;* \(#,##0.0\);_(&quot;$&quot;* &quot;-&quot;??_);_(@_)">
                  <c:v>22.14071556151217</c:v>
                </c:pt>
                <c:pt idx="2013" formatCode="_(&quot;$&quot;* #,##0.0_);_(&quot;$&quot;* \(#,##0.0\);_(&quot;$&quot;* &quot;-&quot;??_);_(@_)">
                  <c:v>16.394904155763712</c:v>
                </c:pt>
                <c:pt idx="2014" formatCode="_(&quot;$&quot;* #,##0.0_);_(&quot;$&quot;* \(#,##0.0\);_(&quot;$&quot;* &quot;-&quot;??_);_(@_)">
                  <c:v>24.325563261477782</c:v>
                </c:pt>
                <c:pt idx="2015" formatCode="_(&quot;$&quot;* #,##0.0_);_(&quot;$&quot;* \(#,##0.0\);_(&quot;$&quot;* &quot;-&quot;??_);_(@_)">
                  <c:v>15.403712324000002</c:v>
                </c:pt>
                <c:pt idx="2016" formatCode="_(&quot;$&quot;* #,##0.0_);_(&quot;$&quot;* \(#,##0.0\);_(&quot;$&quot;* &quot;-&quot;??_);_(@_)">
                  <c:v>20.846311142246876</c:v>
                </c:pt>
                <c:pt idx="2017" formatCode="_(&quot;$&quot;* #,##0.0_);_(&quot;$&quot;* \(#,##0.0\);_(&quot;$&quot;* &quot;-&quot;??_);_(@_)">
                  <c:v>25.162970926655621</c:v>
                </c:pt>
                <c:pt idx="2018" formatCode="_(&quot;$&quot;* #,##0.0_);_(&quot;$&quot;* \(#,##0.0\);_(&quot;$&quot;* &quot;-&quot;??_);_(@_)">
                  <c:v>18.07531126910655</c:v>
                </c:pt>
                <c:pt idx="2019" formatCode="_(&quot;$&quot;* #,##0.0_);_(&quot;$&quot;* \(#,##0.0\);_(&quot;$&quot;* &quot;-&quot;??_);_(@_)">
                  <c:v>29.03751653185229</c:v>
                </c:pt>
                <c:pt idx="2020" formatCode="_(&quot;$&quot;* #,##0.0_);_(&quot;$&quot;* \(#,##0.0\);_(&quot;$&quot;* &quot;-&quot;??_);_(@_)">
                  <c:v>16.297964520882083</c:v>
                </c:pt>
                <c:pt idx="2021" formatCode="_(&quot;$&quot;* #,##0.0_);_(&quot;$&quot;* \(#,##0.0\);_(&quot;$&quot;* &quot;-&quot;??_);_(@_)">
                  <c:v>25.538609297182123</c:v>
                </c:pt>
                <c:pt idx="2022" formatCode="_(&quot;$&quot;* #,##0.0_);_(&quot;$&quot;* \(#,##0.0\);_(&quot;$&quot;* &quot;-&quot;??_);_(@_)">
                  <c:v>29.263332140160156</c:v>
                </c:pt>
                <c:pt idx="2023" formatCode="_(&quot;$&quot;* #,##0.0_);_(&quot;$&quot;* \(#,##0.0\);_(&quot;$&quot;* &quot;-&quot;??_);_(@_)">
                  <c:v>23.947307507128901</c:v>
                </c:pt>
                <c:pt idx="2024" formatCode="_(&quot;$&quot;* #,##0.0_);_(&quot;$&quot;* \(#,##0.0\);_(&quot;$&quot;* &quot;-&quot;??_);_(@_)">
                  <c:v>41.443905277796866</c:v>
                </c:pt>
                <c:pt idx="2025" formatCode="_(&quot;$&quot;* #,##0.0_);_(&quot;$&quot;* \(#,##0.0\);_(&quot;$&quot;* &quot;-&quot;??_);_(@_)">
                  <c:v>20.753201723230468</c:v>
                </c:pt>
                <c:pt idx="2026" formatCode="_(&quot;$&quot;* #,##0.0_);_(&quot;$&quot;* \(#,##0.0\);_(&quot;$&quot;* &quot;-&quot;??_);_(@_)">
                  <c:v>21.313347871185549</c:v>
                </c:pt>
                <c:pt idx="2027" formatCode="_(&quot;$&quot;* #,##0.0_);_(&quot;$&quot;* \(#,##0.0\);_(&quot;$&quot;* &quot;-&quot;??_);_(@_)">
                  <c:v>26.062205871976559</c:v>
                </c:pt>
                <c:pt idx="2028" formatCode="_(&quot;$&quot;* #,##0.0_);_(&quot;$&quot;* \(#,##0.0\);_(&quot;$&quot;* &quot;-&quot;??_);_(@_)">
                  <c:v>17.746078304820315</c:v>
                </c:pt>
                <c:pt idx="2029" formatCode="_(&quot;$&quot;* #,##0.0_);_(&quot;$&quot;* \(#,##0.0\);_(&quot;$&quot;* &quot;-&quot;??_);_(@_)">
                  <c:v>32.172961859593748</c:v>
                </c:pt>
                <c:pt idx="2030" formatCode="_(&quot;$&quot;* #,##0.0_);_(&quot;$&quot;* \(#,##0.0\);_(&quot;$&quot;* &quot;-&quot;??_);_(@_)">
                  <c:v>16.208772913732236</c:v>
                </c:pt>
                <c:pt idx="2031" formatCode="_(&quot;$&quot;* #,##0.0_);_(&quot;$&quot;* \(#,##0.0\);_(&quot;$&quot;* &quot;-&quot;??_);_(@_)">
                  <c:v>17.729518270917971</c:v>
                </c:pt>
                <c:pt idx="2032" formatCode="_(&quot;$&quot;* #,##0.0_);_(&quot;$&quot;* \(#,##0.0\);_(&quot;$&quot;* &quot;-&quot;??_);_(@_)">
                  <c:v>19.489192191959383</c:v>
                </c:pt>
                <c:pt idx="2033" formatCode="_(&quot;$&quot;* #,##0.0_);_(&quot;$&quot;* \(#,##0.0\);_(&quot;$&quot;* &quot;-&quot;??_);_(@_)">
                  <c:v>16.536753342000001</c:v>
                </c:pt>
                <c:pt idx="2034" formatCode="_(&quot;$&quot;* #,##0.0_);_(&quot;$&quot;* \(#,##0.0\);_(&quot;$&quot;* &quot;-&quot;??_);_(@_)">
                  <c:v>23.530160973712345</c:v>
                </c:pt>
                <c:pt idx="2035" formatCode="_(&quot;$&quot;* #,##0.0_);_(&quot;$&quot;* \(#,##0.0\);_(&quot;$&quot;* &quot;-&quot;??_);_(@_)">
                  <c:v>15.523174539999998</c:v>
                </c:pt>
                <c:pt idx="2036" formatCode="_(&quot;$&quot;* #,##0.0_);_(&quot;$&quot;* \(#,##0.0\);_(&quot;$&quot;* &quot;-&quot;??_);_(@_)">
                  <c:v>16.349537690887693</c:v>
                </c:pt>
                <c:pt idx="2037" formatCode="_(&quot;$&quot;* #,##0.0_);_(&quot;$&quot;* \(#,##0.0\);_(&quot;$&quot;* &quot;-&quot;??_);_(@_)">
                  <c:v>17.647508351646955</c:v>
                </c:pt>
                <c:pt idx="2038" formatCode="_(&quot;$&quot;* #,##0.0_);_(&quot;$&quot;* \(#,##0.0\);_(&quot;$&quot;* &quot;-&quot;??_);_(@_)">
                  <c:v>15.296680597999998</c:v>
                </c:pt>
                <c:pt idx="2039" formatCode="_(&quot;$&quot;* #,##0.0_);_(&quot;$&quot;* \(#,##0.0\);_(&quot;$&quot;* &quot;-&quot;??_);_(@_)">
                  <c:v>19.738711422203124</c:v>
                </c:pt>
                <c:pt idx="2040" formatCode="_(&quot;$&quot;* #,##0.0_);_(&quot;$&quot;* \(#,##0.0\);_(&quot;$&quot;* &quot;-&quot;??_);_(@_)">
                  <c:v>14.024122249999998</c:v>
                </c:pt>
                <c:pt idx="2041" formatCode="_(&quot;$&quot;* #,##0.0_);_(&quot;$&quot;* \(#,##0.0\);_(&quot;$&quot;* &quot;-&quot;??_);_(@_)">
                  <c:v>20.61037580940738</c:v>
                </c:pt>
                <c:pt idx="2042" formatCode="_(&quot;$&quot;* #,##0.0_);_(&quot;$&quot;* \(#,##0.0\);_(&quot;$&quot;* &quot;-&quot;??_);_(@_)">
                  <c:v>20.47062131405897</c:v>
                </c:pt>
                <c:pt idx="2043" formatCode="_(&quot;$&quot;* #,##0.0_);_(&quot;$&quot;* \(#,##0.0\);_(&quot;$&quot;* &quot;-&quot;??_);_(@_)">
                  <c:v>16.779758560515624</c:v>
                </c:pt>
                <c:pt idx="2044" formatCode="_(&quot;$&quot;* #,##0.0_);_(&quot;$&quot;* \(#,##0.0\);_(&quot;$&quot;* &quot;-&quot;??_);_(@_)">
                  <c:v>25.820564344312668</c:v>
                </c:pt>
                <c:pt idx="2045" formatCode="_(&quot;$&quot;* #,##0.0_);_(&quot;$&quot;* \(#,##0.0\);_(&quot;$&quot;* &quot;-&quot;??_);_(@_)">
                  <c:v>15.243683012463705</c:v>
                </c:pt>
                <c:pt idx="2046" formatCode="_(&quot;$&quot;* #,##0.0_);_(&quot;$&quot;* \(#,##0.0\);_(&quot;$&quot;* &quot;-&quot;??_);_(@_)">
                  <c:v>17.734446020000004</c:v>
                </c:pt>
                <c:pt idx="2047" formatCode="_(&quot;$&quot;* #,##0.0_);_(&quot;$&quot;* \(#,##0.0\);_(&quot;$&quot;* &quot;-&quot;??_);_(@_)">
                  <c:v>18.329895172000001</c:v>
                </c:pt>
                <c:pt idx="2048" formatCode="_(&quot;$&quot;* #,##0.0_);_(&quot;$&quot;* \(#,##0.0\);_(&quot;$&quot;* &quot;-&quot;??_);_(@_)">
                  <c:v>16.716902743999999</c:v>
                </c:pt>
                <c:pt idx="2049" formatCode="_(&quot;$&quot;* #,##0.0_);_(&quot;$&quot;* \(#,##0.0\);_(&quot;$&quot;* &quot;-&quot;??_);_(@_)">
                  <c:v>20.030921690492189</c:v>
                </c:pt>
                <c:pt idx="2050" formatCode="_(&quot;$&quot;* #,##0.0_);_(&quot;$&quot;* \(#,##0.0\);_(&quot;$&quot;* &quot;-&quot;??_);_(@_)">
                  <c:v>15.424855956</c:v>
                </c:pt>
                <c:pt idx="2051" formatCode="_(&quot;$&quot;* #,##0.0_);_(&quot;$&quot;* \(#,##0.0\);_(&quot;$&quot;* &quot;-&quot;??_);_(@_)">
                  <c:v>18.782930073154844</c:v>
                </c:pt>
                <c:pt idx="2052" formatCode="_(&quot;$&quot;* #,##0.0_);_(&quot;$&quot;* \(#,##0.0\);_(&quot;$&quot;* &quot;-&quot;??_);_(@_)">
                  <c:v>20.694103473351564</c:v>
                </c:pt>
                <c:pt idx="2053" formatCode="_(&quot;$&quot;* #,##0.0_);_(&quot;$&quot;* \(#,##0.0\);_(&quot;$&quot;* &quot;-&quot;??_);_(@_)">
                  <c:v>17.202947283995048</c:v>
                </c:pt>
                <c:pt idx="2054" formatCode="_(&quot;$&quot;* #,##0.0_);_(&quot;$&quot;* \(#,##0.0\);_(&quot;$&quot;* &quot;-&quot;??_);_(@_)">
                  <c:v>28.60460398275</c:v>
                </c:pt>
                <c:pt idx="2055" formatCode="_(&quot;$&quot;* #,##0.0_);_(&quot;$&quot;* \(#,##0.0\);_(&quot;$&quot;* &quot;-&quot;??_);_(@_)">
                  <c:v>15.232477602259276</c:v>
                </c:pt>
                <c:pt idx="2056" formatCode="_(&quot;$&quot;* #,##0.0_);_(&quot;$&quot;* \(#,##0.0\);_(&quot;$&quot;* &quot;-&quot;??_);_(@_)">
                  <c:v>16.362076246762193</c:v>
                </c:pt>
                <c:pt idx="2057" formatCode="_(&quot;$&quot;* #,##0.0_);_(&quot;$&quot;* \(#,##0.0\);_(&quot;$&quot;* &quot;-&quot;??_);_(@_)">
                  <c:v>18.119353034589462</c:v>
                </c:pt>
                <c:pt idx="2058" formatCode="_(&quot;$&quot;* #,##0.0_);_(&quot;$&quot;* \(#,##0.0\);_(&quot;$&quot;* &quot;-&quot;??_);_(@_)">
                  <c:v>15.215983926000002</c:v>
                </c:pt>
                <c:pt idx="2059" formatCode="_(&quot;$&quot;* #,##0.0_);_(&quot;$&quot;* \(#,##0.0\);_(&quot;$&quot;* &quot;-&quot;??_);_(@_)">
                  <c:v>19.574010921296871</c:v>
                </c:pt>
                <c:pt idx="2060" formatCode="_(&quot;$&quot;* #,##0.0_);_(&quot;$&quot;* \(#,##0.0\);_(&quot;$&quot;* &quot;-&quot;??_);_(@_)">
                  <c:v>14.006682746000001</c:v>
                </c:pt>
                <c:pt idx="2061" formatCode="_(&quot;$&quot;* #,##0.0_);_(&quot;$&quot;* \(#,##0.0\);_(&quot;$&quot;* &quot;-&quot;??_);_(@_)">
                  <c:v>17.642608970503666</c:v>
                </c:pt>
                <c:pt idx="2062" formatCode="_(&quot;$&quot;* #,##0.0_);_(&quot;$&quot;* \(#,##0.0\);_(&quot;$&quot;* &quot;-&quot;??_);_(@_)">
                  <c:v>20.900506049813291</c:v>
                </c:pt>
                <c:pt idx="2063" formatCode="_(&quot;$&quot;* #,##0.0_);_(&quot;$&quot;* \(#,##0.0\);_(&quot;$&quot;* &quot;-&quot;??_);_(@_)">
                  <c:v>15.722739525770224</c:v>
                </c:pt>
                <c:pt idx="2064" formatCode="_(&quot;$&quot;* #,##0.0_);_(&quot;$&quot;* \(#,##0.0\);_(&quot;$&quot;* &quot;-&quot;??_);_(@_)">
                  <c:v>24.81224308785205</c:v>
                </c:pt>
                <c:pt idx="2065" formatCode="_(&quot;$&quot;* #,##0.0_);_(&quot;$&quot;* \(#,##0.0\);_(&quot;$&quot;* &quot;-&quot;??_);_(@_)">
                  <c:v>15.112978488000003</c:v>
                </c:pt>
                <c:pt idx="2066" formatCode="_(&quot;$&quot;* #,##0.0_);_(&quot;$&quot;* \(#,##0.0\);_(&quot;$&quot;* &quot;-&quot;??_);_(@_)">
                  <c:v>20.633427196596681</c:v>
                </c:pt>
                <c:pt idx="2067" formatCode="_(&quot;$&quot;* #,##0.0_);_(&quot;$&quot;* \(#,##0.0\);_(&quot;$&quot;* &quot;-&quot;??_);_(@_)">
                  <c:v>23.215086359392796</c:v>
                </c:pt>
                <c:pt idx="2068" formatCode="_(&quot;$&quot;* #,##0.0_);_(&quot;$&quot;* \(#,##0.0\);_(&quot;$&quot;* &quot;-&quot;??_);_(@_)">
                  <c:v>17.835758244634274</c:v>
                </c:pt>
                <c:pt idx="2069" formatCode="_(&quot;$&quot;* #,##0.0_);_(&quot;$&quot;* \(#,##0.0\);_(&quot;$&quot;* &quot;-&quot;??_);_(@_)">
                  <c:v>31.151199710363283</c:v>
                </c:pt>
                <c:pt idx="2070" formatCode="_(&quot;$&quot;* #,##0.0_);_(&quot;$&quot;* \(#,##0.0\);_(&quot;$&quot;* &quot;-&quot;??_);_(@_)">
                  <c:v>15.961052117719852</c:v>
                </c:pt>
                <c:pt idx="2071" formatCode="_(&quot;$&quot;* #,##0.0_);_(&quot;$&quot;* \(#,##0.0\);_(&quot;$&quot;* &quot;-&quot;??_);_(@_)">
                  <c:v>17.23046690154489</c:v>
                </c:pt>
                <c:pt idx="2072" formatCode="_(&quot;$&quot;* #,##0.0_);_(&quot;$&quot;* \(#,##0.0\);_(&quot;$&quot;* &quot;-&quot;??_);_(@_)">
                  <c:v>20.031548489131367</c:v>
                </c:pt>
                <c:pt idx="2073" formatCode="_(&quot;$&quot;* #,##0.0_);_(&quot;$&quot;* \(#,##0.0\);_(&quot;$&quot;* &quot;-&quot;??_);_(@_)">
                  <c:v>15.731374782488524</c:v>
                </c:pt>
                <c:pt idx="2074" formatCode="_(&quot;$&quot;* #,##0.0_);_(&quot;$&quot;* \(#,##0.0\);_(&quot;$&quot;* &quot;-&quot;??_);_(@_)">
                  <c:v>23.467090424828612</c:v>
                </c:pt>
                <c:pt idx="2075" formatCode="_(&quot;$&quot;* #,##0.0_);_(&quot;$&quot;* \(#,##0.0\);_(&quot;$&quot;* &quot;-&quot;??_);_(@_)">
                  <c:v>14.337513018000001</c:v>
                </c:pt>
                <c:pt idx="2076" formatCode="_(&quot;$&quot;* #,##0.0_);_(&quot;$&quot;* \(#,##0.0\);_(&quot;$&quot;* &quot;-&quot;??_);_(@_)">
                  <c:v>21.264351502437503</c:v>
                </c:pt>
                <c:pt idx="2077" formatCode="_(&quot;$&quot;* #,##0.0_);_(&quot;$&quot;* \(#,##0.0\);_(&quot;$&quot;* &quot;-&quot;??_);_(@_)">
                  <c:v>23.295594323210935</c:v>
                </c:pt>
                <c:pt idx="2078" formatCode="_(&quot;$&quot;* #,##0.0_);_(&quot;$&quot;* \(#,##0.0\);_(&quot;$&quot;* &quot;-&quot;??_);_(@_)">
                  <c:v>18.725976018597905</c:v>
                </c:pt>
                <c:pt idx="2079" formatCode="_(&quot;$&quot;* #,##0.0_);_(&quot;$&quot;* \(#,##0.0\);_(&quot;$&quot;* &quot;-&quot;??_);_(@_)">
                  <c:v>29.999585234859374</c:v>
                </c:pt>
                <c:pt idx="2080" formatCode="_(&quot;$&quot;* #,##0.0_);_(&quot;$&quot;* \(#,##0.0\);_(&quot;$&quot;* &quot;-&quot;??_);_(@_)">
                  <c:v>17.469485839697168</c:v>
                </c:pt>
                <c:pt idx="2081" formatCode="_(&quot;$&quot;* #,##0.0_);_(&quot;$&quot;* \(#,##0.0\);_(&quot;$&quot;* &quot;-&quot;??_);_(@_)">
                  <c:v>17.135254403870693</c:v>
                </c:pt>
                <c:pt idx="2082" formatCode="_(&quot;$&quot;* #,##0.0_);_(&quot;$&quot;* \(#,##0.0\);_(&quot;$&quot;* &quot;-&quot;??_);_(@_)">
                  <c:v>19.106723365010737</c:v>
                </c:pt>
                <c:pt idx="2083" formatCode="_(&quot;$&quot;* #,##0.0_);_(&quot;$&quot;* \(#,##0.0\);_(&quot;$&quot;* &quot;-&quot;??_);_(@_)">
                  <c:v>16.02491991847975</c:v>
                </c:pt>
                <c:pt idx="2084" formatCode="_(&quot;$&quot;* #,##0.0_);_(&quot;$&quot;* \(#,##0.0\);_(&quot;$&quot;* &quot;-&quot;??_);_(@_)">
                  <c:v>20.262961644366808</c:v>
                </c:pt>
                <c:pt idx="2085" formatCode="_(&quot;$&quot;* #,##0.0_);_(&quot;$&quot;* \(#,##0.0\);_(&quot;$&quot;* &quot;-&quot;??_);_(@_)">
                  <c:v>15.283065502000001</c:v>
                </c:pt>
                <c:pt idx="2086" formatCode="_(&quot;$&quot;* #,##0.0_);_(&quot;$&quot;* \(#,##0.0\);_(&quot;$&quot;* &quot;-&quot;??_);_(@_)">
                  <c:v>17.099222282847659</c:v>
                </c:pt>
                <c:pt idx="2087" formatCode="_(&quot;$&quot;* #,##0.0_);_(&quot;$&quot;* \(#,##0.0\);_(&quot;$&quot;* &quot;-&quot;??_);_(@_)">
                  <c:v>19.702184672311553</c:v>
                </c:pt>
                <c:pt idx="2088" formatCode="_(&quot;$&quot;* #,##0.0_);_(&quot;$&quot;* \(#,##0.0\);_(&quot;$&quot;* &quot;-&quot;??_);_(@_)">
                  <c:v>15.847143445924466</c:v>
                </c:pt>
                <c:pt idx="2089" formatCode="_(&quot;$&quot;* #,##0.0_);_(&quot;$&quot;* \(#,##0.0\);_(&quot;$&quot;* &quot;-&quot;??_);_(@_)">
                  <c:v>25.290428610945309</c:v>
                </c:pt>
                <c:pt idx="2090" formatCode="_(&quot;$&quot;* #,##0.0_);_(&quot;$&quot;* \(#,##0.0\);_(&quot;$&quot;* &quot;-&quot;??_);_(@_)">
                  <c:v>14.87913693</c:v>
                </c:pt>
                <c:pt idx="2091" formatCode="_(&quot;$&quot;* #,##0.0_);_(&quot;$&quot;* \(#,##0.0\);_(&quot;$&quot;* &quot;-&quot;??_);_(@_)">
                  <c:v>17.030198497318779</c:v>
                </c:pt>
                <c:pt idx="2092" formatCode="_(&quot;$&quot;* #,##0.0_);_(&quot;$&quot;* \(#,##0.0\);_(&quot;$&quot;* &quot;-&quot;??_);_(@_)">
                  <c:v>18.97373895478125</c:v>
                </c:pt>
                <c:pt idx="2093" formatCode="_(&quot;$&quot;* #,##0.0_);_(&quot;$&quot;* \(#,##0.0\);_(&quot;$&quot;* &quot;-&quot;??_);_(@_)">
                  <c:v>15.485643373763274</c:v>
                </c:pt>
                <c:pt idx="2094" formatCode="_(&quot;$&quot;* #,##0.0_);_(&quot;$&quot;* \(#,##0.0\);_(&quot;$&quot;* &quot;-&quot;??_);_(@_)">
                  <c:v>23.079812017786438</c:v>
                </c:pt>
                <c:pt idx="2095" formatCode="_(&quot;$&quot;* #,##0.0_);_(&quot;$&quot;* \(#,##0.0\);_(&quot;$&quot;* &quot;-&quot;??_);_(@_)">
                  <c:v>14.991210232</c:v>
                </c:pt>
                <c:pt idx="2096" formatCode="_(&quot;$&quot;* #,##0.0_);_(&quot;$&quot;* \(#,##0.0\);_(&quot;$&quot;* &quot;-&quot;??_);_(@_)">
                  <c:v>21.197842539875005</c:v>
                </c:pt>
                <c:pt idx="2097" formatCode="_(&quot;$&quot;* #,##0.0_);_(&quot;$&quot;* \(#,##0.0\);_(&quot;$&quot;* &quot;-&quot;??_);_(@_)">
                  <c:v>26.082921729545657</c:v>
                </c:pt>
                <c:pt idx="2098" formatCode="_(&quot;$&quot;* #,##0.0_);_(&quot;$&quot;* \(#,##0.0\);_(&quot;$&quot;* &quot;-&quot;??_);_(@_)">
                  <c:v>18.183718221451212</c:v>
                </c:pt>
                <c:pt idx="2099" formatCode="_(&quot;$&quot;* #,##0.0_);_(&quot;$&quot;* \(#,##0.0\);_(&quot;$&quot;* &quot;-&quot;??_);_(@_)">
                  <c:v>31.280201724207036</c:v>
                </c:pt>
                <c:pt idx="2100" formatCode="_(&quot;$&quot;* #,##0.0_);_(&quot;$&quot;* \(#,##0.0\);_(&quot;$&quot;* &quot;-&quot;??_);_(@_)">
                  <c:v>17.094661362609376</c:v>
                </c:pt>
                <c:pt idx="2102">
                  <c:v>1.3286805696421382</c:v>
                </c:pt>
                <c:pt idx="2103">
                  <c:v>0.33177806114914432</c:v>
                </c:pt>
                <c:pt idx="2104">
                  <c:v>5.4865889526189413</c:v>
                </c:pt>
                <c:pt idx="2105">
                  <c:v>-8.6898105039951119</c:v>
                </c:pt>
                <c:pt idx="2106">
                  <c:v>6.5581295419647923</c:v>
                </c:pt>
                <c:pt idx="2107">
                  <c:v>-4.3784431070937533</c:v>
                </c:pt>
                <c:pt idx="2108">
                  <c:v>-7.4272751429203492</c:v>
                </c:pt>
                <c:pt idx="2109">
                  <c:v>4.6102535872576453</c:v>
                </c:pt>
                <c:pt idx="2110">
                  <c:v>-1.9490652326810398</c:v>
                </c:pt>
                <c:pt idx="2111">
                  <c:v>1.9358873049150453</c:v>
                </c:pt>
                <c:pt idx="2112">
                  <c:v>0.32911405116570336</c:v>
                </c:pt>
                <c:pt idx="2113">
                  <c:v>-3.098995849865787</c:v>
                </c:pt>
                <c:pt idx="2114">
                  <c:v>0.69720443622841444</c:v>
                </c:pt>
                <c:pt idx="2115">
                  <c:v>-14.805864668162524</c:v>
                </c:pt>
                <c:pt idx="2116">
                  <c:v>2.8001958211729345</c:v>
                </c:pt>
                <c:pt idx="2117">
                  <c:v>-1.8657832911133596</c:v>
                </c:pt>
                <c:pt idx="2118">
                  <c:v>-5.5905199565006569</c:v>
                </c:pt>
                <c:pt idx="2119">
                  <c:v>3.6977980045886163</c:v>
                </c:pt>
                <c:pt idx="2120">
                  <c:v>-11.462794557576068</c:v>
                </c:pt>
                <c:pt idx="2121">
                  <c:v>0.35827070345703049</c:v>
                </c:pt>
                <c:pt idx="2122">
                  <c:v>-0.28930109184977582</c:v>
                </c:pt>
                <c:pt idx="2123">
                  <c:v>5.174480129618793</c:v>
                </c:pt>
                <c:pt idx="2124">
                  <c:v>5.2527411265747794</c:v>
                </c:pt>
                <c:pt idx="2125">
                  <c:v>-1.5583596748660149</c:v>
                </c:pt>
                <c:pt idx="2126">
                  <c:v>6.3591015292043647</c:v>
                </c:pt>
                <c:pt idx="2127">
                  <c:v>3.733452051153467</c:v>
                </c:pt>
                <c:pt idx="2128">
                  <c:v>-4.6693895640339704</c:v>
                </c:pt>
                <c:pt idx="2129">
                  <c:v>4.9075331911693851</c:v>
                </c:pt>
                <c:pt idx="2130">
                  <c:v>1.2206963335305474</c:v>
                </c:pt>
                <c:pt idx="2131">
                  <c:v>2.0960710927406314</c:v>
                </c:pt>
                <c:pt idx="2132">
                  <c:v>-3.2018850154700615</c:v>
                </c:pt>
                <c:pt idx="2133">
                  <c:v>-0.90377201347564551</c:v>
                </c:pt>
                <c:pt idx="2134">
                  <c:v>6.549935038654251</c:v>
                </c:pt>
                <c:pt idx="2135">
                  <c:v>2.4523934974068844</c:v>
                </c:pt>
                <c:pt idx="2136">
                  <c:v>6.5531068841109423</c:v>
                </c:pt>
                <c:pt idx="2137">
                  <c:v>-3.0816823473293411</c:v>
                </c:pt>
                <c:pt idx="2138">
                  <c:v>-1.3974271988365849</c:v>
                </c:pt>
                <c:pt idx="2139">
                  <c:v>-4.6398372442578122</c:v>
                </c:pt>
                <c:pt idx="2140">
                  <c:v>-8.4681740533805723</c:v>
                </c:pt>
                <c:pt idx="2141">
                  <c:v>-1.7417600952904149</c:v>
                </c:pt>
                <c:pt idx="2142">
                  <c:v>-3.1332650574703642</c:v>
                </c:pt>
                <c:pt idx="2143">
                  <c:v>-4.5496714710462562</c:v>
                </c:pt>
                <c:pt idx="2144">
                  <c:v>5.3188815138975301</c:v>
                </c:pt>
                <c:pt idx="2145">
                  <c:v>-5.3791028494532327</c:v>
                </c:pt>
                <c:pt idx="2146">
                  <c:v>4.7249572757270784</c:v>
                </c:pt>
                <c:pt idx="2147">
                  <c:v>3.3750230037109468</c:v>
                </c:pt>
                <c:pt idx="2148">
                  <c:v>3.491799457256672</c:v>
                </c:pt>
                <c:pt idx="2149">
                  <c:v>-3.2405117095211988</c:v>
                </c:pt>
                <c:pt idx="2150">
                  <c:v>0.93389712524546198</c:v>
                </c:pt>
                <c:pt idx="2151">
                  <c:v>6.0702615618967783</c:v>
                </c:pt>
                <c:pt idx="2152">
                  <c:v>1.531650444780432</c:v>
                </c:pt>
                <c:pt idx="2153">
                  <c:v>2.4208385246336022</c:v>
                </c:pt>
                <c:pt idx="2154">
                  <c:v>4.7894158204595527E-3</c:v>
                </c:pt>
                <c:pt idx="2155">
                  <c:v>2.0908864500886999</c:v>
                </c:pt>
                <c:pt idx="2156">
                  <c:v>-0.87141534512797492</c:v>
                </c:pt>
                <c:pt idx="2157">
                  <c:v>-4.2325690238971507</c:v>
                </c:pt>
                <c:pt idx="2158">
                  <c:v>2.3429942924391121</c:v>
                </c:pt>
                <c:pt idx="2159">
                  <c:v>5.0972507030623682</c:v>
                </c:pt>
                <c:pt idx="2160">
                  <c:v>-1.3805027946893702</c:v>
                </c:pt>
                <c:pt idx="2161">
                  <c:v>6.1915523000319137</c:v>
                </c:pt>
                <c:pt idx="2162">
                  <c:v>-2.9315670829691562</c:v>
                </c:pt>
                <c:pt idx="2163">
                  <c:v>-5.7882371464185063</c:v>
                </c:pt>
                <c:pt idx="2164">
                  <c:v>-4.1979431089240755</c:v>
                </c:pt>
                <c:pt idx="2165">
                  <c:v>-3.4844355110447935</c:v>
                </c:pt>
                <c:pt idx="2166">
                  <c:v>3.8120986593225439</c:v>
                </c:pt>
                <c:pt idx="2167">
                  <c:v>-4.8161517269834775</c:v>
                </c:pt>
                <c:pt idx="2168">
                  <c:v>-15.019227905635915</c:v>
                </c:pt>
                <c:pt idx="2169">
                  <c:v>-2.3711258599791734</c:v>
                </c:pt>
                <c:pt idx="2170">
                  <c:v>-16.90349323327284</c:v>
                </c:pt>
                <c:pt idx="2171">
                  <c:v>1.710905582986058</c:v>
                </c:pt>
                <c:pt idx="2172">
                  <c:v>-1.3441501822804121</c:v>
                </c:pt>
                <c:pt idx="2173">
                  <c:v>0.69819864014097988</c:v>
                </c:pt>
                <c:pt idx="2174">
                  <c:v>4.6757257195609085</c:v>
                </c:pt>
                <c:pt idx="2175">
                  <c:v>-7.0303223043630361</c:v>
                </c:pt>
                <c:pt idx="2176">
                  <c:v>1.1053815834968042</c:v>
                </c:pt>
                <c:pt idx="2177">
                  <c:v>-4.6826717092559171</c:v>
                </c:pt>
                <c:pt idx="2178">
                  <c:v>-4.3703678342487748</c:v>
                </c:pt>
                <c:pt idx="2179">
                  <c:v>2.9017874816226197E-3</c:v>
                </c:pt>
                <c:pt idx="2180">
                  <c:v>-10.240076903772405</c:v>
                </c:pt>
                <c:pt idx="2181">
                  <c:v>5.7411735980418328</c:v>
                </c:pt>
                <c:pt idx="2182">
                  <c:v>-3.8365643475708016</c:v>
                </c:pt>
                <c:pt idx="2183">
                  <c:v>2.1883480828368889</c:v>
                </c:pt>
                <c:pt idx="2184">
                  <c:v>5.7546192632747335</c:v>
                </c:pt>
                <c:pt idx="2185">
                  <c:v>0.61734837977328638</c:v>
                </c:pt>
                <c:pt idx="2186">
                  <c:v>-1.4616779622629075</c:v>
                </c:pt>
                <c:pt idx="2187">
                  <c:v>-3.2035236855543303</c:v>
                </c:pt>
                <c:pt idx="2188">
                  <c:v>-2.3725864057384598</c:v>
                </c:pt>
                <c:pt idx="2189">
                  <c:v>-3.4533684950498031</c:v>
                </c:pt>
                <c:pt idx="2190">
                  <c:v>-7.8620080950946658</c:v>
                </c:pt>
                <c:pt idx="2191">
                  <c:v>-1.4963650004352864</c:v>
                </c:pt>
                <c:pt idx="2192">
                  <c:v>4.5611695906675891</c:v>
                </c:pt>
                <c:pt idx="2193">
                  <c:v>-1.0965142692868568</c:v>
                </c:pt>
                <c:pt idx="2194">
                  <c:v>5.089197198444527</c:v>
                </c:pt>
                <c:pt idx="2195">
                  <c:v>-2.5547663121501998</c:v>
                </c:pt>
                <c:pt idx="2196">
                  <c:v>4.0979215222043397</c:v>
                </c:pt>
                <c:pt idx="2197">
                  <c:v>1.6095621155104745</c:v>
                </c:pt>
                <c:pt idx="2198">
                  <c:v>-1.7796169535373743</c:v>
                </c:pt>
                <c:pt idx="2199">
                  <c:v>4.8003983587770271</c:v>
                </c:pt>
                <c:pt idx="2200">
                  <c:v>-5.8201107068030566</c:v>
                </c:pt>
                <c:pt idx="2201">
                  <c:v>5.9631973749615241</c:v>
                </c:pt>
                <c:pt idx="2202">
                  <c:v>-3.4735588554753782</c:v>
                </c:pt>
                <c:pt idx="2203">
                  <c:v>-9.4433457410249275</c:v>
                </c:pt>
                <c:pt idx="2204">
                  <c:v>0.27820715603812474</c:v>
                </c:pt>
                <c:pt idx="2205">
                  <c:v>-9.4655440206543418</c:v>
                </c:pt>
                <c:pt idx="2206">
                  <c:v>-3.0554304867530711</c:v>
                </c:pt>
                <c:pt idx="2207">
                  <c:v>-7.4815078136463864</c:v>
                </c:pt>
                <c:pt idx="2208">
                  <c:v>-3.3325624179266029</c:v>
                </c:pt>
                <c:pt idx="2209">
                  <c:v>1.3370170992130319</c:v>
                </c:pt>
                <c:pt idx="2210">
                  <c:v>-9.2594535067064712</c:v>
                </c:pt>
                <c:pt idx="2211">
                  <c:v>6.2505451050436331</c:v>
                </c:pt>
                <c:pt idx="2212">
                  <c:v>0.42041439741635855</c:v>
                </c:pt>
                <c:pt idx="2213">
                  <c:v>-11.294875639958754</c:v>
                </c:pt>
                <c:pt idx="2214">
                  <c:v>-1.7930592347791716</c:v>
                </c:pt>
                <c:pt idx="2215">
                  <c:v>-6.66861585484682</c:v>
                </c:pt>
                <c:pt idx="2216">
                  <c:v>3.3439111839519597</c:v>
                </c:pt>
                <c:pt idx="2217">
                  <c:v>-3.2840033936226867</c:v>
                </c:pt>
                <c:pt idx="2218">
                  <c:v>-4.3705021342319164</c:v>
                </c:pt>
                <c:pt idx="2219">
                  <c:v>-1.1917496096742468</c:v>
                </c:pt>
                <c:pt idx="2220">
                  <c:v>-5.1611308490152616</c:v>
                </c:pt>
                <c:pt idx="2221">
                  <c:v>5.5904268116316054</c:v>
                </c:pt>
                <c:pt idx="2222">
                  <c:v>5.3696797875318154</c:v>
                </c:pt>
                <c:pt idx="2223">
                  <c:v>2.3125338350590816</c:v>
                </c:pt>
                <c:pt idx="2224">
                  <c:v>-3.0019246261510162</c:v>
                </c:pt>
                <c:pt idx="2225">
                  <c:v>0.25022157484901797</c:v>
                </c:pt>
                <c:pt idx="2226">
                  <c:v>2.5194283929973746</c:v>
                </c:pt>
                <c:pt idx="2227">
                  <c:v>2.3073391614019592</c:v>
                </c:pt>
                <c:pt idx="2228">
                  <c:v>0.58949823550001312</c:v>
                </c:pt>
                <c:pt idx="2229">
                  <c:v>-1.7886258752780293</c:v>
                </c:pt>
                <c:pt idx="2230">
                  <c:v>-0.84474046319282081</c:v>
                </c:pt>
                <c:pt idx="2231">
                  <c:v>2.9525242702185004</c:v>
                </c:pt>
                <c:pt idx="2232">
                  <c:v>-2.0220471405493541</c:v>
                </c:pt>
                <c:pt idx="2233">
                  <c:v>-4.2672211835379699</c:v>
                </c:pt>
                <c:pt idx="2234">
                  <c:v>-2.8711292512800419</c:v>
                </c:pt>
                <c:pt idx="2235">
                  <c:v>-11.929850831874326</c:v>
                </c:pt>
                <c:pt idx="2236">
                  <c:v>-3.8585401090812255</c:v>
                </c:pt>
                <c:pt idx="2237">
                  <c:v>0.52672477390652972</c:v>
                </c:pt>
                <c:pt idx="2238">
                  <c:v>-5.947803005732883</c:v>
                </c:pt>
                <c:pt idx="2239">
                  <c:v>4.117698380027349</c:v>
                </c:pt>
                <c:pt idx="2240">
                  <c:v>-8.4504419812365903</c:v>
                </c:pt>
                <c:pt idx="2241">
                  <c:v>5.4030722410755487</c:v>
                </c:pt>
                <c:pt idx="2242">
                  <c:v>-1.1406081229337097</c:v>
                </c:pt>
                <c:pt idx="2243">
                  <c:v>-1.2541710430667941</c:v>
                </c:pt>
                <c:pt idx="2244">
                  <c:v>-0.29913661506629907</c:v>
                </c:pt>
                <c:pt idx="2245">
                  <c:v>0.28372910477962421</c:v>
                </c:pt>
                <c:pt idx="2246">
                  <c:v>5.9242255792417602</c:v>
                </c:pt>
                <c:pt idx="2247">
                  <c:v>-3.8446198246953056</c:v>
                </c:pt>
                <c:pt idx="2248">
                  <c:v>5.2172428664245807</c:v>
                </c:pt>
                <c:pt idx="2249">
                  <c:v>6.1608030194303947</c:v>
                </c:pt>
                <c:pt idx="2250">
                  <c:v>4.802350278159853</c:v>
                </c:pt>
                <c:pt idx="2251">
                  <c:v>6.3434893083015673</c:v>
                </c:pt>
                <c:pt idx="2252">
                  <c:v>-1.4293210371499008</c:v>
                </c:pt>
                <c:pt idx="2253">
                  <c:v>2.8773019531142836</c:v>
                </c:pt>
                <c:pt idx="2254">
                  <c:v>4.2234809849522996</c:v>
                </c:pt>
                <c:pt idx="2255">
                  <c:v>-0.5178795504726672</c:v>
                </c:pt>
                <c:pt idx="2256">
                  <c:v>3.2139256875580635</c:v>
                </c:pt>
                <c:pt idx="2257">
                  <c:v>5.8347774690177125</c:v>
                </c:pt>
                <c:pt idx="2258">
                  <c:v>2.3555368115287081</c:v>
                </c:pt>
                <c:pt idx="2259">
                  <c:v>4.4357022154156418</c:v>
                </c:pt>
                <c:pt idx="2260">
                  <c:v>1.6682126739032519</c:v>
                </c:pt>
                <c:pt idx="2261">
                  <c:v>0.13145443314332361</c:v>
                </c:pt>
                <c:pt idx="2262">
                  <c:v>4.4010712870434574</c:v>
                </c:pt>
                <c:pt idx="2263">
                  <c:v>3.3120662210256775</c:v>
                </c:pt>
                <c:pt idx="2264">
                  <c:v>1.1859538043617484</c:v>
                </c:pt>
                <c:pt idx="2265">
                  <c:v>-0.78216993436882376</c:v>
                </c:pt>
                <c:pt idx="2266">
                  <c:v>5.5951927708969258</c:v>
                </c:pt>
                <c:pt idx="2267">
                  <c:v>5.7418918072538467</c:v>
                </c:pt>
                <c:pt idx="2268">
                  <c:v>-2.6784360306183164</c:v>
                </c:pt>
                <c:pt idx="2269">
                  <c:v>6.6263972632690322</c:v>
                </c:pt>
                <c:pt idx="2270">
                  <c:v>4.7765549025476517</c:v>
                </c:pt>
                <c:pt idx="2271">
                  <c:v>2.7225224234241505</c:v>
                </c:pt>
                <c:pt idx="2272">
                  <c:v>5.2887868213554263</c:v>
                </c:pt>
                <c:pt idx="2273">
                  <c:v>4.1715049511040654</c:v>
                </c:pt>
                <c:pt idx="2274">
                  <c:v>5.9177476539868881</c:v>
                </c:pt>
                <c:pt idx="2275">
                  <c:v>-3.7584031763898906</c:v>
                </c:pt>
                <c:pt idx="2276">
                  <c:v>1.3228247250725946</c:v>
                </c:pt>
                <c:pt idx="2277">
                  <c:v>-5.5072494964683223</c:v>
                </c:pt>
                <c:pt idx="2278">
                  <c:v>-2.9587246916424021</c:v>
                </c:pt>
                <c:pt idx="2279">
                  <c:v>3.2794836891918031</c:v>
                </c:pt>
                <c:pt idx="2280">
                  <c:v>-5.6130800425231016</c:v>
                </c:pt>
                <c:pt idx="2281">
                  <c:v>-1.1937780079345934</c:v>
                </c:pt>
                <c:pt idx="2282">
                  <c:v>-2.7224168717882282</c:v>
                </c:pt>
                <c:pt idx="2283">
                  <c:v>-3.5348966361645999</c:v>
                </c:pt>
                <c:pt idx="2284">
                  <c:v>4.7407947841349305</c:v>
                </c:pt>
                <c:pt idx="2285">
                  <c:v>-4.8835751669733121</c:v>
                </c:pt>
                <c:pt idx="2286">
                  <c:v>-2.0968692255492769</c:v>
                </c:pt>
                <c:pt idx="2287">
                  <c:v>-3.697374767628375</c:v>
                </c:pt>
                <c:pt idx="2288">
                  <c:v>0.80336943595547083</c:v>
                </c:pt>
                <c:pt idx="2289">
                  <c:v>3.4052820800907071</c:v>
                </c:pt>
                <c:pt idx="2290">
                  <c:v>-5.3872698439910778</c:v>
                </c:pt>
                <c:pt idx="2291">
                  <c:v>4.9687134222243934</c:v>
                </c:pt>
                <c:pt idx="2292">
                  <c:v>1.2628650995722452</c:v>
                </c:pt>
                <c:pt idx="2293">
                  <c:v>1.8176167410575417</c:v>
                </c:pt>
                <c:pt idx="2294">
                  <c:v>8.2073673131803915E-2</c:v>
                </c:pt>
                <c:pt idx="2295">
                  <c:v>0.11902788154251454</c:v>
                </c:pt>
                <c:pt idx="2296">
                  <c:v>5.6544818542328557</c:v>
                </c:pt>
                <c:pt idx="2297">
                  <c:v>-1.7906630854539713</c:v>
                </c:pt>
                <c:pt idx="2298">
                  <c:v>4.4479334431031248E-3</c:v>
                </c:pt>
                <c:pt idx="2299">
                  <c:v>6.0679790790181229</c:v>
                </c:pt>
                <c:pt idx="2300">
                  <c:v>-5.0098477531536112</c:v>
                </c:pt>
                <c:pt idx="2301">
                  <c:v>6.4361608249264339</c:v>
                </c:pt>
                <c:pt idx="2302">
                  <c:v>-0.13454725756986363</c:v>
                </c:pt>
                <c:pt idx="2303">
                  <c:v>3.979294192675745</c:v>
                </c:pt>
                <c:pt idx="2304">
                  <c:v>3.5141734549424193</c:v>
                </c:pt>
                <c:pt idx="2305">
                  <c:v>-4.8333668884362062</c:v>
                </c:pt>
                <c:pt idx="2306">
                  <c:v>5.960590563122091</c:v>
                </c:pt>
                <c:pt idx="2307">
                  <c:v>2.7981670000011327</c:v>
                </c:pt>
                <c:pt idx="2308">
                  <c:v>-5.911366077463299</c:v>
                </c:pt>
                <c:pt idx="2309">
                  <c:v>4.3846178566082799</c:v>
                </c:pt>
                <c:pt idx="2310">
                  <c:v>-12.54556532146653</c:v>
                </c:pt>
                <c:pt idx="2311">
                  <c:v>2.6922169939591392</c:v>
                </c:pt>
                <c:pt idx="2312">
                  <c:v>-0.69327829155294296</c:v>
                </c:pt>
                <c:pt idx="2313">
                  <c:v>1.2529662431167203</c:v>
                </c:pt>
                <c:pt idx="2314">
                  <c:v>5.812624898203385</c:v>
                </c:pt>
                <c:pt idx="2315">
                  <c:v>-6.363574831319486</c:v>
                </c:pt>
                <c:pt idx="2316">
                  <c:v>6.0874006922000063</c:v>
                </c:pt>
                <c:pt idx="2317">
                  <c:v>-2.7773263017004979</c:v>
                </c:pt>
                <c:pt idx="2318">
                  <c:v>-3.6539048043445632</c:v>
                </c:pt>
                <c:pt idx="2319">
                  <c:v>2.4426951696007961</c:v>
                </c:pt>
                <c:pt idx="2320">
                  <c:v>-1.6823417380558148</c:v>
                </c:pt>
                <c:pt idx="2321">
                  <c:v>4.241721354927197</c:v>
                </c:pt>
                <c:pt idx="2322">
                  <c:v>-2.7541496094782225</c:v>
                </c:pt>
                <c:pt idx="2323">
                  <c:v>-2.0803766770760213</c:v>
                </c:pt>
                <c:pt idx="2324">
                  <c:v>1.7007877272642382</c:v>
                </c:pt>
                <c:pt idx="2325">
                  <c:v>-11.120370795717687</c:v>
                </c:pt>
                <c:pt idx="2326">
                  <c:v>3.7453814359919235</c:v>
                </c:pt>
                <c:pt idx="2327">
                  <c:v>-4.17165130344058</c:v>
                </c:pt>
                <c:pt idx="2328">
                  <c:v>-5.8189582383553393</c:v>
                </c:pt>
                <c:pt idx="2329">
                  <c:v>3.7851188254650303</c:v>
                </c:pt>
                <c:pt idx="2330">
                  <c:v>-4.6562679226234636</c:v>
                </c:pt>
                <c:pt idx="2331">
                  <c:v>1.117939489281838</c:v>
                </c:pt>
                <c:pt idx="2332">
                  <c:v>1.2413239024719331</c:v>
                </c:pt>
                <c:pt idx="2333">
                  <c:v>3.9762407921844236</c:v>
                </c:pt>
                <c:pt idx="2334">
                  <c:v>5.4718887781975454</c:v>
                </c:pt>
                <c:pt idx="2335">
                  <c:v>-1.2937129701766885</c:v>
                </c:pt>
                <c:pt idx="2336">
                  <c:v>6.1483045462447521</c:v>
                </c:pt>
                <c:pt idx="2337">
                  <c:v>4.289944716408332</c:v>
                </c:pt>
                <c:pt idx="2338">
                  <c:v>-1.3667007852156488</c:v>
                </c:pt>
                <c:pt idx="2339">
                  <c:v>4.6601667238376088</c:v>
                </c:pt>
                <c:pt idx="2340">
                  <c:v>8.1336962546362912E-2</c:v>
                </c:pt>
                <c:pt idx="2341">
                  <c:v>0.3552370491659822</c:v>
                </c:pt>
                <c:pt idx="2342">
                  <c:v>-3.4505839088757302</c:v>
                </c:pt>
                <c:pt idx="2343">
                  <c:v>-2.7785117509967883</c:v>
                </c:pt>
                <c:pt idx="2344">
                  <c:v>6.6988917909844758</c:v>
                </c:pt>
                <c:pt idx="2345">
                  <c:v>2.423677120995432</c:v>
                </c:pt>
                <c:pt idx="2346">
                  <c:v>6.4364269948592074</c:v>
                </c:pt>
                <c:pt idx="2347">
                  <c:v>-3.4624556354564042</c:v>
                </c:pt>
                <c:pt idx="2348">
                  <c:v>-1.2160661246102542</c:v>
                </c:pt>
                <c:pt idx="2349">
                  <c:v>-4.6058917954870946</c:v>
                </c:pt>
                <c:pt idx="2350">
                  <c:v>-10.988688139664571</c:v>
                </c:pt>
                <c:pt idx="2351">
                  <c:v>-1.563847190783985</c:v>
                </c:pt>
                <c:pt idx="2352">
                  <c:v>1.3054154277132106</c:v>
                </c:pt>
                <c:pt idx="2353">
                  <c:v>-8.3595988270891119</c:v>
                </c:pt>
                <c:pt idx="2354">
                  <c:v>5.1774460877889474</c:v>
                </c:pt>
                <c:pt idx="2355">
                  <c:v>-3.025974959188769</c:v>
                </c:pt>
                <c:pt idx="2356">
                  <c:v>6.3106650844927596</c:v>
                </c:pt>
                <c:pt idx="2357">
                  <c:v>3.5127835263296383</c:v>
                </c:pt>
                <c:pt idx="2358">
                  <c:v>3.4159771095494342</c:v>
                </c:pt>
                <c:pt idx="2359">
                  <c:v>-3.8834958145153671</c:v>
                </c:pt>
                <c:pt idx="2360">
                  <c:v>-0.48056221516200281</c:v>
                </c:pt>
                <c:pt idx="2361">
                  <c:v>5.889616369954835</c:v>
                </c:pt>
                <c:pt idx="2362">
                  <c:v>0.87397655652430828</c:v>
                </c:pt>
                <c:pt idx="2363">
                  <c:v>2.4933993386498656</c:v>
                </c:pt>
                <c:pt idx="2364">
                  <c:v>-1.1692012028262102</c:v>
                </c:pt>
                <c:pt idx="2365">
                  <c:v>0.5432622179058626</c:v>
                </c:pt>
                <c:pt idx="2366">
                  <c:v>0.98830463542408609</c:v>
                </c:pt>
                <c:pt idx="2367">
                  <c:v>-2.4555100381558947</c:v>
                </c:pt>
                <c:pt idx="2368">
                  <c:v>1.9958893417944132</c:v>
                </c:pt>
                <c:pt idx="2369">
                  <c:v>4.8505366986120713</c:v>
                </c:pt>
                <c:pt idx="2370">
                  <c:v>-3.1068614873754719</c:v>
                </c:pt>
                <c:pt idx="2371">
                  <c:v>6.2402203309473236</c:v>
                </c:pt>
                <c:pt idx="2372">
                  <c:v>3.75950692265722</c:v>
                </c:pt>
                <c:pt idx="2373">
                  <c:v>-2.4490341843164884</c:v>
                </c:pt>
                <c:pt idx="2374">
                  <c:v>-4.0058789612664061</c:v>
                </c:pt>
                <c:pt idx="2375">
                  <c:v>-4.9199417009474509</c:v>
                </c:pt>
                <c:pt idx="2376">
                  <c:v>1.5090479739137592</c:v>
                </c:pt>
                <c:pt idx="2377">
                  <c:v>-2.2562979107708827</c:v>
                </c:pt>
                <c:pt idx="2378">
                  <c:v>-18.713705555665726</c:v>
                </c:pt>
                <c:pt idx="2379">
                  <c:v>0.11072913736190415</c:v>
                </c:pt>
                <c:pt idx="2380">
                  <c:v>-22.233978261865655</c:v>
                </c:pt>
                <c:pt idx="2381">
                  <c:v>2.1725742091529803</c:v>
                </c:pt>
                <c:pt idx="2382">
                  <c:v>-1.1953536855960749</c:v>
                </c:pt>
                <c:pt idx="2383">
                  <c:v>-1.7426465126647841</c:v>
                </c:pt>
                <c:pt idx="2384">
                  <c:v>3.2856059195494005</c:v>
                </c:pt>
                <c:pt idx="2385">
                  <c:v>-4.3083320436855956</c:v>
                </c:pt>
                <c:pt idx="2386">
                  <c:v>-7.0755138122219563E-2</c:v>
                </c:pt>
                <c:pt idx="2387">
                  <c:v>-5.4293825057589018</c:v>
                </c:pt>
                <c:pt idx="2388">
                  <c:v>-4.4742255789483245</c:v>
                </c:pt>
                <c:pt idx="2389">
                  <c:v>1.7526223489862538</c:v>
                </c:pt>
                <c:pt idx="2390">
                  <c:v>-11.95554021823359</c:v>
                </c:pt>
                <c:pt idx="2391">
                  <c:v>5.4059412523196109</c:v>
                </c:pt>
                <c:pt idx="2392">
                  <c:v>-4.4885378061790515</c:v>
                </c:pt>
                <c:pt idx="2393">
                  <c:v>2.3866357276825809</c:v>
                </c:pt>
                <c:pt idx="2394">
                  <c:v>6.0027597262423598</c:v>
                </c:pt>
                <c:pt idx="2395">
                  <c:v>-1.1872282811777275</c:v>
                </c:pt>
                <c:pt idx="2396">
                  <c:v>-1.3572713104627319</c:v>
                </c:pt>
                <c:pt idx="2397">
                  <c:v>-3.8125549628450948</c:v>
                </c:pt>
                <c:pt idx="2398">
                  <c:v>-3.2581803128460898</c:v>
                </c:pt>
                <c:pt idx="2399">
                  <c:v>-2.6690927267780324</c:v>
                </c:pt>
                <c:pt idx="2400">
                  <c:v>-10.294347586873037</c:v>
                </c:pt>
                <c:pt idx="2401">
                  <c:v>0.2503854922902562</c:v>
                </c:pt>
                <c:pt idx="2402">
                  <c:v>4.6036740886685337</c:v>
                </c:pt>
                <c:pt idx="2403">
                  <c:v>0.50971580249840898</c:v>
                </c:pt>
                <c:pt idx="2404">
                  <c:v>5.3815018588863879</c:v>
                </c:pt>
                <c:pt idx="2405">
                  <c:v>-2.8616414032844943</c:v>
                </c:pt>
                <c:pt idx="2406">
                  <c:v>2.1081927181706348</c:v>
                </c:pt>
                <c:pt idx="2407">
                  <c:v>2.4752292591972136</c:v>
                </c:pt>
                <c:pt idx="2408">
                  <c:v>0.17763611093312903</c:v>
                </c:pt>
                <c:pt idx="2409">
                  <c:v>4.4215472834530551</c:v>
                </c:pt>
                <c:pt idx="2410">
                  <c:v>-12.535953838491615</c:v>
                </c:pt>
                <c:pt idx="2411">
                  <c:v>5.3185821233288344</c:v>
                </c:pt>
                <c:pt idx="2412">
                  <c:v>-4.2393036545167568</c:v>
                </c:pt>
                <c:pt idx="2413">
                  <c:v>-11.46335555707498</c:v>
                </c:pt>
                <c:pt idx="2414">
                  <c:v>1.1558156255660883</c:v>
                </c:pt>
                <c:pt idx="2415">
                  <c:v>-13.612643324050303</c:v>
                </c:pt>
                <c:pt idx="2416">
                  <c:v>-3.0923538622429554</c:v>
                </c:pt>
                <c:pt idx="2417">
                  <c:v>-5.4082417051273026</c:v>
                </c:pt>
                <c:pt idx="2418">
                  <c:v>-3.0364182706904401</c:v>
                </c:pt>
                <c:pt idx="2419">
                  <c:v>4.0779471178943147</c:v>
                </c:pt>
                <c:pt idx="2420">
                  <c:v>-8.3646576877181893</c:v>
                </c:pt>
                <c:pt idx="2421">
                  <c:v>5.7575082215593092</c:v>
                </c:pt>
                <c:pt idx="2422">
                  <c:v>7.8390258503549859E-2</c:v>
                </c:pt>
                <c:pt idx="2423">
                  <c:v>-10.360315751565885</c:v>
                </c:pt>
                <c:pt idx="2424">
                  <c:v>1.1914153005207169</c:v>
                </c:pt>
                <c:pt idx="2425">
                  <c:v>-10.808759192432543</c:v>
                </c:pt>
                <c:pt idx="2426">
                  <c:v>4.0540653858373403</c:v>
                </c:pt>
                <c:pt idx="2427">
                  <c:v>-2.3946101034462792</c:v>
                </c:pt>
                <c:pt idx="2428">
                  <c:v>-2.9085090838573535</c:v>
                </c:pt>
                <c:pt idx="2429">
                  <c:v>-2.540945614547649</c:v>
                </c:pt>
                <c:pt idx="2430">
                  <c:v>-4.9726963728991969</c:v>
                </c:pt>
                <c:pt idx="2431">
                  <c:v>6.1842653496171014</c:v>
                </c:pt>
                <c:pt idx="2432">
                  <c:v>6.3223528877917516</c:v>
                </c:pt>
                <c:pt idx="2433">
                  <c:v>3.4055020632839827</c:v>
                </c:pt>
                <c:pt idx="2434">
                  <c:v>-2.8752825402233881</c:v>
                </c:pt>
                <c:pt idx="2435">
                  <c:v>0.1261738304768123</c:v>
                </c:pt>
                <c:pt idx="2436">
                  <c:v>2.2626084567153004</c:v>
                </c:pt>
                <c:pt idx="2437">
                  <c:v>3.1987219082691425</c:v>
                </c:pt>
                <c:pt idx="2438">
                  <c:v>1.0757710557504474</c:v>
                </c:pt>
                <c:pt idx="2439">
                  <c:v>-0.10522273899336199</c:v>
                </c:pt>
                <c:pt idx="2440">
                  <c:v>-4.4097320108577804</c:v>
                </c:pt>
                <c:pt idx="2441">
                  <c:v>4.1135250081668815</c:v>
                </c:pt>
                <c:pt idx="2442">
                  <c:v>-4.2245575632667069</c:v>
                </c:pt>
                <c:pt idx="2443">
                  <c:v>-3.5709062876323223</c:v>
                </c:pt>
                <c:pt idx="2444">
                  <c:v>-5.198219788059653</c:v>
                </c:pt>
                <c:pt idx="2445">
                  <c:v>-10.657314142369618</c:v>
                </c:pt>
                <c:pt idx="2446">
                  <c:v>-5.2251891670857233</c:v>
                </c:pt>
                <c:pt idx="2447">
                  <c:v>0.13782923512858858</c:v>
                </c:pt>
                <c:pt idx="2448">
                  <c:v>-2.8055286594953337</c:v>
                </c:pt>
                <c:pt idx="2449">
                  <c:v>3.196090955070467</c:v>
                </c:pt>
                <c:pt idx="2450">
                  <c:v>-3.754180556887416</c:v>
                </c:pt>
                <c:pt idx="2451">
                  <c:v>5.0173355080342006</c:v>
                </c:pt>
                <c:pt idx="2452">
                  <c:v>-1.7470326832841998</c:v>
                </c:pt>
                <c:pt idx="2453">
                  <c:v>-0.66341812315986814</c:v>
                </c:pt>
                <c:pt idx="2454">
                  <c:v>-1.146073615133675</c:v>
                </c:pt>
                <c:pt idx="2455">
                  <c:v>0.75068471220034994</c:v>
                </c:pt>
                <c:pt idx="2456">
                  <c:v>6.3433773579697537</c:v>
                </c:pt>
                <c:pt idx="2457">
                  <c:v>-2.0086993447961117</c:v>
                </c:pt>
                <c:pt idx="2458">
                  <c:v>5.1902710328122481</c:v>
                </c:pt>
                <c:pt idx="2459">
                  <c:v>5.8612932174243557</c:v>
                </c:pt>
                <c:pt idx="2460">
                  <c:v>3.0003358152476487</c:v>
                </c:pt>
                <c:pt idx="2461">
                  <c:v>7.0199525257102469</c:v>
                </c:pt>
                <c:pt idx="2462">
                  <c:v>-1.3894545147284525</c:v>
                </c:pt>
                <c:pt idx="2463">
                  <c:v>0.9587228112346331</c:v>
                </c:pt>
                <c:pt idx="2464">
                  <c:v>4.9238007633724514</c:v>
                </c:pt>
                <c:pt idx="2465">
                  <c:v>-1.4177456365041081</c:v>
                </c:pt>
                <c:pt idx="2466">
                  <c:v>2.078450235865084</c:v>
                </c:pt>
                <c:pt idx="2467">
                  <c:v>5.8702375090731351</c:v>
                </c:pt>
                <c:pt idx="2468">
                  <c:v>3.1045928240362564</c:v>
                </c:pt>
                <c:pt idx="2469">
                  <c:v>6.288207975750943</c:v>
                </c:pt>
                <c:pt idx="2470">
                  <c:v>4.5913401869460273</c:v>
                </c:pt>
                <c:pt idx="2471">
                  <c:v>-0.41116372645811339</c:v>
                </c:pt>
                <c:pt idx="2472">
                  <c:v>4.8677987065465445</c:v>
                </c:pt>
                <c:pt idx="2473">
                  <c:v>1.9698721430753103</c:v>
                </c:pt>
                <c:pt idx="2474">
                  <c:v>-0.20252663661797143</c:v>
                </c:pt>
                <c:pt idx="2475">
                  <c:v>-1.9711532183391327</c:v>
                </c:pt>
                <c:pt idx="2476">
                  <c:v>5.6973327834881093</c:v>
                </c:pt>
                <c:pt idx="2477">
                  <c:v>6.163042752526426</c:v>
                </c:pt>
                <c:pt idx="2478">
                  <c:v>-3.3546488597502542</c:v>
                </c:pt>
                <c:pt idx="2479">
                  <c:v>6.8352703521255265</c:v>
                </c:pt>
                <c:pt idx="2480">
                  <c:v>2.8065236809675262</c:v>
                </c:pt>
                <c:pt idx="2481">
                  <c:v>4.4757656751999164E-2</c:v>
                </c:pt>
                <c:pt idx="2482">
                  <c:v>5.1495033619181072</c:v>
                </c:pt>
                <c:pt idx="2483">
                  <c:v>4.3723519280104846</c:v>
                </c:pt>
                <c:pt idx="2484">
                  <c:v>6.3162549788763549</c:v>
                </c:pt>
                <c:pt idx="2485">
                  <c:v>-1.6451158094475282</c:v>
                </c:pt>
                <c:pt idx="2486">
                  <c:v>3.1397776968319224</c:v>
                </c:pt>
                <c:pt idx="2487">
                  <c:v>-2.660500554876112</c:v>
                </c:pt>
                <c:pt idx="2488">
                  <c:v>2.2632975915287794</c:v>
                </c:pt>
                <c:pt idx="2489">
                  <c:v>4.6632611306557266</c:v>
                </c:pt>
                <c:pt idx="2490">
                  <c:v>-4.4747119472915386</c:v>
                </c:pt>
                <c:pt idx="2491">
                  <c:v>-1.282304403869853</c:v>
                </c:pt>
                <c:pt idx="2492">
                  <c:v>-3.2190783750647611</c:v>
                </c:pt>
                <c:pt idx="2493">
                  <c:v>0.62197698832624937</c:v>
                </c:pt>
                <c:pt idx="2494">
                  <c:v>6.0220492205127361</c:v>
                </c:pt>
                <c:pt idx="2495">
                  <c:v>-6.8269905654927783</c:v>
                </c:pt>
                <c:pt idx="2496">
                  <c:v>-1.7469230400345523</c:v>
                </c:pt>
                <c:pt idx="2497">
                  <c:v>0.8444846415522349</c:v>
                </c:pt>
                <c:pt idx="2498">
                  <c:v>0.14725869132127656</c:v>
                </c:pt>
                <c:pt idx="2499">
                  <c:v>2.7845246564421835</c:v>
                </c:pt>
                <c:pt idx="2500">
                  <c:v>-0.24125585046341769</c:v>
                </c:pt>
                <c:pt idx="2501">
                  <c:v>5.1491088030403915</c:v>
                </c:pt>
                <c:pt idx="2502">
                  <c:v>2.8257602555305894</c:v>
                </c:pt>
                <c:pt idx="2503">
                  <c:v>1.5021346406079026</c:v>
                </c:pt>
                <c:pt idx="2504">
                  <c:v>-1.5141743005094028</c:v>
                </c:pt>
                <c:pt idx="2505">
                  <c:v>1.0237221494416886</c:v>
                </c:pt>
                <c:pt idx="2506">
                  <c:v>5.3991931852202786</c:v>
                </c:pt>
                <c:pt idx="2507">
                  <c:v>1.3405833307882347</c:v>
                </c:pt>
                <c:pt idx="2508">
                  <c:v>3.0941235442213149</c:v>
                </c:pt>
                <c:pt idx="2509">
                  <c:v>6.1532277001067364</c:v>
                </c:pt>
                <c:pt idx="2510">
                  <c:v>-6.0388711922450788</c:v>
                </c:pt>
                <c:pt idx="2511">
                  <c:v>6.6836872302745842</c:v>
                </c:pt>
                <c:pt idx="2512">
                  <c:v>3.2321194250542113</c:v>
                </c:pt>
                <c:pt idx="2513">
                  <c:v>2.6134987683961128</c:v>
                </c:pt>
                <c:pt idx="2514">
                  <c:v>2.7638731834920822</c:v>
                </c:pt>
                <c:pt idx="2515">
                  <c:v>-2.7369220513801373</c:v>
                </c:pt>
                <c:pt idx="2516">
                  <c:v>6.3684692525409279</c:v>
                </c:pt>
                <c:pt idx="2517">
                  <c:v>4.1876933403691865</c:v>
                </c:pt>
                <c:pt idx="2518">
                  <c:v>-6.9963000318001498</c:v>
                </c:pt>
                <c:pt idx="2519">
                  <c:v>4.8892062990579639</c:v>
                </c:pt>
                <c:pt idx="2520">
                  <c:v>-10.881289430737887</c:v>
                </c:pt>
                <c:pt idx="2521">
                  <c:v>3.6051681728461329</c:v>
                </c:pt>
                <c:pt idx="2522">
                  <c:v>0.71498071213132519</c:v>
                </c:pt>
                <c:pt idx="2523">
                  <c:v>-0.65595628393699457</c:v>
                </c:pt>
                <c:pt idx="2524">
                  <c:v>0.43473984591855341</c:v>
                </c:pt>
                <c:pt idx="2525">
                  <c:v>-8.3078099807259989</c:v>
                </c:pt>
                <c:pt idx="2526">
                  <c:v>5.6253137060443841</c:v>
                </c:pt>
                <c:pt idx="2527">
                  <c:v>-5.0188369964766508</c:v>
                </c:pt>
                <c:pt idx="2528">
                  <c:v>-7.9198675059072254</c:v>
                </c:pt>
                <c:pt idx="2529">
                  <c:v>4.3765174149982009</c:v>
                </c:pt>
                <c:pt idx="2530">
                  <c:v>-1.5824461835898589</c:v>
                </c:pt>
                <c:pt idx="2531">
                  <c:v>4.3029944138173164</c:v>
                </c:pt>
                <c:pt idx="2532">
                  <c:v>-0.49045957503553339</c:v>
                </c:pt>
                <c:pt idx="2533">
                  <c:v>-4.4934020805932953</c:v>
                </c:pt>
                <c:pt idx="2534">
                  <c:v>-0.10718253228922947</c:v>
                </c:pt>
                <c:pt idx="2535">
                  <c:v>-11.981964550794469</c:v>
                </c:pt>
                <c:pt idx="2536">
                  <c:v>4.3995465473837037</c:v>
                </c:pt>
                <c:pt idx="2537">
                  <c:v>-3.4266600821774773</c:v>
                </c:pt>
                <c:pt idx="2538">
                  <c:v>-3.5999003136909202</c:v>
                </c:pt>
                <c:pt idx="2539">
                  <c:v>4.9873330671177456</c:v>
                </c:pt>
                <c:pt idx="2540">
                  <c:v>-7.7935172732410471</c:v>
                </c:pt>
                <c:pt idx="2541">
                  <c:v>0.97268749922250208</c:v>
                </c:pt>
                <c:pt idx="2542">
                  <c:v>0.86486263077737746</c:v>
                </c:pt>
                <c:pt idx="2543">
                  <c:v>5.0424559931759738</c:v>
                </c:pt>
                <c:pt idx="2544">
                  <c:v>6.0214581421714257</c:v>
                </c:pt>
                <c:pt idx="2545">
                  <c:v>0.67041917276663909</c:v>
                </c:pt>
                <c:pt idx="2546">
                  <c:v>6.6117640045945567</c:v>
                </c:pt>
                <c:pt idx="2547">
                  <c:v>4.6297643168766953</c:v>
                </c:pt>
                <c:pt idx="2548">
                  <c:v>1.6266432786477409</c:v>
                </c:pt>
                <c:pt idx="2549">
                  <c:v>5.8570846421309248</c:v>
                </c:pt>
                <c:pt idx="2550">
                  <c:v>-1.4352519806994444</c:v>
                </c:pt>
                <c:pt idx="2551">
                  <c:v>-0.90675602968725855</c:v>
                </c:pt>
                <c:pt idx="2552">
                  <c:v>-2.890707862202202</c:v>
                </c:pt>
                <c:pt idx="2553">
                  <c:v>-1.2104134686820061</c:v>
                </c:pt>
                <c:pt idx="2554">
                  <c:v>6.8077552121767599</c:v>
                </c:pt>
                <c:pt idx="2555">
                  <c:v>2.4356803393978979</c:v>
                </c:pt>
                <c:pt idx="2556">
                  <c:v>5.8487529119658124</c:v>
                </c:pt>
                <c:pt idx="2557">
                  <c:v>-6.2232210574878692</c:v>
                </c:pt>
                <c:pt idx="2558">
                  <c:v>0.44344141796431913</c:v>
                </c:pt>
                <c:pt idx="2559">
                  <c:v>-3.5824202689878764</c:v>
                </c:pt>
                <c:pt idx="2560">
                  <c:v>-11.365582639268592</c:v>
                </c:pt>
                <c:pt idx="2561">
                  <c:v>-0.13664445761006405</c:v>
                </c:pt>
                <c:pt idx="2562">
                  <c:v>0.98054379331778208</c:v>
                </c:pt>
                <c:pt idx="2563">
                  <c:v>-3.5784811494546531</c:v>
                </c:pt>
                <c:pt idx="2564">
                  <c:v>4.1909344823206531</c:v>
                </c:pt>
                <c:pt idx="2565">
                  <c:v>-4.6782044326848968</c:v>
                </c:pt>
                <c:pt idx="2566">
                  <c:v>6.7231919858271176</c:v>
                </c:pt>
                <c:pt idx="2567">
                  <c:v>2.7623595423711862</c:v>
                </c:pt>
                <c:pt idx="2568">
                  <c:v>1.8000527450838462</c:v>
                </c:pt>
                <c:pt idx="2569">
                  <c:v>-3.4964341122228255</c:v>
                </c:pt>
                <c:pt idx="2570">
                  <c:v>-0.46224541732193103</c:v>
                </c:pt>
                <c:pt idx="2571">
                  <c:v>6.3040088881544172</c:v>
                </c:pt>
                <c:pt idx="2572">
                  <c:v>0.29640887298214835</c:v>
                </c:pt>
                <c:pt idx="2573">
                  <c:v>-3.0386410726780611E-2</c:v>
                </c:pt>
                <c:pt idx="2574">
                  <c:v>-0.52756904273619121</c:v>
                </c:pt>
                <c:pt idx="2575">
                  <c:v>0.88382955599962543</c:v>
                </c:pt>
                <c:pt idx="2576">
                  <c:v>1.3079012897934756</c:v>
                </c:pt>
                <c:pt idx="2577">
                  <c:v>-3.6066439182495955</c:v>
                </c:pt>
                <c:pt idx="2578">
                  <c:v>3.0121827493359525</c:v>
                </c:pt>
                <c:pt idx="2579">
                  <c:v>5.5683770101596082</c:v>
                </c:pt>
                <c:pt idx="2580">
                  <c:v>-2.8326440142734128</c:v>
                </c:pt>
                <c:pt idx="2581">
                  <c:v>6.1899635370162098</c:v>
                </c:pt>
                <c:pt idx="2582">
                  <c:v>-1.3762691829653022</c:v>
                </c:pt>
                <c:pt idx="2583">
                  <c:v>-4.6839988412749456</c:v>
                </c:pt>
                <c:pt idx="2584">
                  <c:v>-3.7275837705856976</c:v>
                </c:pt>
                <c:pt idx="2585">
                  <c:v>-4.3575984157357759</c:v>
                </c:pt>
                <c:pt idx="2586">
                  <c:v>5.0950436137690751</c:v>
                </c:pt>
                <c:pt idx="2587">
                  <c:v>-4.2755865180518668</c:v>
                </c:pt>
                <c:pt idx="2588">
                  <c:v>-15.371874060601421</c:v>
                </c:pt>
                <c:pt idx="2589">
                  <c:v>-0.63234330242212522</c:v>
                </c:pt>
                <c:pt idx="2590">
                  <c:v>-21.715652566104943</c:v>
                </c:pt>
                <c:pt idx="2591">
                  <c:v>1.9432664308795395</c:v>
                </c:pt>
                <c:pt idx="2592">
                  <c:v>-1.6184733871290646</c:v>
                </c:pt>
                <c:pt idx="2593">
                  <c:v>-1.2185162076920122</c:v>
                </c:pt>
                <c:pt idx="2594">
                  <c:v>3.4340793888494119</c:v>
                </c:pt>
                <c:pt idx="2595">
                  <c:v>-4.7698703888497533</c:v>
                </c:pt>
                <c:pt idx="2596">
                  <c:v>2.1039898872689591</c:v>
                </c:pt>
                <c:pt idx="2597">
                  <c:v>-4.7723691962735977</c:v>
                </c:pt>
                <c:pt idx="2598">
                  <c:v>-5.7765166928175979</c:v>
                </c:pt>
                <c:pt idx="2599">
                  <c:v>0.24377810366693708</c:v>
                </c:pt>
                <c:pt idx="2600">
                  <c:v>-16.292546202928204</c:v>
                </c:pt>
                <c:pt idx="2601">
                  <c:v>6.2021410532296226</c:v>
                </c:pt>
                <c:pt idx="2602">
                  <c:v>-4.3571788529871398</c:v>
                </c:pt>
                <c:pt idx="2603">
                  <c:v>3.1673999909859845</c:v>
                </c:pt>
                <c:pt idx="2604">
                  <c:v>5.0838607459347713</c:v>
                </c:pt>
                <c:pt idx="2605">
                  <c:v>1.091866768574544</c:v>
                </c:pt>
                <c:pt idx="2606">
                  <c:v>-2.332579548022478</c:v>
                </c:pt>
                <c:pt idx="2607">
                  <c:v>-0.66184757610091083</c:v>
                </c:pt>
                <c:pt idx="2608">
                  <c:v>-1.1794748842551357</c:v>
                </c:pt>
                <c:pt idx="2609">
                  <c:v>-4.6396028711499024</c:v>
                </c:pt>
                <c:pt idx="2610">
                  <c:v>-9.9741404654145462</c:v>
                </c:pt>
                <c:pt idx="2611">
                  <c:v>-0.17988114225264695</c:v>
                </c:pt>
                <c:pt idx="2612">
                  <c:v>4.3515511871363053</c:v>
                </c:pt>
                <c:pt idx="2613">
                  <c:v>-2.3122942185625988</c:v>
                </c:pt>
                <c:pt idx="2614">
                  <c:v>5.5582754336570872</c:v>
                </c:pt>
                <c:pt idx="2615">
                  <c:v>-3.6070115633207571</c:v>
                </c:pt>
                <c:pt idx="2616">
                  <c:v>2.9956944501994158</c:v>
                </c:pt>
                <c:pt idx="2617">
                  <c:v>2.2006364497093394</c:v>
                </c:pt>
                <c:pt idx="2618">
                  <c:v>0.64280162589475864</c:v>
                </c:pt>
                <c:pt idx="2619">
                  <c:v>3.9715991456158832</c:v>
                </c:pt>
                <c:pt idx="2620">
                  <c:v>-6.7996076385587614</c:v>
                </c:pt>
                <c:pt idx="2621">
                  <c:v>4.6194105432322488</c:v>
                </c:pt>
                <c:pt idx="2622">
                  <c:v>-5.0549113714948426</c:v>
                </c:pt>
                <c:pt idx="2623">
                  <c:v>-9.7349894541334372</c:v>
                </c:pt>
                <c:pt idx="2624">
                  <c:v>-0.56915051226308222</c:v>
                </c:pt>
                <c:pt idx="2625">
                  <c:v>-13.802601757474886</c:v>
                </c:pt>
                <c:pt idx="2626">
                  <c:v>-1.6709377512157992</c:v>
                </c:pt>
                <c:pt idx="2627">
                  <c:v>-5.5435332792701022</c:v>
                </c:pt>
                <c:pt idx="2628">
                  <c:v>-5.400413017675227</c:v>
                </c:pt>
                <c:pt idx="2629">
                  <c:v>4.7474117339367012</c:v>
                </c:pt>
                <c:pt idx="2630">
                  <c:v>-10.559591419191865</c:v>
                </c:pt>
                <c:pt idx="2631">
                  <c:v>5.2379919740879259</c:v>
                </c:pt>
                <c:pt idx="2632">
                  <c:v>1.648052448569608</c:v>
                </c:pt>
                <c:pt idx="2633">
                  <c:v>-7.3594875391400336</c:v>
                </c:pt>
                <c:pt idx="2634">
                  <c:v>-0.79902335898178833</c:v>
                </c:pt>
                <c:pt idx="2635">
                  <c:v>-11.088360994824157</c:v>
                </c:pt>
                <c:pt idx="2636">
                  <c:v>3.5585261068209704</c:v>
                </c:pt>
                <c:pt idx="2637">
                  <c:v>-0.99749745597024031</c:v>
                </c:pt>
                <c:pt idx="2638">
                  <c:v>-3.7550223834847856</c:v>
                </c:pt>
                <c:pt idx="2639">
                  <c:v>-2.0774985897819533</c:v>
                </c:pt>
                <c:pt idx="2640">
                  <c:v>-5.8580756540110457</c:v>
                </c:pt>
                <c:pt idx="2641">
                  <c:v>6.4434879662888722</c:v>
                </c:pt>
                <c:pt idx="2642">
                  <c:v>5.0259495105931364</c:v>
                </c:pt>
                <c:pt idx="2643">
                  <c:v>3.1579080916959441</c:v>
                </c:pt>
                <c:pt idx="2644">
                  <c:v>-3.2220984675761688</c:v>
                </c:pt>
                <c:pt idx="2645">
                  <c:v>-0.58803965295605565</c:v>
                </c:pt>
                <c:pt idx="2646">
                  <c:v>3.4788599747208409</c:v>
                </c:pt>
                <c:pt idx="2647">
                  <c:v>3.3547068946473573</c:v>
                </c:pt>
                <c:pt idx="2648">
                  <c:v>0.58786445084941263</c:v>
                </c:pt>
                <c:pt idx="2649">
                  <c:v>0.92578686578414349</c:v>
                </c:pt>
                <c:pt idx="2650">
                  <c:v>-6.5262981185362925</c:v>
                </c:pt>
                <c:pt idx="2651">
                  <c:v>5.8037904027098612</c:v>
                </c:pt>
                <c:pt idx="2652">
                  <c:v>-2.0948645893642848</c:v>
                </c:pt>
                <c:pt idx="2653">
                  <c:v>-2.4396919592377913</c:v>
                </c:pt>
                <c:pt idx="2654">
                  <c:v>-0.59039560038871031</c:v>
                </c:pt>
                <c:pt idx="2655">
                  <c:v>-15.969499970710839</c:v>
                </c:pt>
                <c:pt idx="2656">
                  <c:v>-3.0047762788127201</c:v>
                </c:pt>
                <c:pt idx="2657">
                  <c:v>1.728404053058437</c:v>
                </c:pt>
                <c:pt idx="2658">
                  <c:v>-4.1345056032089289</c:v>
                </c:pt>
                <c:pt idx="2659">
                  <c:v>4.4848082816718282</c:v>
                </c:pt>
                <c:pt idx="2660">
                  <c:v>-5.9660250866974316</c:v>
                </c:pt>
                <c:pt idx="2661">
                  <c:v>5.8357191189108644</c:v>
                </c:pt>
                <c:pt idx="2662">
                  <c:v>-2.1074255309758705</c:v>
                </c:pt>
                <c:pt idx="2663">
                  <c:v>-0.70034993620975783</c:v>
                </c:pt>
                <c:pt idx="2664">
                  <c:v>-2.0621879226310433</c:v>
                </c:pt>
                <c:pt idx="2665">
                  <c:v>-2.1711385565853547</c:v>
                </c:pt>
                <c:pt idx="2666">
                  <c:v>5.6309280458525972</c:v>
                </c:pt>
                <c:pt idx="2667">
                  <c:v>-3.0086346597823148</c:v>
                </c:pt>
                <c:pt idx="2668">
                  <c:v>5.4599240591703868</c:v>
                </c:pt>
                <c:pt idx="2669">
                  <c:v>5.98691762485225</c:v>
                </c:pt>
                <c:pt idx="2670">
                  <c:v>4.4570636287047449</c:v>
                </c:pt>
                <c:pt idx="2671">
                  <c:v>6.1466887793151344</c:v>
                </c:pt>
                <c:pt idx="2672">
                  <c:v>-0.90818969325197685</c:v>
                </c:pt>
                <c:pt idx="2673">
                  <c:v>2.6307396695910441</c:v>
                </c:pt>
                <c:pt idx="2674">
                  <c:v>4.573379688809915</c:v>
                </c:pt>
                <c:pt idx="2675">
                  <c:v>-2.4391416616546344</c:v>
                </c:pt>
                <c:pt idx="2676">
                  <c:v>-2.442722915688833E-2</c:v>
                </c:pt>
                <c:pt idx="2677">
                  <c:v>5.6299472027411746</c:v>
                </c:pt>
                <c:pt idx="2678">
                  <c:v>3.2056689882533718</c:v>
                </c:pt>
                <c:pt idx="2679">
                  <c:v>6.3028949211731202</c:v>
                </c:pt>
                <c:pt idx="2680">
                  <c:v>4.6210092787028358</c:v>
                </c:pt>
                <c:pt idx="2681">
                  <c:v>-0.51603760151166433</c:v>
                </c:pt>
                <c:pt idx="2682">
                  <c:v>4.8534001036704915</c:v>
                </c:pt>
                <c:pt idx="2683">
                  <c:v>1.2395378243237509</c:v>
                </c:pt>
                <c:pt idx="2684">
                  <c:v>2.047359646651401</c:v>
                </c:pt>
                <c:pt idx="2685">
                  <c:v>-0.7854010899810504</c:v>
                </c:pt>
                <c:pt idx="2686">
                  <c:v>5.707660009807169</c:v>
                </c:pt>
                <c:pt idx="2687">
                  <c:v>6.1430486979407171</c:v>
                </c:pt>
                <c:pt idx="2688">
                  <c:v>-1.1287853248451682</c:v>
                </c:pt>
                <c:pt idx="2689">
                  <c:v>6.6263623230158579</c:v>
                </c:pt>
                <c:pt idx="2690">
                  <c:v>4.0048913690740946</c:v>
                </c:pt>
                <c:pt idx="2691">
                  <c:v>0.56684496756258795</c:v>
                </c:pt>
                <c:pt idx="2692">
                  <c:v>5.1106095041372441</c:v>
                </c:pt>
                <c:pt idx="2693">
                  <c:v>4.6721533397854031</c:v>
                </c:pt>
                <c:pt idx="2694">
                  <c:v>5.7268496953706105</c:v>
                </c:pt>
                <c:pt idx="2695">
                  <c:v>1.3960585189143373</c:v>
                </c:pt>
                <c:pt idx="2696">
                  <c:v>3.9368919150384567</c:v>
                </c:pt>
                <c:pt idx="2697">
                  <c:v>-1.8825045262353264</c:v>
                </c:pt>
                <c:pt idx="2698">
                  <c:v>5.2507390060508641E-2</c:v>
                </c:pt>
                <c:pt idx="2699">
                  <c:v>5.2739697282937712</c:v>
                </c:pt>
                <c:pt idx="2700">
                  <c:v>-5.5488457678055028</c:v>
                </c:pt>
                <c:pt idx="2701">
                  <c:v>-2.6865084647142865</c:v>
                </c:pt>
                <c:pt idx="2702">
                  <c:v>-1.8042127199469729</c:v>
                </c:pt>
                <c:pt idx="2703">
                  <c:v>-2.4181053709741818</c:v>
                </c:pt>
                <c:pt idx="2704">
                  <c:v>6.093704823200401</c:v>
                </c:pt>
                <c:pt idx="2705">
                  <c:v>-3.6779960837148877</c:v>
                </c:pt>
                <c:pt idx="2706">
                  <c:v>0.39542940463152831</c:v>
                </c:pt>
                <c:pt idx="2707">
                  <c:v>-2.7877864060701576</c:v>
                </c:pt>
                <c:pt idx="2708">
                  <c:v>1.9528881165188317</c:v>
                </c:pt>
                <c:pt idx="2709">
                  <c:v>4.1350769804266356</c:v>
                </c:pt>
                <c:pt idx="2710">
                  <c:v>-2.9902267945262757</c:v>
                </c:pt>
                <c:pt idx="2711">
                  <c:v>5.3491404568859444</c:v>
                </c:pt>
                <c:pt idx="2712">
                  <c:v>3.4364203693155559</c:v>
                </c:pt>
                <c:pt idx="2713">
                  <c:v>1.2331638966752401</c:v>
                </c:pt>
                <c:pt idx="2714">
                  <c:v>-1.8771716359083879</c:v>
                </c:pt>
                <c:pt idx="2715">
                  <c:v>0.43222062061835942</c:v>
                </c:pt>
                <c:pt idx="2716">
                  <c:v>4.0325578637413013</c:v>
                </c:pt>
                <c:pt idx="2717">
                  <c:v>1.4010960516312885</c:v>
                </c:pt>
                <c:pt idx="2718">
                  <c:v>1.5443953131683905</c:v>
                </c:pt>
                <c:pt idx="2719">
                  <c:v>6.3974931846924239</c:v>
                </c:pt>
                <c:pt idx="2720">
                  <c:v>-3.7869382740831021</c:v>
                </c:pt>
                <c:pt idx="2721">
                  <c:v>6.6745680315813871</c:v>
                </c:pt>
                <c:pt idx="2722">
                  <c:v>1.7886794786972366</c:v>
                </c:pt>
                <c:pt idx="2723">
                  <c:v>3.7830240459435878</c:v>
                </c:pt>
                <c:pt idx="2724">
                  <c:v>2.6837844837862512</c:v>
                </c:pt>
                <c:pt idx="2725">
                  <c:v>-2.4111902596793584</c:v>
                </c:pt>
                <c:pt idx="2726">
                  <c:v>6.0269243305733511</c:v>
                </c:pt>
                <c:pt idx="2727">
                  <c:v>2.830965004167652</c:v>
                </c:pt>
                <c:pt idx="2728">
                  <c:v>-3.7105817550828064</c:v>
                </c:pt>
                <c:pt idx="2729">
                  <c:v>5.0764952054909109</c:v>
                </c:pt>
                <c:pt idx="2730">
                  <c:v>-12.554946151354251</c:v>
                </c:pt>
                <c:pt idx="2731">
                  <c:v>4.348966934871525</c:v>
                </c:pt>
                <c:pt idx="2732">
                  <c:v>-1.05600638334138</c:v>
                </c:pt>
                <c:pt idx="2733">
                  <c:v>3.0305156588680759</c:v>
                </c:pt>
                <c:pt idx="2734">
                  <c:v>4.0777588545778549</c:v>
                </c:pt>
                <c:pt idx="2735">
                  <c:v>-12.489872486772114</c:v>
                </c:pt>
                <c:pt idx="2736">
                  <c:v>4.9264337955878528</c:v>
                </c:pt>
                <c:pt idx="2737">
                  <c:v>-5.5771133554762073</c:v>
                </c:pt>
                <c:pt idx="2738">
                  <c:v>-7.2319131291093779</c:v>
                </c:pt>
                <c:pt idx="2739">
                  <c:v>5.1195291930845421</c:v>
                </c:pt>
                <c:pt idx="2740">
                  <c:v>-1.7892160216127451</c:v>
                </c:pt>
                <c:pt idx="2741">
                  <c:v>2.8216343215072115</c:v>
                </c:pt>
                <c:pt idx="2742">
                  <c:v>-1.7302319014158343</c:v>
                </c:pt>
                <c:pt idx="2743">
                  <c:v>-1.8914743358242347</c:v>
                </c:pt>
                <c:pt idx="2744">
                  <c:v>1.0881697271693902</c:v>
                </c:pt>
                <c:pt idx="2745">
                  <c:v>-12.131681614699566</c:v>
                </c:pt>
                <c:pt idx="2746">
                  <c:v>5.2861131437849096</c:v>
                </c:pt>
                <c:pt idx="2747">
                  <c:v>-1.080555245580225</c:v>
                </c:pt>
                <c:pt idx="2748">
                  <c:v>-4.088020233846855</c:v>
                </c:pt>
                <c:pt idx="2749">
                  <c:v>3.4362824964758154</c:v>
                </c:pt>
                <c:pt idx="2750">
                  <c:v>-8.2687155056253019</c:v>
                </c:pt>
                <c:pt idx="2751">
                  <c:v>2.3075210902783887</c:v>
                </c:pt>
                <c:pt idx="2752">
                  <c:v>0.26203106713166591</c:v>
                </c:pt>
                <c:pt idx="2753">
                  <c:v>5.6307580569521676</c:v>
                </c:pt>
                <c:pt idx="2754">
                  <c:v>5.7448581511082999</c:v>
                </c:pt>
                <c:pt idx="2755">
                  <c:v>-3.1624524403531424</c:v>
                </c:pt>
                <c:pt idx="2756">
                  <c:v>6.489739560304967</c:v>
                </c:pt>
                <c:pt idx="2757">
                  <c:v>4.7910524230273452</c:v>
                </c:pt>
                <c:pt idx="2758">
                  <c:v>-3.4037162374058063</c:v>
                </c:pt>
                <c:pt idx="2759">
                  <c:v>5.2358531075499606</c:v>
                </c:pt>
                <c:pt idx="2760">
                  <c:v>-9.7399936597444281E-2</c:v>
                </c:pt>
                <c:pt idx="2761">
                  <c:v>0.51039538760434233</c:v>
                </c:pt>
                <c:pt idx="2762">
                  <c:v>-2.7688530567898741</c:v>
                </c:pt>
                <c:pt idx="2763">
                  <c:v>-4.4904349120032219</c:v>
                </c:pt>
                <c:pt idx="2764">
                  <c:v>6.5949008180828557</c:v>
                </c:pt>
                <c:pt idx="2765">
                  <c:v>1.9632945097686516</c:v>
                </c:pt>
                <c:pt idx="2766">
                  <c:v>6.79715563175548</c:v>
                </c:pt>
                <c:pt idx="2767">
                  <c:v>-3.7281711318325534</c:v>
                </c:pt>
                <c:pt idx="2768">
                  <c:v>0.6137721927786437</c:v>
                </c:pt>
                <c:pt idx="2769">
                  <c:v>-3.5171839094836681</c:v>
                </c:pt>
                <c:pt idx="2770">
                  <c:v>-5.3246684058650011</c:v>
                </c:pt>
                <c:pt idx="2771">
                  <c:v>-2.4588644427081672</c:v>
                </c:pt>
                <c:pt idx="2772">
                  <c:v>-0.40221760014026486</c:v>
                </c:pt>
                <c:pt idx="2773">
                  <c:v>-7.2394813467026964</c:v>
                </c:pt>
                <c:pt idx="2774">
                  <c:v>6.0678189376252902</c:v>
                </c:pt>
                <c:pt idx="2775">
                  <c:v>-4.2201539694014798</c:v>
                </c:pt>
                <c:pt idx="2776">
                  <c:v>6.5700610688131214</c:v>
                </c:pt>
                <c:pt idx="2777">
                  <c:v>4.7410749363392988</c:v>
                </c:pt>
                <c:pt idx="2778">
                  <c:v>3.4392204411049541</c:v>
                </c:pt>
                <c:pt idx="2779">
                  <c:v>-0.65068905737874516</c:v>
                </c:pt>
                <c:pt idx="2780">
                  <c:v>-0.3298051354062892</c:v>
                </c:pt>
                <c:pt idx="2781">
                  <c:v>6.4105737462708703</c:v>
                </c:pt>
                <c:pt idx="2782">
                  <c:v>0.45821870099583961</c:v>
                </c:pt>
                <c:pt idx="2783">
                  <c:v>4.6524483998209725</c:v>
                </c:pt>
                <c:pt idx="2784">
                  <c:v>0.92361225569895211</c:v>
                </c:pt>
                <c:pt idx="2785">
                  <c:v>2.0662491099326203</c:v>
                </c:pt>
                <c:pt idx="2786">
                  <c:v>1.4380833561243609</c:v>
                </c:pt>
                <c:pt idx="2787">
                  <c:v>-3.7641567816774302</c:v>
                </c:pt>
                <c:pt idx="2788">
                  <c:v>-0.11139707781268626</c:v>
                </c:pt>
                <c:pt idx="2789">
                  <c:v>5.2248312751722885</c:v>
                </c:pt>
                <c:pt idx="2790">
                  <c:v>-4.7335198743543963</c:v>
                </c:pt>
                <c:pt idx="2791">
                  <c:v>6.1379988893864841</c:v>
                </c:pt>
                <c:pt idx="2792">
                  <c:v>2.7347266797497696</c:v>
                </c:pt>
                <c:pt idx="2793">
                  <c:v>-3.3184075641315616</c:v>
                </c:pt>
                <c:pt idx="2794">
                  <c:v>-3.9082274624140627</c:v>
                </c:pt>
                <c:pt idx="2795">
                  <c:v>-6.4892498374267511</c:v>
                </c:pt>
                <c:pt idx="2796">
                  <c:v>4.4588626512734759</c:v>
                </c:pt>
                <c:pt idx="2797">
                  <c:v>-4.8512136573580378</c:v>
                </c:pt>
                <c:pt idx="2798">
                  <c:v>-17.064431457155887</c:v>
                </c:pt>
                <c:pt idx="2799">
                  <c:v>-2.6781957644209164</c:v>
                </c:pt>
                <c:pt idx="2800">
                  <c:v>-21.560001667130223</c:v>
                </c:pt>
                <c:pt idx="2801">
                  <c:v>2.6725572992719187</c:v>
                </c:pt>
                <c:pt idx="2802">
                  <c:v>-0.51052756251858256</c:v>
                </c:pt>
                <c:pt idx="2803">
                  <c:v>-1.4593306533942432</c:v>
                </c:pt>
                <c:pt idx="2804">
                  <c:v>3.6103764253463986</c:v>
                </c:pt>
                <c:pt idx="2805">
                  <c:v>-7.2733235045586397</c:v>
                </c:pt>
                <c:pt idx="2806">
                  <c:v>2.3825521697862264</c:v>
                </c:pt>
                <c:pt idx="2807">
                  <c:v>-2.5413765249939324</c:v>
                </c:pt>
                <c:pt idx="2808">
                  <c:v>-3.142292204411504</c:v>
                </c:pt>
                <c:pt idx="2809">
                  <c:v>1.4642899294823977</c:v>
                </c:pt>
                <c:pt idx="2810">
                  <c:v>-10.815675749524623</c:v>
                </c:pt>
                <c:pt idx="2811">
                  <c:v>6.0316486395016486</c:v>
                </c:pt>
                <c:pt idx="2812">
                  <c:v>-4.1396758788381387</c:v>
                </c:pt>
                <c:pt idx="2813">
                  <c:v>3.129917500218216</c:v>
                </c:pt>
                <c:pt idx="2814">
                  <c:v>5.9945713869804003</c:v>
                </c:pt>
                <c:pt idx="2815">
                  <c:v>0.3647772847976114</c:v>
                </c:pt>
                <c:pt idx="2816">
                  <c:v>0.2039164957031705</c:v>
                </c:pt>
                <c:pt idx="2817">
                  <c:v>-2.3943930259940274</c:v>
                </c:pt>
                <c:pt idx="2818">
                  <c:v>9.9085089241746971E-2</c:v>
                </c:pt>
                <c:pt idx="2819">
                  <c:v>-2.1374956439433461</c:v>
                </c:pt>
                <c:pt idx="2820">
                  <c:v>-6.252876187596339</c:v>
                </c:pt>
                <c:pt idx="2821">
                  <c:v>-0.79827146871178201</c:v>
                </c:pt>
                <c:pt idx="2822">
                  <c:v>4.6927561656535346</c:v>
                </c:pt>
                <c:pt idx="2823">
                  <c:v>1.1838160615559268</c:v>
                </c:pt>
                <c:pt idx="2824">
                  <c:v>4.5611678935470259</c:v>
                </c:pt>
                <c:pt idx="2825">
                  <c:v>-1.8504674990146164</c:v>
                </c:pt>
                <c:pt idx="2826">
                  <c:v>4.9079429765283358</c:v>
                </c:pt>
                <c:pt idx="2827">
                  <c:v>2.5358261066198438</c:v>
                </c:pt>
                <c:pt idx="2828">
                  <c:v>-0.21901046683103687</c:v>
                </c:pt>
                <c:pt idx="2829">
                  <c:v>5.4456160044740471</c:v>
                </c:pt>
                <c:pt idx="2830">
                  <c:v>-9.4187156492635324</c:v>
                </c:pt>
                <c:pt idx="2831">
                  <c:v>4.4865142905828925</c:v>
                </c:pt>
                <c:pt idx="2832">
                  <c:v>-7.310231333506831</c:v>
                </c:pt>
                <c:pt idx="2833">
                  <c:v>-4.9638492416543549</c:v>
                </c:pt>
                <c:pt idx="2834">
                  <c:v>-1.6067787163830332</c:v>
                </c:pt>
                <c:pt idx="2835">
                  <c:v>-15.874198483573782</c:v>
                </c:pt>
                <c:pt idx="2836">
                  <c:v>-1.3069992308984801</c:v>
                </c:pt>
                <c:pt idx="2837">
                  <c:v>-6.0749053685758838</c:v>
                </c:pt>
                <c:pt idx="2838">
                  <c:v>-3.4722192457300274</c:v>
                </c:pt>
                <c:pt idx="2839">
                  <c:v>3.2138423255878585</c:v>
                </c:pt>
                <c:pt idx="2840">
                  <c:v>-9.7329264705186063</c:v>
                </c:pt>
                <c:pt idx="2841">
                  <c:v>6.0476880034231364</c:v>
                </c:pt>
                <c:pt idx="2842">
                  <c:v>0.36833644575850499</c:v>
                </c:pt>
                <c:pt idx="2843">
                  <c:v>-8.5049990126289003</c:v>
                </c:pt>
                <c:pt idx="2844">
                  <c:v>-0.53734237785047156</c:v>
                </c:pt>
                <c:pt idx="2845">
                  <c:v>-13.725729095352651</c:v>
                </c:pt>
                <c:pt idx="2846">
                  <c:v>2.892755984980905</c:v>
                </c:pt>
                <c:pt idx="2847">
                  <c:v>-0.59544860724807336</c:v>
                </c:pt>
                <c:pt idx="2848">
                  <c:v>-2.8960132784043964</c:v>
                </c:pt>
                <c:pt idx="2849">
                  <c:v>-2.8058991867711622</c:v>
                </c:pt>
                <c:pt idx="2850">
                  <c:v>-3.7279570522233989</c:v>
                </c:pt>
                <c:pt idx="2851">
                  <c:v>5.0528999815770419</c:v>
                </c:pt>
                <c:pt idx="2852">
                  <c:v>5.921726002379593</c:v>
                </c:pt>
                <c:pt idx="2853">
                  <c:v>3.3166804100721379</c:v>
                </c:pt>
                <c:pt idx="2854">
                  <c:v>-2.9157825001307582</c:v>
                </c:pt>
                <c:pt idx="2855">
                  <c:v>1.6977752148634835</c:v>
                </c:pt>
                <c:pt idx="2856">
                  <c:v>4.732457283360187</c:v>
                </c:pt>
                <c:pt idx="2857">
                  <c:v>-0.34060916745425018</c:v>
                </c:pt>
                <c:pt idx="2858">
                  <c:v>-0.89957062068557292</c:v>
                </c:pt>
                <c:pt idx="2859">
                  <c:v>3.2352508743851871</c:v>
                </c:pt>
                <c:pt idx="2860">
                  <c:v>-3.9674008806956138</c:v>
                </c:pt>
                <c:pt idx="2861">
                  <c:v>3.147157214961382</c:v>
                </c:pt>
                <c:pt idx="2862">
                  <c:v>-5.0137843934069437</c:v>
                </c:pt>
                <c:pt idx="2863">
                  <c:v>-1.4834577538529246</c:v>
                </c:pt>
                <c:pt idx="2864">
                  <c:v>-3.3126358825117492</c:v>
                </c:pt>
                <c:pt idx="2865">
                  <c:v>-7.8637883817914016</c:v>
                </c:pt>
                <c:pt idx="2866">
                  <c:v>-4.7967932278507615</c:v>
                </c:pt>
                <c:pt idx="2867">
                  <c:v>3.4350198789892694</c:v>
                </c:pt>
                <c:pt idx="2868">
                  <c:v>-3.3241899556342567</c:v>
                </c:pt>
                <c:pt idx="2869">
                  <c:v>2.2950181776638701</c:v>
                </c:pt>
                <c:pt idx="2870">
                  <c:v>-7.1856765339851876</c:v>
                </c:pt>
                <c:pt idx="2871">
                  <c:v>5.0526129665936637</c:v>
                </c:pt>
                <c:pt idx="2872">
                  <c:v>-1.6224664475498791</c:v>
                </c:pt>
                <c:pt idx="2873">
                  <c:v>-1.1942802144807168</c:v>
                </c:pt>
                <c:pt idx="2874">
                  <c:v>0.49065862460337684</c:v>
                </c:pt>
                <c:pt idx="2875">
                  <c:v>0.52798921298385437</c:v>
                </c:pt>
                <c:pt idx="2876">
                  <c:v>6.053413191747774</c:v>
                </c:pt>
                <c:pt idx="2877">
                  <c:v>-2.5176771969225769</c:v>
                </c:pt>
                <c:pt idx="2878">
                  <c:v>4.4201272371001465</c:v>
                </c:pt>
                <c:pt idx="2879">
                  <c:v>6.1499944889172706</c:v>
                </c:pt>
                <c:pt idx="2880">
                  <c:v>4.852420234331877</c:v>
                </c:pt>
                <c:pt idx="2881">
                  <c:v>6.47390360563268</c:v>
                </c:pt>
                <c:pt idx="2882">
                  <c:v>-0.1289564467531541</c:v>
                </c:pt>
                <c:pt idx="2883">
                  <c:v>3.383820776292179</c:v>
                </c:pt>
                <c:pt idx="2884">
                  <c:v>3.5906827522696716</c:v>
                </c:pt>
                <c:pt idx="2885">
                  <c:v>-3.3091603640159413</c:v>
                </c:pt>
                <c:pt idx="2886">
                  <c:v>0.77542985483160187</c:v>
                </c:pt>
                <c:pt idx="2887">
                  <c:v>5.725923047448827</c:v>
                </c:pt>
                <c:pt idx="2888">
                  <c:v>3.5453467833646073</c:v>
                </c:pt>
                <c:pt idx="2889">
                  <c:v>5.5762151672333609</c:v>
                </c:pt>
                <c:pt idx="2890">
                  <c:v>4.1433388675448093</c:v>
                </c:pt>
                <c:pt idx="2891">
                  <c:v>-0.85512788323281264</c:v>
                </c:pt>
                <c:pt idx="2892">
                  <c:v>5.2590515234379183</c:v>
                </c:pt>
                <c:pt idx="2893">
                  <c:v>2.1589406192510054</c:v>
                </c:pt>
                <c:pt idx="2894">
                  <c:v>2.1108926731631463</c:v>
                </c:pt>
                <c:pt idx="2895">
                  <c:v>-4.351282123495178</c:v>
                </c:pt>
                <c:pt idx="2896">
                  <c:v>6.2432997473203624</c:v>
                </c:pt>
                <c:pt idx="2897">
                  <c:v>6.1850151254682757</c:v>
                </c:pt>
                <c:pt idx="2898">
                  <c:v>-2.7157832134483506</c:v>
                </c:pt>
                <c:pt idx="2899">
                  <c:v>5.9931091165204702</c:v>
                </c:pt>
                <c:pt idx="2900">
                  <c:v>3.9058173554265352</c:v>
                </c:pt>
                <c:pt idx="2901">
                  <c:v>2.0900977163064756</c:v>
                </c:pt>
                <c:pt idx="2902">
                  <c:v>4.3079689030018748</c:v>
                </c:pt>
                <c:pt idx="2903">
                  <c:v>4.1091286052654468</c:v>
                </c:pt>
                <c:pt idx="2904">
                  <c:v>5.9634606529634944</c:v>
                </c:pt>
                <c:pt idx="2905">
                  <c:v>-0.7812187846481784</c:v>
                </c:pt>
                <c:pt idx="2906">
                  <c:v>2.3754658049234525</c:v>
                </c:pt>
                <c:pt idx="2907">
                  <c:v>-1.4783478055979664</c:v>
                </c:pt>
                <c:pt idx="2908">
                  <c:v>-0.97820199696876386</c:v>
                </c:pt>
                <c:pt idx="2909">
                  <c:v>4.1365403268495591</c:v>
                </c:pt>
                <c:pt idx="2910">
                  <c:v>-6.2406902631090517</c:v>
                </c:pt>
                <c:pt idx="2911">
                  <c:v>-2.5471952081746299</c:v>
                </c:pt>
                <c:pt idx="2912">
                  <c:v>-3.3009303789158846</c:v>
                </c:pt>
                <c:pt idx="2913">
                  <c:v>-1.9440650861324507</c:v>
                </c:pt>
                <c:pt idx="2914">
                  <c:v>6.7854018238943752</c:v>
                </c:pt>
                <c:pt idx="2915">
                  <c:v>-2.9494471530257869</c:v>
                </c:pt>
                <c:pt idx="2916">
                  <c:v>-1.697837688504686</c:v>
                </c:pt>
                <c:pt idx="2917">
                  <c:v>1.8877522056332552</c:v>
                </c:pt>
                <c:pt idx="2918">
                  <c:v>0.41820453592735163</c:v>
                </c:pt>
                <c:pt idx="2919">
                  <c:v>3.5138998359491538</c:v>
                </c:pt>
                <c:pt idx="2920">
                  <c:v>-3.946910015213934</c:v>
                </c:pt>
                <c:pt idx="2921">
                  <c:v>5.4840959416927859</c:v>
                </c:pt>
                <c:pt idx="2922">
                  <c:v>2.2777453845176225</c:v>
                </c:pt>
                <c:pt idx="2923">
                  <c:v>0.40321783033975578</c:v>
                </c:pt>
                <c:pt idx="2924">
                  <c:v>-2.0269649346882606</c:v>
                </c:pt>
                <c:pt idx="2925">
                  <c:v>1.2372346391346092</c:v>
                </c:pt>
                <c:pt idx="2926">
                  <c:v>6.5368561382498545</c:v>
                </c:pt>
                <c:pt idx="2927">
                  <c:v>0.21667583546268432</c:v>
                </c:pt>
                <c:pt idx="2928">
                  <c:v>3.0332073373576947</c:v>
                </c:pt>
                <c:pt idx="2929">
                  <c:v>6.3308722313519823</c:v>
                </c:pt>
                <c:pt idx="2930">
                  <c:v>-6.5667665010152412</c:v>
                </c:pt>
                <c:pt idx="2931">
                  <c:v>6.5881441097143849</c:v>
                </c:pt>
                <c:pt idx="2932">
                  <c:v>1.4899123999821668</c:v>
                </c:pt>
                <c:pt idx="2933">
                  <c:v>1.772310222098632</c:v>
                </c:pt>
                <c:pt idx="2934">
                  <c:v>0.78261015925069799</c:v>
                </c:pt>
                <c:pt idx="2935">
                  <c:v>-3.8722925566096791</c:v>
                </c:pt>
                <c:pt idx="2936">
                  <c:v>6.7561322354189155</c:v>
                </c:pt>
                <c:pt idx="2937">
                  <c:v>1.9968680355367923</c:v>
                </c:pt>
                <c:pt idx="2938">
                  <c:v>-6.0577989157107872</c:v>
                </c:pt>
                <c:pt idx="2939">
                  <c:v>4.4837655560528127</c:v>
                </c:pt>
                <c:pt idx="2940">
                  <c:v>-15.102710608955078</c:v>
                </c:pt>
                <c:pt idx="2941">
                  <c:v>6.4267691597331549</c:v>
                </c:pt>
                <c:pt idx="2942">
                  <c:v>-1.6849588968576867</c:v>
                </c:pt>
                <c:pt idx="2943">
                  <c:v>-1.6012306864044668</c:v>
                </c:pt>
                <c:pt idx="2944">
                  <c:v>3.072693189652437</c:v>
                </c:pt>
                <c:pt idx="2945">
                  <c:v>-9.627457615814329</c:v>
                </c:pt>
                <c:pt idx="2946">
                  <c:v>6.7183704671034175</c:v>
                </c:pt>
                <c:pt idx="2947">
                  <c:v>-3.0020768637943149</c:v>
                </c:pt>
                <c:pt idx="2948">
                  <c:v>-6.1469915097577932</c:v>
                </c:pt>
                <c:pt idx="2949">
                  <c:v>3.3567666123271671</c:v>
                </c:pt>
                <c:pt idx="2950">
                  <c:v>-1.767820072987206</c:v>
                </c:pt>
                <c:pt idx="2951">
                  <c:v>3.2672725495479007</c:v>
                </c:pt>
                <c:pt idx="2952">
                  <c:v>-1.2777011472923299</c:v>
                </c:pt>
                <c:pt idx="2953">
                  <c:v>-1.7499370506825223</c:v>
                </c:pt>
                <c:pt idx="2954">
                  <c:v>1.5738592092464678</c:v>
                </c:pt>
                <c:pt idx="2955">
                  <c:v>-10.192219385294354</c:v>
                </c:pt>
                <c:pt idx="2956">
                  <c:v>2.5378440576150751</c:v>
                </c:pt>
                <c:pt idx="2957">
                  <c:v>-1.7398943773902964</c:v>
                </c:pt>
                <c:pt idx="2958">
                  <c:v>-7.0978689856932213</c:v>
                </c:pt>
                <c:pt idx="2959">
                  <c:v>4.3984305226195453</c:v>
                </c:pt>
                <c:pt idx="2960">
                  <c:v>-10.04779444701434</c:v>
                </c:pt>
                <c:pt idx="2961">
                  <c:v>3.1431505642665805</c:v>
                </c:pt>
                <c:pt idx="2962">
                  <c:v>0.92664258961582036</c:v>
                </c:pt>
                <c:pt idx="2963">
                  <c:v>4.7090837687942653</c:v>
                </c:pt>
                <c:pt idx="2964">
                  <c:v>6.2162520414796703</c:v>
                </c:pt>
                <c:pt idx="2965">
                  <c:v>-3.369179404685692</c:v>
                </c:pt>
                <c:pt idx="2966">
                  <c:v>5.3237008538705854</c:v>
                </c:pt>
                <c:pt idx="2967">
                  <c:v>4.2526446346543025</c:v>
                </c:pt>
                <c:pt idx="2968">
                  <c:v>-3.6305874174312649</c:v>
                </c:pt>
                <c:pt idx="2969">
                  <c:v>5.6759351327806193</c:v>
                </c:pt>
                <c:pt idx="2970">
                  <c:v>1.7053007345079507</c:v>
                </c:pt>
                <c:pt idx="2971">
                  <c:v>0.33336306021557682</c:v>
                </c:pt>
                <c:pt idx="2972">
                  <c:v>-2.6848120560811513</c:v>
                </c:pt>
                <c:pt idx="2973">
                  <c:v>-2.5052302240432525</c:v>
                </c:pt>
                <c:pt idx="2974">
                  <c:v>6.2870081226076771</c:v>
                </c:pt>
                <c:pt idx="2975">
                  <c:v>3.8695525512000373</c:v>
                </c:pt>
                <c:pt idx="2976">
                  <c:v>6.8909023970501302</c:v>
                </c:pt>
                <c:pt idx="2977">
                  <c:v>-3.4571384064457149</c:v>
                </c:pt>
                <c:pt idx="2978">
                  <c:v>-0.20384485444394684</c:v>
                </c:pt>
                <c:pt idx="2979">
                  <c:v>-2.4549114584796534</c:v>
                </c:pt>
                <c:pt idx="2980">
                  <c:v>-11.447911430585101</c:v>
                </c:pt>
                <c:pt idx="2981">
                  <c:v>-0.43938749126638399</c:v>
                </c:pt>
                <c:pt idx="2982">
                  <c:v>-0.74664069984051196</c:v>
                </c:pt>
                <c:pt idx="2983">
                  <c:v>-3.453481540061869</c:v>
                </c:pt>
                <c:pt idx="2984">
                  <c:v>3.413743900281073</c:v>
                </c:pt>
                <c:pt idx="2985">
                  <c:v>-2.1845220199629019</c:v>
                </c:pt>
                <c:pt idx="2986">
                  <c:v>6.7787097081858825</c:v>
                </c:pt>
                <c:pt idx="2987">
                  <c:v>4.7189203522864105</c:v>
                </c:pt>
                <c:pt idx="2988">
                  <c:v>2.2694244375490022</c:v>
                </c:pt>
                <c:pt idx="2989">
                  <c:v>-3.9249260780697259</c:v>
                </c:pt>
                <c:pt idx="2990">
                  <c:v>-3.5219378418754417</c:v>
                </c:pt>
                <c:pt idx="2991">
                  <c:v>6.9803025907470424</c:v>
                </c:pt>
                <c:pt idx="2992">
                  <c:v>0.26508610370911256</c:v>
                </c:pt>
                <c:pt idx="2993">
                  <c:v>1.3640849911231605</c:v>
                </c:pt>
                <c:pt idx="2994">
                  <c:v>-0.89620864299156899</c:v>
                </c:pt>
                <c:pt idx="2995">
                  <c:v>1.710870189012212</c:v>
                </c:pt>
                <c:pt idx="2996">
                  <c:v>0.24293290842283355</c:v>
                </c:pt>
                <c:pt idx="2997">
                  <c:v>-3.5793894496626457</c:v>
                </c:pt>
                <c:pt idx="2998">
                  <c:v>2.8463029038130045</c:v>
                </c:pt>
                <c:pt idx="2999">
                  <c:v>5.7788385355860541</c:v>
                </c:pt>
                <c:pt idx="3000">
                  <c:v>-6.4078299362901845</c:v>
                </c:pt>
                <c:pt idx="3001">
                  <c:v>6.0236988024497276</c:v>
                </c:pt>
                <c:pt idx="3002">
                  <c:v>2.5109444101226792</c:v>
                </c:pt>
                <c:pt idx="3003">
                  <c:v>-6.8124650878637354</c:v>
                </c:pt>
                <c:pt idx="3004">
                  <c:v>-3.3075794193315993</c:v>
                </c:pt>
                <c:pt idx="3005">
                  <c:v>-8.23070479032544</c:v>
                </c:pt>
                <c:pt idx="3006">
                  <c:v>2.3047919112196951</c:v>
                </c:pt>
                <c:pt idx="3007">
                  <c:v>-2.347340834846193</c:v>
                </c:pt>
                <c:pt idx="3008">
                  <c:v>-16.86773749323541</c:v>
                </c:pt>
                <c:pt idx="3009">
                  <c:v>-1.2172534131941362</c:v>
                </c:pt>
                <c:pt idx="3010">
                  <c:v>-23.012655565236159</c:v>
                </c:pt>
                <c:pt idx="3011">
                  <c:v>3.7601818780439267</c:v>
                </c:pt>
                <c:pt idx="3012">
                  <c:v>-0.22156724294322316</c:v>
                </c:pt>
                <c:pt idx="3013">
                  <c:v>1.6106729604597803E-2</c:v>
                </c:pt>
                <c:pt idx="3014">
                  <c:v>2.9921684314223818</c:v>
                </c:pt>
                <c:pt idx="3015">
                  <c:v>-3.9530790749227123</c:v>
                </c:pt>
                <c:pt idx="3016">
                  <c:v>1.4410417299170781</c:v>
                </c:pt>
                <c:pt idx="3017">
                  <c:v>-3.4167135778410689</c:v>
                </c:pt>
                <c:pt idx="3018">
                  <c:v>-3.6420242872931539</c:v>
                </c:pt>
                <c:pt idx="3019">
                  <c:v>-0.41716029271132271</c:v>
                </c:pt>
                <c:pt idx="3020">
                  <c:v>-14.266670801849848</c:v>
                </c:pt>
                <c:pt idx="3021">
                  <c:v>6.6387908092360757</c:v>
                </c:pt>
                <c:pt idx="3022">
                  <c:v>-2.9949737793027325</c:v>
                </c:pt>
                <c:pt idx="3023">
                  <c:v>2.0228370676814329</c:v>
                </c:pt>
                <c:pt idx="3024">
                  <c:v>6.0043076225370022</c:v>
                </c:pt>
                <c:pt idx="3025">
                  <c:v>-1.4479198611835997</c:v>
                </c:pt>
                <c:pt idx="3026">
                  <c:v>-1.4462990954192758</c:v>
                </c:pt>
                <c:pt idx="3027">
                  <c:v>-3.8104188744569178</c:v>
                </c:pt>
                <c:pt idx="3028">
                  <c:v>-1.2551193418014712</c:v>
                </c:pt>
                <c:pt idx="3029">
                  <c:v>-1.3156427320486017</c:v>
                </c:pt>
                <c:pt idx="3030">
                  <c:v>-8.8291116767016682</c:v>
                </c:pt>
                <c:pt idx="3031">
                  <c:v>-0.13827627561871481</c:v>
                </c:pt>
                <c:pt idx="3032">
                  <c:v>5.4810173744962505</c:v>
                </c:pt>
                <c:pt idx="3033">
                  <c:v>-0.31448565532647876</c:v>
                </c:pt>
                <c:pt idx="3034">
                  <c:v>4.9253633799960532</c:v>
                </c:pt>
                <c:pt idx="3035">
                  <c:v>-3.6667507045722623</c:v>
                </c:pt>
                <c:pt idx="3036">
                  <c:v>4.1134057461267037</c:v>
                </c:pt>
                <c:pt idx="3037">
                  <c:v>2.2822776854038977</c:v>
                </c:pt>
                <c:pt idx="3038">
                  <c:v>-2.8368856378961631</c:v>
                </c:pt>
                <c:pt idx="3039">
                  <c:v>4.6013249953877313</c:v>
                </c:pt>
                <c:pt idx="3040">
                  <c:v>-10.187268139411398</c:v>
                </c:pt>
                <c:pt idx="3041">
                  <c:v>4.2244975243360905</c:v>
                </c:pt>
                <c:pt idx="3042">
                  <c:v>-4.8464039260123286</c:v>
                </c:pt>
                <c:pt idx="3043">
                  <c:v>-9.41758404655722</c:v>
                </c:pt>
                <c:pt idx="3044">
                  <c:v>-1.9876274741069011</c:v>
                </c:pt>
                <c:pt idx="3045">
                  <c:v>-13.722383753016565</c:v>
                </c:pt>
                <c:pt idx="3046">
                  <c:v>-4.5713296449026757</c:v>
                </c:pt>
                <c:pt idx="3047">
                  <c:v>-3.2542313674483481</c:v>
                </c:pt>
                <c:pt idx="3048">
                  <c:v>-4.2971700580236316</c:v>
                </c:pt>
                <c:pt idx="3049">
                  <c:v>4.0466059689944132</c:v>
                </c:pt>
                <c:pt idx="3050">
                  <c:v>-7.3137196467690408</c:v>
                </c:pt>
                <c:pt idx="3051">
                  <c:v>5.7627047018001143</c:v>
                </c:pt>
                <c:pt idx="3052">
                  <c:v>-1.6797957605763614</c:v>
                </c:pt>
                <c:pt idx="3053">
                  <c:v>-8.4389899516626627</c:v>
                </c:pt>
                <c:pt idx="3054">
                  <c:v>-0.19692978203991984</c:v>
                </c:pt>
                <c:pt idx="3055">
                  <c:v>-14.006694465008081</c:v>
                </c:pt>
                <c:pt idx="3056">
                  <c:v>3.330164826747577</c:v>
                </c:pt>
                <c:pt idx="3057">
                  <c:v>-2.8256394334230883</c:v>
                </c:pt>
                <c:pt idx="3058">
                  <c:v>-5.5251447515481686</c:v>
                </c:pt>
                <c:pt idx="3059">
                  <c:v>-2.235702520473172</c:v>
                </c:pt>
                <c:pt idx="3060">
                  <c:v>-3.8335680731033577</c:v>
                </c:pt>
                <c:pt idx="3061">
                  <c:v>6.0549329680648167</c:v>
                </c:pt>
                <c:pt idx="3062">
                  <c:v>4.9332124986681478</c:v>
                </c:pt>
                <c:pt idx="3063">
                  <c:v>9.4508219993791442E-2</c:v>
                </c:pt>
                <c:pt idx="3064">
                  <c:v>-3.0131606402637097</c:v>
                </c:pt>
                <c:pt idx="3065">
                  <c:v>1.5139536879024433</c:v>
                </c:pt>
                <c:pt idx="3066">
                  <c:v>2.7711027848565362</c:v>
                </c:pt>
                <c:pt idx="3067">
                  <c:v>1.3778602664875912</c:v>
                </c:pt>
                <c:pt idx="3068">
                  <c:v>-1.407259049319304</c:v>
                </c:pt>
                <c:pt idx="3069">
                  <c:v>2.359286726153897</c:v>
                </c:pt>
                <c:pt idx="3070">
                  <c:v>-2.9499950932013412</c:v>
                </c:pt>
                <c:pt idx="3071">
                  <c:v>4.5496965239118339</c:v>
                </c:pt>
                <c:pt idx="3072">
                  <c:v>-2.1395128965462327</c:v>
                </c:pt>
                <c:pt idx="3073">
                  <c:v>-1.4292843601976664</c:v>
                </c:pt>
                <c:pt idx="3074">
                  <c:v>-1.9927750606504873</c:v>
                </c:pt>
                <c:pt idx="3075">
                  <c:v>-13.90869307123149</c:v>
                </c:pt>
                <c:pt idx="3076">
                  <c:v>-3.2949409594474552</c:v>
                </c:pt>
                <c:pt idx="3077">
                  <c:v>2.2185389317077551</c:v>
                </c:pt>
                <c:pt idx="3078">
                  <c:v>-2.401564080776744</c:v>
                </c:pt>
                <c:pt idx="3079">
                  <c:v>5.0035580034484255</c:v>
                </c:pt>
                <c:pt idx="3080">
                  <c:v>-7.5113007047656808</c:v>
                </c:pt>
                <c:pt idx="3081">
                  <c:v>5.4165224245351169</c:v>
                </c:pt>
                <c:pt idx="3082">
                  <c:v>-0.9324054747912669</c:v>
                </c:pt>
                <c:pt idx="3083">
                  <c:v>1.1020146858868429</c:v>
                </c:pt>
                <c:pt idx="3084">
                  <c:v>-2.8481297882500005</c:v>
                </c:pt>
                <c:pt idx="3085">
                  <c:v>-0.51198230784231313</c:v>
                </c:pt>
                <c:pt idx="3086">
                  <c:v>6.0914652687336446</c:v>
                </c:pt>
                <c:pt idx="3087">
                  <c:v>-1.5575268867900878</c:v>
                </c:pt>
                <c:pt idx="3088">
                  <c:v>5.7370338182194622</c:v>
                </c:pt>
                <c:pt idx="3089">
                  <c:v>5.3736709482436353</c:v>
                </c:pt>
                <c:pt idx="3090">
                  <c:v>4.3973841511154674</c:v>
                </c:pt>
                <c:pt idx="3091">
                  <c:v>5.8091257915671051</c:v>
                </c:pt>
                <c:pt idx="3092">
                  <c:v>-6.2891562081573831</c:v>
                </c:pt>
                <c:pt idx="3093">
                  <c:v>3.1908091936106224</c:v>
                </c:pt>
                <c:pt idx="3094">
                  <c:v>5.2806877626561537</c:v>
                </c:pt>
                <c:pt idx="3095">
                  <c:v>-2.7086432160854521</c:v>
                </c:pt>
                <c:pt idx="3096">
                  <c:v>3.3925834589698667</c:v>
                </c:pt>
                <c:pt idx="3097">
                  <c:v>5.5509430666298094</c:v>
                </c:pt>
                <c:pt idx="3098">
                  <c:v>5.9265982928789569</c:v>
                </c:pt>
                <c:pt idx="3099">
                  <c:v>6.0814016388476624</c:v>
                </c:pt>
                <c:pt idx="3100">
                  <c:v>3.3579673013036029</c:v>
                </c:pt>
                <c:pt idx="3101">
                  <c:v>-0.63317350571221631</c:v>
                </c:pt>
                <c:pt idx="3102">
                  <c:v>4.0128813054483636</c:v>
                </c:pt>
                <c:pt idx="3103">
                  <c:v>2.7555170819565937</c:v>
                </c:pt>
                <c:pt idx="3104">
                  <c:v>1.9426986473139074</c:v>
                </c:pt>
                <c:pt idx="3105">
                  <c:v>-3.961206027868549</c:v>
                </c:pt>
                <c:pt idx="3106">
                  <c:v>6.7243448739265403</c:v>
                </c:pt>
                <c:pt idx="3107">
                  <c:v>6.1908366130851746</c:v>
                </c:pt>
                <c:pt idx="3108">
                  <c:v>-3.3098941257022627</c:v>
                </c:pt>
                <c:pt idx="3109">
                  <c:v>6.5416193398954032</c:v>
                </c:pt>
                <c:pt idx="3110">
                  <c:v>3.903972573654606</c:v>
                </c:pt>
                <c:pt idx="3111">
                  <c:v>0.32276708082724603</c:v>
                </c:pt>
                <c:pt idx="3112">
                  <c:v>5.0740331887867747</c:v>
                </c:pt>
                <c:pt idx="3113">
                  <c:v>1.9882193864476534</c:v>
                </c:pt>
                <c:pt idx="3114">
                  <c:v>5.8987236782062329</c:v>
                </c:pt>
                <c:pt idx="3115">
                  <c:v>-1.0180850672831916</c:v>
                </c:pt>
                <c:pt idx="3116">
                  <c:v>2.7194533621079948</c:v>
                </c:pt>
                <c:pt idx="3117">
                  <c:v>-1.3695509020547725</c:v>
                </c:pt>
                <c:pt idx="3118">
                  <c:v>1.5801034271427206</c:v>
                </c:pt>
                <c:pt idx="3119">
                  <c:v>4.7043444426785435</c:v>
                </c:pt>
                <c:pt idx="3120">
                  <c:v>-6.1602185030333025</c:v>
                </c:pt>
                <c:pt idx="3121">
                  <c:v>0.24042185312979214</c:v>
                </c:pt>
                <c:pt idx="3122">
                  <c:v>-3.1394903912435765</c:v>
                </c:pt>
                <c:pt idx="3123">
                  <c:v>-1.4597936277372838</c:v>
                </c:pt>
                <c:pt idx="3124">
                  <c:v>4.6747226517493967</c:v>
                </c:pt>
                <c:pt idx="3125">
                  <c:v>-7.1901678876902402</c:v>
                </c:pt>
                <c:pt idx="3126">
                  <c:v>-1.9290173455000001</c:v>
                </c:pt>
                <c:pt idx="3127">
                  <c:v>-2.525701322286384</c:v>
                </c:pt>
                <c:pt idx="3128">
                  <c:v>0.76356530394128441</c:v>
                </c:pt>
                <c:pt idx="3129">
                  <c:v>2.6976054700095524</c:v>
                </c:pt>
                <c:pt idx="3130">
                  <c:v>-4.0480387194373364</c:v>
                </c:pt>
                <c:pt idx="3131">
                  <c:v>4.3147768115360741</c:v>
                </c:pt>
                <c:pt idx="3132">
                  <c:v>1.978590596121343</c:v>
                </c:pt>
                <c:pt idx="3133">
                  <c:v>1.3318314825262227</c:v>
                </c:pt>
                <c:pt idx="3134">
                  <c:v>-1.1913377054736998</c:v>
                </c:pt>
                <c:pt idx="3135">
                  <c:v>1.2266772853440635</c:v>
                </c:pt>
                <c:pt idx="3136">
                  <c:v>2.7958364972755785</c:v>
                </c:pt>
                <c:pt idx="3137">
                  <c:v>0.31845143033720191</c:v>
                </c:pt>
                <c:pt idx="3138">
                  <c:v>3.6401839503059321</c:v>
                </c:pt>
                <c:pt idx="3139">
                  <c:v>6.6442986004426601</c:v>
                </c:pt>
                <c:pt idx="3140">
                  <c:v>-4.6195858629263249</c:v>
                </c:pt>
                <c:pt idx="3141">
                  <c:v>6.8034354560608765</c:v>
                </c:pt>
                <c:pt idx="3142">
                  <c:v>0.8621064830045313</c:v>
                </c:pt>
                <c:pt idx="3143">
                  <c:v>4.6828422972851236</c:v>
                </c:pt>
                <c:pt idx="3144">
                  <c:v>1.1975093752177592</c:v>
                </c:pt>
                <c:pt idx="3145">
                  <c:v>-2.2666890217175748</c:v>
                </c:pt>
                <c:pt idx="3146">
                  <c:v>6.4217317806484893</c:v>
                </c:pt>
                <c:pt idx="3147">
                  <c:v>2.1928146208662582</c:v>
                </c:pt>
                <c:pt idx="3148">
                  <c:v>-6.5286478280643045</c:v>
                </c:pt>
                <c:pt idx="3149">
                  <c:v>4.8436905190223278</c:v>
                </c:pt>
                <c:pt idx="3150">
                  <c:v>-12.717830840071674</c:v>
                </c:pt>
                <c:pt idx="3151">
                  <c:v>4.1693683773913826</c:v>
                </c:pt>
              </c:numCache>
            </c:numRef>
          </c:yVal>
          <c:smooth val="0"/>
          <c:extLst>
            <c:ext xmlns:c16="http://schemas.microsoft.com/office/drawing/2014/chart" uri="{C3380CC4-5D6E-409C-BE32-E72D297353CC}">
              <c16:uniqueId val="{00000000-022F-4ABF-9960-7D74AB3ECB5E}"/>
            </c:ext>
          </c:extLst>
        </c:ser>
        <c:ser>
          <c:idx val="4"/>
          <c:order val="1"/>
          <c:tx>
            <c:strRef>
              <c:f>'Net Cost Cap'!$G$6</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'Net Cost Cap'!$D$7:$D$3158</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'Net Cost Cap'!$G$7:$G$3158</c:f>
              <c:numCache>
                <c:formatCode>General</c:formatCode>
                <c:ptCount val="3152"/>
                <c:pt idx="0" formatCode="_(* #,##0_);_(* \(#,##0\);_(* &quot;-&quot;??_);_(@_)">
                  <c:v>15.83396032789166</c:v>
                </c:pt>
                <c:pt idx="1051" formatCode="_(* #,##0_);_(* \(#,##0\);_(* &quot;-&quot;??_);_(@_)">
                  <c:v>15.594369998755987</c:v>
                </c:pt>
                <c:pt idx="2102" formatCode="_(* #,##0_);_(* \(#,##0\);_(* &quot;-&quot;??_);_(@_)">
                  <c:v>-6.0595095609972969</c:v>
                </c:pt>
              </c:numCache>
            </c:numRef>
          </c:yVal>
          <c:smooth val="0"/>
          <c:extLst>
            <c:ext xmlns:c16="http://schemas.microsoft.com/office/drawing/2014/chart" uri="{C3380CC4-5D6E-409C-BE32-E72D297353CC}">
              <c16:uniqueId val="{00000001-022F-4ABF-9960-7D74AB3ECB5E}"/>
            </c:ext>
          </c:extLst>
        </c:ser>
        <c:ser>
          <c:idx val="1"/>
          <c:order val="2"/>
          <c:tx>
            <c:strRef>
              <c:f>'Net Cost Cap'!$F$6</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'Net Cost Cap'!$D$7:$D$3158</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'Net Cost Cap'!$F$7:$F$3158</c:f>
              <c:numCache>
                <c:formatCode>General</c:formatCode>
                <c:ptCount val="3152"/>
                <c:pt idx="0" formatCode="_(* #,##0_);_(* \(#,##0\);_(* &quot;-&quot;??_);_(@_)">
                  <c:v>21.079266214892684</c:v>
                </c:pt>
                <c:pt idx="1051" formatCode="_(* #,##0_);_(* \(#,##0\);_(* &quot;-&quot;??_);_(@_)">
                  <c:v>21.218967355379476</c:v>
                </c:pt>
                <c:pt idx="2102" formatCode="_(* #,##0_);_(* \(#,##0\);_(* &quot;-&quot;??_);_(@_)">
                  <c:v>-0.13970114048680241</c:v>
                </c:pt>
              </c:numCache>
            </c:numRef>
          </c:yVal>
          <c:smooth val="0"/>
          <c:extLst>
            <c:ext xmlns:c16="http://schemas.microsoft.com/office/drawing/2014/chart" uri="{C3380CC4-5D6E-409C-BE32-E72D297353CC}">
              <c16:uniqueId val="{00000002-022F-4ABF-9960-7D74AB3ECB5E}"/>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'Net Cost Cap'!$H$6</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'Net Cost Cap'!$D$7:$D$3158</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'Net Cost Cap'!$H$7:$H$3158</c:f>
              <c:numCache>
                <c:formatCode>General</c:formatCode>
                <c:ptCount val="3152"/>
                <c:pt idx="0" formatCode="_(* #,##0_);_(* \(#,##0\);_(* &quot;-&quot;??_);_(@_)">
                  <c:v>24.931689006990325</c:v>
                </c:pt>
                <c:pt idx="1051" formatCode="_(* #,##0_);_(* \(#,##0\);_(* &quot;-&quot;??_);_(@_)">
                  <c:v>29.61861340912246</c:v>
                </c:pt>
                <c:pt idx="2102" formatCode="_(* #,##0_);_(* \(#,##0\);_(* &quot;-&quot;??_);_(@_)">
                  <c:v>5.8043239415955856</c:v>
                </c:pt>
              </c:numCache>
            </c:numRef>
          </c:yVal>
          <c:smooth val="0"/>
          <c:extLst>
            <c:ext xmlns:c16="http://schemas.microsoft.com/office/drawing/2014/chart" uri="{C3380CC4-5D6E-409C-BE32-E72D297353CC}">
              <c16:uniqueId val="{00000003-022F-4ABF-9960-7D74AB3ECB5E}"/>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b="0" i="0" u="none" strike="noStrike" kern="1200" baseline="0">
                    <a:solidFill>
                      <a:sysClr val="windowText" lastClr="000000"/>
                    </a:solidFill>
                  </a:rPr>
                  <a:t>Annual System Costs ($2026 in billion)</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6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'[E3-ERCOT_PCM_Calculations_0.1 LOLE_Default_v1.xlsb]Price Calc - Wi'!$B$13</c:f>
              <c:strCache>
                <c:ptCount val="1"/>
                <c:pt idx="0">
                  <c:v>Demand Curve</c:v>
                </c:pt>
              </c:strCache>
            </c:strRef>
          </c:tx>
          <c:spPr>
            <a:ln w="19050" cap="rnd">
              <a:solidFill>
                <a:schemeClr val="accent1"/>
              </a:solidFill>
              <a:round/>
            </a:ln>
            <a:effectLst/>
          </c:spPr>
          <c:marker>
            <c:symbol val="none"/>
          </c:marker>
          <c:dPt>
            <c:idx val="0"/>
            <c:marker>
              <c:symbol val="none"/>
            </c:marker>
            <c:bubble3D val="0"/>
            <c:extLst>
              <c:ext xmlns:c16="http://schemas.microsoft.com/office/drawing/2014/chart" uri="{C3380CC4-5D6E-409C-BE32-E72D297353CC}">
                <c16:uniqueId val="{00000000-7EC4-4B9E-A1B4-8907E63063CC}"/>
              </c:ext>
            </c:extLst>
          </c:dPt>
          <c:xVal>
            <c:numRef>
              <c:f>'[E3-ERCOT_PCM_Calculations_0.1 LOLE_Default_v1.xlsb]Price Calc - Wi'!$C$16:$C$18</c:f>
              <c:numCache>
                <c:formatCode>#,##0_);\(#,##0\)</c:formatCode>
                <c:ptCount val="3"/>
                <c:pt idx="0">
                  <c:v>0</c:v>
                </c:pt>
                <c:pt idx="1">
                  <c:v>68811.481545826158</c:v>
                </c:pt>
                <c:pt idx="2">
                  <c:v>75833.061295400257</c:v>
                </c:pt>
              </c:numCache>
            </c:numRef>
          </c:xVal>
          <c:yVal>
            <c:numRef>
              <c:f>'[E3-ERCOT_PCM_Calculations_0.1 LOLE_Default_v1.xlsb]Price Calc - Wi'!$D$16:$D$18</c:f>
              <c:numCache>
                <c:formatCode>0%</c:formatCode>
                <c:ptCount val="3"/>
                <c:pt idx="0">
                  <c:v>1.3771924541464435</c:v>
                </c:pt>
                <c:pt idx="1">
                  <c:v>1.3771924541464435</c:v>
                </c:pt>
                <c:pt idx="2">
                  <c:v>0</c:v>
                </c:pt>
              </c:numCache>
            </c:numRef>
          </c:yVal>
          <c:smooth val="0"/>
          <c:extLst>
            <c:ext xmlns:c16="http://schemas.microsoft.com/office/drawing/2014/chart" uri="{C3380CC4-5D6E-409C-BE32-E72D297353CC}">
              <c16:uniqueId val="{00000001-7EC4-4B9E-A1B4-8907E63063CC}"/>
            </c:ext>
          </c:extLst>
        </c:ser>
        <c:dLbls>
          <c:showLegendKey val="0"/>
          <c:showVal val="0"/>
          <c:showCatName val="0"/>
          <c:showSerName val="0"/>
          <c:showPercent val="0"/>
          <c:showBubbleSize val="0"/>
        </c:dLbls>
        <c:axId val="468445839"/>
        <c:axId val="468447503"/>
      </c:scatterChart>
      <c:valAx>
        <c:axId val="468445839"/>
        <c:scaling>
          <c:orientation val="minMax"/>
        </c:scaling>
        <c:delete val="1"/>
        <c:axPos val="b"/>
        <c:title>
          <c:tx>
            <c:rich>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Quantity (% of PC Target)</a:t>
                </a:r>
              </a:p>
            </c:rich>
          </c:tx>
          <c:overlay val="0"/>
          <c:spPr>
            <a:noFill/>
            <a:ln>
              <a:noFill/>
            </a:ln>
            <a:effectLst/>
          </c:spPr>
          <c:txPr>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_);\(#,##0\)" sourceLinked="1"/>
        <c:majorTickMark val="none"/>
        <c:minorTickMark val="none"/>
        <c:tickLblPos val="nextTo"/>
        <c:crossAx val="468447503"/>
        <c:crosses val="autoZero"/>
        <c:crossBetween val="midCat"/>
      </c:valAx>
      <c:valAx>
        <c:axId val="468447503"/>
        <c:scaling>
          <c:orientation val="minMax"/>
          <c:max val="2"/>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Pirce Multp. (% of Net-CONE)</a:t>
                </a:r>
              </a:p>
            </c:rich>
          </c:tx>
          <c:overlay val="0"/>
          <c:spPr>
            <a:noFill/>
            <a:ln>
              <a:noFill/>
            </a:ln>
            <a:effectLst/>
          </c:spPr>
          <c:txPr>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 sourceLinked="1"/>
        <c:majorTickMark val="none"/>
        <c:minorTickMark val="none"/>
        <c:tickLblPos val="nextTo"/>
        <c:spPr>
          <a:noFill/>
          <a:ln w="9525" cap="flat" cmpd="sng" algn="ctr">
            <a:solidFill>
              <a:srgbClr val="000000"/>
            </a:solidFill>
            <a:round/>
          </a:ln>
          <a:effectLst/>
        </c:spPr>
        <c:txPr>
          <a:bodyPr rot="-600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crossAx val="468445839"/>
        <c:crosses val="autoZero"/>
        <c:crossBetween val="midCat"/>
        <c:majorUnit val="0.5"/>
      </c:valAx>
      <c:spPr>
        <a:noFill/>
        <a:ln>
          <a:solidFill>
            <a:srgbClr val="000000"/>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800">
          <a:solidFill>
            <a:sysClr val="windowText" lastClr="000000"/>
          </a:solidFill>
        </a:defRPr>
      </a:pPr>
      <a:endParaRPr lang="en-US"/>
    </a:p>
  </c:txPr>
  <c:externalData r:id="rId4">
    <c:autoUpdate val="0"/>
  </c:externalData>
</c:chartSpace>
</file>

<file path=ppt/charts/chart6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'[E3-ERCOT_PCM_Calculations_0.1 LOLE_Default_vACTIVE - 1season_vDD.xlsb]Price Calc - Single Season'!$B$13</c:f>
              <c:strCache>
                <c:ptCount val="1"/>
                <c:pt idx="0">
                  <c:v>Demand Curve</c:v>
                </c:pt>
              </c:strCache>
            </c:strRef>
          </c:tx>
          <c:spPr>
            <a:ln w="19050" cap="rnd">
              <a:solidFill>
                <a:schemeClr val="accent1"/>
              </a:solidFill>
              <a:round/>
            </a:ln>
            <a:effectLst/>
          </c:spPr>
          <c:marker>
            <c:symbol val="none"/>
          </c:marker>
          <c:dPt>
            <c:idx val="0"/>
            <c:marker>
              <c:symbol val="none"/>
            </c:marker>
            <c:bubble3D val="0"/>
            <c:extLst>
              <c:ext xmlns:c16="http://schemas.microsoft.com/office/drawing/2014/chart" uri="{C3380CC4-5D6E-409C-BE32-E72D297353CC}">
                <c16:uniqueId val="{00000000-D71D-4219-8A8A-DE9F4BD00C8C}"/>
              </c:ext>
            </c:extLst>
          </c:dPt>
          <c:xVal>
            <c:numRef>
              <c:f>'[E3-ERCOT_PCM_Calculations_0.1 LOLE_Default_vACTIVE - 1season_vDD.xlsb]Price Calc - Single Season'!$C$16:$C$18</c:f>
              <c:numCache>
                <c:formatCode>#,##0_);\(#,##0\)</c:formatCode>
                <c:ptCount val="3"/>
                <c:pt idx="0">
                  <c:v>0</c:v>
                </c:pt>
                <c:pt idx="1">
                  <c:v>68501.255873714297</c:v>
                </c:pt>
                <c:pt idx="2">
                  <c:v>75491.179942460658</c:v>
                </c:pt>
              </c:numCache>
            </c:numRef>
          </c:xVal>
          <c:yVal>
            <c:numRef>
              <c:f>'[E3-ERCOT_PCM_Calculations_0.1 LOLE_Default_vACTIVE - 1season_vDD.xlsb]Price Calc - Single Season'!$D$16:$D$18</c:f>
              <c:numCache>
                <c:formatCode>0%</c:formatCode>
                <c:ptCount val="3"/>
                <c:pt idx="0">
                  <c:v>1.3401386180663988</c:v>
                </c:pt>
                <c:pt idx="1">
                  <c:v>1.3401386180663988</c:v>
                </c:pt>
                <c:pt idx="2">
                  <c:v>0</c:v>
                </c:pt>
              </c:numCache>
            </c:numRef>
          </c:yVal>
          <c:smooth val="0"/>
          <c:extLst>
            <c:ext xmlns:c16="http://schemas.microsoft.com/office/drawing/2014/chart" uri="{C3380CC4-5D6E-409C-BE32-E72D297353CC}">
              <c16:uniqueId val="{00000001-D71D-4219-8A8A-DE9F4BD00C8C}"/>
            </c:ext>
          </c:extLst>
        </c:ser>
        <c:dLbls>
          <c:showLegendKey val="0"/>
          <c:showVal val="0"/>
          <c:showCatName val="0"/>
          <c:showSerName val="0"/>
          <c:showPercent val="0"/>
          <c:showBubbleSize val="0"/>
        </c:dLbls>
        <c:axId val="468445839"/>
        <c:axId val="468447503"/>
      </c:scatterChart>
      <c:valAx>
        <c:axId val="468445839"/>
        <c:scaling>
          <c:orientation val="minMax"/>
        </c:scaling>
        <c:delete val="1"/>
        <c:axPos val="b"/>
        <c:title>
          <c:tx>
            <c:rich>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Quantity (% of PC Target)</a:t>
                </a:r>
              </a:p>
            </c:rich>
          </c:tx>
          <c:overlay val="0"/>
          <c:spPr>
            <a:noFill/>
            <a:ln>
              <a:noFill/>
            </a:ln>
            <a:effectLst/>
          </c:spPr>
          <c:txPr>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_);\(#,##0\)" sourceLinked="1"/>
        <c:majorTickMark val="none"/>
        <c:minorTickMark val="none"/>
        <c:tickLblPos val="nextTo"/>
        <c:crossAx val="468447503"/>
        <c:crosses val="autoZero"/>
        <c:crossBetween val="midCat"/>
      </c:valAx>
      <c:valAx>
        <c:axId val="468447503"/>
        <c:scaling>
          <c:orientation val="minMax"/>
          <c:max val="2"/>
        </c:scaling>
        <c:delete val="1"/>
        <c:axPos val="l"/>
        <c:title>
          <c:tx>
            <c:rich>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Pirce Multp. (% of Net-CONE)</a:t>
                </a:r>
              </a:p>
            </c:rich>
          </c:tx>
          <c:overlay val="0"/>
          <c:spPr>
            <a:noFill/>
            <a:ln>
              <a:noFill/>
            </a:ln>
            <a:effectLst/>
          </c:spPr>
          <c:txPr>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 sourceLinked="1"/>
        <c:majorTickMark val="none"/>
        <c:minorTickMark val="none"/>
        <c:tickLblPos val="nextTo"/>
        <c:crossAx val="468445839"/>
        <c:crosses val="autoZero"/>
        <c:crossBetween val="midCat"/>
        <c:majorUnit val="0.5"/>
      </c:valAx>
      <c:spPr>
        <a:noFill/>
        <a:ln>
          <a:solidFill>
            <a:srgbClr val="000000"/>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800">
          <a:solidFill>
            <a:sysClr val="windowText" lastClr="000000"/>
          </a:solidFill>
        </a:defRPr>
      </a:pPr>
      <a:endParaRPr lang="en-US"/>
    </a:p>
  </c:txPr>
  <c:externalData r:id="rId4">
    <c:autoUpdate val="0"/>
  </c:externalData>
</c:chartSpace>
</file>

<file path=ppt/charts/chart6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'[PCM_0327_4seas30hrs_eql.xlsb]Sys Cost Var'!$E$3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'[PCM_0327_4seas30hrs_eql.xlsb]Sys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'[PCM_0327_4seas30hrs_eql.xlsb]Sys Cost Var'!$E$4:$E$3155</c:f>
              <c:numCache>
                <c:formatCode>_("$"* #,##0_);_("$"* \(#,##0\);_("$"* "-"??_);_(@_)</c:formatCode>
                <c:ptCount val="3152"/>
                <c:pt idx="0">
                  <c:v>20.596473679057347</c:v>
                </c:pt>
                <c:pt idx="1">
                  <c:v>23.375116018554696</c:v>
                </c:pt>
                <c:pt idx="2">
                  <c:v>21.367205054956749</c:v>
                </c:pt>
                <c:pt idx="3">
                  <c:v>21.005958763513448</c:v>
                </c:pt>
                <c:pt idx="4">
                  <c:v>19.912781885756388</c:v>
                </c:pt>
                <c:pt idx="5">
                  <c:v>18.814250745862193</c:v>
                </c:pt>
                <c:pt idx="6">
                  <c:v>21.016148042654134</c:v>
                </c:pt>
                <c:pt idx="7">
                  <c:v>19.966301377251892</c:v>
                </c:pt>
                <c:pt idx="8">
                  <c:v>22.274659890312961</c:v>
                </c:pt>
                <c:pt idx="9">
                  <c:v>18.272212871273457</c:v>
                </c:pt>
                <c:pt idx="10">
                  <c:v>20.322286202547119</c:v>
                </c:pt>
                <c:pt idx="11">
                  <c:v>22.94489185436678</c:v>
                </c:pt>
                <c:pt idx="12">
                  <c:v>19.848900510621434</c:v>
                </c:pt>
                <c:pt idx="13">
                  <c:v>21.062932308467886</c:v>
                </c:pt>
                <c:pt idx="14">
                  <c:v>21.12501414898761</c:v>
                </c:pt>
                <c:pt idx="15">
                  <c:v>20.751345505212573</c:v>
                </c:pt>
                <c:pt idx="16">
                  <c:v>21.227254297899432</c:v>
                </c:pt>
                <c:pt idx="17">
                  <c:v>19.993520956057012</c:v>
                </c:pt>
                <c:pt idx="18">
                  <c:v>22.441587055662882</c:v>
                </c:pt>
                <c:pt idx="19">
                  <c:v>20.362394730134714</c:v>
                </c:pt>
                <c:pt idx="20">
                  <c:v>18.313108043871178</c:v>
                </c:pt>
                <c:pt idx="21">
                  <c:v>20.037707998286841</c:v>
                </c:pt>
                <c:pt idx="22">
                  <c:v>19.683505855292552</c:v>
                </c:pt>
                <c:pt idx="23">
                  <c:v>22.136686099560897</c:v>
                </c:pt>
                <c:pt idx="24">
                  <c:v>19.267981704100094</c:v>
                </c:pt>
                <c:pt idx="25">
                  <c:v>22.057037414919503</c:v>
                </c:pt>
                <c:pt idx="26">
                  <c:v>19.792000059364863</c:v>
                </c:pt>
                <c:pt idx="27">
                  <c:v>20.891097994301308</c:v>
                </c:pt>
                <c:pt idx="28">
                  <c:v>22.478279998240552</c:v>
                </c:pt>
                <c:pt idx="29">
                  <c:v>19.498135906763189</c:v>
                </c:pt>
                <c:pt idx="30">
                  <c:v>19.277915308342674</c:v>
                </c:pt>
                <c:pt idx="31">
                  <c:v>21.373173023389285</c:v>
                </c:pt>
                <c:pt idx="32">
                  <c:v>20.352498460339923</c:v>
                </c:pt>
                <c:pt idx="33">
                  <c:v>22.062037485698688</c:v>
                </c:pt>
                <c:pt idx="34">
                  <c:v>19.869666191795975</c:v>
                </c:pt>
                <c:pt idx="35">
                  <c:v>20.574309594324848</c:v>
                </c:pt>
                <c:pt idx="36">
                  <c:v>22.092919798963521</c:v>
                </c:pt>
                <c:pt idx="37">
                  <c:v>17.279217106366033</c:v>
                </c:pt>
                <c:pt idx="38">
                  <c:v>21.472487853296418</c:v>
                </c:pt>
                <c:pt idx="39">
                  <c:v>17.093363283561402</c:v>
                </c:pt>
                <c:pt idx="40">
                  <c:v>21.568702594640012</c:v>
                </c:pt>
                <c:pt idx="41">
                  <c:v>23.380934541404692</c:v>
                </c:pt>
                <c:pt idx="42">
                  <c:v>19.460249396456344</c:v>
                </c:pt>
                <c:pt idx="43">
                  <c:v>20.736937980114625</c:v>
                </c:pt>
                <c:pt idx="44">
                  <c:v>18.050081172223241</c:v>
                </c:pt>
                <c:pt idx="45">
                  <c:v>20.646004032072337</c:v>
                </c:pt>
                <c:pt idx="46">
                  <c:v>21.056676224863288</c:v>
                </c:pt>
                <c:pt idx="47">
                  <c:v>21.081175111686935</c:v>
                </c:pt>
                <c:pt idx="48">
                  <c:v>19.420395692114734</c:v>
                </c:pt>
                <c:pt idx="49">
                  <c:v>19.297660989640232</c:v>
                </c:pt>
                <c:pt idx="50">
                  <c:v>21.075069975012966</c:v>
                </c:pt>
                <c:pt idx="51">
                  <c:v>20.620992672558351</c:v>
                </c:pt>
                <c:pt idx="52">
                  <c:v>19.371082959533847</c:v>
                </c:pt>
                <c:pt idx="53">
                  <c:v>21.395038783871261</c:v>
                </c:pt>
                <c:pt idx="54">
                  <c:v>16.314234945445854</c:v>
                </c:pt>
                <c:pt idx="55">
                  <c:v>21.097049070338599</c:v>
                </c:pt>
                <c:pt idx="56">
                  <c:v>20.943121919377944</c:v>
                </c:pt>
                <c:pt idx="57">
                  <c:v>20.860433738989922</c:v>
                </c:pt>
                <c:pt idx="58">
                  <c:v>22.413559960672092</c:v>
                </c:pt>
                <c:pt idx="59">
                  <c:v>19.716381760766293</c:v>
                </c:pt>
                <c:pt idx="60">
                  <c:v>20.181624380236794</c:v>
                </c:pt>
                <c:pt idx="61">
                  <c:v>20.736064068365657</c:v>
                </c:pt>
                <c:pt idx="62">
                  <c:v>18.383047955444535</c:v>
                </c:pt>
                <c:pt idx="63">
                  <c:v>22.159357096671215</c:v>
                </c:pt>
                <c:pt idx="64">
                  <c:v>20.1957260715883</c:v>
                </c:pt>
                <c:pt idx="65">
                  <c:v>23.154679978956544</c:v>
                </c:pt>
                <c:pt idx="66">
                  <c:v>23.000300929633742</c:v>
                </c:pt>
                <c:pt idx="67">
                  <c:v>21.503929525496602</c:v>
                </c:pt>
                <c:pt idx="68">
                  <c:v>22.307924670034886</c:v>
                </c:pt>
                <c:pt idx="69">
                  <c:v>19.70861050017934</c:v>
                </c:pt>
                <c:pt idx="70">
                  <c:v>21.214687651066114</c:v>
                </c:pt>
                <c:pt idx="71">
                  <c:v>22.92962603225163</c:v>
                </c:pt>
                <c:pt idx="72">
                  <c:v>19.875177833440265</c:v>
                </c:pt>
                <c:pt idx="73">
                  <c:v>21.022983131784255</c:v>
                </c:pt>
                <c:pt idx="74">
                  <c:v>20.272583176145712</c:v>
                </c:pt>
                <c:pt idx="75">
                  <c:v>20.449892353192272</c:v>
                </c:pt>
                <c:pt idx="76">
                  <c:v>22.040150664219638</c:v>
                </c:pt>
                <c:pt idx="77">
                  <c:v>18.602039088255047</c:v>
                </c:pt>
                <c:pt idx="78">
                  <c:v>19.975422758326502</c:v>
                </c:pt>
                <c:pt idx="79">
                  <c:v>20.924512481134315</c:v>
                </c:pt>
                <c:pt idx="80">
                  <c:v>19.99265067817155</c:v>
                </c:pt>
                <c:pt idx="81">
                  <c:v>22.028644249879022</c:v>
                </c:pt>
                <c:pt idx="82">
                  <c:v>21.314362380288053</c:v>
                </c:pt>
                <c:pt idx="83">
                  <c:v>23.306581117982311</c:v>
                </c:pt>
                <c:pt idx="84">
                  <c:v>17.244388347670615</c:v>
                </c:pt>
                <c:pt idx="85">
                  <c:v>22.569348183469227</c:v>
                </c:pt>
                <c:pt idx="86">
                  <c:v>22.873594318179329</c:v>
                </c:pt>
                <c:pt idx="87">
                  <c:v>19.76290569671108</c:v>
                </c:pt>
                <c:pt idx="88">
                  <c:v>22.791619972862119</c:v>
                </c:pt>
                <c:pt idx="89">
                  <c:v>18.785648697390961</c:v>
                </c:pt>
                <c:pt idx="90">
                  <c:v>20.571832291701703</c:v>
                </c:pt>
                <c:pt idx="91">
                  <c:v>21.829170896324285</c:v>
                </c:pt>
                <c:pt idx="92">
                  <c:v>20.509724447204533</c:v>
                </c:pt>
                <c:pt idx="93">
                  <c:v>21.54279456837223</c:v>
                </c:pt>
                <c:pt idx="94">
                  <c:v>18.043368025166398</c:v>
                </c:pt>
                <c:pt idx="95">
                  <c:v>21.98923713467104</c:v>
                </c:pt>
                <c:pt idx="96">
                  <c:v>21.158813113856592</c:v>
                </c:pt>
                <c:pt idx="97">
                  <c:v>20.134589612630595</c:v>
                </c:pt>
                <c:pt idx="98">
                  <c:v>23.220056031653442</c:v>
                </c:pt>
                <c:pt idx="99">
                  <c:v>20.072613051868718</c:v>
                </c:pt>
                <c:pt idx="100">
                  <c:v>18.938357051584131</c:v>
                </c:pt>
                <c:pt idx="101">
                  <c:v>20.148731968950525</c:v>
                </c:pt>
                <c:pt idx="102">
                  <c:v>21.295486789311695</c:v>
                </c:pt>
                <c:pt idx="103">
                  <c:v>22.026642466832723</c:v>
                </c:pt>
                <c:pt idx="104">
                  <c:v>19.314443980684189</c:v>
                </c:pt>
                <c:pt idx="105">
                  <c:v>20.414708686539399</c:v>
                </c:pt>
                <c:pt idx="106">
                  <c:v>21.296660778114674</c:v>
                </c:pt>
                <c:pt idx="107">
                  <c:v>20.174345676649125</c:v>
                </c:pt>
                <c:pt idx="108">
                  <c:v>22.977045032385021</c:v>
                </c:pt>
                <c:pt idx="109">
                  <c:v>19.368647583273205</c:v>
                </c:pt>
                <c:pt idx="110">
                  <c:v>21.001861270180008</c:v>
                </c:pt>
                <c:pt idx="111">
                  <c:v>21.540988530578645</c:v>
                </c:pt>
                <c:pt idx="112">
                  <c:v>19.994481056577236</c:v>
                </c:pt>
                <c:pt idx="113">
                  <c:v>22.009856671406556</c:v>
                </c:pt>
                <c:pt idx="114">
                  <c:v>20.678409040841156</c:v>
                </c:pt>
                <c:pt idx="115">
                  <c:v>20.685603628542516</c:v>
                </c:pt>
                <c:pt idx="116">
                  <c:v>20.922238279656732</c:v>
                </c:pt>
                <c:pt idx="117">
                  <c:v>21.594029432476539</c:v>
                </c:pt>
                <c:pt idx="118">
                  <c:v>21.424483021322303</c:v>
                </c:pt>
                <c:pt idx="119">
                  <c:v>20.266761464565104</c:v>
                </c:pt>
                <c:pt idx="120">
                  <c:v>21.850687584815688</c:v>
                </c:pt>
                <c:pt idx="121">
                  <c:v>21.243682240055819</c:v>
                </c:pt>
                <c:pt idx="122">
                  <c:v>16.393504696568581</c:v>
                </c:pt>
                <c:pt idx="123">
                  <c:v>22.08766244766754</c:v>
                </c:pt>
                <c:pt idx="124">
                  <c:v>21.330315889699108</c:v>
                </c:pt>
                <c:pt idx="125">
                  <c:v>20.910587908375113</c:v>
                </c:pt>
                <c:pt idx="126">
                  <c:v>22.415595130732321</c:v>
                </c:pt>
                <c:pt idx="127">
                  <c:v>17.442871775754899</c:v>
                </c:pt>
                <c:pt idx="128">
                  <c:v>22.448534219918212</c:v>
                </c:pt>
                <c:pt idx="129">
                  <c:v>19.259575516893015</c:v>
                </c:pt>
                <c:pt idx="130">
                  <c:v>21.785341816734576</c:v>
                </c:pt>
                <c:pt idx="131">
                  <c:v>22.382253663609507</c:v>
                </c:pt>
                <c:pt idx="132">
                  <c:v>21.872265358157321</c:v>
                </c:pt>
                <c:pt idx="133">
                  <c:v>22.847868850627997</c:v>
                </c:pt>
                <c:pt idx="134">
                  <c:v>19.636005593434191</c:v>
                </c:pt>
                <c:pt idx="135">
                  <c:v>22.061031186121198</c:v>
                </c:pt>
                <c:pt idx="136">
                  <c:v>20.940457375817012</c:v>
                </c:pt>
                <c:pt idx="137">
                  <c:v>19.409118595610721</c:v>
                </c:pt>
                <c:pt idx="138">
                  <c:v>21.504218456633929</c:v>
                </c:pt>
                <c:pt idx="139">
                  <c:v>19.068765353287468</c:v>
                </c:pt>
                <c:pt idx="140">
                  <c:v>19.420833671604694</c:v>
                </c:pt>
                <c:pt idx="141">
                  <c:v>20.159589352240044</c:v>
                </c:pt>
                <c:pt idx="142">
                  <c:v>19.020771516803173</c:v>
                </c:pt>
                <c:pt idx="143">
                  <c:v>23.847437666786711</c:v>
                </c:pt>
                <c:pt idx="144">
                  <c:v>19.500501849183298</c:v>
                </c:pt>
                <c:pt idx="145">
                  <c:v>18.976296345668796</c:v>
                </c:pt>
                <c:pt idx="146">
                  <c:v>19.055975829104916</c:v>
                </c:pt>
                <c:pt idx="147">
                  <c:v>20.617659114393529</c:v>
                </c:pt>
                <c:pt idx="148">
                  <c:v>21.674495877023482</c:v>
                </c:pt>
                <c:pt idx="149">
                  <c:v>19.587998902900839</c:v>
                </c:pt>
                <c:pt idx="150">
                  <c:v>19.784143659916097</c:v>
                </c:pt>
                <c:pt idx="151">
                  <c:v>21.728602928372823</c:v>
                </c:pt>
                <c:pt idx="152">
                  <c:v>18.166628401093952</c:v>
                </c:pt>
                <c:pt idx="153">
                  <c:v>23.273493991861393</c:v>
                </c:pt>
                <c:pt idx="154">
                  <c:v>20.61316773544371</c:v>
                </c:pt>
                <c:pt idx="155">
                  <c:v>19.343714661866343</c:v>
                </c:pt>
                <c:pt idx="156">
                  <c:v>21.859614667042695</c:v>
                </c:pt>
                <c:pt idx="157">
                  <c:v>22.066008600925898</c:v>
                </c:pt>
                <c:pt idx="158">
                  <c:v>22.363201786345282</c:v>
                </c:pt>
                <c:pt idx="159">
                  <c:v>18.133724190365335</c:v>
                </c:pt>
                <c:pt idx="160">
                  <c:v>18.342753060708233</c:v>
                </c:pt>
                <c:pt idx="161">
                  <c:v>21.685625207521475</c:v>
                </c:pt>
                <c:pt idx="162">
                  <c:v>21.049238427467952</c:v>
                </c:pt>
                <c:pt idx="163">
                  <c:v>21.408040906716238</c:v>
                </c:pt>
                <c:pt idx="164">
                  <c:v>20.671831400679029</c:v>
                </c:pt>
                <c:pt idx="165">
                  <c:v>21.130688443102446</c:v>
                </c:pt>
                <c:pt idx="166">
                  <c:v>18.859947322229281</c:v>
                </c:pt>
                <c:pt idx="167">
                  <c:v>20.931254502396001</c:v>
                </c:pt>
                <c:pt idx="168">
                  <c:v>22.169608621626729</c:v>
                </c:pt>
                <c:pt idx="169">
                  <c:v>19.612341281080759</c:v>
                </c:pt>
                <c:pt idx="170">
                  <c:v>21.470550397251998</c:v>
                </c:pt>
                <c:pt idx="171">
                  <c:v>21.04569498181662</c:v>
                </c:pt>
                <c:pt idx="172">
                  <c:v>19.924633431498791</c:v>
                </c:pt>
                <c:pt idx="173">
                  <c:v>21.379728308276007</c:v>
                </c:pt>
                <c:pt idx="174">
                  <c:v>19.491753528772062</c:v>
                </c:pt>
                <c:pt idx="175">
                  <c:v>19.033212512770511</c:v>
                </c:pt>
                <c:pt idx="176">
                  <c:v>22.621098386801172</c:v>
                </c:pt>
                <c:pt idx="177">
                  <c:v>21.45446037062387</c:v>
                </c:pt>
                <c:pt idx="178">
                  <c:v>22.950587485307686</c:v>
                </c:pt>
                <c:pt idx="179">
                  <c:v>17.482699575779939</c:v>
                </c:pt>
                <c:pt idx="180">
                  <c:v>15.85662668867247</c:v>
                </c:pt>
                <c:pt idx="181">
                  <c:v>18.843506180400112</c:v>
                </c:pt>
                <c:pt idx="182">
                  <c:v>19.482177135934123</c:v>
                </c:pt>
                <c:pt idx="183">
                  <c:v>20.516558105584863</c:v>
                </c:pt>
                <c:pt idx="184">
                  <c:v>19.575701938569008</c:v>
                </c:pt>
                <c:pt idx="185">
                  <c:v>19.780200971799921</c:v>
                </c:pt>
                <c:pt idx="186">
                  <c:v>21.533880433005592</c:v>
                </c:pt>
                <c:pt idx="187">
                  <c:v>20.551659691918893</c:v>
                </c:pt>
                <c:pt idx="188">
                  <c:v>20.62279750626066</c:v>
                </c:pt>
                <c:pt idx="189">
                  <c:v>19.77931366570381</c:v>
                </c:pt>
                <c:pt idx="190">
                  <c:v>20.944733136818311</c:v>
                </c:pt>
                <c:pt idx="191">
                  <c:v>20.94834020098692</c:v>
                </c:pt>
                <c:pt idx="192">
                  <c:v>16.655485979017016</c:v>
                </c:pt>
                <c:pt idx="193">
                  <c:v>21.390416909875949</c:v>
                </c:pt>
                <c:pt idx="194">
                  <c:v>20.078210819791934</c:v>
                </c:pt>
                <c:pt idx="195">
                  <c:v>19.659986792555955</c:v>
                </c:pt>
                <c:pt idx="196">
                  <c:v>21.753816459592898</c:v>
                </c:pt>
                <c:pt idx="197">
                  <c:v>20.42869757098584</c:v>
                </c:pt>
                <c:pt idx="198">
                  <c:v>20.685452982210727</c:v>
                </c:pt>
                <c:pt idx="199">
                  <c:v>20.143285797875723</c:v>
                </c:pt>
                <c:pt idx="200">
                  <c:v>18.824009510617728</c:v>
                </c:pt>
                <c:pt idx="201">
                  <c:v>19.933382124172837</c:v>
                </c:pt>
                <c:pt idx="202">
                  <c:v>20.364294207913375</c:v>
                </c:pt>
                <c:pt idx="203">
                  <c:v>20.122546994725109</c:v>
                </c:pt>
                <c:pt idx="204">
                  <c:v>19.554694110832244</c:v>
                </c:pt>
                <c:pt idx="205">
                  <c:v>19.371439548891033</c:v>
                </c:pt>
                <c:pt idx="206">
                  <c:v>21.543817278632943</c:v>
                </c:pt>
                <c:pt idx="207">
                  <c:v>19.155107414224709</c:v>
                </c:pt>
                <c:pt idx="208">
                  <c:v>21.57044085780738</c:v>
                </c:pt>
                <c:pt idx="209">
                  <c:v>18.401680027503097</c:v>
                </c:pt>
                <c:pt idx="210">
                  <c:v>21.298488875497515</c:v>
                </c:pt>
                <c:pt idx="211">
                  <c:v>23.370403420734284</c:v>
                </c:pt>
                <c:pt idx="212">
                  <c:v>21.494852048649197</c:v>
                </c:pt>
                <c:pt idx="213">
                  <c:v>21.338009956357435</c:v>
                </c:pt>
                <c:pt idx="214">
                  <c:v>19.572812509523111</c:v>
                </c:pt>
                <c:pt idx="215">
                  <c:v>20.71374759441095</c:v>
                </c:pt>
                <c:pt idx="216">
                  <c:v>21.93071589714453</c:v>
                </c:pt>
                <c:pt idx="217">
                  <c:v>19.983354843593439</c:v>
                </c:pt>
                <c:pt idx="218">
                  <c:v>22.975337356315457</c:v>
                </c:pt>
                <c:pt idx="219">
                  <c:v>20.044237052235616</c:v>
                </c:pt>
                <c:pt idx="220">
                  <c:v>20.54717372967146</c:v>
                </c:pt>
                <c:pt idx="221">
                  <c:v>23.547930792790901</c:v>
                </c:pt>
                <c:pt idx="222">
                  <c:v>20.813289845117112</c:v>
                </c:pt>
                <c:pt idx="223">
                  <c:v>21.589367187776357</c:v>
                </c:pt>
                <c:pt idx="224">
                  <c:v>20.887654951940597</c:v>
                </c:pt>
                <c:pt idx="225">
                  <c:v>20.853733342863233</c:v>
                </c:pt>
                <c:pt idx="226">
                  <c:v>21.300977663643536</c:v>
                </c:pt>
                <c:pt idx="227">
                  <c:v>20.255869321508523</c:v>
                </c:pt>
                <c:pt idx="228">
                  <c:v>22.512350747188815</c:v>
                </c:pt>
                <c:pt idx="229">
                  <c:v>20.356661298598318</c:v>
                </c:pt>
                <c:pt idx="230">
                  <c:v>18.476362657786225</c:v>
                </c:pt>
                <c:pt idx="231">
                  <c:v>21.149814882825517</c:v>
                </c:pt>
                <c:pt idx="232">
                  <c:v>19.423431581383092</c:v>
                </c:pt>
                <c:pt idx="233">
                  <c:v>21.963835518537731</c:v>
                </c:pt>
                <c:pt idx="234">
                  <c:v>19.512389832036522</c:v>
                </c:pt>
                <c:pt idx="235">
                  <c:v>21.840812422308368</c:v>
                </c:pt>
                <c:pt idx="236">
                  <c:v>21.784354922152527</c:v>
                </c:pt>
                <c:pt idx="237">
                  <c:v>21.369790152148578</c:v>
                </c:pt>
                <c:pt idx="238">
                  <c:v>22.96926789126956</c:v>
                </c:pt>
                <c:pt idx="239">
                  <c:v>19.103833401290125</c:v>
                </c:pt>
                <c:pt idx="240">
                  <c:v>20.238181047250972</c:v>
                </c:pt>
                <c:pt idx="241">
                  <c:v>21.303970595770664</c:v>
                </c:pt>
                <c:pt idx="242">
                  <c:v>19.532481366340402</c:v>
                </c:pt>
                <c:pt idx="243">
                  <c:v>22.310659907122677</c:v>
                </c:pt>
                <c:pt idx="244">
                  <c:v>19.447245595919401</c:v>
                </c:pt>
                <c:pt idx="245">
                  <c:v>20.715368251214173</c:v>
                </c:pt>
                <c:pt idx="246">
                  <c:v>22.291139269596897</c:v>
                </c:pt>
                <c:pt idx="247">
                  <c:v>18.515511689448591</c:v>
                </c:pt>
                <c:pt idx="248">
                  <c:v>20.770085493488732</c:v>
                </c:pt>
                <c:pt idx="249">
                  <c:v>17.696523031741076</c:v>
                </c:pt>
                <c:pt idx="250">
                  <c:v>21.782142516071492</c:v>
                </c:pt>
                <c:pt idx="251">
                  <c:v>22.008479405716727</c:v>
                </c:pt>
                <c:pt idx="252">
                  <c:v>20.599937717422474</c:v>
                </c:pt>
                <c:pt idx="253">
                  <c:v>21.132503669594836</c:v>
                </c:pt>
                <c:pt idx="254">
                  <c:v>18.399718885461731</c:v>
                </c:pt>
                <c:pt idx="255">
                  <c:v>21.791951960377311</c:v>
                </c:pt>
                <c:pt idx="256">
                  <c:v>21.208590660187941</c:v>
                </c:pt>
                <c:pt idx="257">
                  <c:v>20.439399579293074</c:v>
                </c:pt>
                <c:pt idx="258">
                  <c:v>19.504854730367835</c:v>
                </c:pt>
                <c:pt idx="259">
                  <c:v>19.599780842991187</c:v>
                </c:pt>
                <c:pt idx="260">
                  <c:v>19.940066571546847</c:v>
                </c:pt>
                <c:pt idx="261">
                  <c:v>21.038549251863067</c:v>
                </c:pt>
                <c:pt idx="262">
                  <c:v>18.166149147010721</c:v>
                </c:pt>
                <c:pt idx="263">
                  <c:v>20.639890807090396</c:v>
                </c:pt>
                <c:pt idx="264">
                  <c:v>16.681765172014856</c:v>
                </c:pt>
                <c:pt idx="265">
                  <c:v>21.959362231932559</c:v>
                </c:pt>
                <c:pt idx="266">
                  <c:v>20.206982465921136</c:v>
                </c:pt>
                <c:pt idx="267">
                  <c:v>21.214003305883235</c:v>
                </c:pt>
                <c:pt idx="268">
                  <c:v>22.608608441386266</c:v>
                </c:pt>
                <c:pt idx="269">
                  <c:v>20.626981511996114</c:v>
                </c:pt>
                <c:pt idx="270">
                  <c:v>21.423458937057635</c:v>
                </c:pt>
                <c:pt idx="271">
                  <c:v>20.102201112892704</c:v>
                </c:pt>
                <c:pt idx="272">
                  <c:v>18.842591575112767</c:v>
                </c:pt>
                <c:pt idx="273">
                  <c:v>23.198375462724318</c:v>
                </c:pt>
                <c:pt idx="274">
                  <c:v>20.217364306091426</c:v>
                </c:pt>
                <c:pt idx="275">
                  <c:v>23.380115281705113</c:v>
                </c:pt>
                <c:pt idx="276">
                  <c:v>22.590374063605768</c:v>
                </c:pt>
                <c:pt idx="277">
                  <c:v>20.479448450934363</c:v>
                </c:pt>
                <c:pt idx="278">
                  <c:v>22.448051105663389</c:v>
                </c:pt>
                <c:pt idx="279">
                  <c:v>20.582298538379604</c:v>
                </c:pt>
                <c:pt idx="280">
                  <c:v>21.084315736972378</c:v>
                </c:pt>
                <c:pt idx="281">
                  <c:v>22.933522329340697</c:v>
                </c:pt>
                <c:pt idx="282">
                  <c:v>20.136020932296613</c:v>
                </c:pt>
                <c:pt idx="283">
                  <c:v>22.08264337216529</c:v>
                </c:pt>
                <c:pt idx="284">
                  <c:v>19.909954617912849</c:v>
                </c:pt>
                <c:pt idx="285">
                  <c:v>20.724268198290982</c:v>
                </c:pt>
                <c:pt idx="286">
                  <c:v>22.393930383176667</c:v>
                </c:pt>
                <c:pt idx="287">
                  <c:v>19.353364822804597</c:v>
                </c:pt>
                <c:pt idx="288">
                  <c:v>20.132254128077765</c:v>
                </c:pt>
                <c:pt idx="289">
                  <c:v>21.125751602681383</c:v>
                </c:pt>
                <c:pt idx="290">
                  <c:v>20.046318118503208</c:v>
                </c:pt>
                <c:pt idx="291">
                  <c:v>22.265789162410073</c:v>
                </c:pt>
                <c:pt idx="292">
                  <c:v>20.39865706694868</c:v>
                </c:pt>
                <c:pt idx="293">
                  <c:v>23.794845748554913</c:v>
                </c:pt>
                <c:pt idx="294">
                  <c:v>17.069094176039023</c:v>
                </c:pt>
                <c:pt idx="295">
                  <c:v>21.553935032871323</c:v>
                </c:pt>
                <c:pt idx="296">
                  <c:v>23.116409763525109</c:v>
                </c:pt>
                <c:pt idx="297">
                  <c:v>19.831471088792487</c:v>
                </c:pt>
                <c:pt idx="298">
                  <c:v>23.539733126227159</c:v>
                </c:pt>
                <c:pt idx="299">
                  <c:v>18.874971875071147</c:v>
                </c:pt>
                <c:pt idx="300">
                  <c:v>21.63529019261388</c:v>
                </c:pt>
                <c:pt idx="301">
                  <c:v>21.494372155506575</c:v>
                </c:pt>
                <c:pt idx="302">
                  <c:v>21.078388661804297</c:v>
                </c:pt>
                <c:pt idx="303">
                  <c:v>21.61410206238055</c:v>
                </c:pt>
                <c:pt idx="304">
                  <c:v>18.248235078434412</c:v>
                </c:pt>
                <c:pt idx="305">
                  <c:v>22.136051487562952</c:v>
                </c:pt>
                <c:pt idx="306">
                  <c:v>21.764967662256872</c:v>
                </c:pt>
                <c:pt idx="307">
                  <c:v>20.586180376645899</c:v>
                </c:pt>
                <c:pt idx="308">
                  <c:v>22.878445167204589</c:v>
                </c:pt>
                <c:pt idx="309">
                  <c:v>20.576978415864517</c:v>
                </c:pt>
                <c:pt idx="310">
                  <c:v>21.4095576768879</c:v>
                </c:pt>
                <c:pt idx="311">
                  <c:v>19.409634421049187</c:v>
                </c:pt>
                <c:pt idx="312">
                  <c:v>21.353604387500138</c:v>
                </c:pt>
                <c:pt idx="313">
                  <c:v>22.379788131469965</c:v>
                </c:pt>
                <c:pt idx="314">
                  <c:v>18.14057791747063</c:v>
                </c:pt>
                <c:pt idx="315">
                  <c:v>18.865105852773443</c:v>
                </c:pt>
                <c:pt idx="316">
                  <c:v>22.207347066626113</c:v>
                </c:pt>
                <c:pt idx="317">
                  <c:v>20.704838369819516</c:v>
                </c:pt>
                <c:pt idx="318">
                  <c:v>23.340481385175742</c:v>
                </c:pt>
                <c:pt idx="319">
                  <c:v>19.145602603050349</c:v>
                </c:pt>
                <c:pt idx="320">
                  <c:v>21.144499732887869</c:v>
                </c:pt>
                <c:pt idx="321">
                  <c:v>21.905430023083234</c:v>
                </c:pt>
                <c:pt idx="322">
                  <c:v>19.684431943604284</c:v>
                </c:pt>
                <c:pt idx="323">
                  <c:v>21.981759572431248</c:v>
                </c:pt>
                <c:pt idx="324">
                  <c:v>19.620562885873678</c:v>
                </c:pt>
                <c:pt idx="325">
                  <c:v>20.044122754817174</c:v>
                </c:pt>
                <c:pt idx="326">
                  <c:v>21.493262325532417</c:v>
                </c:pt>
                <c:pt idx="327">
                  <c:v>21.200657176593296</c:v>
                </c:pt>
                <c:pt idx="328">
                  <c:v>22.247658251630337</c:v>
                </c:pt>
                <c:pt idx="329">
                  <c:v>20.977114908065175</c:v>
                </c:pt>
                <c:pt idx="330">
                  <c:v>22.252453078488248</c:v>
                </c:pt>
                <c:pt idx="331">
                  <c:v>20.872397204614352</c:v>
                </c:pt>
                <c:pt idx="332">
                  <c:v>17.882267653842483</c:v>
                </c:pt>
                <c:pt idx="333">
                  <c:v>22.421526905954238</c:v>
                </c:pt>
                <c:pt idx="334">
                  <c:v>20.643762086885555</c:v>
                </c:pt>
                <c:pt idx="335">
                  <c:v>22.101628294250389</c:v>
                </c:pt>
                <c:pt idx="336">
                  <c:v>22.761464982169748</c:v>
                </c:pt>
                <c:pt idx="337">
                  <c:v>18.493101575575317</c:v>
                </c:pt>
                <c:pt idx="338">
                  <c:v>22.422793872790812</c:v>
                </c:pt>
                <c:pt idx="339">
                  <c:v>18.853056993792865</c:v>
                </c:pt>
                <c:pt idx="340">
                  <c:v>20.927478875138412</c:v>
                </c:pt>
                <c:pt idx="341">
                  <c:v>22.98851601572688</c:v>
                </c:pt>
                <c:pt idx="342">
                  <c:v>21.701762448761134</c:v>
                </c:pt>
                <c:pt idx="343">
                  <c:v>22.748010140113344</c:v>
                </c:pt>
                <c:pt idx="344">
                  <c:v>19.800835585341673</c:v>
                </c:pt>
                <c:pt idx="345">
                  <c:v>21.984374967640225</c:v>
                </c:pt>
                <c:pt idx="346">
                  <c:v>20.719151199054934</c:v>
                </c:pt>
                <c:pt idx="347">
                  <c:v>20.317714596158702</c:v>
                </c:pt>
                <c:pt idx="348">
                  <c:v>21.852805243495659</c:v>
                </c:pt>
                <c:pt idx="349">
                  <c:v>19.667315834407006</c:v>
                </c:pt>
                <c:pt idx="350">
                  <c:v>20.229157915975918</c:v>
                </c:pt>
                <c:pt idx="351">
                  <c:v>19.392980151263931</c:v>
                </c:pt>
                <c:pt idx="352">
                  <c:v>18.591958001569331</c:v>
                </c:pt>
                <c:pt idx="353">
                  <c:v>23.985505812887357</c:v>
                </c:pt>
                <c:pt idx="354">
                  <c:v>19.559871936676579</c:v>
                </c:pt>
                <c:pt idx="355">
                  <c:v>20.966016603524984</c:v>
                </c:pt>
                <c:pt idx="356">
                  <c:v>21.221521931166063</c:v>
                </c:pt>
                <c:pt idx="357">
                  <c:v>20.004236352486569</c:v>
                </c:pt>
                <c:pt idx="358">
                  <c:v>21.104941134747328</c:v>
                </c:pt>
                <c:pt idx="359">
                  <c:v>19.364975411779447</c:v>
                </c:pt>
                <c:pt idx="360">
                  <c:v>20.719791364944822</c:v>
                </c:pt>
                <c:pt idx="361">
                  <c:v>22.163331228653732</c:v>
                </c:pt>
                <c:pt idx="362">
                  <c:v>18.565838138113524</c:v>
                </c:pt>
                <c:pt idx="363">
                  <c:v>23.76393010207245</c:v>
                </c:pt>
                <c:pt idx="364">
                  <c:v>21.005126822911933</c:v>
                </c:pt>
                <c:pt idx="365">
                  <c:v>20.133885435183839</c:v>
                </c:pt>
                <c:pt idx="366">
                  <c:v>22.098616606361436</c:v>
                </c:pt>
                <c:pt idx="367">
                  <c:v>22.486888723559861</c:v>
                </c:pt>
                <c:pt idx="368">
                  <c:v>22.160355259778306</c:v>
                </c:pt>
                <c:pt idx="369">
                  <c:v>19.389112516728872</c:v>
                </c:pt>
                <c:pt idx="370">
                  <c:v>19.90180627135566</c:v>
                </c:pt>
                <c:pt idx="371">
                  <c:v>21.916840576174259</c:v>
                </c:pt>
                <c:pt idx="372">
                  <c:v>19.397129885360968</c:v>
                </c:pt>
                <c:pt idx="373">
                  <c:v>21.759882001793741</c:v>
                </c:pt>
                <c:pt idx="374">
                  <c:v>20.705784800894826</c:v>
                </c:pt>
                <c:pt idx="375">
                  <c:v>21.804571660971874</c:v>
                </c:pt>
                <c:pt idx="376">
                  <c:v>18.645646611373568</c:v>
                </c:pt>
                <c:pt idx="377">
                  <c:v>20.49675163877194</c:v>
                </c:pt>
                <c:pt idx="378">
                  <c:v>21.969177186655919</c:v>
                </c:pt>
                <c:pt idx="379">
                  <c:v>17.54350454840176</c:v>
                </c:pt>
                <c:pt idx="380">
                  <c:v>21.648326051391411</c:v>
                </c:pt>
                <c:pt idx="381">
                  <c:v>20.287184419024413</c:v>
                </c:pt>
                <c:pt idx="382">
                  <c:v>21.423326315165049</c:v>
                </c:pt>
                <c:pt idx="383">
                  <c:v>22.243646359335234</c:v>
                </c:pt>
                <c:pt idx="384">
                  <c:v>19.213815467538119</c:v>
                </c:pt>
                <c:pt idx="385">
                  <c:v>18.367103720715207</c:v>
                </c:pt>
                <c:pt idx="386">
                  <c:v>22.438124898949226</c:v>
                </c:pt>
                <c:pt idx="387">
                  <c:v>21.685580749123606</c:v>
                </c:pt>
                <c:pt idx="388">
                  <c:v>23.597915158986869</c:v>
                </c:pt>
                <c:pt idx="389">
                  <c:v>20.052864921678232</c:v>
                </c:pt>
                <c:pt idx="390">
                  <c:v>17.773908689233576</c:v>
                </c:pt>
                <c:pt idx="391">
                  <c:v>20.114989157963489</c:v>
                </c:pt>
                <c:pt idx="392">
                  <c:v>20.038604373990403</c:v>
                </c:pt>
                <c:pt idx="393">
                  <c:v>20.809737141546996</c:v>
                </c:pt>
                <c:pt idx="394">
                  <c:v>20.384552747419807</c:v>
                </c:pt>
                <c:pt idx="395">
                  <c:v>19.459689304231205</c:v>
                </c:pt>
                <c:pt idx="396">
                  <c:v>21.063438113429328</c:v>
                </c:pt>
                <c:pt idx="397">
                  <c:v>20.086165508398185</c:v>
                </c:pt>
                <c:pt idx="398">
                  <c:v>22.016115129904151</c:v>
                </c:pt>
                <c:pt idx="399">
                  <c:v>20.741955193522291</c:v>
                </c:pt>
                <c:pt idx="400">
                  <c:v>20.441160635866467</c:v>
                </c:pt>
                <c:pt idx="401">
                  <c:v>21.979365868887928</c:v>
                </c:pt>
                <c:pt idx="402">
                  <c:v>17.523317749972179</c:v>
                </c:pt>
                <c:pt idx="403">
                  <c:v>21.443419021902358</c:v>
                </c:pt>
                <c:pt idx="404">
                  <c:v>18.856882548310164</c:v>
                </c:pt>
                <c:pt idx="405">
                  <c:v>20.066871906604732</c:v>
                </c:pt>
                <c:pt idx="406">
                  <c:v>21.084107079656707</c:v>
                </c:pt>
                <c:pt idx="407">
                  <c:v>20.354350598047461</c:v>
                </c:pt>
                <c:pt idx="408">
                  <c:v>21.597411620735731</c:v>
                </c:pt>
                <c:pt idx="409">
                  <c:v>20.133610519754487</c:v>
                </c:pt>
                <c:pt idx="410">
                  <c:v>19.688957575726214</c:v>
                </c:pt>
                <c:pt idx="411">
                  <c:v>20.468777669915291</c:v>
                </c:pt>
                <c:pt idx="412">
                  <c:v>19.688691894788104</c:v>
                </c:pt>
                <c:pt idx="413">
                  <c:v>20.754288996295617</c:v>
                </c:pt>
                <c:pt idx="414">
                  <c:v>18.218172546452969</c:v>
                </c:pt>
                <c:pt idx="415">
                  <c:v>19.648685095863897</c:v>
                </c:pt>
                <c:pt idx="416">
                  <c:v>21.059717192350011</c:v>
                </c:pt>
                <c:pt idx="417">
                  <c:v>20.342007456352089</c:v>
                </c:pt>
                <c:pt idx="418">
                  <c:v>21.774043232889419</c:v>
                </c:pt>
                <c:pt idx="419">
                  <c:v>19.139925279885798</c:v>
                </c:pt>
                <c:pt idx="420">
                  <c:v>20.978634712271447</c:v>
                </c:pt>
                <c:pt idx="421">
                  <c:v>23.472881047277454</c:v>
                </c:pt>
                <c:pt idx="422">
                  <c:v>21.625115285321257</c:v>
                </c:pt>
                <c:pt idx="423">
                  <c:v>21.230403763808706</c:v>
                </c:pt>
                <c:pt idx="424">
                  <c:v>19.789456579431658</c:v>
                </c:pt>
                <c:pt idx="425">
                  <c:v>20.716232781085846</c:v>
                </c:pt>
                <c:pt idx="426">
                  <c:v>20.512663561814293</c:v>
                </c:pt>
                <c:pt idx="427">
                  <c:v>19.676171283212966</c:v>
                </c:pt>
                <c:pt idx="428">
                  <c:v>22.650409002996163</c:v>
                </c:pt>
                <c:pt idx="429">
                  <c:v>19.45544925281887</c:v>
                </c:pt>
                <c:pt idx="430">
                  <c:v>20.825432032886845</c:v>
                </c:pt>
                <c:pt idx="431">
                  <c:v>22.892297389459014</c:v>
                </c:pt>
                <c:pt idx="432">
                  <c:v>21.32906104540421</c:v>
                </c:pt>
                <c:pt idx="433">
                  <c:v>20.74459633299816</c:v>
                </c:pt>
                <c:pt idx="434">
                  <c:v>21.456795112467919</c:v>
                </c:pt>
                <c:pt idx="435">
                  <c:v>21.281483379358264</c:v>
                </c:pt>
                <c:pt idx="436">
                  <c:v>21.721229053457058</c:v>
                </c:pt>
                <c:pt idx="437">
                  <c:v>20.020189896229354</c:v>
                </c:pt>
                <c:pt idx="438">
                  <c:v>22.697452963039218</c:v>
                </c:pt>
                <c:pt idx="439">
                  <c:v>20.49424852810241</c:v>
                </c:pt>
                <c:pt idx="440">
                  <c:v>18.440454741717566</c:v>
                </c:pt>
                <c:pt idx="441">
                  <c:v>21.02870312253048</c:v>
                </c:pt>
                <c:pt idx="442">
                  <c:v>20.239832509065156</c:v>
                </c:pt>
                <c:pt idx="443">
                  <c:v>22.899530781894043</c:v>
                </c:pt>
                <c:pt idx="444">
                  <c:v>20.618162440238095</c:v>
                </c:pt>
                <c:pt idx="445">
                  <c:v>21.654305455067014</c:v>
                </c:pt>
                <c:pt idx="446">
                  <c:v>21.146406906647645</c:v>
                </c:pt>
                <c:pt idx="447">
                  <c:v>21.701177889243617</c:v>
                </c:pt>
                <c:pt idx="448">
                  <c:v>22.817722379355864</c:v>
                </c:pt>
                <c:pt idx="449">
                  <c:v>18.432630297019518</c:v>
                </c:pt>
                <c:pt idx="450">
                  <c:v>20.763555868956161</c:v>
                </c:pt>
                <c:pt idx="451">
                  <c:v>22.769540903931198</c:v>
                </c:pt>
                <c:pt idx="452">
                  <c:v>22.145630343385925</c:v>
                </c:pt>
                <c:pt idx="453">
                  <c:v>22.735692122871676</c:v>
                </c:pt>
                <c:pt idx="454">
                  <c:v>19.297281590605085</c:v>
                </c:pt>
                <c:pt idx="455">
                  <c:v>19.800026749572993</c:v>
                </c:pt>
                <c:pt idx="456">
                  <c:v>22.647621014063997</c:v>
                </c:pt>
                <c:pt idx="457">
                  <c:v>18.946634115623993</c:v>
                </c:pt>
                <c:pt idx="458">
                  <c:v>20.890272938513849</c:v>
                </c:pt>
                <c:pt idx="459">
                  <c:v>16.73558344121539</c:v>
                </c:pt>
                <c:pt idx="460">
                  <c:v>21.784986993792192</c:v>
                </c:pt>
                <c:pt idx="461">
                  <c:v>22.634318142187119</c:v>
                </c:pt>
                <c:pt idx="462">
                  <c:v>18.946518533532529</c:v>
                </c:pt>
                <c:pt idx="463">
                  <c:v>21.372424624893991</c:v>
                </c:pt>
                <c:pt idx="464">
                  <c:v>19.988878626835685</c:v>
                </c:pt>
                <c:pt idx="465">
                  <c:v>20.654103621053565</c:v>
                </c:pt>
                <c:pt idx="466">
                  <c:v>21.173810074911991</c:v>
                </c:pt>
                <c:pt idx="467">
                  <c:v>20.40560888079607</c:v>
                </c:pt>
                <c:pt idx="468">
                  <c:v>20.206215418398362</c:v>
                </c:pt>
                <c:pt idx="469">
                  <c:v>20.245630501215295</c:v>
                </c:pt>
                <c:pt idx="470">
                  <c:v>20.17720360823445</c:v>
                </c:pt>
                <c:pt idx="471">
                  <c:v>21.144159715503026</c:v>
                </c:pt>
                <c:pt idx="472">
                  <c:v>19.461861985374441</c:v>
                </c:pt>
                <c:pt idx="473">
                  <c:v>21.914119308203851</c:v>
                </c:pt>
                <c:pt idx="474">
                  <c:v>17.79941504594478</c:v>
                </c:pt>
                <c:pt idx="475">
                  <c:v>20.404721638689953</c:v>
                </c:pt>
                <c:pt idx="476">
                  <c:v>20.406606574360719</c:v>
                </c:pt>
                <c:pt idx="477">
                  <c:v>21.413890555007054</c:v>
                </c:pt>
                <c:pt idx="478">
                  <c:v>22.969884056622487</c:v>
                </c:pt>
                <c:pt idx="479">
                  <c:v>20.577802023178222</c:v>
                </c:pt>
                <c:pt idx="480">
                  <c:v>20.002393658542669</c:v>
                </c:pt>
                <c:pt idx="481">
                  <c:v>21.589561763713185</c:v>
                </c:pt>
                <c:pt idx="482">
                  <c:v>20.268726840101991</c:v>
                </c:pt>
                <c:pt idx="483">
                  <c:v>22.736573838755234</c:v>
                </c:pt>
                <c:pt idx="484">
                  <c:v>20.90079329473798</c:v>
                </c:pt>
                <c:pt idx="485">
                  <c:v>23.271737319513036</c:v>
                </c:pt>
                <c:pt idx="486">
                  <c:v>23.349690169382217</c:v>
                </c:pt>
                <c:pt idx="487">
                  <c:v>21.950429511631384</c:v>
                </c:pt>
                <c:pt idx="488">
                  <c:v>23.46562956270229</c:v>
                </c:pt>
                <c:pt idx="489">
                  <c:v>21.048677489951707</c:v>
                </c:pt>
                <c:pt idx="490">
                  <c:v>20.93442930696515</c:v>
                </c:pt>
                <c:pt idx="491">
                  <c:v>23.10328910461811</c:v>
                </c:pt>
                <c:pt idx="492">
                  <c:v>19.489839765179212</c:v>
                </c:pt>
                <c:pt idx="493">
                  <c:v>21.910150129547066</c:v>
                </c:pt>
                <c:pt idx="494">
                  <c:v>20.770471580029138</c:v>
                </c:pt>
                <c:pt idx="495">
                  <c:v>19.964348585719559</c:v>
                </c:pt>
                <c:pt idx="496">
                  <c:v>21.994113187148471</c:v>
                </c:pt>
                <c:pt idx="497">
                  <c:v>19.299109697073348</c:v>
                </c:pt>
                <c:pt idx="498">
                  <c:v>20.842712112079479</c:v>
                </c:pt>
                <c:pt idx="499">
                  <c:v>20.900769140821328</c:v>
                </c:pt>
                <c:pt idx="500">
                  <c:v>22.099961722817248</c:v>
                </c:pt>
                <c:pt idx="501">
                  <c:v>22.193952495898102</c:v>
                </c:pt>
                <c:pt idx="502">
                  <c:v>20.587255578026756</c:v>
                </c:pt>
                <c:pt idx="503">
                  <c:v>23.55199401051145</c:v>
                </c:pt>
                <c:pt idx="504">
                  <c:v>17.159014876158899</c:v>
                </c:pt>
                <c:pt idx="505">
                  <c:v>21.954460926872294</c:v>
                </c:pt>
                <c:pt idx="506">
                  <c:v>23.196747245379193</c:v>
                </c:pt>
                <c:pt idx="507">
                  <c:v>19.476983370941262</c:v>
                </c:pt>
                <c:pt idx="508">
                  <c:v>22.683460443674626</c:v>
                </c:pt>
                <c:pt idx="509">
                  <c:v>18.641626764638914</c:v>
                </c:pt>
                <c:pt idx="510">
                  <c:v>21.542005851156031</c:v>
                </c:pt>
                <c:pt idx="511">
                  <c:v>21.597788967011436</c:v>
                </c:pt>
                <c:pt idx="512">
                  <c:v>21.181456292263256</c:v>
                </c:pt>
                <c:pt idx="513">
                  <c:v>23.386151450887972</c:v>
                </c:pt>
                <c:pt idx="514">
                  <c:v>18.996572886563655</c:v>
                </c:pt>
                <c:pt idx="515">
                  <c:v>22.410165894655798</c:v>
                </c:pt>
                <c:pt idx="516">
                  <c:v>20.621563067068099</c:v>
                </c:pt>
                <c:pt idx="517">
                  <c:v>20.441528823262594</c:v>
                </c:pt>
                <c:pt idx="518">
                  <c:v>22.818825913369878</c:v>
                </c:pt>
                <c:pt idx="519">
                  <c:v>19.914573487230385</c:v>
                </c:pt>
                <c:pt idx="520">
                  <c:v>18.672269054920985</c:v>
                </c:pt>
                <c:pt idx="521">
                  <c:v>20.599782954840471</c:v>
                </c:pt>
                <c:pt idx="522">
                  <c:v>20.885238203296815</c:v>
                </c:pt>
                <c:pt idx="523">
                  <c:v>22.01940800840903</c:v>
                </c:pt>
                <c:pt idx="524">
                  <c:v>18.725846621037853</c:v>
                </c:pt>
                <c:pt idx="525">
                  <c:v>20.758063853896811</c:v>
                </c:pt>
                <c:pt idx="526">
                  <c:v>22.001731242556591</c:v>
                </c:pt>
                <c:pt idx="527">
                  <c:v>21.147214490540239</c:v>
                </c:pt>
                <c:pt idx="528">
                  <c:v>23.167952471258367</c:v>
                </c:pt>
                <c:pt idx="529">
                  <c:v>20.604814073951257</c:v>
                </c:pt>
                <c:pt idx="530">
                  <c:v>21.337511600651656</c:v>
                </c:pt>
                <c:pt idx="531">
                  <c:v>22.118441765545281</c:v>
                </c:pt>
                <c:pt idx="532">
                  <c:v>20.064628199948636</c:v>
                </c:pt>
                <c:pt idx="533">
                  <c:v>21.932251729658191</c:v>
                </c:pt>
                <c:pt idx="534">
                  <c:v>20.669289583562318</c:v>
                </c:pt>
                <c:pt idx="535">
                  <c:v>22.063386059607055</c:v>
                </c:pt>
                <c:pt idx="536">
                  <c:v>21.327814121773926</c:v>
                </c:pt>
                <c:pt idx="537">
                  <c:v>21.22394750013618</c:v>
                </c:pt>
                <c:pt idx="538">
                  <c:v>22.089949776438964</c:v>
                </c:pt>
                <c:pt idx="539">
                  <c:v>21.030913011552293</c:v>
                </c:pt>
                <c:pt idx="540">
                  <c:v>22.169585513380721</c:v>
                </c:pt>
                <c:pt idx="541">
                  <c:v>21.075954117868637</c:v>
                </c:pt>
                <c:pt idx="542">
                  <c:v>17.361973532111808</c:v>
                </c:pt>
                <c:pt idx="543">
                  <c:v>22.820725739248299</c:v>
                </c:pt>
                <c:pt idx="544">
                  <c:v>20.736711294890934</c:v>
                </c:pt>
                <c:pt idx="545">
                  <c:v>22.224314052246097</c:v>
                </c:pt>
                <c:pt idx="546">
                  <c:v>22.830488909999548</c:v>
                </c:pt>
                <c:pt idx="547">
                  <c:v>19.971612682400021</c:v>
                </c:pt>
                <c:pt idx="548">
                  <c:v>22.543797748356557</c:v>
                </c:pt>
                <c:pt idx="549">
                  <c:v>18.916574545264456</c:v>
                </c:pt>
                <c:pt idx="550">
                  <c:v>21.97886818188411</c:v>
                </c:pt>
                <c:pt idx="551">
                  <c:v>22.593084337459089</c:v>
                </c:pt>
                <c:pt idx="552">
                  <c:v>21.685258347391219</c:v>
                </c:pt>
                <c:pt idx="553">
                  <c:v>22.959902576157997</c:v>
                </c:pt>
                <c:pt idx="554">
                  <c:v>20.89056632801837</c:v>
                </c:pt>
                <c:pt idx="555">
                  <c:v>21.650138571894097</c:v>
                </c:pt>
                <c:pt idx="556">
                  <c:v>21.727243616543447</c:v>
                </c:pt>
                <c:pt idx="557">
                  <c:v>20.624875888801462</c:v>
                </c:pt>
                <c:pt idx="558">
                  <c:v>21.606700663985585</c:v>
                </c:pt>
                <c:pt idx="559">
                  <c:v>19.658468094509523</c:v>
                </c:pt>
                <c:pt idx="560">
                  <c:v>19.309002168515153</c:v>
                </c:pt>
                <c:pt idx="561">
                  <c:v>20.734838128253596</c:v>
                </c:pt>
                <c:pt idx="562">
                  <c:v>18.761164320906737</c:v>
                </c:pt>
                <c:pt idx="563">
                  <c:v>24.050368512715135</c:v>
                </c:pt>
                <c:pt idx="564">
                  <c:v>20.280596249832001</c:v>
                </c:pt>
                <c:pt idx="565">
                  <c:v>18.409343180978816</c:v>
                </c:pt>
                <c:pt idx="566">
                  <c:v>20.286889072369895</c:v>
                </c:pt>
                <c:pt idx="567">
                  <c:v>20.166391668961275</c:v>
                </c:pt>
                <c:pt idx="568">
                  <c:v>22.064213411745204</c:v>
                </c:pt>
                <c:pt idx="569">
                  <c:v>19.468532737241702</c:v>
                </c:pt>
                <c:pt idx="570">
                  <c:v>21.12327318568795</c:v>
                </c:pt>
                <c:pt idx="571">
                  <c:v>22.490395998699462</c:v>
                </c:pt>
                <c:pt idx="572">
                  <c:v>19.429869317559163</c:v>
                </c:pt>
                <c:pt idx="573">
                  <c:v>23.494762887938759</c:v>
                </c:pt>
                <c:pt idx="574">
                  <c:v>19.890056306179076</c:v>
                </c:pt>
                <c:pt idx="575">
                  <c:v>19.439072988599296</c:v>
                </c:pt>
                <c:pt idx="576">
                  <c:v>21.808436803515804</c:v>
                </c:pt>
                <c:pt idx="577">
                  <c:v>21.385027061064406</c:v>
                </c:pt>
                <c:pt idx="578">
                  <c:v>22.126404038031971</c:v>
                </c:pt>
                <c:pt idx="579">
                  <c:v>18.241881670216191</c:v>
                </c:pt>
                <c:pt idx="580">
                  <c:v>18.963199176001364</c:v>
                </c:pt>
                <c:pt idx="581">
                  <c:v>21.873481109067928</c:v>
                </c:pt>
                <c:pt idx="582">
                  <c:v>21.046228494323614</c:v>
                </c:pt>
                <c:pt idx="583">
                  <c:v>22.138497599870281</c:v>
                </c:pt>
                <c:pt idx="584">
                  <c:v>20.740385751250887</c:v>
                </c:pt>
                <c:pt idx="585">
                  <c:v>21.579717194253401</c:v>
                </c:pt>
                <c:pt idx="586">
                  <c:v>21.285122229590488</c:v>
                </c:pt>
                <c:pt idx="587">
                  <c:v>21.5458580765454</c:v>
                </c:pt>
                <c:pt idx="588">
                  <c:v>22.281419570968296</c:v>
                </c:pt>
                <c:pt idx="589">
                  <c:v>18.601933573717044</c:v>
                </c:pt>
                <c:pt idx="590">
                  <c:v>21.99529321636399</c:v>
                </c:pt>
                <c:pt idx="591">
                  <c:v>19.970886916248386</c:v>
                </c:pt>
                <c:pt idx="592">
                  <c:v>20.732029710288529</c:v>
                </c:pt>
                <c:pt idx="593">
                  <c:v>22.676141997018583</c:v>
                </c:pt>
                <c:pt idx="594">
                  <c:v>18.800516442303429</c:v>
                </c:pt>
                <c:pt idx="595">
                  <c:v>19.807732390338824</c:v>
                </c:pt>
                <c:pt idx="596">
                  <c:v>22.454294715303227</c:v>
                </c:pt>
                <c:pt idx="597">
                  <c:v>21.785948143451243</c:v>
                </c:pt>
                <c:pt idx="598">
                  <c:v>22.886134680743293</c:v>
                </c:pt>
                <c:pt idx="599">
                  <c:v>18.325672620905678</c:v>
                </c:pt>
                <c:pt idx="600">
                  <c:v>18.831524726521099</c:v>
                </c:pt>
                <c:pt idx="601">
                  <c:v>19.965311226727252</c:v>
                </c:pt>
                <c:pt idx="602">
                  <c:v>19.666585887925443</c:v>
                </c:pt>
                <c:pt idx="603">
                  <c:v>20.755634901588209</c:v>
                </c:pt>
                <c:pt idx="604">
                  <c:v>21.754434853624343</c:v>
                </c:pt>
                <c:pt idx="605">
                  <c:v>19.760744587618188</c:v>
                </c:pt>
                <c:pt idx="606">
                  <c:v>21.031071725636867</c:v>
                </c:pt>
                <c:pt idx="607">
                  <c:v>20.150010130672253</c:v>
                </c:pt>
                <c:pt idx="608">
                  <c:v>21.721390243123999</c:v>
                </c:pt>
                <c:pt idx="609">
                  <c:v>21.147689824277059</c:v>
                </c:pt>
                <c:pt idx="610">
                  <c:v>20.948363607522097</c:v>
                </c:pt>
                <c:pt idx="611">
                  <c:v>21.303280041450517</c:v>
                </c:pt>
                <c:pt idx="612">
                  <c:v>17.633595912801511</c:v>
                </c:pt>
                <c:pt idx="613">
                  <c:v>21.248532499427963</c:v>
                </c:pt>
                <c:pt idx="614">
                  <c:v>18.799543749478236</c:v>
                </c:pt>
                <c:pt idx="615">
                  <c:v>20.205469313405523</c:v>
                </c:pt>
                <c:pt idx="616">
                  <c:v>21.764157773085543</c:v>
                </c:pt>
                <c:pt idx="617">
                  <c:v>21.414711378689478</c:v>
                </c:pt>
                <c:pt idx="618">
                  <c:v>22.523153136918232</c:v>
                </c:pt>
                <c:pt idx="619">
                  <c:v>19.744152223625505</c:v>
                </c:pt>
                <c:pt idx="620">
                  <c:v>19.404881531936013</c:v>
                </c:pt>
                <c:pt idx="621">
                  <c:v>19.885919728732606</c:v>
                </c:pt>
                <c:pt idx="622">
                  <c:v>20.089932082593986</c:v>
                </c:pt>
                <c:pt idx="623">
                  <c:v>19.998290324324799</c:v>
                </c:pt>
                <c:pt idx="624">
                  <c:v>19.713246558480336</c:v>
                </c:pt>
                <c:pt idx="625">
                  <c:v>19.845477250888109</c:v>
                </c:pt>
                <c:pt idx="626">
                  <c:v>21.140212436620242</c:v>
                </c:pt>
                <c:pt idx="627">
                  <c:v>20.615741243648923</c:v>
                </c:pt>
                <c:pt idx="628">
                  <c:v>20.301823043076197</c:v>
                </c:pt>
                <c:pt idx="629">
                  <c:v>19.503625896015013</c:v>
                </c:pt>
                <c:pt idx="630">
                  <c:v>20.427772683542234</c:v>
                </c:pt>
                <c:pt idx="631">
                  <c:v>22.890963313792245</c:v>
                </c:pt>
                <c:pt idx="632">
                  <c:v>21.835692336969704</c:v>
                </c:pt>
                <c:pt idx="633">
                  <c:v>21.060640037123829</c:v>
                </c:pt>
                <c:pt idx="634">
                  <c:v>19.545925545928299</c:v>
                </c:pt>
                <c:pt idx="635">
                  <c:v>20.163825158627795</c:v>
                </c:pt>
                <c:pt idx="636">
                  <c:v>19.550313668386885</c:v>
                </c:pt>
                <c:pt idx="637">
                  <c:v>21.155003408196468</c:v>
                </c:pt>
                <c:pt idx="638">
                  <c:v>23.043766810575207</c:v>
                </c:pt>
                <c:pt idx="639">
                  <c:v>19.194949625635108</c:v>
                </c:pt>
                <c:pt idx="640">
                  <c:v>20.070538039526067</c:v>
                </c:pt>
                <c:pt idx="641">
                  <c:v>23.45971872827139</c:v>
                </c:pt>
                <c:pt idx="642">
                  <c:v>21.390305203535789</c:v>
                </c:pt>
                <c:pt idx="643">
                  <c:v>21.046599812267161</c:v>
                </c:pt>
                <c:pt idx="644">
                  <c:v>21.054240338211685</c:v>
                </c:pt>
                <c:pt idx="645">
                  <c:v>21.477838750026425</c:v>
                </c:pt>
                <c:pt idx="646">
                  <c:v>21.528946016288785</c:v>
                </c:pt>
                <c:pt idx="647">
                  <c:v>19.936720406511665</c:v>
                </c:pt>
                <c:pt idx="648">
                  <c:v>22.44937981918369</c:v>
                </c:pt>
                <c:pt idx="649">
                  <c:v>20.662915545843749</c:v>
                </c:pt>
                <c:pt idx="650">
                  <c:v>18.462277301386226</c:v>
                </c:pt>
                <c:pt idx="651">
                  <c:v>20.846226780341592</c:v>
                </c:pt>
                <c:pt idx="652">
                  <c:v>19.524441065971942</c:v>
                </c:pt>
                <c:pt idx="653">
                  <c:v>21.991353683560472</c:v>
                </c:pt>
                <c:pt idx="654">
                  <c:v>20.609164983527783</c:v>
                </c:pt>
                <c:pt idx="655">
                  <c:v>21.654493159780884</c:v>
                </c:pt>
                <c:pt idx="656">
                  <c:v>19.819837608580954</c:v>
                </c:pt>
                <c:pt idx="657">
                  <c:v>21.17804362882535</c:v>
                </c:pt>
                <c:pt idx="658">
                  <c:v>22.559186599943828</c:v>
                </c:pt>
                <c:pt idx="659">
                  <c:v>18.464374275043365</c:v>
                </c:pt>
                <c:pt idx="660">
                  <c:v>19.541393948655571</c:v>
                </c:pt>
                <c:pt idx="661">
                  <c:v>21.86480836832099</c:v>
                </c:pt>
                <c:pt idx="662">
                  <c:v>21.461137584413244</c:v>
                </c:pt>
                <c:pt idx="663">
                  <c:v>21.888632428544291</c:v>
                </c:pt>
                <c:pt idx="664">
                  <c:v>19.580577358374534</c:v>
                </c:pt>
                <c:pt idx="665">
                  <c:v>20.161969501132567</c:v>
                </c:pt>
                <c:pt idx="666">
                  <c:v>22.319034452108745</c:v>
                </c:pt>
                <c:pt idx="667">
                  <c:v>19.031030135133118</c:v>
                </c:pt>
                <c:pt idx="668">
                  <c:v>21.781205699891697</c:v>
                </c:pt>
                <c:pt idx="669">
                  <c:v>17.565541319931867</c:v>
                </c:pt>
                <c:pt idx="670">
                  <c:v>21.619389582575099</c:v>
                </c:pt>
                <c:pt idx="671">
                  <c:v>22.162023062403563</c:v>
                </c:pt>
                <c:pt idx="672">
                  <c:v>19.797230389263603</c:v>
                </c:pt>
                <c:pt idx="673">
                  <c:v>21.204546179978443</c:v>
                </c:pt>
                <c:pt idx="674">
                  <c:v>19.385269572967204</c:v>
                </c:pt>
                <c:pt idx="675">
                  <c:v>21.214518009587483</c:v>
                </c:pt>
                <c:pt idx="676">
                  <c:v>22.270127726737261</c:v>
                </c:pt>
                <c:pt idx="677">
                  <c:v>21.426836793063149</c:v>
                </c:pt>
                <c:pt idx="678">
                  <c:v>20.583113859451494</c:v>
                </c:pt>
                <c:pt idx="679">
                  <c:v>19.578967938371481</c:v>
                </c:pt>
                <c:pt idx="680">
                  <c:v>20.959068506388064</c:v>
                </c:pt>
                <c:pt idx="681">
                  <c:v>22.245974733380976</c:v>
                </c:pt>
                <c:pt idx="682">
                  <c:v>19.53621943927558</c:v>
                </c:pt>
                <c:pt idx="683">
                  <c:v>21.762585123394349</c:v>
                </c:pt>
                <c:pt idx="684">
                  <c:v>18.709286824418804</c:v>
                </c:pt>
                <c:pt idx="685">
                  <c:v>21.00926325652123</c:v>
                </c:pt>
                <c:pt idx="686">
                  <c:v>20.226230455550059</c:v>
                </c:pt>
                <c:pt idx="687">
                  <c:v>21.529855605128517</c:v>
                </c:pt>
                <c:pt idx="688">
                  <c:v>22.80677737686845</c:v>
                </c:pt>
                <c:pt idx="689">
                  <c:v>20.407720021071938</c:v>
                </c:pt>
                <c:pt idx="690">
                  <c:v>21.719171184542446</c:v>
                </c:pt>
                <c:pt idx="691">
                  <c:v>21.121967952954929</c:v>
                </c:pt>
                <c:pt idx="692">
                  <c:v>19.504903892187905</c:v>
                </c:pt>
                <c:pt idx="693">
                  <c:v>23.401888145613331</c:v>
                </c:pt>
                <c:pt idx="694">
                  <c:v>21.927378636102262</c:v>
                </c:pt>
                <c:pt idx="695">
                  <c:v>23.182317569730913</c:v>
                </c:pt>
                <c:pt idx="696">
                  <c:v>22.717669071258854</c:v>
                </c:pt>
                <c:pt idx="697">
                  <c:v>22.054184713600456</c:v>
                </c:pt>
                <c:pt idx="698">
                  <c:v>22.613149264906458</c:v>
                </c:pt>
                <c:pt idx="699">
                  <c:v>20.741800892808996</c:v>
                </c:pt>
                <c:pt idx="700">
                  <c:v>20.572782657095789</c:v>
                </c:pt>
                <c:pt idx="701">
                  <c:v>23.053278503473923</c:v>
                </c:pt>
                <c:pt idx="702">
                  <c:v>21.174115237220541</c:v>
                </c:pt>
                <c:pt idx="703">
                  <c:v>22.209774995523915</c:v>
                </c:pt>
                <c:pt idx="704">
                  <c:v>20.522787226694014</c:v>
                </c:pt>
                <c:pt idx="705">
                  <c:v>20.236609630508486</c:v>
                </c:pt>
                <c:pt idx="706">
                  <c:v>20.89649249659201</c:v>
                </c:pt>
                <c:pt idx="707">
                  <c:v>19.583369522305116</c:v>
                </c:pt>
                <c:pt idx="708">
                  <c:v>20.591753128956555</c:v>
                </c:pt>
                <c:pt idx="709">
                  <c:v>21.189057976673993</c:v>
                </c:pt>
                <c:pt idx="710">
                  <c:v>20.411933223452831</c:v>
                </c:pt>
                <c:pt idx="711">
                  <c:v>21.855028021114428</c:v>
                </c:pt>
                <c:pt idx="712">
                  <c:v>20.452078530183854</c:v>
                </c:pt>
                <c:pt idx="713">
                  <c:v>23.301860317280802</c:v>
                </c:pt>
                <c:pt idx="714">
                  <c:v>18.521112691475793</c:v>
                </c:pt>
                <c:pt idx="715">
                  <c:v>22.159496553581572</c:v>
                </c:pt>
                <c:pt idx="716">
                  <c:v>22.41482208830956</c:v>
                </c:pt>
                <c:pt idx="717">
                  <c:v>19.444061337948185</c:v>
                </c:pt>
                <c:pt idx="718">
                  <c:v>23.694641850952522</c:v>
                </c:pt>
                <c:pt idx="719">
                  <c:v>17.808023372579548</c:v>
                </c:pt>
                <c:pt idx="720">
                  <c:v>21.748380925542804</c:v>
                </c:pt>
                <c:pt idx="721">
                  <c:v>22.213559544762113</c:v>
                </c:pt>
                <c:pt idx="722">
                  <c:v>20.627277623303687</c:v>
                </c:pt>
                <c:pt idx="723">
                  <c:v>22.014332900580335</c:v>
                </c:pt>
                <c:pt idx="724">
                  <c:v>18.641021640278751</c:v>
                </c:pt>
                <c:pt idx="725">
                  <c:v>22.436997504439276</c:v>
                </c:pt>
                <c:pt idx="726">
                  <c:v>22.884762869047933</c:v>
                </c:pt>
                <c:pt idx="727">
                  <c:v>21.168726383073576</c:v>
                </c:pt>
                <c:pt idx="728">
                  <c:v>23.039932511262055</c:v>
                </c:pt>
                <c:pt idx="729">
                  <c:v>19.533630154927369</c:v>
                </c:pt>
                <c:pt idx="730">
                  <c:v>19.406592249344541</c:v>
                </c:pt>
                <c:pt idx="731">
                  <c:v>18.946082146481729</c:v>
                </c:pt>
                <c:pt idx="732">
                  <c:v>20.935507662769925</c:v>
                </c:pt>
                <c:pt idx="733">
                  <c:v>22.620260980993841</c:v>
                </c:pt>
                <c:pt idx="734">
                  <c:v>18.01081498985701</c:v>
                </c:pt>
                <c:pt idx="735">
                  <c:v>21.055357466434778</c:v>
                </c:pt>
                <c:pt idx="736">
                  <c:v>22.300962235681041</c:v>
                </c:pt>
                <c:pt idx="737">
                  <c:v>20.770792078458957</c:v>
                </c:pt>
                <c:pt idx="738">
                  <c:v>23.454945703026258</c:v>
                </c:pt>
                <c:pt idx="739">
                  <c:v>20.51729165006325</c:v>
                </c:pt>
                <c:pt idx="740">
                  <c:v>21.92251413528539</c:v>
                </c:pt>
                <c:pt idx="741">
                  <c:v>22.44791112428878</c:v>
                </c:pt>
                <c:pt idx="742">
                  <c:v>19.513398447627793</c:v>
                </c:pt>
                <c:pt idx="743">
                  <c:v>22.243604512172471</c:v>
                </c:pt>
                <c:pt idx="744">
                  <c:v>20.155037548986488</c:v>
                </c:pt>
                <c:pt idx="745">
                  <c:v>21.604426129166256</c:v>
                </c:pt>
                <c:pt idx="746">
                  <c:v>22.111116776983302</c:v>
                </c:pt>
                <c:pt idx="747">
                  <c:v>21.304058917862253</c:v>
                </c:pt>
                <c:pt idx="748">
                  <c:v>22.191819296469191</c:v>
                </c:pt>
                <c:pt idx="749">
                  <c:v>21.038191707809482</c:v>
                </c:pt>
                <c:pt idx="750">
                  <c:v>22.428025018347903</c:v>
                </c:pt>
                <c:pt idx="751">
                  <c:v>22.067154802427357</c:v>
                </c:pt>
                <c:pt idx="752">
                  <c:v>18.019894490931989</c:v>
                </c:pt>
                <c:pt idx="753">
                  <c:v>22.886228325599827</c:v>
                </c:pt>
                <c:pt idx="754">
                  <c:v>20.671055039620104</c:v>
                </c:pt>
                <c:pt idx="755">
                  <c:v>21.739708970910556</c:v>
                </c:pt>
                <c:pt idx="756">
                  <c:v>23.077811865402118</c:v>
                </c:pt>
                <c:pt idx="757">
                  <c:v>19.889743445263854</c:v>
                </c:pt>
                <c:pt idx="758">
                  <c:v>23.051652289478572</c:v>
                </c:pt>
                <c:pt idx="759">
                  <c:v>19.278557087614715</c:v>
                </c:pt>
                <c:pt idx="760">
                  <c:v>21.46948533593752</c:v>
                </c:pt>
                <c:pt idx="761">
                  <c:v>22.706112560395635</c:v>
                </c:pt>
                <c:pt idx="762">
                  <c:v>22.057147777303371</c:v>
                </c:pt>
                <c:pt idx="763">
                  <c:v>23.355571973985043</c:v>
                </c:pt>
                <c:pt idx="764">
                  <c:v>19.415547474256893</c:v>
                </c:pt>
                <c:pt idx="765">
                  <c:v>21.073468308634531</c:v>
                </c:pt>
                <c:pt idx="766">
                  <c:v>21.742562270302322</c:v>
                </c:pt>
                <c:pt idx="767">
                  <c:v>20.330556068345796</c:v>
                </c:pt>
                <c:pt idx="768">
                  <c:v>21.851339022562694</c:v>
                </c:pt>
                <c:pt idx="769">
                  <c:v>20.015290618173523</c:v>
                </c:pt>
                <c:pt idx="770">
                  <c:v>19.318923875938353</c:v>
                </c:pt>
                <c:pt idx="771">
                  <c:v>20.660549729411084</c:v>
                </c:pt>
                <c:pt idx="772">
                  <c:v>19.372775955184711</c:v>
                </c:pt>
                <c:pt idx="773">
                  <c:v>23.913742136550066</c:v>
                </c:pt>
                <c:pt idx="774">
                  <c:v>19.580767943414717</c:v>
                </c:pt>
                <c:pt idx="775">
                  <c:v>20.059079202808846</c:v>
                </c:pt>
                <c:pt idx="776">
                  <c:v>19.404663006057703</c:v>
                </c:pt>
                <c:pt idx="777">
                  <c:v>19.925613303408703</c:v>
                </c:pt>
                <c:pt idx="778">
                  <c:v>21.414461121796588</c:v>
                </c:pt>
                <c:pt idx="779">
                  <c:v>19.454394093076285</c:v>
                </c:pt>
                <c:pt idx="780">
                  <c:v>20.102971874435717</c:v>
                </c:pt>
                <c:pt idx="781">
                  <c:v>22.42007360330733</c:v>
                </c:pt>
                <c:pt idx="782">
                  <c:v>19.202146387305948</c:v>
                </c:pt>
                <c:pt idx="783">
                  <c:v>23.538934315410014</c:v>
                </c:pt>
                <c:pt idx="784">
                  <c:v>19.911229595623968</c:v>
                </c:pt>
                <c:pt idx="785">
                  <c:v>19.493699505932071</c:v>
                </c:pt>
                <c:pt idx="786">
                  <c:v>22.221930306316896</c:v>
                </c:pt>
                <c:pt idx="787">
                  <c:v>22.695807365821004</c:v>
                </c:pt>
                <c:pt idx="788">
                  <c:v>22.858427792297938</c:v>
                </c:pt>
                <c:pt idx="789">
                  <c:v>18.126874939275186</c:v>
                </c:pt>
                <c:pt idx="790">
                  <c:v>19.162640454008418</c:v>
                </c:pt>
                <c:pt idx="791">
                  <c:v>21.819408705283806</c:v>
                </c:pt>
                <c:pt idx="792">
                  <c:v>20.003782780978597</c:v>
                </c:pt>
                <c:pt idx="793">
                  <c:v>21.977486212183351</c:v>
                </c:pt>
                <c:pt idx="794">
                  <c:v>21.190594483698213</c:v>
                </c:pt>
                <c:pt idx="795">
                  <c:v>21.893726916266267</c:v>
                </c:pt>
                <c:pt idx="796">
                  <c:v>18.42588838201485</c:v>
                </c:pt>
                <c:pt idx="797">
                  <c:v>20.985355236238522</c:v>
                </c:pt>
                <c:pt idx="798">
                  <c:v>22.047107678334147</c:v>
                </c:pt>
                <c:pt idx="799">
                  <c:v>18.078869825209107</c:v>
                </c:pt>
                <c:pt idx="800">
                  <c:v>22.084987613988638</c:v>
                </c:pt>
                <c:pt idx="801">
                  <c:v>20.626792767454859</c:v>
                </c:pt>
                <c:pt idx="802">
                  <c:v>21.218977692529023</c:v>
                </c:pt>
                <c:pt idx="803">
                  <c:v>23.163126714765568</c:v>
                </c:pt>
                <c:pt idx="804">
                  <c:v>18.853839398756165</c:v>
                </c:pt>
                <c:pt idx="805">
                  <c:v>19.93735589405803</c:v>
                </c:pt>
                <c:pt idx="806">
                  <c:v>22.055776375168957</c:v>
                </c:pt>
                <c:pt idx="807">
                  <c:v>21.90476729562727</c:v>
                </c:pt>
                <c:pt idx="808">
                  <c:v>23.364293597650956</c:v>
                </c:pt>
                <c:pt idx="809">
                  <c:v>18.887434171963669</c:v>
                </c:pt>
                <c:pt idx="810">
                  <c:v>17.256899543412278</c:v>
                </c:pt>
                <c:pt idx="811">
                  <c:v>19.078047748430738</c:v>
                </c:pt>
                <c:pt idx="812">
                  <c:v>20.063964486997964</c:v>
                </c:pt>
                <c:pt idx="813">
                  <c:v>20.415820958524897</c:v>
                </c:pt>
                <c:pt idx="814">
                  <c:v>20.801939031612129</c:v>
                </c:pt>
                <c:pt idx="815">
                  <c:v>20.309676510519107</c:v>
                </c:pt>
                <c:pt idx="816">
                  <c:v>21.587323407083908</c:v>
                </c:pt>
                <c:pt idx="817">
                  <c:v>20.382203860465182</c:v>
                </c:pt>
                <c:pt idx="818">
                  <c:v>21.668083726726877</c:v>
                </c:pt>
                <c:pt idx="819">
                  <c:v>19.467506246700211</c:v>
                </c:pt>
                <c:pt idx="820">
                  <c:v>21.328744908662127</c:v>
                </c:pt>
                <c:pt idx="821">
                  <c:v>22.697093774923708</c:v>
                </c:pt>
                <c:pt idx="822">
                  <c:v>18.80856382248345</c:v>
                </c:pt>
                <c:pt idx="823">
                  <c:v>22.694093830247322</c:v>
                </c:pt>
                <c:pt idx="824">
                  <c:v>19.347013355729761</c:v>
                </c:pt>
                <c:pt idx="825">
                  <c:v>20.614312035909244</c:v>
                </c:pt>
                <c:pt idx="826">
                  <c:v>20.959969168635947</c:v>
                </c:pt>
                <c:pt idx="827">
                  <c:v>21.263561607529933</c:v>
                </c:pt>
                <c:pt idx="828">
                  <c:v>20.929537042169841</c:v>
                </c:pt>
                <c:pt idx="829">
                  <c:v>19.872218801432009</c:v>
                </c:pt>
                <c:pt idx="830">
                  <c:v>18.906215870656286</c:v>
                </c:pt>
                <c:pt idx="831">
                  <c:v>19.953479961848846</c:v>
                </c:pt>
                <c:pt idx="832">
                  <c:v>20.183179110645828</c:v>
                </c:pt>
                <c:pt idx="833">
                  <c:v>20.433778578160759</c:v>
                </c:pt>
                <c:pt idx="834">
                  <c:v>19.28617989894116</c:v>
                </c:pt>
                <c:pt idx="835">
                  <c:v>20.149627739295937</c:v>
                </c:pt>
                <c:pt idx="836">
                  <c:v>20.844671674432565</c:v>
                </c:pt>
                <c:pt idx="837">
                  <c:v>20.72379402047477</c:v>
                </c:pt>
                <c:pt idx="838">
                  <c:v>19.959335381107891</c:v>
                </c:pt>
                <c:pt idx="839">
                  <c:v>19.239544040844816</c:v>
                </c:pt>
                <c:pt idx="840">
                  <c:v>20.692008217489494</c:v>
                </c:pt>
                <c:pt idx="841">
                  <c:v>23.015515598180784</c:v>
                </c:pt>
                <c:pt idx="842">
                  <c:v>23.133593421924253</c:v>
                </c:pt>
                <c:pt idx="843">
                  <c:v>21.320287521843237</c:v>
                </c:pt>
                <c:pt idx="844">
                  <c:v>20.409304008757086</c:v>
                </c:pt>
                <c:pt idx="845">
                  <c:v>22.22427228730637</c:v>
                </c:pt>
                <c:pt idx="846">
                  <c:v>22.003423311255133</c:v>
                </c:pt>
                <c:pt idx="847">
                  <c:v>21.135430293080887</c:v>
                </c:pt>
                <c:pt idx="848">
                  <c:v>23.164377550801763</c:v>
                </c:pt>
                <c:pt idx="849">
                  <c:v>20.326775119262123</c:v>
                </c:pt>
                <c:pt idx="850">
                  <c:v>21.006496010197552</c:v>
                </c:pt>
                <c:pt idx="851">
                  <c:v>23.709888524505502</c:v>
                </c:pt>
                <c:pt idx="852">
                  <c:v>21.315950942018699</c:v>
                </c:pt>
                <c:pt idx="853">
                  <c:v>21.084382727790697</c:v>
                </c:pt>
                <c:pt idx="854">
                  <c:v>20.390998205894057</c:v>
                </c:pt>
                <c:pt idx="855">
                  <c:v>21.087568244097703</c:v>
                </c:pt>
                <c:pt idx="856">
                  <c:v>21.482629677356819</c:v>
                </c:pt>
                <c:pt idx="857">
                  <c:v>20.016753352781919</c:v>
                </c:pt>
                <c:pt idx="858">
                  <c:v>22.869350922216139</c:v>
                </c:pt>
                <c:pt idx="859">
                  <c:v>20.61112556304451</c:v>
                </c:pt>
                <c:pt idx="860">
                  <c:v>19.367073365091247</c:v>
                </c:pt>
                <c:pt idx="861">
                  <c:v>21.076454156017704</c:v>
                </c:pt>
                <c:pt idx="862">
                  <c:v>19.357627422438334</c:v>
                </c:pt>
                <c:pt idx="863">
                  <c:v>21.575681293938011</c:v>
                </c:pt>
                <c:pt idx="864">
                  <c:v>19.591912784597231</c:v>
                </c:pt>
                <c:pt idx="865">
                  <c:v>22.016661239294756</c:v>
                </c:pt>
                <c:pt idx="866">
                  <c:v>20.008327533797438</c:v>
                </c:pt>
                <c:pt idx="867">
                  <c:v>20.804110167747577</c:v>
                </c:pt>
                <c:pt idx="868">
                  <c:v>22.729508165234446</c:v>
                </c:pt>
                <c:pt idx="869">
                  <c:v>18.442734776265663</c:v>
                </c:pt>
                <c:pt idx="870">
                  <c:v>19.230364175154918</c:v>
                </c:pt>
                <c:pt idx="871">
                  <c:v>21.737097838496222</c:v>
                </c:pt>
                <c:pt idx="872">
                  <c:v>20.331545387269276</c:v>
                </c:pt>
                <c:pt idx="873">
                  <c:v>22.515121176119493</c:v>
                </c:pt>
                <c:pt idx="874">
                  <c:v>18.79022549449946</c:v>
                </c:pt>
                <c:pt idx="875">
                  <c:v>20.609088787438253</c:v>
                </c:pt>
                <c:pt idx="876">
                  <c:v>22.381285962629317</c:v>
                </c:pt>
                <c:pt idx="877">
                  <c:v>20.362636010661692</c:v>
                </c:pt>
                <c:pt idx="878">
                  <c:v>20.873106684677879</c:v>
                </c:pt>
                <c:pt idx="879">
                  <c:v>18.116330387722968</c:v>
                </c:pt>
                <c:pt idx="880">
                  <c:v>21.046909605214431</c:v>
                </c:pt>
                <c:pt idx="881">
                  <c:v>22.929974924955278</c:v>
                </c:pt>
                <c:pt idx="882">
                  <c:v>19.073911471656288</c:v>
                </c:pt>
                <c:pt idx="883">
                  <c:v>21.695185504224362</c:v>
                </c:pt>
                <c:pt idx="884">
                  <c:v>20.892040686007412</c:v>
                </c:pt>
                <c:pt idx="885">
                  <c:v>20.15871164191735</c:v>
                </c:pt>
                <c:pt idx="886">
                  <c:v>20.963000855200111</c:v>
                </c:pt>
                <c:pt idx="887">
                  <c:v>20.429958656844626</c:v>
                </c:pt>
                <c:pt idx="888">
                  <c:v>22.439066164009702</c:v>
                </c:pt>
                <c:pt idx="889">
                  <c:v>20.109798737681928</c:v>
                </c:pt>
                <c:pt idx="890">
                  <c:v>20.255318306679552</c:v>
                </c:pt>
                <c:pt idx="891">
                  <c:v>22.165878160700302</c:v>
                </c:pt>
                <c:pt idx="892">
                  <c:v>18.948921751940702</c:v>
                </c:pt>
                <c:pt idx="893">
                  <c:v>21.436786259811253</c:v>
                </c:pt>
                <c:pt idx="894">
                  <c:v>16.525713223968793</c:v>
                </c:pt>
                <c:pt idx="895">
                  <c:v>20.069214311269519</c:v>
                </c:pt>
                <c:pt idx="896">
                  <c:v>20.370110891524813</c:v>
                </c:pt>
                <c:pt idx="897">
                  <c:v>21.511033735256067</c:v>
                </c:pt>
                <c:pt idx="898">
                  <c:v>22.87590967761254</c:v>
                </c:pt>
                <c:pt idx="899">
                  <c:v>19.033989029102017</c:v>
                </c:pt>
                <c:pt idx="900">
                  <c:v>20.951297509067583</c:v>
                </c:pt>
                <c:pt idx="901">
                  <c:v>20.154832098157669</c:v>
                </c:pt>
                <c:pt idx="902">
                  <c:v>19.59553563477909</c:v>
                </c:pt>
                <c:pt idx="903">
                  <c:v>22.745231063725537</c:v>
                </c:pt>
                <c:pt idx="904">
                  <c:v>20.113570319669741</c:v>
                </c:pt>
                <c:pt idx="905">
                  <c:v>23.27138680915197</c:v>
                </c:pt>
                <c:pt idx="906">
                  <c:v>22.691679821427947</c:v>
                </c:pt>
                <c:pt idx="907">
                  <c:v>21.083675664865986</c:v>
                </c:pt>
                <c:pt idx="908">
                  <c:v>22.996857371600655</c:v>
                </c:pt>
                <c:pt idx="909">
                  <c:v>21.111835002010146</c:v>
                </c:pt>
                <c:pt idx="910">
                  <c:v>21.225709744388823</c:v>
                </c:pt>
                <c:pt idx="911">
                  <c:v>23.319008588831561</c:v>
                </c:pt>
                <c:pt idx="912">
                  <c:v>19.783936409828861</c:v>
                </c:pt>
                <c:pt idx="913">
                  <c:v>21.739513014591733</c:v>
                </c:pt>
                <c:pt idx="914">
                  <c:v>20.2425857809238</c:v>
                </c:pt>
                <c:pt idx="915">
                  <c:v>21.408433980683391</c:v>
                </c:pt>
                <c:pt idx="916">
                  <c:v>21.419041231376699</c:v>
                </c:pt>
                <c:pt idx="917">
                  <c:v>18.659883621324685</c:v>
                </c:pt>
                <c:pt idx="918">
                  <c:v>20.283813294899957</c:v>
                </c:pt>
                <c:pt idx="919">
                  <c:v>21.651996615570347</c:v>
                </c:pt>
                <c:pt idx="920">
                  <c:v>21.89146007129488</c:v>
                </c:pt>
                <c:pt idx="921">
                  <c:v>21.852011465712799</c:v>
                </c:pt>
                <c:pt idx="922">
                  <c:v>20.571255705400169</c:v>
                </c:pt>
                <c:pt idx="923">
                  <c:v>23.662695926548963</c:v>
                </c:pt>
                <c:pt idx="924">
                  <c:v>17.596610547188281</c:v>
                </c:pt>
                <c:pt idx="925">
                  <c:v>21.699416556511871</c:v>
                </c:pt>
                <c:pt idx="926">
                  <c:v>22.927746677576621</c:v>
                </c:pt>
                <c:pt idx="927">
                  <c:v>19.760636795550127</c:v>
                </c:pt>
                <c:pt idx="928">
                  <c:v>23.984189826492255</c:v>
                </c:pt>
                <c:pt idx="929">
                  <c:v>19.994631221361796</c:v>
                </c:pt>
                <c:pt idx="930">
                  <c:v>20.674781096305786</c:v>
                </c:pt>
                <c:pt idx="931">
                  <c:v>21.698863723054597</c:v>
                </c:pt>
                <c:pt idx="932">
                  <c:v>20.928521930640073</c:v>
                </c:pt>
                <c:pt idx="933">
                  <c:v>21.29096186051591</c:v>
                </c:pt>
                <c:pt idx="934">
                  <c:v>17.976867071029638</c:v>
                </c:pt>
                <c:pt idx="935">
                  <c:v>22.741528345717121</c:v>
                </c:pt>
                <c:pt idx="936">
                  <c:v>23.126344087119538</c:v>
                </c:pt>
                <c:pt idx="937">
                  <c:v>20.767543503574217</c:v>
                </c:pt>
                <c:pt idx="938">
                  <c:v>23.310457551663522</c:v>
                </c:pt>
                <c:pt idx="939">
                  <c:v>21.133701206048556</c:v>
                </c:pt>
                <c:pt idx="940">
                  <c:v>18.896948676368282</c:v>
                </c:pt>
                <c:pt idx="941">
                  <c:v>21.022234061684468</c:v>
                </c:pt>
                <c:pt idx="942">
                  <c:v>21.22915620947385</c:v>
                </c:pt>
                <c:pt idx="943">
                  <c:v>22.535143819527022</c:v>
                </c:pt>
                <c:pt idx="944">
                  <c:v>18.581849441249467</c:v>
                </c:pt>
                <c:pt idx="945">
                  <c:v>21.963315286389687</c:v>
                </c:pt>
                <c:pt idx="946">
                  <c:v>22.029250296795666</c:v>
                </c:pt>
                <c:pt idx="947">
                  <c:v>20.723690207719077</c:v>
                </c:pt>
                <c:pt idx="948">
                  <c:v>22.557733472462473</c:v>
                </c:pt>
                <c:pt idx="949">
                  <c:v>20.414153914952294</c:v>
                </c:pt>
                <c:pt idx="950">
                  <c:v>20.937320001198479</c:v>
                </c:pt>
                <c:pt idx="951">
                  <c:v>22.278345355235523</c:v>
                </c:pt>
                <c:pt idx="952">
                  <c:v>19.640436860924126</c:v>
                </c:pt>
                <c:pt idx="953">
                  <c:v>20.963223922462863</c:v>
                </c:pt>
                <c:pt idx="954">
                  <c:v>19.994020321047909</c:v>
                </c:pt>
                <c:pt idx="955">
                  <c:v>21.215492780828988</c:v>
                </c:pt>
                <c:pt idx="956">
                  <c:v>21.548243404251558</c:v>
                </c:pt>
                <c:pt idx="957">
                  <c:v>21.159534062834187</c:v>
                </c:pt>
                <c:pt idx="958">
                  <c:v>22.54976842488044</c:v>
                </c:pt>
                <c:pt idx="959">
                  <c:v>21.113113467816142</c:v>
                </c:pt>
                <c:pt idx="960">
                  <c:v>22.009670510332228</c:v>
                </c:pt>
                <c:pt idx="961">
                  <c:v>21.381318651424984</c:v>
                </c:pt>
                <c:pt idx="962">
                  <c:v>16.998209447321848</c:v>
                </c:pt>
                <c:pt idx="963">
                  <c:v>23.142051251735634</c:v>
                </c:pt>
                <c:pt idx="964">
                  <c:v>20.905354816272862</c:v>
                </c:pt>
                <c:pt idx="965">
                  <c:v>21.125686689961547</c:v>
                </c:pt>
                <c:pt idx="966">
                  <c:v>22.82901122278443</c:v>
                </c:pt>
                <c:pt idx="967">
                  <c:v>19.497032453887709</c:v>
                </c:pt>
                <c:pt idx="968">
                  <c:v>22.005719081298942</c:v>
                </c:pt>
                <c:pt idx="969">
                  <c:v>18.382724996284743</c:v>
                </c:pt>
                <c:pt idx="970">
                  <c:v>21.328776321152848</c:v>
                </c:pt>
                <c:pt idx="971">
                  <c:v>22.5682856415986</c:v>
                </c:pt>
                <c:pt idx="972">
                  <c:v>21.630571374007438</c:v>
                </c:pt>
                <c:pt idx="973">
                  <c:v>23.227327177117338</c:v>
                </c:pt>
                <c:pt idx="974">
                  <c:v>19.616988790715553</c:v>
                </c:pt>
                <c:pt idx="975">
                  <c:v>21.829311052127679</c:v>
                </c:pt>
                <c:pt idx="976">
                  <c:v>22.221991850500153</c:v>
                </c:pt>
                <c:pt idx="977">
                  <c:v>19.524456942444019</c:v>
                </c:pt>
                <c:pt idx="978">
                  <c:v>21.025264523428103</c:v>
                </c:pt>
                <c:pt idx="979">
                  <c:v>18.743317108359459</c:v>
                </c:pt>
                <c:pt idx="980">
                  <c:v>20.329763293422218</c:v>
                </c:pt>
                <c:pt idx="981">
                  <c:v>21.523976735141432</c:v>
                </c:pt>
                <c:pt idx="982">
                  <c:v>18.183484777062475</c:v>
                </c:pt>
                <c:pt idx="983">
                  <c:v>23.735132107510825</c:v>
                </c:pt>
                <c:pt idx="984">
                  <c:v>19.394910891451158</c:v>
                </c:pt>
                <c:pt idx="985">
                  <c:v>20.637208027668311</c:v>
                </c:pt>
                <c:pt idx="986">
                  <c:v>20.537359832639879</c:v>
                </c:pt>
                <c:pt idx="987">
                  <c:v>19.745710947495933</c:v>
                </c:pt>
                <c:pt idx="988">
                  <c:v>22.124575561065626</c:v>
                </c:pt>
                <c:pt idx="989">
                  <c:v>18.875618410169086</c:v>
                </c:pt>
                <c:pt idx="990">
                  <c:v>20.532677189539061</c:v>
                </c:pt>
                <c:pt idx="991">
                  <c:v>21.764988560111046</c:v>
                </c:pt>
                <c:pt idx="992">
                  <c:v>18.169921209923174</c:v>
                </c:pt>
                <c:pt idx="993">
                  <c:v>23.599499998484269</c:v>
                </c:pt>
                <c:pt idx="994">
                  <c:v>20.4616586855037</c:v>
                </c:pt>
                <c:pt idx="995">
                  <c:v>19.049200962609852</c:v>
                </c:pt>
                <c:pt idx="996">
                  <c:v>22.269591015553932</c:v>
                </c:pt>
                <c:pt idx="997">
                  <c:v>21.990394470476048</c:v>
                </c:pt>
                <c:pt idx="998">
                  <c:v>21.99948575599468</c:v>
                </c:pt>
                <c:pt idx="999">
                  <c:v>18.073555180445599</c:v>
                </c:pt>
                <c:pt idx="1000">
                  <c:v>20.307985546524264</c:v>
                </c:pt>
                <c:pt idx="1001">
                  <c:v>21.664309496654653</c:v>
                </c:pt>
                <c:pt idx="1002">
                  <c:v>20.245811104525245</c:v>
                </c:pt>
                <c:pt idx="1003">
                  <c:v>21.570845447007567</c:v>
                </c:pt>
                <c:pt idx="1004">
                  <c:v>21.434338227590587</c:v>
                </c:pt>
                <c:pt idx="1005">
                  <c:v>21.667642819233112</c:v>
                </c:pt>
                <c:pt idx="1006">
                  <c:v>19.284183326316203</c:v>
                </c:pt>
                <c:pt idx="1007">
                  <c:v>21.032152920690944</c:v>
                </c:pt>
                <c:pt idx="1008">
                  <c:v>21.859691126747322</c:v>
                </c:pt>
                <c:pt idx="1009">
                  <c:v>17.866966404946595</c:v>
                </c:pt>
                <c:pt idx="1010">
                  <c:v>22.066745618484791</c:v>
                </c:pt>
                <c:pt idx="1011">
                  <c:v>20.419712147365978</c:v>
                </c:pt>
                <c:pt idx="1012">
                  <c:v>21.544282156733118</c:v>
                </c:pt>
                <c:pt idx="1013">
                  <c:v>21.999354750908346</c:v>
                </c:pt>
                <c:pt idx="1014">
                  <c:v>20.580955683028112</c:v>
                </c:pt>
                <c:pt idx="1015">
                  <c:v>20.350924856542399</c:v>
                </c:pt>
                <c:pt idx="1016">
                  <c:v>23.539743363955317</c:v>
                </c:pt>
                <c:pt idx="1017">
                  <c:v>21.912078533704353</c:v>
                </c:pt>
                <c:pt idx="1018">
                  <c:v>23.486583087885716</c:v>
                </c:pt>
                <c:pt idx="1019">
                  <c:v>18.367108914207375</c:v>
                </c:pt>
                <c:pt idx="1020">
                  <c:v>18.073359149233625</c:v>
                </c:pt>
                <c:pt idx="1021">
                  <c:v>19.9910011479273</c:v>
                </c:pt>
                <c:pt idx="1022">
                  <c:v>20.379166129290414</c:v>
                </c:pt>
                <c:pt idx="1023">
                  <c:v>20.50308168179361</c:v>
                </c:pt>
                <c:pt idx="1024">
                  <c:v>19.591702390540384</c:v>
                </c:pt>
                <c:pt idx="1025">
                  <c:v>19.994831270267909</c:v>
                </c:pt>
                <c:pt idx="1026">
                  <c:v>20.905393518755886</c:v>
                </c:pt>
                <c:pt idx="1027">
                  <c:v>19.407949518408905</c:v>
                </c:pt>
                <c:pt idx="1028">
                  <c:v>21.944892293940867</c:v>
                </c:pt>
                <c:pt idx="1029">
                  <c:v>19.913347965926032</c:v>
                </c:pt>
                <c:pt idx="1030">
                  <c:v>21.751567237926199</c:v>
                </c:pt>
                <c:pt idx="1031">
                  <c:v>20.698593092892928</c:v>
                </c:pt>
                <c:pt idx="1032">
                  <c:v>17.764686301278775</c:v>
                </c:pt>
                <c:pt idx="1033">
                  <c:v>21.795685311886423</c:v>
                </c:pt>
                <c:pt idx="1034">
                  <c:v>19.39084872223966</c:v>
                </c:pt>
                <c:pt idx="1035">
                  <c:v>20.603924608239396</c:v>
                </c:pt>
                <c:pt idx="1036">
                  <c:v>23.016322467511621</c:v>
                </c:pt>
                <c:pt idx="1037">
                  <c:v>21.05026576973485</c:v>
                </c:pt>
                <c:pt idx="1038">
                  <c:v>21.136539161307972</c:v>
                </c:pt>
                <c:pt idx="1039">
                  <c:v>20.156021343788076</c:v>
                </c:pt>
                <c:pt idx="1040">
                  <c:v>19.458053017428298</c:v>
                </c:pt>
                <c:pt idx="1041">
                  <c:v>20.776141951225917</c:v>
                </c:pt>
                <c:pt idx="1042">
                  <c:v>19.76736359522102</c:v>
                </c:pt>
                <c:pt idx="1043">
                  <c:v>20.961999606621553</c:v>
                </c:pt>
                <c:pt idx="1044">
                  <c:v>19.260219041296693</c:v>
                </c:pt>
                <c:pt idx="1045">
                  <c:v>19.290776458076422</c:v>
                </c:pt>
                <c:pt idx="1046">
                  <c:v>21.148099884737796</c:v>
                </c:pt>
                <c:pt idx="1047">
                  <c:v>19.921384588763019</c:v>
                </c:pt>
                <c:pt idx="1048">
                  <c:v>20.497449476100385</c:v>
                </c:pt>
                <c:pt idx="1049">
                  <c:v>19.966053058535397</c:v>
                </c:pt>
                <c:pt idx="1051">
                  <c:v>15.016541254000002</c:v>
                </c:pt>
                <c:pt idx="1052">
                  <c:v>15.949786850000001</c:v>
                </c:pt>
                <c:pt idx="1053">
                  <c:v>14.15959119</c:v>
                </c:pt>
                <c:pt idx="1054">
                  <c:v>16.752478753999998</c:v>
                </c:pt>
                <c:pt idx="1055">
                  <c:v>13.357144494499998</c:v>
                </c:pt>
                <c:pt idx="1056">
                  <c:v>14.757855952999998</c:v>
                </c:pt>
                <c:pt idx="1057">
                  <c:v>15.707299935376524</c:v>
                </c:pt>
                <c:pt idx="1058">
                  <c:v>13.985950345999997</c:v>
                </c:pt>
                <c:pt idx="1059">
                  <c:v>16.679219026000002</c:v>
                </c:pt>
                <c:pt idx="1060">
                  <c:v>12.762515019500002</c:v>
                </c:pt>
                <c:pt idx="1061">
                  <c:v>15.476051775</c:v>
                </c:pt>
                <c:pt idx="1062">
                  <c:v>16.524433330000001</c:v>
                </c:pt>
                <c:pt idx="1063">
                  <c:v>14.412262632500005</c:v>
                </c:pt>
                <c:pt idx="1064">
                  <c:v>17.379755149000001</c:v>
                </c:pt>
                <c:pt idx="1065">
                  <c:v>13.436834737000003</c:v>
                </c:pt>
                <c:pt idx="1066">
                  <c:v>18.096070553000001</c:v>
                </c:pt>
                <c:pt idx="1067">
                  <c:v>18.832712614781251</c:v>
                </c:pt>
                <c:pt idx="1068">
                  <c:v>17.292810579125003</c:v>
                </c:pt>
                <c:pt idx="1069">
                  <c:v>20.480857304683589</c:v>
                </c:pt>
                <c:pt idx="1070">
                  <c:v>16.59269881598242</c:v>
                </c:pt>
                <c:pt idx="1071">
                  <c:v>13.736953086500002</c:v>
                </c:pt>
                <c:pt idx="1072">
                  <c:v>14.656673570499999</c:v>
                </c:pt>
                <c:pt idx="1073">
                  <c:v>13.00666847275</c:v>
                </c:pt>
                <c:pt idx="1074">
                  <c:v>15.821924124000001</c:v>
                </c:pt>
                <c:pt idx="1075">
                  <c:v>12.328231917749999</c:v>
                </c:pt>
                <c:pt idx="1076">
                  <c:v>14.428940713739687</c:v>
                </c:pt>
                <c:pt idx="1077">
                  <c:v>15.494505683</c:v>
                </c:pt>
                <c:pt idx="1078">
                  <c:v>13.6849040975</c:v>
                </c:pt>
                <c:pt idx="1079">
                  <c:v>16.452395835927689</c:v>
                </c:pt>
                <c:pt idx="1080">
                  <c:v>12.846306561500002</c:v>
                </c:pt>
                <c:pt idx="1081">
                  <c:v>13.60780796125</c:v>
                </c:pt>
                <c:pt idx="1082">
                  <c:v>14.801806907</c:v>
                </c:pt>
                <c:pt idx="1083">
                  <c:v>13.265964528500003</c:v>
                </c:pt>
                <c:pt idx="1084">
                  <c:v>15.548659289500002</c:v>
                </c:pt>
                <c:pt idx="1085">
                  <c:v>12.338893319749999</c:v>
                </c:pt>
                <c:pt idx="1086">
                  <c:v>14.971211397000001</c:v>
                </c:pt>
                <c:pt idx="1087">
                  <c:v>16.066955436000001</c:v>
                </c:pt>
                <c:pt idx="1088">
                  <c:v>13.902228720500002</c:v>
                </c:pt>
                <c:pt idx="1089">
                  <c:v>16.928610084363186</c:v>
                </c:pt>
                <c:pt idx="1090">
                  <c:v>12.923858547500002</c:v>
                </c:pt>
                <c:pt idx="1091">
                  <c:v>14.737589596999999</c:v>
                </c:pt>
                <c:pt idx="1092">
                  <c:v>15.830130313</c:v>
                </c:pt>
                <c:pt idx="1093">
                  <c:v>13.698174700499999</c:v>
                </c:pt>
                <c:pt idx="1094">
                  <c:v>16.502827403000001</c:v>
                </c:pt>
                <c:pt idx="1095">
                  <c:v>12.892066811499998</c:v>
                </c:pt>
                <c:pt idx="1096">
                  <c:v>13.909986345999998</c:v>
                </c:pt>
                <c:pt idx="1097">
                  <c:v>14.718734058999999</c:v>
                </c:pt>
                <c:pt idx="1098">
                  <c:v>13.11839565</c:v>
                </c:pt>
                <c:pt idx="1099">
                  <c:v>15.923356736281276</c:v>
                </c:pt>
                <c:pt idx="1100">
                  <c:v>12.410756459749999</c:v>
                </c:pt>
                <c:pt idx="1101">
                  <c:v>13.616560877500001</c:v>
                </c:pt>
                <c:pt idx="1102">
                  <c:v>14.6452758635</c:v>
                </c:pt>
                <c:pt idx="1103">
                  <c:v>12.942308672000003</c:v>
                </c:pt>
                <c:pt idx="1104">
                  <c:v>15.636327821000002</c:v>
                </c:pt>
                <c:pt idx="1105">
                  <c:v>12.103432735499998</c:v>
                </c:pt>
                <c:pt idx="1106">
                  <c:v>14.477486729000002</c:v>
                </c:pt>
                <c:pt idx="1107">
                  <c:v>15.241611406999999</c:v>
                </c:pt>
                <c:pt idx="1108">
                  <c:v>13.287046829500001</c:v>
                </c:pt>
                <c:pt idx="1109">
                  <c:v>16.467415169999999</c:v>
                </c:pt>
                <c:pt idx="1110">
                  <c:v>12.51016421225</c:v>
                </c:pt>
                <c:pt idx="1111">
                  <c:v>14.801495854499997</c:v>
                </c:pt>
                <c:pt idx="1112">
                  <c:v>15.709286619</c:v>
                </c:pt>
                <c:pt idx="1113">
                  <c:v>13.753339069500001</c:v>
                </c:pt>
                <c:pt idx="1114">
                  <c:v>16.798109152000002</c:v>
                </c:pt>
                <c:pt idx="1115">
                  <c:v>12.744796628000003</c:v>
                </c:pt>
                <c:pt idx="1116">
                  <c:v>16.896237798965856</c:v>
                </c:pt>
                <c:pt idx="1117">
                  <c:v>18.41618900671784</c:v>
                </c:pt>
                <c:pt idx="1118">
                  <c:v>15.572685152000004</c:v>
                </c:pt>
                <c:pt idx="1119">
                  <c:v>19.406808306193359</c:v>
                </c:pt>
                <c:pt idx="1120">
                  <c:v>14.201415706754858</c:v>
                </c:pt>
                <c:pt idx="1121">
                  <c:v>15.102518706629533</c:v>
                </c:pt>
                <c:pt idx="1122">
                  <c:v>16.187107345023637</c:v>
                </c:pt>
                <c:pt idx="1123">
                  <c:v>14.226031253999999</c:v>
                </c:pt>
                <c:pt idx="1124">
                  <c:v>17.493399928640624</c:v>
                </c:pt>
                <c:pt idx="1125">
                  <c:v>13.473384128500001</c:v>
                </c:pt>
                <c:pt idx="1126">
                  <c:v>14.687037469000002</c:v>
                </c:pt>
                <c:pt idx="1127">
                  <c:v>15.601259844000001</c:v>
                </c:pt>
                <c:pt idx="1128">
                  <c:v>13.884216257000002</c:v>
                </c:pt>
                <c:pt idx="1129">
                  <c:v>16.131561445117441</c:v>
                </c:pt>
                <c:pt idx="1130">
                  <c:v>13.022381214000001</c:v>
                </c:pt>
                <c:pt idx="1131">
                  <c:v>13.947245706000002</c:v>
                </c:pt>
                <c:pt idx="1132">
                  <c:v>14.983542367</c:v>
                </c:pt>
                <c:pt idx="1133">
                  <c:v>13.383831808749999</c:v>
                </c:pt>
                <c:pt idx="1134">
                  <c:v>15.611901046000002</c:v>
                </c:pt>
                <c:pt idx="1135">
                  <c:v>12.409068825249999</c:v>
                </c:pt>
                <c:pt idx="1136">
                  <c:v>15.942301731000001</c:v>
                </c:pt>
                <c:pt idx="1137">
                  <c:v>16.848693397000002</c:v>
                </c:pt>
                <c:pt idx="1138">
                  <c:v>15.167685058000002</c:v>
                </c:pt>
                <c:pt idx="1139">
                  <c:v>18.298031913999999</c:v>
                </c:pt>
                <c:pt idx="1140">
                  <c:v>13.615786930000001</c:v>
                </c:pt>
                <c:pt idx="1141">
                  <c:v>14.027473920999999</c:v>
                </c:pt>
                <c:pt idx="1142">
                  <c:v>15.206622721499999</c:v>
                </c:pt>
                <c:pt idx="1143">
                  <c:v>13.381687071500004</c:v>
                </c:pt>
                <c:pt idx="1144">
                  <c:v>15.793043581843227</c:v>
                </c:pt>
                <c:pt idx="1145">
                  <c:v>12.787419087000002</c:v>
                </c:pt>
                <c:pt idx="1146">
                  <c:v>14.999566349999998</c:v>
                </c:pt>
                <c:pt idx="1147">
                  <c:v>15.932483576000001</c:v>
                </c:pt>
                <c:pt idx="1148">
                  <c:v>14.2852400265</c:v>
                </c:pt>
                <c:pt idx="1149">
                  <c:v>17.232750005136836</c:v>
                </c:pt>
                <c:pt idx="1150">
                  <c:v>13.419486736500001</c:v>
                </c:pt>
                <c:pt idx="1151">
                  <c:v>14.473220403999999</c:v>
                </c:pt>
                <c:pt idx="1152">
                  <c:v>15.489943004934418</c:v>
                </c:pt>
                <c:pt idx="1153">
                  <c:v>13.419270282999998</c:v>
                </c:pt>
                <c:pt idx="1154">
                  <c:v>16.747923611729874</c:v>
                </c:pt>
                <c:pt idx="1155">
                  <c:v>12.696025606000001</c:v>
                </c:pt>
                <c:pt idx="1156">
                  <c:v>14.548004241999999</c:v>
                </c:pt>
                <c:pt idx="1157">
                  <c:v>15.404649224</c:v>
                </c:pt>
                <c:pt idx="1158">
                  <c:v>13.463437349999998</c:v>
                </c:pt>
                <c:pt idx="1159">
                  <c:v>16.510081591999999</c:v>
                </c:pt>
                <c:pt idx="1160">
                  <c:v>12.891058236500001</c:v>
                </c:pt>
                <c:pt idx="1161">
                  <c:v>16.067999918054689</c:v>
                </c:pt>
                <c:pt idx="1162">
                  <c:v>16.833247121500001</c:v>
                </c:pt>
                <c:pt idx="1163">
                  <c:v>14.486362257000001</c:v>
                </c:pt>
                <c:pt idx="1164">
                  <c:v>18.99210557411719</c:v>
                </c:pt>
                <c:pt idx="1165">
                  <c:v>13.239300980499998</c:v>
                </c:pt>
                <c:pt idx="1166">
                  <c:v>14.289673086499999</c:v>
                </c:pt>
                <c:pt idx="1167">
                  <c:v>15.198552186000001</c:v>
                </c:pt>
                <c:pt idx="1168">
                  <c:v>13.4241469875</c:v>
                </c:pt>
                <c:pt idx="1169">
                  <c:v>15.968339513926662</c:v>
                </c:pt>
                <c:pt idx="1170">
                  <c:v>12.569257416999998</c:v>
                </c:pt>
                <c:pt idx="1171">
                  <c:v>14.380863851000001</c:v>
                </c:pt>
                <c:pt idx="1172">
                  <c:v>15.162538526000001</c:v>
                </c:pt>
                <c:pt idx="1173">
                  <c:v>13.498031008999998</c:v>
                </c:pt>
                <c:pt idx="1174">
                  <c:v>16.185377772999999</c:v>
                </c:pt>
                <c:pt idx="1175">
                  <c:v>12.5174032335</c:v>
                </c:pt>
                <c:pt idx="1176">
                  <c:v>14.676432727000002</c:v>
                </c:pt>
                <c:pt idx="1177">
                  <c:v>15.676963063999999</c:v>
                </c:pt>
                <c:pt idx="1178">
                  <c:v>13.553980291</c:v>
                </c:pt>
                <c:pt idx="1179">
                  <c:v>16.801854123999998</c:v>
                </c:pt>
                <c:pt idx="1180">
                  <c:v>12.886177344</c:v>
                </c:pt>
                <c:pt idx="1181">
                  <c:v>18.020425069906253</c:v>
                </c:pt>
                <c:pt idx="1182">
                  <c:v>18.245590580554691</c:v>
                </c:pt>
                <c:pt idx="1183">
                  <c:v>14.561987506625</c:v>
                </c:pt>
                <c:pt idx="1184">
                  <c:v>20.731563208812503</c:v>
                </c:pt>
                <c:pt idx="1185">
                  <c:v>14.244251471773802</c:v>
                </c:pt>
                <c:pt idx="1186">
                  <c:v>14.138244945731412</c:v>
                </c:pt>
                <c:pt idx="1187">
                  <c:v>14.974161943992929</c:v>
                </c:pt>
                <c:pt idx="1188">
                  <c:v>13.184662284</c:v>
                </c:pt>
                <c:pt idx="1189">
                  <c:v>16.950783690749994</c:v>
                </c:pt>
                <c:pt idx="1190">
                  <c:v>12.192465261999999</c:v>
                </c:pt>
                <c:pt idx="1191">
                  <c:v>14.3862472445</c:v>
                </c:pt>
                <c:pt idx="1192">
                  <c:v>15.220386037999999</c:v>
                </c:pt>
                <c:pt idx="1193">
                  <c:v>13.654910694999998</c:v>
                </c:pt>
                <c:pt idx="1194">
                  <c:v>16.396528110000002</c:v>
                </c:pt>
                <c:pt idx="1195">
                  <c:v>12.815696660500002</c:v>
                </c:pt>
                <c:pt idx="1196">
                  <c:v>13.278440565250003</c:v>
                </c:pt>
                <c:pt idx="1197">
                  <c:v>14.385374893500002</c:v>
                </c:pt>
                <c:pt idx="1198">
                  <c:v>12.668255841000001</c:v>
                </c:pt>
                <c:pt idx="1199">
                  <c:v>15.009937049999998</c:v>
                </c:pt>
                <c:pt idx="1200">
                  <c:v>11.7640811985</c:v>
                </c:pt>
                <c:pt idx="1201">
                  <c:v>13.913029895499999</c:v>
                </c:pt>
                <c:pt idx="1202">
                  <c:v>14.919725956999999</c:v>
                </c:pt>
                <c:pt idx="1203">
                  <c:v>13.088824462</c:v>
                </c:pt>
                <c:pt idx="1204">
                  <c:v>15.887779716000001</c:v>
                </c:pt>
                <c:pt idx="1205">
                  <c:v>12.368113547</c:v>
                </c:pt>
                <c:pt idx="1206">
                  <c:v>14.461270619250001</c:v>
                </c:pt>
                <c:pt idx="1207">
                  <c:v>15.08629953</c:v>
                </c:pt>
                <c:pt idx="1208">
                  <c:v>13.56822615175</c:v>
                </c:pt>
                <c:pt idx="1209">
                  <c:v>16.2152272995</c:v>
                </c:pt>
                <c:pt idx="1210">
                  <c:v>12.798154771249999</c:v>
                </c:pt>
                <c:pt idx="1211">
                  <c:v>14.081950704000002</c:v>
                </c:pt>
                <c:pt idx="1212">
                  <c:v>15.173794752000003</c:v>
                </c:pt>
                <c:pt idx="1213">
                  <c:v>13.175388354500001</c:v>
                </c:pt>
                <c:pt idx="1214">
                  <c:v>15.751490771239679</c:v>
                </c:pt>
                <c:pt idx="1215">
                  <c:v>12.4115850335</c:v>
                </c:pt>
                <c:pt idx="1216">
                  <c:v>13.701667990000002</c:v>
                </c:pt>
                <c:pt idx="1217">
                  <c:v>14.677896187500002</c:v>
                </c:pt>
                <c:pt idx="1218">
                  <c:v>13.09905163625</c:v>
                </c:pt>
                <c:pt idx="1219">
                  <c:v>15.253384822500003</c:v>
                </c:pt>
                <c:pt idx="1220">
                  <c:v>12.268520538875</c:v>
                </c:pt>
                <c:pt idx="1221">
                  <c:v>13.960583531749998</c:v>
                </c:pt>
                <c:pt idx="1222">
                  <c:v>14.707286015999998</c:v>
                </c:pt>
                <c:pt idx="1223">
                  <c:v>13.294824895750001</c:v>
                </c:pt>
                <c:pt idx="1224">
                  <c:v>15.974612790000004</c:v>
                </c:pt>
                <c:pt idx="1225">
                  <c:v>12.563633975499997</c:v>
                </c:pt>
                <c:pt idx="1226">
                  <c:v>15.095564318500001</c:v>
                </c:pt>
                <c:pt idx="1227">
                  <c:v>15.966405725000001</c:v>
                </c:pt>
                <c:pt idx="1228">
                  <c:v>14.326821384500001</c:v>
                </c:pt>
                <c:pt idx="1229">
                  <c:v>16.822243574000002</c:v>
                </c:pt>
                <c:pt idx="1230">
                  <c:v>13.192620003500002</c:v>
                </c:pt>
                <c:pt idx="1231">
                  <c:v>13.5050362965</c:v>
                </c:pt>
                <c:pt idx="1232">
                  <c:v>14.317371236</c:v>
                </c:pt>
                <c:pt idx="1233">
                  <c:v>12.780464824499999</c:v>
                </c:pt>
                <c:pt idx="1234">
                  <c:v>15.221749485000002</c:v>
                </c:pt>
                <c:pt idx="1235">
                  <c:v>11.969337525</c:v>
                </c:pt>
                <c:pt idx="1236">
                  <c:v>14.470051814482353</c:v>
                </c:pt>
                <c:pt idx="1237">
                  <c:v>15.831214494117189</c:v>
                </c:pt>
                <c:pt idx="1238">
                  <c:v>13.83778860061202</c:v>
                </c:pt>
                <c:pt idx="1239">
                  <c:v>16.343890878245116</c:v>
                </c:pt>
                <c:pt idx="1240">
                  <c:v>13.126452388500001</c:v>
                </c:pt>
                <c:pt idx="1241">
                  <c:v>13.87621483775</c:v>
                </c:pt>
                <c:pt idx="1242">
                  <c:v>14.877293468499998</c:v>
                </c:pt>
                <c:pt idx="1243">
                  <c:v>13.24640898525</c:v>
                </c:pt>
                <c:pt idx="1244">
                  <c:v>15.838441695999999</c:v>
                </c:pt>
                <c:pt idx="1245">
                  <c:v>12.610961724249998</c:v>
                </c:pt>
                <c:pt idx="1246">
                  <c:v>13.883275919499999</c:v>
                </c:pt>
                <c:pt idx="1247">
                  <c:v>14.844140593999999</c:v>
                </c:pt>
                <c:pt idx="1248">
                  <c:v>13.142921565999998</c:v>
                </c:pt>
                <c:pt idx="1249">
                  <c:v>16.188727089999997</c:v>
                </c:pt>
                <c:pt idx="1250">
                  <c:v>12.347837066249999</c:v>
                </c:pt>
                <c:pt idx="1251">
                  <c:v>13.817230928999999</c:v>
                </c:pt>
                <c:pt idx="1252">
                  <c:v>14.730444001</c:v>
                </c:pt>
                <c:pt idx="1253">
                  <c:v>13.045204905499999</c:v>
                </c:pt>
                <c:pt idx="1254">
                  <c:v>15.178625156000001</c:v>
                </c:pt>
                <c:pt idx="1255">
                  <c:v>12.177061034249999</c:v>
                </c:pt>
                <c:pt idx="1256">
                  <c:v>14.979461923000001</c:v>
                </c:pt>
                <c:pt idx="1257">
                  <c:v>15.951584461000003</c:v>
                </c:pt>
                <c:pt idx="1258">
                  <c:v>13.924258782000001</c:v>
                </c:pt>
                <c:pt idx="1259">
                  <c:v>16.893964108000002</c:v>
                </c:pt>
                <c:pt idx="1260">
                  <c:v>13.1233225355</c:v>
                </c:pt>
                <c:pt idx="1261">
                  <c:v>15.060647525</c:v>
                </c:pt>
                <c:pt idx="1262">
                  <c:v>16.026733988</c:v>
                </c:pt>
                <c:pt idx="1263">
                  <c:v>14.338023861</c:v>
                </c:pt>
                <c:pt idx="1264">
                  <c:v>16.921982931000002</c:v>
                </c:pt>
                <c:pt idx="1265">
                  <c:v>13.472606198999999</c:v>
                </c:pt>
                <c:pt idx="1266">
                  <c:v>14.932728554000001</c:v>
                </c:pt>
                <c:pt idx="1267">
                  <c:v>15.895071352999999</c:v>
                </c:pt>
                <c:pt idx="1268">
                  <c:v>14.140937848999998</c:v>
                </c:pt>
                <c:pt idx="1269">
                  <c:v>16.662110744486938</c:v>
                </c:pt>
                <c:pt idx="1270">
                  <c:v>13.209632296500001</c:v>
                </c:pt>
                <c:pt idx="1271">
                  <c:v>15.425729980999998</c:v>
                </c:pt>
                <c:pt idx="1272">
                  <c:v>16.580877255000001</c:v>
                </c:pt>
                <c:pt idx="1273">
                  <c:v>14.325615412500003</c:v>
                </c:pt>
                <c:pt idx="1274">
                  <c:v>17.455246185999997</c:v>
                </c:pt>
                <c:pt idx="1275">
                  <c:v>13.168265177249999</c:v>
                </c:pt>
                <c:pt idx="1276">
                  <c:v>18.346635134664062</c:v>
                </c:pt>
                <c:pt idx="1277">
                  <c:v>19.636959276875</c:v>
                </c:pt>
                <c:pt idx="1278">
                  <c:v>17.329689399591796</c:v>
                </c:pt>
                <c:pt idx="1279">
                  <c:v>21.625707126598638</c:v>
                </c:pt>
                <c:pt idx="1280">
                  <c:v>16.69166169105182</c:v>
                </c:pt>
                <c:pt idx="1281">
                  <c:v>14.446692114000003</c:v>
                </c:pt>
                <c:pt idx="1282">
                  <c:v>14.932104201000001</c:v>
                </c:pt>
                <c:pt idx="1283">
                  <c:v>13.152489646499998</c:v>
                </c:pt>
                <c:pt idx="1284">
                  <c:v>16.025271638</c:v>
                </c:pt>
                <c:pt idx="1285">
                  <c:v>12.305324702124999</c:v>
                </c:pt>
                <c:pt idx="1286">
                  <c:v>14.350594592499998</c:v>
                </c:pt>
                <c:pt idx="1287">
                  <c:v>15.748474996497725</c:v>
                </c:pt>
                <c:pt idx="1288">
                  <c:v>13.574899989</c:v>
                </c:pt>
                <c:pt idx="1289">
                  <c:v>16.472259256425385</c:v>
                </c:pt>
                <c:pt idx="1290">
                  <c:v>12.8805145345</c:v>
                </c:pt>
                <c:pt idx="1291">
                  <c:v>14.051854278250001</c:v>
                </c:pt>
                <c:pt idx="1292">
                  <c:v>14.901438601249998</c:v>
                </c:pt>
                <c:pt idx="1293">
                  <c:v>13.479197584875001</c:v>
                </c:pt>
                <c:pt idx="1294">
                  <c:v>15.583843240999999</c:v>
                </c:pt>
                <c:pt idx="1295">
                  <c:v>12.782704758875001</c:v>
                </c:pt>
                <c:pt idx="1296">
                  <c:v>15.167594494500001</c:v>
                </c:pt>
                <c:pt idx="1297">
                  <c:v>15.804047135000001</c:v>
                </c:pt>
                <c:pt idx="1298">
                  <c:v>14.017432180500002</c:v>
                </c:pt>
                <c:pt idx="1299">
                  <c:v>16.916994506999306</c:v>
                </c:pt>
                <c:pt idx="1300">
                  <c:v>13.473697135500002</c:v>
                </c:pt>
                <c:pt idx="1301">
                  <c:v>14.881800583000002</c:v>
                </c:pt>
                <c:pt idx="1302">
                  <c:v>15.947094514000003</c:v>
                </c:pt>
                <c:pt idx="1303">
                  <c:v>13.79799261</c:v>
                </c:pt>
                <c:pt idx="1304">
                  <c:v>16.568434397999997</c:v>
                </c:pt>
                <c:pt idx="1305">
                  <c:v>12.930774949</c:v>
                </c:pt>
                <c:pt idx="1306">
                  <c:v>14.037925800999997</c:v>
                </c:pt>
                <c:pt idx="1307">
                  <c:v>14.803827820499997</c:v>
                </c:pt>
                <c:pt idx="1308">
                  <c:v>13.200409938</c:v>
                </c:pt>
                <c:pt idx="1309">
                  <c:v>15.840932597286852</c:v>
                </c:pt>
                <c:pt idx="1310">
                  <c:v>12.656036691000001</c:v>
                </c:pt>
                <c:pt idx="1311">
                  <c:v>13.746951655499997</c:v>
                </c:pt>
                <c:pt idx="1312">
                  <c:v>14.888005155499998</c:v>
                </c:pt>
                <c:pt idx="1313">
                  <c:v>13.190220810000001</c:v>
                </c:pt>
                <c:pt idx="1314">
                  <c:v>15.602260374</c:v>
                </c:pt>
                <c:pt idx="1315">
                  <c:v>12.29810700775</c:v>
                </c:pt>
                <c:pt idx="1316">
                  <c:v>14.736714207999999</c:v>
                </c:pt>
                <c:pt idx="1317">
                  <c:v>15.387641932499999</c:v>
                </c:pt>
                <c:pt idx="1318">
                  <c:v>13.796535194500002</c:v>
                </c:pt>
                <c:pt idx="1319">
                  <c:v>16.383505451000001</c:v>
                </c:pt>
                <c:pt idx="1320">
                  <c:v>12.682396932750001</c:v>
                </c:pt>
                <c:pt idx="1321">
                  <c:v>15.233081161499999</c:v>
                </c:pt>
                <c:pt idx="1322">
                  <c:v>15.7258872795</c:v>
                </c:pt>
                <c:pt idx="1323">
                  <c:v>13.652154057500001</c:v>
                </c:pt>
                <c:pt idx="1324">
                  <c:v>17.008787638606773</c:v>
                </c:pt>
                <c:pt idx="1325">
                  <c:v>12.948894802000002</c:v>
                </c:pt>
                <c:pt idx="1326">
                  <c:v>16.456044245836207</c:v>
                </c:pt>
                <c:pt idx="1327">
                  <c:v>18.731229402531884</c:v>
                </c:pt>
                <c:pt idx="1328">
                  <c:v>15.491047515386715</c:v>
                </c:pt>
                <c:pt idx="1329">
                  <c:v>20.181001408578126</c:v>
                </c:pt>
                <c:pt idx="1330">
                  <c:v>14.449852181290264</c:v>
                </c:pt>
                <c:pt idx="1331">
                  <c:v>15.251200744126406</c:v>
                </c:pt>
                <c:pt idx="1332">
                  <c:v>16.099002672056169</c:v>
                </c:pt>
                <c:pt idx="1333">
                  <c:v>14.331350942022155</c:v>
                </c:pt>
                <c:pt idx="1334">
                  <c:v>17.182603350703108</c:v>
                </c:pt>
                <c:pt idx="1335">
                  <c:v>13.546578388</c:v>
                </c:pt>
                <c:pt idx="1336">
                  <c:v>14.612104899000002</c:v>
                </c:pt>
                <c:pt idx="1337">
                  <c:v>15.782015718</c:v>
                </c:pt>
                <c:pt idx="1338">
                  <c:v>13.888518349</c:v>
                </c:pt>
                <c:pt idx="1339">
                  <c:v>16.641987931999999</c:v>
                </c:pt>
                <c:pt idx="1340">
                  <c:v>13.26873680225</c:v>
                </c:pt>
                <c:pt idx="1341">
                  <c:v>14.349367155999998</c:v>
                </c:pt>
                <c:pt idx="1342">
                  <c:v>14.9758013605</c:v>
                </c:pt>
                <c:pt idx="1343">
                  <c:v>13.431559990999999</c:v>
                </c:pt>
                <c:pt idx="1344">
                  <c:v>16.069556989000002</c:v>
                </c:pt>
                <c:pt idx="1345">
                  <c:v>12.616498190750001</c:v>
                </c:pt>
                <c:pt idx="1346">
                  <c:v>15.909252734500003</c:v>
                </c:pt>
                <c:pt idx="1347">
                  <c:v>16.625868020000002</c:v>
                </c:pt>
                <c:pt idx="1348">
                  <c:v>14.947928711000001</c:v>
                </c:pt>
                <c:pt idx="1349">
                  <c:v>18.374968346000003</c:v>
                </c:pt>
                <c:pt idx="1350">
                  <c:v>13.870412795500002</c:v>
                </c:pt>
                <c:pt idx="1351">
                  <c:v>14.394085888500001</c:v>
                </c:pt>
                <c:pt idx="1352">
                  <c:v>14.987335031000001</c:v>
                </c:pt>
                <c:pt idx="1353">
                  <c:v>13.4661064085</c:v>
                </c:pt>
                <c:pt idx="1354">
                  <c:v>15.995803121000002</c:v>
                </c:pt>
                <c:pt idx="1355">
                  <c:v>12.782825623500001</c:v>
                </c:pt>
                <c:pt idx="1356">
                  <c:v>14.9927569935</c:v>
                </c:pt>
                <c:pt idx="1357">
                  <c:v>16.163423851000005</c:v>
                </c:pt>
                <c:pt idx="1358">
                  <c:v>14.428489811500004</c:v>
                </c:pt>
                <c:pt idx="1359">
                  <c:v>17.261068898000001</c:v>
                </c:pt>
                <c:pt idx="1360">
                  <c:v>13.593667117499999</c:v>
                </c:pt>
                <c:pt idx="1361">
                  <c:v>16.0228631855</c:v>
                </c:pt>
                <c:pt idx="1362">
                  <c:v>16.035103041500125</c:v>
                </c:pt>
                <c:pt idx="1363">
                  <c:v>13.678910740499997</c:v>
                </c:pt>
                <c:pt idx="1364">
                  <c:v>16.939460834342466</c:v>
                </c:pt>
                <c:pt idx="1365">
                  <c:v>12.900409013000001</c:v>
                </c:pt>
                <c:pt idx="1366">
                  <c:v>14.6420988335</c:v>
                </c:pt>
                <c:pt idx="1367">
                  <c:v>15.522156643999999</c:v>
                </c:pt>
                <c:pt idx="1368">
                  <c:v>13.829567318</c:v>
                </c:pt>
                <c:pt idx="1369">
                  <c:v>16.657863100074742</c:v>
                </c:pt>
                <c:pt idx="1370">
                  <c:v>12.796206867000002</c:v>
                </c:pt>
                <c:pt idx="1371">
                  <c:v>15.243417035741214</c:v>
                </c:pt>
                <c:pt idx="1372">
                  <c:v>17.356369728250005</c:v>
                </c:pt>
                <c:pt idx="1373">
                  <c:v>14.655474294123993</c:v>
                </c:pt>
                <c:pt idx="1374">
                  <c:v>19.160388055453126</c:v>
                </c:pt>
                <c:pt idx="1375">
                  <c:v>13.487864265999999</c:v>
                </c:pt>
                <c:pt idx="1376">
                  <c:v>14.055397847499998</c:v>
                </c:pt>
                <c:pt idx="1377">
                  <c:v>15.038149389999999</c:v>
                </c:pt>
                <c:pt idx="1378">
                  <c:v>13.682514203249999</c:v>
                </c:pt>
                <c:pt idx="1379">
                  <c:v>16.013877478117735</c:v>
                </c:pt>
                <c:pt idx="1380">
                  <c:v>12.86725741025</c:v>
                </c:pt>
                <c:pt idx="1381">
                  <c:v>14.620502870000001</c:v>
                </c:pt>
                <c:pt idx="1382">
                  <c:v>15.375114130000002</c:v>
                </c:pt>
                <c:pt idx="1383">
                  <c:v>13.582510772999999</c:v>
                </c:pt>
                <c:pt idx="1384">
                  <c:v>16.408592873999996</c:v>
                </c:pt>
                <c:pt idx="1385">
                  <c:v>12.7368881835</c:v>
                </c:pt>
                <c:pt idx="1386">
                  <c:v>14.749884866000002</c:v>
                </c:pt>
                <c:pt idx="1387">
                  <c:v>15.624434150999997</c:v>
                </c:pt>
                <c:pt idx="1388">
                  <c:v>13.793919428000002</c:v>
                </c:pt>
                <c:pt idx="1389">
                  <c:v>16.921960364355023</c:v>
                </c:pt>
                <c:pt idx="1390">
                  <c:v>13.047273379999998</c:v>
                </c:pt>
                <c:pt idx="1391">
                  <c:v>16.563790042156253</c:v>
                </c:pt>
                <c:pt idx="1392">
                  <c:v>17.958760909062498</c:v>
                </c:pt>
                <c:pt idx="1393">
                  <c:v>14.903757107500001</c:v>
                </c:pt>
                <c:pt idx="1394">
                  <c:v>20.1481730839585</c:v>
                </c:pt>
                <c:pt idx="1395">
                  <c:v>13.582453633146486</c:v>
                </c:pt>
                <c:pt idx="1396">
                  <c:v>14.444802098999999</c:v>
                </c:pt>
                <c:pt idx="1397">
                  <c:v>16.055082545648439</c:v>
                </c:pt>
                <c:pt idx="1398">
                  <c:v>13.554173967500002</c:v>
                </c:pt>
                <c:pt idx="1399">
                  <c:v>16.575109535441403</c:v>
                </c:pt>
                <c:pt idx="1400">
                  <c:v>12.294228908500001</c:v>
                </c:pt>
                <c:pt idx="1401">
                  <c:v>14.662196911499999</c:v>
                </c:pt>
                <c:pt idx="1402">
                  <c:v>15.3568856865</c:v>
                </c:pt>
                <c:pt idx="1403">
                  <c:v>13.7833773475</c:v>
                </c:pt>
                <c:pt idx="1404">
                  <c:v>16.352203854999999</c:v>
                </c:pt>
                <c:pt idx="1405">
                  <c:v>12.865443537625</c:v>
                </c:pt>
                <c:pt idx="1406">
                  <c:v>13.376619554749997</c:v>
                </c:pt>
                <c:pt idx="1407">
                  <c:v>14.335814932999998</c:v>
                </c:pt>
                <c:pt idx="1408">
                  <c:v>12.884801356625003</c:v>
                </c:pt>
                <c:pt idx="1409">
                  <c:v>14.929245740000002</c:v>
                </c:pt>
                <c:pt idx="1410">
                  <c:v>12.16960987375</c:v>
                </c:pt>
                <c:pt idx="1411">
                  <c:v>14.045674071499997</c:v>
                </c:pt>
                <c:pt idx="1412">
                  <c:v>15.032419518999998</c:v>
                </c:pt>
                <c:pt idx="1413">
                  <c:v>12.998546973499998</c:v>
                </c:pt>
                <c:pt idx="1414">
                  <c:v>16.114336690999998</c:v>
                </c:pt>
                <c:pt idx="1415">
                  <c:v>12.877472089249999</c:v>
                </c:pt>
                <c:pt idx="1416">
                  <c:v>14.741434994250001</c:v>
                </c:pt>
                <c:pt idx="1417">
                  <c:v>15.249796846499999</c:v>
                </c:pt>
                <c:pt idx="1418">
                  <c:v>13.914991736499998</c:v>
                </c:pt>
                <c:pt idx="1419">
                  <c:v>16.275912103500001</c:v>
                </c:pt>
                <c:pt idx="1420">
                  <c:v>13.170934873749999</c:v>
                </c:pt>
                <c:pt idx="1421">
                  <c:v>14.231686081500001</c:v>
                </c:pt>
                <c:pt idx="1422">
                  <c:v>14.988901283395974</c:v>
                </c:pt>
                <c:pt idx="1423">
                  <c:v>13.384248319749997</c:v>
                </c:pt>
                <c:pt idx="1424">
                  <c:v>16.133727935588606</c:v>
                </c:pt>
                <c:pt idx="1425">
                  <c:v>12.545651337499999</c:v>
                </c:pt>
                <c:pt idx="1426">
                  <c:v>14.122316017500001</c:v>
                </c:pt>
                <c:pt idx="1427">
                  <c:v>14.774858176</c:v>
                </c:pt>
                <c:pt idx="1428">
                  <c:v>13.162751811124998</c:v>
                </c:pt>
                <c:pt idx="1429">
                  <c:v>15.5502261635</c:v>
                </c:pt>
                <c:pt idx="1430">
                  <c:v>12.074686974375002</c:v>
                </c:pt>
                <c:pt idx="1431">
                  <c:v>14.004896661499998</c:v>
                </c:pt>
                <c:pt idx="1432">
                  <c:v>15.120902936250001</c:v>
                </c:pt>
                <c:pt idx="1433">
                  <c:v>13.230193028750001</c:v>
                </c:pt>
                <c:pt idx="1434">
                  <c:v>15.718629361</c:v>
                </c:pt>
                <c:pt idx="1435">
                  <c:v>13.215309723749996</c:v>
                </c:pt>
                <c:pt idx="1436">
                  <c:v>14.558579185500001</c:v>
                </c:pt>
                <c:pt idx="1437">
                  <c:v>15.823245761000001</c:v>
                </c:pt>
                <c:pt idx="1438">
                  <c:v>14.181633135249998</c:v>
                </c:pt>
                <c:pt idx="1439">
                  <c:v>16.998755772999999</c:v>
                </c:pt>
                <c:pt idx="1440">
                  <c:v>13.0767578735</c:v>
                </c:pt>
                <c:pt idx="1441">
                  <c:v>13.57041290025</c:v>
                </c:pt>
                <c:pt idx="1442">
                  <c:v>14.2284916185</c:v>
                </c:pt>
                <c:pt idx="1443">
                  <c:v>12.950854829250002</c:v>
                </c:pt>
                <c:pt idx="1444">
                  <c:v>15.604239101999998</c:v>
                </c:pt>
                <c:pt idx="1445">
                  <c:v>12.487209164125002</c:v>
                </c:pt>
                <c:pt idx="1446">
                  <c:v>14.611471846394391</c:v>
                </c:pt>
                <c:pt idx="1447">
                  <c:v>15.610489249124024</c:v>
                </c:pt>
                <c:pt idx="1448">
                  <c:v>14.126542367490369</c:v>
                </c:pt>
                <c:pt idx="1449">
                  <c:v>17.927532492114256</c:v>
                </c:pt>
                <c:pt idx="1450">
                  <c:v>13.221206803500001</c:v>
                </c:pt>
                <c:pt idx="1451">
                  <c:v>14.1143053855</c:v>
                </c:pt>
                <c:pt idx="1452">
                  <c:v>15.021220526499999</c:v>
                </c:pt>
                <c:pt idx="1453">
                  <c:v>13.230392869749998</c:v>
                </c:pt>
                <c:pt idx="1454">
                  <c:v>16.111039791</c:v>
                </c:pt>
                <c:pt idx="1455">
                  <c:v>12.515993837812498</c:v>
                </c:pt>
                <c:pt idx="1456">
                  <c:v>14.375185364500004</c:v>
                </c:pt>
                <c:pt idx="1457">
                  <c:v>15.4043447265</c:v>
                </c:pt>
                <c:pt idx="1458">
                  <c:v>13.278642631499997</c:v>
                </c:pt>
                <c:pt idx="1459">
                  <c:v>16.189520612999999</c:v>
                </c:pt>
                <c:pt idx="1460">
                  <c:v>12.619011877249999</c:v>
                </c:pt>
                <c:pt idx="1461">
                  <c:v>13.7741531475</c:v>
                </c:pt>
                <c:pt idx="1462">
                  <c:v>14.478238465999999</c:v>
                </c:pt>
                <c:pt idx="1463">
                  <c:v>13.090992748500001</c:v>
                </c:pt>
                <c:pt idx="1464">
                  <c:v>15.534175669</c:v>
                </c:pt>
                <c:pt idx="1465">
                  <c:v>12.011403642499999</c:v>
                </c:pt>
                <c:pt idx="1466">
                  <c:v>15.150773732999999</c:v>
                </c:pt>
                <c:pt idx="1467">
                  <c:v>15.803880613</c:v>
                </c:pt>
                <c:pt idx="1468">
                  <c:v>14.292332177500002</c:v>
                </c:pt>
                <c:pt idx="1469">
                  <c:v>17.144058170000001</c:v>
                </c:pt>
                <c:pt idx="1470">
                  <c:v>13.244224903000001</c:v>
                </c:pt>
                <c:pt idx="1471">
                  <c:v>15.130754193000001</c:v>
                </c:pt>
                <c:pt idx="1472">
                  <c:v>16.053747334000001</c:v>
                </c:pt>
                <c:pt idx="1473">
                  <c:v>14.23864841875</c:v>
                </c:pt>
                <c:pt idx="1474">
                  <c:v>16.791587907</c:v>
                </c:pt>
                <c:pt idx="1475">
                  <c:v>13.410148106500001</c:v>
                </c:pt>
                <c:pt idx="1476">
                  <c:v>14.701338455500004</c:v>
                </c:pt>
                <c:pt idx="1477">
                  <c:v>15.766461058000003</c:v>
                </c:pt>
                <c:pt idx="1478">
                  <c:v>14.032432962</c:v>
                </c:pt>
                <c:pt idx="1479">
                  <c:v>16.59841886589685</c:v>
                </c:pt>
                <c:pt idx="1480">
                  <c:v>13.023034231000004</c:v>
                </c:pt>
                <c:pt idx="1481">
                  <c:v>15.538619341500002</c:v>
                </c:pt>
                <c:pt idx="1482">
                  <c:v>16.258760148</c:v>
                </c:pt>
                <c:pt idx="1483">
                  <c:v>14.196716551000002</c:v>
                </c:pt>
                <c:pt idx="1484">
                  <c:v>17.116337227999999</c:v>
                </c:pt>
                <c:pt idx="1485">
                  <c:v>13.704872525000003</c:v>
                </c:pt>
                <c:pt idx="1486">
                  <c:v>19.102182402265143</c:v>
                </c:pt>
                <c:pt idx="1487">
                  <c:v>20.253475651195316</c:v>
                </c:pt>
                <c:pt idx="1488">
                  <c:v>17.464693590723677</c:v>
                </c:pt>
                <c:pt idx="1489">
                  <c:v>21.506250419374997</c:v>
                </c:pt>
                <c:pt idx="1490">
                  <c:v>16.637906028437502</c:v>
                </c:pt>
                <c:pt idx="1491">
                  <c:v>13.920350675</c:v>
                </c:pt>
                <c:pt idx="1492">
                  <c:v>15.027053553500002</c:v>
                </c:pt>
                <c:pt idx="1493">
                  <c:v>13.335342496250005</c:v>
                </c:pt>
                <c:pt idx="1494">
                  <c:v>15.598732589499999</c:v>
                </c:pt>
                <c:pt idx="1495">
                  <c:v>12.479111760125001</c:v>
                </c:pt>
                <c:pt idx="1496">
                  <c:v>14.652021274499997</c:v>
                </c:pt>
                <c:pt idx="1497">
                  <c:v>15.6008096925</c:v>
                </c:pt>
                <c:pt idx="1498">
                  <c:v>13.846295052250001</c:v>
                </c:pt>
                <c:pt idx="1499">
                  <c:v>16.700195663489932</c:v>
                </c:pt>
                <c:pt idx="1500">
                  <c:v>12.833821231499998</c:v>
                </c:pt>
                <c:pt idx="1501">
                  <c:v>14.1678027515</c:v>
                </c:pt>
                <c:pt idx="1502">
                  <c:v>14.983175441</c:v>
                </c:pt>
                <c:pt idx="1503">
                  <c:v>13.498152805249997</c:v>
                </c:pt>
                <c:pt idx="1504">
                  <c:v>15.929929181500002</c:v>
                </c:pt>
                <c:pt idx="1505">
                  <c:v>12.432919617000001</c:v>
                </c:pt>
                <c:pt idx="1506">
                  <c:v>15.250818515000001</c:v>
                </c:pt>
                <c:pt idx="1507">
                  <c:v>16.363334708677858</c:v>
                </c:pt>
                <c:pt idx="1508">
                  <c:v>14.047517511000001</c:v>
                </c:pt>
                <c:pt idx="1509">
                  <c:v>17.065990279359674</c:v>
                </c:pt>
                <c:pt idx="1510">
                  <c:v>13.255531414999997</c:v>
                </c:pt>
                <c:pt idx="1511">
                  <c:v>14.659944808500001</c:v>
                </c:pt>
                <c:pt idx="1512">
                  <c:v>15.742386298</c:v>
                </c:pt>
                <c:pt idx="1513">
                  <c:v>13.807126783500001</c:v>
                </c:pt>
                <c:pt idx="1514">
                  <c:v>16.818732766</c:v>
                </c:pt>
                <c:pt idx="1515">
                  <c:v>13.261551784249999</c:v>
                </c:pt>
                <c:pt idx="1516">
                  <c:v>13.971160236250002</c:v>
                </c:pt>
                <c:pt idx="1517">
                  <c:v>14.773947465000001</c:v>
                </c:pt>
                <c:pt idx="1518">
                  <c:v>13.267967485749999</c:v>
                </c:pt>
                <c:pt idx="1519">
                  <c:v>15.765882534871237</c:v>
                </c:pt>
                <c:pt idx="1520">
                  <c:v>12.810710057874999</c:v>
                </c:pt>
                <c:pt idx="1521">
                  <c:v>13.948757241750002</c:v>
                </c:pt>
                <c:pt idx="1522">
                  <c:v>15.033681979000001</c:v>
                </c:pt>
                <c:pt idx="1523">
                  <c:v>13.041076754000001</c:v>
                </c:pt>
                <c:pt idx="1524">
                  <c:v>16.086744413999998</c:v>
                </c:pt>
                <c:pt idx="1525">
                  <c:v>12.300740181125002</c:v>
                </c:pt>
                <c:pt idx="1526">
                  <c:v>14.435221591999998</c:v>
                </c:pt>
                <c:pt idx="1527">
                  <c:v>15.066947763000002</c:v>
                </c:pt>
                <c:pt idx="1528">
                  <c:v>13.777919284499999</c:v>
                </c:pt>
                <c:pt idx="1529">
                  <c:v>16.619107671000002</c:v>
                </c:pt>
                <c:pt idx="1530">
                  <c:v>12.897108956249999</c:v>
                </c:pt>
                <c:pt idx="1531">
                  <c:v>14.817894634000002</c:v>
                </c:pt>
                <c:pt idx="1532">
                  <c:v>15.838704734</c:v>
                </c:pt>
                <c:pt idx="1533">
                  <c:v>14.152002519999998</c:v>
                </c:pt>
                <c:pt idx="1534">
                  <c:v>16.914321439436463</c:v>
                </c:pt>
                <c:pt idx="1535">
                  <c:v>12.694353605749999</c:v>
                </c:pt>
                <c:pt idx="1536">
                  <c:v>16.441104226393939</c:v>
                </c:pt>
                <c:pt idx="1537">
                  <c:v>19.163269876917969</c:v>
                </c:pt>
                <c:pt idx="1538">
                  <c:v>15.595374461</c:v>
                </c:pt>
                <c:pt idx="1539">
                  <c:v>20.158240501374998</c:v>
                </c:pt>
                <c:pt idx="1540">
                  <c:v>14.276624887000001</c:v>
                </c:pt>
                <c:pt idx="1541">
                  <c:v>15.083976833742785</c:v>
                </c:pt>
                <c:pt idx="1542">
                  <c:v>16.803615916148438</c:v>
                </c:pt>
                <c:pt idx="1543">
                  <c:v>14.446164777</c:v>
                </c:pt>
                <c:pt idx="1544">
                  <c:v>18.015014568444187</c:v>
                </c:pt>
                <c:pt idx="1545">
                  <c:v>13.534005127999999</c:v>
                </c:pt>
                <c:pt idx="1546">
                  <c:v>14.853925665999999</c:v>
                </c:pt>
                <c:pt idx="1547">
                  <c:v>15.619128189500001</c:v>
                </c:pt>
                <c:pt idx="1548">
                  <c:v>14.456469788499998</c:v>
                </c:pt>
                <c:pt idx="1549">
                  <c:v>16.469734080274542</c:v>
                </c:pt>
                <c:pt idx="1550">
                  <c:v>12.966735977500001</c:v>
                </c:pt>
                <c:pt idx="1551">
                  <c:v>14.142026539</c:v>
                </c:pt>
                <c:pt idx="1552">
                  <c:v>15.052988078999999</c:v>
                </c:pt>
                <c:pt idx="1553">
                  <c:v>13.386169712499997</c:v>
                </c:pt>
                <c:pt idx="1554">
                  <c:v>16.120093809499998</c:v>
                </c:pt>
                <c:pt idx="1555">
                  <c:v>12.376814896125003</c:v>
                </c:pt>
                <c:pt idx="1556">
                  <c:v>16.276367418999996</c:v>
                </c:pt>
                <c:pt idx="1557">
                  <c:v>16.845570559999999</c:v>
                </c:pt>
                <c:pt idx="1558">
                  <c:v>14.840544914999997</c:v>
                </c:pt>
                <c:pt idx="1559">
                  <c:v>17.762207123</c:v>
                </c:pt>
                <c:pt idx="1560">
                  <c:v>13.897396071999999</c:v>
                </c:pt>
                <c:pt idx="1561">
                  <c:v>13.999433316500001</c:v>
                </c:pt>
                <c:pt idx="1562">
                  <c:v>15.162785092999997</c:v>
                </c:pt>
                <c:pt idx="1563">
                  <c:v>13.472935141249996</c:v>
                </c:pt>
                <c:pt idx="1564">
                  <c:v>16.160675130500003</c:v>
                </c:pt>
                <c:pt idx="1565">
                  <c:v>12.679732498250001</c:v>
                </c:pt>
                <c:pt idx="1566">
                  <c:v>15.284757266000002</c:v>
                </c:pt>
                <c:pt idx="1567">
                  <c:v>16.031053739000001</c:v>
                </c:pt>
                <c:pt idx="1568">
                  <c:v>14.009900596500001</c:v>
                </c:pt>
                <c:pt idx="1569">
                  <c:v>17.249123456000003</c:v>
                </c:pt>
                <c:pt idx="1570">
                  <c:v>13.621694762999999</c:v>
                </c:pt>
                <c:pt idx="1571">
                  <c:v>14.445372781999998</c:v>
                </c:pt>
                <c:pt idx="1572">
                  <c:v>15.417361480315423</c:v>
                </c:pt>
                <c:pt idx="1573">
                  <c:v>13.537362901891044</c:v>
                </c:pt>
                <c:pt idx="1574">
                  <c:v>17.308294279774806</c:v>
                </c:pt>
                <c:pt idx="1575">
                  <c:v>12.794829433499997</c:v>
                </c:pt>
                <c:pt idx="1576">
                  <c:v>14.766644236999996</c:v>
                </c:pt>
                <c:pt idx="1577">
                  <c:v>15.649901074000001</c:v>
                </c:pt>
                <c:pt idx="1578">
                  <c:v>13.570661918999999</c:v>
                </c:pt>
                <c:pt idx="1579">
                  <c:v>16.375263955999998</c:v>
                </c:pt>
                <c:pt idx="1580">
                  <c:v>13.113059475499998</c:v>
                </c:pt>
                <c:pt idx="1581">
                  <c:v>16.542309832488282</c:v>
                </c:pt>
                <c:pt idx="1582">
                  <c:v>17.96655055269629</c:v>
                </c:pt>
                <c:pt idx="1583">
                  <c:v>14.211475400499998</c:v>
                </c:pt>
                <c:pt idx="1584">
                  <c:v>18.638946784539062</c:v>
                </c:pt>
                <c:pt idx="1585">
                  <c:v>13.69131934781886</c:v>
                </c:pt>
                <c:pt idx="1586">
                  <c:v>14.433501639500001</c:v>
                </c:pt>
                <c:pt idx="1587">
                  <c:v>15.086479876999999</c:v>
                </c:pt>
                <c:pt idx="1588">
                  <c:v>13.698397919249999</c:v>
                </c:pt>
                <c:pt idx="1589">
                  <c:v>16.039007428538788</c:v>
                </c:pt>
                <c:pt idx="1590">
                  <c:v>12.860199548500001</c:v>
                </c:pt>
                <c:pt idx="1591">
                  <c:v>14.694749329999999</c:v>
                </c:pt>
                <c:pt idx="1592">
                  <c:v>15.409397122</c:v>
                </c:pt>
                <c:pt idx="1593">
                  <c:v>13.454646322499999</c:v>
                </c:pt>
                <c:pt idx="1594">
                  <c:v>16.300593793000001</c:v>
                </c:pt>
                <c:pt idx="1595">
                  <c:v>12.701021886000003</c:v>
                </c:pt>
                <c:pt idx="1596">
                  <c:v>14.999711235999998</c:v>
                </c:pt>
                <c:pt idx="1597">
                  <c:v>15.707296825000002</c:v>
                </c:pt>
                <c:pt idx="1598">
                  <c:v>13.741193819999996</c:v>
                </c:pt>
                <c:pt idx="1599">
                  <c:v>16.954916025999999</c:v>
                </c:pt>
                <c:pt idx="1600">
                  <c:v>12.861061315000002</c:v>
                </c:pt>
                <c:pt idx="1601">
                  <c:v>16.460489626667755</c:v>
                </c:pt>
                <c:pt idx="1602">
                  <c:v>19.399338416085939</c:v>
                </c:pt>
                <c:pt idx="1603">
                  <c:v>15.518839683437498</c:v>
                </c:pt>
                <c:pt idx="1604">
                  <c:v>20.728350811237579</c:v>
                </c:pt>
                <c:pt idx="1605">
                  <c:v>14.01074048097656</c:v>
                </c:pt>
                <c:pt idx="1606">
                  <c:v>14.418377041007689</c:v>
                </c:pt>
                <c:pt idx="1607">
                  <c:v>15.40363047093115</c:v>
                </c:pt>
                <c:pt idx="1608">
                  <c:v>13.564798373499999</c:v>
                </c:pt>
                <c:pt idx="1609">
                  <c:v>16.520486972825477</c:v>
                </c:pt>
                <c:pt idx="1610">
                  <c:v>13.045458952500001</c:v>
                </c:pt>
                <c:pt idx="1611">
                  <c:v>14.332121506499996</c:v>
                </c:pt>
                <c:pt idx="1612">
                  <c:v>15.6807668305</c:v>
                </c:pt>
                <c:pt idx="1613">
                  <c:v>13.8009688695</c:v>
                </c:pt>
                <c:pt idx="1614">
                  <c:v>16.234739248499999</c:v>
                </c:pt>
                <c:pt idx="1615">
                  <c:v>12.802422841875002</c:v>
                </c:pt>
                <c:pt idx="1616">
                  <c:v>13.59278790125</c:v>
                </c:pt>
                <c:pt idx="1617">
                  <c:v>14.481285109999998</c:v>
                </c:pt>
                <c:pt idx="1618">
                  <c:v>12.633699607249998</c:v>
                </c:pt>
                <c:pt idx="1619">
                  <c:v>15.149755247</c:v>
                </c:pt>
                <c:pt idx="1620">
                  <c:v>12.1460478445</c:v>
                </c:pt>
                <c:pt idx="1621">
                  <c:v>14.149623753500002</c:v>
                </c:pt>
                <c:pt idx="1622">
                  <c:v>15.0131825365</c:v>
                </c:pt>
                <c:pt idx="1623">
                  <c:v>13.068414819249998</c:v>
                </c:pt>
                <c:pt idx="1624">
                  <c:v>15.943338797227629</c:v>
                </c:pt>
                <c:pt idx="1625">
                  <c:v>12.858004160249997</c:v>
                </c:pt>
                <c:pt idx="1626">
                  <c:v>14.496594274750001</c:v>
                </c:pt>
                <c:pt idx="1627">
                  <c:v>15.280856265999999</c:v>
                </c:pt>
                <c:pt idx="1628">
                  <c:v>13.849135446750001</c:v>
                </c:pt>
                <c:pt idx="1629">
                  <c:v>16.182331054499997</c:v>
                </c:pt>
                <c:pt idx="1630">
                  <c:v>13.212523514000001</c:v>
                </c:pt>
                <c:pt idx="1631">
                  <c:v>14.477956967000001</c:v>
                </c:pt>
                <c:pt idx="1632">
                  <c:v>15.146204894</c:v>
                </c:pt>
                <c:pt idx="1633">
                  <c:v>13.014180402999999</c:v>
                </c:pt>
                <c:pt idx="1634">
                  <c:v>15.973958200916847</c:v>
                </c:pt>
                <c:pt idx="1635">
                  <c:v>12.5104173</c:v>
                </c:pt>
                <c:pt idx="1636">
                  <c:v>13.820664472749998</c:v>
                </c:pt>
                <c:pt idx="1637">
                  <c:v>14.661312021500002</c:v>
                </c:pt>
                <c:pt idx="1638">
                  <c:v>13.250738842624999</c:v>
                </c:pt>
                <c:pt idx="1639">
                  <c:v>15.305694936749999</c:v>
                </c:pt>
                <c:pt idx="1640">
                  <c:v>12.428316575625001</c:v>
                </c:pt>
                <c:pt idx="1641">
                  <c:v>13.92075804525</c:v>
                </c:pt>
                <c:pt idx="1642">
                  <c:v>14.957233651999999</c:v>
                </c:pt>
                <c:pt idx="1643">
                  <c:v>13.268179828000001</c:v>
                </c:pt>
                <c:pt idx="1644">
                  <c:v>15.958653272500001</c:v>
                </c:pt>
                <c:pt idx="1645">
                  <c:v>13.010582097749998</c:v>
                </c:pt>
                <c:pt idx="1646">
                  <c:v>15.12284026</c:v>
                </c:pt>
                <c:pt idx="1647">
                  <c:v>15.827764759500001</c:v>
                </c:pt>
                <c:pt idx="1648">
                  <c:v>14.231964490999999</c:v>
                </c:pt>
                <c:pt idx="1649">
                  <c:v>16.631737553000001</c:v>
                </c:pt>
                <c:pt idx="1650">
                  <c:v>13.245660241</c:v>
                </c:pt>
                <c:pt idx="1651">
                  <c:v>13.734757151249999</c:v>
                </c:pt>
                <c:pt idx="1652">
                  <c:v>14.610852636499995</c:v>
                </c:pt>
                <c:pt idx="1653">
                  <c:v>12.963850763749999</c:v>
                </c:pt>
                <c:pt idx="1654">
                  <c:v>15.486317860000002</c:v>
                </c:pt>
                <c:pt idx="1655">
                  <c:v>12.391092397749999</c:v>
                </c:pt>
                <c:pt idx="1656">
                  <c:v>14.887235950444566</c:v>
                </c:pt>
                <c:pt idx="1657">
                  <c:v>15.954779761051759</c:v>
                </c:pt>
                <c:pt idx="1658">
                  <c:v>14.046389555000001</c:v>
                </c:pt>
                <c:pt idx="1659">
                  <c:v>17.559981826283614</c:v>
                </c:pt>
                <c:pt idx="1660">
                  <c:v>13.409352106</c:v>
                </c:pt>
                <c:pt idx="1661">
                  <c:v>14.100940375749998</c:v>
                </c:pt>
                <c:pt idx="1662">
                  <c:v>15.130118877000001</c:v>
                </c:pt>
                <c:pt idx="1663">
                  <c:v>13.15114980625</c:v>
                </c:pt>
                <c:pt idx="1664">
                  <c:v>15.9471589455</c:v>
                </c:pt>
                <c:pt idx="1665">
                  <c:v>12.813248757937499</c:v>
                </c:pt>
                <c:pt idx="1666">
                  <c:v>14.309850236500003</c:v>
                </c:pt>
                <c:pt idx="1667">
                  <c:v>15.481501029999999</c:v>
                </c:pt>
                <c:pt idx="1668">
                  <c:v>13.298083050250002</c:v>
                </c:pt>
                <c:pt idx="1669">
                  <c:v>16.192872359999999</c:v>
                </c:pt>
                <c:pt idx="1670">
                  <c:v>12.62644855175</c:v>
                </c:pt>
                <c:pt idx="1671">
                  <c:v>13.691611260500002</c:v>
                </c:pt>
                <c:pt idx="1672">
                  <c:v>14.629528253499997</c:v>
                </c:pt>
                <c:pt idx="1673">
                  <c:v>13.104221678</c:v>
                </c:pt>
                <c:pt idx="1674">
                  <c:v>15.621640259000001</c:v>
                </c:pt>
                <c:pt idx="1675">
                  <c:v>12.022686173249999</c:v>
                </c:pt>
                <c:pt idx="1676">
                  <c:v>14.736544043</c:v>
                </c:pt>
                <c:pt idx="1677">
                  <c:v>16.025028534</c:v>
                </c:pt>
                <c:pt idx="1678">
                  <c:v>14.235511029500001</c:v>
                </c:pt>
                <c:pt idx="1679">
                  <c:v>16.744519836999999</c:v>
                </c:pt>
                <c:pt idx="1680">
                  <c:v>13.464999145499998</c:v>
                </c:pt>
                <c:pt idx="1681">
                  <c:v>14.923765190500001</c:v>
                </c:pt>
                <c:pt idx="1682">
                  <c:v>16.044469500000002</c:v>
                </c:pt>
                <c:pt idx="1683">
                  <c:v>14.277149549000002</c:v>
                </c:pt>
                <c:pt idx="1684">
                  <c:v>16.5750735345</c:v>
                </c:pt>
                <c:pt idx="1685">
                  <c:v>13.475772693250001</c:v>
                </c:pt>
                <c:pt idx="1686">
                  <c:v>14.624057913499998</c:v>
                </c:pt>
                <c:pt idx="1687">
                  <c:v>15.816571487999999</c:v>
                </c:pt>
                <c:pt idx="1688">
                  <c:v>14.195172457499998</c:v>
                </c:pt>
                <c:pt idx="1689">
                  <c:v>16.678516518538768</c:v>
                </c:pt>
                <c:pt idx="1690">
                  <c:v>13.057607261499998</c:v>
                </c:pt>
                <c:pt idx="1691">
                  <c:v>15.402433705000002</c:v>
                </c:pt>
                <c:pt idx="1692">
                  <c:v>16.584179379000002</c:v>
                </c:pt>
                <c:pt idx="1693">
                  <c:v>14.2284672385</c:v>
                </c:pt>
                <c:pt idx="1694">
                  <c:v>17.246521987000001</c:v>
                </c:pt>
                <c:pt idx="1695">
                  <c:v>13.40635744525</c:v>
                </c:pt>
                <c:pt idx="1696">
                  <c:v>18.553515423996096</c:v>
                </c:pt>
                <c:pt idx="1697">
                  <c:v>19.567170953867191</c:v>
                </c:pt>
                <c:pt idx="1698">
                  <c:v>17.18165570755767</c:v>
                </c:pt>
                <c:pt idx="1699">
                  <c:v>21.452626682415431</c:v>
                </c:pt>
                <c:pt idx="1700">
                  <c:v>16.82772087219238</c:v>
                </c:pt>
                <c:pt idx="1701">
                  <c:v>13.994380881999998</c:v>
                </c:pt>
                <c:pt idx="1702">
                  <c:v>14.860529561</c:v>
                </c:pt>
                <c:pt idx="1703">
                  <c:v>13.169638185250001</c:v>
                </c:pt>
                <c:pt idx="1704">
                  <c:v>15.909987034500002</c:v>
                </c:pt>
                <c:pt idx="1705">
                  <c:v>12.694960409374998</c:v>
                </c:pt>
                <c:pt idx="1706">
                  <c:v>14.839721248499998</c:v>
                </c:pt>
                <c:pt idx="1707">
                  <c:v>15.300247712046362</c:v>
                </c:pt>
                <c:pt idx="1708">
                  <c:v>14.0299280255</c:v>
                </c:pt>
                <c:pt idx="1709">
                  <c:v>16.426287869496676</c:v>
                </c:pt>
                <c:pt idx="1710">
                  <c:v>13.006114438500001</c:v>
                </c:pt>
                <c:pt idx="1711">
                  <c:v>13.89595041325</c:v>
                </c:pt>
                <c:pt idx="1712">
                  <c:v>14.781529547000002</c:v>
                </c:pt>
                <c:pt idx="1713">
                  <c:v>13.333392054499999</c:v>
                </c:pt>
                <c:pt idx="1714">
                  <c:v>15.795462711500003</c:v>
                </c:pt>
                <c:pt idx="1715">
                  <c:v>12.708847517375</c:v>
                </c:pt>
                <c:pt idx="1716">
                  <c:v>15.197681797499998</c:v>
                </c:pt>
                <c:pt idx="1717">
                  <c:v>15.829368529552378</c:v>
                </c:pt>
                <c:pt idx="1718">
                  <c:v>14.066938683</c:v>
                </c:pt>
                <c:pt idx="1719">
                  <c:v>17.363396922556635</c:v>
                </c:pt>
                <c:pt idx="1720">
                  <c:v>13.288722494000002</c:v>
                </c:pt>
                <c:pt idx="1721">
                  <c:v>15.0222675175</c:v>
                </c:pt>
                <c:pt idx="1722">
                  <c:v>15.591539635</c:v>
                </c:pt>
                <c:pt idx="1723">
                  <c:v>13.856541688500002</c:v>
                </c:pt>
                <c:pt idx="1724">
                  <c:v>16.845773277000003</c:v>
                </c:pt>
                <c:pt idx="1725">
                  <c:v>13.034386463250001</c:v>
                </c:pt>
                <c:pt idx="1726">
                  <c:v>14.072293335500001</c:v>
                </c:pt>
                <c:pt idx="1727">
                  <c:v>14.85900631</c:v>
                </c:pt>
                <c:pt idx="1728">
                  <c:v>13.293946093749998</c:v>
                </c:pt>
                <c:pt idx="1729">
                  <c:v>15.579196316000001</c:v>
                </c:pt>
                <c:pt idx="1730">
                  <c:v>12.3458121915</c:v>
                </c:pt>
                <c:pt idx="1731">
                  <c:v>13.9516983</c:v>
                </c:pt>
                <c:pt idx="1732">
                  <c:v>14.950554137999999</c:v>
                </c:pt>
                <c:pt idx="1733">
                  <c:v>13.212862739499998</c:v>
                </c:pt>
                <c:pt idx="1734">
                  <c:v>16.040383263999999</c:v>
                </c:pt>
                <c:pt idx="1735">
                  <c:v>12.142604930500001</c:v>
                </c:pt>
                <c:pt idx="1736">
                  <c:v>14.220957537500002</c:v>
                </c:pt>
                <c:pt idx="1737">
                  <c:v>15.432286511500005</c:v>
                </c:pt>
                <c:pt idx="1738">
                  <c:v>13.746364882</c:v>
                </c:pt>
                <c:pt idx="1739">
                  <c:v>16.644758340999999</c:v>
                </c:pt>
                <c:pt idx="1740">
                  <c:v>12.840873790750003</c:v>
                </c:pt>
                <c:pt idx="1741">
                  <c:v>14.976812378500002</c:v>
                </c:pt>
                <c:pt idx="1742">
                  <c:v>15.922333787999998</c:v>
                </c:pt>
                <c:pt idx="1743">
                  <c:v>13.934928176</c:v>
                </c:pt>
                <c:pt idx="1744">
                  <c:v>17.039291589641383</c:v>
                </c:pt>
                <c:pt idx="1745">
                  <c:v>13.0125036325</c:v>
                </c:pt>
                <c:pt idx="1746">
                  <c:v>16.594427426912603</c:v>
                </c:pt>
                <c:pt idx="1747">
                  <c:v>17.909484868867189</c:v>
                </c:pt>
                <c:pt idx="1748">
                  <c:v>15.780195780550965</c:v>
                </c:pt>
                <c:pt idx="1749">
                  <c:v>20.288785436408201</c:v>
                </c:pt>
                <c:pt idx="1750">
                  <c:v>14.389230308999997</c:v>
                </c:pt>
                <c:pt idx="1751">
                  <c:v>15.113228971971468</c:v>
                </c:pt>
                <c:pt idx="1752">
                  <c:v>16.150140960526155</c:v>
                </c:pt>
                <c:pt idx="1753">
                  <c:v>14.026313682709258</c:v>
                </c:pt>
                <c:pt idx="1754">
                  <c:v>17.985912990634766</c:v>
                </c:pt>
                <c:pt idx="1755">
                  <c:v>13.298993061999997</c:v>
                </c:pt>
                <c:pt idx="1756">
                  <c:v>14.6880738845</c:v>
                </c:pt>
                <c:pt idx="1757">
                  <c:v>15.608625464000001</c:v>
                </c:pt>
                <c:pt idx="1758">
                  <c:v>13.895175647</c:v>
                </c:pt>
                <c:pt idx="1759">
                  <c:v>16.546589693999998</c:v>
                </c:pt>
                <c:pt idx="1760">
                  <c:v>13.078241218500001</c:v>
                </c:pt>
                <c:pt idx="1761">
                  <c:v>14.231809247999999</c:v>
                </c:pt>
                <c:pt idx="1762">
                  <c:v>14.915245124500002</c:v>
                </c:pt>
                <c:pt idx="1763">
                  <c:v>13.344756807</c:v>
                </c:pt>
                <c:pt idx="1764">
                  <c:v>15.840065848000002</c:v>
                </c:pt>
                <c:pt idx="1765">
                  <c:v>12.526907023375001</c:v>
                </c:pt>
                <c:pt idx="1766">
                  <c:v>15.956310362</c:v>
                </c:pt>
                <c:pt idx="1767">
                  <c:v>16.978932798999999</c:v>
                </c:pt>
                <c:pt idx="1768">
                  <c:v>14.925685400000004</c:v>
                </c:pt>
                <c:pt idx="1769">
                  <c:v>17.912049343774541</c:v>
                </c:pt>
                <c:pt idx="1770">
                  <c:v>13.500670423499999</c:v>
                </c:pt>
                <c:pt idx="1771">
                  <c:v>14.4792550355</c:v>
                </c:pt>
                <c:pt idx="1772">
                  <c:v>15.193723667999997</c:v>
                </c:pt>
                <c:pt idx="1773">
                  <c:v>13.2754915675</c:v>
                </c:pt>
                <c:pt idx="1774">
                  <c:v>16.063907173</c:v>
                </c:pt>
                <c:pt idx="1775">
                  <c:v>12.565655284</c:v>
                </c:pt>
                <c:pt idx="1776">
                  <c:v>15.115923728</c:v>
                </c:pt>
                <c:pt idx="1777">
                  <c:v>16.098537646</c:v>
                </c:pt>
                <c:pt idx="1778">
                  <c:v>14.524243099</c:v>
                </c:pt>
                <c:pt idx="1779">
                  <c:v>17.259468597999998</c:v>
                </c:pt>
                <c:pt idx="1780">
                  <c:v>13.599699212250002</c:v>
                </c:pt>
                <c:pt idx="1781">
                  <c:v>14.591492966000001</c:v>
                </c:pt>
                <c:pt idx="1782">
                  <c:v>15.395934493430738</c:v>
                </c:pt>
                <c:pt idx="1783">
                  <c:v>13.618331997500002</c:v>
                </c:pt>
                <c:pt idx="1784">
                  <c:v>16.433443275953124</c:v>
                </c:pt>
                <c:pt idx="1785">
                  <c:v>12.718144754750002</c:v>
                </c:pt>
                <c:pt idx="1786">
                  <c:v>14.581039983</c:v>
                </c:pt>
                <c:pt idx="1787">
                  <c:v>15.473757684000001</c:v>
                </c:pt>
                <c:pt idx="1788">
                  <c:v>13.658595838500002</c:v>
                </c:pt>
                <c:pt idx="1789">
                  <c:v>16.579581266000002</c:v>
                </c:pt>
                <c:pt idx="1790">
                  <c:v>13.175987516250002</c:v>
                </c:pt>
                <c:pt idx="1791">
                  <c:v>16.209995914749996</c:v>
                </c:pt>
                <c:pt idx="1792">
                  <c:v>17.586312156109372</c:v>
                </c:pt>
                <c:pt idx="1793">
                  <c:v>14.615601169355999</c:v>
                </c:pt>
                <c:pt idx="1794">
                  <c:v>20.011704219945315</c:v>
                </c:pt>
                <c:pt idx="1795">
                  <c:v>13.483317826999999</c:v>
                </c:pt>
                <c:pt idx="1796">
                  <c:v>14.674764723000001</c:v>
                </c:pt>
                <c:pt idx="1797">
                  <c:v>15.456459173999999</c:v>
                </c:pt>
                <c:pt idx="1798">
                  <c:v>13.7094216565</c:v>
                </c:pt>
                <c:pt idx="1799">
                  <c:v>16.055771457416832</c:v>
                </c:pt>
                <c:pt idx="1800">
                  <c:v>12.999422903000001</c:v>
                </c:pt>
                <c:pt idx="1801">
                  <c:v>14.865398128000001</c:v>
                </c:pt>
                <c:pt idx="1802">
                  <c:v>15.475131462000002</c:v>
                </c:pt>
                <c:pt idx="1803">
                  <c:v>13.565185592499999</c:v>
                </c:pt>
                <c:pt idx="1804">
                  <c:v>16.294190622999999</c:v>
                </c:pt>
                <c:pt idx="1805">
                  <c:v>12.676092759750004</c:v>
                </c:pt>
                <c:pt idx="1806">
                  <c:v>15.045725601000001</c:v>
                </c:pt>
                <c:pt idx="1807">
                  <c:v>16.098311659</c:v>
                </c:pt>
                <c:pt idx="1808">
                  <c:v>14.005301960499999</c:v>
                </c:pt>
                <c:pt idx="1809">
                  <c:v>17.087736347</c:v>
                </c:pt>
                <c:pt idx="1810">
                  <c:v>13.195362418500002</c:v>
                </c:pt>
                <c:pt idx="1811">
                  <c:v>17.702889392031249</c:v>
                </c:pt>
                <c:pt idx="1812">
                  <c:v>19.03638254653125</c:v>
                </c:pt>
                <c:pt idx="1813">
                  <c:v>14.688796680946705</c:v>
                </c:pt>
                <c:pt idx="1814">
                  <c:v>20.293404781979703</c:v>
                </c:pt>
                <c:pt idx="1815">
                  <c:v>13.353006793124953</c:v>
                </c:pt>
                <c:pt idx="1816">
                  <c:v>14.40520518365161</c:v>
                </c:pt>
                <c:pt idx="1817">
                  <c:v>15.188520673296692</c:v>
                </c:pt>
                <c:pt idx="1818">
                  <c:v>13.511086721500002</c:v>
                </c:pt>
                <c:pt idx="1819">
                  <c:v>16.469991822453128</c:v>
                </c:pt>
                <c:pt idx="1820">
                  <c:v>12.654835496</c:v>
                </c:pt>
                <c:pt idx="1821">
                  <c:v>14.5913147675</c:v>
                </c:pt>
                <c:pt idx="1822">
                  <c:v>15.506677880499996</c:v>
                </c:pt>
                <c:pt idx="1823">
                  <c:v>13.86814020125</c:v>
                </c:pt>
                <c:pt idx="1824">
                  <c:v>16.565496516</c:v>
                </c:pt>
                <c:pt idx="1825">
                  <c:v>12.83482661775</c:v>
                </c:pt>
                <c:pt idx="1826">
                  <c:v>13.531931796749998</c:v>
                </c:pt>
                <c:pt idx="1827">
                  <c:v>14.380641408999999</c:v>
                </c:pt>
                <c:pt idx="1828">
                  <c:v>12.793106603749999</c:v>
                </c:pt>
                <c:pt idx="1829">
                  <c:v>15.343637845000002</c:v>
                </c:pt>
                <c:pt idx="1830">
                  <c:v>11.796893547249999</c:v>
                </c:pt>
                <c:pt idx="1831">
                  <c:v>13.884099074500002</c:v>
                </c:pt>
                <c:pt idx="1832">
                  <c:v>14.993970264999998</c:v>
                </c:pt>
                <c:pt idx="1833">
                  <c:v>13.149963863749999</c:v>
                </c:pt>
                <c:pt idx="1834">
                  <c:v>16.249894405968604</c:v>
                </c:pt>
                <c:pt idx="1835">
                  <c:v>12.7240723965</c:v>
                </c:pt>
                <c:pt idx="1836">
                  <c:v>14.580230757750002</c:v>
                </c:pt>
                <c:pt idx="1837">
                  <c:v>15.2334440375</c:v>
                </c:pt>
                <c:pt idx="1838">
                  <c:v>13.72119273725</c:v>
                </c:pt>
                <c:pt idx="1839">
                  <c:v>16.375040617</c:v>
                </c:pt>
                <c:pt idx="1840">
                  <c:v>13.274532067874999</c:v>
                </c:pt>
                <c:pt idx="1841">
                  <c:v>14.479477020749998</c:v>
                </c:pt>
                <c:pt idx="1842">
                  <c:v>14.908323741</c:v>
                </c:pt>
                <c:pt idx="1843">
                  <c:v>13.407909768500001</c:v>
                </c:pt>
                <c:pt idx="1844">
                  <c:v>16.104897648797763</c:v>
                </c:pt>
                <c:pt idx="1845">
                  <c:v>12.587734427999999</c:v>
                </c:pt>
                <c:pt idx="1846">
                  <c:v>14.139885760250001</c:v>
                </c:pt>
                <c:pt idx="1847">
                  <c:v>14.879871079500003</c:v>
                </c:pt>
                <c:pt idx="1848">
                  <c:v>12.912441586124999</c:v>
                </c:pt>
                <c:pt idx="1849">
                  <c:v>15.485006861999999</c:v>
                </c:pt>
                <c:pt idx="1850">
                  <c:v>12.173979392249999</c:v>
                </c:pt>
                <c:pt idx="1851">
                  <c:v>14.06961721825</c:v>
                </c:pt>
                <c:pt idx="1852">
                  <c:v>14.885316061249997</c:v>
                </c:pt>
                <c:pt idx="1853">
                  <c:v>13.346865181124999</c:v>
                </c:pt>
                <c:pt idx="1854">
                  <c:v>15.855845321499995</c:v>
                </c:pt>
                <c:pt idx="1855">
                  <c:v>12.84844248275</c:v>
                </c:pt>
                <c:pt idx="1856">
                  <c:v>15.112163744</c:v>
                </c:pt>
                <c:pt idx="1857">
                  <c:v>15.703034082000002</c:v>
                </c:pt>
                <c:pt idx="1858">
                  <c:v>14.049492454500001</c:v>
                </c:pt>
                <c:pt idx="1859">
                  <c:v>17.022167823306432</c:v>
                </c:pt>
                <c:pt idx="1860">
                  <c:v>13.151893963999999</c:v>
                </c:pt>
                <c:pt idx="1861">
                  <c:v>13.712426525</c:v>
                </c:pt>
                <c:pt idx="1862">
                  <c:v>14.557359091499999</c:v>
                </c:pt>
                <c:pt idx="1863">
                  <c:v>13.408505677999999</c:v>
                </c:pt>
                <c:pt idx="1864">
                  <c:v>15.405370425499999</c:v>
                </c:pt>
                <c:pt idx="1865">
                  <c:v>11.900197727124999</c:v>
                </c:pt>
                <c:pt idx="1866">
                  <c:v>14.941396094828537</c:v>
                </c:pt>
                <c:pt idx="1867">
                  <c:v>15.341446840134546</c:v>
                </c:pt>
                <c:pt idx="1868">
                  <c:v>13.885155773000001</c:v>
                </c:pt>
                <c:pt idx="1869">
                  <c:v>17.336343848406251</c:v>
                </c:pt>
                <c:pt idx="1870">
                  <c:v>13.506796580499998</c:v>
                </c:pt>
                <c:pt idx="1871">
                  <c:v>14.163114924</c:v>
                </c:pt>
                <c:pt idx="1872">
                  <c:v>15.071398878750001</c:v>
                </c:pt>
                <c:pt idx="1873">
                  <c:v>13.425945814625003</c:v>
                </c:pt>
                <c:pt idx="1874">
                  <c:v>16.079279128</c:v>
                </c:pt>
                <c:pt idx="1875">
                  <c:v>12.731098669625004</c:v>
                </c:pt>
                <c:pt idx="1876">
                  <c:v>14.228602279499999</c:v>
                </c:pt>
                <c:pt idx="1877">
                  <c:v>15.214920732000001</c:v>
                </c:pt>
                <c:pt idx="1878">
                  <c:v>13.260373616999999</c:v>
                </c:pt>
                <c:pt idx="1879">
                  <c:v>15.863012145000003</c:v>
                </c:pt>
                <c:pt idx="1880">
                  <c:v>12.60938973425</c:v>
                </c:pt>
                <c:pt idx="1881">
                  <c:v>13.7356083495</c:v>
                </c:pt>
                <c:pt idx="1882">
                  <c:v>14.789905897499999</c:v>
                </c:pt>
                <c:pt idx="1883">
                  <c:v>12.95754606425</c:v>
                </c:pt>
                <c:pt idx="1884">
                  <c:v>15.788286094999998</c:v>
                </c:pt>
                <c:pt idx="1885">
                  <c:v>12.2893780035</c:v>
                </c:pt>
                <c:pt idx="1886">
                  <c:v>14.862861541499999</c:v>
                </c:pt>
                <c:pt idx="1887">
                  <c:v>16.047409550999998</c:v>
                </c:pt>
                <c:pt idx="1888">
                  <c:v>14.199837001500001</c:v>
                </c:pt>
                <c:pt idx="1889">
                  <c:v>16.955537583000002</c:v>
                </c:pt>
                <c:pt idx="1890">
                  <c:v>13.235221925999998</c:v>
                </c:pt>
                <c:pt idx="1891">
                  <c:v>15.067841498999998</c:v>
                </c:pt>
                <c:pt idx="1892">
                  <c:v>15.857523122499996</c:v>
                </c:pt>
                <c:pt idx="1893">
                  <c:v>14.156328961500002</c:v>
                </c:pt>
                <c:pt idx="1894">
                  <c:v>16.956359814999995</c:v>
                </c:pt>
                <c:pt idx="1895">
                  <c:v>13.5892093215</c:v>
                </c:pt>
                <c:pt idx="1896">
                  <c:v>14.855058502</c:v>
                </c:pt>
                <c:pt idx="1897">
                  <c:v>15.592381536</c:v>
                </c:pt>
                <c:pt idx="1898">
                  <c:v>13.956053518000001</c:v>
                </c:pt>
                <c:pt idx="1899">
                  <c:v>16.599079139810069</c:v>
                </c:pt>
                <c:pt idx="1900">
                  <c:v>13.0232717355</c:v>
                </c:pt>
                <c:pt idx="1901">
                  <c:v>15.542456141000001</c:v>
                </c:pt>
                <c:pt idx="1902">
                  <c:v>16.437558460999998</c:v>
                </c:pt>
                <c:pt idx="1903">
                  <c:v>14.344958868999997</c:v>
                </c:pt>
                <c:pt idx="1904">
                  <c:v>17.251449155000003</c:v>
                </c:pt>
                <c:pt idx="1905">
                  <c:v>13.35056426425</c:v>
                </c:pt>
                <c:pt idx="1906">
                  <c:v>18.051715782325132</c:v>
                </c:pt>
                <c:pt idx="1907">
                  <c:v>20.358433730312498</c:v>
                </c:pt>
                <c:pt idx="1908">
                  <c:v>17.419291616497457</c:v>
                </c:pt>
                <c:pt idx="1909">
                  <c:v>21.370069684394096</c:v>
                </c:pt>
                <c:pt idx="1910">
                  <c:v>15.897713170625002</c:v>
                </c:pt>
                <c:pt idx="1911">
                  <c:v>14.321632715499998</c:v>
                </c:pt>
                <c:pt idx="1912">
                  <c:v>14.7199045195</c:v>
                </c:pt>
                <c:pt idx="1913">
                  <c:v>13.226123839999998</c:v>
                </c:pt>
                <c:pt idx="1914">
                  <c:v>15.901351080500001</c:v>
                </c:pt>
                <c:pt idx="1915">
                  <c:v>12.658854395124999</c:v>
                </c:pt>
                <c:pt idx="1916">
                  <c:v>14.674107403500003</c:v>
                </c:pt>
                <c:pt idx="1917">
                  <c:v>15.432437169499996</c:v>
                </c:pt>
                <c:pt idx="1918">
                  <c:v>13.8340396135</c:v>
                </c:pt>
                <c:pt idx="1919">
                  <c:v>17.096313979902803</c:v>
                </c:pt>
                <c:pt idx="1920">
                  <c:v>12.986319980499999</c:v>
                </c:pt>
                <c:pt idx="1921">
                  <c:v>13.974810037999999</c:v>
                </c:pt>
                <c:pt idx="1922">
                  <c:v>14.859952312499997</c:v>
                </c:pt>
                <c:pt idx="1923">
                  <c:v>13.402420205249999</c:v>
                </c:pt>
                <c:pt idx="1924">
                  <c:v>15.638838410999998</c:v>
                </c:pt>
                <c:pt idx="1925">
                  <c:v>12.447005517999997</c:v>
                </c:pt>
                <c:pt idx="1926">
                  <c:v>15.474487146499998</c:v>
                </c:pt>
                <c:pt idx="1927">
                  <c:v>16.094678515999998</c:v>
                </c:pt>
                <c:pt idx="1928">
                  <c:v>14.304630810499999</c:v>
                </c:pt>
                <c:pt idx="1929">
                  <c:v>16.923088715836972</c:v>
                </c:pt>
                <c:pt idx="1930">
                  <c:v>13.38180485775</c:v>
                </c:pt>
                <c:pt idx="1931">
                  <c:v>14.933169079999999</c:v>
                </c:pt>
                <c:pt idx="1932">
                  <c:v>15.747719134999997</c:v>
                </c:pt>
                <c:pt idx="1933">
                  <c:v>13.7891660865</c:v>
                </c:pt>
                <c:pt idx="1934">
                  <c:v>16.597918798999999</c:v>
                </c:pt>
                <c:pt idx="1935">
                  <c:v>13.309998326000001</c:v>
                </c:pt>
                <c:pt idx="1936">
                  <c:v>13.930040525500001</c:v>
                </c:pt>
                <c:pt idx="1937">
                  <c:v>14.845700416</c:v>
                </c:pt>
                <c:pt idx="1938">
                  <c:v>13.398893020750002</c:v>
                </c:pt>
                <c:pt idx="1939">
                  <c:v>15.511903995999997</c:v>
                </c:pt>
                <c:pt idx="1940">
                  <c:v>12.769593831750001</c:v>
                </c:pt>
                <c:pt idx="1941">
                  <c:v>13.668220486499999</c:v>
                </c:pt>
                <c:pt idx="1942">
                  <c:v>14.988468340500003</c:v>
                </c:pt>
                <c:pt idx="1943">
                  <c:v>13.185945223749998</c:v>
                </c:pt>
                <c:pt idx="1944">
                  <c:v>15.743752380000002</c:v>
                </c:pt>
                <c:pt idx="1945">
                  <c:v>12.255550844500002</c:v>
                </c:pt>
                <c:pt idx="1946">
                  <c:v>14.390165859500001</c:v>
                </c:pt>
                <c:pt idx="1947">
                  <c:v>15.254483190499998</c:v>
                </c:pt>
                <c:pt idx="1948">
                  <c:v>13.920012001</c:v>
                </c:pt>
                <c:pt idx="1949">
                  <c:v>16.509863226999997</c:v>
                </c:pt>
                <c:pt idx="1950">
                  <c:v>12.802347243</c:v>
                </c:pt>
                <c:pt idx="1951">
                  <c:v>15.100752401499999</c:v>
                </c:pt>
                <c:pt idx="1952">
                  <c:v>15.819181187</c:v>
                </c:pt>
                <c:pt idx="1953">
                  <c:v>13.9484711355</c:v>
                </c:pt>
                <c:pt idx="1954">
                  <c:v>16.732667869870646</c:v>
                </c:pt>
                <c:pt idx="1955">
                  <c:v>12.985173902</c:v>
                </c:pt>
                <c:pt idx="1956">
                  <c:v>16.87276086319271</c:v>
                </c:pt>
                <c:pt idx="1957">
                  <c:v>18.510783767729006</c:v>
                </c:pt>
                <c:pt idx="1958">
                  <c:v>15.781527737665749</c:v>
                </c:pt>
                <c:pt idx="1959">
                  <c:v>20.143023654652346</c:v>
                </c:pt>
                <c:pt idx="1960">
                  <c:v>14.279692556999997</c:v>
                </c:pt>
                <c:pt idx="1961">
                  <c:v>15.237026932999999</c:v>
                </c:pt>
                <c:pt idx="1962">
                  <c:v>16.361976837412559</c:v>
                </c:pt>
                <c:pt idx="1963">
                  <c:v>14.308147471</c:v>
                </c:pt>
                <c:pt idx="1964">
                  <c:v>17.98674782324127</c:v>
                </c:pt>
                <c:pt idx="1965">
                  <c:v>13.356037600000001</c:v>
                </c:pt>
                <c:pt idx="1966">
                  <c:v>14.864168532500001</c:v>
                </c:pt>
                <c:pt idx="1967">
                  <c:v>15.417911007000001</c:v>
                </c:pt>
                <c:pt idx="1968">
                  <c:v>14.070002360999998</c:v>
                </c:pt>
                <c:pt idx="1969">
                  <c:v>16.464452120999997</c:v>
                </c:pt>
                <c:pt idx="1970">
                  <c:v>13.242996327249999</c:v>
                </c:pt>
                <c:pt idx="1971">
                  <c:v>14.229826645499999</c:v>
                </c:pt>
                <c:pt idx="1972">
                  <c:v>14.879352311</c:v>
                </c:pt>
                <c:pt idx="1973">
                  <c:v>13.346494526000001</c:v>
                </c:pt>
                <c:pt idx="1974">
                  <c:v>15.961576459307331</c:v>
                </c:pt>
                <c:pt idx="1975">
                  <c:v>12.796998786</c:v>
                </c:pt>
                <c:pt idx="1976">
                  <c:v>15.848046286000001</c:v>
                </c:pt>
                <c:pt idx="1977">
                  <c:v>16.837694660999997</c:v>
                </c:pt>
                <c:pt idx="1978">
                  <c:v>14.854654873499999</c:v>
                </c:pt>
                <c:pt idx="1979">
                  <c:v>18.146136784000007</c:v>
                </c:pt>
                <c:pt idx="1980">
                  <c:v>14.151777093500002</c:v>
                </c:pt>
                <c:pt idx="1981">
                  <c:v>14.436938447500001</c:v>
                </c:pt>
                <c:pt idx="1982">
                  <c:v>15.035924132999998</c:v>
                </c:pt>
                <c:pt idx="1983">
                  <c:v>13.576469706499998</c:v>
                </c:pt>
                <c:pt idx="1984">
                  <c:v>16.036317726500002</c:v>
                </c:pt>
                <c:pt idx="1985">
                  <c:v>12.765503312249999</c:v>
                </c:pt>
                <c:pt idx="1986">
                  <c:v>15.387523358000005</c:v>
                </c:pt>
                <c:pt idx="1987">
                  <c:v>16.135153781</c:v>
                </c:pt>
                <c:pt idx="1988">
                  <c:v>14.4355149075</c:v>
                </c:pt>
                <c:pt idx="1989">
                  <c:v>17.048250237999998</c:v>
                </c:pt>
                <c:pt idx="1990">
                  <c:v>13.551416169500001</c:v>
                </c:pt>
                <c:pt idx="1991">
                  <c:v>14.565205800493166</c:v>
                </c:pt>
                <c:pt idx="1992">
                  <c:v>15.743684946000002</c:v>
                </c:pt>
                <c:pt idx="1993">
                  <c:v>13.8190063885</c:v>
                </c:pt>
                <c:pt idx="1994">
                  <c:v>16.909196791425721</c:v>
                </c:pt>
                <c:pt idx="1995">
                  <c:v>12.892922582999997</c:v>
                </c:pt>
                <c:pt idx="1996">
                  <c:v>14.665407087</c:v>
                </c:pt>
                <c:pt idx="1997">
                  <c:v>15.327268171000002</c:v>
                </c:pt>
                <c:pt idx="1998">
                  <c:v>13.725799635000001</c:v>
                </c:pt>
                <c:pt idx="1999">
                  <c:v>16.463903232718565</c:v>
                </c:pt>
                <c:pt idx="2000">
                  <c:v>12.865318073000001</c:v>
                </c:pt>
                <c:pt idx="2001">
                  <c:v>15.767449327853665</c:v>
                </c:pt>
                <c:pt idx="2002">
                  <c:v>17.422620079749997</c:v>
                </c:pt>
                <c:pt idx="2003">
                  <c:v>14.550702639872153</c:v>
                </c:pt>
                <c:pt idx="2004">
                  <c:v>18.141916581539057</c:v>
                </c:pt>
                <c:pt idx="2005">
                  <c:v>13.437467460000001</c:v>
                </c:pt>
                <c:pt idx="2006">
                  <c:v>14.177376551999998</c:v>
                </c:pt>
                <c:pt idx="2007">
                  <c:v>15.287114689500001</c:v>
                </c:pt>
                <c:pt idx="2008">
                  <c:v>13.613904334750003</c:v>
                </c:pt>
                <c:pt idx="2009">
                  <c:v>15.843116191995158</c:v>
                </c:pt>
                <c:pt idx="2010">
                  <c:v>12.675500325249997</c:v>
                </c:pt>
                <c:pt idx="2011">
                  <c:v>14.273362818499999</c:v>
                </c:pt>
                <c:pt idx="2012">
                  <c:v>15.280579351000002</c:v>
                </c:pt>
                <c:pt idx="2013">
                  <c:v>13.381743515500002</c:v>
                </c:pt>
                <c:pt idx="2014">
                  <c:v>16.672403512999999</c:v>
                </c:pt>
                <c:pt idx="2015">
                  <c:v>12.637578552999999</c:v>
                </c:pt>
                <c:pt idx="2016">
                  <c:v>14.918872543000003</c:v>
                </c:pt>
                <c:pt idx="2017">
                  <c:v>16.117909029000003</c:v>
                </c:pt>
                <c:pt idx="2018">
                  <c:v>13.886419748</c:v>
                </c:pt>
                <c:pt idx="2019">
                  <c:v>17.0567568532324</c:v>
                </c:pt>
                <c:pt idx="2020">
                  <c:v>12.971492285750003</c:v>
                </c:pt>
                <c:pt idx="2021">
                  <c:v>17.12604526891614</c:v>
                </c:pt>
                <c:pt idx="2022">
                  <c:v>18.98536117375</c:v>
                </c:pt>
                <c:pt idx="2023">
                  <c:v>16.542186130249998</c:v>
                </c:pt>
                <c:pt idx="2024">
                  <c:v>20.840977620692247</c:v>
                </c:pt>
                <c:pt idx="2025">
                  <c:v>13.999829953747618</c:v>
                </c:pt>
                <c:pt idx="2026">
                  <c:v>14.434460819362306</c:v>
                </c:pt>
                <c:pt idx="2027">
                  <c:v>15.458149762143409</c:v>
                </c:pt>
                <c:pt idx="2028">
                  <c:v>13.588725247499999</c:v>
                </c:pt>
                <c:pt idx="2029">
                  <c:v>16.091228800196003</c:v>
                </c:pt>
                <c:pt idx="2030">
                  <c:v>12.699881054999999</c:v>
                </c:pt>
                <c:pt idx="2031">
                  <c:v>14.461958626000001</c:v>
                </c:pt>
                <c:pt idx="2032">
                  <c:v>15.642976004499999</c:v>
                </c:pt>
                <c:pt idx="2033">
                  <c:v>13.68862355375</c:v>
                </c:pt>
                <c:pt idx="2034">
                  <c:v>16.602707579999997</c:v>
                </c:pt>
                <c:pt idx="2035">
                  <c:v>13.057024855</c:v>
                </c:pt>
                <c:pt idx="2036">
                  <c:v>13.467862500749998</c:v>
                </c:pt>
                <c:pt idx="2037">
                  <c:v>14.488073358999998</c:v>
                </c:pt>
                <c:pt idx="2038">
                  <c:v>12.896950948375</c:v>
                </c:pt>
                <c:pt idx="2039">
                  <c:v>15.131753171999998</c:v>
                </c:pt>
                <c:pt idx="2040">
                  <c:v>11.978480487875</c:v>
                </c:pt>
                <c:pt idx="2041">
                  <c:v>14.321219601249997</c:v>
                </c:pt>
                <c:pt idx="2042">
                  <c:v>15.1455230295</c:v>
                </c:pt>
                <c:pt idx="2043">
                  <c:v>13.360531352500001</c:v>
                </c:pt>
                <c:pt idx="2044">
                  <c:v>15.981812610402057</c:v>
                </c:pt>
                <c:pt idx="2045">
                  <c:v>12.368228959250002</c:v>
                </c:pt>
                <c:pt idx="2046">
                  <c:v>14.463910372999997</c:v>
                </c:pt>
                <c:pt idx="2047">
                  <c:v>15.094022251750001</c:v>
                </c:pt>
                <c:pt idx="2048">
                  <c:v>13.889262911624998</c:v>
                </c:pt>
                <c:pt idx="2049">
                  <c:v>16.183939482000003</c:v>
                </c:pt>
                <c:pt idx="2050">
                  <c:v>13.019490480499998</c:v>
                </c:pt>
                <c:pt idx="2051">
                  <c:v>14.251222423</c:v>
                </c:pt>
                <c:pt idx="2052">
                  <c:v>14.972738967081229</c:v>
                </c:pt>
                <c:pt idx="2053">
                  <c:v>13.435356724000002</c:v>
                </c:pt>
                <c:pt idx="2054">
                  <c:v>16.004467866327701</c:v>
                </c:pt>
                <c:pt idx="2055">
                  <c:v>12.768048641249997</c:v>
                </c:pt>
                <c:pt idx="2056">
                  <c:v>13.875643492499998</c:v>
                </c:pt>
                <c:pt idx="2057">
                  <c:v>14.790471483499998</c:v>
                </c:pt>
                <c:pt idx="2058">
                  <c:v>12.950247959999999</c:v>
                </c:pt>
                <c:pt idx="2059">
                  <c:v>15.523546756</c:v>
                </c:pt>
                <c:pt idx="2060">
                  <c:v>12.2939744649375</c:v>
                </c:pt>
                <c:pt idx="2061">
                  <c:v>14.172225796749997</c:v>
                </c:pt>
                <c:pt idx="2062">
                  <c:v>15.036701542249997</c:v>
                </c:pt>
                <c:pt idx="2063">
                  <c:v>13.223534491124997</c:v>
                </c:pt>
                <c:pt idx="2064">
                  <c:v>15.726170886000002</c:v>
                </c:pt>
                <c:pt idx="2065">
                  <c:v>12.82596919525</c:v>
                </c:pt>
                <c:pt idx="2066">
                  <c:v>15.2094820675</c:v>
                </c:pt>
                <c:pt idx="2067">
                  <c:v>15.938941918000003</c:v>
                </c:pt>
                <c:pt idx="2068">
                  <c:v>14.321429793500002</c:v>
                </c:pt>
                <c:pt idx="2069">
                  <c:v>16.668885961000001</c:v>
                </c:pt>
                <c:pt idx="2070">
                  <c:v>13.262758862249999</c:v>
                </c:pt>
                <c:pt idx="2071">
                  <c:v>13.69302674325</c:v>
                </c:pt>
                <c:pt idx="2072">
                  <c:v>14.7640709465</c:v>
                </c:pt>
                <c:pt idx="2073">
                  <c:v>12.918958061</c:v>
                </c:pt>
                <c:pt idx="2074">
                  <c:v>15.532451655499999</c:v>
                </c:pt>
                <c:pt idx="2075">
                  <c:v>12.408495672500001</c:v>
                </c:pt>
                <c:pt idx="2076">
                  <c:v>14.703946159865941</c:v>
                </c:pt>
                <c:pt idx="2077">
                  <c:v>15.592514761792971</c:v>
                </c:pt>
                <c:pt idx="2078">
                  <c:v>13.897071830460314</c:v>
                </c:pt>
                <c:pt idx="2079">
                  <c:v>17.006692349675784</c:v>
                </c:pt>
                <c:pt idx="2080">
                  <c:v>13.149786336250001</c:v>
                </c:pt>
                <c:pt idx="2081">
                  <c:v>14.150939326999998</c:v>
                </c:pt>
                <c:pt idx="2082">
                  <c:v>14.94346157575</c:v>
                </c:pt>
                <c:pt idx="2083">
                  <c:v>13.536157655999999</c:v>
                </c:pt>
                <c:pt idx="2084">
                  <c:v>16.012034799000002</c:v>
                </c:pt>
                <c:pt idx="2085">
                  <c:v>12.8268618820625</c:v>
                </c:pt>
                <c:pt idx="2086">
                  <c:v>13.882952225000002</c:v>
                </c:pt>
                <c:pt idx="2087">
                  <c:v>15.317347237000002</c:v>
                </c:pt>
                <c:pt idx="2088">
                  <c:v>13.324418709500002</c:v>
                </c:pt>
                <c:pt idx="2089">
                  <c:v>15.872987941000002</c:v>
                </c:pt>
                <c:pt idx="2090">
                  <c:v>12.670365265749998</c:v>
                </c:pt>
                <c:pt idx="2091">
                  <c:v>13.824337488000001</c:v>
                </c:pt>
                <c:pt idx="2092">
                  <c:v>14.615257730999998</c:v>
                </c:pt>
                <c:pt idx="2093">
                  <c:v>12.968050119999999</c:v>
                </c:pt>
                <c:pt idx="2094">
                  <c:v>15.600590983</c:v>
                </c:pt>
                <c:pt idx="2095">
                  <c:v>12.354571989250001</c:v>
                </c:pt>
                <c:pt idx="2096">
                  <c:v>14.95480556</c:v>
                </c:pt>
                <c:pt idx="2097">
                  <c:v>15.821912890000002</c:v>
                </c:pt>
                <c:pt idx="2098">
                  <c:v>14.170787774500001</c:v>
                </c:pt>
                <c:pt idx="2099">
                  <c:v>17.013941655000004</c:v>
                </c:pt>
                <c:pt idx="2100">
                  <c:v>13.436348341000002</c:v>
                </c:pt>
                <c:pt idx="2102">
                  <c:v>5.5799324250573452</c:v>
                </c:pt>
                <c:pt idx="2103">
                  <c:v>7.4253291685546952</c:v>
                </c:pt>
                <c:pt idx="2104">
                  <c:v>7.20761386495675</c:v>
                </c:pt>
                <c:pt idx="2105">
                  <c:v>4.2534800095134511</c:v>
                </c:pt>
                <c:pt idx="2106">
                  <c:v>6.5556373912563917</c:v>
                </c:pt>
                <c:pt idx="2107">
                  <c:v>4.0563947928621955</c:v>
                </c:pt>
                <c:pt idx="2108">
                  <c:v>5.3088481072776101</c:v>
                </c:pt>
                <c:pt idx="2109">
                  <c:v>5.980351031251895</c:v>
                </c:pt>
                <c:pt idx="2110">
                  <c:v>5.595440864312959</c:v>
                </c:pt>
                <c:pt idx="2111">
                  <c:v>5.5096978517734545</c:v>
                </c:pt>
                <c:pt idx="2112">
                  <c:v>4.8462344275471176</c:v>
                </c:pt>
                <c:pt idx="2113">
                  <c:v>6.4204585243667784</c:v>
                </c:pt>
                <c:pt idx="2114">
                  <c:v>5.4366378781214282</c:v>
                </c:pt>
                <c:pt idx="2115">
                  <c:v>3.6831771594678866</c:v>
                </c:pt>
                <c:pt idx="2116">
                  <c:v>7.6881794119876048</c:v>
                </c:pt>
                <c:pt idx="2117">
                  <c:v>2.6552749522125736</c:v>
                </c:pt>
                <c:pt idx="2118">
                  <c:v>2.3945416831181818</c:v>
                </c:pt>
                <c:pt idx="2119">
                  <c:v>2.7007103769320095</c:v>
                </c:pt>
                <c:pt idx="2120">
                  <c:v>1.9607297509792945</c:v>
                </c:pt>
                <c:pt idx="2121">
                  <c:v>3.7696959141522952</c:v>
                </c:pt>
                <c:pt idx="2122">
                  <c:v>4.5761549573711759</c:v>
                </c:pt>
                <c:pt idx="2123">
                  <c:v>5.3810344277868438</c:v>
                </c:pt>
                <c:pt idx="2124">
                  <c:v>6.6768373825425531</c:v>
                </c:pt>
                <c:pt idx="2125">
                  <c:v>6.3147619755608968</c:v>
                </c:pt>
                <c:pt idx="2126">
                  <c:v>6.9397497863500943</c:v>
                </c:pt>
                <c:pt idx="2127">
                  <c:v>7.6280967011798149</c:v>
                </c:pt>
                <c:pt idx="2128">
                  <c:v>4.2974943763648632</c:v>
                </c:pt>
                <c:pt idx="2129">
                  <c:v>7.2061938968013068</c:v>
                </c:pt>
                <c:pt idx="2130">
                  <c:v>6.0258841623128632</c:v>
                </c:pt>
                <c:pt idx="2131">
                  <c:v>6.6518293452631863</c:v>
                </c:pt>
                <c:pt idx="2132">
                  <c:v>5.6701073470926753</c:v>
                </c:pt>
                <c:pt idx="2133">
                  <c:v>6.571366116389286</c:v>
                </c:pt>
                <c:pt idx="2134">
                  <c:v>7.0865339318399219</c:v>
                </c:pt>
                <c:pt idx="2135">
                  <c:v>6.5133781961986879</c:v>
                </c:pt>
                <c:pt idx="2136">
                  <c:v>7.5307728720459766</c:v>
                </c:pt>
                <c:pt idx="2137">
                  <c:v>5.6030981973248464</c:v>
                </c:pt>
                <c:pt idx="2138">
                  <c:v>6.0259643629635224</c:v>
                </c:pt>
                <c:pt idx="2139">
                  <c:v>3.3769883858660315</c:v>
                </c:pt>
                <c:pt idx="2140">
                  <c:v>4.5438777689332319</c:v>
                </c:pt>
                <c:pt idx="2141">
                  <c:v>4.1695047360614002</c:v>
                </c:pt>
                <c:pt idx="2142">
                  <c:v>6.8311129976400125</c:v>
                </c:pt>
                <c:pt idx="2143">
                  <c:v>7.550804228404691</c:v>
                </c:pt>
                <c:pt idx="2144">
                  <c:v>5.7620746959563443</c:v>
                </c:pt>
                <c:pt idx="2145">
                  <c:v>4.2341105771146221</c:v>
                </c:pt>
                <c:pt idx="2146">
                  <c:v>5.158014360723242</c:v>
                </c:pt>
                <c:pt idx="2147">
                  <c:v>6.7360176860723389</c:v>
                </c:pt>
                <c:pt idx="2148">
                  <c:v>6.3379421658632893</c:v>
                </c:pt>
                <c:pt idx="2149">
                  <c:v>7.9627794616869343</c:v>
                </c:pt>
                <c:pt idx="2150">
                  <c:v>3.4970389558334585</c:v>
                </c:pt>
                <c:pt idx="2151">
                  <c:v>6.8869045298902334</c:v>
                </c:pt>
                <c:pt idx="2152">
                  <c:v>7.4585090975129624</c:v>
                </c:pt>
                <c:pt idx="2153">
                  <c:v>5.9757168090583503</c:v>
                </c:pt>
                <c:pt idx="2154">
                  <c:v>6.4287742875338436</c:v>
                </c:pt>
                <c:pt idx="2155">
                  <c:v>5.7587109628712598</c:v>
                </c:pt>
                <c:pt idx="2156">
                  <c:v>4.2108022099458537</c:v>
                </c:pt>
                <c:pt idx="2157">
                  <c:v>6.6195623413385958</c:v>
                </c:pt>
                <c:pt idx="2158">
                  <c:v>5.7015105123779453</c:v>
                </c:pt>
                <c:pt idx="2159">
                  <c:v>7.57338690948992</c:v>
                </c:pt>
                <c:pt idx="2160">
                  <c:v>5.9461447906720934</c:v>
                </c:pt>
                <c:pt idx="2161">
                  <c:v>7.2062175485162925</c:v>
                </c:pt>
                <c:pt idx="2162">
                  <c:v>5.3801285257367981</c:v>
                </c:pt>
                <c:pt idx="2163">
                  <c:v>5.0267774493656567</c:v>
                </c:pt>
                <c:pt idx="2164">
                  <c:v>4.6297088859445354</c:v>
                </c:pt>
                <c:pt idx="2165">
                  <c:v>5.3612479446712129</c:v>
                </c:pt>
                <c:pt idx="2166">
                  <c:v>7.4509294435882962</c:v>
                </c:pt>
                <c:pt idx="2167">
                  <c:v>6.2584421799906877</c:v>
                </c:pt>
                <c:pt idx="2168">
                  <c:v>4.5841119229159011</c:v>
                </c:pt>
                <c:pt idx="2169">
                  <c:v>5.9312443734965976</c:v>
                </c:pt>
                <c:pt idx="2170">
                  <c:v>2.9011163638415272</c:v>
                </c:pt>
                <c:pt idx="2171">
                  <c:v>5.5071947934244827</c:v>
                </c:pt>
                <c:pt idx="2172">
                  <c:v>6.1121689444365819</c:v>
                </c:pt>
                <c:pt idx="2173">
                  <c:v>6.7425186872279923</c:v>
                </c:pt>
                <c:pt idx="2174">
                  <c:v>5.6491465794402664</c:v>
                </c:pt>
                <c:pt idx="2175">
                  <c:v>3.5295832031436314</c:v>
                </c:pt>
                <c:pt idx="2176">
                  <c:v>6.799199047645712</c:v>
                </c:pt>
                <c:pt idx="2177">
                  <c:v>5.7628548841922704</c:v>
                </c:pt>
                <c:pt idx="2178">
                  <c:v>6.4388908202196351</c:v>
                </c:pt>
                <c:pt idx="2179">
                  <c:v>4.717822831255047</c:v>
                </c:pt>
                <c:pt idx="2180">
                  <c:v>3.8438613132090609</c:v>
                </c:pt>
                <c:pt idx="2181">
                  <c:v>7.9021312671343154</c:v>
                </c:pt>
                <c:pt idx="2182">
                  <c:v>6.0454049721715499</c:v>
                </c:pt>
                <c:pt idx="2183">
                  <c:v>7.0451018828790204</c:v>
                </c:pt>
                <c:pt idx="2184">
                  <c:v>7.9305305715380543</c:v>
                </c:pt>
                <c:pt idx="2185">
                  <c:v>7.6946800719823099</c:v>
                </c:pt>
                <c:pt idx="2186">
                  <c:v>4.8353195224206145</c:v>
                </c:pt>
                <c:pt idx="2187">
                  <c:v>6.6270464524692274</c:v>
                </c:pt>
                <c:pt idx="2188">
                  <c:v>6.0249009211793263</c:v>
                </c:pt>
                <c:pt idx="2189">
                  <c:v>4.5952206387110799</c:v>
                </c:pt>
                <c:pt idx="2190">
                  <c:v>4.4935880588621195</c:v>
                </c:pt>
                <c:pt idx="2191">
                  <c:v>5.1698617673909597</c:v>
                </c:pt>
                <c:pt idx="2192">
                  <c:v>6.5443583707017057</c:v>
                </c:pt>
                <c:pt idx="2193">
                  <c:v>6.6225481748242867</c:v>
                </c:pt>
                <c:pt idx="2194">
                  <c:v>7.1280373757045297</c:v>
                </c:pt>
                <c:pt idx="2195">
                  <c:v>5.7497509865290022</c:v>
                </c:pt>
                <c:pt idx="2196">
                  <c:v>5.2559489381663971</c:v>
                </c:pt>
                <c:pt idx="2197">
                  <c:v>6.9896707846710422</c:v>
                </c:pt>
                <c:pt idx="2198">
                  <c:v>5.2263295378565902</c:v>
                </c:pt>
                <c:pt idx="2199">
                  <c:v>5.849349586130594</c:v>
                </c:pt>
                <c:pt idx="2200">
                  <c:v>5.9873060265166078</c:v>
                </c:pt>
                <c:pt idx="2201">
                  <c:v>6.6531263153687155</c:v>
                </c:pt>
                <c:pt idx="2202">
                  <c:v>4.4651366475841314</c:v>
                </c:pt>
                <c:pt idx="2203">
                  <c:v>4.6587889640161073</c:v>
                </c:pt>
                <c:pt idx="2204">
                  <c:v>7.8762165063116996</c:v>
                </c:pt>
                <c:pt idx="2205">
                  <c:v>5.2787188551028486</c:v>
                </c:pt>
                <c:pt idx="2206">
                  <c:v>6.6184183746841878</c:v>
                </c:pt>
                <c:pt idx="2207">
                  <c:v>5.8667044445393985</c:v>
                </c:pt>
                <c:pt idx="2208">
                  <c:v>5.8920115541146751</c:v>
                </c:pt>
                <c:pt idx="2209">
                  <c:v>6.7109083266491272</c:v>
                </c:pt>
                <c:pt idx="2210">
                  <c:v>6.4669634403850242</c:v>
                </c:pt>
                <c:pt idx="2211">
                  <c:v>6.4775893467732049</c:v>
                </c:pt>
                <c:pt idx="2212">
                  <c:v>4.9338613521253176</c:v>
                </c:pt>
                <c:pt idx="2213">
                  <c:v>4.7077414090786451</c:v>
                </c:pt>
                <c:pt idx="2214">
                  <c:v>5.5081187995772325</c:v>
                </c:pt>
                <c:pt idx="2215">
                  <c:v>3.0177510972893655</c:v>
                </c:pt>
                <c:pt idx="2216">
                  <c:v>7.4391080603411588</c:v>
                </c:pt>
                <c:pt idx="2217">
                  <c:v>6.3959305420425165</c:v>
                </c:pt>
                <c:pt idx="2218">
                  <c:v>5.7236860936567329</c:v>
                </c:pt>
                <c:pt idx="2219">
                  <c:v>8.1698824449765368</c:v>
                </c:pt>
                <c:pt idx="2220">
                  <c:v>5.4561435073956401</c:v>
                </c:pt>
                <c:pt idx="2221">
                  <c:v>7.6975040475651051</c:v>
                </c:pt>
                <c:pt idx="2222">
                  <c:v>7.469823733815689</c:v>
                </c:pt>
                <c:pt idx="2223">
                  <c:v>6.0811437140558162</c:v>
                </c:pt>
                <c:pt idx="2224">
                  <c:v>2.8954736875685838</c:v>
                </c:pt>
                <c:pt idx="2225">
                  <c:v>5.9022846746675404</c:v>
                </c:pt>
                <c:pt idx="2226">
                  <c:v>8.81291265619911</c:v>
                </c:pt>
                <c:pt idx="2227">
                  <c:v>6.2341551813751135</c:v>
                </c:pt>
                <c:pt idx="2228">
                  <c:v>6.738632066732321</c:v>
                </c:pt>
                <c:pt idx="2229">
                  <c:v>3.8888914847548994</c:v>
                </c:pt>
                <c:pt idx="2230">
                  <c:v>5.6466800959182128</c:v>
                </c:pt>
                <c:pt idx="2231">
                  <c:v>6.3733981728930145</c:v>
                </c:pt>
                <c:pt idx="2232">
                  <c:v>3.764916746828324</c:v>
                </c:pt>
                <c:pt idx="2233">
                  <c:v>4.1366630830548159</c:v>
                </c:pt>
                <c:pt idx="2234">
                  <c:v>7.3102778515323203</c:v>
                </c:pt>
                <c:pt idx="2235">
                  <c:v>2.116305641815492</c:v>
                </c:pt>
                <c:pt idx="2236">
                  <c:v>5.3917541216603873</c:v>
                </c:pt>
                <c:pt idx="2237">
                  <c:v>7.9227862403897884</c:v>
                </c:pt>
                <c:pt idx="2238">
                  <c:v>5.9662954318240846</c:v>
                </c:pt>
                <c:pt idx="2239">
                  <c:v>6.2244563116107203</c:v>
                </c:pt>
                <c:pt idx="2240">
                  <c:v>4.5534347658839343</c:v>
                </c:pt>
                <c:pt idx="2241">
                  <c:v>6.8763000912874679</c:v>
                </c:pt>
                <c:pt idx="2242">
                  <c:v>5.0345864271046947</c:v>
                </c:pt>
                <c:pt idx="2243">
                  <c:v>4.9392033142400456</c:v>
                </c:pt>
                <c:pt idx="2244">
                  <c:v>5.3658608218031727</c:v>
                </c:pt>
                <c:pt idx="2245">
                  <c:v>7.4509095567867094</c:v>
                </c:pt>
                <c:pt idx="2246">
                  <c:v>6.6848051886832947</c:v>
                </c:pt>
                <c:pt idx="2247">
                  <c:v>5.6978557804187941</c:v>
                </c:pt>
                <c:pt idx="2248">
                  <c:v>4.6706009356049147</c:v>
                </c:pt>
                <c:pt idx="2249">
                  <c:v>7.9494032733935285</c:v>
                </c:pt>
                <c:pt idx="2250">
                  <c:v>6.6645588270234857</c:v>
                </c:pt>
                <c:pt idx="2251">
                  <c:v>7.8239177044008397</c:v>
                </c:pt>
                <c:pt idx="2252">
                  <c:v>5.8711137644160996</c:v>
                </c:pt>
                <c:pt idx="2253">
                  <c:v>6.8088769713728237</c:v>
                </c:pt>
                <c:pt idx="2254">
                  <c:v>5.0778039390939513</c:v>
                </c:pt>
                <c:pt idx="2255">
                  <c:v>7.3857142758613916</c:v>
                </c:pt>
                <c:pt idx="2256">
                  <c:v>8.2450541884437083</c:v>
                </c:pt>
                <c:pt idx="2257">
                  <c:v>4.8824440426163438</c:v>
                </c:pt>
                <c:pt idx="2258">
                  <c:v>6.7733151370426947</c:v>
                </c:pt>
                <c:pt idx="2259">
                  <c:v>8.4977824491758973</c:v>
                </c:pt>
                <c:pt idx="2260">
                  <c:v>6.1479744868452819</c:v>
                </c:pt>
                <c:pt idx="2261">
                  <c:v>5.3355694191153367</c:v>
                </c:pt>
                <c:pt idx="2262">
                  <c:v>4.2608023567082309</c:v>
                </c:pt>
                <c:pt idx="2263">
                  <c:v>6.5118304555214719</c:v>
                </c:pt>
                <c:pt idx="2264">
                  <c:v>7.8738500729679508</c:v>
                </c:pt>
                <c:pt idx="2265">
                  <c:v>5.6565501354765582</c:v>
                </c:pt>
                <c:pt idx="2266">
                  <c:v>8.2602463671790289</c:v>
                </c:pt>
                <c:pt idx="2267">
                  <c:v>7.429020453102444</c:v>
                </c:pt>
                <c:pt idx="2268">
                  <c:v>4.1820511347292797</c:v>
                </c:pt>
                <c:pt idx="2269">
                  <c:v>7.8322028661460008</c:v>
                </c:pt>
                <c:pt idx="2270">
                  <c:v>6.9162237991267279</c:v>
                </c:pt>
                <c:pt idx="2271">
                  <c:v>7.3438207422057591</c:v>
                </c:pt>
                <c:pt idx="2272">
                  <c:v>7.5099668655019975</c:v>
                </c:pt>
                <c:pt idx="2273">
                  <c:v>6.3384089658166216</c:v>
                </c:pt>
                <c:pt idx="2274">
                  <c:v>6.6298085357487917</c:v>
                </c:pt>
                <c:pt idx="2275">
                  <c:v>5.4051155182760038</c:v>
                </c:pt>
                <c:pt idx="2276">
                  <c:v>6.9281195532720661</c:v>
                </c:pt>
                <c:pt idx="2277">
                  <c:v>3.9376481942705097</c:v>
                </c:pt>
                <c:pt idx="2278">
                  <c:v>6.6546926618011701</c:v>
                </c:pt>
                <c:pt idx="2279">
                  <c:v>7.1276389861238689</c:v>
                </c:pt>
                <c:pt idx="2280">
                  <c:v>6.1283439113076836</c:v>
                </c:pt>
                <c:pt idx="2281">
                  <c:v>4.2900795722799376</c:v>
                </c:pt>
                <c:pt idx="2282">
                  <c:v>2.3515903921724708</c:v>
                </c:pt>
                <c:pt idx="2283">
                  <c:v>4.5261349444001144</c:v>
                </c:pt>
                <c:pt idx="2284">
                  <c:v>6.7017123114341253</c:v>
                </c:pt>
                <c:pt idx="2285">
                  <c:v>5.2948086205848615</c:v>
                </c:pt>
                <c:pt idx="2286">
                  <c:v>7.6063644135690076</c:v>
                </c:pt>
                <c:pt idx="2287">
                  <c:v>5.3101491573175688</c:v>
                </c:pt>
                <c:pt idx="2288">
                  <c:v>5.702665938888404</c:v>
                </c:pt>
                <c:pt idx="2289">
                  <c:v>6.7138710913068715</c:v>
                </c:pt>
                <c:pt idx="2290">
                  <c:v>4.2789066280155437</c:v>
                </c:pt>
                <c:pt idx="2291">
                  <c:v>6.6528612772038107</c:v>
                </c:pt>
                <c:pt idx="2292">
                  <c:v>7.0685182990683098</c:v>
                </c:pt>
                <c:pt idx="2293">
                  <c:v>6.0710467324869235</c:v>
                </c:pt>
                <c:pt idx="2294">
                  <c:v>3.4090769937670142</c:v>
                </c:pt>
                <c:pt idx="2295">
                  <c:v>5.5519752138759504</c:v>
                </c:pt>
                <c:pt idx="2296">
                  <c:v>7.4672490955419377</c:v>
                </c:pt>
                <c:pt idx="2297">
                  <c:v>5.7767108730559551</c:v>
                </c:pt>
                <c:pt idx="2298">
                  <c:v>6.9096758655929005</c:v>
                </c:pt>
                <c:pt idx="2299">
                  <c:v>7.2857760049858395</c:v>
                </c:pt>
                <c:pt idx="2300">
                  <c:v>4.4967258922107289</c:v>
                </c:pt>
                <c:pt idx="2301">
                  <c:v>7.7954487316257239</c:v>
                </c:pt>
                <c:pt idx="2302">
                  <c:v>5.0067785816177279</c:v>
                </c:pt>
                <c:pt idx="2303">
                  <c:v>5.202938123172836</c:v>
                </c:pt>
                <c:pt idx="2304">
                  <c:v>7.3190893024133761</c:v>
                </c:pt>
                <c:pt idx="2305">
                  <c:v>4.9439218387251076</c:v>
                </c:pt>
                <c:pt idx="2306">
                  <c:v>7.3776330765822467</c:v>
                </c:pt>
                <c:pt idx="2307">
                  <c:v>4.3919776258910312</c:v>
                </c:pt>
                <c:pt idx="2308">
                  <c:v>5.5922328176329419</c:v>
                </c:pt>
                <c:pt idx="2309">
                  <c:v>5.230848632224709</c:v>
                </c:pt>
                <c:pt idx="2310">
                  <c:v>4.676476749807378</c:v>
                </c:pt>
                <c:pt idx="2311">
                  <c:v>5.2783574920030967</c:v>
                </c:pt>
                <c:pt idx="2312">
                  <c:v>6.2378413504975159</c:v>
                </c:pt>
                <c:pt idx="2313">
                  <c:v>7.3436694327342851</c:v>
                </c:pt>
                <c:pt idx="2314">
                  <c:v>7.1568281876491966</c:v>
                </c:pt>
                <c:pt idx="2315">
                  <c:v>4.4160270253574332</c:v>
                </c:pt>
                <c:pt idx="2316">
                  <c:v>6.100206310523113</c:v>
                </c:pt>
                <c:pt idx="2317">
                  <c:v>5.7810190404109498</c:v>
                </c:pt>
                <c:pt idx="2318">
                  <c:v>6.0356445441445317</c:v>
                </c:pt>
                <c:pt idx="2319">
                  <c:v>5.8424169945934388</c:v>
                </c:pt>
                <c:pt idx="2320">
                  <c:v>6.3132266118285179</c:v>
                </c:pt>
                <c:pt idx="2321">
                  <c:v>6.8346047557356169</c:v>
                </c:pt>
                <c:pt idx="2322">
                  <c:v>5.1214437486714628</c:v>
                </c:pt>
                <c:pt idx="2323">
                  <c:v>6.967053537790898</c:v>
                </c:pt>
                <c:pt idx="2324">
                  <c:v>6.4876744326171103</c:v>
                </c:pt>
                <c:pt idx="2325">
                  <c:v>4.1341210017763599</c:v>
                </c:pt>
                <c:pt idx="2326">
                  <c:v>7.7193897746905966</c:v>
                </c:pt>
                <c:pt idx="2327">
                  <c:v>2.5070982081991695</c:v>
                </c:pt>
                <c:pt idx="2328">
                  <c:v>1.6640183867685345</c:v>
                </c:pt>
                <c:pt idx="2329">
                  <c:v>2.9261799219167277</c:v>
                </c:pt>
                <c:pt idx="2330">
                  <c:v>0.88664362059017721</c:v>
                </c:pt>
                <c:pt idx="2331">
                  <c:v>3.664999607546497</c:v>
                </c:pt>
                <c:pt idx="2332">
                  <c:v>4.0296705437862226</c:v>
                </c:pt>
                <c:pt idx="2333">
                  <c:v>6.2177106818255172</c:v>
                </c:pt>
                <c:pt idx="2334">
                  <c:v>6.2709419348830924</c:v>
                </c:pt>
                <c:pt idx="2335">
                  <c:v>5.938563880537731</c:v>
                </c:pt>
                <c:pt idx="2336">
                  <c:v>7.2070651299115243</c:v>
                </c:pt>
                <c:pt idx="2337">
                  <c:v>7.4902178298083708</c:v>
                </c:pt>
                <c:pt idx="2338">
                  <c:v>6.035879925654803</c:v>
                </c:pt>
                <c:pt idx="2339">
                  <c:v>7.794890163148577</c:v>
                </c:pt>
                <c:pt idx="2340">
                  <c:v>6.4970086348441765</c:v>
                </c:pt>
                <c:pt idx="2341">
                  <c:v>6.2233188667901231</c:v>
                </c:pt>
                <c:pt idx="2342">
                  <c:v>6.1863267690009698</c:v>
                </c:pt>
                <c:pt idx="2343">
                  <c:v>6.4025319945206665</c:v>
                </c:pt>
                <c:pt idx="2344">
                  <c:v>6.0532837814654021</c:v>
                </c:pt>
                <c:pt idx="2345">
                  <c:v>6.7268166661226765</c:v>
                </c:pt>
                <c:pt idx="2346">
                  <c:v>6.6645408370444015</c:v>
                </c:pt>
                <c:pt idx="2347">
                  <c:v>5.5477737567141707</c:v>
                </c:pt>
                <c:pt idx="2348">
                  <c:v>6.4870921345968977</c:v>
                </c:pt>
                <c:pt idx="2349">
                  <c:v>4.4980795089485879</c:v>
                </c:pt>
                <c:pt idx="2350">
                  <c:v>3.8530909864894274</c:v>
                </c:pt>
                <c:pt idx="2351">
                  <c:v>4.2228258962410736</c:v>
                </c:pt>
                <c:pt idx="2352">
                  <c:v>6.9003419330714886</c:v>
                </c:pt>
                <c:pt idx="2353">
                  <c:v>6.0613848917167257</c:v>
                </c:pt>
                <c:pt idx="2354">
                  <c:v>6.8019451074224744</c:v>
                </c:pt>
                <c:pt idx="2355">
                  <c:v>4.5640692715948381</c:v>
                </c:pt>
                <c:pt idx="2356">
                  <c:v>5.4689439364617289</c:v>
                </c:pt>
                <c:pt idx="2357">
                  <c:v>7.7540261593773137</c:v>
                </c:pt>
                <c:pt idx="2358">
                  <c:v>6.404762839687943</c:v>
                </c:pt>
                <c:pt idx="2359">
                  <c:v>7.238989641293073</c:v>
                </c:pt>
                <c:pt idx="2360">
                  <c:v>3.663922133080983</c:v>
                </c:pt>
                <c:pt idx="2361">
                  <c:v>6.9437441519911873</c:v>
                </c:pt>
                <c:pt idx="2362">
                  <c:v>6.1931149160468504</c:v>
                </c:pt>
                <c:pt idx="2363">
                  <c:v>6.1505440963630704</c:v>
                </c:pt>
                <c:pt idx="2364">
                  <c:v>4.9759283370107203</c:v>
                </c:pt>
                <c:pt idx="2365">
                  <c:v>5.0376304330903956</c:v>
                </c:pt>
                <c:pt idx="2366">
                  <c:v>4.3836581642648547</c:v>
                </c:pt>
                <c:pt idx="2367">
                  <c:v>7.2226480239325586</c:v>
                </c:pt>
                <c:pt idx="2368">
                  <c:v>4.8193405334211352</c:v>
                </c:pt>
                <c:pt idx="2369">
                  <c:v>7.4174681113832319</c:v>
                </c:pt>
                <c:pt idx="2370">
                  <c:v>6.2251029903862642</c:v>
                </c:pt>
                <c:pt idx="2371">
                  <c:v>7.9445845792461132</c:v>
                </c:pt>
                <c:pt idx="2372">
                  <c:v>6.1903777755576348</c:v>
                </c:pt>
                <c:pt idx="2373">
                  <c:v>4.3763138333927047</c:v>
                </c:pt>
                <c:pt idx="2374">
                  <c:v>5.1904375176127662</c:v>
                </c:pt>
                <c:pt idx="2375">
                  <c:v>6.1895878241175444</c:v>
                </c:pt>
                <c:pt idx="2376">
                  <c:v>7.268469504091426</c:v>
                </c:pt>
                <c:pt idx="2377">
                  <c:v>6.9240710358689057</c:v>
                </c:pt>
                <c:pt idx="2378">
                  <c:v>3.8591446610738847</c:v>
                </c:pt>
                <c:pt idx="2379">
                  <c:v>4.9884009355476495</c:v>
                </c:pt>
                <c:pt idx="2380">
                  <c:v>2.2670496970852612</c:v>
                </c:pt>
                <c:pt idx="2381">
                  <c:v>6.1324463570893384</c:v>
                </c:pt>
                <c:pt idx="2382">
                  <c:v>5.8331149928459709</c:v>
                </c:pt>
                <c:pt idx="2383">
                  <c:v>6.8345196572845266</c:v>
                </c:pt>
                <c:pt idx="2384">
                  <c:v>5.8046699902744594</c:v>
                </c:pt>
                <c:pt idx="2385">
                  <c:v>4.9000400214621829</c:v>
                </c:pt>
                <c:pt idx="2386">
                  <c:v>6.3633762299128493</c:v>
                </c:pt>
                <c:pt idx="2387">
                  <c:v>6.1121632992909802</c:v>
                </c:pt>
                <c:pt idx="2388">
                  <c:v>6.6119146651766654</c:v>
                </c:pt>
                <c:pt idx="2389">
                  <c:v>5.464846473804597</c:v>
                </c:pt>
                <c:pt idx="2390">
                  <c:v>3.4902661960777652</c:v>
                </c:pt>
                <c:pt idx="2391">
                  <c:v>7.857014800431382</c:v>
                </c:pt>
                <c:pt idx="2392">
                  <c:v>5.6969509625032098</c:v>
                </c:pt>
                <c:pt idx="2393">
                  <c:v>7.2899878019100708</c:v>
                </c:pt>
                <c:pt idx="2394">
                  <c:v>6.967097075948681</c:v>
                </c:pt>
                <c:pt idx="2395">
                  <c:v>7.7252887595549087</c:v>
                </c:pt>
                <c:pt idx="2396">
                  <c:v>4.4525959852890216</c:v>
                </c:pt>
                <c:pt idx="2397">
                  <c:v>5.644682298371321</c:v>
                </c:pt>
                <c:pt idx="2398">
                  <c:v>6.4905417435251067</c:v>
                </c:pt>
                <c:pt idx="2399">
                  <c:v>4.8835423777924856</c:v>
                </c:pt>
                <c:pt idx="2400">
                  <c:v>5.1647647802271566</c:v>
                </c:pt>
                <c:pt idx="2401">
                  <c:v>5.0045590795711439</c:v>
                </c:pt>
                <c:pt idx="2402">
                  <c:v>7.2412043041138805</c:v>
                </c:pt>
                <c:pt idx="2403">
                  <c:v>6.5070371245065726</c:v>
                </c:pt>
                <c:pt idx="2404">
                  <c:v>7.612282253304298</c:v>
                </c:pt>
                <c:pt idx="2405">
                  <c:v>5.618298941380548</c:v>
                </c:pt>
                <c:pt idx="2406">
                  <c:v>5.4654094549344103</c:v>
                </c:pt>
                <c:pt idx="2407">
                  <c:v>7.1432944940629524</c:v>
                </c:pt>
                <c:pt idx="2408">
                  <c:v>5.6015438112568692</c:v>
                </c:pt>
                <c:pt idx="2409">
                  <c:v>6.1576905651458951</c:v>
                </c:pt>
                <c:pt idx="2410">
                  <c:v>5.6173762692045894</c:v>
                </c:pt>
                <c:pt idx="2411">
                  <c:v>6.9833112983645194</c:v>
                </c:pt>
                <c:pt idx="2412">
                  <c:v>5.3866944913879014</c:v>
                </c:pt>
                <c:pt idx="2413">
                  <c:v>3.3745313795490612</c:v>
                </c:pt>
                <c:pt idx="2414">
                  <c:v>7.6746936470001392</c:v>
                </c:pt>
                <c:pt idx="2415">
                  <c:v>5.4403272971275003</c:v>
                </c:pt>
                <c:pt idx="2416">
                  <c:v>5.2401689044706288</c:v>
                </c:pt>
                <c:pt idx="2417">
                  <c:v>4.2230070192734415</c:v>
                </c:pt>
                <c:pt idx="2418">
                  <c:v>6.6851904226261141</c:v>
                </c:pt>
                <c:pt idx="2419">
                  <c:v>6.8752710518195164</c:v>
                </c:pt>
                <c:pt idx="2420">
                  <c:v>6.6826182851010012</c:v>
                </c:pt>
                <c:pt idx="2421">
                  <c:v>6.349395736050349</c:v>
                </c:pt>
                <c:pt idx="2422">
                  <c:v>5.9010826971466557</c:v>
                </c:pt>
                <c:pt idx="2423">
                  <c:v>4.5490602948332306</c:v>
                </c:pt>
                <c:pt idx="2424">
                  <c:v>5.0289576494802919</c:v>
                </c:pt>
                <c:pt idx="2425">
                  <c:v>2.8213715169781222</c:v>
                </c:pt>
                <c:pt idx="2426">
                  <c:v>6.132698619873679</c:v>
                </c:pt>
                <c:pt idx="2427">
                  <c:v>5.9887249073171738</c:v>
                </c:pt>
                <c:pt idx="2428">
                  <c:v>6.4551129355324184</c:v>
                </c:pt>
                <c:pt idx="2429">
                  <c:v>7.5181429733432967</c:v>
                </c:pt>
                <c:pt idx="2430">
                  <c:v>6.2337807735126018</c:v>
                </c:pt>
                <c:pt idx="2431">
                  <c:v>8.1098574978151774</c:v>
                </c:pt>
                <c:pt idx="2432">
                  <c:v>7.631950208488246</c:v>
                </c:pt>
                <c:pt idx="2433">
                  <c:v>5.4972830746143488</c:v>
                </c:pt>
                <c:pt idx="2434">
                  <c:v>4.299756880842482</c:v>
                </c:pt>
                <c:pt idx="2435">
                  <c:v>6.0129340319542415</c:v>
                </c:pt>
                <c:pt idx="2436">
                  <c:v>7.9068739033855557</c:v>
                </c:pt>
                <c:pt idx="2437">
                  <c:v>7.3517434282503862</c:v>
                </c:pt>
                <c:pt idx="2438">
                  <c:v>7.1370308311697519</c:v>
                </c:pt>
                <c:pt idx="2439">
                  <c:v>4.6991821475753133</c:v>
                </c:pt>
                <c:pt idx="2440">
                  <c:v>5.5008335084357878</c:v>
                </c:pt>
                <c:pt idx="2441">
                  <c:v>5.8057836137928671</c:v>
                </c:pt>
                <c:pt idx="2442">
                  <c:v>4.3636888329821586</c:v>
                </c:pt>
                <c:pt idx="2443">
                  <c:v>5.0297551066643837</c:v>
                </c:pt>
                <c:pt idx="2444">
                  <c:v>6.7980053412611339</c:v>
                </c:pt>
                <c:pt idx="2445">
                  <c:v>2.5998370561548416</c:v>
                </c:pt>
                <c:pt idx="2446">
                  <c:v>6.2183819521951893</c:v>
                </c:pt>
                <c:pt idx="2447">
                  <c:v>7.5395728686402252</c:v>
                </c:pt>
                <c:pt idx="2448">
                  <c:v>4.6640686534064963</c:v>
                </c:pt>
                <c:pt idx="2449">
                  <c:v>6.7635406286586974</c:v>
                </c:pt>
                <c:pt idx="2450">
                  <c:v>5.2776957080542584</c:v>
                </c:pt>
                <c:pt idx="2451">
                  <c:v>7.3730869259070042</c:v>
                </c:pt>
                <c:pt idx="2452">
                  <c:v>5.566961004475921</c:v>
                </c:pt>
                <c:pt idx="2453">
                  <c:v>4.0360944647639307</c:v>
                </c:pt>
                <c:pt idx="2454">
                  <c:v>4.808580654069333</c:v>
                </c:pt>
                <c:pt idx="2455">
                  <c:v>7.6333019578873591</c:v>
                </c:pt>
                <c:pt idx="2456">
                  <c:v>6.6944283990515805</c:v>
                </c:pt>
                <c:pt idx="2457">
                  <c:v>7.5893970487749893</c:v>
                </c:pt>
                <c:pt idx="2458">
                  <c:v>6.8857069981660635</c:v>
                </c:pt>
                <c:pt idx="2459">
                  <c:v>7.1194349958615657</c:v>
                </c:pt>
                <c:pt idx="2460">
                  <c:v>6.1756953947473248</c:v>
                </c:pt>
                <c:pt idx="2461">
                  <c:v>7.1953655380294492</c:v>
                </c:pt>
                <c:pt idx="2462">
                  <c:v>6.6741172934448239</c:v>
                </c:pt>
                <c:pt idx="2463">
                  <c:v>7.1309117096537342</c:v>
                </c:pt>
                <c:pt idx="2464">
                  <c:v>5.5672911646135246</c:v>
                </c:pt>
                <c:pt idx="2465">
                  <c:v>7.6495934110724537</c:v>
                </c:pt>
                <c:pt idx="2466">
                  <c:v>8.1276547336619362</c:v>
                </c:pt>
                <c:pt idx="2467">
                  <c:v>5.3924504409338372</c:v>
                </c:pt>
                <c:pt idx="2468">
                  <c:v>6.8488197598614375</c:v>
                </c:pt>
                <c:pt idx="2469">
                  <c:v>8.5718969870598638</c:v>
                </c:pt>
                <c:pt idx="2470">
                  <c:v>5.8844431562783051</c:v>
                </c:pt>
                <c:pt idx="2471">
                  <c:v>6.2181776429788727</c:v>
                </c:pt>
                <c:pt idx="2472">
                  <c:v>5.6701201898556599</c:v>
                </c:pt>
                <c:pt idx="2473">
                  <c:v>6.9279392927782846</c:v>
                </c:pt>
                <c:pt idx="2474">
                  <c:v>6.0128815656109706</c:v>
                </c:pt>
                <c:pt idx="2475">
                  <c:v>5.6261540662051353</c:v>
                </c:pt>
                <c:pt idx="2476">
                  <c:v>8.1601334633948266</c:v>
                </c:pt>
                <c:pt idx="2477">
                  <c:v>7.6822556434718736</c:v>
                </c:pt>
                <c:pt idx="2478">
                  <c:v>3.8707884353735675</c:v>
                </c:pt>
                <c:pt idx="2479">
                  <c:v>7.3339998276469407</c:v>
                </c:pt>
                <c:pt idx="2480">
                  <c:v>6.4189510231559188</c:v>
                </c:pt>
                <c:pt idx="2481">
                  <c:v>5.4688175740267582</c:v>
                </c:pt>
                <c:pt idx="2482">
                  <c:v>7.6434293898914119</c:v>
                </c:pt>
                <c:pt idx="2483">
                  <c:v>5.1662814827744139</c:v>
                </c:pt>
                <c:pt idx="2484">
                  <c:v>8.1931332864150459</c:v>
                </c:pt>
                <c:pt idx="2485">
                  <c:v>6.5250169983352349</c:v>
                </c:pt>
                <c:pt idx="2486">
                  <c:v>5.9985057437881233</c:v>
                </c:pt>
                <c:pt idx="2487">
                  <c:v>3.8085245352152066</c:v>
                </c:pt>
                <c:pt idx="2488">
                  <c:v>6.6148791379492264</c:v>
                </c:pt>
                <c:pt idx="2489">
                  <c:v>7.5039476138736072</c:v>
                </c:pt>
                <c:pt idx="2490">
                  <c:v>6.5991593859868702</c:v>
                </c:pt>
                <c:pt idx="2491">
                  <c:v>6.9761070481782328</c:v>
                </c:pt>
                <c:pt idx="2492">
                  <c:v>4.2034957889835756</c:v>
                </c:pt>
                <c:pt idx="2493">
                  <c:v>5.8864975394634902</c:v>
                </c:pt>
                <c:pt idx="2494">
                  <c:v>7.0877495447404</c:v>
                </c:pt>
                <c:pt idx="2495">
                  <c:v>5.205498039546999</c:v>
                </c:pt>
                <c:pt idx="2496">
                  <c:v>7.8973435832948065</c:v>
                </c:pt>
                <c:pt idx="2497">
                  <c:v>4.8482174578368138</c:v>
                </c:pt>
                <c:pt idx="2498">
                  <c:v>5.4529488643053039</c:v>
                </c:pt>
                <c:pt idx="2499">
                  <c:v>5.9596231409078166</c:v>
                </c:pt>
                <c:pt idx="2500">
                  <c:v>4.0885826377898953</c:v>
                </c:pt>
                <c:pt idx="2501">
                  <c:v>7.5207483900222902</c:v>
                </c:pt>
                <c:pt idx="2502">
                  <c:v>6.3268552503664663</c:v>
                </c:pt>
                <c:pt idx="2503">
                  <c:v>6.9581453423879296</c:v>
                </c:pt>
                <c:pt idx="2504">
                  <c:v>4.2929248802221807</c:v>
                </c:pt>
                <c:pt idx="2505">
                  <c:v>5.3323792309023563</c:v>
                </c:pt>
                <c:pt idx="2506">
                  <c:v>6.3408887104976666</c:v>
                </c:pt>
                <c:pt idx="2507">
                  <c:v>5.6916865421047289</c:v>
                </c:pt>
                <c:pt idx="2508">
                  <c:v>5.6797623531567067</c:v>
                </c:pt>
                <c:pt idx="2509">
                  <c:v>7.0757079665474656</c:v>
                </c:pt>
                <c:pt idx="2510">
                  <c:v>5.4078910077357323</c:v>
                </c:pt>
                <c:pt idx="2511">
                  <c:v>7.5145986425044882</c:v>
                </c:pt>
                <c:pt idx="2512">
                  <c:v>5.9148044282262138</c:v>
                </c:pt>
                <c:pt idx="2513">
                  <c:v>5.99053920391529</c:v>
                </c:pt>
                <c:pt idx="2514">
                  <c:v>6.5976991462881012</c:v>
                </c:pt>
                <c:pt idx="2515">
                  <c:v>5.2201133272956168</c:v>
                </c:pt>
                <c:pt idx="2516">
                  <c:v>6.2067689039529714</c:v>
                </c:pt>
                <c:pt idx="2517">
                  <c:v>4.4979113628638965</c:v>
                </c:pt>
                <c:pt idx="2518">
                  <c:v>5.2558365793500093</c:v>
                </c:pt>
                <c:pt idx="2519">
                  <c:v>6.049675278852086</c:v>
                </c:pt>
                <c:pt idx="2520">
                  <c:v>4.6299850628894177</c:v>
                </c:pt>
                <c:pt idx="2521">
                  <c:v>5.8957003768857978</c:v>
                </c:pt>
                <c:pt idx="2522">
                  <c:v>5.8478805192714454</c:v>
                </c:pt>
                <c:pt idx="2523">
                  <c:v>7.4191337132774517</c:v>
                </c:pt>
                <c:pt idx="2524">
                  <c:v>7.3864668665712596</c:v>
                </c:pt>
                <c:pt idx="2525">
                  <c:v>4.4388158568087066</c:v>
                </c:pt>
                <c:pt idx="2526">
                  <c:v>6.3793084729316556</c:v>
                </c:pt>
                <c:pt idx="2527">
                  <c:v>6.0148943255858418</c:v>
                </c:pt>
                <c:pt idx="2528">
                  <c:v>4.7462025038142901</c:v>
                </c:pt>
                <c:pt idx="2529">
                  <c:v>5.6437383212129646</c:v>
                </c:pt>
                <c:pt idx="2530">
                  <c:v>6.051990137099315</c:v>
                </c:pt>
                <c:pt idx="2531">
                  <c:v>6.4324150218188665</c:v>
                </c:pt>
                <c:pt idx="2532">
                  <c:v>5.2868126913868423</c:v>
                </c:pt>
                <c:pt idx="2533">
                  <c:v>6.6335372414590141</c:v>
                </c:pt>
                <c:pt idx="2534">
                  <c:v>7.132344494404208</c:v>
                </c:pt>
                <c:pt idx="2535">
                  <c:v>3.6282591049981621</c:v>
                </c:pt>
                <c:pt idx="2536">
                  <c:v>7.7519225874679174</c:v>
                </c:pt>
                <c:pt idx="2537">
                  <c:v>2.1793009770931202</c:v>
                </c:pt>
                <c:pt idx="2538">
                  <c:v>1.4677534022617413</c:v>
                </c:pt>
                <c:pt idx="2539">
                  <c:v>2.5554963055056783</c:v>
                </c:pt>
                <c:pt idx="2540">
                  <c:v>1.1912025436642204</c:v>
                </c:pt>
                <c:pt idx="2541">
                  <c:v>3.8563424996649065</c:v>
                </c:pt>
                <c:pt idx="2542">
                  <c:v>4.5201040667175656</c:v>
                </c:pt>
                <c:pt idx="2543">
                  <c:v>6.0016495690304792</c:v>
                </c:pt>
                <c:pt idx="2544">
                  <c:v>6.9044900128151507</c:v>
                </c:pt>
                <c:pt idx="2545">
                  <c:v>7.300798192394045</c:v>
                </c:pt>
                <c:pt idx="2546">
                  <c:v>8.139050680113094</c:v>
                </c:pt>
                <c:pt idx="2547">
                  <c:v>7.0022841805670168</c:v>
                </c:pt>
                <c:pt idx="2548">
                  <c:v>5.5455972141476435</c:v>
                </c:pt>
                <c:pt idx="2549">
                  <c:v>7.8548828369936166</c:v>
                </c:pt>
                <c:pt idx="2550">
                  <c:v>6.1175267158659326</c:v>
                </c:pt>
                <c:pt idx="2551">
                  <c:v>5.5988090655195197</c:v>
                </c:pt>
                <c:pt idx="2552">
                  <c:v>6.5957531174561606</c:v>
                </c:pt>
                <c:pt idx="2553">
                  <c:v>7.7863654629311974</c:v>
                </c:pt>
                <c:pt idx="2554">
                  <c:v>8.6474775381359272</c:v>
                </c:pt>
                <c:pt idx="2555">
                  <c:v>6.8057629413716736</c:v>
                </c:pt>
                <c:pt idx="2556">
                  <c:v>6.8643619736050825</c:v>
                </c:pt>
                <c:pt idx="2557">
                  <c:v>4.5492082345729941</c:v>
                </c:pt>
                <c:pt idx="2558">
                  <c:v>6.2842863053861393</c:v>
                </c:pt>
                <c:pt idx="2559">
                  <c:v>4.899116604623992</c:v>
                </c:pt>
                <c:pt idx="2560">
                  <c:v>3.8242826591541759</c:v>
                </c:pt>
                <c:pt idx="2561">
                  <c:v>3.480052026215394</c:v>
                </c:pt>
                <c:pt idx="2562">
                  <c:v>7.1250421852921901</c:v>
                </c:pt>
                <c:pt idx="2563">
                  <c:v>6.8919318441871198</c:v>
                </c:pt>
                <c:pt idx="2564">
                  <c:v>5.1393917500325283</c:v>
                </c:pt>
                <c:pt idx="2565">
                  <c:v>4.5536918588939903</c:v>
                </c:pt>
                <c:pt idx="2566">
                  <c:v>6.7273268425856854</c:v>
                </c:pt>
                <c:pt idx="2567">
                  <c:v>6.6829433848035613</c:v>
                </c:pt>
                <c:pt idx="2568">
                  <c:v>6.3998626099119909</c:v>
                </c:pt>
                <c:pt idx="2569">
                  <c:v>7.1376413950460718</c:v>
                </c:pt>
                <c:pt idx="2570">
                  <c:v>4.4403328835271241</c:v>
                </c:pt>
                <c:pt idx="2571">
                  <c:v>7.434920443340296</c:v>
                </c:pt>
                <c:pt idx="2572">
                  <c:v>6.2284463664844498</c:v>
                </c:pt>
                <c:pt idx="2573">
                  <c:v>6.1104777365030261</c:v>
                </c:pt>
                <c:pt idx="2574">
                  <c:v>6.4207852313744391</c:v>
                </c:pt>
                <c:pt idx="2575">
                  <c:v>5.8273748942038548</c:v>
                </c:pt>
                <c:pt idx="2576">
                  <c:v>5.4986748648197779</c:v>
                </c:pt>
                <c:pt idx="2577">
                  <c:v>5.9695000466899559</c:v>
                </c:pt>
                <c:pt idx="2578">
                  <c:v>5.3396588113607182</c:v>
                </c:pt>
                <c:pt idx="2579">
                  <c:v>7.6359712705070546</c:v>
                </c:pt>
                <c:pt idx="2580">
                  <c:v>6.3507763856224857</c:v>
                </c:pt>
                <c:pt idx="2581">
                  <c:v>7.6806930669282245</c:v>
                </c:pt>
                <c:pt idx="2582">
                  <c:v>5.1844990245426672</c:v>
                </c:pt>
                <c:pt idx="2583">
                  <c:v>5.7508570297131829</c:v>
                </c:pt>
                <c:pt idx="2584">
                  <c:v>6.1167243201019943</c:v>
                </c:pt>
                <c:pt idx="2585">
                  <c:v>5.8222523993187725</c:v>
                </c:pt>
                <c:pt idx="2586">
                  <c:v>8.2064396889879809</c:v>
                </c:pt>
                <c:pt idx="2587">
                  <c:v>6.8306330931190953</c:v>
                </c:pt>
                <c:pt idx="2588">
                  <c:v>4.1864202924642475</c:v>
                </c:pt>
                <c:pt idx="2589">
                  <c:v>6.3550550506313845</c:v>
                </c:pt>
                <c:pt idx="2590">
                  <c:v>3.3073890613272918</c:v>
                </c:pt>
                <c:pt idx="2591">
                  <c:v>6.772052602951705</c:v>
                </c:pt>
                <c:pt idx="2592">
                  <c:v>5.8504524732223668</c:v>
                </c:pt>
                <c:pt idx="2593">
                  <c:v>6.2996731884696722</c:v>
                </c:pt>
                <c:pt idx="2594">
                  <c:v>5.0436749881792107</c:v>
                </c:pt>
                <c:pt idx="2595">
                  <c:v>3.8951355611028786</c:v>
                </c:pt>
                <c:pt idx="2596">
                  <c:v>7.2364664520291386</c:v>
                </c:pt>
                <c:pt idx="2597">
                  <c:v>5.1104229197195608</c:v>
                </c:pt>
                <c:pt idx="2598">
                  <c:v>6.3749849976484692</c:v>
                </c:pt>
                <c:pt idx="2599">
                  <c:v>4.8426399085733483</c:v>
                </c:pt>
                <c:pt idx="2600">
                  <c:v>4.3729780318049372</c:v>
                </c:pt>
                <c:pt idx="2601">
                  <c:v>7.9340331633213266</c:v>
                </c:pt>
                <c:pt idx="2602">
                  <c:v>7.9579351838172503</c:v>
                </c:pt>
                <c:pt idx="2603">
                  <c:v>7.1409644168981057</c:v>
                </c:pt>
                <c:pt idx="2604">
                  <c:v>7.2010858655267596</c:v>
                </c:pt>
                <c:pt idx="2605">
                  <c:v>7.4319002010114508</c:v>
                </c:pt>
                <c:pt idx="2606">
                  <c:v>4.7821999800338952</c:v>
                </c:pt>
                <c:pt idx="2607">
                  <c:v>5.6780935078722994</c:v>
                </c:pt>
                <c:pt idx="2608">
                  <c:v>6.3511766853791931</c:v>
                </c:pt>
                <c:pt idx="2609">
                  <c:v>4.6364384559412635</c:v>
                </c:pt>
                <c:pt idx="2610">
                  <c:v>4.9212533206746265</c:v>
                </c:pt>
                <c:pt idx="2611">
                  <c:v>4.7442306926389168</c:v>
                </c:pt>
                <c:pt idx="2612">
                  <c:v>7.5425725346560286</c:v>
                </c:pt>
                <c:pt idx="2613">
                  <c:v>6.4350038740114401</c:v>
                </c:pt>
                <c:pt idx="2614">
                  <c:v>7.7085211510132581</c:v>
                </c:pt>
                <c:pt idx="2615">
                  <c:v>7.2254763203879691</c:v>
                </c:pt>
                <c:pt idx="2616">
                  <c:v>6.3168403883136532</c:v>
                </c:pt>
                <c:pt idx="2617">
                  <c:v>7.1254086286557961</c:v>
                </c:pt>
                <c:pt idx="2618">
                  <c:v>4.590509328068098</c:v>
                </c:pt>
                <c:pt idx="2619">
                  <c:v>6.4316282267625935</c:v>
                </c:pt>
                <c:pt idx="2620">
                  <c:v>5.5697024573698739</c:v>
                </c:pt>
                <c:pt idx="2621">
                  <c:v>6.292878724230385</c:v>
                </c:pt>
                <c:pt idx="2622">
                  <c:v>4.226896272920988</c:v>
                </c:pt>
                <c:pt idx="2623">
                  <c:v>5.1824214745250483</c:v>
                </c:pt>
                <c:pt idx="2624">
                  <c:v>7.3478753014057725</c:v>
                </c:pt>
                <c:pt idx="2625">
                  <c:v>4.7111137286342224</c:v>
                </c:pt>
                <c:pt idx="2626">
                  <c:v>5.9310171875378552</c:v>
                </c:pt>
                <c:pt idx="2627">
                  <c:v>5.991419616896815</c:v>
                </c:pt>
                <c:pt idx="2628">
                  <c:v>6.3518301685565906</c:v>
                </c:pt>
                <c:pt idx="2629">
                  <c:v>7.5765525715402395</c:v>
                </c:pt>
                <c:pt idx="2630">
                  <c:v>6.7926885152583694</c:v>
                </c:pt>
                <c:pt idx="2631">
                  <c:v>7.4917545984512595</c:v>
                </c:pt>
                <c:pt idx="2632">
                  <c:v>4.7952017681633734</c:v>
                </c:pt>
                <c:pt idx="2633">
                  <c:v>4.1518912128489918</c:v>
                </c:pt>
                <c:pt idx="2634">
                  <c:v>5.8531527994486385</c:v>
                </c:pt>
                <c:pt idx="2635">
                  <c:v>3.2933049451191279</c:v>
                </c:pt>
                <c:pt idx="2636">
                  <c:v>6.9779702357434559</c:v>
                </c:pt>
                <c:pt idx="2637">
                  <c:v>7.6298844201070555</c:v>
                </c:pt>
                <c:pt idx="2638">
                  <c:v>6.2413342447739293</c:v>
                </c:pt>
                <c:pt idx="2639">
                  <c:v>7.5255495808861816</c:v>
                </c:pt>
                <c:pt idx="2640">
                  <c:v>6.0509423479001745</c:v>
                </c:pt>
                <c:pt idx="2641">
                  <c:v>8.1707134630522908</c:v>
                </c:pt>
                <c:pt idx="2642">
                  <c:v>7.4748361833807211</c:v>
                </c:pt>
                <c:pt idx="2643">
                  <c:v>5.6665569958686364</c:v>
                </c:pt>
                <c:pt idx="2644">
                  <c:v>3.9073272096118097</c:v>
                </c:pt>
                <c:pt idx="2645">
                  <c:v>6.5201319462482994</c:v>
                </c:pt>
                <c:pt idx="2646">
                  <c:v>8.0356894088909314</c:v>
                </c:pt>
                <c:pt idx="2647">
                  <c:v>7.2246028162460991</c:v>
                </c:pt>
                <c:pt idx="2648">
                  <c:v>7.1231920849995474</c:v>
                </c:pt>
                <c:pt idx="2649">
                  <c:v>6.2304188624000272</c:v>
                </c:pt>
                <c:pt idx="2650">
                  <c:v>5.5888817223565583</c:v>
                </c:pt>
                <c:pt idx="2651">
                  <c:v>6.0555132302644541</c:v>
                </c:pt>
                <c:pt idx="2652">
                  <c:v>5.518378555216354</c:v>
                </c:pt>
                <c:pt idx="2653">
                  <c:v>3.1937459213731505</c:v>
                </c:pt>
                <c:pt idx="2654">
                  <c:v>6.1664186639537224</c:v>
                </c:pt>
                <c:pt idx="2655">
                  <c:v>2.2315517649204168</c:v>
                </c:pt>
                <c:pt idx="2656">
                  <c:v>6.8798258470418086</c:v>
                </c:pt>
                <c:pt idx="2657">
                  <c:v>7.2317615308864065</c:v>
                </c:pt>
                <c:pt idx="2658">
                  <c:v>6.3236131456122964</c:v>
                </c:pt>
                <c:pt idx="2659">
                  <c:v>7.0600775153014634</c:v>
                </c:pt>
                <c:pt idx="2660">
                  <c:v>5.0862136911601068</c:v>
                </c:pt>
                <c:pt idx="2661">
                  <c:v>6.6130091420095214</c:v>
                </c:pt>
                <c:pt idx="2662">
                  <c:v>4.976880662015156</c:v>
                </c:pt>
                <c:pt idx="2663">
                  <c:v>5.0540712977535964</c:v>
                </c:pt>
                <c:pt idx="2664">
                  <c:v>4.9601954514067383</c:v>
                </c:pt>
                <c:pt idx="2665">
                  <c:v>7.8156292642151373</c:v>
                </c:pt>
                <c:pt idx="2666">
                  <c:v>7.4781734079569979</c:v>
                </c:pt>
                <c:pt idx="2667">
                  <c:v>4.8165552797288171</c:v>
                </c:pt>
                <c:pt idx="2668">
                  <c:v>5.8056039623698981</c:v>
                </c:pt>
                <c:pt idx="2669">
                  <c:v>7.5326920617112751</c:v>
                </c:pt>
                <c:pt idx="2670">
                  <c:v>6.9144581647452039</c:v>
                </c:pt>
                <c:pt idx="2671">
                  <c:v>7.3224848927417039</c:v>
                </c:pt>
                <c:pt idx="2672">
                  <c:v>6.9736494321879485</c:v>
                </c:pt>
                <c:pt idx="2673">
                  <c:v>7.4772134621994608</c:v>
                </c:pt>
                <c:pt idx="2674">
                  <c:v>6.3614544983091639</c:v>
                </c:pt>
                <c:pt idx="2675">
                  <c:v>7.5514240907111292</c:v>
                </c:pt>
                <c:pt idx="2676">
                  <c:v>7.0320521459290797</c:v>
                </c:pt>
                <c:pt idx="2677">
                  <c:v>4.9424787138492956</c:v>
                </c:pt>
                <c:pt idx="2678">
                  <c:v>6.5275805375158029</c:v>
                </c:pt>
                <c:pt idx="2679">
                  <c:v>7.5358916143144059</c:v>
                </c:pt>
                <c:pt idx="2680">
                  <c:v>5.9440729835319761</c:v>
                </c:pt>
                <c:pt idx="2681">
                  <c:v>5.0293581562161895</c:v>
                </c:pt>
                <c:pt idx="2682">
                  <c:v>4.4852422090013633</c:v>
                </c:pt>
                <c:pt idx="2683">
                  <c:v>6.7272762150679277</c:v>
                </c:pt>
                <c:pt idx="2684">
                  <c:v>8.0320480913236132</c:v>
                </c:pt>
                <c:pt idx="2685">
                  <c:v>6.1645393989534325</c:v>
                </c:pt>
                <c:pt idx="2686">
                  <c:v>8.2299684512508868</c:v>
                </c:pt>
                <c:pt idx="2687">
                  <c:v>7.7590527215034033</c:v>
                </c:pt>
                <c:pt idx="2688">
                  <c:v>6.623810208090485</c:v>
                </c:pt>
                <c:pt idx="2689">
                  <c:v>8.295119233920401</c:v>
                </c:pt>
                <c:pt idx="2690">
                  <c:v>6.9757246342182988</c:v>
                </c:pt>
                <c:pt idx="2691">
                  <c:v>6.1736169980920437</c:v>
                </c:pt>
                <c:pt idx="2692">
                  <c:v>8.0745351711139914</c:v>
                </c:pt>
                <c:pt idx="2693">
                  <c:v>5.0136532642483873</c:v>
                </c:pt>
                <c:pt idx="2694">
                  <c:v>7.4638498822885264</c:v>
                </c:pt>
                <c:pt idx="2695">
                  <c:v>6.7174887245185815</c:v>
                </c:pt>
                <c:pt idx="2696">
                  <c:v>5.7899343445534326</c:v>
                </c:pt>
                <c:pt idx="2697">
                  <c:v>4.6848921303388229</c:v>
                </c:pt>
                <c:pt idx="2698">
                  <c:v>6.6265299558032282</c:v>
                </c:pt>
                <c:pt idx="2699">
                  <c:v>7.553983652451242</c:v>
                </c:pt>
                <c:pt idx="2700">
                  <c:v>6.2543971277432933</c:v>
                </c:pt>
                <c:pt idx="2701">
                  <c:v>5.0800123799056802</c:v>
                </c:pt>
                <c:pt idx="2702">
                  <c:v>5.0967675752711008</c:v>
                </c:pt>
                <c:pt idx="2703">
                  <c:v>5.3544585902272548</c:v>
                </c:pt>
                <c:pt idx="2704">
                  <c:v>6.702735124175442</c:v>
                </c:pt>
                <c:pt idx="2705">
                  <c:v>5.2693170415882085</c:v>
                </c:pt>
                <c:pt idx="2706">
                  <c:v>9.3633424558743439</c:v>
                </c:pt>
                <c:pt idx="2707">
                  <c:v>4.8735086371736207</c:v>
                </c:pt>
                <c:pt idx="2708">
                  <c:v>5.076291964585109</c:v>
                </c:pt>
                <c:pt idx="2709">
                  <c:v>6.1036205756722515</c:v>
                </c:pt>
                <c:pt idx="2710">
                  <c:v>4.1614084168403851</c:v>
                </c:pt>
                <c:pt idx="2711">
                  <c:v>7.7383377182770587</c:v>
                </c:pt>
                <c:pt idx="2712">
                  <c:v>6.8474232317721011</c:v>
                </c:pt>
                <c:pt idx="2713">
                  <c:v>6.1731611644505167</c:v>
                </c:pt>
                <c:pt idx="2714">
                  <c:v>4.482446106551512</c:v>
                </c:pt>
                <c:pt idx="2715">
                  <c:v>5.3013735539279638</c:v>
                </c:pt>
                <c:pt idx="2716">
                  <c:v>5.9862949915407357</c:v>
                </c:pt>
                <c:pt idx="2717">
                  <c:v>5.895619076905521</c:v>
                </c:pt>
                <c:pt idx="2718">
                  <c:v>6.2826567430855427</c:v>
                </c:pt>
                <c:pt idx="2719">
                  <c:v>8.1166283284394769</c:v>
                </c:pt>
                <c:pt idx="2720">
                  <c:v>6.330280776918233</c:v>
                </c:pt>
                <c:pt idx="2721">
                  <c:v>7.117703671875506</c:v>
                </c:pt>
                <c:pt idx="2722">
                  <c:v>5.7132702714360128</c:v>
                </c:pt>
                <c:pt idx="2723">
                  <c:v>5.2563914752326086</c:v>
                </c:pt>
                <c:pt idx="2724">
                  <c:v>6.9857104045939868</c:v>
                </c:pt>
                <c:pt idx="2725">
                  <c:v>4.3766500653247977</c:v>
                </c:pt>
                <c:pt idx="2726">
                  <c:v>7.690560385230337</c:v>
                </c:pt>
                <c:pt idx="2727">
                  <c:v>5.1089332078881107</c:v>
                </c:pt>
                <c:pt idx="2728">
                  <c:v>5.1151839026202408</c:v>
                </c:pt>
                <c:pt idx="2729">
                  <c:v>6.3802302141489209</c:v>
                </c:pt>
                <c:pt idx="2730">
                  <c:v>3.5573032060761998</c:v>
                </c:pt>
                <c:pt idx="2731">
                  <c:v>6.0386267505150135</c:v>
                </c:pt>
                <c:pt idx="2732">
                  <c:v>5.5040074930422334</c:v>
                </c:pt>
                <c:pt idx="2733">
                  <c:v>6.8464938137922431</c:v>
                </c:pt>
                <c:pt idx="2734">
                  <c:v>7.558542787969702</c:v>
                </c:pt>
                <c:pt idx="2735">
                  <c:v>4.4855665026238301</c:v>
                </c:pt>
                <c:pt idx="2736">
                  <c:v>6.0701528526782971</c:v>
                </c:pt>
                <c:pt idx="2737">
                  <c:v>5.5397672451277966</c:v>
                </c:pt>
                <c:pt idx="2738">
                  <c:v>3.7337421803868835</c:v>
                </c:pt>
                <c:pt idx="2739">
                  <c:v>6.9598309506964684</c:v>
                </c:pt>
                <c:pt idx="2740">
                  <c:v>6.3652502920364409</c:v>
                </c:pt>
                <c:pt idx="2741">
                  <c:v>6.137342364135109</c:v>
                </c:pt>
                <c:pt idx="2742">
                  <c:v>4.6681043345260642</c:v>
                </c:pt>
                <c:pt idx="2743">
                  <c:v>6.8755393492713885</c:v>
                </c:pt>
                <c:pt idx="2744">
                  <c:v>7.1618379650357902</c:v>
                </c:pt>
                <c:pt idx="2745">
                  <c:v>3.8000778252671594</c:v>
                </c:pt>
                <c:pt idx="2746">
                  <c:v>7.6478828929616833</c:v>
                </c:pt>
                <c:pt idx="2747">
                  <c:v>2.9243233260303287</c:v>
                </c:pt>
                <c:pt idx="2748">
                  <c:v>1.9617750624215942</c:v>
                </c:pt>
                <c:pt idx="2749">
                  <c:v>2.7550646989539938</c:v>
                </c:pt>
                <c:pt idx="2750">
                  <c:v>0.99675313676825794</c:v>
                </c:pt>
                <c:pt idx="2751">
                  <c:v>3.8351946736513685</c:v>
                </c:pt>
                <c:pt idx="2752">
                  <c:v>4.4678964193862285</c:v>
                </c:pt>
                <c:pt idx="2753">
                  <c:v>5.985697219341592</c:v>
                </c:pt>
                <c:pt idx="2754">
                  <c:v>6.3548028807219401</c:v>
                </c:pt>
                <c:pt idx="2755">
                  <c:v>6.0813666490604694</c:v>
                </c:pt>
                <c:pt idx="2756">
                  <c:v>7.9142045741527856</c:v>
                </c:pt>
                <c:pt idx="2757">
                  <c:v>6.8147719112808858</c:v>
                </c:pt>
                <c:pt idx="2758">
                  <c:v>4.5195898965345922</c:v>
                </c:pt>
                <c:pt idx="2759">
                  <c:v>7.1481156033253486</c:v>
                </c:pt>
                <c:pt idx="2760">
                  <c:v>6.1328987304471516</c:v>
                </c:pt>
                <c:pt idx="2761">
                  <c:v>5.4582598365433634</c:v>
                </c:pt>
                <c:pt idx="2762">
                  <c:v>5.6454435354055699</c:v>
                </c:pt>
                <c:pt idx="2763">
                  <c:v>7.0832788213209881</c:v>
                </c:pt>
                <c:pt idx="2764">
                  <c:v>8.1277455299132448</c:v>
                </c:pt>
                <c:pt idx="2765">
                  <c:v>6.0931697170442867</c:v>
                </c:pt>
                <c:pt idx="2766">
                  <c:v>6.8717298409995333</c:v>
                </c:pt>
                <c:pt idx="2767">
                  <c:v>4.9642877036325697</c:v>
                </c:pt>
                <c:pt idx="2768">
                  <c:v>6.4896659225563686</c:v>
                </c:pt>
                <c:pt idx="2769">
                  <c:v>4.9640914521331183</c:v>
                </c:pt>
                <c:pt idx="2770">
                  <c:v>4.4178087773350603</c:v>
                </c:pt>
                <c:pt idx="2771">
                  <c:v>4.2768188259318674</c:v>
                </c:pt>
                <c:pt idx="2772">
                  <c:v>6.5971220650750988</c:v>
                </c:pt>
                <c:pt idx="2773">
                  <c:v>6.5704834274035617</c:v>
                </c:pt>
                <c:pt idx="2774">
                  <c:v>5.9406887007636024</c:v>
                </c:pt>
                <c:pt idx="2775">
                  <c:v>4.3587729029784414</c:v>
                </c:pt>
                <c:pt idx="2776">
                  <c:v>6.350883109717202</c:v>
                </c:pt>
                <c:pt idx="2777">
                  <c:v>7.1422246740874815</c:v>
                </c:pt>
                <c:pt idx="2778">
                  <c:v>7.4111214167372621</c:v>
                </c:pt>
                <c:pt idx="2779">
                  <c:v>8.1328906993131511</c:v>
                </c:pt>
                <c:pt idx="2780">
                  <c:v>5.0039175434514931</c:v>
                </c:pt>
                <c:pt idx="2781">
                  <c:v>7.2331557468714793</c:v>
                </c:pt>
                <c:pt idx="2782">
                  <c:v>7.007370206388063</c:v>
                </c:pt>
                <c:pt idx="2783">
                  <c:v>7.2954205953809748</c:v>
                </c:pt>
                <c:pt idx="2784">
                  <c:v>6.323356699775581</c:v>
                </c:pt>
                <c:pt idx="2785">
                  <c:v>5.7222018593943504</c:v>
                </c:pt>
                <c:pt idx="2786">
                  <c:v>6.5666818939188012</c:v>
                </c:pt>
                <c:pt idx="2787">
                  <c:v>6.7883057190212295</c:v>
                </c:pt>
                <c:pt idx="2788">
                  <c:v>4.7939439440500555</c:v>
                </c:pt>
                <c:pt idx="2789">
                  <c:v>7.7834907231285166</c:v>
                </c:pt>
                <c:pt idx="2790">
                  <c:v>6.1620190358684495</c:v>
                </c:pt>
                <c:pt idx="2791">
                  <c:v>7.5668462303219348</c:v>
                </c:pt>
                <c:pt idx="2792">
                  <c:v>6.7423588060424429</c:v>
                </c:pt>
                <c:pt idx="2793">
                  <c:v>5.1996341649549302</c:v>
                </c:pt>
                <c:pt idx="2794">
                  <c:v>5.5699757161879067</c:v>
                </c:pt>
                <c:pt idx="2795">
                  <c:v>6.3625965559719475</c:v>
                </c:pt>
                <c:pt idx="2796">
                  <c:v>8.9148750036022619</c:v>
                </c:pt>
                <c:pt idx="2797">
                  <c:v>6.5878901428183108</c:v>
                </c:pt>
                <c:pt idx="2798">
                  <c:v>4.8081842023916659</c:v>
                </c:pt>
                <c:pt idx="2799">
                  <c:v>6.273988933049492</c:v>
                </c:pt>
                <c:pt idx="2800">
                  <c:v>2.3243638284982553</c:v>
                </c:pt>
                <c:pt idx="2801">
                  <c:v>6.3525705838089994</c:v>
                </c:pt>
                <c:pt idx="2802">
                  <c:v>5.4595536851243205</c:v>
                </c:pt>
                <c:pt idx="2803">
                  <c:v>6.9031375429477677</c:v>
                </c:pt>
                <c:pt idx="2804">
                  <c:v>7.1478015545112807</c:v>
                </c:pt>
                <c:pt idx="2805">
                  <c:v>4.2238620048891482</c:v>
                </c:pt>
                <c:pt idx="2806">
                  <c:v>7.2237941646940182</c:v>
                </c:pt>
                <c:pt idx="2807">
                  <c:v>5.5485357460084863</c:v>
                </c:pt>
                <c:pt idx="2808">
                  <c:v>5.2878670325920094</c:v>
                </c:pt>
                <c:pt idx="2809">
                  <c:v>5.6881938753051164</c:v>
                </c:pt>
                <c:pt idx="2810">
                  <c:v>4.0451634349565548</c:v>
                </c:pt>
                <c:pt idx="2811">
                  <c:v>8.1108167581739945</c:v>
                </c:pt>
                <c:pt idx="2812">
                  <c:v>6.1801239754528314</c:v>
                </c:pt>
                <c:pt idx="2813">
                  <c:v>6.9397828966144264</c:v>
                </c:pt>
                <c:pt idx="2814">
                  <c:v>7.1073217231838557</c:v>
                </c:pt>
                <c:pt idx="2815">
                  <c:v>7.4617944692808003</c:v>
                </c:pt>
                <c:pt idx="2816">
                  <c:v>5.9942056681007916</c:v>
                </c:pt>
                <c:pt idx="2817">
                  <c:v>6.2031861915815725</c:v>
                </c:pt>
                <c:pt idx="2818">
                  <c:v>5.4358892893095607</c:v>
                </c:pt>
                <c:pt idx="2819">
                  <c:v>4.5183759379481794</c:v>
                </c:pt>
                <c:pt idx="2820">
                  <c:v>5.7825925071779816</c:v>
                </c:pt>
                <c:pt idx="2821">
                  <c:v>4.3073529490795472</c:v>
                </c:pt>
                <c:pt idx="2822">
                  <c:v>7.2691258900428046</c:v>
                </c:pt>
                <c:pt idx="2823">
                  <c:v>7.0198358767621167</c:v>
                </c:pt>
                <c:pt idx="2824">
                  <c:v>7.3517860558036876</c:v>
                </c:pt>
                <c:pt idx="2825">
                  <c:v>5.9504257275803365</c:v>
                </c:pt>
                <c:pt idx="2826">
                  <c:v>6.0753663562787521</c:v>
                </c:pt>
                <c:pt idx="2827">
                  <c:v>7.3210737764392757</c:v>
                </c:pt>
                <c:pt idx="2828">
                  <c:v>6.7862252230479303</c:v>
                </c:pt>
                <c:pt idx="2829">
                  <c:v>6.6444832840735755</c:v>
                </c:pt>
                <c:pt idx="2830">
                  <c:v>5.7804639132620581</c:v>
                </c:pt>
                <c:pt idx="2831">
                  <c:v>5.9339309426773683</c:v>
                </c:pt>
                <c:pt idx="2832">
                  <c:v>4.8150992833445416</c:v>
                </c:pt>
                <c:pt idx="2833">
                  <c:v>3.5501476530509919</c:v>
                </c:pt>
                <c:pt idx="2834">
                  <c:v>7.3171756652699242</c:v>
                </c:pt>
                <c:pt idx="2835">
                  <c:v>6.1868177050407178</c:v>
                </c:pt>
                <c:pt idx="2836">
                  <c:v>5.2926702351070096</c:v>
                </c:pt>
                <c:pt idx="2837">
                  <c:v>6.4743174834347759</c:v>
                </c:pt>
                <c:pt idx="2838">
                  <c:v>6.8272045516810413</c:v>
                </c:pt>
                <c:pt idx="2839">
                  <c:v>7.1121962399589558</c:v>
                </c:pt>
                <c:pt idx="2840">
                  <c:v>6.8753644370262572</c:v>
                </c:pt>
                <c:pt idx="2841">
                  <c:v>7.3413041338132459</c:v>
                </c:pt>
                <c:pt idx="2842">
                  <c:v>5.7125182205353937</c:v>
                </c:pt>
                <c:pt idx="2843">
                  <c:v>4.8615989681794076</c:v>
                </c:pt>
                <c:pt idx="2844">
                  <c:v>4.8977972782717938</c:v>
                </c:pt>
                <c:pt idx="2845">
                  <c:v>2.2319002922271545</c:v>
                </c:pt>
                <c:pt idx="2846">
                  <c:v>6.6717197219864905</c:v>
                </c:pt>
                <c:pt idx="2847">
                  <c:v>6.9296614061662556</c:v>
                </c:pt>
                <c:pt idx="2848">
                  <c:v>6.6546576029833027</c:v>
                </c:pt>
                <c:pt idx="2849">
                  <c:v>7.5946372613622524</c:v>
                </c:pt>
                <c:pt idx="2850">
                  <c:v>6.1360478390523605</c:v>
                </c:pt>
                <c:pt idx="2851">
                  <c:v>8.0387688048094823</c:v>
                </c:pt>
                <c:pt idx="2852">
                  <c:v>7.562626890347901</c:v>
                </c:pt>
                <c:pt idx="2853">
                  <c:v>6.5920233404273549</c:v>
                </c:pt>
                <c:pt idx="2854">
                  <c:v>4.4547088984319885</c:v>
                </c:pt>
                <c:pt idx="2855">
                  <c:v>6.5920377025998276</c:v>
                </c:pt>
                <c:pt idx="2856">
                  <c:v>7.9949622798700988</c:v>
                </c:pt>
                <c:pt idx="2857">
                  <c:v>6.6939833699105531</c:v>
                </c:pt>
                <c:pt idx="2858">
                  <c:v>6.9795002064021183</c:v>
                </c:pt>
                <c:pt idx="2859">
                  <c:v>5.8844414847638529</c:v>
                </c:pt>
                <c:pt idx="2860">
                  <c:v>5.9639159424785708</c:v>
                </c:pt>
                <c:pt idx="2861">
                  <c:v>6.083194669114711</c:v>
                </c:pt>
                <c:pt idx="2862">
                  <c:v>3.7665959439062693</c:v>
                </c:pt>
                <c:pt idx="2863">
                  <c:v>3.6697300138643856</c:v>
                </c:pt>
                <c:pt idx="2864">
                  <c:v>7.3683510963566654</c:v>
                </c:pt>
                <c:pt idx="2865">
                  <c:v>3.0621671920053388</c:v>
                </c:pt>
                <c:pt idx="2866">
                  <c:v>6.0625406811319396</c:v>
                </c:pt>
                <c:pt idx="2867">
                  <c:v>6.6682631249829232</c:v>
                </c:pt>
                <c:pt idx="2868">
                  <c:v>6.5540415970056323</c:v>
                </c:pt>
                <c:pt idx="2869">
                  <c:v>6.8194693468457945</c:v>
                </c:pt>
                <c:pt idx="2870">
                  <c:v>5.3813472001095661</c:v>
                </c:pt>
                <c:pt idx="2871">
                  <c:v>7.3604551221735246</c:v>
                </c:pt>
                <c:pt idx="2872">
                  <c:v>4.7276091084383536</c:v>
                </c:pt>
                <c:pt idx="2873">
                  <c:v>5.1538718489110886</c:v>
                </c:pt>
                <c:pt idx="2874">
                  <c:v>5.5046357539347115</c:v>
                </c:pt>
                <c:pt idx="2875">
                  <c:v>7.3482456205500668</c:v>
                </c:pt>
                <c:pt idx="2876">
                  <c:v>6.7459413256647176</c:v>
                </c:pt>
                <c:pt idx="2877">
                  <c:v>6.5271474060588472</c:v>
                </c:pt>
                <c:pt idx="2878">
                  <c:v>5.024021597057704</c:v>
                </c:pt>
                <c:pt idx="2879">
                  <c:v>7.1325066996587019</c:v>
                </c:pt>
                <c:pt idx="2880">
                  <c:v>6.0708232767965864</c:v>
                </c:pt>
                <c:pt idx="2881">
                  <c:v>7.6575005458262861</c:v>
                </c:pt>
                <c:pt idx="2882">
                  <c:v>6.2188727999357152</c:v>
                </c:pt>
                <c:pt idx="2883">
                  <c:v>7.4261033383073327</c:v>
                </c:pt>
                <c:pt idx="2884">
                  <c:v>6.0521825235559499</c:v>
                </c:pt>
                <c:pt idx="2885">
                  <c:v>7.28903990944141</c:v>
                </c:pt>
                <c:pt idx="2886">
                  <c:v>7.1871571991239689</c:v>
                </c:pt>
                <c:pt idx="2887">
                  <c:v>4.9134687481820682</c:v>
                </c:pt>
                <c:pt idx="2888">
                  <c:v>6.9884862688168958</c:v>
                </c:pt>
                <c:pt idx="2889">
                  <c:v>8.9746146285710022</c:v>
                </c:pt>
                <c:pt idx="2890">
                  <c:v>6.4833871752979375</c:v>
                </c:pt>
                <c:pt idx="2891">
                  <c:v>4.8523428714001886</c:v>
                </c:pt>
                <c:pt idx="2892">
                  <c:v>4.6831634332584189</c:v>
                </c:pt>
                <c:pt idx="2893">
                  <c:v>6.9110849642838064</c:v>
                </c:pt>
                <c:pt idx="2894">
                  <c:v>6.5958730124785969</c:v>
                </c:pt>
                <c:pt idx="2895">
                  <c:v>5.8725885633855857</c:v>
                </c:pt>
                <c:pt idx="2896">
                  <c:v>8.6028600556982155</c:v>
                </c:pt>
                <c:pt idx="2897">
                  <c:v>7.7538411560162643</c:v>
                </c:pt>
                <c:pt idx="2898">
                  <c:v>3.5460173025148474</c:v>
                </c:pt>
                <c:pt idx="2899">
                  <c:v>8.0729136501135237</c:v>
                </c:pt>
                <c:pt idx="2900">
                  <c:v>6.562100816334147</c:v>
                </c:pt>
                <c:pt idx="2901">
                  <c:v>5.9048904329591076</c:v>
                </c:pt>
                <c:pt idx="2902">
                  <c:v>8.0153703957386391</c:v>
                </c:pt>
                <c:pt idx="2903">
                  <c:v>5.7414767062048604</c:v>
                </c:pt>
                <c:pt idx="2904">
                  <c:v>7.8721125114040262</c:v>
                </c:pt>
                <c:pt idx="2905">
                  <c:v>7.3072813932655727</c:v>
                </c:pt>
                <c:pt idx="2906">
                  <c:v>6.0053969160061635</c:v>
                </c:pt>
                <c:pt idx="2907">
                  <c:v>4.8251921500580313</c:v>
                </c:pt>
                <c:pt idx="2908">
                  <c:v>6.352742293168955</c:v>
                </c:pt>
                <c:pt idx="2909">
                  <c:v>7.8552748411272688</c:v>
                </c:pt>
                <c:pt idx="2910">
                  <c:v>6.3421257743445238</c:v>
                </c:pt>
                <c:pt idx="2911">
                  <c:v>5.7355402079636679</c:v>
                </c:pt>
                <c:pt idx="2912">
                  <c:v>3.5444730184122766</c:v>
                </c:pt>
                <c:pt idx="2913">
                  <c:v>4.5206886569307381</c:v>
                </c:pt>
                <c:pt idx="2914">
                  <c:v>6.6554588089979658</c:v>
                </c:pt>
                <c:pt idx="2915">
                  <c:v>5.0104505330248967</c:v>
                </c:pt>
                <c:pt idx="2916">
                  <c:v>8.9017413044871301</c:v>
                </c:pt>
                <c:pt idx="2917">
                  <c:v>5.3682804156905695</c:v>
                </c:pt>
                <c:pt idx="2918">
                  <c:v>6.2458765669493603</c:v>
                </c:pt>
                <c:pt idx="2919">
                  <c:v>6.4970480874651813</c:v>
                </c:pt>
                <c:pt idx="2920">
                  <c:v>4.3317398783206258</c:v>
                </c:pt>
                <c:pt idx="2921">
                  <c:v>5.9607096662002146</c:v>
                </c:pt>
                <c:pt idx="2922">
                  <c:v>7.1656299846621279</c:v>
                </c:pt>
                <c:pt idx="2923">
                  <c:v>7.6256948961737088</c:v>
                </c:pt>
                <c:pt idx="2924">
                  <c:v>5.382618007858448</c:v>
                </c:pt>
                <c:pt idx="2925">
                  <c:v>6.6148147022473216</c:v>
                </c:pt>
                <c:pt idx="2926">
                  <c:v>6.6159146861047562</c:v>
                </c:pt>
                <c:pt idx="2927">
                  <c:v>6.385709756409244</c:v>
                </c:pt>
                <c:pt idx="2928">
                  <c:v>5.7450484366359467</c:v>
                </c:pt>
                <c:pt idx="2929">
                  <c:v>8.0031879905299341</c:v>
                </c:pt>
                <c:pt idx="2930">
                  <c:v>5.0665248971698382</c:v>
                </c:pt>
                <c:pt idx="2931">
                  <c:v>7.2628290671820084</c:v>
                </c:pt>
                <c:pt idx="2932">
                  <c:v>5.1706075211562865</c:v>
                </c:pt>
                <c:pt idx="2933">
                  <c:v>5.1635740643488468</c:v>
                </c:pt>
                <c:pt idx="2934">
                  <c:v>7.2256330463958269</c:v>
                </c:pt>
                <c:pt idx="2935">
                  <c:v>4.6454924831607611</c:v>
                </c:pt>
                <c:pt idx="2936">
                  <c:v>6.9968018954411608</c:v>
                </c:pt>
                <c:pt idx="2937">
                  <c:v>5.2867661977959362</c:v>
                </c:pt>
                <c:pt idx="2938">
                  <c:v>4.7972621234325681</c:v>
                </c:pt>
                <c:pt idx="2939">
                  <c:v>6.5239570189747695</c:v>
                </c:pt>
                <c:pt idx="2940">
                  <c:v>3.0037977981078883</c:v>
                </c:pt>
                <c:pt idx="2941">
                  <c:v>6.0043221148448191</c:v>
                </c:pt>
                <c:pt idx="2942">
                  <c:v>5.624166718489497</c:v>
                </c:pt>
                <c:pt idx="2943">
                  <c:v>7.1579924756807864</c:v>
                </c:pt>
                <c:pt idx="2944">
                  <c:v>8.9772644604242497</c:v>
                </c:pt>
                <c:pt idx="2945">
                  <c:v>4.3639277068432412</c:v>
                </c:pt>
                <c:pt idx="2946">
                  <c:v>6.8200946872570851</c:v>
                </c:pt>
                <c:pt idx="2947">
                  <c:v>7.3692137853063677</c:v>
                </c:pt>
                <c:pt idx="2948">
                  <c:v>6.411041775255133</c:v>
                </c:pt>
                <c:pt idx="2949">
                  <c:v>7.179376775080887</c:v>
                </c:pt>
                <c:pt idx="2950">
                  <c:v>6.5652984109916943</c:v>
                </c:pt>
                <c:pt idx="2951">
                  <c:v>7.3035033837621235</c:v>
                </c:pt>
                <c:pt idx="2952">
                  <c:v>5.4640398691975518</c:v>
                </c:pt>
                <c:pt idx="2953">
                  <c:v>7.2723300635055024</c:v>
                </c:pt>
                <c:pt idx="2954">
                  <c:v>6.9709920730187021</c:v>
                </c:pt>
                <c:pt idx="2955">
                  <c:v>3.8329335727906937</c:v>
                </c:pt>
                <c:pt idx="2956">
                  <c:v>7.0404339416440589</c:v>
                </c:pt>
                <c:pt idx="2957">
                  <c:v>3.035852461772572</c:v>
                </c:pt>
                <c:pt idx="2958">
                  <c:v>1.1241959470443188</c:v>
                </c:pt>
                <c:pt idx="2959">
                  <c:v>2.5974617362844623</c:v>
                </c:pt>
                <c:pt idx="2960">
                  <c:v>1.4992812378220444</c:v>
                </c:pt>
                <c:pt idx="2961">
                  <c:v>4.7134123924195093</c:v>
                </c:pt>
                <c:pt idx="2962">
                  <c:v>5.0454406495912485</c:v>
                </c:pt>
                <c:pt idx="2963">
                  <c:v>6.3565496365177019</c:v>
                </c:pt>
                <c:pt idx="2964">
                  <c:v>6.1315035824383362</c:v>
                </c:pt>
                <c:pt idx="2965">
                  <c:v>5.6743302134380107</c:v>
                </c:pt>
                <c:pt idx="2966">
                  <c:v>6.9330583894722322</c:v>
                </c:pt>
                <c:pt idx="2967">
                  <c:v>7.342553835794754</c:v>
                </c:pt>
                <c:pt idx="2968">
                  <c:v>4.5758903642974413</c:v>
                </c:pt>
                <c:pt idx="2969">
                  <c:v>6.9700705542475765</c:v>
                </c:pt>
                <c:pt idx="2970">
                  <c:v>5.6331941853316438</c:v>
                </c:pt>
                <c:pt idx="2971">
                  <c:v>5.4564147957656637</c:v>
                </c:pt>
                <c:pt idx="2972">
                  <c:v>5.2555541371549186</c:v>
                </c:pt>
                <c:pt idx="2973">
                  <c:v>6.8771455259962258</c:v>
                </c:pt>
                <c:pt idx="2974">
                  <c:v>6.929125182019277</c:v>
                </c:pt>
                <c:pt idx="2975">
                  <c:v>6.8762827651194947</c:v>
                </c:pt>
                <c:pt idx="2976">
                  <c:v>6.3432199764994621</c:v>
                </c:pt>
                <c:pt idx="2977">
                  <c:v>5.1346016409382562</c:v>
                </c:pt>
                <c:pt idx="2978">
                  <c:v>6.2866074466293176</c:v>
                </c:pt>
                <c:pt idx="2979">
                  <c:v>6.058005200161694</c:v>
                </c:pt>
                <c:pt idx="2980">
                  <c:v>3.9500179688409083</c:v>
                </c:pt>
                <c:pt idx="2981">
                  <c:v>4.73452552997297</c:v>
                </c:pt>
                <c:pt idx="2982">
                  <c:v>6.1137405252144301</c:v>
                </c:pt>
                <c:pt idx="2983">
                  <c:v>7.1822557899552821</c:v>
                </c:pt>
                <c:pt idx="2984">
                  <c:v>5.2847453851562891</c:v>
                </c:pt>
                <c:pt idx="2985">
                  <c:v>5.0972667052243628</c:v>
                </c:pt>
                <c:pt idx="2986">
                  <c:v>7.5820423600074101</c:v>
                </c:pt>
                <c:pt idx="2987">
                  <c:v>6.2286711164173481</c:v>
                </c:pt>
                <c:pt idx="2988">
                  <c:v>6.1173004392001111</c:v>
                </c:pt>
                <c:pt idx="2989">
                  <c:v>7.0310656360946258</c:v>
                </c:pt>
                <c:pt idx="2990">
                  <c:v>6.9271621680097066</c:v>
                </c:pt>
                <c:pt idx="2991">
                  <c:v>7.3402049059319285</c:v>
                </c:pt>
                <c:pt idx="2992">
                  <c:v>6.5870978201795518</c:v>
                </c:pt>
                <c:pt idx="2993">
                  <c:v>7.1774098202002996</c:v>
                </c:pt>
                <c:pt idx="2994">
                  <c:v>5.7629765281907019</c:v>
                </c:pt>
                <c:pt idx="2995">
                  <c:v>5.6930338798112521</c:v>
                </c:pt>
                <c:pt idx="2996">
                  <c:v>4.2701623794687906</c:v>
                </c:pt>
                <c:pt idx="2997">
                  <c:v>5.6790484517695159</c:v>
                </c:pt>
                <c:pt idx="2998">
                  <c:v>5.1156277010248141</c:v>
                </c:pt>
                <c:pt idx="2999">
                  <c:v>7.5910217342560662</c:v>
                </c:pt>
                <c:pt idx="3000">
                  <c:v>6.3660464506125436</c:v>
                </c:pt>
                <c:pt idx="3001">
                  <c:v>6.231641786102017</c:v>
                </c:pt>
                <c:pt idx="3002">
                  <c:v>5.8505451075675836</c:v>
                </c:pt>
                <c:pt idx="3003">
                  <c:v>4.3356509111576687</c:v>
                </c:pt>
                <c:pt idx="3004">
                  <c:v>5.6470644992790913</c:v>
                </c:pt>
                <c:pt idx="3005">
                  <c:v>6.0125631938548905</c:v>
                </c:pt>
                <c:pt idx="3006">
                  <c:v>7.1283964176697401</c:v>
                </c:pt>
                <c:pt idx="3007">
                  <c:v>6.3986259459592594</c:v>
                </c:pt>
                <c:pt idx="3008">
                  <c:v>4.1808960536989419</c:v>
                </c:pt>
                <c:pt idx="3009">
                  <c:v>5.3021479272002345</c:v>
                </c:pt>
                <c:pt idx="3010">
                  <c:v>2.8538337169483077</c:v>
                </c:pt>
                <c:pt idx="3011">
                  <c:v>6.8321424450101498</c:v>
                </c:pt>
                <c:pt idx="3012">
                  <c:v>5.9886828113888226</c:v>
                </c:pt>
                <c:pt idx="3013">
                  <c:v>6.9570317514190014</c:v>
                </c:pt>
                <c:pt idx="3014">
                  <c:v>5.4757889388288632</c:v>
                </c:pt>
                <c:pt idx="3015">
                  <c:v>3.7527651913504623</c:v>
                </c:pt>
                <c:pt idx="3016">
                  <c:v>6.8865481809237998</c:v>
                </c:pt>
                <c:pt idx="3017">
                  <c:v>6.5442654481833911</c:v>
                </c:pt>
                <c:pt idx="3018">
                  <c:v>6.0011302243766984</c:v>
                </c:pt>
                <c:pt idx="3019">
                  <c:v>4.5898812603246864</c:v>
                </c:pt>
                <c:pt idx="3020">
                  <c:v>3.8193611738999582</c:v>
                </c:pt>
                <c:pt idx="3021">
                  <c:v>8.4090002883203461</c:v>
                </c:pt>
                <c:pt idx="3022">
                  <c:v>7.6616334257948813</c:v>
                </c:pt>
                <c:pt idx="3023">
                  <c:v>6.9726591547127992</c:v>
                </c:pt>
                <c:pt idx="3024">
                  <c:v>7.2247611794001676</c:v>
                </c:pt>
                <c:pt idx="3025">
                  <c:v>7.7011194672416332</c:v>
                </c:pt>
                <c:pt idx="3026">
                  <c:v>4.79961176118828</c:v>
                </c:pt>
                <c:pt idx="3027">
                  <c:v>5.8513702705118691</c:v>
                </c:pt>
                <c:pt idx="3028">
                  <c:v>6.0900520165766263</c:v>
                </c:pt>
                <c:pt idx="3029">
                  <c:v>4.9059819220501293</c:v>
                </c:pt>
                <c:pt idx="3030">
                  <c:v>5.8380530424922501</c:v>
                </c:pt>
                <c:pt idx="3031">
                  <c:v>5.8428541278617949</c:v>
                </c:pt>
                <c:pt idx="3032">
                  <c:v>6.2378426488057839</c:v>
                </c:pt>
                <c:pt idx="3033">
                  <c:v>6.6629395900545987</c:v>
                </c:pt>
                <c:pt idx="3034">
                  <c:v>7.352052224140075</c:v>
                </c:pt>
                <c:pt idx="3035">
                  <c:v>5.2546441340159085</c:v>
                </c:pt>
                <c:pt idx="3036">
                  <c:v>5.2113637587796395</c:v>
                </c:pt>
                <c:pt idx="3037">
                  <c:v>7.354004987717115</c:v>
                </c:pt>
                <c:pt idx="3038">
                  <c:v>6.9911903061195391</c:v>
                </c:pt>
                <c:pt idx="3039">
                  <c:v>6.3320285960742169</c:v>
                </c:pt>
                <c:pt idx="3040">
                  <c:v>6.2622073136635246</c:v>
                </c:pt>
                <c:pt idx="3041">
                  <c:v>7.582285036548555</c:v>
                </c:pt>
                <c:pt idx="3042">
                  <c:v>4.3317428758751149</c:v>
                </c:pt>
                <c:pt idx="3043">
                  <c:v>5.2785491156844664</c:v>
                </c:pt>
                <c:pt idx="3044">
                  <c:v>7.4101498209738503</c:v>
                </c:pt>
                <c:pt idx="3045">
                  <c:v>5.6259470281013009</c:v>
                </c:pt>
                <c:pt idx="3046">
                  <c:v>5.688926858249471</c:v>
                </c:pt>
                <c:pt idx="3047">
                  <c:v>7.2979081993896884</c:v>
                </c:pt>
                <c:pt idx="3048">
                  <c:v>6.7019821257956664</c:v>
                </c:pt>
                <c:pt idx="3049">
                  <c:v>6.9978905727190748</c:v>
                </c:pt>
                <c:pt idx="3050">
                  <c:v>6.0938302397439088</c:v>
                </c:pt>
                <c:pt idx="3051">
                  <c:v>7.5488358419522932</c:v>
                </c:pt>
                <c:pt idx="3052">
                  <c:v>5.169870673344815</c:v>
                </c:pt>
                <c:pt idx="3053">
                  <c:v>4.8557252754855265</c:v>
                </c:pt>
                <c:pt idx="3054">
                  <c:v>5.0897342210519714</c:v>
                </c:pt>
                <c:pt idx="3055">
                  <c:v>2.8213073409238065</c:v>
                </c:pt>
                <c:pt idx="3056">
                  <c:v>6.5565528610479085</c:v>
                </c:pt>
                <c:pt idx="3057">
                  <c:v>7.0381162288289882</c:v>
                </c:pt>
                <c:pt idx="3058">
                  <c:v>6.261128714751556</c:v>
                </c:pt>
                <c:pt idx="3059">
                  <c:v>7.545629728084184</c:v>
                </c:pt>
                <c:pt idx="3060">
                  <c:v>6.7066522328852844</c:v>
                </c:pt>
                <c:pt idx="3061">
                  <c:v>8.4376131425661445</c:v>
                </c:pt>
                <c:pt idx="3062">
                  <c:v>7.7363076918322289</c:v>
                </c:pt>
                <c:pt idx="3063">
                  <c:v>6.1007393004249835</c:v>
                </c:pt>
                <c:pt idx="3064">
                  <c:v>3.6164659318218466</c:v>
                </c:pt>
                <c:pt idx="3065">
                  <c:v>6.4696477387356355</c:v>
                </c:pt>
                <c:pt idx="3066">
                  <c:v>8.2677762632728609</c:v>
                </c:pt>
                <c:pt idx="3067">
                  <c:v>6.2068141469615439</c:v>
                </c:pt>
                <c:pt idx="3068">
                  <c:v>6.7111021937844288</c:v>
                </c:pt>
                <c:pt idx="3069">
                  <c:v>5.6106127058877098</c:v>
                </c:pt>
                <c:pt idx="3070">
                  <c:v>4.9489622280665415</c:v>
                </c:pt>
                <c:pt idx="3071">
                  <c:v>5.4112327105347413</c:v>
                </c:pt>
                <c:pt idx="3072">
                  <c:v>4.2027310522367074</c:v>
                </c:pt>
                <c:pt idx="3073">
                  <c:v>3.5829244678485996</c:v>
                </c:pt>
                <c:pt idx="3074">
                  <c:v>5.0883852437574388</c:v>
                </c:pt>
                <c:pt idx="3075">
                  <c:v>2.3863495564250927</c:v>
                </c:pt>
                <c:pt idx="3076">
                  <c:v>5.6171588369679331</c:v>
                </c:pt>
                <c:pt idx="3077">
                  <c:v>7.3948502327653731</c:v>
                </c:pt>
                <c:pt idx="3078">
                  <c:v>6.7638420883567427</c:v>
                </c:pt>
                <c:pt idx="3079">
                  <c:v>5.9357316949440193</c:v>
                </c:pt>
                <c:pt idx="3080">
                  <c:v>4.9340357232320988</c:v>
                </c:pt>
                <c:pt idx="3081">
                  <c:v>6.0434360533594607</c:v>
                </c:pt>
                <c:pt idx="3082">
                  <c:v>5.8678046674222166</c:v>
                </c:pt>
                <c:pt idx="3083">
                  <c:v>5.8810007306414338</c:v>
                </c:pt>
                <c:pt idx="3084">
                  <c:v>4.4948612233124736</c:v>
                </c:pt>
                <c:pt idx="3085">
                  <c:v>7.1324245275108282</c:v>
                </c:pt>
                <c:pt idx="3086">
                  <c:v>6.3378860364511587</c:v>
                </c:pt>
                <c:pt idx="3087">
                  <c:v>7.1693455269183133</c:v>
                </c:pt>
                <c:pt idx="3088">
                  <c:v>6.0492864736398833</c:v>
                </c:pt>
                <c:pt idx="3089">
                  <c:v>6.8487599991209338</c:v>
                </c:pt>
                <c:pt idx="3090">
                  <c:v>6.992822389065628</c:v>
                </c:pt>
                <c:pt idx="3091">
                  <c:v>6.8971379222940845</c:v>
                </c:pt>
                <c:pt idx="3092">
                  <c:v>6.2114575882890639</c:v>
                </c:pt>
                <c:pt idx="3093">
                  <c:v>6.6194655306110466</c:v>
                </c:pt>
                <c:pt idx="3094">
                  <c:v>4.8093898574231719</c:v>
                </c:pt>
                <c:pt idx="3095">
                  <c:v>7.6176873880822136</c:v>
                </c:pt>
                <c:pt idx="3096">
                  <c:v>8.0934297262536976</c:v>
                </c:pt>
                <c:pt idx="3097">
                  <c:v>4.5852905896098548</c:v>
                </c:pt>
                <c:pt idx="3098">
                  <c:v>7.1755687638039305</c:v>
                </c:pt>
                <c:pt idx="3099">
                  <c:v>8.1011315588510513</c:v>
                </c:pt>
                <c:pt idx="3100">
                  <c:v>5.8155462739946771</c:v>
                </c:pt>
                <c:pt idx="3101">
                  <c:v>5.0540646999455996</c:v>
                </c:pt>
                <c:pt idx="3102">
                  <c:v>6.0567631235242629</c:v>
                </c:pt>
                <c:pt idx="3103">
                  <c:v>6.6915705295734229</c:v>
                </c:pt>
                <c:pt idx="3104">
                  <c:v>6.8104543805252424</c:v>
                </c:pt>
                <c:pt idx="3105">
                  <c:v>5.566377580679867</c:v>
                </c:pt>
                <c:pt idx="3106">
                  <c:v>8.6662895863405911</c:v>
                </c:pt>
                <c:pt idx="3107">
                  <c:v>7.7919993267331149</c:v>
                </c:pt>
                <c:pt idx="3108">
                  <c:v>4.4937118428162037</c:v>
                </c:pt>
                <c:pt idx="3109">
                  <c:v>8.0819049606909452</c:v>
                </c:pt>
                <c:pt idx="3110">
                  <c:v>6.3361443707473226</c:v>
                </c:pt>
                <c:pt idx="3111">
                  <c:v>5.5729919400090955</c:v>
                </c:pt>
                <c:pt idx="3112">
                  <c:v>7.8945198217347956</c:v>
                </c:pt>
                <c:pt idx="3113">
                  <c:v>5.3830106051159827</c:v>
                </c:pt>
                <c:pt idx="3114">
                  <c:v>8.3207476656081205</c:v>
                </c:pt>
                <c:pt idx="3115">
                  <c:v>6.2731838649083453</c:v>
                </c:pt>
                <c:pt idx="3116">
                  <c:v>7.7549864877781118</c:v>
                </c:pt>
                <c:pt idx="3117">
                  <c:v>5.141442789042399</c:v>
                </c:pt>
                <c:pt idx="3118">
                  <c:v>7.600801445955315</c:v>
                </c:pt>
                <c:pt idx="3119">
                  <c:v>7.5906487402043492</c:v>
                </c:pt>
                <c:pt idx="3120">
                  <c:v>6.8176971268857152</c:v>
                </c:pt>
                <c:pt idx="3121">
                  <c:v>5.1043500519573746</c:v>
                </c:pt>
                <c:pt idx="3122">
                  <c:v>4.3803324059836255</c:v>
                </c:pt>
                <c:pt idx="3123">
                  <c:v>5.2269302014273009</c:v>
                </c:pt>
                <c:pt idx="3124">
                  <c:v>7.4602080682904148</c:v>
                </c:pt>
                <c:pt idx="3125">
                  <c:v>4.9706300262936089</c:v>
                </c:pt>
                <c:pt idx="3126">
                  <c:v>7.1832067180403838</c:v>
                </c:pt>
                <c:pt idx="3127">
                  <c:v>5.2908851104019679</c:v>
                </c:pt>
                <c:pt idx="3128">
                  <c:v>5.3128787569629168</c:v>
                </c:pt>
                <c:pt idx="3129">
                  <c:v>5.5108776879485903</c:v>
                </c:pt>
                <c:pt idx="3130">
                  <c:v>4.9381999442650821</c:v>
                </c:pt>
                <c:pt idx="3131">
                  <c:v>6.7635616296760306</c:v>
                </c:pt>
                <c:pt idx="3132">
                  <c:v>7.6006279109262005</c:v>
                </c:pt>
                <c:pt idx="3133">
                  <c:v>5.755131517142928</c:v>
                </c:pt>
                <c:pt idx="3134">
                  <c:v>4.2285286452787778</c:v>
                </c:pt>
                <c:pt idx="3135">
                  <c:v>5.7836505128864228</c:v>
                </c:pt>
                <c:pt idx="3136">
                  <c:v>6.5639868401771615</c:v>
                </c:pt>
                <c:pt idx="3137">
                  <c:v>6.7209723832393937</c:v>
                </c:pt>
                <c:pt idx="3138">
                  <c:v>7.6989752305116195</c:v>
                </c:pt>
                <c:pt idx="3139">
                  <c:v>7.7258470602348481</c:v>
                </c:pt>
                <c:pt idx="3140">
                  <c:v>5.2635512203079706</c:v>
                </c:pt>
                <c:pt idx="3141">
                  <c:v>7.485656078038077</c:v>
                </c:pt>
                <c:pt idx="3142">
                  <c:v>5.6337155294282963</c:v>
                </c:pt>
                <c:pt idx="3143">
                  <c:v>6.1608842202259186</c:v>
                </c:pt>
                <c:pt idx="3144">
                  <c:v>6.7993134752210205</c:v>
                </c:pt>
                <c:pt idx="3145">
                  <c:v>5.3614086236215543</c:v>
                </c:pt>
                <c:pt idx="3146">
                  <c:v>6.9056470520466906</c:v>
                </c:pt>
                <c:pt idx="3147">
                  <c:v>4.3359708980764209</c:v>
                </c:pt>
                <c:pt idx="3148">
                  <c:v>5.3261869947377951</c:v>
                </c:pt>
                <c:pt idx="3149">
                  <c:v>5.7505968142630168</c:v>
                </c:pt>
                <c:pt idx="3150">
                  <c:v>3.4835078211003832</c:v>
                </c:pt>
                <c:pt idx="3151">
                  <c:v>6.5297047175353944</c:v>
                </c:pt>
              </c:numCache>
            </c:numRef>
          </c:yVal>
          <c:smooth val="0"/>
          <c:extLst>
            <c:ext xmlns:c16="http://schemas.microsoft.com/office/drawing/2014/chart" uri="{C3380CC4-5D6E-409C-BE32-E72D297353CC}">
              <c16:uniqueId val="{00000000-E420-4515-B1EC-45C059EBE901}"/>
            </c:ext>
          </c:extLst>
        </c:ser>
        <c:ser>
          <c:idx val="4"/>
          <c:order val="1"/>
          <c:tx>
            <c:strRef>
              <c:f>'[PCM_0327_4seas30hrs_eql.xlsb]Sys Cost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'[PCM_0327_4seas30hrs_eql.xlsb]Sys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'[PCM_0327_4seas30hrs_eql.xlsb]Sys Cost Var'!$G$4:$G$3155</c:f>
              <c:numCache>
                <c:formatCode>General</c:formatCode>
                <c:ptCount val="3152"/>
                <c:pt idx="0" formatCode="_(* #,##0_);_(* \(#,##0\);_(* &quot;-&quot;??_);_(@_)">
                  <c:v>18.945309636991968</c:v>
                </c:pt>
                <c:pt idx="1051" formatCode="_(* #,##0_);_(* \(#,##0\);_(* &quot;-&quot;??_);_(@_)">
                  <c:v>12.860975138350002</c:v>
                </c:pt>
                <c:pt idx="2102" formatCode="_(* #,##0_);_(* \(#,##0\);_(* &quot;-&quot;??_);_(@_)">
                  <c:v>4.2786978478071758</c:v>
                </c:pt>
              </c:numCache>
            </c:numRef>
          </c:yVal>
          <c:smooth val="0"/>
          <c:extLst>
            <c:ext xmlns:c16="http://schemas.microsoft.com/office/drawing/2014/chart" uri="{C3380CC4-5D6E-409C-BE32-E72D297353CC}">
              <c16:uniqueId val="{00000001-E420-4515-B1EC-45C059EBE901}"/>
            </c:ext>
          </c:extLst>
        </c:ser>
        <c:ser>
          <c:idx val="1"/>
          <c:order val="2"/>
          <c:tx>
            <c:strRef>
              <c:f>'[PCM_0327_4seas30hrs_eql.xlsb]Sys Cost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'[PCM_0327_4seas30hrs_eql.xlsb]Sys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'[PCM_0327_4seas30hrs_eql.xlsb]Sys Cost Var'!$F$4:$F$3155</c:f>
              <c:numCache>
                <c:formatCode>General</c:formatCode>
                <c:ptCount val="3152"/>
                <c:pt idx="0" formatCode="_(* #,##0_);_(* \(#,##0\);_(* &quot;-&quot;??_);_(@_)">
                  <c:v>20.830883027650408</c:v>
                </c:pt>
                <c:pt idx="1051" formatCode="_(* #,##0_);_(* \(#,##0\);_(* &quot;-&quot;??_);_(@_)">
                  <c:v>14.81876282540011</c:v>
                </c:pt>
                <c:pt idx="2102" formatCode="_(* #,##0_);_(* \(#,##0\);_(* &quot;-&quot;??_);_(@_)">
                  <c:v>6.0121202022503102</c:v>
                </c:pt>
              </c:numCache>
            </c:numRef>
          </c:yVal>
          <c:smooth val="0"/>
          <c:extLst>
            <c:ext xmlns:c16="http://schemas.microsoft.com/office/drawing/2014/chart" uri="{C3380CC4-5D6E-409C-BE32-E72D297353CC}">
              <c16:uniqueId val="{00000002-E420-4515-B1EC-45C059EBE901}"/>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'[PCM_0327_4seas30hrs_eql.xlsb]Sys Cost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'[PCM_0327_4seas30hrs_eql.xlsb]Sys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'[PCM_0327_4seas30hrs_eql.xlsb]Sys Cost Var'!$H$4:$H$3155</c:f>
              <c:numCache>
                <c:formatCode>General</c:formatCode>
                <c:ptCount val="3152"/>
                <c:pt idx="0" formatCode="_(* #,##0_);_(* \(#,##0\);_(* &quot;-&quot;??_);_(@_)">
                  <c:v>22.69831892277486</c:v>
                </c:pt>
                <c:pt idx="1051" formatCode="_(* #,##0_);_(* \(#,##0\);_(* &quot;-&quot;??_);_(@_)">
                  <c:v>16.846065289000002</c:v>
                </c:pt>
                <c:pt idx="2102" formatCode="_(* #,##0_);_(* \(#,##0\);_(* &quot;-&quot;??_);_(@_)">
                  <c:v>7.5913832869666846</c:v>
                </c:pt>
              </c:numCache>
            </c:numRef>
          </c:yVal>
          <c:smooth val="0"/>
          <c:extLst>
            <c:ext xmlns:c16="http://schemas.microsoft.com/office/drawing/2014/chart" uri="{C3380CC4-5D6E-409C-BE32-E72D297353CC}">
              <c16:uniqueId val="{00000003-E420-4515-B1EC-45C059EBE901}"/>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System Cost ($2026 in billion)</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6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'Sys Cost Var'!$E$3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Var'!$E$4:$E$3155</c:f>
              <c:numCache>
                <c:formatCode>_("$"* #,##0_);_("$"* \(#,##0\);_("$"* "-"??_);_(@_)</c:formatCode>
                <c:ptCount val="3152"/>
                <c:pt idx="0">
                  <c:v>19.68504640969083</c:v>
                </c:pt>
                <c:pt idx="1">
                  <c:v>23.523234229377969</c:v>
                </c:pt>
                <c:pt idx="2">
                  <c:v>20.694195403412373</c:v>
                </c:pt>
                <c:pt idx="3">
                  <c:v>20.615820004704112</c:v>
                </c:pt>
                <c:pt idx="4">
                  <c:v>19.376286692627691</c:v>
                </c:pt>
                <c:pt idx="5">
                  <c:v>20.303410986407357</c:v>
                </c:pt>
                <c:pt idx="6">
                  <c:v>20.7850283351131</c:v>
                </c:pt>
                <c:pt idx="7">
                  <c:v>20.34756932666695</c:v>
                </c:pt>
                <c:pt idx="8">
                  <c:v>22.493095232428036</c:v>
                </c:pt>
                <c:pt idx="9">
                  <c:v>19.411168858511438</c:v>
                </c:pt>
                <c:pt idx="10">
                  <c:v>20.095556144585228</c:v>
                </c:pt>
                <c:pt idx="11">
                  <c:v>23.128184069032841</c:v>
                </c:pt>
                <c:pt idx="12">
                  <c:v>19.884144435985704</c:v>
                </c:pt>
                <c:pt idx="13">
                  <c:v>20.731250177939973</c:v>
                </c:pt>
                <c:pt idx="14">
                  <c:v>20.834481063005008</c:v>
                </c:pt>
                <c:pt idx="15">
                  <c:v>20.972158924146804</c:v>
                </c:pt>
                <c:pt idx="16">
                  <c:v>20.95731028898296</c:v>
                </c:pt>
                <c:pt idx="17">
                  <c:v>20.230626028951107</c:v>
                </c:pt>
                <c:pt idx="18">
                  <c:v>22.439178431708253</c:v>
                </c:pt>
                <c:pt idx="19">
                  <c:v>20.369195848509424</c:v>
                </c:pt>
                <c:pt idx="20">
                  <c:v>18.674225633076887</c:v>
                </c:pt>
                <c:pt idx="21">
                  <c:v>19.183735536911868</c:v>
                </c:pt>
                <c:pt idx="22">
                  <c:v>19.787056847139944</c:v>
                </c:pt>
                <c:pt idx="23">
                  <c:v>22.614424793725327</c:v>
                </c:pt>
                <c:pt idx="24">
                  <c:v>20.163780954594369</c:v>
                </c:pt>
                <c:pt idx="25">
                  <c:v>20.465009628590508</c:v>
                </c:pt>
                <c:pt idx="26">
                  <c:v>20.036804172964732</c:v>
                </c:pt>
                <c:pt idx="27">
                  <c:v>20.71628094096323</c:v>
                </c:pt>
                <c:pt idx="28">
                  <c:v>22.383246253017173</c:v>
                </c:pt>
                <c:pt idx="29">
                  <c:v>19.695317196848389</c:v>
                </c:pt>
                <c:pt idx="30">
                  <c:v>21.375036886790284</c:v>
                </c:pt>
                <c:pt idx="31">
                  <c:v>21.555130709235641</c:v>
                </c:pt>
                <c:pt idx="32">
                  <c:v>20.576736202821593</c:v>
                </c:pt>
                <c:pt idx="33">
                  <c:v>21.463408226319359</c:v>
                </c:pt>
                <c:pt idx="34">
                  <c:v>19.017286156078335</c:v>
                </c:pt>
                <c:pt idx="35">
                  <c:v>20.851453507616405</c:v>
                </c:pt>
                <c:pt idx="36">
                  <c:v>22.42776703480925</c:v>
                </c:pt>
                <c:pt idx="37">
                  <c:v>15.974343505875016</c:v>
                </c:pt>
                <c:pt idx="38">
                  <c:v>20.359233511014871</c:v>
                </c:pt>
                <c:pt idx="39">
                  <c:v>15.690423455916006</c:v>
                </c:pt>
                <c:pt idx="40">
                  <c:v>21.887258502281249</c:v>
                </c:pt>
                <c:pt idx="41">
                  <c:v>22.570862950703436</c:v>
                </c:pt>
                <c:pt idx="42">
                  <c:v>19.54129241431739</c:v>
                </c:pt>
                <c:pt idx="43">
                  <c:v>21.016525797741942</c:v>
                </c:pt>
                <c:pt idx="44">
                  <c:v>17.792739053432886</c:v>
                </c:pt>
                <c:pt idx="45">
                  <c:v>19.813304973270647</c:v>
                </c:pt>
                <c:pt idx="46">
                  <c:v>21.592419696727251</c:v>
                </c:pt>
                <c:pt idx="47">
                  <c:v>21.380273261129034</c:v>
                </c:pt>
                <c:pt idx="48">
                  <c:v>19.417678285969021</c:v>
                </c:pt>
                <c:pt idx="49">
                  <c:v>19.596265024051075</c:v>
                </c:pt>
                <c:pt idx="50">
                  <c:v>20.501405691383518</c:v>
                </c:pt>
                <c:pt idx="51">
                  <c:v>20.308694925148522</c:v>
                </c:pt>
                <c:pt idx="52">
                  <c:v>19.343512727551619</c:v>
                </c:pt>
                <c:pt idx="53">
                  <c:v>21.475948711488996</c:v>
                </c:pt>
                <c:pt idx="54">
                  <c:v>15.109411864316904</c:v>
                </c:pt>
                <c:pt idx="55">
                  <c:v>21.115847031426149</c:v>
                </c:pt>
                <c:pt idx="56">
                  <c:v>19.613995249574415</c:v>
                </c:pt>
                <c:pt idx="57">
                  <c:v>21.403868430669728</c:v>
                </c:pt>
                <c:pt idx="58">
                  <c:v>22.763789392281438</c:v>
                </c:pt>
                <c:pt idx="59">
                  <c:v>19.479326742211956</c:v>
                </c:pt>
                <c:pt idx="60">
                  <c:v>20.052365080985247</c:v>
                </c:pt>
                <c:pt idx="61">
                  <c:v>21.08439330779823</c:v>
                </c:pt>
                <c:pt idx="62">
                  <c:v>19.449892994143454</c:v>
                </c:pt>
                <c:pt idx="63">
                  <c:v>22.582357247950192</c:v>
                </c:pt>
                <c:pt idx="64">
                  <c:v>20.05857995751558</c:v>
                </c:pt>
                <c:pt idx="65">
                  <c:v>23.18918415960389</c:v>
                </c:pt>
                <c:pt idx="66">
                  <c:v>22.776352373387244</c:v>
                </c:pt>
                <c:pt idx="67">
                  <c:v>21.175157970337175</c:v>
                </c:pt>
                <c:pt idx="68">
                  <c:v>22.260303824300806</c:v>
                </c:pt>
                <c:pt idx="69">
                  <c:v>19.070706358564202</c:v>
                </c:pt>
                <c:pt idx="70">
                  <c:v>21.0491247579698</c:v>
                </c:pt>
                <c:pt idx="71">
                  <c:v>23.054960394136227</c:v>
                </c:pt>
                <c:pt idx="72">
                  <c:v>19.306931923760096</c:v>
                </c:pt>
                <c:pt idx="73">
                  <c:v>21.540449045830599</c:v>
                </c:pt>
                <c:pt idx="74">
                  <c:v>18.607774869528171</c:v>
                </c:pt>
                <c:pt idx="75">
                  <c:v>20.430350975195434</c:v>
                </c:pt>
                <c:pt idx="76">
                  <c:v>21.723284602019415</c:v>
                </c:pt>
                <c:pt idx="77">
                  <c:v>16.478960727383601</c:v>
                </c:pt>
                <c:pt idx="78">
                  <c:v>19.302524215778892</c:v>
                </c:pt>
                <c:pt idx="79">
                  <c:v>21.534073448126556</c:v>
                </c:pt>
                <c:pt idx="80">
                  <c:v>20.304008124400696</c:v>
                </c:pt>
                <c:pt idx="81">
                  <c:v>21.530786956908326</c:v>
                </c:pt>
                <c:pt idx="82">
                  <c:v>21.537020257824253</c:v>
                </c:pt>
                <c:pt idx="83">
                  <c:v>23.352399104653728</c:v>
                </c:pt>
                <c:pt idx="84">
                  <c:v>14.634020632356766</c:v>
                </c:pt>
                <c:pt idx="85">
                  <c:v>22.55192361573306</c:v>
                </c:pt>
                <c:pt idx="86">
                  <c:v>22.454769510622334</c:v>
                </c:pt>
                <c:pt idx="87">
                  <c:v>20.518623874105394</c:v>
                </c:pt>
                <c:pt idx="88">
                  <c:v>22.867119278546813</c:v>
                </c:pt>
                <c:pt idx="89">
                  <c:v>19.202396765181788</c:v>
                </c:pt>
                <c:pt idx="90">
                  <c:v>20.160585683877542</c:v>
                </c:pt>
                <c:pt idx="91">
                  <c:v>22.418769760908894</c:v>
                </c:pt>
                <c:pt idx="92">
                  <c:v>20.699105450921628</c:v>
                </c:pt>
                <c:pt idx="93">
                  <c:v>21.721309973761677</c:v>
                </c:pt>
                <c:pt idx="94">
                  <c:v>18.19966638713036</c:v>
                </c:pt>
                <c:pt idx="95">
                  <c:v>22.152515259516484</c:v>
                </c:pt>
                <c:pt idx="96">
                  <c:v>22.23639419659473</c:v>
                </c:pt>
                <c:pt idx="97">
                  <c:v>20.712049334607265</c:v>
                </c:pt>
                <c:pt idx="98">
                  <c:v>23.456014183871559</c:v>
                </c:pt>
                <c:pt idx="99">
                  <c:v>19.469415551716285</c:v>
                </c:pt>
                <c:pt idx="100">
                  <c:v>19.55512030078167</c:v>
                </c:pt>
                <c:pt idx="101">
                  <c:v>20.85353743074818</c:v>
                </c:pt>
                <c:pt idx="102">
                  <c:v>21.481483774817633</c:v>
                </c:pt>
                <c:pt idx="103">
                  <c:v>22.216258582872225</c:v>
                </c:pt>
                <c:pt idx="104">
                  <c:v>18.67344354202902</c:v>
                </c:pt>
                <c:pt idx="105">
                  <c:v>19.553187664342147</c:v>
                </c:pt>
                <c:pt idx="106">
                  <c:v>21.154240611630829</c:v>
                </c:pt>
                <c:pt idx="107">
                  <c:v>20.266652044515865</c:v>
                </c:pt>
                <c:pt idx="108">
                  <c:v>23.078262809893488</c:v>
                </c:pt>
                <c:pt idx="109">
                  <c:v>19.838971556387385</c:v>
                </c:pt>
                <c:pt idx="110">
                  <c:v>21.053816096548651</c:v>
                </c:pt>
                <c:pt idx="111">
                  <c:v>21.93922019101781</c:v>
                </c:pt>
                <c:pt idx="112">
                  <c:v>19.452401930024219</c:v>
                </c:pt>
                <c:pt idx="113">
                  <c:v>21.838751965371426</c:v>
                </c:pt>
                <c:pt idx="114">
                  <c:v>21.267042911999063</c:v>
                </c:pt>
                <c:pt idx="115">
                  <c:v>20.784948587272112</c:v>
                </c:pt>
                <c:pt idx="116">
                  <c:v>20.506652262353615</c:v>
                </c:pt>
                <c:pt idx="117">
                  <c:v>21.489028210903903</c:v>
                </c:pt>
                <c:pt idx="118">
                  <c:v>21.274388641316428</c:v>
                </c:pt>
                <c:pt idx="119">
                  <c:v>20.732268096050305</c:v>
                </c:pt>
                <c:pt idx="120">
                  <c:v>22.12079723760019</c:v>
                </c:pt>
                <c:pt idx="121">
                  <c:v>20.75845411276206</c:v>
                </c:pt>
                <c:pt idx="122">
                  <c:v>15.74348944885535</c:v>
                </c:pt>
                <c:pt idx="123">
                  <c:v>22.614925453037799</c:v>
                </c:pt>
                <c:pt idx="124">
                  <c:v>21.479274243436585</c:v>
                </c:pt>
                <c:pt idx="125">
                  <c:v>19.958148548455174</c:v>
                </c:pt>
                <c:pt idx="126">
                  <c:v>22.539975084033387</c:v>
                </c:pt>
                <c:pt idx="127">
                  <c:v>18.225521311961309</c:v>
                </c:pt>
                <c:pt idx="128">
                  <c:v>22.730927799523581</c:v>
                </c:pt>
                <c:pt idx="129">
                  <c:v>19.135075650886336</c:v>
                </c:pt>
                <c:pt idx="130">
                  <c:v>22.202333343598156</c:v>
                </c:pt>
                <c:pt idx="131">
                  <c:v>22.47885145903097</c:v>
                </c:pt>
                <c:pt idx="132">
                  <c:v>22.650896254541749</c:v>
                </c:pt>
                <c:pt idx="133">
                  <c:v>22.837857551091609</c:v>
                </c:pt>
                <c:pt idx="134">
                  <c:v>18.946825756518333</c:v>
                </c:pt>
                <c:pt idx="135">
                  <c:v>22.355053369363041</c:v>
                </c:pt>
                <c:pt idx="136">
                  <c:v>21.057002759999929</c:v>
                </c:pt>
                <c:pt idx="137">
                  <c:v>19.371740084398844</c:v>
                </c:pt>
                <c:pt idx="138">
                  <c:v>21.247188155302474</c:v>
                </c:pt>
                <c:pt idx="139">
                  <c:v>18.314180032789128</c:v>
                </c:pt>
                <c:pt idx="140">
                  <c:v>19.22888712277469</c:v>
                </c:pt>
                <c:pt idx="141">
                  <c:v>18.643142650054187</c:v>
                </c:pt>
                <c:pt idx="142">
                  <c:v>18.788377681709623</c:v>
                </c:pt>
                <c:pt idx="143">
                  <c:v>23.12355491197582</c:v>
                </c:pt>
                <c:pt idx="144">
                  <c:v>19.021878913600684</c:v>
                </c:pt>
                <c:pt idx="145">
                  <c:v>21.000044677909965</c:v>
                </c:pt>
                <c:pt idx="146">
                  <c:v>18.432847691198329</c:v>
                </c:pt>
                <c:pt idx="147">
                  <c:v>20.387793996310162</c:v>
                </c:pt>
                <c:pt idx="148">
                  <c:v>21.160210035769047</c:v>
                </c:pt>
                <c:pt idx="149">
                  <c:v>19.117141812278103</c:v>
                </c:pt>
                <c:pt idx="150">
                  <c:v>20.038571318325882</c:v>
                </c:pt>
                <c:pt idx="151">
                  <c:v>21.434040777002373</c:v>
                </c:pt>
                <c:pt idx="152">
                  <c:v>17.494099977169441</c:v>
                </c:pt>
                <c:pt idx="153">
                  <c:v>23.473360706165813</c:v>
                </c:pt>
                <c:pt idx="154">
                  <c:v>20.781408684380033</c:v>
                </c:pt>
                <c:pt idx="155">
                  <c:v>19.184690126323122</c:v>
                </c:pt>
                <c:pt idx="156">
                  <c:v>21.960515460769159</c:v>
                </c:pt>
                <c:pt idx="157">
                  <c:v>21.931353115012197</c:v>
                </c:pt>
                <c:pt idx="158">
                  <c:v>22.221088613952425</c:v>
                </c:pt>
                <c:pt idx="159">
                  <c:v>18.084768916366709</c:v>
                </c:pt>
                <c:pt idx="160">
                  <c:v>18.128440206298485</c:v>
                </c:pt>
                <c:pt idx="161">
                  <c:v>21.865022258933767</c:v>
                </c:pt>
                <c:pt idx="162">
                  <c:v>22.527387121901409</c:v>
                </c:pt>
                <c:pt idx="163">
                  <c:v>21.540046820080867</c:v>
                </c:pt>
                <c:pt idx="164">
                  <c:v>20.845286193252878</c:v>
                </c:pt>
                <c:pt idx="165">
                  <c:v>21.093713214814716</c:v>
                </c:pt>
                <c:pt idx="166">
                  <c:v>18.371761624050055</c:v>
                </c:pt>
                <c:pt idx="167">
                  <c:v>20.290683776041245</c:v>
                </c:pt>
                <c:pt idx="168">
                  <c:v>22.729406325381706</c:v>
                </c:pt>
                <c:pt idx="169">
                  <c:v>20.027767871147567</c:v>
                </c:pt>
                <c:pt idx="170">
                  <c:v>21.995752437463672</c:v>
                </c:pt>
                <c:pt idx="171">
                  <c:v>20.508774499908881</c:v>
                </c:pt>
                <c:pt idx="172">
                  <c:v>19.621293918607034</c:v>
                </c:pt>
                <c:pt idx="173">
                  <c:v>21.662909734751899</c:v>
                </c:pt>
                <c:pt idx="174">
                  <c:v>19.328130604679096</c:v>
                </c:pt>
                <c:pt idx="175">
                  <c:v>18.681541753825307</c:v>
                </c:pt>
                <c:pt idx="176">
                  <c:v>23.222536467513557</c:v>
                </c:pt>
                <c:pt idx="177">
                  <c:v>21.680132055798797</c:v>
                </c:pt>
                <c:pt idx="178">
                  <c:v>23.27616166263439</c:v>
                </c:pt>
                <c:pt idx="179">
                  <c:v>16.249336764222139</c:v>
                </c:pt>
                <c:pt idx="180">
                  <c:v>16.158890997907349</c:v>
                </c:pt>
                <c:pt idx="181">
                  <c:v>18.35770434804018</c:v>
                </c:pt>
                <c:pt idx="182">
                  <c:v>19.099188838808622</c:v>
                </c:pt>
                <c:pt idx="183">
                  <c:v>20.318830778789753</c:v>
                </c:pt>
                <c:pt idx="184">
                  <c:v>19.864967670041633</c:v>
                </c:pt>
                <c:pt idx="185">
                  <c:v>19.192388895656702</c:v>
                </c:pt>
                <c:pt idx="186">
                  <c:v>21.369621882427083</c:v>
                </c:pt>
                <c:pt idx="187">
                  <c:v>20.611322979020908</c:v>
                </c:pt>
                <c:pt idx="188">
                  <c:v>21.028860784516699</c:v>
                </c:pt>
                <c:pt idx="189">
                  <c:v>20.590664441919607</c:v>
                </c:pt>
                <c:pt idx="190">
                  <c:v>20.846211617675792</c:v>
                </c:pt>
                <c:pt idx="191">
                  <c:v>21.541154388919608</c:v>
                </c:pt>
                <c:pt idx="192">
                  <c:v>16.970144033800242</c:v>
                </c:pt>
                <c:pt idx="193">
                  <c:v>22.459185011456555</c:v>
                </c:pt>
                <c:pt idx="194">
                  <c:v>19.566184033893975</c:v>
                </c:pt>
                <c:pt idx="195">
                  <c:v>21.026827639976133</c:v>
                </c:pt>
                <c:pt idx="196">
                  <c:v>22.694252384378576</c:v>
                </c:pt>
                <c:pt idx="197">
                  <c:v>21.431029863150446</c:v>
                </c:pt>
                <c:pt idx="198">
                  <c:v>21.399574468950401</c:v>
                </c:pt>
                <c:pt idx="199">
                  <c:v>20.940707185811348</c:v>
                </c:pt>
                <c:pt idx="200">
                  <c:v>17.510376909500867</c:v>
                </c:pt>
                <c:pt idx="201">
                  <c:v>20.810195017198456</c:v>
                </c:pt>
                <c:pt idx="202">
                  <c:v>20.647457760848905</c:v>
                </c:pt>
                <c:pt idx="203">
                  <c:v>20.618385397338013</c:v>
                </c:pt>
                <c:pt idx="204">
                  <c:v>19.279142291389224</c:v>
                </c:pt>
                <c:pt idx="205">
                  <c:v>19.477311974609474</c:v>
                </c:pt>
                <c:pt idx="206">
                  <c:v>22.151249714956414</c:v>
                </c:pt>
                <c:pt idx="207">
                  <c:v>18.283814580096521</c:v>
                </c:pt>
                <c:pt idx="208">
                  <c:v>21.562726274334764</c:v>
                </c:pt>
                <c:pt idx="209">
                  <c:v>18.217069073624003</c:v>
                </c:pt>
                <c:pt idx="210">
                  <c:v>21.349753483284044</c:v>
                </c:pt>
                <c:pt idx="211">
                  <c:v>23.730262412614263</c:v>
                </c:pt>
                <c:pt idx="212">
                  <c:v>22.46591326515837</c:v>
                </c:pt>
                <c:pt idx="213">
                  <c:v>22.172221717893123</c:v>
                </c:pt>
                <c:pt idx="214">
                  <c:v>19.187813716923412</c:v>
                </c:pt>
                <c:pt idx="215">
                  <c:v>23.350629118061448</c:v>
                </c:pt>
                <c:pt idx="216">
                  <c:v>23.963319412328495</c:v>
                </c:pt>
                <c:pt idx="217">
                  <c:v>20.013556935712224</c:v>
                </c:pt>
                <c:pt idx="218">
                  <c:v>23.287583387038822</c:v>
                </c:pt>
                <c:pt idx="219">
                  <c:v>20.74084947692041</c:v>
                </c:pt>
                <c:pt idx="220">
                  <c:v>19.920288044911903</c:v>
                </c:pt>
                <c:pt idx="221">
                  <c:v>23.706628663483649</c:v>
                </c:pt>
                <c:pt idx="222">
                  <c:v>21.304296462645585</c:v>
                </c:pt>
                <c:pt idx="223">
                  <c:v>20.78842159439073</c:v>
                </c:pt>
                <c:pt idx="224">
                  <c:v>21.60136029418689</c:v>
                </c:pt>
                <c:pt idx="225">
                  <c:v>21.495478355414246</c:v>
                </c:pt>
                <c:pt idx="226">
                  <c:v>21.025320913268121</c:v>
                </c:pt>
                <c:pt idx="227">
                  <c:v>20.485115900715034</c:v>
                </c:pt>
                <c:pt idx="228">
                  <c:v>22.65344654816267</c:v>
                </c:pt>
                <c:pt idx="229">
                  <c:v>20.296188880178583</c:v>
                </c:pt>
                <c:pt idx="230">
                  <c:v>18.156532555382164</c:v>
                </c:pt>
                <c:pt idx="231">
                  <c:v>19.955504947331519</c:v>
                </c:pt>
                <c:pt idx="232">
                  <c:v>20.327134472960385</c:v>
                </c:pt>
                <c:pt idx="233">
                  <c:v>22.355920504356842</c:v>
                </c:pt>
                <c:pt idx="234">
                  <c:v>19.72477573573223</c:v>
                </c:pt>
                <c:pt idx="235">
                  <c:v>21.433334517994354</c:v>
                </c:pt>
                <c:pt idx="236">
                  <c:v>22.586256967312742</c:v>
                </c:pt>
                <c:pt idx="237">
                  <c:v>20.560625911187422</c:v>
                </c:pt>
                <c:pt idx="238">
                  <c:v>22.997357204350742</c:v>
                </c:pt>
                <c:pt idx="239">
                  <c:v>18.933739782148496</c:v>
                </c:pt>
                <c:pt idx="240">
                  <c:v>21.598363070042115</c:v>
                </c:pt>
                <c:pt idx="241">
                  <c:v>21.721131314796025</c:v>
                </c:pt>
                <c:pt idx="242">
                  <c:v>19.618249267851215</c:v>
                </c:pt>
                <c:pt idx="243">
                  <c:v>21.804752918930237</c:v>
                </c:pt>
                <c:pt idx="244">
                  <c:v>20.046492709877423</c:v>
                </c:pt>
                <c:pt idx="245">
                  <c:v>19.791219376016691</c:v>
                </c:pt>
                <c:pt idx="246">
                  <c:v>22.487527170242487</c:v>
                </c:pt>
                <c:pt idx="247">
                  <c:v>17.079375321772634</c:v>
                </c:pt>
                <c:pt idx="248">
                  <c:v>20.67947690300317</c:v>
                </c:pt>
                <c:pt idx="249">
                  <c:v>17.316050322425536</c:v>
                </c:pt>
                <c:pt idx="250">
                  <c:v>22.824139975098785</c:v>
                </c:pt>
                <c:pt idx="251">
                  <c:v>19.456848898112494</c:v>
                </c:pt>
                <c:pt idx="252">
                  <c:v>20.50206993493271</c:v>
                </c:pt>
                <c:pt idx="253">
                  <c:v>21.370275384160511</c:v>
                </c:pt>
                <c:pt idx="254">
                  <c:v>18.814031719666787</c:v>
                </c:pt>
                <c:pt idx="255">
                  <c:v>21.572147057165463</c:v>
                </c:pt>
                <c:pt idx="256">
                  <c:v>21.428217182564524</c:v>
                </c:pt>
                <c:pt idx="257">
                  <c:v>19.946791095673099</c:v>
                </c:pt>
                <c:pt idx="258">
                  <c:v>19.975575188411668</c:v>
                </c:pt>
                <c:pt idx="259">
                  <c:v>19.991599574888991</c:v>
                </c:pt>
                <c:pt idx="260">
                  <c:v>20.789535371339461</c:v>
                </c:pt>
                <c:pt idx="261">
                  <c:v>21.164235803061743</c:v>
                </c:pt>
                <c:pt idx="262">
                  <c:v>18.422996122414652</c:v>
                </c:pt>
                <c:pt idx="263">
                  <c:v>21.066140074007734</c:v>
                </c:pt>
                <c:pt idx="264">
                  <c:v>17.012972579268393</c:v>
                </c:pt>
                <c:pt idx="265">
                  <c:v>22.68001872807119</c:v>
                </c:pt>
                <c:pt idx="266">
                  <c:v>19.663307780760672</c:v>
                </c:pt>
                <c:pt idx="267">
                  <c:v>21.486248175963983</c:v>
                </c:pt>
                <c:pt idx="268">
                  <c:v>23.082816695855055</c:v>
                </c:pt>
                <c:pt idx="269">
                  <c:v>19.898023979292454</c:v>
                </c:pt>
                <c:pt idx="270">
                  <c:v>20.520370399413395</c:v>
                </c:pt>
                <c:pt idx="271">
                  <c:v>19.952219262493983</c:v>
                </c:pt>
                <c:pt idx="272">
                  <c:v>18.63094522845995</c:v>
                </c:pt>
                <c:pt idx="273">
                  <c:v>23.365664861593729</c:v>
                </c:pt>
                <c:pt idx="274">
                  <c:v>19.798051963650259</c:v>
                </c:pt>
                <c:pt idx="275">
                  <c:v>23.404338744979487</c:v>
                </c:pt>
                <c:pt idx="276">
                  <c:v>22.470090393027785</c:v>
                </c:pt>
                <c:pt idx="277">
                  <c:v>19.858854222952885</c:v>
                </c:pt>
                <c:pt idx="278">
                  <c:v>22.163560447428026</c:v>
                </c:pt>
                <c:pt idx="279">
                  <c:v>19.602512978945512</c:v>
                </c:pt>
                <c:pt idx="280">
                  <c:v>19.301390235725954</c:v>
                </c:pt>
                <c:pt idx="281">
                  <c:v>23.180086414741776</c:v>
                </c:pt>
                <c:pt idx="282">
                  <c:v>20.110778316497921</c:v>
                </c:pt>
                <c:pt idx="283">
                  <c:v>22.022202091328325</c:v>
                </c:pt>
                <c:pt idx="284">
                  <c:v>19.757211792078785</c:v>
                </c:pt>
                <c:pt idx="285">
                  <c:v>20.210599820233224</c:v>
                </c:pt>
                <c:pt idx="286">
                  <c:v>22.311921503676665</c:v>
                </c:pt>
                <c:pt idx="287">
                  <c:v>18.539727622269883</c:v>
                </c:pt>
                <c:pt idx="288">
                  <c:v>19.310889273495754</c:v>
                </c:pt>
                <c:pt idx="289">
                  <c:v>21.816839950643164</c:v>
                </c:pt>
                <c:pt idx="290">
                  <c:v>21.822776654105269</c:v>
                </c:pt>
                <c:pt idx="291">
                  <c:v>21.563174225247202</c:v>
                </c:pt>
                <c:pt idx="292">
                  <c:v>20.708732411362707</c:v>
                </c:pt>
                <c:pt idx="293">
                  <c:v>24.024492539959208</c:v>
                </c:pt>
                <c:pt idx="294">
                  <c:v>15.532868290614788</c:v>
                </c:pt>
                <c:pt idx="295">
                  <c:v>21.311072119982601</c:v>
                </c:pt>
                <c:pt idx="296">
                  <c:v>23.491228669062362</c:v>
                </c:pt>
                <c:pt idx="297">
                  <c:v>20.408141482913521</c:v>
                </c:pt>
                <c:pt idx="298">
                  <c:v>22.243431893244878</c:v>
                </c:pt>
                <c:pt idx="299">
                  <c:v>17.931475530906969</c:v>
                </c:pt>
                <c:pt idx="300">
                  <c:v>20.697080734123148</c:v>
                </c:pt>
                <c:pt idx="301">
                  <c:v>21.876023630846312</c:v>
                </c:pt>
                <c:pt idx="302">
                  <c:v>20.994656242624423</c:v>
                </c:pt>
                <c:pt idx="303">
                  <c:v>22.940663234644795</c:v>
                </c:pt>
                <c:pt idx="304">
                  <c:v>17.458025030513383</c:v>
                </c:pt>
                <c:pt idx="305">
                  <c:v>22.35158402124501</c:v>
                </c:pt>
                <c:pt idx="306">
                  <c:v>22.185457756193056</c:v>
                </c:pt>
                <c:pt idx="307">
                  <c:v>20.38394041725152</c:v>
                </c:pt>
                <c:pt idx="308">
                  <c:v>23.241683216912683</c:v>
                </c:pt>
                <c:pt idx="309">
                  <c:v>19.15687905129127</c:v>
                </c:pt>
                <c:pt idx="310">
                  <c:v>21.468144887002722</c:v>
                </c:pt>
                <c:pt idx="311">
                  <c:v>19.531681029399834</c:v>
                </c:pt>
                <c:pt idx="312">
                  <c:v>21.665549886907826</c:v>
                </c:pt>
                <c:pt idx="313">
                  <c:v>22.290886953028085</c:v>
                </c:pt>
                <c:pt idx="314">
                  <c:v>17.335189045626763</c:v>
                </c:pt>
                <c:pt idx="315">
                  <c:v>19.33967881612913</c:v>
                </c:pt>
                <c:pt idx="316">
                  <c:v>22.439835905668147</c:v>
                </c:pt>
                <c:pt idx="317">
                  <c:v>20.646972796585388</c:v>
                </c:pt>
                <c:pt idx="318">
                  <c:v>23.453649631270814</c:v>
                </c:pt>
                <c:pt idx="319">
                  <c:v>18.380659922445908</c:v>
                </c:pt>
                <c:pt idx="320">
                  <c:v>21.250511523290605</c:v>
                </c:pt>
                <c:pt idx="321">
                  <c:v>22.33400706432035</c:v>
                </c:pt>
                <c:pt idx="322">
                  <c:v>18.615901904368052</c:v>
                </c:pt>
                <c:pt idx="323">
                  <c:v>22.173438076512632</c:v>
                </c:pt>
                <c:pt idx="324">
                  <c:v>19.590431372927352</c:v>
                </c:pt>
                <c:pt idx="325">
                  <c:v>21.460303809509785</c:v>
                </c:pt>
                <c:pt idx="326">
                  <c:v>20.509278272563193</c:v>
                </c:pt>
                <c:pt idx="327">
                  <c:v>21.550161610806743</c:v>
                </c:pt>
                <c:pt idx="328">
                  <c:v>21.85660407810262</c:v>
                </c:pt>
                <c:pt idx="329">
                  <c:v>21.475230782271005</c:v>
                </c:pt>
                <c:pt idx="330">
                  <c:v>22.410893946311514</c:v>
                </c:pt>
                <c:pt idx="331">
                  <c:v>20.917370576829477</c:v>
                </c:pt>
                <c:pt idx="332">
                  <c:v>17.721484291489453</c:v>
                </c:pt>
                <c:pt idx="333">
                  <c:v>22.989423532411145</c:v>
                </c:pt>
                <c:pt idx="334">
                  <c:v>21.13286897672117</c:v>
                </c:pt>
                <c:pt idx="335">
                  <c:v>22.219929850142513</c:v>
                </c:pt>
                <c:pt idx="336">
                  <c:v>22.952618619430279</c:v>
                </c:pt>
                <c:pt idx="337">
                  <c:v>18.132326099510056</c:v>
                </c:pt>
                <c:pt idx="338">
                  <c:v>22.058674513535834</c:v>
                </c:pt>
                <c:pt idx="339">
                  <c:v>19.556571077411601</c:v>
                </c:pt>
                <c:pt idx="340">
                  <c:v>21.247761533113245</c:v>
                </c:pt>
                <c:pt idx="341">
                  <c:v>23.105990574401289</c:v>
                </c:pt>
                <c:pt idx="342">
                  <c:v>22.300173603752828</c:v>
                </c:pt>
                <c:pt idx="343">
                  <c:v>23.034305675626616</c:v>
                </c:pt>
                <c:pt idx="344">
                  <c:v>19.191706082281474</c:v>
                </c:pt>
                <c:pt idx="345">
                  <c:v>22.672755484424869</c:v>
                </c:pt>
                <c:pt idx="346">
                  <c:v>20.660237115575363</c:v>
                </c:pt>
                <c:pt idx="347">
                  <c:v>20.02109187830731</c:v>
                </c:pt>
                <c:pt idx="348">
                  <c:v>21.287147408400919</c:v>
                </c:pt>
                <c:pt idx="349">
                  <c:v>18.65368043590161</c:v>
                </c:pt>
                <c:pt idx="350">
                  <c:v>20.334782849742567</c:v>
                </c:pt>
                <c:pt idx="351">
                  <c:v>18.825809399442882</c:v>
                </c:pt>
                <c:pt idx="352">
                  <c:v>18.85990008018949</c:v>
                </c:pt>
                <c:pt idx="353">
                  <c:v>24.073804298814345</c:v>
                </c:pt>
                <c:pt idx="354">
                  <c:v>19.030144750556278</c:v>
                </c:pt>
                <c:pt idx="355">
                  <c:v>22.752038345012309</c:v>
                </c:pt>
                <c:pt idx="356">
                  <c:v>20.193990759394268</c:v>
                </c:pt>
                <c:pt idx="357">
                  <c:v>19.043929942830175</c:v>
                </c:pt>
                <c:pt idx="358">
                  <c:v>21.09428275116904</c:v>
                </c:pt>
                <c:pt idx="359">
                  <c:v>20.001480010670285</c:v>
                </c:pt>
                <c:pt idx="360">
                  <c:v>20.688528890112806</c:v>
                </c:pt>
                <c:pt idx="361">
                  <c:v>22.536569690779416</c:v>
                </c:pt>
                <c:pt idx="362">
                  <c:v>18.451162996116189</c:v>
                </c:pt>
                <c:pt idx="363">
                  <c:v>23.872889688419345</c:v>
                </c:pt>
                <c:pt idx="364">
                  <c:v>19.92398785266893</c:v>
                </c:pt>
                <c:pt idx="365">
                  <c:v>20.052224114864782</c:v>
                </c:pt>
                <c:pt idx="366">
                  <c:v>22.453338535407294</c:v>
                </c:pt>
                <c:pt idx="367">
                  <c:v>22.714199286018186</c:v>
                </c:pt>
                <c:pt idx="368">
                  <c:v>22.692874504417798</c:v>
                </c:pt>
                <c:pt idx="369">
                  <c:v>19.435867664638124</c:v>
                </c:pt>
                <c:pt idx="370">
                  <c:v>19.322774339188634</c:v>
                </c:pt>
                <c:pt idx="371">
                  <c:v>22.027861719163003</c:v>
                </c:pt>
                <c:pt idx="372">
                  <c:v>19.839137693964084</c:v>
                </c:pt>
                <c:pt idx="373">
                  <c:v>21.262647003725618</c:v>
                </c:pt>
                <c:pt idx="374">
                  <c:v>21.141953705454256</c:v>
                </c:pt>
                <c:pt idx="375">
                  <c:v>22.036637929992683</c:v>
                </c:pt>
                <c:pt idx="376">
                  <c:v>17.85356186428179</c:v>
                </c:pt>
                <c:pt idx="377">
                  <c:v>20.35383285309544</c:v>
                </c:pt>
                <c:pt idx="378">
                  <c:v>22.117041054713951</c:v>
                </c:pt>
                <c:pt idx="379">
                  <c:v>17.88264550601609</c:v>
                </c:pt>
                <c:pt idx="380">
                  <c:v>21.953717887701366</c:v>
                </c:pt>
                <c:pt idx="381">
                  <c:v>19.205215245601188</c:v>
                </c:pt>
                <c:pt idx="382">
                  <c:v>20.714188385059437</c:v>
                </c:pt>
                <c:pt idx="383">
                  <c:v>22.720680610019443</c:v>
                </c:pt>
                <c:pt idx="384">
                  <c:v>19.030739510809774</c:v>
                </c:pt>
                <c:pt idx="385">
                  <c:v>17.021701481269908</c:v>
                </c:pt>
                <c:pt idx="386">
                  <c:v>22.71442175757166</c:v>
                </c:pt>
                <c:pt idx="387">
                  <c:v>21.921976129288126</c:v>
                </c:pt>
                <c:pt idx="388">
                  <c:v>23.339654394335163</c:v>
                </c:pt>
                <c:pt idx="389">
                  <c:v>19.737901137394843</c:v>
                </c:pt>
                <c:pt idx="390">
                  <c:v>18.639992934893215</c:v>
                </c:pt>
                <c:pt idx="391">
                  <c:v>18.681780400515361</c:v>
                </c:pt>
                <c:pt idx="392">
                  <c:v>20.390908302273953</c:v>
                </c:pt>
                <c:pt idx="393">
                  <c:v>21.756755229690658</c:v>
                </c:pt>
                <c:pt idx="394">
                  <c:v>21.13449674369614</c:v>
                </c:pt>
                <c:pt idx="395">
                  <c:v>18.634657076286391</c:v>
                </c:pt>
                <c:pt idx="396">
                  <c:v>21.28479507767592</c:v>
                </c:pt>
                <c:pt idx="397">
                  <c:v>20.586071025458967</c:v>
                </c:pt>
                <c:pt idx="398">
                  <c:v>22.070136607193962</c:v>
                </c:pt>
                <c:pt idx="399">
                  <c:v>20.499612121892504</c:v>
                </c:pt>
                <c:pt idx="400">
                  <c:v>19.951916627580328</c:v>
                </c:pt>
                <c:pt idx="401">
                  <c:v>21.996687165675365</c:v>
                </c:pt>
                <c:pt idx="402">
                  <c:v>18.574844478096384</c:v>
                </c:pt>
                <c:pt idx="403">
                  <c:v>20.759511285316556</c:v>
                </c:pt>
                <c:pt idx="404">
                  <c:v>19.273490774872506</c:v>
                </c:pt>
                <c:pt idx="405">
                  <c:v>20.083254219951975</c:v>
                </c:pt>
                <c:pt idx="406">
                  <c:v>22.840348530361634</c:v>
                </c:pt>
                <c:pt idx="407">
                  <c:v>21.575430791474709</c:v>
                </c:pt>
                <c:pt idx="408">
                  <c:v>21.635567516719206</c:v>
                </c:pt>
                <c:pt idx="409">
                  <c:v>21.318746763161862</c:v>
                </c:pt>
                <c:pt idx="410">
                  <c:v>19.410016926001799</c:v>
                </c:pt>
                <c:pt idx="411">
                  <c:v>20.387581139257449</c:v>
                </c:pt>
                <c:pt idx="412">
                  <c:v>19.602153236493816</c:v>
                </c:pt>
                <c:pt idx="413">
                  <c:v>20.5104012399153</c:v>
                </c:pt>
                <c:pt idx="414">
                  <c:v>18.814902174604672</c:v>
                </c:pt>
                <c:pt idx="415">
                  <c:v>20.013349011212707</c:v>
                </c:pt>
                <c:pt idx="416">
                  <c:v>21.995169479830412</c:v>
                </c:pt>
                <c:pt idx="417">
                  <c:v>19.702421598199429</c:v>
                </c:pt>
                <c:pt idx="418">
                  <c:v>22.17644364357697</c:v>
                </c:pt>
                <c:pt idx="419">
                  <c:v>18.850283278083658</c:v>
                </c:pt>
                <c:pt idx="420">
                  <c:v>20.250325623118684</c:v>
                </c:pt>
                <c:pt idx="421">
                  <c:v>23.79925836885068</c:v>
                </c:pt>
                <c:pt idx="422">
                  <c:v>21.252314110435137</c:v>
                </c:pt>
                <c:pt idx="423">
                  <c:v>21.639387532708277</c:v>
                </c:pt>
                <c:pt idx="424">
                  <c:v>19.0901885551317</c:v>
                </c:pt>
                <c:pt idx="425">
                  <c:v>22.123820163893754</c:v>
                </c:pt>
                <c:pt idx="426">
                  <c:v>22.045030778564389</c:v>
                </c:pt>
                <c:pt idx="427">
                  <c:v>20.230590720258412</c:v>
                </c:pt>
                <c:pt idx="428">
                  <c:v>22.863355486155832</c:v>
                </c:pt>
                <c:pt idx="429">
                  <c:v>19.770694172724987</c:v>
                </c:pt>
                <c:pt idx="430">
                  <c:v>20.341109737891514</c:v>
                </c:pt>
                <c:pt idx="431">
                  <c:v>23.391075729103132</c:v>
                </c:pt>
                <c:pt idx="432">
                  <c:v>20.602448676902441</c:v>
                </c:pt>
                <c:pt idx="433">
                  <c:v>20.80204630907738</c:v>
                </c:pt>
                <c:pt idx="434">
                  <c:v>21.669765077562431</c:v>
                </c:pt>
                <c:pt idx="435">
                  <c:v>21.292394954378473</c:v>
                </c:pt>
                <c:pt idx="436">
                  <c:v>21.673552878481811</c:v>
                </c:pt>
                <c:pt idx="437">
                  <c:v>20.456303669614307</c:v>
                </c:pt>
                <c:pt idx="438">
                  <c:v>22.829184026964125</c:v>
                </c:pt>
                <c:pt idx="439">
                  <c:v>20.226171125610062</c:v>
                </c:pt>
                <c:pt idx="440">
                  <c:v>17.690697193016604</c:v>
                </c:pt>
                <c:pt idx="441">
                  <c:v>20.355888687084249</c:v>
                </c:pt>
                <c:pt idx="442">
                  <c:v>20.738472360985021</c:v>
                </c:pt>
                <c:pt idx="443">
                  <c:v>22.325174346523372</c:v>
                </c:pt>
                <c:pt idx="444">
                  <c:v>19.450742757226109</c:v>
                </c:pt>
                <c:pt idx="445">
                  <c:v>21.673268543932707</c:v>
                </c:pt>
                <c:pt idx="446">
                  <c:v>20.631626000959912</c:v>
                </c:pt>
                <c:pt idx="447">
                  <c:v>21.143092485783278</c:v>
                </c:pt>
                <c:pt idx="448">
                  <c:v>22.737444579658447</c:v>
                </c:pt>
                <c:pt idx="449">
                  <c:v>17.218550903162779</c:v>
                </c:pt>
                <c:pt idx="450">
                  <c:v>22.579902924185983</c:v>
                </c:pt>
                <c:pt idx="451">
                  <c:v>23.810738537722123</c:v>
                </c:pt>
                <c:pt idx="452">
                  <c:v>21.535859228380787</c:v>
                </c:pt>
                <c:pt idx="453">
                  <c:v>21.8185575977216</c:v>
                </c:pt>
                <c:pt idx="454">
                  <c:v>18.805768404689253</c:v>
                </c:pt>
                <c:pt idx="455">
                  <c:v>20.968726002002011</c:v>
                </c:pt>
                <c:pt idx="456">
                  <c:v>22.833400304934081</c:v>
                </c:pt>
                <c:pt idx="457">
                  <c:v>18.492267188263451</c:v>
                </c:pt>
                <c:pt idx="458">
                  <c:v>20.702815530587564</c:v>
                </c:pt>
                <c:pt idx="459">
                  <c:v>15.826970516045382</c:v>
                </c:pt>
                <c:pt idx="460">
                  <c:v>21.577275111332369</c:v>
                </c:pt>
                <c:pt idx="461">
                  <c:v>22.058683166032928</c:v>
                </c:pt>
                <c:pt idx="462">
                  <c:v>19.215940777630038</c:v>
                </c:pt>
                <c:pt idx="463">
                  <c:v>21.241703170412212</c:v>
                </c:pt>
                <c:pt idx="464">
                  <c:v>20.227702376331486</c:v>
                </c:pt>
                <c:pt idx="465">
                  <c:v>19.75361584176202</c:v>
                </c:pt>
                <c:pt idx="466">
                  <c:v>21.661451757681121</c:v>
                </c:pt>
                <c:pt idx="467">
                  <c:v>20.045986786220467</c:v>
                </c:pt>
                <c:pt idx="468">
                  <c:v>19.530526270841943</c:v>
                </c:pt>
                <c:pt idx="469">
                  <c:v>21.209250309103655</c:v>
                </c:pt>
                <c:pt idx="470">
                  <c:v>19.269928767781145</c:v>
                </c:pt>
                <c:pt idx="471">
                  <c:v>21.134515166819469</c:v>
                </c:pt>
                <c:pt idx="472">
                  <c:v>19.324201783185352</c:v>
                </c:pt>
                <c:pt idx="473">
                  <c:v>21.756366035514887</c:v>
                </c:pt>
                <c:pt idx="474">
                  <c:v>17.196138589067175</c:v>
                </c:pt>
                <c:pt idx="475">
                  <c:v>22.327744232763784</c:v>
                </c:pt>
                <c:pt idx="476">
                  <c:v>18.801270081125672</c:v>
                </c:pt>
                <c:pt idx="477">
                  <c:v>21.632336395955434</c:v>
                </c:pt>
                <c:pt idx="478">
                  <c:v>23.065760638099164</c:v>
                </c:pt>
                <c:pt idx="479">
                  <c:v>20.085658310383604</c:v>
                </c:pt>
                <c:pt idx="480">
                  <c:v>19.664737574831712</c:v>
                </c:pt>
                <c:pt idx="481">
                  <c:v>22.036624650992884</c:v>
                </c:pt>
                <c:pt idx="482">
                  <c:v>21.130210060845755</c:v>
                </c:pt>
                <c:pt idx="483">
                  <c:v>23.246236338072819</c:v>
                </c:pt>
                <c:pt idx="484">
                  <c:v>20.370737616838021</c:v>
                </c:pt>
                <c:pt idx="485">
                  <c:v>23.359500980316842</c:v>
                </c:pt>
                <c:pt idx="486">
                  <c:v>23.123861980961497</c:v>
                </c:pt>
                <c:pt idx="487">
                  <c:v>22.248520128675811</c:v>
                </c:pt>
                <c:pt idx="488">
                  <c:v>23.409037054571208</c:v>
                </c:pt>
                <c:pt idx="489">
                  <c:v>19.803799946605199</c:v>
                </c:pt>
                <c:pt idx="490">
                  <c:v>19.459297671612369</c:v>
                </c:pt>
                <c:pt idx="491">
                  <c:v>23.060423510393722</c:v>
                </c:pt>
                <c:pt idx="492">
                  <c:v>17.612567940355277</c:v>
                </c:pt>
                <c:pt idx="493">
                  <c:v>22.117800342094448</c:v>
                </c:pt>
                <c:pt idx="494">
                  <c:v>20.326366908471346</c:v>
                </c:pt>
                <c:pt idx="495">
                  <c:v>20.496965473489563</c:v>
                </c:pt>
                <c:pt idx="496">
                  <c:v>22.73255083855782</c:v>
                </c:pt>
                <c:pt idx="497">
                  <c:v>19.141556733810649</c:v>
                </c:pt>
                <c:pt idx="498">
                  <c:v>21.43944865353447</c:v>
                </c:pt>
                <c:pt idx="499">
                  <c:v>21.365670007359444</c:v>
                </c:pt>
                <c:pt idx="500">
                  <c:v>21.476835181116492</c:v>
                </c:pt>
                <c:pt idx="501">
                  <c:v>22.065749225785545</c:v>
                </c:pt>
                <c:pt idx="502">
                  <c:v>21.053097379088285</c:v>
                </c:pt>
                <c:pt idx="503">
                  <c:v>23.796030871572185</c:v>
                </c:pt>
                <c:pt idx="504">
                  <c:v>18.002497310825937</c:v>
                </c:pt>
                <c:pt idx="505">
                  <c:v>22.485107003895425</c:v>
                </c:pt>
                <c:pt idx="506">
                  <c:v>23.596742287139698</c:v>
                </c:pt>
                <c:pt idx="507">
                  <c:v>19.767904742293041</c:v>
                </c:pt>
                <c:pt idx="508">
                  <c:v>22.306650544598373</c:v>
                </c:pt>
                <c:pt idx="509">
                  <c:v>17.684276096660295</c:v>
                </c:pt>
                <c:pt idx="510">
                  <c:v>20.807755682801591</c:v>
                </c:pt>
                <c:pt idx="511">
                  <c:v>22.217011785041677</c:v>
                </c:pt>
                <c:pt idx="512">
                  <c:v>21.198553124155971</c:v>
                </c:pt>
                <c:pt idx="513">
                  <c:v>22.43237599140156</c:v>
                </c:pt>
                <c:pt idx="514">
                  <c:v>18.631629362172632</c:v>
                </c:pt>
                <c:pt idx="515">
                  <c:v>22.454066378980997</c:v>
                </c:pt>
                <c:pt idx="516">
                  <c:v>21.218337206747368</c:v>
                </c:pt>
                <c:pt idx="517">
                  <c:v>20.051086048914172</c:v>
                </c:pt>
                <c:pt idx="518">
                  <c:v>23.099039554868789</c:v>
                </c:pt>
                <c:pt idx="519">
                  <c:v>19.492472146001859</c:v>
                </c:pt>
                <c:pt idx="520">
                  <c:v>18.757348367541258</c:v>
                </c:pt>
                <c:pt idx="521">
                  <c:v>21.009455148978894</c:v>
                </c:pt>
                <c:pt idx="522">
                  <c:v>21.508501173437278</c:v>
                </c:pt>
                <c:pt idx="523">
                  <c:v>22.249198932164994</c:v>
                </c:pt>
                <c:pt idx="524">
                  <c:v>18.581413253633212</c:v>
                </c:pt>
                <c:pt idx="525">
                  <c:v>21.069760084603672</c:v>
                </c:pt>
                <c:pt idx="526">
                  <c:v>22.852905499311561</c:v>
                </c:pt>
                <c:pt idx="527">
                  <c:v>21.447903026611623</c:v>
                </c:pt>
                <c:pt idx="528">
                  <c:v>23.221564724623057</c:v>
                </c:pt>
                <c:pt idx="529">
                  <c:v>20.719936267485835</c:v>
                </c:pt>
                <c:pt idx="530">
                  <c:v>20.684890125421134</c:v>
                </c:pt>
                <c:pt idx="531">
                  <c:v>22.916145164227416</c:v>
                </c:pt>
                <c:pt idx="532">
                  <c:v>19.659781663353463</c:v>
                </c:pt>
                <c:pt idx="533">
                  <c:v>22.002244216090201</c:v>
                </c:pt>
                <c:pt idx="534">
                  <c:v>20.800400867293877</c:v>
                </c:pt>
                <c:pt idx="535">
                  <c:v>22.144355203607784</c:v>
                </c:pt>
                <c:pt idx="536">
                  <c:v>20.248109087863781</c:v>
                </c:pt>
                <c:pt idx="537">
                  <c:v>20.304779148268128</c:v>
                </c:pt>
                <c:pt idx="538">
                  <c:v>21.08118351199731</c:v>
                </c:pt>
                <c:pt idx="539">
                  <c:v>20.75878822692399</c:v>
                </c:pt>
                <c:pt idx="540">
                  <c:v>22.457376646357964</c:v>
                </c:pt>
                <c:pt idx="541">
                  <c:v>21.851536595168106</c:v>
                </c:pt>
                <c:pt idx="542">
                  <c:v>16.618038533621963</c:v>
                </c:pt>
                <c:pt idx="543">
                  <c:v>22.845955084546617</c:v>
                </c:pt>
                <c:pt idx="544">
                  <c:v>21.381921230825817</c:v>
                </c:pt>
                <c:pt idx="545">
                  <c:v>22.336276576286643</c:v>
                </c:pt>
                <c:pt idx="546">
                  <c:v>22.951969803257569</c:v>
                </c:pt>
                <c:pt idx="547">
                  <c:v>19.282433930347661</c:v>
                </c:pt>
                <c:pt idx="548">
                  <c:v>22.103222166223834</c:v>
                </c:pt>
                <c:pt idx="549">
                  <c:v>18.779857583005505</c:v>
                </c:pt>
                <c:pt idx="550">
                  <c:v>22.132472330981237</c:v>
                </c:pt>
                <c:pt idx="551">
                  <c:v>22.674057398461684</c:v>
                </c:pt>
                <c:pt idx="552">
                  <c:v>22.30273289003463</c:v>
                </c:pt>
                <c:pt idx="553">
                  <c:v>22.992820056125222</c:v>
                </c:pt>
                <c:pt idx="554">
                  <c:v>20.453944630247335</c:v>
                </c:pt>
                <c:pt idx="555">
                  <c:v>22.384517868489183</c:v>
                </c:pt>
                <c:pt idx="556">
                  <c:v>22.27024811843274</c:v>
                </c:pt>
                <c:pt idx="557">
                  <c:v>20.386760721049122</c:v>
                </c:pt>
                <c:pt idx="558">
                  <c:v>21.851230605598868</c:v>
                </c:pt>
                <c:pt idx="559">
                  <c:v>19.305460230770692</c:v>
                </c:pt>
                <c:pt idx="560">
                  <c:v>18.843168389943358</c:v>
                </c:pt>
                <c:pt idx="561">
                  <c:v>18.846059548926558</c:v>
                </c:pt>
                <c:pt idx="562">
                  <c:v>19.740258297100027</c:v>
                </c:pt>
                <c:pt idx="563">
                  <c:v>24.266914454415463</c:v>
                </c:pt>
                <c:pt idx="564">
                  <c:v>19.886441739486173</c:v>
                </c:pt>
                <c:pt idx="565">
                  <c:v>20.893667994048645</c:v>
                </c:pt>
                <c:pt idx="566">
                  <c:v>19.211594856534735</c:v>
                </c:pt>
                <c:pt idx="567">
                  <c:v>19.387092703733316</c:v>
                </c:pt>
                <c:pt idx="568">
                  <c:v>22.134158650326121</c:v>
                </c:pt>
                <c:pt idx="569">
                  <c:v>19.124413418693102</c:v>
                </c:pt>
                <c:pt idx="570">
                  <c:v>20.719326435476408</c:v>
                </c:pt>
                <c:pt idx="571">
                  <c:v>22.42120335878186</c:v>
                </c:pt>
                <c:pt idx="572">
                  <c:v>19.369840735712721</c:v>
                </c:pt>
                <c:pt idx="573">
                  <c:v>23.625699081693398</c:v>
                </c:pt>
                <c:pt idx="574">
                  <c:v>19.579211273741002</c:v>
                </c:pt>
                <c:pt idx="575">
                  <c:v>18.553712181255058</c:v>
                </c:pt>
                <c:pt idx="576">
                  <c:v>21.894765783359635</c:v>
                </c:pt>
                <c:pt idx="577">
                  <c:v>21.419076837948463</c:v>
                </c:pt>
                <c:pt idx="578">
                  <c:v>23.343818200640424</c:v>
                </c:pt>
                <c:pt idx="579">
                  <c:v>18.583957182120219</c:v>
                </c:pt>
                <c:pt idx="580">
                  <c:v>18.234482345741483</c:v>
                </c:pt>
                <c:pt idx="581">
                  <c:v>21.843265185587299</c:v>
                </c:pt>
                <c:pt idx="582">
                  <c:v>22.256808151061911</c:v>
                </c:pt>
                <c:pt idx="583">
                  <c:v>22.086685958452058</c:v>
                </c:pt>
                <c:pt idx="584">
                  <c:v>21.418008951093384</c:v>
                </c:pt>
                <c:pt idx="585">
                  <c:v>22.070859985759704</c:v>
                </c:pt>
                <c:pt idx="586">
                  <c:v>20.740307987238413</c:v>
                </c:pt>
                <c:pt idx="587">
                  <c:v>20.96132984798184</c:v>
                </c:pt>
                <c:pt idx="588">
                  <c:v>22.056228930535568</c:v>
                </c:pt>
                <c:pt idx="589">
                  <c:v>19.643274327698521</c:v>
                </c:pt>
                <c:pt idx="590">
                  <c:v>21.976004767849428</c:v>
                </c:pt>
                <c:pt idx="591">
                  <c:v>19.888398039179737</c:v>
                </c:pt>
                <c:pt idx="592">
                  <c:v>20.612198106448119</c:v>
                </c:pt>
                <c:pt idx="593">
                  <c:v>21.836337311950214</c:v>
                </c:pt>
                <c:pt idx="594">
                  <c:v>18.590752315576481</c:v>
                </c:pt>
                <c:pt idx="595">
                  <c:v>18.509594559391601</c:v>
                </c:pt>
                <c:pt idx="596">
                  <c:v>22.47489389497381</c:v>
                </c:pt>
                <c:pt idx="597">
                  <c:v>22.027394741536966</c:v>
                </c:pt>
                <c:pt idx="598">
                  <c:v>22.865077796323902</c:v>
                </c:pt>
                <c:pt idx="599">
                  <c:v>17.614025666595097</c:v>
                </c:pt>
                <c:pt idx="600">
                  <c:v>19.941862700086983</c:v>
                </c:pt>
                <c:pt idx="601">
                  <c:v>19.086133719334558</c:v>
                </c:pt>
                <c:pt idx="602">
                  <c:v>19.748971550331667</c:v>
                </c:pt>
                <c:pt idx="603">
                  <c:v>20.476666038360634</c:v>
                </c:pt>
                <c:pt idx="604">
                  <c:v>21.978136365942682</c:v>
                </c:pt>
                <c:pt idx="605">
                  <c:v>19.039993597789483</c:v>
                </c:pt>
                <c:pt idx="606">
                  <c:v>21.478219545868576</c:v>
                </c:pt>
                <c:pt idx="607">
                  <c:v>19.972907179564125</c:v>
                </c:pt>
                <c:pt idx="608">
                  <c:v>21.488815420181577</c:v>
                </c:pt>
                <c:pt idx="609">
                  <c:v>19.813057218298134</c:v>
                </c:pt>
                <c:pt idx="610">
                  <c:v>20.895222744674321</c:v>
                </c:pt>
                <c:pt idx="611">
                  <c:v>21.372209027344862</c:v>
                </c:pt>
                <c:pt idx="612">
                  <c:v>17.887857692550941</c:v>
                </c:pt>
                <c:pt idx="613">
                  <c:v>20.995857734004058</c:v>
                </c:pt>
                <c:pt idx="614">
                  <c:v>19.909757385815343</c:v>
                </c:pt>
                <c:pt idx="615">
                  <c:v>19.139868653546845</c:v>
                </c:pt>
                <c:pt idx="616">
                  <c:v>22.898939172352549</c:v>
                </c:pt>
                <c:pt idx="617">
                  <c:v>21.482206758743132</c:v>
                </c:pt>
                <c:pt idx="618">
                  <c:v>21.918406255327113</c:v>
                </c:pt>
                <c:pt idx="619">
                  <c:v>21.057551942423181</c:v>
                </c:pt>
                <c:pt idx="620">
                  <c:v>19.375901358351001</c:v>
                </c:pt>
                <c:pt idx="621">
                  <c:v>20.323207909210808</c:v>
                </c:pt>
                <c:pt idx="622">
                  <c:v>21.235837909153645</c:v>
                </c:pt>
                <c:pt idx="623">
                  <c:v>19.63548468562756</c:v>
                </c:pt>
                <c:pt idx="624">
                  <c:v>20.06266933696466</c:v>
                </c:pt>
                <c:pt idx="625">
                  <c:v>20.319154262241245</c:v>
                </c:pt>
                <c:pt idx="626">
                  <c:v>21.052717652709607</c:v>
                </c:pt>
                <c:pt idx="627">
                  <c:v>20.487057007161162</c:v>
                </c:pt>
                <c:pt idx="628">
                  <c:v>19.701746454977364</c:v>
                </c:pt>
                <c:pt idx="629">
                  <c:v>17.965373294769964</c:v>
                </c:pt>
                <c:pt idx="630">
                  <c:v>18.426323406290553</c:v>
                </c:pt>
                <c:pt idx="631">
                  <c:v>23.841147312272732</c:v>
                </c:pt>
                <c:pt idx="632">
                  <c:v>21.148652915343821</c:v>
                </c:pt>
                <c:pt idx="633">
                  <c:v>20.961164750063585</c:v>
                </c:pt>
                <c:pt idx="634">
                  <c:v>19.870412743527499</c:v>
                </c:pt>
                <c:pt idx="635">
                  <c:v>21.045247229640744</c:v>
                </c:pt>
                <c:pt idx="636">
                  <c:v>21.785864990508973</c:v>
                </c:pt>
                <c:pt idx="637">
                  <c:v>21.672134172933621</c:v>
                </c:pt>
                <c:pt idx="638">
                  <c:v>23.440733965471484</c:v>
                </c:pt>
                <c:pt idx="639">
                  <c:v>19.500121688294861</c:v>
                </c:pt>
                <c:pt idx="640">
                  <c:v>20.161183407480511</c:v>
                </c:pt>
                <c:pt idx="641">
                  <c:v>23.574826191516404</c:v>
                </c:pt>
                <c:pt idx="642">
                  <c:v>20.771349472640033</c:v>
                </c:pt>
                <c:pt idx="643">
                  <c:v>19.399601596221178</c:v>
                </c:pt>
                <c:pt idx="644">
                  <c:v>20.669232094571598</c:v>
                </c:pt>
                <c:pt idx="645">
                  <c:v>21.157850638562032</c:v>
                </c:pt>
                <c:pt idx="646">
                  <c:v>21.349813603914175</c:v>
                </c:pt>
                <c:pt idx="647">
                  <c:v>20.123324120342879</c:v>
                </c:pt>
                <c:pt idx="648">
                  <c:v>22.456304536431798</c:v>
                </c:pt>
                <c:pt idx="649">
                  <c:v>20.710643794820836</c:v>
                </c:pt>
                <c:pt idx="650">
                  <c:v>17.969260301314208</c:v>
                </c:pt>
                <c:pt idx="651">
                  <c:v>20.043896746934578</c:v>
                </c:pt>
                <c:pt idx="652">
                  <c:v>20.368900142955845</c:v>
                </c:pt>
                <c:pt idx="653">
                  <c:v>22.247653985168078</c:v>
                </c:pt>
                <c:pt idx="654">
                  <c:v>19.347861810842289</c:v>
                </c:pt>
                <c:pt idx="655">
                  <c:v>21.710282128372253</c:v>
                </c:pt>
                <c:pt idx="656">
                  <c:v>19.975356895874889</c:v>
                </c:pt>
                <c:pt idx="657">
                  <c:v>20.623500470452441</c:v>
                </c:pt>
                <c:pt idx="658">
                  <c:v>22.175126721545823</c:v>
                </c:pt>
                <c:pt idx="659">
                  <c:v>17.446945155936717</c:v>
                </c:pt>
                <c:pt idx="660">
                  <c:v>21.323568889235915</c:v>
                </c:pt>
                <c:pt idx="661">
                  <c:v>21.647876542536274</c:v>
                </c:pt>
                <c:pt idx="662">
                  <c:v>21.346232279120418</c:v>
                </c:pt>
                <c:pt idx="663">
                  <c:v>21.249667362166541</c:v>
                </c:pt>
                <c:pt idx="664">
                  <c:v>19.696931956337583</c:v>
                </c:pt>
                <c:pt idx="665">
                  <c:v>21.021127028386395</c:v>
                </c:pt>
                <c:pt idx="666">
                  <c:v>22.364287095811882</c:v>
                </c:pt>
                <c:pt idx="667">
                  <c:v>18.7593102816464</c:v>
                </c:pt>
                <c:pt idx="668">
                  <c:v>21.998303193203135</c:v>
                </c:pt>
                <c:pt idx="669">
                  <c:v>16.654477466287041</c:v>
                </c:pt>
                <c:pt idx="670">
                  <c:v>21.999303883243943</c:v>
                </c:pt>
                <c:pt idx="671">
                  <c:v>20.922503750145516</c:v>
                </c:pt>
                <c:pt idx="672">
                  <c:v>20.240370716272224</c:v>
                </c:pt>
                <c:pt idx="673">
                  <c:v>20.487433479007542</c:v>
                </c:pt>
                <c:pt idx="674">
                  <c:v>20.270592976625075</c:v>
                </c:pt>
                <c:pt idx="675">
                  <c:v>21.286694527442705</c:v>
                </c:pt>
                <c:pt idx="676">
                  <c:v>22.394521509439365</c:v>
                </c:pt>
                <c:pt idx="677">
                  <c:v>22.183048256564636</c:v>
                </c:pt>
                <c:pt idx="678">
                  <c:v>20.511954753198879</c:v>
                </c:pt>
                <c:pt idx="679">
                  <c:v>20.151588762416626</c:v>
                </c:pt>
                <c:pt idx="680">
                  <c:v>19.92079357862719</c:v>
                </c:pt>
                <c:pt idx="681">
                  <c:v>22.450580958369645</c:v>
                </c:pt>
                <c:pt idx="682">
                  <c:v>19.457424201728458</c:v>
                </c:pt>
                <c:pt idx="683">
                  <c:v>22.010656860225339</c:v>
                </c:pt>
                <c:pt idx="684">
                  <c:v>16.657036492557417</c:v>
                </c:pt>
                <c:pt idx="685">
                  <c:v>21.436514052629754</c:v>
                </c:pt>
                <c:pt idx="686">
                  <c:v>19.737829071563247</c:v>
                </c:pt>
                <c:pt idx="687">
                  <c:v>21.744425073679484</c:v>
                </c:pt>
                <c:pt idx="688">
                  <c:v>23.082921590655719</c:v>
                </c:pt>
                <c:pt idx="689">
                  <c:v>19.97393596356358</c:v>
                </c:pt>
                <c:pt idx="690">
                  <c:v>21.970827671826399</c:v>
                </c:pt>
                <c:pt idx="691">
                  <c:v>20.251145326947274</c:v>
                </c:pt>
                <c:pt idx="692">
                  <c:v>20.357442730455116</c:v>
                </c:pt>
                <c:pt idx="693">
                  <c:v>23.64806553675578</c:v>
                </c:pt>
                <c:pt idx="694">
                  <c:v>20.401462237995343</c:v>
                </c:pt>
                <c:pt idx="695">
                  <c:v>23.363186209017144</c:v>
                </c:pt>
                <c:pt idx="696">
                  <c:v>22.534959401965608</c:v>
                </c:pt>
                <c:pt idx="697">
                  <c:v>21.541108201707313</c:v>
                </c:pt>
                <c:pt idx="698">
                  <c:v>22.895217067864525</c:v>
                </c:pt>
                <c:pt idx="699">
                  <c:v>20.339763789505753</c:v>
                </c:pt>
                <c:pt idx="700">
                  <c:v>20.426676426676572</c:v>
                </c:pt>
                <c:pt idx="701">
                  <c:v>23.216941368171671</c:v>
                </c:pt>
                <c:pt idx="702">
                  <c:v>20.9640214295001</c:v>
                </c:pt>
                <c:pt idx="703">
                  <c:v>22.492533274738186</c:v>
                </c:pt>
                <c:pt idx="704">
                  <c:v>20.074564082626896</c:v>
                </c:pt>
                <c:pt idx="705">
                  <c:v>20.164097211960925</c:v>
                </c:pt>
                <c:pt idx="706">
                  <c:v>22.232808678485064</c:v>
                </c:pt>
                <c:pt idx="707">
                  <c:v>17.807835939273296</c:v>
                </c:pt>
                <c:pt idx="708">
                  <c:v>20.101444609822956</c:v>
                </c:pt>
                <c:pt idx="709">
                  <c:v>21.516087441117548</c:v>
                </c:pt>
                <c:pt idx="710">
                  <c:v>21.39413622241787</c:v>
                </c:pt>
                <c:pt idx="711">
                  <c:v>21.088527627943559</c:v>
                </c:pt>
                <c:pt idx="712">
                  <c:v>21.157486751530129</c:v>
                </c:pt>
                <c:pt idx="713">
                  <c:v>23.363214642366973</c:v>
                </c:pt>
                <c:pt idx="714">
                  <c:v>17.515236912342367</c:v>
                </c:pt>
                <c:pt idx="715">
                  <c:v>23.456426273588889</c:v>
                </c:pt>
                <c:pt idx="716">
                  <c:v>22.076553177928869</c:v>
                </c:pt>
                <c:pt idx="717">
                  <c:v>19.533060536503509</c:v>
                </c:pt>
                <c:pt idx="718">
                  <c:v>22.490659979133031</c:v>
                </c:pt>
                <c:pt idx="719">
                  <c:v>17.207556872413953</c:v>
                </c:pt>
                <c:pt idx="720">
                  <c:v>20.883853749844295</c:v>
                </c:pt>
                <c:pt idx="721">
                  <c:v>22.37244704478379</c:v>
                </c:pt>
                <c:pt idx="722">
                  <c:v>20.715852257962037</c:v>
                </c:pt>
                <c:pt idx="723">
                  <c:v>22.613169580535349</c:v>
                </c:pt>
                <c:pt idx="724">
                  <c:v>18.474148443396558</c:v>
                </c:pt>
                <c:pt idx="725">
                  <c:v>22.515751057303426</c:v>
                </c:pt>
                <c:pt idx="726">
                  <c:v>22.133954350256673</c:v>
                </c:pt>
                <c:pt idx="727">
                  <c:v>20.934580393397695</c:v>
                </c:pt>
                <c:pt idx="728">
                  <c:v>23.790639984973691</c:v>
                </c:pt>
                <c:pt idx="729">
                  <c:v>19.661530041602251</c:v>
                </c:pt>
                <c:pt idx="730">
                  <c:v>19.676140779680836</c:v>
                </c:pt>
                <c:pt idx="731">
                  <c:v>19.101778140282452</c:v>
                </c:pt>
                <c:pt idx="732">
                  <c:v>21.168793428820649</c:v>
                </c:pt>
                <c:pt idx="733">
                  <c:v>22.825771906880895</c:v>
                </c:pt>
                <c:pt idx="734">
                  <c:v>17.928359040865232</c:v>
                </c:pt>
                <c:pt idx="735">
                  <c:v>20.272319448336177</c:v>
                </c:pt>
                <c:pt idx="736">
                  <c:v>22.690212019925422</c:v>
                </c:pt>
                <c:pt idx="737">
                  <c:v>20.730244458074012</c:v>
                </c:pt>
                <c:pt idx="738">
                  <c:v>23.658971234562536</c:v>
                </c:pt>
                <c:pt idx="739">
                  <c:v>19.216566967809939</c:v>
                </c:pt>
                <c:pt idx="740">
                  <c:v>21.500575511928286</c:v>
                </c:pt>
                <c:pt idx="741">
                  <c:v>22.294109265508055</c:v>
                </c:pt>
                <c:pt idx="742">
                  <c:v>19.225695811163163</c:v>
                </c:pt>
                <c:pt idx="743">
                  <c:v>22.510384136035032</c:v>
                </c:pt>
                <c:pt idx="744">
                  <c:v>20.846944981126551</c:v>
                </c:pt>
                <c:pt idx="745">
                  <c:v>22.677730252497518</c:v>
                </c:pt>
                <c:pt idx="746">
                  <c:v>20.965937653923149</c:v>
                </c:pt>
                <c:pt idx="747">
                  <c:v>21.544334820622829</c:v>
                </c:pt>
                <c:pt idx="748">
                  <c:v>22.17700342435456</c:v>
                </c:pt>
                <c:pt idx="749">
                  <c:v>21.622714414339647</c:v>
                </c:pt>
                <c:pt idx="750">
                  <c:v>22.533138029974154</c:v>
                </c:pt>
                <c:pt idx="751">
                  <c:v>22.051729096175468</c:v>
                </c:pt>
                <c:pt idx="752">
                  <c:v>17.23157094873201</c:v>
                </c:pt>
                <c:pt idx="753">
                  <c:v>23.153961634602453</c:v>
                </c:pt>
                <c:pt idx="754">
                  <c:v>21.770146702339446</c:v>
                </c:pt>
                <c:pt idx="755">
                  <c:v>22.051399141400424</c:v>
                </c:pt>
                <c:pt idx="756">
                  <c:v>23.103573585477857</c:v>
                </c:pt>
                <c:pt idx="757">
                  <c:v>19.525780730990245</c:v>
                </c:pt>
                <c:pt idx="758">
                  <c:v>23.586935375299603</c:v>
                </c:pt>
                <c:pt idx="759">
                  <c:v>17.412812790361869</c:v>
                </c:pt>
                <c:pt idx="760">
                  <c:v>20.501386439290489</c:v>
                </c:pt>
                <c:pt idx="761">
                  <c:v>22.617932105784558</c:v>
                </c:pt>
                <c:pt idx="762">
                  <c:v>22.612736789468055</c:v>
                </c:pt>
                <c:pt idx="763">
                  <c:v>23.422912306229328</c:v>
                </c:pt>
                <c:pt idx="764">
                  <c:v>20.626714854349139</c:v>
                </c:pt>
                <c:pt idx="765">
                  <c:v>22.103320147235547</c:v>
                </c:pt>
                <c:pt idx="766">
                  <c:v>22.433088506584347</c:v>
                </c:pt>
                <c:pt idx="767">
                  <c:v>20.914564297713156</c:v>
                </c:pt>
                <c:pt idx="768">
                  <c:v>21.897839538683222</c:v>
                </c:pt>
                <c:pt idx="769">
                  <c:v>18.373924435637029</c:v>
                </c:pt>
                <c:pt idx="770">
                  <c:v>17.78846723320116</c:v>
                </c:pt>
                <c:pt idx="771">
                  <c:v>20.668714357558102</c:v>
                </c:pt>
                <c:pt idx="772">
                  <c:v>18.545028128826292</c:v>
                </c:pt>
                <c:pt idx="773">
                  <c:v>24.156940608753501</c:v>
                </c:pt>
                <c:pt idx="774">
                  <c:v>18.908630086372696</c:v>
                </c:pt>
                <c:pt idx="775">
                  <c:v>22.216578872990709</c:v>
                </c:pt>
                <c:pt idx="776">
                  <c:v>18.730829158620264</c:v>
                </c:pt>
                <c:pt idx="777">
                  <c:v>20.20370832842481</c:v>
                </c:pt>
                <c:pt idx="778">
                  <c:v>21.485077363759117</c:v>
                </c:pt>
                <c:pt idx="779">
                  <c:v>19.828076396735483</c:v>
                </c:pt>
                <c:pt idx="780">
                  <c:v>19.941283746732793</c:v>
                </c:pt>
                <c:pt idx="781">
                  <c:v>22.774855168046681</c:v>
                </c:pt>
                <c:pt idx="782">
                  <c:v>18.769337806044387</c:v>
                </c:pt>
                <c:pt idx="783">
                  <c:v>24.045300098576533</c:v>
                </c:pt>
                <c:pt idx="784">
                  <c:v>19.533956265036426</c:v>
                </c:pt>
                <c:pt idx="785">
                  <c:v>20.019906078051271</c:v>
                </c:pt>
                <c:pt idx="786">
                  <c:v>23.017409496564081</c:v>
                </c:pt>
                <c:pt idx="787">
                  <c:v>22.750766027162655</c:v>
                </c:pt>
                <c:pt idx="788">
                  <c:v>23.036303586679285</c:v>
                </c:pt>
                <c:pt idx="789">
                  <c:v>18.616654622672641</c:v>
                </c:pt>
                <c:pt idx="790">
                  <c:v>19.669967644239623</c:v>
                </c:pt>
                <c:pt idx="791">
                  <c:v>21.801789676928149</c:v>
                </c:pt>
                <c:pt idx="792">
                  <c:v>19.452226086133177</c:v>
                </c:pt>
                <c:pt idx="793">
                  <c:v>22.197641648504828</c:v>
                </c:pt>
                <c:pt idx="794">
                  <c:v>21.420193815551329</c:v>
                </c:pt>
                <c:pt idx="795">
                  <c:v>21.956874579727138</c:v>
                </c:pt>
                <c:pt idx="796">
                  <c:v>16.749918273307493</c:v>
                </c:pt>
                <c:pt idx="797">
                  <c:v>20.768547135995512</c:v>
                </c:pt>
                <c:pt idx="798">
                  <c:v>21.919715102422852</c:v>
                </c:pt>
                <c:pt idx="799">
                  <c:v>19.244766224770046</c:v>
                </c:pt>
                <c:pt idx="800">
                  <c:v>22.46800458334943</c:v>
                </c:pt>
                <c:pt idx="801">
                  <c:v>19.119989476475453</c:v>
                </c:pt>
                <c:pt idx="802">
                  <c:v>20.961152521390893</c:v>
                </c:pt>
                <c:pt idx="803">
                  <c:v>22.965898606405318</c:v>
                </c:pt>
                <c:pt idx="804">
                  <c:v>18.417446785738719</c:v>
                </c:pt>
                <c:pt idx="805">
                  <c:v>17.774639721473292</c:v>
                </c:pt>
                <c:pt idx="806">
                  <c:v>22.075227505008332</c:v>
                </c:pt>
                <c:pt idx="807">
                  <c:v>22.189657096835059</c:v>
                </c:pt>
                <c:pt idx="808">
                  <c:v>23.355962951361988</c:v>
                </c:pt>
                <c:pt idx="809">
                  <c:v>18.615672193553003</c:v>
                </c:pt>
                <c:pt idx="810">
                  <c:v>18.553411693594782</c:v>
                </c:pt>
                <c:pt idx="811">
                  <c:v>18.185458789255151</c:v>
                </c:pt>
                <c:pt idx="812">
                  <c:v>19.363647208769191</c:v>
                </c:pt>
                <c:pt idx="813">
                  <c:v>20.812592171788033</c:v>
                </c:pt>
                <c:pt idx="814">
                  <c:v>21.662395055290116</c:v>
                </c:pt>
                <c:pt idx="815">
                  <c:v>20.780808153482642</c:v>
                </c:pt>
                <c:pt idx="816">
                  <c:v>21.436304742716842</c:v>
                </c:pt>
                <c:pt idx="817">
                  <c:v>20.479664125870904</c:v>
                </c:pt>
                <c:pt idx="818">
                  <c:v>21.908058324189753</c:v>
                </c:pt>
                <c:pt idx="819">
                  <c:v>18.701469257645194</c:v>
                </c:pt>
                <c:pt idx="820">
                  <c:v>20.614091802174904</c:v>
                </c:pt>
                <c:pt idx="821">
                  <c:v>22.924437297606662</c:v>
                </c:pt>
                <c:pt idx="822">
                  <c:v>17.816078947566389</c:v>
                </c:pt>
                <c:pt idx="823">
                  <c:v>23.385110633274145</c:v>
                </c:pt>
                <c:pt idx="824">
                  <c:v>19.511977382033919</c:v>
                </c:pt>
                <c:pt idx="825">
                  <c:v>19.80766082462911</c:v>
                </c:pt>
                <c:pt idx="826">
                  <c:v>21.621579779889387</c:v>
                </c:pt>
                <c:pt idx="827">
                  <c:v>21.432733847028864</c:v>
                </c:pt>
                <c:pt idx="828">
                  <c:v>21.573555794348344</c:v>
                </c:pt>
                <c:pt idx="829">
                  <c:v>21.005499624041526</c:v>
                </c:pt>
                <c:pt idx="830">
                  <c:v>18.784840193404065</c:v>
                </c:pt>
                <c:pt idx="831">
                  <c:v>20.294234794017573</c:v>
                </c:pt>
                <c:pt idx="832">
                  <c:v>20.599881182199098</c:v>
                </c:pt>
                <c:pt idx="833">
                  <c:v>19.327449581725446</c:v>
                </c:pt>
                <c:pt idx="834">
                  <c:v>18.851539473133435</c:v>
                </c:pt>
                <c:pt idx="835">
                  <c:v>20.299041048125499</c:v>
                </c:pt>
                <c:pt idx="836">
                  <c:v>20.552507830754806</c:v>
                </c:pt>
                <c:pt idx="837">
                  <c:v>19.584051599367744</c:v>
                </c:pt>
                <c:pt idx="838">
                  <c:v>19.096846964194764</c:v>
                </c:pt>
                <c:pt idx="839">
                  <c:v>18.863188513699175</c:v>
                </c:pt>
                <c:pt idx="840">
                  <c:v>19.044688945657111</c:v>
                </c:pt>
                <c:pt idx="841">
                  <c:v>22.8743859232417</c:v>
                </c:pt>
                <c:pt idx="842">
                  <c:v>23.400789715902601</c:v>
                </c:pt>
                <c:pt idx="843">
                  <c:v>20.55678745257957</c:v>
                </c:pt>
                <c:pt idx="844">
                  <c:v>20.537786185987457</c:v>
                </c:pt>
                <c:pt idx="845">
                  <c:v>23.444565500302762</c:v>
                </c:pt>
                <c:pt idx="846">
                  <c:v>23.502597254965757</c:v>
                </c:pt>
                <c:pt idx="847">
                  <c:v>22.069309209538844</c:v>
                </c:pt>
                <c:pt idx="848">
                  <c:v>22.941809912071392</c:v>
                </c:pt>
                <c:pt idx="849">
                  <c:v>21.438643508702672</c:v>
                </c:pt>
                <c:pt idx="850">
                  <c:v>19.734022150956989</c:v>
                </c:pt>
                <c:pt idx="851">
                  <c:v>23.859632614286514</c:v>
                </c:pt>
                <c:pt idx="852">
                  <c:v>20.445859732318809</c:v>
                </c:pt>
                <c:pt idx="853">
                  <c:v>20.295951072471659</c:v>
                </c:pt>
                <c:pt idx="854">
                  <c:v>21.298866577507148</c:v>
                </c:pt>
                <c:pt idx="855">
                  <c:v>21.357320685540891</c:v>
                </c:pt>
                <c:pt idx="856">
                  <c:v>21.386265460982553</c:v>
                </c:pt>
                <c:pt idx="857">
                  <c:v>20.02553880503438</c:v>
                </c:pt>
                <c:pt idx="858">
                  <c:v>22.927770493774744</c:v>
                </c:pt>
                <c:pt idx="859">
                  <c:v>20.609859934708933</c:v>
                </c:pt>
                <c:pt idx="860">
                  <c:v>19.225103847300264</c:v>
                </c:pt>
                <c:pt idx="861">
                  <c:v>19.790069176289975</c:v>
                </c:pt>
                <c:pt idx="862">
                  <c:v>20.208731576842215</c:v>
                </c:pt>
                <c:pt idx="863">
                  <c:v>21.952432970867136</c:v>
                </c:pt>
                <c:pt idx="864">
                  <c:v>20.55480397449627</c:v>
                </c:pt>
                <c:pt idx="865">
                  <c:v>21.232047999372412</c:v>
                </c:pt>
                <c:pt idx="866">
                  <c:v>20.630964005629735</c:v>
                </c:pt>
                <c:pt idx="867">
                  <c:v>21.192533564847157</c:v>
                </c:pt>
                <c:pt idx="868">
                  <c:v>23.290719852171751</c:v>
                </c:pt>
                <c:pt idx="869">
                  <c:v>18.421746109877503</c:v>
                </c:pt>
                <c:pt idx="870">
                  <c:v>20.846448756749762</c:v>
                </c:pt>
                <c:pt idx="871">
                  <c:v>22.10577922195975</c:v>
                </c:pt>
                <c:pt idx="872">
                  <c:v>20.490648169894349</c:v>
                </c:pt>
                <c:pt idx="873">
                  <c:v>22.123125739610366</c:v>
                </c:pt>
                <c:pt idx="874">
                  <c:v>18.77583719226493</c:v>
                </c:pt>
                <c:pt idx="875">
                  <c:v>20.772557116619616</c:v>
                </c:pt>
                <c:pt idx="876">
                  <c:v>22.474638134096686</c:v>
                </c:pt>
                <c:pt idx="877">
                  <c:v>19.29455126369426</c:v>
                </c:pt>
                <c:pt idx="878">
                  <c:v>20.596628555134593</c:v>
                </c:pt>
                <c:pt idx="879">
                  <c:v>18.769231695266775</c:v>
                </c:pt>
                <c:pt idx="880">
                  <c:v>21.192373096522626</c:v>
                </c:pt>
                <c:pt idx="881">
                  <c:v>22.91830632687941</c:v>
                </c:pt>
                <c:pt idx="882">
                  <c:v>19.066543395223118</c:v>
                </c:pt>
                <c:pt idx="883">
                  <c:v>21.598852538580829</c:v>
                </c:pt>
                <c:pt idx="884">
                  <c:v>21.029295275450679</c:v>
                </c:pt>
                <c:pt idx="885">
                  <c:v>19.971716025778441</c:v>
                </c:pt>
                <c:pt idx="886">
                  <c:v>21.449938619603593</c:v>
                </c:pt>
                <c:pt idx="887">
                  <c:v>20.11421119266538</c:v>
                </c:pt>
                <c:pt idx="888">
                  <c:v>22.896433944484073</c:v>
                </c:pt>
                <c:pt idx="889">
                  <c:v>20.73233006996827</c:v>
                </c:pt>
                <c:pt idx="890">
                  <c:v>20.475369749531097</c:v>
                </c:pt>
                <c:pt idx="891">
                  <c:v>22.685207846134766</c:v>
                </c:pt>
                <c:pt idx="892">
                  <c:v>19.168300605544569</c:v>
                </c:pt>
                <c:pt idx="893">
                  <c:v>21.262345825173703</c:v>
                </c:pt>
                <c:pt idx="894">
                  <c:v>14.870283527053248</c:v>
                </c:pt>
                <c:pt idx="895">
                  <c:v>21.137009936771353</c:v>
                </c:pt>
                <c:pt idx="896">
                  <c:v>18.611972886390308</c:v>
                </c:pt>
                <c:pt idx="897">
                  <c:v>21.800806650578252</c:v>
                </c:pt>
                <c:pt idx="898">
                  <c:v>23.040197018104472</c:v>
                </c:pt>
                <c:pt idx="899">
                  <c:v>20.214209643763382</c:v>
                </c:pt>
                <c:pt idx="900">
                  <c:v>20.622552885094002</c:v>
                </c:pt>
                <c:pt idx="901">
                  <c:v>20.927897714211735</c:v>
                </c:pt>
                <c:pt idx="902">
                  <c:v>20.625361773021432</c:v>
                </c:pt>
                <c:pt idx="903">
                  <c:v>23.354045420350658</c:v>
                </c:pt>
                <c:pt idx="904">
                  <c:v>20.248574458022702</c:v>
                </c:pt>
                <c:pt idx="905">
                  <c:v>23.508150970277136</c:v>
                </c:pt>
                <c:pt idx="906">
                  <c:v>22.012689689785873</c:v>
                </c:pt>
                <c:pt idx="907">
                  <c:v>20.779709699459705</c:v>
                </c:pt>
                <c:pt idx="908">
                  <c:v>22.574608278431896</c:v>
                </c:pt>
                <c:pt idx="909">
                  <c:v>20.84404053091194</c:v>
                </c:pt>
                <c:pt idx="910">
                  <c:v>20.600148111627313</c:v>
                </c:pt>
                <c:pt idx="911">
                  <c:v>23.543033748989757</c:v>
                </c:pt>
                <c:pt idx="912">
                  <c:v>18.760366068824489</c:v>
                </c:pt>
                <c:pt idx="913">
                  <c:v>22.383076177649205</c:v>
                </c:pt>
                <c:pt idx="914">
                  <c:v>19.007787857253515</c:v>
                </c:pt>
                <c:pt idx="915">
                  <c:v>21.343098384285597</c:v>
                </c:pt>
                <c:pt idx="916">
                  <c:v>22.677493153783935</c:v>
                </c:pt>
                <c:pt idx="917">
                  <c:v>17.794091108302155</c:v>
                </c:pt>
                <c:pt idx="918">
                  <c:v>19.802888510085587</c:v>
                </c:pt>
                <c:pt idx="919">
                  <c:v>21.749709006193182</c:v>
                </c:pt>
                <c:pt idx="920">
                  <c:v>23.348414913603172</c:v>
                </c:pt>
                <c:pt idx="921">
                  <c:v>21.286202936979628</c:v>
                </c:pt>
                <c:pt idx="922">
                  <c:v>20.931965851103072</c:v>
                </c:pt>
                <c:pt idx="923">
                  <c:v>23.691742688418632</c:v>
                </c:pt>
                <c:pt idx="924">
                  <c:v>16.772547256108346</c:v>
                </c:pt>
                <c:pt idx="925">
                  <c:v>22.60690902686169</c:v>
                </c:pt>
                <c:pt idx="926">
                  <c:v>23.527078811008103</c:v>
                </c:pt>
                <c:pt idx="927">
                  <c:v>19.428057089456303</c:v>
                </c:pt>
                <c:pt idx="928">
                  <c:v>22.919057494610634</c:v>
                </c:pt>
                <c:pt idx="929">
                  <c:v>20.264558020389011</c:v>
                </c:pt>
                <c:pt idx="930">
                  <c:v>20.304792869526764</c:v>
                </c:pt>
                <c:pt idx="931">
                  <c:v>22.668351005703226</c:v>
                </c:pt>
                <c:pt idx="932">
                  <c:v>21.256663095755854</c:v>
                </c:pt>
                <c:pt idx="933">
                  <c:v>21.279738737634915</c:v>
                </c:pt>
                <c:pt idx="934">
                  <c:v>18.014887494318479</c:v>
                </c:pt>
                <c:pt idx="935">
                  <c:v>22.987065031565614</c:v>
                </c:pt>
                <c:pt idx="936">
                  <c:v>23.096937176178574</c:v>
                </c:pt>
                <c:pt idx="937">
                  <c:v>21.008876856358096</c:v>
                </c:pt>
                <c:pt idx="938">
                  <c:v>24.487090867087705</c:v>
                </c:pt>
                <c:pt idx="939">
                  <c:v>19.371465349304586</c:v>
                </c:pt>
                <c:pt idx="940">
                  <c:v>19.083274729843534</c:v>
                </c:pt>
                <c:pt idx="941">
                  <c:v>21.264335612404345</c:v>
                </c:pt>
                <c:pt idx="942">
                  <c:v>20.984687758596415</c:v>
                </c:pt>
                <c:pt idx="943">
                  <c:v>22.600092274111518</c:v>
                </c:pt>
                <c:pt idx="944">
                  <c:v>17.900863322478784</c:v>
                </c:pt>
                <c:pt idx="945">
                  <c:v>22.638446269302179</c:v>
                </c:pt>
                <c:pt idx="946">
                  <c:v>21.005688483208957</c:v>
                </c:pt>
                <c:pt idx="947">
                  <c:v>21.104589772733014</c:v>
                </c:pt>
                <c:pt idx="948">
                  <c:v>23.331645802550344</c:v>
                </c:pt>
                <c:pt idx="949">
                  <c:v>19.316079477625372</c:v>
                </c:pt>
                <c:pt idx="950">
                  <c:v>20.780129011416363</c:v>
                </c:pt>
                <c:pt idx="951">
                  <c:v>22.064027006201236</c:v>
                </c:pt>
                <c:pt idx="952">
                  <c:v>19.273833490064568</c:v>
                </c:pt>
                <c:pt idx="953">
                  <c:v>21.66206594005175</c:v>
                </c:pt>
                <c:pt idx="954">
                  <c:v>19.674441513681604</c:v>
                </c:pt>
                <c:pt idx="955">
                  <c:v>21.59188435732219</c:v>
                </c:pt>
                <c:pt idx="956">
                  <c:v>20.909726742393971</c:v>
                </c:pt>
                <c:pt idx="957">
                  <c:v>20.632414013543496</c:v>
                </c:pt>
                <c:pt idx="958">
                  <c:v>22.642134338831031</c:v>
                </c:pt>
                <c:pt idx="959">
                  <c:v>20.20671990134927</c:v>
                </c:pt>
                <c:pt idx="960">
                  <c:v>22.121790087451156</c:v>
                </c:pt>
                <c:pt idx="961">
                  <c:v>22.297700450035943</c:v>
                </c:pt>
                <c:pt idx="962">
                  <c:v>15.401129550387047</c:v>
                </c:pt>
                <c:pt idx="963">
                  <c:v>23.304691552183897</c:v>
                </c:pt>
                <c:pt idx="964">
                  <c:v>21.797726114464719</c:v>
                </c:pt>
                <c:pt idx="965">
                  <c:v>21.014084094827524</c:v>
                </c:pt>
                <c:pt idx="966">
                  <c:v>22.982453878365469</c:v>
                </c:pt>
                <c:pt idx="967">
                  <c:v>18.424945057546083</c:v>
                </c:pt>
                <c:pt idx="968">
                  <c:v>21.679516066406666</c:v>
                </c:pt>
                <c:pt idx="969">
                  <c:v>18.976393498370008</c:v>
                </c:pt>
                <c:pt idx="970">
                  <c:v>21.550741458353009</c:v>
                </c:pt>
                <c:pt idx="971">
                  <c:v>22.66978190576264</c:v>
                </c:pt>
                <c:pt idx="972">
                  <c:v>21.987303085669094</c:v>
                </c:pt>
                <c:pt idx="973">
                  <c:v>23.281276814129562</c:v>
                </c:pt>
                <c:pt idx="974">
                  <c:v>19.309891811222776</c:v>
                </c:pt>
                <c:pt idx="975">
                  <c:v>22.575575743230878</c:v>
                </c:pt>
                <c:pt idx="976">
                  <c:v>22.464027147534217</c:v>
                </c:pt>
                <c:pt idx="977">
                  <c:v>19.33284018874987</c:v>
                </c:pt>
                <c:pt idx="978">
                  <c:v>21.106195667055154</c:v>
                </c:pt>
                <c:pt idx="979">
                  <c:v>17.516520224844054</c:v>
                </c:pt>
                <c:pt idx="980">
                  <c:v>20.55576240777625</c:v>
                </c:pt>
                <c:pt idx="981">
                  <c:v>20.538626439131495</c:v>
                </c:pt>
                <c:pt idx="982">
                  <c:v>18.531855480788128</c:v>
                </c:pt>
                <c:pt idx="983">
                  <c:v>23.471285393264935</c:v>
                </c:pt>
                <c:pt idx="984">
                  <c:v>19.075945072857028</c:v>
                </c:pt>
                <c:pt idx="985">
                  <c:v>22.535418423359694</c:v>
                </c:pt>
                <c:pt idx="986">
                  <c:v>20.653334581555111</c:v>
                </c:pt>
                <c:pt idx="987">
                  <c:v>18.313721658047921</c:v>
                </c:pt>
                <c:pt idx="988">
                  <c:v>21.974601446860426</c:v>
                </c:pt>
                <c:pt idx="989">
                  <c:v>18.457840662110119</c:v>
                </c:pt>
                <c:pt idx="990">
                  <c:v>20.684442963213222</c:v>
                </c:pt>
                <c:pt idx="991">
                  <c:v>21.567970112081348</c:v>
                </c:pt>
                <c:pt idx="992">
                  <c:v>18.465207113426899</c:v>
                </c:pt>
                <c:pt idx="993">
                  <c:v>23.764371811862361</c:v>
                </c:pt>
                <c:pt idx="994">
                  <c:v>20.752148229239054</c:v>
                </c:pt>
                <c:pt idx="995">
                  <c:v>19.006889637519265</c:v>
                </c:pt>
                <c:pt idx="996">
                  <c:v>22.19329328677928</c:v>
                </c:pt>
                <c:pt idx="997">
                  <c:v>22.591375620072483</c:v>
                </c:pt>
                <c:pt idx="998">
                  <c:v>22.781453841335328</c:v>
                </c:pt>
                <c:pt idx="999">
                  <c:v>17.563814861455008</c:v>
                </c:pt>
                <c:pt idx="1000">
                  <c:v>20.891181945648579</c:v>
                </c:pt>
                <c:pt idx="1001">
                  <c:v>22.25299194060219</c:v>
                </c:pt>
                <c:pt idx="1002">
                  <c:v>20.514593051759462</c:v>
                </c:pt>
                <c:pt idx="1003">
                  <c:v>21.566414013025895</c:v>
                </c:pt>
                <c:pt idx="1004">
                  <c:v>21.739019231965486</c:v>
                </c:pt>
                <c:pt idx="1005">
                  <c:v>21.709744021752954</c:v>
                </c:pt>
                <c:pt idx="1006">
                  <c:v>19.230816190391199</c:v>
                </c:pt>
                <c:pt idx="1007">
                  <c:v>21.527928114009995</c:v>
                </c:pt>
                <c:pt idx="1008">
                  <c:v>22.028483272057464</c:v>
                </c:pt>
                <c:pt idx="1009">
                  <c:v>17.372643259619544</c:v>
                </c:pt>
                <c:pt idx="1010">
                  <c:v>22.253593492114057</c:v>
                </c:pt>
                <c:pt idx="1011">
                  <c:v>19.280581601323991</c:v>
                </c:pt>
                <c:pt idx="1012">
                  <c:v>21.264110953105781</c:v>
                </c:pt>
                <c:pt idx="1013">
                  <c:v>22.953556749275727</c:v>
                </c:pt>
                <c:pt idx="1014">
                  <c:v>20.386299204264155</c:v>
                </c:pt>
                <c:pt idx="1015">
                  <c:v>20.784564031621613</c:v>
                </c:pt>
                <c:pt idx="1016">
                  <c:v>23.828706365795096</c:v>
                </c:pt>
                <c:pt idx="1017">
                  <c:v>21.685401033608152</c:v>
                </c:pt>
                <c:pt idx="1018">
                  <c:v>23.686558214249914</c:v>
                </c:pt>
                <c:pt idx="1019">
                  <c:v>17.497077825399607</c:v>
                </c:pt>
                <c:pt idx="1020">
                  <c:v>18.531404990690717</c:v>
                </c:pt>
                <c:pt idx="1021">
                  <c:v>18.9981736406423</c:v>
                </c:pt>
                <c:pt idx="1022">
                  <c:v>20.066395854739525</c:v>
                </c:pt>
                <c:pt idx="1023">
                  <c:v>20.671500754666141</c:v>
                </c:pt>
                <c:pt idx="1024">
                  <c:v>21.236845781430176</c:v>
                </c:pt>
                <c:pt idx="1025">
                  <c:v>19.580218237606246</c:v>
                </c:pt>
                <c:pt idx="1026">
                  <c:v>21.269786903479318</c:v>
                </c:pt>
                <c:pt idx="1027">
                  <c:v>19.667892538793222</c:v>
                </c:pt>
                <c:pt idx="1028">
                  <c:v>22.077129849448582</c:v>
                </c:pt>
                <c:pt idx="1029">
                  <c:v>19.738364314484556</c:v>
                </c:pt>
                <c:pt idx="1030">
                  <c:v>21.11810134194786</c:v>
                </c:pt>
                <c:pt idx="1031">
                  <c:v>21.377499842990094</c:v>
                </c:pt>
                <c:pt idx="1032">
                  <c:v>16.987807019045555</c:v>
                </c:pt>
                <c:pt idx="1033">
                  <c:v>21.783985844825338</c:v>
                </c:pt>
                <c:pt idx="1034">
                  <c:v>18.651810915193792</c:v>
                </c:pt>
                <c:pt idx="1035">
                  <c:v>20.590537725538361</c:v>
                </c:pt>
                <c:pt idx="1036">
                  <c:v>23.156289471699779</c:v>
                </c:pt>
                <c:pt idx="1037">
                  <c:v>21.576869617937859</c:v>
                </c:pt>
                <c:pt idx="1038">
                  <c:v>22.02452138038548</c:v>
                </c:pt>
                <c:pt idx="1039">
                  <c:v>20.815663842046</c:v>
                </c:pt>
                <c:pt idx="1040">
                  <c:v>18.05512424966059</c:v>
                </c:pt>
                <c:pt idx="1041">
                  <c:v>20.938053881158808</c:v>
                </c:pt>
                <c:pt idx="1042">
                  <c:v>18.77282440477104</c:v>
                </c:pt>
                <c:pt idx="1043">
                  <c:v>21.231134244331255</c:v>
                </c:pt>
                <c:pt idx="1044">
                  <c:v>19.831109257897339</c:v>
                </c:pt>
                <c:pt idx="1045">
                  <c:v>19.363064727967</c:v>
                </c:pt>
                <c:pt idx="1046">
                  <c:v>22.409697810217029</c:v>
                </c:pt>
                <c:pt idx="1047">
                  <c:v>18.528768424519882</c:v>
                </c:pt>
                <c:pt idx="1048">
                  <c:v>19.651375884595197</c:v>
                </c:pt>
                <c:pt idx="1049">
                  <c:v>18.673005840821737</c:v>
                </c:pt>
                <c:pt idx="1051">
                  <c:v>15.016541254000002</c:v>
                </c:pt>
                <c:pt idx="1052">
                  <c:v>15.949786850000001</c:v>
                </c:pt>
                <c:pt idx="1053">
                  <c:v>14.15959119</c:v>
                </c:pt>
                <c:pt idx="1054">
                  <c:v>16.752478753999998</c:v>
                </c:pt>
                <c:pt idx="1055">
                  <c:v>13.357144494499998</c:v>
                </c:pt>
                <c:pt idx="1056">
                  <c:v>14.757855952999998</c:v>
                </c:pt>
                <c:pt idx="1057">
                  <c:v>15.707299935376524</c:v>
                </c:pt>
                <c:pt idx="1058">
                  <c:v>13.985950345999997</c:v>
                </c:pt>
                <c:pt idx="1059">
                  <c:v>16.679219026000002</c:v>
                </c:pt>
                <c:pt idx="1060">
                  <c:v>12.762515019500002</c:v>
                </c:pt>
                <c:pt idx="1061">
                  <c:v>15.476051775</c:v>
                </c:pt>
                <c:pt idx="1062">
                  <c:v>16.524433330000001</c:v>
                </c:pt>
                <c:pt idx="1063">
                  <c:v>14.412262632500005</c:v>
                </c:pt>
                <c:pt idx="1064">
                  <c:v>17.379755149000001</c:v>
                </c:pt>
                <c:pt idx="1065">
                  <c:v>13.436834737000003</c:v>
                </c:pt>
                <c:pt idx="1066">
                  <c:v>18.096070553000001</c:v>
                </c:pt>
                <c:pt idx="1067">
                  <c:v>18.832712614781251</c:v>
                </c:pt>
                <c:pt idx="1068">
                  <c:v>17.292810579125003</c:v>
                </c:pt>
                <c:pt idx="1069">
                  <c:v>20.480857304683589</c:v>
                </c:pt>
                <c:pt idx="1070">
                  <c:v>16.59269881598242</c:v>
                </c:pt>
                <c:pt idx="1071">
                  <c:v>13.736953086500002</c:v>
                </c:pt>
                <c:pt idx="1072">
                  <c:v>14.656673570499999</c:v>
                </c:pt>
                <c:pt idx="1073">
                  <c:v>13.00666847275</c:v>
                </c:pt>
                <c:pt idx="1074">
                  <c:v>15.821924124000001</c:v>
                </c:pt>
                <c:pt idx="1075">
                  <c:v>12.328231917749999</c:v>
                </c:pt>
                <c:pt idx="1076">
                  <c:v>14.428940713739687</c:v>
                </c:pt>
                <c:pt idx="1077">
                  <c:v>15.494505683</c:v>
                </c:pt>
                <c:pt idx="1078">
                  <c:v>13.6849040975</c:v>
                </c:pt>
                <c:pt idx="1079">
                  <c:v>16.452395835927689</c:v>
                </c:pt>
                <c:pt idx="1080">
                  <c:v>12.846306561500002</c:v>
                </c:pt>
                <c:pt idx="1081">
                  <c:v>13.60780796125</c:v>
                </c:pt>
                <c:pt idx="1082">
                  <c:v>14.801806907</c:v>
                </c:pt>
                <c:pt idx="1083">
                  <c:v>13.265964528500003</c:v>
                </c:pt>
                <c:pt idx="1084">
                  <c:v>15.548659289500002</c:v>
                </c:pt>
                <c:pt idx="1085">
                  <c:v>12.338893319749999</c:v>
                </c:pt>
                <c:pt idx="1086">
                  <c:v>14.971211397000001</c:v>
                </c:pt>
                <c:pt idx="1087">
                  <c:v>16.066955436000001</c:v>
                </c:pt>
                <c:pt idx="1088">
                  <c:v>13.902228720500002</c:v>
                </c:pt>
                <c:pt idx="1089">
                  <c:v>16.928610084363186</c:v>
                </c:pt>
                <c:pt idx="1090">
                  <c:v>12.923858547500002</c:v>
                </c:pt>
                <c:pt idx="1091">
                  <c:v>14.737589596999999</c:v>
                </c:pt>
                <c:pt idx="1092">
                  <c:v>15.830130313</c:v>
                </c:pt>
                <c:pt idx="1093">
                  <c:v>13.698174700499999</c:v>
                </c:pt>
                <c:pt idx="1094">
                  <c:v>16.502827403000001</c:v>
                </c:pt>
                <c:pt idx="1095">
                  <c:v>12.892066811499998</c:v>
                </c:pt>
                <c:pt idx="1096">
                  <c:v>13.909986345999998</c:v>
                </c:pt>
                <c:pt idx="1097">
                  <c:v>14.718734058999999</c:v>
                </c:pt>
                <c:pt idx="1098">
                  <c:v>13.11839565</c:v>
                </c:pt>
                <c:pt idx="1099">
                  <c:v>15.923356736281276</c:v>
                </c:pt>
                <c:pt idx="1100">
                  <c:v>12.410756459749999</c:v>
                </c:pt>
                <c:pt idx="1101">
                  <c:v>13.616560877500001</c:v>
                </c:pt>
                <c:pt idx="1102">
                  <c:v>14.6452758635</c:v>
                </c:pt>
                <c:pt idx="1103">
                  <c:v>12.942308672000003</c:v>
                </c:pt>
                <c:pt idx="1104">
                  <c:v>15.636327821000002</c:v>
                </c:pt>
                <c:pt idx="1105">
                  <c:v>12.103432735499998</c:v>
                </c:pt>
                <c:pt idx="1106">
                  <c:v>14.477486729000002</c:v>
                </c:pt>
                <c:pt idx="1107">
                  <c:v>15.241611406999999</c:v>
                </c:pt>
                <c:pt idx="1108">
                  <c:v>13.287046829500001</c:v>
                </c:pt>
                <c:pt idx="1109">
                  <c:v>16.467415169999999</c:v>
                </c:pt>
                <c:pt idx="1110">
                  <c:v>12.51016421225</c:v>
                </c:pt>
                <c:pt idx="1111">
                  <c:v>14.801495854499997</c:v>
                </c:pt>
                <c:pt idx="1112">
                  <c:v>15.709286619</c:v>
                </c:pt>
                <c:pt idx="1113">
                  <c:v>13.753339069500001</c:v>
                </c:pt>
                <c:pt idx="1114">
                  <c:v>16.798109152000002</c:v>
                </c:pt>
                <c:pt idx="1115">
                  <c:v>12.744796628000003</c:v>
                </c:pt>
                <c:pt idx="1116">
                  <c:v>16.896237798965856</c:v>
                </c:pt>
                <c:pt idx="1117">
                  <c:v>18.41618900671784</c:v>
                </c:pt>
                <c:pt idx="1118">
                  <c:v>15.572685152000004</c:v>
                </c:pt>
                <c:pt idx="1119">
                  <c:v>19.406808306193359</c:v>
                </c:pt>
                <c:pt idx="1120">
                  <c:v>14.201415706754858</c:v>
                </c:pt>
                <c:pt idx="1121">
                  <c:v>15.102518706629533</c:v>
                </c:pt>
                <c:pt idx="1122">
                  <c:v>16.187107345023637</c:v>
                </c:pt>
                <c:pt idx="1123">
                  <c:v>14.226031253999999</c:v>
                </c:pt>
                <c:pt idx="1124">
                  <c:v>17.493399928640624</c:v>
                </c:pt>
                <c:pt idx="1125">
                  <c:v>13.473384128500001</c:v>
                </c:pt>
                <c:pt idx="1126">
                  <c:v>14.687037469000002</c:v>
                </c:pt>
                <c:pt idx="1127">
                  <c:v>15.601259844000001</c:v>
                </c:pt>
                <c:pt idx="1128">
                  <c:v>13.884216257000002</c:v>
                </c:pt>
                <c:pt idx="1129">
                  <c:v>16.131561445117441</c:v>
                </c:pt>
                <c:pt idx="1130">
                  <c:v>13.022381214000001</c:v>
                </c:pt>
                <c:pt idx="1131">
                  <c:v>13.947245706000002</c:v>
                </c:pt>
                <c:pt idx="1132">
                  <c:v>14.983542367</c:v>
                </c:pt>
                <c:pt idx="1133">
                  <c:v>13.383831808749999</c:v>
                </c:pt>
                <c:pt idx="1134">
                  <c:v>15.611901046000002</c:v>
                </c:pt>
                <c:pt idx="1135">
                  <c:v>12.409068825249999</c:v>
                </c:pt>
                <c:pt idx="1136">
                  <c:v>15.942301731000001</c:v>
                </c:pt>
                <c:pt idx="1137">
                  <c:v>16.848693397000002</c:v>
                </c:pt>
                <c:pt idx="1138">
                  <c:v>15.167685058000002</c:v>
                </c:pt>
                <c:pt idx="1139">
                  <c:v>18.298031913999999</c:v>
                </c:pt>
                <c:pt idx="1140">
                  <c:v>13.615786930000001</c:v>
                </c:pt>
                <c:pt idx="1141">
                  <c:v>14.027473920999999</c:v>
                </c:pt>
                <c:pt idx="1142">
                  <c:v>15.206622721499999</c:v>
                </c:pt>
                <c:pt idx="1143">
                  <c:v>13.381687071500004</c:v>
                </c:pt>
                <c:pt idx="1144">
                  <c:v>15.793043581843227</c:v>
                </c:pt>
                <c:pt idx="1145">
                  <c:v>12.787419087000002</c:v>
                </c:pt>
                <c:pt idx="1146">
                  <c:v>14.999566349999998</c:v>
                </c:pt>
                <c:pt idx="1147">
                  <c:v>15.932483576000001</c:v>
                </c:pt>
                <c:pt idx="1148">
                  <c:v>14.2852400265</c:v>
                </c:pt>
                <c:pt idx="1149">
                  <c:v>17.232750005136836</c:v>
                </c:pt>
                <c:pt idx="1150">
                  <c:v>13.419486736500001</c:v>
                </c:pt>
                <c:pt idx="1151">
                  <c:v>14.473220403999999</c:v>
                </c:pt>
                <c:pt idx="1152">
                  <c:v>15.489943004934418</c:v>
                </c:pt>
                <c:pt idx="1153">
                  <c:v>13.419270282999998</c:v>
                </c:pt>
                <c:pt idx="1154">
                  <c:v>16.747923611729874</c:v>
                </c:pt>
                <c:pt idx="1155">
                  <c:v>12.696025606000001</c:v>
                </c:pt>
                <c:pt idx="1156">
                  <c:v>14.548004241999999</c:v>
                </c:pt>
                <c:pt idx="1157">
                  <c:v>15.404649224</c:v>
                </c:pt>
                <c:pt idx="1158">
                  <c:v>13.463437349999998</c:v>
                </c:pt>
                <c:pt idx="1159">
                  <c:v>16.510081591999999</c:v>
                </c:pt>
                <c:pt idx="1160">
                  <c:v>12.891058236500001</c:v>
                </c:pt>
                <c:pt idx="1161">
                  <c:v>16.067999918054689</c:v>
                </c:pt>
                <c:pt idx="1162">
                  <c:v>16.833247121500001</c:v>
                </c:pt>
                <c:pt idx="1163">
                  <c:v>14.486362257000001</c:v>
                </c:pt>
                <c:pt idx="1164">
                  <c:v>18.99210557411719</c:v>
                </c:pt>
                <c:pt idx="1165">
                  <c:v>13.239300980499998</c:v>
                </c:pt>
                <c:pt idx="1166">
                  <c:v>14.289673086499999</c:v>
                </c:pt>
                <c:pt idx="1167">
                  <c:v>15.198552186000001</c:v>
                </c:pt>
                <c:pt idx="1168">
                  <c:v>13.4241469875</c:v>
                </c:pt>
                <c:pt idx="1169">
                  <c:v>15.968339513926662</c:v>
                </c:pt>
                <c:pt idx="1170">
                  <c:v>12.569257416999998</c:v>
                </c:pt>
                <c:pt idx="1171">
                  <c:v>14.380863851000001</c:v>
                </c:pt>
                <c:pt idx="1172">
                  <c:v>15.162538526000001</c:v>
                </c:pt>
                <c:pt idx="1173">
                  <c:v>13.498031008999998</c:v>
                </c:pt>
                <c:pt idx="1174">
                  <c:v>16.185377772999999</c:v>
                </c:pt>
                <c:pt idx="1175">
                  <c:v>12.5174032335</c:v>
                </c:pt>
                <c:pt idx="1176">
                  <c:v>14.676432727000002</c:v>
                </c:pt>
                <c:pt idx="1177">
                  <c:v>15.676963063999999</c:v>
                </c:pt>
                <c:pt idx="1178">
                  <c:v>13.553980291</c:v>
                </c:pt>
                <c:pt idx="1179">
                  <c:v>16.801854123999998</c:v>
                </c:pt>
                <c:pt idx="1180">
                  <c:v>12.886177344</c:v>
                </c:pt>
                <c:pt idx="1181">
                  <c:v>18.020425069906253</c:v>
                </c:pt>
                <c:pt idx="1182">
                  <c:v>18.245590580554691</c:v>
                </c:pt>
                <c:pt idx="1183">
                  <c:v>14.561987506625</c:v>
                </c:pt>
                <c:pt idx="1184">
                  <c:v>20.731563208812503</c:v>
                </c:pt>
                <c:pt idx="1185">
                  <c:v>14.244251471773802</c:v>
                </c:pt>
                <c:pt idx="1186">
                  <c:v>14.138244945731412</c:v>
                </c:pt>
                <c:pt idx="1187">
                  <c:v>14.974161943992929</c:v>
                </c:pt>
                <c:pt idx="1188">
                  <c:v>13.184662284</c:v>
                </c:pt>
                <c:pt idx="1189">
                  <c:v>16.950783690749994</c:v>
                </c:pt>
                <c:pt idx="1190">
                  <c:v>12.192465261999999</c:v>
                </c:pt>
                <c:pt idx="1191">
                  <c:v>14.3862472445</c:v>
                </c:pt>
                <c:pt idx="1192">
                  <c:v>15.220386037999999</c:v>
                </c:pt>
                <c:pt idx="1193">
                  <c:v>13.654910694999998</c:v>
                </c:pt>
                <c:pt idx="1194">
                  <c:v>16.396528110000002</c:v>
                </c:pt>
                <c:pt idx="1195">
                  <c:v>12.815696660500002</c:v>
                </c:pt>
                <c:pt idx="1196">
                  <c:v>13.278440565250003</c:v>
                </c:pt>
                <c:pt idx="1197">
                  <c:v>14.385374893500002</c:v>
                </c:pt>
                <c:pt idx="1198">
                  <c:v>12.668255841000001</c:v>
                </c:pt>
                <c:pt idx="1199">
                  <c:v>15.009937049999998</c:v>
                </c:pt>
                <c:pt idx="1200">
                  <c:v>11.7640811985</c:v>
                </c:pt>
                <c:pt idx="1201">
                  <c:v>13.913029895499999</c:v>
                </c:pt>
                <c:pt idx="1202">
                  <c:v>14.919725956999999</c:v>
                </c:pt>
                <c:pt idx="1203">
                  <c:v>13.088824462</c:v>
                </c:pt>
                <c:pt idx="1204">
                  <c:v>15.887779716000001</c:v>
                </c:pt>
                <c:pt idx="1205">
                  <c:v>12.368113547</c:v>
                </c:pt>
                <c:pt idx="1206">
                  <c:v>14.461270619250001</c:v>
                </c:pt>
                <c:pt idx="1207">
                  <c:v>15.08629953</c:v>
                </c:pt>
                <c:pt idx="1208">
                  <c:v>13.56822615175</c:v>
                </c:pt>
                <c:pt idx="1209">
                  <c:v>16.2152272995</c:v>
                </c:pt>
                <c:pt idx="1210">
                  <c:v>12.798154771249999</c:v>
                </c:pt>
                <c:pt idx="1211">
                  <c:v>14.081950704000002</c:v>
                </c:pt>
                <c:pt idx="1212">
                  <c:v>15.173794752000003</c:v>
                </c:pt>
                <c:pt idx="1213">
                  <c:v>13.175388354500001</c:v>
                </c:pt>
                <c:pt idx="1214">
                  <c:v>15.751490771239679</c:v>
                </c:pt>
                <c:pt idx="1215">
                  <c:v>12.4115850335</c:v>
                </c:pt>
                <c:pt idx="1216">
                  <c:v>13.701667990000002</c:v>
                </c:pt>
                <c:pt idx="1217">
                  <c:v>14.677896187500002</c:v>
                </c:pt>
                <c:pt idx="1218">
                  <c:v>13.09905163625</c:v>
                </c:pt>
                <c:pt idx="1219">
                  <c:v>15.253384822500003</c:v>
                </c:pt>
                <c:pt idx="1220">
                  <c:v>12.268520538875</c:v>
                </c:pt>
                <c:pt idx="1221">
                  <c:v>13.960583531749998</c:v>
                </c:pt>
                <c:pt idx="1222">
                  <c:v>14.707286015999998</c:v>
                </c:pt>
                <c:pt idx="1223">
                  <c:v>13.294824895750001</c:v>
                </c:pt>
                <c:pt idx="1224">
                  <c:v>15.974612790000004</c:v>
                </c:pt>
                <c:pt idx="1225">
                  <c:v>12.563633975499997</c:v>
                </c:pt>
                <c:pt idx="1226">
                  <c:v>15.095564318500001</c:v>
                </c:pt>
                <c:pt idx="1227">
                  <c:v>15.966405725000001</c:v>
                </c:pt>
                <c:pt idx="1228">
                  <c:v>14.326821384500001</c:v>
                </c:pt>
                <c:pt idx="1229">
                  <c:v>16.822243574000002</c:v>
                </c:pt>
                <c:pt idx="1230">
                  <c:v>13.192620003500002</c:v>
                </c:pt>
                <c:pt idx="1231">
                  <c:v>13.5050362965</c:v>
                </c:pt>
                <c:pt idx="1232">
                  <c:v>14.317371236</c:v>
                </c:pt>
                <c:pt idx="1233">
                  <c:v>12.780464824499999</c:v>
                </c:pt>
                <c:pt idx="1234">
                  <c:v>15.221749485000002</c:v>
                </c:pt>
                <c:pt idx="1235">
                  <c:v>11.969337525</c:v>
                </c:pt>
                <c:pt idx="1236">
                  <c:v>14.470051814482353</c:v>
                </c:pt>
                <c:pt idx="1237">
                  <c:v>15.831214494117189</c:v>
                </c:pt>
                <c:pt idx="1238">
                  <c:v>13.83778860061202</c:v>
                </c:pt>
                <c:pt idx="1239">
                  <c:v>16.343890878245116</c:v>
                </c:pt>
                <c:pt idx="1240">
                  <c:v>13.126452388500001</c:v>
                </c:pt>
                <c:pt idx="1241">
                  <c:v>13.87621483775</c:v>
                </c:pt>
                <c:pt idx="1242">
                  <c:v>14.877293468499998</c:v>
                </c:pt>
                <c:pt idx="1243">
                  <c:v>13.24640898525</c:v>
                </c:pt>
                <c:pt idx="1244">
                  <c:v>15.838441695999999</c:v>
                </c:pt>
                <c:pt idx="1245">
                  <c:v>12.610961724249998</c:v>
                </c:pt>
                <c:pt idx="1246">
                  <c:v>13.883275919499999</c:v>
                </c:pt>
                <c:pt idx="1247">
                  <c:v>14.844140593999999</c:v>
                </c:pt>
                <c:pt idx="1248">
                  <c:v>13.142921565999998</c:v>
                </c:pt>
                <c:pt idx="1249">
                  <c:v>16.188727089999997</c:v>
                </c:pt>
                <c:pt idx="1250">
                  <c:v>12.347837066249999</c:v>
                </c:pt>
                <c:pt idx="1251">
                  <c:v>13.817230928999999</c:v>
                </c:pt>
                <c:pt idx="1252">
                  <c:v>14.730444001</c:v>
                </c:pt>
                <c:pt idx="1253">
                  <c:v>13.045204905499999</c:v>
                </c:pt>
                <c:pt idx="1254">
                  <c:v>15.178625156000001</c:v>
                </c:pt>
                <c:pt idx="1255">
                  <c:v>12.177061034249999</c:v>
                </c:pt>
                <c:pt idx="1256">
                  <c:v>14.979461923000001</c:v>
                </c:pt>
                <c:pt idx="1257">
                  <c:v>15.951584461000003</c:v>
                </c:pt>
                <c:pt idx="1258">
                  <c:v>13.924258782000001</c:v>
                </c:pt>
                <c:pt idx="1259">
                  <c:v>16.893964108000002</c:v>
                </c:pt>
                <c:pt idx="1260">
                  <c:v>13.1233225355</c:v>
                </c:pt>
                <c:pt idx="1261">
                  <c:v>15.060647525</c:v>
                </c:pt>
                <c:pt idx="1262">
                  <c:v>16.026733988</c:v>
                </c:pt>
                <c:pt idx="1263">
                  <c:v>14.338023861</c:v>
                </c:pt>
                <c:pt idx="1264">
                  <c:v>16.921982931000002</c:v>
                </c:pt>
                <c:pt idx="1265">
                  <c:v>13.472606198999999</c:v>
                </c:pt>
                <c:pt idx="1266">
                  <c:v>14.932728554000001</c:v>
                </c:pt>
                <c:pt idx="1267">
                  <c:v>15.895071352999999</c:v>
                </c:pt>
                <c:pt idx="1268">
                  <c:v>14.140937848999998</c:v>
                </c:pt>
                <c:pt idx="1269">
                  <c:v>16.662110744486938</c:v>
                </c:pt>
                <c:pt idx="1270">
                  <c:v>13.209632296500001</c:v>
                </c:pt>
                <c:pt idx="1271">
                  <c:v>15.425729980999998</c:v>
                </c:pt>
                <c:pt idx="1272">
                  <c:v>16.580877255000001</c:v>
                </c:pt>
                <c:pt idx="1273">
                  <c:v>14.325615412500003</c:v>
                </c:pt>
                <c:pt idx="1274">
                  <c:v>17.455246185999997</c:v>
                </c:pt>
                <c:pt idx="1275">
                  <c:v>13.168265177249999</c:v>
                </c:pt>
                <c:pt idx="1276">
                  <c:v>18.346635134664062</c:v>
                </c:pt>
                <c:pt idx="1277">
                  <c:v>19.636959276875</c:v>
                </c:pt>
                <c:pt idx="1278">
                  <c:v>17.329689399591796</c:v>
                </c:pt>
                <c:pt idx="1279">
                  <c:v>21.625707126598638</c:v>
                </c:pt>
                <c:pt idx="1280">
                  <c:v>16.69166169105182</c:v>
                </c:pt>
                <c:pt idx="1281">
                  <c:v>14.446692114000003</c:v>
                </c:pt>
                <c:pt idx="1282">
                  <c:v>14.932104201000001</c:v>
                </c:pt>
                <c:pt idx="1283">
                  <c:v>13.152489646499998</c:v>
                </c:pt>
                <c:pt idx="1284">
                  <c:v>16.025271638</c:v>
                </c:pt>
                <c:pt idx="1285">
                  <c:v>12.305324702124999</c:v>
                </c:pt>
                <c:pt idx="1286">
                  <c:v>14.350594592499998</c:v>
                </c:pt>
                <c:pt idx="1287">
                  <c:v>15.748474996497725</c:v>
                </c:pt>
                <c:pt idx="1288">
                  <c:v>13.574899989</c:v>
                </c:pt>
                <c:pt idx="1289">
                  <c:v>16.472259256425385</c:v>
                </c:pt>
                <c:pt idx="1290">
                  <c:v>12.8805145345</c:v>
                </c:pt>
                <c:pt idx="1291">
                  <c:v>14.051854278250001</c:v>
                </c:pt>
                <c:pt idx="1292">
                  <c:v>14.901438601249998</c:v>
                </c:pt>
                <c:pt idx="1293">
                  <c:v>13.479197584875001</c:v>
                </c:pt>
                <c:pt idx="1294">
                  <c:v>15.583843240999999</c:v>
                </c:pt>
                <c:pt idx="1295">
                  <c:v>12.782704758875001</c:v>
                </c:pt>
                <c:pt idx="1296">
                  <c:v>15.167594494500001</c:v>
                </c:pt>
                <c:pt idx="1297">
                  <c:v>15.804047135000001</c:v>
                </c:pt>
                <c:pt idx="1298">
                  <c:v>14.017432180500002</c:v>
                </c:pt>
                <c:pt idx="1299">
                  <c:v>16.916994506999306</c:v>
                </c:pt>
                <c:pt idx="1300">
                  <c:v>13.473697135500002</c:v>
                </c:pt>
                <c:pt idx="1301">
                  <c:v>14.881800583000002</c:v>
                </c:pt>
                <c:pt idx="1302">
                  <c:v>15.947094514000003</c:v>
                </c:pt>
                <c:pt idx="1303">
                  <c:v>13.79799261</c:v>
                </c:pt>
                <c:pt idx="1304">
                  <c:v>16.568434397999997</c:v>
                </c:pt>
                <c:pt idx="1305">
                  <c:v>12.930774949</c:v>
                </c:pt>
                <c:pt idx="1306">
                  <c:v>14.037925800999997</c:v>
                </c:pt>
                <c:pt idx="1307">
                  <c:v>14.803827820499997</c:v>
                </c:pt>
                <c:pt idx="1308">
                  <c:v>13.200409938</c:v>
                </c:pt>
                <c:pt idx="1309">
                  <c:v>15.840932597286852</c:v>
                </c:pt>
                <c:pt idx="1310">
                  <c:v>12.656036691000001</c:v>
                </c:pt>
                <c:pt idx="1311">
                  <c:v>13.746951655499997</c:v>
                </c:pt>
                <c:pt idx="1312">
                  <c:v>14.888005155499998</c:v>
                </c:pt>
                <c:pt idx="1313">
                  <c:v>13.190220810000001</c:v>
                </c:pt>
                <c:pt idx="1314">
                  <c:v>15.602260374</c:v>
                </c:pt>
                <c:pt idx="1315">
                  <c:v>12.29810700775</c:v>
                </c:pt>
                <c:pt idx="1316">
                  <c:v>14.736714207999999</c:v>
                </c:pt>
                <c:pt idx="1317">
                  <c:v>15.387641932499999</c:v>
                </c:pt>
                <c:pt idx="1318">
                  <c:v>13.796535194500002</c:v>
                </c:pt>
                <c:pt idx="1319">
                  <c:v>16.383505451000001</c:v>
                </c:pt>
                <c:pt idx="1320">
                  <c:v>12.682396932750001</c:v>
                </c:pt>
                <c:pt idx="1321">
                  <c:v>15.233081161499999</c:v>
                </c:pt>
                <c:pt idx="1322">
                  <c:v>15.7258872795</c:v>
                </c:pt>
                <c:pt idx="1323">
                  <c:v>13.652154057500001</c:v>
                </c:pt>
                <c:pt idx="1324">
                  <c:v>17.008787638606773</c:v>
                </c:pt>
                <c:pt idx="1325">
                  <c:v>12.948894802000002</c:v>
                </c:pt>
                <c:pt idx="1326">
                  <c:v>16.456044245836207</c:v>
                </c:pt>
                <c:pt idx="1327">
                  <c:v>18.731229402531884</c:v>
                </c:pt>
                <c:pt idx="1328">
                  <c:v>15.491047515386715</c:v>
                </c:pt>
                <c:pt idx="1329">
                  <c:v>20.181001408578126</c:v>
                </c:pt>
                <c:pt idx="1330">
                  <c:v>14.449852181290264</c:v>
                </c:pt>
                <c:pt idx="1331">
                  <c:v>15.251200744126406</c:v>
                </c:pt>
                <c:pt idx="1332">
                  <c:v>16.099002672056169</c:v>
                </c:pt>
                <c:pt idx="1333">
                  <c:v>14.331350942022155</c:v>
                </c:pt>
                <c:pt idx="1334">
                  <c:v>17.182603350703108</c:v>
                </c:pt>
                <c:pt idx="1335">
                  <c:v>13.546578388</c:v>
                </c:pt>
                <c:pt idx="1336">
                  <c:v>14.612104899000002</c:v>
                </c:pt>
                <c:pt idx="1337">
                  <c:v>15.782015718</c:v>
                </c:pt>
                <c:pt idx="1338">
                  <c:v>13.888518349</c:v>
                </c:pt>
                <c:pt idx="1339">
                  <c:v>16.641987931999999</c:v>
                </c:pt>
                <c:pt idx="1340">
                  <c:v>13.26873680225</c:v>
                </c:pt>
                <c:pt idx="1341">
                  <c:v>14.349367155999998</c:v>
                </c:pt>
                <c:pt idx="1342">
                  <c:v>14.9758013605</c:v>
                </c:pt>
                <c:pt idx="1343">
                  <c:v>13.431559990999999</c:v>
                </c:pt>
                <c:pt idx="1344">
                  <c:v>16.069556989000002</c:v>
                </c:pt>
                <c:pt idx="1345">
                  <c:v>12.616498190750001</c:v>
                </c:pt>
                <c:pt idx="1346">
                  <c:v>15.909252734500003</c:v>
                </c:pt>
                <c:pt idx="1347">
                  <c:v>16.625868020000002</c:v>
                </c:pt>
                <c:pt idx="1348">
                  <c:v>14.947928711000001</c:v>
                </c:pt>
                <c:pt idx="1349">
                  <c:v>18.374968346000003</c:v>
                </c:pt>
                <c:pt idx="1350">
                  <c:v>13.870412795500002</c:v>
                </c:pt>
                <c:pt idx="1351">
                  <c:v>14.394085888500001</c:v>
                </c:pt>
                <c:pt idx="1352">
                  <c:v>14.987335031000001</c:v>
                </c:pt>
                <c:pt idx="1353">
                  <c:v>13.4661064085</c:v>
                </c:pt>
                <c:pt idx="1354">
                  <c:v>15.995803121000002</c:v>
                </c:pt>
                <c:pt idx="1355">
                  <c:v>12.782825623500001</c:v>
                </c:pt>
                <c:pt idx="1356">
                  <c:v>14.9927569935</c:v>
                </c:pt>
                <c:pt idx="1357">
                  <c:v>16.163423851000005</c:v>
                </c:pt>
                <c:pt idx="1358">
                  <c:v>14.428489811500004</c:v>
                </c:pt>
                <c:pt idx="1359">
                  <c:v>17.261068898000001</c:v>
                </c:pt>
                <c:pt idx="1360">
                  <c:v>13.593667117499999</c:v>
                </c:pt>
                <c:pt idx="1361">
                  <c:v>16.0228631855</c:v>
                </c:pt>
                <c:pt idx="1362">
                  <c:v>16.035103041500125</c:v>
                </c:pt>
                <c:pt idx="1363">
                  <c:v>13.678910740499997</c:v>
                </c:pt>
                <c:pt idx="1364">
                  <c:v>16.939460834342466</c:v>
                </c:pt>
                <c:pt idx="1365">
                  <c:v>12.900409013000001</c:v>
                </c:pt>
                <c:pt idx="1366">
                  <c:v>14.6420988335</c:v>
                </c:pt>
                <c:pt idx="1367">
                  <c:v>15.522156643999999</c:v>
                </c:pt>
                <c:pt idx="1368">
                  <c:v>13.829567318</c:v>
                </c:pt>
                <c:pt idx="1369">
                  <c:v>16.657863100074742</c:v>
                </c:pt>
                <c:pt idx="1370">
                  <c:v>12.796206867000002</c:v>
                </c:pt>
                <c:pt idx="1371">
                  <c:v>15.243417035741214</c:v>
                </c:pt>
                <c:pt idx="1372">
                  <c:v>17.356369728250005</c:v>
                </c:pt>
                <c:pt idx="1373">
                  <c:v>14.655474294123993</c:v>
                </c:pt>
                <c:pt idx="1374">
                  <c:v>19.160388055453126</c:v>
                </c:pt>
                <c:pt idx="1375">
                  <c:v>13.487864265999999</c:v>
                </c:pt>
                <c:pt idx="1376">
                  <c:v>14.055397847499998</c:v>
                </c:pt>
                <c:pt idx="1377">
                  <c:v>15.038149389999999</c:v>
                </c:pt>
                <c:pt idx="1378">
                  <c:v>13.682514203249999</c:v>
                </c:pt>
                <c:pt idx="1379">
                  <c:v>16.013877478117735</c:v>
                </c:pt>
                <c:pt idx="1380">
                  <c:v>12.86725741025</c:v>
                </c:pt>
                <c:pt idx="1381">
                  <c:v>14.620502870000001</c:v>
                </c:pt>
                <c:pt idx="1382">
                  <c:v>15.375114130000002</c:v>
                </c:pt>
                <c:pt idx="1383">
                  <c:v>13.582510772999999</c:v>
                </c:pt>
                <c:pt idx="1384">
                  <c:v>16.408592873999996</c:v>
                </c:pt>
                <c:pt idx="1385">
                  <c:v>12.7368881835</c:v>
                </c:pt>
                <c:pt idx="1386">
                  <c:v>14.749884866000002</c:v>
                </c:pt>
                <c:pt idx="1387">
                  <c:v>15.624434150999997</c:v>
                </c:pt>
                <c:pt idx="1388">
                  <c:v>13.793919428000002</c:v>
                </c:pt>
                <c:pt idx="1389">
                  <c:v>16.921960364355023</c:v>
                </c:pt>
                <c:pt idx="1390">
                  <c:v>13.047273379999998</c:v>
                </c:pt>
                <c:pt idx="1391">
                  <c:v>16.563790042156253</c:v>
                </c:pt>
                <c:pt idx="1392">
                  <c:v>17.958760909062498</c:v>
                </c:pt>
                <c:pt idx="1393">
                  <c:v>14.903757107500001</c:v>
                </c:pt>
                <c:pt idx="1394">
                  <c:v>20.1481730839585</c:v>
                </c:pt>
                <c:pt idx="1395">
                  <c:v>13.582453633146486</c:v>
                </c:pt>
                <c:pt idx="1396">
                  <c:v>14.444802098999999</c:v>
                </c:pt>
                <c:pt idx="1397">
                  <c:v>16.055082545648439</c:v>
                </c:pt>
                <c:pt idx="1398">
                  <c:v>13.554173967500002</c:v>
                </c:pt>
                <c:pt idx="1399">
                  <c:v>16.575109535441403</c:v>
                </c:pt>
                <c:pt idx="1400">
                  <c:v>12.294228908500001</c:v>
                </c:pt>
                <c:pt idx="1401">
                  <c:v>14.662196911499999</c:v>
                </c:pt>
                <c:pt idx="1402">
                  <c:v>15.3568856865</c:v>
                </c:pt>
                <c:pt idx="1403">
                  <c:v>13.7833773475</c:v>
                </c:pt>
                <c:pt idx="1404">
                  <c:v>16.352203854999999</c:v>
                </c:pt>
                <c:pt idx="1405">
                  <c:v>12.865443537625</c:v>
                </c:pt>
                <c:pt idx="1406">
                  <c:v>13.376619554749997</c:v>
                </c:pt>
                <c:pt idx="1407">
                  <c:v>14.335814932999998</c:v>
                </c:pt>
                <c:pt idx="1408">
                  <c:v>12.884801356625003</c:v>
                </c:pt>
                <c:pt idx="1409">
                  <c:v>14.929245740000002</c:v>
                </c:pt>
                <c:pt idx="1410">
                  <c:v>12.16960987375</c:v>
                </c:pt>
                <c:pt idx="1411">
                  <c:v>14.045674071499997</c:v>
                </c:pt>
                <c:pt idx="1412">
                  <c:v>15.032419518999998</c:v>
                </c:pt>
                <c:pt idx="1413">
                  <c:v>12.998546973499998</c:v>
                </c:pt>
                <c:pt idx="1414">
                  <c:v>16.114336690999998</c:v>
                </c:pt>
                <c:pt idx="1415">
                  <c:v>12.877472089249999</c:v>
                </c:pt>
                <c:pt idx="1416">
                  <c:v>14.741434994250001</c:v>
                </c:pt>
                <c:pt idx="1417">
                  <c:v>15.249796846499999</c:v>
                </c:pt>
                <c:pt idx="1418">
                  <c:v>13.914991736499998</c:v>
                </c:pt>
                <c:pt idx="1419">
                  <c:v>16.275912103500001</c:v>
                </c:pt>
                <c:pt idx="1420">
                  <c:v>13.170934873749999</c:v>
                </c:pt>
                <c:pt idx="1421">
                  <c:v>14.231686081500001</c:v>
                </c:pt>
                <c:pt idx="1422">
                  <c:v>14.988901283395974</c:v>
                </c:pt>
                <c:pt idx="1423">
                  <c:v>13.384248319749997</c:v>
                </c:pt>
                <c:pt idx="1424">
                  <c:v>16.133727935588606</c:v>
                </c:pt>
                <c:pt idx="1425">
                  <c:v>12.545651337499999</c:v>
                </c:pt>
                <c:pt idx="1426">
                  <c:v>14.122316017500001</c:v>
                </c:pt>
                <c:pt idx="1427">
                  <c:v>14.774858176</c:v>
                </c:pt>
                <c:pt idx="1428">
                  <c:v>13.162751811124998</c:v>
                </c:pt>
                <c:pt idx="1429">
                  <c:v>15.5502261635</c:v>
                </c:pt>
                <c:pt idx="1430">
                  <c:v>12.074686974375002</c:v>
                </c:pt>
                <c:pt idx="1431">
                  <c:v>14.004896661499998</c:v>
                </c:pt>
                <c:pt idx="1432">
                  <c:v>15.120902936250001</c:v>
                </c:pt>
                <c:pt idx="1433">
                  <c:v>13.230193028750001</c:v>
                </c:pt>
                <c:pt idx="1434">
                  <c:v>15.718629361</c:v>
                </c:pt>
                <c:pt idx="1435">
                  <c:v>13.215309723749996</c:v>
                </c:pt>
                <c:pt idx="1436">
                  <c:v>14.558579185500001</c:v>
                </c:pt>
                <c:pt idx="1437">
                  <c:v>15.823245761000001</c:v>
                </c:pt>
                <c:pt idx="1438">
                  <c:v>14.181633135249998</c:v>
                </c:pt>
                <c:pt idx="1439">
                  <c:v>16.998755772999999</c:v>
                </c:pt>
                <c:pt idx="1440">
                  <c:v>13.0767578735</c:v>
                </c:pt>
                <c:pt idx="1441">
                  <c:v>13.57041290025</c:v>
                </c:pt>
                <c:pt idx="1442">
                  <c:v>14.2284916185</c:v>
                </c:pt>
                <c:pt idx="1443">
                  <c:v>12.950854829250002</c:v>
                </c:pt>
                <c:pt idx="1444">
                  <c:v>15.604239101999998</c:v>
                </c:pt>
                <c:pt idx="1445">
                  <c:v>12.487209164125002</c:v>
                </c:pt>
                <c:pt idx="1446">
                  <c:v>14.611471846394391</c:v>
                </c:pt>
                <c:pt idx="1447">
                  <c:v>15.610489249124024</c:v>
                </c:pt>
                <c:pt idx="1448">
                  <c:v>14.126542367490369</c:v>
                </c:pt>
                <c:pt idx="1449">
                  <c:v>17.927532492114256</c:v>
                </c:pt>
                <c:pt idx="1450">
                  <c:v>13.221206803500001</c:v>
                </c:pt>
                <c:pt idx="1451">
                  <c:v>14.1143053855</c:v>
                </c:pt>
                <c:pt idx="1452">
                  <c:v>15.021220526499999</c:v>
                </c:pt>
                <c:pt idx="1453">
                  <c:v>13.230392869749998</c:v>
                </c:pt>
                <c:pt idx="1454">
                  <c:v>16.111039791</c:v>
                </c:pt>
                <c:pt idx="1455">
                  <c:v>12.515993837812498</c:v>
                </c:pt>
                <c:pt idx="1456">
                  <c:v>14.375185364500004</c:v>
                </c:pt>
                <c:pt idx="1457">
                  <c:v>15.4043447265</c:v>
                </c:pt>
                <c:pt idx="1458">
                  <c:v>13.278642631499997</c:v>
                </c:pt>
                <c:pt idx="1459">
                  <c:v>16.189520612999999</c:v>
                </c:pt>
                <c:pt idx="1460">
                  <c:v>12.619011877249999</c:v>
                </c:pt>
                <c:pt idx="1461">
                  <c:v>13.7741531475</c:v>
                </c:pt>
                <c:pt idx="1462">
                  <c:v>14.478238465999999</c:v>
                </c:pt>
                <c:pt idx="1463">
                  <c:v>13.090992748500001</c:v>
                </c:pt>
                <c:pt idx="1464">
                  <c:v>15.534175669</c:v>
                </c:pt>
                <c:pt idx="1465">
                  <c:v>12.011403642499999</c:v>
                </c:pt>
                <c:pt idx="1466">
                  <c:v>15.150773732999999</c:v>
                </c:pt>
                <c:pt idx="1467">
                  <c:v>15.803880613</c:v>
                </c:pt>
                <c:pt idx="1468">
                  <c:v>14.292332177500002</c:v>
                </c:pt>
                <c:pt idx="1469">
                  <c:v>17.144058170000001</c:v>
                </c:pt>
                <c:pt idx="1470">
                  <c:v>13.244224903000001</c:v>
                </c:pt>
                <c:pt idx="1471">
                  <c:v>15.130754193000001</c:v>
                </c:pt>
                <c:pt idx="1472">
                  <c:v>16.053747334000001</c:v>
                </c:pt>
                <c:pt idx="1473">
                  <c:v>14.23864841875</c:v>
                </c:pt>
                <c:pt idx="1474">
                  <c:v>16.791587907</c:v>
                </c:pt>
                <c:pt idx="1475">
                  <c:v>13.410148106500001</c:v>
                </c:pt>
                <c:pt idx="1476">
                  <c:v>14.701338455500004</c:v>
                </c:pt>
                <c:pt idx="1477">
                  <c:v>15.766461058000003</c:v>
                </c:pt>
                <c:pt idx="1478">
                  <c:v>14.032432962</c:v>
                </c:pt>
                <c:pt idx="1479">
                  <c:v>16.59841886589685</c:v>
                </c:pt>
                <c:pt idx="1480">
                  <c:v>13.023034231000004</c:v>
                </c:pt>
                <c:pt idx="1481">
                  <c:v>15.538619341500002</c:v>
                </c:pt>
                <c:pt idx="1482">
                  <c:v>16.258760148</c:v>
                </c:pt>
                <c:pt idx="1483">
                  <c:v>14.196716551000002</c:v>
                </c:pt>
                <c:pt idx="1484">
                  <c:v>17.116337227999999</c:v>
                </c:pt>
                <c:pt idx="1485">
                  <c:v>13.704872525000003</c:v>
                </c:pt>
                <c:pt idx="1486">
                  <c:v>19.102182402265143</c:v>
                </c:pt>
                <c:pt idx="1487">
                  <c:v>20.253475651195316</c:v>
                </c:pt>
                <c:pt idx="1488">
                  <c:v>17.464693590723677</c:v>
                </c:pt>
                <c:pt idx="1489">
                  <c:v>21.506250419374997</c:v>
                </c:pt>
                <c:pt idx="1490">
                  <c:v>16.637906028437502</c:v>
                </c:pt>
                <c:pt idx="1491">
                  <c:v>13.920350675</c:v>
                </c:pt>
                <c:pt idx="1492">
                  <c:v>15.027053553500002</c:v>
                </c:pt>
                <c:pt idx="1493">
                  <c:v>13.335342496250005</c:v>
                </c:pt>
                <c:pt idx="1494">
                  <c:v>15.598732589499999</c:v>
                </c:pt>
                <c:pt idx="1495">
                  <c:v>12.479111760125001</c:v>
                </c:pt>
                <c:pt idx="1496">
                  <c:v>14.652021274499997</c:v>
                </c:pt>
                <c:pt idx="1497">
                  <c:v>15.6008096925</c:v>
                </c:pt>
                <c:pt idx="1498">
                  <c:v>13.846295052250001</c:v>
                </c:pt>
                <c:pt idx="1499">
                  <c:v>16.700195663489932</c:v>
                </c:pt>
                <c:pt idx="1500">
                  <c:v>12.833821231499998</c:v>
                </c:pt>
                <c:pt idx="1501">
                  <c:v>14.1678027515</c:v>
                </c:pt>
                <c:pt idx="1502">
                  <c:v>14.983175441</c:v>
                </c:pt>
                <c:pt idx="1503">
                  <c:v>13.498152805249997</c:v>
                </c:pt>
                <c:pt idx="1504">
                  <c:v>15.929929181500002</c:v>
                </c:pt>
                <c:pt idx="1505">
                  <c:v>12.432919617000001</c:v>
                </c:pt>
                <c:pt idx="1506">
                  <c:v>15.250818515000001</c:v>
                </c:pt>
                <c:pt idx="1507">
                  <c:v>16.363334708677858</c:v>
                </c:pt>
                <c:pt idx="1508">
                  <c:v>14.047517511000001</c:v>
                </c:pt>
                <c:pt idx="1509">
                  <c:v>17.065990279359674</c:v>
                </c:pt>
                <c:pt idx="1510">
                  <c:v>13.255531414999997</c:v>
                </c:pt>
                <c:pt idx="1511">
                  <c:v>14.659944808500001</c:v>
                </c:pt>
                <c:pt idx="1512">
                  <c:v>15.742386298</c:v>
                </c:pt>
                <c:pt idx="1513">
                  <c:v>13.807126783500001</c:v>
                </c:pt>
                <c:pt idx="1514">
                  <c:v>16.818732766</c:v>
                </c:pt>
                <c:pt idx="1515">
                  <c:v>13.261551784249999</c:v>
                </c:pt>
                <c:pt idx="1516">
                  <c:v>13.971160236250002</c:v>
                </c:pt>
                <c:pt idx="1517">
                  <c:v>14.773947465000001</c:v>
                </c:pt>
                <c:pt idx="1518">
                  <c:v>13.267967485749999</c:v>
                </c:pt>
                <c:pt idx="1519">
                  <c:v>15.765882534871237</c:v>
                </c:pt>
                <c:pt idx="1520">
                  <c:v>12.810710057874999</c:v>
                </c:pt>
                <c:pt idx="1521">
                  <c:v>13.948757241750002</c:v>
                </c:pt>
                <c:pt idx="1522">
                  <c:v>15.033681979000001</c:v>
                </c:pt>
                <c:pt idx="1523">
                  <c:v>13.041076754000001</c:v>
                </c:pt>
                <c:pt idx="1524">
                  <c:v>16.086744413999998</c:v>
                </c:pt>
                <c:pt idx="1525">
                  <c:v>12.300740181125002</c:v>
                </c:pt>
                <c:pt idx="1526">
                  <c:v>14.435221591999998</c:v>
                </c:pt>
                <c:pt idx="1527">
                  <c:v>15.066947763000002</c:v>
                </c:pt>
                <c:pt idx="1528">
                  <c:v>13.777919284499999</c:v>
                </c:pt>
                <c:pt idx="1529">
                  <c:v>16.619107671000002</c:v>
                </c:pt>
                <c:pt idx="1530">
                  <c:v>12.897108956249999</c:v>
                </c:pt>
                <c:pt idx="1531">
                  <c:v>14.817894634000002</c:v>
                </c:pt>
                <c:pt idx="1532">
                  <c:v>15.838704734</c:v>
                </c:pt>
                <c:pt idx="1533">
                  <c:v>14.152002519999998</c:v>
                </c:pt>
                <c:pt idx="1534">
                  <c:v>16.914321439436463</c:v>
                </c:pt>
                <c:pt idx="1535">
                  <c:v>12.694353605749999</c:v>
                </c:pt>
                <c:pt idx="1536">
                  <c:v>16.441104226393939</c:v>
                </c:pt>
                <c:pt idx="1537">
                  <c:v>19.163269876917969</c:v>
                </c:pt>
                <c:pt idx="1538">
                  <c:v>15.595374461</c:v>
                </c:pt>
                <c:pt idx="1539">
                  <c:v>20.158240501374998</c:v>
                </c:pt>
                <c:pt idx="1540">
                  <c:v>14.276624887000001</c:v>
                </c:pt>
                <c:pt idx="1541">
                  <c:v>15.083976833742785</c:v>
                </c:pt>
                <c:pt idx="1542">
                  <c:v>16.803615916148438</c:v>
                </c:pt>
                <c:pt idx="1543">
                  <c:v>14.446164777</c:v>
                </c:pt>
                <c:pt idx="1544">
                  <c:v>18.015014568444187</c:v>
                </c:pt>
                <c:pt idx="1545">
                  <c:v>13.534005127999999</c:v>
                </c:pt>
                <c:pt idx="1546">
                  <c:v>14.853925665999999</c:v>
                </c:pt>
                <c:pt idx="1547">
                  <c:v>15.619128189500001</c:v>
                </c:pt>
                <c:pt idx="1548">
                  <c:v>14.456469788499998</c:v>
                </c:pt>
                <c:pt idx="1549">
                  <c:v>16.469734080274542</c:v>
                </c:pt>
                <c:pt idx="1550">
                  <c:v>12.966735977500001</c:v>
                </c:pt>
                <c:pt idx="1551">
                  <c:v>14.142026539</c:v>
                </c:pt>
                <c:pt idx="1552">
                  <c:v>15.052988078999999</c:v>
                </c:pt>
                <c:pt idx="1553">
                  <c:v>13.386169712499997</c:v>
                </c:pt>
                <c:pt idx="1554">
                  <c:v>16.120093809499998</c:v>
                </c:pt>
                <c:pt idx="1555">
                  <c:v>12.376814896125003</c:v>
                </c:pt>
                <c:pt idx="1556">
                  <c:v>16.276367418999996</c:v>
                </c:pt>
                <c:pt idx="1557">
                  <c:v>16.845570559999999</c:v>
                </c:pt>
                <c:pt idx="1558">
                  <c:v>14.840544914999997</c:v>
                </c:pt>
                <c:pt idx="1559">
                  <c:v>17.762207123</c:v>
                </c:pt>
                <c:pt idx="1560">
                  <c:v>13.897396071999999</c:v>
                </c:pt>
                <c:pt idx="1561">
                  <c:v>13.999433316500001</c:v>
                </c:pt>
                <c:pt idx="1562">
                  <c:v>15.162785092999997</c:v>
                </c:pt>
                <c:pt idx="1563">
                  <c:v>13.472935141249996</c:v>
                </c:pt>
                <c:pt idx="1564">
                  <c:v>16.160675130500003</c:v>
                </c:pt>
                <c:pt idx="1565">
                  <c:v>12.679732498250001</c:v>
                </c:pt>
                <c:pt idx="1566">
                  <c:v>15.284757266000002</c:v>
                </c:pt>
                <c:pt idx="1567">
                  <c:v>16.031053739000001</c:v>
                </c:pt>
                <c:pt idx="1568">
                  <c:v>14.009900596500001</c:v>
                </c:pt>
                <c:pt idx="1569">
                  <c:v>17.249123456000003</c:v>
                </c:pt>
                <c:pt idx="1570">
                  <c:v>13.621694762999999</c:v>
                </c:pt>
                <c:pt idx="1571">
                  <c:v>14.445372781999998</c:v>
                </c:pt>
                <c:pt idx="1572">
                  <c:v>15.417361480315423</c:v>
                </c:pt>
                <c:pt idx="1573">
                  <c:v>13.537362901891044</c:v>
                </c:pt>
                <c:pt idx="1574">
                  <c:v>17.308294279774806</c:v>
                </c:pt>
                <c:pt idx="1575">
                  <c:v>12.794829433499997</c:v>
                </c:pt>
                <c:pt idx="1576">
                  <c:v>14.766644236999996</c:v>
                </c:pt>
                <c:pt idx="1577">
                  <c:v>15.649901074000001</c:v>
                </c:pt>
                <c:pt idx="1578">
                  <c:v>13.570661918999999</c:v>
                </c:pt>
                <c:pt idx="1579">
                  <c:v>16.375263955999998</c:v>
                </c:pt>
                <c:pt idx="1580">
                  <c:v>13.113059475499998</c:v>
                </c:pt>
                <c:pt idx="1581">
                  <c:v>16.542309832488282</c:v>
                </c:pt>
                <c:pt idx="1582">
                  <c:v>17.96655055269629</c:v>
                </c:pt>
                <c:pt idx="1583">
                  <c:v>14.211475400499998</c:v>
                </c:pt>
                <c:pt idx="1584">
                  <c:v>18.638946784539062</c:v>
                </c:pt>
                <c:pt idx="1585">
                  <c:v>13.69131934781886</c:v>
                </c:pt>
                <c:pt idx="1586">
                  <c:v>14.433501639500001</c:v>
                </c:pt>
                <c:pt idx="1587">
                  <c:v>15.086479876999999</c:v>
                </c:pt>
                <c:pt idx="1588">
                  <c:v>13.698397919249999</c:v>
                </c:pt>
                <c:pt idx="1589">
                  <c:v>16.039007428538788</c:v>
                </c:pt>
                <c:pt idx="1590">
                  <c:v>12.860199548500001</c:v>
                </c:pt>
                <c:pt idx="1591">
                  <c:v>14.694749329999999</c:v>
                </c:pt>
                <c:pt idx="1592">
                  <c:v>15.409397122</c:v>
                </c:pt>
                <c:pt idx="1593">
                  <c:v>13.454646322499999</c:v>
                </c:pt>
                <c:pt idx="1594">
                  <c:v>16.300593793000001</c:v>
                </c:pt>
                <c:pt idx="1595">
                  <c:v>12.701021886000003</c:v>
                </c:pt>
                <c:pt idx="1596">
                  <c:v>14.999711235999998</c:v>
                </c:pt>
                <c:pt idx="1597">
                  <c:v>15.707296825000002</c:v>
                </c:pt>
                <c:pt idx="1598">
                  <c:v>13.741193819999996</c:v>
                </c:pt>
                <c:pt idx="1599">
                  <c:v>16.954916025999999</c:v>
                </c:pt>
                <c:pt idx="1600">
                  <c:v>12.861061315000002</c:v>
                </c:pt>
                <c:pt idx="1601">
                  <c:v>16.460489626667755</c:v>
                </c:pt>
                <c:pt idx="1602">
                  <c:v>19.399338416085939</c:v>
                </c:pt>
                <c:pt idx="1603">
                  <c:v>15.518839683437498</c:v>
                </c:pt>
                <c:pt idx="1604">
                  <c:v>20.728350811237579</c:v>
                </c:pt>
                <c:pt idx="1605">
                  <c:v>14.01074048097656</c:v>
                </c:pt>
                <c:pt idx="1606">
                  <c:v>14.418377041007689</c:v>
                </c:pt>
                <c:pt idx="1607">
                  <c:v>15.40363047093115</c:v>
                </c:pt>
                <c:pt idx="1608">
                  <c:v>13.564798373499999</c:v>
                </c:pt>
                <c:pt idx="1609">
                  <c:v>16.520486972825477</c:v>
                </c:pt>
                <c:pt idx="1610">
                  <c:v>13.045458952500001</c:v>
                </c:pt>
                <c:pt idx="1611">
                  <c:v>14.332121506499996</c:v>
                </c:pt>
                <c:pt idx="1612">
                  <c:v>15.6807668305</c:v>
                </c:pt>
                <c:pt idx="1613">
                  <c:v>13.8009688695</c:v>
                </c:pt>
                <c:pt idx="1614">
                  <c:v>16.234739248499999</c:v>
                </c:pt>
                <c:pt idx="1615">
                  <c:v>12.802422841875002</c:v>
                </c:pt>
                <c:pt idx="1616">
                  <c:v>13.59278790125</c:v>
                </c:pt>
                <c:pt idx="1617">
                  <c:v>14.481285109999998</c:v>
                </c:pt>
                <c:pt idx="1618">
                  <c:v>12.633699607249998</c:v>
                </c:pt>
                <c:pt idx="1619">
                  <c:v>15.149755247</c:v>
                </c:pt>
                <c:pt idx="1620">
                  <c:v>12.1460478445</c:v>
                </c:pt>
                <c:pt idx="1621">
                  <c:v>14.149623753500002</c:v>
                </c:pt>
                <c:pt idx="1622">
                  <c:v>15.0131825365</c:v>
                </c:pt>
                <c:pt idx="1623">
                  <c:v>13.068414819249998</c:v>
                </c:pt>
                <c:pt idx="1624">
                  <c:v>15.943338797227629</c:v>
                </c:pt>
                <c:pt idx="1625">
                  <c:v>12.858004160249997</c:v>
                </c:pt>
                <c:pt idx="1626">
                  <c:v>14.496594274750001</c:v>
                </c:pt>
                <c:pt idx="1627">
                  <c:v>15.280856265999999</c:v>
                </c:pt>
                <c:pt idx="1628">
                  <c:v>13.849135446750001</c:v>
                </c:pt>
                <c:pt idx="1629">
                  <c:v>16.182331054499997</c:v>
                </c:pt>
                <c:pt idx="1630">
                  <c:v>13.212523514000001</c:v>
                </c:pt>
                <c:pt idx="1631">
                  <c:v>14.477956967000001</c:v>
                </c:pt>
                <c:pt idx="1632">
                  <c:v>15.146204894</c:v>
                </c:pt>
                <c:pt idx="1633">
                  <c:v>13.014180402999999</c:v>
                </c:pt>
                <c:pt idx="1634">
                  <c:v>15.973958200916847</c:v>
                </c:pt>
                <c:pt idx="1635">
                  <c:v>12.5104173</c:v>
                </c:pt>
                <c:pt idx="1636">
                  <c:v>13.820664472749998</c:v>
                </c:pt>
                <c:pt idx="1637">
                  <c:v>14.661312021500002</c:v>
                </c:pt>
                <c:pt idx="1638">
                  <c:v>13.250738842624999</c:v>
                </c:pt>
                <c:pt idx="1639">
                  <c:v>15.305694936749999</c:v>
                </c:pt>
                <c:pt idx="1640">
                  <c:v>12.428316575625001</c:v>
                </c:pt>
                <c:pt idx="1641">
                  <c:v>13.92075804525</c:v>
                </c:pt>
                <c:pt idx="1642">
                  <c:v>14.957233651999999</c:v>
                </c:pt>
                <c:pt idx="1643">
                  <c:v>13.268179828000001</c:v>
                </c:pt>
                <c:pt idx="1644">
                  <c:v>15.958653272500001</c:v>
                </c:pt>
                <c:pt idx="1645">
                  <c:v>13.010582097749998</c:v>
                </c:pt>
                <c:pt idx="1646">
                  <c:v>15.12284026</c:v>
                </c:pt>
                <c:pt idx="1647">
                  <c:v>15.827764759500001</c:v>
                </c:pt>
                <c:pt idx="1648">
                  <c:v>14.231964490999999</c:v>
                </c:pt>
                <c:pt idx="1649">
                  <c:v>16.631737553000001</c:v>
                </c:pt>
                <c:pt idx="1650">
                  <c:v>13.245660241</c:v>
                </c:pt>
                <c:pt idx="1651">
                  <c:v>13.734757151249999</c:v>
                </c:pt>
                <c:pt idx="1652">
                  <c:v>14.610852636499995</c:v>
                </c:pt>
                <c:pt idx="1653">
                  <c:v>12.963850763749999</c:v>
                </c:pt>
                <c:pt idx="1654">
                  <c:v>15.486317860000002</c:v>
                </c:pt>
                <c:pt idx="1655">
                  <c:v>12.391092397749999</c:v>
                </c:pt>
                <c:pt idx="1656">
                  <c:v>14.887235950444566</c:v>
                </c:pt>
                <c:pt idx="1657">
                  <c:v>15.954779761051759</c:v>
                </c:pt>
                <c:pt idx="1658">
                  <c:v>14.046389555000001</c:v>
                </c:pt>
                <c:pt idx="1659">
                  <c:v>17.559981826283614</c:v>
                </c:pt>
                <c:pt idx="1660">
                  <c:v>13.409352106</c:v>
                </c:pt>
                <c:pt idx="1661">
                  <c:v>14.100940375749998</c:v>
                </c:pt>
                <c:pt idx="1662">
                  <c:v>15.130118877000001</c:v>
                </c:pt>
                <c:pt idx="1663">
                  <c:v>13.15114980625</c:v>
                </c:pt>
                <c:pt idx="1664">
                  <c:v>15.9471589455</c:v>
                </c:pt>
                <c:pt idx="1665">
                  <c:v>12.813248757937499</c:v>
                </c:pt>
                <c:pt idx="1666">
                  <c:v>14.309850236500003</c:v>
                </c:pt>
                <c:pt idx="1667">
                  <c:v>15.481501029999999</c:v>
                </c:pt>
                <c:pt idx="1668">
                  <c:v>13.298083050250002</c:v>
                </c:pt>
                <c:pt idx="1669">
                  <c:v>16.192872359999999</c:v>
                </c:pt>
                <c:pt idx="1670">
                  <c:v>12.62644855175</c:v>
                </c:pt>
                <c:pt idx="1671">
                  <c:v>13.691611260500002</c:v>
                </c:pt>
                <c:pt idx="1672">
                  <c:v>14.629528253499997</c:v>
                </c:pt>
                <c:pt idx="1673">
                  <c:v>13.104221678</c:v>
                </c:pt>
                <c:pt idx="1674">
                  <c:v>15.621640259000001</c:v>
                </c:pt>
                <c:pt idx="1675">
                  <c:v>12.022686173249999</c:v>
                </c:pt>
                <c:pt idx="1676">
                  <c:v>14.736544043</c:v>
                </c:pt>
                <c:pt idx="1677">
                  <c:v>16.025028534</c:v>
                </c:pt>
                <c:pt idx="1678">
                  <c:v>14.235511029500001</c:v>
                </c:pt>
                <c:pt idx="1679">
                  <c:v>16.744519836999999</c:v>
                </c:pt>
                <c:pt idx="1680">
                  <c:v>13.464999145499998</c:v>
                </c:pt>
                <c:pt idx="1681">
                  <c:v>14.923765190500001</c:v>
                </c:pt>
                <c:pt idx="1682">
                  <c:v>16.044469500000002</c:v>
                </c:pt>
                <c:pt idx="1683">
                  <c:v>14.277149549000002</c:v>
                </c:pt>
                <c:pt idx="1684">
                  <c:v>16.5750735345</c:v>
                </c:pt>
                <c:pt idx="1685">
                  <c:v>13.475772693250001</c:v>
                </c:pt>
                <c:pt idx="1686">
                  <c:v>14.624057913499998</c:v>
                </c:pt>
                <c:pt idx="1687">
                  <c:v>15.816571487999999</c:v>
                </c:pt>
                <c:pt idx="1688">
                  <c:v>14.195172457499998</c:v>
                </c:pt>
                <c:pt idx="1689">
                  <c:v>16.678516518538768</c:v>
                </c:pt>
                <c:pt idx="1690">
                  <c:v>13.057607261499998</c:v>
                </c:pt>
                <c:pt idx="1691">
                  <c:v>15.402433705000002</c:v>
                </c:pt>
                <c:pt idx="1692">
                  <c:v>16.584179379000002</c:v>
                </c:pt>
                <c:pt idx="1693">
                  <c:v>14.2284672385</c:v>
                </c:pt>
                <c:pt idx="1694">
                  <c:v>17.246521987000001</c:v>
                </c:pt>
                <c:pt idx="1695">
                  <c:v>13.40635744525</c:v>
                </c:pt>
                <c:pt idx="1696">
                  <c:v>18.553515423996096</c:v>
                </c:pt>
                <c:pt idx="1697">
                  <c:v>19.567170953867191</c:v>
                </c:pt>
                <c:pt idx="1698">
                  <c:v>17.18165570755767</c:v>
                </c:pt>
                <c:pt idx="1699">
                  <c:v>21.452626682415431</c:v>
                </c:pt>
                <c:pt idx="1700">
                  <c:v>16.82772087219238</c:v>
                </c:pt>
                <c:pt idx="1701">
                  <c:v>13.994380881999998</c:v>
                </c:pt>
                <c:pt idx="1702">
                  <c:v>14.860529561</c:v>
                </c:pt>
                <c:pt idx="1703">
                  <c:v>13.169638185250001</c:v>
                </c:pt>
                <c:pt idx="1704">
                  <c:v>15.909987034500002</c:v>
                </c:pt>
                <c:pt idx="1705">
                  <c:v>12.694960409374998</c:v>
                </c:pt>
                <c:pt idx="1706">
                  <c:v>14.839721248499998</c:v>
                </c:pt>
                <c:pt idx="1707">
                  <c:v>15.300247712046362</c:v>
                </c:pt>
                <c:pt idx="1708">
                  <c:v>14.0299280255</c:v>
                </c:pt>
                <c:pt idx="1709">
                  <c:v>16.426287869496676</c:v>
                </c:pt>
                <c:pt idx="1710">
                  <c:v>13.006114438500001</c:v>
                </c:pt>
                <c:pt idx="1711">
                  <c:v>13.89595041325</c:v>
                </c:pt>
                <c:pt idx="1712">
                  <c:v>14.781529547000002</c:v>
                </c:pt>
                <c:pt idx="1713">
                  <c:v>13.333392054499999</c:v>
                </c:pt>
                <c:pt idx="1714">
                  <c:v>15.795462711500003</c:v>
                </c:pt>
                <c:pt idx="1715">
                  <c:v>12.708847517375</c:v>
                </c:pt>
                <c:pt idx="1716">
                  <c:v>15.197681797499998</c:v>
                </c:pt>
                <c:pt idx="1717">
                  <c:v>15.829368529552378</c:v>
                </c:pt>
                <c:pt idx="1718">
                  <c:v>14.066938683</c:v>
                </c:pt>
                <c:pt idx="1719">
                  <c:v>17.363396922556635</c:v>
                </c:pt>
                <c:pt idx="1720">
                  <c:v>13.288722494000002</c:v>
                </c:pt>
                <c:pt idx="1721">
                  <c:v>15.0222675175</c:v>
                </c:pt>
                <c:pt idx="1722">
                  <c:v>15.591539635</c:v>
                </c:pt>
                <c:pt idx="1723">
                  <c:v>13.856541688500002</c:v>
                </c:pt>
                <c:pt idx="1724">
                  <c:v>16.845773277000003</c:v>
                </c:pt>
                <c:pt idx="1725">
                  <c:v>13.034386463250001</c:v>
                </c:pt>
                <c:pt idx="1726">
                  <c:v>14.072293335500001</c:v>
                </c:pt>
                <c:pt idx="1727">
                  <c:v>14.85900631</c:v>
                </c:pt>
                <c:pt idx="1728">
                  <c:v>13.293946093749998</c:v>
                </c:pt>
                <c:pt idx="1729">
                  <c:v>15.579196316000001</c:v>
                </c:pt>
                <c:pt idx="1730">
                  <c:v>12.3458121915</c:v>
                </c:pt>
                <c:pt idx="1731">
                  <c:v>13.9516983</c:v>
                </c:pt>
                <c:pt idx="1732">
                  <c:v>14.950554137999999</c:v>
                </c:pt>
                <c:pt idx="1733">
                  <c:v>13.212862739499998</c:v>
                </c:pt>
                <c:pt idx="1734">
                  <c:v>16.040383263999999</c:v>
                </c:pt>
                <c:pt idx="1735">
                  <c:v>12.142604930500001</c:v>
                </c:pt>
                <c:pt idx="1736">
                  <c:v>14.220957537500002</c:v>
                </c:pt>
                <c:pt idx="1737">
                  <c:v>15.432286511500005</c:v>
                </c:pt>
                <c:pt idx="1738">
                  <c:v>13.746364882</c:v>
                </c:pt>
                <c:pt idx="1739">
                  <c:v>16.644758340999999</c:v>
                </c:pt>
                <c:pt idx="1740">
                  <c:v>12.840873790750003</c:v>
                </c:pt>
                <c:pt idx="1741">
                  <c:v>14.976812378500002</c:v>
                </c:pt>
                <c:pt idx="1742">
                  <c:v>15.922333787999998</c:v>
                </c:pt>
                <c:pt idx="1743">
                  <c:v>13.934928176</c:v>
                </c:pt>
                <c:pt idx="1744">
                  <c:v>17.039291589641383</c:v>
                </c:pt>
                <c:pt idx="1745">
                  <c:v>13.0125036325</c:v>
                </c:pt>
                <c:pt idx="1746">
                  <c:v>16.594427426912603</c:v>
                </c:pt>
                <c:pt idx="1747">
                  <c:v>17.909484868867189</c:v>
                </c:pt>
                <c:pt idx="1748">
                  <c:v>15.780195780550965</c:v>
                </c:pt>
                <c:pt idx="1749">
                  <c:v>20.288785436408201</c:v>
                </c:pt>
                <c:pt idx="1750">
                  <c:v>14.389230308999997</c:v>
                </c:pt>
                <c:pt idx="1751">
                  <c:v>15.113228971971468</c:v>
                </c:pt>
                <c:pt idx="1752">
                  <c:v>16.150140960526155</c:v>
                </c:pt>
                <c:pt idx="1753">
                  <c:v>14.026313682709258</c:v>
                </c:pt>
                <c:pt idx="1754">
                  <c:v>17.985912990634766</c:v>
                </c:pt>
                <c:pt idx="1755">
                  <c:v>13.298993061999997</c:v>
                </c:pt>
                <c:pt idx="1756">
                  <c:v>14.6880738845</c:v>
                </c:pt>
                <c:pt idx="1757">
                  <c:v>15.608625464000001</c:v>
                </c:pt>
                <c:pt idx="1758">
                  <c:v>13.895175647</c:v>
                </c:pt>
                <c:pt idx="1759">
                  <c:v>16.546589693999998</c:v>
                </c:pt>
                <c:pt idx="1760">
                  <c:v>13.078241218500001</c:v>
                </c:pt>
                <c:pt idx="1761">
                  <c:v>14.231809247999999</c:v>
                </c:pt>
                <c:pt idx="1762">
                  <c:v>14.915245124500002</c:v>
                </c:pt>
                <c:pt idx="1763">
                  <c:v>13.344756807</c:v>
                </c:pt>
                <c:pt idx="1764">
                  <c:v>15.840065848000002</c:v>
                </c:pt>
                <c:pt idx="1765">
                  <c:v>12.526907023375001</c:v>
                </c:pt>
                <c:pt idx="1766">
                  <c:v>15.956310362</c:v>
                </c:pt>
                <c:pt idx="1767">
                  <c:v>16.978932798999999</c:v>
                </c:pt>
                <c:pt idx="1768">
                  <c:v>14.925685400000004</c:v>
                </c:pt>
                <c:pt idx="1769">
                  <c:v>17.912049343774541</c:v>
                </c:pt>
                <c:pt idx="1770">
                  <c:v>13.500670423499999</c:v>
                </c:pt>
                <c:pt idx="1771">
                  <c:v>14.4792550355</c:v>
                </c:pt>
                <c:pt idx="1772">
                  <c:v>15.193723667999997</c:v>
                </c:pt>
                <c:pt idx="1773">
                  <c:v>13.2754915675</c:v>
                </c:pt>
                <c:pt idx="1774">
                  <c:v>16.063907173</c:v>
                </c:pt>
                <c:pt idx="1775">
                  <c:v>12.565655284</c:v>
                </c:pt>
                <c:pt idx="1776">
                  <c:v>15.115923728</c:v>
                </c:pt>
                <c:pt idx="1777">
                  <c:v>16.098537646</c:v>
                </c:pt>
                <c:pt idx="1778">
                  <c:v>14.524243099</c:v>
                </c:pt>
                <c:pt idx="1779">
                  <c:v>17.259468597999998</c:v>
                </c:pt>
                <c:pt idx="1780">
                  <c:v>13.599699212250002</c:v>
                </c:pt>
                <c:pt idx="1781">
                  <c:v>14.591492966000001</c:v>
                </c:pt>
                <c:pt idx="1782">
                  <c:v>15.395934493430738</c:v>
                </c:pt>
                <c:pt idx="1783">
                  <c:v>13.618331997500002</c:v>
                </c:pt>
                <c:pt idx="1784">
                  <c:v>16.433443275953124</c:v>
                </c:pt>
                <c:pt idx="1785">
                  <c:v>12.718144754750002</c:v>
                </c:pt>
                <c:pt idx="1786">
                  <c:v>14.581039983</c:v>
                </c:pt>
                <c:pt idx="1787">
                  <c:v>15.473757684000001</c:v>
                </c:pt>
                <c:pt idx="1788">
                  <c:v>13.658595838500002</c:v>
                </c:pt>
                <c:pt idx="1789">
                  <c:v>16.579581266000002</c:v>
                </c:pt>
                <c:pt idx="1790">
                  <c:v>13.175987516250002</c:v>
                </c:pt>
                <c:pt idx="1791">
                  <c:v>16.209995914749996</c:v>
                </c:pt>
                <c:pt idx="1792">
                  <c:v>17.586312156109372</c:v>
                </c:pt>
                <c:pt idx="1793">
                  <c:v>14.615601169355999</c:v>
                </c:pt>
                <c:pt idx="1794">
                  <c:v>20.011704219945315</c:v>
                </c:pt>
                <c:pt idx="1795">
                  <c:v>13.483317826999999</c:v>
                </c:pt>
                <c:pt idx="1796">
                  <c:v>14.674764723000001</c:v>
                </c:pt>
                <c:pt idx="1797">
                  <c:v>15.456459173999999</c:v>
                </c:pt>
                <c:pt idx="1798">
                  <c:v>13.7094216565</c:v>
                </c:pt>
                <c:pt idx="1799">
                  <c:v>16.055771457416832</c:v>
                </c:pt>
                <c:pt idx="1800">
                  <c:v>12.999422903000001</c:v>
                </c:pt>
                <c:pt idx="1801">
                  <c:v>14.865398128000001</c:v>
                </c:pt>
                <c:pt idx="1802">
                  <c:v>15.475131462000002</c:v>
                </c:pt>
                <c:pt idx="1803">
                  <c:v>13.565185592499999</c:v>
                </c:pt>
                <c:pt idx="1804">
                  <c:v>16.294190622999999</c:v>
                </c:pt>
                <c:pt idx="1805">
                  <c:v>12.676092759750004</c:v>
                </c:pt>
                <c:pt idx="1806">
                  <c:v>15.045725601000001</c:v>
                </c:pt>
                <c:pt idx="1807">
                  <c:v>16.098311659</c:v>
                </c:pt>
                <c:pt idx="1808">
                  <c:v>14.005301960499999</c:v>
                </c:pt>
                <c:pt idx="1809">
                  <c:v>17.087736347</c:v>
                </c:pt>
                <c:pt idx="1810">
                  <c:v>13.195362418500002</c:v>
                </c:pt>
                <c:pt idx="1811">
                  <c:v>17.702889392031249</c:v>
                </c:pt>
                <c:pt idx="1812">
                  <c:v>19.03638254653125</c:v>
                </c:pt>
                <c:pt idx="1813">
                  <c:v>14.688796680946705</c:v>
                </c:pt>
                <c:pt idx="1814">
                  <c:v>20.293404781979703</c:v>
                </c:pt>
                <c:pt idx="1815">
                  <c:v>13.353006793124953</c:v>
                </c:pt>
                <c:pt idx="1816">
                  <c:v>14.40520518365161</c:v>
                </c:pt>
                <c:pt idx="1817">
                  <c:v>15.188520673296692</c:v>
                </c:pt>
                <c:pt idx="1818">
                  <c:v>13.511086721500002</c:v>
                </c:pt>
                <c:pt idx="1819">
                  <c:v>16.469991822453128</c:v>
                </c:pt>
                <c:pt idx="1820">
                  <c:v>12.654835496</c:v>
                </c:pt>
                <c:pt idx="1821">
                  <c:v>14.5913147675</c:v>
                </c:pt>
                <c:pt idx="1822">
                  <c:v>15.506677880499996</c:v>
                </c:pt>
                <c:pt idx="1823">
                  <c:v>13.86814020125</c:v>
                </c:pt>
                <c:pt idx="1824">
                  <c:v>16.565496516</c:v>
                </c:pt>
                <c:pt idx="1825">
                  <c:v>12.83482661775</c:v>
                </c:pt>
                <c:pt idx="1826">
                  <c:v>13.531931796749998</c:v>
                </c:pt>
                <c:pt idx="1827">
                  <c:v>14.380641408999999</c:v>
                </c:pt>
                <c:pt idx="1828">
                  <c:v>12.793106603749999</c:v>
                </c:pt>
                <c:pt idx="1829">
                  <c:v>15.343637845000002</c:v>
                </c:pt>
                <c:pt idx="1830">
                  <c:v>11.796893547249999</c:v>
                </c:pt>
                <c:pt idx="1831">
                  <c:v>13.884099074500002</c:v>
                </c:pt>
                <c:pt idx="1832">
                  <c:v>14.993970264999998</c:v>
                </c:pt>
                <c:pt idx="1833">
                  <c:v>13.149963863749999</c:v>
                </c:pt>
                <c:pt idx="1834">
                  <c:v>16.249894405968604</c:v>
                </c:pt>
                <c:pt idx="1835">
                  <c:v>12.7240723965</c:v>
                </c:pt>
                <c:pt idx="1836">
                  <c:v>14.580230757750002</c:v>
                </c:pt>
                <c:pt idx="1837">
                  <c:v>15.2334440375</c:v>
                </c:pt>
                <c:pt idx="1838">
                  <c:v>13.72119273725</c:v>
                </c:pt>
                <c:pt idx="1839">
                  <c:v>16.375040617</c:v>
                </c:pt>
                <c:pt idx="1840">
                  <c:v>13.274532067874999</c:v>
                </c:pt>
                <c:pt idx="1841">
                  <c:v>14.479477020749998</c:v>
                </c:pt>
                <c:pt idx="1842">
                  <c:v>14.908323741</c:v>
                </c:pt>
                <c:pt idx="1843">
                  <c:v>13.407909768500001</c:v>
                </c:pt>
                <c:pt idx="1844">
                  <c:v>16.104897648797763</c:v>
                </c:pt>
                <c:pt idx="1845">
                  <c:v>12.587734427999999</c:v>
                </c:pt>
                <c:pt idx="1846">
                  <c:v>14.139885760250001</c:v>
                </c:pt>
                <c:pt idx="1847">
                  <c:v>14.879871079500003</c:v>
                </c:pt>
                <c:pt idx="1848">
                  <c:v>12.912441586124999</c:v>
                </c:pt>
                <c:pt idx="1849">
                  <c:v>15.485006861999999</c:v>
                </c:pt>
                <c:pt idx="1850">
                  <c:v>12.173979392249999</c:v>
                </c:pt>
                <c:pt idx="1851">
                  <c:v>14.06961721825</c:v>
                </c:pt>
                <c:pt idx="1852">
                  <c:v>14.885316061249997</c:v>
                </c:pt>
                <c:pt idx="1853">
                  <c:v>13.346865181124999</c:v>
                </c:pt>
                <c:pt idx="1854">
                  <c:v>15.855845321499995</c:v>
                </c:pt>
                <c:pt idx="1855">
                  <c:v>12.84844248275</c:v>
                </c:pt>
                <c:pt idx="1856">
                  <c:v>15.112163744</c:v>
                </c:pt>
                <c:pt idx="1857">
                  <c:v>15.703034082000002</c:v>
                </c:pt>
                <c:pt idx="1858">
                  <c:v>14.049492454500001</c:v>
                </c:pt>
                <c:pt idx="1859">
                  <c:v>17.022167823306432</c:v>
                </c:pt>
                <c:pt idx="1860">
                  <c:v>13.151893963999999</c:v>
                </c:pt>
                <c:pt idx="1861">
                  <c:v>13.712426525</c:v>
                </c:pt>
                <c:pt idx="1862">
                  <c:v>14.557359091499999</c:v>
                </c:pt>
                <c:pt idx="1863">
                  <c:v>13.408505677999999</c:v>
                </c:pt>
                <c:pt idx="1864">
                  <c:v>15.405370425499999</c:v>
                </c:pt>
                <c:pt idx="1865">
                  <c:v>11.900197727124999</c:v>
                </c:pt>
                <c:pt idx="1866">
                  <c:v>14.941396094828537</c:v>
                </c:pt>
                <c:pt idx="1867">
                  <c:v>15.341446840134546</c:v>
                </c:pt>
                <c:pt idx="1868">
                  <c:v>13.885155773000001</c:v>
                </c:pt>
                <c:pt idx="1869">
                  <c:v>17.336343848406251</c:v>
                </c:pt>
                <c:pt idx="1870">
                  <c:v>13.506796580499998</c:v>
                </c:pt>
                <c:pt idx="1871">
                  <c:v>14.163114924</c:v>
                </c:pt>
                <c:pt idx="1872">
                  <c:v>15.071398878750001</c:v>
                </c:pt>
                <c:pt idx="1873">
                  <c:v>13.425945814625003</c:v>
                </c:pt>
                <c:pt idx="1874">
                  <c:v>16.079279128</c:v>
                </c:pt>
                <c:pt idx="1875">
                  <c:v>12.731098669625004</c:v>
                </c:pt>
                <c:pt idx="1876">
                  <c:v>14.228602279499999</c:v>
                </c:pt>
                <c:pt idx="1877">
                  <c:v>15.214920732000001</c:v>
                </c:pt>
                <c:pt idx="1878">
                  <c:v>13.260373616999999</c:v>
                </c:pt>
                <c:pt idx="1879">
                  <c:v>15.863012145000003</c:v>
                </c:pt>
                <c:pt idx="1880">
                  <c:v>12.60938973425</c:v>
                </c:pt>
                <c:pt idx="1881">
                  <c:v>13.7356083495</c:v>
                </c:pt>
                <c:pt idx="1882">
                  <c:v>14.789905897499999</c:v>
                </c:pt>
                <c:pt idx="1883">
                  <c:v>12.95754606425</c:v>
                </c:pt>
                <c:pt idx="1884">
                  <c:v>15.788286094999998</c:v>
                </c:pt>
                <c:pt idx="1885">
                  <c:v>12.2893780035</c:v>
                </c:pt>
                <c:pt idx="1886">
                  <c:v>14.862861541499999</c:v>
                </c:pt>
                <c:pt idx="1887">
                  <c:v>16.047409550999998</c:v>
                </c:pt>
                <c:pt idx="1888">
                  <c:v>14.199837001500001</c:v>
                </c:pt>
                <c:pt idx="1889">
                  <c:v>16.955537583000002</c:v>
                </c:pt>
                <c:pt idx="1890">
                  <c:v>13.235221925999998</c:v>
                </c:pt>
                <c:pt idx="1891">
                  <c:v>15.067841498999998</c:v>
                </c:pt>
                <c:pt idx="1892">
                  <c:v>15.857523122499996</c:v>
                </c:pt>
                <c:pt idx="1893">
                  <c:v>14.156328961500002</c:v>
                </c:pt>
                <c:pt idx="1894">
                  <c:v>16.956359814999995</c:v>
                </c:pt>
                <c:pt idx="1895">
                  <c:v>13.5892093215</c:v>
                </c:pt>
                <c:pt idx="1896">
                  <c:v>14.855058502</c:v>
                </c:pt>
                <c:pt idx="1897">
                  <c:v>15.592381536</c:v>
                </c:pt>
                <c:pt idx="1898">
                  <c:v>13.956053518000001</c:v>
                </c:pt>
                <c:pt idx="1899">
                  <c:v>16.599079139810069</c:v>
                </c:pt>
                <c:pt idx="1900">
                  <c:v>13.0232717355</c:v>
                </c:pt>
                <c:pt idx="1901">
                  <c:v>15.542456141000001</c:v>
                </c:pt>
                <c:pt idx="1902">
                  <c:v>16.437558460999998</c:v>
                </c:pt>
                <c:pt idx="1903">
                  <c:v>14.344958868999997</c:v>
                </c:pt>
                <c:pt idx="1904">
                  <c:v>17.251449155000003</c:v>
                </c:pt>
                <c:pt idx="1905">
                  <c:v>13.35056426425</c:v>
                </c:pt>
                <c:pt idx="1906">
                  <c:v>18.051715782325132</c:v>
                </c:pt>
                <c:pt idx="1907">
                  <c:v>20.358433730312498</c:v>
                </c:pt>
                <c:pt idx="1908">
                  <c:v>17.419291616497457</c:v>
                </c:pt>
                <c:pt idx="1909">
                  <c:v>21.370069684394096</c:v>
                </c:pt>
                <c:pt idx="1910">
                  <c:v>15.897713170625002</c:v>
                </c:pt>
                <c:pt idx="1911">
                  <c:v>14.321632715499998</c:v>
                </c:pt>
                <c:pt idx="1912">
                  <c:v>14.7199045195</c:v>
                </c:pt>
                <c:pt idx="1913">
                  <c:v>13.226123839999998</c:v>
                </c:pt>
                <c:pt idx="1914">
                  <c:v>15.901351080500001</c:v>
                </c:pt>
                <c:pt idx="1915">
                  <c:v>12.658854395124999</c:v>
                </c:pt>
                <c:pt idx="1916">
                  <c:v>14.674107403500003</c:v>
                </c:pt>
                <c:pt idx="1917">
                  <c:v>15.432437169499996</c:v>
                </c:pt>
                <c:pt idx="1918">
                  <c:v>13.8340396135</c:v>
                </c:pt>
                <c:pt idx="1919">
                  <c:v>17.096313979902803</c:v>
                </c:pt>
                <c:pt idx="1920">
                  <c:v>12.986319980499999</c:v>
                </c:pt>
                <c:pt idx="1921">
                  <c:v>13.974810037999999</c:v>
                </c:pt>
                <c:pt idx="1922">
                  <c:v>14.859952312499997</c:v>
                </c:pt>
                <c:pt idx="1923">
                  <c:v>13.402420205249999</c:v>
                </c:pt>
                <c:pt idx="1924">
                  <c:v>15.638838410999998</c:v>
                </c:pt>
                <c:pt idx="1925">
                  <c:v>12.447005517999997</c:v>
                </c:pt>
                <c:pt idx="1926">
                  <c:v>15.474487146499998</c:v>
                </c:pt>
                <c:pt idx="1927">
                  <c:v>16.094678515999998</c:v>
                </c:pt>
                <c:pt idx="1928">
                  <c:v>14.304630810499999</c:v>
                </c:pt>
                <c:pt idx="1929">
                  <c:v>16.923088715836972</c:v>
                </c:pt>
                <c:pt idx="1930">
                  <c:v>13.38180485775</c:v>
                </c:pt>
                <c:pt idx="1931">
                  <c:v>14.933169079999999</c:v>
                </c:pt>
                <c:pt idx="1932">
                  <c:v>15.747719134999997</c:v>
                </c:pt>
                <c:pt idx="1933">
                  <c:v>13.7891660865</c:v>
                </c:pt>
                <c:pt idx="1934">
                  <c:v>16.597918798999999</c:v>
                </c:pt>
                <c:pt idx="1935">
                  <c:v>13.309998326000001</c:v>
                </c:pt>
                <c:pt idx="1936">
                  <c:v>13.930040525500001</c:v>
                </c:pt>
                <c:pt idx="1937">
                  <c:v>14.845700416</c:v>
                </c:pt>
                <c:pt idx="1938">
                  <c:v>13.398893020750002</c:v>
                </c:pt>
                <c:pt idx="1939">
                  <c:v>15.511903995999997</c:v>
                </c:pt>
                <c:pt idx="1940">
                  <c:v>12.769593831750001</c:v>
                </c:pt>
                <c:pt idx="1941">
                  <c:v>13.668220486499999</c:v>
                </c:pt>
                <c:pt idx="1942">
                  <c:v>14.988468340500003</c:v>
                </c:pt>
                <c:pt idx="1943">
                  <c:v>13.185945223749998</c:v>
                </c:pt>
                <c:pt idx="1944">
                  <c:v>15.743752380000002</c:v>
                </c:pt>
                <c:pt idx="1945">
                  <c:v>12.255550844500002</c:v>
                </c:pt>
                <c:pt idx="1946">
                  <c:v>14.390165859500001</c:v>
                </c:pt>
                <c:pt idx="1947">
                  <c:v>15.254483190499998</c:v>
                </c:pt>
                <c:pt idx="1948">
                  <c:v>13.920012001</c:v>
                </c:pt>
                <c:pt idx="1949">
                  <c:v>16.509863226999997</c:v>
                </c:pt>
                <c:pt idx="1950">
                  <c:v>12.802347243</c:v>
                </c:pt>
                <c:pt idx="1951">
                  <c:v>15.100752401499999</c:v>
                </c:pt>
                <c:pt idx="1952">
                  <c:v>15.819181187</c:v>
                </c:pt>
                <c:pt idx="1953">
                  <c:v>13.9484711355</c:v>
                </c:pt>
                <c:pt idx="1954">
                  <c:v>16.732667869870646</c:v>
                </c:pt>
                <c:pt idx="1955">
                  <c:v>12.985173902</c:v>
                </c:pt>
                <c:pt idx="1956">
                  <c:v>16.87276086319271</c:v>
                </c:pt>
                <c:pt idx="1957">
                  <c:v>18.510783767729006</c:v>
                </c:pt>
                <c:pt idx="1958">
                  <c:v>15.781527737665749</c:v>
                </c:pt>
                <c:pt idx="1959">
                  <c:v>20.143023654652346</c:v>
                </c:pt>
                <c:pt idx="1960">
                  <c:v>14.279692556999997</c:v>
                </c:pt>
                <c:pt idx="1961">
                  <c:v>15.237026932999999</c:v>
                </c:pt>
                <c:pt idx="1962">
                  <c:v>16.361976837412559</c:v>
                </c:pt>
                <c:pt idx="1963">
                  <c:v>14.308147471</c:v>
                </c:pt>
                <c:pt idx="1964">
                  <c:v>17.98674782324127</c:v>
                </c:pt>
                <c:pt idx="1965">
                  <c:v>13.356037600000001</c:v>
                </c:pt>
                <c:pt idx="1966">
                  <c:v>14.864168532500001</c:v>
                </c:pt>
                <c:pt idx="1967">
                  <c:v>15.417911007000001</c:v>
                </c:pt>
                <c:pt idx="1968">
                  <c:v>14.070002360999998</c:v>
                </c:pt>
                <c:pt idx="1969">
                  <c:v>16.464452120999997</c:v>
                </c:pt>
                <c:pt idx="1970">
                  <c:v>13.242996327249999</c:v>
                </c:pt>
                <c:pt idx="1971">
                  <c:v>14.229826645499999</c:v>
                </c:pt>
                <c:pt idx="1972">
                  <c:v>14.879352311</c:v>
                </c:pt>
                <c:pt idx="1973">
                  <c:v>13.346494526000001</c:v>
                </c:pt>
                <c:pt idx="1974">
                  <c:v>15.961576459307331</c:v>
                </c:pt>
                <c:pt idx="1975">
                  <c:v>12.796998786</c:v>
                </c:pt>
                <c:pt idx="1976">
                  <c:v>15.848046286000001</c:v>
                </c:pt>
                <c:pt idx="1977">
                  <c:v>16.837694660999997</c:v>
                </c:pt>
                <c:pt idx="1978">
                  <c:v>14.854654873499999</c:v>
                </c:pt>
                <c:pt idx="1979">
                  <c:v>18.146136784000007</c:v>
                </c:pt>
                <c:pt idx="1980">
                  <c:v>14.151777093500002</c:v>
                </c:pt>
                <c:pt idx="1981">
                  <c:v>14.436938447500001</c:v>
                </c:pt>
                <c:pt idx="1982">
                  <c:v>15.035924132999998</c:v>
                </c:pt>
                <c:pt idx="1983">
                  <c:v>13.576469706499998</c:v>
                </c:pt>
                <c:pt idx="1984">
                  <c:v>16.036317726500002</c:v>
                </c:pt>
                <c:pt idx="1985">
                  <c:v>12.765503312249999</c:v>
                </c:pt>
                <c:pt idx="1986">
                  <c:v>15.387523358000005</c:v>
                </c:pt>
                <c:pt idx="1987">
                  <c:v>16.135153781</c:v>
                </c:pt>
                <c:pt idx="1988">
                  <c:v>14.4355149075</c:v>
                </c:pt>
                <c:pt idx="1989">
                  <c:v>17.048250237999998</c:v>
                </c:pt>
                <c:pt idx="1990">
                  <c:v>13.551416169500001</c:v>
                </c:pt>
                <c:pt idx="1991">
                  <c:v>14.565205800493166</c:v>
                </c:pt>
                <c:pt idx="1992">
                  <c:v>15.743684946000002</c:v>
                </c:pt>
                <c:pt idx="1993">
                  <c:v>13.8190063885</c:v>
                </c:pt>
                <c:pt idx="1994">
                  <c:v>16.909196791425721</c:v>
                </c:pt>
                <c:pt idx="1995">
                  <c:v>12.892922582999997</c:v>
                </c:pt>
                <c:pt idx="1996">
                  <c:v>14.665407087</c:v>
                </c:pt>
                <c:pt idx="1997">
                  <c:v>15.327268171000002</c:v>
                </c:pt>
                <c:pt idx="1998">
                  <c:v>13.725799635000001</c:v>
                </c:pt>
                <c:pt idx="1999">
                  <c:v>16.463903232718565</c:v>
                </c:pt>
                <c:pt idx="2000">
                  <c:v>12.865318073000001</c:v>
                </c:pt>
                <c:pt idx="2001">
                  <c:v>15.767449327853665</c:v>
                </c:pt>
                <c:pt idx="2002">
                  <c:v>17.422620079749997</c:v>
                </c:pt>
                <c:pt idx="2003">
                  <c:v>14.550702639872153</c:v>
                </c:pt>
                <c:pt idx="2004">
                  <c:v>18.141916581539057</c:v>
                </c:pt>
                <c:pt idx="2005">
                  <c:v>13.437467460000001</c:v>
                </c:pt>
                <c:pt idx="2006">
                  <c:v>14.177376551999998</c:v>
                </c:pt>
                <c:pt idx="2007">
                  <c:v>15.287114689500001</c:v>
                </c:pt>
                <c:pt idx="2008">
                  <c:v>13.613904334750003</c:v>
                </c:pt>
                <c:pt idx="2009">
                  <c:v>15.843116191995158</c:v>
                </c:pt>
                <c:pt idx="2010">
                  <c:v>12.675500325249997</c:v>
                </c:pt>
                <c:pt idx="2011">
                  <c:v>14.273362818499999</c:v>
                </c:pt>
                <c:pt idx="2012">
                  <c:v>15.280579351000002</c:v>
                </c:pt>
                <c:pt idx="2013">
                  <c:v>13.381743515500002</c:v>
                </c:pt>
                <c:pt idx="2014">
                  <c:v>16.672403512999999</c:v>
                </c:pt>
                <c:pt idx="2015">
                  <c:v>12.637578552999999</c:v>
                </c:pt>
                <c:pt idx="2016">
                  <c:v>14.918872543000003</c:v>
                </c:pt>
                <c:pt idx="2017">
                  <c:v>16.117909029000003</c:v>
                </c:pt>
                <c:pt idx="2018">
                  <c:v>13.886419748</c:v>
                </c:pt>
                <c:pt idx="2019">
                  <c:v>17.0567568532324</c:v>
                </c:pt>
                <c:pt idx="2020">
                  <c:v>12.971492285750003</c:v>
                </c:pt>
                <c:pt idx="2021">
                  <c:v>17.12604526891614</c:v>
                </c:pt>
                <c:pt idx="2022">
                  <c:v>18.98536117375</c:v>
                </c:pt>
                <c:pt idx="2023">
                  <c:v>16.542186130249998</c:v>
                </c:pt>
                <c:pt idx="2024">
                  <c:v>20.840977620692247</c:v>
                </c:pt>
                <c:pt idx="2025">
                  <c:v>13.999829953747618</c:v>
                </c:pt>
                <c:pt idx="2026">
                  <c:v>14.434460819362306</c:v>
                </c:pt>
                <c:pt idx="2027">
                  <c:v>15.458149762143409</c:v>
                </c:pt>
                <c:pt idx="2028">
                  <c:v>13.588725247499999</c:v>
                </c:pt>
                <c:pt idx="2029">
                  <c:v>16.091228800196003</c:v>
                </c:pt>
                <c:pt idx="2030">
                  <c:v>12.699881054999999</c:v>
                </c:pt>
                <c:pt idx="2031">
                  <c:v>14.461958626000001</c:v>
                </c:pt>
                <c:pt idx="2032">
                  <c:v>15.642976004499999</c:v>
                </c:pt>
                <c:pt idx="2033">
                  <c:v>13.68862355375</c:v>
                </c:pt>
                <c:pt idx="2034">
                  <c:v>16.602707579999997</c:v>
                </c:pt>
                <c:pt idx="2035">
                  <c:v>13.057024855</c:v>
                </c:pt>
                <c:pt idx="2036">
                  <c:v>13.467862500749998</c:v>
                </c:pt>
                <c:pt idx="2037">
                  <c:v>14.488073358999998</c:v>
                </c:pt>
                <c:pt idx="2038">
                  <c:v>12.896950948375</c:v>
                </c:pt>
                <c:pt idx="2039">
                  <c:v>15.131753171999998</c:v>
                </c:pt>
                <c:pt idx="2040">
                  <c:v>11.978480487875</c:v>
                </c:pt>
                <c:pt idx="2041">
                  <c:v>14.321219601249997</c:v>
                </c:pt>
                <c:pt idx="2042">
                  <c:v>15.1455230295</c:v>
                </c:pt>
                <c:pt idx="2043">
                  <c:v>13.360531352500001</c:v>
                </c:pt>
                <c:pt idx="2044">
                  <c:v>15.981812610402057</c:v>
                </c:pt>
                <c:pt idx="2045">
                  <c:v>12.368228959250002</c:v>
                </c:pt>
                <c:pt idx="2046">
                  <c:v>14.463910372999997</c:v>
                </c:pt>
                <c:pt idx="2047">
                  <c:v>15.094022251750001</c:v>
                </c:pt>
                <c:pt idx="2048">
                  <c:v>13.889262911624998</c:v>
                </c:pt>
                <c:pt idx="2049">
                  <c:v>16.183939482000003</c:v>
                </c:pt>
                <c:pt idx="2050">
                  <c:v>13.019490480499998</c:v>
                </c:pt>
                <c:pt idx="2051">
                  <c:v>14.251222423</c:v>
                </c:pt>
                <c:pt idx="2052">
                  <c:v>14.972738967081229</c:v>
                </c:pt>
                <c:pt idx="2053">
                  <c:v>13.435356724000002</c:v>
                </c:pt>
                <c:pt idx="2054">
                  <c:v>16.004467866327701</c:v>
                </c:pt>
                <c:pt idx="2055">
                  <c:v>12.768048641249997</c:v>
                </c:pt>
                <c:pt idx="2056">
                  <c:v>13.875643492499998</c:v>
                </c:pt>
                <c:pt idx="2057">
                  <c:v>14.790471483499998</c:v>
                </c:pt>
                <c:pt idx="2058">
                  <c:v>12.950247959999999</c:v>
                </c:pt>
                <c:pt idx="2059">
                  <c:v>15.523546756</c:v>
                </c:pt>
                <c:pt idx="2060">
                  <c:v>12.2939744649375</c:v>
                </c:pt>
                <c:pt idx="2061">
                  <c:v>14.172225796749997</c:v>
                </c:pt>
                <c:pt idx="2062">
                  <c:v>15.036701542249997</c:v>
                </c:pt>
                <c:pt idx="2063">
                  <c:v>13.223534491124997</c:v>
                </c:pt>
                <c:pt idx="2064">
                  <c:v>15.726170886000002</c:v>
                </c:pt>
                <c:pt idx="2065">
                  <c:v>12.82596919525</c:v>
                </c:pt>
                <c:pt idx="2066">
                  <c:v>15.2094820675</c:v>
                </c:pt>
                <c:pt idx="2067">
                  <c:v>15.938941918000003</c:v>
                </c:pt>
                <c:pt idx="2068">
                  <c:v>14.321429793500002</c:v>
                </c:pt>
                <c:pt idx="2069">
                  <c:v>16.668885961000001</c:v>
                </c:pt>
                <c:pt idx="2070">
                  <c:v>13.262758862249999</c:v>
                </c:pt>
                <c:pt idx="2071">
                  <c:v>13.69302674325</c:v>
                </c:pt>
                <c:pt idx="2072">
                  <c:v>14.7640709465</c:v>
                </c:pt>
                <c:pt idx="2073">
                  <c:v>12.918958061</c:v>
                </c:pt>
                <c:pt idx="2074">
                  <c:v>15.532451655499999</c:v>
                </c:pt>
                <c:pt idx="2075">
                  <c:v>12.408495672500001</c:v>
                </c:pt>
                <c:pt idx="2076">
                  <c:v>14.703946159865941</c:v>
                </c:pt>
                <c:pt idx="2077">
                  <c:v>15.592514761792971</c:v>
                </c:pt>
                <c:pt idx="2078">
                  <c:v>13.897071830460314</c:v>
                </c:pt>
                <c:pt idx="2079">
                  <c:v>17.006692349675784</c:v>
                </c:pt>
                <c:pt idx="2080">
                  <c:v>13.149786336250001</c:v>
                </c:pt>
                <c:pt idx="2081">
                  <c:v>14.150939326999998</c:v>
                </c:pt>
                <c:pt idx="2082">
                  <c:v>14.94346157575</c:v>
                </c:pt>
                <c:pt idx="2083">
                  <c:v>13.536157655999999</c:v>
                </c:pt>
                <c:pt idx="2084">
                  <c:v>16.012034799000002</c:v>
                </c:pt>
                <c:pt idx="2085">
                  <c:v>12.8268618820625</c:v>
                </c:pt>
                <c:pt idx="2086">
                  <c:v>13.882952225000002</c:v>
                </c:pt>
                <c:pt idx="2087">
                  <c:v>15.317347237000002</c:v>
                </c:pt>
                <c:pt idx="2088">
                  <c:v>13.324418709500002</c:v>
                </c:pt>
                <c:pt idx="2089">
                  <c:v>15.872987941000002</c:v>
                </c:pt>
                <c:pt idx="2090">
                  <c:v>12.670365265749998</c:v>
                </c:pt>
                <c:pt idx="2091">
                  <c:v>13.824337488000001</c:v>
                </c:pt>
                <c:pt idx="2092">
                  <c:v>14.615257730999998</c:v>
                </c:pt>
                <c:pt idx="2093">
                  <c:v>12.968050119999999</c:v>
                </c:pt>
                <c:pt idx="2094">
                  <c:v>15.600590983</c:v>
                </c:pt>
                <c:pt idx="2095">
                  <c:v>12.354571989250001</c:v>
                </c:pt>
                <c:pt idx="2096">
                  <c:v>14.95480556</c:v>
                </c:pt>
                <c:pt idx="2097">
                  <c:v>15.821912890000002</c:v>
                </c:pt>
                <c:pt idx="2098">
                  <c:v>14.170787774500001</c:v>
                </c:pt>
                <c:pt idx="2099">
                  <c:v>17.013941655000004</c:v>
                </c:pt>
                <c:pt idx="2100">
                  <c:v>13.436348341000002</c:v>
                </c:pt>
                <c:pt idx="2102">
                  <c:v>4.6685051556908279</c:v>
                </c:pt>
                <c:pt idx="2103">
                  <c:v>7.573447379377968</c:v>
                </c:pt>
                <c:pt idx="2104">
                  <c:v>6.5346042134123703</c:v>
                </c:pt>
                <c:pt idx="2105">
                  <c:v>3.8633412507041149</c:v>
                </c:pt>
                <c:pt idx="2106">
                  <c:v>6.0191421981276934</c:v>
                </c:pt>
                <c:pt idx="2107">
                  <c:v>5.5455550334073571</c:v>
                </c:pt>
                <c:pt idx="2108">
                  <c:v>5.0777283997365759</c:v>
                </c:pt>
                <c:pt idx="2109">
                  <c:v>6.3616189806669539</c:v>
                </c:pt>
                <c:pt idx="2110">
                  <c:v>5.8138762064280334</c:v>
                </c:pt>
                <c:pt idx="2111">
                  <c:v>6.648653839011434</c:v>
                </c:pt>
                <c:pt idx="2112">
                  <c:v>4.6195043695852283</c:v>
                </c:pt>
                <c:pt idx="2113">
                  <c:v>6.6037507390328409</c:v>
                </c:pt>
                <c:pt idx="2114">
                  <c:v>5.4718818034857</c:v>
                </c:pt>
                <c:pt idx="2115">
                  <c:v>3.3514950289399708</c:v>
                </c:pt>
                <c:pt idx="2116">
                  <c:v>7.3976463260050052</c:v>
                </c:pt>
                <c:pt idx="2117">
                  <c:v>2.8760883711468019</c:v>
                </c:pt>
                <c:pt idx="2118">
                  <c:v>2.1245976742017083</c:v>
                </c:pt>
                <c:pt idx="2119">
                  <c:v>2.9378154498261035</c:v>
                </c:pt>
                <c:pt idx="2120">
                  <c:v>1.9583211270246648</c:v>
                </c:pt>
                <c:pt idx="2121">
                  <c:v>3.7764970325270037</c:v>
                </c:pt>
                <c:pt idx="2122">
                  <c:v>4.9372725465768834</c:v>
                </c:pt>
                <c:pt idx="2123">
                  <c:v>4.5270619664118703</c:v>
                </c:pt>
                <c:pt idx="2124">
                  <c:v>6.7803883743899425</c:v>
                </c:pt>
                <c:pt idx="2125">
                  <c:v>6.7925006697253245</c:v>
                </c:pt>
                <c:pt idx="2126">
                  <c:v>7.8355490368443705</c:v>
                </c:pt>
                <c:pt idx="2127">
                  <c:v>6.0360689148508211</c:v>
                </c:pt>
                <c:pt idx="2128">
                  <c:v>4.5422984899647334</c:v>
                </c:pt>
                <c:pt idx="2129">
                  <c:v>7.0313768434632298</c:v>
                </c:pt>
                <c:pt idx="2130">
                  <c:v>5.9308504170894851</c:v>
                </c:pt>
                <c:pt idx="2131">
                  <c:v>6.8490106353483871</c:v>
                </c:pt>
                <c:pt idx="2132">
                  <c:v>7.7672289255402847</c:v>
                </c:pt>
                <c:pt idx="2133">
                  <c:v>6.7533238022356397</c:v>
                </c:pt>
                <c:pt idx="2134">
                  <c:v>7.3107716743215878</c:v>
                </c:pt>
                <c:pt idx="2135">
                  <c:v>5.9147489368193593</c:v>
                </c:pt>
                <c:pt idx="2136">
                  <c:v>6.6783928363283351</c:v>
                </c:pt>
                <c:pt idx="2137">
                  <c:v>5.8802421106164031</c:v>
                </c:pt>
                <c:pt idx="2138">
                  <c:v>6.3608115988092493</c:v>
                </c:pt>
                <c:pt idx="2139">
                  <c:v>2.0721147853750148</c:v>
                </c:pt>
                <c:pt idx="2140">
                  <c:v>3.4306234266516835</c:v>
                </c:pt>
                <c:pt idx="2141">
                  <c:v>2.7665649084160049</c:v>
                </c:pt>
                <c:pt idx="2142">
                  <c:v>7.149668905281251</c:v>
                </c:pt>
                <c:pt idx="2143">
                  <c:v>6.7407326377034371</c:v>
                </c:pt>
                <c:pt idx="2144">
                  <c:v>5.8431177138173895</c:v>
                </c:pt>
                <c:pt idx="2145">
                  <c:v>4.5136983947419411</c:v>
                </c:pt>
                <c:pt idx="2146">
                  <c:v>4.900672241932889</c:v>
                </c:pt>
                <c:pt idx="2147">
                  <c:v>5.9033186272706475</c:v>
                </c:pt>
                <c:pt idx="2148">
                  <c:v>6.8736856377272524</c:v>
                </c:pt>
                <c:pt idx="2149">
                  <c:v>8.2618776111290355</c:v>
                </c:pt>
                <c:pt idx="2150">
                  <c:v>3.4943215496877453</c:v>
                </c:pt>
                <c:pt idx="2151">
                  <c:v>7.1855085643010748</c:v>
                </c:pt>
                <c:pt idx="2152">
                  <c:v>6.8848448138835163</c:v>
                </c:pt>
                <c:pt idx="2153">
                  <c:v>5.6634190616485212</c:v>
                </c:pt>
                <c:pt idx="2154">
                  <c:v>6.4012040555516148</c:v>
                </c:pt>
                <c:pt idx="2155">
                  <c:v>5.8396208904889955</c:v>
                </c:pt>
                <c:pt idx="2156">
                  <c:v>3.0059791288169055</c:v>
                </c:pt>
                <c:pt idx="2157">
                  <c:v>6.6383603024261451</c:v>
                </c:pt>
                <c:pt idx="2158">
                  <c:v>4.3723838425744157</c:v>
                </c:pt>
                <c:pt idx="2159">
                  <c:v>8.1168216011697272</c:v>
                </c:pt>
                <c:pt idx="2160">
                  <c:v>6.2963742222814405</c:v>
                </c:pt>
                <c:pt idx="2161">
                  <c:v>6.9691625299619568</c:v>
                </c:pt>
                <c:pt idx="2162">
                  <c:v>5.2508692264852517</c:v>
                </c:pt>
                <c:pt idx="2163">
                  <c:v>5.3751066887982288</c:v>
                </c:pt>
                <c:pt idx="2164">
                  <c:v>5.6965539246434522</c:v>
                </c:pt>
                <c:pt idx="2165">
                  <c:v>5.7842480959501907</c:v>
                </c:pt>
                <c:pt idx="2166">
                  <c:v>7.3137833295155765</c:v>
                </c:pt>
                <c:pt idx="2167">
                  <c:v>6.2929463606380338</c:v>
                </c:pt>
                <c:pt idx="2168">
                  <c:v>4.3601633666694051</c:v>
                </c:pt>
                <c:pt idx="2169">
                  <c:v>5.6024728183371701</c:v>
                </c:pt>
                <c:pt idx="2170">
                  <c:v>2.8534955181074482</c:v>
                </c:pt>
                <c:pt idx="2171">
                  <c:v>4.8692906518093428</c:v>
                </c:pt>
                <c:pt idx="2172">
                  <c:v>5.9466060513402663</c:v>
                </c:pt>
                <c:pt idx="2173">
                  <c:v>6.8678530491125906</c:v>
                </c:pt>
                <c:pt idx="2174">
                  <c:v>5.0809006697600987</c:v>
                </c:pt>
                <c:pt idx="2175">
                  <c:v>4.0470491171899754</c:v>
                </c:pt>
                <c:pt idx="2176">
                  <c:v>5.1343907410281719</c:v>
                </c:pt>
                <c:pt idx="2177">
                  <c:v>5.7433135061954328</c:v>
                </c:pt>
                <c:pt idx="2178">
                  <c:v>6.1220247580194149</c:v>
                </c:pt>
                <c:pt idx="2179">
                  <c:v>2.5947444703835987</c:v>
                </c:pt>
                <c:pt idx="2180">
                  <c:v>3.17096277066145</c:v>
                </c:pt>
                <c:pt idx="2181">
                  <c:v>8.5116922341265564</c:v>
                </c:pt>
                <c:pt idx="2182">
                  <c:v>6.3567624184006952</c:v>
                </c:pt>
                <c:pt idx="2183">
                  <c:v>6.5472445899083267</c:v>
                </c:pt>
                <c:pt idx="2184">
                  <c:v>8.1531884490742552</c:v>
                </c:pt>
                <c:pt idx="2185">
                  <c:v>7.7404980586537242</c:v>
                </c:pt>
                <c:pt idx="2186">
                  <c:v>2.2249518071067667</c:v>
                </c:pt>
                <c:pt idx="2187">
                  <c:v>6.609621884733059</c:v>
                </c:pt>
                <c:pt idx="2188">
                  <c:v>5.6060761136223309</c:v>
                </c:pt>
                <c:pt idx="2189">
                  <c:v>5.3509388161053923</c:v>
                </c:pt>
                <c:pt idx="2190">
                  <c:v>4.5690873645468129</c:v>
                </c:pt>
                <c:pt idx="2191">
                  <c:v>5.5866098351817879</c:v>
                </c:pt>
                <c:pt idx="2192">
                  <c:v>6.1331117628775447</c:v>
                </c:pt>
                <c:pt idx="2193">
                  <c:v>7.2121470394088973</c:v>
                </c:pt>
                <c:pt idx="2194">
                  <c:v>7.3174183794216265</c:v>
                </c:pt>
                <c:pt idx="2195">
                  <c:v>5.9282663919184486</c:v>
                </c:pt>
                <c:pt idx="2196">
                  <c:v>5.4122473001303595</c:v>
                </c:pt>
                <c:pt idx="2197">
                  <c:v>7.1529489095164873</c:v>
                </c:pt>
                <c:pt idx="2198">
                  <c:v>6.3039106205947286</c:v>
                </c:pt>
                <c:pt idx="2199">
                  <c:v>6.4268093081072628</c:v>
                </c:pt>
                <c:pt idx="2200">
                  <c:v>6.2232641787347234</c:v>
                </c:pt>
                <c:pt idx="2201">
                  <c:v>6.0499288152162825</c:v>
                </c:pt>
                <c:pt idx="2202">
                  <c:v>5.081899896781672</c:v>
                </c:pt>
                <c:pt idx="2203">
                  <c:v>5.363594425813762</c:v>
                </c:pt>
                <c:pt idx="2204">
                  <c:v>8.0622134918176336</c:v>
                </c:pt>
                <c:pt idx="2205">
                  <c:v>5.468334971142351</c:v>
                </c:pt>
                <c:pt idx="2206">
                  <c:v>5.9774179360290178</c:v>
                </c:pt>
                <c:pt idx="2207">
                  <c:v>5.0051834223421476</c:v>
                </c:pt>
                <c:pt idx="2208">
                  <c:v>5.7495913876308293</c:v>
                </c:pt>
                <c:pt idx="2209">
                  <c:v>6.8032146945158694</c:v>
                </c:pt>
                <c:pt idx="2210">
                  <c:v>6.5681812178934909</c:v>
                </c:pt>
                <c:pt idx="2211">
                  <c:v>6.9479133198873848</c:v>
                </c:pt>
                <c:pt idx="2212">
                  <c:v>4.9858161784939607</c:v>
                </c:pt>
                <c:pt idx="2213">
                  <c:v>5.105973069517808</c:v>
                </c:pt>
                <c:pt idx="2214">
                  <c:v>4.966039673024218</c:v>
                </c:pt>
                <c:pt idx="2215">
                  <c:v>2.846646391254235</c:v>
                </c:pt>
                <c:pt idx="2216">
                  <c:v>8.0277419314990635</c:v>
                </c:pt>
                <c:pt idx="2217">
                  <c:v>6.4952755007721112</c:v>
                </c:pt>
                <c:pt idx="2218">
                  <c:v>5.3081000763536155</c:v>
                </c:pt>
                <c:pt idx="2219">
                  <c:v>8.0648812234039031</c:v>
                </c:pt>
                <c:pt idx="2220">
                  <c:v>5.3060491273897661</c:v>
                </c:pt>
                <c:pt idx="2221">
                  <c:v>8.1630106790503092</c:v>
                </c:pt>
                <c:pt idx="2222">
                  <c:v>7.739933386600188</c:v>
                </c:pt>
                <c:pt idx="2223">
                  <c:v>5.5959155867620574</c:v>
                </c:pt>
                <c:pt idx="2224">
                  <c:v>2.245458439855351</c:v>
                </c:pt>
                <c:pt idx="2225">
                  <c:v>6.4295476800377989</c:v>
                </c:pt>
                <c:pt idx="2226">
                  <c:v>8.9618710099365853</c:v>
                </c:pt>
                <c:pt idx="2227">
                  <c:v>5.2817158214551725</c:v>
                </c:pt>
                <c:pt idx="2228">
                  <c:v>6.8630120200333868</c:v>
                </c:pt>
                <c:pt idx="2229">
                  <c:v>4.6715410209613077</c:v>
                </c:pt>
                <c:pt idx="2230">
                  <c:v>5.9290736755235836</c:v>
                </c:pt>
                <c:pt idx="2231">
                  <c:v>6.2488983068863346</c:v>
                </c:pt>
                <c:pt idx="2232">
                  <c:v>4.1819082736919029</c:v>
                </c:pt>
                <c:pt idx="2233">
                  <c:v>4.2332608784762797</c:v>
                </c:pt>
                <c:pt idx="2234">
                  <c:v>8.0889087479167507</c:v>
                </c:pt>
                <c:pt idx="2235">
                  <c:v>2.1062943422791083</c:v>
                </c:pt>
                <c:pt idx="2236">
                  <c:v>4.7025742847445295</c:v>
                </c:pt>
                <c:pt idx="2237">
                  <c:v>8.2168084236316279</c:v>
                </c:pt>
                <c:pt idx="2238">
                  <c:v>6.0828408160069998</c:v>
                </c:pt>
                <c:pt idx="2239">
                  <c:v>6.1870778003988454</c:v>
                </c:pt>
                <c:pt idx="2240">
                  <c:v>4.2964044645524799</c:v>
                </c:pt>
                <c:pt idx="2241">
                  <c:v>6.1217147707891293</c:v>
                </c:pt>
                <c:pt idx="2242">
                  <c:v>4.8426398782746913</c:v>
                </c:pt>
                <c:pt idx="2243">
                  <c:v>3.4227566120541897</c:v>
                </c:pt>
                <c:pt idx="2244">
                  <c:v>5.1334669867096236</c:v>
                </c:pt>
                <c:pt idx="2245">
                  <c:v>6.7270268019758177</c:v>
                </c:pt>
                <c:pt idx="2246">
                  <c:v>6.2061822531006827</c:v>
                </c:pt>
                <c:pt idx="2247">
                  <c:v>7.7216041126599633</c:v>
                </c:pt>
                <c:pt idx="2248">
                  <c:v>4.0474727976983278</c:v>
                </c:pt>
                <c:pt idx="2249">
                  <c:v>7.7195381553101612</c:v>
                </c:pt>
                <c:pt idx="2250">
                  <c:v>6.1502729857690488</c:v>
                </c:pt>
                <c:pt idx="2251">
                  <c:v>7.3530606137781023</c:v>
                </c:pt>
                <c:pt idx="2252">
                  <c:v>6.1255414228258829</c:v>
                </c:pt>
                <c:pt idx="2253">
                  <c:v>6.5143148200023733</c:v>
                </c:pt>
                <c:pt idx="2254">
                  <c:v>4.4052755151694427</c:v>
                </c:pt>
                <c:pt idx="2255">
                  <c:v>7.5855809901658118</c:v>
                </c:pt>
                <c:pt idx="2256">
                  <c:v>8.4132951373800324</c:v>
                </c:pt>
                <c:pt idx="2257">
                  <c:v>4.7234195070731211</c:v>
                </c:pt>
                <c:pt idx="2258">
                  <c:v>6.8742159307691582</c:v>
                </c:pt>
                <c:pt idx="2259">
                  <c:v>8.3631269632621965</c:v>
                </c:pt>
                <c:pt idx="2260">
                  <c:v>6.0058613144524227</c:v>
                </c:pt>
                <c:pt idx="2261">
                  <c:v>5.2866141451167108</c:v>
                </c:pt>
                <c:pt idx="2262">
                  <c:v>4.046489502298483</c:v>
                </c:pt>
                <c:pt idx="2263">
                  <c:v>6.6912275069337648</c:v>
                </c:pt>
                <c:pt idx="2264">
                  <c:v>9.3519987674014082</c:v>
                </c:pt>
                <c:pt idx="2265">
                  <c:v>5.7885560488411896</c:v>
                </c:pt>
                <c:pt idx="2266">
                  <c:v>8.4337011597528786</c:v>
                </c:pt>
                <c:pt idx="2267">
                  <c:v>7.392045224814713</c:v>
                </c:pt>
                <c:pt idx="2268">
                  <c:v>3.6938654365500527</c:v>
                </c:pt>
                <c:pt idx="2269">
                  <c:v>7.1916321397912455</c:v>
                </c:pt>
                <c:pt idx="2270">
                  <c:v>7.4760215028817036</c:v>
                </c:pt>
                <c:pt idx="2271">
                  <c:v>7.7592473322725688</c:v>
                </c:pt>
                <c:pt idx="2272">
                  <c:v>8.0351689057136753</c:v>
                </c:pt>
                <c:pt idx="2273">
                  <c:v>5.8014884839088836</c:v>
                </c:pt>
                <c:pt idx="2274">
                  <c:v>6.3264690228570339</c:v>
                </c:pt>
                <c:pt idx="2275">
                  <c:v>5.6882969447518965</c:v>
                </c:pt>
                <c:pt idx="2276">
                  <c:v>6.7644966291791002</c:v>
                </c:pt>
                <c:pt idx="2277">
                  <c:v>3.5859774353253053</c:v>
                </c:pt>
                <c:pt idx="2278">
                  <c:v>7.2561307425135571</c:v>
                </c:pt>
                <c:pt idx="2279">
                  <c:v>7.3533106712987966</c:v>
                </c:pt>
                <c:pt idx="2280">
                  <c:v>6.4539180886343877</c:v>
                </c:pt>
                <c:pt idx="2281">
                  <c:v>3.0567167607221366</c:v>
                </c:pt>
                <c:pt idx="2282">
                  <c:v>2.6538547014073508</c:v>
                </c:pt>
                <c:pt idx="2283">
                  <c:v>4.0403331120401811</c:v>
                </c:pt>
                <c:pt idx="2284">
                  <c:v>6.318724014308625</c:v>
                </c:pt>
                <c:pt idx="2285">
                  <c:v>5.0970812937897527</c:v>
                </c:pt>
                <c:pt idx="2286">
                  <c:v>7.8956301450416335</c:v>
                </c:pt>
                <c:pt idx="2287">
                  <c:v>4.7223370811743495</c:v>
                </c:pt>
                <c:pt idx="2288">
                  <c:v>5.5384073883098921</c:v>
                </c:pt>
                <c:pt idx="2289">
                  <c:v>6.7735343784088879</c:v>
                </c:pt>
                <c:pt idx="2290">
                  <c:v>4.6849699062715819</c:v>
                </c:pt>
                <c:pt idx="2291">
                  <c:v>7.4642120534196073</c:v>
                </c:pt>
                <c:pt idx="2292">
                  <c:v>6.9699967799257898</c:v>
                </c:pt>
                <c:pt idx="2293">
                  <c:v>6.6638609204196122</c:v>
                </c:pt>
                <c:pt idx="2294">
                  <c:v>3.7237350485502425</c:v>
                </c:pt>
                <c:pt idx="2295">
                  <c:v>6.6207433154565551</c:v>
                </c:pt>
                <c:pt idx="2296">
                  <c:v>6.955222309643978</c:v>
                </c:pt>
                <c:pt idx="2297">
                  <c:v>7.1435517204761352</c:v>
                </c:pt>
                <c:pt idx="2298">
                  <c:v>7.8501117903785769</c:v>
                </c:pt>
                <c:pt idx="2299">
                  <c:v>8.2881082971504476</c:v>
                </c:pt>
                <c:pt idx="2300">
                  <c:v>5.2108473789504046</c:v>
                </c:pt>
                <c:pt idx="2301">
                  <c:v>8.5928701195613471</c:v>
                </c:pt>
                <c:pt idx="2302">
                  <c:v>3.6931459805008671</c:v>
                </c:pt>
                <c:pt idx="2303">
                  <c:v>6.0797510161984567</c:v>
                </c:pt>
                <c:pt idx="2304">
                  <c:v>7.6022528553489064</c:v>
                </c:pt>
                <c:pt idx="2305">
                  <c:v>5.4397602413380115</c:v>
                </c:pt>
                <c:pt idx="2306">
                  <c:v>7.1020812571392256</c:v>
                </c:pt>
                <c:pt idx="2307">
                  <c:v>4.4978500516094746</c:v>
                </c:pt>
                <c:pt idx="2308">
                  <c:v>6.1996652539564128</c:v>
                </c:pt>
                <c:pt idx="2309">
                  <c:v>4.3595557980965216</c:v>
                </c:pt>
                <c:pt idx="2310">
                  <c:v>4.6687621663347629</c:v>
                </c:pt>
                <c:pt idx="2311">
                  <c:v>5.0937465381240052</c:v>
                </c:pt>
                <c:pt idx="2312">
                  <c:v>6.2891059582840434</c:v>
                </c:pt>
                <c:pt idx="2313">
                  <c:v>7.7035284246142615</c:v>
                </c:pt>
                <c:pt idx="2314">
                  <c:v>8.1278894041583722</c:v>
                </c:pt>
                <c:pt idx="2315">
                  <c:v>5.2502387868931217</c:v>
                </c:pt>
                <c:pt idx="2316">
                  <c:v>5.7152075179234112</c:v>
                </c:pt>
                <c:pt idx="2317">
                  <c:v>8.4179005640614459</c:v>
                </c:pt>
                <c:pt idx="2318">
                  <c:v>8.0682480593284982</c:v>
                </c:pt>
                <c:pt idx="2319">
                  <c:v>5.8726190867122261</c:v>
                </c:pt>
                <c:pt idx="2320">
                  <c:v>6.6254726425518857</c:v>
                </c:pt>
                <c:pt idx="2321">
                  <c:v>7.5312171804204082</c:v>
                </c:pt>
                <c:pt idx="2322">
                  <c:v>4.4945580639119038</c:v>
                </c:pt>
                <c:pt idx="2323">
                  <c:v>7.1257514084836489</c:v>
                </c:pt>
                <c:pt idx="2324">
                  <c:v>6.9786810501455818</c:v>
                </c:pt>
                <c:pt idx="2325">
                  <c:v>3.3331754083907335</c:v>
                </c:pt>
                <c:pt idx="2326">
                  <c:v>8.4330951169368902</c:v>
                </c:pt>
                <c:pt idx="2327">
                  <c:v>3.1488432207501833</c:v>
                </c:pt>
                <c:pt idx="2328">
                  <c:v>1.3883616363931206</c:v>
                </c:pt>
                <c:pt idx="2329">
                  <c:v>3.1554265011232374</c:v>
                </c:pt>
                <c:pt idx="2330">
                  <c:v>1.0277394215640336</c:v>
                </c:pt>
                <c:pt idx="2331">
                  <c:v>3.6045271891267618</c:v>
                </c:pt>
                <c:pt idx="2332">
                  <c:v>3.7098404413821617</c:v>
                </c:pt>
                <c:pt idx="2333">
                  <c:v>5.0234007463315198</c:v>
                </c:pt>
                <c:pt idx="2334">
                  <c:v>7.1746448264603861</c:v>
                </c:pt>
                <c:pt idx="2335">
                  <c:v>6.3306488663568414</c:v>
                </c:pt>
                <c:pt idx="2336">
                  <c:v>7.4194510336072321</c:v>
                </c:pt>
                <c:pt idx="2337">
                  <c:v>7.0827399254943559</c:v>
                </c:pt>
                <c:pt idx="2338">
                  <c:v>6.8377819708150183</c:v>
                </c:pt>
                <c:pt idx="2339">
                  <c:v>6.9857259221874228</c:v>
                </c:pt>
                <c:pt idx="2340">
                  <c:v>6.5250979479253575</c:v>
                </c:pt>
                <c:pt idx="2341">
                  <c:v>6.0532252476484976</c:v>
                </c:pt>
                <c:pt idx="2342">
                  <c:v>7.546508791792113</c:v>
                </c:pt>
                <c:pt idx="2343">
                  <c:v>6.8196927135460284</c:v>
                </c:pt>
                <c:pt idx="2344">
                  <c:v>6.1390516829762145</c:v>
                </c:pt>
                <c:pt idx="2345">
                  <c:v>6.2209096779302397</c:v>
                </c:pt>
                <c:pt idx="2346">
                  <c:v>7.2637879510024215</c:v>
                </c:pt>
                <c:pt idx="2347">
                  <c:v>4.6236248815166885</c:v>
                </c:pt>
                <c:pt idx="2348">
                  <c:v>6.6834800352424875</c:v>
                </c:pt>
                <c:pt idx="2349">
                  <c:v>3.0619431412726321</c:v>
                </c:pt>
                <c:pt idx="2350">
                  <c:v>3.7624823960038656</c:v>
                </c:pt>
                <c:pt idx="2351">
                  <c:v>3.8423531869255343</c:v>
                </c:pt>
                <c:pt idx="2352">
                  <c:v>7.9423393920987833</c:v>
                </c:pt>
                <c:pt idx="2353">
                  <c:v>3.5097543841124903</c:v>
                </c:pt>
                <c:pt idx="2354">
                  <c:v>6.7040773249327108</c:v>
                </c:pt>
                <c:pt idx="2355">
                  <c:v>4.8018409861605127</c:v>
                </c:pt>
                <c:pt idx="2356">
                  <c:v>5.8832567706667875</c:v>
                </c:pt>
                <c:pt idx="2357">
                  <c:v>7.5342212561654671</c:v>
                </c:pt>
                <c:pt idx="2358">
                  <c:v>6.6243893620645276</c:v>
                </c:pt>
                <c:pt idx="2359">
                  <c:v>6.746381157673099</c:v>
                </c:pt>
                <c:pt idx="2360">
                  <c:v>4.1346425911248152</c:v>
                </c:pt>
                <c:pt idx="2361">
                  <c:v>7.335562883888989</c:v>
                </c:pt>
                <c:pt idx="2362">
                  <c:v>7.0425837158394655</c:v>
                </c:pt>
                <c:pt idx="2363">
                  <c:v>6.2762306475617455</c:v>
                </c:pt>
                <c:pt idx="2364">
                  <c:v>5.2327753124146499</c:v>
                </c:pt>
                <c:pt idx="2365">
                  <c:v>5.4638797000077322</c:v>
                </c:pt>
                <c:pt idx="2366">
                  <c:v>4.7148655715183931</c:v>
                </c:pt>
                <c:pt idx="2367">
                  <c:v>7.9433045200711927</c:v>
                </c:pt>
                <c:pt idx="2368">
                  <c:v>4.2756658482606715</c:v>
                </c:pt>
                <c:pt idx="2369">
                  <c:v>7.6897129814639804</c:v>
                </c:pt>
                <c:pt idx="2370">
                  <c:v>6.6993112448550534</c:v>
                </c:pt>
                <c:pt idx="2371">
                  <c:v>7.2156270465424521</c:v>
                </c:pt>
                <c:pt idx="2372">
                  <c:v>5.2872892379133942</c:v>
                </c:pt>
                <c:pt idx="2373">
                  <c:v>4.2263319829939823</c:v>
                </c:pt>
                <c:pt idx="2374">
                  <c:v>4.9787911709599504</c:v>
                </c:pt>
                <c:pt idx="2375">
                  <c:v>6.3568772229869577</c:v>
                </c:pt>
                <c:pt idx="2376">
                  <c:v>6.8491571616502576</c:v>
                </c:pt>
                <c:pt idx="2377">
                  <c:v>6.9482944991432811</c:v>
                </c:pt>
                <c:pt idx="2378">
                  <c:v>3.7388609904958998</c:v>
                </c:pt>
                <c:pt idx="2379">
                  <c:v>4.36780670756617</c:v>
                </c:pt>
                <c:pt idx="2380">
                  <c:v>1.9825590388499004</c:v>
                </c:pt>
                <c:pt idx="2381">
                  <c:v>5.1526607976552468</c:v>
                </c:pt>
                <c:pt idx="2382">
                  <c:v>4.0501894915995491</c:v>
                </c:pt>
                <c:pt idx="2383">
                  <c:v>7.0810837426856068</c:v>
                </c:pt>
                <c:pt idx="2384">
                  <c:v>5.7794273744757669</c:v>
                </c:pt>
                <c:pt idx="2385">
                  <c:v>4.8395987406252186</c:v>
                </c:pt>
                <c:pt idx="2386">
                  <c:v>6.2106334040787843</c:v>
                </c:pt>
                <c:pt idx="2387">
                  <c:v>5.5984949212332227</c:v>
                </c:pt>
                <c:pt idx="2388">
                  <c:v>6.5299057856766636</c:v>
                </c:pt>
                <c:pt idx="2389">
                  <c:v>4.651209273269882</c:v>
                </c:pt>
                <c:pt idx="2390">
                  <c:v>2.6689013414957561</c:v>
                </c:pt>
                <c:pt idx="2391">
                  <c:v>8.5481031483931655</c:v>
                </c:pt>
                <c:pt idx="2392">
                  <c:v>7.4734094981052728</c:v>
                </c:pt>
                <c:pt idx="2393">
                  <c:v>6.5873728647472003</c:v>
                </c:pt>
                <c:pt idx="2394">
                  <c:v>7.2771724203627084</c:v>
                </c:pt>
                <c:pt idx="2395">
                  <c:v>7.954935550959207</c:v>
                </c:pt>
                <c:pt idx="2396">
                  <c:v>2.9163700998647877</c:v>
                </c:pt>
                <c:pt idx="2397">
                  <c:v>5.4018193854825993</c:v>
                </c:pt>
                <c:pt idx="2398">
                  <c:v>6.8653606490623611</c:v>
                </c:pt>
                <c:pt idx="2399">
                  <c:v>5.4602127719135218</c:v>
                </c:pt>
                <c:pt idx="2400">
                  <c:v>3.8684635472448763</c:v>
                </c:pt>
                <c:pt idx="2401">
                  <c:v>4.0610627354069662</c:v>
                </c:pt>
                <c:pt idx="2402">
                  <c:v>6.3029948456231466</c:v>
                </c:pt>
                <c:pt idx="2403">
                  <c:v>6.8886885998463132</c:v>
                </c:pt>
                <c:pt idx="2404">
                  <c:v>7.5285498341244237</c:v>
                </c:pt>
                <c:pt idx="2405">
                  <c:v>6.9448601136447916</c:v>
                </c:pt>
                <c:pt idx="2406">
                  <c:v>4.6751994070133822</c:v>
                </c:pt>
                <c:pt idx="2407">
                  <c:v>7.3588270277450079</c:v>
                </c:pt>
                <c:pt idx="2408">
                  <c:v>6.0220339051930525</c:v>
                </c:pt>
                <c:pt idx="2409">
                  <c:v>5.9554506057515155</c:v>
                </c:pt>
                <c:pt idx="2410">
                  <c:v>5.9806143189126839</c:v>
                </c:pt>
                <c:pt idx="2411">
                  <c:v>5.5632119337912691</c:v>
                </c:pt>
                <c:pt idx="2412">
                  <c:v>5.4452817015027222</c:v>
                </c:pt>
                <c:pt idx="2413">
                  <c:v>3.4965779878997103</c:v>
                </c:pt>
                <c:pt idx="2414">
                  <c:v>7.9866391464078301</c:v>
                </c:pt>
                <c:pt idx="2415">
                  <c:v>5.3514261186856187</c:v>
                </c:pt>
                <c:pt idx="2416">
                  <c:v>4.4347800326267599</c:v>
                </c:pt>
                <c:pt idx="2417">
                  <c:v>4.6975799826291276</c:v>
                </c:pt>
                <c:pt idx="2418">
                  <c:v>6.9176792616681482</c:v>
                </c:pt>
                <c:pt idx="2419">
                  <c:v>6.817405478585389</c:v>
                </c:pt>
                <c:pt idx="2420">
                  <c:v>6.7957865311960708</c:v>
                </c:pt>
                <c:pt idx="2421">
                  <c:v>5.5844530554459038</c:v>
                </c:pt>
                <c:pt idx="2422">
                  <c:v>6.0070944875493932</c:v>
                </c:pt>
                <c:pt idx="2423">
                  <c:v>4.9776373360703445</c:v>
                </c:pt>
                <c:pt idx="2424">
                  <c:v>3.9604276102440594</c:v>
                </c:pt>
                <c:pt idx="2425">
                  <c:v>3.0130500210595059</c:v>
                </c:pt>
                <c:pt idx="2426">
                  <c:v>6.1025671069273519</c:v>
                </c:pt>
                <c:pt idx="2427">
                  <c:v>7.4049059620097868</c:v>
                </c:pt>
                <c:pt idx="2428">
                  <c:v>5.4711288825631925</c:v>
                </c:pt>
                <c:pt idx="2429">
                  <c:v>7.8676474075567446</c:v>
                </c:pt>
                <c:pt idx="2430">
                  <c:v>5.8427265999848865</c:v>
                </c:pt>
                <c:pt idx="2431">
                  <c:v>8.6079733720210037</c:v>
                </c:pt>
                <c:pt idx="2432">
                  <c:v>7.7903910763115132</c:v>
                </c:pt>
                <c:pt idx="2433">
                  <c:v>5.5422564468294757</c:v>
                </c:pt>
                <c:pt idx="2434">
                  <c:v>4.1389735184894541</c:v>
                </c:pt>
                <c:pt idx="2435">
                  <c:v>6.5808306584111502</c:v>
                </c:pt>
                <c:pt idx="2436">
                  <c:v>8.3959807932211703</c:v>
                </c:pt>
                <c:pt idx="2437">
                  <c:v>7.4700449841425094</c:v>
                </c:pt>
                <c:pt idx="2438">
                  <c:v>7.3281844684302824</c:v>
                </c:pt>
                <c:pt idx="2439">
                  <c:v>4.3384066715100547</c:v>
                </c:pt>
                <c:pt idx="2440">
                  <c:v>5.1367141491808095</c:v>
                </c:pt>
                <c:pt idx="2441">
                  <c:v>6.5092976974116024</c:v>
                </c:pt>
                <c:pt idx="2442">
                  <c:v>4.6839714909569912</c:v>
                </c:pt>
                <c:pt idx="2443">
                  <c:v>5.1472296653387914</c:v>
                </c:pt>
                <c:pt idx="2444">
                  <c:v>7.3964164962528276</c:v>
                </c:pt>
                <c:pt idx="2445">
                  <c:v>2.886132591668114</c:v>
                </c:pt>
                <c:pt idx="2446">
                  <c:v>5.6092524491349893</c:v>
                </c:pt>
                <c:pt idx="2447">
                  <c:v>8.2279533854248719</c:v>
                </c:pt>
                <c:pt idx="2448">
                  <c:v>4.6051545699269223</c:v>
                </c:pt>
                <c:pt idx="2449">
                  <c:v>6.4669179108073065</c:v>
                </c:pt>
                <c:pt idx="2450">
                  <c:v>4.7120378729595176</c:v>
                </c:pt>
                <c:pt idx="2451">
                  <c:v>6.3594515274016086</c:v>
                </c:pt>
                <c:pt idx="2452">
                  <c:v>5.6725859382425687</c:v>
                </c:pt>
                <c:pt idx="2453">
                  <c:v>3.4689237129428809</c:v>
                </c:pt>
                <c:pt idx="2454">
                  <c:v>5.0765227326894902</c:v>
                </c:pt>
                <c:pt idx="2455">
                  <c:v>7.721600443814344</c:v>
                </c:pt>
                <c:pt idx="2456">
                  <c:v>6.1647012129312788</c:v>
                </c:pt>
                <c:pt idx="2457">
                  <c:v>9.3754187902623123</c:v>
                </c:pt>
                <c:pt idx="2458">
                  <c:v>5.8581758263942678</c:v>
                </c:pt>
                <c:pt idx="2459">
                  <c:v>6.1591285862051706</c:v>
                </c:pt>
                <c:pt idx="2460">
                  <c:v>6.1650370111690389</c:v>
                </c:pt>
                <c:pt idx="2461">
                  <c:v>7.8318701369202861</c:v>
                </c:pt>
                <c:pt idx="2462">
                  <c:v>6.6428548186128111</c:v>
                </c:pt>
                <c:pt idx="2463">
                  <c:v>7.5041501717794175</c:v>
                </c:pt>
                <c:pt idx="2464">
                  <c:v>5.4526160226161906</c:v>
                </c:pt>
                <c:pt idx="2465">
                  <c:v>7.7585529974193479</c:v>
                </c:pt>
                <c:pt idx="2466">
                  <c:v>7.0465157634189302</c:v>
                </c:pt>
                <c:pt idx="2467">
                  <c:v>5.3107891206147793</c:v>
                </c:pt>
                <c:pt idx="2468">
                  <c:v>7.2035416889072943</c:v>
                </c:pt>
                <c:pt idx="2469">
                  <c:v>8.7992075495181883</c:v>
                </c:pt>
                <c:pt idx="2470">
                  <c:v>6.4169624009177957</c:v>
                </c:pt>
                <c:pt idx="2471">
                  <c:v>6.2649327908881265</c:v>
                </c:pt>
                <c:pt idx="2472">
                  <c:v>5.0910882576886305</c:v>
                </c:pt>
                <c:pt idx="2473">
                  <c:v>7.0389604357670281</c:v>
                </c:pt>
                <c:pt idx="2474">
                  <c:v>6.454889374214086</c:v>
                </c:pt>
                <c:pt idx="2475">
                  <c:v>5.1289190681370131</c:v>
                </c:pt>
                <c:pt idx="2476">
                  <c:v>8.596302367954257</c:v>
                </c:pt>
                <c:pt idx="2477">
                  <c:v>7.9143219124926825</c:v>
                </c:pt>
                <c:pt idx="2478">
                  <c:v>3.0787036882817893</c:v>
                </c:pt>
                <c:pt idx="2479">
                  <c:v>7.1910810419704401</c:v>
                </c:pt>
                <c:pt idx="2480">
                  <c:v>6.5668148912139532</c:v>
                </c:pt>
                <c:pt idx="2481">
                  <c:v>5.8079585316410869</c:v>
                </c:pt>
                <c:pt idx="2482">
                  <c:v>7.9488212262013684</c:v>
                </c:pt>
                <c:pt idx="2483">
                  <c:v>4.0843123093511888</c:v>
                </c:pt>
                <c:pt idx="2484">
                  <c:v>7.4839953563094337</c:v>
                </c:pt>
                <c:pt idx="2485">
                  <c:v>7.0020512490194413</c:v>
                </c:pt>
                <c:pt idx="2486">
                  <c:v>5.8154297870597773</c:v>
                </c:pt>
                <c:pt idx="2487">
                  <c:v>2.4631222957699084</c:v>
                </c:pt>
                <c:pt idx="2488">
                  <c:v>6.8911759965716586</c:v>
                </c:pt>
                <c:pt idx="2489">
                  <c:v>7.7403429940381301</c:v>
                </c:pt>
                <c:pt idx="2490">
                  <c:v>6.340898621335163</c:v>
                </c:pt>
                <c:pt idx="2491">
                  <c:v>6.6611432638948411</c:v>
                </c:pt>
                <c:pt idx="2492">
                  <c:v>5.0695800346432129</c:v>
                </c:pt>
                <c:pt idx="2493">
                  <c:v>4.4532887820153606</c:v>
                </c:pt>
                <c:pt idx="2494">
                  <c:v>7.4400534730239523</c:v>
                </c:pt>
                <c:pt idx="2495">
                  <c:v>6.1525161276906601</c:v>
                </c:pt>
                <c:pt idx="2496">
                  <c:v>8.6472875795711364</c:v>
                </c:pt>
                <c:pt idx="2497">
                  <c:v>4.0231852298920012</c:v>
                </c:pt>
                <c:pt idx="2498">
                  <c:v>5.674305828551895</c:v>
                </c:pt>
                <c:pt idx="2499">
                  <c:v>6.4595286579685975</c:v>
                </c:pt>
                <c:pt idx="2500">
                  <c:v>4.1426041150797062</c:v>
                </c:pt>
                <c:pt idx="2501">
                  <c:v>7.2784053183925028</c:v>
                </c:pt>
                <c:pt idx="2502">
                  <c:v>5.837611242080329</c:v>
                </c:pt>
                <c:pt idx="2503">
                  <c:v>6.9754666391753659</c:v>
                </c:pt>
                <c:pt idx="2504">
                  <c:v>5.344451608346386</c:v>
                </c:pt>
                <c:pt idx="2505">
                  <c:v>4.6484714943165564</c:v>
                </c:pt>
                <c:pt idx="2506">
                  <c:v>6.7574969370600062</c:v>
                </c:pt>
                <c:pt idx="2507">
                  <c:v>5.7080688554519705</c:v>
                </c:pt>
                <c:pt idx="2508">
                  <c:v>7.4360038038616354</c:v>
                </c:pt>
                <c:pt idx="2509">
                  <c:v>8.2967881599747102</c:v>
                </c:pt>
                <c:pt idx="2510">
                  <c:v>5.4460469037192087</c:v>
                </c:pt>
                <c:pt idx="2511">
                  <c:v>8.6997348859118624</c:v>
                </c:pt>
                <c:pt idx="2512">
                  <c:v>5.6358637785017986</c:v>
                </c:pt>
                <c:pt idx="2513">
                  <c:v>5.9093426732574521</c:v>
                </c:pt>
                <c:pt idx="2514">
                  <c:v>6.5111604879938136</c:v>
                </c:pt>
                <c:pt idx="2515">
                  <c:v>4.9762255709153003</c:v>
                </c:pt>
                <c:pt idx="2516">
                  <c:v>6.8034985321046717</c:v>
                </c:pt>
                <c:pt idx="2517">
                  <c:v>4.8625752782127076</c:v>
                </c:pt>
                <c:pt idx="2518">
                  <c:v>6.191288866830412</c:v>
                </c:pt>
                <c:pt idx="2519">
                  <c:v>5.4100894206994248</c:v>
                </c:pt>
                <c:pt idx="2520">
                  <c:v>5.0323854735769693</c:v>
                </c:pt>
                <c:pt idx="2521">
                  <c:v>5.6060583750836566</c:v>
                </c:pt>
                <c:pt idx="2522">
                  <c:v>5.1195714301186808</c:v>
                </c:pt>
                <c:pt idx="2523">
                  <c:v>7.7455110348506802</c:v>
                </c:pt>
                <c:pt idx="2524">
                  <c:v>7.013665691685139</c:v>
                </c:pt>
                <c:pt idx="2525">
                  <c:v>4.8477996257082765</c:v>
                </c:pt>
                <c:pt idx="2526">
                  <c:v>5.680040448631698</c:v>
                </c:pt>
                <c:pt idx="2527">
                  <c:v>7.422481708393752</c:v>
                </c:pt>
                <c:pt idx="2528">
                  <c:v>6.2785697205643878</c:v>
                </c:pt>
                <c:pt idx="2529">
                  <c:v>6.1981577582584118</c:v>
                </c:pt>
                <c:pt idx="2530">
                  <c:v>6.2649366202589816</c:v>
                </c:pt>
                <c:pt idx="2531">
                  <c:v>6.7476599417249838</c:v>
                </c:pt>
                <c:pt idx="2532">
                  <c:v>4.8024903963915104</c:v>
                </c:pt>
                <c:pt idx="2533">
                  <c:v>7.1323155811031311</c:v>
                </c:pt>
                <c:pt idx="2534">
                  <c:v>6.4057321259024391</c:v>
                </c:pt>
                <c:pt idx="2535">
                  <c:v>3.6857090810773809</c:v>
                </c:pt>
                <c:pt idx="2536">
                  <c:v>7.9648925525624295</c:v>
                </c:pt>
                <c:pt idx="2537">
                  <c:v>2.1902125521133309</c:v>
                </c:pt>
                <c:pt idx="2538">
                  <c:v>1.4200772272864937</c:v>
                </c:pt>
                <c:pt idx="2539">
                  <c:v>2.9916100788906297</c:v>
                </c:pt>
                <c:pt idx="2540">
                  <c:v>1.3229336075891298</c:v>
                </c:pt>
                <c:pt idx="2541">
                  <c:v>3.5882650971725605</c:v>
                </c:pt>
                <c:pt idx="2542">
                  <c:v>3.7703465180166047</c:v>
                </c:pt>
                <c:pt idx="2543">
                  <c:v>5.3288351335842474</c:v>
                </c:pt>
                <c:pt idx="2544">
                  <c:v>7.4031298647350177</c:v>
                </c:pt>
                <c:pt idx="2545">
                  <c:v>6.7264417570233723</c:v>
                </c:pt>
                <c:pt idx="2546">
                  <c:v>6.9716309971011086</c:v>
                </c:pt>
                <c:pt idx="2547">
                  <c:v>7.0212472694327088</c:v>
                </c:pt>
                <c:pt idx="2548">
                  <c:v>5.0308163084599107</c:v>
                </c:pt>
                <c:pt idx="2549">
                  <c:v>7.2967974335332766</c:v>
                </c:pt>
                <c:pt idx="2550">
                  <c:v>6.0372489161685152</c:v>
                </c:pt>
                <c:pt idx="2551">
                  <c:v>4.3847296716627806</c:v>
                </c:pt>
                <c:pt idx="2552">
                  <c:v>8.4121001726859834</c:v>
                </c:pt>
                <c:pt idx="2553">
                  <c:v>8.8275630967221232</c:v>
                </c:pt>
                <c:pt idx="2554">
                  <c:v>8.0377064231307891</c:v>
                </c:pt>
                <c:pt idx="2555">
                  <c:v>5.8886284162216</c:v>
                </c:pt>
                <c:pt idx="2556">
                  <c:v>6.372848787689251</c:v>
                </c:pt>
                <c:pt idx="2557">
                  <c:v>5.7179074870020106</c:v>
                </c:pt>
                <c:pt idx="2558">
                  <c:v>6.4700655962562248</c:v>
                </c:pt>
                <c:pt idx="2559">
                  <c:v>4.4447496772634505</c:v>
                </c:pt>
                <c:pt idx="2560">
                  <c:v>3.6368252512278909</c:v>
                </c:pt>
                <c:pt idx="2561">
                  <c:v>2.5714391010453861</c:v>
                </c:pt>
                <c:pt idx="2562">
                  <c:v>6.9173303028323687</c:v>
                </c:pt>
                <c:pt idx="2563">
                  <c:v>6.3162968680329294</c:v>
                </c:pt>
                <c:pt idx="2564">
                  <c:v>5.4088139941300382</c:v>
                </c:pt>
                <c:pt idx="2565">
                  <c:v>4.4229704044122116</c:v>
                </c:pt>
                <c:pt idx="2566">
                  <c:v>6.9661505920814868</c:v>
                </c:pt>
                <c:pt idx="2567">
                  <c:v>5.7824556055120198</c:v>
                </c:pt>
                <c:pt idx="2568">
                  <c:v>6.8875042926811219</c:v>
                </c:pt>
                <c:pt idx="2569">
                  <c:v>6.7780193004704676</c:v>
                </c:pt>
                <c:pt idx="2570">
                  <c:v>3.7646437359707066</c:v>
                </c:pt>
                <c:pt idx="2571">
                  <c:v>8.3985402512286562</c:v>
                </c:pt>
                <c:pt idx="2572">
                  <c:v>5.3211715260311445</c:v>
                </c:pt>
                <c:pt idx="2573">
                  <c:v>6.1008331878194682</c:v>
                </c:pt>
                <c:pt idx="2574">
                  <c:v>6.2831250291853511</c:v>
                </c:pt>
                <c:pt idx="2575">
                  <c:v>5.6696216215148905</c:v>
                </c:pt>
                <c:pt idx="2576">
                  <c:v>4.8953984079421735</c:v>
                </c:pt>
                <c:pt idx="2577">
                  <c:v>7.8925226407637883</c:v>
                </c:pt>
                <c:pt idx="2578">
                  <c:v>3.7343223181256695</c:v>
                </c:pt>
                <c:pt idx="2579">
                  <c:v>7.8544171114554331</c:v>
                </c:pt>
                <c:pt idx="2580">
                  <c:v>6.4466529670991628</c:v>
                </c:pt>
                <c:pt idx="2581">
                  <c:v>7.1885493541336052</c:v>
                </c:pt>
                <c:pt idx="2582">
                  <c:v>4.8468429408317082</c:v>
                </c:pt>
                <c:pt idx="2583">
                  <c:v>6.197919916992884</c:v>
                </c:pt>
                <c:pt idx="2584">
                  <c:v>6.9782075408457569</c:v>
                </c:pt>
                <c:pt idx="2585">
                  <c:v>6.331914898636354</c:v>
                </c:pt>
                <c:pt idx="2586">
                  <c:v>7.6763840110880217</c:v>
                </c:pt>
                <c:pt idx="2587">
                  <c:v>6.9183967539229014</c:v>
                </c:pt>
                <c:pt idx="2588">
                  <c:v>3.9605921040435286</c:v>
                </c:pt>
                <c:pt idx="2589">
                  <c:v>6.6531456676758109</c:v>
                </c:pt>
                <c:pt idx="2590">
                  <c:v>3.2507965531962113</c:v>
                </c:pt>
                <c:pt idx="2591">
                  <c:v>5.5271750596051987</c:v>
                </c:pt>
                <c:pt idx="2592">
                  <c:v>4.3753208378695847</c:v>
                </c:pt>
                <c:pt idx="2593">
                  <c:v>6.2568075942452834</c:v>
                </c:pt>
                <c:pt idx="2594">
                  <c:v>3.166403163355278</c:v>
                </c:pt>
                <c:pt idx="2595">
                  <c:v>4.1027857736502611</c:v>
                </c:pt>
                <c:pt idx="2596">
                  <c:v>6.7923617804713485</c:v>
                </c:pt>
                <c:pt idx="2597">
                  <c:v>5.643039807489564</c:v>
                </c:pt>
                <c:pt idx="2598">
                  <c:v>7.1134226490578181</c:v>
                </c:pt>
                <c:pt idx="2599">
                  <c:v>4.6850869453106503</c:v>
                </c:pt>
                <c:pt idx="2600">
                  <c:v>4.9697145732599264</c:v>
                </c:pt>
                <c:pt idx="2601">
                  <c:v>8.3989340298594435</c:v>
                </c:pt>
                <c:pt idx="2602">
                  <c:v>7.3348086421164922</c:v>
                </c:pt>
                <c:pt idx="2603">
                  <c:v>7.0127611467855457</c:v>
                </c:pt>
                <c:pt idx="2604">
                  <c:v>7.6669276665882888</c:v>
                </c:pt>
                <c:pt idx="2605">
                  <c:v>7.675937062072185</c:v>
                </c:pt>
                <c:pt idx="2606">
                  <c:v>5.6256824147009334</c:v>
                </c:pt>
                <c:pt idx="2607">
                  <c:v>6.2087395848954285</c:v>
                </c:pt>
                <c:pt idx="2608">
                  <c:v>6.7511717271396989</c:v>
                </c:pt>
                <c:pt idx="2609">
                  <c:v>4.9273598272930457</c:v>
                </c:pt>
                <c:pt idx="2610">
                  <c:v>4.5444434215983733</c:v>
                </c:pt>
                <c:pt idx="2611">
                  <c:v>3.7868800246602938</c:v>
                </c:pt>
                <c:pt idx="2612">
                  <c:v>6.8083223663015895</c:v>
                </c:pt>
                <c:pt idx="2613">
                  <c:v>7.054226692041679</c:v>
                </c:pt>
                <c:pt idx="2614">
                  <c:v>7.7256179829059741</c:v>
                </c:pt>
                <c:pt idx="2615">
                  <c:v>6.2717008609015572</c:v>
                </c:pt>
                <c:pt idx="2616">
                  <c:v>5.95189686392263</c:v>
                </c:pt>
                <c:pt idx="2617">
                  <c:v>7.1693091129809972</c:v>
                </c:pt>
                <c:pt idx="2618">
                  <c:v>5.1872834677473678</c:v>
                </c:pt>
                <c:pt idx="2619">
                  <c:v>6.0411854524141706</c:v>
                </c:pt>
                <c:pt idx="2620">
                  <c:v>5.8499160988687837</c:v>
                </c:pt>
                <c:pt idx="2621">
                  <c:v>5.8707773830018581</c:v>
                </c:pt>
                <c:pt idx="2622">
                  <c:v>4.3119755855412594</c:v>
                </c:pt>
                <c:pt idx="2623">
                  <c:v>5.5920936686634706</c:v>
                </c:pt>
                <c:pt idx="2624">
                  <c:v>7.9711382715462342</c:v>
                </c:pt>
                <c:pt idx="2625">
                  <c:v>4.9409046523901878</c:v>
                </c:pt>
                <c:pt idx="2626">
                  <c:v>5.7865838201332149</c:v>
                </c:pt>
                <c:pt idx="2627">
                  <c:v>6.3031158476036753</c:v>
                </c:pt>
                <c:pt idx="2628">
                  <c:v>7.2030044253115584</c:v>
                </c:pt>
                <c:pt idx="2629">
                  <c:v>7.8772411076116242</c:v>
                </c:pt>
                <c:pt idx="2630">
                  <c:v>6.8463007686230606</c:v>
                </c:pt>
                <c:pt idx="2631">
                  <c:v>7.6068767919858367</c:v>
                </c:pt>
                <c:pt idx="2632">
                  <c:v>4.1425802929328519</c:v>
                </c:pt>
                <c:pt idx="2633">
                  <c:v>4.9495946115311265</c:v>
                </c:pt>
                <c:pt idx="2634">
                  <c:v>5.4483062628534649</c:v>
                </c:pt>
                <c:pt idx="2635">
                  <c:v>3.3632974315511399</c:v>
                </c:pt>
                <c:pt idx="2636">
                  <c:v>7.1090815194750183</c:v>
                </c:pt>
                <c:pt idx="2637">
                  <c:v>7.710853564107782</c:v>
                </c:pt>
                <c:pt idx="2638">
                  <c:v>5.1616292108637811</c:v>
                </c:pt>
                <c:pt idx="2639">
                  <c:v>6.6063812290181305</c:v>
                </c:pt>
                <c:pt idx="2640">
                  <c:v>5.0421760834585223</c:v>
                </c:pt>
                <c:pt idx="2641">
                  <c:v>7.89858867842399</c:v>
                </c:pt>
                <c:pt idx="2642">
                  <c:v>7.7626273163579649</c:v>
                </c:pt>
                <c:pt idx="2643">
                  <c:v>6.4421394731681083</c:v>
                </c:pt>
                <c:pt idx="2644">
                  <c:v>3.1633922111219661</c:v>
                </c:pt>
                <c:pt idx="2645">
                  <c:v>6.5453612915466159</c:v>
                </c:pt>
                <c:pt idx="2646">
                  <c:v>8.680899344825816</c:v>
                </c:pt>
                <c:pt idx="2647">
                  <c:v>7.3365653402866444</c:v>
                </c:pt>
                <c:pt idx="2648">
                  <c:v>7.2446729782575678</c:v>
                </c:pt>
                <c:pt idx="2649">
                  <c:v>5.5412401103476654</c:v>
                </c:pt>
                <c:pt idx="2650">
                  <c:v>5.148306140223835</c:v>
                </c:pt>
                <c:pt idx="2651">
                  <c:v>5.9187962680055035</c:v>
                </c:pt>
                <c:pt idx="2652">
                  <c:v>5.6719827043134812</c:v>
                </c:pt>
                <c:pt idx="2653">
                  <c:v>3.2747189823757457</c:v>
                </c:pt>
                <c:pt idx="2654">
                  <c:v>6.7838932065971314</c:v>
                </c:pt>
                <c:pt idx="2655">
                  <c:v>2.2644692448876422</c:v>
                </c:pt>
                <c:pt idx="2656">
                  <c:v>6.4432041492707741</c:v>
                </c:pt>
                <c:pt idx="2657">
                  <c:v>7.9661408274814942</c:v>
                </c:pt>
                <c:pt idx="2658">
                  <c:v>6.866617647501589</c:v>
                </c:pt>
                <c:pt idx="2659">
                  <c:v>6.821962347549122</c:v>
                </c:pt>
                <c:pt idx="2660">
                  <c:v>5.330743632773391</c:v>
                </c:pt>
                <c:pt idx="2661">
                  <c:v>6.26000127827069</c:v>
                </c:pt>
                <c:pt idx="2662">
                  <c:v>4.5110468834433597</c:v>
                </c:pt>
                <c:pt idx="2663">
                  <c:v>3.1652927184265591</c:v>
                </c:pt>
                <c:pt idx="2664">
                  <c:v>5.9392894276000252</c:v>
                </c:pt>
                <c:pt idx="2665">
                  <c:v>8.0321752059154647</c:v>
                </c:pt>
                <c:pt idx="2666">
                  <c:v>7.0840188976111733</c:v>
                </c:pt>
                <c:pt idx="2667">
                  <c:v>7.3008800927986437</c:v>
                </c:pt>
                <c:pt idx="2668">
                  <c:v>4.7303097465347372</c:v>
                </c:pt>
                <c:pt idx="2669">
                  <c:v>6.75339309648332</c:v>
                </c:pt>
                <c:pt idx="2670">
                  <c:v>6.9844034033261204</c:v>
                </c:pt>
                <c:pt idx="2671">
                  <c:v>6.9783655741931012</c:v>
                </c:pt>
                <c:pt idx="2672">
                  <c:v>6.5697026819764046</c:v>
                </c:pt>
                <c:pt idx="2673">
                  <c:v>7.4080208222818573</c:v>
                </c:pt>
                <c:pt idx="2674">
                  <c:v>6.3014259164627218</c:v>
                </c:pt>
                <c:pt idx="2675">
                  <c:v>7.6823602844657701</c:v>
                </c:pt>
                <c:pt idx="2676">
                  <c:v>6.721207113491003</c:v>
                </c:pt>
                <c:pt idx="2677">
                  <c:v>4.0571179065050567</c:v>
                </c:pt>
                <c:pt idx="2678">
                  <c:v>6.6139095173596356</c:v>
                </c:pt>
                <c:pt idx="2679">
                  <c:v>7.569941391198463</c:v>
                </c:pt>
                <c:pt idx="2680">
                  <c:v>7.1614871461404261</c:v>
                </c:pt>
                <c:pt idx="2681">
                  <c:v>5.3714336681202184</c:v>
                </c:pt>
                <c:pt idx="2682">
                  <c:v>3.7565253787414838</c:v>
                </c:pt>
                <c:pt idx="2683">
                  <c:v>6.6970602915873005</c:v>
                </c:pt>
                <c:pt idx="2684">
                  <c:v>9.2426277480619135</c:v>
                </c:pt>
                <c:pt idx="2685">
                  <c:v>6.1127277575352128</c:v>
                </c:pt>
                <c:pt idx="2686">
                  <c:v>8.9075916510933837</c:v>
                </c:pt>
                <c:pt idx="2687">
                  <c:v>8.2501955130097056</c:v>
                </c:pt>
                <c:pt idx="2688">
                  <c:v>6.0789959657384101</c:v>
                </c:pt>
                <c:pt idx="2689">
                  <c:v>7.7105910053568421</c:v>
                </c:pt>
                <c:pt idx="2690">
                  <c:v>6.7505339937855675</c:v>
                </c:pt>
                <c:pt idx="2691">
                  <c:v>7.2149577520735217</c:v>
                </c:pt>
                <c:pt idx="2692">
                  <c:v>8.0552467225994278</c:v>
                </c:pt>
                <c:pt idx="2693">
                  <c:v>4.9311643871797388</c:v>
                </c:pt>
                <c:pt idx="2694">
                  <c:v>7.3440182784481163</c:v>
                </c:pt>
                <c:pt idx="2695">
                  <c:v>5.8776840394502115</c:v>
                </c:pt>
                <c:pt idx="2696">
                  <c:v>5.5801702178264847</c:v>
                </c:pt>
                <c:pt idx="2697">
                  <c:v>3.3867542993916002</c:v>
                </c:pt>
                <c:pt idx="2698">
                  <c:v>6.6471291354738087</c:v>
                </c:pt>
                <c:pt idx="2699">
                  <c:v>7.7954302505369668</c:v>
                </c:pt>
                <c:pt idx="2700">
                  <c:v>6.2333402433239034</c:v>
                </c:pt>
                <c:pt idx="2701">
                  <c:v>4.3683654255950994</c:v>
                </c:pt>
                <c:pt idx="2702">
                  <c:v>6.2071055488369824</c:v>
                </c:pt>
                <c:pt idx="2703">
                  <c:v>4.4752810828345622</c:v>
                </c:pt>
                <c:pt idx="2704">
                  <c:v>6.7851207865816674</c:v>
                </c:pt>
                <c:pt idx="2705">
                  <c:v>4.9903481783606303</c:v>
                </c:pt>
                <c:pt idx="2706">
                  <c:v>9.5870439681926847</c:v>
                </c:pt>
                <c:pt idx="2707">
                  <c:v>4.1527576473449166</c:v>
                </c:pt>
                <c:pt idx="2708">
                  <c:v>5.5234397848168157</c:v>
                </c:pt>
                <c:pt idx="2709">
                  <c:v>5.9265176245641245</c:v>
                </c:pt>
                <c:pt idx="2710">
                  <c:v>3.9288335938979628</c:v>
                </c:pt>
                <c:pt idx="2711">
                  <c:v>6.403705112298133</c:v>
                </c:pt>
                <c:pt idx="2712">
                  <c:v>6.7942823689243221</c:v>
                </c:pt>
                <c:pt idx="2713">
                  <c:v>6.242090150344862</c:v>
                </c:pt>
                <c:pt idx="2714">
                  <c:v>4.7367078863009402</c:v>
                </c:pt>
                <c:pt idx="2715">
                  <c:v>5.0486987885040584</c:v>
                </c:pt>
                <c:pt idx="2716">
                  <c:v>7.0965086278778431</c:v>
                </c:pt>
                <c:pt idx="2717">
                  <c:v>4.8300184170468432</c:v>
                </c:pt>
                <c:pt idx="2718">
                  <c:v>7.4174381423525482</c:v>
                </c:pt>
                <c:pt idx="2719">
                  <c:v>8.1841237084931304</c:v>
                </c:pt>
                <c:pt idx="2720">
                  <c:v>5.7255338953271151</c:v>
                </c:pt>
                <c:pt idx="2721">
                  <c:v>8.4311033906731829</c:v>
                </c:pt>
                <c:pt idx="2722">
                  <c:v>5.684290097851</c:v>
                </c:pt>
                <c:pt idx="2723">
                  <c:v>5.6936796557108105</c:v>
                </c:pt>
                <c:pt idx="2724">
                  <c:v>8.1316162311536466</c:v>
                </c:pt>
                <c:pt idx="2725">
                  <c:v>4.0138444266275588</c:v>
                </c:pt>
                <c:pt idx="2726">
                  <c:v>8.0399831637146626</c:v>
                </c:pt>
                <c:pt idx="2727">
                  <c:v>5.5826102192412437</c:v>
                </c:pt>
                <c:pt idx="2728">
                  <c:v>5.0276891187096053</c:v>
                </c:pt>
                <c:pt idx="2729">
                  <c:v>6.251545977661161</c:v>
                </c:pt>
                <c:pt idx="2730">
                  <c:v>2.9572266179773661</c:v>
                </c:pt>
                <c:pt idx="2731">
                  <c:v>4.5003741492699669</c:v>
                </c:pt>
                <c:pt idx="2732">
                  <c:v>3.5025582157905513</c:v>
                </c:pt>
                <c:pt idx="2733">
                  <c:v>7.7966778122727307</c:v>
                </c:pt>
                <c:pt idx="2734">
                  <c:v>6.8715033663438172</c:v>
                </c:pt>
                <c:pt idx="2735">
                  <c:v>4.3860912155635852</c:v>
                </c:pt>
                <c:pt idx="2736">
                  <c:v>6.3946400502774985</c:v>
                </c:pt>
                <c:pt idx="2737">
                  <c:v>6.4211893161407438</c:v>
                </c:pt>
                <c:pt idx="2738">
                  <c:v>5.9692935025089735</c:v>
                </c:pt>
                <c:pt idx="2739">
                  <c:v>7.4769617154336219</c:v>
                </c:pt>
                <c:pt idx="2740">
                  <c:v>6.7622174469327163</c:v>
                </c:pt>
                <c:pt idx="2741">
                  <c:v>6.4425144267948626</c:v>
                </c:pt>
                <c:pt idx="2742">
                  <c:v>4.7587497024805092</c:v>
                </c:pt>
                <c:pt idx="2743">
                  <c:v>6.9906468125164025</c:v>
                </c:pt>
                <c:pt idx="2744">
                  <c:v>6.5428822341400306</c:v>
                </c:pt>
                <c:pt idx="2745">
                  <c:v>2.1530796092211779</c:v>
                </c:pt>
                <c:pt idx="2746">
                  <c:v>7.2628746493215957</c:v>
                </c:pt>
                <c:pt idx="2747">
                  <c:v>2.6043352145659342</c:v>
                </c:pt>
                <c:pt idx="2748">
                  <c:v>1.7826426500469852</c:v>
                </c:pt>
                <c:pt idx="2749">
                  <c:v>2.9416684127852091</c:v>
                </c:pt>
                <c:pt idx="2750">
                  <c:v>1.003677854016368</c:v>
                </c:pt>
                <c:pt idx="2751">
                  <c:v>3.8829229226284574</c:v>
                </c:pt>
                <c:pt idx="2752">
                  <c:v>3.9748794193142083</c:v>
                </c:pt>
                <c:pt idx="2753">
                  <c:v>5.1833671859345767</c:v>
                </c:pt>
                <c:pt idx="2754">
                  <c:v>7.1992619577058417</c:v>
                </c:pt>
                <c:pt idx="2755">
                  <c:v>6.3376669506680754</c:v>
                </c:pt>
                <c:pt idx="2756">
                  <c:v>6.6529014014672905</c:v>
                </c:pt>
                <c:pt idx="2757">
                  <c:v>6.8705608798722544</c:v>
                </c:pt>
                <c:pt idx="2758">
                  <c:v>4.6751091838285266</c:v>
                </c:pt>
                <c:pt idx="2759">
                  <c:v>6.5935724449524402</c:v>
                </c:pt>
                <c:pt idx="2760">
                  <c:v>5.7488388520491487</c:v>
                </c:pt>
                <c:pt idx="2761">
                  <c:v>4.4408307174367145</c:v>
                </c:pt>
                <c:pt idx="2762">
                  <c:v>7.4276184759859127</c:v>
                </c:pt>
                <c:pt idx="2763">
                  <c:v>6.8663469955362721</c:v>
                </c:pt>
                <c:pt idx="2764">
                  <c:v>8.0128402246204189</c:v>
                </c:pt>
                <c:pt idx="2765">
                  <c:v>5.4542046506665374</c:v>
                </c:pt>
                <c:pt idx="2766">
                  <c:v>6.9880844389625825</c:v>
                </c:pt>
                <c:pt idx="2767">
                  <c:v>5.8234452308863967</c:v>
                </c:pt>
                <c:pt idx="2768">
                  <c:v>6.5349185662595035</c:v>
                </c:pt>
                <c:pt idx="2769">
                  <c:v>4.6923715986463996</c:v>
                </c:pt>
                <c:pt idx="2770">
                  <c:v>4.6349062706465007</c:v>
                </c:pt>
                <c:pt idx="2771">
                  <c:v>3.3657549722870375</c:v>
                </c:pt>
                <c:pt idx="2772">
                  <c:v>6.9770363657439445</c:v>
                </c:pt>
                <c:pt idx="2773">
                  <c:v>5.3309641151455178</c:v>
                </c:pt>
                <c:pt idx="2774">
                  <c:v>6.3838290277722205</c:v>
                </c:pt>
                <c:pt idx="2775">
                  <c:v>3.6416602020075413</c:v>
                </c:pt>
                <c:pt idx="2776">
                  <c:v>7.236206513375075</c:v>
                </c:pt>
                <c:pt idx="2777">
                  <c:v>7.2144011919427022</c:v>
                </c:pt>
                <c:pt idx="2778">
                  <c:v>7.5355151994393665</c:v>
                </c:pt>
                <c:pt idx="2779">
                  <c:v>8.8891021628146376</c:v>
                </c:pt>
                <c:pt idx="2780">
                  <c:v>4.9327584371988795</c:v>
                </c:pt>
                <c:pt idx="2781">
                  <c:v>7.8057765709166258</c:v>
                </c:pt>
                <c:pt idx="2782">
                  <c:v>5.9690952786271883</c:v>
                </c:pt>
                <c:pt idx="2783">
                  <c:v>7.5000268203696452</c:v>
                </c:pt>
                <c:pt idx="2784">
                  <c:v>6.2445614622284609</c:v>
                </c:pt>
                <c:pt idx="2785">
                  <c:v>5.9702735962253382</c:v>
                </c:pt>
                <c:pt idx="2786">
                  <c:v>4.5144315620574158</c:v>
                </c:pt>
                <c:pt idx="2787">
                  <c:v>7.2155565151297516</c:v>
                </c:pt>
                <c:pt idx="2788">
                  <c:v>4.3055425600632438</c:v>
                </c:pt>
                <c:pt idx="2789">
                  <c:v>7.9980601916794845</c:v>
                </c:pt>
                <c:pt idx="2790">
                  <c:v>6.4381632496557186</c:v>
                </c:pt>
                <c:pt idx="2791">
                  <c:v>7.1330621728135775</c:v>
                </c:pt>
                <c:pt idx="2792">
                  <c:v>6.9940152933263979</c:v>
                </c:pt>
                <c:pt idx="2793">
                  <c:v>4.328811538947277</c:v>
                </c:pt>
                <c:pt idx="2794">
                  <c:v>6.4225145544551161</c:v>
                </c:pt>
                <c:pt idx="2795">
                  <c:v>6.6087739471143987</c:v>
                </c:pt>
                <c:pt idx="2796">
                  <c:v>7.3889586054953424</c:v>
                </c:pt>
                <c:pt idx="2797">
                  <c:v>6.768758782104543</c:v>
                </c:pt>
                <c:pt idx="2798">
                  <c:v>4.6254745330984193</c:v>
                </c:pt>
                <c:pt idx="2799">
                  <c:v>5.7609124211563474</c:v>
                </c:pt>
                <c:pt idx="2800">
                  <c:v>2.6064316314563234</c:v>
                </c:pt>
                <c:pt idx="2801">
                  <c:v>5.9505334805057553</c:v>
                </c:pt>
                <c:pt idx="2802">
                  <c:v>5.313447454705102</c:v>
                </c:pt>
                <c:pt idx="2803">
                  <c:v>7.0668004076455153</c:v>
                </c:pt>
                <c:pt idx="2804">
                  <c:v>6.9377077467908439</c:v>
                </c:pt>
                <c:pt idx="2805">
                  <c:v>4.5066202841034197</c:v>
                </c:pt>
                <c:pt idx="2806">
                  <c:v>6.7755710206268986</c:v>
                </c:pt>
                <c:pt idx="2807">
                  <c:v>5.4760233274609256</c:v>
                </c:pt>
                <c:pt idx="2808">
                  <c:v>6.6241832144850648</c:v>
                </c:pt>
                <c:pt idx="2809">
                  <c:v>3.912660292273296</c:v>
                </c:pt>
                <c:pt idx="2810">
                  <c:v>3.5548549158229563</c:v>
                </c:pt>
                <c:pt idx="2811">
                  <c:v>8.4378462226175479</c:v>
                </c:pt>
                <c:pt idx="2812">
                  <c:v>7.162326974417871</c:v>
                </c:pt>
                <c:pt idx="2813">
                  <c:v>6.1732825034435566</c:v>
                </c:pt>
                <c:pt idx="2814">
                  <c:v>7.8127299445301288</c:v>
                </c:pt>
                <c:pt idx="2815">
                  <c:v>7.5231487943669721</c:v>
                </c:pt>
                <c:pt idx="2816">
                  <c:v>4.988329888967364</c:v>
                </c:pt>
                <c:pt idx="2817">
                  <c:v>7.5001159115888907</c:v>
                </c:pt>
                <c:pt idx="2818">
                  <c:v>5.0976203789288697</c:v>
                </c:pt>
                <c:pt idx="2819">
                  <c:v>4.6073751365035056</c:v>
                </c:pt>
                <c:pt idx="2820">
                  <c:v>4.5786106353584906</c:v>
                </c:pt>
                <c:pt idx="2821">
                  <c:v>3.7068864489139526</c:v>
                </c:pt>
                <c:pt idx="2822">
                  <c:v>6.4045987143442957</c:v>
                </c:pt>
                <c:pt idx="2823">
                  <c:v>7.1787233767837924</c:v>
                </c:pt>
                <c:pt idx="2824">
                  <c:v>7.4403606904620379</c:v>
                </c:pt>
                <c:pt idx="2825">
                  <c:v>6.5492624075353474</c:v>
                </c:pt>
                <c:pt idx="2826">
                  <c:v>5.9084931593965564</c:v>
                </c:pt>
                <c:pt idx="2827">
                  <c:v>7.3998273293034238</c:v>
                </c:pt>
                <c:pt idx="2828">
                  <c:v>6.0354167042566704</c:v>
                </c:pt>
                <c:pt idx="2829">
                  <c:v>6.4103372943976957</c:v>
                </c:pt>
                <c:pt idx="2830">
                  <c:v>6.5311713869736927</c:v>
                </c:pt>
                <c:pt idx="2831">
                  <c:v>6.0618308293522487</c:v>
                </c:pt>
                <c:pt idx="2832">
                  <c:v>5.0846478136808342</c:v>
                </c:pt>
                <c:pt idx="2833">
                  <c:v>3.7058436468517146</c:v>
                </c:pt>
                <c:pt idx="2834">
                  <c:v>7.5504614313206471</c:v>
                </c:pt>
                <c:pt idx="2835">
                  <c:v>6.3923286309277705</c:v>
                </c:pt>
                <c:pt idx="2836">
                  <c:v>5.2102142861152299</c:v>
                </c:pt>
                <c:pt idx="2837">
                  <c:v>5.6912794653361747</c:v>
                </c:pt>
                <c:pt idx="2838">
                  <c:v>7.2164543359254205</c:v>
                </c:pt>
                <c:pt idx="2839">
                  <c:v>7.0716486195740096</c:v>
                </c:pt>
                <c:pt idx="2840">
                  <c:v>7.0793899685625359</c:v>
                </c:pt>
                <c:pt idx="2841">
                  <c:v>6.0405794515599363</c:v>
                </c:pt>
                <c:pt idx="2842">
                  <c:v>5.2905795971782901</c:v>
                </c:pt>
                <c:pt idx="2843">
                  <c:v>4.7077971093986841</c:v>
                </c:pt>
                <c:pt idx="2844">
                  <c:v>4.610094641807164</c:v>
                </c:pt>
                <c:pt idx="2845">
                  <c:v>2.4986799160897175</c:v>
                </c:pt>
                <c:pt idx="2846">
                  <c:v>7.3636271541265517</c:v>
                </c:pt>
                <c:pt idx="2847">
                  <c:v>8.0029655294975175</c:v>
                </c:pt>
                <c:pt idx="2848">
                  <c:v>5.5094784799231515</c:v>
                </c:pt>
                <c:pt idx="2849">
                  <c:v>7.8349131641228311</c:v>
                </c:pt>
                <c:pt idx="2850">
                  <c:v>6.1212319669377262</c:v>
                </c:pt>
                <c:pt idx="2851">
                  <c:v>8.6232915113396462</c:v>
                </c:pt>
                <c:pt idx="2852">
                  <c:v>7.6677399019741523</c:v>
                </c:pt>
                <c:pt idx="2853">
                  <c:v>6.5765976341754664</c:v>
                </c:pt>
                <c:pt idx="2854">
                  <c:v>3.6663853562320106</c:v>
                </c:pt>
                <c:pt idx="2855">
                  <c:v>6.8597710116024544</c:v>
                </c:pt>
                <c:pt idx="2856">
                  <c:v>9.0940539425894418</c:v>
                </c:pt>
                <c:pt idx="2857">
                  <c:v>7.0056735404004247</c:v>
                </c:pt>
                <c:pt idx="2858">
                  <c:v>7.0052619264778579</c:v>
                </c:pt>
                <c:pt idx="2859">
                  <c:v>5.5204787704902465</c:v>
                </c:pt>
                <c:pt idx="2860">
                  <c:v>6.4991990282996053</c:v>
                </c:pt>
                <c:pt idx="2861">
                  <c:v>4.2174503718618688</c:v>
                </c:pt>
                <c:pt idx="2862">
                  <c:v>2.7984970472592381</c:v>
                </c:pt>
                <c:pt idx="2863">
                  <c:v>3.5815495592533071</c:v>
                </c:pt>
                <c:pt idx="2864">
                  <c:v>7.923940108521351</c:v>
                </c:pt>
                <c:pt idx="2865">
                  <c:v>3.1295075242496262</c:v>
                </c:pt>
                <c:pt idx="2866">
                  <c:v>7.273708061224184</c:v>
                </c:pt>
                <c:pt idx="2867">
                  <c:v>7.6981149635839365</c:v>
                </c:pt>
                <c:pt idx="2868">
                  <c:v>7.244567833287654</c:v>
                </c:pt>
                <c:pt idx="2869">
                  <c:v>7.4034775762131524</c:v>
                </c:pt>
                <c:pt idx="2870">
                  <c:v>5.427847716230092</c:v>
                </c:pt>
                <c:pt idx="2871">
                  <c:v>5.7190889396370306</c:v>
                </c:pt>
                <c:pt idx="2872">
                  <c:v>3.1971524657011616</c:v>
                </c:pt>
                <c:pt idx="2873">
                  <c:v>5.1620364770581055</c:v>
                </c:pt>
                <c:pt idx="2874">
                  <c:v>4.6768879275762929</c:v>
                </c:pt>
                <c:pt idx="2875">
                  <c:v>7.5914440927535036</c:v>
                </c:pt>
                <c:pt idx="2876">
                  <c:v>6.0738034686226943</c:v>
                </c:pt>
                <c:pt idx="2877">
                  <c:v>8.6846470762407098</c:v>
                </c:pt>
                <c:pt idx="2878">
                  <c:v>4.3501877496202637</c:v>
                </c:pt>
                <c:pt idx="2879">
                  <c:v>7.4106017246748124</c:v>
                </c:pt>
                <c:pt idx="2880">
                  <c:v>6.1414395187591158</c:v>
                </c:pt>
                <c:pt idx="2881">
                  <c:v>8.0311828494854858</c:v>
                </c:pt>
                <c:pt idx="2882">
                  <c:v>6.0571846722327907</c:v>
                </c:pt>
                <c:pt idx="2883">
                  <c:v>7.7808849030466831</c:v>
                </c:pt>
                <c:pt idx="2884">
                  <c:v>5.6193739422943878</c:v>
                </c:pt>
                <c:pt idx="2885">
                  <c:v>7.7954056926079307</c:v>
                </c:pt>
                <c:pt idx="2886">
                  <c:v>6.809883868536426</c:v>
                </c:pt>
                <c:pt idx="2887">
                  <c:v>5.4396753203012711</c:v>
                </c:pt>
                <c:pt idx="2888">
                  <c:v>7.7839654590640821</c:v>
                </c:pt>
                <c:pt idx="2889">
                  <c:v>9.0295732899126548</c:v>
                </c:pt>
                <c:pt idx="2890">
                  <c:v>6.6612629696792851</c:v>
                </c:pt>
                <c:pt idx="2891">
                  <c:v>5.3421225547976423</c:v>
                </c:pt>
                <c:pt idx="2892">
                  <c:v>5.190490623489624</c:v>
                </c:pt>
                <c:pt idx="2893">
                  <c:v>6.8934659359281483</c:v>
                </c:pt>
                <c:pt idx="2894">
                  <c:v>6.0443163176331742</c:v>
                </c:pt>
                <c:pt idx="2895">
                  <c:v>6.0927439997070625</c:v>
                </c:pt>
                <c:pt idx="2896">
                  <c:v>8.8324593875513315</c:v>
                </c:pt>
                <c:pt idx="2897">
                  <c:v>7.8169888194771362</c:v>
                </c:pt>
                <c:pt idx="2898">
                  <c:v>1.870047193807491</c:v>
                </c:pt>
                <c:pt idx="2899">
                  <c:v>7.8561055498705139</c:v>
                </c:pt>
                <c:pt idx="2900">
                  <c:v>6.4347082404228537</c:v>
                </c:pt>
                <c:pt idx="2901">
                  <c:v>7.0707868325200476</c:v>
                </c:pt>
                <c:pt idx="2902">
                  <c:v>8.3983873650994294</c:v>
                </c:pt>
                <c:pt idx="2903">
                  <c:v>4.2346734152254575</c:v>
                </c:pt>
                <c:pt idx="2904">
                  <c:v>7.6142873402658946</c:v>
                </c:pt>
                <c:pt idx="2905">
                  <c:v>7.1100532849053222</c:v>
                </c:pt>
                <c:pt idx="2906">
                  <c:v>5.56900430298872</c:v>
                </c:pt>
                <c:pt idx="2907">
                  <c:v>2.6624759774732918</c:v>
                </c:pt>
                <c:pt idx="2908">
                  <c:v>6.3721934230083308</c:v>
                </c:pt>
                <c:pt idx="2909">
                  <c:v>8.1401646423350584</c:v>
                </c:pt>
                <c:pt idx="2910">
                  <c:v>6.3337951280555558</c:v>
                </c:pt>
                <c:pt idx="2911">
                  <c:v>5.4637782295530029</c:v>
                </c:pt>
                <c:pt idx="2912">
                  <c:v>4.8409851685947825</c:v>
                </c:pt>
                <c:pt idx="2913">
                  <c:v>3.6280996977551525</c:v>
                </c:pt>
                <c:pt idx="2914">
                  <c:v>5.9551415307691924</c:v>
                </c:pt>
                <c:pt idx="2915">
                  <c:v>5.4072217462880348</c:v>
                </c:pt>
                <c:pt idx="2916">
                  <c:v>9.7621973281651169</c:v>
                </c:pt>
                <c:pt idx="2917">
                  <c:v>5.8394120586541058</c:v>
                </c:pt>
                <c:pt idx="2918">
                  <c:v>6.0948579025822944</c:v>
                </c:pt>
                <c:pt idx="2919">
                  <c:v>6.5945083528709016</c:v>
                </c:pt>
                <c:pt idx="2920">
                  <c:v>4.5717144757835007</c:v>
                </c:pt>
                <c:pt idx="2921">
                  <c:v>5.1946726771451965</c:v>
                </c:pt>
                <c:pt idx="2922">
                  <c:v>6.4509768781749051</c:v>
                </c:pt>
                <c:pt idx="2923">
                  <c:v>7.853038418856662</c:v>
                </c:pt>
                <c:pt idx="2924">
                  <c:v>4.3901331329413882</c:v>
                </c:pt>
                <c:pt idx="2925">
                  <c:v>7.3058315052741447</c:v>
                </c:pt>
                <c:pt idx="2926">
                  <c:v>6.7808787124089145</c:v>
                </c:pt>
                <c:pt idx="2927">
                  <c:v>5.5790585451291115</c:v>
                </c:pt>
                <c:pt idx="2928">
                  <c:v>6.4066590478893843</c:v>
                </c:pt>
                <c:pt idx="2929">
                  <c:v>8.1723602300288647</c:v>
                </c:pt>
                <c:pt idx="2930">
                  <c:v>5.7105436493483399</c:v>
                </c:pt>
                <c:pt idx="2931">
                  <c:v>8.3961098897915285</c:v>
                </c:pt>
                <c:pt idx="2932">
                  <c:v>5.0492318439040664</c:v>
                </c:pt>
                <c:pt idx="2933">
                  <c:v>5.5043288965175741</c:v>
                </c:pt>
                <c:pt idx="2934">
                  <c:v>7.6423351179490995</c:v>
                </c:pt>
                <c:pt idx="2935">
                  <c:v>3.5391634867254491</c:v>
                </c:pt>
                <c:pt idx="2936">
                  <c:v>6.5621614696334376</c:v>
                </c:pt>
                <c:pt idx="2937">
                  <c:v>5.4361795066254999</c:v>
                </c:pt>
                <c:pt idx="2938">
                  <c:v>4.5050982797548089</c:v>
                </c:pt>
                <c:pt idx="2939">
                  <c:v>5.3842145978677429</c:v>
                </c:pt>
                <c:pt idx="2940">
                  <c:v>2.1413093811947621</c:v>
                </c:pt>
                <c:pt idx="2941">
                  <c:v>5.6279665876991771</c:v>
                </c:pt>
                <c:pt idx="2942">
                  <c:v>3.9768474466571124</c:v>
                </c:pt>
                <c:pt idx="2943">
                  <c:v>7.0168628007417029</c:v>
                </c:pt>
                <c:pt idx="2944">
                  <c:v>9.2444607544025992</c:v>
                </c:pt>
                <c:pt idx="2945">
                  <c:v>3.6004276375795752</c:v>
                </c:pt>
                <c:pt idx="2946">
                  <c:v>6.9485768644874577</c:v>
                </c:pt>
                <c:pt idx="2947">
                  <c:v>8.5895069983027614</c:v>
                </c:pt>
                <c:pt idx="2948">
                  <c:v>7.9102157189657571</c:v>
                </c:pt>
                <c:pt idx="2949">
                  <c:v>8.1132556915388427</c:v>
                </c:pt>
                <c:pt idx="2950">
                  <c:v>6.3427307722613211</c:v>
                </c:pt>
                <c:pt idx="2951">
                  <c:v>8.415371773202672</c:v>
                </c:pt>
                <c:pt idx="2952">
                  <c:v>4.1915660099569889</c:v>
                </c:pt>
                <c:pt idx="2953">
                  <c:v>7.4220741532865162</c:v>
                </c:pt>
                <c:pt idx="2954">
                  <c:v>6.1009008633188122</c:v>
                </c:pt>
                <c:pt idx="2955">
                  <c:v>3.044501917471655</c:v>
                </c:pt>
                <c:pt idx="2956">
                  <c:v>7.94830231325715</c:v>
                </c:pt>
                <c:pt idx="2957">
                  <c:v>3.3056049032157597</c:v>
                </c:pt>
                <c:pt idx="2958">
                  <c:v>1.027831730670056</c:v>
                </c:pt>
                <c:pt idx="2959">
                  <c:v>2.6062471885369223</c:v>
                </c:pt>
                <c:pt idx="2960">
                  <c:v>1.5577008093806486</c:v>
                </c:pt>
                <c:pt idx="2961">
                  <c:v>4.712146764083931</c:v>
                </c:pt>
                <c:pt idx="2962">
                  <c:v>4.9034711318002655</c:v>
                </c:pt>
                <c:pt idx="2963">
                  <c:v>5.0701646567899763</c:v>
                </c:pt>
                <c:pt idx="2964">
                  <c:v>6.9826077368422164</c:v>
                </c:pt>
                <c:pt idx="2965">
                  <c:v>6.0510818903671355</c:v>
                </c:pt>
                <c:pt idx="2966">
                  <c:v>7.8959495793712708</c:v>
                </c:pt>
                <c:pt idx="2967">
                  <c:v>6.5579405958724086</c:v>
                </c:pt>
                <c:pt idx="2968">
                  <c:v>5.1985268361297381</c:v>
                </c:pt>
                <c:pt idx="2969">
                  <c:v>7.3584939513471568</c:v>
                </c:pt>
                <c:pt idx="2970">
                  <c:v>6.1944058722689483</c:v>
                </c:pt>
                <c:pt idx="2971">
                  <c:v>5.435426129377503</c:v>
                </c:pt>
                <c:pt idx="2972">
                  <c:v>6.8716387187497627</c:v>
                </c:pt>
                <c:pt idx="2973">
                  <c:v>7.2458269094597521</c:v>
                </c:pt>
                <c:pt idx="2974">
                  <c:v>7.0882279646443482</c:v>
                </c:pt>
                <c:pt idx="2975">
                  <c:v>6.4842873286103657</c:v>
                </c:pt>
                <c:pt idx="2976">
                  <c:v>6.328831674264932</c:v>
                </c:pt>
                <c:pt idx="2977">
                  <c:v>5.2980699701196192</c:v>
                </c:pt>
                <c:pt idx="2978">
                  <c:v>6.3799596180966889</c:v>
                </c:pt>
                <c:pt idx="2979">
                  <c:v>4.9899204531942596</c:v>
                </c:pt>
                <c:pt idx="2980">
                  <c:v>3.6735398392976233</c:v>
                </c:pt>
                <c:pt idx="2981">
                  <c:v>5.3874268375167764</c:v>
                </c:pt>
                <c:pt idx="2982">
                  <c:v>6.2592040165226264</c:v>
                </c:pt>
                <c:pt idx="2983">
                  <c:v>7.170587191879414</c:v>
                </c:pt>
                <c:pt idx="2984">
                  <c:v>5.2773773087231186</c:v>
                </c:pt>
                <c:pt idx="2985">
                  <c:v>5.0009337395808302</c:v>
                </c:pt>
                <c:pt idx="2986">
                  <c:v>7.7192969494506789</c:v>
                </c:pt>
                <c:pt idx="2987">
                  <c:v>6.0416755002784388</c:v>
                </c:pt>
                <c:pt idx="2988">
                  <c:v>6.604238203603594</c:v>
                </c:pt>
                <c:pt idx="2989">
                  <c:v>6.7153181719153796</c:v>
                </c:pt>
                <c:pt idx="2990">
                  <c:v>7.3845299484840758</c:v>
                </c:pt>
                <c:pt idx="2991">
                  <c:v>7.9627362382182705</c:v>
                </c:pt>
                <c:pt idx="2992">
                  <c:v>6.8071492630310972</c:v>
                </c:pt>
                <c:pt idx="2993">
                  <c:v>7.6967395056347616</c:v>
                </c:pt>
                <c:pt idx="2994">
                  <c:v>5.9823553817945703</c:v>
                </c:pt>
                <c:pt idx="2995">
                  <c:v>5.5185934451737033</c:v>
                </c:pt>
                <c:pt idx="2996">
                  <c:v>2.6147326825532464</c:v>
                </c:pt>
                <c:pt idx="2997">
                  <c:v>6.7468440772713505</c:v>
                </c:pt>
                <c:pt idx="2998">
                  <c:v>3.3574896958903109</c:v>
                </c:pt>
                <c:pt idx="2999">
                  <c:v>7.8807946495782506</c:v>
                </c:pt>
                <c:pt idx="3000">
                  <c:v>6.5303337911044768</c:v>
                </c:pt>
                <c:pt idx="3001">
                  <c:v>7.4118624007633835</c:v>
                </c:pt>
                <c:pt idx="3002">
                  <c:v>5.5218004835940011</c:v>
                </c:pt>
                <c:pt idx="3003">
                  <c:v>5.108716527211735</c:v>
                </c:pt>
                <c:pt idx="3004">
                  <c:v>6.6768906375214305</c:v>
                </c:pt>
                <c:pt idx="3005">
                  <c:v>6.6213775504800134</c:v>
                </c:pt>
                <c:pt idx="3006">
                  <c:v>7.2634005560227006</c:v>
                </c:pt>
                <c:pt idx="3007">
                  <c:v>6.635390107084425</c:v>
                </c:pt>
                <c:pt idx="3008">
                  <c:v>3.5019059220568654</c:v>
                </c:pt>
                <c:pt idx="3009">
                  <c:v>4.9981819617939562</c:v>
                </c:pt>
                <c:pt idx="3010">
                  <c:v>2.4315846237795506</c:v>
                </c:pt>
                <c:pt idx="3011">
                  <c:v>6.564347973911941</c:v>
                </c:pt>
                <c:pt idx="3012">
                  <c:v>5.3631211786273134</c:v>
                </c:pt>
                <c:pt idx="3013">
                  <c:v>7.1810569115771985</c:v>
                </c:pt>
                <c:pt idx="3014">
                  <c:v>4.4522185978244879</c:v>
                </c:pt>
                <c:pt idx="3015">
                  <c:v>4.3963283544079346</c:v>
                </c:pt>
                <c:pt idx="3016">
                  <c:v>5.6517502572535134</c:v>
                </c:pt>
                <c:pt idx="3017">
                  <c:v>6.4789298517855967</c:v>
                </c:pt>
                <c:pt idx="3018">
                  <c:v>7.2595821467839325</c:v>
                </c:pt>
                <c:pt idx="3019">
                  <c:v>3.7240887473021549</c:v>
                </c:pt>
                <c:pt idx="3020">
                  <c:v>3.3384363890855919</c:v>
                </c:pt>
                <c:pt idx="3021">
                  <c:v>8.5067126789431828</c:v>
                </c:pt>
                <c:pt idx="3022">
                  <c:v>9.1185882681031707</c:v>
                </c:pt>
                <c:pt idx="3023">
                  <c:v>6.4068506259796276</c:v>
                </c:pt>
                <c:pt idx="3024">
                  <c:v>7.5854713251030708</c:v>
                </c:pt>
                <c:pt idx="3025">
                  <c:v>7.730166229111302</c:v>
                </c:pt>
                <c:pt idx="3026">
                  <c:v>3.975548470108345</c:v>
                </c:pt>
                <c:pt idx="3027">
                  <c:v>6.758862740861689</c:v>
                </c:pt>
                <c:pt idx="3028">
                  <c:v>6.6893841500081068</c:v>
                </c:pt>
                <c:pt idx="3029">
                  <c:v>4.5734022159563024</c:v>
                </c:pt>
                <c:pt idx="3030">
                  <c:v>4.7729207106106264</c:v>
                </c:pt>
                <c:pt idx="3031">
                  <c:v>6.112780926889009</c:v>
                </c:pt>
                <c:pt idx="3032">
                  <c:v>5.8678544220267623</c:v>
                </c:pt>
                <c:pt idx="3033">
                  <c:v>7.6324268727032285</c:v>
                </c:pt>
                <c:pt idx="3034">
                  <c:v>7.6801933892558587</c:v>
                </c:pt>
                <c:pt idx="3035">
                  <c:v>5.2434210111349122</c:v>
                </c:pt>
                <c:pt idx="3036">
                  <c:v>5.2493841820684786</c:v>
                </c:pt>
                <c:pt idx="3037">
                  <c:v>7.5995416735656098</c:v>
                </c:pt>
                <c:pt idx="3038">
                  <c:v>6.9617833951785748</c:v>
                </c:pt>
                <c:pt idx="3039">
                  <c:v>6.5733619488580954</c:v>
                </c:pt>
                <c:pt idx="3040">
                  <c:v>7.438840629087708</c:v>
                </c:pt>
                <c:pt idx="3041">
                  <c:v>5.8200491798045837</c:v>
                </c:pt>
                <c:pt idx="3042">
                  <c:v>4.5180689293503695</c:v>
                </c:pt>
                <c:pt idx="3043">
                  <c:v>5.5206506664043431</c:v>
                </c:pt>
                <c:pt idx="3044">
                  <c:v>7.1656813700964159</c:v>
                </c:pt>
                <c:pt idx="3045">
                  <c:v>5.6908954826857974</c:v>
                </c:pt>
                <c:pt idx="3046">
                  <c:v>5.0079407394787863</c:v>
                </c:pt>
                <c:pt idx="3047">
                  <c:v>7.9730391823021769</c:v>
                </c:pt>
                <c:pt idx="3048">
                  <c:v>5.6784203122089556</c:v>
                </c:pt>
                <c:pt idx="3049">
                  <c:v>7.378790137733013</c:v>
                </c:pt>
                <c:pt idx="3050">
                  <c:v>6.8677425698317807</c:v>
                </c:pt>
                <c:pt idx="3051">
                  <c:v>6.4507614046253723</c:v>
                </c:pt>
                <c:pt idx="3052">
                  <c:v>5.0126796835626992</c:v>
                </c:pt>
                <c:pt idx="3053">
                  <c:v>4.6414069264512401</c:v>
                </c:pt>
                <c:pt idx="3054">
                  <c:v>4.7231308501924136</c:v>
                </c:pt>
                <c:pt idx="3055">
                  <c:v>3.5201493585126933</c:v>
                </c:pt>
                <c:pt idx="3056">
                  <c:v>6.2369740536816041</c:v>
                </c:pt>
                <c:pt idx="3057">
                  <c:v>7.4145078053221916</c:v>
                </c:pt>
                <c:pt idx="3058">
                  <c:v>5.6226120528939694</c:v>
                </c:pt>
                <c:pt idx="3059">
                  <c:v>7.0185096787934924</c:v>
                </c:pt>
                <c:pt idx="3060">
                  <c:v>6.7990181468358744</c:v>
                </c:pt>
                <c:pt idx="3061">
                  <c:v>7.5312195760992733</c:v>
                </c:pt>
                <c:pt idx="3062">
                  <c:v>7.8484272689511574</c:v>
                </c:pt>
                <c:pt idx="3063">
                  <c:v>7.0171210990359407</c:v>
                </c:pt>
                <c:pt idx="3064">
                  <c:v>2.0193860348870447</c:v>
                </c:pt>
                <c:pt idx="3065">
                  <c:v>6.6322880391838996</c:v>
                </c:pt>
                <c:pt idx="3066">
                  <c:v>9.1601475614647203</c:v>
                </c:pt>
                <c:pt idx="3067">
                  <c:v>6.0952115518275223</c:v>
                </c:pt>
                <c:pt idx="3068">
                  <c:v>6.8645448493654637</c:v>
                </c:pt>
                <c:pt idx="3069">
                  <c:v>4.538525309546082</c:v>
                </c:pt>
                <c:pt idx="3070">
                  <c:v>4.6227592131742661</c:v>
                </c:pt>
                <c:pt idx="3071">
                  <c:v>6.0049012126200045</c:v>
                </c:pt>
                <c:pt idx="3072">
                  <c:v>4.4246961894368679</c:v>
                </c:pt>
                <c:pt idx="3073">
                  <c:v>3.6844207320126388</c:v>
                </c:pt>
                <c:pt idx="3074">
                  <c:v>5.4451169554190955</c:v>
                </c:pt>
                <c:pt idx="3075">
                  <c:v>2.4402991934373155</c:v>
                </c:pt>
                <c:pt idx="3076">
                  <c:v>5.3100618574751586</c:v>
                </c:pt>
                <c:pt idx="3077">
                  <c:v>8.1411149238685709</c:v>
                </c:pt>
                <c:pt idx="3078">
                  <c:v>7.0058773853908098</c:v>
                </c:pt>
                <c:pt idx="3079">
                  <c:v>5.7441149412498707</c:v>
                </c:pt>
                <c:pt idx="3080">
                  <c:v>5.0149668668591518</c:v>
                </c:pt>
                <c:pt idx="3081">
                  <c:v>4.8166391698440547</c:v>
                </c:pt>
                <c:pt idx="3082">
                  <c:v>6.0938037817762467</c:v>
                </c:pt>
                <c:pt idx="3083">
                  <c:v>4.895650434631496</c:v>
                </c:pt>
                <c:pt idx="3084">
                  <c:v>4.8432319270381283</c:v>
                </c:pt>
                <c:pt idx="3085">
                  <c:v>6.8685778132649382</c:v>
                </c:pt>
                <c:pt idx="3086">
                  <c:v>6.0189202178570289</c:v>
                </c:pt>
                <c:pt idx="3087">
                  <c:v>9.0675559226096976</c:v>
                </c:pt>
                <c:pt idx="3088">
                  <c:v>6.1652612225551131</c:v>
                </c:pt>
                <c:pt idx="3089">
                  <c:v>5.416770709672921</c:v>
                </c:pt>
                <c:pt idx="3090">
                  <c:v>6.8428482748604296</c:v>
                </c:pt>
                <c:pt idx="3091">
                  <c:v>6.4793601742351186</c:v>
                </c:pt>
                <c:pt idx="3092">
                  <c:v>6.3632233619632261</c:v>
                </c:pt>
                <c:pt idx="3093">
                  <c:v>6.4224470825813462</c:v>
                </c:pt>
                <c:pt idx="3094">
                  <c:v>5.1046757609268996</c:v>
                </c:pt>
                <c:pt idx="3095">
                  <c:v>7.7825592014603053</c:v>
                </c:pt>
                <c:pt idx="3096">
                  <c:v>8.3839192699890521</c:v>
                </c:pt>
                <c:pt idx="3097">
                  <c:v>4.5429792645192668</c:v>
                </c:pt>
                <c:pt idx="3098">
                  <c:v>7.099271035029278</c:v>
                </c:pt>
                <c:pt idx="3099">
                  <c:v>8.7021127084474852</c:v>
                </c:pt>
                <c:pt idx="3100">
                  <c:v>6.5975143593353236</c:v>
                </c:pt>
                <c:pt idx="3101">
                  <c:v>4.5443243809550085</c:v>
                </c:pt>
                <c:pt idx="3102">
                  <c:v>6.6399595226485797</c:v>
                </c:pt>
                <c:pt idx="3103">
                  <c:v>7.2802529735209616</c:v>
                </c:pt>
                <c:pt idx="3104">
                  <c:v>7.0792363277594585</c:v>
                </c:pt>
                <c:pt idx="3105">
                  <c:v>5.5619461466981939</c:v>
                </c:pt>
                <c:pt idx="3106">
                  <c:v>8.9709705907154902</c:v>
                </c:pt>
                <c:pt idx="3107">
                  <c:v>7.8341005292529546</c:v>
                </c:pt>
                <c:pt idx="3108">
                  <c:v>4.4403447068912021</c:v>
                </c:pt>
                <c:pt idx="3109">
                  <c:v>8.5776801540099967</c:v>
                </c:pt>
                <c:pt idx="3110">
                  <c:v>6.5049365160574624</c:v>
                </c:pt>
                <c:pt idx="3111">
                  <c:v>5.0786687946820441</c:v>
                </c:pt>
                <c:pt idx="3112">
                  <c:v>8.0813676953640616</c:v>
                </c:pt>
                <c:pt idx="3113">
                  <c:v>4.2438800590739945</c:v>
                </c:pt>
                <c:pt idx="3114">
                  <c:v>8.040576461980784</c:v>
                </c:pt>
                <c:pt idx="3115">
                  <c:v>7.2273858632757237</c:v>
                </c:pt>
                <c:pt idx="3116">
                  <c:v>7.560330009014157</c:v>
                </c:pt>
                <c:pt idx="3117">
                  <c:v>5.5750819641216154</c:v>
                </c:pt>
                <c:pt idx="3118">
                  <c:v>7.8897644477950921</c:v>
                </c:pt>
                <c:pt idx="3119">
                  <c:v>7.3639712401081505</c:v>
                </c:pt>
                <c:pt idx="3120">
                  <c:v>7.0176722532499127</c:v>
                </c:pt>
                <c:pt idx="3121">
                  <c:v>4.2343189631496072</c:v>
                </c:pt>
                <c:pt idx="3122">
                  <c:v>4.8383782474407155</c:v>
                </c:pt>
                <c:pt idx="3123">
                  <c:v>4.234102694142301</c:v>
                </c:pt>
                <c:pt idx="3124">
                  <c:v>7.1474377937395266</c:v>
                </c:pt>
                <c:pt idx="3125">
                  <c:v>5.1390490991661402</c:v>
                </c:pt>
                <c:pt idx="3126">
                  <c:v>8.8283501089301755</c:v>
                </c:pt>
                <c:pt idx="3127">
                  <c:v>4.8762720777403068</c:v>
                </c:pt>
                <c:pt idx="3128">
                  <c:v>5.6772721416863474</c:v>
                </c:pt>
                <c:pt idx="3129">
                  <c:v>5.7708207083329084</c:v>
                </c:pt>
                <c:pt idx="3130">
                  <c:v>5.0704374997727975</c:v>
                </c:pt>
                <c:pt idx="3131">
                  <c:v>6.5885779782345537</c:v>
                </c:pt>
                <c:pt idx="3132">
                  <c:v>6.9671620149478617</c:v>
                </c:pt>
                <c:pt idx="3133">
                  <c:v>6.4340382672400942</c:v>
                </c:pt>
                <c:pt idx="3134">
                  <c:v>3.4516493630455551</c:v>
                </c:pt>
                <c:pt idx="3135">
                  <c:v>5.771951045825336</c:v>
                </c:pt>
                <c:pt idx="3136">
                  <c:v>5.8249490331312908</c:v>
                </c:pt>
                <c:pt idx="3137">
                  <c:v>6.70758550053836</c:v>
                </c:pt>
                <c:pt idx="3138">
                  <c:v>7.8389422346997781</c:v>
                </c:pt>
                <c:pt idx="3139">
                  <c:v>8.2524509084378561</c:v>
                </c:pt>
                <c:pt idx="3140">
                  <c:v>6.1515334393854797</c:v>
                </c:pt>
                <c:pt idx="3141">
                  <c:v>8.1452985762960033</c:v>
                </c:pt>
                <c:pt idx="3142">
                  <c:v>4.2307867616605881</c:v>
                </c:pt>
                <c:pt idx="3143">
                  <c:v>6.3227961501588092</c:v>
                </c:pt>
                <c:pt idx="3144">
                  <c:v>5.8047742847710415</c:v>
                </c:pt>
                <c:pt idx="3145">
                  <c:v>5.6305432613312538</c:v>
                </c:pt>
                <c:pt idx="3146">
                  <c:v>7.4765372686473395</c:v>
                </c:pt>
                <c:pt idx="3147">
                  <c:v>4.4082591679669978</c:v>
                </c:pt>
                <c:pt idx="3148">
                  <c:v>6.5877849202170262</c:v>
                </c:pt>
                <c:pt idx="3149">
                  <c:v>4.3579806500198828</c:v>
                </c:pt>
                <c:pt idx="3150">
                  <c:v>2.6374342295951916</c:v>
                </c:pt>
                <c:pt idx="3151">
                  <c:v>5.236657499821737</c:v>
                </c:pt>
              </c:numCache>
            </c:numRef>
          </c:yVal>
          <c:smooth val="0"/>
          <c:extLst>
            <c:ext xmlns:c16="http://schemas.microsoft.com/office/drawing/2014/chart" uri="{C3380CC4-5D6E-409C-BE32-E72D297353CC}">
              <c16:uniqueId val="{00000000-59AB-420C-93FE-1A60D78F2891}"/>
            </c:ext>
          </c:extLst>
        </c:ser>
        <c:ser>
          <c:idx val="4"/>
          <c:order val="1"/>
          <c:tx>
            <c:strRef>
              <c:f>'Sys Cost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Var'!$G$4:$G$3155</c:f>
              <c:numCache>
                <c:formatCode>General</c:formatCode>
                <c:ptCount val="3152"/>
                <c:pt idx="0" formatCode="_(* #,##0_);_(* \(#,##0\);_(* &quot;-&quot;??_);_(@_)">
                  <c:v>18.631560948801365</c:v>
                </c:pt>
                <c:pt idx="1051" formatCode="_(* #,##0_);_(* \(#,##0\);_(* &quot;-&quot;??_);_(@_)">
                  <c:v>12.860975138350002</c:v>
                </c:pt>
                <c:pt idx="2102" formatCode="_(* #,##0_);_(* \(#,##0\);_(* &quot;-&quot;??_);_(@_)">
                  <c:v>3.7644276019740226</c:v>
                </c:pt>
              </c:numCache>
            </c:numRef>
          </c:yVal>
          <c:smooth val="0"/>
          <c:extLst>
            <c:ext xmlns:c16="http://schemas.microsoft.com/office/drawing/2014/chart" uri="{C3380CC4-5D6E-409C-BE32-E72D297353CC}">
              <c16:uniqueId val="{00000001-59AB-420C-93FE-1A60D78F2891}"/>
            </c:ext>
          </c:extLst>
        </c:ser>
        <c:ser>
          <c:idx val="1"/>
          <c:order val="2"/>
          <c:tx>
            <c:strRef>
              <c:f>'Sys Cost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Var'!$F$4:$F$3155</c:f>
              <c:numCache>
                <c:formatCode>General</c:formatCode>
                <c:ptCount val="3152"/>
                <c:pt idx="0" formatCode="_(* #,##0_);_(* \(#,##0\);_(* &quot;-&quot;??_);_(@_)">
                  <c:v>20.813880402223699</c:v>
                </c:pt>
                <c:pt idx="1051" formatCode="_(* #,##0_);_(* \(#,##0\);_(* &quot;-&quot;??_);_(@_)">
                  <c:v>14.81876282540011</c:v>
                </c:pt>
                <c:pt idx="2102" formatCode="_(* #,##0_);_(* \(#,##0\);_(* &quot;-&quot;??_);_(@_)">
                  <c:v>5.9951175768235858</c:v>
                </c:pt>
              </c:numCache>
            </c:numRef>
          </c:yVal>
          <c:smooth val="0"/>
          <c:extLst>
            <c:ext xmlns:c16="http://schemas.microsoft.com/office/drawing/2014/chart" uri="{C3380CC4-5D6E-409C-BE32-E72D297353CC}">
              <c16:uniqueId val="{00000002-59AB-420C-93FE-1A60D78F2891}"/>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'Sys Cost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Var'!$H$4:$H$3155</c:f>
              <c:numCache>
                <c:formatCode>General</c:formatCode>
                <c:ptCount val="3152"/>
                <c:pt idx="0" formatCode="_(* #,##0_);_(* \(#,##0\);_(* &quot;-&quot;??_);_(@_)">
                  <c:v>22.896684467270919</c:v>
                </c:pt>
                <c:pt idx="1051" formatCode="_(* #,##0_);_(* \(#,##0\);_(* &quot;-&quot;??_);_(@_)">
                  <c:v>16.846065289000002</c:v>
                </c:pt>
                <c:pt idx="2102" formatCode="_(* #,##0_);_(* \(#,##0\);_(* &quot;-&quot;??_);_(@_)">
                  <c:v>7.8545859552969413</c:v>
                </c:pt>
              </c:numCache>
            </c:numRef>
          </c:yVal>
          <c:smooth val="0"/>
          <c:extLst>
            <c:ext xmlns:c16="http://schemas.microsoft.com/office/drawing/2014/chart" uri="{C3380CC4-5D6E-409C-BE32-E72D297353CC}">
              <c16:uniqueId val="{00000003-59AB-420C-93FE-1A60D78F2891}"/>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System Cost ($2026 in billion)</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'[E3-ERCOT_PCM_Calculations_0.1 LOLE_Default_vACTIVE - 1season_vDD.xlsb]Price Calc - Single Season'!$B$13</c:f>
              <c:strCache>
                <c:ptCount val="1"/>
                <c:pt idx="0">
                  <c:v>Demand Curve</c:v>
                </c:pt>
              </c:strCache>
            </c:strRef>
          </c:tx>
          <c:spPr>
            <a:ln w="19050" cap="rnd">
              <a:solidFill>
                <a:schemeClr val="accent1"/>
              </a:solidFill>
              <a:round/>
            </a:ln>
            <a:effectLst/>
          </c:spPr>
          <c:marker>
            <c:symbol val="none"/>
          </c:marker>
          <c:dPt>
            <c:idx val="0"/>
            <c:marker>
              <c:symbol val="none"/>
            </c:marker>
            <c:bubble3D val="0"/>
            <c:extLst>
              <c:ext xmlns:c16="http://schemas.microsoft.com/office/drawing/2014/chart" uri="{C3380CC4-5D6E-409C-BE32-E72D297353CC}">
                <c16:uniqueId val="{00000000-A921-4437-948C-6BF89202D49D}"/>
              </c:ext>
            </c:extLst>
          </c:dPt>
          <c:xVal>
            <c:numRef>
              <c:f>'[E3-ERCOT_PCM_Calculations_0.1 LOLE_Default_vACTIVE - 1season_vDD.xlsb]Price Calc - Single Season'!$C$16:$C$18</c:f>
              <c:numCache>
                <c:formatCode>#,##0_);\(#,##0\)</c:formatCode>
                <c:ptCount val="3"/>
                <c:pt idx="0">
                  <c:v>0</c:v>
                </c:pt>
                <c:pt idx="1">
                  <c:v>68501.255873714297</c:v>
                </c:pt>
                <c:pt idx="2">
                  <c:v>75491.179942460658</c:v>
                </c:pt>
              </c:numCache>
            </c:numRef>
          </c:xVal>
          <c:yVal>
            <c:numRef>
              <c:f>'[E3-ERCOT_PCM_Calculations_0.1 LOLE_Default_vACTIVE - 1season_vDD.xlsb]Price Calc - Single Season'!$D$16:$D$18</c:f>
              <c:numCache>
                <c:formatCode>0%</c:formatCode>
                <c:ptCount val="3"/>
                <c:pt idx="0">
                  <c:v>1.3401386180663988</c:v>
                </c:pt>
                <c:pt idx="1">
                  <c:v>1.3401386180663988</c:v>
                </c:pt>
                <c:pt idx="2">
                  <c:v>0</c:v>
                </c:pt>
              </c:numCache>
            </c:numRef>
          </c:yVal>
          <c:smooth val="0"/>
          <c:extLst>
            <c:ext xmlns:c16="http://schemas.microsoft.com/office/drawing/2014/chart" uri="{C3380CC4-5D6E-409C-BE32-E72D297353CC}">
              <c16:uniqueId val="{00000001-A921-4437-948C-6BF89202D49D}"/>
            </c:ext>
          </c:extLst>
        </c:ser>
        <c:dLbls>
          <c:showLegendKey val="0"/>
          <c:showVal val="0"/>
          <c:showCatName val="0"/>
          <c:showSerName val="0"/>
          <c:showPercent val="0"/>
          <c:showBubbleSize val="0"/>
        </c:dLbls>
        <c:axId val="468445839"/>
        <c:axId val="468447503"/>
      </c:scatterChart>
      <c:valAx>
        <c:axId val="468445839"/>
        <c:scaling>
          <c:orientation val="minMax"/>
        </c:scaling>
        <c:delete val="1"/>
        <c:axPos val="b"/>
        <c:title>
          <c:tx>
            <c:rich>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Quantity (MW)</a:t>
                </a:r>
              </a:p>
            </c:rich>
          </c:tx>
          <c:overlay val="0"/>
          <c:spPr>
            <a:noFill/>
            <a:ln>
              <a:noFill/>
            </a:ln>
            <a:effectLst/>
          </c:spPr>
          <c:txPr>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_);\(#,##0\)" sourceLinked="1"/>
        <c:majorTickMark val="none"/>
        <c:minorTickMark val="none"/>
        <c:tickLblPos val="nextTo"/>
        <c:crossAx val="468447503"/>
        <c:crosses val="autoZero"/>
        <c:crossBetween val="midCat"/>
      </c:valAx>
      <c:valAx>
        <c:axId val="468447503"/>
        <c:scaling>
          <c:orientation val="minMax"/>
          <c:max val="2"/>
        </c:scaling>
        <c:delete val="0"/>
        <c:axPos val="l"/>
        <c:title>
          <c:tx>
            <c:rich>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Pirce Multp. (% of Net-CONE)</a:t>
                </a:r>
              </a:p>
            </c:rich>
          </c:tx>
          <c:overlay val="0"/>
          <c:spPr>
            <a:noFill/>
            <a:ln>
              <a:noFill/>
            </a:ln>
            <a:effectLst/>
          </c:spPr>
          <c:txPr>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 sourceLinked="1"/>
        <c:majorTickMark val="none"/>
        <c:minorTickMark val="none"/>
        <c:tickLblPos val="nextTo"/>
        <c:spPr>
          <a:noFill/>
          <a:ln w="9525" cap="flat" cmpd="sng" algn="ctr">
            <a:solidFill>
              <a:srgbClr val="000000"/>
            </a:solidFill>
            <a:round/>
          </a:ln>
          <a:effectLst/>
        </c:spPr>
        <c:txPr>
          <a:bodyPr rot="-600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crossAx val="468445839"/>
        <c:crosses val="autoZero"/>
        <c:crossBetween val="midCat"/>
        <c:majorUnit val="0.5"/>
      </c:valAx>
      <c:spPr>
        <a:noFill/>
        <a:ln>
          <a:solidFill>
            <a:srgbClr val="000000"/>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800">
          <a:solidFill>
            <a:sysClr val="windowText" lastClr="000000"/>
          </a:solidFill>
        </a:defRPr>
      </a:pPr>
      <a:endParaRPr lang="en-US"/>
    </a:p>
  </c:txPr>
  <c:externalData r:id="rId4">
    <c:autoUpdate val="0"/>
  </c:externalData>
</c:chartSpace>
</file>

<file path=ppt/charts/chart7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'[PCM_0327_4seas30hrs_eql.xlsb]CT Margins Var'!$E$3</c:f>
              <c:strCache>
                <c:ptCount val="1"/>
                <c:pt idx="0">
                  <c:v>CT Margins</c:v>
                </c:pt>
              </c:strCache>
            </c:strRef>
          </c:tx>
          <c:spPr>
            <a:ln w="25400" cap="rnd">
              <a:noFill/>
              <a:round/>
            </a:ln>
            <a:effectLst/>
          </c:spPr>
          <c:marker>
            <c:symbol val="dash"/>
            <c:size val="55"/>
            <c:spPr>
              <a:solidFill>
                <a:schemeClr val="tx2">
                  <a:alpha val="5000"/>
                </a:schemeClr>
              </a:solidFill>
              <a:ln w="6350">
                <a:noFill/>
              </a:ln>
              <a:effectLst/>
            </c:spPr>
          </c:marker>
          <c:xVal>
            <c:numRef>
              <c:f>'[PCM_0327_4seas30hrs_eql.xlsb]CT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'[PCM_0327_4seas30hrs_eql.xlsb]CT Margins Var'!$E$4:$E$3155</c:f>
              <c:numCache>
                <c:formatCode>_("$"* #,##0_);_("$"* \(#,##0\);_("$"* "-"??_);_(@_)</c:formatCode>
                <c:ptCount val="3152"/>
                <c:pt idx="0">
                  <c:v>92.838328930494285</c:v>
                </c:pt>
                <c:pt idx="1">
                  <c:v>123.26522893536037</c:v>
                </c:pt>
                <c:pt idx="2">
                  <c:v>112.40123205631946</c:v>
                </c:pt>
                <c:pt idx="3">
                  <c:v>83.548138341440193</c:v>
                </c:pt>
                <c:pt idx="4">
                  <c:v>101.30674434274592</c:v>
                </c:pt>
                <c:pt idx="5">
                  <c:v>80.884621519888768</c:v>
                </c:pt>
                <c:pt idx="6">
                  <c:v>99.637321859861601</c:v>
                </c:pt>
                <c:pt idx="7">
                  <c:v>104.32664819875735</c:v>
                </c:pt>
                <c:pt idx="8">
                  <c:v>115.16829282254233</c:v>
                </c:pt>
                <c:pt idx="9">
                  <c:v>87.738152823298904</c:v>
                </c:pt>
                <c:pt idx="10">
                  <c:v>87.874627339747519</c:v>
                </c:pt>
                <c:pt idx="11">
                  <c:v>115.49719163655021</c:v>
                </c:pt>
                <c:pt idx="12">
                  <c:v>91.197221067573622</c:v>
                </c:pt>
                <c:pt idx="13">
                  <c:v>84.321476007490233</c:v>
                </c:pt>
                <c:pt idx="14">
                  <c:v>115.3142554850304</c:v>
                </c:pt>
                <c:pt idx="15">
                  <c:v>102.37010243165216</c:v>
                </c:pt>
                <c:pt idx="16">
                  <c:v>99.659910042948511</c:v>
                </c:pt>
                <c:pt idx="17">
                  <c:v>97.610301855023039</c:v>
                </c:pt>
                <c:pt idx="18">
                  <c:v>108.41275676443171</c:v>
                </c:pt>
                <c:pt idx="19">
                  <c:v>107.73156925208966</c:v>
                </c:pt>
                <c:pt idx="20">
                  <c:v>76.150627887945944</c:v>
                </c:pt>
                <c:pt idx="21">
                  <c:v>92.454920628954966</c:v>
                </c:pt>
                <c:pt idx="22">
                  <c:v>101.29370806575001</c:v>
                </c:pt>
                <c:pt idx="23">
                  <c:v>109.64919994291169</c:v>
                </c:pt>
                <c:pt idx="24">
                  <c:v>104.29175192559705</c:v>
                </c:pt>
                <c:pt idx="25">
                  <c:v>119.32028278413071</c:v>
                </c:pt>
                <c:pt idx="26">
                  <c:v>80.923565590908566</c:v>
                </c:pt>
                <c:pt idx="27">
                  <c:v>115.08478184236651</c:v>
                </c:pt>
                <c:pt idx="28">
                  <c:v>113.09981916585511</c:v>
                </c:pt>
                <c:pt idx="29">
                  <c:v>101.69085944258548</c:v>
                </c:pt>
                <c:pt idx="30">
                  <c:v>88.288535133210843</c:v>
                </c:pt>
                <c:pt idx="31">
                  <c:v>105.41709862396584</c:v>
                </c:pt>
                <c:pt idx="32">
                  <c:v>110.06924697298608</c:v>
                </c:pt>
                <c:pt idx="33">
                  <c:v>111.05655092893748</c:v>
                </c:pt>
                <c:pt idx="34">
                  <c:v>111.58421016009149</c:v>
                </c:pt>
                <c:pt idx="35">
                  <c:v>98.62396219124561</c:v>
                </c:pt>
                <c:pt idx="36">
                  <c:v>114.58734144295789</c:v>
                </c:pt>
                <c:pt idx="37">
                  <c:v>61.936083474286136</c:v>
                </c:pt>
                <c:pt idx="38">
                  <c:v>95.155749728387207</c:v>
                </c:pt>
                <c:pt idx="39">
                  <c:v>70.267353581299616</c:v>
                </c:pt>
                <c:pt idx="40">
                  <c:v>115.32272607983805</c:v>
                </c:pt>
                <c:pt idx="41">
                  <c:v>129.37195242838797</c:v>
                </c:pt>
                <c:pt idx="42">
                  <c:v>96.100956187818355</c:v>
                </c:pt>
                <c:pt idx="43">
                  <c:v>86.983425640157051</c:v>
                </c:pt>
                <c:pt idx="44">
                  <c:v>83.305889068537766</c:v>
                </c:pt>
                <c:pt idx="45">
                  <c:v>110.44205386518533</c:v>
                </c:pt>
                <c:pt idx="46">
                  <c:v>109.54727614939418</c:v>
                </c:pt>
                <c:pt idx="47">
                  <c:v>116.84640694037921</c:v>
                </c:pt>
                <c:pt idx="48">
                  <c:v>76.157252384553374</c:v>
                </c:pt>
                <c:pt idx="49">
                  <c:v>106.30659728825314</c:v>
                </c:pt>
                <c:pt idx="50">
                  <c:v>118.19978518814037</c:v>
                </c:pt>
                <c:pt idx="51">
                  <c:v>101.59637012664408</c:v>
                </c:pt>
                <c:pt idx="52">
                  <c:v>97.833777987794392</c:v>
                </c:pt>
                <c:pt idx="53">
                  <c:v>106.26684674596166</c:v>
                </c:pt>
                <c:pt idx="54">
                  <c:v>65.934129507628569</c:v>
                </c:pt>
                <c:pt idx="55">
                  <c:v>109.27966494014355</c:v>
                </c:pt>
                <c:pt idx="56">
                  <c:v>101.95285624078603</c:v>
                </c:pt>
                <c:pt idx="57">
                  <c:v>123.40917522994425</c:v>
                </c:pt>
                <c:pt idx="58">
                  <c:v>113.45201076872999</c:v>
                </c:pt>
                <c:pt idx="59">
                  <c:v>108.38678275102643</c:v>
                </c:pt>
                <c:pt idx="60">
                  <c:v>93.568516590003981</c:v>
                </c:pt>
                <c:pt idx="61">
                  <c:v>93.737079529652846</c:v>
                </c:pt>
                <c:pt idx="62">
                  <c:v>77.843731505443657</c:v>
                </c:pt>
                <c:pt idx="63">
                  <c:v>105.02939800519744</c:v>
                </c:pt>
                <c:pt idx="64">
                  <c:v>114.74179329122751</c:v>
                </c:pt>
                <c:pt idx="65">
                  <c:v>117.98134859370347</c:v>
                </c:pt>
                <c:pt idx="66">
                  <c:v>112.13606071834333</c:v>
                </c:pt>
                <c:pt idx="67">
                  <c:v>110.5302158005484</c:v>
                </c:pt>
                <c:pt idx="68">
                  <c:v>98.297004364724643</c:v>
                </c:pt>
                <c:pt idx="69">
                  <c:v>97.766940315876624</c:v>
                </c:pt>
                <c:pt idx="70">
                  <c:v>105.95498061992237</c:v>
                </c:pt>
                <c:pt idx="71">
                  <c:v>119.717647911706</c:v>
                </c:pt>
                <c:pt idx="72">
                  <c:v>95.616809296832656</c:v>
                </c:pt>
                <c:pt idx="73">
                  <c:v>88.103039287219005</c:v>
                </c:pt>
                <c:pt idx="74">
                  <c:v>105.42173598397707</c:v>
                </c:pt>
                <c:pt idx="75">
                  <c:v>97.474491126298602</c:v>
                </c:pt>
                <c:pt idx="76">
                  <c:v>111.88014539293965</c:v>
                </c:pt>
                <c:pt idx="77">
                  <c:v>80.084504257752073</c:v>
                </c:pt>
                <c:pt idx="78">
                  <c:v>78.646018243425431</c:v>
                </c:pt>
                <c:pt idx="79">
                  <c:v>118.05976525787028</c:v>
                </c:pt>
                <c:pt idx="80">
                  <c:v>96.565515660609577</c:v>
                </c:pt>
                <c:pt idx="81">
                  <c:v>117.63224479090559</c:v>
                </c:pt>
                <c:pt idx="82">
                  <c:v>121.93114646827857</c:v>
                </c:pt>
                <c:pt idx="83">
                  <c:v>119.50779742211901</c:v>
                </c:pt>
                <c:pt idx="84">
                  <c:v>73.957562257497401</c:v>
                </c:pt>
                <c:pt idx="85">
                  <c:v>118.7778138321431</c:v>
                </c:pt>
                <c:pt idx="86">
                  <c:v>117.85964465818746</c:v>
                </c:pt>
                <c:pt idx="87">
                  <c:v>87.715654331510876</c:v>
                </c:pt>
                <c:pt idx="88">
                  <c:v>106.02113562149651</c:v>
                </c:pt>
                <c:pt idx="89">
                  <c:v>86.055528212993039</c:v>
                </c:pt>
                <c:pt idx="90">
                  <c:v>106.13102942655492</c:v>
                </c:pt>
                <c:pt idx="91">
                  <c:v>112.99524577223542</c:v>
                </c:pt>
                <c:pt idx="92">
                  <c:v>115.97671485160794</c:v>
                </c:pt>
                <c:pt idx="93">
                  <c:v>100.59838160849999</c:v>
                </c:pt>
                <c:pt idx="94">
                  <c:v>81.807197509354481</c:v>
                </c:pt>
                <c:pt idx="95">
                  <c:v>119.40718370698656</c:v>
                </c:pt>
                <c:pt idx="96">
                  <c:v>100.66017927685255</c:v>
                </c:pt>
                <c:pt idx="97">
                  <c:v>101.62776150952376</c:v>
                </c:pt>
                <c:pt idx="98">
                  <c:v>118.93616634423637</c:v>
                </c:pt>
                <c:pt idx="99">
                  <c:v>105.92642761912093</c:v>
                </c:pt>
                <c:pt idx="100">
                  <c:v>83.32856227048967</c:v>
                </c:pt>
                <c:pt idx="101">
                  <c:v>90.331737676773898</c:v>
                </c:pt>
                <c:pt idx="102">
                  <c:v>127.88195250039311</c:v>
                </c:pt>
                <c:pt idx="103">
                  <c:v>112.47813819091905</c:v>
                </c:pt>
                <c:pt idx="104">
                  <c:v>100.55240625010605</c:v>
                </c:pt>
                <c:pt idx="105">
                  <c:v>103.06052159585174</c:v>
                </c:pt>
                <c:pt idx="106">
                  <c:v>109.62771578235598</c:v>
                </c:pt>
                <c:pt idx="107">
                  <c:v>114.79025397833509</c:v>
                </c:pt>
                <c:pt idx="108">
                  <c:v>118.09038714659192</c:v>
                </c:pt>
                <c:pt idx="109">
                  <c:v>106.32464302099565</c:v>
                </c:pt>
                <c:pt idx="110">
                  <c:v>105.13715775173719</c:v>
                </c:pt>
                <c:pt idx="111">
                  <c:v>102.21903433960497</c:v>
                </c:pt>
                <c:pt idx="112">
                  <c:v>94.758716883754602</c:v>
                </c:pt>
                <c:pt idx="113">
                  <c:v>99.837755110108361</c:v>
                </c:pt>
                <c:pt idx="114">
                  <c:v>117.89110586810452</c:v>
                </c:pt>
                <c:pt idx="115">
                  <c:v>103.33595373873456</c:v>
                </c:pt>
                <c:pt idx="116">
                  <c:v>99.222722170263012</c:v>
                </c:pt>
                <c:pt idx="117">
                  <c:v>122.93984077813282</c:v>
                </c:pt>
                <c:pt idx="118">
                  <c:v>106.96938619787441</c:v>
                </c:pt>
                <c:pt idx="119">
                  <c:v>119.68604909019393</c:v>
                </c:pt>
                <c:pt idx="120">
                  <c:v>119.47032452573735</c:v>
                </c:pt>
                <c:pt idx="121">
                  <c:v>108.55142071992999</c:v>
                </c:pt>
                <c:pt idx="122">
                  <c:v>56.015154100542375</c:v>
                </c:pt>
                <c:pt idx="123">
                  <c:v>110.33242056215853</c:v>
                </c:pt>
                <c:pt idx="124">
                  <c:v>124.19669612697783</c:v>
                </c:pt>
                <c:pt idx="125">
                  <c:v>109.35008996862707</c:v>
                </c:pt>
                <c:pt idx="126">
                  <c:v>119.21330054346384</c:v>
                </c:pt>
                <c:pt idx="127">
                  <c:v>72.803008365528243</c:v>
                </c:pt>
                <c:pt idx="128">
                  <c:v>116.46599166631788</c:v>
                </c:pt>
                <c:pt idx="129">
                  <c:v>102.96942311912093</c:v>
                </c:pt>
                <c:pt idx="130">
                  <c:v>107.41688421896885</c:v>
                </c:pt>
                <c:pt idx="131">
                  <c:v>113.70581333961108</c:v>
                </c:pt>
                <c:pt idx="132">
                  <c:v>115.34855010428353</c:v>
                </c:pt>
                <c:pt idx="133">
                  <c:v>107.72272761054795</c:v>
                </c:pt>
                <c:pt idx="134">
                  <c:v>95.939587745751538</c:v>
                </c:pt>
                <c:pt idx="135">
                  <c:v>124.47822700148186</c:v>
                </c:pt>
                <c:pt idx="136">
                  <c:v>103.83176356972484</c:v>
                </c:pt>
                <c:pt idx="137">
                  <c:v>98.961713599164398</c:v>
                </c:pt>
                <c:pt idx="138">
                  <c:v>102.74587486816019</c:v>
                </c:pt>
                <c:pt idx="139">
                  <c:v>104.54960428295577</c:v>
                </c:pt>
                <c:pt idx="140">
                  <c:v>83.286586409673333</c:v>
                </c:pt>
                <c:pt idx="141">
                  <c:v>85.875137990962486</c:v>
                </c:pt>
                <c:pt idx="142">
                  <c:v>83.957745674774088</c:v>
                </c:pt>
                <c:pt idx="143">
                  <c:v>122.67023240416449</c:v>
                </c:pt>
                <c:pt idx="144">
                  <c:v>101.53446371145691</c:v>
                </c:pt>
                <c:pt idx="145">
                  <c:v>88.467048896006389</c:v>
                </c:pt>
                <c:pt idx="146">
                  <c:v>82.6920870488632</c:v>
                </c:pt>
                <c:pt idx="147">
                  <c:v>121.21282486285114</c:v>
                </c:pt>
                <c:pt idx="148">
                  <c:v>113.33303721484317</c:v>
                </c:pt>
                <c:pt idx="149">
                  <c:v>113.13260158879275</c:v>
                </c:pt>
                <c:pt idx="150">
                  <c:v>96.994597648463284</c:v>
                </c:pt>
                <c:pt idx="151">
                  <c:v>114.55004293650936</c:v>
                </c:pt>
                <c:pt idx="152">
                  <c:v>83.284096154720913</c:v>
                </c:pt>
                <c:pt idx="153">
                  <c:v>121.16726249377335</c:v>
                </c:pt>
                <c:pt idx="154">
                  <c:v>120.59781373589055</c:v>
                </c:pt>
                <c:pt idx="155">
                  <c:v>81.49582511082636</c:v>
                </c:pt>
                <c:pt idx="156">
                  <c:v>105.52834722582709</c:v>
                </c:pt>
                <c:pt idx="157">
                  <c:v>124.12301389972137</c:v>
                </c:pt>
                <c:pt idx="158">
                  <c:v>105.57209778179505</c:v>
                </c:pt>
                <c:pt idx="159">
                  <c:v>78.478142674731572</c:v>
                </c:pt>
                <c:pt idx="160">
                  <c:v>77.075139721706876</c:v>
                </c:pt>
                <c:pt idx="161">
                  <c:v>111.39104551507582</c:v>
                </c:pt>
                <c:pt idx="162">
                  <c:v>118.78878136310431</c:v>
                </c:pt>
                <c:pt idx="163">
                  <c:v>100.72928236547631</c:v>
                </c:pt>
                <c:pt idx="164">
                  <c:v>120.82659151217882</c:v>
                </c:pt>
                <c:pt idx="165">
                  <c:v>118.07156800757824</c:v>
                </c:pt>
                <c:pt idx="166">
                  <c:v>71.143367204428642</c:v>
                </c:pt>
                <c:pt idx="167">
                  <c:v>118.89974885179873</c:v>
                </c:pt>
                <c:pt idx="168">
                  <c:v>115.11962122193289</c:v>
                </c:pt>
                <c:pt idx="169">
                  <c:v>104.97825760959959</c:v>
                </c:pt>
                <c:pt idx="170">
                  <c:v>114.18454608679009</c:v>
                </c:pt>
                <c:pt idx="171">
                  <c:v>101.89276032318455</c:v>
                </c:pt>
                <c:pt idx="172">
                  <c:v>101.94965971036912</c:v>
                </c:pt>
                <c:pt idx="173">
                  <c:v>95.921638098024843</c:v>
                </c:pt>
                <c:pt idx="174">
                  <c:v>100.83081869387389</c:v>
                </c:pt>
                <c:pt idx="175">
                  <c:v>73.211055131158815</c:v>
                </c:pt>
                <c:pt idx="176">
                  <c:v>118.48792991124354</c:v>
                </c:pt>
                <c:pt idx="177">
                  <c:v>125.01347981485195</c:v>
                </c:pt>
                <c:pt idx="178">
                  <c:v>119.24757045280597</c:v>
                </c:pt>
                <c:pt idx="179">
                  <c:v>69.114916890468706</c:v>
                </c:pt>
                <c:pt idx="180">
                  <c:v>48.06109237833072</c:v>
                </c:pt>
                <c:pt idx="181">
                  <c:v>79.390032996809708</c:v>
                </c:pt>
                <c:pt idx="182">
                  <c:v>101.62423097190668</c:v>
                </c:pt>
                <c:pt idx="183">
                  <c:v>96.535933246099177</c:v>
                </c:pt>
                <c:pt idx="184">
                  <c:v>110.74926498251216</c:v>
                </c:pt>
                <c:pt idx="185">
                  <c:v>88.557460455295796</c:v>
                </c:pt>
                <c:pt idx="186">
                  <c:v>103.6783065554278</c:v>
                </c:pt>
                <c:pt idx="187">
                  <c:v>105.19889017911591</c:v>
                </c:pt>
                <c:pt idx="188">
                  <c:v>84.519802845598932</c:v>
                </c:pt>
                <c:pt idx="189">
                  <c:v>100.26111010418798</c:v>
                </c:pt>
                <c:pt idx="190">
                  <c:v>107.72025189785793</c:v>
                </c:pt>
                <c:pt idx="191">
                  <c:v>98.180331446629893</c:v>
                </c:pt>
                <c:pt idx="192">
                  <c:v>55.854698623575992</c:v>
                </c:pt>
                <c:pt idx="193">
                  <c:v>96.311001609940888</c:v>
                </c:pt>
                <c:pt idx="194">
                  <c:v>109.00182406369211</c:v>
                </c:pt>
                <c:pt idx="195">
                  <c:v>95.010051518013995</c:v>
                </c:pt>
                <c:pt idx="196">
                  <c:v>114.24517308608254</c:v>
                </c:pt>
                <c:pt idx="197">
                  <c:v>113.69480869089458</c:v>
                </c:pt>
                <c:pt idx="198">
                  <c:v>90.570015555273926</c:v>
                </c:pt>
                <c:pt idx="199">
                  <c:v>115.07914829044724</c:v>
                </c:pt>
                <c:pt idx="200">
                  <c:v>84.150419012900073</c:v>
                </c:pt>
                <c:pt idx="201">
                  <c:v>93.78081047591634</c:v>
                </c:pt>
                <c:pt idx="202">
                  <c:v>112.5170874008405</c:v>
                </c:pt>
                <c:pt idx="203">
                  <c:v>90.190835727530654</c:v>
                </c:pt>
                <c:pt idx="204">
                  <c:v>111.5644447998379</c:v>
                </c:pt>
                <c:pt idx="205">
                  <c:v>86.05391010573706</c:v>
                </c:pt>
                <c:pt idx="206">
                  <c:v>105.05377004475535</c:v>
                </c:pt>
                <c:pt idx="207">
                  <c:v>91.841536338670366</c:v>
                </c:pt>
                <c:pt idx="208">
                  <c:v>97.873525601523994</c:v>
                </c:pt>
                <c:pt idx="209">
                  <c:v>87.146433878866901</c:v>
                </c:pt>
                <c:pt idx="210">
                  <c:v>100.76533090645839</c:v>
                </c:pt>
                <c:pt idx="211">
                  <c:v>121.8499578865609</c:v>
                </c:pt>
                <c:pt idx="212">
                  <c:v>109.42739758946021</c:v>
                </c:pt>
                <c:pt idx="213">
                  <c:v>83.448551512268537</c:v>
                </c:pt>
                <c:pt idx="214">
                  <c:v>92.343955493101319</c:v>
                </c:pt>
                <c:pt idx="215">
                  <c:v>101.72095055315037</c:v>
                </c:pt>
                <c:pt idx="216">
                  <c:v>106.52242327117433</c:v>
                </c:pt>
                <c:pt idx="217">
                  <c:v>96.845217086519966</c:v>
                </c:pt>
                <c:pt idx="218">
                  <c:v>118.1984304077198</c:v>
                </c:pt>
                <c:pt idx="219">
                  <c:v>107.25747304938498</c:v>
                </c:pt>
                <c:pt idx="220">
                  <c:v>91.26697637485421</c:v>
                </c:pt>
                <c:pt idx="221">
                  <c:v>117.69675290932949</c:v>
                </c:pt>
                <c:pt idx="222">
                  <c:v>104.21394535377641</c:v>
                </c:pt>
                <c:pt idx="223">
                  <c:v>88.965059283224804</c:v>
                </c:pt>
                <c:pt idx="224">
                  <c:v>114.71400172378704</c:v>
                </c:pt>
                <c:pt idx="225">
                  <c:v>98.895929029899207</c:v>
                </c:pt>
                <c:pt idx="226">
                  <c:v>98.698253113516373</c:v>
                </c:pt>
                <c:pt idx="227">
                  <c:v>99.784152129604735</c:v>
                </c:pt>
                <c:pt idx="228">
                  <c:v>103.78691352131716</c:v>
                </c:pt>
                <c:pt idx="229">
                  <c:v>105.57222403419631</c:v>
                </c:pt>
                <c:pt idx="230">
                  <c:v>68.53344057180567</c:v>
                </c:pt>
                <c:pt idx="231">
                  <c:v>104.70480178789316</c:v>
                </c:pt>
                <c:pt idx="232">
                  <c:v>96.02117127260064</c:v>
                </c:pt>
                <c:pt idx="233">
                  <c:v>102.75035738910529</c:v>
                </c:pt>
                <c:pt idx="234">
                  <c:v>104.85762987381449</c:v>
                </c:pt>
                <c:pt idx="235">
                  <c:v>115.73710283719082</c:v>
                </c:pt>
                <c:pt idx="236">
                  <c:v>106.43407051384135</c:v>
                </c:pt>
                <c:pt idx="237">
                  <c:v>119.05770433280789</c:v>
                </c:pt>
                <c:pt idx="238">
                  <c:v>117.05697249262238</c:v>
                </c:pt>
                <c:pt idx="239">
                  <c:v>92.609659647670185</c:v>
                </c:pt>
                <c:pt idx="240">
                  <c:v>96.529376729893599</c:v>
                </c:pt>
                <c:pt idx="241">
                  <c:v>98.235655029662638</c:v>
                </c:pt>
                <c:pt idx="242">
                  <c:v>94.713672660700226</c:v>
                </c:pt>
                <c:pt idx="243">
                  <c:v>113.2459468560107</c:v>
                </c:pt>
                <c:pt idx="244">
                  <c:v>99.803249155501376</c:v>
                </c:pt>
                <c:pt idx="245">
                  <c:v>97.255346699436132</c:v>
                </c:pt>
                <c:pt idx="246">
                  <c:v>119.70768097622638</c:v>
                </c:pt>
                <c:pt idx="247">
                  <c:v>76.538632401844154</c:v>
                </c:pt>
                <c:pt idx="248">
                  <c:v>81.09111436756497</c:v>
                </c:pt>
                <c:pt idx="249">
                  <c:v>70.546107910843986</c:v>
                </c:pt>
                <c:pt idx="250">
                  <c:v>114.50649096846816</c:v>
                </c:pt>
                <c:pt idx="251">
                  <c:v>106.23401815589799</c:v>
                </c:pt>
                <c:pt idx="252">
                  <c:v>109.2318232659137</c:v>
                </c:pt>
                <c:pt idx="253">
                  <c:v>90.371306421447812</c:v>
                </c:pt>
                <c:pt idx="254">
                  <c:v>86.064616623279804</c:v>
                </c:pt>
                <c:pt idx="255">
                  <c:v>122.39368834104843</c:v>
                </c:pt>
                <c:pt idx="256">
                  <c:v>106.90176979435768</c:v>
                </c:pt>
                <c:pt idx="257">
                  <c:v>106.96124704794681</c:v>
                </c:pt>
                <c:pt idx="258">
                  <c:v>75.578212025190567</c:v>
                </c:pt>
                <c:pt idx="259">
                  <c:v>102.55080399685208</c:v>
                </c:pt>
                <c:pt idx="260">
                  <c:v>99.471089484281038</c:v>
                </c:pt>
                <c:pt idx="261">
                  <c:v>102.04849335967208</c:v>
                </c:pt>
                <c:pt idx="262">
                  <c:v>80.036907393657614</c:v>
                </c:pt>
                <c:pt idx="263">
                  <c:v>96.645567613269009</c:v>
                </c:pt>
                <c:pt idx="264">
                  <c:v>67.81217019487336</c:v>
                </c:pt>
                <c:pt idx="265">
                  <c:v>113.79840452678454</c:v>
                </c:pt>
                <c:pt idx="266">
                  <c:v>88.628247432596439</c:v>
                </c:pt>
                <c:pt idx="267">
                  <c:v>124.77166721694552</c:v>
                </c:pt>
                <c:pt idx="268">
                  <c:v>113.34341678864949</c:v>
                </c:pt>
                <c:pt idx="269">
                  <c:v>119.42353378024274</c:v>
                </c:pt>
                <c:pt idx="270">
                  <c:v>105.36025138181546</c:v>
                </c:pt>
                <c:pt idx="271">
                  <c:v>84.863088185522159</c:v>
                </c:pt>
                <c:pt idx="272">
                  <c:v>84.110208558504183</c:v>
                </c:pt>
                <c:pt idx="273">
                  <c:v>113.00535199230701</c:v>
                </c:pt>
                <c:pt idx="274">
                  <c:v>107.34630424234493</c:v>
                </c:pt>
                <c:pt idx="275">
                  <c:v>119.50358458428222</c:v>
                </c:pt>
                <c:pt idx="276">
                  <c:v>102.14455262632652</c:v>
                </c:pt>
                <c:pt idx="277">
                  <c:v>93.098090353973646</c:v>
                </c:pt>
                <c:pt idx="278">
                  <c:v>96.284466200400786</c:v>
                </c:pt>
                <c:pt idx="279">
                  <c:v>108.50322612684025</c:v>
                </c:pt>
                <c:pt idx="280">
                  <c:v>101.45055339182306</c:v>
                </c:pt>
                <c:pt idx="281">
                  <c:v>119.25726914054036</c:v>
                </c:pt>
                <c:pt idx="282">
                  <c:v>95.87253112000954</c:v>
                </c:pt>
                <c:pt idx="283">
                  <c:v>99.852381497116028</c:v>
                </c:pt>
                <c:pt idx="284">
                  <c:v>97.478106411565719</c:v>
                </c:pt>
                <c:pt idx="285">
                  <c:v>101.10768911845149</c:v>
                </c:pt>
                <c:pt idx="286">
                  <c:v>110.78199839958836</c:v>
                </c:pt>
                <c:pt idx="287">
                  <c:v>89.071851154333729</c:v>
                </c:pt>
                <c:pt idx="288">
                  <c:v>75.76521541849425</c:v>
                </c:pt>
                <c:pt idx="289">
                  <c:v>114.37222922505502</c:v>
                </c:pt>
                <c:pt idx="290">
                  <c:v>91.65941985468092</c:v>
                </c:pt>
                <c:pt idx="291">
                  <c:v>114.54882357738343</c:v>
                </c:pt>
                <c:pt idx="292">
                  <c:v>110.22092468781021</c:v>
                </c:pt>
                <c:pt idx="293">
                  <c:v>122.83264378067592</c:v>
                </c:pt>
                <c:pt idx="294">
                  <c:v>69.954998300666148</c:v>
                </c:pt>
                <c:pt idx="295">
                  <c:v>101.37925804546178</c:v>
                </c:pt>
                <c:pt idx="296">
                  <c:v>118.18567322554929</c:v>
                </c:pt>
                <c:pt idx="297">
                  <c:v>86.997997645217083</c:v>
                </c:pt>
                <c:pt idx="298">
                  <c:v>109.14234303341584</c:v>
                </c:pt>
                <c:pt idx="299">
                  <c:v>83.434860778267108</c:v>
                </c:pt>
                <c:pt idx="300">
                  <c:v>119.52874775666645</c:v>
                </c:pt>
                <c:pt idx="301">
                  <c:v>107.80833499754351</c:v>
                </c:pt>
                <c:pt idx="302">
                  <c:v>121.32184941813982</c:v>
                </c:pt>
                <c:pt idx="303">
                  <c:v>97.38886080403725</c:v>
                </c:pt>
                <c:pt idx="304">
                  <c:v>83.892041385130241</c:v>
                </c:pt>
                <c:pt idx="305">
                  <c:v>118.37512040304222</c:v>
                </c:pt>
                <c:pt idx="306">
                  <c:v>104.23833305792567</c:v>
                </c:pt>
                <c:pt idx="307">
                  <c:v>102.14338160727429</c:v>
                </c:pt>
                <c:pt idx="308">
                  <c:v>107.65413238188034</c:v>
                </c:pt>
                <c:pt idx="309">
                  <c:v>105.70506617604126</c:v>
                </c:pt>
                <c:pt idx="310">
                  <c:v>110.94753237200688</c:v>
                </c:pt>
                <c:pt idx="311">
                  <c:v>77.513026901965077</c:v>
                </c:pt>
                <c:pt idx="312">
                  <c:v>125.90781566591966</c:v>
                </c:pt>
                <c:pt idx="313">
                  <c:v>115.66879198999447</c:v>
                </c:pt>
                <c:pt idx="314">
                  <c:v>83.066879392145907</c:v>
                </c:pt>
                <c:pt idx="315">
                  <c:v>79.326613528206451</c:v>
                </c:pt>
                <c:pt idx="316">
                  <c:v>119.29632524681169</c:v>
                </c:pt>
                <c:pt idx="317">
                  <c:v>118.93181948695319</c:v>
                </c:pt>
                <c:pt idx="318">
                  <c:v>121.82911408787825</c:v>
                </c:pt>
                <c:pt idx="319">
                  <c:v>101.58339657093107</c:v>
                </c:pt>
                <c:pt idx="320">
                  <c:v>104.55461478537872</c:v>
                </c:pt>
                <c:pt idx="321">
                  <c:v>100.01234072106624</c:v>
                </c:pt>
                <c:pt idx="322">
                  <c:v>89.443344939597267</c:v>
                </c:pt>
                <c:pt idx="323">
                  <c:v>94.52615954803575</c:v>
                </c:pt>
                <c:pt idx="324">
                  <c:v>99.892815742434891</c:v>
                </c:pt>
                <c:pt idx="325">
                  <c:v>97.499586029770057</c:v>
                </c:pt>
                <c:pt idx="326">
                  <c:v>105.78500636558654</c:v>
                </c:pt>
                <c:pt idx="327">
                  <c:v>113.45106201552373</c:v>
                </c:pt>
                <c:pt idx="328">
                  <c:v>113.31861044808971</c:v>
                </c:pt>
                <c:pt idx="329">
                  <c:v>122.50401118456729</c:v>
                </c:pt>
                <c:pt idx="330">
                  <c:v>118.29414006401322</c:v>
                </c:pt>
                <c:pt idx="331">
                  <c:v>100.4667300431704</c:v>
                </c:pt>
                <c:pt idx="332">
                  <c:v>72.700877093349249</c:v>
                </c:pt>
                <c:pt idx="333">
                  <c:v>111.7889509028557</c:v>
                </c:pt>
                <c:pt idx="334">
                  <c:v>114.21099796752918</c:v>
                </c:pt>
                <c:pt idx="335">
                  <c:v>124.17726407843742</c:v>
                </c:pt>
                <c:pt idx="336">
                  <c:v>121.93435005264163</c:v>
                </c:pt>
                <c:pt idx="337">
                  <c:v>83.112460559413904</c:v>
                </c:pt>
                <c:pt idx="338">
                  <c:v>111.33428531863856</c:v>
                </c:pt>
                <c:pt idx="339">
                  <c:v>94.164025762986398</c:v>
                </c:pt>
                <c:pt idx="340">
                  <c:v>96.882241738492226</c:v>
                </c:pt>
                <c:pt idx="341">
                  <c:v>115.99529210447287</c:v>
                </c:pt>
                <c:pt idx="342">
                  <c:v>111.44159400316367</c:v>
                </c:pt>
                <c:pt idx="343">
                  <c:v>107.79784816080786</c:v>
                </c:pt>
                <c:pt idx="344">
                  <c:v>99.615105977375933</c:v>
                </c:pt>
                <c:pt idx="345">
                  <c:v>118.24876224352681</c:v>
                </c:pt>
                <c:pt idx="346">
                  <c:v>96.962178343961426</c:v>
                </c:pt>
                <c:pt idx="347">
                  <c:v>106.05421646236323</c:v>
                </c:pt>
                <c:pt idx="348">
                  <c:v>104.27773442914165</c:v>
                </c:pt>
                <c:pt idx="349">
                  <c:v>109.33546834694397</c:v>
                </c:pt>
                <c:pt idx="350">
                  <c:v>89.704430664138755</c:v>
                </c:pt>
                <c:pt idx="351">
                  <c:v>73.684765913631466</c:v>
                </c:pt>
                <c:pt idx="352">
                  <c:v>75.834373481789569</c:v>
                </c:pt>
                <c:pt idx="353">
                  <c:v>120.90080440107235</c:v>
                </c:pt>
                <c:pt idx="354">
                  <c:v>96.889312083277119</c:v>
                </c:pt>
                <c:pt idx="355">
                  <c:v>113.18689274645162</c:v>
                </c:pt>
                <c:pt idx="356">
                  <c:v>113.09114955231377</c:v>
                </c:pt>
                <c:pt idx="357">
                  <c:v>112.55288246539884</c:v>
                </c:pt>
                <c:pt idx="358">
                  <c:v>104.4450934702503</c:v>
                </c:pt>
                <c:pt idx="359">
                  <c:v>105.04177470920527</c:v>
                </c:pt>
                <c:pt idx="360">
                  <c:v>106.99173652873652</c:v>
                </c:pt>
                <c:pt idx="361">
                  <c:v>112.68603486231311</c:v>
                </c:pt>
                <c:pt idx="362">
                  <c:v>89.273951053636011</c:v>
                </c:pt>
                <c:pt idx="363">
                  <c:v>123.07812848766503</c:v>
                </c:pt>
                <c:pt idx="364">
                  <c:v>117.6966155477615</c:v>
                </c:pt>
                <c:pt idx="365">
                  <c:v>89.928218083465595</c:v>
                </c:pt>
                <c:pt idx="366">
                  <c:v>107.20347985810405</c:v>
                </c:pt>
                <c:pt idx="367">
                  <c:v>128.67501449495572</c:v>
                </c:pt>
                <c:pt idx="368">
                  <c:v>100.7360136903003</c:v>
                </c:pt>
                <c:pt idx="369">
                  <c:v>90.19086397210468</c:v>
                </c:pt>
                <c:pt idx="370">
                  <c:v>96.108300036020239</c:v>
                </c:pt>
                <c:pt idx="371">
                  <c:v>116.30287169521031</c:v>
                </c:pt>
                <c:pt idx="372">
                  <c:v>92.850133849808017</c:v>
                </c:pt>
                <c:pt idx="373">
                  <c:v>100.22519627826088</c:v>
                </c:pt>
                <c:pt idx="374">
                  <c:v>119.05961517000382</c:v>
                </c:pt>
                <c:pt idx="375">
                  <c:v>119.50614232342926</c:v>
                </c:pt>
                <c:pt idx="376">
                  <c:v>66.743121228740165</c:v>
                </c:pt>
                <c:pt idx="377">
                  <c:v>113.34360943050338</c:v>
                </c:pt>
                <c:pt idx="378">
                  <c:v>106.25870427702908</c:v>
                </c:pt>
                <c:pt idx="379">
                  <c:v>78.476421792348162</c:v>
                </c:pt>
                <c:pt idx="380">
                  <c:v>116.30096815491882</c:v>
                </c:pt>
                <c:pt idx="381">
                  <c:v>86.648044993149526</c:v>
                </c:pt>
                <c:pt idx="382">
                  <c:v>122.17626187119016</c:v>
                </c:pt>
                <c:pt idx="383">
                  <c:v>108.76900752090584</c:v>
                </c:pt>
                <c:pt idx="384">
                  <c:v>88.986736313677355</c:v>
                </c:pt>
                <c:pt idx="385">
                  <c:v>68.495755929176724</c:v>
                </c:pt>
                <c:pt idx="386">
                  <c:v>114.20702041402836</c:v>
                </c:pt>
                <c:pt idx="387">
                  <c:v>127.02937732286972</c:v>
                </c:pt>
                <c:pt idx="388">
                  <c:v>124.09518312745675</c:v>
                </c:pt>
                <c:pt idx="389">
                  <c:v>103.40775386609479</c:v>
                </c:pt>
                <c:pt idx="390">
                  <c:v>69.638423433464141</c:v>
                </c:pt>
                <c:pt idx="391">
                  <c:v>96.708395405700529</c:v>
                </c:pt>
                <c:pt idx="392">
                  <c:v>105.63728257655153</c:v>
                </c:pt>
                <c:pt idx="393">
                  <c:v>92.584810159850107</c:v>
                </c:pt>
                <c:pt idx="394">
                  <c:v>115.09191018534504</c:v>
                </c:pt>
                <c:pt idx="395">
                  <c:v>80.776441117357322</c:v>
                </c:pt>
                <c:pt idx="396">
                  <c:v>96.892837241459063</c:v>
                </c:pt>
                <c:pt idx="397">
                  <c:v>95.176203139264999</c:v>
                </c:pt>
                <c:pt idx="398">
                  <c:v>96.33108967752122</c:v>
                </c:pt>
                <c:pt idx="399">
                  <c:v>110.01754198504737</c:v>
                </c:pt>
                <c:pt idx="400">
                  <c:v>95.443117226421066</c:v>
                </c:pt>
                <c:pt idx="401">
                  <c:v>108.4858711267332</c:v>
                </c:pt>
                <c:pt idx="402">
                  <c:v>64.569839290281621</c:v>
                </c:pt>
                <c:pt idx="403">
                  <c:v>93.496273152685404</c:v>
                </c:pt>
                <c:pt idx="404">
                  <c:v>90.626904383027025</c:v>
                </c:pt>
                <c:pt idx="405">
                  <c:v>94.941709105684993</c:v>
                </c:pt>
                <c:pt idx="406">
                  <c:v>99.257934187482576</c:v>
                </c:pt>
                <c:pt idx="407">
                  <c:v>109.44737413431173</c:v>
                </c:pt>
                <c:pt idx="408">
                  <c:v>98.454040740167159</c:v>
                </c:pt>
                <c:pt idx="409">
                  <c:v>111.79015288288112</c:v>
                </c:pt>
                <c:pt idx="410">
                  <c:v>95.661280741683839</c:v>
                </c:pt>
                <c:pt idx="411">
                  <c:v>100.35840333533173</c:v>
                </c:pt>
                <c:pt idx="412">
                  <c:v>100.52240999536781</c:v>
                </c:pt>
                <c:pt idx="413">
                  <c:v>94.630949728295633</c:v>
                </c:pt>
                <c:pt idx="414">
                  <c:v>91.862678386376416</c:v>
                </c:pt>
                <c:pt idx="415">
                  <c:v>86.453375331223171</c:v>
                </c:pt>
                <c:pt idx="416">
                  <c:v>96.371700205150646</c:v>
                </c:pt>
                <c:pt idx="417">
                  <c:v>101.37171105042593</c:v>
                </c:pt>
                <c:pt idx="418">
                  <c:v>96.105549794028533</c:v>
                </c:pt>
                <c:pt idx="419">
                  <c:v>94.501175000074937</c:v>
                </c:pt>
                <c:pt idx="420">
                  <c:v>95.850922523929839</c:v>
                </c:pt>
                <c:pt idx="421">
                  <c:v>120.79197776024735</c:v>
                </c:pt>
                <c:pt idx="422">
                  <c:v>110.53556961014696</c:v>
                </c:pt>
                <c:pt idx="423">
                  <c:v>83.884437363643016</c:v>
                </c:pt>
                <c:pt idx="424">
                  <c:v>97.514441145963843</c:v>
                </c:pt>
                <c:pt idx="425">
                  <c:v>102.62053770574761</c:v>
                </c:pt>
                <c:pt idx="426">
                  <c:v>89.439782912298085</c:v>
                </c:pt>
                <c:pt idx="427">
                  <c:v>94.692275380491651</c:v>
                </c:pt>
                <c:pt idx="428">
                  <c:v>116.8882104620796</c:v>
                </c:pt>
                <c:pt idx="429">
                  <c:v>100.24841228491168</c:v>
                </c:pt>
                <c:pt idx="430">
                  <c:v>93.228334886729215</c:v>
                </c:pt>
                <c:pt idx="431">
                  <c:v>117.79316748855143</c:v>
                </c:pt>
                <c:pt idx="432">
                  <c:v>110.53225750507011</c:v>
                </c:pt>
                <c:pt idx="433">
                  <c:v>79.504403221028468</c:v>
                </c:pt>
                <c:pt idx="434">
                  <c:v>117.69033252429816</c:v>
                </c:pt>
                <c:pt idx="435">
                  <c:v>101.97992815262911</c:v>
                </c:pt>
                <c:pt idx="436">
                  <c:v>100.92067039961476</c:v>
                </c:pt>
                <c:pt idx="437">
                  <c:v>94.553530461793045</c:v>
                </c:pt>
                <c:pt idx="438">
                  <c:v>104.50598269540407</c:v>
                </c:pt>
                <c:pt idx="439">
                  <c:v>108.35924353703642</c:v>
                </c:pt>
                <c:pt idx="440">
                  <c:v>74.315250342338842</c:v>
                </c:pt>
                <c:pt idx="441">
                  <c:v>102.44840871330402</c:v>
                </c:pt>
                <c:pt idx="442">
                  <c:v>106.60070007094109</c:v>
                </c:pt>
                <c:pt idx="443">
                  <c:v>119.93034488318635</c:v>
                </c:pt>
                <c:pt idx="444">
                  <c:v>117.4589544273741</c:v>
                </c:pt>
                <c:pt idx="445">
                  <c:v>112.64754791382437</c:v>
                </c:pt>
                <c:pt idx="446">
                  <c:v>98.69896100171232</c:v>
                </c:pt>
                <c:pt idx="447">
                  <c:v>121.12593750338381</c:v>
                </c:pt>
                <c:pt idx="448">
                  <c:v>112.54507660964555</c:v>
                </c:pt>
                <c:pt idx="449">
                  <c:v>83.908504670103753</c:v>
                </c:pt>
                <c:pt idx="450">
                  <c:v>101.56270243776652</c:v>
                </c:pt>
                <c:pt idx="451">
                  <c:v>118.66701524615171</c:v>
                </c:pt>
                <c:pt idx="452">
                  <c:v>128.51765986854474</c:v>
                </c:pt>
                <c:pt idx="453">
                  <c:v>113.01576053951976</c:v>
                </c:pt>
                <c:pt idx="454">
                  <c:v>101.22773183838845</c:v>
                </c:pt>
                <c:pt idx="455">
                  <c:v>82.594095476739227</c:v>
                </c:pt>
                <c:pt idx="456">
                  <c:v>117.97867386191135</c:v>
                </c:pt>
                <c:pt idx="457">
                  <c:v>80.236954903508988</c:v>
                </c:pt>
                <c:pt idx="458">
                  <c:v>83.029439271555987</c:v>
                </c:pt>
                <c:pt idx="459">
                  <c:v>61.931033861253873</c:v>
                </c:pt>
                <c:pt idx="460">
                  <c:v>115.77851319983941</c:v>
                </c:pt>
                <c:pt idx="461">
                  <c:v>116.73668563316208</c:v>
                </c:pt>
                <c:pt idx="462">
                  <c:v>86.452301603023912</c:v>
                </c:pt>
                <c:pt idx="463">
                  <c:v>92.646164182731866</c:v>
                </c:pt>
                <c:pt idx="464">
                  <c:v>104.77199336489207</c:v>
                </c:pt>
                <c:pt idx="465">
                  <c:v>106.39939039469954</c:v>
                </c:pt>
                <c:pt idx="466">
                  <c:v>110.88173659759414</c:v>
                </c:pt>
                <c:pt idx="467">
                  <c:v>105.63617122860137</c:v>
                </c:pt>
                <c:pt idx="468">
                  <c:v>86.646988614982021</c:v>
                </c:pt>
                <c:pt idx="469">
                  <c:v>111.25611530601596</c:v>
                </c:pt>
                <c:pt idx="470">
                  <c:v>99.107772022826765</c:v>
                </c:pt>
                <c:pt idx="471">
                  <c:v>104.42523678459733</c:v>
                </c:pt>
                <c:pt idx="472">
                  <c:v>97.308665300178404</c:v>
                </c:pt>
                <c:pt idx="473">
                  <c:v>104.49302292156084</c:v>
                </c:pt>
                <c:pt idx="474">
                  <c:v>82.073056303820508</c:v>
                </c:pt>
                <c:pt idx="475">
                  <c:v>96.242025630032217</c:v>
                </c:pt>
                <c:pt idx="476">
                  <c:v>93.879095964438122</c:v>
                </c:pt>
                <c:pt idx="477">
                  <c:v>125.83352047921501</c:v>
                </c:pt>
                <c:pt idx="478">
                  <c:v>118.45934648991212</c:v>
                </c:pt>
                <c:pt idx="479">
                  <c:v>116.49358920570623</c:v>
                </c:pt>
                <c:pt idx="480">
                  <c:v>88.469565777201623</c:v>
                </c:pt>
                <c:pt idx="481">
                  <c:v>102.74665114075013</c:v>
                </c:pt>
                <c:pt idx="482">
                  <c:v>96.487674167606002</c:v>
                </c:pt>
                <c:pt idx="483">
                  <c:v>109.66892982344848</c:v>
                </c:pt>
                <c:pt idx="484">
                  <c:v>121.50452858421912</c:v>
                </c:pt>
                <c:pt idx="485">
                  <c:v>119.48087593218656</c:v>
                </c:pt>
                <c:pt idx="486">
                  <c:v>111.33342007879672</c:v>
                </c:pt>
                <c:pt idx="487">
                  <c:v>113.24291969798367</c:v>
                </c:pt>
                <c:pt idx="488">
                  <c:v>105.97882719098797</c:v>
                </c:pt>
                <c:pt idx="489">
                  <c:v>110.15690455511354</c:v>
                </c:pt>
                <c:pt idx="490">
                  <c:v>98.900566342645163</c:v>
                </c:pt>
                <c:pt idx="491">
                  <c:v>118.48359111811082</c:v>
                </c:pt>
                <c:pt idx="492">
                  <c:v>85.961355288143551</c:v>
                </c:pt>
                <c:pt idx="493">
                  <c:v>95.42651046737123</c:v>
                </c:pt>
                <c:pt idx="494">
                  <c:v>109.10498115596255</c:v>
                </c:pt>
                <c:pt idx="495">
                  <c:v>89.008547941383881</c:v>
                </c:pt>
                <c:pt idx="496">
                  <c:v>107.11853950214966</c:v>
                </c:pt>
                <c:pt idx="497">
                  <c:v>80.504148168453739</c:v>
                </c:pt>
                <c:pt idx="498">
                  <c:v>83.803990430527463</c:v>
                </c:pt>
                <c:pt idx="499">
                  <c:v>114.72614203289072</c:v>
                </c:pt>
                <c:pt idx="500">
                  <c:v>121.01190121438211</c:v>
                </c:pt>
                <c:pt idx="501">
                  <c:v>115.5481076415045</c:v>
                </c:pt>
                <c:pt idx="502">
                  <c:v>117.22369689572294</c:v>
                </c:pt>
                <c:pt idx="503">
                  <c:v>119.49237357376693</c:v>
                </c:pt>
                <c:pt idx="504">
                  <c:v>71.582275391942943</c:v>
                </c:pt>
                <c:pt idx="505">
                  <c:v>106.83887965608926</c:v>
                </c:pt>
                <c:pt idx="506">
                  <c:v>117.85974698787396</c:v>
                </c:pt>
                <c:pt idx="507">
                  <c:v>83.457827950507024</c:v>
                </c:pt>
                <c:pt idx="508">
                  <c:v>103.59035516752306</c:v>
                </c:pt>
                <c:pt idx="509">
                  <c:v>78.427027060700553</c:v>
                </c:pt>
                <c:pt idx="510">
                  <c:v>119.9356775649928</c:v>
                </c:pt>
                <c:pt idx="511">
                  <c:v>104.41363508341892</c:v>
                </c:pt>
                <c:pt idx="512">
                  <c:v>121.59130029178115</c:v>
                </c:pt>
                <c:pt idx="513">
                  <c:v>117.85565531206666</c:v>
                </c:pt>
                <c:pt idx="514">
                  <c:v>95.331955486320297</c:v>
                </c:pt>
                <c:pt idx="515">
                  <c:v>118.97641659381678</c:v>
                </c:pt>
                <c:pt idx="516">
                  <c:v>91.320354458099956</c:v>
                </c:pt>
                <c:pt idx="517">
                  <c:v>104.59687144514702</c:v>
                </c:pt>
                <c:pt idx="518">
                  <c:v>109.88989557179372</c:v>
                </c:pt>
                <c:pt idx="519">
                  <c:v>99.278455613156382</c:v>
                </c:pt>
                <c:pt idx="520">
                  <c:v>77.591488621502165</c:v>
                </c:pt>
                <c:pt idx="521">
                  <c:v>95.578674803152381</c:v>
                </c:pt>
                <c:pt idx="522">
                  <c:v>121.44189061790235</c:v>
                </c:pt>
                <c:pt idx="523">
                  <c:v>108.41476932859953</c:v>
                </c:pt>
                <c:pt idx="524">
                  <c:v>93.733259167860012</c:v>
                </c:pt>
                <c:pt idx="525">
                  <c:v>104.53770348535305</c:v>
                </c:pt>
                <c:pt idx="526">
                  <c:v>113.56452531945435</c:v>
                </c:pt>
                <c:pt idx="527">
                  <c:v>122.59801772540027</c:v>
                </c:pt>
                <c:pt idx="528">
                  <c:v>117.26951845647145</c:v>
                </c:pt>
                <c:pt idx="529">
                  <c:v>119.52304439718712</c:v>
                </c:pt>
                <c:pt idx="530">
                  <c:v>104.0256470809736</c:v>
                </c:pt>
                <c:pt idx="531">
                  <c:v>102.96962585794061</c:v>
                </c:pt>
                <c:pt idx="532">
                  <c:v>95.948730768747325</c:v>
                </c:pt>
                <c:pt idx="533">
                  <c:v>94.998839028113139</c:v>
                </c:pt>
                <c:pt idx="534">
                  <c:v>111.46864685201754</c:v>
                </c:pt>
                <c:pt idx="535">
                  <c:v>118.93712446022286</c:v>
                </c:pt>
                <c:pt idx="536">
                  <c:v>102.71525424111304</c:v>
                </c:pt>
                <c:pt idx="537">
                  <c:v>113.62029315073897</c:v>
                </c:pt>
                <c:pt idx="538">
                  <c:v>110.08925046474606</c:v>
                </c:pt>
                <c:pt idx="539">
                  <c:v>127.3128569939239</c:v>
                </c:pt>
                <c:pt idx="540">
                  <c:v>120.39024588300536</c:v>
                </c:pt>
                <c:pt idx="541">
                  <c:v>102.63830062808043</c:v>
                </c:pt>
                <c:pt idx="542">
                  <c:v>66.297630225061397</c:v>
                </c:pt>
                <c:pt idx="543">
                  <c:v>119.66906621531801</c:v>
                </c:pt>
                <c:pt idx="544">
                  <c:v>115.30845548812839</c:v>
                </c:pt>
                <c:pt idx="545">
                  <c:v>119.99569320388929</c:v>
                </c:pt>
                <c:pt idx="546">
                  <c:v>120.74868371331199</c:v>
                </c:pt>
                <c:pt idx="547">
                  <c:v>103.02623969896311</c:v>
                </c:pt>
                <c:pt idx="548">
                  <c:v>114.92579591067275</c:v>
                </c:pt>
                <c:pt idx="549">
                  <c:v>98.400921636519129</c:v>
                </c:pt>
                <c:pt idx="550">
                  <c:v>111.15195634199927</c:v>
                </c:pt>
                <c:pt idx="551">
                  <c:v>110.71410069705189</c:v>
                </c:pt>
                <c:pt idx="552">
                  <c:v>110.3287729518224</c:v>
                </c:pt>
                <c:pt idx="553">
                  <c:v>109.29564632315542</c:v>
                </c:pt>
                <c:pt idx="554">
                  <c:v>113.3354366893962</c:v>
                </c:pt>
                <c:pt idx="555">
                  <c:v>116.72512794593665</c:v>
                </c:pt>
                <c:pt idx="556">
                  <c:v>108.62601697818438</c:v>
                </c:pt>
                <c:pt idx="557">
                  <c:v>112.608124725796</c:v>
                </c:pt>
                <c:pt idx="558">
                  <c:v>99.470505972280336</c:v>
                </c:pt>
                <c:pt idx="559">
                  <c:v>102.63297195670788</c:v>
                </c:pt>
                <c:pt idx="560">
                  <c:v>80.181277623876525</c:v>
                </c:pt>
                <c:pt idx="561">
                  <c:v>88.194333699791628</c:v>
                </c:pt>
                <c:pt idx="562">
                  <c:v>78.696236626362676</c:v>
                </c:pt>
                <c:pt idx="563">
                  <c:v>124.23358044916617</c:v>
                </c:pt>
                <c:pt idx="564">
                  <c:v>110.55756544781035</c:v>
                </c:pt>
                <c:pt idx="565">
                  <c:v>75.619075432053123</c:v>
                </c:pt>
                <c:pt idx="566">
                  <c:v>97.405470997611843</c:v>
                </c:pt>
                <c:pt idx="567">
                  <c:v>114.25475017872948</c:v>
                </c:pt>
                <c:pt idx="568">
                  <c:v>115.70151092727077</c:v>
                </c:pt>
                <c:pt idx="569">
                  <c:v>105.86084240719788</c:v>
                </c:pt>
                <c:pt idx="570">
                  <c:v>111.80819050177476</c:v>
                </c:pt>
                <c:pt idx="571">
                  <c:v>121.05964336469808</c:v>
                </c:pt>
                <c:pt idx="572">
                  <c:v>102.24575044384979</c:v>
                </c:pt>
                <c:pt idx="573">
                  <c:v>120.70078809566465</c:v>
                </c:pt>
                <c:pt idx="574">
                  <c:v>102.4682467846911</c:v>
                </c:pt>
                <c:pt idx="575">
                  <c:v>82.265893490985135</c:v>
                </c:pt>
                <c:pt idx="576">
                  <c:v>102.54855970582865</c:v>
                </c:pt>
                <c:pt idx="577">
                  <c:v>111.91540502678106</c:v>
                </c:pt>
                <c:pt idx="578">
                  <c:v>100.88686696748788</c:v>
                </c:pt>
                <c:pt idx="579">
                  <c:v>74.32587307758628</c:v>
                </c:pt>
                <c:pt idx="580">
                  <c:v>80.440188374282243</c:v>
                </c:pt>
                <c:pt idx="581">
                  <c:v>116.6674102358037</c:v>
                </c:pt>
                <c:pt idx="582">
                  <c:v>118.96739204435262</c:v>
                </c:pt>
                <c:pt idx="583">
                  <c:v>106.05635324001845</c:v>
                </c:pt>
                <c:pt idx="584">
                  <c:v>122.56708169438069</c:v>
                </c:pt>
                <c:pt idx="585">
                  <c:v>119.6274484969494</c:v>
                </c:pt>
                <c:pt idx="586">
                  <c:v>102.09552573463334</c:v>
                </c:pt>
                <c:pt idx="587">
                  <c:v>123.23945765081693</c:v>
                </c:pt>
                <c:pt idx="588">
                  <c:v>113.63543902686617</c:v>
                </c:pt>
                <c:pt idx="589">
                  <c:v>87.953446694706059</c:v>
                </c:pt>
                <c:pt idx="590">
                  <c:v>121.77649122364126</c:v>
                </c:pt>
                <c:pt idx="591">
                  <c:v>83.029790209258323</c:v>
                </c:pt>
                <c:pt idx="592">
                  <c:v>113.48140860523662</c:v>
                </c:pt>
                <c:pt idx="593">
                  <c:v>110.64393599009598</c:v>
                </c:pt>
                <c:pt idx="594">
                  <c:v>86.166850303195275</c:v>
                </c:pt>
                <c:pt idx="595">
                  <c:v>82.05291806930893</c:v>
                </c:pt>
                <c:pt idx="596">
                  <c:v>112.73701807202917</c:v>
                </c:pt>
                <c:pt idx="597">
                  <c:v>124.17988342694255</c:v>
                </c:pt>
                <c:pt idx="598">
                  <c:v>119.1672264937977</c:v>
                </c:pt>
                <c:pt idx="599">
                  <c:v>77.975462145757646</c:v>
                </c:pt>
                <c:pt idx="600">
                  <c:v>83.27622198037713</c:v>
                </c:pt>
                <c:pt idx="601">
                  <c:v>88.964687309052678</c:v>
                </c:pt>
                <c:pt idx="602">
                  <c:v>100.95109996628528</c:v>
                </c:pt>
                <c:pt idx="603">
                  <c:v>95.213405691740391</c:v>
                </c:pt>
                <c:pt idx="604">
                  <c:v>135.09710391896107</c:v>
                </c:pt>
                <c:pt idx="605">
                  <c:v>81.518522233187667</c:v>
                </c:pt>
                <c:pt idx="606">
                  <c:v>95.522161675024307</c:v>
                </c:pt>
                <c:pt idx="607">
                  <c:v>97.195925774573695</c:v>
                </c:pt>
                <c:pt idx="608">
                  <c:v>93.697782301706667</c:v>
                </c:pt>
                <c:pt idx="609">
                  <c:v>115.78063986642135</c:v>
                </c:pt>
                <c:pt idx="610">
                  <c:v>100.5893192845932</c:v>
                </c:pt>
                <c:pt idx="611">
                  <c:v>101.00601189857217</c:v>
                </c:pt>
                <c:pt idx="612">
                  <c:v>67.336668419669792</c:v>
                </c:pt>
                <c:pt idx="613">
                  <c:v>91.313332582049796</c:v>
                </c:pt>
                <c:pt idx="614">
                  <c:v>87.824077797905204</c:v>
                </c:pt>
                <c:pt idx="615">
                  <c:v>98.110440630017095</c:v>
                </c:pt>
                <c:pt idx="616">
                  <c:v>107.25624525140839</c:v>
                </c:pt>
                <c:pt idx="617">
                  <c:v>124.18093098184806</c:v>
                </c:pt>
                <c:pt idx="618">
                  <c:v>108.85973948491525</c:v>
                </c:pt>
                <c:pt idx="619">
                  <c:v>108.14586625462901</c:v>
                </c:pt>
                <c:pt idx="620">
                  <c:v>91.618116845268162</c:v>
                </c:pt>
                <c:pt idx="621">
                  <c:v>91.124587373633943</c:v>
                </c:pt>
                <c:pt idx="622">
                  <c:v>105.64822654855409</c:v>
                </c:pt>
                <c:pt idx="623">
                  <c:v>82.939360574625937</c:v>
                </c:pt>
                <c:pt idx="624">
                  <c:v>112.56844520968602</c:v>
                </c:pt>
                <c:pt idx="625">
                  <c:v>92.613598295564572</c:v>
                </c:pt>
                <c:pt idx="626">
                  <c:v>95.685340301702183</c:v>
                </c:pt>
                <c:pt idx="627">
                  <c:v>104.22306964715402</c:v>
                </c:pt>
                <c:pt idx="628">
                  <c:v>78.839653934167927</c:v>
                </c:pt>
                <c:pt idx="629">
                  <c:v>96.431455197709568</c:v>
                </c:pt>
                <c:pt idx="630">
                  <c:v>89.320824369398935</c:v>
                </c:pt>
                <c:pt idx="631">
                  <c:v>115.30621585555109</c:v>
                </c:pt>
                <c:pt idx="632">
                  <c:v>113.60403709837873</c:v>
                </c:pt>
                <c:pt idx="633">
                  <c:v>83.555915665225299</c:v>
                </c:pt>
                <c:pt idx="634">
                  <c:v>94.080854131985916</c:v>
                </c:pt>
                <c:pt idx="635">
                  <c:v>95.887309517254792</c:v>
                </c:pt>
                <c:pt idx="636">
                  <c:v>75.655014502356494</c:v>
                </c:pt>
                <c:pt idx="637">
                  <c:v>113.54611338937551</c:v>
                </c:pt>
                <c:pt idx="638">
                  <c:v>121.57740732413501</c:v>
                </c:pt>
                <c:pt idx="639">
                  <c:v>97.77486161451732</c:v>
                </c:pt>
                <c:pt idx="640">
                  <c:v>83.743225638313973</c:v>
                </c:pt>
                <c:pt idx="641">
                  <c:v>120.5832757094916</c:v>
                </c:pt>
                <c:pt idx="642">
                  <c:v>112.03302787458206</c:v>
                </c:pt>
                <c:pt idx="643">
                  <c:v>81.925943144084243</c:v>
                </c:pt>
                <c:pt idx="644">
                  <c:v>114.4510059760587</c:v>
                </c:pt>
                <c:pt idx="645">
                  <c:v>102.96138293314894</c:v>
                </c:pt>
                <c:pt idx="646">
                  <c:v>98.519799682817975</c:v>
                </c:pt>
                <c:pt idx="647">
                  <c:v>95.618146686412018</c:v>
                </c:pt>
                <c:pt idx="648">
                  <c:v>105.06117894725492</c:v>
                </c:pt>
                <c:pt idx="649">
                  <c:v>109.02370889416012</c:v>
                </c:pt>
                <c:pt idx="650">
                  <c:v>74.744454935149633</c:v>
                </c:pt>
                <c:pt idx="651">
                  <c:v>99.067737213547844</c:v>
                </c:pt>
                <c:pt idx="652">
                  <c:v>101.05088883080049</c:v>
                </c:pt>
                <c:pt idx="653">
                  <c:v>102.85716811715969</c:v>
                </c:pt>
                <c:pt idx="654">
                  <c:v>116.40003907436186</c:v>
                </c:pt>
                <c:pt idx="655">
                  <c:v>107.68316143844631</c:v>
                </c:pt>
                <c:pt idx="656">
                  <c:v>82.414996153458162</c:v>
                </c:pt>
                <c:pt idx="657">
                  <c:v>113.78978069347231</c:v>
                </c:pt>
                <c:pt idx="658">
                  <c:v>111.89543831972496</c:v>
                </c:pt>
                <c:pt idx="659">
                  <c:v>84.46630749644703</c:v>
                </c:pt>
                <c:pt idx="660">
                  <c:v>87.207911797536184</c:v>
                </c:pt>
                <c:pt idx="661">
                  <c:v>110.1612451133584</c:v>
                </c:pt>
                <c:pt idx="662">
                  <c:v>121.3150989796616</c:v>
                </c:pt>
                <c:pt idx="663">
                  <c:v>103.88794540204827</c:v>
                </c:pt>
                <c:pt idx="664">
                  <c:v>105.19502117160937</c:v>
                </c:pt>
                <c:pt idx="665">
                  <c:v>87.898028351823442</c:v>
                </c:pt>
                <c:pt idx="666">
                  <c:v>114.81110475119908</c:v>
                </c:pt>
                <c:pt idx="667">
                  <c:v>81.355810520642251</c:v>
                </c:pt>
                <c:pt idx="668">
                  <c:v>92.818776756721803</c:v>
                </c:pt>
                <c:pt idx="669">
                  <c:v>69.603565873780823</c:v>
                </c:pt>
                <c:pt idx="670">
                  <c:v>110.05236608307681</c:v>
                </c:pt>
                <c:pt idx="671">
                  <c:v>111.89075203351996</c:v>
                </c:pt>
                <c:pt idx="672">
                  <c:v>96.499125200553848</c:v>
                </c:pt>
                <c:pt idx="673">
                  <c:v>91.996502076653655</c:v>
                </c:pt>
                <c:pt idx="674">
                  <c:v>99.163206248789777</c:v>
                </c:pt>
                <c:pt idx="675">
                  <c:v>113.30905149949996</c:v>
                </c:pt>
                <c:pt idx="676">
                  <c:v>120.58366684374937</c:v>
                </c:pt>
                <c:pt idx="677">
                  <c:v>118.92380129549326</c:v>
                </c:pt>
                <c:pt idx="678">
                  <c:v>92.925550433003579</c:v>
                </c:pt>
                <c:pt idx="679">
                  <c:v>107.77265796161247</c:v>
                </c:pt>
                <c:pt idx="680">
                  <c:v>110.12609734324361</c:v>
                </c:pt>
                <c:pt idx="681">
                  <c:v>117.36531517091562</c:v>
                </c:pt>
                <c:pt idx="682">
                  <c:v>95.353941043361573</c:v>
                </c:pt>
                <c:pt idx="683">
                  <c:v>104.20585633566628</c:v>
                </c:pt>
                <c:pt idx="684">
                  <c:v>93.95232296296625</c:v>
                </c:pt>
                <c:pt idx="685">
                  <c:v>107.13072254354802</c:v>
                </c:pt>
                <c:pt idx="686">
                  <c:v>89.128790702333333</c:v>
                </c:pt>
                <c:pt idx="687">
                  <c:v>126.24514868629709</c:v>
                </c:pt>
                <c:pt idx="688">
                  <c:v>112.30948278144329</c:v>
                </c:pt>
                <c:pt idx="689">
                  <c:v>117.50041344326894</c:v>
                </c:pt>
                <c:pt idx="690">
                  <c:v>110.10675722651037</c:v>
                </c:pt>
                <c:pt idx="691">
                  <c:v>94.041073558261346</c:v>
                </c:pt>
                <c:pt idx="692">
                  <c:v>89.358444273961879</c:v>
                </c:pt>
                <c:pt idx="693">
                  <c:v>115.68257956385436</c:v>
                </c:pt>
                <c:pt idx="694">
                  <c:v>128.73497851298745</c:v>
                </c:pt>
                <c:pt idx="695">
                  <c:v>120.48115158797475</c:v>
                </c:pt>
                <c:pt idx="696">
                  <c:v>103.98516522771565</c:v>
                </c:pt>
                <c:pt idx="697">
                  <c:v>110.28402443795474</c:v>
                </c:pt>
                <c:pt idx="698">
                  <c:v>91.775695674388146</c:v>
                </c:pt>
                <c:pt idx="699">
                  <c:v>105.26448004049021</c:v>
                </c:pt>
                <c:pt idx="700">
                  <c:v>93.33822994742151</c:v>
                </c:pt>
                <c:pt idx="701">
                  <c:v>118.69456442632361</c:v>
                </c:pt>
                <c:pt idx="702">
                  <c:v>111.54670868606323</c:v>
                </c:pt>
                <c:pt idx="703">
                  <c:v>97.370739729844246</c:v>
                </c:pt>
                <c:pt idx="704">
                  <c:v>109.13242276395931</c:v>
                </c:pt>
                <c:pt idx="705">
                  <c:v>93.55856565242388</c:v>
                </c:pt>
                <c:pt idx="706">
                  <c:v>95.131945386953973</c:v>
                </c:pt>
                <c:pt idx="707">
                  <c:v>90.852400473450643</c:v>
                </c:pt>
                <c:pt idx="708">
                  <c:v>79.808816180406751</c:v>
                </c:pt>
                <c:pt idx="709">
                  <c:v>117.75272211181741</c:v>
                </c:pt>
                <c:pt idx="710">
                  <c:v>96.701389419261602</c:v>
                </c:pt>
                <c:pt idx="711">
                  <c:v>106.85457122580928</c:v>
                </c:pt>
                <c:pt idx="712">
                  <c:v>109.85173838551138</c:v>
                </c:pt>
                <c:pt idx="713">
                  <c:v>119.24035442869453</c:v>
                </c:pt>
                <c:pt idx="714">
                  <c:v>89.261145690537973</c:v>
                </c:pt>
                <c:pt idx="715">
                  <c:v>110.23831960325273</c:v>
                </c:pt>
                <c:pt idx="716">
                  <c:v>110.30886187992931</c:v>
                </c:pt>
                <c:pt idx="717">
                  <c:v>82.361860921188253</c:v>
                </c:pt>
                <c:pt idx="718">
                  <c:v>112.57027088800413</c:v>
                </c:pt>
                <c:pt idx="719">
                  <c:v>72.037413147091016</c:v>
                </c:pt>
                <c:pt idx="720">
                  <c:v>117.23712384759337</c:v>
                </c:pt>
                <c:pt idx="721">
                  <c:v>116.57018605799075</c:v>
                </c:pt>
                <c:pt idx="722">
                  <c:v>118.87569274888787</c:v>
                </c:pt>
                <c:pt idx="723">
                  <c:v>100.92633319642084</c:v>
                </c:pt>
                <c:pt idx="724">
                  <c:v>91.566810780378091</c:v>
                </c:pt>
                <c:pt idx="725">
                  <c:v>121.28226457510939</c:v>
                </c:pt>
                <c:pt idx="726">
                  <c:v>118.5205391566446</c:v>
                </c:pt>
                <c:pt idx="727">
                  <c:v>110.55807759079511</c:v>
                </c:pt>
                <c:pt idx="728">
                  <c:v>110.76265654176049</c:v>
                </c:pt>
                <c:pt idx="729">
                  <c:v>93.693032122437245</c:v>
                </c:pt>
                <c:pt idx="730">
                  <c:v>87.40461030652709</c:v>
                </c:pt>
                <c:pt idx="731">
                  <c:v>75.388093607888663</c:v>
                </c:pt>
                <c:pt idx="732">
                  <c:v>125.53492658541093</c:v>
                </c:pt>
                <c:pt idx="733">
                  <c:v>118.10007849084246</c:v>
                </c:pt>
                <c:pt idx="734">
                  <c:v>84.094558863455745</c:v>
                </c:pt>
                <c:pt idx="735">
                  <c:v>107.17200695316528</c:v>
                </c:pt>
                <c:pt idx="736">
                  <c:v>119.08238201007848</c:v>
                </c:pt>
                <c:pt idx="737">
                  <c:v>119.5594021239957</c:v>
                </c:pt>
                <c:pt idx="738">
                  <c:v>121.05990201506995</c:v>
                </c:pt>
                <c:pt idx="739">
                  <c:v>114.00831821606101</c:v>
                </c:pt>
                <c:pt idx="740">
                  <c:v>113.00663715150185</c:v>
                </c:pt>
                <c:pt idx="741">
                  <c:v>109.6156623954046</c:v>
                </c:pt>
                <c:pt idx="742">
                  <c:v>85.69013692194369</c:v>
                </c:pt>
                <c:pt idx="743">
                  <c:v>99.917590353774841</c:v>
                </c:pt>
                <c:pt idx="744">
                  <c:v>107.41677259184046</c:v>
                </c:pt>
                <c:pt idx="745">
                  <c:v>109.66349630951065</c:v>
                </c:pt>
                <c:pt idx="746">
                  <c:v>110.7683488004196</c:v>
                </c:pt>
                <c:pt idx="747">
                  <c:v>113.94346168650259</c:v>
                </c:pt>
                <c:pt idx="748">
                  <c:v>115.41764714281864</c:v>
                </c:pt>
                <c:pt idx="749">
                  <c:v>124.41831125999991</c:v>
                </c:pt>
                <c:pt idx="750">
                  <c:v>121.1183908920305</c:v>
                </c:pt>
                <c:pt idx="751">
                  <c:v>114.45348291124932</c:v>
                </c:pt>
                <c:pt idx="752">
                  <c:v>73.363189805740589</c:v>
                </c:pt>
                <c:pt idx="753">
                  <c:v>117.8732439599477</c:v>
                </c:pt>
                <c:pt idx="754">
                  <c:v>115.81695461911791</c:v>
                </c:pt>
                <c:pt idx="755">
                  <c:v>114.57781988004713</c:v>
                </c:pt>
                <c:pt idx="756">
                  <c:v>120.62548012189886</c:v>
                </c:pt>
                <c:pt idx="757">
                  <c:v>101.39184773558399</c:v>
                </c:pt>
                <c:pt idx="758">
                  <c:v>117.78755248948278</c:v>
                </c:pt>
                <c:pt idx="759">
                  <c:v>97.821095219523301</c:v>
                </c:pt>
                <c:pt idx="760">
                  <c:v>102.31807352137332</c:v>
                </c:pt>
                <c:pt idx="761">
                  <c:v>111.4394534993268</c:v>
                </c:pt>
                <c:pt idx="762">
                  <c:v>114.77079032463955</c:v>
                </c:pt>
                <c:pt idx="763">
                  <c:v>111.03437910812963</c:v>
                </c:pt>
                <c:pt idx="764">
                  <c:v>95.391015938155874</c:v>
                </c:pt>
                <c:pt idx="765">
                  <c:v>106.01360188429707</c:v>
                </c:pt>
                <c:pt idx="766">
                  <c:v>111.65811745407814</c:v>
                </c:pt>
                <c:pt idx="767">
                  <c:v>104.4209801151727</c:v>
                </c:pt>
                <c:pt idx="768">
                  <c:v>105.73001034562643</c:v>
                </c:pt>
                <c:pt idx="769">
                  <c:v>110.36769602113037</c:v>
                </c:pt>
                <c:pt idx="770">
                  <c:v>79.615711900502504</c:v>
                </c:pt>
                <c:pt idx="771">
                  <c:v>88.463777616697456</c:v>
                </c:pt>
                <c:pt idx="772">
                  <c:v>84.589353636902274</c:v>
                </c:pt>
                <c:pt idx="773">
                  <c:v>119.39328337805487</c:v>
                </c:pt>
                <c:pt idx="774">
                  <c:v>102.22052225295346</c:v>
                </c:pt>
                <c:pt idx="775">
                  <c:v>99.321170676117447</c:v>
                </c:pt>
                <c:pt idx="776">
                  <c:v>88.089283286112448</c:v>
                </c:pt>
                <c:pt idx="777">
                  <c:v>107.44940176584366</c:v>
                </c:pt>
                <c:pt idx="778">
                  <c:v>103.71188087458701</c:v>
                </c:pt>
                <c:pt idx="779">
                  <c:v>109.27299893476285</c:v>
                </c:pt>
                <c:pt idx="780">
                  <c:v>99.090585835711167</c:v>
                </c:pt>
                <c:pt idx="781">
                  <c:v>119.70076841162899</c:v>
                </c:pt>
                <c:pt idx="782">
                  <c:v>97.304337027225216</c:v>
                </c:pt>
                <c:pt idx="783">
                  <c:v>119.46242964773191</c:v>
                </c:pt>
                <c:pt idx="784">
                  <c:v>104.74765325902349</c:v>
                </c:pt>
                <c:pt idx="785">
                  <c:v>80.569668570982671</c:v>
                </c:pt>
                <c:pt idx="786">
                  <c:v>108.04671809010884</c:v>
                </c:pt>
                <c:pt idx="787">
                  <c:v>131.10811320072654</c:v>
                </c:pt>
                <c:pt idx="788">
                  <c:v>109.49095811304672</c:v>
                </c:pt>
                <c:pt idx="789">
                  <c:v>72.572104148210258</c:v>
                </c:pt>
                <c:pt idx="790">
                  <c:v>83.154016685115977</c:v>
                </c:pt>
                <c:pt idx="791">
                  <c:v>114.2008623115314</c:v>
                </c:pt>
                <c:pt idx="792">
                  <c:v>100.15095210794749</c:v>
                </c:pt>
                <c:pt idx="793">
                  <c:v>102.61962593190805</c:v>
                </c:pt>
                <c:pt idx="794">
                  <c:v>128.38386280556566</c:v>
                </c:pt>
                <c:pt idx="795">
                  <c:v>120.61116571202885</c:v>
                </c:pt>
                <c:pt idx="796">
                  <c:v>62.558457120965471</c:v>
                </c:pt>
                <c:pt idx="797">
                  <c:v>120.67706039191344</c:v>
                </c:pt>
                <c:pt idx="798">
                  <c:v>106.74636028280011</c:v>
                </c:pt>
                <c:pt idx="799">
                  <c:v>85.822584521076749</c:v>
                </c:pt>
                <c:pt idx="800">
                  <c:v>120.58893822801824</c:v>
                </c:pt>
                <c:pt idx="801">
                  <c:v>93.696661232372762</c:v>
                </c:pt>
                <c:pt idx="802">
                  <c:v>119.85992751851251</c:v>
                </c:pt>
                <c:pt idx="803">
                  <c:v>119.16278149032927</c:v>
                </c:pt>
                <c:pt idx="804">
                  <c:v>87.934847053042532</c:v>
                </c:pt>
                <c:pt idx="805">
                  <c:v>83.863802834611761</c:v>
                </c:pt>
                <c:pt idx="806">
                  <c:v>113.44505436895979</c:v>
                </c:pt>
                <c:pt idx="807">
                  <c:v>128.89478784681435</c:v>
                </c:pt>
                <c:pt idx="808">
                  <c:v>120.93148873217294</c:v>
                </c:pt>
                <c:pt idx="809">
                  <c:v>87.304411567248906</c:v>
                </c:pt>
                <c:pt idx="810">
                  <c:v>61.669103676030616</c:v>
                </c:pt>
                <c:pt idx="811">
                  <c:v>78.515197406070754</c:v>
                </c:pt>
                <c:pt idx="812">
                  <c:v>102.71028131881747</c:v>
                </c:pt>
                <c:pt idx="813">
                  <c:v>91.676442506550615</c:v>
                </c:pt>
                <c:pt idx="814">
                  <c:v>123.76838478289038</c:v>
                </c:pt>
                <c:pt idx="815">
                  <c:v>90.464709654480259</c:v>
                </c:pt>
                <c:pt idx="816">
                  <c:v>102.92971636964327</c:v>
                </c:pt>
                <c:pt idx="817">
                  <c:v>101.87271661812417</c:v>
                </c:pt>
                <c:pt idx="818">
                  <c:v>95.691091941065636</c:v>
                </c:pt>
                <c:pt idx="819">
                  <c:v>92.904047775606145</c:v>
                </c:pt>
                <c:pt idx="820">
                  <c:v>107.95651077131738</c:v>
                </c:pt>
                <c:pt idx="821">
                  <c:v>116.83974370557485</c:v>
                </c:pt>
                <c:pt idx="822">
                  <c:v>80.635950526714197</c:v>
                </c:pt>
                <c:pt idx="823">
                  <c:v>109.38224046717937</c:v>
                </c:pt>
                <c:pt idx="824">
                  <c:v>97.694469716989275</c:v>
                </c:pt>
                <c:pt idx="825">
                  <c:v>101.26831756972474</c:v>
                </c:pt>
                <c:pt idx="826">
                  <c:v>99.786655459119601</c:v>
                </c:pt>
                <c:pt idx="827">
                  <c:v>120.5360979786884</c:v>
                </c:pt>
                <c:pt idx="828">
                  <c:v>92.860845514351183</c:v>
                </c:pt>
                <c:pt idx="829">
                  <c:v>107.85844862937591</c:v>
                </c:pt>
                <c:pt idx="830">
                  <c:v>83.039331580740878</c:v>
                </c:pt>
                <c:pt idx="831">
                  <c:v>90.128669237625758</c:v>
                </c:pt>
                <c:pt idx="832">
                  <c:v>107.77916041019527</c:v>
                </c:pt>
                <c:pt idx="833">
                  <c:v>88.044922791435738</c:v>
                </c:pt>
                <c:pt idx="834">
                  <c:v>105.84060139573546</c:v>
                </c:pt>
                <c:pt idx="835">
                  <c:v>95.162632280273598</c:v>
                </c:pt>
                <c:pt idx="836">
                  <c:v>92.563681335130568</c:v>
                </c:pt>
                <c:pt idx="837">
                  <c:v>109.19595515823073</c:v>
                </c:pt>
                <c:pt idx="838">
                  <c:v>73.15517995128198</c:v>
                </c:pt>
                <c:pt idx="839">
                  <c:v>97.183097585582161</c:v>
                </c:pt>
                <c:pt idx="840">
                  <c:v>92.304710266131053</c:v>
                </c:pt>
                <c:pt idx="841">
                  <c:v>118.97677178178718</c:v>
                </c:pt>
                <c:pt idx="842">
                  <c:v>132.47236395097462</c:v>
                </c:pt>
                <c:pt idx="843">
                  <c:v>85.975152386585663</c:v>
                </c:pt>
                <c:pt idx="844">
                  <c:v>104.15568161897963</c:v>
                </c:pt>
                <c:pt idx="845">
                  <c:v>120.48040524685388</c:v>
                </c:pt>
                <c:pt idx="846">
                  <c:v>111.82460686284941</c:v>
                </c:pt>
                <c:pt idx="847">
                  <c:v>113.71378638555824</c:v>
                </c:pt>
                <c:pt idx="848">
                  <c:v>122.51881799258618</c:v>
                </c:pt>
                <c:pt idx="849">
                  <c:v>113.67463570464909</c:v>
                </c:pt>
                <c:pt idx="850">
                  <c:v>93.890068422341287</c:v>
                </c:pt>
                <c:pt idx="851">
                  <c:v>123.18385499638936</c:v>
                </c:pt>
                <c:pt idx="852">
                  <c:v>106.49296310464955</c:v>
                </c:pt>
                <c:pt idx="853">
                  <c:v>84.066714367069608</c:v>
                </c:pt>
                <c:pt idx="854">
                  <c:v>104.37918015403328</c:v>
                </c:pt>
                <c:pt idx="855">
                  <c:v>103.68928315111717</c:v>
                </c:pt>
                <c:pt idx="856">
                  <c:v>98.996525050526174</c:v>
                </c:pt>
                <c:pt idx="857">
                  <c:v>95.594407115959456</c:v>
                </c:pt>
                <c:pt idx="858">
                  <c:v>107.00217569260826</c:v>
                </c:pt>
                <c:pt idx="859">
                  <c:v>113.64805802971946</c:v>
                </c:pt>
                <c:pt idx="860">
                  <c:v>81.379016118165083</c:v>
                </c:pt>
                <c:pt idx="861">
                  <c:v>104.23275296419202</c:v>
                </c:pt>
                <c:pt idx="862">
                  <c:v>95.222438627288952</c:v>
                </c:pt>
                <c:pt idx="863">
                  <c:v>97.706455863579265</c:v>
                </c:pt>
                <c:pt idx="864">
                  <c:v>102.37031604834618</c:v>
                </c:pt>
                <c:pt idx="865">
                  <c:v>113.16984648331645</c:v>
                </c:pt>
                <c:pt idx="866">
                  <c:v>82.121357145432</c:v>
                </c:pt>
                <c:pt idx="867">
                  <c:v>109.428261611887</c:v>
                </c:pt>
                <c:pt idx="868">
                  <c:v>112.37834263183247</c:v>
                </c:pt>
                <c:pt idx="869">
                  <c:v>83.386851273234555</c:v>
                </c:pt>
                <c:pt idx="870">
                  <c:v>83.466920777700921</c:v>
                </c:pt>
                <c:pt idx="871">
                  <c:v>105.1126166022479</c:v>
                </c:pt>
                <c:pt idx="872">
                  <c:v>108.43517700263396</c:v>
                </c:pt>
                <c:pt idx="873">
                  <c:v>111.19730325725324</c:v>
                </c:pt>
                <c:pt idx="874">
                  <c:v>95.614170432876236</c:v>
                </c:pt>
                <c:pt idx="875">
                  <c:v>92.738058928123053</c:v>
                </c:pt>
                <c:pt idx="876">
                  <c:v>118.43598240338545</c:v>
                </c:pt>
                <c:pt idx="877">
                  <c:v>99.267031747649099</c:v>
                </c:pt>
                <c:pt idx="878">
                  <c:v>84.665711709724235</c:v>
                </c:pt>
                <c:pt idx="879">
                  <c:v>77.445710435183244</c:v>
                </c:pt>
                <c:pt idx="880">
                  <c:v>101.31482685432088</c:v>
                </c:pt>
                <c:pt idx="881">
                  <c:v>120.83930952350906</c:v>
                </c:pt>
                <c:pt idx="882">
                  <c:v>87.81425673462212</c:v>
                </c:pt>
                <c:pt idx="883">
                  <c:v>98.079621124008113</c:v>
                </c:pt>
                <c:pt idx="884">
                  <c:v>115.69516373025671</c:v>
                </c:pt>
                <c:pt idx="885">
                  <c:v>98.485849678254681</c:v>
                </c:pt>
                <c:pt idx="886">
                  <c:v>106.44083709927958</c:v>
                </c:pt>
                <c:pt idx="887">
                  <c:v>104.08845705722418</c:v>
                </c:pt>
                <c:pt idx="888">
                  <c:v>117.42465480902302</c:v>
                </c:pt>
                <c:pt idx="889">
                  <c:v>111.47895885360788</c:v>
                </c:pt>
                <c:pt idx="890">
                  <c:v>103.02375998639519</c:v>
                </c:pt>
                <c:pt idx="891">
                  <c:v>114.76617279753968</c:v>
                </c:pt>
                <c:pt idx="892">
                  <c:v>89.937333545054486</c:v>
                </c:pt>
                <c:pt idx="893">
                  <c:v>106.74920455531345</c:v>
                </c:pt>
                <c:pt idx="894">
                  <c:v>65.366986462996323</c:v>
                </c:pt>
                <c:pt idx="895">
                  <c:v>94.57311291264061</c:v>
                </c:pt>
                <c:pt idx="896">
                  <c:v>93.510334467038362</c:v>
                </c:pt>
                <c:pt idx="897">
                  <c:v>125.58364220077667</c:v>
                </c:pt>
                <c:pt idx="898">
                  <c:v>116.89804155120947</c:v>
                </c:pt>
                <c:pt idx="899">
                  <c:v>99.200095911565327</c:v>
                </c:pt>
                <c:pt idx="900">
                  <c:v>100.81994975340268</c:v>
                </c:pt>
                <c:pt idx="901">
                  <c:v>83.576494156390822</c:v>
                </c:pt>
                <c:pt idx="902">
                  <c:v>88.955406652395141</c:v>
                </c:pt>
                <c:pt idx="903">
                  <c:v>111.01918824024122</c:v>
                </c:pt>
                <c:pt idx="904">
                  <c:v>107.59966611211117</c:v>
                </c:pt>
                <c:pt idx="905">
                  <c:v>119.36873608800127</c:v>
                </c:pt>
                <c:pt idx="906">
                  <c:v>105.24982505702158</c:v>
                </c:pt>
                <c:pt idx="907">
                  <c:v>97.960316242596733</c:v>
                </c:pt>
                <c:pt idx="908">
                  <c:v>98.214357354182852</c:v>
                </c:pt>
                <c:pt idx="909">
                  <c:v>114.20978944242341</c:v>
                </c:pt>
                <c:pt idx="910">
                  <c:v>102.74323311792674</c:v>
                </c:pt>
                <c:pt idx="911">
                  <c:v>120.73338827610701</c:v>
                </c:pt>
                <c:pt idx="912">
                  <c:v>89.693074650165769</c:v>
                </c:pt>
                <c:pt idx="913">
                  <c:v>92.650622118415043</c:v>
                </c:pt>
                <c:pt idx="914">
                  <c:v>101.80689504948798</c:v>
                </c:pt>
                <c:pt idx="915">
                  <c:v>108.91968519170679</c:v>
                </c:pt>
                <c:pt idx="916">
                  <c:v>101.95570077205375</c:v>
                </c:pt>
                <c:pt idx="917">
                  <c:v>78.272008813598433</c:v>
                </c:pt>
                <c:pt idx="918">
                  <c:v>76.707962787070883</c:v>
                </c:pt>
                <c:pt idx="919">
                  <c:v>122.11045508484479</c:v>
                </c:pt>
                <c:pt idx="920">
                  <c:v>117.74460555192097</c:v>
                </c:pt>
                <c:pt idx="921">
                  <c:v>113.99098177591327</c:v>
                </c:pt>
                <c:pt idx="922">
                  <c:v>111.33243594065651</c:v>
                </c:pt>
                <c:pt idx="923">
                  <c:v>121.62527809438745</c:v>
                </c:pt>
                <c:pt idx="924">
                  <c:v>74.57176759942611</c:v>
                </c:pt>
                <c:pt idx="925">
                  <c:v>105.3231510137221</c:v>
                </c:pt>
                <c:pt idx="926">
                  <c:v>114.18030652443052</c:v>
                </c:pt>
                <c:pt idx="927">
                  <c:v>88.308205382700351</c:v>
                </c:pt>
                <c:pt idx="928">
                  <c:v>117.95092378329198</c:v>
                </c:pt>
                <c:pt idx="929">
                  <c:v>96.958737457737101</c:v>
                </c:pt>
                <c:pt idx="930">
                  <c:v>102.28928952588362</c:v>
                </c:pt>
                <c:pt idx="931">
                  <c:v>108.85909541099048</c:v>
                </c:pt>
                <c:pt idx="932">
                  <c:v>116.5590670006431</c:v>
                </c:pt>
                <c:pt idx="933">
                  <c:v>93.594588900067308</c:v>
                </c:pt>
                <c:pt idx="934">
                  <c:v>79.78880942695757</c:v>
                </c:pt>
                <c:pt idx="935">
                  <c:v>120.71219670529614</c:v>
                </c:pt>
                <c:pt idx="936">
                  <c:v>120.23439259192433</c:v>
                </c:pt>
                <c:pt idx="937">
                  <c:v>107.23298009353363</c:v>
                </c:pt>
                <c:pt idx="938">
                  <c:v>115.80771494049986</c:v>
                </c:pt>
                <c:pt idx="939">
                  <c:v>112.31816704884842</c:v>
                </c:pt>
                <c:pt idx="940">
                  <c:v>78.993040575119721</c:v>
                </c:pt>
                <c:pt idx="941">
                  <c:v>95.568281525657284</c:v>
                </c:pt>
                <c:pt idx="942">
                  <c:v>124.28489909039901</c:v>
                </c:pt>
                <c:pt idx="943">
                  <c:v>116.03795732475241</c:v>
                </c:pt>
                <c:pt idx="944">
                  <c:v>88.396258112709106</c:v>
                </c:pt>
                <c:pt idx="945">
                  <c:v>124.36641770410829</c:v>
                </c:pt>
                <c:pt idx="946">
                  <c:v>114.93135377013483</c:v>
                </c:pt>
                <c:pt idx="947">
                  <c:v>118.18286727023219</c:v>
                </c:pt>
                <c:pt idx="948">
                  <c:v>111.84565161891318</c:v>
                </c:pt>
                <c:pt idx="949">
                  <c:v>119.20110928130251</c:v>
                </c:pt>
                <c:pt idx="950">
                  <c:v>100.1358031094971</c:v>
                </c:pt>
                <c:pt idx="951">
                  <c:v>105.87666462454112</c:v>
                </c:pt>
                <c:pt idx="952">
                  <c:v>87.222422321240444</c:v>
                </c:pt>
                <c:pt idx="953">
                  <c:v>83.653365039767365</c:v>
                </c:pt>
                <c:pt idx="954">
                  <c:v>105.64171302942435</c:v>
                </c:pt>
                <c:pt idx="955">
                  <c:v>110.15351317451127</c:v>
                </c:pt>
                <c:pt idx="956">
                  <c:v>105.32993565117815</c:v>
                </c:pt>
                <c:pt idx="957">
                  <c:v>113.5839370654364</c:v>
                </c:pt>
                <c:pt idx="958">
                  <c:v>118.47370529116469</c:v>
                </c:pt>
                <c:pt idx="959">
                  <c:v>125.76113326606303</c:v>
                </c:pt>
                <c:pt idx="960">
                  <c:v>119.23227142666879</c:v>
                </c:pt>
                <c:pt idx="961">
                  <c:v>108.07956091871993</c:v>
                </c:pt>
                <c:pt idx="962">
                  <c:v>62.756728121473728</c:v>
                </c:pt>
                <c:pt idx="963">
                  <c:v>117.94231835241771</c:v>
                </c:pt>
                <c:pt idx="964">
                  <c:v>117.92323857749432</c:v>
                </c:pt>
                <c:pt idx="965">
                  <c:v>108.40819303487835</c:v>
                </c:pt>
                <c:pt idx="966">
                  <c:v>119.3257598101122</c:v>
                </c:pt>
                <c:pt idx="967">
                  <c:v>96.474096680429867</c:v>
                </c:pt>
                <c:pt idx="968">
                  <c:v>106.36330949177631</c:v>
                </c:pt>
                <c:pt idx="969">
                  <c:v>89.036754735686969</c:v>
                </c:pt>
                <c:pt idx="970">
                  <c:v>100.67677905551018</c:v>
                </c:pt>
                <c:pt idx="971">
                  <c:v>111.07035479709461</c:v>
                </c:pt>
                <c:pt idx="972">
                  <c:v>109.65113196838894</c:v>
                </c:pt>
                <c:pt idx="973">
                  <c:v>109.62705058842354</c:v>
                </c:pt>
                <c:pt idx="974">
                  <c:v>94.40339318624541</c:v>
                </c:pt>
                <c:pt idx="975">
                  <c:v>117.82799400902969</c:v>
                </c:pt>
                <c:pt idx="976">
                  <c:v>115.38351723870423</c:v>
                </c:pt>
                <c:pt idx="977">
                  <c:v>96.890700444892133</c:v>
                </c:pt>
                <c:pt idx="978">
                  <c:v>94.136838940579466</c:v>
                </c:pt>
                <c:pt idx="979">
                  <c:v>93.798835568576564</c:v>
                </c:pt>
                <c:pt idx="980">
                  <c:v>93.742642735382702</c:v>
                </c:pt>
                <c:pt idx="981">
                  <c:v>98.87004500840257</c:v>
                </c:pt>
                <c:pt idx="982">
                  <c:v>72.270485650694084</c:v>
                </c:pt>
                <c:pt idx="983">
                  <c:v>116.96980688928365</c:v>
                </c:pt>
                <c:pt idx="984">
                  <c:v>95.837167847227079</c:v>
                </c:pt>
                <c:pt idx="985">
                  <c:v>104.49399706466427</c:v>
                </c:pt>
                <c:pt idx="986">
                  <c:v>102.03666524986902</c:v>
                </c:pt>
                <c:pt idx="987">
                  <c:v>104.09266527559168</c:v>
                </c:pt>
                <c:pt idx="988">
                  <c:v>115.99141290797434</c:v>
                </c:pt>
                <c:pt idx="989">
                  <c:v>99.557318233540485</c:v>
                </c:pt>
                <c:pt idx="990">
                  <c:v>98.951697561284092</c:v>
                </c:pt>
                <c:pt idx="991">
                  <c:v>115.88754692916461</c:v>
                </c:pt>
                <c:pt idx="992">
                  <c:v>79.463402774988424</c:v>
                </c:pt>
                <c:pt idx="993">
                  <c:v>124.47226625908829</c:v>
                </c:pt>
                <c:pt idx="994">
                  <c:v>113.50691208372186</c:v>
                </c:pt>
                <c:pt idx="995">
                  <c:v>77.45560271825174</c:v>
                </c:pt>
                <c:pt idx="996">
                  <c:v>110.99004136328915</c:v>
                </c:pt>
                <c:pt idx="997">
                  <c:v>119.7546713282652</c:v>
                </c:pt>
                <c:pt idx="998">
                  <c:v>98.121636517823461</c:v>
                </c:pt>
                <c:pt idx="999">
                  <c:v>73.931960222353297</c:v>
                </c:pt>
                <c:pt idx="1000">
                  <c:v>101.40713738678801</c:v>
                </c:pt>
                <c:pt idx="1001">
                  <c:v>113.94092153783764</c:v>
                </c:pt>
                <c:pt idx="1002">
                  <c:v>103.72255337541728</c:v>
                </c:pt>
                <c:pt idx="1003">
                  <c:v>99.2053346779132</c:v>
                </c:pt>
                <c:pt idx="1004">
                  <c:v>125.14564241384583</c:v>
                </c:pt>
                <c:pt idx="1005">
                  <c:v>120.51999358810801</c:v>
                </c:pt>
                <c:pt idx="1006">
                  <c:v>74.249870866846734</c:v>
                </c:pt>
                <c:pt idx="1007">
                  <c:v>122.06810881824074</c:v>
                </c:pt>
                <c:pt idx="1008">
                  <c:v>105.77719080878086</c:v>
                </c:pt>
                <c:pt idx="1009">
                  <c:v>79.77179290566994</c:v>
                </c:pt>
                <c:pt idx="1010">
                  <c:v>121.67857138712158</c:v>
                </c:pt>
                <c:pt idx="1011">
                  <c:v>89.448460993187936</c:v>
                </c:pt>
                <c:pt idx="1012">
                  <c:v>126.94803145023388</c:v>
                </c:pt>
                <c:pt idx="1013">
                  <c:v>103.68440982125013</c:v>
                </c:pt>
                <c:pt idx="1014">
                  <c:v>111.39019490332782</c:v>
                </c:pt>
                <c:pt idx="1015">
                  <c:v>86.988718593542131</c:v>
                </c:pt>
                <c:pt idx="1016">
                  <c:v>126.89604966571196</c:v>
                </c:pt>
                <c:pt idx="1017">
                  <c:v>125.91673268749074</c:v>
                </c:pt>
                <c:pt idx="1018">
                  <c:v>122.83974446465155</c:v>
                </c:pt>
                <c:pt idx="1019">
                  <c:v>79.580272565744735</c:v>
                </c:pt>
                <c:pt idx="1020">
                  <c:v>73.282399368712589</c:v>
                </c:pt>
                <c:pt idx="1021">
                  <c:v>89.985352923156057</c:v>
                </c:pt>
                <c:pt idx="1022">
                  <c:v>110.66201517196758</c:v>
                </c:pt>
                <c:pt idx="1023">
                  <c:v>90.414756495692842</c:v>
                </c:pt>
                <c:pt idx="1024">
                  <c:v>103.88775208954726</c:v>
                </c:pt>
                <c:pt idx="1025">
                  <c:v>87.82042295119696</c:v>
                </c:pt>
                <c:pt idx="1026">
                  <c:v>93.022943514322648</c:v>
                </c:pt>
                <c:pt idx="1027">
                  <c:v>87.911605773295946</c:v>
                </c:pt>
                <c:pt idx="1028">
                  <c:v>98.284608510175616</c:v>
                </c:pt>
                <c:pt idx="1029">
                  <c:v>100.05944245547444</c:v>
                </c:pt>
                <c:pt idx="1030">
                  <c:v>111.09341586681738</c:v>
                </c:pt>
                <c:pt idx="1031">
                  <c:v>91.656684677783971</c:v>
                </c:pt>
                <c:pt idx="1032">
                  <c:v>65.856621683432593</c:v>
                </c:pt>
                <c:pt idx="1033">
                  <c:v>99.702511786421979</c:v>
                </c:pt>
                <c:pt idx="1034">
                  <c:v>95.84045679845724</c:v>
                </c:pt>
                <c:pt idx="1035">
                  <c:v>105.71578620436925</c:v>
                </c:pt>
                <c:pt idx="1036">
                  <c:v>124.33407856222681</c:v>
                </c:pt>
                <c:pt idx="1037">
                  <c:v>117.77342225011429</c:v>
                </c:pt>
                <c:pt idx="1038">
                  <c:v>95.928611862150689</c:v>
                </c:pt>
                <c:pt idx="1039">
                  <c:v>111.79979830214411</c:v>
                </c:pt>
                <c:pt idx="1040">
                  <c:v>89.83689525031609</c:v>
                </c:pt>
                <c:pt idx="1041">
                  <c:v>104.12724103479</c:v>
                </c:pt>
                <c:pt idx="1042">
                  <c:v>103.68518858287234</c:v>
                </c:pt>
                <c:pt idx="1043">
                  <c:v>95.084786564537339</c:v>
                </c:pt>
                <c:pt idx="1044">
                  <c:v>100.53968259569191</c:v>
                </c:pt>
                <c:pt idx="1045">
                  <c:v>83.696681858002052</c:v>
                </c:pt>
                <c:pt idx="1046">
                  <c:v>99.529345147323141</c:v>
                </c:pt>
                <c:pt idx="1047">
                  <c:v>95.711270696932758</c:v>
                </c:pt>
                <c:pt idx="1048">
                  <c:v>78.397404447763819</c:v>
                </c:pt>
                <c:pt idx="1049">
                  <c:v>104.1397699767395</c:v>
                </c:pt>
                <c:pt idx="1051">
                  <c:v>21.097997474747476</c:v>
                </c:pt>
                <c:pt idx="1052">
                  <c:v>24.970434343434341</c:v>
                </c:pt>
                <c:pt idx="1053">
                  <c:v>16.50250252525252</c:v>
                </c:pt>
                <c:pt idx="1054">
                  <c:v>29.216878787878791</c:v>
                </c:pt>
                <c:pt idx="1055">
                  <c:v>13.417424242424246</c:v>
                </c:pt>
                <c:pt idx="1056">
                  <c:v>28.253732323232327</c:v>
                </c:pt>
                <c:pt idx="1057">
                  <c:v>31.810287878787875</c:v>
                </c:pt>
                <c:pt idx="1058">
                  <c:v>23.834401515151509</c:v>
                </c:pt>
                <c:pt idx="1059">
                  <c:v>38.744045454545464</c:v>
                </c:pt>
                <c:pt idx="1060">
                  <c:v>16.582820707070706</c:v>
                </c:pt>
                <c:pt idx="1061">
                  <c:v>25.254643939393944</c:v>
                </c:pt>
                <c:pt idx="1062">
                  <c:v>32.453484848484855</c:v>
                </c:pt>
                <c:pt idx="1063">
                  <c:v>21.361684343434344</c:v>
                </c:pt>
                <c:pt idx="1064">
                  <c:v>36.351277777777774</c:v>
                </c:pt>
                <c:pt idx="1065">
                  <c:v>16.135169191919193</c:v>
                </c:pt>
                <c:pt idx="1066">
                  <c:v>67.580101010101004</c:v>
                </c:pt>
                <c:pt idx="1067">
                  <c:v>68.358969696969694</c:v>
                </c:pt>
                <c:pt idx="1068">
                  <c:v>62.003005050505045</c:v>
                </c:pt>
                <c:pt idx="1069">
                  <c:v>82.883257575757582</c:v>
                </c:pt>
                <c:pt idx="1070">
                  <c:v>59.649747474747464</c:v>
                </c:pt>
                <c:pt idx="1071">
                  <c:v>17.355411616161618</c:v>
                </c:pt>
                <c:pt idx="1072">
                  <c:v>21.030050505050504</c:v>
                </c:pt>
                <c:pt idx="1073">
                  <c:v>12.75137373737374</c:v>
                </c:pt>
                <c:pt idx="1074">
                  <c:v>26.70809090909091</c:v>
                </c:pt>
                <c:pt idx="1075">
                  <c:v>11.650126262626262</c:v>
                </c:pt>
                <c:pt idx="1076">
                  <c:v>20.745421717171716</c:v>
                </c:pt>
                <c:pt idx="1077">
                  <c:v>25.965994949494956</c:v>
                </c:pt>
                <c:pt idx="1078">
                  <c:v>17.543083333333335</c:v>
                </c:pt>
                <c:pt idx="1079">
                  <c:v>31.273141414141413</c:v>
                </c:pt>
                <c:pt idx="1080">
                  <c:v>14.533179292929292</c:v>
                </c:pt>
                <c:pt idx="1081">
                  <c:v>15.014083333333334</c:v>
                </c:pt>
                <c:pt idx="1082">
                  <c:v>21.743378787878783</c:v>
                </c:pt>
                <c:pt idx="1083">
                  <c:v>14.798593434343431</c:v>
                </c:pt>
                <c:pt idx="1084">
                  <c:v>24.566666666666659</c:v>
                </c:pt>
                <c:pt idx="1085">
                  <c:v>10.756785353535351</c:v>
                </c:pt>
                <c:pt idx="1086">
                  <c:v>25.779234848484844</c:v>
                </c:pt>
                <c:pt idx="1087">
                  <c:v>32.542489898989906</c:v>
                </c:pt>
                <c:pt idx="1088">
                  <c:v>19.26281565656566</c:v>
                </c:pt>
                <c:pt idx="1089">
                  <c:v>36.096343434343432</c:v>
                </c:pt>
                <c:pt idx="1090">
                  <c:v>16.984065656565654</c:v>
                </c:pt>
                <c:pt idx="1091">
                  <c:v>24.998762626262625</c:v>
                </c:pt>
                <c:pt idx="1092">
                  <c:v>29.715823232323228</c:v>
                </c:pt>
                <c:pt idx="1093">
                  <c:v>19.113603535353541</c:v>
                </c:pt>
                <c:pt idx="1094">
                  <c:v>31.894398989898988</c:v>
                </c:pt>
                <c:pt idx="1095">
                  <c:v>16.351398989898989</c:v>
                </c:pt>
                <c:pt idx="1096">
                  <c:v>20.288176767676767</c:v>
                </c:pt>
                <c:pt idx="1097">
                  <c:v>24.63530808080808</c:v>
                </c:pt>
                <c:pt idx="1098">
                  <c:v>17.057000000000002</c:v>
                </c:pt>
                <c:pt idx="1099">
                  <c:v>30.713828282828288</c:v>
                </c:pt>
                <c:pt idx="1100">
                  <c:v>12.829770202020196</c:v>
                </c:pt>
                <c:pt idx="1101">
                  <c:v>19.776378787878787</c:v>
                </c:pt>
                <c:pt idx="1102">
                  <c:v>24.387454545454545</c:v>
                </c:pt>
                <c:pt idx="1103">
                  <c:v>15.984227272727271</c:v>
                </c:pt>
                <c:pt idx="1104">
                  <c:v>29.55021212121212</c:v>
                </c:pt>
                <c:pt idx="1105">
                  <c:v>11.691300505050499</c:v>
                </c:pt>
                <c:pt idx="1106">
                  <c:v>23.474502525252522</c:v>
                </c:pt>
                <c:pt idx="1107">
                  <c:v>27.33035858585859</c:v>
                </c:pt>
                <c:pt idx="1108">
                  <c:v>16.451181818181819</c:v>
                </c:pt>
                <c:pt idx="1109">
                  <c:v>34.857378787878787</c:v>
                </c:pt>
                <c:pt idx="1110">
                  <c:v>13.235499999999995</c:v>
                </c:pt>
                <c:pt idx="1111">
                  <c:v>23.132499999999997</c:v>
                </c:pt>
                <c:pt idx="1112">
                  <c:v>29.503037878787886</c:v>
                </c:pt>
                <c:pt idx="1113">
                  <c:v>18.422020202020203</c:v>
                </c:pt>
                <c:pt idx="1114">
                  <c:v>35.976676767676764</c:v>
                </c:pt>
                <c:pt idx="1115">
                  <c:v>14.927154040404041</c:v>
                </c:pt>
                <c:pt idx="1116">
                  <c:v>40.043929292929299</c:v>
                </c:pt>
                <c:pt idx="1117">
                  <c:v>53.518646464646466</c:v>
                </c:pt>
                <c:pt idx="1118">
                  <c:v>31.822623737373739</c:v>
                </c:pt>
                <c:pt idx="1119">
                  <c:v>60.271025252525256</c:v>
                </c:pt>
                <c:pt idx="1120">
                  <c:v>24.512532828282829</c:v>
                </c:pt>
                <c:pt idx="1121">
                  <c:v>26.064707070707076</c:v>
                </c:pt>
                <c:pt idx="1122">
                  <c:v>31.588656565656571</c:v>
                </c:pt>
                <c:pt idx="1123">
                  <c:v>21.508224747474756</c:v>
                </c:pt>
                <c:pt idx="1124">
                  <c:v>42.281944444444449</c:v>
                </c:pt>
                <c:pt idx="1125">
                  <c:v>18.354858585858587</c:v>
                </c:pt>
                <c:pt idx="1126">
                  <c:v>23.001921717171715</c:v>
                </c:pt>
                <c:pt idx="1127">
                  <c:v>28.319085858585858</c:v>
                </c:pt>
                <c:pt idx="1128">
                  <c:v>20.293343434343427</c:v>
                </c:pt>
                <c:pt idx="1129">
                  <c:v>29.99096464646464</c:v>
                </c:pt>
                <c:pt idx="1130">
                  <c:v>17.109159090909095</c:v>
                </c:pt>
                <c:pt idx="1131">
                  <c:v>18.308128787878793</c:v>
                </c:pt>
                <c:pt idx="1132">
                  <c:v>23.387598484848482</c:v>
                </c:pt>
                <c:pt idx="1133">
                  <c:v>16.207474747474748</c:v>
                </c:pt>
                <c:pt idx="1134">
                  <c:v>24.59479040404041</c:v>
                </c:pt>
                <c:pt idx="1135">
                  <c:v>11.735757575757573</c:v>
                </c:pt>
                <c:pt idx="1136">
                  <c:v>31.294260101010106</c:v>
                </c:pt>
                <c:pt idx="1137">
                  <c:v>37.965782828282826</c:v>
                </c:pt>
                <c:pt idx="1138">
                  <c:v>28.124032828282825</c:v>
                </c:pt>
                <c:pt idx="1139">
                  <c:v>46.946520202020189</c:v>
                </c:pt>
                <c:pt idx="1140">
                  <c:v>19.964669191919192</c:v>
                </c:pt>
                <c:pt idx="1141">
                  <c:v>17.786717171717175</c:v>
                </c:pt>
                <c:pt idx="1142">
                  <c:v>25.984098484848484</c:v>
                </c:pt>
                <c:pt idx="1143">
                  <c:v>16.126409090909085</c:v>
                </c:pt>
                <c:pt idx="1144">
                  <c:v>27.296803030303035</c:v>
                </c:pt>
                <c:pt idx="1145">
                  <c:v>13.292810606060604</c:v>
                </c:pt>
                <c:pt idx="1146">
                  <c:v>26.369075757575754</c:v>
                </c:pt>
                <c:pt idx="1147">
                  <c:v>31.109641414141411</c:v>
                </c:pt>
                <c:pt idx="1148">
                  <c:v>24.103363636363635</c:v>
                </c:pt>
                <c:pt idx="1149">
                  <c:v>39.401439393939391</c:v>
                </c:pt>
                <c:pt idx="1150">
                  <c:v>17.878416666666666</c:v>
                </c:pt>
                <c:pt idx="1151">
                  <c:v>24.534984848484847</c:v>
                </c:pt>
                <c:pt idx="1152">
                  <c:v>30.789080808080808</c:v>
                </c:pt>
                <c:pt idx="1153">
                  <c:v>19.417929292929291</c:v>
                </c:pt>
                <c:pt idx="1154">
                  <c:v>43.44840404040405</c:v>
                </c:pt>
                <c:pt idx="1155">
                  <c:v>14.991949494949493</c:v>
                </c:pt>
                <c:pt idx="1156">
                  <c:v>26.584424242424237</c:v>
                </c:pt>
                <c:pt idx="1157">
                  <c:v>31.458550505050511</c:v>
                </c:pt>
                <c:pt idx="1158">
                  <c:v>21.137409090909092</c:v>
                </c:pt>
                <c:pt idx="1159">
                  <c:v>37.351191919191919</c:v>
                </c:pt>
                <c:pt idx="1160">
                  <c:v>18.219133838383836</c:v>
                </c:pt>
                <c:pt idx="1161">
                  <c:v>37.524489898989906</c:v>
                </c:pt>
                <c:pt idx="1162">
                  <c:v>40.834671717171716</c:v>
                </c:pt>
                <c:pt idx="1163">
                  <c:v>24.450075757575764</c:v>
                </c:pt>
                <c:pt idx="1164">
                  <c:v>58.781601010100999</c:v>
                </c:pt>
                <c:pt idx="1165">
                  <c:v>17.609063131313135</c:v>
                </c:pt>
                <c:pt idx="1166">
                  <c:v>20.308636363636371</c:v>
                </c:pt>
                <c:pt idx="1167">
                  <c:v>24.058765151515157</c:v>
                </c:pt>
                <c:pt idx="1168">
                  <c:v>16.761083333333328</c:v>
                </c:pt>
                <c:pt idx="1169">
                  <c:v>29.159914141414134</c:v>
                </c:pt>
                <c:pt idx="1170">
                  <c:v>12.982098484848484</c:v>
                </c:pt>
                <c:pt idx="1171">
                  <c:v>24.701270202020194</c:v>
                </c:pt>
                <c:pt idx="1172">
                  <c:v>27.696909090909092</c:v>
                </c:pt>
                <c:pt idx="1173">
                  <c:v>19.816353535353535</c:v>
                </c:pt>
                <c:pt idx="1174">
                  <c:v>33.705282828282819</c:v>
                </c:pt>
                <c:pt idx="1175">
                  <c:v>15.225595959595957</c:v>
                </c:pt>
                <c:pt idx="1176">
                  <c:v>28.698464646464643</c:v>
                </c:pt>
                <c:pt idx="1177">
                  <c:v>34.645515151515141</c:v>
                </c:pt>
                <c:pt idx="1178">
                  <c:v>23.155666666666672</c:v>
                </c:pt>
                <c:pt idx="1179">
                  <c:v>40.277595959595956</c:v>
                </c:pt>
                <c:pt idx="1180">
                  <c:v>19.552161616161619</c:v>
                </c:pt>
                <c:pt idx="1181">
                  <c:v>59.91398989898989</c:v>
                </c:pt>
                <c:pt idx="1182">
                  <c:v>59.481909090909092</c:v>
                </c:pt>
                <c:pt idx="1183">
                  <c:v>24.578570707070707</c:v>
                </c:pt>
                <c:pt idx="1184">
                  <c:v>81.276176767676773</c:v>
                </c:pt>
                <c:pt idx="1185">
                  <c:v>26.652467171717166</c:v>
                </c:pt>
                <c:pt idx="1186">
                  <c:v>21.068651515151512</c:v>
                </c:pt>
                <c:pt idx="1187">
                  <c:v>25.963838383838386</c:v>
                </c:pt>
                <c:pt idx="1188">
                  <c:v>16.851237373737369</c:v>
                </c:pt>
                <c:pt idx="1189">
                  <c:v>42.983287878787877</c:v>
                </c:pt>
                <c:pt idx="1190">
                  <c:v>12.485270202020203</c:v>
                </c:pt>
                <c:pt idx="1191">
                  <c:v>19.232499999999995</c:v>
                </c:pt>
                <c:pt idx="1192">
                  <c:v>23.718338383838379</c:v>
                </c:pt>
                <c:pt idx="1193">
                  <c:v>14.850681818181819</c:v>
                </c:pt>
                <c:pt idx="1194">
                  <c:v>30.053883838383847</c:v>
                </c:pt>
                <c:pt idx="1195">
                  <c:v>12.17298232323232</c:v>
                </c:pt>
                <c:pt idx="1196">
                  <c:v>15.361070707070708</c:v>
                </c:pt>
                <c:pt idx="1197">
                  <c:v>19.925891414141411</c:v>
                </c:pt>
                <c:pt idx="1198">
                  <c:v>12.66694949494949</c:v>
                </c:pt>
                <c:pt idx="1199">
                  <c:v>23.780570707070709</c:v>
                </c:pt>
                <c:pt idx="1200">
                  <c:v>9.6552878787878793</c:v>
                </c:pt>
                <c:pt idx="1201">
                  <c:v>19.235381313131313</c:v>
                </c:pt>
                <c:pt idx="1202">
                  <c:v>24.311257575757573</c:v>
                </c:pt>
                <c:pt idx="1203">
                  <c:v>14.310083333333335</c:v>
                </c:pt>
                <c:pt idx="1204">
                  <c:v>29.016060606060606</c:v>
                </c:pt>
                <c:pt idx="1205">
                  <c:v>13.300691919191921</c:v>
                </c:pt>
                <c:pt idx="1206">
                  <c:v>15.917457070707068</c:v>
                </c:pt>
                <c:pt idx="1207">
                  <c:v>18.126073232323233</c:v>
                </c:pt>
                <c:pt idx="1208">
                  <c:v>12.488371212121216</c:v>
                </c:pt>
                <c:pt idx="1209">
                  <c:v>25.901151515151511</c:v>
                </c:pt>
                <c:pt idx="1210">
                  <c:v>10.361391414141416</c:v>
                </c:pt>
                <c:pt idx="1211">
                  <c:v>19.247527777777776</c:v>
                </c:pt>
                <c:pt idx="1212">
                  <c:v>23.73212373737374</c:v>
                </c:pt>
                <c:pt idx="1213">
                  <c:v>14.552060606060605</c:v>
                </c:pt>
                <c:pt idx="1214">
                  <c:v>26.540348484848487</c:v>
                </c:pt>
                <c:pt idx="1215">
                  <c:v>12.709356060606064</c:v>
                </c:pt>
                <c:pt idx="1216">
                  <c:v>15.376896464646462</c:v>
                </c:pt>
                <c:pt idx="1217">
                  <c:v>18.79637878787879</c:v>
                </c:pt>
                <c:pt idx="1218">
                  <c:v>13.469320707070706</c:v>
                </c:pt>
                <c:pt idx="1219">
                  <c:v>22.224777777777771</c:v>
                </c:pt>
                <c:pt idx="1220">
                  <c:v>9.6691338383838374</c:v>
                </c:pt>
                <c:pt idx="1221">
                  <c:v>14.893212121212127</c:v>
                </c:pt>
                <c:pt idx="1222">
                  <c:v>18.992050505050504</c:v>
                </c:pt>
                <c:pt idx="1223">
                  <c:v>12.915181818181816</c:v>
                </c:pt>
                <c:pt idx="1224">
                  <c:v>25.179111111111116</c:v>
                </c:pt>
                <c:pt idx="1225">
                  <c:v>10.567525252525252</c:v>
                </c:pt>
                <c:pt idx="1226">
                  <c:v>22.85174747474748</c:v>
                </c:pt>
                <c:pt idx="1227">
                  <c:v>27.910141414141407</c:v>
                </c:pt>
                <c:pt idx="1228">
                  <c:v>20.934729797979802</c:v>
                </c:pt>
                <c:pt idx="1229">
                  <c:v>32.482601010101014</c:v>
                </c:pt>
                <c:pt idx="1230">
                  <c:v>14.69397727272727</c:v>
                </c:pt>
                <c:pt idx="1231">
                  <c:v>18.628676767676772</c:v>
                </c:pt>
                <c:pt idx="1232">
                  <c:v>21.656631313131317</c:v>
                </c:pt>
                <c:pt idx="1233">
                  <c:v>15.68825757575758</c:v>
                </c:pt>
                <c:pt idx="1234">
                  <c:v>27.769393939393943</c:v>
                </c:pt>
                <c:pt idx="1235">
                  <c:v>12.811373737373742</c:v>
                </c:pt>
                <c:pt idx="1236">
                  <c:v>20.022901515151514</c:v>
                </c:pt>
                <c:pt idx="1237">
                  <c:v>28.699252525252522</c:v>
                </c:pt>
                <c:pt idx="1238">
                  <c:v>16.626136363636366</c:v>
                </c:pt>
                <c:pt idx="1239">
                  <c:v>28.350070707070714</c:v>
                </c:pt>
                <c:pt idx="1240">
                  <c:v>13.501737373737374</c:v>
                </c:pt>
                <c:pt idx="1241">
                  <c:v>14.249454545454547</c:v>
                </c:pt>
                <c:pt idx="1242">
                  <c:v>19.297237373737378</c:v>
                </c:pt>
                <c:pt idx="1243">
                  <c:v>12.037674242424236</c:v>
                </c:pt>
                <c:pt idx="1244">
                  <c:v>24.391904040404039</c:v>
                </c:pt>
                <c:pt idx="1245">
                  <c:v>9.8543510101010128</c:v>
                </c:pt>
                <c:pt idx="1246">
                  <c:v>20.142250000000001</c:v>
                </c:pt>
                <c:pt idx="1247">
                  <c:v>24.62715404040404</c:v>
                </c:pt>
                <c:pt idx="1248">
                  <c:v>18.465005050505056</c:v>
                </c:pt>
                <c:pt idx="1249">
                  <c:v>31.688035353535358</c:v>
                </c:pt>
                <c:pt idx="1250">
                  <c:v>12.963982323232324</c:v>
                </c:pt>
                <c:pt idx="1251">
                  <c:v>20.638563131313131</c:v>
                </c:pt>
                <c:pt idx="1252">
                  <c:v>24.29676262626263</c:v>
                </c:pt>
                <c:pt idx="1253">
                  <c:v>15.810032828282825</c:v>
                </c:pt>
                <c:pt idx="1254">
                  <c:v>25.929207070707065</c:v>
                </c:pt>
                <c:pt idx="1255">
                  <c:v>13.564265151515157</c:v>
                </c:pt>
                <c:pt idx="1256">
                  <c:v>26.973093434343426</c:v>
                </c:pt>
                <c:pt idx="1257">
                  <c:v>32.731494949494945</c:v>
                </c:pt>
                <c:pt idx="1258">
                  <c:v>22.426414141414142</c:v>
                </c:pt>
                <c:pt idx="1259">
                  <c:v>37.87238383838384</c:v>
                </c:pt>
                <c:pt idx="1260">
                  <c:v>18.172414141414144</c:v>
                </c:pt>
                <c:pt idx="1261">
                  <c:v>20.628608585858586</c:v>
                </c:pt>
                <c:pt idx="1262">
                  <c:v>24.549068181818178</c:v>
                </c:pt>
                <c:pt idx="1263">
                  <c:v>15.877353535353533</c:v>
                </c:pt>
                <c:pt idx="1264">
                  <c:v>27.69113636363636</c:v>
                </c:pt>
                <c:pt idx="1265">
                  <c:v>11.801454545454549</c:v>
                </c:pt>
                <c:pt idx="1266">
                  <c:v>25.580300505050506</c:v>
                </c:pt>
                <c:pt idx="1267">
                  <c:v>28.579199494949496</c:v>
                </c:pt>
                <c:pt idx="1268">
                  <c:v>21.59717929292929</c:v>
                </c:pt>
                <c:pt idx="1269">
                  <c:v>33.880712121212127</c:v>
                </c:pt>
                <c:pt idx="1270">
                  <c:v>16.984944444444441</c:v>
                </c:pt>
                <c:pt idx="1271">
                  <c:v>24.049419191919192</c:v>
                </c:pt>
                <c:pt idx="1272">
                  <c:v>29.337328282828288</c:v>
                </c:pt>
                <c:pt idx="1273">
                  <c:v>20.104133838383845</c:v>
                </c:pt>
                <c:pt idx="1274">
                  <c:v>35.766823232323226</c:v>
                </c:pt>
                <c:pt idx="1275">
                  <c:v>14.216171717171722</c:v>
                </c:pt>
                <c:pt idx="1276">
                  <c:v>66.274111111111097</c:v>
                </c:pt>
                <c:pt idx="1277">
                  <c:v>77.065777777777768</c:v>
                </c:pt>
                <c:pt idx="1278">
                  <c:v>60.954661616161623</c:v>
                </c:pt>
                <c:pt idx="1279">
                  <c:v>92.264111111111106</c:v>
                </c:pt>
                <c:pt idx="1280">
                  <c:v>58.713967171717172</c:v>
                </c:pt>
                <c:pt idx="1281">
                  <c:v>17.239330808080808</c:v>
                </c:pt>
                <c:pt idx="1282">
                  <c:v>21.057671717171718</c:v>
                </c:pt>
                <c:pt idx="1283">
                  <c:v>13.013068181818184</c:v>
                </c:pt>
                <c:pt idx="1284">
                  <c:v>24.876070707070703</c:v>
                </c:pt>
                <c:pt idx="1285">
                  <c:v>9.9186893939393954</c:v>
                </c:pt>
                <c:pt idx="1286">
                  <c:v>18.590063131313126</c:v>
                </c:pt>
                <c:pt idx="1287">
                  <c:v>27.192345959595954</c:v>
                </c:pt>
                <c:pt idx="1288">
                  <c:v>15.109126262626264</c:v>
                </c:pt>
                <c:pt idx="1289">
                  <c:v>27.941792929292927</c:v>
                </c:pt>
                <c:pt idx="1290">
                  <c:v>12.367121212121212</c:v>
                </c:pt>
                <c:pt idx="1291">
                  <c:v>16.035454545454552</c:v>
                </c:pt>
                <c:pt idx="1292">
                  <c:v>18.756212121212119</c:v>
                </c:pt>
                <c:pt idx="1293">
                  <c:v>12.667272727272726</c:v>
                </c:pt>
                <c:pt idx="1294">
                  <c:v>22.635722222222224</c:v>
                </c:pt>
                <c:pt idx="1295">
                  <c:v>11.042757575757571</c:v>
                </c:pt>
                <c:pt idx="1296">
                  <c:v>25.739083333333333</c:v>
                </c:pt>
                <c:pt idx="1297">
                  <c:v>28.518409090909088</c:v>
                </c:pt>
                <c:pt idx="1298">
                  <c:v>18.829608585858587</c:v>
                </c:pt>
                <c:pt idx="1299">
                  <c:v>31.58219696969697</c:v>
                </c:pt>
                <c:pt idx="1300">
                  <c:v>16.314878787878786</c:v>
                </c:pt>
                <c:pt idx="1301">
                  <c:v>22.52588636363636</c:v>
                </c:pt>
                <c:pt idx="1302">
                  <c:v>26.241505050505047</c:v>
                </c:pt>
                <c:pt idx="1303">
                  <c:v>17.526017676767673</c:v>
                </c:pt>
                <c:pt idx="1304">
                  <c:v>30.095727272727274</c:v>
                </c:pt>
                <c:pt idx="1305">
                  <c:v>13.600959595959596</c:v>
                </c:pt>
                <c:pt idx="1306">
                  <c:v>19.003217171717171</c:v>
                </c:pt>
                <c:pt idx="1307">
                  <c:v>22.671787878787875</c:v>
                </c:pt>
                <c:pt idx="1308">
                  <c:v>14.352790404040404</c:v>
                </c:pt>
                <c:pt idx="1309">
                  <c:v>27.730671717171713</c:v>
                </c:pt>
                <c:pt idx="1310">
                  <c:v>12.729335858585856</c:v>
                </c:pt>
                <c:pt idx="1311">
                  <c:v>18.399348484848485</c:v>
                </c:pt>
                <c:pt idx="1312">
                  <c:v>24.003992424242423</c:v>
                </c:pt>
                <c:pt idx="1313">
                  <c:v>15.861782828282829</c:v>
                </c:pt>
                <c:pt idx="1314">
                  <c:v>28.717939393939393</c:v>
                </c:pt>
                <c:pt idx="1315">
                  <c:v>11.560936868686872</c:v>
                </c:pt>
                <c:pt idx="1316">
                  <c:v>21.876325757575753</c:v>
                </c:pt>
                <c:pt idx="1317">
                  <c:v>25.617270202020197</c:v>
                </c:pt>
                <c:pt idx="1318">
                  <c:v>19.490934343434343</c:v>
                </c:pt>
                <c:pt idx="1319">
                  <c:v>30.83508585858586</c:v>
                </c:pt>
                <c:pt idx="1320">
                  <c:v>14.29856565656566</c:v>
                </c:pt>
                <c:pt idx="1321">
                  <c:v>23.484641414141414</c:v>
                </c:pt>
                <c:pt idx="1322">
                  <c:v>26.279464646464646</c:v>
                </c:pt>
                <c:pt idx="1323">
                  <c:v>17.007340909090914</c:v>
                </c:pt>
                <c:pt idx="1324">
                  <c:v>32.323429292929291</c:v>
                </c:pt>
                <c:pt idx="1325">
                  <c:v>13.201742424242425</c:v>
                </c:pt>
                <c:pt idx="1326">
                  <c:v>32.101522727272737</c:v>
                </c:pt>
                <c:pt idx="1327">
                  <c:v>53.476308080808074</c:v>
                </c:pt>
                <c:pt idx="1328">
                  <c:v>29.143078282828281</c:v>
                </c:pt>
                <c:pt idx="1329">
                  <c:v>66.873742424242423</c:v>
                </c:pt>
                <c:pt idx="1330">
                  <c:v>24.785085858585859</c:v>
                </c:pt>
                <c:pt idx="1331">
                  <c:v>25.64819191919192</c:v>
                </c:pt>
                <c:pt idx="1332">
                  <c:v>30.118999999999996</c:v>
                </c:pt>
                <c:pt idx="1333">
                  <c:v>20.077954545454542</c:v>
                </c:pt>
                <c:pt idx="1334">
                  <c:v>36.586303030303029</c:v>
                </c:pt>
                <c:pt idx="1335">
                  <c:v>15.206073232323231</c:v>
                </c:pt>
                <c:pt idx="1336">
                  <c:v>21.276790404040401</c:v>
                </c:pt>
                <c:pt idx="1337">
                  <c:v>26.318174242424242</c:v>
                </c:pt>
                <c:pt idx="1338">
                  <c:v>17.934969696969695</c:v>
                </c:pt>
                <c:pt idx="1339">
                  <c:v>30.816540404040406</c:v>
                </c:pt>
                <c:pt idx="1340">
                  <c:v>13.793898989898995</c:v>
                </c:pt>
                <c:pt idx="1341">
                  <c:v>19.021045454545458</c:v>
                </c:pt>
                <c:pt idx="1342">
                  <c:v>22.174320707070709</c:v>
                </c:pt>
                <c:pt idx="1343">
                  <c:v>14.4515505050505</c:v>
                </c:pt>
                <c:pt idx="1344">
                  <c:v>25.928772727272726</c:v>
                </c:pt>
                <c:pt idx="1345">
                  <c:v>13.004255050505051</c:v>
                </c:pt>
                <c:pt idx="1346">
                  <c:v>28.933896464646466</c:v>
                </c:pt>
                <c:pt idx="1347">
                  <c:v>31.84507575757576</c:v>
                </c:pt>
                <c:pt idx="1348">
                  <c:v>24.399984848484845</c:v>
                </c:pt>
                <c:pt idx="1349">
                  <c:v>43.231484848484861</c:v>
                </c:pt>
                <c:pt idx="1350">
                  <c:v>19.117681818181815</c:v>
                </c:pt>
                <c:pt idx="1351">
                  <c:v>20.229194444444442</c:v>
                </c:pt>
                <c:pt idx="1352">
                  <c:v>21.769825757575759</c:v>
                </c:pt>
                <c:pt idx="1353">
                  <c:v>13.539868686868688</c:v>
                </c:pt>
                <c:pt idx="1354">
                  <c:v>26.457565656565656</c:v>
                </c:pt>
                <c:pt idx="1355">
                  <c:v>12.305729797979797</c:v>
                </c:pt>
                <c:pt idx="1356">
                  <c:v>23.96559090909091</c:v>
                </c:pt>
                <c:pt idx="1357">
                  <c:v>28.255176767676772</c:v>
                </c:pt>
                <c:pt idx="1358">
                  <c:v>19.882555555555552</c:v>
                </c:pt>
                <c:pt idx="1359">
                  <c:v>34.596681818181828</c:v>
                </c:pt>
                <c:pt idx="1360">
                  <c:v>17.196136363636366</c:v>
                </c:pt>
                <c:pt idx="1361">
                  <c:v>41.018446969696967</c:v>
                </c:pt>
                <c:pt idx="1362">
                  <c:v>34.935186868686863</c:v>
                </c:pt>
                <c:pt idx="1363">
                  <c:v>18.979436868686872</c:v>
                </c:pt>
                <c:pt idx="1364">
                  <c:v>41.954727272727283</c:v>
                </c:pt>
                <c:pt idx="1365">
                  <c:v>14.923547979797979</c:v>
                </c:pt>
                <c:pt idx="1366">
                  <c:v>24.453477272727277</c:v>
                </c:pt>
                <c:pt idx="1367">
                  <c:v>30.122199494949498</c:v>
                </c:pt>
                <c:pt idx="1368">
                  <c:v>21.690492424242422</c:v>
                </c:pt>
                <c:pt idx="1369">
                  <c:v>35.768505050505048</c:v>
                </c:pt>
                <c:pt idx="1370">
                  <c:v>16.305535353535351</c:v>
                </c:pt>
                <c:pt idx="1371">
                  <c:v>23.438977272727275</c:v>
                </c:pt>
                <c:pt idx="1372">
                  <c:v>40.287813131313136</c:v>
                </c:pt>
                <c:pt idx="1373">
                  <c:v>23.944717171717176</c:v>
                </c:pt>
                <c:pt idx="1374">
                  <c:v>58.093575757575771</c:v>
                </c:pt>
                <c:pt idx="1375">
                  <c:v>16.962727272727275</c:v>
                </c:pt>
                <c:pt idx="1376">
                  <c:v>18.83639393939394</c:v>
                </c:pt>
                <c:pt idx="1377">
                  <c:v>21.931487373737369</c:v>
                </c:pt>
                <c:pt idx="1378">
                  <c:v>15.687000000000003</c:v>
                </c:pt>
                <c:pt idx="1379">
                  <c:v>28.090499999999999</c:v>
                </c:pt>
                <c:pt idx="1380">
                  <c:v>13.658838383838383</c:v>
                </c:pt>
                <c:pt idx="1381">
                  <c:v>22.729310606060608</c:v>
                </c:pt>
                <c:pt idx="1382">
                  <c:v>27.809608585858587</c:v>
                </c:pt>
                <c:pt idx="1383">
                  <c:v>17.953366161616163</c:v>
                </c:pt>
                <c:pt idx="1384">
                  <c:v>32.87677272727273</c:v>
                </c:pt>
                <c:pt idx="1385">
                  <c:v>15.897818181818183</c:v>
                </c:pt>
                <c:pt idx="1386">
                  <c:v>27.645893939393936</c:v>
                </c:pt>
                <c:pt idx="1387">
                  <c:v>31.980166666666669</c:v>
                </c:pt>
                <c:pt idx="1388">
                  <c:v>21.30779292929293</c:v>
                </c:pt>
                <c:pt idx="1389">
                  <c:v>37.729520202020204</c:v>
                </c:pt>
                <c:pt idx="1390">
                  <c:v>18.074959595959594</c:v>
                </c:pt>
                <c:pt idx="1391">
                  <c:v>40.840818181818193</c:v>
                </c:pt>
                <c:pt idx="1392">
                  <c:v>50.9459898989899</c:v>
                </c:pt>
                <c:pt idx="1393">
                  <c:v>27.350765151515148</c:v>
                </c:pt>
                <c:pt idx="1394">
                  <c:v>74.722621212121211</c:v>
                </c:pt>
                <c:pt idx="1395">
                  <c:v>18.739898989898986</c:v>
                </c:pt>
                <c:pt idx="1396">
                  <c:v>19.402171717171719</c:v>
                </c:pt>
                <c:pt idx="1397">
                  <c:v>35.845795454545453</c:v>
                </c:pt>
                <c:pt idx="1398">
                  <c:v>16.69736111111111</c:v>
                </c:pt>
                <c:pt idx="1399">
                  <c:v>32.531111111111109</c:v>
                </c:pt>
                <c:pt idx="1400">
                  <c:v>10.842116161616161</c:v>
                </c:pt>
                <c:pt idx="1401">
                  <c:v>17.94806565656566</c:v>
                </c:pt>
                <c:pt idx="1402">
                  <c:v>21.934648989898989</c:v>
                </c:pt>
                <c:pt idx="1403">
                  <c:v>14.583101010101014</c:v>
                </c:pt>
                <c:pt idx="1404">
                  <c:v>26.813065656565648</c:v>
                </c:pt>
                <c:pt idx="1405">
                  <c:v>10.559469696969696</c:v>
                </c:pt>
                <c:pt idx="1406">
                  <c:v>13.687583333333333</c:v>
                </c:pt>
                <c:pt idx="1407">
                  <c:v>18.994891414141414</c:v>
                </c:pt>
                <c:pt idx="1408">
                  <c:v>12.557805555555557</c:v>
                </c:pt>
                <c:pt idx="1409">
                  <c:v>21.384133838383839</c:v>
                </c:pt>
                <c:pt idx="1410">
                  <c:v>10.107944444444446</c:v>
                </c:pt>
                <c:pt idx="1411">
                  <c:v>17.538098484848486</c:v>
                </c:pt>
                <c:pt idx="1412">
                  <c:v>22.383212121212118</c:v>
                </c:pt>
                <c:pt idx="1413">
                  <c:v>13.96379292929293</c:v>
                </c:pt>
                <c:pt idx="1414">
                  <c:v>28.196005050505054</c:v>
                </c:pt>
                <c:pt idx="1415">
                  <c:v>12.668520202020202</c:v>
                </c:pt>
                <c:pt idx="1416">
                  <c:v>15.999952020202022</c:v>
                </c:pt>
                <c:pt idx="1417">
                  <c:v>18.572227272727272</c:v>
                </c:pt>
                <c:pt idx="1418">
                  <c:v>12.994666666666665</c:v>
                </c:pt>
                <c:pt idx="1419">
                  <c:v>22.795750000000002</c:v>
                </c:pt>
                <c:pt idx="1420">
                  <c:v>10.054285353535352</c:v>
                </c:pt>
                <c:pt idx="1421">
                  <c:v>18.175411616161618</c:v>
                </c:pt>
                <c:pt idx="1422">
                  <c:v>22.112186868686869</c:v>
                </c:pt>
                <c:pt idx="1423">
                  <c:v>14.833755050505051</c:v>
                </c:pt>
                <c:pt idx="1424">
                  <c:v>27.336969696969696</c:v>
                </c:pt>
                <c:pt idx="1425">
                  <c:v>11.373123737373737</c:v>
                </c:pt>
                <c:pt idx="1426">
                  <c:v>14.437681818181822</c:v>
                </c:pt>
                <c:pt idx="1427">
                  <c:v>18.267037878787882</c:v>
                </c:pt>
                <c:pt idx="1428">
                  <c:v>12.567020202020203</c:v>
                </c:pt>
                <c:pt idx="1429">
                  <c:v>20.897401515151515</c:v>
                </c:pt>
                <c:pt idx="1430">
                  <c:v>8.3887247474747468</c:v>
                </c:pt>
                <c:pt idx="1431">
                  <c:v>14.576424242424238</c:v>
                </c:pt>
                <c:pt idx="1432">
                  <c:v>18.690800505050504</c:v>
                </c:pt>
                <c:pt idx="1433">
                  <c:v>10.631843434343434</c:v>
                </c:pt>
                <c:pt idx="1434">
                  <c:v>22.491598484848478</c:v>
                </c:pt>
                <c:pt idx="1435">
                  <c:v>10.88999494949495</c:v>
                </c:pt>
                <c:pt idx="1436">
                  <c:v>19.152595959595956</c:v>
                </c:pt>
                <c:pt idx="1437">
                  <c:v>25.10678787878788</c:v>
                </c:pt>
                <c:pt idx="1438">
                  <c:v>16.37632575757576</c:v>
                </c:pt>
                <c:pt idx="1439">
                  <c:v>29.608858585858592</c:v>
                </c:pt>
                <c:pt idx="1440">
                  <c:v>12.119866161616166</c:v>
                </c:pt>
                <c:pt idx="1441">
                  <c:v>16.283861111111111</c:v>
                </c:pt>
                <c:pt idx="1442">
                  <c:v>19.706396464646463</c:v>
                </c:pt>
                <c:pt idx="1443">
                  <c:v>14.341209595959597</c:v>
                </c:pt>
                <c:pt idx="1444">
                  <c:v>25.799436868686868</c:v>
                </c:pt>
                <c:pt idx="1445">
                  <c:v>12.482946969696973</c:v>
                </c:pt>
                <c:pt idx="1446">
                  <c:v>18.043396464646467</c:v>
                </c:pt>
                <c:pt idx="1447">
                  <c:v>24.302982323232325</c:v>
                </c:pt>
                <c:pt idx="1448">
                  <c:v>16.286992424242424</c:v>
                </c:pt>
                <c:pt idx="1449">
                  <c:v>42.557252525252515</c:v>
                </c:pt>
                <c:pt idx="1450">
                  <c:v>12.639808080808081</c:v>
                </c:pt>
                <c:pt idx="1451">
                  <c:v>14.000012626262631</c:v>
                </c:pt>
                <c:pt idx="1452">
                  <c:v>18.163656565656566</c:v>
                </c:pt>
                <c:pt idx="1453">
                  <c:v>9.8837348484848491</c:v>
                </c:pt>
                <c:pt idx="1454">
                  <c:v>24.124830808080809</c:v>
                </c:pt>
                <c:pt idx="1455">
                  <c:v>8.2490707070707057</c:v>
                </c:pt>
                <c:pt idx="1456">
                  <c:v>20.770482323232319</c:v>
                </c:pt>
                <c:pt idx="1457">
                  <c:v>25.609479797979802</c:v>
                </c:pt>
                <c:pt idx="1458">
                  <c:v>16.633578282828289</c:v>
                </c:pt>
                <c:pt idx="1459">
                  <c:v>27.50773737373737</c:v>
                </c:pt>
                <c:pt idx="1460">
                  <c:v>13.646982323232322</c:v>
                </c:pt>
                <c:pt idx="1461">
                  <c:v>19.052929292929292</c:v>
                </c:pt>
                <c:pt idx="1462">
                  <c:v>20.955510101010098</c:v>
                </c:pt>
                <c:pt idx="1463">
                  <c:v>14.25772474747475</c:v>
                </c:pt>
                <c:pt idx="1464">
                  <c:v>27.380997474747474</c:v>
                </c:pt>
                <c:pt idx="1465">
                  <c:v>11.138313131313135</c:v>
                </c:pt>
                <c:pt idx="1466">
                  <c:v>24.843492424242427</c:v>
                </c:pt>
                <c:pt idx="1467">
                  <c:v>28.651633838383844</c:v>
                </c:pt>
                <c:pt idx="1468">
                  <c:v>20.311777777777781</c:v>
                </c:pt>
                <c:pt idx="1469">
                  <c:v>36.025631313131314</c:v>
                </c:pt>
                <c:pt idx="1470">
                  <c:v>16.173946969696971</c:v>
                </c:pt>
                <c:pt idx="1471">
                  <c:v>20.860530303030306</c:v>
                </c:pt>
                <c:pt idx="1472">
                  <c:v>23.990886363636363</c:v>
                </c:pt>
                <c:pt idx="1473">
                  <c:v>15.502926767676771</c:v>
                </c:pt>
                <c:pt idx="1474">
                  <c:v>26.954782828282827</c:v>
                </c:pt>
                <c:pt idx="1475">
                  <c:v>12.395626262626267</c:v>
                </c:pt>
                <c:pt idx="1476">
                  <c:v>23.721214646464645</c:v>
                </c:pt>
                <c:pt idx="1477">
                  <c:v>29.073315656565658</c:v>
                </c:pt>
                <c:pt idx="1478">
                  <c:v>20.278318181818179</c:v>
                </c:pt>
                <c:pt idx="1479">
                  <c:v>34.134734848484854</c:v>
                </c:pt>
                <c:pt idx="1480">
                  <c:v>15.157151515151513</c:v>
                </c:pt>
                <c:pt idx="1481">
                  <c:v>24.515747474747474</c:v>
                </c:pt>
                <c:pt idx="1482">
                  <c:v>29.904755050505045</c:v>
                </c:pt>
                <c:pt idx="1483">
                  <c:v>18.666257575757577</c:v>
                </c:pt>
                <c:pt idx="1484">
                  <c:v>32.99716161616162</c:v>
                </c:pt>
                <c:pt idx="1485">
                  <c:v>17.606949494949497</c:v>
                </c:pt>
                <c:pt idx="1486">
                  <c:v>73.757386363636371</c:v>
                </c:pt>
                <c:pt idx="1487">
                  <c:v>81.387830808080807</c:v>
                </c:pt>
                <c:pt idx="1488">
                  <c:v>60.525085858585854</c:v>
                </c:pt>
                <c:pt idx="1489">
                  <c:v>88.94289393939394</c:v>
                </c:pt>
                <c:pt idx="1490">
                  <c:v>59.042010101010099</c:v>
                </c:pt>
                <c:pt idx="1491">
                  <c:v>16.189416666666666</c:v>
                </c:pt>
                <c:pt idx="1492">
                  <c:v>21.372679292929291</c:v>
                </c:pt>
                <c:pt idx="1493">
                  <c:v>13.619553030303031</c:v>
                </c:pt>
                <c:pt idx="1494">
                  <c:v>23.427078282828287</c:v>
                </c:pt>
                <c:pt idx="1495">
                  <c:v>11.09491414141414</c:v>
                </c:pt>
                <c:pt idx="1496">
                  <c:v>20.501762626262632</c:v>
                </c:pt>
                <c:pt idx="1497">
                  <c:v>24.732669191919189</c:v>
                </c:pt>
                <c:pt idx="1498">
                  <c:v>15.772583333333333</c:v>
                </c:pt>
                <c:pt idx="1499">
                  <c:v>30.554121212121213</c:v>
                </c:pt>
                <c:pt idx="1500">
                  <c:v>11.392744949494951</c:v>
                </c:pt>
                <c:pt idx="1501">
                  <c:v>16.155843434343435</c:v>
                </c:pt>
                <c:pt idx="1502">
                  <c:v>19.904782828282823</c:v>
                </c:pt>
                <c:pt idx="1503">
                  <c:v>13.638090909090909</c:v>
                </c:pt>
                <c:pt idx="1504">
                  <c:v>24.116436868686868</c:v>
                </c:pt>
                <c:pt idx="1505">
                  <c:v>9.6666792929292953</c:v>
                </c:pt>
                <c:pt idx="1506">
                  <c:v>24.529929292929296</c:v>
                </c:pt>
                <c:pt idx="1507">
                  <c:v>30.981797979797985</c:v>
                </c:pt>
                <c:pt idx="1508">
                  <c:v>18.383164141414142</c:v>
                </c:pt>
                <c:pt idx="1509">
                  <c:v>34.153787878787888</c:v>
                </c:pt>
                <c:pt idx="1510">
                  <c:v>16.541694444444438</c:v>
                </c:pt>
                <c:pt idx="1511">
                  <c:v>21.004648989898993</c:v>
                </c:pt>
                <c:pt idx="1512">
                  <c:v>27.180426767676764</c:v>
                </c:pt>
                <c:pt idx="1513">
                  <c:v>19.07043181818182</c:v>
                </c:pt>
                <c:pt idx="1514">
                  <c:v>32.581563131313125</c:v>
                </c:pt>
                <c:pt idx="1515">
                  <c:v>15.376030303030303</c:v>
                </c:pt>
                <c:pt idx="1516">
                  <c:v>17.952255050505055</c:v>
                </c:pt>
                <c:pt idx="1517">
                  <c:v>23.330535353535353</c:v>
                </c:pt>
                <c:pt idx="1518">
                  <c:v>14.619593434343432</c:v>
                </c:pt>
                <c:pt idx="1519">
                  <c:v>27.891707070707071</c:v>
                </c:pt>
                <c:pt idx="1520">
                  <c:v>13.276507575757577</c:v>
                </c:pt>
                <c:pt idx="1521">
                  <c:v>17.55704292929293</c:v>
                </c:pt>
                <c:pt idx="1522">
                  <c:v>25.716078282828281</c:v>
                </c:pt>
                <c:pt idx="1523">
                  <c:v>15.159603535353538</c:v>
                </c:pt>
                <c:pt idx="1524">
                  <c:v>27.71126515151515</c:v>
                </c:pt>
                <c:pt idx="1525">
                  <c:v>11.228507575757575</c:v>
                </c:pt>
                <c:pt idx="1526">
                  <c:v>20.183676767676772</c:v>
                </c:pt>
                <c:pt idx="1527">
                  <c:v>23.734883838383841</c:v>
                </c:pt>
                <c:pt idx="1528">
                  <c:v>17.155699494949499</c:v>
                </c:pt>
                <c:pt idx="1529">
                  <c:v>32.951838383838378</c:v>
                </c:pt>
                <c:pt idx="1530">
                  <c:v>13.508959595959594</c:v>
                </c:pt>
                <c:pt idx="1531">
                  <c:v>21.305179292929296</c:v>
                </c:pt>
                <c:pt idx="1532">
                  <c:v>27.010126262626258</c:v>
                </c:pt>
                <c:pt idx="1533">
                  <c:v>17.322888888888887</c:v>
                </c:pt>
                <c:pt idx="1534">
                  <c:v>32.773777777777774</c:v>
                </c:pt>
                <c:pt idx="1535">
                  <c:v>13.272396464646471</c:v>
                </c:pt>
                <c:pt idx="1536">
                  <c:v>33.563964646464648</c:v>
                </c:pt>
                <c:pt idx="1537">
                  <c:v>58.554242424242418</c:v>
                </c:pt>
                <c:pt idx="1538">
                  <c:v>29.946148989898994</c:v>
                </c:pt>
                <c:pt idx="1539">
                  <c:v>62.924202020202017</c:v>
                </c:pt>
                <c:pt idx="1540">
                  <c:v>21.311260101010102</c:v>
                </c:pt>
                <c:pt idx="1541">
                  <c:v>23.017217171717171</c:v>
                </c:pt>
                <c:pt idx="1542">
                  <c:v>37.670237373737379</c:v>
                </c:pt>
                <c:pt idx="1543">
                  <c:v>21.073393939393949</c:v>
                </c:pt>
                <c:pt idx="1544">
                  <c:v>44.248727272727265</c:v>
                </c:pt>
                <c:pt idx="1545">
                  <c:v>16.145315656565657</c:v>
                </c:pt>
                <c:pt idx="1546">
                  <c:v>22.708272727272721</c:v>
                </c:pt>
                <c:pt idx="1547">
                  <c:v>25.079143939393941</c:v>
                </c:pt>
                <c:pt idx="1548">
                  <c:v>19.063631313131321</c:v>
                </c:pt>
                <c:pt idx="1549">
                  <c:v>28.105323232323236</c:v>
                </c:pt>
                <c:pt idx="1550">
                  <c:v>13.875351010101014</c:v>
                </c:pt>
                <c:pt idx="1551">
                  <c:v>17.844570707070705</c:v>
                </c:pt>
                <c:pt idx="1552">
                  <c:v>21.519585858585859</c:v>
                </c:pt>
                <c:pt idx="1553">
                  <c:v>15.159363636363635</c:v>
                </c:pt>
                <c:pt idx="1554">
                  <c:v>26.93854040404041</c:v>
                </c:pt>
                <c:pt idx="1555">
                  <c:v>10.387222222222219</c:v>
                </c:pt>
                <c:pt idx="1556">
                  <c:v>32.245957070707071</c:v>
                </c:pt>
                <c:pt idx="1557">
                  <c:v>34.166876262626268</c:v>
                </c:pt>
                <c:pt idx="1558">
                  <c:v>24.402007575757576</c:v>
                </c:pt>
                <c:pt idx="1559">
                  <c:v>39.958873737373736</c:v>
                </c:pt>
                <c:pt idx="1560">
                  <c:v>18.290459595959597</c:v>
                </c:pt>
                <c:pt idx="1561">
                  <c:v>17.875454545454541</c:v>
                </c:pt>
                <c:pt idx="1562">
                  <c:v>22.602146464646463</c:v>
                </c:pt>
                <c:pt idx="1563">
                  <c:v>15.036876262626263</c:v>
                </c:pt>
                <c:pt idx="1564">
                  <c:v>27.332151515151516</c:v>
                </c:pt>
                <c:pt idx="1565">
                  <c:v>12.169037878787879</c:v>
                </c:pt>
                <c:pt idx="1566">
                  <c:v>25.207901515151509</c:v>
                </c:pt>
                <c:pt idx="1567">
                  <c:v>29.868101010101007</c:v>
                </c:pt>
                <c:pt idx="1568">
                  <c:v>18.929194444444445</c:v>
                </c:pt>
                <c:pt idx="1569">
                  <c:v>36.029414141414144</c:v>
                </c:pt>
                <c:pt idx="1570">
                  <c:v>17.732060606060607</c:v>
                </c:pt>
                <c:pt idx="1571">
                  <c:v>23.017510101010103</c:v>
                </c:pt>
                <c:pt idx="1572">
                  <c:v>28.089560606060608</c:v>
                </c:pt>
                <c:pt idx="1573">
                  <c:v>18.526626262626262</c:v>
                </c:pt>
                <c:pt idx="1574">
                  <c:v>45.893878787878791</c:v>
                </c:pt>
                <c:pt idx="1575">
                  <c:v>16.315535353535356</c:v>
                </c:pt>
                <c:pt idx="1576">
                  <c:v>26.798224747474745</c:v>
                </c:pt>
                <c:pt idx="1577">
                  <c:v>31.368782828282828</c:v>
                </c:pt>
                <c:pt idx="1578">
                  <c:v>18.847654040404041</c:v>
                </c:pt>
                <c:pt idx="1579">
                  <c:v>34.657005050505042</c:v>
                </c:pt>
                <c:pt idx="1580">
                  <c:v>19.355270202020204</c:v>
                </c:pt>
                <c:pt idx="1581">
                  <c:v>39.070171717171718</c:v>
                </c:pt>
                <c:pt idx="1582">
                  <c:v>48.840575757575749</c:v>
                </c:pt>
                <c:pt idx="1583">
                  <c:v>20.162060606060606</c:v>
                </c:pt>
                <c:pt idx="1584">
                  <c:v>51.476636363636359</c:v>
                </c:pt>
                <c:pt idx="1585">
                  <c:v>17.582752525252527</c:v>
                </c:pt>
                <c:pt idx="1586">
                  <c:v>18.907363636363634</c:v>
                </c:pt>
                <c:pt idx="1587">
                  <c:v>20.643984848484848</c:v>
                </c:pt>
                <c:pt idx="1588">
                  <c:v>15.985568181818177</c:v>
                </c:pt>
                <c:pt idx="1589">
                  <c:v>27.864924242424237</c:v>
                </c:pt>
                <c:pt idx="1590">
                  <c:v>13.577151515151511</c:v>
                </c:pt>
                <c:pt idx="1591">
                  <c:v>24.631570707070708</c:v>
                </c:pt>
                <c:pt idx="1592">
                  <c:v>27.048179292929298</c:v>
                </c:pt>
                <c:pt idx="1593">
                  <c:v>17.196118686868694</c:v>
                </c:pt>
                <c:pt idx="1594">
                  <c:v>32.279934343434348</c:v>
                </c:pt>
                <c:pt idx="1595">
                  <c:v>15.168780303030305</c:v>
                </c:pt>
                <c:pt idx="1596">
                  <c:v>26.739116161616163</c:v>
                </c:pt>
                <c:pt idx="1597">
                  <c:v>31.1035</c:v>
                </c:pt>
                <c:pt idx="1598">
                  <c:v>21.644666666666662</c:v>
                </c:pt>
                <c:pt idx="1599">
                  <c:v>38.873065656565657</c:v>
                </c:pt>
                <c:pt idx="1600">
                  <c:v>17.790671717171719</c:v>
                </c:pt>
                <c:pt idx="1601">
                  <c:v>41.173732323232322</c:v>
                </c:pt>
                <c:pt idx="1602">
                  <c:v>69.610191919191919</c:v>
                </c:pt>
                <c:pt idx="1603">
                  <c:v>34.713558080808077</c:v>
                </c:pt>
                <c:pt idx="1604">
                  <c:v>81.012035353535353</c:v>
                </c:pt>
                <c:pt idx="1605">
                  <c:v>22.518671717171717</c:v>
                </c:pt>
                <c:pt idx="1606">
                  <c:v>22.20911111111111</c:v>
                </c:pt>
                <c:pt idx="1607">
                  <c:v>25.343199494949491</c:v>
                </c:pt>
                <c:pt idx="1608">
                  <c:v>17.393457070707068</c:v>
                </c:pt>
                <c:pt idx="1609">
                  <c:v>33.043343434343434</c:v>
                </c:pt>
                <c:pt idx="1610">
                  <c:v>14.32095707070707</c:v>
                </c:pt>
                <c:pt idx="1611">
                  <c:v>17.047921717171718</c:v>
                </c:pt>
                <c:pt idx="1612">
                  <c:v>22.392292929292928</c:v>
                </c:pt>
                <c:pt idx="1613">
                  <c:v>15.059613636363634</c:v>
                </c:pt>
                <c:pt idx="1614">
                  <c:v>26.823666666666671</c:v>
                </c:pt>
                <c:pt idx="1615">
                  <c:v>10.212217171717173</c:v>
                </c:pt>
                <c:pt idx="1616">
                  <c:v>14.921815656565656</c:v>
                </c:pt>
                <c:pt idx="1617">
                  <c:v>18.115755050505051</c:v>
                </c:pt>
                <c:pt idx="1618">
                  <c:v>11.144373737373735</c:v>
                </c:pt>
                <c:pt idx="1619">
                  <c:v>21.745967171717172</c:v>
                </c:pt>
                <c:pt idx="1620">
                  <c:v>10.91491414141414</c:v>
                </c:pt>
                <c:pt idx="1621">
                  <c:v>18.362643939393944</c:v>
                </c:pt>
                <c:pt idx="1622">
                  <c:v>21.453085858585862</c:v>
                </c:pt>
                <c:pt idx="1623">
                  <c:v>14.173984848484848</c:v>
                </c:pt>
                <c:pt idx="1624">
                  <c:v>27.369580808080805</c:v>
                </c:pt>
                <c:pt idx="1625">
                  <c:v>12.970654040404039</c:v>
                </c:pt>
                <c:pt idx="1626">
                  <c:v>14.819722222222223</c:v>
                </c:pt>
                <c:pt idx="1627">
                  <c:v>18.39673737373737</c:v>
                </c:pt>
                <c:pt idx="1628">
                  <c:v>12.224088383838382</c:v>
                </c:pt>
                <c:pt idx="1629">
                  <c:v>22.49007323232323</c:v>
                </c:pt>
                <c:pt idx="1630">
                  <c:v>9.4811691919191912</c:v>
                </c:pt>
                <c:pt idx="1631">
                  <c:v>18.285580808080805</c:v>
                </c:pt>
                <c:pt idx="1632">
                  <c:v>21.599785353535356</c:v>
                </c:pt>
                <c:pt idx="1633">
                  <c:v>13.479292929292924</c:v>
                </c:pt>
                <c:pt idx="1634">
                  <c:v>25.227282828282824</c:v>
                </c:pt>
                <c:pt idx="1635">
                  <c:v>13.098027777777782</c:v>
                </c:pt>
                <c:pt idx="1636">
                  <c:v>13.493944444444445</c:v>
                </c:pt>
                <c:pt idx="1637">
                  <c:v>16.395494949494946</c:v>
                </c:pt>
                <c:pt idx="1638">
                  <c:v>11.349060606060609</c:v>
                </c:pt>
                <c:pt idx="1639">
                  <c:v>19.801391414141417</c:v>
                </c:pt>
                <c:pt idx="1640">
                  <c:v>9.1409141414141413</c:v>
                </c:pt>
                <c:pt idx="1641">
                  <c:v>13.798790404040409</c:v>
                </c:pt>
                <c:pt idx="1642">
                  <c:v>17.886058080808077</c:v>
                </c:pt>
                <c:pt idx="1643">
                  <c:v>11.706595959595958</c:v>
                </c:pt>
                <c:pt idx="1644">
                  <c:v>23.102154040404045</c:v>
                </c:pt>
                <c:pt idx="1645">
                  <c:v>10.509146464646465</c:v>
                </c:pt>
                <c:pt idx="1646">
                  <c:v>21.083459595959596</c:v>
                </c:pt>
                <c:pt idx="1647">
                  <c:v>23.537469696969701</c:v>
                </c:pt>
                <c:pt idx="1648">
                  <c:v>16.888565656565657</c:v>
                </c:pt>
                <c:pt idx="1649">
                  <c:v>28.422797979797974</c:v>
                </c:pt>
                <c:pt idx="1650">
                  <c:v>13.51005303030303</c:v>
                </c:pt>
                <c:pt idx="1651">
                  <c:v>17.07555555555556</c:v>
                </c:pt>
                <c:pt idx="1652">
                  <c:v>19.667709595959597</c:v>
                </c:pt>
                <c:pt idx="1653">
                  <c:v>14.237787878787882</c:v>
                </c:pt>
                <c:pt idx="1654">
                  <c:v>26.046959595959596</c:v>
                </c:pt>
                <c:pt idx="1655">
                  <c:v>12.718123737373736</c:v>
                </c:pt>
                <c:pt idx="1656">
                  <c:v>19.007686868686871</c:v>
                </c:pt>
                <c:pt idx="1657">
                  <c:v>27.639169191919194</c:v>
                </c:pt>
                <c:pt idx="1658">
                  <c:v>15.825204545454548</c:v>
                </c:pt>
                <c:pt idx="1659">
                  <c:v>38.996047979797979</c:v>
                </c:pt>
                <c:pt idx="1660">
                  <c:v>14.036272727272726</c:v>
                </c:pt>
                <c:pt idx="1661">
                  <c:v>14.335484848484844</c:v>
                </c:pt>
                <c:pt idx="1662">
                  <c:v>20.346441919191918</c:v>
                </c:pt>
                <c:pt idx="1663">
                  <c:v>10.165315656565657</c:v>
                </c:pt>
                <c:pt idx="1664">
                  <c:v>22.568494949494951</c:v>
                </c:pt>
                <c:pt idx="1665">
                  <c:v>9.2323888888888899</c:v>
                </c:pt>
                <c:pt idx="1666">
                  <c:v>20.993257575757578</c:v>
                </c:pt>
                <c:pt idx="1667">
                  <c:v>24.925055555555552</c:v>
                </c:pt>
                <c:pt idx="1668">
                  <c:v>15.960441919191922</c:v>
                </c:pt>
                <c:pt idx="1669">
                  <c:v>26.282598484848485</c:v>
                </c:pt>
                <c:pt idx="1670">
                  <c:v>13.642568181818183</c:v>
                </c:pt>
                <c:pt idx="1671">
                  <c:v>18.805752525252526</c:v>
                </c:pt>
                <c:pt idx="1672">
                  <c:v>22.052494949494953</c:v>
                </c:pt>
                <c:pt idx="1673">
                  <c:v>14.551648989898991</c:v>
                </c:pt>
                <c:pt idx="1674">
                  <c:v>26.339590909090909</c:v>
                </c:pt>
                <c:pt idx="1675">
                  <c:v>11.148742424242425</c:v>
                </c:pt>
                <c:pt idx="1676">
                  <c:v>23.745638888888884</c:v>
                </c:pt>
                <c:pt idx="1677">
                  <c:v>29.77689393939394</c:v>
                </c:pt>
                <c:pt idx="1678">
                  <c:v>19.246853535353537</c:v>
                </c:pt>
                <c:pt idx="1679">
                  <c:v>33.849020202020206</c:v>
                </c:pt>
                <c:pt idx="1680">
                  <c:v>16.316512626262622</c:v>
                </c:pt>
                <c:pt idx="1681">
                  <c:v>18.688765151515149</c:v>
                </c:pt>
                <c:pt idx="1682">
                  <c:v>24.793921717171717</c:v>
                </c:pt>
                <c:pt idx="1683">
                  <c:v>15.07013636363636</c:v>
                </c:pt>
                <c:pt idx="1684">
                  <c:v>26.034752525252522</c:v>
                </c:pt>
                <c:pt idx="1685">
                  <c:v>13.288818181818179</c:v>
                </c:pt>
                <c:pt idx="1686">
                  <c:v>23.81422474747475</c:v>
                </c:pt>
                <c:pt idx="1687">
                  <c:v>28.692457070707068</c:v>
                </c:pt>
                <c:pt idx="1688">
                  <c:v>21.768148989898993</c:v>
                </c:pt>
                <c:pt idx="1689">
                  <c:v>35.325626262626265</c:v>
                </c:pt>
                <c:pt idx="1690">
                  <c:v>17.252439393939394</c:v>
                </c:pt>
                <c:pt idx="1691">
                  <c:v>23.522065656565655</c:v>
                </c:pt>
                <c:pt idx="1692">
                  <c:v>31.052979797979791</c:v>
                </c:pt>
                <c:pt idx="1693">
                  <c:v>18.352641414141413</c:v>
                </c:pt>
                <c:pt idx="1694">
                  <c:v>33.342616161616164</c:v>
                </c:pt>
                <c:pt idx="1695">
                  <c:v>15.02306313131313</c:v>
                </c:pt>
                <c:pt idx="1696">
                  <c:v>64.554194444444448</c:v>
                </c:pt>
                <c:pt idx="1697">
                  <c:v>73.297545454545443</c:v>
                </c:pt>
                <c:pt idx="1698">
                  <c:v>58.529368686868686</c:v>
                </c:pt>
                <c:pt idx="1699">
                  <c:v>92.435429292929314</c:v>
                </c:pt>
                <c:pt idx="1700">
                  <c:v>59.594520202020199</c:v>
                </c:pt>
                <c:pt idx="1701">
                  <c:v>16.887391414141415</c:v>
                </c:pt>
                <c:pt idx="1702">
                  <c:v>19.193249999999995</c:v>
                </c:pt>
                <c:pt idx="1703">
                  <c:v>13.462000000000003</c:v>
                </c:pt>
                <c:pt idx="1704">
                  <c:v>23.745818181818183</c:v>
                </c:pt>
                <c:pt idx="1705">
                  <c:v>11.019512626262628</c:v>
                </c:pt>
                <c:pt idx="1706">
                  <c:v>20.767550505050508</c:v>
                </c:pt>
                <c:pt idx="1707">
                  <c:v>22.928916666666659</c:v>
                </c:pt>
                <c:pt idx="1708">
                  <c:v>16.727964646464642</c:v>
                </c:pt>
                <c:pt idx="1709">
                  <c:v>28.930398989898986</c:v>
                </c:pt>
                <c:pt idx="1710">
                  <c:v>14.261361111111116</c:v>
                </c:pt>
                <c:pt idx="1711">
                  <c:v>15.365146464646468</c:v>
                </c:pt>
                <c:pt idx="1712">
                  <c:v>19.313058080808077</c:v>
                </c:pt>
                <c:pt idx="1713">
                  <c:v>13.247174242424238</c:v>
                </c:pt>
                <c:pt idx="1714">
                  <c:v>23.287924242424243</c:v>
                </c:pt>
                <c:pt idx="1715">
                  <c:v>11.095366161616163</c:v>
                </c:pt>
                <c:pt idx="1716">
                  <c:v>23.579414141414137</c:v>
                </c:pt>
                <c:pt idx="1717">
                  <c:v>27.974330808080808</c:v>
                </c:pt>
                <c:pt idx="1718">
                  <c:v>18.819166666666664</c:v>
                </c:pt>
                <c:pt idx="1719">
                  <c:v>35.541969696969694</c:v>
                </c:pt>
                <c:pt idx="1720">
                  <c:v>15.452121212121217</c:v>
                </c:pt>
                <c:pt idx="1721">
                  <c:v>23.677656565656569</c:v>
                </c:pt>
                <c:pt idx="1722">
                  <c:v>25.637901515151519</c:v>
                </c:pt>
                <c:pt idx="1723">
                  <c:v>16.579547979797983</c:v>
                </c:pt>
                <c:pt idx="1724">
                  <c:v>34.134992424242419</c:v>
                </c:pt>
                <c:pt idx="1725">
                  <c:v>14.468305555555558</c:v>
                </c:pt>
                <c:pt idx="1726">
                  <c:v>18.554234848484846</c:v>
                </c:pt>
                <c:pt idx="1727">
                  <c:v>22.752378787878794</c:v>
                </c:pt>
                <c:pt idx="1728">
                  <c:v>14.616444444444443</c:v>
                </c:pt>
                <c:pt idx="1729">
                  <c:v>27.011833333333332</c:v>
                </c:pt>
                <c:pt idx="1730">
                  <c:v>12.589861111111107</c:v>
                </c:pt>
                <c:pt idx="1731">
                  <c:v>18.720265151515154</c:v>
                </c:pt>
                <c:pt idx="1732">
                  <c:v>24.059527777777785</c:v>
                </c:pt>
                <c:pt idx="1733">
                  <c:v>13.984042929292931</c:v>
                </c:pt>
                <c:pt idx="1734">
                  <c:v>27.772469696969694</c:v>
                </c:pt>
                <c:pt idx="1735">
                  <c:v>11.21064898989899</c:v>
                </c:pt>
                <c:pt idx="1736">
                  <c:v>19.85224242424243</c:v>
                </c:pt>
                <c:pt idx="1737">
                  <c:v>25.412414141414136</c:v>
                </c:pt>
                <c:pt idx="1738">
                  <c:v>17.180280303030301</c:v>
                </c:pt>
                <c:pt idx="1739">
                  <c:v>31.665166666666668</c:v>
                </c:pt>
                <c:pt idx="1740">
                  <c:v>13.978969696969695</c:v>
                </c:pt>
                <c:pt idx="1741">
                  <c:v>20.405292929292926</c:v>
                </c:pt>
                <c:pt idx="1742">
                  <c:v>25.724522727272724</c:v>
                </c:pt>
                <c:pt idx="1743">
                  <c:v>16.960949494949492</c:v>
                </c:pt>
                <c:pt idx="1744">
                  <c:v>32.979510101010106</c:v>
                </c:pt>
                <c:pt idx="1745">
                  <c:v>13.967944444444443</c:v>
                </c:pt>
                <c:pt idx="1746">
                  <c:v>36.864878787878787</c:v>
                </c:pt>
                <c:pt idx="1747">
                  <c:v>43.362090909090895</c:v>
                </c:pt>
                <c:pt idx="1748">
                  <c:v>28.874770202020205</c:v>
                </c:pt>
                <c:pt idx="1749">
                  <c:v>61.642297979797988</c:v>
                </c:pt>
                <c:pt idx="1750">
                  <c:v>22.282664141414148</c:v>
                </c:pt>
                <c:pt idx="1751">
                  <c:v>22.637070707070709</c:v>
                </c:pt>
                <c:pt idx="1752">
                  <c:v>29.025202020202016</c:v>
                </c:pt>
                <c:pt idx="1753">
                  <c:v>18.09044696969697</c:v>
                </c:pt>
                <c:pt idx="1754">
                  <c:v>41.505674242424242</c:v>
                </c:pt>
                <c:pt idx="1755">
                  <c:v>15.829159090909092</c:v>
                </c:pt>
                <c:pt idx="1756">
                  <c:v>22.340818181818186</c:v>
                </c:pt>
                <c:pt idx="1757">
                  <c:v>25.885838383838387</c:v>
                </c:pt>
                <c:pt idx="1758">
                  <c:v>18.109969696969696</c:v>
                </c:pt>
                <c:pt idx="1759">
                  <c:v>28.400525252525256</c:v>
                </c:pt>
                <c:pt idx="1760">
                  <c:v>14.902388888888888</c:v>
                </c:pt>
                <c:pt idx="1761">
                  <c:v>17.737785353535354</c:v>
                </c:pt>
                <c:pt idx="1762">
                  <c:v>21.495734848484851</c:v>
                </c:pt>
                <c:pt idx="1763">
                  <c:v>14.005123737373735</c:v>
                </c:pt>
                <c:pt idx="1764">
                  <c:v>27.503121212121215</c:v>
                </c:pt>
                <c:pt idx="1765">
                  <c:v>11.71768181818182</c:v>
                </c:pt>
                <c:pt idx="1766">
                  <c:v>28.820065656565653</c:v>
                </c:pt>
                <c:pt idx="1767">
                  <c:v>35.407325757575762</c:v>
                </c:pt>
                <c:pt idx="1768">
                  <c:v>23.214093434343436</c:v>
                </c:pt>
                <c:pt idx="1769">
                  <c:v>39.191848484848485</c:v>
                </c:pt>
                <c:pt idx="1770">
                  <c:v>16.864760101010095</c:v>
                </c:pt>
                <c:pt idx="1771">
                  <c:v>19.224929292929293</c:v>
                </c:pt>
                <c:pt idx="1772">
                  <c:v>23.479434343434342</c:v>
                </c:pt>
                <c:pt idx="1773">
                  <c:v>14.147338383838381</c:v>
                </c:pt>
                <c:pt idx="1774">
                  <c:v>26.712164141414149</c:v>
                </c:pt>
                <c:pt idx="1775">
                  <c:v>11.304825757575756</c:v>
                </c:pt>
                <c:pt idx="1776">
                  <c:v>24.5602196969697</c:v>
                </c:pt>
                <c:pt idx="1777">
                  <c:v>28.23788636363636</c:v>
                </c:pt>
                <c:pt idx="1778">
                  <c:v>20.989982323232322</c:v>
                </c:pt>
                <c:pt idx="1779">
                  <c:v>35.145898989898988</c:v>
                </c:pt>
                <c:pt idx="1780">
                  <c:v>16.868833333333331</c:v>
                </c:pt>
                <c:pt idx="1781">
                  <c:v>23.909593434343428</c:v>
                </c:pt>
                <c:pt idx="1782">
                  <c:v>28.800348484848488</c:v>
                </c:pt>
                <c:pt idx="1783">
                  <c:v>19.180315656565657</c:v>
                </c:pt>
                <c:pt idx="1784">
                  <c:v>35.963813131313138</c:v>
                </c:pt>
                <c:pt idx="1785">
                  <c:v>15.319613636363638</c:v>
                </c:pt>
                <c:pt idx="1786">
                  <c:v>24.925921717171718</c:v>
                </c:pt>
                <c:pt idx="1787">
                  <c:v>29.56602525252525</c:v>
                </c:pt>
                <c:pt idx="1788">
                  <c:v>20.248189393939398</c:v>
                </c:pt>
                <c:pt idx="1789">
                  <c:v>35.134338383838376</c:v>
                </c:pt>
                <c:pt idx="1790">
                  <c:v>17.441459595959593</c:v>
                </c:pt>
                <c:pt idx="1791">
                  <c:v>35.561689393939396</c:v>
                </c:pt>
                <c:pt idx="1792">
                  <c:v>45.760671717171718</c:v>
                </c:pt>
                <c:pt idx="1793">
                  <c:v>23.036277777777777</c:v>
                </c:pt>
                <c:pt idx="1794">
                  <c:v>70.925828282828277</c:v>
                </c:pt>
                <c:pt idx="1795">
                  <c:v>17.852868686868689</c:v>
                </c:pt>
                <c:pt idx="1796">
                  <c:v>20.561727272727271</c:v>
                </c:pt>
                <c:pt idx="1797">
                  <c:v>24.860944444444449</c:v>
                </c:pt>
                <c:pt idx="1798">
                  <c:v>16.763126262626265</c:v>
                </c:pt>
                <c:pt idx="1799">
                  <c:v>29.091040404040402</c:v>
                </c:pt>
                <c:pt idx="1800">
                  <c:v>12.522792929292933</c:v>
                </c:pt>
                <c:pt idx="1801">
                  <c:v>24.487949494949493</c:v>
                </c:pt>
                <c:pt idx="1802">
                  <c:v>27.249527777777779</c:v>
                </c:pt>
                <c:pt idx="1803">
                  <c:v>17.202656565656568</c:v>
                </c:pt>
                <c:pt idx="1804">
                  <c:v>32.57126262626263</c:v>
                </c:pt>
                <c:pt idx="1805">
                  <c:v>14.545477272727272</c:v>
                </c:pt>
                <c:pt idx="1806">
                  <c:v>27.943563131313127</c:v>
                </c:pt>
                <c:pt idx="1807">
                  <c:v>33.268090909090915</c:v>
                </c:pt>
                <c:pt idx="1808">
                  <c:v>23.718300505050507</c:v>
                </c:pt>
                <c:pt idx="1809">
                  <c:v>37.874707070707068</c:v>
                </c:pt>
                <c:pt idx="1810">
                  <c:v>19.677631313131315</c:v>
                </c:pt>
                <c:pt idx="1811">
                  <c:v>54.708648989898997</c:v>
                </c:pt>
                <c:pt idx="1812">
                  <c:v>63.836944444444448</c:v>
                </c:pt>
                <c:pt idx="1813">
                  <c:v>24.763030303030305</c:v>
                </c:pt>
                <c:pt idx="1814">
                  <c:v>72.614247474747472</c:v>
                </c:pt>
                <c:pt idx="1815">
                  <c:v>16.288929292929289</c:v>
                </c:pt>
                <c:pt idx="1816">
                  <c:v>19.291833333333329</c:v>
                </c:pt>
                <c:pt idx="1817">
                  <c:v>26.03929292929293</c:v>
                </c:pt>
                <c:pt idx="1818">
                  <c:v>15.456906565656569</c:v>
                </c:pt>
                <c:pt idx="1819">
                  <c:v>33.388560606060615</c:v>
                </c:pt>
                <c:pt idx="1820">
                  <c:v>12.372638888888886</c:v>
                </c:pt>
                <c:pt idx="1821">
                  <c:v>18.986297979797975</c:v>
                </c:pt>
                <c:pt idx="1822">
                  <c:v>22.442088383838385</c:v>
                </c:pt>
                <c:pt idx="1823">
                  <c:v>14.760674242424246</c:v>
                </c:pt>
                <c:pt idx="1824">
                  <c:v>27.009010101010105</c:v>
                </c:pt>
                <c:pt idx="1825">
                  <c:v>11.613358585858588</c:v>
                </c:pt>
                <c:pt idx="1826">
                  <c:v>14.248805555555554</c:v>
                </c:pt>
                <c:pt idx="1827">
                  <c:v>18.997270202020207</c:v>
                </c:pt>
                <c:pt idx="1828">
                  <c:v>11.4822601010101</c:v>
                </c:pt>
                <c:pt idx="1829">
                  <c:v>22.649073232323232</c:v>
                </c:pt>
                <c:pt idx="1830">
                  <c:v>9.2463888888888928</c:v>
                </c:pt>
                <c:pt idx="1831">
                  <c:v>16.706229797979802</c:v>
                </c:pt>
                <c:pt idx="1832">
                  <c:v>22.112444444444442</c:v>
                </c:pt>
                <c:pt idx="1833">
                  <c:v>15.297128787878787</c:v>
                </c:pt>
                <c:pt idx="1834">
                  <c:v>29.633515151515155</c:v>
                </c:pt>
                <c:pt idx="1835">
                  <c:v>12.447070707070708</c:v>
                </c:pt>
                <c:pt idx="1836">
                  <c:v>14.538068181818186</c:v>
                </c:pt>
                <c:pt idx="1837">
                  <c:v>17.49165404040404</c:v>
                </c:pt>
                <c:pt idx="1838">
                  <c:v>12.083141414141414</c:v>
                </c:pt>
                <c:pt idx="1839">
                  <c:v>23.667517676767684</c:v>
                </c:pt>
                <c:pt idx="1840">
                  <c:v>10.646191919191919</c:v>
                </c:pt>
                <c:pt idx="1841">
                  <c:v>18.918452020202018</c:v>
                </c:pt>
                <c:pt idx="1842">
                  <c:v>21.248012626262621</c:v>
                </c:pt>
                <c:pt idx="1843">
                  <c:v>14.65080808080808</c:v>
                </c:pt>
                <c:pt idx="1844">
                  <c:v>26.172015151515144</c:v>
                </c:pt>
                <c:pt idx="1845">
                  <c:v>12.331941919191921</c:v>
                </c:pt>
                <c:pt idx="1846">
                  <c:v>14.681015151515151</c:v>
                </c:pt>
                <c:pt idx="1847">
                  <c:v>17.69873484848485</c:v>
                </c:pt>
                <c:pt idx="1848">
                  <c:v>9.9755656565656565</c:v>
                </c:pt>
                <c:pt idx="1849">
                  <c:v>19.396669191919194</c:v>
                </c:pt>
                <c:pt idx="1850">
                  <c:v>8.7121868686868673</c:v>
                </c:pt>
                <c:pt idx="1851">
                  <c:v>15.713121212121212</c:v>
                </c:pt>
                <c:pt idx="1852">
                  <c:v>17.913843434343431</c:v>
                </c:pt>
                <c:pt idx="1853">
                  <c:v>11.836681818181816</c:v>
                </c:pt>
                <c:pt idx="1854">
                  <c:v>22.70572727272727</c:v>
                </c:pt>
                <c:pt idx="1855">
                  <c:v>10.042446969696968</c:v>
                </c:pt>
                <c:pt idx="1856">
                  <c:v>21.457103535353536</c:v>
                </c:pt>
                <c:pt idx="1857">
                  <c:v>23.835656565656564</c:v>
                </c:pt>
                <c:pt idx="1858">
                  <c:v>17.068898989898987</c:v>
                </c:pt>
                <c:pt idx="1859">
                  <c:v>29.613257575757576</c:v>
                </c:pt>
                <c:pt idx="1860">
                  <c:v>13.055032828282826</c:v>
                </c:pt>
                <c:pt idx="1861">
                  <c:v>16.861724747474742</c:v>
                </c:pt>
                <c:pt idx="1862">
                  <c:v>20.357262626262628</c:v>
                </c:pt>
                <c:pt idx="1863">
                  <c:v>15.180926767676763</c:v>
                </c:pt>
                <c:pt idx="1864">
                  <c:v>25.907797979797984</c:v>
                </c:pt>
                <c:pt idx="1865">
                  <c:v>10.672992424242427</c:v>
                </c:pt>
                <c:pt idx="1866">
                  <c:v>20.02642929292929</c:v>
                </c:pt>
                <c:pt idx="1867">
                  <c:v>21.489507575757582</c:v>
                </c:pt>
                <c:pt idx="1868">
                  <c:v>14.641575757575758</c:v>
                </c:pt>
                <c:pt idx="1869">
                  <c:v>38.926906565656559</c:v>
                </c:pt>
                <c:pt idx="1870">
                  <c:v>13.661219696969697</c:v>
                </c:pt>
                <c:pt idx="1871">
                  <c:v>15.366936868686865</c:v>
                </c:pt>
                <c:pt idx="1872">
                  <c:v>17.794732323232324</c:v>
                </c:pt>
                <c:pt idx="1873">
                  <c:v>11.671116161616162</c:v>
                </c:pt>
                <c:pt idx="1874">
                  <c:v>22.787946969696964</c:v>
                </c:pt>
                <c:pt idx="1875">
                  <c:v>9.2036414141414173</c:v>
                </c:pt>
                <c:pt idx="1876">
                  <c:v>18.83854797979798</c:v>
                </c:pt>
                <c:pt idx="1877">
                  <c:v>24.975154040404043</c:v>
                </c:pt>
                <c:pt idx="1878">
                  <c:v>15.923772727272731</c:v>
                </c:pt>
                <c:pt idx="1879">
                  <c:v>27.035782828282819</c:v>
                </c:pt>
                <c:pt idx="1880">
                  <c:v>13.738684343434345</c:v>
                </c:pt>
                <c:pt idx="1881">
                  <c:v>16.668946969696975</c:v>
                </c:pt>
                <c:pt idx="1882">
                  <c:v>22.020878787878789</c:v>
                </c:pt>
                <c:pt idx="1883">
                  <c:v>13.590477272727272</c:v>
                </c:pt>
                <c:pt idx="1884">
                  <c:v>27.51674242424243</c:v>
                </c:pt>
                <c:pt idx="1885">
                  <c:v>12.081085858585858</c:v>
                </c:pt>
                <c:pt idx="1886">
                  <c:v>22.747757575757575</c:v>
                </c:pt>
                <c:pt idx="1887">
                  <c:v>30.627065656565659</c:v>
                </c:pt>
                <c:pt idx="1888">
                  <c:v>22.162982323232317</c:v>
                </c:pt>
                <c:pt idx="1889">
                  <c:v>35.274510101010094</c:v>
                </c:pt>
                <c:pt idx="1890">
                  <c:v>16.766686868686872</c:v>
                </c:pt>
                <c:pt idx="1891">
                  <c:v>20.386994949494955</c:v>
                </c:pt>
                <c:pt idx="1892">
                  <c:v>24.606931818181817</c:v>
                </c:pt>
                <c:pt idx="1893">
                  <c:v>15.359275252525254</c:v>
                </c:pt>
                <c:pt idx="1894">
                  <c:v>29.686924242424237</c:v>
                </c:pt>
                <c:pt idx="1895">
                  <c:v>12.603813131313133</c:v>
                </c:pt>
                <c:pt idx="1896">
                  <c:v>24.482530303030305</c:v>
                </c:pt>
                <c:pt idx="1897">
                  <c:v>27.389070707070708</c:v>
                </c:pt>
                <c:pt idx="1898">
                  <c:v>20.760593434343434</c:v>
                </c:pt>
                <c:pt idx="1899">
                  <c:v>33.778547979797978</c:v>
                </c:pt>
                <c:pt idx="1900">
                  <c:v>17.329797979797981</c:v>
                </c:pt>
                <c:pt idx="1901">
                  <c:v>24.355643939393939</c:v>
                </c:pt>
                <c:pt idx="1902">
                  <c:v>29.377583333333327</c:v>
                </c:pt>
                <c:pt idx="1903">
                  <c:v>18.697363636363637</c:v>
                </c:pt>
                <c:pt idx="1904">
                  <c:v>35.226510101010106</c:v>
                </c:pt>
                <c:pt idx="1905">
                  <c:v>13.876530303030302</c:v>
                </c:pt>
                <c:pt idx="1906">
                  <c:v>64.073313131313128</c:v>
                </c:pt>
                <c:pt idx="1907">
                  <c:v>84.479904040404051</c:v>
                </c:pt>
                <c:pt idx="1908">
                  <c:v>60.77797727272727</c:v>
                </c:pt>
                <c:pt idx="1909">
                  <c:v>87.435909090909092</c:v>
                </c:pt>
                <c:pt idx="1910">
                  <c:v>52.454159090909094</c:v>
                </c:pt>
                <c:pt idx="1911">
                  <c:v>17.29631565656566</c:v>
                </c:pt>
                <c:pt idx="1912">
                  <c:v>19.720921717171716</c:v>
                </c:pt>
                <c:pt idx="1913">
                  <c:v>12.766977272727274</c:v>
                </c:pt>
                <c:pt idx="1914">
                  <c:v>24.121532828282824</c:v>
                </c:pt>
                <c:pt idx="1915">
                  <c:v>10.735212121212122</c:v>
                </c:pt>
                <c:pt idx="1916">
                  <c:v>19.731901515151517</c:v>
                </c:pt>
                <c:pt idx="1917">
                  <c:v>23.375744949494951</c:v>
                </c:pt>
                <c:pt idx="1918">
                  <c:v>15.758262626262621</c:v>
                </c:pt>
                <c:pt idx="1919">
                  <c:v>34.343257575757576</c:v>
                </c:pt>
                <c:pt idx="1920">
                  <c:v>13.162646464646464</c:v>
                </c:pt>
                <c:pt idx="1921">
                  <c:v>15.634936868686871</c:v>
                </c:pt>
                <c:pt idx="1922">
                  <c:v>19.10439646464647</c:v>
                </c:pt>
                <c:pt idx="1923">
                  <c:v>14.46527272727273</c:v>
                </c:pt>
                <c:pt idx="1924">
                  <c:v>21.540368686868685</c:v>
                </c:pt>
                <c:pt idx="1925">
                  <c:v>10.850808080808081</c:v>
                </c:pt>
                <c:pt idx="1926">
                  <c:v>26.186297979797981</c:v>
                </c:pt>
                <c:pt idx="1927">
                  <c:v>29.936611111111109</c:v>
                </c:pt>
                <c:pt idx="1928">
                  <c:v>20.205919191919197</c:v>
                </c:pt>
                <c:pt idx="1929">
                  <c:v>34.047994949494949</c:v>
                </c:pt>
                <c:pt idx="1930">
                  <c:v>16.603681818181823</c:v>
                </c:pt>
                <c:pt idx="1931">
                  <c:v>22.774060606060601</c:v>
                </c:pt>
                <c:pt idx="1932">
                  <c:v>26.31418939393939</c:v>
                </c:pt>
                <c:pt idx="1933">
                  <c:v>18.450979797979791</c:v>
                </c:pt>
                <c:pt idx="1934">
                  <c:v>31.178664141414142</c:v>
                </c:pt>
                <c:pt idx="1935">
                  <c:v>14.947929292929288</c:v>
                </c:pt>
                <c:pt idx="1936">
                  <c:v>17.145679292929294</c:v>
                </c:pt>
                <c:pt idx="1937">
                  <c:v>22.538409090909092</c:v>
                </c:pt>
                <c:pt idx="1938">
                  <c:v>16.003931818181812</c:v>
                </c:pt>
                <c:pt idx="1939">
                  <c:v>26.423257575757571</c:v>
                </c:pt>
                <c:pt idx="1940">
                  <c:v>12.977292929292931</c:v>
                </c:pt>
                <c:pt idx="1941">
                  <c:v>17.839608585858585</c:v>
                </c:pt>
                <c:pt idx="1942">
                  <c:v>22.816477272727273</c:v>
                </c:pt>
                <c:pt idx="1943">
                  <c:v>15.196891414141412</c:v>
                </c:pt>
                <c:pt idx="1944">
                  <c:v>28.93345959595959</c:v>
                </c:pt>
                <c:pt idx="1945">
                  <c:v>10.933164141414141</c:v>
                </c:pt>
                <c:pt idx="1946">
                  <c:v>21.025229797979801</c:v>
                </c:pt>
                <c:pt idx="1947">
                  <c:v>25.58246464646464</c:v>
                </c:pt>
                <c:pt idx="1948">
                  <c:v>19.100297979797979</c:v>
                </c:pt>
                <c:pt idx="1949">
                  <c:v>31.503404040404039</c:v>
                </c:pt>
                <c:pt idx="1950">
                  <c:v>13.683906565656562</c:v>
                </c:pt>
                <c:pt idx="1951">
                  <c:v>23.292356060606064</c:v>
                </c:pt>
                <c:pt idx="1952">
                  <c:v>26.898737373737372</c:v>
                </c:pt>
                <c:pt idx="1953">
                  <c:v>16.211255050505049</c:v>
                </c:pt>
                <c:pt idx="1954">
                  <c:v>32.11509090909091</c:v>
                </c:pt>
                <c:pt idx="1955">
                  <c:v>14.14871464646464</c:v>
                </c:pt>
                <c:pt idx="1956">
                  <c:v>38.549848484848482</c:v>
                </c:pt>
                <c:pt idx="1957">
                  <c:v>51.564414141414133</c:v>
                </c:pt>
                <c:pt idx="1958">
                  <c:v>29.478901515151517</c:v>
                </c:pt>
                <c:pt idx="1959">
                  <c:v>61.085883838383843</c:v>
                </c:pt>
                <c:pt idx="1960">
                  <c:v>22.073904040404042</c:v>
                </c:pt>
                <c:pt idx="1961">
                  <c:v>24.000797979797984</c:v>
                </c:pt>
                <c:pt idx="1962">
                  <c:v>30.300356060606056</c:v>
                </c:pt>
                <c:pt idx="1963">
                  <c:v>19.364530303030303</c:v>
                </c:pt>
                <c:pt idx="1964">
                  <c:v>43.863805555555558</c:v>
                </c:pt>
                <c:pt idx="1965">
                  <c:v>15.703045454545459</c:v>
                </c:pt>
                <c:pt idx="1966">
                  <c:v>22.734744949494957</c:v>
                </c:pt>
                <c:pt idx="1967">
                  <c:v>24.309373737373736</c:v>
                </c:pt>
                <c:pt idx="1968">
                  <c:v>19.329969696969698</c:v>
                </c:pt>
                <c:pt idx="1969">
                  <c:v>27.81931818181819</c:v>
                </c:pt>
                <c:pt idx="1970">
                  <c:v>15.088431818181817</c:v>
                </c:pt>
                <c:pt idx="1971">
                  <c:v>17.930881313131312</c:v>
                </c:pt>
                <c:pt idx="1972">
                  <c:v>22.244007575757575</c:v>
                </c:pt>
                <c:pt idx="1973">
                  <c:v>14.791093434343436</c:v>
                </c:pt>
                <c:pt idx="1974">
                  <c:v>26.389987373737373</c:v>
                </c:pt>
                <c:pt idx="1975">
                  <c:v>13.035893939393935</c:v>
                </c:pt>
                <c:pt idx="1976">
                  <c:v>28.77443434343434</c:v>
                </c:pt>
                <c:pt idx="1977">
                  <c:v>34.014328282828288</c:v>
                </c:pt>
                <c:pt idx="1978">
                  <c:v>23.981363636363632</c:v>
                </c:pt>
                <c:pt idx="1979">
                  <c:v>43.973439393939394</c:v>
                </c:pt>
                <c:pt idx="1980">
                  <c:v>20.951343434343428</c:v>
                </c:pt>
                <c:pt idx="1981">
                  <c:v>18.197328282828277</c:v>
                </c:pt>
                <c:pt idx="1982">
                  <c:v>21.280027777777775</c:v>
                </c:pt>
                <c:pt idx="1983">
                  <c:v>14.781542929292929</c:v>
                </c:pt>
                <c:pt idx="1984">
                  <c:v>26.301340909090907</c:v>
                </c:pt>
                <c:pt idx="1985">
                  <c:v>10.988305555555556</c:v>
                </c:pt>
                <c:pt idx="1986">
                  <c:v>25.217724747474747</c:v>
                </c:pt>
                <c:pt idx="1987">
                  <c:v>30.418262626262628</c:v>
                </c:pt>
                <c:pt idx="1988">
                  <c:v>21.942166666666669</c:v>
                </c:pt>
                <c:pt idx="1989">
                  <c:v>32.362611111111114</c:v>
                </c:pt>
                <c:pt idx="1990">
                  <c:v>16.301502525252527</c:v>
                </c:pt>
                <c:pt idx="1991">
                  <c:v>23.059151515151513</c:v>
                </c:pt>
                <c:pt idx="1992">
                  <c:v>27.159671717171722</c:v>
                </c:pt>
                <c:pt idx="1993">
                  <c:v>20.269904040404043</c:v>
                </c:pt>
                <c:pt idx="1994">
                  <c:v>41.345742424242431</c:v>
                </c:pt>
                <c:pt idx="1995">
                  <c:v>15.698691919191921</c:v>
                </c:pt>
                <c:pt idx="1996">
                  <c:v>26.835797979797977</c:v>
                </c:pt>
                <c:pt idx="1997">
                  <c:v>28.243169191919197</c:v>
                </c:pt>
                <c:pt idx="1998">
                  <c:v>21.399383838383837</c:v>
                </c:pt>
                <c:pt idx="1999">
                  <c:v>34.35915151515151</c:v>
                </c:pt>
                <c:pt idx="2000">
                  <c:v>17.737833333333338</c:v>
                </c:pt>
                <c:pt idx="2001">
                  <c:v>31.0009595959596</c:v>
                </c:pt>
                <c:pt idx="2002">
                  <c:v>42.347015151515158</c:v>
                </c:pt>
                <c:pt idx="2003">
                  <c:v>21.412515151515152</c:v>
                </c:pt>
                <c:pt idx="2004">
                  <c:v>46.962247474747464</c:v>
                </c:pt>
                <c:pt idx="2005">
                  <c:v>17.144520202020196</c:v>
                </c:pt>
                <c:pt idx="2006">
                  <c:v>18.163446969696967</c:v>
                </c:pt>
                <c:pt idx="2007">
                  <c:v>23.398494949494946</c:v>
                </c:pt>
                <c:pt idx="2008">
                  <c:v>16.510893939393942</c:v>
                </c:pt>
                <c:pt idx="2009">
                  <c:v>26.548888888888886</c:v>
                </c:pt>
                <c:pt idx="2010">
                  <c:v>12.018040404040406</c:v>
                </c:pt>
                <c:pt idx="2011">
                  <c:v>21.715356060606059</c:v>
                </c:pt>
                <c:pt idx="2012">
                  <c:v>27.586568181818183</c:v>
                </c:pt>
                <c:pt idx="2013">
                  <c:v>17.517765151515146</c:v>
                </c:pt>
                <c:pt idx="2014">
                  <c:v>33.955878787878781</c:v>
                </c:pt>
                <c:pt idx="2015">
                  <c:v>14.467558080808081</c:v>
                </c:pt>
                <c:pt idx="2016">
                  <c:v>27.593101010101009</c:v>
                </c:pt>
                <c:pt idx="2017">
                  <c:v>35.603676767676767</c:v>
                </c:pt>
                <c:pt idx="2018">
                  <c:v>22.852431818181817</c:v>
                </c:pt>
                <c:pt idx="2019">
                  <c:v>38.733696969696972</c:v>
                </c:pt>
                <c:pt idx="2020">
                  <c:v>16.984641414141414</c:v>
                </c:pt>
                <c:pt idx="2021">
                  <c:v>46.835522727272732</c:v>
                </c:pt>
                <c:pt idx="2022">
                  <c:v>64.392838383838381</c:v>
                </c:pt>
                <c:pt idx="2023">
                  <c:v>46.207962121212113</c:v>
                </c:pt>
                <c:pt idx="2024">
                  <c:v>79.023257575757583</c:v>
                </c:pt>
                <c:pt idx="2025">
                  <c:v>21.235547979797982</c:v>
                </c:pt>
                <c:pt idx="2026">
                  <c:v>20.951835858585863</c:v>
                </c:pt>
                <c:pt idx="2027">
                  <c:v>27.132666666666665</c:v>
                </c:pt>
                <c:pt idx="2028">
                  <c:v>17.28580050505051</c:v>
                </c:pt>
                <c:pt idx="2029">
                  <c:v>28.697974747474749</c:v>
                </c:pt>
                <c:pt idx="2030">
                  <c:v>13.377118686868686</c:v>
                </c:pt>
                <c:pt idx="2031">
                  <c:v>18.346770202020203</c:v>
                </c:pt>
                <c:pt idx="2032">
                  <c:v>23.724515151515149</c:v>
                </c:pt>
                <c:pt idx="2033">
                  <c:v>14.828232323232319</c:v>
                </c:pt>
                <c:pt idx="2034">
                  <c:v>27.005328282828287</c:v>
                </c:pt>
                <c:pt idx="2035">
                  <c:v>12.988792929292931</c:v>
                </c:pt>
                <c:pt idx="2036">
                  <c:v>14.712060606060609</c:v>
                </c:pt>
                <c:pt idx="2037">
                  <c:v>19.541787878787883</c:v>
                </c:pt>
                <c:pt idx="2038">
                  <c:v>12.80785858585859</c:v>
                </c:pt>
                <c:pt idx="2039">
                  <c:v>22.428353535353533</c:v>
                </c:pt>
                <c:pt idx="2040">
                  <c:v>9.2392676767676747</c:v>
                </c:pt>
                <c:pt idx="2041">
                  <c:v>18.585974747474751</c:v>
                </c:pt>
                <c:pt idx="2042">
                  <c:v>22.779939393939394</c:v>
                </c:pt>
                <c:pt idx="2043">
                  <c:v>14.492366161616157</c:v>
                </c:pt>
                <c:pt idx="2044">
                  <c:v>27.474462121212124</c:v>
                </c:pt>
                <c:pt idx="2045">
                  <c:v>10.342853535353536</c:v>
                </c:pt>
                <c:pt idx="2046">
                  <c:v>15.469643939393942</c:v>
                </c:pt>
                <c:pt idx="2047">
                  <c:v>16.354070707070701</c:v>
                </c:pt>
                <c:pt idx="2048">
                  <c:v>12.786525252525253</c:v>
                </c:pt>
                <c:pt idx="2049">
                  <c:v>21.994593434343432</c:v>
                </c:pt>
                <c:pt idx="2050">
                  <c:v>9.1271691919191937</c:v>
                </c:pt>
                <c:pt idx="2051">
                  <c:v>17.662207070707073</c:v>
                </c:pt>
                <c:pt idx="2052">
                  <c:v>21.85324747474748</c:v>
                </c:pt>
                <c:pt idx="2053">
                  <c:v>14.491338383838382</c:v>
                </c:pt>
                <c:pt idx="2054">
                  <c:v>26.321345959595963</c:v>
                </c:pt>
                <c:pt idx="2055">
                  <c:v>11.341497474747479</c:v>
                </c:pt>
                <c:pt idx="2056">
                  <c:v>13.737396464646469</c:v>
                </c:pt>
                <c:pt idx="2057">
                  <c:v>16.916510101010104</c:v>
                </c:pt>
                <c:pt idx="2058">
                  <c:v>12.160411616161618</c:v>
                </c:pt>
                <c:pt idx="2059">
                  <c:v>20.157282828282835</c:v>
                </c:pt>
                <c:pt idx="2060">
                  <c:v>8.2542121212121202</c:v>
                </c:pt>
                <c:pt idx="2061">
                  <c:v>15.116222222222223</c:v>
                </c:pt>
                <c:pt idx="2062">
                  <c:v>18.881573232323237</c:v>
                </c:pt>
                <c:pt idx="2063">
                  <c:v>10.94213888888889</c:v>
                </c:pt>
                <c:pt idx="2064">
                  <c:v>21.514805555555554</c:v>
                </c:pt>
                <c:pt idx="2065">
                  <c:v>10.209916666666668</c:v>
                </c:pt>
                <c:pt idx="2066">
                  <c:v>21.439633838383845</c:v>
                </c:pt>
                <c:pt idx="2067">
                  <c:v>23.107047979797976</c:v>
                </c:pt>
                <c:pt idx="2068">
                  <c:v>17.305477272727266</c:v>
                </c:pt>
                <c:pt idx="2069">
                  <c:v>27.236409090909088</c:v>
                </c:pt>
                <c:pt idx="2070">
                  <c:v>13.787469696969701</c:v>
                </c:pt>
                <c:pt idx="2071">
                  <c:v>16.705994949494951</c:v>
                </c:pt>
                <c:pt idx="2072">
                  <c:v>21.429012626262622</c:v>
                </c:pt>
                <c:pt idx="2073">
                  <c:v>13.935285353535354</c:v>
                </c:pt>
                <c:pt idx="2074">
                  <c:v>25.961891414141416</c:v>
                </c:pt>
                <c:pt idx="2075">
                  <c:v>11.034010101010104</c:v>
                </c:pt>
                <c:pt idx="2076">
                  <c:v>19.387078282828281</c:v>
                </c:pt>
                <c:pt idx="2077">
                  <c:v>24.027924242424245</c:v>
                </c:pt>
                <c:pt idx="2078">
                  <c:v>15.188007575757574</c:v>
                </c:pt>
                <c:pt idx="2079">
                  <c:v>32.722404040404037</c:v>
                </c:pt>
                <c:pt idx="2080">
                  <c:v>11.963931818181818</c:v>
                </c:pt>
                <c:pt idx="2081">
                  <c:v>13.549656565656568</c:v>
                </c:pt>
                <c:pt idx="2082">
                  <c:v>17.466595959595956</c:v>
                </c:pt>
                <c:pt idx="2083">
                  <c:v>11.588166666666664</c:v>
                </c:pt>
                <c:pt idx="2084">
                  <c:v>24.148540404040403</c:v>
                </c:pt>
                <c:pt idx="2085">
                  <c:v>9.3237979797979786</c:v>
                </c:pt>
                <c:pt idx="2086">
                  <c:v>17.698030303030304</c:v>
                </c:pt>
                <c:pt idx="2087">
                  <c:v>24.10701262626263</c:v>
                </c:pt>
                <c:pt idx="2088">
                  <c:v>15.968840909090904</c:v>
                </c:pt>
                <c:pt idx="2089">
                  <c:v>26.536666666666669</c:v>
                </c:pt>
                <c:pt idx="2090">
                  <c:v>14.227075757575763</c:v>
                </c:pt>
                <c:pt idx="2091">
                  <c:v>17.948623737373737</c:v>
                </c:pt>
                <c:pt idx="2092">
                  <c:v>21.580772727272731</c:v>
                </c:pt>
                <c:pt idx="2093">
                  <c:v>15.357222222222227</c:v>
                </c:pt>
                <c:pt idx="2094">
                  <c:v>24.669250000000002</c:v>
                </c:pt>
                <c:pt idx="2095">
                  <c:v>11.171909090909093</c:v>
                </c:pt>
                <c:pt idx="2096">
                  <c:v>23.078401515151512</c:v>
                </c:pt>
                <c:pt idx="2097">
                  <c:v>30.345366161616159</c:v>
                </c:pt>
                <c:pt idx="2098">
                  <c:v>20.103055555555549</c:v>
                </c:pt>
                <c:pt idx="2099">
                  <c:v>34.115207070707072</c:v>
                </c:pt>
                <c:pt idx="2100">
                  <c:v>17.697002525252522</c:v>
                </c:pt>
                <c:pt idx="2102">
                  <c:v>71.740331455746812</c:v>
                </c:pt>
                <c:pt idx="2103">
                  <c:v>98.294794591926035</c:v>
                </c:pt>
                <c:pt idx="2104">
                  <c:v>95.898729531066934</c:v>
                </c:pt>
                <c:pt idx="2105">
                  <c:v>54.331259553561402</c:v>
                </c:pt>
                <c:pt idx="2106">
                  <c:v>87.889320100321669</c:v>
                </c:pt>
                <c:pt idx="2107">
                  <c:v>52.63088919665644</c:v>
                </c:pt>
                <c:pt idx="2108">
                  <c:v>67.827033981073725</c:v>
                </c:pt>
                <c:pt idx="2109">
                  <c:v>80.492246683605842</c:v>
                </c:pt>
                <c:pt idx="2110">
                  <c:v>76.424247367996855</c:v>
                </c:pt>
                <c:pt idx="2111">
                  <c:v>71.155332116228195</c:v>
                </c:pt>
                <c:pt idx="2112">
                  <c:v>62.619983400353583</c:v>
                </c:pt>
                <c:pt idx="2113">
                  <c:v>83.04370678806535</c:v>
                </c:pt>
                <c:pt idx="2114">
                  <c:v>69.835536724139274</c:v>
                </c:pt>
                <c:pt idx="2115">
                  <c:v>47.970198229712459</c:v>
                </c:pt>
                <c:pt idx="2116">
                  <c:v>99.179086293111212</c:v>
                </c:pt>
                <c:pt idx="2117">
                  <c:v>34.790001421551146</c:v>
                </c:pt>
                <c:pt idx="2118">
                  <c:v>31.30094034597882</c:v>
                </c:pt>
                <c:pt idx="2119">
                  <c:v>35.607296804517986</c:v>
                </c:pt>
                <c:pt idx="2120">
                  <c:v>25.529499188674119</c:v>
                </c:pt>
                <c:pt idx="2121">
                  <c:v>48.081821777342185</c:v>
                </c:pt>
                <c:pt idx="2122">
                  <c:v>58.795216271784327</c:v>
                </c:pt>
                <c:pt idx="2123">
                  <c:v>71.424870123904469</c:v>
                </c:pt>
                <c:pt idx="2124">
                  <c:v>88.54233432837627</c:v>
                </c:pt>
                <c:pt idx="2125">
                  <c:v>82.94110903382078</c:v>
                </c:pt>
                <c:pt idx="2126">
                  <c:v>92.641625662970796</c:v>
                </c:pt>
                <c:pt idx="2127">
                  <c:v>98.574861066958988</c:v>
                </c:pt>
                <c:pt idx="2128">
                  <c:v>54.957570641413611</c:v>
                </c:pt>
                <c:pt idx="2129">
                  <c:v>97.541698509033182</c:v>
                </c:pt>
                <c:pt idx="2130">
                  <c:v>81.826677751713703</c:v>
                </c:pt>
                <c:pt idx="2131">
                  <c:v>87.157680149656187</c:v>
                </c:pt>
                <c:pt idx="2132">
                  <c:v>73.274451799877511</c:v>
                </c:pt>
                <c:pt idx="2133">
                  <c:v>83.673719836087059</c:v>
                </c:pt>
                <c:pt idx="2134">
                  <c:v>95.270653538642648</c:v>
                </c:pt>
                <c:pt idx="2135">
                  <c:v>86.48988426227082</c:v>
                </c:pt>
                <c:pt idx="2136">
                  <c:v>100.82742480655614</c:v>
                </c:pt>
                <c:pt idx="2137">
                  <c:v>72.844727342760763</c:v>
                </c:pt>
                <c:pt idx="2138">
                  <c:v>82.04485154396798</c:v>
                </c:pt>
                <c:pt idx="2139">
                  <c:v>42.673267817720479</c:v>
                </c:pt>
                <c:pt idx="2140">
                  <c:v>59.059406294043782</c:v>
                </c:pt>
                <c:pt idx="2141">
                  <c:v>53.283287924733962</c:v>
                </c:pt>
                <c:pt idx="2142">
                  <c:v>90.323963453575431</c:v>
                </c:pt>
                <c:pt idx="2143">
                  <c:v>99.656129196064754</c:v>
                </c:pt>
                <c:pt idx="2144">
                  <c:v>76.987352652464807</c:v>
                </c:pt>
                <c:pt idx="2145">
                  <c:v>55.089026650258063</c:v>
                </c:pt>
                <c:pt idx="2146">
                  <c:v>66.954490078638784</c:v>
                </c:pt>
                <c:pt idx="2147">
                  <c:v>90.153877097508555</c:v>
                </c:pt>
                <c:pt idx="2148">
                  <c:v>84.911968068586091</c:v>
                </c:pt>
                <c:pt idx="2149">
                  <c:v>99.789406940379209</c:v>
                </c:pt>
                <c:pt idx="2150">
                  <c:v>45.443424101725086</c:v>
                </c:pt>
                <c:pt idx="2151">
                  <c:v>93.476827086232944</c:v>
                </c:pt>
                <c:pt idx="2152">
                  <c:v>98.423406400261584</c:v>
                </c:pt>
                <c:pt idx="2153">
                  <c:v>77.20891558118953</c:v>
                </c:pt>
                <c:pt idx="2154">
                  <c:v>81.849550715067124</c:v>
                </c:pt>
                <c:pt idx="2155">
                  <c:v>76.716634624749545</c:v>
                </c:pt>
                <c:pt idx="2156">
                  <c:v>54.24282900257807</c:v>
                </c:pt>
                <c:pt idx="2157">
                  <c:v>85.805162414891029</c:v>
                </c:pt>
                <c:pt idx="2158">
                  <c:v>74.622497654927443</c:v>
                </c:pt>
                <c:pt idx="2159">
                  <c:v>106.95799341176243</c:v>
                </c:pt>
                <c:pt idx="2160">
                  <c:v>78.594631980851204</c:v>
                </c:pt>
                <c:pt idx="2161">
                  <c:v>95.151282751026443</c:v>
                </c:pt>
                <c:pt idx="2162">
                  <c:v>70.436016590003987</c:v>
                </c:pt>
                <c:pt idx="2163">
                  <c:v>64.234041650864967</c:v>
                </c:pt>
                <c:pt idx="2164">
                  <c:v>59.421711303423457</c:v>
                </c:pt>
                <c:pt idx="2165">
                  <c:v>69.052721237520672</c:v>
                </c:pt>
                <c:pt idx="2166">
                  <c:v>99.814639250823461</c:v>
                </c:pt>
                <c:pt idx="2167">
                  <c:v>77.937419300774181</c:v>
                </c:pt>
                <c:pt idx="2168">
                  <c:v>58.617414253696865</c:v>
                </c:pt>
                <c:pt idx="2169">
                  <c:v>78.707592063174673</c:v>
                </c:pt>
                <c:pt idx="2170">
                  <c:v>38.02597911219938</c:v>
                </c:pt>
                <c:pt idx="2171">
                  <c:v>73.254407487593795</c:v>
                </c:pt>
                <c:pt idx="2172">
                  <c:v>79.890273549215294</c:v>
                </c:pt>
                <c:pt idx="2173">
                  <c:v>88.128991346049432</c:v>
                </c:pt>
                <c:pt idx="2174">
                  <c:v>74.1085845493579</c:v>
                </c:pt>
                <c:pt idx="2175">
                  <c:v>45.821094842774556</c:v>
                </c:pt>
                <c:pt idx="2176">
                  <c:v>87.066877398118478</c:v>
                </c:pt>
                <c:pt idx="2177">
                  <c:v>74.472569409126891</c:v>
                </c:pt>
                <c:pt idx="2178">
                  <c:v>83.561059534353802</c:v>
                </c:pt>
                <c:pt idx="2179">
                  <c:v>59.791160823408646</c:v>
                </c:pt>
                <c:pt idx="2180">
                  <c:v>48.655053596960791</c:v>
                </c:pt>
                <c:pt idx="2181">
                  <c:v>100.95060616696118</c:v>
                </c:pt>
                <c:pt idx="2182">
                  <c:v>78.257386872730791</c:v>
                </c:pt>
                <c:pt idx="2183">
                  <c:v>94.244646306057106</c:v>
                </c:pt>
                <c:pt idx="2184">
                  <c:v>105.72367172080382</c:v>
                </c:pt>
                <c:pt idx="2185">
                  <c:v>94.913007018078602</c:v>
                </c:pt>
                <c:pt idx="2186">
                  <c:v>62.221804681739833</c:v>
                </c:pt>
                <c:pt idx="2187">
                  <c:v>87.483553731132986</c:v>
                </c:pt>
                <c:pt idx="2188">
                  <c:v>79.893861829904637</c:v>
                </c:pt>
                <c:pt idx="2189">
                  <c:v>59.591621503228048</c:v>
                </c:pt>
                <c:pt idx="2190">
                  <c:v>59.074615419476316</c:v>
                </c:pt>
                <c:pt idx="2191">
                  <c:v>66.09085902107384</c:v>
                </c:pt>
                <c:pt idx="2192">
                  <c:v>88.344312254837746</c:v>
                </c:pt>
                <c:pt idx="2193">
                  <c:v>87.011147287386933</c:v>
                </c:pt>
                <c:pt idx="2194">
                  <c:v>99.850305760698845</c:v>
                </c:pt>
                <c:pt idx="2195">
                  <c:v>73.301578578196953</c:v>
                </c:pt>
                <c:pt idx="2196">
                  <c:v>68.514386903293882</c:v>
                </c:pt>
                <c:pt idx="2197">
                  <c:v>93.038107949410801</c:v>
                </c:pt>
                <c:pt idx="2198">
                  <c:v>69.550537862711138</c:v>
                </c:pt>
                <c:pt idx="2199">
                  <c:v>77.524397873160126</c:v>
                </c:pt>
                <c:pt idx="2200">
                  <c:v>79.534726950296971</c:v>
                </c:pt>
                <c:pt idx="2201">
                  <c:v>88.048010952454263</c:v>
                </c:pt>
                <c:pt idx="2202">
                  <c:v>58.793577422004816</c:v>
                </c:pt>
                <c:pt idx="2203">
                  <c:v>59.542656868693093</c:v>
                </c:pt>
                <c:pt idx="2204">
                  <c:v>108.46402320746382</c:v>
                </c:pt>
                <c:pt idx="2205">
                  <c:v>69.029734150514997</c:v>
                </c:pt>
                <c:pt idx="2206">
                  <c:v>85.560456755156551</c:v>
                </c:pt>
                <c:pt idx="2207">
                  <c:v>76.476097353427505</c:v>
                </c:pt>
                <c:pt idx="2208">
                  <c:v>78.169165277305467</c:v>
                </c:pt>
                <c:pt idx="2209">
                  <c:v>93.652844887425999</c:v>
                </c:pt>
                <c:pt idx="2210">
                  <c:v>80.739195227400003</c:v>
                </c:pt>
                <c:pt idx="2211">
                  <c:v>88.105509182611812</c:v>
                </c:pt>
                <c:pt idx="2212">
                  <c:v>67.612667852747279</c:v>
                </c:pt>
                <c:pt idx="2213">
                  <c:v>61.384362622433258</c:v>
                </c:pt>
                <c:pt idx="2214">
                  <c:v>70.308641126178841</c:v>
                </c:pt>
                <c:pt idx="2215">
                  <c:v>41.056154100007369</c:v>
                </c:pt>
                <c:pt idx="2216">
                  <c:v>100.28204273679138</c:v>
                </c:pt>
                <c:pt idx="2217">
                  <c:v>83.027317375098193</c:v>
                </c:pt>
                <c:pt idx="2218">
                  <c:v>75.163957018747851</c:v>
                </c:pt>
                <c:pt idx="2219">
                  <c:v>106.17875744479949</c:v>
                </c:pt>
                <c:pt idx="2220">
                  <c:v>77.80947205646028</c:v>
                </c:pt>
                <c:pt idx="2221">
                  <c:v>106.70395060534545</c:v>
                </c:pt>
                <c:pt idx="2222">
                  <c:v>94.769054323717157</c:v>
                </c:pt>
                <c:pt idx="2223">
                  <c:v>80.854511629020905</c:v>
                </c:pt>
                <c:pt idx="2224">
                  <c:v>36.19880056518884</c:v>
                </c:pt>
                <c:pt idx="2225">
                  <c:v>76.627137733875713</c:v>
                </c:pt>
                <c:pt idx="2226">
                  <c:v>108.97110016738186</c:v>
                </c:pt>
                <c:pt idx="2227">
                  <c:v>80.651625322162431</c:v>
                </c:pt>
                <c:pt idx="2228">
                  <c:v>84.567785391948703</c:v>
                </c:pt>
                <c:pt idx="2229">
                  <c:v>49.647341698861574</c:v>
                </c:pt>
                <c:pt idx="2230">
                  <c:v>76.18839570672192</c:v>
                </c:pt>
                <c:pt idx="2231">
                  <c:v>83.41726150295932</c:v>
                </c:pt>
                <c:pt idx="2232">
                  <c:v>47.502894319978964</c:v>
                </c:pt>
                <c:pt idx="2233">
                  <c:v>54.223904248701992</c:v>
                </c:pt>
                <c:pt idx="2234">
                  <c:v>90.769979397212822</c:v>
                </c:pt>
                <c:pt idx="2235">
                  <c:v>26.446550842871172</c:v>
                </c:pt>
                <c:pt idx="2236">
                  <c:v>69.287120574034375</c:v>
                </c:pt>
                <c:pt idx="2237">
                  <c:v>103.40957548633034</c:v>
                </c:pt>
                <c:pt idx="2238">
                  <c:v>77.867925185886463</c:v>
                </c:pt>
                <c:pt idx="2239">
                  <c:v>82.110476225427021</c:v>
                </c:pt>
                <c:pt idx="2240">
                  <c:v>59.762586989372309</c:v>
                </c:pt>
                <c:pt idx="2241">
                  <c:v>92.064334080935566</c:v>
                </c:pt>
                <c:pt idx="2242">
                  <c:v>64.054086409673332</c:v>
                </c:pt>
                <c:pt idx="2243">
                  <c:v>62.156799607124107</c:v>
                </c:pt>
                <c:pt idx="2244">
                  <c:v>69.107063856592276</c:v>
                </c:pt>
                <c:pt idx="2245">
                  <c:v>92.616348565780655</c:v>
                </c:pt>
                <c:pt idx="2246">
                  <c:v>89.36148138822459</c:v>
                </c:pt>
                <c:pt idx="2247">
                  <c:v>73.10597818893568</c:v>
                </c:pt>
                <c:pt idx="2248">
                  <c:v>62.76619563472179</c:v>
                </c:pt>
                <c:pt idx="2249">
                  <c:v>108.54587536790164</c:v>
                </c:pt>
                <c:pt idx="2250">
                  <c:v>89.552466507772465</c:v>
                </c:pt>
                <c:pt idx="2251">
                  <c:v>103.47731371000488</c:v>
                </c:pt>
                <c:pt idx="2252">
                  <c:v>77.759216335331971</c:v>
                </c:pt>
                <c:pt idx="2253">
                  <c:v>90.238785360751791</c:v>
                </c:pt>
                <c:pt idx="2254">
                  <c:v>68.974012821387575</c:v>
                </c:pt>
                <c:pt idx="2255">
                  <c:v>92.151201887712745</c:v>
                </c:pt>
                <c:pt idx="2256">
                  <c:v>107.29712181669863</c:v>
                </c:pt>
                <c:pt idx="2257">
                  <c:v>65.578368040119287</c:v>
                </c:pt>
                <c:pt idx="2258">
                  <c:v>87.402273993503854</c:v>
                </c:pt>
                <c:pt idx="2259">
                  <c:v>111.63464268760015</c:v>
                </c:pt>
                <c:pt idx="2260">
                  <c:v>79.67094626664354</c:v>
                </c:pt>
                <c:pt idx="2261">
                  <c:v>68.116751260590149</c:v>
                </c:pt>
                <c:pt idx="2262">
                  <c:v>57.827611943929099</c:v>
                </c:pt>
                <c:pt idx="2263">
                  <c:v>87.658921777702076</c:v>
                </c:pt>
                <c:pt idx="2264">
                  <c:v>104.2367207570437</c:v>
                </c:pt>
                <c:pt idx="2265">
                  <c:v>74.188933880627829</c:v>
                </c:pt>
                <c:pt idx="2266">
                  <c:v>108.11723545157275</c:v>
                </c:pt>
                <c:pt idx="2267">
                  <c:v>102.69467154293177</c:v>
                </c:pt>
                <c:pt idx="2268">
                  <c:v>52.346988416549856</c:v>
                </c:pt>
                <c:pt idx="2269">
                  <c:v>105.43042814472803</c:v>
                </c:pt>
                <c:pt idx="2270">
                  <c:v>92.894843444155114</c:v>
                </c:pt>
                <c:pt idx="2271">
                  <c:v>95.309123771215752</c:v>
                </c:pt>
                <c:pt idx="2272">
                  <c:v>99.291333965577962</c:v>
                </c:pt>
                <c:pt idx="2273">
                  <c:v>82.900709818134047</c:v>
                </c:pt>
                <c:pt idx="2274">
                  <c:v>89.034477892187297</c:v>
                </c:pt>
                <c:pt idx="2275">
                  <c:v>70.742526986913731</c:v>
                </c:pt>
                <c:pt idx="2276">
                  <c:v>90.263293441348637</c:v>
                </c:pt>
                <c:pt idx="2277">
                  <c:v>50.359307656411339</c:v>
                </c:pt>
                <c:pt idx="2278">
                  <c:v>90.577788497102134</c:v>
                </c:pt>
                <c:pt idx="2279">
                  <c:v>104.07875001687215</c:v>
                </c:pt>
                <c:pt idx="2280">
                  <c:v>86.764969442704952</c:v>
                </c:pt>
                <c:pt idx="2281">
                  <c:v>54.420939617741432</c:v>
                </c:pt>
                <c:pt idx="2282">
                  <c:v>29.432415610653948</c:v>
                </c:pt>
                <c:pt idx="2283">
                  <c:v>57.733401683678395</c:v>
                </c:pt>
                <c:pt idx="2284">
                  <c:v>85.935973396149109</c:v>
                </c:pt>
                <c:pt idx="2285">
                  <c:v>68.766539306705241</c:v>
                </c:pt>
                <c:pt idx="2286">
                  <c:v>97.937891245138417</c:v>
                </c:pt>
                <c:pt idx="2287">
                  <c:v>68.534558940144279</c:v>
                </c:pt>
                <c:pt idx="2288">
                  <c:v>74.979054030175277</c:v>
                </c:pt>
                <c:pt idx="2289">
                  <c:v>88.572753815479544</c:v>
                </c:pt>
                <c:pt idx="2290">
                  <c:v>56.169732138528218</c:v>
                </c:pt>
                <c:pt idx="2291">
                  <c:v>86.759372730450607</c:v>
                </c:pt>
                <c:pt idx="2292">
                  <c:v>93.470797352403395</c:v>
                </c:pt>
                <c:pt idx="2293">
                  <c:v>78.883094072892519</c:v>
                </c:pt>
                <c:pt idx="2294">
                  <c:v>43.817024381151754</c:v>
                </c:pt>
                <c:pt idx="2295">
                  <c:v>71.919097569536845</c:v>
                </c:pt>
                <c:pt idx="2296">
                  <c:v>99.147473053591099</c:v>
                </c:pt>
                <c:pt idx="2297">
                  <c:v>74.867801518013991</c:v>
                </c:pt>
                <c:pt idx="2298">
                  <c:v>89.618019045678508</c:v>
                </c:pt>
                <c:pt idx="2299">
                  <c:v>95.22980364038952</c:v>
                </c:pt>
                <c:pt idx="2300">
                  <c:v>58.881980201738564</c:v>
                </c:pt>
                <c:pt idx="2301">
                  <c:v>102.11516596721491</c:v>
                </c:pt>
                <c:pt idx="2302">
                  <c:v>63.511855881586939</c:v>
                </c:pt>
                <c:pt idx="2303">
                  <c:v>69.484047849653706</c:v>
                </c:pt>
                <c:pt idx="2304">
                  <c:v>96.707054572557666</c:v>
                </c:pt>
                <c:pt idx="2305">
                  <c:v>64.261628656823589</c:v>
                </c:pt>
                <c:pt idx="2306">
                  <c:v>98.000179648322742</c:v>
                </c:pt>
                <c:pt idx="2307">
                  <c:v>59.080816671393642</c:v>
                </c:pt>
                <c:pt idx="2308">
                  <c:v>72.322275095260409</c:v>
                </c:pt>
                <c:pt idx="2309">
                  <c:v>69.415122197256224</c:v>
                </c:pt>
                <c:pt idx="2310">
                  <c:v>60.001141763140147</c:v>
                </c:pt>
                <c:pt idx="2311">
                  <c:v>68.974019737452764</c:v>
                </c:pt>
                <c:pt idx="2312">
                  <c:v>80.136722320599802</c:v>
                </c:pt>
                <c:pt idx="2313">
                  <c:v>97.300889704742715</c:v>
                </c:pt>
                <c:pt idx="2314">
                  <c:v>93.550044054106678</c:v>
                </c:pt>
                <c:pt idx="2315">
                  <c:v>55.757415148632177</c:v>
                </c:pt>
                <c:pt idx="2316">
                  <c:v>80.542500947646772</c:v>
                </c:pt>
                <c:pt idx="2317">
                  <c:v>76.140650048099872</c:v>
                </c:pt>
                <c:pt idx="2318">
                  <c:v>77.943223776224841</c:v>
                </c:pt>
                <c:pt idx="2319">
                  <c:v>75.248037793590669</c:v>
                </c:pt>
                <c:pt idx="2320">
                  <c:v>84.31771828650767</c:v>
                </c:pt>
                <c:pt idx="2321">
                  <c:v>90.272528604940547</c:v>
                </c:pt>
                <c:pt idx="2322">
                  <c:v>67.217557182935025</c:v>
                </c:pt>
                <c:pt idx="2323">
                  <c:v>88.359424626501195</c:v>
                </c:pt>
                <c:pt idx="2324">
                  <c:v>84.109811515392565</c:v>
                </c:pt>
                <c:pt idx="2325">
                  <c:v>53.198236050901578</c:v>
                </c:pt>
                <c:pt idx="2326">
                  <c:v>100.49783000661532</c:v>
                </c:pt>
                <c:pt idx="2327">
                  <c:v>32.621817918788103</c:v>
                </c:pt>
                <c:pt idx="2328">
                  <c:v>21.632475335738604</c:v>
                </c:pt>
                <c:pt idx="2329">
                  <c:v>38.829490513443112</c:v>
                </c:pt>
                <c:pt idx="2330">
                  <c:v>11.522802410206056</c:v>
                </c:pt>
                <c:pt idx="2331">
                  <c:v>46.858256862479138</c:v>
                </c:pt>
                <c:pt idx="2332">
                  <c:v>51.294109763724869</c:v>
                </c:pt>
                <c:pt idx="2333">
                  <c:v>83.647130070721445</c:v>
                </c:pt>
                <c:pt idx="2334">
                  <c:v>83.008103090782456</c:v>
                </c:pt>
                <c:pt idx="2335">
                  <c:v>77.874286682034594</c:v>
                </c:pt>
                <c:pt idx="2336">
                  <c:v>94.9389404798751</c:v>
                </c:pt>
                <c:pt idx="2337">
                  <c:v>97.147039705877688</c:v>
                </c:pt>
                <c:pt idx="2338">
                  <c:v>79.241724554245394</c:v>
                </c:pt>
                <c:pt idx="2339">
                  <c:v>103.94857807018163</c:v>
                </c:pt>
                <c:pt idx="2340">
                  <c:v>89.115179563329448</c:v>
                </c:pt>
                <c:pt idx="2341">
                  <c:v>80.24253843554898</c:v>
                </c:pt>
                <c:pt idx="2342">
                  <c:v>80.493922184439043</c:v>
                </c:pt>
                <c:pt idx="2343">
                  <c:v>79.479442908450523</c:v>
                </c:pt>
                <c:pt idx="2344">
                  <c:v>82.046399933427494</c:v>
                </c:pt>
                <c:pt idx="2345">
                  <c:v>90.610224633788476</c:v>
                </c:pt>
                <c:pt idx="2346">
                  <c:v>88.7604915797438</c:v>
                </c:pt>
                <c:pt idx="2347">
                  <c:v>71.516263366102791</c:v>
                </c:pt>
                <c:pt idx="2348">
                  <c:v>91.189271885317297</c:v>
                </c:pt>
                <c:pt idx="2349">
                  <c:v>57.70902381598556</c:v>
                </c:pt>
                <c:pt idx="2350">
                  <c:v>49.508917397868004</c:v>
                </c:pt>
                <c:pt idx="2351">
                  <c:v>54.231229122965203</c:v>
                </c:pt>
                <c:pt idx="2352">
                  <c:v>91.980604604831797</c:v>
                </c:pt>
                <c:pt idx="2353">
                  <c:v>79.992513105392945</c:v>
                </c:pt>
                <c:pt idx="2354">
                  <c:v>91.705805589146024</c:v>
                </c:pt>
                <c:pt idx="2355">
                  <c:v>60.275579148720539</c:v>
                </c:pt>
                <c:pt idx="2356">
                  <c:v>72.46365702732021</c:v>
                </c:pt>
                <c:pt idx="2357">
                  <c:v>103.39047116933126</c:v>
                </c:pt>
                <c:pt idx="2358">
                  <c:v>84.229981915569809</c:v>
                </c:pt>
                <c:pt idx="2359">
                  <c:v>92.608456643906408</c:v>
                </c:pt>
                <c:pt idx="2360">
                  <c:v>47.84754030801885</c:v>
                </c:pt>
                <c:pt idx="2361">
                  <c:v>89.821468138266226</c:v>
                </c:pt>
                <c:pt idx="2362">
                  <c:v>81.071740999432549</c:v>
                </c:pt>
                <c:pt idx="2363">
                  <c:v>78.044500935429653</c:v>
                </c:pt>
                <c:pt idx="2364">
                  <c:v>64.175124565374787</c:v>
                </c:pt>
                <c:pt idx="2365">
                  <c:v>67.92762821932962</c:v>
                </c:pt>
                <c:pt idx="2366">
                  <c:v>56.251233326186494</c:v>
                </c:pt>
                <c:pt idx="2367">
                  <c:v>91.922078769208781</c:v>
                </c:pt>
                <c:pt idx="2368">
                  <c:v>63.010977230576238</c:v>
                </c:pt>
                <c:pt idx="2369">
                  <c:v>105.28073287351117</c:v>
                </c:pt>
                <c:pt idx="2370">
                  <c:v>82.508330930063636</c:v>
                </c:pt>
                <c:pt idx="2371">
                  <c:v>105.12496812367708</c:v>
                </c:pt>
                <c:pt idx="2372">
                  <c:v>81.875609967674038</c:v>
                </c:pt>
                <c:pt idx="2373">
                  <c:v>58.583623539057513</c:v>
                </c:pt>
                <c:pt idx="2374">
                  <c:v>67.10286764941327</c:v>
                </c:pt>
                <c:pt idx="2375">
                  <c:v>80.681922699377722</c:v>
                </c:pt>
                <c:pt idx="2376">
                  <c:v>94.144561818102503</c:v>
                </c:pt>
                <c:pt idx="2377">
                  <c:v>87.402061857009485</c:v>
                </c:pt>
                <c:pt idx="2378">
                  <c:v>48.668244545518448</c:v>
                </c:pt>
                <c:pt idx="2379">
                  <c:v>63.955012071145362</c:v>
                </c:pt>
                <c:pt idx="2380">
                  <c:v>29.41072377615836</c:v>
                </c:pt>
                <c:pt idx="2381">
                  <c:v>83.718140268254388</c:v>
                </c:pt>
                <c:pt idx="2382">
                  <c:v>75.802361472631148</c:v>
                </c:pt>
                <c:pt idx="2383">
                  <c:v>89.138269140540359</c:v>
                </c:pt>
                <c:pt idx="2384">
                  <c:v>75.794576574554995</c:v>
                </c:pt>
                <c:pt idx="2385">
                  <c:v>63.266078466812992</c:v>
                </c:pt>
                <c:pt idx="2386">
                  <c:v>82.272033179242484</c:v>
                </c:pt>
                <c:pt idx="2387">
                  <c:v>79.830898714411092</c:v>
                </c:pt>
                <c:pt idx="2388">
                  <c:v>84.463824157164126</c:v>
                </c:pt>
                <c:pt idx="2389">
                  <c:v>71.136881457364041</c:v>
                </c:pt>
                <c:pt idx="2390">
                  <c:v>44.948675014453848</c:v>
                </c:pt>
                <c:pt idx="2391">
                  <c:v>100.57833023515603</c:v>
                </c:pt>
                <c:pt idx="2392">
                  <c:v>72.638374400135461</c:v>
                </c:pt>
                <c:pt idx="2393">
                  <c:v>92.374502870312725</c:v>
                </c:pt>
                <c:pt idx="2394">
                  <c:v>95.769374182759705</c:v>
                </c:pt>
                <c:pt idx="2395">
                  <c:v>96.903871053403194</c:v>
                </c:pt>
                <c:pt idx="2396">
                  <c:v>56.950743250161096</c:v>
                </c:pt>
                <c:pt idx="2397">
                  <c:v>72.445361580815316</c:v>
                </c:pt>
                <c:pt idx="2398">
                  <c:v>86.340597467973538</c:v>
                </c:pt>
                <c:pt idx="2399">
                  <c:v>62.598012796732235</c:v>
                </c:pt>
                <c:pt idx="2400">
                  <c:v>65.910858184930987</c:v>
                </c:pt>
                <c:pt idx="2401">
                  <c:v>64.3171789600853</c:v>
                </c:pt>
                <c:pt idx="2402">
                  <c:v>99.299553312222002</c:v>
                </c:pt>
                <c:pt idx="2403">
                  <c:v>86.038509239967752</c:v>
                </c:pt>
                <c:pt idx="2404">
                  <c:v>107.78198073127113</c:v>
                </c:pt>
                <c:pt idx="2405">
                  <c:v>70.931295147471587</c:v>
                </c:pt>
                <c:pt idx="2406">
                  <c:v>71.586311587150448</c:v>
                </c:pt>
                <c:pt idx="2407">
                  <c:v>94.409529493951311</c:v>
                </c:pt>
                <c:pt idx="2408">
                  <c:v>75.9831562902489</c:v>
                </c:pt>
                <c:pt idx="2409">
                  <c:v>82.260826051718738</c:v>
                </c:pt>
                <c:pt idx="2410">
                  <c:v>73.057450563698524</c:v>
                </c:pt>
                <c:pt idx="2411">
                  <c:v>88.508929812404887</c:v>
                </c:pt>
                <c:pt idx="2412">
                  <c:v>69.929085402309909</c:v>
                </c:pt>
                <c:pt idx="2413">
                  <c:v>42.577840033278207</c:v>
                </c:pt>
                <c:pt idx="2414">
                  <c:v>106.92837879723278</c:v>
                </c:pt>
                <c:pt idx="2415">
                  <c:v>73.714064717267192</c:v>
                </c:pt>
                <c:pt idx="2416">
                  <c:v>68.143331412347933</c:v>
                </c:pt>
                <c:pt idx="2417">
                  <c:v>54.873136255479167</c:v>
                </c:pt>
                <c:pt idx="2418">
                  <c:v>89.174125751862192</c:v>
                </c:pt>
                <c:pt idx="2419">
                  <c:v>97.241327062710766</c:v>
                </c:pt>
                <c:pt idx="2420">
                  <c:v>86.060609037373212</c:v>
                </c:pt>
                <c:pt idx="2421">
                  <c:v>85.277861217395724</c:v>
                </c:pt>
                <c:pt idx="2422">
                  <c:v>81.115637512651446</c:v>
                </c:pt>
                <c:pt idx="2423">
                  <c:v>59.724527589753109</c:v>
                </c:pt>
                <c:pt idx="2424">
                  <c:v>65.498627767880095</c:v>
                </c:pt>
                <c:pt idx="2425">
                  <c:v>36.432583790459979</c:v>
                </c:pt>
                <c:pt idx="2426">
                  <c:v>82.930088469707613</c:v>
                </c:pt>
                <c:pt idx="2427">
                  <c:v>78.663192090376114</c:v>
                </c:pt>
                <c:pt idx="2428">
                  <c:v>83.853518991849171</c:v>
                </c:pt>
                <c:pt idx="2429">
                  <c:v>97.764062015523734</c:v>
                </c:pt>
                <c:pt idx="2430">
                  <c:v>85.228110448089723</c:v>
                </c:pt>
                <c:pt idx="2431">
                  <c:v>108.8451728007289</c:v>
                </c:pt>
                <c:pt idx="2432">
                  <c:v>95.564829457952612</c:v>
                </c:pt>
                <c:pt idx="2433">
                  <c:v>72.657121457311817</c:v>
                </c:pt>
                <c:pt idx="2434">
                  <c:v>54.747510931733089</c:v>
                </c:pt>
                <c:pt idx="2435">
                  <c:v>78.912178175582966</c:v>
                </c:pt>
                <c:pt idx="2436">
                  <c:v>98.313179785711</c:v>
                </c:pt>
                <c:pt idx="2437">
                  <c:v>96.531370139043474</c:v>
                </c:pt>
                <c:pt idx="2438">
                  <c:v>89.954183385974972</c:v>
                </c:pt>
                <c:pt idx="2439">
                  <c:v>61.804667630120981</c:v>
                </c:pt>
                <c:pt idx="2440">
                  <c:v>73.604765116618353</c:v>
                </c:pt>
                <c:pt idx="2441">
                  <c:v>76.0890661670268</c:v>
                </c:pt>
                <c:pt idx="2442">
                  <c:v>56.041423556674033</c:v>
                </c:pt>
                <c:pt idx="2443">
                  <c:v>65.049302205482974</c:v>
                </c:pt>
                <c:pt idx="2444">
                  <c:v>84.090828851648524</c:v>
                </c:pt>
                <c:pt idx="2445">
                  <c:v>33.075226948686641</c:v>
                </c:pt>
                <c:pt idx="2446">
                  <c:v>80.875206987476943</c:v>
                </c:pt>
                <c:pt idx="2447">
                  <c:v>98.846590526355087</c:v>
                </c:pt>
                <c:pt idx="2448">
                  <c:v>61.116382889415974</c:v>
                </c:pt>
                <c:pt idx="2449">
                  <c:v>89.356855351252122</c:v>
                </c:pt>
                <c:pt idx="2450">
                  <c:v>71.746623318030544</c:v>
                </c:pt>
                <c:pt idx="2451">
                  <c:v>98.493352185327808</c:v>
                </c:pt>
                <c:pt idx="2452">
                  <c:v>71.756365007573095</c:v>
                </c:pt>
                <c:pt idx="2453">
                  <c:v>51.750116923732477</c:v>
                </c:pt>
                <c:pt idx="2454">
                  <c:v>61.251272471688551</c:v>
                </c:pt>
                <c:pt idx="2455">
                  <c:v>94.087738744506709</c:v>
                </c:pt>
                <c:pt idx="2456">
                  <c:v>86.329842386307419</c:v>
                </c:pt>
                <c:pt idx="2457">
                  <c:v>99.499309413118283</c:v>
                </c:pt>
                <c:pt idx="2458">
                  <c:v>94.096258138172345</c:v>
                </c:pt>
                <c:pt idx="2459">
                  <c:v>99.995076909843277</c:v>
                </c:pt>
                <c:pt idx="2460">
                  <c:v>83.060959631866453</c:v>
                </c:pt>
                <c:pt idx="2461">
                  <c:v>94.933830264760829</c:v>
                </c:pt>
                <c:pt idx="2462">
                  <c:v>89.453638043888034</c:v>
                </c:pt>
                <c:pt idx="2463">
                  <c:v>90.302822741100982</c:v>
                </c:pt>
                <c:pt idx="2464">
                  <c:v>75.310158124343076</c:v>
                </c:pt>
                <c:pt idx="2465">
                  <c:v>94.882123437159976</c:v>
                </c:pt>
                <c:pt idx="2466">
                  <c:v>105.02809534574129</c:v>
                </c:pt>
                <c:pt idx="2467">
                  <c:v>73.928266063263578</c:v>
                </c:pt>
                <c:pt idx="2468">
                  <c:v>88.631252585376771</c:v>
                </c:pt>
                <c:pt idx="2469">
                  <c:v>115.68034782828906</c:v>
                </c:pt>
                <c:pt idx="2470">
                  <c:v>77.940263690300299</c:v>
                </c:pt>
                <c:pt idx="2471">
                  <c:v>80.136578618569331</c:v>
                </c:pt>
                <c:pt idx="2472">
                  <c:v>77.932888419858614</c:v>
                </c:pt>
                <c:pt idx="2473">
                  <c:v>94.190684826523452</c:v>
                </c:pt>
                <c:pt idx="2474">
                  <c:v>78.01637879930297</c:v>
                </c:pt>
                <c:pt idx="2475">
                  <c:v>72.888226581291178</c:v>
                </c:pt>
                <c:pt idx="2476">
                  <c:v>107.68649143263009</c:v>
                </c:pt>
                <c:pt idx="2477">
                  <c:v>105.06846050524744</c:v>
                </c:pt>
                <c:pt idx="2478">
                  <c:v>48.47608334995229</c:v>
                </c:pt>
                <c:pt idx="2479">
                  <c:v>100.77658922848318</c:v>
                </c:pt>
                <c:pt idx="2480">
                  <c:v>85.361302761877567</c:v>
                </c:pt>
                <c:pt idx="2481">
                  <c:v>70.087697044873408</c:v>
                </c:pt>
                <c:pt idx="2482">
                  <c:v>101.72454391249458</c:v>
                </c:pt>
                <c:pt idx="2483">
                  <c:v>67.957244488099022</c:v>
                </c:pt>
                <c:pt idx="2484">
                  <c:v>111.54441843684673</c:v>
                </c:pt>
                <c:pt idx="2485">
                  <c:v>86.277409036057364</c:v>
                </c:pt>
                <c:pt idx="2486">
                  <c:v>78.096741364182407</c:v>
                </c:pt>
                <c:pt idx="2487">
                  <c:v>49.343159969580768</c:v>
                </c:pt>
                <c:pt idx="2488">
                  <c:v>89.10023253524048</c:v>
                </c:pt>
                <c:pt idx="2489">
                  <c:v>110.65305156529396</c:v>
                </c:pt>
                <c:pt idx="2490">
                  <c:v>94.486324541598165</c:v>
                </c:pt>
                <c:pt idx="2491">
                  <c:v>91.287887704478621</c:v>
                </c:pt>
                <c:pt idx="2492">
                  <c:v>53.354562322353026</c:v>
                </c:pt>
                <c:pt idx="2493">
                  <c:v>77.001998941054069</c:v>
                </c:pt>
                <c:pt idx="2494">
                  <c:v>91.29607298059193</c:v>
                </c:pt>
                <c:pt idx="2495">
                  <c:v>66.785373291163239</c:v>
                </c:pt>
                <c:pt idx="2496">
                  <c:v>102.60896321564807</c:v>
                </c:pt>
                <c:pt idx="2497">
                  <c:v>62.733044652710859</c:v>
                </c:pt>
                <c:pt idx="2498">
                  <c:v>72.589854918226735</c:v>
                </c:pt>
                <c:pt idx="2499">
                  <c:v>78.889210715022571</c:v>
                </c:pt>
                <c:pt idx="2500">
                  <c:v>53.773837152268705</c:v>
                </c:pt>
                <c:pt idx="2501">
                  <c:v>97.377733904239292</c:v>
                </c:pt>
                <c:pt idx="2502">
                  <c:v>81.443104600158435</c:v>
                </c:pt>
                <c:pt idx="2503">
                  <c:v>90.322214561076635</c:v>
                </c:pt>
                <c:pt idx="2504">
                  <c:v>54.686104441796772</c:v>
                </c:pt>
                <c:pt idx="2505">
                  <c:v>69.371442344604603</c:v>
                </c:pt>
                <c:pt idx="2506">
                  <c:v>82.377833675956325</c:v>
                </c:pt>
                <c:pt idx="2507">
                  <c:v>74.171226782452678</c:v>
                </c:pt>
                <c:pt idx="2508">
                  <c:v>73.648454389502774</c:v>
                </c:pt>
                <c:pt idx="2509">
                  <c:v>92.813795851483448</c:v>
                </c:pt>
                <c:pt idx="2510">
                  <c:v>70.946303366429788</c:v>
                </c:pt>
                <c:pt idx="2511">
                  <c:v>98.143170559648794</c:v>
                </c:pt>
                <c:pt idx="2512">
                  <c:v>76.608351448754547</c:v>
                </c:pt>
                <c:pt idx="2513">
                  <c:v>79.402893234321624</c:v>
                </c:pt>
                <c:pt idx="2514">
                  <c:v>86.264685247893055</c:v>
                </c:pt>
                <c:pt idx="2515">
                  <c:v>67.249952253548159</c:v>
                </c:pt>
                <c:pt idx="2516">
                  <c:v>80.724365255063276</c:v>
                </c:pt>
                <c:pt idx="2517">
                  <c:v>61.609882906980744</c:v>
                </c:pt>
                <c:pt idx="2518">
                  <c:v>67.720066366766801</c:v>
                </c:pt>
                <c:pt idx="2519">
                  <c:v>81.059933272648152</c:v>
                </c:pt>
                <c:pt idx="2520">
                  <c:v>60.07991848089722</c:v>
                </c:pt>
                <c:pt idx="2521">
                  <c:v>78.327228030377967</c:v>
                </c:pt>
                <c:pt idx="2522">
                  <c:v>74.990392220899537</c:v>
                </c:pt>
                <c:pt idx="2523">
                  <c:v>96.801091396610985</c:v>
                </c:pt>
                <c:pt idx="2524">
                  <c:v>95.032642842470196</c:v>
                </c:pt>
                <c:pt idx="2525">
                  <c:v>56.929654535360193</c:v>
                </c:pt>
                <c:pt idx="2526">
                  <c:v>85.118814883337578</c:v>
                </c:pt>
                <c:pt idx="2527">
                  <c:v>78.899323059282963</c:v>
                </c:pt>
                <c:pt idx="2528">
                  <c:v>60.366467255732431</c:v>
                </c:pt>
                <c:pt idx="2529">
                  <c:v>74.413957198673472</c:v>
                </c:pt>
                <c:pt idx="2530">
                  <c:v>82.753475613594745</c:v>
                </c:pt>
                <c:pt idx="2531">
                  <c:v>85.091260769760169</c:v>
                </c:pt>
                <c:pt idx="2532">
                  <c:v>68.712587411981744</c:v>
                </c:pt>
                <c:pt idx="2533">
                  <c:v>87.888412438046387</c:v>
                </c:pt>
                <c:pt idx="2534">
                  <c:v>91.865999929312522</c:v>
                </c:pt>
                <c:pt idx="2535">
                  <c:v>46.507241604866856</c:v>
                </c:pt>
                <c:pt idx="2536">
                  <c:v>100.08338302934865</c:v>
                </c:pt>
                <c:pt idx="2537">
                  <c:v>28.222541788992746</c:v>
                </c:pt>
                <c:pt idx="2538">
                  <c:v>19.532839591533953</c:v>
                </c:pt>
                <c:pt idx="2539">
                  <c:v>34.028444603207191</c:v>
                </c:pt>
                <c:pt idx="2540">
                  <c:v>15.563088756010126</c:v>
                </c:pt>
                <c:pt idx="2541">
                  <c:v>49.317233436026321</c:v>
                </c:pt>
                <c:pt idx="2542">
                  <c:v>58.125833675672176</c:v>
                </c:pt>
                <c:pt idx="2543">
                  <c:v>81.075729420374728</c:v>
                </c:pt>
                <c:pt idx="2544">
                  <c:v>92.981147040638064</c:v>
                </c:pt>
                <c:pt idx="2545">
                  <c:v>96.50326660035806</c:v>
                </c:pt>
                <c:pt idx="2546">
                  <c:v>106.36404028595996</c:v>
                </c:pt>
                <c:pt idx="2547">
                  <c:v>92.145785287561736</c:v>
                </c:pt>
                <c:pt idx="2548">
                  <c:v>73.966291809793134</c:v>
                </c:pt>
                <c:pt idx="2549">
                  <c:v>105.35335417005048</c:v>
                </c:pt>
                <c:pt idx="2550">
                  <c:v>81.990955397524331</c:v>
                </c:pt>
                <c:pt idx="2551">
                  <c:v>72.515759720608798</c:v>
                </c:pt>
                <c:pt idx="2552">
                  <c:v>85.406859003423079</c:v>
                </c:pt>
                <c:pt idx="2553">
                  <c:v>98.762232417868887</c:v>
                </c:pt>
                <c:pt idx="2554">
                  <c:v>114.87956895945383</c:v>
                </c:pt>
                <c:pt idx="2555">
                  <c:v>88.899323670832899</c:v>
                </c:pt>
                <c:pt idx="2556">
                  <c:v>91.561052545459148</c:v>
                </c:pt>
                <c:pt idx="2557">
                  <c:v>58.064166183809924</c:v>
                </c:pt>
                <c:pt idx="2558">
                  <c:v>86.996875882113358</c:v>
                </c:pt>
                <c:pt idx="2559">
                  <c:v>61.853790762094846</c:v>
                </c:pt>
                <c:pt idx="2560">
                  <c:v>48.875651392768098</c:v>
                </c:pt>
                <c:pt idx="2561">
                  <c:v>45.389339416809435</c:v>
                </c:pt>
                <c:pt idx="2562">
                  <c:v>94.773864209940413</c:v>
                </c:pt>
                <c:pt idx="2563">
                  <c:v>89.556258865485319</c:v>
                </c:pt>
                <c:pt idx="2564">
                  <c:v>67.381869784842095</c:v>
                </c:pt>
                <c:pt idx="2565">
                  <c:v>60.064601051418748</c:v>
                </c:pt>
                <c:pt idx="2566">
                  <c:v>89.395963061861764</c:v>
                </c:pt>
                <c:pt idx="2567">
                  <c:v>88.447135344194479</c:v>
                </c:pt>
                <c:pt idx="2568">
                  <c:v>87.551201244058788</c:v>
                </c:pt>
                <c:pt idx="2569">
                  <c:v>91.016577794257941</c:v>
                </c:pt>
                <c:pt idx="2570">
                  <c:v>58.755281544274951</c:v>
                </c:pt>
                <c:pt idx="2571">
                  <c:v>97.97960773025838</c:v>
                </c:pt>
                <c:pt idx="2572">
                  <c:v>81.550729093533832</c:v>
                </c:pt>
                <c:pt idx="2573">
                  <c:v>78.709158501769053</c:v>
                </c:pt>
                <c:pt idx="2574">
                  <c:v>82.149061764824864</c:v>
                </c:pt>
                <c:pt idx="2575">
                  <c:v>76.781757770045687</c:v>
                </c:pt>
                <c:pt idx="2576">
                  <c:v>70.844548728062932</c:v>
                </c:pt>
                <c:pt idx="2577">
                  <c:v>76.058348862355444</c:v>
                </c:pt>
                <c:pt idx="2578">
                  <c:v>70.144212126054285</c:v>
                </c:pt>
                <c:pt idx="2579">
                  <c:v>108.67782098426551</c:v>
                </c:pt>
                <c:pt idx="2580">
                  <c:v>85.507508106073743</c:v>
                </c:pt>
                <c:pt idx="2581">
                  <c:v>102.98462960974663</c:v>
                </c:pt>
                <c:pt idx="2582">
                  <c:v>67.164386484272327</c:v>
                </c:pt>
                <c:pt idx="2583">
                  <c:v>75.736524878123873</c:v>
                </c:pt>
                <c:pt idx="2584">
                  <c:v>79.164785278717119</c:v>
                </c:pt>
                <c:pt idx="2585">
                  <c:v>76.895152045670699</c:v>
                </c:pt>
                <c:pt idx="2586">
                  <c:v>108.23213211957264</c:v>
                </c:pt>
                <c:pt idx="2587">
                  <c:v>85.916911285721909</c:v>
                </c:pt>
                <c:pt idx="2588">
                  <c:v>52.779177654554303</c:v>
                </c:pt>
                <c:pt idx="2589">
                  <c:v>83.296770708084679</c:v>
                </c:pt>
                <c:pt idx="2590">
                  <c:v>43.054625170785954</c:v>
                </c:pt>
                <c:pt idx="2591">
                  <c:v>88.845644454103436</c:v>
                </c:pt>
                <c:pt idx="2592">
                  <c:v>75.883349170928</c:v>
                </c:pt>
                <c:pt idx="2593">
                  <c:v>80.813353744373444</c:v>
                </c:pt>
                <c:pt idx="2594">
                  <c:v>64.887961348749599</c:v>
                </c:pt>
                <c:pt idx="2595">
                  <c:v>51.177783194643958</c:v>
                </c:pt>
                <c:pt idx="2596">
                  <c:v>92.959665499396891</c:v>
                </c:pt>
                <c:pt idx="2597">
                  <c:v>66.300275214111153</c:v>
                </c:pt>
                <c:pt idx="2598">
                  <c:v>82.039395562755715</c:v>
                </c:pt>
                <c:pt idx="2599">
                  <c:v>61.440516855322414</c:v>
                </c:pt>
                <c:pt idx="2600">
                  <c:v>55.698667198204227</c:v>
                </c:pt>
                <c:pt idx="2601">
                  <c:v>100.85079102278971</c:v>
                </c:pt>
                <c:pt idx="2602">
                  <c:v>103.16733050731141</c:v>
                </c:pt>
                <c:pt idx="2603">
                  <c:v>94.028521782918645</c:v>
                </c:pt>
                <c:pt idx="2604">
                  <c:v>102.0643332593593</c:v>
                </c:pt>
                <c:pt idx="2605">
                  <c:v>92.553833169726516</c:v>
                </c:pt>
                <c:pt idx="2606">
                  <c:v>61.19505316972073</c:v>
                </c:pt>
                <c:pt idx="2607">
                  <c:v>74.592922585382183</c:v>
                </c:pt>
                <c:pt idx="2608">
                  <c:v>83.692870725247701</c:v>
                </c:pt>
                <c:pt idx="2609">
                  <c:v>59.055820374749445</c:v>
                </c:pt>
                <c:pt idx="2610">
                  <c:v>63.631481430149314</c:v>
                </c:pt>
                <c:pt idx="2611">
                  <c:v>60.136567464740956</c:v>
                </c:pt>
                <c:pt idx="2612">
                  <c:v>102.06022301953826</c:v>
                </c:pt>
                <c:pt idx="2613">
                  <c:v>81.811488618772458</c:v>
                </c:pt>
                <c:pt idx="2614">
                  <c:v>106.55442402915489</c:v>
                </c:pt>
                <c:pt idx="2615">
                  <c:v>90.523503796915151</c:v>
                </c:pt>
                <c:pt idx="2616">
                  <c:v>83.162917607532421</c:v>
                </c:pt>
                <c:pt idx="2617">
                  <c:v>93.768515078665274</c:v>
                </c:pt>
                <c:pt idx="2618">
                  <c:v>61.452253447998949</c:v>
                </c:pt>
                <c:pt idx="2619">
                  <c:v>85.667677000702568</c:v>
                </c:pt>
                <c:pt idx="2620">
                  <c:v>73.860481430379565</c:v>
                </c:pt>
                <c:pt idx="2621">
                  <c:v>81.546395007095782</c:v>
                </c:pt>
                <c:pt idx="2622">
                  <c:v>54.573978520492062</c:v>
                </c:pt>
                <c:pt idx="2623">
                  <c:v>67.48911419709178</c:v>
                </c:pt>
                <c:pt idx="2624">
                  <c:v>102.91526435527608</c:v>
                </c:pt>
                <c:pt idx="2625">
                  <c:v>62.520890540720735</c:v>
                </c:pt>
                <c:pt idx="2626">
                  <c:v>77.41772381432466</c:v>
                </c:pt>
                <c:pt idx="2627">
                  <c:v>77.739478737878301</c:v>
                </c:pt>
                <c:pt idx="2628">
                  <c:v>82.195742491171515</c:v>
                </c:pt>
                <c:pt idx="2629">
                  <c:v>103.75036368499623</c:v>
                </c:pt>
                <c:pt idx="2630">
                  <c:v>82.612513405966396</c:v>
                </c:pt>
                <c:pt idx="2631">
                  <c:v>100.16777419516691</c:v>
                </c:pt>
                <c:pt idx="2632">
                  <c:v>64.955475363801881</c:v>
                </c:pt>
                <c:pt idx="2633">
                  <c:v>54.129050100364864</c:v>
                </c:pt>
                <c:pt idx="2634">
                  <c:v>75.786670162686718</c:v>
                </c:pt>
                <c:pt idx="2635">
                  <c:v>43.522202664476772</c:v>
                </c:pt>
                <c:pt idx="2636">
                  <c:v>93.885894326765012</c:v>
                </c:pt>
                <c:pt idx="2637">
                  <c:v>100.02976082385922</c:v>
                </c:pt>
                <c:pt idx="2638">
                  <c:v>82.071269392628196</c:v>
                </c:pt>
                <c:pt idx="2639">
                  <c:v>97.634724968920793</c:v>
                </c:pt>
                <c:pt idx="2640">
                  <c:v>82.224326222321821</c:v>
                </c:pt>
                <c:pt idx="2641">
                  <c:v>113.73570547877239</c:v>
                </c:pt>
                <c:pt idx="2642">
                  <c:v>95.758675175934655</c:v>
                </c:pt>
                <c:pt idx="2643">
                  <c:v>75.590121335151139</c:v>
                </c:pt>
                <c:pt idx="2644">
                  <c:v>49.101511538192696</c:v>
                </c:pt>
                <c:pt idx="2645">
                  <c:v>87.389131871883663</c:v>
                </c:pt>
                <c:pt idx="2646">
                  <c:v>100.13967518509808</c:v>
                </c:pt>
                <c:pt idx="2647">
                  <c:v>93.256577042273122</c:v>
                </c:pt>
                <c:pt idx="2648">
                  <c:v>89.645183713311994</c:v>
                </c:pt>
                <c:pt idx="2649">
                  <c:v>81.381573032296444</c:v>
                </c:pt>
                <c:pt idx="2650">
                  <c:v>76.05273025410709</c:v>
                </c:pt>
                <c:pt idx="2651">
                  <c:v>80.61024991934741</c:v>
                </c:pt>
                <c:pt idx="2652">
                  <c:v>69.978224018766952</c:v>
                </c:pt>
                <c:pt idx="2653">
                  <c:v>41.103908777859978</c:v>
                </c:pt>
                <c:pt idx="2654">
                  <c:v>75.615214871014331</c:v>
                </c:pt>
                <c:pt idx="2655">
                  <c:v>28.283610969620071</c:v>
                </c:pt>
                <c:pt idx="2656">
                  <c:v>90.81676497222449</c:v>
                </c:pt>
                <c:pt idx="2657">
                  <c:v>94.516016834825535</c:v>
                </c:pt>
                <c:pt idx="2658">
                  <c:v>83.282817483234894</c:v>
                </c:pt>
                <c:pt idx="2659">
                  <c:v>95.214667655088931</c:v>
                </c:pt>
                <c:pt idx="2660">
                  <c:v>66.427162537936908</c:v>
                </c:pt>
                <c:pt idx="2661">
                  <c:v>88.31201488600081</c:v>
                </c:pt>
                <c:pt idx="2662">
                  <c:v>63.133355906704814</c:v>
                </c:pt>
                <c:pt idx="2663">
                  <c:v>65.802040770498692</c:v>
                </c:pt>
                <c:pt idx="2664">
                  <c:v>63.63662298999904</c:v>
                </c:pt>
                <c:pt idx="2665">
                  <c:v>97.409913782499501</c:v>
                </c:pt>
                <c:pt idx="2666">
                  <c:v>100.34534827609318</c:v>
                </c:pt>
                <c:pt idx="2667">
                  <c:v>60.697259775487467</c:v>
                </c:pt>
                <c:pt idx="2668">
                  <c:v>79.289715947106785</c:v>
                </c:pt>
                <c:pt idx="2669">
                  <c:v>103.11037644135574</c:v>
                </c:pt>
                <c:pt idx="2670">
                  <c:v>93.955543755553606</c:v>
                </c:pt>
                <c:pt idx="2671">
                  <c:v>94.945928265783735</c:v>
                </c:pt>
                <c:pt idx="2672">
                  <c:v>93.445546562380812</c:v>
                </c:pt>
                <c:pt idx="2673">
                  <c:v>99.60655750611221</c:v>
                </c:pt>
                <c:pt idx="2674">
                  <c:v>88.071765595364937</c:v>
                </c:pt>
                <c:pt idx="2675">
                  <c:v>93.331207287583851</c:v>
                </c:pt>
                <c:pt idx="2676">
                  <c:v>89.497592744287061</c:v>
                </c:pt>
                <c:pt idx="2677">
                  <c:v>67.44617126876291</c:v>
                </c:pt>
                <c:pt idx="2678">
                  <c:v>84.151822332091285</c:v>
                </c:pt>
                <c:pt idx="2679">
                  <c:v>99.691316642942681</c:v>
                </c:pt>
                <c:pt idx="2680">
                  <c:v>78.39679373516465</c:v>
                </c:pt>
                <c:pt idx="2681">
                  <c:v>64.844703885667087</c:v>
                </c:pt>
                <c:pt idx="2682">
                  <c:v>62.154607566201442</c:v>
                </c:pt>
                <c:pt idx="2683">
                  <c:v>95.067624882268348</c:v>
                </c:pt>
                <c:pt idx="2684">
                  <c:v>105.4880991150597</c:v>
                </c:pt>
                <c:pt idx="2685">
                  <c:v>80.829070411735628</c:v>
                </c:pt>
                <c:pt idx="2686">
                  <c:v>109.4690539166029</c:v>
                </c:pt>
                <c:pt idx="2687">
                  <c:v>106.13350405250495</c:v>
                </c:pt>
                <c:pt idx="2688">
                  <c:v>85.700030785138395</c:v>
                </c:pt>
                <c:pt idx="2689">
                  <c:v>111.89039704475633</c:v>
                </c:pt>
                <c:pt idx="2690">
                  <c:v>93.834047612724746</c:v>
                </c:pt>
                <c:pt idx="2691">
                  <c:v>78.812532553291916</c:v>
                </c:pt>
                <c:pt idx="2692">
                  <c:v>107.97770081960086</c:v>
                </c:pt>
                <c:pt idx="2693">
                  <c:v>65.143732128450239</c:v>
                </c:pt>
                <c:pt idx="2694">
                  <c:v>101.77481264564067</c:v>
                </c:pt>
                <c:pt idx="2695">
                  <c:v>87.541781949691938</c:v>
                </c:pt>
                <c:pt idx="2696">
                  <c:v>75.657703838548812</c:v>
                </c:pt>
                <c:pt idx="2697">
                  <c:v>60.969458473349334</c:v>
                </c:pt>
                <c:pt idx="2698">
                  <c:v>89.199548375059479</c:v>
                </c:pt>
                <c:pt idx="2699">
                  <c:v>107.29131777037689</c:v>
                </c:pt>
                <c:pt idx="2700">
                  <c:v>90.744428513999722</c:v>
                </c:pt>
                <c:pt idx="2701">
                  <c:v>64.465409115454619</c:v>
                </c:pt>
                <c:pt idx="2702">
                  <c:v>66.200666424821563</c:v>
                </c:pt>
                <c:pt idx="2703">
                  <c:v>69.296977713093085</c:v>
                </c:pt>
                <c:pt idx="2704">
                  <c:v>86.7133120874974</c:v>
                </c:pt>
                <c:pt idx="2705">
                  <c:v>69.166446095780799</c:v>
                </c:pt>
                <c:pt idx="2706">
                  <c:v>122.37898018158734</c:v>
                </c:pt>
                <c:pt idx="2707">
                  <c:v>62.510835364500792</c:v>
                </c:pt>
                <c:pt idx="2708">
                  <c:v>67.882992483105113</c:v>
                </c:pt>
                <c:pt idx="2709">
                  <c:v>81.370721229119141</c:v>
                </c:pt>
                <c:pt idx="2710">
                  <c:v>54.701734321908681</c:v>
                </c:pt>
                <c:pt idx="2711">
                  <c:v>101.74436713914862</c:v>
                </c:pt>
                <c:pt idx="2712">
                  <c:v>86.253834436108363</c:v>
                </c:pt>
                <c:pt idx="2713">
                  <c:v>80.659569979380251</c:v>
                </c:pt>
                <c:pt idx="2714">
                  <c:v>57.171352763104132</c:v>
                </c:pt>
                <c:pt idx="2715">
                  <c:v>68.744837632554848</c:v>
                </c:pt>
                <c:pt idx="2716">
                  <c:v>78.591688909016312</c:v>
                </c:pt>
                <c:pt idx="2717">
                  <c:v>77.117183054259513</c:v>
                </c:pt>
                <c:pt idx="2718">
                  <c:v>82.331189695852842</c:v>
                </c:pt>
                <c:pt idx="2719">
                  <c:v>108.22048906265614</c:v>
                </c:pt>
                <c:pt idx="2720">
                  <c:v>82.577141000066774</c:v>
                </c:pt>
                <c:pt idx="2721">
                  <c:v>94.503298072810836</c:v>
                </c:pt>
                <c:pt idx="2722">
                  <c:v>72.812364320015632</c:v>
                </c:pt>
                <c:pt idx="2723">
                  <c:v>69.072092424138987</c:v>
                </c:pt>
                <c:pt idx="2724">
                  <c:v>91.096577558655099</c:v>
                </c:pt>
                <c:pt idx="2725">
                  <c:v>56.599769665535028</c:v>
                </c:pt>
                <c:pt idx="2726">
                  <c:v>101.41970278544359</c:v>
                </c:pt>
                <c:pt idx="2727">
                  <c:v>68.867959406675681</c:v>
                </c:pt>
                <c:pt idx="2728">
                  <c:v>65.90844636230824</c:v>
                </c:pt>
                <c:pt idx="2729">
                  <c:v>84.976216111800483</c:v>
                </c:pt>
                <c:pt idx="2730">
                  <c:v>44.990633732147721</c:v>
                </c:pt>
                <c:pt idx="2731">
                  <c:v>80.114942571446946</c:v>
                </c:pt>
                <c:pt idx="2732">
                  <c:v>70.632059217883793</c:v>
                </c:pt>
                <c:pt idx="2733">
                  <c:v>90.512294138379374</c:v>
                </c:pt>
                <c:pt idx="2734">
                  <c:v>98.53390073474236</c:v>
                </c:pt>
                <c:pt idx="2735">
                  <c:v>57.521163139972778</c:v>
                </c:pt>
                <c:pt idx="2736">
                  <c:v>80.79203595016773</c:v>
                </c:pt>
                <c:pt idx="2737">
                  <c:v>72.073084769780039</c:v>
                </c:pt>
                <c:pt idx="2738">
                  <c:v>46.962557431649429</c:v>
                </c:pt>
                <c:pt idx="2739">
                  <c:v>91.777964399476517</c:v>
                </c:pt>
                <c:pt idx="2740">
                  <c:v>86.251781061508737</c:v>
                </c:pt>
                <c:pt idx="2741">
                  <c:v>80.522422220577923</c:v>
                </c:pt>
                <c:pt idx="2742">
                  <c:v>60.221159981748315</c:v>
                </c:pt>
                <c:pt idx="2743">
                  <c:v>89.530295911511814</c:v>
                </c:pt>
                <c:pt idx="2744">
                  <c:v>93.680386460440644</c:v>
                </c:pt>
                <c:pt idx="2745">
                  <c:v>48.583326982468073</c:v>
                </c:pt>
                <c:pt idx="2746">
                  <c:v>99.427942844745573</c:v>
                </c:pt>
                <c:pt idx="2747">
                  <c:v>38.407188488704499</c:v>
                </c:pt>
                <c:pt idx="2748">
                  <c:v>25.222254228272536</c:v>
                </c:pt>
                <c:pt idx="2749">
                  <c:v>37.088777999543332</c:v>
                </c:pt>
                <c:pt idx="2750">
                  <c:v>12.625749654325606</c:v>
                </c:pt>
                <c:pt idx="2751">
                  <c:v>49.429188692139924</c:v>
                </c:pt>
                <c:pt idx="2752">
                  <c:v>57.857063521008214</c:v>
                </c:pt>
                <c:pt idx="2753">
                  <c:v>79.874487213547852</c:v>
                </c:pt>
                <c:pt idx="2754">
                  <c:v>87.588888830800485</c:v>
                </c:pt>
                <c:pt idx="2755">
                  <c:v>79.111349935341508</c:v>
                </c:pt>
                <c:pt idx="2756">
                  <c:v>105.38052644809923</c:v>
                </c:pt>
                <c:pt idx="2757">
                  <c:v>86.915610933395797</c:v>
                </c:pt>
                <c:pt idx="2758">
                  <c:v>59.486079486791496</c:v>
                </c:pt>
                <c:pt idx="2759">
                  <c:v>97.061816047007667</c:v>
                </c:pt>
                <c:pt idx="2760">
                  <c:v>82.96503932982597</c:v>
                </c:pt>
                <c:pt idx="2761">
                  <c:v>70.204946385335916</c:v>
                </c:pt>
                <c:pt idx="2762">
                  <c:v>71.842765332889712</c:v>
                </c:pt>
                <c:pt idx="2763">
                  <c:v>90.848187032550328</c:v>
                </c:pt>
                <c:pt idx="2764">
                  <c:v>108.06792473723736</c:v>
                </c:pt>
                <c:pt idx="2765">
                  <c:v>80.600021159624035</c:v>
                </c:pt>
                <c:pt idx="2766">
                  <c:v>94.099655009993199</c:v>
                </c:pt>
                <c:pt idx="2767">
                  <c:v>64.318614210409308</c:v>
                </c:pt>
                <c:pt idx="2768">
                  <c:v>86.836773943118274</c:v>
                </c:pt>
                <c:pt idx="2769">
                  <c:v>62.536643853975583</c:v>
                </c:pt>
                <c:pt idx="2770">
                  <c:v>57.276807059752102</c:v>
                </c:pt>
                <c:pt idx="2771">
                  <c:v>54.15144466165961</c:v>
                </c:pt>
                <c:pt idx="2772">
                  <c:v>86.374709517420243</c:v>
                </c:pt>
                <c:pt idx="2773">
                  <c:v>86.252850518368433</c:v>
                </c:pt>
                <c:pt idx="2774">
                  <c:v>79.919577220755869</c:v>
                </c:pt>
                <c:pt idx="2775">
                  <c:v>57.861509652411243</c:v>
                </c:pt>
                <c:pt idx="2776">
                  <c:v>84.694900693234217</c:v>
                </c:pt>
                <c:pt idx="2777">
                  <c:v>94.754816651015105</c:v>
                </c:pt>
                <c:pt idx="2778">
                  <c:v>97.831288055870573</c:v>
                </c:pt>
                <c:pt idx="2779">
                  <c:v>104.30735685104882</c:v>
                </c:pt>
                <c:pt idx="2780">
                  <c:v>65.913717099670251</c:v>
                </c:pt>
                <c:pt idx="2781">
                  <c:v>95.182796850501362</c:v>
                </c:pt>
                <c:pt idx="2782">
                  <c:v>91.405832191728464</c:v>
                </c:pt>
                <c:pt idx="2783">
                  <c:v>93.305787393137834</c:v>
                </c:pt>
                <c:pt idx="2784">
                  <c:v>81.369898114068647</c:v>
                </c:pt>
                <c:pt idx="2785">
                  <c:v>76.433386638696589</c:v>
                </c:pt>
                <c:pt idx="2786">
                  <c:v>82.741673973067265</c:v>
                </c:pt>
                <c:pt idx="2787">
                  <c:v>87.278480119305584</c:v>
                </c:pt>
                <c:pt idx="2788">
                  <c:v>63.716376560919201</c:v>
                </c:pt>
                <c:pt idx="2789">
                  <c:v>109.06486838326678</c:v>
                </c:pt>
                <c:pt idx="2790">
                  <c:v>80.644316114776629</c:v>
                </c:pt>
                <c:pt idx="2791">
                  <c:v>103.52144374629924</c:v>
                </c:pt>
                <c:pt idx="2792">
                  <c:v>89.701464297217441</c:v>
                </c:pt>
                <c:pt idx="2793">
                  <c:v>68.316550830988618</c:v>
                </c:pt>
                <c:pt idx="2794">
                  <c:v>72.397494779012391</c:v>
                </c:pt>
                <c:pt idx="2795">
                  <c:v>82.703069462844255</c:v>
                </c:pt>
                <c:pt idx="2796">
                  <c:v>114.767034068543</c:v>
                </c:pt>
                <c:pt idx="2797">
                  <c:v>83.61627280009597</c:v>
                </c:pt>
                <c:pt idx="2798">
                  <c:v>60.623074318624759</c:v>
                </c:pt>
                <c:pt idx="2799">
                  <c:v>81.40925423593454</c:v>
                </c:pt>
                <c:pt idx="2800">
                  <c:v>30.133397694590165</c:v>
                </c:pt>
                <c:pt idx="2801">
                  <c:v>82.981815899076068</c:v>
                </c:pt>
                <c:pt idx="2802">
                  <c:v>70.701159240350805</c:v>
                </c:pt>
                <c:pt idx="2803">
                  <c:v>89.669362406121593</c:v>
                </c:pt>
                <c:pt idx="2804">
                  <c:v>93.456261716366257</c:v>
                </c:pt>
                <c:pt idx="2805">
                  <c:v>55.865065487420004</c:v>
                </c:pt>
                <c:pt idx="2806">
                  <c:v>93.303263673050225</c:v>
                </c:pt>
                <c:pt idx="2807">
                  <c:v>71.217747470605701</c:v>
                </c:pt>
                <c:pt idx="2808">
                  <c:v>69.246107003115583</c:v>
                </c:pt>
                <c:pt idx="2809">
                  <c:v>72.742430776480944</c:v>
                </c:pt>
                <c:pt idx="2810">
                  <c:v>51.408290927881488</c:v>
                </c:pt>
                <c:pt idx="2811">
                  <c:v>102.85033322292851</c:v>
                </c:pt>
                <c:pt idx="2812">
                  <c:v>78.963604065726244</c:v>
                </c:pt>
                <c:pt idx="2813">
                  <c:v>85.358836377324423</c:v>
                </c:pt>
                <c:pt idx="2814">
                  <c:v>95.846614648137646</c:v>
                </c:pt>
                <c:pt idx="2815">
                  <c:v>91.737233216573316</c:v>
                </c:pt>
                <c:pt idx="2816">
                  <c:v>77.543463872356156</c:v>
                </c:pt>
                <c:pt idx="2817">
                  <c:v>81.418253946687074</c:v>
                </c:pt>
                <c:pt idx="2818">
                  <c:v>74.901536122353548</c:v>
                </c:pt>
                <c:pt idx="2819">
                  <c:v>59.147767486844813</c:v>
                </c:pt>
                <c:pt idx="2820">
                  <c:v>73.378422403155639</c:v>
                </c:pt>
                <c:pt idx="2821">
                  <c:v>55.172653046080924</c:v>
                </c:pt>
                <c:pt idx="2822">
                  <c:v>98.012194554664077</c:v>
                </c:pt>
                <c:pt idx="2823">
                  <c:v>93.090751714556404</c:v>
                </c:pt>
                <c:pt idx="2824">
                  <c:v>104.72835436504948</c:v>
                </c:pt>
                <c:pt idx="2825">
                  <c:v>74.214169055006693</c:v>
                </c:pt>
                <c:pt idx="2826">
                  <c:v>80.261985022802335</c:v>
                </c:pt>
                <c:pt idx="2827">
                  <c:v>96.722044878139698</c:v>
                </c:pt>
                <c:pt idx="2828">
                  <c:v>90.282652793008239</c:v>
                </c:pt>
                <c:pt idx="2829">
                  <c:v>89.568095267562782</c:v>
                </c:pt>
                <c:pt idx="2830">
                  <c:v>75.616757551861511</c:v>
                </c:pt>
                <c:pt idx="2831">
                  <c:v>76.824198789103917</c:v>
                </c:pt>
                <c:pt idx="2832">
                  <c:v>63.495016872183662</c:v>
                </c:pt>
                <c:pt idx="2833">
                  <c:v>46.587745123040172</c:v>
                </c:pt>
                <c:pt idx="2834">
                  <c:v>106.35461092884528</c:v>
                </c:pt>
                <c:pt idx="2835">
                  <c:v>82.136265359529332</c:v>
                </c:pt>
                <c:pt idx="2836">
                  <c:v>68.774945227092104</c:v>
                </c:pt>
                <c:pt idx="2837">
                  <c:v>82.246085235993561</c:v>
                </c:pt>
                <c:pt idx="2838">
                  <c:v>89.516356757553226</c:v>
                </c:pt>
                <c:pt idx="2839">
                  <c:v>99.311212730056297</c:v>
                </c:pt>
                <c:pt idx="2840">
                  <c:v>85.925563631231569</c:v>
                </c:pt>
                <c:pt idx="2841">
                  <c:v>96.566858620101428</c:v>
                </c:pt>
                <c:pt idx="2842">
                  <c:v>77.44494775756246</c:v>
                </c:pt>
                <c:pt idx="2843">
                  <c:v>63.85499067823288</c:v>
                </c:pt>
                <c:pt idx="2844">
                  <c:v>62.653859144165907</c:v>
                </c:pt>
                <c:pt idx="2845">
                  <c:v>28.991762070946567</c:v>
                </c:pt>
                <c:pt idx="2846">
                  <c:v>89.563903904971767</c:v>
                </c:pt>
                <c:pt idx="2847">
                  <c:v>89.101769036783381</c:v>
                </c:pt>
                <c:pt idx="2848">
                  <c:v>85.90740435597516</c:v>
                </c:pt>
                <c:pt idx="2849">
                  <c:v>97.180335423876315</c:v>
                </c:pt>
                <c:pt idx="2850">
                  <c:v>86.326606738778239</c:v>
                </c:pt>
                <c:pt idx="2851">
                  <c:v>111.89551833070698</c:v>
                </c:pt>
                <c:pt idx="2852">
                  <c:v>96.630441397081015</c:v>
                </c:pt>
                <c:pt idx="2853">
                  <c:v>87.203955133471538</c:v>
                </c:pt>
                <c:pt idx="2854">
                  <c:v>56.160533240084021</c:v>
                </c:pt>
                <c:pt idx="2855">
                  <c:v>85.301981333685077</c:v>
                </c:pt>
                <c:pt idx="2856">
                  <c:v>101.27147734639064</c:v>
                </c:pt>
                <c:pt idx="2857">
                  <c:v>86.634256748734003</c:v>
                </c:pt>
                <c:pt idx="2858">
                  <c:v>87.357389212807945</c:v>
                </c:pt>
                <c:pt idx="2859">
                  <c:v>77.673547230533487</c:v>
                </c:pt>
                <c:pt idx="2860">
                  <c:v>79.912845418775703</c:v>
                </c:pt>
                <c:pt idx="2861">
                  <c:v>78.143463906391986</c:v>
                </c:pt>
                <c:pt idx="2862">
                  <c:v>47.609424531474325</c:v>
                </c:pt>
                <c:pt idx="2863">
                  <c:v>47.602509054882354</c:v>
                </c:pt>
                <c:pt idx="2864">
                  <c:v>90.007760021609243</c:v>
                </c:pt>
                <c:pt idx="2865">
                  <c:v>38.420131633382162</c:v>
                </c:pt>
                <c:pt idx="2866">
                  <c:v>79.102086645226592</c:v>
                </c:pt>
                <c:pt idx="2867">
                  <c:v>86.721768550963745</c:v>
                </c:pt>
                <c:pt idx="2868">
                  <c:v>85.618824524785211</c:v>
                </c:pt>
                <c:pt idx="2869">
                  <c:v>88.964073549516129</c:v>
                </c:pt>
                <c:pt idx="2870">
                  <c:v>72.341449739565817</c:v>
                </c:pt>
                <c:pt idx="2871">
                  <c:v>97.995057132241485</c:v>
                </c:pt>
                <c:pt idx="2872">
                  <c:v>60.629413920704522</c:v>
                </c:pt>
                <c:pt idx="2873">
                  <c:v>66.021689232859075</c:v>
                </c:pt>
                <c:pt idx="2874">
                  <c:v>69.82867939447803</c:v>
                </c:pt>
                <c:pt idx="2875">
                  <c:v>92.38427327704477</c:v>
                </c:pt>
                <c:pt idx="2876">
                  <c:v>90.607163667094866</c:v>
                </c:pt>
                <c:pt idx="2877">
                  <c:v>85.072365120561898</c:v>
                </c:pt>
                <c:pt idx="2878">
                  <c:v>69.092013084092244</c:v>
                </c:pt>
                <c:pt idx="2879">
                  <c:v>95.967141664833562</c:v>
                </c:pt>
                <c:pt idx="2880">
                  <c:v>81.062807642263778</c:v>
                </c:pt>
                <c:pt idx="2881">
                  <c:v>100.02661004587397</c:v>
                </c:pt>
                <c:pt idx="2882">
                  <c:v>82.384356037731365</c:v>
                </c:pt>
                <c:pt idx="2883">
                  <c:v>97.588323967184536</c:v>
                </c:pt>
                <c:pt idx="2884">
                  <c:v>82.007208239346426</c:v>
                </c:pt>
                <c:pt idx="2885">
                  <c:v>89.828914496216754</c:v>
                </c:pt>
                <c:pt idx="2886">
                  <c:v>92.300582551952786</c:v>
                </c:pt>
                <c:pt idx="2887">
                  <c:v>66.031600389164481</c:v>
                </c:pt>
                <c:pt idx="2888">
                  <c:v>90.555064049704797</c:v>
                </c:pt>
                <c:pt idx="2889">
                  <c:v>119.02497178658511</c:v>
                </c:pt>
                <c:pt idx="2890">
                  <c:v>85.823440436279029</c:v>
                </c:pt>
                <c:pt idx="2891">
                  <c:v>61.925912229018344</c:v>
                </c:pt>
                <c:pt idx="2892">
                  <c:v>64.235564664913952</c:v>
                </c:pt>
                <c:pt idx="2893">
                  <c:v>92.952849685268774</c:v>
                </c:pt>
                <c:pt idx="2894">
                  <c:v>85.500144027139413</c:v>
                </c:pt>
                <c:pt idx="2895">
                  <c:v>76.447610780392907</c:v>
                </c:pt>
                <c:pt idx="2896">
                  <c:v>116.05192088637372</c:v>
                </c:pt>
                <c:pt idx="2897">
                  <c:v>105.9301505605137</c:v>
                </c:pt>
                <c:pt idx="2898">
                  <c:v>44.859722272480617</c:v>
                </c:pt>
                <c:pt idx="2899">
                  <c:v>110.70149473534779</c:v>
                </c:pt>
                <c:pt idx="2900">
                  <c:v>87.349691090880924</c:v>
                </c:pt>
                <c:pt idx="2901">
                  <c:v>77.110397652389878</c:v>
                </c:pt>
                <c:pt idx="2902">
                  <c:v>104.87581701589703</c:v>
                </c:pt>
                <c:pt idx="2903">
                  <c:v>75.782817798029328</c:v>
                </c:pt>
                <c:pt idx="2904">
                  <c:v>108.02324570033069</c:v>
                </c:pt>
                <c:pt idx="2905">
                  <c:v>96.457054217601993</c:v>
                </c:pt>
                <c:pt idx="2906">
                  <c:v>77.892400083345564</c:v>
                </c:pt>
                <c:pt idx="2907">
                  <c:v>62.406699299258229</c:v>
                </c:pt>
                <c:pt idx="2908">
                  <c:v>89.609397803303224</c:v>
                </c:pt>
                <c:pt idx="2909">
                  <c:v>111.82588885691537</c:v>
                </c:pt>
                <c:pt idx="2910">
                  <c:v>91.318231156415365</c:v>
                </c:pt>
                <c:pt idx="2911">
                  <c:v>74.249378738966087</c:v>
                </c:pt>
                <c:pt idx="2912">
                  <c:v>44.807378928555877</c:v>
                </c:pt>
                <c:pt idx="2913">
                  <c:v>58.157934779808123</c:v>
                </c:pt>
                <c:pt idx="2914">
                  <c:v>87.529354551140699</c:v>
                </c:pt>
                <c:pt idx="2915">
                  <c:v>65.768644526752624</c:v>
                </c:pt>
                <c:pt idx="2916">
                  <c:v>113.09539235864796</c:v>
                </c:pt>
                <c:pt idx="2917">
                  <c:v>70.438280361550966</c:v>
                </c:pt>
                <c:pt idx="2918">
                  <c:v>81.440208793885688</c:v>
                </c:pt>
                <c:pt idx="2919">
                  <c:v>87.231140860548408</c:v>
                </c:pt>
                <c:pt idx="2920">
                  <c:v>56.764185375409077</c:v>
                </c:pt>
                <c:pt idx="2921">
                  <c:v>79.24282807863645</c:v>
                </c:pt>
                <c:pt idx="2922">
                  <c:v>92.589573902630519</c:v>
                </c:pt>
                <c:pt idx="2923">
                  <c:v>99.045011382342523</c:v>
                </c:pt>
                <c:pt idx="2924">
                  <c:v>68.964834365098028</c:v>
                </c:pt>
                <c:pt idx="2925">
                  <c:v>86.594293497482411</c:v>
                </c:pt>
                <c:pt idx="2926">
                  <c:v>88.490828302847859</c:v>
                </c:pt>
                <c:pt idx="2927">
                  <c:v>82.429769589926764</c:v>
                </c:pt>
                <c:pt idx="2928">
                  <c:v>74.811501418715551</c:v>
                </c:pt>
                <c:pt idx="2929">
                  <c:v>104.61232525141567</c:v>
                </c:pt>
                <c:pt idx="2930">
                  <c:v>65.825062686068364</c:v>
                </c:pt>
                <c:pt idx="2931">
                  <c:v>94.119764285941571</c:v>
                </c:pt>
                <c:pt idx="2932">
                  <c:v>66.370384611043903</c:v>
                </c:pt>
                <c:pt idx="2933">
                  <c:v>68.107790449746972</c:v>
                </c:pt>
                <c:pt idx="2934">
                  <c:v>94.188683137468004</c:v>
                </c:pt>
                <c:pt idx="2935">
                  <c:v>60.528180367193315</c:v>
                </c:pt>
                <c:pt idx="2936">
                  <c:v>93.759515537149611</c:v>
                </c:pt>
                <c:pt idx="2937">
                  <c:v>72.414874704516023</c:v>
                </c:pt>
                <c:pt idx="2938">
                  <c:v>61.936615678564905</c:v>
                </c:pt>
                <c:pt idx="2939">
                  <c:v>87.032972834998418</c:v>
                </c:pt>
                <c:pt idx="2940">
                  <c:v>37.880669850271886</c:v>
                </c:pt>
                <c:pt idx="2941">
                  <c:v>80.416410716895285</c:v>
                </c:pt>
                <c:pt idx="2942">
                  <c:v>71.917715316636091</c:v>
                </c:pt>
                <c:pt idx="2943">
                  <c:v>94.369839963605358</c:v>
                </c:pt>
                <c:pt idx="2944">
                  <c:v>117.11308869844936</c:v>
                </c:pt>
                <c:pt idx="2945">
                  <c:v>56.288228144161423</c:v>
                </c:pt>
                <c:pt idx="2946">
                  <c:v>91.551868487666496</c:v>
                </c:pt>
                <c:pt idx="2947">
                  <c:v>95.997874943823575</c:v>
                </c:pt>
                <c:pt idx="2948">
                  <c:v>84.435536155778692</c:v>
                </c:pt>
                <c:pt idx="2949">
                  <c:v>92.953192951214803</c:v>
                </c:pt>
                <c:pt idx="2950">
                  <c:v>88.740270012788201</c:v>
                </c:pt>
                <c:pt idx="2951">
                  <c:v>96.344837724851104</c:v>
                </c:pt>
                <c:pt idx="2952">
                  <c:v>69.534424482947344</c:v>
                </c:pt>
                <c:pt idx="2953">
                  <c:v>93.806271663056023</c:v>
                </c:pt>
                <c:pt idx="2954">
                  <c:v>87.795599468285914</c:v>
                </c:pt>
                <c:pt idx="2955">
                  <c:v>48.840204266059501</c:v>
                </c:pt>
                <c:pt idx="2956">
                  <c:v>90.502649851002971</c:v>
                </c:pt>
                <c:pt idx="2957">
                  <c:v>39.615970019804038</c:v>
                </c:pt>
                <c:pt idx="2958">
                  <c:v>14.516621010122128</c:v>
                </c:pt>
                <c:pt idx="2959">
                  <c:v>34.816429843232193</c:v>
                </c:pt>
                <c:pt idx="2960">
                  <c:v>19.566266601699173</c:v>
                </c:pt>
                <c:pt idx="2961">
                  <c:v>61.193898938810378</c:v>
                </c:pt>
                <c:pt idx="2962">
                  <c:v>64.08270046159943</c:v>
                </c:pt>
                <c:pt idx="2963">
                  <c:v>84.511831247020297</c:v>
                </c:pt>
                <c:pt idx="2964">
                  <c:v>82.455461354561677</c:v>
                </c:pt>
                <c:pt idx="2965">
                  <c:v>73.584923035296441</c:v>
                </c:pt>
                <c:pt idx="2966">
                  <c:v>91.635103927134054</c:v>
                </c:pt>
                <c:pt idx="2967">
                  <c:v>93.437944968164928</c:v>
                </c:pt>
                <c:pt idx="2968">
                  <c:v>58.745612195937042</c:v>
                </c:pt>
                <c:pt idx="2969">
                  <c:v>93.669998985624375</c:v>
                </c:pt>
                <c:pt idx="2970">
                  <c:v>78.035085056074891</c:v>
                </c:pt>
                <c:pt idx="2971">
                  <c:v>70.224204808588084</c:v>
                </c:pt>
                <c:pt idx="2972">
                  <c:v>67.831983909014056</c:v>
                </c:pt>
                <c:pt idx="2973">
                  <c:v>86.008220137601427</c:v>
                </c:pt>
                <c:pt idx="2974">
                  <c:v>93.96990427536123</c:v>
                </c:pt>
                <c:pt idx="2975">
                  <c:v>89.65693457038455</c:v>
                </c:pt>
                <c:pt idx="2976">
                  <c:v>84.763362352068157</c:v>
                </c:pt>
                <c:pt idx="2977">
                  <c:v>66.551760948325068</c:v>
                </c:pt>
                <c:pt idx="2978">
                  <c:v>88.499371292274347</c:v>
                </c:pt>
                <c:pt idx="2979">
                  <c:v>79.061112555729906</c:v>
                </c:pt>
                <c:pt idx="2980">
                  <c:v>50.617716760229278</c:v>
                </c:pt>
                <c:pt idx="2981">
                  <c:v>60.842028617001425</c:v>
                </c:pt>
                <c:pt idx="2982">
                  <c:v>78.540766248260283</c:v>
                </c:pt>
                <c:pt idx="2983">
                  <c:v>94.525120129569672</c:v>
                </c:pt>
                <c:pt idx="2984">
                  <c:v>69.363276936642322</c:v>
                </c:pt>
                <c:pt idx="2985">
                  <c:v>66.900956982593968</c:v>
                </c:pt>
                <c:pt idx="2986">
                  <c:v>100.74723443732742</c:v>
                </c:pt>
                <c:pt idx="2987">
                  <c:v>81.340170385325393</c:v>
                </c:pt>
                <c:pt idx="2988">
                  <c:v>83.902428008370478</c:v>
                </c:pt>
                <c:pt idx="2989">
                  <c:v>88.084525239042364</c:v>
                </c:pt>
                <c:pt idx="2990">
                  <c:v>91.00139723326545</c:v>
                </c:pt>
                <c:pt idx="2991">
                  <c:v>98.501665924314949</c:v>
                </c:pt>
                <c:pt idx="2992">
                  <c:v>85.184151400536607</c:v>
                </c:pt>
                <c:pt idx="2993">
                  <c:v>91.949695524812412</c:v>
                </c:pt>
                <c:pt idx="2994">
                  <c:v>74.740442130913081</c:v>
                </c:pt>
                <c:pt idx="2995">
                  <c:v>77.815744959353864</c:v>
                </c:pt>
                <c:pt idx="2996">
                  <c:v>54.433822321582184</c:v>
                </c:pt>
                <c:pt idx="2997">
                  <c:v>73.547883114660806</c:v>
                </c:pt>
                <c:pt idx="2998">
                  <c:v>67.927869820573719</c:v>
                </c:pt>
                <c:pt idx="2999">
                  <c:v>106.48334422097868</c:v>
                </c:pt>
                <c:pt idx="3000">
                  <c:v>85.394637510805438</c:v>
                </c:pt>
                <c:pt idx="3001">
                  <c:v>85.516189345908771</c:v>
                </c:pt>
                <c:pt idx="3002">
                  <c:v>77.527593692796614</c:v>
                </c:pt>
                <c:pt idx="3003">
                  <c:v>56.677756782653454</c:v>
                </c:pt>
                <c:pt idx="3004">
                  <c:v>72.744151601890096</c:v>
                </c:pt>
                <c:pt idx="3005">
                  <c:v>78.904097331150311</c:v>
                </c:pt>
                <c:pt idx="3006">
                  <c:v>93.450951465646526</c:v>
                </c:pt>
                <c:pt idx="3007">
                  <c:v>80.818887603152788</c:v>
                </c:pt>
                <c:pt idx="3008">
                  <c:v>53.685410915607449</c:v>
                </c:pt>
                <c:pt idx="3009">
                  <c:v>68.481414727445213</c:v>
                </c:pt>
                <c:pt idx="3010">
                  <c:v>37.128473515799016</c:v>
                </c:pt>
                <c:pt idx="3011">
                  <c:v>92.135885402019369</c:v>
                </c:pt>
                <c:pt idx="3012">
                  <c:v>78.742435138128755</c:v>
                </c:pt>
                <c:pt idx="3013">
                  <c:v>90.433032215500944</c:v>
                </c:pt>
                <c:pt idx="3014">
                  <c:v>70.328544347135463</c:v>
                </c:pt>
                <c:pt idx="3015">
                  <c:v>48.786816562859478</c:v>
                </c:pt>
                <c:pt idx="3016">
                  <c:v>86.103849594942517</c:v>
                </c:pt>
                <c:pt idx="3017">
                  <c:v>86.184940242211837</c:v>
                </c:pt>
                <c:pt idx="3018">
                  <c:v>77.646327034680013</c:v>
                </c:pt>
                <c:pt idx="3019">
                  <c:v>58.942039116628742</c:v>
                </c:pt>
                <c:pt idx="3020">
                  <c:v>48.888644605252694</c:v>
                </c:pt>
                <c:pt idx="3021">
                  <c:v>107.02202326666297</c:v>
                </c:pt>
                <c:pt idx="3022">
                  <c:v>99.813724238789661</c:v>
                </c:pt>
                <c:pt idx="3023">
                  <c:v>91.746974200155691</c:v>
                </c:pt>
                <c:pt idx="3024">
                  <c:v>96.541342506313072</c:v>
                </c:pt>
                <c:pt idx="3025">
                  <c:v>95.235290720650084</c:v>
                </c:pt>
                <c:pt idx="3026">
                  <c:v>61.535873660032173</c:v>
                </c:pt>
                <c:pt idx="3027">
                  <c:v>76.54871667028776</c:v>
                </c:pt>
                <c:pt idx="3028">
                  <c:v>80.165978241602232</c:v>
                </c:pt>
                <c:pt idx="3029">
                  <c:v>64.326841746336726</c:v>
                </c:pt>
                <c:pt idx="3030">
                  <c:v>73.977484389352583</c:v>
                </c:pt>
                <c:pt idx="3031">
                  <c:v>76.007394023393672</c:v>
                </c:pt>
                <c:pt idx="3032">
                  <c:v>84.091961243055337</c:v>
                </c:pt>
                <c:pt idx="3033">
                  <c:v>87.579067633212702</c:v>
                </c:pt>
                <c:pt idx="3034">
                  <c:v>101.77752407135017</c:v>
                </c:pt>
                <c:pt idx="3035">
                  <c:v>67.293247990976397</c:v>
                </c:pt>
                <c:pt idx="3036">
                  <c:v>68.800503871402015</c:v>
                </c:pt>
                <c:pt idx="3037">
                  <c:v>95.494471957821389</c:v>
                </c:pt>
                <c:pt idx="3038">
                  <c:v>89.816129965661702</c:v>
                </c:pt>
                <c:pt idx="3039">
                  <c:v>85.290813426866961</c:v>
                </c:pt>
                <c:pt idx="3040">
                  <c:v>83.445103829388756</c:v>
                </c:pt>
                <c:pt idx="3041">
                  <c:v>96.016664523595892</c:v>
                </c:pt>
                <c:pt idx="3042">
                  <c:v>55.933889059968209</c:v>
                </c:pt>
                <c:pt idx="3043">
                  <c:v>68.408609808485565</c:v>
                </c:pt>
                <c:pt idx="3044">
                  <c:v>104.01499504999497</c:v>
                </c:pt>
                <c:pt idx="3045">
                  <c:v>74.692214900509981</c:v>
                </c:pt>
                <c:pt idx="3046">
                  <c:v>72.69756619351719</c:v>
                </c:pt>
                <c:pt idx="3047">
                  <c:v>97.530619724310313</c:v>
                </c:pt>
                <c:pt idx="3048">
                  <c:v>86.68818457821564</c:v>
                </c:pt>
                <c:pt idx="3049">
                  <c:v>96.783483431848353</c:v>
                </c:pt>
                <c:pt idx="3050">
                  <c:v>77.486500103761671</c:v>
                </c:pt>
                <c:pt idx="3051">
                  <c:v>101.46327594796917</c:v>
                </c:pt>
                <c:pt idx="3052">
                  <c:v>69.134843513537504</c:v>
                </c:pt>
                <c:pt idx="3053">
                  <c:v>63.52964947302597</c:v>
                </c:pt>
                <c:pt idx="3054">
                  <c:v>65.809907169725292</c:v>
                </c:pt>
                <c:pt idx="3055">
                  <c:v>36.691117565019901</c:v>
                </c:pt>
                <c:pt idx="3056">
                  <c:v>88.497192827404163</c:v>
                </c:pt>
                <c:pt idx="3057">
                  <c:v>91.990066204814312</c:v>
                </c:pt>
                <c:pt idx="3058">
                  <c:v>81.931440701683201</c:v>
                </c:pt>
                <c:pt idx="3059">
                  <c:v>97.073043126042464</c:v>
                </c:pt>
                <c:pt idx="3060">
                  <c:v>91.924816402275809</c:v>
                </c:pt>
                <c:pt idx="3061">
                  <c:v>113.74309286202262</c:v>
                </c:pt>
                <c:pt idx="3062">
                  <c:v>97.516915366062733</c:v>
                </c:pt>
                <c:pt idx="3063">
                  <c:v>80.492992736901755</c:v>
                </c:pt>
                <c:pt idx="3064">
                  <c:v>45.238962969958585</c:v>
                </c:pt>
                <c:pt idx="3065">
                  <c:v>83.986439564538927</c:v>
                </c:pt>
                <c:pt idx="3066">
                  <c:v>103.45568049668624</c:v>
                </c:pt>
                <c:pt idx="3067">
                  <c:v>80.815092024777343</c:v>
                </c:pt>
                <c:pt idx="3068">
                  <c:v>83.722083042435443</c:v>
                </c:pt>
                <c:pt idx="3069">
                  <c:v>73.621664862248053</c:v>
                </c:pt>
                <c:pt idx="3070">
                  <c:v>67.629612522079341</c:v>
                </c:pt>
                <c:pt idx="3071">
                  <c:v>72.052113321545548</c:v>
                </c:pt>
                <c:pt idx="3072">
                  <c:v>53.841256328237449</c:v>
                </c:pt>
                <c:pt idx="3073">
                  <c:v>46.677516413256235</c:v>
                </c:pt>
                <c:pt idx="3074">
                  <c:v>63.443169847176833</c:v>
                </c:pt>
                <c:pt idx="3075">
                  <c:v>30.603793012665967</c:v>
                </c:pt>
                <c:pt idx="3076">
                  <c:v>73.167845206447424</c:v>
                </c:pt>
                <c:pt idx="3077">
                  <c:v>96.876158150443828</c:v>
                </c:pt>
                <c:pt idx="3078">
                  <c:v>88.250850572037564</c:v>
                </c:pt>
                <c:pt idx="3079">
                  <c:v>79.604899939841616</c:v>
                </c:pt>
                <c:pt idx="3080">
                  <c:v>65.43886419310472</c:v>
                </c:pt>
                <c:pt idx="3081">
                  <c:v>80.42171688170788</c:v>
                </c:pt>
                <c:pt idx="3082">
                  <c:v>75.395872533362507</c:v>
                </c:pt>
                <c:pt idx="3083">
                  <c:v>75.145529856887421</c:v>
                </c:pt>
                <c:pt idx="3084">
                  <c:v>57.442253327461771</c:v>
                </c:pt>
                <c:pt idx="3085">
                  <c:v>89.964478606455359</c:v>
                </c:pt>
                <c:pt idx="3086">
                  <c:v>82.848374917934152</c:v>
                </c:pt>
                <c:pt idx="3087">
                  <c:v>89.781936458603667</c:v>
                </c:pt>
                <c:pt idx="3088">
                  <c:v>82.494877371081131</c:v>
                </c:pt>
                <c:pt idx="3089">
                  <c:v>91.284806689733088</c:v>
                </c:pt>
                <c:pt idx="3090">
                  <c:v>93.563059372620799</c:v>
                </c:pt>
                <c:pt idx="3091">
                  <c:v>90.318050556772818</c:v>
                </c:pt>
                <c:pt idx="3092">
                  <c:v>80.365722813809342</c:v>
                </c:pt>
                <c:pt idx="3093">
                  <c:v>93.107607535225227</c:v>
                </c:pt>
                <c:pt idx="3094">
                  <c:v>64.971036613372263</c:v>
                </c:pt>
                <c:pt idx="3095">
                  <c:v>96.997804137876159</c:v>
                </c:pt>
                <c:pt idx="3096">
                  <c:v>103.16405854836832</c:v>
                </c:pt>
                <c:pt idx="3097">
                  <c:v>61.985958778857793</c:v>
                </c:pt>
                <c:pt idx="3098">
                  <c:v>94.635970656218447</c:v>
                </c:pt>
                <c:pt idx="3099">
                  <c:v>106.96814607573995</c:v>
                </c:pt>
                <c:pt idx="3100">
                  <c:v>76.127043083480032</c:v>
                </c:pt>
                <c:pt idx="3101">
                  <c:v>64.804791030434103</c:v>
                </c:pt>
                <c:pt idx="3102">
                  <c:v>83.744930316080939</c:v>
                </c:pt>
                <c:pt idx="3103">
                  <c:v>92.087674063090162</c:v>
                </c:pt>
                <c:pt idx="3104">
                  <c:v>89.231214991578895</c:v>
                </c:pt>
                <c:pt idx="3105">
                  <c:v>72.883988718317241</c:v>
                </c:pt>
                <c:pt idx="3106">
                  <c:v>113.80414493909835</c:v>
                </c:pt>
                <c:pt idx="3107">
                  <c:v>106.78259712346154</c:v>
                </c:pt>
                <c:pt idx="3108">
                  <c:v>57.33336076583663</c:v>
                </c:pt>
                <c:pt idx="3109">
                  <c:v>109.90769720207913</c:v>
                </c:pt>
                <c:pt idx="3110">
                  <c:v>85.619907980498027</c:v>
                </c:pt>
                <c:pt idx="3111">
                  <c:v>71.51758078445782</c:v>
                </c:pt>
                <c:pt idx="3112">
                  <c:v>106.56234916489936</c:v>
                </c:pt>
                <c:pt idx="3113">
                  <c:v>70.566887760864702</c:v>
                </c:pt>
                <c:pt idx="3114">
                  <c:v>116.00589256134499</c:v>
                </c:pt>
                <c:pt idx="3115">
                  <c:v>82.169604265694574</c:v>
                </c:pt>
                <c:pt idx="3116">
                  <c:v>101.18027823666115</c:v>
                </c:pt>
                <c:pt idx="3117">
                  <c:v>65.54908475515829</c:v>
                </c:pt>
                <c:pt idx="3118">
                  <c:v>103.78900168591397</c:v>
                </c:pt>
                <c:pt idx="3119">
                  <c:v>108.61125541476346</c:v>
                </c:pt>
                <c:pt idx="3120">
                  <c:v>95.603335373742453</c:v>
                </c:pt>
                <c:pt idx="3121">
                  <c:v>65.792802868775041</c:v>
                </c:pt>
                <c:pt idx="3122">
                  <c:v>56.576404419217631</c:v>
                </c:pt>
                <c:pt idx="3123">
                  <c:v>68.556340296893438</c:v>
                </c:pt>
                <c:pt idx="3124">
                  <c:v>96.726729818432233</c:v>
                </c:pt>
                <c:pt idx="3125">
                  <c:v>64.452865081551423</c:v>
                </c:pt>
                <c:pt idx="3126">
                  <c:v>92.853741988537166</c:v>
                </c:pt>
                <c:pt idx="3127">
                  <c:v>68.433344668368676</c:v>
                </c:pt>
                <c:pt idx="3128">
                  <c:v>68.9950192718984</c:v>
                </c:pt>
                <c:pt idx="3129">
                  <c:v>72.723598197538365</c:v>
                </c:pt>
                <c:pt idx="3130">
                  <c:v>65.562204469771572</c:v>
                </c:pt>
                <c:pt idx="3131">
                  <c:v>88.09551063729262</c:v>
                </c:pt>
                <c:pt idx="3132">
                  <c:v>97.543759301160819</c:v>
                </c:pt>
                <c:pt idx="3133">
                  <c:v>74.190088718188022</c:v>
                </c:pt>
                <c:pt idx="3134">
                  <c:v>54.268455016765927</c:v>
                </c:pt>
                <c:pt idx="3135">
                  <c:v>75.553971382381576</c:v>
                </c:pt>
                <c:pt idx="3136">
                  <c:v>86.516658818659266</c:v>
                </c:pt>
                <c:pt idx="3137">
                  <c:v>88.017755901338944</c:v>
                </c:pt>
                <c:pt idx="3138">
                  <c:v>100.22706593596418</c:v>
                </c:pt>
                <c:pt idx="3139">
                  <c:v>101.80458134102339</c:v>
                </c:pt>
                <c:pt idx="3140">
                  <c:v>69.391945195484013</c:v>
                </c:pt>
                <c:pt idx="3141">
                  <c:v>97.57272254456835</c:v>
                </c:pt>
                <c:pt idx="3142">
                  <c:v>71.888271512942353</c:v>
                </c:pt>
                <c:pt idx="3143">
                  <c:v>82.546468307517273</c:v>
                </c:pt>
                <c:pt idx="3144">
                  <c:v>88.327966360650123</c:v>
                </c:pt>
                <c:pt idx="3145">
                  <c:v>70.415536564537334</c:v>
                </c:pt>
                <c:pt idx="3146">
                  <c:v>89.367773504782818</c:v>
                </c:pt>
                <c:pt idx="3147">
                  <c:v>60.618280342850547</c:v>
                </c:pt>
                <c:pt idx="3148">
                  <c:v>69.183978985706986</c:v>
                </c:pt>
                <c:pt idx="3149">
                  <c:v>75.608215141377201</c:v>
                </c:pt>
                <c:pt idx="3150">
                  <c:v>44.282197377056747</c:v>
                </c:pt>
                <c:pt idx="3151">
                  <c:v>86.442767451486986</c:v>
                </c:pt>
              </c:numCache>
            </c:numRef>
          </c:yVal>
          <c:smooth val="0"/>
          <c:extLst>
            <c:ext xmlns:c16="http://schemas.microsoft.com/office/drawing/2014/chart" uri="{C3380CC4-5D6E-409C-BE32-E72D297353CC}">
              <c16:uniqueId val="{00000000-3F67-4BD7-A7DC-08041E133736}"/>
            </c:ext>
          </c:extLst>
        </c:ser>
        <c:ser>
          <c:idx val="4"/>
          <c:order val="1"/>
          <c:tx>
            <c:strRef>
              <c:f>'[PCM_0327_4seas30hrs_eql.xlsb]CT Margins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'[PCM_0327_4seas30hrs_eql.xlsb]CT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'[PCM_0327_4seas30hrs_eql.xlsb]CT Margins Var'!$G$4:$G$3155</c:f>
              <c:numCache>
                <c:formatCode>General</c:formatCode>
                <c:ptCount val="3152"/>
                <c:pt idx="0" formatCode="_(* #,##0_);_(* \(#,##0\);_(* &quot;-&quot;??_);_(@_)">
                  <c:v>82.914633222049659</c:v>
                </c:pt>
                <c:pt idx="1051" formatCode="_(* #,##0_);_(* \(#,##0\);_(* &quot;-&quot;??_);_(@_)">
                  <c:v>12.805725252525257</c:v>
                </c:pt>
                <c:pt idx="2102" formatCode="_(* #,##0_);_(* \(#,##0\);_(* &quot;-&quot;??_);_(@_)">
                  <c:v>54.949127202820165</c:v>
                </c:pt>
              </c:numCache>
            </c:numRef>
          </c:yVal>
          <c:smooth val="0"/>
          <c:extLst>
            <c:ext xmlns:c16="http://schemas.microsoft.com/office/drawing/2014/chart" uri="{C3380CC4-5D6E-409C-BE32-E72D297353CC}">
              <c16:uniqueId val="{00000001-3F67-4BD7-A7DC-08041E133736}"/>
            </c:ext>
          </c:extLst>
        </c:ser>
        <c:ser>
          <c:idx val="1"/>
          <c:order val="2"/>
          <c:tx>
            <c:strRef>
              <c:f>'[PCM_0327_4seas30hrs_eql.xlsb]CT Margins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'[PCM_0327_4seas30hrs_eql.xlsb]CT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'[PCM_0327_4seas30hrs_eql.xlsb]CT Margins Var'!$F$4:$F$3155</c:f>
              <c:numCache>
                <c:formatCode>General</c:formatCode>
                <c:ptCount val="3152"/>
                <c:pt idx="0" formatCode="_(* #,##0_);_(* \(#,##0\);_(* &quot;-&quot;??_);_(@_)">
                  <c:v>102.76864389576275</c:v>
                </c:pt>
                <c:pt idx="1051" formatCode="_(* #,##0_);_(* \(#,##0\);_(* &quot;-&quot;??_);_(@_)">
                  <c:v>23.835245122655159</c:v>
                </c:pt>
                <c:pt idx="2102" formatCode="_(* #,##0_);_(* \(#,##0\);_(* &quot;-&quot;??_);_(@_)">
                  <c:v>78.933398773107783</c:v>
                </c:pt>
              </c:numCache>
            </c:numRef>
          </c:yVal>
          <c:smooth val="0"/>
          <c:extLst>
            <c:ext xmlns:c16="http://schemas.microsoft.com/office/drawing/2014/chart" uri="{C3380CC4-5D6E-409C-BE32-E72D297353CC}">
              <c16:uniqueId val="{00000002-3F67-4BD7-A7DC-08041E133736}"/>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'[PCM_0327_4seas30hrs_eql.xlsb]CT Margins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'[PCM_0327_4seas30hrs_eql.xlsb]CT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'[PCM_0327_4seas30hrs_eql.xlsb]CT Margins Var'!$H$4:$H$3155</c:f>
              <c:numCache>
                <c:formatCode>General</c:formatCode>
                <c:ptCount val="3152"/>
                <c:pt idx="0" formatCode="_(* #,##0_);_(* \(#,##0\);_(* &quot;-&quot;??_);_(@_)">
                  <c:v>119.70145966808873</c:v>
                </c:pt>
                <c:pt idx="1051" formatCode="_(* #,##0_);_(* \(#,##0\);_(* &quot;-&quot;??_);_(@_)">
                  <c:v>35.619991414141417</c:v>
                </c:pt>
                <c:pt idx="2102" formatCode="_(* #,##0_);_(* \(#,##0\);_(* &quot;-&quot;??_);_(@_)">
                  <c:v>100.2325636160469</c:v>
                </c:pt>
              </c:numCache>
            </c:numRef>
          </c:yVal>
          <c:smooth val="0"/>
          <c:extLst>
            <c:ext xmlns:c16="http://schemas.microsoft.com/office/drawing/2014/chart" uri="{C3380CC4-5D6E-409C-BE32-E72D297353CC}">
              <c16:uniqueId val="{00000003-3F67-4BD7-A7DC-08041E133736}"/>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CT Margins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7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Margins Var'!$E$3</c:f>
              <c:strCache>
                <c:ptCount val="1"/>
                <c:pt idx="0">
                  <c:v>CT Margins</c:v>
                </c:pt>
              </c:strCache>
            </c:strRef>
          </c:tx>
          <c:spPr>
            <a:ln w="25400" cap="rnd">
              <a:noFill/>
              <a:round/>
            </a:ln>
            <a:effectLst/>
          </c:spPr>
          <c:marker>
            <c:symbol val="dash"/>
            <c:size val="55"/>
            <c:spPr>
              <a:solidFill>
                <a:schemeClr val="tx2">
                  <a:alpha val="5000"/>
                </a:schemeClr>
              </a:solidFill>
              <a:ln w="6350">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Var'!$E$4:$E$3155</c:f>
              <c:numCache>
                <c:formatCode>_("$"* #,##0_);_("$"* \(#,##0\);_("$"* "-"??_);_(@_)</c:formatCode>
                <c:ptCount val="3152"/>
                <c:pt idx="0">
                  <c:v>81.365644427028755</c:v>
                </c:pt>
                <c:pt idx="1">
                  <c:v>124.55318157399103</c:v>
                </c:pt>
                <c:pt idx="2">
                  <c:v>103.0871275092761</c:v>
                </c:pt>
                <c:pt idx="3">
                  <c:v>78.108220244077074</c:v>
                </c:pt>
                <c:pt idx="4">
                  <c:v>93.394214990000748</c:v>
                </c:pt>
                <c:pt idx="5">
                  <c:v>99.98197266882373</c:v>
                </c:pt>
                <c:pt idx="6">
                  <c:v>96.941905557140416</c:v>
                </c:pt>
                <c:pt idx="7">
                  <c:v>108.28536085141992</c:v>
                </c:pt>
                <c:pt idx="8">
                  <c:v>118.27064219770932</c:v>
                </c:pt>
                <c:pt idx="9">
                  <c:v>103.42065642637192</c:v>
                </c:pt>
                <c:pt idx="10">
                  <c:v>85.045836333183985</c:v>
                </c:pt>
                <c:pt idx="11">
                  <c:v>116.8861980761971</c:v>
                </c:pt>
                <c:pt idx="12">
                  <c:v>91.275568107809107</c:v>
                </c:pt>
                <c:pt idx="13">
                  <c:v>79.944254861273521</c:v>
                </c:pt>
                <c:pt idx="14">
                  <c:v>110.64169753424775</c:v>
                </c:pt>
                <c:pt idx="15">
                  <c:v>105.36460205554852</c:v>
                </c:pt>
                <c:pt idx="16">
                  <c:v>95.943195025140398</c:v>
                </c:pt>
                <c:pt idx="17">
                  <c:v>100.6773495810111</c:v>
                </c:pt>
                <c:pt idx="18">
                  <c:v>107.94777876114904</c:v>
                </c:pt>
                <c:pt idx="19">
                  <c:v>107.57118295888772</c:v>
                </c:pt>
                <c:pt idx="20">
                  <c:v>81.105820024796174</c:v>
                </c:pt>
                <c:pt idx="21">
                  <c:v>80.427165075227492</c:v>
                </c:pt>
                <c:pt idx="22">
                  <c:v>102.21162962376687</c:v>
                </c:pt>
                <c:pt idx="23">
                  <c:v>115.60241570802687</c:v>
                </c:pt>
                <c:pt idx="24">
                  <c:v>116.88067952854158</c:v>
                </c:pt>
                <c:pt idx="25">
                  <c:v>99.244336892387167</c:v>
                </c:pt>
                <c:pt idx="26">
                  <c:v>83.882060641051964</c:v>
                </c:pt>
                <c:pt idx="27">
                  <c:v>111.22646534756399</c:v>
                </c:pt>
                <c:pt idx="28">
                  <c:v>111.71501385521128</c:v>
                </c:pt>
                <c:pt idx="29">
                  <c:v>104.36810417677961</c:v>
                </c:pt>
                <c:pt idx="30">
                  <c:v>116.36272733913182</c:v>
                </c:pt>
                <c:pt idx="31">
                  <c:v>107.4747240097274</c:v>
                </c:pt>
                <c:pt idx="32">
                  <c:v>112.10342146052763</c:v>
                </c:pt>
                <c:pt idx="33">
                  <c:v>102.64292837993936</c:v>
                </c:pt>
                <c:pt idx="34">
                  <c:v>98.704548510875071</c:v>
                </c:pt>
                <c:pt idx="35">
                  <c:v>102.03655583458796</c:v>
                </c:pt>
                <c:pt idx="36">
                  <c:v>117.68093669314277</c:v>
                </c:pt>
                <c:pt idx="37">
                  <c:v>45.289502181947611</c:v>
                </c:pt>
                <c:pt idx="38">
                  <c:v>80.255811994777005</c:v>
                </c:pt>
                <c:pt idx="39">
                  <c:v>51.949784156857945</c:v>
                </c:pt>
                <c:pt idx="40">
                  <c:v>119.48411645359451</c:v>
                </c:pt>
                <c:pt idx="41">
                  <c:v>119.20738810719807</c:v>
                </c:pt>
                <c:pt idx="42">
                  <c:v>96.86605955322878</c:v>
                </c:pt>
                <c:pt idx="43">
                  <c:v>90.275071877360133</c:v>
                </c:pt>
                <c:pt idx="44">
                  <c:v>79.393131744632015</c:v>
                </c:pt>
                <c:pt idx="45">
                  <c:v>98.55317698966266</c:v>
                </c:pt>
                <c:pt idx="46">
                  <c:v>115.60855256271529</c:v>
                </c:pt>
                <c:pt idx="47">
                  <c:v>119.96400412947143</c:v>
                </c:pt>
                <c:pt idx="48">
                  <c:v>76.621213822282229</c:v>
                </c:pt>
                <c:pt idx="49">
                  <c:v>109.64757500901348</c:v>
                </c:pt>
                <c:pt idx="50">
                  <c:v>110.16550087394519</c:v>
                </c:pt>
                <c:pt idx="51">
                  <c:v>96.227562779493837</c:v>
                </c:pt>
                <c:pt idx="52">
                  <c:v>96.469013325355149</c:v>
                </c:pt>
                <c:pt idx="53">
                  <c:v>107.03861583664826</c:v>
                </c:pt>
                <c:pt idx="54">
                  <c:v>50.144046464417613</c:v>
                </c:pt>
                <c:pt idx="55">
                  <c:v>109.57725548090518</c:v>
                </c:pt>
                <c:pt idx="56">
                  <c:v>83.585433856022831</c:v>
                </c:pt>
                <c:pt idx="57">
                  <c:v>130.31811502745413</c:v>
                </c:pt>
                <c:pt idx="58">
                  <c:v>117.55691178005132</c:v>
                </c:pt>
                <c:pt idx="59">
                  <c:v>105.46657582493785</c:v>
                </c:pt>
                <c:pt idx="60">
                  <c:v>91.446920943975087</c:v>
                </c:pt>
                <c:pt idx="61">
                  <c:v>98.322976560849298</c:v>
                </c:pt>
                <c:pt idx="62">
                  <c:v>91.510171335714801</c:v>
                </c:pt>
                <c:pt idx="63">
                  <c:v>110.10396196933165</c:v>
                </c:pt>
                <c:pt idx="64">
                  <c:v>112.5638739644551</c:v>
                </c:pt>
                <c:pt idx="65">
                  <c:v>116.6908198274939</c:v>
                </c:pt>
                <c:pt idx="66">
                  <c:v>108.89349367187413</c:v>
                </c:pt>
                <c:pt idx="67">
                  <c:v>105.63524260945994</c:v>
                </c:pt>
                <c:pt idx="68">
                  <c:v>97.638383832789259</c:v>
                </c:pt>
                <c:pt idx="69">
                  <c:v>89.03154108963723</c:v>
                </c:pt>
                <c:pt idx="70">
                  <c:v>102.78571248962754</c:v>
                </c:pt>
                <c:pt idx="71">
                  <c:v>122.620194137038</c:v>
                </c:pt>
                <c:pt idx="72">
                  <c:v>87.59807029804557</c:v>
                </c:pt>
                <c:pt idx="73">
                  <c:v>94.927512281873661</c:v>
                </c:pt>
                <c:pt idx="74">
                  <c:v>85.103197225861692</c:v>
                </c:pt>
                <c:pt idx="75">
                  <c:v>97.379136865364288</c:v>
                </c:pt>
                <c:pt idx="76">
                  <c:v>109.57870767515891</c:v>
                </c:pt>
                <c:pt idx="77">
                  <c:v>53.113369272425039</c:v>
                </c:pt>
                <c:pt idx="78">
                  <c:v>69.645855807103231</c:v>
                </c:pt>
                <c:pt idx="79">
                  <c:v>125.92423564383068</c:v>
                </c:pt>
                <c:pt idx="80">
                  <c:v>100.55388907863048</c:v>
                </c:pt>
                <c:pt idx="81">
                  <c:v>111.4069906474095</c:v>
                </c:pt>
                <c:pt idx="82">
                  <c:v>124.31860457760982</c:v>
                </c:pt>
                <c:pt idx="83">
                  <c:v>120.10688599436062</c:v>
                </c:pt>
                <c:pt idx="84">
                  <c:v>40.190960372525133</c:v>
                </c:pt>
                <c:pt idx="85">
                  <c:v>118.0644107541389</c:v>
                </c:pt>
                <c:pt idx="86">
                  <c:v>112.74394218411075</c:v>
                </c:pt>
                <c:pt idx="87">
                  <c:v>98.096604719470847</c:v>
                </c:pt>
                <c:pt idx="88">
                  <c:v>107.60988987321977</c:v>
                </c:pt>
                <c:pt idx="89">
                  <c:v>91.344107820604762</c:v>
                </c:pt>
                <c:pt idx="90">
                  <c:v>99.349737420174222</c:v>
                </c:pt>
                <c:pt idx="91">
                  <c:v>121.46005277533372</c:v>
                </c:pt>
                <c:pt idx="92">
                  <c:v>118.55179077603489</c:v>
                </c:pt>
                <c:pt idx="93">
                  <c:v>100.74809292856662</c:v>
                </c:pt>
                <c:pt idx="94">
                  <c:v>83.795769592634301</c:v>
                </c:pt>
                <c:pt idx="95">
                  <c:v>121.59272593908319</c:v>
                </c:pt>
                <c:pt idx="96">
                  <c:v>115.13805873981057</c:v>
                </c:pt>
                <c:pt idx="97">
                  <c:v>108.19334764308248</c:v>
                </c:pt>
                <c:pt idx="98">
                  <c:v>121.9878651077876</c:v>
                </c:pt>
                <c:pt idx="99">
                  <c:v>95.462364808802988</c:v>
                </c:pt>
                <c:pt idx="100">
                  <c:v>91.286340777223131</c:v>
                </c:pt>
                <c:pt idx="101">
                  <c:v>99.962567205705739</c:v>
                </c:pt>
                <c:pt idx="102">
                  <c:v>128.19243498114011</c:v>
                </c:pt>
                <c:pt idx="103">
                  <c:v>115.66606018269101</c:v>
                </c:pt>
                <c:pt idx="104">
                  <c:v>91.980822729585057</c:v>
                </c:pt>
                <c:pt idx="105">
                  <c:v>91.559056857479362</c:v>
                </c:pt>
                <c:pt idx="106">
                  <c:v>107.60292364118948</c:v>
                </c:pt>
                <c:pt idx="107">
                  <c:v>116.53651099860548</c:v>
                </c:pt>
                <c:pt idx="108">
                  <c:v>117.39856712177087</c:v>
                </c:pt>
                <c:pt idx="109">
                  <c:v>113.35539390620561</c:v>
                </c:pt>
                <c:pt idx="110">
                  <c:v>105.39191044102213</c:v>
                </c:pt>
                <c:pt idx="111">
                  <c:v>107.21120913546744</c:v>
                </c:pt>
                <c:pt idx="112">
                  <c:v>85.866302782915284</c:v>
                </c:pt>
                <c:pt idx="113">
                  <c:v>97.778338856641682</c:v>
                </c:pt>
                <c:pt idx="114">
                  <c:v>126.58404415306592</c:v>
                </c:pt>
                <c:pt idx="115">
                  <c:v>104.10181757753057</c:v>
                </c:pt>
                <c:pt idx="116">
                  <c:v>93.17432730924692</c:v>
                </c:pt>
                <c:pt idx="117">
                  <c:v>121.06303294633092</c:v>
                </c:pt>
                <c:pt idx="118">
                  <c:v>105.89740248636046</c:v>
                </c:pt>
                <c:pt idx="119">
                  <c:v>125.06582505992864</c:v>
                </c:pt>
                <c:pt idx="120">
                  <c:v>122.28584726011653</c:v>
                </c:pt>
                <c:pt idx="121">
                  <c:v>101.61246826522424</c:v>
                </c:pt>
                <c:pt idx="122">
                  <c:v>47.627688422744001</c:v>
                </c:pt>
                <c:pt idx="123">
                  <c:v>116.54363117980849</c:v>
                </c:pt>
                <c:pt idx="124">
                  <c:v>123.32173209026229</c:v>
                </c:pt>
                <c:pt idx="125">
                  <c:v>95.881066947644271</c:v>
                </c:pt>
                <c:pt idx="126">
                  <c:v>119.21778456648403</c:v>
                </c:pt>
                <c:pt idx="127">
                  <c:v>82.893949130044007</c:v>
                </c:pt>
                <c:pt idx="128">
                  <c:v>120.38204321344486</c:v>
                </c:pt>
                <c:pt idx="129">
                  <c:v>101.2380765878718</c:v>
                </c:pt>
                <c:pt idx="130">
                  <c:v>112.56135597195657</c:v>
                </c:pt>
                <c:pt idx="131">
                  <c:v>114.03634516040827</c:v>
                </c:pt>
                <c:pt idx="132">
                  <c:v>122.79556582592654</c:v>
                </c:pt>
                <c:pt idx="133">
                  <c:v>106.97582351357842</c:v>
                </c:pt>
                <c:pt idx="134">
                  <c:v>86.4760391388903</c:v>
                </c:pt>
                <c:pt idx="135">
                  <c:v>128.99661522393777</c:v>
                </c:pt>
                <c:pt idx="136">
                  <c:v>104.90757680384684</c:v>
                </c:pt>
                <c:pt idx="137">
                  <c:v>99.17102263963784</c:v>
                </c:pt>
                <c:pt idx="138">
                  <c:v>98.289703494751734</c:v>
                </c:pt>
                <c:pt idx="139">
                  <c:v>93.71179840840631</c:v>
                </c:pt>
                <c:pt idx="140">
                  <c:v>80.359206859073595</c:v>
                </c:pt>
                <c:pt idx="141">
                  <c:v>66.783592502478882</c:v>
                </c:pt>
                <c:pt idx="142">
                  <c:v>80.920814593161651</c:v>
                </c:pt>
                <c:pt idx="143">
                  <c:v>114.8712798554883</c:v>
                </c:pt>
                <c:pt idx="144">
                  <c:v>93.830891476567544</c:v>
                </c:pt>
                <c:pt idx="145">
                  <c:v>115.8032601763053</c:v>
                </c:pt>
                <c:pt idx="146">
                  <c:v>74.257044349141736</c:v>
                </c:pt>
                <c:pt idx="147">
                  <c:v>119.35258915693117</c:v>
                </c:pt>
                <c:pt idx="148">
                  <c:v>107.83281849903388</c:v>
                </c:pt>
                <c:pt idx="149">
                  <c:v>105.14756508265405</c:v>
                </c:pt>
                <c:pt idx="150">
                  <c:v>100.2160083049327</c:v>
                </c:pt>
                <c:pt idx="151">
                  <c:v>110.69945765249537</c:v>
                </c:pt>
                <c:pt idx="152">
                  <c:v>74.84717318341805</c:v>
                </c:pt>
                <c:pt idx="153">
                  <c:v>123.31878142818168</c:v>
                </c:pt>
                <c:pt idx="154">
                  <c:v>123.7295318179404</c:v>
                </c:pt>
                <c:pt idx="155">
                  <c:v>79.314194888061195</c:v>
                </c:pt>
                <c:pt idx="156">
                  <c:v>106.04534736147504</c:v>
                </c:pt>
                <c:pt idx="157">
                  <c:v>123.12283586926071</c:v>
                </c:pt>
                <c:pt idx="158">
                  <c:v>103.88100958369625</c:v>
                </c:pt>
                <c:pt idx="159">
                  <c:v>77.036467668450911</c:v>
                </c:pt>
                <c:pt idx="160">
                  <c:v>75.260966784650407</c:v>
                </c:pt>
                <c:pt idx="161">
                  <c:v>114.35564710320452</c:v>
                </c:pt>
                <c:pt idx="162">
                  <c:v>140.55903356437071</c:v>
                </c:pt>
                <c:pt idx="163">
                  <c:v>102.26544940420536</c:v>
                </c:pt>
                <c:pt idx="164">
                  <c:v>122.50157686113646</c:v>
                </c:pt>
                <c:pt idx="165">
                  <c:v>117.74045309649549</c:v>
                </c:pt>
                <c:pt idx="166">
                  <c:v>64.452077721464164</c:v>
                </c:pt>
                <c:pt idx="167">
                  <c:v>111.27367225041156</c:v>
                </c:pt>
                <c:pt idx="168">
                  <c:v>123.40503318841257</c:v>
                </c:pt>
                <c:pt idx="169">
                  <c:v>110.08262190100328</c:v>
                </c:pt>
                <c:pt idx="170">
                  <c:v>121.43695608238343</c:v>
                </c:pt>
                <c:pt idx="171">
                  <c:v>93.026859743235946</c:v>
                </c:pt>
                <c:pt idx="172">
                  <c:v>100.15750822797733</c:v>
                </c:pt>
                <c:pt idx="173">
                  <c:v>100.53967144430004</c:v>
                </c:pt>
                <c:pt idx="174">
                  <c:v>97.750376858721864</c:v>
                </c:pt>
                <c:pt idx="175">
                  <c:v>68.249115392754291</c:v>
                </c:pt>
                <c:pt idx="176">
                  <c:v>127.00252649447249</c:v>
                </c:pt>
                <c:pt idx="177">
                  <c:v>128.75071000721783</c:v>
                </c:pt>
                <c:pt idx="178">
                  <c:v>125.80197437390541</c:v>
                </c:pt>
                <c:pt idx="179">
                  <c:v>53.080916139253588</c:v>
                </c:pt>
                <c:pt idx="180">
                  <c:v>51.679573227420711</c:v>
                </c:pt>
                <c:pt idx="181">
                  <c:v>72.407236744749142</c:v>
                </c:pt>
                <c:pt idx="182">
                  <c:v>96.418079154663218</c:v>
                </c:pt>
                <c:pt idx="183">
                  <c:v>93.758033143029934</c:v>
                </c:pt>
                <c:pt idx="184">
                  <c:v>115.42189003582941</c:v>
                </c:pt>
                <c:pt idx="185">
                  <c:v>80.833774655561015</c:v>
                </c:pt>
                <c:pt idx="186">
                  <c:v>102.01293691484189</c:v>
                </c:pt>
                <c:pt idx="187">
                  <c:v>104.86994132864677</c:v>
                </c:pt>
                <c:pt idx="188">
                  <c:v>89.471905214471889</c:v>
                </c:pt>
                <c:pt idx="189">
                  <c:v>112.04391432211709</c:v>
                </c:pt>
                <c:pt idx="190">
                  <c:v>106.13232363038091</c:v>
                </c:pt>
                <c:pt idx="191">
                  <c:v>106.02537055931853</c:v>
                </c:pt>
                <c:pt idx="192">
                  <c:v>59.827906594864395</c:v>
                </c:pt>
                <c:pt idx="193">
                  <c:v>110.74813022439231</c:v>
                </c:pt>
                <c:pt idx="194">
                  <c:v>101.06461246412496</c:v>
                </c:pt>
                <c:pt idx="195">
                  <c:v>112.8458312126314</c:v>
                </c:pt>
                <c:pt idx="196">
                  <c:v>126.71971866336658</c:v>
                </c:pt>
                <c:pt idx="197">
                  <c:v>127.23994804712652</c:v>
                </c:pt>
                <c:pt idx="198">
                  <c:v>100.26302516858698</c:v>
                </c:pt>
                <c:pt idx="199">
                  <c:v>125.30514365120924</c:v>
                </c:pt>
                <c:pt idx="200">
                  <c:v>67.49236774845194</c:v>
                </c:pt>
                <c:pt idx="201">
                  <c:v>105.1733745111445</c:v>
                </c:pt>
                <c:pt idx="202">
                  <c:v>116.41623797858438</c:v>
                </c:pt>
                <c:pt idx="203">
                  <c:v>95.940116955499519</c:v>
                </c:pt>
                <c:pt idx="204">
                  <c:v>107.17340854463664</c:v>
                </c:pt>
                <c:pt idx="205">
                  <c:v>88.123955667472842</c:v>
                </c:pt>
                <c:pt idx="206">
                  <c:v>112.74877539222221</c:v>
                </c:pt>
                <c:pt idx="207">
                  <c:v>79.458278573813629</c:v>
                </c:pt>
                <c:pt idx="208">
                  <c:v>97.06689927958638</c:v>
                </c:pt>
                <c:pt idx="209">
                  <c:v>84.827431469356242</c:v>
                </c:pt>
                <c:pt idx="210">
                  <c:v>101.52702245107606</c:v>
                </c:pt>
                <c:pt idx="211">
                  <c:v>126.31389754725839</c:v>
                </c:pt>
                <c:pt idx="212">
                  <c:v>121.09042260649386</c:v>
                </c:pt>
                <c:pt idx="213">
                  <c:v>94.047721851710705</c:v>
                </c:pt>
                <c:pt idx="214">
                  <c:v>87.114827845211153</c:v>
                </c:pt>
                <c:pt idx="215">
                  <c:v>138.34047246194621</c:v>
                </c:pt>
                <c:pt idx="216">
                  <c:v>133.17603713693774</c:v>
                </c:pt>
                <c:pt idx="217">
                  <c:v>96.932025303203176</c:v>
                </c:pt>
                <c:pt idx="218">
                  <c:v>122.46212258227574</c:v>
                </c:pt>
                <c:pt idx="219">
                  <c:v>116.76888126511749</c:v>
                </c:pt>
                <c:pt idx="220">
                  <c:v>82.565473355314495</c:v>
                </c:pt>
                <c:pt idx="221">
                  <c:v>118.60257363225091</c:v>
                </c:pt>
                <c:pt idx="222">
                  <c:v>111.33224290145287</c:v>
                </c:pt>
                <c:pt idx="223">
                  <c:v>78.180053114995673</c:v>
                </c:pt>
                <c:pt idx="224">
                  <c:v>123.94865689639106</c:v>
                </c:pt>
                <c:pt idx="225">
                  <c:v>107.54509899669267</c:v>
                </c:pt>
                <c:pt idx="226">
                  <c:v>94.84524142340446</c:v>
                </c:pt>
                <c:pt idx="227">
                  <c:v>102.81729930516403</c:v>
                </c:pt>
                <c:pt idx="228">
                  <c:v>105.38451678031862</c:v>
                </c:pt>
                <c:pt idx="229">
                  <c:v>104.29750147900509</c:v>
                </c:pt>
                <c:pt idx="230">
                  <c:v>64.379157194415285</c:v>
                </c:pt>
                <c:pt idx="231">
                  <c:v>87.155808916247565</c:v>
                </c:pt>
                <c:pt idx="232">
                  <c:v>108.34035901754989</c:v>
                </c:pt>
                <c:pt idx="233">
                  <c:v>107.49857894348966</c:v>
                </c:pt>
                <c:pt idx="234">
                  <c:v>107.75717631614987</c:v>
                </c:pt>
                <c:pt idx="235">
                  <c:v>110.8869961991323</c:v>
                </c:pt>
                <c:pt idx="236">
                  <c:v>118.37880604754503</c:v>
                </c:pt>
                <c:pt idx="237">
                  <c:v>106.68274991509216</c:v>
                </c:pt>
                <c:pt idx="238">
                  <c:v>117.37602378807323</c:v>
                </c:pt>
                <c:pt idx="239">
                  <c:v>89.754659408041249</c:v>
                </c:pt>
                <c:pt idx="240">
                  <c:v>114.08296439805214</c:v>
                </c:pt>
                <c:pt idx="241">
                  <c:v>102.17358671578812</c:v>
                </c:pt>
                <c:pt idx="242">
                  <c:v>96.883144151585569</c:v>
                </c:pt>
                <c:pt idx="243">
                  <c:v>105.80052186523622</c:v>
                </c:pt>
                <c:pt idx="244">
                  <c:v>107.55369928460368</c:v>
                </c:pt>
                <c:pt idx="245">
                  <c:v>84.697721928043123</c:v>
                </c:pt>
                <c:pt idx="246">
                  <c:v>122.34765955113248</c:v>
                </c:pt>
                <c:pt idx="247">
                  <c:v>57.605098961661334</c:v>
                </c:pt>
                <c:pt idx="248">
                  <c:v>79.875320712891778</c:v>
                </c:pt>
                <c:pt idx="249">
                  <c:v>64.994581555526381</c:v>
                </c:pt>
                <c:pt idx="250">
                  <c:v>128.90802774705634</c:v>
                </c:pt>
                <c:pt idx="251">
                  <c:v>72.189056603298866</c:v>
                </c:pt>
                <c:pt idx="252">
                  <c:v>107.30232073327764</c:v>
                </c:pt>
                <c:pt idx="253">
                  <c:v>92.767774417940174</c:v>
                </c:pt>
                <c:pt idx="254">
                  <c:v>92.432809612660364</c:v>
                </c:pt>
                <c:pt idx="255">
                  <c:v>119.02001511827768</c:v>
                </c:pt>
                <c:pt idx="256">
                  <c:v>108.9339666165925</c:v>
                </c:pt>
                <c:pt idx="257">
                  <c:v>99.725805373945519</c:v>
                </c:pt>
                <c:pt idx="258">
                  <c:v>82.118357756489843</c:v>
                </c:pt>
                <c:pt idx="259">
                  <c:v>106.4415694960303</c:v>
                </c:pt>
                <c:pt idx="260">
                  <c:v>111.06353934827402</c:v>
                </c:pt>
                <c:pt idx="261">
                  <c:v>101.08863106319193</c:v>
                </c:pt>
                <c:pt idx="262">
                  <c:v>83.389083707754565</c:v>
                </c:pt>
                <c:pt idx="263">
                  <c:v>101.68641882551783</c:v>
                </c:pt>
                <c:pt idx="264">
                  <c:v>72.00526235111046</c:v>
                </c:pt>
                <c:pt idx="265">
                  <c:v>123.80246892463899</c:v>
                </c:pt>
                <c:pt idx="266">
                  <c:v>80.439586051423362</c:v>
                </c:pt>
                <c:pt idx="267">
                  <c:v>128.34940606203736</c:v>
                </c:pt>
                <c:pt idx="268">
                  <c:v>119.28285681324637</c:v>
                </c:pt>
                <c:pt idx="269">
                  <c:v>109.6150712506677</c:v>
                </c:pt>
                <c:pt idx="270">
                  <c:v>93.071068356233837</c:v>
                </c:pt>
                <c:pt idx="271">
                  <c:v>81.654283908606658</c:v>
                </c:pt>
                <c:pt idx="272">
                  <c:v>80.576372941713288</c:v>
                </c:pt>
                <c:pt idx="273">
                  <c:v>114.0627865442181</c:v>
                </c:pt>
                <c:pt idx="274">
                  <c:v>102.27971481544031</c:v>
                </c:pt>
                <c:pt idx="275">
                  <c:v>118.03236966965035</c:v>
                </c:pt>
                <c:pt idx="276">
                  <c:v>101.22771618835259</c:v>
                </c:pt>
                <c:pt idx="277">
                  <c:v>84.538582070198984</c:v>
                </c:pt>
                <c:pt idx="278">
                  <c:v>92.408445272642723</c:v>
                </c:pt>
                <c:pt idx="279">
                  <c:v>96.631731640027766</c:v>
                </c:pt>
                <c:pt idx="280">
                  <c:v>76.923413260725326</c:v>
                </c:pt>
                <c:pt idx="281">
                  <c:v>122.94914187581631</c:v>
                </c:pt>
                <c:pt idx="282">
                  <c:v>94.927569385965199</c:v>
                </c:pt>
                <c:pt idx="283">
                  <c:v>98.534649961475495</c:v>
                </c:pt>
                <c:pt idx="284">
                  <c:v>96.222855881919372</c:v>
                </c:pt>
                <c:pt idx="285">
                  <c:v>93.88139516137565</c:v>
                </c:pt>
                <c:pt idx="286">
                  <c:v>108.81299761164675</c:v>
                </c:pt>
                <c:pt idx="287">
                  <c:v>79.236240515035163</c:v>
                </c:pt>
                <c:pt idx="288">
                  <c:v>64.954184261026015</c:v>
                </c:pt>
                <c:pt idx="289">
                  <c:v>122.86433674552323</c:v>
                </c:pt>
                <c:pt idx="290">
                  <c:v>114.48836631309206</c:v>
                </c:pt>
                <c:pt idx="291">
                  <c:v>105.79707945287542</c:v>
                </c:pt>
                <c:pt idx="292">
                  <c:v>114.83776118417718</c:v>
                </c:pt>
                <c:pt idx="293">
                  <c:v>124.62691547744561</c:v>
                </c:pt>
                <c:pt idx="294">
                  <c:v>49.504695868172071</c:v>
                </c:pt>
                <c:pt idx="295">
                  <c:v>97.680947031111657</c:v>
                </c:pt>
                <c:pt idx="296">
                  <c:v>121.88449968499803</c:v>
                </c:pt>
                <c:pt idx="297">
                  <c:v>94.057080636384441</c:v>
                </c:pt>
                <c:pt idx="298">
                  <c:v>93.093868101072005</c:v>
                </c:pt>
                <c:pt idx="299">
                  <c:v>70.997359342261063</c:v>
                </c:pt>
                <c:pt idx="300">
                  <c:v>108.89391076344168</c:v>
                </c:pt>
                <c:pt idx="301">
                  <c:v>112.62066846080894</c:v>
                </c:pt>
                <c:pt idx="302">
                  <c:v>120.38609604088434</c:v>
                </c:pt>
                <c:pt idx="303">
                  <c:v>114.02641862552238</c:v>
                </c:pt>
                <c:pt idx="304">
                  <c:v>73.045953926106421</c:v>
                </c:pt>
                <c:pt idx="305">
                  <c:v>121.77370341248563</c:v>
                </c:pt>
                <c:pt idx="306">
                  <c:v>109.19935384989282</c:v>
                </c:pt>
                <c:pt idx="307">
                  <c:v>98.378845843431961</c:v>
                </c:pt>
                <c:pt idx="308">
                  <c:v>112.77492693421146</c:v>
                </c:pt>
                <c:pt idx="309">
                  <c:v>89.008079427984498</c:v>
                </c:pt>
                <c:pt idx="310">
                  <c:v>111.41164370615986</c:v>
                </c:pt>
                <c:pt idx="311">
                  <c:v>79.171272953561214</c:v>
                </c:pt>
                <c:pt idx="312">
                  <c:v>131.45157816030857</c:v>
                </c:pt>
                <c:pt idx="313">
                  <c:v>113.66270618543058</c:v>
                </c:pt>
                <c:pt idx="314">
                  <c:v>72.468303585039735</c:v>
                </c:pt>
                <c:pt idx="315">
                  <c:v>84.61275063809714</c:v>
                </c:pt>
                <c:pt idx="316">
                  <c:v>121.37044771303066</c:v>
                </c:pt>
                <c:pt idx="317">
                  <c:v>118.69527757840592</c:v>
                </c:pt>
                <c:pt idx="318">
                  <c:v>121.41869377916768</c:v>
                </c:pt>
                <c:pt idx="319">
                  <c:v>91.35744892336929</c:v>
                </c:pt>
                <c:pt idx="320">
                  <c:v>105.25778767606467</c:v>
                </c:pt>
                <c:pt idx="321">
                  <c:v>105.14027507071731</c:v>
                </c:pt>
                <c:pt idx="322">
                  <c:v>76.398212004115962</c:v>
                </c:pt>
                <c:pt idx="323">
                  <c:v>96.953958444769057</c:v>
                </c:pt>
                <c:pt idx="324">
                  <c:v>98.933383205591539</c:v>
                </c:pt>
                <c:pt idx="325">
                  <c:v>116.59259999301645</c:v>
                </c:pt>
                <c:pt idx="326">
                  <c:v>93.915289019004277</c:v>
                </c:pt>
                <c:pt idx="327">
                  <c:v>118.73097856754011</c:v>
                </c:pt>
                <c:pt idx="328">
                  <c:v>107.72140218276851</c:v>
                </c:pt>
                <c:pt idx="329">
                  <c:v>127.26182526296788</c:v>
                </c:pt>
                <c:pt idx="330">
                  <c:v>118.82863338256112</c:v>
                </c:pt>
                <c:pt idx="331">
                  <c:v>101.30531970571948</c:v>
                </c:pt>
                <c:pt idx="332">
                  <c:v>70.723886559348244</c:v>
                </c:pt>
                <c:pt idx="333">
                  <c:v>119.28420475683166</c:v>
                </c:pt>
                <c:pt idx="334">
                  <c:v>116.62128420065365</c:v>
                </c:pt>
                <c:pt idx="335">
                  <c:v>124.16243383888721</c:v>
                </c:pt>
                <c:pt idx="336">
                  <c:v>123.18067781952774</c:v>
                </c:pt>
                <c:pt idx="337">
                  <c:v>78.484064939851322</c:v>
                </c:pt>
                <c:pt idx="338">
                  <c:v>106.75205195172609</c:v>
                </c:pt>
                <c:pt idx="339">
                  <c:v>102.67398467471364</c:v>
                </c:pt>
                <c:pt idx="340">
                  <c:v>100.51554442536526</c:v>
                </c:pt>
                <c:pt idx="341">
                  <c:v>117.21049552089431</c:v>
                </c:pt>
                <c:pt idx="342">
                  <c:v>117.81336768816512</c:v>
                </c:pt>
                <c:pt idx="343">
                  <c:v>111.59439510162045</c:v>
                </c:pt>
                <c:pt idx="344">
                  <c:v>91.003390704428725</c:v>
                </c:pt>
                <c:pt idx="345">
                  <c:v>127.49071395905898</c:v>
                </c:pt>
                <c:pt idx="346">
                  <c:v>96.16112361137894</c:v>
                </c:pt>
                <c:pt idx="347">
                  <c:v>102.63571924798221</c:v>
                </c:pt>
                <c:pt idx="348">
                  <c:v>95.279104885838649</c:v>
                </c:pt>
                <c:pt idx="349">
                  <c:v>95.193233267927667</c:v>
                </c:pt>
                <c:pt idx="350">
                  <c:v>90.8122928827555</c:v>
                </c:pt>
                <c:pt idx="351">
                  <c:v>65.907619255400107</c:v>
                </c:pt>
                <c:pt idx="352">
                  <c:v>79.140870224149083</c:v>
                </c:pt>
                <c:pt idx="353">
                  <c:v>120.95788001701433</c:v>
                </c:pt>
                <c:pt idx="354">
                  <c:v>88.980296328442876</c:v>
                </c:pt>
                <c:pt idx="355">
                  <c:v>137.50811142482897</c:v>
                </c:pt>
                <c:pt idx="356">
                  <c:v>99.153216508216417</c:v>
                </c:pt>
                <c:pt idx="357">
                  <c:v>102.11578113396516</c:v>
                </c:pt>
                <c:pt idx="358">
                  <c:v>104.01410565678793</c:v>
                </c:pt>
                <c:pt idx="359">
                  <c:v>112.91411465689258</c:v>
                </c:pt>
                <c:pt idx="360">
                  <c:v>106.1699760391396</c:v>
                </c:pt>
                <c:pt idx="361">
                  <c:v>116.41897522228689</c:v>
                </c:pt>
                <c:pt idx="362">
                  <c:v>88.348840257323289</c:v>
                </c:pt>
                <c:pt idx="363">
                  <c:v>123.01504870516101</c:v>
                </c:pt>
                <c:pt idx="364">
                  <c:v>102.84987485032623</c:v>
                </c:pt>
                <c:pt idx="365">
                  <c:v>90.40544485214815</c:v>
                </c:pt>
                <c:pt idx="366">
                  <c:v>111.58545902862608</c:v>
                </c:pt>
                <c:pt idx="367">
                  <c:v>131.77138621578726</c:v>
                </c:pt>
                <c:pt idx="368">
                  <c:v>107.35080130578282</c:v>
                </c:pt>
                <c:pt idx="369">
                  <c:v>91.405911848854316</c:v>
                </c:pt>
                <c:pt idx="370">
                  <c:v>88.114201704145586</c:v>
                </c:pt>
                <c:pt idx="371">
                  <c:v>117.66012912893385</c:v>
                </c:pt>
                <c:pt idx="372">
                  <c:v>98.405346979567625</c:v>
                </c:pt>
                <c:pt idx="373">
                  <c:v>91.990957419162839</c:v>
                </c:pt>
                <c:pt idx="374">
                  <c:v>124.4279678026972</c:v>
                </c:pt>
                <c:pt idx="375">
                  <c:v>123.06663028947068</c:v>
                </c:pt>
                <c:pt idx="376">
                  <c:v>55.867883324330002</c:v>
                </c:pt>
                <c:pt idx="377">
                  <c:v>110.50380243649984</c:v>
                </c:pt>
                <c:pt idx="378">
                  <c:v>108.79603192242628</c:v>
                </c:pt>
                <c:pt idx="379">
                  <c:v>82.900636654223291</c:v>
                </c:pt>
                <c:pt idx="380">
                  <c:v>119.6709961813533</c:v>
                </c:pt>
                <c:pt idx="381">
                  <c:v>71.470056058058134</c:v>
                </c:pt>
                <c:pt idx="382">
                  <c:v>113.72273723329766</c:v>
                </c:pt>
                <c:pt idx="383">
                  <c:v>114.5989762398619</c:v>
                </c:pt>
                <c:pt idx="384">
                  <c:v>86.102395802254009</c:v>
                </c:pt>
                <c:pt idx="385">
                  <c:v>51.27391532416388</c:v>
                </c:pt>
                <c:pt idx="386">
                  <c:v>119.58857365771753</c:v>
                </c:pt>
                <c:pt idx="387">
                  <c:v>130.41860084750306</c:v>
                </c:pt>
                <c:pt idx="388">
                  <c:v>121.27590447180756</c:v>
                </c:pt>
                <c:pt idx="389">
                  <c:v>98.445455399487315</c:v>
                </c:pt>
                <c:pt idx="390">
                  <c:v>80.18783735020763</c:v>
                </c:pt>
                <c:pt idx="391">
                  <c:v>77.618018764288394</c:v>
                </c:pt>
                <c:pt idx="392">
                  <c:v>110.43936097566549</c:v>
                </c:pt>
                <c:pt idx="393">
                  <c:v>104.05228288850682</c:v>
                </c:pt>
                <c:pt idx="394">
                  <c:v>126.24997732995425</c:v>
                </c:pt>
                <c:pt idx="395">
                  <c:v>70.164785953560965</c:v>
                </c:pt>
                <c:pt idx="396">
                  <c:v>98.207272848496487</c:v>
                </c:pt>
                <c:pt idx="397">
                  <c:v>101.62464935403459</c:v>
                </c:pt>
                <c:pt idx="398">
                  <c:v>96.826425841762898</c:v>
                </c:pt>
                <c:pt idx="399">
                  <c:v>107.2715465186959</c:v>
                </c:pt>
                <c:pt idx="400">
                  <c:v>89.117522469978297</c:v>
                </c:pt>
                <c:pt idx="401">
                  <c:v>108.27875449568124</c:v>
                </c:pt>
                <c:pt idx="402">
                  <c:v>77.976266373079639</c:v>
                </c:pt>
                <c:pt idx="403">
                  <c:v>83.944780873996734</c:v>
                </c:pt>
                <c:pt idx="404">
                  <c:v>95.288041186509176</c:v>
                </c:pt>
                <c:pt idx="405">
                  <c:v>95.548053646243886</c:v>
                </c:pt>
                <c:pt idx="406">
                  <c:v>121.01791730393539</c:v>
                </c:pt>
                <c:pt idx="407">
                  <c:v>124.3405611780953</c:v>
                </c:pt>
                <c:pt idx="408">
                  <c:v>98.994112681140379</c:v>
                </c:pt>
                <c:pt idx="409">
                  <c:v>128.24834484138478</c:v>
                </c:pt>
                <c:pt idx="410">
                  <c:v>91.158434741965863</c:v>
                </c:pt>
                <c:pt idx="411">
                  <c:v>98.318370380203362</c:v>
                </c:pt>
                <c:pt idx="412">
                  <c:v>98.81810372886946</c:v>
                </c:pt>
                <c:pt idx="413">
                  <c:v>91.044505086141086</c:v>
                </c:pt>
                <c:pt idx="414">
                  <c:v>100.29104043387613</c:v>
                </c:pt>
                <c:pt idx="415">
                  <c:v>93.84578230071601</c:v>
                </c:pt>
                <c:pt idx="416">
                  <c:v>108.47774871731298</c:v>
                </c:pt>
                <c:pt idx="417">
                  <c:v>91.660975856335298</c:v>
                </c:pt>
                <c:pt idx="418">
                  <c:v>101.53525157205286</c:v>
                </c:pt>
                <c:pt idx="419">
                  <c:v>92.165761363221577</c:v>
                </c:pt>
                <c:pt idx="420">
                  <c:v>85.127888869997307</c:v>
                </c:pt>
                <c:pt idx="421">
                  <c:v>126.91465251786602</c:v>
                </c:pt>
                <c:pt idx="422">
                  <c:v>105.18811754988567</c:v>
                </c:pt>
                <c:pt idx="423">
                  <c:v>89.541660016512907</c:v>
                </c:pt>
                <c:pt idx="424">
                  <c:v>88.015615198770277</c:v>
                </c:pt>
                <c:pt idx="425">
                  <c:v>121.63167363533501</c:v>
                </c:pt>
                <c:pt idx="426">
                  <c:v>108.78270527910476</c:v>
                </c:pt>
                <c:pt idx="427">
                  <c:v>101.93110021848076</c:v>
                </c:pt>
                <c:pt idx="428">
                  <c:v>119.94005562659372</c:v>
                </c:pt>
                <c:pt idx="429">
                  <c:v>104.7314837572471</c:v>
                </c:pt>
                <c:pt idx="430">
                  <c:v>86.573729449812248</c:v>
                </c:pt>
                <c:pt idx="431">
                  <c:v>124.7368536729164</c:v>
                </c:pt>
                <c:pt idx="432">
                  <c:v>100.87119294055833</c:v>
                </c:pt>
                <c:pt idx="433">
                  <c:v>80.15266121564045</c:v>
                </c:pt>
                <c:pt idx="434">
                  <c:v>119.45921440096078</c:v>
                </c:pt>
                <c:pt idx="435">
                  <c:v>102.07747681173039</c:v>
                </c:pt>
                <c:pt idx="436">
                  <c:v>100.11070614296793</c:v>
                </c:pt>
                <c:pt idx="437">
                  <c:v>100.69330986591592</c:v>
                </c:pt>
                <c:pt idx="438">
                  <c:v>106.31734166040567</c:v>
                </c:pt>
                <c:pt idx="439">
                  <c:v>103.51183151418935</c:v>
                </c:pt>
                <c:pt idx="440">
                  <c:v>64.239705087101953</c:v>
                </c:pt>
                <c:pt idx="441">
                  <c:v>91.913388551389517</c:v>
                </c:pt>
                <c:pt idx="442">
                  <c:v>113.66592972817588</c:v>
                </c:pt>
                <c:pt idx="443">
                  <c:v>111.61233767038081</c:v>
                </c:pt>
                <c:pt idx="444">
                  <c:v>103.57810018830813</c:v>
                </c:pt>
                <c:pt idx="445">
                  <c:v>111.35298357857381</c:v>
                </c:pt>
                <c:pt idx="446">
                  <c:v>91.535076341364842</c:v>
                </c:pt>
                <c:pt idx="447">
                  <c:v>113.17002413550729</c:v>
                </c:pt>
                <c:pt idx="448">
                  <c:v>111.31106396386276</c:v>
                </c:pt>
                <c:pt idx="449">
                  <c:v>67.56179231424673</c:v>
                </c:pt>
                <c:pt idx="450">
                  <c:v>126.15514881041918</c:v>
                </c:pt>
                <c:pt idx="451">
                  <c:v>132.82566488255398</c:v>
                </c:pt>
                <c:pt idx="452">
                  <c:v>119.25475137679486</c:v>
                </c:pt>
                <c:pt idx="453">
                  <c:v>101.28708004498316</c:v>
                </c:pt>
                <c:pt idx="454">
                  <c:v>94.088616449367805</c:v>
                </c:pt>
                <c:pt idx="455">
                  <c:v>98.374127391579194</c:v>
                </c:pt>
                <c:pt idx="456">
                  <c:v>120.05278702386833</c:v>
                </c:pt>
                <c:pt idx="457">
                  <c:v>74.35686453482127</c:v>
                </c:pt>
                <c:pt idx="458">
                  <c:v>80.418880532526515</c:v>
                </c:pt>
                <c:pt idx="459">
                  <c:v>50.324499501213786</c:v>
                </c:pt>
                <c:pt idx="460">
                  <c:v>112.23555821821101</c:v>
                </c:pt>
                <c:pt idx="461">
                  <c:v>108.41552840803955</c:v>
                </c:pt>
                <c:pt idx="462">
                  <c:v>89.633296409564593</c:v>
                </c:pt>
                <c:pt idx="463">
                  <c:v>90.401408758706282</c:v>
                </c:pt>
                <c:pt idx="464">
                  <c:v>108.07366363048061</c:v>
                </c:pt>
                <c:pt idx="465">
                  <c:v>93.490566538580623</c:v>
                </c:pt>
                <c:pt idx="466">
                  <c:v>117.96256046736032</c:v>
                </c:pt>
                <c:pt idx="467">
                  <c:v>100.12958943282226</c:v>
                </c:pt>
                <c:pt idx="468">
                  <c:v>77.284481689738072</c:v>
                </c:pt>
                <c:pt idx="469">
                  <c:v>123.68860060408656</c:v>
                </c:pt>
                <c:pt idx="470">
                  <c:v>86.306416670960004</c:v>
                </c:pt>
                <c:pt idx="471">
                  <c:v>101.69466204206907</c:v>
                </c:pt>
                <c:pt idx="472">
                  <c:v>95.127915658341237</c:v>
                </c:pt>
                <c:pt idx="473">
                  <c:v>102.57038847359283</c:v>
                </c:pt>
                <c:pt idx="474">
                  <c:v>74.231832127417434</c:v>
                </c:pt>
                <c:pt idx="475">
                  <c:v>121.61041278953438</c:v>
                </c:pt>
                <c:pt idx="476">
                  <c:v>71.394130591366491</c:v>
                </c:pt>
                <c:pt idx="477">
                  <c:v>130.68156558542762</c:v>
                </c:pt>
                <c:pt idx="478">
                  <c:v>118.0348105932612</c:v>
                </c:pt>
                <c:pt idx="479">
                  <c:v>109.4473851429639</c:v>
                </c:pt>
                <c:pt idx="480">
                  <c:v>83.62996863175033</c:v>
                </c:pt>
                <c:pt idx="481">
                  <c:v>108.35277845580252</c:v>
                </c:pt>
                <c:pt idx="482">
                  <c:v>108.50281355658616</c:v>
                </c:pt>
                <c:pt idx="483">
                  <c:v>116.52754283466081</c:v>
                </c:pt>
                <c:pt idx="484">
                  <c:v>115.44890666780434</c:v>
                </c:pt>
                <c:pt idx="485">
                  <c:v>118.20337694239703</c:v>
                </c:pt>
                <c:pt idx="486">
                  <c:v>108.59302421666953</c:v>
                </c:pt>
                <c:pt idx="487">
                  <c:v>116.29507580365856</c:v>
                </c:pt>
                <c:pt idx="488">
                  <c:v>105.12090980703894</c:v>
                </c:pt>
                <c:pt idx="489">
                  <c:v>94.679755682591832</c:v>
                </c:pt>
                <c:pt idx="490">
                  <c:v>79.074861462885181</c:v>
                </c:pt>
                <c:pt idx="491">
                  <c:v>116.98918244233101</c:v>
                </c:pt>
                <c:pt idx="492">
                  <c:v>60.7754177782315</c:v>
                </c:pt>
                <c:pt idx="493">
                  <c:v>97.504920157919443</c:v>
                </c:pt>
                <c:pt idx="494">
                  <c:v>104.8337187676412</c:v>
                </c:pt>
                <c:pt idx="495">
                  <c:v>95.682001111962705</c:v>
                </c:pt>
                <c:pt idx="496">
                  <c:v>116.01843221046163</c:v>
                </c:pt>
                <c:pt idx="497">
                  <c:v>78.837265197784546</c:v>
                </c:pt>
                <c:pt idx="498">
                  <c:v>91.881479317570751</c:v>
                </c:pt>
                <c:pt idx="499">
                  <c:v>118.48435604744193</c:v>
                </c:pt>
                <c:pt idx="500">
                  <c:v>112.47961839396744</c:v>
                </c:pt>
                <c:pt idx="501">
                  <c:v>112.36670963365509</c:v>
                </c:pt>
                <c:pt idx="502">
                  <c:v>125.28229183380024</c:v>
                </c:pt>
                <c:pt idx="503">
                  <c:v>120.12968362350126</c:v>
                </c:pt>
                <c:pt idx="504">
                  <c:v>82.915261785019766</c:v>
                </c:pt>
                <c:pt idx="505">
                  <c:v>114.24318414935885</c:v>
                </c:pt>
                <c:pt idx="506">
                  <c:v>121.95906848296588</c:v>
                </c:pt>
                <c:pt idx="507">
                  <c:v>86.995803008639683</c:v>
                </c:pt>
                <c:pt idx="508">
                  <c:v>99.267356538815775</c:v>
                </c:pt>
                <c:pt idx="509">
                  <c:v>65.883043792618082</c:v>
                </c:pt>
                <c:pt idx="510">
                  <c:v>111.22644320766766</c:v>
                </c:pt>
                <c:pt idx="511">
                  <c:v>110.99485244874458</c:v>
                </c:pt>
                <c:pt idx="512">
                  <c:v>121.70340819134199</c:v>
                </c:pt>
                <c:pt idx="513">
                  <c:v>104.53735231152584</c:v>
                </c:pt>
                <c:pt idx="514">
                  <c:v>90.207012153008762</c:v>
                </c:pt>
                <c:pt idx="515">
                  <c:v>118.0311060454444</c:v>
                </c:pt>
                <c:pt idx="516">
                  <c:v>99.209419875963079</c:v>
                </c:pt>
                <c:pt idx="517">
                  <c:v>98.92448588492573</c:v>
                </c:pt>
                <c:pt idx="518">
                  <c:v>113.81154630621376</c:v>
                </c:pt>
                <c:pt idx="519">
                  <c:v>91.93924333783562</c:v>
                </c:pt>
                <c:pt idx="520">
                  <c:v>78.769119704115468</c:v>
                </c:pt>
                <c:pt idx="521">
                  <c:v>101.05254161436511</c:v>
                </c:pt>
                <c:pt idx="522">
                  <c:v>129.36723605888912</c:v>
                </c:pt>
                <c:pt idx="523">
                  <c:v>110.71911951436091</c:v>
                </c:pt>
                <c:pt idx="524">
                  <c:v>91.89462106834597</c:v>
                </c:pt>
                <c:pt idx="525">
                  <c:v>109.40853237599713</c:v>
                </c:pt>
                <c:pt idx="526">
                  <c:v>125.00161426966808</c:v>
                </c:pt>
                <c:pt idx="527">
                  <c:v>126.89648704067982</c:v>
                </c:pt>
                <c:pt idx="528">
                  <c:v>114.19591323545956</c:v>
                </c:pt>
                <c:pt idx="529">
                  <c:v>122.32377152408957</c:v>
                </c:pt>
                <c:pt idx="530">
                  <c:v>95.464410485142253</c:v>
                </c:pt>
                <c:pt idx="531">
                  <c:v>113.99758673227741</c:v>
                </c:pt>
                <c:pt idx="532">
                  <c:v>89.901113391186982</c:v>
                </c:pt>
                <c:pt idx="533">
                  <c:v>95.883936949282457</c:v>
                </c:pt>
                <c:pt idx="534">
                  <c:v>113.30411370151012</c:v>
                </c:pt>
                <c:pt idx="535">
                  <c:v>120.60961459410686</c:v>
                </c:pt>
                <c:pt idx="536">
                  <c:v>88.501776675902633</c:v>
                </c:pt>
                <c:pt idx="537">
                  <c:v>101.40690528946034</c:v>
                </c:pt>
                <c:pt idx="538">
                  <c:v>97.78548372920946</c:v>
                </c:pt>
                <c:pt idx="539">
                  <c:v>123.0300283094751</c:v>
                </c:pt>
                <c:pt idx="540">
                  <c:v>122.25846632781158</c:v>
                </c:pt>
                <c:pt idx="541">
                  <c:v>113.67848107618528</c:v>
                </c:pt>
                <c:pt idx="542">
                  <c:v>56.626435145360716</c:v>
                </c:pt>
                <c:pt idx="543">
                  <c:v>120.23900394996257</c:v>
                </c:pt>
                <c:pt idx="544">
                  <c:v>123.4263647227328</c:v>
                </c:pt>
                <c:pt idx="545">
                  <c:v>122.14875195817285</c:v>
                </c:pt>
                <c:pt idx="546">
                  <c:v>119.9578720836102</c:v>
                </c:pt>
                <c:pt idx="547">
                  <c:v>93.71295137967158</c:v>
                </c:pt>
                <c:pt idx="548">
                  <c:v>108.11901799672708</c:v>
                </c:pt>
                <c:pt idx="549">
                  <c:v>96.558748434189766</c:v>
                </c:pt>
                <c:pt idx="550">
                  <c:v>112.57292366785879</c:v>
                </c:pt>
                <c:pt idx="551">
                  <c:v>110.97790727047101</c:v>
                </c:pt>
                <c:pt idx="552">
                  <c:v>116.93728234997292</c:v>
                </c:pt>
                <c:pt idx="553">
                  <c:v>109.50504797237858</c:v>
                </c:pt>
                <c:pt idx="554">
                  <c:v>107.01363916962259</c:v>
                </c:pt>
                <c:pt idx="555">
                  <c:v>126.66525815061969</c:v>
                </c:pt>
                <c:pt idx="556">
                  <c:v>115.03268303869606</c:v>
                </c:pt>
                <c:pt idx="557">
                  <c:v>110.41272192572951</c:v>
                </c:pt>
                <c:pt idx="558">
                  <c:v>103.71717222989145</c:v>
                </c:pt>
                <c:pt idx="559">
                  <c:v>97.441055319344372</c:v>
                </c:pt>
                <c:pt idx="560">
                  <c:v>73.774062392002492</c:v>
                </c:pt>
                <c:pt idx="561">
                  <c:v>63.47379648502946</c:v>
                </c:pt>
                <c:pt idx="562">
                  <c:v>91.868202552424648</c:v>
                </c:pt>
                <c:pt idx="563">
                  <c:v>123.78943666546361</c:v>
                </c:pt>
                <c:pt idx="564">
                  <c:v>105.32463840433688</c:v>
                </c:pt>
                <c:pt idx="565">
                  <c:v>106.9190089305599</c:v>
                </c:pt>
                <c:pt idx="566">
                  <c:v>82.988387390275932</c:v>
                </c:pt>
                <c:pt idx="567">
                  <c:v>105.72426895158895</c:v>
                </c:pt>
                <c:pt idx="568">
                  <c:v>116.14284702552258</c:v>
                </c:pt>
                <c:pt idx="569">
                  <c:v>101.39938535307509</c:v>
                </c:pt>
                <c:pt idx="570">
                  <c:v>105.93571901632437</c:v>
                </c:pt>
                <c:pt idx="571">
                  <c:v>120.70025026688235</c:v>
                </c:pt>
                <c:pt idx="572">
                  <c:v>102.68414521241624</c:v>
                </c:pt>
                <c:pt idx="573">
                  <c:v>120.57792433494771</c:v>
                </c:pt>
                <c:pt idx="574">
                  <c:v>95.946829792708854</c:v>
                </c:pt>
                <c:pt idx="575">
                  <c:v>69.981239216746687</c:v>
                </c:pt>
                <c:pt idx="576">
                  <c:v>103.11791712180798</c:v>
                </c:pt>
                <c:pt idx="577">
                  <c:v>113.57184705710605</c:v>
                </c:pt>
                <c:pt idx="578">
                  <c:v>117.15494162951619</c:v>
                </c:pt>
                <c:pt idx="579">
                  <c:v>79.259790720962812</c:v>
                </c:pt>
                <c:pt idx="580">
                  <c:v>70.587992372014412</c:v>
                </c:pt>
                <c:pt idx="581">
                  <c:v>117.10105170649553</c:v>
                </c:pt>
                <c:pt idx="582">
                  <c:v>134.50517289524635</c:v>
                </c:pt>
                <c:pt idx="583">
                  <c:v>104.4710330790958</c:v>
                </c:pt>
                <c:pt idx="584">
                  <c:v>131.7946962151002</c:v>
                </c:pt>
                <c:pt idx="585">
                  <c:v>127.00183858084051</c:v>
                </c:pt>
                <c:pt idx="586">
                  <c:v>94.32662615827924</c:v>
                </c:pt>
                <c:pt idx="587">
                  <c:v>115.88733976837524</c:v>
                </c:pt>
                <c:pt idx="588">
                  <c:v>111.78209848345691</c:v>
                </c:pt>
                <c:pt idx="589">
                  <c:v>100.93836719300667</c:v>
                </c:pt>
                <c:pt idx="590">
                  <c:v>120.58398381913869</c:v>
                </c:pt>
                <c:pt idx="591">
                  <c:v>81.142980856026696</c:v>
                </c:pt>
                <c:pt idx="592">
                  <c:v>114.56760459724835</c:v>
                </c:pt>
                <c:pt idx="593">
                  <c:v>100.57043287906662</c:v>
                </c:pt>
                <c:pt idx="594">
                  <c:v>83.947999613339022</c:v>
                </c:pt>
                <c:pt idx="595">
                  <c:v>64.703706872858561</c:v>
                </c:pt>
                <c:pt idx="596">
                  <c:v>113.39365080170981</c:v>
                </c:pt>
                <c:pt idx="597">
                  <c:v>127.53975616652075</c:v>
                </c:pt>
                <c:pt idx="598">
                  <c:v>120.51839007451024</c:v>
                </c:pt>
                <c:pt idx="599">
                  <c:v>68.119488442681288</c:v>
                </c:pt>
                <c:pt idx="600">
                  <c:v>97.659309250248953</c:v>
                </c:pt>
                <c:pt idx="601">
                  <c:v>77.01334056249668</c:v>
                </c:pt>
                <c:pt idx="602">
                  <c:v>102.61628009816779</c:v>
                </c:pt>
                <c:pt idx="603">
                  <c:v>91.497787357877655</c:v>
                </c:pt>
                <c:pt idx="604">
                  <c:v>140.42550053655086</c:v>
                </c:pt>
                <c:pt idx="605">
                  <c:v>71.877476644350807</c:v>
                </c:pt>
                <c:pt idx="606">
                  <c:v>101.68103538352271</c:v>
                </c:pt>
                <c:pt idx="607">
                  <c:v>93.747891870989037</c:v>
                </c:pt>
                <c:pt idx="608">
                  <c:v>89.948390614390988</c:v>
                </c:pt>
                <c:pt idx="609">
                  <c:v>96.496947124047963</c:v>
                </c:pt>
                <c:pt idx="610">
                  <c:v>99.785941842777802</c:v>
                </c:pt>
                <c:pt idx="611">
                  <c:v>101.63717364064343</c:v>
                </c:pt>
                <c:pt idx="612">
                  <c:v>70.13806632281009</c:v>
                </c:pt>
                <c:pt idx="613">
                  <c:v>87.483367887093721</c:v>
                </c:pt>
                <c:pt idx="614">
                  <c:v>102.79333153319617</c:v>
                </c:pt>
                <c:pt idx="615">
                  <c:v>83.545978335845746</c:v>
                </c:pt>
                <c:pt idx="616">
                  <c:v>121.89830932852678</c:v>
                </c:pt>
                <c:pt idx="617">
                  <c:v>125.38193207915606</c:v>
                </c:pt>
                <c:pt idx="618">
                  <c:v>100.38166487636767</c:v>
                </c:pt>
                <c:pt idx="619">
                  <c:v>126.18991604878435</c:v>
                </c:pt>
                <c:pt idx="620">
                  <c:v>92.384729683853323</c:v>
                </c:pt>
                <c:pt idx="621">
                  <c:v>95.907608956924818</c:v>
                </c:pt>
                <c:pt idx="622">
                  <c:v>121.35549903072305</c:v>
                </c:pt>
                <c:pt idx="623">
                  <c:v>77.946704332453123</c:v>
                </c:pt>
                <c:pt idx="624">
                  <c:v>117.54243595835132</c:v>
                </c:pt>
                <c:pt idx="625">
                  <c:v>100.49266166916226</c:v>
                </c:pt>
                <c:pt idx="626">
                  <c:v>93.561270657297925</c:v>
                </c:pt>
                <c:pt idx="627">
                  <c:v>101.81594171244227</c:v>
                </c:pt>
                <c:pt idx="628">
                  <c:v>70.689466793729338</c:v>
                </c:pt>
                <c:pt idx="629">
                  <c:v>75.93957803089954</c:v>
                </c:pt>
                <c:pt idx="630">
                  <c:v>63.183192276423298</c:v>
                </c:pt>
                <c:pt idx="631">
                  <c:v>127.74727846310304</c:v>
                </c:pt>
                <c:pt idx="632">
                  <c:v>104.42186064742425</c:v>
                </c:pt>
                <c:pt idx="633">
                  <c:v>81.934236570224087</c:v>
                </c:pt>
                <c:pt idx="634">
                  <c:v>98.097921917887646</c:v>
                </c:pt>
                <c:pt idx="635">
                  <c:v>107.18852675293368</c:v>
                </c:pt>
                <c:pt idx="636">
                  <c:v>103.42172614687858</c:v>
                </c:pt>
                <c:pt idx="637">
                  <c:v>120.50958363765999</c:v>
                </c:pt>
                <c:pt idx="638">
                  <c:v>126.44018518414202</c:v>
                </c:pt>
                <c:pt idx="639">
                  <c:v>101.24468483473733</c:v>
                </c:pt>
                <c:pt idx="640">
                  <c:v>84.590419090252212</c:v>
                </c:pt>
                <c:pt idx="641">
                  <c:v>122.09282620138973</c:v>
                </c:pt>
                <c:pt idx="642">
                  <c:v>103.58778076767088</c:v>
                </c:pt>
                <c:pt idx="643">
                  <c:v>60.556269964073024</c:v>
                </c:pt>
                <c:pt idx="644">
                  <c:v>108.57451046614901</c:v>
                </c:pt>
                <c:pt idx="645">
                  <c:v>98.705168932860715</c:v>
                </c:pt>
                <c:pt idx="646">
                  <c:v>95.838055065146762</c:v>
                </c:pt>
                <c:pt idx="647">
                  <c:v>97.721183738197709</c:v>
                </c:pt>
                <c:pt idx="648">
                  <c:v>104.78857596624654</c:v>
                </c:pt>
                <c:pt idx="649">
                  <c:v>108.79502169142046</c:v>
                </c:pt>
                <c:pt idx="650">
                  <c:v>67.927036848053532</c:v>
                </c:pt>
                <c:pt idx="651">
                  <c:v>87.332533418383832</c:v>
                </c:pt>
                <c:pt idx="652">
                  <c:v>112.35270134349113</c:v>
                </c:pt>
                <c:pt idx="653">
                  <c:v>105.68284538196059</c:v>
                </c:pt>
                <c:pt idx="654">
                  <c:v>99.565041340610094</c:v>
                </c:pt>
                <c:pt idx="655">
                  <c:v>106.25397284344112</c:v>
                </c:pt>
                <c:pt idx="656">
                  <c:v>84.841904051713612</c:v>
                </c:pt>
                <c:pt idx="657">
                  <c:v>105.10219562503831</c:v>
                </c:pt>
                <c:pt idx="658">
                  <c:v>106.43843102592</c:v>
                </c:pt>
                <c:pt idx="659">
                  <c:v>70.923540244302117</c:v>
                </c:pt>
                <c:pt idx="660">
                  <c:v>109.32283558143203</c:v>
                </c:pt>
                <c:pt idx="661">
                  <c:v>108.03791144460089</c:v>
                </c:pt>
                <c:pt idx="662">
                  <c:v>120.19168037215167</c:v>
                </c:pt>
                <c:pt idx="663">
                  <c:v>95.186940653694776</c:v>
                </c:pt>
                <c:pt idx="664">
                  <c:v>105.84486658371802</c:v>
                </c:pt>
                <c:pt idx="665">
                  <c:v>99.573198367333958</c:v>
                </c:pt>
                <c:pt idx="666">
                  <c:v>113.9089905410585</c:v>
                </c:pt>
                <c:pt idx="667">
                  <c:v>77.233894882924162</c:v>
                </c:pt>
                <c:pt idx="668">
                  <c:v>95.804238917369076</c:v>
                </c:pt>
                <c:pt idx="669">
                  <c:v>57.476586730842058</c:v>
                </c:pt>
                <c:pt idx="670">
                  <c:v>114.01359493009053</c:v>
                </c:pt>
                <c:pt idx="671">
                  <c:v>94.967878563556212</c:v>
                </c:pt>
                <c:pt idx="672">
                  <c:v>101.14400341699516</c:v>
                </c:pt>
                <c:pt idx="673">
                  <c:v>82.147741181563873</c:v>
                </c:pt>
                <c:pt idx="674">
                  <c:v>111.82216909076483</c:v>
                </c:pt>
                <c:pt idx="675">
                  <c:v>113.83923329187459</c:v>
                </c:pt>
                <c:pt idx="676">
                  <c:v>121.26926755483851</c:v>
                </c:pt>
                <c:pt idx="677">
                  <c:v>131.18339815886026</c:v>
                </c:pt>
                <c:pt idx="678">
                  <c:v>91.831060853289046</c:v>
                </c:pt>
                <c:pt idx="679">
                  <c:v>114.35029236840585</c:v>
                </c:pt>
                <c:pt idx="680">
                  <c:v>96.379922356101332</c:v>
                </c:pt>
                <c:pt idx="681">
                  <c:v>118.35044593670034</c:v>
                </c:pt>
                <c:pt idx="682">
                  <c:v>93.83204745450341</c:v>
                </c:pt>
                <c:pt idx="683">
                  <c:v>107.79936545428929</c:v>
                </c:pt>
                <c:pt idx="684">
                  <c:v>68.345738563965526</c:v>
                </c:pt>
                <c:pt idx="685">
                  <c:v>112.61791324039201</c:v>
                </c:pt>
                <c:pt idx="686">
                  <c:v>81.795215591564826</c:v>
                </c:pt>
                <c:pt idx="687">
                  <c:v>128.74111872553044</c:v>
                </c:pt>
                <c:pt idx="688">
                  <c:v>114.68268449540729</c:v>
                </c:pt>
                <c:pt idx="689">
                  <c:v>111.4871762943928</c:v>
                </c:pt>
                <c:pt idx="690">
                  <c:v>112.44196028685421</c:v>
                </c:pt>
                <c:pt idx="691">
                  <c:v>81.740084761428264</c:v>
                </c:pt>
                <c:pt idx="692">
                  <c:v>99.882882041000443</c:v>
                </c:pt>
                <c:pt idx="693">
                  <c:v>118.04687561069009</c:v>
                </c:pt>
                <c:pt idx="694">
                  <c:v>110.3982107758103</c:v>
                </c:pt>
                <c:pt idx="695">
                  <c:v>121.20798303448257</c:v>
                </c:pt>
                <c:pt idx="696">
                  <c:v>100.87424493654689</c:v>
                </c:pt>
                <c:pt idx="697">
                  <c:v>103.17032114346435</c:v>
                </c:pt>
                <c:pt idx="698">
                  <c:v>95.570308715338626</c:v>
                </c:pt>
                <c:pt idx="699">
                  <c:v>98.974738745394617</c:v>
                </c:pt>
                <c:pt idx="700">
                  <c:v>90.672584702776135</c:v>
                </c:pt>
                <c:pt idx="701">
                  <c:v>119.81693184645282</c:v>
                </c:pt>
                <c:pt idx="702">
                  <c:v>108.05209678831677</c:v>
                </c:pt>
                <c:pt idx="703">
                  <c:v>100.49455078133346</c:v>
                </c:pt>
                <c:pt idx="704">
                  <c:v>104.77804725865241</c:v>
                </c:pt>
                <c:pt idx="705">
                  <c:v>92.168958879678172</c:v>
                </c:pt>
                <c:pt idx="706">
                  <c:v>111.09198623319506</c:v>
                </c:pt>
                <c:pt idx="707">
                  <c:v>68.42667260214391</c:v>
                </c:pt>
                <c:pt idx="708">
                  <c:v>73.405583938243097</c:v>
                </c:pt>
                <c:pt idx="709">
                  <c:v>121.04715629249166</c:v>
                </c:pt>
                <c:pt idx="710">
                  <c:v>108.61139543026455</c:v>
                </c:pt>
                <c:pt idx="711">
                  <c:v>97.522696012028916</c:v>
                </c:pt>
                <c:pt idx="712">
                  <c:v>120.60124979667914</c:v>
                </c:pt>
                <c:pt idx="713">
                  <c:v>119.44991490214605</c:v>
                </c:pt>
                <c:pt idx="714">
                  <c:v>75.624572735527835</c:v>
                </c:pt>
                <c:pt idx="715">
                  <c:v>129.46346633537277</c:v>
                </c:pt>
                <c:pt idx="716">
                  <c:v>105.09357788533924</c:v>
                </c:pt>
                <c:pt idx="717">
                  <c:v>83.290322178370872</c:v>
                </c:pt>
                <c:pt idx="718">
                  <c:v>98.945456415363623</c:v>
                </c:pt>
                <c:pt idx="719">
                  <c:v>64.237031413088246</c:v>
                </c:pt>
                <c:pt idx="720">
                  <c:v>107.35744006409453</c:v>
                </c:pt>
                <c:pt idx="721">
                  <c:v>118.72822227841252</c:v>
                </c:pt>
                <c:pt idx="722">
                  <c:v>118.51857688651421</c:v>
                </c:pt>
                <c:pt idx="723">
                  <c:v>107.08178135271075</c:v>
                </c:pt>
                <c:pt idx="724">
                  <c:v>88.533064341310649</c:v>
                </c:pt>
                <c:pt idx="725">
                  <c:v>121.38832460431932</c:v>
                </c:pt>
                <c:pt idx="726">
                  <c:v>109.39183664707616</c:v>
                </c:pt>
                <c:pt idx="727">
                  <c:v>106.44470138706892</c:v>
                </c:pt>
                <c:pt idx="728">
                  <c:v>120.2172810657276</c:v>
                </c:pt>
                <c:pt idx="729">
                  <c:v>95.501380258030423</c:v>
                </c:pt>
                <c:pt idx="730">
                  <c:v>90.985239705637696</c:v>
                </c:pt>
                <c:pt idx="731">
                  <c:v>77.783844255705318</c:v>
                </c:pt>
                <c:pt idx="732">
                  <c:v>130.50020069906608</c:v>
                </c:pt>
                <c:pt idx="733">
                  <c:v>120.06852273058385</c:v>
                </c:pt>
                <c:pt idx="734">
                  <c:v>82.75015362857593</c:v>
                </c:pt>
                <c:pt idx="735">
                  <c:v>96.861144117768646</c:v>
                </c:pt>
                <c:pt idx="736">
                  <c:v>124.33073612794031</c:v>
                </c:pt>
                <c:pt idx="737">
                  <c:v>118.42066479986846</c:v>
                </c:pt>
                <c:pt idx="738">
                  <c:v>122.5131389120456</c:v>
                </c:pt>
                <c:pt idx="739">
                  <c:v>96.863659725751234</c:v>
                </c:pt>
                <c:pt idx="740">
                  <c:v>106.50209121504551</c:v>
                </c:pt>
                <c:pt idx="741">
                  <c:v>106.58470711749715</c:v>
                </c:pt>
                <c:pt idx="742">
                  <c:v>81.025652441175481</c:v>
                </c:pt>
                <c:pt idx="743">
                  <c:v>103.28188313847484</c:v>
                </c:pt>
                <c:pt idx="744">
                  <c:v>116.53507972374223</c:v>
                </c:pt>
                <c:pt idx="745">
                  <c:v>122.44363452329401</c:v>
                </c:pt>
                <c:pt idx="746">
                  <c:v>96.87461146901947</c:v>
                </c:pt>
                <c:pt idx="747">
                  <c:v>117.32723450554144</c:v>
                </c:pt>
                <c:pt idx="748">
                  <c:v>115.73850217580281</c:v>
                </c:pt>
                <c:pt idx="749">
                  <c:v>132.2053428690856</c:v>
                </c:pt>
                <c:pt idx="750">
                  <c:v>120.78871349005239</c:v>
                </c:pt>
                <c:pt idx="751">
                  <c:v>113.53811533083243</c:v>
                </c:pt>
                <c:pt idx="752">
                  <c:v>62.695524377132088</c:v>
                </c:pt>
                <c:pt idx="753">
                  <c:v>122.14133440161817</c:v>
                </c:pt>
                <c:pt idx="754">
                  <c:v>130.30945597119978</c:v>
                </c:pt>
                <c:pt idx="755">
                  <c:v>117.30016999671774</c:v>
                </c:pt>
                <c:pt idx="756">
                  <c:v>119.97911442104244</c:v>
                </c:pt>
                <c:pt idx="757">
                  <c:v>96.538604620902944</c:v>
                </c:pt>
                <c:pt idx="758">
                  <c:v>125.54785212071255</c:v>
                </c:pt>
                <c:pt idx="759">
                  <c:v>73.962448565334896</c:v>
                </c:pt>
                <c:pt idx="760">
                  <c:v>90.457749704841348</c:v>
                </c:pt>
                <c:pt idx="761">
                  <c:v>109.09558692338028</c:v>
                </c:pt>
                <c:pt idx="762">
                  <c:v>116.46652962374071</c:v>
                </c:pt>
                <c:pt idx="763">
                  <c:v>111.24062487488806</c:v>
                </c:pt>
                <c:pt idx="764">
                  <c:v>111.97232324375176</c:v>
                </c:pt>
                <c:pt idx="765">
                  <c:v>118.14455901287842</c:v>
                </c:pt>
                <c:pt idx="766">
                  <c:v>120.87661862459058</c:v>
                </c:pt>
                <c:pt idx="767">
                  <c:v>111.54999969155972</c:v>
                </c:pt>
                <c:pt idx="768">
                  <c:v>106.55102760761346</c:v>
                </c:pt>
                <c:pt idx="769">
                  <c:v>86.77924248028836</c:v>
                </c:pt>
                <c:pt idx="770">
                  <c:v>59.185007951212491</c:v>
                </c:pt>
                <c:pt idx="771">
                  <c:v>88.619662613901795</c:v>
                </c:pt>
                <c:pt idx="772">
                  <c:v>73.739856734454875</c:v>
                </c:pt>
                <c:pt idx="773">
                  <c:v>122.8334774730864</c:v>
                </c:pt>
                <c:pt idx="774">
                  <c:v>92.684328797478869</c:v>
                </c:pt>
                <c:pt idx="775">
                  <c:v>129.37473489873886</c:v>
                </c:pt>
                <c:pt idx="776">
                  <c:v>79.119240333155602</c:v>
                </c:pt>
                <c:pt idx="777">
                  <c:v>110.75616179276487</c:v>
                </c:pt>
                <c:pt idx="778">
                  <c:v>105.60052113479622</c:v>
                </c:pt>
                <c:pt idx="779">
                  <c:v>114.23762772695858</c:v>
                </c:pt>
                <c:pt idx="780">
                  <c:v>96.483122718640374</c:v>
                </c:pt>
                <c:pt idx="781">
                  <c:v>123.9132313976402</c:v>
                </c:pt>
                <c:pt idx="782">
                  <c:v>91.66911352359692</c:v>
                </c:pt>
                <c:pt idx="783">
                  <c:v>125.16242024414341</c:v>
                </c:pt>
                <c:pt idx="784">
                  <c:v>98.78720700333092</c:v>
                </c:pt>
                <c:pt idx="785">
                  <c:v>88.423157415854135</c:v>
                </c:pt>
                <c:pt idx="786">
                  <c:v>119.30650580926815</c:v>
                </c:pt>
                <c:pt idx="787">
                  <c:v>130.70420180569832</c:v>
                </c:pt>
                <c:pt idx="788">
                  <c:v>112.14926916057777</c:v>
                </c:pt>
                <c:pt idx="789">
                  <c:v>79.860902719054366</c:v>
                </c:pt>
                <c:pt idx="790">
                  <c:v>91.670072026498588</c:v>
                </c:pt>
                <c:pt idx="791">
                  <c:v>113.7780547672474</c:v>
                </c:pt>
                <c:pt idx="792">
                  <c:v>92.717218227723421</c:v>
                </c:pt>
                <c:pt idx="793">
                  <c:v>104.5611908278774</c:v>
                </c:pt>
                <c:pt idx="794">
                  <c:v>132.47348039941977</c:v>
                </c:pt>
                <c:pt idx="795">
                  <c:v>121.12778699804346</c:v>
                </c:pt>
                <c:pt idx="796">
                  <c:v>40.983649322302043</c:v>
                </c:pt>
                <c:pt idx="797">
                  <c:v>117.87102235241068</c:v>
                </c:pt>
                <c:pt idx="798">
                  <c:v>104.984728381097</c:v>
                </c:pt>
                <c:pt idx="799">
                  <c:v>101.10938463303917</c:v>
                </c:pt>
                <c:pt idx="800">
                  <c:v>127.45888991997494</c:v>
                </c:pt>
                <c:pt idx="801">
                  <c:v>72.888200996052817</c:v>
                </c:pt>
                <c:pt idx="802">
                  <c:v>116.49899124256117</c:v>
                </c:pt>
                <c:pt idx="803">
                  <c:v>117.35578268429983</c:v>
                </c:pt>
                <c:pt idx="804">
                  <c:v>82.199443698555513</c:v>
                </c:pt>
                <c:pt idx="805">
                  <c:v>55.670606342800795</c:v>
                </c:pt>
                <c:pt idx="806">
                  <c:v>113.64710722857852</c:v>
                </c:pt>
                <c:pt idx="807">
                  <c:v>133.33489292036339</c:v>
                </c:pt>
                <c:pt idx="808">
                  <c:v>121.90207331008621</c:v>
                </c:pt>
                <c:pt idx="809">
                  <c:v>83.657612213273438</c:v>
                </c:pt>
                <c:pt idx="810">
                  <c:v>77.674630119999406</c:v>
                </c:pt>
                <c:pt idx="811">
                  <c:v>66.971588237721107</c:v>
                </c:pt>
                <c:pt idx="812">
                  <c:v>93.704443229743177</c:v>
                </c:pt>
                <c:pt idx="813">
                  <c:v>96.993705656868229</c:v>
                </c:pt>
                <c:pt idx="814">
                  <c:v>134.02755567822291</c:v>
                </c:pt>
                <c:pt idx="815">
                  <c:v>96.71903990412963</c:v>
                </c:pt>
                <c:pt idx="816">
                  <c:v>100.15912041097738</c:v>
                </c:pt>
                <c:pt idx="817">
                  <c:v>102.01842543500973</c:v>
                </c:pt>
                <c:pt idx="818">
                  <c:v>98.097456179653022</c:v>
                </c:pt>
                <c:pt idx="819">
                  <c:v>81.367735285236478</c:v>
                </c:pt>
                <c:pt idx="820">
                  <c:v>98.375485844109505</c:v>
                </c:pt>
                <c:pt idx="821">
                  <c:v>119.29169140993149</c:v>
                </c:pt>
                <c:pt idx="822">
                  <c:v>66.675720131095972</c:v>
                </c:pt>
                <c:pt idx="823">
                  <c:v>118.46168540611262</c:v>
                </c:pt>
                <c:pt idx="824">
                  <c:v>100.17860146053764</c:v>
                </c:pt>
                <c:pt idx="825">
                  <c:v>90.564392367110557</c:v>
                </c:pt>
                <c:pt idx="826">
                  <c:v>108.16984103964458</c:v>
                </c:pt>
                <c:pt idx="827">
                  <c:v>123.23113298938208</c:v>
                </c:pt>
                <c:pt idx="828">
                  <c:v>101.56523307976282</c:v>
                </c:pt>
                <c:pt idx="829">
                  <c:v>122.05772850444126</c:v>
                </c:pt>
                <c:pt idx="830">
                  <c:v>80.831404359095103</c:v>
                </c:pt>
                <c:pt idx="831">
                  <c:v>94.400139153406712</c:v>
                </c:pt>
                <c:pt idx="832">
                  <c:v>112.90430235815634</c:v>
                </c:pt>
                <c:pt idx="833">
                  <c:v>73.702909326061132</c:v>
                </c:pt>
                <c:pt idx="834">
                  <c:v>99.990895075825136</c:v>
                </c:pt>
                <c:pt idx="835">
                  <c:v>99.28531661176811</c:v>
                </c:pt>
                <c:pt idx="836">
                  <c:v>88.057192045435556</c:v>
                </c:pt>
                <c:pt idx="837">
                  <c:v>92.516264925788221</c:v>
                </c:pt>
                <c:pt idx="838">
                  <c:v>61.922569237868366</c:v>
                </c:pt>
                <c:pt idx="839">
                  <c:v>92.860377082669899</c:v>
                </c:pt>
                <c:pt idx="840">
                  <c:v>70.720420963124269</c:v>
                </c:pt>
                <c:pt idx="841">
                  <c:v>117.46938000141947</c:v>
                </c:pt>
                <c:pt idx="842">
                  <c:v>135.19298138667713</c:v>
                </c:pt>
                <c:pt idx="843">
                  <c:v>75.40738387918843</c:v>
                </c:pt>
                <c:pt idx="844">
                  <c:v>105.21254135181513</c:v>
                </c:pt>
                <c:pt idx="845">
                  <c:v>136.86046386414819</c:v>
                </c:pt>
                <c:pt idx="846">
                  <c:v>132.79262811408333</c:v>
                </c:pt>
                <c:pt idx="847">
                  <c:v>125.67197228937485</c:v>
                </c:pt>
                <c:pt idx="848">
                  <c:v>120.46083245179449</c:v>
                </c:pt>
                <c:pt idx="849">
                  <c:v>129.17201191616269</c:v>
                </c:pt>
                <c:pt idx="850">
                  <c:v>78.080127553327856</c:v>
                </c:pt>
                <c:pt idx="851">
                  <c:v>125.27821378151194</c:v>
                </c:pt>
                <c:pt idx="852">
                  <c:v>94.528090336352236</c:v>
                </c:pt>
                <c:pt idx="853">
                  <c:v>73.664744384061777</c:v>
                </c:pt>
                <c:pt idx="854">
                  <c:v>115.85442101708777</c:v>
                </c:pt>
                <c:pt idx="855">
                  <c:v>107.10324469742363</c:v>
                </c:pt>
                <c:pt idx="856">
                  <c:v>97.575357586961331</c:v>
                </c:pt>
                <c:pt idx="857">
                  <c:v>96.041715982932288</c:v>
                </c:pt>
                <c:pt idx="858">
                  <c:v>107.6433549009131</c:v>
                </c:pt>
                <c:pt idx="859">
                  <c:v>113.96174367186474</c:v>
                </c:pt>
                <c:pt idx="860">
                  <c:v>79.026789454583451</c:v>
                </c:pt>
                <c:pt idx="861">
                  <c:v>85.61955539449626</c:v>
                </c:pt>
                <c:pt idx="862">
                  <c:v>106.5994518268142</c:v>
                </c:pt>
                <c:pt idx="863">
                  <c:v>102.37846215583373</c:v>
                </c:pt>
                <c:pt idx="864">
                  <c:v>114.27515986471209</c:v>
                </c:pt>
                <c:pt idx="865">
                  <c:v>103.57822633562876</c:v>
                </c:pt>
                <c:pt idx="866">
                  <c:v>90.319054718706724</c:v>
                </c:pt>
                <c:pt idx="867">
                  <c:v>114.40643079950041</c:v>
                </c:pt>
                <c:pt idx="868">
                  <c:v>120.65204063277328</c:v>
                </c:pt>
                <c:pt idx="869">
                  <c:v>82.594049153324079</c:v>
                </c:pt>
                <c:pt idx="870">
                  <c:v>104.13620831260224</c:v>
                </c:pt>
                <c:pt idx="871">
                  <c:v>109.78704518228207</c:v>
                </c:pt>
                <c:pt idx="872">
                  <c:v>109.6981180176119</c:v>
                </c:pt>
                <c:pt idx="873">
                  <c:v>105.1018372533852</c:v>
                </c:pt>
                <c:pt idx="874">
                  <c:v>94.933167077658112</c:v>
                </c:pt>
                <c:pt idx="875">
                  <c:v>95.054173158484275</c:v>
                </c:pt>
                <c:pt idx="876">
                  <c:v>119.69599894532557</c:v>
                </c:pt>
                <c:pt idx="877">
                  <c:v>84.424059405812869</c:v>
                </c:pt>
                <c:pt idx="878">
                  <c:v>80.736818918567138</c:v>
                </c:pt>
                <c:pt idx="879">
                  <c:v>86.297306771470588</c:v>
                </c:pt>
                <c:pt idx="880">
                  <c:v>102.73243014852906</c:v>
                </c:pt>
                <c:pt idx="881">
                  <c:v>121.51889112167004</c:v>
                </c:pt>
                <c:pt idx="882">
                  <c:v>87.852732177202824</c:v>
                </c:pt>
                <c:pt idx="883">
                  <c:v>96.691017131100821</c:v>
                </c:pt>
                <c:pt idx="884">
                  <c:v>116.86786346783707</c:v>
                </c:pt>
                <c:pt idx="885">
                  <c:v>96.140012800875041</c:v>
                </c:pt>
                <c:pt idx="886">
                  <c:v>113.47218234570491</c:v>
                </c:pt>
                <c:pt idx="887">
                  <c:v>99.045662413991536</c:v>
                </c:pt>
                <c:pt idx="888">
                  <c:v>123.7481295548147</c:v>
                </c:pt>
                <c:pt idx="889">
                  <c:v>119.29579622059613</c:v>
                </c:pt>
                <c:pt idx="890">
                  <c:v>106.14380950761182</c:v>
                </c:pt>
                <c:pt idx="891">
                  <c:v>119.76778986522233</c:v>
                </c:pt>
                <c:pt idx="892">
                  <c:v>91.902728304749644</c:v>
                </c:pt>
                <c:pt idx="893">
                  <c:v>104.00644701303067</c:v>
                </c:pt>
                <c:pt idx="894">
                  <c:v>44.359539799015572</c:v>
                </c:pt>
                <c:pt idx="895">
                  <c:v>108.0749794982155</c:v>
                </c:pt>
                <c:pt idx="896">
                  <c:v>68.86935883871908</c:v>
                </c:pt>
                <c:pt idx="897">
                  <c:v>128.649942857762</c:v>
                </c:pt>
                <c:pt idx="898">
                  <c:v>118.55650912960857</c:v>
                </c:pt>
                <c:pt idx="899">
                  <c:v>115.44583632634016</c:v>
                </c:pt>
                <c:pt idx="900">
                  <c:v>96.767443291980101</c:v>
                </c:pt>
                <c:pt idx="901">
                  <c:v>93.947278683043379</c:v>
                </c:pt>
                <c:pt idx="902">
                  <c:v>102.58425358244736</c:v>
                </c:pt>
                <c:pt idx="903">
                  <c:v>120.04226931523219</c:v>
                </c:pt>
                <c:pt idx="904">
                  <c:v>109.23478552004291</c:v>
                </c:pt>
                <c:pt idx="905">
                  <c:v>121.59698775023556</c:v>
                </c:pt>
                <c:pt idx="906">
                  <c:v>96.608930399702516</c:v>
                </c:pt>
                <c:pt idx="907">
                  <c:v>93.962625758892528</c:v>
                </c:pt>
                <c:pt idx="908">
                  <c:v>92.454127573949336</c:v>
                </c:pt>
                <c:pt idx="909">
                  <c:v>111.24052030864426</c:v>
                </c:pt>
                <c:pt idx="910">
                  <c:v>93.883848652727849</c:v>
                </c:pt>
                <c:pt idx="911">
                  <c:v>122.32869345278547</c:v>
                </c:pt>
                <c:pt idx="912">
                  <c:v>75.943775368138404</c:v>
                </c:pt>
                <c:pt idx="913">
                  <c:v>99.642229028549565</c:v>
                </c:pt>
                <c:pt idx="914">
                  <c:v>88.401556027676918</c:v>
                </c:pt>
                <c:pt idx="915">
                  <c:v>106.79568383608762</c:v>
                </c:pt>
                <c:pt idx="916">
                  <c:v>117.4902774209646</c:v>
                </c:pt>
                <c:pt idx="917">
                  <c:v>67.168489736217794</c:v>
                </c:pt>
                <c:pt idx="918">
                  <c:v>70.568698113910429</c:v>
                </c:pt>
                <c:pt idx="919">
                  <c:v>121.09473472166997</c:v>
                </c:pt>
                <c:pt idx="920">
                  <c:v>137.20705440911931</c:v>
                </c:pt>
                <c:pt idx="921">
                  <c:v>107.09976957098034</c:v>
                </c:pt>
                <c:pt idx="922">
                  <c:v>116.67563735779309</c:v>
                </c:pt>
                <c:pt idx="923">
                  <c:v>119.46434843114466</c:v>
                </c:pt>
                <c:pt idx="924">
                  <c:v>63.663072778019739</c:v>
                </c:pt>
                <c:pt idx="925">
                  <c:v>118.01223292584167</c:v>
                </c:pt>
                <c:pt idx="926">
                  <c:v>120.55721559258812</c:v>
                </c:pt>
                <c:pt idx="927">
                  <c:v>84.342963990346391</c:v>
                </c:pt>
                <c:pt idx="928">
                  <c:v>105.56049713116917</c:v>
                </c:pt>
                <c:pt idx="929">
                  <c:v>100.1885368233805</c:v>
                </c:pt>
                <c:pt idx="930">
                  <c:v>98.968665256714289</c:v>
                </c:pt>
                <c:pt idx="931">
                  <c:v>121.93829744739902</c:v>
                </c:pt>
                <c:pt idx="932">
                  <c:v>121.4499569430271</c:v>
                </c:pt>
                <c:pt idx="933">
                  <c:v>93.545436163968333</c:v>
                </c:pt>
                <c:pt idx="934">
                  <c:v>79.548136964821722</c:v>
                </c:pt>
                <c:pt idx="935">
                  <c:v>123.33467400332106</c:v>
                </c:pt>
                <c:pt idx="936">
                  <c:v>119.44471814588749</c:v>
                </c:pt>
                <c:pt idx="937">
                  <c:v>109.98085636029768</c:v>
                </c:pt>
                <c:pt idx="938">
                  <c:v>133.06724438546604</c:v>
                </c:pt>
                <c:pt idx="939">
                  <c:v>88.276252170693837</c:v>
                </c:pt>
                <c:pt idx="940">
                  <c:v>82.245819488151199</c:v>
                </c:pt>
                <c:pt idx="941">
                  <c:v>98.97056233365727</c:v>
                </c:pt>
                <c:pt idx="942">
                  <c:v>122.2533497559437</c:v>
                </c:pt>
                <c:pt idx="943">
                  <c:v>115.51632346799992</c:v>
                </c:pt>
                <c:pt idx="944">
                  <c:v>79.46707672573713</c:v>
                </c:pt>
                <c:pt idx="945">
                  <c:v>133.57884739433877</c:v>
                </c:pt>
                <c:pt idx="946">
                  <c:v>102.6456127988528</c:v>
                </c:pt>
                <c:pt idx="947">
                  <c:v>124.14985202619026</c:v>
                </c:pt>
                <c:pt idx="948">
                  <c:v>120.27306230402699</c:v>
                </c:pt>
                <c:pt idx="949">
                  <c:v>105.1247708567047</c:v>
                </c:pt>
                <c:pt idx="950">
                  <c:v>97.545015472844838</c:v>
                </c:pt>
                <c:pt idx="951">
                  <c:v>102.77032194974574</c:v>
                </c:pt>
                <c:pt idx="952">
                  <c:v>82.551464932558247</c:v>
                </c:pt>
                <c:pt idx="953">
                  <c:v>92.890328884255723</c:v>
                </c:pt>
                <c:pt idx="954">
                  <c:v>101.36590834712948</c:v>
                </c:pt>
                <c:pt idx="955">
                  <c:v>113.71227720013019</c:v>
                </c:pt>
                <c:pt idx="956">
                  <c:v>96.579364311314308</c:v>
                </c:pt>
                <c:pt idx="957">
                  <c:v>106.55155439505508</c:v>
                </c:pt>
                <c:pt idx="958">
                  <c:v>119.64857865073566</c:v>
                </c:pt>
                <c:pt idx="959">
                  <c:v>114.7065676101319</c:v>
                </c:pt>
                <c:pt idx="960">
                  <c:v>118.68448347338861</c:v>
                </c:pt>
                <c:pt idx="961">
                  <c:v>121.26382777338318</c:v>
                </c:pt>
                <c:pt idx="962">
                  <c:v>42.397276541979792</c:v>
                </c:pt>
                <c:pt idx="963">
                  <c:v>120.82187442383895</c:v>
                </c:pt>
                <c:pt idx="964">
                  <c:v>126.53527994082008</c:v>
                </c:pt>
                <c:pt idx="965">
                  <c:v>106.33666073889718</c:v>
                </c:pt>
                <c:pt idx="966">
                  <c:v>119.39066107917196</c:v>
                </c:pt>
                <c:pt idx="967">
                  <c:v>82.426285272279813</c:v>
                </c:pt>
                <c:pt idx="968">
                  <c:v>101.90920047890421</c:v>
                </c:pt>
                <c:pt idx="969">
                  <c:v>96.664444439892151</c:v>
                </c:pt>
                <c:pt idx="970">
                  <c:v>102.28194923648653</c:v>
                </c:pt>
                <c:pt idx="971">
                  <c:v>112.37475245019573</c:v>
                </c:pt>
                <c:pt idx="972">
                  <c:v>112.94705722745863</c:v>
                </c:pt>
                <c:pt idx="973">
                  <c:v>110.04571024356224</c:v>
                </c:pt>
                <c:pt idx="974">
                  <c:v>89.982085582142176</c:v>
                </c:pt>
                <c:pt idx="975">
                  <c:v>126.59512412385897</c:v>
                </c:pt>
                <c:pt idx="976">
                  <c:v>117.18041627945979</c:v>
                </c:pt>
                <c:pt idx="977">
                  <c:v>95.922447999835441</c:v>
                </c:pt>
                <c:pt idx="978">
                  <c:v>94.802414236287646</c:v>
                </c:pt>
                <c:pt idx="979">
                  <c:v>76.030276629232887</c:v>
                </c:pt>
                <c:pt idx="980">
                  <c:v>96.274885154118721</c:v>
                </c:pt>
                <c:pt idx="981">
                  <c:v>86.705786831723884</c:v>
                </c:pt>
                <c:pt idx="982">
                  <c:v>76.908713054382829</c:v>
                </c:pt>
                <c:pt idx="983">
                  <c:v>114.70824383551289</c:v>
                </c:pt>
                <c:pt idx="984">
                  <c:v>91.428504513561933</c:v>
                </c:pt>
                <c:pt idx="985">
                  <c:v>128.31871876246467</c:v>
                </c:pt>
                <c:pt idx="986">
                  <c:v>104.0629214202705</c:v>
                </c:pt>
                <c:pt idx="987">
                  <c:v>83.997884457026885</c:v>
                </c:pt>
                <c:pt idx="988">
                  <c:v>114.85823678992548</c:v>
                </c:pt>
                <c:pt idx="989">
                  <c:v>93.537583245560057</c:v>
                </c:pt>
                <c:pt idx="990">
                  <c:v>100.30856259033472</c:v>
                </c:pt>
                <c:pt idx="991">
                  <c:v>113.09037082900292</c:v>
                </c:pt>
                <c:pt idx="992">
                  <c:v>85.219611162312219</c:v>
                </c:pt>
                <c:pt idx="993">
                  <c:v>127.29881900084527</c:v>
                </c:pt>
                <c:pt idx="994">
                  <c:v>115.77126827829171</c:v>
                </c:pt>
                <c:pt idx="995">
                  <c:v>77.13877897261716</c:v>
                </c:pt>
                <c:pt idx="996">
                  <c:v>109.73512040503996</c:v>
                </c:pt>
                <c:pt idx="997">
                  <c:v>127.76093380204235</c:v>
                </c:pt>
                <c:pt idx="998">
                  <c:v>108.93108300012885</c:v>
                </c:pt>
                <c:pt idx="999">
                  <c:v>66.888361249166707</c:v>
                </c:pt>
                <c:pt idx="1000">
                  <c:v>112.16157320165627</c:v>
                </c:pt>
                <c:pt idx="1001">
                  <c:v>122.29701150546528</c:v>
                </c:pt>
                <c:pt idx="1002">
                  <c:v>107.01784058004075</c:v>
                </c:pt>
                <c:pt idx="1003">
                  <c:v>99.595831189767992</c:v>
                </c:pt>
                <c:pt idx="1004">
                  <c:v>128.62760816295449</c:v>
                </c:pt>
                <c:pt idx="1005">
                  <c:v>120.6632120012806</c:v>
                </c:pt>
                <c:pt idx="1006">
                  <c:v>73.59715675622121</c:v>
                </c:pt>
                <c:pt idx="1007">
                  <c:v>129.02346064468313</c:v>
                </c:pt>
                <c:pt idx="1008">
                  <c:v>108.53990235085658</c:v>
                </c:pt>
                <c:pt idx="1009">
                  <c:v>73.030633683830899</c:v>
                </c:pt>
                <c:pt idx="1010">
                  <c:v>123.61623701475642</c:v>
                </c:pt>
                <c:pt idx="1011">
                  <c:v>73.445449832147176</c:v>
                </c:pt>
                <c:pt idx="1012">
                  <c:v>125.60462881517122</c:v>
                </c:pt>
                <c:pt idx="1013">
                  <c:v>116.18563811726351</c:v>
                </c:pt>
                <c:pt idx="1014">
                  <c:v>108.74184507597556</c:v>
                </c:pt>
                <c:pt idx="1015">
                  <c:v>92.392612870724435</c:v>
                </c:pt>
                <c:pt idx="1016">
                  <c:v>131.80248312321774</c:v>
                </c:pt>
                <c:pt idx="1017">
                  <c:v>124.3709531169377</c:v>
                </c:pt>
                <c:pt idx="1018">
                  <c:v>125.17940860885452</c:v>
                </c:pt>
                <c:pt idx="1019">
                  <c:v>67.340826769369244</c:v>
                </c:pt>
                <c:pt idx="1020">
                  <c:v>79.057221869942197</c:v>
                </c:pt>
                <c:pt idx="1021">
                  <c:v>76.349137377898046</c:v>
                </c:pt>
                <c:pt idx="1022">
                  <c:v>106.02434712546966</c:v>
                </c:pt>
                <c:pt idx="1023">
                  <c:v>91.936393312627843</c:v>
                </c:pt>
                <c:pt idx="1024">
                  <c:v>127.16229039376759</c:v>
                </c:pt>
                <c:pt idx="1025">
                  <c:v>82.479316082613991</c:v>
                </c:pt>
                <c:pt idx="1026">
                  <c:v>98.080244719009812</c:v>
                </c:pt>
                <c:pt idx="1027">
                  <c:v>91.03251155053465</c:v>
                </c:pt>
                <c:pt idx="1028">
                  <c:v>98.914350053875239</c:v>
                </c:pt>
                <c:pt idx="1029">
                  <c:v>96.109092166225352</c:v>
                </c:pt>
                <c:pt idx="1030">
                  <c:v>102.81607558354598</c:v>
                </c:pt>
                <c:pt idx="1031">
                  <c:v>100.33037231071361</c:v>
                </c:pt>
                <c:pt idx="1032">
                  <c:v>55.413657823991713</c:v>
                </c:pt>
                <c:pt idx="1033">
                  <c:v>99.587727128003479</c:v>
                </c:pt>
                <c:pt idx="1034">
                  <c:v>85.509545720451101</c:v>
                </c:pt>
                <c:pt idx="1035">
                  <c:v>104.59449568735225</c:v>
                </c:pt>
                <c:pt idx="1036">
                  <c:v>125.71869907215594</c:v>
                </c:pt>
                <c:pt idx="1037">
                  <c:v>124.78065559892089</c:v>
                </c:pt>
                <c:pt idx="1038">
                  <c:v>107.69501272617401</c:v>
                </c:pt>
                <c:pt idx="1039">
                  <c:v>120.77979079142411</c:v>
                </c:pt>
                <c:pt idx="1040">
                  <c:v>70.296070523478505</c:v>
                </c:pt>
                <c:pt idx="1041">
                  <c:v>105.90246391627255</c:v>
                </c:pt>
                <c:pt idx="1042">
                  <c:v>90.255071390332432</c:v>
                </c:pt>
                <c:pt idx="1043">
                  <c:v>98.55148479265425</c:v>
                </c:pt>
                <c:pt idx="1044">
                  <c:v>110.05295534838167</c:v>
                </c:pt>
                <c:pt idx="1045">
                  <c:v>85.551071702813175</c:v>
                </c:pt>
                <c:pt idx="1046">
                  <c:v>117.00191538330982</c:v>
                </c:pt>
                <c:pt idx="1047">
                  <c:v>76.311565105258182</c:v>
                </c:pt>
                <c:pt idx="1048">
                  <c:v>67.452663639502049</c:v>
                </c:pt>
                <c:pt idx="1049">
                  <c:v>88.389423894130658</c:v>
                </c:pt>
                <c:pt idx="1051">
                  <c:v>21.097997474747476</c:v>
                </c:pt>
                <c:pt idx="1052">
                  <c:v>24.970434343434341</c:v>
                </c:pt>
                <c:pt idx="1053">
                  <c:v>16.50250252525252</c:v>
                </c:pt>
                <c:pt idx="1054">
                  <c:v>29.216878787878791</c:v>
                </c:pt>
                <c:pt idx="1055">
                  <c:v>13.417424242424246</c:v>
                </c:pt>
                <c:pt idx="1056">
                  <c:v>28.253732323232327</c:v>
                </c:pt>
                <c:pt idx="1057">
                  <c:v>31.810287878787875</c:v>
                </c:pt>
                <c:pt idx="1058">
                  <c:v>23.834401515151509</c:v>
                </c:pt>
                <c:pt idx="1059">
                  <c:v>38.744045454545464</c:v>
                </c:pt>
                <c:pt idx="1060">
                  <c:v>16.582820707070706</c:v>
                </c:pt>
                <c:pt idx="1061">
                  <c:v>25.254643939393944</c:v>
                </c:pt>
                <c:pt idx="1062">
                  <c:v>32.453484848484855</c:v>
                </c:pt>
                <c:pt idx="1063">
                  <c:v>21.361684343434344</c:v>
                </c:pt>
                <c:pt idx="1064">
                  <c:v>36.351277777777774</c:v>
                </c:pt>
                <c:pt idx="1065">
                  <c:v>16.135169191919193</c:v>
                </c:pt>
                <c:pt idx="1066">
                  <c:v>67.580101010101004</c:v>
                </c:pt>
                <c:pt idx="1067">
                  <c:v>68.358969696969694</c:v>
                </c:pt>
                <c:pt idx="1068">
                  <c:v>62.003005050505045</c:v>
                </c:pt>
                <c:pt idx="1069">
                  <c:v>82.883257575757582</c:v>
                </c:pt>
                <c:pt idx="1070">
                  <c:v>59.649747474747464</c:v>
                </c:pt>
                <c:pt idx="1071">
                  <c:v>17.355411616161618</c:v>
                </c:pt>
                <c:pt idx="1072">
                  <c:v>21.030050505050504</c:v>
                </c:pt>
                <c:pt idx="1073">
                  <c:v>12.75137373737374</c:v>
                </c:pt>
                <c:pt idx="1074">
                  <c:v>26.70809090909091</c:v>
                </c:pt>
                <c:pt idx="1075">
                  <c:v>11.650126262626262</c:v>
                </c:pt>
                <c:pt idx="1076">
                  <c:v>20.745421717171716</c:v>
                </c:pt>
                <c:pt idx="1077">
                  <c:v>25.965994949494956</c:v>
                </c:pt>
                <c:pt idx="1078">
                  <c:v>17.543083333333335</c:v>
                </c:pt>
                <c:pt idx="1079">
                  <c:v>31.273141414141413</c:v>
                </c:pt>
                <c:pt idx="1080">
                  <c:v>14.533179292929292</c:v>
                </c:pt>
                <c:pt idx="1081">
                  <c:v>15.014083333333334</c:v>
                </c:pt>
                <c:pt idx="1082">
                  <c:v>21.743378787878783</c:v>
                </c:pt>
                <c:pt idx="1083">
                  <c:v>14.798593434343431</c:v>
                </c:pt>
                <c:pt idx="1084">
                  <c:v>24.566666666666659</c:v>
                </c:pt>
                <c:pt idx="1085">
                  <c:v>10.756785353535351</c:v>
                </c:pt>
                <c:pt idx="1086">
                  <c:v>25.779234848484844</c:v>
                </c:pt>
                <c:pt idx="1087">
                  <c:v>32.542489898989906</c:v>
                </c:pt>
                <c:pt idx="1088">
                  <c:v>19.26281565656566</c:v>
                </c:pt>
                <c:pt idx="1089">
                  <c:v>36.096343434343432</c:v>
                </c:pt>
                <c:pt idx="1090">
                  <c:v>16.984065656565654</c:v>
                </c:pt>
                <c:pt idx="1091">
                  <c:v>24.998762626262625</c:v>
                </c:pt>
                <c:pt idx="1092">
                  <c:v>29.715823232323228</c:v>
                </c:pt>
                <c:pt idx="1093">
                  <c:v>19.113603535353541</c:v>
                </c:pt>
                <c:pt idx="1094">
                  <c:v>31.894398989898988</c:v>
                </c:pt>
                <c:pt idx="1095">
                  <c:v>16.351398989898989</c:v>
                </c:pt>
                <c:pt idx="1096">
                  <c:v>20.288176767676767</c:v>
                </c:pt>
                <c:pt idx="1097">
                  <c:v>24.63530808080808</c:v>
                </c:pt>
                <c:pt idx="1098">
                  <c:v>17.057000000000002</c:v>
                </c:pt>
                <c:pt idx="1099">
                  <c:v>30.713828282828288</c:v>
                </c:pt>
                <c:pt idx="1100">
                  <c:v>12.829770202020196</c:v>
                </c:pt>
                <c:pt idx="1101">
                  <c:v>19.776378787878787</c:v>
                </c:pt>
                <c:pt idx="1102">
                  <c:v>24.387454545454545</c:v>
                </c:pt>
                <c:pt idx="1103">
                  <c:v>15.984227272727271</c:v>
                </c:pt>
                <c:pt idx="1104">
                  <c:v>29.55021212121212</c:v>
                </c:pt>
                <c:pt idx="1105">
                  <c:v>11.691300505050499</c:v>
                </c:pt>
                <c:pt idx="1106">
                  <c:v>23.474502525252522</c:v>
                </c:pt>
                <c:pt idx="1107">
                  <c:v>27.33035858585859</c:v>
                </c:pt>
                <c:pt idx="1108">
                  <c:v>16.451181818181819</c:v>
                </c:pt>
                <c:pt idx="1109">
                  <c:v>34.857378787878787</c:v>
                </c:pt>
                <c:pt idx="1110">
                  <c:v>13.235499999999995</c:v>
                </c:pt>
                <c:pt idx="1111">
                  <c:v>23.132499999999997</c:v>
                </c:pt>
                <c:pt idx="1112">
                  <c:v>29.503037878787886</c:v>
                </c:pt>
                <c:pt idx="1113">
                  <c:v>18.422020202020203</c:v>
                </c:pt>
                <c:pt idx="1114">
                  <c:v>35.976676767676764</c:v>
                </c:pt>
                <c:pt idx="1115">
                  <c:v>14.927154040404041</c:v>
                </c:pt>
                <c:pt idx="1116">
                  <c:v>40.043929292929299</c:v>
                </c:pt>
                <c:pt idx="1117">
                  <c:v>53.518646464646466</c:v>
                </c:pt>
                <c:pt idx="1118">
                  <c:v>31.822623737373739</c:v>
                </c:pt>
                <c:pt idx="1119">
                  <c:v>60.271025252525256</c:v>
                </c:pt>
                <c:pt idx="1120">
                  <c:v>24.512532828282829</c:v>
                </c:pt>
                <c:pt idx="1121">
                  <c:v>26.064707070707076</c:v>
                </c:pt>
                <c:pt idx="1122">
                  <c:v>31.588656565656571</c:v>
                </c:pt>
                <c:pt idx="1123">
                  <c:v>21.508224747474756</c:v>
                </c:pt>
                <c:pt idx="1124">
                  <c:v>42.281944444444449</c:v>
                </c:pt>
                <c:pt idx="1125">
                  <c:v>18.354858585858587</c:v>
                </c:pt>
                <c:pt idx="1126">
                  <c:v>23.001921717171715</c:v>
                </c:pt>
                <c:pt idx="1127">
                  <c:v>28.319085858585858</c:v>
                </c:pt>
                <c:pt idx="1128">
                  <c:v>20.293343434343427</c:v>
                </c:pt>
                <c:pt idx="1129">
                  <c:v>29.99096464646464</c:v>
                </c:pt>
                <c:pt idx="1130">
                  <c:v>17.109159090909095</c:v>
                </c:pt>
                <c:pt idx="1131">
                  <c:v>18.308128787878793</c:v>
                </c:pt>
                <c:pt idx="1132">
                  <c:v>23.387598484848482</c:v>
                </c:pt>
                <c:pt idx="1133">
                  <c:v>16.207474747474748</c:v>
                </c:pt>
                <c:pt idx="1134">
                  <c:v>24.59479040404041</c:v>
                </c:pt>
                <c:pt idx="1135">
                  <c:v>11.735757575757573</c:v>
                </c:pt>
                <c:pt idx="1136">
                  <c:v>31.294260101010106</c:v>
                </c:pt>
                <c:pt idx="1137">
                  <c:v>37.965782828282826</c:v>
                </c:pt>
                <c:pt idx="1138">
                  <c:v>28.124032828282825</c:v>
                </c:pt>
                <c:pt idx="1139">
                  <c:v>46.946520202020189</c:v>
                </c:pt>
                <c:pt idx="1140">
                  <c:v>19.964669191919192</c:v>
                </c:pt>
                <c:pt idx="1141">
                  <c:v>17.786717171717175</c:v>
                </c:pt>
                <c:pt idx="1142">
                  <c:v>25.984098484848484</c:v>
                </c:pt>
                <c:pt idx="1143">
                  <c:v>16.126409090909085</c:v>
                </c:pt>
                <c:pt idx="1144">
                  <c:v>27.296803030303035</c:v>
                </c:pt>
                <c:pt idx="1145">
                  <c:v>13.292810606060604</c:v>
                </c:pt>
                <c:pt idx="1146">
                  <c:v>26.369075757575754</c:v>
                </c:pt>
                <c:pt idx="1147">
                  <c:v>31.109641414141411</c:v>
                </c:pt>
                <c:pt idx="1148">
                  <c:v>24.103363636363635</c:v>
                </c:pt>
                <c:pt idx="1149">
                  <c:v>39.401439393939391</c:v>
                </c:pt>
                <c:pt idx="1150">
                  <c:v>17.878416666666666</c:v>
                </c:pt>
                <c:pt idx="1151">
                  <c:v>24.534984848484847</c:v>
                </c:pt>
                <c:pt idx="1152">
                  <c:v>30.789080808080808</c:v>
                </c:pt>
                <c:pt idx="1153">
                  <c:v>19.417929292929291</c:v>
                </c:pt>
                <c:pt idx="1154">
                  <c:v>43.44840404040405</c:v>
                </c:pt>
                <c:pt idx="1155">
                  <c:v>14.991949494949493</c:v>
                </c:pt>
                <c:pt idx="1156">
                  <c:v>26.584424242424237</c:v>
                </c:pt>
                <c:pt idx="1157">
                  <c:v>31.458550505050511</c:v>
                </c:pt>
                <c:pt idx="1158">
                  <c:v>21.137409090909092</c:v>
                </c:pt>
                <c:pt idx="1159">
                  <c:v>37.351191919191919</c:v>
                </c:pt>
                <c:pt idx="1160">
                  <c:v>18.219133838383836</c:v>
                </c:pt>
                <c:pt idx="1161">
                  <c:v>37.524489898989906</c:v>
                </c:pt>
                <c:pt idx="1162">
                  <c:v>40.834671717171716</c:v>
                </c:pt>
                <c:pt idx="1163">
                  <c:v>24.450075757575764</c:v>
                </c:pt>
                <c:pt idx="1164">
                  <c:v>58.781601010100999</c:v>
                </c:pt>
                <c:pt idx="1165">
                  <c:v>17.609063131313135</c:v>
                </c:pt>
                <c:pt idx="1166">
                  <c:v>20.308636363636371</c:v>
                </c:pt>
                <c:pt idx="1167">
                  <c:v>24.058765151515157</c:v>
                </c:pt>
                <c:pt idx="1168">
                  <c:v>16.761083333333328</c:v>
                </c:pt>
                <c:pt idx="1169">
                  <c:v>29.159914141414134</c:v>
                </c:pt>
                <c:pt idx="1170">
                  <c:v>12.982098484848484</c:v>
                </c:pt>
                <c:pt idx="1171">
                  <c:v>24.701270202020194</c:v>
                </c:pt>
                <c:pt idx="1172">
                  <c:v>27.696909090909092</c:v>
                </c:pt>
                <c:pt idx="1173">
                  <c:v>19.816353535353535</c:v>
                </c:pt>
                <c:pt idx="1174">
                  <c:v>33.705282828282819</c:v>
                </c:pt>
                <c:pt idx="1175">
                  <c:v>15.225595959595957</c:v>
                </c:pt>
                <c:pt idx="1176">
                  <c:v>28.698464646464643</c:v>
                </c:pt>
                <c:pt idx="1177">
                  <c:v>34.645515151515141</c:v>
                </c:pt>
                <c:pt idx="1178">
                  <c:v>23.155666666666672</c:v>
                </c:pt>
                <c:pt idx="1179">
                  <c:v>40.277595959595956</c:v>
                </c:pt>
                <c:pt idx="1180">
                  <c:v>19.552161616161619</c:v>
                </c:pt>
                <c:pt idx="1181">
                  <c:v>59.91398989898989</c:v>
                </c:pt>
                <c:pt idx="1182">
                  <c:v>59.481909090909092</c:v>
                </c:pt>
                <c:pt idx="1183">
                  <c:v>24.578570707070707</c:v>
                </c:pt>
                <c:pt idx="1184">
                  <c:v>81.276176767676773</c:v>
                </c:pt>
                <c:pt idx="1185">
                  <c:v>26.652467171717166</c:v>
                </c:pt>
                <c:pt idx="1186">
                  <c:v>21.068651515151512</c:v>
                </c:pt>
                <c:pt idx="1187">
                  <c:v>25.963838383838386</c:v>
                </c:pt>
                <c:pt idx="1188">
                  <c:v>16.851237373737369</c:v>
                </c:pt>
                <c:pt idx="1189">
                  <c:v>42.983287878787877</c:v>
                </c:pt>
                <c:pt idx="1190">
                  <c:v>12.485270202020203</c:v>
                </c:pt>
                <c:pt idx="1191">
                  <c:v>19.232499999999995</c:v>
                </c:pt>
                <c:pt idx="1192">
                  <c:v>23.718338383838379</c:v>
                </c:pt>
                <c:pt idx="1193">
                  <c:v>14.850681818181819</c:v>
                </c:pt>
                <c:pt idx="1194">
                  <c:v>30.053883838383847</c:v>
                </c:pt>
                <c:pt idx="1195">
                  <c:v>12.17298232323232</c:v>
                </c:pt>
                <c:pt idx="1196">
                  <c:v>15.361070707070708</c:v>
                </c:pt>
                <c:pt idx="1197">
                  <c:v>19.925891414141411</c:v>
                </c:pt>
                <c:pt idx="1198">
                  <c:v>12.66694949494949</c:v>
                </c:pt>
                <c:pt idx="1199">
                  <c:v>23.780570707070709</c:v>
                </c:pt>
                <c:pt idx="1200">
                  <c:v>9.6552878787878793</c:v>
                </c:pt>
                <c:pt idx="1201">
                  <c:v>19.235381313131313</c:v>
                </c:pt>
                <c:pt idx="1202">
                  <c:v>24.311257575757573</c:v>
                </c:pt>
                <c:pt idx="1203">
                  <c:v>14.310083333333335</c:v>
                </c:pt>
                <c:pt idx="1204">
                  <c:v>29.016060606060606</c:v>
                </c:pt>
                <c:pt idx="1205">
                  <c:v>13.300691919191921</c:v>
                </c:pt>
                <c:pt idx="1206">
                  <c:v>15.917457070707068</c:v>
                </c:pt>
                <c:pt idx="1207">
                  <c:v>18.126073232323233</c:v>
                </c:pt>
                <c:pt idx="1208">
                  <c:v>12.488371212121216</c:v>
                </c:pt>
                <c:pt idx="1209">
                  <c:v>25.901151515151511</c:v>
                </c:pt>
                <c:pt idx="1210">
                  <c:v>10.361391414141416</c:v>
                </c:pt>
                <c:pt idx="1211">
                  <c:v>19.247527777777776</c:v>
                </c:pt>
                <c:pt idx="1212">
                  <c:v>23.73212373737374</c:v>
                </c:pt>
                <c:pt idx="1213">
                  <c:v>14.552060606060605</c:v>
                </c:pt>
                <c:pt idx="1214">
                  <c:v>26.540348484848487</c:v>
                </c:pt>
                <c:pt idx="1215">
                  <c:v>12.709356060606064</c:v>
                </c:pt>
                <c:pt idx="1216">
                  <c:v>15.376896464646462</c:v>
                </c:pt>
                <c:pt idx="1217">
                  <c:v>18.79637878787879</c:v>
                </c:pt>
                <c:pt idx="1218">
                  <c:v>13.469320707070706</c:v>
                </c:pt>
                <c:pt idx="1219">
                  <c:v>22.224777777777771</c:v>
                </c:pt>
                <c:pt idx="1220">
                  <c:v>9.6691338383838374</c:v>
                </c:pt>
                <c:pt idx="1221">
                  <c:v>14.893212121212127</c:v>
                </c:pt>
                <c:pt idx="1222">
                  <c:v>18.992050505050504</c:v>
                </c:pt>
                <c:pt idx="1223">
                  <c:v>12.915181818181816</c:v>
                </c:pt>
                <c:pt idx="1224">
                  <c:v>25.179111111111116</c:v>
                </c:pt>
                <c:pt idx="1225">
                  <c:v>10.567525252525252</c:v>
                </c:pt>
                <c:pt idx="1226">
                  <c:v>22.85174747474748</c:v>
                </c:pt>
                <c:pt idx="1227">
                  <c:v>27.910141414141407</c:v>
                </c:pt>
                <c:pt idx="1228">
                  <c:v>20.934729797979802</c:v>
                </c:pt>
                <c:pt idx="1229">
                  <c:v>32.482601010101014</c:v>
                </c:pt>
                <c:pt idx="1230">
                  <c:v>14.69397727272727</c:v>
                </c:pt>
                <c:pt idx="1231">
                  <c:v>18.628676767676772</c:v>
                </c:pt>
                <c:pt idx="1232">
                  <c:v>21.656631313131317</c:v>
                </c:pt>
                <c:pt idx="1233">
                  <c:v>15.68825757575758</c:v>
                </c:pt>
                <c:pt idx="1234">
                  <c:v>27.769393939393943</c:v>
                </c:pt>
                <c:pt idx="1235">
                  <c:v>12.811373737373742</c:v>
                </c:pt>
                <c:pt idx="1236">
                  <c:v>20.022901515151514</c:v>
                </c:pt>
                <c:pt idx="1237">
                  <c:v>28.699252525252522</c:v>
                </c:pt>
                <c:pt idx="1238">
                  <c:v>16.626136363636366</c:v>
                </c:pt>
                <c:pt idx="1239">
                  <c:v>28.350070707070714</c:v>
                </c:pt>
                <c:pt idx="1240">
                  <c:v>13.501737373737374</c:v>
                </c:pt>
                <c:pt idx="1241">
                  <c:v>14.249454545454547</c:v>
                </c:pt>
                <c:pt idx="1242">
                  <c:v>19.297237373737378</c:v>
                </c:pt>
                <c:pt idx="1243">
                  <c:v>12.037674242424236</c:v>
                </c:pt>
                <c:pt idx="1244">
                  <c:v>24.391904040404039</c:v>
                </c:pt>
                <c:pt idx="1245">
                  <c:v>9.8543510101010128</c:v>
                </c:pt>
                <c:pt idx="1246">
                  <c:v>20.142250000000001</c:v>
                </c:pt>
                <c:pt idx="1247">
                  <c:v>24.62715404040404</c:v>
                </c:pt>
                <c:pt idx="1248">
                  <c:v>18.465005050505056</c:v>
                </c:pt>
                <c:pt idx="1249">
                  <c:v>31.688035353535358</c:v>
                </c:pt>
                <c:pt idx="1250">
                  <c:v>12.963982323232324</c:v>
                </c:pt>
                <c:pt idx="1251">
                  <c:v>20.638563131313131</c:v>
                </c:pt>
                <c:pt idx="1252">
                  <c:v>24.29676262626263</c:v>
                </c:pt>
                <c:pt idx="1253">
                  <c:v>15.810032828282825</c:v>
                </c:pt>
                <c:pt idx="1254">
                  <c:v>25.929207070707065</c:v>
                </c:pt>
                <c:pt idx="1255">
                  <c:v>13.564265151515157</c:v>
                </c:pt>
                <c:pt idx="1256">
                  <c:v>26.973093434343426</c:v>
                </c:pt>
                <c:pt idx="1257">
                  <c:v>32.731494949494945</c:v>
                </c:pt>
                <c:pt idx="1258">
                  <c:v>22.426414141414142</c:v>
                </c:pt>
                <c:pt idx="1259">
                  <c:v>37.87238383838384</c:v>
                </c:pt>
                <c:pt idx="1260">
                  <c:v>18.172414141414144</c:v>
                </c:pt>
                <c:pt idx="1261">
                  <c:v>20.628608585858586</c:v>
                </c:pt>
                <c:pt idx="1262">
                  <c:v>24.549068181818178</c:v>
                </c:pt>
                <c:pt idx="1263">
                  <c:v>15.877353535353533</c:v>
                </c:pt>
                <c:pt idx="1264">
                  <c:v>27.69113636363636</c:v>
                </c:pt>
                <c:pt idx="1265">
                  <c:v>11.801454545454549</c:v>
                </c:pt>
                <c:pt idx="1266">
                  <c:v>25.580300505050506</c:v>
                </c:pt>
                <c:pt idx="1267">
                  <c:v>28.579199494949496</c:v>
                </c:pt>
                <c:pt idx="1268">
                  <c:v>21.59717929292929</c:v>
                </c:pt>
                <c:pt idx="1269">
                  <c:v>33.880712121212127</c:v>
                </c:pt>
                <c:pt idx="1270">
                  <c:v>16.984944444444441</c:v>
                </c:pt>
                <c:pt idx="1271">
                  <c:v>24.049419191919192</c:v>
                </c:pt>
                <c:pt idx="1272">
                  <c:v>29.337328282828288</c:v>
                </c:pt>
                <c:pt idx="1273">
                  <c:v>20.104133838383845</c:v>
                </c:pt>
                <c:pt idx="1274">
                  <c:v>35.766823232323226</c:v>
                </c:pt>
                <c:pt idx="1275">
                  <c:v>14.216171717171722</c:v>
                </c:pt>
                <c:pt idx="1276">
                  <c:v>66.274111111111097</c:v>
                </c:pt>
                <c:pt idx="1277">
                  <c:v>77.065777777777768</c:v>
                </c:pt>
                <c:pt idx="1278">
                  <c:v>60.954661616161623</c:v>
                </c:pt>
                <c:pt idx="1279">
                  <c:v>92.264111111111106</c:v>
                </c:pt>
                <c:pt idx="1280">
                  <c:v>58.713967171717172</c:v>
                </c:pt>
                <c:pt idx="1281">
                  <c:v>17.239330808080808</c:v>
                </c:pt>
                <c:pt idx="1282">
                  <c:v>21.057671717171718</c:v>
                </c:pt>
                <c:pt idx="1283">
                  <c:v>13.013068181818184</c:v>
                </c:pt>
                <c:pt idx="1284">
                  <c:v>24.876070707070703</c:v>
                </c:pt>
                <c:pt idx="1285">
                  <c:v>9.9186893939393954</c:v>
                </c:pt>
                <c:pt idx="1286">
                  <c:v>18.590063131313126</c:v>
                </c:pt>
                <c:pt idx="1287">
                  <c:v>27.192345959595954</c:v>
                </c:pt>
                <c:pt idx="1288">
                  <c:v>15.109126262626264</c:v>
                </c:pt>
                <c:pt idx="1289">
                  <c:v>27.941792929292927</c:v>
                </c:pt>
                <c:pt idx="1290">
                  <c:v>12.367121212121212</c:v>
                </c:pt>
                <c:pt idx="1291">
                  <c:v>16.035454545454552</c:v>
                </c:pt>
                <c:pt idx="1292">
                  <c:v>18.756212121212119</c:v>
                </c:pt>
                <c:pt idx="1293">
                  <c:v>12.667272727272726</c:v>
                </c:pt>
                <c:pt idx="1294">
                  <c:v>22.635722222222224</c:v>
                </c:pt>
                <c:pt idx="1295">
                  <c:v>11.042757575757571</c:v>
                </c:pt>
                <c:pt idx="1296">
                  <c:v>25.739083333333333</c:v>
                </c:pt>
                <c:pt idx="1297">
                  <c:v>28.518409090909088</c:v>
                </c:pt>
                <c:pt idx="1298">
                  <c:v>18.829608585858587</c:v>
                </c:pt>
                <c:pt idx="1299">
                  <c:v>31.58219696969697</c:v>
                </c:pt>
                <c:pt idx="1300">
                  <c:v>16.314878787878786</c:v>
                </c:pt>
                <c:pt idx="1301">
                  <c:v>22.52588636363636</c:v>
                </c:pt>
                <c:pt idx="1302">
                  <c:v>26.241505050505047</c:v>
                </c:pt>
                <c:pt idx="1303">
                  <c:v>17.526017676767673</c:v>
                </c:pt>
                <c:pt idx="1304">
                  <c:v>30.095727272727274</c:v>
                </c:pt>
                <c:pt idx="1305">
                  <c:v>13.600959595959596</c:v>
                </c:pt>
                <c:pt idx="1306">
                  <c:v>19.003217171717171</c:v>
                </c:pt>
                <c:pt idx="1307">
                  <c:v>22.671787878787875</c:v>
                </c:pt>
                <c:pt idx="1308">
                  <c:v>14.352790404040404</c:v>
                </c:pt>
                <c:pt idx="1309">
                  <c:v>27.730671717171713</c:v>
                </c:pt>
                <c:pt idx="1310">
                  <c:v>12.729335858585856</c:v>
                </c:pt>
                <c:pt idx="1311">
                  <c:v>18.399348484848485</c:v>
                </c:pt>
                <c:pt idx="1312">
                  <c:v>24.003992424242423</c:v>
                </c:pt>
                <c:pt idx="1313">
                  <c:v>15.861782828282829</c:v>
                </c:pt>
                <c:pt idx="1314">
                  <c:v>28.717939393939393</c:v>
                </c:pt>
                <c:pt idx="1315">
                  <c:v>11.560936868686872</c:v>
                </c:pt>
                <c:pt idx="1316">
                  <c:v>21.876325757575753</c:v>
                </c:pt>
                <c:pt idx="1317">
                  <c:v>25.617270202020197</c:v>
                </c:pt>
                <c:pt idx="1318">
                  <c:v>19.490934343434343</c:v>
                </c:pt>
                <c:pt idx="1319">
                  <c:v>30.83508585858586</c:v>
                </c:pt>
                <c:pt idx="1320">
                  <c:v>14.29856565656566</c:v>
                </c:pt>
                <c:pt idx="1321">
                  <c:v>23.484641414141414</c:v>
                </c:pt>
                <c:pt idx="1322">
                  <c:v>26.279464646464646</c:v>
                </c:pt>
                <c:pt idx="1323">
                  <c:v>17.007340909090914</c:v>
                </c:pt>
                <c:pt idx="1324">
                  <c:v>32.323429292929291</c:v>
                </c:pt>
                <c:pt idx="1325">
                  <c:v>13.201742424242425</c:v>
                </c:pt>
                <c:pt idx="1326">
                  <c:v>32.101522727272737</c:v>
                </c:pt>
                <c:pt idx="1327">
                  <c:v>53.476308080808074</c:v>
                </c:pt>
                <c:pt idx="1328">
                  <c:v>29.143078282828281</c:v>
                </c:pt>
                <c:pt idx="1329">
                  <c:v>66.873742424242423</c:v>
                </c:pt>
                <c:pt idx="1330">
                  <c:v>24.785085858585859</c:v>
                </c:pt>
                <c:pt idx="1331">
                  <c:v>25.64819191919192</c:v>
                </c:pt>
                <c:pt idx="1332">
                  <c:v>30.118999999999996</c:v>
                </c:pt>
                <c:pt idx="1333">
                  <c:v>20.077954545454542</c:v>
                </c:pt>
                <c:pt idx="1334">
                  <c:v>36.586303030303029</c:v>
                </c:pt>
                <c:pt idx="1335">
                  <c:v>15.206073232323231</c:v>
                </c:pt>
                <c:pt idx="1336">
                  <c:v>21.276790404040401</c:v>
                </c:pt>
                <c:pt idx="1337">
                  <c:v>26.318174242424242</c:v>
                </c:pt>
                <c:pt idx="1338">
                  <c:v>17.934969696969695</c:v>
                </c:pt>
                <c:pt idx="1339">
                  <c:v>30.816540404040406</c:v>
                </c:pt>
                <c:pt idx="1340">
                  <c:v>13.793898989898995</c:v>
                </c:pt>
                <c:pt idx="1341">
                  <c:v>19.021045454545458</c:v>
                </c:pt>
                <c:pt idx="1342">
                  <c:v>22.174320707070709</c:v>
                </c:pt>
                <c:pt idx="1343">
                  <c:v>14.4515505050505</c:v>
                </c:pt>
                <c:pt idx="1344">
                  <c:v>25.928772727272726</c:v>
                </c:pt>
                <c:pt idx="1345">
                  <c:v>13.004255050505051</c:v>
                </c:pt>
                <c:pt idx="1346">
                  <c:v>28.933896464646466</c:v>
                </c:pt>
                <c:pt idx="1347">
                  <c:v>31.84507575757576</c:v>
                </c:pt>
                <c:pt idx="1348">
                  <c:v>24.399984848484845</c:v>
                </c:pt>
                <c:pt idx="1349">
                  <c:v>43.231484848484861</c:v>
                </c:pt>
                <c:pt idx="1350">
                  <c:v>19.117681818181815</c:v>
                </c:pt>
                <c:pt idx="1351">
                  <c:v>20.229194444444442</c:v>
                </c:pt>
                <c:pt idx="1352">
                  <c:v>21.769825757575759</c:v>
                </c:pt>
                <c:pt idx="1353">
                  <c:v>13.539868686868688</c:v>
                </c:pt>
                <c:pt idx="1354">
                  <c:v>26.457565656565656</c:v>
                </c:pt>
                <c:pt idx="1355">
                  <c:v>12.305729797979797</c:v>
                </c:pt>
                <c:pt idx="1356">
                  <c:v>23.96559090909091</c:v>
                </c:pt>
                <c:pt idx="1357">
                  <c:v>28.255176767676772</c:v>
                </c:pt>
                <c:pt idx="1358">
                  <c:v>19.882555555555552</c:v>
                </c:pt>
                <c:pt idx="1359">
                  <c:v>34.596681818181828</c:v>
                </c:pt>
                <c:pt idx="1360">
                  <c:v>17.196136363636366</c:v>
                </c:pt>
                <c:pt idx="1361">
                  <c:v>41.018446969696967</c:v>
                </c:pt>
                <c:pt idx="1362">
                  <c:v>34.935186868686863</c:v>
                </c:pt>
                <c:pt idx="1363">
                  <c:v>18.979436868686872</c:v>
                </c:pt>
                <c:pt idx="1364">
                  <c:v>41.954727272727283</c:v>
                </c:pt>
                <c:pt idx="1365">
                  <c:v>14.923547979797979</c:v>
                </c:pt>
                <c:pt idx="1366">
                  <c:v>24.453477272727277</c:v>
                </c:pt>
                <c:pt idx="1367">
                  <c:v>30.122199494949498</c:v>
                </c:pt>
                <c:pt idx="1368">
                  <c:v>21.690492424242422</c:v>
                </c:pt>
                <c:pt idx="1369">
                  <c:v>35.768505050505048</c:v>
                </c:pt>
                <c:pt idx="1370">
                  <c:v>16.305535353535351</c:v>
                </c:pt>
                <c:pt idx="1371">
                  <c:v>23.438977272727275</c:v>
                </c:pt>
                <c:pt idx="1372">
                  <c:v>40.287813131313136</c:v>
                </c:pt>
                <c:pt idx="1373">
                  <c:v>23.944717171717176</c:v>
                </c:pt>
                <c:pt idx="1374">
                  <c:v>58.093575757575771</c:v>
                </c:pt>
                <c:pt idx="1375">
                  <c:v>16.962727272727275</c:v>
                </c:pt>
                <c:pt idx="1376">
                  <c:v>18.83639393939394</c:v>
                </c:pt>
                <c:pt idx="1377">
                  <c:v>21.931487373737369</c:v>
                </c:pt>
                <c:pt idx="1378">
                  <c:v>15.687000000000003</c:v>
                </c:pt>
                <c:pt idx="1379">
                  <c:v>28.090499999999999</c:v>
                </c:pt>
                <c:pt idx="1380">
                  <c:v>13.658838383838383</c:v>
                </c:pt>
                <c:pt idx="1381">
                  <c:v>22.729310606060608</c:v>
                </c:pt>
                <c:pt idx="1382">
                  <c:v>27.809608585858587</c:v>
                </c:pt>
                <c:pt idx="1383">
                  <c:v>17.953366161616163</c:v>
                </c:pt>
                <c:pt idx="1384">
                  <c:v>32.87677272727273</c:v>
                </c:pt>
                <c:pt idx="1385">
                  <c:v>15.897818181818183</c:v>
                </c:pt>
                <c:pt idx="1386">
                  <c:v>27.645893939393936</c:v>
                </c:pt>
                <c:pt idx="1387">
                  <c:v>31.980166666666669</c:v>
                </c:pt>
                <c:pt idx="1388">
                  <c:v>21.30779292929293</c:v>
                </c:pt>
                <c:pt idx="1389">
                  <c:v>37.729520202020204</c:v>
                </c:pt>
                <c:pt idx="1390">
                  <c:v>18.074959595959594</c:v>
                </c:pt>
                <c:pt idx="1391">
                  <c:v>40.840818181818193</c:v>
                </c:pt>
                <c:pt idx="1392">
                  <c:v>50.9459898989899</c:v>
                </c:pt>
                <c:pt idx="1393">
                  <c:v>27.350765151515148</c:v>
                </c:pt>
                <c:pt idx="1394">
                  <c:v>74.722621212121211</c:v>
                </c:pt>
                <c:pt idx="1395">
                  <c:v>18.739898989898986</c:v>
                </c:pt>
                <c:pt idx="1396">
                  <c:v>19.402171717171719</c:v>
                </c:pt>
                <c:pt idx="1397">
                  <c:v>35.845795454545453</c:v>
                </c:pt>
                <c:pt idx="1398">
                  <c:v>16.69736111111111</c:v>
                </c:pt>
                <c:pt idx="1399">
                  <c:v>32.531111111111109</c:v>
                </c:pt>
                <c:pt idx="1400">
                  <c:v>10.842116161616161</c:v>
                </c:pt>
                <c:pt idx="1401">
                  <c:v>17.94806565656566</c:v>
                </c:pt>
                <c:pt idx="1402">
                  <c:v>21.934648989898989</c:v>
                </c:pt>
                <c:pt idx="1403">
                  <c:v>14.583101010101014</c:v>
                </c:pt>
                <c:pt idx="1404">
                  <c:v>26.813065656565648</c:v>
                </c:pt>
                <c:pt idx="1405">
                  <c:v>10.559469696969696</c:v>
                </c:pt>
                <c:pt idx="1406">
                  <c:v>13.687583333333333</c:v>
                </c:pt>
                <c:pt idx="1407">
                  <c:v>18.994891414141414</c:v>
                </c:pt>
                <c:pt idx="1408">
                  <c:v>12.557805555555557</c:v>
                </c:pt>
                <c:pt idx="1409">
                  <c:v>21.384133838383839</c:v>
                </c:pt>
                <c:pt idx="1410">
                  <c:v>10.107944444444446</c:v>
                </c:pt>
                <c:pt idx="1411">
                  <c:v>17.538098484848486</c:v>
                </c:pt>
                <c:pt idx="1412">
                  <c:v>22.383212121212118</c:v>
                </c:pt>
                <c:pt idx="1413">
                  <c:v>13.96379292929293</c:v>
                </c:pt>
                <c:pt idx="1414">
                  <c:v>28.196005050505054</c:v>
                </c:pt>
                <c:pt idx="1415">
                  <c:v>12.668520202020202</c:v>
                </c:pt>
                <c:pt idx="1416">
                  <c:v>15.999952020202022</c:v>
                </c:pt>
                <c:pt idx="1417">
                  <c:v>18.572227272727272</c:v>
                </c:pt>
                <c:pt idx="1418">
                  <c:v>12.994666666666665</c:v>
                </c:pt>
                <c:pt idx="1419">
                  <c:v>22.795750000000002</c:v>
                </c:pt>
                <c:pt idx="1420">
                  <c:v>10.054285353535352</c:v>
                </c:pt>
                <c:pt idx="1421">
                  <c:v>18.175411616161618</c:v>
                </c:pt>
                <c:pt idx="1422">
                  <c:v>22.112186868686869</c:v>
                </c:pt>
                <c:pt idx="1423">
                  <c:v>14.833755050505051</c:v>
                </c:pt>
                <c:pt idx="1424">
                  <c:v>27.336969696969696</c:v>
                </c:pt>
                <c:pt idx="1425">
                  <c:v>11.373123737373737</c:v>
                </c:pt>
                <c:pt idx="1426">
                  <c:v>14.437681818181822</c:v>
                </c:pt>
                <c:pt idx="1427">
                  <c:v>18.267037878787882</c:v>
                </c:pt>
                <c:pt idx="1428">
                  <c:v>12.567020202020203</c:v>
                </c:pt>
                <c:pt idx="1429">
                  <c:v>20.897401515151515</c:v>
                </c:pt>
                <c:pt idx="1430">
                  <c:v>8.3887247474747468</c:v>
                </c:pt>
                <c:pt idx="1431">
                  <c:v>14.576424242424238</c:v>
                </c:pt>
                <c:pt idx="1432">
                  <c:v>18.690800505050504</c:v>
                </c:pt>
                <c:pt idx="1433">
                  <c:v>10.631843434343434</c:v>
                </c:pt>
                <c:pt idx="1434">
                  <c:v>22.491598484848478</c:v>
                </c:pt>
                <c:pt idx="1435">
                  <c:v>10.88999494949495</c:v>
                </c:pt>
                <c:pt idx="1436">
                  <c:v>19.152595959595956</c:v>
                </c:pt>
                <c:pt idx="1437">
                  <c:v>25.10678787878788</c:v>
                </c:pt>
                <c:pt idx="1438">
                  <c:v>16.37632575757576</c:v>
                </c:pt>
                <c:pt idx="1439">
                  <c:v>29.608858585858592</c:v>
                </c:pt>
                <c:pt idx="1440">
                  <c:v>12.119866161616166</c:v>
                </c:pt>
                <c:pt idx="1441">
                  <c:v>16.283861111111111</c:v>
                </c:pt>
                <c:pt idx="1442">
                  <c:v>19.706396464646463</c:v>
                </c:pt>
                <c:pt idx="1443">
                  <c:v>14.341209595959597</c:v>
                </c:pt>
                <c:pt idx="1444">
                  <c:v>25.799436868686868</c:v>
                </c:pt>
                <c:pt idx="1445">
                  <c:v>12.482946969696973</c:v>
                </c:pt>
                <c:pt idx="1446">
                  <c:v>18.043396464646467</c:v>
                </c:pt>
                <c:pt idx="1447">
                  <c:v>24.302982323232325</c:v>
                </c:pt>
                <c:pt idx="1448">
                  <c:v>16.286992424242424</c:v>
                </c:pt>
                <c:pt idx="1449">
                  <c:v>42.557252525252515</c:v>
                </c:pt>
                <c:pt idx="1450">
                  <c:v>12.639808080808081</c:v>
                </c:pt>
                <c:pt idx="1451">
                  <c:v>14.000012626262631</c:v>
                </c:pt>
                <c:pt idx="1452">
                  <c:v>18.163656565656566</c:v>
                </c:pt>
                <c:pt idx="1453">
                  <c:v>9.8837348484848491</c:v>
                </c:pt>
                <c:pt idx="1454">
                  <c:v>24.124830808080809</c:v>
                </c:pt>
                <c:pt idx="1455">
                  <c:v>8.2490707070707057</c:v>
                </c:pt>
                <c:pt idx="1456">
                  <c:v>20.770482323232319</c:v>
                </c:pt>
                <c:pt idx="1457">
                  <c:v>25.609479797979802</c:v>
                </c:pt>
                <c:pt idx="1458">
                  <c:v>16.633578282828289</c:v>
                </c:pt>
                <c:pt idx="1459">
                  <c:v>27.50773737373737</c:v>
                </c:pt>
                <c:pt idx="1460">
                  <c:v>13.646982323232322</c:v>
                </c:pt>
                <c:pt idx="1461">
                  <c:v>19.052929292929292</c:v>
                </c:pt>
                <c:pt idx="1462">
                  <c:v>20.955510101010098</c:v>
                </c:pt>
                <c:pt idx="1463">
                  <c:v>14.25772474747475</c:v>
                </c:pt>
                <c:pt idx="1464">
                  <c:v>27.380997474747474</c:v>
                </c:pt>
                <c:pt idx="1465">
                  <c:v>11.138313131313135</c:v>
                </c:pt>
                <c:pt idx="1466">
                  <c:v>24.843492424242427</c:v>
                </c:pt>
                <c:pt idx="1467">
                  <c:v>28.651633838383844</c:v>
                </c:pt>
                <c:pt idx="1468">
                  <c:v>20.311777777777781</c:v>
                </c:pt>
                <c:pt idx="1469">
                  <c:v>36.025631313131314</c:v>
                </c:pt>
                <c:pt idx="1470">
                  <c:v>16.173946969696971</c:v>
                </c:pt>
                <c:pt idx="1471">
                  <c:v>20.860530303030306</c:v>
                </c:pt>
                <c:pt idx="1472">
                  <c:v>23.990886363636363</c:v>
                </c:pt>
                <c:pt idx="1473">
                  <c:v>15.502926767676771</c:v>
                </c:pt>
                <c:pt idx="1474">
                  <c:v>26.954782828282827</c:v>
                </c:pt>
                <c:pt idx="1475">
                  <c:v>12.395626262626267</c:v>
                </c:pt>
                <c:pt idx="1476">
                  <c:v>23.721214646464645</c:v>
                </c:pt>
                <c:pt idx="1477">
                  <c:v>29.073315656565658</c:v>
                </c:pt>
                <c:pt idx="1478">
                  <c:v>20.278318181818179</c:v>
                </c:pt>
                <c:pt idx="1479">
                  <c:v>34.134734848484854</c:v>
                </c:pt>
                <c:pt idx="1480">
                  <c:v>15.157151515151513</c:v>
                </c:pt>
                <c:pt idx="1481">
                  <c:v>24.515747474747474</c:v>
                </c:pt>
                <c:pt idx="1482">
                  <c:v>29.904755050505045</c:v>
                </c:pt>
                <c:pt idx="1483">
                  <c:v>18.666257575757577</c:v>
                </c:pt>
                <c:pt idx="1484">
                  <c:v>32.99716161616162</c:v>
                </c:pt>
                <c:pt idx="1485">
                  <c:v>17.606949494949497</c:v>
                </c:pt>
                <c:pt idx="1486">
                  <c:v>73.757386363636371</c:v>
                </c:pt>
                <c:pt idx="1487">
                  <c:v>81.387830808080807</c:v>
                </c:pt>
                <c:pt idx="1488">
                  <c:v>60.525085858585854</c:v>
                </c:pt>
                <c:pt idx="1489">
                  <c:v>88.94289393939394</c:v>
                </c:pt>
                <c:pt idx="1490">
                  <c:v>59.042010101010099</c:v>
                </c:pt>
                <c:pt idx="1491">
                  <c:v>16.189416666666666</c:v>
                </c:pt>
                <c:pt idx="1492">
                  <c:v>21.372679292929291</c:v>
                </c:pt>
                <c:pt idx="1493">
                  <c:v>13.619553030303031</c:v>
                </c:pt>
                <c:pt idx="1494">
                  <c:v>23.427078282828287</c:v>
                </c:pt>
                <c:pt idx="1495">
                  <c:v>11.09491414141414</c:v>
                </c:pt>
                <c:pt idx="1496">
                  <c:v>20.501762626262632</c:v>
                </c:pt>
                <c:pt idx="1497">
                  <c:v>24.732669191919189</c:v>
                </c:pt>
                <c:pt idx="1498">
                  <c:v>15.772583333333333</c:v>
                </c:pt>
                <c:pt idx="1499">
                  <c:v>30.554121212121213</c:v>
                </c:pt>
                <c:pt idx="1500">
                  <c:v>11.392744949494951</c:v>
                </c:pt>
                <c:pt idx="1501">
                  <c:v>16.155843434343435</c:v>
                </c:pt>
                <c:pt idx="1502">
                  <c:v>19.904782828282823</c:v>
                </c:pt>
                <c:pt idx="1503">
                  <c:v>13.638090909090909</c:v>
                </c:pt>
                <c:pt idx="1504">
                  <c:v>24.116436868686868</c:v>
                </c:pt>
                <c:pt idx="1505">
                  <c:v>9.6666792929292953</c:v>
                </c:pt>
                <c:pt idx="1506">
                  <c:v>24.529929292929296</c:v>
                </c:pt>
                <c:pt idx="1507">
                  <c:v>30.981797979797985</c:v>
                </c:pt>
                <c:pt idx="1508">
                  <c:v>18.383164141414142</c:v>
                </c:pt>
                <c:pt idx="1509">
                  <c:v>34.153787878787888</c:v>
                </c:pt>
                <c:pt idx="1510">
                  <c:v>16.541694444444438</c:v>
                </c:pt>
                <c:pt idx="1511">
                  <c:v>21.004648989898993</c:v>
                </c:pt>
                <c:pt idx="1512">
                  <c:v>27.180426767676764</c:v>
                </c:pt>
                <c:pt idx="1513">
                  <c:v>19.07043181818182</c:v>
                </c:pt>
                <c:pt idx="1514">
                  <c:v>32.581563131313125</c:v>
                </c:pt>
                <c:pt idx="1515">
                  <c:v>15.376030303030303</c:v>
                </c:pt>
                <c:pt idx="1516">
                  <c:v>17.952255050505055</c:v>
                </c:pt>
                <c:pt idx="1517">
                  <c:v>23.330535353535353</c:v>
                </c:pt>
                <c:pt idx="1518">
                  <c:v>14.619593434343432</c:v>
                </c:pt>
                <c:pt idx="1519">
                  <c:v>27.891707070707071</c:v>
                </c:pt>
                <c:pt idx="1520">
                  <c:v>13.276507575757577</c:v>
                </c:pt>
                <c:pt idx="1521">
                  <c:v>17.55704292929293</c:v>
                </c:pt>
                <c:pt idx="1522">
                  <c:v>25.716078282828281</c:v>
                </c:pt>
                <c:pt idx="1523">
                  <c:v>15.159603535353538</c:v>
                </c:pt>
                <c:pt idx="1524">
                  <c:v>27.71126515151515</c:v>
                </c:pt>
                <c:pt idx="1525">
                  <c:v>11.228507575757575</c:v>
                </c:pt>
                <c:pt idx="1526">
                  <c:v>20.183676767676772</c:v>
                </c:pt>
                <c:pt idx="1527">
                  <c:v>23.734883838383841</c:v>
                </c:pt>
                <c:pt idx="1528">
                  <c:v>17.155699494949499</c:v>
                </c:pt>
                <c:pt idx="1529">
                  <c:v>32.951838383838378</c:v>
                </c:pt>
                <c:pt idx="1530">
                  <c:v>13.508959595959594</c:v>
                </c:pt>
                <c:pt idx="1531">
                  <c:v>21.305179292929296</c:v>
                </c:pt>
                <c:pt idx="1532">
                  <c:v>27.010126262626258</c:v>
                </c:pt>
                <c:pt idx="1533">
                  <c:v>17.322888888888887</c:v>
                </c:pt>
                <c:pt idx="1534">
                  <c:v>32.773777777777774</c:v>
                </c:pt>
                <c:pt idx="1535">
                  <c:v>13.272396464646471</c:v>
                </c:pt>
                <c:pt idx="1536">
                  <c:v>33.563964646464648</c:v>
                </c:pt>
                <c:pt idx="1537">
                  <c:v>58.554242424242418</c:v>
                </c:pt>
                <c:pt idx="1538">
                  <c:v>29.946148989898994</c:v>
                </c:pt>
                <c:pt idx="1539">
                  <c:v>62.924202020202017</c:v>
                </c:pt>
                <c:pt idx="1540">
                  <c:v>21.311260101010102</c:v>
                </c:pt>
                <c:pt idx="1541">
                  <c:v>23.017217171717171</c:v>
                </c:pt>
                <c:pt idx="1542">
                  <c:v>37.670237373737379</c:v>
                </c:pt>
                <c:pt idx="1543">
                  <c:v>21.073393939393949</c:v>
                </c:pt>
                <c:pt idx="1544">
                  <c:v>44.248727272727265</c:v>
                </c:pt>
                <c:pt idx="1545">
                  <c:v>16.145315656565657</c:v>
                </c:pt>
                <c:pt idx="1546">
                  <c:v>22.708272727272721</c:v>
                </c:pt>
                <c:pt idx="1547">
                  <c:v>25.079143939393941</c:v>
                </c:pt>
                <c:pt idx="1548">
                  <c:v>19.063631313131321</c:v>
                </c:pt>
                <c:pt idx="1549">
                  <c:v>28.105323232323236</c:v>
                </c:pt>
                <c:pt idx="1550">
                  <c:v>13.875351010101014</c:v>
                </c:pt>
                <c:pt idx="1551">
                  <c:v>17.844570707070705</c:v>
                </c:pt>
                <c:pt idx="1552">
                  <c:v>21.519585858585859</c:v>
                </c:pt>
                <c:pt idx="1553">
                  <c:v>15.159363636363635</c:v>
                </c:pt>
                <c:pt idx="1554">
                  <c:v>26.93854040404041</c:v>
                </c:pt>
                <c:pt idx="1555">
                  <c:v>10.387222222222219</c:v>
                </c:pt>
                <c:pt idx="1556">
                  <c:v>32.245957070707071</c:v>
                </c:pt>
                <c:pt idx="1557">
                  <c:v>34.166876262626268</c:v>
                </c:pt>
                <c:pt idx="1558">
                  <c:v>24.402007575757576</c:v>
                </c:pt>
                <c:pt idx="1559">
                  <c:v>39.958873737373736</c:v>
                </c:pt>
                <c:pt idx="1560">
                  <c:v>18.290459595959597</c:v>
                </c:pt>
                <c:pt idx="1561">
                  <c:v>17.875454545454541</c:v>
                </c:pt>
                <c:pt idx="1562">
                  <c:v>22.602146464646463</c:v>
                </c:pt>
                <c:pt idx="1563">
                  <c:v>15.036876262626263</c:v>
                </c:pt>
                <c:pt idx="1564">
                  <c:v>27.332151515151516</c:v>
                </c:pt>
                <c:pt idx="1565">
                  <c:v>12.169037878787879</c:v>
                </c:pt>
                <c:pt idx="1566">
                  <c:v>25.207901515151509</c:v>
                </c:pt>
                <c:pt idx="1567">
                  <c:v>29.868101010101007</c:v>
                </c:pt>
                <c:pt idx="1568">
                  <c:v>18.929194444444445</c:v>
                </c:pt>
                <c:pt idx="1569">
                  <c:v>36.029414141414144</c:v>
                </c:pt>
                <c:pt idx="1570">
                  <c:v>17.732060606060607</c:v>
                </c:pt>
                <c:pt idx="1571">
                  <c:v>23.017510101010103</c:v>
                </c:pt>
                <c:pt idx="1572">
                  <c:v>28.089560606060608</c:v>
                </c:pt>
                <c:pt idx="1573">
                  <c:v>18.526626262626262</c:v>
                </c:pt>
                <c:pt idx="1574">
                  <c:v>45.893878787878791</c:v>
                </c:pt>
                <c:pt idx="1575">
                  <c:v>16.315535353535356</c:v>
                </c:pt>
                <c:pt idx="1576">
                  <c:v>26.798224747474745</c:v>
                </c:pt>
                <c:pt idx="1577">
                  <c:v>31.368782828282828</c:v>
                </c:pt>
                <c:pt idx="1578">
                  <c:v>18.847654040404041</c:v>
                </c:pt>
                <c:pt idx="1579">
                  <c:v>34.657005050505042</c:v>
                </c:pt>
                <c:pt idx="1580">
                  <c:v>19.355270202020204</c:v>
                </c:pt>
                <c:pt idx="1581">
                  <c:v>39.070171717171718</c:v>
                </c:pt>
                <c:pt idx="1582">
                  <c:v>48.840575757575749</c:v>
                </c:pt>
                <c:pt idx="1583">
                  <c:v>20.162060606060606</c:v>
                </c:pt>
                <c:pt idx="1584">
                  <c:v>51.476636363636359</c:v>
                </c:pt>
                <c:pt idx="1585">
                  <c:v>17.582752525252527</c:v>
                </c:pt>
                <c:pt idx="1586">
                  <c:v>18.907363636363634</c:v>
                </c:pt>
                <c:pt idx="1587">
                  <c:v>20.643984848484848</c:v>
                </c:pt>
                <c:pt idx="1588">
                  <c:v>15.985568181818177</c:v>
                </c:pt>
                <c:pt idx="1589">
                  <c:v>27.864924242424237</c:v>
                </c:pt>
                <c:pt idx="1590">
                  <c:v>13.577151515151511</c:v>
                </c:pt>
                <c:pt idx="1591">
                  <c:v>24.631570707070708</c:v>
                </c:pt>
                <c:pt idx="1592">
                  <c:v>27.048179292929298</c:v>
                </c:pt>
                <c:pt idx="1593">
                  <c:v>17.196118686868694</c:v>
                </c:pt>
                <c:pt idx="1594">
                  <c:v>32.279934343434348</c:v>
                </c:pt>
                <c:pt idx="1595">
                  <c:v>15.168780303030305</c:v>
                </c:pt>
                <c:pt idx="1596">
                  <c:v>26.739116161616163</c:v>
                </c:pt>
                <c:pt idx="1597">
                  <c:v>31.1035</c:v>
                </c:pt>
                <c:pt idx="1598">
                  <c:v>21.644666666666662</c:v>
                </c:pt>
                <c:pt idx="1599">
                  <c:v>38.873065656565657</c:v>
                </c:pt>
                <c:pt idx="1600">
                  <c:v>17.790671717171719</c:v>
                </c:pt>
                <c:pt idx="1601">
                  <c:v>41.173732323232322</c:v>
                </c:pt>
                <c:pt idx="1602">
                  <c:v>69.610191919191919</c:v>
                </c:pt>
                <c:pt idx="1603">
                  <c:v>34.713558080808077</c:v>
                </c:pt>
                <c:pt idx="1604">
                  <c:v>81.012035353535353</c:v>
                </c:pt>
                <c:pt idx="1605">
                  <c:v>22.518671717171717</c:v>
                </c:pt>
                <c:pt idx="1606">
                  <c:v>22.20911111111111</c:v>
                </c:pt>
                <c:pt idx="1607">
                  <c:v>25.343199494949491</c:v>
                </c:pt>
                <c:pt idx="1608">
                  <c:v>17.393457070707068</c:v>
                </c:pt>
                <c:pt idx="1609">
                  <c:v>33.043343434343434</c:v>
                </c:pt>
                <c:pt idx="1610">
                  <c:v>14.32095707070707</c:v>
                </c:pt>
                <c:pt idx="1611">
                  <c:v>17.047921717171718</c:v>
                </c:pt>
                <c:pt idx="1612">
                  <c:v>22.392292929292928</c:v>
                </c:pt>
                <c:pt idx="1613">
                  <c:v>15.059613636363634</c:v>
                </c:pt>
                <c:pt idx="1614">
                  <c:v>26.823666666666671</c:v>
                </c:pt>
                <c:pt idx="1615">
                  <c:v>10.212217171717173</c:v>
                </c:pt>
                <c:pt idx="1616">
                  <c:v>14.921815656565656</c:v>
                </c:pt>
                <c:pt idx="1617">
                  <c:v>18.115755050505051</c:v>
                </c:pt>
                <c:pt idx="1618">
                  <c:v>11.144373737373735</c:v>
                </c:pt>
                <c:pt idx="1619">
                  <c:v>21.745967171717172</c:v>
                </c:pt>
                <c:pt idx="1620">
                  <c:v>10.91491414141414</c:v>
                </c:pt>
                <c:pt idx="1621">
                  <c:v>18.362643939393944</c:v>
                </c:pt>
                <c:pt idx="1622">
                  <c:v>21.453085858585862</c:v>
                </c:pt>
                <c:pt idx="1623">
                  <c:v>14.173984848484848</c:v>
                </c:pt>
                <c:pt idx="1624">
                  <c:v>27.369580808080805</c:v>
                </c:pt>
                <c:pt idx="1625">
                  <c:v>12.970654040404039</c:v>
                </c:pt>
                <c:pt idx="1626">
                  <c:v>14.819722222222223</c:v>
                </c:pt>
                <c:pt idx="1627">
                  <c:v>18.39673737373737</c:v>
                </c:pt>
                <c:pt idx="1628">
                  <c:v>12.224088383838382</c:v>
                </c:pt>
                <c:pt idx="1629">
                  <c:v>22.49007323232323</c:v>
                </c:pt>
                <c:pt idx="1630">
                  <c:v>9.4811691919191912</c:v>
                </c:pt>
                <c:pt idx="1631">
                  <c:v>18.285580808080805</c:v>
                </c:pt>
                <c:pt idx="1632">
                  <c:v>21.599785353535356</c:v>
                </c:pt>
                <c:pt idx="1633">
                  <c:v>13.479292929292924</c:v>
                </c:pt>
                <c:pt idx="1634">
                  <c:v>25.227282828282824</c:v>
                </c:pt>
                <c:pt idx="1635">
                  <c:v>13.098027777777782</c:v>
                </c:pt>
                <c:pt idx="1636">
                  <c:v>13.493944444444445</c:v>
                </c:pt>
                <c:pt idx="1637">
                  <c:v>16.395494949494946</c:v>
                </c:pt>
                <c:pt idx="1638">
                  <c:v>11.349060606060609</c:v>
                </c:pt>
                <c:pt idx="1639">
                  <c:v>19.801391414141417</c:v>
                </c:pt>
                <c:pt idx="1640">
                  <c:v>9.1409141414141413</c:v>
                </c:pt>
                <c:pt idx="1641">
                  <c:v>13.798790404040409</c:v>
                </c:pt>
                <c:pt idx="1642">
                  <c:v>17.886058080808077</c:v>
                </c:pt>
                <c:pt idx="1643">
                  <c:v>11.706595959595958</c:v>
                </c:pt>
                <c:pt idx="1644">
                  <c:v>23.102154040404045</c:v>
                </c:pt>
                <c:pt idx="1645">
                  <c:v>10.509146464646465</c:v>
                </c:pt>
                <c:pt idx="1646">
                  <c:v>21.083459595959596</c:v>
                </c:pt>
                <c:pt idx="1647">
                  <c:v>23.537469696969701</c:v>
                </c:pt>
                <c:pt idx="1648">
                  <c:v>16.888565656565657</c:v>
                </c:pt>
                <c:pt idx="1649">
                  <c:v>28.422797979797974</c:v>
                </c:pt>
                <c:pt idx="1650">
                  <c:v>13.51005303030303</c:v>
                </c:pt>
                <c:pt idx="1651">
                  <c:v>17.07555555555556</c:v>
                </c:pt>
                <c:pt idx="1652">
                  <c:v>19.667709595959597</c:v>
                </c:pt>
                <c:pt idx="1653">
                  <c:v>14.237787878787882</c:v>
                </c:pt>
                <c:pt idx="1654">
                  <c:v>26.046959595959596</c:v>
                </c:pt>
                <c:pt idx="1655">
                  <c:v>12.718123737373736</c:v>
                </c:pt>
                <c:pt idx="1656">
                  <c:v>19.007686868686871</c:v>
                </c:pt>
                <c:pt idx="1657">
                  <c:v>27.639169191919194</c:v>
                </c:pt>
                <c:pt idx="1658">
                  <c:v>15.825204545454548</c:v>
                </c:pt>
                <c:pt idx="1659">
                  <c:v>38.996047979797979</c:v>
                </c:pt>
                <c:pt idx="1660">
                  <c:v>14.036272727272726</c:v>
                </c:pt>
                <c:pt idx="1661">
                  <c:v>14.335484848484844</c:v>
                </c:pt>
                <c:pt idx="1662">
                  <c:v>20.346441919191918</c:v>
                </c:pt>
                <c:pt idx="1663">
                  <c:v>10.165315656565657</c:v>
                </c:pt>
                <c:pt idx="1664">
                  <c:v>22.568494949494951</c:v>
                </c:pt>
                <c:pt idx="1665">
                  <c:v>9.2323888888888899</c:v>
                </c:pt>
                <c:pt idx="1666">
                  <c:v>20.993257575757578</c:v>
                </c:pt>
                <c:pt idx="1667">
                  <c:v>24.925055555555552</c:v>
                </c:pt>
                <c:pt idx="1668">
                  <c:v>15.960441919191922</c:v>
                </c:pt>
                <c:pt idx="1669">
                  <c:v>26.282598484848485</c:v>
                </c:pt>
                <c:pt idx="1670">
                  <c:v>13.642568181818183</c:v>
                </c:pt>
                <c:pt idx="1671">
                  <c:v>18.805752525252526</c:v>
                </c:pt>
                <c:pt idx="1672">
                  <c:v>22.052494949494953</c:v>
                </c:pt>
                <c:pt idx="1673">
                  <c:v>14.551648989898991</c:v>
                </c:pt>
                <c:pt idx="1674">
                  <c:v>26.339590909090909</c:v>
                </c:pt>
                <c:pt idx="1675">
                  <c:v>11.148742424242425</c:v>
                </c:pt>
                <c:pt idx="1676">
                  <c:v>23.745638888888884</c:v>
                </c:pt>
                <c:pt idx="1677">
                  <c:v>29.77689393939394</c:v>
                </c:pt>
                <c:pt idx="1678">
                  <c:v>19.246853535353537</c:v>
                </c:pt>
                <c:pt idx="1679">
                  <c:v>33.849020202020206</c:v>
                </c:pt>
                <c:pt idx="1680">
                  <c:v>16.316512626262622</c:v>
                </c:pt>
                <c:pt idx="1681">
                  <c:v>18.688765151515149</c:v>
                </c:pt>
                <c:pt idx="1682">
                  <c:v>24.793921717171717</c:v>
                </c:pt>
                <c:pt idx="1683">
                  <c:v>15.07013636363636</c:v>
                </c:pt>
                <c:pt idx="1684">
                  <c:v>26.034752525252522</c:v>
                </c:pt>
                <c:pt idx="1685">
                  <c:v>13.288818181818179</c:v>
                </c:pt>
                <c:pt idx="1686">
                  <c:v>23.81422474747475</c:v>
                </c:pt>
                <c:pt idx="1687">
                  <c:v>28.692457070707068</c:v>
                </c:pt>
                <c:pt idx="1688">
                  <c:v>21.768148989898993</c:v>
                </c:pt>
                <c:pt idx="1689">
                  <c:v>35.325626262626265</c:v>
                </c:pt>
                <c:pt idx="1690">
                  <c:v>17.252439393939394</c:v>
                </c:pt>
                <c:pt idx="1691">
                  <c:v>23.522065656565655</c:v>
                </c:pt>
                <c:pt idx="1692">
                  <c:v>31.052979797979791</c:v>
                </c:pt>
                <c:pt idx="1693">
                  <c:v>18.352641414141413</c:v>
                </c:pt>
                <c:pt idx="1694">
                  <c:v>33.342616161616164</c:v>
                </c:pt>
                <c:pt idx="1695">
                  <c:v>15.02306313131313</c:v>
                </c:pt>
                <c:pt idx="1696">
                  <c:v>64.554194444444448</c:v>
                </c:pt>
                <c:pt idx="1697">
                  <c:v>73.297545454545443</c:v>
                </c:pt>
                <c:pt idx="1698">
                  <c:v>58.529368686868686</c:v>
                </c:pt>
                <c:pt idx="1699">
                  <c:v>92.435429292929314</c:v>
                </c:pt>
                <c:pt idx="1700">
                  <c:v>59.594520202020199</c:v>
                </c:pt>
                <c:pt idx="1701">
                  <c:v>16.887391414141415</c:v>
                </c:pt>
                <c:pt idx="1702">
                  <c:v>19.193249999999995</c:v>
                </c:pt>
                <c:pt idx="1703">
                  <c:v>13.462000000000003</c:v>
                </c:pt>
                <c:pt idx="1704">
                  <c:v>23.745818181818183</c:v>
                </c:pt>
                <c:pt idx="1705">
                  <c:v>11.019512626262628</c:v>
                </c:pt>
                <c:pt idx="1706">
                  <c:v>20.767550505050508</c:v>
                </c:pt>
                <c:pt idx="1707">
                  <c:v>22.928916666666659</c:v>
                </c:pt>
                <c:pt idx="1708">
                  <c:v>16.727964646464642</c:v>
                </c:pt>
                <c:pt idx="1709">
                  <c:v>28.930398989898986</c:v>
                </c:pt>
                <c:pt idx="1710">
                  <c:v>14.261361111111116</c:v>
                </c:pt>
                <c:pt idx="1711">
                  <c:v>15.365146464646468</c:v>
                </c:pt>
                <c:pt idx="1712">
                  <c:v>19.313058080808077</c:v>
                </c:pt>
                <c:pt idx="1713">
                  <c:v>13.247174242424238</c:v>
                </c:pt>
                <c:pt idx="1714">
                  <c:v>23.287924242424243</c:v>
                </c:pt>
                <c:pt idx="1715">
                  <c:v>11.095366161616163</c:v>
                </c:pt>
                <c:pt idx="1716">
                  <c:v>23.579414141414137</c:v>
                </c:pt>
                <c:pt idx="1717">
                  <c:v>27.974330808080808</c:v>
                </c:pt>
                <c:pt idx="1718">
                  <c:v>18.819166666666664</c:v>
                </c:pt>
                <c:pt idx="1719">
                  <c:v>35.541969696969694</c:v>
                </c:pt>
                <c:pt idx="1720">
                  <c:v>15.452121212121217</c:v>
                </c:pt>
                <c:pt idx="1721">
                  <c:v>23.677656565656569</c:v>
                </c:pt>
                <c:pt idx="1722">
                  <c:v>25.637901515151519</c:v>
                </c:pt>
                <c:pt idx="1723">
                  <c:v>16.579547979797983</c:v>
                </c:pt>
                <c:pt idx="1724">
                  <c:v>34.134992424242419</c:v>
                </c:pt>
                <c:pt idx="1725">
                  <c:v>14.468305555555558</c:v>
                </c:pt>
                <c:pt idx="1726">
                  <c:v>18.554234848484846</c:v>
                </c:pt>
                <c:pt idx="1727">
                  <c:v>22.752378787878794</c:v>
                </c:pt>
                <c:pt idx="1728">
                  <c:v>14.616444444444443</c:v>
                </c:pt>
                <c:pt idx="1729">
                  <c:v>27.011833333333332</c:v>
                </c:pt>
                <c:pt idx="1730">
                  <c:v>12.589861111111107</c:v>
                </c:pt>
                <c:pt idx="1731">
                  <c:v>18.720265151515154</c:v>
                </c:pt>
                <c:pt idx="1732">
                  <c:v>24.059527777777785</c:v>
                </c:pt>
                <c:pt idx="1733">
                  <c:v>13.984042929292931</c:v>
                </c:pt>
                <c:pt idx="1734">
                  <c:v>27.772469696969694</c:v>
                </c:pt>
                <c:pt idx="1735">
                  <c:v>11.21064898989899</c:v>
                </c:pt>
                <c:pt idx="1736">
                  <c:v>19.85224242424243</c:v>
                </c:pt>
                <c:pt idx="1737">
                  <c:v>25.412414141414136</c:v>
                </c:pt>
                <c:pt idx="1738">
                  <c:v>17.180280303030301</c:v>
                </c:pt>
                <c:pt idx="1739">
                  <c:v>31.665166666666668</c:v>
                </c:pt>
                <c:pt idx="1740">
                  <c:v>13.978969696969695</c:v>
                </c:pt>
                <c:pt idx="1741">
                  <c:v>20.405292929292926</c:v>
                </c:pt>
                <c:pt idx="1742">
                  <c:v>25.724522727272724</c:v>
                </c:pt>
                <c:pt idx="1743">
                  <c:v>16.960949494949492</c:v>
                </c:pt>
                <c:pt idx="1744">
                  <c:v>32.979510101010106</c:v>
                </c:pt>
                <c:pt idx="1745">
                  <c:v>13.967944444444443</c:v>
                </c:pt>
                <c:pt idx="1746">
                  <c:v>36.864878787878787</c:v>
                </c:pt>
                <c:pt idx="1747">
                  <c:v>43.362090909090895</c:v>
                </c:pt>
                <c:pt idx="1748">
                  <c:v>28.874770202020205</c:v>
                </c:pt>
                <c:pt idx="1749">
                  <c:v>61.642297979797988</c:v>
                </c:pt>
                <c:pt idx="1750">
                  <c:v>22.282664141414148</c:v>
                </c:pt>
                <c:pt idx="1751">
                  <c:v>22.637070707070709</c:v>
                </c:pt>
                <c:pt idx="1752">
                  <c:v>29.025202020202016</c:v>
                </c:pt>
                <c:pt idx="1753">
                  <c:v>18.09044696969697</c:v>
                </c:pt>
                <c:pt idx="1754">
                  <c:v>41.505674242424242</c:v>
                </c:pt>
                <c:pt idx="1755">
                  <c:v>15.829159090909092</c:v>
                </c:pt>
                <c:pt idx="1756">
                  <c:v>22.340818181818186</c:v>
                </c:pt>
                <c:pt idx="1757">
                  <c:v>25.885838383838387</c:v>
                </c:pt>
                <c:pt idx="1758">
                  <c:v>18.109969696969696</c:v>
                </c:pt>
                <c:pt idx="1759">
                  <c:v>28.400525252525256</c:v>
                </c:pt>
                <c:pt idx="1760">
                  <c:v>14.902388888888888</c:v>
                </c:pt>
                <c:pt idx="1761">
                  <c:v>17.737785353535354</c:v>
                </c:pt>
                <c:pt idx="1762">
                  <c:v>21.495734848484851</c:v>
                </c:pt>
                <c:pt idx="1763">
                  <c:v>14.005123737373735</c:v>
                </c:pt>
                <c:pt idx="1764">
                  <c:v>27.503121212121215</c:v>
                </c:pt>
                <c:pt idx="1765">
                  <c:v>11.71768181818182</c:v>
                </c:pt>
                <c:pt idx="1766">
                  <c:v>28.820065656565653</c:v>
                </c:pt>
                <c:pt idx="1767">
                  <c:v>35.407325757575762</c:v>
                </c:pt>
                <c:pt idx="1768">
                  <c:v>23.214093434343436</c:v>
                </c:pt>
                <c:pt idx="1769">
                  <c:v>39.191848484848485</c:v>
                </c:pt>
                <c:pt idx="1770">
                  <c:v>16.864760101010095</c:v>
                </c:pt>
                <c:pt idx="1771">
                  <c:v>19.224929292929293</c:v>
                </c:pt>
                <c:pt idx="1772">
                  <c:v>23.479434343434342</c:v>
                </c:pt>
                <c:pt idx="1773">
                  <c:v>14.147338383838381</c:v>
                </c:pt>
                <c:pt idx="1774">
                  <c:v>26.712164141414149</c:v>
                </c:pt>
                <c:pt idx="1775">
                  <c:v>11.304825757575756</c:v>
                </c:pt>
                <c:pt idx="1776">
                  <c:v>24.5602196969697</c:v>
                </c:pt>
                <c:pt idx="1777">
                  <c:v>28.23788636363636</c:v>
                </c:pt>
                <c:pt idx="1778">
                  <c:v>20.989982323232322</c:v>
                </c:pt>
                <c:pt idx="1779">
                  <c:v>35.145898989898988</c:v>
                </c:pt>
                <c:pt idx="1780">
                  <c:v>16.868833333333331</c:v>
                </c:pt>
                <c:pt idx="1781">
                  <c:v>23.909593434343428</c:v>
                </c:pt>
                <c:pt idx="1782">
                  <c:v>28.800348484848488</c:v>
                </c:pt>
                <c:pt idx="1783">
                  <c:v>19.180315656565657</c:v>
                </c:pt>
                <c:pt idx="1784">
                  <c:v>35.963813131313138</c:v>
                </c:pt>
                <c:pt idx="1785">
                  <c:v>15.319613636363638</c:v>
                </c:pt>
                <c:pt idx="1786">
                  <c:v>24.925921717171718</c:v>
                </c:pt>
                <c:pt idx="1787">
                  <c:v>29.56602525252525</c:v>
                </c:pt>
                <c:pt idx="1788">
                  <c:v>20.248189393939398</c:v>
                </c:pt>
                <c:pt idx="1789">
                  <c:v>35.134338383838376</c:v>
                </c:pt>
                <c:pt idx="1790">
                  <c:v>17.441459595959593</c:v>
                </c:pt>
                <c:pt idx="1791">
                  <c:v>35.561689393939396</c:v>
                </c:pt>
                <c:pt idx="1792">
                  <c:v>45.760671717171718</c:v>
                </c:pt>
                <c:pt idx="1793">
                  <c:v>23.036277777777777</c:v>
                </c:pt>
                <c:pt idx="1794">
                  <c:v>70.925828282828277</c:v>
                </c:pt>
                <c:pt idx="1795">
                  <c:v>17.852868686868689</c:v>
                </c:pt>
                <c:pt idx="1796">
                  <c:v>20.561727272727271</c:v>
                </c:pt>
                <c:pt idx="1797">
                  <c:v>24.860944444444449</c:v>
                </c:pt>
                <c:pt idx="1798">
                  <c:v>16.763126262626265</c:v>
                </c:pt>
                <c:pt idx="1799">
                  <c:v>29.091040404040402</c:v>
                </c:pt>
                <c:pt idx="1800">
                  <c:v>12.522792929292933</c:v>
                </c:pt>
                <c:pt idx="1801">
                  <c:v>24.487949494949493</c:v>
                </c:pt>
                <c:pt idx="1802">
                  <c:v>27.249527777777779</c:v>
                </c:pt>
                <c:pt idx="1803">
                  <c:v>17.202656565656568</c:v>
                </c:pt>
                <c:pt idx="1804">
                  <c:v>32.57126262626263</c:v>
                </c:pt>
                <c:pt idx="1805">
                  <c:v>14.545477272727272</c:v>
                </c:pt>
                <c:pt idx="1806">
                  <c:v>27.943563131313127</c:v>
                </c:pt>
                <c:pt idx="1807">
                  <c:v>33.268090909090915</c:v>
                </c:pt>
                <c:pt idx="1808">
                  <c:v>23.718300505050507</c:v>
                </c:pt>
                <c:pt idx="1809">
                  <c:v>37.874707070707068</c:v>
                </c:pt>
                <c:pt idx="1810">
                  <c:v>19.677631313131315</c:v>
                </c:pt>
                <c:pt idx="1811">
                  <c:v>54.708648989898997</c:v>
                </c:pt>
                <c:pt idx="1812">
                  <c:v>63.836944444444448</c:v>
                </c:pt>
                <c:pt idx="1813">
                  <c:v>24.763030303030305</c:v>
                </c:pt>
                <c:pt idx="1814">
                  <c:v>72.614247474747472</c:v>
                </c:pt>
                <c:pt idx="1815">
                  <c:v>16.288929292929289</c:v>
                </c:pt>
                <c:pt idx="1816">
                  <c:v>19.291833333333329</c:v>
                </c:pt>
                <c:pt idx="1817">
                  <c:v>26.03929292929293</c:v>
                </c:pt>
                <c:pt idx="1818">
                  <c:v>15.456906565656569</c:v>
                </c:pt>
                <c:pt idx="1819">
                  <c:v>33.388560606060615</c:v>
                </c:pt>
                <c:pt idx="1820">
                  <c:v>12.372638888888886</c:v>
                </c:pt>
                <c:pt idx="1821">
                  <c:v>18.986297979797975</c:v>
                </c:pt>
                <c:pt idx="1822">
                  <c:v>22.442088383838385</c:v>
                </c:pt>
                <c:pt idx="1823">
                  <c:v>14.760674242424246</c:v>
                </c:pt>
                <c:pt idx="1824">
                  <c:v>27.009010101010105</c:v>
                </c:pt>
                <c:pt idx="1825">
                  <c:v>11.613358585858588</c:v>
                </c:pt>
                <c:pt idx="1826">
                  <c:v>14.248805555555554</c:v>
                </c:pt>
                <c:pt idx="1827">
                  <c:v>18.997270202020207</c:v>
                </c:pt>
                <c:pt idx="1828">
                  <c:v>11.4822601010101</c:v>
                </c:pt>
                <c:pt idx="1829">
                  <c:v>22.649073232323232</c:v>
                </c:pt>
                <c:pt idx="1830">
                  <c:v>9.2463888888888928</c:v>
                </c:pt>
                <c:pt idx="1831">
                  <c:v>16.706229797979802</c:v>
                </c:pt>
                <c:pt idx="1832">
                  <c:v>22.112444444444442</c:v>
                </c:pt>
                <c:pt idx="1833">
                  <c:v>15.297128787878787</c:v>
                </c:pt>
                <c:pt idx="1834">
                  <c:v>29.633515151515155</c:v>
                </c:pt>
                <c:pt idx="1835">
                  <c:v>12.447070707070708</c:v>
                </c:pt>
                <c:pt idx="1836">
                  <c:v>14.538068181818186</c:v>
                </c:pt>
                <c:pt idx="1837">
                  <c:v>17.49165404040404</c:v>
                </c:pt>
                <c:pt idx="1838">
                  <c:v>12.083141414141414</c:v>
                </c:pt>
                <c:pt idx="1839">
                  <c:v>23.667517676767684</c:v>
                </c:pt>
                <c:pt idx="1840">
                  <c:v>10.646191919191919</c:v>
                </c:pt>
                <c:pt idx="1841">
                  <c:v>18.918452020202018</c:v>
                </c:pt>
                <c:pt idx="1842">
                  <c:v>21.248012626262621</c:v>
                </c:pt>
                <c:pt idx="1843">
                  <c:v>14.65080808080808</c:v>
                </c:pt>
                <c:pt idx="1844">
                  <c:v>26.172015151515144</c:v>
                </c:pt>
                <c:pt idx="1845">
                  <c:v>12.331941919191921</c:v>
                </c:pt>
                <c:pt idx="1846">
                  <c:v>14.681015151515151</c:v>
                </c:pt>
                <c:pt idx="1847">
                  <c:v>17.69873484848485</c:v>
                </c:pt>
                <c:pt idx="1848">
                  <c:v>9.9755656565656565</c:v>
                </c:pt>
                <c:pt idx="1849">
                  <c:v>19.396669191919194</c:v>
                </c:pt>
                <c:pt idx="1850">
                  <c:v>8.7121868686868673</c:v>
                </c:pt>
                <c:pt idx="1851">
                  <c:v>15.713121212121212</c:v>
                </c:pt>
                <c:pt idx="1852">
                  <c:v>17.913843434343431</c:v>
                </c:pt>
                <c:pt idx="1853">
                  <c:v>11.836681818181816</c:v>
                </c:pt>
                <c:pt idx="1854">
                  <c:v>22.70572727272727</c:v>
                </c:pt>
                <c:pt idx="1855">
                  <c:v>10.042446969696968</c:v>
                </c:pt>
                <c:pt idx="1856">
                  <c:v>21.457103535353536</c:v>
                </c:pt>
                <c:pt idx="1857">
                  <c:v>23.835656565656564</c:v>
                </c:pt>
                <c:pt idx="1858">
                  <c:v>17.068898989898987</c:v>
                </c:pt>
                <c:pt idx="1859">
                  <c:v>29.613257575757576</c:v>
                </c:pt>
                <c:pt idx="1860">
                  <c:v>13.055032828282826</c:v>
                </c:pt>
                <c:pt idx="1861">
                  <c:v>16.861724747474742</c:v>
                </c:pt>
                <c:pt idx="1862">
                  <c:v>20.357262626262628</c:v>
                </c:pt>
                <c:pt idx="1863">
                  <c:v>15.180926767676763</c:v>
                </c:pt>
                <c:pt idx="1864">
                  <c:v>25.907797979797984</c:v>
                </c:pt>
                <c:pt idx="1865">
                  <c:v>10.672992424242427</c:v>
                </c:pt>
                <c:pt idx="1866">
                  <c:v>20.02642929292929</c:v>
                </c:pt>
                <c:pt idx="1867">
                  <c:v>21.489507575757582</c:v>
                </c:pt>
                <c:pt idx="1868">
                  <c:v>14.641575757575758</c:v>
                </c:pt>
                <c:pt idx="1869">
                  <c:v>38.926906565656559</c:v>
                </c:pt>
                <c:pt idx="1870">
                  <c:v>13.661219696969697</c:v>
                </c:pt>
                <c:pt idx="1871">
                  <c:v>15.366936868686865</c:v>
                </c:pt>
                <c:pt idx="1872">
                  <c:v>17.794732323232324</c:v>
                </c:pt>
                <c:pt idx="1873">
                  <c:v>11.671116161616162</c:v>
                </c:pt>
                <c:pt idx="1874">
                  <c:v>22.787946969696964</c:v>
                </c:pt>
                <c:pt idx="1875">
                  <c:v>9.2036414141414173</c:v>
                </c:pt>
                <c:pt idx="1876">
                  <c:v>18.83854797979798</c:v>
                </c:pt>
                <c:pt idx="1877">
                  <c:v>24.975154040404043</c:v>
                </c:pt>
                <c:pt idx="1878">
                  <c:v>15.923772727272731</c:v>
                </c:pt>
                <c:pt idx="1879">
                  <c:v>27.035782828282819</c:v>
                </c:pt>
                <c:pt idx="1880">
                  <c:v>13.738684343434345</c:v>
                </c:pt>
                <c:pt idx="1881">
                  <c:v>16.668946969696975</c:v>
                </c:pt>
                <c:pt idx="1882">
                  <c:v>22.020878787878789</c:v>
                </c:pt>
                <c:pt idx="1883">
                  <c:v>13.590477272727272</c:v>
                </c:pt>
                <c:pt idx="1884">
                  <c:v>27.51674242424243</c:v>
                </c:pt>
                <c:pt idx="1885">
                  <c:v>12.081085858585858</c:v>
                </c:pt>
                <c:pt idx="1886">
                  <c:v>22.747757575757575</c:v>
                </c:pt>
                <c:pt idx="1887">
                  <c:v>30.627065656565659</c:v>
                </c:pt>
                <c:pt idx="1888">
                  <c:v>22.162982323232317</c:v>
                </c:pt>
                <c:pt idx="1889">
                  <c:v>35.274510101010094</c:v>
                </c:pt>
                <c:pt idx="1890">
                  <c:v>16.766686868686872</c:v>
                </c:pt>
                <c:pt idx="1891">
                  <c:v>20.386994949494955</c:v>
                </c:pt>
                <c:pt idx="1892">
                  <c:v>24.606931818181817</c:v>
                </c:pt>
                <c:pt idx="1893">
                  <c:v>15.359275252525254</c:v>
                </c:pt>
                <c:pt idx="1894">
                  <c:v>29.686924242424237</c:v>
                </c:pt>
                <c:pt idx="1895">
                  <c:v>12.603813131313133</c:v>
                </c:pt>
                <c:pt idx="1896">
                  <c:v>24.482530303030305</c:v>
                </c:pt>
                <c:pt idx="1897">
                  <c:v>27.389070707070708</c:v>
                </c:pt>
                <c:pt idx="1898">
                  <c:v>20.760593434343434</c:v>
                </c:pt>
                <c:pt idx="1899">
                  <c:v>33.778547979797978</c:v>
                </c:pt>
                <c:pt idx="1900">
                  <c:v>17.329797979797981</c:v>
                </c:pt>
                <c:pt idx="1901">
                  <c:v>24.355643939393939</c:v>
                </c:pt>
                <c:pt idx="1902">
                  <c:v>29.377583333333327</c:v>
                </c:pt>
                <c:pt idx="1903">
                  <c:v>18.697363636363637</c:v>
                </c:pt>
                <c:pt idx="1904">
                  <c:v>35.226510101010106</c:v>
                </c:pt>
                <c:pt idx="1905">
                  <c:v>13.876530303030302</c:v>
                </c:pt>
                <c:pt idx="1906">
                  <c:v>64.073313131313128</c:v>
                </c:pt>
                <c:pt idx="1907">
                  <c:v>84.479904040404051</c:v>
                </c:pt>
                <c:pt idx="1908">
                  <c:v>60.77797727272727</c:v>
                </c:pt>
                <c:pt idx="1909">
                  <c:v>87.435909090909092</c:v>
                </c:pt>
                <c:pt idx="1910">
                  <c:v>52.454159090909094</c:v>
                </c:pt>
                <c:pt idx="1911">
                  <c:v>17.29631565656566</c:v>
                </c:pt>
                <c:pt idx="1912">
                  <c:v>19.720921717171716</c:v>
                </c:pt>
                <c:pt idx="1913">
                  <c:v>12.766977272727274</c:v>
                </c:pt>
                <c:pt idx="1914">
                  <c:v>24.121532828282824</c:v>
                </c:pt>
                <c:pt idx="1915">
                  <c:v>10.735212121212122</c:v>
                </c:pt>
                <c:pt idx="1916">
                  <c:v>19.731901515151517</c:v>
                </c:pt>
                <c:pt idx="1917">
                  <c:v>23.375744949494951</c:v>
                </c:pt>
                <c:pt idx="1918">
                  <c:v>15.758262626262621</c:v>
                </c:pt>
                <c:pt idx="1919">
                  <c:v>34.343257575757576</c:v>
                </c:pt>
                <c:pt idx="1920">
                  <c:v>13.162646464646464</c:v>
                </c:pt>
                <c:pt idx="1921">
                  <c:v>15.634936868686871</c:v>
                </c:pt>
                <c:pt idx="1922">
                  <c:v>19.10439646464647</c:v>
                </c:pt>
                <c:pt idx="1923">
                  <c:v>14.46527272727273</c:v>
                </c:pt>
                <c:pt idx="1924">
                  <c:v>21.540368686868685</c:v>
                </c:pt>
                <c:pt idx="1925">
                  <c:v>10.850808080808081</c:v>
                </c:pt>
                <c:pt idx="1926">
                  <c:v>26.186297979797981</c:v>
                </c:pt>
                <c:pt idx="1927">
                  <c:v>29.936611111111109</c:v>
                </c:pt>
                <c:pt idx="1928">
                  <c:v>20.205919191919197</c:v>
                </c:pt>
                <c:pt idx="1929">
                  <c:v>34.047994949494949</c:v>
                </c:pt>
                <c:pt idx="1930">
                  <c:v>16.603681818181823</c:v>
                </c:pt>
                <c:pt idx="1931">
                  <c:v>22.774060606060601</c:v>
                </c:pt>
                <c:pt idx="1932">
                  <c:v>26.31418939393939</c:v>
                </c:pt>
                <c:pt idx="1933">
                  <c:v>18.450979797979791</c:v>
                </c:pt>
                <c:pt idx="1934">
                  <c:v>31.178664141414142</c:v>
                </c:pt>
                <c:pt idx="1935">
                  <c:v>14.947929292929288</c:v>
                </c:pt>
                <c:pt idx="1936">
                  <c:v>17.145679292929294</c:v>
                </c:pt>
                <c:pt idx="1937">
                  <c:v>22.538409090909092</c:v>
                </c:pt>
                <c:pt idx="1938">
                  <c:v>16.003931818181812</c:v>
                </c:pt>
                <c:pt idx="1939">
                  <c:v>26.423257575757571</c:v>
                </c:pt>
                <c:pt idx="1940">
                  <c:v>12.977292929292931</c:v>
                </c:pt>
                <c:pt idx="1941">
                  <c:v>17.839608585858585</c:v>
                </c:pt>
                <c:pt idx="1942">
                  <c:v>22.816477272727273</c:v>
                </c:pt>
                <c:pt idx="1943">
                  <c:v>15.196891414141412</c:v>
                </c:pt>
                <c:pt idx="1944">
                  <c:v>28.93345959595959</c:v>
                </c:pt>
                <c:pt idx="1945">
                  <c:v>10.933164141414141</c:v>
                </c:pt>
                <c:pt idx="1946">
                  <c:v>21.025229797979801</c:v>
                </c:pt>
                <c:pt idx="1947">
                  <c:v>25.58246464646464</c:v>
                </c:pt>
                <c:pt idx="1948">
                  <c:v>19.100297979797979</c:v>
                </c:pt>
                <c:pt idx="1949">
                  <c:v>31.503404040404039</c:v>
                </c:pt>
                <c:pt idx="1950">
                  <c:v>13.683906565656562</c:v>
                </c:pt>
                <c:pt idx="1951">
                  <c:v>23.292356060606064</c:v>
                </c:pt>
                <c:pt idx="1952">
                  <c:v>26.898737373737372</c:v>
                </c:pt>
                <c:pt idx="1953">
                  <c:v>16.211255050505049</c:v>
                </c:pt>
                <c:pt idx="1954">
                  <c:v>32.11509090909091</c:v>
                </c:pt>
                <c:pt idx="1955">
                  <c:v>14.14871464646464</c:v>
                </c:pt>
                <c:pt idx="1956">
                  <c:v>38.549848484848482</c:v>
                </c:pt>
                <c:pt idx="1957">
                  <c:v>51.564414141414133</c:v>
                </c:pt>
                <c:pt idx="1958">
                  <c:v>29.478901515151517</c:v>
                </c:pt>
                <c:pt idx="1959">
                  <c:v>61.085883838383843</c:v>
                </c:pt>
                <c:pt idx="1960">
                  <c:v>22.073904040404042</c:v>
                </c:pt>
                <c:pt idx="1961">
                  <c:v>24.000797979797984</c:v>
                </c:pt>
                <c:pt idx="1962">
                  <c:v>30.300356060606056</c:v>
                </c:pt>
                <c:pt idx="1963">
                  <c:v>19.364530303030303</c:v>
                </c:pt>
                <c:pt idx="1964">
                  <c:v>43.863805555555558</c:v>
                </c:pt>
                <c:pt idx="1965">
                  <c:v>15.703045454545459</c:v>
                </c:pt>
                <c:pt idx="1966">
                  <c:v>22.734744949494957</c:v>
                </c:pt>
                <c:pt idx="1967">
                  <c:v>24.309373737373736</c:v>
                </c:pt>
                <c:pt idx="1968">
                  <c:v>19.329969696969698</c:v>
                </c:pt>
                <c:pt idx="1969">
                  <c:v>27.81931818181819</c:v>
                </c:pt>
                <c:pt idx="1970">
                  <c:v>15.088431818181817</c:v>
                </c:pt>
                <c:pt idx="1971">
                  <c:v>17.930881313131312</c:v>
                </c:pt>
                <c:pt idx="1972">
                  <c:v>22.244007575757575</c:v>
                </c:pt>
                <c:pt idx="1973">
                  <c:v>14.791093434343436</c:v>
                </c:pt>
                <c:pt idx="1974">
                  <c:v>26.389987373737373</c:v>
                </c:pt>
                <c:pt idx="1975">
                  <c:v>13.035893939393935</c:v>
                </c:pt>
                <c:pt idx="1976">
                  <c:v>28.77443434343434</c:v>
                </c:pt>
                <c:pt idx="1977">
                  <c:v>34.014328282828288</c:v>
                </c:pt>
                <c:pt idx="1978">
                  <c:v>23.981363636363632</c:v>
                </c:pt>
                <c:pt idx="1979">
                  <c:v>43.973439393939394</c:v>
                </c:pt>
                <c:pt idx="1980">
                  <c:v>20.951343434343428</c:v>
                </c:pt>
                <c:pt idx="1981">
                  <c:v>18.197328282828277</c:v>
                </c:pt>
                <c:pt idx="1982">
                  <c:v>21.280027777777775</c:v>
                </c:pt>
                <c:pt idx="1983">
                  <c:v>14.781542929292929</c:v>
                </c:pt>
                <c:pt idx="1984">
                  <c:v>26.301340909090907</c:v>
                </c:pt>
                <c:pt idx="1985">
                  <c:v>10.988305555555556</c:v>
                </c:pt>
                <c:pt idx="1986">
                  <c:v>25.217724747474747</c:v>
                </c:pt>
                <c:pt idx="1987">
                  <c:v>30.418262626262628</c:v>
                </c:pt>
                <c:pt idx="1988">
                  <c:v>21.942166666666669</c:v>
                </c:pt>
                <c:pt idx="1989">
                  <c:v>32.362611111111114</c:v>
                </c:pt>
                <c:pt idx="1990">
                  <c:v>16.301502525252527</c:v>
                </c:pt>
                <c:pt idx="1991">
                  <c:v>23.059151515151513</c:v>
                </c:pt>
                <c:pt idx="1992">
                  <c:v>27.159671717171722</c:v>
                </c:pt>
                <c:pt idx="1993">
                  <c:v>20.269904040404043</c:v>
                </c:pt>
                <c:pt idx="1994">
                  <c:v>41.345742424242431</c:v>
                </c:pt>
                <c:pt idx="1995">
                  <c:v>15.698691919191921</c:v>
                </c:pt>
                <c:pt idx="1996">
                  <c:v>26.835797979797977</c:v>
                </c:pt>
                <c:pt idx="1997">
                  <c:v>28.243169191919197</c:v>
                </c:pt>
                <c:pt idx="1998">
                  <c:v>21.399383838383837</c:v>
                </c:pt>
                <c:pt idx="1999">
                  <c:v>34.35915151515151</c:v>
                </c:pt>
                <c:pt idx="2000">
                  <c:v>17.737833333333338</c:v>
                </c:pt>
                <c:pt idx="2001">
                  <c:v>31.0009595959596</c:v>
                </c:pt>
                <c:pt idx="2002">
                  <c:v>42.347015151515158</c:v>
                </c:pt>
                <c:pt idx="2003">
                  <c:v>21.412515151515152</c:v>
                </c:pt>
                <c:pt idx="2004">
                  <c:v>46.962247474747464</c:v>
                </c:pt>
                <c:pt idx="2005">
                  <c:v>17.144520202020196</c:v>
                </c:pt>
                <c:pt idx="2006">
                  <c:v>18.163446969696967</c:v>
                </c:pt>
                <c:pt idx="2007">
                  <c:v>23.398494949494946</c:v>
                </c:pt>
                <c:pt idx="2008">
                  <c:v>16.510893939393942</c:v>
                </c:pt>
                <c:pt idx="2009">
                  <c:v>26.548888888888886</c:v>
                </c:pt>
                <c:pt idx="2010">
                  <c:v>12.018040404040406</c:v>
                </c:pt>
                <c:pt idx="2011">
                  <c:v>21.715356060606059</c:v>
                </c:pt>
                <c:pt idx="2012">
                  <c:v>27.586568181818183</c:v>
                </c:pt>
                <c:pt idx="2013">
                  <c:v>17.517765151515146</c:v>
                </c:pt>
                <c:pt idx="2014">
                  <c:v>33.955878787878781</c:v>
                </c:pt>
                <c:pt idx="2015">
                  <c:v>14.467558080808081</c:v>
                </c:pt>
                <c:pt idx="2016">
                  <c:v>27.593101010101009</c:v>
                </c:pt>
                <c:pt idx="2017">
                  <c:v>35.603676767676767</c:v>
                </c:pt>
                <c:pt idx="2018">
                  <c:v>22.852431818181817</c:v>
                </c:pt>
                <c:pt idx="2019">
                  <c:v>38.733696969696972</c:v>
                </c:pt>
                <c:pt idx="2020">
                  <c:v>16.984641414141414</c:v>
                </c:pt>
                <c:pt idx="2021">
                  <c:v>46.835522727272732</c:v>
                </c:pt>
                <c:pt idx="2022">
                  <c:v>64.392838383838381</c:v>
                </c:pt>
                <c:pt idx="2023">
                  <c:v>46.207962121212113</c:v>
                </c:pt>
                <c:pt idx="2024">
                  <c:v>79.023257575757583</c:v>
                </c:pt>
                <c:pt idx="2025">
                  <c:v>21.235547979797982</c:v>
                </c:pt>
                <c:pt idx="2026">
                  <c:v>20.951835858585863</c:v>
                </c:pt>
                <c:pt idx="2027">
                  <c:v>27.132666666666665</c:v>
                </c:pt>
                <c:pt idx="2028">
                  <c:v>17.28580050505051</c:v>
                </c:pt>
                <c:pt idx="2029">
                  <c:v>28.697974747474749</c:v>
                </c:pt>
                <c:pt idx="2030">
                  <c:v>13.377118686868686</c:v>
                </c:pt>
                <c:pt idx="2031">
                  <c:v>18.346770202020203</c:v>
                </c:pt>
                <c:pt idx="2032">
                  <c:v>23.724515151515149</c:v>
                </c:pt>
                <c:pt idx="2033">
                  <c:v>14.828232323232319</c:v>
                </c:pt>
                <c:pt idx="2034">
                  <c:v>27.005328282828287</c:v>
                </c:pt>
                <c:pt idx="2035">
                  <c:v>12.988792929292931</c:v>
                </c:pt>
                <c:pt idx="2036">
                  <c:v>14.712060606060609</c:v>
                </c:pt>
                <c:pt idx="2037">
                  <c:v>19.541787878787883</c:v>
                </c:pt>
                <c:pt idx="2038">
                  <c:v>12.80785858585859</c:v>
                </c:pt>
                <c:pt idx="2039">
                  <c:v>22.428353535353533</c:v>
                </c:pt>
                <c:pt idx="2040">
                  <c:v>9.2392676767676747</c:v>
                </c:pt>
                <c:pt idx="2041">
                  <c:v>18.585974747474751</c:v>
                </c:pt>
                <c:pt idx="2042">
                  <c:v>22.779939393939394</c:v>
                </c:pt>
                <c:pt idx="2043">
                  <c:v>14.492366161616157</c:v>
                </c:pt>
                <c:pt idx="2044">
                  <c:v>27.474462121212124</c:v>
                </c:pt>
                <c:pt idx="2045">
                  <c:v>10.342853535353536</c:v>
                </c:pt>
                <c:pt idx="2046">
                  <c:v>15.469643939393942</c:v>
                </c:pt>
                <c:pt idx="2047">
                  <c:v>16.354070707070701</c:v>
                </c:pt>
                <c:pt idx="2048">
                  <c:v>12.786525252525253</c:v>
                </c:pt>
                <c:pt idx="2049">
                  <c:v>21.994593434343432</c:v>
                </c:pt>
                <c:pt idx="2050">
                  <c:v>9.1271691919191937</c:v>
                </c:pt>
                <c:pt idx="2051">
                  <c:v>17.662207070707073</c:v>
                </c:pt>
                <c:pt idx="2052">
                  <c:v>21.85324747474748</c:v>
                </c:pt>
                <c:pt idx="2053">
                  <c:v>14.491338383838382</c:v>
                </c:pt>
                <c:pt idx="2054">
                  <c:v>26.321345959595963</c:v>
                </c:pt>
                <c:pt idx="2055">
                  <c:v>11.341497474747479</c:v>
                </c:pt>
                <c:pt idx="2056">
                  <c:v>13.737396464646469</c:v>
                </c:pt>
                <c:pt idx="2057">
                  <c:v>16.916510101010104</c:v>
                </c:pt>
                <c:pt idx="2058">
                  <c:v>12.160411616161618</c:v>
                </c:pt>
                <c:pt idx="2059">
                  <c:v>20.157282828282835</c:v>
                </c:pt>
                <c:pt idx="2060">
                  <c:v>8.2542121212121202</c:v>
                </c:pt>
                <c:pt idx="2061">
                  <c:v>15.116222222222223</c:v>
                </c:pt>
                <c:pt idx="2062">
                  <c:v>18.881573232323237</c:v>
                </c:pt>
                <c:pt idx="2063">
                  <c:v>10.94213888888889</c:v>
                </c:pt>
                <c:pt idx="2064">
                  <c:v>21.514805555555554</c:v>
                </c:pt>
                <c:pt idx="2065">
                  <c:v>10.209916666666668</c:v>
                </c:pt>
                <c:pt idx="2066">
                  <c:v>21.439633838383845</c:v>
                </c:pt>
                <c:pt idx="2067">
                  <c:v>23.107047979797976</c:v>
                </c:pt>
                <c:pt idx="2068">
                  <c:v>17.305477272727266</c:v>
                </c:pt>
                <c:pt idx="2069">
                  <c:v>27.236409090909088</c:v>
                </c:pt>
                <c:pt idx="2070">
                  <c:v>13.787469696969701</c:v>
                </c:pt>
                <c:pt idx="2071">
                  <c:v>16.705994949494951</c:v>
                </c:pt>
                <c:pt idx="2072">
                  <c:v>21.429012626262622</c:v>
                </c:pt>
                <c:pt idx="2073">
                  <c:v>13.935285353535354</c:v>
                </c:pt>
                <c:pt idx="2074">
                  <c:v>25.961891414141416</c:v>
                </c:pt>
                <c:pt idx="2075">
                  <c:v>11.034010101010104</c:v>
                </c:pt>
                <c:pt idx="2076">
                  <c:v>19.387078282828281</c:v>
                </c:pt>
                <c:pt idx="2077">
                  <c:v>24.027924242424245</c:v>
                </c:pt>
                <c:pt idx="2078">
                  <c:v>15.188007575757574</c:v>
                </c:pt>
                <c:pt idx="2079">
                  <c:v>32.722404040404037</c:v>
                </c:pt>
                <c:pt idx="2080">
                  <c:v>11.963931818181818</c:v>
                </c:pt>
                <c:pt idx="2081">
                  <c:v>13.549656565656568</c:v>
                </c:pt>
                <c:pt idx="2082">
                  <c:v>17.466595959595956</c:v>
                </c:pt>
                <c:pt idx="2083">
                  <c:v>11.588166666666664</c:v>
                </c:pt>
                <c:pt idx="2084">
                  <c:v>24.148540404040403</c:v>
                </c:pt>
                <c:pt idx="2085">
                  <c:v>9.3237979797979786</c:v>
                </c:pt>
                <c:pt idx="2086">
                  <c:v>17.698030303030304</c:v>
                </c:pt>
                <c:pt idx="2087">
                  <c:v>24.10701262626263</c:v>
                </c:pt>
                <c:pt idx="2088">
                  <c:v>15.968840909090904</c:v>
                </c:pt>
                <c:pt idx="2089">
                  <c:v>26.536666666666669</c:v>
                </c:pt>
                <c:pt idx="2090">
                  <c:v>14.227075757575763</c:v>
                </c:pt>
                <c:pt idx="2091">
                  <c:v>17.948623737373737</c:v>
                </c:pt>
                <c:pt idx="2092">
                  <c:v>21.580772727272731</c:v>
                </c:pt>
                <c:pt idx="2093">
                  <c:v>15.357222222222227</c:v>
                </c:pt>
                <c:pt idx="2094">
                  <c:v>24.669250000000002</c:v>
                </c:pt>
                <c:pt idx="2095">
                  <c:v>11.171909090909093</c:v>
                </c:pt>
                <c:pt idx="2096">
                  <c:v>23.078401515151512</c:v>
                </c:pt>
                <c:pt idx="2097">
                  <c:v>30.345366161616159</c:v>
                </c:pt>
                <c:pt idx="2098">
                  <c:v>20.103055555555549</c:v>
                </c:pt>
                <c:pt idx="2099">
                  <c:v>34.115207070707072</c:v>
                </c:pt>
                <c:pt idx="2100">
                  <c:v>17.697002525252522</c:v>
                </c:pt>
                <c:pt idx="2102">
                  <c:v>60.267646952281275</c:v>
                </c:pt>
                <c:pt idx="2103">
                  <c:v>99.582747230556677</c:v>
                </c:pt>
                <c:pt idx="2104">
                  <c:v>86.584624984023577</c:v>
                </c:pt>
                <c:pt idx="2105">
                  <c:v>48.891341456198283</c:v>
                </c:pt>
                <c:pt idx="2106">
                  <c:v>79.976790747576501</c:v>
                </c:pt>
                <c:pt idx="2107">
                  <c:v>71.728240345591402</c:v>
                </c:pt>
                <c:pt idx="2108">
                  <c:v>65.131617678352541</c:v>
                </c:pt>
                <c:pt idx="2109">
                  <c:v>84.450959336268411</c:v>
                </c:pt>
                <c:pt idx="2110">
                  <c:v>79.526596743163864</c:v>
                </c:pt>
                <c:pt idx="2111">
                  <c:v>86.837835719301211</c:v>
                </c:pt>
                <c:pt idx="2112">
                  <c:v>59.791192393790048</c:v>
                </c:pt>
                <c:pt idx="2113">
                  <c:v>84.432713227712242</c:v>
                </c:pt>
                <c:pt idx="2114">
                  <c:v>69.913883764374759</c:v>
                </c:pt>
                <c:pt idx="2115">
                  <c:v>43.592977083495754</c:v>
                </c:pt>
                <c:pt idx="2116">
                  <c:v>94.506528342328565</c:v>
                </c:pt>
                <c:pt idx="2117">
                  <c:v>37.78450104544752</c:v>
                </c:pt>
                <c:pt idx="2118">
                  <c:v>27.584225328170699</c:v>
                </c:pt>
                <c:pt idx="2119">
                  <c:v>38.674344530506062</c:v>
                </c:pt>
                <c:pt idx="2120">
                  <c:v>25.064521185391456</c:v>
                </c:pt>
                <c:pt idx="2121">
                  <c:v>47.921435484140254</c:v>
                </c:pt>
                <c:pt idx="2122">
                  <c:v>63.750408408634563</c:v>
                </c:pt>
                <c:pt idx="2123">
                  <c:v>59.397114570176988</c:v>
                </c:pt>
                <c:pt idx="2124">
                  <c:v>89.460255886393128</c:v>
                </c:pt>
                <c:pt idx="2125">
                  <c:v>88.894324798935955</c:v>
                </c:pt>
                <c:pt idx="2126">
                  <c:v>105.23055326591532</c:v>
                </c:pt>
                <c:pt idx="2127">
                  <c:v>78.498915175215444</c:v>
                </c:pt>
                <c:pt idx="2128">
                  <c:v>57.916065691557002</c:v>
                </c:pt>
                <c:pt idx="2129">
                  <c:v>93.683382014230659</c:v>
                </c:pt>
                <c:pt idx="2130">
                  <c:v>80.441872441069876</c:v>
                </c:pt>
                <c:pt idx="2131">
                  <c:v>89.83492488385032</c:v>
                </c:pt>
                <c:pt idx="2132">
                  <c:v>101.34864400579849</c:v>
                </c:pt>
                <c:pt idx="2133">
                  <c:v>85.731345221848613</c:v>
                </c:pt>
                <c:pt idx="2134">
                  <c:v>97.304828026184197</c:v>
                </c:pt>
                <c:pt idx="2135">
                  <c:v>78.0762617132727</c:v>
                </c:pt>
                <c:pt idx="2136">
                  <c:v>87.947763157339722</c:v>
                </c:pt>
                <c:pt idx="2137">
                  <c:v>76.25732098610311</c:v>
                </c:pt>
                <c:pt idx="2138">
                  <c:v>85.138446794152856</c:v>
                </c:pt>
                <c:pt idx="2139">
                  <c:v>26.026686525381955</c:v>
                </c:pt>
                <c:pt idx="2140">
                  <c:v>44.159468560433574</c:v>
                </c:pt>
                <c:pt idx="2141">
                  <c:v>34.96571850029229</c:v>
                </c:pt>
                <c:pt idx="2142">
                  <c:v>94.485353827331878</c:v>
                </c:pt>
                <c:pt idx="2143">
                  <c:v>89.49156487487484</c:v>
                </c:pt>
                <c:pt idx="2144">
                  <c:v>77.752456017875247</c:v>
                </c:pt>
                <c:pt idx="2145">
                  <c:v>58.380672887461145</c:v>
                </c:pt>
                <c:pt idx="2146">
                  <c:v>63.041732754733026</c:v>
                </c:pt>
                <c:pt idx="2147">
                  <c:v>78.265000221985886</c:v>
                </c:pt>
                <c:pt idx="2148">
                  <c:v>90.973244481907216</c:v>
                </c:pt>
                <c:pt idx="2149">
                  <c:v>102.90700412947143</c:v>
                </c:pt>
                <c:pt idx="2150">
                  <c:v>45.907385539453941</c:v>
                </c:pt>
                <c:pt idx="2151">
                  <c:v>96.81780480699328</c:v>
                </c:pt>
                <c:pt idx="2152">
                  <c:v>90.389122086066408</c:v>
                </c:pt>
                <c:pt idx="2153">
                  <c:v>71.840108234039292</c:v>
                </c:pt>
                <c:pt idx="2154">
                  <c:v>80.484786052627882</c:v>
                </c:pt>
                <c:pt idx="2155">
                  <c:v>77.488403715436149</c:v>
                </c:pt>
                <c:pt idx="2156">
                  <c:v>38.452745959367114</c:v>
                </c:pt>
                <c:pt idx="2157">
                  <c:v>86.102752955652662</c:v>
                </c:pt>
                <c:pt idx="2158">
                  <c:v>56.255075270164234</c:v>
                </c:pt>
                <c:pt idx="2159">
                  <c:v>113.86693320927232</c:v>
                </c:pt>
                <c:pt idx="2160">
                  <c:v>82.699532992172536</c:v>
                </c:pt>
                <c:pt idx="2161">
                  <c:v>92.231075824937847</c:v>
                </c:pt>
                <c:pt idx="2162">
                  <c:v>68.314420943975094</c:v>
                </c:pt>
                <c:pt idx="2163">
                  <c:v>68.819938682061405</c:v>
                </c:pt>
                <c:pt idx="2164">
                  <c:v>73.088151133694595</c:v>
                </c:pt>
                <c:pt idx="2165">
                  <c:v>74.127285201654885</c:v>
                </c:pt>
                <c:pt idx="2166">
                  <c:v>97.636719924051064</c:v>
                </c:pt>
                <c:pt idx="2167">
                  <c:v>76.646890534564605</c:v>
                </c:pt>
                <c:pt idx="2168">
                  <c:v>55.37484720722766</c:v>
                </c:pt>
                <c:pt idx="2169">
                  <c:v>73.81261887208619</c:v>
                </c:pt>
                <c:pt idx="2170">
                  <c:v>37.367358580264003</c:v>
                </c:pt>
                <c:pt idx="2171">
                  <c:v>64.519008261354401</c:v>
                </c:pt>
                <c:pt idx="2172">
                  <c:v>76.72100541892047</c:v>
                </c:pt>
                <c:pt idx="2173">
                  <c:v>91.031537571381421</c:v>
                </c:pt>
                <c:pt idx="2174">
                  <c:v>66.089845550570814</c:v>
                </c:pt>
                <c:pt idx="2175">
                  <c:v>52.645567837429212</c:v>
                </c:pt>
                <c:pt idx="2176">
                  <c:v>66.748338640003112</c:v>
                </c:pt>
                <c:pt idx="2177">
                  <c:v>74.377215148192576</c:v>
                </c:pt>
                <c:pt idx="2178">
                  <c:v>81.259621816573045</c:v>
                </c:pt>
                <c:pt idx="2179">
                  <c:v>32.820025838081612</c:v>
                </c:pt>
                <c:pt idx="2180">
                  <c:v>39.654891160638584</c:v>
                </c:pt>
                <c:pt idx="2181">
                  <c:v>108.81507655292158</c:v>
                </c:pt>
                <c:pt idx="2182">
                  <c:v>82.24576029075169</c:v>
                </c:pt>
                <c:pt idx="2183">
                  <c:v>88.019392162561019</c:v>
                </c:pt>
                <c:pt idx="2184">
                  <c:v>108.11112983013507</c:v>
                </c:pt>
                <c:pt idx="2185">
                  <c:v>95.512095590320214</c:v>
                </c:pt>
                <c:pt idx="2186">
                  <c:v>28.455202796767562</c:v>
                </c:pt>
                <c:pt idx="2187">
                  <c:v>86.770150653128795</c:v>
                </c:pt>
                <c:pt idx="2188">
                  <c:v>74.778159355827924</c:v>
                </c:pt>
                <c:pt idx="2189">
                  <c:v>69.972571891188025</c:v>
                </c:pt>
                <c:pt idx="2190">
                  <c:v>60.66336967119959</c:v>
                </c:pt>
                <c:pt idx="2191">
                  <c:v>71.379438628685563</c:v>
                </c:pt>
                <c:pt idx="2192">
                  <c:v>81.56302024845705</c:v>
                </c:pt>
                <c:pt idx="2193">
                  <c:v>95.475954290485234</c:v>
                </c:pt>
                <c:pt idx="2194">
                  <c:v>102.42538168512581</c:v>
                </c:pt>
                <c:pt idx="2195">
                  <c:v>73.451289898263582</c:v>
                </c:pt>
                <c:pt idx="2196">
                  <c:v>70.502958986573702</c:v>
                </c:pt>
                <c:pt idx="2197">
                  <c:v>95.223650181507438</c:v>
                </c:pt>
                <c:pt idx="2198">
                  <c:v>84.028417325669167</c:v>
                </c:pt>
                <c:pt idx="2199">
                  <c:v>84.089984006718836</c:v>
                </c:pt>
                <c:pt idx="2200">
                  <c:v>82.5864257138482</c:v>
                </c:pt>
                <c:pt idx="2201">
                  <c:v>77.583948142136322</c:v>
                </c:pt>
                <c:pt idx="2202">
                  <c:v>66.751355928738292</c:v>
                </c:pt>
                <c:pt idx="2203">
                  <c:v>69.173486397624927</c:v>
                </c:pt>
                <c:pt idx="2204">
                  <c:v>108.77450568821082</c:v>
                </c:pt>
                <c:pt idx="2205">
                  <c:v>72.217656142286955</c:v>
                </c:pt>
                <c:pt idx="2206">
                  <c:v>76.988873234635562</c:v>
                </c:pt>
                <c:pt idx="2207">
                  <c:v>64.974632615055128</c:v>
                </c:pt>
                <c:pt idx="2208">
                  <c:v>76.144373136138967</c:v>
                </c:pt>
                <c:pt idx="2209">
                  <c:v>95.399101907696391</c:v>
                </c:pt>
                <c:pt idx="2210">
                  <c:v>80.047375202578948</c:v>
                </c:pt>
                <c:pt idx="2211">
                  <c:v>95.136260067821766</c:v>
                </c:pt>
                <c:pt idx="2212">
                  <c:v>67.867420542032235</c:v>
                </c:pt>
                <c:pt idx="2213">
                  <c:v>66.376537418295726</c:v>
                </c:pt>
                <c:pt idx="2214">
                  <c:v>61.416227025339523</c:v>
                </c:pt>
                <c:pt idx="2215">
                  <c:v>38.996737846540682</c:v>
                </c:pt>
                <c:pt idx="2216">
                  <c:v>108.97498102175278</c:v>
                </c:pt>
                <c:pt idx="2217">
                  <c:v>83.793181213894201</c:v>
                </c:pt>
                <c:pt idx="2218">
                  <c:v>69.115562157731759</c:v>
                </c:pt>
                <c:pt idx="2219">
                  <c:v>104.30194961299759</c:v>
                </c:pt>
                <c:pt idx="2220">
                  <c:v>76.737488344946328</c:v>
                </c:pt>
                <c:pt idx="2221">
                  <c:v>112.08372657508016</c:v>
                </c:pt>
                <c:pt idx="2222">
                  <c:v>97.584577058096329</c:v>
                </c:pt>
                <c:pt idx="2223">
                  <c:v>73.915559174315149</c:v>
                </c:pt>
                <c:pt idx="2224">
                  <c:v>27.811334887390466</c:v>
                </c:pt>
                <c:pt idx="2225">
                  <c:v>82.838348351525667</c:v>
                </c:pt>
                <c:pt idx="2226">
                  <c:v>108.09613613066632</c:v>
                </c:pt>
                <c:pt idx="2227">
                  <c:v>67.182602301179628</c:v>
                </c:pt>
                <c:pt idx="2228">
                  <c:v>84.572269414968886</c:v>
                </c:pt>
                <c:pt idx="2229">
                  <c:v>59.738282463377331</c:v>
                </c:pt>
                <c:pt idx="2230">
                  <c:v>80.104447253848903</c:v>
                </c:pt>
                <c:pt idx="2231">
                  <c:v>81.685914971710176</c:v>
                </c:pt>
                <c:pt idx="2232">
                  <c:v>52.647366072966683</c:v>
                </c:pt>
                <c:pt idx="2233">
                  <c:v>54.554436069499175</c:v>
                </c:pt>
                <c:pt idx="2234">
                  <c:v>98.216995118855834</c:v>
                </c:pt>
                <c:pt idx="2235">
                  <c:v>25.699646745901646</c:v>
                </c:pt>
                <c:pt idx="2236">
                  <c:v>59.82357196717313</c:v>
                </c:pt>
                <c:pt idx="2237">
                  <c:v>107.92796370878625</c:v>
                </c:pt>
                <c:pt idx="2238">
                  <c:v>78.943738420008444</c:v>
                </c:pt>
                <c:pt idx="2239">
                  <c:v>82.319785265900478</c:v>
                </c:pt>
                <c:pt idx="2240">
                  <c:v>55.306415615963864</c:v>
                </c:pt>
                <c:pt idx="2241">
                  <c:v>81.226528206386106</c:v>
                </c:pt>
                <c:pt idx="2242">
                  <c:v>61.126706859073593</c:v>
                </c:pt>
                <c:pt idx="2243">
                  <c:v>43.06525411864051</c:v>
                </c:pt>
                <c:pt idx="2244">
                  <c:v>66.070132774979825</c:v>
                </c:pt>
                <c:pt idx="2245">
                  <c:v>84.817396017104443</c:v>
                </c:pt>
                <c:pt idx="2246">
                  <c:v>81.657909153335225</c:v>
                </c:pt>
                <c:pt idx="2247">
                  <c:v>100.44218946923459</c:v>
                </c:pt>
                <c:pt idx="2248">
                  <c:v>54.331152935000325</c:v>
                </c:pt>
                <c:pt idx="2249">
                  <c:v>106.68563966198168</c:v>
                </c:pt>
                <c:pt idx="2250">
                  <c:v>84.052247791963168</c:v>
                </c:pt>
                <c:pt idx="2251">
                  <c:v>95.49227720386618</c:v>
                </c:pt>
                <c:pt idx="2252">
                  <c:v>80.980626991801387</c:v>
                </c:pt>
                <c:pt idx="2253">
                  <c:v>86.388200076737803</c:v>
                </c:pt>
                <c:pt idx="2254">
                  <c:v>60.537089850084719</c:v>
                </c:pt>
                <c:pt idx="2255">
                  <c:v>94.302720822121074</c:v>
                </c:pt>
                <c:pt idx="2256">
                  <c:v>110.42883989874848</c:v>
                </c:pt>
                <c:pt idx="2257">
                  <c:v>63.396737817354129</c:v>
                </c:pt>
                <c:pt idx="2258">
                  <c:v>87.919274129151802</c:v>
                </c:pt>
                <c:pt idx="2259">
                  <c:v>110.6344646571395</c:v>
                </c:pt>
                <c:pt idx="2260">
                  <c:v>77.979858068544743</c:v>
                </c:pt>
                <c:pt idx="2261">
                  <c:v>66.675076254309488</c:v>
                </c:pt>
                <c:pt idx="2262">
                  <c:v>56.01343900687263</c:v>
                </c:pt>
                <c:pt idx="2263">
                  <c:v>90.623523365830778</c:v>
                </c:pt>
                <c:pt idx="2264">
                  <c:v>126.0069729583101</c:v>
                </c:pt>
                <c:pt idx="2265">
                  <c:v>75.725100919356862</c:v>
                </c:pt>
                <c:pt idx="2266">
                  <c:v>109.79222080053039</c:v>
                </c:pt>
                <c:pt idx="2267">
                  <c:v>102.36355663184902</c:v>
                </c:pt>
                <c:pt idx="2268">
                  <c:v>45.65569893358537</c:v>
                </c:pt>
                <c:pt idx="2269">
                  <c:v>97.804351543340857</c:v>
                </c:pt>
                <c:pt idx="2270">
                  <c:v>101.1802554106348</c:v>
                </c:pt>
                <c:pt idx="2271">
                  <c:v>100.41348806261944</c:v>
                </c:pt>
                <c:pt idx="2272">
                  <c:v>106.5437439611713</c:v>
                </c:pt>
                <c:pt idx="2273">
                  <c:v>74.034809238185446</c:v>
                </c:pt>
                <c:pt idx="2274">
                  <c:v>87.24232640979551</c:v>
                </c:pt>
                <c:pt idx="2275">
                  <c:v>75.360560333188928</c:v>
                </c:pt>
                <c:pt idx="2276">
                  <c:v>87.182851606196607</c:v>
                </c:pt>
                <c:pt idx="2277">
                  <c:v>45.397367918006807</c:v>
                </c:pt>
                <c:pt idx="2278">
                  <c:v>99.092385080331084</c:v>
                </c:pt>
                <c:pt idx="2279">
                  <c:v>107.81598020923803</c:v>
                </c:pt>
                <c:pt idx="2280">
                  <c:v>93.319373363804388</c:v>
                </c:pt>
                <c:pt idx="2281">
                  <c:v>38.386938866526322</c:v>
                </c:pt>
                <c:pt idx="2282">
                  <c:v>33.050896459743939</c:v>
                </c:pt>
                <c:pt idx="2283">
                  <c:v>50.750605431617828</c:v>
                </c:pt>
                <c:pt idx="2284">
                  <c:v>80.729821578905643</c:v>
                </c:pt>
                <c:pt idx="2285">
                  <c:v>65.988639203635998</c:v>
                </c:pt>
                <c:pt idx="2286">
                  <c:v>102.61051629845566</c:v>
                </c:pt>
                <c:pt idx="2287">
                  <c:v>60.810873140409505</c:v>
                </c:pt>
                <c:pt idx="2288">
                  <c:v>73.313684389589369</c:v>
                </c:pt>
                <c:pt idx="2289">
                  <c:v>88.243804965010412</c:v>
                </c:pt>
                <c:pt idx="2290">
                  <c:v>61.121834507401168</c:v>
                </c:pt>
                <c:pt idx="2291">
                  <c:v>98.542176948379719</c:v>
                </c:pt>
                <c:pt idx="2292">
                  <c:v>91.882869084926369</c:v>
                </c:pt>
                <c:pt idx="2293">
                  <c:v>86.728133185581157</c:v>
                </c:pt>
                <c:pt idx="2294">
                  <c:v>47.790232352440157</c:v>
                </c:pt>
                <c:pt idx="2295">
                  <c:v>86.356226183988269</c:v>
                </c:pt>
                <c:pt idx="2296">
                  <c:v>91.21026145402395</c:v>
                </c:pt>
                <c:pt idx="2297">
                  <c:v>92.703581212631391</c:v>
                </c:pt>
                <c:pt idx="2298">
                  <c:v>102.09256462296254</c:v>
                </c:pt>
                <c:pt idx="2299">
                  <c:v>108.77494299662146</c:v>
                </c:pt>
                <c:pt idx="2300">
                  <c:v>68.574989815051623</c:v>
                </c:pt>
                <c:pt idx="2301">
                  <c:v>112.34116132797691</c:v>
                </c:pt>
                <c:pt idx="2302">
                  <c:v>46.853804617138806</c:v>
                </c:pt>
                <c:pt idx="2303">
                  <c:v>80.876611884881868</c:v>
                </c:pt>
                <c:pt idx="2304">
                  <c:v>100.60620515030155</c:v>
                </c:pt>
                <c:pt idx="2305">
                  <c:v>70.010909884792454</c:v>
                </c:pt>
                <c:pt idx="2306">
                  <c:v>93.609143393121485</c:v>
                </c:pt>
                <c:pt idx="2307">
                  <c:v>61.150862233129416</c:v>
                </c:pt>
                <c:pt idx="2308">
                  <c:v>80.017280442727269</c:v>
                </c:pt>
                <c:pt idx="2309">
                  <c:v>57.031864432399487</c:v>
                </c:pt>
                <c:pt idx="2310">
                  <c:v>59.19451544120254</c:v>
                </c:pt>
                <c:pt idx="2311">
                  <c:v>66.655017327942105</c:v>
                </c:pt>
                <c:pt idx="2312">
                  <c:v>80.898413865217478</c:v>
                </c:pt>
                <c:pt idx="2313">
                  <c:v>101.76482936544021</c:v>
                </c:pt>
                <c:pt idx="2314">
                  <c:v>105.21306907114032</c:v>
                </c:pt>
                <c:pt idx="2315">
                  <c:v>66.356585488074344</c:v>
                </c:pt>
                <c:pt idx="2316">
                  <c:v>75.313373299756606</c:v>
                </c:pt>
                <c:pt idx="2317">
                  <c:v>112.7601719568957</c:v>
                </c:pt>
                <c:pt idx="2318">
                  <c:v>104.59683764198824</c:v>
                </c:pt>
                <c:pt idx="2319">
                  <c:v>75.334846010273893</c:v>
                </c:pt>
                <c:pt idx="2320">
                  <c:v>88.581410461063612</c:v>
                </c:pt>
                <c:pt idx="2321">
                  <c:v>99.783936820673048</c:v>
                </c:pt>
                <c:pt idx="2322">
                  <c:v>58.516054163395303</c:v>
                </c:pt>
                <c:pt idx="2323">
                  <c:v>89.265245349422614</c:v>
                </c:pt>
                <c:pt idx="2324">
                  <c:v>91.228109063069027</c:v>
                </c:pt>
                <c:pt idx="2325">
                  <c:v>42.413229882672439</c:v>
                </c:pt>
                <c:pt idx="2326">
                  <c:v>109.73248517921934</c:v>
                </c:pt>
                <c:pt idx="2327">
                  <c:v>41.270987885581569</c:v>
                </c:pt>
                <c:pt idx="2328">
                  <c:v>17.779463645626695</c:v>
                </c:pt>
                <c:pt idx="2329">
                  <c:v>41.862637689002405</c:v>
                </c:pt>
                <c:pt idx="2330">
                  <c:v>13.120405669207519</c:v>
                </c:pt>
                <c:pt idx="2331">
                  <c:v>45.583534307287927</c:v>
                </c:pt>
                <c:pt idx="2332">
                  <c:v>47.139826386334477</c:v>
                </c:pt>
                <c:pt idx="2333">
                  <c:v>66.09813719907585</c:v>
                </c:pt>
                <c:pt idx="2334">
                  <c:v>95.327290835731702</c:v>
                </c:pt>
                <c:pt idx="2335">
                  <c:v>82.622508236418966</c:v>
                </c:pt>
                <c:pt idx="2336">
                  <c:v>97.838486922210478</c:v>
                </c:pt>
                <c:pt idx="2337">
                  <c:v>92.296933067819168</c:v>
                </c:pt>
                <c:pt idx="2338">
                  <c:v>91.186460087949072</c:v>
                </c:pt>
                <c:pt idx="2339">
                  <c:v>91.573623652465898</c:v>
                </c:pt>
                <c:pt idx="2340">
                  <c:v>89.434230858780296</c:v>
                </c:pt>
                <c:pt idx="2341">
                  <c:v>77.38753819592003</c:v>
                </c:pt>
                <c:pt idx="2342">
                  <c:v>98.047509852597585</c:v>
                </c:pt>
                <c:pt idx="2343">
                  <c:v>83.417374594576003</c:v>
                </c:pt>
                <c:pt idx="2344">
                  <c:v>84.215871424312837</c:v>
                </c:pt>
                <c:pt idx="2345">
                  <c:v>83.164799643013993</c:v>
                </c:pt>
                <c:pt idx="2346">
                  <c:v>96.510941708846104</c:v>
                </c:pt>
                <c:pt idx="2347">
                  <c:v>58.95863859470979</c:v>
                </c:pt>
                <c:pt idx="2348">
                  <c:v>93.829250460223392</c:v>
                </c:pt>
                <c:pt idx="2349">
                  <c:v>38.775490375802747</c:v>
                </c:pt>
                <c:pt idx="2350">
                  <c:v>48.293123743194805</c:v>
                </c:pt>
                <c:pt idx="2351">
                  <c:v>48.679702767647591</c:v>
                </c:pt>
                <c:pt idx="2352">
                  <c:v>106.38214138341998</c:v>
                </c:pt>
                <c:pt idx="2353">
                  <c:v>45.947551552793819</c:v>
                </c:pt>
                <c:pt idx="2354">
                  <c:v>89.776303056509974</c:v>
                </c:pt>
                <c:pt idx="2355">
                  <c:v>62.6720471452129</c:v>
                </c:pt>
                <c:pt idx="2356">
                  <c:v>78.83185001670077</c:v>
                </c:pt>
                <c:pt idx="2357">
                  <c:v>100.01679794656052</c:v>
                </c:pt>
                <c:pt idx="2358">
                  <c:v>86.262178737804632</c:v>
                </c:pt>
                <c:pt idx="2359">
                  <c:v>85.373014969905114</c:v>
                </c:pt>
                <c:pt idx="2360">
                  <c:v>54.387686039318126</c:v>
                </c:pt>
                <c:pt idx="2361">
                  <c:v>93.712233637444442</c:v>
                </c:pt>
                <c:pt idx="2362">
                  <c:v>92.664190863425532</c:v>
                </c:pt>
                <c:pt idx="2363">
                  <c:v>77.0846386389495</c:v>
                </c:pt>
                <c:pt idx="2364">
                  <c:v>67.527300879471738</c:v>
                </c:pt>
                <c:pt idx="2365">
                  <c:v>72.968479431578444</c:v>
                </c:pt>
                <c:pt idx="2366">
                  <c:v>60.444325482423586</c:v>
                </c:pt>
                <c:pt idx="2367">
                  <c:v>101.92614316706323</c:v>
                </c:pt>
                <c:pt idx="2368">
                  <c:v>54.822315849403161</c:v>
                </c:pt>
                <c:pt idx="2369">
                  <c:v>108.85847171860301</c:v>
                </c:pt>
                <c:pt idx="2370">
                  <c:v>88.447770954660513</c:v>
                </c:pt>
                <c:pt idx="2371">
                  <c:v>95.31650559410204</c:v>
                </c:pt>
                <c:pt idx="2372">
                  <c:v>69.586426942092416</c:v>
                </c:pt>
                <c:pt idx="2373">
                  <c:v>55.374819262142019</c:v>
                </c:pt>
                <c:pt idx="2374">
                  <c:v>63.569032032622367</c:v>
                </c:pt>
                <c:pt idx="2375">
                  <c:v>81.739357251288808</c:v>
                </c:pt>
                <c:pt idx="2376">
                  <c:v>89.077972391197889</c:v>
                </c:pt>
                <c:pt idx="2377">
                  <c:v>85.930846942377613</c:v>
                </c:pt>
                <c:pt idx="2378">
                  <c:v>47.751408107544513</c:v>
                </c:pt>
                <c:pt idx="2379">
                  <c:v>55.395503787370707</c:v>
                </c:pt>
                <c:pt idx="2380">
                  <c:v>25.534702848400304</c:v>
                </c:pt>
                <c:pt idx="2381">
                  <c:v>71.846645781441907</c:v>
                </c:pt>
                <c:pt idx="2382">
                  <c:v>51.27522134153341</c:v>
                </c:pt>
                <c:pt idx="2383">
                  <c:v>92.830141875816309</c:v>
                </c:pt>
                <c:pt idx="2384">
                  <c:v>74.849614840510654</c:v>
                </c:pt>
                <c:pt idx="2385">
                  <c:v>61.948346931172466</c:v>
                </c:pt>
                <c:pt idx="2386">
                  <c:v>81.016782649596138</c:v>
                </c:pt>
                <c:pt idx="2387">
                  <c:v>72.604604757335252</c:v>
                </c:pt>
                <c:pt idx="2388">
                  <c:v>82.494823369222502</c:v>
                </c:pt>
                <c:pt idx="2389">
                  <c:v>61.301270818065468</c:v>
                </c:pt>
                <c:pt idx="2390">
                  <c:v>34.137643856985605</c:v>
                </c:pt>
                <c:pt idx="2391">
                  <c:v>109.07043775562424</c:v>
                </c:pt>
                <c:pt idx="2392">
                  <c:v>95.4673208585466</c:v>
                </c:pt>
                <c:pt idx="2393">
                  <c:v>83.622758745804717</c:v>
                </c:pt>
                <c:pt idx="2394">
                  <c:v>100.38621067912668</c:v>
                </c:pt>
                <c:pt idx="2395">
                  <c:v>98.698142750172877</c:v>
                </c:pt>
                <c:pt idx="2396">
                  <c:v>36.50044081766702</c:v>
                </c:pt>
                <c:pt idx="2397">
                  <c:v>68.747050566465191</c:v>
                </c:pt>
                <c:pt idx="2398">
                  <c:v>90.039423927422277</c:v>
                </c:pt>
                <c:pt idx="2399">
                  <c:v>69.657095787899593</c:v>
                </c:pt>
                <c:pt idx="2400">
                  <c:v>49.862383252587144</c:v>
                </c:pt>
                <c:pt idx="2401">
                  <c:v>51.879677524079241</c:v>
                </c:pt>
                <c:pt idx="2402">
                  <c:v>88.664716318997236</c:v>
                </c:pt>
                <c:pt idx="2403">
                  <c:v>90.850842703233184</c:v>
                </c:pt>
                <c:pt idx="2404">
                  <c:v>106.84622735401565</c:v>
                </c:pt>
                <c:pt idx="2405">
                  <c:v>87.568852968956719</c:v>
                </c:pt>
                <c:pt idx="2406">
                  <c:v>60.74022412812662</c:v>
                </c:pt>
                <c:pt idx="2407">
                  <c:v>97.808112503394725</c:v>
                </c:pt>
                <c:pt idx="2408">
                  <c:v>80.944177082216044</c:v>
                </c:pt>
                <c:pt idx="2409">
                  <c:v>78.496290287876406</c:v>
                </c:pt>
                <c:pt idx="2410">
                  <c:v>78.178245116029629</c:v>
                </c:pt>
                <c:pt idx="2411">
                  <c:v>71.811943064348128</c:v>
                </c:pt>
                <c:pt idx="2412">
                  <c:v>70.393196736462897</c:v>
                </c:pt>
                <c:pt idx="2413">
                  <c:v>44.236086084874351</c:v>
                </c:pt>
                <c:pt idx="2414">
                  <c:v>112.4721412916217</c:v>
                </c:pt>
                <c:pt idx="2415">
                  <c:v>71.707978912703297</c:v>
                </c:pt>
                <c:pt idx="2416">
                  <c:v>57.544755605241754</c:v>
                </c:pt>
                <c:pt idx="2417">
                  <c:v>60.159273365369863</c:v>
                </c:pt>
                <c:pt idx="2418">
                  <c:v>91.248248218081159</c:v>
                </c:pt>
                <c:pt idx="2419">
                  <c:v>97.0047851541635</c:v>
                </c:pt>
                <c:pt idx="2420">
                  <c:v>85.650188728662627</c:v>
                </c:pt>
                <c:pt idx="2421">
                  <c:v>75.051913569833943</c:v>
                </c:pt>
                <c:pt idx="2422">
                  <c:v>81.818810403337395</c:v>
                </c:pt>
                <c:pt idx="2423">
                  <c:v>64.852461939404165</c:v>
                </c:pt>
                <c:pt idx="2424">
                  <c:v>52.453494832398789</c:v>
                </c:pt>
                <c:pt idx="2425">
                  <c:v>38.860382687193287</c:v>
                </c:pt>
                <c:pt idx="2426">
                  <c:v>81.970655932864261</c:v>
                </c:pt>
                <c:pt idx="2427">
                  <c:v>97.756206053622506</c:v>
                </c:pt>
                <c:pt idx="2428">
                  <c:v>71.983801645266908</c:v>
                </c:pt>
                <c:pt idx="2429">
                  <c:v>103.04397856754011</c:v>
                </c:pt>
                <c:pt idx="2430">
                  <c:v>79.630902182768509</c:v>
                </c:pt>
                <c:pt idx="2431">
                  <c:v>113.60298687912949</c:v>
                </c:pt>
                <c:pt idx="2432">
                  <c:v>96.099322776500514</c:v>
                </c:pt>
                <c:pt idx="2433">
                  <c:v>73.4957111198609</c:v>
                </c:pt>
                <c:pt idx="2434">
                  <c:v>52.770520397732078</c:v>
                </c:pt>
                <c:pt idx="2435">
                  <c:v>86.407432029558919</c:v>
                </c:pt>
                <c:pt idx="2436">
                  <c:v>100.72346601883547</c:v>
                </c:pt>
                <c:pt idx="2437">
                  <c:v>96.516539899493281</c:v>
                </c:pt>
                <c:pt idx="2438">
                  <c:v>91.200511152861068</c:v>
                </c:pt>
                <c:pt idx="2439">
                  <c:v>57.176272010558385</c:v>
                </c:pt>
                <c:pt idx="2440">
                  <c:v>69.022531749705877</c:v>
                </c:pt>
                <c:pt idx="2441">
                  <c:v>84.599025078754039</c:v>
                </c:pt>
                <c:pt idx="2442">
                  <c:v>59.67472624354707</c:v>
                </c:pt>
                <c:pt idx="2443">
                  <c:v>66.264505621904419</c:v>
                </c:pt>
                <c:pt idx="2444">
                  <c:v>90.462602536649968</c:v>
                </c:pt>
                <c:pt idx="2445">
                  <c:v>36.871773889499238</c:v>
                </c:pt>
                <c:pt idx="2446">
                  <c:v>72.263491714529735</c:v>
                </c:pt>
                <c:pt idx="2447">
                  <c:v>108.08854224188727</c:v>
                </c:pt>
                <c:pt idx="2448">
                  <c:v>60.315328156833495</c:v>
                </c:pt>
                <c:pt idx="2449">
                  <c:v>85.938358136871102</c:v>
                </c:pt>
                <c:pt idx="2450">
                  <c:v>62.747993774727547</c:v>
                </c:pt>
                <c:pt idx="2451">
                  <c:v>84.351117106311506</c:v>
                </c:pt>
                <c:pt idx="2452">
                  <c:v>72.86422722618984</c:v>
                </c:pt>
                <c:pt idx="2453">
                  <c:v>43.972970265501118</c:v>
                </c:pt>
                <c:pt idx="2454">
                  <c:v>64.557769214048065</c:v>
                </c:pt>
                <c:pt idx="2455">
                  <c:v>94.144814360448692</c:v>
                </c:pt>
                <c:pt idx="2456">
                  <c:v>78.420826631473176</c:v>
                </c:pt>
                <c:pt idx="2457">
                  <c:v>123.82052809149563</c:v>
                </c:pt>
                <c:pt idx="2458">
                  <c:v>80.15832509407501</c:v>
                </c:pt>
                <c:pt idx="2459">
                  <c:v>89.557975578409597</c:v>
                </c:pt>
                <c:pt idx="2460">
                  <c:v>82.629971818404101</c:v>
                </c:pt>
                <c:pt idx="2461">
                  <c:v>102.80617021244814</c:v>
                </c:pt>
                <c:pt idx="2462">
                  <c:v>88.631877554291108</c:v>
                </c:pt>
                <c:pt idx="2463">
                  <c:v>94.035763101074778</c:v>
                </c:pt>
                <c:pt idx="2464">
                  <c:v>74.385047328030353</c:v>
                </c:pt>
                <c:pt idx="2465">
                  <c:v>94.819043654655957</c:v>
                </c:pt>
                <c:pt idx="2466">
                  <c:v>90.181354648306026</c:v>
                </c:pt>
                <c:pt idx="2467">
                  <c:v>74.405492831946134</c:v>
                </c:pt>
                <c:pt idx="2468">
                  <c:v>93.013231755898801</c:v>
                </c:pt>
                <c:pt idx="2469">
                  <c:v>118.77671954912059</c:v>
                </c:pt>
                <c:pt idx="2470">
                  <c:v>84.555051305782825</c:v>
                </c:pt>
                <c:pt idx="2471">
                  <c:v>81.351626495318968</c:v>
                </c:pt>
                <c:pt idx="2472">
                  <c:v>69.938790087983961</c:v>
                </c:pt>
                <c:pt idx="2473">
                  <c:v>95.54794226024697</c:v>
                </c:pt>
                <c:pt idx="2474">
                  <c:v>83.571591929062578</c:v>
                </c:pt>
                <c:pt idx="2475">
                  <c:v>64.65398772219315</c:v>
                </c:pt>
                <c:pt idx="2476">
                  <c:v>113.05484406532346</c:v>
                </c:pt>
                <c:pt idx="2477">
                  <c:v>108.62894847128885</c:v>
                </c:pt>
                <c:pt idx="2478">
                  <c:v>37.60084544554212</c:v>
                </c:pt>
                <c:pt idx="2479">
                  <c:v>97.936782234479637</c:v>
                </c:pt>
                <c:pt idx="2480">
                  <c:v>87.898630407274766</c:v>
                </c:pt>
                <c:pt idx="2481">
                  <c:v>74.511911906748537</c:v>
                </c:pt>
                <c:pt idx="2482">
                  <c:v>105.09457193892906</c:v>
                </c:pt>
                <c:pt idx="2483">
                  <c:v>52.779255553007637</c:v>
                </c:pt>
                <c:pt idx="2484">
                  <c:v>103.09089379895423</c:v>
                </c:pt>
                <c:pt idx="2485">
                  <c:v>92.107377755013417</c:v>
                </c:pt>
                <c:pt idx="2486">
                  <c:v>75.21240085275906</c:v>
                </c:pt>
                <c:pt idx="2487">
                  <c:v>32.121319364567924</c:v>
                </c:pt>
                <c:pt idx="2488">
                  <c:v>94.481785778929648</c:v>
                </c:pt>
                <c:pt idx="2489">
                  <c:v>114.0422750899273</c:v>
                </c:pt>
                <c:pt idx="2490">
                  <c:v>91.667045885948966</c:v>
                </c:pt>
                <c:pt idx="2491">
                  <c:v>86.325589237871142</c:v>
                </c:pt>
                <c:pt idx="2492">
                  <c:v>63.903976239096522</c:v>
                </c:pt>
                <c:pt idx="2493">
                  <c:v>57.911622299641927</c:v>
                </c:pt>
                <c:pt idx="2494">
                  <c:v>96.098151379705897</c:v>
                </c:pt>
                <c:pt idx="2495">
                  <c:v>78.252846019819955</c:v>
                </c:pt>
                <c:pt idx="2496">
                  <c:v>113.76703036025728</c:v>
                </c:pt>
                <c:pt idx="2497">
                  <c:v>52.121389488914495</c:v>
                </c:pt>
                <c:pt idx="2498">
                  <c:v>73.904290525264159</c:v>
                </c:pt>
                <c:pt idx="2499">
                  <c:v>85.337656929792161</c:v>
                </c:pt>
                <c:pt idx="2500">
                  <c:v>54.26917331651039</c:v>
                </c:pt>
                <c:pt idx="2501">
                  <c:v>94.631738437887819</c:v>
                </c:pt>
                <c:pt idx="2502">
                  <c:v>75.117509843715666</c:v>
                </c:pt>
                <c:pt idx="2503">
                  <c:v>90.115097930024675</c:v>
                </c:pt>
                <c:pt idx="2504">
                  <c:v>68.09253152459479</c:v>
                </c:pt>
                <c:pt idx="2505">
                  <c:v>59.819950065915918</c:v>
                </c:pt>
                <c:pt idx="2506">
                  <c:v>87.038970479438476</c:v>
                </c:pt>
                <c:pt idx="2507">
                  <c:v>74.777571323011571</c:v>
                </c:pt>
                <c:pt idx="2508">
                  <c:v>95.40843750595559</c:v>
                </c:pt>
                <c:pt idx="2509">
                  <c:v>107.706982895267</c:v>
                </c:pt>
                <c:pt idx="2510">
                  <c:v>71.486375307403009</c:v>
                </c:pt>
                <c:pt idx="2511">
                  <c:v>114.60136251815247</c:v>
                </c:pt>
                <c:pt idx="2512">
                  <c:v>72.105505449036571</c:v>
                </c:pt>
                <c:pt idx="2513">
                  <c:v>77.362860279193271</c:v>
                </c:pt>
                <c:pt idx="2514">
                  <c:v>84.560378981394706</c:v>
                </c:pt>
                <c:pt idx="2515">
                  <c:v>63.663507611393612</c:v>
                </c:pt>
                <c:pt idx="2516">
                  <c:v>89.152727302562994</c:v>
                </c:pt>
                <c:pt idx="2517">
                  <c:v>69.002289876473583</c:v>
                </c:pt>
                <c:pt idx="2518">
                  <c:v>79.826114878929133</c:v>
                </c:pt>
                <c:pt idx="2519">
                  <c:v>71.349198078557521</c:v>
                </c:pt>
                <c:pt idx="2520">
                  <c:v>65.509620258921544</c:v>
                </c:pt>
                <c:pt idx="2521">
                  <c:v>75.991814393524606</c:v>
                </c:pt>
                <c:pt idx="2522">
                  <c:v>64.267358566967005</c:v>
                </c:pt>
                <c:pt idx="2523">
                  <c:v>102.92376615422965</c:v>
                </c:pt>
                <c:pt idx="2524">
                  <c:v>89.685190782208906</c:v>
                </c:pt>
                <c:pt idx="2525">
                  <c:v>62.586877188230076</c:v>
                </c:pt>
                <c:pt idx="2526">
                  <c:v>75.619988936144011</c:v>
                </c:pt>
                <c:pt idx="2527">
                  <c:v>97.91045898887036</c:v>
                </c:pt>
                <c:pt idx="2528">
                  <c:v>79.709389622539106</c:v>
                </c:pt>
                <c:pt idx="2529">
                  <c:v>81.652782036662586</c:v>
                </c:pt>
                <c:pt idx="2530">
                  <c:v>85.805320778108864</c:v>
                </c:pt>
                <c:pt idx="2531">
                  <c:v>89.574332242095593</c:v>
                </c:pt>
                <c:pt idx="2532">
                  <c:v>62.05798197506477</c:v>
                </c:pt>
                <c:pt idx="2533">
                  <c:v>94.832098622411351</c:v>
                </c:pt>
                <c:pt idx="2534">
                  <c:v>82.204935364800747</c:v>
                </c:pt>
                <c:pt idx="2535">
                  <c:v>47.155499599478823</c:v>
                </c:pt>
                <c:pt idx="2536">
                  <c:v>101.85226490601129</c:v>
                </c:pt>
                <c:pt idx="2537">
                  <c:v>28.320090448094021</c:v>
                </c:pt>
                <c:pt idx="2538">
                  <c:v>18.722875334887124</c:v>
                </c:pt>
                <c:pt idx="2539">
                  <c:v>40.16822400733006</c:v>
                </c:pt>
                <c:pt idx="2540">
                  <c:v>17.374447721011734</c:v>
                </c:pt>
                <c:pt idx="2541">
                  <c:v>44.469821413179254</c:v>
                </c:pt>
                <c:pt idx="2542">
                  <c:v>48.05028842043528</c:v>
                </c:pt>
                <c:pt idx="2543">
                  <c:v>70.540709258460225</c:v>
                </c:pt>
                <c:pt idx="2544">
                  <c:v>100.04637669787284</c:v>
                </c:pt>
                <c:pt idx="2545">
                  <c:v>88.18525938755252</c:v>
                </c:pt>
                <c:pt idx="2546">
                  <c:v>92.483186046893991</c:v>
                </c:pt>
                <c:pt idx="2547">
                  <c:v>90.851220952311181</c:v>
                </c:pt>
                <c:pt idx="2548">
                  <c:v>66.802407149445656</c:v>
                </c:pt>
                <c:pt idx="2549">
                  <c:v>97.397440802173961</c:v>
                </c:pt>
                <c:pt idx="2550">
                  <c:v>80.756942751741548</c:v>
                </c:pt>
                <c:pt idx="2551">
                  <c:v>56.169047364751783</c:v>
                </c:pt>
                <c:pt idx="2552">
                  <c:v>109.99930537607574</c:v>
                </c:pt>
                <c:pt idx="2553">
                  <c:v>112.92088205427115</c:v>
                </c:pt>
                <c:pt idx="2554">
                  <c:v>105.61666046770395</c:v>
                </c:pt>
                <c:pt idx="2555">
                  <c:v>77.170643176296295</c:v>
                </c:pt>
                <c:pt idx="2556">
                  <c:v>84.421937156438503</c:v>
                </c:pt>
                <c:pt idx="2557">
                  <c:v>73.844198098649898</c:v>
                </c:pt>
                <c:pt idx="2558">
                  <c:v>89.070989044070345</c:v>
                </c:pt>
                <c:pt idx="2559">
                  <c:v>55.973700393407128</c:v>
                </c:pt>
                <c:pt idx="2560">
                  <c:v>46.265092653738627</c:v>
                </c:pt>
                <c:pt idx="2561">
                  <c:v>33.782805056769348</c:v>
                </c:pt>
                <c:pt idx="2562">
                  <c:v>91.230909228312015</c:v>
                </c:pt>
                <c:pt idx="2563">
                  <c:v>81.235101640362785</c:v>
                </c:pt>
                <c:pt idx="2564">
                  <c:v>70.562864591382777</c:v>
                </c:pt>
                <c:pt idx="2565">
                  <c:v>57.81984562739315</c:v>
                </c:pt>
                <c:pt idx="2566">
                  <c:v>92.697633327450305</c:v>
                </c:pt>
                <c:pt idx="2567">
                  <c:v>75.538311488075564</c:v>
                </c:pt>
                <c:pt idx="2568">
                  <c:v>94.632025113824966</c:v>
                </c:pt>
                <c:pt idx="2569">
                  <c:v>85.509995998478828</c:v>
                </c:pt>
                <c:pt idx="2570">
                  <c:v>49.392774619030995</c:v>
                </c:pt>
                <c:pt idx="2571">
                  <c:v>110.41209302832898</c:v>
                </c:pt>
                <c:pt idx="2572">
                  <c:v>68.749373741667071</c:v>
                </c:pt>
                <c:pt idx="2573">
                  <c:v>75.978583759240792</c:v>
                </c:pt>
                <c:pt idx="2574">
                  <c:v>79.968312122987697</c:v>
                </c:pt>
                <c:pt idx="2575">
                  <c:v>74.859123322077679</c:v>
                </c:pt>
                <c:pt idx="2576">
                  <c:v>63.003324551659858</c:v>
                </c:pt>
                <c:pt idx="2577">
                  <c:v>101.42673602185761</c:v>
                </c:pt>
                <c:pt idx="2578">
                  <c:v>47.659246752982654</c:v>
                </c:pt>
                <c:pt idx="2579">
                  <c:v>113.52586609047812</c:v>
                </c:pt>
                <c:pt idx="2580">
                  <c:v>85.08297220942282</c:v>
                </c:pt>
                <c:pt idx="2581">
                  <c:v>95.9384255470043</c:v>
                </c:pt>
                <c:pt idx="2582">
                  <c:v>62.324789338821041</c:v>
                </c:pt>
                <c:pt idx="2583">
                  <c:v>81.342652193176264</c:v>
                </c:pt>
                <c:pt idx="2584">
                  <c:v>91.179924667697279</c:v>
                </c:pt>
                <c:pt idx="2585">
                  <c:v>83.753765056883026</c:v>
                </c:pt>
                <c:pt idx="2586">
                  <c:v>102.17651020315786</c:v>
                </c:pt>
                <c:pt idx="2587">
                  <c:v>84.639412295932374</c:v>
                </c:pt>
                <c:pt idx="2588">
                  <c:v>50.038781792427123</c:v>
                </c:pt>
                <c:pt idx="2589">
                  <c:v>86.348926813759576</c:v>
                </c:pt>
                <c:pt idx="2590">
                  <c:v>42.196707786836924</c:v>
                </c:pt>
                <c:pt idx="2591">
                  <c:v>73.368495581581726</c:v>
                </c:pt>
                <c:pt idx="2592">
                  <c:v>56.05764429116801</c:v>
                </c:pt>
                <c:pt idx="2593">
                  <c:v>79.318945068593635</c:v>
                </c:pt>
                <c:pt idx="2594">
                  <c:v>39.702023838837547</c:v>
                </c:pt>
                <c:pt idx="2595">
                  <c:v>53.256192885192178</c:v>
                </c:pt>
                <c:pt idx="2596">
                  <c:v>88.688403111075544</c:v>
                </c:pt>
                <c:pt idx="2597">
                  <c:v>72.973728384689977</c:v>
                </c:pt>
                <c:pt idx="2598">
                  <c:v>90.939288271067682</c:v>
                </c:pt>
                <c:pt idx="2599">
                  <c:v>59.773633884653229</c:v>
                </c:pt>
                <c:pt idx="2600">
                  <c:v>63.776156085247514</c:v>
                </c:pt>
                <c:pt idx="2601">
                  <c:v>104.60900503734092</c:v>
                </c:pt>
                <c:pt idx="2602">
                  <c:v>94.635047686896741</c:v>
                </c:pt>
                <c:pt idx="2603">
                  <c:v>90.847123775069235</c:v>
                </c:pt>
                <c:pt idx="2604">
                  <c:v>110.12292819743661</c:v>
                </c:pt>
                <c:pt idx="2605">
                  <c:v>93.191143219460855</c:v>
                </c:pt>
                <c:pt idx="2606">
                  <c:v>72.528039562797545</c:v>
                </c:pt>
                <c:pt idx="2607">
                  <c:v>81.99722707865179</c:v>
                </c:pt>
                <c:pt idx="2608">
                  <c:v>87.792192220339601</c:v>
                </c:pt>
                <c:pt idx="2609">
                  <c:v>62.593795432882104</c:v>
                </c:pt>
                <c:pt idx="2610">
                  <c:v>59.30848280144204</c:v>
                </c:pt>
                <c:pt idx="2611">
                  <c:v>47.592584196658493</c:v>
                </c:pt>
                <c:pt idx="2612">
                  <c:v>93.350988662213112</c:v>
                </c:pt>
                <c:pt idx="2613">
                  <c:v>88.392705984098114</c:v>
                </c:pt>
                <c:pt idx="2614">
                  <c:v>106.66653192871573</c:v>
                </c:pt>
                <c:pt idx="2615">
                  <c:v>77.205200796374314</c:v>
                </c:pt>
                <c:pt idx="2616">
                  <c:v>78.037974274220886</c:v>
                </c:pt>
                <c:pt idx="2617">
                  <c:v>92.823204530292898</c:v>
                </c:pt>
                <c:pt idx="2618">
                  <c:v>69.341318865862064</c:v>
                </c:pt>
                <c:pt idx="2619">
                  <c:v>79.995291440481282</c:v>
                </c:pt>
                <c:pt idx="2620">
                  <c:v>77.782132164799606</c:v>
                </c:pt>
                <c:pt idx="2621">
                  <c:v>74.207182731775006</c:v>
                </c:pt>
                <c:pt idx="2622">
                  <c:v>55.751609603105372</c:v>
                </c:pt>
                <c:pt idx="2623">
                  <c:v>72.962981008304496</c:v>
                </c:pt>
                <c:pt idx="2624">
                  <c:v>110.84060979626287</c:v>
                </c:pt>
                <c:pt idx="2625">
                  <c:v>64.825240726482122</c:v>
                </c:pt>
                <c:pt idx="2626">
                  <c:v>75.579085714810617</c:v>
                </c:pt>
                <c:pt idx="2627">
                  <c:v>82.610307628522378</c:v>
                </c:pt>
                <c:pt idx="2628">
                  <c:v>93.63283144138525</c:v>
                </c:pt>
                <c:pt idx="2629">
                  <c:v>108.04883300027578</c:v>
                </c:pt>
                <c:pt idx="2630">
                  <c:v>79.538908184954522</c:v>
                </c:pt>
                <c:pt idx="2631">
                  <c:v>102.96850132206936</c:v>
                </c:pt>
                <c:pt idx="2632">
                  <c:v>56.394238767970535</c:v>
                </c:pt>
                <c:pt idx="2633">
                  <c:v>65.157010974701663</c:v>
                </c:pt>
                <c:pt idx="2634">
                  <c:v>69.739052785126376</c:v>
                </c:pt>
                <c:pt idx="2635">
                  <c:v>44.407300585646091</c:v>
                </c:pt>
                <c:pt idx="2636">
                  <c:v>95.721361176257588</c:v>
                </c:pt>
                <c:pt idx="2637">
                  <c:v>101.70225095774323</c:v>
                </c:pt>
                <c:pt idx="2638">
                  <c:v>67.857791827417785</c:v>
                </c:pt>
                <c:pt idx="2639">
                  <c:v>85.421337107642159</c:v>
                </c:pt>
                <c:pt idx="2640">
                  <c:v>69.920559486785223</c:v>
                </c:pt>
                <c:pt idx="2641">
                  <c:v>109.45287679432359</c:v>
                </c:pt>
                <c:pt idx="2642">
                  <c:v>97.626895620740868</c:v>
                </c:pt>
                <c:pt idx="2643">
                  <c:v>86.630301783255973</c:v>
                </c:pt>
                <c:pt idx="2644">
                  <c:v>39.430316458492022</c:v>
                </c:pt>
                <c:pt idx="2645">
                  <c:v>87.959069606528217</c:v>
                </c:pt>
                <c:pt idx="2646">
                  <c:v>108.2575844197025</c:v>
                </c:pt>
                <c:pt idx="2647">
                  <c:v>95.409635796556685</c:v>
                </c:pt>
                <c:pt idx="2648">
                  <c:v>88.854372083610201</c:v>
                </c:pt>
                <c:pt idx="2649">
                  <c:v>72.068284713004914</c:v>
                </c:pt>
                <c:pt idx="2650">
                  <c:v>69.245952340161423</c:v>
                </c:pt>
                <c:pt idx="2651">
                  <c:v>78.768076717018047</c:v>
                </c:pt>
                <c:pt idx="2652">
                  <c:v>71.399191344626459</c:v>
                </c:pt>
                <c:pt idx="2653">
                  <c:v>41.367715351279081</c:v>
                </c:pt>
                <c:pt idx="2654">
                  <c:v>82.223724269164848</c:v>
                </c:pt>
                <c:pt idx="2655">
                  <c:v>28.493012618843217</c:v>
                </c:pt>
                <c:pt idx="2656">
                  <c:v>84.494967452450879</c:v>
                </c:pt>
                <c:pt idx="2657">
                  <c:v>104.45614703950858</c:v>
                </c:pt>
                <c:pt idx="2658">
                  <c:v>89.689483543746576</c:v>
                </c:pt>
                <c:pt idx="2659">
                  <c:v>93.019264855022442</c:v>
                </c:pt>
                <c:pt idx="2660">
                  <c:v>70.673828795548019</c:v>
                </c:pt>
                <c:pt idx="2661">
                  <c:v>83.120098248637305</c:v>
                </c:pt>
                <c:pt idx="2662">
                  <c:v>56.726140674830773</c:v>
                </c:pt>
                <c:pt idx="2663">
                  <c:v>41.081503555736532</c:v>
                </c:pt>
                <c:pt idx="2664">
                  <c:v>76.808588916061012</c:v>
                </c:pt>
                <c:pt idx="2665">
                  <c:v>96.965769998796944</c:v>
                </c:pt>
                <c:pt idx="2666">
                  <c:v>95.11242123261971</c:v>
                </c:pt>
                <c:pt idx="2667">
                  <c:v>91.997193273994242</c:v>
                </c:pt>
                <c:pt idx="2668">
                  <c:v>64.872632339770888</c:v>
                </c:pt>
                <c:pt idx="2669">
                  <c:v>94.579895214215213</c:v>
                </c:pt>
                <c:pt idx="2670">
                  <c:v>94.396879853805416</c:v>
                </c:pt>
                <c:pt idx="2671">
                  <c:v>90.484471211660946</c:v>
                </c:pt>
                <c:pt idx="2672">
                  <c:v>87.573075076930422</c:v>
                </c:pt>
                <c:pt idx="2673">
                  <c:v>99.247164408296484</c:v>
                </c:pt>
                <c:pt idx="2674">
                  <c:v>88.510160363931391</c:v>
                </c:pt>
                <c:pt idx="2675">
                  <c:v>93.208343526866912</c:v>
                </c:pt>
                <c:pt idx="2676">
                  <c:v>82.976175752304812</c:v>
                </c:pt>
                <c:pt idx="2677">
                  <c:v>55.161516994524469</c:v>
                </c:pt>
                <c:pt idx="2678">
                  <c:v>84.721179748070611</c:v>
                </c:pt>
                <c:pt idx="2679">
                  <c:v>101.34775867326768</c:v>
                </c:pt>
                <c:pt idx="2680">
                  <c:v>94.664868397192961</c:v>
                </c:pt>
                <c:pt idx="2681">
                  <c:v>69.778621529043619</c:v>
                </c:pt>
                <c:pt idx="2682">
                  <c:v>52.30241156393361</c:v>
                </c:pt>
                <c:pt idx="2683">
                  <c:v>95.501266352960172</c:v>
                </c:pt>
                <c:pt idx="2684">
                  <c:v>121.02587996595341</c:v>
                </c:pt>
                <c:pt idx="2685">
                  <c:v>79.24375025081298</c:v>
                </c:pt>
                <c:pt idx="2686">
                  <c:v>118.69666843732243</c:v>
                </c:pt>
                <c:pt idx="2687">
                  <c:v>113.50789413639606</c:v>
                </c:pt>
                <c:pt idx="2688">
                  <c:v>77.931131208784294</c:v>
                </c:pt>
                <c:pt idx="2689">
                  <c:v>104.53827916231464</c:v>
                </c:pt>
                <c:pt idx="2690">
                  <c:v>91.980707069315486</c:v>
                </c:pt>
                <c:pt idx="2691">
                  <c:v>91.797453051592527</c:v>
                </c:pt>
                <c:pt idx="2692">
                  <c:v>106.78519341509829</c:v>
                </c:pt>
                <c:pt idx="2693">
                  <c:v>63.256922775218626</c:v>
                </c:pt>
                <c:pt idx="2694">
                  <c:v>102.86100863765239</c:v>
                </c:pt>
                <c:pt idx="2695">
                  <c:v>77.46827883866257</c:v>
                </c:pt>
                <c:pt idx="2696">
                  <c:v>73.438853148692559</c:v>
                </c:pt>
                <c:pt idx="2697">
                  <c:v>43.620247276898958</c:v>
                </c:pt>
                <c:pt idx="2698">
                  <c:v>89.856181104740116</c:v>
                </c:pt>
                <c:pt idx="2699">
                  <c:v>110.65119050995509</c:v>
                </c:pt>
                <c:pt idx="2700">
                  <c:v>92.095592094712259</c:v>
                </c:pt>
                <c:pt idx="2701">
                  <c:v>54.609435412378261</c:v>
                </c:pt>
                <c:pt idx="2702">
                  <c:v>80.583753694693385</c:v>
                </c:pt>
                <c:pt idx="2703">
                  <c:v>57.345630966537087</c:v>
                </c:pt>
                <c:pt idx="2704">
                  <c:v>88.378492219379908</c:v>
                </c:pt>
                <c:pt idx="2705">
                  <c:v>65.450827761918063</c:v>
                </c:pt>
                <c:pt idx="2706">
                  <c:v>127.70737679917711</c:v>
                </c:pt>
                <c:pt idx="2707">
                  <c:v>52.869789775663932</c:v>
                </c:pt>
                <c:pt idx="2708">
                  <c:v>74.041866191603518</c:v>
                </c:pt>
                <c:pt idx="2709">
                  <c:v>77.922687325534483</c:v>
                </c:pt>
                <c:pt idx="2710">
                  <c:v>50.952342634593009</c:v>
                </c:pt>
                <c:pt idx="2711">
                  <c:v>82.460674396775232</c:v>
                </c:pt>
                <c:pt idx="2712">
                  <c:v>85.450456994292963</c:v>
                </c:pt>
                <c:pt idx="2713">
                  <c:v>81.290731721451507</c:v>
                </c:pt>
                <c:pt idx="2714">
                  <c:v>59.972750666244437</c:v>
                </c:pt>
                <c:pt idx="2715">
                  <c:v>64.914872937598773</c:v>
                </c:pt>
                <c:pt idx="2716">
                  <c:v>93.560942644307275</c:v>
                </c:pt>
                <c:pt idx="2717">
                  <c:v>62.552720760088164</c:v>
                </c:pt>
                <c:pt idx="2718">
                  <c:v>96.973253772971219</c:v>
                </c:pt>
                <c:pt idx="2719">
                  <c:v>109.42149015996414</c:v>
                </c:pt>
                <c:pt idx="2720">
                  <c:v>74.099066391519173</c:v>
                </c:pt>
                <c:pt idx="2721">
                  <c:v>112.54734786696618</c:v>
                </c:pt>
                <c:pt idx="2722">
                  <c:v>73.578977158600793</c:v>
                </c:pt>
                <c:pt idx="2723">
                  <c:v>73.855114007429862</c:v>
                </c:pt>
                <c:pt idx="2724">
                  <c:v>106.80385004082406</c:v>
                </c:pt>
                <c:pt idx="2725">
                  <c:v>51.607113423362215</c:v>
                </c:pt>
                <c:pt idx="2726">
                  <c:v>106.39369353410889</c:v>
                </c:pt>
                <c:pt idx="2727">
                  <c:v>76.747022780273369</c:v>
                </c:pt>
                <c:pt idx="2728">
                  <c:v>63.784376717903982</c:v>
                </c:pt>
                <c:pt idx="2729">
                  <c:v>82.56908817708873</c:v>
                </c:pt>
                <c:pt idx="2730">
                  <c:v>36.840446591709139</c:v>
                </c:pt>
                <c:pt idx="2731">
                  <c:v>59.623065404636918</c:v>
                </c:pt>
                <c:pt idx="2732">
                  <c:v>44.49442712490815</c:v>
                </c:pt>
                <c:pt idx="2733">
                  <c:v>102.95335674593133</c:v>
                </c:pt>
                <c:pt idx="2734">
                  <c:v>89.351724283787888</c:v>
                </c:pt>
                <c:pt idx="2735">
                  <c:v>55.899484044971565</c:v>
                </c:pt>
                <c:pt idx="2736">
                  <c:v>84.809103736069474</c:v>
                </c:pt>
                <c:pt idx="2737">
                  <c:v>83.374302005458929</c:v>
                </c:pt>
                <c:pt idx="2738">
                  <c:v>74.729269076171519</c:v>
                </c:pt>
                <c:pt idx="2739">
                  <c:v>98.741434647760997</c:v>
                </c:pt>
                <c:pt idx="2740">
                  <c:v>91.114558921515751</c:v>
                </c:pt>
                <c:pt idx="2741">
                  <c:v>83.99224544079793</c:v>
                </c:pt>
                <c:pt idx="2742">
                  <c:v>61.068353433686553</c:v>
                </c:pt>
                <c:pt idx="2743">
                  <c:v>91.039846403409939</c:v>
                </c:pt>
                <c:pt idx="2744">
                  <c:v>85.235139353529462</c:v>
                </c:pt>
                <c:pt idx="2745">
                  <c:v>27.213653802456857</c:v>
                </c:pt>
                <c:pt idx="2746">
                  <c:v>93.551447334835885</c:v>
                </c:pt>
                <c:pt idx="2747">
                  <c:v>34.15097448841626</c:v>
                </c:pt>
                <c:pt idx="2748">
                  <c:v>22.540509610601326</c:v>
                </c:pt>
                <c:pt idx="2749">
                  <c:v>39.19181505132903</c:v>
                </c:pt>
                <c:pt idx="2750">
                  <c:v>12.353146673317225</c:v>
                </c:pt>
                <c:pt idx="2751">
                  <c:v>49.200501489400267</c:v>
                </c:pt>
                <c:pt idx="2752">
                  <c:v>51.039645433912121</c:v>
                </c:pt>
                <c:pt idx="2753">
                  <c:v>68.13928341838384</c:v>
                </c:pt>
                <c:pt idx="2754">
                  <c:v>98.890701343491131</c:v>
                </c:pt>
                <c:pt idx="2755">
                  <c:v>81.93702720014241</c:v>
                </c:pt>
                <c:pt idx="2756">
                  <c:v>88.545528714347469</c:v>
                </c:pt>
                <c:pt idx="2757">
                  <c:v>85.486422338390611</c:v>
                </c:pt>
                <c:pt idx="2758">
                  <c:v>61.912987385046961</c:v>
                </c:pt>
                <c:pt idx="2759">
                  <c:v>88.374230978573664</c:v>
                </c:pt>
                <c:pt idx="2760">
                  <c:v>77.508032036021007</c:v>
                </c:pt>
                <c:pt idx="2761">
                  <c:v>56.662179133190996</c:v>
                </c:pt>
                <c:pt idx="2762">
                  <c:v>93.957689116785559</c:v>
                </c:pt>
                <c:pt idx="2763">
                  <c:v>88.724853363792818</c:v>
                </c:pt>
                <c:pt idx="2764">
                  <c:v>106.94450612972743</c:v>
                </c:pt>
                <c:pt idx="2765">
                  <c:v>71.899016411270537</c:v>
                </c:pt>
                <c:pt idx="2766">
                  <c:v>94.749500422101846</c:v>
                </c:pt>
                <c:pt idx="2767">
                  <c:v>75.993784225919825</c:v>
                </c:pt>
                <c:pt idx="2768">
                  <c:v>85.934659732977693</c:v>
                </c:pt>
                <c:pt idx="2769">
                  <c:v>58.414728216257501</c:v>
                </c:pt>
                <c:pt idx="2770">
                  <c:v>60.262269220399389</c:v>
                </c:pt>
                <c:pt idx="2771">
                  <c:v>42.024465518720838</c:v>
                </c:pt>
                <c:pt idx="2772">
                  <c:v>90.335938364433972</c:v>
                </c:pt>
                <c:pt idx="2773">
                  <c:v>69.3299770484047</c:v>
                </c:pt>
                <c:pt idx="2774">
                  <c:v>84.564455437197182</c:v>
                </c:pt>
                <c:pt idx="2775">
                  <c:v>48.012748757321461</c:v>
                </c:pt>
                <c:pt idx="2776">
                  <c:v>97.353863535209271</c:v>
                </c:pt>
                <c:pt idx="2777">
                  <c:v>95.284998443389753</c:v>
                </c:pt>
                <c:pt idx="2778">
                  <c:v>98.51688876695971</c:v>
                </c:pt>
                <c:pt idx="2779">
                  <c:v>116.5669537144158</c:v>
                </c:pt>
                <c:pt idx="2780">
                  <c:v>64.819227519955717</c:v>
                </c:pt>
                <c:pt idx="2781">
                  <c:v>101.76043125729474</c:v>
                </c:pt>
                <c:pt idx="2782">
                  <c:v>77.659657204586182</c:v>
                </c:pt>
                <c:pt idx="2783">
                  <c:v>94.290918158922551</c:v>
                </c:pt>
                <c:pt idx="2784">
                  <c:v>79.848004525210484</c:v>
                </c:pt>
                <c:pt idx="2785">
                  <c:v>80.026895757319593</c:v>
                </c:pt>
                <c:pt idx="2786">
                  <c:v>57.135089574066534</c:v>
                </c:pt>
                <c:pt idx="2787">
                  <c:v>92.76567081614958</c:v>
                </c:pt>
                <c:pt idx="2788">
                  <c:v>56.382801450150694</c:v>
                </c:pt>
                <c:pt idx="2789">
                  <c:v>111.56083842250015</c:v>
                </c:pt>
                <c:pt idx="2790">
                  <c:v>83.017517828740623</c:v>
                </c:pt>
                <c:pt idx="2791">
                  <c:v>97.508206597423097</c:v>
                </c:pt>
                <c:pt idx="2792">
                  <c:v>92.036667357561285</c:v>
                </c:pt>
                <c:pt idx="2793">
                  <c:v>56.015562034155536</c:v>
                </c:pt>
                <c:pt idx="2794">
                  <c:v>82.921932546050954</c:v>
                </c:pt>
                <c:pt idx="2795">
                  <c:v>85.067365509679988</c:v>
                </c:pt>
                <c:pt idx="2796">
                  <c:v>96.430266331365857</c:v>
                </c:pt>
                <c:pt idx="2797">
                  <c:v>84.343104246603772</c:v>
                </c:pt>
                <c:pt idx="2798">
                  <c:v>57.512154027455999</c:v>
                </c:pt>
                <c:pt idx="2799">
                  <c:v>74.295550941444148</c:v>
                </c:pt>
                <c:pt idx="2800">
                  <c:v>33.928010735540639</c:v>
                </c:pt>
                <c:pt idx="2801">
                  <c:v>76.692074603980473</c:v>
                </c:pt>
                <c:pt idx="2802">
                  <c:v>68.035513995705429</c:v>
                </c:pt>
                <c:pt idx="2803">
                  <c:v>90.791729826250801</c:v>
                </c:pt>
                <c:pt idx="2804">
                  <c:v>89.961649818619804</c:v>
                </c:pt>
                <c:pt idx="2805">
                  <c:v>58.98887653890921</c:v>
                </c:pt>
                <c:pt idx="2806">
                  <c:v>88.94888816774332</c:v>
                </c:pt>
                <c:pt idx="2807">
                  <c:v>69.828140697859979</c:v>
                </c:pt>
                <c:pt idx="2808">
                  <c:v>85.206147849356668</c:v>
                </c:pt>
                <c:pt idx="2809">
                  <c:v>50.316702905174211</c:v>
                </c:pt>
                <c:pt idx="2810">
                  <c:v>45.005058685717842</c:v>
                </c:pt>
                <c:pt idx="2811">
                  <c:v>106.14476740360277</c:v>
                </c:pt>
                <c:pt idx="2812">
                  <c:v>90.873610076729193</c:v>
                </c:pt>
                <c:pt idx="2813">
                  <c:v>76.026961163544073</c:v>
                </c:pt>
                <c:pt idx="2814">
                  <c:v>106.5961260593054</c:v>
                </c:pt>
                <c:pt idx="2815">
                  <c:v>91.946793690024833</c:v>
                </c:pt>
                <c:pt idx="2816">
                  <c:v>63.906890917346018</c:v>
                </c:pt>
                <c:pt idx="2817">
                  <c:v>100.64340067880711</c:v>
                </c:pt>
                <c:pt idx="2818">
                  <c:v>69.686252127763481</c:v>
                </c:pt>
                <c:pt idx="2819">
                  <c:v>60.076228744027439</c:v>
                </c:pt>
                <c:pt idx="2820">
                  <c:v>59.753607930515138</c:v>
                </c:pt>
                <c:pt idx="2821">
                  <c:v>47.372271312078148</c:v>
                </c:pt>
                <c:pt idx="2822">
                  <c:v>88.132510771165244</c:v>
                </c:pt>
                <c:pt idx="2823">
                  <c:v>95.248787934978182</c:v>
                </c:pt>
                <c:pt idx="2824">
                  <c:v>104.37123850267584</c:v>
                </c:pt>
                <c:pt idx="2825">
                  <c:v>80.3696172112966</c:v>
                </c:pt>
                <c:pt idx="2826">
                  <c:v>77.228238583734893</c:v>
                </c:pt>
                <c:pt idx="2827">
                  <c:v>96.828104907349626</c:v>
                </c:pt>
                <c:pt idx="2828">
                  <c:v>81.153950283439798</c:v>
                </c:pt>
                <c:pt idx="2829">
                  <c:v>85.454719063836592</c:v>
                </c:pt>
                <c:pt idx="2830">
                  <c:v>85.071382075828623</c:v>
                </c:pt>
                <c:pt idx="2831">
                  <c:v>78.632546924697095</c:v>
                </c:pt>
                <c:pt idx="2832">
                  <c:v>67.075646271294261</c:v>
                </c:pt>
                <c:pt idx="2833">
                  <c:v>48.983495770856834</c:v>
                </c:pt>
                <c:pt idx="2834">
                  <c:v>111.31988504250042</c:v>
                </c:pt>
                <c:pt idx="2835">
                  <c:v>84.10470959927072</c:v>
                </c:pt>
                <c:pt idx="2836">
                  <c:v>67.430539992212289</c:v>
                </c:pt>
                <c:pt idx="2837">
                  <c:v>71.935222400596928</c:v>
                </c:pt>
                <c:pt idx="2838">
                  <c:v>94.764710875415062</c:v>
                </c:pt>
                <c:pt idx="2839">
                  <c:v>98.172475405929063</c:v>
                </c:pt>
                <c:pt idx="2840">
                  <c:v>87.378800528207236</c:v>
                </c:pt>
                <c:pt idx="2841">
                  <c:v>79.422200129791634</c:v>
                </c:pt>
                <c:pt idx="2842">
                  <c:v>70.940401821106121</c:v>
                </c:pt>
                <c:pt idx="2843">
                  <c:v>60.824035400325421</c:v>
                </c:pt>
                <c:pt idx="2844">
                  <c:v>57.989374663397705</c:v>
                </c:pt>
                <c:pt idx="2845">
                  <c:v>32.356054855646562</c:v>
                </c:pt>
                <c:pt idx="2846">
                  <c:v>98.682211036873539</c:v>
                </c:pt>
                <c:pt idx="2847">
                  <c:v>101.88190725056674</c:v>
                </c:pt>
                <c:pt idx="2848">
                  <c:v>72.013667024575014</c:v>
                </c:pt>
                <c:pt idx="2849">
                  <c:v>100.56410824291518</c:v>
                </c:pt>
                <c:pt idx="2850">
                  <c:v>86.647461771762408</c:v>
                </c:pt>
                <c:pt idx="2851">
                  <c:v>119.68254993979265</c:v>
                </c:pt>
                <c:pt idx="2852">
                  <c:v>96.300763995102898</c:v>
                </c:pt>
                <c:pt idx="2853">
                  <c:v>86.28858755305464</c:v>
                </c:pt>
                <c:pt idx="2854">
                  <c:v>45.49286781147552</c:v>
                </c:pt>
                <c:pt idx="2855">
                  <c:v>89.57007177535553</c:v>
                </c:pt>
                <c:pt idx="2856">
                  <c:v>115.76397869847251</c:v>
                </c:pt>
                <c:pt idx="2857">
                  <c:v>89.356606865404615</c:v>
                </c:pt>
                <c:pt idx="2858">
                  <c:v>86.711023511951524</c:v>
                </c:pt>
                <c:pt idx="2859">
                  <c:v>72.820304115852437</c:v>
                </c:pt>
                <c:pt idx="2860">
                  <c:v>87.673145050005473</c:v>
                </c:pt>
                <c:pt idx="2861">
                  <c:v>54.284817252203581</c:v>
                </c:pt>
                <c:pt idx="2862">
                  <c:v>35.749100714942358</c:v>
                </c:pt>
                <c:pt idx="2863">
                  <c:v>45.258642478935833</c:v>
                </c:pt>
                <c:pt idx="2864">
                  <c:v>91.703499320710407</c:v>
                </c:pt>
                <c:pt idx="2865">
                  <c:v>38.626377400140584</c:v>
                </c:pt>
                <c:pt idx="2866">
                  <c:v>95.683393950822477</c:v>
                </c:pt>
                <c:pt idx="2867">
                  <c:v>98.852725679545088</c:v>
                </c:pt>
                <c:pt idx="2868">
                  <c:v>94.83732569529765</c:v>
                </c:pt>
                <c:pt idx="2869">
                  <c:v>96.093093125903152</c:v>
                </c:pt>
                <c:pt idx="2870">
                  <c:v>73.162467001552841</c:v>
                </c:pt>
                <c:pt idx="2871">
                  <c:v>74.406603591399474</c:v>
                </c:pt>
                <c:pt idx="2872">
                  <c:v>40.198709971414516</c:v>
                </c:pt>
                <c:pt idx="2873">
                  <c:v>66.177574230063414</c:v>
                </c:pt>
                <c:pt idx="2874">
                  <c:v>58.979182492030624</c:v>
                </c:pt>
                <c:pt idx="2875">
                  <c:v>95.824467372076299</c:v>
                </c:pt>
                <c:pt idx="2876">
                  <c:v>81.070970211620278</c:v>
                </c:pt>
                <c:pt idx="2877">
                  <c:v>115.1259293431833</c:v>
                </c:pt>
                <c:pt idx="2878">
                  <c:v>60.121970131135392</c:v>
                </c:pt>
                <c:pt idx="2879">
                  <c:v>99.273901691754773</c:v>
                </c:pt>
                <c:pt idx="2880">
                  <c:v>82.951447902472992</c:v>
                </c:pt>
                <c:pt idx="2881">
                  <c:v>104.99123883806969</c:v>
                </c:pt>
                <c:pt idx="2882">
                  <c:v>79.776892920660572</c:v>
                </c:pt>
                <c:pt idx="2883">
                  <c:v>101.80078695319577</c:v>
                </c:pt>
                <c:pt idx="2884">
                  <c:v>76.371984735718129</c:v>
                </c:pt>
                <c:pt idx="2885">
                  <c:v>95.52890509262825</c:v>
                </c:pt>
                <c:pt idx="2886">
                  <c:v>86.340136296260212</c:v>
                </c:pt>
                <c:pt idx="2887">
                  <c:v>73.885089234035945</c:v>
                </c:pt>
                <c:pt idx="2888">
                  <c:v>101.8148517688641</c:v>
                </c:pt>
                <c:pt idx="2889">
                  <c:v>118.62106039155691</c:v>
                </c:pt>
                <c:pt idx="2890">
                  <c:v>88.481751483810086</c:v>
                </c:pt>
                <c:pt idx="2891">
                  <c:v>69.214710799862445</c:v>
                </c:pt>
                <c:pt idx="2892">
                  <c:v>72.751620006296577</c:v>
                </c:pt>
                <c:pt idx="2893">
                  <c:v>92.530042140984776</c:v>
                </c:pt>
                <c:pt idx="2894">
                  <c:v>78.066410146915345</c:v>
                </c:pt>
                <c:pt idx="2895">
                  <c:v>78.389175676362257</c:v>
                </c:pt>
                <c:pt idx="2896">
                  <c:v>120.14153848022784</c:v>
                </c:pt>
                <c:pt idx="2897">
                  <c:v>106.44677184652831</c:v>
                </c:pt>
                <c:pt idx="2898">
                  <c:v>23.284914473817196</c:v>
                </c:pt>
                <c:pt idx="2899">
                  <c:v>107.89545669584501</c:v>
                </c:pt>
                <c:pt idx="2900">
                  <c:v>85.588059189177798</c:v>
                </c:pt>
                <c:pt idx="2901">
                  <c:v>92.397197764352299</c:v>
                </c:pt>
                <c:pt idx="2902">
                  <c:v>111.74576870785373</c:v>
                </c:pt>
                <c:pt idx="2903">
                  <c:v>54.974357561709382</c:v>
                </c:pt>
                <c:pt idx="2904">
                  <c:v>104.66230942437936</c:v>
                </c:pt>
                <c:pt idx="2905">
                  <c:v>94.650055411572552</c:v>
                </c:pt>
                <c:pt idx="2906">
                  <c:v>72.156996728858545</c:v>
                </c:pt>
                <c:pt idx="2907">
                  <c:v>34.213502807447263</c:v>
                </c:pt>
                <c:pt idx="2908">
                  <c:v>89.811450662921956</c:v>
                </c:pt>
                <c:pt idx="2909">
                  <c:v>116.2659939304644</c:v>
                </c:pt>
                <c:pt idx="2910">
                  <c:v>92.288815734328637</c:v>
                </c:pt>
                <c:pt idx="2911">
                  <c:v>70.602579384990619</c:v>
                </c:pt>
                <c:pt idx="2912">
                  <c:v>60.812905372524668</c:v>
                </c:pt>
                <c:pt idx="2913">
                  <c:v>46.614325611458476</c:v>
                </c:pt>
                <c:pt idx="2914">
                  <c:v>78.523516462066411</c:v>
                </c:pt>
                <c:pt idx="2915">
                  <c:v>71.085907677070239</c:v>
                </c:pt>
                <c:pt idx="2916">
                  <c:v>123.35456325398049</c:v>
                </c:pt>
                <c:pt idx="2917">
                  <c:v>76.692610611200337</c:v>
                </c:pt>
                <c:pt idx="2918">
                  <c:v>78.669612835219795</c:v>
                </c:pt>
                <c:pt idx="2919">
                  <c:v>87.376849677433967</c:v>
                </c:pt>
                <c:pt idx="2920">
                  <c:v>59.170549613996464</c:v>
                </c:pt>
                <c:pt idx="2921">
                  <c:v>67.706515588266782</c:v>
                </c:pt>
                <c:pt idx="2922">
                  <c:v>83.008548975422642</c:v>
                </c:pt>
                <c:pt idx="2923">
                  <c:v>101.49695908669916</c:v>
                </c:pt>
                <c:pt idx="2924">
                  <c:v>55.004603969479817</c:v>
                </c:pt>
                <c:pt idx="2925">
                  <c:v>95.673738436415661</c:v>
                </c:pt>
                <c:pt idx="2926">
                  <c:v>90.97496004639622</c:v>
                </c:pt>
                <c:pt idx="2927">
                  <c:v>71.725844387312577</c:v>
                </c:pt>
                <c:pt idx="2928">
                  <c:v>83.194686999240531</c:v>
                </c:pt>
                <c:pt idx="2929">
                  <c:v>107.30736026210934</c:v>
                </c:pt>
                <c:pt idx="2930">
                  <c:v>74.52945025148</c:v>
                </c:pt>
                <c:pt idx="2931">
                  <c:v>108.31904416100691</c:v>
                </c:pt>
                <c:pt idx="2932">
                  <c:v>64.162457389398128</c:v>
                </c:pt>
                <c:pt idx="2933">
                  <c:v>72.379260365527927</c:v>
                </c:pt>
                <c:pt idx="2934">
                  <c:v>99.313825085429073</c:v>
                </c:pt>
                <c:pt idx="2935">
                  <c:v>46.186166901818709</c:v>
                </c:pt>
                <c:pt idx="2936">
                  <c:v>87.909809217239271</c:v>
                </c:pt>
                <c:pt idx="2937">
                  <c:v>76.537559036010535</c:v>
                </c:pt>
                <c:pt idx="2938">
                  <c:v>57.430126388869901</c:v>
                </c:pt>
                <c:pt idx="2939">
                  <c:v>70.353282602555907</c:v>
                </c:pt>
                <c:pt idx="2940">
                  <c:v>26.648059136858272</c:v>
                </c:pt>
                <c:pt idx="2941">
                  <c:v>76.093690213983024</c:v>
                </c:pt>
                <c:pt idx="2942">
                  <c:v>50.333426013629307</c:v>
                </c:pt>
                <c:pt idx="2943">
                  <c:v>92.862448183237646</c:v>
                </c:pt>
                <c:pt idx="2944">
                  <c:v>119.83370613415187</c:v>
                </c:pt>
                <c:pt idx="2945">
                  <c:v>45.72045963676419</c:v>
                </c:pt>
                <c:pt idx="2946">
                  <c:v>92.608728220502002</c:v>
                </c:pt>
                <c:pt idx="2947">
                  <c:v>112.37793356111789</c:v>
                </c:pt>
                <c:pt idx="2948">
                  <c:v>105.40355740701261</c:v>
                </c:pt>
                <c:pt idx="2949">
                  <c:v>104.91137885503142</c:v>
                </c:pt>
                <c:pt idx="2950">
                  <c:v>86.68228447199651</c:v>
                </c:pt>
                <c:pt idx="2951">
                  <c:v>111.84221393636471</c:v>
                </c:pt>
                <c:pt idx="2952">
                  <c:v>53.72448361393392</c:v>
                </c:pt>
                <c:pt idx="2953">
                  <c:v>95.900630448178617</c:v>
                </c:pt>
                <c:pt idx="2954">
                  <c:v>75.830726699988602</c:v>
                </c:pt>
                <c:pt idx="2955">
                  <c:v>38.438234283051663</c:v>
                </c:pt>
                <c:pt idx="2956">
                  <c:v>101.97789071405747</c:v>
                </c:pt>
                <c:pt idx="2957">
                  <c:v>43.029931566110506</c:v>
                </c:pt>
                <c:pt idx="2958">
                  <c:v>13.095453546557287</c:v>
                </c:pt>
                <c:pt idx="2959">
                  <c:v>35.263738710205025</c:v>
                </c:pt>
                <c:pt idx="2960">
                  <c:v>20.207445810003996</c:v>
                </c:pt>
                <c:pt idx="2961">
                  <c:v>61.507584580955644</c:v>
                </c:pt>
                <c:pt idx="2962">
                  <c:v>61.730473798017798</c:v>
                </c:pt>
                <c:pt idx="2963">
                  <c:v>65.89863367732454</c:v>
                </c:pt>
                <c:pt idx="2964">
                  <c:v>93.832474554086929</c:v>
                </c:pt>
                <c:pt idx="2965">
                  <c:v>78.256929327550907</c:v>
                </c:pt>
                <c:pt idx="2966">
                  <c:v>103.53994774349998</c:v>
                </c:pt>
                <c:pt idx="2967">
                  <c:v>83.846324820477236</c:v>
                </c:pt>
                <c:pt idx="2968">
                  <c:v>66.94330976921178</c:v>
                </c:pt>
                <c:pt idx="2969">
                  <c:v>98.648168173237792</c:v>
                </c:pt>
                <c:pt idx="2970">
                  <c:v>86.308783057015702</c:v>
                </c:pt>
                <c:pt idx="2971">
                  <c:v>69.431402688677622</c:v>
                </c:pt>
                <c:pt idx="2972">
                  <c:v>88.501271443915371</c:v>
                </c:pt>
                <c:pt idx="2973">
                  <c:v>90.682648717635601</c:v>
                </c:pt>
                <c:pt idx="2974">
                  <c:v>95.232845290339171</c:v>
                </c:pt>
                <c:pt idx="2975">
                  <c:v>83.56146856651651</c:v>
                </c:pt>
                <c:pt idx="2976">
                  <c:v>84.082358996850033</c:v>
                </c:pt>
                <c:pt idx="2977">
                  <c:v>68.86787517868629</c:v>
                </c:pt>
                <c:pt idx="2978">
                  <c:v>89.759387834214465</c:v>
                </c:pt>
                <c:pt idx="2979">
                  <c:v>64.218140213893676</c:v>
                </c:pt>
                <c:pt idx="2980">
                  <c:v>46.688823969072182</c:v>
                </c:pt>
                <c:pt idx="2981">
                  <c:v>69.693624953288762</c:v>
                </c:pt>
                <c:pt idx="2982">
                  <c:v>79.958369542468461</c:v>
                </c:pt>
                <c:pt idx="2983">
                  <c:v>95.204701727730651</c:v>
                </c:pt>
                <c:pt idx="2984">
                  <c:v>69.401752379223026</c:v>
                </c:pt>
                <c:pt idx="2985">
                  <c:v>65.512352989686676</c:v>
                </c:pt>
                <c:pt idx="2986">
                  <c:v>101.91993417490778</c:v>
                </c:pt>
                <c:pt idx="2987">
                  <c:v>78.994333507945754</c:v>
                </c:pt>
                <c:pt idx="2988">
                  <c:v>90.933773254795824</c:v>
                </c:pt>
                <c:pt idx="2989">
                  <c:v>83.041730595809724</c:v>
                </c:pt>
                <c:pt idx="2990">
                  <c:v>97.324871979057122</c:v>
                </c:pt>
                <c:pt idx="2991">
                  <c:v>106.3185032913032</c:v>
                </c:pt>
                <c:pt idx="2992">
                  <c:v>88.304200921753235</c:v>
                </c:pt>
                <c:pt idx="2993">
                  <c:v>96.951312592495057</c:v>
                </c:pt>
                <c:pt idx="2994">
                  <c:v>76.705836890608239</c:v>
                </c:pt>
                <c:pt idx="2995">
                  <c:v>75.072987417071076</c:v>
                </c:pt>
                <c:pt idx="2996">
                  <c:v>33.426375657601433</c:v>
                </c:pt>
                <c:pt idx="2997">
                  <c:v>87.049749700235694</c:v>
                </c:pt>
                <c:pt idx="2998">
                  <c:v>43.286894192254444</c:v>
                </c:pt>
                <c:pt idx="2999">
                  <c:v>109.54964487796401</c:v>
                </c:pt>
                <c:pt idx="3000">
                  <c:v>87.053105089204536</c:v>
                </c:pt>
                <c:pt idx="3001">
                  <c:v>101.7619297606836</c:v>
                </c:pt>
                <c:pt idx="3002">
                  <c:v>73.475087231374033</c:v>
                </c:pt>
                <c:pt idx="3003">
                  <c:v>67.048541309306003</c:v>
                </c:pt>
                <c:pt idx="3004">
                  <c:v>86.372998531942315</c:v>
                </c:pt>
                <c:pt idx="3005">
                  <c:v>87.92717840614128</c:v>
                </c:pt>
                <c:pt idx="3006">
                  <c:v>95.086070873578265</c:v>
                </c:pt>
                <c:pt idx="3007">
                  <c:v>83.047139265387074</c:v>
                </c:pt>
                <c:pt idx="3008">
                  <c:v>45.044516258288382</c:v>
                </c:pt>
                <c:pt idx="3009">
                  <c:v>64.483724243741008</c:v>
                </c:pt>
                <c:pt idx="3010">
                  <c:v>31.368243735565486</c:v>
                </c:pt>
                <c:pt idx="3011">
                  <c:v>89.166616268240219</c:v>
                </c:pt>
                <c:pt idx="3012">
                  <c:v>69.883050672929869</c:v>
                </c:pt>
                <c:pt idx="3013">
                  <c:v>92.028337392179424</c:v>
                </c:pt>
                <c:pt idx="3014">
                  <c:v>56.579245065108104</c:v>
                </c:pt>
                <c:pt idx="3015">
                  <c:v>55.778423472994014</c:v>
                </c:pt>
                <c:pt idx="3016">
                  <c:v>72.698510573131458</c:v>
                </c:pt>
                <c:pt idx="3017">
                  <c:v>84.060938886592666</c:v>
                </c:pt>
                <c:pt idx="3018">
                  <c:v>93.18090368359087</c:v>
                </c:pt>
                <c:pt idx="3019">
                  <c:v>47.838520039248088</c:v>
                </c:pt>
                <c:pt idx="3020">
                  <c:v>42.749379932092239</c:v>
                </c:pt>
                <c:pt idx="3021">
                  <c:v>106.00630290348815</c:v>
                </c:pt>
                <c:pt idx="3022">
                  <c:v>119.27617309598799</c:v>
                </c:pt>
                <c:pt idx="3023">
                  <c:v>84.855761995222764</c:v>
                </c:pt>
                <c:pt idx="3024">
                  <c:v>101.88454392344966</c:v>
                </c:pt>
                <c:pt idx="3025">
                  <c:v>93.074361057407287</c:v>
                </c:pt>
                <c:pt idx="3026">
                  <c:v>50.627178838625802</c:v>
                </c:pt>
                <c:pt idx="3027">
                  <c:v>89.237798582407336</c:v>
                </c:pt>
                <c:pt idx="3028">
                  <c:v>86.542887309759834</c:v>
                </c:pt>
                <c:pt idx="3029">
                  <c:v>60.361600353982766</c:v>
                </c:pt>
                <c:pt idx="3030">
                  <c:v>61.58705773722977</c:v>
                </c:pt>
                <c:pt idx="3031">
                  <c:v>79.237193389037074</c:v>
                </c:pt>
                <c:pt idx="3032">
                  <c:v>80.771336973886008</c:v>
                </c:pt>
                <c:pt idx="3033">
                  <c:v>100.65826966962125</c:v>
                </c:pt>
                <c:pt idx="3034">
                  <c:v>106.66841401373418</c:v>
                </c:pt>
                <c:pt idx="3035">
                  <c:v>67.244095254877422</c:v>
                </c:pt>
                <c:pt idx="3036">
                  <c:v>68.559831409266167</c:v>
                </c:pt>
                <c:pt idx="3037">
                  <c:v>98.116949255846308</c:v>
                </c:pt>
                <c:pt idx="3038">
                  <c:v>89.026455519624861</c:v>
                </c:pt>
                <c:pt idx="3039">
                  <c:v>88.038689693631014</c:v>
                </c:pt>
                <c:pt idx="3040">
                  <c:v>100.70463327435492</c:v>
                </c:pt>
                <c:pt idx="3041">
                  <c:v>71.974749645441307</c:v>
                </c:pt>
                <c:pt idx="3042">
                  <c:v>59.186667972999686</c:v>
                </c:pt>
                <c:pt idx="3043">
                  <c:v>71.810890616485551</c:v>
                </c:pt>
                <c:pt idx="3044">
                  <c:v>101.98344571553966</c:v>
                </c:pt>
                <c:pt idx="3045">
                  <c:v>74.170581043757494</c:v>
                </c:pt>
                <c:pt idx="3046">
                  <c:v>63.768384806545207</c:v>
                </c:pt>
                <c:pt idx="3047">
                  <c:v>106.74304941454078</c:v>
                </c:pt>
                <c:pt idx="3048">
                  <c:v>74.402443606933602</c:v>
                </c:pt>
                <c:pt idx="3049">
                  <c:v>102.75046818780642</c:v>
                </c:pt>
                <c:pt idx="3050">
                  <c:v>85.913910788875484</c:v>
                </c:pt>
                <c:pt idx="3051">
                  <c:v>87.386937523371358</c:v>
                </c:pt>
                <c:pt idx="3052">
                  <c:v>66.544055876885238</c:v>
                </c:pt>
                <c:pt idx="3053">
                  <c:v>60.423306798230577</c:v>
                </c:pt>
                <c:pt idx="3054">
                  <c:v>61.138949781043088</c:v>
                </c:pt>
                <c:pt idx="3055">
                  <c:v>45.928081409508266</c:v>
                </c:pt>
                <c:pt idx="3056">
                  <c:v>84.221388145109273</c:v>
                </c:pt>
                <c:pt idx="3057">
                  <c:v>95.548830230433225</c:v>
                </c:pt>
                <c:pt idx="3058">
                  <c:v>73.180869361819362</c:v>
                </c:pt>
                <c:pt idx="3059">
                  <c:v>90.04066045566114</c:v>
                </c:pt>
                <c:pt idx="3060">
                  <c:v>93.099689761846776</c:v>
                </c:pt>
                <c:pt idx="3061">
                  <c:v>102.68852720609149</c:v>
                </c:pt>
                <c:pt idx="3062">
                  <c:v>96.969127412782555</c:v>
                </c:pt>
                <c:pt idx="3063">
                  <c:v>93.677259591565004</c:v>
                </c:pt>
                <c:pt idx="3064">
                  <c:v>24.879511390464646</c:v>
                </c:pt>
                <c:pt idx="3065">
                  <c:v>86.865995635960161</c:v>
                </c:pt>
                <c:pt idx="3066">
                  <c:v>112.067721860012</c:v>
                </c:pt>
                <c:pt idx="3067">
                  <c:v>78.743559728796171</c:v>
                </c:pt>
                <c:pt idx="3068">
                  <c:v>83.786984311495203</c:v>
                </c:pt>
                <c:pt idx="3069">
                  <c:v>59.573853454098</c:v>
                </c:pt>
                <c:pt idx="3070">
                  <c:v>63.175503509207246</c:v>
                </c:pt>
                <c:pt idx="3071">
                  <c:v>79.679803025750729</c:v>
                </c:pt>
                <c:pt idx="3072">
                  <c:v>55.446426509213786</c:v>
                </c:pt>
                <c:pt idx="3073">
                  <c:v>47.981914066357348</c:v>
                </c:pt>
                <c:pt idx="3074">
                  <c:v>66.739095106246523</c:v>
                </c:pt>
                <c:pt idx="3075">
                  <c:v>31.022452667804657</c:v>
                </c:pt>
                <c:pt idx="3076">
                  <c:v>68.746537602344191</c:v>
                </c:pt>
                <c:pt idx="3077">
                  <c:v>105.6432882652731</c:v>
                </c:pt>
                <c:pt idx="3078">
                  <c:v>90.047749612793126</c:v>
                </c:pt>
                <c:pt idx="3079">
                  <c:v>78.636647494784924</c:v>
                </c:pt>
                <c:pt idx="3080">
                  <c:v>66.104439488812901</c:v>
                </c:pt>
                <c:pt idx="3081">
                  <c:v>62.653157942364196</c:v>
                </c:pt>
                <c:pt idx="3082">
                  <c:v>77.928114952098525</c:v>
                </c:pt>
                <c:pt idx="3083">
                  <c:v>62.981271680208735</c:v>
                </c:pt>
                <c:pt idx="3084">
                  <c:v>62.080480731150516</c:v>
                </c:pt>
                <c:pt idx="3085">
                  <c:v>87.702915552684601</c:v>
                </c:pt>
                <c:pt idx="3086">
                  <c:v>78.439711584269006</c:v>
                </c:pt>
                <c:pt idx="3087">
                  <c:v>113.60665815640407</c:v>
                </c:pt>
                <c:pt idx="3088">
                  <c:v>84.521133541482612</c:v>
                </c:pt>
                <c:pt idx="3089">
                  <c:v>71.190025871168288</c:v>
                </c:pt>
                <c:pt idx="3090">
                  <c:v>92.429883254571948</c:v>
                </c:pt>
                <c:pt idx="3091">
                  <c:v>84.29831556879239</c:v>
                </c:pt>
                <c:pt idx="3092">
                  <c:v>81.722587842859966</c:v>
                </c:pt>
                <c:pt idx="3093">
                  <c:v>90.310431435063535</c:v>
                </c:pt>
                <c:pt idx="3094">
                  <c:v>70.727245000696058</c:v>
                </c:pt>
                <c:pt idx="3095">
                  <c:v>99.824356879633143</c:v>
                </c:pt>
                <c:pt idx="3096">
                  <c:v>105.42841474293817</c:v>
                </c:pt>
                <c:pt idx="3097">
                  <c:v>61.66913503322322</c:v>
                </c:pt>
                <c:pt idx="3098">
                  <c:v>93.38104969796926</c:v>
                </c:pt>
                <c:pt idx="3099">
                  <c:v>114.97440854951709</c:v>
                </c:pt>
                <c:pt idx="3100">
                  <c:v>86.936489565785422</c:v>
                </c:pt>
                <c:pt idx="3101">
                  <c:v>57.761192057247506</c:v>
                </c:pt>
                <c:pt idx="3102">
                  <c:v>94.499366130949198</c:v>
                </c:pt>
                <c:pt idx="3103">
                  <c:v>100.4437640307178</c:v>
                </c:pt>
                <c:pt idx="3104">
                  <c:v>92.526502196202372</c:v>
                </c:pt>
                <c:pt idx="3105">
                  <c:v>73.274485230172033</c:v>
                </c:pt>
                <c:pt idx="3106">
                  <c:v>117.28611068820702</c:v>
                </c:pt>
                <c:pt idx="3107">
                  <c:v>106.92581553663413</c:v>
                </c:pt>
                <c:pt idx="3108">
                  <c:v>56.680646655211099</c:v>
                </c:pt>
                <c:pt idx="3109">
                  <c:v>116.86304902852152</c:v>
                </c:pt>
                <c:pt idx="3110">
                  <c:v>88.382619522573748</c:v>
                </c:pt>
                <c:pt idx="3111">
                  <c:v>64.776421562618779</c:v>
                </c:pt>
                <c:pt idx="3112">
                  <c:v>108.5000147925342</c:v>
                </c:pt>
                <c:pt idx="3113">
                  <c:v>54.563876599823935</c:v>
                </c:pt>
                <c:pt idx="3114">
                  <c:v>114.66248992628233</c:v>
                </c:pt>
                <c:pt idx="3115">
                  <c:v>94.670832561707954</c:v>
                </c:pt>
                <c:pt idx="3116">
                  <c:v>98.53192840930889</c:v>
                </c:pt>
                <c:pt idx="3117">
                  <c:v>70.952979032340593</c:v>
                </c:pt>
                <c:pt idx="3118">
                  <c:v>108.69543514341976</c:v>
                </c:pt>
                <c:pt idx="3119">
                  <c:v>107.06547584421043</c:v>
                </c:pt>
                <c:pt idx="3120">
                  <c:v>97.942999517945424</c:v>
                </c:pt>
                <c:pt idx="3121">
                  <c:v>53.553357072399535</c:v>
                </c:pt>
                <c:pt idx="3122">
                  <c:v>62.351226920447239</c:v>
                </c:pt>
                <c:pt idx="3123">
                  <c:v>54.920124751635427</c:v>
                </c:pt>
                <c:pt idx="3124">
                  <c:v>92.089061771934311</c:v>
                </c:pt>
                <c:pt idx="3125">
                  <c:v>65.974501898486423</c:v>
                </c:pt>
                <c:pt idx="3126">
                  <c:v>116.12828029275748</c:v>
                </c:pt>
                <c:pt idx="3127">
                  <c:v>63.092237799785707</c:v>
                </c:pt>
                <c:pt idx="3128">
                  <c:v>74.052320476585564</c:v>
                </c:pt>
                <c:pt idx="3129">
                  <c:v>75.844503974777069</c:v>
                </c:pt>
                <c:pt idx="3130">
                  <c:v>66.19194601347121</c:v>
                </c:pt>
                <c:pt idx="3131">
                  <c:v>84.145160348043532</c:v>
                </c:pt>
                <c:pt idx="3132">
                  <c:v>89.266419017889419</c:v>
                </c:pt>
                <c:pt idx="3133">
                  <c:v>82.863776351117664</c:v>
                </c:pt>
                <c:pt idx="3134">
                  <c:v>43.825491157325047</c:v>
                </c:pt>
                <c:pt idx="3135">
                  <c:v>75.439186723963076</c:v>
                </c:pt>
                <c:pt idx="3136">
                  <c:v>76.185747740653127</c:v>
                </c:pt>
                <c:pt idx="3137">
                  <c:v>86.896465384321942</c:v>
                </c:pt>
                <c:pt idx="3138">
                  <c:v>101.61168644589331</c:v>
                </c:pt>
                <c:pt idx="3139">
                  <c:v>108.81181468982999</c:v>
                </c:pt>
                <c:pt idx="3140">
                  <c:v>81.158346059507352</c:v>
                </c:pt>
                <c:pt idx="3141">
                  <c:v>106.55271503384834</c:v>
                </c:pt>
                <c:pt idx="3142">
                  <c:v>52.347446786104769</c:v>
                </c:pt>
                <c:pt idx="3143">
                  <c:v>84.321691188999822</c:v>
                </c:pt>
                <c:pt idx="3144">
                  <c:v>74.897849168110199</c:v>
                </c:pt>
                <c:pt idx="3145">
                  <c:v>73.882234792654245</c:v>
                </c:pt>
                <c:pt idx="3146">
                  <c:v>98.881046257472576</c:v>
                </c:pt>
                <c:pt idx="3147">
                  <c:v>62.472670187661656</c:v>
                </c:pt>
                <c:pt idx="3148">
                  <c:v>86.656549221693666</c:v>
                </c:pt>
                <c:pt idx="3149">
                  <c:v>56.20850954970264</c:v>
                </c:pt>
                <c:pt idx="3150">
                  <c:v>33.337456568794977</c:v>
                </c:pt>
                <c:pt idx="3151">
                  <c:v>70.692421368878129</c:v>
                </c:pt>
              </c:numCache>
            </c:numRef>
          </c:yVal>
          <c:smooth val="0"/>
          <c:extLst>
            <c:ext xmlns:c16="http://schemas.microsoft.com/office/drawing/2014/chart" uri="{C3380CC4-5D6E-409C-BE32-E72D297353CC}">
              <c16:uniqueId val="{00000000-BB10-481A-9BE7-12D972C689C7}"/>
            </c:ext>
          </c:extLst>
        </c:ser>
        <c:ser>
          <c:idx val="4"/>
          <c:order val="1"/>
          <c:tx>
            <c:strRef>
              <c:f>'CT Margins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Var'!$G$4:$G$3155</c:f>
              <c:numCache>
                <c:formatCode>General</c:formatCode>
                <c:ptCount val="3152"/>
                <c:pt idx="0" formatCode="_(* #,##0_);_(* \(#,##0\);_(* &quot;-&quot;??_);_(@_)">
                  <c:v>77.668968984428304</c:v>
                </c:pt>
                <c:pt idx="1051" formatCode="_(* #,##0_);_(* \(#,##0\);_(* &quot;-&quot;??_);_(@_)">
                  <c:v>12.805725252525257</c:v>
                </c:pt>
                <c:pt idx="2102" formatCode="_(* #,##0_);_(* \(#,##0\);_(* &quot;-&quot;??_);_(@_)">
                  <c:v>48.268840210918853</c:v>
                </c:pt>
              </c:numCache>
            </c:numRef>
          </c:yVal>
          <c:smooth val="0"/>
          <c:extLst>
            <c:ext xmlns:c16="http://schemas.microsoft.com/office/drawing/2014/chart" uri="{C3380CC4-5D6E-409C-BE32-E72D297353CC}">
              <c16:uniqueId val="{00000001-BB10-481A-9BE7-12D972C689C7}"/>
            </c:ext>
          </c:extLst>
        </c:ser>
        <c:ser>
          <c:idx val="1"/>
          <c:order val="2"/>
          <c:tx>
            <c:strRef>
              <c:f>'CT Margins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Var'!$F$4:$F$3155</c:f>
              <c:numCache>
                <c:formatCode>General</c:formatCode>
                <c:ptCount val="3152"/>
                <c:pt idx="0" formatCode="_(* #,##0_);_(* \(#,##0\);_(* &quot;-&quot;??_);_(@_)">
                  <c:v>102.36283866010776</c:v>
                </c:pt>
                <c:pt idx="1051" formatCode="_(* #,##0_);_(* \(#,##0\);_(* &quot;-&quot;??_);_(@_)">
                  <c:v>23.835245122655159</c:v>
                </c:pt>
                <c:pt idx="2102" formatCode="_(* #,##0_);_(* \(#,##0\);_(* &quot;-&quot;??_);_(@_)">
                  <c:v>78.527593537452702</c:v>
                </c:pt>
              </c:numCache>
            </c:numRef>
          </c:yVal>
          <c:smooth val="0"/>
          <c:extLst>
            <c:ext xmlns:c16="http://schemas.microsoft.com/office/drawing/2014/chart" uri="{C3380CC4-5D6E-409C-BE32-E72D297353CC}">
              <c16:uniqueId val="{00000002-BB10-481A-9BE7-12D972C689C7}"/>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'CT Margins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Var'!$H$4:$H$3155</c:f>
              <c:numCache>
                <c:formatCode>General</c:formatCode>
                <c:ptCount val="3152"/>
                <c:pt idx="0" formatCode="_(* #,##0_);_(* \(#,##0\);_(* &quot;-&quot;??_);_(@_)">
                  <c:v>123.18572333651318</c:v>
                </c:pt>
                <c:pt idx="1051" formatCode="_(* #,##0_);_(* \(#,##0\);_(* &quot;-&quot;??_);_(@_)">
                  <c:v>35.619991414141417</c:v>
                </c:pt>
                <c:pt idx="2102" formatCode="_(* #,##0_);_(* \(#,##0\);_(* &quot;-&quot;??_);_(@_)">
                  <c:v>104.59805438152351</c:v>
                </c:pt>
              </c:numCache>
            </c:numRef>
          </c:yVal>
          <c:smooth val="0"/>
          <c:extLst>
            <c:ext xmlns:c16="http://schemas.microsoft.com/office/drawing/2014/chart" uri="{C3380CC4-5D6E-409C-BE32-E72D297353CC}">
              <c16:uniqueId val="{00000003-BB10-481A-9BE7-12D972C689C7}"/>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16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CT Margins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7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'[PCM_0327_4seas30hrs_eql.xlsb]Seasonal PC Price Var'!$E$3</c:f>
              <c:strCache>
                <c:ptCount val="1"/>
                <c:pt idx="0">
                  <c:v>Seas PC Price</c:v>
                </c:pt>
              </c:strCache>
            </c:strRef>
          </c:tx>
          <c:spPr>
            <a:ln w="25400" cap="rnd">
              <a:noFill/>
              <a:round/>
            </a:ln>
            <a:effectLst/>
          </c:spPr>
          <c:marker>
            <c:symbol val="dash"/>
            <c:size val="55"/>
            <c:spPr>
              <a:solidFill>
                <a:schemeClr val="tx2">
                  <a:alpha val="5000"/>
                </a:schemeClr>
              </a:solidFill>
              <a:ln w="6350">
                <a:noFill/>
              </a:ln>
              <a:effectLst/>
            </c:spPr>
          </c:marker>
          <c:xVal>
            <c:numRef>
              <c:f>'[PCM_0327_4seas30hrs_eql.xlsb]Seasonal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'[PCM_0327_4seas30hrs_eql.xlsb]Seasonal PC Price Var'!$E$4:$E$4206</c:f>
              <c:numCache>
                <c:formatCode>_("$"* #,##0_);_("$"* \(#,##0\);_("$"* "-"??_);_(@_)</c:formatCode>
                <c:ptCount val="4203"/>
                <c:pt idx="0">
                  <c:v>19.932377987478407</c:v>
                </c:pt>
                <c:pt idx="1">
                  <c:v>4.1533328404947047</c:v>
                </c:pt>
                <c:pt idx="2">
                  <c:v>16.90827253047647</c:v>
                </c:pt>
                <c:pt idx="3">
                  <c:v>3.6050068889866269</c:v>
                </c:pt>
                <c:pt idx="4">
                  <c:v>13.134024322408655</c:v>
                </c:pt>
                <c:pt idx="5">
                  <c:v>0</c:v>
                </c:pt>
                <c:pt idx="6">
                  <c:v>3.4781222309416329</c:v>
                </c:pt>
                <c:pt idx="7">
                  <c:v>42.551838845030396</c:v>
                </c:pt>
                <c:pt idx="8">
                  <c:v>0</c:v>
                </c:pt>
                <c:pt idx="9">
                  <c:v>10.279728952438674</c:v>
                </c:pt>
                <c:pt idx="10">
                  <c:v>7.5977249305301555</c:v>
                </c:pt>
                <c:pt idx="11">
                  <c:v>0</c:v>
                </c:pt>
                <c:pt idx="12">
                  <c:v>7.9786573864607071</c:v>
                </c:pt>
                <c:pt idx="13">
                  <c:v>0</c:v>
                </c:pt>
                <c:pt idx="14">
                  <c:v>0</c:v>
                </c:pt>
                <c:pt idx="15">
                  <c:v>1.7280549070436442</c:v>
                </c:pt>
                <c:pt idx="16">
                  <c:v>2.0477874103397133</c:v>
                </c:pt>
                <c:pt idx="17">
                  <c:v>1.8913584809784754</c:v>
                </c:pt>
                <c:pt idx="18">
                  <c:v>1.9389196722650179</c:v>
                </c:pt>
                <c:pt idx="19">
                  <c:v>1.8580522326679552</c:v>
                </c:pt>
                <c:pt idx="20">
                  <c:v>8.9607121950640849</c:v>
                </c:pt>
                <c:pt idx="21">
                  <c:v>0</c:v>
                </c:pt>
                <c:pt idx="22">
                  <c:v>2.384520173861163</c:v>
                </c:pt>
                <c:pt idx="23">
                  <c:v>0</c:v>
                </c:pt>
                <c:pt idx="24">
                  <c:v>18.482113992338107</c:v>
                </c:pt>
                <c:pt idx="25">
                  <c:v>22.246563409697604</c:v>
                </c:pt>
                <c:pt idx="26">
                  <c:v>3.7640590360710404</c:v>
                </c:pt>
                <c:pt idx="27">
                  <c:v>4.1761568666471014</c:v>
                </c:pt>
                <c:pt idx="28">
                  <c:v>3.3001276175536667</c:v>
                </c:pt>
                <c:pt idx="29">
                  <c:v>5.6480193649954078</c:v>
                </c:pt>
                <c:pt idx="30">
                  <c:v>0</c:v>
                </c:pt>
                <c:pt idx="31">
                  <c:v>0</c:v>
                </c:pt>
                <c:pt idx="32">
                  <c:v>17.241733106515355</c:v>
                </c:pt>
                <c:pt idx="33">
                  <c:v>6.9247923192136849</c:v>
                </c:pt>
                <c:pt idx="34">
                  <c:v>0</c:v>
                </c:pt>
                <c:pt idx="35">
                  <c:v>0</c:v>
                </c:pt>
                <c:pt idx="36">
                  <c:v>41.307583788569914</c:v>
                </c:pt>
                <c:pt idx="37">
                  <c:v>0</c:v>
                </c:pt>
                <c:pt idx="38">
                  <c:v>0</c:v>
                </c:pt>
                <c:pt idx="39">
                  <c:v>0</c:v>
                </c:pt>
                <c:pt idx="40">
                  <c:v>0</c:v>
                </c:pt>
                <c:pt idx="41">
                  <c:v>3.5651693517106797</c:v>
                </c:pt>
                <c:pt idx="42">
                  <c:v>0</c:v>
                </c:pt>
                <c:pt idx="43">
                  <c:v>3.4740070261293536</c:v>
                </c:pt>
                <c:pt idx="44">
                  <c:v>4.2344609965062423</c:v>
                </c:pt>
                <c:pt idx="45">
                  <c:v>7.1798468291588957</c:v>
                </c:pt>
                <c:pt idx="46">
                  <c:v>38.185293806033748</c:v>
                </c:pt>
                <c:pt idx="47">
                  <c:v>0</c:v>
                </c:pt>
                <c:pt idx="48">
                  <c:v>5.3278718959090972</c:v>
                </c:pt>
                <c:pt idx="49">
                  <c:v>39.161758049714663</c:v>
                </c:pt>
                <c:pt idx="50">
                  <c:v>0</c:v>
                </c:pt>
                <c:pt idx="51">
                  <c:v>11.873038265505942</c:v>
                </c:pt>
                <c:pt idx="52">
                  <c:v>0</c:v>
                </c:pt>
                <c:pt idx="53">
                  <c:v>29.305195359573805</c:v>
                </c:pt>
                <c:pt idx="54">
                  <c:v>0</c:v>
                </c:pt>
                <c:pt idx="55">
                  <c:v>7.7719146759095779</c:v>
                </c:pt>
                <c:pt idx="56">
                  <c:v>0</c:v>
                </c:pt>
                <c:pt idx="57">
                  <c:v>42.295790401308246</c:v>
                </c:pt>
                <c:pt idx="58">
                  <c:v>19.134475843385605</c:v>
                </c:pt>
                <c:pt idx="59">
                  <c:v>21.934544498120871</c:v>
                </c:pt>
                <c:pt idx="60">
                  <c:v>0</c:v>
                </c:pt>
                <c:pt idx="61">
                  <c:v>5.6409002796496504</c:v>
                </c:pt>
                <c:pt idx="62">
                  <c:v>0</c:v>
                </c:pt>
                <c:pt idx="63">
                  <c:v>11.506569760259314</c:v>
                </c:pt>
                <c:pt idx="64">
                  <c:v>12.624114093032794</c:v>
                </c:pt>
                <c:pt idx="65">
                  <c:v>0</c:v>
                </c:pt>
                <c:pt idx="66">
                  <c:v>3.8754063837599495</c:v>
                </c:pt>
                <c:pt idx="67">
                  <c:v>13.910074755938021</c:v>
                </c:pt>
                <c:pt idx="68">
                  <c:v>0</c:v>
                </c:pt>
                <c:pt idx="69">
                  <c:v>4.1607855618191829</c:v>
                </c:pt>
                <c:pt idx="70">
                  <c:v>4.8368746246511254</c:v>
                </c:pt>
                <c:pt idx="71">
                  <c:v>0</c:v>
                </c:pt>
                <c:pt idx="72">
                  <c:v>2.9257821387516083</c:v>
                </c:pt>
                <c:pt idx="73">
                  <c:v>8.9007964572154048</c:v>
                </c:pt>
                <c:pt idx="74">
                  <c:v>0</c:v>
                </c:pt>
                <c:pt idx="75">
                  <c:v>1.2750608572294762</c:v>
                </c:pt>
                <c:pt idx="76">
                  <c:v>6.9242675855897966</c:v>
                </c:pt>
                <c:pt idx="77">
                  <c:v>11.853869890363947</c:v>
                </c:pt>
                <c:pt idx="78">
                  <c:v>0</c:v>
                </c:pt>
                <c:pt idx="79">
                  <c:v>0</c:v>
                </c:pt>
                <c:pt idx="80">
                  <c:v>0</c:v>
                </c:pt>
                <c:pt idx="81">
                  <c:v>30.41788442384723</c:v>
                </c:pt>
                <c:pt idx="82">
                  <c:v>0</c:v>
                </c:pt>
                <c:pt idx="83">
                  <c:v>0</c:v>
                </c:pt>
                <c:pt idx="84">
                  <c:v>8.1141268538707774</c:v>
                </c:pt>
                <c:pt idx="85">
                  <c:v>0</c:v>
                </c:pt>
                <c:pt idx="86">
                  <c:v>25.466298665274039</c:v>
                </c:pt>
                <c:pt idx="87">
                  <c:v>0</c:v>
                </c:pt>
                <c:pt idx="88">
                  <c:v>5.4507685690037562</c:v>
                </c:pt>
                <c:pt idx="89">
                  <c:v>0</c:v>
                </c:pt>
                <c:pt idx="90">
                  <c:v>4.355728660757082</c:v>
                </c:pt>
                <c:pt idx="91">
                  <c:v>0</c:v>
                </c:pt>
                <c:pt idx="92">
                  <c:v>12.736406433251901</c:v>
                </c:pt>
                <c:pt idx="93">
                  <c:v>4.7994288703295025</c:v>
                </c:pt>
                <c:pt idx="94">
                  <c:v>0.92868617016331956</c:v>
                </c:pt>
                <c:pt idx="95">
                  <c:v>0</c:v>
                </c:pt>
                <c:pt idx="96">
                  <c:v>14.52958798856208</c:v>
                </c:pt>
                <c:pt idx="97">
                  <c:v>0</c:v>
                </c:pt>
                <c:pt idx="98">
                  <c:v>0</c:v>
                </c:pt>
                <c:pt idx="99">
                  <c:v>14.376533598015882</c:v>
                </c:pt>
                <c:pt idx="100">
                  <c:v>0</c:v>
                </c:pt>
                <c:pt idx="101">
                  <c:v>0</c:v>
                </c:pt>
                <c:pt idx="102">
                  <c:v>32.675427973737932</c:v>
                </c:pt>
                <c:pt idx="103">
                  <c:v>10.904183706303373</c:v>
                </c:pt>
                <c:pt idx="104">
                  <c:v>0</c:v>
                </c:pt>
                <c:pt idx="105">
                  <c:v>7.2384875572296759</c:v>
                </c:pt>
                <c:pt idx="106">
                  <c:v>9.9023497985385998</c:v>
                </c:pt>
                <c:pt idx="107">
                  <c:v>11.179188025850355</c:v>
                </c:pt>
                <c:pt idx="108">
                  <c:v>2.2412956750903716</c:v>
                </c:pt>
                <c:pt idx="109">
                  <c:v>29.001563804470475</c:v>
                </c:pt>
                <c:pt idx="110">
                  <c:v>15.992751148982666</c:v>
                </c:pt>
                <c:pt idx="111">
                  <c:v>0</c:v>
                </c:pt>
                <c:pt idx="112">
                  <c:v>6.8811623324701667</c:v>
                </c:pt>
                <c:pt idx="113">
                  <c:v>0</c:v>
                </c:pt>
                <c:pt idx="114">
                  <c:v>19.03757706340695</c:v>
                </c:pt>
                <c:pt idx="115">
                  <c:v>0</c:v>
                </c:pt>
                <c:pt idx="116">
                  <c:v>3.7082397459325569</c:v>
                </c:pt>
                <c:pt idx="117">
                  <c:v>3.7479215913281809</c:v>
                </c:pt>
                <c:pt idx="118">
                  <c:v>7.7244677273177444</c:v>
                </c:pt>
                <c:pt idx="119">
                  <c:v>43.993067757289481</c:v>
                </c:pt>
                <c:pt idx="120">
                  <c:v>1.8978816115816382</c:v>
                </c:pt>
                <c:pt idx="121">
                  <c:v>4.1579093289281843</c:v>
                </c:pt>
                <c:pt idx="122">
                  <c:v>0</c:v>
                </c:pt>
                <c:pt idx="123">
                  <c:v>25.986340888850552</c:v>
                </c:pt>
                <c:pt idx="124">
                  <c:v>3.0636866490323733</c:v>
                </c:pt>
                <c:pt idx="125">
                  <c:v>5.999966798238801</c:v>
                </c:pt>
                <c:pt idx="126">
                  <c:v>5.3171466889521817</c:v>
                </c:pt>
                <c:pt idx="127">
                  <c:v>3.8972956100944116</c:v>
                </c:pt>
                <c:pt idx="128">
                  <c:v>12.255409068280507</c:v>
                </c:pt>
                <c:pt idx="129">
                  <c:v>14.505729634307924</c:v>
                </c:pt>
                <c:pt idx="130">
                  <c:v>2.3267878917741021</c:v>
                </c:pt>
                <c:pt idx="131">
                  <c:v>0</c:v>
                </c:pt>
                <c:pt idx="132">
                  <c:v>3.8133485624090282</c:v>
                </c:pt>
                <c:pt idx="133">
                  <c:v>3.9259034278191822</c:v>
                </c:pt>
                <c:pt idx="134">
                  <c:v>0</c:v>
                </c:pt>
                <c:pt idx="135">
                  <c:v>4.2548917434999733</c:v>
                </c:pt>
                <c:pt idx="136">
                  <c:v>12.479842784165351</c:v>
                </c:pt>
                <c:pt idx="137">
                  <c:v>0</c:v>
                </c:pt>
                <c:pt idx="138">
                  <c:v>19.635680898137537</c:v>
                </c:pt>
                <c:pt idx="139">
                  <c:v>0</c:v>
                </c:pt>
                <c:pt idx="140">
                  <c:v>2.3622497048204059</c:v>
                </c:pt>
                <c:pt idx="141">
                  <c:v>0</c:v>
                </c:pt>
                <c:pt idx="142">
                  <c:v>0</c:v>
                </c:pt>
                <c:pt idx="143">
                  <c:v>0</c:v>
                </c:pt>
                <c:pt idx="144">
                  <c:v>43.268597316244303</c:v>
                </c:pt>
                <c:pt idx="145">
                  <c:v>0</c:v>
                </c:pt>
                <c:pt idx="146">
                  <c:v>0</c:v>
                </c:pt>
                <c:pt idx="147">
                  <c:v>0</c:v>
                </c:pt>
                <c:pt idx="148">
                  <c:v>0</c:v>
                </c:pt>
                <c:pt idx="149">
                  <c:v>8.4487260178959538</c:v>
                </c:pt>
                <c:pt idx="150">
                  <c:v>0</c:v>
                </c:pt>
                <c:pt idx="151">
                  <c:v>24.992417248601548</c:v>
                </c:pt>
                <c:pt idx="152">
                  <c:v>1.8145384441408896</c:v>
                </c:pt>
                <c:pt idx="153">
                  <c:v>0</c:v>
                </c:pt>
                <c:pt idx="154">
                  <c:v>7.3740824729744121</c:v>
                </c:pt>
                <c:pt idx="155">
                  <c:v>1.5655846935690965</c:v>
                </c:pt>
                <c:pt idx="156">
                  <c:v>3.3410852217471381</c:v>
                </c:pt>
                <c:pt idx="157">
                  <c:v>2.5961844109536911</c:v>
                </c:pt>
                <c:pt idx="158">
                  <c:v>4.325545426483111</c:v>
                </c:pt>
                <c:pt idx="159">
                  <c:v>0</c:v>
                </c:pt>
                <c:pt idx="160">
                  <c:v>1.1360919566019008</c:v>
                </c:pt>
                <c:pt idx="161">
                  <c:v>7.4809451499220598</c:v>
                </c:pt>
                <c:pt idx="162">
                  <c:v>0</c:v>
                </c:pt>
                <c:pt idx="163">
                  <c:v>17.097375349014932</c:v>
                </c:pt>
                <c:pt idx="164">
                  <c:v>11.845403525007347</c:v>
                </c:pt>
                <c:pt idx="165">
                  <c:v>4.1088716075938692</c:v>
                </c:pt>
                <c:pt idx="166">
                  <c:v>0</c:v>
                </c:pt>
                <c:pt idx="167">
                  <c:v>21.87734515274088</c:v>
                </c:pt>
                <c:pt idx="168">
                  <c:v>0</c:v>
                </c:pt>
                <c:pt idx="169">
                  <c:v>0</c:v>
                </c:pt>
                <c:pt idx="170">
                  <c:v>24.059114162700073</c:v>
                </c:pt>
                <c:pt idx="171">
                  <c:v>0</c:v>
                </c:pt>
                <c:pt idx="172">
                  <c:v>10.672687593464751</c:v>
                </c:pt>
                <c:pt idx="173">
                  <c:v>0</c:v>
                </c:pt>
                <c:pt idx="174">
                  <c:v>0</c:v>
                </c:pt>
                <c:pt idx="175">
                  <c:v>0</c:v>
                </c:pt>
                <c:pt idx="176">
                  <c:v>15.043564764163884</c:v>
                </c:pt>
                <c:pt idx="177">
                  <c:v>64.163484689587094</c:v>
                </c:pt>
                <c:pt idx="178">
                  <c:v>34.452287618530661</c:v>
                </c:pt>
                <c:pt idx="179">
                  <c:v>3.4526163108785641</c:v>
                </c:pt>
                <c:pt idx="180">
                  <c:v>0</c:v>
                </c:pt>
                <c:pt idx="181">
                  <c:v>0</c:v>
                </c:pt>
                <c:pt idx="182">
                  <c:v>20.73039573375728</c:v>
                </c:pt>
                <c:pt idx="183">
                  <c:v>0.75200233815793527</c:v>
                </c:pt>
                <c:pt idx="184">
                  <c:v>4.2273418245251086</c:v>
                </c:pt>
                <c:pt idx="185">
                  <c:v>0</c:v>
                </c:pt>
                <c:pt idx="186">
                  <c:v>24.513959909160377</c:v>
                </c:pt>
                <c:pt idx="187">
                  <c:v>0</c:v>
                </c:pt>
                <c:pt idx="188">
                  <c:v>0</c:v>
                </c:pt>
                <c:pt idx="189">
                  <c:v>8.5518512275725644</c:v>
                </c:pt>
                <c:pt idx="190">
                  <c:v>0</c:v>
                </c:pt>
                <c:pt idx="191">
                  <c:v>10.002895800742717</c:v>
                </c:pt>
                <c:pt idx="192">
                  <c:v>4.9113013018433929</c:v>
                </c:pt>
                <c:pt idx="193">
                  <c:v>6.5657318580756368</c:v>
                </c:pt>
                <c:pt idx="194">
                  <c:v>0</c:v>
                </c:pt>
                <c:pt idx="195">
                  <c:v>0</c:v>
                </c:pt>
                <c:pt idx="196">
                  <c:v>9.635601805228303</c:v>
                </c:pt>
                <c:pt idx="197">
                  <c:v>15.297784841891445</c:v>
                </c:pt>
                <c:pt idx="198">
                  <c:v>0</c:v>
                </c:pt>
                <c:pt idx="199">
                  <c:v>15.745152914669756</c:v>
                </c:pt>
                <c:pt idx="200">
                  <c:v>6.7343527543441688</c:v>
                </c:pt>
                <c:pt idx="201">
                  <c:v>0</c:v>
                </c:pt>
                <c:pt idx="202">
                  <c:v>0</c:v>
                </c:pt>
                <c:pt idx="203">
                  <c:v>0</c:v>
                </c:pt>
                <c:pt idx="204">
                  <c:v>0</c:v>
                </c:pt>
                <c:pt idx="205">
                  <c:v>0</c:v>
                </c:pt>
                <c:pt idx="206">
                  <c:v>0</c:v>
                </c:pt>
                <c:pt idx="207">
                  <c:v>0</c:v>
                </c:pt>
                <c:pt idx="208">
                  <c:v>0</c:v>
                </c:pt>
                <c:pt idx="209">
                  <c:v>0</c:v>
                </c:pt>
                <c:pt idx="210">
                  <c:v>2.8406308308691659</c:v>
                </c:pt>
                <c:pt idx="211">
                  <c:v>4.2836499538396966</c:v>
                </c:pt>
                <c:pt idx="212">
                  <c:v>7.7419237362118132</c:v>
                </c:pt>
                <c:pt idx="213">
                  <c:v>3.6796550833048154</c:v>
                </c:pt>
                <c:pt idx="214">
                  <c:v>8.9141414896054272</c:v>
                </c:pt>
                <c:pt idx="215">
                  <c:v>0</c:v>
                </c:pt>
                <c:pt idx="216">
                  <c:v>0</c:v>
                </c:pt>
                <c:pt idx="217">
                  <c:v>10.293536541839494</c:v>
                </c:pt>
                <c:pt idx="218">
                  <c:v>5.4644505581139464</c:v>
                </c:pt>
                <c:pt idx="219">
                  <c:v>5.166974123660192</c:v>
                </c:pt>
                <c:pt idx="220">
                  <c:v>11.573487211354713</c:v>
                </c:pt>
                <c:pt idx="221">
                  <c:v>0</c:v>
                </c:pt>
                <c:pt idx="222">
                  <c:v>8.1017107576908582</c:v>
                </c:pt>
                <c:pt idx="223">
                  <c:v>0</c:v>
                </c:pt>
                <c:pt idx="224">
                  <c:v>8.677857469716141</c:v>
                </c:pt>
                <c:pt idx="225">
                  <c:v>1.6998581632444141</c:v>
                </c:pt>
                <c:pt idx="226">
                  <c:v>2.3557647810216356</c:v>
                </c:pt>
                <c:pt idx="227">
                  <c:v>0</c:v>
                </c:pt>
                <c:pt idx="228">
                  <c:v>1.4816788784613901</c:v>
                </c:pt>
                <c:pt idx="229">
                  <c:v>3.7415952553913741</c:v>
                </c:pt>
                <c:pt idx="230">
                  <c:v>12.392455723932803</c:v>
                </c:pt>
                <c:pt idx="231">
                  <c:v>0</c:v>
                </c:pt>
                <c:pt idx="232">
                  <c:v>2.9346949682882078</c:v>
                </c:pt>
                <c:pt idx="233">
                  <c:v>0</c:v>
                </c:pt>
                <c:pt idx="234">
                  <c:v>21.473176859205704</c:v>
                </c:pt>
                <c:pt idx="235">
                  <c:v>23.718852951851034</c:v>
                </c:pt>
                <c:pt idx="236">
                  <c:v>0</c:v>
                </c:pt>
                <c:pt idx="237">
                  <c:v>12.885720613094382</c:v>
                </c:pt>
                <c:pt idx="238">
                  <c:v>10.692936660776656</c:v>
                </c:pt>
                <c:pt idx="239">
                  <c:v>5.3079660160402131</c:v>
                </c:pt>
                <c:pt idx="240">
                  <c:v>4.2499188365111502</c:v>
                </c:pt>
                <c:pt idx="241">
                  <c:v>3.5481437903356019</c:v>
                </c:pt>
                <c:pt idx="242">
                  <c:v>35.317679064520583</c:v>
                </c:pt>
                <c:pt idx="243">
                  <c:v>15.707981397553777</c:v>
                </c:pt>
                <c:pt idx="244">
                  <c:v>0</c:v>
                </c:pt>
                <c:pt idx="245">
                  <c:v>0</c:v>
                </c:pt>
                <c:pt idx="246">
                  <c:v>58.226881430630058</c:v>
                </c:pt>
                <c:pt idx="247">
                  <c:v>4.1132125678455216</c:v>
                </c:pt>
                <c:pt idx="248">
                  <c:v>0</c:v>
                </c:pt>
                <c:pt idx="249">
                  <c:v>7.0105196973033728</c:v>
                </c:pt>
                <c:pt idx="250">
                  <c:v>0</c:v>
                </c:pt>
                <c:pt idx="251">
                  <c:v>3.75057947934505</c:v>
                </c:pt>
                <c:pt idx="252">
                  <c:v>0</c:v>
                </c:pt>
                <c:pt idx="253">
                  <c:v>14.248034036120798</c:v>
                </c:pt>
                <c:pt idx="254">
                  <c:v>7.9167440602387025</c:v>
                </c:pt>
                <c:pt idx="255">
                  <c:v>8.209437251961047</c:v>
                </c:pt>
                <c:pt idx="256">
                  <c:v>13.801967534766655</c:v>
                </c:pt>
                <c:pt idx="257">
                  <c:v>0</c:v>
                </c:pt>
                <c:pt idx="258">
                  <c:v>0</c:v>
                </c:pt>
                <c:pt idx="259">
                  <c:v>15.57933959713913</c:v>
                </c:pt>
                <c:pt idx="260">
                  <c:v>0</c:v>
                </c:pt>
                <c:pt idx="261">
                  <c:v>2.428266914955874</c:v>
                </c:pt>
                <c:pt idx="262">
                  <c:v>2.4409982574344968</c:v>
                </c:pt>
                <c:pt idx="263">
                  <c:v>32.664761157277233</c:v>
                </c:pt>
                <c:pt idx="264">
                  <c:v>0</c:v>
                </c:pt>
                <c:pt idx="265">
                  <c:v>7.7067674344236803</c:v>
                </c:pt>
                <c:pt idx="266">
                  <c:v>0</c:v>
                </c:pt>
                <c:pt idx="267">
                  <c:v>53.051136644888722</c:v>
                </c:pt>
                <c:pt idx="268">
                  <c:v>16.642043193194215</c:v>
                </c:pt>
                <c:pt idx="269">
                  <c:v>17.339590176298497</c:v>
                </c:pt>
                <c:pt idx="270">
                  <c:v>7.7709225690690999</c:v>
                </c:pt>
                <c:pt idx="271">
                  <c:v>18.743611375538421</c:v>
                </c:pt>
                <c:pt idx="272">
                  <c:v>0</c:v>
                </c:pt>
                <c:pt idx="273">
                  <c:v>17.099212356903312</c:v>
                </c:pt>
                <c:pt idx="274">
                  <c:v>0</c:v>
                </c:pt>
                <c:pt idx="275">
                  <c:v>0</c:v>
                </c:pt>
                <c:pt idx="276">
                  <c:v>0</c:v>
                </c:pt>
                <c:pt idx="277">
                  <c:v>0</c:v>
                </c:pt>
                <c:pt idx="278">
                  <c:v>0</c:v>
                </c:pt>
                <c:pt idx="279">
                  <c:v>0</c:v>
                </c:pt>
                <c:pt idx="280">
                  <c:v>9.1951090357109067</c:v>
                </c:pt>
                <c:pt idx="281">
                  <c:v>0</c:v>
                </c:pt>
                <c:pt idx="282">
                  <c:v>0</c:v>
                </c:pt>
                <c:pt idx="283">
                  <c:v>19.345945135949552</c:v>
                </c:pt>
                <c:pt idx="284">
                  <c:v>0</c:v>
                </c:pt>
                <c:pt idx="285">
                  <c:v>0</c:v>
                </c:pt>
                <c:pt idx="286">
                  <c:v>6.5060105940751001</c:v>
                </c:pt>
                <c:pt idx="287">
                  <c:v>21.605960651487266</c:v>
                </c:pt>
                <c:pt idx="288">
                  <c:v>0</c:v>
                </c:pt>
                <c:pt idx="289">
                  <c:v>0</c:v>
                </c:pt>
                <c:pt idx="290">
                  <c:v>0</c:v>
                </c:pt>
                <c:pt idx="291">
                  <c:v>8.7289643442560862</c:v>
                </c:pt>
                <c:pt idx="292">
                  <c:v>19.461521485475394</c:v>
                </c:pt>
                <c:pt idx="293">
                  <c:v>2.7177689502931974</c:v>
                </c:pt>
                <c:pt idx="294">
                  <c:v>11.378513352069268</c:v>
                </c:pt>
                <c:pt idx="295">
                  <c:v>0</c:v>
                </c:pt>
                <c:pt idx="296">
                  <c:v>16.595145605391874</c:v>
                </c:pt>
                <c:pt idx="297">
                  <c:v>0</c:v>
                </c:pt>
                <c:pt idx="298">
                  <c:v>4.0105609287763988</c:v>
                </c:pt>
                <c:pt idx="299">
                  <c:v>0</c:v>
                </c:pt>
                <c:pt idx="300">
                  <c:v>2.2210727792989098</c:v>
                </c:pt>
                <c:pt idx="301">
                  <c:v>0</c:v>
                </c:pt>
                <c:pt idx="302">
                  <c:v>13.11605223904089</c:v>
                </c:pt>
                <c:pt idx="303">
                  <c:v>1.9449241624512374</c:v>
                </c:pt>
                <c:pt idx="304">
                  <c:v>0</c:v>
                </c:pt>
                <c:pt idx="305">
                  <c:v>0</c:v>
                </c:pt>
                <c:pt idx="306">
                  <c:v>21.912353675005303</c:v>
                </c:pt>
                <c:pt idx="307">
                  <c:v>0</c:v>
                </c:pt>
                <c:pt idx="308">
                  <c:v>0</c:v>
                </c:pt>
                <c:pt idx="309">
                  <c:v>14.269774965611575</c:v>
                </c:pt>
                <c:pt idx="310">
                  <c:v>0</c:v>
                </c:pt>
                <c:pt idx="311">
                  <c:v>0</c:v>
                </c:pt>
                <c:pt idx="312">
                  <c:v>41.058820967298089</c:v>
                </c:pt>
                <c:pt idx="313">
                  <c:v>35.438747454161678</c:v>
                </c:pt>
                <c:pt idx="314">
                  <c:v>0</c:v>
                </c:pt>
                <c:pt idx="315">
                  <c:v>7.6761203976343557</c:v>
                </c:pt>
                <c:pt idx="316">
                  <c:v>0</c:v>
                </c:pt>
                <c:pt idx="317">
                  <c:v>11.800778521078097</c:v>
                </c:pt>
                <c:pt idx="318">
                  <c:v>9.853389668341924</c:v>
                </c:pt>
                <c:pt idx="319">
                  <c:v>33.893639299010573</c:v>
                </c:pt>
                <c:pt idx="320">
                  <c:v>19.438477199756399</c:v>
                </c:pt>
                <c:pt idx="321">
                  <c:v>0</c:v>
                </c:pt>
                <c:pt idx="322">
                  <c:v>32.053425281651485</c:v>
                </c:pt>
                <c:pt idx="323">
                  <c:v>0</c:v>
                </c:pt>
                <c:pt idx="324">
                  <c:v>28.657806837685474</c:v>
                </c:pt>
                <c:pt idx="325">
                  <c:v>0</c:v>
                </c:pt>
                <c:pt idx="326">
                  <c:v>6.5524667957562972</c:v>
                </c:pt>
                <c:pt idx="327">
                  <c:v>3.8269527968485075</c:v>
                </c:pt>
                <c:pt idx="328">
                  <c:v>0</c:v>
                </c:pt>
                <c:pt idx="329">
                  <c:v>26.17434590805415</c:v>
                </c:pt>
                <c:pt idx="330">
                  <c:v>7.0794428292516054</c:v>
                </c:pt>
                <c:pt idx="331">
                  <c:v>3.5569593911984319</c:v>
                </c:pt>
                <c:pt idx="332">
                  <c:v>0</c:v>
                </c:pt>
                <c:pt idx="333">
                  <c:v>23.654878508674798</c:v>
                </c:pt>
                <c:pt idx="334">
                  <c:v>3.0012320975847402</c:v>
                </c:pt>
                <c:pt idx="335">
                  <c:v>3.7279180378380179</c:v>
                </c:pt>
                <c:pt idx="336">
                  <c:v>0</c:v>
                </c:pt>
                <c:pt idx="337">
                  <c:v>14.66529451416814</c:v>
                </c:pt>
                <c:pt idx="338">
                  <c:v>25.508151638031556</c:v>
                </c:pt>
                <c:pt idx="339">
                  <c:v>14.351393975051014</c:v>
                </c:pt>
                <c:pt idx="340">
                  <c:v>4.1217212269394876</c:v>
                </c:pt>
                <c:pt idx="341">
                  <c:v>0</c:v>
                </c:pt>
                <c:pt idx="342">
                  <c:v>6.3501046971831876</c:v>
                </c:pt>
                <c:pt idx="343">
                  <c:v>1.0922693006874331</c:v>
                </c:pt>
                <c:pt idx="344">
                  <c:v>0</c:v>
                </c:pt>
                <c:pt idx="345">
                  <c:v>6.5752841610245962</c:v>
                </c:pt>
                <c:pt idx="346">
                  <c:v>14.177782382596824</c:v>
                </c:pt>
                <c:pt idx="347">
                  <c:v>0</c:v>
                </c:pt>
                <c:pt idx="348">
                  <c:v>21.697606662321629</c:v>
                </c:pt>
                <c:pt idx="349">
                  <c:v>0</c:v>
                </c:pt>
                <c:pt idx="350">
                  <c:v>2.7783263679847017</c:v>
                </c:pt>
                <c:pt idx="351">
                  <c:v>0</c:v>
                </c:pt>
                <c:pt idx="352">
                  <c:v>0</c:v>
                </c:pt>
                <c:pt idx="353">
                  <c:v>0</c:v>
                </c:pt>
                <c:pt idx="354">
                  <c:v>13.453850036828841</c:v>
                </c:pt>
                <c:pt idx="355">
                  <c:v>0</c:v>
                </c:pt>
                <c:pt idx="356">
                  <c:v>0</c:v>
                </c:pt>
                <c:pt idx="357">
                  <c:v>0</c:v>
                </c:pt>
                <c:pt idx="358">
                  <c:v>7.1976000851382054</c:v>
                </c:pt>
                <c:pt idx="359">
                  <c:v>0</c:v>
                </c:pt>
                <c:pt idx="360">
                  <c:v>2.2853643607571188</c:v>
                </c:pt>
                <c:pt idx="361">
                  <c:v>9.7555973338746256</c:v>
                </c:pt>
                <c:pt idx="362">
                  <c:v>1.3253528602050562</c:v>
                </c:pt>
                <c:pt idx="363">
                  <c:v>0</c:v>
                </c:pt>
                <c:pt idx="364">
                  <c:v>8.8292976986882543</c:v>
                </c:pt>
                <c:pt idx="365">
                  <c:v>2.231324622004248</c:v>
                </c:pt>
                <c:pt idx="366">
                  <c:v>5.0998322585697329</c:v>
                </c:pt>
                <c:pt idx="367">
                  <c:v>2.9423439589110263</c:v>
                </c:pt>
                <c:pt idx="368">
                  <c:v>9.8289326177670642</c:v>
                </c:pt>
                <c:pt idx="369">
                  <c:v>0</c:v>
                </c:pt>
                <c:pt idx="370">
                  <c:v>1.2347532127609087</c:v>
                </c:pt>
                <c:pt idx="371">
                  <c:v>7.9052194883578748</c:v>
                </c:pt>
                <c:pt idx="372">
                  <c:v>2.6596417615348913</c:v>
                </c:pt>
                <c:pt idx="373">
                  <c:v>12.499434127649581</c:v>
                </c:pt>
                <c:pt idx="374">
                  <c:v>7.0929537069672133</c:v>
                </c:pt>
                <c:pt idx="375">
                  <c:v>0</c:v>
                </c:pt>
                <c:pt idx="376">
                  <c:v>0</c:v>
                </c:pt>
                <c:pt idx="377">
                  <c:v>35.356918557987015</c:v>
                </c:pt>
                <c:pt idx="378">
                  <c:v>2.7648251815342499</c:v>
                </c:pt>
                <c:pt idx="379">
                  <c:v>0</c:v>
                </c:pt>
                <c:pt idx="380">
                  <c:v>30.347517010604857</c:v>
                </c:pt>
                <c:pt idx="381">
                  <c:v>0</c:v>
                </c:pt>
                <c:pt idx="382">
                  <c:v>2.8626113016260541</c:v>
                </c:pt>
                <c:pt idx="383">
                  <c:v>0</c:v>
                </c:pt>
                <c:pt idx="384">
                  <c:v>4.8597003236328717</c:v>
                </c:pt>
                <c:pt idx="385">
                  <c:v>12.292230440317073</c:v>
                </c:pt>
                <c:pt idx="386">
                  <c:v>10.93908869226291</c:v>
                </c:pt>
                <c:pt idx="387">
                  <c:v>67.731862944603293</c:v>
                </c:pt>
                <c:pt idx="388">
                  <c:v>43.029947486460422</c:v>
                </c:pt>
                <c:pt idx="389">
                  <c:v>0</c:v>
                </c:pt>
                <c:pt idx="390">
                  <c:v>0</c:v>
                </c:pt>
                <c:pt idx="391">
                  <c:v>8.1406300094473885</c:v>
                </c:pt>
                <c:pt idx="392">
                  <c:v>23.118575936190396</c:v>
                </c:pt>
                <c:pt idx="393">
                  <c:v>0</c:v>
                </c:pt>
                <c:pt idx="394">
                  <c:v>3.4089008451311678</c:v>
                </c:pt>
                <c:pt idx="395">
                  <c:v>12.455035914139577</c:v>
                </c:pt>
                <c:pt idx="396">
                  <c:v>25.774857973621152</c:v>
                </c:pt>
                <c:pt idx="397">
                  <c:v>0</c:v>
                </c:pt>
                <c:pt idx="398">
                  <c:v>0</c:v>
                </c:pt>
                <c:pt idx="399">
                  <c:v>0</c:v>
                </c:pt>
                <c:pt idx="400">
                  <c:v>0</c:v>
                </c:pt>
                <c:pt idx="401">
                  <c:v>0</c:v>
                </c:pt>
                <c:pt idx="402">
                  <c:v>2.2970237818368373</c:v>
                </c:pt>
                <c:pt idx="403">
                  <c:v>10.591110398555012</c:v>
                </c:pt>
                <c:pt idx="404">
                  <c:v>0</c:v>
                </c:pt>
                <c:pt idx="405">
                  <c:v>0</c:v>
                </c:pt>
                <c:pt idx="406">
                  <c:v>22.689010986342947</c:v>
                </c:pt>
                <c:pt idx="407">
                  <c:v>27.236766368222799</c:v>
                </c:pt>
                <c:pt idx="408">
                  <c:v>0</c:v>
                </c:pt>
                <c:pt idx="409">
                  <c:v>18.286427196756176</c:v>
                </c:pt>
                <c:pt idx="410">
                  <c:v>18.559160034237284</c:v>
                </c:pt>
                <c:pt idx="411">
                  <c:v>0</c:v>
                </c:pt>
                <c:pt idx="412">
                  <c:v>0</c:v>
                </c:pt>
                <c:pt idx="413">
                  <c:v>0</c:v>
                </c:pt>
                <c:pt idx="414">
                  <c:v>0</c:v>
                </c:pt>
                <c:pt idx="415">
                  <c:v>0</c:v>
                </c:pt>
                <c:pt idx="416">
                  <c:v>0</c:v>
                </c:pt>
                <c:pt idx="417">
                  <c:v>0</c:v>
                </c:pt>
                <c:pt idx="418">
                  <c:v>0</c:v>
                </c:pt>
                <c:pt idx="419">
                  <c:v>0</c:v>
                </c:pt>
                <c:pt idx="420">
                  <c:v>10.389710947098468</c:v>
                </c:pt>
                <c:pt idx="421">
                  <c:v>4.5874156121885195</c:v>
                </c:pt>
                <c:pt idx="422">
                  <c:v>0</c:v>
                </c:pt>
                <c:pt idx="423">
                  <c:v>3.7156817814686613</c:v>
                </c:pt>
                <c:pt idx="424">
                  <c:v>8.8560008164523811</c:v>
                </c:pt>
                <c:pt idx="425">
                  <c:v>0</c:v>
                </c:pt>
                <c:pt idx="426">
                  <c:v>0</c:v>
                </c:pt>
                <c:pt idx="427">
                  <c:v>15.231434895308325</c:v>
                </c:pt>
                <c:pt idx="428">
                  <c:v>4.5181541704359223</c:v>
                </c:pt>
                <c:pt idx="429">
                  <c:v>8.3618041482351408</c:v>
                </c:pt>
                <c:pt idx="430">
                  <c:v>7.6700271566432425</c:v>
                </c:pt>
                <c:pt idx="431">
                  <c:v>0</c:v>
                </c:pt>
                <c:pt idx="432">
                  <c:v>8.2424092988765771</c:v>
                </c:pt>
                <c:pt idx="433">
                  <c:v>0</c:v>
                </c:pt>
                <c:pt idx="434">
                  <c:v>0</c:v>
                </c:pt>
                <c:pt idx="435">
                  <c:v>0</c:v>
                </c:pt>
                <c:pt idx="436">
                  <c:v>1.2686228829460058</c:v>
                </c:pt>
                <c:pt idx="437">
                  <c:v>0</c:v>
                </c:pt>
                <c:pt idx="438">
                  <c:v>1.4439154191671852</c:v>
                </c:pt>
                <c:pt idx="439">
                  <c:v>3.4816320119210284</c:v>
                </c:pt>
                <c:pt idx="440">
                  <c:v>12.054224814841728</c:v>
                </c:pt>
                <c:pt idx="441">
                  <c:v>0</c:v>
                </c:pt>
                <c:pt idx="442">
                  <c:v>0</c:v>
                </c:pt>
                <c:pt idx="443">
                  <c:v>0</c:v>
                </c:pt>
                <c:pt idx="444">
                  <c:v>28.844809335927383</c:v>
                </c:pt>
                <c:pt idx="445">
                  <c:v>17.48140773797795</c:v>
                </c:pt>
                <c:pt idx="446">
                  <c:v>19.122002530646835</c:v>
                </c:pt>
                <c:pt idx="447">
                  <c:v>12.788340075824781</c:v>
                </c:pt>
                <c:pt idx="448">
                  <c:v>0</c:v>
                </c:pt>
                <c:pt idx="449">
                  <c:v>5.9579733203478265</c:v>
                </c:pt>
                <c:pt idx="450">
                  <c:v>0</c:v>
                </c:pt>
                <c:pt idx="451">
                  <c:v>0</c:v>
                </c:pt>
                <c:pt idx="452">
                  <c:v>4.297971881194381</c:v>
                </c:pt>
                <c:pt idx="453">
                  <c:v>0</c:v>
                </c:pt>
                <c:pt idx="454">
                  <c:v>0</c:v>
                </c:pt>
                <c:pt idx="455">
                  <c:v>0</c:v>
                </c:pt>
                <c:pt idx="456">
                  <c:v>45.742538087382584</c:v>
                </c:pt>
                <c:pt idx="457">
                  <c:v>0</c:v>
                </c:pt>
                <c:pt idx="458">
                  <c:v>0</c:v>
                </c:pt>
                <c:pt idx="459">
                  <c:v>7.7023819979236734</c:v>
                </c:pt>
                <c:pt idx="460">
                  <c:v>0</c:v>
                </c:pt>
                <c:pt idx="461">
                  <c:v>3.6337716797884378</c:v>
                </c:pt>
                <c:pt idx="462">
                  <c:v>0</c:v>
                </c:pt>
                <c:pt idx="463">
                  <c:v>3.44038695924143</c:v>
                </c:pt>
                <c:pt idx="464">
                  <c:v>8.0546944228621911</c:v>
                </c:pt>
                <c:pt idx="465">
                  <c:v>0</c:v>
                </c:pt>
                <c:pt idx="466">
                  <c:v>46.716012593065074</c:v>
                </c:pt>
                <c:pt idx="467">
                  <c:v>0</c:v>
                </c:pt>
                <c:pt idx="468">
                  <c:v>14.679367990548419</c:v>
                </c:pt>
                <c:pt idx="469">
                  <c:v>23.515679774717132</c:v>
                </c:pt>
                <c:pt idx="470">
                  <c:v>0</c:v>
                </c:pt>
                <c:pt idx="471">
                  <c:v>8.0612982339450596</c:v>
                </c:pt>
                <c:pt idx="472">
                  <c:v>0</c:v>
                </c:pt>
                <c:pt idx="473">
                  <c:v>10.684502929792588</c:v>
                </c:pt>
                <c:pt idx="474">
                  <c:v>0</c:v>
                </c:pt>
                <c:pt idx="475">
                  <c:v>3.3652697360277188</c:v>
                </c:pt>
                <c:pt idx="476">
                  <c:v>0</c:v>
                </c:pt>
                <c:pt idx="477">
                  <c:v>54.536429185569808</c:v>
                </c:pt>
                <c:pt idx="478">
                  <c:v>30.800438460668445</c:v>
                </c:pt>
                <c:pt idx="479">
                  <c:v>21.867648327663066</c:v>
                </c:pt>
                <c:pt idx="480">
                  <c:v>3.9920932489791094</c:v>
                </c:pt>
                <c:pt idx="481">
                  <c:v>9.9752887725495185</c:v>
                </c:pt>
                <c:pt idx="482">
                  <c:v>0</c:v>
                </c:pt>
                <c:pt idx="483">
                  <c:v>18.31397500245637</c:v>
                </c:pt>
                <c:pt idx="484">
                  <c:v>6.6125967604209297</c:v>
                </c:pt>
                <c:pt idx="485">
                  <c:v>2.1059253253467207</c:v>
                </c:pt>
                <c:pt idx="486">
                  <c:v>0</c:v>
                </c:pt>
                <c:pt idx="487">
                  <c:v>10.707980246075142</c:v>
                </c:pt>
                <c:pt idx="488">
                  <c:v>0</c:v>
                </c:pt>
                <c:pt idx="489">
                  <c:v>0</c:v>
                </c:pt>
                <c:pt idx="490">
                  <c:v>4.4825436681569233</c:v>
                </c:pt>
                <c:pt idx="491">
                  <c:v>0</c:v>
                </c:pt>
                <c:pt idx="492">
                  <c:v>0</c:v>
                </c:pt>
                <c:pt idx="493">
                  <c:v>14.926264129838385</c:v>
                </c:pt>
                <c:pt idx="494">
                  <c:v>0</c:v>
                </c:pt>
                <c:pt idx="495">
                  <c:v>2.3653597734274547</c:v>
                </c:pt>
                <c:pt idx="496">
                  <c:v>5.9896822057843444</c:v>
                </c:pt>
                <c:pt idx="497">
                  <c:v>10.999512180386123</c:v>
                </c:pt>
                <c:pt idx="498">
                  <c:v>0</c:v>
                </c:pt>
                <c:pt idx="499">
                  <c:v>0</c:v>
                </c:pt>
                <c:pt idx="500">
                  <c:v>0</c:v>
                </c:pt>
                <c:pt idx="501">
                  <c:v>18.483286011600924</c:v>
                </c:pt>
                <c:pt idx="502">
                  <c:v>34.342258398570209</c:v>
                </c:pt>
                <c:pt idx="503">
                  <c:v>1.3254018956916291</c:v>
                </c:pt>
                <c:pt idx="504">
                  <c:v>0</c:v>
                </c:pt>
                <c:pt idx="505">
                  <c:v>3.3108525305861418</c:v>
                </c:pt>
                <c:pt idx="506">
                  <c:v>10.941034198158398</c:v>
                </c:pt>
                <c:pt idx="507">
                  <c:v>0</c:v>
                </c:pt>
                <c:pt idx="508">
                  <c:v>8.7079623341715404</c:v>
                </c:pt>
                <c:pt idx="509">
                  <c:v>0</c:v>
                </c:pt>
                <c:pt idx="510">
                  <c:v>0</c:v>
                </c:pt>
                <c:pt idx="511">
                  <c:v>0</c:v>
                </c:pt>
                <c:pt idx="512">
                  <c:v>8.5975501892558341</c:v>
                </c:pt>
                <c:pt idx="513">
                  <c:v>4.0816543888570571</c:v>
                </c:pt>
                <c:pt idx="514">
                  <c:v>0</c:v>
                </c:pt>
                <c:pt idx="515">
                  <c:v>0</c:v>
                </c:pt>
                <c:pt idx="516">
                  <c:v>29.681285367771828</c:v>
                </c:pt>
                <c:pt idx="517">
                  <c:v>0</c:v>
                </c:pt>
                <c:pt idx="518">
                  <c:v>0</c:v>
                </c:pt>
                <c:pt idx="519">
                  <c:v>14.559734264494354</c:v>
                </c:pt>
                <c:pt idx="520">
                  <c:v>0</c:v>
                </c:pt>
                <c:pt idx="521">
                  <c:v>3.4538555747080411</c:v>
                </c:pt>
                <c:pt idx="522">
                  <c:v>41.280362254827878</c:v>
                </c:pt>
                <c:pt idx="523">
                  <c:v>11.772666447117043</c:v>
                </c:pt>
                <c:pt idx="524">
                  <c:v>0</c:v>
                </c:pt>
                <c:pt idx="525">
                  <c:v>3.1771776647819001</c:v>
                </c:pt>
                <c:pt idx="526">
                  <c:v>10.329825282252417</c:v>
                </c:pt>
                <c:pt idx="527">
                  <c:v>7.3763947023010292</c:v>
                </c:pt>
                <c:pt idx="528">
                  <c:v>0</c:v>
                </c:pt>
                <c:pt idx="529">
                  <c:v>24.322225056929373</c:v>
                </c:pt>
                <c:pt idx="530">
                  <c:v>9.3687794530306512</c:v>
                </c:pt>
                <c:pt idx="531">
                  <c:v>0</c:v>
                </c:pt>
                <c:pt idx="532">
                  <c:v>16.911304218983883</c:v>
                </c:pt>
                <c:pt idx="533">
                  <c:v>0</c:v>
                </c:pt>
                <c:pt idx="534">
                  <c:v>29.219512133217215</c:v>
                </c:pt>
                <c:pt idx="535">
                  <c:v>0</c:v>
                </c:pt>
                <c:pt idx="536">
                  <c:v>0</c:v>
                </c:pt>
                <c:pt idx="537">
                  <c:v>7.0580465631495164</c:v>
                </c:pt>
                <c:pt idx="538">
                  <c:v>0</c:v>
                </c:pt>
                <c:pt idx="539">
                  <c:v>52.442319842251536</c:v>
                </c:pt>
                <c:pt idx="540">
                  <c:v>13.268556133080805</c:v>
                </c:pt>
                <c:pt idx="541">
                  <c:v>11.276115747665637</c:v>
                </c:pt>
                <c:pt idx="542">
                  <c:v>0</c:v>
                </c:pt>
                <c:pt idx="543">
                  <c:v>24.186010758391781</c:v>
                </c:pt>
                <c:pt idx="544">
                  <c:v>2.967261498592185</c:v>
                </c:pt>
                <c:pt idx="545">
                  <c:v>3.1736420813206769</c:v>
                </c:pt>
                <c:pt idx="546">
                  <c:v>0</c:v>
                </c:pt>
                <c:pt idx="547">
                  <c:v>11.926450655786702</c:v>
                </c:pt>
                <c:pt idx="548">
                  <c:v>15.662850296765432</c:v>
                </c:pt>
                <c:pt idx="549">
                  <c:v>19.641564698860034</c:v>
                </c:pt>
                <c:pt idx="550">
                  <c:v>5.0055702900184675</c:v>
                </c:pt>
                <c:pt idx="551">
                  <c:v>0</c:v>
                </c:pt>
                <c:pt idx="552">
                  <c:v>4.5443099448904292</c:v>
                </c:pt>
                <c:pt idx="553">
                  <c:v>0</c:v>
                </c:pt>
                <c:pt idx="554">
                  <c:v>3.68525464893079</c:v>
                </c:pt>
                <c:pt idx="555">
                  <c:v>9.9195961148959046</c:v>
                </c:pt>
                <c:pt idx="556">
                  <c:v>18.508690908397384</c:v>
                </c:pt>
                <c:pt idx="557">
                  <c:v>0</c:v>
                </c:pt>
                <c:pt idx="558">
                  <c:v>14.299502673197145</c:v>
                </c:pt>
                <c:pt idx="559">
                  <c:v>0</c:v>
                </c:pt>
                <c:pt idx="560">
                  <c:v>0</c:v>
                </c:pt>
                <c:pt idx="561">
                  <c:v>0</c:v>
                </c:pt>
                <c:pt idx="562">
                  <c:v>0</c:v>
                </c:pt>
                <c:pt idx="563">
                  <c:v>0</c:v>
                </c:pt>
                <c:pt idx="564">
                  <c:v>3.8242100604243379</c:v>
                </c:pt>
                <c:pt idx="565">
                  <c:v>0</c:v>
                </c:pt>
                <c:pt idx="566">
                  <c:v>0.40983522103917985</c:v>
                </c:pt>
                <c:pt idx="567">
                  <c:v>4.9686310198478436</c:v>
                </c:pt>
                <c:pt idx="568">
                  <c:v>0</c:v>
                </c:pt>
                <c:pt idx="569">
                  <c:v>7.464926305662952</c:v>
                </c:pt>
                <c:pt idx="570">
                  <c:v>0</c:v>
                </c:pt>
                <c:pt idx="571">
                  <c:v>23.909140796673984</c:v>
                </c:pt>
                <c:pt idx="572">
                  <c:v>0.26957752457303297</c:v>
                </c:pt>
                <c:pt idx="573">
                  <c:v>0</c:v>
                </c:pt>
                <c:pt idx="574">
                  <c:v>7.2863154883152985</c:v>
                </c:pt>
                <c:pt idx="575">
                  <c:v>0</c:v>
                </c:pt>
                <c:pt idx="576">
                  <c:v>4.6618474301218269</c:v>
                </c:pt>
                <c:pt idx="577">
                  <c:v>5.1129785733094142</c:v>
                </c:pt>
                <c:pt idx="578">
                  <c:v>7.0686409795755827</c:v>
                </c:pt>
                <c:pt idx="579">
                  <c:v>0</c:v>
                </c:pt>
                <c:pt idx="580">
                  <c:v>0</c:v>
                </c:pt>
                <c:pt idx="581">
                  <c:v>7.9553588136649713</c:v>
                </c:pt>
                <c:pt idx="582">
                  <c:v>0</c:v>
                </c:pt>
                <c:pt idx="583">
                  <c:v>17.776983781979155</c:v>
                </c:pt>
                <c:pt idx="584">
                  <c:v>7.7737389082127368</c:v>
                </c:pt>
                <c:pt idx="585">
                  <c:v>13.122792882254181</c:v>
                </c:pt>
                <c:pt idx="586">
                  <c:v>0</c:v>
                </c:pt>
                <c:pt idx="587">
                  <c:v>26.87522692679218</c:v>
                </c:pt>
                <c:pt idx="588">
                  <c:v>3.233566395017069</c:v>
                </c:pt>
                <c:pt idx="589">
                  <c:v>0</c:v>
                </c:pt>
                <c:pt idx="590">
                  <c:v>30.515446195613187</c:v>
                </c:pt>
                <c:pt idx="591">
                  <c:v>0</c:v>
                </c:pt>
                <c:pt idx="592">
                  <c:v>11.590434654438248</c:v>
                </c:pt>
                <c:pt idx="593">
                  <c:v>3.2275388862159589</c:v>
                </c:pt>
                <c:pt idx="594">
                  <c:v>14.910359646528834</c:v>
                </c:pt>
                <c:pt idx="595">
                  <c:v>0</c:v>
                </c:pt>
                <c:pt idx="596">
                  <c:v>5.0581084357294595</c:v>
                </c:pt>
                <c:pt idx="597">
                  <c:v>46.289976464455577</c:v>
                </c:pt>
                <c:pt idx="598">
                  <c:v>51.014011175676501</c:v>
                </c:pt>
                <c:pt idx="599">
                  <c:v>0</c:v>
                </c:pt>
                <c:pt idx="600">
                  <c:v>0</c:v>
                </c:pt>
                <c:pt idx="601">
                  <c:v>0</c:v>
                </c:pt>
                <c:pt idx="602">
                  <c:v>25.815350714784717</c:v>
                </c:pt>
                <c:pt idx="603">
                  <c:v>0</c:v>
                </c:pt>
                <c:pt idx="604">
                  <c:v>7.6268029590491118</c:v>
                </c:pt>
                <c:pt idx="605">
                  <c:v>0</c:v>
                </c:pt>
                <c:pt idx="606">
                  <c:v>15.921493972145832</c:v>
                </c:pt>
                <c:pt idx="607">
                  <c:v>0</c:v>
                </c:pt>
                <c:pt idx="608">
                  <c:v>0</c:v>
                </c:pt>
                <c:pt idx="609">
                  <c:v>0</c:v>
                </c:pt>
                <c:pt idx="610">
                  <c:v>0</c:v>
                </c:pt>
                <c:pt idx="611">
                  <c:v>2.2546781474742583</c:v>
                </c:pt>
                <c:pt idx="612">
                  <c:v>0</c:v>
                </c:pt>
                <c:pt idx="613">
                  <c:v>9.576865575774768</c:v>
                </c:pt>
                <c:pt idx="614">
                  <c:v>2.5455327467188611</c:v>
                </c:pt>
                <c:pt idx="615">
                  <c:v>0</c:v>
                </c:pt>
                <c:pt idx="616">
                  <c:v>25.328369094134434</c:v>
                </c:pt>
                <c:pt idx="617">
                  <c:v>16.038740421316046</c:v>
                </c:pt>
                <c:pt idx="618">
                  <c:v>0</c:v>
                </c:pt>
                <c:pt idx="619">
                  <c:v>18.295686182519642</c:v>
                </c:pt>
                <c:pt idx="620">
                  <c:v>9.817115264195051</c:v>
                </c:pt>
                <c:pt idx="621">
                  <c:v>0</c:v>
                </c:pt>
                <c:pt idx="622">
                  <c:v>0</c:v>
                </c:pt>
                <c:pt idx="623">
                  <c:v>3.9348271027791126</c:v>
                </c:pt>
                <c:pt idx="624">
                  <c:v>4.4890052184621663</c:v>
                </c:pt>
                <c:pt idx="625">
                  <c:v>0.4974467792799781</c:v>
                </c:pt>
                <c:pt idx="626">
                  <c:v>0</c:v>
                </c:pt>
                <c:pt idx="627">
                  <c:v>0</c:v>
                </c:pt>
                <c:pt idx="628">
                  <c:v>6.3310966592261266</c:v>
                </c:pt>
                <c:pt idx="629">
                  <c:v>0</c:v>
                </c:pt>
                <c:pt idx="630">
                  <c:v>12.57206475363998</c:v>
                </c:pt>
                <c:pt idx="631">
                  <c:v>6.6470030537440614</c:v>
                </c:pt>
                <c:pt idx="632">
                  <c:v>8.0866796596794348</c:v>
                </c:pt>
                <c:pt idx="633">
                  <c:v>0</c:v>
                </c:pt>
                <c:pt idx="634">
                  <c:v>8.7686005280578563</c:v>
                </c:pt>
                <c:pt idx="635">
                  <c:v>0</c:v>
                </c:pt>
                <c:pt idx="636">
                  <c:v>3.6306646498420019</c:v>
                </c:pt>
                <c:pt idx="637">
                  <c:v>18.724127139735867</c:v>
                </c:pt>
                <c:pt idx="638">
                  <c:v>2.0276941861516304</c:v>
                </c:pt>
                <c:pt idx="639">
                  <c:v>4.2675228459382257</c:v>
                </c:pt>
                <c:pt idx="640">
                  <c:v>7.7672605458123458</c:v>
                </c:pt>
                <c:pt idx="641">
                  <c:v>0</c:v>
                </c:pt>
                <c:pt idx="642">
                  <c:v>8.2730971526082087</c:v>
                </c:pt>
                <c:pt idx="643">
                  <c:v>0</c:v>
                </c:pt>
                <c:pt idx="644">
                  <c:v>4.2994509133598484</c:v>
                </c:pt>
                <c:pt idx="645">
                  <c:v>1.8760998573005456</c:v>
                </c:pt>
                <c:pt idx="646">
                  <c:v>3.664170387724345</c:v>
                </c:pt>
                <c:pt idx="647">
                  <c:v>0</c:v>
                </c:pt>
                <c:pt idx="648">
                  <c:v>0.69835872867665683</c:v>
                </c:pt>
                <c:pt idx="649">
                  <c:v>8.4750238825065658</c:v>
                </c:pt>
                <c:pt idx="650">
                  <c:v>6.0449315665539158</c:v>
                </c:pt>
                <c:pt idx="651">
                  <c:v>0</c:v>
                </c:pt>
                <c:pt idx="652">
                  <c:v>0</c:v>
                </c:pt>
                <c:pt idx="653">
                  <c:v>0</c:v>
                </c:pt>
                <c:pt idx="654">
                  <c:v>22.476639459410084</c:v>
                </c:pt>
                <c:pt idx="655">
                  <c:v>9.6734556352000904</c:v>
                </c:pt>
                <c:pt idx="656">
                  <c:v>11.737951715146572</c:v>
                </c:pt>
                <c:pt idx="657">
                  <c:v>21.080186070917325</c:v>
                </c:pt>
                <c:pt idx="658">
                  <c:v>3.5959627889520522</c:v>
                </c:pt>
                <c:pt idx="659">
                  <c:v>7.4479994560169569</c:v>
                </c:pt>
                <c:pt idx="660">
                  <c:v>4.2827142068660509</c:v>
                </c:pt>
                <c:pt idx="661">
                  <c:v>0</c:v>
                </c:pt>
                <c:pt idx="662">
                  <c:v>21.931688638890787</c:v>
                </c:pt>
                <c:pt idx="663">
                  <c:v>7.0156330294220721</c:v>
                </c:pt>
                <c:pt idx="664">
                  <c:v>0</c:v>
                </c:pt>
                <c:pt idx="665">
                  <c:v>0</c:v>
                </c:pt>
                <c:pt idx="666">
                  <c:v>29.194629392180037</c:v>
                </c:pt>
                <c:pt idx="667">
                  <c:v>0</c:v>
                </c:pt>
                <c:pt idx="668">
                  <c:v>0</c:v>
                </c:pt>
                <c:pt idx="669">
                  <c:v>5.3558567329818656</c:v>
                </c:pt>
                <c:pt idx="670">
                  <c:v>0</c:v>
                </c:pt>
                <c:pt idx="671">
                  <c:v>3.6800480531030932</c:v>
                </c:pt>
                <c:pt idx="672">
                  <c:v>0</c:v>
                </c:pt>
                <c:pt idx="673">
                  <c:v>6.7287683245167207</c:v>
                </c:pt>
                <c:pt idx="674">
                  <c:v>4.0134810108022423</c:v>
                </c:pt>
                <c:pt idx="675">
                  <c:v>4.1266854528692232</c:v>
                </c:pt>
                <c:pt idx="676">
                  <c:v>18.218185131963047</c:v>
                </c:pt>
                <c:pt idx="677">
                  <c:v>0</c:v>
                </c:pt>
                <c:pt idx="678">
                  <c:v>0</c:v>
                </c:pt>
                <c:pt idx="679">
                  <c:v>21.471147941815751</c:v>
                </c:pt>
                <c:pt idx="680">
                  <c:v>0</c:v>
                </c:pt>
                <c:pt idx="681">
                  <c:v>14.694186636792342</c:v>
                </c:pt>
                <c:pt idx="682">
                  <c:v>4.9388451112349685</c:v>
                </c:pt>
                <c:pt idx="683">
                  <c:v>36.096434908678319</c:v>
                </c:pt>
                <c:pt idx="684">
                  <c:v>0</c:v>
                </c:pt>
                <c:pt idx="685">
                  <c:v>8.1263587440496927</c:v>
                </c:pt>
                <c:pt idx="686">
                  <c:v>0</c:v>
                </c:pt>
                <c:pt idx="687">
                  <c:v>50.326887614865562</c:v>
                </c:pt>
                <c:pt idx="688">
                  <c:v>12.327655120707558</c:v>
                </c:pt>
                <c:pt idx="689">
                  <c:v>34.804272299526751</c:v>
                </c:pt>
                <c:pt idx="690">
                  <c:v>8.0722418486775531</c:v>
                </c:pt>
                <c:pt idx="691">
                  <c:v>8.6716559115730778</c:v>
                </c:pt>
                <c:pt idx="692">
                  <c:v>0</c:v>
                </c:pt>
                <c:pt idx="693">
                  <c:v>18.418902725733044</c:v>
                </c:pt>
                <c:pt idx="694">
                  <c:v>8.3970405040770135</c:v>
                </c:pt>
                <c:pt idx="695">
                  <c:v>0</c:v>
                </c:pt>
                <c:pt idx="696">
                  <c:v>0</c:v>
                </c:pt>
                <c:pt idx="697">
                  <c:v>7.2434896619616964</c:v>
                </c:pt>
                <c:pt idx="698">
                  <c:v>0</c:v>
                </c:pt>
                <c:pt idx="699">
                  <c:v>1.4602558164724451</c:v>
                </c:pt>
                <c:pt idx="700">
                  <c:v>7.6037793279912433</c:v>
                </c:pt>
                <c:pt idx="701">
                  <c:v>0</c:v>
                </c:pt>
                <c:pt idx="702">
                  <c:v>4.1493766536565166</c:v>
                </c:pt>
                <c:pt idx="703">
                  <c:v>21.633983816865889</c:v>
                </c:pt>
                <c:pt idx="704">
                  <c:v>0</c:v>
                </c:pt>
                <c:pt idx="705">
                  <c:v>0</c:v>
                </c:pt>
                <c:pt idx="706">
                  <c:v>19.026303260850373</c:v>
                </c:pt>
                <c:pt idx="707">
                  <c:v>6.9542776685210113</c:v>
                </c:pt>
                <c:pt idx="708">
                  <c:v>0</c:v>
                </c:pt>
                <c:pt idx="709">
                  <c:v>0</c:v>
                </c:pt>
                <c:pt idx="710">
                  <c:v>0</c:v>
                </c:pt>
                <c:pt idx="711">
                  <c:v>13.330691622708104</c:v>
                </c:pt>
                <c:pt idx="712">
                  <c:v>25.136988709022706</c:v>
                </c:pt>
                <c:pt idx="713">
                  <c:v>0</c:v>
                </c:pt>
                <c:pt idx="714">
                  <c:v>0</c:v>
                </c:pt>
                <c:pt idx="715">
                  <c:v>0</c:v>
                </c:pt>
                <c:pt idx="716">
                  <c:v>35.784029491316943</c:v>
                </c:pt>
                <c:pt idx="717">
                  <c:v>0</c:v>
                </c:pt>
                <c:pt idx="718">
                  <c:v>6.2339466982010387</c:v>
                </c:pt>
                <c:pt idx="719">
                  <c:v>0</c:v>
                </c:pt>
                <c:pt idx="720">
                  <c:v>8.8799987168864956</c:v>
                </c:pt>
                <c:pt idx="721">
                  <c:v>0</c:v>
                </c:pt>
                <c:pt idx="722">
                  <c:v>0</c:v>
                </c:pt>
                <c:pt idx="723">
                  <c:v>3.6228594253622655</c:v>
                </c:pt>
                <c:pt idx="724">
                  <c:v>0</c:v>
                </c:pt>
                <c:pt idx="725">
                  <c:v>0</c:v>
                </c:pt>
                <c:pt idx="726">
                  <c:v>25.570334250821741</c:v>
                </c:pt>
                <c:pt idx="727">
                  <c:v>0</c:v>
                </c:pt>
                <c:pt idx="728">
                  <c:v>0</c:v>
                </c:pt>
                <c:pt idx="729">
                  <c:v>13.578487485066267</c:v>
                </c:pt>
                <c:pt idx="730">
                  <c:v>11.594010479548004</c:v>
                </c:pt>
                <c:pt idx="731">
                  <c:v>6.8326316536898739</c:v>
                </c:pt>
                <c:pt idx="732">
                  <c:v>40.960539379569262</c:v>
                </c:pt>
                <c:pt idx="733">
                  <c:v>22.924353307809049</c:v>
                </c:pt>
                <c:pt idx="734">
                  <c:v>0</c:v>
                </c:pt>
                <c:pt idx="735">
                  <c:v>3.1501931154346421</c:v>
                </c:pt>
                <c:pt idx="736">
                  <c:v>0</c:v>
                </c:pt>
                <c:pt idx="737">
                  <c:v>7.7572606450267827</c:v>
                </c:pt>
                <c:pt idx="738">
                  <c:v>3.0579915124297545</c:v>
                </c:pt>
                <c:pt idx="739">
                  <c:v>16.724515564013714</c:v>
                </c:pt>
                <c:pt idx="740">
                  <c:v>9.8837455431096224</c:v>
                </c:pt>
                <c:pt idx="741">
                  <c:v>0</c:v>
                </c:pt>
                <c:pt idx="742">
                  <c:v>19.949075692558363</c:v>
                </c:pt>
                <c:pt idx="743">
                  <c:v>0</c:v>
                </c:pt>
                <c:pt idx="744">
                  <c:v>17.580185930683559</c:v>
                </c:pt>
                <c:pt idx="745">
                  <c:v>0</c:v>
                </c:pt>
                <c:pt idx="746">
                  <c:v>0</c:v>
                </c:pt>
                <c:pt idx="747">
                  <c:v>3.660784930970046</c:v>
                </c:pt>
                <c:pt idx="748">
                  <c:v>1.4447311013875856</c:v>
                </c:pt>
                <c:pt idx="749">
                  <c:v>44.217786751909813</c:v>
                </c:pt>
                <c:pt idx="750">
                  <c:v>5.5898555828961225</c:v>
                </c:pt>
                <c:pt idx="751">
                  <c:v>0</c:v>
                </c:pt>
                <c:pt idx="752">
                  <c:v>0</c:v>
                </c:pt>
                <c:pt idx="753">
                  <c:v>7.6646667222648883</c:v>
                </c:pt>
                <c:pt idx="754">
                  <c:v>0</c:v>
                </c:pt>
                <c:pt idx="755">
                  <c:v>4.5616039951399854</c:v>
                </c:pt>
                <c:pt idx="756">
                  <c:v>0</c:v>
                </c:pt>
                <c:pt idx="757">
                  <c:v>3.8740293226612645</c:v>
                </c:pt>
                <c:pt idx="758">
                  <c:v>12.725662274464655</c:v>
                </c:pt>
                <c:pt idx="759">
                  <c:v>15.051447952663047</c:v>
                </c:pt>
                <c:pt idx="760">
                  <c:v>2.0887466166039026</c:v>
                </c:pt>
                <c:pt idx="761">
                  <c:v>0</c:v>
                </c:pt>
                <c:pt idx="762">
                  <c:v>2.9889903127512034</c:v>
                </c:pt>
                <c:pt idx="763">
                  <c:v>0</c:v>
                </c:pt>
                <c:pt idx="764">
                  <c:v>4.2375173774551493</c:v>
                </c:pt>
                <c:pt idx="765">
                  <c:v>6.9612838214264148</c:v>
                </c:pt>
                <c:pt idx="766">
                  <c:v>6.2145286163880389</c:v>
                </c:pt>
                <c:pt idx="767">
                  <c:v>0</c:v>
                </c:pt>
                <c:pt idx="768">
                  <c:v>30.608135537772831</c:v>
                </c:pt>
                <c:pt idx="769">
                  <c:v>0</c:v>
                </c:pt>
                <c:pt idx="770">
                  <c:v>0</c:v>
                </c:pt>
                <c:pt idx="771">
                  <c:v>0</c:v>
                </c:pt>
                <c:pt idx="772">
                  <c:v>0</c:v>
                </c:pt>
                <c:pt idx="773">
                  <c:v>1.8820069744569505</c:v>
                </c:pt>
                <c:pt idx="774">
                  <c:v>27.947377466485904</c:v>
                </c:pt>
                <c:pt idx="775">
                  <c:v>0</c:v>
                </c:pt>
                <c:pt idx="776">
                  <c:v>0.66668438745952308</c:v>
                </c:pt>
                <c:pt idx="777">
                  <c:v>6.015082308478596</c:v>
                </c:pt>
                <c:pt idx="778">
                  <c:v>3.8575164265458968</c:v>
                </c:pt>
                <c:pt idx="779">
                  <c:v>0</c:v>
                </c:pt>
                <c:pt idx="780">
                  <c:v>2.9349444194383785</c:v>
                </c:pt>
                <c:pt idx="781">
                  <c:v>13.126246083604057</c:v>
                </c:pt>
                <c:pt idx="782">
                  <c:v>4.3009028488048644</c:v>
                </c:pt>
                <c:pt idx="783">
                  <c:v>0</c:v>
                </c:pt>
                <c:pt idx="784">
                  <c:v>7.5102992496319523</c:v>
                </c:pt>
                <c:pt idx="785">
                  <c:v>0.12644972931228801</c:v>
                </c:pt>
                <c:pt idx="786">
                  <c:v>6.016975505829504</c:v>
                </c:pt>
                <c:pt idx="787">
                  <c:v>2.9199327232169461</c:v>
                </c:pt>
                <c:pt idx="788">
                  <c:v>10.975224188860828</c:v>
                </c:pt>
                <c:pt idx="789">
                  <c:v>0</c:v>
                </c:pt>
                <c:pt idx="790">
                  <c:v>0</c:v>
                </c:pt>
                <c:pt idx="791">
                  <c:v>3.860588423279415</c:v>
                </c:pt>
                <c:pt idx="792">
                  <c:v>0</c:v>
                </c:pt>
                <c:pt idx="793">
                  <c:v>17.111102026828242</c:v>
                </c:pt>
                <c:pt idx="794">
                  <c:v>7.6917603947095001</c:v>
                </c:pt>
                <c:pt idx="795">
                  <c:v>12.948557670459159</c:v>
                </c:pt>
                <c:pt idx="796">
                  <c:v>0</c:v>
                </c:pt>
                <c:pt idx="797">
                  <c:v>40.917634650544969</c:v>
                </c:pt>
                <c:pt idx="798">
                  <c:v>0</c:v>
                </c:pt>
                <c:pt idx="799">
                  <c:v>0</c:v>
                </c:pt>
                <c:pt idx="800">
                  <c:v>9.4858107884561615</c:v>
                </c:pt>
                <c:pt idx="801">
                  <c:v>4.1580171258718028</c:v>
                </c:pt>
                <c:pt idx="802">
                  <c:v>6.7277975862858757</c:v>
                </c:pt>
                <c:pt idx="803">
                  <c:v>0</c:v>
                </c:pt>
                <c:pt idx="804">
                  <c:v>1.4189442558230738</c:v>
                </c:pt>
                <c:pt idx="805">
                  <c:v>0</c:v>
                </c:pt>
                <c:pt idx="806">
                  <c:v>34.814588233867035</c:v>
                </c:pt>
                <c:pt idx="807">
                  <c:v>46.192923952548554</c:v>
                </c:pt>
                <c:pt idx="808">
                  <c:v>46.612978529405261</c:v>
                </c:pt>
                <c:pt idx="809">
                  <c:v>0</c:v>
                </c:pt>
                <c:pt idx="810">
                  <c:v>1.908768063080162</c:v>
                </c:pt>
                <c:pt idx="811">
                  <c:v>0</c:v>
                </c:pt>
                <c:pt idx="812">
                  <c:v>29.879919559461499</c:v>
                </c:pt>
                <c:pt idx="813">
                  <c:v>0</c:v>
                </c:pt>
                <c:pt idx="814">
                  <c:v>3.608883870265978</c:v>
                </c:pt>
                <c:pt idx="815">
                  <c:v>12.163971411600416</c:v>
                </c:pt>
                <c:pt idx="816">
                  <c:v>13.293791802170668</c:v>
                </c:pt>
                <c:pt idx="817">
                  <c:v>0</c:v>
                </c:pt>
                <c:pt idx="818">
                  <c:v>0</c:v>
                </c:pt>
                <c:pt idx="819">
                  <c:v>0</c:v>
                </c:pt>
                <c:pt idx="820">
                  <c:v>4.1527231629373658</c:v>
                </c:pt>
                <c:pt idx="821">
                  <c:v>0</c:v>
                </c:pt>
                <c:pt idx="822">
                  <c:v>0</c:v>
                </c:pt>
                <c:pt idx="823">
                  <c:v>8.7269522867940754</c:v>
                </c:pt>
                <c:pt idx="824">
                  <c:v>17.330901231409321</c:v>
                </c:pt>
                <c:pt idx="825">
                  <c:v>0</c:v>
                </c:pt>
                <c:pt idx="826">
                  <c:v>11.747123150281412</c:v>
                </c:pt>
                <c:pt idx="827">
                  <c:v>16.934371366201237</c:v>
                </c:pt>
                <c:pt idx="828">
                  <c:v>0</c:v>
                </c:pt>
                <c:pt idx="829">
                  <c:v>16.696207989886105</c:v>
                </c:pt>
                <c:pt idx="830">
                  <c:v>10.067237802817214</c:v>
                </c:pt>
                <c:pt idx="831">
                  <c:v>0</c:v>
                </c:pt>
                <c:pt idx="832">
                  <c:v>0</c:v>
                </c:pt>
                <c:pt idx="833">
                  <c:v>0</c:v>
                </c:pt>
                <c:pt idx="834">
                  <c:v>0</c:v>
                </c:pt>
                <c:pt idx="835">
                  <c:v>0</c:v>
                </c:pt>
                <c:pt idx="836">
                  <c:v>2.0250435981337498</c:v>
                </c:pt>
                <c:pt idx="837">
                  <c:v>0</c:v>
                </c:pt>
                <c:pt idx="838">
                  <c:v>0</c:v>
                </c:pt>
                <c:pt idx="839">
                  <c:v>9.232209581286476</c:v>
                </c:pt>
                <c:pt idx="840">
                  <c:v>8.2923441317623574</c:v>
                </c:pt>
                <c:pt idx="841">
                  <c:v>5.3509404217345509</c:v>
                </c:pt>
                <c:pt idx="842">
                  <c:v>0</c:v>
                </c:pt>
                <c:pt idx="843">
                  <c:v>3.582009531194263</c:v>
                </c:pt>
                <c:pt idx="844">
                  <c:v>13.2534440868918</c:v>
                </c:pt>
                <c:pt idx="845">
                  <c:v>0</c:v>
                </c:pt>
                <c:pt idx="846">
                  <c:v>0</c:v>
                </c:pt>
                <c:pt idx="847">
                  <c:v>6.7454945153343555</c:v>
                </c:pt>
                <c:pt idx="848">
                  <c:v>7.3573273340837497</c:v>
                </c:pt>
                <c:pt idx="849">
                  <c:v>7.0422753218015171</c:v>
                </c:pt>
                <c:pt idx="850">
                  <c:v>7.6856935491197227</c:v>
                </c:pt>
                <c:pt idx="851">
                  <c:v>0</c:v>
                </c:pt>
                <c:pt idx="852">
                  <c:v>0</c:v>
                </c:pt>
                <c:pt idx="853">
                  <c:v>0</c:v>
                </c:pt>
                <c:pt idx="854">
                  <c:v>4.3555459684608664</c:v>
                </c:pt>
                <c:pt idx="855">
                  <c:v>1.8996273683248501</c:v>
                </c:pt>
                <c:pt idx="856">
                  <c:v>3.5225992066981835</c:v>
                </c:pt>
                <c:pt idx="857">
                  <c:v>0</c:v>
                </c:pt>
                <c:pt idx="858">
                  <c:v>1.1049491750566338</c:v>
                </c:pt>
                <c:pt idx="859">
                  <c:v>8.592617001123843</c:v>
                </c:pt>
                <c:pt idx="860">
                  <c:v>5.6274227523996503</c:v>
                </c:pt>
                <c:pt idx="861">
                  <c:v>0</c:v>
                </c:pt>
                <c:pt idx="862">
                  <c:v>0</c:v>
                </c:pt>
                <c:pt idx="863">
                  <c:v>0</c:v>
                </c:pt>
                <c:pt idx="864">
                  <c:v>22.237521158569979</c:v>
                </c:pt>
                <c:pt idx="865">
                  <c:v>12.97922544258307</c:v>
                </c:pt>
                <c:pt idx="866">
                  <c:v>3.8907891330129907</c:v>
                </c:pt>
                <c:pt idx="867">
                  <c:v>12.790442032696143</c:v>
                </c:pt>
                <c:pt idx="868">
                  <c:v>0</c:v>
                </c:pt>
                <c:pt idx="869">
                  <c:v>8.6397910544387599</c:v>
                </c:pt>
                <c:pt idx="870">
                  <c:v>4.269514490986098</c:v>
                </c:pt>
                <c:pt idx="871">
                  <c:v>0</c:v>
                </c:pt>
                <c:pt idx="872">
                  <c:v>43.267412644755055</c:v>
                </c:pt>
                <c:pt idx="873">
                  <c:v>7.1770607709436538</c:v>
                </c:pt>
                <c:pt idx="874">
                  <c:v>0</c:v>
                </c:pt>
                <c:pt idx="875">
                  <c:v>1.4205744033825942</c:v>
                </c:pt>
                <c:pt idx="876">
                  <c:v>49.97710756082607</c:v>
                </c:pt>
                <c:pt idx="877">
                  <c:v>0</c:v>
                </c:pt>
                <c:pt idx="878">
                  <c:v>0</c:v>
                </c:pt>
                <c:pt idx="879">
                  <c:v>0</c:v>
                </c:pt>
                <c:pt idx="880">
                  <c:v>0</c:v>
                </c:pt>
                <c:pt idx="881">
                  <c:v>7.4940466769492664</c:v>
                </c:pt>
                <c:pt idx="882">
                  <c:v>0</c:v>
                </c:pt>
                <c:pt idx="883">
                  <c:v>0</c:v>
                </c:pt>
                <c:pt idx="884">
                  <c:v>4.3031268977713948</c:v>
                </c:pt>
                <c:pt idx="885">
                  <c:v>12.586800551759305</c:v>
                </c:pt>
                <c:pt idx="886">
                  <c:v>50.731747889187808</c:v>
                </c:pt>
                <c:pt idx="887">
                  <c:v>0</c:v>
                </c:pt>
                <c:pt idx="888">
                  <c:v>0</c:v>
                </c:pt>
                <c:pt idx="889">
                  <c:v>35.196335131677088</c:v>
                </c:pt>
                <c:pt idx="890">
                  <c:v>0</c:v>
                </c:pt>
                <c:pt idx="891">
                  <c:v>4.1014392323885192</c:v>
                </c:pt>
                <c:pt idx="892">
                  <c:v>0</c:v>
                </c:pt>
                <c:pt idx="893">
                  <c:v>39.807607448899574</c:v>
                </c:pt>
                <c:pt idx="894">
                  <c:v>0</c:v>
                </c:pt>
                <c:pt idx="895">
                  <c:v>8.0115800133592803</c:v>
                </c:pt>
                <c:pt idx="896">
                  <c:v>0</c:v>
                </c:pt>
                <c:pt idx="897">
                  <c:v>49.199626417805696</c:v>
                </c:pt>
                <c:pt idx="898">
                  <c:v>20.958820640366451</c:v>
                </c:pt>
                <c:pt idx="899">
                  <c:v>39.284732179306282</c:v>
                </c:pt>
                <c:pt idx="900">
                  <c:v>7.7897380050262859</c:v>
                </c:pt>
                <c:pt idx="901">
                  <c:v>6.0447384526913375</c:v>
                </c:pt>
                <c:pt idx="902">
                  <c:v>0</c:v>
                </c:pt>
                <c:pt idx="903">
                  <c:v>19.411266434602712</c:v>
                </c:pt>
                <c:pt idx="904">
                  <c:v>3.8261050726367198</c:v>
                </c:pt>
                <c:pt idx="905">
                  <c:v>0</c:v>
                </c:pt>
                <c:pt idx="906">
                  <c:v>0</c:v>
                </c:pt>
                <c:pt idx="907">
                  <c:v>3.5921872130370973</c:v>
                </c:pt>
                <c:pt idx="908">
                  <c:v>0</c:v>
                </c:pt>
                <c:pt idx="909">
                  <c:v>2.1155639426499553</c:v>
                </c:pt>
                <c:pt idx="910">
                  <c:v>6.4726180715558339</c:v>
                </c:pt>
                <c:pt idx="911">
                  <c:v>0</c:v>
                </c:pt>
                <c:pt idx="912">
                  <c:v>3.0952934227216953</c:v>
                </c:pt>
                <c:pt idx="913">
                  <c:v>15.207332928788619</c:v>
                </c:pt>
                <c:pt idx="914">
                  <c:v>2.4849105586107609</c:v>
                </c:pt>
                <c:pt idx="915">
                  <c:v>2.1579775873689968</c:v>
                </c:pt>
                <c:pt idx="916">
                  <c:v>12.542001118523352</c:v>
                </c:pt>
                <c:pt idx="917">
                  <c:v>13.117802744112216</c:v>
                </c:pt>
                <c:pt idx="918">
                  <c:v>0</c:v>
                </c:pt>
                <c:pt idx="919">
                  <c:v>0</c:v>
                </c:pt>
                <c:pt idx="920">
                  <c:v>4.1571835337357266</c:v>
                </c:pt>
                <c:pt idx="921">
                  <c:v>21.270310723060113</c:v>
                </c:pt>
                <c:pt idx="922">
                  <c:v>6.4431135032914115</c:v>
                </c:pt>
                <c:pt idx="923">
                  <c:v>0</c:v>
                </c:pt>
                <c:pt idx="924">
                  <c:v>0</c:v>
                </c:pt>
                <c:pt idx="925">
                  <c:v>0</c:v>
                </c:pt>
                <c:pt idx="926">
                  <c:v>17.74262233508999</c:v>
                </c:pt>
                <c:pt idx="927">
                  <c:v>0</c:v>
                </c:pt>
                <c:pt idx="928">
                  <c:v>2.7413827229242718</c:v>
                </c:pt>
                <c:pt idx="929">
                  <c:v>0</c:v>
                </c:pt>
                <c:pt idx="930">
                  <c:v>7.7908853243194445</c:v>
                </c:pt>
                <c:pt idx="931">
                  <c:v>0</c:v>
                </c:pt>
                <c:pt idx="932">
                  <c:v>7.9283513599836404</c:v>
                </c:pt>
                <c:pt idx="933">
                  <c:v>0</c:v>
                </c:pt>
                <c:pt idx="934">
                  <c:v>1.5725763431012538</c:v>
                </c:pt>
                <c:pt idx="935">
                  <c:v>0</c:v>
                </c:pt>
                <c:pt idx="936">
                  <c:v>11.458404532195351</c:v>
                </c:pt>
                <c:pt idx="937">
                  <c:v>0</c:v>
                </c:pt>
                <c:pt idx="938">
                  <c:v>0</c:v>
                </c:pt>
                <c:pt idx="939">
                  <c:v>15.15101714454072</c:v>
                </c:pt>
                <c:pt idx="940">
                  <c:v>3.3022800670251176</c:v>
                </c:pt>
                <c:pt idx="941">
                  <c:v>3.0609827461482464</c:v>
                </c:pt>
                <c:pt idx="942">
                  <c:v>44.470194299432457</c:v>
                </c:pt>
                <c:pt idx="943">
                  <c:v>26.988371900624294</c:v>
                </c:pt>
                <c:pt idx="944">
                  <c:v>0</c:v>
                </c:pt>
                <c:pt idx="945">
                  <c:v>7.4430064247329861</c:v>
                </c:pt>
                <c:pt idx="946">
                  <c:v>0</c:v>
                </c:pt>
                <c:pt idx="947">
                  <c:v>7.114140057850082</c:v>
                </c:pt>
                <c:pt idx="948">
                  <c:v>10.786948602964955</c:v>
                </c:pt>
                <c:pt idx="949">
                  <c:v>29.16639994678987</c:v>
                </c:pt>
                <c:pt idx="950">
                  <c:v>14.070877112923084</c:v>
                </c:pt>
                <c:pt idx="951">
                  <c:v>0</c:v>
                </c:pt>
                <c:pt idx="952">
                  <c:v>16.730247614780062</c:v>
                </c:pt>
                <c:pt idx="953">
                  <c:v>1.436951685767951</c:v>
                </c:pt>
                <c:pt idx="954">
                  <c:v>25.622412577592581</c:v>
                </c:pt>
                <c:pt idx="955">
                  <c:v>0</c:v>
                </c:pt>
                <c:pt idx="956">
                  <c:v>6.7918403139315844</c:v>
                </c:pt>
                <c:pt idx="957">
                  <c:v>8.4533151516564402</c:v>
                </c:pt>
                <c:pt idx="958">
                  <c:v>0</c:v>
                </c:pt>
                <c:pt idx="959">
                  <c:v>22.23237052383049</c:v>
                </c:pt>
                <c:pt idx="960">
                  <c:v>4.7061086392797513</c:v>
                </c:pt>
                <c:pt idx="961">
                  <c:v>0</c:v>
                </c:pt>
                <c:pt idx="962">
                  <c:v>0</c:v>
                </c:pt>
                <c:pt idx="963">
                  <c:v>5.4552498452636895</c:v>
                </c:pt>
                <c:pt idx="964">
                  <c:v>0</c:v>
                </c:pt>
                <c:pt idx="965">
                  <c:v>4.9480428297472443</c:v>
                </c:pt>
                <c:pt idx="966">
                  <c:v>2.4684827699460485</c:v>
                </c:pt>
                <c:pt idx="967">
                  <c:v>0</c:v>
                </c:pt>
                <c:pt idx="968">
                  <c:v>28.254499075738579</c:v>
                </c:pt>
                <c:pt idx="969">
                  <c:v>33.627832749389583</c:v>
                </c:pt>
                <c:pt idx="970">
                  <c:v>2.0054367585637403</c:v>
                </c:pt>
                <c:pt idx="971">
                  <c:v>0</c:v>
                </c:pt>
                <c:pt idx="972">
                  <c:v>1.9566215637884667</c:v>
                </c:pt>
                <c:pt idx="973">
                  <c:v>1.9043005468400951</c:v>
                </c:pt>
                <c:pt idx="974">
                  <c:v>3.995500017848264</c:v>
                </c:pt>
                <c:pt idx="975">
                  <c:v>28.065666055783801</c:v>
                </c:pt>
                <c:pt idx="976">
                  <c:v>9.3629012057219114</c:v>
                </c:pt>
                <c:pt idx="977">
                  <c:v>0</c:v>
                </c:pt>
                <c:pt idx="978">
                  <c:v>18.903897562061577</c:v>
                </c:pt>
                <c:pt idx="979">
                  <c:v>0</c:v>
                </c:pt>
                <c:pt idx="980">
                  <c:v>0</c:v>
                </c:pt>
                <c:pt idx="981">
                  <c:v>0</c:v>
                </c:pt>
                <c:pt idx="982">
                  <c:v>0</c:v>
                </c:pt>
                <c:pt idx="983">
                  <c:v>0</c:v>
                </c:pt>
                <c:pt idx="984">
                  <c:v>30.578142934506801</c:v>
                </c:pt>
                <c:pt idx="985">
                  <c:v>0</c:v>
                </c:pt>
                <c:pt idx="986">
                  <c:v>0</c:v>
                </c:pt>
                <c:pt idx="987">
                  <c:v>0</c:v>
                </c:pt>
                <c:pt idx="988">
                  <c:v>0</c:v>
                </c:pt>
                <c:pt idx="989">
                  <c:v>0</c:v>
                </c:pt>
                <c:pt idx="990">
                  <c:v>0</c:v>
                </c:pt>
                <c:pt idx="991">
                  <c:v>50.959212284070297</c:v>
                </c:pt>
                <c:pt idx="992">
                  <c:v>5.4308192351609375</c:v>
                </c:pt>
                <c:pt idx="993">
                  <c:v>0</c:v>
                </c:pt>
                <c:pt idx="994">
                  <c:v>10.6555862489561</c:v>
                </c:pt>
                <c:pt idx="995">
                  <c:v>0.55233389835711211</c:v>
                </c:pt>
                <c:pt idx="996">
                  <c:v>4.5528175290311657</c:v>
                </c:pt>
                <c:pt idx="997">
                  <c:v>4.8680273479467013</c:v>
                </c:pt>
                <c:pt idx="998">
                  <c:v>11.363660178732664</c:v>
                </c:pt>
                <c:pt idx="999">
                  <c:v>2.5607620666898354</c:v>
                </c:pt>
                <c:pt idx="1000">
                  <c:v>1.364614042022446</c:v>
                </c:pt>
                <c:pt idx="1001">
                  <c:v>7.3747757694595029</c:v>
                </c:pt>
                <c:pt idx="1002">
                  <c:v>0</c:v>
                </c:pt>
                <c:pt idx="1003">
                  <c:v>19.893204273378256</c:v>
                </c:pt>
                <c:pt idx="1004">
                  <c:v>4.4795745201756851</c:v>
                </c:pt>
                <c:pt idx="1005">
                  <c:v>8.5347011955107988</c:v>
                </c:pt>
                <c:pt idx="1006">
                  <c:v>0</c:v>
                </c:pt>
                <c:pt idx="1007">
                  <c:v>31.076559338479168</c:v>
                </c:pt>
                <c:pt idx="1008">
                  <c:v>0</c:v>
                </c:pt>
                <c:pt idx="1009">
                  <c:v>2.5890136316235823</c:v>
                </c:pt>
                <c:pt idx="1010">
                  <c:v>38.654037258710837</c:v>
                </c:pt>
                <c:pt idx="1011">
                  <c:v>0</c:v>
                </c:pt>
                <c:pt idx="1012">
                  <c:v>0</c:v>
                </c:pt>
                <c:pt idx="1013">
                  <c:v>0</c:v>
                </c:pt>
                <c:pt idx="1014">
                  <c:v>0</c:v>
                </c:pt>
                <c:pt idx="1015">
                  <c:v>0</c:v>
                </c:pt>
                <c:pt idx="1016">
                  <c:v>10.547241275278584</c:v>
                </c:pt>
                <c:pt idx="1017">
                  <c:v>58.628947121313232</c:v>
                </c:pt>
                <c:pt idx="1018">
                  <c:v>44.42283583847972</c:v>
                </c:pt>
                <c:pt idx="1019">
                  <c:v>7.855994399271629</c:v>
                </c:pt>
                <c:pt idx="1020">
                  <c:v>0</c:v>
                </c:pt>
                <c:pt idx="1021">
                  <c:v>11.008026681721606</c:v>
                </c:pt>
                <c:pt idx="1022">
                  <c:v>26.116027977745993</c:v>
                </c:pt>
                <c:pt idx="1023">
                  <c:v>1.9457027525889024</c:v>
                </c:pt>
                <c:pt idx="1024">
                  <c:v>6.4961575501510467</c:v>
                </c:pt>
                <c:pt idx="1025">
                  <c:v>0</c:v>
                </c:pt>
                <c:pt idx="1026">
                  <c:v>8.7652093212903193</c:v>
                </c:pt>
                <c:pt idx="1027">
                  <c:v>0</c:v>
                </c:pt>
                <c:pt idx="1028">
                  <c:v>0</c:v>
                </c:pt>
                <c:pt idx="1029">
                  <c:v>4.0338528422059294</c:v>
                </c:pt>
                <c:pt idx="1030">
                  <c:v>4.3715385330492857</c:v>
                </c:pt>
                <c:pt idx="1031">
                  <c:v>6.4585530692769257</c:v>
                </c:pt>
                <c:pt idx="1032">
                  <c:v>3.0687163693114954</c:v>
                </c:pt>
                <c:pt idx="1033">
                  <c:v>6.3118044440396055</c:v>
                </c:pt>
                <c:pt idx="1034">
                  <c:v>0</c:v>
                </c:pt>
                <c:pt idx="1035">
                  <c:v>0</c:v>
                </c:pt>
                <c:pt idx="1036">
                  <c:v>7.5697381152674748</c:v>
                </c:pt>
                <c:pt idx="1037">
                  <c:v>23.202757398497749</c:v>
                </c:pt>
                <c:pt idx="1038">
                  <c:v>2.3928013816774429</c:v>
                </c:pt>
                <c:pt idx="1039">
                  <c:v>15.780477405211956</c:v>
                </c:pt>
                <c:pt idx="1040">
                  <c:v>6.6906548029668418</c:v>
                </c:pt>
                <c:pt idx="1041">
                  <c:v>0</c:v>
                </c:pt>
                <c:pt idx="1042">
                  <c:v>0</c:v>
                </c:pt>
                <c:pt idx="1043">
                  <c:v>8.4971899708231877</c:v>
                </c:pt>
                <c:pt idx="1044">
                  <c:v>0</c:v>
                </c:pt>
                <c:pt idx="1045">
                  <c:v>0</c:v>
                </c:pt>
                <c:pt idx="1046">
                  <c:v>0</c:v>
                </c:pt>
                <c:pt idx="1047">
                  <c:v>0</c:v>
                </c:pt>
                <c:pt idx="1048">
                  <c:v>6.6514032203817504</c:v>
                </c:pt>
                <c:pt idx="1049">
                  <c:v>0</c:v>
                </c:pt>
                <c:pt idx="1051">
                  <c:v>60.822982245150591</c:v>
                </c:pt>
                <c:pt idx="1052">
                  <c:v>91.506423645291335</c:v>
                </c:pt>
                <c:pt idx="1053">
                  <c:v>79.483904963848076</c:v>
                </c:pt>
                <c:pt idx="1054">
                  <c:v>51.583568047530989</c:v>
                </c:pt>
                <c:pt idx="1055">
                  <c:v>60.699365729364978</c:v>
                </c:pt>
                <c:pt idx="1056">
                  <c:v>36.330209919467926</c:v>
                </c:pt>
                <c:pt idx="1057">
                  <c:v>26.744008892934119</c:v>
                </c:pt>
                <c:pt idx="1058">
                  <c:v>34.601852731169402</c:v>
                </c:pt>
                <c:pt idx="1059">
                  <c:v>51.7762167682409</c:v>
                </c:pt>
                <c:pt idx="1060">
                  <c:v>67.172910632125578</c:v>
                </c:pt>
                <c:pt idx="1061">
                  <c:v>47.884086918233713</c:v>
                </c:pt>
                <c:pt idx="1062">
                  <c:v>51.699799407629172</c:v>
                </c:pt>
                <c:pt idx="1063">
                  <c:v>62.822260279074904</c:v>
                </c:pt>
                <c:pt idx="1064">
                  <c:v>35.019591670048193</c:v>
                </c:pt>
                <c:pt idx="1065">
                  <c:v>85.409418143250292</c:v>
                </c:pt>
                <c:pt idx="1066">
                  <c:v>35.566600694327754</c:v>
                </c:pt>
                <c:pt idx="1067">
                  <c:v>29.507158129213753</c:v>
                </c:pt>
                <c:pt idx="1068">
                  <c:v>19.668761162285755</c:v>
                </c:pt>
                <c:pt idx="1069">
                  <c:v>26.303586759441913</c:v>
                </c:pt>
                <c:pt idx="1070">
                  <c:v>50.143703216917721</c:v>
                </c:pt>
                <c:pt idx="1071">
                  <c:v>54.961794115332651</c:v>
                </c:pt>
                <c:pt idx="1072">
                  <c:v>37.155012297819766</c:v>
                </c:pt>
                <c:pt idx="1073">
                  <c:v>63.23341044319443</c:v>
                </c:pt>
                <c:pt idx="1074">
                  <c:v>84.716122023812716</c:v>
                </c:pt>
                <c:pt idx="1075">
                  <c:v>75.402670189043391</c:v>
                </c:pt>
                <c:pt idx="1076">
                  <c:v>88.428556602711524</c:v>
                </c:pt>
                <c:pt idx="1077">
                  <c:v>51.62681915930326</c:v>
                </c:pt>
                <c:pt idx="1078">
                  <c:v>60.191358996208571</c:v>
                </c:pt>
                <c:pt idx="1079">
                  <c:v>27.95847210004499</c:v>
                </c:pt>
                <c:pt idx="1080">
                  <c:v>87.884975750988161</c:v>
                </c:pt>
                <c:pt idx="1081">
                  <c:v>40.403614123125074</c:v>
                </c:pt>
                <c:pt idx="1082">
                  <c:v>89.353562102408731</c:v>
                </c:pt>
                <c:pt idx="1083">
                  <c:v>60.390760055775196</c:v>
                </c:pt>
                <c:pt idx="1084">
                  <c:v>65.604404282702362</c:v>
                </c:pt>
                <c:pt idx="1085">
                  <c:v>72.833207887436984</c:v>
                </c:pt>
                <c:pt idx="1086">
                  <c:v>74.539045750454434</c:v>
                </c:pt>
                <c:pt idx="1087">
                  <c:v>44.749882437617408</c:v>
                </c:pt>
                <c:pt idx="1088">
                  <c:v>44.163623385953258</c:v>
                </c:pt>
                <c:pt idx="1089">
                  <c:v>44.793820537813119</c:v>
                </c:pt>
                <c:pt idx="1090">
                  <c:v>50.262145953602925</c:v>
                </c:pt>
                <c:pt idx="1091">
                  <c:v>95.642192591381104</c:v>
                </c:pt>
                <c:pt idx="1092">
                  <c:v>39.325227037124151</c:v>
                </c:pt>
                <c:pt idx="1093">
                  <c:v>40.041700544762008</c:v>
                </c:pt>
                <c:pt idx="1094">
                  <c:v>41.935276378608613</c:v>
                </c:pt>
                <c:pt idx="1095">
                  <c:v>67.152862808751408</c:v>
                </c:pt>
                <c:pt idx="1096">
                  <c:v>58.429598327152419</c:v>
                </c:pt>
                <c:pt idx="1097">
                  <c:v>53.494314467183194</c:v>
                </c:pt>
                <c:pt idx="1098">
                  <c:v>48.942329153762138</c:v>
                </c:pt>
                <c:pt idx="1099">
                  <c:v>38.882380111773784</c:v>
                </c:pt>
                <c:pt idx="1100">
                  <c:v>54.638859697936795</c:v>
                </c:pt>
                <c:pt idx="1101">
                  <c:v>98.930425207225127</c:v>
                </c:pt>
                <c:pt idx="1102">
                  <c:v>64.269351655891441</c:v>
                </c:pt>
                <c:pt idx="1103">
                  <c:v>88.901690396515818</c:v>
                </c:pt>
                <c:pt idx="1104">
                  <c:v>43.064379400676962</c:v>
                </c:pt>
                <c:pt idx="1105">
                  <c:v>45.93385986668995</c:v>
                </c:pt>
                <c:pt idx="1106">
                  <c:v>42.745530717502675</c:v>
                </c:pt>
                <c:pt idx="1107">
                  <c:v>58.691653482245322</c:v>
                </c:pt>
                <c:pt idx="1108">
                  <c:v>54.239213915922093</c:v>
                </c:pt>
                <c:pt idx="1109">
                  <c:v>39.94848983254839</c:v>
                </c:pt>
                <c:pt idx="1110">
                  <c:v>67.393071940229561</c:v>
                </c:pt>
                <c:pt idx="1111">
                  <c:v>58.244101018441931</c:v>
                </c:pt>
                <c:pt idx="1112">
                  <c:v>61.496171375764298</c:v>
                </c:pt>
                <c:pt idx="1113">
                  <c:v>26.223038889491601</c:v>
                </c:pt>
                <c:pt idx="1114">
                  <c:v>49.114173772279571</c:v>
                </c:pt>
                <c:pt idx="1115">
                  <c:v>87.448291072846629</c:v>
                </c:pt>
                <c:pt idx="1116">
                  <c:v>89.183253388212634</c:v>
                </c:pt>
                <c:pt idx="1117">
                  <c:v>34.625413544883237</c:v>
                </c:pt>
                <c:pt idx="1118">
                  <c:v>60.729709038524753</c:v>
                </c:pt>
                <c:pt idx="1119">
                  <c:v>27.159941607096279</c:v>
                </c:pt>
                <c:pt idx="1120">
                  <c:v>60.159525999874624</c:v>
                </c:pt>
                <c:pt idx="1121">
                  <c:v>81.184857617878095</c:v>
                </c:pt>
                <c:pt idx="1122">
                  <c:v>55.823451583407426</c:v>
                </c:pt>
                <c:pt idx="1123">
                  <c:v>50.327145512131871</c:v>
                </c:pt>
                <c:pt idx="1124">
                  <c:v>29.819388674453034</c:v>
                </c:pt>
                <c:pt idx="1125">
                  <c:v>78.850907687061692</c:v>
                </c:pt>
                <c:pt idx="1126">
                  <c:v>75.595057487063698</c:v>
                </c:pt>
                <c:pt idx="1127">
                  <c:v>78.595469229205492</c:v>
                </c:pt>
                <c:pt idx="1128">
                  <c:v>54.791055333054544</c:v>
                </c:pt>
                <c:pt idx="1129">
                  <c:v>43.0481016251969</c:v>
                </c:pt>
                <c:pt idx="1130">
                  <c:v>81.731680387080402</c:v>
                </c:pt>
                <c:pt idx="1131">
                  <c:v>52.75835666921509</c:v>
                </c:pt>
                <c:pt idx="1132">
                  <c:v>73.905932576612258</c:v>
                </c:pt>
                <c:pt idx="1133">
                  <c:v>84.978410973592531</c:v>
                </c:pt>
                <c:pt idx="1134">
                  <c:v>107.27209747644432</c:v>
                </c:pt>
                <c:pt idx="1135">
                  <c:v>59.253148298851002</c:v>
                </c:pt>
                <c:pt idx="1136">
                  <c:v>93.416633733238015</c:v>
                </c:pt>
                <c:pt idx="1137">
                  <c:v>60.362232642951952</c:v>
                </c:pt>
                <c:pt idx="1138">
                  <c:v>53.562825823359994</c:v>
                </c:pt>
                <c:pt idx="1139">
                  <c:v>49.45302678777464</c:v>
                </c:pt>
                <c:pt idx="1140">
                  <c:v>70.705756025087226</c:v>
                </c:pt>
                <c:pt idx="1141">
                  <c:v>41.093500045935585</c:v>
                </c:pt>
                <c:pt idx="1142">
                  <c:v>92.73819611612133</c:v>
                </c:pt>
                <c:pt idx="1143">
                  <c:v>15.710912412536221</c:v>
                </c:pt>
                <c:pt idx="1144">
                  <c:v>71.819884294879273</c:v>
                </c:pt>
                <c:pt idx="1145">
                  <c:v>39.584908718194811</c:v>
                </c:pt>
                <c:pt idx="1146">
                  <c:v>44.932055739636681</c:v>
                </c:pt>
                <c:pt idx="1147">
                  <c:v>59.311890850491721</c:v>
                </c:pt>
                <c:pt idx="1148">
                  <c:v>44.807431545706237</c:v>
                </c:pt>
                <c:pt idx="1149">
                  <c:v>84.611231930875633</c:v>
                </c:pt>
                <c:pt idx="1150">
                  <c:v>79.768646543648117</c:v>
                </c:pt>
                <c:pt idx="1151">
                  <c:v>58.480368164816021</c:v>
                </c:pt>
                <c:pt idx="1152">
                  <c:v>65.343683704252996</c:v>
                </c:pt>
                <c:pt idx="1153">
                  <c:v>73.519712940910352</c:v>
                </c:pt>
                <c:pt idx="1154">
                  <c:v>55.265639944774463</c:v>
                </c:pt>
                <c:pt idx="1155">
                  <c:v>75.984342981810116</c:v>
                </c:pt>
                <c:pt idx="1156">
                  <c:v>41.071820655659401</c:v>
                </c:pt>
                <c:pt idx="1157">
                  <c:v>68.782661433195429</c:v>
                </c:pt>
                <c:pt idx="1158">
                  <c:v>17.760389789107933</c:v>
                </c:pt>
                <c:pt idx="1159">
                  <c:v>86.589782325170589</c:v>
                </c:pt>
                <c:pt idx="1160">
                  <c:v>49.578231348983778</c:v>
                </c:pt>
                <c:pt idx="1161">
                  <c:v>38.167272449962013</c:v>
                </c:pt>
                <c:pt idx="1162">
                  <c:v>65.424663813937897</c:v>
                </c:pt>
                <c:pt idx="1163">
                  <c:v>70.553934844645283</c:v>
                </c:pt>
                <c:pt idx="1164">
                  <c:v>17.874621542569322</c:v>
                </c:pt>
                <c:pt idx="1165">
                  <c:v>72.574656789401942</c:v>
                </c:pt>
                <c:pt idx="1166">
                  <c:v>88.824828920279245</c:v>
                </c:pt>
                <c:pt idx="1167">
                  <c:v>73.483103654549438</c:v>
                </c:pt>
                <c:pt idx="1168">
                  <c:v>54.787419119905955</c:v>
                </c:pt>
                <c:pt idx="1169">
                  <c:v>23.831841640886122</c:v>
                </c:pt>
                <c:pt idx="1170">
                  <c:v>56.252454765571443</c:v>
                </c:pt>
                <c:pt idx="1171">
                  <c:v>103.30029163862757</c:v>
                </c:pt>
                <c:pt idx="1172">
                  <c:v>69.6343894168822</c:v>
                </c:pt>
                <c:pt idx="1173">
                  <c:v>34.827306208230191</c:v>
                </c:pt>
                <c:pt idx="1174">
                  <c:v>55.656118755956903</c:v>
                </c:pt>
                <c:pt idx="1175">
                  <c:v>120.10717122065743</c:v>
                </c:pt>
                <c:pt idx="1176">
                  <c:v>70.646650056686326</c:v>
                </c:pt>
                <c:pt idx="1177">
                  <c:v>93.503379783418026</c:v>
                </c:pt>
                <c:pt idx="1178">
                  <c:v>43.804795252214994</c:v>
                </c:pt>
                <c:pt idx="1179">
                  <c:v>57.258693685795038</c:v>
                </c:pt>
                <c:pt idx="1180">
                  <c:v>75.021254388629259</c:v>
                </c:pt>
                <c:pt idx="1181">
                  <c:v>47.793851182538724</c:v>
                </c:pt>
                <c:pt idx="1182">
                  <c:v>38.236780101914171</c:v>
                </c:pt>
                <c:pt idx="1183">
                  <c:v>94.84751625911808</c:v>
                </c:pt>
                <c:pt idx="1184">
                  <c:v>26.449080344444784</c:v>
                </c:pt>
                <c:pt idx="1185">
                  <c:v>69.68637650472192</c:v>
                </c:pt>
                <c:pt idx="1186">
                  <c:v>99.600126159789312</c:v>
                </c:pt>
                <c:pt idx="1187">
                  <c:v>67.949992484340797</c:v>
                </c:pt>
                <c:pt idx="1188">
                  <c:v>55.316899226856464</c:v>
                </c:pt>
                <c:pt idx="1189">
                  <c:v>41.040637119157658</c:v>
                </c:pt>
                <c:pt idx="1190">
                  <c:v>42.333689228056343</c:v>
                </c:pt>
                <c:pt idx="1191">
                  <c:v>66.652163458449351</c:v>
                </c:pt>
                <c:pt idx="1192">
                  <c:v>59.333750887395325</c:v>
                </c:pt>
                <c:pt idx="1193">
                  <c:v>67.930837004034089</c:v>
                </c:pt>
                <c:pt idx="1194">
                  <c:v>106.92167199698331</c:v>
                </c:pt>
                <c:pt idx="1195">
                  <c:v>44.388934448145243</c:v>
                </c:pt>
                <c:pt idx="1196">
                  <c:v>35.32106696560097</c:v>
                </c:pt>
                <c:pt idx="1197">
                  <c:v>38.784112991960711</c:v>
                </c:pt>
                <c:pt idx="1198">
                  <c:v>61.037976363658466</c:v>
                </c:pt>
                <c:pt idx="1199">
                  <c:v>56.012844792278528</c:v>
                </c:pt>
                <c:pt idx="1200">
                  <c:v>74.724632411167903</c:v>
                </c:pt>
                <c:pt idx="1201">
                  <c:v>49.562333464595</c:v>
                </c:pt>
                <c:pt idx="1202">
                  <c:v>75.450667275325756</c:v>
                </c:pt>
                <c:pt idx="1203">
                  <c:v>24.256408282412103</c:v>
                </c:pt>
                <c:pt idx="1204">
                  <c:v>101.21529831163778</c:v>
                </c:pt>
                <c:pt idx="1205">
                  <c:v>109.59298329323903</c:v>
                </c:pt>
                <c:pt idx="1206">
                  <c:v>45.596341653753825</c:v>
                </c:pt>
                <c:pt idx="1207">
                  <c:v>83.76488432258752</c:v>
                </c:pt>
                <c:pt idx="1208">
                  <c:v>103.87628670862317</c:v>
                </c:pt>
                <c:pt idx="1209">
                  <c:v>82.082666083622769</c:v>
                </c:pt>
                <c:pt idx="1210">
                  <c:v>65.722570344061879</c:v>
                </c:pt>
                <c:pt idx="1211">
                  <c:v>17.593992189740344</c:v>
                </c:pt>
                <c:pt idx="1212">
                  <c:v>42.985250628017695</c:v>
                </c:pt>
                <c:pt idx="1213">
                  <c:v>110.68300880080847</c:v>
                </c:pt>
                <c:pt idx="1214">
                  <c:v>44.831499842727332</c:v>
                </c:pt>
                <c:pt idx="1215">
                  <c:v>92.952898396557217</c:v>
                </c:pt>
                <c:pt idx="1216">
                  <c:v>43.312901662403291</c:v>
                </c:pt>
                <c:pt idx="1217">
                  <c:v>47.662468122641478</c:v>
                </c:pt>
                <c:pt idx="1218">
                  <c:v>62.0429507711208</c:v>
                </c:pt>
                <c:pt idx="1219">
                  <c:v>68.500665593141065</c:v>
                </c:pt>
                <c:pt idx="1220">
                  <c:v>98.75410511177995</c:v>
                </c:pt>
                <c:pt idx="1221">
                  <c:v>73.198667661532198</c:v>
                </c:pt>
                <c:pt idx="1222">
                  <c:v>31.449861894720698</c:v>
                </c:pt>
                <c:pt idx="1223">
                  <c:v>40.125778383857629</c:v>
                </c:pt>
                <c:pt idx="1224">
                  <c:v>57.984374316717101</c:v>
                </c:pt>
                <c:pt idx="1225">
                  <c:v>92.552162187902582</c:v>
                </c:pt>
                <c:pt idx="1226">
                  <c:v>47.863738972333088</c:v>
                </c:pt>
                <c:pt idx="1227">
                  <c:v>61.740527791113287</c:v>
                </c:pt>
                <c:pt idx="1228">
                  <c:v>31.296951305955652</c:v>
                </c:pt>
                <c:pt idx="1229">
                  <c:v>38.461509670226391</c:v>
                </c:pt>
                <c:pt idx="1230">
                  <c:v>52.829579887924709</c:v>
                </c:pt>
                <c:pt idx="1231">
                  <c:v>31.399048646579256</c:v>
                </c:pt>
                <c:pt idx="1232">
                  <c:v>59.129075319222885</c:v>
                </c:pt>
                <c:pt idx="1233">
                  <c:v>76.299493804502177</c:v>
                </c:pt>
                <c:pt idx="1234">
                  <c:v>65.857982617205536</c:v>
                </c:pt>
                <c:pt idx="1235">
                  <c:v>30.853617364118676</c:v>
                </c:pt>
                <c:pt idx="1236">
                  <c:v>67.446584690036886</c:v>
                </c:pt>
                <c:pt idx="1237">
                  <c:v>47.194318296812725</c:v>
                </c:pt>
                <c:pt idx="1238">
                  <c:v>62.766601376163678</c:v>
                </c:pt>
                <c:pt idx="1239">
                  <c:v>32.403101972308626</c:v>
                </c:pt>
                <c:pt idx="1240">
                  <c:v>62.937221992908057</c:v>
                </c:pt>
                <c:pt idx="1241">
                  <c:v>62.143795607972919</c:v>
                </c:pt>
                <c:pt idx="1242">
                  <c:v>71.577186081810183</c:v>
                </c:pt>
                <c:pt idx="1243">
                  <c:v>41.625965063180523</c:v>
                </c:pt>
                <c:pt idx="1244">
                  <c:v>71.331702631037672</c:v>
                </c:pt>
                <c:pt idx="1245">
                  <c:v>73.648547635952795</c:v>
                </c:pt>
                <c:pt idx="1246">
                  <c:v>79.795578801279589</c:v>
                </c:pt>
                <c:pt idx="1247">
                  <c:v>88.212641287494748</c:v>
                </c:pt>
                <c:pt idx="1248">
                  <c:v>77.025445525537521</c:v>
                </c:pt>
                <c:pt idx="1249">
                  <c:v>41.830849287486899</c:v>
                </c:pt>
                <c:pt idx="1250">
                  <c:v>87.363409106807254</c:v>
                </c:pt>
                <c:pt idx="1251">
                  <c:v>62.92419038014414</c:v>
                </c:pt>
                <c:pt idx="1252">
                  <c:v>40.944526233521998</c:v>
                </c:pt>
                <c:pt idx="1253">
                  <c:v>90.166819435054876</c:v>
                </c:pt>
                <c:pt idx="1254">
                  <c:v>62.45774131528254</c:v>
                </c:pt>
                <c:pt idx="1255">
                  <c:v>87.511702784878693</c:v>
                </c:pt>
                <c:pt idx="1256">
                  <c:v>32.77361080328653</c:v>
                </c:pt>
                <c:pt idx="1257">
                  <c:v>77.884689690937421</c:v>
                </c:pt>
                <c:pt idx="1258">
                  <c:v>29.969278821915776</c:v>
                </c:pt>
                <c:pt idx="1259">
                  <c:v>54.106445280099102</c:v>
                </c:pt>
                <c:pt idx="1260">
                  <c:v>46.869565275905856</c:v>
                </c:pt>
                <c:pt idx="1261">
                  <c:v>84.322483520737961</c:v>
                </c:pt>
                <c:pt idx="1262">
                  <c:v>87.882267566622588</c:v>
                </c:pt>
                <c:pt idx="1263">
                  <c:v>70.832569560370885</c:v>
                </c:pt>
                <c:pt idx="1264">
                  <c:v>57.405686740557755</c:v>
                </c:pt>
                <c:pt idx="1265">
                  <c:v>55.85707885526088</c:v>
                </c:pt>
                <c:pt idx="1266">
                  <c:v>39.629686915027754</c:v>
                </c:pt>
                <c:pt idx="1267">
                  <c:v>34.525076728113419</c:v>
                </c:pt>
                <c:pt idx="1268">
                  <c:v>64.72177529326602</c:v>
                </c:pt>
                <c:pt idx="1269">
                  <c:v>68.553439875933464</c:v>
                </c:pt>
                <c:pt idx="1270">
                  <c:v>74.175863152799437</c:v>
                </c:pt>
                <c:pt idx="1271">
                  <c:v>53.219360997582683</c:v>
                </c:pt>
                <c:pt idx="1272">
                  <c:v>78.562314619690142</c:v>
                </c:pt>
                <c:pt idx="1273">
                  <c:v>70.647719669134929</c:v>
                </c:pt>
                <c:pt idx="1274">
                  <c:v>43.982722227299483</c:v>
                </c:pt>
                <c:pt idx="1275">
                  <c:v>85.107979064835007</c:v>
                </c:pt>
                <c:pt idx="1276">
                  <c:v>33.221914720311226</c:v>
                </c:pt>
                <c:pt idx="1277">
                  <c:v>19.593521555037871</c:v>
                </c:pt>
                <c:pt idx="1278">
                  <c:v>22.404375178699429</c:v>
                </c:pt>
                <c:pt idx="1279">
                  <c:v>10.368127316714327</c:v>
                </c:pt>
                <c:pt idx="1280">
                  <c:v>43.236754937233769</c:v>
                </c:pt>
                <c:pt idx="1281">
                  <c:v>44.626337843754499</c:v>
                </c:pt>
                <c:pt idx="1282">
                  <c:v>32.113880991334305</c:v>
                </c:pt>
                <c:pt idx="1283">
                  <c:v>56.074613558300769</c:v>
                </c:pt>
                <c:pt idx="1284">
                  <c:v>78.096037499665044</c:v>
                </c:pt>
                <c:pt idx="1285">
                  <c:v>73.93090958804973</c:v>
                </c:pt>
                <c:pt idx="1286">
                  <c:v>79.191777063698069</c:v>
                </c:pt>
                <c:pt idx="1287">
                  <c:v>61.357621826648391</c:v>
                </c:pt>
                <c:pt idx="1288">
                  <c:v>89.240320528555444</c:v>
                </c:pt>
                <c:pt idx="1289">
                  <c:v>32.499706352983729</c:v>
                </c:pt>
                <c:pt idx="1290">
                  <c:v>79.630373472753874</c:v>
                </c:pt>
                <c:pt idx="1291">
                  <c:v>36.49444041842191</c:v>
                </c:pt>
                <c:pt idx="1292">
                  <c:v>69.355111602786522</c:v>
                </c:pt>
                <c:pt idx="1293">
                  <c:v>40.57176670507954</c:v>
                </c:pt>
                <c:pt idx="1294">
                  <c:v>39.963657712359087</c:v>
                </c:pt>
                <c:pt idx="1295">
                  <c:v>59.855525433822002</c:v>
                </c:pt>
                <c:pt idx="1296">
                  <c:v>70.839883595679922</c:v>
                </c:pt>
                <c:pt idx="1297">
                  <c:v>32.752620804729403</c:v>
                </c:pt>
                <c:pt idx="1298">
                  <c:v>50.433669831892566</c:v>
                </c:pt>
                <c:pt idx="1299">
                  <c:v>33.280170866987952</c:v>
                </c:pt>
                <c:pt idx="1300">
                  <c:v>51.591529143750904</c:v>
                </c:pt>
                <c:pt idx="1301">
                  <c:v>88.885834014864542</c:v>
                </c:pt>
                <c:pt idx="1302">
                  <c:v>33.755215314105449</c:v>
                </c:pt>
                <c:pt idx="1303">
                  <c:v>55.178818004159972</c:v>
                </c:pt>
                <c:pt idx="1304">
                  <c:v>40.428296637423472</c:v>
                </c:pt>
                <c:pt idx="1305">
                  <c:v>65.761156356482729</c:v>
                </c:pt>
                <c:pt idx="1306">
                  <c:v>62.540892427982548</c:v>
                </c:pt>
                <c:pt idx="1307">
                  <c:v>64.910253449790602</c:v>
                </c:pt>
                <c:pt idx="1308">
                  <c:v>49.877191326487889</c:v>
                </c:pt>
                <c:pt idx="1309">
                  <c:v>47.850937876733902</c:v>
                </c:pt>
                <c:pt idx="1310">
                  <c:v>74.621377741514152</c:v>
                </c:pt>
                <c:pt idx="1311">
                  <c:v>80.245941598594072</c:v>
                </c:pt>
                <c:pt idx="1312">
                  <c:v>76.953733928257023</c:v>
                </c:pt>
                <c:pt idx="1313">
                  <c:v>65.575268049736835</c:v>
                </c:pt>
                <c:pt idx="1314">
                  <c:v>29.035343250913098</c:v>
                </c:pt>
                <c:pt idx="1315">
                  <c:v>46.924143006882005</c:v>
                </c:pt>
                <c:pt idx="1316">
                  <c:v>13.704089681157747</c:v>
                </c:pt>
                <c:pt idx="1317">
                  <c:v>32.849476250249083</c:v>
                </c:pt>
                <c:pt idx="1318">
                  <c:v>53.721184128893235</c:v>
                </c:pt>
                <c:pt idx="1319">
                  <c:v>45.835852222106666</c:v>
                </c:pt>
                <c:pt idx="1320">
                  <c:v>70.144591270902467</c:v>
                </c:pt>
                <c:pt idx="1321">
                  <c:v>61.3684307968607</c:v>
                </c:pt>
                <c:pt idx="1322">
                  <c:v>38.120026890658977</c:v>
                </c:pt>
                <c:pt idx="1323">
                  <c:v>52.934098918701942</c:v>
                </c:pt>
                <c:pt idx="1324">
                  <c:v>58.701278258136249</c:v>
                </c:pt>
                <c:pt idx="1325">
                  <c:v>94.16031840876019</c:v>
                </c:pt>
                <c:pt idx="1326">
                  <c:v>90.060706530641951</c:v>
                </c:pt>
                <c:pt idx="1327">
                  <c:v>39.145177402720186</c:v>
                </c:pt>
                <c:pt idx="1328">
                  <c:v>47.094967840005069</c:v>
                </c:pt>
                <c:pt idx="1329">
                  <c:v>20.883785035020431</c:v>
                </c:pt>
                <c:pt idx="1330">
                  <c:v>33.818226315216791</c:v>
                </c:pt>
                <c:pt idx="1331">
                  <c:v>73.429784497785761</c:v>
                </c:pt>
                <c:pt idx="1332">
                  <c:v>71.217397436788715</c:v>
                </c:pt>
                <c:pt idx="1333">
                  <c:v>57.276957456654984</c:v>
                </c:pt>
                <c:pt idx="1334">
                  <c:v>41.944734196456999</c:v>
                </c:pt>
                <c:pt idx="1335">
                  <c:v>81.930498852553072</c:v>
                </c:pt>
                <c:pt idx="1336">
                  <c:v>79.810878296119625</c:v>
                </c:pt>
                <c:pt idx="1337">
                  <c:v>78.810903235413434</c:v>
                </c:pt>
                <c:pt idx="1338">
                  <c:v>57.985477684116326</c:v>
                </c:pt>
                <c:pt idx="1339">
                  <c:v>33.273076316144717</c:v>
                </c:pt>
                <c:pt idx="1340">
                  <c:v>86.293252705559709</c:v>
                </c:pt>
                <c:pt idx="1341">
                  <c:v>43.38382731873871</c:v>
                </c:pt>
                <c:pt idx="1342">
                  <c:v>90.840105293870437</c:v>
                </c:pt>
                <c:pt idx="1343">
                  <c:v>51.059633174477803</c:v>
                </c:pt>
                <c:pt idx="1344">
                  <c:v>105.4446445834887</c:v>
                </c:pt>
                <c:pt idx="1345">
                  <c:v>51.007358438986927</c:v>
                </c:pt>
                <c:pt idx="1346">
                  <c:v>78.091122907522703</c:v>
                </c:pt>
                <c:pt idx="1347">
                  <c:v>76.481244522265484</c:v>
                </c:pt>
                <c:pt idx="1348">
                  <c:v>44.719122316168132</c:v>
                </c:pt>
                <c:pt idx="1349">
                  <c:v>66.980357075497892</c:v>
                </c:pt>
                <c:pt idx="1350">
                  <c:v>59.815517429581462</c:v>
                </c:pt>
                <c:pt idx="1351">
                  <c:v>47.284043484476371</c:v>
                </c:pt>
                <c:pt idx="1352">
                  <c:v>81.204390466806018</c:v>
                </c:pt>
                <c:pt idx="1353">
                  <c:v>23.647792324173917</c:v>
                </c:pt>
                <c:pt idx="1354">
                  <c:v>70.684213870343498</c:v>
                </c:pt>
                <c:pt idx="1355">
                  <c:v>57.430821786729531</c:v>
                </c:pt>
                <c:pt idx="1356">
                  <c:v>65.652817440204728</c:v>
                </c:pt>
                <c:pt idx="1357">
                  <c:v>43.151916509530309</c:v>
                </c:pt>
                <c:pt idx="1358">
                  <c:v>43.023447250183899</c:v>
                </c:pt>
                <c:pt idx="1359">
                  <c:v>78.232327278774491</c:v>
                </c:pt>
                <c:pt idx="1360">
                  <c:v>82.69302791372256</c:v>
                </c:pt>
                <c:pt idx="1361">
                  <c:v>75.690138157019149</c:v>
                </c:pt>
                <c:pt idx="1362">
                  <c:v>46.782009434598521</c:v>
                </c:pt>
                <c:pt idx="1363">
                  <c:v>60.10898595729499</c:v>
                </c:pt>
                <c:pt idx="1364">
                  <c:v>32.799769724810226</c:v>
                </c:pt>
                <c:pt idx="1365">
                  <c:v>47.053117661976131</c:v>
                </c:pt>
                <c:pt idx="1366">
                  <c:v>23.643390071212973</c:v>
                </c:pt>
                <c:pt idx="1367">
                  <c:v>91.798415368070138</c:v>
                </c:pt>
                <c:pt idx="1368">
                  <c:v>12.417614933590462</c:v>
                </c:pt>
                <c:pt idx="1369">
                  <c:v>88.68050701507731</c:v>
                </c:pt>
                <c:pt idx="1370">
                  <c:v>52.157319764874181</c:v>
                </c:pt>
                <c:pt idx="1371">
                  <c:v>36.390319662449194</c:v>
                </c:pt>
                <c:pt idx="1372">
                  <c:v>53.111642616367256</c:v>
                </c:pt>
                <c:pt idx="1373">
                  <c:v>43.759860768852363</c:v>
                </c:pt>
                <c:pt idx="1374">
                  <c:v>30.49398522443056</c:v>
                </c:pt>
                <c:pt idx="1375">
                  <c:v>51.85256912209055</c:v>
                </c:pt>
                <c:pt idx="1376">
                  <c:v>70.512382113631318</c:v>
                </c:pt>
                <c:pt idx="1377">
                  <c:v>66.344030176885397</c:v>
                </c:pt>
                <c:pt idx="1378">
                  <c:v>34.1357380780954</c:v>
                </c:pt>
                <c:pt idx="1379">
                  <c:v>41.027861158072383</c:v>
                </c:pt>
                <c:pt idx="1380">
                  <c:v>72.569841862847525</c:v>
                </c:pt>
                <c:pt idx="1381">
                  <c:v>90.215578609141829</c:v>
                </c:pt>
                <c:pt idx="1382">
                  <c:v>51.460469584629145</c:v>
                </c:pt>
                <c:pt idx="1383">
                  <c:v>48.375449878135491</c:v>
                </c:pt>
                <c:pt idx="1384">
                  <c:v>61.316137959069749</c:v>
                </c:pt>
                <c:pt idx="1385">
                  <c:v>105.14528950386142</c:v>
                </c:pt>
                <c:pt idx="1386">
                  <c:v>95.728583752476069</c:v>
                </c:pt>
                <c:pt idx="1387">
                  <c:v>93.684890857210021</c:v>
                </c:pt>
                <c:pt idx="1388">
                  <c:v>52.441094635329009</c:v>
                </c:pt>
                <c:pt idx="1389">
                  <c:v>45.956238046895884</c:v>
                </c:pt>
                <c:pt idx="1390">
                  <c:v>60.043090326115681</c:v>
                </c:pt>
                <c:pt idx="1391">
                  <c:v>48.408744995976036</c:v>
                </c:pt>
                <c:pt idx="1392">
                  <c:v>50.837847594819685</c:v>
                </c:pt>
                <c:pt idx="1393">
                  <c:v>88.406744138626166</c:v>
                </c:pt>
                <c:pt idx="1394">
                  <c:v>34.075588643058786</c:v>
                </c:pt>
                <c:pt idx="1395">
                  <c:v>86.279175725649282</c:v>
                </c:pt>
                <c:pt idx="1396">
                  <c:v>98.161852848612185</c:v>
                </c:pt>
                <c:pt idx="1397">
                  <c:v>40.865544882447466</c:v>
                </c:pt>
                <c:pt idx="1398">
                  <c:v>57.320889021144772</c:v>
                </c:pt>
                <c:pt idx="1399">
                  <c:v>30.985698289846955</c:v>
                </c:pt>
                <c:pt idx="1400">
                  <c:v>62.530442911088755</c:v>
                </c:pt>
                <c:pt idx="1401">
                  <c:v>70.881423502765699</c:v>
                </c:pt>
                <c:pt idx="1402">
                  <c:v>45.600439106993171</c:v>
                </c:pt>
                <c:pt idx="1403">
                  <c:v>59.685061258253192</c:v>
                </c:pt>
                <c:pt idx="1404">
                  <c:v>111.67846229544551</c:v>
                </c:pt>
                <c:pt idx="1405">
                  <c:v>63.249702151390025</c:v>
                </c:pt>
                <c:pt idx="1406">
                  <c:v>21.511708441474511</c:v>
                </c:pt>
                <c:pt idx="1407">
                  <c:v>45.019531450242738</c:v>
                </c:pt>
                <c:pt idx="1408">
                  <c:v>37.655910072398285</c:v>
                </c:pt>
                <c:pt idx="1409">
                  <c:v>56.174292617462903</c:v>
                </c:pt>
                <c:pt idx="1410">
                  <c:v>63.513403773268102</c:v>
                </c:pt>
                <c:pt idx="1411">
                  <c:v>56.019989655130935</c:v>
                </c:pt>
                <c:pt idx="1412">
                  <c:v>90.605041083549764</c:v>
                </c:pt>
                <c:pt idx="1413">
                  <c:v>36.941823050352966</c:v>
                </c:pt>
                <c:pt idx="1414">
                  <c:v>109.64861911283244</c:v>
                </c:pt>
                <c:pt idx="1415">
                  <c:v>92.707625836226669</c:v>
                </c:pt>
                <c:pt idx="1416">
                  <c:v>22.961816305551675</c:v>
                </c:pt>
                <c:pt idx="1417">
                  <c:v>74.757978434370628</c:v>
                </c:pt>
                <c:pt idx="1418">
                  <c:v>92.372529210526324</c:v>
                </c:pt>
                <c:pt idx="1419">
                  <c:v>61.050963799577644</c:v>
                </c:pt>
                <c:pt idx="1420">
                  <c:v>82.297539007831432</c:v>
                </c:pt>
                <c:pt idx="1421">
                  <c:v>22.645533871771072</c:v>
                </c:pt>
                <c:pt idx="1422">
                  <c:v>19.842346656355577</c:v>
                </c:pt>
                <c:pt idx="1423">
                  <c:v>77.157858753895496</c:v>
                </c:pt>
                <c:pt idx="1424">
                  <c:v>48.060778697769486</c:v>
                </c:pt>
                <c:pt idx="1425">
                  <c:v>91.204724988333169</c:v>
                </c:pt>
                <c:pt idx="1426">
                  <c:v>46.712327672048943</c:v>
                </c:pt>
                <c:pt idx="1427">
                  <c:v>46.20138518809582</c:v>
                </c:pt>
                <c:pt idx="1428">
                  <c:v>55.158862484014435</c:v>
                </c:pt>
                <c:pt idx="1429">
                  <c:v>58.412927428214466</c:v>
                </c:pt>
                <c:pt idx="1430">
                  <c:v>70.681718638409365</c:v>
                </c:pt>
                <c:pt idx="1431">
                  <c:v>64.819546287138024</c:v>
                </c:pt>
                <c:pt idx="1432">
                  <c:v>32.342066657939455</c:v>
                </c:pt>
                <c:pt idx="1433">
                  <c:v>63.200128932377226</c:v>
                </c:pt>
                <c:pt idx="1434">
                  <c:v>73.042234800490874</c:v>
                </c:pt>
                <c:pt idx="1435">
                  <c:v>53.982123230950833</c:v>
                </c:pt>
                <c:pt idx="1436">
                  <c:v>34.811702627989348</c:v>
                </c:pt>
                <c:pt idx="1437">
                  <c:v>59.898552374909642</c:v>
                </c:pt>
                <c:pt idx="1438">
                  <c:v>33.865931472301646</c:v>
                </c:pt>
                <c:pt idx="1439">
                  <c:v>43.029947486460422</c:v>
                </c:pt>
                <c:pt idx="1440">
                  <c:v>81.715643860092854</c:v>
                </c:pt>
                <c:pt idx="1441">
                  <c:v>54.074612412916153</c:v>
                </c:pt>
                <c:pt idx="1442">
                  <c:v>74.662668553184503</c:v>
                </c:pt>
                <c:pt idx="1443">
                  <c:v>80.325726131141735</c:v>
                </c:pt>
                <c:pt idx="1444">
                  <c:v>48.721227434955644</c:v>
                </c:pt>
                <c:pt idx="1445">
                  <c:v>30.857022401460465</c:v>
                </c:pt>
                <c:pt idx="1446">
                  <c:v>48.10028287047966</c:v>
                </c:pt>
                <c:pt idx="1447">
                  <c:v>34.60880958429675</c:v>
                </c:pt>
                <c:pt idx="1448">
                  <c:v>54.90456246046373</c:v>
                </c:pt>
                <c:pt idx="1449">
                  <c:v>33.042285150960979</c:v>
                </c:pt>
                <c:pt idx="1450">
                  <c:v>58.186956566712297</c:v>
                </c:pt>
                <c:pt idx="1451">
                  <c:v>59.51589667474952</c:v>
                </c:pt>
                <c:pt idx="1452">
                  <c:v>81.300020552483261</c:v>
                </c:pt>
                <c:pt idx="1453">
                  <c:v>52.594579080461394</c:v>
                </c:pt>
                <c:pt idx="1454">
                  <c:v>64.809293450578551</c:v>
                </c:pt>
                <c:pt idx="1455">
                  <c:v>52.531609205890277</c:v>
                </c:pt>
                <c:pt idx="1456">
                  <c:v>71.869461765262912</c:v>
                </c:pt>
                <c:pt idx="1457">
                  <c:v>50.954004302939808</c:v>
                </c:pt>
                <c:pt idx="1458">
                  <c:v>71.157425619117475</c:v>
                </c:pt>
                <c:pt idx="1459">
                  <c:v>48.392981712137328</c:v>
                </c:pt>
                <c:pt idx="1460">
                  <c:v>81.932624331991178</c:v>
                </c:pt>
                <c:pt idx="1461">
                  <c:v>66.690774207753307</c:v>
                </c:pt>
                <c:pt idx="1462">
                  <c:v>54.071201309070631</c:v>
                </c:pt>
                <c:pt idx="1463">
                  <c:v>77.946178721787732</c:v>
                </c:pt>
                <c:pt idx="1464">
                  <c:v>60.056779470957423</c:v>
                </c:pt>
                <c:pt idx="1465">
                  <c:v>78.600635573790768</c:v>
                </c:pt>
                <c:pt idx="1466">
                  <c:v>22.971357088934216</c:v>
                </c:pt>
                <c:pt idx="1467">
                  <c:v>72.516880269809192</c:v>
                </c:pt>
                <c:pt idx="1468">
                  <c:v>24.117627353644053</c:v>
                </c:pt>
                <c:pt idx="1469">
                  <c:v>56.64742733777404</c:v>
                </c:pt>
                <c:pt idx="1470">
                  <c:v>49.868495653310191</c:v>
                </c:pt>
                <c:pt idx="1471">
                  <c:v>72.459176689630084</c:v>
                </c:pt>
                <c:pt idx="1472">
                  <c:v>95.230219829869753</c:v>
                </c:pt>
                <c:pt idx="1473">
                  <c:v>83.975434322623471</c:v>
                </c:pt>
                <c:pt idx="1474">
                  <c:v>45.307328273541842</c:v>
                </c:pt>
                <c:pt idx="1475">
                  <c:v>55.957302567548709</c:v>
                </c:pt>
                <c:pt idx="1476">
                  <c:v>42.612754205035671</c:v>
                </c:pt>
                <c:pt idx="1477">
                  <c:v>27.162451663449453</c:v>
                </c:pt>
                <c:pt idx="1478">
                  <c:v>41.758760468970749</c:v>
                </c:pt>
                <c:pt idx="1479">
                  <c:v>52.241707298189205</c:v>
                </c:pt>
                <c:pt idx="1480">
                  <c:v>64.809707074001309</c:v>
                </c:pt>
                <c:pt idx="1481">
                  <c:v>54.269874552406911</c:v>
                </c:pt>
                <c:pt idx="1482">
                  <c:v>56.342516642069121</c:v>
                </c:pt>
                <c:pt idx="1483">
                  <c:v>79.226714983978596</c:v>
                </c:pt>
                <c:pt idx="1484">
                  <c:v>35.015921676682318</c:v>
                </c:pt>
                <c:pt idx="1485">
                  <c:v>85.726802423983216</c:v>
                </c:pt>
                <c:pt idx="1486">
                  <c:v>30.250085719519387</c:v>
                </c:pt>
                <c:pt idx="1487">
                  <c:v>14.868476606745865</c:v>
                </c:pt>
                <c:pt idx="1488">
                  <c:v>15.138913532809012</c:v>
                </c:pt>
                <c:pt idx="1489">
                  <c:v>13.899260591884156</c:v>
                </c:pt>
                <c:pt idx="1490">
                  <c:v>47.207335529280044</c:v>
                </c:pt>
                <c:pt idx="1491">
                  <c:v>47.088709246975803</c:v>
                </c:pt>
                <c:pt idx="1492">
                  <c:v>36.967791614187021</c:v>
                </c:pt>
                <c:pt idx="1493">
                  <c:v>50.527212436767776</c:v>
                </c:pt>
                <c:pt idx="1494">
                  <c:v>98.924510535008679</c:v>
                </c:pt>
                <c:pt idx="1495">
                  <c:v>82.761527315176338</c:v>
                </c:pt>
                <c:pt idx="1496">
                  <c:v>76.631230996680941</c:v>
                </c:pt>
                <c:pt idx="1497">
                  <c:v>62.007286513341242</c:v>
                </c:pt>
                <c:pt idx="1498">
                  <c:v>90.564383430633015</c:v>
                </c:pt>
                <c:pt idx="1499">
                  <c:v>29.868476526740757</c:v>
                </c:pt>
                <c:pt idx="1500">
                  <c:v>67.437183833465895</c:v>
                </c:pt>
                <c:pt idx="1501">
                  <c:v>39.049187872348334</c:v>
                </c:pt>
                <c:pt idx="1502">
                  <c:v>44.819405181322011</c:v>
                </c:pt>
                <c:pt idx="1503">
                  <c:v>90.554212475988521</c:v>
                </c:pt>
                <c:pt idx="1504">
                  <c:v>79.478415608804497</c:v>
                </c:pt>
                <c:pt idx="1505">
                  <c:v>58.91824819085236</c:v>
                </c:pt>
                <c:pt idx="1506">
                  <c:v>59.586508567276951</c:v>
                </c:pt>
                <c:pt idx="1507">
                  <c:v>45.742538087382584</c:v>
                </c:pt>
                <c:pt idx="1508">
                  <c:v>54.304027999955068</c:v>
                </c:pt>
                <c:pt idx="1509">
                  <c:v>37.205087400831182</c:v>
                </c:pt>
                <c:pt idx="1510">
                  <c:v>30.863711556732145</c:v>
                </c:pt>
                <c:pt idx="1511">
                  <c:v>94.747420374487703</c:v>
                </c:pt>
                <c:pt idx="1512">
                  <c:v>28.200095354358872</c:v>
                </c:pt>
                <c:pt idx="1513">
                  <c:v>40.805210155646677</c:v>
                </c:pt>
                <c:pt idx="1514">
                  <c:v>46.003497215702147</c:v>
                </c:pt>
                <c:pt idx="1515">
                  <c:v>72.149893910986464</c:v>
                </c:pt>
                <c:pt idx="1516">
                  <c:v>59.483229805869691</c:v>
                </c:pt>
                <c:pt idx="1517">
                  <c:v>38.372691260483627</c:v>
                </c:pt>
                <c:pt idx="1518">
                  <c:v>66.606472813969788</c:v>
                </c:pt>
                <c:pt idx="1519">
                  <c:v>40.503122661984328</c:v>
                </c:pt>
                <c:pt idx="1520">
                  <c:v>69.832545339313825</c:v>
                </c:pt>
                <c:pt idx="1521">
                  <c:v>80.606527189513685</c:v>
                </c:pt>
                <c:pt idx="1522">
                  <c:v>74.167889529825104</c:v>
                </c:pt>
                <c:pt idx="1523">
                  <c:v>88.55104507772154</c:v>
                </c:pt>
                <c:pt idx="1524">
                  <c:v>40.465372925085241</c:v>
                </c:pt>
                <c:pt idx="1525">
                  <c:v>64.685188335928487</c:v>
                </c:pt>
                <c:pt idx="1526">
                  <c:v>29.064515914286229</c:v>
                </c:pt>
                <c:pt idx="1527">
                  <c:v>30.34577185523985</c:v>
                </c:pt>
                <c:pt idx="1528">
                  <c:v>52.107120344030797</c:v>
                </c:pt>
                <c:pt idx="1529">
                  <c:v>47.911793161039803</c:v>
                </c:pt>
                <c:pt idx="1530">
                  <c:v>62.0928870622202</c:v>
                </c:pt>
                <c:pt idx="1531">
                  <c:v>63.877945684963244</c:v>
                </c:pt>
                <c:pt idx="1532">
                  <c:v>61.370416453493732</c:v>
                </c:pt>
                <c:pt idx="1533">
                  <c:v>35.94289119365223</c:v>
                </c:pt>
                <c:pt idx="1534">
                  <c:v>36.049350050627744</c:v>
                </c:pt>
                <c:pt idx="1535">
                  <c:v>96.048767229140054</c:v>
                </c:pt>
                <c:pt idx="1536">
                  <c:v>91.592698392799576</c:v>
                </c:pt>
                <c:pt idx="1537">
                  <c:v>47.73235303305853</c:v>
                </c:pt>
                <c:pt idx="1538">
                  <c:v>74.099624201162371</c:v>
                </c:pt>
                <c:pt idx="1539">
                  <c:v>36.752589206929628</c:v>
                </c:pt>
                <c:pt idx="1540">
                  <c:v>73.462349195613285</c:v>
                </c:pt>
                <c:pt idx="1541">
                  <c:v>77.240021400470681</c:v>
                </c:pt>
                <c:pt idx="1542">
                  <c:v>67.019807726536158</c:v>
                </c:pt>
                <c:pt idx="1543">
                  <c:v>43.397904015838712</c:v>
                </c:pt>
                <c:pt idx="1544">
                  <c:v>29.110423224768631</c:v>
                </c:pt>
                <c:pt idx="1545">
                  <c:v>84.80675533412672</c:v>
                </c:pt>
                <c:pt idx="1546">
                  <c:v>64.999915748590652</c:v>
                </c:pt>
                <c:pt idx="1547">
                  <c:v>80.430905379255222</c:v>
                </c:pt>
                <c:pt idx="1548">
                  <c:v>57.299053014841526</c:v>
                </c:pt>
                <c:pt idx="1549">
                  <c:v>55.578290279559837</c:v>
                </c:pt>
                <c:pt idx="1550">
                  <c:v>72.259833168113516</c:v>
                </c:pt>
                <c:pt idx="1551">
                  <c:v>49.879436377642556</c:v>
                </c:pt>
                <c:pt idx="1552">
                  <c:v>66.890085411184572</c:v>
                </c:pt>
                <c:pt idx="1553">
                  <c:v>47.582572338336142</c:v>
                </c:pt>
                <c:pt idx="1554">
                  <c:v>104.0613407495587</c:v>
                </c:pt>
                <c:pt idx="1555">
                  <c:v>61.307252745316724</c:v>
                </c:pt>
                <c:pt idx="1556">
                  <c:v>76.498986888341207</c:v>
                </c:pt>
                <c:pt idx="1557">
                  <c:v>70.619308607883212</c:v>
                </c:pt>
                <c:pt idx="1558">
                  <c:v>34.63169296564719</c:v>
                </c:pt>
                <c:pt idx="1559">
                  <c:v>56.591495644350076</c:v>
                </c:pt>
                <c:pt idx="1560">
                  <c:v>60.438878524307114</c:v>
                </c:pt>
                <c:pt idx="1561">
                  <c:v>56.595928705586537</c:v>
                </c:pt>
                <c:pt idx="1562">
                  <c:v>89.543890023409517</c:v>
                </c:pt>
                <c:pt idx="1563">
                  <c:v>39.626972742926547</c:v>
                </c:pt>
                <c:pt idx="1564">
                  <c:v>96.952613640176395</c:v>
                </c:pt>
                <c:pt idx="1565">
                  <c:v>58.226163500011289</c:v>
                </c:pt>
                <c:pt idx="1566">
                  <c:v>57.017240648248709</c:v>
                </c:pt>
                <c:pt idx="1567">
                  <c:v>34.800923993870136</c:v>
                </c:pt>
                <c:pt idx="1568">
                  <c:v>56.551047437644364</c:v>
                </c:pt>
                <c:pt idx="1569">
                  <c:v>70.016418215002759</c:v>
                </c:pt>
                <c:pt idx="1570">
                  <c:v>75.03272160404407</c:v>
                </c:pt>
                <c:pt idx="1571">
                  <c:v>53.882925060092816</c:v>
                </c:pt>
                <c:pt idx="1572">
                  <c:v>59.839238848074999</c:v>
                </c:pt>
                <c:pt idx="1573">
                  <c:v>50.925548816480749</c:v>
                </c:pt>
                <c:pt idx="1574">
                  <c:v>25.101639381322382</c:v>
                </c:pt>
                <c:pt idx="1575">
                  <c:v>57.910543478742284</c:v>
                </c:pt>
                <c:pt idx="1576">
                  <c:v>17.088302433571396</c:v>
                </c:pt>
                <c:pt idx="1577">
                  <c:v>75.30041660898307</c:v>
                </c:pt>
                <c:pt idx="1578">
                  <c:v>51.686268546143907</c:v>
                </c:pt>
                <c:pt idx="1579">
                  <c:v>96.826483776159634</c:v>
                </c:pt>
                <c:pt idx="1580">
                  <c:v>66.00249446752963</c:v>
                </c:pt>
                <c:pt idx="1581">
                  <c:v>36.613227240828003</c:v>
                </c:pt>
                <c:pt idx="1582">
                  <c:v>51.295454776153406</c:v>
                </c:pt>
                <c:pt idx="1583">
                  <c:v>67.406994230498626</c:v>
                </c:pt>
                <c:pt idx="1584">
                  <c:v>22.925768888954792</c:v>
                </c:pt>
                <c:pt idx="1585">
                  <c:v>61.199577531491073</c:v>
                </c:pt>
                <c:pt idx="1586">
                  <c:v>98.268795705584893</c:v>
                </c:pt>
                <c:pt idx="1587">
                  <c:v>64.435031108310611</c:v>
                </c:pt>
                <c:pt idx="1588">
                  <c:v>46.775955243586523</c:v>
                </c:pt>
                <c:pt idx="1589">
                  <c:v>32.196315993653258</c:v>
                </c:pt>
                <c:pt idx="1590">
                  <c:v>59.810907530453768</c:v>
                </c:pt>
                <c:pt idx="1591">
                  <c:v>91.904323969845009</c:v>
                </c:pt>
                <c:pt idx="1592">
                  <c:v>54.558551482941937</c:v>
                </c:pt>
                <c:pt idx="1593">
                  <c:v>49.971471286235413</c:v>
                </c:pt>
                <c:pt idx="1594">
                  <c:v>56.671980282953534</c:v>
                </c:pt>
                <c:pt idx="1595">
                  <c:v>99.9812647185001</c:v>
                </c:pt>
                <c:pt idx="1596">
                  <c:v>90.597524221377981</c:v>
                </c:pt>
                <c:pt idx="1597">
                  <c:v>91.330262535435367</c:v>
                </c:pt>
                <c:pt idx="1598">
                  <c:v>76.877700282650338</c:v>
                </c:pt>
                <c:pt idx="1599">
                  <c:v>50.966290903526925</c:v>
                </c:pt>
                <c:pt idx="1600">
                  <c:v>51.286671509229002</c:v>
                </c:pt>
                <c:pt idx="1601">
                  <c:v>68.152846431900088</c:v>
                </c:pt>
                <c:pt idx="1602">
                  <c:v>32.574621023142434</c:v>
                </c:pt>
                <c:pt idx="1603">
                  <c:v>78.372447004281554</c:v>
                </c:pt>
                <c:pt idx="1604">
                  <c:v>31.055709898173941</c:v>
                </c:pt>
                <c:pt idx="1605">
                  <c:v>93.80007750585122</c:v>
                </c:pt>
                <c:pt idx="1606">
                  <c:v>82.356397319604525</c:v>
                </c:pt>
                <c:pt idx="1607">
                  <c:v>61.438810772671481</c:v>
                </c:pt>
                <c:pt idx="1608">
                  <c:v>56.021367896737573</c:v>
                </c:pt>
                <c:pt idx="1609">
                  <c:v>37.595733788116277</c:v>
                </c:pt>
                <c:pt idx="1610">
                  <c:v>34.009813908351667</c:v>
                </c:pt>
                <c:pt idx="1611">
                  <c:v>64.44530518874015</c:v>
                </c:pt>
                <c:pt idx="1612">
                  <c:v>56.350442055377457</c:v>
                </c:pt>
                <c:pt idx="1613">
                  <c:v>64.437251915014528</c:v>
                </c:pt>
                <c:pt idx="1614">
                  <c:v>111.66290240310555</c:v>
                </c:pt>
                <c:pt idx="1615">
                  <c:v>40.813429332483203</c:v>
                </c:pt>
                <c:pt idx="1616">
                  <c:v>34.644129933848177</c:v>
                </c:pt>
                <c:pt idx="1617">
                  <c:v>12.768056606971255</c:v>
                </c:pt>
                <c:pt idx="1618">
                  <c:v>39.727413994907693</c:v>
                </c:pt>
                <c:pt idx="1619">
                  <c:v>61.337294391630209</c:v>
                </c:pt>
                <c:pt idx="1620">
                  <c:v>77.689217202303411</c:v>
                </c:pt>
                <c:pt idx="1621">
                  <c:v>55.755578136610367</c:v>
                </c:pt>
                <c:pt idx="1622">
                  <c:v>83.68199278835894</c:v>
                </c:pt>
                <c:pt idx="1623">
                  <c:v>35.649552152793099</c:v>
                </c:pt>
                <c:pt idx="1624">
                  <c:v>107.16623609361422</c:v>
                </c:pt>
                <c:pt idx="1625">
                  <c:v>77.438152634378824</c:v>
                </c:pt>
                <c:pt idx="1626">
                  <c:v>26.532590465310431</c:v>
                </c:pt>
                <c:pt idx="1627">
                  <c:v>70.205602324228224</c:v>
                </c:pt>
                <c:pt idx="1628">
                  <c:v>76.600210131082164</c:v>
                </c:pt>
                <c:pt idx="1629">
                  <c:v>57.752608861099489</c:v>
                </c:pt>
                <c:pt idx="1630">
                  <c:v>62.466227017492187</c:v>
                </c:pt>
                <c:pt idx="1631">
                  <c:v>17.58031344340278</c:v>
                </c:pt>
                <c:pt idx="1632">
                  <c:v>15.997216627321199</c:v>
                </c:pt>
                <c:pt idx="1633">
                  <c:v>106.10346808232387</c:v>
                </c:pt>
                <c:pt idx="1634">
                  <c:v>57.003016949617333</c:v>
                </c:pt>
                <c:pt idx="1635">
                  <c:v>85.125662313428592</c:v>
                </c:pt>
                <c:pt idx="1636">
                  <c:v>36.539774558201145</c:v>
                </c:pt>
                <c:pt idx="1637">
                  <c:v>90.777266342893796</c:v>
                </c:pt>
                <c:pt idx="1638">
                  <c:v>67.195043923213959</c:v>
                </c:pt>
                <c:pt idx="1639">
                  <c:v>55.667987511770505</c:v>
                </c:pt>
                <c:pt idx="1640">
                  <c:v>84.793901291708764</c:v>
                </c:pt>
                <c:pt idx="1641">
                  <c:v>61.030892391226374</c:v>
                </c:pt>
                <c:pt idx="1642">
                  <c:v>40.725932355087004</c:v>
                </c:pt>
                <c:pt idx="1643">
                  <c:v>47.37784015340312</c:v>
                </c:pt>
                <c:pt idx="1644">
                  <c:v>66.802989000318235</c:v>
                </c:pt>
                <c:pt idx="1645">
                  <c:v>48.922983244022753</c:v>
                </c:pt>
                <c:pt idx="1646">
                  <c:v>57.601506220911133</c:v>
                </c:pt>
                <c:pt idx="1647">
                  <c:v>58.476509239377933</c:v>
                </c:pt>
                <c:pt idx="1648">
                  <c:v>37.027340898346239</c:v>
                </c:pt>
                <c:pt idx="1649">
                  <c:v>22.418134291999852</c:v>
                </c:pt>
                <c:pt idx="1650">
                  <c:v>53.924787851831994</c:v>
                </c:pt>
                <c:pt idx="1651">
                  <c:v>67.693630452262454</c:v>
                </c:pt>
                <c:pt idx="1652">
                  <c:v>73.308954223560903</c:v>
                </c:pt>
                <c:pt idx="1653">
                  <c:v>72.211563998259592</c:v>
                </c:pt>
                <c:pt idx="1654">
                  <c:v>55.758845811018311</c:v>
                </c:pt>
                <c:pt idx="1655">
                  <c:v>26.094428631608881</c:v>
                </c:pt>
                <c:pt idx="1656">
                  <c:v>57.815326011901377</c:v>
                </c:pt>
                <c:pt idx="1657">
                  <c:v>22.093185717764261</c:v>
                </c:pt>
                <c:pt idx="1658">
                  <c:v>50.695088246864131</c:v>
                </c:pt>
                <c:pt idx="1659">
                  <c:v>37.118537054477734</c:v>
                </c:pt>
                <c:pt idx="1660">
                  <c:v>69.538923157145476</c:v>
                </c:pt>
                <c:pt idx="1661">
                  <c:v>83.410417527237868</c:v>
                </c:pt>
                <c:pt idx="1662">
                  <c:v>66.441897377872351</c:v>
                </c:pt>
                <c:pt idx="1663">
                  <c:v>58.825112418005254</c:v>
                </c:pt>
                <c:pt idx="1664">
                  <c:v>60.237860025686643</c:v>
                </c:pt>
                <c:pt idx="1665">
                  <c:v>61.980440169005696</c:v>
                </c:pt>
                <c:pt idx="1666">
                  <c:v>71.548087579124356</c:v>
                </c:pt>
                <c:pt idx="1667">
                  <c:v>55.892556704380311</c:v>
                </c:pt>
                <c:pt idx="1668">
                  <c:v>93.57895559145453</c:v>
                </c:pt>
                <c:pt idx="1669">
                  <c:v>56.019675719109138</c:v>
                </c:pt>
                <c:pt idx="1670">
                  <c:v>63.717747523839577</c:v>
                </c:pt>
                <c:pt idx="1671">
                  <c:v>70.871483321161406</c:v>
                </c:pt>
                <c:pt idx="1672">
                  <c:v>34.867485344753092</c:v>
                </c:pt>
                <c:pt idx="1673">
                  <c:v>83.805984213236229</c:v>
                </c:pt>
                <c:pt idx="1674">
                  <c:v>46.477588564679948</c:v>
                </c:pt>
                <c:pt idx="1675">
                  <c:v>84.974605738102426</c:v>
                </c:pt>
                <c:pt idx="1676">
                  <c:v>14.837545474341194</c:v>
                </c:pt>
                <c:pt idx="1677">
                  <c:v>61.920941880854549</c:v>
                </c:pt>
                <c:pt idx="1678">
                  <c:v>58.676013690449544</c:v>
                </c:pt>
                <c:pt idx="1679">
                  <c:v>37.097439141614423</c:v>
                </c:pt>
                <c:pt idx="1680">
                  <c:v>55.453860047977741</c:v>
                </c:pt>
                <c:pt idx="1681">
                  <c:v>65.381219795163673</c:v>
                </c:pt>
                <c:pt idx="1682">
                  <c:v>72.507624040756383</c:v>
                </c:pt>
                <c:pt idx="1683">
                  <c:v>85.193520606036188</c:v>
                </c:pt>
                <c:pt idx="1684">
                  <c:v>59.315039666706106</c:v>
                </c:pt>
                <c:pt idx="1685">
                  <c:v>60.242072076168299</c:v>
                </c:pt>
                <c:pt idx="1686">
                  <c:v>46.432033809007621</c:v>
                </c:pt>
                <c:pt idx="1687">
                  <c:v>24.56335904027036</c:v>
                </c:pt>
                <c:pt idx="1688">
                  <c:v>76.098178773101864</c:v>
                </c:pt>
                <c:pt idx="1689">
                  <c:v>73.014768104913898</c:v>
                </c:pt>
                <c:pt idx="1690">
                  <c:v>68.160418462540221</c:v>
                </c:pt>
                <c:pt idx="1691">
                  <c:v>53.868990893668851</c:v>
                </c:pt>
                <c:pt idx="1692">
                  <c:v>63.273134652431736</c:v>
                </c:pt>
                <c:pt idx="1693">
                  <c:v>84.10255211759474</c:v>
                </c:pt>
                <c:pt idx="1694">
                  <c:v>43.154808471596311</c:v>
                </c:pt>
                <c:pt idx="1695">
                  <c:v>86.92064366110435</c:v>
                </c:pt>
                <c:pt idx="1696">
                  <c:v>36.679348895288818</c:v>
                </c:pt>
                <c:pt idx="1697">
                  <c:v>22.448783101189036</c:v>
                </c:pt>
                <c:pt idx="1698">
                  <c:v>13.804742094651395</c:v>
                </c:pt>
                <c:pt idx="1699">
                  <c:v>13.311679399377306</c:v>
                </c:pt>
                <c:pt idx="1700">
                  <c:v>44.571477223460505</c:v>
                </c:pt>
                <c:pt idx="1701">
                  <c:v>48.578463086127748</c:v>
                </c:pt>
                <c:pt idx="1702">
                  <c:v>51.427663373320257</c:v>
                </c:pt>
                <c:pt idx="1703">
                  <c:v>37.053254696195509</c:v>
                </c:pt>
                <c:pt idx="1704">
                  <c:v>78.444416078319506</c:v>
                </c:pt>
                <c:pt idx="1705">
                  <c:v>77.612641909838516</c:v>
                </c:pt>
                <c:pt idx="1706">
                  <c:v>84.713748158571462</c:v>
                </c:pt>
                <c:pt idx="1707">
                  <c:v>49.734580364862097</c:v>
                </c:pt>
                <c:pt idx="1708">
                  <c:v>68.450814781443839</c:v>
                </c:pt>
                <c:pt idx="1709">
                  <c:v>22.267165233902052</c:v>
                </c:pt>
                <c:pt idx="1710">
                  <c:v>68.511771812661848</c:v>
                </c:pt>
                <c:pt idx="1711">
                  <c:v>24.519704751665543</c:v>
                </c:pt>
                <c:pt idx="1712">
                  <c:v>47.824316033783234</c:v>
                </c:pt>
                <c:pt idx="1713">
                  <c:v>76.147933261552652</c:v>
                </c:pt>
                <c:pt idx="1714">
                  <c:v>50.081567288332714</c:v>
                </c:pt>
                <c:pt idx="1715">
                  <c:v>50.587988811565559</c:v>
                </c:pt>
                <c:pt idx="1716">
                  <c:v>55.544185754929238</c:v>
                </c:pt>
                <c:pt idx="1717">
                  <c:v>51.321193893197197</c:v>
                </c:pt>
                <c:pt idx="1718">
                  <c:v>58.200616341089265</c:v>
                </c:pt>
                <c:pt idx="1719">
                  <c:v>41.38292358098137</c:v>
                </c:pt>
                <c:pt idx="1720">
                  <c:v>53.563443189801156</c:v>
                </c:pt>
                <c:pt idx="1721">
                  <c:v>92.232588397151488</c:v>
                </c:pt>
                <c:pt idx="1722">
                  <c:v>49.141446579289195</c:v>
                </c:pt>
                <c:pt idx="1723">
                  <c:v>32.558303085398727</c:v>
                </c:pt>
                <c:pt idx="1724">
                  <c:v>36.50000677996907</c:v>
                </c:pt>
                <c:pt idx="1725">
                  <c:v>67.030774148735148</c:v>
                </c:pt>
                <c:pt idx="1726">
                  <c:v>72.826121380226198</c:v>
                </c:pt>
                <c:pt idx="1727">
                  <c:v>86.268332295853526</c:v>
                </c:pt>
                <c:pt idx="1728">
                  <c:v>43.821833152001879</c:v>
                </c:pt>
                <c:pt idx="1729">
                  <c:v>64.965129462403567</c:v>
                </c:pt>
                <c:pt idx="1730">
                  <c:v>72.711395045590123</c:v>
                </c:pt>
                <c:pt idx="1731">
                  <c:v>94.503092491086363</c:v>
                </c:pt>
                <c:pt idx="1732">
                  <c:v>84.861358991900488</c:v>
                </c:pt>
                <c:pt idx="1733">
                  <c:v>83.255374766395221</c:v>
                </c:pt>
                <c:pt idx="1734">
                  <c:v>36.756757835391767</c:v>
                </c:pt>
                <c:pt idx="1735">
                  <c:v>85.759067666273666</c:v>
                </c:pt>
                <c:pt idx="1736">
                  <c:v>30.532028488835739</c:v>
                </c:pt>
                <c:pt idx="1737">
                  <c:v>27.996832077302777</c:v>
                </c:pt>
                <c:pt idx="1738">
                  <c:v>54.52079491610435</c:v>
                </c:pt>
                <c:pt idx="1739">
                  <c:v>55.763558476452971</c:v>
                </c:pt>
                <c:pt idx="1740">
                  <c:v>57.698096261251166</c:v>
                </c:pt>
                <c:pt idx="1741">
                  <c:v>65.017571687313236</c:v>
                </c:pt>
                <c:pt idx="1742">
                  <c:v>59.820913675421238</c:v>
                </c:pt>
                <c:pt idx="1743">
                  <c:v>46.524582117726808</c:v>
                </c:pt>
                <c:pt idx="1744">
                  <c:v>68.418341574192894</c:v>
                </c:pt>
                <c:pt idx="1745">
                  <c:v>116.31032241170598</c:v>
                </c:pt>
                <c:pt idx="1746">
                  <c:v>96.924667265154781</c:v>
                </c:pt>
                <c:pt idx="1747">
                  <c:v>56.688570805226732</c:v>
                </c:pt>
                <c:pt idx="1748">
                  <c:v>61.739355053836682</c:v>
                </c:pt>
                <c:pt idx="1749">
                  <c:v>24.210876105676295</c:v>
                </c:pt>
                <c:pt idx="1750">
                  <c:v>60.041361732165512</c:v>
                </c:pt>
                <c:pt idx="1751">
                  <c:v>68.961249398735518</c:v>
                </c:pt>
                <c:pt idx="1752">
                  <c:v>57.830157302480032</c:v>
                </c:pt>
                <c:pt idx="1753">
                  <c:v>71.862509958054673</c:v>
                </c:pt>
                <c:pt idx="1754">
                  <c:v>31.069621284171134</c:v>
                </c:pt>
                <c:pt idx="1755">
                  <c:v>81.032155634296387</c:v>
                </c:pt>
                <c:pt idx="1756">
                  <c:v>73.456097954441191</c:v>
                </c:pt>
                <c:pt idx="1757">
                  <c:v>50.863442556981177</c:v>
                </c:pt>
                <c:pt idx="1758">
                  <c:v>72.868650370599539</c:v>
                </c:pt>
                <c:pt idx="1759">
                  <c:v>39.781195218135423</c:v>
                </c:pt>
                <c:pt idx="1760">
                  <c:v>78.398079968802648</c:v>
                </c:pt>
                <c:pt idx="1761">
                  <c:v>35.584932716793475</c:v>
                </c:pt>
                <c:pt idx="1762">
                  <c:v>85.668964203707645</c:v>
                </c:pt>
                <c:pt idx="1763">
                  <c:v>68.447876157969176</c:v>
                </c:pt>
                <c:pt idx="1764">
                  <c:v>99.599054710366161</c:v>
                </c:pt>
                <c:pt idx="1765">
                  <c:v>76.29701476392583</c:v>
                </c:pt>
                <c:pt idx="1766">
                  <c:v>81.261386688784796</c:v>
                </c:pt>
                <c:pt idx="1767">
                  <c:v>44.313334700915789</c:v>
                </c:pt>
                <c:pt idx="1768">
                  <c:v>36.48069940458717</c:v>
                </c:pt>
                <c:pt idx="1769">
                  <c:v>66.29280753150411</c:v>
                </c:pt>
                <c:pt idx="1770">
                  <c:v>51.477487724825693</c:v>
                </c:pt>
                <c:pt idx="1771">
                  <c:v>51.874387945878688</c:v>
                </c:pt>
                <c:pt idx="1772">
                  <c:v>92.393295998198255</c:v>
                </c:pt>
                <c:pt idx="1773">
                  <c:v>19.275149730241036</c:v>
                </c:pt>
                <c:pt idx="1774">
                  <c:v>78.122434269120603</c:v>
                </c:pt>
                <c:pt idx="1775">
                  <c:v>47.996224540942904</c:v>
                </c:pt>
                <c:pt idx="1776">
                  <c:v>57.492566077873562</c:v>
                </c:pt>
                <c:pt idx="1777">
                  <c:v>57.822115849494345</c:v>
                </c:pt>
                <c:pt idx="1778">
                  <c:v>58.106871406727187</c:v>
                </c:pt>
                <c:pt idx="1779">
                  <c:v>75.494079794590462</c:v>
                </c:pt>
                <c:pt idx="1780">
                  <c:v>69.91186184220679</c:v>
                </c:pt>
                <c:pt idx="1781">
                  <c:v>52.058701695279417</c:v>
                </c:pt>
                <c:pt idx="1782">
                  <c:v>43.912763056726959</c:v>
                </c:pt>
                <c:pt idx="1783">
                  <c:v>45.056593317526186</c:v>
                </c:pt>
                <c:pt idx="1784">
                  <c:v>49.123614231019388</c:v>
                </c:pt>
                <c:pt idx="1785">
                  <c:v>39.58394096355152</c:v>
                </c:pt>
                <c:pt idx="1786">
                  <c:v>35.808943521572267</c:v>
                </c:pt>
                <c:pt idx="1787">
                  <c:v>87.937501241688494</c:v>
                </c:pt>
                <c:pt idx="1788">
                  <c:v>33.118159615620563</c:v>
                </c:pt>
                <c:pt idx="1789">
                  <c:v>92.833729658003705</c:v>
                </c:pt>
                <c:pt idx="1790">
                  <c:v>68.941326276115518</c:v>
                </c:pt>
                <c:pt idx="1791">
                  <c:v>59.298282928988037</c:v>
                </c:pt>
                <c:pt idx="1792">
                  <c:v>67.994242880331967</c:v>
                </c:pt>
                <c:pt idx="1793">
                  <c:v>51.175179269527426</c:v>
                </c:pt>
                <c:pt idx="1794">
                  <c:v>23.169071551025169</c:v>
                </c:pt>
                <c:pt idx="1795">
                  <c:v>70.025832176761014</c:v>
                </c:pt>
                <c:pt idx="1796">
                  <c:v>88.90020612754806</c:v>
                </c:pt>
                <c:pt idx="1797">
                  <c:v>75.192228709570387</c:v>
                </c:pt>
                <c:pt idx="1798">
                  <c:v>40.269677906874811</c:v>
                </c:pt>
                <c:pt idx="1799">
                  <c:v>38.964536578521141</c:v>
                </c:pt>
                <c:pt idx="1800">
                  <c:v>60.956641796510937</c:v>
                </c:pt>
                <c:pt idx="1801">
                  <c:v>103.58208766408592</c:v>
                </c:pt>
                <c:pt idx="1802">
                  <c:v>74.907235864463885</c:v>
                </c:pt>
                <c:pt idx="1803">
                  <c:v>43.278027399913107</c:v>
                </c:pt>
                <c:pt idx="1804">
                  <c:v>83.476338256979489</c:v>
                </c:pt>
                <c:pt idx="1805">
                  <c:v>95.698856296400621</c:v>
                </c:pt>
                <c:pt idx="1806">
                  <c:v>84.341476611779299</c:v>
                </c:pt>
                <c:pt idx="1807">
                  <c:v>98.797142781961497</c:v>
                </c:pt>
                <c:pt idx="1808">
                  <c:v>62.714402286895655</c:v>
                </c:pt>
                <c:pt idx="1809">
                  <c:v>62.600279615015204</c:v>
                </c:pt>
                <c:pt idx="1810">
                  <c:v>68.510207685337349</c:v>
                </c:pt>
                <c:pt idx="1811">
                  <c:v>49.519695387076311</c:v>
                </c:pt>
                <c:pt idx="1812">
                  <c:v>34.401454189085356</c:v>
                </c:pt>
                <c:pt idx="1813">
                  <c:v>100.26347586972935</c:v>
                </c:pt>
                <c:pt idx="1814">
                  <c:v>41.489145023679143</c:v>
                </c:pt>
                <c:pt idx="1815">
                  <c:v>76.592823645753256</c:v>
                </c:pt>
                <c:pt idx="1816">
                  <c:v>76.923679675625692</c:v>
                </c:pt>
                <c:pt idx="1817">
                  <c:v>75.316891665015675</c:v>
                </c:pt>
                <c:pt idx="1818">
                  <c:v>57.794206472039434</c:v>
                </c:pt>
                <c:pt idx="1819">
                  <c:v>40.810847383697109</c:v>
                </c:pt>
                <c:pt idx="1820">
                  <c:v>49.433323856357077</c:v>
                </c:pt>
                <c:pt idx="1821">
                  <c:v>60.572487473139113</c:v>
                </c:pt>
                <c:pt idx="1822">
                  <c:v>63.526841653091104</c:v>
                </c:pt>
                <c:pt idx="1823">
                  <c:v>70.456374874196356</c:v>
                </c:pt>
                <c:pt idx="1824">
                  <c:v>100.25177403217006</c:v>
                </c:pt>
                <c:pt idx="1825">
                  <c:v>40.196461439348674</c:v>
                </c:pt>
                <c:pt idx="1826">
                  <c:v>27.79994987417167</c:v>
                </c:pt>
                <c:pt idx="1827">
                  <c:v>30.36437226730337</c:v>
                </c:pt>
                <c:pt idx="1828">
                  <c:v>44.114965217171843</c:v>
                </c:pt>
                <c:pt idx="1829">
                  <c:v>51.35316584067472</c:v>
                </c:pt>
                <c:pt idx="1830">
                  <c:v>80.062005161614664</c:v>
                </c:pt>
                <c:pt idx="1831">
                  <c:v>42.959976543732857</c:v>
                </c:pt>
                <c:pt idx="1832">
                  <c:v>93.704629714166558</c:v>
                </c:pt>
                <c:pt idx="1833">
                  <c:v>46.382287348065248</c:v>
                </c:pt>
                <c:pt idx="1834">
                  <c:v>103.38912543760955</c:v>
                </c:pt>
                <c:pt idx="1835">
                  <c:v>77.476237811642548</c:v>
                </c:pt>
                <c:pt idx="1836">
                  <c:v>27.052017556432958</c:v>
                </c:pt>
                <c:pt idx="1837">
                  <c:v>75.933825510484269</c:v>
                </c:pt>
                <c:pt idx="1838">
                  <c:v>111.08222461682529</c:v>
                </c:pt>
                <c:pt idx="1839">
                  <c:v>68.486649947492808</c:v>
                </c:pt>
                <c:pt idx="1840">
                  <c:v>58.885238940860901</c:v>
                </c:pt>
                <c:pt idx="1841">
                  <c:v>17.202359037175007</c:v>
                </c:pt>
                <c:pt idx="1842">
                  <c:v>32.189431705881752</c:v>
                </c:pt>
                <c:pt idx="1843">
                  <c:v>77.376614603488889</c:v>
                </c:pt>
                <c:pt idx="1844">
                  <c:v>45.047751952941965</c:v>
                </c:pt>
                <c:pt idx="1845">
                  <c:v>87.477899064218079</c:v>
                </c:pt>
                <c:pt idx="1846">
                  <c:v>39.178802417932388</c:v>
                </c:pt>
                <c:pt idx="1847">
                  <c:v>39.522761871037176</c:v>
                </c:pt>
                <c:pt idx="1848">
                  <c:v>55.934002029061332</c:v>
                </c:pt>
                <c:pt idx="1849">
                  <c:v>63.299543149154324</c:v>
                </c:pt>
                <c:pt idx="1850">
                  <c:v>73.90055757486364</c:v>
                </c:pt>
                <c:pt idx="1851">
                  <c:v>81.048095904343342</c:v>
                </c:pt>
                <c:pt idx="1852">
                  <c:v>37.682958943302765</c:v>
                </c:pt>
                <c:pt idx="1853">
                  <c:v>41.689425872577196</c:v>
                </c:pt>
                <c:pt idx="1854">
                  <c:v>80.752709966690915</c:v>
                </c:pt>
                <c:pt idx="1855">
                  <c:v>72.323044126929943</c:v>
                </c:pt>
                <c:pt idx="1856">
                  <c:v>57.868255887708145</c:v>
                </c:pt>
                <c:pt idx="1857">
                  <c:v>49.240435918015059</c:v>
                </c:pt>
                <c:pt idx="1858">
                  <c:v>62.990350844384388</c:v>
                </c:pt>
                <c:pt idx="1859">
                  <c:v>33.477534952858164</c:v>
                </c:pt>
                <c:pt idx="1860">
                  <c:v>57.939945164736145</c:v>
                </c:pt>
                <c:pt idx="1861">
                  <c:v>39.621478713970525</c:v>
                </c:pt>
                <c:pt idx="1862">
                  <c:v>48.391337617832711</c:v>
                </c:pt>
                <c:pt idx="1863">
                  <c:v>68.40376911821474</c:v>
                </c:pt>
                <c:pt idx="1864">
                  <c:v>48.552759638977903</c:v>
                </c:pt>
                <c:pt idx="1865">
                  <c:v>22.31517052645432</c:v>
                </c:pt>
                <c:pt idx="1866">
                  <c:v>53.034387611774605</c:v>
                </c:pt>
                <c:pt idx="1867">
                  <c:v>59.746122557761801</c:v>
                </c:pt>
                <c:pt idx="1868">
                  <c:v>49.361749147710547</c:v>
                </c:pt>
                <c:pt idx="1869">
                  <c:v>39.542926274261276</c:v>
                </c:pt>
                <c:pt idx="1870">
                  <c:v>40.087711876723468</c:v>
                </c:pt>
                <c:pt idx="1871">
                  <c:v>81.689000499064235</c:v>
                </c:pt>
                <c:pt idx="1872">
                  <c:v>107.16966373756966</c:v>
                </c:pt>
                <c:pt idx="1873">
                  <c:v>70.234688920653795</c:v>
                </c:pt>
                <c:pt idx="1874">
                  <c:v>85.34288513181265</c:v>
                </c:pt>
                <c:pt idx="1875">
                  <c:v>55.592531863618881</c:v>
                </c:pt>
                <c:pt idx="1876">
                  <c:v>89.10677307069588</c:v>
                </c:pt>
                <c:pt idx="1877">
                  <c:v>60.819190605739799</c:v>
                </c:pt>
                <c:pt idx="1878">
                  <c:v>93.618425135099912</c:v>
                </c:pt>
                <c:pt idx="1879">
                  <c:v>43.849816890732903</c:v>
                </c:pt>
                <c:pt idx="1880">
                  <c:v>81.872430973138179</c:v>
                </c:pt>
                <c:pt idx="1881">
                  <c:v>62.537152893084162</c:v>
                </c:pt>
                <c:pt idx="1882">
                  <c:v>42.453430729592483</c:v>
                </c:pt>
                <c:pt idx="1883">
                  <c:v>100.57650083020818</c:v>
                </c:pt>
                <c:pt idx="1884">
                  <c:v>44.671648468943218</c:v>
                </c:pt>
                <c:pt idx="1885">
                  <c:v>63.826346084091995</c:v>
                </c:pt>
                <c:pt idx="1886">
                  <c:v>35.283230787941186</c:v>
                </c:pt>
                <c:pt idx="1887">
                  <c:v>61.286948732611272</c:v>
                </c:pt>
                <c:pt idx="1888">
                  <c:v>24.627013729461332</c:v>
                </c:pt>
                <c:pt idx="1889">
                  <c:v>31.768161483543697</c:v>
                </c:pt>
                <c:pt idx="1890">
                  <c:v>45.196461589259791</c:v>
                </c:pt>
                <c:pt idx="1891">
                  <c:v>70.818766370931286</c:v>
                </c:pt>
                <c:pt idx="1892">
                  <c:v>87.519434711150822</c:v>
                </c:pt>
                <c:pt idx="1893">
                  <c:v>111.35803797858047</c:v>
                </c:pt>
                <c:pt idx="1894">
                  <c:v>54.64326585347164</c:v>
                </c:pt>
                <c:pt idx="1895">
                  <c:v>65.419860178608928</c:v>
                </c:pt>
                <c:pt idx="1896">
                  <c:v>43.76244215024515</c:v>
                </c:pt>
                <c:pt idx="1897">
                  <c:v>28.732953030780195</c:v>
                </c:pt>
                <c:pt idx="1898">
                  <c:v>90.09138627284797</c:v>
                </c:pt>
                <c:pt idx="1899">
                  <c:v>71.018293454709081</c:v>
                </c:pt>
                <c:pt idx="1900">
                  <c:v>92.727026764025808</c:v>
                </c:pt>
                <c:pt idx="1901">
                  <c:v>61.985202482677536</c:v>
                </c:pt>
                <c:pt idx="1902">
                  <c:v>93.525751483795673</c:v>
                </c:pt>
                <c:pt idx="1903">
                  <c:v>75.841080693561807</c:v>
                </c:pt>
                <c:pt idx="1904">
                  <c:v>44.271018078538773</c:v>
                </c:pt>
                <c:pt idx="1905">
                  <c:v>81.724553424426304</c:v>
                </c:pt>
                <c:pt idx="1906">
                  <c:v>40.782306155902766</c:v>
                </c:pt>
                <c:pt idx="1907">
                  <c:v>12.527449464949072</c:v>
                </c:pt>
                <c:pt idx="1908">
                  <c:v>16.073698446176792</c:v>
                </c:pt>
                <c:pt idx="1909">
                  <c:v>20.364348401689451</c:v>
                </c:pt>
                <c:pt idx="1910">
                  <c:v>56.766391313860808</c:v>
                </c:pt>
                <c:pt idx="1911">
                  <c:v>60.990223491415023</c:v>
                </c:pt>
                <c:pt idx="1912">
                  <c:v>45.111970624226906</c:v>
                </c:pt>
                <c:pt idx="1913">
                  <c:v>42.544637556061183</c:v>
                </c:pt>
                <c:pt idx="1914">
                  <c:v>69.642361410299443</c:v>
                </c:pt>
                <c:pt idx="1915">
                  <c:v>72.69303986799774</c:v>
                </c:pt>
                <c:pt idx="1916">
                  <c:v>89.519477284499843</c:v>
                </c:pt>
                <c:pt idx="1917">
                  <c:v>59.469279284063539</c:v>
                </c:pt>
                <c:pt idx="1918">
                  <c:v>65.242596149815228</c:v>
                </c:pt>
                <c:pt idx="1919">
                  <c:v>27.762036910624339</c:v>
                </c:pt>
                <c:pt idx="1920">
                  <c:v>61.893176392462188</c:v>
                </c:pt>
                <c:pt idx="1921">
                  <c:v>39.843135840409609</c:v>
                </c:pt>
                <c:pt idx="1922">
                  <c:v>74.451108401160383</c:v>
                </c:pt>
                <c:pt idx="1923">
                  <c:v>56.30906426108151</c:v>
                </c:pt>
                <c:pt idx="1924">
                  <c:v>67.669969068262205</c:v>
                </c:pt>
                <c:pt idx="1925">
                  <c:v>48.364950110455915</c:v>
                </c:pt>
                <c:pt idx="1926">
                  <c:v>63.388924053941466</c:v>
                </c:pt>
                <c:pt idx="1927">
                  <c:v>32.128140574816754</c:v>
                </c:pt>
                <c:pt idx="1928">
                  <c:v>78.685572808619554</c:v>
                </c:pt>
                <c:pt idx="1929">
                  <c:v>46.874591645749199</c:v>
                </c:pt>
                <c:pt idx="1930">
                  <c:v>59.945026287505684</c:v>
                </c:pt>
                <c:pt idx="1931">
                  <c:v>84.902751393078574</c:v>
                </c:pt>
                <c:pt idx="1932">
                  <c:v>41.21725672322097</c:v>
                </c:pt>
                <c:pt idx="1933">
                  <c:v>43.102560622579333</c:v>
                </c:pt>
                <c:pt idx="1934">
                  <c:v>50.077303769314383</c:v>
                </c:pt>
                <c:pt idx="1935">
                  <c:v>103.27504554651347</c:v>
                </c:pt>
                <c:pt idx="1936">
                  <c:v>54.240915389832686</c:v>
                </c:pt>
                <c:pt idx="1937">
                  <c:v>36.733599587145683</c:v>
                </c:pt>
                <c:pt idx="1938">
                  <c:v>52.567945004062963</c:v>
                </c:pt>
                <c:pt idx="1939">
                  <c:v>96.961097778202983</c:v>
                </c:pt>
                <c:pt idx="1940">
                  <c:v>65.440069520767238</c:v>
                </c:pt>
                <c:pt idx="1941">
                  <c:v>87.893540314859791</c:v>
                </c:pt>
                <c:pt idx="1942">
                  <c:v>95.490940151501647</c:v>
                </c:pt>
                <c:pt idx="1943">
                  <c:v>79.214809635322098</c:v>
                </c:pt>
                <c:pt idx="1944">
                  <c:v>32.569860640008741</c:v>
                </c:pt>
                <c:pt idx="1945">
                  <c:v>49.512061439667029</c:v>
                </c:pt>
                <c:pt idx="1946">
                  <c:v>36.05211006011676</c:v>
                </c:pt>
                <c:pt idx="1947">
                  <c:v>30.076673204641363</c:v>
                </c:pt>
                <c:pt idx="1948">
                  <c:v>55.764012819348828</c:v>
                </c:pt>
                <c:pt idx="1949">
                  <c:v>55.89018837431054</c:v>
                </c:pt>
                <c:pt idx="1950">
                  <c:v>48.51451080396194</c:v>
                </c:pt>
                <c:pt idx="1951">
                  <c:v>59.301726698235953</c:v>
                </c:pt>
                <c:pt idx="1952">
                  <c:v>46.085239829153117</c:v>
                </c:pt>
                <c:pt idx="1953">
                  <c:v>32.80338542139333</c:v>
                </c:pt>
                <c:pt idx="1954">
                  <c:v>48.484932912133132</c:v>
                </c:pt>
                <c:pt idx="1955">
                  <c:v>92.54576914795571</c:v>
                </c:pt>
                <c:pt idx="1956">
                  <c:v>94.451511704403288</c:v>
                </c:pt>
                <c:pt idx="1957">
                  <c:v>52.744344839702187</c:v>
                </c:pt>
                <c:pt idx="1958">
                  <c:v>63.607995144778982</c:v>
                </c:pt>
                <c:pt idx="1959">
                  <c:v>28.828957694953125</c:v>
                </c:pt>
                <c:pt idx="1960">
                  <c:v>49.027941592182962</c:v>
                </c:pt>
                <c:pt idx="1961">
                  <c:v>78.05650857119015</c:v>
                </c:pt>
                <c:pt idx="1962">
                  <c:v>81.695928204220095</c:v>
                </c:pt>
                <c:pt idx="1963">
                  <c:v>56.246219889237999</c:v>
                </c:pt>
                <c:pt idx="1964">
                  <c:v>33.284208968320982</c:v>
                </c:pt>
                <c:pt idx="1965">
                  <c:v>81.026119819860256</c:v>
                </c:pt>
                <c:pt idx="1966">
                  <c:v>89.804236111183272</c:v>
                </c:pt>
                <c:pt idx="1967">
                  <c:v>66.295265717659674</c:v>
                </c:pt>
                <c:pt idx="1968">
                  <c:v>51.961393722879997</c:v>
                </c:pt>
                <c:pt idx="1969">
                  <c:v>35.683350337562473</c:v>
                </c:pt>
                <c:pt idx="1970">
                  <c:v>98.813812030132155</c:v>
                </c:pt>
                <c:pt idx="1971">
                  <c:v>31.690682454985641</c:v>
                </c:pt>
                <c:pt idx="1972">
                  <c:v>73.177801131862367</c:v>
                </c:pt>
                <c:pt idx="1973">
                  <c:v>75.058446270789474</c:v>
                </c:pt>
                <c:pt idx="1974">
                  <c:v>108.55613095165619</c:v>
                </c:pt>
                <c:pt idx="1975">
                  <c:v>56.493372641243894</c:v>
                </c:pt>
                <c:pt idx="1976">
                  <c:v>81.282701713690699</c:v>
                </c:pt>
                <c:pt idx="1977">
                  <c:v>70.776042832622139</c:v>
                </c:pt>
                <c:pt idx="1978">
                  <c:v>36.456338462850802</c:v>
                </c:pt>
                <c:pt idx="1979">
                  <c:v>80.766104378591223</c:v>
                </c:pt>
                <c:pt idx="1980">
                  <c:v>80.632685115260358</c:v>
                </c:pt>
                <c:pt idx="1981">
                  <c:v>38.918314825821263</c:v>
                </c:pt>
                <c:pt idx="1982">
                  <c:v>86.588372942328633</c:v>
                </c:pt>
                <c:pt idx="1983">
                  <c:v>24.772918683125464</c:v>
                </c:pt>
                <c:pt idx="1984">
                  <c:v>73.301051014094227</c:v>
                </c:pt>
                <c:pt idx="1985">
                  <c:v>38.294452507801076</c:v>
                </c:pt>
                <c:pt idx="1986">
                  <c:v>72.212706570814518</c:v>
                </c:pt>
                <c:pt idx="1987">
                  <c:v>88.655705085365625</c:v>
                </c:pt>
                <c:pt idx="1988">
                  <c:v>50.619102942940117</c:v>
                </c:pt>
                <c:pt idx="1989">
                  <c:v>85.236599515836005</c:v>
                </c:pt>
                <c:pt idx="1990">
                  <c:v>95.720590590185182</c:v>
                </c:pt>
                <c:pt idx="1991">
                  <c:v>54.118493516712903</c:v>
                </c:pt>
                <c:pt idx="1992">
                  <c:v>71.762895897289738</c:v>
                </c:pt>
                <c:pt idx="1993">
                  <c:v>53.803373843953857</c:v>
                </c:pt>
                <c:pt idx="1994">
                  <c:v>48.185477261364255</c:v>
                </c:pt>
                <c:pt idx="1995">
                  <c:v>68.698185928582006</c:v>
                </c:pt>
                <c:pt idx="1996">
                  <c:v>33.493528911298434</c:v>
                </c:pt>
                <c:pt idx="1997">
                  <c:v>82.181535568010261</c:v>
                </c:pt>
                <c:pt idx="1998">
                  <c:v>24.835302397198902</c:v>
                </c:pt>
                <c:pt idx="1999">
                  <c:v>74.368409934675597</c:v>
                </c:pt>
                <c:pt idx="2000">
                  <c:v>70.049878856931471</c:v>
                </c:pt>
                <c:pt idx="2001">
                  <c:v>46.046147317287691</c:v>
                </c:pt>
                <c:pt idx="2002">
                  <c:v>65.698816314928976</c:v>
                </c:pt>
                <c:pt idx="2003">
                  <c:v>56.485788080999761</c:v>
                </c:pt>
                <c:pt idx="2004">
                  <c:v>24.991892974113966</c:v>
                </c:pt>
                <c:pt idx="2005">
                  <c:v>59.931951605291552</c:v>
                </c:pt>
                <c:pt idx="2006">
                  <c:v>98.321008661291614</c:v>
                </c:pt>
                <c:pt idx="2007">
                  <c:v>72.968983915439779</c:v>
                </c:pt>
                <c:pt idx="2008">
                  <c:v>33.312902803155673</c:v>
                </c:pt>
                <c:pt idx="2009">
                  <c:v>40.251693093463082</c:v>
                </c:pt>
                <c:pt idx="2010">
                  <c:v>88.92912919815187</c:v>
                </c:pt>
                <c:pt idx="2011">
                  <c:v>103.27265040539149</c:v>
                </c:pt>
                <c:pt idx="2012">
                  <c:v>70.154488125866678</c:v>
                </c:pt>
                <c:pt idx="2013">
                  <c:v>45.145400042361878</c:v>
                </c:pt>
                <c:pt idx="2014">
                  <c:v>76.814285578933564</c:v>
                </c:pt>
                <c:pt idx="2015">
                  <c:v>106.31341446991635</c:v>
                </c:pt>
                <c:pt idx="2016">
                  <c:v>67.517480727601537</c:v>
                </c:pt>
                <c:pt idx="2017">
                  <c:v>95.483299853298163</c:v>
                </c:pt>
                <c:pt idx="2018">
                  <c:v>58.402053867364778</c:v>
                </c:pt>
                <c:pt idx="2019">
                  <c:v>41.568516191754334</c:v>
                </c:pt>
                <c:pt idx="2020">
                  <c:v>46.205260706014485</c:v>
                </c:pt>
                <c:pt idx="2021">
                  <c:v>52.461415016853195</c:v>
                </c:pt>
                <c:pt idx="2022">
                  <c:v>33.911898018476712</c:v>
                </c:pt>
                <c:pt idx="2023">
                  <c:v>65.98568197673228</c:v>
                </c:pt>
                <c:pt idx="2024">
                  <c:v>31.54110638595504</c:v>
                </c:pt>
                <c:pt idx="2025">
                  <c:v>74.195602057664502</c:v>
                </c:pt>
                <c:pt idx="2026">
                  <c:v>80.45554440414486</c:v>
                </c:pt>
                <c:pt idx="2027">
                  <c:v>82.655324615193607</c:v>
                </c:pt>
                <c:pt idx="2028">
                  <c:v>36.980412580276678</c:v>
                </c:pt>
                <c:pt idx="2029">
                  <c:v>39.934341622992925</c:v>
                </c:pt>
                <c:pt idx="2030">
                  <c:v>36.623850927735361</c:v>
                </c:pt>
                <c:pt idx="2031">
                  <c:v>78.261841049665122</c:v>
                </c:pt>
                <c:pt idx="2032">
                  <c:v>69.169917898440076</c:v>
                </c:pt>
                <c:pt idx="2033">
                  <c:v>49.831951929157164</c:v>
                </c:pt>
                <c:pt idx="2034">
                  <c:v>91.91428824405692</c:v>
                </c:pt>
                <c:pt idx="2035">
                  <c:v>43.989792445665437</c:v>
                </c:pt>
                <c:pt idx="2036">
                  <c:v>33.023312010293012</c:v>
                </c:pt>
                <c:pt idx="2037">
                  <c:v>46.011335754029027</c:v>
                </c:pt>
                <c:pt idx="2038">
                  <c:v>69.921610244336136</c:v>
                </c:pt>
                <c:pt idx="2039">
                  <c:v>60.174335389736022</c:v>
                </c:pt>
                <c:pt idx="2040">
                  <c:v>68.381295077418699</c:v>
                </c:pt>
                <c:pt idx="2041">
                  <c:v>43.495705253455341</c:v>
                </c:pt>
                <c:pt idx="2042">
                  <c:v>49.163040209214401</c:v>
                </c:pt>
                <c:pt idx="2043">
                  <c:v>32.321304158442516</c:v>
                </c:pt>
                <c:pt idx="2044">
                  <c:v>103.32716933260158</c:v>
                </c:pt>
                <c:pt idx="2045">
                  <c:v>96.955003832195317</c:v>
                </c:pt>
                <c:pt idx="2046">
                  <c:v>35.412991298355578</c:v>
                </c:pt>
                <c:pt idx="2047">
                  <c:v>73.232392894431484</c:v>
                </c:pt>
                <c:pt idx="2048">
                  <c:v>92.969082638761463</c:v>
                </c:pt>
                <c:pt idx="2049">
                  <c:v>55.705218445343064</c:v>
                </c:pt>
                <c:pt idx="2050">
                  <c:v>63.198270896022755</c:v>
                </c:pt>
                <c:pt idx="2051">
                  <c:v>34.498711887163545</c:v>
                </c:pt>
                <c:pt idx="2052">
                  <c:v>33.684144504853712</c:v>
                </c:pt>
                <c:pt idx="2053">
                  <c:v>84.144162723262696</c:v>
                </c:pt>
                <c:pt idx="2054">
                  <c:v>41.213405174199174</c:v>
                </c:pt>
                <c:pt idx="2055">
                  <c:v>93.455827386118841</c:v>
                </c:pt>
                <c:pt idx="2056">
                  <c:v>41.20481161645489</c:v>
                </c:pt>
                <c:pt idx="2057">
                  <c:v>54.722746094182348</c:v>
                </c:pt>
                <c:pt idx="2058">
                  <c:v>74.591964942593592</c:v>
                </c:pt>
                <c:pt idx="2059">
                  <c:v>52.445259133494851</c:v>
                </c:pt>
                <c:pt idx="2060">
                  <c:v>74.088789619958391</c:v>
                </c:pt>
                <c:pt idx="2061">
                  <c:v>64.42339543118473</c:v>
                </c:pt>
                <c:pt idx="2062">
                  <c:v>46.402950660125924</c:v>
                </c:pt>
                <c:pt idx="2063">
                  <c:v>62.987588512536398</c:v>
                </c:pt>
                <c:pt idx="2064">
                  <c:v>58.97188911358613</c:v>
                </c:pt>
                <c:pt idx="2065">
                  <c:v>102.40384583834042</c:v>
                </c:pt>
                <c:pt idx="2066">
                  <c:v>60.800051553436674</c:v>
                </c:pt>
                <c:pt idx="2067">
                  <c:v>77.913389539839017</c:v>
                </c:pt>
                <c:pt idx="2068">
                  <c:v>37.690037435129931</c:v>
                </c:pt>
                <c:pt idx="2069">
                  <c:v>48.124738825019698</c:v>
                </c:pt>
                <c:pt idx="2070">
                  <c:v>59.791960388135607</c:v>
                </c:pt>
                <c:pt idx="2071">
                  <c:v>57.650215249407317</c:v>
                </c:pt>
                <c:pt idx="2072">
                  <c:v>61.210682233021053</c:v>
                </c:pt>
                <c:pt idx="2073">
                  <c:v>83.650206006861637</c:v>
                </c:pt>
                <c:pt idx="2074">
                  <c:v>49.957107281552624</c:v>
                </c:pt>
                <c:pt idx="2075">
                  <c:v>23.337455234320238</c:v>
                </c:pt>
                <c:pt idx="2076">
                  <c:v>58.323348338479477</c:v>
                </c:pt>
                <c:pt idx="2077">
                  <c:v>38.58880728412484</c:v>
                </c:pt>
                <c:pt idx="2078">
                  <c:v>45.314950421265713</c:v>
                </c:pt>
                <c:pt idx="2079">
                  <c:v>36.364078308591225</c:v>
                </c:pt>
                <c:pt idx="2080">
                  <c:v>70.091885000429144</c:v>
                </c:pt>
                <c:pt idx="2081">
                  <c:v>81.524418124691962</c:v>
                </c:pt>
                <c:pt idx="2082">
                  <c:v>63.284979568869893</c:v>
                </c:pt>
                <c:pt idx="2083">
                  <c:v>54.885705674723688</c:v>
                </c:pt>
                <c:pt idx="2084">
                  <c:v>74.881048849545962</c:v>
                </c:pt>
                <c:pt idx="2085">
                  <c:v>75.81641727086658</c:v>
                </c:pt>
                <c:pt idx="2086">
                  <c:v>93.723303518976138</c:v>
                </c:pt>
                <c:pt idx="2087">
                  <c:v>100.07321603754158</c:v>
                </c:pt>
                <c:pt idx="2088">
                  <c:v>88.661698557896003</c:v>
                </c:pt>
                <c:pt idx="2089">
                  <c:v>48.294771703184537</c:v>
                </c:pt>
                <c:pt idx="2090">
                  <c:v>79.054721068232951</c:v>
                </c:pt>
                <c:pt idx="2091">
                  <c:v>71.951631818419159</c:v>
                </c:pt>
                <c:pt idx="2092">
                  <c:v>47.925336218776792</c:v>
                </c:pt>
                <c:pt idx="2093">
                  <c:v>87.406741516575849</c:v>
                </c:pt>
                <c:pt idx="2094">
                  <c:v>67.36859751380743</c:v>
                </c:pt>
                <c:pt idx="2095">
                  <c:v>88.878021315442396</c:v>
                </c:pt>
                <c:pt idx="2096">
                  <c:v>18.79031143917512</c:v>
                </c:pt>
                <c:pt idx="2097">
                  <c:v>70.805720518446549</c:v>
                </c:pt>
                <c:pt idx="2098">
                  <c:v>33.433785361015303</c:v>
                </c:pt>
                <c:pt idx="2099">
                  <c:v>38.845128272518266</c:v>
                </c:pt>
                <c:pt idx="2100">
                  <c:v>54.870953508521119</c:v>
                </c:pt>
                <c:pt idx="2102">
                  <c:v>0</c:v>
                </c:pt>
                <c:pt idx="2103">
                  <c:v>12.958203410487457</c:v>
                </c:pt>
                <c:pt idx="2104">
                  <c:v>10.539918697436542</c:v>
                </c:pt>
                <c:pt idx="2105">
                  <c:v>0</c:v>
                </c:pt>
                <c:pt idx="2106">
                  <c:v>24.175043445228301</c:v>
                </c:pt>
                <c:pt idx="2107">
                  <c:v>0</c:v>
                </c:pt>
                <c:pt idx="2108">
                  <c:v>0</c:v>
                </c:pt>
                <c:pt idx="2109">
                  <c:v>13.344853439708237</c:v>
                </c:pt>
                <c:pt idx="2110">
                  <c:v>34.527707259313594</c:v>
                </c:pt>
                <c:pt idx="2111">
                  <c:v>0</c:v>
                </c:pt>
                <c:pt idx="2112">
                  <c:v>15.69076478860652</c:v>
                </c:pt>
                <c:pt idx="2113">
                  <c:v>45.508380418961352</c:v>
                </c:pt>
                <c:pt idx="2114">
                  <c:v>2.5084827405345829</c:v>
                </c:pt>
                <c:pt idx="2115">
                  <c:v>6.603236369932584</c:v>
                </c:pt>
                <c:pt idx="2116">
                  <c:v>12.062200928244021</c:v>
                </c:pt>
                <c:pt idx="2117">
                  <c:v>0</c:v>
                </c:pt>
                <c:pt idx="2118">
                  <c:v>0</c:v>
                </c:pt>
                <c:pt idx="2119">
                  <c:v>20.009188821866442</c:v>
                </c:pt>
                <c:pt idx="2120">
                  <c:v>0</c:v>
                </c:pt>
                <c:pt idx="2121">
                  <c:v>0</c:v>
                </c:pt>
                <c:pt idx="2122">
                  <c:v>0</c:v>
                </c:pt>
                <c:pt idx="2123">
                  <c:v>45.59264514942894</c:v>
                </c:pt>
                <c:pt idx="2124">
                  <c:v>33.916857593863746</c:v>
                </c:pt>
                <c:pt idx="2125">
                  <c:v>1.6924436428611629</c:v>
                </c:pt>
                <c:pt idx="2126">
                  <c:v>7.9437403286926882</c:v>
                </c:pt>
                <c:pt idx="2127">
                  <c:v>3.4047749264891451</c:v>
                </c:pt>
                <c:pt idx="2128">
                  <c:v>0</c:v>
                </c:pt>
                <c:pt idx="2129">
                  <c:v>45.937725533118119</c:v>
                </c:pt>
                <c:pt idx="2130">
                  <c:v>49.061635846449306</c:v>
                </c:pt>
                <c:pt idx="2131">
                  <c:v>0</c:v>
                </c:pt>
                <c:pt idx="2132">
                  <c:v>0</c:v>
                </c:pt>
                <c:pt idx="2133">
                  <c:v>0</c:v>
                </c:pt>
                <c:pt idx="2134">
                  <c:v>30.173032936401871</c:v>
                </c:pt>
                <c:pt idx="2135">
                  <c:v>24.735296293960278</c:v>
                </c:pt>
                <c:pt idx="2136">
                  <c:v>40.573638344640379</c:v>
                </c:pt>
                <c:pt idx="2137">
                  <c:v>0</c:v>
                </c:pt>
                <c:pt idx="2138">
                  <c:v>9.6988016136708879</c:v>
                </c:pt>
                <c:pt idx="2139">
                  <c:v>0</c:v>
                </c:pt>
                <c:pt idx="2140">
                  <c:v>13.849015004183718</c:v>
                </c:pt>
                <c:pt idx="2141">
                  <c:v>7.5649075667320815</c:v>
                </c:pt>
                <c:pt idx="2142">
                  <c:v>0</c:v>
                </c:pt>
                <c:pt idx="2143">
                  <c:v>0</c:v>
                </c:pt>
                <c:pt idx="2144">
                  <c:v>49.191814595724779</c:v>
                </c:pt>
                <c:pt idx="2145">
                  <c:v>16.437870629734945</c:v>
                </c:pt>
                <c:pt idx="2146">
                  <c:v>2.3238993483210053</c:v>
                </c:pt>
                <c:pt idx="2147">
                  <c:v>36.428635678688408</c:v>
                </c:pt>
                <c:pt idx="2148">
                  <c:v>5.4036736227239075</c:v>
                </c:pt>
                <c:pt idx="2149">
                  <c:v>0</c:v>
                </c:pt>
                <c:pt idx="2150">
                  <c:v>5.8371142556432423</c:v>
                </c:pt>
                <c:pt idx="2151">
                  <c:v>12.223188669473688</c:v>
                </c:pt>
                <c:pt idx="2152">
                  <c:v>2.2297210895603552</c:v>
                </c:pt>
                <c:pt idx="2153">
                  <c:v>11.055514080665494</c:v>
                </c:pt>
                <c:pt idx="2154">
                  <c:v>0</c:v>
                </c:pt>
                <c:pt idx="2155">
                  <c:v>19.115563399412984</c:v>
                </c:pt>
                <c:pt idx="2156">
                  <c:v>13.750472157195231</c:v>
                </c:pt>
                <c:pt idx="2157">
                  <c:v>0</c:v>
                </c:pt>
                <c:pt idx="2158">
                  <c:v>25.549372713778268</c:v>
                </c:pt>
                <c:pt idx="2159">
                  <c:v>25.377474240784949</c:v>
                </c:pt>
                <c:pt idx="2160">
                  <c:v>36.619449013169344</c:v>
                </c:pt>
                <c:pt idx="2161">
                  <c:v>18.970118193984316</c:v>
                </c:pt>
                <c:pt idx="2162">
                  <c:v>19.304293912990101</c:v>
                </c:pt>
                <c:pt idx="2163">
                  <c:v>4.2570653389214037</c:v>
                </c:pt>
                <c:pt idx="2164">
                  <c:v>0</c:v>
                </c:pt>
                <c:pt idx="2165">
                  <c:v>20.666693364604331</c:v>
                </c:pt>
                <c:pt idx="2166">
                  <c:v>8.6082866879404474</c:v>
                </c:pt>
                <c:pt idx="2167">
                  <c:v>3.0752845995935392</c:v>
                </c:pt>
                <c:pt idx="2168">
                  <c:v>0</c:v>
                </c:pt>
                <c:pt idx="2169">
                  <c:v>1.3649449454000921</c:v>
                </c:pt>
                <c:pt idx="2170">
                  <c:v>15.841775411936649</c:v>
                </c:pt>
                <c:pt idx="2171">
                  <c:v>16.069338410470735</c:v>
                </c:pt>
                <c:pt idx="2172">
                  <c:v>0</c:v>
                </c:pt>
                <c:pt idx="2173">
                  <c:v>48.801997355189442</c:v>
                </c:pt>
                <c:pt idx="2174">
                  <c:v>30.515613760699885</c:v>
                </c:pt>
                <c:pt idx="2175">
                  <c:v>10.047567957262475</c:v>
                </c:pt>
                <c:pt idx="2176">
                  <c:v>20.682200496834387</c:v>
                </c:pt>
                <c:pt idx="2177">
                  <c:v>0</c:v>
                </c:pt>
                <c:pt idx="2178">
                  <c:v>7.8824708007454598</c:v>
                </c:pt>
                <c:pt idx="2179">
                  <c:v>0</c:v>
                </c:pt>
                <c:pt idx="2180">
                  <c:v>7.3233469692308022</c:v>
                </c:pt>
                <c:pt idx="2181">
                  <c:v>36.968299571839424</c:v>
                </c:pt>
                <c:pt idx="2182">
                  <c:v>0</c:v>
                </c:pt>
                <c:pt idx="2183">
                  <c:v>1.5847086097856882</c:v>
                </c:pt>
                <c:pt idx="2184">
                  <c:v>33.932020860982576</c:v>
                </c:pt>
                <c:pt idx="2185">
                  <c:v>3.1189322830424859</c:v>
                </c:pt>
                <c:pt idx="2186">
                  <c:v>0</c:v>
                </c:pt>
                <c:pt idx="2187">
                  <c:v>0</c:v>
                </c:pt>
                <c:pt idx="2188">
                  <c:v>5.9153938585770138</c:v>
                </c:pt>
                <c:pt idx="2189">
                  <c:v>0</c:v>
                </c:pt>
                <c:pt idx="2190">
                  <c:v>10.950278805578536</c:v>
                </c:pt>
                <c:pt idx="2191">
                  <c:v>0</c:v>
                </c:pt>
                <c:pt idx="2192">
                  <c:v>57.139182808679159</c:v>
                </c:pt>
                <c:pt idx="2193">
                  <c:v>0</c:v>
                </c:pt>
                <c:pt idx="2194">
                  <c:v>93.400313843847258</c:v>
                </c:pt>
                <c:pt idx="2195">
                  <c:v>5.0336829843464015</c:v>
                </c:pt>
                <c:pt idx="2196">
                  <c:v>39.456944382707043</c:v>
                </c:pt>
                <c:pt idx="2197">
                  <c:v>67.398083609455014</c:v>
                </c:pt>
                <c:pt idx="2198">
                  <c:v>2.0167732085116952</c:v>
                </c:pt>
                <c:pt idx="2199">
                  <c:v>46.26227753334971</c:v>
                </c:pt>
                <c:pt idx="2200">
                  <c:v>0</c:v>
                </c:pt>
                <c:pt idx="2201">
                  <c:v>3.0729291903363327</c:v>
                </c:pt>
                <c:pt idx="2202">
                  <c:v>5.1149797716557632</c:v>
                </c:pt>
                <c:pt idx="2203">
                  <c:v>0.15576918222467193</c:v>
                </c:pt>
                <c:pt idx="2204">
                  <c:v>16.337713986868966</c:v>
                </c:pt>
                <c:pt idx="2205">
                  <c:v>14.049665693167084</c:v>
                </c:pt>
                <c:pt idx="2206">
                  <c:v>8.3901884392419745</c:v>
                </c:pt>
                <c:pt idx="2207">
                  <c:v>3.7338018777872186</c:v>
                </c:pt>
                <c:pt idx="2208">
                  <c:v>6.9906625384950551</c:v>
                </c:pt>
                <c:pt idx="2209">
                  <c:v>84.006332406067642</c:v>
                </c:pt>
                <c:pt idx="2210">
                  <c:v>3.2070289750063177</c:v>
                </c:pt>
                <c:pt idx="2211">
                  <c:v>21.338708589505643</c:v>
                </c:pt>
                <c:pt idx="2212">
                  <c:v>22.389851608575736</c:v>
                </c:pt>
                <c:pt idx="2213">
                  <c:v>0</c:v>
                </c:pt>
                <c:pt idx="2214">
                  <c:v>0</c:v>
                </c:pt>
                <c:pt idx="2215">
                  <c:v>30.219401885065039</c:v>
                </c:pt>
                <c:pt idx="2216">
                  <c:v>20.492372037906371</c:v>
                </c:pt>
                <c:pt idx="2217">
                  <c:v>0</c:v>
                </c:pt>
                <c:pt idx="2218">
                  <c:v>3.8573718117446458</c:v>
                </c:pt>
                <c:pt idx="2219">
                  <c:v>0</c:v>
                </c:pt>
                <c:pt idx="2220">
                  <c:v>61.332496824332686</c:v>
                </c:pt>
                <c:pt idx="2221">
                  <c:v>21.99653387864474</c:v>
                </c:pt>
                <c:pt idx="2222">
                  <c:v>6.9296498822457675</c:v>
                </c:pt>
                <c:pt idx="2223">
                  <c:v>14.717490591631551</c:v>
                </c:pt>
                <c:pt idx="2224">
                  <c:v>0</c:v>
                </c:pt>
                <c:pt idx="2225">
                  <c:v>7.812720715036539</c:v>
                </c:pt>
                <c:pt idx="2226">
                  <c:v>0</c:v>
                </c:pt>
                <c:pt idx="2227">
                  <c:v>14.521482897164523</c:v>
                </c:pt>
                <c:pt idx="2228">
                  <c:v>0</c:v>
                </c:pt>
                <c:pt idx="2229">
                  <c:v>2.4753846263443471</c:v>
                </c:pt>
                <c:pt idx="2230">
                  <c:v>15.319261335350632</c:v>
                </c:pt>
                <c:pt idx="2231">
                  <c:v>2.4538854343417649</c:v>
                </c:pt>
                <c:pt idx="2232">
                  <c:v>3.8837316644283781</c:v>
                </c:pt>
                <c:pt idx="2233">
                  <c:v>25.17332304976917</c:v>
                </c:pt>
                <c:pt idx="2234">
                  <c:v>0</c:v>
                </c:pt>
                <c:pt idx="2235">
                  <c:v>1.0515457424837658</c:v>
                </c:pt>
                <c:pt idx="2236">
                  <c:v>0</c:v>
                </c:pt>
                <c:pt idx="2237">
                  <c:v>11.51827512039783</c:v>
                </c:pt>
                <c:pt idx="2238">
                  <c:v>6.2934212581932014</c:v>
                </c:pt>
                <c:pt idx="2239">
                  <c:v>37.89005395782273</c:v>
                </c:pt>
                <c:pt idx="2240">
                  <c:v>10.777707077131231</c:v>
                </c:pt>
                <c:pt idx="2241">
                  <c:v>66.031413736153937</c:v>
                </c:pt>
                <c:pt idx="2242">
                  <c:v>0</c:v>
                </c:pt>
                <c:pt idx="2243">
                  <c:v>9.9383763681980053</c:v>
                </c:pt>
                <c:pt idx="2244">
                  <c:v>1.9525813723122665</c:v>
                </c:pt>
                <c:pt idx="2245">
                  <c:v>0</c:v>
                </c:pt>
                <c:pt idx="2246">
                  <c:v>18.784482338007788</c:v>
                </c:pt>
                <c:pt idx="2247">
                  <c:v>0</c:v>
                </c:pt>
                <c:pt idx="2248">
                  <c:v>27.192509776841039</c:v>
                </c:pt>
                <c:pt idx="2249">
                  <c:v>62.528307777361817</c:v>
                </c:pt>
                <c:pt idx="2250">
                  <c:v>46.451792425988501</c:v>
                </c:pt>
                <c:pt idx="2251">
                  <c:v>34.265440026691429</c:v>
                </c:pt>
                <c:pt idx="2252">
                  <c:v>16.373439222929353</c:v>
                </c:pt>
                <c:pt idx="2253">
                  <c:v>1.7247351996702482</c:v>
                </c:pt>
                <c:pt idx="2254">
                  <c:v>48.675149627033527</c:v>
                </c:pt>
                <c:pt idx="2255">
                  <c:v>3.6148320825584914</c:v>
                </c:pt>
                <c:pt idx="2256">
                  <c:v>0</c:v>
                </c:pt>
                <c:pt idx="2257">
                  <c:v>25.263104448985242</c:v>
                </c:pt>
                <c:pt idx="2258">
                  <c:v>9.5172431656171081</c:v>
                </c:pt>
                <c:pt idx="2259">
                  <c:v>17.693851143275772</c:v>
                </c:pt>
                <c:pt idx="2260">
                  <c:v>0</c:v>
                </c:pt>
                <c:pt idx="2261">
                  <c:v>4.6038105884016849</c:v>
                </c:pt>
                <c:pt idx="2262">
                  <c:v>40.188386947829592</c:v>
                </c:pt>
                <c:pt idx="2263">
                  <c:v>41.893441304444089</c:v>
                </c:pt>
                <c:pt idx="2264">
                  <c:v>0</c:v>
                </c:pt>
                <c:pt idx="2265">
                  <c:v>25.882697462701344</c:v>
                </c:pt>
                <c:pt idx="2266">
                  <c:v>17.650603686433868</c:v>
                </c:pt>
                <c:pt idx="2267">
                  <c:v>72.79636858481895</c:v>
                </c:pt>
                <c:pt idx="2268">
                  <c:v>0</c:v>
                </c:pt>
                <c:pt idx="2269">
                  <c:v>37.599188343635483</c:v>
                </c:pt>
                <c:pt idx="2270">
                  <c:v>35.523910277896178</c:v>
                </c:pt>
                <c:pt idx="2271">
                  <c:v>4.5613962770557386</c:v>
                </c:pt>
                <c:pt idx="2272">
                  <c:v>18.268594097324502</c:v>
                </c:pt>
                <c:pt idx="2273">
                  <c:v>70.437064886583414</c:v>
                </c:pt>
                <c:pt idx="2274">
                  <c:v>53.021391687998928</c:v>
                </c:pt>
                <c:pt idx="2275">
                  <c:v>17.440815750510616</c:v>
                </c:pt>
                <c:pt idx="2276">
                  <c:v>0</c:v>
                </c:pt>
                <c:pt idx="2277">
                  <c:v>6.4514997877008708</c:v>
                </c:pt>
                <c:pt idx="2278">
                  <c:v>25.682580576293066</c:v>
                </c:pt>
                <c:pt idx="2279">
                  <c:v>24.061306758595158</c:v>
                </c:pt>
                <c:pt idx="2280">
                  <c:v>27.561830094824526</c:v>
                </c:pt>
                <c:pt idx="2281">
                  <c:v>0</c:v>
                </c:pt>
                <c:pt idx="2282">
                  <c:v>0</c:v>
                </c:pt>
                <c:pt idx="2283">
                  <c:v>2.8279914879382804</c:v>
                </c:pt>
                <c:pt idx="2284">
                  <c:v>0</c:v>
                </c:pt>
                <c:pt idx="2285">
                  <c:v>0</c:v>
                </c:pt>
                <c:pt idx="2286">
                  <c:v>0</c:v>
                </c:pt>
                <c:pt idx="2287">
                  <c:v>6.3959389552975638</c:v>
                </c:pt>
                <c:pt idx="2288">
                  <c:v>17.367782773467422</c:v>
                </c:pt>
                <c:pt idx="2289">
                  <c:v>37.989173214839035</c:v>
                </c:pt>
                <c:pt idx="2290">
                  <c:v>32.230613142038052</c:v>
                </c:pt>
                <c:pt idx="2291">
                  <c:v>27.192833313575999</c:v>
                </c:pt>
                <c:pt idx="2292">
                  <c:v>8.4686299475488536</c:v>
                </c:pt>
                <c:pt idx="2293">
                  <c:v>0</c:v>
                </c:pt>
                <c:pt idx="2294">
                  <c:v>0.66090042612478095</c:v>
                </c:pt>
                <c:pt idx="2295">
                  <c:v>0</c:v>
                </c:pt>
                <c:pt idx="2296">
                  <c:v>27.314006253874947</c:v>
                </c:pt>
                <c:pt idx="2297">
                  <c:v>0</c:v>
                </c:pt>
                <c:pt idx="2298">
                  <c:v>1.3437213436581465</c:v>
                </c:pt>
                <c:pt idx="2299">
                  <c:v>15.982728426229169</c:v>
                </c:pt>
                <c:pt idx="2300">
                  <c:v>13.936414142377323</c:v>
                </c:pt>
                <c:pt idx="2301">
                  <c:v>11.800220476279877</c:v>
                </c:pt>
                <c:pt idx="2302">
                  <c:v>0</c:v>
                </c:pt>
                <c:pt idx="2303">
                  <c:v>38.45727590898516</c:v>
                </c:pt>
                <c:pt idx="2304">
                  <c:v>14.749857371475569</c:v>
                </c:pt>
                <c:pt idx="2305">
                  <c:v>6.9960320627352148</c:v>
                </c:pt>
                <c:pt idx="2306">
                  <c:v>19.743797939200032</c:v>
                </c:pt>
                <c:pt idx="2307">
                  <c:v>29.698534167046784</c:v>
                </c:pt>
                <c:pt idx="2308">
                  <c:v>0</c:v>
                </c:pt>
                <c:pt idx="2309">
                  <c:v>51.74072803177576</c:v>
                </c:pt>
                <c:pt idx="2310">
                  <c:v>0</c:v>
                </c:pt>
                <c:pt idx="2311">
                  <c:v>29.017564399811647</c:v>
                </c:pt>
                <c:pt idx="2312">
                  <c:v>0</c:v>
                </c:pt>
                <c:pt idx="2313">
                  <c:v>15.333533342048581</c:v>
                </c:pt>
                <c:pt idx="2314">
                  <c:v>18.063230447329282</c:v>
                </c:pt>
                <c:pt idx="2315">
                  <c:v>0</c:v>
                </c:pt>
                <c:pt idx="2316">
                  <c:v>25.678826779262042</c:v>
                </c:pt>
                <c:pt idx="2317">
                  <c:v>0</c:v>
                </c:pt>
                <c:pt idx="2318">
                  <c:v>0</c:v>
                </c:pt>
                <c:pt idx="2319">
                  <c:v>9.3779198854003596</c:v>
                </c:pt>
                <c:pt idx="2320">
                  <c:v>20.260950202667328</c:v>
                </c:pt>
                <c:pt idx="2321">
                  <c:v>16.813857070674441</c:v>
                </c:pt>
                <c:pt idx="2322">
                  <c:v>10.050030910192552</c:v>
                </c:pt>
                <c:pt idx="2323">
                  <c:v>24.435978689131947</c:v>
                </c:pt>
                <c:pt idx="2324">
                  <c:v>1.5086830463107421</c:v>
                </c:pt>
                <c:pt idx="2325">
                  <c:v>7.5689443273202546</c:v>
                </c:pt>
                <c:pt idx="2326">
                  <c:v>4.6612606353740551</c:v>
                </c:pt>
                <c:pt idx="2327">
                  <c:v>0</c:v>
                </c:pt>
                <c:pt idx="2328">
                  <c:v>0</c:v>
                </c:pt>
                <c:pt idx="2329">
                  <c:v>22.574309350878988</c:v>
                </c:pt>
                <c:pt idx="2330">
                  <c:v>1.0407391023667245</c:v>
                </c:pt>
                <c:pt idx="2331">
                  <c:v>0</c:v>
                </c:pt>
                <c:pt idx="2332">
                  <c:v>0</c:v>
                </c:pt>
                <c:pt idx="2333">
                  <c:v>67.154072892832517</c:v>
                </c:pt>
                <c:pt idx="2334">
                  <c:v>35.182332464071571</c:v>
                </c:pt>
                <c:pt idx="2335">
                  <c:v>2.9770044488413041</c:v>
                </c:pt>
                <c:pt idx="2336">
                  <c:v>11.641564395103998</c:v>
                </c:pt>
                <c:pt idx="2337">
                  <c:v>9.6510535531877224</c:v>
                </c:pt>
                <c:pt idx="2338">
                  <c:v>0</c:v>
                </c:pt>
                <c:pt idx="2339">
                  <c:v>12.915437853677943</c:v>
                </c:pt>
                <c:pt idx="2340">
                  <c:v>58.678264097538104</c:v>
                </c:pt>
                <c:pt idx="2341">
                  <c:v>0</c:v>
                </c:pt>
                <c:pt idx="2342">
                  <c:v>0</c:v>
                </c:pt>
                <c:pt idx="2343">
                  <c:v>0</c:v>
                </c:pt>
                <c:pt idx="2344">
                  <c:v>18.088630790203506</c:v>
                </c:pt>
                <c:pt idx="2345">
                  <c:v>51.050939542049775</c:v>
                </c:pt>
                <c:pt idx="2346">
                  <c:v>40.447715523675477</c:v>
                </c:pt>
                <c:pt idx="2347">
                  <c:v>0</c:v>
                </c:pt>
                <c:pt idx="2348">
                  <c:v>18.195900447071892</c:v>
                </c:pt>
                <c:pt idx="2349">
                  <c:v>0</c:v>
                </c:pt>
                <c:pt idx="2350">
                  <c:v>10.453648423583713</c:v>
                </c:pt>
                <c:pt idx="2351">
                  <c:v>0</c:v>
                </c:pt>
                <c:pt idx="2352">
                  <c:v>9.8474872601686467</c:v>
                </c:pt>
                <c:pt idx="2353">
                  <c:v>0</c:v>
                </c:pt>
                <c:pt idx="2354">
                  <c:v>50.123901814003737</c:v>
                </c:pt>
                <c:pt idx="2355">
                  <c:v>14.248034036120798</c:v>
                </c:pt>
                <c:pt idx="2356">
                  <c:v>5.3502999854971929</c:v>
                </c:pt>
                <c:pt idx="2357">
                  <c:v>49.256623511766271</c:v>
                </c:pt>
                <c:pt idx="2358">
                  <c:v>16.34578969142445</c:v>
                </c:pt>
                <c:pt idx="2359">
                  <c:v>0</c:v>
                </c:pt>
                <c:pt idx="2360">
                  <c:v>3.6251988609821262</c:v>
                </c:pt>
                <c:pt idx="2361">
                  <c:v>11.364829527175539</c:v>
                </c:pt>
                <c:pt idx="2362">
                  <c:v>3.1021499278019795</c:v>
                </c:pt>
                <c:pt idx="2363">
                  <c:v>8.4516470053964188</c:v>
                </c:pt>
                <c:pt idx="2364">
                  <c:v>0</c:v>
                </c:pt>
                <c:pt idx="2365">
                  <c:v>19.981861067943552</c:v>
                </c:pt>
                <c:pt idx="2366">
                  <c:v>15.350087669687364</c:v>
                </c:pt>
                <c:pt idx="2367">
                  <c:v>0</c:v>
                </c:pt>
                <c:pt idx="2368">
                  <c:v>41.313748082529834</c:v>
                </c:pt>
                <c:pt idx="2369">
                  <c:v>11.9403068729551</c:v>
                </c:pt>
                <c:pt idx="2370">
                  <c:v>35.191686703124233</c:v>
                </c:pt>
                <c:pt idx="2371">
                  <c:v>34.679180352596994</c:v>
                </c:pt>
                <c:pt idx="2372">
                  <c:v>23.312767707207303</c:v>
                </c:pt>
                <c:pt idx="2373">
                  <c:v>8.6550922117255666</c:v>
                </c:pt>
                <c:pt idx="2374">
                  <c:v>0</c:v>
                </c:pt>
                <c:pt idx="2375">
                  <c:v>18.498058036029228</c:v>
                </c:pt>
                <c:pt idx="2376">
                  <c:v>8.777121033181972</c:v>
                </c:pt>
                <c:pt idx="2377">
                  <c:v>13.855493312406455</c:v>
                </c:pt>
                <c:pt idx="2378">
                  <c:v>0</c:v>
                </c:pt>
                <c:pt idx="2379">
                  <c:v>13.397597909994179</c:v>
                </c:pt>
                <c:pt idx="2380">
                  <c:v>8.3952104313783877</c:v>
                </c:pt>
                <c:pt idx="2381">
                  <c:v>64.971211624287392</c:v>
                </c:pt>
                <c:pt idx="2382">
                  <c:v>0</c:v>
                </c:pt>
                <c:pt idx="2383">
                  <c:v>33.136072731556858</c:v>
                </c:pt>
                <c:pt idx="2384">
                  <c:v>27.580667029938088</c:v>
                </c:pt>
                <c:pt idx="2385">
                  <c:v>8.6681295390483211</c:v>
                </c:pt>
                <c:pt idx="2386">
                  <c:v>8.1164272157331041</c:v>
                </c:pt>
                <c:pt idx="2387">
                  <c:v>1.5622133940402132</c:v>
                </c:pt>
                <c:pt idx="2388">
                  <c:v>10.55718004490584</c:v>
                </c:pt>
                <c:pt idx="2389">
                  <c:v>0</c:v>
                </c:pt>
                <c:pt idx="2390">
                  <c:v>8.4173257859705615</c:v>
                </c:pt>
                <c:pt idx="2391">
                  <c:v>29.568618066803559</c:v>
                </c:pt>
                <c:pt idx="2392">
                  <c:v>0</c:v>
                </c:pt>
                <c:pt idx="2393">
                  <c:v>8.2694757640375389</c:v>
                </c:pt>
                <c:pt idx="2394">
                  <c:v>38.946713718653193</c:v>
                </c:pt>
                <c:pt idx="2395">
                  <c:v>3.7658801636960257</c:v>
                </c:pt>
                <c:pt idx="2396">
                  <c:v>0</c:v>
                </c:pt>
                <c:pt idx="2397">
                  <c:v>0</c:v>
                </c:pt>
                <c:pt idx="2398">
                  <c:v>3.7841017811009467</c:v>
                </c:pt>
                <c:pt idx="2399">
                  <c:v>0</c:v>
                </c:pt>
                <c:pt idx="2400">
                  <c:v>2.6980789736453241</c:v>
                </c:pt>
                <c:pt idx="2401">
                  <c:v>10.431264823192366</c:v>
                </c:pt>
                <c:pt idx="2402">
                  <c:v>60.671050298183729</c:v>
                </c:pt>
                <c:pt idx="2403">
                  <c:v>11.908080123532198</c:v>
                </c:pt>
                <c:pt idx="2404">
                  <c:v>87.4403482602726</c:v>
                </c:pt>
                <c:pt idx="2405">
                  <c:v>7.0239872391181439</c:v>
                </c:pt>
                <c:pt idx="2406">
                  <c:v>22.161993330928048</c:v>
                </c:pt>
                <c:pt idx="2407">
                  <c:v>50.20509568956831</c:v>
                </c:pt>
                <c:pt idx="2408">
                  <c:v>21.912353675005303</c:v>
                </c:pt>
                <c:pt idx="2409">
                  <c:v>52.802051605106314</c:v>
                </c:pt>
                <c:pt idx="2410">
                  <c:v>0</c:v>
                </c:pt>
                <c:pt idx="2411">
                  <c:v>5.5143768315983825</c:v>
                </c:pt>
                <c:pt idx="2412">
                  <c:v>1.2755402834213561</c:v>
                </c:pt>
                <c:pt idx="2413">
                  <c:v>0</c:v>
                </c:pt>
                <c:pt idx="2414">
                  <c:v>20.529410483649045</c:v>
                </c:pt>
                <c:pt idx="2415">
                  <c:v>20.205834059137519</c:v>
                </c:pt>
                <c:pt idx="2416">
                  <c:v>14.214544082504858</c:v>
                </c:pt>
                <c:pt idx="2417">
                  <c:v>0</c:v>
                </c:pt>
                <c:pt idx="2418">
                  <c:v>3.560713333935714</c:v>
                </c:pt>
                <c:pt idx="2419">
                  <c:v>83.438071275498572</c:v>
                </c:pt>
                <c:pt idx="2420">
                  <c:v>0</c:v>
                </c:pt>
                <c:pt idx="2421">
                  <c:v>11.283078064360216</c:v>
                </c:pt>
                <c:pt idx="2422">
                  <c:v>38.876954399512798</c:v>
                </c:pt>
                <c:pt idx="2423">
                  <c:v>12.253409534394294</c:v>
                </c:pt>
                <c:pt idx="2424">
                  <c:v>0</c:v>
                </c:pt>
                <c:pt idx="2425">
                  <c:v>9.9728665715280531</c:v>
                </c:pt>
                <c:pt idx="2426">
                  <c:v>12.575903788767279</c:v>
                </c:pt>
                <c:pt idx="2427">
                  <c:v>15.006180946480551</c:v>
                </c:pt>
                <c:pt idx="2428">
                  <c:v>23.76870368737799</c:v>
                </c:pt>
                <c:pt idx="2429">
                  <c:v>0</c:v>
                </c:pt>
                <c:pt idx="2430">
                  <c:v>57.194372578332626</c:v>
                </c:pt>
                <c:pt idx="2431">
                  <c:v>26.197180340496317</c:v>
                </c:pt>
                <c:pt idx="2432">
                  <c:v>10.668589434898587</c:v>
                </c:pt>
                <c:pt idx="2433">
                  <c:v>18.369293665327955</c:v>
                </c:pt>
                <c:pt idx="2434">
                  <c:v>0</c:v>
                </c:pt>
                <c:pt idx="2435">
                  <c:v>5.4926094772206095</c:v>
                </c:pt>
                <c:pt idx="2436">
                  <c:v>0</c:v>
                </c:pt>
                <c:pt idx="2437">
                  <c:v>7.315205198701638</c:v>
                </c:pt>
                <c:pt idx="2438">
                  <c:v>6.939621544978519</c:v>
                </c:pt>
                <c:pt idx="2439">
                  <c:v>0</c:v>
                </c:pt>
                <c:pt idx="2440">
                  <c:v>13.585612222266548</c:v>
                </c:pt>
                <c:pt idx="2441">
                  <c:v>10.848483306127806</c:v>
                </c:pt>
                <c:pt idx="2442">
                  <c:v>10.396795013676607</c:v>
                </c:pt>
                <c:pt idx="2443">
                  <c:v>25.418923797409843</c:v>
                </c:pt>
                <c:pt idx="2444">
                  <c:v>0</c:v>
                </c:pt>
                <c:pt idx="2445">
                  <c:v>1.1375351656132731</c:v>
                </c:pt>
                <c:pt idx="2446">
                  <c:v>0</c:v>
                </c:pt>
                <c:pt idx="2447">
                  <c:v>3.4234343781797283</c:v>
                </c:pt>
                <c:pt idx="2448">
                  <c:v>14.664303486901359</c:v>
                </c:pt>
                <c:pt idx="2449">
                  <c:v>36.73386881153813</c:v>
                </c:pt>
                <c:pt idx="2450">
                  <c:v>32.174161132616788</c:v>
                </c:pt>
                <c:pt idx="2451">
                  <c:v>50.103923469830868</c:v>
                </c:pt>
                <c:pt idx="2452">
                  <c:v>0</c:v>
                </c:pt>
                <c:pt idx="2453">
                  <c:v>10.882435604372375</c:v>
                </c:pt>
                <c:pt idx="2454">
                  <c:v>1.7265496419723059</c:v>
                </c:pt>
                <c:pt idx="2455">
                  <c:v>0</c:v>
                </c:pt>
                <c:pt idx="2456">
                  <c:v>26.663924641027531</c:v>
                </c:pt>
                <c:pt idx="2457">
                  <c:v>0</c:v>
                </c:pt>
                <c:pt idx="2458">
                  <c:v>53.811404930277114</c:v>
                </c:pt>
                <c:pt idx="2459">
                  <c:v>79.561181769355741</c:v>
                </c:pt>
                <c:pt idx="2460">
                  <c:v>25.485597210650315</c:v>
                </c:pt>
                <c:pt idx="2461">
                  <c:v>44.251599836253469</c:v>
                </c:pt>
                <c:pt idx="2462">
                  <c:v>16.705603017723202</c:v>
                </c:pt>
                <c:pt idx="2463">
                  <c:v>4.883648487994706</c:v>
                </c:pt>
                <c:pt idx="2464">
                  <c:v>36.887822922212933</c:v>
                </c:pt>
                <c:pt idx="2465">
                  <c:v>0</c:v>
                </c:pt>
                <c:pt idx="2466">
                  <c:v>0</c:v>
                </c:pt>
                <c:pt idx="2467">
                  <c:v>60.421465357093851</c:v>
                </c:pt>
                <c:pt idx="2468">
                  <c:v>20.629025794085589</c:v>
                </c:pt>
                <c:pt idx="2469">
                  <c:v>35.18953493734336</c:v>
                </c:pt>
                <c:pt idx="2470">
                  <c:v>15.676663438605905</c:v>
                </c:pt>
                <c:pt idx="2471">
                  <c:v>0</c:v>
                </c:pt>
                <c:pt idx="2472">
                  <c:v>66.71556996575957</c:v>
                </c:pt>
                <c:pt idx="2473">
                  <c:v>63.241755906862998</c:v>
                </c:pt>
                <c:pt idx="2474">
                  <c:v>4.3087129658384526</c:v>
                </c:pt>
                <c:pt idx="2475">
                  <c:v>27.749389858325081</c:v>
                </c:pt>
                <c:pt idx="2476">
                  <c:v>22.390135897223303</c:v>
                </c:pt>
                <c:pt idx="2477">
                  <c:v>77.905641100297927</c:v>
                </c:pt>
                <c:pt idx="2478">
                  <c:v>0</c:v>
                </c:pt>
                <c:pt idx="2479">
                  <c:v>23.323549048813284</c:v>
                </c:pt>
                <c:pt idx="2480">
                  <c:v>32.096352878607675</c:v>
                </c:pt>
                <c:pt idx="2481">
                  <c:v>4.6240413376546243</c:v>
                </c:pt>
                <c:pt idx="2482">
                  <c:v>25.927818514855208</c:v>
                </c:pt>
                <c:pt idx="2483">
                  <c:v>47.539608016424381</c:v>
                </c:pt>
                <c:pt idx="2484">
                  <c:v>62.206148837915862</c:v>
                </c:pt>
                <c:pt idx="2485">
                  <c:v>19.390533390297627</c:v>
                </c:pt>
                <c:pt idx="2486">
                  <c:v>18.006658600026807</c:v>
                </c:pt>
                <c:pt idx="2487">
                  <c:v>9.0677490549957298</c:v>
                </c:pt>
                <c:pt idx="2488">
                  <c:v>30.448771550381402</c:v>
                </c:pt>
                <c:pt idx="2489">
                  <c:v>25.39944860422624</c:v>
                </c:pt>
                <c:pt idx="2490">
                  <c:v>21.514973743230211</c:v>
                </c:pt>
                <c:pt idx="2491">
                  <c:v>0</c:v>
                </c:pt>
                <c:pt idx="2492">
                  <c:v>0</c:v>
                </c:pt>
                <c:pt idx="2493">
                  <c:v>0</c:v>
                </c:pt>
                <c:pt idx="2494">
                  <c:v>0</c:v>
                </c:pt>
                <c:pt idx="2495">
                  <c:v>0</c:v>
                </c:pt>
                <c:pt idx="2496">
                  <c:v>0</c:v>
                </c:pt>
                <c:pt idx="2497">
                  <c:v>10.321533261973947</c:v>
                </c:pt>
                <c:pt idx="2498">
                  <c:v>25.706506139048791</c:v>
                </c:pt>
                <c:pt idx="2499">
                  <c:v>33.616289411164352</c:v>
                </c:pt>
                <c:pt idx="2500">
                  <c:v>29.523182075932386</c:v>
                </c:pt>
                <c:pt idx="2501">
                  <c:v>57.091050986968234</c:v>
                </c:pt>
                <c:pt idx="2502">
                  <c:v>8.3731166379344337</c:v>
                </c:pt>
                <c:pt idx="2503">
                  <c:v>14.988845658263605</c:v>
                </c:pt>
                <c:pt idx="2504">
                  <c:v>0</c:v>
                </c:pt>
                <c:pt idx="2505">
                  <c:v>0</c:v>
                </c:pt>
                <c:pt idx="2506">
                  <c:v>32.416118179546537</c:v>
                </c:pt>
                <c:pt idx="2507">
                  <c:v>8.6895884129762297</c:v>
                </c:pt>
                <c:pt idx="2508">
                  <c:v>12.072437474814121</c:v>
                </c:pt>
                <c:pt idx="2509">
                  <c:v>8.207981339354145</c:v>
                </c:pt>
                <c:pt idx="2510">
                  <c:v>11.065884086052606</c:v>
                </c:pt>
                <c:pt idx="2511">
                  <c:v>10.800331934974817</c:v>
                </c:pt>
                <c:pt idx="2512">
                  <c:v>0</c:v>
                </c:pt>
                <c:pt idx="2513">
                  <c:v>35.546185082997226</c:v>
                </c:pt>
                <c:pt idx="2514">
                  <c:v>16.34506947310291</c:v>
                </c:pt>
                <c:pt idx="2515">
                  <c:v>14.779315527048981</c:v>
                </c:pt>
                <c:pt idx="2516">
                  <c:v>9.506370636857163</c:v>
                </c:pt>
                <c:pt idx="2517">
                  <c:v>43.84507144365427</c:v>
                </c:pt>
                <c:pt idx="2518">
                  <c:v>0</c:v>
                </c:pt>
                <c:pt idx="2519">
                  <c:v>74.170782055397609</c:v>
                </c:pt>
                <c:pt idx="2520">
                  <c:v>0</c:v>
                </c:pt>
                <c:pt idx="2521">
                  <c:v>33.487174868361592</c:v>
                </c:pt>
                <c:pt idx="2522">
                  <c:v>0</c:v>
                </c:pt>
                <c:pt idx="2523">
                  <c:v>7.1087571041095492</c:v>
                </c:pt>
                <c:pt idx="2524">
                  <c:v>8.3948047648364685</c:v>
                </c:pt>
                <c:pt idx="2525">
                  <c:v>0</c:v>
                </c:pt>
                <c:pt idx="2526">
                  <c:v>30.996002857583335</c:v>
                </c:pt>
                <c:pt idx="2527">
                  <c:v>0</c:v>
                </c:pt>
                <c:pt idx="2528">
                  <c:v>0.48731920738097823</c:v>
                </c:pt>
                <c:pt idx="2529">
                  <c:v>29.006279153772638</c:v>
                </c:pt>
                <c:pt idx="2530">
                  <c:v>37.008364407989525</c:v>
                </c:pt>
                <c:pt idx="2531">
                  <c:v>17.17156211863368</c:v>
                </c:pt>
                <c:pt idx="2532">
                  <c:v>15.320298471977427</c:v>
                </c:pt>
                <c:pt idx="2533">
                  <c:v>46.427575752827693</c:v>
                </c:pt>
                <c:pt idx="2534">
                  <c:v>1.9588056975658839</c:v>
                </c:pt>
                <c:pt idx="2535">
                  <c:v>4.595613547002781</c:v>
                </c:pt>
                <c:pt idx="2536">
                  <c:v>13.501539637118791</c:v>
                </c:pt>
                <c:pt idx="2537">
                  <c:v>0</c:v>
                </c:pt>
                <c:pt idx="2538">
                  <c:v>4.2100017946121957</c:v>
                </c:pt>
                <c:pt idx="2539">
                  <c:v>24.878727429622209</c:v>
                </c:pt>
                <c:pt idx="2540">
                  <c:v>2.0485884421461531</c:v>
                </c:pt>
                <c:pt idx="2541">
                  <c:v>0</c:v>
                </c:pt>
                <c:pt idx="2542">
                  <c:v>0</c:v>
                </c:pt>
                <c:pt idx="2543">
                  <c:v>57.205116944827452</c:v>
                </c:pt>
                <c:pt idx="2544">
                  <c:v>56.785544288533835</c:v>
                </c:pt>
                <c:pt idx="2545">
                  <c:v>2.2754884226854029</c:v>
                </c:pt>
                <c:pt idx="2546">
                  <c:v>10.740472739634342</c:v>
                </c:pt>
                <c:pt idx="2547">
                  <c:v>10.082066634067598</c:v>
                </c:pt>
                <c:pt idx="2548">
                  <c:v>0</c:v>
                </c:pt>
                <c:pt idx="2549">
                  <c:v>12.689460878299229</c:v>
                </c:pt>
                <c:pt idx="2550">
                  <c:v>60.172880589269035</c:v>
                </c:pt>
                <c:pt idx="2551">
                  <c:v>0</c:v>
                </c:pt>
                <c:pt idx="2552">
                  <c:v>0.90591265417385236</c:v>
                </c:pt>
                <c:pt idx="2553">
                  <c:v>0</c:v>
                </c:pt>
                <c:pt idx="2554">
                  <c:v>34.937694484515333</c:v>
                </c:pt>
                <c:pt idx="2555">
                  <c:v>19.888566323516674</c:v>
                </c:pt>
                <c:pt idx="2556">
                  <c:v>45.615163676969516</c:v>
                </c:pt>
                <c:pt idx="2557">
                  <c:v>0</c:v>
                </c:pt>
                <c:pt idx="2558">
                  <c:v>11.850461392037346</c:v>
                </c:pt>
                <c:pt idx="2559">
                  <c:v>0</c:v>
                </c:pt>
                <c:pt idx="2560">
                  <c:v>6.2487788518010348</c:v>
                </c:pt>
                <c:pt idx="2561">
                  <c:v>8.4101338939953525</c:v>
                </c:pt>
                <c:pt idx="2562">
                  <c:v>6.3869661887965714</c:v>
                </c:pt>
                <c:pt idx="2563">
                  <c:v>3.7046419674299562</c:v>
                </c:pt>
                <c:pt idx="2564">
                  <c:v>36.912870850517514</c:v>
                </c:pt>
                <c:pt idx="2565">
                  <c:v>17.201934796207148</c:v>
                </c:pt>
                <c:pt idx="2566">
                  <c:v>19.195874448584561</c:v>
                </c:pt>
                <c:pt idx="2567">
                  <c:v>40.829014594909182</c:v>
                </c:pt>
                <c:pt idx="2568">
                  <c:v>16.993359693711149</c:v>
                </c:pt>
                <c:pt idx="2569">
                  <c:v>0</c:v>
                </c:pt>
                <c:pt idx="2570">
                  <c:v>11.59589975804923</c:v>
                </c:pt>
                <c:pt idx="2571">
                  <c:v>18.676370786554894</c:v>
                </c:pt>
                <c:pt idx="2572">
                  <c:v>1.499978178175392</c:v>
                </c:pt>
                <c:pt idx="2573">
                  <c:v>5.2404398456535022</c:v>
                </c:pt>
                <c:pt idx="2574">
                  <c:v>0</c:v>
                </c:pt>
                <c:pt idx="2575">
                  <c:v>40.254033485053924</c:v>
                </c:pt>
                <c:pt idx="2576">
                  <c:v>12.982690378434267</c:v>
                </c:pt>
                <c:pt idx="2577">
                  <c:v>0</c:v>
                </c:pt>
                <c:pt idx="2578">
                  <c:v>54.033533083060703</c:v>
                </c:pt>
                <c:pt idx="2579">
                  <c:v>16.780439749406092</c:v>
                </c:pt>
                <c:pt idx="2580">
                  <c:v>23.955896580519902</c:v>
                </c:pt>
                <c:pt idx="2581">
                  <c:v>34.988237324260908</c:v>
                </c:pt>
                <c:pt idx="2582">
                  <c:v>4.9254277066275298</c:v>
                </c:pt>
                <c:pt idx="2583">
                  <c:v>8.7577151431514437</c:v>
                </c:pt>
                <c:pt idx="2584">
                  <c:v>0</c:v>
                </c:pt>
                <c:pt idx="2585">
                  <c:v>34.309827006640226</c:v>
                </c:pt>
                <c:pt idx="2586">
                  <c:v>17.540414839818634</c:v>
                </c:pt>
                <c:pt idx="2587">
                  <c:v>3.3891311436238909</c:v>
                </c:pt>
                <c:pt idx="2588">
                  <c:v>0</c:v>
                </c:pt>
                <c:pt idx="2589">
                  <c:v>3.9721282974171093</c:v>
                </c:pt>
                <c:pt idx="2590">
                  <c:v>4.0382278813188357</c:v>
                </c:pt>
                <c:pt idx="2591">
                  <c:v>26.510168931792553</c:v>
                </c:pt>
                <c:pt idx="2592">
                  <c:v>0</c:v>
                </c:pt>
                <c:pt idx="2593">
                  <c:v>28.722774739944061</c:v>
                </c:pt>
                <c:pt idx="2594">
                  <c:v>30.923975215395021</c:v>
                </c:pt>
                <c:pt idx="2595">
                  <c:v>15.163724574134701</c:v>
                </c:pt>
                <c:pt idx="2596">
                  <c:v>21.222718959582565</c:v>
                </c:pt>
                <c:pt idx="2597">
                  <c:v>0</c:v>
                </c:pt>
                <c:pt idx="2598">
                  <c:v>4.8432697286616833</c:v>
                </c:pt>
                <c:pt idx="2599">
                  <c:v>0</c:v>
                </c:pt>
                <c:pt idx="2600">
                  <c:v>4.6941589166384139</c:v>
                </c:pt>
                <c:pt idx="2601">
                  <c:v>44.864111960430982</c:v>
                </c:pt>
                <c:pt idx="2602">
                  <c:v>0</c:v>
                </c:pt>
                <c:pt idx="2603">
                  <c:v>23.04276565349339</c:v>
                </c:pt>
                <c:pt idx="2604">
                  <c:v>34.342258398570209</c:v>
                </c:pt>
                <c:pt idx="2605">
                  <c:v>3.7164764553413812</c:v>
                </c:pt>
                <c:pt idx="2606">
                  <c:v>4.0744447128032277</c:v>
                </c:pt>
                <c:pt idx="2607">
                  <c:v>0</c:v>
                </c:pt>
                <c:pt idx="2608">
                  <c:v>13.451296877692041</c:v>
                </c:pt>
                <c:pt idx="2609">
                  <c:v>0</c:v>
                </c:pt>
                <c:pt idx="2610">
                  <c:v>6.1588920242433511</c:v>
                </c:pt>
                <c:pt idx="2611">
                  <c:v>4.7488854559687885</c:v>
                </c:pt>
                <c:pt idx="2612">
                  <c:v>61.063641846453258</c:v>
                </c:pt>
                <c:pt idx="2613">
                  <c:v>0</c:v>
                </c:pt>
                <c:pt idx="2614">
                  <c:v>77.377951703302514</c:v>
                </c:pt>
                <c:pt idx="2615">
                  <c:v>3.2229955352842614</c:v>
                </c:pt>
                <c:pt idx="2616">
                  <c:v>35.512691439846037</c:v>
                </c:pt>
                <c:pt idx="2617">
                  <c:v>57.017240648248709</c:v>
                </c:pt>
                <c:pt idx="2618">
                  <c:v>5.523321002494848</c:v>
                </c:pt>
                <c:pt idx="2619">
                  <c:v>41.083402483734112</c:v>
                </c:pt>
                <c:pt idx="2620">
                  <c:v>9.8150940971994309</c:v>
                </c:pt>
                <c:pt idx="2621">
                  <c:v>1.6324519706011515</c:v>
                </c:pt>
                <c:pt idx="2622">
                  <c:v>5.8222242292469097</c:v>
                </c:pt>
                <c:pt idx="2623">
                  <c:v>11.280325039306987</c:v>
                </c:pt>
                <c:pt idx="2624">
                  <c:v>24.76821735289673</c:v>
                </c:pt>
                <c:pt idx="2625">
                  <c:v>39.046994593168151</c:v>
                </c:pt>
                <c:pt idx="2626">
                  <c:v>13.243503850589708</c:v>
                </c:pt>
                <c:pt idx="2627">
                  <c:v>0</c:v>
                </c:pt>
                <c:pt idx="2628">
                  <c:v>6.9994464523095674</c:v>
                </c:pt>
                <c:pt idx="2629">
                  <c:v>60.481572361543257</c:v>
                </c:pt>
                <c:pt idx="2630">
                  <c:v>0</c:v>
                </c:pt>
                <c:pt idx="2631">
                  <c:v>24.524964863515969</c:v>
                </c:pt>
                <c:pt idx="2632">
                  <c:v>28.106338359091946</c:v>
                </c:pt>
                <c:pt idx="2633">
                  <c:v>7.6844800346591144</c:v>
                </c:pt>
                <c:pt idx="2634">
                  <c:v>0</c:v>
                </c:pt>
                <c:pt idx="2635">
                  <c:v>27.675230748342006</c:v>
                </c:pt>
                <c:pt idx="2636">
                  <c:v>16.696864076124122</c:v>
                </c:pt>
                <c:pt idx="2637">
                  <c:v>11.42616082187793</c:v>
                </c:pt>
                <c:pt idx="2638">
                  <c:v>28.171099090616902</c:v>
                </c:pt>
                <c:pt idx="2639">
                  <c:v>0</c:v>
                </c:pt>
                <c:pt idx="2640">
                  <c:v>66.080742648962513</c:v>
                </c:pt>
                <c:pt idx="2641">
                  <c:v>17.339225572871225</c:v>
                </c:pt>
                <c:pt idx="2642">
                  <c:v>7.2527359002430947</c:v>
                </c:pt>
                <c:pt idx="2643">
                  <c:v>18.555561415752376</c:v>
                </c:pt>
                <c:pt idx="2644">
                  <c:v>0</c:v>
                </c:pt>
                <c:pt idx="2645">
                  <c:v>20.730866364335814</c:v>
                </c:pt>
                <c:pt idx="2646">
                  <c:v>8.58464316342633</c:v>
                </c:pt>
                <c:pt idx="2647">
                  <c:v>11.178700347869526</c:v>
                </c:pt>
                <c:pt idx="2648">
                  <c:v>10.538107215627159</c:v>
                </c:pt>
                <c:pt idx="2649">
                  <c:v>0</c:v>
                </c:pt>
                <c:pt idx="2650">
                  <c:v>18.79542035611852</c:v>
                </c:pt>
                <c:pt idx="2651">
                  <c:v>20.820217013699672</c:v>
                </c:pt>
                <c:pt idx="2652">
                  <c:v>7.0349316014219498</c:v>
                </c:pt>
                <c:pt idx="2653">
                  <c:v>15.901661517573343</c:v>
                </c:pt>
                <c:pt idx="2654">
                  <c:v>3.3360773649438742</c:v>
                </c:pt>
                <c:pt idx="2655">
                  <c:v>0</c:v>
                </c:pt>
                <c:pt idx="2656">
                  <c:v>0</c:v>
                </c:pt>
                <c:pt idx="2657">
                  <c:v>14.205888841206992</c:v>
                </c:pt>
                <c:pt idx="2658">
                  <c:v>14.754373631916485</c:v>
                </c:pt>
                <c:pt idx="2659">
                  <c:v>50.20172944511306</c:v>
                </c:pt>
                <c:pt idx="2660">
                  <c:v>27.966286352361834</c:v>
                </c:pt>
                <c:pt idx="2661">
                  <c:v>70.74525736373792</c:v>
                </c:pt>
                <c:pt idx="2662">
                  <c:v>0</c:v>
                </c:pt>
                <c:pt idx="2663">
                  <c:v>15.809172255357298</c:v>
                </c:pt>
                <c:pt idx="2664">
                  <c:v>0</c:v>
                </c:pt>
                <c:pt idx="2665">
                  <c:v>0</c:v>
                </c:pt>
                <c:pt idx="2666">
                  <c:v>75.868450998189729</c:v>
                </c:pt>
                <c:pt idx="2667">
                  <c:v>0</c:v>
                </c:pt>
                <c:pt idx="2668">
                  <c:v>66.625242591658946</c:v>
                </c:pt>
                <c:pt idx="2669">
                  <c:v>76.316722320603816</c:v>
                </c:pt>
                <c:pt idx="2670">
                  <c:v>43.675800761757998</c:v>
                </c:pt>
                <c:pt idx="2671">
                  <c:v>22.346384948830483</c:v>
                </c:pt>
                <c:pt idx="2672">
                  <c:v>24.816355167516935</c:v>
                </c:pt>
                <c:pt idx="2673">
                  <c:v>4.898828387272216</c:v>
                </c:pt>
                <c:pt idx="2674">
                  <c:v>59.253439681867896</c:v>
                </c:pt>
                <c:pt idx="2675">
                  <c:v>3.4180107615645787</c:v>
                </c:pt>
                <c:pt idx="2676">
                  <c:v>0</c:v>
                </c:pt>
                <c:pt idx="2677">
                  <c:v>50.828017553151099</c:v>
                </c:pt>
                <c:pt idx="2678">
                  <c:v>20.671955727318529</c:v>
                </c:pt>
                <c:pt idx="2679">
                  <c:v>31.054751273394952</c:v>
                </c:pt>
                <c:pt idx="2680">
                  <c:v>19.670606725919924</c:v>
                </c:pt>
                <c:pt idx="2681">
                  <c:v>3.2978798388465322</c:v>
                </c:pt>
                <c:pt idx="2682">
                  <c:v>53.674537397382288</c:v>
                </c:pt>
                <c:pt idx="2683">
                  <c:v>91.486626357147188</c:v>
                </c:pt>
                <c:pt idx="2684">
                  <c:v>8.7499622628614713</c:v>
                </c:pt>
                <c:pt idx="2685">
                  <c:v>21.102802989670796</c:v>
                </c:pt>
                <c:pt idx="2686">
                  <c:v>30.152059430044741</c:v>
                </c:pt>
                <c:pt idx="2687">
                  <c:v>61.239700117186182</c:v>
                </c:pt>
                <c:pt idx="2688">
                  <c:v>0</c:v>
                </c:pt>
                <c:pt idx="2689">
                  <c:v>35.833635902389567</c:v>
                </c:pt>
                <c:pt idx="2690">
                  <c:v>48.788007590744016</c:v>
                </c:pt>
                <c:pt idx="2691">
                  <c:v>0</c:v>
                </c:pt>
                <c:pt idx="2692">
                  <c:v>34.052453638898321</c:v>
                </c:pt>
                <c:pt idx="2693">
                  <c:v>34.206905824782488</c:v>
                </c:pt>
                <c:pt idx="2694">
                  <c:v>58.486580843264662</c:v>
                </c:pt>
                <c:pt idx="2695">
                  <c:v>30.023723004979079</c:v>
                </c:pt>
                <c:pt idx="2696">
                  <c:v>9.0405959464027816</c:v>
                </c:pt>
                <c:pt idx="2697">
                  <c:v>8.0624641945581299</c:v>
                </c:pt>
                <c:pt idx="2698">
                  <c:v>38.828766176475284</c:v>
                </c:pt>
                <c:pt idx="2699">
                  <c:v>42.081796785868711</c:v>
                </c:pt>
                <c:pt idx="2700">
                  <c:v>32.794721470077747</c:v>
                </c:pt>
                <c:pt idx="2701">
                  <c:v>0</c:v>
                </c:pt>
                <c:pt idx="2702">
                  <c:v>0</c:v>
                </c:pt>
                <c:pt idx="2703">
                  <c:v>0</c:v>
                </c:pt>
                <c:pt idx="2704">
                  <c:v>0</c:v>
                </c:pt>
                <c:pt idx="2705">
                  <c:v>7.5201955492231853</c:v>
                </c:pt>
                <c:pt idx="2706">
                  <c:v>0</c:v>
                </c:pt>
                <c:pt idx="2707">
                  <c:v>10.451967903838904</c:v>
                </c:pt>
                <c:pt idx="2708">
                  <c:v>43.81948657544693</c:v>
                </c:pt>
                <c:pt idx="2709">
                  <c:v>42.60205489491382</c:v>
                </c:pt>
                <c:pt idx="2710">
                  <c:v>25.012424389905078</c:v>
                </c:pt>
                <c:pt idx="2711">
                  <c:v>47.82503483866558</c:v>
                </c:pt>
                <c:pt idx="2712">
                  <c:v>10.090508643306579</c:v>
                </c:pt>
                <c:pt idx="2713">
                  <c:v>16.156001032307689</c:v>
                </c:pt>
                <c:pt idx="2714">
                  <c:v>2.6403763644353848</c:v>
                </c:pt>
                <c:pt idx="2715">
                  <c:v>0</c:v>
                </c:pt>
                <c:pt idx="2716">
                  <c:v>22.913821902194822</c:v>
                </c:pt>
                <c:pt idx="2717">
                  <c:v>12.022062821299423</c:v>
                </c:pt>
                <c:pt idx="2718">
                  <c:v>14.365918842737994</c:v>
                </c:pt>
                <c:pt idx="2719">
                  <c:v>12.331884071731418</c:v>
                </c:pt>
                <c:pt idx="2720">
                  <c:v>7.4971378990101307</c:v>
                </c:pt>
                <c:pt idx="2721">
                  <c:v>25.77685862745842</c:v>
                </c:pt>
                <c:pt idx="2722">
                  <c:v>0</c:v>
                </c:pt>
                <c:pt idx="2723">
                  <c:v>47.466362640974438</c:v>
                </c:pt>
                <c:pt idx="2724">
                  <c:v>16.001159847748578</c:v>
                </c:pt>
                <c:pt idx="2725">
                  <c:v>12.288337537278457</c:v>
                </c:pt>
                <c:pt idx="2726">
                  <c:v>24.305858343177992</c:v>
                </c:pt>
                <c:pt idx="2727">
                  <c:v>53.082639003267538</c:v>
                </c:pt>
                <c:pt idx="2728">
                  <c:v>10.732823070850843</c:v>
                </c:pt>
                <c:pt idx="2729">
                  <c:v>37.254795009221141</c:v>
                </c:pt>
                <c:pt idx="2730">
                  <c:v>0</c:v>
                </c:pt>
                <c:pt idx="2731">
                  <c:v>34.256613879584599</c:v>
                </c:pt>
                <c:pt idx="2732">
                  <c:v>0</c:v>
                </c:pt>
                <c:pt idx="2733">
                  <c:v>22.928422057805392</c:v>
                </c:pt>
                <c:pt idx="2734">
                  <c:v>6.7939689352822628</c:v>
                </c:pt>
                <c:pt idx="2735">
                  <c:v>0</c:v>
                </c:pt>
                <c:pt idx="2736">
                  <c:v>20.211049964761873</c:v>
                </c:pt>
                <c:pt idx="2737">
                  <c:v>0</c:v>
                </c:pt>
                <c:pt idx="2738">
                  <c:v>9.5478024150225521E-2</c:v>
                </c:pt>
                <c:pt idx="2739">
                  <c:v>9.1224118508952365</c:v>
                </c:pt>
                <c:pt idx="2740">
                  <c:v>19.836788575301149</c:v>
                </c:pt>
                <c:pt idx="2741">
                  <c:v>12.571130576331599</c:v>
                </c:pt>
                <c:pt idx="2742">
                  <c:v>4.4930083253762056</c:v>
                </c:pt>
                <c:pt idx="2743">
                  <c:v>42.182089768287831</c:v>
                </c:pt>
                <c:pt idx="2744">
                  <c:v>1.6020458481857398</c:v>
                </c:pt>
                <c:pt idx="2745">
                  <c:v>6.0283904645453834</c:v>
                </c:pt>
                <c:pt idx="2746">
                  <c:v>16.238525412075681</c:v>
                </c:pt>
                <c:pt idx="2747">
                  <c:v>1.8760998573005456</c:v>
                </c:pt>
                <c:pt idx="2748">
                  <c:v>0</c:v>
                </c:pt>
                <c:pt idx="2749">
                  <c:v>30.39217129915701</c:v>
                </c:pt>
                <c:pt idx="2750">
                  <c:v>0.44203557601301391</c:v>
                </c:pt>
                <c:pt idx="2751">
                  <c:v>0</c:v>
                </c:pt>
                <c:pt idx="2752">
                  <c:v>3.7146329920205323</c:v>
                </c:pt>
                <c:pt idx="2753">
                  <c:v>38.977246369106709</c:v>
                </c:pt>
                <c:pt idx="2754">
                  <c:v>65.63740803181642</c:v>
                </c:pt>
                <c:pt idx="2755">
                  <c:v>1.8160722168087258</c:v>
                </c:pt>
                <c:pt idx="2756">
                  <c:v>19.514031386853098</c:v>
                </c:pt>
                <c:pt idx="2757">
                  <c:v>4.2364258698892625</c:v>
                </c:pt>
                <c:pt idx="2758">
                  <c:v>0</c:v>
                </c:pt>
                <c:pt idx="2759">
                  <c:v>18.407672765005884</c:v>
                </c:pt>
                <c:pt idx="2760">
                  <c:v>72.380462941936102</c:v>
                </c:pt>
                <c:pt idx="2761">
                  <c:v>0</c:v>
                </c:pt>
                <c:pt idx="2762">
                  <c:v>0</c:v>
                </c:pt>
                <c:pt idx="2763">
                  <c:v>0</c:v>
                </c:pt>
                <c:pt idx="2764">
                  <c:v>25.704283819339103</c:v>
                </c:pt>
                <c:pt idx="2765">
                  <c:v>35.05414517309471</c:v>
                </c:pt>
                <c:pt idx="2766">
                  <c:v>58.391017044209029</c:v>
                </c:pt>
                <c:pt idx="2767">
                  <c:v>7.0825566761784247</c:v>
                </c:pt>
                <c:pt idx="2768">
                  <c:v>20.648741454615156</c:v>
                </c:pt>
                <c:pt idx="2769">
                  <c:v>0</c:v>
                </c:pt>
                <c:pt idx="2770">
                  <c:v>11.159661080752358</c:v>
                </c:pt>
                <c:pt idx="2771">
                  <c:v>0</c:v>
                </c:pt>
                <c:pt idx="2772">
                  <c:v>0</c:v>
                </c:pt>
                <c:pt idx="2773">
                  <c:v>0</c:v>
                </c:pt>
                <c:pt idx="2774">
                  <c:v>63.34947931238213</c:v>
                </c:pt>
                <c:pt idx="2775">
                  <c:v>22.428648144229388</c:v>
                </c:pt>
                <c:pt idx="2776">
                  <c:v>21.954064089726995</c:v>
                </c:pt>
                <c:pt idx="2777">
                  <c:v>29.228981602707059</c:v>
                </c:pt>
                <c:pt idx="2778">
                  <c:v>6.4607693179399837</c:v>
                </c:pt>
                <c:pt idx="2779">
                  <c:v>0</c:v>
                </c:pt>
                <c:pt idx="2780">
                  <c:v>6.0503087186070417</c:v>
                </c:pt>
                <c:pt idx="2781">
                  <c:v>13.449809715837864</c:v>
                </c:pt>
                <c:pt idx="2782">
                  <c:v>0</c:v>
                </c:pt>
                <c:pt idx="2783">
                  <c:v>8.7559616646419975</c:v>
                </c:pt>
                <c:pt idx="2784">
                  <c:v>0</c:v>
                </c:pt>
                <c:pt idx="2785">
                  <c:v>19.676420100469933</c:v>
                </c:pt>
                <c:pt idx="2786">
                  <c:v>6.3546489563111113</c:v>
                </c:pt>
                <c:pt idx="2787">
                  <c:v>0</c:v>
                </c:pt>
                <c:pt idx="2788">
                  <c:v>46.904877829666049</c:v>
                </c:pt>
                <c:pt idx="2789">
                  <c:v>20.969536506193979</c:v>
                </c:pt>
                <c:pt idx="2790">
                  <c:v>27.881779238226486</c:v>
                </c:pt>
                <c:pt idx="2791">
                  <c:v>25.918460811600017</c:v>
                </c:pt>
                <c:pt idx="2792">
                  <c:v>28.252846470371431</c:v>
                </c:pt>
                <c:pt idx="2793">
                  <c:v>6.3271788131585991</c:v>
                </c:pt>
                <c:pt idx="2794">
                  <c:v>0</c:v>
                </c:pt>
                <c:pt idx="2795">
                  <c:v>12.679407046220851</c:v>
                </c:pt>
                <c:pt idx="2796">
                  <c:v>4.351073456925965</c:v>
                </c:pt>
                <c:pt idx="2797">
                  <c:v>0</c:v>
                </c:pt>
                <c:pt idx="2798">
                  <c:v>0</c:v>
                </c:pt>
                <c:pt idx="2799">
                  <c:v>3.4477316942161389</c:v>
                </c:pt>
                <c:pt idx="2800">
                  <c:v>4.0630254499036962</c:v>
                </c:pt>
                <c:pt idx="2801">
                  <c:v>33.929165180254316</c:v>
                </c:pt>
                <c:pt idx="2802">
                  <c:v>0</c:v>
                </c:pt>
                <c:pt idx="2803">
                  <c:v>50.601387639670023</c:v>
                </c:pt>
                <c:pt idx="2804">
                  <c:v>30.499528361413265</c:v>
                </c:pt>
                <c:pt idx="2805">
                  <c:v>12.105160528680127</c:v>
                </c:pt>
                <c:pt idx="2806">
                  <c:v>25.560072060749903</c:v>
                </c:pt>
                <c:pt idx="2807">
                  <c:v>0</c:v>
                </c:pt>
                <c:pt idx="2808">
                  <c:v>8.1045551202723498</c:v>
                </c:pt>
                <c:pt idx="2809">
                  <c:v>0</c:v>
                </c:pt>
                <c:pt idx="2810">
                  <c:v>5.0601454830734358</c:v>
                </c:pt>
                <c:pt idx="2811">
                  <c:v>44.127136443770048</c:v>
                </c:pt>
                <c:pt idx="2812">
                  <c:v>0.36255974995897039</c:v>
                </c:pt>
                <c:pt idx="2813">
                  <c:v>2.4398245578152116</c:v>
                </c:pt>
                <c:pt idx="2814">
                  <c:v>13.047763288955103</c:v>
                </c:pt>
                <c:pt idx="2815">
                  <c:v>11.066561634485129</c:v>
                </c:pt>
                <c:pt idx="2816">
                  <c:v>7.2969136811490714</c:v>
                </c:pt>
                <c:pt idx="2817">
                  <c:v>0</c:v>
                </c:pt>
                <c:pt idx="2818">
                  <c:v>3.9607432403274263</c:v>
                </c:pt>
                <c:pt idx="2819">
                  <c:v>11.696094196281669</c:v>
                </c:pt>
                <c:pt idx="2820">
                  <c:v>12.467893396402077</c:v>
                </c:pt>
                <c:pt idx="2821">
                  <c:v>8.4186887696731638</c:v>
                </c:pt>
                <c:pt idx="2822">
                  <c:v>53.096025044115962</c:v>
                </c:pt>
                <c:pt idx="2823">
                  <c:v>7.7714320894439597</c:v>
                </c:pt>
                <c:pt idx="2824">
                  <c:v>108.55741154784566</c:v>
                </c:pt>
                <c:pt idx="2825">
                  <c:v>3.9614999784252301</c:v>
                </c:pt>
                <c:pt idx="2826">
                  <c:v>44.813687138914268</c:v>
                </c:pt>
                <c:pt idx="2827">
                  <c:v>57.492566077873562</c:v>
                </c:pt>
                <c:pt idx="2828">
                  <c:v>21.917429357847205</c:v>
                </c:pt>
                <c:pt idx="2829">
                  <c:v>44.082659699886143</c:v>
                </c:pt>
                <c:pt idx="2830">
                  <c:v>6.6298494656691869</c:v>
                </c:pt>
                <c:pt idx="2831">
                  <c:v>2.2928073062598964</c:v>
                </c:pt>
                <c:pt idx="2832">
                  <c:v>6.4664657256047313</c:v>
                </c:pt>
                <c:pt idx="2833">
                  <c:v>0</c:v>
                </c:pt>
                <c:pt idx="2834">
                  <c:v>36.864485441612338</c:v>
                </c:pt>
                <c:pt idx="2835">
                  <c:v>26.199260923210336</c:v>
                </c:pt>
                <c:pt idx="2836">
                  <c:v>30.126670768322111</c:v>
                </c:pt>
                <c:pt idx="2837">
                  <c:v>0</c:v>
                </c:pt>
                <c:pt idx="2838">
                  <c:v>10.763773839072703</c:v>
                </c:pt>
                <c:pt idx="2839">
                  <c:v>76.832339519406233</c:v>
                </c:pt>
                <c:pt idx="2840">
                  <c:v>0</c:v>
                </c:pt>
                <c:pt idx="2841">
                  <c:v>24.934891824763501</c:v>
                </c:pt>
                <c:pt idx="2842">
                  <c:v>16.472909238516035</c:v>
                </c:pt>
                <c:pt idx="2843">
                  <c:v>0</c:v>
                </c:pt>
                <c:pt idx="2844">
                  <c:v>0</c:v>
                </c:pt>
                <c:pt idx="2845">
                  <c:v>9.3861748048004898</c:v>
                </c:pt>
                <c:pt idx="2846">
                  <c:v>11.144511414560011</c:v>
                </c:pt>
                <c:pt idx="2847">
                  <c:v>9.4640917465596335</c:v>
                </c:pt>
                <c:pt idx="2848">
                  <c:v>22.908747207753265</c:v>
                </c:pt>
                <c:pt idx="2849">
                  <c:v>0</c:v>
                </c:pt>
                <c:pt idx="2850">
                  <c:v>61.389781789892062</c:v>
                </c:pt>
                <c:pt idx="2851">
                  <c:v>22.108893375954906</c:v>
                </c:pt>
                <c:pt idx="2852">
                  <c:v>3.6403234686617125</c:v>
                </c:pt>
                <c:pt idx="2853">
                  <c:v>22.207566864418233</c:v>
                </c:pt>
                <c:pt idx="2854">
                  <c:v>0</c:v>
                </c:pt>
                <c:pt idx="2855">
                  <c:v>4.6051578246913181</c:v>
                </c:pt>
                <c:pt idx="2856">
                  <c:v>17.291268766315284</c:v>
                </c:pt>
                <c:pt idx="2857">
                  <c:v>7.3346097950328177</c:v>
                </c:pt>
                <c:pt idx="2858">
                  <c:v>0</c:v>
                </c:pt>
                <c:pt idx="2859">
                  <c:v>19.370146613306321</c:v>
                </c:pt>
                <c:pt idx="2860">
                  <c:v>14.010994605385346</c:v>
                </c:pt>
                <c:pt idx="2861">
                  <c:v>4.4989665483023842</c:v>
                </c:pt>
                <c:pt idx="2862">
                  <c:v>1.7107841224820353</c:v>
                </c:pt>
                <c:pt idx="2863">
                  <c:v>20.529675096510644</c:v>
                </c:pt>
                <c:pt idx="2864">
                  <c:v>0</c:v>
                </c:pt>
                <c:pt idx="2865">
                  <c:v>1.4817551794171122</c:v>
                </c:pt>
                <c:pt idx="2866">
                  <c:v>0</c:v>
                </c:pt>
                <c:pt idx="2867">
                  <c:v>12.748526867839498</c:v>
                </c:pt>
                <c:pt idx="2868">
                  <c:v>14.189601913017931</c:v>
                </c:pt>
                <c:pt idx="2869">
                  <c:v>38.491947501126454</c:v>
                </c:pt>
                <c:pt idx="2870">
                  <c:v>15.124250650277725</c:v>
                </c:pt>
                <c:pt idx="2871">
                  <c:v>66.302834940398299</c:v>
                </c:pt>
                <c:pt idx="2872">
                  <c:v>1.2842789383595028</c:v>
                </c:pt>
                <c:pt idx="2873">
                  <c:v>8.7531087450702518</c:v>
                </c:pt>
                <c:pt idx="2874">
                  <c:v>4.4864775033150206</c:v>
                </c:pt>
                <c:pt idx="2875">
                  <c:v>0</c:v>
                </c:pt>
                <c:pt idx="2876">
                  <c:v>39.444910277335616</c:v>
                </c:pt>
                <c:pt idx="2877">
                  <c:v>0</c:v>
                </c:pt>
                <c:pt idx="2878">
                  <c:v>46.88076639756553</c:v>
                </c:pt>
                <c:pt idx="2879">
                  <c:v>61.908482674264917</c:v>
                </c:pt>
                <c:pt idx="2880">
                  <c:v>36.615222118405832</c:v>
                </c:pt>
                <c:pt idx="2881">
                  <c:v>32.604902433130974</c:v>
                </c:pt>
                <c:pt idx="2882">
                  <c:v>16.868402437593627</c:v>
                </c:pt>
                <c:pt idx="2883">
                  <c:v>1.7323025685310856</c:v>
                </c:pt>
                <c:pt idx="2884">
                  <c:v>31.051457079813488</c:v>
                </c:pt>
                <c:pt idx="2885">
                  <c:v>0</c:v>
                </c:pt>
                <c:pt idx="2886">
                  <c:v>0</c:v>
                </c:pt>
                <c:pt idx="2887">
                  <c:v>43.852275267632528</c:v>
                </c:pt>
                <c:pt idx="2888">
                  <c:v>20.46219362450665</c:v>
                </c:pt>
                <c:pt idx="2889">
                  <c:v>17.773155938692046</c:v>
                </c:pt>
                <c:pt idx="2890">
                  <c:v>11.629541742041821</c:v>
                </c:pt>
                <c:pt idx="2891">
                  <c:v>4.3083599941565813</c:v>
                </c:pt>
                <c:pt idx="2892">
                  <c:v>53.20702298910907</c:v>
                </c:pt>
                <c:pt idx="2893">
                  <c:v>71.908023147101545</c:v>
                </c:pt>
                <c:pt idx="2894">
                  <c:v>17.270655183040997</c:v>
                </c:pt>
                <c:pt idx="2895">
                  <c:v>30.049450937511111</c:v>
                </c:pt>
                <c:pt idx="2896">
                  <c:v>35.448929733963929</c:v>
                </c:pt>
                <c:pt idx="2897">
                  <c:v>73.375160132601891</c:v>
                </c:pt>
                <c:pt idx="2898">
                  <c:v>0</c:v>
                </c:pt>
                <c:pt idx="2899">
                  <c:v>31.824826950423869</c:v>
                </c:pt>
                <c:pt idx="2900">
                  <c:v>34.085186986602906</c:v>
                </c:pt>
                <c:pt idx="2901">
                  <c:v>9.2164313783469769</c:v>
                </c:pt>
                <c:pt idx="2902">
                  <c:v>34.125514064986668</c:v>
                </c:pt>
                <c:pt idx="2903">
                  <c:v>47.176005802202418</c:v>
                </c:pt>
                <c:pt idx="2904">
                  <c:v>80.196249990802045</c:v>
                </c:pt>
                <c:pt idx="2905">
                  <c:v>27.464992065791112</c:v>
                </c:pt>
                <c:pt idx="2906">
                  <c:v>10.932319675024132</c:v>
                </c:pt>
                <c:pt idx="2907">
                  <c:v>10.146360682812945</c:v>
                </c:pt>
                <c:pt idx="2908">
                  <c:v>15.473150326163127</c:v>
                </c:pt>
                <c:pt idx="2909">
                  <c:v>16.797426891835837</c:v>
                </c:pt>
                <c:pt idx="2910">
                  <c:v>25.099296131218217</c:v>
                </c:pt>
                <c:pt idx="2911">
                  <c:v>0</c:v>
                </c:pt>
                <c:pt idx="2912">
                  <c:v>0</c:v>
                </c:pt>
                <c:pt idx="2913">
                  <c:v>15.953152294015265</c:v>
                </c:pt>
                <c:pt idx="2914">
                  <c:v>0</c:v>
                </c:pt>
                <c:pt idx="2915">
                  <c:v>11.300719111044616</c:v>
                </c:pt>
                <c:pt idx="2916">
                  <c:v>0</c:v>
                </c:pt>
                <c:pt idx="2917">
                  <c:v>13.956941308311235</c:v>
                </c:pt>
                <c:pt idx="2918">
                  <c:v>23.573557690534741</c:v>
                </c:pt>
                <c:pt idx="2919">
                  <c:v>51.817385936583179</c:v>
                </c:pt>
                <c:pt idx="2920">
                  <c:v>25.039486791192509</c:v>
                </c:pt>
                <c:pt idx="2921">
                  <c:v>51.060636568971802</c:v>
                </c:pt>
                <c:pt idx="2922">
                  <c:v>8.0458389652166726</c:v>
                </c:pt>
                <c:pt idx="2923">
                  <c:v>0</c:v>
                </c:pt>
                <c:pt idx="2924">
                  <c:v>0</c:v>
                </c:pt>
                <c:pt idx="2925">
                  <c:v>0</c:v>
                </c:pt>
                <c:pt idx="2926">
                  <c:v>27.505025244729921</c:v>
                </c:pt>
                <c:pt idx="2927">
                  <c:v>0</c:v>
                </c:pt>
                <c:pt idx="2928">
                  <c:v>11.335574649458051</c:v>
                </c:pt>
                <c:pt idx="2929">
                  <c:v>9.7547089702434366</c:v>
                </c:pt>
                <c:pt idx="2930">
                  <c:v>3.7117187903086197</c:v>
                </c:pt>
                <c:pt idx="2931">
                  <c:v>7.9908170107203018</c:v>
                </c:pt>
                <c:pt idx="2932">
                  <c:v>0</c:v>
                </c:pt>
                <c:pt idx="2933">
                  <c:v>35.61369359950853</c:v>
                </c:pt>
                <c:pt idx="2934">
                  <c:v>0</c:v>
                </c:pt>
                <c:pt idx="2935">
                  <c:v>18.440937246164999</c:v>
                </c:pt>
                <c:pt idx="2936">
                  <c:v>41.292338428561131</c:v>
                </c:pt>
                <c:pt idx="2937">
                  <c:v>46.321979540484492</c:v>
                </c:pt>
                <c:pt idx="2938">
                  <c:v>3.5360123446086882</c:v>
                </c:pt>
                <c:pt idx="2939">
                  <c:v>82.95261523659704</c:v>
                </c:pt>
                <c:pt idx="2940">
                  <c:v>0</c:v>
                </c:pt>
                <c:pt idx="2941">
                  <c:v>37.927284280499642</c:v>
                </c:pt>
                <c:pt idx="2942">
                  <c:v>0</c:v>
                </c:pt>
                <c:pt idx="2943">
                  <c:v>11.491656929521733</c:v>
                </c:pt>
                <c:pt idx="2944">
                  <c:v>0</c:v>
                </c:pt>
                <c:pt idx="2945">
                  <c:v>0</c:v>
                </c:pt>
                <c:pt idx="2946">
                  <c:v>23.401904361113559</c:v>
                </c:pt>
                <c:pt idx="2947">
                  <c:v>0</c:v>
                </c:pt>
                <c:pt idx="2948">
                  <c:v>0</c:v>
                </c:pt>
                <c:pt idx="2949">
                  <c:v>7.1021208013467803</c:v>
                </c:pt>
                <c:pt idx="2950">
                  <c:v>20.290940987059738</c:v>
                </c:pt>
                <c:pt idx="2951">
                  <c:v>0</c:v>
                </c:pt>
                <c:pt idx="2952">
                  <c:v>9.0500822565973618</c:v>
                </c:pt>
                <c:pt idx="2953">
                  <c:v>13.624335230255697</c:v>
                </c:pt>
                <c:pt idx="2954">
                  <c:v>11.677301179399795</c:v>
                </c:pt>
                <c:pt idx="2955">
                  <c:v>5.4413845569772201</c:v>
                </c:pt>
                <c:pt idx="2956">
                  <c:v>5.5193309227620189</c:v>
                </c:pt>
                <c:pt idx="2957">
                  <c:v>0</c:v>
                </c:pt>
                <c:pt idx="2958">
                  <c:v>0</c:v>
                </c:pt>
                <c:pt idx="2959">
                  <c:v>24.34927610160846</c:v>
                </c:pt>
                <c:pt idx="2960">
                  <c:v>0</c:v>
                </c:pt>
                <c:pt idx="2961">
                  <c:v>0</c:v>
                </c:pt>
                <c:pt idx="2962">
                  <c:v>0</c:v>
                </c:pt>
                <c:pt idx="2963">
                  <c:v>53.715818198961884</c:v>
                </c:pt>
                <c:pt idx="2964">
                  <c:v>52.917981080891643</c:v>
                </c:pt>
                <c:pt idx="2965">
                  <c:v>5.8376150517177381</c:v>
                </c:pt>
                <c:pt idx="2966">
                  <c:v>7.4639167281610979</c:v>
                </c:pt>
                <c:pt idx="2967">
                  <c:v>6.4525296070183016</c:v>
                </c:pt>
                <c:pt idx="2968">
                  <c:v>0</c:v>
                </c:pt>
                <c:pt idx="2969">
                  <c:v>26.933155107955759</c:v>
                </c:pt>
                <c:pt idx="2970">
                  <c:v>63.729697772617648</c:v>
                </c:pt>
                <c:pt idx="2971">
                  <c:v>0</c:v>
                </c:pt>
                <c:pt idx="2972">
                  <c:v>0</c:v>
                </c:pt>
                <c:pt idx="2973">
                  <c:v>0</c:v>
                </c:pt>
                <c:pt idx="2974">
                  <c:v>8.7567180283096064</c:v>
                </c:pt>
                <c:pt idx="2975">
                  <c:v>28.721292783899575</c:v>
                </c:pt>
                <c:pt idx="2976">
                  <c:v>49.539400895211415</c:v>
                </c:pt>
                <c:pt idx="2977">
                  <c:v>2.1208160877033828</c:v>
                </c:pt>
                <c:pt idx="2978">
                  <c:v>23.388539177813126</c:v>
                </c:pt>
                <c:pt idx="2979">
                  <c:v>0</c:v>
                </c:pt>
                <c:pt idx="2980">
                  <c:v>4.0840349701322332</c:v>
                </c:pt>
                <c:pt idx="2981">
                  <c:v>5.3701756404391592</c:v>
                </c:pt>
                <c:pt idx="2982">
                  <c:v>0</c:v>
                </c:pt>
                <c:pt idx="2983">
                  <c:v>0</c:v>
                </c:pt>
                <c:pt idx="2984">
                  <c:v>36.298090523090167</c:v>
                </c:pt>
                <c:pt idx="2985">
                  <c:v>24.886288684523318</c:v>
                </c:pt>
                <c:pt idx="2986">
                  <c:v>2.3175589581518103</c:v>
                </c:pt>
                <c:pt idx="2987">
                  <c:v>27.016744096442242</c:v>
                </c:pt>
                <c:pt idx="2988">
                  <c:v>9.6996429464450955</c:v>
                </c:pt>
                <c:pt idx="2989">
                  <c:v>0</c:v>
                </c:pt>
                <c:pt idx="2990">
                  <c:v>1.2759419147588544</c:v>
                </c:pt>
                <c:pt idx="2991">
                  <c:v>10.800566172250083</c:v>
                </c:pt>
                <c:pt idx="2992">
                  <c:v>0</c:v>
                </c:pt>
                <c:pt idx="2993">
                  <c:v>3.2159984390721905</c:v>
                </c:pt>
                <c:pt idx="2994">
                  <c:v>0</c:v>
                </c:pt>
                <c:pt idx="2995">
                  <c:v>19.768288565345031</c:v>
                </c:pt>
                <c:pt idx="2996">
                  <c:v>10.095798002896345</c:v>
                </c:pt>
                <c:pt idx="2997">
                  <c:v>0</c:v>
                </c:pt>
                <c:pt idx="2998">
                  <c:v>50.422842789317009</c:v>
                </c:pt>
                <c:pt idx="2999">
                  <c:v>16.399875472601899</c:v>
                </c:pt>
                <c:pt idx="3000">
                  <c:v>24.451957413760862</c:v>
                </c:pt>
                <c:pt idx="3001">
                  <c:v>8.8049938724392121</c:v>
                </c:pt>
                <c:pt idx="3002">
                  <c:v>19.161696396710585</c:v>
                </c:pt>
                <c:pt idx="3003">
                  <c:v>10.41453157994294</c:v>
                </c:pt>
                <c:pt idx="3004">
                  <c:v>4.2413176532093493</c:v>
                </c:pt>
                <c:pt idx="3005">
                  <c:v>24.242466456066566</c:v>
                </c:pt>
                <c:pt idx="3006">
                  <c:v>4.1470443441742253</c:v>
                </c:pt>
                <c:pt idx="3007">
                  <c:v>0</c:v>
                </c:pt>
                <c:pt idx="3008">
                  <c:v>0</c:v>
                </c:pt>
                <c:pt idx="3009">
                  <c:v>8.6064141529825964</c:v>
                </c:pt>
                <c:pt idx="3010">
                  <c:v>5.4031120329524009</c:v>
                </c:pt>
                <c:pt idx="3011">
                  <c:v>55.766611864852166</c:v>
                </c:pt>
                <c:pt idx="3012">
                  <c:v>0</c:v>
                </c:pt>
                <c:pt idx="3013">
                  <c:v>20.943664737000383</c:v>
                </c:pt>
                <c:pt idx="3014">
                  <c:v>19.980578886382226</c:v>
                </c:pt>
                <c:pt idx="3015">
                  <c:v>7.2802197429886446</c:v>
                </c:pt>
                <c:pt idx="3016">
                  <c:v>17.064728891170049</c:v>
                </c:pt>
                <c:pt idx="3017">
                  <c:v>0</c:v>
                </c:pt>
                <c:pt idx="3018">
                  <c:v>8.9059329123931281</c:v>
                </c:pt>
                <c:pt idx="3019">
                  <c:v>0</c:v>
                </c:pt>
                <c:pt idx="3020">
                  <c:v>6.3663710947762517</c:v>
                </c:pt>
                <c:pt idx="3021">
                  <c:v>22.192645033465279</c:v>
                </c:pt>
                <c:pt idx="3022">
                  <c:v>0</c:v>
                </c:pt>
                <c:pt idx="3023">
                  <c:v>9.8435406500521072</c:v>
                </c:pt>
                <c:pt idx="3024">
                  <c:v>25.86480132152861</c:v>
                </c:pt>
                <c:pt idx="3025">
                  <c:v>0</c:v>
                </c:pt>
                <c:pt idx="3026">
                  <c:v>0</c:v>
                </c:pt>
                <c:pt idx="3027">
                  <c:v>0</c:v>
                </c:pt>
                <c:pt idx="3028">
                  <c:v>2.5585375486098854</c:v>
                </c:pt>
                <c:pt idx="3029">
                  <c:v>15.444634976377069</c:v>
                </c:pt>
                <c:pt idx="3030">
                  <c:v>0</c:v>
                </c:pt>
                <c:pt idx="3031">
                  <c:v>0</c:v>
                </c:pt>
                <c:pt idx="3032">
                  <c:v>50.840450824240079</c:v>
                </c:pt>
                <c:pt idx="3033">
                  <c:v>7.9866476148028394</c:v>
                </c:pt>
                <c:pt idx="3034">
                  <c:v>86.225349730302554</c:v>
                </c:pt>
                <c:pt idx="3035">
                  <c:v>0</c:v>
                </c:pt>
                <c:pt idx="3036">
                  <c:v>40.471692509754028</c:v>
                </c:pt>
                <c:pt idx="3037">
                  <c:v>40.158484587203944</c:v>
                </c:pt>
                <c:pt idx="3038">
                  <c:v>2.06895708418668</c:v>
                </c:pt>
                <c:pt idx="3039">
                  <c:v>47.531137457204231</c:v>
                </c:pt>
                <c:pt idx="3040">
                  <c:v>3.451099365667774</c:v>
                </c:pt>
                <c:pt idx="3041">
                  <c:v>0</c:v>
                </c:pt>
                <c:pt idx="3042">
                  <c:v>3.8400567736762388</c:v>
                </c:pt>
                <c:pt idx="3043">
                  <c:v>0</c:v>
                </c:pt>
                <c:pt idx="3044">
                  <c:v>20.213724681560208</c:v>
                </c:pt>
                <c:pt idx="3045">
                  <c:v>13.405670007462227</c:v>
                </c:pt>
                <c:pt idx="3046">
                  <c:v>11.391045454483272</c:v>
                </c:pt>
                <c:pt idx="3047">
                  <c:v>0</c:v>
                </c:pt>
                <c:pt idx="3048">
                  <c:v>14.610585705143329</c:v>
                </c:pt>
                <c:pt idx="3049">
                  <c:v>79.749684292947109</c:v>
                </c:pt>
                <c:pt idx="3050">
                  <c:v>0</c:v>
                </c:pt>
                <c:pt idx="3051">
                  <c:v>16.115215209836734</c:v>
                </c:pt>
                <c:pt idx="3052">
                  <c:v>17.985480503012592</c:v>
                </c:pt>
                <c:pt idx="3053">
                  <c:v>2.5144134865459846</c:v>
                </c:pt>
                <c:pt idx="3054">
                  <c:v>0</c:v>
                </c:pt>
                <c:pt idx="3055">
                  <c:v>14.944094926338668</c:v>
                </c:pt>
                <c:pt idx="3056">
                  <c:v>13.277282351924665</c:v>
                </c:pt>
                <c:pt idx="3057">
                  <c:v>0</c:v>
                </c:pt>
                <c:pt idx="3058">
                  <c:v>11.669028212043013</c:v>
                </c:pt>
                <c:pt idx="3059">
                  <c:v>0</c:v>
                </c:pt>
                <c:pt idx="3060">
                  <c:v>67.239728531709829</c:v>
                </c:pt>
                <c:pt idx="3061">
                  <c:v>15.731631961318765</c:v>
                </c:pt>
                <c:pt idx="3062">
                  <c:v>3.4074794810439699</c:v>
                </c:pt>
                <c:pt idx="3063">
                  <c:v>18.423855835052908</c:v>
                </c:pt>
                <c:pt idx="3064">
                  <c:v>0</c:v>
                </c:pt>
                <c:pt idx="3065">
                  <c:v>12.445121424652511</c:v>
                </c:pt>
                <c:pt idx="3066">
                  <c:v>8.6532589033742671</c:v>
                </c:pt>
                <c:pt idx="3067">
                  <c:v>18.422257715254457</c:v>
                </c:pt>
                <c:pt idx="3068">
                  <c:v>0</c:v>
                </c:pt>
                <c:pt idx="3069">
                  <c:v>23.498355932398518</c:v>
                </c:pt>
                <c:pt idx="3070">
                  <c:v>6.1747871759238784</c:v>
                </c:pt>
                <c:pt idx="3071">
                  <c:v>2.1585246002236129</c:v>
                </c:pt>
                <c:pt idx="3072">
                  <c:v>5.3871941350864683</c:v>
                </c:pt>
                <c:pt idx="3073">
                  <c:v>20.689216098793054</c:v>
                </c:pt>
                <c:pt idx="3074">
                  <c:v>2.511604763294248</c:v>
                </c:pt>
                <c:pt idx="3075">
                  <c:v>0</c:v>
                </c:pt>
                <c:pt idx="3076">
                  <c:v>0</c:v>
                </c:pt>
                <c:pt idx="3077">
                  <c:v>1.8028893276051519</c:v>
                </c:pt>
                <c:pt idx="3078">
                  <c:v>6.1266012327421384</c:v>
                </c:pt>
                <c:pt idx="3079">
                  <c:v>50.264935670004533</c:v>
                </c:pt>
                <c:pt idx="3080">
                  <c:v>17.879835754648251</c:v>
                </c:pt>
                <c:pt idx="3081">
                  <c:v>57.614727453151836</c:v>
                </c:pt>
                <c:pt idx="3082">
                  <c:v>0</c:v>
                </c:pt>
                <c:pt idx="3083">
                  <c:v>14.94481742768976</c:v>
                </c:pt>
                <c:pt idx="3084">
                  <c:v>0</c:v>
                </c:pt>
                <c:pt idx="3085">
                  <c:v>7.4264176076399409</c:v>
                </c:pt>
                <c:pt idx="3086">
                  <c:v>25.277366538517335</c:v>
                </c:pt>
                <c:pt idx="3087">
                  <c:v>0</c:v>
                </c:pt>
                <c:pt idx="3088">
                  <c:v>46.918040388830327</c:v>
                </c:pt>
                <c:pt idx="3089">
                  <c:v>25.890014102816096</c:v>
                </c:pt>
                <c:pt idx="3090">
                  <c:v>47.245692381243572</c:v>
                </c:pt>
                <c:pt idx="3091">
                  <c:v>32.709267389232245</c:v>
                </c:pt>
                <c:pt idx="3092">
                  <c:v>0</c:v>
                </c:pt>
                <c:pt idx="3093">
                  <c:v>4.8451081388021597</c:v>
                </c:pt>
                <c:pt idx="3094">
                  <c:v>36.058119219163665</c:v>
                </c:pt>
                <c:pt idx="3095">
                  <c:v>3.6902560475929143</c:v>
                </c:pt>
                <c:pt idx="3096">
                  <c:v>3.547237280591649</c:v>
                </c:pt>
                <c:pt idx="3097">
                  <c:v>33.194505998067811</c:v>
                </c:pt>
                <c:pt idx="3098">
                  <c:v>29.64031196392968</c:v>
                </c:pt>
                <c:pt idx="3099">
                  <c:v>22.044376779313737</c:v>
                </c:pt>
                <c:pt idx="3100">
                  <c:v>11.87508929701022</c:v>
                </c:pt>
                <c:pt idx="3101">
                  <c:v>0</c:v>
                </c:pt>
                <c:pt idx="3102">
                  <c:v>59.880362664680703</c:v>
                </c:pt>
                <c:pt idx="3103">
                  <c:v>67.409735613953814</c:v>
                </c:pt>
                <c:pt idx="3104">
                  <c:v>12.976397942813541</c:v>
                </c:pt>
                <c:pt idx="3105">
                  <c:v>25.677207371139026</c:v>
                </c:pt>
                <c:pt idx="3106">
                  <c:v>31.3570216412298</c:v>
                </c:pt>
                <c:pt idx="3107">
                  <c:v>65.435298077205189</c:v>
                </c:pt>
                <c:pt idx="3108">
                  <c:v>0</c:v>
                </c:pt>
                <c:pt idx="3109">
                  <c:v>18.151332709580419</c:v>
                </c:pt>
                <c:pt idx="3110">
                  <c:v>40.482550211030237</c:v>
                </c:pt>
                <c:pt idx="3111">
                  <c:v>0</c:v>
                </c:pt>
                <c:pt idx="3112">
                  <c:v>20.822883626014143</c:v>
                </c:pt>
                <c:pt idx="3113">
                  <c:v>33.740996156128674</c:v>
                </c:pt>
                <c:pt idx="3114">
                  <c:v>71.98581544289874</c:v>
                </c:pt>
                <c:pt idx="3115">
                  <c:v>31.85469690287481</c:v>
                </c:pt>
                <c:pt idx="3116">
                  <c:v>6.9315306822067964</c:v>
                </c:pt>
                <c:pt idx="3117">
                  <c:v>12.224365738224014</c:v>
                </c:pt>
                <c:pt idx="3118">
                  <c:v>27.32754746207209</c:v>
                </c:pt>
                <c:pt idx="3119">
                  <c:v>29.314473560656616</c:v>
                </c:pt>
                <c:pt idx="3120">
                  <c:v>18.509514932699879</c:v>
                </c:pt>
                <c:pt idx="3121">
                  <c:v>0</c:v>
                </c:pt>
                <c:pt idx="3122">
                  <c:v>0</c:v>
                </c:pt>
                <c:pt idx="3123">
                  <c:v>2.029068181462963</c:v>
                </c:pt>
                <c:pt idx="3124">
                  <c:v>0</c:v>
                </c:pt>
                <c:pt idx="3125">
                  <c:v>0</c:v>
                </c:pt>
                <c:pt idx="3126">
                  <c:v>0</c:v>
                </c:pt>
                <c:pt idx="3127">
                  <c:v>17.309203411475025</c:v>
                </c:pt>
                <c:pt idx="3128">
                  <c:v>35.514740312871851</c:v>
                </c:pt>
                <c:pt idx="3129">
                  <c:v>37.77696288901528</c:v>
                </c:pt>
                <c:pt idx="3130">
                  <c:v>41.201954432719454</c:v>
                </c:pt>
                <c:pt idx="3131">
                  <c:v>24.914361709274203</c:v>
                </c:pt>
                <c:pt idx="3132">
                  <c:v>5.26910092243204</c:v>
                </c:pt>
                <c:pt idx="3133">
                  <c:v>9.2308895802437618</c:v>
                </c:pt>
                <c:pt idx="3134">
                  <c:v>0</c:v>
                </c:pt>
                <c:pt idx="3135">
                  <c:v>0</c:v>
                </c:pt>
                <c:pt idx="3136">
                  <c:v>18.313168464016591</c:v>
                </c:pt>
                <c:pt idx="3137">
                  <c:v>0</c:v>
                </c:pt>
                <c:pt idx="3138">
                  <c:v>4.0950815883825449</c:v>
                </c:pt>
                <c:pt idx="3139">
                  <c:v>2.0803726093081636</c:v>
                </c:pt>
                <c:pt idx="3140">
                  <c:v>11.208415368567296</c:v>
                </c:pt>
                <c:pt idx="3141">
                  <c:v>16.37374314455916</c:v>
                </c:pt>
                <c:pt idx="3142">
                  <c:v>0</c:v>
                </c:pt>
                <c:pt idx="3143">
                  <c:v>47.743315381220647</c:v>
                </c:pt>
                <c:pt idx="3144">
                  <c:v>8.1321591179933677</c:v>
                </c:pt>
                <c:pt idx="3145">
                  <c:v>0</c:v>
                </c:pt>
                <c:pt idx="3146">
                  <c:v>9.6547103008936652</c:v>
                </c:pt>
                <c:pt idx="3147">
                  <c:v>51.087352303759374</c:v>
                </c:pt>
                <c:pt idx="3148">
                  <c:v>3.5497947224886039</c:v>
                </c:pt>
                <c:pt idx="3149">
                  <c:v>56.632497850588734</c:v>
                </c:pt>
                <c:pt idx="3150">
                  <c:v>0</c:v>
                </c:pt>
                <c:pt idx="3151">
                  <c:v>41.686262444627005</c:v>
                </c:pt>
                <c:pt idx="3153">
                  <c:v>0</c:v>
                </c:pt>
                <c:pt idx="3154">
                  <c:v>0</c:v>
                </c:pt>
                <c:pt idx="3155">
                  <c:v>0</c:v>
                </c:pt>
                <c:pt idx="3156">
                  <c:v>3.4233927739946353</c:v>
                </c:pt>
                <c:pt idx="3157">
                  <c:v>0</c:v>
                </c:pt>
                <c:pt idx="3158">
                  <c:v>19.361854963509245</c:v>
                </c:pt>
                <c:pt idx="3159">
                  <c:v>42.445481843646</c:v>
                </c:pt>
                <c:pt idx="3160">
                  <c:v>3.8683489859118541</c:v>
                </c:pt>
                <c:pt idx="3161">
                  <c:v>0</c:v>
                </c:pt>
                <c:pt idx="3162">
                  <c:v>0</c:v>
                </c:pt>
                <c:pt idx="3163">
                  <c:v>0</c:v>
                </c:pt>
                <c:pt idx="3164">
                  <c:v>3.0017477440337839</c:v>
                </c:pt>
                <c:pt idx="3165">
                  <c:v>3.9893286932303536</c:v>
                </c:pt>
                <c:pt idx="3166">
                  <c:v>9.7678517732865444</c:v>
                </c:pt>
                <c:pt idx="3167">
                  <c:v>12.735120647960636</c:v>
                </c:pt>
                <c:pt idx="3168">
                  <c:v>0</c:v>
                </c:pt>
                <c:pt idx="3169">
                  <c:v>1.8716954283628275</c:v>
                </c:pt>
                <c:pt idx="3170">
                  <c:v>0</c:v>
                </c:pt>
                <c:pt idx="3171">
                  <c:v>0</c:v>
                </c:pt>
                <c:pt idx="3172">
                  <c:v>1.8882591438718588</c:v>
                </c:pt>
                <c:pt idx="3173">
                  <c:v>0</c:v>
                </c:pt>
                <c:pt idx="3174">
                  <c:v>0</c:v>
                </c:pt>
                <c:pt idx="3175">
                  <c:v>0</c:v>
                </c:pt>
                <c:pt idx="3176">
                  <c:v>2.276027874821323</c:v>
                </c:pt>
                <c:pt idx="3177">
                  <c:v>0</c:v>
                </c:pt>
                <c:pt idx="3178">
                  <c:v>0</c:v>
                </c:pt>
                <c:pt idx="3179">
                  <c:v>3.8561813361960677</c:v>
                </c:pt>
                <c:pt idx="3180">
                  <c:v>0</c:v>
                </c:pt>
                <c:pt idx="3181">
                  <c:v>13.919084398139116</c:v>
                </c:pt>
                <c:pt idx="3182">
                  <c:v>0</c:v>
                </c:pt>
                <c:pt idx="3183">
                  <c:v>36.572788065312317</c:v>
                </c:pt>
                <c:pt idx="3184">
                  <c:v>2.9967140198715483</c:v>
                </c:pt>
                <c:pt idx="3185">
                  <c:v>0</c:v>
                </c:pt>
                <c:pt idx="3186">
                  <c:v>0</c:v>
                </c:pt>
                <c:pt idx="3187">
                  <c:v>0</c:v>
                </c:pt>
                <c:pt idx="3188">
                  <c:v>2.8681697449563388</c:v>
                </c:pt>
                <c:pt idx="3189">
                  <c:v>0.95154054769066765</c:v>
                </c:pt>
                <c:pt idx="3190">
                  <c:v>1.0898505608457727</c:v>
                </c:pt>
                <c:pt idx="3191">
                  <c:v>6.5368469241520506</c:v>
                </c:pt>
                <c:pt idx="3192">
                  <c:v>0</c:v>
                </c:pt>
                <c:pt idx="3193">
                  <c:v>0</c:v>
                </c:pt>
                <c:pt idx="3194">
                  <c:v>62.88710828296724</c:v>
                </c:pt>
                <c:pt idx="3195">
                  <c:v>0</c:v>
                </c:pt>
                <c:pt idx="3196">
                  <c:v>0</c:v>
                </c:pt>
                <c:pt idx="3197">
                  <c:v>0</c:v>
                </c:pt>
                <c:pt idx="3198">
                  <c:v>0</c:v>
                </c:pt>
                <c:pt idx="3199">
                  <c:v>0</c:v>
                </c:pt>
                <c:pt idx="3200">
                  <c:v>60.416482932404961</c:v>
                </c:pt>
                <c:pt idx="3201">
                  <c:v>0</c:v>
                </c:pt>
                <c:pt idx="3202">
                  <c:v>0</c:v>
                </c:pt>
                <c:pt idx="3203">
                  <c:v>3.9598510160203393</c:v>
                </c:pt>
                <c:pt idx="3204">
                  <c:v>0</c:v>
                </c:pt>
                <c:pt idx="3205">
                  <c:v>0</c:v>
                </c:pt>
                <c:pt idx="3206">
                  <c:v>0</c:v>
                </c:pt>
                <c:pt idx="3207">
                  <c:v>0</c:v>
                </c:pt>
                <c:pt idx="3208">
                  <c:v>42.046487320054339</c:v>
                </c:pt>
                <c:pt idx="3209">
                  <c:v>0</c:v>
                </c:pt>
                <c:pt idx="3210">
                  <c:v>0</c:v>
                </c:pt>
                <c:pt idx="3211">
                  <c:v>0</c:v>
                </c:pt>
                <c:pt idx="3212">
                  <c:v>0</c:v>
                </c:pt>
                <c:pt idx="3213">
                  <c:v>0</c:v>
                </c:pt>
                <c:pt idx="3214">
                  <c:v>0</c:v>
                </c:pt>
                <c:pt idx="3215">
                  <c:v>35.387400285053779</c:v>
                </c:pt>
                <c:pt idx="3216">
                  <c:v>1.0960943735197679</c:v>
                </c:pt>
                <c:pt idx="3217">
                  <c:v>0</c:v>
                </c:pt>
                <c:pt idx="3218">
                  <c:v>0</c:v>
                </c:pt>
                <c:pt idx="3219">
                  <c:v>25.888251280482436</c:v>
                </c:pt>
                <c:pt idx="3220">
                  <c:v>10.432556066953518</c:v>
                </c:pt>
                <c:pt idx="3221">
                  <c:v>0</c:v>
                </c:pt>
                <c:pt idx="3222">
                  <c:v>0</c:v>
                </c:pt>
                <c:pt idx="3223">
                  <c:v>0</c:v>
                </c:pt>
                <c:pt idx="3224">
                  <c:v>0</c:v>
                </c:pt>
                <c:pt idx="3225">
                  <c:v>0</c:v>
                </c:pt>
                <c:pt idx="3226">
                  <c:v>2.9657878803158364</c:v>
                </c:pt>
                <c:pt idx="3227">
                  <c:v>0</c:v>
                </c:pt>
                <c:pt idx="3228">
                  <c:v>2.7581760215166744</c:v>
                </c:pt>
                <c:pt idx="3229">
                  <c:v>0</c:v>
                </c:pt>
                <c:pt idx="3230">
                  <c:v>0</c:v>
                </c:pt>
                <c:pt idx="3231">
                  <c:v>3.020700892134411</c:v>
                </c:pt>
                <c:pt idx="3232">
                  <c:v>0</c:v>
                </c:pt>
                <c:pt idx="3233">
                  <c:v>30.619195392081302</c:v>
                </c:pt>
                <c:pt idx="3234">
                  <c:v>0</c:v>
                </c:pt>
                <c:pt idx="3235">
                  <c:v>0</c:v>
                </c:pt>
                <c:pt idx="3236">
                  <c:v>3.5384231811846805</c:v>
                </c:pt>
                <c:pt idx="3237">
                  <c:v>0</c:v>
                </c:pt>
                <c:pt idx="3238">
                  <c:v>0</c:v>
                </c:pt>
                <c:pt idx="3239">
                  <c:v>0</c:v>
                </c:pt>
                <c:pt idx="3240">
                  <c:v>9.5002072268905771</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1.6326780993025334</c:v>
                </c:pt>
                <c:pt idx="3257">
                  <c:v>8.6019463468645334</c:v>
                </c:pt>
                <c:pt idx="3258">
                  <c:v>31.494297273997692</c:v>
                </c:pt>
                <c:pt idx="3259">
                  <c:v>0</c:v>
                </c:pt>
                <c:pt idx="3260">
                  <c:v>0</c:v>
                </c:pt>
                <c:pt idx="3261">
                  <c:v>1.7657761188991283</c:v>
                </c:pt>
                <c:pt idx="3262">
                  <c:v>0</c:v>
                </c:pt>
                <c:pt idx="3263">
                  <c:v>0</c:v>
                </c:pt>
                <c:pt idx="3264">
                  <c:v>0</c:v>
                </c:pt>
                <c:pt idx="3265">
                  <c:v>0</c:v>
                </c:pt>
                <c:pt idx="3266">
                  <c:v>0</c:v>
                </c:pt>
                <c:pt idx="3267">
                  <c:v>0</c:v>
                </c:pt>
                <c:pt idx="3268">
                  <c:v>0</c:v>
                </c:pt>
                <c:pt idx="3269">
                  <c:v>0</c:v>
                </c:pt>
                <c:pt idx="3270">
                  <c:v>56.227104088763248</c:v>
                </c:pt>
                <c:pt idx="3271">
                  <c:v>0</c:v>
                </c:pt>
                <c:pt idx="3272">
                  <c:v>0</c:v>
                </c:pt>
                <c:pt idx="3273">
                  <c:v>0</c:v>
                </c:pt>
                <c:pt idx="3274">
                  <c:v>0</c:v>
                </c:pt>
                <c:pt idx="3275">
                  <c:v>3.6404927334910488</c:v>
                </c:pt>
                <c:pt idx="3276">
                  <c:v>0</c:v>
                </c:pt>
                <c:pt idx="3277">
                  <c:v>3.5387860536349955</c:v>
                </c:pt>
                <c:pt idx="3278">
                  <c:v>0</c:v>
                </c:pt>
                <c:pt idx="3279">
                  <c:v>0</c:v>
                </c:pt>
                <c:pt idx="3280">
                  <c:v>3.5662058472453704</c:v>
                </c:pt>
                <c:pt idx="3281">
                  <c:v>0</c:v>
                </c:pt>
                <c:pt idx="3282">
                  <c:v>0</c:v>
                </c:pt>
                <c:pt idx="3283">
                  <c:v>0</c:v>
                </c:pt>
                <c:pt idx="3284">
                  <c:v>0</c:v>
                </c:pt>
                <c:pt idx="3285">
                  <c:v>5.210008896912055</c:v>
                </c:pt>
                <c:pt idx="3286">
                  <c:v>0</c:v>
                </c:pt>
                <c:pt idx="3287">
                  <c:v>4.6640174026120977</c:v>
                </c:pt>
                <c:pt idx="3288">
                  <c:v>0</c:v>
                </c:pt>
                <c:pt idx="3289">
                  <c:v>0</c:v>
                </c:pt>
                <c:pt idx="3290">
                  <c:v>0</c:v>
                </c:pt>
                <c:pt idx="3291">
                  <c:v>0</c:v>
                </c:pt>
                <c:pt idx="3292">
                  <c:v>0</c:v>
                </c:pt>
                <c:pt idx="3293">
                  <c:v>0</c:v>
                </c:pt>
                <c:pt idx="3294">
                  <c:v>0</c:v>
                </c:pt>
                <c:pt idx="3295">
                  <c:v>3.8361575810660256</c:v>
                </c:pt>
                <c:pt idx="3296">
                  <c:v>0</c:v>
                </c:pt>
                <c:pt idx="3297">
                  <c:v>0</c:v>
                </c:pt>
                <c:pt idx="3298">
                  <c:v>41.835044966050397</c:v>
                </c:pt>
                <c:pt idx="3299">
                  <c:v>3.3812181789971438</c:v>
                </c:pt>
                <c:pt idx="3300">
                  <c:v>0</c:v>
                </c:pt>
                <c:pt idx="3301">
                  <c:v>0</c:v>
                </c:pt>
                <c:pt idx="3302">
                  <c:v>0</c:v>
                </c:pt>
                <c:pt idx="3303">
                  <c:v>18.135073889092606</c:v>
                </c:pt>
                <c:pt idx="3304">
                  <c:v>0</c:v>
                </c:pt>
                <c:pt idx="3305">
                  <c:v>3.8896330824592287</c:v>
                </c:pt>
                <c:pt idx="3306">
                  <c:v>2.7531410187762928</c:v>
                </c:pt>
                <c:pt idx="3307">
                  <c:v>2.2013270710401982</c:v>
                </c:pt>
                <c:pt idx="3308">
                  <c:v>0</c:v>
                </c:pt>
                <c:pt idx="3309">
                  <c:v>0</c:v>
                </c:pt>
                <c:pt idx="3310">
                  <c:v>0</c:v>
                </c:pt>
                <c:pt idx="3311">
                  <c:v>0</c:v>
                </c:pt>
                <c:pt idx="3312">
                  <c:v>3.3704123692230556</c:v>
                </c:pt>
                <c:pt idx="3313">
                  <c:v>6.3015733229230282</c:v>
                </c:pt>
                <c:pt idx="3314">
                  <c:v>7.746706019458327</c:v>
                </c:pt>
                <c:pt idx="3315">
                  <c:v>0</c:v>
                </c:pt>
                <c:pt idx="3316">
                  <c:v>0</c:v>
                </c:pt>
                <c:pt idx="3317">
                  <c:v>0</c:v>
                </c:pt>
                <c:pt idx="3318">
                  <c:v>0</c:v>
                </c:pt>
                <c:pt idx="3319">
                  <c:v>8.4811524328388703</c:v>
                </c:pt>
                <c:pt idx="3320">
                  <c:v>0</c:v>
                </c:pt>
                <c:pt idx="3321">
                  <c:v>0</c:v>
                </c:pt>
                <c:pt idx="3322">
                  <c:v>0</c:v>
                </c:pt>
                <c:pt idx="3323">
                  <c:v>1.1194306514907189</c:v>
                </c:pt>
                <c:pt idx="3324">
                  <c:v>0</c:v>
                </c:pt>
                <c:pt idx="3325">
                  <c:v>0</c:v>
                </c:pt>
                <c:pt idx="3326">
                  <c:v>1.9801515389801425</c:v>
                </c:pt>
                <c:pt idx="3327">
                  <c:v>3.2737047581512146</c:v>
                </c:pt>
                <c:pt idx="3328">
                  <c:v>0</c:v>
                </c:pt>
                <c:pt idx="3329">
                  <c:v>0</c:v>
                </c:pt>
                <c:pt idx="3330">
                  <c:v>0</c:v>
                </c:pt>
                <c:pt idx="3331">
                  <c:v>0</c:v>
                </c:pt>
                <c:pt idx="3332">
                  <c:v>2.148643872492241</c:v>
                </c:pt>
                <c:pt idx="3333">
                  <c:v>0</c:v>
                </c:pt>
                <c:pt idx="3334">
                  <c:v>0</c:v>
                </c:pt>
                <c:pt idx="3335">
                  <c:v>0</c:v>
                </c:pt>
                <c:pt idx="3336">
                  <c:v>6.6585386495363084</c:v>
                </c:pt>
                <c:pt idx="3337">
                  <c:v>69.349023393881168</c:v>
                </c:pt>
                <c:pt idx="3338">
                  <c:v>0</c:v>
                </c:pt>
                <c:pt idx="3339">
                  <c:v>0</c:v>
                </c:pt>
                <c:pt idx="3340">
                  <c:v>0</c:v>
                </c:pt>
                <c:pt idx="3341">
                  <c:v>0</c:v>
                </c:pt>
                <c:pt idx="3342">
                  <c:v>0</c:v>
                </c:pt>
                <c:pt idx="3343">
                  <c:v>30.361102417094617</c:v>
                </c:pt>
                <c:pt idx="3344">
                  <c:v>4.0903334474437356</c:v>
                </c:pt>
                <c:pt idx="3345">
                  <c:v>0</c:v>
                </c:pt>
                <c:pt idx="3346">
                  <c:v>0</c:v>
                </c:pt>
                <c:pt idx="3347">
                  <c:v>9.1046687512916478</c:v>
                </c:pt>
                <c:pt idx="3348">
                  <c:v>0</c:v>
                </c:pt>
                <c:pt idx="3349">
                  <c:v>0</c:v>
                </c:pt>
                <c:pt idx="3350">
                  <c:v>0</c:v>
                </c:pt>
                <c:pt idx="3351">
                  <c:v>8.7118452124056311</c:v>
                </c:pt>
                <c:pt idx="3352">
                  <c:v>0</c:v>
                </c:pt>
                <c:pt idx="3353">
                  <c:v>0</c:v>
                </c:pt>
                <c:pt idx="3354">
                  <c:v>0</c:v>
                </c:pt>
                <c:pt idx="3355">
                  <c:v>0</c:v>
                </c:pt>
                <c:pt idx="3356">
                  <c:v>0</c:v>
                </c:pt>
                <c:pt idx="3357">
                  <c:v>0</c:v>
                </c:pt>
                <c:pt idx="3358">
                  <c:v>2.993165240108647</c:v>
                </c:pt>
                <c:pt idx="3359">
                  <c:v>0</c:v>
                </c:pt>
                <c:pt idx="3360">
                  <c:v>0</c:v>
                </c:pt>
                <c:pt idx="3361">
                  <c:v>9.9498336547308757</c:v>
                </c:pt>
                <c:pt idx="3362">
                  <c:v>1.7427825233264849</c:v>
                </c:pt>
                <c:pt idx="3363">
                  <c:v>0</c:v>
                </c:pt>
                <c:pt idx="3364">
                  <c:v>0</c:v>
                </c:pt>
                <c:pt idx="3365">
                  <c:v>8.5153081151315373</c:v>
                </c:pt>
                <c:pt idx="3366">
                  <c:v>0</c:v>
                </c:pt>
                <c:pt idx="3367">
                  <c:v>0</c:v>
                </c:pt>
                <c:pt idx="3368">
                  <c:v>39.880374184028646</c:v>
                </c:pt>
                <c:pt idx="3369">
                  <c:v>48.502714814458436</c:v>
                </c:pt>
                <c:pt idx="3370">
                  <c:v>0</c:v>
                </c:pt>
                <c:pt idx="3371">
                  <c:v>0</c:v>
                </c:pt>
                <c:pt idx="3372">
                  <c:v>3.3961163001343047</c:v>
                </c:pt>
                <c:pt idx="3373">
                  <c:v>0</c:v>
                </c:pt>
                <c:pt idx="3374">
                  <c:v>0</c:v>
                </c:pt>
                <c:pt idx="3375">
                  <c:v>12.152566136536286</c:v>
                </c:pt>
                <c:pt idx="3376">
                  <c:v>6.1635774124071183</c:v>
                </c:pt>
                <c:pt idx="3377">
                  <c:v>13.016786204574213</c:v>
                </c:pt>
                <c:pt idx="3378">
                  <c:v>0</c:v>
                </c:pt>
                <c:pt idx="3379">
                  <c:v>1.2726253362503746</c:v>
                </c:pt>
                <c:pt idx="3380">
                  <c:v>0</c:v>
                </c:pt>
                <c:pt idx="3381">
                  <c:v>0</c:v>
                </c:pt>
                <c:pt idx="3382">
                  <c:v>5.7922295428155932</c:v>
                </c:pt>
                <c:pt idx="3383">
                  <c:v>0</c:v>
                </c:pt>
                <c:pt idx="3384">
                  <c:v>0</c:v>
                </c:pt>
                <c:pt idx="3385">
                  <c:v>0</c:v>
                </c:pt>
                <c:pt idx="3386">
                  <c:v>2.0195900830986924</c:v>
                </c:pt>
                <c:pt idx="3387">
                  <c:v>0</c:v>
                </c:pt>
                <c:pt idx="3388">
                  <c:v>0</c:v>
                </c:pt>
                <c:pt idx="3389">
                  <c:v>21.990664594506566</c:v>
                </c:pt>
                <c:pt idx="3390">
                  <c:v>0</c:v>
                </c:pt>
                <c:pt idx="3391">
                  <c:v>2.9283418446048377</c:v>
                </c:pt>
                <c:pt idx="3392">
                  <c:v>2.0672214531025981</c:v>
                </c:pt>
                <c:pt idx="3393">
                  <c:v>44.639858368404113</c:v>
                </c:pt>
                <c:pt idx="3394">
                  <c:v>16.461462993446236</c:v>
                </c:pt>
                <c:pt idx="3395">
                  <c:v>0</c:v>
                </c:pt>
                <c:pt idx="3396">
                  <c:v>0</c:v>
                </c:pt>
                <c:pt idx="3397">
                  <c:v>0</c:v>
                </c:pt>
                <c:pt idx="3398">
                  <c:v>5.9933156534304644</c:v>
                </c:pt>
                <c:pt idx="3399">
                  <c:v>0</c:v>
                </c:pt>
                <c:pt idx="3400">
                  <c:v>7.1896731804437977</c:v>
                </c:pt>
                <c:pt idx="3401">
                  <c:v>10.467845294914275</c:v>
                </c:pt>
                <c:pt idx="3402">
                  <c:v>0</c:v>
                </c:pt>
                <c:pt idx="3403">
                  <c:v>0</c:v>
                </c:pt>
                <c:pt idx="3404">
                  <c:v>47.67988011844556</c:v>
                </c:pt>
                <c:pt idx="3405">
                  <c:v>0</c:v>
                </c:pt>
                <c:pt idx="3406">
                  <c:v>0</c:v>
                </c:pt>
                <c:pt idx="3407">
                  <c:v>0</c:v>
                </c:pt>
                <c:pt idx="3408">
                  <c:v>0</c:v>
                </c:pt>
                <c:pt idx="3409">
                  <c:v>0</c:v>
                </c:pt>
                <c:pt idx="3410">
                  <c:v>49.436989122880142</c:v>
                </c:pt>
                <c:pt idx="3411">
                  <c:v>0</c:v>
                </c:pt>
                <c:pt idx="3412">
                  <c:v>0</c:v>
                </c:pt>
                <c:pt idx="3413">
                  <c:v>2.929981944478445</c:v>
                </c:pt>
                <c:pt idx="3414">
                  <c:v>0</c:v>
                </c:pt>
                <c:pt idx="3415">
                  <c:v>0</c:v>
                </c:pt>
                <c:pt idx="3416">
                  <c:v>0</c:v>
                </c:pt>
                <c:pt idx="3417">
                  <c:v>0</c:v>
                </c:pt>
                <c:pt idx="3418">
                  <c:v>77.860936238743747</c:v>
                </c:pt>
                <c:pt idx="3419">
                  <c:v>0</c:v>
                </c:pt>
                <c:pt idx="3420">
                  <c:v>0</c:v>
                </c:pt>
                <c:pt idx="3421">
                  <c:v>1.0860086815017636</c:v>
                </c:pt>
                <c:pt idx="3422">
                  <c:v>0</c:v>
                </c:pt>
                <c:pt idx="3423">
                  <c:v>0</c:v>
                </c:pt>
                <c:pt idx="3424">
                  <c:v>0</c:v>
                </c:pt>
                <c:pt idx="3425">
                  <c:v>17.708397048929694</c:v>
                </c:pt>
                <c:pt idx="3426">
                  <c:v>1.0299906646662873</c:v>
                </c:pt>
                <c:pt idx="3427">
                  <c:v>0</c:v>
                </c:pt>
                <c:pt idx="3428">
                  <c:v>0</c:v>
                </c:pt>
                <c:pt idx="3429">
                  <c:v>14.284211760909647</c:v>
                </c:pt>
                <c:pt idx="3430">
                  <c:v>10.825852916927351</c:v>
                </c:pt>
                <c:pt idx="3431">
                  <c:v>3.2759480608344669</c:v>
                </c:pt>
                <c:pt idx="3432">
                  <c:v>0</c:v>
                </c:pt>
                <c:pt idx="3433">
                  <c:v>0</c:v>
                </c:pt>
                <c:pt idx="3434">
                  <c:v>0</c:v>
                </c:pt>
                <c:pt idx="3435">
                  <c:v>0</c:v>
                </c:pt>
                <c:pt idx="3436">
                  <c:v>3.2444517886492901</c:v>
                </c:pt>
                <c:pt idx="3437">
                  <c:v>0</c:v>
                </c:pt>
                <c:pt idx="3438">
                  <c:v>3.5279070968571253</c:v>
                </c:pt>
                <c:pt idx="3439">
                  <c:v>0</c:v>
                </c:pt>
                <c:pt idx="3440">
                  <c:v>0</c:v>
                </c:pt>
                <c:pt idx="3441">
                  <c:v>7.053484275654573</c:v>
                </c:pt>
                <c:pt idx="3442">
                  <c:v>0</c:v>
                </c:pt>
                <c:pt idx="3443">
                  <c:v>34.842316404925015</c:v>
                </c:pt>
                <c:pt idx="3444">
                  <c:v>0</c:v>
                </c:pt>
                <c:pt idx="3445">
                  <c:v>0</c:v>
                </c:pt>
                <c:pt idx="3446">
                  <c:v>0</c:v>
                </c:pt>
                <c:pt idx="3447">
                  <c:v>0</c:v>
                </c:pt>
                <c:pt idx="3448">
                  <c:v>0</c:v>
                </c:pt>
                <c:pt idx="3449">
                  <c:v>0</c:v>
                </c:pt>
                <c:pt idx="3450">
                  <c:v>21.612991867547962</c:v>
                </c:pt>
                <c:pt idx="3451">
                  <c:v>0</c:v>
                </c:pt>
                <c:pt idx="3452">
                  <c:v>0</c:v>
                </c:pt>
                <c:pt idx="3453">
                  <c:v>3.6405307457271388</c:v>
                </c:pt>
                <c:pt idx="3454">
                  <c:v>0</c:v>
                </c:pt>
                <c:pt idx="3455">
                  <c:v>4.37201741301363</c:v>
                </c:pt>
                <c:pt idx="3456">
                  <c:v>0</c:v>
                </c:pt>
                <c:pt idx="3457">
                  <c:v>0</c:v>
                </c:pt>
                <c:pt idx="3458">
                  <c:v>0</c:v>
                </c:pt>
                <c:pt idx="3459">
                  <c:v>0</c:v>
                </c:pt>
                <c:pt idx="3460">
                  <c:v>0</c:v>
                </c:pt>
                <c:pt idx="3461">
                  <c:v>0</c:v>
                </c:pt>
                <c:pt idx="3462">
                  <c:v>0</c:v>
                </c:pt>
                <c:pt idx="3463">
                  <c:v>0</c:v>
                </c:pt>
                <c:pt idx="3464">
                  <c:v>0</c:v>
                </c:pt>
                <c:pt idx="3465">
                  <c:v>0</c:v>
                </c:pt>
                <c:pt idx="3466">
                  <c:v>0</c:v>
                </c:pt>
                <c:pt idx="3467">
                  <c:v>12.743768184015002</c:v>
                </c:pt>
                <c:pt idx="3468">
                  <c:v>27.900143053411039</c:v>
                </c:pt>
                <c:pt idx="3469">
                  <c:v>0</c:v>
                </c:pt>
                <c:pt idx="3470">
                  <c:v>7.9464829786189144</c:v>
                </c:pt>
                <c:pt idx="3471">
                  <c:v>0</c:v>
                </c:pt>
                <c:pt idx="3472">
                  <c:v>0</c:v>
                </c:pt>
                <c:pt idx="3473">
                  <c:v>0</c:v>
                </c:pt>
                <c:pt idx="3474">
                  <c:v>0</c:v>
                </c:pt>
                <c:pt idx="3475">
                  <c:v>0</c:v>
                </c:pt>
                <c:pt idx="3476">
                  <c:v>0</c:v>
                </c:pt>
                <c:pt idx="3477">
                  <c:v>0</c:v>
                </c:pt>
                <c:pt idx="3478">
                  <c:v>0</c:v>
                </c:pt>
                <c:pt idx="3479">
                  <c:v>0</c:v>
                </c:pt>
                <c:pt idx="3480">
                  <c:v>65.488244947492063</c:v>
                </c:pt>
                <c:pt idx="3481">
                  <c:v>0</c:v>
                </c:pt>
                <c:pt idx="3482">
                  <c:v>0</c:v>
                </c:pt>
                <c:pt idx="3483">
                  <c:v>3.9224164612670354</c:v>
                </c:pt>
                <c:pt idx="3484">
                  <c:v>7.3477174661311828</c:v>
                </c:pt>
                <c:pt idx="3485">
                  <c:v>9.5107266326205924</c:v>
                </c:pt>
                <c:pt idx="3486">
                  <c:v>0</c:v>
                </c:pt>
                <c:pt idx="3487">
                  <c:v>3.6108208422292352</c:v>
                </c:pt>
                <c:pt idx="3488">
                  <c:v>0</c:v>
                </c:pt>
                <c:pt idx="3489">
                  <c:v>3.1053957988973733</c:v>
                </c:pt>
                <c:pt idx="3490">
                  <c:v>0</c:v>
                </c:pt>
                <c:pt idx="3491">
                  <c:v>0</c:v>
                </c:pt>
                <c:pt idx="3492">
                  <c:v>0</c:v>
                </c:pt>
                <c:pt idx="3493">
                  <c:v>0</c:v>
                </c:pt>
                <c:pt idx="3494">
                  <c:v>0</c:v>
                </c:pt>
                <c:pt idx="3495">
                  <c:v>2.2504214519233354</c:v>
                </c:pt>
                <c:pt idx="3496">
                  <c:v>0.85066632287230137</c:v>
                </c:pt>
                <c:pt idx="3497">
                  <c:v>0</c:v>
                </c:pt>
                <c:pt idx="3498">
                  <c:v>0</c:v>
                </c:pt>
                <c:pt idx="3499">
                  <c:v>0</c:v>
                </c:pt>
                <c:pt idx="3500">
                  <c:v>6.2734236365614455</c:v>
                </c:pt>
                <c:pt idx="3501">
                  <c:v>0</c:v>
                </c:pt>
                <c:pt idx="3502">
                  <c:v>0</c:v>
                </c:pt>
                <c:pt idx="3503">
                  <c:v>3.2085831478959141</c:v>
                </c:pt>
                <c:pt idx="3504">
                  <c:v>0</c:v>
                </c:pt>
                <c:pt idx="3505">
                  <c:v>4.3181422081192782</c:v>
                </c:pt>
                <c:pt idx="3506">
                  <c:v>0</c:v>
                </c:pt>
                <c:pt idx="3507">
                  <c:v>0</c:v>
                </c:pt>
                <c:pt idx="3508">
                  <c:v>81.235809237925366</c:v>
                </c:pt>
                <c:pt idx="3509">
                  <c:v>6.8778789301209855</c:v>
                </c:pt>
                <c:pt idx="3510">
                  <c:v>0</c:v>
                </c:pt>
                <c:pt idx="3511">
                  <c:v>2.7848156770064665</c:v>
                </c:pt>
                <c:pt idx="3512">
                  <c:v>0</c:v>
                </c:pt>
                <c:pt idx="3513">
                  <c:v>21.212969224792982</c:v>
                </c:pt>
                <c:pt idx="3514">
                  <c:v>0</c:v>
                </c:pt>
                <c:pt idx="3515">
                  <c:v>8.7025531463913435</c:v>
                </c:pt>
                <c:pt idx="3516">
                  <c:v>0</c:v>
                </c:pt>
                <c:pt idx="3517">
                  <c:v>16.062876079262974</c:v>
                </c:pt>
                <c:pt idx="3518">
                  <c:v>0</c:v>
                </c:pt>
                <c:pt idx="3519">
                  <c:v>0</c:v>
                </c:pt>
                <c:pt idx="3520">
                  <c:v>0</c:v>
                </c:pt>
                <c:pt idx="3521">
                  <c:v>0</c:v>
                </c:pt>
                <c:pt idx="3522">
                  <c:v>3.2375003620650133</c:v>
                </c:pt>
                <c:pt idx="3523">
                  <c:v>0</c:v>
                </c:pt>
                <c:pt idx="3524">
                  <c:v>19.763048720894684</c:v>
                </c:pt>
                <c:pt idx="3525">
                  <c:v>0</c:v>
                </c:pt>
                <c:pt idx="3526">
                  <c:v>0</c:v>
                </c:pt>
                <c:pt idx="3527">
                  <c:v>0</c:v>
                </c:pt>
                <c:pt idx="3528">
                  <c:v>0</c:v>
                </c:pt>
                <c:pt idx="3529">
                  <c:v>5.7137074808752013</c:v>
                </c:pt>
                <c:pt idx="3530">
                  <c:v>0</c:v>
                </c:pt>
                <c:pt idx="3531">
                  <c:v>2.4619418451114368</c:v>
                </c:pt>
                <c:pt idx="3532">
                  <c:v>0</c:v>
                </c:pt>
                <c:pt idx="3533">
                  <c:v>1.1131316420708379</c:v>
                </c:pt>
                <c:pt idx="3534">
                  <c:v>0</c:v>
                </c:pt>
                <c:pt idx="3535">
                  <c:v>0</c:v>
                </c:pt>
                <c:pt idx="3536">
                  <c:v>2.064996733695371</c:v>
                </c:pt>
                <c:pt idx="3537">
                  <c:v>9.6548046539949581</c:v>
                </c:pt>
                <c:pt idx="3538">
                  <c:v>0</c:v>
                </c:pt>
                <c:pt idx="3539">
                  <c:v>0</c:v>
                </c:pt>
                <c:pt idx="3540">
                  <c:v>0</c:v>
                </c:pt>
                <c:pt idx="3541">
                  <c:v>0</c:v>
                </c:pt>
                <c:pt idx="3542">
                  <c:v>14.748132894179733</c:v>
                </c:pt>
                <c:pt idx="3543">
                  <c:v>3.0103983166843324</c:v>
                </c:pt>
                <c:pt idx="3544">
                  <c:v>0</c:v>
                </c:pt>
                <c:pt idx="3545">
                  <c:v>0</c:v>
                </c:pt>
                <c:pt idx="3546">
                  <c:v>22.427824462021011</c:v>
                </c:pt>
                <c:pt idx="3547">
                  <c:v>73.623758802562662</c:v>
                </c:pt>
                <c:pt idx="3548">
                  <c:v>0</c:v>
                </c:pt>
                <c:pt idx="3549">
                  <c:v>0</c:v>
                </c:pt>
                <c:pt idx="3550">
                  <c:v>0</c:v>
                </c:pt>
                <c:pt idx="3551">
                  <c:v>0</c:v>
                </c:pt>
                <c:pt idx="3552">
                  <c:v>0</c:v>
                </c:pt>
                <c:pt idx="3553">
                  <c:v>21.747522474687596</c:v>
                </c:pt>
                <c:pt idx="3554">
                  <c:v>3.3851095890773886</c:v>
                </c:pt>
                <c:pt idx="3555">
                  <c:v>3.6167950084500675</c:v>
                </c:pt>
                <c:pt idx="3556">
                  <c:v>0</c:v>
                </c:pt>
                <c:pt idx="3557">
                  <c:v>9.2617480512990102</c:v>
                </c:pt>
                <c:pt idx="3558">
                  <c:v>0</c:v>
                </c:pt>
                <c:pt idx="3559">
                  <c:v>0</c:v>
                </c:pt>
                <c:pt idx="3560">
                  <c:v>0</c:v>
                </c:pt>
                <c:pt idx="3561">
                  <c:v>16.997898633537879</c:v>
                </c:pt>
                <c:pt idx="3562">
                  <c:v>0</c:v>
                </c:pt>
                <c:pt idx="3563">
                  <c:v>0</c:v>
                </c:pt>
                <c:pt idx="3564">
                  <c:v>0</c:v>
                </c:pt>
                <c:pt idx="3565">
                  <c:v>0</c:v>
                </c:pt>
                <c:pt idx="3566">
                  <c:v>0</c:v>
                </c:pt>
                <c:pt idx="3567">
                  <c:v>0</c:v>
                </c:pt>
                <c:pt idx="3568">
                  <c:v>2.966761276912099</c:v>
                </c:pt>
                <c:pt idx="3569">
                  <c:v>0</c:v>
                </c:pt>
                <c:pt idx="3570">
                  <c:v>0</c:v>
                </c:pt>
                <c:pt idx="3571">
                  <c:v>6.7828941199437871</c:v>
                </c:pt>
                <c:pt idx="3572">
                  <c:v>4.3323023718402309</c:v>
                </c:pt>
                <c:pt idx="3573">
                  <c:v>0</c:v>
                </c:pt>
                <c:pt idx="3574">
                  <c:v>0</c:v>
                </c:pt>
                <c:pt idx="3575">
                  <c:v>12.827919579007897</c:v>
                </c:pt>
                <c:pt idx="3576">
                  <c:v>12.043736038617155</c:v>
                </c:pt>
                <c:pt idx="3577">
                  <c:v>0</c:v>
                </c:pt>
                <c:pt idx="3578">
                  <c:v>40.377864579439802</c:v>
                </c:pt>
                <c:pt idx="3579">
                  <c:v>36.428613903036741</c:v>
                </c:pt>
                <c:pt idx="3580">
                  <c:v>0</c:v>
                </c:pt>
                <c:pt idx="3581">
                  <c:v>0</c:v>
                </c:pt>
                <c:pt idx="3582">
                  <c:v>3.7035355713736506</c:v>
                </c:pt>
                <c:pt idx="3583">
                  <c:v>0</c:v>
                </c:pt>
                <c:pt idx="3584">
                  <c:v>0</c:v>
                </c:pt>
                <c:pt idx="3585">
                  <c:v>12.363613948314869</c:v>
                </c:pt>
                <c:pt idx="3586">
                  <c:v>10.260160391739795</c:v>
                </c:pt>
                <c:pt idx="3587">
                  <c:v>12.519096487574242</c:v>
                </c:pt>
                <c:pt idx="3588">
                  <c:v>0</c:v>
                </c:pt>
                <c:pt idx="3589">
                  <c:v>1.175293774037917</c:v>
                </c:pt>
                <c:pt idx="3590">
                  <c:v>0</c:v>
                </c:pt>
                <c:pt idx="3591">
                  <c:v>0</c:v>
                </c:pt>
                <c:pt idx="3592">
                  <c:v>4.6020860604107661</c:v>
                </c:pt>
                <c:pt idx="3593">
                  <c:v>4.5103014650801416</c:v>
                </c:pt>
                <c:pt idx="3594">
                  <c:v>0</c:v>
                </c:pt>
                <c:pt idx="3595">
                  <c:v>0</c:v>
                </c:pt>
                <c:pt idx="3596">
                  <c:v>2.0453751156242004</c:v>
                </c:pt>
                <c:pt idx="3597">
                  <c:v>0</c:v>
                </c:pt>
                <c:pt idx="3598">
                  <c:v>0</c:v>
                </c:pt>
                <c:pt idx="3599">
                  <c:v>0</c:v>
                </c:pt>
                <c:pt idx="3600">
                  <c:v>0</c:v>
                </c:pt>
                <c:pt idx="3601">
                  <c:v>7.0791624222669451</c:v>
                </c:pt>
                <c:pt idx="3602">
                  <c:v>4.2191277516235726</c:v>
                </c:pt>
                <c:pt idx="3603">
                  <c:v>50.440388418365764</c:v>
                </c:pt>
                <c:pt idx="3604">
                  <c:v>62.309427145370883</c:v>
                </c:pt>
                <c:pt idx="3605">
                  <c:v>0</c:v>
                </c:pt>
                <c:pt idx="3606">
                  <c:v>0</c:v>
                </c:pt>
                <c:pt idx="3607">
                  <c:v>0</c:v>
                </c:pt>
                <c:pt idx="3608">
                  <c:v>2.2366937373769131</c:v>
                </c:pt>
                <c:pt idx="3609">
                  <c:v>0</c:v>
                </c:pt>
                <c:pt idx="3610">
                  <c:v>11.818080009653997</c:v>
                </c:pt>
                <c:pt idx="3611">
                  <c:v>9.5074922242288142</c:v>
                </c:pt>
                <c:pt idx="3612">
                  <c:v>3.3094976573122437</c:v>
                </c:pt>
                <c:pt idx="3613">
                  <c:v>0</c:v>
                </c:pt>
                <c:pt idx="3614">
                  <c:v>60.851160494884027</c:v>
                </c:pt>
                <c:pt idx="3615">
                  <c:v>0</c:v>
                </c:pt>
                <c:pt idx="3616">
                  <c:v>0</c:v>
                </c:pt>
                <c:pt idx="3617">
                  <c:v>0</c:v>
                </c:pt>
                <c:pt idx="3618">
                  <c:v>0</c:v>
                </c:pt>
                <c:pt idx="3619">
                  <c:v>0</c:v>
                </c:pt>
                <c:pt idx="3620">
                  <c:v>32.085638077571971</c:v>
                </c:pt>
                <c:pt idx="3621">
                  <c:v>0</c:v>
                </c:pt>
                <c:pt idx="3622">
                  <c:v>0</c:v>
                </c:pt>
                <c:pt idx="3623">
                  <c:v>4.3195361584050636</c:v>
                </c:pt>
                <c:pt idx="3624">
                  <c:v>0</c:v>
                </c:pt>
                <c:pt idx="3625">
                  <c:v>0</c:v>
                </c:pt>
                <c:pt idx="3626">
                  <c:v>0</c:v>
                </c:pt>
                <c:pt idx="3627">
                  <c:v>0</c:v>
                </c:pt>
                <c:pt idx="3628">
                  <c:v>49.116011632567385</c:v>
                </c:pt>
                <c:pt idx="3629">
                  <c:v>0</c:v>
                </c:pt>
                <c:pt idx="3630">
                  <c:v>0</c:v>
                </c:pt>
                <c:pt idx="3631">
                  <c:v>0</c:v>
                </c:pt>
                <c:pt idx="3632">
                  <c:v>0</c:v>
                </c:pt>
                <c:pt idx="3633">
                  <c:v>0</c:v>
                </c:pt>
                <c:pt idx="3634">
                  <c:v>3.2190635864056598</c:v>
                </c:pt>
                <c:pt idx="3635">
                  <c:v>46.583010480448294</c:v>
                </c:pt>
                <c:pt idx="3636">
                  <c:v>2.9389810466885247</c:v>
                </c:pt>
                <c:pt idx="3637">
                  <c:v>0</c:v>
                </c:pt>
                <c:pt idx="3638">
                  <c:v>3.3923221626962801</c:v>
                </c:pt>
                <c:pt idx="3639">
                  <c:v>11.517869095962219</c:v>
                </c:pt>
                <c:pt idx="3640">
                  <c:v>3.5693267486917137</c:v>
                </c:pt>
                <c:pt idx="3641">
                  <c:v>5.8675457040574779</c:v>
                </c:pt>
                <c:pt idx="3642">
                  <c:v>0</c:v>
                </c:pt>
                <c:pt idx="3643">
                  <c:v>0</c:v>
                </c:pt>
                <c:pt idx="3644">
                  <c:v>0</c:v>
                </c:pt>
                <c:pt idx="3645">
                  <c:v>0</c:v>
                </c:pt>
                <c:pt idx="3646">
                  <c:v>0</c:v>
                </c:pt>
                <c:pt idx="3647">
                  <c:v>0</c:v>
                </c:pt>
                <c:pt idx="3648">
                  <c:v>2.9904666608017547</c:v>
                </c:pt>
                <c:pt idx="3649">
                  <c:v>0</c:v>
                </c:pt>
                <c:pt idx="3650">
                  <c:v>0</c:v>
                </c:pt>
                <c:pt idx="3651">
                  <c:v>0</c:v>
                </c:pt>
                <c:pt idx="3652">
                  <c:v>2.5529372748807178</c:v>
                </c:pt>
                <c:pt idx="3653">
                  <c:v>59.934730406337138</c:v>
                </c:pt>
                <c:pt idx="3654">
                  <c:v>0</c:v>
                </c:pt>
                <c:pt idx="3655">
                  <c:v>0</c:v>
                </c:pt>
                <c:pt idx="3656">
                  <c:v>0</c:v>
                </c:pt>
                <c:pt idx="3657">
                  <c:v>0</c:v>
                </c:pt>
                <c:pt idx="3658">
                  <c:v>0</c:v>
                </c:pt>
                <c:pt idx="3659">
                  <c:v>0</c:v>
                </c:pt>
                <c:pt idx="3660">
                  <c:v>27.568119882437617</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1.0306764847180436</c:v>
                </c:pt>
                <c:pt idx="3677">
                  <c:v>12.708646962625247</c:v>
                </c:pt>
                <c:pt idx="3678">
                  <c:v>61.821455709599469</c:v>
                </c:pt>
                <c:pt idx="3679">
                  <c:v>0</c:v>
                </c:pt>
                <c:pt idx="3680">
                  <c:v>0</c:v>
                </c:pt>
                <c:pt idx="3681">
                  <c:v>1.951246776574485</c:v>
                </c:pt>
                <c:pt idx="3682">
                  <c:v>0</c:v>
                </c:pt>
                <c:pt idx="3683">
                  <c:v>0</c:v>
                </c:pt>
                <c:pt idx="3684">
                  <c:v>0</c:v>
                </c:pt>
                <c:pt idx="3685">
                  <c:v>0</c:v>
                </c:pt>
                <c:pt idx="3686">
                  <c:v>0</c:v>
                </c:pt>
                <c:pt idx="3687">
                  <c:v>0</c:v>
                </c:pt>
                <c:pt idx="3688">
                  <c:v>0</c:v>
                </c:pt>
                <c:pt idx="3689">
                  <c:v>0</c:v>
                </c:pt>
                <c:pt idx="3690">
                  <c:v>51.189396053318461</c:v>
                </c:pt>
                <c:pt idx="3691">
                  <c:v>0</c:v>
                </c:pt>
                <c:pt idx="3692">
                  <c:v>0</c:v>
                </c:pt>
                <c:pt idx="3693">
                  <c:v>0</c:v>
                </c:pt>
                <c:pt idx="3694">
                  <c:v>0</c:v>
                </c:pt>
                <c:pt idx="3695">
                  <c:v>2.5397927540491199</c:v>
                </c:pt>
                <c:pt idx="3696">
                  <c:v>0</c:v>
                </c:pt>
                <c:pt idx="3697">
                  <c:v>3.8931083075535278</c:v>
                </c:pt>
                <c:pt idx="3698">
                  <c:v>0</c:v>
                </c:pt>
                <c:pt idx="3699">
                  <c:v>3.1349682846395783</c:v>
                </c:pt>
                <c:pt idx="3700">
                  <c:v>0</c:v>
                </c:pt>
                <c:pt idx="3701">
                  <c:v>0</c:v>
                </c:pt>
                <c:pt idx="3702">
                  <c:v>0</c:v>
                </c:pt>
                <c:pt idx="3703">
                  <c:v>0</c:v>
                </c:pt>
                <c:pt idx="3704">
                  <c:v>0</c:v>
                </c:pt>
                <c:pt idx="3705">
                  <c:v>2.1492042125229909</c:v>
                </c:pt>
                <c:pt idx="3706">
                  <c:v>1.0708865482128944</c:v>
                </c:pt>
                <c:pt idx="3707">
                  <c:v>0</c:v>
                </c:pt>
                <c:pt idx="3708">
                  <c:v>0</c:v>
                </c:pt>
                <c:pt idx="3709">
                  <c:v>0</c:v>
                </c:pt>
                <c:pt idx="3710">
                  <c:v>2.1930394477096864</c:v>
                </c:pt>
                <c:pt idx="3711">
                  <c:v>0</c:v>
                </c:pt>
                <c:pt idx="3712">
                  <c:v>0</c:v>
                </c:pt>
                <c:pt idx="3713">
                  <c:v>3.0243673744595165</c:v>
                </c:pt>
                <c:pt idx="3714">
                  <c:v>0</c:v>
                </c:pt>
                <c:pt idx="3715">
                  <c:v>3.2443151621229962</c:v>
                </c:pt>
                <c:pt idx="3716">
                  <c:v>0</c:v>
                </c:pt>
                <c:pt idx="3717">
                  <c:v>0</c:v>
                </c:pt>
                <c:pt idx="3718">
                  <c:v>30.166651747000181</c:v>
                </c:pt>
                <c:pt idx="3719">
                  <c:v>12.047910506237047</c:v>
                </c:pt>
                <c:pt idx="3720">
                  <c:v>0</c:v>
                </c:pt>
                <c:pt idx="3721">
                  <c:v>0</c:v>
                </c:pt>
                <c:pt idx="3722">
                  <c:v>0</c:v>
                </c:pt>
                <c:pt idx="3723">
                  <c:v>21.518781680265143</c:v>
                </c:pt>
                <c:pt idx="3724">
                  <c:v>0</c:v>
                </c:pt>
                <c:pt idx="3725">
                  <c:v>4.3409927618664153</c:v>
                </c:pt>
                <c:pt idx="3726">
                  <c:v>0</c:v>
                </c:pt>
                <c:pt idx="3727">
                  <c:v>15.232100547553372</c:v>
                </c:pt>
                <c:pt idx="3728">
                  <c:v>0</c:v>
                </c:pt>
                <c:pt idx="3729">
                  <c:v>0</c:v>
                </c:pt>
                <c:pt idx="3730">
                  <c:v>0</c:v>
                </c:pt>
                <c:pt idx="3731">
                  <c:v>2.9593363524458707</c:v>
                </c:pt>
                <c:pt idx="3732">
                  <c:v>3.3510857072494957</c:v>
                </c:pt>
                <c:pt idx="3733">
                  <c:v>0</c:v>
                </c:pt>
                <c:pt idx="3734">
                  <c:v>0</c:v>
                </c:pt>
                <c:pt idx="3735">
                  <c:v>0</c:v>
                </c:pt>
                <c:pt idx="3736">
                  <c:v>0</c:v>
                </c:pt>
                <c:pt idx="3737">
                  <c:v>0</c:v>
                </c:pt>
                <c:pt idx="3738">
                  <c:v>13.122792882254181</c:v>
                </c:pt>
                <c:pt idx="3739">
                  <c:v>1.1721299244749399</c:v>
                </c:pt>
                <c:pt idx="3740">
                  <c:v>0</c:v>
                </c:pt>
                <c:pt idx="3741">
                  <c:v>0</c:v>
                </c:pt>
                <c:pt idx="3742">
                  <c:v>0</c:v>
                </c:pt>
                <c:pt idx="3743">
                  <c:v>2.0000625388080335</c:v>
                </c:pt>
                <c:pt idx="3744">
                  <c:v>0</c:v>
                </c:pt>
                <c:pt idx="3745">
                  <c:v>0</c:v>
                </c:pt>
                <c:pt idx="3746">
                  <c:v>0</c:v>
                </c:pt>
                <c:pt idx="3747">
                  <c:v>10.756676049944122</c:v>
                </c:pt>
                <c:pt idx="3748">
                  <c:v>0</c:v>
                </c:pt>
                <c:pt idx="3749">
                  <c:v>0</c:v>
                </c:pt>
                <c:pt idx="3750">
                  <c:v>0</c:v>
                </c:pt>
                <c:pt idx="3751">
                  <c:v>0</c:v>
                </c:pt>
                <c:pt idx="3752">
                  <c:v>14.676855584582094</c:v>
                </c:pt>
                <c:pt idx="3753">
                  <c:v>2.4747862039969433</c:v>
                </c:pt>
                <c:pt idx="3754">
                  <c:v>0</c:v>
                </c:pt>
                <c:pt idx="3755">
                  <c:v>0</c:v>
                </c:pt>
                <c:pt idx="3756">
                  <c:v>10.526801903223644</c:v>
                </c:pt>
                <c:pt idx="3757">
                  <c:v>97.068883028947553</c:v>
                </c:pt>
                <c:pt idx="3758">
                  <c:v>0</c:v>
                </c:pt>
                <c:pt idx="3759">
                  <c:v>0</c:v>
                </c:pt>
                <c:pt idx="3760">
                  <c:v>0</c:v>
                </c:pt>
                <c:pt idx="3761">
                  <c:v>0</c:v>
                </c:pt>
                <c:pt idx="3762">
                  <c:v>0</c:v>
                </c:pt>
                <c:pt idx="3763">
                  <c:v>4.3330912424547279</c:v>
                </c:pt>
                <c:pt idx="3764">
                  <c:v>3.7675468203399216</c:v>
                </c:pt>
                <c:pt idx="3765">
                  <c:v>0</c:v>
                </c:pt>
                <c:pt idx="3766">
                  <c:v>4.7728960222256296</c:v>
                </c:pt>
                <c:pt idx="3767">
                  <c:v>0</c:v>
                </c:pt>
                <c:pt idx="3768">
                  <c:v>0</c:v>
                </c:pt>
                <c:pt idx="3769">
                  <c:v>0</c:v>
                </c:pt>
                <c:pt idx="3770">
                  <c:v>0</c:v>
                </c:pt>
                <c:pt idx="3771">
                  <c:v>25.318234453790531</c:v>
                </c:pt>
                <c:pt idx="3772">
                  <c:v>0</c:v>
                </c:pt>
                <c:pt idx="3773">
                  <c:v>0</c:v>
                </c:pt>
                <c:pt idx="3774">
                  <c:v>0</c:v>
                </c:pt>
                <c:pt idx="3775">
                  <c:v>0</c:v>
                </c:pt>
                <c:pt idx="3776">
                  <c:v>0</c:v>
                </c:pt>
                <c:pt idx="3777">
                  <c:v>0</c:v>
                </c:pt>
                <c:pt idx="3778">
                  <c:v>11.437006380004128</c:v>
                </c:pt>
                <c:pt idx="3779">
                  <c:v>0</c:v>
                </c:pt>
                <c:pt idx="3780">
                  <c:v>0</c:v>
                </c:pt>
                <c:pt idx="3781">
                  <c:v>5.743593671673529</c:v>
                </c:pt>
                <c:pt idx="3782">
                  <c:v>0</c:v>
                </c:pt>
                <c:pt idx="3783">
                  <c:v>0</c:v>
                </c:pt>
                <c:pt idx="3784">
                  <c:v>0</c:v>
                </c:pt>
                <c:pt idx="3785">
                  <c:v>8.5942956340389198</c:v>
                </c:pt>
                <c:pt idx="3786">
                  <c:v>1.7583777784756174</c:v>
                </c:pt>
                <c:pt idx="3787">
                  <c:v>0</c:v>
                </c:pt>
                <c:pt idx="3788">
                  <c:v>30.605969541687806</c:v>
                </c:pt>
                <c:pt idx="3789">
                  <c:v>22.833797787950314</c:v>
                </c:pt>
                <c:pt idx="3790">
                  <c:v>0</c:v>
                </c:pt>
                <c:pt idx="3791">
                  <c:v>0</c:v>
                </c:pt>
                <c:pt idx="3792">
                  <c:v>2.8228815597911598</c:v>
                </c:pt>
                <c:pt idx="3793">
                  <c:v>0</c:v>
                </c:pt>
                <c:pt idx="3794">
                  <c:v>0</c:v>
                </c:pt>
                <c:pt idx="3795">
                  <c:v>8.2730971526082087</c:v>
                </c:pt>
                <c:pt idx="3796">
                  <c:v>3.403151818112863</c:v>
                </c:pt>
                <c:pt idx="3797">
                  <c:v>4.2994509133598484</c:v>
                </c:pt>
                <c:pt idx="3798">
                  <c:v>0.86849627453977341</c:v>
                </c:pt>
                <c:pt idx="3799">
                  <c:v>1.6099554395893059</c:v>
                </c:pt>
                <c:pt idx="3800">
                  <c:v>0</c:v>
                </c:pt>
                <c:pt idx="3801">
                  <c:v>0</c:v>
                </c:pt>
                <c:pt idx="3802">
                  <c:v>2.8645521018139291</c:v>
                </c:pt>
                <c:pt idx="3803">
                  <c:v>4.0972365284721954</c:v>
                </c:pt>
                <c:pt idx="3804">
                  <c:v>0</c:v>
                </c:pt>
                <c:pt idx="3805">
                  <c:v>0</c:v>
                </c:pt>
                <c:pt idx="3806">
                  <c:v>4.4521705527569146</c:v>
                </c:pt>
                <c:pt idx="3807">
                  <c:v>0</c:v>
                </c:pt>
                <c:pt idx="3808">
                  <c:v>0</c:v>
                </c:pt>
                <c:pt idx="3809">
                  <c:v>2.718925065617098</c:v>
                </c:pt>
                <c:pt idx="3810">
                  <c:v>0</c:v>
                </c:pt>
                <c:pt idx="3811">
                  <c:v>2.6922596888802075</c:v>
                </c:pt>
                <c:pt idx="3812">
                  <c:v>0</c:v>
                </c:pt>
                <c:pt idx="3813">
                  <c:v>48.364798676445908</c:v>
                </c:pt>
                <c:pt idx="3814">
                  <c:v>49.486860904338549</c:v>
                </c:pt>
                <c:pt idx="3815">
                  <c:v>0</c:v>
                </c:pt>
                <c:pt idx="3816">
                  <c:v>0</c:v>
                </c:pt>
                <c:pt idx="3817">
                  <c:v>0</c:v>
                </c:pt>
                <c:pt idx="3818">
                  <c:v>6.5116070124887369</c:v>
                </c:pt>
                <c:pt idx="3819">
                  <c:v>1.4995060358336805</c:v>
                </c:pt>
                <c:pt idx="3820">
                  <c:v>9.1823589478616405</c:v>
                </c:pt>
                <c:pt idx="3821">
                  <c:v>9.8866399499529418</c:v>
                </c:pt>
                <c:pt idx="3822">
                  <c:v>0</c:v>
                </c:pt>
                <c:pt idx="3823">
                  <c:v>0</c:v>
                </c:pt>
                <c:pt idx="3824">
                  <c:v>39.856064912500216</c:v>
                </c:pt>
                <c:pt idx="3825">
                  <c:v>0</c:v>
                </c:pt>
                <c:pt idx="3826">
                  <c:v>0</c:v>
                </c:pt>
                <c:pt idx="3827">
                  <c:v>0</c:v>
                </c:pt>
                <c:pt idx="3828">
                  <c:v>0</c:v>
                </c:pt>
                <c:pt idx="3829">
                  <c:v>0</c:v>
                </c:pt>
                <c:pt idx="3830">
                  <c:v>69.10952103579578</c:v>
                </c:pt>
                <c:pt idx="3831">
                  <c:v>0</c:v>
                </c:pt>
                <c:pt idx="3832">
                  <c:v>0</c:v>
                </c:pt>
                <c:pt idx="3833">
                  <c:v>3.1685569024936591</c:v>
                </c:pt>
                <c:pt idx="3834">
                  <c:v>0</c:v>
                </c:pt>
                <c:pt idx="3835">
                  <c:v>0</c:v>
                </c:pt>
                <c:pt idx="3836">
                  <c:v>0</c:v>
                </c:pt>
                <c:pt idx="3837">
                  <c:v>0</c:v>
                </c:pt>
                <c:pt idx="3838">
                  <c:v>54.971450725090918</c:v>
                </c:pt>
                <c:pt idx="3839">
                  <c:v>0</c:v>
                </c:pt>
                <c:pt idx="3840">
                  <c:v>0</c:v>
                </c:pt>
                <c:pt idx="3841">
                  <c:v>1.3255585023133922</c:v>
                </c:pt>
                <c:pt idx="3842">
                  <c:v>0</c:v>
                </c:pt>
                <c:pt idx="3843">
                  <c:v>0</c:v>
                </c:pt>
                <c:pt idx="3844">
                  <c:v>0</c:v>
                </c:pt>
                <c:pt idx="3845">
                  <c:v>29.385504761438668</c:v>
                </c:pt>
                <c:pt idx="3846">
                  <c:v>0</c:v>
                </c:pt>
                <c:pt idx="3847">
                  <c:v>0</c:v>
                </c:pt>
                <c:pt idx="3848">
                  <c:v>0</c:v>
                </c:pt>
                <c:pt idx="3849">
                  <c:v>10.515146170422733</c:v>
                </c:pt>
                <c:pt idx="3850">
                  <c:v>18.108724154904241</c:v>
                </c:pt>
                <c:pt idx="3851">
                  <c:v>4.0371335404862911</c:v>
                </c:pt>
                <c:pt idx="3852">
                  <c:v>0</c:v>
                </c:pt>
                <c:pt idx="3853">
                  <c:v>0</c:v>
                </c:pt>
                <c:pt idx="3854">
                  <c:v>0</c:v>
                </c:pt>
                <c:pt idx="3855">
                  <c:v>0</c:v>
                </c:pt>
                <c:pt idx="3856">
                  <c:v>0</c:v>
                </c:pt>
                <c:pt idx="3857">
                  <c:v>0</c:v>
                </c:pt>
                <c:pt idx="3858">
                  <c:v>2.6215986715950512</c:v>
                </c:pt>
                <c:pt idx="3859">
                  <c:v>0</c:v>
                </c:pt>
                <c:pt idx="3860">
                  <c:v>0</c:v>
                </c:pt>
                <c:pt idx="3861">
                  <c:v>10.93484295748117</c:v>
                </c:pt>
                <c:pt idx="3862">
                  <c:v>0</c:v>
                </c:pt>
                <c:pt idx="3863">
                  <c:v>48.193948813132266</c:v>
                </c:pt>
                <c:pt idx="3864">
                  <c:v>0</c:v>
                </c:pt>
                <c:pt idx="3865">
                  <c:v>0</c:v>
                </c:pt>
                <c:pt idx="3866">
                  <c:v>0</c:v>
                </c:pt>
                <c:pt idx="3867">
                  <c:v>0</c:v>
                </c:pt>
                <c:pt idx="3868">
                  <c:v>5.0882046694471059</c:v>
                </c:pt>
                <c:pt idx="3869">
                  <c:v>0</c:v>
                </c:pt>
                <c:pt idx="3870">
                  <c:v>15.848350875872605</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8.3049839471214231</c:v>
                </c:pt>
                <c:pt idx="3888">
                  <c:v>50.06453296210325</c:v>
                </c:pt>
                <c:pt idx="3889">
                  <c:v>0</c:v>
                </c:pt>
                <c:pt idx="3890">
                  <c:v>0</c:v>
                </c:pt>
                <c:pt idx="3891">
                  <c:v>2.7916604947639234</c:v>
                </c:pt>
                <c:pt idx="3892">
                  <c:v>0</c:v>
                </c:pt>
                <c:pt idx="3893">
                  <c:v>0</c:v>
                </c:pt>
                <c:pt idx="3894">
                  <c:v>0</c:v>
                </c:pt>
                <c:pt idx="3895">
                  <c:v>0</c:v>
                </c:pt>
                <c:pt idx="3896">
                  <c:v>0</c:v>
                </c:pt>
                <c:pt idx="3897">
                  <c:v>0</c:v>
                </c:pt>
                <c:pt idx="3898">
                  <c:v>0</c:v>
                </c:pt>
                <c:pt idx="3899">
                  <c:v>0</c:v>
                </c:pt>
                <c:pt idx="3900">
                  <c:v>60.378243078965056</c:v>
                </c:pt>
                <c:pt idx="3901">
                  <c:v>0</c:v>
                </c:pt>
                <c:pt idx="3902">
                  <c:v>0</c:v>
                </c:pt>
                <c:pt idx="3903">
                  <c:v>0</c:v>
                </c:pt>
                <c:pt idx="3904">
                  <c:v>0</c:v>
                </c:pt>
                <c:pt idx="3905">
                  <c:v>16.40634916084117</c:v>
                </c:pt>
                <c:pt idx="3906">
                  <c:v>0</c:v>
                </c:pt>
                <c:pt idx="3907">
                  <c:v>3.5977695527098854</c:v>
                </c:pt>
                <c:pt idx="3908">
                  <c:v>0</c:v>
                </c:pt>
                <c:pt idx="3909">
                  <c:v>2.3650271742329827</c:v>
                </c:pt>
                <c:pt idx="3910">
                  <c:v>0</c:v>
                </c:pt>
                <c:pt idx="3911">
                  <c:v>0</c:v>
                </c:pt>
                <c:pt idx="3912">
                  <c:v>0</c:v>
                </c:pt>
                <c:pt idx="3913">
                  <c:v>0</c:v>
                </c:pt>
                <c:pt idx="3914">
                  <c:v>1.3077897419929312</c:v>
                </c:pt>
                <c:pt idx="3915">
                  <c:v>1.8637066523778112</c:v>
                </c:pt>
                <c:pt idx="3916">
                  <c:v>1.4216419147560748</c:v>
                </c:pt>
                <c:pt idx="3917">
                  <c:v>3.6005237484575461</c:v>
                </c:pt>
                <c:pt idx="3918">
                  <c:v>0</c:v>
                </c:pt>
                <c:pt idx="3919">
                  <c:v>0</c:v>
                </c:pt>
                <c:pt idx="3920">
                  <c:v>5.2623549500441609</c:v>
                </c:pt>
                <c:pt idx="3921">
                  <c:v>0</c:v>
                </c:pt>
                <c:pt idx="3922">
                  <c:v>0</c:v>
                </c:pt>
                <c:pt idx="3923">
                  <c:v>2.4575655949094877</c:v>
                </c:pt>
                <c:pt idx="3924">
                  <c:v>0</c:v>
                </c:pt>
                <c:pt idx="3925">
                  <c:v>1.5526709983735429</c:v>
                </c:pt>
                <c:pt idx="3926">
                  <c:v>3.4386415206584582</c:v>
                </c:pt>
                <c:pt idx="3927">
                  <c:v>0</c:v>
                </c:pt>
                <c:pt idx="3928">
                  <c:v>60.460909755200738</c:v>
                </c:pt>
                <c:pt idx="3929">
                  <c:v>0</c:v>
                </c:pt>
                <c:pt idx="3930">
                  <c:v>0</c:v>
                </c:pt>
                <c:pt idx="3931">
                  <c:v>0</c:v>
                </c:pt>
                <c:pt idx="3932">
                  <c:v>0</c:v>
                </c:pt>
                <c:pt idx="3933">
                  <c:v>26.266251366303855</c:v>
                </c:pt>
                <c:pt idx="3934">
                  <c:v>0</c:v>
                </c:pt>
                <c:pt idx="3935">
                  <c:v>8.5720840545162229</c:v>
                </c:pt>
                <c:pt idx="3936">
                  <c:v>0</c:v>
                </c:pt>
                <c:pt idx="3937">
                  <c:v>17.5093270787869</c:v>
                </c:pt>
                <c:pt idx="3938">
                  <c:v>4.3231796874032238</c:v>
                </c:pt>
                <c:pt idx="3939">
                  <c:v>0</c:v>
                </c:pt>
                <c:pt idx="3940">
                  <c:v>0</c:v>
                </c:pt>
                <c:pt idx="3941">
                  <c:v>3.8765139140139402</c:v>
                </c:pt>
                <c:pt idx="3942">
                  <c:v>3.4166312553048646</c:v>
                </c:pt>
                <c:pt idx="3943">
                  <c:v>3.1805124367619904</c:v>
                </c:pt>
                <c:pt idx="3944">
                  <c:v>3.4899195925833135</c:v>
                </c:pt>
                <c:pt idx="3945">
                  <c:v>0</c:v>
                </c:pt>
                <c:pt idx="3946">
                  <c:v>0</c:v>
                </c:pt>
                <c:pt idx="3947">
                  <c:v>0</c:v>
                </c:pt>
                <c:pt idx="3948">
                  <c:v>0</c:v>
                </c:pt>
                <c:pt idx="3949">
                  <c:v>7.8198195339172534</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20.051053628546782</c:v>
                </c:pt>
                <c:pt idx="3963">
                  <c:v>6.8112282435830602</c:v>
                </c:pt>
                <c:pt idx="3964">
                  <c:v>0</c:v>
                </c:pt>
                <c:pt idx="3965">
                  <c:v>0</c:v>
                </c:pt>
                <c:pt idx="3966">
                  <c:v>11.082518608398372</c:v>
                </c:pt>
                <c:pt idx="3967">
                  <c:v>95.981295437791559</c:v>
                </c:pt>
                <c:pt idx="3968">
                  <c:v>0</c:v>
                </c:pt>
                <c:pt idx="3969">
                  <c:v>0</c:v>
                </c:pt>
                <c:pt idx="3970">
                  <c:v>0</c:v>
                </c:pt>
                <c:pt idx="3971">
                  <c:v>0</c:v>
                </c:pt>
                <c:pt idx="3972">
                  <c:v>0</c:v>
                </c:pt>
                <c:pt idx="3973">
                  <c:v>8.5652532197719786</c:v>
                </c:pt>
                <c:pt idx="3974">
                  <c:v>0</c:v>
                </c:pt>
                <c:pt idx="3975">
                  <c:v>3.2388764372168191</c:v>
                </c:pt>
                <c:pt idx="3976">
                  <c:v>0</c:v>
                </c:pt>
                <c:pt idx="3977">
                  <c:v>0</c:v>
                </c:pt>
                <c:pt idx="3978">
                  <c:v>0</c:v>
                </c:pt>
                <c:pt idx="3979">
                  <c:v>0</c:v>
                </c:pt>
                <c:pt idx="3980">
                  <c:v>0</c:v>
                </c:pt>
                <c:pt idx="3981">
                  <c:v>21.790051348655165</c:v>
                </c:pt>
                <c:pt idx="3982">
                  <c:v>0</c:v>
                </c:pt>
                <c:pt idx="3983">
                  <c:v>0</c:v>
                </c:pt>
                <c:pt idx="3984">
                  <c:v>0</c:v>
                </c:pt>
                <c:pt idx="3985">
                  <c:v>0</c:v>
                </c:pt>
                <c:pt idx="3986">
                  <c:v>3.764967007353309</c:v>
                </c:pt>
                <c:pt idx="3987">
                  <c:v>0</c:v>
                </c:pt>
                <c:pt idx="3988">
                  <c:v>0</c:v>
                </c:pt>
                <c:pt idx="3989">
                  <c:v>0</c:v>
                </c:pt>
                <c:pt idx="3990">
                  <c:v>0</c:v>
                </c:pt>
                <c:pt idx="3991">
                  <c:v>8.2527622203465683</c:v>
                </c:pt>
                <c:pt idx="3992">
                  <c:v>0</c:v>
                </c:pt>
                <c:pt idx="3993">
                  <c:v>0</c:v>
                </c:pt>
                <c:pt idx="3994">
                  <c:v>0</c:v>
                </c:pt>
                <c:pt idx="3995">
                  <c:v>17.132005842858533</c:v>
                </c:pt>
                <c:pt idx="3996">
                  <c:v>2.4852760484962375</c:v>
                </c:pt>
                <c:pt idx="3997">
                  <c:v>0</c:v>
                </c:pt>
                <c:pt idx="3998">
                  <c:v>58.168861989761261</c:v>
                </c:pt>
                <c:pt idx="3999">
                  <c:v>59.07150606824495</c:v>
                </c:pt>
                <c:pt idx="4000">
                  <c:v>0</c:v>
                </c:pt>
                <c:pt idx="4001">
                  <c:v>0</c:v>
                </c:pt>
                <c:pt idx="4002">
                  <c:v>3.7733353938580558</c:v>
                </c:pt>
                <c:pt idx="4003">
                  <c:v>0</c:v>
                </c:pt>
                <c:pt idx="4004">
                  <c:v>0</c:v>
                </c:pt>
                <c:pt idx="4005">
                  <c:v>12.359048280047997</c:v>
                </c:pt>
                <c:pt idx="4006">
                  <c:v>3.3109807683810812</c:v>
                </c:pt>
                <c:pt idx="4007">
                  <c:v>8.7110919369217328</c:v>
                </c:pt>
                <c:pt idx="4008">
                  <c:v>0</c:v>
                </c:pt>
                <c:pt idx="4009">
                  <c:v>0</c:v>
                </c:pt>
                <c:pt idx="4010">
                  <c:v>0</c:v>
                </c:pt>
                <c:pt idx="4011">
                  <c:v>0</c:v>
                </c:pt>
                <c:pt idx="4012">
                  <c:v>3.1867345102493014</c:v>
                </c:pt>
                <c:pt idx="4013">
                  <c:v>3.5214629229806422</c:v>
                </c:pt>
                <c:pt idx="4014">
                  <c:v>0</c:v>
                </c:pt>
                <c:pt idx="4015">
                  <c:v>0</c:v>
                </c:pt>
                <c:pt idx="4016">
                  <c:v>3.7961401186141286</c:v>
                </c:pt>
                <c:pt idx="4017">
                  <c:v>0</c:v>
                </c:pt>
                <c:pt idx="4018">
                  <c:v>0</c:v>
                </c:pt>
                <c:pt idx="4019">
                  <c:v>0</c:v>
                </c:pt>
                <c:pt idx="4020">
                  <c:v>0</c:v>
                </c:pt>
                <c:pt idx="4021">
                  <c:v>0</c:v>
                </c:pt>
                <c:pt idx="4022">
                  <c:v>5.4213659690345324</c:v>
                </c:pt>
                <c:pt idx="4023">
                  <c:v>28.455584955665824</c:v>
                </c:pt>
                <c:pt idx="4024">
                  <c:v>21.501244373661315</c:v>
                </c:pt>
                <c:pt idx="4025">
                  <c:v>0</c:v>
                </c:pt>
                <c:pt idx="4026">
                  <c:v>0</c:v>
                </c:pt>
                <c:pt idx="4027">
                  <c:v>0</c:v>
                </c:pt>
                <c:pt idx="4028">
                  <c:v>4.2287925450280488</c:v>
                </c:pt>
                <c:pt idx="4029">
                  <c:v>0</c:v>
                </c:pt>
                <c:pt idx="4030">
                  <c:v>5.1202217418451559</c:v>
                </c:pt>
                <c:pt idx="4031">
                  <c:v>3.3630636837457693</c:v>
                </c:pt>
                <c:pt idx="4032">
                  <c:v>0</c:v>
                </c:pt>
                <c:pt idx="4033">
                  <c:v>0</c:v>
                </c:pt>
                <c:pt idx="4034">
                  <c:v>52.191495945491596</c:v>
                </c:pt>
                <c:pt idx="4035">
                  <c:v>0</c:v>
                </c:pt>
                <c:pt idx="4036">
                  <c:v>0</c:v>
                </c:pt>
                <c:pt idx="4037">
                  <c:v>0</c:v>
                </c:pt>
                <c:pt idx="4038">
                  <c:v>0</c:v>
                </c:pt>
                <c:pt idx="4039">
                  <c:v>0</c:v>
                </c:pt>
                <c:pt idx="4040">
                  <c:v>43.383817129206285</c:v>
                </c:pt>
                <c:pt idx="4041">
                  <c:v>0</c:v>
                </c:pt>
                <c:pt idx="4042">
                  <c:v>0</c:v>
                </c:pt>
                <c:pt idx="4043">
                  <c:v>3.658609118452711</c:v>
                </c:pt>
                <c:pt idx="4044">
                  <c:v>0</c:v>
                </c:pt>
                <c:pt idx="4045">
                  <c:v>0</c:v>
                </c:pt>
                <c:pt idx="4046">
                  <c:v>0</c:v>
                </c:pt>
                <c:pt idx="4047">
                  <c:v>0</c:v>
                </c:pt>
                <c:pt idx="4048">
                  <c:v>34.983448237238591</c:v>
                </c:pt>
                <c:pt idx="4049">
                  <c:v>0</c:v>
                </c:pt>
                <c:pt idx="4050">
                  <c:v>0</c:v>
                </c:pt>
                <c:pt idx="4051">
                  <c:v>1.0356457696714307</c:v>
                </c:pt>
                <c:pt idx="4052">
                  <c:v>0</c:v>
                </c:pt>
                <c:pt idx="4053">
                  <c:v>0</c:v>
                </c:pt>
                <c:pt idx="4054">
                  <c:v>0</c:v>
                </c:pt>
                <c:pt idx="4055">
                  <c:v>39.516644208331741</c:v>
                </c:pt>
                <c:pt idx="4056">
                  <c:v>1.5153271967477135</c:v>
                </c:pt>
                <c:pt idx="4057">
                  <c:v>0</c:v>
                </c:pt>
                <c:pt idx="4058">
                  <c:v>0</c:v>
                </c:pt>
                <c:pt idx="4059">
                  <c:v>6.602287267537247</c:v>
                </c:pt>
                <c:pt idx="4060">
                  <c:v>0</c:v>
                </c:pt>
                <c:pt idx="4061">
                  <c:v>5.7680440979752268</c:v>
                </c:pt>
                <c:pt idx="4062">
                  <c:v>0</c:v>
                </c:pt>
                <c:pt idx="4063">
                  <c:v>0</c:v>
                </c:pt>
                <c:pt idx="4064">
                  <c:v>0</c:v>
                </c:pt>
                <c:pt idx="4065">
                  <c:v>0</c:v>
                </c:pt>
                <c:pt idx="4066">
                  <c:v>0</c:v>
                </c:pt>
                <c:pt idx="4067">
                  <c:v>0</c:v>
                </c:pt>
                <c:pt idx="4068">
                  <c:v>0</c:v>
                </c:pt>
                <c:pt idx="4069">
                  <c:v>0</c:v>
                </c:pt>
                <c:pt idx="4070">
                  <c:v>0</c:v>
                </c:pt>
                <c:pt idx="4071">
                  <c:v>10.595174263784832</c:v>
                </c:pt>
                <c:pt idx="4072">
                  <c:v>2.3234651974764033</c:v>
                </c:pt>
                <c:pt idx="4073">
                  <c:v>70.683848773005906</c:v>
                </c:pt>
                <c:pt idx="4074">
                  <c:v>0</c:v>
                </c:pt>
                <c:pt idx="4075">
                  <c:v>0</c:v>
                </c:pt>
                <c:pt idx="4076">
                  <c:v>3.7433148604019371</c:v>
                </c:pt>
                <c:pt idx="4077">
                  <c:v>8.7933495783513766</c:v>
                </c:pt>
                <c:pt idx="4078">
                  <c:v>0</c:v>
                </c:pt>
                <c:pt idx="4079">
                  <c:v>0</c:v>
                </c:pt>
                <c:pt idx="4080">
                  <c:v>17.770500261197579</c:v>
                </c:pt>
                <c:pt idx="4081">
                  <c:v>0</c:v>
                </c:pt>
                <c:pt idx="4082">
                  <c:v>0</c:v>
                </c:pt>
                <c:pt idx="4083">
                  <c:v>0</c:v>
                </c:pt>
                <c:pt idx="4084">
                  <c:v>0</c:v>
                </c:pt>
                <c:pt idx="4085">
                  <c:v>3.3346765846056603</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62.019744820228894</c:v>
                </c:pt>
                <c:pt idx="4099">
                  <c:v>0</c:v>
                </c:pt>
                <c:pt idx="4100">
                  <c:v>3.5009837515046329</c:v>
                </c:pt>
                <c:pt idx="4101">
                  <c:v>2.6540257420753863</c:v>
                </c:pt>
                <c:pt idx="4102">
                  <c:v>0</c:v>
                </c:pt>
                <c:pt idx="4103">
                  <c:v>0</c:v>
                </c:pt>
                <c:pt idx="4104">
                  <c:v>0</c:v>
                </c:pt>
                <c:pt idx="4105">
                  <c:v>0</c:v>
                </c:pt>
                <c:pt idx="4106">
                  <c:v>0</c:v>
                </c:pt>
                <c:pt idx="4107">
                  <c:v>0</c:v>
                </c:pt>
                <c:pt idx="4108">
                  <c:v>0</c:v>
                </c:pt>
                <c:pt idx="4109">
                  <c:v>0</c:v>
                </c:pt>
                <c:pt idx="4110">
                  <c:v>63.327635282450331</c:v>
                </c:pt>
                <c:pt idx="4111">
                  <c:v>0</c:v>
                </c:pt>
                <c:pt idx="4112">
                  <c:v>0</c:v>
                </c:pt>
                <c:pt idx="4113">
                  <c:v>3.6205832775030333</c:v>
                </c:pt>
                <c:pt idx="4114">
                  <c:v>0</c:v>
                </c:pt>
                <c:pt idx="4115">
                  <c:v>3.1952028206141492</c:v>
                </c:pt>
                <c:pt idx="4116">
                  <c:v>0</c:v>
                </c:pt>
                <c:pt idx="4117">
                  <c:v>3.176394466711105</c:v>
                </c:pt>
                <c:pt idx="4118">
                  <c:v>0</c:v>
                </c:pt>
                <c:pt idx="4119">
                  <c:v>0</c:v>
                </c:pt>
                <c:pt idx="4120">
                  <c:v>0</c:v>
                </c:pt>
                <c:pt idx="4121">
                  <c:v>0</c:v>
                </c:pt>
                <c:pt idx="4122">
                  <c:v>0</c:v>
                </c:pt>
                <c:pt idx="4123">
                  <c:v>0</c:v>
                </c:pt>
                <c:pt idx="4124">
                  <c:v>0</c:v>
                </c:pt>
                <c:pt idx="4125">
                  <c:v>2.1826904426104732</c:v>
                </c:pt>
                <c:pt idx="4126">
                  <c:v>1.1681891254057422</c:v>
                </c:pt>
                <c:pt idx="4127">
                  <c:v>0</c:v>
                </c:pt>
                <c:pt idx="4128">
                  <c:v>0</c:v>
                </c:pt>
                <c:pt idx="4129">
                  <c:v>0</c:v>
                </c:pt>
                <c:pt idx="4130">
                  <c:v>4.0540795874385616</c:v>
                </c:pt>
                <c:pt idx="4131">
                  <c:v>0</c:v>
                </c:pt>
                <c:pt idx="4132">
                  <c:v>0</c:v>
                </c:pt>
                <c:pt idx="4133">
                  <c:v>2.4666389401555811</c:v>
                </c:pt>
                <c:pt idx="4134">
                  <c:v>0</c:v>
                </c:pt>
                <c:pt idx="4135">
                  <c:v>11.002380505796792</c:v>
                </c:pt>
                <c:pt idx="4136">
                  <c:v>2.4365018988396985</c:v>
                </c:pt>
                <c:pt idx="4137">
                  <c:v>0</c:v>
                </c:pt>
                <c:pt idx="4138">
                  <c:v>64.203978538481863</c:v>
                </c:pt>
                <c:pt idx="4139">
                  <c:v>0</c:v>
                </c:pt>
                <c:pt idx="4140">
                  <c:v>4.4078316051045476</c:v>
                </c:pt>
                <c:pt idx="4141">
                  <c:v>0</c:v>
                </c:pt>
                <c:pt idx="4142">
                  <c:v>0</c:v>
                </c:pt>
                <c:pt idx="4143">
                  <c:v>40.308772573476404</c:v>
                </c:pt>
                <c:pt idx="4144">
                  <c:v>0</c:v>
                </c:pt>
                <c:pt idx="4145">
                  <c:v>0</c:v>
                </c:pt>
                <c:pt idx="4146">
                  <c:v>3.1391400980785136</c:v>
                </c:pt>
                <c:pt idx="4147">
                  <c:v>5.5363338103754574</c:v>
                </c:pt>
                <c:pt idx="4148">
                  <c:v>0</c:v>
                </c:pt>
                <c:pt idx="4149">
                  <c:v>0</c:v>
                </c:pt>
                <c:pt idx="4150">
                  <c:v>0</c:v>
                </c:pt>
                <c:pt idx="4151">
                  <c:v>5.9505538473138229</c:v>
                </c:pt>
                <c:pt idx="4152">
                  <c:v>3.6245987269767754</c:v>
                </c:pt>
                <c:pt idx="4153">
                  <c:v>0</c:v>
                </c:pt>
                <c:pt idx="4154">
                  <c:v>0</c:v>
                </c:pt>
                <c:pt idx="4155">
                  <c:v>0</c:v>
                </c:pt>
                <c:pt idx="4156">
                  <c:v>0</c:v>
                </c:pt>
                <c:pt idx="4157">
                  <c:v>0</c:v>
                </c:pt>
                <c:pt idx="4158">
                  <c:v>8.7247064102940257</c:v>
                </c:pt>
                <c:pt idx="4159">
                  <c:v>5.8196992420675322</c:v>
                </c:pt>
                <c:pt idx="4160">
                  <c:v>0</c:v>
                </c:pt>
                <c:pt idx="4161">
                  <c:v>2.5218988305954868</c:v>
                </c:pt>
                <c:pt idx="4162">
                  <c:v>0</c:v>
                </c:pt>
                <c:pt idx="4163">
                  <c:v>1.4925850504627682</c:v>
                </c:pt>
                <c:pt idx="4164">
                  <c:v>0</c:v>
                </c:pt>
                <c:pt idx="4165">
                  <c:v>0</c:v>
                </c:pt>
                <c:pt idx="4166">
                  <c:v>1.9213396550020432</c:v>
                </c:pt>
                <c:pt idx="4167">
                  <c:v>0</c:v>
                </c:pt>
                <c:pt idx="4168">
                  <c:v>0</c:v>
                </c:pt>
                <c:pt idx="4169">
                  <c:v>0</c:v>
                </c:pt>
                <c:pt idx="4170">
                  <c:v>0</c:v>
                </c:pt>
                <c:pt idx="4171">
                  <c:v>0</c:v>
                </c:pt>
                <c:pt idx="4172">
                  <c:v>3.1802697880516799</c:v>
                </c:pt>
                <c:pt idx="4173">
                  <c:v>2.0669269462537447</c:v>
                </c:pt>
                <c:pt idx="4174">
                  <c:v>0</c:v>
                </c:pt>
                <c:pt idx="4175">
                  <c:v>0</c:v>
                </c:pt>
                <c:pt idx="4176">
                  <c:v>16.312969151767795</c:v>
                </c:pt>
                <c:pt idx="4177">
                  <c:v>69.034899213125584</c:v>
                </c:pt>
                <c:pt idx="4178">
                  <c:v>0</c:v>
                </c:pt>
                <c:pt idx="4179">
                  <c:v>0</c:v>
                </c:pt>
                <c:pt idx="4180">
                  <c:v>0</c:v>
                </c:pt>
                <c:pt idx="4181">
                  <c:v>0</c:v>
                </c:pt>
                <c:pt idx="4182">
                  <c:v>0</c:v>
                </c:pt>
                <c:pt idx="4183">
                  <c:v>17.486154132197143</c:v>
                </c:pt>
                <c:pt idx="4184">
                  <c:v>2.8167943137415268</c:v>
                </c:pt>
                <c:pt idx="4185">
                  <c:v>0</c:v>
                </c:pt>
                <c:pt idx="4186">
                  <c:v>0</c:v>
                </c:pt>
                <c:pt idx="4187">
                  <c:v>0</c:v>
                </c:pt>
                <c:pt idx="4188">
                  <c:v>0</c:v>
                </c:pt>
                <c:pt idx="4189">
                  <c:v>0</c:v>
                </c:pt>
                <c:pt idx="4190">
                  <c:v>0</c:v>
                </c:pt>
                <c:pt idx="4191">
                  <c:v>13.355513068166344</c:v>
                </c:pt>
                <c:pt idx="4192">
                  <c:v>0</c:v>
                </c:pt>
                <c:pt idx="4193">
                  <c:v>0</c:v>
                </c:pt>
                <c:pt idx="4194">
                  <c:v>0</c:v>
                </c:pt>
                <c:pt idx="4195">
                  <c:v>0</c:v>
                </c:pt>
                <c:pt idx="4196">
                  <c:v>0</c:v>
                </c:pt>
                <c:pt idx="4197">
                  <c:v>0</c:v>
                </c:pt>
                <c:pt idx="4198">
                  <c:v>0</c:v>
                </c:pt>
                <c:pt idx="4199">
                  <c:v>0</c:v>
                </c:pt>
                <c:pt idx="4200">
                  <c:v>0</c:v>
                </c:pt>
                <c:pt idx="4201">
                  <c:v>2.8451979961050653</c:v>
                </c:pt>
                <c:pt idx="4202">
                  <c:v>2.1711969100865649</c:v>
                </c:pt>
              </c:numCache>
            </c:numRef>
          </c:yVal>
          <c:smooth val="0"/>
          <c:extLst>
            <c:ext xmlns:c16="http://schemas.microsoft.com/office/drawing/2014/chart" uri="{C3380CC4-5D6E-409C-BE32-E72D297353CC}">
              <c16:uniqueId val="{00000000-969C-4D5D-9988-756B6CC94711}"/>
            </c:ext>
          </c:extLst>
        </c:ser>
        <c:ser>
          <c:idx val="4"/>
          <c:order val="1"/>
          <c:tx>
            <c:strRef>
              <c:f>'[PCM_0327_4seas30hrs_eql.xlsb]Seasonal PC Price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'[PCM_0327_4seas30hrs_eql.xlsb]Seasonal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'[PCM_0327_4seas30hrs_eql.xlsb]Seasonal PC Price Var'!$G$4:$G$4206</c:f>
              <c:numCache>
                <c:formatCode>General</c:formatCode>
                <c:ptCount val="4203"/>
                <c:pt idx="0" formatCode="_(* #,##0_);_(* \(#,##0\);_(* &quot;-&quot;??_);_(@_)">
                  <c:v>0</c:v>
                </c:pt>
                <c:pt idx="1051" formatCode="_(* #,##0_);_(* \(#,##0\);_(* &quot;-&quot;??_);_(@_)">
                  <c:v>32.734820826570704</c:v>
                </c:pt>
                <c:pt idx="2102" formatCode="_(* #,##0_);_(* \(#,##0\);_(* &quot;-&quot;??_);_(@_)">
                  <c:v>0</c:v>
                </c:pt>
                <c:pt idx="3153" formatCode="_(* #,##0_);_(* \(#,##0\);_(* &quot;-&quot;??_);_(@_)">
                  <c:v>0</c:v>
                </c:pt>
              </c:numCache>
            </c:numRef>
          </c:yVal>
          <c:smooth val="0"/>
          <c:extLst>
            <c:ext xmlns:c16="http://schemas.microsoft.com/office/drawing/2014/chart" uri="{C3380CC4-5D6E-409C-BE32-E72D297353CC}">
              <c16:uniqueId val="{00000001-969C-4D5D-9988-756B6CC94711}"/>
            </c:ext>
          </c:extLst>
        </c:ser>
        <c:ser>
          <c:idx val="1"/>
          <c:order val="2"/>
          <c:tx>
            <c:strRef>
              <c:f>'[PCM_0327_4seas30hrs_eql.xlsb]Seasonal PC Price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'[PCM_0327_4seas30hrs_eql.xlsb]Seasonal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'[PCM_0327_4seas30hrs_eql.xlsb]Seasonal PC Price Var'!$F$4:$F$4206</c:f>
              <c:numCache>
                <c:formatCode>General</c:formatCode>
                <c:ptCount val="4203"/>
                <c:pt idx="0" formatCode="_(* #,##0_);_(* \(#,##0\);_(* &quot;-&quot;??_);_(@_)">
                  <c:v>7.3354368002546311</c:v>
                </c:pt>
                <c:pt idx="1051" formatCode="_(* #,##0_);_(* \(#,##0\);_(* &quot;-&quot;??_);_(@_)">
                  <c:v>59.626852920098138</c:v>
                </c:pt>
                <c:pt idx="2102" formatCode="_(* #,##0_);_(* \(#,##0\);_(* &quot;-&quot;??_);_(@_)">
                  <c:v>16.914198978658284</c:v>
                </c:pt>
                <c:pt idx="3153" formatCode="_(* #,##0_);_(* \(#,##0\);_(* &quot;-&quot;??_);_(@_)">
                  <c:v>4.7641268375442039</c:v>
                </c:pt>
              </c:numCache>
            </c:numRef>
          </c:yVal>
          <c:smooth val="0"/>
          <c:extLst>
            <c:ext xmlns:c16="http://schemas.microsoft.com/office/drawing/2014/chart" uri="{C3380CC4-5D6E-409C-BE32-E72D297353CC}">
              <c16:uniqueId val="{00000002-969C-4D5D-9988-756B6CC94711}"/>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'[PCM_0327_4seas30hrs_eql.xlsb]Seasonal PC Price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'[PCM_0327_4seas30hrs_eql.xlsb]Seasonal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'[PCM_0327_4seas30hrs_eql.xlsb]Seasonal PC Price Var'!$H$4:$H$4206</c:f>
              <c:numCache>
                <c:formatCode>General</c:formatCode>
                <c:ptCount val="4203"/>
                <c:pt idx="0" formatCode="_(* #,##0_);_(* \(#,##0\);_(* &quot;-&quot;??_);_(@_)">
                  <c:v>21.880846004967324</c:v>
                </c:pt>
                <c:pt idx="1051" formatCode="_(* #,##0_);_(* \(#,##0\);_(* &quot;-&quot;??_);_(@_)">
                  <c:v>89.114421102447551</c:v>
                </c:pt>
                <c:pt idx="2102" formatCode="_(* #,##0_);_(* \(#,##0\);_(* &quot;-&quot;??_);_(@_)">
                  <c:v>46.883177540775584</c:v>
                </c:pt>
                <c:pt idx="3153" formatCode="_(* #,##0_);_(* \(#,##0\);_(* &quot;-&quot;??_);_(@_)">
                  <c:v>12.173214350887463</c:v>
                </c:pt>
              </c:numCache>
            </c:numRef>
          </c:yVal>
          <c:smooth val="0"/>
          <c:extLst>
            <c:ext xmlns:c16="http://schemas.microsoft.com/office/drawing/2014/chart" uri="{C3380CC4-5D6E-409C-BE32-E72D297353CC}">
              <c16:uniqueId val="{00000003-969C-4D5D-9988-756B6CC94711}"/>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Seasonal PC Price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7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'Seasonal PC Price Var'!$E$3</c:f>
              <c:strCache>
                <c:ptCount val="1"/>
                <c:pt idx="0">
                  <c:v>Seas PC Price</c:v>
                </c:pt>
              </c:strCache>
            </c:strRef>
          </c:tx>
          <c:spPr>
            <a:ln w="25400" cap="rnd">
              <a:noFill/>
              <a:round/>
            </a:ln>
            <a:effectLst/>
          </c:spPr>
          <c:marker>
            <c:symbol val="dash"/>
            <c:size val="55"/>
            <c:spPr>
              <a:solidFill>
                <a:schemeClr val="tx2">
                  <a:alpha val="5000"/>
                </a:schemeClr>
              </a:solidFill>
              <a:ln w="6350">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Var'!$E$4:$E$4206</c:f>
              <c:numCache>
                <c:formatCode>_("$"* #,##0_);_("$"* \(#,##0\);_("$"* "-"??_);_(@_)</c:formatCode>
                <c:ptCount val="4203"/>
                <c:pt idx="0">
                  <c:v>22.089362991264899</c:v>
                </c:pt>
                <c:pt idx="1">
                  <c:v>0.44146048426533802</c:v>
                </c:pt>
                <c:pt idx="2">
                  <c:v>17.446096494129588</c:v>
                </c:pt>
                <c:pt idx="3">
                  <c:v>3.5004247509792084</c:v>
                </c:pt>
                <c:pt idx="4">
                  <c:v>13.551795742112356</c:v>
                </c:pt>
                <c:pt idx="5">
                  <c:v>0</c:v>
                </c:pt>
                <c:pt idx="6">
                  <c:v>3.588755501191053</c:v>
                </c:pt>
                <c:pt idx="7">
                  <c:v>39.595085244342087</c:v>
                </c:pt>
                <c:pt idx="8">
                  <c:v>0</c:v>
                </c:pt>
                <c:pt idx="9">
                  <c:v>14.128787422133332</c:v>
                </c:pt>
                <c:pt idx="10">
                  <c:v>7.8393958954095391</c:v>
                </c:pt>
                <c:pt idx="11">
                  <c:v>0</c:v>
                </c:pt>
                <c:pt idx="12">
                  <c:v>8.2324451777612051</c:v>
                </c:pt>
                <c:pt idx="13">
                  <c:v>0</c:v>
                </c:pt>
                <c:pt idx="14">
                  <c:v>0</c:v>
                </c:pt>
                <c:pt idx="15">
                  <c:v>1.7779708543242994</c:v>
                </c:pt>
                <c:pt idx="16">
                  <c:v>1.0696223024432172</c:v>
                </c:pt>
                <c:pt idx="17">
                  <c:v>2.5731194287009247</c:v>
                </c:pt>
                <c:pt idx="18">
                  <c:v>1.171360549590913</c:v>
                </c:pt>
                <c:pt idx="19">
                  <c:v>2.0908787628816228</c:v>
                </c:pt>
                <c:pt idx="20">
                  <c:v>11.731119560409184</c:v>
                </c:pt>
                <c:pt idx="21">
                  <c:v>0</c:v>
                </c:pt>
                <c:pt idx="22">
                  <c:v>2.4613557712967422</c:v>
                </c:pt>
                <c:pt idx="23">
                  <c:v>0</c:v>
                </c:pt>
                <c:pt idx="24">
                  <c:v>15.202130618426908</c:v>
                </c:pt>
                <c:pt idx="25">
                  <c:v>24.883996794739353</c:v>
                </c:pt>
                <c:pt idx="26">
                  <c:v>3.8837874794442566</c:v>
                </c:pt>
                <c:pt idx="27">
                  <c:v>4.3089934550572382</c:v>
                </c:pt>
                <c:pt idx="28">
                  <c:v>3.3768884082984538</c:v>
                </c:pt>
                <c:pt idx="29">
                  <c:v>4.6898379817344003</c:v>
                </c:pt>
                <c:pt idx="30">
                  <c:v>0</c:v>
                </c:pt>
                <c:pt idx="31">
                  <c:v>0</c:v>
                </c:pt>
                <c:pt idx="32">
                  <c:v>17.790163895224314</c:v>
                </c:pt>
                <c:pt idx="33">
                  <c:v>5.8393109718487652</c:v>
                </c:pt>
                <c:pt idx="34">
                  <c:v>0</c:v>
                </c:pt>
                <c:pt idx="35">
                  <c:v>0</c:v>
                </c:pt>
                <c:pt idx="36">
                  <c:v>42.6215091704833</c:v>
                </c:pt>
                <c:pt idx="37">
                  <c:v>0</c:v>
                </c:pt>
                <c:pt idx="38">
                  <c:v>0</c:v>
                </c:pt>
                <c:pt idx="39">
                  <c:v>0</c:v>
                </c:pt>
                <c:pt idx="40">
                  <c:v>0</c:v>
                </c:pt>
                <c:pt idx="41">
                  <c:v>3.6944884025880098</c:v>
                </c:pt>
                <c:pt idx="42">
                  <c:v>0</c:v>
                </c:pt>
                <c:pt idx="43">
                  <c:v>3.5845093985736076</c:v>
                </c:pt>
                <c:pt idx="44">
                  <c:v>4.3691521420961061</c:v>
                </c:pt>
                <c:pt idx="45">
                  <c:v>7.7157640138034296</c:v>
                </c:pt>
                <c:pt idx="46">
                  <c:v>36.046743545888418</c:v>
                </c:pt>
                <c:pt idx="47">
                  <c:v>0</c:v>
                </c:pt>
                <c:pt idx="48">
                  <c:v>4.6891303291276882</c:v>
                </c:pt>
                <c:pt idx="49">
                  <c:v>36.645859636184028</c:v>
                </c:pt>
                <c:pt idx="50">
                  <c:v>0</c:v>
                </c:pt>
                <c:pt idx="51">
                  <c:v>10.433873442837143</c:v>
                </c:pt>
                <c:pt idx="52">
                  <c:v>0</c:v>
                </c:pt>
                <c:pt idx="53">
                  <c:v>32.150101482986038</c:v>
                </c:pt>
                <c:pt idx="54">
                  <c:v>0</c:v>
                </c:pt>
                <c:pt idx="55">
                  <c:v>6.7627356977456472</c:v>
                </c:pt>
                <c:pt idx="56">
                  <c:v>0</c:v>
                </c:pt>
                <c:pt idx="57">
                  <c:v>43.641148988264497</c:v>
                </c:pt>
                <c:pt idx="58">
                  <c:v>23.277591194013059</c:v>
                </c:pt>
                <c:pt idx="59">
                  <c:v>22.632245794432578</c:v>
                </c:pt>
                <c:pt idx="60">
                  <c:v>0</c:v>
                </c:pt>
                <c:pt idx="61">
                  <c:v>3.6160485729076521</c:v>
                </c:pt>
                <c:pt idx="62">
                  <c:v>0</c:v>
                </c:pt>
                <c:pt idx="63">
                  <c:v>16.989415635782848</c:v>
                </c:pt>
                <c:pt idx="64">
                  <c:v>13.323152906624118</c:v>
                </c:pt>
                <c:pt idx="65">
                  <c:v>0</c:v>
                </c:pt>
                <c:pt idx="66">
                  <c:v>4.6719671958874933</c:v>
                </c:pt>
                <c:pt idx="67">
                  <c:v>14.352531046281419</c:v>
                </c:pt>
                <c:pt idx="68">
                  <c:v>0</c:v>
                </c:pt>
                <c:pt idx="69">
                  <c:v>5.2563742216121687</c:v>
                </c:pt>
                <c:pt idx="70">
                  <c:v>4.6657965127003642</c:v>
                </c:pt>
                <c:pt idx="71">
                  <c:v>0</c:v>
                </c:pt>
                <c:pt idx="72">
                  <c:v>2.5177290619519268</c:v>
                </c:pt>
                <c:pt idx="73">
                  <c:v>9.1509942631077195</c:v>
                </c:pt>
                <c:pt idx="74">
                  <c:v>0</c:v>
                </c:pt>
                <c:pt idx="75">
                  <c:v>1.0655564791852243</c:v>
                </c:pt>
                <c:pt idx="76">
                  <c:v>4.2897879463181754</c:v>
                </c:pt>
                <c:pt idx="77">
                  <c:v>12.172503164876712</c:v>
                </c:pt>
                <c:pt idx="78">
                  <c:v>0</c:v>
                </c:pt>
                <c:pt idx="79">
                  <c:v>0</c:v>
                </c:pt>
                <c:pt idx="80">
                  <c:v>0</c:v>
                </c:pt>
                <c:pt idx="81">
                  <c:v>36.125552327105382</c:v>
                </c:pt>
                <c:pt idx="82">
                  <c:v>0</c:v>
                </c:pt>
                <c:pt idx="83">
                  <c:v>0</c:v>
                </c:pt>
                <c:pt idx="84">
                  <c:v>8.5606659185685654</c:v>
                </c:pt>
                <c:pt idx="85">
                  <c:v>0</c:v>
                </c:pt>
                <c:pt idx="86">
                  <c:v>29.502120619630531</c:v>
                </c:pt>
                <c:pt idx="87">
                  <c:v>0</c:v>
                </c:pt>
                <c:pt idx="88">
                  <c:v>5.6492944603123734</c:v>
                </c:pt>
                <c:pt idx="89">
                  <c:v>0</c:v>
                </c:pt>
                <c:pt idx="90">
                  <c:v>3.9011404259096567</c:v>
                </c:pt>
                <c:pt idx="91">
                  <c:v>0</c:v>
                </c:pt>
                <c:pt idx="92">
                  <c:v>13.141530290717638</c:v>
                </c:pt>
                <c:pt idx="93">
                  <c:v>3.679894393117475</c:v>
                </c:pt>
                <c:pt idx="94">
                  <c:v>1.03853194690867</c:v>
                </c:pt>
                <c:pt idx="95">
                  <c:v>0</c:v>
                </c:pt>
                <c:pt idx="96">
                  <c:v>14.754712919233866</c:v>
                </c:pt>
                <c:pt idx="97">
                  <c:v>0</c:v>
                </c:pt>
                <c:pt idx="98">
                  <c:v>0</c:v>
                </c:pt>
                <c:pt idx="99">
                  <c:v>17.168260543085232</c:v>
                </c:pt>
                <c:pt idx="100">
                  <c:v>0</c:v>
                </c:pt>
                <c:pt idx="101">
                  <c:v>0</c:v>
                </c:pt>
                <c:pt idx="102">
                  <c:v>33.71477886870499</c:v>
                </c:pt>
                <c:pt idx="103">
                  <c:v>10.659324160552218</c:v>
                </c:pt>
                <c:pt idx="104">
                  <c:v>0</c:v>
                </c:pt>
                <c:pt idx="105">
                  <c:v>6.4710121279072208</c:v>
                </c:pt>
                <c:pt idx="106">
                  <c:v>9.4882831773627672</c:v>
                </c:pt>
                <c:pt idx="107">
                  <c:v>12.274793419481282</c:v>
                </c:pt>
                <c:pt idx="108">
                  <c:v>2.3903334108352237</c:v>
                </c:pt>
                <c:pt idx="109">
                  <c:v>29.924055204425425</c:v>
                </c:pt>
                <c:pt idx="110">
                  <c:v>16.501453903634882</c:v>
                </c:pt>
                <c:pt idx="111">
                  <c:v>0</c:v>
                </c:pt>
                <c:pt idx="112">
                  <c:v>7.5057907908459942</c:v>
                </c:pt>
                <c:pt idx="113">
                  <c:v>0</c:v>
                </c:pt>
                <c:pt idx="114">
                  <c:v>15.746838159395239</c:v>
                </c:pt>
                <c:pt idx="115">
                  <c:v>0</c:v>
                </c:pt>
                <c:pt idx="116">
                  <c:v>3.1562069213838977</c:v>
                </c:pt>
                <c:pt idx="117">
                  <c:v>3.801743910996636</c:v>
                </c:pt>
                <c:pt idx="118">
                  <c:v>8.2440871819501105</c:v>
                </c:pt>
                <c:pt idx="119">
                  <c:v>45.392413907633248</c:v>
                </c:pt>
                <c:pt idx="120">
                  <c:v>2.5674245573647099</c:v>
                </c:pt>
                <c:pt idx="121">
                  <c:v>5.885852325028635</c:v>
                </c:pt>
                <c:pt idx="122">
                  <c:v>0</c:v>
                </c:pt>
                <c:pt idx="123">
                  <c:v>26.450889832163242</c:v>
                </c:pt>
                <c:pt idx="124">
                  <c:v>3.6507140216980463</c:v>
                </c:pt>
                <c:pt idx="125">
                  <c:v>4.0274350651841946</c:v>
                </c:pt>
                <c:pt idx="126">
                  <c:v>5.5396089701637852</c:v>
                </c:pt>
                <c:pt idx="127">
                  <c:v>4.0256586557961356</c:v>
                </c:pt>
                <c:pt idx="128">
                  <c:v>12.645233201373493</c:v>
                </c:pt>
                <c:pt idx="129">
                  <c:v>12.211680650652276</c:v>
                </c:pt>
                <c:pt idx="130">
                  <c:v>1.6906038987967138</c:v>
                </c:pt>
                <c:pt idx="131">
                  <c:v>0</c:v>
                </c:pt>
                <c:pt idx="132">
                  <c:v>3.7593462329311143</c:v>
                </c:pt>
                <c:pt idx="133">
                  <c:v>3.2428878572861195</c:v>
                </c:pt>
                <c:pt idx="134">
                  <c:v>0</c:v>
                </c:pt>
                <c:pt idx="135">
                  <c:v>5.6633858841897196</c:v>
                </c:pt>
                <c:pt idx="136">
                  <c:v>12.252678739901803</c:v>
                </c:pt>
                <c:pt idx="137">
                  <c:v>0</c:v>
                </c:pt>
                <c:pt idx="138">
                  <c:v>15.724168749898842</c:v>
                </c:pt>
                <c:pt idx="139">
                  <c:v>0</c:v>
                </c:pt>
                <c:pt idx="140">
                  <c:v>1.4185298599757654</c:v>
                </c:pt>
                <c:pt idx="141">
                  <c:v>0</c:v>
                </c:pt>
                <c:pt idx="142">
                  <c:v>0</c:v>
                </c:pt>
                <c:pt idx="143">
                  <c:v>0</c:v>
                </c:pt>
                <c:pt idx="144">
                  <c:v>38.676021936488617</c:v>
                </c:pt>
                <c:pt idx="145">
                  <c:v>0</c:v>
                </c:pt>
                <c:pt idx="146">
                  <c:v>0</c:v>
                </c:pt>
                <c:pt idx="147">
                  <c:v>0</c:v>
                </c:pt>
                <c:pt idx="148">
                  <c:v>0</c:v>
                </c:pt>
                <c:pt idx="149">
                  <c:v>7.4287263564374735</c:v>
                </c:pt>
                <c:pt idx="150">
                  <c:v>0</c:v>
                </c:pt>
                <c:pt idx="151">
                  <c:v>27.77125427910855</c:v>
                </c:pt>
                <c:pt idx="152">
                  <c:v>0.81478623491774183</c:v>
                </c:pt>
                <c:pt idx="153">
                  <c:v>0</c:v>
                </c:pt>
                <c:pt idx="154">
                  <c:v>8.1899130762074019</c:v>
                </c:pt>
                <c:pt idx="155">
                  <c:v>4.413422666718338</c:v>
                </c:pt>
                <c:pt idx="156">
                  <c:v>0.10601996307510059</c:v>
                </c:pt>
                <c:pt idx="157">
                  <c:v>1.7614194327591275</c:v>
                </c:pt>
                <c:pt idx="158">
                  <c:v>5.808521753475806</c:v>
                </c:pt>
                <c:pt idx="159">
                  <c:v>0</c:v>
                </c:pt>
                <c:pt idx="160">
                  <c:v>0.14146371524447837</c:v>
                </c:pt>
                <c:pt idx="161">
                  <c:v>7.9931158244298768</c:v>
                </c:pt>
                <c:pt idx="162">
                  <c:v>0</c:v>
                </c:pt>
                <c:pt idx="163">
                  <c:v>19.273964633362421</c:v>
                </c:pt>
                <c:pt idx="164">
                  <c:v>5.3358820039723369</c:v>
                </c:pt>
                <c:pt idx="165">
                  <c:v>4.4183470423717131</c:v>
                </c:pt>
                <c:pt idx="166">
                  <c:v>0</c:v>
                </c:pt>
                <c:pt idx="167">
                  <c:v>22.573227033225496</c:v>
                </c:pt>
                <c:pt idx="168">
                  <c:v>0</c:v>
                </c:pt>
                <c:pt idx="169">
                  <c:v>0</c:v>
                </c:pt>
                <c:pt idx="170">
                  <c:v>28.752660918173135</c:v>
                </c:pt>
                <c:pt idx="171">
                  <c:v>0</c:v>
                </c:pt>
                <c:pt idx="172">
                  <c:v>8.281983309769215</c:v>
                </c:pt>
                <c:pt idx="173">
                  <c:v>0</c:v>
                </c:pt>
                <c:pt idx="174">
                  <c:v>0</c:v>
                </c:pt>
                <c:pt idx="175">
                  <c:v>0</c:v>
                </c:pt>
                <c:pt idx="176">
                  <c:v>18.928214751712126</c:v>
                </c:pt>
                <c:pt idx="177">
                  <c:v>66.204418179117098</c:v>
                </c:pt>
                <c:pt idx="178">
                  <c:v>35.548157456831234</c:v>
                </c:pt>
                <c:pt idx="179">
                  <c:v>4.3694706784292556</c:v>
                </c:pt>
                <c:pt idx="180">
                  <c:v>0</c:v>
                </c:pt>
                <c:pt idx="181">
                  <c:v>0</c:v>
                </c:pt>
                <c:pt idx="182">
                  <c:v>25.582127546710733</c:v>
                </c:pt>
                <c:pt idx="183">
                  <c:v>1.1641934961174956</c:v>
                </c:pt>
                <c:pt idx="184">
                  <c:v>3.0058741726043894</c:v>
                </c:pt>
                <c:pt idx="185">
                  <c:v>0</c:v>
                </c:pt>
                <c:pt idx="186">
                  <c:v>25.048415256822576</c:v>
                </c:pt>
                <c:pt idx="187">
                  <c:v>0</c:v>
                </c:pt>
                <c:pt idx="188">
                  <c:v>0</c:v>
                </c:pt>
                <c:pt idx="189">
                  <c:v>6.9179497460562738</c:v>
                </c:pt>
                <c:pt idx="190">
                  <c:v>0</c:v>
                </c:pt>
                <c:pt idx="191">
                  <c:v>12.938710430259462</c:v>
                </c:pt>
                <c:pt idx="192">
                  <c:v>2.4294650755548983</c:v>
                </c:pt>
                <c:pt idx="193">
                  <c:v>5.7637651107556334</c:v>
                </c:pt>
                <c:pt idx="194">
                  <c:v>0</c:v>
                </c:pt>
                <c:pt idx="195">
                  <c:v>0</c:v>
                </c:pt>
                <c:pt idx="196">
                  <c:v>8.9584662964329294</c:v>
                </c:pt>
                <c:pt idx="197">
                  <c:v>21.312264712886854</c:v>
                </c:pt>
                <c:pt idx="198">
                  <c:v>0</c:v>
                </c:pt>
                <c:pt idx="199">
                  <c:v>20.874296409958465</c:v>
                </c:pt>
                <c:pt idx="200">
                  <c:v>6.7880149845567619</c:v>
                </c:pt>
                <c:pt idx="201">
                  <c:v>0</c:v>
                </c:pt>
                <c:pt idx="202">
                  <c:v>0</c:v>
                </c:pt>
                <c:pt idx="203">
                  <c:v>0</c:v>
                </c:pt>
                <c:pt idx="204">
                  <c:v>0</c:v>
                </c:pt>
                <c:pt idx="205">
                  <c:v>0</c:v>
                </c:pt>
                <c:pt idx="206">
                  <c:v>0</c:v>
                </c:pt>
                <c:pt idx="207">
                  <c:v>0</c:v>
                </c:pt>
                <c:pt idx="208">
                  <c:v>0</c:v>
                </c:pt>
                <c:pt idx="209">
                  <c:v>0</c:v>
                </c:pt>
                <c:pt idx="210">
                  <c:v>4.0832048255959839</c:v>
                </c:pt>
                <c:pt idx="211">
                  <c:v>4.5435051018611663</c:v>
                </c:pt>
                <c:pt idx="212">
                  <c:v>8.786165871531713</c:v>
                </c:pt>
                <c:pt idx="213">
                  <c:v>3.7966987776391865</c:v>
                </c:pt>
                <c:pt idx="214">
                  <c:v>9.1976854708053306</c:v>
                </c:pt>
                <c:pt idx="215">
                  <c:v>0</c:v>
                </c:pt>
                <c:pt idx="216">
                  <c:v>0</c:v>
                </c:pt>
                <c:pt idx="217">
                  <c:v>10.16103823695528</c:v>
                </c:pt>
                <c:pt idx="218">
                  <c:v>6.9684724180893358</c:v>
                </c:pt>
                <c:pt idx="219">
                  <c:v>8.6743389179693811</c:v>
                </c:pt>
                <c:pt idx="220">
                  <c:v>11.941620546920488</c:v>
                </c:pt>
                <c:pt idx="221">
                  <c:v>0</c:v>
                </c:pt>
                <c:pt idx="222">
                  <c:v>8.359412671604213</c:v>
                </c:pt>
                <c:pt idx="223">
                  <c:v>0</c:v>
                </c:pt>
                <c:pt idx="224">
                  <c:v>8.9538856501211583</c:v>
                </c:pt>
                <c:pt idx="225">
                  <c:v>1.8489505206027153</c:v>
                </c:pt>
                <c:pt idx="226">
                  <c:v>1.7912690633080923</c:v>
                </c:pt>
                <c:pt idx="227">
                  <c:v>0</c:v>
                </c:pt>
                <c:pt idx="228">
                  <c:v>1.2172598002630095</c:v>
                </c:pt>
                <c:pt idx="229">
                  <c:v>4.4612044037520491</c:v>
                </c:pt>
                <c:pt idx="230">
                  <c:v>2.5937569657343604</c:v>
                </c:pt>
                <c:pt idx="231">
                  <c:v>0</c:v>
                </c:pt>
                <c:pt idx="232">
                  <c:v>2.9692645109616795</c:v>
                </c:pt>
                <c:pt idx="233">
                  <c:v>0</c:v>
                </c:pt>
                <c:pt idx="234">
                  <c:v>17.177970881936812</c:v>
                </c:pt>
                <c:pt idx="235">
                  <c:v>29.038698009133284</c:v>
                </c:pt>
                <c:pt idx="236">
                  <c:v>0</c:v>
                </c:pt>
                <c:pt idx="237">
                  <c:v>13.295593905719018</c:v>
                </c:pt>
                <c:pt idx="238">
                  <c:v>10.493882711616374</c:v>
                </c:pt>
                <c:pt idx="239">
                  <c:v>3.049744610702334</c:v>
                </c:pt>
                <c:pt idx="240">
                  <c:v>4.3851016702238539</c:v>
                </c:pt>
                <c:pt idx="241">
                  <c:v>3.7649000290511498</c:v>
                </c:pt>
                <c:pt idx="242">
                  <c:v>36.441075562138657</c:v>
                </c:pt>
                <c:pt idx="243">
                  <c:v>16.207626101114972</c:v>
                </c:pt>
                <c:pt idx="244">
                  <c:v>0</c:v>
                </c:pt>
                <c:pt idx="245">
                  <c:v>0</c:v>
                </c:pt>
                <c:pt idx="246">
                  <c:v>60.078981466617527</c:v>
                </c:pt>
                <c:pt idx="247">
                  <c:v>4.2440470030368829</c:v>
                </c:pt>
                <c:pt idx="248">
                  <c:v>0</c:v>
                </c:pt>
                <c:pt idx="249">
                  <c:v>6.2416019807301923</c:v>
                </c:pt>
                <c:pt idx="250">
                  <c:v>0</c:v>
                </c:pt>
                <c:pt idx="251">
                  <c:v>3.8698791604887952</c:v>
                </c:pt>
                <c:pt idx="252">
                  <c:v>0</c:v>
                </c:pt>
                <c:pt idx="253">
                  <c:v>14.701240247799658</c:v>
                </c:pt>
                <c:pt idx="254">
                  <c:v>8.6334219602642666</c:v>
                </c:pt>
                <c:pt idx="255">
                  <c:v>8.4705657660805667</c:v>
                </c:pt>
                <c:pt idx="256">
                  <c:v>12.813630552308542</c:v>
                </c:pt>
                <c:pt idx="257">
                  <c:v>0</c:v>
                </c:pt>
                <c:pt idx="258">
                  <c:v>0</c:v>
                </c:pt>
                <c:pt idx="259">
                  <c:v>14.970870413659741</c:v>
                </c:pt>
                <c:pt idx="260">
                  <c:v>0</c:v>
                </c:pt>
                <c:pt idx="261">
                  <c:v>1.8093658677445448</c:v>
                </c:pt>
                <c:pt idx="262">
                  <c:v>2.1517106389130167</c:v>
                </c:pt>
                <c:pt idx="263">
                  <c:v>33.703772758593914</c:v>
                </c:pt>
                <c:pt idx="264">
                  <c:v>0</c:v>
                </c:pt>
                <c:pt idx="265">
                  <c:v>7.4035143806369144</c:v>
                </c:pt>
                <c:pt idx="266">
                  <c:v>0</c:v>
                </c:pt>
                <c:pt idx="267">
                  <c:v>54.73860486704028</c:v>
                </c:pt>
                <c:pt idx="268">
                  <c:v>21.827914280498952</c:v>
                </c:pt>
                <c:pt idx="269">
                  <c:v>17.891133635272698</c:v>
                </c:pt>
                <c:pt idx="270">
                  <c:v>8.0181026621155667</c:v>
                </c:pt>
                <c:pt idx="271">
                  <c:v>10.987649444425355</c:v>
                </c:pt>
                <c:pt idx="272">
                  <c:v>0</c:v>
                </c:pt>
                <c:pt idx="273">
                  <c:v>16.316486740636794</c:v>
                </c:pt>
                <c:pt idx="274">
                  <c:v>0</c:v>
                </c:pt>
                <c:pt idx="275">
                  <c:v>0</c:v>
                </c:pt>
                <c:pt idx="276">
                  <c:v>0</c:v>
                </c:pt>
                <c:pt idx="277">
                  <c:v>0</c:v>
                </c:pt>
                <c:pt idx="278">
                  <c:v>0</c:v>
                </c:pt>
                <c:pt idx="279">
                  <c:v>0</c:v>
                </c:pt>
                <c:pt idx="280">
                  <c:v>10.171016658289954</c:v>
                </c:pt>
                <c:pt idx="281">
                  <c:v>0</c:v>
                </c:pt>
                <c:pt idx="282">
                  <c:v>0</c:v>
                </c:pt>
                <c:pt idx="283">
                  <c:v>18.404849964509669</c:v>
                </c:pt>
                <c:pt idx="284">
                  <c:v>0</c:v>
                </c:pt>
                <c:pt idx="285">
                  <c:v>0</c:v>
                </c:pt>
                <c:pt idx="286">
                  <c:v>2.424496010271437</c:v>
                </c:pt>
                <c:pt idx="287">
                  <c:v>22.818907284346903</c:v>
                </c:pt>
                <c:pt idx="288">
                  <c:v>0</c:v>
                </c:pt>
                <c:pt idx="289">
                  <c:v>0</c:v>
                </c:pt>
                <c:pt idx="290">
                  <c:v>0</c:v>
                </c:pt>
                <c:pt idx="291">
                  <c:v>7.8045729814662819</c:v>
                </c:pt>
                <c:pt idx="292">
                  <c:v>22.325302088409046</c:v>
                </c:pt>
                <c:pt idx="293">
                  <c:v>2.2324922315465581</c:v>
                </c:pt>
                <c:pt idx="294">
                  <c:v>9.1152276916917216</c:v>
                </c:pt>
                <c:pt idx="295">
                  <c:v>0</c:v>
                </c:pt>
                <c:pt idx="296">
                  <c:v>19.407847115254505</c:v>
                </c:pt>
                <c:pt idx="297">
                  <c:v>0</c:v>
                </c:pt>
                <c:pt idx="298">
                  <c:v>5.3464792709339761</c:v>
                </c:pt>
                <c:pt idx="299">
                  <c:v>0</c:v>
                </c:pt>
                <c:pt idx="300">
                  <c:v>1.8422108734669531</c:v>
                </c:pt>
                <c:pt idx="301">
                  <c:v>0</c:v>
                </c:pt>
                <c:pt idx="302">
                  <c:v>13.533251996731543</c:v>
                </c:pt>
                <c:pt idx="303">
                  <c:v>2.6653548718723648</c:v>
                </c:pt>
                <c:pt idx="304">
                  <c:v>0</c:v>
                </c:pt>
                <c:pt idx="305">
                  <c:v>0</c:v>
                </c:pt>
                <c:pt idx="306">
                  <c:v>19.934513049336083</c:v>
                </c:pt>
                <c:pt idx="307">
                  <c:v>0</c:v>
                </c:pt>
                <c:pt idx="308">
                  <c:v>0</c:v>
                </c:pt>
                <c:pt idx="309">
                  <c:v>21.632540273471818</c:v>
                </c:pt>
                <c:pt idx="310">
                  <c:v>0</c:v>
                </c:pt>
                <c:pt idx="311">
                  <c:v>0</c:v>
                </c:pt>
                <c:pt idx="312">
                  <c:v>42.364833618546363</c:v>
                </c:pt>
                <c:pt idx="313">
                  <c:v>32.683128134617377</c:v>
                </c:pt>
                <c:pt idx="314">
                  <c:v>0</c:v>
                </c:pt>
                <c:pt idx="315">
                  <c:v>7.9202849916396261</c:v>
                </c:pt>
                <c:pt idx="316">
                  <c:v>0</c:v>
                </c:pt>
                <c:pt idx="317">
                  <c:v>11.953706332353558</c:v>
                </c:pt>
                <c:pt idx="318">
                  <c:v>8.3706637725738275</c:v>
                </c:pt>
                <c:pt idx="319">
                  <c:v>34.971739465515832</c:v>
                </c:pt>
                <c:pt idx="320">
                  <c:v>20.056782756170275</c:v>
                </c:pt>
                <c:pt idx="321">
                  <c:v>0</c:v>
                </c:pt>
                <c:pt idx="322">
                  <c:v>32.126748780486643</c:v>
                </c:pt>
                <c:pt idx="323">
                  <c:v>0</c:v>
                </c:pt>
                <c:pt idx="324">
                  <c:v>22.979240978526676</c:v>
                </c:pt>
                <c:pt idx="325">
                  <c:v>0</c:v>
                </c:pt>
                <c:pt idx="326">
                  <c:v>5.6779221127086217</c:v>
                </c:pt>
                <c:pt idx="327">
                  <c:v>3.6029264932217262</c:v>
                </c:pt>
                <c:pt idx="328">
                  <c:v>0</c:v>
                </c:pt>
                <c:pt idx="329">
                  <c:v>27.030468977278431</c:v>
                </c:pt>
                <c:pt idx="330">
                  <c:v>11.7456424106882</c:v>
                </c:pt>
                <c:pt idx="331">
                  <c:v>6.104578485698144</c:v>
                </c:pt>
                <c:pt idx="332">
                  <c:v>0</c:v>
                </c:pt>
                <c:pt idx="333">
                  <c:v>24.147423331743241</c:v>
                </c:pt>
                <c:pt idx="334">
                  <c:v>2.644176504053831</c:v>
                </c:pt>
                <c:pt idx="335">
                  <c:v>1.9954885481937605</c:v>
                </c:pt>
                <c:pt idx="336">
                  <c:v>0</c:v>
                </c:pt>
                <c:pt idx="337">
                  <c:v>16.475772555109167</c:v>
                </c:pt>
                <c:pt idx="338">
                  <c:v>26.31952342037674</c:v>
                </c:pt>
                <c:pt idx="339">
                  <c:v>12.064366525837865</c:v>
                </c:pt>
                <c:pt idx="340">
                  <c:v>3.0417334076156304</c:v>
                </c:pt>
                <c:pt idx="341">
                  <c:v>0</c:v>
                </c:pt>
                <c:pt idx="342">
                  <c:v>5.832654695318551</c:v>
                </c:pt>
                <c:pt idx="343">
                  <c:v>1.0139971211476537</c:v>
                </c:pt>
                <c:pt idx="344">
                  <c:v>0</c:v>
                </c:pt>
                <c:pt idx="345">
                  <c:v>7.2870768403210242</c:v>
                </c:pt>
                <c:pt idx="346">
                  <c:v>14.025797048935289</c:v>
                </c:pt>
                <c:pt idx="347">
                  <c:v>0</c:v>
                </c:pt>
                <c:pt idx="348">
                  <c:v>19.733429153328718</c:v>
                </c:pt>
                <c:pt idx="349">
                  <c:v>0</c:v>
                </c:pt>
                <c:pt idx="350">
                  <c:v>1.8491196305959652</c:v>
                </c:pt>
                <c:pt idx="351">
                  <c:v>0</c:v>
                </c:pt>
                <c:pt idx="352">
                  <c:v>0</c:v>
                </c:pt>
                <c:pt idx="353">
                  <c:v>0</c:v>
                </c:pt>
                <c:pt idx="354">
                  <c:v>12.185060267263843</c:v>
                </c:pt>
                <c:pt idx="355">
                  <c:v>0</c:v>
                </c:pt>
                <c:pt idx="356">
                  <c:v>0</c:v>
                </c:pt>
                <c:pt idx="357">
                  <c:v>0</c:v>
                </c:pt>
                <c:pt idx="358">
                  <c:v>8.0737355816821665</c:v>
                </c:pt>
                <c:pt idx="359">
                  <c:v>0</c:v>
                </c:pt>
                <c:pt idx="360">
                  <c:v>0.90764150405346966</c:v>
                </c:pt>
                <c:pt idx="361">
                  <c:v>10.055033758163528</c:v>
                </c:pt>
                <c:pt idx="362">
                  <c:v>4.0795493841775308</c:v>
                </c:pt>
                <c:pt idx="363">
                  <c:v>0</c:v>
                </c:pt>
                <c:pt idx="364">
                  <c:v>8.1012389950328654</c:v>
                </c:pt>
                <c:pt idx="365">
                  <c:v>0.97312852666341187</c:v>
                </c:pt>
                <c:pt idx="366">
                  <c:v>3.3052526318698212</c:v>
                </c:pt>
                <c:pt idx="367">
                  <c:v>3.280438689404082</c:v>
                </c:pt>
                <c:pt idx="368">
                  <c:v>14.982808284991911</c:v>
                </c:pt>
                <c:pt idx="369">
                  <c:v>0</c:v>
                </c:pt>
                <c:pt idx="370">
                  <c:v>0</c:v>
                </c:pt>
                <c:pt idx="371">
                  <c:v>8.1566713425383135</c:v>
                </c:pt>
                <c:pt idx="372">
                  <c:v>2.1522851868362678</c:v>
                </c:pt>
                <c:pt idx="373">
                  <c:v>14.666657256185538</c:v>
                </c:pt>
                <c:pt idx="374">
                  <c:v>4.6902158783526016</c:v>
                </c:pt>
                <c:pt idx="375">
                  <c:v>0</c:v>
                </c:pt>
                <c:pt idx="376">
                  <c:v>0</c:v>
                </c:pt>
                <c:pt idx="377">
                  <c:v>36.481563198481297</c:v>
                </c:pt>
                <c:pt idx="378">
                  <c:v>3.2781109858637811</c:v>
                </c:pt>
                <c:pt idx="379">
                  <c:v>0</c:v>
                </c:pt>
                <c:pt idx="380">
                  <c:v>34.149582227563386</c:v>
                </c:pt>
                <c:pt idx="381">
                  <c:v>0</c:v>
                </c:pt>
                <c:pt idx="382">
                  <c:v>1.994381411227742</c:v>
                </c:pt>
                <c:pt idx="383">
                  <c:v>0</c:v>
                </c:pt>
                <c:pt idx="384">
                  <c:v>7.8633797472667206</c:v>
                </c:pt>
                <c:pt idx="385">
                  <c:v>12.683225799874513</c:v>
                </c:pt>
                <c:pt idx="386">
                  <c:v>15.708648108142727</c:v>
                </c:pt>
                <c:pt idx="387">
                  <c:v>69.886300598054675</c:v>
                </c:pt>
                <c:pt idx="388">
                  <c:v>44.39865838647934</c:v>
                </c:pt>
                <c:pt idx="389">
                  <c:v>0</c:v>
                </c:pt>
                <c:pt idx="390">
                  <c:v>0</c:v>
                </c:pt>
                <c:pt idx="391">
                  <c:v>8.3995698798819891</c:v>
                </c:pt>
                <c:pt idx="392">
                  <c:v>31.294414582746032</c:v>
                </c:pt>
                <c:pt idx="393">
                  <c:v>0</c:v>
                </c:pt>
                <c:pt idx="394">
                  <c:v>2.9906629673260534</c:v>
                </c:pt>
                <c:pt idx="395">
                  <c:v>12.851209844427871</c:v>
                </c:pt>
                <c:pt idx="396">
                  <c:v>25.22387128094233</c:v>
                </c:pt>
                <c:pt idx="397">
                  <c:v>0</c:v>
                </c:pt>
                <c:pt idx="398">
                  <c:v>0</c:v>
                </c:pt>
                <c:pt idx="399">
                  <c:v>0</c:v>
                </c:pt>
                <c:pt idx="400">
                  <c:v>0</c:v>
                </c:pt>
                <c:pt idx="401">
                  <c:v>0</c:v>
                </c:pt>
                <c:pt idx="402">
                  <c:v>0.3774397230930378</c:v>
                </c:pt>
                <c:pt idx="403">
                  <c:v>10.272000732463271</c:v>
                </c:pt>
                <c:pt idx="404">
                  <c:v>0</c:v>
                </c:pt>
                <c:pt idx="405">
                  <c:v>0</c:v>
                </c:pt>
                <c:pt idx="406">
                  <c:v>23.410710603973854</c:v>
                </c:pt>
                <c:pt idx="407">
                  <c:v>30.48435003990307</c:v>
                </c:pt>
                <c:pt idx="408">
                  <c:v>0</c:v>
                </c:pt>
                <c:pt idx="409">
                  <c:v>22.528383406537056</c:v>
                </c:pt>
                <c:pt idx="410">
                  <c:v>25.396639874897094</c:v>
                </c:pt>
                <c:pt idx="411">
                  <c:v>0</c:v>
                </c:pt>
                <c:pt idx="412">
                  <c:v>0</c:v>
                </c:pt>
                <c:pt idx="413">
                  <c:v>0</c:v>
                </c:pt>
                <c:pt idx="414">
                  <c:v>0</c:v>
                </c:pt>
                <c:pt idx="415">
                  <c:v>0</c:v>
                </c:pt>
                <c:pt idx="416">
                  <c:v>0</c:v>
                </c:pt>
                <c:pt idx="417">
                  <c:v>0</c:v>
                </c:pt>
                <c:pt idx="418">
                  <c:v>0</c:v>
                </c:pt>
                <c:pt idx="419">
                  <c:v>0</c:v>
                </c:pt>
                <c:pt idx="420">
                  <c:v>8.878576822408494</c:v>
                </c:pt>
                <c:pt idx="421">
                  <c:v>2.5841666205344609</c:v>
                </c:pt>
                <c:pt idx="422">
                  <c:v>0</c:v>
                </c:pt>
                <c:pt idx="423">
                  <c:v>3.8338714250162882</c:v>
                </c:pt>
                <c:pt idx="424">
                  <c:v>9.137695439757902</c:v>
                </c:pt>
                <c:pt idx="425">
                  <c:v>0</c:v>
                </c:pt>
                <c:pt idx="426">
                  <c:v>0</c:v>
                </c:pt>
                <c:pt idx="427">
                  <c:v>12.886712714992354</c:v>
                </c:pt>
                <c:pt idx="428">
                  <c:v>6.1244270232144054</c:v>
                </c:pt>
                <c:pt idx="429">
                  <c:v>15.073265094705851</c:v>
                </c:pt>
                <c:pt idx="430">
                  <c:v>7.9139979348098199</c:v>
                </c:pt>
                <c:pt idx="431">
                  <c:v>0</c:v>
                </c:pt>
                <c:pt idx="432">
                  <c:v>8.504586598845151</c:v>
                </c:pt>
                <c:pt idx="433">
                  <c:v>0</c:v>
                </c:pt>
                <c:pt idx="434">
                  <c:v>0</c:v>
                </c:pt>
                <c:pt idx="435">
                  <c:v>0</c:v>
                </c:pt>
                <c:pt idx="436">
                  <c:v>0.22584966104453025</c:v>
                </c:pt>
                <c:pt idx="437">
                  <c:v>0</c:v>
                </c:pt>
                <c:pt idx="438">
                  <c:v>0.89465144608310687</c:v>
                </c:pt>
                <c:pt idx="439">
                  <c:v>2.8916183336754568</c:v>
                </c:pt>
                <c:pt idx="440">
                  <c:v>9.6692560947022965</c:v>
                </c:pt>
                <c:pt idx="441">
                  <c:v>0</c:v>
                </c:pt>
                <c:pt idx="442">
                  <c:v>0</c:v>
                </c:pt>
                <c:pt idx="443">
                  <c:v>0</c:v>
                </c:pt>
                <c:pt idx="444">
                  <c:v>24.390410375464636</c:v>
                </c:pt>
                <c:pt idx="445">
                  <c:v>24.957799279809848</c:v>
                </c:pt>
                <c:pt idx="446">
                  <c:v>19.730241555389334</c:v>
                </c:pt>
                <c:pt idx="447">
                  <c:v>13.195115855889064</c:v>
                </c:pt>
                <c:pt idx="448">
                  <c:v>0</c:v>
                </c:pt>
                <c:pt idx="449">
                  <c:v>1.5686490791260341</c:v>
                </c:pt>
                <c:pt idx="450">
                  <c:v>0</c:v>
                </c:pt>
                <c:pt idx="451">
                  <c:v>0</c:v>
                </c:pt>
                <c:pt idx="452">
                  <c:v>4.1385476620346013</c:v>
                </c:pt>
                <c:pt idx="453">
                  <c:v>0</c:v>
                </c:pt>
                <c:pt idx="454">
                  <c:v>0</c:v>
                </c:pt>
                <c:pt idx="455">
                  <c:v>0</c:v>
                </c:pt>
                <c:pt idx="456">
                  <c:v>47.197531972616375</c:v>
                </c:pt>
                <c:pt idx="457">
                  <c:v>0</c:v>
                </c:pt>
                <c:pt idx="458">
                  <c:v>0</c:v>
                </c:pt>
                <c:pt idx="459">
                  <c:v>6.7182875206338446</c:v>
                </c:pt>
                <c:pt idx="460">
                  <c:v>0</c:v>
                </c:pt>
                <c:pt idx="461">
                  <c:v>3.7434112643774786</c:v>
                </c:pt>
                <c:pt idx="462">
                  <c:v>0</c:v>
                </c:pt>
                <c:pt idx="463">
                  <c:v>3.549819933401539</c:v>
                </c:pt>
                <c:pt idx="464">
                  <c:v>8.4258788990406241</c:v>
                </c:pt>
                <c:pt idx="465">
                  <c:v>0</c:v>
                </c:pt>
                <c:pt idx="466">
                  <c:v>46.367729662856071</c:v>
                </c:pt>
                <c:pt idx="467">
                  <c:v>0</c:v>
                </c:pt>
                <c:pt idx="468">
                  <c:v>15.146294216297923</c:v>
                </c:pt>
                <c:pt idx="469">
                  <c:v>24.808738475508697</c:v>
                </c:pt>
                <c:pt idx="470">
                  <c:v>0</c:v>
                </c:pt>
                <c:pt idx="471">
                  <c:v>5.1154983252414707</c:v>
                </c:pt>
                <c:pt idx="472">
                  <c:v>0</c:v>
                </c:pt>
                <c:pt idx="473">
                  <c:v>12.41287987911042</c:v>
                </c:pt>
                <c:pt idx="474">
                  <c:v>0</c:v>
                </c:pt>
                <c:pt idx="475">
                  <c:v>3.3853663402630159</c:v>
                </c:pt>
                <c:pt idx="476">
                  <c:v>0</c:v>
                </c:pt>
                <c:pt idx="477">
                  <c:v>56.271142087505986</c:v>
                </c:pt>
                <c:pt idx="478">
                  <c:v>30.788596614706819</c:v>
                </c:pt>
                <c:pt idx="479">
                  <c:v>22.563221768306253</c:v>
                </c:pt>
                <c:pt idx="480">
                  <c:v>4.1190750805393019</c:v>
                </c:pt>
                <c:pt idx="481">
                  <c:v>5.8200404471007854</c:v>
                </c:pt>
                <c:pt idx="482">
                  <c:v>0</c:v>
                </c:pt>
                <c:pt idx="483">
                  <c:v>24.780815787247644</c:v>
                </c:pt>
                <c:pt idx="484">
                  <c:v>5.2982191821733338</c:v>
                </c:pt>
                <c:pt idx="485">
                  <c:v>1.9770010667421425</c:v>
                </c:pt>
                <c:pt idx="486">
                  <c:v>0</c:v>
                </c:pt>
                <c:pt idx="487">
                  <c:v>11.048583247847382</c:v>
                </c:pt>
                <c:pt idx="488">
                  <c:v>0</c:v>
                </c:pt>
                <c:pt idx="489">
                  <c:v>0</c:v>
                </c:pt>
                <c:pt idx="490">
                  <c:v>2.1594310997808583</c:v>
                </c:pt>
                <c:pt idx="491">
                  <c:v>0</c:v>
                </c:pt>
                <c:pt idx="492">
                  <c:v>0</c:v>
                </c:pt>
                <c:pt idx="493">
                  <c:v>15.778699636421543</c:v>
                </c:pt>
                <c:pt idx="494">
                  <c:v>0</c:v>
                </c:pt>
                <c:pt idx="495">
                  <c:v>1.4056806556796853</c:v>
                </c:pt>
                <c:pt idx="496">
                  <c:v>2.3620946651954533</c:v>
                </c:pt>
                <c:pt idx="497">
                  <c:v>12.417511585227103</c:v>
                </c:pt>
                <c:pt idx="498">
                  <c:v>0</c:v>
                </c:pt>
                <c:pt idx="499">
                  <c:v>0</c:v>
                </c:pt>
                <c:pt idx="500">
                  <c:v>0</c:v>
                </c:pt>
                <c:pt idx="501">
                  <c:v>18.588709150027157</c:v>
                </c:pt>
                <c:pt idx="502">
                  <c:v>35.434628390798984</c:v>
                </c:pt>
                <c:pt idx="503">
                  <c:v>1.6850393834322523</c:v>
                </c:pt>
                <c:pt idx="504">
                  <c:v>0</c:v>
                </c:pt>
                <c:pt idx="505">
                  <c:v>3.566762020523504</c:v>
                </c:pt>
                <c:pt idx="506">
                  <c:v>16.789001084078691</c:v>
                </c:pt>
                <c:pt idx="507">
                  <c:v>0</c:v>
                </c:pt>
                <c:pt idx="508">
                  <c:v>8.6096417320707133</c:v>
                </c:pt>
                <c:pt idx="509">
                  <c:v>0</c:v>
                </c:pt>
                <c:pt idx="510">
                  <c:v>0</c:v>
                </c:pt>
                <c:pt idx="511">
                  <c:v>0</c:v>
                </c:pt>
                <c:pt idx="512">
                  <c:v>8.8710239289390369</c:v>
                </c:pt>
                <c:pt idx="513">
                  <c:v>1.1477319584911752</c:v>
                </c:pt>
                <c:pt idx="514">
                  <c:v>0</c:v>
                </c:pt>
                <c:pt idx="515">
                  <c:v>0</c:v>
                </c:pt>
                <c:pt idx="516">
                  <c:v>29.519563837168011</c:v>
                </c:pt>
                <c:pt idx="517">
                  <c:v>0</c:v>
                </c:pt>
                <c:pt idx="518">
                  <c:v>0</c:v>
                </c:pt>
                <c:pt idx="519">
                  <c:v>14.578531342962174</c:v>
                </c:pt>
                <c:pt idx="520">
                  <c:v>0</c:v>
                </c:pt>
                <c:pt idx="521">
                  <c:v>3.7727946353943196</c:v>
                </c:pt>
                <c:pt idx="522">
                  <c:v>42.593421765130344</c:v>
                </c:pt>
                <c:pt idx="523">
                  <c:v>13.092032053111707</c:v>
                </c:pt>
                <c:pt idx="524">
                  <c:v>0</c:v>
                </c:pt>
                <c:pt idx="525">
                  <c:v>3.718675577703654</c:v>
                </c:pt>
                <c:pt idx="526">
                  <c:v>10.833130764161332</c:v>
                </c:pt>
                <c:pt idx="527">
                  <c:v>6.6368009146505065</c:v>
                </c:pt>
                <c:pt idx="528">
                  <c:v>0</c:v>
                </c:pt>
                <c:pt idx="529">
                  <c:v>25.305063113504247</c:v>
                </c:pt>
                <c:pt idx="530">
                  <c:v>9.6667847099803872</c:v>
                </c:pt>
                <c:pt idx="531">
                  <c:v>0</c:v>
                </c:pt>
                <c:pt idx="532">
                  <c:v>20.493133739525497</c:v>
                </c:pt>
                <c:pt idx="533">
                  <c:v>0</c:v>
                </c:pt>
                <c:pt idx="534">
                  <c:v>25.188830228508468</c:v>
                </c:pt>
                <c:pt idx="535">
                  <c:v>0</c:v>
                </c:pt>
                <c:pt idx="536">
                  <c:v>0</c:v>
                </c:pt>
                <c:pt idx="537">
                  <c:v>6.2790762917150582</c:v>
                </c:pt>
                <c:pt idx="538">
                  <c:v>0</c:v>
                </c:pt>
                <c:pt idx="539">
                  <c:v>54.110422616789045</c:v>
                </c:pt>
                <c:pt idx="540">
                  <c:v>15.580895798506942</c:v>
                </c:pt>
                <c:pt idx="541">
                  <c:v>15.316626314295222</c:v>
                </c:pt>
                <c:pt idx="542">
                  <c:v>0</c:v>
                </c:pt>
                <c:pt idx="543">
                  <c:v>24.955327443321547</c:v>
                </c:pt>
                <c:pt idx="544">
                  <c:v>2.807794264071628</c:v>
                </c:pt>
                <c:pt idx="545">
                  <c:v>0.16434936313077217</c:v>
                </c:pt>
                <c:pt idx="546">
                  <c:v>0</c:v>
                </c:pt>
                <c:pt idx="547">
                  <c:v>12.305811170141254</c:v>
                </c:pt>
                <c:pt idx="548">
                  <c:v>16.161059455242629</c:v>
                </c:pt>
                <c:pt idx="549">
                  <c:v>14.239831980570399</c:v>
                </c:pt>
                <c:pt idx="550">
                  <c:v>4.4426903347679652</c:v>
                </c:pt>
                <c:pt idx="551">
                  <c:v>0</c:v>
                </c:pt>
                <c:pt idx="552">
                  <c:v>4.142435435663419</c:v>
                </c:pt>
                <c:pt idx="553">
                  <c:v>0</c:v>
                </c:pt>
                <c:pt idx="554">
                  <c:v>4.0578154765374146</c:v>
                </c:pt>
                <c:pt idx="555">
                  <c:v>9.6947429505170888</c:v>
                </c:pt>
                <c:pt idx="556">
                  <c:v>19.576137401759624</c:v>
                </c:pt>
                <c:pt idx="557">
                  <c:v>0</c:v>
                </c:pt>
                <c:pt idx="558">
                  <c:v>17.195667741335793</c:v>
                </c:pt>
                <c:pt idx="559">
                  <c:v>0</c:v>
                </c:pt>
                <c:pt idx="560">
                  <c:v>0</c:v>
                </c:pt>
                <c:pt idx="561">
                  <c:v>0</c:v>
                </c:pt>
                <c:pt idx="562">
                  <c:v>0</c:v>
                </c:pt>
                <c:pt idx="563">
                  <c:v>0</c:v>
                </c:pt>
                <c:pt idx="564">
                  <c:v>3.8323085897109914</c:v>
                </c:pt>
                <c:pt idx="565">
                  <c:v>0</c:v>
                </c:pt>
                <c:pt idx="566">
                  <c:v>0.81662399415998665</c:v>
                </c:pt>
                <c:pt idx="567">
                  <c:v>3.6096600988667382</c:v>
                </c:pt>
                <c:pt idx="568">
                  <c:v>0</c:v>
                </c:pt>
                <c:pt idx="569">
                  <c:v>5.9742319559113035</c:v>
                </c:pt>
                <c:pt idx="570">
                  <c:v>0</c:v>
                </c:pt>
                <c:pt idx="571">
                  <c:v>24.669650709654743</c:v>
                </c:pt>
                <c:pt idx="572">
                  <c:v>0.9476132221054715</c:v>
                </c:pt>
                <c:pt idx="573">
                  <c:v>0</c:v>
                </c:pt>
                <c:pt idx="574">
                  <c:v>7.5374053722396761</c:v>
                </c:pt>
                <c:pt idx="575">
                  <c:v>1.030949414425596</c:v>
                </c:pt>
                <c:pt idx="576">
                  <c:v>2.2646596811576138</c:v>
                </c:pt>
                <c:pt idx="577">
                  <c:v>2.7969073652708629</c:v>
                </c:pt>
                <c:pt idx="578">
                  <c:v>10.513580229952861</c:v>
                </c:pt>
                <c:pt idx="579">
                  <c:v>0</c:v>
                </c:pt>
                <c:pt idx="580">
                  <c:v>0</c:v>
                </c:pt>
                <c:pt idx="581">
                  <c:v>8.2084055162028022</c:v>
                </c:pt>
                <c:pt idx="582">
                  <c:v>0</c:v>
                </c:pt>
                <c:pt idx="583">
                  <c:v>19.377543165644813</c:v>
                </c:pt>
                <c:pt idx="584">
                  <c:v>8.1526183030199668</c:v>
                </c:pt>
                <c:pt idx="585">
                  <c:v>13.540207048569016</c:v>
                </c:pt>
                <c:pt idx="586">
                  <c:v>0</c:v>
                </c:pt>
                <c:pt idx="587">
                  <c:v>27.730083095202723</c:v>
                </c:pt>
                <c:pt idx="588">
                  <c:v>3.2501468531521995</c:v>
                </c:pt>
                <c:pt idx="589">
                  <c:v>0</c:v>
                </c:pt>
                <c:pt idx="590">
                  <c:v>31.486091670837592</c:v>
                </c:pt>
                <c:pt idx="591">
                  <c:v>0</c:v>
                </c:pt>
                <c:pt idx="592">
                  <c:v>12.591024790221043</c:v>
                </c:pt>
                <c:pt idx="593">
                  <c:v>2.7930857667244595</c:v>
                </c:pt>
                <c:pt idx="594">
                  <c:v>18.067233494332033</c:v>
                </c:pt>
                <c:pt idx="595">
                  <c:v>0</c:v>
                </c:pt>
                <c:pt idx="596">
                  <c:v>6.3059445051818628</c:v>
                </c:pt>
                <c:pt idx="597">
                  <c:v>47.76238345190206</c:v>
                </c:pt>
                <c:pt idx="598">
                  <c:v>52.636681832474437</c:v>
                </c:pt>
                <c:pt idx="599">
                  <c:v>0</c:v>
                </c:pt>
                <c:pt idx="600">
                  <c:v>0</c:v>
                </c:pt>
                <c:pt idx="601">
                  <c:v>0</c:v>
                </c:pt>
                <c:pt idx="602">
                  <c:v>31.330961176023386</c:v>
                </c:pt>
                <c:pt idx="603">
                  <c:v>0</c:v>
                </c:pt>
                <c:pt idx="604">
                  <c:v>6.8881395263284881</c:v>
                </c:pt>
                <c:pt idx="605">
                  <c:v>0</c:v>
                </c:pt>
                <c:pt idx="606">
                  <c:v>16.025613166580477</c:v>
                </c:pt>
                <c:pt idx="607">
                  <c:v>0</c:v>
                </c:pt>
                <c:pt idx="608">
                  <c:v>0</c:v>
                </c:pt>
                <c:pt idx="609">
                  <c:v>0</c:v>
                </c:pt>
                <c:pt idx="610">
                  <c:v>0</c:v>
                </c:pt>
                <c:pt idx="611">
                  <c:v>3.6565355383574154</c:v>
                </c:pt>
                <c:pt idx="612">
                  <c:v>0</c:v>
                </c:pt>
                <c:pt idx="613">
                  <c:v>8.4804641952135764</c:v>
                </c:pt>
                <c:pt idx="614">
                  <c:v>2.7520657362464913</c:v>
                </c:pt>
                <c:pt idx="615">
                  <c:v>0</c:v>
                </c:pt>
                <c:pt idx="616">
                  <c:v>27.554353750519418</c:v>
                </c:pt>
                <c:pt idx="617">
                  <c:v>13.026116292001827</c:v>
                </c:pt>
                <c:pt idx="618">
                  <c:v>0</c:v>
                </c:pt>
                <c:pt idx="619">
                  <c:v>21.406029959608944</c:v>
                </c:pt>
                <c:pt idx="620">
                  <c:v>16.981005225000537</c:v>
                </c:pt>
                <c:pt idx="621">
                  <c:v>0</c:v>
                </c:pt>
                <c:pt idx="622">
                  <c:v>0</c:v>
                </c:pt>
                <c:pt idx="623">
                  <c:v>5.7662868674630285</c:v>
                </c:pt>
                <c:pt idx="624">
                  <c:v>4.6317929914354945</c:v>
                </c:pt>
                <c:pt idx="625">
                  <c:v>1.5909643008238747</c:v>
                </c:pt>
                <c:pt idx="626">
                  <c:v>0</c:v>
                </c:pt>
                <c:pt idx="627">
                  <c:v>0</c:v>
                </c:pt>
                <c:pt idx="628">
                  <c:v>6.9716721651680533</c:v>
                </c:pt>
                <c:pt idx="629">
                  <c:v>0</c:v>
                </c:pt>
                <c:pt idx="630">
                  <c:v>11.329244523369491</c:v>
                </c:pt>
                <c:pt idx="631">
                  <c:v>7.3571343119294434</c:v>
                </c:pt>
                <c:pt idx="632">
                  <c:v>8.8676658517459099</c:v>
                </c:pt>
                <c:pt idx="633">
                  <c:v>0</c:v>
                </c:pt>
                <c:pt idx="634">
                  <c:v>9.0475150938829891</c:v>
                </c:pt>
                <c:pt idx="635">
                  <c:v>0</c:v>
                </c:pt>
                <c:pt idx="636">
                  <c:v>3.7461500401533829</c:v>
                </c:pt>
                <c:pt idx="637">
                  <c:v>19.438835552453725</c:v>
                </c:pt>
                <c:pt idx="638">
                  <c:v>3.2716451274003489</c:v>
                </c:pt>
                <c:pt idx="639">
                  <c:v>6.5246107132035984</c:v>
                </c:pt>
                <c:pt idx="640">
                  <c:v>8.0143241560034895</c:v>
                </c:pt>
                <c:pt idx="641">
                  <c:v>0</c:v>
                </c:pt>
                <c:pt idx="642">
                  <c:v>8.5362505820483285</c:v>
                </c:pt>
                <c:pt idx="643">
                  <c:v>0</c:v>
                </c:pt>
                <c:pt idx="644">
                  <c:v>4.4362092798687449</c:v>
                </c:pt>
                <c:pt idx="645">
                  <c:v>1.9357754663637259</c:v>
                </c:pt>
                <c:pt idx="646">
                  <c:v>3.8183469889970989</c:v>
                </c:pt>
                <c:pt idx="647">
                  <c:v>0</c:v>
                </c:pt>
                <c:pt idx="648">
                  <c:v>0.41589609838660768</c:v>
                </c:pt>
                <c:pt idx="649">
                  <c:v>8.7446002646194501</c:v>
                </c:pt>
                <c:pt idx="650">
                  <c:v>6.3948140078470637</c:v>
                </c:pt>
                <c:pt idx="651">
                  <c:v>0</c:v>
                </c:pt>
                <c:pt idx="652">
                  <c:v>0</c:v>
                </c:pt>
                <c:pt idx="653">
                  <c:v>0</c:v>
                </c:pt>
                <c:pt idx="654">
                  <c:v>18.209218406433823</c:v>
                </c:pt>
                <c:pt idx="655">
                  <c:v>13.808444404363792</c:v>
                </c:pt>
                <c:pt idx="656">
                  <c:v>12.111316392420976</c:v>
                </c:pt>
                <c:pt idx="657">
                  <c:v>21.750711649847442</c:v>
                </c:pt>
                <c:pt idx="658">
                  <c:v>3.5977360905515932</c:v>
                </c:pt>
                <c:pt idx="659">
                  <c:v>5.2946161110107539</c:v>
                </c:pt>
                <c:pt idx="660">
                  <c:v>4.4189402066409258</c:v>
                </c:pt>
                <c:pt idx="661">
                  <c:v>0</c:v>
                </c:pt>
                <c:pt idx="662">
                  <c:v>22.629299095081006</c:v>
                </c:pt>
                <c:pt idx="663">
                  <c:v>6.2379406486101665</c:v>
                </c:pt>
                <c:pt idx="664">
                  <c:v>0</c:v>
                </c:pt>
                <c:pt idx="665">
                  <c:v>0</c:v>
                </c:pt>
                <c:pt idx="666">
                  <c:v>27.926005826926232</c:v>
                </c:pt>
                <c:pt idx="667">
                  <c:v>0</c:v>
                </c:pt>
                <c:pt idx="668">
                  <c:v>0</c:v>
                </c:pt>
                <c:pt idx="669">
                  <c:v>5.6879178736839284</c:v>
                </c:pt>
                <c:pt idx="670">
                  <c:v>0</c:v>
                </c:pt>
                <c:pt idx="671">
                  <c:v>3.9003503136754181</c:v>
                </c:pt>
                <c:pt idx="672">
                  <c:v>0</c:v>
                </c:pt>
                <c:pt idx="673">
                  <c:v>6.9427992282812658</c:v>
                </c:pt>
                <c:pt idx="674">
                  <c:v>3.5399564822811591</c:v>
                </c:pt>
                <c:pt idx="675">
                  <c:v>4.257948438074326</c:v>
                </c:pt>
                <c:pt idx="676">
                  <c:v>17.225035140103863</c:v>
                </c:pt>
                <c:pt idx="677">
                  <c:v>0</c:v>
                </c:pt>
                <c:pt idx="678">
                  <c:v>0</c:v>
                </c:pt>
                <c:pt idx="679">
                  <c:v>19.031706528640164</c:v>
                </c:pt>
                <c:pt idx="680">
                  <c:v>0</c:v>
                </c:pt>
                <c:pt idx="681">
                  <c:v>12.621643771414755</c:v>
                </c:pt>
                <c:pt idx="682">
                  <c:v>3.0803529955263267</c:v>
                </c:pt>
                <c:pt idx="683">
                  <c:v>37.925929029813666</c:v>
                </c:pt>
                <c:pt idx="684">
                  <c:v>0</c:v>
                </c:pt>
                <c:pt idx="685">
                  <c:v>8.384844669321728</c:v>
                </c:pt>
                <c:pt idx="686">
                  <c:v>0</c:v>
                </c:pt>
                <c:pt idx="687">
                  <c:v>51.927702016606759</c:v>
                </c:pt>
                <c:pt idx="688">
                  <c:v>14.438525559013879</c:v>
                </c:pt>
                <c:pt idx="689">
                  <c:v>35.911338183782782</c:v>
                </c:pt>
                <c:pt idx="690">
                  <c:v>8.3290064057189088</c:v>
                </c:pt>
                <c:pt idx="691">
                  <c:v>6.2694110348169794</c:v>
                </c:pt>
                <c:pt idx="692">
                  <c:v>0</c:v>
                </c:pt>
                <c:pt idx="693">
                  <c:v>20.014060457846259</c:v>
                </c:pt>
                <c:pt idx="694">
                  <c:v>8.9789477009851915</c:v>
                </c:pt>
                <c:pt idx="695">
                  <c:v>0</c:v>
                </c:pt>
                <c:pt idx="696">
                  <c:v>0</c:v>
                </c:pt>
                <c:pt idx="697">
                  <c:v>7.473892993446607</c:v>
                </c:pt>
                <c:pt idx="698">
                  <c:v>0</c:v>
                </c:pt>
                <c:pt idx="699">
                  <c:v>1.2966927146692446</c:v>
                </c:pt>
                <c:pt idx="700">
                  <c:v>6.5978990179395414</c:v>
                </c:pt>
                <c:pt idx="701">
                  <c:v>0</c:v>
                </c:pt>
                <c:pt idx="702">
                  <c:v>2.9487845544899209</c:v>
                </c:pt>
                <c:pt idx="703">
                  <c:v>21.230997316567411</c:v>
                </c:pt>
                <c:pt idx="704">
                  <c:v>0</c:v>
                </c:pt>
                <c:pt idx="705">
                  <c:v>0</c:v>
                </c:pt>
                <c:pt idx="706">
                  <c:v>17.637813376459516</c:v>
                </c:pt>
                <c:pt idx="707">
                  <c:v>6.3848183207950813</c:v>
                </c:pt>
                <c:pt idx="708">
                  <c:v>0</c:v>
                </c:pt>
                <c:pt idx="709">
                  <c:v>0</c:v>
                </c:pt>
                <c:pt idx="710">
                  <c:v>0</c:v>
                </c:pt>
                <c:pt idx="711">
                  <c:v>15.240481858818015</c:v>
                </c:pt>
                <c:pt idx="712">
                  <c:v>31.413178740950972</c:v>
                </c:pt>
                <c:pt idx="713">
                  <c:v>0</c:v>
                </c:pt>
                <c:pt idx="714">
                  <c:v>0</c:v>
                </c:pt>
                <c:pt idx="715">
                  <c:v>0</c:v>
                </c:pt>
                <c:pt idx="716">
                  <c:v>34.824359226880077</c:v>
                </c:pt>
                <c:pt idx="717">
                  <c:v>0</c:v>
                </c:pt>
                <c:pt idx="718">
                  <c:v>6.4322381508840687</c:v>
                </c:pt>
                <c:pt idx="719">
                  <c:v>0</c:v>
                </c:pt>
                <c:pt idx="720">
                  <c:v>6.9472759718706802</c:v>
                </c:pt>
                <c:pt idx="721">
                  <c:v>0</c:v>
                </c:pt>
                <c:pt idx="722">
                  <c:v>0</c:v>
                </c:pt>
                <c:pt idx="723">
                  <c:v>2.5998325375679618</c:v>
                </c:pt>
                <c:pt idx="724">
                  <c:v>0</c:v>
                </c:pt>
                <c:pt idx="725">
                  <c:v>0</c:v>
                </c:pt>
                <c:pt idx="726">
                  <c:v>24.762708623458611</c:v>
                </c:pt>
                <c:pt idx="727">
                  <c:v>0</c:v>
                </c:pt>
                <c:pt idx="728">
                  <c:v>0</c:v>
                </c:pt>
                <c:pt idx="729">
                  <c:v>21.136677178767282</c:v>
                </c:pt>
                <c:pt idx="730">
                  <c:v>8.693567242347612</c:v>
                </c:pt>
                <c:pt idx="731">
                  <c:v>7.4814069174431701</c:v>
                </c:pt>
                <c:pt idx="732">
                  <c:v>42.263425857344096</c:v>
                </c:pt>
                <c:pt idx="733">
                  <c:v>23.653538772377782</c:v>
                </c:pt>
                <c:pt idx="734">
                  <c:v>0</c:v>
                </c:pt>
                <c:pt idx="735">
                  <c:v>2.6266574169962635</c:v>
                </c:pt>
                <c:pt idx="736">
                  <c:v>0</c:v>
                </c:pt>
                <c:pt idx="737">
                  <c:v>8.3448682276319079</c:v>
                </c:pt>
                <c:pt idx="738">
                  <c:v>3.4209505659861259</c:v>
                </c:pt>
                <c:pt idx="739">
                  <c:v>17.256494524880548</c:v>
                </c:pt>
                <c:pt idx="740">
                  <c:v>10.19813101295302</c:v>
                </c:pt>
                <c:pt idx="741">
                  <c:v>0</c:v>
                </c:pt>
                <c:pt idx="742">
                  <c:v>18.392507590309226</c:v>
                </c:pt>
                <c:pt idx="743">
                  <c:v>0</c:v>
                </c:pt>
                <c:pt idx="744">
                  <c:v>14.411131278498841</c:v>
                </c:pt>
                <c:pt idx="745">
                  <c:v>0</c:v>
                </c:pt>
                <c:pt idx="746">
                  <c:v>0</c:v>
                </c:pt>
                <c:pt idx="747">
                  <c:v>3.9192175992514939</c:v>
                </c:pt>
                <c:pt idx="748">
                  <c:v>1.2114556201623363</c:v>
                </c:pt>
                <c:pt idx="749">
                  <c:v>45.624280838873183</c:v>
                </c:pt>
                <c:pt idx="750">
                  <c:v>4.9647378837101632</c:v>
                </c:pt>
                <c:pt idx="751">
                  <c:v>0</c:v>
                </c:pt>
                <c:pt idx="752">
                  <c:v>0</c:v>
                </c:pt>
                <c:pt idx="753">
                  <c:v>8.1297119609846149</c:v>
                </c:pt>
                <c:pt idx="754">
                  <c:v>0</c:v>
                </c:pt>
                <c:pt idx="755">
                  <c:v>2.622739322253469</c:v>
                </c:pt>
                <c:pt idx="756">
                  <c:v>0</c:v>
                </c:pt>
                <c:pt idx="757">
                  <c:v>3.9972557375340179</c:v>
                </c:pt>
                <c:pt idx="758">
                  <c:v>13.130444378149535</c:v>
                </c:pt>
                <c:pt idx="759">
                  <c:v>11.113871536908075</c:v>
                </c:pt>
                <c:pt idx="760">
                  <c:v>0</c:v>
                </c:pt>
                <c:pt idx="761">
                  <c:v>0</c:v>
                </c:pt>
                <c:pt idx="762">
                  <c:v>2.4306157006723543</c:v>
                </c:pt>
                <c:pt idx="763">
                  <c:v>0</c:v>
                </c:pt>
                <c:pt idx="764">
                  <c:v>4.3723057414281099</c:v>
                </c:pt>
                <c:pt idx="765">
                  <c:v>7.1832347342612772</c:v>
                </c:pt>
                <c:pt idx="766">
                  <c:v>6.2298585732450213</c:v>
                </c:pt>
                <c:pt idx="767">
                  <c:v>0</c:v>
                </c:pt>
                <c:pt idx="768">
                  <c:v>31.581729306461206</c:v>
                </c:pt>
                <c:pt idx="769">
                  <c:v>0</c:v>
                </c:pt>
                <c:pt idx="770">
                  <c:v>0</c:v>
                </c:pt>
                <c:pt idx="771">
                  <c:v>0</c:v>
                </c:pt>
                <c:pt idx="772">
                  <c:v>0</c:v>
                </c:pt>
                <c:pt idx="773">
                  <c:v>2.2290334693897349</c:v>
                </c:pt>
                <c:pt idx="774">
                  <c:v>24.524582353766892</c:v>
                </c:pt>
                <c:pt idx="775">
                  <c:v>0</c:v>
                </c:pt>
                <c:pt idx="776">
                  <c:v>0</c:v>
                </c:pt>
                <c:pt idx="777">
                  <c:v>8.0309581909997831</c:v>
                </c:pt>
                <c:pt idx="778">
                  <c:v>2.778770866902907</c:v>
                </c:pt>
                <c:pt idx="779">
                  <c:v>0</c:v>
                </c:pt>
                <c:pt idx="780">
                  <c:v>4.142655088729339</c:v>
                </c:pt>
                <c:pt idx="781">
                  <c:v>16.313290673251604</c:v>
                </c:pt>
                <c:pt idx="782">
                  <c:v>1.430643578758001</c:v>
                </c:pt>
                <c:pt idx="783">
                  <c:v>0</c:v>
                </c:pt>
                <c:pt idx="784">
                  <c:v>7.821947547584549</c:v>
                </c:pt>
                <c:pt idx="785">
                  <c:v>3.1211817719727049</c:v>
                </c:pt>
                <c:pt idx="786">
                  <c:v>2.2367560602630356</c:v>
                </c:pt>
                <c:pt idx="787">
                  <c:v>0.66566050785923114</c:v>
                </c:pt>
                <c:pt idx="788">
                  <c:v>15.877405605631479</c:v>
                </c:pt>
                <c:pt idx="789">
                  <c:v>0</c:v>
                </c:pt>
                <c:pt idx="790">
                  <c:v>0</c:v>
                </c:pt>
                <c:pt idx="791">
                  <c:v>3.6110331705114471</c:v>
                </c:pt>
                <c:pt idx="792">
                  <c:v>0</c:v>
                </c:pt>
                <c:pt idx="793">
                  <c:v>19.366935770593802</c:v>
                </c:pt>
                <c:pt idx="794">
                  <c:v>6.4651386718222899</c:v>
                </c:pt>
                <c:pt idx="795">
                  <c:v>13.360429705131235</c:v>
                </c:pt>
                <c:pt idx="796">
                  <c:v>0</c:v>
                </c:pt>
                <c:pt idx="797">
                  <c:v>42.219156400410334</c:v>
                </c:pt>
                <c:pt idx="798">
                  <c:v>0</c:v>
                </c:pt>
                <c:pt idx="799">
                  <c:v>0</c:v>
                </c:pt>
                <c:pt idx="800">
                  <c:v>13.20412116797622</c:v>
                </c:pt>
                <c:pt idx="801">
                  <c:v>4.2902767193662363</c:v>
                </c:pt>
                <c:pt idx="802">
                  <c:v>5.2973305796778156</c:v>
                </c:pt>
                <c:pt idx="803">
                  <c:v>0</c:v>
                </c:pt>
                <c:pt idx="804">
                  <c:v>3.1981746647291227</c:v>
                </c:pt>
                <c:pt idx="805">
                  <c:v>0</c:v>
                </c:pt>
                <c:pt idx="806">
                  <c:v>35.921982250798095</c:v>
                </c:pt>
                <c:pt idx="807">
                  <c:v>47.662243861374662</c:v>
                </c:pt>
                <c:pt idx="808">
                  <c:v>48.095659674103835</c:v>
                </c:pt>
                <c:pt idx="809">
                  <c:v>0</c:v>
                </c:pt>
                <c:pt idx="810">
                  <c:v>0.23166741131763249</c:v>
                </c:pt>
                <c:pt idx="811">
                  <c:v>0</c:v>
                </c:pt>
                <c:pt idx="812">
                  <c:v>35.425919979546343</c:v>
                </c:pt>
                <c:pt idx="813">
                  <c:v>0</c:v>
                </c:pt>
                <c:pt idx="814">
                  <c:v>3.5346003991747263</c:v>
                </c:pt>
                <c:pt idx="815">
                  <c:v>12.550887065258015</c:v>
                </c:pt>
                <c:pt idx="816">
                  <c:v>14.872059579052088</c:v>
                </c:pt>
                <c:pt idx="817">
                  <c:v>0</c:v>
                </c:pt>
                <c:pt idx="818">
                  <c:v>0</c:v>
                </c:pt>
                <c:pt idx="819">
                  <c:v>0</c:v>
                </c:pt>
                <c:pt idx="820">
                  <c:v>4.4188498233469495</c:v>
                </c:pt>
                <c:pt idx="821">
                  <c:v>0</c:v>
                </c:pt>
                <c:pt idx="822">
                  <c:v>0</c:v>
                </c:pt>
                <c:pt idx="823">
                  <c:v>9.2869153214943552</c:v>
                </c:pt>
                <c:pt idx="824">
                  <c:v>21.265753714278386</c:v>
                </c:pt>
                <c:pt idx="825">
                  <c:v>0</c:v>
                </c:pt>
                <c:pt idx="826">
                  <c:v>9.8187020574523771</c:v>
                </c:pt>
                <c:pt idx="827">
                  <c:v>16.856195945532168</c:v>
                </c:pt>
                <c:pt idx="828">
                  <c:v>0</c:v>
                </c:pt>
                <c:pt idx="829">
                  <c:v>20.253880465283686</c:v>
                </c:pt>
                <c:pt idx="830">
                  <c:v>12.582094889188125</c:v>
                </c:pt>
                <c:pt idx="831">
                  <c:v>0</c:v>
                </c:pt>
                <c:pt idx="832">
                  <c:v>0</c:v>
                </c:pt>
                <c:pt idx="833">
                  <c:v>0</c:v>
                </c:pt>
                <c:pt idx="834">
                  <c:v>0</c:v>
                </c:pt>
                <c:pt idx="835">
                  <c:v>0</c:v>
                </c:pt>
                <c:pt idx="836">
                  <c:v>0.94770952226067684</c:v>
                </c:pt>
                <c:pt idx="837">
                  <c:v>0</c:v>
                </c:pt>
                <c:pt idx="838">
                  <c:v>0</c:v>
                </c:pt>
                <c:pt idx="839">
                  <c:v>10.292029568709173</c:v>
                </c:pt>
                <c:pt idx="840">
                  <c:v>5.8719202992672965</c:v>
                </c:pt>
                <c:pt idx="841">
                  <c:v>4.2955068249705031</c:v>
                </c:pt>
                <c:pt idx="842">
                  <c:v>0</c:v>
                </c:pt>
                <c:pt idx="843">
                  <c:v>3.6959472832879632</c:v>
                </c:pt>
                <c:pt idx="844">
                  <c:v>13.675014050234841</c:v>
                </c:pt>
                <c:pt idx="845">
                  <c:v>0</c:v>
                </c:pt>
                <c:pt idx="846">
                  <c:v>0</c:v>
                </c:pt>
                <c:pt idx="847">
                  <c:v>7.6546708410891062</c:v>
                </c:pt>
                <c:pt idx="848">
                  <c:v>10.46818099775914</c:v>
                </c:pt>
                <c:pt idx="849">
                  <c:v>10.297982861731503</c:v>
                </c:pt>
                <c:pt idx="850">
                  <c:v>7.9301626491156094</c:v>
                </c:pt>
                <c:pt idx="851">
                  <c:v>0</c:v>
                </c:pt>
                <c:pt idx="852">
                  <c:v>0</c:v>
                </c:pt>
                <c:pt idx="853">
                  <c:v>0</c:v>
                </c:pt>
                <c:pt idx="854">
                  <c:v>4.494088625163891</c:v>
                </c:pt>
                <c:pt idx="855">
                  <c:v>1.9600513482941166</c:v>
                </c:pt>
                <c:pt idx="856">
                  <c:v>2.8379731111621429</c:v>
                </c:pt>
                <c:pt idx="857">
                  <c:v>0</c:v>
                </c:pt>
                <c:pt idx="858">
                  <c:v>0.54350498176610629</c:v>
                </c:pt>
                <c:pt idx="859">
                  <c:v>8.8225751265471004</c:v>
                </c:pt>
                <c:pt idx="860">
                  <c:v>3.2614117478136397</c:v>
                </c:pt>
                <c:pt idx="861">
                  <c:v>0</c:v>
                </c:pt>
                <c:pt idx="862">
                  <c:v>0</c:v>
                </c:pt>
                <c:pt idx="863">
                  <c:v>0</c:v>
                </c:pt>
                <c:pt idx="864">
                  <c:v>19.991727934453689</c:v>
                </c:pt>
                <c:pt idx="865">
                  <c:v>12.351342918720572</c:v>
                </c:pt>
                <c:pt idx="866">
                  <c:v>4.0145486495149729</c:v>
                </c:pt>
                <c:pt idx="867">
                  <c:v>13.197284672504612</c:v>
                </c:pt>
                <c:pt idx="868">
                  <c:v>0</c:v>
                </c:pt>
                <c:pt idx="869">
                  <c:v>6.7955568749077999</c:v>
                </c:pt>
                <c:pt idx="870">
                  <c:v>4.4053206298023291</c:v>
                </c:pt>
                <c:pt idx="871">
                  <c:v>0</c:v>
                </c:pt>
                <c:pt idx="872">
                  <c:v>44.643676915612616</c:v>
                </c:pt>
                <c:pt idx="873">
                  <c:v>6.4628666247428752</c:v>
                </c:pt>
                <c:pt idx="874">
                  <c:v>0</c:v>
                </c:pt>
                <c:pt idx="875">
                  <c:v>1.7215121492293752</c:v>
                </c:pt>
                <c:pt idx="876">
                  <c:v>51.566796042120266</c:v>
                </c:pt>
                <c:pt idx="877">
                  <c:v>0</c:v>
                </c:pt>
                <c:pt idx="878">
                  <c:v>0</c:v>
                </c:pt>
                <c:pt idx="879">
                  <c:v>0</c:v>
                </c:pt>
                <c:pt idx="880">
                  <c:v>0</c:v>
                </c:pt>
                <c:pt idx="881">
                  <c:v>7.7324198094105254</c:v>
                </c:pt>
                <c:pt idx="882">
                  <c:v>0</c:v>
                </c:pt>
                <c:pt idx="883">
                  <c:v>0</c:v>
                </c:pt>
                <c:pt idx="884">
                  <c:v>4.4400021912166752</c:v>
                </c:pt>
                <c:pt idx="885">
                  <c:v>12.987165695522913</c:v>
                </c:pt>
                <c:pt idx="886">
                  <c:v>51.748122475012096</c:v>
                </c:pt>
                <c:pt idx="887">
                  <c:v>0</c:v>
                </c:pt>
                <c:pt idx="888">
                  <c:v>0</c:v>
                </c:pt>
                <c:pt idx="889">
                  <c:v>35.552220300249722</c:v>
                </c:pt>
                <c:pt idx="890">
                  <c:v>0</c:v>
                </c:pt>
                <c:pt idx="891">
                  <c:v>3.7093125521594046</c:v>
                </c:pt>
                <c:pt idx="892">
                  <c:v>0</c:v>
                </c:pt>
                <c:pt idx="893">
                  <c:v>38.963954878468329</c:v>
                </c:pt>
                <c:pt idx="894">
                  <c:v>0</c:v>
                </c:pt>
                <c:pt idx="895">
                  <c:v>7.4257665939456938</c:v>
                </c:pt>
                <c:pt idx="896">
                  <c:v>0</c:v>
                </c:pt>
                <c:pt idx="897">
                  <c:v>50.764584519976239</c:v>
                </c:pt>
                <c:pt idx="898">
                  <c:v>21.625485787262978</c:v>
                </c:pt>
                <c:pt idx="899">
                  <c:v>40.534314023556945</c:v>
                </c:pt>
                <c:pt idx="900">
                  <c:v>8.0375165857258306</c:v>
                </c:pt>
                <c:pt idx="901">
                  <c:v>4.0788266612176258</c:v>
                </c:pt>
                <c:pt idx="902">
                  <c:v>0</c:v>
                </c:pt>
                <c:pt idx="903">
                  <c:v>26.882383233256004</c:v>
                </c:pt>
                <c:pt idx="904">
                  <c:v>4.4803481973200903</c:v>
                </c:pt>
                <c:pt idx="905">
                  <c:v>0</c:v>
                </c:pt>
                <c:pt idx="906">
                  <c:v>0</c:v>
                </c:pt>
                <c:pt idx="907">
                  <c:v>3.7064487002243518</c:v>
                </c:pt>
                <c:pt idx="908">
                  <c:v>0</c:v>
                </c:pt>
                <c:pt idx="909">
                  <c:v>1.1395296053703199</c:v>
                </c:pt>
                <c:pt idx="910">
                  <c:v>3.3674281252413056</c:v>
                </c:pt>
                <c:pt idx="911">
                  <c:v>0</c:v>
                </c:pt>
                <c:pt idx="912">
                  <c:v>2.1496120924875695</c:v>
                </c:pt>
                <c:pt idx="913">
                  <c:v>12.33440164881036</c:v>
                </c:pt>
                <c:pt idx="914">
                  <c:v>1.3375604430070085</c:v>
                </c:pt>
                <c:pt idx="915">
                  <c:v>1.3052073398399313</c:v>
                </c:pt>
                <c:pt idx="916">
                  <c:v>15.459239751357144</c:v>
                </c:pt>
                <c:pt idx="917">
                  <c:v>14.246499879284446</c:v>
                </c:pt>
                <c:pt idx="918">
                  <c:v>0</c:v>
                </c:pt>
                <c:pt idx="919">
                  <c:v>0</c:v>
                </c:pt>
                <c:pt idx="920">
                  <c:v>4.2894166120538824</c:v>
                </c:pt>
                <c:pt idx="921">
                  <c:v>24.430086538231027</c:v>
                </c:pt>
                <c:pt idx="922">
                  <c:v>8.2398482427354978</c:v>
                </c:pt>
                <c:pt idx="923">
                  <c:v>0</c:v>
                </c:pt>
                <c:pt idx="924">
                  <c:v>0</c:v>
                </c:pt>
                <c:pt idx="925">
                  <c:v>0</c:v>
                </c:pt>
                <c:pt idx="926">
                  <c:v>24.342436924587457</c:v>
                </c:pt>
                <c:pt idx="927">
                  <c:v>0</c:v>
                </c:pt>
                <c:pt idx="928">
                  <c:v>2.9503044929490847</c:v>
                </c:pt>
                <c:pt idx="929">
                  <c:v>0</c:v>
                </c:pt>
                <c:pt idx="930">
                  <c:v>6.0427100416872328</c:v>
                </c:pt>
                <c:pt idx="931">
                  <c:v>0</c:v>
                </c:pt>
                <c:pt idx="932">
                  <c:v>8.6606839438914189</c:v>
                </c:pt>
                <c:pt idx="933">
                  <c:v>3.6554288136995443</c:v>
                </c:pt>
                <c:pt idx="934">
                  <c:v>1.6416396478183679</c:v>
                </c:pt>
                <c:pt idx="935">
                  <c:v>0</c:v>
                </c:pt>
                <c:pt idx="936">
                  <c:v>8.3482738290865388</c:v>
                </c:pt>
                <c:pt idx="937">
                  <c:v>0</c:v>
                </c:pt>
                <c:pt idx="938">
                  <c:v>0</c:v>
                </c:pt>
                <c:pt idx="939">
                  <c:v>7.4373874639591282</c:v>
                </c:pt>
                <c:pt idx="940">
                  <c:v>3.4580905422252601</c:v>
                </c:pt>
                <c:pt idx="941">
                  <c:v>3.0107130294026345</c:v>
                </c:pt>
                <c:pt idx="942">
                  <c:v>45.884717049727335</c:v>
                </c:pt>
                <c:pt idx="943">
                  <c:v>25.946706858245872</c:v>
                </c:pt>
                <c:pt idx="944">
                  <c:v>0</c:v>
                </c:pt>
                <c:pt idx="945">
                  <c:v>7.3371160939548696</c:v>
                </c:pt>
                <c:pt idx="946">
                  <c:v>0</c:v>
                </c:pt>
                <c:pt idx="947">
                  <c:v>7.3817854747974909</c:v>
                </c:pt>
                <c:pt idx="948">
                  <c:v>10.878691108409932</c:v>
                </c:pt>
                <c:pt idx="949">
                  <c:v>30.094134509655504</c:v>
                </c:pt>
                <c:pt idx="950">
                  <c:v>14.518448258189865</c:v>
                </c:pt>
                <c:pt idx="951">
                  <c:v>0</c:v>
                </c:pt>
                <c:pt idx="952">
                  <c:v>16.603723761083224</c:v>
                </c:pt>
                <c:pt idx="953">
                  <c:v>0.79820291895387541</c:v>
                </c:pt>
                <c:pt idx="954">
                  <c:v>21.73752629034162</c:v>
                </c:pt>
                <c:pt idx="955">
                  <c:v>0</c:v>
                </c:pt>
                <c:pt idx="956">
                  <c:v>7.143612636312386</c:v>
                </c:pt>
                <c:pt idx="957">
                  <c:v>8.7222010152287304</c:v>
                </c:pt>
                <c:pt idx="958">
                  <c:v>0</c:v>
                </c:pt>
                <c:pt idx="959">
                  <c:v>22.939545169553703</c:v>
                </c:pt>
                <c:pt idx="960">
                  <c:v>6.4764673915170912</c:v>
                </c:pt>
                <c:pt idx="961">
                  <c:v>0</c:v>
                </c:pt>
                <c:pt idx="962">
                  <c:v>0</c:v>
                </c:pt>
                <c:pt idx="963">
                  <c:v>5.1040293726241925</c:v>
                </c:pt>
                <c:pt idx="964">
                  <c:v>0</c:v>
                </c:pt>
                <c:pt idx="965">
                  <c:v>2.9234517448218673</c:v>
                </c:pt>
                <c:pt idx="966">
                  <c:v>3.3562295917441545</c:v>
                </c:pt>
                <c:pt idx="967">
                  <c:v>0</c:v>
                </c:pt>
                <c:pt idx="968">
                  <c:v>29.153227592005216</c:v>
                </c:pt>
                <c:pt idx="969">
                  <c:v>30.86124631295943</c:v>
                </c:pt>
                <c:pt idx="970">
                  <c:v>0.68757042652442413</c:v>
                </c:pt>
                <c:pt idx="971">
                  <c:v>0</c:v>
                </c:pt>
                <c:pt idx="972">
                  <c:v>2.3775753510128896</c:v>
                </c:pt>
                <c:pt idx="973">
                  <c:v>1.8303736835673132</c:v>
                </c:pt>
                <c:pt idx="974">
                  <c:v>4.1225902130472107</c:v>
                </c:pt>
                <c:pt idx="975">
                  <c:v>28.958388108464188</c:v>
                </c:pt>
                <c:pt idx="976">
                  <c:v>8.1184761515114108</c:v>
                </c:pt>
                <c:pt idx="977">
                  <c:v>0</c:v>
                </c:pt>
                <c:pt idx="978">
                  <c:v>20.813951666656937</c:v>
                </c:pt>
                <c:pt idx="979">
                  <c:v>0</c:v>
                </c:pt>
                <c:pt idx="980">
                  <c:v>0</c:v>
                </c:pt>
                <c:pt idx="981">
                  <c:v>0</c:v>
                </c:pt>
                <c:pt idx="982">
                  <c:v>0</c:v>
                </c:pt>
                <c:pt idx="983">
                  <c:v>0</c:v>
                </c:pt>
                <c:pt idx="984">
                  <c:v>34.319804144871533</c:v>
                </c:pt>
                <c:pt idx="985">
                  <c:v>0</c:v>
                </c:pt>
                <c:pt idx="986">
                  <c:v>0</c:v>
                </c:pt>
                <c:pt idx="987">
                  <c:v>0</c:v>
                </c:pt>
                <c:pt idx="988">
                  <c:v>0</c:v>
                </c:pt>
                <c:pt idx="989">
                  <c:v>0</c:v>
                </c:pt>
                <c:pt idx="990">
                  <c:v>0</c:v>
                </c:pt>
                <c:pt idx="991">
                  <c:v>52.580139879474217</c:v>
                </c:pt>
                <c:pt idx="992">
                  <c:v>6.6331686128348046</c:v>
                </c:pt>
                <c:pt idx="993">
                  <c:v>0</c:v>
                </c:pt>
                <c:pt idx="994">
                  <c:v>10.162199872383596</c:v>
                </c:pt>
                <c:pt idx="995">
                  <c:v>0.59595373601196522</c:v>
                </c:pt>
                <c:pt idx="996">
                  <c:v>1.7461918693235596</c:v>
                </c:pt>
                <c:pt idx="997">
                  <c:v>1.4778209980103385</c:v>
                </c:pt>
                <c:pt idx="998">
                  <c:v>16.044204082536268</c:v>
                </c:pt>
                <c:pt idx="999">
                  <c:v>1.9616455026838018</c:v>
                </c:pt>
                <c:pt idx="1000">
                  <c:v>1.362567499762807</c:v>
                </c:pt>
                <c:pt idx="1001">
                  <c:v>7.5618461331981388</c:v>
                </c:pt>
                <c:pt idx="1002">
                  <c:v>0</c:v>
                </c:pt>
                <c:pt idx="1003">
                  <c:v>21.37040527483278</c:v>
                </c:pt>
                <c:pt idx="1004">
                  <c:v>3.4922793190806187</c:v>
                </c:pt>
                <c:pt idx="1005">
                  <c:v>9.0022247774031605</c:v>
                </c:pt>
                <c:pt idx="1006">
                  <c:v>0</c:v>
                </c:pt>
                <c:pt idx="1007">
                  <c:v>32.065052887420748</c:v>
                </c:pt>
                <c:pt idx="1008">
                  <c:v>0</c:v>
                </c:pt>
                <c:pt idx="1009">
                  <c:v>1.4714673587328861</c:v>
                </c:pt>
                <c:pt idx="1010">
                  <c:v>39.883557748885316</c:v>
                </c:pt>
                <c:pt idx="1011">
                  <c:v>0</c:v>
                </c:pt>
                <c:pt idx="1012">
                  <c:v>0</c:v>
                </c:pt>
                <c:pt idx="1013">
                  <c:v>0</c:v>
                </c:pt>
                <c:pt idx="1014">
                  <c:v>0</c:v>
                </c:pt>
                <c:pt idx="1015">
                  <c:v>0</c:v>
                </c:pt>
                <c:pt idx="1016">
                  <c:v>12.084339082588389</c:v>
                </c:pt>
                <c:pt idx="1017">
                  <c:v>60.493836196690886</c:v>
                </c:pt>
                <c:pt idx="1018">
                  <c:v>45.835852195076711</c:v>
                </c:pt>
                <c:pt idx="1019">
                  <c:v>8.2539154983578715</c:v>
                </c:pt>
                <c:pt idx="1020">
                  <c:v>0</c:v>
                </c:pt>
                <c:pt idx="1021">
                  <c:v>11.675105776736254</c:v>
                </c:pt>
                <c:pt idx="1022">
                  <c:v>26.946735293147373</c:v>
                </c:pt>
                <c:pt idx="1023">
                  <c:v>1.91628319639418</c:v>
                </c:pt>
                <c:pt idx="1024">
                  <c:v>6.8936898548265297</c:v>
                </c:pt>
                <c:pt idx="1025">
                  <c:v>0</c:v>
                </c:pt>
                <c:pt idx="1026">
                  <c:v>9.9994861158299528</c:v>
                </c:pt>
                <c:pt idx="1027">
                  <c:v>0</c:v>
                </c:pt>
                <c:pt idx="1028">
                  <c:v>0</c:v>
                </c:pt>
                <c:pt idx="1029">
                  <c:v>4.5906405470842717</c:v>
                </c:pt>
                <c:pt idx="1030">
                  <c:v>4.5105898865727818</c:v>
                </c:pt>
                <c:pt idx="1031">
                  <c:v>7.5061554290803381</c:v>
                </c:pt>
                <c:pt idx="1032">
                  <c:v>0.95313100263012696</c:v>
                </c:pt>
                <c:pt idx="1033">
                  <c:v>6.2781528863917062</c:v>
                </c:pt>
                <c:pt idx="1034">
                  <c:v>0</c:v>
                </c:pt>
                <c:pt idx="1035">
                  <c:v>0</c:v>
                </c:pt>
                <c:pt idx="1036">
                  <c:v>7.0812640043950994</c:v>
                </c:pt>
                <c:pt idx="1037">
                  <c:v>26.330786785053757</c:v>
                </c:pt>
                <c:pt idx="1038">
                  <c:v>2.6365451756055807</c:v>
                </c:pt>
                <c:pt idx="1039">
                  <c:v>14.388538715497749</c:v>
                </c:pt>
                <c:pt idx="1040">
                  <c:v>7.5423114491237868</c:v>
                </c:pt>
                <c:pt idx="1041">
                  <c:v>0</c:v>
                </c:pt>
                <c:pt idx="1042">
                  <c:v>0</c:v>
                </c:pt>
                <c:pt idx="1043">
                  <c:v>14.238103683687395</c:v>
                </c:pt>
                <c:pt idx="1044">
                  <c:v>0</c:v>
                </c:pt>
                <c:pt idx="1045">
                  <c:v>3.4659357500832404</c:v>
                </c:pt>
                <c:pt idx="1046">
                  <c:v>0</c:v>
                </c:pt>
                <c:pt idx="1047">
                  <c:v>0</c:v>
                </c:pt>
                <c:pt idx="1048">
                  <c:v>6.9447968393061057</c:v>
                </c:pt>
                <c:pt idx="1049">
                  <c:v>0</c:v>
                </c:pt>
                <c:pt idx="1051">
                  <c:v>45.925733186999992</c:v>
                </c:pt>
                <c:pt idx="1052">
                  <c:v>94.41709044321081</c:v>
                </c:pt>
                <c:pt idx="1053">
                  <c:v>74.140457336625786</c:v>
                </c:pt>
                <c:pt idx="1054">
                  <c:v>45.520100027351162</c:v>
                </c:pt>
                <c:pt idx="1055">
                  <c:v>50.444942999965896</c:v>
                </c:pt>
                <c:pt idx="1056">
                  <c:v>41.451275487341704</c:v>
                </c:pt>
                <c:pt idx="1057">
                  <c:v>25.188695212177453</c:v>
                </c:pt>
                <c:pt idx="1058">
                  <c:v>41.470446629794118</c:v>
                </c:pt>
                <c:pt idx="1059">
                  <c:v>54.16794908384415</c:v>
                </c:pt>
                <c:pt idx="1060">
                  <c:v>80.435528467388906</c:v>
                </c:pt>
                <c:pt idx="1061">
                  <c:v>45.502666818302927</c:v>
                </c:pt>
                <c:pt idx="1062">
                  <c:v>53.34428384489879</c:v>
                </c:pt>
                <c:pt idx="1063">
                  <c:v>62.499511426384743</c:v>
                </c:pt>
                <c:pt idx="1064">
                  <c:v>30.391001868947878</c:v>
                </c:pt>
                <c:pt idx="1065">
                  <c:v>86.882606600009183</c:v>
                </c:pt>
                <c:pt idx="1066">
                  <c:v>38.623347047303213</c:v>
                </c:pt>
                <c:pt idx="1067">
                  <c:v>25.956396292723593</c:v>
                </c:pt>
                <c:pt idx="1068">
                  <c:v>21.760306236936728</c:v>
                </c:pt>
                <c:pt idx="1069">
                  <c:v>27.28313553932966</c:v>
                </c:pt>
                <c:pt idx="1070">
                  <c:v>52.400689904582194</c:v>
                </c:pt>
                <c:pt idx="1071">
                  <c:v>57.779997198173575</c:v>
                </c:pt>
                <c:pt idx="1072">
                  <c:v>36.85426164006472</c:v>
                </c:pt>
                <c:pt idx="1073">
                  <c:v>62.782806625760408</c:v>
                </c:pt>
                <c:pt idx="1074">
                  <c:v>92.236652165479597</c:v>
                </c:pt>
                <c:pt idx="1075">
                  <c:v>90.194014020984227</c:v>
                </c:pt>
                <c:pt idx="1076">
                  <c:v>62.45597180244112</c:v>
                </c:pt>
                <c:pt idx="1077">
                  <c:v>56.425813117029016</c:v>
                </c:pt>
                <c:pt idx="1078">
                  <c:v>57.324639998679991</c:v>
                </c:pt>
                <c:pt idx="1079">
                  <c:v>27.079722440474757</c:v>
                </c:pt>
                <c:pt idx="1080">
                  <c:v>91.549448607048845</c:v>
                </c:pt>
                <c:pt idx="1081">
                  <c:v>48.122451280404718</c:v>
                </c:pt>
                <c:pt idx="1082">
                  <c:v>94.929572546787398</c:v>
                </c:pt>
                <c:pt idx="1083">
                  <c:v>62.690036546688411</c:v>
                </c:pt>
                <c:pt idx="1084">
                  <c:v>66.834308497313444</c:v>
                </c:pt>
                <c:pt idx="1085">
                  <c:v>58.459036885505782</c:v>
                </c:pt>
                <c:pt idx="1086">
                  <c:v>79.265583100764104</c:v>
                </c:pt>
                <c:pt idx="1087">
                  <c:v>46.173301601356911</c:v>
                </c:pt>
                <c:pt idx="1088">
                  <c:v>26.6820755243889</c:v>
                </c:pt>
                <c:pt idx="1089">
                  <c:v>27.2301510850791</c:v>
                </c:pt>
                <c:pt idx="1090">
                  <c:v>29.963130886343404</c:v>
                </c:pt>
                <c:pt idx="1091">
                  <c:v>100.14175864317583</c:v>
                </c:pt>
                <c:pt idx="1092">
                  <c:v>40.639372428468107</c:v>
                </c:pt>
                <c:pt idx="1093">
                  <c:v>39.464230900790788</c:v>
                </c:pt>
                <c:pt idx="1094">
                  <c:v>46.351739001614085</c:v>
                </c:pt>
                <c:pt idx="1095">
                  <c:v>64.936904646865699</c:v>
                </c:pt>
                <c:pt idx="1096">
                  <c:v>57.634520093778328</c:v>
                </c:pt>
                <c:pt idx="1097">
                  <c:v>63.215412817003575</c:v>
                </c:pt>
                <c:pt idx="1098">
                  <c:v>51.472828318888425</c:v>
                </c:pt>
                <c:pt idx="1099">
                  <c:v>44.5515517001419</c:v>
                </c:pt>
                <c:pt idx="1100">
                  <c:v>57.51685721998269</c:v>
                </c:pt>
                <c:pt idx="1101">
                  <c:v>90.469620813661194</c:v>
                </c:pt>
                <c:pt idx="1102">
                  <c:v>60.878736359415029</c:v>
                </c:pt>
                <c:pt idx="1103">
                  <c:v>88.091794349778567</c:v>
                </c:pt>
                <c:pt idx="1104">
                  <c:v>44.434185522490225</c:v>
                </c:pt>
                <c:pt idx="1105">
                  <c:v>30.869969272653584</c:v>
                </c:pt>
                <c:pt idx="1106">
                  <c:v>44.105194794214562</c:v>
                </c:pt>
                <c:pt idx="1107">
                  <c:v>49.948147549831241</c:v>
                </c:pt>
                <c:pt idx="1108">
                  <c:v>61.097608583570299</c:v>
                </c:pt>
                <c:pt idx="1109">
                  <c:v>41.219184701286224</c:v>
                </c:pt>
                <c:pt idx="1110">
                  <c:v>61.728570237363058</c:v>
                </c:pt>
                <c:pt idx="1111">
                  <c:v>58.679592829433716</c:v>
                </c:pt>
                <c:pt idx="1112">
                  <c:v>67.270969557492151</c:v>
                </c:pt>
                <c:pt idx="1113">
                  <c:v>25.440392076143343</c:v>
                </c:pt>
                <c:pt idx="1114">
                  <c:v>50.676413768242718</c:v>
                </c:pt>
                <c:pt idx="1115">
                  <c:v>83.937857695082812</c:v>
                </c:pt>
                <c:pt idx="1116">
                  <c:v>92.020024012903818</c:v>
                </c:pt>
                <c:pt idx="1117">
                  <c:v>32.892886683516643</c:v>
                </c:pt>
                <c:pt idx="1118">
                  <c:v>55.540226554282903</c:v>
                </c:pt>
                <c:pt idx="1119">
                  <c:v>23.503080573815364</c:v>
                </c:pt>
                <c:pt idx="1120">
                  <c:v>48.38713969038011</c:v>
                </c:pt>
                <c:pt idx="1121">
                  <c:v>78.452782692603989</c:v>
                </c:pt>
                <c:pt idx="1122">
                  <c:v>57.599102522394261</c:v>
                </c:pt>
                <c:pt idx="1123">
                  <c:v>48.767459007531109</c:v>
                </c:pt>
                <c:pt idx="1124">
                  <c:v>37.059737045409364</c:v>
                </c:pt>
                <c:pt idx="1125">
                  <c:v>53.29806949299234</c:v>
                </c:pt>
                <c:pt idx="1126">
                  <c:v>74.986995157304406</c:v>
                </c:pt>
                <c:pt idx="1127">
                  <c:v>74.211336107983826</c:v>
                </c:pt>
                <c:pt idx="1128">
                  <c:v>24.797669485624372</c:v>
                </c:pt>
                <c:pt idx="1129">
                  <c:v>33.543438247584177</c:v>
                </c:pt>
                <c:pt idx="1130">
                  <c:v>86.617976941403001</c:v>
                </c:pt>
                <c:pt idx="1131">
                  <c:v>55.514840944383259</c:v>
                </c:pt>
                <c:pt idx="1132">
                  <c:v>61.76946621513563</c:v>
                </c:pt>
                <c:pt idx="1133">
                  <c:v>87.493005285354712</c:v>
                </c:pt>
                <c:pt idx="1134">
                  <c:v>110.68424407806637</c:v>
                </c:pt>
                <c:pt idx="1135">
                  <c:v>22.724368815403277</c:v>
                </c:pt>
                <c:pt idx="1136">
                  <c:v>92.481337152322837</c:v>
                </c:pt>
                <c:pt idx="1137">
                  <c:v>51.547749451710395</c:v>
                </c:pt>
                <c:pt idx="1138">
                  <c:v>63.474566100880402</c:v>
                </c:pt>
                <c:pt idx="1139">
                  <c:v>50.034240868243955</c:v>
                </c:pt>
                <c:pt idx="1140">
                  <c:v>76.220347597597581</c:v>
                </c:pt>
                <c:pt idx="1141">
                  <c:v>41.024144880292639</c:v>
                </c:pt>
                <c:pt idx="1142">
                  <c:v>101.19166181308093</c:v>
                </c:pt>
                <c:pt idx="1143">
                  <c:v>16.181855851413697</c:v>
                </c:pt>
                <c:pt idx="1144">
                  <c:v>74.501305085799856</c:v>
                </c:pt>
                <c:pt idx="1145">
                  <c:v>40.492835778638891</c:v>
                </c:pt>
                <c:pt idx="1146">
                  <c:v>46.361269532436431</c:v>
                </c:pt>
                <c:pt idx="1147">
                  <c:v>74.299625984898682</c:v>
                </c:pt>
                <c:pt idx="1148">
                  <c:v>51.57375055531417</c:v>
                </c:pt>
                <c:pt idx="1149">
                  <c:v>87.693799437713849</c:v>
                </c:pt>
                <c:pt idx="1150">
                  <c:v>69.29949426267747</c:v>
                </c:pt>
                <c:pt idx="1151">
                  <c:v>64.646812576245068</c:v>
                </c:pt>
                <c:pt idx="1152">
                  <c:v>76.44647101114397</c:v>
                </c:pt>
                <c:pt idx="1153">
                  <c:v>75.858252454586236</c:v>
                </c:pt>
                <c:pt idx="1154">
                  <c:v>57.023547825390281</c:v>
                </c:pt>
                <c:pt idx="1155">
                  <c:v>66.299836549491715</c:v>
                </c:pt>
                <c:pt idx="1156">
                  <c:v>42.378246805324387</c:v>
                </c:pt>
                <c:pt idx="1157">
                  <c:v>66.223448322638589</c:v>
                </c:pt>
                <c:pt idx="1158">
                  <c:v>16.140835883614759</c:v>
                </c:pt>
                <c:pt idx="1159">
                  <c:v>89.344058958578472</c:v>
                </c:pt>
                <c:pt idx="1160">
                  <c:v>52.313002028290065</c:v>
                </c:pt>
                <c:pt idx="1161">
                  <c:v>38.202220396146004</c:v>
                </c:pt>
                <c:pt idx="1162">
                  <c:v>70.878152750199163</c:v>
                </c:pt>
                <c:pt idx="1163">
                  <c:v>62.027063102636873</c:v>
                </c:pt>
                <c:pt idx="1164">
                  <c:v>14.621628680905191</c:v>
                </c:pt>
                <c:pt idx="1165">
                  <c:v>84.093546505863827</c:v>
                </c:pt>
                <c:pt idx="1166">
                  <c:v>89.644170392555779</c:v>
                </c:pt>
                <c:pt idx="1167">
                  <c:v>67.202382282103713</c:v>
                </c:pt>
                <c:pt idx="1168">
                  <c:v>56.530115593261293</c:v>
                </c:pt>
                <c:pt idx="1169">
                  <c:v>20.143183656720481</c:v>
                </c:pt>
                <c:pt idx="1170">
                  <c:v>61.442135921241288</c:v>
                </c:pt>
                <c:pt idx="1171">
                  <c:v>106.58610171742004</c:v>
                </c:pt>
                <c:pt idx="1172">
                  <c:v>60.314982491507237</c:v>
                </c:pt>
                <c:pt idx="1173">
                  <c:v>27.878229989385197</c:v>
                </c:pt>
                <c:pt idx="1174">
                  <c:v>66.368752599801283</c:v>
                </c:pt>
                <c:pt idx="1175">
                  <c:v>123.92758012243169</c:v>
                </c:pt>
                <c:pt idx="1176">
                  <c:v>57.87157651307259</c:v>
                </c:pt>
                <c:pt idx="1177">
                  <c:v>96.477566427230272</c:v>
                </c:pt>
                <c:pt idx="1178">
                  <c:v>53.529878026170181</c:v>
                </c:pt>
                <c:pt idx="1179">
                  <c:v>60.573783092320276</c:v>
                </c:pt>
                <c:pt idx="1180">
                  <c:v>74.91119715176923</c:v>
                </c:pt>
                <c:pt idx="1181">
                  <c:v>54.685462178817119</c:v>
                </c:pt>
                <c:pt idx="1182">
                  <c:v>39.45302833748508</c:v>
                </c:pt>
                <c:pt idx="1183">
                  <c:v>106.75334306370722</c:v>
                </c:pt>
                <c:pt idx="1184">
                  <c:v>27.290381500443374</c:v>
                </c:pt>
                <c:pt idx="1185">
                  <c:v>59.364685643814674</c:v>
                </c:pt>
                <c:pt idx="1186">
                  <c:v>103.27538728253427</c:v>
                </c:pt>
                <c:pt idx="1187">
                  <c:v>69.276711588303471</c:v>
                </c:pt>
                <c:pt idx="1188">
                  <c:v>53.814144913556532</c:v>
                </c:pt>
                <c:pt idx="1189">
                  <c:v>42.346071372508469</c:v>
                </c:pt>
                <c:pt idx="1190">
                  <c:v>46.79416269108782</c:v>
                </c:pt>
                <c:pt idx="1191">
                  <c:v>64.415923789885028</c:v>
                </c:pt>
                <c:pt idx="1192">
                  <c:v>39.9875678205876</c:v>
                </c:pt>
                <c:pt idx="1193">
                  <c:v>65.419246866283444</c:v>
                </c:pt>
                <c:pt idx="1194">
                  <c:v>95.214256758039184</c:v>
                </c:pt>
                <c:pt idx="1195">
                  <c:v>45.800872458028216</c:v>
                </c:pt>
                <c:pt idx="1196">
                  <c:v>31.276269937409179</c:v>
                </c:pt>
                <c:pt idx="1197">
                  <c:v>38.221481237908236</c:v>
                </c:pt>
                <c:pt idx="1198">
                  <c:v>53.679155232272478</c:v>
                </c:pt>
                <c:pt idx="1199">
                  <c:v>46.594239572808775</c:v>
                </c:pt>
                <c:pt idx="1200">
                  <c:v>79.356713604984748</c:v>
                </c:pt>
                <c:pt idx="1201">
                  <c:v>47.268034648098507</c:v>
                </c:pt>
                <c:pt idx="1202">
                  <c:v>68.521387675414829</c:v>
                </c:pt>
                <c:pt idx="1203">
                  <c:v>27.374474612398242</c:v>
                </c:pt>
                <c:pt idx="1204">
                  <c:v>104.43478822831489</c:v>
                </c:pt>
                <c:pt idx="1205">
                  <c:v>113.07895340385201</c:v>
                </c:pt>
                <c:pt idx="1206">
                  <c:v>45.954117751848081</c:v>
                </c:pt>
                <c:pt idx="1207">
                  <c:v>87.833475624987656</c:v>
                </c:pt>
                <c:pt idx="1208">
                  <c:v>101.59561830161864</c:v>
                </c:pt>
                <c:pt idx="1209">
                  <c:v>78.288113604922415</c:v>
                </c:pt>
                <c:pt idx="1210">
                  <c:v>64.710738199919106</c:v>
                </c:pt>
                <c:pt idx="1211">
                  <c:v>17.132741822477328</c:v>
                </c:pt>
                <c:pt idx="1212">
                  <c:v>41.105134207313462</c:v>
                </c:pt>
                <c:pt idx="1213">
                  <c:v>133.79959380548172</c:v>
                </c:pt>
                <c:pt idx="1214">
                  <c:v>46.257515120069812</c:v>
                </c:pt>
                <c:pt idx="1215">
                  <c:v>100.11090336083547</c:v>
                </c:pt>
                <c:pt idx="1216">
                  <c:v>40.503646687036522</c:v>
                </c:pt>
                <c:pt idx="1217">
                  <c:v>40.778709558624875</c:v>
                </c:pt>
                <c:pt idx="1218">
                  <c:v>49.841508818948434</c:v>
                </c:pt>
                <c:pt idx="1219">
                  <c:v>76.069843398233445</c:v>
                </c:pt>
                <c:pt idx="1220">
                  <c:v>104.3360998889174</c:v>
                </c:pt>
                <c:pt idx="1221">
                  <c:v>75.526995260043122</c:v>
                </c:pt>
                <c:pt idx="1222">
                  <c:v>31.150496009231407</c:v>
                </c:pt>
                <c:pt idx="1223">
                  <c:v>27.575635008861639</c:v>
                </c:pt>
                <c:pt idx="1224">
                  <c:v>62.037679469980361</c:v>
                </c:pt>
                <c:pt idx="1225">
                  <c:v>90.195709729163269</c:v>
                </c:pt>
                <c:pt idx="1226">
                  <c:v>45.204789934078477</c:v>
                </c:pt>
                <c:pt idx="1227">
                  <c:v>66.852727091318783</c:v>
                </c:pt>
                <c:pt idx="1228">
                  <c:v>33.102209089558549</c:v>
                </c:pt>
                <c:pt idx="1229">
                  <c:v>42.061985940489393</c:v>
                </c:pt>
                <c:pt idx="1230">
                  <c:v>35.01693616075211</c:v>
                </c:pt>
                <c:pt idx="1231">
                  <c:v>35.492155857338659</c:v>
                </c:pt>
                <c:pt idx="1232">
                  <c:v>51.062148387548014</c:v>
                </c:pt>
                <c:pt idx="1233">
                  <c:v>66.586222279277067</c:v>
                </c:pt>
                <c:pt idx="1234">
                  <c:v>64.370865216032342</c:v>
                </c:pt>
                <c:pt idx="1235">
                  <c:v>31.83501950049288</c:v>
                </c:pt>
                <c:pt idx="1236">
                  <c:v>61.410452975727139</c:v>
                </c:pt>
                <c:pt idx="1237">
                  <c:v>48.695490890438009</c:v>
                </c:pt>
                <c:pt idx="1238">
                  <c:v>62.324143025265087</c:v>
                </c:pt>
                <c:pt idx="1239">
                  <c:v>38.587382665284025</c:v>
                </c:pt>
                <c:pt idx="1240">
                  <c:v>85.747169980769243</c:v>
                </c:pt>
                <c:pt idx="1241">
                  <c:v>62.472627543234054</c:v>
                </c:pt>
                <c:pt idx="1242">
                  <c:v>77.820963019732645</c:v>
                </c:pt>
                <c:pt idx="1243">
                  <c:v>47.604287825572754</c:v>
                </c:pt>
                <c:pt idx="1244">
                  <c:v>87.368260973448372</c:v>
                </c:pt>
                <c:pt idx="1245">
                  <c:v>65.21657944704846</c:v>
                </c:pt>
                <c:pt idx="1246">
                  <c:v>99.17675292708995</c:v>
                </c:pt>
                <c:pt idx="1247">
                  <c:v>102.73574828046932</c:v>
                </c:pt>
                <c:pt idx="1248">
                  <c:v>85.249058851547417</c:v>
                </c:pt>
                <c:pt idx="1249">
                  <c:v>47.753056582066918</c:v>
                </c:pt>
                <c:pt idx="1250">
                  <c:v>95.343274572420114</c:v>
                </c:pt>
                <c:pt idx="1251">
                  <c:v>44.192310985161789</c:v>
                </c:pt>
                <c:pt idx="1252">
                  <c:v>52.124558036035026</c:v>
                </c:pt>
                <c:pt idx="1253">
                  <c:v>93.12432731729227</c:v>
                </c:pt>
                <c:pt idx="1254">
                  <c:v>68.897010180919665</c:v>
                </c:pt>
                <c:pt idx="1255">
                  <c:v>91.036287545140823</c:v>
                </c:pt>
                <c:pt idx="1256">
                  <c:v>42.011167661775673</c:v>
                </c:pt>
                <c:pt idx="1257">
                  <c:v>86.253131262353563</c:v>
                </c:pt>
                <c:pt idx="1258">
                  <c:v>31.96509807009933</c:v>
                </c:pt>
                <c:pt idx="1259">
                  <c:v>50.130764109285757</c:v>
                </c:pt>
                <c:pt idx="1260">
                  <c:v>45.324830744642</c:v>
                </c:pt>
                <c:pt idx="1261">
                  <c:v>83.226848597668635</c:v>
                </c:pt>
                <c:pt idx="1262">
                  <c:v>92.740887626100843</c:v>
                </c:pt>
                <c:pt idx="1263">
                  <c:v>82.297267292102504</c:v>
                </c:pt>
                <c:pt idx="1264">
                  <c:v>69.48287526392599</c:v>
                </c:pt>
                <c:pt idx="1265">
                  <c:v>51.499027059424435</c:v>
                </c:pt>
                <c:pt idx="1266">
                  <c:v>46.551047071561221</c:v>
                </c:pt>
                <c:pt idx="1267">
                  <c:v>37.518675165071841</c:v>
                </c:pt>
                <c:pt idx="1268">
                  <c:v>66.482300567092111</c:v>
                </c:pt>
                <c:pt idx="1269">
                  <c:v>71.341999514058628</c:v>
                </c:pt>
                <c:pt idx="1270">
                  <c:v>81.148775794463404</c:v>
                </c:pt>
                <c:pt idx="1271">
                  <c:v>45.597454425756922</c:v>
                </c:pt>
                <c:pt idx="1272">
                  <c:v>81.699103406944886</c:v>
                </c:pt>
                <c:pt idx="1273">
                  <c:v>77.931864555182187</c:v>
                </c:pt>
                <c:pt idx="1274">
                  <c:v>31.785457876523445</c:v>
                </c:pt>
                <c:pt idx="1275">
                  <c:v>98.492742151332706</c:v>
                </c:pt>
                <c:pt idx="1276">
                  <c:v>42.585585940829169</c:v>
                </c:pt>
                <c:pt idx="1277">
                  <c:v>15.859042315550203</c:v>
                </c:pt>
                <c:pt idx="1278">
                  <c:v>24.939841853596398</c:v>
                </c:pt>
                <c:pt idx="1279">
                  <c:v>12.886119340016599</c:v>
                </c:pt>
                <c:pt idx="1280">
                  <c:v>44.612044037520484</c:v>
                </c:pt>
                <c:pt idx="1281">
                  <c:v>48.030006089322043</c:v>
                </c:pt>
                <c:pt idx="1282">
                  <c:v>33.268506699970558</c:v>
                </c:pt>
                <c:pt idx="1283">
                  <c:v>67.877893507768846</c:v>
                </c:pt>
                <c:pt idx="1284">
                  <c:v>82.369068893438055</c:v>
                </c:pt>
                <c:pt idx="1285">
                  <c:v>79.934158675248412</c:v>
                </c:pt>
                <c:pt idx="1286">
                  <c:v>69.020279503911524</c:v>
                </c:pt>
                <c:pt idx="1287">
                  <c:v>66.815454998893969</c:v>
                </c:pt>
                <c:pt idx="1288">
                  <c:v>76.969856195418956</c:v>
                </c:pt>
                <c:pt idx="1289">
                  <c:v>31.799479333123255</c:v>
                </c:pt>
                <c:pt idx="1290">
                  <c:v>78.396021215158555</c:v>
                </c:pt>
                <c:pt idx="1291">
                  <c:v>35.650267322176539</c:v>
                </c:pt>
                <c:pt idx="1292">
                  <c:v>89.202796371571353</c:v>
                </c:pt>
                <c:pt idx="1293">
                  <c:v>31.980110678446565</c:v>
                </c:pt>
                <c:pt idx="1294">
                  <c:v>42.241589588913733</c:v>
                </c:pt>
                <c:pt idx="1295">
                  <c:v>67.021332023886856</c:v>
                </c:pt>
                <c:pt idx="1296">
                  <c:v>59.360439641875743</c:v>
                </c:pt>
                <c:pt idx="1297">
                  <c:v>33.794427074972354</c:v>
                </c:pt>
                <c:pt idx="1298">
                  <c:v>30.612340508008394</c:v>
                </c:pt>
                <c:pt idx="1299">
                  <c:v>31.656709761102618</c:v>
                </c:pt>
                <c:pt idx="1300">
                  <c:v>46.517712134684977</c:v>
                </c:pt>
                <c:pt idx="1301">
                  <c:v>104.77186568163674</c:v>
                </c:pt>
                <c:pt idx="1302">
                  <c:v>34.828912444399158</c:v>
                </c:pt>
                <c:pt idx="1303">
                  <c:v>52.104721769731206</c:v>
                </c:pt>
                <c:pt idx="1304">
                  <c:v>43.126519491276717</c:v>
                </c:pt>
                <c:pt idx="1305">
                  <c:v>76.636000061854006</c:v>
                </c:pt>
                <c:pt idx="1306">
                  <c:v>63.731768507820739</c:v>
                </c:pt>
                <c:pt idx="1307">
                  <c:v>70.684253546606982</c:v>
                </c:pt>
                <c:pt idx="1308">
                  <c:v>50.647255721984585</c:v>
                </c:pt>
                <c:pt idx="1309">
                  <c:v>58.294967798306125</c:v>
                </c:pt>
                <c:pt idx="1310">
                  <c:v>80.813657715752569</c:v>
                </c:pt>
                <c:pt idx="1311">
                  <c:v>93.235259322602744</c:v>
                </c:pt>
                <c:pt idx="1312">
                  <c:v>79.960713291576425</c:v>
                </c:pt>
                <c:pt idx="1313">
                  <c:v>69.367194268491446</c:v>
                </c:pt>
                <c:pt idx="1314">
                  <c:v>29.958909118750153</c:v>
                </c:pt>
                <c:pt idx="1315">
                  <c:v>51.695787030065375</c:v>
                </c:pt>
                <c:pt idx="1316">
                  <c:v>16.360969709283662</c:v>
                </c:pt>
                <c:pt idx="1317">
                  <c:v>31.754059121944003</c:v>
                </c:pt>
                <c:pt idx="1318">
                  <c:v>58.949266779889527</c:v>
                </c:pt>
                <c:pt idx="1319">
                  <c:v>47.293814274414395</c:v>
                </c:pt>
                <c:pt idx="1320">
                  <c:v>57.104233805371386</c:v>
                </c:pt>
                <c:pt idx="1321">
                  <c:v>47.719767824150296</c:v>
                </c:pt>
                <c:pt idx="1322">
                  <c:v>42.437792037250716</c:v>
                </c:pt>
                <c:pt idx="1323">
                  <c:v>49.972860142838101</c:v>
                </c:pt>
                <c:pt idx="1324">
                  <c:v>60.568468066402573</c:v>
                </c:pt>
                <c:pt idx="1325">
                  <c:v>86.882182307552867</c:v>
                </c:pt>
                <c:pt idx="1326">
                  <c:v>92.925387477107932</c:v>
                </c:pt>
                <c:pt idx="1327">
                  <c:v>45.758087470416385</c:v>
                </c:pt>
                <c:pt idx="1328">
                  <c:v>39.555446990820307</c:v>
                </c:pt>
                <c:pt idx="1329">
                  <c:v>17.481741326703588</c:v>
                </c:pt>
                <c:pt idx="1330">
                  <c:v>19.933695643413202</c:v>
                </c:pt>
                <c:pt idx="1331">
                  <c:v>46.63792335651037</c:v>
                </c:pt>
                <c:pt idx="1332">
                  <c:v>73.482704132163676</c:v>
                </c:pt>
                <c:pt idx="1333">
                  <c:v>57.650159951689169</c:v>
                </c:pt>
                <c:pt idx="1334">
                  <c:v>43.218728806653502</c:v>
                </c:pt>
                <c:pt idx="1335">
                  <c:v>79.368785646661635</c:v>
                </c:pt>
                <c:pt idx="1336">
                  <c:v>70.903956145315462</c:v>
                </c:pt>
                <c:pt idx="1337">
                  <c:v>82.113635345058654</c:v>
                </c:pt>
                <c:pt idx="1338">
                  <c:v>45.340295786272812</c:v>
                </c:pt>
                <c:pt idx="1339">
                  <c:v>21.890289470249392</c:v>
                </c:pt>
                <c:pt idx="1340">
                  <c:v>96.600154079718124</c:v>
                </c:pt>
                <c:pt idx="1341">
                  <c:v>46.578211619493587</c:v>
                </c:pt>
                <c:pt idx="1342">
                  <c:v>78.218984872878366</c:v>
                </c:pt>
                <c:pt idx="1343">
                  <c:v>51.968655374389968</c:v>
                </c:pt>
                <c:pt idx="1344">
                  <c:v>108.79866295489047</c:v>
                </c:pt>
                <c:pt idx="1345">
                  <c:v>31.357409976490842</c:v>
                </c:pt>
                <c:pt idx="1346">
                  <c:v>74.104597701907053</c:v>
                </c:pt>
                <c:pt idx="1347">
                  <c:v>77.501567438352154</c:v>
                </c:pt>
                <c:pt idx="1348">
                  <c:v>42.754039680902409</c:v>
                </c:pt>
                <c:pt idx="1349">
                  <c:v>46.38956763696342</c:v>
                </c:pt>
                <c:pt idx="1350">
                  <c:v>44.530985684449888</c:v>
                </c:pt>
                <c:pt idx="1351">
                  <c:v>34.563529398681538</c:v>
                </c:pt>
                <c:pt idx="1352">
                  <c:v>86.36214452887279</c:v>
                </c:pt>
                <c:pt idx="1353">
                  <c:v>18.907778333736555</c:v>
                </c:pt>
                <c:pt idx="1354">
                  <c:v>89.289673582724703</c:v>
                </c:pt>
                <c:pt idx="1355">
                  <c:v>45.04132122137937</c:v>
                </c:pt>
                <c:pt idx="1356">
                  <c:v>67.741124121862541</c:v>
                </c:pt>
                <c:pt idx="1357">
                  <c:v>49.848086925949396</c:v>
                </c:pt>
                <c:pt idx="1358">
                  <c:v>38.317646726660378</c:v>
                </c:pt>
                <c:pt idx="1359">
                  <c:v>83.168169214875633</c:v>
                </c:pt>
                <c:pt idx="1360">
                  <c:v>58.299529026754776</c:v>
                </c:pt>
                <c:pt idx="1361">
                  <c:v>78.097715278791085</c:v>
                </c:pt>
                <c:pt idx="1362">
                  <c:v>48.417053574321066</c:v>
                </c:pt>
                <c:pt idx="1363">
                  <c:v>63.547250427819542</c:v>
                </c:pt>
                <c:pt idx="1364">
                  <c:v>33.843075723605232</c:v>
                </c:pt>
                <c:pt idx="1365">
                  <c:v>35.952241038859547</c:v>
                </c:pt>
                <c:pt idx="1366">
                  <c:v>22.287783930618836</c:v>
                </c:pt>
                <c:pt idx="1367">
                  <c:v>93.982140057319583</c:v>
                </c:pt>
                <c:pt idx="1368">
                  <c:v>10.179373163614185</c:v>
                </c:pt>
                <c:pt idx="1369">
                  <c:v>91.50128611570095</c:v>
                </c:pt>
                <c:pt idx="1370">
                  <c:v>41.917513945350407</c:v>
                </c:pt>
                <c:pt idx="1371">
                  <c:v>37.02746897093995</c:v>
                </c:pt>
                <c:pt idx="1372">
                  <c:v>59.492307760548087</c:v>
                </c:pt>
                <c:pt idx="1373">
                  <c:v>28.2769853074571</c:v>
                </c:pt>
                <c:pt idx="1374">
                  <c:v>32.836012536685111</c:v>
                </c:pt>
                <c:pt idx="1375">
                  <c:v>53.603411528839203</c:v>
                </c:pt>
                <c:pt idx="1376">
                  <c:v>92.207761693518634</c:v>
                </c:pt>
                <c:pt idx="1377">
                  <c:v>51.195620962155111</c:v>
                </c:pt>
                <c:pt idx="1378">
                  <c:v>34.776149322628797</c:v>
                </c:pt>
                <c:pt idx="1379">
                  <c:v>38.869814118710458</c:v>
                </c:pt>
                <c:pt idx="1380">
                  <c:v>81.091406931835294</c:v>
                </c:pt>
                <c:pt idx="1381">
                  <c:v>93.085185778258165</c:v>
                </c:pt>
                <c:pt idx="1382">
                  <c:v>49.291328194845185</c:v>
                </c:pt>
                <c:pt idx="1383">
                  <c:v>47.338851848223115</c:v>
                </c:pt>
                <c:pt idx="1384">
                  <c:v>70.698342865048176</c:v>
                </c:pt>
                <c:pt idx="1385">
                  <c:v>113.5436249020003</c:v>
                </c:pt>
                <c:pt idx="1386">
                  <c:v>98.773550425201279</c:v>
                </c:pt>
                <c:pt idx="1387">
                  <c:v>96.664851065706515</c:v>
                </c:pt>
                <c:pt idx="1388">
                  <c:v>46.030994009293629</c:v>
                </c:pt>
                <c:pt idx="1389">
                  <c:v>37.913718840785933</c:v>
                </c:pt>
                <c:pt idx="1390">
                  <c:v>70.63207556210331</c:v>
                </c:pt>
                <c:pt idx="1391">
                  <c:v>54.719020447850546</c:v>
                </c:pt>
                <c:pt idx="1392">
                  <c:v>52.454914781769524</c:v>
                </c:pt>
                <c:pt idx="1393">
                  <c:v>98.671892007753897</c:v>
                </c:pt>
                <c:pt idx="1394">
                  <c:v>38.406211576248786</c:v>
                </c:pt>
                <c:pt idx="1395">
                  <c:v>77.164356611850209</c:v>
                </c:pt>
                <c:pt idx="1396">
                  <c:v>109.59371367253628</c:v>
                </c:pt>
                <c:pt idx="1397">
                  <c:v>38.000843928159796</c:v>
                </c:pt>
                <c:pt idx="1398">
                  <c:v>58.555264490032833</c:v>
                </c:pt>
                <c:pt idx="1399">
                  <c:v>31.971301700293967</c:v>
                </c:pt>
                <c:pt idx="1400">
                  <c:v>59.611238191150093</c:v>
                </c:pt>
                <c:pt idx="1401">
                  <c:v>72.621858948492928</c:v>
                </c:pt>
                <c:pt idx="1402">
                  <c:v>37.663212232343575</c:v>
                </c:pt>
                <c:pt idx="1403">
                  <c:v>66.246039126346972</c:v>
                </c:pt>
                <c:pt idx="1404">
                  <c:v>115.23076801669289</c:v>
                </c:pt>
                <c:pt idx="1405">
                  <c:v>65.26156974162582</c:v>
                </c:pt>
                <c:pt idx="1406">
                  <c:v>29.566472634987242</c:v>
                </c:pt>
                <c:pt idx="1407">
                  <c:v>42.790025405899691</c:v>
                </c:pt>
                <c:pt idx="1408">
                  <c:v>23.834244420066696</c:v>
                </c:pt>
                <c:pt idx="1409">
                  <c:v>55.739412849385658</c:v>
                </c:pt>
                <c:pt idx="1410">
                  <c:v>72.926186915991167</c:v>
                </c:pt>
                <c:pt idx="1411">
                  <c:v>53.052845663694235</c:v>
                </c:pt>
                <c:pt idx="1412">
                  <c:v>93.487036404755713</c:v>
                </c:pt>
                <c:pt idx="1413">
                  <c:v>40.407150847970271</c:v>
                </c:pt>
                <c:pt idx="1414">
                  <c:v>113.13635890612358</c:v>
                </c:pt>
                <c:pt idx="1415">
                  <c:v>95.656500873474755</c:v>
                </c:pt>
                <c:pt idx="1416">
                  <c:v>26.912866509587293</c:v>
                </c:pt>
                <c:pt idx="1417">
                  <c:v>81.166731762774901</c:v>
                </c:pt>
                <c:pt idx="1418">
                  <c:v>95.31074538270606</c:v>
                </c:pt>
                <c:pt idx="1419">
                  <c:v>63.893094897027552</c:v>
                </c:pt>
                <c:pt idx="1420">
                  <c:v>83.523184554014833</c:v>
                </c:pt>
                <c:pt idx="1421">
                  <c:v>26.911602429887708</c:v>
                </c:pt>
                <c:pt idx="1422">
                  <c:v>20.593461985035372</c:v>
                </c:pt>
                <c:pt idx="1423">
                  <c:v>83.393989429701122</c:v>
                </c:pt>
                <c:pt idx="1424">
                  <c:v>49.589511952387859</c:v>
                </c:pt>
                <c:pt idx="1425">
                  <c:v>99.406640208669486</c:v>
                </c:pt>
                <c:pt idx="1426">
                  <c:v>47.58821669389858</c:v>
                </c:pt>
                <c:pt idx="1427">
                  <c:v>35.857173868302112</c:v>
                </c:pt>
                <c:pt idx="1428">
                  <c:v>49.261136696384611</c:v>
                </c:pt>
                <c:pt idx="1429">
                  <c:v>59.2810129411316</c:v>
                </c:pt>
                <c:pt idx="1430">
                  <c:v>75.210137797259478</c:v>
                </c:pt>
                <c:pt idx="1431">
                  <c:v>66.881348002452739</c:v>
                </c:pt>
                <c:pt idx="1432">
                  <c:v>24.969965408364022</c:v>
                </c:pt>
                <c:pt idx="1433">
                  <c:v>46.949463984221559</c:v>
                </c:pt>
                <c:pt idx="1434">
                  <c:v>80.791635789299576</c:v>
                </c:pt>
                <c:pt idx="1435">
                  <c:v>44.739756112372227</c:v>
                </c:pt>
                <c:pt idx="1436">
                  <c:v>15.590553530231032</c:v>
                </c:pt>
                <c:pt idx="1437">
                  <c:v>59.161918657381214</c:v>
                </c:pt>
                <c:pt idx="1438">
                  <c:v>34.943150299027337</c:v>
                </c:pt>
                <c:pt idx="1439">
                  <c:v>37.303599483047172</c:v>
                </c:pt>
                <c:pt idx="1440">
                  <c:v>76.725140083186304</c:v>
                </c:pt>
                <c:pt idx="1441">
                  <c:v>65.9252551066661</c:v>
                </c:pt>
                <c:pt idx="1442">
                  <c:v>53.620263601669144</c:v>
                </c:pt>
                <c:pt idx="1443">
                  <c:v>79.286835711110896</c:v>
                </c:pt>
                <c:pt idx="1444">
                  <c:v>57.856900786846339</c:v>
                </c:pt>
                <c:pt idx="1445">
                  <c:v>31.354782728279542</c:v>
                </c:pt>
                <c:pt idx="1446">
                  <c:v>38.29446930008536</c:v>
                </c:pt>
                <c:pt idx="1447">
                  <c:v>35.709658125411316</c:v>
                </c:pt>
                <c:pt idx="1448">
                  <c:v>62.720587227056114</c:v>
                </c:pt>
                <c:pt idx="1449">
                  <c:v>32.736901298260193</c:v>
                </c:pt>
                <c:pt idx="1450">
                  <c:v>52.435544090918981</c:v>
                </c:pt>
                <c:pt idx="1451">
                  <c:v>55.754822629027267</c:v>
                </c:pt>
                <c:pt idx="1452">
                  <c:v>82.315829445224608</c:v>
                </c:pt>
                <c:pt idx="1453">
                  <c:v>68.98224740579073</c:v>
                </c:pt>
                <c:pt idx="1454">
                  <c:v>55.03650896717857</c:v>
                </c:pt>
                <c:pt idx="1455">
                  <c:v>57.932407783046777</c:v>
                </c:pt>
                <c:pt idx="1456">
                  <c:v>71.301208813630211</c:v>
                </c:pt>
                <c:pt idx="1457">
                  <c:v>72.933189626561429</c:v>
                </c:pt>
                <c:pt idx="1458">
                  <c:v>87.098142971151645</c:v>
                </c:pt>
                <c:pt idx="1459">
                  <c:v>52.355993095695361</c:v>
                </c:pt>
                <c:pt idx="1460">
                  <c:v>97.110019878562298</c:v>
                </c:pt>
                <c:pt idx="1461">
                  <c:v>57.456711285166222</c:v>
                </c:pt>
                <c:pt idx="1462">
                  <c:v>53.64058057862669</c:v>
                </c:pt>
                <c:pt idx="1463">
                  <c:v>76.601852014768028</c:v>
                </c:pt>
                <c:pt idx="1464">
                  <c:v>56.141470032820877</c:v>
                </c:pt>
                <c:pt idx="1465">
                  <c:v>86.67606532795817</c:v>
                </c:pt>
                <c:pt idx="1466">
                  <c:v>23.130785107568911</c:v>
                </c:pt>
                <c:pt idx="1467">
                  <c:v>86.047067917337401</c:v>
                </c:pt>
                <c:pt idx="1468">
                  <c:v>21.868419307583899</c:v>
                </c:pt>
                <c:pt idx="1469">
                  <c:v>62.518261915067612</c:v>
                </c:pt>
                <c:pt idx="1470">
                  <c:v>41.265131821467889</c:v>
                </c:pt>
                <c:pt idx="1471">
                  <c:v>62.66015718265092</c:v>
                </c:pt>
                <c:pt idx="1472">
                  <c:v>103.5708710497774</c:v>
                </c:pt>
                <c:pt idx="1473">
                  <c:v>83.840480613026742</c:v>
                </c:pt>
                <c:pt idx="1474">
                  <c:v>52.761970278395715</c:v>
                </c:pt>
                <c:pt idx="1475">
                  <c:v>45.525133553151953</c:v>
                </c:pt>
                <c:pt idx="1476">
                  <c:v>43.968194882220125</c:v>
                </c:pt>
                <c:pt idx="1477">
                  <c:v>32.17581925433678</c:v>
                </c:pt>
                <c:pt idx="1478">
                  <c:v>52.736619177996083</c:v>
                </c:pt>
                <c:pt idx="1479">
                  <c:v>53.591650794662371</c:v>
                </c:pt>
                <c:pt idx="1480">
                  <c:v>63.275853582306574</c:v>
                </c:pt>
                <c:pt idx="1481">
                  <c:v>47.742471556897392</c:v>
                </c:pt>
                <c:pt idx="1482">
                  <c:v>62.644162480960283</c:v>
                </c:pt>
                <c:pt idx="1483">
                  <c:v>67.702782294841214</c:v>
                </c:pt>
                <c:pt idx="1484">
                  <c:v>36.482551392443284</c:v>
                </c:pt>
                <c:pt idx="1485">
                  <c:v>94.079049540672315</c:v>
                </c:pt>
                <c:pt idx="1486">
                  <c:v>30.354642400547618</c:v>
                </c:pt>
                <c:pt idx="1487">
                  <c:v>14.58932482230243</c:v>
                </c:pt>
                <c:pt idx="1488">
                  <c:v>20.545385492332723</c:v>
                </c:pt>
                <c:pt idx="1489">
                  <c:v>16.211234609875884</c:v>
                </c:pt>
                <c:pt idx="1490">
                  <c:v>48.708922179370816</c:v>
                </c:pt>
                <c:pt idx="1491">
                  <c:v>37.493258879495301</c:v>
                </c:pt>
                <c:pt idx="1492">
                  <c:v>40.755061104942975</c:v>
                </c:pt>
                <c:pt idx="1493">
                  <c:v>55.964223243422218</c:v>
                </c:pt>
                <c:pt idx="1494">
                  <c:v>91.959008770696826</c:v>
                </c:pt>
                <c:pt idx="1495">
                  <c:v>66.045581257831998</c:v>
                </c:pt>
                <c:pt idx="1496">
                  <c:v>68.44891492653521</c:v>
                </c:pt>
                <c:pt idx="1497">
                  <c:v>53.820418322582135</c:v>
                </c:pt>
                <c:pt idx="1498">
                  <c:v>81.149083960462605</c:v>
                </c:pt>
                <c:pt idx="1499">
                  <c:v>26.914590687672778</c:v>
                </c:pt>
                <c:pt idx="1500">
                  <c:v>53.148240410929802</c:v>
                </c:pt>
                <c:pt idx="1501">
                  <c:v>43.790241904537062</c:v>
                </c:pt>
                <c:pt idx="1502">
                  <c:v>50.82189734146354</c:v>
                </c:pt>
                <c:pt idx="1503">
                  <c:v>80.382579641698669</c:v>
                </c:pt>
                <c:pt idx="1504">
                  <c:v>74.027704047537938</c:v>
                </c:pt>
                <c:pt idx="1505">
                  <c:v>49.985428526509466</c:v>
                </c:pt>
                <c:pt idx="1506">
                  <c:v>76.484969165694508</c:v>
                </c:pt>
                <c:pt idx="1507">
                  <c:v>47.197531972616375</c:v>
                </c:pt>
                <c:pt idx="1508">
                  <c:v>50.178832226171274</c:v>
                </c:pt>
                <c:pt idx="1509">
                  <c:v>35.155385592290706</c:v>
                </c:pt>
                <c:pt idx="1510">
                  <c:v>17.965303697832084</c:v>
                </c:pt>
                <c:pt idx="1511">
                  <c:v>90.353062575201307</c:v>
                </c:pt>
                <c:pt idx="1512">
                  <c:v>30.579843623168184</c:v>
                </c:pt>
                <c:pt idx="1513">
                  <c:v>44.059298667576769</c:v>
                </c:pt>
                <c:pt idx="1514">
                  <c:v>43.475860592031431</c:v>
                </c:pt>
                <c:pt idx="1515">
                  <c:v>77.400339987556379</c:v>
                </c:pt>
                <c:pt idx="1516">
                  <c:v>57.984631324664548</c:v>
                </c:pt>
                <c:pt idx="1517">
                  <c:v>46.248063888952835</c:v>
                </c:pt>
                <c:pt idx="1518">
                  <c:v>68.923765311460883</c:v>
                </c:pt>
                <c:pt idx="1519">
                  <c:v>40.494807900358587</c:v>
                </c:pt>
                <c:pt idx="1520">
                  <c:v>81.438822211726091</c:v>
                </c:pt>
                <c:pt idx="1521">
                  <c:v>69.083895258515156</c:v>
                </c:pt>
                <c:pt idx="1522">
                  <c:v>75.089834204271398</c:v>
                </c:pt>
                <c:pt idx="1523">
                  <c:v>86.200346777716916</c:v>
                </c:pt>
                <c:pt idx="1524">
                  <c:v>41.752508983369339</c:v>
                </c:pt>
                <c:pt idx="1525">
                  <c:v>57.923802961113026</c:v>
                </c:pt>
                <c:pt idx="1526">
                  <c:v>32.127567825809031</c:v>
                </c:pt>
                <c:pt idx="1527">
                  <c:v>26.489769561676258</c:v>
                </c:pt>
                <c:pt idx="1528">
                  <c:v>53.160867727750571</c:v>
                </c:pt>
                <c:pt idx="1529">
                  <c:v>49.435787434088851</c:v>
                </c:pt>
                <c:pt idx="1530">
                  <c:v>53.321187603047996</c:v>
                </c:pt>
                <c:pt idx="1531">
                  <c:v>58.901799054745609</c:v>
                </c:pt>
                <c:pt idx="1532">
                  <c:v>70.007040056969331</c:v>
                </c:pt>
                <c:pt idx="1533">
                  <c:v>30.504724068335207</c:v>
                </c:pt>
                <c:pt idx="1534">
                  <c:v>38.941281951389158</c:v>
                </c:pt>
                <c:pt idx="1535">
                  <c:v>87.878337060564078</c:v>
                </c:pt>
                <c:pt idx="1536">
                  <c:v>94.506109446620087</c:v>
                </c:pt>
                <c:pt idx="1537">
                  <c:v>49.250639614757361</c:v>
                </c:pt>
                <c:pt idx="1538">
                  <c:v>79.460719388120395</c:v>
                </c:pt>
                <c:pt idx="1539">
                  <c:v>36.337777111824799</c:v>
                </c:pt>
                <c:pt idx="1540">
                  <c:v>63.210901006629918</c:v>
                </c:pt>
                <c:pt idx="1541">
                  <c:v>57.603979235902912</c:v>
                </c:pt>
                <c:pt idx="1542">
                  <c:v>69.151596090473745</c:v>
                </c:pt>
                <c:pt idx="1543">
                  <c:v>29.162106016173109</c:v>
                </c:pt>
                <c:pt idx="1544">
                  <c:v>32.762831563307898</c:v>
                </c:pt>
                <c:pt idx="1545">
                  <c:v>76.833806781853824</c:v>
                </c:pt>
                <c:pt idx="1546">
                  <c:v>73.762510519962859</c:v>
                </c:pt>
                <c:pt idx="1547">
                  <c:v>94.277401876150037</c:v>
                </c:pt>
                <c:pt idx="1548">
                  <c:v>53.880663125127164</c:v>
                </c:pt>
                <c:pt idx="1549">
                  <c:v>63.055226415974452</c:v>
                </c:pt>
                <c:pt idx="1550">
                  <c:v>80.894666849521499</c:v>
                </c:pt>
                <c:pt idx="1551">
                  <c:v>51.525284996632294</c:v>
                </c:pt>
                <c:pt idx="1552">
                  <c:v>64.976936631735725</c:v>
                </c:pt>
                <c:pt idx="1553">
                  <c:v>53.071573281113729</c:v>
                </c:pt>
                <c:pt idx="1554">
                  <c:v>107.37135853192572</c:v>
                </c:pt>
                <c:pt idx="1555">
                  <c:v>72.589507293310646</c:v>
                </c:pt>
                <c:pt idx="1556">
                  <c:v>83.910818594877924</c:v>
                </c:pt>
                <c:pt idx="1557">
                  <c:v>71.128892384652119</c:v>
                </c:pt>
                <c:pt idx="1558">
                  <c:v>35.0682987296831</c:v>
                </c:pt>
                <c:pt idx="1559">
                  <c:v>50.309030494267091</c:v>
                </c:pt>
                <c:pt idx="1560">
                  <c:v>44.468267659777567</c:v>
                </c:pt>
                <c:pt idx="1561">
                  <c:v>44.269118445097085</c:v>
                </c:pt>
                <c:pt idx="1562">
                  <c:v>98.25880413737471</c:v>
                </c:pt>
                <c:pt idx="1563">
                  <c:v>37.018173620475601</c:v>
                </c:pt>
                <c:pt idx="1564">
                  <c:v>84.623467985168048</c:v>
                </c:pt>
                <c:pt idx="1565">
                  <c:v>51.827491800553069</c:v>
                </c:pt>
                <c:pt idx="1566">
                  <c:v>58.830864027380542</c:v>
                </c:pt>
                <c:pt idx="1567">
                  <c:v>43.633508789396018</c:v>
                </c:pt>
                <c:pt idx="1568">
                  <c:v>49.220952927568483</c:v>
                </c:pt>
                <c:pt idx="1569">
                  <c:v>73.90668517483202</c:v>
                </c:pt>
                <c:pt idx="1570">
                  <c:v>69.653792368524549</c:v>
                </c:pt>
                <c:pt idx="1571">
                  <c:v>60.439813137911962</c:v>
                </c:pt>
                <c:pt idx="1572">
                  <c:v>69.025231020247531</c:v>
                </c:pt>
                <c:pt idx="1573">
                  <c:v>58.686199319781863</c:v>
                </c:pt>
                <c:pt idx="1574">
                  <c:v>25.900080686424381</c:v>
                </c:pt>
                <c:pt idx="1575">
                  <c:v>56.151306896115315</c:v>
                </c:pt>
                <c:pt idx="1576">
                  <c:v>19.208874001503581</c:v>
                </c:pt>
                <c:pt idx="1577">
                  <c:v>87.619945105409641</c:v>
                </c:pt>
                <c:pt idx="1578">
                  <c:v>54.433169011668085</c:v>
                </c:pt>
                <c:pt idx="1579">
                  <c:v>99.906372818474523</c:v>
                </c:pt>
                <c:pt idx="1580">
                  <c:v>66.20420585090281</c:v>
                </c:pt>
                <c:pt idx="1581">
                  <c:v>26.893404117262243</c:v>
                </c:pt>
                <c:pt idx="1582">
                  <c:v>62.469731947309022</c:v>
                </c:pt>
                <c:pt idx="1583">
                  <c:v>58.332222372186664</c:v>
                </c:pt>
                <c:pt idx="1584">
                  <c:v>23.129089203357069</c:v>
                </c:pt>
                <c:pt idx="1585">
                  <c:v>66.173901107945468</c:v>
                </c:pt>
                <c:pt idx="1586">
                  <c:v>98.521733977656098</c:v>
                </c:pt>
                <c:pt idx="1587">
                  <c:v>48.013509567857703</c:v>
                </c:pt>
                <c:pt idx="1588">
                  <c:v>48.263820405886314</c:v>
                </c:pt>
                <c:pt idx="1589">
                  <c:v>17.065412187946215</c:v>
                </c:pt>
                <c:pt idx="1590">
                  <c:v>53.497201913290375</c:v>
                </c:pt>
                <c:pt idx="1591">
                  <c:v>94.827647313801606</c:v>
                </c:pt>
                <c:pt idx="1592">
                  <c:v>62.123707696251408</c:v>
                </c:pt>
                <c:pt idx="1593">
                  <c:v>40.0954414493226</c:v>
                </c:pt>
                <c:pt idx="1594">
                  <c:v>60.605795219495178</c:v>
                </c:pt>
                <c:pt idx="1595">
                  <c:v>109.79525237022399</c:v>
                </c:pt>
                <c:pt idx="1596">
                  <c:v>96.118968095039321</c:v>
                </c:pt>
                <c:pt idx="1597">
                  <c:v>94.235325942105177</c:v>
                </c:pt>
                <c:pt idx="1598">
                  <c:v>66.200187677061322</c:v>
                </c:pt>
                <c:pt idx="1599">
                  <c:v>43.330326845691765</c:v>
                </c:pt>
                <c:pt idx="1600">
                  <c:v>53.738982027762979</c:v>
                </c:pt>
                <c:pt idx="1601">
                  <c:v>69.617742373091275</c:v>
                </c:pt>
                <c:pt idx="1602">
                  <c:v>33.61076541705296</c:v>
                </c:pt>
                <c:pt idx="1603">
                  <c:v>89.497003044542211</c:v>
                </c:pt>
                <c:pt idx="1604">
                  <c:v>32.043540261174748</c:v>
                </c:pt>
                <c:pt idx="1605">
                  <c:v>86.611733487185958</c:v>
                </c:pt>
                <c:pt idx="1606">
                  <c:v>89.615740176994905</c:v>
                </c:pt>
                <c:pt idx="1607">
                  <c:v>67.182184527390106</c:v>
                </c:pt>
                <c:pt idx="1608">
                  <c:v>52.156461818877702</c:v>
                </c:pt>
                <c:pt idx="1609">
                  <c:v>38.791591409048664</c:v>
                </c:pt>
                <c:pt idx="1610">
                  <c:v>26.01990618122958</c:v>
                </c:pt>
                <c:pt idx="1611">
                  <c:v>57.633837062072253</c:v>
                </c:pt>
                <c:pt idx="1612">
                  <c:v>32.847805943173654</c:v>
                </c:pt>
                <c:pt idx="1613">
                  <c:v>79.892465388225332</c:v>
                </c:pt>
                <c:pt idx="1614">
                  <c:v>115.21471319011543</c:v>
                </c:pt>
                <c:pt idx="1615">
                  <c:v>42.111636484887903</c:v>
                </c:pt>
                <c:pt idx="1616">
                  <c:v>46.967831589184428</c:v>
                </c:pt>
                <c:pt idx="1617">
                  <c:v>11.243862541797862</c:v>
                </c:pt>
                <c:pt idx="1618">
                  <c:v>30.937045408263018</c:v>
                </c:pt>
                <c:pt idx="1619">
                  <c:v>65.570699265356026</c:v>
                </c:pt>
                <c:pt idx="1620">
                  <c:v>81.619385795353608</c:v>
                </c:pt>
                <c:pt idx="1621">
                  <c:v>49.283506529585971</c:v>
                </c:pt>
                <c:pt idx="1622">
                  <c:v>78.739573360661481</c:v>
                </c:pt>
                <c:pt idx="1623">
                  <c:v>34.700136145246937</c:v>
                </c:pt>
                <c:pt idx="1624">
                  <c:v>110.57501542111594</c:v>
                </c:pt>
                <c:pt idx="1625">
                  <c:v>86.256563469182609</c:v>
                </c:pt>
                <c:pt idx="1626">
                  <c:v>27.122478366550659</c:v>
                </c:pt>
                <c:pt idx="1627">
                  <c:v>73.347353820532476</c:v>
                </c:pt>
                <c:pt idx="1628">
                  <c:v>78.147424275997693</c:v>
                </c:pt>
                <c:pt idx="1629">
                  <c:v>71.173977196850899</c:v>
                </c:pt>
                <c:pt idx="1630">
                  <c:v>67.446881253163227</c:v>
                </c:pt>
                <c:pt idx="1631">
                  <c:v>18.294411900986507</c:v>
                </c:pt>
                <c:pt idx="1632">
                  <c:v>12.573119166431134</c:v>
                </c:pt>
                <c:pt idx="1633">
                  <c:v>123.86277322372321</c:v>
                </c:pt>
                <c:pt idx="1634">
                  <c:v>58.816187896606145</c:v>
                </c:pt>
                <c:pt idx="1635">
                  <c:v>95.201169852775479</c:v>
                </c:pt>
                <c:pt idx="1636">
                  <c:v>40.870978276926181</c:v>
                </c:pt>
                <c:pt idx="1637">
                  <c:v>82.557360480862926</c:v>
                </c:pt>
                <c:pt idx="1638">
                  <c:v>56.446470692770831</c:v>
                </c:pt>
                <c:pt idx="1639">
                  <c:v>50.896630817669298</c:v>
                </c:pt>
                <c:pt idx="1640">
                  <c:v>99.327588923457725</c:v>
                </c:pt>
                <c:pt idx="1641">
                  <c:v>62.972183341675183</c:v>
                </c:pt>
                <c:pt idx="1642">
                  <c:v>49.230579706500407</c:v>
                </c:pt>
                <c:pt idx="1643">
                  <c:v>38.096753302275587</c:v>
                </c:pt>
                <c:pt idx="1644">
                  <c:v>52.433318238562066</c:v>
                </c:pt>
                <c:pt idx="1645">
                  <c:v>41.326602709838184</c:v>
                </c:pt>
                <c:pt idx="1646">
                  <c:v>40.342171544456761</c:v>
                </c:pt>
                <c:pt idx="1647">
                  <c:v>56.575356989025053</c:v>
                </c:pt>
                <c:pt idx="1648">
                  <c:v>39.078313733374415</c:v>
                </c:pt>
                <c:pt idx="1649">
                  <c:v>19.321967706977883</c:v>
                </c:pt>
                <c:pt idx="1650">
                  <c:v>43.726842525273142</c:v>
                </c:pt>
                <c:pt idx="1651">
                  <c:v>83.788219640046279</c:v>
                </c:pt>
                <c:pt idx="1652">
                  <c:v>60.440991728935401</c:v>
                </c:pt>
                <c:pt idx="1653">
                  <c:v>69.752380457109751</c:v>
                </c:pt>
                <c:pt idx="1654">
                  <c:v>54.701503944712698</c:v>
                </c:pt>
                <c:pt idx="1655">
                  <c:v>27.315404287478717</c:v>
                </c:pt>
                <c:pt idx="1656">
                  <c:v>47.657522364434662</c:v>
                </c:pt>
                <c:pt idx="1657">
                  <c:v>22.795933126823062</c:v>
                </c:pt>
                <c:pt idx="1658">
                  <c:v>46.637408717674411</c:v>
                </c:pt>
                <c:pt idx="1659">
                  <c:v>33.033792756759262</c:v>
                </c:pt>
                <c:pt idx="1660">
                  <c:v>70.162227350050472</c:v>
                </c:pt>
                <c:pt idx="1661">
                  <c:v>83.774282769357924</c:v>
                </c:pt>
                <c:pt idx="1662">
                  <c:v>67.553784087813071</c:v>
                </c:pt>
                <c:pt idx="1663">
                  <c:v>62.093866469358133</c:v>
                </c:pt>
                <c:pt idx="1664">
                  <c:v>57.450720642223558</c:v>
                </c:pt>
                <c:pt idx="1665">
                  <c:v>77.110158024095938</c:v>
                </c:pt>
                <c:pt idx="1666">
                  <c:v>57.240924533231549</c:v>
                </c:pt>
                <c:pt idx="1667">
                  <c:v>70.854052501335644</c:v>
                </c:pt>
                <c:pt idx="1668">
                  <c:v>96.555546175737987</c:v>
                </c:pt>
                <c:pt idx="1669">
                  <c:v>49.635886124561232</c:v>
                </c:pt>
                <c:pt idx="1670">
                  <c:v>76.600291776815283</c:v>
                </c:pt>
                <c:pt idx="1671">
                  <c:v>64.595953346451537</c:v>
                </c:pt>
                <c:pt idx="1672">
                  <c:v>39.66341432417542</c:v>
                </c:pt>
                <c:pt idx="1673">
                  <c:v>100.03567851475538</c:v>
                </c:pt>
                <c:pt idx="1674">
                  <c:v>40.915976211404207</c:v>
                </c:pt>
                <c:pt idx="1675">
                  <c:v>88.004066837274394</c:v>
                </c:pt>
                <c:pt idx="1676">
                  <c:v>13.422386584590154</c:v>
                </c:pt>
                <c:pt idx="1677">
                  <c:v>60.016526067360928</c:v>
                </c:pt>
                <c:pt idx="1678">
                  <c:v>63.278932257108913</c:v>
                </c:pt>
                <c:pt idx="1679">
                  <c:v>29.975101208130166</c:v>
                </c:pt>
                <c:pt idx="1680">
                  <c:v>38.338444967862038</c:v>
                </c:pt>
                <c:pt idx="1681">
                  <c:v>37.805356379123111</c:v>
                </c:pt>
                <c:pt idx="1682">
                  <c:v>86.745035455939785</c:v>
                </c:pt>
                <c:pt idx="1683">
                  <c:v>77.37774697380739</c:v>
                </c:pt>
                <c:pt idx="1684">
                  <c:v>57.850459367003445</c:v>
                </c:pt>
                <c:pt idx="1685">
                  <c:v>62.780471619138382</c:v>
                </c:pt>
                <c:pt idx="1686">
                  <c:v>47.90895940377932</c:v>
                </c:pt>
                <c:pt idx="1687">
                  <c:v>30.860090923875791</c:v>
                </c:pt>
                <c:pt idx="1688">
                  <c:v>82.736506368800718</c:v>
                </c:pt>
                <c:pt idx="1689">
                  <c:v>77.073512787663134</c:v>
                </c:pt>
                <c:pt idx="1690">
                  <c:v>70.510166878283414</c:v>
                </c:pt>
                <c:pt idx="1691">
                  <c:v>54.742267497430099</c:v>
                </c:pt>
                <c:pt idx="1692">
                  <c:v>65.285747591464443</c:v>
                </c:pt>
                <c:pt idx="1693">
                  <c:v>75.184576399818567</c:v>
                </c:pt>
                <c:pt idx="1694">
                  <c:v>20.93981153007995</c:v>
                </c:pt>
                <c:pt idx="1695">
                  <c:v>84.385004213292603</c:v>
                </c:pt>
                <c:pt idx="1696">
                  <c:v>31.807481758496277</c:v>
                </c:pt>
                <c:pt idx="1697">
                  <c:v>19.712100727164625</c:v>
                </c:pt>
                <c:pt idx="1698">
                  <c:v>15.313957910559258</c:v>
                </c:pt>
                <c:pt idx="1699">
                  <c:v>13.522099047432526</c:v>
                </c:pt>
                <c:pt idx="1700">
                  <c:v>48.095301455406975</c:v>
                </c:pt>
                <c:pt idx="1701">
                  <c:v>40.821860927043616</c:v>
                </c:pt>
                <c:pt idx="1702">
                  <c:v>50.338566463389839</c:v>
                </c:pt>
                <c:pt idx="1703">
                  <c:v>47.125631755125355</c:v>
                </c:pt>
                <c:pt idx="1704">
                  <c:v>83.613349210662079</c:v>
                </c:pt>
                <c:pt idx="1705">
                  <c:v>60.889949725287927</c:v>
                </c:pt>
                <c:pt idx="1706">
                  <c:v>78.445003515231434</c:v>
                </c:pt>
                <c:pt idx="1707">
                  <c:v>51.41677036548171</c:v>
                </c:pt>
                <c:pt idx="1708">
                  <c:v>59.592806133006334</c:v>
                </c:pt>
                <c:pt idx="1709">
                  <c:v>14.658470402828604</c:v>
                </c:pt>
                <c:pt idx="1710">
                  <c:v>55.563283097724941</c:v>
                </c:pt>
                <c:pt idx="1711">
                  <c:v>28.947397569340932</c:v>
                </c:pt>
                <c:pt idx="1712">
                  <c:v>53.55599642272503</c:v>
                </c:pt>
                <c:pt idx="1713">
                  <c:v>69.121367496486329</c:v>
                </c:pt>
                <c:pt idx="1714">
                  <c:v>50.06653038452545</c:v>
                </c:pt>
                <c:pt idx="1715">
                  <c:v>49.783113512858193</c:v>
                </c:pt>
                <c:pt idx="1716">
                  <c:v>65.972482288595401</c:v>
                </c:pt>
                <c:pt idx="1717">
                  <c:v>52.953635520175844</c:v>
                </c:pt>
                <c:pt idx="1718">
                  <c:v>53.766935605949911</c:v>
                </c:pt>
                <c:pt idx="1719">
                  <c:v>46.570740786366379</c:v>
                </c:pt>
                <c:pt idx="1720">
                  <c:v>40.422963748009288</c:v>
                </c:pt>
                <c:pt idx="1721">
                  <c:v>97.191860134530771</c:v>
                </c:pt>
                <c:pt idx="1722">
                  <c:v>50.704554077780429</c:v>
                </c:pt>
                <c:pt idx="1723">
                  <c:v>36.716352184530059</c:v>
                </c:pt>
                <c:pt idx="1724">
                  <c:v>27.202278605036579</c:v>
                </c:pt>
                <c:pt idx="1725">
                  <c:v>83.867429468265669</c:v>
                </c:pt>
                <c:pt idx="1726">
                  <c:v>78.923504881848544</c:v>
                </c:pt>
                <c:pt idx="1727">
                  <c:v>89.012384139675603</c:v>
                </c:pt>
                <c:pt idx="1728">
                  <c:v>52.206811102921129</c:v>
                </c:pt>
                <c:pt idx="1729">
                  <c:v>67.071255704620299</c:v>
                </c:pt>
                <c:pt idx="1730">
                  <c:v>82.07815652472226</c:v>
                </c:pt>
                <c:pt idx="1731">
                  <c:v>80.429176451260403</c:v>
                </c:pt>
                <c:pt idx="1732">
                  <c:v>87.560657360302628</c:v>
                </c:pt>
                <c:pt idx="1733">
                  <c:v>83.270151976961387</c:v>
                </c:pt>
                <c:pt idx="1734">
                  <c:v>37.925929029813666</c:v>
                </c:pt>
                <c:pt idx="1735">
                  <c:v>55.721609004891931</c:v>
                </c:pt>
                <c:pt idx="1736">
                  <c:v>33.539378677286912</c:v>
                </c:pt>
                <c:pt idx="1737">
                  <c:v>27.512877159400688</c:v>
                </c:pt>
                <c:pt idx="1738">
                  <c:v>56.255010517990655</c:v>
                </c:pt>
                <c:pt idx="1739">
                  <c:v>57.537304315547459</c:v>
                </c:pt>
                <c:pt idx="1740">
                  <c:v>49.988408718638588</c:v>
                </c:pt>
                <c:pt idx="1741">
                  <c:v>67.975174689616111</c:v>
                </c:pt>
                <c:pt idx="1742">
                  <c:v>49.377006982872146</c:v>
                </c:pt>
                <c:pt idx="1743">
                  <c:v>45.317732816927581</c:v>
                </c:pt>
                <c:pt idx="1744">
                  <c:v>70.594614968513937</c:v>
                </c:pt>
                <c:pt idx="1745">
                  <c:v>91.845730366571416</c:v>
                </c:pt>
                <c:pt idx="1746">
                  <c:v>100.00767936058593</c:v>
                </c:pt>
                <c:pt idx="1747">
                  <c:v>63.336773097641441</c:v>
                </c:pt>
                <c:pt idx="1748">
                  <c:v>53.330829320434042</c:v>
                </c:pt>
                <c:pt idx="1749">
                  <c:v>29.372946324422085</c:v>
                </c:pt>
                <c:pt idx="1750">
                  <c:v>55.607089758381093</c:v>
                </c:pt>
                <c:pt idx="1751">
                  <c:v>67.521119059442427</c:v>
                </c:pt>
                <c:pt idx="1752">
                  <c:v>59.669638205277288</c:v>
                </c:pt>
                <c:pt idx="1753">
                  <c:v>72.888625302887576</c:v>
                </c:pt>
                <c:pt idx="1754">
                  <c:v>35.367437448788472</c:v>
                </c:pt>
                <c:pt idx="1755">
                  <c:v>72.778401832743967</c:v>
                </c:pt>
                <c:pt idx="1756">
                  <c:v>72.355992967083921</c:v>
                </c:pt>
                <c:pt idx="1757">
                  <c:v>71.412528806909378</c:v>
                </c:pt>
                <c:pt idx="1758">
                  <c:v>47.818141167387324</c:v>
                </c:pt>
                <c:pt idx="1759">
                  <c:v>32.030685361605926</c:v>
                </c:pt>
                <c:pt idx="1760">
                  <c:v>84.40372213262016</c:v>
                </c:pt>
                <c:pt idx="1761">
                  <c:v>42.99164494927232</c:v>
                </c:pt>
                <c:pt idx="1762">
                  <c:v>71.688024499003049</c:v>
                </c:pt>
                <c:pt idx="1763">
                  <c:v>74.081330885385327</c:v>
                </c:pt>
                <c:pt idx="1764">
                  <c:v>102.76713461231243</c:v>
                </c:pt>
                <c:pt idx="1765">
                  <c:v>60.271137244654945</c:v>
                </c:pt>
                <c:pt idx="1766">
                  <c:v>100.87111157229337</c:v>
                </c:pt>
                <c:pt idx="1767">
                  <c:v>39.707672736698058</c:v>
                </c:pt>
                <c:pt idx="1768">
                  <c:v>35.470571736281968</c:v>
                </c:pt>
                <c:pt idx="1769">
                  <c:v>47.922160888937</c:v>
                </c:pt>
                <c:pt idx="1770">
                  <c:v>42.800833051578067</c:v>
                </c:pt>
                <c:pt idx="1771">
                  <c:v>41.342828105148243</c:v>
                </c:pt>
                <c:pt idx="1772">
                  <c:v>94.152857688033009</c:v>
                </c:pt>
                <c:pt idx="1773">
                  <c:v>16.797625544828445</c:v>
                </c:pt>
                <c:pt idx="1774">
                  <c:v>86.410897664015721</c:v>
                </c:pt>
                <c:pt idx="1775">
                  <c:v>43.769516462314733</c:v>
                </c:pt>
                <c:pt idx="1776">
                  <c:v>59.321308766569707</c:v>
                </c:pt>
                <c:pt idx="1777">
                  <c:v>46.669876480996571</c:v>
                </c:pt>
                <c:pt idx="1778">
                  <c:v>52.890036875076589</c:v>
                </c:pt>
                <c:pt idx="1779">
                  <c:v>86.53492292707422</c:v>
                </c:pt>
                <c:pt idx="1780">
                  <c:v>67.248770698860184</c:v>
                </c:pt>
                <c:pt idx="1781">
                  <c:v>62.89529256478437</c:v>
                </c:pt>
                <c:pt idx="1782">
                  <c:v>45.590850188709901</c:v>
                </c:pt>
                <c:pt idx="1783">
                  <c:v>46.372816180870409</c:v>
                </c:pt>
                <c:pt idx="1784">
                  <c:v>50.686154512238105</c:v>
                </c:pt>
                <c:pt idx="1785">
                  <c:v>37.029108250827207</c:v>
                </c:pt>
                <c:pt idx="1786">
                  <c:v>38.844883055227157</c:v>
                </c:pt>
                <c:pt idx="1787">
                  <c:v>93.875353768313076</c:v>
                </c:pt>
                <c:pt idx="1788">
                  <c:v>28.586069284202392</c:v>
                </c:pt>
                <c:pt idx="1789">
                  <c:v>95.786615847611529</c:v>
                </c:pt>
                <c:pt idx="1790">
                  <c:v>48.419963536114977</c:v>
                </c:pt>
                <c:pt idx="1791">
                  <c:v>52.21508984537293</c:v>
                </c:pt>
                <c:pt idx="1792">
                  <c:v>65.193712827968213</c:v>
                </c:pt>
                <c:pt idx="1793">
                  <c:v>48.247206163677269</c:v>
                </c:pt>
                <c:pt idx="1794">
                  <c:v>27.180331323816304</c:v>
                </c:pt>
                <c:pt idx="1795">
                  <c:v>81.707191364556067</c:v>
                </c:pt>
                <c:pt idx="1796">
                  <c:v>104.75637905306074</c:v>
                </c:pt>
                <c:pt idx="1797">
                  <c:v>57.011457572945041</c:v>
                </c:pt>
                <c:pt idx="1798">
                  <c:v>43.010192672698572</c:v>
                </c:pt>
                <c:pt idx="1799">
                  <c:v>38.950981718814248</c:v>
                </c:pt>
                <c:pt idx="1800">
                  <c:v>68.436421258309778</c:v>
                </c:pt>
                <c:pt idx="1801">
                  <c:v>106.87686120470339</c:v>
                </c:pt>
                <c:pt idx="1802">
                  <c:v>73.846017952470874</c:v>
                </c:pt>
                <c:pt idx="1803">
                  <c:v>35.285348748128762</c:v>
                </c:pt>
                <c:pt idx="1804">
                  <c:v>88.758498104295498</c:v>
                </c:pt>
                <c:pt idx="1805">
                  <c:v>111.50797001117589</c:v>
                </c:pt>
                <c:pt idx="1806">
                  <c:v>90.29052457036272</c:v>
                </c:pt>
                <c:pt idx="1807">
                  <c:v>101.93971520222635</c:v>
                </c:pt>
                <c:pt idx="1808">
                  <c:v>57.0601965314303</c:v>
                </c:pt>
                <c:pt idx="1809">
                  <c:v>68.934832985285055</c:v>
                </c:pt>
                <c:pt idx="1810">
                  <c:v>44.411085460804117</c:v>
                </c:pt>
                <c:pt idx="1811">
                  <c:v>36.619811281105385</c:v>
                </c:pt>
                <c:pt idx="1812">
                  <c:v>35.495707100732957</c:v>
                </c:pt>
                <c:pt idx="1813">
                  <c:v>110.44643734541664</c:v>
                </c:pt>
                <c:pt idx="1814">
                  <c:v>42.808845565824662</c:v>
                </c:pt>
                <c:pt idx="1815">
                  <c:v>93.033110510997659</c:v>
                </c:pt>
                <c:pt idx="1816">
                  <c:v>89.556309443924889</c:v>
                </c:pt>
                <c:pt idx="1817">
                  <c:v>85.361919412652142</c:v>
                </c:pt>
                <c:pt idx="1818">
                  <c:v>65.394071271899193</c:v>
                </c:pt>
                <c:pt idx="1819">
                  <c:v>42.108972408614946</c:v>
                </c:pt>
                <c:pt idx="1820">
                  <c:v>53.92154663310761</c:v>
                </c:pt>
                <c:pt idx="1821">
                  <c:v>39.245422297172695</c:v>
                </c:pt>
                <c:pt idx="1822">
                  <c:v>64.108678169362321</c:v>
                </c:pt>
                <c:pt idx="1823">
                  <c:v>62.1306279997114</c:v>
                </c:pt>
                <c:pt idx="1824">
                  <c:v>103.440615847681</c:v>
                </c:pt>
                <c:pt idx="1825">
                  <c:v>41.475043871538212</c:v>
                </c:pt>
                <c:pt idx="1826">
                  <c:v>31.308278519622025</c:v>
                </c:pt>
                <c:pt idx="1827">
                  <c:v>28.220785669021613</c:v>
                </c:pt>
                <c:pt idx="1828">
                  <c:v>41.955641206311277</c:v>
                </c:pt>
                <c:pt idx="1829">
                  <c:v>54.816378591946538</c:v>
                </c:pt>
                <c:pt idx="1830">
                  <c:v>94.556554542895725</c:v>
                </c:pt>
                <c:pt idx="1831">
                  <c:v>38.534183644377428</c:v>
                </c:pt>
                <c:pt idx="1832">
                  <c:v>97.879744039509646</c:v>
                </c:pt>
                <c:pt idx="1833">
                  <c:v>53.068486553427469</c:v>
                </c:pt>
                <c:pt idx="1834">
                  <c:v>110.95930453534984</c:v>
                </c:pt>
                <c:pt idx="1835">
                  <c:v>82.192512565200531</c:v>
                </c:pt>
                <c:pt idx="1836">
                  <c:v>32.101514903121306</c:v>
                </c:pt>
                <c:pt idx="1837">
                  <c:v>90.731997301721989</c:v>
                </c:pt>
                <c:pt idx="1838">
                  <c:v>112.87787230055366</c:v>
                </c:pt>
                <c:pt idx="1839">
                  <c:v>66.242994062696184</c:v>
                </c:pt>
                <c:pt idx="1840">
                  <c:v>70.232743023065083</c:v>
                </c:pt>
                <c:pt idx="1841">
                  <c:v>21.625310845386586</c:v>
                </c:pt>
                <c:pt idx="1842">
                  <c:v>29.32832367785868</c:v>
                </c:pt>
                <c:pt idx="1843">
                  <c:v>68.581249292851652</c:v>
                </c:pt>
                <c:pt idx="1844">
                  <c:v>46.48064584942513</c:v>
                </c:pt>
                <c:pt idx="1845">
                  <c:v>91.441252741465973</c:v>
                </c:pt>
                <c:pt idx="1846">
                  <c:v>37.919590167649254</c:v>
                </c:pt>
                <c:pt idx="1847">
                  <c:v>18.225011583924157</c:v>
                </c:pt>
                <c:pt idx="1848">
                  <c:v>51.347852073825358</c:v>
                </c:pt>
                <c:pt idx="1849">
                  <c:v>59.887879851422284</c:v>
                </c:pt>
                <c:pt idx="1850">
                  <c:v>89.694032476433307</c:v>
                </c:pt>
                <c:pt idx="1851">
                  <c:v>83.626100730516043</c:v>
                </c:pt>
                <c:pt idx="1852">
                  <c:v>35.541944572838034</c:v>
                </c:pt>
                <c:pt idx="1853">
                  <c:v>37.129932870683618</c:v>
                </c:pt>
                <c:pt idx="1854">
                  <c:v>76.04289187494507</c:v>
                </c:pt>
                <c:pt idx="1855">
                  <c:v>66.213247207548619</c:v>
                </c:pt>
                <c:pt idx="1856">
                  <c:v>27.741896318738764</c:v>
                </c:pt>
                <c:pt idx="1857">
                  <c:v>48.417316185084736</c:v>
                </c:pt>
                <c:pt idx="1858">
                  <c:v>64.993968901874538</c:v>
                </c:pt>
                <c:pt idx="1859">
                  <c:v>32.341587879262548</c:v>
                </c:pt>
                <c:pt idx="1860">
                  <c:v>54.634690480247315</c:v>
                </c:pt>
                <c:pt idx="1861">
                  <c:v>58.570678042063633</c:v>
                </c:pt>
                <c:pt idx="1862">
                  <c:v>35.526590833415064</c:v>
                </c:pt>
                <c:pt idx="1863">
                  <c:v>53.540828182316233</c:v>
                </c:pt>
                <c:pt idx="1864">
                  <c:v>56.000819467075004</c:v>
                </c:pt>
                <c:pt idx="1865">
                  <c:v>23.279049170402345</c:v>
                </c:pt>
                <c:pt idx="1866">
                  <c:v>61.850316701028021</c:v>
                </c:pt>
                <c:pt idx="1867">
                  <c:v>61.646547121477695</c:v>
                </c:pt>
                <c:pt idx="1868">
                  <c:v>48.890796163841188</c:v>
                </c:pt>
                <c:pt idx="1869">
                  <c:v>44.054257252803858</c:v>
                </c:pt>
                <c:pt idx="1870">
                  <c:v>42.53260954779963</c:v>
                </c:pt>
                <c:pt idx="1871">
                  <c:v>74.468209531468275</c:v>
                </c:pt>
                <c:pt idx="1872">
                  <c:v>109.82274446632664</c:v>
                </c:pt>
                <c:pt idx="1873">
                  <c:v>56.163587042750443</c:v>
                </c:pt>
                <c:pt idx="1874">
                  <c:v>94.93913865521904</c:v>
                </c:pt>
                <c:pt idx="1875">
                  <c:v>53.897487803840278</c:v>
                </c:pt>
                <c:pt idx="1876">
                  <c:v>76.303927700478994</c:v>
                </c:pt>
                <c:pt idx="1877">
                  <c:v>76.07676886626102</c:v>
                </c:pt>
                <c:pt idx="1878">
                  <c:v>96.596271179772287</c:v>
                </c:pt>
                <c:pt idx="1879">
                  <c:v>49.629461097149552</c:v>
                </c:pt>
                <c:pt idx="1880">
                  <c:v>94.521994852326301</c:v>
                </c:pt>
                <c:pt idx="1881">
                  <c:v>58.454735711039362</c:v>
                </c:pt>
                <c:pt idx="1882">
                  <c:v>46.231699453459761</c:v>
                </c:pt>
                <c:pt idx="1883">
                  <c:v>106.04922670569067</c:v>
                </c:pt>
                <c:pt idx="1884">
                  <c:v>29.138673666287069</c:v>
                </c:pt>
                <c:pt idx="1885">
                  <c:v>73.355621906353704</c:v>
                </c:pt>
                <c:pt idx="1886">
                  <c:v>34.772255450974676</c:v>
                </c:pt>
                <c:pt idx="1887">
                  <c:v>57.698678660655077</c:v>
                </c:pt>
                <c:pt idx="1888">
                  <c:v>21.913255083476344</c:v>
                </c:pt>
                <c:pt idx="1889">
                  <c:v>21.315467100733709</c:v>
                </c:pt>
                <c:pt idx="1890">
                  <c:v>37.864474664836401</c:v>
                </c:pt>
                <c:pt idx="1891">
                  <c:v>48.93269404385962</c:v>
                </c:pt>
                <c:pt idx="1892">
                  <c:v>85.636933472550695</c:v>
                </c:pt>
                <c:pt idx="1893">
                  <c:v>113.46345206871683</c:v>
                </c:pt>
                <c:pt idx="1894">
                  <c:v>43.416362558268744</c:v>
                </c:pt>
                <c:pt idx="1895">
                  <c:v>64.003949525965155</c:v>
                </c:pt>
                <c:pt idx="1896">
                  <c:v>47.504110066105184</c:v>
                </c:pt>
                <c:pt idx="1897">
                  <c:v>28.6748541967414</c:v>
                </c:pt>
                <c:pt idx="1898">
                  <c:v>103.66417248759367</c:v>
                </c:pt>
                <c:pt idx="1899">
                  <c:v>64.187764444634595</c:v>
                </c:pt>
                <c:pt idx="1900">
                  <c:v>106.1113139021745</c:v>
                </c:pt>
                <c:pt idx="1901">
                  <c:v>43.108662884556431</c:v>
                </c:pt>
                <c:pt idx="1902">
                  <c:v>96.50064973410403</c:v>
                </c:pt>
                <c:pt idx="1903">
                  <c:v>63.880695023023534</c:v>
                </c:pt>
                <c:pt idx="1904">
                  <c:v>32.92037061683812</c:v>
                </c:pt>
                <c:pt idx="1905">
                  <c:v>98.074927796197599</c:v>
                </c:pt>
                <c:pt idx="1906">
                  <c:v>44.597733062544158</c:v>
                </c:pt>
                <c:pt idx="1907">
                  <c:v>11.65848622022048</c:v>
                </c:pt>
                <c:pt idx="1908">
                  <c:v>15.383323756980477</c:v>
                </c:pt>
                <c:pt idx="1909">
                  <c:v>21.858458989624399</c:v>
                </c:pt>
                <c:pt idx="1910">
                  <c:v>58.572035593823465</c:v>
                </c:pt>
                <c:pt idx="1911">
                  <c:v>59.617325228832328</c:v>
                </c:pt>
                <c:pt idx="1912">
                  <c:v>40.314067079926929</c:v>
                </c:pt>
                <c:pt idx="1913">
                  <c:v>52.988844780461385</c:v>
                </c:pt>
                <c:pt idx="1914">
                  <c:v>74.798624354759852</c:v>
                </c:pt>
                <c:pt idx="1915">
                  <c:v>88.059796465187418</c:v>
                </c:pt>
                <c:pt idx="1916">
                  <c:v>79.541285557100849</c:v>
                </c:pt>
                <c:pt idx="1917">
                  <c:v>68.191571453391944</c:v>
                </c:pt>
                <c:pt idx="1918">
                  <c:v>67.608809724292897</c:v>
                </c:pt>
                <c:pt idx="1919">
                  <c:v>34.671225963336042</c:v>
                </c:pt>
                <c:pt idx="1920">
                  <c:v>61.599902321970497</c:v>
                </c:pt>
                <c:pt idx="1921">
                  <c:v>47.48357494064701</c:v>
                </c:pt>
                <c:pt idx="1922">
                  <c:v>88.833678010369397</c:v>
                </c:pt>
                <c:pt idx="1923">
                  <c:v>58.134197993146621</c:v>
                </c:pt>
                <c:pt idx="1924">
                  <c:v>69.822437980682253</c:v>
                </c:pt>
                <c:pt idx="1925">
                  <c:v>46.741689777675248</c:v>
                </c:pt>
                <c:pt idx="1926">
                  <c:v>66.111248393871691</c:v>
                </c:pt>
                <c:pt idx="1927">
                  <c:v>33.150083169934454</c:v>
                </c:pt>
                <c:pt idx="1928">
                  <c:v>63.821600460241925</c:v>
                </c:pt>
                <c:pt idx="1929">
                  <c:v>43.021508160993889</c:v>
                </c:pt>
                <c:pt idx="1930">
                  <c:v>68.030636632394135</c:v>
                </c:pt>
                <c:pt idx="1931">
                  <c:v>86.353177042749138</c:v>
                </c:pt>
                <c:pt idx="1932">
                  <c:v>42.528308951757886</c:v>
                </c:pt>
                <c:pt idx="1933">
                  <c:v>43.787097259404753</c:v>
                </c:pt>
                <c:pt idx="1934">
                  <c:v>48.531501002338317</c:v>
                </c:pt>
                <c:pt idx="1935">
                  <c:v>106.56005258920021</c:v>
                </c:pt>
                <c:pt idx="1936">
                  <c:v>57.200031400852225</c:v>
                </c:pt>
                <c:pt idx="1937">
                  <c:v>42.144209320137008</c:v>
                </c:pt>
                <c:pt idx="1938">
                  <c:v>62.18586017475679</c:v>
                </c:pt>
                <c:pt idx="1939">
                  <c:v>104.23900577548535</c:v>
                </c:pt>
                <c:pt idx="1940">
                  <c:v>75.955507835356087</c:v>
                </c:pt>
                <c:pt idx="1941">
                  <c:v>93.135812754726473</c:v>
                </c:pt>
                <c:pt idx="1942">
                  <c:v>103.40572314181985</c:v>
                </c:pt>
                <c:pt idx="1943">
                  <c:v>81.754593136408616</c:v>
                </c:pt>
                <c:pt idx="1944">
                  <c:v>33.605853614067186</c:v>
                </c:pt>
                <c:pt idx="1945">
                  <c:v>28.458595839688037</c:v>
                </c:pt>
                <c:pt idx="1946">
                  <c:v>36.523356463512265</c:v>
                </c:pt>
                <c:pt idx="1947">
                  <c:v>21.3170468890881</c:v>
                </c:pt>
                <c:pt idx="1948">
                  <c:v>58.196325334308256</c:v>
                </c:pt>
                <c:pt idx="1949">
                  <c:v>57.667962099367941</c:v>
                </c:pt>
                <c:pt idx="1950">
                  <c:v>66.41716052574499</c:v>
                </c:pt>
                <c:pt idx="1951">
                  <c:v>53.760166705578001</c:v>
                </c:pt>
                <c:pt idx="1952">
                  <c:v>58.222901568613658</c:v>
                </c:pt>
                <c:pt idx="1953">
                  <c:v>34.707628287830431</c:v>
                </c:pt>
                <c:pt idx="1954">
                  <c:v>50.027157805259108</c:v>
                </c:pt>
                <c:pt idx="1955">
                  <c:v>93.395486347941755</c:v>
                </c:pt>
                <c:pt idx="1956">
                  <c:v>97.455856844116937</c:v>
                </c:pt>
                <c:pt idx="1957">
                  <c:v>49.492247209467656</c:v>
                </c:pt>
                <c:pt idx="1958">
                  <c:v>61.50448090614222</c:v>
                </c:pt>
                <c:pt idx="1959">
                  <c:v>22.851471754343681</c:v>
                </c:pt>
                <c:pt idx="1960">
                  <c:v>41.768599237998586</c:v>
                </c:pt>
                <c:pt idx="1961">
                  <c:v>71.288656994229001</c:v>
                </c:pt>
                <c:pt idx="1962">
                  <c:v>84.294539495936476</c:v>
                </c:pt>
                <c:pt idx="1963">
                  <c:v>49.323164559804255</c:v>
                </c:pt>
                <c:pt idx="1964">
                  <c:v>45.722480435060788</c:v>
                </c:pt>
                <c:pt idx="1965">
                  <c:v>62.649268685335755</c:v>
                </c:pt>
                <c:pt idx="1966">
                  <c:v>88.804515320919762</c:v>
                </c:pt>
                <c:pt idx="1967">
                  <c:v>83.315759938430631</c:v>
                </c:pt>
                <c:pt idx="1968">
                  <c:v>38.726621264213549</c:v>
                </c:pt>
                <c:pt idx="1969">
                  <c:v>27.187517828833599</c:v>
                </c:pt>
                <c:pt idx="1970">
                  <c:v>101.95691467139423</c:v>
                </c:pt>
                <c:pt idx="1971">
                  <c:v>32.927293962220695</c:v>
                </c:pt>
                <c:pt idx="1972">
                  <c:v>59.667542106114929</c:v>
                </c:pt>
                <c:pt idx="1973">
                  <c:v>78.140437838876608</c:v>
                </c:pt>
                <c:pt idx="1974">
                  <c:v>112.00912051768262</c:v>
                </c:pt>
                <c:pt idx="1975">
                  <c:v>44.858025427641778</c:v>
                </c:pt>
                <c:pt idx="1976">
                  <c:v>94.580056331468413</c:v>
                </c:pt>
                <c:pt idx="1977">
                  <c:v>73.027310773762352</c:v>
                </c:pt>
                <c:pt idx="1978">
                  <c:v>34.516613186439805</c:v>
                </c:pt>
                <c:pt idx="1979">
                  <c:v>63.698934620170547</c:v>
                </c:pt>
                <c:pt idx="1980">
                  <c:v>83.980760768789594</c:v>
                </c:pt>
                <c:pt idx="1981">
                  <c:v>25.731499890532909</c:v>
                </c:pt>
                <c:pt idx="1982">
                  <c:v>100.73534373938315</c:v>
                </c:pt>
                <c:pt idx="1983">
                  <c:v>26.270723057967178</c:v>
                </c:pt>
                <c:pt idx="1984">
                  <c:v>69.431318602779839</c:v>
                </c:pt>
                <c:pt idx="1985">
                  <c:v>39.4163707861278</c:v>
                </c:pt>
                <c:pt idx="1986">
                  <c:v>74.509672390594829</c:v>
                </c:pt>
                <c:pt idx="1987">
                  <c:v>91.475695277949157</c:v>
                </c:pt>
                <c:pt idx="1988">
                  <c:v>52.596821173822249</c:v>
                </c:pt>
                <c:pt idx="1989">
                  <c:v>103.26531942495306</c:v>
                </c:pt>
                <c:pt idx="1990">
                  <c:v>75.260394661075424</c:v>
                </c:pt>
                <c:pt idx="1991">
                  <c:v>60.152688179084677</c:v>
                </c:pt>
                <c:pt idx="1992">
                  <c:v>75.051827098529074</c:v>
                </c:pt>
                <c:pt idx="1993">
                  <c:v>48.409937170374107</c:v>
                </c:pt>
                <c:pt idx="1994">
                  <c:v>49.71817696942211</c:v>
                </c:pt>
                <c:pt idx="1995">
                  <c:v>56.903220417333969</c:v>
                </c:pt>
                <c:pt idx="1996">
                  <c:v>34.558902233341591</c:v>
                </c:pt>
                <c:pt idx="1997">
                  <c:v>66.522351235878531</c:v>
                </c:pt>
                <c:pt idx="1998">
                  <c:v>28.126328263910263</c:v>
                </c:pt>
                <c:pt idx="1999">
                  <c:v>86.502090005969634</c:v>
                </c:pt>
                <c:pt idx="2000">
                  <c:v>52.603930375129082</c:v>
                </c:pt>
                <c:pt idx="2001">
                  <c:v>40.54125887136972</c:v>
                </c:pt>
                <c:pt idx="2002">
                  <c:v>62.278032932385372</c:v>
                </c:pt>
                <c:pt idx="2003">
                  <c:v>51.147610895713385</c:v>
                </c:pt>
                <c:pt idx="2004">
                  <c:v>35.009642184799866</c:v>
                </c:pt>
                <c:pt idx="2005">
                  <c:v>55.12703909336436</c:v>
                </c:pt>
                <c:pt idx="2006">
                  <c:v>103.19051151654408</c:v>
                </c:pt>
                <c:pt idx="2007">
                  <c:v>62.536870570478129</c:v>
                </c:pt>
                <c:pt idx="2008">
                  <c:v>34.888804060914921</c:v>
                </c:pt>
                <c:pt idx="2009">
                  <c:v>39.17424255043516</c:v>
                </c:pt>
                <c:pt idx="2010">
                  <c:v>72.202914259040327</c:v>
                </c:pt>
                <c:pt idx="2011">
                  <c:v>106.55758126263176</c:v>
                </c:pt>
                <c:pt idx="2012">
                  <c:v>83.292799665637276</c:v>
                </c:pt>
                <c:pt idx="2013">
                  <c:v>25.656547660536361</c:v>
                </c:pt>
                <c:pt idx="2014">
                  <c:v>80.050157730515977</c:v>
                </c:pt>
                <c:pt idx="2015">
                  <c:v>120.53481269925095</c:v>
                </c:pt>
                <c:pt idx="2016">
                  <c:v>67.585043258680741</c:v>
                </c:pt>
                <c:pt idx="2017">
                  <c:v>98.520464454070819</c:v>
                </c:pt>
                <c:pt idx="2018">
                  <c:v>42.676277131222143</c:v>
                </c:pt>
                <c:pt idx="2019">
                  <c:v>37.461470050851553</c:v>
                </c:pt>
                <c:pt idx="2020">
                  <c:v>57.654170933489048</c:v>
                </c:pt>
                <c:pt idx="2021">
                  <c:v>55.697089794027022</c:v>
                </c:pt>
                <c:pt idx="2022">
                  <c:v>34.99057896441149</c:v>
                </c:pt>
                <c:pt idx="2023">
                  <c:v>71.103567077771785</c:v>
                </c:pt>
                <c:pt idx="2024">
                  <c:v>32.544376402091977</c:v>
                </c:pt>
                <c:pt idx="2025">
                  <c:v>69.289276855949012</c:v>
                </c:pt>
                <c:pt idx="2026">
                  <c:v>91.012076912316004</c:v>
                </c:pt>
                <c:pt idx="2027">
                  <c:v>87.031717421454474</c:v>
                </c:pt>
                <c:pt idx="2028">
                  <c:v>32.383232925129349</c:v>
                </c:pt>
                <c:pt idx="2029">
                  <c:v>41.204586460769406</c:v>
                </c:pt>
                <c:pt idx="2030">
                  <c:v>34.004032489245233</c:v>
                </c:pt>
                <c:pt idx="2031">
                  <c:v>80.904767598147444</c:v>
                </c:pt>
                <c:pt idx="2032">
                  <c:v>55.24502512531118</c:v>
                </c:pt>
                <c:pt idx="2033">
                  <c:v>56.338082344613163</c:v>
                </c:pt>
                <c:pt idx="2034">
                  <c:v>88.80124766758334</c:v>
                </c:pt>
                <c:pt idx="2035">
                  <c:v>45.389034413806286</c:v>
                </c:pt>
                <c:pt idx="2036">
                  <c:v>35.427266762613776</c:v>
                </c:pt>
                <c:pt idx="2037">
                  <c:v>50.7765450823522</c:v>
                </c:pt>
                <c:pt idx="2038">
                  <c:v>59.258303147594255</c:v>
                </c:pt>
                <c:pt idx="2039">
                  <c:v>56.147187331178245</c:v>
                </c:pt>
                <c:pt idx="2040">
                  <c:v>73.10654342474237</c:v>
                </c:pt>
                <c:pt idx="2041">
                  <c:v>46.052113651750645</c:v>
                </c:pt>
                <c:pt idx="2042">
                  <c:v>44.10768845553411</c:v>
                </c:pt>
                <c:pt idx="2043">
                  <c:v>32.181785957423877</c:v>
                </c:pt>
                <c:pt idx="2044">
                  <c:v>106.61383434603512</c:v>
                </c:pt>
                <c:pt idx="2045">
                  <c:v>107.46694632288371</c:v>
                </c:pt>
                <c:pt idx="2046">
                  <c:v>37.296602509222893</c:v>
                </c:pt>
                <c:pt idx="2047">
                  <c:v>73.752526240736131</c:v>
                </c:pt>
                <c:pt idx="2048">
                  <c:v>104.55426500181542</c:v>
                </c:pt>
                <c:pt idx="2049">
                  <c:v>63.130583901099776</c:v>
                </c:pt>
                <c:pt idx="2050">
                  <c:v>57.58315866866301</c:v>
                </c:pt>
                <c:pt idx="2051">
                  <c:v>36.439065600736967</c:v>
                </c:pt>
                <c:pt idx="2052">
                  <c:v>40.172481890694499</c:v>
                </c:pt>
                <c:pt idx="2053">
                  <c:v>87.448759163744498</c:v>
                </c:pt>
                <c:pt idx="2054">
                  <c:v>42.524334891382118</c:v>
                </c:pt>
                <c:pt idx="2055">
                  <c:v>98.65190246392811</c:v>
                </c:pt>
                <c:pt idx="2056">
                  <c:v>38.51004779601169</c:v>
                </c:pt>
                <c:pt idx="2057">
                  <c:v>56.252113405885744</c:v>
                </c:pt>
                <c:pt idx="2058">
                  <c:v>77.976471838860107</c:v>
                </c:pt>
                <c:pt idx="2059">
                  <c:v>53.076081669953616</c:v>
                </c:pt>
                <c:pt idx="2060">
                  <c:v>68.072192292740951</c:v>
                </c:pt>
                <c:pt idx="2061">
                  <c:v>66.472596248142196</c:v>
                </c:pt>
                <c:pt idx="2062">
                  <c:v>38.267024278616944</c:v>
                </c:pt>
                <c:pt idx="2063">
                  <c:v>57.423847058148937</c:v>
                </c:pt>
                <c:pt idx="2064">
                  <c:v>74.176178347070064</c:v>
                </c:pt>
                <c:pt idx="2065">
                  <c:v>100.56508963418656</c:v>
                </c:pt>
                <c:pt idx="2066">
                  <c:v>70.428736254354035</c:v>
                </c:pt>
                <c:pt idx="2067">
                  <c:v>80.562260550589244</c:v>
                </c:pt>
                <c:pt idx="2068">
                  <c:v>32.93420232718865</c:v>
                </c:pt>
                <c:pt idx="2069">
                  <c:v>49.655506544666437</c:v>
                </c:pt>
                <c:pt idx="2070">
                  <c:v>47.147087180962558</c:v>
                </c:pt>
                <c:pt idx="2071">
                  <c:v>64.370991736774513</c:v>
                </c:pt>
                <c:pt idx="2072">
                  <c:v>45.568185819694449</c:v>
                </c:pt>
                <c:pt idx="2073">
                  <c:v>78.095404145722412</c:v>
                </c:pt>
                <c:pt idx="2074">
                  <c:v>52.129088913861438</c:v>
                </c:pt>
                <c:pt idx="2075">
                  <c:v>25.56854526697521</c:v>
                </c:pt>
                <c:pt idx="2076">
                  <c:v>55.136806652499196</c:v>
                </c:pt>
                <c:pt idx="2077">
                  <c:v>39.816252917543991</c:v>
                </c:pt>
                <c:pt idx="2078">
                  <c:v>49.186553056507655</c:v>
                </c:pt>
                <c:pt idx="2079">
                  <c:v>37.221549547795519</c:v>
                </c:pt>
                <c:pt idx="2080">
                  <c:v>74.543171312201764</c:v>
                </c:pt>
                <c:pt idx="2081">
                  <c:v>74.456702912178343</c:v>
                </c:pt>
                <c:pt idx="2082">
                  <c:v>70.431036899554485</c:v>
                </c:pt>
                <c:pt idx="2083">
                  <c:v>45.558470657264827</c:v>
                </c:pt>
                <c:pt idx="2084">
                  <c:v>74.440499402862713</c:v>
                </c:pt>
                <c:pt idx="2085">
                  <c:v>64.370150739463526</c:v>
                </c:pt>
                <c:pt idx="2086">
                  <c:v>92.789729421238363</c:v>
                </c:pt>
                <c:pt idx="2087">
                  <c:v>103.41845141638267</c:v>
                </c:pt>
                <c:pt idx="2088">
                  <c:v>95.110764515439001</c:v>
                </c:pt>
                <c:pt idx="2089">
                  <c:v>53.236247661627758</c:v>
                </c:pt>
                <c:pt idx="2090">
                  <c:v>89.52784733158137</c:v>
                </c:pt>
                <c:pt idx="2091">
                  <c:v>50.942355703486434</c:v>
                </c:pt>
                <c:pt idx="2092">
                  <c:v>48.822563705110326</c:v>
                </c:pt>
                <c:pt idx="2093">
                  <c:v>72.461432991338214</c:v>
                </c:pt>
                <c:pt idx="2094">
                  <c:v>66.51513084990097</c:v>
                </c:pt>
                <c:pt idx="2095">
                  <c:v>95.705122911761052</c:v>
                </c:pt>
                <c:pt idx="2096">
                  <c:v>20.985623166579423</c:v>
                </c:pt>
                <c:pt idx="2097">
                  <c:v>89.681509670664482</c:v>
                </c:pt>
                <c:pt idx="2098">
                  <c:v>27.500032656389461</c:v>
                </c:pt>
                <c:pt idx="2099">
                  <c:v>27.679257964249011</c:v>
                </c:pt>
                <c:pt idx="2100">
                  <c:v>35.487212525915609</c:v>
                </c:pt>
                <c:pt idx="2102">
                  <c:v>0</c:v>
                </c:pt>
                <c:pt idx="2103">
                  <c:v>15.736181740535136</c:v>
                </c:pt>
                <c:pt idx="2104">
                  <c:v>4.2788137161779876</c:v>
                </c:pt>
                <c:pt idx="2105">
                  <c:v>0</c:v>
                </c:pt>
                <c:pt idx="2106">
                  <c:v>27.103591484224712</c:v>
                </c:pt>
                <c:pt idx="2107">
                  <c:v>0</c:v>
                </c:pt>
                <c:pt idx="2108">
                  <c:v>0</c:v>
                </c:pt>
                <c:pt idx="2109">
                  <c:v>14.437802968573664</c:v>
                </c:pt>
                <c:pt idx="2110">
                  <c:v>35.625976070665381</c:v>
                </c:pt>
                <c:pt idx="2111">
                  <c:v>0</c:v>
                </c:pt>
                <c:pt idx="2112">
                  <c:v>14.018100758999273</c:v>
                </c:pt>
                <c:pt idx="2113">
                  <c:v>49.787998255238875</c:v>
                </c:pt>
                <c:pt idx="2114">
                  <c:v>2.630016614102495</c:v>
                </c:pt>
                <c:pt idx="2115">
                  <c:v>6.1116080757395022</c:v>
                </c:pt>
                <c:pt idx="2116">
                  <c:v>3.9089383558854687</c:v>
                </c:pt>
                <c:pt idx="2117">
                  <c:v>0</c:v>
                </c:pt>
                <c:pt idx="2118">
                  <c:v>0</c:v>
                </c:pt>
                <c:pt idx="2119">
                  <c:v>20.645647763621891</c:v>
                </c:pt>
                <c:pt idx="2120">
                  <c:v>0</c:v>
                </c:pt>
                <c:pt idx="2121">
                  <c:v>0</c:v>
                </c:pt>
                <c:pt idx="2122">
                  <c:v>0</c:v>
                </c:pt>
                <c:pt idx="2123">
                  <c:v>30.70767784180428</c:v>
                </c:pt>
                <c:pt idx="2124">
                  <c:v>35.796944542853581</c:v>
                </c:pt>
                <c:pt idx="2125">
                  <c:v>1.8893559956076686</c:v>
                </c:pt>
                <c:pt idx="2126">
                  <c:v>10.200666206651434</c:v>
                </c:pt>
                <c:pt idx="2127">
                  <c:v>2.6391135262253078</c:v>
                </c:pt>
                <c:pt idx="2128">
                  <c:v>0</c:v>
                </c:pt>
                <c:pt idx="2129">
                  <c:v>45.625010898058072</c:v>
                </c:pt>
                <c:pt idx="2130">
                  <c:v>50.622204698570812</c:v>
                </c:pt>
                <c:pt idx="2131">
                  <c:v>0</c:v>
                </c:pt>
                <c:pt idx="2132">
                  <c:v>0</c:v>
                </c:pt>
                <c:pt idx="2133">
                  <c:v>0</c:v>
                </c:pt>
                <c:pt idx="2134">
                  <c:v>31.132786816642554</c:v>
                </c:pt>
                <c:pt idx="2135">
                  <c:v>13.452427479869815</c:v>
                </c:pt>
                <c:pt idx="2136">
                  <c:v>41.864218145445591</c:v>
                </c:pt>
                <c:pt idx="2137">
                  <c:v>0</c:v>
                </c:pt>
                <c:pt idx="2138">
                  <c:v>12.325752496429885</c:v>
                </c:pt>
                <c:pt idx="2139">
                  <c:v>0</c:v>
                </c:pt>
                <c:pt idx="2140">
                  <c:v>15.617802511040413</c:v>
                </c:pt>
                <c:pt idx="2141">
                  <c:v>8.674427644023833</c:v>
                </c:pt>
                <c:pt idx="2142">
                  <c:v>0</c:v>
                </c:pt>
                <c:pt idx="2143">
                  <c:v>0</c:v>
                </c:pt>
                <c:pt idx="2144">
                  <c:v>50.756524216856988</c:v>
                </c:pt>
                <c:pt idx="2145">
                  <c:v>15.368009292766009</c:v>
                </c:pt>
                <c:pt idx="2146">
                  <c:v>0</c:v>
                </c:pt>
                <c:pt idx="2147">
                  <c:v>21.708298545707066</c:v>
                </c:pt>
                <c:pt idx="2148">
                  <c:v>5.7134480338435472</c:v>
                </c:pt>
                <c:pt idx="2149">
                  <c:v>0</c:v>
                </c:pt>
                <c:pt idx="2150">
                  <c:v>0</c:v>
                </c:pt>
                <c:pt idx="2151">
                  <c:v>16.293423876324045</c:v>
                </c:pt>
                <c:pt idx="2152">
                  <c:v>2.6048318653058407</c:v>
                </c:pt>
                <c:pt idx="2153">
                  <c:v>10.762165038687453</c:v>
                </c:pt>
                <c:pt idx="2154">
                  <c:v>0</c:v>
                </c:pt>
                <c:pt idx="2155">
                  <c:v>17.391184133811155</c:v>
                </c:pt>
                <c:pt idx="2156">
                  <c:v>11.639502971061049</c:v>
                </c:pt>
                <c:pt idx="2157">
                  <c:v>0</c:v>
                </c:pt>
                <c:pt idx="2158">
                  <c:v>12.515987865514544</c:v>
                </c:pt>
                <c:pt idx="2159">
                  <c:v>26.184689392958703</c:v>
                </c:pt>
                <c:pt idx="2160">
                  <c:v>37.784252642845701</c:v>
                </c:pt>
                <c:pt idx="2161">
                  <c:v>20.827097017430791</c:v>
                </c:pt>
                <c:pt idx="2162">
                  <c:v>16.136670811355149</c:v>
                </c:pt>
                <c:pt idx="2163">
                  <c:v>5.2245922642378471</c:v>
                </c:pt>
                <c:pt idx="2164">
                  <c:v>0</c:v>
                </c:pt>
                <c:pt idx="2165">
                  <c:v>21.644325302367434</c:v>
                </c:pt>
                <c:pt idx="2166">
                  <c:v>8.8821019377494128</c:v>
                </c:pt>
                <c:pt idx="2167">
                  <c:v>2.4029273946047414</c:v>
                </c:pt>
                <c:pt idx="2168">
                  <c:v>0</c:v>
                </c:pt>
                <c:pt idx="2169">
                  <c:v>0.3496890223233407</c:v>
                </c:pt>
                <c:pt idx="2170">
                  <c:v>19.367988245170768</c:v>
                </c:pt>
                <c:pt idx="2171">
                  <c:v>17.639255573661217</c:v>
                </c:pt>
                <c:pt idx="2172">
                  <c:v>0</c:v>
                </c:pt>
                <c:pt idx="2173">
                  <c:v>50.39921470709497</c:v>
                </c:pt>
                <c:pt idx="2174">
                  <c:v>22.757102010783733</c:v>
                </c:pt>
                <c:pt idx="2175">
                  <c:v>9.8829000568397642</c:v>
                </c:pt>
                <c:pt idx="2176">
                  <c:v>21.340066818081958</c:v>
                </c:pt>
                <c:pt idx="2177">
                  <c:v>0</c:v>
                </c:pt>
                <c:pt idx="2178">
                  <c:v>9.0839548453299379</c:v>
                </c:pt>
                <c:pt idx="2179">
                  <c:v>0</c:v>
                </c:pt>
                <c:pt idx="2180">
                  <c:v>6.6093591599252184</c:v>
                </c:pt>
                <c:pt idx="2181">
                  <c:v>43.3089884707015</c:v>
                </c:pt>
                <c:pt idx="2182">
                  <c:v>0</c:v>
                </c:pt>
                <c:pt idx="2183">
                  <c:v>1.7936478154679061</c:v>
                </c:pt>
                <c:pt idx="2184">
                  <c:v>35.011341880993342</c:v>
                </c:pt>
                <c:pt idx="2185">
                  <c:v>2.7204978102129385</c:v>
                </c:pt>
                <c:pt idx="2186">
                  <c:v>0</c:v>
                </c:pt>
                <c:pt idx="2187">
                  <c:v>0</c:v>
                </c:pt>
                <c:pt idx="2188">
                  <c:v>5.4277711699190494</c:v>
                </c:pt>
                <c:pt idx="2189">
                  <c:v>0</c:v>
                </c:pt>
                <c:pt idx="2190">
                  <c:v>11.298588920624747</c:v>
                </c:pt>
                <c:pt idx="2191">
                  <c:v>0</c:v>
                </c:pt>
                <c:pt idx="2192">
                  <c:v>49.54795829692128</c:v>
                </c:pt>
                <c:pt idx="2193">
                  <c:v>0</c:v>
                </c:pt>
                <c:pt idx="2194">
                  <c:v>96.371222131929329</c:v>
                </c:pt>
                <c:pt idx="2195">
                  <c:v>5.5181949635682876</c:v>
                </c:pt>
                <c:pt idx="2196">
                  <c:v>40.712004010075731</c:v>
                </c:pt>
                <c:pt idx="2197">
                  <c:v>69.541904298654643</c:v>
                </c:pt>
                <c:pt idx="2198">
                  <c:v>2.3935008810741762</c:v>
                </c:pt>
                <c:pt idx="2199">
                  <c:v>47.733803463970929</c:v>
                </c:pt>
                <c:pt idx="2200">
                  <c:v>0</c:v>
                </c:pt>
                <c:pt idx="2201">
                  <c:v>2.2184981732483751</c:v>
                </c:pt>
                <c:pt idx="2202">
                  <c:v>8.1225239108793428</c:v>
                </c:pt>
                <c:pt idx="2203">
                  <c:v>0</c:v>
                </c:pt>
                <c:pt idx="2204">
                  <c:v>16.857389434352495</c:v>
                </c:pt>
                <c:pt idx="2205">
                  <c:v>14.778918425279951</c:v>
                </c:pt>
                <c:pt idx="2206">
                  <c:v>8.3009526624578331</c:v>
                </c:pt>
                <c:pt idx="2207">
                  <c:v>3.8525678913931265</c:v>
                </c:pt>
                <c:pt idx="2208">
                  <c:v>7.2130238606371</c:v>
                </c:pt>
                <c:pt idx="2209">
                  <c:v>86.678433804075993</c:v>
                </c:pt>
                <c:pt idx="2210">
                  <c:v>3.3090392206880916</c:v>
                </c:pt>
                <c:pt idx="2211">
                  <c:v>25.649190175221793</c:v>
                </c:pt>
                <c:pt idx="2212">
                  <c:v>23.102035465088839</c:v>
                </c:pt>
                <c:pt idx="2213">
                  <c:v>0</c:v>
                </c:pt>
                <c:pt idx="2214">
                  <c:v>0</c:v>
                </c:pt>
                <c:pt idx="2215">
                  <c:v>31.180630684267161</c:v>
                </c:pt>
                <c:pt idx="2216">
                  <c:v>21.528313292881272</c:v>
                </c:pt>
                <c:pt idx="2217">
                  <c:v>0</c:v>
                </c:pt>
                <c:pt idx="2218">
                  <c:v>3.9120993301381772</c:v>
                </c:pt>
                <c:pt idx="2219">
                  <c:v>0</c:v>
                </c:pt>
                <c:pt idx="2220">
                  <c:v>63.283381309033821</c:v>
                </c:pt>
                <c:pt idx="2221">
                  <c:v>22.696206953816624</c:v>
                </c:pt>
                <c:pt idx="2222">
                  <c:v>6.6436224509699331</c:v>
                </c:pt>
                <c:pt idx="2223">
                  <c:v>15.185629433772371</c:v>
                </c:pt>
                <c:pt idx="2224">
                  <c:v>0</c:v>
                </c:pt>
                <c:pt idx="2225">
                  <c:v>5.1302407634803098</c:v>
                </c:pt>
                <c:pt idx="2226">
                  <c:v>0</c:v>
                </c:pt>
                <c:pt idx="2227">
                  <c:v>14.98338706128281</c:v>
                </c:pt>
                <c:pt idx="2228">
                  <c:v>0</c:v>
                </c:pt>
                <c:pt idx="2229">
                  <c:v>3.2439032524958114</c:v>
                </c:pt>
                <c:pt idx="2230">
                  <c:v>15.806541501716865</c:v>
                </c:pt>
                <c:pt idx="2231">
                  <c:v>2.3466502770377056</c:v>
                </c:pt>
                <c:pt idx="2232">
                  <c:v>3.9020618154233508</c:v>
                </c:pt>
                <c:pt idx="2233">
                  <c:v>26.302018891656719</c:v>
                </c:pt>
                <c:pt idx="2234">
                  <c:v>0</c:v>
                </c:pt>
                <c:pt idx="2235">
                  <c:v>1.0019006530992716</c:v>
                </c:pt>
                <c:pt idx="2236">
                  <c:v>0</c:v>
                </c:pt>
                <c:pt idx="2237">
                  <c:v>12.393046473904114</c:v>
                </c:pt>
                <c:pt idx="2238">
                  <c:v>6.1169439741761469</c:v>
                </c:pt>
                <c:pt idx="2239">
                  <c:v>39.095273412731316</c:v>
                </c:pt>
                <c:pt idx="2240">
                  <c:v>9.6551155309572128</c:v>
                </c:pt>
                <c:pt idx="2241">
                  <c:v>46.684576455319871</c:v>
                </c:pt>
                <c:pt idx="2242">
                  <c:v>0</c:v>
                </c:pt>
                <c:pt idx="2243">
                  <c:v>7.1667841704144539</c:v>
                </c:pt>
                <c:pt idx="2244">
                  <c:v>1.8201449605042812</c:v>
                </c:pt>
                <c:pt idx="2245">
                  <c:v>0</c:v>
                </c:pt>
                <c:pt idx="2246">
                  <c:v>13.15930504649481</c:v>
                </c:pt>
                <c:pt idx="2247">
                  <c:v>0</c:v>
                </c:pt>
                <c:pt idx="2248">
                  <c:v>17.119441204296159</c:v>
                </c:pt>
                <c:pt idx="2249">
                  <c:v>68.327261440539516</c:v>
                </c:pt>
                <c:pt idx="2250">
                  <c:v>47.929346509429394</c:v>
                </c:pt>
                <c:pt idx="2251">
                  <c:v>21.753415815266532</c:v>
                </c:pt>
                <c:pt idx="2252">
                  <c:v>16.894251030619156</c:v>
                </c:pt>
                <c:pt idx="2253">
                  <c:v>1.6213305301695344</c:v>
                </c:pt>
                <c:pt idx="2254">
                  <c:v>34.865820538294535</c:v>
                </c:pt>
                <c:pt idx="2255">
                  <c:v>3.7298138652969599</c:v>
                </c:pt>
                <c:pt idx="2256">
                  <c:v>0</c:v>
                </c:pt>
                <c:pt idx="2257">
                  <c:v>18.966305313651009</c:v>
                </c:pt>
                <c:pt idx="2258">
                  <c:v>9.4716813045366823</c:v>
                </c:pt>
                <c:pt idx="2259">
                  <c:v>18.256663053067992</c:v>
                </c:pt>
                <c:pt idx="2260">
                  <c:v>0</c:v>
                </c:pt>
                <c:pt idx="2261">
                  <c:v>4.0436833887013801</c:v>
                </c:pt>
                <c:pt idx="2262">
                  <c:v>39.072194292182587</c:v>
                </c:pt>
                <c:pt idx="2263">
                  <c:v>47.958694946579271</c:v>
                </c:pt>
                <c:pt idx="2264">
                  <c:v>0</c:v>
                </c:pt>
                <c:pt idx="2265">
                  <c:v>24.5595671323799</c:v>
                </c:pt>
                <c:pt idx="2266">
                  <c:v>18.212039966716052</c:v>
                </c:pt>
                <c:pt idx="2267">
                  <c:v>75.111899720319116</c:v>
                </c:pt>
                <c:pt idx="2268">
                  <c:v>0</c:v>
                </c:pt>
                <c:pt idx="2269">
                  <c:v>40.631808659805898</c:v>
                </c:pt>
                <c:pt idx="2270">
                  <c:v>36.653866646630995</c:v>
                </c:pt>
                <c:pt idx="2271">
                  <c:v>4.7064866889293846</c:v>
                </c:pt>
                <c:pt idx="2272">
                  <c:v>20.794653477357798</c:v>
                </c:pt>
                <c:pt idx="2273">
                  <c:v>60.026998872091944</c:v>
                </c:pt>
                <c:pt idx="2274">
                  <c:v>68.13929223466036</c:v>
                </c:pt>
                <c:pt idx="2275">
                  <c:v>17.420499687990056</c:v>
                </c:pt>
                <c:pt idx="2276">
                  <c:v>0</c:v>
                </c:pt>
                <c:pt idx="2277">
                  <c:v>3.5804019298430729</c:v>
                </c:pt>
                <c:pt idx="2278">
                  <c:v>26.499500652396975</c:v>
                </c:pt>
                <c:pt idx="2279">
                  <c:v>24.826656817168914</c:v>
                </c:pt>
                <c:pt idx="2280">
                  <c:v>28.438525965464986</c:v>
                </c:pt>
                <c:pt idx="2281">
                  <c:v>0</c:v>
                </c:pt>
                <c:pt idx="2282">
                  <c:v>0</c:v>
                </c:pt>
                <c:pt idx="2283">
                  <c:v>4.0571338390195262</c:v>
                </c:pt>
                <c:pt idx="2284">
                  <c:v>0</c:v>
                </c:pt>
                <c:pt idx="2285">
                  <c:v>0</c:v>
                </c:pt>
                <c:pt idx="2286">
                  <c:v>0</c:v>
                </c:pt>
                <c:pt idx="2287">
                  <c:v>3.2203822549037064</c:v>
                </c:pt>
                <c:pt idx="2288">
                  <c:v>12.662204678288305</c:v>
                </c:pt>
                <c:pt idx="2289">
                  <c:v>38.984048159507893</c:v>
                </c:pt>
                <c:pt idx="2290">
                  <c:v>31.36491914806961</c:v>
                </c:pt>
                <c:pt idx="2291">
                  <c:v>16.914326398716266</c:v>
                </c:pt>
                <c:pt idx="2292">
                  <c:v>3.639667042735284</c:v>
                </c:pt>
                <c:pt idx="2293">
                  <c:v>0</c:v>
                </c:pt>
                <c:pt idx="2294">
                  <c:v>1.0226151390691967</c:v>
                </c:pt>
                <c:pt idx="2295">
                  <c:v>0</c:v>
                </c:pt>
                <c:pt idx="2296">
                  <c:v>28.182819261249101</c:v>
                </c:pt>
                <c:pt idx="2297">
                  <c:v>0</c:v>
                </c:pt>
                <c:pt idx="2298">
                  <c:v>1.9581417131380909</c:v>
                </c:pt>
                <c:pt idx="2299">
                  <c:v>20.049058277435559</c:v>
                </c:pt>
                <c:pt idx="2300">
                  <c:v>14.379708244696449</c:v>
                </c:pt>
                <c:pt idx="2301">
                  <c:v>12.077930909820532</c:v>
                </c:pt>
                <c:pt idx="2302">
                  <c:v>0</c:v>
                </c:pt>
                <c:pt idx="2303">
                  <c:v>39.680537748619649</c:v>
                </c:pt>
                <c:pt idx="2304">
                  <c:v>15.495132865805591</c:v>
                </c:pt>
                <c:pt idx="2305">
                  <c:v>7.1178095071323053</c:v>
                </c:pt>
                <c:pt idx="2306">
                  <c:v>10.915213438725873</c:v>
                </c:pt>
                <c:pt idx="2307">
                  <c:v>20.812036603699578</c:v>
                </c:pt>
                <c:pt idx="2308">
                  <c:v>0</c:v>
                </c:pt>
                <c:pt idx="2309">
                  <c:v>33.758289555623819</c:v>
                </c:pt>
                <c:pt idx="2310">
                  <c:v>0</c:v>
                </c:pt>
                <c:pt idx="2311">
                  <c:v>27.296657826730641</c:v>
                </c:pt>
                <c:pt idx="2312">
                  <c:v>0</c:v>
                </c:pt>
                <c:pt idx="2313">
                  <c:v>15.821267477156907</c:v>
                </c:pt>
                <c:pt idx="2314">
                  <c:v>19.684589661059785</c:v>
                </c:pt>
                <c:pt idx="2315">
                  <c:v>0</c:v>
                </c:pt>
                <c:pt idx="2316">
                  <c:v>23.914300596337846</c:v>
                </c:pt>
                <c:pt idx="2317">
                  <c:v>0</c:v>
                </c:pt>
                <c:pt idx="2318">
                  <c:v>0</c:v>
                </c:pt>
                <c:pt idx="2319">
                  <c:v>7.6357286039027832</c:v>
                </c:pt>
                <c:pt idx="2320">
                  <c:v>20.905417254268009</c:v>
                </c:pt>
                <c:pt idx="2321">
                  <c:v>17.348677835938762</c:v>
                </c:pt>
                <c:pt idx="2322">
                  <c:v>7.9837817788302283</c:v>
                </c:pt>
                <c:pt idx="2323">
                  <c:v>25.347671313492913</c:v>
                </c:pt>
                <c:pt idx="2324">
                  <c:v>0</c:v>
                </c:pt>
                <c:pt idx="2325">
                  <c:v>7.7321876979529121</c:v>
                </c:pt>
                <c:pt idx="2326">
                  <c:v>1.1535417179145102</c:v>
                </c:pt>
                <c:pt idx="2327">
                  <c:v>0</c:v>
                </c:pt>
                <c:pt idx="2328">
                  <c:v>0</c:v>
                </c:pt>
                <c:pt idx="2329">
                  <c:v>23.292360500689689</c:v>
                </c:pt>
                <c:pt idx="2330">
                  <c:v>0.90663556829560044</c:v>
                </c:pt>
                <c:pt idx="2331">
                  <c:v>0</c:v>
                </c:pt>
                <c:pt idx="2332">
                  <c:v>0</c:v>
                </c:pt>
                <c:pt idx="2333">
                  <c:v>43.901745017065387</c:v>
                </c:pt>
                <c:pt idx="2334">
                  <c:v>36.30142381194775</c:v>
                </c:pt>
                <c:pt idx="2335">
                  <c:v>3.9388091064022079</c:v>
                </c:pt>
                <c:pt idx="2336">
                  <c:v>11.855929893163889</c:v>
                </c:pt>
                <c:pt idx="2337">
                  <c:v>8.8093674128382276</c:v>
                </c:pt>
                <c:pt idx="2338">
                  <c:v>0</c:v>
                </c:pt>
                <c:pt idx="2339">
                  <c:v>12.126453442121703</c:v>
                </c:pt>
                <c:pt idx="2340">
                  <c:v>60.544721863719687</c:v>
                </c:pt>
                <c:pt idx="2341">
                  <c:v>0</c:v>
                </c:pt>
                <c:pt idx="2342">
                  <c:v>0</c:v>
                </c:pt>
                <c:pt idx="2343">
                  <c:v>0</c:v>
                </c:pt>
                <c:pt idx="2344">
                  <c:v>29.725461556767847</c:v>
                </c:pt>
                <c:pt idx="2345">
                  <c:v>38.256946979281018</c:v>
                </c:pt>
                <c:pt idx="2346">
                  <c:v>41.734289929455045</c:v>
                </c:pt>
                <c:pt idx="2347">
                  <c:v>0</c:v>
                </c:pt>
                <c:pt idx="2348">
                  <c:v>18.774681708317978</c:v>
                </c:pt>
                <c:pt idx="2349">
                  <c:v>0</c:v>
                </c:pt>
                <c:pt idx="2350">
                  <c:v>10.444448953770426</c:v>
                </c:pt>
                <c:pt idx="2351">
                  <c:v>0</c:v>
                </c:pt>
                <c:pt idx="2352">
                  <c:v>8.7452566579197892</c:v>
                </c:pt>
                <c:pt idx="2353">
                  <c:v>0</c:v>
                </c:pt>
                <c:pt idx="2354">
                  <c:v>51.718259575790263</c:v>
                </c:pt>
                <c:pt idx="2355">
                  <c:v>14.701240247799658</c:v>
                </c:pt>
                <c:pt idx="2356">
                  <c:v>0</c:v>
                </c:pt>
                <c:pt idx="2357">
                  <c:v>42.929101094595879</c:v>
                </c:pt>
                <c:pt idx="2358">
                  <c:v>13.994472826224834</c:v>
                </c:pt>
                <c:pt idx="2359">
                  <c:v>0</c:v>
                </c:pt>
                <c:pt idx="2360">
                  <c:v>0</c:v>
                </c:pt>
                <c:pt idx="2361">
                  <c:v>11.333257925050521</c:v>
                </c:pt>
                <c:pt idx="2362">
                  <c:v>3.2404104985895459</c:v>
                </c:pt>
                <c:pt idx="2363">
                  <c:v>7.0214064913444769</c:v>
                </c:pt>
                <c:pt idx="2364">
                  <c:v>0</c:v>
                </c:pt>
                <c:pt idx="2365">
                  <c:v>25.238756340347056</c:v>
                </c:pt>
                <c:pt idx="2366">
                  <c:v>15.295022884636605</c:v>
                </c:pt>
                <c:pt idx="2367">
                  <c:v>0</c:v>
                </c:pt>
                <c:pt idx="2368">
                  <c:v>32.429494838457082</c:v>
                </c:pt>
                <c:pt idx="2369">
                  <c:v>10.715043574383291</c:v>
                </c:pt>
                <c:pt idx="2370">
                  <c:v>36.379857134164915</c:v>
                </c:pt>
                <c:pt idx="2371">
                  <c:v>35.782267270545397</c:v>
                </c:pt>
                <c:pt idx="2372">
                  <c:v>24.054307986346704</c:v>
                </c:pt>
                <c:pt idx="2373">
                  <c:v>7.9195682706164687</c:v>
                </c:pt>
                <c:pt idx="2374">
                  <c:v>0</c:v>
                </c:pt>
                <c:pt idx="2375">
                  <c:v>20.402918860415792</c:v>
                </c:pt>
                <c:pt idx="2376">
                  <c:v>9.0563066220716983</c:v>
                </c:pt>
                <c:pt idx="2377">
                  <c:v>14.296213458016604</c:v>
                </c:pt>
                <c:pt idx="2378">
                  <c:v>0</c:v>
                </c:pt>
                <c:pt idx="2379">
                  <c:v>10.515621067802687</c:v>
                </c:pt>
                <c:pt idx="2380">
                  <c:v>7.0837461809763065</c:v>
                </c:pt>
                <c:pt idx="2381">
                  <c:v>67.037837561155641</c:v>
                </c:pt>
                <c:pt idx="2382">
                  <c:v>0</c:v>
                </c:pt>
                <c:pt idx="2383">
                  <c:v>36.741352066081838</c:v>
                </c:pt>
                <c:pt idx="2384">
                  <c:v>26.620596686656757</c:v>
                </c:pt>
                <c:pt idx="2385">
                  <c:v>6.6445292095453752</c:v>
                </c:pt>
                <c:pt idx="2386">
                  <c:v>7.8965744480566986</c:v>
                </c:pt>
                <c:pt idx="2387">
                  <c:v>2.6292190465857912</c:v>
                </c:pt>
                <c:pt idx="2388">
                  <c:v>9.3011816942944119</c:v>
                </c:pt>
                <c:pt idx="2389">
                  <c:v>0</c:v>
                </c:pt>
                <c:pt idx="2390">
                  <c:v>8.0786603889410138</c:v>
                </c:pt>
                <c:pt idx="2391">
                  <c:v>28.856637979819183</c:v>
                </c:pt>
                <c:pt idx="2392">
                  <c:v>0</c:v>
                </c:pt>
                <c:pt idx="2393">
                  <c:v>9.119450269206645</c:v>
                </c:pt>
                <c:pt idx="2394">
                  <c:v>40.18554375913628</c:v>
                </c:pt>
                <c:pt idx="2395">
                  <c:v>3.8856665341032315</c:v>
                </c:pt>
                <c:pt idx="2396">
                  <c:v>0</c:v>
                </c:pt>
                <c:pt idx="2397">
                  <c:v>0</c:v>
                </c:pt>
                <c:pt idx="2398">
                  <c:v>4.8032712785536225</c:v>
                </c:pt>
                <c:pt idx="2399">
                  <c:v>0</c:v>
                </c:pt>
                <c:pt idx="2400">
                  <c:v>2.8613022608387633</c:v>
                </c:pt>
                <c:pt idx="2401">
                  <c:v>12.688513413792084</c:v>
                </c:pt>
                <c:pt idx="2402">
                  <c:v>62.600895271497947</c:v>
                </c:pt>
                <c:pt idx="2403">
                  <c:v>12.286856301878816</c:v>
                </c:pt>
                <c:pt idx="2404">
                  <c:v>90.22167997821029</c:v>
                </c:pt>
                <c:pt idx="2405">
                  <c:v>7.2174169620807511</c:v>
                </c:pt>
                <c:pt idx="2406">
                  <c:v>22.866929395461529</c:v>
                </c:pt>
                <c:pt idx="2407">
                  <c:v>51.802036093188995</c:v>
                </c:pt>
                <c:pt idx="2408">
                  <c:v>22.609349118225083</c:v>
                </c:pt>
                <c:pt idx="2409">
                  <c:v>54.481596847359064</c:v>
                </c:pt>
                <c:pt idx="2410">
                  <c:v>0</c:v>
                </c:pt>
                <c:pt idx="2411">
                  <c:v>2.3718367554829585</c:v>
                </c:pt>
                <c:pt idx="2412">
                  <c:v>0</c:v>
                </c:pt>
                <c:pt idx="2413">
                  <c:v>0</c:v>
                </c:pt>
                <c:pt idx="2414">
                  <c:v>21.182416809273182</c:v>
                </c:pt>
                <c:pt idx="2415">
                  <c:v>20.912361054299545</c:v>
                </c:pt>
                <c:pt idx="2416">
                  <c:v>13.200091728938428</c:v>
                </c:pt>
                <c:pt idx="2417">
                  <c:v>0</c:v>
                </c:pt>
                <c:pt idx="2418">
                  <c:v>3.6739736894946882</c:v>
                </c:pt>
                <c:pt idx="2419">
                  <c:v>86.092097234216396</c:v>
                </c:pt>
                <c:pt idx="2420">
                  <c:v>0</c:v>
                </c:pt>
                <c:pt idx="2421">
                  <c:v>9.5886957951118887</c:v>
                </c:pt>
                <c:pt idx="2422">
                  <c:v>40.11356551234055</c:v>
                </c:pt>
                <c:pt idx="2423">
                  <c:v>11.319034897460362</c:v>
                </c:pt>
                <c:pt idx="2424">
                  <c:v>0</c:v>
                </c:pt>
                <c:pt idx="2425">
                  <c:v>10.239074488652033</c:v>
                </c:pt>
                <c:pt idx="2426">
                  <c:v>14.921118179093494</c:v>
                </c:pt>
                <c:pt idx="2427">
                  <c:v>13.455284555613558</c:v>
                </c:pt>
                <c:pt idx="2428">
                  <c:v>24.524746530016142</c:v>
                </c:pt>
                <c:pt idx="2429">
                  <c:v>0</c:v>
                </c:pt>
                <c:pt idx="2430">
                  <c:v>52.597330883155344</c:v>
                </c:pt>
                <c:pt idx="2431">
                  <c:v>27.030468977278431</c:v>
                </c:pt>
                <c:pt idx="2432">
                  <c:v>7.0608469073000073</c:v>
                </c:pt>
                <c:pt idx="2433">
                  <c:v>18.953590275805901</c:v>
                </c:pt>
                <c:pt idx="2434">
                  <c:v>0</c:v>
                </c:pt>
                <c:pt idx="2435">
                  <c:v>4.09319001914014</c:v>
                </c:pt>
                <c:pt idx="2436">
                  <c:v>0</c:v>
                </c:pt>
                <c:pt idx="2437">
                  <c:v>7.5979654173231737</c:v>
                </c:pt>
                <c:pt idx="2438">
                  <c:v>7.1603593382004824</c:v>
                </c:pt>
                <c:pt idx="2439">
                  <c:v>0</c:v>
                </c:pt>
                <c:pt idx="2440">
                  <c:v>16.449702137735461</c:v>
                </c:pt>
                <c:pt idx="2441">
                  <c:v>12.84642972824418</c:v>
                </c:pt>
                <c:pt idx="2442">
                  <c:v>9.3310363979550619</c:v>
                </c:pt>
                <c:pt idx="2443">
                  <c:v>26.225707491472082</c:v>
                </c:pt>
                <c:pt idx="2444">
                  <c:v>0</c:v>
                </c:pt>
                <c:pt idx="2445">
                  <c:v>1.4096818422877497</c:v>
                </c:pt>
                <c:pt idx="2446">
                  <c:v>0</c:v>
                </c:pt>
                <c:pt idx="2447">
                  <c:v>2.2579055508939296</c:v>
                </c:pt>
                <c:pt idx="2448">
                  <c:v>16.933003712653072</c:v>
                </c:pt>
                <c:pt idx="2449">
                  <c:v>29.038684783701125</c:v>
                </c:pt>
                <c:pt idx="2450">
                  <c:v>23.210771944134141</c:v>
                </c:pt>
                <c:pt idx="2451">
                  <c:v>34.995968961840319</c:v>
                </c:pt>
                <c:pt idx="2452">
                  <c:v>0</c:v>
                </c:pt>
                <c:pt idx="2453">
                  <c:v>10.800881886778427</c:v>
                </c:pt>
                <c:pt idx="2454">
                  <c:v>1.4694679457066664</c:v>
                </c:pt>
                <c:pt idx="2455">
                  <c:v>0</c:v>
                </c:pt>
                <c:pt idx="2456">
                  <c:v>17.378527338947197</c:v>
                </c:pt>
                <c:pt idx="2457">
                  <c:v>0</c:v>
                </c:pt>
                <c:pt idx="2458">
                  <c:v>37.294529711648984</c:v>
                </c:pt>
                <c:pt idx="2459">
                  <c:v>82.091890335532085</c:v>
                </c:pt>
                <c:pt idx="2460">
                  <c:v>24.018893477721836</c:v>
                </c:pt>
                <c:pt idx="2461">
                  <c:v>43.973539719192686</c:v>
                </c:pt>
                <c:pt idx="2462">
                  <c:v>17.236980402019132</c:v>
                </c:pt>
                <c:pt idx="2463">
                  <c:v>7.0786842487165114</c:v>
                </c:pt>
                <c:pt idx="2464">
                  <c:v>28.406636776163925</c:v>
                </c:pt>
                <c:pt idx="2465">
                  <c:v>0</c:v>
                </c:pt>
                <c:pt idx="2466">
                  <c:v>0</c:v>
                </c:pt>
                <c:pt idx="2467">
                  <c:v>55.294247674495764</c:v>
                </c:pt>
                <c:pt idx="2468">
                  <c:v>21.285200716679224</c:v>
                </c:pt>
                <c:pt idx="2469">
                  <c:v>36.308855383888023</c:v>
                </c:pt>
                <c:pt idx="2470">
                  <c:v>16.175311970098988</c:v>
                </c:pt>
                <c:pt idx="2471">
                  <c:v>0</c:v>
                </c:pt>
                <c:pt idx="2472">
                  <c:v>52.393105824455951</c:v>
                </c:pt>
                <c:pt idx="2473">
                  <c:v>65.253370740306508</c:v>
                </c:pt>
                <c:pt idx="2474">
                  <c:v>4.4457659427971521</c:v>
                </c:pt>
                <c:pt idx="2475">
                  <c:v>16.31066118641257</c:v>
                </c:pt>
                <c:pt idx="2476">
                  <c:v>23.102328796484386</c:v>
                </c:pt>
                <c:pt idx="2477">
                  <c:v>80.383689677524089</c:v>
                </c:pt>
                <c:pt idx="2478">
                  <c:v>0</c:v>
                </c:pt>
                <c:pt idx="2479">
                  <c:v>27.361172398860973</c:v>
                </c:pt>
                <c:pt idx="2480">
                  <c:v>33.117284360098019</c:v>
                </c:pt>
                <c:pt idx="2481">
                  <c:v>4.7711243844786386</c:v>
                </c:pt>
                <c:pt idx="2482">
                  <c:v>26.752539200981097</c:v>
                </c:pt>
                <c:pt idx="2483">
                  <c:v>37.094191283424614</c:v>
                </c:pt>
                <c:pt idx="2484">
                  <c:v>69.868306801235519</c:v>
                </c:pt>
                <c:pt idx="2485">
                  <c:v>18.020193292257826</c:v>
                </c:pt>
                <c:pt idx="2486">
                  <c:v>18.579420393578403</c:v>
                </c:pt>
                <c:pt idx="2487">
                  <c:v>9.705081465506483</c:v>
                </c:pt>
                <c:pt idx="2488">
                  <c:v>31.417296216285454</c:v>
                </c:pt>
                <c:pt idx="2489">
                  <c:v>26.207362724270507</c:v>
                </c:pt>
                <c:pt idx="2490">
                  <c:v>22.19932919323967</c:v>
                </c:pt>
                <c:pt idx="2491">
                  <c:v>0</c:v>
                </c:pt>
                <c:pt idx="2492">
                  <c:v>0</c:v>
                </c:pt>
                <c:pt idx="2493">
                  <c:v>0</c:v>
                </c:pt>
                <c:pt idx="2494">
                  <c:v>0</c:v>
                </c:pt>
                <c:pt idx="2495">
                  <c:v>0</c:v>
                </c:pt>
                <c:pt idx="2496">
                  <c:v>0</c:v>
                </c:pt>
                <c:pt idx="2497">
                  <c:v>7.8165088941874501</c:v>
                </c:pt>
                <c:pt idx="2498">
                  <c:v>29.016932161539778</c:v>
                </c:pt>
                <c:pt idx="2499">
                  <c:v>32.451691809626091</c:v>
                </c:pt>
                <c:pt idx="2500">
                  <c:v>30.462265283581814</c:v>
                </c:pt>
                <c:pt idx="2501">
                  <c:v>59.359276635074032</c:v>
                </c:pt>
                <c:pt idx="2502">
                  <c:v>2.7360399056230502</c:v>
                </c:pt>
                <c:pt idx="2503">
                  <c:v>12.998809954819556</c:v>
                </c:pt>
                <c:pt idx="2504">
                  <c:v>0</c:v>
                </c:pt>
                <c:pt idx="2505">
                  <c:v>0</c:v>
                </c:pt>
                <c:pt idx="2506">
                  <c:v>33.447220862221371</c:v>
                </c:pt>
                <c:pt idx="2507">
                  <c:v>9.699644075108008</c:v>
                </c:pt>
                <c:pt idx="2508">
                  <c:v>16.421826635990133</c:v>
                </c:pt>
                <c:pt idx="2509">
                  <c:v>9.5115915208319173</c:v>
                </c:pt>
                <c:pt idx="2510">
                  <c:v>11.417871412360448</c:v>
                </c:pt>
                <c:pt idx="2511">
                  <c:v>9.7436093956568683</c:v>
                </c:pt>
                <c:pt idx="2512">
                  <c:v>0</c:v>
                </c:pt>
                <c:pt idx="2513">
                  <c:v>34.259069311830693</c:v>
                </c:pt>
                <c:pt idx="2514">
                  <c:v>15.704080630066809</c:v>
                </c:pt>
                <c:pt idx="2515">
                  <c:v>15.249420917325271</c:v>
                </c:pt>
                <c:pt idx="2516">
                  <c:v>9.9916979560872345</c:v>
                </c:pt>
                <c:pt idx="2517">
                  <c:v>49.468837391671421</c:v>
                </c:pt>
                <c:pt idx="2518">
                  <c:v>0</c:v>
                </c:pt>
                <c:pt idx="2519">
                  <c:v>64.579294603152789</c:v>
                </c:pt>
                <c:pt idx="2520">
                  <c:v>0</c:v>
                </c:pt>
                <c:pt idx="2521">
                  <c:v>38.77331795719396</c:v>
                </c:pt>
                <c:pt idx="2522">
                  <c:v>0</c:v>
                </c:pt>
                <c:pt idx="2523">
                  <c:v>7.9669900807521072</c:v>
                </c:pt>
                <c:pt idx="2524">
                  <c:v>0.92112767500701587</c:v>
                </c:pt>
                <c:pt idx="2525">
                  <c:v>0</c:v>
                </c:pt>
                <c:pt idx="2526">
                  <c:v>31.981934039152659</c:v>
                </c:pt>
                <c:pt idx="2527">
                  <c:v>0</c:v>
                </c:pt>
                <c:pt idx="2528">
                  <c:v>0.57102144006969979</c:v>
                </c:pt>
                <c:pt idx="2529">
                  <c:v>27.902694172184962</c:v>
                </c:pt>
                <c:pt idx="2530">
                  <c:v>38.18553878806577</c:v>
                </c:pt>
                <c:pt idx="2531">
                  <c:v>17.717760885190881</c:v>
                </c:pt>
                <c:pt idx="2532">
                  <c:v>14.25702690776626</c:v>
                </c:pt>
                <c:pt idx="2533">
                  <c:v>47.904359544263741</c:v>
                </c:pt>
                <c:pt idx="2534">
                  <c:v>1.0212687399894576</c:v>
                </c:pt>
                <c:pt idx="2535">
                  <c:v>3.2433346007337938</c:v>
                </c:pt>
                <c:pt idx="2536">
                  <c:v>6.389967123206759</c:v>
                </c:pt>
                <c:pt idx="2537">
                  <c:v>0</c:v>
                </c:pt>
                <c:pt idx="2538">
                  <c:v>4.3439149337625063</c:v>
                </c:pt>
                <c:pt idx="2539">
                  <c:v>25.670078277127615</c:v>
                </c:pt>
                <c:pt idx="2540">
                  <c:v>2.1137506255604017</c:v>
                </c:pt>
                <c:pt idx="2541">
                  <c:v>0</c:v>
                </c:pt>
                <c:pt idx="2542">
                  <c:v>0</c:v>
                </c:pt>
                <c:pt idx="2543">
                  <c:v>39.78147227629313</c:v>
                </c:pt>
                <c:pt idx="2544">
                  <c:v>58.591797792693448</c:v>
                </c:pt>
                <c:pt idx="2545">
                  <c:v>1.2504878683888236</c:v>
                </c:pt>
                <c:pt idx="2546">
                  <c:v>13.473192299557322</c:v>
                </c:pt>
                <c:pt idx="2547">
                  <c:v>12.478899639904924</c:v>
                </c:pt>
                <c:pt idx="2548">
                  <c:v>0</c:v>
                </c:pt>
                <c:pt idx="2549">
                  <c:v>13.195115855889064</c:v>
                </c:pt>
                <c:pt idx="2550">
                  <c:v>62.086879614575388</c:v>
                </c:pt>
                <c:pt idx="2551">
                  <c:v>0</c:v>
                </c:pt>
                <c:pt idx="2552">
                  <c:v>1.9937752461223126</c:v>
                </c:pt>
                <c:pt idx="2553">
                  <c:v>0</c:v>
                </c:pt>
                <c:pt idx="2554">
                  <c:v>36.049004306065392</c:v>
                </c:pt>
                <c:pt idx="2555">
                  <c:v>9.8883608337112232</c:v>
                </c:pt>
                <c:pt idx="2556">
                  <c:v>47.066105994537068</c:v>
                </c:pt>
                <c:pt idx="2557">
                  <c:v>0</c:v>
                </c:pt>
                <c:pt idx="2558">
                  <c:v>11.730039576592988</c:v>
                </c:pt>
                <c:pt idx="2559">
                  <c:v>0</c:v>
                </c:pt>
                <c:pt idx="2560">
                  <c:v>4.5317271136011286</c:v>
                </c:pt>
                <c:pt idx="2561">
                  <c:v>8.7190912690041031</c:v>
                </c:pt>
                <c:pt idx="2562">
                  <c:v>6.841071732990307</c:v>
                </c:pt>
                <c:pt idx="2563">
                  <c:v>3.822480452896023</c:v>
                </c:pt>
                <c:pt idx="2564">
                  <c:v>36.912024549421339</c:v>
                </c:pt>
                <c:pt idx="2565">
                  <c:v>17.749099667007695</c:v>
                </c:pt>
                <c:pt idx="2566">
                  <c:v>16.828634457556067</c:v>
                </c:pt>
                <c:pt idx="2567">
                  <c:v>26.2733333024232</c:v>
                </c:pt>
                <c:pt idx="2568">
                  <c:v>16.083809921935963</c:v>
                </c:pt>
                <c:pt idx="2569">
                  <c:v>0</c:v>
                </c:pt>
                <c:pt idx="2570">
                  <c:v>0</c:v>
                </c:pt>
                <c:pt idx="2571">
                  <c:v>21.117236108088409</c:v>
                </c:pt>
                <c:pt idx="2572">
                  <c:v>0.14010538799507694</c:v>
                </c:pt>
                <c:pt idx="2573">
                  <c:v>6.3451991370403924</c:v>
                </c:pt>
                <c:pt idx="2574">
                  <c:v>0</c:v>
                </c:pt>
                <c:pt idx="2575">
                  <c:v>35.670482177161816</c:v>
                </c:pt>
                <c:pt idx="2576">
                  <c:v>10.694997265193988</c:v>
                </c:pt>
                <c:pt idx="2577">
                  <c:v>0</c:v>
                </c:pt>
                <c:pt idx="2578">
                  <c:v>30.049050532001079</c:v>
                </c:pt>
                <c:pt idx="2579">
                  <c:v>17.314197565386454</c:v>
                </c:pt>
                <c:pt idx="2580">
                  <c:v>24.717893717044426</c:v>
                </c:pt>
                <c:pt idx="2581">
                  <c:v>36.10115482929001</c:v>
                </c:pt>
                <c:pt idx="2582">
                  <c:v>4.632815023857094</c:v>
                </c:pt>
                <c:pt idx="2583">
                  <c:v>9.1704986098546915</c:v>
                </c:pt>
                <c:pt idx="2584">
                  <c:v>0</c:v>
                </c:pt>
                <c:pt idx="2585">
                  <c:v>33.058565988623457</c:v>
                </c:pt>
                <c:pt idx="2586">
                  <c:v>18.098346196571221</c:v>
                </c:pt>
                <c:pt idx="2587">
                  <c:v>3.5002262758007436</c:v>
                </c:pt>
                <c:pt idx="2588">
                  <c:v>0</c:v>
                </c:pt>
                <c:pt idx="2589">
                  <c:v>2.1822123212802791</c:v>
                </c:pt>
                <c:pt idx="2590">
                  <c:v>3.2557652291888761</c:v>
                </c:pt>
                <c:pt idx="2591">
                  <c:v>16.37999721827277</c:v>
                </c:pt>
                <c:pt idx="2592">
                  <c:v>0</c:v>
                </c:pt>
                <c:pt idx="2593">
                  <c:v>27.393890102063679</c:v>
                </c:pt>
                <c:pt idx="2594">
                  <c:v>15.897262315029201</c:v>
                </c:pt>
                <c:pt idx="2595">
                  <c:v>13.387405721535067</c:v>
                </c:pt>
                <c:pt idx="2596">
                  <c:v>21.897778272103427</c:v>
                </c:pt>
                <c:pt idx="2597">
                  <c:v>0</c:v>
                </c:pt>
                <c:pt idx="2598">
                  <c:v>5.3968591781386852</c:v>
                </c:pt>
                <c:pt idx="2599">
                  <c:v>0</c:v>
                </c:pt>
                <c:pt idx="2600">
                  <c:v>5.7349175784407391</c:v>
                </c:pt>
                <c:pt idx="2601">
                  <c:v>45.194685164121729</c:v>
                </c:pt>
                <c:pt idx="2602">
                  <c:v>0</c:v>
                </c:pt>
                <c:pt idx="2603">
                  <c:v>22.44737427086535</c:v>
                </c:pt>
                <c:pt idx="2604">
                  <c:v>35.434628390798984</c:v>
                </c:pt>
                <c:pt idx="2605">
                  <c:v>3.7502886653069414</c:v>
                </c:pt>
                <c:pt idx="2606">
                  <c:v>4.593454618818825</c:v>
                </c:pt>
                <c:pt idx="2607">
                  <c:v>0</c:v>
                </c:pt>
                <c:pt idx="2608">
                  <c:v>13.879160208496256</c:v>
                </c:pt>
                <c:pt idx="2609">
                  <c:v>0</c:v>
                </c:pt>
                <c:pt idx="2610">
                  <c:v>6.3547961128614912</c:v>
                </c:pt>
                <c:pt idx="2611">
                  <c:v>7.7557165250495883</c:v>
                </c:pt>
                <c:pt idx="2612">
                  <c:v>62.176972361749272</c:v>
                </c:pt>
                <c:pt idx="2613">
                  <c:v>0</c:v>
                </c:pt>
                <c:pt idx="2614">
                  <c:v>79.839215360451348</c:v>
                </c:pt>
                <c:pt idx="2615">
                  <c:v>2.8258622082814275</c:v>
                </c:pt>
                <c:pt idx="2616">
                  <c:v>36.642290956043915</c:v>
                </c:pt>
                <c:pt idx="2617">
                  <c:v>58.830864027380542</c:v>
                </c:pt>
                <c:pt idx="2618">
                  <c:v>5.3058026950095263</c:v>
                </c:pt>
                <c:pt idx="2619">
                  <c:v>42.390197032043631</c:v>
                </c:pt>
                <c:pt idx="2620">
                  <c:v>10.127295878988155</c:v>
                </c:pt>
                <c:pt idx="2621">
                  <c:v>2.8630255579753888E-2</c:v>
                </c:pt>
                <c:pt idx="2622">
                  <c:v>0</c:v>
                </c:pt>
                <c:pt idx="2623">
                  <c:v>7.133510734407654</c:v>
                </c:pt>
                <c:pt idx="2624">
                  <c:v>25.556053059078209</c:v>
                </c:pt>
                <c:pt idx="2625">
                  <c:v>40.289014401104595</c:v>
                </c:pt>
                <c:pt idx="2626">
                  <c:v>12.383584288913768</c:v>
                </c:pt>
                <c:pt idx="2627">
                  <c:v>0</c:v>
                </c:pt>
                <c:pt idx="2628">
                  <c:v>6.967024721739052</c:v>
                </c:pt>
                <c:pt idx="2629">
                  <c:v>63.647040468287599</c:v>
                </c:pt>
                <c:pt idx="2630">
                  <c:v>0</c:v>
                </c:pt>
                <c:pt idx="2631">
                  <c:v>25.305063113504247</c:v>
                </c:pt>
                <c:pt idx="2632">
                  <c:v>29.000354129941162</c:v>
                </c:pt>
                <c:pt idx="2633">
                  <c:v>8.1870941808188498</c:v>
                </c:pt>
                <c:pt idx="2634">
                  <c:v>0</c:v>
                </c:pt>
                <c:pt idx="2635">
                  <c:v>28.555533704735655</c:v>
                </c:pt>
                <c:pt idx="2636">
                  <c:v>17.22796348925532</c:v>
                </c:pt>
                <c:pt idx="2637">
                  <c:v>12.185042120316698</c:v>
                </c:pt>
                <c:pt idx="2638">
                  <c:v>28.215062326112296</c:v>
                </c:pt>
                <c:pt idx="2639">
                  <c:v>0</c:v>
                </c:pt>
                <c:pt idx="2640">
                  <c:v>68.182660918173482</c:v>
                </c:pt>
                <c:pt idx="2641">
                  <c:v>18.036807538929683</c:v>
                </c:pt>
                <c:pt idx="2642">
                  <c:v>7.9023039428168014</c:v>
                </c:pt>
                <c:pt idx="2643">
                  <c:v>19.145782892869029</c:v>
                </c:pt>
                <c:pt idx="2644">
                  <c:v>0</c:v>
                </c:pt>
                <c:pt idx="2645">
                  <c:v>16.02685474005494</c:v>
                </c:pt>
                <c:pt idx="2646">
                  <c:v>8.8577063521334889</c:v>
                </c:pt>
                <c:pt idx="2647">
                  <c:v>11.53427617140472</c:v>
                </c:pt>
                <c:pt idx="2648">
                  <c:v>10.873306839473674</c:v>
                </c:pt>
                <c:pt idx="2649">
                  <c:v>0</c:v>
                </c:pt>
                <c:pt idx="2650">
                  <c:v>19.393271346291158</c:v>
                </c:pt>
                <c:pt idx="2651">
                  <c:v>21.482473410279674</c:v>
                </c:pt>
                <c:pt idx="2652">
                  <c:v>8.2504589762977822</c:v>
                </c:pt>
                <c:pt idx="2653">
                  <c:v>16.80538270852648</c:v>
                </c:pt>
                <c:pt idx="2654">
                  <c:v>3.4421924247900852</c:v>
                </c:pt>
                <c:pt idx="2655">
                  <c:v>0</c:v>
                </c:pt>
                <c:pt idx="2656">
                  <c:v>0</c:v>
                </c:pt>
                <c:pt idx="2657">
                  <c:v>20.367213676589753</c:v>
                </c:pt>
                <c:pt idx="2658">
                  <c:v>16.419225038454002</c:v>
                </c:pt>
                <c:pt idx="2659">
                  <c:v>51.798562774109044</c:v>
                </c:pt>
                <c:pt idx="2660">
                  <c:v>28.222944483707298</c:v>
                </c:pt>
                <c:pt idx="2661">
                  <c:v>73.577136440340155</c:v>
                </c:pt>
                <c:pt idx="2662">
                  <c:v>0</c:v>
                </c:pt>
                <c:pt idx="2663">
                  <c:v>11.823311757164332</c:v>
                </c:pt>
                <c:pt idx="2664">
                  <c:v>0</c:v>
                </c:pt>
                <c:pt idx="2665">
                  <c:v>0</c:v>
                </c:pt>
                <c:pt idx="2666">
                  <c:v>67.020528823939202</c:v>
                </c:pt>
                <c:pt idx="2667">
                  <c:v>0</c:v>
                </c:pt>
                <c:pt idx="2668">
                  <c:v>49.434103176811362</c:v>
                </c:pt>
                <c:pt idx="2669">
                  <c:v>78.744230040123924</c:v>
                </c:pt>
                <c:pt idx="2670">
                  <c:v>38.839438790881083</c:v>
                </c:pt>
                <c:pt idx="2671">
                  <c:v>13.118248305047166</c:v>
                </c:pt>
                <c:pt idx="2672">
                  <c:v>25.605722057337307</c:v>
                </c:pt>
                <c:pt idx="2673">
                  <c:v>7.9985478239940937</c:v>
                </c:pt>
                <c:pt idx="2674">
                  <c:v>57.646654931653487</c:v>
                </c:pt>
                <c:pt idx="2675">
                  <c:v>3.8129315662453771</c:v>
                </c:pt>
                <c:pt idx="2676">
                  <c:v>0</c:v>
                </c:pt>
                <c:pt idx="2677">
                  <c:v>33.417512384349408</c:v>
                </c:pt>
                <c:pt idx="2678">
                  <c:v>21.329496179525499</c:v>
                </c:pt>
                <c:pt idx="2679">
                  <c:v>32.042551144139537</c:v>
                </c:pt>
                <c:pt idx="2680">
                  <c:v>20.296295935608679</c:v>
                </c:pt>
                <c:pt idx="2681">
                  <c:v>3.9722213585487118</c:v>
                </c:pt>
                <c:pt idx="2682">
                  <c:v>39.923987787133719</c:v>
                </c:pt>
                <c:pt idx="2683">
                  <c:v>94.396663436332233</c:v>
                </c:pt>
                <c:pt idx="2684">
                  <c:v>9.0282839765400915</c:v>
                </c:pt>
                <c:pt idx="2685">
                  <c:v>16.340884978335271</c:v>
                </c:pt>
                <c:pt idx="2686">
                  <c:v>31.733723284258492</c:v>
                </c:pt>
                <c:pt idx="2687">
                  <c:v>63.187632893322075</c:v>
                </c:pt>
                <c:pt idx="2688">
                  <c:v>0</c:v>
                </c:pt>
                <c:pt idx="2689">
                  <c:v>36.973444126936954</c:v>
                </c:pt>
                <c:pt idx="2690">
                  <c:v>49.180264678837304</c:v>
                </c:pt>
                <c:pt idx="2691">
                  <c:v>0</c:v>
                </c:pt>
                <c:pt idx="2692">
                  <c:v>30.880285436427712</c:v>
                </c:pt>
                <c:pt idx="2693">
                  <c:v>22.330845666016568</c:v>
                </c:pt>
                <c:pt idx="2694">
                  <c:v>69.054470891158445</c:v>
                </c:pt>
                <c:pt idx="2695">
                  <c:v>32.226880669586635</c:v>
                </c:pt>
                <c:pt idx="2696">
                  <c:v>9.3281622330779363</c:v>
                </c:pt>
                <c:pt idx="2697">
                  <c:v>6.7859335866368333</c:v>
                </c:pt>
                <c:pt idx="2698">
                  <c:v>40.063844502256416</c:v>
                </c:pt>
                <c:pt idx="2699">
                  <c:v>43.420348592638241</c:v>
                </c:pt>
                <c:pt idx="2700">
                  <c:v>33.837866892304987</c:v>
                </c:pt>
                <c:pt idx="2701">
                  <c:v>0</c:v>
                </c:pt>
                <c:pt idx="2702">
                  <c:v>0</c:v>
                </c:pt>
                <c:pt idx="2703">
                  <c:v>0</c:v>
                </c:pt>
                <c:pt idx="2704">
                  <c:v>0</c:v>
                </c:pt>
                <c:pt idx="2705">
                  <c:v>7.7594004337221554</c:v>
                </c:pt>
                <c:pt idx="2706">
                  <c:v>0</c:v>
                </c:pt>
                <c:pt idx="2707">
                  <c:v>10.187664637620182</c:v>
                </c:pt>
                <c:pt idx="2708">
                  <c:v>51.290658606025637</c:v>
                </c:pt>
                <c:pt idx="2709">
                  <c:v>43.957155244878699</c:v>
                </c:pt>
                <c:pt idx="2710">
                  <c:v>25.480044010238323</c:v>
                </c:pt>
                <c:pt idx="2711">
                  <c:v>22.560402115053705</c:v>
                </c:pt>
                <c:pt idx="2712">
                  <c:v>8.1240064809326391</c:v>
                </c:pt>
                <c:pt idx="2713">
                  <c:v>16.669896493616218</c:v>
                </c:pt>
                <c:pt idx="2714">
                  <c:v>2.8257129180143123</c:v>
                </c:pt>
                <c:pt idx="2715">
                  <c:v>0</c:v>
                </c:pt>
                <c:pt idx="2716">
                  <c:v>23.642672380306482</c:v>
                </c:pt>
                <c:pt idx="2717">
                  <c:v>10.460089277352255</c:v>
                </c:pt>
                <c:pt idx="2718">
                  <c:v>15.42234143810804</c:v>
                </c:pt>
                <c:pt idx="2719">
                  <c:v>14.845621505450358</c:v>
                </c:pt>
                <c:pt idx="2720">
                  <c:v>7.7356093580921783</c:v>
                </c:pt>
                <c:pt idx="2721">
                  <c:v>31.541296613982759</c:v>
                </c:pt>
                <c:pt idx="2722">
                  <c:v>0</c:v>
                </c:pt>
                <c:pt idx="2723">
                  <c:v>48.976188511698425</c:v>
                </c:pt>
                <c:pt idx="2724">
                  <c:v>16.742845465888855</c:v>
                </c:pt>
                <c:pt idx="2725">
                  <c:v>10.44736191494191</c:v>
                </c:pt>
                <c:pt idx="2726">
                  <c:v>26.769898303696159</c:v>
                </c:pt>
                <c:pt idx="2727">
                  <c:v>62.090194679795779</c:v>
                </c:pt>
                <c:pt idx="2728">
                  <c:v>11.074216281467015</c:v>
                </c:pt>
                <c:pt idx="2729">
                  <c:v>29.0061371333735</c:v>
                </c:pt>
                <c:pt idx="2730">
                  <c:v>0</c:v>
                </c:pt>
                <c:pt idx="2731">
                  <c:v>27.528839581275967</c:v>
                </c:pt>
                <c:pt idx="2732">
                  <c:v>0</c:v>
                </c:pt>
                <c:pt idx="2733">
                  <c:v>23.657736942529038</c:v>
                </c:pt>
                <c:pt idx="2734">
                  <c:v>3.3051202882730717</c:v>
                </c:pt>
                <c:pt idx="2735">
                  <c:v>0</c:v>
                </c:pt>
                <c:pt idx="2736">
                  <c:v>22.618787734707475</c:v>
                </c:pt>
                <c:pt idx="2737">
                  <c:v>0</c:v>
                </c:pt>
                <c:pt idx="2738">
                  <c:v>0</c:v>
                </c:pt>
                <c:pt idx="2739">
                  <c:v>10.495380261767231</c:v>
                </c:pt>
                <c:pt idx="2740">
                  <c:v>20.467763752598973</c:v>
                </c:pt>
                <c:pt idx="2741">
                  <c:v>12.570783199673476</c:v>
                </c:pt>
                <c:pt idx="2742">
                  <c:v>4.5887573349882533</c:v>
                </c:pt>
                <c:pt idx="2743">
                  <c:v>43.523831727642964</c:v>
                </c:pt>
                <c:pt idx="2744">
                  <c:v>0.59290454107229917</c:v>
                </c:pt>
                <c:pt idx="2745">
                  <c:v>5.172092241267471</c:v>
                </c:pt>
                <c:pt idx="2746">
                  <c:v>11.503013912668404</c:v>
                </c:pt>
                <c:pt idx="2747">
                  <c:v>1.9357754663637259</c:v>
                </c:pt>
                <c:pt idx="2748">
                  <c:v>0</c:v>
                </c:pt>
                <c:pt idx="2749">
                  <c:v>31.358895605420397</c:v>
                </c:pt>
                <c:pt idx="2750">
                  <c:v>0.44414222684804144</c:v>
                </c:pt>
                <c:pt idx="2751">
                  <c:v>0</c:v>
                </c:pt>
                <c:pt idx="2752">
                  <c:v>3.9838330242995466</c:v>
                </c:pt>
                <c:pt idx="2753">
                  <c:v>25.603735994116747</c:v>
                </c:pt>
                <c:pt idx="2754">
                  <c:v>67.725224565880396</c:v>
                </c:pt>
                <c:pt idx="2755">
                  <c:v>2.8086783911550999</c:v>
                </c:pt>
                <c:pt idx="2756">
                  <c:v>19.7854319209873</c:v>
                </c:pt>
                <c:pt idx="2757">
                  <c:v>7.7869415594746325</c:v>
                </c:pt>
                <c:pt idx="2758">
                  <c:v>0</c:v>
                </c:pt>
                <c:pt idx="2759">
                  <c:v>18.407062445615271</c:v>
                </c:pt>
                <c:pt idx="2760">
                  <c:v>74.682764812237366</c:v>
                </c:pt>
                <c:pt idx="2761">
                  <c:v>0</c:v>
                </c:pt>
                <c:pt idx="2762">
                  <c:v>0</c:v>
                </c:pt>
                <c:pt idx="2763">
                  <c:v>0</c:v>
                </c:pt>
                <c:pt idx="2764">
                  <c:v>30.698258140627068</c:v>
                </c:pt>
                <c:pt idx="2765">
                  <c:v>24.341414433559571</c:v>
                </c:pt>
                <c:pt idx="2766">
                  <c:v>60.248337960455729</c:v>
                </c:pt>
                <c:pt idx="2767">
                  <c:v>10.438948321403165</c:v>
                </c:pt>
                <c:pt idx="2768">
                  <c:v>21.874774282353595</c:v>
                </c:pt>
                <c:pt idx="2769">
                  <c:v>0</c:v>
                </c:pt>
                <c:pt idx="2770">
                  <c:v>8.1541804168056107</c:v>
                </c:pt>
                <c:pt idx="2771">
                  <c:v>0</c:v>
                </c:pt>
                <c:pt idx="2772">
                  <c:v>0</c:v>
                </c:pt>
                <c:pt idx="2773">
                  <c:v>0</c:v>
                </c:pt>
                <c:pt idx="2774">
                  <c:v>65.364520647783777</c:v>
                </c:pt>
                <c:pt idx="2775">
                  <c:v>21.132420310241745</c:v>
                </c:pt>
                <c:pt idx="2776">
                  <c:v>18.050650553573892</c:v>
                </c:pt>
                <c:pt idx="2777">
                  <c:v>23.077249566959189</c:v>
                </c:pt>
                <c:pt idx="2778">
                  <c:v>5.0846480247443457</c:v>
                </c:pt>
                <c:pt idx="2779">
                  <c:v>0</c:v>
                </c:pt>
                <c:pt idx="2780">
                  <c:v>2.2789522887486644</c:v>
                </c:pt>
                <c:pt idx="2781">
                  <c:v>14.3802965561069</c:v>
                </c:pt>
                <c:pt idx="2782">
                  <c:v>0</c:v>
                </c:pt>
                <c:pt idx="2783">
                  <c:v>11.940089640041268</c:v>
                </c:pt>
                <c:pt idx="2784">
                  <c:v>0</c:v>
                </c:pt>
                <c:pt idx="2785">
                  <c:v>20.549288584251038</c:v>
                </c:pt>
                <c:pt idx="2786">
                  <c:v>6.7923175965366864</c:v>
                </c:pt>
                <c:pt idx="2787">
                  <c:v>0</c:v>
                </c:pt>
                <c:pt idx="2788">
                  <c:v>38.187394941826831</c:v>
                </c:pt>
                <c:pt idx="2789">
                  <c:v>21.636542506919483</c:v>
                </c:pt>
                <c:pt idx="2790">
                  <c:v>28.76865215777373</c:v>
                </c:pt>
                <c:pt idx="2791">
                  <c:v>26.933503637837088</c:v>
                </c:pt>
                <c:pt idx="2792">
                  <c:v>29.151522420016182</c:v>
                </c:pt>
                <c:pt idx="2793">
                  <c:v>5.6472906137061027</c:v>
                </c:pt>
                <c:pt idx="2794">
                  <c:v>0</c:v>
                </c:pt>
                <c:pt idx="2795">
                  <c:v>12.105319711465727</c:v>
                </c:pt>
                <c:pt idx="2796">
                  <c:v>4.4894738504925957</c:v>
                </c:pt>
                <c:pt idx="2797">
                  <c:v>0</c:v>
                </c:pt>
                <c:pt idx="2798">
                  <c:v>0</c:v>
                </c:pt>
                <c:pt idx="2799">
                  <c:v>2.3340141524340754</c:v>
                </c:pt>
                <c:pt idx="2800">
                  <c:v>2.5415619705427672</c:v>
                </c:pt>
                <c:pt idx="2801">
                  <c:v>31.595871850547699</c:v>
                </c:pt>
                <c:pt idx="2802">
                  <c:v>0</c:v>
                </c:pt>
                <c:pt idx="2803">
                  <c:v>52.210933429617626</c:v>
                </c:pt>
                <c:pt idx="2804">
                  <c:v>26.38748427078065</c:v>
                </c:pt>
                <c:pt idx="2805">
                  <c:v>12.21879455241444</c:v>
                </c:pt>
                <c:pt idx="2806">
                  <c:v>26.373095345192102</c:v>
                </c:pt>
                <c:pt idx="2807">
                  <c:v>0</c:v>
                </c:pt>
                <c:pt idx="2808">
                  <c:v>8.4031087214401943</c:v>
                </c:pt>
                <c:pt idx="2809">
                  <c:v>0</c:v>
                </c:pt>
                <c:pt idx="2810">
                  <c:v>5.749145194496756</c:v>
                </c:pt>
                <c:pt idx="2811">
                  <c:v>46.009396386922639</c:v>
                </c:pt>
                <c:pt idx="2812">
                  <c:v>1.1014961748513998</c:v>
                </c:pt>
                <c:pt idx="2813">
                  <c:v>2.6997697473918012</c:v>
                </c:pt>
                <c:pt idx="2814">
                  <c:v>13.462790888978988</c:v>
                </c:pt>
                <c:pt idx="2815">
                  <c:v>11.418570512479159</c:v>
                </c:pt>
                <c:pt idx="2816">
                  <c:v>9.1433939607594894</c:v>
                </c:pt>
                <c:pt idx="2817">
                  <c:v>0</c:v>
                </c:pt>
                <c:pt idx="2818">
                  <c:v>3.6146514573274118</c:v>
                </c:pt>
                <c:pt idx="2819">
                  <c:v>12.068127455656105</c:v>
                </c:pt>
                <c:pt idx="2820">
                  <c:v>12.437793075211065</c:v>
                </c:pt>
                <c:pt idx="2821">
                  <c:v>8.6864732257556216</c:v>
                </c:pt>
                <c:pt idx="2822">
                  <c:v>54.9131751638973</c:v>
                </c:pt>
                <c:pt idx="2823">
                  <c:v>8.0186283894841974</c:v>
                </c:pt>
                <c:pt idx="2824">
                  <c:v>112.01044184750216</c:v>
                </c:pt>
                <c:pt idx="2825">
                  <c:v>5.3066900653568743</c:v>
                </c:pt>
                <c:pt idx="2826">
                  <c:v>46.239135823841657</c:v>
                </c:pt>
                <c:pt idx="2827">
                  <c:v>59.321308766569707</c:v>
                </c:pt>
                <c:pt idx="2828">
                  <c:v>22.614586250077188</c:v>
                </c:pt>
                <c:pt idx="2829">
                  <c:v>45.484855620577051</c:v>
                </c:pt>
                <c:pt idx="2830">
                  <c:v>6.840733925428319</c:v>
                </c:pt>
                <c:pt idx="2831">
                  <c:v>0.35075382662165128</c:v>
                </c:pt>
                <c:pt idx="2832">
                  <c:v>1.5533210720272592</c:v>
                </c:pt>
                <c:pt idx="2833">
                  <c:v>0</c:v>
                </c:pt>
                <c:pt idx="2834">
                  <c:v>38.037083271609688</c:v>
                </c:pt>
                <c:pt idx="2835">
                  <c:v>27.032615739860319</c:v>
                </c:pt>
                <c:pt idx="2836">
                  <c:v>30.943673938186667</c:v>
                </c:pt>
                <c:pt idx="2837">
                  <c:v>0</c:v>
                </c:pt>
                <c:pt idx="2838">
                  <c:v>11.106151542032089</c:v>
                </c:pt>
                <c:pt idx="2839">
                  <c:v>79.276248162503123</c:v>
                </c:pt>
                <c:pt idx="2840">
                  <c:v>0</c:v>
                </c:pt>
                <c:pt idx="2841">
                  <c:v>25.683394704106743</c:v>
                </c:pt>
                <c:pt idx="2842">
                  <c:v>16.996885021588362</c:v>
                </c:pt>
                <c:pt idx="2843">
                  <c:v>0</c:v>
                </c:pt>
                <c:pt idx="2844">
                  <c:v>0</c:v>
                </c:pt>
                <c:pt idx="2845">
                  <c:v>9.092296879063305</c:v>
                </c:pt>
                <c:pt idx="2846">
                  <c:v>12.880064551679904</c:v>
                </c:pt>
                <c:pt idx="2847">
                  <c:v>9.5617360147335475</c:v>
                </c:pt>
                <c:pt idx="2848">
                  <c:v>23.637436268294088</c:v>
                </c:pt>
                <c:pt idx="2849">
                  <c:v>0</c:v>
                </c:pt>
                <c:pt idx="2850">
                  <c:v>63.342488413855463</c:v>
                </c:pt>
                <c:pt idx="2851">
                  <c:v>22.812140419436592</c:v>
                </c:pt>
                <c:pt idx="2852">
                  <c:v>3.9584022668408663</c:v>
                </c:pt>
                <c:pt idx="2853">
                  <c:v>22.913952547082435</c:v>
                </c:pt>
                <c:pt idx="2854">
                  <c:v>0</c:v>
                </c:pt>
                <c:pt idx="2855">
                  <c:v>4.10293987959734</c:v>
                </c:pt>
                <c:pt idx="2856">
                  <c:v>17.841275201788143</c:v>
                </c:pt>
                <c:pt idx="2857">
                  <c:v>7.5679115060564204</c:v>
                </c:pt>
                <c:pt idx="2858">
                  <c:v>0</c:v>
                </c:pt>
                <c:pt idx="2859">
                  <c:v>19.98627868767009</c:v>
                </c:pt>
                <c:pt idx="2860">
                  <c:v>16.413055472686921</c:v>
                </c:pt>
                <c:pt idx="2861">
                  <c:v>4.251521712840888</c:v>
                </c:pt>
                <c:pt idx="2862">
                  <c:v>2.123397072436878</c:v>
                </c:pt>
                <c:pt idx="2863">
                  <c:v>19.93010035538639</c:v>
                </c:pt>
                <c:pt idx="2864">
                  <c:v>0</c:v>
                </c:pt>
                <c:pt idx="2865">
                  <c:v>1.5288873416365951</c:v>
                </c:pt>
                <c:pt idx="2866">
                  <c:v>0</c:v>
                </c:pt>
                <c:pt idx="2867">
                  <c:v>15.845815773719963</c:v>
                </c:pt>
                <c:pt idx="2868">
                  <c:v>14.348925884505451</c:v>
                </c:pt>
                <c:pt idx="2869">
                  <c:v>39.519111433001811</c:v>
                </c:pt>
                <c:pt idx="2870">
                  <c:v>13.656122564307861</c:v>
                </c:pt>
                <c:pt idx="2871">
                  <c:v>31.657400617061516</c:v>
                </c:pt>
                <c:pt idx="2872">
                  <c:v>1.8022980876699866</c:v>
                </c:pt>
                <c:pt idx="2873">
                  <c:v>8.1480397776409443</c:v>
                </c:pt>
                <c:pt idx="2874">
                  <c:v>1.5890180421706228</c:v>
                </c:pt>
                <c:pt idx="2875">
                  <c:v>0</c:v>
                </c:pt>
                <c:pt idx="2876">
                  <c:v>29.58978743824057</c:v>
                </c:pt>
                <c:pt idx="2877">
                  <c:v>0</c:v>
                </c:pt>
                <c:pt idx="2878">
                  <c:v>37.785943947041318</c:v>
                </c:pt>
                <c:pt idx="2879">
                  <c:v>67.208402120208163</c:v>
                </c:pt>
                <c:pt idx="2880">
                  <c:v>33.704383828208549</c:v>
                </c:pt>
                <c:pt idx="2881">
                  <c:v>22.969189592414157</c:v>
                </c:pt>
                <c:pt idx="2882">
                  <c:v>17.404958200054288</c:v>
                </c:pt>
                <c:pt idx="2883">
                  <c:v>0.39716155349126631</c:v>
                </c:pt>
                <c:pt idx="2884">
                  <c:v>18.651686180161459</c:v>
                </c:pt>
                <c:pt idx="2885">
                  <c:v>0</c:v>
                </c:pt>
                <c:pt idx="2886">
                  <c:v>0</c:v>
                </c:pt>
                <c:pt idx="2887">
                  <c:v>43.925419056653865</c:v>
                </c:pt>
                <c:pt idx="2888">
                  <c:v>20.770409275736554</c:v>
                </c:pt>
                <c:pt idx="2889">
                  <c:v>18.338490401827933</c:v>
                </c:pt>
                <c:pt idx="2890">
                  <c:v>11.999458078787669</c:v>
                </c:pt>
                <c:pt idx="2891">
                  <c:v>2.1186366307029778</c:v>
                </c:pt>
                <c:pt idx="2892">
                  <c:v>56.414306214695536</c:v>
                </c:pt>
                <c:pt idx="2893">
                  <c:v>74.195297495070918</c:v>
                </c:pt>
                <c:pt idx="2894">
                  <c:v>17.820005934792071</c:v>
                </c:pt>
                <c:pt idx="2895">
                  <c:v>30.508920536815967</c:v>
                </c:pt>
                <c:pt idx="2896">
                  <c:v>36.576501096586398</c:v>
                </c:pt>
                <c:pt idx="2897">
                  <c:v>75.709101662410319</c:v>
                </c:pt>
                <c:pt idx="2898">
                  <c:v>0</c:v>
                </c:pt>
                <c:pt idx="2899">
                  <c:v>32.837121644763599</c:v>
                </c:pt>
                <c:pt idx="2900">
                  <c:v>35.533157604268666</c:v>
                </c:pt>
                <c:pt idx="2901">
                  <c:v>9.5095906970003199</c:v>
                </c:pt>
                <c:pt idx="2902">
                  <c:v>35.210989781269916</c:v>
                </c:pt>
                <c:pt idx="2903">
                  <c:v>23.106281377897957</c:v>
                </c:pt>
                <c:pt idx="2904">
                  <c:v>82.747159018464487</c:v>
                </c:pt>
                <c:pt idx="2905">
                  <c:v>28.224034180205848</c:v>
                </c:pt>
                <c:pt idx="2906">
                  <c:v>8.8474939149744021</c:v>
                </c:pt>
                <c:pt idx="2907">
                  <c:v>9.827773693441312</c:v>
                </c:pt>
                <c:pt idx="2908">
                  <c:v>15.965325444799154</c:v>
                </c:pt>
                <c:pt idx="2909">
                  <c:v>17.331725040499876</c:v>
                </c:pt>
                <c:pt idx="2910">
                  <c:v>25.897662901440526</c:v>
                </c:pt>
                <c:pt idx="2911">
                  <c:v>0</c:v>
                </c:pt>
                <c:pt idx="2912">
                  <c:v>0</c:v>
                </c:pt>
                <c:pt idx="2913">
                  <c:v>16.667711487045334</c:v>
                </c:pt>
                <c:pt idx="2914">
                  <c:v>0</c:v>
                </c:pt>
                <c:pt idx="2915">
                  <c:v>11.660176148035092</c:v>
                </c:pt>
                <c:pt idx="2916">
                  <c:v>0</c:v>
                </c:pt>
                <c:pt idx="2917">
                  <c:v>11.020132874394633</c:v>
                </c:pt>
                <c:pt idx="2918">
                  <c:v>17.309270575096544</c:v>
                </c:pt>
                <c:pt idx="2919">
                  <c:v>53.465610605325907</c:v>
                </c:pt>
                <c:pt idx="2920">
                  <c:v>23.32545458567504</c:v>
                </c:pt>
                <c:pt idx="2921">
                  <c:v>34.674334345078087</c:v>
                </c:pt>
                <c:pt idx="2922">
                  <c:v>2.6924310440069714</c:v>
                </c:pt>
                <c:pt idx="2923">
                  <c:v>0</c:v>
                </c:pt>
                <c:pt idx="2924">
                  <c:v>0</c:v>
                </c:pt>
                <c:pt idx="2925">
                  <c:v>0</c:v>
                </c:pt>
                <c:pt idx="2926">
                  <c:v>28.379914247780707</c:v>
                </c:pt>
                <c:pt idx="2927">
                  <c:v>0</c:v>
                </c:pt>
                <c:pt idx="2928">
                  <c:v>7.0799648412208684</c:v>
                </c:pt>
                <c:pt idx="2929">
                  <c:v>9.6661191202537449</c:v>
                </c:pt>
                <c:pt idx="2930">
                  <c:v>3.8297823777136233</c:v>
                </c:pt>
                <c:pt idx="2931">
                  <c:v>10.47686359313324</c:v>
                </c:pt>
                <c:pt idx="2932">
                  <c:v>0</c:v>
                </c:pt>
                <c:pt idx="2933">
                  <c:v>36.41710692725718</c:v>
                </c:pt>
                <c:pt idx="2934">
                  <c:v>0</c:v>
                </c:pt>
                <c:pt idx="2935">
                  <c:v>19.027512719521848</c:v>
                </c:pt>
                <c:pt idx="2936">
                  <c:v>22.760359495931549</c:v>
                </c:pt>
                <c:pt idx="2937">
                  <c:v>49.00547718730806</c:v>
                </c:pt>
                <c:pt idx="2938">
                  <c:v>3.6484870028729173</c:v>
                </c:pt>
                <c:pt idx="2939">
                  <c:v>65.148810769756849</c:v>
                </c:pt>
                <c:pt idx="2940">
                  <c:v>0</c:v>
                </c:pt>
                <c:pt idx="2941">
                  <c:v>39.133687969910838</c:v>
                </c:pt>
                <c:pt idx="2942">
                  <c:v>0</c:v>
                </c:pt>
                <c:pt idx="2943">
                  <c:v>11.857187380230823</c:v>
                </c:pt>
                <c:pt idx="2944">
                  <c:v>0</c:v>
                </c:pt>
                <c:pt idx="2945">
                  <c:v>0</c:v>
                </c:pt>
                <c:pt idx="2946">
                  <c:v>26.560025376757583</c:v>
                </c:pt>
                <c:pt idx="2947">
                  <c:v>0</c:v>
                </c:pt>
                <c:pt idx="2948">
                  <c:v>0</c:v>
                </c:pt>
                <c:pt idx="2949">
                  <c:v>6.5750284979017852</c:v>
                </c:pt>
                <c:pt idx="2950">
                  <c:v>20.936361995518279</c:v>
                </c:pt>
                <c:pt idx="2951">
                  <c:v>0</c:v>
                </c:pt>
                <c:pt idx="2952">
                  <c:v>9.3259702008990395</c:v>
                </c:pt>
                <c:pt idx="2953">
                  <c:v>14.487533798146343</c:v>
                </c:pt>
                <c:pt idx="2954">
                  <c:v>9.0098926214100246</c:v>
                </c:pt>
                <c:pt idx="2955">
                  <c:v>5.4277850774345016</c:v>
                </c:pt>
                <c:pt idx="2956">
                  <c:v>1.6918080542663658</c:v>
                </c:pt>
                <c:pt idx="2957">
                  <c:v>0</c:v>
                </c:pt>
                <c:pt idx="2958">
                  <c:v>0</c:v>
                </c:pt>
                <c:pt idx="2959">
                  <c:v>25.516880506036934</c:v>
                </c:pt>
                <c:pt idx="2960">
                  <c:v>0</c:v>
                </c:pt>
                <c:pt idx="2961">
                  <c:v>0</c:v>
                </c:pt>
                <c:pt idx="2962">
                  <c:v>0</c:v>
                </c:pt>
                <c:pt idx="2963">
                  <c:v>36.159503011797334</c:v>
                </c:pt>
                <c:pt idx="2964">
                  <c:v>54.601213846518455</c:v>
                </c:pt>
                <c:pt idx="2965">
                  <c:v>6.5280585725693649</c:v>
                </c:pt>
                <c:pt idx="2966">
                  <c:v>7.4906466543857881</c:v>
                </c:pt>
                <c:pt idx="2967">
                  <c:v>3.636675709641549</c:v>
                </c:pt>
                <c:pt idx="2968">
                  <c:v>0</c:v>
                </c:pt>
                <c:pt idx="2969">
                  <c:v>30.793664235844094</c:v>
                </c:pt>
                <c:pt idx="2970">
                  <c:v>65.756833223427563</c:v>
                </c:pt>
                <c:pt idx="2971">
                  <c:v>0</c:v>
                </c:pt>
                <c:pt idx="2972">
                  <c:v>0</c:v>
                </c:pt>
                <c:pt idx="2973">
                  <c:v>0</c:v>
                </c:pt>
                <c:pt idx="2974">
                  <c:v>8.6848207643026534</c:v>
                </c:pt>
                <c:pt idx="2975">
                  <c:v>20.60381283031435</c:v>
                </c:pt>
                <c:pt idx="2976">
                  <c:v>51.115166657115203</c:v>
                </c:pt>
                <c:pt idx="2977">
                  <c:v>1.2912506759912901</c:v>
                </c:pt>
                <c:pt idx="2978">
                  <c:v>23.612205443605998</c:v>
                </c:pt>
                <c:pt idx="2979">
                  <c:v>0</c:v>
                </c:pt>
                <c:pt idx="2980">
                  <c:v>3.684207940819118</c:v>
                </c:pt>
                <c:pt idx="2981">
                  <c:v>6.6758465539013283</c:v>
                </c:pt>
                <c:pt idx="2982">
                  <c:v>0</c:v>
                </c:pt>
                <c:pt idx="2983">
                  <c:v>0</c:v>
                </c:pt>
                <c:pt idx="2984">
                  <c:v>34.980696733214494</c:v>
                </c:pt>
                <c:pt idx="2985">
                  <c:v>24.662887209767838</c:v>
                </c:pt>
                <c:pt idx="2986">
                  <c:v>1.2016748975944909</c:v>
                </c:pt>
                <c:pt idx="2987">
                  <c:v>19.763087787272141</c:v>
                </c:pt>
                <c:pt idx="2988">
                  <c:v>10.303462337201037</c:v>
                </c:pt>
                <c:pt idx="2989">
                  <c:v>0</c:v>
                </c:pt>
                <c:pt idx="2990">
                  <c:v>0.98553473184673357</c:v>
                </c:pt>
                <c:pt idx="2991">
                  <c:v>8.9743940848892922</c:v>
                </c:pt>
                <c:pt idx="2992">
                  <c:v>0</c:v>
                </c:pt>
                <c:pt idx="2993">
                  <c:v>3.4230903445323491</c:v>
                </c:pt>
                <c:pt idx="2994">
                  <c:v>0</c:v>
                </c:pt>
                <c:pt idx="2995">
                  <c:v>16.225497535334707</c:v>
                </c:pt>
                <c:pt idx="2996">
                  <c:v>7.9481107996970133</c:v>
                </c:pt>
                <c:pt idx="2997">
                  <c:v>0</c:v>
                </c:pt>
                <c:pt idx="2998">
                  <c:v>29.9356525565506</c:v>
                </c:pt>
                <c:pt idx="2999">
                  <c:v>16.495217772547146</c:v>
                </c:pt>
                <c:pt idx="3000">
                  <c:v>24.998133902848203</c:v>
                </c:pt>
                <c:pt idx="3001">
                  <c:v>7.1827905257381808</c:v>
                </c:pt>
                <c:pt idx="3002">
                  <c:v>20.093791464314577</c:v>
                </c:pt>
                <c:pt idx="3003">
                  <c:v>11.510102145965002</c:v>
                </c:pt>
                <c:pt idx="3004">
                  <c:v>4.376226897619115</c:v>
                </c:pt>
                <c:pt idx="3005">
                  <c:v>25.013578902629554</c:v>
                </c:pt>
                <c:pt idx="3006">
                  <c:v>4.3878701801054047</c:v>
                </c:pt>
                <c:pt idx="3007">
                  <c:v>0</c:v>
                </c:pt>
                <c:pt idx="3008">
                  <c:v>0</c:v>
                </c:pt>
                <c:pt idx="3009">
                  <c:v>5.4264865057901597</c:v>
                </c:pt>
                <c:pt idx="3010">
                  <c:v>4.593389742131829</c:v>
                </c:pt>
                <c:pt idx="3011">
                  <c:v>61.204024012690738</c:v>
                </c:pt>
                <c:pt idx="3012">
                  <c:v>0</c:v>
                </c:pt>
                <c:pt idx="3013">
                  <c:v>21.186671212424415</c:v>
                </c:pt>
                <c:pt idx="3014">
                  <c:v>11.444927345079122</c:v>
                </c:pt>
                <c:pt idx="3015">
                  <c:v>6.350391184408223</c:v>
                </c:pt>
                <c:pt idx="3016">
                  <c:v>17.607529470849151</c:v>
                </c:pt>
                <c:pt idx="3017">
                  <c:v>0</c:v>
                </c:pt>
                <c:pt idx="3018">
                  <c:v>8.0866321419510765</c:v>
                </c:pt>
                <c:pt idx="3019">
                  <c:v>0</c:v>
                </c:pt>
                <c:pt idx="3020">
                  <c:v>7.8643136451573747</c:v>
                </c:pt>
                <c:pt idx="3021">
                  <c:v>24.691553607076113</c:v>
                </c:pt>
                <c:pt idx="3022">
                  <c:v>0</c:v>
                </c:pt>
                <c:pt idx="3023">
                  <c:v>12.679771288734081</c:v>
                </c:pt>
                <c:pt idx="3024">
                  <c:v>26.687517535782398</c:v>
                </c:pt>
                <c:pt idx="3025">
                  <c:v>0</c:v>
                </c:pt>
                <c:pt idx="3026">
                  <c:v>0</c:v>
                </c:pt>
                <c:pt idx="3027">
                  <c:v>0</c:v>
                </c:pt>
                <c:pt idx="3028">
                  <c:v>3.3503497869374241</c:v>
                </c:pt>
                <c:pt idx="3029">
                  <c:v>15.935903069270566</c:v>
                </c:pt>
                <c:pt idx="3030">
                  <c:v>0</c:v>
                </c:pt>
                <c:pt idx="3031">
                  <c:v>0</c:v>
                </c:pt>
                <c:pt idx="3032">
                  <c:v>62.067979001149247</c:v>
                </c:pt>
                <c:pt idx="3033">
                  <c:v>8.2406895619474501</c:v>
                </c:pt>
                <c:pt idx="3034">
                  <c:v>88.96803437036499</c:v>
                </c:pt>
                <c:pt idx="3035">
                  <c:v>0</c:v>
                </c:pt>
                <c:pt idx="3036">
                  <c:v>38.666501805319683</c:v>
                </c:pt>
                <c:pt idx="3037">
                  <c:v>43.137178752449643</c:v>
                </c:pt>
                <c:pt idx="3038">
                  <c:v>1.2793695889948011</c:v>
                </c:pt>
                <c:pt idx="3039">
                  <c:v>49.043023706854967</c:v>
                </c:pt>
                <c:pt idx="3040">
                  <c:v>3.5608730836190707</c:v>
                </c:pt>
                <c:pt idx="3041">
                  <c:v>0</c:v>
                </c:pt>
                <c:pt idx="3042">
                  <c:v>0</c:v>
                </c:pt>
                <c:pt idx="3043">
                  <c:v>0</c:v>
                </c:pt>
                <c:pt idx="3044">
                  <c:v>20.856689568057881</c:v>
                </c:pt>
                <c:pt idx="3045">
                  <c:v>13.366930726621158</c:v>
                </c:pt>
                <c:pt idx="3046">
                  <c:v>13.410062410860238</c:v>
                </c:pt>
                <c:pt idx="3047">
                  <c:v>0</c:v>
                </c:pt>
                <c:pt idx="3048">
                  <c:v>14.212194723559989</c:v>
                </c:pt>
                <c:pt idx="3049">
                  <c:v>82.286388810171303</c:v>
                </c:pt>
                <c:pt idx="3050">
                  <c:v>0</c:v>
                </c:pt>
                <c:pt idx="3051">
                  <c:v>16.137422713902094</c:v>
                </c:pt>
                <c:pt idx="3052">
                  <c:v>21.777672387284795</c:v>
                </c:pt>
                <c:pt idx="3053">
                  <c:v>2.639285177823977</c:v>
                </c:pt>
                <c:pt idx="3054">
                  <c:v>0</c:v>
                </c:pt>
                <c:pt idx="3055">
                  <c:v>15.199038130582258</c:v>
                </c:pt>
                <c:pt idx="3056">
                  <c:v>17.316454980576495</c:v>
                </c:pt>
                <c:pt idx="3057">
                  <c:v>0</c:v>
                </c:pt>
                <c:pt idx="3058">
                  <c:v>11.903603725710084</c:v>
                </c:pt>
                <c:pt idx="3059">
                  <c:v>0</c:v>
                </c:pt>
                <c:pt idx="3060">
                  <c:v>69.378512209859153</c:v>
                </c:pt>
                <c:pt idx="3061">
                  <c:v>18.351636135642963</c:v>
                </c:pt>
                <c:pt idx="3062">
                  <c:v>3.8635187388403081</c:v>
                </c:pt>
                <c:pt idx="3063">
                  <c:v>19.009887977196438</c:v>
                </c:pt>
                <c:pt idx="3064">
                  <c:v>0</c:v>
                </c:pt>
                <c:pt idx="3065">
                  <c:v>12.079903292819766</c:v>
                </c:pt>
                <c:pt idx="3066">
                  <c:v>8.9285046443889602</c:v>
                </c:pt>
                <c:pt idx="3067">
                  <c:v>19.008239023871212</c:v>
                </c:pt>
                <c:pt idx="3068">
                  <c:v>0</c:v>
                </c:pt>
                <c:pt idx="3069">
                  <c:v>24.245799463611707</c:v>
                </c:pt>
                <c:pt idx="3070">
                  <c:v>4.2265991109935577</c:v>
                </c:pt>
                <c:pt idx="3071">
                  <c:v>0.82561051595664869</c:v>
                </c:pt>
                <c:pt idx="3072">
                  <c:v>6.6853790268084072</c:v>
                </c:pt>
                <c:pt idx="3073">
                  <c:v>22.114460850516476</c:v>
                </c:pt>
                <c:pt idx="3074">
                  <c:v>2.8619311675412447</c:v>
                </c:pt>
                <c:pt idx="3075">
                  <c:v>0</c:v>
                </c:pt>
                <c:pt idx="3076">
                  <c:v>0</c:v>
                </c:pt>
                <c:pt idx="3077">
                  <c:v>2.335245304273649</c:v>
                </c:pt>
                <c:pt idx="3078">
                  <c:v>6.244946516336074</c:v>
                </c:pt>
                <c:pt idx="3079">
                  <c:v>51.863779483651598</c:v>
                </c:pt>
                <c:pt idx="3080">
                  <c:v>16.925222524461443</c:v>
                </c:pt>
                <c:pt idx="3081">
                  <c:v>38.653527794058448</c:v>
                </c:pt>
                <c:pt idx="3082">
                  <c:v>0</c:v>
                </c:pt>
                <c:pt idx="3083">
                  <c:v>14.047361449845075</c:v>
                </c:pt>
                <c:pt idx="3084">
                  <c:v>0</c:v>
                </c:pt>
                <c:pt idx="3085">
                  <c:v>7.6626395721419316</c:v>
                </c:pt>
                <c:pt idx="3086">
                  <c:v>15.431587194307257</c:v>
                </c:pt>
                <c:pt idx="3087">
                  <c:v>0</c:v>
                </c:pt>
                <c:pt idx="3088">
                  <c:v>42.788514070690709</c:v>
                </c:pt>
                <c:pt idx="3089">
                  <c:v>13.627160688598334</c:v>
                </c:pt>
                <c:pt idx="3090">
                  <c:v>48.748499098855675</c:v>
                </c:pt>
                <c:pt idx="3091">
                  <c:v>19.751116558553083</c:v>
                </c:pt>
                <c:pt idx="3092">
                  <c:v>0</c:v>
                </c:pt>
                <c:pt idx="3093">
                  <c:v>7.2281460278496432</c:v>
                </c:pt>
                <c:pt idx="3094">
                  <c:v>39.582771485610245</c:v>
                </c:pt>
                <c:pt idx="3095">
                  <c:v>3.8076369409298265</c:v>
                </c:pt>
                <c:pt idx="3096">
                  <c:v>3.2790252644484474</c:v>
                </c:pt>
                <c:pt idx="3097">
                  <c:v>29.891785416193368</c:v>
                </c:pt>
                <c:pt idx="3098">
                  <c:v>30.583120878064577</c:v>
                </c:pt>
                <c:pt idx="3099">
                  <c:v>22.745571657403339</c:v>
                </c:pt>
                <c:pt idx="3100">
                  <c:v>12.25281609215981</c:v>
                </c:pt>
                <c:pt idx="3101">
                  <c:v>0</c:v>
                </c:pt>
                <c:pt idx="3102">
                  <c:v>67.73335089269095</c:v>
                </c:pt>
                <c:pt idx="3103">
                  <c:v>69.55392693399304</c:v>
                </c:pt>
                <c:pt idx="3104">
                  <c:v>13.389155530140378</c:v>
                </c:pt>
                <c:pt idx="3105">
                  <c:v>22.985771449553095</c:v>
                </c:pt>
                <c:pt idx="3106">
                  <c:v>32.354436228500326</c:v>
                </c:pt>
                <c:pt idx="3107">
                  <c:v>67.516685830523713</c:v>
                </c:pt>
                <c:pt idx="3108">
                  <c:v>0</c:v>
                </c:pt>
                <c:pt idx="3109">
                  <c:v>22.903609205300533</c:v>
                </c:pt>
                <c:pt idx="3110">
                  <c:v>41.770232650146269</c:v>
                </c:pt>
                <c:pt idx="3111">
                  <c:v>0</c:v>
                </c:pt>
                <c:pt idx="3112">
                  <c:v>21.663417978924571</c:v>
                </c:pt>
                <c:pt idx="3113">
                  <c:v>23.378672604524745</c:v>
                </c:pt>
                <c:pt idx="3114">
                  <c:v>74.275564234120196</c:v>
                </c:pt>
                <c:pt idx="3115">
                  <c:v>30.402370051601149</c:v>
                </c:pt>
                <c:pt idx="3116">
                  <c:v>5.0584367091523275</c:v>
                </c:pt>
                <c:pt idx="3117">
                  <c:v>8.1977664345627659</c:v>
                </c:pt>
                <c:pt idx="3118">
                  <c:v>28.19679119270624</c:v>
                </c:pt>
                <c:pt idx="3119">
                  <c:v>30.246918098345443</c:v>
                </c:pt>
                <c:pt idx="3120">
                  <c:v>19.098271747948626</c:v>
                </c:pt>
                <c:pt idx="3121">
                  <c:v>0</c:v>
                </c:pt>
                <c:pt idx="3122">
                  <c:v>0</c:v>
                </c:pt>
                <c:pt idx="3123">
                  <c:v>2.7378350293395832</c:v>
                </c:pt>
                <c:pt idx="3124">
                  <c:v>0</c:v>
                </c:pt>
                <c:pt idx="3125">
                  <c:v>0</c:v>
                </c:pt>
                <c:pt idx="3126">
                  <c:v>0</c:v>
                </c:pt>
                <c:pt idx="3127">
                  <c:v>13.786177786544156</c:v>
                </c:pt>
                <c:pt idx="3128">
                  <c:v>40.007570272025724</c:v>
                </c:pt>
                <c:pt idx="3129">
                  <c:v>37.200709002516788</c:v>
                </c:pt>
                <c:pt idx="3130">
                  <c:v>42.512519920903941</c:v>
                </c:pt>
                <c:pt idx="3131">
                  <c:v>16.079341208172856</c:v>
                </c:pt>
                <c:pt idx="3132">
                  <c:v>1.1448570370572508</c:v>
                </c:pt>
                <c:pt idx="3133">
                  <c:v>10.866195758245874</c:v>
                </c:pt>
                <c:pt idx="3134">
                  <c:v>0</c:v>
                </c:pt>
                <c:pt idx="3135">
                  <c:v>0</c:v>
                </c:pt>
                <c:pt idx="3136">
                  <c:v>18.895679825399711</c:v>
                </c:pt>
                <c:pt idx="3137">
                  <c:v>0</c:v>
                </c:pt>
                <c:pt idx="3138">
                  <c:v>3.9145328392069603</c:v>
                </c:pt>
                <c:pt idx="3139">
                  <c:v>1.3600469391055114</c:v>
                </c:pt>
                <c:pt idx="3140">
                  <c:v>11.564936377376911</c:v>
                </c:pt>
                <c:pt idx="3141">
                  <c:v>17.65098943191812</c:v>
                </c:pt>
                <c:pt idx="3142">
                  <c:v>0</c:v>
                </c:pt>
                <c:pt idx="3143">
                  <c:v>49.261950656940634</c:v>
                </c:pt>
                <c:pt idx="3144">
                  <c:v>8.185354879508429</c:v>
                </c:pt>
                <c:pt idx="3145">
                  <c:v>0</c:v>
                </c:pt>
                <c:pt idx="3146">
                  <c:v>11.37600914864211</c:v>
                </c:pt>
                <c:pt idx="3147">
                  <c:v>45.623465187031321</c:v>
                </c:pt>
                <c:pt idx="3148">
                  <c:v>3.6627077752184163</c:v>
                </c:pt>
                <c:pt idx="3149">
                  <c:v>38.715722651205084</c:v>
                </c:pt>
                <c:pt idx="3150">
                  <c:v>0</c:v>
                </c:pt>
                <c:pt idx="3151">
                  <c:v>43.012232963344545</c:v>
                </c:pt>
                <c:pt idx="3153">
                  <c:v>0</c:v>
                </c:pt>
                <c:pt idx="3154">
                  <c:v>0</c:v>
                </c:pt>
                <c:pt idx="3155">
                  <c:v>0</c:v>
                </c:pt>
                <c:pt idx="3156">
                  <c:v>3.9711807615954937</c:v>
                </c:pt>
                <c:pt idx="3157">
                  <c:v>0</c:v>
                </c:pt>
                <c:pt idx="3158">
                  <c:v>34.272601631074217</c:v>
                </c:pt>
                <c:pt idx="3159">
                  <c:v>40.118191188810421</c:v>
                </c:pt>
                <c:pt idx="3160">
                  <c:v>3.9913947187415468</c:v>
                </c:pt>
                <c:pt idx="3161">
                  <c:v>0</c:v>
                </c:pt>
                <c:pt idx="3162">
                  <c:v>0</c:v>
                </c:pt>
                <c:pt idx="3163">
                  <c:v>0</c:v>
                </c:pt>
                <c:pt idx="3164">
                  <c:v>3.2685945099806522</c:v>
                </c:pt>
                <c:pt idx="3165">
                  <c:v>4.1162225888806026</c:v>
                </c:pt>
                <c:pt idx="3166">
                  <c:v>10.078550855503021</c:v>
                </c:pt>
                <c:pt idx="3167">
                  <c:v>13.14020360673962</c:v>
                </c:pt>
                <c:pt idx="3168">
                  <c:v>0</c:v>
                </c:pt>
                <c:pt idx="3169">
                  <c:v>2.2137466405021775</c:v>
                </c:pt>
                <c:pt idx="3170">
                  <c:v>0</c:v>
                </c:pt>
                <c:pt idx="3171">
                  <c:v>0</c:v>
                </c:pt>
                <c:pt idx="3172">
                  <c:v>0.20259257508992046</c:v>
                </c:pt>
                <c:pt idx="3173">
                  <c:v>0</c:v>
                </c:pt>
                <c:pt idx="3174">
                  <c:v>0</c:v>
                </c:pt>
                <c:pt idx="3175">
                  <c:v>0</c:v>
                </c:pt>
                <c:pt idx="3176">
                  <c:v>1.165958219980801</c:v>
                </c:pt>
                <c:pt idx="3177">
                  <c:v>0</c:v>
                </c:pt>
                <c:pt idx="3178">
                  <c:v>0</c:v>
                </c:pt>
                <c:pt idx="3179">
                  <c:v>2.5594383344471354</c:v>
                </c:pt>
                <c:pt idx="3180">
                  <c:v>0</c:v>
                </c:pt>
                <c:pt idx="3181">
                  <c:v>11.825795650963526</c:v>
                </c:pt>
                <c:pt idx="3182">
                  <c:v>0</c:v>
                </c:pt>
                <c:pt idx="3183">
                  <c:v>57.212616811695035</c:v>
                </c:pt>
                <c:pt idx="3184">
                  <c:v>0</c:v>
                </c:pt>
                <c:pt idx="3185">
                  <c:v>0</c:v>
                </c:pt>
                <c:pt idx="3186">
                  <c:v>0</c:v>
                </c:pt>
                <c:pt idx="3187">
                  <c:v>0</c:v>
                </c:pt>
                <c:pt idx="3188">
                  <c:v>1.9593539398272188</c:v>
                </c:pt>
                <c:pt idx="3189">
                  <c:v>1.1572076840741794</c:v>
                </c:pt>
                <c:pt idx="3190">
                  <c:v>0.76504296749761536</c:v>
                </c:pt>
                <c:pt idx="3191">
                  <c:v>6.744773128097739</c:v>
                </c:pt>
                <c:pt idx="3192">
                  <c:v>0</c:v>
                </c:pt>
                <c:pt idx="3193">
                  <c:v>0</c:v>
                </c:pt>
                <c:pt idx="3194">
                  <c:v>51.044186401135804</c:v>
                </c:pt>
                <c:pt idx="3195">
                  <c:v>0</c:v>
                </c:pt>
                <c:pt idx="3196">
                  <c:v>0</c:v>
                </c:pt>
                <c:pt idx="3197">
                  <c:v>0</c:v>
                </c:pt>
                <c:pt idx="3198">
                  <c:v>0</c:v>
                </c:pt>
                <c:pt idx="3199">
                  <c:v>0</c:v>
                </c:pt>
                <c:pt idx="3200">
                  <c:v>61.175926020658437</c:v>
                </c:pt>
                <c:pt idx="3201">
                  <c:v>0</c:v>
                </c:pt>
                <c:pt idx="3202">
                  <c:v>0</c:v>
                </c:pt>
                <c:pt idx="3203">
                  <c:v>3.0090660431803542</c:v>
                </c:pt>
                <c:pt idx="3204">
                  <c:v>0</c:v>
                </c:pt>
                <c:pt idx="3205">
                  <c:v>0</c:v>
                </c:pt>
                <c:pt idx="3206">
                  <c:v>0</c:v>
                </c:pt>
                <c:pt idx="3207">
                  <c:v>0</c:v>
                </c:pt>
                <c:pt idx="3208">
                  <c:v>41.771130935097183</c:v>
                </c:pt>
                <c:pt idx="3209">
                  <c:v>0</c:v>
                </c:pt>
                <c:pt idx="3210">
                  <c:v>0</c:v>
                </c:pt>
                <c:pt idx="3211">
                  <c:v>0</c:v>
                </c:pt>
                <c:pt idx="3212">
                  <c:v>0</c:v>
                </c:pt>
                <c:pt idx="3213">
                  <c:v>0</c:v>
                </c:pt>
                <c:pt idx="3214">
                  <c:v>0</c:v>
                </c:pt>
                <c:pt idx="3215">
                  <c:v>50.063150740683696</c:v>
                </c:pt>
                <c:pt idx="3216">
                  <c:v>1.3589397463184509</c:v>
                </c:pt>
                <c:pt idx="3217">
                  <c:v>0</c:v>
                </c:pt>
                <c:pt idx="3218">
                  <c:v>0</c:v>
                </c:pt>
                <c:pt idx="3219">
                  <c:v>23.590673489952501</c:v>
                </c:pt>
                <c:pt idx="3220">
                  <c:v>10.764398284711065</c:v>
                </c:pt>
                <c:pt idx="3221">
                  <c:v>0</c:v>
                </c:pt>
                <c:pt idx="3222">
                  <c:v>0</c:v>
                </c:pt>
                <c:pt idx="3223">
                  <c:v>0</c:v>
                </c:pt>
                <c:pt idx="3224">
                  <c:v>0</c:v>
                </c:pt>
                <c:pt idx="3225">
                  <c:v>0</c:v>
                </c:pt>
                <c:pt idx="3226">
                  <c:v>3.0601246489165779</c:v>
                </c:pt>
                <c:pt idx="3227">
                  <c:v>0</c:v>
                </c:pt>
                <c:pt idx="3228">
                  <c:v>3.0412001519153393</c:v>
                </c:pt>
                <c:pt idx="3229">
                  <c:v>0</c:v>
                </c:pt>
                <c:pt idx="3230">
                  <c:v>0</c:v>
                </c:pt>
                <c:pt idx="3231">
                  <c:v>3.5340414691836499</c:v>
                </c:pt>
                <c:pt idx="3232">
                  <c:v>0</c:v>
                </c:pt>
                <c:pt idx="3233">
                  <c:v>31.914964691219787</c:v>
                </c:pt>
                <c:pt idx="3234">
                  <c:v>0</c:v>
                </c:pt>
                <c:pt idx="3235">
                  <c:v>0</c:v>
                </c:pt>
                <c:pt idx="3236">
                  <c:v>3.096643882007287</c:v>
                </c:pt>
                <c:pt idx="3237">
                  <c:v>0</c:v>
                </c:pt>
                <c:pt idx="3238">
                  <c:v>0</c:v>
                </c:pt>
                <c:pt idx="3239">
                  <c:v>0</c:v>
                </c:pt>
                <c:pt idx="3240">
                  <c:v>10.614001828616573</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1.5394980144742703</c:v>
                </c:pt>
                <c:pt idx="3257">
                  <c:v>8.875559920993016</c:v>
                </c:pt>
                <c:pt idx="3258">
                  <c:v>19.411313568904479</c:v>
                </c:pt>
                <c:pt idx="3259">
                  <c:v>0</c:v>
                </c:pt>
                <c:pt idx="3260">
                  <c:v>0</c:v>
                </c:pt>
                <c:pt idx="3261">
                  <c:v>1.3344838933802687</c:v>
                </c:pt>
                <c:pt idx="3262">
                  <c:v>0</c:v>
                </c:pt>
                <c:pt idx="3263">
                  <c:v>0</c:v>
                </c:pt>
                <c:pt idx="3264">
                  <c:v>0</c:v>
                </c:pt>
                <c:pt idx="3265">
                  <c:v>0</c:v>
                </c:pt>
                <c:pt idx="3266">
                  <c:v>0</c:v>
                </c:pt>
                <c:pt idx="3267">
                  <c:v>0</c:v>
                </c:pt>
                <c:pt idx="3268">
                  <c:v>0</c:v>
                </c:pt>
                <c:pt idx="3269">
                  <c:v>0</c:v>
                </c:pt>
                <c:pt idx="3270">
                  <c:v>52.736619390705023</c:v>
                </c:pt>
                <c:pt idx="3271">
                  <c:v>0</c:v>
                </c:pt>
                <c:pt idx="3272">
                  <c:v>0</c:v>
                </c:pt>
                <c:pt idx="3273">
                  <c:v>0</c:v>
                </c:pt>
                <c:pt idx="3274">
                  <c:v>0</c:v>
                </c:pt>
                <c:pt idx="3275">
                  <c:v>1.7358532962992084</c:v>
                </c:pt>
                <c:pt idx="3276">
                  <c:v>0</c:v>
                </c:pt>
                <c:pt idx="3277">
                  <c:v>3.116329048334082</c:v>
                </c:pt>
                <c:pt idx="3278">
                  <c:v>0</c:v>
                </c:pt>
                <c:pt idx="3279">
                  <c:v>0</c:v>
                </c:pt>
                <c:pt idx="3280">
                  <c:v>4.0256586557961356</c:v>
                </c:pt>
                <c:pt idx="3281">
                  <c:v>0</c:v>
                </c:pt>
                <c:pt idx="3282">
                  <c:v>0</c:v>
                </c:pt>
                <c:pt idx="3283">
                  <c:v>0</c:v>
                </c:pt>
                <c:pt idx="3284">
                  <c:v>0</c:v>
                </c:pt>
                <c:pt idx="3285">
                  <c:v>5.2647739883379439</c:v>
                </c:pt>
                <c:pt idx="3286">
                  <c:v>0</c:v>
                </c:pt>
                <c:pt idx="3287">
                  <c:v>5.0033320416929081</c:v>
                </c:pt>
                <c:pt idx="3288">
                  <c:v>0</c:v>
                </c:pt>
                <c:pt idx="3289">
                  <c:v>0</c:v>
                </c:pt>
                <c:pt idx="3290">
                  <c:v>0</c:v>
                </c:pt>
                <c:pt idx="3291">
                  <c:v>0</c:v>
                </c:pt>
                <c:pt idx="3292">
                  <c:v>0</c:v>
                </c:pt>
                <c:pt idx="3293">
                  <c:v>0</c:v>
                </c:pt>
                <c:pt idx="3294">
                  <c:v>0</c:v>
                </c:pt>
                <c:pt idx="3295">
                  <c:v>3.2328897302972011</c:v>
                </c:pt>
                <c:pt idx="3296">
                  <c:v>0</c:v>
                </c:pt>
                <c:pt idx="3297">
                  <c:v>0</c:v>
                </c:pt>
                <c:pt idx="3298">
                  <c:v>73.507770749127303</c:v>
                </c:pt>
                <c:pt idx="3299">
                  <c:v>3.2101309299994822</c:v>
                </c:pt>
                <c:pt idx="3300">
                  <c:v>0</c:v>
                </c:pt>
                <c:pt idx="3301">
                  <c:v>0</c:v>
                </c:pt>
                <c:pt idx="3302">
                  <c:v>0</c:v>
                </c:pt>
                <c:pt idx="3303">
                  <c:v>23.203887454509356</c:v>
                </c:pt>
                <c:pt idx="3304">
                  <c:v>0</c:v>
                </c:pt>
                <c:pt idx="3305">
                  <c:v>3.4761882980298151</c:v>
                </c:pt>
                <c:pt idx="3306">
                  <c:v>2.1718192314064084</c:v>
                </c:pt>
                <c:pt idx="3307">
                  <c:v>0</c:v>
                </c:pt>
                <c:pt idx="3308">
                  <c:v>0</c:v>
                </c:pt>
                <c:pt idx="3309">
                  <c:v>0</c:v>
                </c:pt>
                <c:pt idx="3310">
                  <c:v>0</c:v>
                </c:pt>
                <c:pt idx="3311">
                  <c:v>0</c:v>
                </c:pt>
                <c:pt idx="3312">
                  <c:v>4.0057850896072313</c:v>
                </c:pt>
                <c:pt idx="3313">
                  <c:v>5.2641668547165184</c:v>
                </c:pt>
                <c:pt idx="3314">
                  <c:v>6.5801803760505262</c:v>
                </c:pt>
                <c:pt idx="3315">
                  <c:v>0</c:v>
                </c:pt>
                <c:pt idx="3316">
                  <c:v>0</c:v>
                </c:pt>
                <c:pt idx="3317">
                  <c:v>0</c:v>
                </c:pt>
                <c:pt idx="3318">
                  <c:v>0</c:v>
                </c:pt>
                <c:pt idx="3319">
                  <c:v>8.4007806563675054</c:v>
                </c:pt>
                <c:pt idx="3320">
                  <c:v>0</c:v>
                </c:pt>
                <c:pt idx="3321">
                  <c:v>0</c:v>
                </c:pt>
                <c:pt idx="3322">
                  <c:v>0</c:v>
                </c:pt>
                <c:pt idx="3323">
                  <c:v>1.0544800473075948</c:v>
                </c:pt>
                <c:pt idx="3324">
                  <c:v>0</c:v>
                </c:pt>
                <c:pt idx="3325">
                  <c:v>0</c:v>
                </c:pt>
                <c:pt idx="3326">
                  <c:v>1.8422667762518476</c:v>
                </c:pt>
                <c:pt idx="3327">
                  <c:v>2.6005214410793309</c:v>
                </c:pt>
                <c:pt idx="3328">
                  <c:v>0</c:v>
                </c:pt>
                <c:pt idx="3329">
                  <c:v>0</c:v>
                </c:pt>
                <c:pt idx="3330">
                  <c:v>0</c:v>
                </c:pt>
                <c:pt idx="3331">
                  <c:v>0</c:v>
                </c:pt>
                <c:pt idx="3332">
                  <c:v>2.0776174881735363</c:v>
                </c:pt>
                <c:pt idx="3333">
                  <c:v>0</c:v>
                </c:pt>
                <c:pt idx="3334">
                  <c:v>0</c:v>
                </c:pt>
                <c:pt idx="3335">
                  <c:v>0</c:v>
                </c:pt>
                <c:pt idx="3336">
                  <c:v>4.698656344161309</c:v>
                </c:pt>
                <c:pt idx="3337">
                  <c:v>72.888061327790155</c:v>
                </c:pt>
                <c:pt idx="3338">
                  <c:v>0</c:v>
                </c:pt>
                <c:pt idx="3339">
                  <c:v>0</c:v>
                </c:pt>
                <c:pt idx="3340">
                  <c:v>0</c:v>
                </c:pt>
                <c:pt idx="3341">
                  <c:v>0</c:v>
                </c:pt>
                <c:pt idx="3342">
                  <c:v>0</c:v>
                </c:pt>
                <c:pt idx="3343">
                  <c:v>31.326838474010419</c:v>
                </c:pt>
                <c:pt idx="3344">
                  <c:v>3.9008793868910123</c:v>
                </c:pt>
                <c:pt idx="3345">
                  <c:v>0</c:v>
                </c:pt>
                <c:pt idx="3346">
                  <c:v>0</c:v>
                </c:pt>
                <c:pt idx="3347">
                  <c:v>9.3942730870830307</c:v>
                </c:pt>
                <c:pt idx="3348">
                  <c:v>0</c:v>
                </c:pt>
                <c:pt idx="3349">
                  <c:v>0</c:v>
                </c:pt>
                <c:pt idx="3350">
                  <c:v>0</c:v>
                </c:pt>
                <c:pt idx="3351">
                  <c:v>12.512243033101736</c:v>
                </c:pt>
                <c:pt idx="3352">
                  <c:v>0</c:v>
                </c:pt>
                <c:pt idx="3353">
                  <c:v>0</c:v>
                </c:pt>
                <c:pt idx="3354">
                  <c:v>0</c:v>
                </c:pt>
                <c:pt idx="3355">
                  <c:v>0</c:v>
                </c:pt>
                <c:pt idx="3356">
                  <c:v>0</c:v>
                </c:pt>
                <c:pt idx="3357">
                  <c:v>0</c:v>
                </c:pt>
                <c:pt idx="3358">
                  <c:v>2.9735416316535077</c:v>
                </c:pt>
                <c:pt idx="3359">
                  <c:v>0</c:v>
                </c:pt>
                <c:pt idx="3360">
                  <c:v>0</c:v>
                </c:pt>
                <c:pt idx="3361">
                  <c:v>13.499978074212956</c:v>
                </c:pt>
                <c:pt idx="3362">
                  <c:v>1.6254433014551348</c:v>
                </c:pt>
                <c:pt idx="3363">
                  <c:v>0</c:v>
                </c:pt>
                <c:pt idx="3364">
                  <c:v>0</c:v>
                </c:pt>
                <c:pt idx="3365">
                  <c:v>8.786165871531713</c:v>
                </c:pt>
                <c:pt idx="3366">
                  <c:v>0</c:v>
                </c:pt>
                <c:pt idx="3367">
                  <c:v>0</c:v>
                </c:pt>
                <c:pt idx="3368">
                  <c:v>70.25864636948738</c:v>
                </c:pt>
                <c:pt idx="3369">
                  <c:v>75.037350330143681</c:v>
                </c:pt>
                <c:pt idx="3370">
                  <c:v>0</c:v>
                </c:pt>
                <c:pt idx="3371">
                  <c:v>0</c:v>
                </c:pt>
                <c:pt idx="3372">
                  <c:v>3.0436578120822797</c:v>
                </c:pt>
                <c:pt idx="3373">
                  <c:v>0</c:v>
                </c:pt>
                <c:pt idx="3374">
                  <c:v>0</c:v>
                </c:pt>
                <c:pt idx="3375">
                  <c:v>12.539119007406319</c:v>
                </c:pt>
                <c:pt idx="3376">
                  <c:v>6.7780428489185862</c:v>
                </c:pt>
                <c:pt idx="3377">
                  <c:v>13.430828475181738</c:v>
                </c:pt>
                <c:pt idx="3378">
                  <c:v>0</c:v>
                </c:pt>
                <c:pt idx="3379">
                  <c:v>1.4079444541477184</c:v>
                </c:pt>
                <c:pt idx="3380">
                  <c:v>0</c:v>
                </c:pt>
                <c:pt idx="3381">
                  <c:v>0</c:v>
                </c:pt>
                <c:pt idx="3382">
                  <c:v>3.9529162803621429</c:v>
                </c:pt>
                <c:pt idx="3383">
                  <c:v>0</c:v>
                </c:pt>
                <c:pt idx="3384">
                  <c:v>0</c:v>
                </c:pt>
                <c:pt idx="3385">
                  <c:v>0</c:v>
                </c:pt>
                <c:pt idx="3386">
                  <c:v>2.0441635966287124</c:v>
                </c:pt>
                <c:pt idx="3387">
                  <c:v>0</c:v>
                </c:pt>
                <c:pt idx="3388">
                  <c:v>0</c:v>
                </c:pt>
                <c:pt idx="3389">
                  <c:v>28.731985869555945</c:v>
                </c:pt>
                <c:pt idx="3390">
                  <c:v>0</c:v>
                </c:pt>
                <c:pt idx="3391">
                  <c:v>2.4302917473077668</c:v>
                </c:pt>
                <c:pt idx="3392">
                  <c:v>2.395202184014142</c:v>
                </c:pt>
                <c:pt idx="3393">
                  <c:v>63.378143050754971</c:v>
                </c:pt>
                <c:pt idx="3394">
                  <c:v>4.9580443036282578</c:v>
                </c:pt>
                <c:pt idx="3395">
                  <c:v>0</c:v>
                </c:pt>
                <c:pt idx="3396">
                  <c:v>0</c:v>
                </c:pt>
                <c:pt idx="3397">
                  <c:v>0</c:v>
                </c:pt>
                <c:pt idx="3398">
                  <c:v>3.9857392757852366</c:v>
                </c:pt>
                <c:pt idx="3399">
                  <c:v>0</c:v>
                </c:pt>
                <c:pt idx="3400">
                  <c:v>6.8299923924161403</c:v>
                </c:pt>
                <c:pt idx="3401">
                  <c:v>10.800810004187255</c:v>
                </c:pt>
                <c:pt idx="3402">
                  <c:v>0</c:v>
                </c:pt>
                <c:pt idx="3403">
                  <c:v>0</c:v>
                </c:pt>
                <c:pt idx="3404">
                  <c:v>12.222387212768881</c:v>
                </c:pt>
                <c:pt idx="3405">
                  <c:v>0</c:v>
                </c:pt>
                <c:pt idx="3406">
                  <c:v>0</c:v>
                </c:pt>
                <c:pt idx="3407">
                  <c:v>0</c:v>
                </c:pt>
                <c:pt idx="3408">
                  <c:v>0</c:v>
                </c:pt>
                <c:pt idx="3409">
                  <c:v>0</c:v>
                </c:pt>
                <c:pt idx="3410">
                  <c:v>41.055316627870262</c:v>
                </c:pt>
                <c:pt idx="3411">
                  <c:v>0</c:v>
                </c:pt>
                <c:pt idx="3412">
                  <c:v>0</c:v>
                </c:pt>
                <c:pt idx="3413">
                  <c:v>2.3331356966914987</c:v>
                </c:pt>
                <c:pt idx="3414">
                  <c:v>0</c:v>
                </c:pt>
                <c:pt idx="3415">
                  <c:v>0</c:v>
                </c:pt>
                <c:pt idx="3416">
                  <c:v>0</c:v>
                </c:pt>
                <c:pt idx="3417">
                  <c:v>0</c:v>
                </c:pt>
                <c:pt idx="3418">
                  <c:v>85.360944213918032</c:v>
                </c:pt>
                <c:pt idx="3419">
                  <c:v>0</c:v>
                </c:pt>
                <c:pt idx="3420">
                  <c:v>0</c:v>
                </c:pt>
                <c:pt idx="3421">
                  <c:v>1.2676956166646367</c:v>
                </c:pt>
                <c:pt idx="3422">
                  <c:v>0</c:v>
                </c:pt>
                <c:pt idx="3423">
                  <c:v>0</c:v>
                </c:pt>
                <c:pt idx="3424">
                  <c:v>0</c:v>
                </c:pt>
                <c:pt idx="3425">
                  <c:v>17.136056222162054</c:v>
                </c:pt>
                <c:pt idx="3426">
                  <c:v>0.75937434309586849</c:v>
                </c:pt>
                <c:pt idx="3427">
                  <c:v>0</c:v>
                </c:pt>
                <c:pt idx="3428">
                  <c:v>0</c:v>
                </c:pt>
                <c:pt idx="3429">
                  <c:v>6.3175548450529391</c:v>
                </c:pt>
                <c:pt idx="3430">
                  <c:v>11.170205251869485</c:v>
                </c:pt>
                <c:pt idx="3431">
                  <c:v>3.6373597867967118</c:v>
                </c:pt>
                <c:pt idx="3432">
                  <c:v>0</c:v>
                </c:pt>
                <c:pt idx="3433">
                  <c:v>0</c:v>
                </c:pt>
                <c:pt idx="3434">
                  <c:v>0</c:v>
                </c:pt>
                <c:pt idx="3435">
                  <c:v>0</c:v>
                </c:pt>
                <c:pt idx="3436">
                  <c:v>3.3476523916504317</c:v>
                </c:pt>
                <c:pt idx="3437">
                  <c:v>0</c:v>
                </c:pt>
                <c:pt idx="3438">
                  <c:v>3.5228640111880192</c:v>
                </c:pt>
                <c:pt idx="3439">
                  <c:v>0</c:v>
                </c:pt>
                <c:pt idx="3440">
                  <c:v>0</c:v>
                </c:pt>
                <c:pt idx="3441">
                  <c:v>7.2778438525338647</c:v>
                </c:pt>
                <c:pt idx="3442">
                  <c:v>0</c:v>
                </c:pt>
                <c:pt idx="3443">
                  <c:v>56.010668343157086</c:v>
                </c:pt>
                <c:pt idx="3444">
                  <c:v>0</c:v>
                </c:pt>
                <c:pt idx="3445">
                  <c:v>0</c:v>
                </c:pt>
                <c:pt idx="3446">
                  <c:v>0</c:v>
                </c:pt>
                <c:pt idx="3447">
                  <c:v>0</c:v>
                </c:pt>
                <c:pt idx="3448">
                  <c:v>0</c:v>
                </c:pt>
                <c:pt idx="3449">
                  <c:v>0</c:v>
                </c:pt>
                <c:pt idx="3450">
                  <c:v>30.677658408834038</c:v>
                </c:pt>
                <c:pt idx="3451">
                  <c:v>0</c:v>
                </c:pt>
                <c:pt idx="3452">
                  <c:v>0</c:v>
                </c:pt>
                <c:pt idx="3453">
                  <c:v>3.074663033198179</c:v>
                </c:pt>
                <c:pt idx="3454">
                  <c:v>0</c:v>
                </c:pt>
                <c:pt idx="3455">
                  <c:v>4.5110839989105145</c:v>
                </c:pt>
                <c:pt idx="3456">
                  <c:v>0</c:v>
                </c:pt>
                <c:pt idx="3457">
                  <c:v>0</c:v>
                </c:pt>
                <c:pt idx="3458">
                  <c:v>0</c:v>
                </c:pt>
                <c:pt idx="3459">
                  <c:v>0</c:v>
                </c:pt>
                <c:pt idx="3460">
                  <c:v>0</c:v>
                </c:pt>
                <c:pt idx="3461">
                  <c:v>0</c:v>
                </c:pt>
                <c:pt idx="3462">
                  <c:v>0</c:v>
                </c:pt>
                <c:pt idx="3463">
                  <c:v>0</c:v>
                </c:pt>
                <c:pt idx="3464">
                  <c:v>0</c:v>
                </c:pt>
                <c:pt idx="3465">
                  <c:v>0</c:v>
                </c:pt>
                <c:pt idx="3466">
                  <c:v>0</c:v>
                </c:pt>
                <c:pt idx="3467">
                  <c:v>13.32369903078688</c:v>
                </c:pt>
                <c:pt idx="3468">
                  <c:v>34.62056270557602</c:v>
                </c:pt>
                <c:pt idx="3469">
                  <c:v>0</c:v>
                </c:pt>
                <c:pt idx="3470">
                  <c:v>7.3183667237328534</c:v>
                </c:pt>
                <c:pt idx="3471">
                  <c:v>0</c:v>
                </c:pt>
                <c:pt idx="3472">
                  <c:v>0</c:v>
                </c:pt>
                <c:pt idx="3473">
                  <c:v>0</c:v>
                </c:pt>
                <c:pt idx="3474">
                  <c:v>0</c:v>
                </c:pt>
                <c:pt idx="3475">
                  <c:v>0</c:v>
                </c:pt>
                <c:pt idx="3476">
                  <c:v>0</c:v>
                </c:pt>
                <c:pt idx="3477">
                  <c:v>0</c:v>
                </c:pt>
                <c:pt idx="3478">
                  <c:v>0</c:v>
                </c:pt>
                <c:pt idx="3479">
                  <c:v>0</c:v>
                </c:pt>
                <c:pt idx="3480">
                  <c:v>69.369879479327082</c:v>
                </c:pt>
                <c:pt idx="3481">
                  <c:v>0</c:v>
                </c:pt>
                <c:pt idx="3482">
                  <c:v>0</c:v>
                </c:pt>
                <c:pt idx="3483">
                  <c:v>4.04718199035905</c:v>
                </c:pt>
                <c:pt idx="3484">
                  <c:v>7.5814361103223611</c:v>
                </c:pt>
                <c:pt idx="3485">
                  <c:v>8.2429374709931356</c:v>
                </c:pt>
                <c:pt idx="3486">
                  <c:v>0</c:v>
                </c:pt>
                <c:pt idx="3487">
                  <c:v>2.5119665099941368</c:v>
                </c:pt>
                <c:pt idx="3488">
                  <c:v>0</c:v>
                </c:pt>
                <c:pt idx="3489">
                  <c:v>3.5801796691002412</c:v>
                </c:pt>
                <c:pt idx="3490">
                  <c:v>0</c:v>
                </c:pt>
                <c:pt idx="3491">
                  <c:v>0</c:v>
                </c:pt>
                <c:pt idx="3492">
                  <c:v>0</c:v>
                </c:pt>
                <c:pt idx="3493">
                  <c:v>0</c:v>
                </c:pt>
                <c:pt idx="3494">
                  <c:v>0</c:v>
                </c:pt>
                <c:pt idx="3495">
                  <c:v>1.6302899778857411</c:v>
                </c:pt>
                <c:pt idx="3496">
                  <c:v>0.5478497556354992</c:v>
                </c:pt>
                <c:pt idx="3497">
                  <c:v>0</c:v>
                </c:pt>
                <c:pt idx="3498">
                  <c:v>0</c:v>
                </c:pt>
                <c:pt idx="3499">
                  <c:v>0</c:v>
                </c:pt>
                <c:pt idx="3500">
                  <c:v>6.4264285324599353</c:v>
                </c:pt>
                <c:pt idx="3501">
                  <c:v>0</c:v>
                </c:pt>
                <c:pt idx="3502">
                  <c:v>0</c:v>
                </c:pt>
                <c:pt idx="3503">
                  <c:v>3.3004673782830292</c:v>
                </c:pt>
                <c:pt idx="3504">
                  <c:v>0</c:v>
                </c:pt>
                <c:pt idx="3505">
                  <c:v>1.9464413145238537</c:v>
                </c:pt>
                <c:pt idx="3506">
                  <c:v>0</c:v>
                </c:pt>
                <c:pt idx="3507">
                  <c:v>0</c:v>
                </c:pt>
                <c:pt idx="3508">
                  <c:v>99.07979528606603</c:v>
                </c:pt>
                <c:pt idx="3509">
                  <c:v>7.2935782919179628</c:v>
                </c:pt>
                <c:pt idx="3510">
                  <c:v>0</c:v>
                </c:pt>
                <c:pt idx="3511">
                  <c:v>3.1239126207037717</c:v>
                </c:pt>
                <c:pt idx="3512">
                  <c:v>0</c:v>
                </c:pt>
                <c:pt idx="3513">
                  <c:v>23.972515184255304</c:v>
                </c:pt>
                <c:pt idx="3514">
                  <c:v>0</c:v>
                </c:pt>
                <c:pt idx="3515">
                  <c:v>8.3531196873130913</c:v>
                </c:pt>
                <c:pt idx="3516">
                  <c:v>0</c:v>
                </c:pt>
                <c:pt idx="3517">
                  <c:v>1.5117179683892721</c:v>
                </c:pt>
                <c:pt idx="3518">
                  <c:v>0</c:v>
                </c:pt>
                <c:pt idx="3519">
                  <c:v>0</c:v>
                </c:pt>
                <c:pt idx="3520">
                  <c:v>0</c:v>
                </c:pt>
                <c:pt idx="3521">
                  <c:v>0</c:v>
                </c:pt>
                <c:pt idx="3522">
                  <c:v>2.129571519655665</c:v>
                </c:pt>
                <c:pt idx="3523">
                  <c:v>0</c:v>
                </c:pt>
                <c:pt idx="3524">
                  <c:v>18.146345412515014</c:v>
                </c:pt>
                <c:pt idx="3525">
                  <c:v>0</c:v>
                </c:pt>
                <c:pt idx="3526">
                  <c:v>0</c:v>
                </c:pt>
                <c:pt idx="3527">
                  <c:v>0</c:v>
                </c:pt>
                <c:pt idx="3528">
                  <c:v>0</c:v>
                </c:pt>
                <c:pt idx="3529">
                  <c:v>4.9845174907021788</c:v>
                </c:pt>
                <c:pt idx="3530">
                  <c:v>0</c:v>
                </c:pt>
                <c:pt idx="3531">
                  <c:v>1.9374094986243167</c:v>
                </c:pt>
                <c:pt idx="3532">
                  <c:v>0</c:v>
                </c:pt>
                <c:pt idx="3533">
                  <c:v>1.2617067508539588</c:v>
                </c:pt>
                <c:pt idx="3534">
                  <c:v>0</c:v>
                </c:pt>
                <c:pt idx="3535">
                  <c:v>0</c:v>
                </c:pt>
                <c:pt idx="3536">
                  <c:v>2.0453229954384984</c:v>
                </c:pt>
                <c:pt idx="3537">
                  <c:v>13.229418396564739</c:v>
                </c:pt>
                <c:pt idx="3538">
                  <c:v>0</c:v>
                </c:pt>
                <c:pt idx="3539">
                  <c:v>0</c:v>
                </c:pt>
                <c:pt idx="3540">
                  <c:v>0</c:v>
                </c:pt>
                <c:pt idx="3541">
                  <c:v>0</c:v>
                </c:pt>
                <c:pt idx="3542">
                  <c:v>14.69231533195957</c:v>
                </c:pt>
                <c:pt idx="3543">
                  <c:v>3.220178287489099</c:v>
                </c:pt>
                <c:pt idx="3544">
                  <c:v>0</c:v>
                </c:pt>
                <c:pt idx="3545">
                  <c:v>0</c:v>
                </c:pt>
                <c:pt idx="3546">
                  <c:v>26.230373091477038</c:v>
                </c:pt>
                <c:pt idx="3547">
                  <c:v>84.33606010597407</c:v>
                </c:pt>
                <c:pt idx="3548">
                  <c:v>0</c:v>
                </c:pt>
                <c:pt idx="3549">
                  <c:v>0</c:v>
                </c:pt>
                <c:pt idx="3550">
                  <c:v>0</c:v>
                </c:pt>
                <c:pt idx="3551">
                  <c:v>0</c:v>
                </c:pt>
                <c:pt idx="3552">
                  <c:v>0</c:v>
                </c:pt>
                <c:pt idx="3553">
                  <c:v>22.439274912193529</c:v>
                </c:pt>
                <c:pt idx="3554">
                  <c:v>3.540303536920876</c:v>
                </c:pt>
                <c:pt idx="3555">
                  <c:v>3.5500381833372177</c:v>
                </c:pt>
                <c:pt idx="3556">
                  <c:v>0</c:v>
                </c:pt>
                <c:pt idx="3557">
                  <c:v>9.5563488177775362</c:v>
                </c:pt>
                <c:pt idx="3558">
                  <c:v>0</c:v>
                </c:pt>
                <c:pt idx="3559">
                  <c:v>0</c:v>
                </c:pt>
                <c:pt idx="3560">
                  <c:v>0</c:v>
                </c:pt>
                <c:pt idx="3561">
                  <c:v>13.512576951771113</c:v>
                </c:pt>
                <c:pt idx="3562">
                  <c:v>0</c:v>
                </c:pt>
                <c:pt idx="3563">
                  <c:v>0</c:v>
                </c:pt>
                <c:pt idx="3564">
                  <c:v>0</c:v>
                </c:pt>
                <c:pt idx="3565">
                  <c:v>0</c:v>
                </c:pt>
                <c:pt idx="3566">
                  <c:v>0</c:v>
                </c:pt>
                <c:pt idx="3567">
                  <c:v>0</c:v>
                </c:pt>
                <c:pt idx="3568">
                  <c:v>3.1647087702794328</c:v>
                </c:pt>
                <c:pt idx="3569">
                  <c:v>0</c:v>
                </c:pt>
                <c:pt idx="3570">
                  <c:v>0</c:v>
                </c:pt>
                <c:pt idx="3571">
                  <c:v>6.5709833633111128</c:v>
                </c:pt>
                <c:pt idx="3572">
                  <c:v>4.5612165452645037</c:v>
                </c:pt>
                <c:pt idx="3573">
                  <c:v>0</c:v>
                </c:pt>
                <c:pt idx="3574">
                  <c:v>0</c:v>
                </c:pt>
                <c:pt idx="3575">
                  <c:v>13.235954317090689</c:v>
                </c:pt>
                <c:pt idx="3576">
                  <c:v>10.525728763401974</c:v>
                </c:pt>
                <c:pt idx="3577">
                  <c:v>0</c:v>
                </c:pt>
                <c:pt idx="3578">
                  <c:v>57.893563800468208</c:v>
                </c:pt>
                <c:pt idx="3579">
                  <c:v>52.122178160459065</c:v>
                </c:pt>
                <c:pt idx="3580">
                  <c:v>0</c:v>
                </c:pt>
                <c:pt idx="3581">
                  <c:v>0</c:v>
                </c:pt>
                <c:pt idx="3582">
                  <c:v>3.8984821119810467</c:v>
                </c:pt>
                <c:pt idx="3583">
                  <c:v>0</c:v>
                </c:pt>
                <c:pt idx="3584">
                  <c:v>0</c:v>
                </c:pt>
                <c:pt idx="3585">
                  <c:v>12.756879898267727</c:v>
                </c:pt>
                <c:pt idx="3586">
                  <c:v>10.586518990446786</c:v>
                </c:pt>
                <c:pt idx="3587">
                  <c:v>12.917308077916596</c:v>
                </c:pt>
                <c:pt idx="3588">
                  <c:v>0</c:v>
                </c:pt>
                <c:pt idx="3589">
                  <c:v>1.3715882136789688</c:v>
                </c:pt>
                <c:pt idx="3590">
                  <c:v>0</c:v>
                </c:pt>
                <c:pt idx="3591">
                  <c:v>0</c:v>
                </c:pt>
                <c:pt idx="3592">
                  <c:v>0.72108459451980667</c:v>
                </c:pt>
                <c:pt idx="3593">
                  <c:v>5.1990731362599565</c:v>
                </c:pt>
                <c:pt idx="3594">
                  <c:v>0</c:v>
                </c:pt>
                <c:pt idx="3595">
                  <c:v>0</c:v>
                </c:pt>
                <c:pt idx="3596">
                  <c:v>1.0548586637848305</c:v>
                </c:pt>
                <c:pt idx="3597">
                  <c:v>0</c:v>
                </c:pt>
                <c:pt idx="3598">
                  <c:v>0</c:v>
                </c:pt>
                <c:pt idx="3599">
                  <c:v>0</c:v>
                </c:pt>
                <c:pt idx="3600">
                  <c:v>0</c:v>
                </c:pt>
                <c:pt idx="3601">
                  <c:v>6.7449904603908202</c:v>
                </c:pt>
                <c:pt idx="3602">
                  <c:v>4.8120591283363456</c:v>
                </c:pt>
                <c:pt idx="3603">
                  <c:v>70.100666301590749</c:v>
                </c:pt>
                <c:pt idx="3604">
                  <c:v>71.226089771257193</c:v>
                </c:pt>
                <c:pt idx="3605">
                  <c:v>0</c:v>
                </c:pt>
                <c:pt idx="3606">
                  <c:v>0</c:v>
                </c:pt>
                <c:pt idx="3607">
                  <c:v>0</c:v>
                </c:pt>
                <c:pt idx="3608">
                  <c:v>1.9774702277928573</c:v>
                </c:pt>
                <c:pt idx="3609">
                  <c:v>0</c:v>
                </c:pt>
                <c:pt idx="3610">
                  <c:v>9.5841181792194696</c:v>
                </c:pt>
                <c:pt idx="3611">
                  <c:v>10.411352342321473</c:v>
                </c:pt>
                <c:pt idx="3612">
                  <c:v>4.3595456345020516</c:v>
                </c:pt>
                <c:pt idx="3613">
                  <c:v>0</c:v>
                </c:pt>
                <c:pt idx="3614">
                  <c:v>49.974413331146259</c:v>
                </c:pt>
                <c:pt idx="3615">
                  <c:v>0</c:v>
                </c:pt>
                <c:pt idx="3616">
                  <c:v>0</c:v>
                </c:pt>
                <c:pt idx="3617">
                  <c:v>0</c:v>
                </c:pt>
                <c:pt idx="3618">
                  <c:v>0</c:v>
                </c:pt>
                <c:pt idx="3619">
                  <c:v>0</c:v>
                </c:pt>
                <c:pt idx="3620">
                  <c:v>24.192122117157162</c:v>
                </c:pt>
                <c:pt idx="3621">
                  <c:v>0</c:v>
                </c:pt>
                <c:pt idx="3622">
                  <c:v>0</c:v>
                </c:pt>
                <c:pt idx="3623">
                  <c:v>3.2345874551814222</c:v>
                </c:pt>
                <c:pt idx="3624">
                  <c:v>0</c:v>
                </c:pt>
                <c:pt idx="3625">
                  <c:v>0</c:v>
                </c:pt>
                <c:pt idx="3626">
                  <c:v>0</c:v>
                </c:pt>
                <c:pt idx="3627">
                  <c:v>0</c:v>
                </c:pt>
                <c:pt idx="3628">
                  <c:v>72.529695209474184</c:v>
                </c:pt>
                <c:pt idx="3629">
                  <c:v>0</c:v>
                </c:pt>
                <c:pt idx="3630">
                  <c:v>0</c:v>
                </c:pt>
                <c:pt idx="3631">
                  <c:v>0</c:v>
                </c:pt>
                <c:pt idx="3632">
                  <c:v>0</c:v>
                </c:pt>
                <c:pt idx="3633">
                  <c:v>0</c:v>
                </c:pt>
                <c:pt idx="3634">
                  <c:v>3.8310775741407053</c:v>
                </c:pt>
                <c:pt idx="3635">
                  <c:v>63.251880293189664</c:v>
                </c:pt>
                <c:pt idx="3636">
                  <c:v>3.3563529480721299</c:v>
                </c:pt>
                <c:pt idx="3637">
                  <c:v>0</c:v>
                </c:pt>
                <c:pt idx="3638">
                  <c:v>3.5002262758007436</c:v>
                </c:pt>
                <c:pt idx="3639">
                  <c:v>8.3285666851345965</c:v>
                </c:pt>
                <c:pt idx="3640">
                  <c:v>3.4834016385439468</c:v>
                </c:pt>
                <c:pt idx="3641">
                  <c:v>6.0541825518953614</c:v>
                </c:pt>
                <c:pt idx="3642">
                  <c:v>0</c:v>
                </c:pt>
                <c:pt idx="3643">
                  <c:v>0</c:v>
                </c:pt>
                <c:pt idx="3644">
                  <c:v>0</c:v>
                </c:pt>
                <c:pt idx="3645">
                  <c:v>0</c:v>
                </c:pt>
                <c:pt idx="3646">
                  <c:v>0</c:v>
                </c:pt>
                <c:pt idx="3647">
                  <c:v>0</c:v>
                </c:pt>
                <c:pt idx="3648">
                  <c:v>2.5031833447765219</c:v>
                </c:pt>
                <c:pt idx="3649">
                  <c:v>0</c:v>
                </c:pt>
                <c:pt idx="3650">
                  <c:v>0</c:v>
                </c:pt>
                <c:pt idx="3651">
                  <c:v>0</c:v>
                </c:pt>
                <c:pt idx="3652">
                  <c:v>2.0267633919539154</c:v>
                </c:pt>
                <c:pt idx="3653">
                  <c:v>48.641878731960851</c:v>
                </c:pt>
                <c:pt idx="3654">
                  <c:v>0</c:v>
                </c:pt>
                <c:pt idx="3655">
                  <c:v>0</c:v>
                </c:pt>
                <c:pt idx="3656">
                  <c:v>0</c:v>
                </c:pt>
                <c:pt idx="3657">
                  <c:v>0</c:v>
                </c:pt>
                <c:pt idx="3658">
                  <c:v>0</c:v>
                </c:pt>
                <c:pt idx="3659">
                  <c:v>0</c:v>
                </c:pt>
                <c:pt idx="3660">
                  <c:v>30.719862304635694</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1.4378296190952704</c:v>
                </c:pt>
                <c:pt idx="3677">
                  <c:v>13.112887837604488</c:v>
                </c:pt>
                <c:pt idx="3678">
                  <c:v>63.310810400590796</c:v>
                </c:pt>
                <c:pt idx="3679">
                  <c:v>0</c:v>
                </c:pt>
                <c:pt idx="3680">
                  <c:v>0</c:v>
                </c:pt>
                <c:pt idx="3681">
                  <c:v>2.0112330877155364</c:v>
                </c:pt>
                <c:pt idx="3682">
                  <c:v>0</c:v>
                </c:pt>
                <c:pt idx="3683">
                  <c:v>0</c:v>
                </c:pt>
                <c:pt idx="3684">
                  <c:v>0</c:v>
                </c:pt>
                <c:pt idx="3685">
                  <c:v>0</c:v>
                </c:pt>
                <c:pt idx="3686">
                  <c:v>0</c:v>
                </c:pt>
                <c:pt idx="3687">
                  <c:v>0</c:v>
                </c:pt>
                <c:pt idx="3688">
                  <c:v>0</c:v>
                </c:pt>
                <c:pt idx="3689">
                  <c:v>0</c:v>
                </c:pt>
                <c:pt idx="3690">
                  <c:v>38.165209127923852</c:v>
                </c:pt>
                <c:pt idx="3691">
                  <c:v>0</c:v>
                </c:pt>
                <c:pt idx="3692">
                  <c:v>0</c:v>
                </c:pt>
                <c:pt idx="3693">
                  <c:v>0</c:v>
                </c:pt>
                <c:pt idx="3694">
                  <c:v>0</c:v>
                </c:pt>
                <c:pt idx="3695">
                  <c:v>2.0298321983111394</c:v>
                </c:pt>
                <c:pt idx="3696">
                  <c:v>0</c:v>
                </c:pt>
                <c:pt idx="3697">
                  <c:v>3.1001400421294507</c:v>
                </c:pt>
                <c:pt idx="3698">
                  <c:v>0</c:v>
                </c:pt>
                <c:pt idx="3699">
                  <c:v>3.0022007998245557</c:v>
                </c:pt>
                <c:pt idx="3700">
                  <c:v>0</c:v>
                </c:pt>
                <c:pt idx="3701">
                  <c:v>0</c:v>
                </c:pt>
                <c:pt idx="3702">
                  <c:v>0</c:v>
                </c:pt>
                <c:pt idx="3703">
                  <c:v>0</c:v>
                </c:pt>
                <c:pt idx="3704">
                  <c:v>0</c:v>
                </c:pt>
                <c:pt idx="3705">
                  <c:v>1.9315091999700433</c:v>
                </c:pt>
                <c:pt idx="3706">
                  <c:v>0.88876176706416898</c:v>
                </c:pt>
                <c:pt idx="3707">
                  <c:v>0</c:v>
                </c:pt>
                <c:pt idx="3708">
                  <c:v>0</c:v>
                </c:pt>
                <c:pt idx="3709">
                  <c:v>0</c:v>
                </c:pt>
                <c:pt idx="3710">
                  <c:v>1.1390847355422311</c:v>
                </c:pt>
                <c:pt idx="3711">
                  <c:v>0</c:v>
                </c:pt>
                <c:pt idx="3712">
                  <c:v>0</c:v>
                </c:pt>
                <c:pt idx="3713">
                  <c:v>3.0565357916312159</c:v>
                </c:pt>
                <c:pt idx="3714">
                  <c:v>0</c:v>
                </c:pt>
                <c:pt idx="3715">
                  <c:v>1.5720510364927311</c:v>
                </c:pt>
                <c:pt idx="3716">
                  <c:v>0</c:v>
                </c:pt>
                <c:pt idx="3717">
                  <c:v>0</c:v>
                </c:pt>
                <c:pt idx="3718">
                  <c:v>52.170744045662936</c:v>
                </c:pt>
                <c:pt idx="3719">
                  <c:v>11.56278446079074</c:v>
                </c:pt>
                <c:pt idx="3720">
                  <c:v>0</c:v>
                </c:pt>
                <c:pt idx="3721">
                  <c:v>0</c:v>
                </c:pt>
                <c:pt idx="3722">
                  <c:v>0</c:v>
                </c:pt>
                <c:pt idx="3723">
                  <c:v>21.246267403443664</c:v>
                </c:pt>
                <c:pt idx="3724">
                  <c:v>0</c:v>
                </c:pt>
                <c:pt idx="3725">
                  <c:v>4.4790725053273928</c:v>
                </c:pt>
                <c:pt idx="3726">
                  <c:v>0</c:v>
                </c:pt>
                <c:pt idx="3727">
                  <c:v>4.4762231940145067</c:v>
                </c:pt>
                <c:pt idx="3728">
                  <c:v>0</c:v>
                </c:pt>
                <c:pt idx="3729">
                  <c:v>0</c:v>
                </c:pt>
                <c:pt idx="3730">
                  <c:v>0</c:v>
                </c:pt>
                <c:pt idx="3731">
                  <c:v>3.8794542055595294</c:v>
                </c:pt>
                <c:pt idx="3732">
                  <c:v>2.652477515251797</c:v>
                </c:pt>
                <c:pt idx="3733">
                  <c:v>0</c:v>
                </c:pt>
                <c:pt idx="3734">
                  <c:v>0</c:v>
                </c:pt>
                <c:pt idx="3735">
                  <c:v>0</c:v>
                </c:pt>
                <c:pt idx="3736">
                  <c:v>0</c:v>
                </c:pt>
                <c:pt idx="3737">
                  <c:v>0</c:v>
                </c:pt>
                <c:pt idx="3738">
                  <c:v>13.540207048569016</c:v>
                </c:pt>
                <c:pt idx="3739">
                  <c:v>1.05623130020371</c:v>
                </c:pt>
                <c:pt idx="3740">
                  <c:v>0</c:v>
                </c:pt>
                <c:pt idx="3741">
                  <c:v>0</c:v>
                </c:pt>
                <c:pt idx="3742">
                  <c:v>0</c:v>
                </c:pt>
                <c:pt idx="3743">
                  <c:v>1.4513872576592315</c:v>
                </c:pt>
                <c:pt idx="3744">
                  <c:v>0</c:v>
                </c:pt>
                <c:pt idx="3745">
                  <c:v>0</c:v>
                </c:pt>
                <c:pt idx="3746">
                  <c:v>0</c:v>
                </c:pt>
                <c:pt idx="3747">
                  <c:v>12.521039834420622</c:v>
                </c:pt>
                <c:pt idx="3748">
                  <c:v>0</c:v>
                </c:pt>
                <c:pt idx="3749">
                  <c:v>0</c:v>
                </c:pt>
                <c:pt idx="3750">
                  <c:v>0</c:v>
                </c:pt>
                <c:pt idx="3751">
                  <c:v>0</c:v>
                </c:pt>
                <c:pt idx="3752">
                  <c:v>14.828864757645752</c:v>
                </c:pt>
                <c:pt idx="3753">
                  <c:v>1.9735316268754306</c:v>
                </c:pt>
                <c:pt idx="3754">
                  <c:v>0</c:v>
                </c:pt>
                <c:pt idx="3755">
                  <c:v>0</c:v>
                </c:pt>
                <c:pt idx="3756">
                  <c:v>7.4168498607998208</c:v>
                </c:pt>
                <c:pt idx="3757">
                  <c:v>100.15648238742195</c:v>
                </c:pt>
                <c:pt idx="3758">
                  <c:v>0</c:v>
                </c:pt>
                <c:pt idx="3759">
                  <c:v>0</c:v>
                </c:pt>
                <c:pt idx="3760">
                  <c:v>0</c:v>
                </c:pt>
                <c:pt idx="3761">
                  <c:v>0</c:v>
                </c:pt>
                <c:pt idx="3762">
                  <c:v>0</c:v>
                </c:pt>
                <c:pt idx="3763">
                  <c:v>4.4709196517547953</c:v>
                </c:pt>
                <c:pt idx="3764">
                  <c:v>1.9400106705357334</c:v>
                </c:pt>
                <c:pt idx="3765">
                  <c:v>0</c:v>
                </c:pt>
                <c:pt idx="3766">
                  <c:v>4.4456918668015355</c:v>
                </c:pt>
                <c:pt idx="3767">
                  <c:v>0</c:v>
                </c:pt>
                <c:pt idx="3768">
                  <c:v>0</c:v>
                </c:pt>
                <c:pt idx="3769">
                  <c:v>0</c:v>
                </c:pt>
                <c:pt idx="3770">
                  <c:v>0</c:v>
                </c:pt>
                <c:pt idx="3771">
                  <c:v>22.303455343782563</c:v>
                </c:pt>
                <c:pt idx="3772">
                  <c:v>0</c:v>
                </c:pt>
                <c:pt idx="3773">
                  <c:v>0</c:v>
                </c:pt>
                <c:pt idx="3774">
                  <c:v>0</c:v>
                </c:pt>
                <c:pt idx="3775">
                  <c:v>0</c:v>
                </c:pt>
                <c:pt idx="3776">
                  <c:v>0</c:v>
                </c:pt>
                <c:pt idx="3777">
                  <c:v>0</c:v>
                </c:pt>
                <c:pt idx="3778">
                  <c:v>10.844754996831613</c:v>
                </c:pt>
                <c:pt idx="3779">
                  <c:v>0</c:v>
                </c:pt>
                <c:pt idx="3780">
                  <c:v>0</c:v>
                </c:pt>
                <c:pt idx="3781">
                  <c:v>4.0694820116765031</c:v>
                </c:pt>
                <c:pt idx="3782">
                  <c:v>0</c:v>
                </c:pt>
                <c:pt idx="3783">
                  <c:v>0</c:v>
                </c:pt>
                <c:pt idx="3784">
                  <c:v>0</c:v>
                </c:pt>
                <c:pt idx="3785">
                  <c:v>7.7939526915806665</c:v>
                </c:pt>
                <c:pt idx="3786">
                  <c:v>1.6581128022843978</c:v>
                </c:pt>
                <c:pt idx="3787">
                  <c:v>0</c:v>
                </c:pt>
                <c:pt idx="3788">
                  <c:v>40.940901040450434</c:v>
                </c:pt>
                <c:pt idx="3789">
                  <c:v>46.664801760880366</c:v>
                </c:pt>
                <c:pt idx="3790">
                  <c:v>0</c:v>
                </c:pt>
                <c:pt idx="3791">
                  <c:v>0</c:v>
                </c:pt>
                <c:pt idx="3792">
                  <c:v>2.6651648089013387</c:v>
                </c:pt>
                <c:pt idx="3793">
                  <c:v>0</c:v>
                </c:pt>
                <c:pt idx="3794">
                  <c:v>0</c:v>
                </c:pt>
                <c:pt idx="3795">
                  <c:v>7.8659945323151348</c:v>
                </c:pt>
                <c:pt idx="3796">
                  <c:v>3.5114004045034437</c:v>
                </c:pt>
                <c:pt idx="3797">
                  <c:v>4.4362092798687449</c:v>
                </c:pt>
                <c:pt idx="3798">
                  <c:v>0.95594321100882684</c:v>
                </c:pt>
                <c:pt idx="3799">
                  <c:v>1.5459474821971768</c:v>
                </c:pt>
                <c:pt idx="3800">
                  <c:v>0</c:v>
                </c:pt>
                <c:pt idx="3801">
                  <c:v>0</c:v>
                </c:pt>
                <c:pt idx="3802">
                  <c:v>0.96603870238036904</c:v>
                </c:pt>
                <c:pt idx="3803">
                  <c:v>4.1863407728841642</c:v>
                </c:pt>
                <c:pt idx="3804">
                  <c:v>0</c:v>
                </c:pt>
                <c:pt idx="3805">
                  <c:v>0</c:v>
                </c:pt>
                <c:pt idx="3806">
                  <c:v>2.3825830165759108</c:v>
                </c:pt>
                <c:pt idx="3807">
                  <c:v>0</c:v>
                </c:pt>
                <c:pt idx="3808">
                  <c:v>0</c:v>
                </c:pt>
                <c:pt idx="3809">
                  <c:v>3.1186138889128459</c:v>
                </c:pt>
                <c:pt idx="3810">
                  <c:v>0</c:v>
                </c:pt>
                <c:pt idx="3811">
                  <c:v>2.5206705632081405</c:v>
                </c:pt>
                <c:pt idx="3812">
                  <c:v>0</c:v>
                </c:pt>
                <c:pt idx="3813">
                  <c:v>68.228763216980624</c:v>
                </c:pt>
                <c:pt idx="3814">
                  <c:v>40.338782968313396</c:v>
                </c:pt>
                <c:pt idx="3815">
                  <c:v>0</c:v>
                </c:pt>
                <c:pt idx="3816">
                  <c:v>0</c:v>
                </c:pt>
                <c:pt idx="3817">
                  <c:v>0</c:v>
                </c:pt>
                <c:pt idx="3818">
                  <c:v>5.4133582184764215</c:v>
                </c:pt>
                <c:pt idx="3819">
                  <c:v>1.6695868399290392</c:v>
                </c:pt>
                <c:pt idx="3820">
                  <c:v>9.7649570699678989</c:v>
                </c:pt>
                <c:pt idx="3821">
                  <c:v>10.201117486053143</c:v>
                </c:pt>
                <c:pt idx="3822">
                  <c:v>0</c:v>
                </c:pt>
                <c:pt idx="3823">
                  <c:v>0</c:v>
                </c:pt>
                <c:pt idx="3824">
                  <c:v>21.837010591343702</c:v>
                </c:pt>
                <c:pt idx="3825">
                  <c:v>0</c:v>
                </c:pt>
                <c:pt idx="3826">
                  <c:v>0</c:v>
                </c:pt>
                <c:pt idx="3827">
                  <c:v>0</c:v>
                </c:pt>
                <c:pt idx="3828">
                  <c:v>0</c:v>
                </c:pt>
                <c:pt idx="3829">
                  <c:v>0</c:v>
                </c:pt>
                <c:pt idx="3830">
                  <c:v>71.307779696616691</c:v>
                </c:pt>
                <c:pt idx="3831">
                  <c:v>0</c:v>
                </c:pt>
                <c:pt idx="3832">
                  <c:v>0</c:v>
                </c:pt>
                <c:pt idx="3833">
                  <c:v>1.6381927911747927</c:v>
                </c:pt>
                <c:pt idx="3834">
                  <c:v>0</c:v>
                </c:pt>
                <c:pt idx="3835">
                  <c:v>0</c:v>
                </c:pt>
                <c:pt idx="3836">
                  <c:v>0</c:v>
                </c:pt>
                <c:pt idx="3837">
                  <c:v>0</c:v>
                </c:pt>
                <c:pt idx="3838">
                  <c:v>58.028705662674781</c:v>
                </c:pt>
                <c:pt idx="3839">
                  <c:v>0</c:v>
                </c:pt>
                <c:pt idx="3840">
                  <c:v>0</c:v>
                </c:pt>
                <c:pt idx="3841">
                  <c:v>1.6718568386492147</c:v>
                </c:pt>
                <c:pt idx="3842">
                  <c:v>0</c:v>
                </c:pt>
                <c:pt idx="3843">
                  <c:v>0</c:v>
                </c:pt>
                <c:pt idx="3844">
                  <c:v>0</c:v>
                </c:pt>
                <c:pt idx="3845">
                  <c:v>41.158175489261659</c:v>
                </c:pt>
                <c:pt idx="3846">
                  <c:v>0</c:v>
                </c:pt>
                <c:pt idx="3847">
                  <c:v>0</c:v>
                </c:pt>
                <c:pt idx="3848">
                  <c:v>0</c:v>
                </c:pt>
                <c:pt idx="3849">
                  <c:v>1.8914002679045419</c:v>
                </c:pt>
                <c:pt idx="3850">
                  <c:v>18.684732483616521</c:v>
                </c:pt>
                <c:pt idx="3851">
                  <c:v>4.1655480286386233</c:v>
                </c:pt>
                <c:pt idx="3852">
                  <c:v>0</c:v>
                </c:pt>
                <c:pt idx="3853">
                  <c:v>0</c:v>
                </c:pt>
                <c:pt idx="3854">
                  <c:v>0</c:v>
                </c:pt>
                <c:pt idx="3855">
                  <c:v>0</c:v>
                </c:pt>
                <c:pt idx="3856">
                  <c:v>0</c:v>
                </c:pt>
                <c:pt idx="3857">
                  <c:v>0</c:v>
                </c:pt>
                <c:pt idx="3858">
                  <c:v>2.3927817840460088</c:v>
                </c:pt>
                <c:pt idx="3859">
                  <c:v>0</c:v>
                </c:pt>
                <c:pt idx="3860">
                  <c:v>0</c:v>
                </c:pt>
                <c:pt idx="3861">
                  <c:v>11.282662083930461</c:v>
                </c:pt>
                <c:pt idx="3862">
                  <c:v>0</c:v>
                </c:pt>
                <c:pt idx="3863">
                  <c:v>53.962938621549782</c:v>
                </c:pt>
                <c:pt idx="3864">
                  <c:v>0</c:v>
                </c:pt>
                <c:pt idx="3865">
                  <c:v>0</c:v>
                </c:pt>
                <c:pt idx="3866">
                  <c:v>0</c:v>
                </c:pt>
                <c:pt idx="3867">
                  <c:v>0</c:v>
                </c:pt>
                <c:pt idx="3868">
                  <c:v>5.1779132982529434</c:v>
                </c:pt>
                <c:pt idx="3869">
                  <c:v>0</c:v>
                </c:pt>
                <c:pt idx="3870">
                  <c:v>17.332406673827979</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8.8424775957182131</c:v>
                </c:pt>
                <c:pt idx="3888">
                  <c:v>36.558360654110885</c:v>
                </c:pt>
                <c:pt idx="3889">
                  <c:v>0</c:v>
                </c:pt>
                <c:pt idx="3890">
                  <c:v>0</c:v>
                </c:pt>
                <c:pt idx="3891">
                  <c:v>2.2061305818035204</c:v>
                </c:pt>
                <c:pt idx="3892">
                  <c:v>0</c:v>
                </c:pt>
                <c:pt idx="3893">
                  <c:v>0</c:v>
                </c:pt>
                <c:pt idx="3894">
                  <c:v>0</c:v>
                </c:pt>
                <c:pt idx="3895">
                  <c:v>0</c:v>
                </c:pt>
                <c:pt idx="3896">
                  <c:v>0</c:v>
                </c:pt>
                <c:pt idx="3897">
                  <c:v>0</c:v>
                </c:pt>
                <c:pt idx="3898">
                  <c:v>0</c:v>
                </c:pt>
                <c:pt idx="3899">
                  <c:v>0</c:v>
                </c:pt>
                <c:pt idx="3900">
                  <c:v>60.947374936604938</c:v>
                </c:pt>
                <c:pt idx="3901">
                  <c:v>0</c:v>
                </c:pt>
                <c:pt idx="3902">
                  <c:v>0</c:v>
                </c:pt>
                <c:pt idx="3903">
                  <c:v>0</c:v>
                </c:pt>
                <c:pt idx="3904">
                  <c:v>0</c:v>
                </c:pt>
                <c:pt idx="3905">
                  <c:v>13.428949282114457</c:v>
                </c:pt>
                <c:pt idx="3906">
                  <c:v>0</c:v>
                </c:pt>
                <c:pt idx="3907">
                  <c:v>3.1274695489804465</c:v>
                </c:pt>
                <c:pt idx="3908">
                  <c:v>0</c:v>
                </c:pt>
                <c:pt idx="3909">
                  <c:v>1.8335344716845248</c:v>
                </c:pt>
                <c:pt idx="3910">
                  <c:v>0</c:v>
                </c:pt>
                <c:pt idx="3911">
                  <c:v>0</c:v>
                </c:pt>
                <c:pt idx="3912">
                  <c:v>0</c:v>
                </c:pt>
                <c:pt idx="3913">
                  <c:v>0</c:v>
                </c:pt>
                <c:pt idx="3914">
                  <c:v>0.94946984307928861</c:v>
                </c:pt>
                <c:pt idx="3915">
                  <c:v>1.6355114653825538</c:v>
                </c:pt>
                <c:pt idx="3916">
                  <c:v>1.0109555627024416</c:v>
                </c:pt>
                <c:pt idx="3917">
                  <c:v>4.5160345361900012</c:v>
                </c:pt>
                <c:pt idx="3918">
                  <c:v>0</c:v>
                </c:pt>
                <c:pt idx="3919">
                  <c:v>0</c:v>
                </c:pt>
                <c:pt idx="3920">
                  <c:v>5.0651837187466482</c:v>
                </c:pt>
                <c:pt idx="3921">
                  <c:v>0</c:v>
                </c:pt>
                <c:pt idx="3922">
                  <c:v>0</c:v>
                </c:pt>
                <c:pt idx="3923">
                  <c:v>1.8148277354518334</c:v>
                </c:pt>
                <c:pt idx="3924">
                  <c:v>0</c:v>
                </c:pt>
                <c:pt idx="3925">
                  <c:v>0.56950584650695291</c:v>
                </c:pt>
                <c:pt idx="3926">
                  <c:v>2.9091719883067979</c:v>
                </c:pt>
                <c:pt idx="3927">
                  <c:v>0</c:v>
                </c:pt>
                <c:pt idx="3928">
                  <c:v>87.223359005255546</c:v>
                </c:pt>
                <c:pt idx="3929">
                  <c:v>0</c:v>
                </c:pt>
                <c:pt idx="3930">
                  <c:v>0</c:v>
                </c:pt>
                <c:pt idx="3931">
                  <c:v>0</c:v>
                </c:pt>
                <c:pt idx="3932">
                  <c:v>0</c:v>
                </c:pt>
                <c:pt idx="3933">
                  <c:v>26.721581770774161</c:v>
                </c:pt>
                <c:pt idx="3934">
                  <c:v>0</c:v>
                </c:pt>
                <c:pt idx="3935">
                  <c:v>8.8447477589045782</c:v>
                </c:pt>
                <c:pt idx="3936">
                  <c:v>0</c:v>
                </c:pt>
                <c:pt idx="3937">
                  <c:v>9.1821118388688383</c:v>
                </c:pt>
                <c:pt idx="3938">
                  <c:v>3.9143422154285514</c:v>
                </c:pt>
                <c:pt idx="3939">
                  <c:v>0</c:v>
                </c:pt>
                <c:pt idx="3940">
                  <c:v>0</c:v>
                </c:pt>
                <c:pt idx="3941">
                  <c:v>3.9998193595958891</c:v>
                </c:pt>
                <c:pt idx="3942">
                  <c:v>1.3629602104929857</c:v>
                </c:pt>
                <c:pt idx="3943">
                  <c:v>3.119434548976483</c:v>
                </c:pt>
                <c:pt idx="3944">
                  <c:v>3.6701768594617445</c:v>
                </c:pt>
                <c:pt idx="3945">
                  <c:v>0</c:v>
                </c:pt>
                <c:pt idx="3946">
                  <c:v>0</c:v>
                </c:pt>
                <c:pt idx="3947">
                  <c:v>0</c:v>
                </c:pt>
                <c:pt idx="3948">
                  <c:v>0</c:v>
                </c:pt>
                <c:pt idx="3949">
                  <c:v>6.2277177573146778</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19.450252663101793</c:v>
                </c:pt>
                <c:pt idx="3963">
                  <c:v>7.3505630074564783</c:v>
                </c:pt>
                <c:pt idx="3964">
                  <c:v>0</c:v>
                </c:pt>
                <c:pt idx="3965">
                  <c:v>0</c:v>
                </c:pt>
                <c:pt idx="3966">
                  <c:v>9.321652140360964</c:v>
                </c:pt>
                <c:pt idx="3967">
                  <c:v>107.04971623888243</c:v>
                </c:pt>
                <c:pt idx="3968">
                  <c:v>0</c:v>
                </c:pt>
                <c:pt idx="3969">
                  <c:v>0</c:v>
                </c:pt>
                <c:pt idx="3970">
                  <c:v>0</c:v>
                </c:pt>
                <c:pt idx="3971">
                  <c:v>0</c:v>
                </c:pt>
                <c:pt idx="3972">
                  <c:v>0</c:v>
                </c:pt>
                <c:pt idx="3973">
                  <c:v>8.7526747980532509</c:v>
                </c:pt>
                <c:pt idx="3974">
                  <c:v>0</c:v>
                </c:pt>
                <c:pt idx="3975">
                  <c:v>2.7091377190967787</c:v>
                </c:pt>
                <c:pt idx="3976">
                  <c:v>0</c:v>
                </c:pt>
                <c:pt idx="3977">
                  <c:v>0</c:v>
                </c:pt>
                <c:pt idx="3978">
                  <c:v>0</c:v>
                </c:pt>
                <c:pt idx="3979">
                  <c:v>0</c:v>
                </c:pt>
                <c:pt idx="3980">
                  <c:v>0</c:v>
                </c:pt>
                <c:pt idx="3981">
                  <c:v>24.928536890976336</c:v>
                </c:pt>
                <c:pt idx="3982">
                  <c:v>0</c:v>
                </c:pt>
                <c:pt idx="3983">
                  <c:v>0</c:v>
                </c:pt>
                <c:pt idx="3984">
                  <c:v>0</c:v>
                </c:pt>
                <c:pt idx="3985">
                  <c:v>0</c:v>
                </c:pt>
                <c:pt idx="3986">
                  <c:v>3.3141865644411133</c:v>
                </c:pt>
                <c:pt idx="3987">
                  <c:v>0</c:v>
                </c:pt>
                <c:pt idx="3988">
                  <c:v>0</c:v>
                </c:pt>
                <c:pt idx="3989">
                  <c:v>0</c:v>
                </c:pt>
                <c:pt idx="3990">
                  <c:v>0</c:v>
                </c:pt>
                <c:pt idx="3991">
                  <c:v>6.839459486466188</c:v>
                </c:pt>
                <c:pt idx="3992">
                  <c:v>0</c:v>
                </c:pt>
                <c:pt idx="3993">
                  <c:v>0</c:v>
                </c:pt>
                <c:pt idx="3994">
                  <c:v>0</c:v>
                </c:pt>
                <c:pt idx="3995">
                  <c:v>17.676946390222355</c:v>
                </c:pt>
                <c:pt idx="3996">
                  <c:v>2.6110416613082297</c:v>
                </c:pt>
                <c:pt idx="3997">
                  <c:v>0</c:v>
                </c:pt>
                <c:pt idx="3998">
                  <c:v>71.13182528946723</c:v>
                </c:pt>
                <c:pt idx="3999">
                  <c:v>80.0509011936619</c:v>
                </c:pt>
                <c:pt idx="4000">
                  <c:v>0</c:v>
                </c:pt>
                <c:pt idx="4001">
                  <c:v>0</c:v>
                </c:pt>
                <c:pt idx="4002">
                  <c:v>4.106239143683089</c:v>
                </c:pt>
                <c:pt idx="4003">
                  <c:v>0</c:v>
                </c:pt>
                <c:pt idx="4004">
                  <c:v>0</c:v>
                </c:pt>
                <c:pt idx="4005">
                  <c:v>12.752169003704108</c:v>
                </c:pt>
                <c:pt idx="4006">
                  <c:v>3.4162975473258412</c:v>
                </c:pt>
                <c:pt idx="4007">
                  <c:v>8.9881772503277819</c:v>
                </c:pt>
                <c:pt idx="4008">
                  <c:v>0</c:v>
                </c:pt>
                <c:pt idx="4009">
                  <c:v>0</c:v>
                </c:pt>
                <c:pt idx="4010">
                  <c:v>0</c:v>
                </c:pt>
                <c:pt idx="4011">
                  <c:v>0</c:v>
                </c:pt>
                <c:pt idx="4012">
                  <c:v>1.72388123153896</c:v>
                </c:pt>
                <c:pt idx="4013">
                  <c:v>4.807273989503944</c:v>
                </c:pt>
                <c:pt idx="4014">
                  <c:v>0</c:v>
                </c:pt>
                <c:pt idx="4015">
                  <c:v>0</c:v>
                </c:pt>
                <c:pt idx="4016">
                  <c:v>3.3478182215771941</c:v>
                </c:pt>
                <c:pt idx="4017">
                  <c:v>0</c:v>
                </c:pt>
                <c:pt idx="4018">
                  <c:v>0</c:v>
                </c:pt>
                <c:pt idx="4019">
                  <c:v>0</c:v>
                </c:pt>
                <c:pt idx="4020">
                  <c:v>0</c:v>
                </c:pt>
                <c:pt idx="4021">
                  <c:v>0</c:v>
                </c:pt>
                <c:pt idx="4022">
                  <c:v>6.6261483278781625</c:v>
                </c:pt>
                <c:pt idx="4023">
                  <c:v>42.565426180411954</c:v>
                </c:pt>
                <c:pt idx="4024">
                  <c:v>14.330689995553392</c:v>
                </c:pt>
                <c:pt idx="4025">
                  <c:v>0</c:v>
                </c:pt>
                <c:pt idx="4026">
                  <c:v>0</c:v>
                </c:pt>
                <c:pt idx="4027">
                  <c:v>0</c:v>
                </c:pt>
                <c:pt idx="4028">
                  <c:v>3.9143067336257675</c:v>
                </c:pt>
                <c:pt idx="4029">
                  <c:v>0</c:v>
                </c:pt>
                <c:pt idx="4030">
                  <c:v>4.0237919812811009</c:v>
                </c:pt>
                <c:pt idx="4031">
                  <c:v>3.4757914263561243</c:v>
                </c:pt>
                <c:pt idx="4032">
                  <c:v>0</c:v>
                </c:pt>
                <c:pt idx="4033">
                  <c:v>0</c:v>
                </c:pt>
                <c:pt idx="4034">
                  <c:v>51.68886311018673</c:v>
                </c:pt>
                <c:pt idx="4035">
                  <c:v>0</c:v>
                </c:pt>
                <c:pt idx="4036">
                  <c:v>0</c:v>
                </c:pt>
                <c:pt idx="4037">
                  <c:v>0</c:v>
                </c:pt>
                <c:pt idx="4038">
                  <c:v>0</c:v>
                </c:pt>
                <c:pt idx="4039">
                  <c:v>0</c:v>
                </c:pt>
                <c:pt idx="4040">
                  <c:v>29.734301672234555</c:v>
                </c:pt>
                <c:pt idx="4041">
                  <c:v>0</c:v>
                </c:pt>
                <c:pt idx="4042">
                  <c:v>0</c:v>
                </c:pt>
                <c:pt idx="4043">
                  <c:v>1.7511676350320673</c:v>
                </c:pt>
                <c:pt idx="4044">
                  <c:v>0</c:v>
                </c:pt>
                <c:pt idx="4045">
                  <c:v>0</c:v>
                </c:pt>
                <c:pt idx="4046">
                  <c:v>0</c:v>
                </c:pt>
                <c:pt idx="4047">
                  <c:v>0</c:v>
                </c:pt>
                <c:pt idx="4048">
                  <c:v>49.153496691477763</c:v>
                </c:pt>
                <c:pt idx="4049">
                  <c:v>0</c:v>
                </c:pt>
                <c:pt idx="4050">
                  <c:v>0</c:v>
                </c:pt>
                <c:pt idx="4051">
                  <c:v>1.5602831506805528</c:v>
                </c:pt>
                <c:pt idx="4052">
                  <c:v>0</c:v>
                </c:pt>
                <c:pt idx="4053">
                  <c:v>0</c:v>
                </c:pt>
                <c:pt idx="4054">
                  <c:v>0</c:v>
                </c:pt>
                <c:pt idx="4055">
                  <c:v>51.649939634060125</c:v>
                </c:pt>
                <c:pt idx="4056">
                  <c:v>2.1915013829185286</c:v>
                </c:pt>
                <c:pt idx="4057">
                  <c:v>0</c:v>
                </c:pt>
                <c:pt idx="4058">
                  <c:v>0</c:v>
                </c:pt>
                <c:pt idx="4059">
                  <c:v>0</c:v>
                </c:pt>
                <c:pt idx="4060">
                  <c:v>0</c:v>
                </c:pt>
                <c:pt idx="4061">
                  <c:v>6.3325888482954973</c:v>
                </c:pt>
                <c:pt idx="4062">
                  <c:v>0</c:v>
                </c:pt>
                <c:pt idx="4063">
                  <c:v>0</c:v>
                </c:pt>
                <c:pt idx="4064">
                  <c:v>0</c:v>
                </c:pt>
                <c:pt idx="4065">
                  <c:v>0</c:v>
                </c:pt>
                <c:pt idx="4066">
                  <c:v>0</c:v>
                </c:pt>
                <c:pt idx="4067">
                  <c:v>0</c:v>
                </c:pt>
                <c:pt idx="4068">
                  <c:v>0</c:v>
                </c:pt>
                <c:pt idx="4069">
                  <c:v>0</c:v>
                </c:pt>
                <c:pt idx="4070">
                  <c:v>0</c:v>
                </c:pt>
                <c:pt idx="4071">
                  <c:v>11.370683684106927</c:v>
                </c:pt>
                <c:pt idx="4072">
                  <c:v>2.6464327494118129</c:v>
                </c:pt>
                <c:pt idx="4073">
                  <c:v>90.077748853131524</c:v>
                </c:pt>
                <c:pt idx="4074">
                  <c:v>0</c:v>
                </c:pt>
                <c:pt idx="4075">
                  <c:v>0</c:v>
                </c:pt>
                <c:pt idx="4076">
                  <c:v>3.8623834661269862</c:v>
                </c:pt>
                <c:pt idx="4077">
                  <c:v>9.073051370210484</c:v>
                </c:pt>
                <c:pt idx="4078">
                  <c:v>0</c:v>
                </c:pt>
                <c:pt idx="4079">
                  <c:v>0</c:v>
                </c:pt>
                <c:pt idx="4080">
                  <c:v>14.942482579734961</c:v>
                </c:pt>
                <c:pt idx="4081">
                  <c:v>0</c:v>
                </c:pt>
                <c:pt idx="4082">
                  <c:v>0</c:v>
                </c:pt>
                <c:pt idx="4083">
                  <c:v>0</c:v>
                </c:pt>
                <c:pt idx="4084">
                  <c:v>0</c:v>
                </c:pt>
                <c:pt idx="4085">
                  <c:v>3.9303800842684065</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70.596447299724886</c:v>
                </c:pt>
                <c:pt idx="4099">
                  <c:v>0</c:v>
                </c:pt>
                <c:pt idx="4100">
                  <c:v>3.6032970253627883</c:v>
                </c:pt>
                <c:pt idx="4101">
                  <c:v>2.3607147362256327</c:v>
                </c:pt>
                <c:pt idx="4102">
                  <c:v>0</c:v>
                </c:pt>
                <c:pt idx="4103">
                  <c:v>0</c:v>
                </c:pt>
                <c:pt idx="4104">
                  <c:v>0</c:v>
                </c:pt>
                <c:pt idx="4105">
                  <c:v>0</c:v>
                </c:pt>
                <c:pt idx="4106">
                  <c:v>0</c:v>
                </c:pt>
                <c:pt idx="4107">
                  <c:v>0</c:v>
                </c:pt>
                <c:pt idx="4108">
                  <c:v>0</c:v>
                </c:pt>
                <c:pt idx="4109">
                  <c:v>0</c:v>
                </c:pt>
                <c:pt idx="4110">
                  <c:v>53.741991138678621</c:v>
                </c:pt>
                <c:pt idx="4111">
                  <c:v>0</c:v>
                </c:pt>
                <c:pt idx="4112">
                  <c:v>0</c:v>
                </c:pt>
                <c:pt idx="4113">
                  <c:v>3.6016670684463934</c:v>
                </c:pt>
                <c:pt idx="4114">
                  <c:v>0</c:v>
                </c:pt>
                <c:pt idx="4115">
                  <c:v>0.888668141444379</c:v>
                </c:pt>
                <c:pt idx="4116">
                  <c:v>0</c:v>
                </c:pt>
                <c:pt idx="4117">
                  <c:v>3.1727690642524964</c:v>
                </c:pt>
                <c:pt idx="4118">
                  <c:v>0</c:v>
                </c:pt>
                <c:pt idx="4119">
                  <c:v>0</c:v>
                </c:pt>
                <c:pt idx="4120">
                  <c:v>0</c:v>
                </c:pt>
                <c:pt idx="4121">
                  <c:v>0</c:v>
                </c:pt>
                <c:pt idx="4122">
                  <c:v>0</c:v>
                </c:pt>
                <c:pt idx="4123">
                  <c:v>0</c:v>
                </c:pt>
                <c:pt idx="4124">
                  <c:v>0</c:v>
                </c:pt>
                <c:pt idx="4125">
                  <c:v>1.5590806826797328</c:v>
                </c:pt>
                <c:pt idx="4126">
                  <c:v>0.94023629806766851</c:v>
                </c:pt>
                <c:pt idx="4127">
                  <c:v>0</c:v>
                </c:pt>
                <c:pt idx="4128">
                  <c:v>0</c:v>
                </c:pt>
                <c:pt idx="4129">
                  <c:v>0</c:v>
                </c:pt>
                <c:pt idx="4130">
                  <c:v>4.5147052137728219</c:v>
                </c:pt>
                <c:pt idx="4131">
                  <c:v>0</c:v>
                </c:pt>
                <c:pt idx="4132">
                  <c:v>0</c:v>
                </c:pt>
                <c:pt idx="4133">
                  <c:v>2.6173067344712169</c:v>
                </c:pt>
                <c:pt idx="4134">
                  <c:v>0</c:v>
                </c:pt>
                <c:pt idx="4135">
                  <c:v>9.5432397480419286</c:v>
                </c:pt>
                <c:pt idx="4136">
                  <c:v>1.2844477764813984</c:v>
                </c:pt>
                <c:pt idx="4137">
                  <c:v>0</c:v>
                </c:pt>
                <c:pt idx="4138">
                  <c:v>89.038186594166476</c:v>
                </c:pt>
                <c:pt idx="4139">
                  <c:v>0</c:v>
                </c:pt>
                <c:pt idx="4140">
                  <c:v>3.9945594801382134</c:v>
                </c:pt>
                <c:pt idx="4141">
                  <c:v>0</c:v>
                </c:pt>
                <c:pt idx="4142">
                  <c:v>0</c:v>
                </c:pt>
                <c:pt idx="4143">
                  <c:v>39.356286126035428</c:v>
                </c:pt>
                <c:pt idx="4144">
                  <c:v>0</c:v>
                </c:pt>
                <c:pt idx="4145">
                  <c:v>0</c:v>
                </c:pt>
                <c:pt idx="4146">
                  <c:v>2.9758035993479726</c:v>
                </c:pt>
                <c:pt idx="4147">
                  <c:v>2.2967847845459324</c:v>
                </c:pt>
                <c:pt idx="4148">
                  <c:v>0</c:v>
                </c:pt>
                <c:pt idx="4149">
                  <c:v>0</c:v>
                </c:pt>
                <c:pt idx="4150">
                  <c:v>0</c:v>
                </c:pt>
                <c:pt idx="4151">
                  <c:v>5.6545903677818394</c:v>
                </c:pt>
                <c:pt idx="4152">
                  <c:v>2.5891412603010151</c:v>
                </c:pt>
                <c:pt idx="4153">
                  <c:v>0</c:v>
                </c:pt>
                <c:pt idx="4154">
                  <c:v>0</c:v>
                </c:pt>
                <c:pt idx="4155">
                  <c:v>0</c:v>
                </c:pt>
                <c:pt idx="4156">
                  <c:v>0</c:v>
                </c:pt>
                <c:pt idx="4157">
                  <c:v>0</c:v>
                </c:pt>
                <c:pt idx="4158">
                  <c:v>8.9916206757880666</c:v>
                </c:pt>
                <c:pt idx="4159">
                  <c:v>3.6463918070951387</c:v>
                </c:pt>
                <c:pt idx="4160">
                  <c:v>0</c:v>
                </c:pt>
                <c:pt idx="4161">
                  <c:v>2.8864678857280937</c:v>
                </c:pt>
                <c:pt idx="4162">
                  <c:v>0</c:v>
                </c:pt>
                <c:pt idx="4163">
                  <c:v>1.480737047124689</c:v>
                </c:pt>
                <c:pt idx="4164">
                  <c:v>0</c:v>
                </c:pt>
                <c:pt idx="4165">
                  <c:v>0</c:v>
                </c:pt>
                <c:pt idx="4166">
                  <c:v>1.83150655796423</c:v>
                </c:pt>
                <c:pt idx="4167">
                  <c:v>0</c:v>
                </c:pt>
                <c:pt idx="4168">
                  <c:v>0</c:v>
                </c:pt>
                <c:pt idx="4169">
                  <c:v>0</c:v>
                </c:pt>
                <c:pt idx="4170">
                  <c:v>0</c:v>
                </c:pt>
                <c:pt idx="4171">
                  <c:v>0</c:v>
                </c:pt>
                <c:pt idx="4172">
                  <c:v>3.1235258877992558</c:v>
                </c:pt>
                <c:pt idx="4173">
                  <c:v>1.6435574397608907</c:v>
                </c:pt>
                <c:pt idx="4174">
                  <c:v>0</c:v>
                </c:pt>
                <c:pt idx="4175">
                  <c:v>0</c:v>
                </c:pt>
                <c:pt idx="4176">
                  <c:v>16.073752200451693</c:v>
                </c:pt>
                <c:pt idx="4177">
                  <c:v>88.684023268483259</c:v>
                </c:pt>
                <c:pt idx="4178">
                  <c:v>0</c:v>
                </c:pt>
                <c:pt idx="4179">
                  <c:v>0</c:v>
                </c:pt>
                <c:pt idx="4180">
                  <c:v>0</c:v>
                </c:pt>
                <c:pt idx="4181">
                  <c:v>0</c:v>
                </c:pt>
                <c:pt idx="4182">
                  <c:v>0</c:v>
                </c:pt>
                <c:pt idx="4183">
                  <c:v>18.042359546291127</c:v>
                </c:pt>
                <c:pt idx="4184">
                  <c:v>3.0939751321913409</c:v>
                </c:pt>
                <c:pt idx="4185">
                  <c:v>0</c:v>
                </c:pt>
                <c:pt idx="4186">
                  <c:v>0</c:v>
                </c:pt>
                <c:pt idx="4187">
                  <c:v>0</c:v>
                </c:pt>
                <c:pt idx="4188">
                  <c:v>0</c:v>
                </c:pt>
                <c:pt idx="4189">
                  <c:v>0</c:v>
                </c:pt>
                <c:pt idx="4190">
                  <c:v>0</c:v>
                </c:pt>
                <c:pt idx="4191">
                  <c:v>20.266150220357709</c:v>
                </c:pt>
                <c:pt idx="4192">
                  <c:v>0</c:v>
                </c:pt>
                <c:pt idx="4193">
                  <c:v>0</c:v>
                </c:pt>
                <c:pt idx="4194">
                  <c:v>0</c:v>
                </c:pt>
                <c:pt idx="4195">
                  <c:v>0</c:v>
                </c:pt>
                <c:pt idx="4196">
                  <c:v>0</c:v>
                </c:pt>
                <c:pt idx="4197">
                  <c:v>0</c:v>
                </c:pt>
                <c:pt idx="4198">
                  <c:v>0</c:v>
                </c:pt>
                <c:pt idx="4199">
                  <c:v>0</c:v>
                </c:pt>
                <c:pt idx="4200">
                  <c:v>0</c:v>
                </c:pt>
                <c:pt idx="4201">
                  <c:v>2.0904746647656109</c:v>
                </c:pt>
                <c:pt idx="4202">
                  <c:v>1.8436532817902254</c:v>
                </c:pt>
              </c:numCache>
            </c:numRef>
          </c:yVal>
          <c:smooth val="0"/>
          <c:extLst>
            <c:ext xmlns:c16="http://schemas.microsoft.com/office/drawing/2014/chart" uri="{C3380CC4-5D6E-409C-BE32-E72D297353CC}">
              <c16:uniqueId val="{00000000-86E3-4354-B2E4-D56CE8655760}"/>
            </c:ext>
          </c:extLst>
        </c:ser>
        <c:ser>
          <c:idx val="4"/>
          <c:order val="1"/>
          <c:tx>
            <c:strRef>
              <c:f>'Seasonal PC Price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Var'!$G$4:$G$4206</c:f>
              <c:numCache>
                <c:formatCode>General</c:formatCode>
                <c:ptCount val="4203"/>
                <c:pt idx="0" formatCode="_(* #,##0_);_(* \(#,##0\);_(* &quot;-&quot;??_);_(@_)">
                  <c:v>0</c:v>
                </c:pt>
                <c:pt idx="1051" formatCode="_(* #,##0_);_(* \(#,##0\);_(* &quot;-&quot;??_);_(@_)">
                  <c:v>30.609090819524372</c:v>
                </c:pt>
                <c:pt idx="2102" formatCode="_(* #,##0_);_(* \(#,##0\);_(* &quot;-&quot;??_);_(@_)">
                  <c:v>0</c:v>
                </c:pt>
                <c:pt idx="3153" formatCode="_(* #,##0_);_(* \(#,##0\);_(* &quot;-&quot;??_);_(@_)">
                  <c:v>0</c:v>
                </c:pt>
              </c:numCache>
            </c:numRef>
          </c:yVal>
          <c:smooth val="0"/>
          <c:extLst>
            <c:ext xmlns:c16="http://schemas.microsoft.com/office/drawing/2014/chart" uri="{C3380CC4-5D6E-409C-BE32-E72D297353CC}">
              <c16:uniqueId val="{00000001-86E3-4354-B2E4-D56CE8655760}"/>
            </c:ext>
          </c:extLst>
        </c:ser>
        <c:ser>
          <c:idx val="1"/>
          <c:order val="2"/>
          <c:tx>
            <c:strRef>
              <c:f>'Seasonal PC Price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Var'!$F$4:$F$4206</c:f>
              <c:numCache>
                <c:formatCode>General</c:formatCode>
                <c:ptCount val="4203"/>
                <c:pt idx="0" formatCode="_(* #,##0_);_(* \(#,##0\);_(* &quot;-&quot;??_);_(@_)">
                  <c:v>7.5012924835269432</c:v>
                </c:pt>
                <c:pt idx="1051" formatCode="_(* #,##0_);_(* \(#,##0\);_(* &quot;-&quot;??_);_(@_)">
                  <c:v>59.460103973793544</c:v>
                </c:pt>
                <c:pt idx="2102" formatCode="_(* #,##0_);_(* \(#,##0\);_(* &quot;-&quot;??_);_(@_)">
                  <c:v>16.30839573495917</c:v>
                </c:pt>
                <c:pt idx="3153" formatCode="_(* #,##0_);_(* \(#,##0\);_(* &quot;-&quot;??_);_(@_)">
                  <c:v>5.0803131849999206</c:v>
                </c:pt>
              </c:numCache>
            </c:numRef>
          </c:yVal>
          <c:smooth val="0"/>
          <c:extLst>
            <c:ext xmlns:c16="http://schemas.microsoft.com/office/drawing/2014/chart" uri="{C3380CC4-5D6E-409C-BE32-E72D297353CC}">
              <c16:uniqueId val="{00000002-86E3-4354-B2E4-D56CE8655760}"/>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'Seasonal PC Price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Var'!$H$4:$H$4206</c:f>
              <c:numCache>
                <c:formatCode>General</c:formatCode>
                <c:ptCount val="4203"/>
                <c:pt idx="0" formatCode="_(* #,##0_);_(* \(#,##0\);_(* &quot;-&quot;??_);_(@_)">
                  <c:v>23.009076000075321</c:v>
                </c:pt>
                <c:pt idx="1051" formatCode="_(* #,##0_);_(* \(#,##0\);_(* &quot;-&quot;??_);_(@_)">
                  <c:v>93.251282025136646</c:v>
                </c:pt>
                <c:pt idx="2102" formatCode="_(* #,##0_);_(* \(#,##0\);_(* &quot;-&quot;??_);_(@_)">
                  <c:v>43.024727542255057</c:v>
                </c:pt>
                <c:pt idx="3153" formatCode="_(* #,##0_);_(* \(#,##0\);_(* &quot;-&quot;??_);_(@_)">
                  <c:v>11.589085579808025</c:v>
                </c:pt>
              </c:numCache>
            </c:numRef>
          </c:yVal>
          <c:smooth val="0"/>
          <c:extLst>
            <c:ext xmlns:c16="http://schemas.microsoft.com/office/drawing/2014/chart" uri="{C3380CC4-5D6E-409C-BE32-E72D297353CC}">
              <c16:uniqueId val="{00000003-86E3-4354-B2E4-D56CE8655760}"/>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Seasonal PC Price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7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Net-Cone vs PC Price'!$H$4</c:f>
              <c:strCache>
                <c:ptCount val="1"/>
                <c:pt idx="0">
                  <c:v>Annual</c:v>
                </c:pt>
              </c:strCache>
            </c:strRef>
          </c:tx>
          <c:spPr>
            <a:ln w="25400" cap="rnd">
              <a:noFill/>
              <a:round/>
            </a:ln>
            <a:effectLst/>
          </c:spPr>
          <c:marker>
            <c:symbol val="circle"/>
            <c:size val="5"/>
            <c:spPr>
              <a:solidFill>
                <a:schemeClr val="bg1">
                  <a:lumMod val="50000"/>
                  <a:alpha val="20000"/>
                </a:schemeClr>
              </a:solidFill>
              <a:ln w="3175">
                <a:noFill/>
              </a:ln>
              <a:effectLst/>
            </c:spPr>
          </c:marker>
          <c:xVal>
            <c:numRef>
              <c:f>'CT Net-Cone vs PC Price'!$C$5:$C$1054</c:f>
              <c:numCache>
                <c:formatCode>_("$"* #,##0_);_("$"* \(#,##0\);_("$"* "-"??_);_(@_)</c:formatCode>
                <c:ptCount val="1050"/>
                <c:pt idx="0">
                  <c:v>81.802002525252533</c:v>
                </c:pt>
                <c:pt idx="1">
                  <c:v>77.929565656565671</c:v>
                </c:pt>
                <c:pt idx="2">
                  <c:v>86.397497474747482</c:v>
                </c:pt>
                <c:pt idx="3">
                  <c:v>73.683121212121222</c:v>
                </c:pt>
                <c:pt idx="4">
                  <c:v>89.482575757575759</c:v>
                </c:pt>
                <c:pt idx="5">
                  <c:v>74.646267676767678</c:v>
                </c:pt>
                <c:pt idx="6">
                  <c:v>71.089712121212131</c:v>
                </c:pt>
                <c:pt idx="7">
                  <c:v>79.065598484848493</c:v>
                </c:pt>
                <c:pt idx="8">
                  <c:v>64.155954545454534</c:v>
                </c:pt>
                <c:pt idx="9">
                  <c:v>86.317179292929296</c:v>
                </c:pt>
                <c:pt idx="10">
                  <c:v>77.645356060606062</c:v>
                </c:pt>
                <c:pt idx="11">
                  <c:v>70.446515151515143</c:v>
                </c:pt>
                <c:pt idx="12">
                  <c:v>81.538315656565658</c:v>
                </c:pt>
                <c:pt idx="13">
                  <c:v>66.548722222222239</c:v>
                </c:pt>
                <c:pt idx="14">
                  <c:v>86.764830808080816</c:v>
                </c:pt>
                <c:pt idx="15">
                  <c:v>35.319898989899002</c:v>
                </c:pt>
                <c:pt idx="16">
                  <c:v>34.541030303030311</c:v>
                </c:pt>
                <c:pt idx="17">
                  <c:v>40.89699494949496</c:v>
                </c:pt>
                <c:pt idx="18">
                  <c:v>20.016742424242423</c:v>
                </c:pt>
                <c:pt idx="19">
                  <c:v>43.250252525252542</c:v>
                </c:pt>
                <c:pt idx="20">
                  <c:v>85.544588383838388</c:v>
                </c:pt>
                <c:pt idx="21">
                  <c:v>81.869949494949509</c:v>
                </c:pt>
                <c:pt idx="22">
                  <c:v>90.148626262626266</c:v>
                </c:pt>
                <c:pt idx="23">
                  <c:v>76.191909090909093</c:v>
                </c:pt>
                <c:pt idx="24">
                  <c:v>91.249873737373747</c:v>
                </c:pt>
                <c:pt idx="25">
                  <c:v>82.154578282828282</c:v>
                </c:pt>
                <c:pt idx="26">
                  <c:v>76.93400505050505</c:v>
                </c:pt>
                <c:pt idx="27">
                  <c:v>85.356916666666677</c:v>
                </c:pt>
                <c:pt idx="28">
                  <c:v>71.626858585858599</c:v>
                </c:pt>
                <c:pt idx="29">
                  <c:v>88.366820707070715</c:v>
                </c:pt>
                <c:pt idx="30">
                  <c:v>87.885916666666674</c:v>
                </c:pt>
                <c:pt idx="31">
                  <c:v>81.156621212121223</c:v>
                </c:pt>
                <c:pt idx="32">
                  <c:v>88.101406565656575</c:v>
                </c:pt>
                <c:pt idx="33">
                  <c:v>78.333333333333343</c:v>
                </c:pt>
                <c:pt idx="34">
                  <c:v>92.143214646464656</c:v>
                </c:pt>
                <c:pt idx="35">
                  <c:v>77.120765151515158</c:v>
                </c:pt>
                <c:pt idx="36">
                  <c:v>70.357510101010092</c:v>
                </c:pt>
                <c:pt idx="37">
                  <c:v>83.637184343434342</c:v>
                </c:pt>
                <c:pt idx="38">
                  <c:v>66.803656565656581</c:v>
                </c:pt>
                <c:pt idx="39">
                  <c:v>85.915934343434344</c:v>
                </c:pt>
                <c:pt idx="40">
                  <c:v>77.901237373737388</c:v>
                </c:pt>
                <c:pt idx="41">
                  <c:v>73.184176767676774</c:v>
                </c:pt>
                <c:pt idx="42">
                  <c:v>83.786396464646458</c:v>
                </c:pt>
                <c:pt idx="43">
                  <c:v>71.005601010101017</c:v>
                </c:pt>
                <c:pt idx="44">
                  <c:v>86.548601010101009</c:v>
                </c:pt>
                <c:pt idx="45">
                  <c:v>82.611823232323246</c:v>
                </c:pt>
                <c:pt idx="46">
                  <c:v>78.264691919191932</c:v>
                </c:pt>
                <c:pt idx="47">
                  <c:v>85.843000000000004</c:v>
                </c:pt>
                <c:pt idx="48">
                  <c:v>72.186171717171717</c:v>
                </c:pt>
                <c:pt idx="49">
                  <c:v>90.070229797979806</c:v>
                </c:pt>
                <c:pt idx="50">
                  <c:v>83.123621212121222</c:v>
                </c:pt>
                <c:pt idx="51">
                  <c:v>78.51254545454546</c:v>
                </c:pt>
                <c:pt idx="52">
                  <c:v>86.915772727272739</c:v>
                </c:pt>
                <c:pt idx="53">
                  <c:v>73.349787878787879</c:v>
                </c:pt>
                <c:pt idx="54">
                  <c:v>91.208699494949514</c:v>
                </c:pt>
                <c:pt idx="55">
                  <c:v>79.425497474747488</c:v>
                </c:pt>
                <c:pt idx="56">
                  <c:v>75.569641414141415</c:v>
                </c:pt>
                <c:pt idx="57">
                  <c:v>86.448818181818183</c:v>
                </c:pt>
                <c:pt idx="58">
                  <c:v>68.042621212121219</c:v>
                </c:pt>
                <c:pt idx="59">
                  <c:v>89.664500000000004</c:v>
                </c:pt>
                <c:pt idx="60">
                  <c:v>79.767500000000013</c:v>
                </c:pt>
                <c:pt idx="61">
                  <c:v>73.396962121212113</c:v>
                </c:pt>
                <c:pt idx="62">
                  <c:v>84.477979797979799</c:v>
                </c:pt>
                <c:pt idx="63">
                  <c:v>66.923323232323241</c:v>
                </c:pt>
                <c:pt idx="64">
                  <c:v>87.972845959595958</c:v>
                </c:pt>
                <c:pt idx="65">
                  <c:v>62.856070707070707</c:v>
                </c:pt>
                <c:pt idx="66">
                  <c:v>49.38135353535354</c:v>
                </c:pt>
                <c:pt idx="67">
                  <c:v>71.077376262626274</c:v>
                </c:pt>
                <c:pt idx="68">
                  <c:v>42.62897474747475</c:v>
                </c:pt>
                <c:pt idx="69">
                  <c:v>78.387467171717176</c:v>
                </c:pt>
                <c:pt idx="70">
                  <c:v>76.835292929292933</c:v>
                </c:pt>
                <c:pt idx="71">
                  <c:v>71.311343434343428</c:v>
                </c:pt>
                <c:pt idx="72">
                  <c:v>81.39177525252525</c:v>
                </c:pt>
                <c:pt idx="73">
                  <c:v>60.618055555555557</c:v>
                </c:pt>
                <c:pt idx="74">
                  <c:v>84.545141414141426</c:v>
                </c:pt>
                <c:pt idx="75">
                  <c:v>79.898078282828294</c:v>
                </c:pt>
                <c:pt idx="76">
                  <c:v>74.580914141414155</c:v>
                </c:pt>
                <c:pt idx="77">
                  <c:v>82.606656565656579</c:v>
                </c:pt>
                <c:pt idx="78">
                  <c:v>72.909035353535359</c:v>
                </c:pt>
                <c:pt idx="79">
                  <c:v>85.790840909090917</c:v>
                </c:pt>
                <c:pt idx="80">
                  <c:v>84.59187121212122</c:v>
                </c:pt>
                <c:pt idx="81">
                  <c:v>79.512401515151524</c:v>
                </c:pt>
                <c:pt idx="82">
                  <c:v>86.692525252525257</c:v>
                </c:pt>
                <c:pt idx="83">
                  <c:v>78.305209595959596</c:v>
                </c:pt>
                <c:pt idx="84">
                  <c:v>91.164242424242431</c:v>
                </c:pt>
                <c:pt idx="85">
                  <c:v>71.605739898989896</c:v>
                </c:pt>
                <c:pt idx="86">
                  <c:v>64.934217171717179</c:v>
                </c:pt>
                <c:pt idx="87">
                  <c:v>74.775967171717184</c:v>
                </c:pt>
                <c:pt idx="88">
                  <c:v>55.953479797979817</c:v>
                </c:pt>
                <c:pt idx="89">
                  <c:v>82.935330808080806</c:v>
                </c:pt>
                <c:pt idx="90">
                  <c:v>85.113282828282834</c:v>
                </c:pt>
                <c:pt idx="91">
                  <c:v>76.915901515151518</c:v>
                </c:pt>
                <c:pt idx="92">
                  <c:v>86.773590909090927</c:v>
                </c:pt>
                <c:pt idx="93">
                  <c:v>75.603196969696967</c:v>
                </c:pt>
                <c:pt idx="94">
                  <c:v>89.607189393939407</c:v>
                </c:pt>
                <c:pt idx="95">
                  <c:v>76.530924242424248</c:v>
                </c:pt>
                <c:pt idx="96">
                  <c:v>71.790358585858598</c:v>
                </c:pt>
                <c:pt idx="97">
                  <c:v>78.796636363636367</c:v>
                </c:pt>
                <c:pt idx="98">
                  <c:v>63.498560606060614</c:v>
                </c:pt>
                <c:pt idx="99">
                  <c:v>85.021583333333339</c:v>
                </c:pt>
                <c:pt idx="100">
                  <c:v>78.365015151515166</c:v>
                </c:pt>
                <c:pt idx="101">
                  <c:v>72.110919191919194</c:v>
                </c:pt>
                <c:pt idx="102">
                  <c:v>83.482070707070719</c:v>
                </c:pt>
                <c:pt idx="103">
                  <c:v>59.451595959595956</c:v>
                </c:pt>
                <c:pt idx="104">
                  <c:v>87.908050505050511</c:v>
                </c:pt>
                <c:pt idx="105">
                  <c:v>76.315575757575772</c:v>
                </c:pt>
                <c:pt idx="106">
                  <c:v>71.441449494949495</c:v>
                </c:pt>
                <c:pt idx="107">
                  <c:v>81.762590909090918</c:v>
                </c:pt>
                <c:pt idx="108">
                  <c:v>65.548808080808087</c:v>
                </c:pt>
                <c:pt idx="109">
                  <c:v>84.680866161616166</c:v>
                </c:pt>
                <c:pt idx="110">
                  <c:v>65.375510101010093</c:v>
                </c:pt>
                <c:pt idx="111">
                  <c:v>62.06532828282829</c:v>
                </c:pt>
                <c:pt idx="112">
                  <c:v>78.449924242424245</c:v>
                </c:pt>
                <c:pt idx="113">
                  <c:v>44.118398989899006</c:v>
                </c:pt>
                <c:pt idx="114">
                  <c:v>85.29093686868687</c:v>
                </c:pt>
                <c:pt idx="115">
                  <c:v>82.591363636363639</c:v>
                </c:pt>
                <c:pt idx="116">
                  <c:v>78.841234848484845</c:v>
                </c:pt>
                <c:pt idx="117">
                  <c:v>86.138916666666674</c:v>
                </c:pt>
                <c:pt idx="118">
                  <c:v>73.740085858585871</c:v>
                </c:pt>
                <c:pt idx="119">
                  <c:v>89.917901515151527</c:v>
                </c:pt>
                <c:pt idx="120">
                  <c:v>78.198729797979809</c:v>
                </c:pt>
                <c:pt idx="121">
                  <c:v>75.203090909090918</c:v>
                </c:pt>
                <c:pt idx="122">
                  <c:v>83.083646464646478</c:v>
                </c:pt>
                <c:pt idx="123">
                  <c:v>69.194717171717187</c:v>
                </c:pt>
                <c:pt idx="124">
                  <c:v>87.674404040404056</c:v>
                </c:pt>
                <c:pt idx="125">
                  <c:v>74.201535353535363</c:v>
                </c:pt>
                <c:pt idx="126">
                  <c:v>68.254484848484864</c:v>
                </c:pt>
                <c:pt idx="127">
                  <c:v>79.74433333333333</c:v>
                </c:pt>
                <c:pt idx="128">
                  <c:v>62.622404040404049</c:v>
                </c:pt>
                <c:pt idx="129">
                  <c:v>83.347838383838393</c:v>
                </c:pt>
                <c:pt idx="130">
                  <c:v>42.986010101010116</c:v>
                </c:pt>
                <c:pt idx="131">
                  <c:v>43.418090909090914</c:v>
                </c:pt>
                <c:pt idx="132">
                  <c:v>78.321429292929295</c:v>
                </c:pt>
                <c:pt idx="133">
                  <c:v>21.623823232323232</c:v>
                </c:pt>
                <c:pt idx="134">
                  <c:v>76.247532828282843</c:v>
                </c:pt>
                <c:pt idx="135">
                  <c:v>81.83134848484849</c:v>
                </c:pt>
                <c:pt idx="136">
                  <c:v>76.936161616161627</c:v>
                </c:pt>
                <c:pt idx="137">
                  <c:v>86.048762626262629</c:v>
                </c:pt>
                <c:pt idx="138">
                  <c:v>59.916712121212129</c:v>
                </c:pt>
                <c:pt idx="139">
                  <c:v>90.414729797979803</c:v>
                </c:pt>
                <c:pt idx="140">
                  <c:v>83.667500000000018</c:v>
                </c:pt>
                <c:pt idx="141">
                  <c:v>79.18166161616162</c:v>
                </c:pt>
                <c:pt idx="142">
                  <c:v>88.049318181818194</c:v>
                </c:pt>
                <c:pt idx="143">
                  <c:v>72.846116161616152</c:v>
                </c:pt>
                <c:pt idx="144">
                  <c:v>90.727017676767687</c:v>
                </c:pt>
                <c:pt idx="145">
                  <c:v>87.538929292929296</c:v>
                </c:pt>
                <c:pt idx="146">
                  <c:v>82.974108585858602</c:v>
                </c:pt>
                <c:pt idx="147">
                  <c:v>90.233050505050514</c:v>
                </c:pt>
                <c:pt idx="148">
                  <c:v>79.119429292929297</c:v>
                </c:pt>
                <c:pt idx="149">
                  <c:v>93.244712121212132</c:v>
                </c:pt>
                <c:pt idx="150">
                  <c:v>83.664618686868693</c:v>
                </c:pt>
                <c:pt idx="151">
                  <c:v>78.58874242424244</c:v>
                </c:pt>
                <c:pt idx="152">
                  <c:v>88.589916666666667</c:v>
                </c:pt>
                <c:pt idx="153">
                  <c:v>73.8839393939394</c:v>
                </c:pt>
                <c:pt idx="154">
                  <c:v>89.599308080808086</c:v>
                </c:pt>
                <c:pt idx="155">
                  <c:v>86.982542929292933</c:v>
                </c:pt>
                <c:pt idx="156">
                  <c:v>84.77392676767677</c:v>
                </c:pt>
                <c:pt idx="157">
                  <c:v>90.411628787878783</c:v>
                </c:pt>
                <c:pt idx="158">
                  <c:v>76.998848484848494</c:v>
                </c:pt>
                <c:pt idx="159">
                  <c:v>92.538608585858583</c:v>
                </c:pt>
                <c:pt idx="160">
                  <c:v>83.652472222222229</c:v>
                </c:pt>
                <c:pt idx="161">
                  <c:v>79.167876262626265</c:v>
                </c:pt>
                <c:pt idx="162">
                  <c:v>88.347939393939399</c:v>
                </c:pt>
                <c:pt idx="163">
                  <c:v>76.359651515151512</c:v>
                </c:pt>
                <c:pt idx="164">
                  <c:v>90.190643939393937</c:v>
                </c:pt>
                <c:pt idx="165">
                  <c:v>87.523103535353542</c:v>
                </c:pt>
                <c:pt idx="166">
                  <c:v>84.103621212121212</c:v>
                </c:pt>
                <c:pt idx="167">
                  <c:v>89.430679292929298</c:v>
                </c:pt>
                <c:pt idx="168">
                  <c:v>80.675222222222231</c:v>
                </c:pt>
                <c:pt idx="169">
                  <c:v>93.230866161616163</c:v>
                </c:pt>
                <c:pt idx="170">
                  <c:v>88.006787878787875</c:v>
                </c:pt>
                <c:pt idx="171">
                  <c:v>83.907949494949506</c:v>
                </c:pt>
                <c:pt idx="172">
                  <c:v>89.984818181818184</c:v>
                </c:pt>
                <c:pt idx="173">
                  <c:v>77.720888888888894</c:v>
                </c:pt>
                <c:pt idx="174">
                  <c:v>92.332474747474748</c:v>
                </c:pt>
                <c:pt idx="175">
                  <c:v>80.048252525252522</c:v>
                </c:pt>
                <c:pt idx="176">
                  <c:v>74.989858585858599</c:v>
                </c:pt>
                <c:pt idx="177">
                  <c:v>81.965270202020207</c:v>
                </c:pt>
                <c:pt idx="178">
                  <c:v>70.417398989898999</c:v>
                </c:pt>
                <c:pt idx="179">
                  <c:v>88.206022727272739</c:v>
                </c:pt>
                <c:pt idx="180">
                  <c:v>84.271323232323226</c:v>
                </c:pt>
                <c:pt idx="181">
                  <c:v>81.243368686868692</c:v>
                </c:pt>
                <c:pt idx="182">
                  <c:v>87.211742424242431</c:v>
                </c:pt>
                <c:pt idx="183">
                  <c:v>75.130606060606056</c:v>
                </c:pt>
                <c:pt idx="184">
                  <c:v>90.088626262626263</c:v>
                </c:pt>
                <c:pt idx="185">
                  <c:v>82.877098484848489</c:v>
                </c:pt>
                <c:pt idx="186">
                  <c:v>74.200747474747487</c:v>
                </c:pt>
                <c:pt idx="187">
                  <c:v>86.273863636363643</c:v>
                </c:pt>
                <c:pt idx="188">
                  <c:v>74.549929292929292</c:v>
                </c:pt>
                <c:pt idx="189">
                  <c:v>89.398262626262635</c:v>
                </c:pt>
                <c:pt idx="190">
                  <c:v>88.650545454545465</c:v>
                </c:pt>
                <c:pt idx="191">
                  <c:v>83.602762626262631</c:v>
                </c:pt>
                <c:pt idx="192">
                  <c:v>90.862325757575775</c:v>
                </c:pt>
                <c:pt idx="193">
                  <c:v>78.508095959595963</c:v>
                </c:pt>
                <c:pt idx="194">
                  <c:v>93.045648989898993</c:v>
                </c:pt>
                <c:pt idx="195">
                  <c:v>82.757750000000001</c:v>
                </c:pt>
                <c:pt idx="196">
                  <c:v>78.272845959595969</c:v>
                </c:pt>
                <c:pt idx="197">
                  <c:v>84.43499494949495</c:v>
                </c:pt>
                <c:pt idx="198">
                  <c:v>71.211964646464651</c:v>
                </c:pt>
                <c:pt idx="199">
                  <c:v>89.936017676767676</c:v>
                </c:pt>
                <c:pt idx="200">
                  <c:v>82.261436868686872</c:v>
                </c:pt>
                <c:pt idx="201">
                  <c:v>78.603237373737372</c:v>
                </c:pt>
                <c:pt idx="202">
                  <c:v>87.089967171717177</c:v>
                </c:pt>
                <c:pt idx="203">
                  <c:v>76.970792929292941</c:v>
                </c:pt>
                <c:pt idx="204">
                  <c:v>89.335734848484847</c:v>
                </c:pt>
                <c:pt idx="205">
                  <c:v>75.92690656565658</c:v>
                </c:pt>
                <c:pt idx="206">
                  <c:v>70.168505050505061</c:v>
                </c:pt>
                <c:pt idx="207">
                  <c:v>80.473585858585864</c:v>
                </c:pt>
                <c:pt idx="208">
                  <c:v>65.027616161616166</c:v>
                </c:pt>
                <c:pt idx="209">
                  <c:v>84.727585858585854</c:v>
                </c:pt>
                <c:pt idx="210">
                  <c:v>82.271391414141419</c:v>
                </c:pt>
                <c:pt idx="211">
                  <c:v>78.350931818181834</c:v>
                </c:pt>
                <c:pt idx="212">
                  <c:v>87.022646464646471</c:v>
                </c:pt>
                <c:pt idx="213">
                  <c:v>75.208863636363645</c:v>
                </c:pt>
                <c:pt idx="214">
                  <c:v>91.098545454545459</c:v>
                </c:pt>
                <c:pt idx="215">
                  <c:v>77.319699494949504</c:v>
                </c:pt>
                <c:pt idx="216">
                  <c:v>74.320800505050514</c:v>
                </c:pt>
                <c:pt idx="217">
                  <c:v>81.302820707070708</c:v>
                </c:pt>
                <c:pt idx="218">
                  <c:v>69.019287878787878</c:v>
                </c:pt>
                <c:pt idx="219">
                  <c:v>85.915055555555568</c:v>
                </c:pt>
                <c:pt idx="220">
                  <c:v>78.850580808080821</c:v>
                </c:pt>
                <c:pt idx="221">
                  <c:v>73.562671717171725</c:v>
                </c:pt>
                <c:pt idx="222">
                  <c:v>82.795866161616161</c:v>
                </c:pt>
                <c:pt idx="223">
                  <c:v>67.133176767676787</c:v>
                </c:pt>
                <c:pt idx="224">
                  <c:v>88.683828282828287</c:v>
                </c:pt>
                <c:pt idx="225">
                  <c:v>36.625888888888909</c:v>
                </c:pt>
                <c:pt idx="226">
                  <c:v>25.834222222222238</c:v>
                </c:pt>
                <c:pt idx="227">
                  <c:v>41.945338383838383</c:v>
                </c:pt>
                <c:pt idx="228">
                  <c:v>10.6358888888889</c:v>
                </c:pt>
                <c:pt idx="229">
                  <c:v>44.186032828282833</c:v>
                </c:pt>
                <c:pt idx="230">
                  <c:v>85.660669191919197</c:v>
                </c:pt>
                <c:pt idx="231">
                  <c:v>81.842328282828291</c:v>
                </c:pt>
                <c:pt idx="232">
                  <c:v>89.886931818181822</c:v>
                </c:pt>
                <c:pt idx="233">
                  <c:v>78.023929292929296</c:v>
                </c:pt>
                <c:pt idx="234">
                  <c:v>92.981310606060617</c:v>
                </c:pt>
                <c:pt idx="235">
                  <c:v>84.309936868686876</c:v>
                </c:pt>
                <c:pt idx="236">
                  <c:v>75.707654040404051</c:v>
                </c:pt>
                <c:pt idx="237">
                  <c:v>87.790873737373744</c:v>
                </c:pt>
                <c:pt idx="238">
                  <c:v>74.958207070707076</c:v>
                </c:pt>
                <c:pt idx="239">
                  <c:v>90.532878787878786</c:v>
                </c:pt>
                <c:pt idx="240">
                  <c:v>86.86454545454545</c:v>
                </c:pt>
                <c:pt idx="241">
                  <c:v>84.14378787878789</c:v>
                </c:pt>
                <c:pt idx="242">
                  <c:v>90.232727272727274</c:v>
                </c:pt>
                <c:pt idx="243">
                  <c:v>80.264277777777778</c:v>
                </c:pt>
                <c:pt idx="244">
                  <c:v>91.857242424242429</c:v>
                </c:pt>
                <c:pt idx="245">
                  <c:v>77.160916666666679</c:v>
                </c:pt>
                <c:pt idx="246">
                  <c:v>74.381590909090917</c:v>
                </c:pt>
                <c:pt idx="247">
                  <c:v>84.070391414141426</c:v>
                </c:pt>
                <c:pt idx="248">
                  <c:v>71.31780303030304</c:v>
                </c:pt>
                <c:pt idx="249">
                  <c:v>86.585121212121223</c:v>
                </c:pt>
                <c:pt idx="250">
                  <c:v>80.374113636363646</c:v>
                </c:pt>
                <c:pt idx="251">
                  <c:v>76.658494949494951</c:v>
                </c:pt>
                <c:pt idx="252">
                  <c:v>85.373982323232326</c:v>
                </c:pt>
                <c:pt idx="253">
                  <c:v>72.804272727272732</c:v>
                </c:pt>
                <c:pt idx="254">
                  <c:v>89.299040404040412</c:v>
                </c:pt>
                <c:pt idx="255">
                  <c:v>83.896782828282838</c:v>
                </c:pt>
                <c:pt idx="256">
                  <c:v>80.228212121212124</c:v>
                </c:pt>
                <c:pt idx="257">
                  <c:v>88.5472095959596</c:v>
                </c:pt>
                <c:pt idx="258">
                  <c:v>75.169328282828289</c:v>
                </c:pt>
                <c:pt idx="259">
                  <c:v>90.17066414141415</c:v>
                </c:pt>
                <c:pt idx="260">
                  <c:v>84.500651515151517</c:v>
                </c:pt>
                <c:pt idx="261">
                  <c:v>78.896007575757579</c:v>
                </c:pt>
                <c:pt idx="262">
                  <c:v>87.038217171717179</c:v>
                </c:pt>
                <c:pt idx="263">
                  <c:v>74.182060606060617</c:v>
                </c:pt>
                <c:pt idx="264">
                  <c:v>91.339063131313139</c:v>
                </c:pt>
                <c:pt idx="265">
                  <c:v>81.023674242424249</c:v>
                </c:pt>
                <c:pt idx="266">
                  <c:v>77.282729797979812</c:v>
                </c:pt>
                <c:pt idx="267">
                  <c:v>83.409065656565659</c:v>
                </c:pt>
                <c:pt idx="268">
                  <c:v>72.06491414141415</c:v>
                </c:pt>
                <c:pt idx="269">
                  <c:v>88.601434343434349</c:v>
                </c:pt>
                <c:pt idx="270">
                  <c:v>79.415358585858598</c:v>
                </c:pt>
                <c:pt idx="271">
                  <c:v>76.620535353535359</c:v>
                </c:pt>
                <c:pt idx="272">
                  <c:v>85.892659090909092</c:v>
                </c:pt>
                <c:pt idx="273">
                  <c:v>70.576570707070715</c:v>
                </c:pt>
                <c:pt idx="274">
                  <c:v>89.69825757575758</c:v>
                </c:pt>
                <c:pt idx="275">
                  <c:v>70.798477272727268</c:v>
                </c:pt>
                <c:pt idx="276">
                  <c:v>49.423691919191931</c:v>
                </c:pt>
                <c:pt idx="277">
                  <c:v>73.756921717171721</c:v>
                </c:pt>
                <c:pt idx="278">
                  <c:v>36.026257575757583</c:v>
                </c:pt>
                <c:pt idx="279">
                  <c:v>78.114914141414147</c:v>
                </c:pt>
                <c:pt idx="280">
                  <c:v>77.25180808080809</c:v>
                </c:pt>
                <c:pt idx="281">
                  <c:v>72.781000000000006</c:v>
                </c:pt>
                <c:pt idx="282">
                  <c:v>82.82204545454546</c:v>
                </c:pt>
                <c:pt idx="283">
                  <c:v>66.313696969696977</c:v>
                </c:pt>
                <c:pt idx="284">
                  <c:v>87.693926767676771</c:v>
                </c:pt>
                <c:pt idx="285">
                  <c:v>81.623209595959608</c:v>
                </c:pt>
                <c:pt idx="286">
                  <c:v>76.581825757575757</c:v>
                </c:pt>
                <c:pt idx="287">
                  <c:v>84.965030303030318</c:v>
                </c:pt>
                <c:pt idx="288">
                  <c:v>72.083459595959596</c:v>
                </c:pt>
                <c:pt idx="289">
                  <c:v>89.106101010101014</c:v>
                </c:pt>
                <c:pt idx="290">
                  <c:v>83.878954545454548</c:v>
                </c:pt>
                <c:pt idx="291">
                  <c:v>80.7256792929293</c:v>
                </c:pt>
                <c:pt idx="292">
                  <c:v>88.4484494949495</c:v>
                </c:pt>
                <c:pt idx="293">
                  <c:v>76.971227272727276</c:v>
                </c:pt>
                <c:pt idx="294">
                  <c:v>89.895744949494954</c:v>
                </c:pt>
                <c:pt idx="295">
                  <c:v>73.96610353535354</c:v>
                </c:pt>
                <c:pt idx="296">
                  <c:v>71.054924242424249</c:v>
                </c:pt>
                <c:pt idx="297">
                  <c:v>78.500015151515157</c:v>
                </c:pt>
                <c:pt idx="298">
                  <c:v>59.668515151515145</c:v>
                </c:pt>
                <c:pt idx="299">
                  <c:v>83.782318181818198</c:v>
                </c:pt>
                <c:pt idx="300">
                  <c:v>82.67080555555556</c:v>
                </c:pt>
                <c:pt idx="301">
                  <c:v>81.130174242424246</c:v>
                </c:pt>
                <c:pt idx="302">
                  <c:v>89.360131313131319</c:v>
                </c:pt>
                <c:pt idx="303">
                  <c:v>76.442434343434343</c:v>
                </c:pt>
                <c:pt idx="304">
                  <c:v>90.594270202020212</c:v>
                </c:pt>
                <c:pt idx="305">
                  <c:v>78.934409090909099</c:v>
                </c:pt>
                <c:pt idx="306">
                  <c:v>74.644823232323233</c:v>
                </c:pt>
                <c:pt idx="307">
                  <c:v>83.01744444444445</c:v>
                </c:pt>
                <c:pt idx="308">
                  <c:v>68.303318181818184</c:v>
                </c:pt>
                <c:pt idx="309">
                  <c:v>85.703863636363636</c:v>
                </c:pt>
                <c:pt idx="310">
                  <c:v>61.881553030303039</c:v>
                </c:pt>
                <c:pt idx="311">
                  <c:v>67.96481313131315</c:v>
                </c:pt>
                <c:pt idx="312">
                  <c:v>83.920563131313131</c:v>
                </c:pt>
                <c:pt idx="313">
                  <c:v>60.945272727272723</c:v>
                </c:pt>
                <c:pt idx="314">
                  <c:v>87.976452020202032</c:v>
                </c:pt>
                <c:pt idx="315">
                  <c:v>78.446522727272736</c:v>
                </c:pt>
                <c:pt idx="316">
                  <c:v>72.777800505050507</c:v>
                </c:pt>
                <c:pt idx="317">
                  <c:v>81.209507575757584</c:v>
                </c:pt>
                <c:pt idx="318">
                  <c:v>67.131494949494964</c:v>
                </c:pt>
                <c:pt idx="319">
                  <c:v>86.594464646464658</c:v>
                </c:pt>
                <c:pt idx="320">
                  <c:v>79.461022727272734</c:v>
                </c:pt>
                <c:pt idx="321">
                  <c:v>62.612186868686869</c:v>
                </c:pt>
                <c:pt idx="322">
                  <c:v>78.955282828282833</c:v>
                </c:pt>
                <c:pt idx="323">
                  <c:v>44.806424242424235</c:v>
                </c:pt>
                <c:pt idx="324">
                  <c:v>85.937272727272727</c:v>
                </c:pt>
                <c:pt idx="325">
                  <c:v>84.063606060606062</c:v>
                </c:pt>
                <c:pt idx="326">
                  <c:v>80.968512626262637</c:v>
                </c:pt>
                <c:pt idx="327">
                  <c:v>87.213000000000008</c:v>
                </c:pt>
                <c:pt idx="328">
                  <c:v>74.809500000000014</c:v>
                </c:pt>
                <c:pt idx="329">
                  <c:v>89.241161616161619</c:v>
                </c:pt>
                <c:pt idx="330">
                  <c:v>80.170689393939398</c:v>
                </c:pt>
                <c:pt idx="331">
                  <c:v>75.090391414141422</c:v>
                </c:pt>
                <c:pt idx="332">
                  <c:v>84.946633838383846</c:v>
                </c:pt>
                <c:pt idx="333">
                  <c:v>70.023227272727269</c:v>
                </c:pt>
                <c:pt idx="334">
                  <c:v>87.002181818181825</c:v>
                </c:pt>
                <c:pt idx="335">
                  <c:v>75.254106060606063</c:v>
                </c:pt>
                <c:pt idx="336">
                  <c:v>70.919833333333344</c:v>
                </c:pt>
                <c:pt idx="337">
                  <c:v>81.592207070707076</c:v>
                </c:pt>
                <c:pt idx="338">
                  <c:v>65.170479797979795</c:v>
                </c:pt>
                <c:pt idx="339">
                  <c:v>84.825040404040408</c:v>
                </c:pt>
                <c:pt idx="340">
                  <c:v>62.059181818181813</c:v>
                </c:pt>
                <c:pt idx="341">
                  <c:v>51.954010101010105</c:v>
                </c:pt>
                <c:pt idx="342">
                  <c:v>75.549234848484858</c:v>
                </c:pt>
                <c:pt idx="343">
                  <c:v>28.177378787878794</c:v>
                </c:pt>
                <c:pt idx="344">
                  <c:v>84.160101010101016</c:v>
                </c:pt>
                <c:pt idx="345">
                  <c:v>83.497828282828294</c:v>
                </c:pt>
                <c:pt idx="346">
                  <c:v>67.054204545454553</c:v>
                </c:pt>
                <c:pt idx="347">
                  <c:v>86.202638888888899</c:v>
                </c:pt>
                <c:pt idx="348">
                  <c:v>70.368888888888904</c:v>
                </c:pt>
                <c:pt idx="349">
                  <c:v>92.057883838383844</c:v>
                </c:pt>
                <c:pt idx="350">
                  <c:v>84.951934343434345</c:v>
                </c:pt>
                <c:pt idx="351">
                  <c:v>80.965351010101017</c:v>
                </c:pt>
                <c:pt idx="352">
                  <c:v>88.316898989898988</c:v>
                </c:pt>
                <c:pt idx="353">
                  <c:v>76.086934343434365</c:v>
                </c:pt>
                <c:pt idx="354">
                  <c:v>92.340530303030306</c:v>
                </c:pt>
                <c:pt idx="355">
                  <c:v>89.21241666666667</c:v>
                </c:pt>
                <c:pt idx="356">
                  <c:v>83.905108585858585</c:v>
                </c:pt>
                <c:pt idx="357">
                  <c:v>90.342194444444445</c:v>
                </c:pt>
                <c:pt idx="358">
                  <c:v>81.515866161616174</c:v>
                </c:pt>
                <c:pt idx="359">
                  <c:v>92.792055555555564</c:v>
                </c:pt>
                <c:pt idx="360">
                  <c:v>85.361901515151516</c:v>
                </c:pt>
                <c:pt idx="361">
                  <c:v>80.516787878787881</c:v>
                </c:pt>
                <c:pt idx="362">
                  <c:v>88.93620707070707</c:v>
                </c:pt>
                <c:pt idx="363">
                  <c:v>74.703994949494955</c:v>
                </c:pt>
                <c:pt idx="364">
                  <c:v>90.231479797979802</c:v>
                </c:pt>
                <c:pt idx="365">
                  <c:v>86.900047979797989</c:v>
                </c:pt>
                <c:pt idx="366">
                  <c:v>84.32777272727273</c:v>
                </c:pt>
                <c:pt idx="367">
                  <c:v>89.905333333333346</c:v>
                </c:pt>
                <c:pt idx="368">
                  <c:v>80.104250000000008</c:v>
                </c:pt>
                <c:pt idx="369">
                  <c:v>92.845714646464657</c:v>
                </c:pt>
                <c:pt idx="370">
                  <c:v>84.72458838383838</c:v>
                </c:pt>
                <c:pt idx="371">
                  <c:v>80.787813131313129</c:v>
                </c:pt>
                <c:pt idx="372">
                  <c:v>88.066244949494958</c:v>
                </c:pt>
                <c:pt idx="373">
                  <c:v>75.563030303030303</c:v>
                </c:pt>
                <c:pt idx="374">
                  <c:v>91.526876262626274</c:v>
                </c:pt>
                <c:pt idx="375">
                  <c:v>88.462318181818176</c:v>
                </c:pt>
                <c:pt idx="376">
                  <c:v>84.632962121212131</c:v>
                </c:pt>
                <c:pt idx="377">
                  <c:v>90.332979797979803</c:v>
                </c:pt>
                <c:pt idx="378">
                  <c:v>82.002598484848491</c:v>
                </c:pt>
                <c:pt idx="379">
                  <c:v>94.511275252525252</c:v>
                </c:pt>
                <c:pt idx="380">
                  <c:v>88.323575757575767</c:v>
                </c:pt>
                <c:pt idx="381">
                  <c:v>84.209199494949502</c:v>
                </c:pt>
                <c:pt idx="382">
                  <c:v>92.268156565656568</c:v>
                </c:pt>
                <c:pt idx="383">
                  <c:v>80.408401515151525</c:v>
                </c:pt>
                <c:pt idx="384">
                  <c:v>92.010005050505058</c:v>
                </c:pt>
                <c:pt idx="385">
                  <c:v>83.747404040404049</c:v>
                </c:pt>
                <c:pt idx="386">
                  <c:v>77.793212121212122</c:v>
                </c:pt>
                <c:pt idx="387">
                  <c:v>86.523674242424249</c:v>
                </c:pt>
                <c:pt idx="388">
                  <c:v>73.291141414141407</c:v>
                </c:pt>
                <c:pt idx="389">
                  <c:v>90.780133838383847</c:v>
                </c:pt>
                <c:pt idx="390">
                  <c:v>86.616138888888898</c:v>
                </c:pt>
                <c:pt idx="391">
                  <c:v>83.193603535353546</c:v>
                </c:pt>
                <c:pt idx="392">
                  <c:v>88.558790404040408</c:v>
                </c:pt>
                <c:pt idx="393">
                  <c:v>77.100563131313137</c:v>
                </c:pt>
                <c:pt idx="394">
                  <c:v>90.417053030303038</c:v>
                </c:pt>
                <c:pt idx="395">
                  <c:v>84.856603535353543</c:v>
                </c:pt>
                <c:pt idx="396">
                  <c:v>78.597017676767678</c:v>
                </c:pt>
                <c:pt idx="397">
                  <c:v>86.613007575757578</c:v>
                </c:pt>
                <c:pt idx="398">
                  <c:v>60.34274747474749</c:v>
                </c:pt>
                <c:pt idx="399">
                  <c:v>90.260191919191925</c:v>
                </c:pt>
                <c:pt idx="400">
                  <c:v>88.899987373737375</c:v>
                </c:pt>
                <c:pt idx="401">
                  <c:v>84.736343434343439</c:v>
                </c:pt>
                <c:pt idx="402">
                  <c:v>93.016265151515157</c:v>
                </c:pt>
                <c:pt idx="403">
                  <c:v>78.77516919191919</c:v>
                </c:pt>
                <c:pt idx="404">
                  <c:v>94.650929292929305</c:v>
                </c:pt>
                <c:pt idx="405">
                  <c:v>82.129517676767691</c:v>
                </c:pt>
                <c:pt idx="406">
                  <c:v>77.290520202020204</c:v>
                </c:pt>
                <c:pt idx="407">
                  <c:v>86.26642171717171</c:v>
                </c:pt>
                <c:pt idx="408">
                  <c:v>75.392262626262635</c:v>
                </c:pt>
                <c:pt idx="409">
                  <c:v>89.253017676767683</c:v>
                </c:pt>
                <c:pt idx="410">
                  <c:v>83.847070707070714</c:v>
                </c:pt>
                <c:pt idx="411">
                  <c:v>81.9444898989899</c:v>
                </c:pt>
                <c:pt idx="412">
                  <c:v>88.642275252525252</c:v>
                </c:pt>
                <c:pt idx="413">
                  <c:v>75.519002525252532</c:v>
                </c:pt>
                <c:pt idx="414">
                  <c:v>91.761686868686866</c:v>
                </c:pt>
                <c:pt idx="415">
                  <c:v>78.056507575757578</c:v>
                </c:pt>
                <c:pt idx="416">
                  <c:v>74.248366161616161</c:v>
                </c:pt>
                <c:pt idx="417">
                  <c:v>82.588222222222228</c:v>
                </c:pt>
                <c:pt idx="418">
                  <c:v>66.874368686868692</c:v>
                </c:pt>
                <c:pt idx="419">
                  <c:v>86.726053030303035</c:v>
                </c:pt>
                <c:pt idx="420">
                  <c:v>82.039469696969704</c:v>
                </c:pt>
                <c:pt idx="421">
                  <c:v>78.909113636363642</c:v>
                </c:pt>
                <c:pt idx="422">
                  <c:v>87.397073232323237</c:v>
                </c:pt>
                <c:pt idx="423">
                  <c:v>75.945217171717175</c:v>
                </c:pt>
                <c:pt idx="424">
                  <c:v>90.50437373737374</c:v>
                </c:pt>
                <c:pt idx="425">
                  <c:v>79.178785353535361</c:v>
                </c:pt>
                <c:pt idx="426">
                  <c:v>73.826684343434351</c:v>
                </c:pt>
                <c:pt idx="427">
                  <c:v>82.621681818181827</c:v>
                </c:pt>
                <c:pt idx="428">
                  <c:v>68.765265151515152</c:v>
                </c:pt>
                <c:pt idx="429">
                  <c:v>87.742848484848494</c:v>
                </c:pt>
                <c:pt idx="430">
                  <c:v>78.384252525252535</c:v>
                </c:pt>
                <c:pt idx="431">
                  <c:v>72.99524494949496</c:v>
                </c:pt>
                <c:pt idx="432">
                  <c:v>84.233742424242422</c:v>
                </c:pt>
                <c:pt idx="433">
                  <c:v>69.902838383838386</c:v>
                </c:pt>
                <c:pt idx="434">
                  <c:v>85.293050505050502</c:v>
                </c:pt>
                <c:pt idx="435">
                  <c:v>29.142613636363635</c:v>
                </c:pt>
                <c:pt idx="436">
                  <c:v>21.512169191919199</c:v>
                </c:pt>
                <c:pt idx="437">
                  <c:v>42.374914141414152</c:v>
                </c:pt>
                <c:pt idx="438">
                  <c:v>13.957106060606066</c:v>
                </c:pt>
                <c:pt idx="439">
                  <c:v>43.857989898989906</c:v>
                </c:pt>
                <c:pt idx="440">
                  <c:v>86.710583333333346</c:v>
                </c:pt>
                <c:pt idx="441">
                  <c:v>81.527320707070714</c:v>
                </c:pt>
                <c:pt idx="442">
                  <c:v>89.280446969696982</c:v>
                </c:pt>
                <c:pt idx="443">
                  <c:v>79.472921717171715</c:v>
                </c:pt>
                <c:pt idx="444">
                  <c:v>91.805085858585869</c:v>
                </c:pt>
                <c:pt idx="445">
                  <c:v>82.398237373737373</c:v>
                </c:pt>
                <c:pt idx="446">
                  <c:v>78.16733080808082</c:v>
                </c:pt>
                <c:pt idx="447">
                  <c:v>87.127416666666676</c:v>
                </c:pt>
                <c:pt idx="448">
                  <c:v>72.345878787878789</c:v>
                </c:pt>
                <c:pt idx="449">
                  <c:v>91.507255050505051</c:v>
                </c:pt>
                <c:pt idx="450">
                  <c:v>86.744156565656567</c:v>
                </c:pt>
                <c:pt idx="451">
                  <c:v>82.995217171717186</c:v>
                </c:pt>
                <c:pt idx="452">
                  <c:v>89.2619090909091</c:v>
                </c:pt>
                <c:pt idx="453">
                  <c:v>78.783563131313144</c:v>
                </c:pt>
                <c:pt idx="454">
                  <c:v>93.233320707070703</c:v>
                </c:pt>
                <c:pt idx="455">
                  <c:v>78.37007070707071</c:v>
                </c:pt>
                <c:pt idx="456">
                  <c:v>71.918202020202017</c:v>
                </c:pt>
                <c:pt idx="457">
                  <c:v>84.516835858585864</c:v>
                </c:pt>
                <c:pt idx="458">
                  <c:v>68.746212121212125</c:v>
                </c:pt>
                <c:pt idx="459">
                  <c:v>86.358305555555575</c:v>
                </c:pt>
                <c:pt idx="460">
                  <c:v>81.89535101010101</c:v>
                </c:pt>
                <c:pt idx="461">
                  <c:v>75.719573232323242</c:v>
                </c:pt>
                <c:pt idx="462">
                  <c:v>83.829568181818189</c:v>
                </c:pt>
                <c:pt idx="463">
                  <c:v>70.318436868686888</c:v>
                </c:pt>
                <c:pt idx="464">
                  <c:v>87.523969696969701</c:v>
                </c:pt>
                <c:pt idx="465">
                  <c:v>84.947744949494947</c:v>
                </c:pt>
                <c:pt idx="466">
                  <c:v>79.569464646464652</c:v>
                </c:pt>
                <c:pt idx="467">
                  <c:v>88.280406565656577</c:v>
                </c:pt>
                <c:pt idx="468">
                  <c:v>75.008292929292935</c:v>
                </c:pt>
                <c:pt idx="469">
                  <c:v>89.623492424242428</c:v>
                </c:pt>
                <c:pt idx="470">
                  <c:v>85.342957070707072</c:v>
                </c:pt>
                <c:pt idx="471">
                  <c:v>77.183921717171728</c:v>
                </c:pt>
                <c:pt idx="472">
                  <c:v>87.740396464646466</c:v>
                </c:pt>
                <c:pt idx="473">
                  <c:v>75.188734848484856</c:v>
                </c:pt>
                <c:pt idx="474">
                  <c:v>91.67149242424243</c:v>
                </c:pt>
                <c:pt idx="475">
                  <c:v>82.716323232323234</c:v>
                </c:pt>
                <c:pt idx="476">
                  <c:v>79.165116161616169</c:v>
                </c:pt>
                <c:pt idx="477">
                  <c:v>85.744300505050504</c:v>
                </c:pt>
                <c:pt idx="478">
                  <c:v>69.948161616161627</c:v>
                </c:pt>
                <c:pt idx="479">
                  <c:v>89.39104040404041</c:v>
                </c:pt>
                <c:pt idx="480">
                  <c:v>81.59482070707071</c:v>
                </c:pt>
                <c:pt idx="481">
                  <c:v>75.889873737373748</c:v>
                </c:pt>
                <c:pt idx="482">
                  <c:v>85.577111111111122</c:v>
                </c:pt>
                <c:pt idx="483">
                  <c:v>70.126222222222225</c:v>
                </c:pt>
                <c:pt idx="484">
                  <c:v>89.627603535353529</c:v>
                </c:pt>
                <c:pt idx="485">
                  <c:v>69.336035353535351</c:v>
                </c:pt>
                <c:pt idx="486">
                  <c:v>44.345757575757588</c:v>
                </c:pt>
                <c:pt idx="487">
                  <c:v>72.953851010101005</c:v>
                </c:pt>
                <c:pt idx="488">
                  <c:v>39.975797979797989</c:v>
                </c:pt>
                <c:pt idx="489">
                  <c:v>81.5887398989899</c:v>
                </c:pt>
                <c:pt idx="490">
                  <c:v>79.882782828282842</c:v>
                </c:pt>
                <c:pt idx="491">
                  <c:v>65.229762626262627</c:v>
                </c:pt>
                <c:pt idx="492">
                  <c:v>81.826606060606053</c:v>
                </c:pt>
                <c:pt idx="493">
                  <c:v>58.65127272727274</c:v>
                </c:pt>
                <c:pt idx="494">
                  <c:v>86.754684343434349</c:v>
                </c:pt>
                <c:pt idx="495">
                  <c:v>80.191727272727292</c:v>
                </c:pt>
                <c:pt idx="496">
                  <c:v>77.820856060606062</c:v>
                </c:pt>
                <c:pt idx="497">
                  <c:v>83.836368686868681</c:v>
                </c:pt>
                <c:pt idx="498">
                  <c:v>74.794676767676776</c:v>
                </c:pt>
                <c:pt idx="499">
                  <c:v>89.024648989898992</c:v>
                </c:pt>
                <c:pt idx="500">
                  <c:v>85.055429292929304</c:v>
                </c:pt>
                <c:pt idx="501">
                  <c:v>81.38041414141415</c:v>
                </c:pt>
                <c:pt idx="502">
                  <c:v>87.740636363636369</c:v>
                </c:pt>
                <c:pt idx="503">
                  <c:v>75.961459595959596</c:v>
                </c:pt>
                <c:pt idx="504">
                  <c:v>92.512777777777785</c:v>
                </c:pt>
                <c:pt idx="505">
                  <c:v>70.654042929292928</c:v>
                </c:pt>
                <c:pt idx="506">
                  <c:v>68.733123737373745</c:v>
                </c:pt>
                <c:pt idx="507">
                  <c:v>78.497992424242426</c:v>
                </c:pt>
                <c:pt idx="508">
                  <c:v>62.94112626262627</c:v>
                </c:pt>
                <c:pt idx="509">
                  <c:v>84.609540404040416</c:v>
                </c:pt>
                <c:pt idx="510">
                  <c:v>85.024545454545461</c:v>
                </c:pt>
                <c:pt idx="511">
                  <c:v>80.297853535353539</c:v>
                </c:pt>
                <c:pt idx="512">
                  <c:v>87.863123737373741</c:v>
                </c:pt>
                <c:pt idx="513">
                  <c:v>75.567848484848497</c:v>
                </c:pt>
                <c:pt idx="514">
                  <c:v>90.73096212121213</c:v>
                </c:pt>
                <c:pt idx="515">
                  <c:v>77.692098484848501</c:v>
                </c:pt>
                <c:pt idx="516">
                  <c:v>73.031898989898991</c:v>
                </c:pt>
                <c:pt idx="517">
                  <c:v>83.970805555555557</c:v>
                </c:pt>
                <c:pt idx="518">
                  <c:v>66.870585858585855</c:v>
                </c:pt>
                <c:pt idx="519">
                  <c:v>85.167939393939406</c:v>
                </c:pt>
                <c:pt idx="520">
                  <c:v>79.882489898989903</c:v>
                </c:pt>
                <c:pt idx="521">
                  <c:v>74.81043939393939</c:v>
                </c:pt>
                <c:pt idx="522">
                  <c:v>84.37337373737374</c:v>
                </c:pt>
                <c:pt idx="523">
                  <c:v>57.006121212121215</c:v>
                </c:pt>
                <c:pt idx="524">
                  <c:v>86.584464646464653</c:v>
                </c:pt>
                <c:pt idx="525">
                  <c:v>76.101775252525258</c:v>
                </c:pt>
                <c:pt idx="526">
                  <c:v>71.531217171717174</c:v>
                </c:pt>
                <c:pt idx="527">
                  <c:v>84.052345959595968</c:v>
                </c:pt>
                <c:pt idx="528">
                  <c:v>68.242994949494971</c:v>
                </c:pt>
                <c:pt idx="529">
                  <c:v>83.544729797979798</c:v>
                </c:pt>
                <c:pt idx="530">
                  <c:v>63.829828282828288</c:v>
                </c:pt>
                <c:pt idx="531">
                  <c:v>54.059424242424257</c:v>
                </c:pt>
                <c:pt idx="532">
                  <c:v>82.737939393939399</c:v>
                </c:pt>
                <c:pt idx="533">
                  <c:v>51.423363636363646</c:v>
                </c:pt>
                <c:pt idx="534">
                  <c:v>85.317247474747475</c:v>
                </c:pt>
                <c:pt idx="535">
                  <c:v>83.992636363636365</c:v>
                </c:pt>
                <c:pt idx="536">
                  <c:v>82.256015151515157</c:v>
                </c:pt>
                <c:pt idx="537">
                  <c:v>86.914431818181825</c:v>
                </c:pt>
                <c:pt idx="538">
                  <c:v>75.035075757575768</c:v>
                </c:pt>
                <c:pt idx="539">
                  <c:v>89.322848484848492</c:v>
                </c:pt>
                <c:pt idx="540">
                  <c:v>78.268429292929298</c:v>
                </c:pt>
                <c:pt idx="541">
                  <c:v>75.851820707070715</c:v>
                </c:pt>
                <c:pt idx="542">
                  <c:v>85.703881313131319</c:v>
                </c:pt>
                <c:pt idx="543">
                  <c:v>70.620065656565657</c:v>
                </c:pt>
                <c:pt idx="544">
                  <c:v>87.731219696969703</c:v>
                </c:pt>
                <c:pt idx="545">
                  <c:v>76.160883838383839</c:v>
                </c:pt>
                <c:pt idx="546">
                  <c:v>71.796500000000009</c:v>
                </c:pt>
                <c:pt idx="547">
                  <c:v>81.25533333333334</c:v>
                </c:pt>
                <c:pt idx="548">
                  <c:v>64.026934343434348</c:v>
                </c:pt>
                <c:pt idx="549">
                  <c:v>85.109328282828287</c:v>
                </c:pt>
                <c:pt idx="550">
                  <c:v>61.726267676767684</c:v>
                </c:pt>
                <c:pt idx="551">
                  <c:v>33.289808080808086</c:v>
                </c:pt>
                <c:pt idx="552">
                  <c:v>68.186441919191935</c:v>
                </c:pt>
                <c:pt idx="553">
                  <c:v>21.887964646464653</c:v>
                </c:pt>
                <c:pt idx="554">
                  <c:v>80.381328282828292</c:v>
                </c:pt>
                <c:pt idx="555">
                  <c:v>80.690888888888892</c:v>
                </c:pt>
                <c:pt idx="556">
                  <c:v>77.556800505050518</c:v>
                </c:pt>
                <c:pt idx="557">
                  <c:v>85.506542929292934</c:v>
                </c:pt>
                <c:pt idx="558">
                  <c:v>69.856656565656579</c:v>
                </c:pt>
                <c:pt idx="559">
                  <c:v>88.579042929292939</c:v>
                </c:pt>
                <c:pt idx="560">
                  <c:v>85.852078282828288</c:v>
                </c:pt>
                <c:pt idx="561">
                  <c:v>80.507707070707085</c:v>
                </c:pt>
                <c:pt idx="562">
                  <c:v>87.84038636363637</c:v>
                </c:pt>
                <c:pt idx="563">
                  <c:v>76.076333333333338</c:v>
                </c:pt>
                <c:pt idx="564">
                  <c:v>92.687782828282835</c:v>
                </c:pt>
                <c:pt idx="565">
                  <c:v>87.97818434343435</c:v>
                </c:pt>
                <c:pt idx="566">
                  <c:v>84.784244949494962</c:v>
                </c:pt>
                <c:pt idx="567">
                  <c:v>91.755626262626265</c:v>
                </c:pt>
                <c:pt idx="568">
                  <c:v>81.154032828282837</c:v>
                </c:pt>
                <c:pt idx="569">
                  <c:v>91.985085858585862</c:v>
                </c:pt>
                <c:pt idx="570">
                  <c:v>84.537356060606058</c:v>
                </c:pt>
                <c:pt idx="571">
                  <c:v>81.44691414141414</c:v>
                </c:pt>
                <c:pt idx="572">
                  <c:v>88.726015151515156</c:v>
                </c:pt>
                <c:pt idx="573">
                  <c:v>75.530419191919208</c:v>
                </c:pt>
                <c:pt idx="574">
                  <c:v>89.929345959595963</c:v>
                </c:pt>
                <c:pt idx="575">
                  <c:v>88.080277777777781</c:v>
                </c:pt>
                <c:pt idx="576">
                  <c:v>84.503262626262639</c:v>
                </c:pt>
                <c:pt idx="577">
                  <c:v>90.675911616161628</c:v>
                </c:pt>
                <c:pt idx="578">
                  <c:v>80.409926767676779</c:v>
                </c:pt>
                <c:pt idx="579">
                  <c:v>93.418830808080813</c:v>
                </c:pt>
                <c:pt idx="580">
                  <c:v>84.614419191919197</c:v>
                </c:pt>
                <c:pt idx="581">
                  <c:v>81.300214646464653</c:v>
                </c:pt>
                <c:pt idx="582">
                  <c:v>89.420707070707081</c:v>
                </c:pt>
                <c:pt idx="583">
                  <c:v>77.672717171717181</c:v>
                </c:pt>
                <c:pt idx="584">
                  <c:v>89.801972222222219</c:v>
                </c:pt>
                <c:pt idx="585">
                  <c:v>89.406055555555554</c:v>
                </c:pt>
                <c:pt idx="586">
                  <c:v>86.50450505050506</c:v>
                </c:pt>
                <c:pt idx="587">
                  <c:v>91.550939393939402</c:v>
                </c:pt>
                <c:pt idx="588">
                  <c:v>83.098608585858585</c:v>
                </c:pt>
                <c:pt idx="589">
                  <c:v>93.759085858585863</c:v>
                </c:pt>
                <c:pt idx="590">
                  <c:v>89.101209595959602</c:v>
                </c:pt>
                <c:pt idx="591">
                  <c:v>85.013941919191922</c:v>
                </c:pt>
                <c:pt idx="592">
                  <c:v>91.193404040404047</c:v>
                </c:pt>
                <c:pt idx="593">
                  <c:v>79.797845959595961</c:v>
                </c:pt>
                <c:pt idx="594">
                  <c:v>92.390853535353543</c:v>
                </c:pt>
                <c:pt idx="595">
                  <c:v>81.81654040404041</c:v>
                </c:pt>
                <c:pt idx="596">
                  <c:v>79.362530303030297</c:v>
                </c:pt>
                <c:pt idx="597">
                  <c:v>86.011434343434345</c:v>
                </c:pt>
                <c:pt idx="598">
                  <c:v>74.477202020202029</c:v>
                </c:pt>
                <c:pt idx="599">
                  <c:v>89.389946969696979</c:v>
                </c:pt>
                <c:pt idx="600">
                  <c:v>85.824444444444453</c:v>
                </c:pt>
                <c:pt idx="601">
                  <c:v>83.232290404040413</c:v>
                </c:pt>
                <c:pt idx="602">
                  <c:v>88.662212121212121</c:v>
                </c:pt>
                <c:pt idx="603">
                  <c:v>76.853040404040414</c:v>
                </c:pt>
                <c:pt idx="604">
                  <c:v>90.181876262626275</c:v>
                </c:pt>
                <c:pt idx="605">
                  <c:v>83.892313131313131</c:v>
                </c:pt>
                <c:pt idx="606">
                  <c:v>75.260830808080811</c:v>
                </c:pt>
                <c:pt idx="607">
                  <c:v>87.074795454545452</c:v>
                </c:pt>
                <c:pt idx="608">
                  <c:v>63.903952020202027</c:v>
                </c:pt>
                <c:pt idx="609">
                  <c:v>88.863727272727274</c:v>
                </c:pt>
                <c:pt idx="610">
                  <c:v>88.564515151515167</c:v>
                </c:pt>
                <c:pt idx="611">
                  <c:v>82.553558080808088</c:v>
                </c:pt>
                <c:pt idx="612">
                  <c:v>92.734684343434353</c:v>
                </c:pt>
                <c:pt idx="613">
                  <c:v>80.331505050505058</c:v>
                </c:pt>
                <c:pt idx="614">
                  <c:v>93.667611111111114</c:v>
                </c:pt>
                <c:pt idx="615">
                  <c:v>81.906742424242424</c:v>
                </c:pt>
                <c:pt idx="616">
                  <c:v>77.974944444444446</c:v>
                </c:pt>
                <c:pt idx="617">
                  <c:v>86.939558080808084</c:v>
                </c:pt>
                <c:pt idx="618">
                  <c:v>76.617401515151528</c:v>
                </c:pt>
                <c:pt idx="619">
                  <c:v>89.257431818181828</c:v>
                </c:pt>
                <c:pt idx="620">
                  <c:v>84.094247474747476</c:v>
                </c:pt>
                <c:pt idx="621">
                  <c:v>80.847505050505049</c:v>
                </c:pt>
                <c:pt idx="622">
                  <c:v>88.348351010101013</c:v>
                </c:pt>
                <c:pt idx="623">
                  <c:v>76.560409090909104</c:v>
                </c:pt>
                <c:pt idx="624">
                  <c:v>91.751257575757577</c:v>
                </c:pt>
                <c:pt idx="625">
                  <c:v>79.154361111111115</c:v>
                </c:pt>
                <c:pt idx="626">
                  <c:v>73.123106060606062</c:v>
                </c:pt>
                <c:pt idx="627">
                  <c:v>83.653146464646468</c:v>
                </c:pt>
                <c:pt idx="628">
                  <c:v>69.050979797979807</c:v>
                </c:pt>
                <c:pt idx="629">
                  <c:v>86.583487373737384</c:v>
                </c:pt>
                <c:pt idx="630">
                  <c:v>84.21123484848485</c:v>
                </c:pt>
                <c:pt idx="631">
                  <c:v>78.106078282828292</c:v>
                </c:pt>
                <c:pt idx="632">
                  <c:v>87.82986363636364</c:v>
                </c:pt>
                <c:pt idx="633">
                  <c:v>76.865247474747491</c:v>
                </c:pt>
                <c:pt idx="634">
                  <c:v>89.611181818181819</c:v>
                </c:pt>
                <c:pt idx="635">
                  <c:v>79.085775252525252</c:v>
                </c:pt>
                <c:pt idx="636">
                  <c:v>74.207542929292941</c:v>
                </c:pt>
                <c:pt idx="637">
                  <c:v>81.131851010101016</c:v>
                </c:pt>
                <c:pt idx="638">
                  <c:v>67.574373737373747</c:v>
                </c:pt>
                <c:pt idx="639">
                  <c:v>85.647560606060608</c:v>
                </c:pt>
                <c:pt idx="640">
                  <c:v>79.377934343434347</c:v>
                </c:pt>
                <c:pt idx="641">
                  <c:v>71.847020202020218</c:v>
                </c:pt>
                <c:pt idx="642">
                  <c:v>84.547358585858589</c:v>
                </c:pt>
                <c:pt idx="643">
                  <c:v>69.557383838383842</c:v>
                </c:pt>
                <c:pt idx="644">
                  <c:v>87.876936868686869</c:v>
                </c:pt>
                <c:pt idx="645">
                  <c:v>38.345805555555557</c:v>
                </c:pt>
                <c:pt idx="646">
                  <c:v>29.602454545454563</c:v>
                </c:pt>
                <c:pt idx="647">
                  <c:v>44.370631313131319</c:v>
                </c:pt>
                <c:pt idx="648">
                  <c:v>10.464570707070692</c:v>
                </c:pt>
                <c:pt idx="649">
                  <c:v>43.305479797979807</c:v>
                </c:pt>
                <c:pt idx="650">
                  <c:v>86.012608585858587</c:v>
                </c:pt>
                <c:pt idx="651">
                  <c:v>83.706750000000014</c:v>
                </c:pt>
                <c:pt idx="652">
                  <c:v>89.438000000000002</c:v>
                </c:pt>
                <c:pt idx="653">
                  <c:v>79.154181818181826</c:v>
                </c:pt>
                <c:pt idx="654">
                  <c:v>91.880487373737381</c:v>
                </c:pt>
                <c:pt idx="655">
                  <c:v>82.132449494949498</c:v>
                </c:pt>
                <c:pt idx="656">
                  <c:v>79.971083333333354</c:v>
                </c:pt>
                <c:pt idx="657">
                  <c:v>86.172035353535364</c:v>
                </c:pt>
                <c:pt idx="658">
                  <c:v>73.969601010101016</c:v>
                </c:pt>
                <c:pt idx="659">
                  <c:v>88.638638888888892</c:v>
                </c:pt>
                <c:pt idx="660">
                  <c:v>87.534853535353534</c:v>
                </c:pt>
                <c:pt idx="661">
                  <c:v>83.586941919191929</c:v>
                </c:pt>
                <c:pt idx="662">
                  <c:v>89.652825757575769</c:v>
                </c:pt>
                <c:pt idx="663">
                  <c:v>79.612075757575766</c:v>
                </c:pt>
                <c:pt idx="664">
                  <c:v>91.804633838383836</c:v>
                </c:pt>
                <c:pt idx="665">
                  <c:v>79.320585858585872</c:v>
                </c:pt>
                <c:pt idx="666">
                  <c:v>74.925669191919198</c:v>
                </c:pt>
                <c:pt idx="667">
                  <c:v>84.080833333333345</c:v>
                </c:pt>
                <c:pt idx="668">
                  <c:v>67.358030303030318</c:v>
                </c:pt>
                <c:pt idx="669">
                  <c:v>87.447878787878793</c:v>
                </c:pt>
                <c:pt idx="670">
                  <c:v>79.222343434343429</c:v>
                </c:pt>
                <c:pt idx="671">
                  <c:v>77.26209848484848</c:v>
                </c:pt>
                <c:pt idx="672">
                  <c:v>86.320452020202026</c:v>
                </c:pt>
                <c:pt idx="673">
                  <c:v>68.765007575757579</c:v>
                </c:pt>
                <c:pt idx="674">
                  <c:v>88.431694444444446</c:v>
                </c:pt>
                <c:pt idx="675">
                  <c:v>84.345765151515167</c:v>
                </c:pt>
                <c:pt idx="676">
                  <c:v>80.147621212121209</c:v>
                </c:pt>
                <c:pt idx="677">
                  <c:v>88.283555555555566</c:v>
                </c:pt>
                <c:pt idx="678">
                  <c:v>75.888166666666677</c:v>
                </c:pt>
                <c:pt idx="679">
                  <c:v>90.310138888888901</c:v>
                </c:pt>
                <c:pt idx="680">
                  <c:v>84.179734848484856</c:v>
                </c:pt>
                <c:pt idx="681">
                  <c:v>78.840472222222218</c:v>
                </c:pt>
                <c:pt idx="682">
                  <c:v>88.91595707070708</c:v>
                </c:pt>
                <c:pt idx="683">
                  <c:v>75.127530303030312</c:v>
                </c:pt>
                <c:pt idx="684">
                  <c:v>91.689351010101021</c:v>
                </c:pt>
                <c:pt idx="685">
                  <c:v>83.047757575757572</c:v>
                </c:pt>
                <c:pt idx="686">
                  <c:v>77.487585858585874</c:v>
                </c:pt>
                <c:pt idx="687">
                  <c:v>85.719719696969705</c:v>
                </c:pt>
                <c:pt idx="688">
                  <c:v>71.234833333333341</c:v>
                </c:pt>
                <c:pt idx="689">
                  <c:v>88.921030303030307</c:v>
                </c:pt>
                <c:pt idx="690">
                  <c:v>82.494707070707079</c:v>
                </c:pt>
                <c:pt idx="691">
                  <c:v>77.175477272727278</c:v>
                </c:pt>
                <c:pt idx="692">
                  <c:v>85.939050505050517</c:v>
                </c:pt>
                <c:pt idx="693">
                  <c:v>69.920489898989899</c:v>
                </c:pt>
                <c:pt idx="694">
                  <c:v>88.932055555555564</c:v>
                </c:pt>
                <c:pt idx="695">
                  <c:v>66.035121212121226</c:v>
                </c:pt>
                <c:pt idx="696">
                  <c:v>59.53790909090911</c:v>
                </c:pt>
                <c:pt idx="697">
                  <c:v>74.025229797979804</c:v>
                </c:pt>
                <c:pt idx="698">
                  <c:v>41.257702020202018</c:v>
                </c:pt>
                <c:pt idx="699">
                  <c:v>80.617335858585861</c:v>
                </c:pt>
                <c:pt idx="700">
                  <c:v>80.2629292929293</c:v>
                </c:pt>
                <c:pt idx="701">
                  <c:v>73.874797979797989</c:v>
                </c:pt>
                <c:pt idx="702">
                  <c:v>84.809553030303036</c:v>
                </c:pt>
                <c:pt idx="703">
                  <c:v>61.394325757575764</c:v>
                </c:pt>
                <c:pt idx="704">
                  <c:v>87.070840909090919</c:v>
                </c:pt>
                <c:pt idx="705">
                  <c:v>80.559181818181827</c:v>
                </c:pt>
                <c:pt idx="706">
                  <c:v>77.014161616161616</c:v>
                </c:pt>
                <c:pt idx="707">
                  <c:v>84.790030303030306</c:v>
                </c:pt>
                <c:pt idx="708">
                  <c:v>74.49947474747475</c:v>
                </c:pt>
                <c:pt idx="709">
                  <c:v>87.997611111111112</c:v>
                </c:pt>
                <c:pt idx="710">
                  <c:v>85.162214646464648</c:v>
                </c:pt>
                <c:pt idx="711">
                  <c:v>81.404265151515148</c:v>
                </c:pt>
                <c:pt idx="712">
                  <c:v>88.894876262626269</c:v>
                </c:pt>
                <c:pt idx="713">
                  <c:v>75.396878787878791</c:v>
                </c:pt>
                <c:pt idx="714">
                  <c:v>91.182318181818189</c:v>
                </c:pt>
                <c:pt idx="715">
                  <c:v>74.07993434343436</c:v>
                </c:pt>
                <c:pt idx="716">
                  <c:v>67.492674242424243</c:v>
                </c:pt>
                <c:pt idx="717">
                  <c:v>79.685906565656566</c:v>
                </c:pt>
                <c:pt idx="718">
                  <c:v>63.708151515151521</c:v>
                </c:pt>
                <c:pt idx="719">
                  <c:v>86.035239898989914</c:v>
                </c:pt>
                <c:pt idx="720">
                  <c:v>83.675070707070716</c:v>
                </c:pt>
                <c:pt idx="721">
                  <c:v>79.420565656565657</c:v>
                </c:pt>
                <c:pt idx="722">
                  <c:v>88.752661616161618</c:v>
                </c:pt>
                <c:pt idx="723">
                  <c:v>76.187835858585856</c:v>
                </c:pt>
                <c:pt idx="724">
                  <c:v>91.59517424242425</c:v>
                </c:pt>
                <c:pt idx="725">
                  <c:v>78.339780303030309</c:v>
                </c:pt>
                <c:pt idx="726">
                  <c:v>74.662113636363642</c:v>
                </c:pt>
                <c:pt idx="727">
                  <c:v>81.91001767676768</c:v>
                </c:pt>
                <c:pt idx="728">
                  <c:v>67.75410101010101</c:v>
                </c:pt>
                <c:pt idx="729">
                  <c:v>86.031166666666678</c:v>
                </c:pt>
                <c:pt idx="730">
                  <c:v>78.990406565656571</c:v>
                </c:pt>
                <c:pt idx="731">
                  <c:v>74.099651515151521</c:v>
                </c:pt>
                <c:pt idx="732">
                  <c:v>83.719684343434352</c:v>
                </c:pt>
                <c:pt idx="733">
                  <c:v>66.93618686868686</c:v>
                </c:pt>
                <c:pt idx="734">
                  <c:v>87.580386363636364</c:v>
                </c:pt>
                <c:pt idx="735">
                  <c:v>77.974078282828287</c:v>
                </c:pt>
                <c:pt idx="736">
                  <c:v>73.333974747474755</c:v>
                </c:pt>
                <c:pt idx="737">
                  <c:v>82.651810606060607</c:v>
                </c:pt>
                <c:pt idx="738">
                  <c:v>67.765661616161623</c:v>
                </c:pt>
                <c:pt idx="739">
                  <c:v>85.458540404040406</c:v>
                </c:pt>
                <c:pt idx="740">
                  <c:v>67.338310606060617</c:v>
                </c:pt>
                <c:pt idx="741">
                  <c:v>57.139328282828288</c:v>
                </c:pt>
                <c:pt idx="742">
                  <c:v>79.863722222222236</c:v>
                </c:pt>
                <c:pt idx="743">
                  <c:v>31.974171717171728</c:v>
                </c:pt>
                <c:pt idx="744">
                  <c:v>85.047131313131317</c:v>
                </c:pt>
                <c:pt idx="745">
                  <c:v>82.338272727272738</c:v>
                </c:pt>
                <c:pt idx="746">
                  <c:v>78.039055555555564</c:v>
                </c:pt>
                <c:pt idx="747">
                  <c:v>86.136873737373747</c:v>
                </c:pt>
                <c:pt idx="748">
                  <c:v>73.808959595959607</c:v>
                </c:pt>
                <c:pt idx="749">
                  <c:v>90.377207070707072</c:v>
                </c:pt>
                <c:pt idx="750">
                  <c:v>78.412050505050516</c:v>
                </c:pt>
                <c:pt idx="751">
                  <c:v>75.65047222222222</c:v>
                </c:pt>
                <c:pt idx="752">
                  <c:v>85.697343434343438</c:v>
                </c:pt>
                <c:pt idx="753">
                  <c:v>70.328737373737368</c:v>
                </c:pt>
                <c:pt idx="754">
                  <c:v>88.354522727272737</c:v>
                </c:pt>
                <c:pt idx="755">
                  <c:v>74.956436868686879</c:v>
                </c:pt>
                <c:pt idx="756">
                  <c:v>69.63190909090909</c:v>
                </c:pt>
                <c:pt idx="757">
                  <c:v>79.181699494949498</c:v>
                </c:pt>
                <c:pt idx="758">
                  <c:v>65.025292929292931</c:v>
                </c:pt>
                <c:pt idx="759">
                  <c:v>83.222368686868691</c:v>
                </c:pt>
                <c:pt idx="760">
                  <c:v>48.191351010101009</c:v>
                </c:pt>
                <c:pt idx="761">
                  <c:v>39.063055555555557</c:v>
                </c:pt>
                <c:pt idx="762">
                  <c:v>78.1369696969697</c:v>
                </c:pt>
                <c:pt idx="763">
                  <c:v>30.285752525252533</c:v>
                </c:pt>
                <c:pt idx="764">
                  <c:v>86.611070707070724</c:v>
                </c:pt>
                <c:pt idx="765">
                  <c:v>83.608166666666676</c:v>
                </c:pt>
                <c:pt idx="766">
                  <c:v>76.860707070707079</c:v>
                </c:pt>
                <c:pt idx="767">
                  <c:v>87.443093434343439</c:v>
                </c:pt>
                <c:pt idx="768">
                  <c:v>69.511439393939384</c:v>
                </c:pt>
                <c:pt idx="769">
                  <c:v>90.527361111111119</c:v>
                </c:pt>
                <c:pt idx="770">
                  <c:v>83.913702020202038</c:v>
                </c:pt>
                <c:pt idx="771">
                  <c:v>80.457911616161624</c:v>
                </c:pt>
                <c:pt idx="772">
                  <c:v>88.139325757575762</c:v>
                </c:pt>
                <c:pt idx="773">
                  <c:v>75.890989898989901</c:v>
                </c:pt>
                <c:pt idx="774">
                  <c:v>91.286641414141414</c:v>
                </c:pt>
                <c:pt idx="775">
                  <c:v>88.651194444444457</c:v>
                </c:pt>
                <c:pt idx="776">
                  <c:v>83.902729797979802</c:v>
                </c:pt>
                <c:pt idx="777">
                  <c:v>91.417739898989907</c:v>
                </c:pt>
                <c:pt idx="778">
                  <c:v>80.250926767676773</c:v>
                </c:pt>
                <c:pt idx="779">
                  <c:v>93.653611111111118</c:v>
                </c:pt>
                <c:pt idx="780">
                  <c:v>86.193770202020204</c:v>
                </c:pt>
                <c:pt idx="781">
                  <c:v>80.787555555555571</c:v>
                </c:pt>
                <c:pt idx="782">
                  <c:v>87.602871212121215</c:v>
                </c:pt>
                <c:pt idx="783">
                  <c:v>73.266484848484851</c:v>
                </c:pt>
                <c:pt idx="784">
                  <c:v>90.452929292929298</c:v>
                </c:pt>
                <c:pt idx="785">
                  <c:v>88.361931818181816</c:v>
                </c:pt>
                <c:pt idx="786">
                  <c:v>85.408345959595962</c:v>
                </c:pt>
                <c:pt idx="787">
                  <c:v>90.816858585858597</c:v>
                </c:pt>
                <c:pt idx="788">
                  <c:v>79.232482323232318</c:v>
                </c:pt>
                <c:pt idx="789">
                  <c:v>92.253808080808085</c:v>
                </c:pt>
                <c:pt idx="790">
                  <c:v>83.981547979797995</c:v>
                </c:pt>
                <c:pt idx="791">
                  <c:v>81.651987373737384</c:v>
                </c:pt>
                <c:pt idx="792">
                  <c:v>88.249191919191929</c:v>
                </c:pt>
                <c:pt idx="793">
                  <c:v>76.727984848484866</c:v>
                </c:pt>
                <c:pt idx="794">
                  <c:v>90.568058080808086</c:v>
                </c:pt>
                <c:pt idx="795">
                  <c:v>88.218984848484851</c:v>
                </c:pt>
                <c:pt idx="796">
                  <c:v>85.201265151515159</c:v>
                </c:pt>
                <c:pt idx="797">
                  <c:v>92.924434343434342</c:v>
                </c:pt>
                <c:pt idx="798">
                  <c:v>83.503330808080818</c:v>
                </c:pt>
                <c:pt idx="799">
                  <c:v>94.187813131313135</c:v>
                </c:pt>
                <c:pt idx="800">
                  <c:v>87.186878787878797</c:v>
                </c:pt>
                <c:pt idx="801">
                  <c:v>84.986156565656572</c:v>
                </c:pt>
                <c:pt idx="802">
                  <c:v>91.06331818181819</c:v>
                </c:pt>
                <c:pt idx="803">
                  <c:v>80.194272727272732</c:v>
                </c:pt>
                <c:pt idx="804">
                  <c:v>92.857553030303038</c:v>
                </c:pt>
                <c:pt idx="805">
                  <c:v>81.442896464646466</c:v>
                </c:pt>
                <c:pt idx="806">
                  <c:v>79.064343434343442</c:v>
                </c:pt>
                <c:pt idx="807">
                  <c:v>85.831101010101023</c:v>
                </c:pt>
                <c:pt idx="808">
                  <c:v>73.286742424242433</c:v>
                </c:pt>
                <c:pt idx="809">
                  <c:v>89.844967171717173</c:v>
                </c:pt>
                <c:pt idx="810">
                  <c:v>86.038275252525267</c:v>
                </c:pt>
                <c:pt idx="811">
                  <c:v>82.542737373737381</c:v>
                </c:pt>
                <c:pt idx="812">
                  <c:v>87.71907323232324</c:v>
                </c:pt>
                <c:pt idx="813">
                  <c:v>76.992202020202029</c:v>
                </c:pt>
                <c:pt idx="814">
                  <c:v>92.227007575757582</c:v>
                </c:pt>
                <c:pt idx="815">
                  <c:v>82.873570707070712</c:v>
                </c:pt>
                <c:pt idx="816">
                  <c:v>81.41049242424242</c:v>
                </c:pt>
                <c:pt idx="817">
                  <c:v>88.25842424242424</c:v>
                </c:pt>
                <c:pt idx="818">
                  <c:v>63.973093434343447</c:v>
                </c:pt>
                <c:pt idx="819">
                  <c:v>89.23878030303031</c:v>
                </c:pt>
                <c:pt idx="820">
                  <c:v>87.533063131313142</c:v>
                </c:pt>
                <c:pt idx="821">
                  <c:v>85.105267676767681</c:v>
                </c:pt>
                <c:pt idx="822">
                  <c:v>91.228883838383837</c:v>
                </c:pt>
                <c:pt idx="823">
                  <c:v>80.112053030303045</c:v>
                </c:pt>
                <c:pt idx="824">
                  <c:v>93.69635858585859</c:v>
                </c:pt>
                <c:pt idx="825">
                  <c:v>84.061452020202026</c:v>
                </c:pt>
                <c:pt idx="826">
                  <c:v>77.924845959595956</c:v>
                </c:pt>
                <c:pt idx="827">
                  <c:v>86.976227272727272</c:v>
                </c:pt>
                <c:pt idx="828">
                  <c:v>75.864217171717186</c:v>
                </c:pt>
                <c:pt idx="829">
                  <c:v>89.161315656565662</c:v>
                </c:pt>
                <c:pt idx="830">
                  <c:v>86.23105303030303</c:v>
                </c:pt>
                <c:pt idx="831">
                  <c:v>80.87912121212122</c:v>
                </c:pt>
                <c:pt idx="832">
                  <c:v>89.309522727272736</c:v>
                </c:pt>
                <c:pt idx="833">
                  <c:v>75.383257575757568</c:v>
                </c:pt>
                <c:pt idx="834">
                  <c:v>90.818914141414155</c:v>
                </c:pt>
                <c:pt idx="835">
                  <c:v>80.152242424242431</c:v>
                </c:pt>
                <c:pt idx="836">
                  <c:v>72.272934343434343</c:v>
                </c:pt>
                <c:pt idx="837">
                  <c:v>80.737017676767692</c:v>
                </c:pt>
                <c:pt idx="838">
                  <c:v>67.625489898989912</c:v>
                </c:pt>
                <c:pt idx="839">
                  <c:v>86.13331313131313</c:v>
                </c:pt>
                <c:pt idx="840">
                  <c:v>82.513005050505058</c:v>
                </c:pt>
                <c:pt idx="841">
                  <c:v>78.293068181818185</c:v>
                </c:pt>
                <c:pt idx="842">
                  <c:v>87.540724747474755</c:v>
                </c:pt>
                <c:pt idx="843">
                  <c:v>73.213075757575766</c:v>
                </c:pt>
                <c:pt idx="844">
                  <c:v>90.296186868686874</c:v>
                </c:pt>
                <c:pt idx="845">
                  <c:v>78.417469696969704</c:v>
                </c:pt>
                <c:pt idx="846">
                  <c:v>75.510929292929291</c:v>
                </c:pt>
                <c:pt idx="847">
                  <c:v>82.139406565656572</c:v>
                </c:pt>
                <c:pt idx="848">
                  <c:v>69.121452020202028</c:v>
                </c:pt>
                <c:pt idx="849">
                  <c:v>85.570202020202032</c:v>
                </c:pt>
                <c:pt idx="850">
                  <c:v>78.544356060606063</c:v>
                </c:pt>
                <c:pt idx="851">
                  <c:v>73.522416666666686</c:v>
                </c:pt>
                <c:pt idx="852">
                  <c:v>84.202636363636373</c:v>
                </c:pt>
                <c:pt idx="853">
                  <c:v>67.673489898989899</c:v>
                </c:pt>
                <c:pt idx="854">
                  <c:v>89.023469696969698</c:v>
                </c:pt>
                <c:pt idx="855">
                  <c:v>38.826686868686878</c:v>
                </c:pt>
                <c:pt idx="856">
                  <c:v>18.420095959595955</c:v>
                </c:pt>
                <c:pt idx="857">
                  <c:v>42.122022727272736</c:v>
                </c:pt>
                <c:pt idx="858">
                  <c:v>15.464090909090913</c:v>
                </c:pt>
                <c:pt idx="859">
                  <c:v>50.445840909090911</c:v>
                </c:pt>
                <c:pt idx="860">
                  <c:v>85.603684343434338</c:v>
                </c:pt>
                <c:pt idx="861">
                  <c:v>83.179078282828286</c:v>
                </c:pt>
                <c:pt idx="862">
                  <c:v>90.133022727272731</c:v>
                </c:pt>
                <c:pt idx="863">
                  <c:v>78.778467171717182</c:v>
                </c:pt>
                <c:pt idx="864">
                  <c:v>92.164787878787877</c:v>
                </c:pt>
                <c:pt idx="865">
                  <c:v>83.168098484848485</c:v>
                </c:pt>
                <c:pt idx="866">
                  <c:v>79.524255050505047</c:v>
                </c:pt>
                <c:pt idx="867">
                  <c:v>87.141737373737385</c:v>
                </c:pt>
                <c:pt idx="868">
                  <c:v>68.556742424242429</c:v>
                </c:pt>
                <c:pt idx="869">
                  <c:v>89.737353535353549</c:v>
                </c:pt>
                <c:pt idx="870">
                  <c:v>87.265063131313127</c:v>
                </c:pt>
                <c:pt idx="871">
                  <c:v>83.795603535353536</c:v>
                </c:pt>
                <c:pt idx="872">
                  <c:v>88.434727272727272</c:v>
                </c:pt>
                <c:pt idx="873">
                  <c:v>81.359631313131317</c:v>
                </c:pt>
                <c:pt idx="874">
                  <c:v>92.049191919191927</c:v>
                </c:pt>
                <c:pt idx="875">
                  <c:v>76.713702020202021</c:v>
                </c:pt>
                <c:pt idx="876">
                  <c:v>72.9633888888889</c:v>
                </c:pt>
                <c:pt idx="877">
                  <c:v>82.694080808080813</c:v>
                </c:pt>
                <c:pt idx="878">
                  <c:v>68.852005050505056</c:v>
                </c:pt>
                <c:pt idx="879">
                  <c:v>86.296318181818179</c:v>
                </c:pt>
                <c:pt idx="880">
                  <c:v>80.125939393939404</c:v>
                </c:pt>
                <c:pt idx="881">
                  <c:v>76.585810606060619</c:v>
                </c:pt>
                <c:pt idx="882">
                  <c:v>84.449020202020222</c:v>
                </c:pt>
                <c:pt idx="883">
                  <c:v>71.72133585858586</c:v>
                </c:pt>
                <c:pt idx="884">
                  <c:v>87.952070707070718</c:v>
                </c:pt>
                <c:pt idx="885">
                  <c:v>85.754320707070718</c:v>
                </c:pt>
                <c:pt idx="886">
                  <c:v>80.361590909090921</c:v>
                </c:pt>
                <c:pt idx="887">
                  <c:v>86.896068181818194</c:v>
                </c:pt>
                <c:pt idx="888">
                  <c:v>76.476742424242431</c:v>
                </c:pt>
                <c:pt idx="889">
                  <c:v>89.922707070707077</c:v>
                </c:pt>
                <c:pt idx="890">
                  <c:v>85.060391414141421</c:v>
                </c:pt>
                <c:pt idx="891">
                  <c:v>80.083522727272737</c:v>
                </c:pt>
                <c:pt idx="892">
                  <c:v>87.703108585858587</c:v>
                </c:pt>
                <c:pt idx="893">
                  <c:v>73.966540404040416</c:v>
                </c:pt>
                <c:pt idx="894">
                  <c:v>91.966835858585867</c:v>
                </c:pt>
                <c:pt idx="895">
                  <c:v>81.874770202020201</c:v>
                </c:pt>
                <c:pt idx="896">
                  <c:v>77.317535353535362</c:v>
                </c:pt>
                <c:pt idx="897">
                  <c:v>83.799702020202034</c:v>
                </c:pt>
                <c:pt idx="898">
                  <c:v>71.39659595959597</c:v>
                </c:pt>
                <c:pt idx="899">
                  <c:v>89.216093434343449</c:v>
                </c:pt>
                <c:pt idx="900">
                  <c:v>79.607643939393938</c:v>
                </c:pt>
                <c:pt idx="901">
                  <c:v>76.00126262626263</c:v>
                </c:pt>
                <c:pt idx="902">
                  <c:v>86.688744949494961</c:v>
                </c:pt>
                <c:pt idx="903">
                  <c:v>70.784909090909096</c:v>
                </c:pt>
                <c:pt idx="904">
                  <c:v>88.751285353535366</c:v>
                </c:pt>
                <c:pt idx="905">
                  <c:v>64.350151515151524</c:v>
                </c:pt>
                <c:pt idx="906">
                  <c:v>51.335585858585873</c:v>
                </c:pt>
                <c:pt idx="907">
                  <c:v>73.421098484848486</c:v>
                </c:pt>
                <c:pt idx="908">
                  <c:v>41.814116161616163</c:v>
                </c:pt>
                <c:pt idx="909">
                  <c:v>80.82609595959596</c:v>
                </c:pt>
                <c:pt idx="910">
                  <c:v>78.899202020202026</c:v>
                </c:pt>
                <c:pt idx="911">
                  <c:v>72.599643939393957</c:v>
                </c:pt>
                <c:pt idx="912">
                  <c:v>83.535469696969699</c:v>
                </c:pt>
                <c:pt idx="913">
                  <c:v>59.036194444444448</c:v>
                </c:pt>
                <c:pt idx="914">
                  <c:v>87.196954545454545</c:v>
                </c:pt>
                <c:pt idx="915">
                  <c:v>80.165255050505053</c:v>
                </c:pt>
                <c:pt idx="916">
                  <c:v>78.590626262626273</c:v>
                </c:pt>
                <c:pt idx="917">
                  <c:v>83.570030303030308</c:v>
                </c:pt>
                <c:pt idx="918">
                  <c:v>75.080681818181816</c:v>
                </c:pt>
                <c:pt idx="919">
                  <c:v>87.811568181818188</c:v>
                </c:pt>
                <c:pt idx="920">
                  <c:v>84.969118686868697</c:v>
                </c:pt>
                <c:pt idx="921">
                  <c:v>80.655992424242427</c:v>
                </c:pt>
                <c:pt idx="922">
                  <c:v>88.108906565656568</c:v>
                </c:pt>
                <c:pt idx="923">
                  <c:v>76.510012626262636</c:v>
                </c:pt>
                <c:pt idx="924">
                  <c:v>89.864106060606076</c:v>
                </c:pt>
                <c:pt idx="925">
                  <c:v>74.125565656565669</c:v>
                </c:pt>
                <c:pt idx="926">
                  <c:v>68.885671717171718</c:v>
                </c:pt>
                <c:pt idx="927">
                  <c:v>78.918636363636381</c:v>
                </c:pt>
                <c:pt idx="928">
                  <c:v>58.926560606060612</c:v>
                </c:pt>
                <c:pt idx="929">
                  <c:v>81.948656565656577</c:v>
                </c:pt>
                <c:pt idx="930">
                  <c:v>84.702671717171725</c:v>
                </c:pt>
                <c:pt idx="931">
                  <c:v>81.619972222222231</c:v>
                </c:pt>
                <c:pt idx="932">
                  <c:v>88.11845707070708</c:v>
                </c:pt>
                <c:pt idx="933">
                  <c:v>76.598659090909095</c:v>
                </c:pt>
                <c:pt idx="934">
                  <c:v>91.91169444444445</c:v>
                </c:pt>
                <c:pt idx="935">
                  <c:v>77.682275252525258</c:v>
                </c:pt>
                <c:pt idx="936">
                  <c:v>72.481737373737374</c:v>
                </c:pt>
                <c:pt idx="937">
                  <c:v>80.95783333333334</c:v>
                </c:pt>
                <c:pt idx="938">
                  <c:v>70.537388888888898</c:v>
                </c:pt>
                <c:pt idx="939">
                  <c:v>86.598497474747475</c:v>
                </c:pt>
                <c:pt idx="940">
                  <c:v>79.840848484848493</c:v>
                </c:pt>
                <c:pt idx="941">
                  <c:v>75.740328282828287</c:v>
                </c:pt>
                <c:pt idx="942">
                  <c:v>82.630095959595963</c:v>
                </c:pt>
                <c:pt idx="943">
                  <c:v>61.554257575757575</c:v>
                </c:pt>
                <c:pt idx="944">
                  <c:v>87.20130808080809</c:v>
                </c:pt>
                <c:pt idx="945">
                  <c:v>76.064202020202032</c:v>
                </c:pt>
                <c:pt idx="946">
                  <c:v>74.656830808080812</c:v>
                </c:pt>
                <c:pt idx="947">
                  <c:v>81.500616161616165</c:v>
                </c:pt>
                <c:pt idx="948">
                  <c:v>68.540848484848496</c:v>
                </c:pt>
                <c:pt idx="949">
                  <c:v>85.162166666666664</c:v>
                </c:pt>
                <c:pt idx="950">
                  <c:v>71.899040404040406</c:v>
                </c:pt>
                <c:pt idx="951">
                  <c:v>60.552984848484847</c:v>
                </c:pt>
                <c:pt idx="952">
                  <c:v>81.487484848484854</c:v>
                </c:pt>
                <c:pt idx="953">
                  <c:v>55.937752525252542</c:v>
                </c:pt>
                <c:pt idx="954">
                  <c:v>85.755479797979802</c:v>
                </c:pt>
                <c:pt idx="955">
                  <c:v>84.736553030303043</c:v>
                </c:pt>
                <c:pt idx="956">
                  <c:v>79.50150505050506</c:v>
                </c:pt>
                <c:pt idx="957">
                  <c:v>86.389106060606068</c:v>
                </c:pt>
                <c:pt idx="958">
                  <c:v>76.351111111111123</c:v>
                </c:pt>
                <c:pt idx="959">
                  <c:v>90.8819595959596</c:v>
                </c:pt>
                <c:pt idx="960">
                  <c:v>81.184643939393951</c:v>
                </c:pt>
                <c:pt idx="961">
                  <c:v>75.313431818181826</c:v>
                </c:pt>
                <c:pt idx="962">
                  <c:v>85.382234848484856</c:v>
                </c:pt>
                <c:pt idx="963">
                  <c:v>68.944121212121217</c:v>
                </c:pt>
                <c:pt idx="964">
                  <c:v>88.43244191919193</c:v>
                </c:pt>
                <c:pt idx="965">
                  <c:v>75.306898989898997</c:v>
                </c:pt>
                <c:pt idx="966">
                  <c:v>67.296323232323232</c:v>
                </c:pt>
                <c:pt idx="967">
                  <c:v>80.047568181818193</c:v>
                </c:pt>
                <c:pt idx="968">
                  <c:v>64.166303030303027</c:v>
                </c:pt>
                <c:pt idx="969">
                  <c:v>85.915358585858598</c:v>
                </c:pt>
                <c:pt idx="970">
                  <c:v>56.064477272727274</c:v>
                </c:pt>
                <c:pt idx="971">
                  <c:v>38.507161616161625</c:v>
                </c:pt>
                <c:pt idx="972">
                  <c:v>56.692037878787893</c:v>
                </c:pt>
                <c:pt idx="973">
                  <c:v>23.876742424242423</c:v>
                </c:pt>
                <c:pt idx="974">
                  <c:v>81.66445202020202</c:v>
                </c:pt>
                <c:pt idx="975">
                  <c:v>81.948164141414139</c:v>
                </c:pt>
                <c:pt idx="976">
                  <c:v>75.76733333333334</c:v>
                </c:pt>
                <c:pt idx="977">
                  <c:v>85.614199494949503</c:v>
                </c:pt>
                <c:pt idx="978">
                  <c:v>74.20202525252526</c:v>
                </c:pt>
                <c:pt idx="979">
                  <c:v>89.522881313131322</c:v>
                </c:pt>
                <c:pt idx="980">
                  <c:v>84.55322979797981</c:v>
                </c:pt>
                <c:pt idx="981">
                  <c:v>79.175484848484857</c:v>
                </c:pt>
                <c:pt idx="982">
                  <c:v>88.071767676767692</c:v>
                </c:pt>
                <c:pt idx="983">
                  <c:v>75.894671717171718</c:v>
                </c:pt>
                <c:pt idx="984">
                  <c:v>89.911207070707079</c:v>
                </c:pt>
                <c:pt idx="985">
                  <c:v>88.187939393939402</c:v>
                </c:pt>
                <c:pt idx="986">
                  <c:v>83.358212121212119</c:v>
                </c:pt>
                <c:pt idx="987">
                  <c:v>90.092141414141423</c:v>
                </c:pt>
                <c:pt idx="988">
                  <c:v>80.471646464646469</c:v>
                </c:pt>
                <c:pt idx="989">
                  <c:v>93.660732323232338</c:v>
                </c:pt>
                <c:pt idx="990">
                  <c:v>84.314025252525255</c:v>
                </c:pt>
                <c:pt idx="991">
                  <c:v>80.120060606060605</c:v>
                </c:pt>
                <c:pt idx="992">
                  <c:v>88.407633838383845</c:v>
                </c:pt>
                <c:pt idx="993">
                  <c:v>75.425537878787878</c:v>
                </c:pt>
                <c:pt idx="994">
                  <c:v>92.557146464646465</c:v>
                </c:pt>
                <c:pt idx="995">
                  <c:v>87.430356060606059</c:v>
                </c:pt>
                <c:pt idx="996">
                  <c:v>86.545929292929301</c:v>
                </c:pt>
                <c:pt idx="997">
                  <c:v>90.113474747474754</c:v>
                </c:pt>
                <c:pt idx="998">
                  <c:v>80.905406565656577</c:v>
                </c:pt>
                <c:pt idx="999">
                  <c:v>93.772830808080812</c:v>
                </c:pt>
                <c:pt idx="1000">
                  <c:v>85.237792929292937</c:v>
                </c:pt>
                <c:pt idx="1001">
                  <c:v>81.046752525252529</c:v>
                </c:pt>
                <c:pt idx="1002">
                  <c:v>88.408661616161623</c:v>
                </c:pt>
                <c:pt idx="1003">
                  <c:v>76.578654040404047</c:v>
                </c:pt>
                <c:pt idx="1004">
                  <c:v>91.558502525252521</c:v>
                </c:pt>
                <c:pt idx="1005">
                  <c:v>89.16260353535354</c:v>
                </c:pt>
                <c:pt idx="1006">
                  <c:v>85.983489898989902</c:v>
                </c:pt>
                <c:pt idx="1007">
                  <c:v>90.739588383838395</c:v>
                </c:pt>
                <c:pt idx="1008">
                  <c:v>82.742717171717175</c:v>
                </c:pt>
                <c:pt idx="1009">
                  <c:v>94.645787878787885</c:v>
                </c:pt>
                <c:pt idx="1010">
                  <c:v>87.783777777777786</c:v>
                </c:pt>
                <c:pt idx="1011">
                  <c:v>84.018426767676772</c:v>
                </c:pt>
                <c:pt idx="1012">
                  <c:v>91.957861111111114</c:v>
                </c:pt>
                <c:pt idx="1013">
                  <c:v>81.385194444444451</c:v>
                </c:pt>
                <c:pt idx="1014">
                  <c:v>92.690083333333334</c:v>
                </c:pt>
                <c:pt idx="1015">
                  <c:v>81.460366161616165</c:v>
                </c:pt>
                <c:pt idx="1016">
                  <c:v>79.792952020202023</c:v>
                </c:pt>
                <c:pt idx="1017">
                  <c:v>85.594522727272732</c:v>
                </c:pt>
                <c:pt idx="1018">
                  <c:v>75.663590909090914</c:v>
                </c:pt>
                <c:pt idx="1019">
                  <c:v>89.112530303030297</c:v>
                </c:pt>
                <c:pt idx="1020">
                  <c:v>86.194005050505055</c:v>
                </c:pt>
                <c:pt idx="1021">
                  <c:v>81.470987373737387</c:v>
                </c:pt>
                <c:pt idx="1022">
                  <c:v>88.964714646464657</c:v>
                </c:pt>
                <c:pt idx="1023">
                  <c:v>76.938108585858586</c:v>
                </c:pt>
                <c:pt idx="1024">
                  <c:v>91.865989898989909</c:v>
                </c:pt>
                <c:pt idx="1025">
                  <c:v>83.512921717171722</c:v>
                </c:pt>
                <c:pt idx="1026">
                  <c:v>78.872075757575757</c:v>
                </c:pt>
                <c:pt idx="1027">
                  <c:v>87.711992424242425</c:v>
                </c:pt>
                <c:pt idx="1028">
                  <c:v>70.177595959595976</c:v>
                </c:pt>
                <c:pt idx="1029">
                  <c:v>90.936068181818186</c:v>
                </c:pt>
                <c:pt idx="1030">
                  <c:v>89.350343434343444</c:v>
                </c:pt>
                <c:pt idx="1031">
                  <c:v>85.433404040404042</c:v>
                </c:pt>
                <c:pt idx="1032">
                  <c:v>91.31183333333334</c:v>
                </c:pt>
                <c:pt idx="1033">
                  <c:v>78.751459595959602</c:v>
                </c:pt>
                <c:pt idx="1034">
                  <c:v>93.576202020202032</c:v>
                </c:pt>
                <c:pt idx="1035">
                  <c:v>85.201969696969698</c:v>
                </c:pt>
                <c:pt idx="1036">
                  <c:v>78.792987373737375</c:v>
                </c:pt>
                <c:pt idx="1037">
                  <c:v>86.931159090909105</c:v>
                </c:pt>
                <c:pt idx="1038">
                  <c:v>76.363333333333344</c:v>
                </c:pt>
                <c:pt idx="1039">
                  <c:v>88.672924242424244</c:v>
                </c:pt>
                <c:pt idx="1040">
                  <c:v>84.951376262626269</c:v>
                </c:pt>
                <c:pt idx="1041">
                  <c:v>81.319227272727275</c:v>
                </c:pt>
                <c:pt idx="1042">
                  <c:v>87.542777777777786</c:v>
                </c:pt>
                <c:pt idx="1043">
                  <c:v>78.23075</c:v>
                </c:pt>
                <c:pt idx="1044">
                  <c:v>91.728090909090909</c:v>
                </c:pt>
                <c:pt idx="1045">
                  <c:v>79.821598484848494</c:v>
                </c:pt>
                <c:pt idx="1046">
                  <c:v>72.55463383838385</c:v>
                </c:pt>
                <c:pt idx="1047">
                  <c:v>82.796944444444449</c:v>
                </c:pt>
                <c:pt idx="1048">
                  <c:v>68.784792929292934</c:v>
                </c:pt>
                <c:pt idx="1049">
                  <c:v>85.202997474747491</c:v>
                </c:pt>
              </c:numCache>
            </c:numRef>
          </c:xVal>
          <c:yVal>
            <c:numRef>
              <c:f>'CT Net-Cone vs PC Price'!$H$5:$H$1054</c:f>
              <c:numCache>
                <c:formatCode>_("$"* #,##0_);_("$"* \(#,##0\);_("$"* "-"??_);_(@_)</c:formatCode>
                <c:ptCount val="1050"/>
                <c:pt idx="0">
                  <c:v>68.015096178264884</c:v>
                </c:pt>
                <c:pt idx="1">
                  <c:v>110.59473266801128</c:v>
                </c:pt>
                <c:pt idx="2">
                  <c:v>95.865367546933371</c:v>
                </c:pt>
                <c:pt idx="3">
                  <c:v>52.99170553992586</c:v>
                </c:pt>
                <c:pt idx="4">
                  <c:v>91.100330226302958</c:v>
                </c:pt>
                <c:pt idx="5">
                  <c:v>75.723877118415913</c:v>
                </c:pt>
                <c:pt idx="6">
                  <c:v>68.895641902178923</c:v>
                </c:pt>
                <c:pt idx="7">
                  <c:v>99.494729561451422</c:v>
                </c:pt>
                <c:pt idx="8">
                  <c:v>89.793925154509537</c:v>
                </c:pt>
                <c:pt idx="9">
                  <c:v>94.564315889522234</c:v>
                </c:pt>
                <c:pt idx="10">
                  <c:v>67.360163472711733</c:v>
                </c:pt>
                <c:pt idx="11">
                  <c:v>106.40087661011833</c:v>
                </c:pt>
                <c:pt idx="12">
                  <c:v>77.478195807129055</c:v>
                </c:pt>
                <c:pt idx="13">
                  <c:v>46.581160800190403</c:v>
                </c:pt>
                <c:pt idx="14">
                  <c:v>103.93174856263427</c:v>
                </c:pt>
                <c:pt idx="15">
                  <c:v>40.401317901627515</c:v>
                </c:pt>
                <c:pt idx="16">
                  <c:v>29.239765235668987</c:v>
                </c:pt>
                <c:pt idx="17">
                  <c:v>44.979073429259543</c:v>
                </c:pt>
                <c:pt idx="18">
                  <c:v>28.454496088920571</c:v>
                </c:pt>
                <c:pt idx="19">
                  <c:v>54.69416124255374</c:v>
                </c:pt>
                <c:pt idx="20">
                  <c:v>69.511116758582759</c:v>
                </c:pt>
                <c:pt idx="21">
                  <c:v>67.561939481869004</c:v>
                </c:pt>
                <c:pt idx="22">
                  <c:v>101.04110693991073</c:v>
                </c:pt>
                <c:pt idx="23">
                  <c:v>95.291966381068065</c:v>
                </c:pt>
                <c:pt idx="24">
                  <c:v>115.59681084606257</c:v>
                </c:pt>
                <c:pt idx="25">
                  <c:v>89.979082123405774</c:v>
                </c:pt>
                <c:pt idx="26">
                  <c:v>62.869038930920411</c:v>
                </c:pt>
                <c:pt idx="27">
                  <c:v>107.25864435179531</c:v>
                </c:pt>
                <c:pt idx="28">
                  <c:v>92.904611198307549</c:v>
                </c:pt>
                <c:pt idx="29">
                  <c:v>96.239286588783244</c:v>
                </c:pt>
                <c:pt idx="30">
                  <c:v>105.33506809209976</c:v>
                </c:pt>
                <c:pt idx="31">
                  <c:v>94.929572546787398</c:v>
                </c:pt>
                <c:pt idx="32">
                  <c:v>111.61298725855528</c:v>
                </c:pt>
                <c:pt idx="33">
                  <c:v>86.126046949032016</c:v>
                </c:pt>
                <c:pt idx="34">
                  <c:v>100.32325503095137</c:v>
                </c:pt>
                <c:pt idx="35">
                  <c:v>81.224937040591328</c:v>
                </c:pt>
                <c:pt idx="36">
                  <c:v>102.27777095234428</c:v>
                </c:pt>
                <c:pt idx="37">
                  <c:v>27.447118491886513</c:v>
                </c:pt>
                <c:pt idx="38">
                  <c:v>49.59272672421725</c:v>
                </c:pt>
                <c:pt idx="39">
                  <c:v>38.637558530367237</c:v>
                </c:pt>
                <c:pt idx="40">
                  <c:v>100.14175864317583</c:v>
                </c:pt>
                <c:pt idx="41">
                  <c:v>95.378047232191918</c:v>
                </c:pt>
                <c:pt idx="42">
                  <c:v>90.220755117647769</c:v>
                </c:pt>
                <c:pt idx="43">
                  <c:v>65.304257692953698</c:v>
                </c:pt>
                <c:pt idx="44">
                  <c:v>69.306056788961811</c:v>
                </c:pt>
                <c:pt idx="45">
                  <c:v>87.058582653288823</c:v>
                </c:pt>
                <c:pt idx="46">
                  <c:v>104.97560439673555</c:v>
                </c:pt>
                <c:pt idx="47">
                  <c:v>112.64875433954685</c:v>
                </c:pt>
                <c:pt idx="48">
                  <c:v>49.240682029269585</c:v>
                </c:pt>
                <c:pt idx="49">
                  <c:v>110.45614073249077</c:v>
                </c:pt>
                <c:pt idx="50">
                  <c:v>96.083518722147389</c:v>
                </c:pt>
                <c:pt idx="51">
                  <c:v>82.074774840939625</c:v>
                </c:pt>
                <c:pt idx="52">
                  <c:v>88.091794349778567</c:v>
                </c:pt>
                <c:pt idx="53">
                  <c:v>93.975471139287407</c:v>
                </c:pt>
                <c:pt idx="54">
                  <c:v>42.509472243714633</c:v>
                </c:pt>
                <c:pt idx="55">
                  <c:v>92.639061427057385</c:v>
                </c:pt>
                <c:pt idx="56">
                  <c:v>62.464135415345787</c:v>
                </c:pt>
                <c:pt idx="57">
                  <c:v>130.9234469647935</c:v>
                </c:pt>
                <c:pt idx="58">
                  <c:v>102.28102853814498</c:v>
                </c:pt>
                <c:pt idx="59">
                  <c:v>105.18791304922642</c:v>
                </c:pt>
                <c:pt idx="60">
                  <c:v>74.816263640788861</c:v>
                </c:pt>
                <c:pt idx="61">
                  <c:v>76.111610394637651</c:v>
                </c:pt>
                <c:pt idx="62">
                  <c:v>75.503542816827036</c:v>
                </c:pt>
                <c:pt idx="63">
                  <c:v>90.669094452711462</c:v>
                </c:pt>
                <c:pt idx="64">
                  <c:v>106.14311253945634</c:v>
                </c:pt>
                <c:pt idx="65">
                  <c:v>94.422951407508563</c:v>
                </c:pt>
                <c:pt idx="66">
                  <c:v>61.155527369356641</c:v>
                </c:pt>
                <c:pt idx="67">
                  <c:v>81.006844907598733</c:v>
                </c:pt>
                <c:pt idx="68">
                  <c:v>42.871068818986132</c:v>
                </c:pt>
                <c:pt idx="69">
                  <c:v>71.282769485653489</c:v>
                </c:pt>
                <c:pt idx="70">
                  <c:v>83.118579205304357</c:v>
                </c:pt>
                <c:pt idx="71">
                  <c:v>107.99831722948923</c:v>
                </c:pt>
                <c:pt idx="72">
                  <c:v>74.042290080266767</c:v>
                </c:pt>
                <c:pt idx="73">
                  <c:v>59.153756014273426</c:v>
                </c:pt>
                <c:pt idx="74">
                  <c:v>74.638136311074305</c:v>
                </c:pt>
                <c:pt idx="75">
                  <c:v>79.093751788404958</c:v>
                </c:pt>
                <c:pt idx="76">
                  <c:v>87.585078899631938</c:v>
                </c:pt>
                <c:pt idx="77">
                  <c:v>36.970172650501084</c:v>
                </c:pt>
                <c:pt idx="78">
                  <c:v>43.686838876693045</c:v>
                </c:pt>
                <c:pt idx="79">
                  <c:v>129.92696541210449</c:v>
                </c:pt>
                <c:pt idx="80">
                  <c:v>87.429805635603046</c:v>
                </c:pt>
                <c:pt idx="81">
                  <c:v>99.688666357708925</c:v>
                </c:pt>
                <c:pt idx="82">
                  <c:v>122.50434716634805</c:v>
                </c:pt>
                <c:pt idx="83">
                  <c:v>116.50138577028659</c:v>
                </c:pt>
                <c:pt idx="84">
                  <c:v>31.285034733971841</c:v>
                </c:pt>
                <c:pt idx="85">
                  <c:v>92.481337152322837</c:v>
                </c:pt>
                <c:pt idx="86">
                  <c:v>86.477641241259988</c:v>
                </c:pt>
                <c:pt idx="87">
                  <c:v>74.088567929496975</c:v>
                </c:pt>
                <c:pt idx="88">
                  <c:v>66.982124249181084</c:v>
                </c:pt>
                <c:pt idx="89">
                  <c:v>76.220347597597581</c:v>
                </c:pt>
                <c:pt idx="90">
                  <c:v>94.473243603123578</c:v>
                </c:pt>
                <c:pt idx="91">
                  <c:v>101.19166181308093</c:v>
                </c:pt>
                <c:pt idx="92">
                  <c:v>125.69460827406067</c:v>
                </c:pt>
                <c:pt idx="93">
                  <c:v>83.699394442485627</c:v>
                </c:pt>
                <c:pt idx="94">
                  <c:v>82.243371735623299</c:v>
                </c:pt>
                <c:pt idx="95">
                  <c:v>115.90317383109107</c:v>
                </c:pt>
                <c:pt idx="96">
                  <c:v>91.447839785206725</c:v>
                </c:pt>
                <c:pt idx="97">
                  <c:v>99.307554019285107</c:v>
                </c:pt>
                <c:pt idx="98">
                  <c:v>87.693799437713849</c:v>
                </c:pt>
                <c:pt idx="99">
                  <c:v>88.686252979011073</c:v>
                </c:pt>
                <c:pt idx="100">
                  <c:v>72.769336487124406</c:v>
                </c:pt>
                <c:pt idx="101">
                  <c:v>76.44647101114397</c:v>
                </c:pt>
                <c:pt idx="102">
                  <c:v>126.43042075764372</c:v>
                </c:pt>
                <c:pt idx="103">
                  <c:v>84.001288425696728</c:v>
                </c:pt>
                <c:pt idx="104">
                  <c:v>83.476349132942559</c:v>
                </c:pt>
                <c:pt idx="105">
                  <c:v>72.113140393529221</c:v>
                </c:pt>
                <c:pt idx="106">
                  <c:v>82.924755360638443</c:v>
                </c:pt>
                <c:pt idx="107">
                  <c:v>115.09406310717203</c:v>
                </c:pt>
                <c:pt idx="108">
                  <c:v>96.377915483482056</c:v>
                </c:pt>
                <c:pt idx="109">
                  <c:v>107.88624740793728</c:v>
                </c:pt>
                <c:pt idx="110">
                  <c:v>77.805709764869732</c:v>
                </c:pt>
                <c:pt idx="111">
                  <c:v>70.878152750199163</c:v>
                </c:pt>
                <c:pt idx="112">
                  <c:v>69.532853893482866</c:v>
                </c:pt>
                <c:pt idx="113">
                  <c:v>45.802259365172354</c:v>
                </c:pt>
                <c:pt idx="114">
                  <c:v>121.36869795814033</c:v>
                </c:pt>
                <c:pt idx="115">
                  <c:v>89.644170392555779</c:v>
                </c:pt>
                <c:pt idx="116">
                  <c:v>74.270688533625787</c:v>
                </c:pt>
                <c:pt idx="117">
                  <c:v>113.06847889496295</c:v>
                </c:pt>
                <c:pt idx="118">
                  <c:v>91.670652147704416</c:v>
                </c:pt>
                <c:pt idx="119">
                  <c:v>129.53075678269116</c:v>
                </c:pt>
                <c:pt idx="120">
                  <c:v>115.79714872575468</c:v>
                </c:pt>
                <c:pt idx="121">
                  <c:v>81.386464250308251</c:v>
                </c:pt>
                <c:pt idx="122">
                  <c:v>29.614083285684405</c:v>
                </c:pt>
                <c:pt idx="123">
                  <c:v>97.949883195444841</c:v>
                </c:pt>
                <c:pt idx="124">
                  <c:v>130.69462319246384</c:v>
                </c:pt>
                <c:pt idx="125">
                  <c:v>76.882398639539588</c:v>
                </c:pt>
                <c:pt idx="126">
                  <c:v>102.01717539739406</c:v>
                </c:pt>
                <c:pt idx="127">
                  <c:v>64.825098590258264</c:v>
                </c:pt>
                <c:pt idx="128">
                  <c:v>89.025557795410634</c:v>
                </c:pt>
                <c:pt idx="129">
                  <c:v>89.469528079459209</c:v>
                </c:pt>
                <c:pt idx="130">
                  <c:v>60.278127893037187</c:v>
                </c:pt>
                <c:pt idx="131">
                  <c:v>65.755047229141795</c:v>
                </c:pt>
                <c:pt idx="132">
                  <c:v>115.77746328497628</c:v>
                </c:pt>
                <c:pt idx="133">
                  <c:v>31.535170010828764</c:v>
                </c:pt>
                <c:pt idx="134">
                  <c:v>64.368017685507581</c:v>
                </c:pt>
                <c:pt idx="135">
                  <c:v>121.33181964062811</c:v>
                </c:pt>
                <c:pt idx="136">
                  <c:v>87.646334302381419</c:v>
                </c:pt>
                <c:pt idx="137">
                  <c:v>92.909418326287849</c:v>
                </c:pt>
                <c:pt idx="138">
                  <c:v>67.725355653364531</c:v>
                </c:pt>
                <c:pt idx="139">
                  <c:v>93.47873914640769</c:v>
                </c:pt>
                <c:pt idx="140">
                  <c:v>65.834453649860791</c:v>
                </c:pt>
                <c:pt idx="141">
                  <c:v>47.154351991002052</c:v>
                </c:pt>
                <c:pt idx="142">
                  <c:v>70.472281557084926</c:v>
                </c:pt>
                <c:pt idx="143">
                  <c:v>95.214256758039184</c:v>
                </c:pt>
                <c:pt idx="144">
                  <c:v>97.636199441011641</c:v>
                </c:pt>
                <c:pt idx="145">
                  <c:v>104.78404068653649</c:v>
                </c:pt>
                <c:pt idx="146">
                  <c:v>58.551053372203874</c:v>
                </c:pt>
                <c:pt idx="147">
                  <c:v>122.00641667281199</c:v>
                </c:pt>
                <c:pt idx="148">
                  <c:v>94.523586082238168</c:v>
                </c:pt>
                <c:pt idx="149">
                  <c:v>108.53885577668876</c:v>
                </c:pt>
                <c:pt idx="150">
                  <c:v>87.366173133227022</c:v>
                </c:pt>
                <c:pt idx="151">
                  <c:v>97.913972484692906</c:v>
                </c:pt>
                <c:pt idx="152">
                  <c:v>66.531269683640332</c:v>
                </c:pt>
                <c:pt idx="153">
                  <c:v>110.33642132501825</c:v>
                </c:pt>
                <c:pt idx="154">
                  <c:v>121.26886648005942</c:v>
                </c:pt>
                <c:pt idx="155">
                  <c:v>69.333845732217426</c:v>
                </c:pt>
                <c:pt idx="156">
                  <c:v>97.411176892599443</c:v>
                </c:pt>
                <c:pt idx="157">
                  <c:v>121.61370078744577</c:v>
                </c:pt>
                <c:pt idx="158">
                  <c:v>84.096635358398217</c:v>
                </c:pt>
                <c:pt idx="159">
                  <c:v>72.760206678227718</c:v>
                </c:pt>
                <c:pt idx="160">
                  <c:v>61.610566684620913</c:v>
                </c:pt>
                <c:pt idx="161">
                  <c:v>103.63712535437313</c:v>
                </c:pt>
                <c:pt idx="162">
                  <c:v>133.79959380548172</c:v>
                </c:pt>
                <c:pt idx="163">
                  <c:v>90.091046885812133</c:v>
                </c:pt>
                <c:pt idx="164">
                  <c:v>123.65882533152384</c:v>
                </c:pt>
                <c:pt idx="165">
                  <c:v>120.03389344972734</c:v>
                </c:pt>
                <c:pt idx="166">
                  <c:v>49.179490214992384</c:v>
                </c:pt>
                <c:pt idx="167">
                  <c:v>113.04654451197983</c:v>
                </c:pt>
                <c:pt idx="168">
                  <c:v>112.72371004486445</c:v>
                </c:pt>
                <c:pt idx="169">
                  <c:v>109.04258657784679</c:v>
                </c:pt>
                <c:pt idx="170">
                  <c:v>126.12878970288165</c:v>
                </c:pt>
                <c:pt idx="171">
                  <c:v>91.177494881323355</c:v>
                </c:pt>
                <c:pt idx="172">
                  <c:v>103.99691055329122</c:v>
                </c:pt>
                <c:pt idx="173">
                  <c:v>81.300445934222267</c:v>
                </c:pt>
                <c:pt idx="174">
                  <c:v>92.796231170242606</c:v>
                </c:pt>
                <c:pt idx="175">
                  <c:v>48.785191863921547</c:v>
                </c:pt>
                <c:pt idx="176">
                  <c:v>112.28044249542789</c:v>
                </c:pt>
                <c:pt idx="177">
                  <c:v>124.13328408584455</c:v>
                </c:pt>
                <c:pt idx="178">
                  <c:v>106.04866936278562</c:v>
                </c:pt>
                <c:pt idx="179">
                  <c:v>41.464024327354899</c:v>
                </c:pt>
                <c:pt idx="180">
                  <c:v>35.492155857338659</c:v>
                </c:pt>
                <c:pt idx="181">
                  <c:v>55.119282226567542</c:v>
                </c:pt>
                <c:pt idx="182">
                  <c:v>92.168349825987804</c:v>
                </c:pt>
                <c:pt idx="183">
                  <c:v>70.233715056311141</c:v>
                </c:pt>
                <c:pt idx="184">
                  <c:v>107.72895500088742</c:v>
                </c:pt>
                <c:pt idx="185">
                  <c:v>64.630835230630851</c:v>
                </c:pt>
                <c:pt idx="186">
                  <c:v>86.406110825548893</c:v>
                </c:pt>
                <c:pt idx="187">
                  <c:v>101.30819118477298</c:v>
                </c:pt>
                <c:pt idx="188">
                  <c:v>69.952301813353643</c:v>
                </c:pt>
                <c:pt idx="189">
                  <c:v>109.57944612554179</c:v>
                </c:pt>
                <c:pt idx="190">
                  <c:v>97.439133059979753</c:v>
                </c:pt>
                <c:pt idx="191">
                  <c:v>94.660552836883113</c:v>
                </c:pt>
                <c:pt idx="192">
                  <c:v>51.056368040196851</c:v>
                </c:pt>
                <c:pt idx="193">
                  <c:v>93.132026084204</c:v>
                </c:pt>
                <c:pt idx="194">
                  <c:v>102.79367179538059</c:v>
                </c:pt>
                <c:pt idx="195">
                  <c:v>99.17675292708995</c:v>
                </c:pt>
                <c:pt idx="196">
                  <c:v>113.65235629004034</c:v>
                </c:pt>
                <c:pt idx="197">
                  <c:v>126.61038184186984</c:v>
                </c:pt>
                <c:pt idx="198">
                  <c:v>74.645007859865103</c:v>
                </c:pt>
                <c:pt idx="199">
                  <c:v>128.2955018921991</c:v>
                </c:pt>
                <c:pt idx="200">
                  <c:v>50.98032596971855</c:v>
                </c:pt>
                <c:pt idx="201">
                  <c:v>91.805095784654668</c:v>
                </c:pt>
                <c:pt idx="202">
                  <c:v>108.61946018309786</c:v>
                </c:pt>
                <c:pt idx="203">
                  <c:v>76.014819688051972</c:v>
                </c:pt>
                <c:pt idx="204">
                  <c:v>101.95150098386669</c:v>
                </c:pt>
                <c:pt idx="205">
                  <c:v>65.796745897128758</c:v>
                </c:pt>
                <c:pt idx="206">
                  <c:v>86.253131262353563</c:v>
                </c:pt>
                <c:pt idx="207">
                  <c:v>65.723387625723149</c:v>
                </c:pt>
                <c:pt idx="208">
                  <c:v>63.630742183498711</c:v>
                </c:pt>
                <c:pt idx="209">
                  <c:v>74.246931872827773</c:v>
                </c:pt>
                <c:pt idx="210">
                  <c:v>87.31005342326462</c:v>
                </c:pt>
                <c:pt idx="211">
                  <c:v>113.10566020511892</c:v>
                </c:pt>
                <c:pt idx="212">
                  <c:v>119.55418869622571</c:v>
                </c:pt>
                <c:pt idx="213">
                  <c:v>73.279574041565184</c:v>
                </c:pt>
                <c:pt idx="214">
                  <c:v>84.611013126567613</c:v>
                </c:pt>
                <c:pt idx="215">
                  <c:v>116.80969344104861</c:v>
                </c:pt>
                <c:pt idx="216">
                  <c:v>112.55602549521552</c:v>
                </c:pt>
                <c:pt idx="217">
                  <c:v>84.279067407950166</c:v>
                </c:pt>
                <c:pt idx="218">
                  <c:v>99.215889186415978</c:v>
                </c:pt>
                <c:pt idx="219">
                  <c:v>110.21545036045381</c:v>
                </c:pt>
                <c:pt idx="220">
                  <c:v>65.522856751507646</c:v>
                </c:pt>
                <c:pt idx="221">
                  <c:v>107.0467747204378</c:v>
                </c:pt>
                <c:pt idx="222">
                  <c:v>98.830396234192719</c:v>
                </c:pt>
                <c:pt idx="223">
                  <c:v>46.295688423394942</c:v>
                </c:pt>
                <c:pt idx="224">
                  <c:v>122.03099799455012</c:v>
                </c:pt>
                <c:pt idx="225">
                  <c:v>44.434536461431883</c:v>
                </c:pt>
                <c:pt idx="226">
                  <c:v>19.058255833006012</c:v>
                </c:pt>
                <c:pt idx="227">
                  <c:v>48.232202354286088</c:v>
                </c:pt>
                <c:pt idx="228">
                  <c:v>15.010014708575209</c:v>
                </c:pt>
                <c:pt idx="229">
                  <c:v>53.026164721634679</c:v>
                </c:pt>
                <c:pt idx="230">
                  <c:v>50.623763055056401</c:v>
                </c:pt>
                <c:pt idx="231">
                  <c:v>77.170251717035939</c:v>
                </c:pt>
                <c:pt idx="232">
                  <c:v>107.14858183067827</c:v>
                </c:pt>
                <c:pt idx="233">
                  <c:v>88.352041596468965</c:v>
                </c:pt>
                <c:pt idx="234">
                  <c:v>108.96805945034912</c:v>
                </c:pt>
                <c:pt idx="235">
                  <c:v>106.86834492588304</c:v>
                </c:pt>
                <c:pt idx="236">
                  <c:v>95.547440868449911</c:v>
                </c:pt>
                <c:pt idx="237">
                  <c:v>102.39190354325967</c:v>
                </c:pt>
                <c:pt idx="238">
                  <c:v>105.26837565576707</c:v>
                </c:pt>
                <c:pt idx="239">
                  <c:v>83.840968009875027</c:v>
                </c:pt>
                <c:pt idx="240">
                  <c:v>103.41351204315536</c:v>
                </c:pt>
                <c:pt idx="241">
                  <c:v>97.925740704250757</c:v>
                </c:pt>
                <c:pt idx="242">
                  <c:v>98.146647797353069</c:v>
                </c:pt>
                <c:pt idx="243">
                  <c:v>96.70616266930972</c:v>
                </c:pt>
                <c:pt idx="244">
                  <c:v>108.7556219533419</c:v>
                </c:pt>
                <c:pt idx="245">
                  <c:v>63.346178917660978</c:v>
                </c:pt>
                <c:pt idx="246">
                  <c:v>112.64809024990785</c:v>
                </c:pt>
                <c:pt idx="247">
                  <c:v>41.686379903461415</c:v>
                </c:pt>
                <c:pt idx="248">
                  <c:v>52.901968719060299</c:v>
                </c:pt>
                <c:pt idx="249">
                  <c:v>52.759314115415172</c:v>
                </c:pt>
                <c:pt idx="250">
                  <c:v>113.51712233955652</c:v>
                </c:pt>
                <c:pt idx="251">
                  <c:v>50.921178817656831</c:v>
                </c:pt>
                <c:pt idx="252">
                  <c:v>103.82298134552147</c:v>
                </c:pt>
                <c:pt idx="253">
                  <c:v>72.52899998687603</c:v>
                </c:pt>
                <c:pt idx="254">
                  <c:v>85.269422022118277</c:v>
                </c:pt>
                <c:pt idx="255">
                  <c:v>115.13143536849718</c:v>
                </c:pt>
                <c:pt idx="256">
                  <c:v>97.492356925140356</c:v>
                </c:pt>
                <c:pt idx="257">
                  <c:v>91.702572349854847</c:v>
                </c:pt>
                <c:pt idx="258">
                  <c:v>58.294967798306125</c:v>
                </c:pt>
                <c:pt idx="259">
                  <c:v>107.11778605446283</c:v>
                </c:pt>
                <c:pt idx="260">
                  <c:v>98.808805517883783</c:v>
                </c:pt>
                <c:pt idx="261">
                  <c:v>88.79148565066545</c:v>
                </c:pt>
                <c:pt idx="262">
                  <c:v>71.518904907404462</c:v>
                </c:pt>
                <c:pt idx="263">
                  <c:v>88.901438217691123</c:v>
                </c:pt>
                <c:pt idx="264">
                  <c:v>66.990809914701984</c:v>
                </c:pt>
                <c:pt idx="265">
                  <c:v>109.1254283038386</c:v>
                </c:pt>
                <c:pt idx="266">
                  <c:v>64.183553960401085</c:v>
                </c:pt>
                <c:pt idx="267">
                  <c:v>124.40291522131309</c:v>
                </c:pt>
                <c:pt idx="268">
                  <c:v>106.76928130574291</c:v>
                </c:pt>
                <c:pt idx="269">
                  <c:v>110.77763471118948</c:v>
                </c:pt>
                <c:pt idx="270">
                  <c:v>79.792178472612562</c:v>
                </c:pt>
                <c:pt idx="271">
                  <c:v>61.34500975229254</c:v>
                </c:pt>
                <c:pt idx="272">
                  <c:v>67.108916365000155</c:v>
                </c:pt>
                <c:pt idx="273">
                  <c:v>98.04724801055103</c:v>
                </c:pt>
                <c:pt idx="274">
                  <c:v>95.938488929624569</c:v>
                </c:pt>
                <c:pt idx="275">
                  <c:v>107.22160093512454</c:v>
                </c:pt>
                <c:pt idx="276">
                  <c:v>52.075642315469324</c:v>
                </c:pt>
                <c:pt idx="277">
                  <c:v>61.241273310492481</c:v>
                </c:pt>
                <c:pt idx="278">
                  <c:v>28.202847294476605</c:v>
                </c:pt>
                <c:pt idx="279">
                  <c:v>86.971533204568843</c:v>
                </c:pt>
                <c:pt idx="280">
                  <c:v>56.808940014800328</c:v>
                </c:pt>
                <c:pt idx="281">
                  <c:v>110.22405619824551</c:v>
                </c:pt>
                <c:pt idx="282">
                  <c:v>84.270756638345929</c:v>
                </c:pt>
                <c:pt idx="283">
                  <c:v>71.615760372358977</c:v>
                </c:pt>
                <c:pt idx="284">
                  <c:v>87.265360094718332</c:v>
                </c:pt>
                <c:pt idx="285">
                  <c:v>77.05603920308927</c:v>
                </c:pt>
                <c:pt idx="286">
                  <c:v>93.839313049624508</c:v>
                </c:pt>
                <c:pt idx="287">
                  <c:v>68.159203070619711</c:v>
                </c:pt>
                <c:pt idx="288">
                  <c:v>37.246793711724273</c:v>
                </c:pt>
                <c:pt idx="289">
                  <c:v>125.45679205953731</c:v>
                </c:pt>
                <c:pt idx="290">
                  <c:v>102.58887996265068</c:v>
                </c:pt>
                <c:pt idx="291">
                  <c:v>95.143008123551283</c:v>
                </c:pt>
                <c:pt idx="292">
                  <c:v>114.47950122193529</c:v>
                </c:pt>
                <c:pt idx="293">
                  <c:v>114.91682172054027</c:v>
                </c:pt>
                <c:pt idx="294">
                  <c:v>40.472637668182564</c:v>
                </c:pt>
                <c:pt idx="295">
                  <c:v>74.104597701907053</c:v>
                </c:pt>
                <c:pt idx="296">
                  <c:v>101.71268583216029</c:v>
                </c:pt>
                <c:pt idx="297">
                  <c:v>73.431698089736443</c:v>
                </c:pt>
                <c:pt idx="298">
                  <c:v>54.597349168736159</c:v>
                </c:pt>
                <c:pt idx="299">
                  <c:v>57.219499098241968</c:v>
                </c:pt>
                <c:pt idx="300">
                  <c:v>102.08129857684462</c:v>
                </c:pt>
                <c:pt idx="301">
                  <c:v>98.649000830751604</c:v>
                </c:pt>
                <c:pt idx="302">
                  <c:v>127.17379430758891</c:v>
                </c:pt>
                <c:pt idx="303">
                  <c:v>99.172445416677817</c:v>
                </c:pt>
                <c:pt idx="304">
                  <c:v>67.908250616840903</c:v>
                </c:pt>
                <c:pt idx="305">
                  <c:v>119.54316021505153</c:v>
                </c:pt>
                <c:pt idx="306">
                  <c:v>92.391949093510561</c:v>
                </c:pt>
                <c:pt idx="307">
                  <c:v>92.799243574019442</c:v>
                </c:pt>
                <c:pt idx="308">
                  <c:v>83.168169214875633</c:v>
                </c:pt>
                <c:pt idx="309">
                  <c:v>82.303906055709561</c:v>
                </c:pt>
                <c:pt idx="310">
                  <c:v>78.097715278791085</c:v>
                </c:pt>
                <c:pt idx="311">
                  <c:v>48.417053574321066</c:v>
                </c:pt>
                <c:pt idx="312">
                  <c:v>127.09450085563908</c:v>
                </c:pt>
                <c:pt idx="313">
                  <c:v>87.438564912522139</c:v>
                </c:pt>
                <c:pt idx="314">
                  <c:v>62.476031798584856</c:v>
                </c:pt>
                <c:pt idx="315">
                  <c:v>64.828631627834483</c:v>
                </c:pt>
                <c:pt idx="316">
                  <c:v>97.65611374681427</c:v>
                </c:pt>
                <c:pt idx="317">
                  <c:v>115.54354345391698</c:v>
                </c:pt>
                <c:pt idx="318">
                  <c:v>99.87194988827477</c:v>
                </c:pt>
                <c:pt idx="319">
                  <c:v>86.477949205978135</c:v>
                </c:pt>
                <c:pt idx="320">
                  <c:v>97.197817239450785</c:v>
                </c:pt>
                <c:pt idx="321">
                  <c:v>70.811342658008442</c:v>
                </c:pt>
                <c:pt idx="322">
                  <c:v>60.403734087943747</c:v>
                </c:pt>
                <c:pt idx="323">
                  <c:v>43.07508702533714</c:v>
                </c:pt>
                <c:pt idx="324">
                  <c:v>91.503770686459376</c:v>
                </c:pt>
                <c:pt idx="325">
                  <c:v>105.66304624913219</c:v>
                </c:pt>
                <c:pt idx="326">
                  <c:v>81.398289604879878</c:v>
                </c:pt>
                <c:pt idx="327">
                  <c:v>107.74895529517761</c:v>
                </c:pt>
                <c:pt idx="328">
                  <c:v>91.467145001865802</c:v>
                </c:pt>
                <c:pt idx="329">
                  <c:v>135.15234488639214</c:v>
                </c:pt>
                <c:pt idx="330">
                  <c:v>115.93885708660542</c:v>
                </c:pt>
                <c:pt idx="331">
                  <c:v>81.930933066671585</c:v>
                </c:pt>
                <c:pt idx="332">
                  <c:v>55.581789319216249</c:v>
                </c:pt>
                <c:pt idx="333">
                  <c:v>98.938956215931555</c:v>
                </c:pt>
                <c:pt idx="334">
                  <c:v>118.69976791604827</c:v>
                </c:pt>
                <c:pt idx="335">
                  <c:v>108.36700439071822</c:v>
                </c:pt>
                <c:pt idx="336">
                  <c:v>107.40539007300724</c:v>
                </c:pt>
                <c:pt idx="337">
                  <c:v>62.506766564402795</c:v>
                </c:pt>
                <c:pt idx="338">
                  <c:v>80.68294439889813</c:v>
                </c:pt>
                <c:pt idx="339">
                  <c:v>95.542871816185354</c:v>
                </c:pt>
                <c:pt idx="340">
                  <c:v>67.091790253421237</c:v>
                </c:pt>
                <c:pt idx="341">
                  <c:v>78.68062227324161</c:v>
                </c:pt>
                <c:pt idx="342">
                  <c:v>106.13483668095819</c:v>
                </c:pt>
                <c:pt idx="343">
                  <c:v>41.377740295319683</c:v>
                </c:pt>
                <c:pt idx="344">
                  <c:v>77.164356611850209</c:v>
                </c:pt>
                <c:pt idx="345">
                  <c:v>119.13869606375123</c:v>
                </c:pt>
                <c:pt idx="346">
                  <c:v>68.95964468974816</c:v>
                </c:pt>
                <c:pt idx="347">
                  <c:v>94.020377806193892</c:v>
                </c:pt>
                <c:pt idx="348">
                  <c:v>74.91550279775683</c:v>
                </c:pt>
                <c:pt idx="349">
                  <c:v>94.607207152990412</c:v>
                </c:pt>
                <c:pt idx="350">
                  <c:v>77.771445957371924</c:v>
                </c:pt>
                <c:pt idx="351">
                  <c:v>48.464094119122002</c:v>
                </c:pt>
                <c:pt idx="352">
                  <c:v>69.661948386577492</c:v>
                </c:pt>
                <c:pt idx="353">
                  <c:v>115.23076801669289</c:v>
                </c:pt>
                <c:pt idx="354">
                  <c:v>94.82515734783685</c:v>
                </c:pt>
                <c:pt idx="355">
                  <c:v>128.64626792105327</c:v>
                </c:pt>
                <c:pt idx="356">
                  <c:v>87.378133409466642</c:v>
                </c:pt>
                <c:pt idx="357">
                  <c:v>105.92613475559878</c:v>
                </c:pt>
                <c:pt idx="358">
                  <c:v>90.95595452949344</c:v>
                </c:pt>
                <c:pt idx="359">
                  <c:v>116.89972663518385</c:v>
                </c:pt>
                <c:pt idx="360">
                  <c:v>95.169982754022143</c:v>
                </c:pt>
                <c:pt idx="361">
                  <c:v>110.62075441163576</c:v>
                </c:pt>
                <c:pt idx="362">
                  <c:v>81.246456695624829</c:v>
                </c:pt>
                <c:pt idx="363">
                  <c:v>113.13635890612358</c:v>
                </c:pt>
                <c:pt idx="364">
                  <c:v>105.2694578368969</c:v>
                </c:pt>
                <c:pt idx="365">
                  <c:v>83.180242710746469</c:v>
                </c:pt>
                <c:pt idx="366">
                  <c:v>105.75718511132395</c:v>
                </c:pt>
                <c:pt idx="367">
                  <c:v>134.90003945599815</c:v>
                </c:pt>
                <c:pt idx="368">
                  <c:v>95.051215152118459</c:v>
                </c:pt>
                <c:pt idx="369">
                  <c:v>85.652756073670503</c:v>
                </c:pt>
                <c:pt idx="370">
                  <c:v>79.304708254343666</c:v>
                </c:pt>
                <c:pt idx="371">
                  <c:v>112.1498494803952</c:v>
                </c:pt>
                <c:pt idx="372">
                  <c:v>89.992040559334541</c:v>
                </c:pt>
                <c:pt idx="373">
                  <c:v>80.566830394985971</c:v>
                </c:pt>
                <c:pt idx="374">
                  <c:v>127.19918488350648</c:v>
                </c:pt>
                <c:pt idx="375">
                  <c:v>127.97190637142268</c:v>
                </c:pt>
                <c:pt idx="376">
                  <c:v>40.841691359004294</c:v>
                </c:pt>
                <c:pt idx="377">
                  <c:v>113.10387229372688</c:v>
                </c:pt>
                <c:pt idx="378">
                  <c:v>97.613817785717728</c:v>
                </c:pt>
                <c:pt idx="379">
                  <c:v>79.981262181738117</c:v>
                </c:pt>
                <c:pt idx="380">
                  <c:v>129.04517618185119</c:v>
                </c:pt>
                <c:pt idx="381">
                  <c:v>62.064156691788639</c:v>
                </c:pt>
                <c:pt idx="382">
                  <c:v>118.81215219668482</c:v>
                </c:pt>
                <c:pt idx="383">
                  <c:v>100.8571520769959</c:v>
                </c:pt>
                <c:pt idx="384">
                  <c:v>84.411974649782081</c:v>
                </c:pt>
                <c:pt idx="385">
                  <c:v>37.978860795612029</c:v>
                </c:pt>
                <c:pt idx="386">
                  <c:v>106.2878629818094</c:v>
                </c:pt>
                <c:pt idx="387">
                  <c:v>131.03681362135251</c:v>
                </c:pt>
                <c:pt idx="388">
                  <c:v>103.90158706276617</c:v>
                </c:pt>
                <c:pt idx="389">
                  <c:v>91.417455415145866</c:v>
                </c:pt>
                <c:pt idx="390">
                  <c:v>69.145433394155205</c:v>
                </c:pt>
                <c:pt idx="391">
                  <c:v>62.019833481551132</c:v>
                </c:pt>
                <c:pt idx="392">
                  <c:v>110.58125029385693</c:v>
                </c:pt>
                <c:pt idx="393">
                  <c:v>84.087273878323373</c:v>
                </c:pt>
                <c:pt idx="394">
                  <c:v>118.68150580157968</c:v>
                </c:pt>
                <c:pt idx="395">
                  <c:v>58.962188038700681</c:v>
                </c:pt>
                <c:pt idx="396">
                  <c:v>89.950461567893427</c:v>
                </c:pt>
                <c:pt idx="397">
                  <c:v>95.172279036682198</c:v>
                </c:pt>
                <c:pt idx="398">
                  <c:v>63.199166581842007</c:v>
                </c:pt>
                <c:pt idx="399">
                  <c:v>111.79482072599302</c:v>
                </c:pt>
                <c:pt idx="400">
                  <c:v>80.930137446843844</c:v>
                </c:pt>
                <c:pt idx="401">
                  <c:v>98.854942936965045</c:v>
                </c:pt>
                <c:pt idx="402">
                  <c:v>72.909725312220985</c:v>
                </c:pt>
                <c:pt idx="403">
                  <c:v>65.308509699641846</c:v>
                </c:pt>
                <c:pt idx="404">
                  <c:v>100.93597746304569</c:v>
                </c:pt>
                <c:pt idx="405">
                  <c:v>81.000852888738223</c:v>
                </c:pt>
                <c:pt idx="406">
                  <c:v>112.76572686652541</c:v>
                </c:pt>
                <c:pt idx="407">
                  <c:v>127.09408453188662</c:v>
                </c:pt>
                <c:pt idx="408">
                  <c:v>77.286441459826918</c:v>
                </c:pt>
                <c:pt idx="409">
                  <c:v>129.38201268075622</c:v>
                </c:pt>
                <c:pt idx="410">
                  <c:v>82.853351160063312</c:v>
                </c:pt>
                <c:pt idx="411">
                  <c:v>87.899649890457383</c:v>
                </c:pt>
                <c:pt idx="412">
                  <c:v>92.30593264483484</c:v>
                </c:pt>
                <c:pt idx="413">
                  <c:v>71.390890950146144</c:v>
                </c:pt>
                <c:pt idx="414">
                  <c:v>96.667763284045407</c:v>
                </c:pt>
                <c:pt idx="415">
                  <c:v>75.764331269519758</c:v>
                </c:pt>
                <c:pt idx="416">
                  <c:v>86.047067917337401</c:v>
                </c:pt>
                <c:pt idx="417">
                  <c:v>86.447713910736695</c:v>
                </c:pt>
                <c:pt idx="418">
                  <c:v>69.089245278378726</c:v>
                </c:pt>
                <c:pt idx="419">
                  <c:v>84.599666323926357</c:v>
                </c:pt>
                <c:pt idx="420">
                  <c:v>71.53873400505941</c:v>
                </c:pt>
                <c:pt idx="421">
                  <c:v>114.12202775106397</c:v>
                </c:pt>
                <c:pt idx="422">
                  <c:v>97.997562605124443</c:v>
                </c:pt>
                <c:pt idx="423">
                  <c:v>67.121570466813978</c:v>
                </c:pt>
                <c:pt idx="424">
                  <c:v>86.644763032062514</c:v>
                </c:pt>
                <c:pt idx="425">
                  <c:v>101.86175868268833</c:v>
                </c:pt>
                <c:pt idx="426">
                  <c:v>84.869018854865544</c:v>
                </c:pt>
                <c:pt idx="427">
                  <c:v>93.526026065173397</c:v>
                </c:pt>
                <c:pt idx="428">
                  <c:v>97.90161660594255</c:v>
                </c:pt>
                <c:pt idx="429">
                  <c:v>99.965361674184365</c:v>
                </c:pt>
                <c:pt idx="430">
                  <c:v>69.913496399473473</c:v>
                </c:pt>
                <c:pt idx="431">
                  <c:v>110.54852202522403</c:v>
                </c:pt>
                <c:pt idx="432">
                  <c:v>89.985517531943543</c:v>
                </c:pt>
                <c:pt idx="433">
                  <c:v>50.312404983623864</c:v>
                </c:pt>
                <c:pt idx="434">
                  <c:v>113.38632474179568</c:v>
                </c:pt>
                <c:pt idx="435">
                  <c:v>30.354642400547618</c:v>
                </c:pt>
                <c:pt idx="436">
                  <c:v>20.530677630788436</c:v>
                </c:pt>
                <c:pt idx="437">
                  <c:v>46.215463769460342</c:v>
                </c:pt>
                <c:pt idx="438">
                  <c:v>19.219636681519393</c:v>
                </c:pt>
                <c:pt idx="439">
                  <c:v>52.321625107566085</c:v>
                </c:pt>
                <c:pt idx="440">
                  <c:v>52.361588110457554</c:v>
                </c:pt>
                <c:pt idx="441">
                  <c:v>80.536533381236097</c:v>
                </c:pt>
                <c:pt idx="442">
                  <c:v>114.55602103611567</c:v>
                </c:pt>
                <c:pt idx="443">
                  <c:v>94.26435530287047</c:v>
                </c:pt>
                <c:pt idx="444">
                  <c:v>103.90918393285396</c:v>
                </c:pt>
                <c:pt idx="445">
                  <c:v>105.88561384624998</c:v>
                </c:pt>
                <c:pt idx="446">
                  <c:v>73.550659877971469</c:v>
                </c:pt>
                <c:pt idx="447">
                  <c:v>107.53931567224075</c:v>
                </c:pt>
                <c:pt idx="448">
                  <c:v>95.746460762638989</c:v>
                </c:pt>
                <c:pt idx="449">
                  <c:v>59.528948618392178</c:v>
                </c:pt>
                <c:pt idx="450">
                  <c:v>115.88468345225013</c:v>
                </c:pt>
                <c:pt idx="451">
                  <c:v>122.04798711272073</c:v>
                </c:pt>
                <c:pt idx="452">
                  <c:v>120.57013160979866</c:v>
                </c:pt>
                <c:pt idx="453">
                  <c:v>83.916064881249156</c:v>
                </c:pt>
                <c:pt idx="454">
                  <c:v>97.051534521046534</c:v>
                </c:pt>
                <c:pt idx="455">
                  <c:v>78.462439393487372</c:v>
                </c:pt>
                <c:pt idx="456">
                  <c:v>106.12510352182574</c:v>
                </c:pt>
                <c:pt idx="457">
                  <c:v>59.76295040539074</c:v>
                </c:pt>
                <c:pt idx="458">
                  <c:v>50.098465048213306</c:v>
                </c:pt>
                <c:pt idx="459">
                  <c:v>37.762228121972086</c:v>
                </c:pt>
                <c:pt idx="460">
                  <c:v>97.194134308191607</c:v>
                </c:pt>
                <c:pt idx="461">
                  <c:v>88.120148671587941</c:v>
                </c:pt>
                <c:pt idx="462">
                  <c:v>80.971323216998115</c:v>
                </c:pt>
                <c:pt idx="463">
                  <c:v>64.774780192440659</c:v>
                </c:pt>
                <c:pt idx="464">
                  <c:v>102.65485334415307</c:v>
                </c:pt>
                <c:pt idx="465">
                  <c:v>84.257964627087745</c:v>
                </c:pt>
                <c:pt idx="466">
                  <c:v>108.69960347374487</c:v>
                </c:pt>
                <c:pt idx="467">
                  <c:v>93.115887428618038</c:v>
                </c:pt>
                <c:pt idx="468">
                  <c:v>55.641102116656512</c:v>
                </c:pt>
                <c:pt idx="469">
                  <c:v>127.3647967953232</c:v>
                </c:pt>
                <c:pt idx="470">
                  <c:v>72.45858810169166</c:v>
                </c:pt>
                <c:pt idx="471">
                  <c:v>86.550531666553269</c:v>
                </c:pt>
                <c:pt idx="472">
                  <c:v>86.200346777716916</c:v>
                </c:pt>
                <c:pt idx="473">
                  <c:v>89.835871039641574</c:v>
                </c:pt>
                <c:pt idx="474">
                  <c:v>68.618800226307016</c:v>
                </c:pt>
                <c:pt idx="475">
                  <c:v>108.04262937554623</c:v>
                </c:pt>
                <c:pt idx="476">
                  <c:v>56.538820093677337</c:v>
                </c:pt>
                <c:pt idx="477">
                  <c:v>126.746207380643</c:v>
                </c:pt>
                <c:pt idx="478">
                  <c:v>104.94227776584009</c:v>
                </c:pt>
                <c:pt idx="479">
                  <c:v>111.98556420064426</c:v>
                </c:pt>
                <c:pt idx="480">
                  <c:v>67.653689159142004</c:v>
                </c:pt>
                <c:pt idx="481">
                  <c:v>88.828656688065507</c:v>
                </c:pt>
                <c:pt idx="482">
                  <c:v>93.756604361524865</c:v>
                </c:pt>
                <c:pt idx="483">
                  <c:v>100.13701667533239</c:v>
                </c:pt>
                <c:pt idx="484">
                  <c:v>111.27490243930862</c:v>
                </c:pt>
                <c:pt idx="485">
                  <c:v>103.48356306496372</c:v>
                </c:pt>
                <c:pt idx="486">
                  <c:v>57.579206299891958</c:v>
                </c:pt>
                <c:pt idx="487">
                  <c:v>96.174916595791998</c:v>
                </c:pt>
                <c:pt idx="488">
                  <c:v>45.647724892909032</c:v>
                </c:pt>
                <c:pt idx="489">
                  <c:v>79.590898224902688</c:v>
                </c:pt>
                <c:pt idx="490">
                  <c:v>59.763410335683773</c:v>
                </c:pt>
                <c:pt idx="491">
                  <c:v>96.545486192537425</c:v>
                </c:pt>
                <c:pt idx="492">
                  <c:v>45.059368331202307</c:v>
                </c:pt>
                <c:pt idx="493">
                  <c:v>61.928936921264508</c:v>
                </c:pt>
                <c:pt idx="494">
                  <c:v>98.731585053957247</c:v>
                </c:pt>
                <c:pt idx="495">
                  <c:v>77.671374520419064</c:v>
                </c:pt>
                <c:pt idx="496">
                  <c:v>102.03635571948418</c:v>
                </c:pt>
                <c:pt idx="497">
                  <c:v>66.29817471035426</c:v>
                </c:pt>
                <c:pt idx="498">
                  <c:v>68.790143994415189</c:v>
                </c:pt>
                <c:pt idx="499">
                  <c:v>128.11611540559716</c:v>
                </c:pt>
                <c:pt idx="500">
                  <c:v>100.16716372859315</c:v>
                </c:pt>
                <c:pt idx="501">
                  <c:v>106.01302005262824</c:v>
                </c:pt>
                <c:pt idx="502">
                  <c:v>123.94083006271171</c:v>
                </c:pt>
                <c:pt idx="503">
                  <c:v>112.80668658066492</c:v>
                </c:pt>
                <c:pt idx="504">
                  <c:v>77.182961912129471</c:v>
                </c:pt>
                <c:pt idx="505">
                  <c:v>87.477580615401422</c:v>
                </c:pt>
                <c:pt idx="506">
                  <c:v>101.79705367722707</c:v>
                </c:pt>
                <c:pt idx="507">
                  <c:v>65.78816103431879</c:v>
                </c:pt>
                <c:pt idx="508">
                  <c:v>65.273468339199297</c:v>
                </c:pt>
                <c:pt idx="509">
                  <c:v>52.223984184827152</c:v>
                </c:pt>
                <c:pt idx="510">
                  <c:v>106.44609080684636</c:v>
                </c:pt>
                <c:pt idx="511">
                  <c:v>98.25880413737471</c:v>
                </c:pt>
                <c:pt idx="512">
                  <c:v>125.72841290986599</c:v>
                </c:pt>
                <c:pt idx="513">
                  <c:v>88.597062151940648</c:v>
                </c:pt>
                <c:pt idx="514">
                  <c:v>88.469782756596985</c:v>
                </c:pt>
                <c:pt idx="515">
                  <c:v>117.66172805476108</c:v>
                </c:pt>
                <c:pt idx="516">
                  <c:v>78.458875321573558</c:v>
                </c:pt>
                <c:pt idx="517">
                  <c:v>91.611149959612106</c:v>
                </c:pt>
                <c:pt idx="518">
                  <c:v>84.03398105382017</c:v>
                </c:pt>
                <c:pt idx="519">
                  <c:v>84.260953967066484</c:v>
                </c:pt>
                <c:pt idx="520">
                  <c:v>60.439813137911962</c:v>
                </c:pt>
                <c:pt idx="521">
                  <c:v>79.931536390049502</c:v>
                </c:pt>
                <c:pt idx="522">
                  <c:v>126.83567414399042</c:v>
                </c:pt>
                <c:pt idx="523">
                  <c:v>80.718956759735946</c:v>
                </c:pt>
                <c:pt idx="524">
                  <c:v>81.647779022633571</c:v>
                </c:pt>
                <c:pt idx="525">
                  <c:v>86.238359979798034</c:v>
                </c:pt>
                <c:pt idx="526">
                  <c:v>105.42010059131002</c:v>
                </c:pt>
                <c:pt idx="527">
                  <c:v>124.71701039460619</c:v>
                </c:pt>
                <c:pt idx="528">
                  <c:v>101.91760590619006</c:v>
                </c:pt>
                <c:pt idx="529">
                  <c:v>116.8143320779113</c:v>
                </c:pt>
                <c:pt idx="530">
                  <c:v>65.560542957183785</c:v>
                </c:pt>
                <c:pt idx="531">
                  <c:v>70.656826128127875</c:v>
                </c:pt>
                <c:pt idx="532">
                  <c:v>78.825356111712154</c:v>
                </c:pt>
                <c:pt idx="533">
                  <c:v>51.68462290809272</c:v>
                </c:pt>
                <c:pt idx="534">
                  <c:v>108.59069482570925</c:v>
                </c:pt>
                <c:pt idx="535">
                  <c:v>110.70677609797279</c:v>
                </c:pt>
                <c:pt idx="536">
                  <c:v>76.228571893969999</c:v>
                </c:pt>
                <c:pt idx="537">
                  <c:v>92.708105825525223</c:v>
                </c:pt>
                <c:pt idx="538">
                  <c:v>85.248073106119705</c:v>
                </c:pt>
                <c:pt idx="539">
                  <c:v>125.6444320690091</c:v>
                </c:pt>
                <c:pt idx="540">
                  <c:v>118.31084705512535</c:v>
                </c:pt>
                <c:pt idx="541">
                  <c:v>96.586116903415672</c:v>
                </c:pt>
                <c:pt idx="542">
                  <c:v>42.12527364763374</c:v>
                </c:pt>
                <c:pt idx="543">
                  <c:v>101.58797740287167</c:v>
                </c:pt>
                <c:pt idx="544">
                  <c:v>124.56089302855857</c:v>
                </c:pt>
                <c:pt idx="545">
                  <c:v>107.81759362957482</c:v>
                </c:pt>
                <c:pt idx="546">
                  <c:v>108.1108335814034</c:v>
                </c:pt>
                <c:pt idx="547">
                  <c:v>78.505998847202576</c:v>
                </c:pt>
                <c:pt idx="548">
                  <c:v>78.884657647225552</c:v>
                </c:pt>
                <c:pt idx="549">
                  <c:v>89.46128741861304</c:v>
                </c:pt>
                <c:pt idx="550">
                  <c:v>82.310891684157014</c:v>
                </c:pt>
                <c:pt idx="551">
                  <c:v>50.41614812557944</c:v>
                </c:pt>
                <c:pt idx="552">
                  <c:v>99.013140104965743</c:v>
                </c:pt>
                <c:pt idx="553">
                  <c:v>32.932302028238915</c:v>
                </c:pt>
                <c:pt idx="554">
                  <c:v>90.669548963723372</c:v>
                </c:pt>
                <c:pt idx="555">
                  <c:v>119.67769680410174</c:v>
                </c:pt>
                <c:pt idx="556">
                  <c:v>103.17754696760373</c:v>
                </c:pt>
                <c:pt idx="557">
                  <c:v>105.09410932852897</c:v>
                </c:pt>
                <c:pt idx="558">
                  <c:v>84.210203634091755</c:v>
                </c:pt>
                <c:pt idx="559">
                  <c:v>99.597042621569727</c:v>
                </c:pt>
                <c:pt idx="560">
                  <c:v>60.690372853703465</c:v>
                </c:pt>
                <c:pt idx="561">
                  <c:v>44.671117700337987</c:v>
                </c:pt>
                <c:pt idx="562">
                  <c:v>81.46451642471807</c:v>
                </c:pt>
                <c:pt idx="563">
                  <c:v>115.21471319011543</c:v>
                </c:pt>
                <c:pt idx="564">
                  <c:v>112.9644738985381</c:v>
                </c:pt>
                <c:pt idx="565">
                  <c:v>99.138575634847371</c:v>
                </c:pt>
                <c:pt idx="566">
                  <c:v>73.05737417355995</c:v>
                </c:pt>
                <c:pt idx="567">
                  <c:v>113.29093554725368</c:v>
                </c:pt>
                <c:pt idx="568">
                  <c:v>104.41013805623712</c:v>
                </c:pt>
                <c:pt idx="569">
                  <c:v>100.71186605631208</c:v>
                </c:pt>
                <c:pt idx="570">
                  <c:v>96.135495990366948</c:v>
                </c:pt>
                <c:pt idx="571">
                  <c:v>111.40777189431032</c:v>
                </c:pt>
                <c:pt idx="572">
                  <c:v>97.773476804333285</c:v>
                </c:pt>
                <c:pt idx="573">
                  <c:v>114.38794698736132</c:v>
                </c:pt>
                <c:pt idx="574">
                  <c:v>98.270192035436793</c:v>
                </c:pt>
                <c:pt idx="575">
                  <c:v>61.570940165325666</c:v>
                </c:pt>
                <c:pt idx="576">
                  <c:v>96.941509681215592</c:v>
                </c:pt>
                <c:pt idx="577">
                  <c:v>112.9868827854081</c:v>
                </c:pt>
                <c:pt idx="578">
                  <c:v>105.86330756797197</c:v>
                </c:pt>
                <c:pt idx="579">
                  <c:v>74.071580126963738</c:v>
                </c:pt>
                <c:pt idx="580">
                  <c:v>58.218399688120229</c:v>
                </c:pt>
                <c:pt idx="581">
                  <c:v>115.17818811896618</c:v>
                </c:pt>
                <c:pt idx="582">
                  <c:v>132.8910572002633</c:v>
                </c:pt>
                <c:pt idx="583">
                  <c:v>94.534616040586229</c:v>
                </c:pt>
                <c:pt idx="584">
                  <c:v>135.08751144005393</c:v>
                </c:pt>
                <c:pt idx="585">
                  <c:v>131.13902526738627</c:v>
                </c:pt>
                <c:pt idx="586">
                  <c:v>83.613591781066631</c:v>
                </c:pt>
                <c:pt idx="587">
                  <c:v>121.1499979149105</c:v>
                </c:pt>
                <c:pt idx="588">
                  <c:v>103.3270423496588</c:v>
                </c:pt>
                <c:pt idx="589">
                  <c:v>99.327588923457725</c:v>
                </c:pt>
                <c:pt idx="590">
                  <c:v>126.78994770659972</c:v>
                </c:pt>
                <c:pt idx="591">
                  <c:v>71.561425372516979</c:v>
                </c:pt>
                <c:pt idx="592">
                  <c:v>119.74224898365507</c:v>
                </c:pt>
                <c:pt idx="593">
                  <c:v>87.45328467487316</c:v>
                </c:pt>
                <c:pt idx="594">
                  <c:v>81.243038271668766</c:v>
                </c:pt>
                <c:pt idx="595">
                  <c:v>47.128105131093591</c:v>
                </c:pt>
                <c:pt idx="596">
                  <c:v>102.94514599646334</c:v>
                </c:pt>
                <c:pt idx="597">
                  <c:v>130.26104577791472</c:v>
                </c:pt>
                <c:pt idx="598">
                  <c:v>105.79651643175731</c:v>
                </c:pt>
                <c:pt idx="599">
                  <c:v>58.555707282918895</c:v>
                </c:pt>
                <c:pt idx="600">
                  <c:v>85.761751266921706</c:v>
                </c:pt>
                <c:pt idx="601">
                  <c:v>60.440991728935401</c:v>
                </c:pt>
                <c:pt idx="602">
                  <c:v>101.08334163313313</c:v>
                </c:pt>
                <c:pt idx="603">
                  <c:v>69.877754239234676</c:v>
                </c:pt>
                <c:pt idx="604">
                  <c:v>134.36002620122915</c:v>
                </c:pt>
                <c:pt idx="605">
                  <c:v>57.845187002054843</c:v>
                </c:pt>
                <c:pt idx="606">
                  <c:v>90.112204899429173</c:v>
                </c:pt>
                <c:pt idx="607">
                  <c:v>90.59456396255311</c:v>
                </c:pt>
                <c:pt idx="608">
                  <c:v>58.513836766997585</c:v>
                </c:pt>
                <c:pt idx="609">
                  <c:v>92.722629465104177</c:v>
                </c:pt>
                <c:pt idx="610">
                  <c:v>96.369208902045358</c:v>
                </c:pt>
                <c:pt idx="611">
                  <c:v>89.820226790322437</c:v>
                </c:pt>
                <c:pt idx="612">
                  <c:v>64.919579387372451</c:v>
                </c:pt>
                <c:pt idx="613">
                  <c:v>70.376876704238668</c:v>
                </c:pt>
                <c:pt idx="614">
                  <c:v>103.50489614064891</c:v>
                </c:pt>
                <c:pt idx="615">
                  <c:v>67.701013810583802</c:v>
                </c:pt>
                <c:pt idx="616">
                  <c:v>113.8307476899631</c:v>
                </c:pt>
                <c:pt idx="617">
                  <c:v>124.42728397319017</c:v>
                </c:pt>
                <c:pt idx="618">
                  <c:v>79.674950826435975</c:v>
                </c:pt>
                <c:pt idx="619">
                  <c:v>129.54761835040699</c:v>
                </c:pt>
                <c:pt idx="620">
                  <c:v>81.576958571452082</c:v>
                </c:pt>
                <c:pt idx="621">
                  <c:v>88.639602835873845</c:v>
                </c:pt>
                <c:pt idx="622">
                  <c:v>116.77852398064422</c:v>
                </c:pt>
                <c:pt idx="623">
                  <c:v>57.129624993809145</c:v>
                </c:pt>
                <c:pt idx="624">
                  <c:v>119.40575813240605</c:v>
                </c:pt>
                <c:pt idx="625">
                  <c:v>87.94830056204141</c:v>
                </c:pt>
                <c:pt idx="626">
                  <c:v>71.090742348827945</c:v>
                </c:pt>
                <c:pt idx="627">
                  <c:v>92.28506939048242</c:v>
                </c:pt>
                <c:pt idx="628">
                  <c:v>41.016255384974727</c:v>
                </c:pt>
                <c:pt idx="629">
                  <c:v>65.867284549138006</c:v>
                </c:pt>
                <c:pt idx="630">
                  <c:v>49.1346009024926</c:v>
                </c:pt>
                <c:pt idx="631">
                  <c:v>117.75990671039827</c:v>
                </c:pt>
                <c:pt idx="632">
                  <c:v>97.344485805407047</c:v>
                </c:pt>
                <c:pt idx="633">
                  <c:v>59.508572169287845</c:v>
                </c:pt>
                <c:pt idx="634">
                  <c:v>94.446774447728842</c:v>
                </c:pt>
                <c:pt idx="635">
                  <c:v>88.849860444229762</c:v>
                </c:pt>
                <c:pt idx="636">
                  <c:v>81.271042724909535</c:v>
                </c:pt>
                <c:pt idx="637">
                  <c:v>112.67072218302167</c:v>
                </c:pt>
                <c:pt idx="638">
                  <c:v>100.81292166766245</c:v>
                </c:pt>
                <c:pt idx="639">
                  <c:v>92.270725600061823</c:v>
                </c:pt>
                <c:pt idx="640">
                  <c:v>67.345348988421847</c:v>
                </c:pt>
                <c:pt idx="641">
                  <c:v>108.8095793191074</c:v>
                </c:pt>
                <c:pt idx="642">
                  <c:v>92.179726055254321</c:v>
                </c:pt>
                <c:pt idx="643">
                  <c:v>29.623304175850866</c:v>
                </c:pt>
                <c:pt idx="644">
                  <c:v>104.76043668569851</c:v>
                </c:pt>
                <c:pt idx="645">
                  <c:v>36.634975902232554</c:v>
                </c:pt>
                <c:pt idx="646">
                  <c:v>25.076395198358902</c:v>
                </c:pt>
                <c:pt idx="647">
                  <c:v>46.672853515979654</c:v>
                </c:pt>
                <c:pt idx="648">
                  <c:v>14.382137372667176</c:v>
                </c:pt>
                <c:pt idx="649">
                  <c:v>57.805940422406792</c:v>
                </c:pt>
                <c:pt idx="650">
                  <c:v>55.386848732074391</c:v>
                </c:pt>
                <c:pt idx="651">
                  <c:v>75.942302457506585</c:v>
                </c:pt>
                <c:pt idx="652">
                  <c:v>114.85085632100575</c:v>
                </c:pt>
                <c:pt idx="653">
                  <c:v>88.804610618393085</c:v>
                </c:pt>
                <c:pt idx="654">
                  <c:v>98.884600052709061</c:v>
                </c:pt>
                <c:pt idx="655">
                  <c:v>100.04038947906986</c:v>
                </c:pt>
                <c:pt idx="656">
                  <c:v>66.646700646815532</c:v>
                </c:pt>
                <c:pt idx="657">
                  <c:v>99.750580228469047</c:v>
                </c:pt>
                <c:pt idx="658">
                  <c:v>95.459641868825713</c:v>
                </c:pt>
                <c:pt idx="659">
                  <c:v>60.857899208735695</c:v>
                </c:pt>
                <c:pt idx="660">
                  <c:v>101.59510099296249</c:v>
                </c:pt>
                <c:pt idx="661">
                  <c:v>93.894779391038426</c:v>
                </c:pt>
                <c:pt idx="662">
                  <c:v>122.4489247321944</c:v>
                </c:pt>
                <c:pt idx="663">
                  <c:v>80.645885466695177</c:v>
                </c:pt>
                <c:pt idx="664">
                  <c:v>110.03145147331392</c:v>
                </c:pt>
                <c:pt idx="665">
                  <c:v>81.824788828474979</c:v>
                </c:pt>
                <c:pt idx="666">
                  <c:v>104.42400246938472</c:v>
                </c:pt>
                <c:pt idx="667">
                  <c:v>63.53189267591781</c:v>
                </c:pt>
                <c:pt idx="668">
                  <c:v>64.926038689225123</c:v>
                </c:pt>
                <c:pt idx="669">
                  <c:v>46.110881621693217</c:v>
                </c:pt>
                <c:pt idx="670">
                  <c:v>97.191860134530771</c:v>
                </c:pt>
                <c:pt idx="671">
                  <c:v>76.441914982799545</c:v>
                </c:pt>
                <c:pt idx="672">
                  <c:v>102.08087283231384</c:v>
                </c:pt>
                <c:pt idx="673">
                  <c:v>55.277498143559583</c:v>
                </c:pt>
                <c:pt idx="674">
                  <c:v>105.45803650412071</c:v>
                </c:pt>
                <c:pt idx="675">
                  <c:v>106.25870288688205</c:v>
                </c:pt>
                <c:pt idx="676">
                  <c:v>111.3220673045238</c:v>
                </c:pt>
                <c:pt idx="677">
                  <c:v>123.51459079953781</c:v>
                </c:pt>
                <c:pt idx="678">
                  <c:v>69.350207993368969</c:v>
                </c:pt>
                <c:pt idx="679">
                  <c:v>115.49015960946933</c:v>
                </c:pt>
                <c:pt idx="680">
                  <c:v>82.067369242435191</c:v>
                </c:pt>
                <c:pt idx="681">
                  <c:v>112.12239077175865</c:v>
                </c:pt>
                <c:pt idx="682">
                  <c:v>86.350504972487713</c:v>
                </c:pt>
                <c:pt idx="683">
                  <c:v>96.401146643878377</c:v>
                </c:pt>
                <c:pt idx="684">
                  <c:v>62.513926601428615</c:v>
                </c:pt>
                <c:pt idx="685">
                  <c:v>99.952929009283423</c:v>
                </c:pt>
                <c:pt idx="686">
                  <c:v>65.700272101227512</c:v>
                </c:pt>
                <c:pt idx="687">
                  <c:v>129.8192550415169</c:v>
                </c:pt>
                <c:pt idx="688">
                  <c:v>102.41633887098429</c:v>
                </c:pt>
                <c:pt idx="689">
                  <c:v>112.83325054025846</c:v>
                </c:pt>
                <c:pt idx="690">
                  <c:v>105.4557035153512</c:v>
                </c:pt>
                <c:pt idx="691">
                  <c:v>61.293708631395234</c:v>
                </c:pt>
                <c:pt idx="692">
                  <c:v>86.47590830618924</c:v>
                </c:pt>
                <c:pt idx="693">
                  <c:v>102.71399513782592</c:v>
                </c:pt>
                <c:pt idx="694">
                  <c:v>105.31415191804921</c:v>
                </c:pt>
                <c:pt idx="695">
                  <c:v>100.00767936058593</c:v>
                </c:pt>
                <c:pt idx="696">
                  <c:v>65.228173365545985</c:v>
                </c:pt>
                <c:pt idx="697">
                  <c:v>81.82346894993124</c:v>
                </c:pt>
                <c:pt idx="698">
                  <c:v>36.080056323603472</c:v>
                </c:pt>
                <c:pt idx="699">
                  <c:v>88.499654323598037</c:v>
                </c:pt>
                <c:pt idx="700">
                  <c:v>74.119018077381966</c:v>
                </c:pt>
                <c:pt idx="701">
                  <c:v>111.88057163489492</c:v>
                </c:pt>
                <c:pt idx="702">
                  <c:v>102.22489412815814</c:v>
                </c:pt>
                <c:pt idx="703">
                  <c:v>68.817229317770327</c:v>
                </c:pt>
                <c:pt idx="704">
                  <c:v>99.151497177936065</c:v>
                </c:pt>
                <c:pt idx="705">
                  <c:v>74.748774751129929</c:v>
                </c:pt>
                <c:pt idx="706">
                  <c:v>97.453450904809088</c:v>
                </c:pt>
                <c:pt idx="707">
                  <c:v>54.202959488182408</c:v>
                </c:pt>
                <c:pt idx="708">
                  <c:v>49.062492640033142</c:v>
                </c:pt>
                <c:pt idx="709">
                  <c:v>130.41311851954279</c:v>
                </c:pt>
                <c:pt idx="710">
                  <c:v>98.0560797456735</c:v>
                </c:pt>
                <c:pt idx="711">
                  <c:v>89.628276105212862</c:v>
                </c:pt>
                <c:pt idx="712">
                  <c:v>118.95730051531528</c:v>
                </c:pt>
                <c:pt idx="713">
                  <c:v>114.1857051247916</c:v>
                </c:pt>
                <c:pt idx="714">
                  <c:v>69.414531205414434</c:v>
                </c:pt>
                <c:pt idx="715">
                  <c:v>106.04902487054632</c:v>
                </c:pt>
                <c:pt idx="716">
                  <c:v>78.146683420905546</c:v>
                </c:pt>
                <c:pt idx="717">
                  <c:v>64.871105865766054</c:v>
                </c:pt>
                <c:pt idx="718">
                  <c:v>66.792192115032137</c:v>
                </c:pt>
                <c:pt idx="719">
                  <c:v>51.487306277333687</c:v>
                </c:pt>
                <c:pt idx="720">
                  <c:v>103.20327924091623</c:v>
                </c:pt>
                <c:pt idx="721">
                  <c:v>102.1714860775172</c:v>
                </c:pt>
                <c:pt idx="722">
                  <c:v>128.8080673923306</c:v>
                </c:pt>
                <c:pt idx="723">
                  <c:v>94.317420266940559</c:v>
                </c:pt>
                <c:pt idx="724">
                  <c:v>90.008652286156391</c:v>
                </c:pt>
                <c:pt idx="725">
                  <c:v>118.64261753313941</c:v>
                </c:pt>
                <c:pt idx="726">
                  <c:v>94.047171354532367</c:v>
                </c:pt>
                <c:pt idx="727">
                  <c:v>98.37489249565364</c:v>
                </c:pt>
                <c:pt idx="728">
                  <c:v>93.375656852502544</c:v>
                </c:pt>
                <c:pt idx="729">
                  <c:v>88.736201704249126</c:v>
                </c:pt>
                <c:pt idx="730">
                  <c:v>73.142180879159241</c:v>
                </c:pt>
                <c:pt idx="731">
                  <c:v>53.072257106153074</c:v>
                </c:pt>
                <c:pt idx="732">
                  <c:v>126.67332530982419</c:v>
                </c:pt>
                <c:pt idx="733">
                  <c:v>101.37230902447621</c:v>
                </c:pt>
                <c:pt idx="734">
                  <c:v>76.815259784732078</c:v>
                </c:pt>
                <c:pt idx="735">
                  <c:v>78.029901126334309</c:v>
                </c:pt>
                <c:pt idx="736">
                  <c:v>104.98150531034517</c:v>
                </c:pt>
                <c:pt idx="737">
                  <c:v>116.20718567433742</c:v>
                </c:pt>
                <c:pt idx="738">
                  <c:v>101.41369699540118</c:v>
                </c:pt>
                <c:pt idx="739">
                  <c:v>91.359852765102275</c:v>
                </c:pt>
                <c:pt idx="740">
                  <c:v>79.410105879914312</c:v>
                </c:pt>
                <c:pt idx="741">
                  <c:v>65.193712827968213</c:v>
                </c:pt>
                <c:pt idx="742">
                  <c:v>66.639713753986499</c:v>
                </c:pt>
                <c:pt idx="743">
                  <c:v>36.272628202879609</c:v>
                </c:pt>
                <c:pt idx="744">
                  <c:v>108.99838719473482</c:v>
                </c:pt>
                <c:pt idx="745">
                  <c:v>114.31811506779428</c:v>
                </c:pt>
                <c:pt idx="746">
                  <c:v>80.648893841239129</c:v>
                </c:pt>
                <c:pt idx="747">
                  <c:v>107.87678520855501</c:v>
                </c:pt>
                <c:pt idx="748">
                  <c:v>103.50492575283204</c:v>
                </c:pt>
                <c:pt idx="749">
                  <c:v>136.87284251661956</c:v>
                </c:pt>
                <c:pt idx="750">
                  <c:v>115.80000135525441</c:v>
                </c:pt>
                <c:pt idx="751">
                  <c:v>96.759970499553305</c:v>
                </c:pt>
                <c:pt idx="752">
                  <c:v>48.714298030243221</c:v>
                </c:pt>
                <c:pt idx="753">
                  <c:v>100.99114994487745</c:v>
                </c:pt>
                <c:pt idx="754">
                  <c:v>132.47671476194449</c:v>
                </c:pt>
                <c:pt idx="755">
                  <c:v>100.4811753986726</c:v>
                </c:pt>
                <c:pt idx="756">
                  <c:v>103.77324967391088</c:v>
                </c:pt>
                <c:pt idx="757">
                  <c:v>81.043730956634406</c:v>
                </c:pt>
                <c:pt idx="758">
                  <c:v>98.47833283612151</c:v>
                </c:pt>
                <c:pt idx="759">
                  <c:v>59.776478710553086</c:v>
                </c:pt>
                <c:pt idx="760">
                  <c:v>38.743208353542265</c:v>
                </c:pt>
                <c:pt idx="761">
                  <c:v>56.375277299198629</c:v>
                </c:pt>
                <c:pt idx="762">
                  <c:v>114.51256451147154</c:v>
                </c:pt>
                <c:pt idx="763">
                  <c:v>45.348688470163701</c:v>
                </c:pt>
                <c:pt idx="764">
                  <c:v>101.92145078861577</c:v>
                </c:pt>
                <c:pt idx="765">
                  <c:v>112.58535995190613</c:v>
                </c:pt>
                <c:pt idx="766">
                  <c:v>105.94070387040261</c:v>
                </c:pt>
                <c:pt idx="767">
                  <c:v>109.97836642364766</c:v>
                </c:pt>
                <c:pt idx="768">
                  <c:v>87.346824279384023</c:v>
                </c:pt>
                <c:pt idx="769">
                  <c:v>85.578947250169122</c:v>
                </c:pt>
                <c:pt idx="770">
                  <c:v>42.86254812029452</c:v>
                </c:pt>
                <c:pt idx="771">
                  <c:v>72.256717947003267</c:v>
                </c:pt>
                <c:pt idx="772">
                  <c:v>64.289151888388972</c:v>
                </c:pt>
                <c:pt idx="773">
                  <c:v>108.57882130537753</c:v>
                </c:pt>
                <c:pt idx="774">
                  <c:v>95.589413663545685</c:v>
                </c:pt>
                <c:pt idx="775">
                  <c:v>118.53163752487757</c:v>
                </c:pt>
                <c:pt idx="776">
                  <c:v>66.006729616062927</c:v>
                </c:pt>
                <c:pt idx="777">
                  <c:v>117.19500151751922</c:v>
                </c:pt>
                <c:pt idx="778">
                  <c:v>91.299533287057997</c:v>
                </c:pt>
                <c:pt idx="779">
                  <c:v>117.52574413530988</c:v>
                </c:pt>
                <c:pt idx="780">
                  <c:v>86.803378703935223</c:v>
                </c:pt>
                <c:pt idx="781">
                  <c:v>114.59019626625252</c:v>
                </c:pt>
                <c:pt idx="782">
                  <c:v>81.995564071251508</c:v>
                </c:pt>
                <c:pt idx="783">
                  <c:v>110.95930453534984</c:v>
                </c:pt>
                <c:pt idx="784">
                  <c:v>99.196571951653908</c:v>
                </c:pt>
                <c:pt idx="785">
                  <c:v>83.062457947176426</c:v>
                </c:pt>
                <c:pt idx="786">
                  <c:v>113.73916263772158</c:v>
                </c:pt>
                <c:pt idx="787">
                  <c:v>131.88202321024082</c:v>
                </c:pt>
                <c:pt idx="788">
                  <c:v>98.119677106711222</c:v>
                </c:pt>
                <c:pt idx="789">
                  <c:v>73.714339864261049</c:v>
                </c:pt>
                <c:pt idx="790">
                  <c:v>81.159051609058608</c:v>
                </c:pt>
                <c:pt idx="791">
                  <c:v>110.80483120290279</c:v>
                </c:pt>
                <c:pt idx="792">
                  <c:v>86.40125522764373</c:v>
                </c:pt>
                <c:pt idx="793">
                  <c:v>96.356502156834893</c:v>
                </c:pt>
                <c:pt idx="794">
                  <c:v>134.48289250987466</c:v>
                </c:pt>
                <c:pt idx="795">
                  <c:v>126.9891215351908</c:v>
                </c:pt>
                <c:pt idx="796">
                  <c:v>24.452729341238836</c:v>
                </c:pt>
                <c:pt idx="797">
                  <c:v>126.40413011899929</c:v>
                </c:pt>
                <c:pt idx="798">
                  <c:v>95.42103745569095</c:v>
                </c:pt>
                <c:pt idx="799">
                  <c:v>99.203623173433627</c:v>
                </c:pt>
                <c:pt idx="800">
                  <c:v>132.04121167976217</c:v>
                </c:pt>
                <c:pt idx="801">
                  <c:v>62.938502670102224</c:v>
                </c:pt>
                <c:pt idx="802">
                  <c:v>125.17442246882592</c:v>
                </c:pt>
                <c:pt idx="803">
                  <c:v>104.26692605515092</c:v>
                </c:pt>
                <c:pt idx="804">
                  <c:v>78.25891578725215</c:v>
                </c:pt>
                <c:pt idx="805">
                  <c:v>37.569670012180076</c:v>
                </c:pt>
                <c:pt idx="806">
                  <c:v>100.30462388068197</c:v>
                </c:pt>
                <c:pt idx="807">
                  <c:v>129.98793780374908</c:v>
                </c:pt>
                <c:pt idx="808">
                  <c:v>106.3349104548069</c:v>
                </c:pt>
                <c:pt idx="809">
                  <c:v>74.084943143349108</c:v>
                </c:pt>
                <c:pt idx="810">
                  <c:v>66.152908460837736</c:v>
                </c:pt>
                <c:pt idx="811">
                  <c:v>52.194302320460395</c:v>
                </c:pt>
                <c:pt idx="812">
                  <c:v>88.966748161862569</c:v>
                </c:pt>
                <c:pt idx="813">
                  <c:v>76.982647755471064</c:v>
                </c:pt>
                <c:pt idx="814">
                  <c:v>133.86336580845949</c:v>
                </c:pt>
                <c:pt idx="815">
                  <c:v>85.421336640680664</c:v>
                </c:pt>
                <c:pt idx="816">
                  <c:v>93.827877275626335</c:v>
                </c:pt>
                <c:pt idx="817">
                  <c:v>102.35640676916709</c:v>
                </c:pt>
                <c:pt idx="818">
                  <c:v>67.379711838478897</c:v>
                </c:pt>
                <c:pt idx="819">
                  <c:v>77.206943892877717</c:v>
                </c:pt>
                <c:pt idx="820">
                  <c:v>90.332165196875437</c:v>
                </c:pt>
                <c:pt idx="821">
                  <c:v>109.82274446632664</c:v>
                </c:pt>
                <c:pt idx="822">
                  <c:v>58.872724761847223</c:v>
                </c:pt>
                <c:pt idx="823">
                  <c:v>104.22605397671339</c:v>
                </c:pt>
                <c:pt idx="824">
                  <c:v>103.54315576589937</c:v>
                </c:pt>
                <c:pt idx="825">
                  <c:v>76.303927700478994</c:v>
                </c:pt>
                <c:pt idx="826">
                  <c:v>92.975435764934261</c:v>
                </c:pt>
                <c:pt idx="827">
                  <c:v>123.11858624555819</c:v>
                </c:pt>
                <c:pt idx="828">
                  <c:v>78.387780365839504</c:v>
                </c:pt>
                <c:pt idx="829">
                  <c:v>125.25273891074323</c:v>
                </c:pt>
                <c:pt idx="830">
                  <c:v>71.036830600227489</c:v>
                </c:pt>
                <c:pt idx="831">
                  <c:v>82.648806380716934</c:v>
                </c:pt>
                <c:pt idx="832">
                  <c:v>106.04922670569067</c:v>
                </c:pt>
                <c:pt idx="833">
                  <c:v>51.480372950250029</c:v>
                </c:pt>
                <c:pt idx="834">
                  <c:v>96.115981402285257</c:v>
                </c:pt>
                <c:pt idx="835">
                  <c:v>83.777732638282743</c:v>
                </c:pt>
                <c:pt idx="836">
                  <c:v>62.294875185788669</c:v>
                </c:pt>
                <c:pt idx="837">
                  <c:v>87.062065853233193</c:v>
                </c:pt>
                <c:pt idx="838">
                  <c:v>28.154926587199895</c:v>
                </c:pt>
                <c:pt idx="839">
                  <c:v>87.290192203456414</c:v>
                </c:pt>
                <c:pt idx="840">
                  <c:v>54.804614343126914</c:v>
                </c:pt>
                <c:pt idx="841">
                  <c:v>101.78962767775202</c:v>
                </c:pt>
                <c:pt idx="842">
                  <c:v>131.14039845893919</c:v>
                </c:pt>
                <c:pt idx="843">
                  <c:v>49.723351502864936</c:v>
                </c:pt>
                <c:pt idx="844">
                  <c:v>104.23898895295757</c:v>
                </c:pt>
                <c:pt idx="845">
                  <c:v>118.63593535557241</c:v>
                </c:pt>
                <c:pt idx="846">
                  <c:v>108.72575539040329</c:v>
                </c:pt>
                <c:pt idx="847">
                  <c:v>117.89387182658456</c:v>
                </c:pt>
                <c:pt idx="848">
                  <c:v>95.592307437912012</c:v>
                </c:pt>
                <c:pt idx="849">
                  <c:v>120.51553590758908</c:v>
                </c:pt>
                <c:pt idx="850">
                  <c:v>60.364795734571075</c:v>
                </c:pt>
                <c:pt idx="851">
                  <c:v>110.98818353225037</c:v>
                </c:pt>
                <c:pt idx="852">
                  <c:v>85.642756648137677</c:v>
                </c:pt>
                <c:pt idx="853">
                  <c:v>41.76445324159846</c:v>
                </c:pt>
                <c:pt idx="854">
                  <c:v>113.24900172595564</c:v>
                </c:pt>
                <c:pt idx="855">
                  <c:v>46.557784410838273</c:v>
                </c:pt>
                <c:pt idx="856">
                  <c:v>14.496459331382622</c:v>
                </c:pt>
                <c:pt idx="857">
                  <c:v>40.900204263017415</c:v>
                </c:pt>
                <c:pt idx="858">
                  <c:v>22.401963971390504</c:v>
                </c:pt>
                <c:pt idx="859">
                  <c:v>69.118491951909519</c:v>
                </c:pt>
                <c:pt idx="860">
                  <c:v>67.686010966149908</c:v>
                </c:pt>
                <c:pt idx="861">
                  <c:v>76.47357009172427</c:v>
                </c:pt>
                <c:pt idx="862">
                  <c:v>107.59005862697984</c:v>
                </c:pt>
                <c:pt idx="863">
                  <c:v>84.674501148906415</c:v>
                </c:pt>
                <c:pt idx="864">
                  <c:v>115.54217105402689</c:v>
                </c:pt>
                <c:pt idx="865">
                  <c:v>95.529304185462976</c:v>
                </c:pt>
                <c:pt idx="866">
                  <c:v>72.206120102906922</c:v>
                </c:pt>
                <c:pt idx="867">
                  <c:v>111.5997586326416</c:v>
                </c:pt>
                <c:pt idx="868">
                  <c:v>100.4280591867636</c:v>
                </c:pt>
                <c:pt idx="869">
                  <c:v>75.021607524756462</c:v>
                </c:pt>
                <c:pt idx="870">
                  <c:v>94.454321750861283</c:v>
                </c:pt>
                <c:pt idx="871">
                  <c:v>103.1643680059228</c:v>
                </c:pt>
                <c:pt idx="872">
                  <c:v>111.46269567306189</c:v>
                </c:pt>
                <c:pt idx="873">
                  <c:v>96.889117435739479</c:v>
                </c:pt>
                <c:pt idx="874">
                  <c:v>97.856856434790444</c:v>
                </c:pt>
                <c:pt idx="875">
                  <c:v>73.038317952718117</c:v>
                </c:pt>
                <c:pt idx="876">
                  <c:v>108.32908465566072</c:v>
                </c:pt>
                <c:pt idx="877">
                  <c:v>67.845392441523032</c:v>
                </c:pt>
                <c:pt idx="878">
                  <c:v>50.181507528169135</c:v>
                </c:pt>
                <c:pt idx="879">
                  <c:v>74.706483186295458</c:v>
                </c:pt>
                <c:pt idx="880">
                  <c:v>86.353177042749138</c:v>
                </c:pt>
                <c:pt idx="881">
                  <c:v>101.94959187135514</c:v>
                </c:pt>
                <c:pt idx="882">
                  <c:v>78.767793992619247</c:v>
                </c:pt>
                <c:pt idx="883">
                  <c:v>73.194388212106162</c:v>
                </c:pt>
                <c:pt idx="884">
                  <c:v>112.20172967801138</c:v>
                </c:pt>
                <c:pt idx="885">
                  <c:v>89.950284883647285</c:v>
                </c:pt>
                <c:pt idx="886">
                  <c:v>104.19579413235014</c:v>
                </c:pt>
                <c:pt idx="887">
                  <c:v>91.920161846991348</c:v>
                </c:pt>
                <c:pt idx="888">
                  <c:v>105.22454050733208</c:v>
                </c:pt>
                <c:pt idx="889">
                  <c:v>120.48212222049511</c:v>
                </c:pt>
                <c:pt idx="890">
                  <c:v>94.886980389758534</c:v>
                </c:pt>
                <c:pt idx="891">
                  <c:v>110.53812603851161</c:v>
                </c:pt>
                <c:pt idx="892">
                  <c:v>81.754593136408616</c:v>
                </c:pt>
                <c:pt idx="893">
                  <c:v>88.795306027870225</c:v>
                </c:pt>
                <c:pt idx="894">
                  <c:v>36.40670663938505</c:v>
                </c:pt>
                <c:pt idx="895">
                  <c:v>93.102619748935723</c:v>
                </c:pt>
                <c:pt idx="896">
                  <c:v>51.252699445638697</c:v>
                </c:pt>
                <c:pt idx="897">
                  <c:v>125.45612762683164</c:v>
                </c:pt>
                <c:pt idx="898">
                  <c:v>105.85186494015967</c:v>
                </c:pt>
                <c:pt idx="899">
                  <c:v>114.13426507504012</c:v>
                </c:pt>
                <c:pt idx="900">
                  <c:v>81.891474755618418</c:v>
                </c:pt>
                <c:pt idx="901">
                  <c:v>73.811830375796291</c:v>
                </c:pt>
                <c:pt idx="902">
                  <c:v>90.733794819509669</c:v>
                </c:pt>
                <c:pt idx="903">
                  <c:v>104.11462132406321</c:v>
                </c:pt>
                <c:pt idx="904">
                  <c:v>102.26370472536726</c:v>
                </c:pt>
                <c:pt idx="905">
                  <c:v>97.455856844116937</c:v>
                </c:pt>
                <c:pt idx="906">
                  <c:v>49.492247209467656</c:v>
                </c:pt>
                <c:pt idx="907">
                  <c:v>70.637416112156743</c:v>
                </c:pt>
                <c:pt idx="908">
                  <c:v>33.777450344771012</c:v>
                </c:pt>
                <c:pt idx="909">
                  <c:v>104.11215285605965</c:v>
                </c:pt>
                <c:pt idx="910">
                  <c:v>74.656085119470305</c:v>
                </c:pt>
                <c:pt idx="911">
                  <c:v>105.48121070836089</c:v>
                </c:pt>
                <c:pt idx="912">
                  <c:v>62.91770399737095</c:v>
                </c:pt>
                <c:pt idx="913">
                  <c:v>64.407273268279368</c:v>
                </c:pt>
                <c:pt idx="914">
                  <c:v>81.594358599191906</c:v>
                </c:pt>
                <c:pt idx="915">
                  <c:v>90.109722660759687</c:v>
                </c:pt>
                <c:pt idx="916">
                  <c:v>106.86163183173885</c:v>
                </c:pt>
                <c:pt idx="917">
                  <c:v>52.973121143497991</c:v>
                </c:pt>
                <c:pt idx="918">
                  <c:v>46.422515158097902</c:v>
                </c:pt>
                <c:pt idx="919">
                  <c:v>129.29490102788216</c:v>
                </c:pt>
                <c:pt idx="920">
                  <c:v>127.29445942740611</c:v>
                </c:pt>
                <c:pt idx="921">
                  <c:v>96.777399933080034</c:v>
                </c:pt>
                <c:pt idx="922">
                  <c:v>113.0678036173945</c:v>
                </c:pt>
                <c:pt idx="923">
                  <c:v>115.8715039838096</c:v>
                </c:pt>
                <c:pt idx="924">
                  <c:v>53.931076797852263</c:v>
                </c:pt>
                <c:pt idx="925">
                  <c:v>94.580056331468413</c:v>
                </c:pt>
                <c:pt idx="926">
                  <c:v>100.72009748528724</c:v>
                </c:pt>
                <c:pt idx="927">
                  <c:v>65.394998835445335</c:v>
                </c:pt>
                <c:pt idx="928">
                  <c:v>66.649239113119634</c:v>
                </c:pt>
                <c:pt idx="929">
                  <c:v>83.980760768789594</c:v>
                </c:pt>
                <c:pt idx="930">
                  <c:v>93.842188933369385</c:v>
                </c:pt>
                <c:pt idx="931">
                  <c:v>108.9760333013306</c:v>
                </c:pt>
                <c:pt idx="932">
                  <c:v>127.82982145649198</c:v>
                </c:pt>
                <c:pt idx="933">
                  <c:v>73.086747416479383</c:v>
                </c:pt>
                <c:pt idx="934">
                  <c:v>79.724512239265849</c:v>
                </c:pt>
                <c:pt idx="935">
                  <c:v>117.64685114304447</c:v>
                </c:pt>
                <c:pt idx="936">
                  <c:v>101.10333869603049</c:v>
                </c:pt>
                <c:pt idx="937">
                  <c:v>101.63984488067722</c:v>
                </c:pt>
                <c:pt idx="938">
                  <c:v>106.82619250857213</c:v>
                </c:pt>
                <c:pt idx="939">
                  <c:v>82.69778212503455</c:v>
                </c:pt>
                <c:pt idx="940">
                  <c:v>63.610778721309934</c:v>
                </c:pt>
                <c:pt idx="941">
                  <c:v>78.062540127931712</c:v>
                </c:pt>
                <c:pt idx="942">
                  <c:v>115.15134378815932</c:v>
                </c:pt>
                <c:pt idx="943">
                  <c:v>89.031814554289141</c:v>
                </c:pt>
                <c:pt idx="944">
                  <c:v>70.313282828194204</c:v>
                </c:pt>
                <c:pt idx="945">
                  <c:v>112.49246562702135</c:v>
                </c:pt>
                <c:pt idx="946">
                  <c:v>80.73454595943852</c:v>
                </c:pt>
                <c:pt idx="947">
                  <c:v>121.39779957424184</c:v>
                </c:pt>
                <c:pt idx="948">
                  <c:v>99.741495850605205</c:v>
                </c:pt>
                <c:pt idx="949">
                  <c:v>98.835487598686683</c:v>
                </c:pt>
                <c:pt idx="950">
                  <c:v>76.837379516844379</c:v>
                </c:pt>
                <c:pt idx="951">
                  <c:v>64.917318110209351</c:v>
                </c:pt>
                <c:pt idx="952">
                  <c:v>67.751334656796615</c:v>
                </c:pt>
                <c:pt idx="953">
                  <c:v>51.006883234336001</c:v>
                </c:pt>
                <c:pt idx="954">
                  <c:v>94.181020364282475</c:v>
                </c:pt>
                <c:pt idx="955">
                  <c:v>103.19051151654408</c:v>
                </c:pt>
                <c:pt idx="956">
                  <c:v>81.584086932500597</c:v>
                </c:pt>
                <c:pt idx="957">
                  <c:v>97.352996214822269</c:v>
                </c:pt>
                <c:pt idx="958">
                  <c:v>108.55275476029431</c:v>
                </c:pt>
                <c:pt idx="959">
                  <c:v>113.494095564237</c:v>
                </c:pt>
                <c:pt idx="960">
                  <c:v>120.49923446143555</c:v>
                </c:pt>
                <c:pt idx="961">
                  <c:v>102.30268764283372</c:v>
                </c:pt>
                <c:pt idx="962">
                  <c:v>26.545215801980742</c:v>
                </c:pt>
                <c:pt idx="963">
                  <c:v>97.234090395959939</c:v>
                </c:pt>
                <c:pt idx="964">
                  <c:v>132.63608640789241</c:v>
                </c:pt>
                <c:pt idx="965">
                  <c:v>89.516734027373815</c:v>
                </c:pt>
                <c:pt idx="966">
                  <c:v>101.87669404581497</c:v>
                </c:pt>
                <c:pt idx="967">
                  <c:v>66.922076594833854</c:v>
                </c:pt>
                <c:pt idx="968">
                  <c:v>70.84129675385033</c:v>
                </c:pt>
                <c:pt idx="969">
                  <c:v>89.341027762405133</c:v>
                </c:pt>
                <c:pt idx="970">
                  <c:v>63.070039247359851</c:v>
                </c:pt>
                <c:pt idx="971">
                  <c:v>57.105039814927963</c:v>
                </c:pt>
                <c:pt idx="972">
                  <c:v>77.902154279005657</c:v>
                </c:pt>
                <c:pt idx="973">
                  <c:v>35.314986383726961</c:v>
                </c:pt>
                <c:pt idx="974">
                  <c:v>73.41186706899623</c:v>
                </c:pt>
                <c:pt idx="975">
                  <c:v>122.30571032505385</c:v>
                </c:pt>
                <c:pt idx="976">
                  <c:v>101.39514008930196</c:v>
                </c:pt>
                <c:pt idx="977">
                  <c:v>88.761717622553775</c:v>
                </c:pt>
                <c:pt idx="978">
                  <c:v>78.943760651887786</c:v>
                </c:pt>
                <c:pt idx="979">
                  <c:v>72.657560283303681</c:v>
                </c:pt>
                <c:pt idx="980">
                  <c:v>83.522074332618658</c:v>
                </c:pt>
                <c:pt idx="981">
                  <c:v>69.292386575156257</c:v>
                </c:pt>
                <c:pt idx="982">
                  <c:v>65.881322092655097</c:v>
                </c:pt>
                <c:pt idx="983">
                  <c:v>97.748335016206667</c:v>
                </c:pt>
                <c:pt idx="984">
                  <c:v>95.140425752985081</c:v>
                </c:pt>
                <c:pt idx="985">
                  <c:v>124.46545335678024</c:v>
                </c:pt>
                <c:pt idx="986">
                  <c:v>93.56505915304291</c:v>
                </c:pt>
                <c:pt idx="987">
                  <c:v>76.880023316330792</c:v>
                </c:pt>
                <c:pt idx="988">
                  <c:v>104.89568643003392</c:v>
                </c:pt>
                <c:pt idx="989">
                  <c:v>92.857659983295449</c:v>
                </c:pt>
                <c:pt idx="990">
                  <c:v>85.408399777786073</c:v>
                </c:pt>
                <c:pt idx="991">
                  <c:v>103.91597436285798</c:v>
                </c:pt>
                <c:pt idx="992">
                  <c:v>78.39772605586893</c:v>
                </c:pt>
                <c:pt idx="993">
                  <c:v>113.39727488631291</c:v>
                </c:pt>
                <c:pt idx="994">
                  <c:v>123.20495624426169</c:v>
                </c:pt>
                <c:pt idx="995">
                  <c:v>67.784341661428229</c:v>
                </c:pt>
                <c:pt idx="996">
                  <c:v>106.08183898812426</c:v>
                </c:pt>
                <c:pt idx="997">
                  <c:v>128.7776576572291</c:v>
                </c:pt>
                <c:pt idx="998">
                  <c:v>97.082194443577677</c:v>
                </c:pt>
                <c:pt idx="999">
                  <c:v>62.133945431647824</c:v>
                </c:pt>
                <c:pt idx="1000">
                  <c:v>105.53498399319072</c:v>
                </c:pt>
                <c:pt idx="1001">
                  <c:v>117.28825495788567</c:v>
                </c:pt>
                <c:pt idx="1002">
                  <c:v>100.83791469388487</c:v>
                </c:pt>
                <c:pt idx="1003">
                  <c:v>86.880511615768</c:v>
                </c:pt>
                <c:pt idx="1004">
                  <c:v>134.49861801150905</c:v>
                </c:pt>
                <c:pt idx="1005">
                  <c:v>124.02057907972663</c:v>
                </c:pt>
                <c:pt idx="1006">
                  <c:v>59.898505212980879</c:v>
                </c:pt>
                <c:pt idx="1007">
                  <c:v>132.94513393158138</c:v>
                </c:pt>
                <c:pt idx="1008">
                  <c:v>97.732782205827974</c:v>
                </c:pt>
                <c:pt idx="1009">
                  <c:v>69.543659651473831</c:v>
                </c:pt>
                <c:pt idx="1010">
                  <c:v>129.50030902307677</c:v>
                </c:pt>
                <c:pt idx="1011">
                  <c:v>61.645696883141689</c:v>
                </c:pt>
                <c:pt idx="1012">
                  <c:v>131.69941129226913</c:v>
                </c:pt>
                <c:pt idx="1013">
                  <c:v>106.41005495663545</c:v>
                </c:pt>
                <c:pt idx="1014">
                  <c:v>105.6235263433389</c:v>
                </c:pt>
                <c:pt idx="1015">
                  <c:v>78.626502688916801</c:v>
                </c:pt>
                <c:pt idx="1016">
                  <c:v>120.84339082588387</c:v>
                </c:pt>
                <c:pt idx="1017">
                  <c:v>123.67495662222498</c:v>
                </c:pt>
                <c:pt idx="1018">
                  <c:v>114.58963048769178</c:v>
                </c:pt>
                <c:pt idx="1019">
                  <c:v>58.524528567119681</c:v>
                </c:pt>
                <c:pt idx="1020">
                  <c:v>66.014549176535411</c:v>
                </c:pt>
                <c:pt idx="1021">
                  <c:v>59.981126625770287</c:v>
                </c:pt>
                <c:pt idx="1022">
                  <c:v>105.04213943886978</c:v>
                </c:pt>
                <c:pt idx="1023">
                  <c:v>70.119124310707321</c:v>
                </c:pt>
                <c:pt idx="1024">
                  <c:v>121.146258390285</c:v>
                </c:pt>
                <c:pt idx="1025">
                  <c:v>68.922984439043347</c:v>
                </c:pt>
                <c:pt idx="1026">
                  <c:v>89.823309305399675</c:v>
                </c:pt>
                <c:pt idx="1027">
                  <c:v>86.387262059024437</c:v>
                </c:pt>
                <c:pt idx="1028">
                  <c:v>79.73406946869946</c:v>
                </c:pt>
                <c:pt idx="1029">
                  <c:v>95.213153067458904</c:v>
                </c:pt>
                <c:pt idx="1030">
                  <c:v>98.154509382099505</c:v>
                </c:pt>
                <c:pt idx="1031">
                  <c:v>91.897363219072048</c:v>
                </c:pt>
                <c:pt idx="1032">
                  <c:v>46.511601659894957</c:v>
                </c:pt>
                <c:pt idx="1033">
                  <c:v>80.718652289254422</c:v>
                </c:pt>
                <c:pt idx="1034">
                  <c:v>83.265830564863236</c:v>
                </c:pt>
                <c:pt idx="1035">
                  <c:v>92.789729421238363</c:v>
                </c:pt>
                <c:pt idx="1036">
                  <c:v>114.41424825998472</c:v>
                </c:pt>
                <c:pt idx="1037">
                  <c:v>122.80159823959828</c:v>
                </c:pt>
                <c:pt idx="1038">
                  <c:v>87.703879434967973</c:v>
                </c:pt>
                <c:pt idx="1039">
                  <c:v>121.56737547899723</c:v>
                </c:pt>
                <c:pt idx="1040">
                  <c:v>58.484667152610221</c:v>
                </c:pt>
                <c:pt idx="1041">
                  <c:v>98.084514362050953</c:v>
                </c:pt>
                <c:pt idx="1042">
                  <c:v>80.646787870846637</c:v>
                </c:pt>
                <c:pt idx="1043">
                  <c:v>80.753234533588369</c:v>
                </c:pt>
                <c:pt idx="1044">
                  <c:v>107.08113206040316</c:v>
                </c:pt>
                <c:pt idx="1045">
                  <c:v>70.075024103693977</c:v>
                </c:pt>
                <c:pt idx="1046">
                  <c:v>93.344217445882904</c:v>
                </c:pt>
                <c:pt idx="1047">
                  <c:v>66.215755307594549</c:v>
                </c:pt>
                <c:pt idx="1048">
                  <c:v>36.714529468320727</c:v>
                </c:pt>
                <c:pt idx="1049">
                  <c:v>80.343098771050379</c:v>
                </c:pt>
              </c:numCache>
            </c:numRef>
          </c:yVal>
          <c:smooth val="0"/>
          <c:extLst>
            <c:ext xmlns:c16="http://schemas.microsoft.com/office/drawing/2014/chart" uri="{C3380CC4-5D6E-409C-BE32-E72D297353CC}">
              <c16:uniqueId val="{00000000-19DE-4112-947D-F2A7D109E8E7}"/>
            </c:ext>
          </c:extLst>
        </c:ser>
        <c:dLbls>
          <c:showLegendKey val="0"/>
          <c:showVal val="0"/>
          <c:showCatName val="0"/>
          <c:showSerName val="0"/>
          <c:showPercent val="0"/>
          <c:showBubbleSize val="0"/>
        </c:dLbls>
        <c:axId val="135600863"/>
        <c:axId val="125446575"/>
      </c:scatterChart>
      <c:valAx>
        <c:axId val="135600863"/>
        <c:scaling>
          <c:orientation val="minMax"/>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CT Net-CONE ($2026/kW)</a:t>
                </a:r>
              </a:p>
            </c:rich>
          </c:tx>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Annual PC Price ($2026/kW)</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7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'[PCM_0327_4seas30hrs_eql.xlsb]CT Net-Cone vs PC Price'!$H$4</c:f>
              <c:strCache>
                <c:ptCount val="1"/>
                <c:pt idx="0">
                  <c:v>Annual</c:v>
                </c:pt>
              </c:strCache>
            </c:strRef>
          </c:tx>
          <c:spPr>
            <a:ln w="25400" cap="rnd">
              <a:noFill/>
              <a:round/>
            </a:ln>
            <a:effectLst/>
          </c:spPr>
          <c:marker>
            <c:symbol val="circle"/>
            <c:size val="5"/>
            <c:spPr>
              <a:solidFill>
                <a:schemeClr val="bg1">
                  <a:lumMod val="50000"/>
                  <a:alpha val="20000"/>
                </a:schemeClr>
              </a:solidFill>
              <a:ln w="3175">
                <a:noFill/>
              </a:ln>
              <a:effectLst/>
            </c:spPr>
          </c:marker>
          <c:xVal>
            <c:numRef>
              <c:f>'[PCM_0327_4seas30hrs_eql.xlsb]CT Net-Cone vs PC Price'!$C$5:$C$1054</c:f>
              <c:numCache>
                <c:formatCode>_("$"* #,##0_);_("$"* \(#,##0\);_("$"* "-"??_);_(@_)</c:formatCode>
                <c:ptCount val="1050"/>
                <c:pt idx="0">
                  <c:v>81.802002525252533</c:v>
                </c:pt>
                <c:pt idx="1">
                  <c:v>77.929565656565671</c:v>
                </c:pt>
                <c:pt idx="2">
                  <c:v>86.397497474747482</c:v>
                </c:pt>
                <c:pt idx="3">
                  <c:v>73.683121212121222</c:v>
                </c:pt>
                <c:pt idx="4">
                  <c:v>89.482575757575759</c:v>
                </c:pt>
                <c:pt idx="5">
                  <c:v>74.646267676767678</c:v>
                </c:pt>
                <c:pt idx="6">
                  <c:v>71.089712121212131</c:v>
                </c:pt>
                <c:pt idx="7">
                  <c:v>79.065598484848493</c:v>
                </c:pt>
                <c:pt idx="8">
                  <c:v>64.155954545454534</c:v>
                </c:pt>
                <c:pt idx="9">
                  <c:v>86.317179292929296</c:v>
                </c:pt>
                <c:pt idx="10">
                  <c:v>77.645356060606062</c:v>
                </c:pt>
                <c:pt idx="11">
                  <c:v>70.446515151515143</c:v>
                </c:pt>
                <c:pt idx="12">
                  <c:v>81.538315656565658</c:v>
                </c:pt>
                <c:pt idx="13">
                  <c:v>66.548722222222239</c:v>
                </c:pt>
                <c:pt idx="14">
                  <c:v>86.764830808080816</c:v>
                </c:pt>
                <c:pt idx="15">
                  <c:v>35.319898989899002</c:v>
                </c:pt>
                <c:pt idx="16">
                  <c:v>34.541030303030311</c:v>
                </c:pt>
                <c:pt idx="17">
                  <c:v>40.89699494949496</c:v>
                </c:pt>
                <c:pt idx="18">
                  <c:v>20.016742424242423</c:v>
                </c:pt>
                <c:pt idx="19">
                  <c:v>43.250252525252542</c:v>
                </c:pt>
                <c:pt idx="20">
                  <c:v>85.544588383838388</c:v>
                </c:pt>
                <c:pt idx="21">
                  <c:v>81.869949494949509</c:v>
                </c:pt>
                <c:pt idx="22">
                  <c:v>90.148626262626266</c:v>
                </c:pt>
                <c:pt idx="23">
                  <c:v>76.191909090909093</c:v>
                </c:pt>
                <c:pt idx="24">
                  <c:v>91.249873737373747</c:v>
                </c:pt>
                <c:pt idx="25">
                  <c:v>82.154578282828282</c:v>
                </c:pt>
                <c:pt idx="26">
                  <c:v>76.93400505050505</c:v>
                </c:pt>
                <c:pt idx="27">
                  <c:v>85.356916666666677</c:v>
                </c:pt>
                <c:pt idx="28">
                  <c:v>71.626858585858599</c:v>
                </c:pt>
                <c:pt idx="29">
                  <c:v>88.366820707070715</c:v>
                </c:pt>
                <c:pt idx="30">
                  <c:v>87.885916666666674</c:v>
                </c:pt>
                <c:pt idx="31">
                  <c:v>81.156621212121223</c:v>
                </c:pt>
                <c:pt idx="32">
                  <c:v>88.101406565656575</c:v>
                </c:pt>
                <c:pt idx="33">
                  <c:v>78.333333333333343</c:v>
                </c:pt>
                <c:pt idx="34">
                  <c:v>92.143214646464656</c:v>
                </c:pt>
                <c:pt idx="35">
                  <c:v>77.120765151515158</c:v>
                </c:pt>
                <c:pt idx="36">
                  <c:v>70.357510101010092</c:v>
                </c:pt>
                <c:pt idx="37">
                  <c:v>83.637184343434342</c:v>
                </c:pt>
                <c:pt idx="38">
                  <c:v>66.803656565656581</c:v>
                </c:pt>
                <c:pt idx="39">
                  <c:v>85.915934343434344</c:v>
                </c:pt>
                <c:pt idx="40">
                  <c:v>77.901237373737388</c:v>
                </c:pt>
                <c:pt idx="41">
                  <c:v>73.184176767676774</c:v>
                </c:pt>
                <c:pt idx="42">
                  <c:v>83.786396464646458</c:v>
                </c:pt>
                <c:pt idx="43">
                  <c:v>71.005601010101017</c:v>
                </c:pt>
                <c:pt idx="44">
                  <c:v>86.548601010101009</c:v>
                </c:pt>
                <c:pt idx="45">
                  <c:v>82.611823232323246</c:v>
                </c:pt>
                <c:pt idx="46">
                  <c:v>78.264691919191932</c:v>
                </c:pt>
                <c:pt idx="47">
                  <c:v>85.843000000000004</c:v>
                </c:pt>
                <c:pt idx="48">
                  <c:v>72.186171717171717</c:v>
                </c:pt>
                <c:pt idx="49">
                  <c:v>90.070229797979806</c:v>
                </c:pt>
                <c:pt idx="50">
                  <c:v>83.123621212121222</c:v>
                </c:pt>
                <c:pt idx="51">
                  <c:v>78.51254545454546</c:v>
                </c:pt>
                <c:pt idx="52">
                  <c:v>86.915772727272739</c:v>
                </c:pt>
                <c:pt idx="53">
                  <c:v>73.349787878787879</c:v>
                </c:pt>
                <c:pt idx="54">
                  <c:v>91.208699494949514</c:v>
                </c:pt>
                <c:pt idx="55">
                  <c:v>79.425497474747488</c:v>
                </c:pt>
                <c:pt idx="56">
                  <c:v>75.569641414141415</c:v>
                </c:pt>
                <c:pt idx="57">
                  <c:v>86.448818181818183</c:v>
                </c:pt>
                <c:pt idx="58">
                  <c:v>68.042621212121219</c:v>
                </c:pt>
                <c:pt idx="59">
                  <c:v>89.664500000000004</c:v>
                </c:pt>
                <c:pt idx="60">
                  <c:v>79.767500000000013</c:v>
                </c:pt>
                <c:pt idx="61">
                  <c:v>73.396962121212113</c:v>
                </c:pt>
                <c:pt idx="62">
                  <c:v>84.477979797979799</c:v>
                </c:pt>
                <c:pt idx="63">
                  <c:v>66.923323232323241</c:v>
                </c:pt>
                <c:pt idx="64">
                  <c:v>87.972845959595958</c:v>
                </c:pt>
                <c:pt idx="65">
                  <c:v>62.856070707070707</c:v>
                </c:pt>
                <c:pt idx="66">
                  <c:v>49.38135353535354</c:v>
                </c:pt>
                <c:pt idx="67">
                  <c:v>71.077376262626274</c:v>
                </c:pt>
                <c:pt idx="68">
                  <c:v>42.62897474747475</c:v>
                </c:pt>
                <c:pt idx="69">
                  <c:v>78.387467171717176</c:v>
                </c:pt>
                <c:pt idx="70">
                  <c:v>76.835292929292933</c:v>
                </c:pt>
                <c:pt idx="71">
                  <c:v>71.311343434343428</c:v>
                </c:pt>
                <c:pt idx="72">
                  <c:v>81.39177525252525</c:v>
                </c:pt>
                <c:pt idx="73">
                  <c:v>60.618055555555557</c:v>
                </c:pt>
                <c:pt idx="74">
                  <c:v>84.545141414141426</c:v>
                </c:pt>
                <c:pt idx="75">
                  <c:v>79.898078282828294</c:v>
                </c:pt>
                <c:pt idx="76">
                  <c:v>74.580914141414155</c:v>
                </c:pt>
                <c:pt idx="77">
                  <c:v>82.606656565656579</c:v>
                </c:pt>
                <c:pt idx="78">
                  <c:v>72.909035353535359</c:v>
                </c:pt>
                <c:pt idx="79">
                  <c:v>85.790840909090917</c:v>
                </c:pt>
                <c:pt idx="80">
                  <c:v>84.59187121212122</c:v>
                </c:pt>
                <c:pt idx="81">
                  <c:v>79.512401515151524</c:v>
                </c:pt>
                <c:pt idx="82">
                  <c:v>86.692525252525257</c:v>
                </c:pt>
                <c:pt idx="83">
                  <c:v>78.305209595959596</c:v>
                </c:pt>
                <c:pt idx="84">
                  <c:v>91.164242424242431</c:v>
                </c:pt>
                <c:pt idx="85">
                  <c:v>71.605739898989896</c:v>
                </c:pt>
                <c:pt idx="86">
                  <c:v>64.934217171717179</c:v>
                </c:pt>
                <c:pt idx="87">
                  <c:v>74.775967171717184</c:v>
                </c:pt>
                <c:pt idx="88">
                  <c:v>55.953479797979817</c:v>
                </c:pt>
                <c:pt idx="89">
                  <c:v>82.935330808080806</c:v>
                </c:pt>
                <c:pt idx="90">
                  <c:v>85.113282828282834</c:v>
                </c:pt>
                <c:pt idx="91">
                  <c:v>76.915901515151518</c:v>
                </c:pt>
                <c:pt idx="92">
                  <c:v>86.773590909090927</c:v>
                </c:pt>
                <c:pt idx="93">
                  <c:v>75.603196969696967</c:v>
                </c:pt>
                <c:pt idx="94">
                  <c:v>89.607189393939407</c:v>
                </c:pt>
                <c:pt idx="95">
                  <c:v>76.530924242424248</c:v>
                </c:pt>
                <c:pt idx="96">
                  <c:v>71.790358585858598</c:v>
                </c:pt>
                <c:pt idx="97">
                  <c:v>78.796636363636367</c:v>
                </c:pt>
                <c:pt idx="98">
                  <c:v>63.498560606060614</c:v>
                </c:pt>
                <c:pt idx="99">
                  <c:v>85.021583333333339</c:v>
                </c:pt>
                <c:pt idx="100">
                  <c:v>78.365015151515166</c:v>
                </c:pt>
                <c:pt idx="101">
                  <c:v>72.110919191919194</c:v>
                </c:pt>
                <c:pt idx="102">
                  <c:v>83.482070707070719</c:v>
                </c:pt>
                <c:pt idx="103">
                  <c:v>59.451595959595956</c:v>
                </c:pt>
                <c:pt idx="104">
                  <c:v>87.908050505050511</c:v>
                </c:pt>
                <c:pt idx="105">
                  <c:v>76.315575757575772</c:v>
                </c:pt>
                <c:pt idx="106">
                  <c:v>71.441449494949495</c:v>
                </c:pt>
                <c:pt idx="107">
                  <c:v>81.762590909090918</c:v>
                </c:pt>
                <c:pt idx="108">
                  <c:v>65.548808080808087</c:v>
                </c:pt>
                <c:pt idx="109">
                  <c:v>84.680866161616166</c:v>
                </c:pt>
                <c:pt idx="110">
                  <c:v>65.375510101010093</c:v>
                </c:pt>
                <c:pt idx="111">
                  <c:v>62.06532828282829</c:v>
                </c:pt>
                <c:pt idx="112">
                  <c:v>78.449924242424245</c:v>
                </c:pt>
                <c:pt idx="113">
                  <c:v>44.118398989899006</c:v>
                </c:pt>
                <c:pt idx="114">
                  <c:v>85.29093686868687</c:v>
                </c:pt>
                <c:pt idx="115">
                  <c:v>82.591363636363639</c:v>
                </c:pt>
                <c:pt idx="116">
                  <c:v>78.841234848484845</c:v>
                </c:pt>
                <c:pt idx="117">
                  <c:v>86.138916666666674</c:v>
                </c:pt>
                <c:pt idx="118">
                  <c:v>73.740085858585871</c:v>
                </c:pt>
                <c:pt idx="119">
                  <c:v>89.917901515151527</c:v>
                </c:pt>
                <c:pt idx="120">
                  <c:v>78.198729797979809</c:v>
                </c:pt>
                <c:pt idx="121">
                  <c:v>75.203090909090918</c:v>
                </c:pt>
                <c:pt idx="122">
                  <c:v>83.083646464646478</c:v>
                </c:pt>
                <c:pt idx="123">
                  <c:v>69.194717171717187</c:v>
                </c:pt>
                <c:pt idx="124">
                  <c:v>87.674404040404056</c:v>
                </c:pt>
                <c:pt idx="125">
                  <c:v>74.201535353535363</c:v>
                </c:pt>
                <c:pt idx="126">
                  <c:v>68.254484848484864</c:v>
                </c:pt>
                <c:pt idx="127">
                  <c:v>79.74433333333333</c:v>
                </c:pt>
                <c:pt idx="128">
                  <c:v>62.622404040404049</c:v>
                </c:pt>
                <c:pt idx="129">
                  <c:v>83.347838383838393</c:v>
                </c:pt>
                <c:pt idx="130">
                  <c:v>42.986010101010116</c:v>
                </c:pt>
                <c:pt idx="131">
                  <c:v>43.418090909090914</c:v>
                </c:pt>
                <c:pt idx="132">
                  <c:v>78.321429292929295</c:v>
                </c:pt>
                <c:pt idx="133">
                  <c:v>21.623823232323232</c:v>
                </c:pt>
                <c:pt idx="134">
                  <c:v>76.247532828282843</c:v>
                </c:pt>
                <c:pt idx="135">
                  <c:v>81.83134848484849</c:v>
                </c:pt>
                <c:pt idx="136">
                  <c:v>76.936161616161627</c:v>
                </c:pt>
                <c:pt idx="137">
                  <c:v>86.048762626262629</c:v>
                </c:pt>
                <c:pt idx="138">
                  <c:v>59.916712121212129</c:v>
                </c:pt>
                <c:pt idx="139">
                  <c:v>90.414729797979803</c:v>
                </c:pt>
                <c:pt idx="140">
                  <c:v>83.667500000000018</c:v>
                </c:pt>
                <c:pt idx="141">
                  <c:v>79.18166161616162</c:v>
                </c:pt>
                <c:pt idx="142">
                  <c:v>88.049318181818194</c:v>
                </c:pt>
                <c:pt idx="143">
                  <c:v>72.846116161616152</c:v>
                </c:pt>
                <c:pt idx="144">
                  <c:v>90.727017676767687</c:v>
                </c:pt>
                <c:pt idx="145">
                  <c:v>87.538929292929296</c:v>
                </c:pt>
                <c:pt idx="146">
                  <c:v>82.974108585858602</c:v>
                </c:pt>
                <c:pt idx="147">
                  <c:v>90.233050505050514</c:v>
                </c:pt>
                <c:pt idx="148">
                  <c:v>79.119429292929297</c:v>
                </c:pt>
                <c:pt idx="149">
                  <c:v>93.244712121212132</c:v>
                </c:pt>
                <c:pt idx="150">
                  <c:v>83.664618686868693</c:v>
                </c:pt>
                <c:pt idx="151">
                  <c:v>78.58874242424244</c:v>
                </c:pt>
                <c:pt idx="152">
                  <c:v>88.589916666666667</c:v>
                </c:pt>
                <c:pt idx="153">
                  <c:v>73.8839393939394</c:v>
                </c:pt>
                <c:pt idx="154">
                  <c:v>89.599308080808086</c:v>
                </c:pt>
                <c:pt idx="155">
                  <c:v>86.982542929292933</c:v>
                </c:pt>
                <c:pt idx="156">
                  <c:v>84.77392676767677</c:v>
                </c:pt>
                <c:pt idx="157">
                  <c:v>90.411628787878783</c:v>
                </c:pt>
                <c:pt idx="158">
                  <c:v>76.998848484848494</c:v>
                </c:pt>
                <c:pt idx="159">
                  <c:v>92.538608585858583</c:v>
                </c:pt>
                <c:pt idx="160">
                  <c:v>83.652472222222229</c:v>
                </c:pt>
                <c:pt idx="161">
                  <c:v>79.167876262626265</c:v>
                </c:pt>
                <c:pt idx="162">
                  <c:v>88.347939393939399</c:v>
                </c:pt>
                <c:pt idx="163">
                  <c:v>76.359651515151512</c:v>
                </c:pt>
                <c:pt idx="164">
                  <c:v>90.190643939393937</c:v>
                </c:pt>
                <c:pt idx="165">
                  <c:v>87.523103535353542</c:v>
                </c:pt>
                <c:pt idx="166">
                  <c:v>84.103621212121212</c:v>
                </c:pt>
                <c:pt idx="167">
                  <c:v>89.430679292929298</c:v>
                </c:pt>
                <c:pt idx="168">
                  <c:v>80.675222222222231</c:v>
                </c:pt>
                <c:pt idx="169">
                  <c:v>93.230866161616163</c:v>
                </c:pt>
                <c:pt idx="170">
                  <c:v>88.006787878787875</c:v>
                </c:pt>
                <c:pt idx="171">
                  <c:v>83.907949494949506</c:v>
                </c:pt>
                <c:pt idx="172">
                  <c:v>89.984818181818184</c:v>
                </c:pt>
                <c:pt idx="173">
                  <c:v>77.720888888888894</c:v>
                </c:pt>
                <c:pt idx="174">
                  <c:v>92.332474747474748</c:v>
                </c:pt>
                <c:pt idx="175">
                  <c:v>80.048252525252522</c:v>
                </c:pt>
                <c:pt idx="176">
                  <c:v>74.989858585858599</c:v>
                </c:pt>
                <c:pt idx="177">
                  <c:v>81.965270202020207</c:v>
                </c:pt>
                <c:pt idx="178">
                  <c:v>70.417398989898999</c:v>
                </c:pt>
                <c:pt idx="179">
                  <c:v>88.206022727272739</c:v>
                </c:pt>
                <c:pt idx="180">
                  <c:v>84.271323232323226</c:v>
                </c:pt>
                <c:pt idx="181">
                  <c:v>81.243368686868692</c:v>
                </c:pt>
                <c:pt idx="182">
                  <c:v>87.211742424242431</c:v>
                </c:pt>
                <c:pt idx="183">
                  <c:v>75.130606060606056</c:v>
                </c:pt>
                <c:pt idx="184">
                  <c:v>90.088626262626263</c:v>
                </c:pt>
                <c:pt idx="185">
                  <c:v>82.877098484848489</c:v>
                </c:pt>
                <c:pt idx="186">
                  <c:v>74.200747474747487</c:v>
                </c:pt>
                <c:pt idx="187">
                  <c:v>86.273863636363643</c:v>
                </c:pt>
                <c:pt idx="188">
                  <c:v>74.549929292929292</c:v>
                </c:pt>
                <c:pt idx="189">
                  <c:v>89.398262626262635</c:v>
                </c:pt>
                <c:pt idx="190">
                  <c:v>88.650545454545465</c:v>
                </c:pt>
                <c:pt idx="191">
                  <c:v>83.602762626262631</c:v>
                </c:pt>
                <c:pt idx="192">
                  <c:v>90.862325757575775</c:v>
                </c:pt>
                <c:pt idx="193">
                  <c:v>78.508095959595963</c:v>
                </c:pt>
                <c:pt idx="194">
                  <c:v>93.045648989898993</c:v>
                </c:pt>
                <c:pt idx="195">
                  <c:v>82.757750000000001</c:v>
                </c:pt>
                <c:pt idx="196">
                  <c:v>78.272845959595969</c:v>
                </c:pt>
                <c:pt idx="197">
                  <c:v>84.43499494949495</c:v>
                </c:pt>
                <c:pt idx="198">
                  <c:v>71.211964646464651</c:v>
                </c:pt>
                <c:pt idx="199">
                  <c:v>89.936017676767676</c:v>
                </c:pt>
                <c:pt idx="200">
                  <c:v>82.261436868686872</c:v>
                </c:pt>
                <c:pt idx="201">
                  <c:v>78.603237373737372</c:v>
                </c:pt>
                <c:pt idx="202">
                  <c:v>87.089967171717177</c:v>
                </c:pt>
                <c:pt idx="203">
                  <c:v>76.970792929292941</c:v>
                </c:pt>
                <c:pt idx="204">
                  <c:v>89.335734848484847</c:v>
                </c:pt>
                <c:pt idx="205">
                  <c:v>75.92690656565658</c:v>
                </c:pt>
                <c:pt idx="206">
                  <c:v>70.168505050505061</c:v>
                </c:pt>
                <c:pt idx="207">
                  <c:v>80.473585858585864</c:v>
                </c:pt>
                <c:pt idx="208">
                  <c:v>65.027616161616166</c:v>
                </c:pt>
                <c:pt idx="209">
                  <c:v>84.727585858585854</c:v>
                </c:pt>
                <c:pt idx="210">
                  <c:v>82.271391414141419</c:v>
                </c:pt>
                <c:pt idx="211">
                  <c:v>78.350931818181834</c:v>
                </c:pt>
                <c:pt idx="212">
                  <c:v>87.022646464646471</c:v>
                </c:pt>
                <c:pt idx="213">
                  <c:v>75.208863636363645</c:v>
                </c:pt>
                <c:pt idx="214">
                  <c:v>91.098545454545459</c:v>
                </c:pt>
                <c:pt idx="215">
                  <c:v>77.319699494949504</c:v>
                </c:pt>
                <c:pt idx="216">
                  <c:v>74.320800505050514</c:v>
                </c:pt>
                <c:pt idx="217">
                  <c:v>81.302820707070708</c:v>
                </c:pt>
                <c:pt idx="218">
                  <c:v>69.019287878787878</c:v>
                </c:pt>
                <c:pt idx="219">
                  <c:v>85.915055555555568</c:v>
                </c:pt>
                <c:pt idx="220">
                  <c:v>78.850580808080821</c:v>
                </c:pt>
                <c:pt idx="221">
                  <c:v>73.562671717171725</c:v>
                </c:pt>
                <c:pt idx="222">
                  <c:v>82.795866161616161</c:v>
                </c:pt>
                <c:pt idx="223">
                  <c:v>67.133176767676787</c:v>
                </c:pt>
                <c:pt idx="224">
                  <c:v>88.683828282828287</c:v>
                </c:pt>
                <c:pt idx="225">
                  <c:v>36.625888888888909</c:v>
                </c:pt>
                <c:pt idx="226">
                  <c:v>25.834222222222238</c:v>
                </c:pt>
                <c:pt idx="227">
                  <c:v>41.945338383838383</c:v>
                </c:pt>
                <c:pt idx="228">
                  <c:v>10.6358888888889</c:v>
                </c:pt>
                <c:pt idx="229">
                  <c:v>44.186032828282833</c:v>
                </c:pt>
                <c:pt idx="230">
                  <c:v>85.660669191919197</c:v>
                </c:pt>
                <c:pt idx="231">
                  <c:v>81.842328282828291</c:v>
                </c:pt>
                <c:pt idx="232">
                  <c:v>89.886931818181822</c:v>
                </c:pt>
                <c:pt idx="233">
                  <c:v>78.023929292929296</c:v>
                </c:pt>
                <c:pt idx="234">
                  <c:v>92.981310606060617</c:v>
                </c:pt>
                <c:pt idx="235">
                  <c:v>84.309936868686876</c:v>
                </c:pt>
                <c:pt idx="236">
                  <c:v>75.707654040404051</c:v>
                </c:pt>
                <c:pt idx="237">
                  <c:v>87.790873737373744</c:v>
                </c:pt>
                <c:pt idx="238">
                  <c:v>74.958207070707076</c:v>
                </c:pt>
                <c:pt idx="239">
                  <c:v>90.532878787878786</c:v>
                </c:pt>
                <c:pt idx="240">
                  <c:v>86.86454545454545</c:v>
                </c:pt>
                <c:pt idx="241">
                  <c:v>84.14378787878789</c:v>
                </c:pt>
                <c:pt idx="242">
                  <c:v>90.232727272727274</c:v>
                </c:pt>
                <c:pt idx="243">
                  <c:v>80.264277777777778</c:v>
                </c:pt>
                <c:pt idx="244">
                  <c:v>91.857242424242429</c:v>
                </c:pt>
                <c:pt idx="245">
                  <c:v>77.160916666666679</c:v>
                </c:pt>
                <c:pt idx="246">
                  <c:v>74.381590909090917</c:v>
                </c:pt>
                <c:pt idx="247">
                  <c:v>84.070391414141426</c:v>
                </c:pt>
                <c:pt idx="248">
                  <c:v>71.31780303030304</c:v>
                </c:pt>
                <c:pt idx="249">
                  <c:v>86.585121212121223</c:v>
                </c:pt>
                <c:pt idx="250">
                  <c:v>80.374113636363646</c:v>
                </c:pt>
                <c:pt idx="251">
                  <c:v>76.658494949494951</c:v>
                </c:pt>
                <c:pt idx="252">
                  <c:v>85.373982323232326</c:v>
                </c:pt>
                <c:pt idx="253">
                  <c:v>72.804272727272732</c:v>
                </c:pt>
                <c:pt idx="254">
                  <c:v>89.299040404040412</c:v>
                </c:pt>
                <c:pt idx="255">
                  <c:v>83.896782828282838</c:v>
                </c:pt>
                <c:pt idx="256">
                  <c:v>80.228212121212124</c:v>
                </c:pt>
                <c:pt idx="257">
                  <c:v>88.5472095959596</c:v>
                </c:pt>
                <c:pt idx="258">
                  <c:v>75.169328282828289</c:v>
                </c:pt>
                <c:pt idx="259">
                  <c:v>90.17066414141415</c:v>
                </c:pt>
                <c:pt idx="260">
                  <c:v>84.500651515151517</c:v>
                </c:pt>
                <c:pt idx="261">
                  <c:v>78.896007575757579</c:v>
                </c:pt>
                <c:pt idx="262">
                  <c:v>87.038217171717179</c:v>
                </c:pt>
                <c:pt idx="263">
                  <c:v>74.182060606060617</c:v>
                </c:pt>
                <c:pt idx="264">
                  <c:v>91.339063131313139</c:v>
                </c:pt>
                <c:pt idx="265">
                  <c:v>81.023674242424249</c:v>
                </c:pt>
                <c:pt idx="266">
                  <c:v>77.282729797979812</c:v>
                </c:pt>
                <c:pt idx="267">
                  <c:v>83.409065656565659</c:v>
                </c:pt>
                <c:pt idx="268">
                  <c:v>72.06491414141415</c:v>
                </c:pt>
                <c:pt idx="269">
                  <c:v>88.601434343434349</c:v>
                </c:pt>
                <c:pt idx="270">
                  <c:v>79.415358585858598</c:v>
                </c:pt>
                <c:pt idx="271">
                  <c:v>76.620535353535359</c:v>
                </c:pt>
                <c:pt idx="272">
                  <c:v>85.892659090909092</c:v>
                </c:pt>
                <c:pt idx="273">
                  <c:v>70.576570707070715</c:v>
                </c:pt>
                <c:pt idx="274">
                  <c:v>89.69825757575758</c:v>
                </c:pt>
                <c:pt idx="275">
                  <c:v>70.798477272727268</c:v>
                </c:pt>
                <c:pt idx="276">
                  <c:v>49.423691919191931</c:v>
                </c:pt>
                <c:pt idx="277">
                  <c:v>73.756921717171721</c:v>
                </c:pt>
                <c:pt idx="278">
                  <c:v>36.026257575757583</c:v>
                </c:pt>
                <c:pt idx="279">
                  <c:v>78.114914141414147</c:v>
                </c:pt>
                <c:pt idx="280">
                  <c:v>77.25180808080809</c:v>
                </c:pt>
                <c:pt idx="281">
                  <c:v>72.781000000000006</c:v>
                </c:pt>
                <c:pt idx="282">
                  <c:v>82.82204545454546</c:v>
                </c:pt>
                <c:pt idx="283">
                  <c:v>66.313696969696977</c:v>
                </c:pt>
                <c:pt idx="284">
                  <c:v>87.693926767676771</c:v>
                </c:pt>
                <c:pt idx="285">
                  <c:v>81.623209595959608</c:v>
                </c:pt>
                <c:pt idx="286">
                  <c:v>76.581825757575757</c:v>
                </c:pt>
                <c:pt idx="287">
                  <c:v>84.965030303030318</c:v>
                </c:pt>
                <c:pt idx="288">
                  <c:v>72.083459595959596</c:v>
                </c:pt>
                <c:pt idx="289">
                  <c:v>89.106101010101014</c:v>
                </c:pt>
                <c:pt idx="290">
                  <c:v>83.878954545454548</c:v>
                </c:pt>
                <c:pt idx="291">
                  <c:v>80.7256792929293</c:v>
                </c:pt>
                <c:pt idx="292">
                  <c:v>88.4484494949495</c:v>
                </c:pt>
                <c:pt idx="293">
                  <c:v>76.971227272727276</c:v>
                </c:pt>
                <c:pt idx="294">
                  <c:v>89.895744949494954</c:v>
                </c:pt>
                <c:pt idx="295">
                  <c:v>73.96610353535354</c:v>
                </c:pt>
                <c:pt idx="296">
                  <c:v>71.054924242424249</c:v>
                </c:pt>
                <c:pt idx="297">
                  <c:v>78.500015151515157</c:v>
                </c:pt>
                <c:pt idx="298">
                  <c:v>59.668515151515145</c:v>
                </c:pt>
                <c:pt idx="299">
                  <c:v>83.782318181818198</c:v>
                </c:pt>
                <c:pt idx="300">
                  <c:v>82.67080555555556</c:v>
                </c:pt>
                <c:pt idx="301">
                  <c:v>81.130174242424246</c:v>
                </c:pt>
                <c:pt idx="302">
                  <c:v>89.360131313131319</c:v>
                </c:pt>
                <c:pt idx="303">
                  <c:v>76.442434343434343</c:v>
                </c:pt>
                <c:pt idx="304">
                  <c:v>90.594270202020212</c:v>
                </c:pt>
                <c:pt idx="305">
                  <c:v>78.934409090909099</c:v>
                </c:pt>
                <c:pt idx="306">
                  <c:v>74.644823232323233</c:v>
                </c:pt>
                <c:pt idx="307">
                  <c:v>83.01744444444445</c:v>
                </c:pt>
                <c:pt idx="308">
                  <c:v>68.303318181818184</c:v>
                </c:pt>
                <c:pt idx="309">
                  <c:v>85.703863636363636</c:v>
                </c:pt>
                <c:pt idx="310">
                  <c:v>61.881553030303039</c:v>
                </c:pt>
                <c:pt idx="311">
                  <c:v>67.96481313131315</c:v>
                </c:pt>
                <c:pt idx="312">
                  <c:v>83.920563131313131</c:v>
                </c:pt>
                <c:pt idx="313">
                  <c:v>60.945272727272723</c:v>
                </c:pt>
                <c:pt idx="314">
                  <c:v>87.976452020202032</c:v>
                </c:pt>
                <c:pt idx="315">
                  <c:v>78.446522727272736</c:v>
                </c:pt>
                <c:pt idx="316">
                  <c:v>72.777800505050507</c:v>
                </c:pt>
                <c:pt idx="317">
                  <c:v>81.209507575757584</c:v>
                </c:pt>
                <c:pt idx="318">
                  <c:v>67.131494949494964</c:v>
                </c:pt>
                <c:pt idx="319">
                  <c:v>86.594464646464658</c:v>
                </c:pt>
                <c:pt idx="320">
                  <c:v>79.461022727272734</c:v>
                </c:pt>
                <c:pt idx="321">
                  <c:v>62.612186868686869</c:v>
                </c:pt>
                <c:pt idx="322">
                  <c:v>78.955282828282833</c:v>
                </c:pt>
                <c:pt idx="323">
                  <c:v>44.806424242424235</c:v>
                </c:pt>
                <c:pt idx="324">
                  <c:v>85.937272727272727</c:v>
                </c:pt>
                <c:pt idx="325">
                  <c:v>84.063606060606062</c:v>
                </c:pt>
                <c:pt idx="326">
                  <c:v>80.968512626262637</c:v>
                </c:pt>
                <c:pt idx="327">
                  <c:v>87.213000000000008</c:v>
                </c:pt>
                <c:pt idx="328">
                  <c:v>74.809500000000014</c:v>
                </c:pt>
                <c:pt idx="329">
                  <c:v>89.241161616161619</c:v>
                </c:pt>
                <c:pt idx="330">
                  <c:v>80.170689393939398</c:v>
                </c:pt>
                <c:pt idx="331">
                  <c:v>75.090391414141422</c:v>
                </c:pt>
                <c:pt idx="332">
                  <c:v>84.946633838383846</c:v>
                </c:pt>
                <c:pt idx="333">
                  <c:v>70.023227272727269</c:v>
                </c:pt>
                <c:pt idx="334">
                  <c:v>87.002181818181825</c:v>
                </c:pt>
                <c:pt idx="335">
                  <c:v>75.254106060606063</c:v>
                </c:pt>
                <c:pt idx="336">
                  <c:v>70.919833333333344</c:v>
                </c:pt>
                <c:pt idx="337">
                  <c:v>81.592207070707076</c:v>
                </c:pt>
                <c:pt idx="338">
                  <c:v>65.170479797979795</c:v>
                </c:pt>
                <c:pt idx="339">
                  <c:v>84.825040404040408</c:v>
                </c:pt>
                <c:pt idx="340">
                  <c:v>62.059181818181813</c:v>
                </c:pt>
                <c:pt idx="341">
                  <c:v>51.954010101010105</c:v>
                </c:pt>
                <c:pt idx="342">
                  <c:v>75.549234848484858</c:v>
                </c:pt>
                <c:pt idx="343">
                  <c:v>28.177378787878794</c:v>
                </c:pt>
                <c:pt idx="344">
                  <c:v>84.160101010101016</c:v>
                </c:pt>
                <c:pt idx="345">
                  <c:v>83.497828282828294</c:v>
                </c:pt>
                <c:pt idx="346">
                  <c:v>67.054204545454553</c:v>
                </c:pt>
                <c:pt idx="347">
                  <c:v>86.202638888888899</c:v>
                </c:pt>
                <c:pt idx="348">
                  <c:v>70.368888888888904</c:v>
                </c:pt>
                <c:pt idx="349">
                  <c:v>92.057883838383844</c:v>
                </c:pt>
                <c:pt idx="350">
                  <c:v>84.951934343434345</c:v>
                </c:pt>
                <c:pt idx="351">
                  <c:v>80.965351010101017</c:v>
                </c:pt>
                <c:pt idx="352">
                  <c:v>88.316898989898988</c:v>
                </c:pt>
                <c:pt idx="353">
                  <c:v>76.086934343434365</c:v>
                </c:pt>
                <c:pt idx="354">
                  <c:v>92.340530303030306</c:v>
                </c:pt>
                <c:pt idx="355">
                  <c:v>89.21241666666667</c:v>
                </c:pt>
                <c:pt idx="356">
                  <c:v>83.905108585858585</c:v>
                </c:pt>
                <c:pt idx="357">
                  <c:v>90.342194444444445</c:v>
                </c:pt>
                <c:pt idx="358">
                  <c:v>81.515866161616174</c:v>
                </c:pt>
                <c:pt idx="359">
                  <c:v>92.792055555555564</c:v>
                </c:pt>
                <c:pt idx="360">
                  <c:v>85.361901515151516</c:v>
                </c:pt>
                <c:pt idx="361">
                  <c:v>80.516787878787881</c:v>
                </c:pt>
                <c:pt idx="362">
                  <c:v>88.93620707070707</c:v>
                </c:pt>
                <c:pt idx="363">
                  <c:v>74.703994949494955</c:v>
                </c:pt>
                <c:pt idx="364">
                  <c:v>90.231479797979802</c:v>
                </c:pt>
                <c:pt idx="365">
                  <c:v>86.900047979797989</c:v>
                </c:pt>
                <c:pt idx="366">
                  <c:v>84.32777272727273</c:v>
                </c:pt>
                <c:pt idx="367">
                  <c:v>89.905333333333346</c:v>
                </c:pt>
                <c:pt idx="368">
                  <c:v>80.104250000000008</c:v>
                </c:pt>
                <c:pt idx="369">
                  <c:v>92.845714646464657</c:v>
                </c:pt>
                <c:pt idx="370">
                  <c:v>84.72458838383838</c:v>
                </c:pt>
                <c:pt idx="371">
                  <c:v>80.787813131313129</c:v>
                </c:pt>
                <c:pt idx="372">
                  <c:v>88.066244949494958</c:v>
                </c:pt>
                <c:pt idx="373">
                  <c:v>75.563030303030303</c:v>
                </c:pt>
                <c:pt idx="374">
                  <c:v>91.526876262626274</c:v>
                </c:pt>
                <c:pt idx="375">
                  <c:v>88.462318181818176</c:v>
                </c:pt>
                <c:pt idx="376">
                  <c:v>84.632962121212131</c:v>
                </c:pt>
                <c:pt idx="377">
                  <c:v>90.332979797979803</c:v>
                </c:pt>
                <c:pt idx="378">
                  <c:v>82.002598484848491</c:v>
                </c:pt>
                <c:pt idx="379">
                  <c:v>94.511275252525252</c:v>
                </c:pt>
                <c:pt idx="380">
                  <c:v>88.323575757575767</c:v>
                </c:pt>
                <c:pt idx="381">
                  <c:v>84.209199494949502</c:v>
                </c:pt>
                <c:pt idx="382">
                  <c:v>92.268156565656568</c:v>
                </c:pt>
                <c:pt idx="383">
                  <c:v>80.408401515151525</c:v>
                </c:pt>
                <c:pt idx="384">
                  <c:v>92.010005050505058</c:v>
                </c:pt>
                <c:pt idx="385">
                  <c:v>83.747404040404049</c:v>
                </c:pt>
                <c:pt idx="386">
                  <c:v>77.793212121212122</c:v>
                </c:pt>
                <c:pt idx="387">
                  <c:v>86.523674242424249</c:v>
                </c:pt>
                <c:pt idx="388">
                  <c:v>73.291141414141407</c:v>
                </c:pt>
                <c:pt idx="389">
                  <c:v>90.780133838383847</c:v>
                </c:pt>
                <c:pt idx="390">
                  <c:v>86.616138888888898</c:v>
                </c:pt>
                <c:pt idx="391">
                  <c:v>83.193603535353546</c:v>
                </c:pt>
                <c:pt idx="392">
                  <c:v>88.558790404040408</c:v>
                </c:pt>
                <c:pt idx="393">
                  <c:v>77.100563131313137</c:v>
                </c:pt>
                <c:pt idx="394">
                  <c:v>90.417053030303038</c:v>
                </c:pt>
                <c:pt idx="395">
                  <c:v>84.856603535353543</c:v>
                </c:pt>
                <c:pt idx="396">
                  <c:v>78.597017676767678</c:v>
                </c:pt>
                <c:pt idx="397">
                  <c:v>86.613007575757578</c:v>
                </c:pt>
                <c:pt idx="398">
                  <c:v>60.34274747474749</c:v>
                </c:pt>
                <c:pt idx="399">
                  <c:v>90.260191919191925</c:v>
                </c:pt>
                <c:pt idx="400">
                  <c:v>88.899987373737375</c:v>
                </c:pt>
                <c:pt idx="401">
                  <c:v>84.736343434343439</c:v>
                </c:pt>
                <c:pt idx="402">
                  <c:v>93.016265151515157</c:v>
                </c:pt>
                <c:pt idx="403">
                  <c:v>78.77516919191919</c:v>
                </c:pt>
                <c:pt idx="404">
                  <c:v>94.650929292929305</c:v>
                </c:pt>
                <c:pt idx="405">
                  <c:v>82.129517676767691</c:v>
                </c:pt>
                <c:pt idx="406">
                  <c:v>77.290520202020204</c:v>
                </c:pt>
                <c:pt idx="407">
                  <c:v>86.26642171717171</c:v>
                </c:pt>
                <c:pt idx="408">
                  <c:v>75.392262626262635</c:v>
                </c:pt>
                <c:pt idx="409">
                  <c:v>89.253017676767683</c:v>
                </c:pt>
                <c:pt idx="410">
                  <c:v>83.847070707070714</c:v>
                </c:pt>
                <c:pt idx="411">
                  <c:v>81.9444898989899</c:v>
                </c:pt>
                <c:pt idx="412">
                  <c:v>88.642275252525252</c:v>
                </c:pt>
                <c:pt idx="413">
                  <c:v>75.519002525252532</c:v>
                </c:pt>
                <c:pt idx="414">
                  <c:v>91.761686868686866</c:v>
                </c:pt>
                <c:pt idx="415">
                  <c:v>78.056507575757578</c:v>
                </c:pt>
                <c:pt idx="416">
                  <c:v>74.248366161616161</c:v>
                </c:pt>
                <c:pt idx="417">
                  <c:v>82.588222222222228</c:v>
                </c:pt>
                <c:pt idx="418">
                  <c:v>66.874368686868692</c:v>
                </c:pt>
                <c:pt idx="419">
                  <c:v>86.726053030303035</c:v>
                </c:pt>
                <c:pt idx="420">
                  <c:v>82.039469696969704</c:v>
                </c:pt>
                <c:pt idx="421">
                  <c:v>78.909113636363642</c:v>
                </c:pt>
                <c:pt idx="422">
                  <c:v>87.397073232323237</c:v>
                </c:pt>
                <c:pt idx="423">
                  <c:v>75.945217171717175</c:v>
                </c:pt>
                <c:pt idx="424">
                  <c:v>90.50437373737374</c:v>
                </c:pt>
                <c:pt idx="425">
                  <c:v>79.178785353535361</c:v>
                </c:pt>
                <c:pt idx="426">
                  <c:v>73.826684343434351</c:v>
                </c:pt>
                <c:pt idx="427">
                  <c:v>82.621681818181827</c:v>
                </c:pt>
                <c:pt idx="428">
                  <c:v>68.765265151515152</c:v>
                </c:pt>
                <c:pt idx="429">
                  <c:v>87.742848484848494</c:v>
                </c:pt>
                <c:pt idx="430">
                  <c:v>78.384252525252535</c:v>
                </c:pt>
                <c:pt idx="431">
                  <c:v>72.99524494949496</c:v>
                </c:pt>
                <c:pt idx="432">
                  <c:v>84.233742424242422</c:v>
                </c:pt>
                <c:pt idx="433">
                  <c:v>69.902838383838386</c:v>
                </c:pt>
                <c:pt idx="434">
                  <c:v>85.293050505050502</c:v>
                </c:pt>
                <c:pt idx="435">
                  <c:v>29.142613636363635</c:v>
                </c:pt>
                <c:pt idx="436">
                  <c:v>21.512169191919199</c:v>
                </c:pt>
                <c:pt idx="437">
                  <c:v>42.374914141414152</c:v>
                </c:pt>
                <c:pt idx="438">
                  <c:v>13.957106060606066</c:v>
                </c:pt>
                <c:pt idx="439">
                  <c:v>43.857989898989906</c:v>
                </c:pt>
                <c:pt idx="440">
                  <c:v>86.710583333333346</c:v>
                </c:pt>
                <c:pt idx="441">
                  <c:v>81.527320707070714</c:v>
                </c:pt>
                <c:pt idx="442">
                  <c:v>89.280446969696982</c:v>
                </c:pt>
                <c:pt idx="443">
                  <c:v>79.472921717171715</c:v>
                </c:pt>
                <c:pt idx="444">
                  <c:v>91.805085858585869</c:v>
                </c:pt>
                <c:pt idx="445">
                  <c:v>82.398237373737373</c:v>
                </c:pt>
                <c:pt idx="446">
                  <c:v>78.16733080808082</c:v>
                </c:pt>
                <c:pt idx="447">
                  <c:v>87.127416666666676</c:v>
                </c:pt>
                <c:pt idx="448">
                  <c:v>72.345878787878789</c:v>
                </c:pt>
                <c:pt idx="449">
                  <c:v>91.507255050505051</c:v>
                </c:pt>
                <c:pt idx="450">
                  <c:v>86.744156565656567</c:v>
                </c:pt>
                <c:pt idx="451">
                  <c:v>82.995217171717186</c:v>
                </c:pt>
                <c:pt idx="452">
                  <c:v>89.2619090909091</c:v>
                </c:pt>
                <c:pt idx="453">
                  <c:v>78.783563131313144</c:v>
                </c:pt>
                <c:pt idx="454">
                  <c:v>93.233320707070703</c:v>
                </c:pt>
                <c:pt idx="455">
                  <c:v>78.37007070707071</c:v>
                </c:pt>
                <c:pt idx="456">
                  <c:v>71.918202020202017</c:v>
                </c:pt>
                <c:pt idx="457">
                  <c:v>84.516835858585864</c:v>
                </c:pt>
                <c:pt idx="458">
                  <c:v>68.746212121212125</c:v>
                </c:pt>
                <c:pt idx="459">
                  <c:v>86.358305555555575</c:v>
                </c:pt>
                <c:pt idx="460">
                  <c:v>81.89535101010101</c:v>
                </c:pt>
                <c:pt idx="461">
                  <c:v>75.719573232323242</c:v>
                </c:pt>
                <c:pt idx="462">
                  <c:v>83.829568181818189</c:v>
                </c:pt>
                <c:pt idx="463">
                  <c:v>70.318436868686888</c:v>
                </c:pt>
                <c:pt idx="464">
                  <c:v>87.523969696969701</c:v>
                </c:pt>
                <c:pt idx="465">
                  <c:v>84.947744949494947</c:v>
                </c:pt>
                <c:pt idx="466">
                  <c:v>79.569464646464652</c:v>
                </c:pt>
                <c:pt idx="467">
                  <c:v>88.280406565656577</c:v>
                </c:pt>
                <c:pt idx="468">
                  <c:v>75.008292929292935</c:v>
                </c:pt>
                <c:pt idx="469">
                  <c:v>89.623492424242428</c:v>
                </c:pt>
                <c:pt idx="470">
                  <c:v>85.342957070707072</c:v>
                </c:pt>
                <c:pt idx="471">
                  <c:v>77.183921717171728</c:v>
                </c:pt>
                <c:pt idx="472">
                  <c:v>87.740396464646466</c:v>
                </c:pt>
                <c:pt idx="473">
                  <c:v>75.188734848484856</c:v>
                </c:pt>
                <c:pt idx="474">
                  <c:v>91.67149242424243</c:v>
                </c:pt>
                <c:pt idx="475">
                  <c:v>82.716323232323234</c:v>
                </c:pt>
                <c:pt idx="476">
                  <c:v>79.165116161616169</c:v>
                </c:pt>
                <c:pt idx="477">
                  <c:v>85.744300505050504</c:v>
                </c:pt>
                <c:pt idx="478">
                  <c:v>69.948161616161627</c:v>
                </c:pt>
                <c:pt idx="479">
                  <c:v>89.39104040404041</c:v>
                </c:pt>
                <c:pt idx="480">
                  <c:v>81.59482070707071</c:v>
                </c:pt>
                <c:pt idx="481">
                  <c:v>75.889873737373748</c:v>
                </c:pt>
                <c:pt idx="482">
                  <c:v>85.577111111111122</c:v>
                </c:pt>
                <c:pt idx="483">
                  <c:v>70.126222222222225</c:v>
                </c:pt>
                <c:pt idx="484">
                  <c:v>89.627603535353529</c:v>
                </c:pt>
                <c:pt idx="485">
                  <c:v>69.336035353535351</c:v>
                </c:pt>
                <c:pt idx="486">
                  <c:v>44.345757575757588</c:v>
                </c:pt>
                <c:pt idx="487">
                  <c:v>72.953851010101005</c:v>
                </c:pt>
                <c:pt idx="488">
                  <c:v>39.975797979797989</c:v>
                </c:pt>
                <c:pt idx="489">
                  <c:v>81.5887398989899</c:v>
                </c:pt>
                <c:pt idx="490">
                  <c:v>79.882782828282842</c:v>
                </c:pt>
                <c:pt idx="491">
                  <c:v>65.229762626262627</c:v>
                </c:pt>
                <c:pt idx="492">
                  <c:v>81.826606060606053</c:v>
                </c:pt>
                <c:pt idx="493">
                  <c:v>58.65127272727274</c:v>
                </c:pt>
                <c:pt idx="494">
                  <c:v>86.754684343434349</c:v>
                </c:pt>
                <c:pt idx="495">
                  <c:v>80.191727272727292</c:v>
                </c:pt>
                <c:pt idx="496">
                  <c:v>77.820856060606062</c:v>
                </c:pt>
                <c:pt idx="497">
                  <c:v>83.836368686868681</c:v>
                </c:pt>
                <c:pt idx="498">
                  <c:v>74.794676767676776</c:v>
                </c:pt>
                <c:pt idx="499">
                  <c:v>89.024648989898992</c:v>
                </c:pt>
                <c:pt idx="500">
                  <c:v>85.055429292929304</c:v>
                </c:pt>
                <c:pt idx="501">
                  <c:v>81.38041414141415</c:v>
                </c:pt>
                <c:pt idx="502">
                  <c:v>87.740636363636369</c:v>
                </c:pt>
                <c:pt idx="503">
                  <c:v>75.961459595959596</c:v>
                </c:pt>
                <c:pt idx="504">
                  <c:v>92.512777777777785</c:v>
                </c:pt>
                <c:pt idx="505">
                  <c:v>70.654042929292928</c:v>
                </c:pt>
                <c:pt idx="506">
                  <c:v>68.733123737373745</c:v>
                </c:pt>
                <c:pt idx="507">
                  <c:v>78.497992424242426</c:v>
                </c:pt>
                <c:pt idx="508">
                  <c:v>62.94112626262627</c:v>
                </c:pt>
                <c:pt idx="509">
                  <c:v>84.609540404040416</c:v>
                </c:pt>
                <c:pt idx="510">
                  <c:v>85.024545454545461</c:v>
                </c:pt>
                <c:pt idx="511">
                  <c:v>80.297853535353539</c:v>
                </c:pt>
                <c:pt idx="512">
                  <c:v>87.863123737373741</c:v>
                </c:pt>
                <c:pt idx="513">
                  <c:v>75.567848484848497</c:v>
                </c:pt>
                <c:pt idx="514">
                  <c:v>90.73096212121213</c:v>
                </c:pt>
                <c:pt idx="515">
                  <c:v>77.692098484848501</c:v>
                </c:pt>
                <c:pt idx="516">
                  <c:v>73.031898989898991</c:v>
                </c:pt>
                <c:pt idx="517">
                  <c:v>83.970805555555557</c:v>
                </c:pt>
                <c:pt idx="518">
                  <c:v>66.870585858585855</c:v>
                </c:pt>
                <c:pt idx="519">
                  <c:v>85.167939393939406</c:v>
                </c:pt>
                <c:pt idx="520">
                  <c:v>79.882489898989903</c:v>
                </c:pt>
                <c:pt idx="521">
                  <c:v>74.81043939393939</c:v>
                </c:pt>
                <c:pt idx="522">
                  <c:v>84.37337373737374</c:v>
                </c:pt>
                <c:pt idx="523">
                  <c:v>57.006121212121215</c:v>
                </c:pt>
                <c:pt idx="524">
                  <c:v>86.584464646464653</c:v>
                </c:pt>
                <c:pt idx="525">
                  <c:v>76.101775252525258</c:v>
                </c:pt>
                <c:pt idx="526">
                  <c:v>71.531217171717174</c:v>
                </c:pt>
                <c:pt idx="527">
                  <c:v>84.052345959595968</c:v>
                </c:pt>
                <c:pt idx="528">
                  <c:v>68.242994949494971</c:v>
                </c:pt>
                <c:pt idx="529">
                  <c:v>83.544729797979798</c:v>
                </c:pt>
                <c:pt idx="530">
                  <c:v>63.829828282828288</c:v>
                </c:pt>
                <c:pt idx="531">
                  <c:v>54.059424242424257</c:v>
                </c:pt>
                <c:pt idx="532">
                  <c:v>82.737939393939399</c:v>
                </c:pt>
                <c:pt idx="533">
                  <c:v>51.423363636363646</c:v>
                </c:pt>
                <c:pt idx="534">
                  <c:v>85.317247474747475</c:v>
                </c:pt>
                <c:pt idx="535">
                  <c:v>83.992636363636365</c:v>
                </c:pt>
                <c:pt idx="536">
                  <c:v>82.256015151515157</c:v>
                </c:pt>
                <c:pt idx="537">
                  <c:v>86.914431818181825</c:v>
                </c:pt>
                <c:pt idx="538">
                  <c:v>75.035075757575768</c:v>
                </c:pt>
                <c:pt idx="539">
                  <c:v>89.322848484848492</c:v>
                </c:pt>
                <c:pt idx="540">
                  <c:v>78.268429292929298</c:v>
                </c:pt>
                <c:pt idx="541">
                  <c:v>75.851820707070715</c:v>
                </c:pt>
                <c:pt idx="542">
                  <c:v>85.703881313131319</c:v>
                </c:pt>
                <c:pt idx="543">
                  <c:v>70.620065656565657</c:v>
                </c:pt>
                <c:pt idx="544">
                  <c:v>87.731219696969703</c:v>
                </c:pt>
                <c:pt idx="545">
                  <c:v>76.160883838383839</c:v>
                </c:pt>
                <c:pt idx="546">
                  <c:v>71.796500000000009</c:v>
                </c:pt>
                <c:pt idx="547">
                  <c:v>81.25533333333334</c:v>
                </c:pt>
                <c:pt idx="548">
                  <c:v>64.026934343434348</c:v>
                </c:pt>
                <c:pt idx="549">
                  <c:v>85.109328282828287</c:v>
                </c:pt>
                <c:pt idx="550">
                  <c:v>61.726267676767684</c:v>
                </c:pt>
                <c:pt idx="551">
                  <c:v>33.289808080808086</c:v>
                </c:pt>
                <c:pt idx="552">
                  <c:v>68.186441919191935</c:v>
                </c:pt>
                <c:pt idx="553">
                  <c:v>21.887964646464653</c:v>
                </c:pt>
                <c:pt idx="554">
                  <c:v>80.381328282828292</c:v>
                </c:pt>
                <c:pt idx="555">
                  <c:v>80.690888888888892</c:v>
                </c:pt>
                <c:pt idx="556">
                  <c:v>77.556800505050518</c:v>
                </c:pt>
                <c:pt idx="557">
                  <c:v>85.506542929292934</c:v>
                </c:pt>
                <c:pt idx="558">
                  <c:v>69.856656565656579</c:v>
                </c:pt>
                <c:pt idx="559">
                  <c:v>88.579042929292939</c:v>
                </c:pt>
                <c:pt idx="560">
                  <c:v>85.852078282828288</c:v>
                </c:pt>
                <c:pt idx="561">
                  <c:v>80.507707070707085</c:v>
                </c:pt>
                <c:pt idx="562">
                  <c:v>87.84038636363637</c:v>
                </c:pt>
                <c:pt idx="563">
                  <c:v>76.076333333333338</c:v>
                </c:pt>
                <c:pt idx="564">
                  <c:v>92.687782828282835</c:v>
                </c:pt>
                <c:pt idx="565">
                  <c:v>87.97818434343435</c:v>
                </c:pt>
                <c:pt idx="566">
                  <c:v>84.784244949494962</c:v>
                </c:pt>
                <c:pt idx="567">
                  <c:v>91.755626262626265</c:v>
                </c:pt>
                <c:pt idx="568">
                  <c:v>81.154032828282837</c:v>
                </c:pt>
                <c:pt idx="569">
                  <c:v>91.985085858585862</c:v>
                </c:pt>
                <c:pt idx="570">
                  <c:v>84.537356060606058</c:v>
                </c:pt>
                <c:pt idx="571">
                  <c:v>81.44691414141414</c:v>
                </c:pt>
                <c:pt idx="572">
                  <c:v>88.726015151515156</c:v>
                </c:pt>
                <c:pt idx="573">
                  <c:v>75.530419191919208</c:v>
                </c:pt>
                <c:pt idx="574">
                  <c:v>89.929345959595963</c:v>
                </c:pt>
                <c:pt idx="575">
                  <c:v>88.080277777777781</c:v>
                </c:pt>
                <c:pt idx="576">
                  <c:v>84.503262626262639</c:v>
                </c:pt>
                <c:pt idx="577">
                  <c:v>90.675911616161628</c:v>
                </c:pt>
                <c:pt idx="578">
                  <c:v>80.409926767676779</c:v>
                </c:pt>
                <c:pt idx="579">
                  <c:v>93.418830808080813</c:v>
                </c:pt>
                <c:pt idx="580">
                  <c:v>84.614419191919197</c:v>
                </c:pt>
                <c:pt idx="581">
                  <c:v>81.300214646464653</c:v>
                </c:pt>
                <c:pt idx="582">
                  <c:v>89.420707070707081</c:v>
                </c:pt>
                <c:pt idx="583">
                  <c:v>77.672717171717181</c:v>
                </c:pt>
                <c:pt idx="584">
                  <c:v>89.801972222222219</c:v>
                </c:pt>
                <c:pt idx="585">
                  <c:v>89.406055555555554</c:v>
                </c:pt>
                <c:pt idx="586">
                  <c:v>86.50450505050506</c:v>
                </c:pt>
                <c:pt idx="587">
                  <c:v>91.550939393939402</c:v>
                </c:pt>
                <c:pt idx="588">
                  <c:v>83.098608585858585</c:v>
                </c:pt>
                <c:pt idx="589">
                  <c:v>93.759085858585863</c:v>
                </c:pt>
                <c:pt idx="590">
                  <c:v>89.101209595959602</c:v>
                </c:pt>
                <c:pt idx="591">
                  <c:v>85.013941919191922</c:v>
                </c:pt>
                <c:pt idx="592">
                  <c:v>91.193404040404047</c:v>
                </c:pt>
                <c:pt idx="593">
                  <c:v>79.797845959595961</c:v>
                </c:pt>
                <c:pt idx="594">
                  <c:v>92.390853535353543</c:v>
                </c:pt>
                <c:pt idx="595">
                  <c:v>81.81654040404041</c:v>
                </c:pt>
                <c:pt idx="596">
                  <c:v>79.362530303030297</c:v>
                </c:pt>
                <c:pt idx="597">
                  <c:v>86.011434343434345</c:v>
                </c:pt>
                <c:pt idx="598">
                  <c:v>74.477202020202029</c:v>
                </c:pt>
                <c:pt idx="599">
                  <c:v>89.389946969696979</c:v>
                </c:pt>
                <c:pt idx="600">
                  <c:v>85.824444444444453</c:v>
                </c:pt>
                <c:pt idx="601">
                  <c:v>83.232290404040413</c:v>
                </c:pt>
                <c:pt idx="602">
                  <c:v>88.662212121212121</c:v>
                </c:pt>
                <c:pt idx="603">
                  <c:v>76.853040404040414</c:v>
                </c:pt>
                <c:pt idx="604">
                  <c:v>90.181876262626275</c:v>
                </c:pt>
                <c:pt idx="605">
                  <c:v>83.892313131313131</c:v>
                </c:pt>
                <c:pt idx="606">
                  <c:v>75.260830808080811</c:v>
                </c:pt>
                <c:pt idx="607">
                  <c:v>87.074795454545452</c:v>
                </c:pt>
                <c:pt idx="608">
                  <c:v>63.903952020202027</c:v>
                </c:pt>
                <c:pt idx="609">
                  <c:v>88.863727272727274</c:v>
                </c:pt>
                <c:pt idx="610">
                  <c:v>88.564515151515167</c:v>
                </c:pt>
                <c:pt idx="611">
                  <c:v>82.553558080808088</c:v>
                </c:pt>
                <c:pt idx="612">
                  <c:v>92.734684343434353</c:v>
                </c:pt>
                <c:pt idx="613">
                  <c:v>80.331505050505058</c:v>
                </c:pt>
                <c:pt idx="614">
                  <c:v>93.667611111111114</c:v>
                </c:pt>
                <c:pt idx="615">
                  <c:v>81.906742424242424</c:v>
                </c:pt>
                <c:pt idx="616">
                  <c:v>77.974944444444446</c:v>
                </c:pt>
                <c:pt idx="617">
                  <c:v>86.939558080808084</c:v>
                </c:pt>
                <c:pt idx="618">
                  <c:v>76.617401515151528</c:v>
                </c:pt>
                <c:pt idx="619">
                  <c:v>89.257431818181828</c:v>
                </c:pt>
                <c:pt idx="620">
                  <c:v>84.094247474747476</c:v>
                </c:pt>
                <c:pt idx="621">
                  <c:v>80.847505050505049</c:v>
                </c:pt>
                <c:pt idx="622">
                  <c:v>88.348351010101013</c:v>
                </c:pt>
                <c:pt idx="623">
                  <c:v>76.560409090909104</c:v>
                </c:pt>
                <c:pt idx="624">
                  <c:v>91.751257575757577</c:v>
                </c:pt>
                <c:pt idx="625">
                  <c:v>79.154361111111115</c:v>
                </c:pt>
                <c:pt idx="626">
                  <c:v>73.123106060606062</c:v>
                </c:pt>
                <c:pt idx="627">
                  <c:v>83.653146464646468</c:v>
                </c:pt>
                <c:pt idx="628">
                  <c:v>69.050979797979807</c:v>
                </c:pt>
                <c:pt idx="629">
                  <c:v>86.583487373737384</c:v>
                </c:pt>
                <c:pt idx="630">
                  <c:v>84.21123484848485</c:v>
                </c:pt>
                <c:pt idx="631">
                  <c:v>78.106078282828292</c:v>
                </c:pt>
                <c:pt idx="632">
                  <c:v>87.82986363636364</c:v>
                </c:pt>
                <c:pt idx="633">
                  <c:v>76.865247474747491</c:v>
                </c:pt>
                <c:pt idx="634">
                  <c:v>89.611181818181819</c:v>
                </c:pt>
                <c:pt idx="635">
                  <c:v>79.085775252525252</c:v>
                </c:pt>
                <c:pt idx="636">
                  <c:v>74.207542929292941</c:v>
                </c:pt>
                <c:pt idx="637">
                  <c:v>81.131851010101016</c:v>
                </c:pt>
                <c:pt idx="638">
                  <c:v>67.574373737373747</c:v>
                </c:pt>
                <c:pt idx="639">
                  <c:v>85.647560606060608</c:v>
                </c:pt>
                <c:pt idx="640">
                  <c:v>79.377934343434347</c:v>
                </c:pt>
                <c:pt idx="641">
                  <c:v>71.847020202020218</c:v>
                </c:pt>
                <c:pt idx="642">
                  <c:v>84.547358585858589</c:v>
                </c:pt>
                <c:pt idx="643">
                  <c:v>69.557383838383842</c:v>
                </c:pt>
                <c:pt idx="644">
                  <c:v>87.876936868686869</c:v>
                </c:pt>
                <c:pt idx="645">
                  <c:v>38.345805555555557</c:v>
                </c:pt>
                <c:pt idx="646">
                  <c:v>29.602454545454563</c:v>
                </c:pt>
                <c:pt idx="647">
                  <c:v>44.370631313131319</c:v>
                </c:pt>
                <c:pt idx="648">
                  <c:v>10.464570707070692</c:v>
                </c:pt>
                <c:pt idx="649">
                  <c:v>43.305479797979807</c:v>
                </c:pt>
                <c:pt idx="650">
                  <c:v>86.012608585858587</c:v>
                </c:pt>
                <c:pt idx="651">
                  <c:v>83.706750000000014</c:v>
                </c:pt>
                <c:pt idx="652">
                  <c:v>89.438000000000002</c:v>
                </c:pt>
                <c:pt idx="653">
                  <c:v>79.154181818181826</c:v>
                </c:pt>
                <c:pt idx="654">
                  <c:v>91.880487373737381</c:v>
                </c:pt>
                <c:pt idx="655">
                  <c:v>82.132449494949498</c:v>
                </c:pt>
                <c:pt idx="656">
                  <c:v>79.971083333333354</c:v>
                </c:pt>
                <c:pt idx="657">
                  <c:v>86.172035353535364</c:v>
                </c:pt>
                <c:pt idx="658">
                  <c:v>73.969601010101016</c:v>
                </c:pt>
                <c:pt idx="659">
                  <c:v>88.638638888888892</c:v>
                </c:pt>
                <c:pt idx="660">
                  <c:v>87.534853535353534</c:v>
                </c:pt>
                <c:pt idx="661">
                  <c:v>83.586941919191929</c:v>
                </c:pt>
                <c:pt idx="662">
                  <c:v>89.652825757575769</c:v>
                </c:pt>
                <c:pt idx="663">
                  <c:v>79.612075757575766</c:v>
                </c:pt>
                <c:pt idx="664">
                  <c:v>91.804633838383836</c:v>
                </c:pt>
                <c:pt idx="665">
                  <c:v>79.320585858585872</c:v>
                </c:pt>
                <c:pt idx="666">
                  <c:v>74.925669191919198</c:v>
                </c:pt>
                <c:pt idx="667">
                  <c:v>84.080833333333345</c:v>
                </c:pt>
                <c:pt idx="668">
                  <c:v>67.358030303030318</c:v>
                </c:pt>
                <c:pt idx="669">
                  <c:v>87.447878787878793</c:v>
                </c:pt>
                <c:pt idx="670">
                  <c:v>79.222343434343429</c:v>
                </c:pt>
                <c:pt idx="671">
                  <c:v>77.26209848484848</c:v>
                </c:pt>
                <c:pt idx="672">
                  <c:v>86.320452020202026</c:v>
                </c:pt>
                <c:pt idx="673">
                  <c:v>68.765007575757579</c:v>
                </c:pt>
                <c:pt idx="674">
                  <c:v>88.431694444444446</c:v>
                </c:pt>
                <c:pt idx="675">
                  <c:v>84.345765151515167</c:v>
                </c:pt>
                <c:pt idx="676">
                  <c:v>80.147621212121209</c:v>
                </c:pt>
                <c:pt idx="677">
                  <c:v>88.283555555555566</c:v>
                </c:pt>
                <c:pt idx="678">
                  <c:v>75.888166666666677</c:v>
                </c:pt>
                <c:pt idx="679">
                  <c:v>90.310138888888901</c:v>
                </c:pt>
                <c:pt idx="680">
                  <c:v>84.179734848484856</c:v>
                </c:pt>
                <c:pt idx="681">
                  <c:v>78.840472222222218</c:v>
                </c:pt>
                <c:pt idx="682">
                  <c:v>88.91595707070708</c:v>
                </c:pt>
                <c:pt idx="683">
                  <c:v>75.127530303030312</c:v>
                </c:pt>
                <c:pt idx="684">
                  <c:v>91.689351010101021</c:v>
                </c:pt>
                <c:pt idx="685">
                  <c:v>83.047757575757572</c:v>
                </c:pt>
                <c:pt idx="686">
                  <c:v>77.487585858585874</c:v>
                </c:pt>
                <c:pt idx="687">
                  <c:v>85.719719696969705</c:v>
                </c:pt>
                <c:pt idx="688">
                  <c:v>71.234833333333341</c:v>
                </c:pt>
                <c:pt idx="689">
                  <c:v>88.921030303030307</c:v>
                </c:pt>
                <c:pt idx="690">
                  <c:v>82.494707070707079</c:v>
                </c:pt>
                <c:pt idx="691">
                  <c:v>77.175477272727278</c:v>
                </c:pt>
                <c:pt idx="692">
                  <c:v>85.939050505050517</c:v>
                </c:pt>
                <c:pt idx="693">
                  <c:v>69.920489898989899</c:v>
                </c:pt>
                <c:pt idx="694">
                  <c:v>88.932055555555564</c:v>
                </c:pt>
                <c:pt idx="695">
                  <c:v>66.035121212121226</c:v>
                </c:pt>
                <c:pt idx="696">
                  <c:v>59.53790909090911</c:v>
                </c:pt>
                <c:pt idx="697">
                  <c:v>74.025229797979804</c:v>
                </c:pt>
                <c:pt idx="698">
                  <c:v>41.257702020202018</c:v>
                </c:pt>
                <c:pt idx="699">
                  <c:v>80.617335858585861</c:v>
                </c:pt>
                <c:pt idx="700">
                  <c:v>80.2629292929293</c:v>
                </c:pt>
                <c:pt idx="701">
                  <c:v>73.874797979797989</c:v>
                </c:pt>
                <c:pt idx="702">
                  <c:v>84.809553030303036</c:v>
                </c:pt>
                <c:pt idx="703">
                  <c:v>61.394325757575764</c:v>
                </c:pt>
                <c:pt idx="704">
                  <c:v>87.070840909090919</c:v>
                </c:pt>
                <c:pt idx="705">
                  <c:v>80.559181818181827</c:v>
                </c:pt>
                <c:pt idx="706">
                  <c:v>77.014161616161616</c:v>
                </c:pt>
                <c:pt idx="707">
                  <c:v>84.790030303030306</c:v>
                </c:pt>
                <c:pt idx="708">
                  <c:v>74.49947474747475</c:v>
                </c:pt>
                <c:pt idx="709">
                  <c:v>87.997611111111112</c:v>
                </c:pt>
                <c:pt idx="710">
                  <c:v>85.162214646464648</c:v>
                </c:pt>
                <c:pt idx="711">
                  <c:v>81.404265151515148</c:v>
                </c:pt>
                <c:pt idx="712">
                  <c:v>88.894876262626269</c:v>
                </c:pt>
                <c:pt idx="713">
                  <c:v>75.396878787878791</c:v>
                </c:pt>
                <c:pt idx="714">
                  <c:v>91.182318181818189</c:v>
                </c:pt>
                <c:pt idx="715">
                  <c:v>74.07993434343436</c:v>
                </c:pt>
                <c:pt idx="716">
                  <c:v>67.492674242424243</c:v>
                </c:pt>
                <c:pt idx="717">
                  <c:v>79.685906565656566</c:v>
                </c:pt>
                <c:pt idx="718">
                  <c:v>63.708151515151521</c:v>
                </c:pt>
                <c:pt idx="719">
                  <c:v>86.035239898989914</c:v>
                </c:pt>
                <c:pt idx="720">
                  <c:v>83.675070707070716</c:v>
                </c:pt>
                <c:pt idx="721">
                  <c:v>79.420565656565657</c:v>
                </c:pt>
                <c:pt idx="722">
                  <c:v>88.752661616161618</c:v>
                </c:pt>
                <c:pt idx="723">
                  <c:v>76.187835858585856</c:v>
                </c:pt>
                <c:pt idx="724">
                  <c:v>91.59517424242425</c:v>
                </c:pt>
                <c:pt idx="725">
                  <c:v>78.339780303030309</c:v>
                </c:pt>
                <c:pt idx="726">
                  <c:v>74.662113636363642</c:v>
                </c:pt>
                <c:pt idx="727">
                  <c:v>81.91001767676768</c:v>
                </c:pt>
                <c:pt idx="728">
                  <c:v>67.75410101010101</c:v>
                </c:pt>
                <c:pt idx="729">
                  <c:v>86.031166666666678</c:v>
                </c:pt>
                <c:pt idx="730">
                  <c:v>78.990406565656571</c:v>
                </c:pt>
                <c:pt idx="731">
                  <c:v>74.099651515151521</c:v>
                </c:pt>
                <c:pt idx="732">
                  <c:v>83.719684343434352</c:v>
                </c:pt>
                <c:pt idx="733">
                  <c:v>66.93618686868686</c:v>
                </c:pt>
                <c:pt idx="734">
                  <c:v>87.580386363636364</c:v>
                </c:pt>
                <c:pt idx="735">
                  <c:v>77.974078282828287</c:v>
                </c:pt>
                <c:pt idx="736">
                  <c:v>73.333974747474755</c:v>
                </c:pt>
                <c:pt idx="737">
                  <c:v>82.651810606060607</c:v>
                </c:pt>
                <c:pt idx="738">
                  <c:v>67.765661616161623</c:v>
                </c:pt>
                <c:pt idx="739">
                  <c:v>85.458540404040406</c:v>
                </c:pt>
                <c:pt idx="740">
                  <c:v>67.338310606060617</c:v>
                </c:pt>
                <c:pt idx="741">
                  <c:v>57.139328282828288</c:v>
                </c:pt>
                <c:pt idx="742">
                  <c:v>79.863722222222236</c:v>
                </c:pt>
                <c:pt idx="743">
                  <c:v>31.974171717171728</c:v>
                </c:pt>
                <c:pt idx="744">
                  <c:v>85.047131313131317</c:v>
                </c:pt>
                <c:pt idx="745">
                  <c:v>82.338272727272738</c:v>
                </c:pt>
                <c:pt idx="746">
                  <c:v>78.039055555555564</c:v>
                </c:pt>
                <c:pt idx="747">
                  <c:v>86.136873737373747</c:v>
                </c:pt>
                <c:pt idx="748">
                  <c:v>73.808959595959607</c:v>
                </c:pt>
                <c:pt idx="749">
                  <c:v>90.377207070707072</c:v>
                </c:pt>
                <c:pt idx="750">
                  <c:v>78.412050505050516</c:v>
                </c:pt>
                <c:pt idx="751">
                  <c:v>75.65047222222222</c:v>
                </c:pt>
                <c:pt idx="752">
                  <c:v>85.697343434343438</c:v>
                </c:pt>
                <c:pt idx="753">
                  <c:v>70.328737373737368</c:v>
                </c:pt>
                <c:pt idx="754">
                  <c:v>88.354522727272737</c:v>
                </c:pt>
                <c:pt idx="755">
                  <c:v>74.956436868686879</c:v>
                </c:pt>
                <c:pt idx="756">
                  <c:v>69.63190909090909</c:v>
                </c:pt>
                <c:pt idx="757">
                  <c:v>79.181699494949498</c:v>
                </c:pt>
                <c:pt idx="758">
                  <c:v>65.025292929292931</c:v>
                </c:pt>
                <c:pt idx="759">
                  <c:v>83.222368686868691</c:v>
                </c:pt>
                <c:pt idx="760">
                  <c:v>48.191351010101009</c:v>
                </c:pt>
                <c:pt idx="761">
                  <c:v>39.063055555555557</c:v>
                </c:pt>
                <c:pt idx="762">
                  <c:v>78.1369696969697</c:v>
                </c:pt>
                <c:pt idx="763">
                  <c:v>30.285752525252533</c:v>
                </c:pt>
                <c:pt idx="764">
                  <c:v>86.611070707070724</c:v>
                </c:pt>
                <c:pt idx="765">
                  <c:v>83.608166666666676</c:v>
                </c:pt>
                <c:pt idx="766">
                  <c:v>76.860707070707079</c:v>
                </c:pt>
                <c:pt idx="767">
                  <c:v>87.443093434343439</c:v>
                </c:pt>
                <c:pt idx="768">
                  <c:v>69.511439393939384</c:v>
                </c:pt>
                <c:pt idx="769">
                  <c:v>90.527361111111119</c:v>
                </c:pt>
                <c:pt idx="770">
                  <c:v>83.913702020202038</c:v>
                </c:pt>
                <c:pt idx="771">
                  <c:v>80.457911616161624</c:v>
                </c:pt>
                <c:pt idx="772">
                  <c:v>88.139325757575762</c:v>
                </c:pt>
                <c:pt idx="773">
                  <c:v>75.890989898989901</c:v>
                </c:pt>
                <c:pt idx="774">
                  <c:v>91.286641414141414</c:v>
                </c:pt>
                <c:pt idx="775">
                  <c:v>88.651194444444457</c:v>
                </c:pt>
                <c:pt idx="776">
                  <c:v>83.902729797979802</c:v>
                </c:pt>
                <c:pt idx="777">
                  <c:v>91.417739898989907</c:v>
                </c:pt>
                <c:pt idx="778">
                  <c:v>80.250926767676773</c:v>
                </c:pt>
                <c:pt idx="779">
                  <c:v>93.653611111111118</c:v>
                </c:pt>
                <c:pt idx="780">
                  <c:v>86.193770202020204</c:v>
                </c:pt>
                <c:pt idx="781">
                  <c:v>80.787555555555571</c:v>
                </c:pt>
                <c:pt idx="782">
                  <c:v>87.602871212121215</c:v>
                </c:pt>
                <c:pt idx="783">
                  <c:v>73.266484848484851</c:v>
                </c:pt>
                <c:pt idx="784">
                  <c:v>90.452929292929298</c:v>
                </c:pt>
                <c:pt idx="785">
                  <c:v>88.361931818181816</c:v>
                </c:pt>
                <c:pt idx="786">
                  <c:v>85.408345959595962</c:v>
                </c:pt>
                <c:pt idx="787">
                  <c:v>90.816858585858597</c:v>
                </c:pt>
                <c:pt idx="788">
                  <c:v>79.232482323232318</c:v>
                </c:pt>
                <c:pt idx="789">
                  <c:v>92.253808080808085</c:v>
                </c:pt>
                <c:pt idx="790">
                  <c:v>83.981547979797995</c:v>
                </c:pt>
                <c:pt idx="791">
                  <c:v>81.651987373737384</c:v>
                </c:pt>
                <c:pt idx="792">
                  <c:v>88.249191919191929</c:v>
                </c:pt>
                <c:pt idx="793">
                  <c:v>76.727984848484866</c:v>
                </c:pt>
                <c:pt idx="794">
                  <c:v>90.568058080808086</c:v>
                </c:pt>
                <c:pt idx="795">
                  <c:v>88.218984848484851</c:v>
                </c:pt>
                <c:pt idx="796">
                  <c:v>85.201265151515159</c:v>
                </c:pt>
                <c:pt idx="797">
                  <c:v>92.924434343434342</c:v>
                </c:pt>
                <c:pt idx="798">
                  <c:v>83.503330808080818</c:v>
                </c:pt>
                <c:pt idx="799">
                  <c:v>94.187813131313135</c:v>
                </c:pt>
                <c:pt idx="800">
                  <c:v>87.186878787878797</c:v>
                </c:pt>
                <c:pt idx="801">
                  <c:v>84.986156565656572</c:v>
                </c:pt>
                <c:pt idx="802">
                  <c:v>91.06331818181819</c:v>
                </c:pt>
                <c:pt idx="803">
                  <c:v>80.194272727272732</c:v>
                </c:pt>
                <c:pt idx="804">
                  <c:v>92.857553030303038</c:v>
                </c:pt>
                <c:pt idx="805">
                  <c:v>81.442896464646466</c:v>
                </c:pt>
                <c:pt idx="806">
                  <c:v>79.064343434343442</c:v>
                </c:pt>
                <c:pt idx="807">
                  <c:v>85.831101010101023</c:v>
                </c:pt>
                <c:pt idx="808">
                  <c:v>73.286742424242433</c:v>
                </c:pt>
                <c:pt idx="809">
                  <c:v>89.844967171717173</c:v>
                </c:pt>
                <c:pt idx="810">
                  <c:v>86.038275252525267</c:v>
                </c:pt>
                <c:pt idx="811">
                  <c:v>82.542737373737381</c:v>
                </c:pt>
                <c:pt idx="812">
                  <c:v>87.71907323232324</c:v>
                </c:pt>
                <c:pt idx="813">
                  <c:v>76.992202020202029</c:v>
                </c:pt>
                <c:pt idx="814">
                  <c:v>92.227007575757582</c:v>
                </c:pt>
                <c:pt idx="815">
                  <c:v>82.873570707070712</c:v>
                </c:pt>
                <c:pt idx="816">
                  <c:v>81.41049242424242</c:v>
                </c:pt>
                <c:pt idx="817">
                  <c:v>88.25842424242424</c:v>
                </c:pt>
                <c:pt idx="818">
                  <c:v>63.973093434343447</c:v>
                </c:pt>
                <c:pt idx="819">
                  <c:v>89.23878030303031</c:v>
                </c:pt>
                <c:pt idx="820">
                  <c:v>87.533063131313142</c:v>
                </c:pt>
                <c:pt idx="821">
                  <c:v>85.105267676767681</c:v>
                </c:pt>
                <c:pt idx="822">
                  <c:v>91.228883838383837</c:v>
                </c:pt>
                <c:pt idx="823">
                  <c:v>80.112053030303045</c:v>
                </c:pt>
                <c:pt idx="824">
                  <c:v>93.69635858585859</c:v>
                </c:pt>
                <c:pt idx="825">
                  <c:v>84.061452020202026</c:v>
                </c:pt>
                <c:pt idx="826">
                  <c:v>77.924845959595956</c:v>
                </c:pt>
                <c:pt idx="827">
                  <c:v>86.976227272727272</c:v>
                </c:pt>
                <c:pt idx="828">
                  <c:v>75.864217171717186</c:v>
                </c:pt>
                <c:pt idx="829">
                  <c:v>89.161315656565662</c:v>
                </c:pt>
                <c:pt idx="830">
                  <c:v>86.23105303030303</c:v>
                </c:pt>
                <c:pt idx="831">
                  <c:v>80.87912121212122</c:v>
                </c:pt>
                <c:pt idx="832">
                  <c:v>89.309522727272736</c:v>
                </c:pt>
                <c:pt idx="833">
                  <c:v>75.383257575757568</c:v>
                </c:pt>
                <c:pt idx="834">
                  <c:v>90.818914141414155</c:v>
                </c:pt>
                <c:pt idx="835">
                  <c:v>80.152242424242431</c:v>
                </c:pt>
                <c:pt idx="836">
                  <c:v>72.272934343434343</c:v>
                </c:pt>
                <c:pt idx="837">
                  <c:v>80.737017676767692</c:v>
                </c:pt>
                <c:pt idx="838">
                  <c:v>67.625489898989912</c:v>
                </c:pt>
                <c:pt idx="839">
                  <c:v>86.13331313131313</c:v>
                </c:pt>
                <c:pt idx="840">
                  <c:v>82.513005050505058</c:v>
                </c:pt>
                <c:pt idx="841">
                  <c:v>78.293068181818185</c:v>
                </c:pt>
                <c:pt idx="842">
                  <c:v>87.540724747474755</c:v>
                </c:pt>
                <c:pt idx="843">
                  <c:v>73.213075757575766</c:v>
                </c:pt>
                <c:pt idx="844">
                  <c:v>90.296186868686874</c:v>
                </c:pt>
                <c:pt idx="845">
                  <c:v>78.417469696969704</c:v>
                </c:pt>
                <c:pt idx="846">
                  <c:v>75.510929292929291</c:v>
                </c:pt>
                <c:pt idx="847">
                  <c:v>82.139406565656572</c:v>
                </c:pt>
                <c:pt idx="848">
                  <c:v>69.121452020202028</c:v>
                </c:pt>
                <c:pt idx="849">
                  <c:v>85.570202020202032</c:v>
                </c:pt>
                <c:pt idx="850">
                  <c:v>78.544356060606063</c:v>
                </c:pt>
                <c:pt idx="851">
                  <c:v>73.522416666666686</c:v>
                </c:pt>
                <c:pt idx="852">
                  <c:v>84.202636363636373</c:v>
                </c:pt>
                <c:pt idx="853">
                  <c:v>67.673489898989899</c:v>
                </c:pt>
                <c:pt idx="854">
                  <c:v>89.023469696969698</c:v>
                </c:pt>
                <c:pt idx="855">
                  <c:v>38.826686868686878</c:v>
                </c:pt>
                <c:pt idx="856">
                  <c:v>18.420095959595955</c:v>
                </c:pt>
                <c:pt idx="857">
                  <c:v>42.122022727272736</c:v>
                </c:pt>
                <c:pt idx="858">
                  <c:v>15.464090909090913</c:v>
                </c:pt>
                <c:pt idx="859">
                  <c:v>50.445840909090911</c:v>
                </c:pt>
                <c:pt idx="860">
                  <c:v>85.603684343434338</c:v>
                </c:pt>
                <c:pt idx="861">
                  <c:v>83.179078282828286</c:v>
                </c:pt>
                <c:pt idx="862">
                  <c:v>90.133022727272731</c:v>
                </c:pt>
                <c:pt idx="863">
                  <c:v>78.778467171717182</c:v>
                </c:pt>
                <c:pt idx="864">
                  <c:v>92.164787878787877</c:v>
                </c:pt>
                <c:pt idx="865">
                  <c:v>83.168098484848485</c:v>
                </c:pt>
                <c:pt idx="866">
                  <c:v>79.524255050505047</c:v>
                </c:pt>
                <c:pt idx="867">
                  <c:v>87.141737373737385</c:v>
                </c:pt>
                <c:pt idx="868">
                  <c:v>68.556742424242429</c:v>
                </c:pt>
                <c:pt idx="869">
                  <c:v>89.737353535353549</c:v>
                </c:pt>
                <c:pt idx="870">
                  <c:v>87.265063131313127</c:v>
                </c:pt>
                <c:pt idx="871">
                  <c:v>83.795603535353536</c:v>
                </c:pt>
                <c:pt idx="872">
                  <c:v>88.434727272727272</c:v>
                </c:pt>
                <c:pt idx="873">
                  <c:v>81.359631313131317</c:v>
                </c:pt>
                <c:pt idx="874">
                  <c:v>92.049191919191927</c:v>
                </c:pt>
                <c:pt idx="875">
                  <c:v>76.713702020202021</c:v>
                </c:pt>
                <c:pt idx="876">
                  <c:v>72.9633888888889</c:v>
                </c:pt>
                <c:pt idx="877">
                  <c:v>82.694080808080813</c:v>
                </c:pt>
                <c:pt idx="878">
                  <c:v>68.852005050505056</c:v>
                </c:pt>
                <c:pt idx="879">
                  <c:v>86.296318181818179</c:v>
                </c:pt>
                <c:pt idx="880">
                  <c:v>80.125939393939404</c:v>
                </c:pt>
                <c:pt idx="881">
                  <c:v>76.585810606060619</c:v>
                </c:pt>
                <c:pt idx="882">
                  <c:v>84.449020202020222</c:v>
                </c:pt>
                <c:pt idx="883">
                  <c:v>71.72133585858586</c:v>
                </c:pt>
                <c:pt idx="884">
                  <c:v>87.952070707070718</c:v>
                </c:pt>
                <c:pt idx="885">
                  <c:v>85.754320707070718</c:v>
                </c:pt>
                <c:pt idx="886">
                  <c:v>80.361590909090921</c:v>
                </c:pt>
                <c:pt idx="887">
                  <c:v>86.896068181818194</c:v>
                </c:pt>
                <c:pt idx="888">
                  <c:v>76.476742424242431</c:v>
                </c:pt>
                <c:pt idx="889">
                  <c:v>89.922707070707077</c:v>
                </c:pt>
                <c:pt idx="890">
                  <c:v>85.060391414141421</c:v>
                </c:pt>
                <c:pt idx="891">
                  <c:v>80.083522727272737</c:v>
                </c:pt>
                <c:pt idx="892">
                  <c:v>87.703108585858587</c:v>
                </c:pt>
                <c:pt idx="893">
                  <c:v>73.966540404040416</c:v>
                </c:pt>
                <c:pt idx="894">
                  <c:v>91.966835858585867</c:v>
                </c:pt>
                <c:pt idx="895">
                  <c:v>81.874770202020201</c:v>
                </c:pt>
                <c:pt idx="896">
                  <c:v>77.317535353535362</c:v>
                </c:pt>
                <c:pt idx="897">
                  <c:v>83.799702020202034</c:v>
                </c:pt>
                <c:pt idx="898">
                  <c:v>71.39659595959597</c:v>
                </c:pt>
                <c:pt idx="899">
                  <c:v>89.216093434343449</c:v>
                </c:pt>
                <c:pt idx="900">
                  <c:v>79.607643939393938</c:v>
                </c:pt>
                <c:pt idx="901">
                  <c:v>76.00126262626263</c:v>
                </c:pt>
                <c:pt idx="902">
                  <c:v>86.688744949494961</c:v>
                </c:pt>
                <c:pt idx="903">
                  <c:v>70.784909090909096</c:v>
                </c:pt>
                <c:pt idx="904">
                  <c:v>88.751285353535366</c:v>
                </c:pt>
                <c:pt idx="905">
                  <c:v>64.350151515151524</c:v>
                </c:pt>
                <c:pt idx="906">
                  <c:v>51.335585858585873</c:v>
                </c:pt>
                <c:pt idx="907">
                  <c:v>73.421098484848486</c:v>
                </c:pt>
                <c:pt idx="908">
                  <c:v>41.814116161616163</c:v>
                </c:pt>
                <c:pt idx="909">
                  <c:v>80.82609595959596</c:v>
                </c:pt>
                <c:pt idx="910">
                  <c:v>78.899202020202026</c:v>
                </c:pt>
                <c:pt idx="911">
                  <c:v>72.599643939393957</c:v>
                </c:pt>
                <c:pt idx="912">
                  <c:v>83.535469696969699</c:v>
                </c:pt>
                <c:pt idx="913">
                  <c:v>59.036194444444448</c:v>
                </c:pt>
                <c:pt idx="914">
                  <c:v>87.196954545454545</c:v>
                </c:pt>
                <c:pt idx="915">
                  <c:v>80.165255050505053</c:v>
                </c:pt>
                <c:pt idx="916">
                  <c:v>78.590626262626273</c:v>
                </c:pt>
                <c:pt idx="917">
                  <c:v>83.570030303030308</c:v>
                </c:pt>
                <c:pt idx="918">
                  <c:v>75.080681818181816</c:v>
                </c:pt>
                <c:pt idx="919">
                  <c:v>87.811568181818188</c:v>
                </c:pt>
                <c:pt idx="920">
                  <c:v>84.969118686868697</c:v>
                </c:pt>
                <c:pt idx="921">
                  <c:v>80.655992424242427</c:v>
                </c:pt>
                <c:pt idx="922">
                  <c:v>88.108906565656568</c:v>
                </c:pt>
                <c:pt idx="923">
                  <c:v>76.510012626262636</c:v>
                </c:pt>
                <c:pt idx="924">
                  <c:v>89.864106060606076</c:v>
                </c:pt>
                <c:pt idx="925">
                  <c:v>74.125565656565669</c:v>
                </c:pt>
                <c:pt idx="926">
                  <c:v>68.885671717171718</c:v>
                </c:pt>
                <c:pt idx="927">
                  <c:v>78.918636363636381</c:v>
                </c:pt>
                <c:pt idx="928">
                  <c:v>58.926560606060612</c:v>
                </c:pt>
                <c:pt idx="929">
                  <c:v>81.948656565656577</c:v>
                </c:pt>
                <c:pt idx="930">
                  <c:v>84.702671717171725</c:v>
                </c:pt>
                <c:pt idx="931">
                  <c:v>81.619972222222231</c:v>
                </c:pt>
                <c:pt idx="932">
                  <c:v>88.11845707070708</c:v>
                </c:pt>
                <c:pt idx="933">
                  <c:v>76.598659090909095</c:v>
                </c:pt>
                <c:pt idx="934">
                  <c:v>91.91169444444445</c:v>
                </c:pt>
                <c:pt idx="935">
                  <c:v>77.682275252525258</c:v>
                </c:pt>
                <c:pt idx="936">
                  <c:v>72.481737373737374</c:v>
                </c:pt>
                <c:pt idx="937">
                  <c:v>80.95783333333334</c:v>
                </c:pt>
                <c:pt idx="938">
                  <c:v>70.537388888888898</c:v>
                </c:pt>
                <c:pt idx="939">
                  <c:v>86.598497474747475</c:v>
                </c:pt>
                <c:pt idx="940">
                  <c:v>79.840848484848493</c:v>
                </c:pt>
                <c:pt idx="941">
                  <c:v>75.740328282828287</c:v>
                </c:pt>
                <c:pt idx="942">
                  <c:v>82.630095959595963</c:v>
                </c:pt>
                <c:pt idx="943">
                  <c:v>61.554257575757575</c:v>
                </c:pt>
                <c:pt idx="944">
                  <c:v>87.20130808080809</c:v>
                </c:pt>
                <c:pt idx="945">
                  <c:v>76.064202020202032</c:v>
                </c:pt>
                <c:pt idx="946">
                  <c:v>74.656830808080812</c:v>
                </c:pt>
                <c:pt idx="947">
                  <c:v>81.500616161616165</c:v>
                </c:pt>
                <c:pt idx="948">
                  <c:v>68.540848484848496</c:v>
                </c:pt>
                <c:pt idx="949">
                  <c:v>85.162166666666664</c:v>
                </c:pt>
                <c:pt idx="950">
                  <c:v>71.899040404040406</c:v>
                </c:pt>
                <c:pt idx="951">
                  <c:v>60.552984848484847</c:v>
                </c:pt>
                <c:pt idx="952">
                  <c:v>81.487484848484854</c:v>
                </c:pt>
                <c:pt idx="953">
                  <c:v>55.937752525252542</c:v>
                </c:pt>
                <c:pt idx="954">
                  <c:v>85.755479797979802</c:v>
                </c:pt>
                <c:pt idx="955">
                  <c:v>84.736553030303043</c:v>
                </c:pt>
                <c:pt idx="956">
                  <c:v>79.50150505050506</c:v>
                </c:pt>
                <c:pt idx="957">
                  <c:v>86.389106060606068</c:v>
                </c:pt>
                <c:pt idx="958">
                  <c:v>76.351111111111123</c:v>
                </c:pt>
                <c:pt idx="959">
                  <c:v>90.8819595959596</c:v>
                </c:pt>
                <c:pt idx="960">
                  <c:v>81.184643939393951</c:v>
                </c:pt>
                <c:pt idx="961">
                  <c:v>75.313431818181826</c:v>
                </c:pt>
                <c:pt idx="962">
                  <c:v>85.382234848484856</c:v>
                </c:pt>
                <c:pt idx="963">
                  <c:v>68.944121212121217</c:v>
                </c:pt>
                <c:pt idx="964">
                  <c:v>88.43244191919193</c:v>
                </c:pt>
                <c:pt idx="965">
                  <c:v>75.306898989898997</c:v>
                </c:pt>
                <c:pt idx="966">
                  <c:v>67.296323232323232</c:v>
                </c:pt>
                <c:pt idx="967">
                  <c:v>80.047568181818193</c:v>
                </c:pt>
                <c:pt idx="968">
                  <c:v>64.166303030303027</c:v>
                </c:pt>
                <c:pt idx="969">
                  <c:v>85.915358585858598</c:v>
                </c:pt>
                <c:pt idx="970">
                  <c:v>56.064477272727274</c:v>
                </c:pt>
                <c:pt idx="971">
                  <c:v>38.507161616161625</c:v>
                </c:pt>
                <c:pt idx="972">
                  <c:v>56.692037878787893</c:v>
                </c:pt>
                <c:pt idx="973">
                  <c:v>23.876742424242423</c:v>
                </c:pt>
                <c:pt idx="974">
                  <c:v>81.66445202020202</c:v>
                </c:pt>
                <c:pt idx="975">
                  <c:v>81.948164141414139</c:v>
                </c:pt>
                <c:pt idx="976">
                  <c:v>75.76733333333334</c:v>
                </c:pt>
                <c:pt idx="977">
                  <c:v>85.614199494949503</c:v>
                </c:pt>
                <c:pt idx="978">
                  <c:v>74.20202525252526</c:v>
                </c:pt>
                <c:pt idx="979">
                  <c:v>89.522881313131322</c:v>
                </c:pt>
                <c:pt idx="980">
                  <c:v>84.55322979797981</c:v>
                </c:pt>
                <c:pt idx="981">
                  <c:v>79.175484848484857</c:v>
                </c:pt>
                <c:pt idx="982">
                  <c:v>88.071767676767692</c:v>
                </c:pt>
                <c:pt idx="983">
                  <c:v>75.894671717171718</c:v>
                </c:pt>
                <c:pt idx="984">
                  <c:v>89.911207070707079</c:v>
                </c:pt>
                <c:pt idx="985">
                  <c:v>88.187939393939402</c:v>
                </c:pt>
                <c:pt idx="986">
                  <c:v>83.358212121212119</c:v>
                </c:pt>
                <c:pt idx="987">
                  <c:v>90.092141414141423</c:v>
                </c:pt>
                <c:pt idx="988">
                  <c:v>80.471646464646469</c:v>
                </c:pt>
                <c:pt idx="989">
                  <c:v>93.660732323232338</c:v>
                </c:pt>
                <c:pt idx="990">
                  <c:v>84.314025252525255</c:v>
                </c:pt>
                <c:pt idx="991">
                  <c:v>80.120060606060605</c:v>
                </c:pt>
                <c:pt idx="992">
                  <c:v>88.407633838383845</c:v>
                </c:pt>
                <c:pt idx="993">
                  <c:v>75.425537878787878</c:v>
                </c:pt>
                <c:pt idx="994">
                  <c:v>92.557146464646465</c:v>
                </c:pt>
                <c:pt idx="995">
                  <c:v>87.430356060606059</c:v>
                </c:pt>
                <c:pt idx="996">
                  <c:v>86.545929292929301</c:v>
                </c:pt>
                <c:pt idx="997">
                  <c:v>90.113474747474754</c:v>
                </c:pt>
                <c:pt idx="998">
                  <c:v>80.905406565656577</c:v>
                </c:pt>
                <c:pt idx="999">
                  <c:v>93.772830808080812</c:v>
                </c:pt>
                <c:pt idx="1000">
                  <c:v>85.237792929292937</c:v>
                </c:pt>
                <c:pt idx="1001">
                  <c:v>81.046752525252529</c:v>
                </c:pt>
                <c:pt idx="1002">
                  <c:v>88.408661616161623</c:v>
                </c:pt>
                <c:pt idx="1003">
                  <c:v>76.578654040404047</c:v>
                </c:pt>
                <c:pt idx="1004">
                  <c:v>91.558502525252521</c:v>
                </c:pt>
                <c:pt idx="1005">
                  <c:v>89.16260353535354</c:v>
                </c:pt>
                <c:pt idx="1006">
                  <c:v>85.983489898989902</c:v>
                </c:pt>
                <c:pt idx="1007">
                  <c:v>90.739588383838395</c:v>
                </c:pt>
                <c:pt idx="1008">
                  <c:v>82.742717171717175</c:v>
                </c:pt>
                <c:pt idx="1009">
                  <c:v>94.645787878787885</c:v>
                </c:pt>
                <c:pt idx="1010">
                  <c:v>87.783777777777786</c:v>
                </c:pt>
                <c:pt idx="1011">
                  <c:v>84.018426767676772</c:v>
                </c:pt>
                <c:pt idx="1012">
                  <c:v>91.957861111111114</c:v>
                </c:pt>
                <c:pt idx="1013">
                  <c:v>81.385194444444451</c:v>
                </c:pt>
                <c:pt idx="1014">
                  <c:v>92.690083333333334</c:v>
                </c:pt>
                <c:pt idx="1015">
                  <c:v>81.460366161616165</c:v>
                </c:pt>
                <c:pt idx="1016">
                  <c:v>79.792952020202023</c:v>
                </c:pt>
                <c:pt idx="1017">
                  <c:v>85.594522727272732</c:v>
                </c:pt>
                <c:pt idx="1018">
                  <c:v>75.663590909090914</c:v>
                </c:pt>
                <c:pt idx="1019">
                  <c:v>89.112530303030297</c:v>
                </c:pt>
                <c:pt idx="1020">
                  <c:v>86.194005050505055</c:v>
                </c:pt>
                <c:pt idx="1021">
                  <c:v>81.470987373737387</c:v>
                </c:pt>
                <c:pt idx="1022">
                  <c:v>88.964714646464657</c:v>
                </c:pt>
                <c:pt idx="1023">
                  <c:v>76.938108585858586</c:v>
                </c:pt>
                <c:pt idx="1024">
                  <c:v>91.865989898989909</c:v>
                </c:pt>
                <c:pt idx="1025">
                  <c:v>83.512921717171722</c:v>
                </c:pt>
                <c:pt idx="1026">
                  <c:v>78.872075757575757</c:v>
                </c:pt>
                <c:pt idx="1027">
                  <c:v>87.711992424242425</c:v>
                </c:pt>
                <c:pt idx="1028">
                  <c:v>70.177595959595976</c:v>
                </c:pt>
                <c:pt idx="1029">
                  <c:v>90.936068181818186</c:v>
                </c:pt>
                <c:pt idx="1030">
                  <c:v>89.350343434343444</c:v>
                </c:pt>
                <c:pt idx="1031">
                  <c:v>85.433404040404042</c:v>
                </c:pt>
                <c:pt idx="1032">
                  <c:v>91.31183333333334</c:v>
                </c:pt>
                <c:pt idx="1033">
                  <c:v>78.751459595959602</c:v>
                </c:pt>
                <c:pt idx="1034">
                  <c:v>93.576202020202032</c:v>
                </c:pt>
                <c:pt idx="1035">
                  <c:v>85.201969696969698</c:v>
                </c:pt>
                <c:pt idx="1036">
                  <c:v>78.792987373737375</c:v>
                </c:pt>
                <c:pt idx="1037">
                  <c:v>86.931159090909105</c:v>
                </c:pt>
                <c:pt idx="1038">
                  <c:v>76.363333333333344</c:v>
                </c:pt>
                <c:pt idx="1039">
                  <c:v>88.672924242424244</c:v>
                </c:pt>
                <c:pt idx="1040">
                  <c:v>84.951376262626269</c:v>
                </c:pt>
                <c:pt idx="1041">
                  <c:v>81.319227272727275</c:v>
                </c:pt>
                <c:pt idx="1042">
                  <c:v>87.542777777777786</c:v>
                </c:pt>
                <c:pt idx="1043">
                  <c:v>78.23075</c:v>
                </c:pt>
                <c:pt idx="1044">
                  <c:v>91.728090909090909</c:v>
                </c:pt>
                <c:pt idx="1045">
                  <c:v>79.821598484848494</c:v>
                </c:pt>
                <c:pt idx="1046">
                  <c:v>72.55463383838385</c:v>
                </c:pt>
                <c:pt idx="1047">
                  <c:v>82.796944444444449</c:v>
                </c:pt>
                <c:pt idx="1048">
                  <c:v>68.784792929292934</c:v>
                </c:pt>
                <c:pt idx="1049">
                  <c:v>85.202997474747491</c:v>
                </c:pt>
              </c:numCache>
            </c:numRef>
          </c:xVal>
          <c:yVal>
            <c:numRef>
              <c:f>'[PCM_0327_4seas30hrs_eql.xlsb]CT Net-Cone vs PC Price'!$H$5:$H$1054</c:f>
              <c:numCache>
                <c:formatCode>_("$"* #,##0_);_("$"* \(#,##0\);_("$"* "-"??_);_(@_)</c:formatCode>
                <c:ptCount val="1050"/>
                <c:pt idx="0">
                  <c:v>80.755360232629002</c:v>
                </c:pt>
                <c:pt idx="1">
                  <c:v>108.61795989627349</c:v>
                </c:pt>
                <c:pt idx="2">
                  <c:v>106.93209619176109</c:v>
                </c:pt>
                <c:pt idx="3">
                  <c:v>58.611967710512253</c:v>
                </c:pt>
                <c:pt idx="4">
                  <c:v>98.008433497001931</c:v>
                </c:pt>
                <c:pt idx="5">
                  <c:v>55.692064882977171</c:v>
                </c:pt>
                <c:pt idx="6">
                  <c:v>72.667612967521748</c:v>
                </c:pt>
                <c:pt idx="7">
                  <c:v>94.366894001819887</c:v>
                </c:pt>
                <c:pt idx="8">
                  <c:v>86.303924027554501</c:v>
                </c:pt>
                <c:pt idx="9">
                  <c:v>77.452639584564253</c:v>
                </c:pt>
                <c:pt idx="10">
                  <c:v>71.172576637370383</c:v>
                </c:pt>
                <c:pt idx="11">
                  <c:v>100.2099275706243</c:v>
                </c:pt>
                <c:pt idx="12">
                  <c:v>77.298729099300544</c:v>
                </c:pt>
                <c:pt idx="13">
                  <c:v>51.390679813267319</c:v>
                </c:pt>
                <c:pt idx="14">
                  <c:v>110.20673971945496</c:v>
                </c:pt>
                <c:pt idx="15">
                  <c:v>37.294655601371396</c:v>
                </c:pt>
                <c:pt idx="16">
                  <c:v>33.426640967916292</c:v>
                </c:pt>
                <c:pt idx="17">
                  <c:v>41.569308465130675</c:v>
                </c:pt>
                <c:pt idx="18">
                  <c:v>28.242506431706932</c:v>
                </c:pt>
                <c:pt idx="19">
                  <c:v>53.890014593457536</c:v>
                </c:pt>
                <c:pt idx="20">
                  <c:v>63.922506310396734</c:v>
                </c:pt>
                <c:pt idx="21">
                  <c:v>82.747657447248713</c:v>
                </c:pt>
                <c:pt idx="22">
                  <c:v>99.534788210919345</c:v>
                </c:pt>
                <c:pt idx="23">
                  <c:v>88.684593541495204</c:v>
                </c:pt>
                <c:pt idx="24">
                  <c:v>101.82852451007417</c:v>
                </c:pt>
                <c:pt idx="25">
                  <c:v>114.07989493889826</c:v>
                </c:pt>
                <c:pt idx="26">
                  <c:v>59.247059531570365</c:v>
                </c:pt>
                <c:pt idx="27">
                  <c:v>110.30524139597378</c:v>
                </c:pt>
                <c:pt idx="28">
                  <c:v>94.239319962187082</c:v>
                </c:pt>
                <c:pt idx="29">
                  <c:v>93.532995115983567</c:v>
                </c:pt>
                <c:pt idx="30">
                  <c:v>76.97640218843739</c:v>
                </c:pt>
                <c:pt idx="31">
                  <c:v>92.350276122280277</c:v>
                </c:pt>
                <c:pt idx="32">
                  <c:v>107.80552609869243</c:v>
                </c:pt>
                <c:pt idx="33">
                  <c:v>97.264492895876316</c:v>
                </c:pt>
                <c:pt idx="34">
                  <c:v>113.40684623207736</c:v>
                </c:pt>
                <c:pt idx="35">
                  <c:v>77.407215495410767</c:v>
                </c:pt>
                <c:pt idx="36">
                  <c:v>96.707808387548894</c:v>
                </c:pt>
                <c:pt idx="37">
                  <c:v>45.253473946799033</c:v>
                </c:pt>
                <c:pt idx="38">
                  <c:v>65.17968246614889</c:v>
                </c:pt>
                <c:pt idx="39">
                  <c:v>57.827053520335006</c:v>
                </c:pt>
                <c:pt idx="40">
                  <c:v>95.642192591381104</c:v>
                </c:pt>
                <c:pt idx="41">
                  <c:v>105.77750467180206</c:v>
                </c:pt>
                <c:pt idx="42">
                  <c:v>89.233515140486787</c:v>
                </c:pt>
                <c:pt idx="43">
                  <c:v>61.847154034472915</c:v>
                </c:pt>
                <c:pt idx="44">
                  <c:v>73.711223153578658</c:v>
                </c:pt>
                <c:pt idx="45">
                  <c:v>102.03808083499972</c:v>
                </c:pt>
                <c:pt idx="46">
                  <c:v>97.083281895940843</c:v>
                </c:pt>
                <c:pt idx="47">
                  <c:v>109.35881208616709</c:v>
                </c:pt>
                <c:pt idx="48">
                  <c:v>50.047366263326126</c:v>
                </c:pt>
                <c:pt idx="49">
                  <c:v>106.02380641712514</c:v>
                </c:pt>
                <c:pt idx="50">
                  <c:v>105.11999731280582</c:v>
                </c:pt>
                <c:pt idx="51">
                  <c:v>87.19790400206287</c:v>
                </c:pt>
                <c:pt idx="52">
                  <c:v>88.901690396515818</c:v>
                </c:pt>
                <c:pt idx="53">
                  <c:v>91.485138159663762</c:v>
                </c:pt>
                <c:pt idx="54">
                  <c:v>59.684332023885183</c:v>
                </c:pt>
                <c:pt idx="55">
                  <c:v>92.563932713466585</c:v>
                </c:pt>
                <c:pt idx="56">
                  <c:v>84.241026196023597</c:v>
                </c:pt>
                <c:pt idx="57">
                  <c:v>121.91247855801529</c:v>
                </c:pt>
                <c:pt idx="58">
                  <c:v>95.702414689103335</c:v>
                </c:pt>
                <c:pt idx="59">
                  <c:v>108.29773463233475</c:v>
                </c:pt>
                <c:pt idx="60">
                  <c:v>77.548394931432028</c:v>
                </c:pt>
                <c:pt idx="61">
                  <c:v>71.394136994335355</c:v>
                </c:pt>
                <c:pt idx="62">
                  <c:v>61.610439174545377</c:v>
                </c:pt>
                <c:pt idx="63">
                  <c:v>82.383531270662971</c:v>
                </c:pt>
                <c:pt idx="64">
                  <c:v>108.68069185381987</c:v>
                </c:pt>
                <c:pt idx="65">
                  <c:v>92.258537987806179</c:v>
                </c:pt>
                <c:pt idx="66">
                  <c:v>64.389071209125632</c:v>
                </c:pt>
                <c:pt idx="67">
                  <c:v>86.437284806816393</c:v>
                </c:pt>
                <c:pt idx="68">
                  <c:v>43.001717019032924</c:v>
                </c:pt>
                <c:pt idx="69">
                  <c:v>80.389649972164548</c:v>
                </c:pt>
                <c:pt idx="70">
                  <c:v>86.021732242529225</c:v>
                </c:pt>
                <c:pt idx="71">
                  <c:v>104.62544893859686</c:v>
                </c:pt>
                <c:pt idx="72">
                  <c:v>83.768541411583357</c:v>
                </c:pt>
                <c:pt idx="73">
                  <c:v>51.733540969246746</c:v>
                </c:pt>
                <c:pt idx="74">
                  <c:v>99.533108183896076</c:v>
                </c:pt>
                <c:pt idx="75">
                  <c:v>79.62829436580985</c:v>
                </c:pt>
                <c:pt idx="76">
                  <c:v>93.40220761554076</c:v>
                </c:pt>
                <c:pt idx="77">
                  <c:v>66.644925223418497</c:v>
                </c:pt>
                <c:pt idx="78">
                  <c:v>53.392149486562118</c:v>
                </c:pt>
                <c:pt idx="79">
                  <c:v>118.69997995891983</c:v>
                </c:pt>
                <c:pt idx="80">
                  <c:v>83.377552061296399</c:v>
                </c:pt>
                <c:pt idx="81">
                  <c:v>105.90852561024518</c:v>
                </c:pt>
                <c:pt idx="82">
                  <c:v>118.91043183457511</c:v>
                </c:pt>
                <c:pt idx="83">
                  <c:v>113.92945294067148</c:v>
                </c:pt>
                <c:pt idx="84">
                  <c:v>67.367275152721774</c:v>
                </c:pt>
                <c:pt idx="85">
                  <c:v>93.416633733238015</c:v>
                </c:pt>
                <c:pt idx="86">
                  <c:v>91.74392516680301</c:v>
                </c:pt>
                <c:pt idx="87">
                  <c:v>63.063033050250567</c:v>
                </c:pt>
                <c:pt idx="88">
                  <c:v>65.854074162356937</c:v>
                </c:pt>
                <c:pt idx="89">
                  <c:v>70.705756025087226</c:v>
                </c:pt>
                <c:pt idx="90">
                  <c:v>102.58841151537183</c:v>
                </c:pt>
                <c:pt idx="91">
                  <c:v>92.73819611612133</c:v>
                </c:pt>
                <c:pt idx="92">
                  <c:v>121.84763268963538</c:v>
                </c:pt>
                <c:pt idx="93">
                  <c:v>81.652996149555179</c:v>
                </c:pt>
                <c:pt idx="94">
                  <c:v>79.970539271065178</c:v>
                </c:pt>
                <c:pt idx="95">
                  <c:v>112.3301393490917</c:v>
                </c:pt>
                <c:pt idx="96">
                  <c:v>75.8582520475655</c:v>
                </c:pt>
                <c:pt idx="97">
                  <c:v>91.06970907905594</c:v>
                </c:pt>
                <c:pt idx="98">
                  <c:v>84.611231930875633</c:v>
                </c:pt>
                <c:pt idx="99">
                  <c:v>97.218109332000338</c:v>
                </c:pt>
                <c:pt idx="100">
                  <c:v>63.595347936471782</c:v>
                </c:pt>
                <c:pt idx="101">
                  <c:v>65.49945288647767</c:v>
                </c:pt>
                <c:pt idx="102">
                  <c:v>122.53285490151724</c:v>
                </c:pt>
                <c:pt idx="103">
                  <c:v>81.852167443547458</c:v>
                </c:pt>
                <c:pt idx="104">
                  <c:v>92.976477767916634</c:v>
                </c:pt>
                <c:pt idx="105">
                  <c:v>83.538407364673986</c:v>
                </c:pt>
                <c:pt idx="106">
                  <c:v>85.675673770229082</c:v>
                </c:pt>
                <c:pt idx="107">
                  <c:v>112.94591022102593</c:v>
                </c:pt>
                <c:pt idx="108">
                  <c:v>93.803883094166409</c:v>
                </c:pt>
                <c:pt idx="109">
                  <c:v>99.918503742959899</c:v>
                </c:pt>
                <c:pt idx="110">
                  <c:v>76.549875207520415</c:v>
                </c:pt>
                <c:pt idx="111">
                  <c:v>65.424663813937897</c:v>
                </c:pt>
                <c:pt idx="112">
                  <c:v>77.435097177115452</c:v>
                </c:pt>
                <c:pt idx="113">
                  <c:v>48.094023427634362</c:v>
                </c:pt>
                <c:pt idx="114">
                  <c:v>112.10460589071525</c:v>
                </c:pt>
                <c:pt idx="115">
                  <c:v>88.824828920279245</c:v>
                </c:pt>
                <c:pt idx="116">
                  <c:v>81.048715212226639</c:v>
                </c:pt>
                <c:pt idx="117">
                  <c:v>114.76244479999738</c:v>
                </c:pt>
                <c:pt idx="118">
                  <c:v>92.888806192536549</c:v>
                </c:pt>
                <c:pt idx="119">
                  <c:v>122.24205640150566</c:v>
                </c:pt>
                <c:pt idx="120">
                  <c:v>112.12782313245498</c:v>
                </c:pt>
                <c:pt idx="121">
                  <c:v>88.50978933744193</c:v>
                </c:pt>
                <c:pt idx="122">
                  <c:v>38.467798941721242</c:v>
                </c:pt>
                <c:pt idx="123">
                  <c:v>89.455180359843993</c:v>
                </c:pt>
                <c:pt idx="124">
                  <c:v>126.7096439233248</c:v>
                </c:pt>
                <c:pt idx="125">
                  <c:v>91.168099752089645</c:v>
                </c:pt>
                <c:pt idx="126">
                  <c:v>98.820526472370204</c:v>
                </c:pt>
                <c:pt idx="127">
                  <c:v>53.743681335899126</c:v>
                </c:pt>
                <c:pt idx="128">
                  <c:v>84.833364089426169</c:v>
                </c:pt>
                <c:pt idx="129">
                  <c:v>91.980869457278956</c:v>
                </c:pt>
                <c:pt idx="130">
                  <c:v>54.004370738741201</c:v>
                </c:pt>
                <c:pt idx="131">
                  <c:v>63.410103151683344</c:v>
                </c:pt>
                <c:pt idx="132">
                  <c:v>103.87087371843917</c:v>
                </c:pt>
                <c:pt idx="133">
                  <c:v>31.426529514747731</c:v>
                </c:pt>
                <c:pt idx="134">
                  <c:v>74.350393907334023</c:v>
                </c:pt>
                <c:pt idx="135">
                  <c:v>115.37329302368711</c:v>
                </c:pt>
                <c:pt idx="136">
                  <c:v>86.723256526699359</c:v>
                </c:pt>
                <c:pt idx="137">
                  <c:v>93.206953184679193</c:v>
                </c:pt>
                <c:pt idx="138">
                  <c:v>71.454025094426427</c:v>
                </c:pt>
                <c:pt idx="139">
                  <c:v>108.36510296421028</c:v>
                </c:pt>
                <c:pt idx="140">
                  <c:v>69.014413163269751</c:v>
                </c:pt>
                <c:pt idx="141">
                  <c:v>69.272127255593333</c:v>
                </c:pt>
                <c:pt idx="142">
                  <c:v>73.719575957412388</c:v>
                </c:pt>
                <c:pt idx="143">
                  <c:v>106.92167199698331</c:v>
                </c:pt>
                <c:pt idx="144">
                  <c:v>106.44201410239734</c:v>
                </c:pt>
                <c:pt idx="145">
                  <c:v>77.156111931651367</c:v>
                </c:pt>
                <c:pt idx="146">
                  <c:v>69.357840947798891</c:v>
                </c:pt>
                <c:pt idx="147">
                  <c:v>123.56628414102028</c:v>
                </c:pt>
                <c:pt idx="148">
                  <c:v>102.46463721826703</c:v>
                </c:pt>
                <c:pt idx="149">
                  <c:v>117.43879845575529</c:v>
                </c:pt>
                <c:pt idx="150">
                  <c:v>84.070846576616958</c:v>
                </c:pt>
                <c:pt idx="151">
                  <c:v>102.16781972359755</c:v>
                </c:pt>
                <c:pt idx="152">
                  <c:v>78.63572943604575</c:v>
                </c:pt>
                <c:pt idx="153">
                  <c:v>107.58327141297256</c:v>
                </c:pt>
                <c:pt idx="154">
                  <c:v>119.16839283725363</c:v>
                </c:pt>
                <c:pt idx="155">
                  <c:v>72.425030796308164</c:v>
                </c:pt>
                <c:pt idx="156">
                  <c:v>96.623212709951758</c:v>
                </c:pt>
                <c:pt idx="157">
                  <c:v>124.16632226285265</c:v>
                </c:pt>
                <c:pt idx="158">
                  <c:v>86.408211510105886</c:v>
                </c:pt>
                <c:pt idx="159">
                  <c:v>73.696793301686625</c:v>
                </c:pt>
                <c:pt idx="160">
                  <c:v>65.220044417094869</c:v>
                </c:pt>
                <c:pt idx="161">
                  <c:v>100.10634310184217</c:v>
                </c:pt>
                <c:pt idx="162">
                  <c:v>110.68300880080847</c:v>
                </c:pt>
                <c:pt idx="163">
                  <c:v>87.811572654443609</c:v>
                </c:pt>
                <c:pt idx="164">
                  <c:v>122.44890560799843</c:v>
                </c:pt>
                <c:pt idx="165">
                  <c:v>120.21814185481611</c:v>
                </c:pt>
                <c:pt idx="166">
                  <c:v>56.143620555480346</c:v>
                </c:pt>
                <c:pt idx="167">
                  <c:v>121.51948426749718</c:v>
                </c:pt>
                <c:pt idx="168">
                  <c:v>104.02457587103724</c:v>
                </c:pt>
                <c:pt idx="169">
                  <c:v>103.31550138883568</c:v>
                </c:pt>
                <c:pt idx="170">
                  <c:v>116.64580657304748</c:v>
                </c:pt>
                <c:pt idx="171">
                  <c:v>101.88692678130411</c:v>
                </c:pt>
                <c:pt idx="172">
                  <c:v>103.81985766532131</c:v>
                </c:pt>
                <c:pt idx="173">
                  <c:v>77.405341606207855</c:v>
                </c:pt>
                <c:pt idx="174">
                  <c:v>95.825866946053793</c:v>
                </c:pt>
                <c:pt idx="175">
                  <c:v>54.315238760033957</c:v>
                </c:pt>
                <c:pt idx="176">
                  <c:v>102.46667313157023</c:v>
                </c:pt>
                <c:pt idx="177">
                  <c:v>119.5217427541379</c:v>
                </c:pt>
                <c:pt idx="178">
                  <c:v>100.47562738358158</c:v>
                </c:pt>
                <c:pt idx="179">
                  <c:v>58.430840071295513</c:v>
                </c:pt>
                <c:pt idx="180">
                  <c:v>31.399048646579256</c:v>
                </c:pt>
                <c:pt idx="181">
                  <c:v>61.957066807161162</c:v>
                </c:pt>
                <c:pt idx="182">
                  <c:v>97.029889538259454</c:v>
                </c:pt>
                <c:pt idx="183">
                  <c:v>73.268523604899784</c:v>
                </c:pt>
                <c:pt idx="184">
                  <c:v>104.42998258252496</c:v>
                </c:pt>
                <c:pt idx="185">
                  <c:v>73.842523645334452</c:v>
                </c:pt>
                <c:pt idx="186">
                  <c:v>89.076060979440527</c:v>
                </c:pt>
                <c:pt idx="187">
                  <c:v>100.75577459100271</c:v>
                </c:pt>
                <c:pt idx="188">
                  <c:v>64.633715114346671</c:v>
                </c:pt>
                <c:pt idx="189">
                  <c:v>98.681906534056623</c:v>
                </c:pt>
                <c:pt idx="190">
                  <c:v>100.97352797261638</c:v>
                </c:pt>
                <c:pt idx="191">
                  <c:v>85.670415329996644</c:v>
                </c:pt>
                <c:pt idx="192">
                  <c:v>47.198166791148701</c:v>
                </c:pt>
                <c:pt idx="193">
                  <c:v>77.897434489113309</c:v>
                </c:pt>
                <c:pt idx="194">
                  <c:v>110.0672226411194</c:v>
                </c:pt>
                <c:pt idx="195">
                  <c:v>79.795578801279589</c:v>
                </c:pt>
                <c:pt idx="196">
                  <c:v>99.191964436381198</c:v>
                </c:pt>
                <c:pt idx="197">
                  <c:v>108.30595879365814</c:v>
                </c:pt>
                <c:pt idx="198">
                  <c:v>64.47910864226985</c:v>
                </c:pt>
                <c:pt idx="199">
                  <c:v>114.90878249775689</c:v>
                </c:pt>
                <c:pt idx="200">
                  <c:v>69.658543134488312</c:v>
                </c:pt>
                <c:pt idx="201">
                  <c:v>79.401802142507165</c:v>
                </c:pt>
                <c:pt idx="202">
                  <c:v>104.91667680653045</c:v>
                </c:pt>
                <c:pt idx="203">
                  <c:v>69.453773378017758</c:v>
                </c:pt>
                <c:pt idx="204">
                  <c:v>107.25550072407873</c:v>
                </c:pt>
                <c:pt idx="205">
                  <c:v>65.46531021044197</c:v>
                </c:pt>
                <c:pt idx="206">
                  <c:v>77.884689690937421</c:v>
                </c:pt>
                <c:pt idx="207">
                  <c:v>81.710006853691539</c:v>
                </c:pt>
                <c:pt idx="208">
                  <c:v>64.056278934829976</c:v>
                </c:pt>
                <c:pt idx="209">
                  <c:v>77.629912199043986</c:v>
                </c:pt>
                <c:pt idx="210">
                  <c:v>87.163114351607121</c:v>
                </c:pt>
                <c:pt idx="211">
                  <c:v>107.49945086251087</c:v>
                </c:pt>
                <c:pt idx="212">
                  <c:v>105.15303185904351</c:v>
                </c:pt>
                <c:pt idx="213">
                  <c:v>61.085341823862571</c:v>
                </c:pt>
                <c:pt idx="214">
                  <c:v>90.450047124128346</c:v>
                </c:pt>
                <c:pt idx="215">
                  <c:v>79.510061099056401</c:v>
                </c:pt>
                <c:pt idx="216">
                  <c:v>83.027791542571862</c:v>
                </c:pt>
                <c:pt idx="217">
                  <c:v>84.393231720505867</c:v>
                </c:pt>
                <c:pt idx="218">
                  <c:v>94.278840636714747</c:v>
                </c:pt>
                <c:pt idx="219">
                  <c:v>99.552810647268387</c:v>
                </c:pt>
                <c:pt idx="220">
                  <c:v>74.842879119129947</c:v>
                </c:pt>
                <c:pt idx="221">
                  <c:v>102.99829330882208</c:v>
                </c:pt>
                <c:pt idx="222">
                  <c:v>92.410679609672798</c:v>
                </c:pt>
                <c:pt idx="223">
                  <c:v>57.715243967026851</c:v>
                </c:pt>
                <c:pt idx="224">
                  <c:v>111.46388337449942</c:v>
                </c:pt>
                <c:pt idx="225">
                  <c:v>34.92177288355564</c:v>
                </c:pt>
                <c:pt idx="226">
                  <c:v>23.221911672309883</c:v>
                </c:pt>
                <c:pt idx="227">
                  <c:v>44.978684529578416</c:v>
                </c:pt>
                <c:pt idx="228">
                  <c:v>12.890545297542442</c:v>
                </c:pt>
                <c:pt idx="229">
                  <c:v>52.770579735440734</c:v>
                </c:pt>
                <c:pt idx="230">
                  <c:v>57.018793567687304</c:v>
                </c:pt>
                <c:pt idx="231">
                  <c:v>99.267953884166815</c:v>
                </c:pt>
                <c:pt idx="232">
                  <c:v>94.191640990660545</c:v>
                </c:pt>
                <c:pt idx="233">
                  <c:v>83.092632031605035</c:v>
                </c:pt>
                <c:pt idx="234">
                  <c:v>107.04565084235944</c:v>
                </c:pt>
                <c:pt idx="235">
                  <c:v>112.56168356873683</c:v>
                </c:pt>
                <c:pt idx="236">
                  <c:v>83.348286421154953</c:v>
                </c:pt>
                <c:pt idx="237">
                  <c:v>115.04147899532776</c:v>
                </c:pt>
                <c:pt idx="238">
                  <c:v>104.79924895590334</c:v>
                </c:pt>
                <c:pt idx="239">
                  <c:v>87.00556094189669</c:v>
                </c:pt>
                <c:pt idx="240">
                  <c:v>85.384217623337179</c:v>
                </c:pt>
                <c:pt idx="241">
                  <c:v>89.364718386568356</c:v>
                </c:pt>
                <c:pt idx="242">
                  <c:v>93.978076559803625</c:v>
                </c:pt>
                <c:pt idx="243">
                  <c:v>106.72257865196264</c:v>
                </c:pt>
                <c:pt idx="244">
                  <c:v>100.30324095749748</c:v>
                </c:pt>
                <c:pt idx="245">
                  <c:v>76.833199249110379</c:v>
                </c:pt>
                <c:pt idx="246">
                  <c:v>109.17540268243135</c:v>
                </c:pt>
                <c:pt idx="247">
                  <c:v>61.736555580181886</c:v>
                </c:pt>
                <c:pt idx="248">
                  <c:v>54.201664585485943</c:v>
                </c:pt>
                <c:pt idx="249">
                  <c:v>58.602048841054277</c:v>
                </c:pt>
                <c:pt idx="250">
                  <c:v>98.733321275033191</c:v>
                </c:pt>
                <c:pt idx="251">
                  <c:v>85.185674911896058</c:v>
                </c:pt>
                <c:pt idx="252">
                  <c:v>105.30271981816371</c:v>
                </c:pt>
                <c:pt idx="253">
                  <c:v>68.92436470966507</c:v>
                </c:pt>
                <c:pt idx="254">
                  <c:v>79.028200402218616</c:v>
                </c:pt>
                <c:pt idx="255">
                  <c:v>120.00695319170987</c:v>
                </c:pt>
                <c:pt idx="256">
                  <c:v>95.058010675981706</c:v>
                </c:pt>
                <c:pt idx="257">
                  <c:v>99.314180449368024</c:v>
                </c:pt>
                <c:pt idx="258">
                  <c:v>51.476136737716025</c:v>
                </c:pt>
                <c:pt idx="259">
                  <c:v>101.56554686582882</c:v>
                </c:pt>
                <c:pt idx="260">
                  <c:v>86.278073470874489</c:v>
                </c:pt>
                <c:pt idx="261">
                  <c:v>87.833647848609317</c:v>
                </c:pt>
                <c:pt idx="262">
                  <c:v>68.016266307171335</c:v>
                </c:pt>
                <c:pt idx="263">
                  <c:v>81.681965476133882</c:v>
                </c:pt>
                <c:pt idx="264">
                  <c:v>62.274230676569367</c:v>
                </c:pt>
                <c:pt idx="265">
                  <c:v>99.271793354325183</c:v>
                </c:pt>
                <c:pt idx="266">
                  <c:v>74.163224332778924</c:v>
                </c:pt>
                <c:pt idx="267">
                  <c:v>118.71262764673706</c:v>
                </c:pt>
                <c:pt idx="268">
                  <c:v>98.755590799926878</c:v>
                </c:pt>
                <c:pt idx="269">
                  <c:v>122.16336179979797</c:v>
                </c:pt>
                <c:pt idx="270">
                  <c:v>92.452121073137093</c:v>
                </c:pt>
                <c:pt idx="271">
                  <c:v>65.518730477922958</c:v>
                </c:pt>
                <c:pt idx="272">
                  <c:v>70.642495967631632</c:v>
                </c:pt>
                <c:pt idx="273">
                  <c:v>95.328539315735071</c:v>
                </c:pt>
                <c:pt idx="274">
                  <c:v>102.93743944194216</c:v>
                </c:pt>
                <c:pt idx="275">
                  <c:v>103.9161998430484</c:v>
                </c:pt>
                <c:pt idx="276">
                  <c:v>53.429389163629835</c:v>
                </c:pt>
                <c:pt idx="277">
                  <c:v>71.31841866692659</c:v>
                </c:pt>
                <c:pt idx="278">
                  <c:v>32.554943527233284</c:v>
                </c:pt>
                <c:pt idx="279">
                  <c:v>98.789437939504182</c:v>
                </c:pt>
                <c:pt idx="280">
                  <c:v>82.624893533496675</c:v>
                </c:pt>
                <c:pt idx="281">
                  <c:v>104.35347016834558</c:v>
                </c:pt>
                <c:pt idx="282">
                  <c:v>84.857624486593068</c:v>
                </c:pt>
                <c:pt idx="283">
                  <c:v>73.203260660104164</c:v>
                </c:pt>
                <c:pt idx="284">
                  <c:v>90.046926068286183</c:v>
                </c:pt>
                <c:pt idx="285">
                  <c:v>84.90099878701696</c:v>
                </c:pt>
                <c:pt idx="286">
                  <c:v>95.874093874394362</c:v>
                </c:pt>
                <c:pt idx="287">
                  <c:v>79.591438335603584</c:v>
                </c:pt>
                <c:pt idx="288">
                  <c:v>48.743886377769854</c:v>
                </c:pt>
                <c:pt idx="289">
                  <c:v>115.86187077236326</c:v>
                </c:pt>
                <c:pt idx="290">
                  <c:v>78.226143723663725</c:v>
                </c:pt>
                <c:pt idx="291">
                  <c:v>107.83854540216406</c:v>
                </c:pt>
                <c:pt idx="292">
                  <c:v>109.4678683786064</c:v>
                </c:pt>
                <c:pt idx="293">
                  <c:v>111.92829369747791</c:v>
                </c:pt>
                <c:pt idx="294">
                  <c:v>62.385871791056196</c:v>
                </c:pt>
                <c:pt idx="295">
                  <c:v>78.091122907522703</c:v>
                </c:pt>
                <c:pt idx="296">
                  <c:v>96.860491908758306</c:v>
                </c:pt>
                <c:pt idx="297">
                  <c:v>66.332114183716101</c:v>
                </c:pt>
                <c:pt idx="298">
                  <c:v>73.688996977919615</c:v>
                </c:pt>
                <c:pt idx="299">
                  <c:v>70.246782252773826</c:v>
                </c:pt>
                <c:pt idx="300">
                  <c:v>113.81669730768614</c:v>
                </c:pt>
                <c:pt idx="301">
                  <c:v>93.112470590338219</c:v>
                </c:pt>
                <c:pt idx="302">
                  <c:v>128.57621023650103</c:v>
                </c:pt>
                <c:pt idx="303">
                  <c:v>79.653125271912884</c:v>
                </c:pt>
                <c:pt idx="304">
                  <c:v>79.59281511765758</c:v>
                </c:pt>
                <c:pt idx="305">
                  <c:v>115.85791312977304</c:v>
                </c:pt>
                <c:pt idx="306">
                  <c:v>86.976623859540922</c:v>
                </c:pt>
                <c:pt idx="307">
                  <c:v>95.82549885529022</c:v>
                </c:pt>
                <c:pt idx="308">
                  <c:v>78.232327278774491</c:v>
                </c:pt>
                <c:pt idx="309">
                  <c:v>102.47717971093252</c:v>
                </c:pt>
                <c:pt idx="310">
                  <c:v>76.965678440440499</c:v>
                </c:pt>
                <c:pt idx="311">
                  <c:v>46.782009434598521</c:v>
                </c:pt>
                <c:pt idx="312">
                  <c:v>121.69721740824212</c:v>
                </c:pt>
                <c:pt idx="313">
                  <c:v>88.444351238109419</c:v>
                </c:pt>
                <c:pt idx="314">
                  <c:v>74.011429928495986</c:v>
                </c:pt>
                <c:pt idx="315">
                  <c:v>59.219653522258369</c:v>
                </c:pt>
                <c:pt idx="316">
                  <c:v>95.359128702005847</c:v>
                </c:pt>
                <c:pt idx="317">
                  <c:v>115.60294770878605</c:v>
                </c:pt>
                <c:pt idx="318">
                  <c:v>98.533896683419229</c:v>
                </c:pt>
                <c:pt idx="319">
                  <c:v>97.334037128244972</c:v>
                </c:pt>
                <c:pt idx="320">
                  <c:v>94.70575126171839</c:v>
                </c:pt>
                <c:pt idx="321">
                  <c:v>65.365052150761557</c:v>
                </c:pt>
                <c:pt idx="322">
                  <c:v>75.813286050503848</c:v>
                </c:pt>
                <c:pt idx="323">
                  <c:v>40.466851795958611</c:v>
                </c:pt>
                <c:pt idx="324">
                  <c:v>93.086279748543305</c:v>
                </c:pt>
                <c:pt idx="325">
                  <c:v>85.518563060111873</c:v>
                </c:pt>
                <c:pt idx="326">
                  <c:v>96.665200660019693</c:v>
                </c:pt>
                <c:pt idx="327">
                  <c:v>103.45093582243598</c:v>
                </c:pt>
                <c:pt idx="328">
                  <c:v>98.222233736405002</c:v>
                </c:pt>
                <c:pt idx="329">
                  <c:v>124.94136811139799</c:v>
                </c:pt>
                <c:pt idx="330">
                  <c:v>111.88602733455906</c:v>
                </c:pt>
                <c:pt idx="331">
                  <c:v>80.734440107286716</c:v>
                </c:pt>
                <c:pt idx="332">
                  <c:v>57.886176510756087</c:v>
                </c:pt>
                <c:pt idx="333">
                  <c:v>90.463625944965159</c:v>
                </c:pt>
                <c:pt idx="334">
                  <c:v>111.75734244367538</c:v>
                </c:pt>
                <c:pt idx="335">
                  <c:v>106.77170698901573</c:v>
                </c:pt>
                <c:pt idx="336">
                  <c:v>103.72990820108592</c:v>
                </c:pt>
                <c:pt idx="337">
                  <c:v>67.106389149497147</c:v>
                </c:pt>
                <c:pt idx="338">
                  <c:v>85.050001907193987</c:v>
                </c:pt>
                <c:pt idx="339">
                  <c:v>85.242967607294503</c:v>
                </c:pt>
                <c:pt idx="340">
                  <c:v>62.92726123659213</c:v>
                </c:pt>
                <c:pt idx="341">
                  <c:v>76.256771392229524</c:v>
                </c:pt>
                <c:pt idx="342">
                  <c:v>97.00727028773268</c:v>
                </c:pt>
                <c:pt idx="343">
                  <c:v>37.156059432231793</c:v>
                </c:pt>
                <c:pt idx="344">
                  <c:v>86.279175725649282</c:v>
                </c:pt>
                <c:pt idx="345">
                  <c:v>108.16057138781652</c:v>
                </c:pt>
                <c:pt idx="346">
                  <c:v>69.707630751945644</c:v>
                </c:pt>
                <c:pt idx="347">
                  <c:v>100.32818146924434</c:v>
                </c:pt>
                <c:pt idx="348">
                  <c:v>84.857466084785372</c:v>
                </c:pt>
                <c:pt idx="349">
                  <c:v>112.63436638091963</c:v>
                </c:pt>
                <c:pt idx="350">
                  <c:v>76.868333018646311</c:v>
                </c:pt>
                <c:pt idx="351">
                  <c:v>56.482874711365547</c:v>
                </c:pt>
                <c:pt idx="352">
                  <c:v>65.729753108344781</c:v>
                </c:pt>
                <c:pt idx="353">
                  <c:v>111.67846229544551</c:v>
                </c:pt>
                <c:pt idx="354">
                  <c:v>103.3674768292464</c:v>
                </c:pt>
                <c:pt idx="355">
                  <c:v>102.74751767939988</c:v>
                </c:pt>
                <c:pt idx="356">
                  <c:v>105.70881531064084</c:v>
                </c:pt>
                <c:pt idx="357">
                  <c:v>117.21709184175403</c:v>
                </c:pt>
                <c:pt idx="358">
                  <c:v>91.642305590257891</c:v>
                </c:pt>
                <c:pt idx="359">
                  <c:v>107.76500360952157</c:v>
                </c:pt>
                <c:pt idx="360">
                  <c:v>96.223926258404248</c:v>
                </c:pt>
                <c:pt idx="361">
                  <c:v>105.24428690541909</c:v>
                </c:pt>
                <c:pt idx="362">
                  <c:v>83.857551979162295</c:v>
                </c:pt>
                <c:pt idx="363">
                  <c:v>109.64861911283244</c:v>
                </c:pt>
                <c:pt idx="364">
                  <c:v>117.5997996141779</c:v>
                </c:pt>
                <c:pt idx="365">
                  <c:v>85.614606284649767</c:v>
                </c:pt>
                <c:pt idx="366">
                  <c:v>100.48683648702595</c:v>
                </c:pt>
                <c:pt idx="367">
                  <c:v>130.50440810678072</c:v>
                </c:pt>
                <c:pt idx="368">
                  <c:v>86.55655985595061</c:v>
                </c:pt>
                <c:pt idx="369">
                  <c:v>85.535039369896452</c:v>
                </c:pt>
                <c:pt idx="370">
                  <c:v>90.595857050291556</c:v>
                </c:pt>
                <c:pt idx="371">
                  <c:v>110.75237077247114</c:v>
                </c:pt>
                <c:pt idx="372">
                  <c:v>84.126213481268834</c:v>
                </c:pt>
                <c:pt idx="373">
                  <c:v>88.309602683744146</c:v>
                </c:pt>
                <c:pt idx="374">
                  <c:v>120.68781459252368</c:v>
                </c:pt>
                <c:pt idx="375">
                  <c:v>124.61796877234687</c:v>
                </c:pt>
                <c:pt idx="376">
                  <c:v>51.91509266897102</c:v>
                </c:pt>
                <c:pt idx="377">
                  <c:v>113.83933009081474</c:v>
                </c:pt>
                <c:pt idx="378">
                  <c:v>95.736047333467823</c:v>
                </c:pt>
                <c:pt idx="379">
                  <c:v>75.305759976063996</c:v>
                </c:pt>
                <c:pt idx="380">
                  <c:v>122.20801345466893</c:v>
                </c:pt>
                <c:pt idx="381">
                  <c:v>79.881674674363836</c:v>
                </c:pt>
                <c:pt idx="382">
                  <c:v>128.26888907191915</c:v>
                </c:pt>
                <c:pt idx="383">
                  <c:v>94.49776492448386</c:v>
                </c:pt>
                <c:pt idx="384">
                  <c:v>86.503286808605466</c:v>
                </c:pt>
                <c:pt idx="385">
                  <c:v>56.171682123302148</c:v>
                </c:pt>
                <c:pt idx="386">
                  <c:v>101.28641261755396</c:v>
                </c:pt>
                <c:pt idx="387">
                  <c:v>126.99724302113118</c:v>
                </c:pt>
                <c:pt idx="388">
                  <c:v>107.57486871615106</c:v>
                </c:pt>
                <c:pt idx="389">
                  <c:v>96.463776754272587</c:v>
                </c:pt>
                <c:pt idx="390">
                  <c:v>57.085010729600484</c:v>
                </c:pt>
                <c:pt idx="391">
                  <c:v>82.803298562631895</c:v>
                </c:pt>
                <c:pt idx="392">
                  <c:v>103.44430206733213</c:v>
                </c:pt>
                <c:pt idx="393">
                  <c:v>71.149051896976658</c:v>
                </c:pt>
                <c:pt idx="394">
                  <c:v>107.88968204915429</c:v>
                </c:pt>
                <c:pt idx="395">
                  <c:v>70.876852046593186</c:v>
                </c:pt>
                <c:pt idx="396">
                  <c:v>86.090173696966701</c:v>
                </c:pt>
                <c:pt idx="397">
                  <c:v>88.520851871628082</c:v>
                </c:pt>
                <c:pt idx="398">
                  <c:v>62.565467226893361</c:v>
                </c:pt>
                <c:pt idx="399">
                  <c:v>115.27800755368054</c:v>
                </c:pt>
                <c:pt idx="400">
                  <c:v>89.636535787371557</c:v>
                </c:pt>
                <c:pt idx="401">
                  <c:v>99.673975799824248</c:v>
                </c:pt>
                <c:pt idx="402">
                  <c:v>58.508397870748297</c:v>
                </c:pt>
                <c:pt idx="403">
                  <c:v>75.400403849133568</c:v>
                </c:pt>
                <c:pt idx="404">
                  <c:v>94.209475436735829</c:v>
                </c:pt>
                <c:pt idx="405">
                  <c:v>80.559050178239147</c:v>
                </c:pt>
                <c:pt idx="406">
                  <c:v>85.715452764096881</c:v>
                </c:pt>
                <c:pt idx="407">
                  <c:v>106.60217332669443</c:v>
                </c:pt>
                <c:pt idx="408">
                  <c:v>76.456764431727805</c:v>
                </c:pt>
                <c:pt idx="409">
                  <c:v>111.01938346372218</c:v>
                </c:pt>
                <c:pt idx="410">
                  <c:v>85.249934241990587</c:v>
                </c:pt>
                <c:pt idx="411">
                  <c:v>89.617386392067857</c:v>
                </c:pt>
                <c:pt idx="412">
                  <c:v>94.291248194890642</c:v>
                </c:pt>
                <c:pt idx="413">
                  <c:v>74.836094998006402</c:v>
                </c:pt>
                <c:pt idx="414">
                  <c:v>88.107006210647938</c:v>
                </c:pt>
                <c:pt idx="415">
                  <c:v>69.783189809500584</c:v>
                </c:pt>
                <c:pt idx="416">
                  <c:v>72.516880269809192</c:v>
                </c:pt>
                <c:pt idx="417">
                  <c:v>98.288409409041662</c:v>
                </c:pt>
                <c:pt idx="418">
                  <c:v>63.430321457717824</c:v>
                </c:pt>
                <c:pt idx="419">
                  <c:v>87.687972893512011</c:v>
                </c:pt>
                <c:pt idx="420">
                  <c:v>82.848887636728549</c:v>
                </c:pt>
                <c:pt idx="421">
                  <c:v>106.92639254616782</c:v>
                </c:pt>
                <c:pt idx="422">
                  <c:v>105.19815866646783</c:v>
                </c:pt>
                <c:pt idx="423">
                  <c:v>61.066746093627657</c:v>
                </c:pt>
                <c:pt idx="424">
                  <c:v>95.809306241584423</c:v>
                </c:pt>
                <c:pt idx="425">
                  <c:v>82.990618784475473</c:v>
                </c:pt>
                <c:pt idx="426">
                  <c:v>64.078384773867171</c:v>
                </c:pt>
                <c:pt idx="427">
                  <c:v>85.996474518051713</c:v>
                </c:pt>
                <c:pt idx="428">
                  <c:v>93.76822587661465</c:v>
                </c:pt>
                <c:pt idx="429">
                  <c:v>94.046608912243769</c:v>
                </c:pt>
                <c:pt idx="430">
                  <c:v>77.260200181027585</c:v>
                </c:pt>
                <c:pt idx="431">
                  <c:v>102.77009239489681</c:v>
                </c:pt>
                <c:pt idx="432">
                  <c:v>101.79154392873592</c:v>
                </c:pt>
                <c:pt idx="433">
                  <c:v>49.87169561542489</c:v>
                </c:pt>
                <c:pt idx="434">
                  <c:v>111.74743854867626</c:v>
                </c:pt>
                <c:pt idx="435">
                  <c:v>30.250085719519387</c:v>
                </c:pt>
                <c:pt idx="436">
                  <c:v>21.522395058341985</c:v>
                </c:pt>
                <c:pt idx="437">
                  <c:v>40.017640962431223</c:v>
                </c:pt>
                <c:pt idx="438">
                  <c:v>17.391764453197496</c:v>
                </c:pt>
                <c:pt idx="439">
                  <c:v>55.291053601611836</c:v>
                </c:pt>
                <c:pt idx="440">
                  <c:v>63.653235526897667</c:v>
                </c:pt>
                <c:pt idx="441">
                  <c:v>94.172908559014473</c:v>
                </c:pt>
                <c:pt idx="442">
                  <c:v>107.31275672530161</c:v>
                </c:pt>
                <c:pt idx="443">
                  <c:v>103.24537407331827</c:v>
                </c:pt>
                <c:pt idx="444">
                  <c:v>122.34680939073806</c:v>
                </c:pt>
                <c:pt idx="445">
                  <c:v>104.19470536872649</c:v>
                </c:pt>
                <c:pt idx="446">
                  <c:v>81.129289043988081</c:v>
                </c:pt>
                <c:pt idx="447">
                  <c:v>116.04218438475702</c:v>
                </c:pt>
                <c:pt idx="448">
                  <c:v>97.120519538276739</c:v>
                </c:pt>
                <c:pt idx="449">
                  <c:v>77.614284905437302</c:v>
                </c:pt>
                <c:pt idx="450">
                  <c:v>90.395488944887944</c:v>
                </c:pt>
                <c:pt idx="451">
                  <c:v>107.1288323266929</c:v>
                </c:pt>
                <c:pt idx="452">
                  <c:v>129.78987884169823</c:v>
                </c:pt>
                <c:pt idx="453">
                  <c:v>99.366981932321167</c:v>
                </c:pt>
                <c:pt idx="454">
                  <c:v>104.53341186782188</c:v>
                </c:pt>
                <c:pt idx="455">
                  <c:v>61.823202304653861</c:v>
                </c:pt>
                <c:pt idx="456">
                  <c:v>103.33553756680251</c:v>
                </c:pt>
                <c:pt idx="457">
                  <c:v>66.122108009609065</c:v>
                </c:pt>
                <c:pt idx="458">
                  <c:v>52.961358476861029</c:v>
                </c:pt>
                <c:pt idx="459">
                  <c:v>50.285725105963415</c:v>
                </c:pt>
                <c:pt idx="460">
                  <c:v>101.13438656328428</c:v>
                </c:pt>
                <c:pt idx="461">
                  <c:v>96.389669496461295</c:v>
                </c:pt>
                <c:pt idx="462">
                  <c:v>77.718081006164198</c:v>
                </c:pt>
                <c:pt idx="463">
                  <c:v>66.645818971150732</c:v>
                </c:pt>
                <c:pt idx="464">
                  <c:v>99.400462782433209</c:v>
                </c:pt>
                <c:pt idx="465">
                  <c:v>100.31224440077887</c:v>
                </c:pt>
                <c:pt idx="466">
                  <c:v>102.08206354725985</c:v>
                </c:pt>
                <c:pt idx="467">
                  <c:v>98.692110891541759</c:v>
                </c:pt>
                <c:pt idx="468">
                  <c:v>66.778390410581977</c:v>
                </c:pt>
                <c:pt idx="469">
                  <c:v>112.02459590058585</c:v>
                </c:pt>
                <c:pt idx="470">
                  <c:v>86.426041526094139</c:v>
                </c:pt>
                <c:pt idx="471">
                  <c:v>87.469627609423668</c:v>
                </c:pt>
                <c:pt idx="472">
                  <c:v>88.55104507772154</c:v>
                </c:pt>
                <c:pt idx="473">
                  <c:v>91.403909339931744</c:v>
                </c:pt>
                <c:pt idx="474">
                  <c:v>77.667878714362757</c:v>
                </c:pt>
                <c:pt idx="475">
                  <c:v>81.545797282881324</c:v>
                </c:pt>
                <c:pt idx="476">
                  <c:v>84.37930493830055</c:v>
                </c:pt>
                <c:pt idx="477">
                  <c:v>123.42398927900669</c:v>
                </c:pt>
                <c:pt idx="478">
                  <c:v>102.66812820222815</c:v>
                </c:pt>
                <c:pt idx="479">
                  <c:v>118.94877271414417</c:v>
                </c:pt>
                <c:pt idx="480">
                  <c:v>72.795466640569884</c:v>
                </c:pt>
                <c:pt idx="481">
                  <c:v>83.322483955600347</c:v>
                </c:pt>
                <c:pt idx="482">
                  <c:v>82.525901674100524</c:v>
                </c:pt>
                <c:pt idx="483">
                  <c:v>91.61213310641287</c:v>
                </c:pt>
                <c:pt idx="484">
                  <c:v>120.20177882937962</c:v>
                </c:pt>
                <c:pt idx="485">
                  <c:v>100.48007702446645</c:v>
                </c:pt>
                <c:pt idx="486">
                  <c:v>59.250222129020749</c:v>
                </c:pt>
                <c:pt idx="487">
                  <c:v>92.349059493346331</c:v>
                </c:pt>
                <c:pt idx="488">
                  <c:v>46.658362792305937</c:v>
                </c:pt>
                <c:pt idx="489">
                  <c:v>99.972518127405834</c:v>
                </c:pt>
                <c:pt idx="490">
                  <c:v>81.722565068627603</c:v>
                </c:pt>
                <c:pt idx="491">
                  <c:v>95.742582466480215</c:v>
                </c:pt>
                <c:pt idx="492">
                  <c:v>74.321879231233737</c:v>
                </c:pt>
                <c:pt idx="493">
                  <c:v>59.200411928741715</c:v>
                </c:pt>
                <c:pt idx="494">
                  <c:v>106.02947429370928</c:v>
                </c:pt>
                <c:pt idx="495">
                  <c:v>70.355742182819867</c:v>
                </c:pt>
                <c:pt idx="496">
                  <c:v>91.263857313701251</c:v>
                </c:pt>
                <c:pt idx="497">
                  <c:v>68.298565195227653</c:v>
                </c:pt>
                <c:pt idx="498">
                  <c:v>60.272449196198252</c:v>
                </c:pt>
                <c:pt idx="499">
                  <c:v>119.67688240342522</c:v>
                </c:pt>
                <c:pt idx="500">
                  <c:v>109.81416678397969</c:v>
                </c:pt>
                <c:pt idx="501">
                  <c:v>108.41613707627889</c:v>
                </c:pt>
                <c:pt idx="502">
                  <c:v>116.26708913547657</c:v>
                </c:pt>
                <c:pt idx="503">
                  <c:v>109.1032191005917</c:v>
                </c:pt>
                <c:pt idx="504">
                  <c:v>65.381697458119959</c:v>
                </c:pt>
                <c:pt idx="505">
                  <c:v>79.809839418927353</c:v>
                </c:pt>
                <c:pt idx="506">
                  <c:v>95.011639683733648</c:v>
                </c:pt>
                <c:pt idx="507">
                  <c:v>62.199812848084804</c:v>
                </c:pt>
                <c:pt idx="508">
                  <c:v>71.458350002764973</c:v>
                </c:pt>
                <c:pt idx="509">
                  <c:v>65.187763980275903</c:v>
                </c:pt>
                <c:pt idx="510">
                  <c:v>117.6595705520398</c:v>
                </c:pt>
                <c:pt idx="511">
                  <c:v>89.543890023409517</c:v>
                </c:pt>
                <c:pt idx="512">
                  <c:v>125.6024746354849</c:v>
                </c:pt>
                <c:pt idx="513">
                  <c:v>104.25726356431771</c:v>
                </c:pt>
                <c:pt idx="514">
                  <c:v>93.738854939857333</c:v>
                </c:pt>
                <c:pt idx="515">
                  <c:v>114.03448129649742</c:v>
                </c:pt>
                <c:pt idx="516">
                  <c:v>70.005530364136817</c:v>
                </c:pt>
                <c:pt idx="517">
                  <c:v>97.634449921378476</c:v>
                </c:pt>
                <c:pt idx="518">
                  <c:v>79.831512312202193</c:v>
                </c:pt>
                <c:pt idx="519">
                  <c:v>91.224907839139576</c:v>
                </c:pt>
                <c:pt idx="520">
                  <c:v>59.70514928933973</c:v>
                </c:pt>
                <c:pt idx="521">
                  <c:v>74.57341946209003</c:v>
                </c:pt>
                <c:pt idx="522">
                  <c:v>116.97412842420536</c:v>
                </c:pt>
                <c:pt idx="523">
                  <c:v>76.951976906325626</c:v>
                </c:pt>
                <c:pt idx="524">
                  <c:v>83.86269429195724</c:v>
                </c:pt>
                <c:pt idx="525">
                  <c:v>82.08693580795277</c:v>
                </c:pt>
                <c:pt idx="526">
                  <c:v>92.629688343545055</c:v>
                </c:pt>
                <c:pt idx="527">
                  <c:v>119.54423560998819</c:v>
                </c:pt>
                <c:pt idx="528">
                  <c:v>98.777730552734113</c:v>
                </c:pt>
                <c:pt idx="529">
                  <c:v>114.84968438797497</c:v>
                </c:pt>
                <c:pt idx="530">
                  <c:v>74.088345052950601</c:v>
                </c:pt>
                <c:pt idx="531">
                  <c:v>58.979934810812523</c:v>
                </c:pt>
                <c:pt idx="532">
                  <c:v>84.318298449482512</c:v>
                </c:pt>
                <c:pt idx="533">
                  <c:v>50.600999637296795</c:v>
                </c:pt>
                <c:pt idx="534">
                  <c:v>107.1159537408324</c:v>
                </c:pt>
                <c:pt idx="535">
                  <c:v>109.69495652746282</c:v>
                </c:pt>
                <c:pt idx="536">
                  <c:v>92.606130198927517</c:v>
                </c:pt>
                <c:pt idx="537">
                  <c:v>105.0233978600545</c:v>
                </c:pt>
                <c:pt idx="538">
                  <c:v>98.277058642615771</c:v>
                </c:pt>
                <c:pt idx="539">
                  <c:v>129.59245294557653</c:v>
                </c:pt>
                <c:pt idx="540">
                  <c:v>112.42561600316891</c:v>
                </c:pt>
                <c:pt idx="541">
                  <c:v>84.390228646359958</c:v>
                </c:pt>
                <c:pt idx="542">
                  <c:v>52.51126404028453</c:v>
                </c:pt>
                <c:pt idx="543">
                  <c:v>101.58885740568113</c:v>
                </c:pt>
                <c:pt idx="544">
                  <c:v>115.42627768807215</c:v>
                </c:pt>
                <c:pt idx="545">
                  <c:v>104.94986665056818</c:v>
                </c:pt>
                <c:pt idx="546">
                  <c:v>105.00333803570211</c:v>
                </c:pt>
                <c:pt idx="547">
                  <c:v>88.804150938437033</c:v>
                </c:pt>
                <c:pt idx="548">
                  <c:v>85.424561556410879</c:v>
                </c:pt>
                <c:pt idx="549">
                  <c:v>91.748453221788708</c:v>
                </c:pt>
                <c:pt idx="550">
                  <c:v>80.193348323340501</c:v>
                </c:pt>
                <c:pt idx="551">
                  <c:v>48.476282540715779</c:v>
                </c:pt>
                <c:pt idx="552">
                  <c:v>88.402038526638847</c:v>
                </c:pt>
                <c:pt idx="553">
                  <c:v>32.126596446386834</c:v>
                </c:pt>
                <c:pt idx="554">
                  <c:v>97.485332154782014</c:v>
                </c:pt>
                <c:pt idx="555">
                  <c:v>106.48188227570742</c:v>
                </c:pt>
                <c:pt idx="556">
                  <c:v>94.701875312985351</c:v>
                </c:pt>
                <c:pt idx="557">
                  <c:v>108.41613678956031</c:v>
                </c:pt>
                <c:pt idx="558">
                  <c:v>79.861522813675265</c:v>
                </c:pt>
                <c:pt idx="559">
                  <c:v>104.75507127208959</c:v>
                </c:pt>
                <c:pt idx="560">
                  <c:v>67.469672563199666</c:v>
                </c:pt>
                <c:pt idx="561">
                  <c:v>72.159614310734753</c:v>
                </c:pt>
                <c:pt idx="562">
                  <c:v>67.68156707713753</c:v>
                </c:pt>
                <c:pt idx="563">
                  <c:v>111.66290240310555</c:v>
                </c:pt>
                <c:pt idx="564">
                  <c:v>120.50609039109727</c:v>
                </c:pt>
                <c:pt idx="565">
                  <c:v>64.810781680848351</c:v>
                </c:pt>
                <c:pt idx="566">
                  <c:v>91.851044925906422</c:v>
                </c:pt>
                <c:pt idx="567">
                  <c:v>121.01276733535934</c:v>
                </c:pt>
                <c:pt idx="568">
                  <c:v>105.01309515338821</c:v>
                </c:pt>
                <c:pt idx="569">
                  <c:v>107.50052845679684</c:v>
                </c:pt>
                <c:pt idx="570">
                  <c:v>102.09071498439243</c:v>
                </c:pt>
                <c:pt idx="571">
                  <c:v>112.48996197230514</c:v>
                </c:pt>
                <c:pt idx="572">
                  <c:v>99.513562121100435</c:v>
                </c:pt>
                <c:pt idx="573">
                  <c:v>110.58424685517879</c:v>
                </c:pt>
                <c:pt idx="574">
                  <c:v>99.956568670247492</c:v>
                </c:pt>
                <c:pt idx="575">
                  <c:v>77.360608018461534</c:v>
                </c:pt>
                <c:pt idx="576">
                  <c:v>95.539405481668581</c:v>
                </c:pt>
                <c:pt idx="577">
                  <c:v>112.76793997778654</c:v>
                </c:pt>
                <c:pt idx="578">
                  <c:v>87.451192919040864</c:v>
                </c:pt>
                <c:pt idx="579">
                  <c:v>69.115192563588209</c:v>
                </c:pt>
                <c:pt idx="580">
                  <c:v>71.254850840785068</c:v>
                </c:pt>
                <c:pt idx="581">
                  <c:v>115.43920179813335</c:v>
                </c:pt>
                <c:pt idx="582">
                  <c:v>114.85343034518534</c:v>
                </c:pt>
                <c:pt idx="583">
                  <c:v>95.88280372126728</c:v>
                </c:pt>
                <c:pt idx="584">
                  <c:v>123.05146065168607</c:v>
                </c:pt>
                <c:pt idx="585">
                  <c:v>124.0250604398957</c:v>
                </c:pt>
                <c:pt idx="586">
                  <c:v>91.949396267368741</c:v>
                </c:pt>
                <c:pt idx="587">
                  <c:v>129.9039067523957</c:v>
                </c:pt>
                <c:pt idx="588">
                  <c:v>107.6895614975316</c:v>
                </c:pt>
                <c:pt idx="589">
                  <c:v>84.793901291708764</c:v>
                </c:pt>
                <c:pt idx="590">
                  <c:v>127.59885476454593</c:v>
                </c:pt>
                <c:pt idx="591">
                  <c:v>74.932838179869492</c:v>
                </c:pt>
                <c:pt idx="592">
                  <c:v>117.45485565110603</c:v>
                </c:pt>
                <c:pt idx="593">
                  <c:v>100.05425089151326</c:v>
                </c:pt>
                <c:pt idx="594">
                  <c:v>83.630614886898485</c:v>
                </c:pt>
                <c:pt idx="595">
                  <c:v>65.663970415469265</c:v>
                </c:pt>
                <c:pt idx="596">
                  <c:v>102.36338385158268</c:v>
                </c:pt>
                <c:pt idx="597">
                  <c:v>125.39911414867052</c:v>
                </c:pt>
                <c:pt idx="598">
                  <c:v>106.2268669377541</c:v>
                </c:pt>
                <c:pt idx="599">
                  <c:v>68.601643436414093</c:v>
                </c:pt>
                <c:pt idx="600">
                  <c:v>70.168416656259396</c:v>
                </c:pt>
                <c:pt idx="601">
                  <c:v>73.308954223560903</c:v>
                </c:pt>
                <c:pt idx="602">
                  <c:v>98.026914713044306</c:v>
                </c:pt>
                <c:pt idx="603">
                  <c:v>73.805843263465135</c:v>
                </c:pt>
                <c:pt idx="604">
                  <c:v>130.79011461960556</c:v>
                </c:pt>
                <c:pt idx="605">
                  <c:v>68.267293915740282</c:v>
                </c:pt>
                <c:pt idx="606">
                  <c:v>81.834166265357027</c:v>
                </c:pt>
                <c:pt idx="607">
                  <c:v>93.297143141777951</c:v>
                </c:pt>
                <c:pt idx="608">
                  <c:v>62.130961444382812</c:v>
                </c:pt>
                <c:pt idx="609">
                  <c:v>117.36395799581106</c:v>
                </c:pt>
                <c:pt idx="610">
                  <c:v>97.834017412999174</c:v>
                </c:pt>
                <c:pt idx="611">
                  <c:v>88.620123377994204</c:v>
                </c:pt>
                <c:pt idx="612">
                  <c:v>61.465488782440637</c:v>
                </c:pt>
                <c:pt idx="613">
                  <c:v>74.587621623687042</c:v>
                </c:pt>
                <c:pt idx="614">
                  <c:v>87.439794817919378</c:v>
                </c:pt>
                <c:pt idx="615">
                  <c:v>83.570150400423785</c:v>
                </c:pt>
                <c:pt idx="616">
                  <c:v>95.586844641252739</c:v>
                </c:pt>
                <c:pt idx="617">
                  <c:v>121.949580084502</c:v>
                </c:pt>
                <c:pt idx="618">
                  <c:v>88.835048071909796</c:v>
                </c:pt>
                <c:pt idx="619">
                  <c:v>107.79029233381765</c:v>
                </c:pt>
                <c:pt idx="620">
                  <c:v>80.688598585356459</c:v>
                </c:pt>
                <c:pt idx="621">
                  <c:v>82.33384798572753</c:v>
                </c:pt>
                <c:pt idx="622">
                  <c:v>99.807144060984811</c:v>
                </c:pt>
                <c:pt idx="623">
                  <c:v>62.700753204737516</c:v>
                </c:pt>
                <c:pt idx="624">
                  <c:v>113.76946929974258</c:v>
                </c:pt>
                <c:pt idx="625">
                  <c:v>79.854637636892846</c:v>
                </c:pt>
                <c:pt idx="626">
                  <c:v>72.653764951705398</c:v>
                </c:pt>
                <c:pt idx="627">
                  <c:v>95.930808699670678</c:v>
                </c:pt>
                <c:pt idx="628">
                  <c:v>49.172129472514079</c:v>
                </c:pt>
                <c:pt idx="629">
                  <c:v>89.710473927562333</c:v>
                </c:pt>
                <c:pt idx="630">
                  <c:v>77.953284548803651</c:v>
                </c:pt>
                <c:pt idx="631">
                  <c:v>102.08304915230583</c:v>
                </c:pt>
                <c:pt idx="632">
                  <c:v>108.6684648350368</c:v>
                </c:pt>
                <c:pt idx="633">
                  <c:v>61.073417445181725</c:v>
                </c:pt>
                <c:pt idx="634">
                  <c:v>89.221722568988028</c:v>
                </c:pt>
                <c:pt idx="635">
                  <c:v>77.038003350695419</c:v>
                </c:pt>
                <c:pt idx="636">
                  <c:v>51.123299502212902</c:v>
                </c:pt>
                <c:pt idx="637">
                  <c:v>103.94471776373297</c:v>
                </c:pt>
                <c:pt idx="638">
                  <c:v>94.879250866366675</c:v>
                </c:pt>
                <c:pt idx="639">
                  <c:v>87.821953444601206</c:v>
                </c:pt>
                <c:pt idx="640">
                  <c:v>66.129259764857409</c:v>
                </c:pt>
                <c:pt idx="641">
                  <c:v>105.45522442071956</c:v>
                </c:pt>
                <c:pt idx="642">
                  <c:v>102.2507922709969</c:v>
                </c:pt>
                <c:pt idx="643">
                  <c:v>52.586350754254553</c:v>
                </c:pt>
                <c:pt idx="644">
                  <c:v>111.75807089989972</c:v>
                </c:pt>
                <c:pt idx="645">
                  <c:v>41.300044884429681</c:v>
                </c:pt>
                <c:pt idx="646">
                  <c:v>27.722908928502687</c:v>
                </c:pt>
                <c:pt idx="647">
                  <c:v>44.196913393808401</c:v>
                </c:pt>
                <c:pt idx="648">
                  <c:v>14.452073704066978</c:v>
                </c:pt>
                <c:pt idx="649">
                  <c:v>55.911053207780995</c:v>
                </c:pt>
                <c:pt idx="650">
                  <c:v>62.435264173174389</c:v>
                </c:pt>
                <c:pt idx="651">
                  <c:v>90.404909742426966</c:v>
                </c:pt>
                <c:pt idx="652">
                  <c:v>102.69066272801193</c:v>
                </c:pt>
                <c:pt idx="653">
                  <c:v>84.712658847885137</c:v>
                </c:pt>
                <c:pt idx="654">
                  <c:v>119.6033127561017</c:v>
                </c:pt>
                <c:pt idx="655">
                  <c:v>98.623629663660807</c:v>
                </c:pt>
                <c:pt idx="656">
                  <c:v>64.191457145625762</c:v>
                </c:pt>
                <c:pt idx="657">
                  <c:v>107.93867361736704</c:v>
                </c:pt>
                <c:pt idx="658">
                  <c:v>100.93585065367041</c:v>
                </c:pt>
                <c:pt idx="659">
                  <c:v>75.959771268678807</c:v>
                </c:pt>
                <c:pt idx="660">
                  <c:v>77.167217634977504</c:v>
                </c:pt>
                <c:pt idx="661">
                  <c:v>97.311176938121775</c:v>
                </c:pt>
                <c:pt idx="662">
                  <c:v>123.78390571978255</c:v>
                </c:pt>
                <c:pt idx="663">
                  <c:v>92.151345490849494</c:v>
                </c:pt>
                <c:pt idx="664">
                  <c:v>108.97900585577459</c:v>
                </c:pt>
                <c:pt idx="665">
                  <c:v>69.138349443596397</c:v>
                </c:pt>
                <c:pt idx="666">
                  <c:v>102.66407077582606</c:v>
                </c:pt>
                <c:pt idx="667">
                  <c:v>67.382975288950902</c:v>
                </c:pt>
                <c:pt idx="668">
                  <c:v>62.429224611686671</c:v>
                </c:pt>
                <c:pt idx="669">
                  <c:v>58.919299922783019</c:v>
                </c:pt>
                <c:pt idx="670">
                  <c:v>92.232588397151488</c:v>
                </c:pt>
                <c:pt idx="671">
                  <c:v>92.677559544892503</c:v>
                </c:pt>
                <c:pt idx="672">
                  <c:v>95.907782397780863</c:v>
                </c:pt>
                <c:pt idx="673">
                  <c:v>65.657423248715176</c:v>
                </c:pt>
                <c:pt idx="674">
                  <c:v>92.998319249264384</c:v>
                </c:pt>
                <c:pt idx="675">
                  <c:v>106.18178843580247</c:v>
                </c:pt>
                <c:pt idx="676">
                  <c:v>110.94728674575656</c:v>
                </c:pt>
                <c:pt idx="677">
                  <c:v>112.93135418779767</c:v>
                </c:pt>
                <c:pt idx="678">
                  <c:v>71.015438181010609</c:v>
                </c:pt>
                <c:pt idx="679">
                  <c:v>107.63235270324373</c:v>
                </c:pt>
                <c:pt idx="680">
                  <c:v>97.671649393580026</c:v>
                </c:pt>
                <c:pt idx="681">
                  <c:v>108.31150729333483</c:v>
                </c:pt>
                <c:pt idx="682">
                  <c:v>88.194219877630189</c:v>
                </c:pt>
                <c:pt idx="683">
                  <c:v>92.529612844540026</c:v>
                </c:pt>
                <c:pt idx="684">
                  <c:v>92.113716622584775</c:v>
                </c:pt>
                <c:pt idx="685">
                  <c:v>93.629837957976349</c:v>
                </c:pt>
                <c:pt idx="686">
                  <c:v>74.901709906968819</c:v>
                </c:pt>
                <c:pt idx="687">
                  <c:v>125.81721903716388</c:v>
                </c:pt>
                <c:pt idx="688">
                  <c:v>97.298551337700417</c:v>
                </c:pt>
                <c:pt idx="689">
                  <c:v>118.42082937237792</c:v>
                </c:pt>
                <c:pt idx="690">
                  <c:v>101.34266000636222</c:v>
                </c:pt>
                <c:pt idx="691">
                  <c:v>74.819748400152918</c:v>
                </c:pt>
                <c:pt idx="692">
                  <c:v>75.910086879165476</c:v>
                </c:pt>
                <c:pt idx="693">
                  <c:v>99.516651346146787</c:v>
                </c:pt>
                <c:pt idx="694">
                  <c:v>129.05843637270897</c:v>
                </c:pt>
                <c:pt idx="695">
                  <c:v>96.924667265154781</c:v>
                </c:pt>
                <c:pt idx="696">
                  <c:v>67.203716975649471</c:v>
                </c:pt>
                <c:pt idx="697">
                  <c:v>90.539300564918761</c:v>
                </c:pt>
                <c:pt idx="698">
                  <c:v>32.311035096066277</c:v>
                </c:pt>
                <c:pt idx="699">
                  <c:v>95.430782728892268</c:v>
                </c:pt>
                <c:pt idx="700">
                  <c:v>76.565028726726766</c:v>
                </c:pt>
                <c:pt idx="701">
                  <c:v>108.43154494215005</c:v>
                </c:pt>
                <c:pt idx="702">
                  <c:v>106.51141497312446</c:v>
                </c:pt>
                <c:pt idx="703">
                  <c:v>64.808765629717158</c:v>
                </c:pt>
                <c:pt idx="704">
                  <c:v>106.59222769504629</c:v>
                </c:pt>
                <c:pt idx="705">
                  <c:v>76.077696626036243</c:v>
                </c:pt>
                <c:pt idx="706">
                  <c:v>77.994300938103905</c:v>
                </c:pt>
                <c:pt idx="707">
                  <c:v>79.822928039120555</c:v>
                </c:pt>
                <c:pt idx="708">
                  <c:v>55.77618365869003</c:v>
                </c:pt>
                <c:pt idx="709">
                  <c:v>122.52521641257269</c:v>
                </c:pt>
                <c:pt idx="710">
                  <c:v>84.141441279884702</c:v>
                </c:pt>
                <c:pt idx="711">
                  <c:v>101.43948038423096</c:v>
                </c:pt>
                <c:pt idx="712">
                  <c:v>106.63262815594697</c:v>
                </c:pt>
                <c:pt idx="713">
                  <c:v>110.66561634485129</c:v>
                </c:pt>
                <c:pt idx="714">
                  <c:v>83.593928445074908</c:v>
                </c:pt>
                <c:pt idx="715">
                  <c:v>86.349591358231905</c:v>
                </c:pt>
                <c:pt idx="716">
                  <c:v>84.058107432560163</c:v>
                </c:pt>
                <c:pt idx="717">
                  <c:v>64.025144476741445</c:v>
                </c:pt>
                <c:pt idx="718">
                  <c:v>84.994647626107223</c:v>
                </c:pt>
                <c:pt idx="719">
                  <c:v>59.89617649449886</c:v>
                </c:pt>
                <c:pt idx="720">
                  <c:v>113.85041170688115</c:v>
                </c:pt>
                <c:pt idx="721">
                  <c:v>100.16472808764222</c:v>
                </c:pt>
                <c:pt idx="722">
                  <c:v>127.8325612780867</c:v>
                </c:pt>
                <c:pt idx="723">
                  <c:v>85.706793672908091</c:v>
                </c:pt>
                <c:pt idx="724">
                  <c:v>92.80991167985718</c:v>
                </c:pt>
                <c:pt idx="725">
                  <c:v>114.98513215574712</c:v>
                </c:pt>
                <c:pt idx="726">
                  <c:v>105.30987945816329</c:v>
                </c:pt>
                <c:pt idx="727">
                  <c:v>102.18953110661333</c:v>
                </c:pt>
                <c:pt idx="728">
                  <c:v>82.123929260259644</c:v>
                </c:pt>
                <c:pt idx="729">
                  <c:v>85.783156633532954</c:v>
                </c:pt>
                <c:pt idx="730">
                  <c:v>70.119177900432149</c:v>
                </c:pt>
                <c:pt idx="731">
                  <c:v>50.745394710416832</c:v>
                </c:pt>
                <c:pt idx="732">
                  <c:v>122.88161813870778</c:v>
                </c:pt>
                <c:pt idx="733">
                  <c:v>98.247228462038763</c:v>
                </c:pt>
                <c:pt idx="734">
                  <c:v>78.015595678995055</c:v>
                </c:pt>
                <c:pt idx="735">
                  <c:v>89.02366959911015</c:v>
                </c:pt>
                <c:pt idx="736">
                  <c:v>98.701275080761192</c:v>
                </c:pt>
                <c:pt idx="737">
                  <c:v>117.70775978005358</c:v>
                </c:pt>
                <c:pt idx="738">
                  <c:v>98.683381665197373</c:v>
                </c:pt>
                <c:pt idx="739">
                  <c:v>110.60073366489273</c:v>
                </c:pt>
                <c:pt idx="740">
                  <c:v>85.654937710613694</c:v>
                </c:pt>
                <c:pt idx="741">
                  <c:v>67.994242880331967</c:v>
                </c:pt>
                <c:pt idx="742">
                  <c:v>71.124254962085786</c:v>
                </c:pt>
                <c:pt idx="743">
                  <c:v>32.555246355825659</c:v>
                </c:pt>
                <c:pt idx="744">
                  <c:v>98.750529522004584</c:v>
                </c:pt>
                <c:pt idx="745">
                  <c:v>98.364297874107692</c:v>
                </c:pt>
                <c:pt idx="746">
                  <c:v>98.100975917323652</c:v>
                </c:pt>
                <c:pt idx="747">
                  <c:v>104.30870591680991</c:v>
                </c:pt>
                <c:pt idx="748">
                  <c:v>101.79904946980079</c:v>
                </c:pt>
                <c:pt idx="749">
                  <c:v>127.28332192437566</c:v>
                </c:pt>
                <c:pt idx="750">
                  <c:v>112.81226671564374</c:v>
                </c:pt>
                <c:pt idx="751">
                  <c:v>97.114802728882125</c:v>
                </c:pt>
                <c:pt idx="752">
                  <c:v>59.684376560754274</c:v>
                </c:pt>
                <c:pt idx="753">
                  <c:v>95.74616280393569</c:v>
                </c:pt>
                <c:pt idx="754">
                  <c:v>116.5878946154258</c:v>
                </c:pt>
                <c:pt idx="755">
                  <c:v>96.237690401952108</c:v>
                </c:pt>
                <c:pt idx="756">
                  <c:v>101.16216995619448</c:v>
                </c:pt>
                <c:pt idx="757">
                  <c:v>85.958578222863238</c:v>
                </c:pt>
                <c:pt idx="758">
                  <c:v>89.336936494865213</c:v>
                </c:pt>
                <c:pt idx="759">
                  <c:v>88.060622186302766</c:v>
                </c:pt>
                <c:pt idx="760">
                  <c:v>53.319226126162242</c:v>
                </c:pt>
                <c:pt idx="761">
                  <c:v>56.238919027588935</c:v>
                </c:pt>
                <c:pt idx="762">
                  <c:v>105.11617283485836</c:v>
                </c:pt>
                <c:pt idx="763">
                  <c:v>44.392542117852329</c:v>
                </c:pt>
                <c:pt idx="764">
                  <c:v>84.430864771665952</c:v>
                </c:pt>
                <c:pt idx="765">
                  <c:v>96.633490364891614</c:v>
                </c:pt>
                <c:pt idx="766">
                  <c:v>95.721022194421636</c:v>
                </c:pt>
                <c:pt idx="767">
                  <c:v>101.54850892321004</c:v>
                </c:pt>
                <c:pt idx="768">
                  <c:v>86.543233571747663</c:v>
                </c:pt>
                <c:pt idx="769">
                  <c:v>115.73615879675538</c:v>
                </c:pt>
                <c:pt idx="770">
                  <c:v>64.314332006408108</c:v>
                </c:pt>
                <c:pt idx="771">
                  <c:v>72.279950398161361</c:v>
                </c:pt>
                <c:pt idx="772">
                  <c:v>76.495523375884915</c:v>
                </c:pt>
                <c:pt idx="773">
                  <c:v>105.57242252728548</c:v>
                </c:pt>
                <c:pt idx="774">
                  <c:v>107.58874918317019</c:v>
                </c:pt>
                <c:pt idx="775">
                  <c:v>88.260859629372405</c:v>
                </c:pt>
                <c:pt idx="776">
                  <c:v>77.91182305232843</c:v>
                </c:pt>
                <c:pt idx="777">
                  <c:v>112.03853019991536</c:v>
                </c:pt>
                <c:pt idx="778">
                  <c:v>91.825904385626444</c:v>
                </c:pt>
                <c:pt idx="779">
                  <c:v>112.66690759474564</c:v>
                </c:pt>
                <c:pt idx="780">
                  <c:v>89.029574767068709</c:v>
                </c:pt>
                <c:pt idx="781">
                  <c:v>108.5631783663017</c:v>
                </c:pt>
                <c:pt idx="782">
                  <c:v>90.306731331199828</c:v>
                </c:pt>
                <c:pt idx="783">
                  <c:v>103.38912543760955</c:v>
                </c:pt>
                <c:pt idx="784">
                  <c:v>102.4958641400614</c:v>
                </c:pt>
                <c:pt idx="785">
                  <c:v>75.353922240781003</c:v>
                </c:pt>
                <c:pt idx="786">
                  <c:v>102.41299464082043</c:v>
                </c:pt>
                <c:pt idx="787">
                  <c:v>131.77531327873427</c:v>
                </c:pt>
                <c:pt idx="788">
                  <c:v>94.967929792409393</c:v>
                </c:pt>
                <c:pt idx="789">
                  <c:v>66.610230190322355</c:v>
                </c:pt>
                <c:pt idx="790">
                  <c:v>73.589894463046065</c:v>
                </c:pt>
                <c:pt idx="791">
                  <c:v>111.44796286884603</c:v>
                </c:pt>
                <c:pt idx="792">
                  <c:v>94.64726978652989</c:v>
                </c:pt>
                <c:pt idx="793">
                  <c:v>92.208304917281311</c:v>
                </c:pt>
                <c:pt idx="794">
                  <c:v>130.61858919289151</c:v>
                </c:pt>
                <c:pt idx="795">
                  <c:v>125.50252022099343</c:v>
                </c:pt>
                <c:pt idx="796">
                  <c:v>47.34258140495443</c:v>
                </c:pt>
                <c:pt idx="797">
                  <c:v>128.67646363003018</c:v>
                </c:pt>
                <c:pt idx="798">
                  <c:v>97.384730135757223</c:v>
                </c:pt>
                <c:pt idx="799">
                  <c:v>83.116988953210623</c:v>
                </c:pt>
                <c:pt idx="800">
                  <c:v>124.65942075778617</c:v>
                </c:pt>
                <c:pt idx="801">
                  <c:v>89.016981871376984</c:v>
                </c:pt>
                <c:pt idx="802">
                  <c:v>128.61347344966512</c:v>
                </c:pt>
                <c:pt idx="803">
                  <c:v>108.21770203248202</c:v>
                </c:pt>
                <c:pt idx="804">
                  <c:v>84.674308057777154</c:v>
                </c:pt>
                <c:pt idx="805">
                  <c:v>68.014616570521085</c:v>
                </c:pt>
                <c:pt idx="806">
                  <c:v>99.528174478045216</c:v>
                </c:pt>
                <c:pt idx="807">
                  <c:v>125.98070168876879</c:v>
                </c:pt>
                <c:pt idx="808">
                  <c:v>105.18980961348163</c:v>
                </c:pt>
                <c:pt idx="809">
                  <c:v>77.990998793282927</c:v>
                </c:pt>
                <c:pt idx="810">
                  <c:v>48.341475020633744</c:v>
                </c:pt>
                <c:pt idx="811">
                  <c:v>64.344489911847973</c:v>
                </c:pt>
                <c:pt idx="812">
                  <c:v>98.283688677676238</c:v>
                </c:pt>
                <c:pt idx="813">
                  <c:v>70.935997358420892</c:v>
                </c:pt>
                <c:pt idx="814">
                  <c:v>121.90534983451185</c:v>
                </c:pt>
                <c:pt idx="815">
                  <c:v>79.155300331686249</c:v>
                </c:pt>
                <c:pt idx="816">
                  <c:v>96.613472050467209</c:v>
                </c:pt>
                <c:pt idx="817">
                  <c:v>101.17913508429373</c:v>
                </c:pt>
                <c:pt idx="818">
                  <c:v>64.582413065453778</c:v>
                </c:pt>
                <c:pt idx="819">
                  <c:v>91.148348445695262</c:v>
                </c:pt>
                <c:pt idx="820">
                  <c:v>102.45281584699025</c:v>
                </c:pt>
                <c:pt idx="821">
                  <c:v>107.16966373756966</c:v>
                </c:pt>
                <c:pt idx="822">
                  <c:v>73.473565357870612</c:v>
                </c:pt>
                <c:pt idx="823">
                  <c:v>94.069837418606724</c:v>
                </c:pt>
                <c:pt idx="824">
                  <c:v>100.42845833975812</c:v>
                </c:pt>
                <c:pt idx="825">
                  <c:v>89.10677307069588</c:v>
                </c:pt>
                <c:pt idx="826">
                  <c:v>83.901888405479269</c:v>
                </c:pt>
                <c:pt idx="827">
                  <c:v>120.30750547154459</c:v>
                </c:pt>
                <c:pt idx="828">
                  <c:v>69.351587029696688</c:v>
                </c:pt>
                <c:pt idx="829">
                  <c:v>106.55945597374459</c:v>
                </c:pt>
                <c:pt idx="830">
                  <c:v>72.604390695901373</c:v>
                </c:pt>
                <c:pt idx="831">
                  <c:v>78.067124329101006</c:v>
                </c:pt>
                <c:pt idx="832">
                  <c:v>100.57650083020818</c:v>
                </c:pt>
                <c:pt idx="833">
                  <c:v>66.87755272246153</c:v>
                </c:pt>
                <c:pt idx="834">
                  <c:v>105.11868451265312</c:v>
                </c:pt>
                <c:pt idx="835">
                  <c:v>81.60521032842567</c:v>
                </c:pt>
                <c:pt idx="836">
                  <c:v>66.848004675353707</c:v>
                </c:pt>
                <c:pt idx="837">
                  <c:v>107.57962896605838</c:v>
                </c:pt>
                <c:pt idx="838">
                  <c:v>40.020923703890261</c:v>
                </c:pt>
                <c:pt idx="839">
                  <c:v>92.355955451045901</c:v>
                </c:pt>
                <c:pt idx="840">
                  <c:v>79.111110502693649</c:v>
                </c:pt>
                <c:pt idx="841">
                  <c:v>104.36203206240711</c:v>
                </c:pt>
                <c:pt idx="842">
                  <c:v>128.490043821439</c:v>
                </c:pt>
                <c:pt idx="843">
                  <c:v>60.710551433162145</c:v>
                </c:pt>
                <c:pt idx="844">
                  <c:v>102.07520862661428</c:v>
                </c:pt>
                <c:pt idx="845">
                  <c:v>101.9313041400064</c:v>
                </c:pt>
                <c:pt idx="846">
                  <c:v>87.804459099025138</c:v>
                </c:pt>
                <c:pt idx="847">
                  <c:v>103.93900158952911</c:v>
                </c:pt>
                <c:pt idx="848">
                  <c:v>98.666561775852571</c:v>
                </c:pt>
                <c:pt idx="849">
                  <c:v>103.54263747968538</c:v>
                </c:pt>
                <c:pt idx="850">
                  <c:v>78.720978288394619</c:v>
                </c:pt>
                <c:pt idx="851">
                  <c:v>107.15008671405137</c:v>
                </c:pt>
                <c:pt idx="852">
                  <c:v>99.877430153009598</c:v>
                </c:pt>
                <c:pt idx="853">
                  <c:v>53.023383403897071</c:v>
                </c:pt>
                <c:pt idx="854">
                  <c:v>100.31052225257093</c:v>
                </c:pt>
                <c:pt idx="855">
                  <c:v>42.681933524227617</c:v>
                </c:pt>
                <c:pt idx="856">
                  <c:v>16.050048671647254</c:v>
                </c:pt>
                <c:pt idx="857">
                  <c:v>40.422974547785252</c:v>
                </c:pt>
                <c:pt idx="858">
                  <c:v>21.469297576746087</c:v>
                </c:pt>
                <c:pt idx="859">
                  <c:v>68.545742825233944</c:v>
                </c:pt>
                <c:pt idx="860">
                  <c:v>70.139109166795322</c:v>
                </c:pt>
                <c:pt idx="861">
                  <c:v>98.827788823188797</c:v>
                </c:pt>
                <c:pt idx="862">
                  <c:v>95.462618636952826</c:v>
                </c:pt>
                <c:pt idx="863">
                  <c:v>79.27611658063131</c:v>
                </c:pt>
                <c:pt idx="864">
                  <c:v>102.39447775472881</c:v>
                </c:pt>
                <c:pt idx="865">
                  <c:v>108.95123233410122</c:v>
                </c:pt>
                <c:pt idx="866">
                  <c:v>63.360068417076533</c:v>
                </c:pt>
                <c:pt idx="867">
                  <c:v>104.96619329046713</c:v>
                </c:pt>
                <c:pt idx="868">
                  <c:v>91.491734683241987</c:v>
                </c:pt>
                <c:pt idx="869">
                  <c:v>75.95433341593548</c:v>
                </c:pt>
                <c:pt idx="870">
                  <c:v>72.568235287061526</c:v>
                </c:pt>
                <c:pt idx="871">
                  <c:v>95.952352774821691</c:v>
                </c:pt>
                <c:pt idx="872">
                  <c:v>108.33319493414616</c:v>
                </c:pt>
                <c:pt idx="873">
                  <c:v>103.56832262310543</c:v>
                </c:pt>
                <c:pt idx="874">
                  <c:v>97.904351005667337</c:v>
                </c:pt>
                <c:pt idx="875">
                  <c:v>71.159107090055485</c:v>
                </c:pt>
                <c:pt idx="876">
                  <c:v>105.49378731345595</c:v>
                </c:pt>
                <c:pt idx="877">
                  <c:v>83.805794550464711</c:v>
                </c:pt>
                <c:pt idx="878">
                  <c:v>54.3216902996272</c:v>
                </c:pt>
                <c:pt idx="879">
                  <c:v>65.315201927944841</c:v>
                </c:pt>
                <c:pt idx="880">
                  <c:v>84.902751393078574</c:v>
                </c:pt>
                <c:pt idx="881">
                  <c:v>100.90279934566183</c:v>
                </c:pt>
                <c:pt idx="882">
                  <c:v>79.400651145669499</c:v>
                </c:pt>
                <c:pt idx="883">
                  <c:v>74.963592453837705</c:v>
                </c:pt>
                <c:pt idx="884">
                  <c:v>109.89573140243667</c:v>
                </c:pt>
                <c:pt idx="885">
                  <c:v>93.844460038034228</c:v>
                </c:pt>
                <c:pt idx="886">
                  <c:v>97.164990422778587</c:v>
                </c:pt>
                <c:pt idx="887">
                  <c:v>95.951762133269256</c:v>
                </c:pt>
                <c:pt idx="888">
                  <c:v>98.237039692961844</c:v>
                </c:pt>
                <c:pt idx="889">
                  <c:v>111.43697082469441</c:v>
                </c:pt>
                <c:pt idx="890">
                  <c:v>91.552149433312508</c:v>
                </c:pt>
                <c:pt idx="891">
                  <c:v>102.80837782296236</c:v>
                </c:pt>
                <c:pt idx="892">
                  <c:v>79.214809635322098</c:v>
                </c:pt>
                <c:pt idx="893">
                  <c:v>92.145756654253347</c:v>
                </c:pt>
                <c:pt idx="894">
                  <c:v>59.607859442563374</c:v>
                </c:pt>
                <c:pt idx="895">
                  <c:v>79.047138310714629</c:v>
                </c:pt>
                <c:pt idx="896">
                  <c:v>80.499515993958369</c:v>
                </c:pt>
                <c:pt idx="897">
                  <c:v>121.36351470975643</c:v>
                </c:pt>
                <c:pt idx="898">
                  <c:v>102.33661219810929</c:v>
                </c:pt>
                <c:pt idx="899">
                  <c:v>96.604236855707427</c:v>
                </c:pt>
                <c:pt idx="900">
                  <c:v>86.253161099972814</c:v>
                </c:pt>
                <c:pt idx="901">
                  <c:v>62.544509861787397</c:v>
                </c:pt>
                <c:pt idx="902">
                  <c:v>76.56134728293442</c:v>
                </c:pt>
                <c:pt idx="903">
                  <c:v>93.653992999550127</c:v>
                </c:pt>
                <c:pt idx="904">
                  <c:v>100.51891856476665</c:v>
                </c:pt>
                <c:pt idx="905">
                  <c:v>94.451511704403288</c:v>
                </c:pt>
                <c:pt idx="906">
                  <c:v>59.346632107239436</c:v>
                </c:pt>
                <c:pt idx="907">
                  <c:v>75.80659651079867</c:v>
                </c:pt>
                <c:pt idx="908">
                  <c:v>40.000113825880753</c:v>
                </c:pt>
                <c:pt idx="909">
                  <c:v>106.91011739968508</c:v>
                </c:pt>
                <c:pt idx="910">
                  <c:v>84.529126642745979</c:v>
                </c:pt>
                <c:pt idx="911">
                  <c:v>102.63959294122049</c:v>
                </c:pt>
                <c:pt idx="912">
                  <c:v>79.32209219834192</c:v>
                </c:pt>
                <c:pt idx="913">
                  <c:v>55.771761640098241</c:v>
                </c:pt>
                <c:pt idx="914">
                  <c:v>100.57575926964107</c:v>
                </c:pt>
                <c:pt idx="915">
                  <c:v>91.962213698552262</c:v>
                </c:pt>
                <c:pt idx="916">
                  <c:v>87.74319974857616</c:v>
                </c:pt>
                <c:pt idx="917">
                  <c:v>65.079196466992215</c:v>
                </c:pt>
                <c:pt idx="918">
                  <c:v>52.644895696123562</c:v>
                </c:pt>
                <c:pt idx="919">
                  <c:v>123.32992226107385</c:v>
                </c:pt>
                <c:pt idx="920">
                  <c:v>106.53171476172727</c:v>
                </c:pt>
                <c:pt idx="921">
                  <c:v>104.29165250497458</c:v>
                </c:pt>
                <c:pt idx="922">
                  <c:v>107.36636109560951</c:v>
                </c:pt>
                <c:pt idx="923">
                  <c:v>112.29944581205812</c:v>
                </c:pt>
                <c:pt idx="924">
                  <c:v>65.286722219595276</c:v>
                </c:pt>
                <c:pt idx="925">
                  <c:v>81.282701713690699</c:v>
                </c:pt>
                <c:pt idx="926">
                  <c:v>91.07720271632202</c:v>
                </c:pt>
                <c:pt idx="927">
                  <c:v>69.671473700425452</c:v>
                </c:pt>
                <c:pt idx="928">
                  <c:v>83.507487101515494</c:v>
                </c:pt>
                <c:pt idx="929">
                  <c:v>80.632685115260358</c:v>
                </c:pt>
                <c:pt idx="930">
                  <c:v>97.549650974380796</c:v>
                </c:pt>
                <c:pt idx="931">
                  <c:v>94.575020557131467</c:v>
                </c:pt>
                <c:pt idx="932">
                  <c:v>122.26129635801732</c:v>
                </c:pt>
                <c:pt idx="933">
                  <c:v>73.301051014094227</c:v>
                </c:pt>
                <c:pt idx="934">
                  <c:v>80.338721360656365</c:v>
                </c:pt>
                <c:pt idx="935">
                  <c:v>112.37119115801846</c:v>
                </c:pt>
                <c:pt idx="936">
                  <c:v>102.18306670174765</c:v>
                </c:pt>
                <c:pt idx="937">
                  <c:v>98.150240400144355</c:v>
                </c:pt>
                <c:pt idx="938">
                  <c:v>88.687698881503778</c:v>
                </c:pt>
                <c:pt idx="939">
                  <c:v>110.8716077347259</c:v>
                </c:pt>
                <c:pt idx="940">
                  <c:v>61.260830357414257</c:v>
                </c:pt>
                <c:pt idx="941">
                  <c:v>74.823878643437979</c:v>
                </c:pt>
                <c:pt idx="942">
                  <c:v>118.48729282494652</c:v>
                </c:pt>
                <c:pt idx="943">
                  <c:v>88.579519169450776</c:v>
                </c:pt>
                <c:pt idx="944">
                  <c:v>80.089231383065282</c:v>
                </c:pt>
                <c:pt idx="945">
                  <c:v>102.95628015626031</c:v>
                </c:pt>
                <c:pt idx="946">
                  <c:v>96.792121273153583</c:v>
                </c:pt>
                <c:pt idx="947">
                  <c:v>115.20011049950072</c:v>
                </c:pt>
                <c:pt idx="948">
                  <c:v>87.809384279715943</c:v>
                </c:pt>
                <c:pt idx="949">
                  <c:v>115.33149401355807</c:v>
                </c:pt>
                <c:pt idx="950">
                  <c:v>78.102504933223372</c:v>
                </c:pt>
                <c:pt idx="951">
                  <c:v>68.213229801474967</c:v>
                </c:pt>
                <c:pt idx="952">
                  <c:v>73.216035695779823</c:v>
                </c:pt>
                <c:pt idx="953">
                  <c:v>41.372939586220582</c:v>
                </c:pt>
                <c:pt idx="954">
                  <c:v>98.831646534808797</c:v>
                </c:pt>
                <c:pt idx="955">
                  <c:v>98.321008661291614</c:v>
                </c:pt>
                <c:pt idx="956">
                  <c:v>91.429852441414383</c:v>
                </c:pt>
                <c:pt idx="957">
                  <c:v>105.09385323726244</c:v>
                </c:pt>
                <c:pt idx="958">
                  <c:v>107.4914216251729</c:v>
                </c:pt>
                <c:pt idx="959">
                  <c:v>126.89313168330112</c:v>
                </c:pt>
                <c:pt idx="960">
                  <c:v>115.00682180321823</c:v>
                </c:pt>
                <c:pt idx="961">
                  <c:v>88.578343960919582</c:v>
                </c:pt>
                <c:pt idx="962">
                  <c:v>48.340602862976027</c:v>
                </c:pt>
                <c:pt idx="963">
                  <c:v>94.714656848849771</c:v>
                </c:pt>
                <c:pt idx="964">
                  <c:v>118.14306784000172</c:v>
                </c:pt>
                <c:pt idx="965">
                  <c:v>90.887781272603235</c:v>
                </c:pt>
                <c:pt idx="966">
                  <c:v>97.951782623244213</c:v>
                </c:pt>
                <c:pt idx="967">
                  <c:v>81.900409799763295</c:v>
                </c:pt>
                <c:pt idx="968">
                  <c:v>75.997802443416788</c:v>
                </c:pt>
                <c:pt idx="969">
                  <c:v>81.991618055627683</c:v>
                </c:pt>
                <c:pt idx="970">
                  <c:v>59.854045910503402</c:v>
                </c:pt>
                <c:pt idx="971">
                  <c:v>54.601114117269766</c:v>
                </c:pt>
                <c:pt idx="972">
                  <c:v>72.636598746425477</c:v>
                </c:pt>
                <c:pt idx="973">
                  <c:v>34.613596058200876</c:v>
                </c:pt>
                <c:pt idx="974">
                  <c:v>78.191102075512759</c:v>
                </c:pt>
                <c:pt idx="975">
                  <c:v>110.32409978753381</c:v>
                </c:pt>
                <c:pt idx="976">
                  <c:v>98.14482705365765</c:v>
                </c:pt>
                <c:pt idx="977">
                  <c:v>91.299427837719776</c:v>
                </c:pt>
                <c:pt idx="978">
                  <c:v>76.71807493970276</c:v>
                </c:pt>
                <c:pt idx="979">
                  <c:v>94.238578380887191</c:v>
                </c:pt>
                <c:pt idx="980">
                  <c:v>80.728479989820698</c:v>
                </c:pt>
                <c:pt idx="981">
                  <c:v>84.114735326129832</c:v>
                </c:pt>
                <c:pt idx="982">
                  <c:v>60.834332434953957</c:v>
                </c:pt>
                <c:pt idx="983">
                  <c:v>101.77720775053656</c:v>
                </c:pt>
                <c:pt idx="984">
                  <c:v>99.845301918689557</c:v>
                </c:pt>
                <c:pt idx="985">
                  <c:v>97.227290548774874</c:v>
                </c:pt>
                <c:pt idx="986">
                  <c:v>92.929376142859354</c:v>
                </c:pt>
                <c:pt idx="987">
                  <c:v>100.21945595225678</c:v>
                </c:pt>
                <c:pt idx="988">
                  <c:v>107.4200277709796</c:v>
                </c:pt>
                <c:pt idx="989">
                  <c:v>101.09056246665094</c:v>
                </c:pt>
                <c:pt idx="990">
                  <c:v>83.804477826931745</c:v>
                </c:pt>
                <c:pt idx="991">
                  <c:v>104.96736063208685</c:v>
                </c:pt>
                <c:pt idx="992">
                  <c:v>73.810242612767127</c:v>
                </c:pt>
                <c:pt idx="993">
                  <c:v>110.15656547827301</c:v>
                </c:pt>
                <c:pt idx="994">
                  <c:v>116.69416117211851</c:v>
                </c:pt>
                <c:pt idx="995">
                  <c:v>69.159831194780509</c:v>
                </c:pt>
                <c:pt idx="996">
                  <c:v>107.42552238739232</c:v>
                </c:pt>
                <c:pt idx="997">
                  <c:v>119.88148676602191</c:v>
                </c:pt>
                <c:pt idx="998">
                  <c:v>84.89452176839977</c:v>
                </c:pt>
                <c:pt idx="999">
                  <c:v>69.383631689689366</c:v>
                </c:pt>
                <c:pt idx="1000">
                  <c:v>95.743688593866693</c:v>
                </c:pt>
                <c:pt idx="1001">
                  <c:v>108.46865588826702</c:v>
                </c:pt>
                <c:pt idx="1002">
                  <c:v>97.120560666076244</c:v>
                </c:pt>
                <c:pt idx="1003">
                  <c:v>86.783816818716446</c:v>
                </c:pt>
                <c:pt idx="1004">
                  <c:v>129.29242354752432</c:v>
                </c:pt>
                <c:pt idx="1005">
                  <c:v>123.89951729946492</c:v>
                </c:pt>
                <c:pt idx="1006">
                  <c:v>60.542445336249884</c:v>
                </c:pt>
                <c:pt idx="1007">
                  <c:v>123.81985699065318</c:v>
                </c:pt>
                <c:pt idx="1008">
                  <c:v>95.449708175120577</c:v>
                </c:pt>
                <c:pt idx="1009">
                  <c:v>76.677803251581977</c:v>
                </c:pt>
                <c:pt idx="1010">
                  <c:v>125.39290136637248</c:v>
                </c:pt>
                <c:pt idx="1011">
                  <c:v>80.143946816254598</c:v>
                </c:pt>
                <c:pt idx="1012">
                  <c:v>134.97340395543515</c:v>
                </c:pt>
                <c:pt idx="1013">
                  <c:v>92.74792567146298</c:v>
                </c:pt>
                <c:pt idx="1014">
                  <c:v>109.33537652054721</c:v>
                </c:pt>
                <c:pt idx="1015">
                  <c:v>73.024417291660683</c:v>
                </c:pt>
                <c:pt idx="1016">
                  <c:v>115.78817827718969</c:v>
                </c:pt>
                <c:pt idx="1017">
                  <c:v>125.63345811709976</c:v>
                </c:pt>
                <c:pt idx="1018">
                  <c:v>111.05708959619929</c:v>
                </c:pt>
                <c:pt idx="1019">
                  <c:v>70.828224575458904</c:v>
                </c:pt>
                <c:pt idx="1020">
                  <c:v>59.717142195661062</c:v>
                </c:pt>
                <c:pt idx="1021">
                  <c:v>74.247777096205624</c:v>
                </c:pt>
                <c:pt idx="1022">
                  <c:v>109.76623398460762</c:v>
                </c:pt>
                <c:pt idx="1023">
                  <c:v>68.215779185909327</c:v>
                </c:pt>
                <c:pt idx="1024">
                  <c:v>98.868511997596869</c:v>
                </c:pt>
                <c:pt idx="1025">
                  <c:v>75.632551749954501</c:v>
                </c:pt>
                <c:pt idx="1026">
                  <c:v>82.868756918287005</c:v>
                </c:pt>
                <c:pt idx="1027">
                  <c:v>83.091913310281001</c:v>
                </c:pt>
                <c:pt idx="1028">
                  <c:v>77.566032741310678</c:v>
                </c:pt>
                <c:pt idx="1029">
                  <c:v>99.040099551909279</c:v>
                </c:pt>
                <c:pt idx="1030">
                  <c:v>108.65121171237044</c:v>
                </c:pt>
                <c:pt idx="1031">
                  <c:v>81.791216532132097</c:v>
                </c:pt>
                <c:pt idx="1032">
                  <c:v>57.954422044035184</c:v>
                </c:pt>
                <c:pt idx="1033">
                  <c:v>81.192853293585571</c:v>
                </c:pt>
                <c:pt idx="1034">
                  <c:v>94.129585734883165</c:v>
                </c:pt>
                <c:pt idx="1035">
                  <c:v>93.723303518976138</c:v>
                </c:pt>
                <c:pt idx="1036">
                  <c:v>111.7380357411916</c:v>
                </c:pt>
                <c:pt idx="1037">
                  <c:v>113.94482856570193</c:v>
                </c:pt>
                <c:pt idx="1038">
                  <c:v>75.251501521595614</c:v>
                </c:pt>
                <c:pt idx="1039">
                  <c:v>111.20894161800406</c:v>
                </c:pt>
                <c:pt idx="1040">
                  <c:v>78.642286621386006</c:v>
                </c:pt>
                <c:pt idx="1041">
                  <c:v>95.668651599997446</c:v>
                </c:pt>
                <c:pt idx="1042">
                  <c:v>95.538900634569217</c:v>
                </c:pt>
                <c:pt idx="1043">
                  <c:v>75.865787484630616</c:v>
                </c:pt>
                <c:pt idx="1044">
                  <c:v>98.532731616336065</c:v>
                </c:pt>
                <c:pt idx="1045">
                  <c:v>69.877663742934487</c:v>
                </c:pt>
                <c:pt idx="1046">
                  <c:v>74.355515240935148</c:v>
                </c:pt>
                <c:pt idx="1047">
                  <c:v>90.066283211604031</c:v>
                </c:pt>
                <c:pt idx="1048">
                  <c:v>48.341729489005083</c:v>
                </c:pt>
                <c:pt idx="1049">
                  <c:v>98.728412863234695</c:v>
                </c:pt>
              </c:numCache>
            </c:numRef>
          </c:yVal>
          <c:smooth val="0"/>
          <c:extLst>
            <c:ext xmlns:c16="http://schemas.microsoft.com/office/drawing/2014/chart" uri="{C3380CC4-5D6E-409C-BE32-E72D297353CC}">
              <c16:uniqueId val="{00000000-A82A-471B-A3B1-3E2625AA6856}"/>
            </c:ext>
          </c:extLst>
        </c:ser>
        <c:dLbls>
          <c:showLegendKey val="0"/>
          <c:showVal val="0"/>
          <c:showCatName val="0"/>
          <c:showSerName val="0"/>
          <c:showPercent val="0"/>
          <c:showBubbleSize val="0"/>
        </c:dLbls>
        <c:axId val="135600863"/>
        <c:axId val="125446575"/>
      </c:scatterChart>
      <c:valAx>
        <c:axId val="135600863"/>
        <c:scaling>
          <c:orientation val="minMax"/>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CT Net-CONE ($2026/kW)</a:t>
                </a:r>
              </a:p>
            </c:rich>
          </c:tx>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Annual PC Price ($2026/kW)</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7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 Supply vs. PC Price'!$E$4</c:f>
              <c:strCache>
                <c:ptCount val="1"/>
                <c:pt idx="0">
                  <c:v>Spring</c:v>
                </c:pt>
              </c:strCache>
            </c:strRef>
          </c:tx>
          <c:spPr>
            <a:ln w="19050" cap="rnd">
              <a:noFill/>
              <a:round/>
            </a:ln>
            <a:effectLst/>
          </c:spPr>
          <c:marker>
            <c:symbol val="circle"/>
            <c:size val="5"/>
            <c:spPr>
              <a:solidFill>
                <a:schemeClr val="accent4">
                  <a:alpha val="20000"/>
                </a:schemeClr>
              </a:solidFill>
              <a:ln w="3175">
                <a:noFill/>
              </a:ln>
              <a:effectLst/>
            </c:spPr>
          </c:marker>
          <c:xVal>
            <c:numRef>
              <c:f>'PC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 Supply vs. PC Price'!$E$5:$E$4207</c:f>
              <c:numCache>
                <c:formatCode>_("$"* #,##0_);_("$"* \(#,##0\);_("$"* "-"??_);_(@_)</c:formatCode>
                <c:ptCount val="4203"/>
                <c:pt idx="0">
                  <c:v>22.089362991264899</c:v>
                </c:pt>
                <c:pt idx="1">
                  <c:v>0.44146048426533802</c:v>
                </c:pt>
                <c:pt idx="2">
                  <c:v>17.446096494129588</c:v>
                </c:pt>
                <c:pt idx="3">
                  <c:v>3.5004247509792084</c:v>
                </c:pt>
                <c:pt idx="4">
                  <c:v>13.551795742112356</c:v>
                </c:pt>
                <c:pt idx="5">
                  <c:v>0</c:v>
                </c:pt>
                <c:pt idx="6">
                  <c:v>3.588755501191053</c:v>
                </c:pt>
                <c:pt idx="7">
                  <c:v>39.595085244342087</c:v>
                </c:pt>
                <c:pt idx="8">
                  <c:v>0</c:v>
                </c:pt>
                <c:pt idx="9">
                  <c:v>14.128787422133332</c:v>
                </c:pt>
                <c:pt idx="10">
                  <c:v>7.8393958954095391</c:v>
                </c:pt>
                <c:pt idx="11">
                  <c:v>0</c:v>
                </c:pt>
                <c:pt idx="12">
                  <c:v>8.2324451777612051</c:v>
                </c:pt>
                <c:pt idx="13">
                  <c:v>0</c:v>
                </c:pt>
                <c:pt idx="14">
                  <c:v>0</c:v>
                </c:pt>
                <c:pt idx="15">
                  <c:v>1.7779708543242994</c:v>
                </c:pt>
                <c:pt idx="16">
                  <c:v>1.0696223024432172</c:v>
                </c:pt>
                <c:pt idx="17">
                  <c:v>2.5731194287009247</c:v>
                </c:pt>
                <c:pt idx="18">
                  <c:v>1.171360549590913</c:v>
                </c:pt>
                <c:pt idx="19">
                  <c:v>2.0908787628816228</c:v>
                </c:pt>
                <c:pt idx="20">
                  <c:v>11.731119560409184</c:v>
                </c:pt>
                <c:pt idx="21">
                  <c:v>0</c:v>
                </c:pt>
                <c:pt idx="22">
                  <c:v>2.4613557712967422</c:v>
                </c:pt>
                <c:pt idx="23">
                  <c:v>0</c:v>
                </c:pt>
                <c:pt idx="24">
                  <c:v>15.202130618426908</c:v>
                </c:pt>
                <c:pt idx="25">
                  <c:v>24.883996794739353</c:v>
                </c:pt>
                <c:pt idx="26">
                  <c:v>3.8837874794442566</c:v>
                </c:pt>
                <c:pt idx="27">
                  <c:v>4.3089934550572382</c:v>
                </c:pt>
                <c:pt idx="28">
                  <c:v>3.3768884082984538</c:v>
                </c:pt>
                <c:pt idx="29">
                  <c:v>4.6898379817344003</c:v>
                </c:pt>
                <c:pt idx="30">
                  <c:v>0</c:v>
                </c:pt>
                <c:pt idx="31">
                  <c:v>0</c:v>
                </c:pt>
                <c:pt idx="32">
                  <c:v>17.790163895224314</c:v>
                </c:pt>
                <c:pt idx="33">
                  <c:v>5.8393109718487652</c:v>
                </c:pt>
                <c:pt idx="34">
                  <c:v>0</c:v>
                </c:pt>
                <c:pt idx="35">
                  <c:v>0</c:v>
                </c:pt>
                <c:pt idx="36">
                  <c:v>42.6215091704833</c:v>
                </c:pt>
                <c:pt idx="37">
                  <c:v>0</c:v>
                </c:pt>
                <c:pt idx="38">
                  <c:v>0</c:v>
                </c:pt>
                <c:pt idx="39">
                  <c:v>0</c:v>
                </c:pt>
                <c:pt idx="40">
                  <c:v>0</c:v>
                </c:pt>
                <c:pt idx="41">
                  <c:v>3.6944884025880098</c:v>
                </c:pt>
                <c:pt idx="42">
                  <c:v>0</c:v>
                </c:pt>
                <c:pt idx="43">
                  <c:v>3.5845093985736076</c:v>
                </c:pt>
                <c:pt idx="44">
                  <c:v>4.3691521420961061</c:v>
                </c:pt>
                <c:pt idx="45">
                  <c:v>7.7157640138034296</c:v>
                </c:pt>
                <c:pt idx="46">
                  <c:v>36.046743545888418</c:v>
                </c:pt>
                <c:pt idx="47">
                  <c:v>0</c:v>
                </c:pt>
                <c:pt idx="48">
                  <c:v>4.6891303291276882</c:v>
                </c:pt>
                <c:pt idx="49">
                  <c:v>36.645859636184028</c:v>
                </c:pt>
                <c:pt idx="50">
                  <c:v>0</c:v>
                </c:pt>
                <c:pt idx="51">
                  <c:v>10.433873442837143</c:v>
                </c:pt>
                <c:pt idx="52">
                  <c:v>0</c:v>
                </c:pt>
                <c:pt idx="53">
                  <c:v>32.150101482986038</c:v>
                </c:pt>
                <c:pt idx="54">
                  <c:v>0</c:v>
                </c:pt>
                <c:pt idx="55">
                  <c:v>6.7627356977456472</c:v>
                </c:pt>
                <c:pt idx="56">
                  <c:v>0</c:v>
                </c:pt>
                <c:pt idx="57">
                  <c:v>43.641148988264497</c:v>
                </c:pt>
                <c:pt idx="58">
                  <c:v>23.277591194013059</c:v>
                </c:pt>
                <c:pt idx="59">
                  <c:v>22.632245794432578</c:v>
                </c:pt>
                <c:pt idx="60">
                  <c:v>0</c:v>
                </c:pt>
                <c:pt idx="61">
                  <c:v>3.6160485729076521</c:v>
                </c:pt>
                <c:pt idx="62">
                  <c:v>0</c:v>
                </c:pt>
                <c:pt idx="63">
                  <c:v>16.989415635782848</c:v>
                </c:pt>
                <c:pt idx="64">
                  <c:v>13.323152906624118</c:v>
                </c:pt>
                <c:pt idx="65">
                  <c:v>0</c:v>
                </c:pt>
                <c:pt idx="66">
                  <c:v>4.6719671958874933</c:v>
                </c:pt>
                <c:pt idx="67">
                  <c:v>14.352531046281419</c:v>
                </c:pt>
                <c:pt idx="68">
                  <c:v>0</c:v>
                </c:pt>
                <c:pt idx="69">
                  <c:v>5.2563742216121687</c:v>
                </c:pt>
                <c:pt idx="70">
                  <c:v>4.6657965127003642</c:v>
                </c:pt>
                <c:pt idx="71">
                  <c:v>0</c:v>
                </c:pt>
                <c:pt idx="72">
                  <c:v>2.5177290619519268</c:v>
                </c:pt>
                <c:pt idx="73">
                  <c:v>9.1509942631077195</c:v>
                </c:pt>
                <c:pt idx="74">
                  <c:v>0</c:v>
                </c:pt>
                <c:pt idx="75">
                  <c:v>1.0655564791852243</c:v>
                </c:pt>
                <c:pt idx="76">
                  <c:v>4.2897879463181754</c:v>
                </c:pt>
                <c:pt idx="77">
                  <c:v>12.172503164876712</c:v>
                </c:pt>
                <c:pt idx="78">
                  <c:v>0</c:v>
                </c:pt>
                <c:pt idx="79">
                  <c:v>0</c:v>
                </c:pt>
                <c:pt idx="80">
                  <c:v>0</c:v>
                </c:pt>
                <c:pt idx="81">
                  <c:v>36.125552327105382</c:v>
                </c:pt>
                <c:pt idx="82">
                  <c:v>0</c:v>
                </c:pt>
                <c:pt idx="83">
                  <c:v>0</c:v>
                </c:pt>
                <c:pt idx="84">
                  <c:v>8.5606659185685654</c:v>
                </c:pt>
                <c:pt idx="85">
                  <c:v>0</c:v>
                </c:pt>
                <c:pt idx="86">
                  <c:v>29.502120619630531</c:v>
                </c:pt>
                <c:pt idx="87">
                  <c:v>0</c:v>
                </c:pt>
                <c:pt idx="88">
                  <c:v>5.6492944603123734</c:v>
                </c:pt>
                <c:pt idx="89">
                  <c:v>0</c:v>
                </c:pt>
                <c:pt idx="90">
                  <c:v>3.9011404259096567</c:v>
                </c:pt>
                <c:pt idx="91">
                  <c:v>0</c:v>
                </c:pt>
                <c:pt idx="92">
                  <c:v>13.141530290717638</c:v>
                </c:pt>
                <c:pt idx="93">
                  <c:v>3.679894393117475</c:v>
                </c:pt>
                <c:pt idx="94">
                  <c:v>1.03853194690867</c:v>
                </c:pt>
                <c:pt idx="95">
                  <c:v>0</c:v>
                </c:pt>
                <c:pt idx="96">
                  <c:v>14.754712919233866</c:v>
                </c:pt>
                <c:pt idx="97">
                  <c:v>0</c:v>
                </c:pt>
                <c:pt idx="98">
                  <c:v>0</c:v>
                </c:pt>
                <c:pt idx="99">
                  <c:v>17.168260543085232</c:v>
                </c:pt>
                <c:pt idx="100">
                  <c:v>0</c:v>
                </c:pt>
                <c:pt idx="101">
                  <c:v>0</c:v>
                </c:pt>
                <c:pt idx="102">
                  <c:v>33.71477886870499</c:v>
                </c:pt>
                <c:pt idx="103">
                  <c:v>10.659324160552218</c:v>
                </c:pt>
                <c:pt idx="104">
                  <c:v>0</c:v>
                </c:pt>
                <c:pt idx="105">
                  <c:v>6.4710121279072208</c:v>
                </c:pt>
                <c:pt idx="106">
                  <c:v>9.4882831773627672</c:v>
                </c:pt>
                <c:pt idx="107">
                  <c:v>12.274793419481282</c:v>
                </c:pt>
                <c:pt idx="108">
                  <c:v>2.3903334108352237</c:v>
                </c:pt>
                <c:pt idx="109">
                  <c:v>29.924055204425425</c:v>
                </c:pt>
                <c:pt idx="110">
                  <c:v>16.501453903634882</c:v>
                </c:pt>
                <c:pt idx="111">
                  <c:v>0</c:v>
                </c:pt>
                <c:pt idx="112">
                  <c:v>7.5057907908459942</c:v>
                </c:pt>
                <c:pt idx="113">
                  <c:v>0</c:v>
                </c:pt>
                <c:pt idx="114">
                  <c:v>15.746838159395239</c:v>
                </c:pt>
                <c:pt idx="115">
                  <c:v>0</c:v>
                </c:pt>
                <c:pt idx="116">
                  <c:v>3.1562069213838977</c:v>
                </c:pt>
                <c:pt idx="117">
                  <c:v>3.801743910996636</c:v>
                </c:pt>
                <c:pt idx="118">
                  <c:v>8.2440871819501105</c:v>
                </c:pt>
                <c:pt idx="119">
                  <c:v>45.392413907633248</c:v>
                </c:pt>
                <c:pt idx="120">
                  <c:v>2.5674245573647099</c:v>
                </c:pt>
                <c:pt idx="121">
                  <c:v>5.885852325028635</c:v>
                </c:pt>
                <c:pt idx="122">
                  <c:v>0</c:v>
                </c:pt>
                <c:pt idx="123">
                  <c:v>26.450889832163242</c:v>
                </c:pt>
                <c:pt idx="124">
                  <c:v>3.6507140216980463</c:v>
                </c:pt>
                <c:pt idx="125">
                  <c:v>4.0274350651841946</c:v>
                </c:pt>
                <c:pt idx="126">
                  <c:v>5.5396089701637852</c:v>
                </c:pt>
                <c:pt idx="127">
                  <c:v>4.0256586557961356</c:v>
                </c:pt>
                <c:pt idx="128">
                  <c:v>12.645233201373493</c:v>
                </c:pt>
                <c:pt idx="129">
                  <c:v>12.211680650652276</c:v>
                </c:pt>
                <c:pt idx="130">
                  <c:v>1.6906038987967138</c:v>
                </c:pt>
                <c:pt idx="131">
                  <c:v>0</c:v>
                </c:pt>
                <c:pt idx="132">
                  <c:v>3.7593462329311143</c:v>
                </c:pt>
                <c:pt idx="133">
                  <c:v>3.2428878572861195</c:v>
                </c:pt>
                <c:pt idx="134">
                  <c:v>0</c:v>
                </c:pt>
                <c:pt idx="135">
                  <c:v>5.6633858841897196</c:v>
                </c:pt>
                <c:pt idx="136">
                  <c:v>12.252678739901803</c:v>
                </c:pt>
                <c:pt idx="137">
                  <c:v>0</c:v>
                </c:pt>
                <c:pt idx="138">
                  <c:v>15.724168749898842</c:v>
                </c:pt>
                <c:pt idx="139">
                  <c:v>0</c:v>
                </c:pt>
                <c:pt idx="140">
                  <c:v>1.4185298599757654</c:v>
                </c:pt>
                <c:pt idx="141">
                  <c:v>0</c:v>
                </c:pt>
                <c:pt idx="142">
                  <c:v>0</c:v>
                </c:pt>
                <c:pt idx="143">
                  <c:v>0</c:v>
                </c:pt>
                <c:pt idx="144">
                  <c:v>38.676021936488617</c:v>
                </c:pt>
                <c:pt idx="145">
                  <c:v>0</c:v>
                </c:pt>
                <c:pt idx="146">
                  <c:v>0</c:v>
                </c:pt>
                <c:pt idx="147">
                  <c:v>0</c:v>
                </c:pt>
                <c:pt idx="148">
                  <c:v>0</c:v>
                </c:pt>
                <c:pt idx="149">
                  <c:v>7.4287263564374735</c:v>
                </c:pt>
                <c:pt idx="150">
                  <c:v>0</c:v>
                </c:pt>
                <c:pt idx="151">
                  <c:v>27.77125427910855</c:v>
                </c:pt>
                <c:pt idx="152">
                  <c:v>0.81478623491774183</c:v>
                </c:pt>
                <c:pt idx="153">
                  <c:v>0</c:v>
                </c:pt>
                <c:pt idx="154">
                  <c:v>8.1899130762074019</c:v>
                </c:pt>
                <c:pt idx="155">
                  <c:v>4.413422666718338</c:v>
                </c:pt>
                <c:pt idx="156">
                  <c:v>0.10601996307510059</c:v>
                </c:pt>
                <c:pt idx="157">
                  <c:v>1.7614194327591275</c:v>
                </c:pt>
                <c:pt idx="158">
                  <c:v>5.808521753475806</c:v>
                </c:pt>
                <c:pt idx="159">
                  <c:v>0</c:v>
                </c:pt>
                <c:pt idx="160">
                  <c:v>0.14146371524447837</c:v>
                </c:pt>
                <c:pt idx="161">
                  <c:v>7.9931158244298768</c:v>
                </c:pt>
                <c:pt idx="162">
                  <c:v>0</c:v>
                </c:pt>
                <c:pt idx="163">
                  <c:v>19.273964633362421</c:v>
                </c:pt>
                <c:pt idx="164">
                  <c:v>5.3358820039723369</c:v>
                </c:pt>
                <c:pt idx="165">
                  <c:v>4.4183470423717131</c:v>
                </c:pt>
                <c:pt idx="166">
                  <c:v>0</c:v>
                </c:pt>
                <c:pt idx="167">
                  <c:v>22.573227033225496</c:v>
                </c:pt>
                <c:pt idx="168">
                  <c:v>0</c:v>
                </c:pt>
                <c:pt idx="169">
                  <c:v>0</c:v>
                </c:pt>
                <c:pt idx="170">
                  <c:v>28.752660918173135</c:v>
                </c:pt>
                <c:pt idx="171">
                  <c:v>0</c:v>
                </c:pt>
                <c:pt idx="172">
                  <c:v>8.281983309769215</c:v>
                </c:pt>
                <c:pt idx="173">
                  <c:v>0</c:v>
                </c:pt>
                <c:pt idx="174">
                  <c:v>0</c:v>
                </c:pt>
                <c:pt idx="175">
                  <c:v>0</c:v>
                </c:pt>
                <c:pt idx="176">
                  <c:v>18.928214751712126</c:v>
                </c:pt>
                <c:pt idx="177">
                  <c:v>66.204418179117098</c:v>
                </c:pt>
                <c:pt idx="178">
                  <c:v>35.548157456831234</c:v>
                </c:pt>
                <c:pt idx="179">
                  <c:v>4.3694706784292556</c:v>
                </c:pt>
                <c:pt idx="180">
                  <c:v>0</c:v>
                </c:pt>
                <c:pt idx="181">
                  <c:v>0</c:v>
                </c:pt>
                <c:pt idx="182">
                  <c:v>25.582127546710733</c:v>
                </c:pt>
                <c:pt idx="183">
                  <c:v>1.1641934961174956</c:v>
                </c:pt>
                <c:pt idx="184">
                  <c:v>3.0058741726043894</c:v>
                </c:pt>
                <c:pt idx="185">
                  <c:v>0</c:v>
                </c:pt>
                <c:pt idx="186">
                  <c:v>25.048415256822576</c:v>
                </c:pt>
                <c:pt idx="187">
                  <c:v>0</c:v>
                </c:pt>
                <c:pt idx="188">
                  <c:v>0</c:v>
                </c:pt>
                <c:pt idx="189">
                  <c:v>6.9179497460562738</c:v>
                </c:pt>
                <c:pt idx="190">
                  <c:v>0</c:v>
                </c:pt>
                <c:pt idx="191">
                  <c:v>12.938710430259462</c:v>
                </c:pt>
                <c:pt idx="192">
                  <c:v>2.4294650755548983</c:v>
                </c:pt>
                <c:pt idx="193">
                  <c:v>5.7637651107556334</c:v>
                </c:pt>
                <c:pt idx="194">
                  <c:v>0</c:v>
                </c:pt>
                <c:pt idx="195">
                  <c:v>0</c:v>
                </c:pt>
                <c:pt idx="196">
                  <c:v>8.9584662964329294</c:v>
                </c:pt>
                <c:pt idx="197">
                  <c:v>21.312264712886854</c:v>
                </c:pt>
                <c:pt idx="198">
                  <c:v>0</c:v>
                </c:pt>
                <c:pt idx="199">
                  <c:v>20.874296409958465</c:v>
                </c:pt>
                <c:pt idx="200">
                  <c:v>6.7880149845567619</c:v>
                </c:pt>
                <c:pt idx="201">
                  <c:v>0</c:v>
                </c:pt>
                <c:pt idx="202">
                  <c:v>0</c:v>
                </c:pt>
                <c:pt idx="203">
                  <c:v>0</c:v>
                </c:pt>
                <c:pt idx="204">
                  <c:v>0</c:v>
                </c:pt>
                <c:pt idx="205">
                  <c:v>0</c:v>
                </c:pt>
                <c:pt idx="206">
                  <c:v>0</c:v>
                </c:pt>
                <c:pt idx="207">
                  <c:v>0</c:v>
                </c:pt>
                <c:pt idx="208">
                  <c:v>0</c:v>
                </c:pt>
                <c:pt idx="209">
                  <c:v>0</c:v>
                </c:pt>
                <c:pt idx="210">
                  <c:v>4.0832048255959839</c:v>
                </c:pt>
                <c:pt idx="211">
                  <c:v>4.5435051018611663</c:v>
                </c:pt>
                <c:pt idx="212">
                  <c:v>8.786165871531713</c:v>
                </c:pt>
                <c:pt idx="213">
                  <c:v>3.7966987776391865</c:v>
                </c:pt>
                <c:pt idx="214">
                  <c:v>9.1976854708053306</c:v>
                </c:pt>
                <c:pt idx="215">
                  <c:v>0</c:v>
                </c:pt>
                <c:pt idx="216">
                  <c:v>0</c:v>
                </c:pt>
                <c:pt idx="217">
                  <c:v>10.16103823695528</c:v>
                </c:pt>
                <c:pt idx="218">
                  <c:v>6.9684724180893358</c:v>
                </c:pt>
                <c:pt idx="219">
                  <c:v>8.6743389179693811</c:v>
                </c:pt>
                <c:pt idx="220">
                  <c:v>11.941620546920488</c:v>
                </c:pt>
                <c:pt idx="221">
                  <c:v>0</c:v>
                </c:pt>
                <c:pt idx="222">
                  <c:v>8.359412671604213</c:v>
                </c:pt>
                <c:pt idx="223">
                  <c:v>0</c:v>
                </c:pt>
                <c:pt idx="224">
                  <c:v>8.9538856501211583</c:v>
                </c:pt>
                <c:pt idx="225">
                  <c:v>1.8489505206027153</c:v>
                </c:pt>
                <c:pt idx="226">
                  <c:v>1.7912690633080923</c:v>
                </c:pt>
                <c:pt idx="227">
                  <c:v>0</c:v>
                </c:pt>
                <c:pt idx="228">
                  <c:v>1.2172598002630095</c:v>
                </c:pt>
                <c:pt idx="229">
                  <c:v>4.4612044037520491</c:v>
                </c:pt>
                <c:pt idx="230">
                  <c:v>2.5937569657343604</c:v>
                </c:pt>
                <c:pt idx="231">
                  <c:v>0</c:v>
                </c:pt>
                <c:pt idx="232">
                  <c:v>2.9692645109616795</c:v>
                </c:pt>
                <c:pt idx="233">
                  <c:v>0</c:v>
                </c:pt>
                <c:pt idx="234">
                  <c:v>17.177970881936812</c:v>
                </c:pt>
                <c:pt idx="235">
                  <c:v>29.038698009133284</c:v>
                </c:pt>
                <c:pt idx="236">
                  <c:v>0</c:v>
                </c:pt>
                <c:pt idx="237">
                  <c:v>13.295593905719018</c:v>
                </c:pt>
                <c:pt idx="238">
                  <c:v>10.493882711616374</c:v>
                </c:pt>
                <c:pt idx="239">
                  <c:v>3.049744610702334</c:v>
                </c:pt>
                <c:pt idx="240">
                  <c:v>4.3851016702238539</c:v>
                </c:pt>
                <c:pt idx="241">
                  <c:v>3.7649000290511498</c:v>
                </c:pt>
                <c:pt idx="242">
                  <c:v>36.441075562138657</c:v>
                </c:pt>
                <c:pt idx="243">
                  <c:v>16.207626101114972</c:v>
                </c:pt>
                <c:pt idx="244">
                  <c:v>0</c:v>
                </c:pt>
                <c:pt idx="245">
                  <c:v>0</c:v>
                </c:pt>
                <c:pt idx="246">
                  <c:v>60.078981466617527</c:v>
                </c:pt>
                <c:pt idx="247">
                  <c:v>4.2440470030368829</c:v>
                </c:pt>
                <c:pt idx="248">
                  <c:v>0</c:v>
                </c:pt>
                <c:pt idx="249">
                  <c:v>6.2416019807301923</c:v>
                </c:pt>
                <c:pt idx="250">
                  <c:v>0</c:v>
                </c:pt>
                <c:pt idx="251">
                  <c:v>3.8698791604887952</c:v>
                </c:pt>
                <c:pt idx="252">
                  <c:v>0</c:v>
                </c:pt>
                <c:pt idx="253">
                  <c:v>14.701240247799658</c:v>
                </c:pt>
                <c:pt idx="254">
                  <c:v>8.6334219602642666</c:v>
                </c:pt>
                <c:pt idx="255">
                  <c:v>8.4705657660805667</c:v>
                </c:pt>
                <c:pt idx="256">
                  <c:v>12.813630552308542</c:v>
                </c:pt>
                <c:pt idx="257">
                  <c:v>0</c:v>
                </c:pt>
                <c:pt idx="258">
                  <c:v>0</c:v>
                </c:pt>
                <c:pt idx="259">
                  <c:v>14.970870413659741</c:v>
                </c:pt>
                <c:pt idx="260">
                  <c:v>0</c:v>
                </c:pt>
                <c:pt idx="261">
                  <c:v>1.8093658677445448</c:v>
                </c:pt>
                <c:pt idx="262">
                  <c:v>2.1517106389130167</c:v>
                </c:pt>
                <c:pt idx="263">
                  <c:v>33.703772758593914</c:v>
                </c:pt>
                <c:pt idx="264">
                  <c:v>0</c:v>
                </c:pt>
                <c:pt idx="265">
                  <c:v>7.4035143806369144</c:v>
                </c:pt>
                <c:pt idx="266">
                  <c:v>0</c:v>
                </c:pt>
                <c:pt idx="267">
                  <c:v>54.73860486704028</c:v>
                </c:pt>
                <c:pt idx="268">
                  <c:v>21.827914280498952</c:v>
                </c:pt>
                <c:pt idx="269">
                  <c:v>17.891133635272698</c:v>
                </c:pt>
                <c:pt idx="270">
                  <c:v>8.0181026621155667</c:v>
                </c:pt>
                <c:pt idx="271">
                  <c:v>10.987649444425355</c:v>
                </c:pt>
                <c:pt idx="272">
                  <c:v>0</c:v>
                </c:pt>
                <c:pt idx="273">
                  <c:v>16.316486740636794</c:v>
                </c:pt>
                <c:pt idx="274">
                  <c:v>0</c:v>
                </c:pt>
                <c:pt idx="275">
                  <c:v>0</c:v>
                </c:pt>
                <c:pt idx="276">
                  <c:v>0</c:v>
                </c:pt>
                <c:pt idx="277">
                  <c:v>0</c:v>
                </c:pt>
                <c:pt idx="278">
                  <c:v>0</c:v>
                </c:pt>
                <c:pt idx="279">
                  <c:v>0</c:v>
                </c:pt>
                <c:pt idx="280">
                  <c:v>10.171016658289954</c:v>
                </c:pt>
                <c:pt idx="281">
                  <c:v>0</c:v>
                </c:pt>
                <c:pt idx="282">
                  <c:v>0</c:v>
                </c:pt>
                <c:pt idx="283">
                  <c:v>18.404849964509669</c:v>
                </c:pt>
                <c:pt idx="284">
                  <c:v>0</c:v>
                </c:pt>
                <c:pt idx="285">
                  <c:v>0</c:v>
                </c:pt>
                <c:pt idx="286">
                  <c:v>2.424496010271437</c:v>
                </c:pt>
                <c:pt idx="287">
                  <c:v>22.818907284346903</c:v>
                </c:pt>
                <c:pt idx="288">
                  <c:v>0</c:v>
                </c:pt>
                <c:pt idx="289">
                  <c:v>0</c:v>
                </c:pt>
                <c:pt idx="290">
                  <c:v>0</c:v>
                </c:pt>
                <c:pt idx="291">
                  <c:v>7.8045729814662819</c:v>
                </c:pt>
                <c:pt idx="292">
                  <c:v>22.325302088409046</c:v>
                </c:pt>
                <c:pt idx="293">
                  <c:v>2.2324922315465581</c:v>
                </c:pt>
                <c:pt idx="294">
                  <c:v>9.1152276916917216</c:v>
                </c:pt>
                <c:pt idx="295">
                  <c:v>0</c:v>
                </c:pt>
                <c:pt idx="296">
                  <c:v>19.407847115254505</c:v>
                </c:pt>
                <c:pt idx="297">
                  <c:v>0</c:v>
                </c:pt>
                <c:pt idx="298">
                  <c:v>5.3464792709339761</c:v>
                </c:pt>
                <c:pt idx="299">
                  <c:v>0</c:v>
                </c:pt>
                <c:pt idx="300">
                  <c:v>1.8422108734669531</c:v>
                </c:pt>
                <c:pt idx="301">
                  <c:v>0</c:v>
                </c:pt>
                <c:pt idx="302">
                  <c:v>13.533251996731543</c:v>
                </c:pt>
                <c:pt idx="303">
                  <c:v>2.6653548718723648</c:v>
                </c:pt>
                <c:pt idx="304">
                  <c:v>0</c:v>
                </c:pt>
                <c:pt idx="305">
                  <c:v>0</c:v>
                </c:pt>
                <c:pt idx="306">
                  <c:v>19.934513049336083</c:v>
                </c:pt>
                <c:pt idx="307">
                  <c:v>0</c:v>
                </c:pt>
                <c:pt idx="308">
                  <c:v>0</c:v>
                </c:pt>
                <c:pt idx="309">
                  <c:v>21.632540273471818</c:v>
                </c:pt>
                <c:pt idx="310">
                  <c:v>0</c:v>
                </c:pt>
                <c:pt idx="311">
                  <c:v>0</c:v>
                </c:pt>
                <c:pt idx="312">
                  <c:v>42.364833618546363</c:v>
                </c:pt>
                <c:pt idx="313">
                  <c:v>32.683128134617377</c:v>
                </c:pt>
                <c:pt idx="314">
                  <c:v>0</c:v>
                </c:pt>
                <c:pt idx="315">
                  <c:v>7.9202849916396261</c:v>
                </c:pt>
                <c:pt idx="316">
                  <c:v>0</c:v>
                </c:pt>
                <c:pt idx="317">
                  <c:v>11.953706332353558</c:v>
                </c:pt>
                <c:pt idx="318">
                  <c:v>8.3706637725738275</c:v>
                </c:pt>
                <c:pt idx="319">
                  <c:v>34.971739465515832</c:v>
                </c:pt>
                <c:pt idx="320">
                  <c:v>20.056782756170275</c:v>
                </c:pt>
                <c:pt idx="321">
                  <c:v>0</c:v>
                </c:pt>
                <c:pt idx="322">
                  <c:v>32.126748780486643</c:v>
                </c:pt>
                <c:pt idx="323">
                  <c:v>0</c:v>
                </c:pt>
                <c:pt idx="324">
                  <c:v>22.979240978526676</c:v>
                </c:pt>
                <c:pt idx="325">
                  <c:v>0</c:v>
                </c:pt>
                <c:pt idx="326">
                  <c:v>5.6779221127086217</c:v>
                </c:pt>
                <c:pt idx="327">
                  <c:v>3.6029264932217262</c:v>
                </c:pt>
                <c:pt idx="328">
                  <c:v>0</c:v>
                </c:pt>
                <c:pt idx="329">
                  <c:v>27.030468977278431</c:v>
                </c:pt>
                <c:pt idx="330">
                  <c:v>11.7456424106882</c:v>
                </c:pt>
                <c:pt idx="331">
                  <c:v>6.104578485698144</c:v>
                </c:pt>
                <c:pt idx="332">
                  <c:v>0</c:v>
                </c:pt>
                <c:pt idx="333">
                  <c:v>24.147423331743241</c:v>
                </c:pt>
                <c:pt idx="334">
                  <c:v>2.644176504053831</c:v>
                </c:pt>
                <c:pt idx="335">
                  <c:v>1.9954885481937605</c:v>
                </c:pt>
                <c:pt idx="336">
                  <c:v>0</c:v>
                </c:pt>
                <c:pt idx="337">
                  <c:v>16.475772555109167</c:v>
                </c:pt>
                <c:pt idx="338">
                  <c:v>26.31952342037674</c:v>
                </c:pt>
                <c:pt idx="339">
                  <c:v>12.064366525837865</c:v>
                </c:pt>
                <c:pt idx="340">
                  <c:v>3.0417334076156304</c:v>
                </c:pt>
                <c:pt idx="341">
                  <c:v>0</c:v>
                </c:pt>
                <c:pt idx="342">
                  <c:v>5.832654695318551</c:v>
                </c:pt>
                <c:pt idx="343">
                  <c:v>1.0139971211476537</c:v>
                </c:pt>
                <c:pt idx="344">
                  <c:v>0</c:v>
                </c:pt>
                <c:pt idx="345">
                  <c:v>7.2870768403210242</c:v>
                </c:pt>
                <c:pt idx="346">
                  <c:v>14.025797048935289</c:v>
                </c:pt>
                <c:pt idx="347">
                  <c:v>0</c:v>
                </c:pt>
                <c:pt idx="348">
                  <c:v>19.733429153328718</c:v>
                </c:pt>
                <c:pt idx="349">
                  <c:v>0</c:v>
                </c:pt>
                <c:pt idx="350">
                  <c:v>1.8491196305959652</c:v>
                </c:pt>
                <c:pt idx="351">
                  <c:v>0</c:v>
                </c:pt>
                <c:pt idx="352">
                  <c:v>0</c:v>
                </c:pt>
                <c:pt idx="353">
                  <c:v>0</c:v>
                </c:pt>
                <c:pt idx="354">
                  <c:v>12.185060267263843</c:v>
                </c:pt>
                <c:pt idx="355">
                  <c:v>0</c:v>
                </c:pt>
                <c:pt idx="356">
                  <c:v>0</c:v>
                </c:pt>
                <c:pt idx="357">
                  <c:v>0</c:v>
                </c:pt>
                <c:pt idx="358">
                  <c:v>8.0737355816821665</c:v>
                </c:pt>
                <c:pt idx="359">
                  <c:v>0</c:v>
                </c:pt>
                <c:pt idx="360">
                  <c:v>0.90764150405346966</c:v>
                </c:pt>
                <c:pt idx="361">
                  <c:v>10.055033758163528</c:v>
                </c:pt>
                <c:pt idx="362">
                  <c:v>4.0795493841775308</c:v>
                </c:pt>
                <c:pt idx="363">
                  <c:v>0</c:v>
                </c:pt>
                <c:pt idx="364">
                  <c:v>8.1012389950328654</c:v>
                </c:pt>
                <c:pt idx="365">
                  <c:v>0.97312852666341187</c:v>
                </c:pt>
                <c:pt idx="366">
                  <c:v>3.3052526318698212</c:v>
                </c:pt>
                <c:pt idx="367">
                  <c:v>3.280438689404082</c:v>
                </c:pt>
                <c:pt idx="368">
                  <c:v>14.982808284991911</c:v>
                </c:pt>
                <c:pt idx="369">
                  <c:v>0</c:v>
                </c:pt>
                <c:pt idx="370">
                  <c:v>0</c:v>
                </c:pt>
                <c:pt idx="371">
                  <c:v>8.1566713425383135</c:v>
                </c:pt>
                <c:pt idx="372">
                  <c:v>2.1522851868362678</c:v>
                </c:pt>
                <c:pt idx="373">
                  <c:v>14.666657256185538</c:v>
                </c:pt>
                <c:pt idx="374">
                  <c:v>4.6902158783526016</c:v>
                </c:pt>
                <c:pt idx="375">
                  <c:v>0</c:v>
                </c:pt>
                <c:pt idx="376">
                  <c:v>0</c:v>
                </c:pt>
                <c:pt idx="377">
                  <c:v>36.481563198481297</c:v>
                </c:pt>
                <c:pt idx="378">
                  <c:v>3.2781109858637811</c:v>
                </c:pt>
                <c:pt idx="379">
                  <c:v>0</c:v>
                </c:pt>
                <c:pt idx="380">
                  <c:v>34.149582227563386</c:v>
                </c:pt>
                <c:pt idx="381">
                  <c:v>0</c:v>
                </c:pt>
                <c:pt idx="382">
                  <c:v>1.994381411227742</c:v>
                </c:pt>
                <c:pt idx="383">
                  <c:v>0</c:v>
                </c:pt>
                <c:pt idx="384">
                  <c:v>7.8633797472667206</c:v>
                </c:pt>
                <c:pt idx="385">
                  <c:v>12.683225799874513</c:v>
                </c:pt>
                <c:pt idx="386">
                  <c:v>15.708648108142727</c:v>
                </c:pt>
                <c:pt idx="387">
                  <c:v>69.886300598054675</c:v>
                </c:pt>
                <c:pt idx="388">
                  <c:v>44.39865838647934</c:v>
                </c:pt>
                <c:pt idx="389">
                  <c:v>0</c:v>
                </c:pt>
                <c:pt idx="390">
                  <c:v>0</c:v>
                </c:pt>
                <c:pt idx="391">
                  <c:v>8.3995698798819891</c:v>
                </c:pt>
                <c:pt idx="392">
                  <c:v>31.294414582746032</c:v>
                </c:pt>
                <c:pt idx="393">
                  <c:v>0</c:v>
                </c:pt>
                <c:pt idx="394">
                  <c:v>2.9906629673260534</c:v>
                </c:pt>
                <c:pt idx="395">
                  <c:v>12.851209844427871</c:v>
                </c:pt>
                <c:pt idx="396">
                  <c:v>25.22387128094233</c:v>
                </c:pt>
                <c:pt idx="397">
                  <c:v>0</c:v>
                </c:pt>
                <c:pt idx="398">
                  <c:v>0</c:v>
                </c:pt>
                <c:pt idx="399">
                  <c:v>0</c:v>
                </c:pt>
                <c:pt idx="400">
                  <c:v>0</c:v>
                </c:pt>
                <c:pt idx="401">
                  <c:v>0</c:v>
                </c:pt>
                <c:pt idx="402">
                  <c:v>0.3774397230930378</c:v>
                </c:pt>
                <c:pt idx="403">
                  <c:v>10.272000732463271</c:v>
                </c:pt>
                <c:pt idx="404">
                  <c:v>0</c:v>
                </c:pt>
                <c:pt idx="405">
                  <c:v>0</c:v>
                </c:pt>
                <c:pt idx="406">
                  <c:v>23.410710603973854</c:v>
                </c:pt>
                <c:pt idx="407">
                  <c:v>30.48435003990307</c:v>
                </c:pt>
                <c:pt idx="408">
                  <c:v>0</c:v>
                </c:pt>
                <c:pt idx="409">
                  <c:v>22.528383406537056</c:v>
                </c:pt>
                <c:pt idx="410">
                  <c:v>25.396639874897094</c:v>
                </c:pt>
                <c:pt idx="411">
                  <c:v>0</c:v>
                </c:pt>
                <c:pt idx="412">
                  <c:v>0</c:v>
                </c:pt>
                <c:pt idx="413">
                  <c:v>0</c:v>
                </c:pt>
                <c:pt idx="414">
                  <c:v>0</c:v>
                </c:pt>
                <c:pt idx="415">
                  <c:v>0</c:v>
                </c:pt>
                <c:pt idx="416">
                  <c:v>0</c:v>
                </c:pt>
                <c:pt idx="417">
                  <c:v>0</c:v>
                </c:pt>
                <c:pt idx="418">
                  <c:v>0</c:v>
                </c:pt>
                <c:pt idx="419">
                  <c:v>0</c:v>
                </c:pt>
                <c:pt idx="420">
                  <c:v>8.878576822408494</c:v>
                </c:pt>
                <c:pt idx="421">
                  <c:v>2.5841666205344609</c:v>
                </c:pt>
                <c:pt idx="422">
                  <c:v>0</c:v>
                </c:pt>
                <c:pt idx="423">
                  <c:v>3.8338714250162882</c:v>
                </c:pt>
                <c:pt idx="424">
                  <c:v>9.137695439757902</c:v>
                </c:pt>
                <c:pt idx="425">
                  <c:v>0</c:v>
                </c:pt>
                <c:pt idx="426">
                  <c:v>0</c:v>
                </c:pt>
                <c:pt idx="427">
                  <c:v>12.886712714992354</c:v>
                </c:pt>
                <c:pt idx="428">
                  <c:v>6.1244270232144054</c:v>
                </c:pt>
                <c:pt idx="429">
                  <c:v>15.073265094705851</c:v>
                </c:pt>
                <c:pt idx="430">
                  <c:v>7.9139979348098199</c:v>
                </c:pt>
                <c:pt idx="431">
                  <c:v>0</c:v>
                </c:pt>
                <c:pt idx="432">
                  <c:v>8.504586598845151</c:v>
                </c:pt>
                <c:pt idx="433">
                  <c:v>0</c:v>
                </c:pt>
                <c:pt idx="434">
                  <c:v>0</c:v>
                </c:pt>
                <c:pt idx="435">
                  <c:v>0</c:v>
                </c:pt>
                <c:pt idx="436">
                  <c:v>0.22584966104453025</c:v>
                </c:pt>
                <c:pt idx="437">
                  <c:v>0</c:v>
                </c:pt>
                <c:pt idx="438">
                  <c:v>0.89465144608310687</c:v>
                </c:pt>
                <c:pt idx="439">
                  <c:v>2.8916183336754568</c:v>
                </c:pt>
                <c:pt idx="440">
                  <c:v>9.6692560947022965</c:v>
                </c:pt>
                <c:pt idx="441">
                  <c:v>0</c:v>
                </c:pt>
                <c:pt idx="442">
                  <c:v>0</c:v>
                </c:pt>
                <c:pt idx="443">
                  <c:v>0</c:v>
                </c:pt>
                <c:pt idx="444">
                  <c:v>24.390410375464636</c:v>
                </c:pt>
                <c:pt idx="445">
                  <c:v>24.957799279809848</c:v>
                </c:pt>
                <c:pt idx="446">
                  <c:v>19.730241555389334</c:v>
                </c:pt>
                <c:pt idx="447">
                  <c:v>13.195115855889064</c:v>
                </c:pt>
                <c:pt idx="448">
                  <c:v>0</c:v>
                </c:pt>
                <c:pt idx="449">
                  <c:v>1.5686490791260341</c:v>
                </c:pt>
                <c:pt idx="450">
                  <c:v>0</c:v>
                </c:pt>
                <c:pt idx="451">
                  <c:v>0</c:v>
                </c:pt>
                <c:pt idx="452">
                  <c:v>4.1385476620346013</c:v>
                </c:pt>
                <c:pt idx="453">
                  <c:v>0</c:v>
                </c:pt>
                <c:pt idx="454">
                  <c:v>0</c:v>
                </c:pt>
                <c:pt idx="455">
                  <c:v>0</c:v>
                </c:pt>
                <c:pt idx="456">
                  <c:v>47.197531972616375</c:v>
                </c:pt>
                <c:pt idx="457">
                  <c:v>0</c:v>
                </c:pt>
                <c:pt idx="458">
                  <c:v>0</c:v>
                </c:pt>
                <c:pt idx="459">
                  <c:v>6.7182875206338446</c:v>
                </c:pt>
                <c:pt idx="460">
                  <c:v>0</c:v>
                </c:pt>
                <c:pt idx="461">
                  <c:v>3.7434112643774786</c:v>
                </c:pt>
                <c:pt idx="462">
                  <c:v>0</c:v>
                </c:pt>
                <c:pt idx="463">
                  <c:v>3.549819933401539</c:v>
                </c:pt>
                <c:pt idx="464">
                  <c:v>8.4258788990406241</c:v>
                </c:pt>
                <c:pt idx="465">
                  <c:v>0</c:v>
                </c:pt>
                <c:pt idx="466">
                  <c:v>46.367729662856071</c:v>
                </c:pt>
                <c:pt idx="467">
                  <c:v>0</c:v>
                </c:pt>
                <c:pt idx="468">
                  <c:v>15.146294216297923</c:v>
                </c:pt>
                <c:pt idx="469">
                  <c:v>24.808738475508697</c:v>
                </c:pt>
                <c:pt idx="470">
                  <c:v>0</c:v>
                </c:pt>
                <c:pt idx="471">
                  <c:v>5.1154983252414707</c:v>
                </c:pt>
                <c:pt idx="472">
                  <c:v>0</c:v>
                </c:pt>
                <c:pt idx="473">
                  <c:v>12.41287987911042</c:v>
                </c:pt>
                <c:pt idx="474">
                  <c:v>0</c:v>
                </c:pt>
                <c:pt idx="475">
                  <c:v>3.3853663402630159</c:v>
                </c:pt>
                <c:pt idx="476">
                  <c:v>0</c:v>
                </c:pt>
                <c:pt idx="477">
                  <c:v>56.271142087505986</c:v>
                </c:pt>
                <c:pt idx="478">
                  <c:v>30.788596614706819</c:v>
                </c:pt>
                <c:pt idx="479">
                  <c:v>22.563221768306253</c:v>
                </c:pt>
                <c:pt idx="480">
                  <c:v>4.1190750805393019</c:v>
                </c:pt>
                <c:pt idx="481">
                  <c:v>5.8200404471007854</c:v>
                </c:pt>
                <c:pt idx="482">
                  <c:v>0</c:v>
                </c:pt>
                <c:pt idx="483">
                  <c:v>24.780815787247644</c:v>
                </c:pt>
                <c:pt idx="484">
                  <c:v>5.2982191821733338</c:v>
                </c:pt>
                <c:pt idx="485">
                  <c:v>1.9770010667421425</c:v>
                </c:pt>
                <c:pt idx="486">
                  <c:v>0</c:v>
                </c:pt>
                <c:pt idx="487">
                  <c:v>11.048583247847382</c:v>
                </c:pt>
                <c:pt idx="488">
                  <c:v>0</c:v>
                </c:pt>
                <c:pt idx="489">
                  <c:v>0</c:v>
                </c:pt>
                <c:pt idx="490">
                  <c:v>2.1594310997808583</c:v>
                </c:pt>
                <c:pt idx="491">
                  <c:v>0</c:v>
                </c:pt>
                <c:pt idx="492">
                  <c:v>0</c:v>
                </c:pt>
                <c:pt idx="493">
                  <c:v>15.778699636421543</c:v>
                </c:pt>
                <c:pt idx="494">
                  <c:v>0</c:v>
                </c:pt>
                <c:pt idx="495">
                  <c:v>1.4056806556796853</c:v>
                </c:pt>
                <c:pt idx="496">
                  <c:v>2.3620946651954533</c:v>
                </c:pt>
                <c:pt idx="497">
                  <c:v>12.417511585227103</c:v>
                </c:pt>
                <c:pt idx="498">
                  <c:v>0</c:v>
                </c:pt>
                <c:pt idx="499">
                  <c:v>0</c:v>
                </c:pt>
                <c:pt idx="500">
                  <c:v>0</c:v>
                </c:pt>
                <c:pt idx="501">
                  <c:v>18.588709150027157</c:v>
                </c:pt>
                <c:pt idx="502">
                  <c:v>35.434628390798984</c:v>
                </c:pt>
                <c:pt idx="503">
                  <c:v>1.6850393834322523</c:v>
                </c:pt>
                <c:pt idx="504">
                  <c:v>0</c:v>
                </c:pt>
                <c:pt idx="505">
                  <c:v>3.566762020523504</c:v>
                </c:pt>
                <c:pt idx="506">
                  <c:v>16.789001084078691</c:v>
                </c:pt>
                <c:pt idx="507">
                  <c:v>0</c:v>
                </c:pt>
                <c:pt idx="508">
                  <c:v>8.6096417320707133</c:v>
                </c:pt>
                <c:pt idx="509">
                  <c:v>0</c:v>
                </c:pt>
                <c:pt idx="510">
                  <c:v>0</c:v>
                </c:pt>
                <c:pt idx="511">
                  <c:v>0</c:v>
                </c:pt>
                <c:pt idx="512">
                  <c:v>8.8710239289390369</c:v>
                </c:pt>
                <c:pt idx="513">
                  <c:v>1.1477319584911752</c:v>
                </c:pt>
                <c:pt idx="514">
                  <c:v>0</c:v>
                </c:pt>
                <c:pt idx="515">
                  <c:v>0</c:v>
                </c:pt>
                <c:pt idx="516">
                  <c:v>29.519563837168011</c:v>
                </c:pt>
                <c:pt idx="517">
                  <c:v>0</c:v>
                </c:pt>
                <c:pt idx="518">
                  <c:v>0</c:v>
                </c:pt>
                <c:pt idx="519">
                  <c:v>14.578531342962174</c:v>
                </c:pt>
                <c:pt idx="520">
                  <c:v>0</c:v>
                </c:pt>
                <c:pt idx="521">
                  <c:v>3.7727946353943196</c:v>
                </c:pt>
                <c:pt idx="522">
                  <c:v>42.593421765130344</c:v>
                </c:pt>
                <c:pt idx="523">
                  <c:v>13.092032053111707</c:v>
                </c:pt>
                <c:pt idx="524">
                  <c:v>0</c:v>
                </c:pt>
                <c:pt idx="525">
                  <c:v>3.718675577703654</c:v>
                </c:pt>
                <c:pt idx="526">
                  <c:v>10.833130764161332</c:v>
                </c:pt>
                <c:pt idx="527">
                  <c:v>6.6368009146505065</c:v>
                </c:pt>
                <c:pt idx="528">
                  <c:v>0</c:v>
                </c:pt>
                <c:pt idx="529">
                  <c:v>25.305063113504247</c:v>
                </c:pt>
                <c:pt idx="530">
                  <c:v>9.6667847099803872</c:v>
                </c:pt>
                <c:pt idx="531">
                  <c:v>0</c:v>
                </c:pt>
                <c:pt idx="532">
                  <c:v>20.493133739525497</c:v>
                </c:pt>
                <c:pt idx="533">
                  <c:v>0</c:v>
                </c:pt>
                <c:pt idx="534">
                  <c:v>25.188830228508468</c:v>
                </c:pt>
                <c:pt idx="535">
                  <c:v>0</c:v>
                </c:pt>
                <c:pt idx="536">
                  <c:v>0</c:v>
                </c:pt>
                <c:pt idx="537">
                  <c:v>6.2790762917150582</c:v>
                </c:pt>
                <c:pt idx="538">
                  <c:v>0</c:v>
                </c:pt>
                <c:pt idx="539">
                  <c:v>54.110422616789045</c:v>
                </c:pt>
                <c:pt idx="540">
                  <c:v>15.580895798506942</c:v>
                </c:pt>
                <c:pt idx="541">
                  <c:v>15.316626314295222</c:v>
                </c:pt>
                <c:pt idx="542">
                  <c:v>0</c:v>
                </c:pt>
                <c:pt idx="543">
                  <c:v>24.955327443321547</c:v>
                </c:pt>
                <c:pt idx="544">
                  <c:v>2.807794264071628</c:v>
                </c:pt>
                <c:pt idx="545">
                  <c:v>0.16434936313077217</c:v>
                </c:pt>
                <c:pt idx="546">
                  <c:v>0</c:v>
                </c:pt>
                <c:pt idx="547">
                  <c:v>12.305811170141254</c:v>
                </c:pt>
                <c:pt idx="548">
                  <c:v>16.161059455242629</c:v>
                </c:pt>
                <c:pt idx="549">
                  <c:v>14.239831980570399</c:v>
                </c:pt>
                <c:pt idx="550">
                  <c:v>4.4426903347679652</c:v>
                </c:pt>
                <c:pt idx="551">
                  <c:v>0</c:v>
                </c:pt>
                <c:pt idx="552">
                  <c:v>4.142435435663419</c:v>
                </c:pt>
                <c:pt idx="553">
                  <c:v>0</c:v>
                </c:pt>
                <c:pt idx="554">
                  <c:v>4.0578154765374146</c:v>
                </c:pt>
                <c:pt idx="555">
                  <c:v>9.6947429505170888</c:v>
                </c:pt>
                <c:pt idx="556">
                  <c:v>19.576137401759624</c:v>
                </c:pt>
                <c:pt idx="557">
                  <c:v>0</c:v>
                </c:pt>
                <c:pt idx="558">
                  <c:v>17.195667741335793</c:v>
                </c:pt>
                <c:pt idx="559">
                  <c:v>0</c:v>
                </c:pt>
                <c:pt idx="560">
                  <c:v>0</c:v>
                </c:pt>
                <c:pt idx="561">
                  <c:v>0</c:v>
                </c:pt>
                <c:pt idx="562">
                  <c:v>0</c:v>
                </c:pt>
                <c:pt idx="563">
                  <c:v>0</c:v>
                </c:pt>
                <c:pt idx="564">
                  <c:v>3.8323085897109914</c:v>
                </c:pt>
                <c:pt idx="565">
                  <c:v>0</c:v>
                </c:pt>
                <c:pt idx="566">
                  <c:v>0.81662399415998665</c:v>
                </c:pt>
                <c:pt idx="567">
                  <c:v>3.6096600988667382</c:v>
                </c:pt>
                <c:pt idx="568">
                  <c:v>0</c:v>
                </c:pt>
                <c:pt idx="569">
                  <c:v>5.9742319559113035</c:v>
                </c:pt>
                <c:pt idx="570">
                  <c:v>0</c:v>
                </c:pt>
                <c:pt idx="571">
                  <c:v>24.669650709654743</c:v>
                </c:pt>
                <c:pt idx="572">
                  <c:v>0.9476132221054715</c:v>
                </c:pt>
                <c:pt idx="573">
                  <c:v>0</c:v>
                </c:pt>
                <c:pt idx="574">
                  <c:v>7.5374053722396761</c:v>
                </c:pt>
                <c:pt idx="575">
                  <c:v>1.030949414425596</c:v>
                </c:pt>
                <c:pt idx="576">
                  <c:v>2.2646596811576138</c:v>
                </c:pt>
                <c:pt idx="577">
                  <c:v>2.7969073652708629</c:v>
                </c:pt>
                <c:pt idx="578">
                  <c:v>10.513580229952861</c:v>
                </c:pt>
                <c:pt idx="579">
                  <c:v>0</c:v>
                </c:pt>
                <c:pt idx="580">
                  <c:v>0</c:v>
                </c:pt>
                <c:pt idx="581">
                  <c:v>8.2084055162028022</c:v>
                </c:pt>
                <c:pt idx="582">
                  <c:v>0</c:v>
                </c:pt>
                <c:pt idx="583">
                  <c:v>19.377543165644813</c:v>
                </c:pt>
                <c:pt idx="584">
                  <c:v>8.1526183030199668</c:v>
                </c:pt>
                <c:pt idx="585">
                  <c:v>13.540207048569016</c:v>
                </c:pt>
                <c:pt idx="586">
                  <c:v>0</c:v>
                </c:pt>
                <c:pt idx="587">
                  <c:v>27.730083095202723</c:v>
                </c:pt>
                <c:pt idx="588">
                  <c:v>3.2501468531521995</c:v>
                </c:pt>
                <c:pt idx="589">
                  <c:v>0</c:v>
                </c:pt>
                <c:pt idx="590">
                  <c:v>31.486091670837592</c:v>
                </c:pt>
                <c:pt idx="591">
                  <c:v>0</c:v>
                </c:pt>
                <c:pt idx="592">
                  <c:v>12.591024790221043</c:v>
                </c:pt>
                <c:pt idx="593">
                  <c:v>2.7930857667244595</c:v>
                </c:pt>
                <c:pt idx="594">
                  <c:v>18.067233494332033</c:v>
                </c:pt>
                <c:pt idx="595">
                  <c:v>0</c:v>
                </c:pt>
                <c:pt idx="596">
                  <c:v>6.3059445051818628</c:v>
                </c:pt>
                <c:pt idx="597">
                  <c:v>47.76238345190206</c:v>
                </c:pt>
                <c:pt idx="598">
                  <c:v>52.636681832474437</c:v>
                </c:pt>
                <c:pt idx="599">
                  <c:v>0</c:v>
                </c:pt>
                <c:pt idx="600">
                  <c:v>0</c:v>
                </c:pt>
                <c:pt idx="601">
                  <c:v>0</c:v>
                </c:pt>
                <c:pt idx="602">
                  <c:v>31.330961176023386</c:v>
                </c:pt>
                <c:pt idx="603">
                  <c:v>0</c:v>
                </c:pt>
                <c:pt idx="604">
                  <c:v>6.8881395263284881</c:v>
                </c:pt>
                <c:pt idx="605">
                  <c:v>0</c:v>
                </c:pt>
                <c:pt idx="606">
                  <c:v>16.025613166580477</c:v>
                </c:pt>
                <c:pt idx="607">
                  <c:v>0</c:v>
                </c:pt>
                <c:pt idx="608">
                  <c:v>0</c:v>
                </c:pt>
                <c:pt idx="609">
                  <c:v>0</c:v>
                </c:pt>
                <c:pt idx="610">
                  <c:v>0</c:v>
                </c:pt>
                <c:pt idx="611">
                  <c:v>3.6565355383574154</c:v>
                </c:pt>
                <c:pt idx="612">
                  <c:v>0</c:v>
                </c:pt>
                <c:pt idx="613">
                  <c:v>8.4804641952135764</c:v>
                </c:pt>
                <c:pt idx="614">
                  <c:v>2.7520657362464913</c:v>
                </c:pt>
                <c:pt idx="615">
                  <c:v>0</c:v>
                </c:pt>
                <c:pt idx="616">
                  <c:v>27.554353750519418</c:v>
                </c:pt>
                <c:pt idx="617">
                  <c:v>13.026116292001827</c:v>
                </c:pt>
                <c:pt idx="618">
                  <c:v>0</c:v>
                </c:pt>
                <c:pt idx="619">
                  <c:v>21.406029959608944</c:v>
                </c:pt>
                <c:pt idx="620">
                  <c:v>16.981005225000537</c:v>
                </c:pt>
                <c:pt idx="621">
                  <c:v>0</c:v>
                </c:pt>
                <c:pt idx="622">
                  <c:v>0</c:v>
                </c:pt>
                <c:pt idx="623">
                  <c:v>5.7662868674630285</c:v>
                </c:pt>
                <c:pt idx="624">
                  <c:v>4.6317929914354945</c:v>
                </c:pt>
                <c:pt idx="625">
                  <c:v>1.5909643008238747</c:v>
                </c:pt>
                <c:pt idx="626">
                  <c:v>0</c:v>
                </c:pt>
                <c:pt idx="627">
                  <c:v>0</c:v>
                </c:pt>
                <c:pt idx="628">
                  <c:v>6.9716721651680533</c:v>
                </c:pt>
                <c:pt idx="629">
                  <c:v>0</c:v>
                </c:pt>
                <c:pt idx="630">
                  <c:v>11.329244523369491</c:v>
                </c:pt>
                <c:pt idx="631">
                  <c:v>7.3571343119294434</c:v>
                </c:pt>
                <c:pt idx="632">
                  <c:v>8.8676658517459099</c:v>
                </c:pt>
                <c:pt idx="633">
                  <c:v>0</c:v>
                </c:pt>
                <c:pt idx="634">
                  <c:v>9.0475150938829891</c:v>
                </c:pt>
                <c:pt idx="635">
                  <c:v>0</c:v>
                </c:pt>
                <c:pt idx="636">
                  <c:v>3.7461500401533829</c:v>
                </c:pt>
                <c:pt idx="637">
                  <c:v>19.438835552453725</c:v>
                </c:pt>
                <c:pt idx="638">
                  <c:v>3.2716451274003489</c:v>
                </c:pt>
                <c:pt idx="639">
                  <c:v>6.5246107132035984</c:v>
                </c:pt>
                <c:pt idx="640">
                  <c:v>8.0143241560034895</c:v>
                </c:pt>
                <c:pt idx="641">
                  <c:v>0</c:v>
                </c:pt>
                <c:pt idx="642">
                  <c:v>8.5362505820483285</c:v>
                </c:pt>
                <c:pt idx="643">
                  <c:v>0</c:v>
                </c:pt>
                <c:pt idx="644">
                  <c:v>4.4362092798687449</c:v>
                </c:pt>
                <c:pt idx="645">
                  <c:v>1.9357754663637259</c:v>
                </c:pt>
                <c:pt idx="646">
                  <c:v>3.8183469889970989</c:v>
                </c:pt>
                <c:pt idx="647">
                  <c:v>0</c:v>
                </c:pt>
                <c:pt idx="648">
                  <c:v>0.41589609838660768</c:v>
                </c:pt>
                <c:pt idx="649">
                  <c:v>8.7446002646194501</c:v>
                </c:pt>
                <c:pt idx="650">
                  <c:v>6.3948140078470637</c:v>
                </c:pt>
                <c:pt idx="651">
                  <c:v>0</c:v>
                </c:pt>
                <c:pt idx="652">
                  <c:v>0</c:v>
                </c:pt>
                <c:pt idx="653">
                  <c:v>0</c:v>
                </c:pt>
                <c:pt idx="654">
                  <c:v>18.209218406433823</c:v>
                </c:pt>
                <c:pt idx="655">
                  <c:v>13.808444404363792</c:v>
                </c:pt>
                <c:pt idx="656">
                  <c:v>12.111316392420976</c:v>
                </c:pt>
                <c:pt idx="657">
                  <c:v>21.750711649847442</c:v>
                </c:pt>
                <c:pt idx="658">
                  <c:v>3.5977360905515932</c:v>
                </c:pt>
                <c:pt idx="659">
                  <c:v>5.2946161110107539</c:v>
                </c:pt>
                <c:pt idx="660">
                  <c:v>4.4189402066409258</c:v>
                </c:pt>
                <c:pt idx="661">
                  <c:v>0</c:v>
                </c:pt>
                <c:pt idx="662">
                  <c:v>22.629299095081006</c:v>
                </c:pt>
                <c:pt idx="663">
                  <c:v>6.2379406486101665</c:v>
                </c:pt>
                <c:pt idx="664">
                  <c:v>0</c:v>
                </c:pt>
                <c:pt idx="665">
                  <c:v>0</c:v>
                </c:pt>
                <c:pt idx="666">
                  <c:v>27.926005826926232</c:v>
                </c:pt>
                <c:pt idx="667">
                  <c:v>0</c:v>
                </c:pt>
                <c:pt idx="668">
                  <c:v>0</c:v>
                </c:pt>
                <c:pt idx="669">
                  <c:v>5.6879178736839284</c:v>
                </c:pt>
                <c:pt idx="670">
                  <c:v>0</c:v>
                </c:pt>
                <c:pt idx="671">
                  <c:v>3.9003503136754181</c:v>
                </c:pt>
                <c:pt idx="672">
                  <c:v>0</c:v>
                </c:pt>
                <c:pt idx="673">
                  <c:v>6.9427992282812658</c:v>
                </c:pt>
                <c:pt idx="674">
                  <c:v>3.5399564822811591</c:v>
                </c:pt>
                <c:pt idx="675">
                  <c:v>4.257948438074326</c:v>
                </c:pt>
                <c:pt idx="676">
                  <c:v>17.225035140103863</c:v>
                </c:pt>
                <c:pt idx="677">
                  <c:v>0</c:v>
                </c:pt>
                <c:pt idx="678">
                  <c:v>0</c:v>
                </c:pt>
                <c:pt idx="679">
                  <c:v>19.031706528640164</c:v>
                </c:pt>
                <c:pt idx="680">
                  <c:v>0</c:v>
                </c:pt>
                <c:pt idx="681">
                  <c:v>12.621643771414755</c:v>
                </c:pt>
                <c:pt idx="682">
                  <c:v>3.0803529955263267</c:v>
                </c:pt>
                <c:pt idx="683">
                  <c:v>37.925929029813666</c:v>
                </c:pt>
                <c:pt idx="684">
                  <c:v>0</c:v>
                </c:pt>
                <c:pt idx="685">
                  <c:v>8.384844669321728</c:v>
                </c:pt>
                <c:pt idx="686">
                  <c:v>0</c:v>
                </c:pt>
                <c:pt idx="687">
                  <c:v>51.927702016606759</c:v>
                </c:pt>
                <c:pt idx="688">
                  <c:v>14.438525559013879</c:v>
                </c:pt>
                <c:pt idx="689">
                  <c:v>35.911338183782782</c:v>
                </c:pt>
                <c:pt idx="690">
                  <c:v>8.3290064057189088</c:v>
                </c:pt>
                <c:pt idx="691">
                  <c:v>6.2694110348169794</c:v>
                </c:pt>
                <c:pt idx="692">
                  <c:v>0</c:v>
                </c:pt>
                <c:pt idx="693">
                  <c:v>20.014060457846259</c:v>
                </c:pt>
                <c:pt idx="694">
                  <c:v>8.9789477009851915</c:v>
                </c:pt>
                <c:pt idx="695">
                  <c:v>0</c:v>
                </c:pt>
                <c:pt idx="696">
                  <c:v>0</c:v>
                </c:pt>
                <c:pt idx="697">
                  <c:v>7.473892993446607</c:v>
                </c:pt>
                <c:pt idx="698">
                  <c:v>0</c:v>
                </c:pt>
                <c:pt idx="699">
                  <c:v>1.2966927146692446</c:v>
                </c:pt>
                <c:pt idx="700">
                  <c:v>6.5978990179395414</c:v>
                </c:pt>
                <c:pt idx="701">
                  <c:v>0</c:v>
                </c:pt>
                <c:pt idx="702">
                  <c:v>2.9487845544899209</c:v>
                </c:pt>
                <c:pt idx="703">
                  <c:v>21.230997316567411</c:v>
                </c:pt>
                <c:pt idx="704">
                  <c:v>0</c:v>
                </c:pt>
                <c:pt idx="705">
                  <c:v>0</c:v>
                </c:pt>
                <c:pt idx="706">
                  <c:v>17.637813376459516</c:v>
                </c:pt>
                <c:pt idx="707">
                  <c:v>6.3848183207950813</c:v>
                </c:pt>
                <c:pt idx="708">
                  <c:v>0</c:v>
                </c:pt>
                <c:pt idx="709">
                  <c:v>0</c:v>
                </c:pt>
                <c:pt idx="710">
                  <c:v>0</c:v>
                </c:pt>
                <c:pt idx="711">
                  <c:v>15.240481858818015</c:v>
                </c:pt>
                <c:pt idx="712">
                  <c:v>31.413178740950972</c:v>
                </c:pt>
                <c:pt idx="713">
                  <c:v>0</c:v>
                </c:pt>
                <c:pt idx="714">
                  <c:v>0</c:v>
                </c:pt>
                <c:pt idx="715">
                  <c:v>0</c:v>
                </c:pt>
                <c:pt idx="716">
                  <c:v>34.824359226880077</c:v>
                </c:pt>
                <c:pt idx="717">
                  <c:v>0</c:v>
                </c:pt>
                <c:pt idx="718">
                  <c:v>6.4322381508840687</c:v>
                </c:pt>
                <c:pt idx="719">
                  <c:v>0</c:v>
                </c:pt>
                <c:pt idx="720">
                  <c:v>6.9472759718706802</c:v>
                </c:pt>
                <c:pt idx="721">
                  <c:v>0</c:v>
                </c:pt>
                <c:pt idx="722">
                  <c:v>0</c:v>
                </c:pt>
                <c:pt idx="723">
                  <c:v>2.5998325375679618</c:v>
                </c:pt>
                <c:pt idx="724">
                  <c:v>0</c:v>
                </c:pt>
                <c:pt idx="725">
                  <c:v>0</c:v>
                </c:pt>
                <c:pt idx="726">
                  <c:v>24.762708623458611</c:v>
                </c:pt>
                <c:pt idx="727">
                  <c:v>0</c:v>
                </c:pt>
                <c:pt idx="728">
                  <c:v>0</c:v>
                </c:pt>
                <c:pt idx="729">
                  <c:v>21.136677178767282</c:v>
                </c:pt>
                <c:pt idx="730">
                  <c:v>8.693567242347612</c:v>
                </c:pt>
                <c:pt idx="731">
                  <c:v>7.4814069174431701</c:v>
                </c:pt>
                <c:pt idx="732">
                  <c:v>42.263425857344096</c:v>
                </c:pt>
                <c:pt idx="733">
                  <c:v>23.653538772377782</c:v>
                </c:pt>
                <c:pt idx="734">
                  <c:v>0</c:v>
                </c:pt>
                <c:pt idx="735">
                  <c:v>2.6266574169962635</c:v>
                </c:pt>
                <c:pt idx="736">
                  <c:v>0</c:v>
                </c:pt>
                <c:pt idx="737">
                  <c:v>8.3448682276319079</c:v>
                </c:pt>
                <c:pt idx="738">
                  <c:v>3.4209505659861259</c:v>
                </c:pt>
                <c:pt idx="739">
                  <c:v>17.256494524880548</c:v>
                </c:pt>
                <c:pt idx="740">
                  <c:v>10.19813101295302</c:v>
                </c:pt>
                <c:pt idx="741">
                  <c:v>0</c:v>
                </c:pt>
                <c:pt idx="742">
                  <c:v>18.392507590309226</c:v>
                </c:pt>
                <c:pt idx="743">
                  <c:v>0</c:v>
                </c:pt>
                <c:pt idx="744">
                  <c:v>14.411131278498841</c:v>
                </c:pt>
                <c:pt idx="745">
                  <c:v>0</c:v>
                </c:pt>
                <c:pt idx="746">
                  <c:v>0</c:v>
                </c:pt>
                <c:pt idx="747">
                  <c:v>3.9192175992514939</c:v>
                </c:pt>
                <c:pt idx="748">
                  <c:v>1.2114556201623363</c:v>
                </c:pt>
                <c:pt idx="749">
                  <c:v>45.624280838873183</c:v>
                </c:pt>
                <c:pt idx="750">
                  <c:v>4.9647378837101632</c:v>
                </c:pt>
                <c:pt idx="751">
                  <c:v>0</c:v>
                </c:pt>
                <c:pt idx="752">
                  <c:v>0</c:v>
                </c:pt>
                <c:pt idx="753">
                  <c:v>8.1297119609846149</c:v>
                </c:pt>
                <c:pt idx="754">
                  <c:v>0</c:v>
                </c:pt>
                <c:pt idx="755">
                  <c:v>2.622739322253469</c:v>
                </c:pt>
                <c:pt idx="756">
                  <c:v>0</c:v>
                </c:pt>
                <c:pt idx="757">
                  <c:v>3.9972557375340179</c:v>
                </c:pt>
                <c:pt idx="758">
                  <c:v>13.130444378149535</c:v>
                </c:pt>
                <c:pt idx="759">
                  <c:v>11.113871536908075</c:v>
                </c:pt>
                <c:pt idx="760">
                  <c:v>0</c:v>
                </c:pt>
                <c:pt idx="761">
                  <c:v>0</c:v>
                </c:pt>
                <c:pt idx="762">
                  <c:v>2.4306157006723543</c:v>
                </c:pt>
                <c:pt idx="763">
                  <c:v>0</c:v>
                </c:pt>
                <c:pt idx="764">
                  <c:v>4.3723057414281099</c:v>
                </c:pt>
                <c:pt idx="765">
                  <c:v>7.1832347342612772</c:v>
                </c:pt>
                <c:pt idx="766">
                  <c:v>6.2298585732450213</c:v>
                </c:pt>
                <c:pt idx="767">
                  <c:v>0</c:v>
                </c:pt>
                <c:pt idx="768">
                  <c:v>31.581729306461206</c:v>
                </c:pt>
                <c:pt idx="769">
                  <c:v>0</c:v>
                </c:pt>
                <c:pt idx="770">
                  <c:v>0</c:v>
                </c:pt>
                <c:pt idx="771">
                  <c:v>0</c:v>
                </c:pt>
                <c:pt idx="772">
                  <c:v>0</c:v>
                </c:pt>
                <c:pt idx="773">
                  <c:v>2.2290334693897349</c:v>
                </c:pt>
                <c:pt idx="774">
                  <c:v>24.524582353766892</c:v>
                </c:pt>
                <c:pt idx="775">
                  <c:v>0</c:v>
                </c:pt>
                <c:pt idx="776">
                  <c:v>0</c:v>
                </c:pt>
                <c:pt idx="777">
                  <c:v>8.0309581909997831</c:v>
                </c:pt>
                <c:pt idx="778">
                  <c:v>2.778770866902907</c:v>
                </c:pt>
                <c:pt idx="779">
                  <c:v>0</c:v>
                </c:pt>
                <c:pt idx="780">
                  <c:v>4.142655088729339</c:v>
                </c:pt>
                <c:pt idx="781">
                  <c:v>16.313290673251604</c:v>
                </c:pt>
                <c:pt idx="782">
                  <c:v>1.430643578758001</c:v>
                </c:pt>
                <c:pt idx="783">
                  <c:v>0</c:v>
                </c:pt>
                <c:pt idx="784">
                  <c:v>7.821947547584549</c:v>
                </c:pt>
                <c:pt idx="785">
                  <c:v>3.1211817719727049</c:v>
                </c:pt>
                <c:pt idx="786">
                  <c:v>2.2367560602630356</c:v>
                </c:pt>
                <c:pt idx="787">
                  <c:v>0.66566050785923114</c:v>
                </c:pt>
                <c:pt idx="788">
                  <c:v>15.877405605631479</c:v>
                </c:pt>
                <c:pt idx="789">
                  <c:v>0</c:v>
                </c:pt>
                <c:pt idx="790">
                  <c:v>0</c:v>
                </c:pt>
                <c:pt idx="791">
                  <c:v>3.6110331705114471</c:v>
                </c:pt>
                <c:pt idx="792">
                  <c:v>0</c:v>
                </c:pt>
                <c:pt idx="793">
                  <c:v>19.366935770593802</c:v>
                </c:pt>
                <c:pt idx="794">
                  <c:v>6.4651386718222899</c:v>
                </c:pt>
                <c:pt idx="795">
                  <c:v>13.360429705131235</c:v>
                </c:pt>
                <c:pt idx="796">
                  <c:v>0</c:v>
                </c:pt>
                <c:pt idx="797">
                  <c:v>42.219156400410334</c:v>
                </c:pt>
                <c:pt idx="798">
                  <c:v>0</c:v>
                </c:pt>
                <c:pt idx="799">
                  <c:v>0</c:v>
                </c:pt>
                <c:pt idx="800">
                  <c:v>13.20412116797622</c:v>
                </c:pt>
                <c:pt idx="801">
                  <c:v>4.2902767193662363</c:v>
                </c:pt>
                <c:pt idx="802">
                  <c:v>5.2973305796778156</c:v>
                </c:pt>
                <c:pt idx="803">
                  <c:v>0</c:v>
                </c:pt>
                <c:pt idx="804">
                  <c:v>3.1981746647291227</c:v>
                </c:pt>
                <c:pt idx="805">
                  <c:v>0</c:v>
                </c:pt>
                <c:pt idx="806">
                  <c:v>35.921982250798095</c:v>
                </c:pt>
                <c:pt idx="807">
                  <c:v>47.662243861374662</c:v>
                </c:pt>
                <c:pt idx="808">
                  <c:v>48.095659674103835</c:v>
                </c:pt>
                <c:pt idx="809">
                  <c:v>0</c:v>
                </c:pt>
                <c:pt idx="810">
                  <c:v>0.23166741131763249</c:v>
                </c:pt>
                <c:pt idx="811">
                  <c:v>0</c:v>
                </c:pt>
                <c:pt idx="812">
                  <c:v>35.425919979546343</c:v>
                </c:pt>
                <c:pt idx="813">
                  <c:v>0</c:v>
                </c:pt>
                <c:pt idx="814">
                  <c:v>3.5346003991747263</c:v>
                </c:pt>
                <c:pt idx="815">
                  <c:v>12.550887065258015</c:v>
                </c:pt>
                <c:pt idx="816">
                  <c:v>14.872059579052088</c:v>
                </c:pt>
                <c:pt idx="817">
                  <c:v>0</c:v>
                </c:pt>
                <c:pt idx="818">
                  <c:v>0</c:v>
                </c:pt>
                <c:pt idx="819">
                  <c:v>0</c:v>
                </c:pt>
                <c:pt idx="820">
                  <c:v>4.4188498233469495</c:v>
                </c:pt>
                <c:pt idx="821">
                  <c:v>0</c:v>
                </c:pt>
                <c:pt idx="822">
                  <c:v>0</c:v>
                </c:pt>
                <c:pt idx="823">
                  <c:v>9.2869153214943552</c:v>
                </c:pt>
                <c:pt idx="824">
                  <c:v>21.265753714278386</c:v>
                </c:pt>
                <c:pt idx="825">
                  <c:v>0</c:v>
                </c:pt>
                <c:pt idx="826">
                  <c:v>9.8187020574523771</c:v>
                </c:pt>
                <c:pt idx="827">
                  <c:v>16.856195945532168</c:v>
                </c:pt>
                <c:pt idx="828">
                  <c:v>0</c:v>
                </c:pt>
                <c:pt idx="829">
                  <c:v>20.253880465283686</c:v>
                </c:pt>
                <c:pt idx="830">
                  <c:v>12.582094889188125</c:v>
                </c:pt>
                <c:pt idx="831">
                  <c:v>0</c:v>
                </c:pt>
                <c:pt idx="832">
                  <c:v>0</c:v>
                </c:pt>
                <c:pt idx="833">
                  <c:v>0</c:v>
                </c:pt>
                <c:pt idx="834">
                  <c:v>0</c:v>
                </c:pt>
                <c:pt idx="835">
                  <c:v>0</c:v>
                </c:pt>
                <c:pt idx="836">
                  <c:v>0.94770952226067684</c:v>
                </c:pt>
                <c:pt idx="837">
                  <c:v>0</c:v>
                </c:pt>
                <c:pt idx="838">
                  <c:v>0</c:v>
                </c:pt>
                <c:pt idx="839">
                  <c:v>10.292029568709173</c:v>
                </c:pt>
                <c:pt idx="840">
                  <c:v>5.8719202992672965</c:v>
                </c:pt>
                <c:pt idx="841">
                  <c:v>4.2955068249705031</c:v>
                </c:pt>
                <c:pt idx="842">
                  <c:v>0</c:v>
                </c:pt>
                <c:pt idx="843">
                  <c:v>3.6959472832879632</c:v>
                </c:pt>
                <c:pt idx="844">
                  <c:v>13.675014050234841</c:v>
                </c:pt>
                <c:pt idx="845">
                  <c:v>0</c:v>
                </c:pt>
                <c:pt idx="846">
                  <c:v>0</c:v>
                </c:pt>
                <c:pt idx="847">
                  <c:v>7.6546708410891062</c:v>
                </c:pt>
                <c:pt idx="848">
                  <c:v>10.46818099775914</c:v>
                </c:pt>
                <c:pt idx="849">
                  <c:v>10.297982861731503</c:v>
                </c:pt>
                <c:pt idx="850">
                  <c:v>7.9301626491156094</c:v>
                </c:pt>
                <c:pt idx="851">
                  <c:v>0</c:v>
                </c:pt>
                <c:pt idx="852">
                  <c:v>0</c:v>
                </c:pt>
                <c:pt idx="853">
                  <c:v>0</c:v>
                </c:pt>
                <c:pt idx="854">
                  <c:v>4.494088625163891</c:v>
                </c:pt>
                <c:pt idx="855">
                  <c:v>1.9600513482941166</c:v>
                </c:pt>
                <c:pt idx="856">
                  <c:v>2.8379731111621429</c:v>
                </c:pt>
                <c:pt idx="857">
                  <c:v>0</c:v>
                </c:pt>
                <c:pt idx="858">
                  <c:v>0.54350498176610629</c:v>
                </c:pt>
                <c:pt idx="859">
                  <c:v>8.8225751265471004</c:v>
                </c:pt>
                <c:pt idx="860">
                  <c:v>3.2614117478136397</c:v>
                </c:pt>
                <c:pt idx="861">
                  <c:v>0</c:v>
                </c:pt>
                <c:pt idx="862">
                  <c:v>0</c:v>
                </c:pt>
                <c:pt idx="863">
                  <c:v>0</c:v>
                </c:pt>
                <c:pt idx="864">
                  <c:v>19.991727934453689</c:v>
                </c:pt>
                <c:pt idx="865">
                  <c:v>12.351342918720572</c:v>
                </c:pt>
                <c:pt idx="866">
                  <c:v>4.0145486495149729</c:v>
                </c:pt>
                <c:pt idx="867">
                  <c:v>13.197284672504612</c:v>
                </c:pt>
                <c:pt idx="868">
                  <c:v>0</c:v>
                </c:pt>
                <c:pt idx="869">
                  <c:v>6.7955568749077999</c:v>
                </c:pt>
                <c:pt idx="870">
                  <c:v>4.4053206298023291</c:v>
                </c:pt>
                <c:pt idx="871">
                  <c:v>0</c:v>
                </c:pt>
                <c:pt idx="872">
                  <c:v>44.643676915612616</c:v>
                </c:pt>
                <c:pt idx="873">
                  <c:v>6.4628666247428752</c:v>
                </c:pt>
                <c:pt idx="874">
                  <c:v>0</c:v>
                </c:pt>
                <c:pt idx="875">
                  <c:v>1.7215121492293752</c:v>
                </c:pt>
                <c:pt idx="876">
                  <c:v>51.566796042120266</c:v>
                </c:pt>
                <c:pt idx="877">
                  <c:v>0</c:v>
                </c:pt>
                <c:pt idx="878">
                  <c:v>0</c:v>
                </c:pt>
                <c:pt idx="879">
                  <c:v>0</c:v>
                </c:pt>
                <c:pt idx="880">
                  <c:v>0</c:v>
                </c:pt>
                <c:pt idx="881">
                  <c:v>7.7324198094105254</c:v>
                </c:pt>
                <c:pt idx="882">
                  <c:v>0</c:v>
                </c:pt>
                <c:pt idx="883">
                  <c:v>0</c:v>
                </c:pt>
                <c:pt idx="884">
                  <c:v>4.4400021912166752</c:v>
                </c:pt>
                <c:pt idx="885">
                  <c:v>12.987165695522913</c:v>
                </c:pt>
                <c:pt idx="886">
                  <c:v>51.748122475012096</c:v>
                </c:pt>
                <c:pt idx="887">
                  <c:v>0</c:v>
                </c:pt>
                <c:pt idx="888">
                  <c:v>0</c:v>
                </c:pt>
                <c:pt idx="889">
                  <c:v>35.552220300249722</c:v>
                </c:pt>
                <c:pt idx="890">
                  <c:v>0</c:v>
                </c:pt>
                <c:pt idx="891">
                  <c:v>3.7093125521594046</c:v>
                </c:pt>
                <c:pt idx="892">
                  <c:v>0</c:v>
                </c:pt>
                <c:pt idx="893">
                  <c:v>38.963954878468329</c:v>
                </c:pt>
                <c:pt idx="894">
                  <c:v>0</c:v>
                </c:pt>
                <c:pt idx="895">
                  <c:v>7.4257665939456938</c:v>
                </c:pt>
                <c:pt idx="896">
                  <c:v>0</c:v>
                </c:pt>
                <c:pt idx="897">
                  <c:v>50.764584519976239</c:v>
                </c:pt>
                <c:pt idx="898">
                  <c:v>21.625485787262978</c:v>
                </c:pt>
                <c:pt idx="899">
                  <c:v>40.534314023556945</c:v>
                </c:pt>
                <c:pt idx="900">
                  <c:v>8.0375165857258306</c:v>
                </c:pt>
                <c:pt idx="901">
                  <c:v>4.0788266612176258</c:v>
                </c:pt>
                <c:pt idx="902">
                  <c:v>0</c:v>
                </c:pt>
                <c:pt idx="903">
                  <c:v>26.882383233256004</c:v>
                </c:pt>
                <c:pt idx="904">
                  <c:v>4.4803481973200903</c:v>
                </c:pt>
                <c:pt idx="905">
                  <c:v>0</c:v>
                </c:pt>
                <c:pt idx="906">
                  <c:v>0</c:v>
                </c:pt>
                <c:pt idx="907">
                  <c:v>3.7064487002243518</c:v>
                </c:pt>
                <c:pt idx="908">
                  <c:v>0</c:v>
                </c:pt>
                <c:pt idx="909">
                  <c:v>1.1395296053703199</c:v>
                </c:pt>
                <c:pt idx="910">
                  <c:v>3.3674281252413056</c:v>
                </c:pt>
                <c:pt idx="911">
                  <c:v>0</c:v>
                </c:pt>
                <c:pt idx="912">
                  <c:v>2.1496120924875695</c:v>
                </c:pt>
                <c:pt idx="913">
                  <c:v>12.33440164881036</c:v>
                </c:pt>
                <c:pt idx="914">
                  <c:v>1.3375604430070085</c:v>
                </c:pt>
                <c:pt idx="915">
                  <c:v>1.3052073398399313</c:v>
                </c:pt>
                <c:pt idx="916">
                  <c:v>15.459239751357144</c:v>
                </c:pt>
                <c:pt idx="917">
                  <c:v>14.246499879284446</c:v>
                </c:pt>
                <c:pt idx="918">
                  <c:v>0</c:v>
                </c:pt>
                <c:pt idx="919">
                  <c:v>0</c:v>
                </c:pt>
                <c:pt idx="920">
                  <c:v>4.2894166120538824</c:v>
                </c:pt>
                <c:pt idx="921">
                  <c:v>24.430086538231027</c:v>
                </c:pt>
                <c:pt idx="922">
                  <c:v>8.2398482427354978</c:v>
                </c:pt>
                <c:pt idx="923">
                  <c:v>0</c:v>
                </c:pt>
                <c:pt idx="924">
                  <c:v>0</c:v>
                </c:pt>
                <c:pt idx="925">
                  <c:v>0</c:v>
                </c:pt>
                <c:pt idx="926">
                  <c:v>24.342436924587457</c:v>
                </c:pt>
                <c:pt idx="927">
                  <c:v>0</c:v>
                </c:pt>
                <c:pt idx="928">
                  <c:v>2.9503044929490847</c:v>
                </c:pt>
                <c:pt idx="929">
                  <c:v>0</c:v>
                </c:pt>
                <c:pt idx="930">
                  <c:v>6.0427100416872328</c:v>
                </c:pt>
                <c:pt idx="931">
                  <c:v>0</c:v>
                </c:pt>
                <c:pt idx="932">
                  <c:v>8.6606839438914189</c:v>
                </c:pt>
                <c:pt idx="933">
                  <c:v>3.6554288136995443</c:v>
                </c:pt>
                <c:pt idx="934">
                  <c:v>1.6416396478183679</c:v>
                </c:pt>
                <c:pt idx="935">
                  <c:v>0</c:v>
                </c:pt>
                <c:pt idx="936">
                  <c:v>8.3482738290865388</c:v>
                </c:pt>
                <c:pt idx="937">
                  <c:v>0</c:v>
                </c:pt>
                <c:pt idx="938">
                  <c:v>0</c:v>
                </c:pt>
                <c:pt idx="939">
                  <c:v>7.4373874639591282</c:v>
                </c:pt>
                <c:pt idx="940">
                  <c:v>3.4580905422252601</c:v>
                </c:pt>
                <c:pt idx="941">
                  <c:v>3.0107130294026345</c:v>
                </c:pt>
                <c:pt idx="942">
                  <c:v>45.884717049727335</c:v>
                </c:pt>
                <c:pt idx="943">
                  <c:v>25.946706858245872</c:v>
                </c:pt>
                <c:pt idx="944">
                  <c:v>0</c:v>
                </c:pt>
                <c:pt idx="945">
                  <c:v>7.3371160939548696</c:v>
                </c:pt>
                <c:pt idx="946">
                  <c:v>0</c:v>
                </c:pt>
                <c:pt idx="947">
                  <c:v>7.3817854747974909</c:v>
                </c:pt>
                <c:pt idx="948">
                  <c:v>10.878691108409932</c:v>
                </c:pt>
                <c:pt idx="949">
                  <c:v>30.094134509655504</c:v>
                </c:pt>
                <c:pt idx="950">
                  <c:v>14.518448258189865</c:v>
                </c:pt>
                <c:pt idx="951">
                  <c:v>0</c:v>
                </c:pt>
                <c:pt idx="952">
                  <c:v>16.603723761083224</c:v>
                </c:pt>
                <c:pt idx="953">
                  <c:v>0.79820291895387541</c:v>
                </c:pt>
                <c:pt idx="954">
                  <c:v>21.73752629034162</c:v>
                </c:pt>
                <c:pt idx="955">
                  <c:v>0</c:v>
                </c:pt>
                <c:pt idx="956">
                  <c:v>7.143612636312386</c:v>
                </c:pt>
                <c:pt idx="957">
                  <c:v>8.7222010152287304</c:v>
                </c:pt>
                <c:pt idx="958">
                  <c:v>0</c:v>
                </c:pt>
                <c:pt idx="959">
                  <c:v>22.939545169553703</c:v>
                </c:pt>
                <c:pt idx="960">
                  <c:v>6.4764673915170912</c:v>
                </c:pt>
                <c:pt idx="961">
                  <c:v>0</c:v>
                </c:pt>
                <c:pt idx="962">
                  <c:v>0</c:v>
                </c:pt>
                <c:pt idx="963">
                  <c:v>5.1040293726241925</c:v>
                </c:pt>
                <c:pt idx="964">
                  <c:v>0</c:v>
                </c:pt>
                <c:pt idx="965">
                  <c:v>2.9234517448218673</c:v>
                </c:pt>
                <c:pt idx="966">
                  <c:v>3.3562295917441545</c:v>
                </c:pt>
                <c:pt idx="967">
                  <c:v>0</c:v>
                </c:pt>
                <c:pt idx="968">
                  <c:v>29.153227592005216</c:v>
                </c:pt>
                <c:pt idx="969">
                  <c:v>30.86124631295943</c:v>
                </c:pt>
                <c:pt idx="970">
                  <c:v>0.68757042652442413</c:v>
                </c:pt>
                <c:pt idx="971">
                  <c:v>0</c:v>
                </c:pt>
                <c:pt idx="972">
                  <c:v>2.3775753510128896</c:v>
                </c:pt>
                <c:pt idx="973">
                  <c:v>1.8303736835673132</c:v>
                </c:pt>
                <c:pt idx="974">
                  <c:v>4.1225902130472107</c:v>
                </c:pt>
                <c:pt idx="975">
                  <c:v>28.958388108464188</c:v>
                </c:pt>
                <c:pt idx="976">
                  <c:v>8.1184761515114108</c:v>
                </c:pt>
                <c:pt idx="977">
                  <c:v>0</c:v>
                </c:pt>
                <c:pt idx="978">
                  <c:v>20.813951666656937</c:v>
                </c:pt>
                <c:pt idx="979">
                  <c:v>0</c:v>
                </c:pt>
                <c:pt idx="980">
                  <c:v>0</c:v>
                </c:pt>
                <c:pt idx="981">
                  <c:v>0</c:v>
                </c:pt>
                <c:pt idx="982">
                  <c:v>0</c:v>
                </c:pt>
                <c:pt idx="983">
                  <c:v>0</c:v>
                </c:pt>
                <c:pt idx="984">
                  <c:v>34.319804144871533</c:v>
                </c:pt>
                <c:pt idx="985">
                  <c:v>0</c:v>
                </c:pt>
                <c:pt idx="986">
                  <c:v>0</c:v>
                </c:pt>
                <c:pt idx="987">
                  <c:v>0</c:v>
                </c:pt>
                <c:pt idx="988">
                  <c:v>0</c:v>
                </c:pt>
                <c:pt idx="989">
                  <c:v>0</c:v>
                </c:pt>
                <c:pt idx="990">
                  <c:v>0</c:v>
                </c:pt>
                <c:pt idx="991">
                  <c:v>52.580139879474217</c:v>
                </c:pt>
                <c:pt idx="992">
                  <c:v>6.6331686128348046</c:v>
                </c:pt>
                <c:pt idx="993">
                  <c:v>0</c:v>
                </c:pt>
                <c:pt idx="994">
                  <c:v>10.162199872383596</c:v>
                </c:pt>
                <c:pt idx="995">
                  <c:v>0.59595373601196522</c:v>
                </c:pt>
                <c:pt idx="996">
                  <c:v>1.7461918693235596</c:v>
                </c:pt>
                <c:pt idx="997">
                  <c:v>1.4778209980103385</c:v>
                </c:pt>
                <c:pt idx="998">
                  <c:v>16.044204082536268</c:v>
                </c:pt>
                <c:pt idx="999">
                  <c:v>1.9616455026838018</c:v>
                </c:pt>
                <c:pt idx="1000">
                  <c:v>1.362567499762807</c:v>
                </c:pt>
                <c:pt idx="1001">
                  <c:v>7.5618461331981388</c:v>
                </c:pt>
                <c:pt idx="1002">
                  <c:v>0</c:v>
                </c:pt>
                <c:pt idx="1003">
                  <c:v>21.37040527483278</c:v>
                </c:pt>
                <c:pt idx="1004">
                  <c:v>3.4922793190806187</c:v>
                </c:pt>
                <c:pt idx="1005">
                  <c:v>9.0022247774031605</c:v>
                </c:pt>
                <c:pt idx="1006">
                  <c:v>0</c:v>
                </c:pt>
                <c:pt idx="1007">
                  <c:v>32.065052887420748</c:v>
                </c:pt>
                <c:pt idx="1008">
                  <c:v>0</c:v>
                </c:pt>
                <c:pt idx="1009">
                  <c:v>1.4714673587328861</c:v>
                </c:pt>
                <c:pt idx="1010">
                  <c:v>39.883557748885316</c:v>
                </c:pt>
                <c:pt idx="1011">
                  <c:v>0</c:v>
                </c:pt>
                <c:pt idx="1012">
                  <c:v>0</c:v>
                </c:pt>
                <c:pt idx="1013">
                  <c:v>0</c:v>
                </c:pt>
                <c:pt idx="1014">
                  <c:v>0</c:v>
                </c:pt>
                <c:pt idx="1015">
                  <c:v>0</c:v>
                </c:pt>
                <c:pt idx="1016">
                  <c:v>12.084339082588389</c:v>
                </c:pt>
                <c:pt idx="1017">
                  <c:v>60.493836196690886</c:v>
                </c:pt>
                <c:pt idx="1018">
                  <c:v>45.835852195076711</c:v>
                </c:pt>
                <c:pt idx="1019">
                  <c:v>8.2539154983578715</c:v>
                </c:pt>
                <c:pt idx="1020">
                  <c:v>0</c:v>
                </c:pt>
                <c:pt idx="1021">
                  <c:v>11.675105776736254</c:v>
                </c:pt>
                <c:pt idx="1022">
                  <c:v>26.946735293147373</c:v>
                </c:pt>
                <c:pt idx="1023">
                  <c:v>1.91628319639418</c:v>
                </c:pt>
                <c:pt idx="1024">
                  <c:v>6.8936898548265297</c:v>
                </c:pt>
                <c:pt idx="1025">
                  <c:v>0</c:v>
                </c:pt>
                <c:pt idx="1026">
                  <c:v>9.9994861158299528</c:v>
                </c:pt>
                <c:pt idx="1027">
                  <c:v>0</c:v>
                </c:pt>
                <c:pt idx="1028">
                  <c:v>0</c:v>
                </c:pt>
                <c:pt idx="1029">
                  <c:v>4.5906405470842717</c:v>
                </c:pt>
                <c:pt idx="1030">
                  <c:v>4.5105898865727818</c:v>
                </c:pt>
                <c:pt idx="1031">
                  <c:v>7.5061554290803381</c:v>
                </c:pt>
                <c:pt idx="1032">
                  <c:v>0.95313100263012696</c:v>
                </c:pt>
                <c:pt idx="1033">
                  <c:v>6.2781528863917062</c:v>
                </c:pt>
                <c:pt idx="1034">
                  <c:v>0</c:v>
                </c:pt>
                <c:pt idx="1035">
                  <c:v>0</c:v>
                </c:pt>
                <c:pt idx="1036">
                  <c:v>7.0812640043950994</c:v>
                </c:pt>
                <c:pt idx="1037">
                  <c:v>26.330786785053757</c:v>
                </c:pt>
                <c:pt idx="1038">
                  <c:v>2.6365451756055807</c:v>
                </c:pt>
                <c:pt idx="1039">
                  <c:v>14.388538715497749</c:v>
                </c:pt>
                <c:pt idx="1040">
                  <c:v>7.5423114491237868</c:v>
                </c:pt>
                <c:pt idx="1041">
                  <c:v>0</c:v>
                </c:pt>
                <c:pt idx="1042">
                  <c:v>0</c:v>
                </c:pt>
                <c:pt idx="1043">
                  <c:v>14.238103683687395</c:v>
                </c:pt>
                <c:pt idx="1044">
                  <c:v>0</c:v>
                </c:pt>
                <c:pt idx="1045">
                  <c:v>3.4659357500832404</c:v>
                </c:pt>
                <c:pt idx="1046">
                  <c:v>0</c:v>
                </c:pt>
                <c:pt idx="1047">
                  <c:v>0</c:v>
                </c:pt>
                <c:pt idx="1048">
                  <c:v>6.9447968393061057</c:v>
                </c:pt>
                <c:pt idx="1049">
                  <c:v>0</c:v>
                </c:pt>
              </c:numCache>
            </c:numRef>
          </c:yVal>
          <c:smooth val="0"/>
          <c:extLst>
            <c:ext xmlns:c16="http://schemas.microsoft.com/office/drawing/2014/chart" uri="{C3380CC4-5D6E-409C-BE32-E72D297353CC}">
              <c16:uniqueId val="{00000000-AD2C-4119-BAB2-513124E3BFB6}"/>
            </c:ext>
          </c:extLst>
        </c:ser>
        <c:ser>
          <c:idx val="1"/>
          <c:order val="1"/>
          <c:tx>
            <c:strRef>
              <c:f>'PC Supply vs. PC Price'!$F$4</c:f>
              <c:strCache>
                <c:ptCount val="1"/>
                <c:pt idx="0">
                  <c:v>Summer</c:v>
                </c:pt>
              </c:strCache>
            </c:strRef>
          </c:tx>
          <c:spPr>
            <a:ln w="19050" cap="rnd">
              <a:noFill/>
              <a:round/>
            </a:ln>
            <a:effectLst/>
          </c:spPr>
          <c:marker>
            <c:symbol val="circle"/>
            <c:size val="5"/>
            <c:spPr>
              <a:solidFill>
                <a:schemeClr val="accent2">
                  <a:alpha val="20000"/>
                </a:schemeClr>
              </a:solidFill>
              <a:ln w="3175">
                <a:noFill/>
              </a:ln>
              <a:effectLst/>
            </c:spPr>
          </c:marker>
          <c:xVal>
            <c:numRef>
              <c:f>'PC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 Supply vs. PC Price'!$F$5:$F$4207</c:f>
              <c:numCache>
                <c:formatCode>General</c:formatCode>
                <c:ptCount val="4203"/>
                <c:pt idx="1051" formatCode="_(&quot;$&quot;* #,##0_);_(&quot;$&quot;* \(#,##0\);_(&quot;$&quot;* &quot;-&quot;??_);_(@_)">
                  <c:v>45.925733186999992</c:v>
                </c:pt>
                <c:pt idx="1052" formatCode="_(&quot;$&quot;* #,##0_);_(&quot;$&quot;* \(#,##0\);_(&quot;$&quot;* &quot;-&quot;??_);_(@_)">
                  <c:v>94.41709044321081</c:v>
                </c:pt>
                <c:pt idx="1053" formatCode="_(&quot;$&quot;* #,##0_);_(&quot;$&quot;* \(#,##0\);_(&quot;$&quot;* &quot;-&quot;??_);_(@_)">
                  <c:v>74.140457336625786</c:v>
                </c:pt>
                <c:pt idx="1054" formatCode="_(&quot;$&quot;* #,##0_);_(&quot;$&quot;* \(#,##0\);_(&quot;$&quot;* &quot;-&quot;??_);_(@_)">
                  <c:v>45.520100027351162</c:v>
                </c:pt>
                <c:pt idx="1055" formatCode="_(&quot;$&quot;* #,##0_);_(&quot;$&quot;* \(#,##0\);_(&quot;$&quot;* &quot;-&quot;??_);_(@_)">
                  <c:v>50.444942999965896</c:v>
                </c:pt>
                <c:pt idx="1056" formatCode="_(&quot;$&quot;* #,##0_);_(&quot;$&quot;* \(#,##0\);_(&quot;$&quot;* &quot;-&quot;??_);_(@_)">
                  <c:v>41.451275487341704</c:v>
                </c:pt>
                <c:pt idx="1057" formatCode="_(&quot;$&quot;* #,##0_);_(&quot;$&quot;* \(#,##0\);_(&quot;$&quot;* &quot;-&quot;??_);_(@_)">
                  <c:v>25.188695212177453</c:v>
                </c:pt>
                <c:pt idx="1058" formatCode="_(&quot;$&quot;* #,##0_);_(&quot;$&quot;* \(#,##0\);_(&quot;$&quot;* &quot;-&quot;??_);_(@_)">
                  <c:v>41.470446629794118</c:v>
                </c:pt>
                <c:pt idx="1059" formatCode="_(&quot;$&quot;* #,##0_);_(&quot;$&quot;* \(#,##0\);_(&quot;$&quot;* &quot;-&quot;??_);_(@_)">
                  <c:v>54.16794908384415</c:v>
                </c:pt>
                <c:pt idx="1060" formatCode="_(&quot;$&quot;* #,##0_);_(&quot;$&quot;* \(#,##0\);_(&quot;$&quot;* &quot;-&quot;??_);_(@_)">
                  <c:v>80.435528467388906</c:v>
                </c:pt>
                <c:pt idx="1061" formatCode="_(&quot;$&quot;* #,##0_);_(&quot;$&quot;* \(#,##0\);_(&quot;$&quot;* &quot;-&quot;??_);_(@_)">
                  <c:v>45.502666818302927</c:v>
                </c:pt>
                <c:pt idx="1062" formatCode="_(&quot;$&quot;* #,##0_);_(&quot;$&quot;* \(#,##0\);_(&quot;$&quot;* &quot;-&quot;??_);_(@_)">
                  <c:v>53.34428384489879</c:v>
                </c:pt>
                <c:pt idx="1063" formatCode="_(&quot;$&quot;* #,##0_);_(&quot;$&quot;* \(#,##0\);_(&quot;$&quot;* &quot;-&quot;??_);_(@_)">
                  <c:v>62.499511426384743</c:v>
                </c:pt>
                <c:pt idx="1064" formatCode="_(&quot;$&quot;* #,##0_);_(&quot;$&quot;* \(#,##0\);_(&quot;$&quot;* &quot;-&quot;??_);_(@_)">
                  <c:v>30.391001868947878</c:v>
                </c:pt>
                <c:pt idx="1065" formatCode="_(&quot;$&quot;* #,##0_);_(&quot;$&quot;* \(#,##0\);_(&quot;$&quot;* &quot;-&quot;??_);_(@_)">
                  <c:v>86.882606600009183</c:v>
                </c:pt>
                <c:pt idx="1066" formatCode="_(&quot;$&quot;* #,##0_);_(&quot;$&quot;* \(#,##0\);_(&quot;$&quot;* &quot;-&quot;??_);_(@_)">
                  <c:v>38.623347047303213</c:v>
                </c:pt>
                <c:pt idx="1067" formatCode="_(&quot;$&quot;* #,##0_);_(&quot;$&quot;* \(#,##0\);_(&quot;$&quot;* &quot;-&quot;??_);_(@_)">
                  <c:v>25.956396292723593</c:v>
                </c:pt>
                <c:pt idx="1068" formatCode="_(&quot;$&quot;* #,##0_);_(&quot;$&quot;* \(#,##0\);_(&quot;$&quot;* &quot;-&quot;??_);_(@_)">
                  <c:v>21.760306236936728</c:v>
                </c:pt>
                <c:pt idx="1069" formatCode="_(&quot;$&quot;* #,##0_);_(&quot;$&quot;* \(#,##0\);_(&quot;$&quot;* &quot;-&quot;??_);_(@_)">
                  <c:v>27.28313553932966</c:v>
                </c:pt>
                <c:pt idx="1070" formatCode="_(&quot;$&quot;* #,##0_);_(&quot;$&quot;* \(#,##0\);_(&quot;$&quot;* &quot;-&quot;??_);_(@_)">
                  <c:v>52.400689904582194</c:v>
                </c:pt>
                <c:pt idx="1071" formatCode="_(&quot;$&quot;* #,##0_);_(&quot;$&quot;* \(#,##0\);_(&quot;$&quot;* &quot;-&quot;??_);_(@_)">
                  <c:v>57.779997198173575</c:v>
                </c:pt>
                <c:pt idx="1072" formatCode="_(&quot;$&quot;* #,##0_);_(&quot;$&quot;* \(#,##0\);_(&quot;$&quot;* &quot;-&quot;??_);_(@_)">
                  <c:v>36.85426164006472</c:v>
                </c:pt>
                <c:pt idx="1073" formatCode="_(&quot;$&quot;* #,##0_);_(&quot;$&quot;* \(#,##0\);_(&quot;$&quot;* &quot;-&quot;??_);_(@_)">
                  <c:v>62.782806625760408</c:v>
                </c:pt>
                <c:pt idx="1074" formatCode="_(&quot;$&quot;* #,##0_);_(&quot;$&quot;* \(#,##0\);_(&quot;$&quot;* &quot;-&quot;??_);_(@_)">
                  <c:v>92.236652165479597</c:v>
                </c:pt>
                <c:pt idx="1075" formatCode="_(&quot;$&quot;* #,##0_);_(&quot;$&quot;* \(#,##0\);_(&quot;$&quot;* &quot;-&quot;??_);_(@_)">
                  <c:v>90.194014020984227</c:v>
                </c:pt>
                <c:pt idx="1076" formatCode="_(&quot;$&quot;* #,##0_);_(&quot;$&quot;* \(#,##0\);_(&quot;$&quot;* &quot;-&quot;??_);_(@_)">
                  <c:v>62.45597180244112</c:v>
                </c:pt>
                <c:pt idx="1077" formatCode="_(&quot;$&quot;* #,##0_);_(&quot;$&quot;* \(#,##0\);_(&quot;$&quot;* &quot;-&quot;??_);_(@_)">
                  <c:v>56.425813117029016</c:v>
                </c:pt>
                <c:pt idx="1078" formatCode="_(&quot;$&quot;* #,##0_);_(&quot;$&quot;* \(#,##0\);_(&quot;$&quot;* &quot;-&quot;??_);_(@_)">
                  <c:v>57.324639998679991</c:v>
                </c:pt>
                <c:pt idx="1079" formatCode="_(&quot;$&quot;* #,##0_);_(&quot;$&quot;* \(#,##0\);_(&quot;$&quot;* &quot;-&quot;??_);_(@_)">
                  <c:v>27.079722440474757</c:v>
                </c:pt>
                <c:pt idx="1080" formatCode="_(&quot;$&quot;* #,##0_);_(&quot;$&quot;* \(#,##0\);_(&quot;$&quot;* &quot;-&quot;??_);_(@_)">
                  <c:v>91.549448607048845</c:v>
                </c:pt>
                <c:pt idx="1081" formatCode="_(&quot;$&quot;* #,##0_);_(&quot;$&quot;* \(#,##0\);_(&quot;$&quot;* &quot;-&quot;??_);_(@_)">
                  <c:v>48.122451280404718</c:v>
                </c:pt>
                <c:pt idx="1082" formatCode="_(&quot;$&quot;* #,##0_);_(&quot;$&quot;* \(#,##0\);_(&quot;$&quot;* &quot;-&quot;??_);_(@_)">
                  <c:v>94.929572546787398</c:v>
                </c:pt>
                <c:pt idx="1083" formatCode="_(&quot;$&quot;* #,##0_);_(&quot;$&quot;* \(#,##0\);_(&quot;$&quot;* &quot;-&quot;??_);_(@_)">
                  <c:v>62.690036546688411</c:v>
                </c:pt>
                <c:pt idx="1084" formatCode="_(&quot;$&quot;* #,##0_);_(&quot;$&quot;* \(#,##0\);_(&quot;$&quot;* &quot;-&quot;??_);_(@_)">
                  <c:v>66.834308497313444</c:v>
                </c:pt>
                <c:pt idx="1085" formatCode="_(&quot;$&quot;* #,##0_);_(&quot;$&quot;* \(#,##0\);_(&quot;$&quot;* &quot;-&quot;??_);_(@_)">
                  <c:v>58.459036885505782</c:v>
                </c:pt>
                <c:pt idx="1086" formatCode="_(&quot;$&quot;* #,##0_);_(&quot;$&quot;* \(#,##0\);_(&quot;$&quot;* &quot;-&quot;??_);_(@_)">
                  <c:v>79.265583100764104</c:v>
                </c:pt>
                <c:pt idx="1087" formatCode="_(&quot;$&quot;* #,##0_);_(&quot;$&quot;* \(#,##0\);_(&quot;$&quot;* &quot;-&quot;??_);_(@_)">
                  <c:v>46.173301601356911</c:v>
                </c:pt>
                <c:pt idx="1088" formatCode="_(&quot;$&quot;* #,##0_);_(&quot;$&quot;* \(#,##0\);_(&quot;$&quot;* &quot;-&quot;??_);_(@_)">
                  <c:v>26.6820755243889</c:v>
                </c:pt>
                <c:pt idx="1089" formatCode="_(&quot;$&quot;* #,##0_);_(&quot;$&quot;* \(#,##0\);_(&quot;$&quot;* &quot;-&quot;??_);_(@_)">
                  <c:v>27.2301510850791</c:v>
                </c:pt>
                <c:pt idx="1090" formatCode="_(&quot;$&quot;* #,##0_);_(&quot;$&quot;* \(#,##0\);_(&quot;$&quot;* &quot;-&quot;??_);_(@_)">
                  <c:v>29.963130886343404</c:v>
                </c:pt>
                <c:pt idx="1091" formatCode="_(&quot;$&quot;* #,##0_);_(&quot;$&quot;* \(#,##0\);_(&quot;$&quot;* &quot;-&quot;??_);_(@_)">
                  <c:v>100.14175864317583</c:v>
                </c:pt>
                <c:pt idx="1092" formatCode="_(&quot;$&quot;* #,##0_);_(&quot;$&quot;* \(#,##0\);_(&quot;$&quot;* &quot;-&quot;??_);_(@_)">
                  <c:v>40.639372428468107</c:v>
                </c:pt>
                <c:pt idx="1093" formatCode="_(&quot;$&quot;* #,##0_);_(&quot;$&quot;* \(#,##0\);_(&quot;$&quot;* &quot;-&quot;??_);_(@_)">
                  <c:v>39.464230900790788</c:v>
                </c:pt>
                <c:pt idx="1094" formatCode="_(&quot;$&quot;* #,##0_);_(&quot;$&quot;* \(#,##0\);_(&quot;$&quot;* &quot;-&quot;??_);_(@_)">
                  <c:v>46.351739001614085</c:v>
                </c:pt>
                <c:pt idx="1095" formatCode="_(&quot;$&quot;* #,##0_);_(&quot;$&quot;* \(#,##0\);_(&quot;$&quot;* &quot;-&quot;??_);_(@_)">
                  <c:v>64.936904646865699</c:v>
                </c:pt>
                <c:pt idx="1096" formatCode="_(&quot;$&quot;* #,##0_);_(&quot;$&quot;* \(#,##0\);_(&quot;$&quot;* &quot;-&quot;??_);_(@_)">
                  <c:v>57.634520093778328</c:v>
                </c:pt>
                <c:pt idx="1097" formatCode="_(&quot;$&quot;* #,##0_);_(&quot;$&quot;* \(#,##0\);_(&quot;$&quot;* &quot;-&quot;??_);_(@_)">
                  <c:v>63.215412817003575</c:v>
                </c:pt>
                <c:pt idx="1098" formatCode="_(&quot;$&quot;* #,##0_);_(&quot;$&quot;* \(#,##0\);_(&quot;$&quot;* &quot;-&quot;??_);_(@_)">
                  <c:v>51.472828318888425</c:v>
                </c:pt>
                <c:pt idx="1099" formatCode="_(&quot;$&quot;* #,##0_);_(&quot;$&quot;* \(#,##0\);_(&quot;$&quot;* &quot;-&quot;??_);_(@_)">
                  <c:v>44.5515517001419</c:v>
                </c:pt>
                <c:pt idx="1100" formatCode="_(&quot;$&quot;* #,##0_);_(&quot;$&quot;* \(#,##0\);_(&quot;$&quot;* &quot;-&quot;??_);_(@_)">
                  <c:v>57.51685721998269</c:v>
                </c:pt>
                <c:pt idx="1101" formatCode="_(&quot;$&quot;* #,##0_);_(&quot;$&quot;* \(#,##0\);_(&quot;$&quot;* &quot;-&quot;??_);_(@_)">
                  <c:v>90.469620813661194</c:v>
                </c:pt>
                <c:pt idx="1102" formatCode="_(&quot;$&quot;* #,##0_);_(&quot;$&quot;* \(#,##0\);_(&quot;$&quot;* &quot;-&quot;??_);_(@_)">
                  <c:v>60.878736359415029</c:v>
                </c:pt>
                <c:pt idx="1103" formatCode="_(&quot;$&quot;* #,##0_);_(&quot;$&quot;* \(#,##0\);_(&quot;$&quot;* &quot;-&quot;??_);_(@_)">
                  <c:v>88.091794349778567</c:v>
                </c:pt>
                <c:pt idx="1104" formatCode="_(&quot;$&quot;* #,##0_);_(&quot;$&quot;* \(#,##0\);_(&quot;$&quot;* &quot;-&quot;??_);_(@_)">
                  <c:v>44.434185522490225</c:v>
                </c:pt>
                <c:pt idx="1105" formatCode="_(&quot;$&quot;* #,##0_);_(&quot;$&quot;* \(#,##0\);_(&quot;$&quot;* &quot;-&quot;??_);_(@_)">
                  <c:v>30.869969272653584</c:v>
                </c:pt>
                <c:pt idx="1106" formatCode="_(&quot;$&quot;* #,##0_);_(&quot;$&quot;* \(#,##0\);_(&quot;$&quot;* &quot;-&quot;??_);_(@_)">
                  <c:v>44.105194794214562</c:v>
                </c:pt>
                <c:pt idx="1107" formatCode="_(&quot;$&quot;* #,##0_);_(&quot;$&quot;* \(#,##0\);_(&quot;$&quot;* &quot;-&quot;??_);_(@_)">
                  <c:v>49.948147549831241</c:v>
                </c:pt>
                <c:pt idx="1108" formatCode="_(&quot;$&quot;* #,##0_);_(&quot;$&quot;* \(#,##0\);_(&quot;$&quot;* &quot;-&quot;??_);_(@_)">
                  <c:v>61.097608583570299</c:v>
                </c:pt>
                <c:pt idx="1109" formatCode="_(&quot;$&quot;* #,##0_);_(&quot;$&quot;* \(#,##0\);_(&quot;$&quot;* &quot;-&quot;??_);_(@_)">
                  <c:v>41.219184701286224</c:v>
                </c:pt>
                <c:pt idx="1110" formatCode="_(&quot;$&quot;* #,##0_);_(&quot;$&quot;* \(#,##0\);_(&quot;$&quot;* &quot;-&quot;??_);_(@_)">
                  <c:v>61.728570237363058</c:v>
                </c:pt>
                <c:pt idx="1111" formatCode="_(&quot;$&quot;* #,##0_);_(&quot;$&quot;* \(#,##0\);_(&quot;$&quot;* &quot;-&quot;??_);_(@_)">
                  <c:v>58.679592829433716</c:v>
                </c:pt>
                <c:pt idx="1112" formatCode="_(&quot;$&quot;* #,##0_);_(&quot;$&quot;* \(#,##0\);_(&quot;$&quot;* &quot;-&quot;??_);_(@_)">
                  <c:v>67.270969557492151</c:v>
                </c:pt>
                <c:pt idx="1113" formatCode="_(&quot;$&quot;* #,##0_);_(&quot;$&quot;* \(#,##0\);_(&quot;$&quot;* &quot;-&quot;??_);_(@_)">
                  <c:v>25.440392076143343</c:v>
                </c:pt>
                <c:pt idx="1114" formatCode="_(&quot;$&quot;* #,##0_);_(&quot;$&quot;* \(#,##0\);_(&quot;$&quot;* &quot;-&quot;??_);_(@_)">
                  <c:v>50.676413768242718</c:v>
                </c:pt>
                <c:pt idx="1115" formatCode="_(&quot;$&quot;* #,##0_);_(&quot;$&quot;* \(#,##0\);_(&quot;$&quot;* &quot;-&quot;??_);_(@_)">
                  <c:v>83.937857695082812</c:v>
                </c:pt>
                <c:pt idx="1116" formatCode="_(&quot;$&quot;* #,##0_);_(&quot;$&quot;* \(#,##0\);_(&quot;$&quot;* &quot;-&quot;??_);_(@_)">
                  <c:v>92.020024012903818</c:v>
                </c:pt>
                <c:pt idx="1117" formatCode="_(&quot;$&quot;* #,##0_);_(&quot;$&quot;* \(#,##0\);_(&quot;$&quot;* &quot;-&quot;??_);_(@_)">
                  <c:v>32.892886683516643</c:v>
                </c:pt>
                <c:pt idx="1118" formatCode="_(&quot;$&quot;* #,##0_);_(&quot;$&quot;* \(#,##0\);_(&quot;$&quot;* &quot;-&quot;??_);_(@_)">
                  <c:v>55.540226554282903</c:v>
                </c:pt>
                <c:pt idx="1119" formatCode="_(&quot;$&quot;* #,##0_);_(&quot;$&quot;* \(#,##0\);_(&quot;$&quot;* &quot;-&quot;??_);_(@_)">
                  <c:v>23.503080573815364</c:v>
                </c:pt>
                <c:pt idx="1120" formatCode="_(&quot;$&quot;* #,##0_);_(&quot;$&quot;* \(#,##0\);_(&quot;$&quot;* &quot;-&quot;??_);_(@_)">
                  <c:v>48.38713969038011</c:v>
                </c:pt>
                <c:pt idx="1121" formatCode="_(&quot;$&quot;* #,##0_);_(&quot;$&quot;* \(#,##0\);_(&quot;$&quot;* &quot;-&quot;??_);_(@_)">
                  <c:v>78.452782692603989</c:v>
                </c:pt>
                <c:pt idx="1122" formatCode="_(&quot;$&quot;* #,##0_);_(&quot;$&quot;* \(#,##0\);_(&quot;$&quot;* &quot;-&quot;??_);_(@_)">
                  <c:v>57.599102522394261</c:v>
                </c:pt>
                <c:pt idx="1123" formatCode="_(&quot;$&quot;* #,##0_);_(&quot;$&quot;* \(#,##0\);_(&quot;$&quot;* &quot;-&quot;??_);_(@_)">
                  <c:v>48.767459007531109</c:v>
                </c:pt>
                <c:pt idx="1124" formatCode="_(&quot;$&quot;* #,##0_);_(&quot;$&quot;* \(#,##0\);_(&quot;$&quot;* &quot;-&quot;??_);_(@_)">
                  <c:v>37.059737045409364</c:v>
                </c:pt>
                <c:pt idx="1125" formatCode="_(&quot;$&quot;* #,##0_);_(&quot;$&quot;* \(#,##0\);_(&quot;$&quot;* &quot;-&quot;??_);_(@_)">
                  <c:v>53.29806949299234</c:v>
                </c:pt>
                <c:pt idx="1126" formatCode="_(&quot;$&quot;* #,##0_);_(&quot;$&quot;* \(#,##0\);_(&quot;$&quot;* &quot;-&quot;??_);_(@_)">
                  <c:v>74.986995157304406</c:v>
                </c:pt>
                <c:pt idx="1127" formatCode="_(&quot;$&quot;* #,##0_);_(&quot;$&quot;* \(#,##0\);_(&quot;$&quot;* &quot;-&quot;??_);_(@_)">
                  <c:v>74.211336107983826</c:v>
                </c:pt>
                <c:pt idx="1128" formatCode="_(&quot;$&quot;* #,##0_);_(&quot;$&quot;* \(#,##0\);_(&quot;$&quot;* &quot;-&quot;??_);_(@_)">
                  <c:v>24.797669485624372</c:v>
                </c:pt>
                <c:pt idx="1129" formatCode="_(&quot;$&quot;* #,##0_);_(&quot;$&quot;* \(#,##0\);_(&quot;$&quot;* &quot;-&quot;??_);_(@_)">
                  <c:v>33.543438247584177</c:v>
                </c:pt>
                <c:pt idx="1130" formatCode="_(&quot;$&quot;* #,##0_);_(&quot;$&quot;* \(#,##0\);_(&quot;$&quot;* &quot;-&quot;??_);_(@_)">
                  <c:v>86.617976941403001</c:v>
                </c:pt>
                <c:pt idx="1131" formatCode="_(&quot;$&quot;* #,##0_);_(&quot;$&quot;* \(#,##0\);_(&quot;$&quot;* &quot;-&quot;??_);_(@_)">
                  <c:v>55.514840944383259</c:v>
                </c:pt>
                <c:pt idx="1132" formatCode="_(&quot;$&quot;* #,##0_);_(&quot;$&quot;* \(#,##0\);_(&quot;$&quot;* &quot;-&quot;??_);_(@_)">
                  <c:v>61.76946621513563</c:v>
                </c:pt>
                <c:pt idx="1133" formatCode="_(&quot;$&quot;* #,##0_);_(&quot;$&quot;* \(#,##0\);_(&quot;$&quot;* &quot;-&quot;??_);_(@_)">
                  <c:v>87.493005285354712</c:v>
                </c:pt>
                <c:pt idx="1134" formatCode="_(&quot;$&quot;* #,##0_);_(&quot;$&quot;* \(#,##0\);_(&quot;$&quot;* &quot;-&quot;??_);_(@_)">
                  <c:v>110.68424407806637</c:v>
                </c:pt>
                <c:pt idx="1135" formatCode="_(&quot;$&quot;* #,##0_);_(&quot;$&quot;* \(#,##0\);_(&quot;$&quot;* &quot;-&quot;??_);_(@_)">
                  <c:v>22.724368815403277</c:v>
                </c:pt>
                <c:pt idx="1136" formatCode="_(&quot;$&quot;* #,##0_);_(&quot;$&quot;* \(#,##0\);_(&quot;$&quot;* &quot;-&quot;??_);_(@_)">
                  <c:v>92.481337152322837</c:v>
                </c:pt>
                <c:pt idx="1137" formatCode="_(&quot;$&quot;* #,##0_);_(&quot;$&quot;* \(#,##0\);_(&quot;$&quot;* &quot;-&quot;??_);_(@_)">
                  <c:v>51.547749451710395</c:v>
                </c:pt>
                <c:pt idx="1138" formatCode="_(&quot;$&quot;* #,##0_);_(&quot;$&quot;* \(#,##0\);_(&quot;$&quot;* &quot;-&quot;??_);_(@_)">
                  <c:v>63.474566100880402</c:v>
                </c:pt>
                <c:pt idx="1139" formatCode="_(&quot;$&quot;* #,##0_);_(&quot;$&quot;* \(#,##0\);_(&quot;$&quot;* &quot;-&quot;??_);_(@_)">
                  <c:v>50.034240868243955</c:v>
                </c:pt>
                <c:pt idx="1140" formatCode="_(&quot;$&quot;* #,##0_);_(&quot;$&quot;* \(#,##0\);_(&quot;$&quot;* &quot;-&quot;??_);_(@_)">
                  <c:v>76.220347597597581</c:v>
                </c:pt>
                <c:pt idx="1141" formatCode="_(&quot;$&quot;* #,##0_);_(&quot;$&quot;* \(#,##0\);_(&quot;$&quot;* &quot;-&quot;??_);_(@_)">
                  <c:v>41.024144880292639</c:v>
                </c:pt>
                <c:pt idx="1142" formatCode="_(&quot;$&quot;* #,##0_);_(&quot;$&quot;* \(#,##0\);_(&quot;$&quot;* &quot;-&quot;??_);_(@_)">
                  <c:v>101.19166181308093</c:v>
                </c:pt>
                <c:pt idx="1143" formatCode="_(&quot;$&quot;* #,##0_);_(&quot;$&quot;* \(#,##0\);_(&quot;$&quot;* &quot;-&quot;??_);_(@_)">
                  <c:v>16.181855851413697</c:v>
                </c:pt>
                <c:pt idx="1144" formatCode="_(&quot;$&quot;* #,##0_);_(&quot;$&quot;* \(#,##0\);_(&quot;$&quot;* &quot;-&quot;??_);_(@_)">
                  <c:v>74.501305085799856</c:v>
                </c:pt>
                <c:pt idx="1145" formatCode="_(&quot;$&quot;* #,##0_);_(&quot;$&quot;* \(#,##0\);_(&quot;$&quot;* &quot;-&quot;??_);_(@_)">
                  <c:v>40.492835778638891</c:v>
                </c:pt>
                <c:pt idx="1146" formatCode="_(&quot;$&quot;* #,##0_);_(&quot;$&quot;* \(#,##0\);_(&quot;$&quot;* &quot;-&quot;??_);_(@_)">
                  <c:v>46.361269532436431</c:v>
                </c:pt>
                <c:pt idx="1147" formatCode="_(&quot;$&quot;* #,##0_);_(&quot;$&quot;* \(#,##0\);_(&quot;$&quot;* &quot;-&quot;??_);_(@_)">
                  <c:v>74.299625984898682</c:v>
                </c:pt>
                <c:pt idx="1148" formatCode="_(&quot;$&quot;* #,##0_);_(&quot;$&quot;* \(#,##0\);_(&quot;$&quot;* &quot;-&quot;??_);_(@_)">
                  <c:v>51.57375055531417</c:v>
                </c:pt>
                <c:pt idx="1149" formatCode="_(&quot;$&quot;* #,##0_);_(&quot;$&quot;* \(#,##0\);_(&quot;$&quot;* &quot;-&quot;??_);_(@_)">
                  <c:v>87.693799437713849</c:v>
                </c:pt>
                <c:pt idx="1150" formatCode="_(&quot;$&quot;* #,##0_);_(&quot;$&quot;* \(#,##0\);_(&quot;$&quot;* &quot;-&quot;??_);_(@_)">
                  <c:v>69.29949426267747</c:v>
                </c:pt>
                <c:pt idx="1151" formatCode="_(&quot;$&quot;* #,##0_);_(&quot;$&quot;* \(#,##0\);_(&quot;$&quot;* &quot;-&quot;??_);_(@_)">
                  <c:v>64.646812576245068</c:v>
                </c:pt>
                <c:pt idx="1152" formatCode="_(&quot;$&quot;* #,##0_);_(&quot;$&quot;* \(#,##0\);_(&quot;$&quot;* &quot;-&quot;??_);_(@_)">
                  <c:v>76.44647101114397</c:v>
                </c:pt>
                <c:pt idx="1153" formatCode="_(&quot;$&quot;* #,##0_);_(&quot;$&quot;* \(#,##0\);_(&quot;$&quot;* &quot;-&quot;??_);_(@_)">
                  <c:v>75.858252454586236</c:v>
                </c:pt>
                <c:pt idx="1154" formatCode="_(&quot;$&quot;* #,##0_);_(&quot;$&quot;* \(#,##0\);_(&quot;$&quot;* &quot;-&quot;??_);_(@_)">
                  <c:v>57.023547825390281</c:v>
                </c:pt>
                <c:pt idx="1155" formatCode="_(&quot;$&quot;* #,##0_);_(&quot;$&quot;* \(#,##0\);_(&quot;$&quot;* &quot;-&quot;??_);_(@_)">
                  <c:v>66.299836549491715</c:v>
                </c:pt>
                <c:pt idx="1156" formatCode="_(&quot;$&quot;* #,##0_);_(&quot;$&quot;* \(#,##0\);_(&quot;$&quot;* &quot;-&quot;??_);_(@_)">
                  <c:v>42.378246805324387</c:v>
                </c:pt>
                <c:pt idx="1157" formatCode="_(&quot;$&quot;* #,##0_);_(&quot;$&quot;* \(#,##0\);_(&quot;$&quot;* &quot;-&quot;??_);_(@_)">
                  <c:v>66.223448322638589</c:v>
                </c:pt>
                <c:pt idx="1158" formatCode="_(&quot;$&quot;* #,##0_);_(&quot;$&quot;* \(#,##0\);_(&quot;$&quot;* &quot;-&quot;??_);_(@_)">
                  <c:v>16.140835883614759</c:v>
                </c:pt>
                <c:pt idx="1159" formatCode="_(&quot;$&quot;* #,##0_);_(&quot;$&quot;* \(#,##0\);_(&quot;$&quot;* &quot;-&quot;??_);_(@_)">
                  <c:v>89.344058958578472</c:v>
                </c:pt>
                <c:pt idx="1160" formatCode="_(&quot;$&quot;* #,##0_);_(&quot;$&quot;* \(#,##0\);_(&quot;$&quot;* &quot;-&quot;??_);_(@_)">
                  <c:v>52.313002028290065</c:v>
                </c:pt>
                <c:pt idx="1161" formatCode="_(&quot;$&quot;* #,##0_);_(&quot;$&quot;* \(#,##0\);_(&quot;$&quot;* &quot;-&quot;??_);_(@_)">
                  <c:v>38.202220396146004</c:v>
                </c:pt>
                <c:pt idx="1162" formatCode="_(&quot;$&quot;* #,##0_);_(&quot;$&quot;* \(#,##0\);_(&quot;$&quot;* &quot;-&quot;??_);_(@_)">
                  <c:v>70.878152750199163</c:v>
                </c:pt>
                <c:pt idx="1163" formatCode="_(&quot;$&quot;* #,##0_);_(&quot;$&quot;* \(#,##0\);_(&quot;$&quot;* &quot;-&quot;??_);_(@_)">
                  <c:v>62.027063102636873</c:v>
                </c:pt>
                <c:pt idx="1164" formatCode="_(&quot;$&quot;* #,##0_);_(&quot;$&quot;* \(#,##0\);_(&quot;$&quot;* &quot;-&quot;??_);_(@_)">
                  <c:v>14.621628680905191</c:v>
                </c:pt>
                <c:pt idx="1165" formatCode="_(&quot;$&quot;* #,##0_);_(&quot;$&quot;* \(#,##0\);_(&quot;$&quot;* &quot;-&quot;??_);_(@_)">
                  <c:v>84.093546505863827</c:v>
                </c:pt>
                <c:pt idx="1166" formatCode="_(&quot;$&quot;* #,##0_);_(&quot;$&quot;* \(#,##0\);_(&quot;$&quot;* &quot;-&quot;??_);_(@_)">
                  <c:v>89.644170392555779</c:v>
                </c:pt>
                <c:pt idx="1167" formatCode="_(&quot;$&quot;* #,##0_);_(&quot;$&quot;* \(#,##0\);_(&quot;$&quot;* &quot;-&quot;??_);_(@_)">
                  <c:v>67.202382282103713</c:v>
                </c:pt>
                <c:pt idx="1168" formatCode="_(&quot;$&quot;* #,##0_);_(&quot;$&quot;* \(#,##0\);_(&quot;$&quot;* &quot;-&quot;??_);_(@_)">
                  <c:v>56.530115593261293</c:v>
                </c:pt>
                <c:pt idx="1169" formatCode="_(&quot;$&quot;* #,##0_);_(&quot;$&quot;* \(#,##0\);_(&quot;$&quot;* &quot;-&quot;??_);_(@_)">
                  <c:v>20.143183656720481</c:v>
                </c:pt>
                <c:pt idx="1170" formatCode="_(&quot;$&quot;* #,##0_);_(&quot;$&quot;* \(#,##0\);_(&quot;$&quot;* &quot;-&quot;??_);_(@_)">
                  <c:v>61.442135921241288</c:v>
                </c:pt>
                <c:pt idx="1171" formatCode="_(&quot;$&quot;* #,##0_);_(&quot;$&quot;* \(#,##0\);_(&quot;$&quot;* &quot;-&quot;??_);_(@_)">
                  <c:v>106.58610171742004</c:v>
                </c:pt>
                <c:pt idx="1172" formatCode="_(&quot;$&quot;* #,##0_);_(&quot;$&quot;* \(#,##0\);_(&quot;$&quot;* &quot;-&quot;??_);_(@_)">
                  <c:v>60.314982491507237</c:v>
                </c:pt>
                <c:pt idx="1173" formatCode="_(&quot;$&quot;* #,##0_);_(&quot;$&quot;* \(#,##0\);_(&quot;$&quot;* &quot;-&quot;??_);_(@_)">
                  <c:v>27.878229989385197</c:v>
                </c:pt>
                <c:pt idx="1174" formatCode="_(&quot;$&quot;* #,##0_);_(&quot;$&quot;* \(#,##0\);_(&quot;$&quot;* &quot;-&quot;??_);_(@_)">
                  <c:v>66.368752599801283</c:v>
                </c:pt>
                <c:pt idx="1175" formatCode="_(&quot;$&quot;* #,##0_);_(&quot;$&quot;* \(#,##0\);_(&quot;$&quot;* &quot;-&quot;??_);_(@_)">
                  <c:v>123.92758012243169</c:v>
                </c:pt>
                <c:pt idx="1176" formatCode="_(&quot;$&quot;* #,##0_);_(&quot;$&quot;* \(#,##0\);_(&quot;$&quot;* &quot;-&quot;??_);_(@_)">
                  <c:v>57.87157651307259</c:v>
                </c:pt>
                <c:pt idx="1177" formatCode="_(&quot;$&quot;* #,##0_);_(&quot;$&quot;* \(#,##0\);_(&quot;$&quot;* &quot;-&quot;??_);_(@_)">
                  <c:v>96.477566427230272</c:v>
                </c:pt>
                <c:pt idx="1178" formatCode="_(&quot;$&quot;* #,##0_);_(&quot;$&quot;* \(#,##0\);_(&quot;$&quot;* &quot;-&quot;??_);_(@_)">
                  <c:v>53.529878026170181</c:v>
                </c:pt>
                <c:pt idx="1179" formatCode="_(&quot;$&quot;* #,##0_);_(&quot;$&quot;* \(#,##0\);_(&quot;$&quot;* &quot;-&quot;??_);_(@_)">
                  <c:v>60.573783092320276</c:v>
                </c:pt>
                <c:pt idx="1180" formatCode="_(&quot;$&quot;* #,##0_);_(&quot;$&quot;* \(#,##0\);_(&quot;$&quot;* &quot;-&quot;??_);_(@_)">
                  <c:v>74.91119715176923</c:v>
                </c:pt>
                <c:pt idx="1181" formatCode="_(&quot;$&quot;* #,##0_);_(&quot;$&quot;* \(#,##0\);_(&quot;$&quot;* &quot;-&quot;??_);_(@_)">
                  <c:v>54.685462178817119</c:v>
                </c:pt>
                <c:pt idx="1182" formatCode="_(&quot;$&quot;* #,##0_);_(&quot;$&quot;* \(#,##0\);_(&quot;$&quot;* &quot;-&quot;??_);_(@_)">
                  <c:v>39.45302833748508</c:v>
                </c:pt>
                <c:pt idx="1183" formatCode="_(&quot;$&quot;* #,##0_);_(&quot;$&quot;* \(#,##0\);_(&quot;$&quot;* &quot;-&quot;??_);_(@_)">
                  <c:v>106.75334306370722</c:v>
                </c:pt>
                <c:pt idx="1184" formatCode="_(&quot;$&quot;* #,##0_);_(&quot;$&quot;* \(#,##0\);_(&quot;$&quot;* &quot;-&quot;??_);_(@_)">
                  <c:v>27.290381500443374</c:v>
                </c:pt>
                <c:pt idx="1185" formatCode="_(&quot;$&quot;* #,##0_);_(&quot;$&quot;* \(#,##0\);_(&quot;$&quot;* &quot;-&quot;??_);_(@_)">
                  <c:v>59.364685643814674</c:v>
                </c:pt>
                <c:pt idx="1186" formatCode="_(&quot;$&quot;* #,##0_);_(&quot;$&quot;* \(#,##0\);_(&quot;$&quot;* &quot;-&quot;??_);_(@_)">
                  <c:v>103.27538728253427</c:v>
                </c:pt>
                <c:pt idx="1187" formatCode="_(&quot;$&quot;* #,##0_);_(&quot;$&quot;* \(#,##0\);_(&quot;$&quot;* &quot;-&quot;??_);_(@_)">
                  <c:v>69.276711588303471</c:v>
                </c:pt>
                <c:pt idx="1188" formatCode="_(&quot;$&quot;* #,##0_);_(&quot;$&quot;* \(#,##0\);_(&quot;$&quot;* &quot;-&quot;??_);_(@_)">
                  <c:v>53.814144913556532</c:v>
                </c:pt>
                <c:pt idx="1189" formatCode="_(&quot;$&quot;* #,##0_);_(&quot;$&quot;* \(#,##0\);_(&quot;$&quot;* &quot;-&quot;??_);_(@_)">
                  <c:v>42.346071372508469</c:v>
                </c:pt>
                <c:pt idx="1190" formatCode="_(&quot;$&quot;* #,##0_);_(&quot;$&quot;* \(#,##0\);_(&quot;$&quot;* &quot;-&quot;??_);_(@_)">
                  <c:v>46.79416269108782</c:v>
                </c:pt>
                <c:pt idx="1191" formatCode="_(&quot;$&quot;* #,##0_);_(&quot;$&quot;* \(#,##0\);_(&quot;$&quot;* &quot;-&quot;??_);_(@_)">
                  <c:v>64.415923789885028</c:v>
                </c:pt>
                <c:pt idx="1192" formatCode="_(&quot;$&quot;* #,##0_);_(&quot;$&quot;* \(#,##0\);_(&quot;$&quot;* &quot;-&quot;??_);_(@_)">
                  <c:v>39.9875678205876</c:v>
                </c:pt>
                <c:pt idx="1193" formatCode="_(&quot;$&quot;* #,##0_);_(&quot;$&quot;* \(#,##0\);_(&quot;$&quot;* &quot;-&quot;??_);_(@_)">
                  <c:v>65.419246866283444</c:v>
                </c:pt>
                <c:pt idx="1194" formatCode="_(&quot;$&quot;* #,##0_);_(&quot;$&quot;* \(#,##0\);_(&quot;$&quot;* &quot;-&quot;??_);_(@_)">
                  <c:v>95.214256758039184</c:v>
                </c:pt>
                <c:pt idx="1195" formatCode="_(&quot;$&quot;* #,##0_);_(&quot;$&quot;* \(#,##0\);_(&quot;$&quot;* &quot;-&quot;??_);_(@_)">
                  <c:v>45.800872458028216</c:v>
                </c:pt>
                <c:pt idx="1196" formatCode="_(&quot;$&quot;* #,##0_);_(&quot;$&quot;* \(#,##0\);_(&quot;$&quot;* &quot;-&quot;??_);_(@_)">
                  <c:v>31.276269937409179</c:v>
                </c:pt>
                <c:pt idx="1197" formatCode="_(&quot;$&quot;* #,##0_);_(&quot;$&quot;* \(#,##0\);_(&quot;$&quot;* &quot;-&quot;??_);_(@_)">
                  <c:v>38.221481237908236</c:v>
                </c:pt>
                <c:pt idx="1198" formatCode="_(&quot;$&quot;* #,##0_);_(&quot;$&quot;* \(#,##0\);_(&quot;$&quot;* &quot;-&quot;??_);_(@_)">
                  <c:v>53.679155232272478</c:v>
                </c:pt>
                <c:pt idx="1199" formatCode="_(&quot;$&quot;* #,##0_);_(&quot;$&quot;* \(#,##0\);_(&quot;$&quot;* &quot;-&quot;??_);_(@_)">
                  <c:v>46.594239572808775</c:v>
                </c:pt>
                <c:pt idx="1200" formatCode="_(&quot;$&quot;* #,##0_);_(&quot;$&quot;* \(#,##0\);_(&quot;$&quot;* &quot;-&quot;??_);_(@_)">
                  <c:v>79.356713604984748</c:v>
                </c:pt>
                <c:pt idx="1201" formatCode="_(&quot;$&quot;* #,##0_);_(&quot;$&quot;* \(#,##0\);_(&quot;$&quot;* &quot;-&quot;??_);_(@_)">
                  <c:v>47.268034648098507</c:v>
                </c:pt>
                <c:pt idx="1202" formatCode="_(&quot;$&quot;* #,##0_);_(&quot;$&quot;* \(#,##0\);_(&quot;$&quot;* &quot;-&quot;??_);_(@_)">
                  <c:v>68.521387675414829</c:v>
                </c:pt>
                <c:pt idx="1203" formatCode="_(&quot;$&quot;* #,##0_);_(&quot;$&quot;* \(#,##0\);_(&quot;$&quot;* &quot;-&quot;??_);_(@_)">
                  <c:v>27.374474612398242</c:v>
                </c:pt>
                <c:pt idx="1204" formatCode="_(&quot;$&quot;* #,##0_);_(&quot;$&quot;* \(#,##0\);_(&quot;$&quot;* &quot;-&quot;??_);_(@_)">
                  <c:v>104.43478822831489</c:v>
                </c:pt>
                <c:pt idx="1205" formatCode="_(&quot;$&quot;* #,##0_);_(&quot;$&quot;* \(#,##0\);_(&quot;$&quot;* &quot;-&quot;??_);_(@_)">
                  <c:v>113.07895340385201</c:v>
                </c:pt>
                <c:pt idx="1206" formatCode="_(&quot;$&quot;* #,##0_);_(&quot;$&quot;* \(#,##0\);_(&quot;$&quot;* &quot;-&quot;??_);_(@_)">
                  <c:v>45.954117751848081</c:v>
                </c:pt>
                <c:pt idx="1207" formatCode="_(&quot;$&quot;* #,##0_);_(&quot;$&quot;* \(#,##0\);_(&quot;$&quot;* &quot;-&quot;??_);_(@_)">
                  <c:v>87.833475624987656</c:v>
                </c:pt>
                <c:pt idx="1208" formatCode="_(&quot;$&quot;* #,##0_);_(&quot;$&quot;* \(#,##0\);_(&quot;$&quot;* &quot;-&quot;??_);_(@_)">
                  <c:v>101.59561830161864</c:v>
                </c:pt>
                <c:pt idx="1209" formatCode="_(&quot;$&quot;* #,##0_);_(&quot;$&quot;* \(#,##0\);_(&quot;$&quot;* &quot;-&quot;??_);_(@_)">
                  <c:v>78.288113604922415</c:v>
                </c:pt>
                <c:pt idx="1210" formatCode="_(&quot;$&quot;* #,##0_);_(&quot;$&quot;* \(#,##0\);_(&quot;$&quot;* &quot;-&quot;??_);_(@_)">
                  <c:v>64.710738199919106</c:v>
                </c:pt>
                <c:pt idx="1211" formatCode="_(&quot;$&quot;* #,##0_);_(&quot;$&quot;* \(#,##0\);_(&quot;$&quot;* &quot;-&quot;??_);_(@_)">
                  <c:v>17.132741822477328</c:v>
                </c:pt>
                <c:pt idx="1212" formatCode="_(&quot;$&quot;* #,##0_);_(&quot;$&quot;* \(#,##0\);_(&quot;$&quot;* &quot;-&quot;??_);_(@_)">
                  <c:v>41.105134207313462</c:v>
                </c:pt>
                <c:pt idx="1213" formatCode="_(&quot;$&quot;* #,##0_);_(&quot;$&quot;* \(#,##0\);_(&quot;$&quot;* &quot;-&quot;??_);_(@_)">
                  <c:v>133.79959380548172</c:v>
                </c:pt>
                <c:pt idx="1214" formatCode="_(&quot;$&quot;* #,##0_);_(&quot;$&quot;* \(#,##0\);_(&quot;$&quot;* &quot;-&quot;??_);_(@_)">
                  <c:v>46.257515120069812</c:v>
                </c:pt>
                <c:pt idx="1215" formatCode="_(&quot;$&quot;* #,##0_);_(&quot;$&quot;* \(#,##0\);_(&quot;$&quot;* &quot;-&quot;??_);_(@_)">
                  <c:v>100.11090336083547</c:v>
                </c:pt>
                <c:pt idx="1216" formatCode="_(&quot;$&quot;* #,##0_);_(&quot;$&quot;* \(#,##0\);_(&quot;$&quot;* &quot;-&quot;??_);_(@_)">
                  <c:v>40.503646687036522</c:v>
                </c:pt>
                <c:pt idx="1217" formatCode="_(&quot;$&quot;* #,##0_);_(&quot;$&quot;* \(#,##0\);_(&quot;$&quot;* &quot;-&quot;??_);_(@_)">
                  <c:v>40.778709558624875</c:v>
                </c:pt>
                <c:pt idx="1218" formatCode="_(&quot;$&quot;* #,##0_);_(&quot;$&quot;* \(#,##0\);_(&quot;$&quot;* &quot;-&quot;??_);_(@_)">
                  <c:v>49.841508818948434</c:v>
                </c:pt>
                <c:pt idx="1219" formatCode="_(&quot;$&quot;* #,##0_);_(&quot;$&quot;* \(#,##0\);_(&quot;$&quot;* &quot;-&quot;??_);_(@_)">
                  <c:v>76.069843398233445</c:v>
                </c:pt>
                <c:pt idx="1220" formatCode="_(&quot;$&quot;* #,##0_);_(&quot;$&quot;* \(#,##0\);_(&quot;$&quot;* &quot;-&quot;??_);_(@_)">
                  <c:v>104.3360998889174</c:v>
                </c:pt>
                <c:pt idx="1221" formatCode="_(&quot;$&quot;* #,##0_);_(&quot;$&quot;* \(#,##0\);_(&quot;$&quot;* &quot;-&quot;??_);_(@_)">
                  <c:v>75.526995260043122</c:v>
                </c:pt>
                <c:pt idx="1222" formatCode="_(&quot;$&quot;* #,##0_);_(&quot;$&quot;* \(#,##0\);_(&quot;$&quot;* &quot;-&quot;??_);_(@_)">
                  <c:v>31.150496009231407</c:v>
                </c:pt>
                <c:pt idx="1223" formatCode="_(&quot;$&quot;* #,##0_);_(&quot;$&quot;* \(#,##0\);_(&quot;$&quot;* &quot;-&quot;??_);_(@_)">
                  <c:v>27.575635008861639</c:v>
                </c:pt>
                <c:pt idx="1224" formatCode="_(&quot;$&quot;* #,##0_);_(&quot;$&quot;* \(#,##0\);_(&quot;$&quot;* &quot;-&quot;??_);_(@_)">
                  <c:v>62.037679469980361</c:v>
                </c:pt>
                <c:pt idx="1225" formatCode="_(&quot;$&quot;* #,##0_);_(&quot;$&quot;* \(#,##0\);_(&quot;$&quot;* &quot;-&quot;??_);_(@_)">
                  <c:v>90.195709729163269</c:v>
                </c:pt>
                <c:pt idx="1226" formatCode="_(&quot;$&quot;* #,##0_);_(&quot;$&quot;* \(#,##0\);_(&quot;$&quot;* &quot;-&quot;??_);_(@_)">
                  <c:v>45.204789934078477</c:v>
                </c:pt>
                <c:pt idx="1227" formatCode="_(&quot;$&quot;* #,##0_);_(&quot;$&quot;* \(#,##0\);_(&quot;$&quot;* &quot;-&quot;??_);_(@_)">
                  <c:v>66.852727091318783</c:v>
                </c:pt>
                <c:pt idx="1228" formatCode="_(&quot;$&quot;* #,##0_);_(&quot;$&quot;* \(#,##0\);_(&quot;$&quot;* &quot;-&quot;??_);_(@_)">
                  <c:v>33.102209089558549</c:v>
                </c:pt>
                <c:pt idx="1229" formatCode="_(&quot;$&quot;* #,##0_);_(&quot;$&quot;* \(#,##0\);_(&quot;$&quot;* &quot;-&quot;??_);_(@_)">
                  <c:v>42.061985940489393</c:v>
                </c:pt>
                <c:pt idx="1230" formatCode="_(&quot;$&quot;* #,##0_);_(&quot;$&quot;* \(#,##0\);_(&quot;$&quot;* &quot;-&quot;??_);_(@_)">
                  <c:v>35.01693616075211</c:v>
                </c:pt>
                <c:pt idx="1231" formatCode="_(&quot;$&quot;* #,##0_);_(&quot;$&quot;* \(#,##0\);_(&quot;$&quot;* &quot;-&quot;??_);_(@_)">
                  <c:v>35.492155857338659</c:v>
                </c:pt>
                <c:pt idx="1232" formatCode="_(&quot;$&quot;* #,##0_);_(&quot;$&quot;* \(#,##0\);_(&quot;$&quot;* &quot;-&quot;??_);_(@_)">
                  <c:v>51.062148387548014</c:v>
                </c:pt>
                <c:pt idx="1233" formatCode="_(&quot;$&quot;* #,##0_);_(&quot;$&quot;* \(#,##0\);_(&quot;$&quot;* &quot;-&quot;??_);_(@_)">
                  <c:v>66.586222279277067</c:v>
                </c:pt>
                <c:pt idx="1234" formatCode="_(&quot;$&quot;* #,##0_);_(&quot;$&quot;* \(#,##0\);_(&quot;$&quot;* &quot;-&quot;??_);_(@_)">
                  <c:v>64.370865216032342</c:v>
                </c:pt>
                <c:pt idx="1235" formatCode="_(&quot;$&quot;* #,##0_);_(&quot;$&quot;* \(#,##0\);_(&quot;$&quot;* &quot;-&quot;??_);_(@_)">
                  <c:v>31.83501950049288</c:v>
                </c:pt>
                <c:pt idx="1236" formatCode="_(&quot;$&quot;* #,##0_);_(&quot;$&quot;* \(#,##0\);_(&quot;$&quot;* &quot;-&quot;??_);_(@_)">
                  <c:v>61.410452975727139</c:v>
                </c:pt>
                <c:pt idx="1237" formatCode="_(&quot;$&quot;* #,##0_);_(&quot;$&quot;* \(#,##0\);_(&quot;$&quot;* &quot;-&quot;??_);_(@_)">
                  <c:v>48.695490890438009</c:v>
                </c:pt>
                <c:pt idx="1238" formatCode="_(&quot;$&quot;* #,##0_);_(&quot;$&quot;* \(#,##0\);_(&quot;$&quot;* &quot;-&quot;??_);_(@_)">
                  <c:v>62.324143025265087</c:v>
                </c:pt>
                <c:pt idx="1239" formatCode="_(&quot;$&quot;* #,##0_);_(&quot;$&quot;* \(#,##0\);_(&quot;$&quot;* &quot;-&quot;??_);_(@_)">
                  <c:v>38.587382665284025</c:v>
                </c:pt>
                <c:pt idx="1240" formatCode="_(&quot;$&quot;* #,##0_);_(&quot;$&quot;* \(#,##0\);_(&quot;$&quot;* &quot;-&quot;??_);_(@_)">
                  <c:v>85.747169980769243</c:v>
                </c:pt>
                <c:pt idx="1241" formatCode="_(&quot;$&quot;* #,##0_);_(&quot;$&quot;* \(#,##0\);_(&quot;$&quot;* &quot;-&quot;??_);_(@_)">
                  <c:v>62.472627543234054</c:v>
                </c:pt>
                <c:pt idx="1242" formatCode="_(&quot;$&quot;* #,##0_);_(&quot;$&quot;* \(#,##0\);_(&quot;$&quot;* &quot;-&quot;??_);_(@_)">
                  <c:v>77.820963019732645</c:v>
                </c:pt>
                <c:pt idx="1243" formatCode="_(&quot;$&quot;* #,##0_);_(&quot;$&quot;* \(#,##0\);_(&quot;$&quot;* &quot;-&quot;??_);_(@_)">
                  <c:v>47.604287825572754</c:v>
                </c:pt>
                <c:pt idx="1244" formatCode="_(&quot;$&quot;* #,##0_);_(&quot;$&quot;* \(#,##0\);_(&quot;$&quot;* &quot;-&quot;??_);_(@_)">
                  <c:v>87.368260973448372</c:v>
                </c:pt>
                <c:pt idx="1245" formatCode="_(&quot;$&quot;* #,##0_);_(&quot;$&quot;* \(#,##0\);_(&quot;$&quot;* &quot;-&quot;??_);_(@_)">
                  <c:v>65.21657944704846</c:v>
                </c:pt>
                <c:pt idx="1246" formatCode="_(&quot;$&quot;* #,##0_);_(&quot;$&quot;* \(#,##0\);_(&quot;$&quot;* &quot;-&quot;??_);_(@_)">
                  <c:v>99.17675292708995</c:v>
                </c:pt>
                <c:pt idx="1247" formatCode="_(&quot;$&quot;* #,##0_);_(&quot;$&quot;* \(#,##0\);_(&quot;$&quot;* &quot;-&quot;??_);_(@_)">
                  <c:v>102.73574828046932</c:v>
                </c:pt>
                <c:pt idx="1248" formatCode="_(&quot;$&quot;* #,##0_);_(&quot;$&quot;* \(#,##0\);_(&quot;$&quot;* &quot;-&quot;??_);_(@_)">
                  <c:v>85.249058851547417</c:v>
                </c:pt>
                <c:pt idx="1249" formatCode="_(&quot;$&quot;* #,##0_);_(&quot;$&quot;* \(#,##0\);_(&quot;$&quot;* &quot;-&quot;??_);_(@_)">
                  <c:v>47.753056582066918</c:v>
                </c:pt>
                <c:pt idx="1250" formatCode="_(&quot;$&quot;* #,##0_);_(&quot;$&quot;* \(#,##0\);_(&quot;$&quot;* &quot;-&quot;??_);_(@_)">
                  <c:v>95.343274572420114</c:v>
                </c:pt>
                <c:pt idx="1251" formatCode="_(&quot;$&quot;* #,##0_);_(&quot;$&quot;* \(#,##0\);_(&quot;$&quot;* &quot;-&quot;??_);_(@_)">
                  <c:v>44.192310985161789</c:v>
                </c:pt>
                <c:pt idx="1252" formatCode="_(&quot;$&quot;* #,##0_);_(&quot;$&quot;* \(#,##0\);_(&quot;$&quot;* &quot;-&quot;??_);_(@_)">
                  <c:v>52.124558036035026</c:v>
                </c:pt>
                <c:pt idx="1253" formatCode="_(&quot;$&quot;* #,##0_);_(&quot;$&quot;* \(#,##0\);_(&quot;$&quot;* &quot;-&quot;??_);_(@_)">
                  <c:v>93.12432731729227</c:v>
                </c:pt>
                <c:pt idx="1254" formatCode="_(&quot;$&quot;* #,##0_);_(&quot;$&quot;* \(#,##0\);_(&quot;$&quot;* &quot;-&quot;??_);_(@_)">
                  <c:v>68.897010180919665</c:v>
                </c:pt>
                <c:pt idx="1255" formatCode="_(&quot;$&quot;* #,##0_);_(&quot;$&quot;* \(#,##0\);_(&quot;$&quot;* &quot;-&quot;??_);_(@_)">
                  <c:v>91.036287545140823</c:v>
                </c:pt>
                <c:pt idx="1256" formatCode="_(&quot;$&quot;* #,##0_);_(&quot;$&quot;* \(#,##0\);_(&quot;$&quot;* &quot;-&quot;??_);_(@_)">
                  <c:v>42.011167661775673</c:v>
                </c:pt>
                <c:pt idx="1257" formatCode="_(&quot;$&quot;* #,##0_);_(&quot;$&quot;* \(#,##0\);_(&quot;$&quot;* &quot;-&quot;??_);_(@_)">
                  <c:v>86.253131262353563</c:v>
                </c:pt>
                <c:pt idx="1258" formatCode="_(&quot;$&quot;* #,##0_);_(&quot;$&quot;* \(#,##0\);_(&quot;$&quot;* &quot;-&quot;??_);_(@_)">
                  <c:v>31.96509807009933</c:v>
                </c:pt>
                <c:pt idx="1259" formatCode="_(&quot;$&quot;* #,##0_);_(&quot;$&quot;* \(#,##0\);_(&quot;$&quot;* &quot;-&quot;??_);_(@_)">
                  <c:v>50.130764109285757</c:v>
                </c:pt>
                <c:pt idx="1260" formatCode="_(&quot;$&quot;* #,##0_);_(&quot;$&quot;* \(#,##0\);_(&quot;$&quot;* &quot;-&quot;??_);_(@_)">
                  <c:v>45.324830744642</c:v>
                </c:pt>
                <c:pt idx="1261" formatCode="_(&quot;$&quot;* #,##0_);_(&quot;$&quot;* \(#,##0\);_(&quot;$&quot;* &quot;-&quot;??_);_(@_)">
                  <c:v>83.226848597668635</c:v>
                </c:pt>
                <c:pt idx="1262" formatCode="_(&quot;$&quot;* #,##0_);_(&quot;$&quot;* \(#,##0\);_(&quot;$&quot;* &quot;-&quot;??_);_(@_)">
                  <c:v>92.740887626100843</c:v>
                </c:pt>
                <c:pt idx="1263" formatCode="_(&quot;$&quot;* #,##0_);_(&quot;$&quot;* \(#,##0\);_(&quot;$&quot;* &quot;-&quot;??_);_(@_)">
                  <c:v>82.297267292102504</c:v>
                </c:pt>
                <c:pt idx="1264" formatCode="_(&quot;$&quot;* #,##0_);_(&quot;$&quot;* \(#,##0\);_(&quot;$&quot;* &quot;-&quot;??_);_(@_)">
                  <c:v>69.48287526392599</c:v>
                </c:pt>
                <c:pt idx="1265" formatCode="_(&quot;$&quot;* #,##0_);_(&quot;$&quot;* \(#,##0\);_(&quot;$&quot;* &quot;-&quot;??_);_(@_)">
                  <c:v>51.499027059424435</c:v>
                </c:pt>
                <c:pt idx="1266" formatCode="_(&quot;$&quot;* #,##0_);_(&quot;$&quot;* \(#,##0\);_(&quot;$&quot;* &quot;-&quot;??_);_(@_)">
                  <c:v>46.551047071561221</c:v>
                </c:pt>
                <c:pt idx="1267" formatCode="_(&quot;$&quot;* #,##0_);_(&quot;$&quot;* \(#,##0\);_(&quot;$&quot;* &quot;-&quot;??_);_(@_)">
                  <c:v>37.518675165071841</c:v>
                </c:pt>
                <c:pt idx="1268" formatCode="_(&quot;$&quot;* #,##0_);_(&quot;$&quot;* \(#,##0\);_(&quot;$&quot;* &quot;-&quot;??_);_(@_)">
                  <c:v>66.482300567092111</c:v>
                </c:pt>
                <c:pt idx="1269" formatCode="_(&quot;$&quot;* #,##0_);_(&quot;$&quot;* \(#,##0\);_(&quot;$&quot;* &quot;-&quot;??_);_(@_)">
                  <c:v>71.341999514058628</c:v>
                </c:pt>
                <c:pt idx="1270" formatCode="_(&quot;$&quot;* #,##0_);_(&quot;$&quot;* \(#,##0\);_(&quot;$&quot;* &quot;-&quot;??_);_(@_)">
                  <c:v>81.148775794463404</c:v>
                </c:pt>
                <c:pt idx="1271" formatCode="_(&quot;$&quot;* #,##0_);_(&quot;$&quot;* \(#,##0\);_(&quot;$&quot;* &quot;-&quot;??_);_(@_)">
                  <c:v>45.597454425756922</c:v>
                </c:pt>
                <c:pt idx="1272" formatCode="_(&quot;$&quot;* #,##0_);_(&quot;$&quot;* \(#,##0\);_(&quot;$&quot;* &quot;-&quot;??_);_(@_)">
                  <c:v>81.699103406944886</c:v>
                </c:pt>
                <c:pt idx="1273" formatCode="_(&quot;$&quot;* #,##0_);_(&quot;$&quot;* \(#,##0\);_(&quot;$&quot;* &quot;-&quot;??_);_(@_)">
                  <c:v>77.931864555182187</c:v>
                </c:pt>
                <c:pt idx="1274" formatCode="_(&quot;$&quot;* #,##0_);_(&quot;$&quot;* \(#,##0\);_(&quot;$&quot;* &quot;-&quot;??_);_(@_)">
                  <c:v>31.785457876523445</c:v>
                </c:pt>
                <c:pt idx="1275" formatCode="_(&quot;$&quot;* #,##0_);_(&quot;$&quot;* \(#,##0\);_(&quot;$&quot;* &quot;-&quot;??_);_(@_)">
                  <c:v>98.492742151332706</c:v>
                </c:pt>
                <c:pt idx="1276" formatCode="_(&quot;$&quot;* #,##0_);_(&quot;$&quot;* \(#,##0\);_(&quot;$&quot;* &quot;-&quot;??_);_(@_)">
                  <c:v>42.585585940829169</c:v>
                </c:pt>
                <c:pt idx="1277" formatCode="_(&quot;$&quot;* #,##0_);_(&quot;$&quot;* \(#,##0\);_(&quot;$&quot;* &quot;-&quot;??_);_(@_)">
                  <c:v>15.859042315550203</c:v>
                </c:pt>
                <c:pt idx="1278" formatCode="_(&quot;$&quot;* #,##0_);_(&quot;$&quot;* \(#,##0\);_(&quot;$&quot;* &quot;-&quot;??_);_(@_)">
                  <c:v>24.939841853596398</c:v>
                </c:pt>
                <c:pt idx="1279" formatCode="_(&quot;$&quot;* #,##0_);_(&quot;$&quot;* \(#,##0\);_(&quot;$&quot;* &quot;-&quot;??_);_(@_)">
                  <c:v>12.886119340016599</c:v>
                </c:pt>
                <c:pt idx="1280" formatCode="_(&quot;$&quot;* #,##0_);_(&quot;$&quot;* \(#,##0\);_(&quot;$&quot;* &quot;-&quot;??_);_(@_)">
                  <c:v>44.612044037520484</c:v>
                </c:pt>
                <c:pt idx="1281" formatCode="_(&quot;$&quot;* #,##0_);_(&quot;$&quot;* \(#,##0\);_(&quot;$&quot;* &quot;-&quot;??_);_(@_)">
                  <c:v>48.030006089322043</c:v>
                </c:pt>
                <c:pt idx="1282" formatCode="_(&quot;$&quot;* #,##0_);_(&quot;$&quot;* \(#,##0\);_(&quot;$&quot;* &quot;-&quot;??_);_(@_)">
                  <c:v>33.268506699970558</c:v>
                </c:pt>
                <c:pt idx="1283" formatCode="_(&quot;$&quot;* #,##0_);_(&quot;$&quot;* \(#,##0\);_(&quot;$&quot;* &quot;-&quot;??_);_(@_)">
                  <c:v>67.877893507768846</c:v>
                </c:pt>
                <c:pt idx="1284" formatCode="_(&quot;$&quot;* #,##0_);_(&quot;$&quot;* \(#,##0\);_(&quot;$&quot;* &quot;-&quot;??_);_(@_)">
                  <c:v>82.369068893438055</c:v>
                </c:pt>
                <c:pt idx="1285" formatCode="_(&quot;$&quot;* #,##0_);_(&quot;$&quot;* \(#,##0\);_(&quot;$&quot;* &quot;-&quot;??_);_(@_)">
                  <c:v>79.934158675248412</c:v>
                </c:pt>
                <c:pt idx="1286" formatCode="_(&quot;$&quot;* #,##0_);_(&quot;$&quot;* \(#,##0\);_(&quot;$&quot;* &quot;-&quot;??_);_(@_)">
                  <c:v>69.020279503911524</c:v>
                </c:pt>
                <c:pt idx="1287" formatCode="_(&quot;$&quot;* #,##0_);_(&quot;$&quot;* \(#,##0\);_(&quot;$&quot;* &quot;-&quot;??_);_(@_)">
                  <c:v>66.815454998893969</c:v>
                </c:pt>
                <c:pt idx="1288" formatCode="_(&quot;$&quot;* #,##0_);_(&quot;$&quot;* \(#,##0\);_(&quot;$&quot;* &quot;-&quot;??_);_(@_)">
                  <c:v>76.969856195418956</c:v>
                </c:pt>
                <c:pt idx="1289" formatCode="_(&quot;$&quot;* #,##0_);_(&quot;$&quot;* \(#,##0\);_(&quot;$&quot;* &quot;-&quot;??_);_(@_)">
                  <c:v>31.799479333123255</c:v>
                </c:pt>
                <c:pt idx="1290" formatCode="_(&quot;$&quot;* #,##0_);_(&quot;$&quot;* \(#,##0\);_(&quot;$&quot;* &quot;-&quot;??_);_(@_)">
                  <c:v>78.396021215158555</c:v>
                </c:pt>
                <c:pt idx="1291" formatCode="_(&quot;$&quot;* #,##0_);_(&quot;$&quot;* \(#,##0\);_(&quot;$&quot;* &quot;-&quot;??_);_(@_)">
                  <c:v>35.650267322176539</c:v>
                </c:pt>
                <c:pt idx="1292" formatCode="_(&quot;$&quot;* #,##0_);_(&quot;$&quot;* \(#,##0\);_(&quot;$&quot;* &quot;-&quot;??_);_(@_)">
                  <c:v>89.202796371571353</c:v>
                </c:pt>
                <c:pt idx="1293" formatCode="_(&quot;$&quot;* #,##0_);_(&quot;$&quot;* \(#,##0\);_(&quot;$&quot;* &quot;-&quot;??_);_(@_)">
                  <c:v>31.980110678446565</c:v>
                </c:pt>
                <c:pt idx="1294" formatCode="_(&quot;$&quot;* #,##0_);_(&quot;$&quot;* \(#,##0\);_(&quot;$&quot;* &quot;-&quot;??_);_(@_)">
                  <c:v>42.241589588913733</c:v>
                </c:pt>
                <c:pt idx="1295" formatCode="_(&quot;$&quot;* #,##0_);_(&quot;$&quot;* \(#,##0\);_(&quot;$&quot;* &quot;-&quot;??_);_(@_)">
                  <c:v>67.021332023886856</c:v>
                </c:pt>
                <c:pt idx="1296" formatCode="_(&quot;$&quot;* #,##0_);_(&quot;$&quot;* \(#,##0\);_(&quot;$&quot;* &quot;-&quot;??_);_(@_)">
                  <c:v>59.360439641875743</c:v>
                </c:pt>
                <c:pt idx="1297" formatCode="_(&quot;$&quot;* #,##0_);_(&quot;$&quot;* \(#,##0\);_(&quot;$&quot;* &quot;-&quot;??_);_(@_)">
                  <c:v>33.794427074972354</c:v>
                </c:pt>
                <c:pt idx="1298" formatCode="_(&quot;$&quot;* #,##0_);_(&quot;$&quot;* \(#,##0\);_(&quot;$&quot;* &quot;-&quot;??_);_(@_)">
                  <c:v>30.612340508008394</c:v>
                </c:pt>
                <c:pt idx="1299" formatCode="_(&quot;$&quot;* #,##0_);_(&quot;$&quot;* \(#,##0\);_(&quot;$&quot;* &quot;-&quot;??_);_(@_)">
                  <c:v>31.656709761102618</c:v>
                </c:pt>
                <c:pt idx="1300" formatCode="_(&quot;$&quot;* #,##0_);_(&quot;$&quot;* \(#,##0\);_(&quot;$&quot;* &quot;-&quot;??_);_(@_)">
                  <c:v>46.517712134684977</c:v>
                </c:pt>
                <c:pt idx="1301" formatCode="_(&quot;$&quot;* #,##0_);_(&quot;$&quot;* \(#,##0\);_(&quot;$&quot;* &quot;-&quot;??_);_(@_)">
                  <c:v>104.77186568163674</c:v>
                </c:pt>
                <c:pt idx="1302" formatCode="_(&quot;$&quot;* #,##0_);_(&quot;$&quot;* \(#,##0\);_(&quot;$&quot;* &quot;-&quot;??_);_(@_)">
                  <c:v>34.828912444399158</c:v>
                </c:pt>
                <c:pt idx="1303" formatCode="_(&quot;$&quot;* #,##0_);_(&quot;$&quot;* \(#,##0\);_(&quot;$&quot;* &quot;-&quot;??_);_(@_)">
                  <c:v>52.104721769731206</c:v>
                </c:pt>
                <c:pt idx="1304" formatCode="_(&quot;$&quot;* #,##0_);_(&quot;$&quot;* \(#,##0\);_(&quot;$&quot;* &quot;-&quot;??_);_(@_)">
                  <c:v>43.126519491276717</c:v>
                </c:pt>
                <c:pt idx="1305" formatCode="_(&quot;$&quot;* #,##0_);_(&quot;$&quot;* \(#,##0\);_(&quot;$&quot;* &quot;-&quot;??_);_(@_)">
                  <c:v>76.636000061854006</c:v>
                </c:pt>
                <c:pt idx="1306" formatCode="_(&quot;$&quot;* #,##0_);_(&quot;$&quot;* \(#,##0\);_(&quot;$&quot;* &quot;-&quot;??_);_(@_)">
                  <c:v>63.731768507820739</c:v>
                </c:pt>
                <c:pt idx="1307" formatCode="_(&quot;$&quot;* #,##0_);_(&quot;$&quot;* \(#,##0\);_(&quot;$&quot;* &quot;-&quot;??_);_(@_)">
                  <c:v>70.684253546606982</c:v>
                </c:pt>
                <c:pt idx="1308" formatCode="_(&quot;$&quot;* #,##0_);_(&quot;$&quot;* \(#,##0\);_(&quot;$&quot;* &quot;-&quot;??_);_(@_)">
                  <c:v>50.647255721984585</c:v>
                </c:pt>
                <c:pt idx="1309" formatCode="_(&quot;$&quot;* #,##0_);_(&quot;$&quot;* \(#,##0\);_(&quot;$&quot;* &quot;-&quot;??_);_(@_)">
                  <c:v>58.294967798306125</c:v>
                </c:pt>
                <c:pt idx="1310" formatCode="_(&quot;$&quot;* #,##0_);_(&quot;$&quot;* \(#,##0\);_(&quot;$&quot;* &quot;-&quot;??_);_(@_)">
                  <c:v>80.813657715752569</c:v>
                </c:pt>
                <c:pt idx="1311" formatCode="_(&quot;$&quot;* #,##0_);_(&quot;$&quot;* \(#,##0\);_(&quot;$&quot;* &quot;-&quot;??_);_(@_)">
                  <c:v>93.235259322602744</c:v>
                </c:pt>
                <c:pt idx="1312" formatCode="_(&quot;$&quot;* #,##0_);_(&quot;$&quot;* \(#,##0\);_(&quot;$&quot;* &quot;-&quot;??_);_(@_)">
                  <c:v>79.960713291576425</c:v>
                </c:pt>
                <c:pt idx="1313" formatCode="_(&quot;$&quot;* #,##0_);_(&quot;$&quot;* \(#,##0\);_(&quot;$&quot;* &quot;-&quot;??_);_(@_)">
                  <c:v>69.367194268491446</c:v>
                </c:pt>
                <c:pt idx="1314" formatCode="_(&quot;$&quot;* #,##0_);_(&quot;$&quot;* \(#,##0\);_(&quot;$&quot;* &quot;-&quot;??_);_(@_)">
                  <c:v>29.958909118750153</c:v>
                </c:pt>
                <c:pt idx="1315" formatCode="_(&quot;$&quot;* #,##0_);_(&quot;$&quot;* \(#,##0\);_(&quot;$&quot;* &quot;-&quot;??_);_(@_)">
                  <c:v>51.695787030065375</c:v>
                </c:pt>
                <c:pt idx="1316" formatCode="_(&quot;$&quot;* #,##0_);_(&quot;$&quot;* \(#,##0\);_(&quot;$&quot;* &quot;-&quot;??_);_(@_)">
                  <c:v>16.360969709283662</c:v>
                </c:pt>
                <c:pt idx="1317" formatCode="_(&quot;$&quot;* #,##0_);_(&quot;$&quot;* \(#,##0\);_(&quot;$&quot;* &quot;-&quot;??_);_(@_)">
                  <c:v>31.754059121944003</c:v>
                </c:pt>
                <c:pt idx="1318" formatCode="_(&quot;$&quot;* #,##0_);_(&quot;$&quot;* \(#,##0\);_(&quot;$&quot;* &quot;-&quot;??_);_(@_)">
                  <c:v>58.949266779889527</c:v>
                </c:pt>
                <c:pt idx="1319" formatCode="_(&quot;$&quot;* #,##0_);_(&quot;$&quot;* \(#,##0\);_(&quot;$&quot;* &quot;-&quot;??_);_(@_)">
                  <c:v>47.293814274414395</c:v>
                </c:pt>
                <c:pt idx="1320" formatCode="_(&quot;$&quot;* #,##0_);_(&quot;$&quot;* \(#,##0\);_(&quot;$&quot;* &quot;-&quot;??_);_(@_)">
                  <c:v>57.104233805371386</c:v>
                </c:pt>
                <c:pt idx="1321" formatCode="_(&quot;$&quot;* #,##0_);_(&quot;$&quot;* \(#,##0\);_(&quot;$&quot;* &quot;-&quot;??_);_(@_)">
                  <c:v>47.719767824150296</c:v>
                </c:pt>
                <c:pt idx="1322" formatCode="_(&quot;$&quot;* #,##0_);_(&quot;$&quot;* \(#,##0\);_(&quot;$&quot;* &quot;-&quot;??_);_(@_)">
                  <c:v>42.437792037250716</c:v>
                </c:pt>
                <c:pt idx="1323" formatCode="_(&quot;$&quot;* #,##0_);_(&quot;$&quot;* \(#,##0\);_(&quot;$&quot;* &quot;-&quot;??_);_(@_)">
                  <c:v>49.972860142838101</c:v>
                </c:pt>
                <c:pt idx="1324" formatCode="_(&quot;$&quot;* #,##0_);_(&quot;$&quot;* \(#,##0\);_(&quot;$&quot;* &quot;-&quot;??_);_(@_)">
                  <c:v>60.568468066402573</c:v>
                </c:pt>
                <c:pt idx="1325" formatCode="_(&quot;$&quot;* #,##0_);_(&quot;$&quot;* \(#,##0\);_(&quot;$&quot;* &quot;-&quot;??_);_(@_)">
                  <c:v>86.882182307552867</c:v>
                </c:pt>
                <c:pt idx="1326" formatCode="_(&quot;$&quot;* #,##0_);_(&quot;$&quot;* \(#,##0\);_(&quot;$&quot;* &quot;-&quot;??_);_(@_)">
                  <c:v>92.925387477107932</c:v>
                </c:pt>
                <c:pt idx="1327" formatCode="_(&quot;$&quot;* #,##0_);_(&quot;$&quot;* \(#,##0\);_(&quot;$&quot;* &quot;-&quot;??_);_(@_)">
                  <c:v>45.758087470416385</c:v>
                </c:pt>
                <c:pt idx="1328" formatCode="_(&quot;$&quot;* #,##0_);_(&quot;$&quot;* \(#,##0\);_(&quot;$&quot;* &quot;-&quot;??_);_(@_)">
                  <c:v>39.555446990820307</c:v>
                </c:pt>
                <c:pt idx="1329" formatCode="_(&quot;$&quot;* #,##0_);_(&quot;$&quot;* \(#,##0\);_(&quot;$&quot;* &quot;-&quot;??_);_(@_)">
                  <c:v>17.481741326703588</c:v>
                </c:pt>
                <c:pt idx="1330" formatCode="_(&quot;$&quot;* #,##0_);_(&quot;$&quot;* \(#,##0\);_(&quot;$&quot;* &quot;-&quot;??_);_(@_)">
                  <c:v>19.933695643413202</c:v>
                </c:pt>
                <c:pt idx="1331" formatCode="_(&quot;$&quot;* #,##0_);_(&quot;$&quot;* \(#,##0\);_(&quot;$&quot;* &quot;-&quot;??_);_(@_)">
                  <c:v>46.63792335651037</c:v>
                </c:pt>
                <c:pt idx="1332" formatCode="_(&quot;$&quot;* #,##0_);_(&quot;$&quot;* \(#,##0\);_(&quot;$&quot;* &quot;-&quot;??_);_(@_)">
                  <c:v>73.482704132163676</c:v>
                </c:pt>
                <c:pt idx="1333" formatCode="_(&quot;$&quot;* #,##0_);_(&quot;$&quot;* \(#,##0\);_(&quot;$&quot;* &quot;-&quot;??_);_(@_)">
                  <c:v>57.650159951689169</c:v>
                </c:pt>
                <c:pt idx="1334" formatCode="_(&quot;$&quot;* #,##0_);_(&quot;$&quot;* \(#,##0\);_(&quot;$&quot;* &quot;-&quot;??_);_(@_)">
                  <c:v>43.218728806653502</c:v>
                </c:pt>
                <c:pt idx="1335" formatCode="_(&quot;$&quot;* #,##0_);_(&quot;$&quot;* \(#,##0\);_(&quot;$&quot;* &quot;-&quot;??_);_(@_)">
                  <c:v>79.368785646661635</c:v>
                </c:pt>
                <c:pt idx="1336" formatCode="_(&quot;$&quot;* #,##0_);_(&quot;$&quot;* \(#,##0\);_(&quot;$&quot;* &quot;-&quot;??_);_(@_)">
                  <c:v>70.903956145315462</c:v>
                </c:pt>
                <c:pt idx="1337" formatCode="_(&quot;$&quot;* #,##0_);_(&quot;$&quot;* \(#,##0\);_(&quot;$&quot;* &quot;-&quot;??_);_(@_)">
                  <c:v>82.113635345058654</c:v>
                </c:pt>
                <c:pt idx="1338" formatCode="_(&quot;$&quot;* #,##0_);_(&quot;$&quot;* \(#,##0\);_(&quot;$&quot;* &quot;-&quot;??_);_(@_)">
                  <c:v>45.340295786272812</c:v>
                </c:pt>
                <c:pt idx="1339" formatCode="_(&quot;$&quot;* #,##0_);_(&quot;$&quot;* \(#,##0\);_(&quot;$&quot;* &quot;-&quot;??_);_(@_)">
                  <c:v>21.890289470249392</c:v>
                </c:pt>
                <c:pt idx="1340" formatCode="_(&quot;$&quot;* #,##0_);_(&quot;$&quot;* \(#,##0\);_(&quot;$&quot;* &quot;-&quot;??_);_(@_)">
                  <c:v>96.600154079718124</c:v>
                </c:pt>
                <c:pt idx="1341" formatCode="_(&quot;$&quot;* #,##0_);_(&quot;$&quot;* \(#,##0\);_(&quot;$&quot;* &quot;-&quot;??_);_(@_)">
                  <c:v>46.578211619493587</c:v>
                </c:pt>
                <c:pt idx="1342" formatCode="_(&quot;$&quot;* #,##0_);_(&quot;$&quot;* \(#,##0\);_(&quot;$&quot;* &quot;-&quot;??_);_(@_)">
                  <c:v>78.218984872878366</c:v>
                </c:pt>
                <c:pt idx="1343" formatCode="_(&quot;$&quot;* #,##0_);_(&quot;$&quot;* \(#,##0\);_(&quot;$&quot;* &quot;-&quot;??_);_(@_)">
                  <c:v>51.968655374389968</c:v>
                </c:pt>
                <c:pt idx="1344" formatCode="_(&quot;$&quot;* #,##0_);_(&quot;$&quot;* \(#,##0\);_(&quot;$&quot;* &quot;-&quot;??_);_(@_)">
                  <c:v>108.79866295489047</c:v>
                </c:pt>
                <c:pt idx="1345" formatCode="_(&quot;$&quot;* #,##0_);_(&quot;$&quot;* \(#,##0\);_(&quot;$&quot;* &quot;-&quot;??_);_(@_)">
                  <c:v>31.357409976490842</c:v>
                </c:pt>
                <c:pt idx="1346" formatCode="_(&quot;$&quot;* #,##0_);_(&quot;$&quot;* \(#,##0\);_(&quot;$&quot;* &quot;-&quot;??_);_(@_)">
                  <c:v>74.104597701907053</c:v>
                </c:pt>
                <c:pt idx="1347" formatCode="_(&quot;$&quot;* #,##0_);_(&quot;$&quot;* \(#,##0\);_(&quot;$&quot;* &quot;-&quot;??_);_(@_)">
                  <c:v>77.501567438352154</c:v>
                </c:pt>
                <c:pt idx="1348" formatCode="_(&quot;$&quot;* #,##0_);_(&quot;$&quot;* \(#,##0\);_(&quot;$&quot;* &quot;-&quot;??_);_(@_)">
                  <c:v>42.754039680902409</c:v>
                </c:pt>
                <c:pt idx="1349" formatCode="_(&quot;$&quot;* #,##0_);_(&quot;$&quot;* \(#,##0\);_(&quot;$&quot;* &quot;-&quot;??_);_(@_)">
                  <c:v>46.38956763696342</c:v>
                </c:pt>
                <c:pt idx="1350" formatCode="_(&quot;$&quot;* #,##0_);_(&quot;$&quot;* \(#,##0\);_(&quot;$&quot;* &quot;-&quot;??_);_(@_)">
                  <c:v>44.530985684449888</c:v>
                </c:pt>
                <c:pt idx="1351" formatCode="_(&quot;$&quot;* #,##0_);_(&quot;$&quot;* \(#,##0\);_(&quot;$&quot;* &quot;-&quot;??_);_(@_)">
                  <c:v>34.563529398681538</c:v>
                </c:pt>
                <c:pt idx="1352" formatCode="_(&quot;$&quot;* #,##0_);_(&quot;$&quot;* \(#,##0\);_(&quot;$&quot;* &quot;-&quot;??_);_(@_)">
                  <c:v>86.36214452887279</c:v>
                </c:pt>
                <c:pt idx="1353" formatCode="_(&quot;$&quot;* #,##0_);_(&quot;$&quot;* \(#,##0\);_(&quot;$&quot;* &quot;-&quot;??_);_(@_)">
                  <c:v>18.907778333736555</c:v>
                </c:pt>
                <c:pt idx="1354" formatCode="_(&quot;$&quot;* #,##0_);_(&quot;$&quot;* \(#,##0\);_(&quot;$&quot;* &quot;-&quot;??_);_(@_)">
                  <c:v>89.289673582724703</c:v>
                </c:pt>
                <c:pt idx="1355" formatCode="_(&quot;$&quot;* #,##0_);_(&quot;$&quot;* \(#,##0\);_(&quot;$&quot;* &quot;-&quot;??_);_(@_)">
                  <c:v>45.04132122137937</c:v>
                </c:pt>
                <c:pt idx="1356" formatCode="_(&quot;$&quot;* #,##0_);_(&quot;$&quot;* \(#,##0\);_(&quot;$&quot;* &quot;-&quot;??_);_(@_)">
                  <c:v>67.741124121862541</c:v>
                </c:pt>
                <c:pt idx="1357" formatCode="_(&quot;$&quot;* #,##0_);_(&quot;$&quot;* \(#,##0\);_(&quot;$&quot;* &quot;-&quot;??_);_(@_)">
                  <c:v>49.848086925949396</c:v>
                </c:pt>
                <c:pt idx="1358" formatCode="_(&quot;$&quot;* #,##0_);_(&quot;$&quot;* \(#,##0\);_(&quot;$&quot;* &quot;-&quot;??_);_(@_)">
                  <c:v>38.317646726660378</c:v>
                </c:pt>
                <c:pt idx="1359" formatCode="_(&quot;$&quot;* #,##0_);_(&quot;$&quot;* \(#,##0\);_(&quot;$&quot;* &quot;-&quot;??_);_(@_)">
                  <c:v>83.168169214875633</c:v>
                </c:pt>
                <c:pt idx="1360" formatCode="_(&quot;$&quot;* #,##0_);_(&quot;$&quot;* \(#,##0\);_(&quot;$&quot;* &quot;-&quot;??_);_(@_)">
                  <c:v>58.299529026754776</c:v>
                </c:pt>
                <c:pt idx="1361" formatCode="_(&quot;$&quot;* #,##0_);_(&quot;$&quot;* \(#,##0\);_(&quot;$&quot;* &quot;-&quot;??_);_(@_)">
                  <c:v>78.097715278791085</c:v>
                </c:pt>
                <c:pt idx="1362" formatCode="_(&quot;$&quot;* #,##0_);_(&quot;$&quot;* \(#,##0\);_(&quot;$&quot;* &quot;-&quot;??_);_(@_)">
                  <c:v>48.417053574321066</c:v>
                </c:pt>
                <c:pt idx="1363" formatCode="_(&quot;$&quot;* #,##0_);_(&quot;$&quot;* \(#,##0\);_(&quot;$&quot;* &quot;-&quot;??_);_(@_)">
                  <c:v>63.547250427819542</c:v>
                </c:pt>
                <c:pt idx="1364" formatCode="_(&quot;$&quot;* #,##0_);_(&quot;$&quot;* \(#,##0\);_(&quot;$&quot;* &quot;-&quot;??_);_(@_)">
                  <c:v>33.843075723605232</c:v>
                </c:pt>
                <c:pt idx="1365" formatCode="_(&quot;$&quot;* #,##0_);_(&quot;$&quot;* \(#,##0\);_(&quot;$&quot;* &quot;-&quot;??_);_(@_)">
                  <c:v>35.952241038859547</c:v>
                </c:pt>
                <c:pt idx="1366" formatCode="_(&quot;$&quot;* #,##0_);_(&quot;$&quot;* \(#,##0\);_(&quot;$&quot;* &quot;-&quot;??_);_(@_)">
                  <c:v>22.287783930618836</c:v>
                </c:pt>
                <c:pt idx="1367" formatCode="_(&quot;$&quot;* #,##0_);_(&quot;$&quot;* \(#,##0\);_(&quot;$&quot;* &quot;-&quot;??_);_(@_)">
                  <c:v>93.982140057319583</c:v>
                </c:pt>
                <c:pt idx="1368" formatCode="_(&quot;$&quot;* #,##0_);_(&quot;$&quot;* \(#,##0\);_(&quot;$&quot;* &quot;-&quot;??_);_(@_)">
                  <c:v>10.179373163614185</c:v>
                </c:pt>
                <c:pt idx="1369" formatCode="_(&quot;$&quot;* #,##0_);_(&quot;$&quot;* \(#,##0\);_(&quot;$&quot;* &quot;-&quot;??_);_(@_)">
                  <c:v>91.50128611570095</c:v>
                </c:pt>
                <c:pt idx="1370" formatCode="_(&quot;$&quot;* #,##0_);_(&quot;$&quot;* \(#,##0\);_(&quot;$&quot;* &quot;-&quot;??_);_(@_)">
                  <c:v>41.917513945350407</c:v>
                </c:pt>
                <c:pt idx="1371" formatCode="_(&quot;$&quot;* #,##0_);_(&quot;$&quot;* \(#,##0\);_(&quot;$&quot;* &quot;-&quot;??_);_(@_)">
                  <c:v>37.02746897093995</c:v>
                </c:pt>
                <c:pt idx="1372" formatCode="_(&quot;$&quot;* #,##0_);_(&quot;$&quot;* \(#,##0\);_(&quot;$&quot;* &quot;-&quot;??_);_(@_)">
                  <c:v>59.492307760548087</c:v>
                </c:pt>
                <c:pt idx="1373" formatCode="_(&quot;$&quot;* #,##0_);_(&quot;$&quot;* \(#,##0\);_(&quot;$&quot;* &quot;-&quot;??_);_(@_)">
                  <c:v>28.2769853074571</c:v>
                </c:pt>
                <c:pt idx="1374" formatCode="_(&quot;$&quot;* #,##0_);_(&quot;$&quot;* \(#,##0\);_(&quot;$&quot;* &quot;-&quot;??_);_(@_)">
                  <c:v>32.836012536685111</c:v>
                </c:pt>
                <c:pt idx="1375" formatCode="_(&quot;$&quot;* #,##0_);_(&quot;$&quot;* \(#,##0\);_(&quot;$&quot;* &quot;-&quot;??_);_(@_)">
                  <c:v>53.603411528839203</c:v>
                </c:pt>
                <c:pt idx="1376" formatCode="_(&quot;$&quot;* #,##0_);_(&quot;$&quot;* \(#,##0\);_(&quot;$&quot;* &quot;-&quot;??_);_(@_)">
                  <c:v>92.207761693518634</c:v>
                </c:pt>
                <c:pt idx="1377" formatCode="_(&quot;$&quot;* #,##0_);_(&quot;$&quot;* \(#,##0\);_(&quot;$&quot;* &quot;-&quot;??_);_(@_)">
                  <c:v>51.195620962155111</c:v>
                </c:pt>
                <c:pt idx="1378" formatCode="_(&quot;$&quot;* #,##0_);_(&quot;$&quot;* \(#,##0\);_(&quot;$&quot;* &quot;-&quot;??_);_(@_)">
                  <c:v>34.776149322628797</c:v>
                </c:pt>
                <c:pt idx="1379" formatCode="_(&quot;$&quot;* #,##0_);_(&quot;$&quot;* \(#,##0\);_(&quot;$&quot;* &quot;-&quot;??_);_(@_)">
                  <c:v>38.869814118710458</c:v>
                </c:pt>
                <c:pt idx="1380" formatCode="_(&quot;$&quot;* #,##0_);_(&quot;$&quot;* \(#,##0\);_(&quot;$&quot;* &quot;-&quot;??_);_(@_)">
                  <c:v>81.091406931835294</c:v>
                </c:pt>
                <c:pt idx="1381" formatCode="_(&quot;$&quot;* #,##0_);_(&quot;$&quot;* \(#,##0\);_(&quot;$&quot;* &quot;-&quot;??_);_(@_)">
                  <c:v>93.085185778258165</c:v>
                </c:pt>
                <c:pt idx="1382" formatCode="_(&quot;$&quot;* #,##0_);_(&quot;$&quot;* \(#,##0\);_(&quot;$&quot;* &quot;-&quot;??_);_(@_)">
                  <c:v>49.291328194845185</c:v>
                </c:pt>
                <c:pt idx="1383" formatCode="_(&quot;$&quot;* #,##0_);_(&quot;$&quot;* \(#,##0\);_(&quot;$&quot;* &quot;-&quot;??_);_(@_)">
                  <c:v>47.338851848223115</c:v>
                </c:pt>
                <c:pt idx="1384" formatCode="_(&quot;$&quot;* #,##0_);_(&quot;$&quot;* \(#,##0\);_(&quot;$&quot;* &quot;-&quot;??_);_(@_)">
                  <c:v>70.698342865048176</c:v>
                </c:pt>
                <c:pt idx="1385" formatCode="_(&quot;$&quot;* #,##0_);_(&quot;$&quot;* \(#,##0\);_(&quot;$&quot;* &quot;-&quot;??_);_(@_)">
                  <c:v>113.5436249020003</c:v>
                </c:pt>
                <c:pt idx="1386" formatCode="_(&quot;$&quot;* #,##0_);_(&quot;$&quot;* \(#,##0\);_(&quot;$&quot;* &quot;-&quot;??_);_(@_)">
                  <c:v>98.773550425201279</c:v>
                </c:pt>
                <c:pt idx="1387" formatCode="_(&quot;$&quot;* #,##0_);_(&quot;$&quot;* \(#,##0\);_(&quot;$&quot;* &quot;-&quot;??_);_(@_)">
                  <c:v>96.664851065706515</c:v>
                </c:pt>
                <c:pt idx="1388" formatCode="_(&quot;$&quot;* #,##0_);_(&quot;$&quot;* \(#,##0\);_(&quot;$&quot;* &quot;-&quot;??_);_(@_)">
                  <c:v>46.030994009293629</c:v>
                </c:pt>
                <c:pt idx="1389" formatCode="_(&quot;$&quot;* #,##0_);_(&quot;$&quot;* \(#,##0\);_(&quot;$&quot;* &quot;-&quot;??_);_(@_)">
                  <c:v>37.913718840785933</c:v>
                </c:pt>
                <c:pt idx="1390" formatCode="_(&quot;$&quot;* #,##0_);_(&quot;$&quot;* \(#,##0\);_(&quot;$&quot;* &quot;-&quot;??_);_(@_)">
                  <c:v>70.63207556210331</c:v>
                </c:pt>
                <c:pt idx="1391" formatCode="_(&quot;$&quot;* #,##0_);_(&quot;$&quot;* \(#,##0\);_(&quot;$&quot;* &quot;-&quot;??_);_(@_)">
                  <c:v>54.719020447850546</c:v>
                </c:pt>
                <c:pt idx="1392" formatCode="_(&quot;$&quot;* #,##0_);_(&quot;$&quot;* \(#,##0\);_(&quot;$&quot;* &quot;-&quot;??_);_(@_)">
                  <c:v>52.454914781769524</c:v>
                </c:pt>
                <c:pt idx="1393" formatCode="_(&quot;$&quot;* #,##0_);_(&quot;$&quot;* \(#,##0\);_(&quot;$&quot;* &quot;-&quot;??_);_(@_)">
                  <c:v>98.671892007753897</c:v>
                </c:pt>
                <c:pt idx="1394" formatCode="_(&quot;$&quot;* #,##0_);_(&quot;$&quot;* \(#,##0\);_(&quot;$&quot;* &quot;-&quot;??_);_(@_)">
                  <c:v>38.406211576248786</c:v>
                </c:pt>
                <c:pt idx="1395" formatCode="_(&quot;$&quot;* #,##0_);_(&quot;$&quot;* \(#,##0\);_(&quot;$&quot;* &quot;-&quot;??_);_(@_)">
                  <c:v>77.164356611850209</c:v>
                </c:pt>
                <c:pt idx="1396" formatCode="_(&quot;$&quot;* #,##0_);_(&quot;$&quot;* \(#,##0\);_(&quot;$&quot;* &quot;-&quot;??_);_(@_)">
                  <c:v>109.59371367253628</c:v>
                </c:pt>
                <c:pt idx="1397" formatCode="_(&quot;$&quot;* #,##0_);_(&quot;$&quot;* \(#,##0\);_(&quot;$&quot;* &quot;-&quot;??_);_(@_)">
                  <c:v>38.000843928159796</c:v>
                </c:pt>
                <c:pt idx="1398" formatCode="_(&quot;$&quot;* #,##0_);_(&quot;$&quot;* \(#,##0\);_(&quot;$&quot;* &quot;-&quot;??_);_(@_)">
                  <c:v>58.555264490032833</c:v>
                </c:pt>
                <c:pt idx="1399" formatCode="_(&quot;$&quot;* #,##0_);_(&quot;$&quot;* \(#,##0\);_(&quot;$&quot;* &quot;-&quot;??_);_(@_)">
                  <c:v>31.971301700293967</c:v>
                </c:pt>
                <c:pt idx="1400" formatCode="_(&quot;$&quot;* #,##0_);_(&quot;$&quot;* \(#,##0\);_(&quot;$&quot;* &quot;-&quot;??_);_(@_)">
                  <c:v>59.611238191150093</c:v>
                </c:pt>
                <c:pt idx="1401" formatCode="_(&quot;$&quot;* #,##0_);_(&quot;$&quot;* \(#,##0\);_(&quot;$&quot;* &quot;-&quot;??_);_(@_)">
                  <c:v>72.621858948492928</c:v>
                </c:pt>
                <c:pt idx="1402" formatCode="_(&quot;$&quot;* #,##0_);_(&quot;$&quot;* \(#,##0\);_(&quot;$&quot;* &quot;-&quot;??_);_(@_)">
                  <c:v>37.663212232343575</c:v>
                </c:pt>
                <c:pt idx="1403" formatCode="_(&quot;$&quot;* #,##0_);_(&quot;$&quot;* \(#,##0\);_(&quot;$&quot;* &quot;-&quot;??_);_(@_)">
                  <c:v>66.246039126346972</c:v>
                </c:pt>
                <c:pt idx="1404" formatCode="_(&quot;$&quot;* #,##0_);_(&quot;$&quot;* \(#,##0\);_(&quot;$&quot;* &quot;-&quot;??_);_(@_)">
                  <c:v>115.23076801669289</c:v>
                </c:pt>
                <c:pt idx="1405" formatCode="_(&quot;$&quot;* #,##0_);_(&quot;$&quot;* \(#,##0\);_(&quot;$&quot;* &quot;-&quot;??_);_(@_)">
                  <c:v>65.26156974162582</c:v>
                </c:pt>
                <c:pt idx="1406" formatCode="_(&quot;$&quot;* #,##0_);_(&quot;$&quot;* \(#,##0\);_(&quot;$&quot;* &quot;-&quot;??_);_(@_)">
                  <c:v>29.566472634987242</c:v>
                </c:pt>
                <c:pt idx="1407" formatCode="_(&quot;$&quot;* #,##0_);_(&quot;$&quot;* \(#,##0\);_(&quot;$&quot;* &quot;-&quot;??_);_(@_)">
                  <c:v>42.790025405899691</c:v>
                </c:pt>
                <c:pt idx="1408" formatCode="_(&quot;$&quot;* #,##0_);_(&quot;$&quot;* \(#,##0\);_(&quot;$&quot;* &quot;-&quot;??_);_(@_)">
                  <c:v>23.834244420066696</c:v>
                </c:pt>
                <c:pt idx="1409" formatCode="_(&quot;$&quot;* #,##0_);_(&quot;$&quot;* \(#,##0\);_(&quot;$&quot;* &quot;-&quot;??_);_(@_)">
                  <c:v>55.739412849385658</c:v>
                </c:pt>
                <c:pt idx="1410" formatCode="_(&quot;$&quot;* #,##0_);_(&quot;$&quot;* \(#,##0\);_(&quot;$&quot;* &quot;-&quot;??_);_(@_)">
                  <c:v>72.926186915991167</c:v>
                </c:pt>
                <c:pt idx="1411" formatCode="_(&quot;$&quot;* #,##0_);_(&quot;$&quot;* \(#,##0\);_(&quot;$&quot;* &quot;-&quot;??_);_(@_)">
                  <c:v>53.052845663694235</c:v>
                </c:pt>
                <c:pt idx="1412" formatCode="_(&quot;$&quot;* #,##0_);_(&quot;$&quot;* \(#,##0\);_(&quot;$&quot;* &quot;-&quot;??_);_(@_)">
                  <c:v>93.487036404755713</c:v>
                </c:pt>
                <c:pt idx="1413" formatCode="_(&quot;$&quot;* #,##0_);_(&quot;$&quot;* \(#,##0\);_(&quot;$&quot;* &quot;-&quot;??_);_(@_)">
                  <c:v>40.407150847970271</c:v>
                </c:pt>
                <c:pt idx="1414" formatCode="_(&quot;$&quot;* #,##0_);_(&quot;$&quot;* \(#,##0\);_(&quot;$&quot;* &quot;-&quot;??_);_(@_)">
                  <c:v>113.13635890612358</c:v>
                </c:pt>
                <c:pt idx="1415" formatCode="_(&quot;$&quot;* #,##0_);_(&quot;$&quot;* \(#,##0\);_(&quot;$&quot;* &quot;-&quot;??_);_(@_)">
                  <c:v>95.656500873474755</c:v>
                </c:pt>
                <c:pt idx="1416" formatCode="_(&quot;$&quot;* #,##0_);_(&quot;$&quot;* \(#,##0\);_(&quot;$&quot;* &quot;-&quot;??_);_(@_)">
                  <c:v>26.912866509587293</c:v>
                </c:pt>
                <c:pt idx="1417" formatCode="_(&quot;$&quot;* #,##0_);_(&quot;$&quot;* \(#,##0\);_(&quot;$&quot;* &quot;-&quot;??_);_(@_)">
                  <c:v>81.166731762774901</c:v>
                </c:pt>
                <c:pt idx="1418" formatCode="_(&quot;$&quot;* #,##0_);_(&quot;$&quot;* \(#,##0\);_(&quot;$&quot;* &quot;-&quot;??_);_(@_)">
                  <c:v>95.31074538270606</c:v>
                </c:pt>
                <c:pt idx="1419" formatCode="_(&quot;$&quot;* #,##0_);_(&quot;$&quot;* \(#,##0\);_(&quot;$&quot;* &quot;-&quot;??_);_(@_)">
                  <c:v>63.893094897027552</c:v>
                </c:pt>
                <c:pt idx="1420" formatCode="_(&quot;$&quot;* #,##0_);_(&quot;$&quot;* \(#,##0\);_(&quot;$&quot;* &quot;-&quot;??_);_(@_)">
                  <c:v>83.523184554014833</c:v>
                </c:pt>
                <c:pt idx="1421" formatCode="_(&quot;$&quot;* #,##0_);_(&quot;$&quot;* \(#,##0\);_(&quot;$&quot;* &quot;-&quot;??_);_(@_)">
                  <c:v>26.911602429887708</c:v>
                </c:pt>
                <c:pt idx="1422" formatCode="_(&quot;$&quot;* #,##0_);_(&quot;$&quot;* \(#,##0\);_(&quot;$&quot;* &quot;-&quot;??_);_(@_)">
                  <c:v>20.593461985035372</c:v>
                </c:pt>
                <c:pt idx="1423" formatCode="_(&quot;$&quot;* #,##0_);_(&quot;$&quot;* \(#,##0\);_(&quot;$&quot;* &quot;-&quot;??_);_(@_)">
                  <c:v>83.393989429701122</c:v>
                </c:pt>
                <c:pt idx="1424" formatCode="_(&quot;$&quot;* #,##0_);_(&quot;$&quot;* \(#,##0\);_(&quot;$&quot;* &quot;-&quot;??_);_(@_)">
                  <c:v>49.589511952387859</c:v>
                </c:pt>
                <c:pt idx="1425" formatCode="_(&quot;$&quot;* #,##0_);_(&quot;$&quot;* \(#,##0\);_(&quot;$&quot;* &quot;-&quot;??_);_(@_)">
                  <c:v>99.406640208669486</c:v>
                </c:pt>
                <c:pt idx="1426" formatCode="_(&quot;$&quot;* #,##0_);_(&quot;$&quot;* \(#,##0\);_(&quot;$&quot;* &quot;-&quot;??_);_(@_)">
                  <c:v>47.58821669389858</c:v>
                </c:pt>
                <c:pt idx="1427" formatCode="_(&quot;$&quot;* #,##0_);_(&quot;$&quot;* \(#,##0\);_(&quot;$&quot;* &quot;-&quot;??_);_(@_)">
                  <c:v>35.857173868302112</c:v>
                </c:pt>
                <c:pt idx="1428" formatCode="_(&quot;$&quot;* #,##0_);_(&quot;$&quot;* \(#,##0\);_(&quot;$&quot;* &quot;-&quot;??_);_(@_)">
                  <c:v>49.261136696384611</c:v>
                </c:pt>
                <c:pt idx="1429" formatCode="_(&quot;$&quot;* #,##0_);_(&quot;$&quot;* \(#,##0\);_(&quot;$&quot;* &quot;-&quot;??_);_(@_)">
                  <c:v>59.2810129411316</c:v>
                </c:pt>
                <c:pt idx="1430" formatCode="_(&quot;$&quot;* #,##0_);_(&quot;$&quot;* \(#,##0\);_(&quot;$&quot;* &quot;-&quot;??_);_(@_)">
                  <c:v>75.210137797259478</c:v>
                </c:pt>
                <c:pt idx="1431" formatCode="_(&quot;$&quot;* #,##0_);_(&quot;$&quot;* \(#,##0\);_(&quot;$&quot;* &quot;-&quot;??_);_(@_)">
                  <c:v>66.881348002452739</c:v>
                </c:pt>
                <c:pt idx="1432" formatCode="_(&quot;$&quot;* #,##0_);_(&quot;$&quot;* \(#,##0\);_(&quot;$&quot;* &quot;-&quot;??_);_(@_)">
                  <c:v>24.969965408364022</c:v>
                </c:pt>
                <c:pt idx="1433" formatCode="_(&quot;$&quot;* #,##0_);_(&quot;$&quot;* \(#,##0\);_(&quot;$&quot;* &quot;-&quot;??_);_(@_)">
                  <c:v>46.949463984221559</c:v>
                </c:pt>
                <c:pt idx="1434" formatCode="_(&quot;$&quot;* #,##0_);_(&quot;$&quot;* \(#,##0\);_(&quot;$&quot;* &quot;-&quot;??_);_(@_)">
                  <c:v>80.791635789299576</c:v>
                </c:pt>
                <c:pt idx="1435" formatCode="_(&quot;$&quot;* #,##0_);_(&quot;$&quot;* \(#,##0\);_(&quot;$&quot;* &quot;-&quot;??_);_(@_)">
                  <c:v>44.739756112372227</c:v>
                </c:pt>
                <c:pt idx="1436" formatCode="_(&quot;$&quot;* #,##0_);_(&quot;$&quot;* \(#,##0\);_(&quot;$&quot;* &quot;-&quot;??_);_(@_)">
                  <c:v>15.590553530231032</c:v>
                </c:pt>
                <c:pt idx="1437" formatCode="_(&quot;$&quot;* #,##0_);_(&quot;$&quot;* \(#,##0\);_(&quot;$&quot;* &quot;-&quot;??_);_(@_)">
                  <c:v>59.161918657381214</c:v>
                </c:pt>
                <c:pt idx="1438" formatCode="_(&quot;$&quot;* #,##0_);_(&quot;$&quot;* \(#,##0\);_(&quot;$&quot;* &quot;-&quot;??_);_(@_)">
                  <c:v>34.943150299027337</c:v>
                </c:pt>
                <c:pt idx="1439" formatCode="_(&quot;$&quot;* #,##0_);_(&quot;$&quot;* \(#,##0\);_(&quot;$&quot;* &quot;-&quot;??_);_(@_)">
                  <c:v>37.303599483047172</c:v>
                </c:pt>
                <c:pt idx="1440" formatCode="_(&quot;$&quot;* #,##0_);_(&quot;$&quot;* \(#,##0\);_(&quot;$&quot;* &quot;-&quot;??_);_(@_)">
                  <c:v>76.725140083186304</c:v>
                </c:pt>
                <c:pt idx="1441" formatCode="_(&quot;$&quot;* #,##0_);_(&quot;$&quot;* \(#,##0\);_(&quot;$&quot;* &quot;-&quot;??_);_(@_)">
                  <c:v>65.9252551066661</c:v>
                </c:pt>
                <c:pt idx="1442" formatCode="_(&quot;$&quot;* #,##0_);_(&quot;$&quot;* \(#,##0\);_(&quot;$&quot;* &quot;-&quot;??_);_(@_)">
                  <c:v>53.620263601669144</c:v>
                </c:pt>
                <c:pt idx="1443" formatCode="_(&quot;$&quot;* #,##0_);_(&quot;$&quot;* \(#,##0\);_(&quot;$&quot;* &quot;-&quot;??_);_(@_)">
                  <c:v>79.286835711110896</c:v>
                </c:pt>
                <c:pt idx="1444" formatCode="_(&quot;$&quot;* #,##0_);_(&quot;$&quot;* \(#,##0\);_(&quot;$&quot;* &quot;-&quot;??_);_(@_)">
                  <c:v>57.856900786846339</c:v>
                </c:pt>
                <c:pt idx="1445" formatCode="_(&quot;$&quot;* #,##0_);_(&quot;$&quot;* \(#,##0\);_(&quot;$&quot;* &quot;-&quot;??_);_(@_)">
                  <c:v>31.354782728279542</c:v>
                </c:pt>
                <c:pt idx="1446" formatCode="_(&quot;$&quot;* #,##0_);_(&quot;$&quot;* \(#,##0\);_(&quot;$&quot;* &quot;-&quot;??_);_(@_)">
                  <c:v>38.29446930008536</c:v>
                </c:pt>
                <c:pt idx="1447" formatCode="_(&quot;$&quot;* #,##0_);_(&quot;$&quot;* \(#,##0\);_(&quot;$&quot;* &quot;-&quot;??_);_(@_)">
                  <c:v>35.709658125411316</c:v>
                </c:pt>
                <c:pt idx="1448" formatCode="_(&quot;$&quot;* #,##0_);_(&quot;$&quot;* \(#,##0\);_(&quot;$&quot;* &quot;-&quot;??_);_(@_)">
                  <c:v>62.720587227056114</c:v>
                </c:pt>
                <c:pt idx="1449" formatCode="_(&quot;$&quot;* #,##0_);_(&quot;$&quot;* \(#,##0\);_(&quot;$&quot;* &quot;-&quot;??_);_(@_)">
                  <c:v>32.736901298260193</c:v>
                </c:pt>
                <c:pt idx="1450" formatCode="_(&quot;$&quot;* #,##0_);_(&quot;$&quot;* \(#,##0\);_(&quot;$&quot;* &quot;-&quot;??_);_(@_)">
                  <c:v>52.435544090918981</c:v>
                </c:pt>
                <c:pt idx="1451" formatCode="_(&quot;$&quot;* #,##0_);_(&quot;$&quot;* \(#,##0\);_(&quot;$&quot;* &quot;-&quot;??_);_(@_)">
                  <c:v>55.754822629027267</c:v>
                </c:pt>
                <c:pt idx="1452" formatCode="_(&quot;$&quot;* #,##0_);_(&quot;$&quot;* \(#,##0\);_(&quot;$&quot;* &quot;-&quot;??_);_(@_)">
                  <c:v>82.315829445224608</c:v>
                </c:pt>
                <c:pt idx="1453" formatCode="_(&quot;$&quot;* #,##0_);_(&quot;$&quot;* \(#,##0\);_(&quot;$&quot;* &quot;-&quot;??_);_(@_)">
                  <c:v>68.98224740579073</c:v>
                </c:pt>
                <c:pt idx="1454" formatCode="_(&quot;$&quot;* #,##0_);_(&quot;$&quot;* \(#,##0\);_(&quot;$&quot;* &quot;-&quot;??_);_(@_)">
                  <c:v>55.03650896717857</c:v>
                </c:pt>
                <c:pt idx="1455" formatCode="_(&quot;$&quot;* #,##0_);_(&quot;$&quot;* \(#,##0\);_(&quot;$&quot;* &quot;-&quot;??_);_(@_)">
                  <c:v>57.932407783046777</c:v>
                </c:pt>
                <c:pt idx="1456" formatCode="_(&quot;$&quot;* #,##0_);_(&quot;$&quot;* \(#,##0\);_(&quot;$&quot;* &quot;-&quot;??_);_(@_)">
                  <c:v>71.301208813630211</c:v>
                </c:pt>
                <c:pt idx="1457" formatCode="_(&quot;$&quot;* #,##0_);_(&quot;$&quot;* \(#,##0\);_(&quot;$&quot;* &quot;-&quot;??_);_(@_)">
                  <c:v>72.933189626561429</c:v>
                </c:pt>
                <c:pt idx="1458" formatCode="_(&quot;$&quot;* #,##0_);_(&quot;$&quot;* \(#,##0\);_(&quot;$&quot;* &quot;-&quot;??_);_(@_)">
                  <c:v>87.098142971151645</c:v>
                </c:pt>
                <c:pt idx="1459" formatCode="_(&quot;$&quot;* #,##0_);_(&quot;$&quot;* \(#,##0\);_(&quot;$&quot;* &quot;-&quot;??_);_(@_)">
                  <c:v>52.355993095695361</c:v>
                </c:pt>
                <c:pt idx="1460" formatCode="_(&quot;$&quot;* #,##0_);_(&quot;$&quot;* \(#,##0\);_(&quot;$&quot;* &quot;-&quot;??_);_(@_)">
                  <c:v>97.110019878562298</c:v>
                </c:pt>
                <c:pt idx="1461" formatCode="_(&quot;$&quot;* #,##0_);_(&quot;$&quot;* \(#,##0\);_(&quot;$&quot;* &quot;-&quot;??_);_(@_)">
                  <c:v>57.456711285166222</c:v>
                </c:pt>
                <c:pt idx="1462" formatCode="_(&quot;$&quot;* #,##0_);_(&quot;$&quot;* \(#,##0\);_(&quot;$&quot;* &quot;-&quot;??_);_(@_)">
                  <c:v>53.64058057862669</c:v>
                </c:pt>
                <c:pt idx="1463" formatCode="_(&quot;$&quot;* #,##0_);_(&quot;$&quot;* \(#,##0\);_(&quot;$&quot;* &quot;-&quot;??_);_(@_)">
                  <c:v>76.601852014768028</c:v>
                </c:pt>
                <c:pt idx="1464" formatCode="_(&quot;$&quot;* #,##0_);_(&quot;$&quot;* \(#,##0\);_(&quot;$&quot;* &quot;-&quot;??_);_(@_)">
                  <c:v>56.141470032820877</c:v>
                </c:pt>
                <c:pt idx="1465" formatCode="_(&quot;$&quot;* #,##0_);_(&quot;$&quot;* \(#,##0\);_(&quot;$&quot;* &quot;-&quot;??_);_(@_)">
                  <c:v>86.67606532795817</c:v>
                </c:pt>
                <c:pt idx="1466" formatCode="_(&quot;$&quot;* #,##0_);_(&quot;$&quot;* \(#,##0\);_(&quot;$&quot;* &quot;-&quot;??_);_(@_)">
                  <c:v>23.130785107568911</c:v>
                </c:pt>
                <c:pt idx="1467" formatCode="_(&quot;$&quot;* #,##0_);_(&quot;$&quot;* \(#,##0\);_(&quot;$&quot;* &quot;-&quot;??_);_(@_)">
                  <c:v>86.047067917337401</c:v>
                </c:pt>
                <c:pt idx="1468" formatCode="_(&quot;$&quot;* #,##0_);_(&quot;$&quot;* \(#,##0\);_(&quot;$&quot;* &quot;-&quot;??_);_(@_)">
                  <c:v>21.868419307583899</c:v>
                </c:pt>
                <c:pt idx="1469" formatCode="_(&quot;$&quot;* #,##0_);_(&quot;$&quot;* \(#,##0\);_(&quot;$&quot;* &quot;-&quot;??_);_(@_)">
                  <c:v>62.518261915067612</c:v>
                </c:pt>
                <c:pt idx="1470" formatCode="_(&quot;$&quot;* #,##0_);_(&quot;$&quot;* \(#,##0\);_(&quot;$&quot;* &quot;-&quot;??_);_(@_)">
                  <c:v>41.265131821467889</c:v>
                </c:pt>
                <c:pt idx="1471" formatCode="_(&quot;$&quot;* #,##0_);_(&quot;$&quot;* \(#,##0\);_(&quot;$&quot;* &quot;-&quot;??_);_(@_)">
                  <c:v>62.66015718265092</c:v>
                </c:pt>
                <c:pt idx="1472" formatCode="_(&quot;$&quot;* #,##0_);_(&quot;$&quot;* \(#,##0\);_(&quot;$&quot;* &quot;-&quot;??_);_(@_)">
                  <c:v>103.5708710497774</c:v>
                </c:pt>
                <c:pt idx="1473" formatCode="_(&quot;$&quot;* #,##0_);_(&quot;$&quot;* \(#,##0\);_(&quot;$&quot;* &quot;-&quot;??_);_(@_)">
                  <c:v>83.840480613026742</c:v>
                </c:pt>
                <c:pt idx="1474" formatCode="_(&quot;$&quot;* #,##0_);_(&quot;$&quot;* \(#,##0\);_(&quot;$&quot;* &quot;-&quot;??_);_(@_)">
                  <c:v>52.761970278395715</c:v>
                </c:pt>
                <c:pt idx="1475" formatCode="_(&quot;$&quot;* #,##0_);_(&quot;$&quot;* \(#,##0\);_(&quot;$&quot;* &quot;-&quot;??_);_(@_)">
                  <c:v>45.525133553151953</c:v>
                </c:pt>
                <c:pt idx="1476" formatCode="_(&quot;$&quot;* #,##0_);_(&quot;$&quot;* \(#,##0\);_(&quot;$&quot;* &quot;-&quot;??_);_(@_)">
                  <c:v>43.968194882220125</c:v>
                </c:pt>
                <c:pt idx="1477" formatCode="_(&quot;$&quot;* #,##0_);_(&quot;$&quot;* \(#,##0\);_(&quot;$&quot;* &quot;-&quot;??_);_(@_)">
                  <c:v>32.17581925433678</c:v>
                </c:pt>
                <c:pt idx="1478" formatCode="_(&quot;$&quot;* #,##0_);_(&quot;$&quot;* \(#,##0\);_(&quot;$&quot;* &quot;-&quot;??_);_(@_)">
                  <c:v>52.736619177996083</c:v>
                </c:pt>
                <c:pt idx="1479" formatCode="_(&quot;$&quot;* #,##0_);_(&quot;$&quot;* \(#,##0\);_(&quot;$&quot;* &quot;-&quot;??_);_(@_)">
                  <c:v>53.591650794662371</c:v>
                </c:pt>
                <c:pt idx="1480" formatCode="_(&quot;$&quot;* #,##0_);_(&quot;$&quot;* \(#,##0\);_(&quot;$&quot;* &quot;-&quot;??_);_(@_)">
                  <c:v>63.275853582306574</c:v>
                </c:pt>
                <c:pt idx="1481" formatCode="_(&quot;$&quot;* #,##0_);_(&quot;$&quot;* \(#,##0\);_(&quot;$&quot;* &quot;-&quot;??_);_(@_)">
                  <c:v>47.742471556897392</c:v>
                </c:pt>
                <c:pt idx="1482" formatCode="_(&quot;$&quot;* #,##0_);_(&quot;$&quot;* \(#,##0\);_(&quot;$&quot;* &quot;-&quot;??_);_(@_)">
                  <c:v>62.644162480960283</c:v>
                </c:pt>
                <c:pt idx="1483" formatCode="_(&quot;$&quot;* #,##0_);_(&quot;$&quot;* \(#,##0\);_(&quot;$&quot;* &quot;-&quot;??_);_(@_)">
                  <c:v>67.702782294841214</c:v>
                </c:pt>
                <c:pt idx="1484" formatCode="_(&quot;$&quot;* #,##0_);_(&quot;$&quot;* \(#,##0\);_(&quot;$&quot;* &quot;-&quot;??_);_(@_)">
                  <c:v>36.482551392443284</c:v>
                </c:pt>
                <c:pt idx="1485" formatCode="_(&quot;$&quot;* #,##0_);_(&quot;$&quot;* \(#,##0\);_(&quot;$&quot;* &quot;-&quot;??_);_(@_)">
                  <c:v>94.079049540672315</c:v>
                </c:pt>
                <c:pt idx="1486" formatCode="_(&quot;$&quot;* #,##0_);_(&quot;$&quot;* \(#,##0\);_(&quot;$&quot;* &quot;-&quot;??_);_(@_)">
                  <c:v>30.354642400547618</c:v>
                </c:pt>
                <c:pt idx="1487" formatCode="_(&quot;$&quot;* #,##0_);_(&quot;$&quot;* \(#,##0\);_(&quot;$&quot;* &quot;-&quot;??_);_(@_)">
                  <c:v>14.58932482230243</c:v>
                </c:pt>
                <c:pt idx="1488" formatCode="_(&quot;$&quot;* #,##0_);_(&quot;$&quot;* \(#,##0\);_(&quot;$&quot;* &quot;-&quot;??_);_(@_)">
                  <c:v>20.545385492332723</c:v>
                </c:pt>
                <c:pt idx="1489" formatCode="_(&quot;$&quot;* #,##0_);_(&quot;$&quot;* \(#,##0\);_(&quot;$&quot;* &quot;-&quot;??_);_(@_)">
                  <c:v>16.211234609875884</c:v>
                </c:pt>
                <c:pt idx="1490" formatCode="_(&quot;$&quot;* #,##0_);_(&quot;$&quot;* \(#,##0\);_(&quot;$&quot;* &quot;-&quot;??_);_(@_)">
                  <c:v>48.708922179370816</c:v>
                </c:pt>
                <c:pt idx="1491" formatCode="_(&quot;$&quot;* #,##0_);_(&quot;$&quot;* \(#,##0\);_(&quot;$&quot;* &quot;-&quot;??_);_(@_)">
                  <c:v>37.493258879495301</c:v>
                </c:pt>
                <c:pt idx="1492" formatCode="_(&quot;$&quot;* #,##0_);_(&quot;$&quot;* \(#,##0\);_(&quot;$&quot;* &quot;-&quot;??_);_(@_)">
                  <c:v>40.755061104942975</c:v>
                </c:pt>
                <c:pt idx="1493" formatCode="_(&quot;$&quot;* #,##0_);_(&quot;$&quot;* \(#,##0\);_(&quot;$&quot;* &quot;-&quot;??_);_(@_)">
                  <c:v>55.964223243422218</c:v>
                </c:pt>
                <c:pt idx="1494" formatCode="_(&quot;$&quot;* #,##0_);_(&quot;$&quot;* \(#,##0\);_(&quot;$&quot;* &quot;-&quot;??_);_(@_)">
                  <c:v>91.959008770696826</c:v>
                </c:pt>
                <c:pt idx="1495" formatCode="_(&quot;$&quot;* #,##0_);_(&quot;$&quot;* \(#,##0\);_(&quot;$&quot;* &quot;-&quot;??_);_(@_)">
                  <c:v>66.045581257831998</c:v>
                </c:pt>
                <c:pt idx="1496" formatCode="_(&quot;$&quot;* #,##0_);_(&quot;$&quot;* \(#,##0\);_(&quot;$&quot;* &quot;-&quot;??_);_(@_)">
                  <c:v>68.44891492653521</c:v>
                </c:pt>
                <c:pt idx="1497" formatCode="_(&quot;$&quot;* #,##0_);_(&quot;$&quot;* \(#,##0\);_(&quot;$&quot;* &quot;-&quot;??_);_(@_)">
                  <c:v>53.820418322582135</c:v>
                </c:pt>
                <c:pt idx="1498" formatCode="_(&quot;$&quot;* #,##0_);_(&quot;$&quot;* \(#,##0\);_(&quot;$&quot;* &quot;-&quot;??_);_(@_)">
                  <c:v>81.149083960462605</c:v>
                </c:pt>
                <c:pt idx="1499" formatCode="_(&quot;$&quot;* #,##0_);_(&quot;$&quot;* \(#,##0\);_(&quot;$&quot;* &quot;-&quot;??_);_(@_)">
                  <c:v>26.914590687672778</c:v>
                </c:pt>
                <c:pt idx="1500" formatCode="_(&quot;$&quot;* #,##0_);_(&quot;$&quot;* \(#,##0\);_(&quot;$&quot;* &quot;-&quot;??_);_(@_)">
                  <c:v>53.148240410929802</c:v>
                </c:pt>
                <c:pt idx="1501" formatCode="_(&quot;$&quot;* #,##0_);_(&quot;$&quot;* \(#,##0\);_(&quot;$&quot;* &quot;-&quot;??_);_(@_)">
                  <c:v>43.790241904537062</c:v>
                </c:pt>
                <c:pt idx="1502" formatCode="_(&quot;$&quot;* #,##0_);_(&quot;$&quot;* \(#,##0\);_(&quot;$&quot;* &quot;-&quot;??_);_(@_)">
                  <c:v>50.82189734146354</c:v>
                </c:pt>
                <c:pt idx="1503" formatCode="_(&quot;$&quot;* #,##0_);_(&quot;$&quot;* \(#,##0\);_(&quot;$&quot;* &quot;-&quot;??_);_(@_)">
                  <c:v>80.382579641698669</c:v>
                </c:pt>
                <c:pt idx="1504" formatCode="_(&quot;$&quot;* #,##0_);_(&quot;$&quot;* \(#,##0\);_(&quot;$&quot;* &quot;-&quot;??_);_(@_)">
                  <c:v>74.027704047537938</c:v>
                </c:pt>
                <c:pt idx="1505" formatCode="_(&quot;$&quot;* #,##0_);_(&quot;$&quot;* \(#,##0\);_(&quot;$&quot;* &quot;-&quot;??_);_(@_)">
                  <c:v>49.985428526509466</c:v>
                </c:pt>
                <c:pt idx="1506" formatCode="_(&quot;$&quot;* #,##0_);_(&quot;$&quot;* \(#,##0\);_(&quot;$&quot;* &quot;-&quot;??_);_(@_)">
                  <c:v>76.484969165694508</c:v>
                </c:pt>
                <c:pt idx="1507" formatCode="_(&quot;$&quot;* #,##0_);_(&quot;$&quot;* \(#,##0\);_(&quot;$&quot;* &quot;-&quot;??_);_(@_)">
                  <c:v>47.197531972616375</c:v>
                </c:pt>
                <c:pt idx="1508" formatCode="_(&quot;$&quot;* #,##0_);_(&quot;$&quot;* \(#,##0\);_(&quot;$&quot;* &quot;-&quot;??_);_(@_)">
                  <c:v>50.178832226171274</c:v>
                </c:pt>
                <c:pt idx="1509" formatCode="_(&quot;$&quot;* #,##0_);_(&quot;$&quot;* \(#,##0\);_(&quot;$&quot;* &quot;-&quot;??_);_(@_)">
                  <c:v>35.155385592290706</c:v>
                </c:pt>
                <c:pt idx="1510" formatCode="_(&quot;$&quot;* #,##0_);_(&quot;$&quot;* \(#,##0\);_(&quot;$&quot;* &quot;-&quot;??_);_(@_)">
                  <c:v>17.965303697832084</c:v>
                </c:pt>
                <c:pt idx="1511" formatCode="_(&quot;$&quot;* #,##0_);_(&quot;$&quot;* \(#,##0\);_(&quot;$&quot;* &quot;-&quot;??_);_(@_)">
                  <c:v>90.353062575201307</c:v>
                </c:pt>
                <c:pt idx="1512" formatCode="_(&quot;$&quot;* #,##0_);_(&quot;$&quot;* \(#,##0\);_(&quot;$&quot;* &quot;-&quot;??_);_(@_)">
                  <c:v>30.579843623168184</c:v>
                </c:pt>
                <c:pt idx="1513" formatCode="_(&quot;$&quot;* #,##0_);_(&quot;$&quot;* \(#,##0\);_(&quot;$&quot;* &quot;-&quot;??_);_(@_)">
                  <c:v>44.059298667576769</c:v>
                </c:pt>
                <c:pt idx="1514" formatCode="_(&quot;$&quot;* #,##0_);_(&quot;$&quot;* \(#,##0\);_(&quot;$&quot;* &quot;-&quot;??_);_(@_)">
                  <c:v>43.475860592031431</c:v>
                </c:pt>
                <c:pt idx="1515" formatCode="_(&quot;$&quot;* #,##0_);_(&quot;$&quot;* \(#,##0\);_(&quot;$&quot;* &quot;-&quot;??_);_(@_)">
                  <c:v>77.400339987556379</c:v>
                </c:pt>
                <c:pt idx="1516" formatCode="_(&quot;$&quot;* #,##0_);_(&quot;$&quot;* \(#,##0\);_(&quot;$&quot;* &quot;-&quot;??_);_(@_)">
                  <c:v>57.984631324664548</c:v>
                </c:pt>
                <c:pt idx="1517" formatCode="_(&quot;$&quot;* #,##0_);_(&quot;$&quot;* \(#,##0\);_(&quot;$&quot;* &quot;-&quot;??_);_(@_)">
                  <c:v>46.248063888952835</c:v>
                </c:pt>
                <c:pt idx="1518" formatCode="_(&quot;$&quot;* #,##0_);_(&quot;$&quot;* \(#,##0\);_(&quot;$&quot;* &quot;-&quot;??_);_(@_)">
                  <c:v>68.923765311460883</c:v>
                </c:pt>
                <c:pt idx="1519" formatCode="_(&quot;$&quot;* #,##0_);_(&quot;$&quot;* \(#,##0\);_(&quot;$&quot;* &quot;-&quot;??_);_(@_)">
                  <c:v>40.494807900358587</c:v>
                </c:pt>
                <c:pt idx="1520" formatCode="_(&quot;$&quot;* #,##0_);_(&quot;$&quot;* \(#,##0\);_(&quot;$&quot;* &quot;-&quot;??_);_(@_)">
                  <c:v>81.438822211726091</c:v>
                </c:pt>
                <c:pt idx="1521" formatCode="_(&quot;$&quot;* #,##0_);_(&quot;$&quot;* \(#,##0\);_(&quot;$&quot;* &quot;-&quot;??_);_(@_)">
                  <c:v>69.083895258515156</c:v>
                </c:pt>
                <c:pt idx="1522" formatCode="_(&quot;$&quot;* #,##0_);_(&quot;$&quot;* \(#,##0\);_(&quot;$&quot;* &quot;-&quot;??_);_(@_)">
                  <c:v>75.089834204271398</c:v>
                </c:pt>
                <c:pt idx="1523" formatCode="_(&quot;$&quot;* #,##0_);_(&quot;$&quot;* \(#,##0\);_(&quot;$&quot;* &quot;-&quot;??_);_(@_)">
                  <c:v>86.200346777716916</c:v>
                </c:pt>
                <c:pt idx="1524" formatCode="_(&quot;$&quot;* #,##0_);_(&quot;$&quot;* \(#,##0\);_(&quot;$&quot;* &quot;-&quot;??_);_(@_)">
                  <c:v>41.752508983369339</c:v>
                </c:pt>
                <c:pt idx="1525" formatCode="_(&quot;$&quot;* #,##0_);_(&quot;$&quot;* \(#,##0\);_(&quot;$&quot;* &quot;-&quot;??_);_(@_)">
                  <c:v>57.923802961113026</c:v>
                </c:pt>
                <c:pt idx="1526" formatCode="_(&quot;$&quot;* #,##0_);_(&quot;$&quot;* \(#,##0\);_(&quot;$&quot;* &quot;-&quot;??_);_(@_)">
                  <c:v>32.127567825809031</c:v>
                </c:pt>
                <c:pt idx="1527" formatCode="_(&quot;$&quot;* #,##0_);_(&quot;$&quot;* \(#,##0\);_(&quot;$&quot;* &quot;-&quot;??_);_(@_)">
                  <c:v>26.489769561676258</c:v>
                </c:pt>
                <c:pt idx="1528" formatCode="_(&quot;$&quot;* #,##0_);_(&quot;$&quot;* \(#,##0\);_(&quot;$&quot;* &quot;-&quot;??_);_(@_)">
                  <c:v>53.160867727750571</c:v>
                </c:pt>
                <c:pt idx="1529" formatCode="_(&quot;$&quot;* #,##0_);_(&quot;$&quot;* \(#,##0\);_(&quot;$&quot;* &quot;-&quot;??_);_(@_)">
                  <c:v>49.435787434088851</c:v>
                </c:pt>
                <c:pt idx="1530" formatCode="_(&quot;$&quot;* #,##0_);_(&quot;$&quot;* \(#,##0\);_(&quot;$&quot;* &quot;-&quot;??_);_(@_)">
                  <c:v>53.321187603047996</c:v>
                </c:pt>
                <c:pt idx="1531" formatCode="_(&quot;$&quot;* #,##0_);_(&quot;$&quot;* \(#,##0\);_(&quot;$&quot;* &quot;-&quot;??_);_(@_)">
                  <c:v>58.901799054745609</c:v>
                </c:pt>
                <c:pt idx="1532" formatCode="_(&quot;$&quot;* #,##0_);_(&quot;$&quot;* \(#,##0\);_(&quot;$&quot;* &quot;-&quot;??_);_(@_)">
                  <c:v>70.007040056969331</c:v>
                </c:pt>
                <c:pt idx="1533" formatCode="_(&quot;$&quot;* #,##0_);_(&quot;$&quot;* \(#,##0\);_(&quot;$&quot;* &quot;-&quot;??_);_(@_)">
                  <c:v>30.504724068335207</c:v>
                </c:pt>
                <c:pt idx="1534" formatCode="_(&quot;$&quot;* #,##0_);_(&quot;$&quot;* \(#,##0\);_(&quot;$&quot;* &quot;-&quot;??_);_(@_)">
                  <c:v>38.941281951389158</c:v>
                </c:pt>
                <c:pt idx="1535" formatCode="_(&quot;$&quot;* #,##0_);_(&quot;$&quot;* \(#,##0\);_(&quot;$&quot;* &quot;-&quot;??_);_(@_)">
                  <c:v>87.878337060564078</c:v>
                </c:pt>
                <c:pt idx="1536" formatCode="_(&quot;$&quot;* #,##0_);_(&quot;$&quot;* \(#,##0\);_(&quot;$&quot;* &quot;-&quot;??_);_(@_)">
                  <c:v>94.506109446620087</c:v>
                </c:pt>
                <c:pt idx="1537" formatCode="_(&quot;$&quot;* #,##0_);_(&quot;$&quot;* \(#,##0\);_(&quot;$&quot;* &quot;-&quot;??_);_(@_)">
                  <c:v>49.250639614757361</c:v>
                </c:pt>
                <c:pt idx="1538" formatCode="_(&quot;$&quot;* #,##0_);_(&quot;$&quot;* \(#,##0\);_(&quot;$&quot;* &quot;-&quot;??_);_(@_)">
                  <c:v>79.460719388120395</c:v>
                </c:pt>
                <c:pt idx="1539" formatCode="_(&quot;$&quot;* #,##0_);_(&quot;$&quot;* \(#,##0\);_(&quot;$&quot;* &quot;-&quot;??_);_(@_)">
                  <c:v>36.337777111824799</c:v>
                </c:pt>
                <c:pt idx="1540" formatCode="_(&quot;$&quot;* #,##0_);_(&quot;$&quot;* \(#,##0\);_(&quot;$&quot;* &quot;-&quot;??_);_(@_)">
                  <c:v>63.210901006629918</c:v>
                </c:pt>
                <c:pt idx="1541" formatCode="_(&quot;$&quot;* #,##0_);_(&quot;$&quot;* \(#,##0\);_(&quot;$&quot;* &quot;-&quot;??_);_(@_)">
                  <c:v>57.603979235902912</c:v>
                </c:pt>
                <c:pt idx="1542" formatCode="_(&quot;$&quot;* #,##0_);_(&quot;$&quot;* \(#,##0\);_(&quot;$&quot;* &quot;-&quot;??_);_(@_)">
                  <c:v>69.151596090473745</c:v>
                </c:pt>
                <c:pt idx="1543" formatCode="_(&quot;$&quot;* #,##0_);_(&quot;$&quot;* \(#,##0\);_(&quot;$&quot;* &quot;-&quot;??_);_(@_)">
                  <c:v>29.162106016173109</c:v>
                </c:pt>
                <c:pt idx="1544" formatCode="_(&quot;$&quot;* #,##0_);_(&quot;$&quot;* \(#,##0\);_(&quot;$&quot;* &quot;-&quot;??_);_(@_)">
                  <c:v>32.762831563307898</c:v>
                </c:pt>
                <c:pt idx="1545" formatCode="_(&quot;$&quot;* #,##0_);_(&quot;$&quot;* \(#,##0\);_(&quot;$&quot;* &quot;-&quot;??_);_(@_)">
                  <c:v>76.833806781853824</c:v>
                </c:pt>
                <c:pt idx="1546" formatCode="_(&quot;$&quot;* #,##0_);_(&quot;$&quot;* \(#,##0\);_(&quot;$&quot;* &quot;-&quot;??_);_(@_)">
                  <c:v>73.762510519962859</c:v>
                </c:pt>
                <c:pt idx="1547" formatCode="_(&quot;$&quot;* #,##0_);_(&quot;$&quot;* \(#,##0\);_(&quot;$&quot;* &quot;-&quot;??_);_(@_)">
                  <c:v>94.277401876150037</c:v>
                </c:pt>
                <c:pt idx="1548" formatCode="_(&quot;$&quot;* #,##0_);_(&quot;$&quot;* \(#,##0\);_(&quot;$&quot;* &quot;-&quot;??_);_(@_)">
                  <c:v>53.880663125127164</c:v>
                </c:pt>
                <c:pt idx="1549" formatCode="_(&quot;$&quot;* #,##0_);_(&quot;$&quot;* \(#,##0\);_(&quot;$&quot;* &quot;-&quot;??_);_(@_)">
                  <c:v>63.055226415974452</c:v>
                </c:pt>
                <c:pt idx="1550" formatCode="_(&quot;$&quot;* #,##0_);_(&quot;$&quot;* \(#,##0\);_(&quot;$&quot;* &quot;-&quot;??_);_(@_)">
                  <c:v>80.894666849521499</c:v>
                </c:pt>
                <c:pt idx="1551" formatCode="_(&quot;$&quot;* #,##0_);_(&quot;$&quot;* \(#,##0\);_(&quot;$&quot;* &quot;-&quot;??_);_(@_)">
                  <c:v>51.525284996632294</c:v>
                </c:pt>
                <c:pt idx="1552" formatCode="_(&quot;$&quot;* #,##0_);_(&quot;$&quot;* \(#,##0\);_(&quot;$&quot;* &quot;-&quot;??_);_(@_)">
                  <c:v>64.976936631735725</c:v>
                </c:pt>
                <c:pt idx="1553" formatCode="_(&quot;$&quot;* #,##0_);_(&quot;$&quot;* \(#,##0\);_(&quot;$&quot;* &quot;-&quot;??_);_(@_)">
                  <c:v>53.071573281113729</c:v>
                </c:pt>
                <c:pt idx="1554" formatCode="_(&quot;$&quot;* #,##0_);_(&quot;$&quot;* \(#,##0\);_(&quot;$&quot;* &quot;-&quot;??_);_(@_)">
                  <c:v>107.37135853192572</c:v>
                </c:pt>
                <c:pt idx="1555" formatCode="_(&quot;$&quot;* #,##0_);_(&quot;$&quot;* \(#,##0\);_(&quot;$&quot;* &quot;-&quot;??_);_(@_)">
                  <c:v>72.589507293310646</c:v>
                </c:pt>
                <c:pt idx="1556" formatCode="_(&quot;$&quot;* #,##0_);_(&quot;$&quot;* \(#,##0\);_(&quot;$&quot;* &quot;-&quot;??_);_(@_)">
                  <c:v>83.910818594877924</c:v>
                </c:pt>
                <c:pt idx="1557" formatCode="_(&quot;$&quot;* #,##0_);_(&quot;$&quot;* \(#,##0\);_(&quot;$&quot;* &quot;-&quot;??_);_(@_)">
                  <c:v>71.128892384652119</c:v>
                </c:pt>
                <c:pt idx="1558" formatCode="_(&quot;$&quot;* #,##0_);_(&quot;$&quot;* \(#,##0\);_(&quot;$&quot;* &quot;-&quot;??_);_(@_)">
                  <c:v>35.0682987296831</c:v>
                </c:pt>
                <c:pt idx="1559" formatCode="_(&quot;$&quot;* #,##0_);_(&quot;$&quot;* \(#,##0\);_(&quot;$&quot;* &quot;-&quot;??_);_(@_)">
                  <c:v>50.309030494267091</c:v>
                </c:pt>
                <c:pt idx="1560" formatCode="_(&quot;$&quot;* #,##0_);_(&quot;$&quot;* \(#,##0\);_(&quot;$&quot;* &quot;-&quot;??_);_(@_)">
                  <c:v>44.468267659777567</c:v>
                </c:pt>
                <c:pt idx="1561" formatCode="_(&quot;$&quot;* #,##0_);_(&quot;$&quot;* \(#,##0\);_(&quot;$&quot;* &quot;-&quot;??_);_(@_)">
                  <c:v>44.269118445097085</c:v>
                </c:pt>
                <c:pt idx="1562" formatCode="_(&quot;$&quot;* #,##0_);_(&quot;$&quot;* \(#,##0\);_(&quot;$&quot;* &quot;-&quot;??_);_(@_)">
                  <c:v>98.25880413737471</c:v>
                </c:pt>
                <c:pt idx="1563" formatCode="_(&quot;$&quot;* #,##0_);_(&quot;$&quot;* \(#,##0\);_(&quot;$&quot;* &quot;-&quot;??_);_(@_)">
                  <c:v>37.018173620475601</c:v>
                </c:pt>
                <c:pt idx="1564" formatCode="_(&quot;$&quot;* #,##0_);_(&quot;$&quot;* \(#,##0\);_(&quot;$&quot;* &quot;-&quot;??_);_(@_)">
                  <c:v>84.623467985168048</c:v>
                </c:pt>
                <c:pt idx="1565" formatCode="_(&quot;$&quot;* #,##0_);_(&quot;$&quot;* \(#,##0\);_(&quot;$&quot;* &quot;-&quot;??_);_(@_)">
                  <c:v>51.827491800553069</c:v>
                </c:pt>
                <c:pt idx="1566" formatCode="_(&quot;$&quot;* #,##0_);_(&quot;$&quot;* \(#,##0\);_(&quot;$&quot;* &quot;-&quot;??_);_(@_)">
                  <c:v>58.830864027380542</c:v>
                </c:pt>
                <c:pt idx="1567" formatCode="_(&quot;$&quot;* #,##0_);_(&quot;$&quot;* \(#,##0\);_(&quot;$&quot;* &quot;-&quot;??_);_(@_)">
                  <c:v>43.633508789396018</c:v>
                </c:pt>
                <c:pt idx="1568" formatCode="_(&quot;$&quot;* #,##0_);_(&quot;$&quot;* \(#,##0\);_(&quot;$&quot;* &quot;-&quot;??_);_(@_)">
                  <c:v>49.220952927568483</c:v>
                </c:pt>
                <c:pt idx="1569" formatCode="_(&quot;$&quot;* #,##0_);_(&quot;$&quot;* \(#,##0\);_(&quot;$&quot;* &quot;-&quot;??_);_(@_)">
                  <c:v>73.90668517483202</c:v>
                </c:pt>
                <c:pt idx="1570" formatCode="_(&quot;$&quot;* #,##0_);_(&quot;$&quot;* \(#,##0\);_(&quot;$&quot;* &quot;-&quot;??_);_(@_)">
                  <c:v>69.653792368524549</c:v>
                </c:pt>
                <c:pt idx="1571" formatCode="_(&quot;$&quot;* #,##0_);_(&quot;$&quot;* \(#,##0\);_(&quot;$&quot;* &quot;-&quot;??_);_(@_)">
                  <c:v>60.439813137911962</c:v>
                </c:pt>
                <c:pt idx="1572" formatCode="_(&quot;$&quot;* #,##0_);_(&quot;$&quot;* \(#,##0\);_(&quot;$&quot;* &quot;-&quot;??_);_(@_)">
                  <c:v>69.025231020247531</c:v>
                </c:pt>
                <c:pt idx="1573" formatCode="_(&quot;$&quot;* #,##0_);_(&quot;$&quot;* \(#,##0\);_(&quot;$&quot;* &quot;-&quot;??_);_(@_)">
                  <c:v>58.686199319781863</c:v>
                </c:pt>
                <c:pt idx="1574" formatCode="_(&quot;$&quot;* #,##0_);_(&quot;$&quot;* \(#,##0\);_(&quot;$&quot;* &quot;-&quot;??_);_(@_)">
                  <c:v>25.900080686424381</c:v>
                </c:pt>
                <c:pt idx="1575" formatCode="_(&quot;$&quot;* #,##0_);_(&quot;$&quot;* \(#,##0\);_(&quot;$&quot;* &quot;-&quot;??_);_(@_)">
                  <c:v>56.151306896115315</c:v>
                </c:pt>
                <c:pt idx="1576" formatCode="_(&quot;$&quot;* #,##0_);_(&quot;$&quot;* \(#,##0\);_(&quot;$&quot;* &quot;-&quot;??_);_(@_)">
                  <c:v>19.208874001503581</c:v>
                </c:pt>
                <c:pt idx="1577" formatCode="_(&quot;$&quot;* #,##0_);_(&quot;$&quot;* \(#,##0\);_(&quot;$&quot;* &quot;-&quot;??_);_(@_)">
                  <c:v>87.619945105409641</c:v>
                </c:pt>
                <c:pt idx="1578" formatCode="_(&quot;$&quot;* #,##0_);_(&quot;$&quot;* \(#,##0\);_(&quot;$&quot;* &quot;-&quot;??_);_(@_)">
                  <c:v>54.433169011668085</c:v>
                </c:pt>
                <c:pt idx="1579" formatCode="_(&quot;$&quot;* #,##0_);_(&quot;$&quot;* \(#,##0\);_(&quot;$&quot;* &quot;-&quot;??_);_(@_)">
                  <c:v>99.906372818474523</c:v>
                </c:pt>
                <c:pt idx="1580" formatCode="_(&quot;$&quot;* #,##0_);_(&quot;$&quot;* \(#,##0\);_(&quot;$&quot;* &quot;-&quot;??_);_(@_)">
                  <c:v>66.20420585090281</c:v>
                </c:pt>
                <c:pt idx="1581" formatCode="_(&quot;$&quot;* #,##0_);_(&quot;$&quot;* \(#,##0\);_(&quot;$&quot;* &quot;-&quot;??_);_(@_)">
                  <c:v>26.893404117262243</c:v>
                </c:pt>
                <c:pt idx="1582" formatCode="_(&quot;$&quot;* #,##0_);_(&quot;$&quot;* \(#,##0\);_(&quot;$&quot;* &quot;-&quot;??_);_(@_)">
                  <c:v>62.469731947309022</c:v>
                </c:pt>
                <c:pt idx="1583" formatCode="_(&quot;$&quot;* #,##0_);_(&quot;$&quot;* \(#,##0\);_(&quot;$&quot;* &quot;-&quot;??_);_(@_)">
                  <c:v>58.332222372186664</c:v>
                </c:pt>
                <c:pt idx="1584" formatCode="_(&quot;$&quot;* #,##0_);_(&quot;$&quot;* \(#,##0\);_(&quot;$&quot;* &quot;-&quot;??_);_(@_)">
                  <c:v>23.129089203357069</c:v>
                </c:pt>
                <c:pt idx="1585" formatCode="_(&quot;$&quot;* #,##0_);_(&quot;$&quot;* \(#,##0\);_(&quot;$&quot;* &quot;-&quot;??_);_(@_)">
                  <c:v>66.173901107945468</c:v>
                </c:pt>
                <c:pt idx="1586" formatCode="_(&quot;$&quot;* #,##0_);_(&quot;$&quot;* \(#,##0\);_(&quot;$&quot;* &quot;-&quot;??_);_(@_)">
                  <c:v>98.521733977656098</c:v>
                </c:pt>
                <c:pt idx="1587" formatCode="_(&quot;$&quot;* #,##0_);_(&quot;$&quot;* \(#,##0\);_(&quot;$&quot;* &quot;-&quot;??_);_(@_)">
                  <c:v>48.013509567857703</c:v>
                </c:pt>
                <c:pt idx="1588" formatCode="_(&quot;$&quot;* #,##0_);_(&quot;$&quot;* \(#,##0\);_(&quot;$&quot;* &quot;-&quot;??_);_(@_)">
                  <c:v>48.263820405886314</c:v>
                </c:pt>
                <c:pt idx="1589" formatCode="_(&quot;$&quot;* #,##0_);_(&quot;$&quot;* \(#,##0\);_(&quot;$&quot;* &quot;-&quot;??_);_(@_)">
                  <c:v>17.065412187946215</c:v>
                </c:pt>
                <c:pt idx="1590" formatCode="_(&quot;$&quot;* #,##0_);_(&quot;$&quot;* \(#,##0\);_(&quot;$&quot;* &quot;-&quot;??_);_(@_)">
                  <c:v>53.497201913290375</c:v>
                </c:pt>
                <c:pt idx="1591" formatCode="_(&quot;$&quot;* #,##0_);_(&quot;$&quot;* \(#,##0\);_(&quot;$&quot;* &quot;-&quot;??_);_(@_)">
                  <c:v>94.827647313801606</c:v>
                </c:pt>
                <c:pt idx="1592" formatCode="_(&quot;$&quot;* #,##0_);_(&quot;$&quot;* \(#,##0\);_(&quot;$&quot;* &quot;-&quot;??_);_(@_)">
                  <c:v>62.123707696251408</c:v>
                </c:pt>
                <c:pt idx="1593" formatCode="_(&quot;$&quot;* #,##0_);_(&quot;$&quot;* \(#,##0\);_(&quot;$&quot;* &quot;-&quot;??_);_(@_)">
                  <c:v>40.0954414493226</c:v>
                </c:pt>
                <c:pt idx="1594" formatCode="_(&quot;$&quot;* #,##0_);_(&quot;$&quot;* \(#,##0\);_(&quot;$&quot;* &quot;-&quot;??_);_(@_)">
                  <c:v>60.605795219495178</c:v>
                </c:pt>
                <c:pt idx="1595" formatCode="_(&quot;$&quot;* #,##0_);_(&quot;$&quot;* \(#,##0\);_(&quot;$&quot;* &quot;-&quot;??_);_(@_)">
                  <c:v>109.79525237022399</c:v>
                </c:pt>
                <c:pt idx="1596" formatCode="_(&quot;$&quot;* #,##0_);_(&quot;$&quot;* \(#,##0\);_(&quot;$&quot;* &quot;-&quot;??_);_(@_)">
                  <c:v>96.118968095039321</c:v>
                </c:pt>
                <c:pt idx="1597" formatCode="_(&quot;$&quot;* #,##0_);_(&quot;$&quot;* \(#,##0\);_(&quot;$&quot;* &quot;-&quot;??_);_(@_)">
                  <c:v>94.235325942105177</c:v>
                </c:pt>
                <c:pt idx="1598" formatCode="_(&quot;$&quot;* #,##0_);_(&quot;$&quot;* \(#,##0\);_(&quot;$&quot;* &quot;-&quot;??_);_(@_)">
                  <c:v>66.200187677061322</c:v>
                </c:pt>
                <c:pt idx="1599" formatCode="_(&quot;$&quot;* #,##0_);_(&quot;$&quot;* \(#,##0\);_(&quot;$&quot;* &quot;-&quot;??_);_(@_)">
                  <c:v>43.330326845691765</c:v>
                </c:pt>
                <c:pt idx="1600" formatCode="_(&quot;$&quot;* #,##0_);_(&quot;$&quot;* \(#,##0\);_(&quot;$&quot;* &quot;-&quot;??_);_(@_)">
                  <c:v>53.738982027762979</c:v>
                </c:pt>
                <c:pt idx="1601" formatCode="_(&quot;$&quot;* #,##0_);_(&quot;$&quot;* \(#,##0\);_(&quot;$&quot;* &quot;-&quot;??_);_(@_)">
                  <c:v>69.617742373091275</c:v>
                </c:pt>
                <c:pt idx="1602" formatCode="_(&quot;$&quot;* #,##0_);_(&quot;$&quot;* \(#,##0\);_(&quot;$&quot;* &quot;-&quot;??_);_(@_)">
                  <c:v>33.61076541705296</c:v>
                </c:pt>
                <c:pt idx="1603" formatCode="_(&quot;$&quot;* #,##0_);_(&quot;$&quot;* \(#,##0\);_(&quot;$&quot;* &quot;-&quot;??_);_(@_)">
                  <c:v>89.497003044542211</c:v>
                </c:pt>
                <c:pt idx="1604" formatCode="_(&quot;$&quot;* #,##0_);_(&quot;$&quot;* \(#,##0\);_(&quot;$&quot;* &quot;-&quot;??_);_(@_)">
                  <c:v>32.043540261174748</c:v>
                </c:pt>
                <c:pt idx="1605" formatCode="_(&quot;$&quot;* #,##0_);_(&quot;$&quot;* \(#,##0\);_(&quot;$&quot;* &quot;-&quot;??_);_(@_)">
                  <c:v>86.611733487185958</c:v>
                </c:pt>
                <c:pt idx="1606" formatCode="_(&quot;$&quot;* #,##0_);_(&quot;$&quot;* \(#,##0\);_(&quot;$&quot;* &quot;-&quot;??_);_(@_)">
                  <c:v>89.615740176994905</c:v>
                </c:pt>
                <c:pt idx="1607" formatCode="_(&quot;$&quot;* #,##0_);_(&quot;$&quot;* \(#,##0\);_(&quot;$&quot;* &quot;-&quot;??_);_(@_)">
                  <c:v>67.182184527390106</c:v>
                </c:pt>
                <c:pt idx="1608" formatCode="_(&quot;$&quot;* #,##0_);_(&quot;$&quot;* \(#,##0\);_(&quot;$&quot;* &quot;-&quot;??_);_(@_)">
                  <c:v>52.156461818877702</c:v>
                </c:pt>
                <c:pt idx="1609" formatCode="_(&quot;$&quot;* #,##0_);_(&quot;$&quot;* \(#,##0\);_(&quot;$&quot;* &quot;-&quot;??_);_(@_)">
                  <c:v>38.791591409048664</c:v>
                </c:pt>
                <c:pt idx="1610" formatCode="_(&quot;$&quot;* #,##0_);_(&quot;$&quot;* \(#,##0\);_(&quot;$&quot;* &quot;-&quot;??_);_(@_)">
                  <c:v>26.01990618122958</c:v>
                </c:pt>
                <c:pt idx="1611" formatCode="_(&quot;$&quot;* #,##0_);_(&quot;$&quot;* \(#,##0\);_(&quot;$&quot;* &quot;-&quot;??_);_(@_)">
                  <c:v>57.633837062072253</c:v>
                </c:pt>
                <c:pt idx="1612" formatCode="_(&quot;$&quot;* #,##0_);_(&quot;$&quot;* \(#,##0\);_(&quot;$&quot;* &quot;-&quot;??_);_(@_)">
                  <c:v>32.847805943173654</c:v>
                </c:pt>
                <c:pt idx="1613" formatCode="_(&quot;$&quot;* #,##0_);_(&quot;$&quot;* \(#,##0\);_(&quot;$&quot;* &quot;-&quot;??_);_(@_)">
                  <c:v>79.892465388225332</c:v>
                </c:pt>
                <c:pt idx="1614" formatCode="_(&quot;$&quot;* #,##0_);_(&quot;$&quot;* \(#,##0\);_(&quot;$&quot;* &quot;-&quot;??_);_(@_)">
                  <c:v>115.21471319011543</c:v>
                </c:pt>
                <c:pt idx="1615" formatCode="_(&quot;$&quot;* #,##0_);_(&quot;$&quot;* \(#,##0\);_(&quot;$&quot;* &quot;-&quot;??_);_(@_)">
                  <c:v>42.111636484887903</c:v>
                </c:pt>
                <c:pt idx="1616" formatCode="_(&quot;$&quot;* #,##0_);_(&quot;$&quot;* \(#,##0\);_(&quot;$&quot;* &quot;-&quot;??_);_(@_)">
                  <c:v>46.967831589184428</c:v>
                </c:pt>
                <c:pt idx="1617" formatCode="_(&quot;$&quot;* #,##0_);_(&quot;$&quot;* \(#,##0\);_(&quot;$&quot;* &quot;-&quot;??_);_(@_)">
                  <c:v>11.243862541797862</c:v>
                </c:pt>
                <c:pt idx="1618" formatCode="_(&quot;$&quot;* #,##0_);_(&quot;$&quot;* \(#,##0\);_(&quot;$&quot;* &quot;-&quot;??_);_(@_)">
                  <c:v>30.937045408263018</c:v>
                </c:pt>
                <c:pt idx="1619" formatCode="_(&quot;$&quot;* #,##0_);_(&quot;$&quot;* \(#,##0\);_(&quot;$&quot;* &quot;-&quot;??_);_(@_)">
                  <c:v>65.570699265356026</c:v>
                </c:pt>
                <c:pt idx="1620" formatCode="_(&quot;$&quot;* #,##0_);_(&quot;$&quot;* \(#,##0\);_(&quot;$&quot;* &quot;-&quot;??_);_(@_)">
                  <c:v>81.619385795353608</c:v>
                </c:pt>
                <c:pt idx="1621" formatCode="_(&quot;$&quot;* #,##0_);_(&quot;$&quot;* \(#,##0\);_(&quot;$&quot;* &quot;-&quot;??_);_(@_)">
                  <c:v>49.283506529585971</c:v>
                </c:pt>
                <c:pt idx="1622" formatCode="_(&quot;$&quot;* #,##0_);_(&quot;$&quot;* \(#,##0\);_(&quot;$&quot;* &quot;-&quot;??_);_(@_)">
                  <c:v>78.739573360661481</c:v>
                </c:pt>
                <c:pt idx="1623" formatCode="_(&quot;$&quot;* #,##0_);_(&quot;$&quot;* \(#,##0\);_(&quot;$&quot;* &quot;-&quot;??_);_(@_)">
                  <c:v>34.700136145246937</c:v>
                </c:pt>
                <c:pt idx="1624" formatCode="_(&quot;$&quot;* #,##0_);_(&quot;$&quot;* \(#,##0\);_(&quot;$&quot;* &quot;-&quot;??_);_(@_)">
                  <c:v>110.57501542111594</c:v>
                </c:pt>
                <c:pt idx="1625" formatCode="_(&quot;$&quot;* #,##0_);_(&quot;$&quot;* \(#,##0\);_(&quot;$&quot;* &quot;-&quot;??_);_(@_)">
                  <c:v>86.256563469182609</c:v>
                </c:pt>
                <c:pt idx="1626" formatCode="_(&quot;$&quot;* #,##0_);_(&quot;$&quot;* \(#,##0\);_(&quot;$&quot;* &quot;-&quot;??_);_(@_)">
                  <c:v>27.122478366550659</c:v>
                </c:pt>
                <c:pt idx="1627" formatCode="_(&quot;$&quot;* #,##0_);_(&quot;$&quot;* \(#,##0\);_(&quot;$&quot;* &quot;-&quot;??_);_(@_)">
                  <c:v>73.347353820532476</c:v>
                </c:pt>
                <c:pt idx="1628" formatCode="_(&quot;$&quot;* #,##0_);_(&quot;$&quot;* \(#,##0\);_(&quot;$&quot;* &quot;-&quot;??_);_(@_)">
                  <c:v>78.147424275997693</c:v>
                </c:pt>
                <c:pt idx="1629" formatCode="_(&quot;$&quot;* #,##0_);_(&quot;$&quot;* \(#,##0\);_(&quot;$&quot;* &quot;-&quot;??_);_(@_)">
                  <c:v>71.173977196850899</c:v>
                </c:pt>
                <c:pt idx="1630" formatCode="_(&quot;$&quot;* #,##0_);_(&quot;$&quot;* \(#,##0\);_(&quot;$&quot;* &quot;-&quot;??_);_(@_)">
                  <c:v>67.446881253163227</c:v>
                </c:pt>
                <c:pt idx="1631" formatCode="_(&quot;$&quot;* #,##0_);_(&quot;$&quot;* \(#,##0\);_(&quot;$&quot;* &quot;-&quot;??_);_(@_)">
                  <c:v>18.294411900986507</c:v>
                </c:pt>
                <c:pt idx="1632" formatCode="_(&quot;$&quot;* #,##0_);_(&quot;$&quot;* \(#,##0\);_(&quot;$&quot;* &quot;-&quot;??_);_(@_)">
                  <c:v>12.573119166431134</c:v>
                </c:pt>
                <c:pt idx="1633" formatCode="_(&quot;$&quot;* #,##0_);_(&quot;$&quot;* \(#,##0\);_(&quot;$&quot;* &quot;-&quot;??_);_(@_)">
                  <c:v>123.86277322372321</c:v>
                </c:pt>
                <c:pt idx="1634" formatCode="_(&quot;$&quot;* #,##0_);_(&quot;$&quot;* \(#,##0\);_(&quot;$&quot;* &quot;-&quot;??_);_(@_)">
                  <c:v>58.816187896606145</c:v>
                </c:pt>
                <c:pt idx="1635" formatCode="_(&quot;$&quot;* #,##0_);_(&quot;$&quot;* \(#,##0\);_(&quot;$&quot;* &quot;-&quot;??_);_(@_)">
                  <c:v>95.201169852775479</c:v>
                </c:pt>
                <c:pt idx="1636" formatCode="_(&quot;$&quot;* #,##0_);_(&quot;$&quot;* \(#,##0\);_(&quot;$&quot;* &quot;-&quot;??_);_(@_)">
                  <c:v>40.870978276926181</c:v>
                </c:pt>
                <c:pt idx="1637" formatCode="_(&quot;$&quot;* #,##0_);_(&quot;$&quot;* \(#,##0\);_(&quot;$&quot;* &quot;-&quot;??_);_(@_)">
                  <c:v>82.557360480862926</c:v>
                </c:pt>
                <c:pt idx="1638" formatCode="_(&quot;$&quot;* #,##0_);_(&quot;$&quot;* \(#,##0\);_(&quot;$&quot;* &quot;-&quot;??_);_(@_)">
                  <c:v>56.446470692770831</c:v>
                </c:pt>
                <c:pt idx="1639" formatCode="_(&quot;$&quot;* #,##0_);_(&quot;$&quot;* \(#,##0\);_(&quot;$&quot;* &quot;-&quot;??_);_(@_)">
                  <c:v>50.896630817669298</c:v>
                </c:pt>
                <c:pt idx="1640" formatCode="_(&quot;$&quot;* #,##0_);_(&quot;$&quot;* \(#,##0\);_(&quot;$&quot;* &quot;-&quot;??_);_(@_)">
                  <c:v>99.327588923457725</c:v>
                </c:pt>
                <c:pt idx="1641" formatCode="_(&quot;$&quot;* #,##0_);_(&quot;$&quot;* \(#,##0\);_(&quot;$&quot;* &quot;-&quot;??_);_(@_)">
                  <c:v>62.972183341675183</c:v>
                </c:pt>
                <c:pt idx="1642" formatCode="_(&quot;$&quot;* #,##0_);_(&quot;$&quot;* \(#,##0\);_(&quot;$&quot;* &quot;-&quot;??_);_(@_)">
                  <c:v>49.230579706500407</c:v>
                </c:pt>
                <c:pt idx="1643" formatCode="_(&quot;$&quot;* #,##0_);_(&quot;$&quot;* \(#,##0\);_(&quot;$&quot;* &quot;-&quot;??_);_(@_)">
                  <c:v>38.096753302275587</c:v>
                </c:pt>
                <c:pt idx="1644" formatCode="_(&quot;$&quot;* #,##0_);_(&quot;$&quot;* \(#,##0\);_(&quot;$&quot;* &quot;-&quot;??_);_(@_)">
                  <c:v>52.433318238562066</c:v>
                </c:pt>
                <c:pt idx="1645" formatCode="_(&quot;$&quot;* #,##0_);_(&quot;$&quot;* \(#,##0\);_(&quot;$&quot;* &quot;-&quot;??_);_(@_)">
                  <c:v>41.326602709838184</c:v>
                </c:pt>
                <c:pt idx="1646" formatCode="_(&quot;$&quot;* #,##0_);_(&quot;$&quot;* \(#,##0\);_(&quot;$&quot;* &quot;-&quot;??_);_(@_)">
                  <c:v>40.342171544456761</c:v>
                </c:pt>
                <c:pt idx="1647" formatCode="_(&quot;$&quot;* #,##0_);_(&quot;$&quot;* \(#,##0\);_(&quot;$&quot;* &quot;-&quot;??_);_(@_)">
                  <c:v>56.575356989025053</c:v>
                </c:pt>
                <c:pt idx="1648" formatCode="_(&quot;$&quot;* #,##0_);_(&quot;$&quot;* \(#,##0\);_(&quot;$&quot;* &quot;-&quot;??_);_(@_)">
                  <c:v>39.078313733374415</c:v>
                </c:pt>
                <c:pt idx="1649" formatCode="_(&quot;$&quot;* #,##0_);_(&quot;$&quot;* \(#,##0\);_(&quot;$&quot;* &quot;-&quot;??_);_(@_)">
                  <c:v>19.321967706977883</c:v>
                </c:pt>
                <c:pt idx="1650" formatCode="_(&quot;$&quot;* #,##0_);_(&quot;$&quot;* \(#,##0\);_(&quot;$&quot;* &quot;-&quot;??_);_(@_)">
                  <c:v>43.726842525273142</c:v>
                </c:pt>
                <c:pt idx="1651" formatCode="_(&quot;$&quot;* #,##0_);_(&quot;$&quot;* \(#,##0\);_(&quot;$&quot;* &quot;-&quot;??_);_(@_)">
                  <c:v>83.788219640046279</c:v>
                </c:pt>
                <c:pt idx="1652" formatCode="_(&quot;$&quot;* #,##0_);_(&quot;$&quot;* \(#,##0\);_(&quot;$&quot;* &quot;-&quot;??_);_(@_)">
                  <c:v>60.440991728935401</c:v>
                </c:pt>
                <c:pt idx="1653" formatCode="_(&quot;$&quot;* #,##0_);_(&quot;$&quot;* \(#,##0\);_(&quot;$&quot;* &quot;-&quot;??_);_(@_)">
                  <c:v>69.752380457109751</c:v>
                </c:pt>
                <c:pt idx="1654" formatCode="_(&quot;$&quot;* #,##0_);_(&quot;$&quot;* \(#,##0\);_(&quot;$&quot;* &quot;-&quot;??_);_(@_)">
                  <c:v>54.701503944712698</c:v>
                </c:pt>
                <c:pt idx="1655" formatCode="_(&quot;$&quot;* #,##0_);_(&quot;$&quot;* \(#,##0\);_(&quot;$&quot;* &quot;-&quot;??_);_(@_)">
                  <c:v>27.315404287478717</c:v>
                </c:pt>
                <c:pt idx="1656" formatCode="_(&quot;$&quot;* #,##0_);_(&quot;$&quot;* \(#,##0\);_(&quot;$&quot;* &quot;-&quot;??_);_(@_)">
                  <c:v>47.657522364434662</c:v>
                </c:pt>
                <c:pt idx="1657" formatCode="_(&quot;$&quot;* #,##0_);_(&quot;$&quot;* \(#,##0\);_(&quot;$&quot;* &quot;-&quot;??_);_(@_)">
                  <c:v>22.795933126823062</c:v>
                </c:pt>
                <c:pt idx="1658" formatCode="_(&quot;$&quot;* #,##0_);_(&quot;$&quot;* \(#,##0\);_(&quot;$&quot;* &quot;-&quot;??_);_(@_)">
                  <c:v>46.637408717674411</c:v>
                </c:pt>
                <c:pt idx="1659" formatCode="_(&quot;$&quot;* #,##0_);_(&quot;$&quot;* \(#,##0\);_(&quot;$&quot;* &quot;-&quot;??_);_(@_)">
                  <c:v>33.033792756759262</c:v>
                </c:pt>
                <c:pt idx="1660" formatCode="_(&quot;$&quot;* #,##0_);_(&quot;$&quot;* \(#,##0\);_(&quot;$&quot;* &quot;-&quot;??_);_(@_)">
                  <c:v>70.162227350050472</c:v>
                </c:pt>
                <c:pt idx="1661" formatCode="_(&quot;$&quot;* #,##0_);_(&quot;$&quot;* \(#,##0\);_(&quot;$&quot;* &quot;-&quot;??_);_(@_)">
                  <c:v>83.774282769357924</c:v>
                </c:pt>
                <c:pt idx="1662" formatCode="_(&quot;$&quot;* #,##0_);_(&quot;$&quot;* \(#,##0\);_(&quot;$&quot;* &quot;-&quot;??_);_(@_)">
                  <c:v>67.553784087813071</c:v>
                </c:pt>
                <c:pt idx="1663" formatCode="_(&quot;$&quot;* #,##0_);_(&quot;$&quot;* \(#,##0\);_(&quot;$&quot;* &quot;-&quot;??_);_(@_)">
                  <c:v>62.093866469358133</c:v>
                </c:pt>
                <c:pt idx="1664" formatCode="_(&quot;$&quot;* #,##0_);_(&quot;$&quot;* \(#,##0\);_(&quot;$&quot;* &quot;-&quot;??_);_(@_)">
                  <c:v>57.450720642223558</c:v>
                </c:pt>
                <c:pt idx="1665" formatCode="_(&quot;$&quot;* #,##0_);_(&quot;$&quot;* \(#,##0\);_(&quot;$&quot;* &quot;-&quot;??_);_(@_)">
                  <c:v>77.110158024095938</c:v>
                </c:pt>
                <c:pt idx="1666" formatCode="_(&quot;$&quot;* #,##0_);_(&quot;$&quot;* \(#,##0\);_(&quot;$&quot;* &quot;-&quot;??_);_(@_)">
                  <c:v>57.240924533231549</c:v>
                </c:pt>
                <c:pt idx="1667" formatCode="_(&quot;$&quot;* #,##0_);_(&quot;$&quot;* \(#,##0\);_(&quot;$&quot;* &quot;-&quot;??_);_(@_)">
                  <c:v>70.854052501335644</c:v>
                </c:pt>
                <c:pt idx="1668" formatCode="_(&quot;$&quot;* #,##0_);_(&quot;$&quot;* \(#,##0\);_(&quot;$&quot;* &quot;-&quot;??_);_(@_)">
                  <c:v>96.555546175737987</c:v>
                </c:pt>
                <c:pt idx="1669" formatCode="_(&quot;$&quot;* #,##0_);_(&quot;$&quot;* \(#,##0\);_(&quot;$&quot;* &quot;-&quot;??_);_(@_)">
                  <c:v>49.635886124561232</c:v>
                </c:pt>
                <c:pt idx="1670" formatCode="_(&quot;$&quot;* #,##0_);_(&quot;$&quot;* \(#,##0\);_(&quot;$&quot;* &quot;-&quot;??_);_(@_)">
                  <c:v>76.600291776815283</c:v>
                </c:pt>
                <c:pt idx="1671" formatCode="_(&quot;$&quot;* #,##0_);_(&quot;$&quot;* \(#,##0\);_(&quot;$&quot;* &quot;-&quot;??_);_(@_)">
                  <c:v>64.595953346451537</c:v>
                </c:pt>
                <c:pt idx="1672" formatCode="_(&quot;$&quot;* #,##0_);_(&quot;$&quot;* \(#,##0\);_(&quot;$&quot;* &quot;-&quot;??_);_(@_)">
                  <c:v>39.66341432417542</c:v>
                </c:pt>
                <c:pt idx="1673" formatCode="_(&quot;$&quot;* #,##0_);_(&quot;$&quot;* \(#,##0\);_(&quot;$&quot;* &quot;-&quot;??_);_(@_)">
                  <c:v>100.03567851475538</c:v>
                </c:pt>
                <c:pt idx="1674" formatCode="_(&quot;$&quot;* #,##0_);_(&quot;$&quot;* \(#,##0\);_(&quot;$&quot;* &quot;-&quot;??_);_(@_)">
                  <c:v>40.915976211404207</c:v>
                </c:pt>
                <c:pt idx="1675" formatCode="_(&quot;$&quot;* #,##0_);_(&quot;$&quot;* \(#,##0\);_(&quot;$&quot;* &quot;-&quot;??_);_(@_)">
                  <c:v>88.004066837274394</c:v>
                </c:pt>
                <c:pt idx="1676" formatCode="_(&quot;$&quot;* #,##0_);_(&quot;$&quot;* \(#,##0\);_(&quot;$&quot;* &quot;-&quot;??_);_(@_)">
                  <c:v>13.422386584590154</c:v>
                </c:pt>
                <c:pt idx="1677" formatCode="_(&quot;$&quot;* #,##0_);_(&quot;$&quot;* \(#,##0\);_(&quot;$&quot;* &quot;-&quot;??_);_(@_)">
                  <c:v>60.016526067360928</c:v>
                </c:pt>
                <c:pt idx="1678" formatCode="_(&quot;$&quot;* #,##0_);_(&quot;$&quot;* \(#,##0\);_(&quot;$&quot;* &quot;-&quot;??_);_(@_)">
                  <c:v>63.278932257108913</c:v>
                </c:pt>
                <c:pt idx="1679" formatCode="_(&quot;$&quot;* #,##0_);_(&quot;$&quot;* \(#,##0\);_(&quot;$&quot;* &quot;-&quot;??_);_(@_)">
                  <c:v>29.975101208130166</c:v>
                </c:pt>
                <c:pt idx="1680" formatCode="_(&quot;$&quot;* #,##0_);_(&quot;$&quot;* \(#,##0\);_(&quot;$&quot;* &quot;-&quot;??_);_(@_)">
                  <c:v>38.338444967862038</c:v>
                </c:pt>
                <c:pt idx="1681" formatCode="_(&quot;$&quot;* #,##0_);_(&quot;$&quot;* \(#,##0\);_(&quot;$&quot;* &quot;-&quot;??_);_(@_)">
                  <c:v>37.805356379123111</c:v>
                </c:pt>
                <c:pt idx="1682" formatCode="_(&quot;$&quot;* #,##0_);_(&quot;$&quot;* \(#,##0\);_(&quot;$&quot;* &quot;-&quot;??_);_(@_)">
                  <c:v>86.745035455939785</c:v>
                </c:pt>
                <c:pt idx="1683" formatCode="_(&quot;$&quot;* #,##0_);_(&quot;$&quot;* \(#,##0\);_(&quot;$&quot;* &quot;-&quot;??_);_(@_)">
                  <c:v>77.37774697380739</c:v>
                </c:pt>
                <c:pt idx="1684" formatCode="_(&quot;$&quot;* #,##0_);_(&quot;$&quot;* \(#,##0\);_(&quot;$&quot;* &quot;-&quot;??_);_(@_)">
                  <c:v>57.850459367003445</c:v>
                </c:pt>
                <c:pt idx="1685" formatCode="_(&quot;$&quot;* #,##0_);_(&quot;$&quot;* \(#,##0\);_(&quot;$&quot;* &quot;-&quot;??_);_(@_)">
                  <c:v>62.780471619138382</c:v>
                </c:pt>
                <c:pt idx="1686" formatCode="_(&quot;$&quot;* #,##0_);_(&quot;$&quot;* \(#,##0\);_(&quot;$&quot;* &quot;-&quot;??_);_(@_)">
                  <c:v>47.90895940377932</c:v>
                </c:pt>
                <c:pt idx="1687" formatCode="_(&quot;$&quot;* #,##0_);_(&quot;$&quot;* \(#,##0\);_(&quot;$&quot;* &quot;-&quot;??_);_(@_)">
                  <c:v>30.860090923875791</c:v>
                </c:pt>
                <c:pt idx="1688" formatCode="_(&quot;$&quot;* #,##0_);_(&quot;$&quot;* \(#,##0\);_(&quot;$&quot;* &quot;-&quot;??_);_(@_)">
                  <c:v>82.736506368800718</c:v>
                </c:pt>
                <c:pt idx="1689" formatCode="_(&quot;$&quot;* #,##0_);_(&quot;$&quot;* \(#,##0\);_(&quot;$&quot;* &quot;-&quot;??_);_(@_)">
                  <c:v>77.073512787663134</c:v>
                </c:pt>
                <c:pt idx="1690" formatCode="_(&quot;$&quot;* #,##0_);_(&quot;$&quot;* \(#,##0\);_(&quot;$&quot;* &quot;-&quot;??_);_(@_)">
                  <c:v>70.510166878283414</c:v>
                </c:pt>
                <c:pt idx="1691" formatCode="_(&quot;$&quot;* #,##0_);_(&quot;$&quot;* \(#,##0\);_(&quot;$&quot;* &quot;-&quot;??_);_(@_)">
                  <c:v>54.742267497430099</c:v>
                </c:pt>
                <c:pt idx="1692" formatCode="_(&quot;$&quot;* #,##0_);_(&quot;$&quot;* \(#,##0\);_(&quot;$&quot;* &quot;-&quot;??_);_(@_)">
                  <c:v>65.285747591464443</c:v>
                </c:pt>
                <c:pt idx="1693" formatCode="_(&quot;$&quot;* #,##0_);_(&quot;$&quot;* \(#,##0\);_(&quot;$&quot;* &quot;-&quot;??_);_(@_)">
                  <c:v>75.184576399818567</c:v>
                </c:pt>
                <c:pt idx="1694" formatCode="_(&quot;$&quot;* #,##0_);_(&quot;$&quot;* \(#,##0\);_(&quot;$&quot;* &quot;-&quot;??_);_(@_)">
                  <c:v>20.93981153007995</c:v>
                </c:pt>
                <c:pt idx="1695" formatCode="_(&quot;$&quot;* #,##0_);_(&quot;$&quot;* \(#,##0\);_(&quot;$&quot;* &quot;-&quot;??_);_(@_)">
                  <c:v>84.385004213292603</c:v>
                </c:pt>
                <c:pt idx="1696" formatCode="_(&quot;$&quot;* #,##0_);_(&quot;$&quot;* \(#,##0\);_(&quot;$&quot;* &quot;-&quot;??_);_(@_)">
                  <c:v>31.807481758496277</c:v>
                </c:pt>
                <c:pt idx="1697" formatCode="_(&quot;$&quot;* #,##0_);_(&quot;$&quot;* \(#,##0\);_(&quot;$&quot;* &quot;-&quot;??_);_(@_)">
                  <c:v>19.712100727164625</c:v>
                </c:pt>
                <c:pt idx="1698" formatCode="_(&quot;$&quot;* #,##0_);_(&quot;$&quot;* \(#,##0\);_(&quot;$&quot;* &quot;-&quot;??_);_(@_)">
                  <c:v>15.313957910559258</c:v>
                </c:pt>
                <c:pt idx="1699" formatCode="_(&quot;$&quot;* #,##0_);_(&quot;$&quot;* \(#,##0\);_(&quot;$&quot;* &quot;-&quot;??_);_(@_)">
                  <c:v>13.522099047432526</c:v>
                </c:pt>
                <c:pt idx="1700" formatCode="_(&quot;$&quot;* #,##0_);_(&quot;$&quot;* \(#,##0\);_(&quot;$&quot;* &quot;-&quot;??_);_(@_)">
                  <c:v>48.095301455406975</c:v>
                </c:pt>
                <c:pt idx="1701" formatCode="_(&quot;$&quot;* #,##0_);_(&quot;$&quot;* \(#,##0\);_(&quot;$&quot;* &quot;-&quot;??_);_(@_)">
                  <c:v>40.821860927043616</c:v>
                </c:pt>
                <c:pt idx="1702" formatCode="_(&quot;$&quot;* #,##0_);_(&quot;$&quot;* \(#,##0\);_(&quot;$&quot;* &quot;-&quot;??_);_(@_)">
                  <c:v>50.338566463389839</c:v>
                </c:pt>
                <c:pt idx="1703" formatCode="_(&quot;$&quot;* #,##0_);_(&quot;$&quot;* \(#,##0\);_(&quot;$&quot;* &quot;-&quot;??_);_(@_)">
                  <c:v>47.125631755125355</c:v>
                </c:pt>
                <c:pt idx="1704" formatCode="_(&quot;$&quot;* #,##0_);_(&quot;$&quot;* \(#,##0\);_(&quot;$&quot;* &quot;-&quot;??_);_(@_)">
                  <c:v>83.613349210662079</c:v>
                </c:pt>
                <c:pt idx="1705" formatCode="_(&quot;$&quot;* #,##0_);_(&quot;$&quot;* \(#,##0\);_(&quot;$&quot;* &quot;-&quot;??_);_(@_)">
                  <c:v>60.889949725287927</c:v>
                </c:pt>
                <c:pt idx="1706" formatCode="_(&quot;$&quot;* #,##0_);_(&quot;$&quot;* \(#,##0\);_(&quot;$&quot;* &quot;-&quot;??_);_(@_)">
                  <c:v>78.445003515231434</c:v>
                </c:pt>
                <c:pt idx="1707" formatCode="_(&quot;$&quot;* #,##0_);_(&quot;$&quot;* \(#,##0\);_(&quot;$&quot;* &quot;-&quot;??_);_(@_)">
                  <c:v>51.41677036548171</c:v>
                </c:pt>
                <c:pt idx="1708" formatCode="_(&quot;$&quot;* #,##0_);_(&quot;$&quot;* \(#,##0\);_(&quot;$&quot;* &quot;-&quot;??_);_(@_)">
                  <c:v>59.592806133006334</c:v>
                </c:pt>
                <c:pt idx="1709" formatCode="_(&quot;$&quot;* #,##0_);_(&quot;$&quot;* \(#,##0\);_(&quot;$&quot;* &quot;-&quot;??_);_(@_)">
                  <c:v>14.658470402828604</c:v>
                </c:pt>
                <c:pt idx="1710" formatCode="_(&quot;$&quot;* #,##0_);_(&quot;$&quot;* \(#,##0\);_(&quot;$&quot;* &quot;-&quot;??_);_(@_)">
                  <c:v>55.563283097724941</c:v>
                </c:pt>
                <c:pt idx="1711" formatCode="_(&quot;$&quot;* #,##0_);_(&quot;$&quot;* \(#,##0\);_(&quot;$&quot;* &quot;-&quot;??_);_(@_)">
                  <c:v>28.947397569340932</c:v>
                </c:pt>
                <c:pt idx="1712" formatCode="_(&quot;$&quot;* #,##0_);_(&quot;$&quot;* \(#,##0\);_(&quot;$&quot;* &quot;-&quot;??_);_(@_)">
                  <c:v>53.55599642272503</c:v>
                </c:pt>
                <c:pt idx="1713" formatCode="_(&quot;$&quot;* #,##0_);_(&quot;$&quot;* \(#,##0\);_(&quot;$&quot;* &quot;-&quot;??_);_(@_)">
                  <c:v>69.121367496486329</c:v>
                </c:pt>
                <c:pt idx="1714" formatCode="_(&quot;$&quot;* #,##0_);_(&quot;$&quot;* \(#,##0\);_(&quot;$&quot;* &quot;-&quot;??_);_(@_)">
                  <c:v>50.06653038452545</c:v>
                </c:pt>
                <c:pt idx="1715" formatCode="_(&quot;$&quot;* #,##0_);_(&quot;$&quot;* \(#,##0\);_(&quot;$&quot;* &quot;-&quot;??_);_(@_)">
                  <c:v>49.783113512858193</c:v>
                </c:pt>
                <c:pt idx="1716" formatCode="_(&quot;$&quot;* #,##0_);_(&quot;$&quot;* \(#,##0\);_(&quot;$&quot;* &quot;-&quot;??_);_(@_)">
                  <c:v>65.972482288595401</c:v>
                </c:pt>
                <c:pt idx="1717" formatCode="_(&quot;$&quot;* #,##0_);_(&quot;$&quot;* \(#,##0\);_(&quot;$&quot;* &quot;-&quot;??_);_(@_)">
                  <c:v>52.953635520175844</c:v>
                </c:pt>
                <c:pt idx="1718" formatCode="_(&quot;$&quot;* #,##0_);_(&quot;$&quot;* \(#,##0\);_(&quot;$&quot;* &quot;-&quot;??_);_(@_)">
                  <c:v>53.766935605949911</c:v>
                </c:pt>
                <c:pt idx="1719" formatCode="_(&quot;$&quot;* #,##0_);_(&quot;$&quot;* \(#,##0\);_(&quot;$&quot;* &quot;-&quot;??_);_(@_)">
                  <c:v>46.570740786366379</c:v>
                </c:pt>
                <c:pt idx="1720" formatCode="_(&quot;$&quot;* #,##0_);_(&quot;$&quot;* \(#,##0\);_(&quot;$&quot;* &quot;-&quot;??_);_(@_)">
                  <c:v>40.422963748009288</c:v>
                </c:pt>
                <c:pt idx="1721" formatCode="_(&quot;$&quot;* #,##0_);_(&quot;$&quot;* \(#,##0\);_(&quot;$&quot;* &quot;-&quot;??_);_(@_)">
                  <c:v>97.191860134530771</c:v>
                </c:pt>
                <c:pt idx="1722" formatCode="_(&quot;$&quot;* #,##0_);_(&quot;$&quot;* \(#,##0\);_(&quot;$&quot;* &quot;-&quot;??_);_(@_)">
                  <c:v>50.704554077780429</c:v>
                </c:pt>
                <c:pt idx="1723" formatCode="_(&quot;$&quot;* #,##0_);_(&quot;$&quot;* \(#,##0\);_(&quot;$&quot;* &quot;-&quot;??_);_(@_)">
                  <c:v>36.716352184530059</c:v>
                </c:pt>
                <c:pt idx="1724" formatCode="_(&quot;$&quot;* #,##0_);_(&quot;$&quot;* \(#,##0\);_(&quot;$&quot;* &quot;-&quot;??_);_(@_)">
                  <c:v>27.202278605036579</c:v>
                </c:pt>
                <c:pt idx="1725" formatCode="_(&quot;$&quot;* #,##0_);_(&quot;$&quot;* \(#,##0\);_(&quot;$&quot;* &quot;-&quot;??_);_(@_)">
                  <c:v>83.867429468265669</c:v>
                </c:pt>
                <c:pt idx="1726" formatCode="_(&quot;$&quot;* #,##0_);_(&quot;$&quot;* \(#,##0\);_(&quot;$&quot;* &quot;-&quot;??_);_(@_)">
                  <c:v>78.923504881848544</c:v>
                </c:pt>
                <c:pt idx="1727" formatCode="_(&quot;$&quot;* #,##0_);_(&quot;$&quot;* \(#,##0\);_(&quot;$&quot;* &quot;-&quot;??_);_(@_)">
                  <c:v>89.012384139675603</c:v>
                </c:pt>
                <c:pt idx="1728" formatCode="_(&quot;$&quot;* #,##0_);_(&quot;$&quot;* \(#,##0\);_(&quot;$&quot;* &quot;-&quot;??_);_(@_)">
                  <c:v>52.206811102921129</c:v>
                </c:pt>
                <c:pt idx="1729" formatCode="_(&quot;$&quot;* #,##0_);_(&quot;$&quot;* \(#,##0\);_(&quot;$&quot;* &quot;-&quot;??_);_(@_)">
                  <c:v>67.071255704620299</c:v>
                </c:pt>
                <c:pt idx="1730" formatCode="_(&quot;$&quot;* #,##0_);_(&quot;$&quot;* \(#,##0\);_(&quot;$&quot;* &quot;-&quot;??_);_(@_)">
                  <c:v>82.07815652472226</c:v>
                </c:pt>
                <c:pt idx="1731" formatCode="_(&quot;$&quot;* #,##0_);_(&quot;$&quot;* \(#,##0\);_(&quot;$&quot;* &quot;-&quot;??_);_(@_)">
                  <c:v>80.429176451260403</c:v>
                </c:pt>
                <c:pt idx="1732" formatCode="_(&quot;$&quot;* #,##0_);_(&quot;$&quot;* \(#,##0\);_(&quot;$&quot;* &quot;-&quot;??_);_(@_)">
                  <c:v>87.560657360302628</c:v>
                </c:pt>
                <c:pt idx="1733" formatCode="_(&quot;$&quot;* #,##0_);_(&quot;$&quot;* \(#,##0\);_(&quot;$&quot;* &quot;-&quot;??_);_(@_)">
                  <c:v>83.270151976961387</c:v>
                </c:pt>
                <c:pt idx="1734" formatCode="_(&quot;$&quot;* #,##0_);_(&quot;$&quot;* \(#,##0\);_(&quot;$&quot;* &quot;-&quot;??_);_(@_)">
                  <c:v>37.925929029813666</c:v>
                </c:pt>
                <c:pt idx="1735" formatCode="_(&quot;$&quot;* #,##0_);_(&quot;$&quot;* \(#,##0\);_(&quot;$&quot;* &quot;-&quot;??_);_(@_)">
                  <c:v>55.721609004891931</c:v>
                </c:pt>
                <c:pt idx="1736" formatCode="_(&quot;$&quot;* #,##0_);_(&quot;$&quot;* \(#,##0\);_(&quot;$&quot;* &quot;-&quot;??_);_(@_)">
                  <c:v>33.539378677286912</c:v>
                </c:pt>
                <c:pt idx="1737" formatCode="_(&quot;$&quot;* #,##0_);_(&quot;$&quot;* \(#,##0\);_(&quot;$&quot;* &quot;-&quot;??_);_(@_)">
                  <c:v>27.512877159400688</c:v>
                </c:pt>
                <c:pt idx="1738" formatCode="_(&quot;$&quot;* #,##0_);_(&quot;$&quot;* \(#,##0\);_(&quot;$&quot;* &quot;-&quot;??_);_(@_)">
                  <c:v>56.255010517990655</c:v>
                </c:pt>
                <c:pt idx="1739" formatCode="_(&quot;$&quot;* #,##0_);_(&quot;$&quot;* \(#,##0\);_(&quot;$&quot;* &quot;-&quot;??_);_(@_)">
                  <c:v>57.537304315547459</c:v>
                </c:pt>
                <c:pt idx="1740" formatCode="_(&quot;$&quot;* #,##0_);_(&quot;$&quot;* \(#,##0\);_(&quot;$&quot;* &quot;-&quot;??_);_(@_)">
                  <c:v>49.988408718638588</c:v>
                </c:pt>
                <c:pt idx="1741" formatCode="_(&quot;$&quot;* #,##0_);_(&quot;$&quot;* \(#,##0\);_(&quot;$&quot;* &quot;-&quot;??_);_(@_)">
                  <c:v>67.975174689616111</c:v>
                </c:pt>
                <c:pt idx="1742" formatCode="_(&quot;$&quot;* #,##0_);_(&quot;$&quot;* \(#,##0\);_(&quot;$&quot;* &quot;-&quot;??_);_(@_)">
                  <c:v>49.377006982872146</c:v>
                </c:pt>
                <c:pt idx="1743" formatCode="_(&quot;$&quot;* #,##0_);_(&quot;$&quot;* \(#,##0\);_(&quot;$&quot;* &quot;-&quot;??_);_(@_)">
                  <c:v>45.317732816927581</c:v>
                </c:pt>
                <c:pt idx="1744" formatCode="_(&quot;$&quot;* #,##0_);_(&quot;$&quot;* \(#,##0\);_(&quot;$&quot;* &quot;-&quot;??_);_(@_)">
                  <c:v>70.594614968513937</c:v>
                </c:pt>
                <c:pt idx="1745" formatCode="_(&quot;$&quot;* #,##0_);_(&quot;$&quot;* \(#,##0\);_(&quot;$&quot;* &quot;-&quot;??_);_(@_)">
                  <c:v>91.845730366571416</c:v>
                </c:pt>
                <c:pt idx="1746" formatCode="_(&quot;$&quot;* #,##0_);_(&quot;$&quot;* \(#,##0\);_(&quot;$&quot;* &quot;-&quot;??_);_(@_)">
                  <c:v>100.00767936058593</c:v>
                </c:pt>
                <c:pt idx="1747" formatCode="_(&quot;$&quot;* #,##0_);_(&quot;$&quot;* \(#,##0\);_(&quot;$&quot;* &quot;-&quot;??_);_(@_)">
                  <c:v>63.336773097641441</c:v>
                </c:pt>
                <c:pt idx="1748" formatCode="_(&quot;$&quot;* #,##0_);_(&quot;$&quot;* \(#,##0\);_(&quot;$&quot;* &quot;-&quot;??_);_(@_)">
                  <c:v>53.330829320434042</c:v>
                </c:pt>
                <c:pt idx="1749" formatCode="_(&quot;$&quot;* #,##0_);_(&quot;$&quot;* \(#,##0\);_(&quot;$&quot;* &quot;-&quot;??_);_(@_)">
                  <c:v>29.372946324422085</c:v>
                </c:pt>
                <c:pt idx="1750" formatCode="_(&quot;$&quot;* #,##0_);_(&quot;$&quot;* \(#,##0\);_(&quot;$&quot;* &quot;-&quot;??_);_(@_)">
                  <c:v>55.607089758381093</c:v>
                </c:pt>
                <c:pt idx="1751" formatCode="_(&quot;$&quot;* #,##0_);_(&quot;$&quot;* \(#,##0\);_(&quot;$&quot;* &quot;-&quot;??_);_(@_)">
                  <c:v>67.521119059442427</c:v>
                </c:pt>
                <c:pt idx="1752" formatCode="_(&quot;$&quot;* #,##0_);_(&quot;$&quot;* \(#,##0\);_(&quot;$&quot;* &quot;-&quot;??_);_(@_)">
                  <c:v>59.669638205277288</c:v>
                </c:pt>
                <c:pt idx="1753" formatCode="_(&quot;$&quot;* #,##0_);_(&quot;$&quot;* \(#,##0\);_(&quot;$&quot;* &quot;-&quot;??_);_(@_)">
                  <c:v>72.888625302887576</c:v>
                </c:pt>
                <c:pt idx="1754" formatCode="_(&quot;$&quot;* #,##0_);_(&quot;$&quot;* \(#,##0\);_(&quot;$&quot;* &quot;-&quot;??_);_(@_)">
                  <c:v>35.367437448788472</c:v>
                </c:pt>
                <c:pt idx="1755" formatCode="_(&quot;$&quot;* #,##0_);_(&quot;$&quot;* \(#,##0\);_(&quot;$&quot;* &quot;-&quot;??_);_(@_)">
                  <c:v>72.778401832743967</c:v>
                </c:pt>
                <c:pt idx="1756" formatCode="_(&quot;$&quot;* #,##0_);_(&quot;$&quot;* \(#,##0\);_(&quot;$&quot;* &quot;-&quot;??_);_(@_)">
                  <c:v>72.355992967083921</c:v>
                </c:pt>
                <c:pt idx="1757" formatCode="_(&quot;$&quot;* #,##0_);_(&quot;$&quot;* \(#,##0\);_(&quot;$&quot;* &quot;-&quot;??_);_(@_)">
                  <c:v>71.412528806909378</c:v>
                </c:pt>
                <c:pt idx="1758" formatCode="_(&quot;$&quot;* #,##0_);_(&quot;$&quot;* \(#,##0\);_(&quot;$&quot;* &quot;-&quot;??_);_(@_)">
                  <c:v>47.818141167387324</c:v>
                </c:pt>
                <c:pt idx="1759" formatCode="_(&quot;$&quot;* #,##0_);_(&quot;$&quot;* \(#,##0\);_(&quot;$&quot;* &quot;-&quot;??_);_(@_)">
                  <c:v>32.030685361605926</c:v>
                </c:pt>
                <c:pt idx="1760" formatCode="_(&quot;$&quot;* #,##0_);_(&quot;$&quot;* \(#,##0\);_(&quot;$&quot;* &quot;-&quot;??_);_(@_)">
                  <c:v>84.40372213262016</c:v>
                </c:pt>
                <c:pt idx="1761" formatCode="_(&quot;$&quot;* #,##0_);_(&quot;$&quot;* \(#,##0\);_(&quot;$&quot;* &quot;-&quot;??_);_(@_)">
                  <c:v>42.99164494927232</c:v>
                </c:pt>
                <c:pt idx="1762" formatCode="_(&quot;$&quot;* #,##0_);_(&quot;$&quot;* \(#,##0\);_(&quot;$&quot;* &quot;-&quot;??_);_(@_)">
                  <c:v>71.688024499003049</c:v>
                </c:pt>
                <c:pt idx="1763" formatCode="_(&quot;$&quot;* #,##0_);_(&quot;$&quot;* \(#,##0\);_(&quot;$&quot;* &quot;-&quot;??_);_(@_)">
                  <c:v>74.081330885385327</c:v>
                </c:pt>
                <c:pt idx="1764" formatCode="_(&quot;$&quot;* #,##0_);_(&quot;$&quot;* \(#,##0\);_(&quot;$&quot;* &quot;-&quot;??_);_(@_)">
                  <c:v>102.76713461231243</c:v>
                </c:pt>
                <c:pt idx="1765" formatCode="_(&quot;$&quot;* #,##0_);_(&quot;$&quot;* \(#,##0\);_(&quot;$&quot;* &quot;-&quot;??_);_(@_)">
                  <c:v>60.271137244654945</c:v>
                </c:pt>
                <c:pt idx="1766" formatCode="_(&quot;$&quot;* #,##0_);_(&quot;$&quot;* \(#,##0\);_(&quot;$&quot;* &quot;-&quot;??_);_(@_)">
                  <c:v>100.87111157229337</c:v>
                </c:pt>
                <c:pt idx="1767" formatCode="_(&quot;$&quot;* #,##0_);_(&quot;$&quot;* \(#,##0\);_(&quot;$&quot;* &quot;-&quot;??_);_(@_)">
                  <c:v>39.707672736698058</c:v>
                </c:pt>
                <c:pt idx="1768" formatCode="_(&quot;$&quot;* #,##0_);_(&quot;$&quot;* \(#,##0\);_(&quot;$&quot;* &quot;-&quot;??_);_(@_)">
                  <c:v>35.470571736281968</c:v>
                </c:pt>
                <c:pt idx="1769" formatCode="_(&quot;$&quot;* #,##0_);_(&quot;$&quot;* \(#,##0\);_(&quot;$&quot;* &quot;-&quot;??_);_(@_)">
                  <c:v>47.922160888937</c:v>
                </c:pt>
                <c:pt idx="1770" formatCode="_(&quot;$&quot;* #,##0_);_(&quot;$&quot;* \(#,##0\);_(&quot;$&quot;* &quot;-&quot;??_);_(@_)">
                  <c:v>42.800833051578067</c:v>
                </c:pt>
                <c:pt idx="1771" formatCode="_(&quot;$&quot;* #,##0_);_(&quot;$&quot;* \(#,##0\);_(&quot;$&quot;* &quot;-&quot;??_);_(@_)">
                  <c:v>41.342828105148243</c:v>
                </c:pt>
                <c:pt idx="1772" formatCode="_(&quot;$&quot;* #,##0_);_(&quot;$&quot;* \(#,##0\);_(&quot;$&quot;* &quot;-&quot;??_);_(@_)">
                  <c:v>94.152857688033009</c:v>
                </c:pt>
                <c:pt idx="1773" formatCode="_(&quot;$&quot;* #,##0_);_(&quot;$&quot;* \(#,##0\);_(&quot;$&quot;* &quot;-&quot;??_);_(@_)">
                  <c:v>16.797625544828445</c:v>
                </c:pt>
                <c:pt idx="1774" formatCode="_(&quot;$&quot;* #,##0_);_(&quot;$&quot;* \(#,##0\);_(&quot;$&quot;* &quot;-&quot;??_);_(@_)">
                  <c:v>86.410897664015721</c:v>
                </c:pt>
                <c:pt idx="1775" formatCode="_(&quot;$&quot;* #,##0_);_(&quot;$&quot;* \(#,##0\);_(&quot;$&quot;* &quot;-&quot;??_);_(@_)">
                  <c:v>43.769516462314733</c:v>
                </c:pt>
                <c:pt idx="1776" formatCode="_(&quot;$&quot;* #,##0_);_(&quot;$&quot;* \(#,##0\);_(&quot;$&quot;* &quot;-&quot;??_);_(@_)">
                  <c:v>59.321308766569707</c:v>
                </c:pt>
                <c:pt idx="1777" formatCode="_(&quot;$&quot;* #,##0_);_(&quot;$&quot;* \(#,##0\);_(&quot;$&quot;* &quot;-&quot;??_);_(@_)">
                  <c:v>46.669876480996571</c:v>
                </c:pt>
                <c:pt idx="1778" formatCode="_(&quot;$&quot;* #,##0_);_(&quot;$&quot;* \(#,##0\);_(&quot;$&quot;* &quot;-&quot;??_);_(@_)">
                  <c:v>52.890036875076589</c:v>
                </c:pt>
                <c:pt idx="1779" formatCode="_(&quot;$&quot;* #,##0_);_(&quot;$&quot;* \(#,##0\);_(&quot;$&quot;* &quot;-&quot;??_);_(@_)">
                  <c:v>86.53492292707422</c:v>
                </c:pt>
                <c:pt idx="1780" formatCode="_(&quot;$&quot;* #,##0_);_(&quot;$&quot;* \(#,##0\);_(&quot;$&quot;* &quot;-&quot;??_);_(@_)">
                  <c:v>67.248770698860184</c:v>
                </c:pt>
                <c:pt idx="1781" formatCode="_(&quot;$&quot;* #,##0_);_(&quot;$&quot;* \(#,##0\);_(&quot;$&quot;* &quot;-&quot;??_);_(@_)">
                  <c:v>62.89529256478437</c:v>
                </c:pt>
                <c:pt idx="1782" formatCode="_(&quot;$&quot;* #,##0_);_(&quot;$&quot;* \(#,##0\);_(&quot;$&quot;* &quot;-&quot;??_);_(@_)">
                  <c:v>45.590850188709901</c:v>
                </c:pt>
                <c:pt idx="1783" formatCode="_(&quot;$&quot;* #,##0_);_(&quot;$&quot;* \(#,##0\);_(&quot;$&quot;* &quot;-&quot;??_);_(@_)">
                  <c:v>46.372816180870409</c:v>
                </c:pt>
                <c:pt idx="1784" formatCode="_(&quot;$&quot;* #,##0_);_(&quot;$&quot;* \(#,##0\);_(&quot;$&quot;* &quot;-&quot;??_);_(@_)">
                  <c:v>50.686154512238105</c:v>
                </c:pt>
                <c:pt idx="1785" formatCode="_(&quot;$&quot;* #,##0_);_(&quot;$&quot;* \(#,##0\);_(&quot;$&quot;* &quot;-&quot;??_);_(@_)">
                  <c:v>37.029108250827207</c:v>
                </c:pt>
                <c:pt idx="1786" formatCode="_(&quot;$&quot;* #,##0_);_(&quot;$&quot;* \(#,##0\);_(&quot;$&quot;* &quot;-&quot;??_);_(@_)">
                  <c:v>38.844883055227157</c:v>
                </c:pt>
                <c:pt idx="1787" formatCode="_(&quot;$&quot;* #,##0_);_(&quot;$&quot;* \(#,##0\);_(&quot;$&quot;* &quot;-&quot;??_);_(@_)">
                  <c:v>93.875353768313076</c:v>
                </c:pt>
                <c:pt idx="1788" formatCode="_(&quot;$&quot;* #,##0_);_(&quot;$&quot;* \(#,##0\);_(&quot;$&quot;* &quot;-&quot;??_);_(@_)">
                  <c:v>28.586069284202392</c:v>
                </c:pt>
                <c:pt idx="1789" formatCode="_(&quot;$&quot;* #,##0_);_(&quot;$&quot;* \(#,##0\);_(&quot;$&quot;* &quot;-&quot;??_);_(@_)">
                  <c:v>95.786615847611529</c:v>
                </c:pt>
                <c:pt idx="1790" formatCode="_(&quot;$&quot;* #,##0_);_(&quot;$&quot;* \(#,##0\);_(&quot;$&quot;* &quot;-&quot;??_);_(@_)">
                  <c:v>48.419963536114977</c:v>
                </c:pt>
                <c:pt idx="1791" formatCode="_(&quot;$&quot;* #,##0_);_(&quot;$&quot;* \(#,##0\);_(&quot;$&quot;* &quot;-&quot;??_);_(@_)">
                  <c:v>52.21508984537293</c:v>
                </c:pt>
                <c:pt idx="1792" formatCode="_(&quot;$&quot;* #,##0_);_(&quot;$&quot;* \(#,##0\);_(&quot;$&quot;* &quot;-&quot;??_);_(@_)">
                  <c:v>65.193712827968213</c:v>
                </c:pt>
                <c:pt idx="1793" formatCode="_(&quot;$&quot;* #,##0_);_(&quot;$&quot;* \(#,##0\);_(&quot;$&quot;* &quot;-&quot;??_);_(@_)">
                  <c:v>48.247206163677269</c:v>
                </c:pt>
                <c:pt idx="1794" formatCode="_(&quot;$&quot;* #,##0_);_(&quot;$&quot;* \(#,##0\);_(&quot;$&quot;* &quot;-&quot;??_);_(@_)">
                  <c:v>27.180331323816304</c:v>
                </c:pt>
                <c:pt idx="1795" formatCode="_(&quot;$&quot;* #,##0_);_(&quot;$&quot;* \(#,##0\);_(&quot;$&quot;* &quot;-&quot;??_);_(@_)">
                  <c:v>81.707191364556067</c:v>
                </c:pt>
                <c:pt idx="1796" formatCode="_(&quot;$&quot;* #,##0_);_(&quot;$&quot;* \(#,##0\);_(&quot;$&quot;* &quot;-&quot;??_);_(@_)">
                  <c:v>104.75637905306074</c:v>
                </c:pt>
                <c:pt idx="1797" formatCode="_(&quot;$&quot;* #,##0_);_(&quot;$&quot;* \(#,##0\);_(&quot;$&quot;* &quot;-&quot;??_);_(@_)">
                  <c:v>57.011457572945041</c:v>
                </c:pt>
                <c:pt idx="1798" formatCode="_(&quot;$&quot;* #,##0_);_(&quot;$&quot;* \(#,##0\);_(&quot;$&quot;* &quot;-&quot;??_);_(@_)">
                  <c:v>43.010192672698572</c:v>
                </c:pt>
                <c:pt idx="1799" formatCode="_(&quot;$&quot;* #,##0_);_(&quot;$&quot;* \(#,##0\);_(&quot;$&quot;* &quot;-&quot;??_);_(@_)">
                  <c:v>38.950981718814248</c:v>
                </c:pt>
                <c:pt idx="1800" formatCode="_(&quot;$&quot;* #,##0_);_(&quot;$&quot;* \(#,##0\);_(&quot;$&quot;* &quot;-&quot;??_);_(@_)">
                  <c:v>68.436421258309778</c:v>
                </c:pt>
                <c:pt idx="1801" formatCode="_(&quot;$&quot;* #,##0_);_(&quot;$&quot;* \(#,##0\);_(&quot;$&quot;* &quot;-&quot;??_);_(@_)">
                  <c:v>106.87686120470339</c:v>
                </c:pt>
                <c:pt idx="1802" formatCode="_(&quot;$&quot;* #,##0_);_(&quot;$&quot;* \(#,##0\);_(&quot;$&quot;* &quot;-&quot;??_);_(@_)">
                  <c:v>73.846017952470874</c:v>
                </c:pt>
                <c:pt idx="1803" formatCode="_(&quot;$&quot;* #,##0_);_(&quot;$&quot;* \(#,##0\);_(&quot;$&quot;* &quot;-&quot;??_);_(@_)">
                  <c:v>35.285348748128762</c:v>
                </c:pt>
                <c:pt idx="1804" formatCode="_(&quot;$&quot;* #,##0_);_(&quot;$&quot;* \(#,##0\);_(&quot;$&quot;* &quot;-&quot;??_);_(@_)">
                  <c:v>88.758498104295498</c:v>
                </c:pt>
                <c:pt idx="1805" formatCode="_(&quot;$&quot;* #,##0_);_(&quot;$&quot;* \(#,##0\);_(&quot;$&quot;* &quot;-&quot;??_);_(@_)">
                  <c:v>111.50797001117589</c:v>
                </c:pt>
                <c:pt idx="1806" formatCode="_(&quot;$&quot;* #,##0_);_(&quot;$&quot;* \(#,##0\);_(&quot;$&quot;* &quot;-&quot;??_);_(@_)">
                  <c:v>90.29052457036272</c:v>
                </c:pt>
                <c:pt idx="1807" formatCode="_(&quot;$&quot;* #,##0_);_(&quot;$&quot;* \(#,##0\);_(&quot;$&quot;* &quot;-&quot;??_);_(@_)">
                  <c:v>101.93971520222635</c:v>
                </c:pt>
                <c:pt idx="1808" formatCode="_(&quot;$&quot;* #,##0_);_(&quot;$&quot;* \(#,##0\);_(&quot;$&quot;* &quot;-&quot;??_);_(@_)">
                  <c:v>57.0601965314303</c:v>
                </c:pt>
                <c:pt idx="1809" formatCode="_(&quot;$&quot;* #,##0_);_(&quot;$&quot;* \(#,##0\);_(&quot;$&quot;* &quot;-&quot;??_);_(@_)">
                  <c:v>68.934832985285055</c:v>
                </c:pt>
                <c:pt idx="1810" formatCode="_(&quot;$&quot;* #,##0_);_(&quot;$&quot;* \(#,##0\);_(&quot;$&quot;* &quot;-&quot;??_);_(@_)">
                  <c:v>44.411085460804117</c:v>
                </c:pt>
                <c:pt idx="1811" formatCode="_(&quot;$&quot;* #,##0_);_(&quot;$&quot;* \(#,##0\);_(&quot;$&quot;* &quot;-&quot;??_);_(@_)">
                  <c:v>36.619811281105385</c:v>
                </c:pt>
                <c:pt idx="1812" formatCode="_(&quot;$&quot;* #,##0_);_(&quot;$&quot;* \(#,##0\);_(&quot;$&quot;* &quot;-&quot;??_);_(@_)">
                  <c:v>35.495707100732957</c:v>
                </c:pt>
                <c:pt idx="1813" formatCode="_(&quot;$&quot;* #,##0_);_(&quot;$&quot;* \(#,##0\);_(&quot;$&quot;* &quot;-&quot;??_);_(@_)">
                  <c:v>110.44643734541664</c:v>
                </c:pt>
                <c:pt idx="1814" formatCode="_(&quot;$&quot;* #,##0_);_(&quot;$&quot;* \(#,##0\);_(&quot;$&quot;* &quot;-&quot;??_);_(@_)">
                  <c:v>42.808845565824662</c:v>
                </c:pt>
                <c:pt idx="1815" formatCode="_(&quot;$&quot;* #,##0_);_(&quot;$&quot;* \(#,##0\);_(&quot;$&quot;* &quot;-&quot;??_);_(@_)">
                  <c:v>93.033110510997659</c:v>
                </c:pt>
                <c:pt idx="1816" formatCode="_(&quot;$&quot;* #,##0_);_(&quot;$&quot;* \(#,##0\);_(&quot;$&quot;* &quot;-&quot;??_);_(@_)">
                  <c:v>89.556309443924889</c:v>
                </c:pt>
                <c:pt idx="1817" formatCode="_(&quot;$&quot;* #,##0_);_(&quot;$&quot;* \(#,##0\);_(&quot;$&quot;* &quot;-&quot;??_);_(@_)">
                  <c:v>85.361919412652142</c:v>
                </c:pt>
                <c:pt idx="1818" formatCode="_(&quot;$&quot;* #,##0_);_(&quot;$&quot;* \(#,##0\);_(&quot;$&quot;* &quot;-&quot;??_);_(@_)">
                  <c:v>65.394071271899193</c:v>
                </c:pt>
                <c:pt idx="1819" formatCode="_(&quot;$&quot;* #,##0_);_(&quot;$&quot;* \(#,##0\);_(&quot;$&quot;* &quot;-&quot;??_);_(@_)">
                  <c:v>42.108972408614946</c:v>
                </c:pt>
                <c:pt idx="1820" formatCode="_(&quot;$&quot;* #,##0_);_(&quot;$&quot;* \(#,##0\);_(&quot;$&quot;* &quot;-&quot;??_);_(@_)">
                  <c:v>53.92154663310761</c:v>
                </c:pt>
                <c:pt idx="1821" formatCode="_(&quot;$&quot;* #,##0_);_(&quot;$&quot;* \(#,##0\);_(&quot;$&quot;* &quot;-&quot;??_);_(@_)">
                  <c:v>39.245422297172695</c:v>
                </c:pt>
                <c:pt idx="1822" formatCode="_(&quot;$&quot;* #,##0_);_(&quot;$&quot;* \(#,##0\);_(&quot;$&quot;* &quot;-&quot;??_);_(@_)">
                  <c:v>64.108678169362321</c:v>
                </c:pt>
                <c:pt idx="1823" formatCode="_(&quot;$&quot;* #,##0_);_(&quot;$&quot;* \(#,##0\);_(&quot;$&quot;* &quot;-&quot;??_);_(@_)">
                  <c:v>62.1306279997114</c:v>
                </c:pt>
                <c:pt idx="1824" formatCode="_(&quot;$&quot;* #,##0_);_(&quot;$&quot;* \(#,##0\);_(&quot;$&quot;* &quot;-&quot;??_);_(@_)">
                  <c:v>103.440615847681</c:v>
                </c:pt>
                <c:pt idx="1825" formatCode="_(&quot;$&quot;* #,##0_);_(&quot;$&quot;* \(#,##0\);_(&quot;$&quot;* &quot;-&quot;??_);_(@_)">
                  <c:v>41.475043871538212</c:v>
                </c:pt>
                <c:pt idx="1826" formatCode="_(&quot;$&quot;* #,##0_);_(&quot;$&quot;* \(#,##0\);_(&quot;$&quot;* &quot;-&quot;??_);_(@_)">
                  <c:v>31.308278519622025</c:v>
                </c:pt>
                <c:pt idx="1827" formatCode="_(&quot;$&quot;* #,##0_);_(&quot;$&quot;* \(#,##0\);_(&quot;$&quot;* &quot;-&quot;??_);_(@_)">
                  <c:v>28.220785669021613</c:v>
                </c:pt>
                <c:pt idx="1828" formatCode="_(&quot;$&quot;* #,##0_);_(&quot;$&quot;* \(#,##0\);_(&quot;$&quot;* &quot;-&quot;??_);_(@_)">
                  <c:v>41.955641206311277</c:v>
                </c:pt>
                <c:pt idx="1829" formatCode="_(&quot;$&quot;* #,##0_);_(&quot;$&quot;* \(#,##0\);_(&quot;$&quot;* &quot;-&quot;??_);_(@_)">
                  <c:v>54.816378591946538</c:v>
                </c:pt>
                <c:pt idx="1830" formatCode="_(&quot;$&quot;* #,##0_);_(&quot;$&quot;* \(#,##0\);_(&quot;$&quot;* &quot;-&quot;??_);_(@_)">
                  <c:v>94.556554542895725</c:v>
                </c:pt>
                <c:pt idx="1831" formatCode="_(&quot;$&quot;* #,##0_);_(&quot;$&quot;* \(#,##0\);_(&quot;$&quot;* &quot;-&quot;??_);_(@_)">
                  <c:v>38.534183644377428</c:v>
                </c:pt>
                <c:pt idx="1832" formatCode="_(&quot;$&quot;* #,##0_);_(&quot;$&quot;* \(#,##0\);_(&quot;$&quot;* &quot;-&quot;??_);_(@_)">
                  <c:v>97.879744039509646</c:v>
                </c:pt>
                <c:pt idx="1833" formatCode="_(&quot;$&quot;* #,##0_);_(&quot;$&quot;* \(#,##0\);_(&quot;$&quot;* &quot;-&quot;??_);_(@_)">
                  <c:v>53.068486553427469</c:v>
                </c:pt>
                <c:pt idx="1834" formatCode="_(&quot;$&quot;* #,##0_);_(&quot;$&quot;* \(#,##0\);_(&quot;$&quot;* &quot;-&quot;??_);_(@_)">
                  <c:v>110.95930453534984</c:v>
                </c:pt>
                <c:pt idx="1835" formatCode="_(&quot;$&quot;* #,##0_);_(&quot;$&quot;* \(#,##0\);_(&quot;$&quot;* &quot;-&quot;??_);_(@_)">
                  <c:v>82.192512565200531</c:v>
                </c:pt>
                <c:pt idx="1836" formatCode="_(&quot;$&quot;* #,##0_);_(&quot;$&quot;* \(#,##0\);_(&quot;$&quot;* &quot;-&quot;??_);_(@_)">
                  <c:v>32.101514903121306</c:v>
                </c:pt>
                <c:pt idx="1837" formatCode="_(&quot;$&quot;* #,##0_);_(&quot;$&quot;* \(#,##0\);_(&quot;$&quot;* &quot;-&quot;??_);_(@_)">
                  <c:v>90.731997301721989</c:v>
                </c:pt>
                <c:pt idx="1838" formatCode="_(&quot;$&quot;* #,##0_);_(&quot;$&quot;* \(#,##0\);_(&quot;$&quot;* &quot;-&quot;??_);_(@_)">
                  <c:v>112.87787230055366</c:v>
                </c:pt>
                <c:pt idx="1839" formatCode="_(&quot;$&quot;* #,##0_);_(&quot;$&quot;* \(#,##0\);_(&quot;$&quot;* &quot;-&quot;??_);_(@_)">
                  <c:v>66.242994062696184</c:v>
                </c:pt>
                <c:pt idx="1840" formatCode="_(&quot;$&quot;* #,##0_);_(&quot;$&quot;* \(#,##0\);_(&quot;$&quot;* &quot;-&quot;??_);_(@_)">
                  <c:v>70.232743023065083</c:v>
                </c:pt>
                <c:pt idx="1841" formatCode="_(&quot;$&quot;* #,##0_);_(&quot;$&quot;* \(#,##0\);_(&quot;$&quot;* &quot;-&quot;??_);_(@_)">
                  <c:v>21.625310845386586</c:v>
                </c:pt>
                <c:pt idx="1842" formatCode="_(&quot;$&quot;* #,##0_);_(&quot;$&quot;* \(#,##0\);_(&quot;$&quot;* &quot;-&quot;??_);_(@_)">
                  <c:v>29.32832367785868</c:v>
                </c:pt>
                <c:pt idx="1843" formatCode="_(&quot;$&quot;* #,##0_);_(&quot;$&quot;* \(#,##0\);_(&quot;$&quot;* &quot;-&quot;??_);_(@_)">
                  <c:v>68.581249292851652</c:v>
                </c:pt>
                <c:pt idx="1844" formatCode="_(&quot;$&quot;* #,##0_);_(&quot;$&quot;* \(#,##0\);_(&quot;$&quot;* &quot;-&quot;??_);_(@_)">
                  <c:v>46.48064584942513</c:v>
                </c:pt>
                <c:pt idx="1845" formatCode="_(&quot;$&quot;* #,##0_);_(&quot;$&quot;* \(#,##0\);_(&quot;$&quot;* &quot;-&quot;??_);_(@_)">
                  <c:v>91.441252741465973</c:v>
                </c:pt>
                <c:pt idx="1846" formatCode="_(&quot;$&quot;* #,##0_);_(&quot;$&quot;* \(#,##0\);_(&quot;$&quot;* &quot;-&quot;??_);_(@_)">
                  <c:v>37.919590167649254</c:v>
                </c:pt>
                <c:pt idx="1847" formatCode="_(&quot;$&quot;* #,##0_);_(&quot;$&quot;* \(#,##0\);_(&quot;$&quot;* &quot;-&quot;??_);_(@_)">
                  <c:v>18.225011583924157</c:v>
                </c:pt>
                <c:pt idx="1848" formatCode="_(&quot;$&quot;* #,##0_);_(&quot;$&quot;* \(#,##0\);_(&quot;$&quot;* &quot;-&quot;??_);_(@_)">
                  <c:v>51.347852073825358</c:v>
                </c:pt>
                <c:pt idx="1849" formatCode="_(&quot;$&quot;* #,##0_);_(&quot;$&quot;* \(#,##0\);_(&quot;$&quot;* &quot;-&quot;??_);_(@_)">
                  <c:v>59.887879851422284</c:v>
                </c:pt>
                <c:pt idx="1850" formatCode="_(&quot;$&quot;* #,##0_);_(&quot;$&quot;* \(#,##0\);_(&quot;$&quot;* &quot;-&quot;??_);_(@_)">
                  <c:v>89.694032476433307</c:v>
                </c:pt>
                <c:pt idx="1851" formatCode="_(&quot;$&quot;* #,##0_);_(&quot;$&quot;* \(#,##0\);_(&quot;$&quot;* &quot;-&quot;??_);_(@_)">
                  <c:v>83.626100730516043</c:v>
                </c:pt>
                <c:pt idx="1852" formatCode="_(&quot;$&quot;* #,##0_);_(&quot;$&quot;* \(#,##0\);_(&quot;$&quot;* &quot;-&quot;??_);_(@_)">
                  <c:v>35.541944572838034</c:v>
                </c:pt>
                <c:pt idx="1853" formatCode="_(&quot;$&quot;* #,##0_);_(&quot;$&quot;* \(#,##0\);_(&quot;$&quot;* &quot;-&quot;??_);_(@_)">
                  <c:v>37.129932870683618</c:v>
                </c:pt>
                <c:pt idx="1854" formatCode="_(&quot;$&quot;* #,##0_);_(&quot;$&quot;* \(#,##0\);_(&quot;$&quot;* &quot;-&quot;??_);_(@_)">
                  <c:v>76.04289187494507</c:v>
                </c:pt>
                <c:pt idx="1855" formatCode="_(&quot;$&quot;* #,##0_);_(&quot;$&quot;* \(#,##0\);_(&quot;$&quot;* &quot;-&quot;??_);_(@_)">
                  <c:v>66.213247207548619</c:v>
                </c:pt>
                <c:pt idx="1856" formatCode="_(&quot;$&quot;* #,##0_);_(&quot;$&quot;* \(#,##0\);_(&quot;$&quot;* &quot;-&quot;??_);_(@_)">
                  <c:v>27.741896318738764</c:v>
                </c:pt>
                <c:pt idx="1857" formatCode="_(&quot;$&quot;* #,##0_);_(&quot;$&quot;* \(#,##0\);_(&quot;$&quot;* &quot;-&quot;??_);_(@_)">
                  <c:v>48.417316185084736</c:v>
                </c:pt>
                <c:pt idx="1858" formatCode="_(&quot;$&quot;* #,##0_);_(&quot;$&quot;* \(#,##0\);_(&quot;$&quot;* &quot;-&quot;??_);_(@_)">
                  <c:v>64.993968901874538</c:v>
                </c:pt>
                <c:pt idx="1859" formatCode="_(&quot;$&quot;* #,##0_);_(&quot;$&quot;* \(#,##0\);_(&quot;$&quot;* &quot;-&quot;??_);_(@_)">
                  <c:v>32.341587879262548</c:v>
                </c:pt>
                <c:pt idx="1860" formatCode="_(&quot;$&quot;* #,##0_);_(&quot;$&quot;* \(#,##0\);_(&quot;$&quot;* &quot;-&quot;??_);_(@_)">
                  <c:v>54.634690480247315</c:v>
                </c:pt>
                <c:pt idx="1861" formatCode="_(&quot;$&quot;* #,##0_);_(&quot;$&quot;* \(#,##0\);_(&quot;$&quot;* &quot;-&quot;??_);_(@_)">
                  <c:v>58.570678042063633</c:v>
                </c:pt>
                <c:pt idx="1862" formatCode="_(&quot;$&quot;* #,##0_);_(&quot;$&quot;* \(#,##0\);_(&quot;$&quot;* &quot;-&quot;??_);_(@_)">
                  <c:v>35.526590833415064</c:v>
                </c:pt>
                <c:pt idx="1863" formatCode="_(&quot;$&quot;* #,##0_);_(&quot;$&quot;* \(#,##0\);_(&quot;$&quot;* &quot;-&quot;??_);_(@_)">
                  <c:v>53.540828182316233</c:v>
                </c:pt>
                <c:pt idx="1864" formatCode="_(&quot;$&quot;* #,##0_);_(&quot;$&quot;* \(#,##0\);_(&quot;$&quot;* &quot;-&quot;??_);_(@_)">
                  <c:v>56.000819467075004</c:v>
                </c:pt>
                <c:pt idx="1865" formatCode="_(&quot;$&quot;* #,##0_);_(&quot;$&quot;* \(#,##0\);_(&quot;$&quot;* &quot;-&quot;??_);_(@_)">
                  <c:v>23.279049170402345</c:v>
                </c:pt>
                <c:pt idx="1866" formatCode="_(&quot;$&quot;* #,##0_);_(&quot;$&quot;* \(#,##0\);_(&quot;$&quot;* &quot;-&quot;??_);_(@_)">
                  <c:v>61.850316701028021</c:v>
                </c:pt>
                <c:pt idx="1867" formatCode="_(&quot;$&quot;* #,##0_);_(&quot;$&quot;* \(#,##0\);_(&quot;$&quot;* &quot;-&quot;??_);_(@_)">
                  <c:v>61.646547121477695</c:v>
                </c:pt>
                <c:pt idx="1868" formatCode="_(&quot;$&quot;* #,##0_);_(&quot;$&quot;* \(#,##0\);_(&quot;$&quot;* &quot;-&quot;??_);_(@_)">
                  <c:v>48.890796163841188</c:v>
                </c:pt>
                <c:pt idx="1869" formatCode="_(&quot;$&quot;* #,##0_);_(&quot;$&quot;* \(#,##0\);_(&quot;$&quot;* &quot;-&quot;??_);_(@_)">
                  <c:v>44.054257252803858</c:v>
                </c:pt>
                <c:pt idx="1870" formatCode="_(&quot;$&quot;* #,##0_);_(&quot;$&quot;* \(#,##0\);_(&quot;$&quot;* &quot;-&quot;??_);_(@_)">
                  <c:v>42.53260954779963</c:v>
                </c:pt>
                <c:pt idx="1871" formatCode="_(&quot;$&quot;* #,##0_);_(&quot;$&quot;* \(#,##0\);_(&quot;$&quot;* &quot;-&quot;??_);_(@_)">
                  <c:v>74.468209531468275</c:v>
                </c:pt>
                <c:pt idx="1872" formatCode="_(&quot;$&quot;* #,##0_);_(&quot;$&quot;* \(#,##0\);_(&quot;$&quot;* &quot;-&quot;??_);_(@_)">
                  <c:v>109.82274446632664</c:v>
                </c:pt>
                <c:pt idx="1873" formatCode="_(&quot;$&quot;* #,##0_);_(&quot;$&quot;* \(#,##0\);_(&quot;$&quot;* &quot;-&quot;??_);_(@_)">
                  <c:v>56.163587042750443</c:v>
                </c:pt>
                <c:pt idx="1874" formatCode="_(&quot;$&quot;* #,##0_);_(&quot;$&quot;* \(#,##0\);_(&quot;$&quot;* &quot;-&quot;??_);_(@_)">
                  <c:v>94.93913865521904</c:v>
                </c:pt>
                <c:pt idx="1875" formatCode="_(&quot;$&quot;* #,##0_);_(&quot;$&quot;* \(#,##0\);_(&quot;$&quot;* &quot;-&quot;??_);_(@_)">
                  <c:v>53.897487803840278</c:v>
                </c:pt>
                <c:pt idx="1876" formatCode="_(&quot;$&quot;* #,##0_);_(&quot;$&quot;* \(#,##0\);_(&quot;$&quot;* &quot;-&quot;??_);_(@_)">
                  <c:v>76.303927700478994</c:v>
                </c:pt>
                <c:pt idx="1877" formatCode="_(&quot;$&quot;* #,##0_);_(&quot;$&quot;* \(#,##0\);_(&quot;$&quot;* &quot;-&quot;??_);_(@_)">
                  <c:v>76.07676886626102</c:v>
                </c:pt>
                <c:pt idx="1878" formatCode="_(&quot;$&quot;* #,##0_);_(&quot;$&quot;* \(#,##0\);_(&quot;$&quot;* &quot;-&quot;??_);_(@_)">
                  <c:v>96.596271179772287</c:v>
                </c:pt>
                <c:pt idx="1879" formatCode="_(&quot;$&quot;* #,##0_);_(&quot;$&quot;* \(#,##0\);_(&quot;$&quot;* &quot;-&quot;??_);_(@_)">
                  <c:v>49.629461097149552</c:v>
                </c:pt>
                <c:pt idx="1880" formatCode="_(&quot;$&quot;* #,##0_);_(&quot;$&quot;* \(#,##0\);_(&quot;$&quot;* &quot;-&quot;??_);_(@_)">
                  <c:v>94.521994852326301</c:v>
                </c:pt>
                <c:pt idx="1881" formatCode="_(&quot;$&quot;* #,##0_);_(&quot;$&quot;* \(#,##0\);_(&quot;$&quot;* &quot;-&quot;??_);_(@_)">
                  <c:v>58.454735711039362</c:v>
                </c:pt>
                <c:pt idx="1882" formatCode="_(&quot;$&quot;* #,##0_);_(&quot;$&quot;* \(#,##0\);_(&quot;$&quot;* &quot;-&quot;??_);_(@_)">
                  <c:v>46.231699453459761</c:v>
                </c:pt>
                <c:pt idx="1883" formatCode="_(&quot;$&quot;* #,##0_);_(&quot;$&quot;* \(#,##0\);_(&quot;$&quot;* &quot;-&quot;??_);_(@_)">
                  <c:v>106.04922670569067</c:v>
                </c:pt>
                <c:pt idx="1884" formatCode="_(&quot;$&quot;* #,##0_);_(&quot;$&quot;* \(#,##0\);_(&quot;$&quot;* &quot;-&quot;??_);_(@_)">
                  <c:v>29.138673666287069</c:v>
                </c:pt>
                <c:pt idx="1885" formatCode="_(&quot;$&quot;* #,##0_);_(&quot;$&quot;* \(#,##0\);_(&quot;$&quot;* &quot;-&quot;??_);_(@_)">
                  <c:v>73.355621906353704</c:v>
                </c:pt>
                <c:pt idx="1886" formatCode="_(&quot;$&quot;* #,##0_);_(&quot;$&quot;* \(#,##0\);_(&quot;$&quot;* &quot;-&quot;??_);_(@_)">
                  <c:v>34.772255450974676</c:v>
                </c:pt>
                <c:pt idx="1887" formatCode="_(&quot;$&quot;* #,##0_);_(&quot;$&quot;* \(#,##0\);_(&quot;$&quot;* &quot;-&quot;??_);_(@_)">
                  <c:v>57.698678660655077</c:v>
                </c:pt>
                <c:pt idx="1888" formatCode="_(&quot;$&quot;* #,##0_);_(&quot;$&quot;* \(#,##0\);_(&quot;$&quot;* &quot;-&quot;??_);_(@_)">
                  <c:v>21.913255083476344</c:v>
                </c:pt>
                <c:pt idx="1889" formatCode="_(&quot;$&quot;* #,##0_);_(&quot;$&quot;* \(#,##0\);_(&quot;$&quot;* &quot;-&quot;??_);_(@_)">
                  <c:v>21.315467100733709</c:v>
                </c:pt>
                <c:pt idx="1890" formatCode="_(&quot;$&quot;* #,##0_);_(&quot;$&quot;* \(#,##0\);_(&quot;$&quot;* &quot;-&quot;??_);_(@_)">
                  <c:v>37.864474664836401</c:v>
                </c:pt>
                <c:pt idx="1891" formatCode="_(&quot;$&quot;* #,##0_);_(&quot;$&quot;* \(#,##0\);_(&quot;$&quot;* &quot;-&quot;??_);_(@_)">
                  <c:v>48.93269404385962</c:v>
                </c:pt>
                <c:pt idx="1892" formatCode="_(&quot;$&quot;* #,##0_);_(&quot;$&quot;* \(#,##0\);_(&quot;$&quot;* &quot;-&quot;??_);_(@_)">
                  <c:v>85.636933472550695</c:v>
                </c:pt>
                <c:pt idx="1893" formatCode="_(&quot;$&quot;* #,##0_);_(&quot;$&quot;* \(#,##0\);_(&quot;$&quot;* &quot;-&quot;??_);_(@_)">
                  <c:v>113.46345206871683</c:v>
                </c:pt>
                <c:pt idx="1894" formatCode="_(&quot;$&quot;* #,##0_);_(&quot;$&quot;* \(#,##0\);_(&quot;$&quot;* &quot;-&quot;??_);_(@_)">
                  <c:v>43.416362558268744</c:v>
                </c:pt>
                <c:pt idx="1895" formatCode="_(&quot;$&quot;* #,##0_);_(&quot;$&quot;* \(#,##0\);_(&quot;$&quot;* &quot;-&quot;??_);_(@_)">
                  <c:v>64.003949525965155</c:v>
                </c:pt>
                <c:pt idx="1896" formatCode="_(&quot;$&quot;* #,##0_);_(&quot;$&quot;* \(#,##0\);_(&quot;$&quot;* &quot;-&quot;??_);_(@_)">
                  <c:v>47.504110066105184</c:v>
                </c:pt>
                <c:pt idx="1897" formatCode="_(&quot;$&quot;* #,##0_);_(&quot;$&quot;* \(#,##0\);_(&quot;$&quot;* &quot;-&quot;??_);_(@_)">
                  <c:v>28.6748541967414</c:v>
                </c:pt>
                <c:pt idx="1898" formatCode="_(&quot;$&quot;* #,##0_);_(&quot;$&quot;* \(#,##0\);_(&quot;$&quot;* &quot;-&quot;??_);_(@_)">
                  <c:v>103.66417248759367</c:v>
                </c:pt>
                <c:pt idx="1899" formatCode="_(&quot;$&quot;* #,##0_);_(&quot;$&quot;* \(#,##0\);_(&quot;$&quot;* &quot;-&quot;??_);_(@_)">
                  <c:v>64.187764444634595</c:v>
                </c:pt>
                <c:pt idx="1900" formatCode="_(&quot;$&quot;* #,##0_);_(&quot;$&quot;* \(#,##0\);_(&quot;$&quot;* &quot;-&quot;??_);_(@_)">
                  <c:v>106.1113139021745</c:v>
                </c:pt>
                <c:pt idx="1901" formatCode="_(&quot;$&quot;* #,##0_);_(&quot;$&quot;* \(#,##0\);_(&quot;$&quot;* &quot;-&quot;??_);_(@_)">
                  <c:v>43.108662884556431</c:v>
                </c:pt>
                <c:pt idx="1902" formatCode="_(&quot;$&quot;* #,##0_);_(&quot;$&quot;* \(#,##0\);_(&quot;$&quot;* &quot;-&quot;??_);_(@_)">
                  <c:v>96.50064973410403</c:v>
                </c:pt>
                <c:pt idx="1903" formatCode="_(&quot;$&quot;* #,##0_);_(&quot;$&quot;* \(#,##0\);_(&quot;$&quot;* &quot;-&quot;??_);_(@_)">
                  <c:v>63.880695023023534</c:v>
                </c:pt>
                <c:pt idx="1904" formatCode="_(&quot;$&quot;* #,##0_);_(&quot;$&quot;* \(#,##0\);_(&quot;$&quot;* &quot;-&quot;??_);_(@_)">
                  <c:v>32.92037061683812</c:v>
                </c:pt>
                <c:pt idx="1905" formatCode="_(&quot;$&quot;* #,##0_);_(&quot;$&quot;* \(#,##0\);_(&quot;$&quot;* &quot;-&quot;??_);_(@_)">
                  <c:v>98.074927796197599</c:v>
                </c:pt>
                <c:pt idx="1906" formatCode="_(&quot;$&quot;* #,##0_);_(&quot;$&quot;* \(#,##0\);_(&quot;$&quot;* &quot;-&quot;??_);_(@_)">
                  <c:v>44.597733062544158</c:v>
                </c:pt>
                <c:pt idx="1907" formatCode="_(&quot;$&quot;* #,##0_);_(&quot;$&quot;* \(#,##0\);_(&quot;$&quot;* &quot;-&quot;??_);_(@_)">
                  <c:v>11.65848622022048</c:v>
                </c:pt>
                <c:pt idx="1908" formatCode="_(&quot;$&quot;* #,##0_);_(&quot;$&quot;* \(#,##0\);_(&quot;$&quot;* &quot;-&quot;??_);_(@_)">
                  <c:v>15.383323756980477</c:v>
                </c:pt>
                <c:pt idx="1909" formatCode="_(&quot;$&quot;* #,##0_);_(&quot;$&quot;* \(#,##0\);_(&quot;$&quot;* &quot;-&quot;??_);_(@_)">
                  <c:v>21.858458989624399</c:v>
                </c:pt>
                <c:pt idx="1910" formatCode="_(&quot;$&quot;* #,##0_);_(&quot;$&quot;* \(#,##0\);_(&quot;$&quot;* &quot;-&quot;??_);_(@_)">
                  <c:v>58.572035593823465</c:v>
                </c:pt>
                <c:pt idx="1911" formatCode="_(&quot;$&quot;* #,##0_);_(&quot;$&quot;* \(#,##0\);_(&quot;$&quot;* &quot;-&quot;??_);_(@_)">
                  <c:v>59.617325228832328</c:v>
                </c:pt>
                <c:pt idx="1912" formatCode="_(&quot;$&quot;* #,##0_);_(&quot;$&quot;* \(#,##0\);_(&quot;$&quot;* &quot;-&quot;??_);_(@_)">
                  <c:v>40.314067079926929</c:v>
                </c:pt>
                <c:pt idx="1913" formatCode="_(&quot;$&quot;* #,##0_);_(&quot;$&quot;* \(#,##0\);_(&quot;$&quot;* &quot;-&quot;??_);_(@_)">
                  <c:v>52.988844780461385</c:v>
                </c:pt>
                <c:pt idx="1914" formatCode="_(&quot;$&quot;* #,##0_);_(&quot;$&quot;* \(#,##0\);_(&quot;$&quot;* &quot;-&quot;??_);_(@_)">
                  <c:v>74.798624354759852</c:v>
                </c:pt>
                <c:pt idx="1915" formatCode="_(&quot;$&quot;* #,##0_);_(&quot;$&quot;* \(#,##0\);_(&quot;$&quot;* &quot;-&quot;??_);_(@_)">
                  <c:v>88.059796465187418</c:v>
                </c:pt>
                <c:pt idx="1916" formatCode="_(&quot;$&quot;* #,##0_);_(&quot;$&quot;* \(#,##0\);_(&quot;$&quot;* &quot;-&quot;??_);_(@_)">
                  <c:v>79.541285557100849</c:v>
                </c:pt>
                <c:pt idx="1917" formatCode="_(&quot;$&quot;* #,##0_);_(&quot;$&quot;* \(#,##0\);_(&quot;$&quot;* &quot;-&quot;??_);_(@_)">
                  <c:v>68.191571453391944</c:v>
                </c:pt>
                <c:pt idx="1918" formatCode="_(&quot;$&quot;* #,##0_);_(&quot;$&quot;* \(#,##0\);_(&quot;$&quot;* &quot;-&quot;??_);_(@_)">
                  <c:v>67.608809724292897</c:v>
                </c:pt>
                <c:pt idx="1919" formatCode="_(&quot;$&quot;* #,##0_);_(&quot;$&quot;* \(#,##0\);_(&quot;$&quot;* &quot;-&quot;??_);_(@_)">
                  <c:v>34.671225963336042</c:v>
                </c:pt>
                <c:pt idx="1920" formatCode="_(&quot;$&quot;* #,##0_);_(&quot;$&quot;* \(#,##0\);_(&quot;$&quot;* &quot;-&quot;??_);_(@_)">
                  <c:v>61.599902321970497</c:v>
                </c:pt>
                <c:pt idx="1921" formatCode="_(&quot;$&quot;* #,##0_);_(&quot;$&quot;* \(#,##0\);_(&quot;$&quot;* &quot;-&quot;??_);_(@_)">
                  <c:v>47.48357494064701</c:v>
                </c:pt>
                <c:pt idx="1922" formatCode="_(&quot;$&quot;* #,##0_);_(&quot;$&quot;* \(#,##0\);_(&quot;$&quot;* &quot;-&quot;??_);_(@_)">
                  <c:v>88.833678010369397</c:v>
                </c:pt>
                <c:pt idx="1923" formatCode="_(&quot;$&quot;* #,##0_);_(&quot;$&quot;* \(#,##0\);_(&quot;$&quot;* &quot;-&quot;??_);_(@_)">
                  <c:v>58.134197993146621</c:v>
                </c:pt>
                <c:pt idx="1924" formatCode="_(&quot;$&quot;* #,##0_);_(&quot;$&quot;* \(#,##0\);_(&quot;$&quot;* &quot;-&quot;??_);_(@_)">
                  <c:v>69.822437980682253</c:v>
                </c:pt>
                <c:pt idx="1925" formatCode="_(&quot;$&quot;* #,##0_);_(&quot;$&quot;* \(#,##0\);_(&quot;$&quot;* &quot;-&quot;??_);_(@_)">
                  <c:v>46.741689777675248</c:v>
                </c:pt>
                <c:pt idx="1926" formatCode="_(&quot;$&quot;* #,##0_);_(&quot;$&quot;* \(#,##0\);_(&quot;$&quot;* &quot;-&quot;??_);_(@_)">
                  <c:v>66.111248393871691</c:v>
                </c:pt>
                <c:pt idx="1927" formatCode="_(&quot;$&quot;* #,##0_);_(&quot;$&quot;* \(#,##0\);_(&quot;$&quot;* &quot;-&quot;??_);_(@_)">
                  <c:v>33.150083169934454</c:v>
                </c:pt>
                <c:pt idx="1928" formatCode="_(&quot;$&quot;* #,##0_);_(&quot;$&quot;* \(#,##0\);_(&quot;$&quot;* &quot;-&quot;??_);_(@_)">
                  <c:v>63.821600460241925</c:v>
                </c:pt>
                <c:pt idx="1929" formatCode="_(&quot;$&quot;* #,##0_);_(&quot;$&quot;* \(#,##0\);_(&quot;$&quot;* &quot;-&quot;??_);_(@_)">
                  <c:v>43.021508160993889</c:v>
                </c:pt>
                <c:pt idx="1930" formatCode="_(&quot;$&quot;* #,##0_);_(&quot;$&quot;* \(#,##0\);_(&quot;$&quot;* &quot;-&quot;??_);_(@_)">
                  <c:v>68.030636632394135</c:v>
                </c:pt>
                <c:pt idx="1931" formatCode="_(&quot;$&quot;* #,##0_);_(&quot;$&quot;* \(#,##0\);_(&quot;$&quot;* &quot;-&quot;??_);_(@_)">
                  <c:v>86.353177042749138</c:v>
                </c:pt>
                <c:pt idx="1932" formatCode="_(&quot;$&quot;* #,##0_);_(&quot;$&quot;* \(#,##0\);_(&quot;$&quot;* &quot;-&quot;??_);_(@_)">
                  <c:v>42.528308951757886</c:v>
                </c:pt>
                <c:pt idx="1933" formatCode="_(&quot;$&quot;* #,##0_);_(&quot;$&quot;* \(#,##0\);_(&quot;$&quot;* &quot;-&quot;??_);_(@_)">
                  <c:v>43.787097259404753</c:v>
                </c:pt>
                <c:pt idx="1934" formatCode="_(&quot;$&quot;* #,##0_);_(&quot;$&quot;* \(#,##0\);_(&quot;$&quot;* &quot;-&quot;??_);_(@_)">
                  <c:v>48.531501002338317</c:v>
                </c:pt>
                <c:pt idx="1935" formatCode="_(&quot;$&quot;* #,##0_);_(&quot;$&quot;* \(#,##0\);_(&quot;$&quot;* &quot;-&quot;??_);_(@_)">
                  <c:v>106.56005258920021</c:v>
                </c:pt>
                <c:pt idx="1936" formatCode="_(&quot;$&quot;* #,##0_);_(&quot;$&quot;* \(#,##0\);_(&quot;$&quot;* &quot;-&quot;??_);_(@_)">
                  <c:v>57.200031400852225</c:v>
                </c:pt>
                <c:pt idx="1937" formatCode="_(&quot;$&quot;* #,##0_);_(&quot;$&quot;* \(#,##0\);_(&quot;$&quot;* &quot;-&quot;??_);_(@_)">
                  <c:v>42.144209320137008</c:v>
                </c:pt>
                <c:pt idx="1938" formatCode="_(&quot;$&quot;* #,##0_);_(&quot;$&quot;* \(#,##0\);_(&quot;$&quot;* &quot;-&quot;??_);_(@_)">
                  <c:v>62.18586017475679</c:v>
                </c:pt>
                <c:pt idx="1939" formatCode="_(&quot;$&quot;* #,##0_);_(&quot;$&quot;* \(#,##0\);_(&quot;$&quot;* &quot;-&quot;??_);_(@_)">
                  <c:v>104.23900577548535</c:v>
                </c:pt>
                <c:pt idx="1940" formatCode="_(&quot;$&quot;* #,##0_);_(&quot;$&quot;* \(#,##0\);_(&quot;$&quot;* &quot;-&quot;??_);_(@_)">
                  <c:v>75.955507835356087</c:v>
                </c:pt>
                <c:pt idx="1941" formatCode="_(&quot;$&quot;* #,##0_);_(&quot;$&quot;* \(#,##0\);_(&quot;$&quot;* &quot;-&quot;??_);_(@_)">
                  <c:v>93.135812754726473</c:v>
                </c:pt>
                <c:pt idx="1942" formatCode="_(&quot;$&quot;* #,##0_);_(&quot;$&quot;* \(#,##0\);_(&quot;$&quot;* &quot;-&quot;??_);_(@_)">
                  <c:v>103.40572314181985</c:v>
                </c:pt>
                <c:pt idx="1943" formatCode="_(&quot;$&quot;* #,##0_);_(&quot;$&quot;* \(#,##0\);_(&quot;$&quot;* &quot;-&quot;??_);_(@_)">
                  <c:v>81.754593136408616</c:v>
                </c:pt>
                <c:pt idx="1944" formatCode="_(&quot;$&quot;* #,##0_);_(&quot;$&quot;* \(#,##0\);_(&quot;$&quot;* &quot;-&quot;??_);_(@_)">
                  <c:v>33.605853614067186</c:v>
                </c:pt>
                <c:pt idx="1945" formatCode="_(&quot;$&quot;* #,##0_);_(&quot;$&quot;* \(#,##0\);_(&quot;$&quot;* &quot;-&quot;??_);_(@_)">
                  <c:v>28.458595839688037</c:v>
                </c:pt>
                <c:pt idx="1946" formatCode="_(&quot;$&quot;* #,##0_);_(&quot;$&quot;* \(#,##0\);_(&quot;$&quot;* &quot;-&quot;??_);_(@_)">
                  <c:v>36.523356463512265</c:v>
                </c:pt>
                <c:pt idx="1947" formatCode="_(&quot;$&quot;* #,##0_);_(&quot;$&quot;* \(#,##0\);_(&quot;$&quot;* &quot;-&quot;??_);_(@_)">
                  <c:v>21.3170468890881</c:v>
                </c:pt>
                <c:pt idx="1948" formatCode="_(&quot;$&quot;* #,##0_);_(&quot;$&quot;* \(#,##0\);_(&quot;$&quot;* &quot;-&quot;??_);_(@_)">
                  <c:v>58.196325334308256</c:v>
                </c:pt>
                <c:pt idx="1949" formatCode="_(&quot;$&quot;* #,##0_);_(&quot;$&quot;* \(#,##0\);_(&quot;$&quot;* &quot;-&quot;??_);_(@_)">
                  <c:v>57.667962099367941</c:v>
                </c:pt>
                <c:pt idx="1950" formatCode="_(&quot;$&quot;* #,##0_);_(&quot;$&quot;* \(#,##0\);_(&quot;$&quot;* &quot;-&quot;??_);_(@_)">
                  <c:v>66.41716052574499</c:v>
                </c:pt>
                <c:pt idx="1951" formatCode="_(&quot;$&quot;* #,##0_);_(&quot;$&quot;* \(#,##0\);_(&quot;$&quot;* &quot;-&quot;??_);_(@_)">
                  <c:v>53.760166705578001</c:v>
                </c:pt>
                <c:pt idx="1952" formatCode="_(&quot;$&quot;* #,##0_);_(&quot;$&quot;* \(#,##0\);_(&quot;$&quot;* &quot;-&quot;??_);_(@_)">
                  <c:v>58.222901568613658</c:v>
                </c:pt>
                <c:pt idx="1953" formatCode="_(&quot;$&quot;* #,##0_);_(&quot;$&quot;* \(#,##0\);_(&quot;$&quot;* &quot;-&quot;??_);_(@_)">
                  <c:v>34.707628287830431</c:v>
                </c:pt>
                <c:pt idx="1954" formatCode="_(&quot;$&quot;* #,##0_);_(&quot;$&quot;* \(#,##0\);_(&quot;$&quot;* &quot;-&quot;??_);_(@_)">
                  <c:v>50.027157805259108</c:v>
                </c:pt>
                <c:pt idx="1955" formatCode="_(&quot;$&quot;* #,##0_);_(&quot;$&quot;* \(#,##0\);_(&quot;$&quot;* &quot;-&quot;??_);_(@_)">
                  <c:v>93.395486347941755</c:v>
                </c:pt>
                <c:pt idx="1956" formatCode="_(&quot;$&quot;* #,##0_);_(&quot;$&quot;* \(#,##0\);_(&quot;$&quot;* &quot;-&quot;??_);_(@_)">
                  <c:v>97.455856844116937</c:v>
                </c:pt>
                <c:pt idx="1957" formatCode="_(&quot;$&quot;* #,##0_);_(&quot;$&quot;* \(#,##0\);_(&quot;$&quot;* &quot;-&quot;??_);_(@_)">
                  <c:v>49.492247209467656</c:v>
                </c:pt>
                <c:pt idx="1958" formatCode="_(&quot;$&quot;* #,##0_);_(&quot;$&quot;* \(#,##0\);_(&quot;$&quot;* &quot;-&quot;??_);_(@_)">
                  <c:v>61.50448090614222</c:v>
                </c:pt>
                <c:pt idx="1959" formatCode="_(&quot;$&quot;* #,##0_);_(&quot;$&quot;* \(#,##0\);_(&quot;$&quot;* &quot;-&quot;??_);_(@_)">
                  <c:v>22.851471754343681</c:v>
                </c:pt>
                <c:pt idx="1960" formatCode="_(&quot;$&quot;* #,##0_);_(&quot;$&quot;* \(#,##0\);_(&quot;$&quot;* &quot;-&quot;??_);_(@_)">
                  <c:v>41.768599237998586</c:v>
                </c:pt>
                <c:pt idx="1961" formatCode="_(&quot;$&quot;* #,##0_);_(&quot;$&quot;* \(#,##0\);_(&quot;$&quot;* &quot;-&quot;??_);_(@_)">
                  <c:v>71.288656994229001</c:v>
                </c:pt>
                <c:pt idx="1962" formatCode="_(&quot;$&quot;* #,##0_);_(&quot;$&quot;* \(#,##0\);_(&quot;$&quot;* &quot;-&quot;??_);_(@_)">
                  <c:v>84.294539495936476</c:v>
                </c:pt>
                <c:pt idx="1963" formatCode="_(&quot;$&quot;* #,##0_);_(&quot;$&quot;* \(#,##0\);_(&quot;$&quot;* &quot;-&quot;??_);_(@_)">
                  <c:v>49.323164559804255</c:v>
                </c:pt>
                <c:pt idx="1964" formatCode="_(&quot;$&quot;* #,##0_);_(&quot;$&quot;* \(#,##0\);_(&quot;$&quot;* &quot;-&quot;??_);_(@_)">
                  <c:v>45.722480435060788</c:v>
                </c:pt>
                <c:pt idx="1965" formatCode="_(&quot;$&quot;* #,##0_);_(&quot;$&quot;* \(#,##0\);_(&quot;$&quot;* &quot;-&quot;??_);_(@_)">
                  <c:v>62.649268685335755</c:v>
                </c:pt>
                <c:pt idx="1966" formatCode="_(&quot;$&quot;* #,##0_);_(&quot;$&quot;* \(#,##0\);_(&quot;$&quot;* &quot;-&quot;??_);_(@_)">
                  <c:v>88.804515320919762</c:v>
                </c:pt>
                <c:pt idx="1967" formatCode="_(&quot;$&quot;* #,##0_);_(&quot;$&quot;* \(#,##0\);_(&quot;$&quot;* &quot;-&quot;??_);_(@_)">
                  <c:v>83.315759938430631</c:v>
                </c:pt>
                <c:pt idx="1968" formatCode="_(&quot;$&quot;* #,##0_);_(&quot;$&quot;* \(#,##0\);_(&quot;$&quot;* &quot;-&quot;??_);_(@_)">
                  <c:v>38.726621264213549</c:v>
                </c:pt>
                <c:pt idx="1969" formatCode="_(&quot;$&quot;* #,##0_);_(&quot;$&quot;* \(#,##0\);_(&quot;$&quot;* &quot;-&quot;??_);_(@_)">
                  <c:v>27.187517828833599</c:v>
                </c:pt>
                <c:pt idx="1970" formatCode="_(&quot;$&quot;* #,##0_);_(&quot;$&quot;* \(#,##0\);_(&quot;$&quot;* &quot;-&quot;??_);_(@_)">
                  <c:v>101.95691467139423</c:v>
                </c:pt>
                <c:pt idx="1971" formatCode="_(&quot;$&quot;* #,##0_);_(&quot;$&quot;* \(#,##0\);_(&quot;$&quot;* &quot;-&quot;??_);_(@_)">
                  <c:v>32.927293962220695</c:v>
                </c:pt>
                <c:pt idx="1972" formatCode="_(&quot;$&quot;* #,##0_);_(&quot;$&quot;* \(#,##0\);_(&quot;$&quot;* &quot;-&quot;??_);_(@_)">
                  <c:v>59.667542106114929</c:v>
                </c:pt>
                <c:pt idx="1973" formatCode="_(&quot;$&quot;* #,##0_);_(&quot;$&quot;* \(#,##0\);_(&quot;$&quot;* &quot;-&quot;??_);_(@_)">
                  <c:v>78.140437838876608</c:v>
                </c:pt>
                <c:pt idx="1974" formatCode="_(&quot;$&quot;* #,##0_);_(&quot;$&quot;* \(#,##0\);_(&quot;$&quot;* &quot;-&quot;??_);_(@_)">
                  <c:v>112.00912051768262</c:v>
                </c:pt>
                <c:pt idx="1975" formatCode="_(&quot;$&quot;* #,##0_);_(&quot;$&quot;* \(#,##0\);_(&quot;$&quot;* &quot;-&quot;??_);_(@_)">
                  <c:v>44.858025427641778</c:v>
                </c:pt>
                <c:pt idx="1976" formatCode="_(&quot;$&quot;* #,##0_);_(&quot;$&quot;* \(#,##0\);_(&quot;$&quot;* &quot;-&quot;??_);_(@_)">
                  <c:v>94.580056331468413</c:v>
                </c:pt>
                <c:pt idx="1977" formatCode="_(&quot;$&quot;* #,##0_);_(&quot;$&quot;* \(#,##0\);_(&quot;$&quot;* &quot;-&quot;??_);_(@_)">
                  <c:v>73.027310773762352</c:v>
                </c:pt>
                <c:pt idx="1978" formatCode="_(&quot;$&quot;* #,##0_);_(&quot;$&quot;* \(#,##0\);_(&quot;$&quot;* &quot;-&quot;??_);_(@_)">
                  <c:v>34.516613186439805</c:v>
                </c:pt>
                <c:pt idx="1979" formatCode="_(&quot;$&quot;* #,##0_);_(&quot;$&quot;* \(#,##0\);_(&quot;$&quot;* &quot;-&quot;??_);_(@_)">
                  <c:v>63.698934620170547</c:v>
                </c:pt>
                <c:pt idx="1980" formatCode="_(&quot;$&quot;* #,##0_);_(&quot;$&quot;* \(#,##0\);_(&quot;$&quot;* &quot;-&quot;??_);_(@_)">
                  <c:v>83.980760768789594</c:v>
                </c:pt>
                <c:pt idx="1981" formatCode="_(&quot;$&quot;* #,##0_);_(&quot;$&quot;* \(#,##0\);_(&quot;$&quot;* &quot;-&quot;??_);_(@_)">
                  <c:v>25.731499890532909</c:v>
                </c:pt>
                <c:pt idx="1982" formatCode="_(&quot;$&quot;* #,##0_);_(&quot;$&quot;* \(#,##0\);_(&quot;$&quot;* &quot;-&quot;??_);_(@_)">
                  <c:v>100.73534373938315</c:v>
                </c:pt>
                <c:pt idx="1983" formatCode="_(&quot;$&quot;* #,##0_);_(&quot;$&quot;* \(#,##0\);_(&quot;$&quot;* &quot;-&quot;??_);_(@_)">
                  <c:v>26.270723057967178</c:v>
                </c:pt>
                <c:pt idx="1984" formatCode="_(&quot;$&quot;* #,##0_);_(&quot;$&quot;* \(#,##0\);_(&quot;$&quot;* &quot;-&quot;??_);_(@_)">
                  <c:v>69.431318602779839</c:v>
                </c:pt>
                <c:pt idx="1985" formatCode="_(&quot;$&quot;* #,##0_);_(&quot;$&quot;* \(#,##0\);_(&quot;$&quot;* &quot;-&quot;??_);_(@_)">
                  <c:v>39.4163707861278</c:v>
                </c:pt>
                <c:pt idx="1986" formatCode="_(&quot;$&quot;* #,##0_);_(&quot;$&quot;* \(#,##0\);_(&quot;$&quot;* &quot;-&quot;??_);_(@_)">
                  <c:v>74.509672390594829</c:v>
                </c:pt>
                <c:pt idx="1987" formatCode="_(&quot;$&quot;* #,##0_);_(&quot;$&quot;* \(#,##0\);_(&quot;$&quot;* &quot;-&quot;??_);_(@_)">
                  <c:v>91.475695277949157</c:v>
                </c:pt>
                <c:pt idx="1988" formatCode="_(&quot;$&quot;* #,##0_);_(&quot;$&quot;* \(#,##0\);_(&quot;$&quot;* &quot;-&quot;??_);_(@_)">
                  <c:v>52.596821173822249</c:v>
                </c:pt>
                <c:pt idx="1989" formatCode="_(&quot;$&quot;* #,##0_);_(&quot;$&quot;* \(#,##0\);_(&quot;$&quot;* &quot;-&quot;??_);_(@_)">
                  <c:v>103.26531942495306</c:v>
                </c:pt>
                <c:pt idx="1990" formatCode="_(&quot;$&quot;* #,##0_);_(&quot;$&quot;* \(#,##0\);_(&quot;$&quot;* &quot;-&quot;??_);_(@_)">
                  <c:v>75.260394661075424</c:v>
                </c:pt>
                <c:pt idx="1991" formatCode="_(&quot;$&quot;* #,##0_);_(&quot;$&quot;* \(#,##0\);_(&quot;$&quot;* &quot;-&quot;??_);_(@_)">
                  <c:v>60.152688179084677</c:v>
                </c:pt>
                <c:pt idx="1992" formatCode="_(&quot;$&quot;* #,##0_);_(&quot;$&quot;* \(#,##0\);_(&quot;$&quot;* &quot;-&quot;??_);_(@_)">
                  <c:v>75.051827098529074</c:v>
                </c:pt>
                <c:pt idx="1993" formatCode="_(&quot;$&quot;* #,##0_);_(&quot;$&quot;* \(#,##0\);_(&quot;$&quot;* &quot;-&quot;??_);_(@_)">
                  <c:v>48.409937170374107</c:v>
                </c:pt>
                <c:pt idx="1994" formatCode="_(&quot;$&quot;* #,##0_);_(&quot;$&quot;* \(#,##0\);_(&quot;$&quot;* &quot;-&quot;??_);_(@_)">
                  <c:v>49.71817696942211</c:v>
                </c:pt>
                <c:pt idx="1995" formatCode="_(&quot;$&quot;* #,##0_);_(&quot;$&quot;* \(#,##0\);_(&quot;$&quot;* &quot;-&quot;??_);_(@_)">
                  <c:v>56.903220417333969</c:v>
                </c:pt>
                <c:pt idx="1996" formatCode="_(&quot;$&quot;* #,##0_);_(&quot;$&quot;* \(#,##0\);_(&quot;$&quot;* &quot;-&quot;??_);_(@_)">
                  <c:v>34.558902233341591</c:v>
                </c:pt>
                <c:pt idx="1997" formatCode="_(&quot;$&quot;* #,##0_);_(&quot;$&quot;* \(#,##0\);_(&quot;$&quot;* &quot;-&quot;??_);_(@_)">
                  <c:v>66.522351235878531</c:v>
                </c:pt>
                <c:pt idx="1998" formatCode="_(&quot;$&quot;* #,##0_);_(&quot;$&quot;* \(#,##0\);_(&quot;$&quot;* &quot;-&quot;??_);_(@_)">
                  <c:v>28.126328263910263</c:v>
                </c:pt>
                <c:pt idx="1999" formatCode="_(&quot;$&quot;* #,##0_);_(&quot;$&quot;* \(#,##0\);_(&quot;$&quot;* &quot;-&quot;??_);_(@_)">
                  <c:v>86.502090005969634</c:v>
                </c:pt>
                <c:pt idx="2000" formatCode="_(&quot;$&quot;* #,##0_);_(&quot;$&quot;* \(#,##0\);_(&quot;$&quot;* &quot;-&quot;??_);_(@_)">
                  <c:v>52.603930375129082</c:v>
                </c:pt>
                <c:pt idx="2001" formatCode="_(&quot;$&quot;* #,##0_);_(&quot;$&quot;* \(#,##0\);_(&quot;$&quot;* &quot;-&quot;??_);_(@_)">
                  <c:v>40.54125887136972</c:v>
                </c:pt>
                <c:pt idx="2002" formatCode="_(&quot;$&quot;* #,##0_);_(&quot;$&quot;* \(#,##0\);_(&quot;$&quot;* &quot;-&quot;??_);_(@_)">
                  <c:v>62.278032932385372</c:v>
                </c:pt>
                <c:pt idx="2003" formatCode="_(&quot;$&quot;* #,##0_);_(&quot;$&quot;* \(#,##0\);_(&quot;$&quot;* &quot;-&quot;??_);_(@_)">
                  <c:v>51.147610895713385</c:v>
                </c:pt>
                <c:pt idx="2004" formatCode="_(&quot;$&quot;* #,##0_);_(&quot;$&quot;* \(#,##0\);_(&quot;$&quot;* &quot;-&quot;??_);_(@_)">
                  <c:v>35.009642184799866</c:v>
                </c:pt>
                <c:pt idx="2005" formatCode="_(&quot;$&quot;* #,##0_);_(&quot;$&quot;* \(#,##0\);_(&quot;$&quot;* &quot;-&quot;??_);_(@_)">
                  <c:v>55.12703909336436</c:v>
                </c:pt>
                <c:pt idx="2006" formatCode="_(&quot;$&quot;* #,##0_);_(&quot;$&quot;* \(#,##0\);_(&quot;$&quot;* &quot;-&quot;??_);_(@_)">
                  <c:v>103.19051151654408</c:v>
                </c:pt>
                <c:pt idx="2007" formatCode="_(&quot;$&quot;* #,##0_);_(&quot;$&quot;* \(#,##0\);_(&quot;$&quot;* &quot;-&quot;??_);_(@_)">
                  <c:v>62.536870570478129</c:v>
                </c:pt>
                <c:pt idx="2008" formatCode="_(&quot;$&quot;* #,##0_);_(&quot;$&quot;* \(#,##0\);_(&quot;$&quot;* &quot;-&quot;??_);_(@_)">
                  <c:v>34.888804060914921</c:v>
                </c:pt>
                <c:pt idx="2009" formatCode="_(&quot;$&quot;* #,##0_);_(&quot;$&quot;* \(#,##0\);_(&quot;$&quot;* &quot;-&quot;??_);_(@_)">
                  <c:v>39.17424255043516</c:v>
                </c:pt>
                <c:pt idx="2010" formatCode="_(&quot;$&quot;* #,##0_);_(&quot;$&quot;* \(#,##0\);_(&quot;$&quot;* &quot;-&quot;??_);_(@_)">
                  <c:v>72.202914259040327</c:v>
                </c:pt>
                <c:pt idx="2011" formatCode="_(&quot;$&quot;* #,##0_);_(&quot;$&quot;* \(#,##0\);_(&quot;$&quot;* &quot;-&quot;??_);_(@_)">
                  <c:v>106.55758126263176</c:v>
                </c:pt>
                <c:pt idx="2012" formatCode="_(&quot;$&quot;* #,##0_);_(&quot;$&quot;* \(#,##0\);_(&quot;$&quot;* &quot;-&quot;??_);_(@_)">
                  <c:v>83.292799665637276</c:v>
                </c:pt>
                <c:pt idx="2013" formatCode="_(&quot;$&quot;* #,##0_);_(&quot;$&quot;* \(#,##0\);_(&quot;$&quot;* &quot;-&quot;??_);_(@_)">
                  <c:v>25.656547660536361</c:v>
                </c:pt>
                <c:pt idx="2014" formatCode="_(&quot;$&quot;* #,##0_);_(&quot;$&quot;* \(#,##0\);_(&quot;$&quot;* &quot;-&quot;??_);_(@_)">
                  <c:v>80.050157730515977</c:v>
                </c:pt>
                <c:pt idx="2015" formatCode="_(&quot;$&quot;* #,##0_);_(&quot;$&quot;* \(#,##0\);_(&quot;$&quot;* &quot;-&quot;??_);_(@_)">
                  <c:v>120.53481269925095</c:v>
                </c:pt>
                <c:pt idx="2016" formatCode="_(&quot;$&quot;* #,##0_);_(&quot;$&quot;* \(#,##0\);_(&quot;$&quot;* &quot;-&quot;??_);_(@_)">
                  <c:v>67.585043258680741</c:v>
                </c:pt>
                <c:pt idx="2017" formatCode="_(&quot;$&quot;* #,##0_);_(&quot;$&quot;* \(#,##0\);_(&quot;$&quot;* &quot;-&quot;??_);_(@_)">
                  <c:v>98.520464454070819</c:v>
                </c:pt>
                <c:pt idx="2018" formatCode="_(&quot;$&quot;* #,##0_);_(&quot;$&quot;* \(#,##0\);_(&quot;$&quot;* &quot;-&quot;??_);_(@_)">
                  <c:v>42.676277131222143</c:v>
                </c:pt>
                <c:pt idx="2019" formatCode="_(&quot;$&quot;* #,##0_);_(&quot;$&quot;* \(#,##0\);_(&quot;$&quot;* &quot;-&quot;??_);_(@_)">
                  <c:v>37.461470050851553</c:v>
                </c:pt>
                <c:pt idx="2020" formatCode="_(&quot;$&quot;* #,##0_);_(&quot;$&quot;* \(#,##0\);_(&quot;$&quot;* &quot;-&quot;??_);_(@_)">
                  <c:v>57.654170933489048</c:v>
                </c:pt>
                <c:pt idx="2021" formatCode="_(&quot;$&quot;* #,##0_);_(&quot;$&quot;* \(#,##0\);_(&quot;$&quot;* &quot;-&quot;??_);_(@_)">
                  <c:v>55.697089794027022</c:v>
                </c:pt>
                <c:pt idx="2022" formatCode="_(&quot;$&quot;* #,##0_);_(&quot;$&quot;* \(#,##0\);_(&quot;$&quot;* &quot;-&quot;??_);_(@_)">
                  <c:v>34.99057896441149</c:v>
                </c:pt>
                <c:pt idx="2023" formatCode="_(&quot;$&quot;* #,##0_);_(&quot;$&quot;* \(#,##0\);_(&quot;$&quot;* &quot;-&quot;??_);_(@_)">
                  <c:v>71.103567077771785</c:v>
                </c:pt>
                <c:pt idx="2024" formatCode="_(&quot;$&quot;* #,##0_);_(&quot;$&quot;* \(#,##0\);_(&quot;$&quot;* &quot;-&quot;??_);_(@_)">
                  <c:v>32.544376402091977</c:v>
                </c:pt>
                <c:pt idx="2025" formatCode="_(&quot;$&quot;* #,##0_);_(&quot;$&quot;* \(#,##0\);_(&quot;$&quot;* &quot;-&quot;??_);_(@_)">
                  <c:v>69.289276855949012</c:v>
                </c:pt>
                <c:pt idx="2026" formatCode="_(&quot;$&quot;* #,##0_);_(&quot;$&quot;* \(#,##0\);_(&quot;$&quot;* &quot;-&quot;??_);_(@_)">
                  <c:v>91.012076912316004</c:v>
                </c:pt>
                <c:pt idx="2027" formatCode="_(&quot;$&quot;* #,##0_);_(&quot;$&quot;* \(#,##0\);_(&quot;$&quot;* &quot;-&quot;??_);_(@_)">
                  <c:v>87.031717421454474</c:v>
                </c:pt>
                <c:pt idx="2028" formatCode="_(&quot;$&quot;* #,##0_);_(&quot;$&quot;* \(#,##0\);_(&quot;$&quot;* &quot;-&quot;??_);_(@_)">
                  <c:v>32.383232925129349</c:v>
                </c:pt>
                <c:pt idx="2029" formatCode="_(&quot;$&quot;* #,##0_);_(&quot;$&quot;* \(#,##0\);_(&quot;$&quot;* &quot;-&quot;??_);_(@_)">
                  <c:v>41.204586460769406</c:v>
                </c:pt>
                <c:pt idx="2030" formatCode="_(&quot;$&quot;* #,##0_);_(&quot;$&quot;* \(#,##0\);_(&quot;$&quot;* &quot;-&quot;??_);_(@_)">
                  <c:v>34.004032489245233</c:v>
                </c:pt>
                <c:pt idx="2031" formatCode="_(&quot;$&quot;* #,##0_);_(&quot;$&quot;* \(#,##0\);_(&quot;$&quot;* &quot;-&quot;??_);_(@_)">
                  <c:v>80.904767598147444</c:v>
                </c:pt>
                <c:pt idx="2032" formatCode="_(&quot;$&quot;* #,##0_);_(&quot;$&quot;* \(#,##0\);_(&quot;$&quot;* &quot;-&quot;??_);_(@_)">
                  <c:v>55.24502512531118</c:v>
                </c:pt>
                <c:pt idx="2033" formatCode="_(&quot;$&quot;* #,##0_);_(&quot;$&quot;* \(#,##0\);_(&quot;$&quot;* &quot;-&quot;??_);_(@_)">
                  <c:v>56.338082344613163</c:v>
                </c:pt>
                <c:pt idx="2034" formatCode="_(&quot;$&quot;* #,##0_);_(&quot;$&quot;* \(#,##0\);_(&quot;$&quot;* &quot;-&quot;??_);_(@_)">
                  <c:v>88.80124766758334</c:v>
                </c:pt>
                <c:pt idx="2035" formatCode="_(&quot;$&quot;* #,##0_);_(&quot;$&quot;* \(#,##0\);_(&quot;$&quot;* &quot;-&quot;??_);_(@_)">
                  <c:v>45.389034413806286</c:v>
                </c:pt>
                <c:pt idx="2036" formatCode="_(&quot;$&quot;* #,##0_);_(&quot;$&quot;* \(#,##0\);_(&quot;$&quot;* &quot;-&quot;??_);_(@_)">
                  <c:v>35.427266762613776</c:v>
                </c:pt>
                <c:pt idx="2037" formatCode="_(&quot;$&quot;* #,##0_);_(&quot;$&quot;* \(#,##0\);_(&quot;$&quot;* &quot;-&quot;??_);_(@_)">
                  <c:v>50.7765450823522</c:v>
                </c:pt>
                <c:pt idx="2038" formatCode="_(&quot;$&quot;* #,##0_);_(&quot;$&quot;* \(#,##0\);_(&quot;$&quot;* &quot;-&quot;??_);_(@_)">
                  <c:v>59.258303147594255</c:v>
                </c:pt>
                <c:pt idx="2039" formatCode="_(&quot;$&quot;* #,##0_);_(&quot;$&quot;* \(#,##0\);_(&quot;$&quot;* &quot;-&quot;??_);_(@_)">
                  <c:v>56.147187331178245</c:v>
                </c:pt>
                <c:pt idx="2040" formatCode="_(&quot;$&quot;* #,##0_);_(&quot;$&quot;* \(#,##0\);_(&quot;$&quot;* &quot;-&quot;??_);_(@_)">
                  <c:v>73.10654342474237</c:v>
                </c:pt>
                <c:pt idx="2041" formatCode="_(&quot;$&quot;* #,##0_);_(&quot;$&quot;* \(#,##0\);_(&quot;$&quot;* &quot;-&quot;??_);_(@_)">
                  <c:v>46.052113651750645</c:v>
                </c:pt>
                <c:pt idx="2042" formatCode="_(&quot;$&quot;* #,##0_);_(&quot;$&quot;* \(#,##0\);_(&quot;$&quot;* &quot;-&quot;??_);_(@_)">
                  <c:v>44.10768845553411</c:v>
                </c:pt>
                <c:pt idx="2043" formatCode="_(&quot;$&quot;* #,##0_);_(&quot;$&quot;* \(#,##0\);_(&quot;$&quot;* &quot;-&quot;??_);_(@_)">
                  <c:v>32.181785957423877</c:v>
                </c:pt>
                <c:pt idx="2044" formatCode="_(&quot;$&quot;* #,##0_);_(&quot;$&quot;* \(#,##0\);_(&quot;$&quot;* &quot;-&quot;??_);_(@_)">
                  <c:v>106.61383434603512</c:v>
                </c:pt>
                <c:pt idx="2045" formatCode="_(&quot;$&quot;* #,##0_);_(&quot;$&quot;* \(#,##0\);_(&quot;$&quot;* &quot;-&quot;??_);_(@_)">
                  <c:v>107.46694632288371</c:v>
                </c:pt>
                <c:pt idx="2046" formatCode="_(&quot;$&quot;* #,##0_);_(&quot;$&quot;* \(#,##0\);_(&quot;$&quot;* &quot;-&quot;??_);_(@_)">
                  <c:v>37.296602509222893</c:v>
                </c:pt>
                <c:pt idx="2047" formatCode="_(&quot;$&quot;* #,##0_);_(&quot;$&quot;* \(#,##0\);_(&quot;$&quot;* &quot;-&quot;??_);_(@_)">
                  <c:v>73.752526240736131</c:v>
                </c:pt>
                <c:pt idx="2048" formatCode="_(&quot;$&quot;* #,##0_);_(&quot;$&quot;* \(#,##0\);_(&quot;$&quot;* &quot;-&quot;??_);_(@_)">
                  <c:v>104.55426500181542</c:v>
                </c:pt>
                <c:pt idx="2049" formatCode="_(&quot;$&quot;* #,##0_);_(&quot;$&quot;* \(#,##0\);_(&quot;$&quot;* &quot;-&quot;??_);_(@_)">
                  <c:v>63.130583901099776</c:v>
                </c:pt>
                <c:pt idx="2050" formatCode="_(&quot;$&quot;* #,##0_);_(&quot;$&quot;* \(#,##0\);_(&quot;$&quot;* &quot;-&quot;??_);_(@_)">
                  <c:v>57.58315866866301</c:v>
                </c:pt>
                <c:pt idx="2051" formatCode="_(&quot;$&quot;* #,##0_);_(&quot;$&quot;* \(#,##0\);_(&quot;$&quot;* &quot;-&quot;??_);_(@_)">
                  <c:v>36.439065600736967</c:v>
                </c:pt>
                <c:pt idx="2052" formatCode="_(&quot;$&quot;* #,##0_);_(&quot;$&quot;* \(#,##0\);_(&quot;$&quot;* &quot;-&quot;??_);_(@_)">
                  <c:v>40.172481890694499</c:v>
                </c:pt>
                <c:pt idx="2053" formatCode="_(&quot;$&quot;* #,##0_);_(&quot;$&quot;* \(#,##0\);_(&quot;$&quot;* &quot;-&quot;??_);_(@_)">
                  <c:v>87.448759163744498</c:v>
                </c:pt>
                <c:pt idx="2054" formatCode="_(&quot;$&quot;* #,##0_);_(&quot;$&quot;* \(#,##0\);_(&quot;$&quot;* &quot;-&quot;??_);_(@_)">
                  <c:v>42.524334891382118</c:v>
                </c:pt>
                <c:pt idx="2055" formatCode="_(&quot;$&quot;* #,##0_);_(&quot;$&quot;* \(#,##0\);_(&quot;$&quot;* &quot;-&quot;??_);_(@_)">
                  <c:v>98.65190246392811</c:v>
                </c:pt>
                <c:pt idx="2056" formatCode="_(&quot;$&quot;* #,##0_);_(&quot;$&quot;* \(#,##0\);_(&quot;$&quot;* &quot;-&quot;??_);_(@_)">
                  <c:v>38.51004779601169</c:v>
                </c:pt>
                <c:pt idx="2057" formatCode="_(&quot;$&quot;* #,##0_);_(&quot;$&quot;* \(#,##0\);_(&quot;$&quot;* &quot;-&quot;??_);_(@_)">
                  <c:v>56.252113405885744</c:v>
                </c:pt>
                <c:pt idx="2058" formatCode="_(&quot;$&quot;* #,##0_);_(&quot;$&quot;* \(#,##0\);_(&quot;$&quot;* &quot;-&quot;??_);_(@_)">
                  <c:v>77.976471838860107</c:v>
                </c:pt>
                <c:pt idx="2059" formatCode="_(&quot;$&quot;* #,##0_);_(&quot;$&quot;* \(#,##0\);_(&quot;$&quot;* &quot;-&quot;??_);_(@_)">
                  <c:v>53.076081669953616</c:v>
                </c:pt>
                <c:pt idx="2060" formatCode="_(&quot;$&quot;* #,##0_);_(&quot;$&quot;* \(#,##0\);_(&quot;$&quot;* &quot;-&quot;??_);_(@_)">
                  <c:v>68.072192292740951</c:v>
                </c:pt>
                <c:pt idx="2061" formatCode="_(&quot;$&quot;* #,##0_);_(&quot;$&quot;* \(#,##0\);_(&quot;$&quot;* &quot;-&quot;??_);_(@_)">
                  <c:v>66.472596248142196</c:v>
                </c:pt>
                <c:pt idx="2062" formatCode="_(&quot;$&quot;* #,##0_);_(&quot;$&quot;* \(#,##0\);_(&quot;$&quot;* &quot;-&quot;??_);_(@_)">
                  <c:v>38.267024278616944</c:v>
                </c:pt>
                <c:pt idx="2063" formatCode="_(&quot;$&quot;* #,##0_);_(&quot;$&quot;* \(#,##0\);_(&quot;$&quot;* &quot;-&quot;??_);_(@_)">
                  <c:v>57.423847058148937</c:v>
                </c:pt>
                <c:pt idx="2064" formatCode="_(&quot;$&quot;* #,##0_);_(&quot;$&quot;* \(#,##0\);_(&quot;$&quot;* &quot;-&quot;??_);_(@_)">
                  <c:v>74.176178347070064</c:v>
                </c:pt>
                <c:pt idx="2065" formatCode="_(&quot;$&quot;* #,##0_);_(&quot;$&quot;* \(#,##0\);_(&quot;$&quot;* &quot;-&quot;??_);_(@_)">
                  <c:v>100.56508963418656</c:v>
                </c:pt>
                <c:pt idx="2066" formatCode="_(&quot;$&quot;* #,##0_);_(&quot;$&quot;* \(#,##0\);_(&quot;$&quot;* &quot;-&quot;??_);_(@_)">
                  <c:v>70.428736254354035</c:v>
                </c:pt>
                <c:pt idx="2067" formatCode="_(&quot;$&quot;* #,##0_);_(&quot;$&quot;* \(#,##0\);_(&quot;$&quot;* &quot;-&quot;??_);_(@_)">
                  <c:v>80.562260550589244</c:v>
                </c:pt>
                <c:pt idx="2068" formatCode="_(&quot;$&quot;* #,##0_);_(&quot;$&quot;* \(#,##0\);_(&quot;$&quot;* &quot;-&quot;??_);_(@_)">
                  <c:v>32.93420232718865</c:v>
                </c:pt>
                <c:pt idx="2069" formatCode="_(&quot;$&quot;* #,##0_);_(&quot;$&quot;* \(#,##0\);_(&quot;$&quot;* &quot;-&quot;??_);_(@_)">
                  <c:v>49.655506544666437</c:v>
                </c:pt>
                <c:pt idx="2070" formatCode="_(&quot;$&quot;* #,##0_);_(&quot;$&quot;* \(#,##0\);_(&quot;$&quot;* &quot;-&quot;??_);_(@_)">
                  <c:v>47.147087180962558</c:v>
                </c:pt>
                <c:pt idx="2071" formatCode="_(&quot;$&quot;* #,##0_);_(&quot;$&quot;* \(#,##0\);_(&quot;$&quot;* &quot;-&quot;??_);_(@_)">
                  <c:v>64.370991736774513</c:v>
                </c:pt>
                <c:pt idx="2072" formatCode="_(&quot;$&quot;* #,##0_);_(&quot;$&quot;* \(#,##0\);_(&quot;$&quot;* &quot;-&quot;??_);_(@_)">
                  <c:v>45.568185819694449</c:v>
                </c:pt>
                <c:pt idx="2073" formatCode="_(&quot;$&quot;* #,##0_);_(&quot;$&quot;* \(#,##0\);_(&quot;$&quot;* &quot;-&quot;??_);_(@_)">
                  <c:v>78.095404145722412</c:v>
                </c:pt>
                <c:pt idx="2074" formatCode="_(&quot;$&quot;* #,##0_);_(&quot;$&quot;* \(#,##0\);_(&quot;$&quot;* &quot;-&quot;??_);_(@_)">
                  <c:v>52.129088913861438</c:v>
                </c:pt>
                <c:pt idx="2075" formatCode="_(&quot;$&quot;* #,##0_);_(&quot;$&quot;* \(#,##0\);_(&quot;$&quot;* &quot;-&quot;??_);_(@_)">
                  <c:v>25.56854526697521</c:v>
                </c:pt>
                <c:pt idx="2076" formatCode="_(&quot;$&quot;* #,##0_);_(&quot;$&quot;* \(#,##0\);_(&quot;$&quot;* &quot;-&quot;??_);_(@_)">
                  <c:v>55.136806652499196</c:v>
                </c:pt>
                <c:pt idx="2077" formatCode="_(&quot;$&quot;* #,##0_);_(&quot;$&quot;* \(#,##0\);_(&quot;$&quot;* &quot;-&quot;??_);_(@_)">
                  <c:v>39.816252917543991</c:v>
                </c:pt>
                <c:pt idx="2078" formatCode="_(&quot;$&quot;* #,##0_);_(&quot;$&quot;* \(#,##0\);_(&quot;$&quot;* &quot;-&quot;??_);_(@_)">
                  <c:v>49.186553056507655</c:v>
                </c:pt>
                <c:pt idx="2079" formatCode="_(&quot;$&quot;* #,##0_);_(&quot;$&quot;* \(#,##0\);_(&quot;$&quot;* &quot;-&quot;??_);_(@_)">
                  <c:v>37.221549547795519</c:v>
                </c:pt>
                <c:pt idx="2080" formatCode="_(&quot;$&quot;* #,##0_);_(&quot;$&quot;* \(#,##0\);_(&quot;$&quot;* &quot;-&quot;??_);_(@_)">
                  <c:v>74.543171312201764</c:v>
                </c:pt>
                <c:pt idx="2081" formatCode="_(&quot;$&quot;* #,##0_);_(&quot;$&quot;* \(#,##0\);_(&quot;$&quot;* &quot;-&quot;??_);_(@_)">
                  <c:v>74.456702912178343</c:v>
                </c:pt>
                <c:pt idx="2082" formatCode="_(&quot;$&quot;* #,##0_);_(&quot;$&quot;* \(#,##0\);_(&quot;$&quot;* &quot;-&quot;??_);_(@_)">
                  <c:v>70.431036899554485</c:v>
                </c:pt>
                <c:pt idx="2083" formatCode="_(&quot;$&quot;* #,##0_);_(&quot;$&quot;* \(#,##0\);_(&quot;$&quot;* &quot;-&quot;??_);_(@_)">
                  <c:v>45.558470657264827</c:v>
                </c:pt>
                <c:pt idx="2084" formatCode="_(&quot;$&quot;* #,##0_);_(&quot;$&quot;* \(#,##0\);_(&quot;$&quot;* &quot;-&quot;??_);_(@_)">
                  <c:v>74.440499402862713</c:v>
                </c:pt>
                <c:pt idx="2085" formatCode="_(&quot;$&quot;* #,##0_);_(&quot;$&quot;* \(#,##0\);_(&quot;$&quot;* &quot;-&quot;??_);_(@_)">
                  <c:v>64.370150739463526</c:v>
                </c:pt>
                <c:pt idx="2086" formatCode="_(&quot;$&quot;* #,##0_);_(&quot;$&quot;* \(#,##0\);_(&quot;$&quot;* &quot;-&quot;??_);_(@_)">
                  <c:v>92.789729421238363</c:v>
                </c:pt>
                <c:pt idx="2087" formatCode="_(&quot;$&quot;* #,##0_);_(&quot;$&quot;* \(#,##0\);_(&quot;$&quot;* &quot;-&quot;??_);_(@_)">
                  <c:v>103.41845141638267</c:v>
                </c:pt>
                <c:pt idx="2088" formatCode="_(&quot;$&quot;* #,##0_);_(&quot;$&quot;* \(#,##0\);_(&quot;$&quot;* &quot;-&quot;??_);_(@_)">
                  <c:v>95.110764515439001</c:v>
                </c:pt>
                <c:pt idx="2089" formatCode="_(&quot;$&quot;* #,##0_);_(&quot;$&quot;* \(#,##0\);_(&quot;$&quot;* &quot;-&quot;??_);_(@_)">
                  <c:v>53.236247661627758</c:v>
                </c:pt>
                <c:pt idx="2090" formatCode="_(&quot;$&quot;* #,##0_);_(&quot;$&quot;* \(#,##0\);_(&quot;$&quot;* &quot;-&quot;??_);_(@_)">
                  <c:v>89.52784733158137</c:v>
                </c:pt>
                <c:pt idx="2091" formatCode="_(&quot;$&quot;* #,##0_);_(&quot;$&quot;* \(#,##0\);_(&quot;$&quot;* &quot;-&quot;??_);_(@_)">
                  <c:v>50.942355703486434</c:v>
                </c:pt>
                <c:pt idx="2092" formatCode="_(&quot;$&quot;* #,##0_);_(&quot;$&quot;* \(#,##0\);_(&quot;$&quot;* &quot;-&quot;??_);_(@_)">
                  <c:v>48.822563705110326</c:v>
                </c:pt>
                <c:pt idx="2093" formatCode="_(&quot;$&quot;* #,##0_);_(&quot;$&quot;* \(#,##0\);_(&quot;$&quot;* &quot;-&quot;??_);_(@_)">
                  <c:v>72.461432991338214</c:v>
                </c:pt>
                <c:pt idx="2094" formatCode="_(&quot;$&quot;* #,##0_);_(&quot;$&quot;* \(#,##0\);_(&quot;$&quot;* &quot;-&quot;??_);_(@_)">
                  <c:v>66.51513084990097</c:v>
                </c:pt>
                <c:pt idx="2095" formatCode="_(&quot;$&quot;* #,##0_);_(&quot;$&quot;* \(#,##0\);_(&quot;$&quot;* &quot;-&quot;??_);_(@_)">
                  <c:v>95.705122911761052</c:v>
                </c:pt>
                <c:pt idx="2096" formatCode="_(&quot;$&quot;* #,##0_);_(&quot;$&quot;* \(#,##0\);_(&quot;$&quot;* &quot;-&quot;??_);_(@_)">
                  <c:v>20.985623166579423</c:v>
                </c:pt>
                <c:pt idx="2097" formatCode="_(&quot;$&quot;* #,##0_);_(&quot;$&quot;* \(#,##0\);_(&quot;$&quot;* &quot;-&quot;??_);_(@_)">
                  <c:v>89.681509670664482</c:v>
                </c:pt>
                <c:pt idx="2098" formatCode="_(&quot;$&quot;* #,##0_);_(&quot;$&quot;* \(#,##0\);_(&quot;$&quot;* &quot;-&quot;??_);_(@_)">
                  <c:v>27.500032656389461</c:v>
                </c:pt>
                <c:pt idx="2099" formatCode="_(&quot;$&quot;* #,##0_);_(&quot;$&quot;* \(#,##0\);_(&quot;$&quot;* &quot;-&quot;??_);_(@_)">
                  <c:v>27.679257964249011</c:v>
                </c:pt>
                <c:pt idx="2100" formatCode="_(&quot;$&quot;* #,##0_);_(&quot;$&quot;* \(#,##0\);_(&quot;$&quot;* &quot;-&quot;??_);_(@_)">
                  <c:v>35.487212525915609</c:v>
                </c:pt>
              </c:numCache>
            </c:numRef>
          </c:yVal>
          <c:smooth val="0"/>
          <c:extLst>
            <c:ext xmlns:c16="http://schemas.microsoft.com/office/drawing/2014/chart" uri="{C3380CC4-5D6E-409C-BE32-E72D297353CC}">
              <c16:uniqueId val="{00000001-AD2C-4119-BAB2-513124E3BFB6}"/>
            </c:ext>
          </c:extLst>
        </c:ser>
        <c:ser>
          <c:idx val="2"/>
          <c:order val="2"/>
          <c:tx>
            <c:strRef>
              <c:f>'PC Supply vs. PC Price'!$G$4</c:f>
              <c:strCache>
                <c:ptCount val="1"/>
                <c:pt idx="0">
                  <c:v>Fall</c:v>
                </c:pt>
              </c:strCache>
            </c:strRef>
          </c:tx>
          <c:spPr>
            <a:ln w="19050" cap="rnd">
              <a:noFill/>
              <a:round/>
            </a:ln>
            <a:effectLst/>
          </c:spPr>
          <c:marker>
            <c:symbol val="circle"/>
            <c:size val="5"/>
            <c:spPr>
              <a:solidFill>
                <a:schemeClr val="accent5">
                  <a:lumMod val="75000"/>
                  <a:alpha val="20000"/>
                </a:schemeClr>
              </a:solidFill>
              <a:ln w="3175">
                <a:noFill/>
              </a:ln>
              <a:effectLst/>
            </c:spPr>
          </c:marker>
          <c:xVal>
            <c:numRef>
              <c:f>'PC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 Supply vs. PC Price'!$G$5:$G$4207</c:f>
              <c:numCache>
                <c:formatCode>General</c:formatCode>
                <c:ptCount val="4203"/>
                <c:pt idx="2102" formatCode="_(&quot;$&quot;* #,##0_);_(&quot;$&quot;* \(#,##0\);_(&quot;$&quot;* &quot;-&quot;??_);_(@_)">
                  <c:v>0</c:v>
                </c:pt>
                <c:pt idx="2103" formatCode="_(&quot;$&quot;* #,##0_);_(&quot;$&quot;* \(#,##0\);_(&quot;$&quot;* &quot;-&quot;??_);_(@_)">
                  <c:v>15.736181740535136</c:v>
                </c:pt>
                <c:pt idx="2104" formatCode="_(&quot;$&quot;* #,##0_);_(&quot;$&quot;* \(#,##0\);_(&quot;$&quot;* &quot;-&quot;??_);_(@_)">
                  <c:v>4.2788137161779876</c:v>
                </c:pt>
                <c:pt idx="2105" formatCode="_(&quot;$&quot;* #,##0_);_(&quot;$&quot;* \(#,##0\);_(&quot;$&quot;* &quot;-&quot;??_);_(@_)">
                  <c:v>0</c:v>
                </c:pt>
                <c:pt idx="2106" formatCode="_(&quot;$&quot;* #,##0_);_(&quot;$&quot;* \(#,##0\);_(&quot;$&quot;* &quot;-&quot;??_);_(@_)">
                  <c:v>27.103591484224712</c:v>
                </c:pt>
                <c:pt idx="2107" formatCode="_(&quot;$&quot;* #,##0_);_(&quot;$&quot;* \(#,##0\);_(&quot;$&quot;* &quot;-&quot;??_);_(@_)">
                  <c:v>0</c:v>
                </c:pt>
                <c:pt idx="2108" formatCode="_(&quot;$&quot;* #,##0_);_(&quot;$&quot;* \(#,##0\);_(&quot;$&quot;* &quot;-&quot;??_);_(@_)">
                  <c:v>0</c:v>
                </c:pt>
                <c:pt idx="2109" formatCode="_(&quot;$&quot;* #,##0_);_(&quot;$&quot;* \(#,##0\);_(&quot;$&quot;* &quot;-&quot;??_);_(@_)">
                  <c:v>14.437802968573664</c:v>
                </c:pt>
                <c:pt idx="2110" formatCode="_(&quot;$&quot;* #,##0_);_(&quot;$&quot;* \(#,##0\);_(&quot;$&quot;* &quot;-&quot;??_);_(@_)">
                  <c:v>35.625976070665381</c:v>
                </c:pt>
                <c:pt idx="2111" formatCode="_(&quot;$&quot;* #,##0_);_(&quot;$&quot;* \(#,##0\);_(&quot;$&quot;* &quot;-&quot;??_);_(@_)">
                  <c:v>0</c:v>
                </c:pt>
                <c:pt idx="2112" formatCode="_(&quot;$&quot;* #,##0_);_(&quot;$&quot;* \(#,##0\);_(&quot;$&quot;* &quot;-&quot;??_);_(@_)">
                  <c:v>14.018100758999273</c:v>
                </c:pt>
                <c:pt idx="2113" formatCode="_(&quot;$&quot;* #,##0_);_(&quot;$&quot;* \(#,##0\);_(&quot;$&quot;* &quot;-&quot;??_);_(@_)">
                  <c:v>49.787998255238875</c:v>
                </c:pt>
                <c:pt idx="2114" formatCode="_(&quot;$&quot;* #,##0_);_(&quot;$&quot;* \(#,##0\);_(&quot;$&quot;* &quot;-&quot;??_);_(@_)">
                  <c:v>2.630016614102495</c:v>
                </c:pt>
                <c:pt idx="2115" formatCode="_(&quot;$&quot;* #,##0_);_(&quot;$&quot;* \(#,##0\);_(&quot;$&quot;* &quot;-&quot;??_);_(@_)">
                  <c:v>6.1116080757395022</c:v>
                </c:pt>
                <c:pt idx="2116" formatCode="_(&quot;$&quot;* #,##0_);_(&quot;$&quot;* \(#,##0\);_(&quot;$&quot;* &quot;-&quot;??_);_(@_)">
                  <c:v>3.9089383558854687</c:v>
                </c:pt>
                <c:pt idx="2117" formatCode="_(&quot;$&quot;* #,##0_);_(&quot;$&quot;* \(#,##0\);_(&quot;$&quot;* &quot;-&quot;??_);_(@_)">
                  <c:v>0</c:v>
                </c:pt>
                <c:pt idx="2118" formatCode="_(&quot;$&quot;* #,##0_);_(&quot;$&quot;* \(#,##0\);_(&quot;$&quot;* &quot;-&quot;??_);_(@_)">
                  <c:v>0</c:v>
                </c:pt>
                <c:pt idx="2119" formatCode="_(&quot;$&quot;* #,##0_);_(&quot;$&quot;* \(#,##0\);_(&quot;$&quot;* &quot;-&quot;??_);_(@_)">
                  <c:v>20.645647763621891</c:v>
                </c:pt>
                <c:pt idx="2120" formatCode="_(&quot;$&quot;* #,##0_);_(&quot;$&quot;* \(#,##0\);_(&quot;$&quot;* &quot;-&quot;??_);_(@_)">
                  <c:v>0</c:v>
                </c:pt>
                <c:pt idx="2121" formatCode="_(&quot;$&quot;* #,##0_);_(&quot;$&quot;* \(#,##0\);_(&quot;$&quot;* &quot;-&quot;??_);_(@_)">
                  <c:v>0</c:v>
                </c:pt>
                <c:pt idx="2122" formatCode="_(&quot;$&quot;* #,##0_);_(&quot;$&quot;* \(#,##0\);_(&quot;$&quot;* &quot;-&quot;??_);_(@_)">
                  <c:v>0</c:v>
                </c:pt>
                <c:pt idx="2123" formatCode="_(&quot;$&quot;* #,##0_);_(&quot;$&quot;* \(#,##0\);_(&quot;$&quot;* &quot;-&quot;??_);_(@_)">
                  <c:v>30.70767784180428</c:v>
                </c:pt>
                <c:pt idx="2124" formatCode="_(&quot;$&quot;* #,##0_);_(&quot;$&quot;* \(#,##0\);_(&quot;$&quot;* &quot;-&quot;??_);_(@_)">
                  <c:v>35.796944542853581</c:v>
                </c:pt>
                <c:pt idx="2125" formatCode="_(&quot;$&quot;* #,##0_);_(&quot;$&quot;* \(#,##0\);_(&quot;$&quot;* &quot;-&quot;??_);_(@_)">
                  <c:v>1.8893559956076686</c:v>
                </c:pt>
                <c:pt idx="2126" formatCode="_(&quot;$&quot;* #,##0_);_(&quot;$&quot;* \(#,##0\);_(&quot;$&quot;* &quot;-&quot;??_);_(@_)">
                  <c:v>10.200666206651434</c:v>
                </c:pt>
                <c:pt idx="2127" formatCode="_(&quot;$&quot;* #,##0_);_(&quot;$&quot;* \(#,##0\);_(&quot;$&quot;* &quot;-&quot;??_);_(@_)">
                  <c:v>2.6391135262253078</c:v>
                </c:pt>
                <c:pt idx="2128" formatCode="_(&quot;$&quot;* #,##0_);_(&quot;$&quot;* \(#,##0\);_(&quot;$&quot;* &quot;-&quot;??_);_(@_)">
                  <c:v>0</c:v>
                </c:pt>
                <c:pt idx="2129" formatCode="_(&quot;$&quot;* #,##0_);_(&quot;$&quot;* \(#,##0\);_(&quot;$&quot;* &quot;-&quot;??_);_(@_)">
                  <c:v>45.625010898058072</c:v>
                </c:pt>
                <c:pt idx="2130" formatCode="_(&quot;$&quot;* #,##0_);_(&quot;$&quot;* \(#,##0\);_(&quot;$&quot;* &quot;-&quot;??_);_(@_)">
                  <c:v>50.622204698570812</c:v>
                </c:pt>
                <c:pt idx="2131" formatCode="_(&quot;$&quot;* #,##0_);_(&quot;$&quot;* \(#,##0\);_(&quot;$&quot;* &quot;-&quot;??_);_(@_)">
                  <c:v>0</c:v>
                </c:pt>
                <c:pt idx="2132" formatCode="_(&quot;$&quot;* #,##0_);_(&quot;$&quot;* \(#,##0\);_(&quot;$&quot;* &quot;-&quot;??_);_(@_)">
                  <c:v>0</c:v>
                </c:pt>
                <c:pt idx="2133" formatCode="_(&quot;$&quot;* #,##0_);_(&quot;$&quot;* \(#,##0\);_(&quot;$&quot;* &quot;-&quot;??_);_(@_)">
                  <c:v>0</c:v>
                </c:pt>
                <c:pt idx="2134" formatCode="_(&quot;$&quot;* #,##0_);_(&quot;$&quot;* \(#,##0\);_(&quot;$&quot;* &quot;-&quot;??_);_(@_)">
                  <c:v>31.132786816642554</c:v>
                </c:pt>
                <c:pt idx="2135" formatCode="_(&quot;$&quot;* #,##0_);_(&quot;$&quot;* \(#,##0\);_(&quot;$&quot;* &quot;-&quot;??_);_(@_)">
                  <c:v>13.452427479869815</c:v>
                </c:pt>
                <c:pt idx="2136" formatCode="_(&quot;$&quot;* #,##0_);_(&quot;$&quot;* \(#,##0\);_(&quot;$&quot;* &quot;-&quot;??_);_(@_)">
                  <c:v>41.864218145445591</c:v>
                </c:pt>
                <c:pt idx="2137" formatCode="_(&quot;$&quot;* #,##0_);_(&quot;$&quot;* \(#,##0\);_(&quot;$&quot;* &quot;-&quot;??_);_(@_)">
                  <c:v>0</c:v>
                </c:pt>
                <c:pt idx="2138" formatCode="_(&quot;$&quot;* #,##0_);_(&quot;$&quot;* \(#,##0\);_(&quot;$&quot;* &quot;-&quot;??_);_(@_)">
                  <c:v>12.325752496429885</c:v>
                </c:pt>
                <c:pt idx="2139" formatCode="_(&quot;$&quot;* #,##0_);_(&quot;$&quot;* \(#,##0\);_(&quot;$&quot;* &quot;-&quot;??_);_(@_)">
                  <c:v>0</c:v>
                </c:pt>
                <c:pt idx="2140" formatCode="_(&quot;$&quot;* #,##0_);_(&quot;$&quot;* \(#,##0\);_(&quot;$&quot;* &quot;-&quot;??_);_(@_)">
                  <c:v>15.617802511040413</c:v>
                </c:pt>
                <c:pt idx="2141" formatCode="_(&quot;$&quot;* #,##0_);_(&quot;$&quot;* \(#,##0\);_(&quot;$&quot;* &quot;-&quot;??_);_(@_)">
                  <c:v>8.674427644023833</c:v>
                </c:pt>
                <c:pt idx="2142" formatCode="_(&quot;$&quot;* #,##0_);_(&quot;$&quot;* \(#,##0\);_(&quot;$&quot;* &quot;-&quot;??_);_(@_)">
                  <c:v>0</c:v>
                </c:pt>
                <c:pt idx="2143" formatCode="_(&quot;$&quot;* #,##0_);_(&quot;$&quot;* \(#,##0\);_(&quot;$&quot;* &quot;-&quot;??_);_(@_)">
                  <c:v>0</c:v>
                </c:pt>
                <c:pt idx="2144" formatCode="_(&quot;$&quot;* #,##0_);_(&quot;$&quot;* \(#,##0\);_(&quot;$&quot;* &quot;-&quot;??_);_(@_)">
                  <c:v>50.756524216856988</c:v>
                </c:pt>
                <c:pt idx="2145" formatCode="_(&quot;$&quot;* #,##0_);_(&quot;$&quot;* \(#,##0\);_(&quot;$&quot;* &quot;-&quot;??_);_(@_)">
                  <c:v>15.368009292766009</c:v>
                </c:pt>
                <c:pt idx="2146" formatCode="_(&quot;$&quot;* #,##0_);_(&quot;$&quot;* \(#,##0\);_(&quot;$&quot;* &quot;-&quot;??_);_(@_)">
                  <c:v>0</c:v>
                </c:pt>
                <c:pt idx="2147" formatCode="_(&quot;$&quot;* #,##0_);_(&quot;$&quot;* \(#,##0\);_(&quot;$&quot;* &quot;-&quot;??_);_(@_)">
                  <c:v>21.708298545707066</c:v>
                </c:pt>
                <c:pt idx="2148" formatCode="_(&quot;$&quot;* #,##0_);_(&quot;$&quot;* \(#,##0\);_(&quot;$&quot;* &quot;-&quot;??_);_(@_)">
                  <c:v>5.7134480338435472</c:v>
                </c:pt>
                <c:pt idx="2149" formatCode="_(&quot;$&quot;* #,##0_);_(&quot;$&quot;* \(#,##0\);_(&quot;$&quot;* &quot;-&quot;??_);_(@_)">
                  <c:v>0</c:v>
                </c:pt>
                <c:pt idx="2150" formatCode="_(&quot;$&quot;* #,##0_);_(&quot;$&quot;* \(#,##0\);_(&quot;$&quot;* &quot;-&quot;??_);_(@_)">
                  <c:v>0</c:v>
                </c:pt>
                <c:pt idx="2151" formatCode="_(&quot;$&quot;* #,##0_);_(&quot;$&quot;* \(#,##0\);_(&quot;$&quot;* &quot;-&quot;??_);_(@_)">
                  <c:v>16.293423876324045</c:v>
                </c:pt>
                <c:pt idx="2152" formatCode="_(&quot;$&quot;* #,##0_);_(&quot;$&quot;* \(#,##0\);_(&quot;$&quot;* &quot;-&quot;??_);_(@_)">
                  <c:v>2.6048318653058407</c:v>
                </c:pt>
                <c:pt idx="2153" formatCode="_(&quot;$&quot;* #,##0_);_(&quot;$&quot;* \(#,##0\);_(&quot;$&quot;* &quot;-&quot;??_);_(@_)">
                  <c:v>10.762165038687453</c:v>
                </c:pt>
                <c:pt idx="2154" formatCode="_(&quot;$&quot;* #,##0_);_(&quot;$&quot;* \(#,##0\);_(&quot;$&quot;* &quot;-&quot;??_);_(@_)">
                  <c:v>0</c:v>
                </c:pt>
                <c:pt idx="2155" formatCode="_(&quot;$&quot;* #,##0_);_(&quot;$&quot;* \(#,##0\);_(&quot;$&quot;* &quot;-&quot;??_);_(@_)">
                  <c:v>17.391184133811155</c:v>
                </c:pt>
                <c:pt idx="2156" formatCode="_(&quot;$&quot;* #,##0_);_(&quot;$&quot;* \(#,##0\);_(&quot;$&quot;* &quot;-&quot;??_);_(@_)">
                  <c:v>11.639502971061049</c:v>
                </c:pt>
                <c:pt idx="2157" formatCode="_(&quot;$&quot;* #,##0_);_(&quot;$&quot;* \(#,##0\);_(&quot;$&quot;* &quot;-&quot;??_);_(@_)">
                  <c:v>0</c:v>
                </c:pt>
                <c:pt idx="2158" formatCode="_(&quot;$&quot;* #,##0_);_(&quot;$&quot;* \(#,##0\);_(&quot;$&quot;* &quot;-&quot;??_);_(@_)">
                  <c:v>12.515987865514544</c:v>
                </c:pt>
                <c:pt idx="2159" formatCode="_(&quot;$&quot;* #,##0_);_(&quot;$&quot;* \(#,##0\);_(&quot;$&quot;* &quot;-&quot;??_);_(@_)">
                  <c:v>26.184689392958703</c:v>
                </c:pt>
                <c:pt idx="2160" formatCode="_(&quot;$&quot;* #,##0_);_(&quot;$&quot;* \(#,##0\);_(&quot;$&quot;* &quot;-&quot;??_);_(@_)">
                  <c:v>37.784252642845701</c:v>
                </c:pt>
                <c:pt idx="2161" formatCode="_(&quot;$&quot;* #,##0_);_(&quot;$&quot;* \(#,##0\);_(&quot;$&quot;* &quot;-&quot;??_);_(@_)">
                  <c:v>20.827097017430791</c:v>
                </c:pt>
                <c:pt idx="2162" formatCode="_(&quot;$&quot;* #,##0_);_(&quot;$&quot;* \(#,##0\);_(&quot;$&quot;* &quot;-&quot;??_);_(@_)">
                  <c:v>16.136670811355149</c:v>
                </c:pt>
                <c:pt idx="2163" formatCode="_(&quot;$&quot;* #,##0_);_(&quot;$&quot;* \(#,##0\);_(&quot;$&quot;* &quot;-&quot;??_);_(@_)">
                  <c:v>5.2245922642378471</c:v>
                </c:pt>
                <c:pt idx="2164" formatCode="_(&quot;$&quot;* #,##0_);_(&quot;$&quot;* \(#,##0\);_(&quot;$&quot;* &quot;-&quot;??_);_(@_)">
                  <c:v>0</c:v>
                </c:pt>
                <c:pt idx="2165" formatCode="_(&quot;$&quot;* #,##0_);_(&quot;$&quot;* \(#,##0\);_(&quot;$&quot;* &quot;-&quot;??_);_(@_)">
                  <c:v>21.644325302367434</c:v>
                </c:pt>
                <c:pt idx="2166" formatCode="_(&quot;$&quot;* #,##0_);_(&quot;$&quot;* \(#,##0\);_(&quot;$&quot;* &quot;-&quot;??_);_(@_)">
                  <c:v>8.8821019377494128</c:v>
                </c:pt>
                <c:pt idx="2167" formatCode="_(&quot;$&quot;* #,##0_);_(&quot;$&quot;* \(#,##0\);_(&quot;$&quot;* &quot;-&quot;??_);_(@_)">
                  <c:v>2.4029273946047414</c:v>
                </c:pt>
                <c:pt idx="2168" formatCode="_(&quot;$&quot;* #,##0_);_(&quot;$&quot;* \(#,##0\);_(&quot;$&quot;* &quot;-&quot;??_);_(@_)">
                  <c:v>0</c:v>
                </c:pt>
                <c:pt idx="2169" formatCode="_(&quot;$&quot;* #,##0_);_(&quot;$&quot;* \(#,##0\);_(&quot;$&quot;* &quot;-&quot;??_);_(@_)">
                  <c:v>0.3496890223233407</c:v>
                </c:pt>
                <c:pt idx="2170" formatCode="_(&quot;$&quot;* #,##0_);_(&quot;$&quot;* \(#,##0\);_(&quot;$&quot;* &quot;-&quot;??_);_(@_)">
                  <c:v>19.367988245170768</c:v>
                </c:pt>
                <c:pt idx="2171" formatCode="_(&quot;$&quot;* #,##0_);_(&quot;$&quot;* \(#,##0\);_(&quot;$&quot;* &quot;-&quot;??_);_(@_)">
                  <c:v>17.639255573661217</c:v>
                </c:pt>
                <c:pt idx="2172" formatCode="_(&quot;$&quot;* #,##0_);_(&quot;$&quot;* \(#,##0\);_(&quot;$&quot;* &quot;-&quot;??_);_(@_)">
                  <c:v>0</c:v>
                </c:pt>
                <c:pt idx="2173" formatCode="_(&quot;$&quot;* #,##0_);_(&quot;$&quot;* \(#,##0\);_(&quot;$&quot;* &quot;-&quot;??_);_(@_)">
                  <c:v>50.39921470709497</c:v>
                </c:pt>
                <c:pt idx="2174" formatCode="_(&quot;$&quot;* #,##0_);_(&quot;$&quot;* \(#,##0\);_(&quot;$&quot;* &quot;-&quot;??_);_(@_)">
                  <c:v>22.757102010783733</c:v>
                </c:pt>
                <c:pt idx="2175" formatCode="_(&quot;$&quot;* #,##0_);_(&quot;$&quot;* \(#,##0\);_(&quot;$&quot;* &quot;-&quot;??_);_(@_)">
                  <c:v>9.8829000568397642</c:v>
                </c:pt>
                <c:pt idx="2176" formatCode="_(&quot;$&quot;* #,##0_);_(&quot;$&quot;* \(#,##0\);_(&quot;$&quot;* &quot;-&quot;??_);_(@_)">
                  <c:v>21.340066818081958</c:v>
                </c:pt>
                <c:pt idx="2177" formatCode="_(&quot;$&quot;* #,##0_);_(&quot;$&quot;* \(#,##0\);_(&quot;$&quot;* &quot;-&quot;??_);_(@_)">
                  <c:v>0</c:v>
                </c:pt>
                <c:pt idx="2178" formatCode="_(&quot;$&quot;* #,##0_);_(&quot;$&quot;* \(#,##0\);_(&quot;$&quot;* &quot;-&quot;??_);_(@_)">
                  <c:v>9.0839548453299379</c:v>
                </c:pt>
                <c:pt idx="2179" formatCode="_(&quot;$&quot;* #,##0_);_(&quot;$&quot;* \(#,##0\);_(&quot;$&quot;* &quot;-&quot;??_);_(@_)">
                  <c:v>0</c:v>
                </c:pt>
                <c:pt idx="2180" formatCode="_(&quot;$&quot;* #,##0_);_(&quot;$&quot;* \(#,##0\);_(&quot;$&quot;* &quot;-&quot;??_);_(@_)">
                  <c:v>6.6093591599252184</c:v>
                </c:pt>
                <c:pt idx="2181" formatCode="_(&quot;$&quot;* #,##0_);_(&quot;$&quot;* \(#,##0\);_(&quot;$&quot;* &quot;-&quot;??_);_(@_)">
                  <c:v>43.3089884707015</c:v>
                </c:pt>
                <c:pt idx="2182" formatCode="_(&quot;$&quot;* #,##0_);_(&quot;$&quot;* \(#,##0\);_(&quot;$&quot;* &quot;-&quot;??_);_(@_)">
                  <c:v>0</c:v>
                </c:pt>
                <c:pt idx="2183" formatCode="_(&quot;$&quot;* #,##0_);_(&quot;$&quot;* \(#,##0\);_(&quot;$&quot;* &quot;-&quot;??_);_(@_)">
                  <c:v>1.7936478154679061</c:v>
                </c:pt>
                <c:pt idx="2184" formatCode="_(&quot;$&quot;* #,##0_);_(&quot;$&quot;* \(#,##0\);_(&quot;$&quot;* &quot;-&quot;??_);_(@_)">
                  <c:v>35.011341880993342</c:v>
                </c:pt>
                <c:pt idx="2185" formatCode="_(&quot;$&quot;* #,##0_);_(&quot;$&quot;* \(#,##0\);_(&quot;$&quot;* &quot;-&quot;??_);_(@_)">
                  <c:v>2.7204978102129385</c:v>
                </c:pt>
                <c:pt idx="2186" formatCode="_(&quot;$&quot;* #,##0_);_(&quot;$&quot;* \(#,##0\);_(&quot;$&quot;* &quot;-&quot;??_);_(@_)">
                  <c:v>0</c:v>
                </c:pt>
                <c:pt idx="2187" formatCode="_(&quot;$&quot;* #,##0_);_(&quot;$&quot;* \(#,##0\);_(&quot;$&quot;* &quot;-&quot;??_);_(@_)">
                  <c:v>0</c:v>
                </c:pt>
                <c:pt idx="2188" formatCode="_(&quot;$&quot;* #,##0_);_(&quot;$&quot;* \(#,##0\);_(&quot;$&quot;* &quot;-&quot;??_);_(@_)">
                  <c:v>5.4277711699190494</c:v>
                </c:pt>
                <c:pt idx="2189" formatCode="_(&quot;$&quot;* #,##0_);_(&quot;$&quot;* \(#,##0\);_(&quot;$&quot;* &quot;-&quot;??_);_(@_)">
                  <c:v>0</c:v>
                </c:pt>
                <c:pt idx="2190" formatCode="_(&quot;$&quot;* #,##0_);_(&quot;$&quot;* \(#,##0\);_(&quot;$&quot;* &quot;-&quot;??_);_(@_)">
                  <c:v>11.298588920624747</c:v>
                </c:pt>
                <c:pt idx="2191" formatCode="_(&quot;$&quot;* #,##0_);_(&quot;$&quot;* \(#,##0\);_(&quot;$&quot;* &quot;-&quot;??_);_(@_)">
                  <c:v>0</c:v>
                </c:pt>
                <c:pt idx="2192" formatCode="_(&quot;$&quot;* #,##0_);_(&quot;$&quot;* \(#,##0\);_(&quot;$&quot;* &quot;-&quot;??_);_(@_)">
                  <c:v>49.54795829692128</c:v>
                </c:pt>
                <c:pt idx="2193" formatCode="_(&quot;$&quot;* #,##0_);_(&quot;$&quot;* \(#,##0\);_(&quot;$&quot;* &quot;-&quot;??_);_(@_)">
                  <c:v>0</c:v>
                </c:pt>
                <c:pt idx="2194" formatCode="_(&quot;$&quot;* #,##0_);_(&quot;$&quot;* \(#,##0\);_(&quot;$&quot;* &quot;-&quot;??_);_(@_)">
                  <c:v>96.371222131929329</c:v>
                </c:pt>
                <c:pt idx="2195" formatCode="_(&quot;$&quot;* #,##0_);_(&quot;$&quot;* \(#,##0\);_(&quot;$&quot;* &quot;-&quot;??_);_(@_)">
                  <c:v>5.5181949635682876</c:v>
                </c:pt>
                <c:pt idx="2196" formatCode="_(&quot;$&quot;* #,##0_);_(&quot;$&quot;* \(#,##0\);_(&quot;$&quot;* &quot;-&quot;??_);_(@_)">
                  <c:v>40.712004010075731</c:v>
                </c:pt>
                <c:pt idx="2197" formatCode="_(&quot;$&quot;* #,##0_);_(&quot;$&quot;* \(#,##0\);_(&quot;$&quot;* &quot;-&quot;??_);_(@_)">
                  <c:v>69.541904298654643</c:v>
                </c:pt>
                <c:pt idx="2198" formatCode="_(&quot;$&quot;* #,##0_);_(&quot;$&quot;* \(#,##0\);_(&quot;$&quot;* &quot;-&quot;??_);_(@_)">
                  <c:v>2.3935008810741762</c:v>
                </c:pt>
                <c:pt idx="2199" formatCode="_(&quot;$&quot;* #,##0_);_(&quot;$&quot;* \(#,##0\);_(&quot;$&quot;* &quot;-&quot;??_);_(@_)">
                  <c:v>47.733803463970929</c:v>
                </c:pt>
                <c:pt idx="2200" formatCode="_(&quot;$&quot;* #,##0_);_(&quot;$&quot;* \(#,##0\);_(&quot;$&quot;* &quot;-&quot;??_);_(@_)">
                  <c:v>0</c:v>
                </c:pt>
                <c:pt idx="2201" formatCode="_(&quot;$&quot;* #,##0_);_(&quot;$&quot;* \(#,##0\);_(&quot;$&quot;* &quot;-&quot;??_);_(@_)">
                  <c:v>2.2184981732483751</c:v>
                </c:pt>
                <c:pt idx="2202" formatCode="_(&quot;$&quot;* #,##0_);_(&quot;$&quot;* \(#,##0\);_(&quot;$&quot;* &quot;-&quot;??_);_(@_)">
                  <c:v>8.1225239108793428</c:v>
                </c:pt>
                <c:pt idx="2203" formatCode="_(&quot;$&quot;* #,##0_);_(&quot;$&quot;* \(#,##0\);_(&quot;$&quot;* &quot;-&quot;??_);_(@_)">
                  <c:v>0</c:v>
                </c:pt>
                <c:pt idx="2204" formatCode="_(&quot;$&quot;* #,##0_);_(&quot;$&quot;* \(#,##0\);_(&quot;$&quot;* &quot;-&quot;??_);_(@_)">
                  <c:v>16.857389434352495</c:v>
                </c:pt>
                <c:pt idx="2205" formatCode="_(&quot;$&quot;* #,##0_);_(&quot;$&quot;* \(#,##0\);_(&quot;$&quot;* &quot;-&quot;??_);_(@_)">
                  <c:v>14.778918425279951</c:v>
                </c:pt>
                <c:pt idx="2206" formatCode="_(&quot;$&quot;* #,##0_);_(&quot;$&quot;* \(#,##0\);_(&quot;$&quot;* &quot;-&quot;??_);_(@_)">
                  <c:v>8.3009526624578331</c:v>
                </c:pt>
                <c:pt idx="2207" formatCode="_(&quot;$&quot;* #,##0_);_(&quot;$&quot;* \(#,##0\);_(&quot;$&quot;* &quot;-&quot;??_);_(@_)">
                  <c:v>3.8525678913931265</c:v>
                </c:pt>
                <c:pt idx="2208" formatCode="_(&quot;$&quot;* #,##0_);_(&quot;$&quot;* \(#,##0\);_(&quot;$&quot;* &quot;-&quot;??_);_(@_)">
                  <c:v>7.2130238606371</c:v>
                </c:pt>
                <c:pt idx="2209" formatCode="_(&quot;$&quot;* #,##0_);_(&quot;$&quot;* \(#,##0\);_(&quot;$&quot;* &quot;-&quot;??_);_(@_)">
                  <c:v>86.678433804075993</c:v>
                </c:pt>
                <c:pt idx="2210" formatCode="_(&quot;$&quot;* #,##0_);_(&quot;$&quot;* \(#,##0\);_(&quot;$&quot;* &quot;-&quot;??_);_(@_)">
                  <c:v>3.3090392206880916</c:v>
                </c:pt>
                <c:pt idx="2211" formatCode="_(&quot;$&quot;* #,##0_);_(&quot;$&quot;* \(#,##0\);_(&quot;$&quot;* &quot;-&quot;??_);_(@_)">
                  <c:v>25.649190175221793</c:v>
                </c:pt>
                <c:pt idx="2212" formatCode="_(&quot;$&quot;* #,##0_);_(&quot;$&quot;* \(#,##0\);_(&quot;$&quot;* &quot;-&quot;??_);_(@_)">
                  <c:v>23.102035465088839</c:v>
                </c:pt>
                <c:pt idx="2213" formatCode="_(&quot;$&quot;* #,##0_);_(&quot;$&quot;* \(#,##0\);_(&quot;$&quot;* &quot;-&quot;??_);_(@_)">
                  <c:v>0</c:v>
                </c:pt>
                <c:pt idx="2214" formatCode="_(&quot;$&quot;* #,##0_);_(&quot;$&quot;* \(#,##0\);_(&quot;$&quot;* &quot;-&quot;??_);_(@_)">
                  <c:v>0</c:v>
                </c:pt>
                <c:pt idx="2215" formatCode="_(&quot;$&quot;* #,##0_);_(&quot;$&quot;* \(#,##0\);_(&quot;$&quot;* &quot;-&quot;??_);_(@_)">
                  <c:v>31.180630684267161</c:v>
                </c:pt>
                <c:pt idx="2216" formatCode="_(&quot;$&quot;* #,##0_);_(&quot;$&quot;* \(#,##0\);_(&quot;$&quot;* &quot;-&quot;??_);_(@_)">
                  <c:v>21.528313292881272</c:v>
                </c:pt>
                <c:pt idx="2217" formatCode="_(&quot;$&quot;* #,##0_);_(&quot;$&quot;* \(#,##0\);_(&quot;$&quot;* &quot;-&quot;??_);_(@_)">
                  <c:v>0</c:v>
                </c:pt>
                <c:pt idx="2218" formatCode="_(&quot;$&quot;* #,##0_);_(&quot;$&quot;* \(#,##0\);_(&quot;$&quot;* &quot;-&quot;??_);_(@_)">
                  <c:v>3.9120993301381772</c:v>
                </c:pt>
                <c:pt idx="2219" formatCode="_(&quot;$&quot;* #,##0_);_(&quot;$&quot;* \(#,##0\);_(&quot;$&quot;* &quot;-&quot;??_);_(@_)">
                  <c:v>0</c:v>
                </c:pt>
                <c:pt idx="2220" formatCode="_(&quot;$&quot;* #,##0_);_(&quot;$&quot;* \(#,##0\);_(&quot;$&quot;* &quot;-&quot;??_);_(@_)">
                  <c:v>63.283381309033821</c:v>
                </c:pt>
                <c:pt idx="2221" formatCode="_(&quot;$&quot;* #,##0_);_(&quot;$&quot;* \(#,##0\);_(&quot;$&quot;* &quot;-&quot;??_);_(@_)">
                  <c:v>22.696206953816624</c:v>
                </c:pt>
                <c:pt idx="2222" formatCode="_(&quot;$&quot;* #,##0_);_(&quot;$&quot;* \(#,##0\);_(&quot;$&quot;* &quot;-&quot;??_);_(@_)">
                  <c:v>6.6436224509699331</c:v>
                </c:pt>
                <c:pt idx="2223" formatCode="_(&quot;$&quot;* #,##0_);_(&quot;$&quot;* \(#,##0\);_(&quot;$&quot;* &quot;-&quot;??_);_(@_)">
                  <c:v>15.185629433772371</c:v>
                </c:pt>
                <c:pt idx="2224" formatCode="_(&quot;$&quot;* #,##0_);_(&quot;$&quot;* \(#,##0\);_(&quot;$&quot;* &quot;-&quot;??_);_(@_)">
                  <c:v>0</c:v>
                </c:pt>
                <c:pt idx="2225" formatCode="_(&quot;$&quot;* #,##0_);_(&quot;$&quot;* \(#,##0\);_(&quot;$&quot;* &quot;-&quot;??_);_(@_)">
                  <c:v>5.1302407634803098</c:v>
                </c:pt>
                <c:pt idx="2226" formatCode="_(&quot;$&quot;* #,##0_);_(&quot;$&quot;* \(#,##0\);_(&quot;$&quot;* &quot;-&quot;??_);_(@_)">
                  <c:v>0</c:v>
                </c:pt>
                <c:pt idx="2227" formatCode="_(&quot;$&quot;* #,##0_);_(&quot;$&quot;* \(#,##0\);_(&quot;$&quot;* &quot;-&quot;??_);_(@_)">
                  <c:v>14.98338706128281</c:v>
                </c:pt>
                <c:pt idx="2228" formatCode="_(&quot;$&quot;* #,##0_);_(&quot;$&quot;* \(#,##0\);_(&quot;$&quot;* &quot;-&quot;??_);_(@_)">
                  <c:v>0</c:v>
                </c:pt>
                <c:pt idx="2229" formatCode="_(&quot;$&quot;* #,##0_);_(&quot;$&quot;* \(#,##0\);_(&quot;$&quot;* &quot;-&quot;??_);_(@_)">
                  <c:v>3.2439032524958114</c:v>
                </c:pt>
                <c:pt idx="2230" formatCode="_(&quot;$&quot;* #,##0_);_(&quot;$&quot;* \(#,##0\);_(&quot;$&quot;* &quot;-&quot;??_);_(@_)">
                  <c:v>15.806541501716865</c:v>
                </c:pt>
                <c:pt idx="2231" formatCode="_(&quot;$&quot;* #,##0_);_(&quot;$&quot;* \(#,##0\);_(&quot;$&quot;* &quot;-&quot;??_);_(@_)">
                  <c:v>2.3466502770377056</c:v>
                </c:pt>
                <c:pt idx="2232" formatCode="_(&quot;$&quot;* #,##0_);_(&quot;$&quot;* \(#,##0\);_(&quot;$&quot;* &quot;-&quot;??_);_(@_)">
                  <c:v>3.9020618154233508</c:v>
                </c:pt>
                <c:pt idx="2233" formatCode="_(&quot;$&quot;* #,##0_);_(&quot;$&quot;* \(#,##0\);_(&quot;$&quot;* &quot;-&quot;??_);_(@_)">
                  <c:v>26.302018891656719</c:v>
                </c:pt>
                <c:pt idx="2234" formatCode="_(&quot;$&quot;* #,##0_);_(&quot;$&quot;* \(#,##0\);_(&quot;$&quot;* &quot;-&quot;??_);_(@_)">
                  <c:v>0</c:v>
                </c:pt>
                <c:pt idx="2235" formatCode="_(&quot;$&quot;* #,##0_);_(&quot;$&quot;* \(#,##0\);_(&quot;$&quot;* &quot;-&quot;??_);_(@_)">
                  <c:v>1.0019006530992716</c:v>
                </c:pt>
                <c:pt idx="2236" formatCode="_(&quot;$&quot;* #,##0_);_(&quot;$&quot;* \(#,##0\);_(&quot;$&quot;* &quot;-&quot;??_);_(@_)">
                  <c:v>0</c:v>
                </c:pt>
                <c:pt idx="2237" formatCode="_(&quot;$&quot;* #,##0_);_(&quot;$&quot;* \(#,##0\);_(&quot;$&quot;* &quot;-&quot;??_);_(@_)">
                  <c:v>12.393046473904114</c:v>
                </c:pt>
                <c:pt idx="2238" formatCode="_(&quot;$&quot;* #,##0_);_(&quot;$&quot;* \(#,##0\);_(&quot;$&quot;* &quot;-&quot;??_);_(@_)">
                  <c:v>6.1169439741761469</c:v>
                </c:pt>
                <c:pt idx="2239" formatCode="_(&quot;$&quot;* #,##0_);_(&quot;$&quot;* \(#,##0\);_(&quot;$&quot;* &quot;-&quot;??_);_(@_)">
                  <c:v>39.095273412731316</c:v>
                </c:pt>
                <c:pt idx="2240" formatCode="_(&quot;$&quot;* #,##0_);_(&quot;$&quot;* \(#,##0\);_(&quot;$&quot;* &quot;-&quot;??_);_(@_)">
                  <c:v>9.6551155309572128</c:v>
                </c:pt>
                <c:pt idx="2241" formatCode="_(&quot;$&quot;* #,##0_);_(&quot;$&quot;* \(#,##0\);_(&quot;$&quot;* &quot;-&quot;??_);_(@_)">
                  <c:v>46.684576455319871</c:v>
                </c:pt>
                <c:pt idx="2242" formatCode="_(&quot;$&quot;* #,##0_);_(&quot;$&quot;* \(#,##0\);_(&quot;$&quot;* &quot;-&quot;??_);_(@_)">
                  <c:v>0</c:v>
                </c:pt>
                <c:pt idx="2243" formatCode="_(&quot;$&quot;* #,##0_);_(&quot;$&quot;* \(#,##0\);_(&quot;$&quot;* &quot;-&quot;??_);_(@_)">
                  <c:v>7.1667841704144539</c:v>
                </c:pt>
                <c:pt idx="2244" formatCode="_(&quot;$&quot;* #,##0_);_(&quot;$&quot;* \(#,##0\);_(&quot;$&quot;* &quot;-&quot;??_);_(@_)">
                  <c:v>1.8201449605042812</c:v>
                </c:pt>
                <c:pt idx="2245" formatCode="_(&quot;$&quot;* #,##0_);_(&quot;$&quot;* \(#,##0\);_(&quot;$&quot;* &quot;-&quot;??_);_(@_)">
                  <c:v>0</c:v>
                </c:pt>
                <c:pt idx="2246" formatCode="_(&quot;$&quot;* #,##0_);_(&quot;$&quot;* \(#,##0\);_(&quot;$&quot;* &quot;-&quot;??_);_(@_)">
                  <c:v>13.15930504649481</c:v>
                </c:pt>
                <c:pt idx="2247" formatCode="_(&quot;$&quot;* #,##0_);_(&quot;$&quot;* \(#,##0\);_(&quot;$&quot;* &quot;-&quot;??_);_(@_)">
                  <c:v>0</c:v>
                </c:pt>
                <c:pt idx="2248" formatCode="_(&quot;$&quot;* #,##0_);_(&quot;$&quot;* \(#,##0\);_(&quot;$&quot;* &quot;-&quot;??_);_(@_)">
                  <c:v>17.119441204296159</c:v>
                </c:pt>
                <c:pt idx="2249" formatCode="_(&quot;$&quot;* #,##0_);_(&quot;$&quot;* \(#,##0\);_(&quot;$&quot;* &quot;-&quot;??_);_(@_)">
                  <c:v>68.327261440539516</c:v>
                </c:pt>
                <c:pt idx="2250" formatCode="_(&quot;$&quot;* #,##0_);_(&quot;$&quot;* \(#,##0\);_(&quot;$&quot;* &quot;-&quot;??_);_(@_)">
                  <c:v>47.929346509429394</c:v>
                </c:pt>
                <c:pt idx="2251" formatCode="_(&quot;$&quot;* #,##0_);_(&quot;$&quot;* \(#,##0\);_(&quot;$&quot;* &quot;-&quot;??_);_(@_)">
                  <c:v>21.753415815266532</c:v>
                </c:pt>
                <c:pt idx="2252" formatCode="_(&quot;$&quot;* #,##0_);_(&quot;$&quot;* \(#,##0\);_(&quot;$&quot;* &quot;-&quot;??_);_(@_)">
                  <c:v>16.894251030619156</c:v>
                </c:pt>
                <c:pt idx="2253" formatCode="_(&quot;$&quot;* #,##0_);_(&quot;$&quot;* \(#,##0\);_(&quot;$&quot;* &quot;-&quot;??_);_(@_)">
                  <c:v>1.6213305301695344</c:v>
                </c:pt>
                <c:pt idx="2254" formatCode="_(&quot;$&quot;* #,##0_);_(&quot;$&quot;* \(#,##0\);_(&quot;$&quot;* &quot;-&quot;??_);_(@_)">
                  <c:v>34.865820538294535</c:v>
                </c:pt>
                <c:pt idx="2255" formatCode="_(&quot;$&quot;* #,##0_);_(&quot;$&quot;* \(#,##0\);_(&quot;$&quot;* &quot;-&quot;??_);_(@_)">
                  <c:v>3.7298138652969599</c:v>
                </c:pt>
                <c:pt idx="2256" formatCode="_(&quot;$&quot;* #,##0_);_(&quot;$&quot;* \(#,##0\);_(&quot;$&quot;* &quot;-&quot;??_);_(@_)">
                  <c:v>0</c:v>
                </c:pt>
                <c:pt idx="2257" formatCode="_(&quot;$&quot;* #,##0_);_(&quot;$&quot;* \(#,##0\);_(&quot;$&quot;* &quot;-&quot;??_);_(@_)">
                  <c:v>18.966305313651009</c:v>
                </c:pt>
                <c:pt idx="2258" formatCode="_(&quot;$&quot;* #,##0_);_(&quot;$&quot;* \(#,##0\);_(&quot;$&quot;* &quot;-&quot;??_);_(@_)">
                  <c:v>9.4716813045366823</c:v>
                </c:pt>
                <c:pt idx="2259" formatCode="_(&quot;$&quot;* #,##0_);_(&quot;$&quot;* \(#,##0\);_(&quot;$&quot;* &quot;-&quot;??_);_(@_)">
                  <c:v>18.256663053067992</c:v>
                </c:pt>
                <c:pt idx="2260" formatCode="_(&quot;$&quot;* #,##0_);_(&quot;$&quot;* \(#,##0\);_(&quot;$&quot;* &quot;-&quot;??_);_(@_)">
                  <c:v>0</c:v>
                </c:pt>
                <c:pt idx="2261" formatCode="_(&quot;$&quot;* #,##0_);_(&quot;$&quot;* \(#,##0\);_(&quot;$&quot;* &quot;-&quot;??_);_(@_)">
                  <c:v>4.0436833887013801</c:v>
                </c:pt>
                <c:pt idx="2262" formatCode="_(&quot;$&quot;* #,##0_);_(&quot;$&quot;* \(#,##0\);_(&quot;$&quot;* &quot;-&quot;??_);_(@_)">
                  <c:v>39.072194292182587</c:v>
                </c:pt>
                <c:pt idx="2263" formatCode="_(&quot;$&quot;* #,##0_);_(&quot;$&quot;* \(#,##0\);_(&quot;$&quot;* &quot;-&quot;??_);_(@_)">
                  <c:v>47.958694946579271</c:v>
                </c:pt>
                <c:pt idx="2264" formatCode="_(&quot;$&quot;* #,##0_);_(&quot;$&quot;* \(#,##0\);_(&quot;$&quot;* &quot;-&quot;??_);_(@_)">
                  <c:v>0</c:v>
                </c:pt>
                <c:pt idx="2265" formatCode="_(&quot;$&quot;* #,##0_);_(&quot;$&quot;* \(#,##0\);_(&quot;$&quot;* &quot;-&quot;??_);_(@_)">
                  <c:v>24.5595671323799</c:v>
                </c:pt>
                <c:pt idx="2266" formatCode="_(&quot;$&quot;* #,##0_);_(&quot;$&quot;* \(#,##0\);_(&quot;$&quot;* &quot;-&quot;??_);_(@_)">
                  <c:v>18.212039966716052</c:v>
                </c:pt>
                <c:pt idx="2267" formatCode="_(&quot;$&quot;* #,##0_);_(&quot;$&quot;* \(#,##0\);_(&quot;$&quot;* &quot;-&quot;??_);_(@_)">
                  <c:v>75.111899720319116</c:v>
                </c:pt>
                <c:pt idx="2268" formatCode="_(&quot;$&quot;* #,##0_);_(&quot;$&quot;* \(#,##0\);_(&quot;$&quot;* &quot;-&quot;??_);_(@_)">
                  <c:v>0</c:v>
                </c:pt>
                <c:pt idx="2269" formatCode="_(&quot;$&quot;* #,##0_);_(&quot;$&quot;* \(#,##0\);_(&quot;$&quot;* &quot;-&quot;??_);_(@_)">
                  <c:v>40.631808659805898</c:v>
                </c:pt>
                <c:pt idx="2270" formatCode="_(&quot;$&quot;* #,##0_);_(&quot;$&quot;* \(#,##0\);_(&quot;$&quot;* &quot;-&quot;??_);_(@_)">
                  <c:v>36.653866646630995</c:v>
                </c:pt>
                <c:pt idx="2271" formatCode="_(&quot;$&quot;* #,##0_);_(&quot;$&quot;* \(#,##0\);_(&quot;$&quot;* &quot;-&quot;??_);_(@_)">
                  <c:v>4.7064866889293846</c:v>
                </c:pt>
                <c:pt idx="2272" formatCode="_(&quot;$&quot;* #,##0_);_(&quot;$&quot;* \(#,##0\);_(&quot;$&quot;* &quot;-&quot;??_);_(@_)">
                  <c:v>20.794653477357798</c:v>
                </c:pt>
                <c:pt idx="2273" formatCode="_(&quot;$&quot;* #,##0_);_(&quot;$&quot;* \(#,##0\);_(&quot;$&quot;* &quot;-&quot;??_);_(@_)">
                  <c:v>60.026998872091944</c:v>
                </c:pt>
                <c:pt idx="2274" formatCode="_(&quot;$&quot;* #,##0_);_(&quot;$&quot;* \(#,##0\);_(&quot;$&quot;* &quot;-&quot;??_);_(@_)">
                  <c:v>68.13929223466036</c:v>
                </c:pt>
                <c:pt idx="2275" formatCode="_(&quot;$&quot;* #,##0_);_(&quot;$&quot;* \(#,##0\);_(&quot;$&quot;* &quot;-&quot;??_);_(@_)">
                  <c:v>17.420499687990056</c:v>
                </c:pt>
                <c:pt idx="2276" formatCode="_(&quot;$&quot;* #,##0_);_(&quot;$&quot;* \(#,##0\);_(&quot;$&quot;* &quot;-&quot;??_);_(@_)">
                  <c:v>0</c:v>
                </c:pt>
                <c:pt idx="2277" formatCode="_(&quot;$&quot;* #,##0_);_(&quot;$&quot;* \(#,##0\);_(&quot;$&quot;* &quot;-&quot;??_);_(@_)">
                  <c:v>3.5804019298430729</c:v>
                </c:pt>
                <c:pt idx="2278" formatCode="_(&quot;$&quot;* #,##0_);_(&quot;$&quot;* \(#,##0\);_(&quot;$&quot;* &quot;-&quot;??_);_(@_)">
                  <c:v>26.499500652396975</c:v>
                </c:pt>
                <c:pt idx="2279" formatCode="_(&quot;$&quot;* #,##0_);_(&quot;$&quot;* \(#,##0\);_(&quot;$&quot;* &quot;-&quot;??_);_(@_)">
                  <c:v>24.826656817168914</c:v>
                </c:pt>
                <c:pt idx="2280" formatCode="_(&quot;$&quot;* #,##0_);_(&quot;$&quot;* \(#,##0\);_(&quot;$&quot;* &quot;-&quot;??_);_(@_)">
                  <c:v>28.438525965464986</c:v>
                </c:pt>
                <c:pt idx="2281" formatCode="_(&quot;$&quot;* #,##0_);_(&quot;$&quot;* \(#,##0\);_(&quot;$&quot;* &quot;-&quot;??_);_(@_)">
                  <c:v>0</c:v>
                </c:pt>
                <c:pt idx="2282" formatCode="_(&quot;$&quot;* #,##0_);_(&quot;$&quot;* \(#,##0\);_(&quot;$&quot;* &quot;-&quot;??_);_(@_)">
                  <c:v>0</c:v>
                </c:pt>
                <c:pt idx="2283" formatCode="_(&quot;$&quot;* #,##0_);_(&quot;$&quot;* \(#,##0\);_(&quot;$&quot;* &quot;-&quot;??_);_(@_)">
                  <c:v>4.0571338390195262</c:v>
                </c:pt>
                <c:pt idx="2284" formatCode="_(&quot;$&quot;* #,##0_);_(&quot;$&quot;* \(#,##0\);_(&quot;$&quot;* &quot;-&quot;??_);_(@_)">
                  <c:v>0</c:v>
                </c:pt>
                <c:pt idx="2285" formatCode="_(&quot;$&quot;* #,##0_);_(&quot;$&quot;* \(#,##0\);_(&quot;$&quot;* &quot;-&quot;??_);_(@_)">
                  <c:v>0</c:v>
                </c:pt>
                <c:pt idx="2286" formatCode="_(&quot;$&quot;* #,##0_);_(&quot;$&quot;* \(#,##0\);_(&quot;$&quot;* &quot;-&quot;??_);_(@_)">
                  <c:v>0</c:v>
                </c:pt>
                <c:pt idx="2287" formatCode="_(&quot;$&quot;* #,##0_);_(&quot;$&quot;* \(#,##0\);_(&quot;$&quot;* &quot;-&quot;??_);_(@_)">
                  <c:v>3.2203822549037064</c:v>
                </c:pt>
                <c:pt idx="2288" formatCode="_(&quot;$&quot;* #,##0_);_(&quot;$&quot;* \(#,##0\);_(&quot;$&quot;* &quot;-&quot;??_);_(@_)">
                  <c:v>12.662204678288305</c:v>
                </c:pt>
                <c:pt idx="2289" formatCode="_(&quot;$&quot;* #,##0_);_(&quot;$&quot;* \(#,##0\);_(&quot;$&quot;* &quot;-&quot;??_);_(@_)">
                  <c:v>38.984048159507893</c:v>
                </c:pt>
                <c:pt idx="2290" formatCode="_(&quot;$&quot;* #,##0_);_(&quot;$&quot;* \(#,##0\);_(&quot;$&quot;* &quot;-&quot;??_);_(@_)">
                  <c:v>31.36491914806961</c:v>
                </c:pt>
                <c:pt idx="2291" formatCode="_(&quot;$&quot;* #,##0_);_(&quot;$&quot;* \(#,##0\);_(&quot;$&quot;* &quot;-&quot;??_);_(@_)">
                  <c:v>16.914326398716266</c:v>
                </c:pt>
                <c:pt idx="2292" formatCode="_(&quot;$&quot;* #,##0_);_(&quot;$&quot;* \(#,##0\);_(&quot;$&quot;* &quot;-&quot;??_);_(@_)">
                  <c:v>3.639667042735284</c:v>
                </c:pt>
                <c:pt idx="2293" formatCode="_(&quot;$&quot;* #,##0_);_(&quot;$&quot;* \(#,##0\);_(&quot;$&quot;* &quot;-&quot;??_);_(@_)">
                  <c:v>0</c:v>
                </c:pt>
                <c:pt idx="2294" formatCode="_(&quot;$&quot;* #,##0_);_(&quot;$&quot;* \(#,##0\);_(&quot;$&quot;* &quot;-&quot;??_);_(@_)">
                  <c:v>1.0226151390691967</c:v>
                </c:pt>
                <c:pt idx="2295" formatCode="_(&quot;$&quot;* #,##0_);_(&quot;$&quot;* \(#,##0\);_(&quot;$&quot;* &quot;-&quot;??_);_(@_)">
                  <c:v>0</c:v>
                </c:pt>
                <c:pt idx="2296" formatCode="_(&quot;$&quot;* #,##0_);_(&quot;$&quot;* \(#,##0\);_(&quot;$&quot;* &quot;-&quot;??_);_(@_)">
                  <c:v>28.182819261249101</c:v>
                </c:pt>
                <c:pt idx="2297" formatCode="_(&quot;$&quot;* #,##0_);_(&quot;$&quot;* \(#,##0\);_(&quot;$&quot;* &quot;-&quot;??_);_(@_)">
                  <c:v>0</c:v>
                </c:pt>
                <c:pt idx="2298" formatCode="_(&quot;$&quot;* #,##0_);_(&quot;$&quot;* \(#,##0\);_(&quot;$&quot;* &quot;-&quot;??_);_(@_)">
                  <c:v>1.9581417131380909</c:v>
                </c:pt>
                <c:pt idx="2299" formatCode="_(&quot;$&quot;* #,##0_);_(&quot;$&quot;* \(#,##0\);_(&quot;$&quot;* &quot;-&quot;??_);_(@_)">
                  <c:v>20.049058277435559</c:v>
                </c:pt>
                <c:pt idx="2300" formatCode="_(&quot;$&quot;* #,##0_);_(&quot;$&quot;* \(#,##0\);_(&quot;$&quot;* &quot;-&quot;??_);_(@_)">
                  <c:v>14.379708244696449</c:v>
                </c:pt>
                <c:pt idx="2301" formatCode="_(&quot;$&quot;* #,##0_);_(&quot;$&quot;* \(#,##0\);_(&quot;$&quot;* &quot;-&quot;??_);_(@_)">
                  <c:v>12.077930909820532</c:v>
                </c:pt>
                <c:pt idx="2302" formatCode="_(&quot;$&quot;* #,##0_);_(&quot;$&quot;* \(#,##0\);_(&quot;$&quot;* &quot;-&quot;??_);_(@_)">
                  <c:v>0</c:v>
                </c:pt>
                <c:pt idx="2303" formatCode="_(&quot;$&quot;* #,##0_);_(&quot;$&quot;* \(#,##0\);_(&quot;$&quot;* &quot;-&quot;??_);_(@_)">
                  <c:v>39.680537748619649</c:v>
                </c:pt>
                <c:pt idx="2304" formatCode="_(&quot;$&quot;* #,##0_);_(&quot;$&quot;* \(#,##0\);_(&quot;$&quot;* &quot;-&quot;??_);_(@_)">
                  <c:v>15.495132865805591</c:v>
                </c:pt>
                <c:pt idx="2305" formatCode="_(&quot;$&quot;* #,##0_);_(&quot;$&quot;* \(#,##0\);_(&quot;$&quot;* &quot;-&quot;??_);_(@_)">
                  <c:v>7.1178095071323053</c:v>
                </c:pt>
                <c:pt idx="2306" formatCode="_(&quot;$&quot;* #,##0_);_(&quot;$&quot;* \(#,##0\);_(&quot;$&quot;* &quot;-&quot;??_);_(@_)">
                  <c:v>10.915213438725873</c:v>
                </c:pt>
                <c:pt idx="2307" formatCode="_(&quot;$&quot;* #,##0_);_(&quot;$&quot;* \(#,##0\);_(&quot;$&quot;* &quot;-&quot;??_);_(@_)">
                  <c:v>20.812036603699578</c:v>
                </c:pt>
                <c:pt idx="2308" formatCode="_(&quot;$&quot;* #,##0_);_(&quot;$&quot;* \(#,##0\);_(&quot;$&quot;* &quot;-&quot;??_);_(@_)">
                  <c:v>0</c:v>
                </c:pt>
                <c:pt idx="2309" formatCode="_(&quot;$&quot;* #,##0_);_(&quot;$&quot;* \(#,##0\);_(&quot;$&quot;* &quot;-&quot;??_);_(@_)">
                  <c:v>33.758289555623819</c:v>
                </c:pt>
                <c:pt idx="2310" formatCode="_(&quot;$&quot;* #,##0_);_(&quot;$&quot;* \(#,##0\);_(&quot;$&quot;* &quot;-&quot;??_);_(@_)">
                  <c:v>0</c:v>
                </c:pt>
                <c:pt idx="2311" formatCode="_(&quot;$&quot;* #,##0_);_(&quot;$&quot;* \(#,##0\);_(&quot;$&quot;* &quot;-&quot;??_);_(@_)">
                  <c:v>27.296657826730641</c:v>
                </c:pt>
                <c:pt idx="2312" formatCode="_(&quot;$&quot;* #,##0_);_(&quot;$&quot;* \(#,##0\);_(&quot;$&quot;* &quot;-&quot;??_);_(@_)">
                  <c:v>0</c:v>
                </c:pt>
                <c:pt idx="2313" formatCode="_(&quot;$&quot;* #,##0_);_(&quot;$&quot;* \(#,##0\);_(&quot;$&quot;* &quot;-&quot;??_);_(@_)">
                  <c:v>15.821267477156907</c:v>
                </c:pt>
                <c:pt idx="2314" formatCode="_(&quot;$&quot;* #,##0_);_(&quot;$&quot;* \(#,##0\);_(&quot;$&quot;* &quot;-&quot;??_);_(@_)">
                  <c:v>19.684589661059785</c:v>
                </c:pt>
                <c:pt idx="2315" formatCode="_(&quot;$&quot;* #,##0_);_(&quot;$&quot;* \(#,##0\);_(&quot;$&quot;* &quot;-&quot;??_);_(@_)">
                  <c:v>0</c:v>
                </c:pt>
                <c:pt idx="2316" formatCode="_(&quot;$&quot;* #,##0_);_(&quot;$&quot;* \(#,##0\);_(&quot;$&quot;* &quot;-&quot;??_);_(@_)">
                  <c:v>23.914300596337846</c:v>
                </c:pt>
                <c:pt idx="2317" formatCode="_(&quot;$&quot;* #,##0_);_(&quot;$&quot;* \(#,##0\);_(&quot;$&quot;* &quot;-&quot;??_);_(@_)">
                  <c:v>0</c:v>
                </c:pt>
                <c:pt idx="2318" formatCode="_(&quot;$&quot;* #,##0_);_(&quot;$&quot;* \(#,##0\);_(&quot;$&quot;* &quot;-&quot;??_);_(@_)">
                  <c:v>0</c:v>
                </c:pt>
                <c:pt idx="2319" formatCode="_(&quot;$&quot;* #,##0_);_(&quot;$&quot;* \(#,##0\);_(&quot;$&quot;* &quot;-&quot;??_);_(@_)">
                  <c:v>7.6357286039027832</c:v>
                </c:pt>
                <c:pt idx="2320" formatCode="_(&quot;$&quot;* #,##0_);_(&quot;$&quot;* \(#,##0\);_(&quot;$&quot;* &quot;-&quot;??_);_(@_)">
                  <c:v>20.905417254268009</c:v>
                </c:pt>
                <c:pt idx="2321" formatCode="_(&quot;$&quot;* #,##0_);_(&quot;$&quot;* \(#,##0\);_(&quot;$&quot;* &quot;-&quot;??_);_(@_)">
                  <c:v>17.348677835938762</c:v>
                </c:pt>
                <c:pt idx="2322" formatCode="_(&quot;$&quot;* #,##0_);_(&quot;$&quot;* \(#,##0\);_(&quot;$&quot;* &quot;-&quot;??_);_(@_)">
                  <c:v>7.9837817788302283</c:v>
                </c:pt>
                <c:pt idx="2323" formatCode="_(&quot;$&quot;* #,##0_);_(&quot;$&quot;* \(#,##0\);_(&quot;$&quot;* &quot;-&quot;??_);_(@_)">
                  <c:v>25.347671313492913</c:v>
                </c:pt>
                <c:pt idx="2324" formatCode="_(&quot;$&quot;* #,##0_);_(&quot;$&quot;* \(#,##0\);_(&quot;$&quot;* &quot;-&quot;??_);_(@_)">
                  <c:v>0</c:v>
                </c:pt>
                <c:pt idx="2325" formatCode="_(&quot;$&quot;* #,##0_);_(&quot;$&quot;* \(#,##0\);_(&quot;$&quot;* &quot;-&quot;??_);_(@_)">
                  <c:v>7.7321876979529121</c:v>
                </c:pt>
                <c:pt idx="2326" formatCode="_(&quot;$&quot;* #,##0_);_(&quot;$&quot;* \(#,##0\);_(&quot;$&quot;* &quot;-&quot;??_);_(@_)">
                  <c:v>1.1535417179145102</c:v>
                </c:pt>
                <c:pt idx="2327" formatCode="_(&quot;$&quot;* #,##0_);_(&quot;$&quot;* \(#,##0\);_(&quot;$&quot;* &quot;-&quot;??_);_(@_)">
                  <c:v>0</c:v>
                </c:pt>
                <c:pt idx="2328" formatCode="_(&quot;$&quot;* #,##0_);_(&quot;$&quot;* \(#,##0\);_(&quot;$&quot;* &quot;-&quot;??_);_(@_)">
                  <c:v>0</c:v>
                </c:pt>
                <c:pt idx="2329" formatCode="_(&quot;$&quot;* #,##0_);_(&quot;$&quot;* \(#,##0\);_(&quot;$&quot;* &quot;-&quot;??_);_(@_)">
                  <c:v>23.292360500689689</c:v>
                </c:pt>
                <c:pt idx="2330" formatCode="_(&quot;$&quot;* #,##0_);_(&quot;$&quot;* \(#,##0\);_(&quot;$&quot;* &quot;-&quot;??_);_(@_)">
                  <c:v>0.90663556829560044</c:v>
                </c:pt>
                <c:pt idx="2331" formatCode="_(&quot;$&quot;* #,##0_);_(&quot;$&quot;* \(#,##0\);_(&quot;$&quot;* &quot;-&quot;??_);_(@_)">
                  <c:v>0</c:v>
                </c:pt>
                <c:pt idx="2332" formatCode="_(&quot;$&quot;* #,##0_);_(&quot;$&quot;* \(#,##0\);_(&quot;$&quot;* &quot;-&quot;??_);_(@_)">
                  <c:v>0</c:v>
                </c:pt>
                <c:pt idx="2333" formatCode="_(&quot;$&quot;* #,##0_);_(&quot;$&quot;* \(#,##0\);_(&quot;$&quot;* &quot;-&quot;??_);_(@_)">
                  <c:v>43.901745017065387</c:v>
                </c:pt>
                <c:pt idx="2334" formatCode="_(&quot;$&quot;* #,##0_);_(&quot;$&quot;* \(#,##0\);_(&quot;$&quot;* &quot;-&quot;??_);_(@_)">
                  <c:v>36.30142381194775</c:v>
                </c:pt>
                <c:pt idx="2335" formatCode="_(&quot;$&quot;* #,##0_);_(&quot;$&quot;* \(#,##0\);_(&quot;$&quot;* &quot;-&quot;??_);_(@_)">
                  <c:v>3.9388091064022079</c:v>
                </c:pt>
                <c:pt idx="2336" formatCode="_(&quot;$&quot;* #,##0_);_(&quot;$&quot;* \(#,##0\);_(&quot;$&quot;* &quot;-&quot;??_);_(@_)">
                  <c:v>11.855929893163889</c:v>
                </c:pt>
                <c:pt idx="2337" formatCode="_(&quot;$&quot;* #,##0_);_(&quot;$&quot;* \(#,##0\);_(&quot;$&quot;* &quot;-&quot;??_);_(@_)">
                  <c:v>8.8093674128382276</c:v>
                </c:pt>
                <c:pt idx="2338" formatCode="_(&quot;$&quot;* #,##0_);_(&quot;$&quot;* \(#,##0\);_(&quot;$&quot;* &quot;-&quot;??_);_(@_)">
                  <c:v>0</c:v>
                </c:pt>
                <c:pt idx="2339" formatCode="_(&quot;$&quot;* #,##0_);_(&quot;$&quot;* \(#,##0\);_(&quot;$&quot;* &quot;-&quot;??_);_(@_)">
                  <c:v>12.126453442121703</c:v>
                </c:pt>
                <c:pt idx="2340" formatCode="_(&quot;$&quot;* #,##0_);_(&quot;$&quot;* \(#,##0\);_(&quot;$&quot;* &quot;-&quot;??_);_(@_)">
                  <c:v>60.544721863719687</c:v>
                </c:pt>
                <c:pt idx="2341" formatCode="_(&quot;$&quot;* #,##0_);_(&quot;$&quot;* \(#,##0\);_(&quot;$&quot;* &quot;-&quot;??_);_(@_)">
                  <c:v>0</c:v>
                </c:pt>
                <c:pt idx="2342" formatCode="_(&quot;$&quot;* #,##0_);_(&quot;$&quot;* \(#,##0\);_(&quot;$&quot;* &quot;-&quot;??_);_(@_)">
                  <c:v>0</c:v>
                </c:pt>
                <c:pt idx="2343" formatCode="_(&quot;$&quot;* #,##0_);_(&quot;$&quot;* \(#,##0\);_(&quot;$&quot;* &quot;-&quot;??_);_(@_)">
                  <c:v>0</c:v>
                </c:pt>
                <c:pt idx="2344" formatCode="_(&quot;$&quot;* #,##0_);_(&quot;$&quot;* \(#,##0\);_(&quot;$&quot;* &quot;-&quot;??_);_(@_)">
                  <c:v>29.725461556767847</c:v>
                </c:pt>
                <c:pt idx="2345" formatCode="_(&quot;$&quot;* #,##0_);_(&quot;$&quot;* \(#,##0\);_(&quot;$&quot;* &quot;-&quot;??_);_(@_)">
                  <c:v>38.256946979281018</c:v>
                </c:pt>
                <c:pt idx="2346" formatCode="_(&quot;$&quot;* #,##0_);_(&quot;$&quot;* \(#,##0\);_(&quot;$&quot;* &quot;-&quot;??_);_(@_)">
                  <c:v>41.734289929455045</c:v>
                </c:pt>
                <c:pt idx="2347" formatCode="_(&quot;$&quot;* #,##0_);_(&quot;$&quot;* \(#,##0\);_(&quot;$&quot;* &quot;-&quot;??_);_(@_)">
                  <c:v>0</c:v>
                </c:pt>
                <c:pt idx="2348" formatCode="_(&quot;$&quot;* #,##0_);_(&quot;$&quot;* \(#,##0\);_(&quot;$&quot;* &quot;-&quot;??_);_(@_)">
                  <c:v>18.774681708317978</c:v>
                </c:pt>
                <c:pt idx="2349" formatCode="_(&quot;$&quot;* #,##0_);_(&quot;$&quot;* \(#,##0\);_(&quot;$&quot;* &quot;-&quot;??_);_(@_)">
                  <c:v>0</c:v>
                </c:pt>
                <c:pt idx="2350" formatCode="_(&quot;$&quot;* #,##0_);_(&quot;$&quot;* \(#,##0\);_(&quot;$&quot;* &quot;-&quot;??_);_(@_)">
                  <c:v>10.444448953770426</c:v>
                </c:pt>
                <c:pt idx="2351" formatCode="_(&quot;$&quot;* #,##0_);_(&quot;$&quot;* \(#,##0\);_(&quot;$&quot;* &quot;-&quot;??_);_(@_)">
                  <c:v>0</c:v>
                </c:pt>
                <c:pt idx="2352" formatCode="_(&quot;$&quot;* #,##0_);_(&quot;$&quot;* \(#,##0\);_(&quot;$&quot;* &quot;-&quot;??_);_(@_)">
                  <c:v>8.7452566579197892</c:v>
                </c:pt>
                <c:pt idx="2353" formatCode="_(&quot;$&quot;* #,##0_);_(&quot;$&quot;* \(#,##0\);_(&quot;$&quot;* &quot;-&quot;??_);_(@_)">
                  <c:v>0</c:v>
                </c:pt>
                <c:pt idx="2354" formatCode="_(&quot;$&quot;* #,##0_);_(&quot;$&quot;* \(#,##0\);_(&quot;$&quot;* &quot;-&quot;??_);_(@_)">
                  <c:v>51.718259575790263</c:v>
                </c:pt>
                <c:pt idx="2355" formatCode="_(&quot;$&quot;* #,##0_);_(&quot;$&quot;* \(#,##0\);_(&quot;$&quot;* &quot;-&quot;??_);_(@_)">
                  <c:v>14.701240247799658</c:v>
                </c:pt>
                <c:pt idx="2356" formatCode="_(&quot;$&quot;* #,##0_);_(&quot;$&quot;* \(#,##0\);_(&quot;$&quot;* &quot;-&quot;??_);_(@_)">
                  <c:v>0</c:v>
                </c:pt>
                <c:pt idx="2357" formatCode="_(&quot;$&quot;* #,##0_);_(&quot;$&quot;* \(#,##0\);_(&quot;$&quot;* &quot;-&quot;??_);_(@_)">
                  <c:v>42.929101094595879</c:v>
                </c:pt>
                <c:pt idx="2358" formatCode="_(&quot;$&quot;* #,##0_);_(&quot;$&quot;* \(#,##0\);_(&quot;$&quot;* &quot;-&quot;??_);_(@_)">
                  <c:v>13.994472826224834</c:v>
                </c:pt>
                <c:pt idx="2359" formatCode="_(&quot;$&quot;* #,##0_);_(&quot;$&quot;* \(#,##0\);_(&quot;$&quot;* &quot;-&quot;??_);_(@_)">
                  <c:v>0</c:v>
                </c:pt>
                <c:pt idx="2360" formatCode="_(&quot;$&quot;* #,##0_);_(&quot;$&quot;* \(#,##0\);_(&quot;$&quot;* &quot;-&quot;??_);_(@_)">
                  <c:v>0</c:v>
                </c:pt>
                <c:pt idx="2361" formatCode="_(&quot;$&quot;* #,##0_);_(&quot;$&quot;* \(#,##0\);_(&quot;$&quot;* &quot;-&quot;??_);_(@_)">
                  <c:v>11.333257925050521</c:v>
                </c:pt>
                <c:pt idx="2362" formatCode="_(&quot;$&quot;* #,##0_);_(&quot;$&quot;* \(#,##0\);_(&quot;$&quot;* &quot;-&quot;??_);_(@_)">
                  <c:v>3.2404104985895459</c:v>
                </c:pt>
                <c:pt idx="2363" formatCode="_(&quot;$&quot;* #,##0_);_(&quot;$&quot;* \(#,##0\);_(&quot;$&quot;* &quot;-&quot;??_);_(@_)">
                  <c:v>7.0214064913444769</c:v>
                </c:pt>
                <c:pt idx="2364" formatCode="_(&quot;$&quot;* #,##0_);_(&quot;$&quot;* \(#,##0\);_(&quot;$&quot;* &quot;-&quot;??_);_(@_)">
                  <c:v>0</c:v>
                </c:pt>
                <c:pt idx="2365" formatCode="_(&quot;$&quot;* #,##0_);_(&quot;$&quot;* \(#,##0\);_(&quot;$&quot;* &quot;-&quot;??_);_(@_)">
                  <c:v>25.238756340347056</c:v>
                </c:pt>
                <c:pt idx="2366" formatCode="_(&quot;$&quot;* #,##0_);_(&quot;$&quot;* \(#,##0\);_(&quot;$&quot;* &quot;-&quot;??_);_(@_)">
                  <c:v>15.295022884636605</c:v>
                </c:pt>
                <c:pt idx="2367" formatCode="_(&quot;$&quot;* #,##0_);_(&quot;$&quot;* \(#,##0\);_(&quot;$&quot;* &quot;-&quot;??_);_(@_)">
                  <c:v>0</c:v>
                </c:pt>
                <c:pt idx="2368" formatCode="_(&quot;$&quot;* #,##0_);_(&quot;$&quot;* \(#,##0\);_(&quot;$&quot;* &quot;-&quot;??_);_(@_)">
                  <c:v>32.429494838457082</c:v>
                </c:pt>
                <c:pt idx="2369" formatCode="_(&quot;$&quot;* #,##0_);_(&quot;$&quot;* \(#,##0\);_(&quot;$&quot;* &quot;-&quot;??_);_(@_)">
                  <c:v>10.715043574383291</c:v>
                </c:pt>
                <c:pt idx="2370" formatCode="_(&quot;$&quot;* #,##0_);_(&quot;$&quot;* \(#,##0\);_(&quot;$&quot;* &quot;-&quot;??_);_(@_)">
                  <c:v>36.379857134164915</c:v>
                </c:pt>
                <c:pt idx="2371" formatCode="_(&quot;$&quot;* #,##0_);_(&quot;$&quot;* \(#,##0\);_(&quot;$&quot;* &quot;-&quot;??_);_(@_)">
                  <c:v>35.782267270545397</c:v>
                </c:pt>
                <c:pt idx="2372" formatCode="_(&quot;$&quot;* #,##0_);_(&quot;$&quot;* \(#,##0\);_(&quot;$&quot;* &quot;-&quot;??_);_(@_)">
                  <c:v>24.054307986346704</c:v>
                </c:pt>
                <c:pt idx="2373" formatCode="_(&quot;$&quot;* #,##0_);_(&quot;$&quot;* \(#,##0\);_(&quot;$&quot;* &quot;-&quot;??_);_(@_)">
                  <c:v>7.9195682706164687</c:v>
                </c:pt>
                <c:pt idx="2374" formatCode="_(&quot;$&quot;* #,##0_);_(&quot;$&quot;* \(#,##0\);_(&quot;$&quot;* &quot;-&quot;??_);_(@_)">
                  <c:v>0</c:v>
                </c:pt>
                <c:pt idx="2375" formatCode="_(&quot;$&quot;* #,##0_);_(&quot;$&quot;* \(#,##0\);_(&quot;$&quot;* &quot;-&quot;??_);_(@_)">
                  <c:v>20.402918860415792</c:v>
                </c:pt>
                <c:pt idx="2376" formatCode="_(&quot;$&quot;* #,##0_);_(&quot;$&quot;* \(#,##0\);_(&quot;$&quot;* &quot;-&quot;??_);_(@_)">
                  <c:v>9.0563066220716983</c:v>
                </c:pt>
                <c:pt idx="2377" formatCode="_(&quot;$&quot;* #,##0_);_(&quot;$&quot;* \(#,##0\);_(&quot;$&quot;* &quot;-&quot;??_);_(@_)">
                  <c:v>14.296213458016604</c:v>
                </c:pt>
                <c:pt idx="2378" formatCode="_(&quot;$&quot;* #,##0_);_(&quot;$&quot;* \(#,##0\);_(&quot;$&quot;* &quot;-&quot;??_);_(@_)">
                  <c:v>0</c:v>
                </c:pt>
                <c:pt idx="2379" formatCode="_(&quot;$&quot;* #,##0_);_(&quot;$&quot;* \(#,##0\);_(&quot;$&quot;* &quot;-&quot;??_);_(@_)">
                  <c:v>10.515621067802687</c:v>
                </c:pt>
                <c:pt idx="2380" formatCode="_(&quot;$&quot;* #,##0_);_(&quot;$&quot;* \(#,##0\);_(&quot;$&quot;* &quot;-&quot;??_);_(@_)">
                  <c:v>7.0837461809763065</c:v>
                </c:pt>
                <c:pt idx="2381" formatCode="_(&quot;$&quot;* #,##0_);_(&quot;$&quot;* \(#,##0\);_(&quot;$&quot;* &quot;-&quot;??_);_(@_)">
                  <c:v>67.037837561155641</c:v>
                </c:pt>
                <c:pt idx="2382" formatCode="_(&quot;$&quot;* #,##0_);_(&quot;$&quot;* \(#,##0\);_(&quot;$&quot;* &quot;-&quot;??_);_(@_)">
                  <c:v>0</c:v>
                </c:pt>
                <c:pt idx="2383" formatCode="_(&quot;$&quot;* #,##0_);_(&quot;$&quot;* \(#,##0\);_(&quot;$&quot;* &quot;-&quot;??_);_(@_)">
                  <c:v>36.741352066081838</c:v>
                </c:pt>
                <c:pt idx="2384" formatCode="_(&quot;$&quot;* #,##0_);_(&quot;$&quot;* \(#,##0\);_(&quot;$&quot;* &quot;-&quot;??_);_(@_)">
                  <c:v>26.620596686656757</c:v>
                </c:pt>
                <c:pt idx="2385" formatCode="_(&quot;$&quot;* #,##0_);_(&quot;$&quot;* \(#,##0\);_(&quot;$&quot;* &quot;-&quot;??_);_(@_)">
                  <c:v>6.6445292095453752</c:v>
                </c:pt>
                <c:pt idx="2386" formatCode="_(&quot;$&quot;* #,##0_);_(&quot;$&quot;* \(#,##0\);_(&quot;$&quot;* &quot;-&quot;??_);_(@_)">
                  <c:v>7.8965744480566986</c:v>
                </c:pt>
                <c:pt idx="2387" formatCode="_(&quot;$&quot;* #,##0_);_(&quot;$&quot;* \(#,##0\);_(&quot;$&quot;* &quot;-&quot;??_);_(@_)">
                  <c:v>2.6292190465857912</c:v>
                </c:pt>
                <c:pt idx="2388" formatCode="_(&quot;$&quot;* #,##0_);_(&quot;$&quot;* \(#,##0\);_(&quot;$&quot;* &quot;-&quot;??_);_(@_)">
                  <c:v>9.3011816942944119</c:v>
                </c:pt>
                <c:pt idx="2389" formatCode="_(&quot;$&quot;* #,##0_);_(&quot;$&quot;* \(#,##0\);_(&quot;$&quot;* &quot;-&quot;??_);_(@_)">
                  <c:v>0</c:v>
                </c:pt>
                <c:pt idx="2390" formatCode="_(&quot;$&quot;* #,##0_);_(&quot;$&quot;* \(#,##0\);_(&quot;$&quot;* &quot;-&quot;??_);_(@_)">
                  <c:v>8.0786603889410138</c:v>
                </c:pt>
                <c:pt idx="2391" formatCode="_(&quot;$&quot;* #,##0_);_(&quot;$&quot;* \(#,##0\);_(&quot;$&quot;* &quot;-&quot;??_);_(@_)">
                  <c:v>28.856637979819183</c:v>
                </c:pt>
                <c:pt idx="2392" formatCode="_(&quot;$&quot;* #,##0_);_(&quot;$&quot;* \(#,##0\);_(&quot;$&quot;* &quot;-&quot;??_);_(@_)">
                  <c:v>0</c:v>
                </c:pt>
                <c:pt idx="2393" formatCode="_(&quot;$&quot;* #,##0_);_(&quot;$&quot;* \(#,##0\);_(&quot;$&quot;* &quot;-&quot;??_);_(@_)">
                  <c:v>9.119450269206645</c:v>
                </c:pt>
                <c:pt idx="2394" formatCode="_(&quot;$&quot;* #,##0_);_(&quot;$&quot;* \(#,##0\);_(&quot;$&quot;* &quot;-&quot;??_);_(@_)">
                  <c:v>40.18554375913628</c:v>
                </c:pt>
                <c:pt idx="2395" formatCode="_(&quot;$&quot;* #,##0_);_(&quot;$&quot;* \(#,##0\);_(&quot;$&quot;* &quot;-&quot;??_);_(@_)">
                  <c:v>3.8856665341032315</c:v>
                </c:pt>
                <c:pt idx="2396" formatCode="_(&quot;$&quot;* #,##0_);_(&quot;$&quot;* \(#,##0\);_(&quot;$&quot;* &quot;-&quot;??_);_(@_)">
                  <c:v>0</c:v>
                </c:pt>
                <c:pt idx="2397" formatCode="_(&quot;$&quot;* #,##0_);_(&quot;$&quot;* \(#,##0\);_(&quot;$&quot;* &quot;-&quot;??_);_(@_)">
                  <c:v>0</c:v>
                </c:pt>
                <c:pt idx="2398" formatCode="_(&quot;$&quot;* #,##0_);_(&quot;$&quot;* \(#,##0\);_(&quot;$&quot;* &quot;-&quot;??_);_(@_)">
                  <c:v>4.8032712785536225</c:v>
                </c:pt>
                <c:pt idx="2399" formatCode="_(&quot;$&quot;* #,##0_);_(&quot;$&quot;* \(#,##0\);_(&quot;$&quot;* &quot;-&quot;??_);_(@_)">
                  <c:v>0</c:v>
                </c:pt>
                <c:pt idx="2400" formatCode="_(&quot;$&quot;* #,##0_);_(&quot;$&quot;* \(#,##0\);_(&quot;$&quot;* &quot;-&quot;??_);_(@_)">
                  <c:v>2.8613022608387633</c:v>
                </c:pt>
                <c:pt idx="2401" formatCode="_(&quot;$&quot;* #,##0_);_(&quot;$&quot;* \(#,##0\);_(&quot;$&quot;* &quot;-&quot;??_);_(@_)">
                  <c:v>12.688513413792084</c:v>
                </c:pt>
                <c:pt idx="2402" formatCode="_(&quot;$&quot;* #,##0_);_(&quot;$&quot;* \(#,##0\);_(&quot;$&quot;* &quot;-&quot;??_);_(@_)">
                  <c:v>62.600895271497947</c:v>
                </c:pt>
                <c:pt idx="2403" formatCode="_(&quot;$&quot;* #,##0_);_(&quot;$&quot;* \(#,##0\);_(&quot;$&quot;* &quot;-&quot;??_);_(@_)">
                  <c:v>12.286856301878816</c:v>
                </c:pt>
                <c:pt idx="2404" formatCode="_(&quot;$&quot;* #,##0_);_(&quot;$&quot;* \(#,##0\);_(&quot;$&quot;* &quot;-&quot;??_);_(@_)">
                  <c:v>90.22167997821029</c:v>
                </c:pt>
                <c:pt idx="2405" formatCode="_(&quot;$&quot;* #,##0_);_(&quot;$&quot;* \(#,##0\);_(&quot;$&quot;* &quot;-&quot;??_);_(@_)">
                  <c:v>7.2174169620807511</c:v>
                </c:pt>
                <c:pt idx="2406" formatCode="_(&quot;$&quot;* #,##0_);_(&quot;$&quot;* \(#,##0\);_(&quot;$&quot;* &quot;-&quot;??_);_(@_)">
                  <c:v>22.866929395461529</c:v>
                </c:pt>
                <c:pt idx="2407" formatCode="_(&quot;$&quot;* #,##0_);_(&quot;$&quot;* \(#,##0\);_(&quot;$&quot;* &quot;-&quot;??_);_(@_)">
                  <c:v>51.802036093188995</c:v>
                </c:pt>
                <c:pt idx="2408" formatCode="_(&quot;$&quot;* #,##0_);_(&quot;$&quot;* \(#,##0\);_(&quot;$&quot;* &quot;-&quot;??_);_(@_)">
                  <c:v>22.609349118225083</c:v>
                </c:pt>
                <c:pt idx="2409" formatCode="_(&quot;$&quot;* #,##0_);_(&quot;$&quot;* \(#,##0\);_(&quot;$&quot;* &quot;-&quot;??_);_(@_)">
                  <c:v>54.481596847359064</c:v>
                </c:pt>
                <c:pt idx="2410" formatCode="_(&quot;$&quot;* #,##0_);_(&quot;$&quot;* \(#,##0\);_(&quot;$&quot;* &quot;-&quot;??_);_(@_)">
                  <c:v>0</c:v>
                </c:pt>
                <c:pt idx="2411" formatCode="_(&quot;$&quot;* #,##0_);_(&quot;$&quot;* \(#,##0\);_(&quot;$&quot;* &quot;-&quot;??_);_(@_)">
                  <c:v>2.3718367554829585</c:v>
                </c:pt>
                <c:pt idx="2412" formatCode="_(&quot;$&quot;* #,##0_);_(&quot;$&quot;* \(#,##0\);_(&quot;$&quot;* &quot;-&quot;??_);_(@_)">
                  <c:v>0</c:v>
                </c:pt>
                <c:pt idx="2413" formatCode="_(&quot;$&quot;* #,##0_);_(&quot;$&quot;* \(#,##0\);_(&quot;$&quot;* &quot;-&quot;??_);_(@_)">
                  <c:v>0</c:v>
                </c:pt>
                <c:pt idx="2414" formatCode="_(&quot;$&quot;* #,##0_);_(&quot;$&quot;* \(#,##0\);_(&quot;$&quot;* &quot;-&quot;??_);_(@_)">
                  <c:v>21.182416809273182</c:v>
                </c:pt>
                <c:pt idx="2415" formatCode="_(&quot;$&quot;* #,##0_);_(&quot;$&quot;* \(#,##0\);_(&quot;$&quot;* &quot;-&quot;??_);_(@_)">
                  <c:v>20.912361054299545</c:v>
                </c:pt>
                <c:pt idx="2416" formatCode="_(&quot;$&quot;* #,##0_);_(&quot;$&quot;* \(#,##0\);_(&quot;$&quot;* &quot;-&quot;??_);_(@_)">
                  <c:v>13.200091728938428</c:v>
                </c:pt>
                <c:pt idx="2417" formatCode="_(&quot;$&quot;* #,##0_);_(&quot;$&quot;* \(#,##0\);_(&quot;$&quot;* &quot;-&quot;??_);_(@_)">
                  <c:v>0</c:v>
                </c:pt>
                <c:pt idx="2418" formatCode="_(&quot;$&quot;* #,##0_);_(&quot;$&quot;* \(#,##0\);_(&quot;$&quot;* &quot;-&quot;??_);_(@_)">
                  <c:v>3.6739736894946882</c:v>
                </c:pt>
                <c:pt idx="2419" formatCode="_(&quot;$&quot;* #,##0_);_(&quot;$&quot;* \(#,##0\);_(&quot;$&quot;* &quot;-&quot;??_);_(@_)">
                  <c:v>86.092097234216396</c:v>
                </c:pt>
                <c:pt idx="2420" formatCode="_(&quot;$&quot;* #,##0_);_(&quot;$&quot;* \(#,##0\);_(&quot;$&quot;* &quot;-&quot;??_);_(@_)">
                  <c:v>0</c:v>
                </c:pt>
                <c:pt idx="2421" formatCode="_(&quot;$&quot;* #,##0_);_(&quot;$&quot;* \(#,##0\);_(&quot;$&quot;* &quot;-&quot;??_);_(@_)">
                  <c:v>9.5886957951118887</c:v>
                </c:pt>
                <c:pt idx="2422" formatCode="_(&quot;$&quot;* #,##0_);_(&quot;$&quot;* \(#,##0\);_(&quot;$&quot;* &quot;-&quot;??_);_(@_)">
                  <c:v>40.11356551234055</c:v>
                </c:pt>
                <c:pt idx="2423" formatCode="_(&quot;$&quot;* #,##0_);_(&quot;$&quot;* \(#,##0\);_(&quot;$&quot;* &quot;-&quot;??_);_(@_)">
                  <c:v>11.319034897460362</c:v>
                </c:pt>
                <c:pt idx="2424" formatCode="_(&quot;$&quot;* #,##0_);_(&quot;$&quot;* \(#,##0\);_(&quot;$&quot;* &quot;-&quot;??_);_(@_)">
                  <c:v>0</c:v>
                </c:pt>
                <c:pt idx="2425" formatCode="_(&quot;$&quot;* #,##0_);_(&quot;$&quot;* \(#,##0\);_(&quot;$&quot;* &quot;-&quot;??_);_(@_)">
                  <c:v>10.239074488652033</c:v>
                </c:pt>
                <c:pt idx="2426" formatCode="_(&quot;$&quot;* #,##0_);_(&quot;$&quot;* \(#,##0\);_(&quot;$&quot;* &quot;-&quot;??_);_(@_)">
                  <c:v>14.921118179093494</c:v>
                </c:pt>
                <c:pt idx="2427" formatCode="_(&quot;$&quot;* #,##0_);_(&quot;$&quot;* \(#,##0\);_(&quot;$&quot;* &quot;-&quot;??_);_(@_)">
                  <c:v>13.455284555613558</c:v>
                </c:pt>
                <c:pt idx="2428" formatCode="_(&quot;$&quot;* #,##0_);_(&quot;$&quot;* \(#,##0\);_(&quot;$&quot;* &quot;-&quot;??_);_(@_)">
                  <c:v>24.524746530016142</c:v>
                </c:pt>
                <c:pt idx="2429" formatCode="_(&quot;$&quot;* #,##0_);_(&quot;$&quot;* \(#,##0\);_(&quot;$&quot;* &quot;-&quot;??_);_(@_)">
                  <c:v>0</c:v>
                </c:pt>
                <c:pt idx="2430" formatCode="_(&quot;$&quot;* #,##0_);_(&quot;$&quot;* \(#,##0\);_(&quot;$&quot;* &quot;-&quot;??_);_(@_)">
                  <c:v>52.597330883155344</c:v>
                </c:pt>
                <c:pt idx="2431" formatCode="_(&quot;$&quot;* #,##0_);_(&quot;$&quot;* \(#,##0\);_(&quot;$&quot;* &quot;-&quot;??_);_(@_)">
                  <c:v>27.030468977278431</c:v>
                </c:pt>
                <c:pt idx="2432" formatCode="_(&quot;$&quot;* #,##0_);_(&quot;$&quot;* \(#,##0\);_(&quot;$&quot;* &quot;-&quot;??_);_(@_)">
                  <c:v>7.0608469073000073</c:v>
                </c:pt>
                <c:pt idx="2433" formatCode="_(&quot;$&quot;* #,##0_);_(&quot;$&quot;* \(#,##0\);_(&quot;$&quot;* &quot;-&quot;??_);_(@_)">
                  <c:v>18.953590275805901</c:v>
                </c:pt>
                <c:pt idx="2434" formatCode="_(&quot;$&quot;* #,##0_);_(&quot;$&quot;* \(#,##0\);_(&quot;$&quot;* &quot;-&quot;??_);_(@_)">
                  <c:v>0</c:v>
                </c:pt>
                <c:pt idx="2435" formatCode="_(&quot;$&quot;* #,##0_);_(&quot;$&quot;* \(#,##0\);_(&quot;$&quot;* &quot;-&quot;??_);_(@_)">
                  <c:v>4.09319001914014</c:v>
                </c:pt>
                <c:pt idx="2436" formatCode="_(&quot;$&quot;* #,##0_);_(&quot;$&quot;* \(#,##0\);_(&quot;$&quot;* &quot;-&quot;??_);_(@_)">
                  <c:v>0</c:v>
                </c:pt>
                <c:pt idx="2437" formatCode="_(&quot;$&quot;* #,##0_);_(&quot;$&quot;* \(#,##0\);_(&quot;$&quot;* &quot;-&quot;??_);_(@_)">
                  <c:v>7.5979654173231737</c:v>
                </c:pt>
                <c:pt idx="2438" formatCode="_(&quot;$&quot;* #,##0_);_(&quot;$&quot;* \(#,##0\);_(&quot;$&quot;* &quot;-&quot;??_);_(@_)">
                  <c:v>7.1603593382004824</c:v>
                </c:pt>
                <c:pt idx="2439" formatCode="_(&quot;$&quot;* #,##0_);_(&quot;$&quot;* \(#,##0\);_(&quot;$&quot;* &quot;-&quot;??_);_(@_)">
                  <c:v>0</c:v>
                </c:pt>
                <c:pt idx="2440" formatCode="_(&quot;$&quot;* #,##0_);_(&quot;$&quot;* \(#,##0\);_(&quot;$&quot;* &quot;-&quot;??_);_(@_)">
                  <c:v>16.449702137735461</c:v>
                </c:pt>
                <c:pt idx="2441" formatCode="_(&quot;$&quot;* #,##0_);_(&quot;$&quot;* \(#,##0\);_(&quot;$&quot;* &quot;-&quot;??_);_(@_)">
                  <c:v>12.84642972824418</c:v>
                </c:pt>
                <c:pt idx="2442" formatCode="_(&quot;$&quot;* #,##0_);_(&quot;$&quot;* \(#,##0\);_(&quot;$&quot;* &quot;-&quot;??_);_(@_)">
                  <c:v>9.3310363979550619</c:v>
                </c:pt>
                <c:pt idx="2443" formatCode="_(&quot;$&quot;* #,##0_);_(&quot;$&quot;* \(#,##0\);_(&quot;$&quot;* &quot;-&quot;??_);_(@_)">
                  <c:v>26.225707491472082</c:v>
                </c:pt>
                <c:pt idx="2444" formatCode="_(&quot;$&quot;* #,##0_);_(&quot;$&quot;* \(#,##0\);_(&quot;$&quot;* &quot;-&quot;??_);_(@_)">
                  <c:v>0</c:v>
                </c:pt>
                <c:pt idx="2445" formatCode="_(&quot;$&quot;* #,##0_);_(&quot;$&quot;* \(#,##0\);_(&quot;$&quot;* &quot;-&quot;??_);_(@_)">
                  <c:v>1.4096818422877497</c:v>
                </c:pt>
                <c:pt idx="2446" formatCode="_(&quot;$&quot;* #,##0_);_(&quot;$&quot;* \(#,##0\);_(&quot;$&quot;* &quot;-&quot;??_);_(@_)">
                  <c:v>0</c:v>
                </c:pt>
                <c:pt idx="2447" formatCode="_(&quot;$&quot;* #,##0_);_(&quot;$&quot;* \(#,##0\);_(&quot;$&quot;* &quot;-&quot;??_);_(@_)">
                  <c:v>2.2579055508939296</c:v>
                </c:pt>
                <c:pt idx="2448" formatCode="_(&quot;$&quot;* #,##0_);_(&quot;$&quot;* \(#,##0\);_(&quot;$&quot;* &quot;-&quot;??_);_(@_)">
                  <c:v>16.933003712653072</c:v>
                </c:pt>
                <c:pt idx="2449" formatCode="_(&quot;$&quot;* #,##0_);_(&quot;$&quot;* \(#,##0\);_(&quot;$&quot;* &quot;-&quot;??_);_(@_)">
                  <c:v>29.038684783701125</c:v>
                </c:pt>
                <c:pt idx="2450" formatCode="_(&quot;$&quot;* #,##0_);_(&quot;$&quot;* \(#,##0\);_(&quot;$&quot;* &quot;-&quot;??_);_(@_)">
                  <c:v>23.210771944134141</c:v>
                </c:pt>
                <c:pt idx="2451" formatCode="_(&quot;$&quot;* #,##0_);_(&quot;$&quot;* \(#,##0\);_(&quot;$&quot;* &quot;-&quot;??_);_(@_)">
                  <c:v>34.995968961840319</c:v>
                </c:pt>
                <c:pt idx="2452" formatCode="_(&quot;$&quot;* #,##0_);_(&quot;$&quot;* \(#,##0\);_(&quot;$&quot;* &quot;-&quot;??_);_(@_)">
                  <c:v>0</c:v>
                </c:pt>
                <c:pt idx="2453" formatCode="_(&quot;$&quot;* #,##0_);_(&quot;$&quot;* \(#,##0\);_(&quot;$&quot;* &quot;-&quot;??_);_(@_)">
                  <c:v>10.800881886778427</c:v>
                </c:pt>
                <c:pt idx="2454" formatCode="_(&quot;$&quot;* #,##0_);_(&quot;$&quot;* \(#,##0\);_(&quot;$&quot;* &quot;-&quot;??_);_(@_)">
                  <c:v>1.4694679457066664</c:v>
                </c:pt>
                <c:pt idx="2455" formatCode="_(&quot;$&quot;* #,##0_);_(&quot;$&quot;* \(#,##0\);_(&quot;$&quot;* &quot;-&quot;??_);_(@_)">
                  <c:v>0</c:v>
                </c:pt>
                <c:pt idx="2456" formatCode="_(&quot;$&quot;* #,##0_);_(&quot;$&quot;* \(#,##0\);_(&quot;$&quot;* &quot;-&quot;??_);_(@_)">
                  <c:v>17.378527338947197</c:v>
                </c:pt>
                <c:pt idx="2457" formatCode="_(&quot;$&quot;* #,##0_);_(&quot;$&quot;* \(#,##0\);_(&quot;$&quot;* &quot;-&quot;??_);_(@_)">
                  <c:v>0</c:v>
                </c:pt>
                <c:pt idx="2458" formatCode="_(&quot;$&quot;* #,##0_);_(&quot;$&quot;* \(#,##0\);_(&quot;$&quot;* &quot;-&quot;??_);_(@_)">
                  <c:v>37.294529711648984</c:v>
                </c:pt>
                <c:pt idx="2459" formatCode="_(&quot;$&quot;* #,##0_);_(&quot;$&quot;* \(#,##0\);_(&quot;$&quot;* &quot;-&quot;??_);_(@_)">
                  <c:v>82.091890335532085</c:v>
                </c:pt>
                <c:pt idx="2460" formatCode="_(&quot;$&quot;* #,##0_);_(&quot;$&quot;* \(#,##0\);_(&quot;$&quot;* &quot;-&quot;??_);_(@_)">
                  <c:v>24.018893477721836</c:v>
                </c:pt>
                <c:pt idx="2461" formatCode="_(&quot;$&quot;* #,##0_);_(&quot;$&quot;* \(#,##0\);_(&quot;$&quot;* &quot;-&quot;??_);_(@_)">
                  <c:v>43.973539719192686</c:v>
                </c:pt>
                <c:pt idx="2462" formatCode="_(&quot;$&quot;* #,##0_);_(&quot;$&quot;* \(#,##0\);_(&quot;$&quot;* &quot;-&quot;??_);_(@_)">
                  <c:v>17.236980402019132</c:v>
                </c:pt>
                <c:pt idx="2463" formatCode="_(&quot;$&quot;* #,##0_);_(&quot;$&quot;* \(#,##0\);_(&quot;$&quot;* &quot;-&quot;??_);_(@_)">
                  <c:v>7.0786842487165114</c:v>
                </c:pt>
                <c:pt idx="2464" formatCode="_(&quot;$&quot;* #,##0_);_(&quot;$&quot;* \(#,##0\);_(&quot;$&quot;* &quot;-&quot;??_);_(@_)">
                  <c:v>28.406636776163925</c:v>
                </c:pt>
                <c:pt idx="2465" formatCode="_(&quot;$&quot;* #,##0_);_(&quot;$&quot;* \(#,##0\);_(&quot;$&quot;* &quot;-&quot;??_);_(@_)">
                  <c:v>0</c:v>
                </c:pt>
                <c:pt idx="2466" formatCode="_(&quot;$&quot;* #,##0_);_(&quot;$&quot;* \(#,##0\);_(&quot;$&quot;* &quot;-&quot;??_);_(@_)">
                  <c:v>0</c:v>
                </c:pt>
                <c:pt idx="2467" formatCode="_(&quot;$&quot;* #,##0_);_(&quot;$&quot;* \(#,##0\);_(&quot;$&quot;* &quot;-&quot;??_);_(@_)">
                  <c:v>55.294247674495764</c:v>
                </c:pt>
                <c:pt idx="2468" formatCode="_(&quot;$&quot;* #,##0_);_(&quot;$&quot;* \(#,##0\);_(&quot;$&quot;* &quot;-&quot;??_);_(@_)">
                  <c:v>21.285200716679224</c:v>
                </c:pt>
                <c:pt idx="2469" formatCode="_(&quot;$&quot;* #,##0_);_(&quot;$&quot;* \(#,##0\);_(&quot;$&quot;* &quot;-&quot;??_);_(@_)">
                  <c:v>36.308855383888023</c:v>
                </c:pt>
                <c:pt idx="2470" formatCode="_(&quot;$&quot;* #,##0_);_(&quot;$&quot;* \(#,##0\);_(&quot;$&quot;* &quot;-&quot;??_);_(@_)">
                  <c:v>16.175311970098988</c:v>
                </c:pt>
                <c:pt idx="2471" formatCode="_(&quot;$&quot;* #,##0_);_(&quot;$&quot;* \(#,##0\);_(&quot;$&quot;* &quot;-&quot;??_);_(@_)">
                  <c:v>0</c:v>
                </c:pt>
                <c:pt idx="2472" formatCode="_(&quot;$&quot;* #,##0_);_(&quot;$&quot;* \(#,##0\);_(&quot;$&quot;* &quot;-&quot;??_);_(@_)">
                  <c:v>52.393105824455951</c:v>
                </c:pt>
                <c:pt idx="2473" formatCode="_(&quot;$&quot;* #,##0_);_(&quot;$&quot;* \(#,##0\);_(&quot;$&quot;* &quot;-&quot;??_);_(@_)">
                  <c:v>65.253370740306508</c:v>
                </c:pt>
                <c:pt idx="2474" formatCode="_(&quot;$&quot;* #,##0_);_(&quot;$&quot;* \(#,##0\);_(&quot;$&quot;* &quot;-&quot;??_);_(@_)">
                  <c:v>4.4457659427971521</c:v>
                </c:pt>
                <c:pt idx="2475" formatCode="_(&quot;$&quot;* #,##0_);_(&quot;$&quot;* \(#,##0\);_(&quot;$&quot;* &quot;-&quot;??_);_(@_)">
                  <c:v>16.31066118641257</c:v>
                </c:pt>
                <c:pt idx="2476" formatCode="_(&quot;$&quot;* #,##0_);_(&quot;$&quot;* \(#,##0\);_(&quot;$&quot;* &quot;-&quot;??_);_(@_)">
                  <c:v>23.102328796484386</c:v>
                </c:pt>
                <c:pt idx="2477" formatCode="_(&quot;$&quot;* #,##0_);_(&quot;$&quot;* \(#,##0\);_(&quot;$&quot;* &quot;-&quot;??_);_(@_)">
                  <c:v>80.383689677524089</c:v>
                </c:pt>
                <c:pt idx="2478" formatCode="_(&quot;$&quot;* #,##0_);_(&quot;$&quot;* \(#,##0\);_(&quot;$&quot;* &quot;-&quot;??_);_(@_)">
                  <c:v>0</c:v>
                </c:pt>
                <c:pt idx="2479" formatCode="_(&quot;$&quot;* #,##0_);_(&quot;$&quot;* \(#,##0\);_(&quot;$&quot;* &quot;-&quot;??_);_(@_)">
                  <c:v>27.361172398860973</c:v>
                </c:pt>
                <c:pt idx="2480" formatCode="_(&quot;$&quot;* #,##0_);_(&quot;$&quot;* \(#,##0\);_(&quot;$&quot;* &quot;-&quot;??_);_(@_)">
                  <c:v>33.117284360098019</c:v>
                </c:pt>
                <c:pt idx="2481" formatCode="_(&quot;$&quot;* #,##0_);_(&quot;$&quot;* \(#,##0\);_(&quot;$&quot;* &quot;-&quot;??_);_(@_)">
                  <c:v>4.7711243844786386</c:v>
                </c:pt>
                <c:pt idx="2482" formatCode="_(&quot;$&quot;* #,##0_);_(&quot;$&quot;* \(#,##0\);_(&quot;$&quot;* &quot;-&quot;??_);_(@_)">
                  <c:v>26.752539200981097</c:v>
                </c:pt>
                <c:pt idx="2483" formatCode="_(&quot;$&quot;* #,##0_);_(&quot;$&quot;* \(#,##0\);_(&quot;$&quot;* &quot;-&quot;??_);_(@_)">
                  <c:v>37.094191283424614</c:v>
                </c:pt>
                <c:pt idx="2484" formatCode="_(&quot;$&quot;* #,##0_);_(&quot;$&quot;* \(#,##0\);_(&quot;$&quot;* &quot;-&quot;??_);_(@_)">
                  <c:v>69.868306801235519</c:v>
                </c:pt>
                <c:pt idx="2485" formatCode="_(&quot;$&quot;* #,##0_);_(&quot;$&quot;* \(#,##0\);_(&quot;$&quot;* &quot;-&quot;??_);_(@_)">
                  <c:v>18.020193292257826</c:v>
                </c:pt>
                <c:pt idx="2486" formatCode="_(&quot;$&quot;* #,##0_);_(&quot;$&quot;* \(#,##0\);_(&quot;$&quot;* &quot;-&quot;??_);_(@_)">
                  <c:v>18.579420393578403</c:v>
                </c:pt>
                <c:pt idx="2487" formatCode="_(&quot;$&quot;* #,##0_);_(&quot;$&quot;* \(#,##0\);_(&quot;$&quot;* &quot;-&quot;??_);_(@_)">
                  <c:v>9.705081465506483</c:v>
                </c:pt>
                <c:pt idx="2488" formatCode="_(&quot;$&quot;* #,##0_);_(&quot;$&quot;* \(#,##0\);_(&quot;$&quot;* &quot;-&quot;??_);_(@_)">
                  <c:v>31.417296216285454</c:v>
                </c:pt>
                <c:pt idx="2489" formatCode="_(&quot;$&quot;* #,##0_);_(&quot;$&quot;* \(#,##0\);_(&quot;$&quot;* &quot;-&quot;??_);_(@_)">
                  <c:v>26.207362724270507</c:v>
                </c:pt>
                <c:pt idx="2490" formatCode="_(&quot;$&quot;* #,##0_);_(&quot;$&quot;* \(#,##0\);_(&quot;$&quot;* &quot;-&quot;??_);_(@_)">
                  <c:v>22.19932919323967</c:v>
                </c:pt>
                <c:pt idx="2491" formatCode="_(&quot;$&quot;* #,##0_);_(&quot;$&quot;* \(#,##0\);_(&quot;$&quot;* &quot;-&quot;??_);_(@_)">
                  <c:v>0</c:v>
                </c:pt>
                <c:pt idx="2492" formatCode="_(&quot;$&quot;* #,##0_);_(&quot;$&quot;* \(#,##0\);_(&quot;$&quot;* &quot;-&quot;??_);_(@_)">
                  <c:v>0</c:v>
                </c:pt>
                <c:pt idx="2493" formatCode="_(&quot;$&quot;* #,##0_);_(&quot;$&quot;* \(#,##0\);_(&quot;$&quot;* &quot;-&quot;??_);_(@_)">
                  <c:v>0</c:v>
                </c:pt>
                <c:pt idx="2494" formatCode="_(&quot;$&quot;* #,##0_);_(&quot;$&quot;* \(#,##0\);_(&quot;$&quot;* &quot;-&quot;??_);_(@_)">
                  <c:v>0</c:v>
                </c:pt>
                <c:pt idx="2495" formatCode="_(&quot;$&quot;* #,##0_);_(&quot;$&quot;* \(#,##0\);_(&quot;$&quot;* &quot;-&quot;??_);_(@_)">
                  <c:v>0</c:v>
                </c:pt>
                <c:pt idx="2496" formatCode="_(&quot;$&quot;* #,##0_);_(&quot;$&quot;* \(#,##0\);_(&quot;$&quot;* &quot;-&quot;??_);_(@_)">
                  <c:v>0</c:v>
                </c:pt>
                <c:pt idx="2497" formatCode="_(&quot;$&quot;* #,##0_);_(&quot;$&quot;* \(#,##0\);_(&quot;$&quot;* &quot;-&quot;??_);_(@_)">
                  <c:v>7.8165088941874501</c:v>
                </c:pt>
                <c:pt idx="2498" formatCode="_(&quot;$&quot;* #,##0_);_(&quot;$&quot;* \(#,##0\);_(&quot;$&quot;* &quot;-&quot;??_);_(@_)">
                  <c:v>29.016932161539778</c:v>
                </c:pt>
                <c:pt idx="2499" formatCode="_(&quot;$&quot;* #,##0_);_(&quot;$&quot;* \(#,##0\);_(&quot;$&quot;* &quot;-&quot;??_);_(@_)">
                  <c:v>32.451691809626091</c:v>
                </c:pt>
                <c:pt idx="2500" formatCode="_(&quot;$&quot;* #,##0_);_(&quot;$&quot;* \(#,##0\);_(&quot;$&quot;* &quot;-&quot;??_);_(@_)">
                  <c:v>30.462265283581814</c:v>
                </c:pt>
                <c:pt idx="2501" formatCode="_(&quot;$&quot;* #,##0_);_(&quot;$&quot;* \(#,##0\);_(&quot;$&quot;* &quot;-&quot;??_);_(@_)">
                  <c:v>59.359276635074032</c:v>
                </c:pt>
                <c:pt idx="2502" formatCode="_(&quot;$&quot;* #,##0_);_(&quot;$&quot;* \(#,##0\);_(&quot;$&quot;* &quot;-&quot;??_);_(@_)">
                  <c:v>2.7360399056230502</c:v>
                </c:pt>
                <c:pt idx="2503" formatCode="_(&quot;$&quot;* #,##0_);_(&quot;$&quot;* \(#,##0\);_(&quot;$&quot;* &quot;-&quot;??_);_(@_)">
                  <c:v>12.998809954819556</c:v>
                </c:pt>
                <c:pt idx="2504" formatCode="_(&quot;$&quot;* #,##0_);_(&quot;$&quot;* \(#,##0\);_(&quot;$&quot;* &quot;-&quot;??_);_(@_)">
                  <c:v>0</c:v>
                </c:pt>
                <c:pt idx="2505" formatCode="_(&quot;$&quot;* #,##0_);_(&quot;$&quot;* \(#,##0\);_(&quot;$&quot;* &quot;-&quot;??_);_(@_)">
                  <c:v>0</c:v>
                </c:pt>
                <c:pt idx="2506" formatCode="_(&quot;$&quot;* #,##0_);_(&quot;$&quot;* \(#,##0\);_(&quot;$&quot;* &quot;-&quot;??_);_(@_)">
                  <c:v>33.447220862221371</c:v>
                </c:pt>
                <c:pt idx="2507" formatCode="_(&quot;$&quot;* #,##0_);_(&quot;$&quot;* \(#,##0\);_(&quot;$&quot;* &quot;-&quot;??_);_(@_)">
                  <c:v>9.699644075108008</c:v>
                </c:pt>
                <c:pt idx="2508" formatCode="_(&quot;$&quot;* #,##0_);_(&quot;$&quot;* \(#,##0\);_(&quot;$&quot;* &quot;-&quot;??_);_(@_)">
                  <c:v>16.421826635990133</c:v>
                </c:pt>
                <c:pt idx="2509" formatCode="_(&quot;$&quot;* #,##0_);_(&quot;$&quot;* \(#,##0\);_(&quot;$&quot;* &quot;-&quot;??_);_(@_)">
                  <c:v>9.5115915208319173</c:v>
                </c:pt>
                <c:pt idx="2510" formatCode="_(&quot;$&quot;* #,##0_);_(&quot;$&quot;* \(#,##0\);_(&quot;$&quot;* &quot;-&quot;??_);_(@_)">
                  <c:v>11.417871412360448</c:v>
                </c:pt>
                <c:pt idx="2511" formatCode="_(&quot;$&quot;* #,##0_);_(&quot;$&quot;* \(#,##0\);_(&quot;$&quot;* &quot;-&quot;??_);_(@_)">
                  <c:v>9.7436093956568683</c:v>
                </c:pt>
                <c:pt idx="2512" formatCode="_(&quot;$&quot;* #,##0_);_(&quot;$&quot;* \(#,##0\);_(&quot;$&quot;* &quot;-&quot;??_);_(@_)">
                  <c:v>0</c:v>
                </c:pt>
                <c:pt idx="2513" formatCode="_(&quot;$&quot;* #,##0_);_(&quot;$&quot;* \(#,##0\);_(&quot;$&quot;* &quot;-&quot;??_);_(@_)">
                  <c:v>34.259069311830693</c:v>
                </c:pt>
                <c:pt idx="2514" formatCode="_(&quot;$&quot;* #,##0_);_(&quot;$&quot;* \(#,##0\);_(&quot;$&quot;* &quot;-&quot;??_);_(@_)">
                  <c:v>15.704080630066809</c:v>
                </c:pt>
                <c:pt idx="2515" formatCode="_(&quot;$&quot;* #,##0_);_(&quot;$&quot;* \(#,##0\);_(&quot;$&quot;* &quot;-&quot;??_);_(@_)">
                  <c:v>15.249420917325271</c:v>
                </c:pt>
                <c:pt idx="2516" formatCode="_(&quot;$&quot;* #,##0_);_(&quot;$&quot;* \(#,##0\);_(&quot;$&quot;* &quot;-&quot;??_);_(@_)">
                  <c:v>9.9916979560872345</c:v>
                </c:pt>
                <c:pt idx="2517" formatCode="_(&quot;$&quot;* #,##0_);_(&quot;$&quot;* \(#,##0\);_(&quot;$&quot;* &quot;-&quot;??_);_(@_)">
                  <c:v>49.468837391671421</c:v>
                </c:pt>
                <c:pt idx="2518" formatCode="_(&quot;$&quot;* #,##0_);_(&quot;$&quot;* \(#,##0\);_(&quot;$&quot;* &quot;-&quot;??_);_(@_)">
                  <c:v>0</c:v>
                </c:pt>
                <c:pt idx="2519" formatCode="_(&quot;$&quot;* #,##0_);_(&quot;$&quot;* \(#,##0\);_(&quot;$&quot;* &quot;-&quot;??_);_(@_)">
                  <c:v>64.579294603152789</c:v>
                </c:pt>
                <c:pt idx="2520" formatCode="_(&quot;$&quot;* #,##0_);_(&quot;$&quot;* \(#,##0\);_(&quot;$&quot;* &quot;-&quot;??_);_(@_)">
                  <c:v>0</c:v>
                </c:pt>
                <c:pt idx="2521" formatCode="_(&quot;$&quot;* #,##0_);_(&quot;$&quot;* \(#,##0\);_(&quot;$&quot;* &quot;-&quot;??_);_(@_)">
                  <c:v>38.77331795719396</c:v>
                </c:pt>
                <c:pt idx="2522" formatCode="_(&quot;$&quot;* #,##0_);_(&quot;$&quot;* \(#,##0\);_(&quot;$&quot;* &quot;-&quot;??_);_(@_)">
                  <c:v>0</c:v>
                </c:pt>
                <c:pt idx="2523" formatCode="_(&quot;$&quot;* #,##0_);_(&quot;$&quot;* \(#,##0\);_(&quot;$&quot;* &quot;-&quot;??_);_(@_)">
                  <c:v>7.9669900807521072</c:v>
                </c:pt>
                <c:pt idx="2524" formatCode="_(&quot;$&quot;* #,##0_);_(&quot;$&quot;* \(#,##0\);_(&quot;$&quot;* &quot;-&quot;??_);_(@_)">
                  <c:v>0.92112767500701587</c:v>
                </c:pt>
                <c:pt idx="2525" formatCode="_(&quot;$&quot;* #,##0_);_(&quot;$&quot;* \(#,##0\);_(&quot;$&quot;* &quot;-&quot;??_);_(@_)">
                  <c:v>0</c:v>
                </c:pt>
                <c:pt idx="2526" formatCode="_(&quot;$&quot;* #,##0_);_(&quot;$&quot;* \(#,##0\);_(&quot;$&quot;* &quot;-&quot;??_);_(@_)">
                  <c:v>31.981934039152659</c:v>
                </c:pt>
                <c:pt idx="2527" formatCode="_(&quot;$&quot;* #,##0_);_(&quot;$&quot;* \(#,##0\);_(&quot;$&quot;* &quot;-&quot;??_);_(@_)">
                  <c:v>0</c:v>
                </c:pt>
                <c:pt idx="2528" formatCode="_(&quot;$&quot;* #,##0_);_(&quot;$&quot;* \(#,##0\);_(&quot;$&quot;* &quot;-&quot;??_);_(@_)">
                  <c:v>0.57102144006969979</c:v>
                </c:pt>
                <c:pt idx="2529" formatCode="_(&quot;$&quot;* #,##0_);_(&quot;$&quot;* \(#,##0\);_(&quot;$&quot;* &quot;-&quot;??_);_(@_)">
                  <c:v>27.902694172184962</c:v>
                </c:pt>
                <c:pt idx="2530" formatCode="_(&quot;$&quot;* #,##0_);_(&quot;$&quot;* \(#,##0\);_(&quot;$&quot;* &quot;-&quot;??_);_(@_)">
                  <c:v>38.18553878806577</c:v>
                </c:pt>
                <c:pt idx="2531" formatCode="_(&quot;$&quot;* #,##0_);_(&quot;$&quot;* \(#,##0\);_(&quot;$&quot;* &quot;-&quot;??_);_(@_)">
                  <c:v>17.717760885190881</c:v>
                </c:pt>
                <c:pt idx="2532" formatCode="_(&quot;$&quot;* #,##0_);_(&quot;$&quot;* \(#,##0\);_(&quot;$&quot;* &quot;-&quot;??_);_(@_)">
                  <c:v>14.25702690776626</c:v>
                </c:pt>
                <c:pt idx="2533" formatCode="_(&quot;$&quot;* #,##0_);_(&quot;$&quot;* \(#,##0\);_(&quot;$&quot;* &quot;-&quot;??_);_(@_)">
                  <c:v>47.904359544263741</c:v>
                </c:pt>
                <c:pt idx="2534" formatCode="_(&quot;$&quot;* #,##0_);_(&quot;$&quot;* \(#,##0\);_(&quot;$&quot;* &quot;-&quot;??_);_(@_)">
                  <c:v>1.0212687399894576</c:v>
                </c:pt>
                <c:pt idx="2535" formatCode="_(&quot;$&quot;* #,##0_);_(&quot;$&quot;* \(#,##0\);_(&quot;$&quot;* &quot;-&quot;??_);_(@_)">
                  <c:v>3.2433346007337938</c:v>
                </c:pt>
                <c:pt idx="2536" formatCode="_(&quot;$&quot;* #,##0_);_(&quot;$&quot;* \(#,##0\);_(&quot;$&quot;* &quot;-&quot;??_);_(@_)">
                  <c:v>6.389967123206759</c:v>
                </c:pt>
                <c:pt idx="2537" formatCode="_(&quot;$&quot;* #,##0_);_(&quot;$&quot;* \(#,##0\);_(&quot;$&quot;* &quot;-&quot;??_);_(@_)">
                  <c:v>0</c:v>
                </c:pt>
                <c:pt idx="2538" formatCode="_(&quot;$&quot;* #,##0_);_(&quot;$&quot;* \(#,##0\);_(&quot;$&quot;* &quot;-&quot;??_);_(@_)">
                  <c:v>4.3439149337625063</c:v>
                </c:pt>
                <c:pt idx="2539" formatCode="_(&quot;$&quot;* #,##0_);_(&quot;$&quot;* \(#,##0\);_(&quot;$&quot;* &quot;-&quot;??_);_(@_)">
                  <c:v>25.670078277127615</c:v>
                </c:pt>
                <c:pt idx="2540" formatCode="_(&quot;$&quot;* #,##0_);_(&quot;$&quot;* \(#,##0\);_(&quot;$&quot;* &quot;-&quot;??_);_(@_)">
                  <c:v>2.1137506255604017</c:v>
                </c:pt>
                <c:pt idx="2541" formatCode="_(&quot;$&quot;* #,##0_);_(&quot;$&quot;* \(#,##0\);_(&quot;$&quot;* &quot;-&quot;??_);_(@_)">
                  <c:v>0</c:v>
                </c:pt>
                <c:pt idx="2542" formatCode="_(&quot;$&quot;* #,##0_);_(&quot;$&quot;* \(#,##0\);_(&quot;$&quot;* &quot;-&quot;??_);_(@_)">
                  <c:v>0</c:v>
                </c:pt>
                <c:pt idx="2543" formatCode="_(&quot;$&quot;* #,##0_);_(&quot;$&quot;* \(#,##0\);_(&quot;$&quot;* &quot;-&quot;??_);_(@_)">
                  <c:v>39.78147227629313</c:v>
                </c:pt>
                <c:pt idx="2544" formatCode="_(&quot;$&quot;* #,##0_);_(&quot;$&quot;* \(#,##0\);_(&quot;$&quot;* &quot;-&quot;??_);_(@_)">
                  <c:v>58.591797792693448</c:v>
                </c:pt>
                <c:pt idx="2545" formatCode="_(&quot;$&quot;* #,##0_);_(&quot;$&quot;* \(#,##0\);_(&quot;$&quot;* &quot;-&quot;??_);_(@_)">
                  <c:v>1.2504878683888236</c:v>
                </c:pt>
                <c:pt idx="2546" formatCode="_(&quot;$&quot;* #,##0_);_(&quot;$&quot;* \(#,##0\);_(&quot;$&quot;* &quot;-&quot;??_);_(@_)">
                  <c:v>13.473192299557322</c:v>
                </c:pt>
                <c:pt idx="2547" formatCode="_(&quot;$&quot;* #,##0_);_(&quot;$&quot;* \(#,##0\);_(&quot;$&quot;* &quot;-&quot;??_);_(@_)">
                  <c:v>12.478899639904924</c:v>
                </c:pt>
                <c:pt idx="2548" formatCode="_(&quot;$&quot;* #,##0_);_(&quot;$&quot;* \(#,##0\);_(&quot;$&quot;* &quot;-&quot;??_);_(@_)">
                  <c:v>0</c:v>
                </c:pt>
                <c:pt idx="2549" formatCode="_(&quot;$&quot;* #,##0_);_(&quot;$&quot;* \(#,##0\);_(&quot;$&quot;* &quot;-&quot;??_);_(@_)">
                  <c:v>13.195115855889064</c:v>
                </c:pt>
                <c:pt idx="2550" formatCode="_(&quot;$&quot;* #,##0_);_(&quot;$&quot;* \(#,##0\);_(&quot;$&quot;* &quot;-&quot;??_);_(@_)">
                  <c:v>62.086879614575388</c:v>
                </c:pt>
                <c:pt idx="2551" formatCode="_(&quot;$&quot;* #,##0_);_(&quot;$&quot;* \(#,##0\);_(&quot;$&quot;* &quot;-&quot;??_);_(@_)">
                  <c:v>0</c:v>
                </c:pt>
                <c:pt idx="2552" formatCode="_(&quot;$&quot;* #,##0_);_(&quot;$&quot;* \(#,##0\);_(&quot;$&quot;* &quot;-&quot;??_);_(@_)">
                  <c:v>1.9937752461223126</c:v>
                </c:pt>
                <c:pt idx="2553" formatCode="_(&quot;$&quot;* #,##0_);_(&quot;$&quot;* \(#,##0\);_(&quot;$&quot;* &quot;-&quot;??_);_(@_)">
                  <c:v>0</c:v>
                </c:pt>
                <c:pt idx="2554" formatCode="_(&quot;$&quot;* #,##0_);_(&quot;$&quot;* \(#,##0\);_(&quot;$&quot;* &quot;-&quot;??_);_(@_)">
                  <c:v>36.049004306065392</c:v>
                </c:pt>
                <c:pt idx="2555" formatCode="_(&quot;$&quot;* #,##0_);_(&quot;$&quot;* \(#,##0\);_(&quot;$&quot;* &quot;-&quot;??_);_(@_)">
                  <c:v>9.8883608337112232</c:v>
                </c:pt>
                <c:pt idx="2556" formatCode="_(&quot;$&quot;* #,##0_);_(&quot;$&quot;* \(#,##0\);_(&quot;$&quot;* &quot;-&quot;??_);_(@_)">
                  <c:v>47.066105994537068</c:v>
                </c:pt>
                <c:pt idx="2557" formatCode="_(&quot;$&quot;* #,##0_);_(&quot;$&quot;* \(#,##0\);_(&quot;$&quot;* &quot;-&quot;??_);_(@_)">
                  <c:v>0</c:v>
                </c:pt>
                <c:pt idx="2558" formatCode="_(&quot;$&quot;* #,##0_);_(&quot;$&quot;* \(#,##0\);_(&quot;$&quot;* &quot;-&quot;??_);_(@_)">
                  <c:v>11.730039576592988</c:v>
                </c:pt>
                <c:pt idx="2559" formatCode="_(&quot;$&quot;* #,##0_);_(&quot;$&quot;* \(#,##0\);_(&quot;$&quot;* &quot;-&quot;??_);_(@_)">
                  <c:v>0</c:v>
                </c:pt>
                <c:pt idx="2560" formatCode="_(&quot;$&quot;* #,##0_);_(&quot;$&quot;* \(#,##0\);_(&quot;$&quot;* &quot;-&quot;??_);_(@_)">
                  <c:v>4.5317271136011286</c:v>
                </c:pt>
                <c:pt idx="2561" formatCode="_(&quot;$&quot;* #,##0_);_(&quot;$&quot;* \(#,##0\);_(&quot;$&quot;* &quot;-&quot;??_);_(@_)">
                  <c:v>8.7190912690041031</c:v>
                </c:pt>
                <c:pt idx="2562" formatCode="_(&quot;$&quot;* #,##0_);_(&quot;$&quot;* \(#,##0\);_(&quot;$&quot;* &quot;-&quot;??_);_(@_)">
                  <c:v>6.841071732990307</c:v>
                </c:pt>
                <c:pt idx="2563" formatCode="_(&quot;$&quot;* #,##0_);_(&quot;$&quot;* \(#,##0\);_(&quot;$&quot;* &quot;-&quot;??_);_(@_)">
                  <c:v>3.822480452896023</c:v>
                </c:pt>
                <c:pt idx="2564" formatCode="_(&quot;$&quot;* #,##0_);_(&quot;$&quot;* \(#,##0\);_(&quot;$&quot;* &quot;-&quot;??_);_(@_)">
                  <c:v>36.912024549421339</c:v>
                </c:pt>
                <c:pt idx="2565" formatCode="_(&quot;$&quot;* #,##0_);_(&quot;$&quot;* \(#,##0\);_(&quot;$&quot;* &quot;-&quot;??_);_(@_)">
                  <c:v>17.749099667007695</c:v>
                </c:pt>
                <c:pt idx="2566" formatCode="_(&quot;$&quot;* #,##0_);_(&quot;$&quot;* \(#,##0\);_(&quot;$&quot;* &quot;-&quot;??_);_(@_)">
                  <c:v>16.828634457556067</c:v>
                </c:pt>
                <c:pt idx="2567" formatCode="_(&quot;$&quot;* #,##0_);_(&quot;$&quot;* \(#,##0\);_(&quot;$&quot;* &quot;-&quot;??_);_(@_)">
                  <c:v>26.2733333024232</c:v>
                </c:pt>
                <c:pt idx="2568" formatCode="_(&quot;$&quot;* #,##0_);_(&quot;$&quot;* \(#,##0\);_(&quot;$&quot;* &quot;-&quot;??_);_(@_)">
                  <c:v>16.083809921935963</c:v>
                </c:pt>
                <c:pt idx="2569" formatCode="_(&quot;$&quot;* #,##0_);_(&quot;$&quot;* \(#,##0\);_(&quot;$&quot;* &quot;-&quot;??_);_(@_)">
                  <c:v>0</c:v>
                </c:pt>
                <c:pt idx="2570" formatCode="_(&quot;$&quot;* #,##0_);_(&quot;$&quot;* \(#,##0\);_(&quot;$&quot;* &quot;-&quot;??_);_(@_)">
                  <c:v>0</c:v>
                </c:pt>
                <c:pt idx="2571" formatCode="_(&quot;$&quot;* #,##0_);_(&quot;$&quot;* \(#,##0\);_(&quot;$&quot;* &quot;-&quot;??_);_(@_)">
                  <c:v>21.117236108088409</c:v>
                </c:pt>
                <c:pt idx="2572" formatCode="_(&quot;$&quot;* #,##0_);_(&quot;$&quot;* \(#,##0\);_(&quot;$&quot;* &quot;-&quot;??_);_(@_)">
                  <c:v>0.14010538799507694</c:v>
                </c:pt>
                <c:pt idx="2573" formatCode="_(&quot;$&quot;* #,##0_);_(&quot;$&quot;* \(#,##0\);_(&quot;$&quot;* &quot;-&quot;??_);_(@_)">
                  <c:v>6.3451991370403924</c:v>
                </c:pt>
                <c:pt idx="2574" formatCode="_(&quot;$&quot;* #,##0_);_(&quot;$&quot;* \(#,##0\);_(&quot;$&quot;* &quot;-&quot;??_);_(@_)">
                  <c:v>0</c:v>
                </c:pt>
                <c:pt idx="2575" formatCode="_(&quot;$&quot;* #,##0_);_(&quot;$&quot;* \(#,##0\);_(&quot;$&quot;* &quot;-&quot;??_);_(@_)">
                  <c:v>35.670482177161816</c:v>
                </c:pt>
                <c:pt idx="2576" formatCode="_(&quot;$&quot;* #,##0_);_(&quot;$&quot;* \(#,##0\);_(&quot;$&quot;* &quot;-&quot;??_);_(@_)">
                  <c:v>10.694997265193988</c:v>
                </c:pt>
                <c:pt idx="2577" formatCode="_(&quot;$&quot;* #,##0_);_(&quot;$&quot;* \(#,##0\);_(&quot;$&quot;* &quot;-&quot;??_);_(@_)">
                  <c:v>0</c:v>
                </c:pt>
                <c:pt idx="2578" formatCode="_(&quot;$&quot;* #,##0_);_(&quot;$&quot;* \(#,##0\);_(&quot;$&quot;* &quot;-&quot;??_);_(@_)">
                  <c:v>30.049050532001079</c:v>
                </c:pt>
                <c:pt idx="2579" formatCode="_(&quot;$&quot;* #,##0_);_(&quot;$&quot;* \(#,##0\);_(&quot;$&quot;* &quot;-&quot;??_);_(@_)">
                  <c:v>17.314197565386454</c:v>
                </c:pt>
                <c:pt idx="2580" formatCode="_(&quot;$&quot;* #,##0_);_(&quot;$&quot;* \(#,##0\);_(&quot;$&quot;* &quot;-&quot;??_);_(@_)">
                  <c:v>24.717893717044426</c:v>
                </c:pt>
                <c:pt idx="2581" formatCode="_(&quot;$&quot;* #,##0_);_(&quot;$&quot;* \(#,##0\);_(&quot;$&quot;* &quot;-&quot;??_);_(@_)">
                  <c:v>36.10115482929001</c:v>
                </c:pt>
                <c:pt idx="2582" formatCode="_(&quot;$&quot;* #,##0_);_(&quot;$&quot;* \(#,##0\);_(&quot;$&quot;* &quot;-&quot;??_);_(@_)">
                  <c:v>4.632815023857094</c:v>
                </c:pt>
                <c:pt idx="2583" formatCode="_(&quot;$&quot;* #,##0_);_(&quot;$&quot;* \(#,##0\);_(&quot;$&quot;* &quot;-&quot;??_);_(@_)">
                  <c:v>9.1704986098546915</c:v>
                </c:pt>
                <c:pt idx="2584" formatCode="_(&quot;$&quot;* #,##0_);_(&quot;$&quot;* \(#,##0\);_(&quot;$&quot;* &quot;-&quot;??_);_(@_)">
                  <c:v>0</c:v>
                </c:pt>
                <c:pt idx="2585" formatCode="_(&quot;$&quot;* #,##0_);_(&quot;$&quot;* \(#,##0\);_(&quot;$&quot;* &quot;-&quot;??_);_(@_)">
                  <c:v>33.058565988623457</c:v>
                </c:pt>
                <c:pt idx="2586" formatCode="_(&quot;$&quot;* #,##0_);_(&quot;$&quot;* \(#,##0\);_(&quot;$&quot;* &quot;-&quot;??_);_(@_)">
                  <c:v>18.098346196571221</c:v>
                </c:pt>
                <c:pt idx="2587" formatCode="_(&quot;$&quot;* #,##0_);_(&quot;$&quot;* \(#,##0\);_(&quot;$&quot;* &quot;-&quot;??_);_(@_)">
                  <c:v>3.5002262758007436</c:v>
                </c:pt>
                <c:pt idx="2588" formatCode="_(&quot;$&quot;* #,##0_);_(&quot;$&quot;* \(#,##0\);_(&quot;$&quot;* &quot;-&quot;??_);_(@_)">
                  <c:v>0</c:v>
                </c:pt>
                <c:pt idx="2589" formatCode="_(&quot;$&quot;* #,##0_);_(&quot;$&quot;* \(#,##0\);_(&quot;$&quot;* &quot;-&quot;??_);_(@_)">
                  <c:v>2.1822123212802791</c:v>
                </c:pt>
                <c:pt idx="2590" formatCode="_(&quot;$&quot;* #,##0_);_(&quot;$&quot;* \(#,##0\);_(&quot;$&quot;* &quot;-&quot;??_);_(@_)">
                  <c:v>3.2557652291888761</c:v>
                </c:pt>
                <c:pt idx="2591" formatCode="_(&quot;$&quot;* #,##0_);_(&quot;$&quot;* \(#,##0\);_(&quot;$&quot;* &quot;-&quot;??_);_(@_)">
                  <c:v>16.37999721827277</c:v>
                </c:pt>
                <c:pt idx="2592" formatCode="_(&quot;$&quot;* #,##0_);_(&quot;$&quot;* \(#,##0\);_(&quot;$&quot;* &quot;-&quot;??_);_(@_)">
                  <c:v>0</c:v>
                </c:pt>
                <c:pt idx="2593" formatCode="_(&quot;$&quot;* #,##0_);_(&quot;$&quot;* \(#,##0\);_(&quot;$&quot;* &quot;-&quot;??_);_(@_)">
                  <c:v>27.393890102063679</c:v>
                </c:pt>
                <c:pt idx="2594" formatCode="_(&quot;$&quot;* #,##0_);_(&quot;$&quot;* \(#,##0\);_(&quot;$&quot;* &quot;-&quot;??_);_(@_)">
                  <c:v>15.897262315029201</c:v>
                </c:pt>
                <c:pt idx="2595" formatCode="_(&quot;$&quot;* #,##0_);_(&quot;$&quot;* \(#,##0\);_(&quot;$&quot;* &quot;-&quot;??_);_(@_)">
                  <c:v>13.387405721535067</c:v>
                </c:pt>
                <c:pt idx="2596" formatCode="_(&quot;$&quot;* #,##0_);_(&quot;$&quot;* \(#,##0\);_(&quot;$&quot;* &quot;-&quot;??_);_(@_)">
                  <c:v>21.897778272103427</c:v>
                </c:pt>
                <c:pt idx="2597" formatCode="_(&quot;$&quot;* #,##0_);_(&quot;$&quot;* \(#,##0\);_(&quot;$&quot;* &quot;-&quot;??_);_(@_)">
                  <c:v>0</c:v>
                </c:pt>
                <c:pt idx="2598" formatCode="_(&quot;$&quot;* #,##0_);_(&quot;$&quot;* \(#,##0\);_(&quot;$&quot;* &quot;-&quot;??_);_(@_)">
                  <c:v>5.3968591781386852</c:v>
                </c:pt>
                <c:pt idx="2599" formatCode="_(&quot;$&quot;* #,##0_);_(&quot;$&quot;* \(#,##0\);_(&quot;$&quot;* &quot;-&quot;??_);_(@_)">
                  <c:v>0</c:v>
                </c:pt>
                <c:pt idx="2600" formatCode="_(&quot;$&quot;* #,##0_);_(&quot;$&quot;* \(#,##0\);_(&quot;$&quot;* &quot;-&quot;??_);_(@_)">
                  <c:v>5.7349175784407391</c:v>
                </c:pt>
                <c:pt idx="2601" formatCode="_(&quot;$&quot;* #,##0_);_(&quot;$&quot;* \(#,##0\);_(&quot;$&quot;* &quot;-&quot;??_);_(@_)">
                  <c:v>45.194685164121729</c:v>
                </c:pt>
                <c:pt idx="2602" formatCode="_(&quot;$&quot;* #,##0_);_(&quot;$&quot;* \(#,##0\);_(&quot;$&quot;* &quot;-&quot;??_);_(@_)">
                  <c:v>0</c:v>
                </c:pt>
                <c:pt idx="2603" formatCode="_(&quot;$&quot;* #,##0_);_(&quot;$&quot;* \(#,##0\);_(&quot;$&quot;* &quot;-&quot;??_);_(@_)">
                  <c:v>22.44737427086535</c:v>
                </c:pt>
                <c:pt idx="2604" formatCode="_(&quot;$&quot;* #,##0_);_(&quot;$&quot;* \(#,##0\);_(&quot;$&quot;* &quot;-&quot;??_);_(@_)">
                  <c:v>35.434628390798984</c:v>
                </c:pt>
                <c:pt idx="2605" formatCode="_(&quot;$&quot;* #,##0_);_(&quot;$&quot;* \(#,##0\);_(&quot;$&quot;* &quot;-&quot;??_);_(@_)">
                  <c:v>3.7502886653069414</c:v>
                </c:pt>
                <c:pt idx="2606" formatCode="_(&quot;$&quot;* #,##0_);_(&quot;$&quot;* \(#,##0\);_(&quot;$&quot;* &quot;-&quot;??_);_(@_)">
                  <c:v>4.593454618818825</c:v>
                </c:pt>
                <c:pt idx="2607" formatCode="_(&quot;$&quot;* #,##0_);_(&quot;$&quot;* \(#,##0\);_(&quot;$&quot;* &quot;-&quot;??_);_(@_)">
                  <c:v>0</c:v>
                </c:pt>
                <c:pt idx="2608" formatCode="_(&quot;$&quot;* #,##0_);_(&quot;$&quot;* \(#,##0\);_(&quot;$&quot;* &quot;-&quot;??_);_(@_)">
                  <c:v>13.879160208496256</c:v>
                </c:pt>
                <c:pt idx="2609" formatCode="_(&quot;$&quot;* #,##0_);_(&quot;$&quot;* \(#,##0\);_(&quot;$&quot;* &quot;-&quot;??_);_(@_)">
                  <c:v>0</c:v>
                </c:pt>
                <c:pt idx="2610" formatCode="_(&quot;$&quot;* #,##0_);_(&quot;$&quot;* \(#,##0\);_(&quot;$&quot;* &quot;-&quot;??_);_(@_)">
                  <c:v>6.3547961128614912</c:v>
                </c:pt>
                <c:pt idx="2611" formatCode="_(&quot;$&quot;* #,##0_);_(&quot;$&quot;* \(#,##0\);_(&quot;$&quot;* &quot;-&quot;??_);_(@_)">
                  <c:v>7.7557165250495883</c:v>
                </c:pt>
                <c:pt idx="2612" formatCode="_(&quot;$&quot;* #,##0_);_(&quot;$&quot;* \(#,##0\);_(&quot;$&quot;* &quot;-&quot;??_);_(@_)">
                  <c:v>62.176972361749272</c:v>
                </c:pt>
                <c:pt idx="2613" formatCode="_(&quot;$&quot;* #,##0_);_(&quot;$&quot;* \(#,##0\);_(&quot;$&quot;* &quot;-&quot;??_);_(@_)">
                  <c:v>0</c:v>
                </c:pt>
                <c:pt idx="2614" formatCode="_(&quot;$&quot;* #,##0_);_(&quot;$&quot;* \(#,##0\);_(&quot;$&quot;* &quot;-&quot;??_);_(@_)">
                  <c:v>79.839215360451348</c:v>
                </c:pt>
                <c:pt idx="2615" formatCode="_(&quot;$&quot;* #,##0_);_(&quot;$&quot;* \(#,##0\);_(&quot;$&quot;* &quot;-&quot;??_);_(@_)">
                  <c:v>2.8258622082814275</c:v>
                </c:pt>
                <c:pt idx="2616" formatCode="_(&quot;$&quot;* #,##0_);_(&quot;$&quot;* \(#,##0\);_(&quot;$&quot;* &quot;-&quot;??_);_(@_)">
                  <c:v>36.642290956043915</c:v>
                </c:pt>
                <c:pt idx="2617" formatCode="_(&quot;$&quot;* #,##0_);_(&quot;$&quot;* \(#,##0\);_(&quot;$&quot;* &quot;-&quot;??_);_(@_)">
                  <c:v>58.830864027380542</c:v>
                </c:pt>
                <c:pt idx="2618" formatCode="_(&quot;$&quot;* #,##0_);_(&quot;$&quot;* \(#,##0\);_(&quot;$&quot;* &quot;-&quot;??_);_(@_)">
                  <c:v>5.3058026950095263</c:v>
                </c:pt>
                <c:pt idx="2619" formatCode="_(&quot;$&quot;* #,##0_);_(&quot;$&quot;* \(#,##0\);_(&quot;$&quot;* &quot;-&quot;??_);_(@_)">
                  <c:v>42.390197032043631</c:v>
                </c:pt>
                <c:pt idx="2620" formatCode="_(&quot;$&quot;* #,##0_);_(&quot;$&quot;* \(#,##0\);_(&quot;$&quot;* &quot;-&quot;??_);_(@_)">
                  <c:v>10.127295878988155</c:v>
                </c:pt>
                <c:pt idx="2621" formatCode="_(&quot;$&quot;* #,##0_);_(&quot;$&quot;* \(#,##0\);_(&quot;$&quot;* &quot;-&quot;??_);_(@_)">
                  <c:v>2.8630255579753888E-2</c:v>
                </c:pt>
                <c:pt idx="2622" formatCode="_(&quot;$&quot;* #,##0_);_(&quot;$&quot;* \(#,##0\);_(&quot;$&quot;* &quot;-&quot;??_);_(@_)">
                  <c:v>0</c:v>
                </c:pt>
                <c:pt idx="2623" formatCode="_(&quot;$&quot;* #,##0_);_(&quot;$&quot;* \(#,##0\);_(&quot;$&quot;* &quot;-&quot;??_);_(@_)">
                  <c:v>7.133510734407654</c:v>
                </c:pt>
                <c:pt idx="2624" formatCode="_(&quot;$&quot;* #,##0_);_(&quot;$&quot;* \(#,##0\);_(&quot;$&quot;* &quot;-&quot;??_);_(@_)">
                  <c:v>25.556053059078209</c:v>
                </c:pt>
                <c:pt idx="2625" formatCode="_(&quot;$&quot;* #,##0_);_(&quot;$&quot;* \(#,##0\);_(&quot;$&quot;* &quot;-&quot;??_);_(@_)">
                  <c:v>40.289014401104595</c:v>
                </c:pt>
                <c:pt idx="2626" formatCode="_(&quot;$&quot;* #,##0_);_(&quot;$&quot;* \(#,##0\);_(&quot;$&quot;* &quot;-&quot;??_);_(@_)">
                  <c:v>12.383584288913768</c:v>
                </c:pt>
                <c:pt idx="2627" formatCode="_(&quot;$&quot;* #,##0_);_(&quot;$&quot;* \(#,##0\);_(&quot;$&quot;* &quot;-&quot;??_);_(@_)">
                  <c:v>0</c:v>
                </c:pt>
                <c:pt idx="2628" formatCode="_(&quot;$&quot;* #,##0_);_(&quot;$&quot;* \(#,##0\);_(&quot;$&quot;* &quot;-&quot;??_);_(@_)">
                  <c:v>6.967024721739052</c:v>
                </c:pt>
                <c:pt idx="2629" formatCode="_(&quot;$&quot;* #,##0_);_(&quot;$&quot;* \(#,##0\);_(&quot;$&quot;* &quot;-&quot;??_);_(@_)">
                  <c:v>63.647040468287599</c:v>
                </c:pt>
                <c:pt idx="2630" formatCode="_(&quot;$&quot;* #,##0_);_(&quot;$&quot;* \(#,##0\);_(&quot;$&quot;* &quot;-&quot;??_);_(@_)">
                  <c:v>0</c:v>
                </c:pt>
                <c:pt idx="2631" formatCode="_(&quot;$&quot;* #,##0_);_(&quot;$&quot;* \(#,##0\);_(&quot;$&quot;* &quot;-&quot;??_);_(@_)">
                  <c:v>25.305063113504247</c:v>
                </c:pt>
                <c:pt idx="2632" formatCode="_(&quot;$&quot;* #,##0_);_(&quot;$&quot;* \(#,##0\);_(&quot;$&quot;* &quot;-&quot;??_);_(@_)">
                  <c:v>29.000354129941162</c:v>
                </c:pt>
                <c:pt idx="2633" formatCode="_(&quot;$&quot;* #,##0_);_(&quot;$&quot;* \(#,##0\);_(&quot;$&quot;* &quot;-&quot;??_);_(@_)">
                  <c:v>8.1870941808188498</c:v>
                </c:pt>
                <c:pt idx="2634" formatCode="_(&quot;$&quot;* #,##0_);_(&quot;$&quot;* \(#,##0\);_(&quot;$&quot;* &quot;-&quot;??_);_(@_)">
                  <c:v>0</c:v>
                </c:pt>
                <c:pt idx="2635" formatCode="_(&quot;$&quot;* #,##0_);_(&quot;$&quot;* \(#,##0\);_(&quot;$&quot;* &quot;-&quot;??_);_(@_)">
                  <c:v>28.555533704735655</c:v>
                </c:pt>
                <c:pt idx="2636" formatCode="_(&quot;$&quot;* #,##0_);_(&quot;$&quot;* \(#,##0\);_(&quot;$&quot;* &quot;-&quot;??_);_(@_)">
                  <c:v>17.22796348925532</c:v>
                </c:pt>
                <c:pt idx="2637" formatCode="_(&quot;$&quot;* #,##0_);_(&quot;$&quot;* \(#,##0\);_(&quot;$&quot;* &quot;-&quot;??_);_(@_)">
                  <c:v>12.185042120316698</c:v>
                </c:pt>
                <c:pt idx="2638" formatCode="_(&quot;$&quot;* #,##0_);_(&quot;$&quot;* \(#,##0\);_(&quot;$&quot;* &quot;-&quot;??_);_(@_)">
                  <c:v>28.215062326112296</c:v>
                </c:pt>
                <c:pt idx="2639" formatCode="_(&quot;$&quot;* #,##0_);_(&quot;$&quot;* \(#,##0\);_(&quot;$&quot;* &quot;-&quot;??_);_(@_)">
                  <c:v>0</c:v>
                </c:pt>
                <c:pt idx="2640" formatCode="_(&quot;$&quot;* #,##0_);_(&quot;$&quot;* \(#,##0\);_(&quot;$&quot;* &quot;-&quot;??_);_(@_)">
                  <c:v>68.182660918173482</c:v>
                </c:pt>
                <c:pt idx="2641" formatCode="_(&quot;$&quot;* #,##0_);_(&quot;$&quot;* \(#,##0\);_(&quot;$&quot;* &quot;-&quot;??_);_(@_)">
                  <c:v>18.036807538929683</c:v>
                </c:pt>
                <c:pt idx="2642" formatCode="_(&quot;$&quot;* #,##0_);_(&quot;$&quot;* \(#,##0\);_(&quot;$&quot;* &quot;-&quot;??_);_(@_)">
                  <c:v>7.9023039428168014</c:v>
                </c:pt>
                <c:pt idx="2643" formatCode="_(&quot;$&quot;* #,##0_);_(&quot;$&quot;* \(#,##0\);_(&quot;$&quot;* &quot;-&quot;??_);_(@_)">
                  <c:v>19.145782892869029</c:v>
                </c:pt>
                <c:pt idx="2644" formatCode="_(&quot;$&quot;* #,##0_);_(&quot;$&quot;* \(#,##0\);_(&quot;$&quot;* &quot;-&quot;??_);_(@_)">
                  <c:v>0</c:v>
                </c:pt>
                <c:pt idx="2645" formatCode="_(&quot;$&quot;* #,##0_);_(&quot;$&quot;* \(#,##0\);_(&quot;$&quot;* &quot;-&quot;??_);_(@_)">
                  <c:v>16.02685474005494</c:v>
                </c:pt>
                <c:pt idx="2646" formatCode="_(&quot;$&quot;* #,##0_);_(&quot;$&quot;* \(#,##0\);_(&quot;$&quot;* &quot;-&quot;??_);_(@_)">
                  <c:v>8.8577063521334889</c:v>
                </c:pt>
                <c:pt idx="2647" formatCode="_(&quot;$&quot;* #,##0_);_(&quot;$&quot;* \(#,##0\);_(&quot;$&quot;* &quot;-&quot;??_);_(@_)">
                  <c:v>11.53427617140472</c:v>
                </c:pt>
                <c:pt idx="2648" formatCode="_(&quot;$&quot;* #,##0_);_(&quot;$&quot;* \(#,##0\);_(&quot;$&quot;* &quot;-&quot;??_);_(@_)">
                  <c:v>10.873306839473674</c:v>
                </c:pt>
                <c:pt idx="2649" formatCode="_(&quot;$&quot;* #,##0_);_(&quot;$&quot;* \(#,##0\);_(&quot;$&quot;* &quot;-&quot;??_);_(@_)">
                  <c:v>0</c:v>
                </c:pt>
                <c:pt idx="2650" formatCode="_(&quot;$&quot;* #,##0_);_(&quot;$&quot;* \(#,##0\);_(&quot;$&quot;* &quot;-&quot;??_);_(@_)">
                  <c:v>19.393271346291158</c:v>
                </c:pt>
                <c:pt idx="2651" formatCode="_(&quot;$&quot;* #,##0_);_(&quot;$&quot;* \(#,##0\);_(&quot;$&quot;* &quot;-&quot;??_);_(@_)">
                  <c:v>21.482473410279674</c:v>
                </c:pt>
                <c:pt idx="2652" formatCode="_(&quot;$&quot;* #,##0_);_(&quot;$&quot;* \(#,##0\);_(&quot;$&quot;* &quot;-&quot;??_);_(@_)">
                  <c:v>8.2504589762977822</c:v>
                </c:pt>
                <c:pt idx="2653" formatCode="_(&quot;$&quot;* #,##0_);_(&quot;$&quot;* \(#,##0\);_(&quot;$&quot;* &quot;-&quot;??_);_(@_)">
                  <c:v>16.80538270852648</c:v>
                </c:pt>
                <c:pt idx="2654" formatCode="_(&quot;$&quot;* #,##0_);_(&quot;$&quot;* \(#,##0\);_(&quot;$&quot;* &quot;-&quot;??_);_(@_)">
                  <c:v>3.4421924247900852</c:v>
                </c:pt>
                <c:pt idx="2655" formatCode="_(&quot;$&quot;* #,##0_);_(&quot;$&quot;* \(#,##0\);_(&quot;$&quot;* &quot;-&quot;??_);_(@_)">
                  <c:v>0</c:v>
                </c:pt>
                <c:pt idx="2656" formatCode="_(&quot;$&quot;* #,##0_);_(&quot;$&quot;* \(#,##0\);_(&quot;$&quot;* &quot;-&quot;??_);_(@_)">
                  <c:v>0</c:v>
                </c:pt>
                <c:pt idx="2657" formatCode="_(&quot;$&quot;* #,##0_);_(&quot;$&quot;* \(#,##0\);_(&quot;$&quot;* &quot;-&quot;??_);_(@_)">
                  <c:v>20.367213676589753</c:v>
                </c:pt>
                <c:pt idx="2658" formatCode="_(&quot;$&quot;* #,##0_);_(&quot;$&quot;* \(#,##0\);_(&quot;$&quot;* &quot;-&quot;??_);_(@_)">
                  <c:v>16.419225038454002</c:v>
                </c:pt>
                <c:pt idx="2659" formatCode="_(&quot;$&quot;* #,##0_);_(&quot;$&quot;* \(#,##0\);_(&quot;$&quot;* &quot;-&quot;??_);_(@_)">
                  <c:v>51.798562774109044</c:v>
                </c:pt>
                <c:pt idx="2660" formatCode="_(&quot;$&quot;* #,##0_);_(&quot;$&quot;* \(#,##0\);_(&quot;$&quot;* &quot;-&quot;??_);_(@_)">
                  <c:v>28.222944483707298</c:v>
                </c:pt>
                <c:pt idx="2661" formatCode="_(&quot;$&quot;* #,##0_);_(&quot;$&quot;* \(#,##0\);_(&quot;$&quot;* &quot;-&quot;??_);_(@_)">
                  <c:v>73.577136440340155</c:v>
                </c:pt>
                <c:pt idx="2662" formatCode="_(&quot;$&quot;* #,##0_);_(&quot;$&quot;* \(#,##0\);_(&quot;$&quot;* &quot;-&quot;??_);_(@_)">
                  <c:v>0</c:v>
                </c:pt>
                <c:pt idx="2663" formatCode="_(&quot;$&quot;* #,##0_);_(&quot;$&quot;* \(#,##0\);_(&quot;$&quot;* &quot;-&quot;??_);_(@_)">
                  <c:v>11.823311757164332</c:v>
                </c:pt>
                <c:pt idx="2664" formatCode="_(&quot;$&quot;* #,##0_);_(&quot;$&quot;* \(#,##0\);_(&quot;$&quot;* &quot;-&quot;??_);_(@_)">
                  <c:v>0</c:v>
                </c:pt>
                <c:pt idx="2665" formatCode="_(&quot;$&quot;* #,##0_);_(&quot;$&quot;* \(#,##0\);_(&quot;$&quot;* &quot;-&quot;??_);_(@_)">
                  <c:v>0</c:v>
                </c:pt>
                <c:pt idx="2666" formatCode="_(&quot;$&quot;* #,##0_);_(&quot;$&quot;* \(#,##0\);_(&quot;$&quot;* &quot;-&quot;??_);_(@_)">
                  <c:v>67.020528823939202</c:v>
                </c:pt>
                <c:pt idx="2667" formatCode="_(&quot;$&quot;* #,##0_);_(&quot;$&quot;* \(#,##0\);_(&quot;$&quot;* &quot;-&quot;??_);_(@_)">
                  <c:v>0</c:v>
                </c:pt>
                <c:pt idx="2668" formatCode="_(&quot;$&quot;* #,##0_);_(&quot;$&quot;* \(#,##0\);_(&quot;$&quot;* &quot;-&quot;??_);_(@_)">
                  <c:v>49.434103176811362</c:v>
                </c:pt>
                <c:pt idx="2669" formatCode="_(&quot;$&quot;* #,##0_);_(&quot;$&quot;* \(#,##0\);_(&quot;$&quot;* &quot;-&quot;??_);_(@_)">
                  <c:v>78.744230040123924</c:v>
                </c:pt>
                <c:pt idx="2670" formatCode="_(&quot;$&quot;* #,##0_);_(&quot;$&quot;* \(#,##0\);_(&quot;$&quot;* &quot;-&quot;??_);_(@_)">
                  <c:v>38.839438790881083</c:v>
                </c:pt>
                <c:pt idx="2671" formatCode="_(&quot;$&quot;* #,##0_);_(&quot;$&quot;* \(#,##0\);_(&quot;$&quot;* &quot;-&quot;??_);_(@_)">
                  <c:v>13.118248305047166</c:v>
                </c:pt>
                <c:pt idx="2672" formatCode="_(&quot;$&quot;* #,##0_);_(&quot;$&quot;* \(#,##0\);_(&quot;$&quot;* &quot;-&quot;??_);_(@_)">
                  <c:v>25.605722057337307</c:v>
                </c:pt>
                <c:pt idx="2673" formatCode="_(&quot;$&quot;* #,##0_);_(&quot;$&quot;* \(#,##0\);_(&quot;$&quot;* &quot;-&quot;??_);_(@_)">
                  <c:v>7.9985478239940937</c:v>
                </c:pt>
                <c:pt idx="2674" formatCode="_(&quot;$&quot;* #,##0_);_(&quot;$&quot;* \(#,##0\);_(&quot;$&quot;* &quot;-&quot;??_);_(@_)">
                  <c:v>57.646654931653487</c:v>
                </c:pt>
                <c:pt idx="2675" formatCode="_(&quot;$&quot;* #,##0_);_(&quot;$&quot;* \(#,##0\);_(&quot;$&quot;* &quot;-&quot;??_);_(@_)">
                  <c:v>3.8129315662453771</c:v>
                </c:pt>
                <c:pt idx="2676" formatCode="_(&quot;$&quot;* #,##0_);_(&quot;$&quot;* \(#,##0\);_(&quot;$&quot;* &quot;-&quot;??_);_(@_)">
                  <c:v>0</c:v>
                </c:pt>
                <c:pt idx="2677" formatCode="_(&quot;$&quot;* #,##0_);_(&quot;$&quot;* \(#,##0\);_(&quot;$&quot;* &quot;-&quot;??_);_(@_)">
                  <c:v>33.417512384349408</c:v>
                </c:pt>
                <c:pt idx="2678" formatCode="_(&quot;$&quot;* #,##0_);_(&quot;$&quot;* \(#,##0\);_(&quot;$&quot;* &quot;-&quot;??_);_(@_)">
                  <c:v>21.329496179525499</c:v>
                </c:pt>
                <c:pt idx="2679" formatCode="_(&quot;$&quot;* #,##0_);_(&quot;$&quot;* \(#,##0\);_(&quot;$&quot;* &quot;-&quot;??_);_(@_)">
                  <c:v>32.042551144139537</c:v>
                </c:pt>
                <c:pt idx="2680" formatCode="_(&quot;$&quot;* #,##0_);_(&quot;$&quot;* \(#,##0\);_(&quot;$&quot;* &quot;-&quot;??_);_(@_)">
                  <c:v>20.296295935608679</c:v>
                </c:pt>
                <c:pt idx="2681" formatCode="_(&quot;$&quot;* #,##0_);_(&quot;$&quot;* \(#,##0\);_(&quot;$&quot;* &quot;-&quot;??_);_(@_)">
                  <c:v>3.9722213585487118</c:v>
                </c:pt>
                <c:pt idx="2682" formatCode="_(&quot;$&quot;* #,##0_);_(&quot;$&quot;* \(#,##0\);_(&quot;$&quot;* &quot;-&quot;??_);_(@_)">
                  <c:v>39.923987787133719</c:v>
                </c:pt>
                <c:pt idx="2683" formatCode="_(&quot;$&quot;* #,##0_);_(&quot;$&quot;* \(#,##0\);_(&quot;$&quot;* &quot;-&quot;??_);_(@_)">
                  <c:v>94.396663436332233</c:v>
                </c:pt>
                <c:pt idx="2684" formatCode="_(&quot;$&quot;* #,##0_);_(&quot;$&quot;* \(#,##0\);_(&quot;$&quot;* &quot;-&quot;??_);_(@_)">
                  <c:v>9.0282839765400915</c:v>
                </c:pt>
                <c:pt idx="2685" formatCode="_(&quot;$&quot;* #,##0_);_(&quot;$&quot;* \(#,##0\);_(&quot;$&quot;* &quot;-&quot;??_);_(@_)">
                  <c:v>16.340884978335271</c:v>
                </c:pt>
                <c:pt idx="2686" formatCode="_(&quot;$&quot;* #,##0_);_(&quot;$&quot;* \(#,##0\);_(&quot;$&quot;* &quot;-&quot;??_);_(@_)">
                  <c:v>31.733723284258492</c:v>
                </c:pt>
                <c:pt idx="2687" formatCode="_(&quot;$&quot;* #,##0_);_(&quot;$&quot;* \(#,##0\);_(&quot;$&quot;* &quot;-&quot;??_);_(@_)">
                  <c:v>63.187632893322075</c:v>
                </c:pt>
                <c:pt idx="2688" formatCode="_(&quot;$&quot;* #,##0_);_(&quot;$&quot;* \(#,##0\);_(&quot;$&quot;* &quot;-&quot;??_);_(@_)">
                  <c:v>0</c:v>
                </c:pt>
                <c:pt idx="2689" formatCode="_(&quot;$&quot;* #,##0_);_(&quot;$&quot;* \(#,##0\);_(&quot;$&quot;* &quot;-&quot;??_);_(@_)">
                  <c:v>36.973444126936954</c:v>
                </c:pt>
                <c:pt idx="2690" formatCode="_(&quot;$&quot;* #,##0_);_(&quot;$&quot;* \(#,##0\);_(&quot;$&quot;* &quot;-&quot;??_);_(@_)">
                  <c:v>49.180264678837304</c:v>
                </c:pt>
                <c:pt idx="2691" formatCode="_(&quot;$&quot;* #,##0_);_(&quot;$&quot;* \(#,##0\);_(&quot;$&quot;* &quot;-&quot;??_);_(@_)">
                  <c:v>0</c:v>
                </c:pt>
                <c:pt idx="2692" formatCode="_(&quot;$&quot;* #,##0_);_(&quot;$&quot;* \(#,##0\);_(&quot;$&quot;* &quot;-&quot;??_);_(@_)">
                  <c:v>30.880285436427712</c:v>
                </c:pt>
                <c:pt idx="2693" formatCode="_(&quot;$&quot;* #,##0_);_(&quot;$&quot;* \(#,##0\);_(&quot;$&quot;* &quot;-&quot;??_);_(@_)">
                  <c:v>22.330845666016568</c:v>
                </c:pt>
                <c:pt idx="2694" formatCode="_(&quot;$&quot;* #,##0_);_(&quot;$&quot;* \(#,##0\);_(&quot;$&quot;* &quot;-&quot;??_);_(@_)">
                  <c:v>69.054470891158445</c:v>
                </c:pt>
                <c:pt idx="2695" formatCode="_(&quot;$&quot;* #,##0_);_(&quot;$&quot;* \(#,##0\);_(&quot;$&quot;* &quot;-&quot;??_);_(@_)">
                  <c:v>32.226880669586635</c:v>
                </c:pt>
                <c:pt idx="2696" formatCode="_(&quot;$&quot;* #,##0_);_(&quot;$&quot;* \(#,##0\);_(&quot;$&quot;* &quot;-&quot;??_);_(@_)">
                  <c:v>9.3281622330779363</c:v>
                </c:pt>
                <c:pt idx="2697" formatCode="_(&quot;$&quot;* #,##0_);_(&quot;$&quot;* \(#,##0\);_(&quot;$&quot;* &quot;-&quot;??_);_(@_)">
                  <c:v>6.7859335866368333</c:v>
                </c:pt>
                <c:pt idx="2698" formatCode="_(&quot;$&quot;* #,##0_);_(&quot;$&quot;* \(#,##0\);_(&quot;$&quot;* &quot;-&quot;??_);_(@_)">
                  <c:v>40.063844502256416</c:v>
                </c:pt>
                <c:pt idx="2699" formatCode="_(&quot;$&quot;* #,##0_);_(&quot;$&quot;* \(#,##0\);_(&quot;$&quot;* &quot;-&quot;??_);_(@_)">
                  <c:v>43.420348592638241</c:v>
                </c:pt>
                <c:pt idx="2700" formatCode="_(&quot;$&quot;* #,##0_);_(&quot;$&quot;* \(#,##0\);_(&quot;$&quot;* &quot;-&quot;??_);_(@_)">
                  <c:v>33.837866892304987</c:v>
                </c:pt>
                <c:pt idx="2701" formatCode="_(&quot;$&quot;* #,##0_);_(&quot;$&quot;* \(#,##0\);_(&quot;$&quot;* &quot;-&quot;??_);_(@_)">
                  <c:v>0</c:v>
                </c:pt>
                <c:pt idx="2702" formatCode="_(&quot;$&quot;* #,##0_);_(&quot;$&quot;* \(#,##0\);_(&quot;$&quot;* &quot;-&quot;??_);_(@_)">
                  <c:v>0</c:v>
                </c:pt>
                <c:pt idx="2703" formatCode="_(&quot;$&quot;* #,##0_);_(&quot;$&quot;* \(#,##0\);_(&quot;$&quot;* &quot;-&quot;??_);_(@_)">
                  <c:v>0</c:v>
                </c:pt>
                <c:pt idx="2704" formatCode="_(&quot;$&quot;* #,##0_);_(&quot;$&quot;* \(#,##0\);_(&quot;$&quot;* &quot;-&quot;??_);_(@_)">
                  <c:v>0</c:v>
                </c:pt>
                <c:pt idx="2705" formatCode="_(&quot;$&quot;* #,##0_);_(&quot;$&quot;* \(#,##0\);_(&quot;$&quot;* &quot;-&quot;??_);_(@_)">
                  <c:v>7.7594004337221554</c:v>
                </c:pt>
                <c:pt idx="2706" formatCode="_(&quot;$&quot;* #,##0_);_(&quot;$&quot;* \(#,##0\);_(&quot;$&quot;* &quot;-&quot;??_);_(@_)">
                  <c:v>0</c:v>
                </c:pt>
                <c:pt idx="2707" formatCode="_(&quot;$&quot;* #,##0_);_(&quot;$&quot;* \(#,##0\);_(&quot;$&quot;* &quot;-&quot;??_);_(@_)">
                  <c:v>10.187664637620182</c:v>
                </c:pt>
                <c:pt idx="2708" formatCode="_(&quot;$&quot;* #,##0_);_(&quot;$&quot;* \(#,##0\);_(&quot;$&quot;* &quot;-&quot;??_);_(@_)">
                  <c:v>51.290658606025637</c:v>
                </c:pt>
                <c:pt idx="2709" formatCode="_(&quot;$&quot;* #,##0_);_(&quot;$&quot;* \(#,##0\);_(&quot;$&quot;* &quot;-&quot;??_);_(@_)">
                  <c:v>43.957155244878699</c:v>
                </c:pt>
                <c:pt idx="2710" formatCode="_(&quot;$&quot;* #,##0_);_(&quot;$&quot;* \(#,##0\);_(&quot;$&quot;* &quot;-&quot;??_);_(@_)">
                  <c:v>25.480044010238323</c:v>
                </c:pt>
                <c:pt idx="2711" formatCode="_(&quot;$&quot;* #,##0_);_(&quot;$&quot;* \(#,##0\);_(&quot;$&quot;* &quot;-&quot;??_);_(@_)">
                  <c:v>22.560402115053705</c:v>
                </c:pt>
                <c:pt idx="2712" formatCode="_(&quot;$&quot;* #,##0_);_(&quot;$&quot;* \(#,##0\);_(&quot;$&quot;* &quot;-&quot;??_);_(@_)">
                  <c:v>8.1240064809326391</c:v>
                </c:pt>
                <c:pt idx="2713" formatCode="_(&quot;$&quot;* #,##0_);_(&quot;$&quot;* \(#,##0\);_(&quot;$&quot;* &quot;-&quot;??_);_(@_)">
                  <c:v>16.669896493616218</c:v>
                </c:pt>
                <c:pt idx="2714" formatCode="_(&quot;$&quot;* #,##0_);_(&quot;$&quot;* \(#,##0\);_(&quot;$&quot;* &quot;-&quot;??_);_(@_)">
                  <c:v>2.8257129180143123</c:v>
                </c:pt>
                <c:pt idx="2715" formatCode="_(&quot;$&quot;* #,##0_);_(&quot;$&quot;* \(#,##0\);_(&quot;$&quot;* &quot;-&quot;??_);_(@_)">
                  <c:v>0</c:v>
                </c:pt>
                <c:pt idx="2716" formatCode="_(&quot;$&quot;* #,##0_);_(&quot;$&quot;* \(#,##0\);_(&quot;$&quot;* &quot;-&quot;??_);_(@_)">
                  <c:v>23.642672380306482</c:v>
                </c:pt>
                <c:pt idx="2717" formatCode="_(&quot;$&quot;* #,##0_);_(&quot;$&quot;* \(#,##0\);_(&quot;$&quot;* &quot;-&quot;??_);_(@_)">
                  <c:v>10.460089277352255</c:v>
                </c:pt>
                <c:pt idx="2718" formatCode="_(&quot;$&quot;* #,##0_);_(&quot;$&quot;* \(#,##0\);_(&quot;$&quot;* &quot;-&quot;??_);_(@_)">
                  <c:v>15.42234143810804</c:v>
                </c:pt>
                <c:pt idx="2719" formatCode="_(&quot;$&quot;* #,##0_);_(&quot;$&quot;* \(#,##0\);_(&quot;$&quot;* &quot;-&quot;??_);_(@_)">
                  <c:v>14.845621505450358</c:v>
                </c:pt>
                <c:pt idx="2720" formatCode="_(&quot;$&quot;* #,##0_);_(&quot;$&quot;* \(#,##0\);_(&quot;$&quot;* &quot;-&quot;??_);_(@_)">
                  <c:v>7.7356093580921783</c:v>
                </c:pt>
                <c:pt idx="2721" formatCode="_(&quot;$&quot;* #,##0_);_(&quot;$&quot;* \(#,##0\);_(&quot;$&quot;* &quot;-&quot;??_);_(@_)">
                  <c:v>31.541296613982759</c:v>
                </c:pt>
                <c:pt idx="2722" formatCode="_(&quot;$&quot;* #,##0_);_(&quot;$&quot;* \(#,##0\);_(&quot;$&quot;* &quot;-&quot;??_);_(@_)">
                  <c:v>0</c:v>
                </c:pt>
                <c:pt idx="2723" formatCode="_(&quot;$&quot;* #,##0_);_(&quot;$&quot;* \(#,##0\);_(&quot;$&quot;* &quot;-&quot;??_);_(@_)">
                  <c:v>48.976188511698425</c:v>
                </c:pt>
                <c:pt idx="2724" formatCode="_(&quot;$&quot;* #,##0_);_(&quot;$&quot;* \(#,##0\);_(&quot;$&quot;* &quot;-&quot;??_);_(@_)">
                  <c:v>16.742845465888855</c:v>
                </c:pt>
                <c:pt idx="2725" formatCode="_(&quot;$&quot;* #,##0_);_(&quot;$&quot;* \(#,##0\);_(&quot;$&quot;* &quot;-&quot;??_);_(@_)">
                  <c:v>10.44736191494191</c:v>
                </c:pt>
                <c:pt idx="2726" formatCode="_(&quot;$&quot;* #,##0_);_(&quot;$&quot;* \(#,##0\);_(&quot;$&quot;* &quot;-&quot;??_);_(@_)">
                  <c:v>26.769898303696159</c:v>
                </c:pt>
                <c:pt idx="2727" formatCode="_(&quot;$&quot;* #,##0_);_(&quot;$&quot;* \(#,##0\);_(&quot;$&quot;* &quot;-&quot;??_);_(@_)">
                  <c:v>62.090194679795779</c:v>
                </c:pt>
                <c:pt idx="2728" formatCode="_(&quot;$&quot;* #,##0_);_(&quot;$&quot;* \(#,##0\);_(&quot;$&quot;* &quot;-&quot;??_);_(@_)">
                  <c:v>11.074216281467015</c:v>
                </c:pt>
                <c:pt idx="2729" formatCode="_(&quot;$&quot;* #,##0_);_(&quot;$&quot;* \(#,##0\);_(&quot;$&quot;* &quot;-&quot;??_);_(@_)">
                  <c:v>29.0061371333735</c:v>
                </c:pt>
                <c:pt idx="2730" formatCode="_(&quot;$&quot;* #,##0_);_(&quot;$&quot;* \(#,##0\);_(&quot;$&quot;* &quot;-&quot;??_);_(@_)">
                  <c:v>0</c:v>
                </c:pt>
                <c:pt idx="2731" formatCode="_(&quot;$&quot;* #,##0_);_(&quot;$&quot;* \(#,##0\);_(&quot;$&quot;* &quot;-&quot;??_);_(@_)">
                  <c:v>27.528839581275967</c:v>
                </c:pt>
                <c:pt idx="2732" formatCode="_(&quot;$&quot;* #,##0_);_(&quot;$&quot;* \(#,##0\);_(&quot;$&quot;* &quot;-&quot;??_);_(@_)">
                  <c:v>0</c:v>
                </c:pt>
                <c:pt idx="2733" formatCode="_(&quot;$&quot;* #,##0_);_(&quot;$&quot;* \(#,##0\);_(&quot;$&quot;* &quot;-&quot;??_);_(@_)">
                  <c:v>23.657736942529038</c:v>
                </c:pt>
                <c:pt idx="2734" formatCode="_(&quot;$&quot;* #,##0_);_(&quot;$&quot;* \(#,##0\);_(&quot;$&quot;* &quot;-&quot;??_);_(@_)">
                  <c:v>3.3051202882730717</c:v>
                </c:pt>
                <c:pt idx="2735" formatCode="_(&quot;$&quot;* #,##0_);_(&quot;$&quot;* \(#,##0\);_(&quot;$&quot;* &quot;-&quot;??_);_(@_)">
                  <c:v>0</c:v>
                </c:pt>
                <c:pt idx="2736" formatCode="_(&quot;$&quot;* #,##0_);_(&quot;$&quot;* \(#,##0\);_(&quot;$&quot;* &quot;-&quot;??_);_(@_)">
                  <c:v>22.618787734707475</c:v>
                </c:pt>
                <c:pt idx="2737" formatCode="_(&quot;$&quot;* #,##0_);_(&quot;$&quot;* \(#,##0\);_(&quot;$&quot;* &quot;-&quot;??_);_(@_)">
                  <c:v>0</c:v>
                </c:pt>
                <c:pt idx="2738" formatCode="_(&quot;$&quot;* #,##0_);_(&quot;$&quot;* \(#,##0\);_(&quot;$&quot;* &quot;-&quot;??_);_(@_)">
                  <c:v>0</c:v>
                </c:pt>
                <c:pt idx="2739" formatCode="_(&quot;$&quot;* #,##0_);_(&quot;$&quot;* \(#,##0\);_(&quot;$&quot;* &quot;-&quot;??_);_(@_)">
                  <c:v>10.495380261767231</c:v>
                </c:pt>
                <c:pt idx="2740" formatCode="_(&quot;$&quot;* #,##0_);_(&quot;$&quot;* \(#,##0\);_(&quot;$&quot;* &quot;-&quot;??_);_(@_)">
                  <c:v>20.467763752598973</c:v>
                </c:pt>
                <c:pt idx="2741" formatCode="_(&quot;$&quot;* #,##0_);_(&quot;$&quot;* \(#,##0\);_(&quot;$&quot;* &quot;-&quot;??_);_(@_)">
                  <c:v>12.570783199673476</c:v>
                </c:pt>
                <c:pt idx="2742" formatCode="_(&quot;$&quot;* #,##0_);_(&quot;$&quot;* \(#,##0\);_(&quot;$&quot;* &quot;-&quot;??_);_(@_)">
                  <c:v>4.5887573349882533</c:v>
                </c:pt>
                <c:pt idx="2743" formatCode="_(&quot;$&quot;* #,##0_);_(&quot;$&quot;* \(#,##0\);_(&quot;$&quot;* &quot;-&quot;??_);_(@_)">
                  <c:v>43.523831727642964</c:v>
                </c:pt>
                <c:pt idx="2744" formatCode="_(&quot;$&quot;* #,##0_);_(&quot;$&quot;* \(#,##0\);_(&quot;$&quot;* &quot;-&quot;??_);_(@_)">
                  <c:v>0.59290454107229917</c:v>
                </c:pt>
                <c:pt idx="2745" formatCode="_(&quot;$&quot;* #,##0_);_(&quot;$&quot;* \(#,##0\);_(&quot;$&quot;* &quot;-&quot;??_);_(@_)">
                  <c:v>5.172092241267471</c:v>
                </c:pt>
                <c:pt idx="2746" formatCode="_(&quot;$&quot;* #,##0_);_(&quot;$&quot;* \(#,##0\);_(&quot;$&quot;* &quot;-&quot;??_);_(@_)">
                  <c:v>11.503013912668404</c:v>
                </c:pt>
                <c:pt idx="2747" formatCode="_(&quot;$&quot;* #,##0_);_(&quot;$&quot;* \(#,##0\);_(&quot;$&quot;* &quot;-&quot;??_);_(@_)">
                  <c:v>1.9357754663637259</c:v>
                </c:pt>
                <c:pt idx="2748" formatCode="_(&quot;$&quot;* #,##0_);_(&quot;$&quot;* \(#,##0\);_(&quot;$&quot;* &quot;-&quot;??_);_(@_)">
                  <c:v>0</c:v>
                </c:pt>
                <c:pt idx="2749" formatCode="_(&quot;$&quot;* #,##0_);_(&quot;$&quot;* \(#,##0\);_(&quot;$&quot;* &quot;-&quot;??_);_(@_)">
                  <c:v>31.358895605420397</c:v>
                </c:pt>
                <c:pt idx="2750" formatCode="_(&quot;$&quot;* #,##0_);_(&quot;$&quot;* \(#,##0\);_(&quot;$&quot;* &quot;-&quot;??_);_(@_)">
                  <c:v>0.44414222684804144</c:v>
                </c:pt>
                <c:pt idx="2751" formatCode="_(&quot;$&quot;* #,##0_);_(&quot;$&quot;* \(#,##0\);_(&quot;$&quot;* &quot;-&quot;??_);_(@_)">
                  <c:v>0</c:v>
                </c:pt>
                <c:pt idx="2752" formatCode="_(&quot;$&quot;* #,##0_);_(&quot;$&quot;* \(#,##0\);_(&quot;$&quot;* &quot;-&quot;??_);_(@_)">
                  <c:v>3.9838330242995466</c:v>
                </c:pt>
                <c:pt idx="2753" formatCode="_(&quot;$&quot;* #,##0_);_(&quot;$&quot;* \(#,##0\);_(&quot;$&quot;* &quot;-&quot;??_);_(@_)">
                  <c:v>25.603735994116747</c:v>
                </c:pt>
                <c:pt idx="2754" formatCode="_(&quot;$&quot;* #,##0_);_(&quot;$&quot;* \(#,##0\);_(&quot;$&quot;* &quot;-&quot;??_);_(@_)">
                  <c:v>67.725224565880396</c:v>
                </c:pt>
                <c:pt idx="2755" formatCode="_(&quot;$&quot;* #,##0_);_(&quot;$&quot;* \(#,##0\);_(&quot;$&quot;* &quot;-&quot;??_);_(@_)">
                  <c:v>2.8086783911550999</c:v>
                </c:pt>
                <c:pt idx="2756" formatCode="_(&quot;$&quot;* #,##0_);_(&quot;$&quot;* \(#,##0\);_(&quot;$&quot;* &quot;-&quot;??_);_(@_)">
                  <c:v>19.7854319209873</c:v>
                </c:pt>
                <c:pt idx="2757" formatCode="_(&quot;$&quot;* #,##0_);_(&quot;$&quot;* \(#,##0\);_(&quot;$&quot;* &quot;-&quot;??_);_(@_)">
                  <c:v>7.7869415594746325</c:v>
                </c:pt>
                <c:pt idx="2758" formatCode="_(&quot;$&quot;* #,##0_);_(&quot;$&quot;* \(#,##0\);_(&quot;$&quot;* &quot;-&quot;??_);_(@_)">
                  <c:v>0</c:v>
                </c:pt>
                <c:pt idx="2759" formatCode="_(&quot;$&quot;* #,##0_);_(&quot;$&quot;* \(#,##0\);_(&quot;$&quot;* &quot;-&quot;??_);_(@_)">
                  <c:v>18.407062445615271</c:v>
                </c:pt>
                <c:pt idx="2760" formatCode="_(&quot;$&quot;* #,##0_);_(&quot;$&quot;* \(#,##0\);_(&quot;$&quot;* &quot;-&quot;??_);_(@_)">
                  <c:v>74.682764812237366</c:v>
                </c:pt>
                <c:pt idx="2761" formatCode="_(&quot;$&quot;* #,##0_);_(&quot;$&quot;* \(#,##0\);_(&quot;$&quot;* &quot;-&quot;??_);_(@_)">
                  <c:v>0</c:v>
                </c:pt>
                <c:pt idx="2762" formatCode="_(&quot;$&quot;* #,##0_);_(&quot;$&quot;* \(#,##0\);_(&quot;$&quot;* &quot;-&quot;??_);_(@_)">
                  <c:v>0</c:v>
                </c:pt>
                <c:pt idx="2763" formatCode="_(&quot;$&quot;* #,##0_);_(&quot;$&quot;* \(#,##0\);_(&quot;$&quot;* &quot;-&quot;??_);_(@_)">
                  <c:v>0</c:v>
                </c:pt>
                <c:pt idx="2764" formatCode="_(&quot;$&quot;* #,##0_);_(&quot;$&quot;* \(#,##0\);_(&quot;$&quot;* &quot;-&quot;??_);_(@_)">
                  <c:v>30.698258140627068</c:v>
                </c:pt>
                <c:pt idx="2765" formatCode="_(&quot;$&quot;* #,##0_);_(&quot;$&quot;* \(#,##0\);_(&quot;$&quot;* &quot;-&quot;??_);_(@_)">
                  <c:v>24.341414433559571</c:v>
                </c:pt>
                <c:pt idx="2766" formatCode="_(&quot;$&quot;* #,##0_);_(&quot;$&quot;* \(#,##0\);_(&quot;$&quot;* &quot;-&quot;??_);_(@_)">
                  <c:v>60.248337960455729</c:v>
                </c:pt>
                <c:pt idx="2767" formatCode="_(&quot;$&quot;* #,##0_);_(&quot;$&quot;* \(#,##0\);_(&quot;$&quot;* &quot;-&quot;??_);_(@_)">
                  <c:v>10.438948321403165</c:v>
                </c:pt>
                <c:pt idx="2768" formatCode="_(&quot;$&quot;* #,##0_);_(&quot;$&quot;* \(#,##0\);_(&quot;$&quot;* &quot;-&quot;??_);_(@_)">
                  <c:v>21.874774282353595</c:v>
                </c:pt>
                <c:pt idx="2769" formatCode="_(&quot;$&quot;* #,##0_);_(&quot;$&quot;* \(#,##0\);_(&quot;$&quot;* &quot;-&quot;??_);_(@_)">
                  <c:v>0</c:v>
                </c:pt>
                <c:pt idx="2770" formatCode="_(&quot;$&quot;* #,##0_);_(&quot;$&quot;* \(#,##0\);_(&quot;$&quot;* &quot;-&quot;??_);_(@_)">
                  <c:v>8.1541804168056107</c:v>
                </c:pt>
                <c:pt idx="2771" formatCode="_(&quot;$&quot;* #,##0_);_(&quot;$&quot;* \(#,##0\);_(&quot;$&quot;* &quot;-&quot;??_);_(@_)">
                  <c:v>0</c:v>
                </c:pt>
                <c:pt idx="2772" formatCode="_(&quot;$&quot;* #,##0_);_(&quot;$&quot;* \(#,##0\);_(&quot;$&quot;* &quot;-&quot;??_);_(@_)">
                  <c:v>0</c:v>
                </c:pt>
                <c:pt idx="2773" formatCode="_(&quot;$&quot;* #,##0_);_(&quot;$&quot;* \(#,##0\);_(&quot;$&quot;* &quot;-&quot;??_);_(@_)">
                  <c:v>0</c:v>
                </c:pt>
                <c:pt idx="2774" formatCode="_(&quot;$&quot;* #,##0_);_(&quot;$&quot;* \(#,##0\);_(&quot;$&quot;* &quot;-&quot;??_);_(@_)">
                  <c:v>65.364520647783777</c:v>
                </c:pt>
                <c:pt idx="2775" formatCode="_(&quot;$&quot;* #,##0_);_(&quot;$&quot;* \(#,##0\);_(&quot;$&quot;* &quot;-&quot;??_);_(@_)">
                  <c:v>21.132420310241745</c:v>
                </c:pt>
                <c:pt idx="2776" formatCode="_(&quot;$&quot;* #,##0_);_(&quot;$&quot;* \(#,##0\);_(&quot;$&quot;* &quot;-&quot;??_);_(@_)">
                  <c:v>18.050650553573892</c:v>
                </c:pt>
                <c:pt idx="2777" formatCode="_(&quot;$&quot;* #,##0_);_(&quot;$&quot;* \(#,##0\);_(&quot;$&quot;* &quot;-&quot;??_);_(@_)">
                  <c:v>23.077249566959189</c:v>
                </c:pt>
                <c:pt idx="2778" formatCode="_(&quot;$&quot;* #,##0_);_(&quot;$&quot;* \(#,##0\);_(&quot;$&quot;* &quot;-&quot;??_);_(@_)">
                  <c:v>5.0846480247443457</c:v>
                </c:pt>
                <c:pt idx="2779" formatCode="_(&quot;$&quot;* #,##0_);_(&quot;$&quot;* \(#,##0\);_(&quot;$&quot;* &quot;-&quot;??_);_(@_)">
                  <c:v>0</c:v>
                </c:pt>
                <c:pt idx="2780" formatCode="_(&quot;$&quot;* #,##0_);_(&quot;$&quot;* \(#,##0\);_(&quot;$&quot;* &quot;-&quot;??_);_(@_)">
                  <c:v>2.2789522887486644</c:v>
                </c:pt>
                <c:pt idx="2781" formatCode="_(&quot;$&quot;* #,##0_);_(&quot;$&quot;* \(#,##0\);_(&quot;$&quot;* &quot;-&quot;??_);_(@_)">
                  <c:v>14.3802965561069</c:v>
                </c:pt>
                <c:pt idx="2782" formatCode="_(&quot;$&quot;* #,##0_);_(&quot;$&quot;* \(#,##0\);_(&quot;$&quot;* &quot;-&quot;??_);_(@_)">
                  <c:v>0</c:v>
                </c:pt>
                <c:pt idx="2783" formatCode="_(&quot;$&quot;* #,##0_);_(&quot;$&quot;* \(#,##0\);_(&quot;$&quot;* &quot;-&quot;??_);_(@_)">
                  <c:v>11.940089640041268</c:v>
                </c:pt>
                <c:pt idx="2784" formatCode="_(&quot;$&quot;* #,##0_);_(&quot;$&quot;* \(#,##0\);_(&quot;$&quot;* &quot;-&quot;??_);_(@_)">
                  <c:v>0</c:v>
                </c:pt>
                <c:pt idx="2785" formatCode="_(&quot;$&quot;* #,##0_);_(&quot;$&quot;* \(#,##0\);_(&quot;$&quot;* &quot;-&quot;??_);_(@_)">
                  <c:v>20.549288584251038</c:v>
                </c:pt>
                <c:pt idx="2786" formatCode="_(&quot;$&quot;* #,##0_);_(&quot;$&quot;* \(#,##0\);_(&quot;$&quot;* &quot;-&quot;??_);_(@_)">
                  <c:v>6.7923175965366864</c:v>
                </c:pt>
                <c:pt idx="2787" formatCode="_(&quot;$&quot;* #,##0_);_(&quot;$&quot;* \(#,##0\);_(&quot;$&quot;* &quot;-&quot;??_);_(@_)">
                  <c:v>0</c:v>
                </c:pt>
                <c:pt idx="2788" formatCode="_(&quot;$&quot;* #,##0_);_(&quot;$&quot;* \(#,##0\);_(&quot;$&quot;* &quot;-&quot;??_);_(@_)">
                  <c:v>38.187394941826831</c:v>
                </c:pt>
                <c:pt idx="2789" formatCode="_(&quot;$&quot;* #,##0_);_(&quot;$&quot;* \(#,##0\);_(&quot;$&quot;* &quot;-&quot;??_);_(@_)">
                  <c:v>21.636542506919483</c:v>
                </c:pt>
                <c:pt idx="2790" formatCode="_(&quot;$&quot;* #,##0_);_(&quot;$&quot;* \(#,##0\);_(&quot;$&quot;* &quot;-&quot;??_);_(@_)">
                  <c:v>28.76865215777373</c:v>
                </c:pt>
                <c:pt idx="2791" formatCode="_(&quot;$&quot;* #,##0_);_(&quot;$&quot;* \(#,##0\);_(&quot;$&quot;* &quot;-&quot;??_);_(@_)">
                  <c:v>26.933503637837088</c:v>
                </c:pt>
                <c:pt idx="2792" formatCode="_(&quot;$&quot;* #,##0_);_(&quot;$&quot;* \(#,##0\);_(&quot;$&quot;* &quot;-&quot;??_);_(@_)">
                  <c:v>29.151522420016182</c:v>
                </c:pt>
                <c:pt idx="2793" formatCode="_(&quot;$&quot;* #,##0_);_(&quot;$&quot;* \(#,##0\);_(&quot;$&quot;* &quot;-&quot;??_);_(@_)">
                  <c:v>5.6472906137061027</c:v>
                </c:pt>
                <c:pt idx="2794" formatCode="_(&quot;$&quot;* #,##0_);_(&quot;$&quot;* \(#,##0\);_(&quot;$&quot;* &quot;-&quot;??_);_(@_)">
                  <c:v>0</c:v>
                </c:pt>
                <c:pt idx="2795" formatCode="_(&quot;$&quot;* #,##0_);_(&quot;$&quot;* \(#,##0\);_(&quot;$&quot;* &quot;-&quot;??_);_(@_)">
                  <c:v>12.105319711465727</c:v>
                </c:pt>
                <c:pt idx="2796" formatCode="_(&quot;$&quot;* #,##0_);_(&quot;$&quot;* \(#,##0\);_(&quot;$&quot;* &quot;-&quot;??_);_(@_)">
                  <c:v>4.4894738504925957</c:v>
                </c:pt>
                <c:pt idx="2797" formatCode="_(&quot;$&quot;* #,##0_);_(&quot;$&quot;* \(#,##0\);_(&quot;$&quot;* &quot;-&quot;??_);_(@_)">
                  <c:v>0</c:v>
                </c:pt>
                <c:pt idx="2798" formatCode="_(&quot;$&quot;* #,##0_);_(&quot;$&quot;* \(#,##0\);_(&quot;$&quot;* &quot;-&quot;??_);_(@_)">
                  <c:v>0</c:v>
                </c:pt>
                <c:pt idx="2799" formatCode="_(&quot;$&quot;* #,##0_);_(&quot;$&quot;* \(#,##0\);_(&quot;$&quot;* &quot;-&quot;??_);_(@_)">
                  <c:v>2.3340141524340754</c:v>
                </c:pt>
                <c:pt idx="2800" formatCode="_(&quot;$&quot;* #,##0_);_(&quot;$&quot;* \(#,##0\);_(&quot;$&quot;* &quot;-&quot;??_);_(@_)">
                  <c:v>2.5415619705427672</c:v>
                </c:pt>
                <c:pt idx="2801" formatCode="_(&quot;$&quot;* #,##0_);_(&quot;$&quot;* \(#,##0\);_(&quot;$&quot;* &quot;-&quot;??_);_(@_)">
                  <c:v>31.595871850547699</c:v>
                </c:pt>
                <c:pt idx="2802" formatCode="_(&quot;$&quot;* #,##0_);_(&quot;$&quot;* \(#,##0\);_(&quot;$&quot;* &quot;-&quot;??_);_(@_)">
                  <c:v>0</c:v>
                </c:pt>
                <c:pt idx="2803" formatCode="_(&quot;$&quot;* #,##0_);_(&quot;$&quot;* \(#,##0\);_(&quot;$&quot;* &quot;-&quot;??_);_(@_)">
                  <c:v>52.210933429617626</c:v>
                </c:pt>
                <c:pt idx="2804" formatCode="_(&quot;$&quot;* #,##0_);_(&quot;$&quot;* \(#,##0\);_(&quot;$&quot;* &quot;-&quot;??_);_(@_)">
                  <c:v>26.38748427078065</c:v>
                </c:pt>
                <c:pt idx="2805" formatCode="_(&quot;$&quot;* #,##0_);_(&quot;$&quot;* \(#,##0\);_(&quot;$&quot;* &quot;-&quot;??_);_(@_)">
                  <c:v>12.21879455241444</c:v>
                </c:pt>
                <c:pt idx="2806" formatCode="_(&quot;$&quot;* #,##0_);_(&quot;$&quot;* \(#,##0\);_(&quot;$&quot;* &quot;-&quot;??_);_(@_)">
                  <c:v>26.373095345192102</c:v>
                </c:pt>
                <c:pt idx="2807" formatCode="_(&quot;$&quot;* #,##0_);_(&quot;$&quot;* \(#,##0\);_(&quot;$&quot;* &quot;-&quot;??_);_(@_)">
                  <c:v>0</c:v>
                </c:pt>
                <c:pt idx="2808" formatCode="_(&quot;$&quot;* #,##0_);_(&quot;$&quot;* \(#,##0\);_(&quot;$&quot;* &quot;-&quot;??_);_(@_)">
                  <c:v>8.4031087214401943</c:v>
                </c:pt>
                <c:pt idx="2809" formatCode="_(&quot;$&quot;* #,##0_);_(&quot;$&quot;* \(#,##0\);_(&quot;$&quot;* &quot;-&quot;??_);_(@_)">
                  <c:v>0</c:v>
                </c:pt>
                <c:pt idx="2810" formatCode="_(&quot;$&quot;* #,##0_);_(&quot;$&quot;* \(#,##0\);_(&quot;$&quot;* &quot;-&quot;??_);_(@_)">
                  <c:v>5.749145194496756</c:v>
                </c:pt>
                <c:pt idx="2811" formatCode="_(&quot;$&quot;* #,##0_);_(&quot;$&quot;* \(#,##0\);_(&quot;$&quot;* &quot;-&quot;??_);_(@_)">
                  <c:v>46.009396386922639</c:v>
                </c:pt>
                <c:pt idx="2812" formatCode="_(&quot;$&quot;* #,##0_);_(&quot;$&quot;* \(#,##0\);_(&quot;$&quot;* &quot;-&quot;??_);_(@_)">
                  <c:v>1.1014961748513998</c:v>
                </c:pt>
                <c:pt idx="2813" formatCode="_(&quot;$&quot;* #,##0_);_(&quot;$&quot;* \(#,##0\);_(&quot;$&quot;* &quot;-&quot;??_);_(@_)">
                  <c:v>2.6997697473918012</c:v>
                </c:pt>
                <c:pt idx="2814" formatCode="_(&quot;$&quot;* #,##0_);_(&quot;$&quot;* \(#,##0\);_(&quot;$&quot;* &quot;-&quot;??_);_(@_)">
                  <c:v>13.462790888978988</c:v>
                </c:pt>
                <c:pt idx="2815" formatCode="_(&quot;$&quot;* #,##0_);_(&quot;$&quot;* \(#,##0\);_(&quot;$&quot;* &quot;-&quot;??_);_(@_)">
                  <c:v>11.418570512479159</c:v>
                </c:pt>
                <c:pt idx="2816" formatCode="_(&quot;$&quot;* #,##0_);_(&quot;$&quot;* \(#,##0\);_(&quot;$&quot;* &quot;-&quot;??_);_(@_)">
                  <c:v>9.1433939607594894</c:v>
                </c:pt>
                <c:pt idx="2817" formatCode="_(&quot;$&quot;* #,##0_);_(&quot;$&quot;* \(#,##0\);_(&quot;$&quot;* &quot;-&quot;??_);_(@_)">
                  <c:v>0</c:v>
                </c:pt>
                <c:pt idx="2818" formatCode="_(&quot;$&quot;* #,##0_);_(&quot;$&quot;* \(#,##0\);_(&quot;$&quot;* &quot;-&quot;??_);_(@_)">
                  <c:v>3.6146514573274118</c:v>
                </c:pt>
                <c:pt idx="2819" formatCode="_(&quot;$&quot;* #,##0_);_(&quot;$&quot;* \(#,##0\);_(&quot;$&quot;* &quot;-&quot;??_);_(@_)">
                  <c:v>12.068127455656105</c:v>
                </c:pt>
                <c:pt idx="2820" formatCode="_(&quot;$&quot;* #,##0_);_(&quot;$&quot;* \(#,##0\);_(&quot;$&quot;* &quot;-&quot;??_);_(@_)">
                  <c:v>12.437793075211065</c:v>
                </c:pt>
                <c:pt idx="2821" formatCode="_(&quot;$&quot;* #,##0_);_(&quot;$&quot;* \(#,##0\);_(&quot;$&quot;* &quot;-&quot;??_);_(@_)">
                  <c:v>8.6864732257556216</c:v>
                </c:pt>
                <c:pt idx="2822" formatCode="_(&quot;$&quot;* #,##0_);_(&quot;$&quot;* \(#,##0\);_(&quot;$&quot;* &quot;-&quot;??_);_(@_)">
                  <c:v>54.9131751638973</c:v>
                </c:pt>
                <c:pt idx="2823" formatCode="_(&quot;$&quot;* #,##0_);_(&quot;$&quot;* \(#,##0\);_(&quot;$&quot;* &quot;-&quot;??_);_(@_)">
                  <c:v>8.0186283894841974</c:v>
                </c:pt>
                <c:pt idx="2824" formatCode="_(&quot;$&quot;* #,##0_);_(&quot;$&quot;* \(#,##0\);_(&quot;$&quot;* &quot;-&quot;??_);_(@_)">
                  <c:v>112.01044184750216</c:v>
                </c:pt>
                <c:pt idx="2825" formatCode="_(&quot;$&quot;* #,##0_);_(&quot;$&quot;* \(#,##0\);_(&quot;$&quot;* &quot;-&quot;??_);_(@_)">
                  <c:v>5.3066900653568743</c:v>
                </c:pt>
                <c:pt idx="2826" formatCode="_(&quot;$&quot;* #,##0_);_(&quot;$&quot;* \(#,##0\);_(&quot;$&quot;* &quot;-&quot;??_);_(@_)">
                  <c:v>46.239135823841657</c:v>
                </c:pt>
                <c:pt idx="2827" formatCode="_(&quot;$&quot;* #,##0_);_(&quot;$&quot;* \(#,##0\);_(&quot;$&quot;* &quot;-&quot;??_);_(@_)">
                  <c:v>59.321308766569707</c:v>
                </c:pt>
                <c:pt idx="2828" formatCode="_(&quot;$&quot;* #,##0_);_(&quot;$&quot;* \(#,##0\);_(&quot;$&quot;* &quot;-&quot;??_);_(@_)">
                  <c:v>22.614586250077188</c:v>
                </c:pt>
                <c:pt idx="2829" formatCode="_(&quot;$&quot;* #,##0_);_(&quot;$&quot;* \(#,##0\);_(&quot;$&quot;* &quot;-&quot;??_);_(@_)">
                  <c:v>45.484855620577051</c:v>
                </c:pt>
                <c:pt idx="2830" formatCode="_(&quot;$&quot;* #,##0_);_(&quot;$&quot;* \(#,##0\);_(&quot;$&quot;* &quot;-&quot;??_);_(@_)">
                  <c:v>6.840733925428319</c:v>
                </c:pt>
                <c:pt idx="2831" formatCode="_(&quot;$&quot;* #,##0_);_(&quot;$&quot;* \(#,##0\);_(&quot;$&quot;* &quot;-&quot;??_);_(@_)">
                  <c:v>0.35075382662165128</c:v>
                </c:pt>
                <c:pt idx="2832" formatCode="_(&quot;$&quot;* #,##0_);_(&quot;$&quot;* \(#,##0\);_(&quot;$&quot;* &quot;-&quot;??_);_(@_)">
                  <c:v>1.5533210720272592</c:v>
                </c:pt>
                <c:pt idx="2833" formatCode="_(&quot;$&quot;* #,##0_);_(&quot;$&quot;* \(#,##0\);_(&quot;$&quot;* &quot;-&quot;??_);_(@_)">
                  <c:v>0</c:v>
                </c:pt>
                <c:pt idx="2834" formatCode="_(&quot;$&quot;* #,##0_);_(&quot;$&quot;* \(#,##0\);_(&quot;$&quot;* &quot;-&quot;??_);_(@_)">
                  <c:v>38.037083271609688</c:v>
                </c:pt>
                <c:pt idx="2835" formatCode="_(&quot;$&quot;* #,##0_);_(&quot;$&quot;* \(#,##0\);_(&quot;$&quot;* &quot;-&quot;??_);_(@_)">
                  <c:v>27.032615739860319</c:v>
                </c:pt>
                <c:pt idx="2836" formatCode="_(&quot;$&quot;* #,##0_);_(&quot;$&quot;* \(#,##0\);_(&quot;$&quot;* &quot;-&quot;??_);_(@_)">
                  <c:v>30.943673938186667</c:v>
                </c:pt>
                <c:pt idx="2837" formatCode="_(&quot;$&quot;* #,##0_);_(&quot;$&quot;* \(#,##0\);_(&quot;$&quot;* &quot;-&quot;??_);_(@_)">
                  <c:v>0</c:v>
                </c:pt>
                <c:pt idx="2838" formatCode="_(&quot;$&quot;* #,##0_);_(&quot;$&quot;* \(#,##0\);_(&quot;$&quot;* &quot;-&quot;??_);_(@_)">
                  <c:v>11.106151542032089</c:v>
                </c:pt>
                <c:pt idx="2839" formatCode="_(&quot;$&quot;* #,##0_);_(&quot;$&quot;* \(#,##0\);_(&quot;$&quot;* &quot;-&quot;??_);_(@_)">
                  <c:v>79.276248162503123</c:v>
                </c:pt>
                <c:pt idx="2840" formatCode="_(&quot;$&quot;* #,##0_);_(&quot;$&quot;* \(#,##0\);_(&quot;$&quot;* &quot;-&quot;??_);_(@_)">
                  <c:v>0</c:v>
                </c:pt>
                <c:pt idx="2841" formatCode="_(&quot;$&quot;* #,##0_);_(&quot;$&quot;* \(#,##0\);_(&quot;$&quot;* &quot;-&quot;??_);_(@_)">
                  <c:v>25.683394704106743</c:v>
                </c:pt>
                <c:pt idx="2842" formatCode="_(&quot;$&quot;* #,##0_);_(&quot;$&quot;* \(#,##0\);_(&quot;$&quot;* &quot;-&quot;??_);_(@_)">
                  <c:v>16.996885021588362</c:v>
                </c:pt>
                <c:pt idx="2843" formatCode="_(&quot;$&quot;* #,##0_);_(&quot;$&quot;* \(#,##0\);_(&quot;$&quot;* &quot;-&quot;??_);_(@_)">
                  <c:v>0</c:v>
                </c:pt>
                <c:pt idx="2844" formatCode="_(&quot;$&quot;* #,##0_);_(&quot;$&quot;* \(#,##0\);_(&quot;$&quot;* &quot;-&quot;??_);_(@_)">
                  <c:v>0</c:v>
                </c:pt>
                <c:pt idx="2845" formatCode="_(&quot;$&quot;* #,##0_);_(&quot;$&quot;* \(#,##0\);_(&quot;$&quot;* &quot;-&quot;??_);_(@_)">
                  <c:v>9.092296879063305</c:v>
                </c:pt>
                <c:pt idx="2846" formatCode="_(&quot;$&quot;* #,##0_);_(&quot;$&quot;* \(#,##0\);_(&quot;$&quot;* &quot;-&quot;??_);_(@_)">
                  <c:v>12.880064551679904</c:v>
                </c:pt>
                <c:pt idx="2847" formatCode="_(&quot;$&quot;* #,##0_);_(&quot;$&quot;* \(#,##0\);_(&quot;$&quot;* &quot;-&quot;??_);_(@_)">
                  <c:v>9.5617360147335475</c:v>
                </c:pt>
                <c:pt idx="2848" formatCode="_(&quot;$&quot;* #,##0_);_(&quot;$&quot;* \(#,##0\);_(&quot;$&quot;* &quot;-&quot;??_);_(@_)">
                  <c:v>23.637436268294088</c:v>
                </c:pt>
                <c:pt idx="2849" formatCode="_(&quot;$&quot;* #,##0_);_(&quot;$&quot;* \(#,##0\);_(&quot;$&quot;* &quot;-&quot;??_);_(@_)">
                  <c:v>0</c:v>
                </c:pt>
                <c:pt idx="2850" formatCode="_(&quot;$&quot;* #,##0_);_(&quot;$&quot;* \(#,##0\);_(&quot;$&quot;* &quot;-&quot;??_);_(@_)">
                  <c:v>63.342488413855463</c:v>
                </c:pt>
                <c:pt idx="2851" formatCode="_(&quot;$&quot;* #,##0_);_(&quot;$&quot;* \(#,##0\);_(&quot;$&quot;* &quot;-&quot;??_);_(@_)">
                  <c:v>22.812140419436592</c:v>
                </c:pt>
                <c:pt idx="2852" formatCode="_(&quot;$&quot;* #,##0_);_(&quot;$&quot;* \(#,##0\);_(&quot;$&quot;* &quot;-&quot;??_);_(@_)">
                  <c:v>3.9584022668408663</c:v>
                </c:pt>
                <c:pt idx="2853" formatCode="_(&quot;$&quot;* #,##0_);_(&quot;$&quot;* \(#,##0\);_(&quot;$&quot;* &quot;-&quot;??_);_(@_)">
                  <c:v>22.913952547082435</c:v>
                </c:pt>
                <c:pt idx="2854" formatCode="_(&quot;$&quot;* #,##0_);_(&quot;$&quot;* \(#,##0\);_(&quot;$&quot;* &quot;-&quot;??_);_(@_)">
                  <c:v>0</c:v>
                </c:pt>
                <c:pt idx="2855" formatCode="_(&quot;$&quot;* #,##0_);_(&quot;$&quot;* \(#,##0\);_(&quot;$&quot;* &quot;-&quot;??_);_(@_)">
                  <c:v>4.10293987959734</c:v>
                </c:pt>
                <c:pt idx="2856" formatCode="_(&quot;$&quot;* #,##0_);_(&quot;$&quot;* \(#,##0\);_(&quot;$&quot;* &quot;-&quot;??_);_(@_)">
                  <c:v>17.841275201788143</c:v>
                </c:pt>
                <c:pt idx="2857" formatCode="_(&quot;$&quot;* #,##0_);_(&quot;$&quot;* \(#,##0\);_(&quot;$&quot;* &quot;-&quot;??_);_(@_)">
                  <c:v>7.5679115060564204</c:v>
                </c:pt>
                <c:pt idx="2858" formatCode="_(&quot;$&quot;* #,##0_);_(&quot;$&quot;* \(#,##0\);_(&quot;$&quot;* &quot;-&quot;??_);_(@_)">
                  <c:v>0</c:v>
                </c:pt>
                <c:pt idx="2859" formatCode="_(&quot;$&quot;* #,##0_);_(&quot;$&quot;* \(#,##0\);_(&quot;$&quot;* &quot;-&quot;??_);_(@_)">
                  <c:v>19.98627868767009</c:v>
                </c:pt>
                <c:pt idx="2860" formatCode="_(&quot;$&quot;* #,##0_);_(&quot;$&quot;* \(#,##0\);_(&quot;$&quot;* &quot;-&quot;??_);_(@_)">
                  <c:v>16.413055472686921</c:v>
                </c:pt>
                <c:pt idx="2861" formatCode="_(&quot;$&quot;* #,##0_);_(&quot;$&quot;* \(#,##0\);_(&quot;$&quot;* &quot;-&quot;??_);_(@_)">
                  <c:v>4.251521712840888</c:v>
                </c:pt>
                <c:pt idx="2862" formatCode="_(&quot;$&quot;* #,##0_);_(&quot;$&quot;* \(#,##0\);_(&quot;$&quot;* &quot;-&quot;??_);_(@_)">
                  <c:v>2.123397072436878</c:v>
                </c:pt>
                <c:pt idx="2863" formatCode="_(&quot;$&quot;* #,##0_);_(&quot;$&quot;* \(#,##0\);_(&quot;$&quot;* &quot;-&quot;??_);_(@_)">
                  <c:v>19.93010035538639</c:v>
                </c:pt>
                <c:pt idx="2864" formatCode="_(&quot;$&quot;* #,##0_);_(&quot;$&quot;* \(#,##0\);_(&quot;$&quot;* &quot;-&quot;??_);_(@_)">
                  <c:v>0</c:v>
                </c:pt>
                <c:pt idx="2865" formatCode="_(&quot;$&quot;* #,##0_);_(&quot;$&quot;* \(#,##0\);_(&quot;$&quot;* &quot;-&quot;??_);_(@_)">
                  <c:v>1.5288873416365951</c:v>
                </c:pt>
                <c:pt idx="2866" formatCode="_(&quot;$&quot;* #,##0_);_(&quot;$&quot;* \(#,##0\);_(&quot;$&quot;* &quot;-&quot;??_);_(@_)">
                  <c:v>0</c:v>
                </c:pt>
                <c:pt idx="2867" formatCode="_(&quot;$&quot;* #,##0_);_(&quot;$&quot;* \(#,##0\);_(&quot;$&quot;* &quot;-&quot;??_);_(@_)">
                  <c:v>15.845815773719963</c:v>
                </c:pt>
                <c:pt idx="2868" formatCode="_(&quot;$&quot;* #,##0_);_(&quot;$&quot;* \(#,##0\);_(&quot;$&quot;* &quot;-&quot;??_);_(@_)">
                  <c:v>14.348925884505451</c:v>
                </c:pt>
                <c:pt idx="2869" formatCode="_(&quot;$&quot;* #,##0_);_(&quot;$&quot;* \(#,##0\);_(&quot;$&quot;* &quot;-&quot;??_);_(@_)">
                  <c:v>39.519111433001811</c:v>
                </c:pt>
                <c:pt idx="2870" formatCode="_(&quot;$&quot;* #,##0_);_(&quot;$&quot;* \(#,##0\);_(&quot;$&quot;* &quot;-&quot;??_);_(@_)">
                  <c:v>13.656122564307861</c:v>
                </c:pt>
                <c:pt idx="2871" formatCode="_(&quot;$&quot;* #,##0_);_(&quot;$&quot;* \(#,##0\);_(&quot;$&quot;* &quot;-&quot;??_);_(@_)">
                  <c:v>31.657400617061516</c:v>
                </c:pt>
                <c:pt idx="2872" formatCode="_(&quot;$&quot;* #,##0_);_(&quot;$&quot;* \(#,##0\);_(&quot;$&quot;* &quot;-&quot;??_);_(@_)">
                  <c:v>1.8022980876699866</c:v>
                </c:pt>
                <c:pt idx="2873" formatCode="_(&quot;$&quot;* #,##0_);_(&quot;$&quot;* \(#,##0\);_(&quot;$&quot;* &quot;-&quot;??_);_(@_)">
                  <c:v>8.1480397776409443</c:v>
                </c:pt>
                <c:pt idx="2874" formatCode="_(&quot;$&quot;* #,##0_);_(&quot;$&quot;* \(#,##0\);_(&quot;$&quot;* &quot;-&quot;??_);_(@_)">
                  <c:v>1.5890180421706228</c:v>
                </c:pt>
                <c:pt idx="2875" formatCode="_(&quot;$&quot;* #,##0_);_(&quot;$&quot;* \(#,##0\);_(&quot;$&quot;* &quot;-&quot;??_);_(@_)">
                  <c:v>0</c:v>
                </c:pt>
                <c:pt idx="2876" formatCode="_(&quot;$&quot;* #,##0_);_(&quot;$&quot;* \(#,##0\);_(&quot;$&quot;* &quot;-&quot;??_);_(@_)">
                  <c:v>29.58978743824057</c:v>
                </c:pt>
                <c:pt idx="2877" formatCode="_(&quot;$&quot;* #,##0_);_(&quot;$&quot;* \(#,##0\);_(&quot;$&quot;* &quot;-&quot;??_);_(@_)">
                  <c:v>0</c:v>
                </c:pt>
                <c:pt idx="2878" formatCode="_(&quot;$&quot;* #,##0_);_(&quot;$&quot;* \(#,##0\);_(&quot;$&quot;* &quot;-&quot;??_);_(@_)">
                  <c:v>37.785943947041318</c:v>
                </c:pt>
                <c:pt idx="2879" formatCode="_(&quot;$&quot;* #,##0_);_(&quot;$&quot;* \(#,##0\);_(&quot;$&quot;* &quot;-&quot;??_);_(@_)">
                  <c:v>67.208402120208163</c:v>
                </c:pt>
                <c:pt idx="2880" formatCode="_(&quot;$&quot;* #,##0_);_(&quot;$&quot;* \(#,##0\);_(&quot;$&quot;* &quot;-&quot;??_);_(@_)">
                  <c:v>33.704383828208549</c:v>
                </c:pt>
                <c:pt idx="2881" formatCode="_(&quot;$&quot;* #,##0_);_(&quot;$&quot;* \(#,##0\);_(&quot;$&quot;* &quot;-&quot;??_);_(@_)">
                  <c:v>22.969189592414157</c:v>
                </c:pt>
                <c:pt idx="2882" formatCode="_(&quot;$&quot;* #,##0_);_(&quot;$&quot;* \(#,##0\);_(&quot;$&quot;* &quot;-&quot;??_);_(@_)">
                  <c:v>17.404958200054288</c:v>
                </c:pt>
                <c:pt idx="2883" formatCode="_(&quot;$&quot;* #,##0_);_(&quot;$&quot;* \(#,##0\);_(&quot;$&quot;* &quot;-&quot;??_);_(@_)">
                  <c:v>0.39716155349126631</c:v>
                </c:pt>
                <c:pt idx="2884" formatCode="_(&quot;$&quot;* #,##0_);_(&quot;$&quot;* \(#,##0\);_(&quot;$&quot;* &quot;-&quot;??_);_(@_)">
                  <c:v>18.651686180161459</c:v>
                </c:pt>
                <c:pt idx="2885" formatCode="_(&quot;$&quot;* #,##0_);_(&quot;$&quot;* \(#,##0\);_(&quot;$&quot;* &quot;-&quot;??_);_(@_)">
                  <c:v>0</c:v>
                </c:pt>
                <c:pt idx="2886" formatCode="_(&quot;$&quot;* #,##0_);_(&quot;$&quot;* \(#,##0\);_(&quot;$&quot;* &quot;-&quot;??_);_(@_)">
                  <c:v>0</c:v>
                </c:pt>
                <c:pt idx="2887" formatCode="_(&quot;$&quot;* #,##0_);_(&quot;$&quot;* \(#,##0\);_(&quot;$&quot;* &quot;-&quot;??_);_(@_)">
                  <c:v>43.925419056653865</c:v>
                </c:pt>
                <c:pt idx="2888" formatCode="_(&quot;$&quot;* #,##0_);_(&quot;$&quot;* \(#,##0\);_(&quot;$&quot;* &quot;-&quot;??_);_(@_)">
                  <c:v>20.770409275736554</c:v>
                </c:pt>
                <c:pt idx="2889" formatCode="_(&quot;$&quot;* #,##0_);_(&quot;$&quot;* \(#,##0\);_(&quot;$&quot;* &quot;-&quot;??_);_(@_)">
                  <c:v>18.338490401827933</c:v>
                </c:pt>
                <c:pt idx="2890" formatCode="_(&quot;$&quot;* #,##0_);_(&quot;$&quot;* \(#,##0\);_(&quot;$&quot;* &quot;-&quot;??_);_(@_)">
                  <c:v>11.999458078787669</c:v>
                </c:pt>
                <c:pt idx="2891" formatCode="_(&quot;$&quot;* #,##0_);_(&quot;$&quot;* \(#,##0\);_(&quot;$&quot;* &quot;-&quot;??_);_(@_)">
                  <c:v>2.1186366307029778</c:v>
                </c:pt>
                <c:pt idx="2892" formatCode="_(&quot;$&quot;* #,##0_);_(&quot;$&quot;* \(#,##0\);_(&quot;$&quot;* &quot;-&quot;??_);_(@_)">
                  <c:v>56.414306214695536</c:v>
                </c:pt>
                <c:pt idx="2893" formatCode="_(&quot;$&quot;* #,##0_);_(&quot;$&quot;* \(#,##0\);_(&quot;$&quot;* &quot;-&quot;??_);_(@_)">
                  <c:v>74.195297495070918</c:v>
                </c:pt>
                <c:pt idx="2894" formatCode="_(&quot;$&quot;* #,##0_);_(&quot;$&quot;* \(#,##0\);_(&quot;$&quot;* &quot;-&quot;??_);_(@_)">
                  <c:v>17.820005934792071</c:v>
                </c:pt>
                <c:pt idx="2895" formatCode="_(&quot;$&quot;* #,##0_);_(&quot;$&quot;* \(#,##0\);_(&quot;$&quot;* &quot;-&quot;??_);_(@_)">
                  <c:v>30.508920536815967</c:v>
                </c:pt>
                <c:pt idx="2896" formatCode="_(&quot;$&quot;* #,##0_);_(&quot;$&quot;* \(#,##0\);_(&quot;$&quot;* &quot;-&quot;??_);_(@_)">
                  <c:v>36.576501096586398</c:v>
                </c:pt>
                <c:pt idx="2897" formatCode="_(&quot;$&quot;* #,##0_);_(&quot;$&quot;* \(#,##0\);_(&quot;$&quot;* &quot;-&quot;??_);_(@_)">
                  <c:v>75.709101662410319</c:v>
                </c:pt>
                <c:pt idx="2898" formatCode="_(&quot;$&quot;* #,##0_);_(&quot;$&quot;* \(#,##0\);_(&quot;$&quot;* &quot;-&quot;??_);_(@_)">
                  <c:v>0</c:v>
                </c:pt>
                <c:pt idx="2899" formatCode="_(&quot;$&quot;* #,##0_);_(&quot;$&quot;* \(#,##0\);_(&quot;$&quot;* &quot;-&quot;??_);_(@_)">
                  <c:v>32.837121644763599</c:v>
                </c:pt>
                <c:pt idx="2900" formatCode="_(&quot;$&quot;* #,##0_);_(&quot;$&quot;* \(#,##0\);_(&quot;$&quot;* &quot;-&quot;??_);_(@_)">
                  <c:v>35.533157604268666</c:v>
                </c:pt>
                <c:pt idx="2901" formatCode="_(&quot;$&quot;* #,##0_);_(&quot;$&quot;* \(#,##0\);_(&quot;$&quot;* &quot;-&quot;??_);_(@_)">
                  <c:v>9.5095906970003199</c:v>
                </c:pt>
                <c:pt idx="2902" formatCode="_(&quot;$&quot;* #,##0_);_(&quot;$&quot;* \(#,##0\);_(&quot;$&quot;* &quot;-&quot;??_);_(@_)">
                  <c:v>35.210989781269916</c:v>
                </c:pt>
                <c:pt idx="2903" formatCode="_(&quot;$&quot;* #,##0_);_(&quot;$&quot;* \(#,##0\);_(&quot;$&quot;* &quot;-&quot;??_);_(@_)">
                  <c:v>23.106281377897957</c:v>
                </c:pt>
                <c:pt idx="2904" formatCode="_(&quot;$&quot;* #,##0_);_(&quot;$&quot;* \(#,##0\);_(&quot;$&quot;* &quot;-&quot;??_);_(@_)">
                  <c:v>82.747159018464487</c:v>
                </c:pt>
                <c:pt idx="2905" formatCode="_(&quot;$&quot;* #,##0_);_(&quot;$&quot;* \(#,##0\);_(&quot;$&quot;* &quot;-&quot;??_);_(@_)">
                  <c:v>28.224034180205848</c:v>
                </c:pt>
                <c:pt idx="2906" formatCode="_(&quot;$&quot;* #,##0_);_(&quot;$&quot;* \(#,##0\);_(&quot;$&quot;* &quot;-&quot;??_);_(@_)">
                  <c:v>8.8474939149744021</c:v>
                </c:pt>
                <c:pt idx="2907" formatCode="_(&quot;$&quot;* #,##0_);_(&quot;$&quot;* \(#,##0\);_(&quot;$&quot;* &quot;-&quot;??_);_(@_)">
                  <c:v>9.827773693441312</c:v>
                </c:pt>
                <c:pt idx="2908" formatCode="_(&quot;$&quot;* #,##0_);_(&quot;$&quot;* \(#,##0\);_(&quot;$&quot;* &quot;-&quot;??_);_(@_)">
                  <c:v>15.965325444799154</c:v>
                </c:pt>
                <c:pt idx="2909" formatCode="_(&quot;$&quot;* #,##0_);_(&quot;$&quot;* \(#,##0\);_(&quot;$&quot;* &quot;-&quot;??_);_(@_)">
                  <c:v>17.331725040499876</c:v>
                </c:pt>
                <c:pt idx="2910" formatCode="_(&quot;$&quot;* #,##0_);_(&quot;$&quot;* \(#,##0\);_(&quot;$&quot;* &quot;-&quot;??_);_(@_)">
                  <c:v>25.897662901440526</c:v>
                </c:pt>
                <c:pt idx="2911" formatCode="_(&quot;$&quot;* #,##0_);_(&quot;$&quot;* \(#,##0\);_(&quot;$&quot;* &quot;-&quot;??_);_(@_)">
                  <c:v>0</c:v>
                </c:pt>
                <c:pt idx="2912" formatCode="_(&quot;$&quot;* #,##0_);_(&quot;$&quot;* \(#,##0\);_(&quot;$&quot;* &quot;-&quot;??_);_(@_)">
                  <c:v>0</c:v>
                </c:pt>
                <c:pt idx="2913" formatCode="_(&quot;$&quot;* #,##0_);_(&quot;$&quot;* \(#,##0\);_(&quot;$&quot;* &quot;-&quot;??_);_(@_)">
                  <c:v>16.667711487045334</c:v>
                </c:pt>
                <c:pt idx="2914" formatCode="_(&quot;$&quot;* #,##0_);_(&quot;$&quot;* \(#,##0\);_(&quot;$&quot;* &quot;-&quot;??_);_(@_)">
                  <c:v>0</c:v>
                </c:pt>
                <c:pt idx="2915" formatCode="_(&quot;$&quot;* #,##0_);_(&quot;$&quot;* \(#,##0\);_(&quot;$&quot;* &quot;-&quot;??_);_(@_)">
                  <c:v>11.660176148035092</c:v>
                </c:pt>
                <c:pt idx="2916" formatCode="_(&quot;$&quot;* #,##0_);_(&quot;$&quot;* \(#,##0\);_(&quot;$&quot;* &quot;-&quot;??_);_(@_)">
                  <c:v>0</c:v>
                </c:pt>
                <c:pt idx="2917" formatCode="_(&quot;$&quot;* #,##0_);_(&quot;$&quot;* \(#,##0\);_(&quot;$&quot;* &quot;-&quot;??_);_(@_)">
                  <c:v>11.020132874394633</c:v>
                </c:pt>
                <c:pt idx="2918" formatCode="_(&quot;$&quot;* #,##0_);_(&quot;$&quot;* \(#,##0\);_(&quot;$&quot;* &quot;-&quot;??_);_(@_)">
                  <c:v>17.309270575096544</c:v>
                </c:pt>
                <c:pt idx="2919" formatCode="_(&quot;$&quot;* #,##0_);_(&quot;$&quot;* \(#,##0\);_(&quot;$&quot;* &quot;-&quot;??_);_(@_)">
                  <c:v>53.465610605325907</c:v>
                </c:pt>
                <c:pt idx="2920" formatCode="_(&quot;$&quot;* #,##0_);_(&quot;$&quot;* \(#,##0\);_(&quot;$&quot;* &quot;-&quot;??_);_(@_)">
                  <c:v>23.32545458567504</c:v>
                </c:pt>
                <c:pt idx="2921" formatCode="_(&quot;$&quot;* #,##0_);_(&quot;$&quot;* \(#,##0\);_(&quot;$&quot;* &quot;-&quot;??_);_(@_)">
                  <c:v>34.674334345078087</c:v>
                </c:pt>
                <c:pt idx="2922" formatCode="_(&quot;$&quot;* #,##0_);_(&quot;$&quot;* \(#,##0\);_(&quot;$&quot;* &quot;-&quot;??_);_(@_)">
                  <c:v>2.6924310440069714</c:v>
                </c:pt>
                <c:pt idx="2923" formatCode="_(&quot;$&quot;* #,##0_);_(&quot;$&quot;* \(#,##0\);_(&quot;$&quot;* &quot;-&quot;??_);_(@_)">
                  <c:v>0</c:v>
                </c:pt>
                <c:pt idx="2924" formatCode="_(&quot;$&quot;* #,##0_);_(&quot;$&quot;* \(#,##0\);_(&quot;$&quot;* &quot;-&quot;??_);_(@_)">
                  <c:v>0</c:v>
                </c:pt>
                <c:pt idx="2925" formatCode="_(&quot;$&quot;* #,##0_);_(&quot;$&quot;* \(#,##0\);_(&quot;$&quot;* &quot;-&quot;??_);_(@_)">
                  <c:v>0</c:v>
                </c:pt>
                <c:pt idx="2926" formatCode="_(&quot;$&quot;* #,##0_);_(&quot;$&quot;* \(#,##0\);_(&quot;$&quot;* &quot;-&quot;??_);_(@_)">
                  <c:v>28.379914247780707</c:v>
                </c:pt>
                <c:pt idx="2927" formatCode="_(&quot;$&quot;* #,##0_);_(&quot;$&quot;* \(#,##0\);_(&quot;$&quot;* &quot;-&quot;??_);_(@_)">
                  <c:v>0</c:v>
                </c:pt>
                <c:pt idx="2928" formatCode="_(&quot;$&quot;* #,##0_);_(&quot;$&quot;* \(#,##0\);_(&quot;$&quot;* &quot;-&quot;??_);_(@_)">
                  <c:v>7.0799648412208684</c:v>
                </c:pt>
                <c:pt idx="2929" formatCode="_(&quot;$&quot;* #,##0_);_(&quot;$&quot;* \(#,##0\);_(&quot;$&quot;* &quot;-&quot;??_);_(@_)">
                  <c:v>9.6661191202537449</c:v>
                </c:pt>
                <c:pt idx="2930" formatCode="_(&quot;$&quot;* #,##0_);_(&quot;$&quot;* \(#,##0\);_(&quot;$&quot;* &quot;-&quot;??_);_(@_)">
                  <c:v>3.8297823777136233</c:v>
                </c:pt>
                <c:pt idx="2931" formatCode="_(&quot;$&quot;* #,##0_);_(&quot;$&quot;* \(#,##0\);_(&quot;$&quot;* &quot;-&quot;??_);_(@_)">
                  <c:v>10.47686359313324</c:v>
                </c:pt>
                <c:pt idx="2932" formatCode="_(&quot;$&quot;* #,##0_);_(&quot;$&quot;* \(#,##0\);_(&quot;$&quot;* &quot;-&quot;??_);_(@_)">
                  <c:v>0</c:v>
                </c:pt>
                <c:pt idx="2933" formatCode="_(&quot;$&quot;* #,##0_);_(&quot;$&quot;* \(#,##0\);_(&quot;$&quot;* &quot;-&quot;??_);_(@_)">
                  <c:v>36.41710692725718</c:v>
                </c:pt>
                <c:pt idx="2934" formatCode="_(&quot;$&quot;* #,##0_);_(&quot;$&quot;* \(#,##0\);_(&quot;$&quot;* &quot;-&quot;??_);_(@_)">
                  <c:v>0</c:v>
                </c:pt>
                <c:pt idx="2935" formatCode="_(&quot;$&quot;* #,##0_);_(&quot;$&quot;* \(#,##0\);_(&quot;$&quot;* &quot;-&quot;??_);_(@_)">
                  <c:v>19.027512719521848</c:v>
                </c:pt>
                <c:pt idx="2936" formatCode="_(&quot;$&quot;* #,##0_);_(&quot;$&quot;* \(#,##0\);_(&quot;$&quot;* &quot;-&quot;??_);_(@_)">
                  <c:v>22.760359495931549</c:v>
                </c:pt>
                <c:pt idx="2937" formatCode="_(&quot;$&quot;* #,##0_);_(&quot;$&quot;* \(#,##0\);_(&quot;$&quot;* &quot;-&quot;??_);_(@_)">
                  <c:v>49.00547718730806</c:v>
                </c:pt>
                <c:pt idx="2938" formatCode="_(&quot;$&quot;* #,##0_);_(&quot;$&quot;* \(#,##0\);_(&quot;$&quot;* &quot;-&quot;??_);_(@_)">
                  <c:v>3.6484870028729173</c:v>
                </c:pt>
                <c:pt idx="2939" formatCode="_(&quot;$&quot;* #,##0_);_(&quot;$&quot;* \(#,##0\);_(&quot;$&quot;* &quot;-&quot;??_);_(@_)">
                  <c:v>65.148810769756849</c:v>
                </c:pt>
                <c:pt idx="2940" formatCode="_(&quot;$&quot;* #,##0_);_(&quot;$&quot;* \(#,##0\);_(&quot;$&quot;* &quot;-&quot;??_);_(@_)">
                  <c:v>0</c:v>
                </c:pt>
                <c:pt idx="2941" formatCode="_(&quot;$&quot;* #,##0_);_(&quot;$&quot;* \(#,##0\);_(&quot;$&quot;* &quot;-&quot;??_);_(@_)">
                  <c:v>39.133687969910838</c:v>
                </c:pt>
                <c:pt idx="2942" formatCode="_(&quot;$&quot;* #,##0_);_(&quot;$&quot;* \(#,##0\);_(&quot;$&quot;* &quot;-&quot;??_);_(@_)">
                  <c:v>0</c:v>
                </c:pt>
                <c:pt idx="2943" formatCode="_(&quot;$&quot;* #,##0_);_(&quot;$&quot;* \(#,##0\);_(&quot;$&quot;* &quot;-&quot;??_);_(@_)">
                  <c:v>11.857187380230823</c:v>
                </c:pt>
                <c:pt idx="2944" formatCode="_(&quot;$&quot;* #,##0_);_(&quot;$&quot;* \(#,##0\);_(&quot;$&quot;* &quot;-&quot;??_);_(@_)">
                  <c:v>0</c:v>
                </c:pt>
                <c:pt idx="2945" formatCode="_(&quot;$&quot;* #,##0_);_(&quot;$&quot;* \(#,##0\);_(&quot;$&quot;* &quot;-&quot;??_);_(@_)">
                  <c:v>0</c:v>
                </c:pt>
                <c:pt idx="2946" formatCode="_(&quot;$&quot;* #,##0_);_(&quot;$&quot;* \(#,##0\);_(&quot;$&quot;* &quot;-&quot;??_);_(@_)">
                  <c:v>26.560025376757583</c:v>
                </c:pt>
                <c:pt idx="2947" formatCode="_(&quot;$&quot;* #,##0_);_(&quot;$&quot;* \(#,##0\);_(&quot;$&quot;* &quot;-&quot;??_);_(@_)">
                  <c:v>0</c:v>
                </c:pt>
                <c:pt idx="2948" formatCode="_(&quot;$&quot;* #,##0_);_(&quot;$&quot;* \(#,##0\);_(&quot;$&quot;* &quot;-&quot;??_);_(@_)">
                  <c:v>0</c:v>
                </c:pt>
                <c:pt idx="2949" formatCode="_(&quot;$&quot;* #,##0_);_(&quot;$&quot;* \(#,##0\);_(&quot;$&quot;* &quot;-&quot;??_);_(@_)">
                  <c:v>6.5750284979017852</c:v>
                </c:pt>
                <c:pt idx="2950" formatCode="_(&quot;$&quot;* #,##0_);_(&quot;$&quot;* \(#,##0\);_(&quot;$&quot;* &quot;-&quot;??_);_(@_)">
                  <c:v>20.936361995518279</c:v>
                </c:pt>
                <c:pt idx="2951" formatCode="_(&quot;$&quot;* #,##0_);_(&quot;$&quot;* \(#,##0\);_(&quot;$&quot;* &quot;-&quot;??_);_(@_)">
                  <c:v>0</c:v>
                </c:pt>
                <c:pt idx="2952" formatCode="_(&quot;$&quot;* #,##0_);_(&quot;$&quot;* \(#,##0\);_(&quot;$&quot;* &quot;-&quot;??_);_(@_)">
                  <c:v>9.3259702008990395</c:v>
                </c:pt>
                <c:pt idx="2953" formatCode="_(&quot;$&quot;* #,##0_);_(&quot;$&quot;* \(#,##0\);_(&quot;$&quot;* &quot;-&quot;??_);_(@_)">
                  <c:v>14.487533798146343</c:v>
                </c:pt>
                <c:pt idx="2954" formatCode="_(&quot;$&quot;* #,##0_);_(&quot;$&quot;* \(#,##0\);_(&quot;$&quot;* &quot;-&quot;??_);_(@_)">
                  <c:v>9.0098926214100246</c:v>
                </c:pt>
                <c:pt idx="2955" formatCode="_(&quot;$&quot;* #,##0_);_(&quot;$&quot;* \(#,##0\);_(&quot;$&quot;* &quot;-&quot;??_);_(@_)">
                  <c:v>5.4277850774345016</c:v>
                </c:pt>
                <c:pt idx="2956" formatCode="_(&quot;$&quot;* #,##0_);_(&quot;$&quot;* \(#,##0\);_(&quot;$&quot;* &quot;-&quot;??_);_(@_)">
                  <c:v>1.6918080542663658</c:v>
                </c:pt>
                <c:pt idx="2957" formatCode="_(&quot;$&quot;* #,##0_);_(&quot;$&quot;* \(#,##0\);_(&quot;$&quot;* &quot;-&quot;??_);_(@_)">
                  <c:v>0</c:v>
                </c:pt>
                <c:pt idx="2958" formatCode="_(&quot;$&quot;* #,##0_);_(&quot;$&quot;* \(#,##0\);_(&quot;$&quot;* &quot;-&quot;??_);_(@_)">
                  <c:v>0</c:v>
                </c:pt>
                <c:pt idx="2959" formatCode="_(&quot;$&quot;* #,##0_);_(&quot;$&quot;* \(#,##0\);_(&quot;$&quot;* &quot;-&quot;??_);_(@_)">
                  <c:v>25.516880506036934</c:v>
                </c:pt>
                <c:pt idx="2960" formatCode="_(&quot;$&quot;* #,##0_);_(&quot;$&quot;* \(#,##0\);_(&quot;$&quot;* &quot;-&quot;??_);_(@_)">
                  <c:v>0</c:v>
                </c:pt>
                <c:pt idx="2961" formatCode="_(&quot;$&quot;* #,##0_);_(&quot;$&quot;* \(#,##0\);_(&quot;$&quot;* &quot;-&quot;??_);_(@_)">
                  <c:v>0</c:v>
                </c:pt>
                <c:pt idx="2962" formatCode="_(&quot;$&quot;* #,##0_);_(&quot;$&quot;* \(#,##0\);_(&quot;$&quot;* &quot;-&quot;??_);_(@_)">
                  <c:v>0</c:v>
                </c:pt>
                <c:pt idx="2963" formatCode="_(&quot;$&quot;* #,##0_);_(&quot;$&quot;* \(#,##0\);_(&quot;$&quot;* &quot;-&quot;??_);_(@_)">
                  <c:v>36.159503011797334</c:v>
                </c:pt>
                <c:pt idx="2964" formatCode="_(&quot;$&quot;* #,##0_);_(&quot;$&quot;* \(#,##0\);_(&quot;$&quot;* &quot;-&quot;??_);_(@_)">
                  <c:v>54.601213846518455</c:v>
                </c:pt>
                <c:pt idx="2965" formatCode="_(&quot;$&quot;* #,##0_);_(&quot;$&quot;* \(#,##0\);_(&quot;$&quot;* &quot;-&quot;??_);_(@_)">
                  <c:v>6.5280585725693649</c:v>
                </c:pt>
                <c:pt idx="2966" formatCode="_(&quot;$&quot;* #,##0_);_(&quot;$&quot;* \(#,##0\);_(&quot;$&quot;* &quot;-&quot;??_);_(@_)">
                  <c:v>7.4906466543857881</c:v>
                </c:pt>
                <c:pt idx="2967" formatCode="_(&quot;$&quot;* #,##0_);_(&quot;$&quot;* \(#,##0\);_(&quot;$&quot;* &quot;-&quot;??_);_(@_)">
                  <c:v>3.636675709641549</c:v>
                </c:pt>
                <c:pt idx="2968" formatCode="_(&quot;$&quot;* #,##0_);_(&quot;$&quot;* \(#,##0\);_(&quot;$&quot;* &quot;-&quot;??_);_(@_)">
                  <c:v>0</c:v>
                </c:pt>
                <c:pt idx="2969" formatCode="_(&quot;$&quot;* #,##0_);_(&quot;$&quot;* \(#,##0\);_(&quot;$&quot;* &quot;-&quot;??_);_(@_)">
                  <c:v>30.793664235844094</c:v>
                </c:pt>
                <c:pt idx="2970" formatCode="_(&quot;$&quot;* #,##0_);_(&quot;$&quot;* \(#,##0\);_(&quot;$&quot;* &quot;-&quot;??_);_(@_)">
                  <c:v>65.756833223427563</c:v>
                </c:pt>
                <c:pt idx="2971" formatCode="_(&quot;$&quot;* #,##0_);_(&quot;$&quot;* \(#,##0\);_(&quot;$&quot;* &quot;-&quot;??_);_(@_)">
                  <c:v>0</c:v>
                </c:pt>
                <c:pt idx="2972" formatCode="_(&quot;$&quot;* #,##0_);_(&quot;$&quot;* \(#,##0\);_(&quot;$&quot;* &quot;-&quot;??_);_(@_)">
                  <c:v>0</c:v>
                </c:pt>
                <c:pt idx="2973" formatCode="_(&quot;$&quot;* #,##0_);_(&quot;$&quot;* \(#,##0\);_(&quot;$&quot;* &quot;-&quot;??_);_(@_)">
                  <c:v>0</c:v>
                </c:pt>
                <c:pt idx="2974" formatCode="_(&quot;$&quot;* #,##0_);_(&quot;$&quot;* \(#,##0\);_(&quot;$&quot;* &quot;-&quot;??_);_(@_)">
                  <c:v>8.6848207643026534</c:v>
                </c:pt>
                <c:pt idx="2975" formatCode="_(&quot;$&quot;* #,##0_);_(&quot;$&quot;* \(#,##0\);_(&quot;$&quot;* &quot;-&quot;??_);_(@_)">
                  <c:v>20.60381283031435</c:v>
                </c:pt>
                <c:pt idx="2976" formatCode="_(&quot;$&quot;* #,##0_);_(&quot;$&quot;* \(#,##0\);_(&quot;$&quot;* &quot;-&quot;??_);_(@_)">
                  <c:v>51.115166657115203</c:v>
                </c:pt>
                <c:pt idx="2977" formatCode="_(&quot;$&quot;* #,##0_);_(&quot;$&quot;* \(#,##0\);_(&quot;$&quot;* &quot;-&quot;??_);_(@_)">
                  <c:v>1.2912506759912901</c:v>
                </c:pt>
                <c:pt idx="2978" formatCode="_(&quot;$&quot;* #,##0_);_(&quot;$&quot;* \(#,##0\);_(&quot;$&quot;* &quot;-&quot;??_);_(@_)">
                  <c:v>23.612205443605998</c:v>
                </c:pt>
                <c:pt idx="2979" formatCode="_(&quot;$&quot;* #,##0_);_(&quot;$&quot;* \(#,##0\);_(&quot;$&quot;* &quot;-&quot;??_);_(@_)">
                  <c:v>0</c:v>
                </c:pt>
                <c:pt idx="2980" formatCode="_(&quot;$&quot;* #,##0_);_(&quot;$&quot;* \(#,##0\);_(&quot;$&quot;* &quot;-&quot;??_);_(@_)">
                  <c:v>3.684207940819118</c:v>
                </c:pt>
                <c:pt idx="2981" formatCode="_(&quot;$&quot;* #,##0_);_(&quot;$&quot;* \(#,##0\);_(&quot;$&quot;* &quot;-&quot;??_);_(@_)">
                  <c:v>6.6758465539013283</c:v>
                </c:pt>
                <c:pt idx="2982" formatCode="_(&quot;$&quot;* #,##0_);_(&quot;$&quot;* \(#,##0\);_(&quot;$&quot;* &quot;-&quot;??_);_(@_)">
                  <c:v>0</c:v>
                </c:pt>
                <c:pt idx="2983" formatCode="_(&quot;$&quot;* #,##0_);_(&quot;$&quot;* \(#,##0\);_(&quot;$&quot;* &quot;-&quot;??_);_(@_)">
                  <c:v>0</c:v>
                </c:pt>
                <c:pt idx="2984" formatCode="_(&quot;$&quot;* #,##0_);_(&quot;$&quot;* \(#,##0\);_(&quot;$&quot;* &quot;-&quot;??_);_(@_)">
                  <c:v>34.980696733214494</c:v>
                </c:pt>
                <c:pt idx="2985" formatCode="_(&quot;$&quot;* #,##0_);_(&quot;$&quot;* \(#,##0\);_(&quot;$&quot;* &quot;-&quot;??_);_(@_)">
                  <c:v>24.662887209767838</c:v>
                </c:pt>
                <c:pt idx="2986" formatCode="_(&quot;$&quot;* #,##0_);_(&quot;$&quot;* \(#,##0\);_(&quot;$&quot;* &quot;-&quot;??_);_(@_)">
                  <c:v>1.2016748975944909</c:v>
                </c:pt>
                <c:pt idx="2987" formatCode="_(&quot;$&quot;* #,##0_);_(&quot;$&quot;* \(#,##0\);_(&quot;$&quot;* &quot;-&quot;??_);_(@_)">
                  <c:v>19.763087787272141</c:v>
                </c:pt>
                <c:pt idx="2988" formatCode="_(&quot;$&quot;* #,##0_);_(&quot;$&quot;* \(#,##0\);_(&quot;$&quot;* &quot;-&quot;??_);_(@_)">
                  <c:v>10.303462337201037</c:v>
                </c:pt>
                <c:pt idx="2989" formatCode="_(&quot;$&quot;* #,##0_);_(&quot;$&quot;* \(#,##0\);_(&quot;$&quot;* &quot;-&quot;??_);_(@_)">
                  <c:v>0</c:v>
                </c:pt>
                <c:pt idx="2990" formatCode="_(&quot;$&quot;* #,##0_);_(&quot;$&quot;* \(#,##0\);_(&quot;$&quot;* &quot;-&quot;??_);_(@_)">
                  <c:v>0.98553473184673357</c:v>
                </c:pt>
                <c:pt idx="2991" formatCode="_(&quot;$&quot;* #,##0_);_(&quot;$&quot;* \(#,##0\);_(&quot;$&quot;* &quot;-&quot;??_);_(@_)">
                  <c:v>8.9743940848892922</c:v>
                </c:pt>
                <c:pt idx="2992" formatCode="_(&quot;$&quot;* #,##0_);_(&quot;$&quot;* \(#,##0\);_(&quot;$&quot;* &quot;-&quot;??_);_(@_)">
                  <c:v>0</c:v>
                </c:pt>
                <c:pt idx="2993" formatCode="_(&quot;$&quot;* #,##0_);_(&quot;$&quot;* \(#,##0\);_(&quot;$&quot;* &quot;-&quot;??_);_(@_)">
                  <c:v>3.4230903445323491</c:v>
                </c:pt>
                <c:pt idx="2994" formatCode="_(&quot;$&quot;* #,##0_);_(&quot;$&quot;* \(#,##0\);_(&quot;$&quot;* &quot;-&quot;??_);_(@_)">
                  <c:v>0</c:v>
                </c:pt>
                <c:pt idx="2995" formatCode="_(&quot;$&quot;* #,##0_);_(&quot;$&quot;* \(#,##0\);_(&quot;$&quot;* &quot;-&quot;??_);_(@_)">
                  <c:v>16.225497535334707</c:v>
                </c:pt>
                <c:pt idx="2996" formatCode="_(&quot;$&quot;* #,##0_);_(&quot;$&quot;* \(#,##0\);_(&quot;$&quot;* &quot;-&quot;??_);_(@_)">
                  <c:v>7.9481107996970133</c:v>
                </c:pt>
                <c:pt idx="2997" formatCode="_(&quot;$&quot;* #,##0_);_(&quot;$&quot;* \(#,##0\);_(&quot;$&quot;* &quot;-&quot;??_);_(@_)">
                  <c:v>0</c:v>
                </c:pt>
                <c:pt idx="2998" formatCode="_(&quot;$&quot;* #,##0_);_(&quot;$&quot;* \(#,##0\);_(&quot;$&quot;* &quot;-&quot;??_);_(@_)">
                  <c:v>29.9356525565506</c:v>
                </c:pt>
                <c:pt idx="2999" formatCode="_(&quot;$&quot;* #,##0_);_(&quot;$&quot;* \(#,##0\);_(&quot;$&quot;* &quot;-&quot;??_);_(@_)">
                  <c:v>16.495217772547146</c:v>
                </c:pt>
                <c:pt idx="3000" formatCode="_(&quot;$&quot;* #,##0_);_(&quot;$&quot;* \(#,##0\);_(&quot;$&quot;* &quot;-&quot;??_);_(@_)">
                  <c:v>24.998133902848203</c:v>
                </c:pt>
                <c:pt idx="3001" formatCode="_(&quot;$&quot;* #,##0_);_(&quot;$&quot;* \(#,##0\);_(&quot;$&quot;* &quot;-&quot;??_);_(@_)">
                  <c:v>7.1827905257381808</c:v>
                </c:pt>
                <c:pt idx="3002" formatCode="_(&quot;$&quot;* #,##0_);_(&quot;$&quot;* \(#,##0\);_(&quot;$&quot;* &quot;-&quot;??_);_(@_)">
                  <c:v>20.093791464314577</c:v>
                </c:pt>
                <c:pt idx="3003" formatCode="_(&quot;$&quot;* #,##0_);_(&quot;$&quot;* \(#,##0\);_(&quot;$&quot;* &quot;-&quot;??_);_(@_)">
                  <c:v>11.510102145965002</c:v>
                </c:pt>
                <c:pt idx="3004" formatCode="_(&quot;$&quot;* #,##0_);_(&quot;$&quot;* \(#,##0\);_(&quot;$&quot;* &quot;-&quot;??_);_(@_)">
                  <c:v>4.376226897619115</c:v>
                </c:pt>
                <c:pt idx="3005" formatCode="_(&quot;$&quot;* #,##0_);_(&quot;$&quot;* \(#,##0\);_(&quot;$&quot;* &quot;-&quot;??_);_(@_)">
                  <c:v>25.013578902629554</c:v>
                </c:pt>
                <c:pt idx="3006" formatCode="_(&quot;$&quot;* #,##0_);_(&quot;$&quot;* \(#,##0\);_(&quot;$&quot;* &quot;-&quot;??_);_(@_)">
                  <c:v>4.3878701801054047</c:v>
                </c:pt>
                <c:pt idx="3007" formatCode="_(&quot;$&quot;* #,##0_);_(&quot;$&quot;* \(#,##0\);_(&quot;$&quot;* &quot;-&quot;??_);_(@_)">
                  <c:v>0</c:v>
                </c:pt>
                <c:pt idx="3008" formatCode="_(&quot;$&quot;* #,##0_);_(&quot;$&quot;* \(#,##0\);_(&quot;$&quot;* &quot;-&quot;??_);_(@_)">
                  <c:v>0</c:v>
                </c:pt>
                <c:pt idx="3009" formatCode="_(&quot;$&quot;* #,##0_);_(&quot;$&quot;* \(#,##0\);_(&quot;$&quot;* &quot;-&quot;??_);_(@_)">
                  <c:v>5.4264865057901597</c:v>
                </c:pt>
                <c:pt idx="3010" formatCode="_(&quot;$&quot;* #,##0_);_(&quot;$&quot;* \(#,##0\);_(&quot;$&quot;* &quot;-&quot;??_);_(@_)">
                  <c:v>4.593389742131829</c:v>
                </c:pt>
                <c:pt idx="3011" formatCode="_(&quot;$&quot;* #,##0_);_(&quot;$&quot;* \(#,##0\);_(&quot;$&quot;* &quot;-&quot;??_);_(@_)">
                  <c:v>61.204024012690738</c:v>
                </c:pt>
                <c:pt idx="3012" formatCode="_(&quot;$&quot;* #,##0_);_(&quot;$&quot;* \(#,##0\);_(&quot;$&quot;* &quot;-&quot;??_);_(@_)">
                  <c:v>0</c:v>
                </c:pt>
                <c:pt idx="3013" formatCode="_(&quot;$&quot;* #,##0_);_(&quot;$&quot;* \(#,##0\);_(&quot;$&quot;* &quot;-&quot;??_);_(@_)">
                  <c:v>21.186671212424415</c:v>
                </c:pt>
                <c:pt idx="3014" formatCode="_(&quot;$&quot;* #,##0_);_(&quot;$&quot;* \(#,##0\);_(&quot;$&quot;* &quot;-&quot;??_);_(@_)">
                  <c:v>11.444927345079122</c:v>
                </c:pt>
                <c:pt idx="3015" formatCode="_(&quot;$&quot;* #,##0_);_(&quot;$&quot;* \(#,##0\);_(&quot;$&quot;* &quot;-&quot;??_);_(@_)">
                  <c:v>6.350391184408223</c:v>
                </c:pt>
                <c:pt idx="3016" formatCode="_(&quot;$&quot;* #,##0_);_(&quot;$&quot;* \(#,##0\);_(&quot;$&quot;* &quot;-&quot;??_);_(@_)">
                  <c:v>17.607529470849151</c:v>
                </c:pt>
                <c:pt idx="3017" formatCode="_(&quot;$&quot;* #,##0_);_(&quot;$&quot;* \(#,##0\);_(&quot;$&quot;* &quot;-&quot;??_);_(@_)">
                  <c:v>0</c:v>
                </c:pt>
                <c:pt idx="3018" formatCode="_(&quot;$&quot;* #,##0_);_(&quot;$&quot;* \(#,##0\);_(&quot;$&quot;* &quot;-&quot;??_);_(@_)">
                  <c:v>8.0866321419510765</c:v>
                </c:pt>
                <c:pt idx="3019" formatCode="_(&quot;$&quot;* #,##0_);_(&quot;$&quot;* \(#,##0\);_(&quot;$&quot;* &quot;-&quot;??_);_(@_)">
                  <c:v>0</c:v>
                </c:pt>
                <c:pt idx="3020" formatCode="_(&quot;$&quot;* #,##0_);_(&quot;$&quot;* \(#,##0\);_(&quot;$&quot;* &quot;-&quot;??_);_(@_)">
                  <c:v>7.8643136451573747</c:v>
                </c:pt>
                <c:pt idx="3021" formatCode="_(&quot;$&quot;* #,##0_);_(&quot;$&quot;* \(#,##0\);_(&quot;$&quot;* &quot;-&quot;??_);_(@_)">
                  <c:v>24.691553607076113</c:v>
                </c:pt>
                <c:pt idx="3022" formatCode="_(&quot;$&quot;* #,##0_);_(&quot;$&quot;* \(#,##0\);_(&quot;$&quot;* &quot;-&quot;??_);_(@_)">
                  <c:v>0</c:v>
                </c:pt>
                <c:pt idx="3023" formatCode="_(&quot;$&quot;* #,##0_);_(&quot;$&quot;* \(#,##0\);_(&quot;$&quot;* &quot;-&quot;??_);_(@_)">
                  <c:v>12.679771288734081</c:v>
                </c:pt>
                <c:pt idx="3024" formatCode="_(&quot;$&quot;* #,##0_);_(&quot;$&quot;* \(#,##0\);_(&quot;$&quot;* &quot;-&quot;??_);_(@_)">
                  <c:v>26.687517535782398</c:v>
                </c:pt>
                <c:pt idx="3025" formatCode="_(&quot;$&quot;* #,##0_);_(&quot;$&quot;* \(#,##0\);_(&quot;$&quot;* &quot;-&quot;??_);_(@_)">
                  <c:v>0</c:v>
                </c:pt>
                <c:pt idx="3026" formatCode="_(&quot;$&quot;* #,##0_);_(&quot;$&quot;* \(#,##0\);_(&quot;$&quot;* &quot;-&quot;??_);_(@_)">
                  <c:v>0</c:v>
                </c:pt>
                <c:pt idx="3027" formatCode="_(&quot;$&quot;* #,##0_);_(&quot;$&quot;* \(#,##0\);_(&quot;$&quot;* &quot;-&quot;??_);_(@_)">
                  <c:v>0</c:v>
                </c:pt>
                <c:pt idx="3028" formatCode="_(&quot;$&quot;* #,##0_);_(&quot;$&quot;* \(#,##0\);_(&quot;$&quot;* &quot;-&quot;??_);_(@_)">
                  <c:v>3.3503497869374241</c:v>
                </c:pt>
                <c:pt idx="3029" formatCode="_(&quot;$&quot;* #,##0_);_(&quot;$&quot;* \(#,##0\);_(&quot;$&quot;* &quot;-&quot;??_);_(@_)">
                  <c:v>15.935903069270566</c:v>
                </c:pt>
                <c:pt idx="3030" formatCode="_(&quot;$&quot;* #,##0_);_(&quot;$&quot;* \(#,##0\);_(&quot;$&quot;* &quot;-&quot;??_);_(@_)">
                  <c:v>0</c:v>
                </c:pt>
                <c:pt idx="3031" formatCode="_(&quot;$&quot;* #,##0_);_(&quot;$&quot;* \(#,##0\);_(&quot;$&quot;* &quot;-&quot;??_);_(@_)">
                  <c:v>0</c:v>
                </c:pt>
                <c:pt idx="3032" formatCode="_(&quot;$&quot;* #,##0_);_(&quot;$&quot;* \(#,##0\);_(&quot;$&quot;* &quot;-&quot;??_);_(@_)">
                  <c:v>62.067979001149247</c:v>
                </c:pt>
                <c:pt idx="3033" formatCode="_(&quot;$&quot;* #,##0_);_(&quot;$&quot;* \(#,##0\);_(&quot;$&quot;* &quot;-&quot;??_);_(@_)">
                  <c:v>8.2406895619474501</c:v>
                </c:pt>
                <c:pt idx="3034" formatCode="_(&quot;$&quot;* #,##0_);_(&quot;$&quot;* \(#,##0\);_(&quot;$&quot;* &quot;-&quot;??_);_(@_)">
                  <c:v>88.96803437036499</c:v>
                </c:pt>
                <c:pt idx="3035" formatCode="_(&quot;$&quot;* #,##0_);_(&quot;$&quot;* \(#,##0\);_(&quot;$&quot;* &quot;-&quot;??_);_(@_)">
                  <c:v>0</c:v>
                </c:pt>
                <c:pt idx="3036" formatCode="_(&quot;$&quot;* #,##0_);_(&quot;$&quot;* \(#,##0\);_(&quot;$&quot;* &quot;-&quot;??_);_(@_)">
                  <c:v>38.666501805319683</c:v>
                </c:pt>
                <c:pt idx="3037" formatCode="_(&quot;$&quot;* #,##0_);_(&quot;$&quot;* \(#,##0\);_(&quot;$&quot;* &quot;-&quot;??_);_(@_)">
                  <c:v>43.137178752449643</c:v>
                </c:pt>
                <c:pt idx="3038" formatCode="_(&quot;$&quot;* #,##0_);_(&quot;$&quot;* \(#,##0\);_(&quot;$&quot;* &quot;-&quot;??_);_(@_)">
                  <c:v>1.2793695889948011</c:v>
                </c:pt>
                <c:pt idx="3039" formatCode="_(&quot;$&quot;* #,##0_);_(&quot;$&quot;* \(#,##0\);_(&quot;$&quot;* &quot;-&quot;??_);_(@_)">
                  <c:v>49.043023706854967</c:v>
                </c:pt>
                <c:pt idx="3040" formatCode="_(&quot;$&quot;* #,##0_);_(&quot;$&quot;* \(#,##0\);_(&quot;$&quot;* &quot;-&quot;??_);_(@_)">
                  <c:v>3.5608730836190707</c:v>
                </c:pt>
                <c:pt idx="3041" formatCode="_(&quot;$&quot;* #,##0_);_(&quot;$&quot;* \(#,##0\);_(&quot;$&quot;* &quot;-&quot;??_);_(@_)">
                  <c:v>0</c:v>
                </c:pt>
                <c:pt idx="3042" formatCode="_(&quot;$&quot;* #,##0_);_(&quot;$&quot;* \(#,##0\);_(&quot;$&quot;* &quot;-&quot;??_);_(@_)">
                  <c:v>0</c:v>
                </c:pt>
                <c:pt idx="3043" formatCode="_(&quot;$&quot;* #,##0_);_(&quot;$&quot;* \(#,##0\);_(&quot;$&quot;* &quot;-&quot;??_);_(@_)">
                  <c:v>0</c:v>
                </c:pt>
                <c:pt idx="3044" formatCode="_(&quot;$&quot;* #,##0_);_(&quot;$&quot;* \(#,##0\);_(&quot;$&quot;* &quot;-&quot;??_);_(@_)">
                  <c:v>20.856689568057881</c:v>
                </c:pt>
                <c:pt idx="3045" formatCode="_(&quot;$&quot;* #,##0_);_(&quot;$&quot;* \(#,##0\);_(&quot;$&quot;* &quot;-&quot;??_);_(@_)">
                  <c:v>13.366930726621158</c:v>
                </c:pt>
                <c:pt idx="3046" formatCode="_(&quot;$&quot;* #,##0_);_(&quot;$&quot;* \(#,##0\);_(&quot;$&quot;* &quot;-&quot;??_);_(@_)">
                  <c:v>13.410062410860238</c:v>
                </c:pt>
                <c:pt idx="3047" formatCode="_(&quot;$&quot;* #,##0_);_(&quot;$&quot;* \(#,##0\);_(&quot;$&quot;* &quot;-&quot;??_);_(@_)">
                  <c:v>0</c:v>
                </c:pt>
                <c:pt idx="3048" formatCode="_(&quot;$&quot;* #,##0_);_(&quot;$&quot;* \(#,##0\);_(&quot;$&quot;* &quot;-&quot;??_);_(@_)">
                  <c:v>14.212194723559989</c:v>
                </c:pt>
                <c:pt idx="3049" formatCode="_(&quot;$&quot;* #,##0_);_(&quot;$&quot;* \(#,##0\);_(&quot;$&quot;* &quot;-&quot;??_);_(@_)">
                  <c:v>82.286388810171303</c:v>
                </c:pt>
                <c:pt idx="3050" formatCode="_(&quot;$&quot;* #,##0_);_(&quot;$&quot;* \(#,##0\);_(&quot;$&quot;* &quot;-&quot;??_);_(@_)">
                  <c:v>0</c:v>
                </c:pt>
                <c:pt idx="3051" formatCode="_(&quot;$&quot;* #,##0_);_(&quot;$&quot;* \(#,##0\);_(&quot;$&quot;* &quot;-&quot;??_);_(@_)">
                  <c:v>16.137422713902094</c:v>
                </c:pt>
                <c:pt idx="3052" formatCode="_(&quot;$&quot;* #,##0_);_(&quot;$&quot;* \(#,##0\);_(&quot;$&quot;* &quot;-&quot;??_);_(@_)">
                  <c:v>21.777672387284795</c:v>
                </c:pt>
                <c:pt idx="3053" formatCode="_(&quot;$&quot;* #,##0_);_(&quot;$&quot;* \(#,##0\);_(&quot;$&quot;* &quot;-&quot;??_);_(@_)">
                  <c:v>2.639285177823977</c:v>
                </c:pt>
                <c:pt idx="3054" formatCode="_(&quot;$&quot;* #,##0_);_(&quot;$&quot;* \(#,##0\);_(&quot;$&quot;* &quot;-&quot;??_);_(@_)">
                  <c:v>0</c:v>
                </c:pt>
                <c:pt idx="3055" formatCode="_(&quot;$&quot;* #,##0_);_(&quot;$&quot;* \(#,##0\);_(&quot;$&quot;* &quot;-&quot;??_);_(@_)">
                  <c:v>15.199038130582258</c:v>
                </c:pt>
                <c:pt idx="3056" formatCode="_(&quot;$&quot;* #,##0_);_(&quot;$&quot;* \(#,##0\);_(&quot;$&quot;* &quot;-&quot;??_);_(@_)">
                  <c:v>17.316454980576495</c:v>
                </c:pt>
                <c:pt idx="3057" formatCode="_(&quot;$&quot;* #,##0_);_(&quot;$&quot;* \(#,##0\);_(&quot;$&quot;* &quot;-&quot;??_);_(@_)">
                  <c:v>0</c:v>
                </c:pt>
                <c:pt idx="3058" formatCode="_(&quot;$&quot;* #,##0_);_(&quot;$&quot;* \(#,##0\);_(&quot;$&quot;* &quot;-&quot;??_);_(@_)">
                  <c:v>11.903603725710084</c:v>
                </c:pt>
                <c:pt idx="3059" formatCode="_(&quot;$&quot;* #,##0_);_(&quot;$&quot;* \(#,##0\);_(&quot;$&quot;* &quot;-&quot;??_);_(@_)">
                  <c:v>0</c:v>
                </c:pt>
                <c:pt idx="3060" formatCode="_(&quot;$&quot;* #,##0_);_(&quot;$&quot;* \(#,##0\);_(&quot;$&quot;* &quot;-&quot;??_);_(@_)">
                  <c:v>69.378512209859153</c:v>
                </c:pt>
                <c:pt idx="3061" formatCode="_(&quot;$&quot;* #,##0_);_(&quot;$&quot;* \(#,##0\);_(&quot;$&quot;* &quot;-&quot;??_);_(@_)">
                  <c:v>18.351636135642963</c:v>
                </c:pt>
                <c:pt idx="3062" formatCode="_(&quot;$&quot;* #,##0_);_(&quot;$&quot;* \(#,##0\);_(&quot;$&quot;* &quot;-&quot;??_);_(@_)">
                  <c:v>3.8635187388403081</c:v>
                </c:pt>
                <c:pt idx="3063" formatCode="_(&quot;$&quot;* #,##0_);_(&quot;$&quot;* \(#,##0\);_(&quot;$&quot;* &quot;-&quot;??_);_(@_)">
                  <c:v>19.009887977196438</c:v>
                </c:pt>
                <c:pt idx="3064" formatCode="_(&quot;$&quot;* #,##0_);_(&quot;$&quot;* \(#,##0\);_(&quot;$&quot;* &quot;-&quot;??_);_(@_)">
                  <c:v>0</c:v>
                </c:pt>
                <c:pt idx="3065" formatCode="_(&quot;$&quot;* #,##0_);_(&quot;$&quot;* \(#,##0\);_(&quot;$&quot;* &quot;-&quot;??_);_(@_)">
                  <c:v>12.079903292819766</c:v>
                </c:pt>
                <c:pt idx="3066" formatCode="_(&quot;$&quot;* #,##0_);_(&quot;$&quot;* \(#,##0\);_(&quot;$&quot;* &quot;-&quot;??_);_(@_)">
                  <c:v>8.9285046443889602</c:v>
                </c:pt>
                <c:pt idx="3067" formatCode="_(&quot;$&quot;* #,##0_);_(&quot;$&quot;* \(#,##0\);_(&quot;$&quot;* &quot;-&quot;??_);_(@_)">
                  <c:v>19.008239023871212</c:v>
                </c:pt>
                <c:pt idx="3068" formatCode="_(&quot;$&quot;* #,##0_);_(&quot;$&quot;* \(#,##0\);_(&quot;$&quot;* &quot;-&quot;??_);_(@_)">
                  <c:v>0</c:v>
                </c:pt>
                <c:pt idx="3069" formatCode="_(&quot;$&quot;* #,##0_);_(&quot;$&quot;* \(#,##0\);_(&quot;$&quot;* &quot;-&quot;??_);_(@_)">
                  <c:v>24.245799463611707</c:v>
                </c:pt>
                <c:pt idx="3070" formatCode="_(&quot;$&quot;* #,##0_);_(&quot;$&quot;* \(#,##0\);_(&quot;$&quot;* &quot;-&quot;??_);_(@_)">
                  <c:v>4.2265991109935577</c:v>
                </c:pt>
                <c:pt idx="3071" formatCode="_(&quot;$&quot;* #,##0_);_(&quot;$&quot;* \(#,##0\);_(&quot;$&quot;* &quot;-&quot;??_);_(@_)">
                  <c:v>0.82561051595664869</c:v>
                </c:pt>
                <c:pt idx="3072" formatCode="_(&quot;$&quot;* #,##0_);_(&quot;$&quot;* \(#,##0\);_(&quot;$&quot;* &quot;-&quot;??_);_(@_)">
                  <c:v>6.6853790268084072</c:v>
                </c:pt>
                <c:pt idx="3073" formatCode="_(&quot;$&quot;* #,##0_);_(&quot;$&quot;* \(#,##0\);_(&quot;$&quot;* &quot;-&quot;??_);_(@_)">
                  <c:v>22.114460850516476</c:v>
                </c:pt>
                <c:pt idx="3074" formatCode="_(&quot;$&quot;* #,##0_);_(&quot;$&quot;* \(#,##0\);_(&quot;$&quot;* &quot;-&quot;??_);_(@_)">
                  <c:v>2.8619311675412447</c:v>
                </c:pt>
                <c:pt idx="3075" formatCode="_(&quot;$&quot;* #,##0_);_(&quot;$&quot;* \(#,##0\);_(&quot;$&quot;* &quot;-&quot;??_);_(@_)">
                  <c:v>0</c:v>
                </c:pt>
                <c:pt idx="3076" formatCode="_(&quot;$&quot;* #,##0_);_(&quot;$&quot;* \(#,##0\);_(&quot;$&quot;* &quot;-&quot;??_);_(@_)">
                  <c:v>0</c:v>
                </c:pt>
                <c:pt idx="3077" formatCode="_(&quot;$&quot;* #,##0_);_(&quot;$&quot;* \(#,##0\);_(&quot;$&quot;* &quot;-&quot;??_);_(@_)">
                  <c:v>2.335245304273649</c:v>
                </c:pt>
                <c:pt idx="3078" formatCode="_(&quot;$&quot;* #,##0_);_(&quot;$&quot;* \(#,##0\);_(&quot;$&quot;* &quot;-&quot;??_);_(@_)">
                  <c:v>6.244946516336074</c:v>
                </c:pt>
                <c:pt idx="3079" formatCode="_(&quot;$&quot;* #,##0_);_(&quot;$&quot;* \(#,##0\);_(&quot;$&quot;* &quot;-&quot;??_);_(@_)">
                  <c:v>51.863779483651598</c:v>
                </c:pt>
                <c:pt idx="3080" formatCode="_(&quot;$&quot;* #,##0_);_(&quot;$&quot;* \(#,##0\);_(&quot;$&quot;* &quot;-&quot;??_);_(@_)">
                  <c:v>16.925222524461443</c:v>
                </c:pt>
                <c:pt idx="3081" formatCode="_(&quot;$&quot;* #,##0_);_(&quot;$&quot;* \(#,##0\);_(&quot;$&quot;* &quot;-&quot;??_);_(@_)">
                  <c:v>38.653527794058448</c:v>
                </c:pt>
                <c:pt idx="3082" formatCode="_(&quot;$&quot;* #,##0_);_(&quot;$&quot;* \(#,##0\);_(&quot;$&quot;* &quot;-&quot;??_);_(@_)">
                  <c:v>0</c:v>
                </c:pt>
                <c:pt idx="3083" formatCode="_(&quot;$&quot;* #,##0_);_(&quot;$&quot;* \(#,##0\);_(&quot;$&quot;* &quot;-&quot;??_);_(@_)">
                  <c:v>14.047361449845075</c:v>
                </c:pt>
                <c:pt idx="3084" formatCode="_(&quot;$&quot;* #,##0_);_(&quot;$&quot;* \(#,##0\);_(&quot;$&quot;* &quot;-&quot;??_);_(@_)">
                  <c:v>0</c:v>
                </c:pt>
                <c:pt idx="3085" formatCode="_(&quot;$&quot;* #,##0_);_(&quot;$&quot;* \(#,##0\);_(&quot;$&quot;* &quot;-&quot;??_);_(@_)">
                  <c:v>7.6626395721419316</c:v>
                </c:pt>
                <c:pt idx="3086" formatCode="_(&quot;$&quot;* #,##0_);_(&quot;$&quot;* \(#,##0\);_(&quot;$&quot;* &quot;-&quot;??_);_(@_)">
                  <c:v>15.431587194307257</c:v>
                </c:pt>
                <c:pt idx="3087" formatCode="_(&quot;$&quot;* #,##0_);_(&quot;$&quot;* \(#,##0\);_(&quot;$&quot;* &quot;-&quot;??_);_(@_)">
                  <c:v>0</c:v>
                </c:pt>
                <c:pt idx="3088" formatCode="_(&quot;$&quot;* #,##0_);_(&quot;$&quot;* \(#,##0\);_(&quot;$&quot;* &quot;-&quot;??_);_(@_)">
                  <c:v>42.788514070690709</c:v>
                </c:pt>
                <c:pt idx="3089" formatCode="_(&quot;$&quot;* #,##0_);_(&quot;$&quot;* \(#,##0\);_(&quot;$&quot;* &quot;-&quot;??_);_(@_)">
                  <c:v>13.627160688598334</c:v>
                </c:pt>
                <c:pt idx="3090" formatCode="_(&quot;$&quot;* #,##0_);_(&quot;$&quot;* \(#,##0\);_(&quot;$&quot;* &quot;-&quot;??_);_(@_)">
                  <c:v>48.748499098855675</c:v>
                </c:pt>
                <c:pt idx="3091" formatCode="_(&quot;$&quot;* #,##0_);_(&quot;$&quot;* \(#,##0\);_(&quot;$&quot;* &quot;-&quot;??_);_(@_)">
                  <c:v>19.751116558553083</c:v>
                </c:pt>
                <c:pt idx="3092" formatCode="_(&quot;$&quot;* #,##0_);_(&quot;$&quot;* \(#,##0\);_(&quot;$&quot;* &quot;-&quot;??_);_(@_)">
                  <c:v>0</c:v>
                </c:pt>
                <c:pt idx="3093" formatCode="_(&quot;$&quot;* #,##0_);_(&quot;$&quot;* \(#,##0\);_(&quot;$&quot;* &quot;-&quot;??_);_(@_)">
                  <c:v>7.2281460278496432</c:v>
                </c:pt>
                <c:pt idx="3094" formatCode="_(&quot;$&quot;* #,##0_);_(&quot;$&quot;* \(#,##0\);_(&quot;$&quot;* &quot;-&quot;??_);_(@_)">
                  <c:v>39.582771485610245</c:v>
                </c:pt>
                <c:pt idx="3095" formatCode="_(&quot;$&quot;* #,##0_);_(&quot;$&quot;* \(#,##0\);_(&quot;$&quot;* &quot;-&quot;??_);_(@_)">
                  <c:v>3.8076369409298265</c:v>
                </c:pt>
                <c:pt idx="3096" formatCode="_(&quot;$&quot;* #,##0_);_(&quot;$&quot;* \(#,##0\);_(&quot;$&quot;* &quot;-&quot;??_);_(@_)">
                  <c:v>3.2790252644484474</c:v>
                </c:pt>
                <c:pt idx="3097" formatCode="_(&quot;$&quot;* #,##0_);_(&quot;$&quot;* \(#,##0\);_(&quot;$&quot;* &quot;-&quot;??_);_(@_)">
                  <c:v>29.891785416193368</c:v>
                </c:pt>
                <c:pt idx="3098" formatCode="_(&quot;$&quot;* #,##0_);_(&quot;$&quot;* \(#,##0\);_(&quot;$&quot;* &quot;-&quot;??_);_(@_)">
                  <c:v>30.583120878064577</c:v>
                </c:pt>
                <c:pt idx="3099" formatCode="_(&quot;$&quot;* #,##0_);_(&quot;$&quot;* \(#,##0\);_(&quot;$&quot;* &quot;-&quot;??_);_(@_)">
                  <c:v>22.745571657403339</c:v>
                </c:pt>
                <c:pt idx="3100" formatCode="_(&quot;$&quot;* #,##0_);_(&quot;$&quot;* \(#,##0\);_(&quot;$&quot;* &quot;-&quot;??_);_(@_)">
                  <c:v>12.25281609215981</c:v>
                </c:pt>
                <c:pt idx="3101" formatCode="_(&quot;$&quot;* #,##0_);_(&quot;$&quot;* \(#,##0\);_(&quot;$&quot;* &quot;-&quot;??_);_(@_)">
                  <c:v>0</c:v>
                </c:pt>
                <c:pt idx="3102" formatCode="_(&quot;$&quot;* #,##0_);_(&quot;$&quot;* \(#,##0\);_(&quot;$&quot;* &quot;-&quot;??_);_(@_)">
                  <c:v>67.73335089269095</c:v>
                </c:pt>
                <c:pt idx="3103" formatCode="_(&quot;$&quot;* #,##0_);_(&quot;$&quot;* \(#,##0\);_(&quot;$&quot;* &quot;-&quot;??_);_(@_)">
                  <c:v>69.55392693399304</c:v>
                </c:pt>
                <c:pt idx="3104" formatCode="_(&quot;$&quot;* #,##0_);_(&quot;$&quot;* \(#,##0\);_(&quot;$&quot;* &quot;-&quot;??_);_(@_)">
                  <c:v>13.389155530140378</c:v>
                </c:pt>
                <c:pt idx="3105" formatCode="_(&quot;$&quot;* #,##0_);_(&quot;$&quot;* \(#,##0\);_(&quot;$&quot;* &quot;-&quot;??_);_(@_)">
                  <c:v>22.985771449553095</c:v>
                </c:pt>
                <c:pt idx="3106" formatCode="_(&quot;$&quot;* #,##0_);_(&quot;$&quot;* \(#,##0\);_(&quot;$&quot;* &quot;-&quot;??_);_(@_)">
                  <c:v>32.354436228500326</c:v>
                </c:pt>
                <c:pt idx="3107" formatCode="_(&quot;$&quot;* #,##0_);_(&quot;$&quot;* \(#,##0\);_(&quot;$&quot;* &quot;-&quot;??_);_(@_)">
                  <c:v>67.516685830523713</c:v>
                </c:pt>
                <c:pt idx="3108" formatCode="_(&quot;$&quot;* #,##0_);_(&quot;$&quot;* \(#,##0\);_(&quot;$&quot;* &quot;-&quot;??_);_(@_)">
                  <c:v>0</c:v>
                </c:pt>
                <c:pt idx="3109" formatCode="_(&quot;$&quot;* #,##0_);_(&quot;$&quot;* \(#,##0\);_(&quot;$&quot;* &quot;-&quot;??_);_(@_)">
                  <c:v>22.903609205300533</c:v>
                </c:pt>
                <c:pt idx="3110" formatCode="_(&quot;$&quot;* #,##0_);_(&quot;$&quot;* \(#,##0\);_(&quot;$&quot;* &quot;-&quot;??_);_(@_)">
                  <c:v>41.770232650146269</c:v>
                </c:pt>
                <c:pt idx="3111" formatCode="_(&quot;$&quot;* #,##0_);_(&quot;$&quot;* \(#,##0\);_(&quot;$&quot;* &quot;-&quot;??_);_(@_)">
                  <c:v>0</c:v>
                </c:pt>
                <c:pt idx="3112" formatCode="_(&quot;$&quot;* #,##0_);_(&quot;$&quot;* \(#,##0\);_(&quot;$&quot;* &quot;-&quot;??_);_(@_)">
                  <c:v>21.663417978924571</c:v>
                </c:pt>
                <c:pt idx="3113" formatCode="_(&quot;$&quot;* #,##0_);_(&quot;$&quot;* \(#,##0\);_(&quot;$&quot;* &quot;-&quot;??_);_(@_)">
                  <c:v>23.378672604524745</c:v>
                </c:pt>
                <c:pt idx="3114" formatCode="_(&quot;$&quot;* #,##0_);_(&quot;$&quot;* \(#,##0\);_(&quot;$&quot;* &quot;-&quot;??_);_(@_)">
                  <c:v>74.275564234120196</c:v>
                </c:pt>
                <c:pt idx="3115" formatCode="_(&quot;$&quot;* #,##0_);_(&quot;$&quot;* \(#,##0\);_(&quot;$&quot;* &quot;-&quot;??_);_(@_)">
                  <c:v>30.402370051601149</c:v>
                </c:pt>
                <c:pt idx="3116" formatCode="_(&quot;$&quot;* #,##0_);_(&quot;$&quot;* \(#,##0\);_(&quot;$&quot;* &quot;-&quot;??_);_(@_)">
                  <c:v>5.0584367091523275</c:v>
                </c:pt>
                <c:pt idx="3117" formatCode="_(&quot;$&quot;* #,##0_);_(&quot;$&quot;* \(#,##0\);_(&quot;$&quot;* &quot;-&quot;??_);_(@_)">
                  <c:v>8.1977664345627659</c:v>
                </c:pt>
                <c:pt idx="3118" formatCode="_(&quot;$&quot;* #,##0_);_(&quot;$&quot;* \(#,##0\);_(&quot;$&quot;* &quot;-&quot;??_);_(@_)">
                  <c:v>28.19679119270624</c:v>
                </c:pt>
                <c:pt idx="3119" formatCode="_(&quot;$&quot;* #,##0_);_(&quot;$&quot;* \(#,##0\);_(&quot;$&quot;* &quot;-&quot;??_);_(@_)">
                  <c:v>30.246918098345443</c:v>
                </c:pt>
                <c:pt idx="3120" formatCode="_(&quot;$&quot;* #,##0_);_(&quot;$&quot;* \(#,##0\);_(&quot;$&quot;* &quot;-&quot;??_);_(@_)">
                  <c:v>19.098271747948626</c:v>
                </c:pt>
                <c:pt idx="3121" formatCode="_(&quot;$&quot;* #,##0_);_(&quot;$&quot;* \(#,##0\);_(&quot;$&quot;* &quot;-&quot;??_);_(@_)">
                  <c:v>0</c:v>
                </c:pt>
                <c:pt idx="3122" formatCode="_(&quot;$&quot;* #,##0_);_(&quot;$&quot;* \(#,##0\);_(&quot;$&quot;* &quot;-&quot;??_);_(@_)">
                  <c:v>0</c:v>
                </c:pt>
                <c:pt idx="3123" formatCode="_(&quot;$&quot;* #,##0_);_(&quot;$&quot;* \(#,##0\);_(&quot;$&quot;* &quot;-&quot;??_);_(@_)">
                  <c:v>2.7378350293395832</c:v>
                </c:pt>
                <c:pt idx="3124" formatCode="_(&quot;$&quot;* #,##0_);_(&quot;$&quot;* \(#,##0\);_(&quot;$&quot;* &quot;-&quot;??_);_(@_)">
                  <c:v>0</c:v>
                </c:pt>
                <c:pt idx="3125" formatCode="_(&quot;$&quot;* #,##0_);_(&quot;$&quot;* \(#,##0\);_(&quot;$&quot;* &quot;-&quot;??_);_(@_)">
                  <c:v>0</c:v>
                </c:pt>
                <c:pt idx="3126" formatCode="_(&quot;$&quot;* #,##0_);_(&quot;$&quot;* \(#,##0\);_(&quot;$&quot;* &quot;-&quot;??_);_(@_)">
                  <c:v>0</c:v>
                </c:pt>
                <c:pt idx="3127" formatCode="_(&quot;$&quot;* #,##0_);_(&quot;$&quot;* \(#,##0\);_(&quot;$&quot;* &quot;-&quot;??_);_(@_)">
                  <c:v>13.786177786544156</c:v>
                </c:pt>
                <c:pt idx="3128" formatCode="_(&quot;$&quot;* #,##0_);_(&quot;$&quot;* \(#,##0\);_(&quot;$&quot;* &quot;-&quot;??_);_(@_)">
                  <c:v>40.007570272025724</c:v>
                </c:pt>
                <c:pt idx="3129" formatCode="_(&quot;$&quot;* #,##0_);_(&quot;$&quot;* \(#,##0\);_(&quot;$&quot;* &quot;-&quot;??_);_(@_)">
                  <c:v>37.200709002516788</c:v>
                </c:pt>
                <c:pt idx="3130" formatCode="_(&quot;$&quot;* #,##0_);_(&quot;$&quot;* \(#,##0\);_(&quot;$&quot;* &quot;-&quot;??_);_(@_)">
                  <c:v>42.512519920903941</c:v>
                </c:pt>
                <c:pt idx="3131" formatCode="_(&quot;$&quot;* #,##0_);_(&quot;$&quot;* \(#,##0\);_(&quot;$&quot;* &quot;-&quot;??_);_(@_)">
                  <c:v>16.079341208172856</c:v>
                </c:pt>
                <c:pt idx="3132" formatCode="_(&quot;$&quot;* #,##0_);_(&quot;$&quot;* \(#,##0\);_(&quot;$&quot;* &quot;-&quot;??_);_(@_)">
                  <c:v>1.1448570370572508</c:v>
                </c:pt>
                <c:pt idx="3133" formatCode="_(&quot;$&quot;* #,##0_);_(&quot;$&quot;* \(#,##0\);_(&quot;$&quot;* &quot;-&quot;??_);_(@_)">
                  <c:v>10.866195758245874</c:v>
                </c:pt>
                <c:pt idx="3134" formatCode="_(&quot;$&quot;* #,##0_);_(&quot;$&quot;* \(#,##0\);_(&quot;$&quot;* &quot;-&quot;??_);_(@_)">
                  <c:v>0</c:v>
                </c:pt>
                <c:pt idx="3135" formatCode="_(&quot;$&quot;* #,##0_);_(&quot;$&quot;* \(#,##0\);_(&quot;$&quot;* &quot;-&quot;??_);_(@_)">
                  <c:v>0</c:v>
                </c:pt>
                <c:pt idx="3136" formatCode="_(&quot;$&quot;* #,##0_);_(&quot;$&quot;* \(#,##0\);_(&quot;$&quot;* &quot;-&quot;??_);_(@_)">
                  <c:v>18.895679825399711</c:v>
                </c:pt>
                <c:pt idx="3137" formatCode="_(&quot;$&quot;* #,##0_);_(&quot;$&quot;* \(#,##0\);_(&quot;$&quot;* &quot;-&quot;??_);_(@_)">
                  <c:v>0</c:v>
                </c:pt>
                <c:pt idx="3138" formatCode="_(&quot;$&quot;* #,##0_);_(&quot;$&quot;* \(#,##0\);_(&quot;$&quot;* &quot;-&quot;??_);_(@_)">
                  <c:v>3.9145328392069603</c:v>
                </c:pt>
                <c:pt idx="3139" formatCode="_(&quot;$&quot;* #,##0_);_(&quot;$&quot;* \(#,##0\);_(&quot;$&quot;* &quot;-&quot;??_);_(@_)">
                  <c:v>1.3600469391055114</c:v>
                </c:pt>
                <c:pt idx="3140" formatCode="_(&quot;$&quot;* #,##0_);_(&quot;$&quot;* \(#,##0\);_(&quot;$&quot;* &quot;-&quot;??_);_(@_)">
                  <c:v>11.564936377376911</c:v>
                </c:pt>
                <c:pt idx="3141" formatCode="_(&quot;$&quot;* #,##0_);_(&quot;$&quot;* \(#,##0\);_(&quot;$&quot;* &quot;-&quot;??_);_(@_)">
                  <c:v>17.65098943191812</c:v>
                </c:pt>
                <c:pt idx="3142" formatCode="_(&quot;$&quot;* #,##0_);_(&quot;$&quot;* \(#,##0\);_(&quot;$&quot;* &quot;-&quot;??_);_(@_)">
                  <c:v>0</c:v>
                </c:pt>
                <c:pt idx="3143" formatCode="_(&quot;$&quot;* #,##0_);_(&quot;$&quot;* \(#,##0\);_(&quot;$&quot;* &quot;-&quot;??_);_(@_)">
                  <c:v>49.261950656940634</c:v>
                </c:pt>
                <c:pt idx="3144" formatCode="_(&quot;$&quot;* #,##0_);_(&quot;$&quot;* \(#,##0\);_(&quot;$&quot;* &quot;-&quot;??_);_(@_)">
                  <c:v>8.185354879508429</c:v>
                </c:pt>
                <c:pt idx="3145" formatCode="_(&quot;$&quot;* #,##0_);_(&quot;$&quot;* \(#,##0\);_(&quot;$&quot;* &quot;-&quot;??_);_(@_)">
                  <c:v>0</c:v>
                </c:pt>
                <c:pt idx="3146" formatCode="_(&quot;$&quot;* #,##0_);_(&quot;$&quot;* \(#,##0\);_(&quot;$&quot;* &quot;-&quot;??_);_(@_)">
                  <c:v>11.37600914864211</c:v>
                </c:pt>
                <c:pt idx="3147" formatCode="_(&quot;$&quot;* #,##0_);_(&quot;$&quot;* \(#,##0\);_(&quot;$&quot;* &quot;-&quot;??_);_(@_)">
                  <c:v>45.623465187031321</c:v>
                </c:pt>
                <c:pt idx="3148" formatCode="_(&quot;$&quot;* #,##0_);_(&quot;$&quot;* \(#,##0\);_(&quot;$&quot;* &quot;-&quot;??_);_(@_)">
                  <c:v>3.6627077752184163</c:v>
                </c:pt>
                <c:pt idx="3149" formatCode="_(&quot;$&quot;* #,##0_);_(&quot;$&quot;* \(#,##0\);_(&quot;$&quot;* &quot;-&quot;??_);_(@_)">
                  <c:v>38.715722651205084</c:v>
                </c:pt>
                <c:pt idx="3150" formatCode="_(&quot;$&quot;* #,##0_);_(&quot;$&quot;* \(#,##0\);_(&quot;$&quot;* &quot;-&quot;??_);_(@_)">
                  <c:v>0</c:v>
                </c:pt>
                <c:pt idx="3151" formatCode="_(&quot;$&quot;* #,##0_);_(&quot;$&quot;* \(#,##0\);_(&quot;$&quot;* &quot;-&quot;??_);_(@_)">
                  <c:v>43.012232963344545</c:v>
                </c:pt>
              </c:numCache>
            </c:numRef>
          </c:yVal>
          <c:smooth val="0"/>
          <c:extLst>
            <c:ext xmlns:c16="http://schemas.microsoft.com/office/drawing/2014/chart" uri="{C3380CC4-5D6E-409C-BE32-E72D297353CC}">
              <c16:uniqueId val="{00000002-AD2C-4119-BAB2-513124E3BFB6}"/>
            </c:ext>
          </c:extLst>
        </c:ser>
        <c:ser>
          <c:idx val="3"/>
          <c:order val="3"/>
          <c:tx>
            <c:strRef>
              <c:f>'PC Supply vs. PC Price'!$H$4</c:f>
              <c:strCache>
                <c:ptCount val="1"/>
                <c:pt idx="0">
                  <c:v>Winter</c:v>
                </c:pt>
              </c:strCache>
            </c:strRef>
          </c:tx>
          <c:spPr>
            <a:ln w="19050" cap="rnd">
              <a:noFill/>
              <a:round/>
            </a:ln>
            <a:effectLst/>
          </c:spPr>
          <c:marker>
            <c:symbol val="circle"/>
            <c:size val="5"/>
            <c:spPr>
              <a:solidFill>
                <a:schemeClr val="accent1">
                  <a:alpha val="20000"/>
                </a:schemeClr>
              </a:solidFill>
              <a:ln w="3175">
                <a:noFill/>
              </a:ln>
              <a:effectLst/>
            </c:spPr>
          </c:marker>
          <c:xVal>
            <c:numRef>
              <c:f>'PC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 Supply vs. PC Price'!$H$5:$H$4207</c:f>
              <c:numCache>
                <c:formatCode>General</c:formatCode>
                <c:ptCount val="4203"/>
                <c:pt idx="3153" formatCode="_(&quot;$&quot;* #,##0_);_(&quot;$&quot;* \(#,##0\);_(&quot;$&quot;* &quot;-&quot;??_);_(@_)">
                  <c:v>0</c:v>
                </c:pt>
                <c:pt idx="3154" formatCode="_(&quot;$&quot;* #,##0_);_(&quot;$&quot;* \(#,##0\);_(&quot;$&quot;* &quot;-&quot;??_);_(@_)">
                  <c:v>0</c:v>
                </c:pt>
                <c:pt idx="3155" formatCode="_(&quot;$&quot;* #,##0_);_(&quot;$&quot;* \(#,##0\);_(&quot;$&quot;* &quot;-&quot;??_);_(@_)">
                  <c:v>0</c:v>
                </c:pt>
                <c:pt idx="3156" formatCode="_(&quot;$&quot;* #,##0_);_(&quot;$&quot;* \(#,##0\);_(&quot;$&quot;* &quot;-&quot;??_);_(@_)">
                  <c:v>3.9711807615954937</c:v>
                </c:pt>
                <c:pt idx="3157" formatCode="_(&quot;$&quot;* #,##0_);_(&quot;$&quot;* \(#,##0\);_(&quot;$&quot;* &quot;-&quot;??_);_(@_)">
                  <c:v>0</c:v>
                </c:pt>
                <c:pt idx="3158" formatCode="_(&quot;$&quot;* #,##0_);_(&quot;$&quot;* \(#,##0\);_(&quot;$&quot;* &quot;-&quot;??_);_(@_)">
                  <c:v>34.272601631074217</c:v>
                </c:pt>
                <c:pt idx="3159" formatCode="_(&quot;$&quot;* #,##0_);_(&quot;$&quot;* \(#,##0\);_(&quot;$&quot;* &quot;-&quot;??_);_(@_)">
                  <c:v>40.118191188810421</c:v>
                </c:pt>
                <c:pt idx="3160" formatCode="_(&quot;$&quot;* #,##0_);_(&quot;$&quot;* \(#,##0\);_(&quot;$&quot;* &quot;-&quot;??_);_(@_)">
                  <c:v>3.9913947187415468</c:v>
                </c:pt>
                <c:pt idx="3161" formatCode="_(&quot;$&quot;* #,##0_);_(&quot;$&quot;* \(#,##0\);_(&quot;$&quot;* &quot;-&quot;??_);_(@_)">
                  <c:v>0</c:v>
                </c:pt>
                <c:pt idx="3162" formatCode="_(&quot;$&quot;* #,##0_);_(&quot;$&quot;* \(#,##0\);_(&quot;$&quot;* &quot;-&quot;??_);_(@_)">
                  <c:v>0</c:v>
                </c:pt>
                <c:pt idx="3163" formatCode="_(&quot;$&quot;* #,##0_);_(&quot;$&quot;* \(#,##0\);_(&quot;$&quot;* &quot;-&quot;??_);_(@_)">
                  <c:v>0</c:v>
                </c:pt>
                <c:pt idx="3164" formatCode="_(&quot;$&quot;* #,##0_);_(&quot;$&quot;* \(#,##0\);_(&quot;$&quot;* &quot;-&quot;??_);_(@_)">
                  <c:v>3.2685945099806522</c:v>
                </c:pt>
                <c:pt idx="3165" formatCode="_(&quot;$&quot;* #,##0_);_(&quot;$&quot;* \(#,##0\);_(&quot;$&quot;* &quot;-&quot;??_);_(@_)">
                  <c:v>4.1162225888806026</c:v>
                </c:pt>
                <c:pt idx="3166" formatCode="_(&quot;$&quot;* #,##0_);_(&quot;$&quot;* \(#,##0\);_(&quot;$&quot;* &quot;-&quot;??_);_(@_)">
                  <c:v>10.078550855503021</c:v>
                </c:pt>
                <c:pt idx="3167" formatCode="_(&quot;$&quot;* #,##0_);_(&quot;$&quot;* \(#,##0\);_(&quot;$&quot;* &quot;-&quot;??_);_(@_)">
                  <c:v>13.14020360673962</c:v>
                </c:pt>
                <c:pt idx="3168" formatCode="_(&quot;$&quot;* #,##0_);_(&quot;$&quot;* \(#,##0\);_(&quot;$&quot;* &quot;-&quot;??_);_(@_)">
                  <c:v>0</c:v>
                </c:pt>
                <c:pt idx="3169" formatCode="_(&quot;$&quot;* #,##0_);_(&quot;$&quot;* \(#,##0\);_(&quot;$&quot;* &quot;-&quot;??_);_(@_)">
                  <c:v>2.2137466405021775</c:v>
                </c:pt>
                <c:pt idx="3170" formatCode="_(&quot;$&quot;* #,##0_);_(&quot;$&quot;* \(#,##0\);_(&quot;$&quot;* &quot;-&quot;??_);_(@_)">
                  <c:v>0</c:v>
                </c:pt>
                <c:pt idx="3171" formatCode="_(&quot;$&quot;* #,##0_);_(&quot;$&quot;* \(#,##0\);_(&quot;$&quot;* &quot;-&quot;??_);_(@_)">
                  <c:v>0</c:v>
                </c:pt>
                <c:pt idx="3172" formatCode="_(&quot;$&quot;* #,##0_);_(&quot;$&quot;* \(#,##0\);_(&quot;$&quot;* &quot;-&quot;??_);_(@_)">
                  <c:v>0.20259257508992046</c:v>
                </c:pt>
                <c:pt idx="3173" formatCode="_(&quot;$&quot;* #,##0_);_(&quot;$&quot;* \(#,##0\);_(&quot;$&quot;* &quot;-&quot;??_);_(@_)">
                  <c:v>0</c:v>
                </c:pt>
                <c:pt idx="3174" formatCode="_(&quot;$&quot;* #,##0_);_(&quot;$&quot;* \(#,##0\);_(&quot;$&quot;* &quot;-&quot;??_);_(@_)">
                  <c:v>0</c:v>
                </c:pt>
                <c:pt idx="3175" formatCode="_(&quot;$&quot;* #,##0_);_(&quot;$&quot;* \(#,##0\);_(&quot;$&quot;* &quot;-&quot;??_);_(@_)">
                  <c:v>0</c:v>
                </c:pt>
                <c:pt idx="3176" formatCode="_(&quot;$&quot;* #,##0_);_(&quot;$&quot;* \(#,##0\);_(&quot;$&quot;* &quot;-&quot;??_);_(@_)">
                  <c:v>1.165958219980801</c:v>
                </c:pt>
                <c:pt idx="3177" formatCode="_(&quot;$&quot;* #,##0_);_(&quot;$&quot;* \(#,##0\);_(&quot;$&quot;* &quot;-&quot;??_);_(@_)">
                  <c:v>0</c:v>
                </c:pt>
                <c:pt idx="3178" formatCode="_(&quot;$&quot;* #,##0_);_(&quot;$&quot;* \(#,##0\);_(&quot;$&quot;* &quot;-&quot;??_);_(@_)">
                  <c:v>0</c:v>
                </c:pt>
                <c:pt idx="3179" formatCode="_(&quot;$&quot;* #,##0_);_(&quot;$&quot;* \(#,##0\);_(&quot;$&quot;* &quot;-&quot;??_);_(@_)">
                  <c:v>2.5594383344471354</c:v>
                </c:pt>
                <c:pt idx="3180" formatCode="_(&quot;$&quot;* #,##0_);_(&quot;$&quot;* \(#,##0\);_(&quot;$&quot;* &quot;-&quot;??_);_(@_)">
                  <c:v>0</c:v>
                </c:pt>
                <c:pt idx="3181" formatCode="_(&quot;$&quot;* #,##0_);_(&quot;$&quot;* \(#,##0\);_(&quot;$&quot;* &quot;-&quot;??_);_(@_)">
                  <c:v>11.825795650963526</c:v>
                </c:pt>
                <c:pt idx="3182" formatCode="_(&quot;$&quot;* #,##0_);_(&quot;$&quot;* \(#,##0\);_(&quot;$&quot;* &quot;-&quot;??_);_(@_)">
                  <c:v>0</c:v>
                </c:pt>
                <c:pt idx="3183" formatCode="_(&quot;$&quot;* #,##0_);_(&quot;$&quot;* \(#,##0\);_(&quot;$&quot;* &quot;-&quot;??_);_(@_)">
                  <c:v>57.212616811695035</c:v>
                </c:pt>
                <c:pt idx="3184" formatCode="_(&quot;$&quot;* #,##0_);_(&quot;$&quot;* \(#,##0\);_(&quot;$&quot;* &quot;-&quot;??_);_(@_)">
                  <c:v>0</c:v>
                </c:pt>
                <c:pt idx="3185" formatCode="_(&quot;$&quot;* #,##0_);_(&quot;$&quot;* \(#,##0\);_(&quot;$&quot;* &quot;-&quot;??_);_(@_)">
                  <c:v>0</c:v>
                </c:pt>
                <c:pt idx="3186" formatCode="_(&quot;$&quot;* #,##0_);_(&quot;$&quot;* \(#,##0\);_(&quot;$&quot;* &quot;-&quot;??_);_(@_)">
                  <c:v>0</c:v>
                </c:pt>
                <c:pt idx="3187" formatCode="_(&quot;$&quot;* #,##0_);_(&quot;$&quot;* \(#,##0\);_(&quot;$&quot;* &quot;-&quot;??_);_(@_)">
                  <c:v>0</c:v>
                </c:pt>
                <c:pt idx="3188" formatCode="_(&quot;$&quot;* #,##0_);_(&quot;$&quot;* \(#,##0\);_(&quot;$&quot;* &quot;-&quot;??_);_(@_)">
                  <c:v>1.9593539398272188</c:v>
                </c:pt>
                <c:pt idx="3189" formatCode="_(&quot;$&quot;* #,##0_);_(&quot;$&quot;* \(#,##0\);_(&quot;$&quot;* &quot;-&quot;??_);_(@_)">
                  <c:v>1.1572076840741794</c:v>
                </c:pt>
                <c:pt idx="3190" formatCode="_(&quot;$&quot;* #,##0_);_(&quot;$&quot;* \(#,##0\);_(&quot;$&quot;* &quot;-&quot;??_);_(@_)">
                  <c:v>0.76504296749761536</c:v>
                </c:pt>
                <c:pt idx="3191" formatCode="_(&quot;$&quot;* #,##0_);_(&quot;$&quot;* \(#,##0\);_(&quot;$&quot;* &quot;-&quot;??_);_(@_)">
                  <c:v>6.744773128097739</c:v>
                </c:pt>
                <c:pt idx="3192" formatCode="_(&quot;$&quot;* #,##0_);_(&quot;$&quot;* \(#,##0\);_(&quot;$&quot;* &quot;-&quot;??_);_(@_)">
                  <c:v>0</c:v>
                </c:pt>
                <c:pt idx="3193" formatCode="_(&quot;$&quot;* #,##0_);_(&quot;$&quot;* \(#,##0\);_(&quot;$&quot;* &quot;-&quot;??_);_(@_)">
                  <c:v>0</c:v>
                </c:pt>
                <c:pt idx="3194" formatCode="_(&quot;$&quot;* #,##0_);_(&quot;$&quot;* \(#,##0\);_(&quot;$&quot;* &quot;-&quot;??_);_(@_)">
                  <c:v>51.044186401135804</c:v>
                </c:pt>
                <c:pt idx="3195" formatCode="_(&quot;$&quot;* #,##0_);_(&quot;$&quot;* \(#,##0\);_(&quot;$&quot;* &quot;-&quot;??_);_(@_)">
                  <c:v>0</c:v>
                </c:pt>
                <c:pt idx="3196" formatCode="_(&quot;$&quot;* #,##0_);_(&quot;$&quot;* \(#,##0\);_(&quot;$&quot;* &quot;-&quot;??_);_(@_)">
                  <c:v>0</c:v>
                </c:pt>
                <c:pt idx="3197" formatCode="_(&quot;$&quot;* #,##0_);_(&quot;$&quot;* \(#,##0\);_(&quot;$&quot;* &quot;-&quot;??_);_(@_)">
                  <c:v>0</c:v>
                </c:pt>
                <c:pt idx="3198" formatCode="_(&quot;$&quot;* #,##0_);_(&quot;$&quot;* \(#,##0\);_(&quot;$&quot;* &quot;-&quot;??_);_(@_)">
                  <c:v>0</c:v>
                </c:pt>
                <c:pt idx="3199" formatCode="_(&quot;$&quot;* #,##0_);_(&quot;$&quot;* \(#,##0\);_(&quot;$&quot;* &quot;-&quot;??_);_(@_)">
                  <c:v>0</c:v>
                </c:pt>
                <c:pt idx="3200" formatCode="_(&quot;$&quot;* #,##0_);_(&quot;$&quot;* \(#,##0\);_(&quot;$&quot;* &quot;-&quot;??_);_(@_)">
                  <c:v>61.175926020658437</c:v>
                </c:pt>
                <c:pt idx="3201" formatCode="_(&quot;$&quot;* #,##0_);_(&quot;$&quot;* \(#,##0\);_(&quot;$&quot;* &quot;-&quot;??_);_(@_)">
                  <c:v>0</c:v>
                </c:pt>
                <c:pt idx="3202" formatCode="_(&quot;$&quot;* #,##0_);_(&quot;$&quot;* \(#,##0\);_(&quot;$&quot;* &quot;-&quot;??_);_(@_)">
                  <c:v>0</c:v>
                </c:pt>
                <c:pt idx="3203" formatCode="_(&quot;$&quot;* #,##0_);_(&quot;$&quot;* \(#,##0\);_(&quot;$&quot;* &quot;-&quot;??_);_(@_)">
                  <c:v>3.0090660431803542</c:v>
                </c:pt>
                <c:pt idx="3204" formatCode="_(&quot;$&quot;* #,##0_);_(&quot;$&quot;* \(#,##0\);_(&quot;$&quot;* &quot;-&quot;??_);_(@_)">
                  <c:v>0</c:v>
                </c:pt>
                <c:pt idx="3205" formatCode="_(&quot;$&quot;* #,##0_);_(&quot;$&quot;* \(#,##0\);_(&quot;$&quot;* &quot;-&quot;??_);_(@_)">
                  <c:v>0</c:v>
                </c:pt>
                <c:pt idx="3206" formatCode="_(&quot;$&quot;* #,##0_);_(&quot;$&quot;* \(#,##0\);_(&quot;$&quot;* &quot;-&quot;??_);_(@_)">
                  <c:v>0</c:v>
                </c:pt>
                <c:pt idx="3207" formatCode="_(&quot;$&quot;* #,##0_);_(&quot;$&quot;* \(#,##0\);_(&quot;$&quot;* &quot;-&quot;??_);_(@_)">
                  <c:v>0</c:v>
                </c:pt>
                <c:pt idx="3208" formatCode="_(&quot;$&quot;* #,##0_);_(&quot;$&quot;* \(#,##0\);_(&quot;$&quot;* &quot;-&quot;??_);_(@_)">
                  <c:v>41.771130935097183</c:v>
                </c:pt>
                <c:pt idx="3209" formatCode="_(&quot;$&quot;* #,##0_);_(&quot;$&quot;* \(#,##0\);_(&quot;$&quot;* &quot;-&quot;??_);_(@_)">
                  <c:v>0</c:v>
                </c:pt>
                <c:pt idx="3210" formatCode="_(&quot;$&quot;* #,##0_);_(&quot;$&quot;* \(#,##0\);_(&quot;$&quot;* &quot;-&quot;??_);_(@_)">
                  <c:v>0</c:v>
                </c:pt>
                <c:pt idx="3211" formatCode="_(&quot;$&quot;* #,##0_);_(&quot;$&quot;* \(#,##0\);_(&quot;$&quot;* &quot;-&quot;??_);_(@_)">
                  <c:v>0</c:v>
                </c:pt>
                <c:pt idx="3212" formatCode="_(&quot;$&quot;* #,##0_);_(&quot;$&quot;* \(#,##0\);_(&quot;$&quot;* &quot;-&quot;??_);_(@_)">
                  <c:v>0</c:v>
                </c:pt>
                <c:pt idx="3213" formatCode="_(&quot;$&quot;* #,##0_);_(&quot;$&quot;* \(#,##0\);_(&quot;$&quot;* &quot;-&quot;??_);_(@_)">
                  <c:v>0</c:v>
                </c:pt>
                <c:pt idx="3214" formatCode="_(&quot;$&quot;* #,##0_);_(&quot;$&quot;* \(#,##0\);_(&quot;$&quot;* &quot;-&quot;??_);_(@_)">
                  <c:v>0</c:v>
                </c:pt>
                <c:pt idx="3215" formatCode="_(&quot;$&quot;* #,##0_);_(&quot;$&quot;* \(#,##0\);_(&quot;$&quot;* &quot;-&quot;??_);_(@_)">
                  <c:v>50.063150740683696</c:v>
                </c:pt>
                <c:pt idx="3216" formatCode="_(&quot;$&quot;* #,##0_);_(&quot;$&quot;* \(#,##0\);_(&quot;$&quot;* &quot;-&quot;??_);_(@_)">
                  <c:v>1.3589397463184509</c:v>
                </c:pt>
                <c:pt idx="3217" formatCode="_(&quot;$&quot;* #,##0_);_(&quot;$&quot;* \(#,##0\);_(&quot;$&quot;* &quot;-&quot;??_);_(@_)">
                  <c:v>0</c:v>
                </c:pt>
                <c:pt idx="3218" formatCode="_(&quot;$&quot;* #,##0_);_(&quot;$&quot;* \(#,##0\);_(&quot;$&quot;* &quot;-&quot;??_);_(@_)">
                  <c:v>0</c:v>
                </c:pt>
                <c:pt idx="3219" formatCode="_(&quot;$&quot;* #,##0_);_(&quot;$&quot;* \(#,##0\);_(&quot;$&quot;* &quot;-&quot;??_);_(@_)">
                  <c:v>23.590673489952501</c:v>
                </c:pt>
                <c:pt idx="3220" formatCode="_(&quot;$&quot;* #,##0_);_(&quot;$&quot;* \(#,##0\);_(&quot;$&quot;* &quot;-&quot;??_);_(@_)">
                  <c:v>10.764398284711065</c:v>
                </c:pt>
                <c:pt idx="3221" formatCode="_(&quot;$&quot;* #,##0_);_(&quot;$&quot;* \(#,##0\);_(&quot;$&quot;* &quot;-&quot;??_);_(@_)">
                  <c:v>0</c:v>
                </c:pt>
                <c:pt idx="3222" formatCode="_(&quot;$&quot;* #,##0_);_(&quot;$&quot;* \(#,##0\);_(&quot;$&quot;* &quot;-&quot;??_);_(@_)">
                  <c:v>0</c:v>
                </c:pt>
                <c:pt idx="3223" formatCode="_(&quot;$&quot;* #,##0_);_(&quot;$&quot;* \(#,##0\);_(&quot;$&quot;* &quot;-&quot;??_);_(@_)">
                  <c:v>0</c:v>
                </c:pt>
                <c:pt idx="3224" formatCode="_(&quot;$&quot;* #,##0_);_(&quot;$&quot;* \(#,##0\);_(&quot;$&quot;* &quot;-&quot;??_);_(@_)">
                  <c:v>0</c:v>
                </c:pt>
                <c:pt idx="3225" formatCode="_(&quot;$&quot;* #,##0_);_(&quot;$&quot;* \(#,##0\);_(&quot;$&quot;* &quot;-&quot;??_);_(@_)">
                  <c:v>0</c:v>
                </c:pt>
                <c:pt idx="3226" formatCode="_(&quot;$&quot;* #,##0_);_(&quot;$&quot;* \(#,##0\);_(&quot;$&quot;* &quot;-&quot;??_);_(@_)">
                  <c:v>3.0601246489165779</c:v>
                </c:pt>
                <c:pt idx="3227" formatCode="_(&quot;$&quot;* #,##0_);_(&quot;$&quot;* \(#,##0\);_(&quot;$&quot;* &quot;-&quot;??_);_(@_)">
                  <c:v>0</c:v>
                </c:pt>
                <c:pt idx="3228" formatCode="_(&quot;$&quot;* #,##0_);_(&quot;$&quot;* \(#,##0\);_(&quot;$&quot;* &quot;-&quot;??_);_(@_)">
                  <c:v>3.0412001519153393</c:v>
                </c:pt>
                <c:pt idx="3229" formatCode="_(&quot;$&quot;* #,##0_);_(&quot;$&quot;* \(#,##0\);_(&quot;$&quot;* &quot;-&quot;??_);_(@_)">
                  <c:v>0</c:v>
                </c:pt>
                <c:pt idx="3230" formatCode="_(&quot;$&quot;* #,##0_);_(&quot;$&quot;* \(#,##0\);_(&quot;$&quot;* &quot;-&quot;??_);_(@_)">
                  <c:v>0</c:v>
                </c:pt>
                <c:pt idx="3231" formatCode="_(&quot;$&quot;* #,##0_);_(&quot;$&quot;* \(#,##0\);_(&quot;$&quot;* &quot;-&quot;??_);_(@_)">
                  <c:v>3.5340414691836499</c:v>
                </c:pt>
                <c:pt idx="3232" formatCode="_(&quot;$&quot;* #,##0_);_(&quot;$&quot;* \(#,##0\);_(&quot;$&quot;* &quot;-&quot;??_);_(@_)">
                  <c:v>0</c:v>
                </c:pt>
                <c:pt idx="3233" formatCode="_(&quot;$&quot;* #,##0_);_(&quot;$&quot;* \(#,##0\);_(&quot;$&quot;* &quot;-&quot;??_);_(@_)">
                  <c:v>31.914964691219787</c:v>
                </c:pt>
                <c:pt idx="3234" formatCode="_(&quot;$&quot;* #,##0_);_(&quot;$&quot;* \(#,##0\);_(&quot;$&quot;* &quot;-&quot;??_);_(@_)">
                  <c:v>0</c:v>
                </c:pt>
                <c:pt idx="3235" formatCode="_(&quot;$&quot;* #,##0_);_(&quot;$&quot;* \(#,##0\);_(&quot;$&quot;* &quot;-&quot;??_);_(@_)">
                  <c:v>0</c:v>
                </c:pt>
                <c:pt idx="3236" formatCode="_(&quot;$&quot;* #,##0_);_(&quot;$&quot;* \(#,##0\);_(&quot;$&quot;* &quot;-&quot;??_);_(@_)">
                  <c:v>3.096643882007287</c:v>
                </c:pt>
                <c:pt idx="3237" formatCode="_(&quot;$&quot;* #,##0_);_(&quot;$&quot;* \(#,##0\);_(&quot;$&quot;* &quot;-&quot;??_);_(@_)">
                  <c:v>0</c:v>
                </c:pt>
                <c:pt idx="3238" formatCode="_(&quot;$&quot;* #,##0_);_(&quot;$&quot;* \(#,##0\);_(&quot;$&quot;* &quot;-&quot;??_);_(@_)">
                  <c:v>0</c:v>
                </c:pt>
                <c:pt idx="3239" formatCode="_(&quot;$&quot;* #,##0_);_(&quot;$&quot;* \(#,##0\);_(&quot;$&quot;* &quot;-&quot;??_);_(@_)">
                  <c:v>0</c:v>
                </c:pt>
                <c:pt idx="3240" formatCode="_(&quot;$&quot;* #,##0_);_(&quot;$&quot;* \(#,##0\);_(&quot;$&quot;* &quot;-&quot;??_);_(@_)">
                  <c:v>10.614001828616573</c:v>
                </c:pt>
                <c:pt idx="3241" formatCode="_(&quot;$&quot;* #,##0_);_(&quot;$&quot;* \(#,##0\);_(&quot;$&quot;* &quot;-&quot;??_);_(@_)">
                  <c:v>0</c:v>
                </c:pt>
                <c:pt idx="3242" formatCode="_(&quot;$&quot;* #,##0_);_(&quot;$&quot;* \(#,##0\);_(&quot;$&quot;* &quot;-&quot;??_);_(@_)">
                  <c:v>0</c:v>
                </c:pt>
                <c:pt idx="3243" formatCode="_(&quot;$&quot;* #,##0_);_(&quot;$&quot;* \(#,##0\);_(&quot;$&quot;* &quot;-&quot;??_);_(@_)">
                  <c:v>0</c:v>
                </c:pt>
                <c:pt idx="3244" formatCode="_(&quot;$&quot;* #,##0_);_(&quot;$&quot;* \(#,##0\);_(&quot;$&quot;* &quot;-&quot;??_);_(@_)">
                  <c:v>0</c:v>
                </c:pt>
                <c:pt idx="3245" formatCode="_(&quot;$&quot;* #,##0_);_(&quot;$&quot;* \(#,##0\);_(&quot;$&quot;* &quot;-&quot;??_);_(@_)">
                  <c:v>0</c:v>
                </c:pt>
                <c:pt idx="3246" formatCode="_(&quot;$&quot;* #,##0_);_(&quot;$&quot;* \(#,##0\);_(&quot;$&quot;* &quot;-&quot;??_);_(@_)">
                  <c:v>0</c:v>
                </c:pt>
                <c:pt idx="3247" formatCode="_(&quot;$&quot;* #,##0_);_(&quot;$&quot;* \(#,##0\);_(&quot;$&quot;* &quot;-&quot;??_);_(@_)">
                  <c:v>0</c:v>
                </c:pt>
                <c:pt idx="3248" formatCode="_(&quot;$&quot;* #,##0_);_(&quot;$&quot;* \(#,##0\);_(&quot;$&quot;* &quot;-&quot;??_);_(@_)">
                  <c:v>0</c:v>
                </c:pt>
                <c:pt idx="3249" formatCode="_(&quot;$&quot;* #,##0_);_(&quot;$&quot;* \(#,##0\);_(&quot;$&quot;* &quot;-&quot;??_);_(@_)">
                  <c:v>0</c:v>
                </c:pt>
                <c:pt idx="3250" formatCode="_(&quot;$&quot;* #,##0_);_(&quot;$&quot;* \(#,##0\);_(&quot;$&quot;* &quot;-&quot;??_);_(@_)">
                  <c:v>0</c:v>
                </c:pt>
                <c:pt idx="3251" formatCode="_(&quot;$&quot;* #,##0_);_(&quot;$&quot;* \(#,##0\);_(&quot;$&quot;* &quot;-&quot;??_);_(@_)">
                  <c:v>0</c:v>
                </c:pt>
                <c:pt idx="3252" formatCode="_(&quot;$&quot;* #,##0_);_(&quot;$&quot;* \(#,##0\);_(&quot;$&quot;* &quot;-&quot;??_);_(@_)">
                  <c:v>0</c:v>
                </c:pt>
                <c:pt idx="3253" formatCode="_(&quot;$&quot;* #,##0_);_(&quot;$&quot;* \(#,##0\);_(&quot;$&quot;* &quot;-&quot;??_);_(@_)">
                  <c:v>0</c:v>
                </c:pt>
                <c:pt idx="3254" formatCode="_(&quot;$&quot;* #,##0_);_(&quot;$&quot;* \(#,##0\);_(&quot;$&quot;* &quot;-&quot;??_);_(@_)">
                  <c:v>0</c:v>
                </c:pt>
                <c:pt idx="3255" formatCode="_(&quot;$&quot;* #,##0_);_(&quot;$&quot;* \(#,##0\);_(&quot;$&quot;* &quot;-&quot;??_);_(@_)">
                  <c:v>0</c:v>
                </c:pt>
                <c:pt idx="3256" formatCode="_(&quot;$&quot;* #,##0_);_(&quot;$&quot;* \(#,##0\);_(&quot;$&quot;* &quot;-&quot;??_);_(@_)">
                  <c:v>1.5394980144742703</c:v>
                </c:pt>
                <c:pt idx="3257" formatCode="_(&quot;$&quot;* #,##0_);_(&quot;$&quot;* \(#,##0\);_(&quot;$&quot;* &quot;-&quot;??_);_(@_)">
                  <c:v>8.875559920993016</c:v>
                </c:pt>
                <c:pt idx="3258" formatCode="_(&quot;$&quot;* #,##0_);_(&quot;$&quot;* \(#,##0\);_(&quot;$&quot;* &quot;-&quot;??_);_(@_)">
                  <c:v>19.411313568904479</c:v>
                </c:pt>
                <c:pt idx="3259" formatCode="_(&quot;$&quot;* #,##0_);_(&quot;$&quot;* \(#,##0\);_(&quot;$&quot;* &quot;-&quot;??_);_(@_)">
                  <c:v>0</c:v>
                </c:pt>
                <c:pt idx="3260" formatCode="_(&quot;$&quot;* #,##0_);_(&quot;$&quot;* \(#,##0\);_(&quot;$&quot;* &quot;-&quot;??_);_(@_)">
                  <c:v>0</c:v>
                </c:pt>
                <c:pt idx="3261" formatCode="_(&quot;$&quot;* #,##0_);_(&quot;$&quot;* \(#,##0\);_(&quot;$&quot;* &quot;-&quot;??_);_(@_)">
                  <c:v>1.3344838933802687</c:v>
                </c:pt>
                <c:pt idx="3262" formatCode="_(&quot;$&quot;* #,##0_);_(&quot;$&quot;* \(#,##0\);_(&quot;$&quot;* &quot;-&quot;??_);_(@_)">
                  <c:v>0</c:v>
                </c:pt>
                <c:pt idx="3263" formatCode="_(&quot;$&quot;* #,##0_);_(&quot;$&quot;* \(#,##0\);_(&quot;$&quot;* &quot;-&quot;??_);_(@_)">
                  <c:v>0</c:v>
                </c:pt>
                <c:pt idx="3264" formatCode="_(&quot;$&quot;* #,##0_);_(&quot;$&quot;* \(#,##0\);_(&quot;$&quot;* &quot;-&quot;??_);_(@_)">
                  <c:v>0</c:v>
                </c:pt>
                <c:pt idx="3265" formatCode="_(&quot;$&quot;* #,##0_);_(&quot;$&quot;* \(#,##0\);_(&quot;$&quot;* &quot;-&quot;??_);_(@_)">
                  <c:v>0</c:v>
                </c:pt>
                <c:pt idx="3266" formatCode="_(&quot;$&quot;* #,##0_);_(&quot;$&quot;* \(#,##0\);_(&quot;$&quot;* &quot;-&quot;??_);_(@_)">
                  <c:v>0</c:v>
                </c:pt>
                <c:pt idx="3267" formatCode="_(&quot;$&quot;* #,##0_);_(&quot;$&quot;* \(#,##0\);_(&quot;$&quot;* &quot;-&quot;??_);_(@_)">
                  <c:v>0</c:v>
                </c:pt>
                <c:pt idx="3268" formatCode="_(&quot;$&quot;* #,##0_);_(&quot;$&quot;* \(#,##0\);_(&quot;$&quot;* &quot;-&quot;??_);_(@_)">
                  <c:v>0</c:v>
                </c:pt>
                <c:pt idx="3269" formatCode="_(&quot;$&quot;* #,##0_);_(&quot;$&quot;* \(#,##0\);_(&quot;$&quot;* &quot;-&quot;??_);_(@_)">
                  <c:v>0</c:v>
                </c:pt>
                <c:pt idx="3270" formatCode="_(&quot;$&quot;* #,##0_);_(&quot;$&quot;* \(#,##0\);_(&quot;$&quot;* &quot;-&quot;??_);_(@_)">
                  <c:v>52.736619390705023</c:v>
                </c:pt>
                <c:pt idx="3271" formatCode="_(&quot;$&quot;* #,##0_);_(&quot;$&quot;* \(#,##0\);_(&quot;$&quot;* &quot;-&quot;??_);_(@_)">
                  <c:v>0</c:v>
                </c:pt>
                <c:pt idx="3272" formatCode="_(&quot;$&quot;* #,##0_);_(&quot;$&quot;* \(#,##0\);_(&quot;$&quot;* &quot;-&quot;??_);_(@_)">
                  <c:v>0</c:v>
                </c:pt>
                <c:pt idx="3273" formatCode="_(&quot;$&quot;* #,##0_);_(&quot;$&quot;* \(#,##0\);_(&quot;$&quot;* &quot;-&quot;??_);_(@_)">
                  <c:v>0</c:v>
                </c:pt>
                <c:pt idx="3274" formatCode="_(&quot;$&quot;* #,##0_);_(&quot;$&quot;* \(#,##0\);_(&quot;$&quot;* &quot;-&quot;??_);_(@_)">
                  <c:v>0</c:v>
                </c:pt>
                <c:pt idx="3275" formatCode="_(&quot;$&quot;* #,##0_);_(&quot;$&quot;* \(#,##0\);_(&quot;$&quot;* &quot;-&quot;??_);_(@_)">
                  <c:v>1.7358532962992084</c:v>
                </c:pt>
                <c:pt idx="3276" formatCode="_(&quot;$&quot;* #,##0_);_(&quot;$&quot;* \(#,##0\);_(&quot;$&quot;* &quot;-&quot;??_);_(@_)">
                  <c:v>0</c:v>
                </c:pt>
                <c:pt idx="3277" formatCode="_(&quot;$&quot;* #,##0_);_(&quot;$&quot;* \(#,##0\);_(&quot;$&quot;* &quot;-&quot;??_);_(@_)">
                  <c:v>3.116329048334082</c:v>
                </c:pt>
                <c:pt idx="3278" formatCode="_(&quot;$&quot;* #,##0_);_(&quot;$&quot;* \(#,##0\);_(&quot;$&quot;* &quot;-&quot;??_);_(@_)">
                  <c:v>0</c:v>
                </c:pt>
                <c:pt idx="3279" formatCode="_(&quot;$&quot;* #,##0_);_(&quot;$&quot;* \(#,##0\);_(&quot;$&quot;* &quot;-&quot;??_);_(@_)">
                  <c:v>0</c:v>
                </c:pt>
                <c:pt idx="3280" formatCode="_(&quot;$&quot;* #,##0_);_(&quot;$&quot;* \(#,##0\);_(&quot;$&quot;* &quot;-&quot;??_);_(@_)">
                  <c:v>4.0256586557961356</c:v>
                </c:pt>
                <c:pt idx="3281" formatCode="_(&quot;$&quot;* #,##0_);_(&quot;$&quot;* \(#,##0\);_(&quot;$&quot;* &quot;-&quot;??_);_(@_)">
                  <c:v>0</c:v>
                </c:pt>
                <c:pt idx="3282" formatCode="_(&quot;$&quot;* #,##0_);_(&quot;$&quot;* \(#,##0\);_(&quot;$&quot;* &quot;-&quot;??_);_(@_)">
                  <c:v>0</c:v>
                </c:pt>
                <c:pt idx="3283" formatCode="_(&quot;$&quot;* #,##0_);_(&quot;$&quot;* \(#,##0\);_(&quot;$&quot;* &quot;-&quot;??_);_(@_)">
                  <c:v>0</c:v>
                </c:pt>
                <c:pt idx="3284" formatCode="_(&quot;$&quot;* #,##0_);_(&quot;$&quot;* \(#,##0\);_(&quot;$&quot;* &quot;-&quot;??_);_(@_)">
                  <c:v>0</c:v>
                </c:pt>
                <c:pt idx="3285" formatCode="_(&quot;$&quot;* #,##0_);_(&quot;$&quot;* \(#,##0\);_(&quot;$&quot;* &quot;-&quot;??_);_(@_)">
                  <c:v>5.2647739883379439</c:v>
                </c:pt>
                <c:pt idx="3286" formatCode="_(&quot;$&quot;* #,##0_);_(&quot;$&quot;* \(#,##0\);_(&quot;$&quot;* &quot;-&quot;??_);_(@_)">
                  <c:v>0</c:v>
                </c:pt>
                <c:pt idx="3287" formatCode="_(&quot;$&quot;* #,##0_);_(&quot;$&quot;* \(#,##0\);_(&quot;$&quot;* &quot;-&quot;??_);_(@_)">
                  <c:v>5.0033320416929081</c:v>
                </c:pt>
                <c:pt idx="3288" formatCode="_(&quot;$&quot;* #,##0_);_(&quot;$&quot;* \(#,##0\);_(&quot;$&quot;* &quot;-&quot;??_);_(@_)">
                  <c:v>0</c:v>
                </c:pt>
                <c:pt idx="3289" formatCode="_(&quot;$&quot;* #,##0_);_(&quot;$&quot;* \(#,##0\);_(&quot;$&quot;* &quot;-&quot;??_);_(@_)">
                  <c:v>0</c:v>
                </c:pt>
                <c:pt idx="3290" formatCode="_(&quot;$&quot;* #,##0_);_(&quot;$&quot;* \(#,##0\);_(&quot;$&quot;* &quot;-&quot;??_);_(@_)">
                  <c:v>0</c:v>
                </c:pt>
                <c:pt idx="3291" formatCode="_(&quot;$&quot;* #,##0_);_(&quot;$&quot;* \(#,##0\);_(&quot;$&quot;* &quot;-&quot;??_);_(@_)">
                  <c:v>0</c:v>
                </c:pt>
                <c:pt idx="3292" formatCode="_(&quot;$&quot;* #,##0_);_(&quot;$&quot;* \(#,##0\);_(&quot;$&quot;* &quot;-&quot;??_);_(@_)">
                  <c:v>0</c:v>
                </c:pt>
                <c:pt idx="3293" formatCode="_(&quot;$&quot;* #,##0_);_(&quot;$&quot;* \(#,##0\);_(&quot;$&quot;* &quot;-&quot;??_);_(@_)">
                  <c:v>0</c:v>
                </c:pt>
                <c:pt idx="3294" formatCode="_(&quot;$&quot;* #,##0_);_(&quot;$&quot;* \(#,##0\);_(&quot;$&quot;* &quot;-&quot;??_);_(@_)">
                  <c:v>0</c:v>
                </c:pt>
                <c:pt idx="3295" formatCode="_(&quot;$&quot;* #,##0_);_(&quot;$&quot;* \(#,##0\);_(&quot;$&quot;* &quot;-&quot;??_);_(@_)">
                  <c:v>3.2328897302972011</c:v>
                </c:pt>
                <c:pt idx="3296" formatCode="_(&quot;$&quot;* #,##0_);_(&quot;$&quot;* \(#,##0\);_(&quot;$&quot;* &quot;-&quot;??_);_(@_)">
                  <c:v>0</c:v>
                </c:pt>
                <c:pt idx="3297" formatCode="_(&quot;$&quot;* #,##0_);_(&quot;$&quot;* \(#,##0\);_(&quot;$&quot;* &quot;-&quot;??_);_(@_)">
                  <c:v>0</c:v>
                </c:pt>
                <c:pt idx="3298" formatCode="_(&quot;$&quot;* #,##0_);_(&quot;$&quot;* \(#,##0\);_(&quot;$&quot;* &quot;-&quot;??_);_(@_)">
                  <c:v>73.507770749127303</c:v>
                </c:pt>
                <c:pt idx="3299" formatCode="_(&quot;$&quot;* #,##0_);_(&quot;$&quot;* \(#,##0\);_(&quot;$&quot;* &quot;-&quot;??_);_(@_)">
                  <c:v>3.2101309299994822</c:v>
                </c:pt>
                <c:pt idx="3300" formatCode="_(&quot;$&quot;* #,##0_);_(&quot;$&quot;* \(#,##0\);_(&quot;$&quot;* &quot;-&quot;??_);_(@_)">
                  <c:v>0</c:v>
                </c:pt>
                <c:pt idx="3301" formatCode="_(&quot;$&quot;* #,##0_);_(&quot;$&quot;* \(#,##0\);_(&quot;$&quot;* &quot;-&quot;??_);_(@_)">
                  <c:v>0</c:v>
                </c:pt>
                <c:pt idx="3302" formatCode="_(&quot;$&quot;* #,##0_);_(&quot;$&quot;* \(#,##0\);_(&quot;$&quot;* &quot;-&quot;??_);_(@_)">
                  <c:v>0</c:v>
                </c:pt>
                <c:pt idx="3303" formatCode="_(&quot;$&quot;* #,##0_);_(&quot;$&quot;* \(#,##0\);_(&quot;$&quot;* &quot;-&quot;??_);_(@_)">
                  <c:v>23.203887454509356</c:v>
                </c:pt>
                <c:pt idx="3304" formatCode="_(&quot;$&quot;* #,##0_);_(&quot;$&quot;* \(#,##0\);_(&quot;$&quot;* &quot;-&quot;??_);_(@_)">
                  <c:v>0</c:v>
                </c:pt>
                <c:pt idx="3305" formatCode="_(&quot;$&quot;* #,##0_);_(&quot;$&quot;* \(#,##0\);_(&quot;$&quot;* &quot;-&quot;??_);_(@_)">
                  <c:v>3.4761882980298151</c:v>
                </c:pt>
                <c:pt idx="3306" formatCode="_(&quot;$&quot;* #,##0_);_(&quot;$&quot;* \(#,##0\);_(&quot;$&quot;* &quot;-&quot;??_);_(@_)">
                  <c:v>2.1718192314064084</c:v>
                </c:pt>
                <c:pt idx="3307" formatCode="_(&quot;$&quot;* #,##0_);_(&quot;$&quot;* \(#,##0\);_(&quot;$&quot;* &quot;-&quot;??_);_(@_)">
                  <c:v>0</c:v>
                </c:pt>
                <c:pt idx="3308" formatCode="_(&quot;$&quot;* #,##0_);_(&quot;$&quot;* \(#,##0\);_(&quot;$&quot;* &quot;-&quot;??_);_(@_)">
                  <c:v>0</c:v>
                </c:pt>
                <c:pt idx="3309" formatCode="_(&quot;$&quot;* #,##0_);_(&quot;$&quot;* \(#,##0\);_(&quot;$&quot;* &quot;-&quot;??_);_(@_)">
                  <c:v>0</c:v>
                </c:pt>
                <c:pt idx="3310" formatCode="_(&quot;$&quot;* #,##0_);_(&quot;$&quot;* \(#,##0\);_(&quot;$&quot;* &quot;-&quot;??_);_(@_)">
                  <c:v>0</c:v>
                </c:pt>
                <c:pt idx="3311" formatCode="_(&quot;$&quot;* #,##0_);_(&quot;$&quot;* \(#,##0\);_(&quot;$&quot;* &quot;-&quot;??_);_(@_)">
                  <c:v>0</c:v>
                </c:pt>
                <c:pt idx="3312" formatCode="_(&quot;$&quot;* #,##0_);_(&quot;$&quot;* \(#,##0\);_(&quot;$&quot;* &quot;-&quot;??_);_(@_)">
                  <c:v>4.0057850896072313</c:v>
                </c:pt>
                <c:pt idx="3313" formatCode="_(&quot;$&quot;* #,##0_);_(&quot;$&quot;* \(#,##0\);_(&quot;$&quot;* &quot;-&quot;??_);_(@_)">
                  <c:v>5.2641668547165184</c:v>
                </c:pt>
                <c:pt idx="3314" formatCode="_(&quot;$&quot;* #,##0_);_(&quot;$&quot;* \(#,##0\);_(&quot;$&quot;* &quot;-&quot;??_);_(@_)">
                  <c:v>6.5801803760505262</c:v>
                </c:pt>
                <c:pt idx="3315" formatCode="_(&quot;$&quot;* #,##0_);_(&quot;$&quot;* \(#,##0\);_(&quot;$&quot;* &quot;-&quot;??_);_(@_)">
                  <c:v>0</c:v>
                </c:pt>
                <c:pt idx="3316" formatCode="_(&quot;$&quot;* #,##0_);_(&quot;$&quot;* \(#,##0\);_(&quot;$&quot;* &quot;-&quot;??_);_(@_)">
                  <c:v>0</c:v>
                </c:pt>
                <c:pt idx="3317" formatCode="_(&quot;$&quot;* #,##0_);_(&quot;$&quot;* \(#,##0\);_(&quot;$&quot;* &quot;-&quot;??_);_(@_)">
                  <c:v>0</c:v>
                </c:pt>
                <c:pt idx="3318" formatCode="_(&quot;$&quot;* #,##0_);_(&quot;$&quot;* \(#,##0\);_(&quot;$&quot;* &quot;-&quot;??_);_(@_)">
                  <c:v>0</c:v>
                </c:pt>
                <c:pt idx="3319" formatCode="_(&quot;$&quot;* #,##0_);_(&quot;$&quot;* \(#,##0\);_(&quot;$&quot;* &quot;-&quot;??_);_(@_)">
                  <c:v>8.4007806563675054</c:v>
                </c:pt>
                <c:pt idx="3320" formatCode="_(&quot;$&quot;* #,##0_);_(&quot;$&quot;* \(#,##0\);_(&quot;$&quot;* &quot;-&quot;??_);_(@_)">
                  <c:v>0</c:v>
                </c:pt>
                <c:pt idx="3321" formatCode="_(&quot;$&quot;* #,##0_);_(&quot;$&quot;* \(#,##0\);_(&quot;$&quot;* &quot;-&quot;??_);_(@_)">
                  <c:v>0</c:v>
                </c:pt>
                <c:pt idx="3322" formatCode="_(&quot;$&quot;* #,##0_);_(&quot;$&quot;* \(#,##0\);_(&quot;$&quot;* &quot;-&quot;??_);_(@_)">
                  <c:v>0</c:v>
                </c:pt>
                <c:pt idx="3323" formatCode="_(&quot;$&quot;* #,##0_);_(&quot;$&quot;* \(#,##0\);_(&quot;$&quot;* &quot;-&quot;??_);_(@_)">
                  <c:v>1.0544800473075948</c:v>
                </c:pt>
                <c:pt idx="3324" formatCode="_(&quot;$&quot;* #,##0_);_(&quot;$&quot;* \(#,##0\);_(&quot;$&quot;* &quot;-&quot;??_);_(@_)">
                  <c:v>0</c:v>
                </c:pt>
                <c:pt idx="3325" formatCode="_(&quot;$&quot;* #,##0_);_(&quot;$&quot;* \(#,##0\);_(&quot;$&quot;* &quot;-&quot;??_);_(@_)">
                  <c:v>0</c:v>
                </c:pt>
                <c:pt idx="3326" formatCode="_(&quot;$&quot;* #,##0_);_(&quot;$&quot;* \(#,##0\);_(&quot;$&quot;* &quot;-&quot;??_);_(@_)">
                  <c:v>1.8422667762518476</c:v>
                </c:pt>
                <c:pt idx="3327" formatCode="_(&quot;$&quot;* #,##0_);_(&quot;$&quot;* \(#,##0\);_(&quot;$&quot;* &quot;-&quot;??_);_(@_)">
                  <c:v>2.6005214410793309</c:v>
                </c:pt>
                <c:pt idx="3328" formatCode="_(&quot;$&quot;* #,##0_);_(&quot;$&quot;* \(#,##0\);_(&quot;$&quot;* &quot;-&quot;??_);_(@_)">
                  <c:v>0</c:v>
                </c:pt>
                <c:pt idx="3329" formatCode="_(&quot;$&quot;* #,##0_);_(&quot;$&quot;* \(#,##0\);_(&quot;$&quot;* &quot;-&quot;??_);_(@_)">
                  <c:v>0</c:v>
                </c:pt>
                <c:pt idx="3330" formatCode="_(&quot;$&quot;* #,##0_);_(&quot;$&quot;* \(#,##0\);_(&quot;$&quot;* &quot;-&quot;??_);_(@_)">
                  <c:v>0</c:v>
                </c:pt>
                <c:pt idx="3331" formatCode="_(&quot;$&quot;* #,##0_);_(&quot;$&quot;* \(#,##0\);_(&quot;$&quot;* &quot;-&quot;??_);_(@_)">
                  <c:v>0</c:v>
                </c:pt>
                <c:pt idx="3332" formatCode="_(&quot;$&quot;* #,##0_);_(&quot;$&quot;* \(#,##0\);_(&quot;$&quot;* &quot;-&quot;??_);_(@_)">
                  <c:v>2.0776174881735363</c:v>
                </c:pt>
                <c:pt idx="3333" formatCode="_(&quot;$&quot;* #,##0_);_(&quot;$&quot;* \(#,##0\);_(&quot;$&quot;* &quot;-&quot;??_);_(@_)">
                  <c:v>0</c:v>
                </c:pt>
                <c:pt idx="3334" formatCode="_(&quot;$&quot;* #,##0_);_(&quot;$&quot;* \(#,##0\);_(&quot;$&quot;* &quot;-&quot;??_);_(@_)">
                  <c:v>0</c:v>
                </c:pt>
                <c:pt idx="3335" formatCode="_(&quot;$&quot;* #,##0_);_(&quot;$&quot;* \(#,##0\);_(&quot;$&quot;* &quot;-&quot;??_);_(@_)">
                  <c:v>0</c:v>
                </c:pt>
                <c:pt idx="3336" formatCode="_(&quot;$&quot;* #,##0_);_(&quot;$&quot;* \(#,##0\);_(&quot;$&quot;* &quot;-&quot;??_);_(@_)">
                  <c:v>4.698656344161309</c:v>
                </c:pt>
                <c:pt idx="3337" formatCode="_(&quot;$&quot;* #,##0_);_(&quot;$&quot;* \(#,##0\);_(&quot;$&quot;* &quot;-&quot;??_);_(@_)">
                  <c:v>72.888061327790155</c:v>
                </c:pt>
                <c:pt idx="3338" formatCode="_(&quot;$&quot;* #,##0_);_(&quot;$&quot;* \(#,##0\);_(&quot;$&quot;* &quot;-&quot;??_);_(@_)">
                  <c:v>0</c:v>
                </c:pt>
                <c:pt idx="3339" formatCode="_(&quot;$&quot;* #,##0_);_(&quot;$&quot;* \(#,##0\);_(&quot;$&quot;* &quot;-&quot;??_);_(@_)">
                  <c:v>0</c:v>
                </c:pt>
                <c:pt idx="3340" formatCode="_(&quot;$&quot;* #,##0_);_(&quot;$&quot;* \(#,##0\);_(&quot;$&quot;* &quot;-&quot;??_);_(@_)">
                  <c:v>0</c:v>
                </c:pt>
                <c:pt idx="3341" formatCode="_(&quot;$&quot;* #,##0_);_(&quot;$&quot;* \(#,##0\);_(&quot;$&quot;* &quot;-&quot;??_);_(@_)">
                  <c:v>0</c:v>
                </c:pt>
                <c:pt idx="3342" formatCode="_(&quot;$&quot;* #,##0_);_(&quot;$&quot;* \(#,##0\);_(&quot;$&quot;* &quot;-&quot;??_);_(@_)">
                  <c:v>0</c:v>
                </c:pt>
                <c:pt idx="3343" formatCode="_(&quot;$&quot;* #,##0_);_(&quot;$&quot;* \(#,##0\);_(&quot;$&quot;* &quot;-&quot;??_);_(@_)">
                  <c:v>31.326838474010419</c:v>
                </c:pt>
                <c:pt idx="3344" formatCode="_(&quot;$&quot;* #,##0_);_(&quot;$&quot;* \(#,##0\);_(&quot;$&quot;* &quot;-&quot;??_);_(@_)">
                  <c:v>3.9008793868910123</c:v>
                </c:pt>
                <c:pt idx="3345" formatCode="_(&quot;$&quot;* #,##0_);_(&quot;$&quot;* \(#,##0\);_(&quot;$&quot;* &quot;-&quot;??_);_(@_)">
                  <c:v>0</c:v>
                </c:pt>
                <c:pt idx="3346" formatCode="_(&quot;$&quot;* #,##0_);_(&quot;$&quot;* \(#,##0\);_(&quot;$&quot;* &quot;-&quot;??_);_(@_)">
                  <c:v>0</c:v>
                </c:pt>
                <c:pt idx="3347" formatCode="_(&quot;$&quot;* #,##0_);_(&quot;$&quot;* \(#,##0\);_(&quot;$&quot;* &quot;-&quot;??_);_(@_)">
                  <c:v>9.3942730870830307</c:v>
                </c:pt>
                <c:pt idx="3348" formatCode="_(&quot;$&quot;* #,##0_);_(&quot;$&quot;* \(#,##0\);_(&quot;$&quot;* &quot;-&quot;??_);_(@_)">
                  <c:v>0</c:v>
                </c:pt>
                <c:pt idx="3349" formatCode="_(&quot;$&quot;* #,##0_);_(&quot;$&quot;* \(#,##0\);_(&quot;$&quot;* &quot;-&quot;??_);_(@_)">
                  <c:v>0</c:v>
                </c:pt>
                <c:pt idx="3350" formatCode="_(&quot;$&quot;* #,##0_);_(&quot;$&quot;* \(#,##0\);_(&quot;$&quot;* &quot;-&quot;??_);_(@_)">
                  <c:v>0</c:v>
                </c:pt>
                <c:pt idx="3351" formatCode="_(&quot;$&quot;* #,##0_);_(&quot;$&quot;* \(#,##0\);_(&quot;$&quot;* &quot;-&quot;??_);_(@_)">
                  <c:v>12.512243033101736</c:v>
                </c:pt>
                <c:pt idx="3352" formatCode="_(&quot;$&quot;* #,##0_);_(&quot;$&quot;* \(#,##0\);_(&quot;$&quot;* &quot;-&quot;??_);_(@_)">
                  <c:v>0</c:v>
                </c:pt>
                <c:pt idx="3353" formatCode="_(&quot;$&quot;* #,##0_);_(&quot;$&quot;* \(#,##0\);_(&quot;$&quot;* &quot;-&quot;??_);_(@_)">
                  <c:v>0</c:v>
                </c:pt>
                <c:pt idx="3354" formatCode="_(&quot;$&quot;* #,##0_);_(&quot;$&quot;* \(#,##0\);_(&quot;$&quot;* &quot;-&quot;??_);_(@_)">
                  <c:v>0</c:v>
                </c:pt>
                <c:pt idx="3355" formatCode="_(&quot;$&quot;* #,##0_);_(&quot;$&quot;* \(#,##0\);_(&quot;$&quot;* &quot;-&quot;??_);_(@_)">
                  <c:v>0</c:v>
                </c:pt>
                <c:pt idx="3356" formatCode="_(&quot;$&quot;* #,##0_);_(&quot;$&quot;* \(#,##0\);_(&quot;$&quot;* &quot;-&quot;??_);_(@_)">
                  <c:v>0</c:v>
                </c:pt>
                <c:pt idx="3357" formatCode="_(&quot;$&quot;* #,##0_);_(&quot;$&quot;* \(#,##0\);_(&quot;$&quot;* &quot;-&quot;??_);_(@_)">
                  <c:v>0</c:v>
                </c:pt>
                <c:pt idx="3358" formatCode="_(&quot;$&quot;* #,##0_);_(&quot;$&quot;* \(#,##0\);_(&quot;$&quot;* &quot;-&quot;??_);_(@_)">
                  <c:v>2.9735416316535077</c:v>
                </c:pt>
                <c:pt idx="3359" formatCode="_(&quot;$&quot;* #,##0_);_(&quot;$&quot;* \(#,##0\);_(&quot;$&quot;* &quot;-&quot;??_);_(@_)">
                  <c:v>0</c:v>
                </c:pt>
                <c:pt idx="3360" formatCode="_(&quot;$&quot;* #,##0_);_(&quot;$&quot;* \(#,##0\);_(&quot;$&quot;* &quot;-&quot;??_);_(@_)">
                  <c:v>0</c:v>
                </c:pt>
                <c:pt idx="3361" formatCode="_(&quot;$&quot;* #,##0_);_(&quot;$&quot;* \(#,##0\);_(&quot;$&quot;* &quot;-&quot;??_);_(@_)">
                  <c:v>13.499978074212956</c:v>
                </c:pt>
                <c:pt idx="3362" formatCode="_(&quot;$&quot;* #,##0_);_(&quot;$&quot;* \(#,##0\);_(&quot;$&quot;* &quot;-&quot;??_);_(@_)">
                  <c:v>1.6254433014551348</c:v>
                </c:pt>
                <c:pt idx="3363" formatCode="_(&quot;$&quot;* #,##0_);_(&quot;$&quot;* \(#,##0\);_(&quot;$&quot;* &quot;-&quot;??_);_(@_)">
                  <c:v>0</c:v>
                </c:pt>
                <c:pt idx="3364" formatCode="_(&quot;$&quot;* #,##0_);_(&quot;$&quot;* \(#,##0\);_(&quot;$&quot;* &quot;-&quot;??_);_(@_)">
                  <c:v>0</c:v>
                </c:pt>
                <c:pt idx="3365" formatCode="_(&quot;$&quot;* #,##0_);_(&quot;$&quot;* \(#,##0\);_(&quot;$&quot;* &quot;-&quot;??_);_(@_)">
                  <c:v>8.786165871531713</c:v>
                </c:pt>
                <c:pt idx="3366" formatCode="_(&quot;$&quot;* #,##0_);_(&quot;$&quot;* \(#,##0\);_(&quot;$&quot;* &quot;-&quot;??_);_(@_)">
                  <c:v>0</c:v>
                </c:pt>
                <c:pt idx="3367" formatCode="_(&quot;$&quot;* #,##0_);_(&quot;$&quot;* \(#,##0\);_(&quot;$&quot;* &quot;-&quot;??_);_(@_)">
                  <c:v>0</c:v>
                </c:pt>
                <c:pt idx="3368" formatCode="_(&quot;$&quot;* #,##0_);_(&quot;$&quot;* \(#,##0\);_(&quot;$&quot;* &quot;-&quot;??_);_(@_)">
                  <c:v>70.25864636948738</c:v>
                </c:pt>
                <c:pt idx="3369" formatCode="_(&quot;$&quot;* #,##0_);_(&quot;$&quot;* \(#,##0\);_(&quot;$&quot;* &quot;-&quot;??_);_(@_)">
                  <c:v>75.037350330143681</c:v>
                </c:pt>
                <c:pt idx="3370" formatCode="_(&quot;$&quot;* #,##0_);_(&quot;$&quot;* \(#,##0\);_(&quot;$&quot;* &quot;-&quot;??_);_(@_)">
                  <c:v>0</c:v>
                </c:pt>
                <c:pt idx="3371" formatCode="_(&quot;$&quot;* #,##0_);_(&quot;$&quot;* \(#,##0\);_(&quot;$&quot;* &quot;-&quot;??_);_(@_)">
                  <c:v>0</c:v>
                </c:pt>
                <c:pt idx="3372" formatCode="_(&quot;$&quot;* #,##0_);_(&quot;$&quot;* \(#,##0\);_(&quot;$&quot;* &quot;-&quot;??_);_(@_)">
                  <c:v>3.0436578120822797</c:v>
                </c:pt>
                <c:pt idx="3373" formatCode="_(&quot;$&quot;* #,##0_);_(&quot;$&quot;* \(#,##0\);_(&quot;$&quot;* &quot;-&quot;??_);_(@_)">
                  <c:v>0</c:v>
                </c:pt>
                <c:pt idx="3374" formatCode="_(&quot;$&quot;* #,##0_);_(&quot;$&quot;* \(#,##0\);_(&quot;$&quot;* &quot;-&quot;??_);_(@_)">
                  <c:v>0</c:v>
                </c:pt>
                <c:pt idx="3375" formatCode="_(&quot;$&quot;* #,##0_);_(&quot;$&quot;* \(#,##0\);_(&quot;$&quot;* &quot;-&quot;??_);_(@_)">
                  <c:v>12.539119007406319</c:v>
                </c:pt>
                <c:pt idx="3376" formatCode="_(&quot;$&quot;* #,##0_);_(&quot;$&quot;* \(#,##0\);_(&quot;$&quot;* &quot;-&quot;??_);_(@_)">
                  <c:v>6.7780428489185862</c:v>
                </c:pt>
                <c:pt idx="3377" formatCode="_(&quot;$&quot;* #,##0_);_(&quot;$&quot;* \(#,##0\);_(&quot;$&quot;* &quot;-&quot;??_);_(@_)">
                  <c:v>13.430828475181738</c:v>
                </c:pt>
                <c:pt idx="3378" formatCode="_(&quot;$&quot;* #,##0_);_(&quot;$&quot;* \(#,##0\);_(&quot;$&quot;* &quot;-&quot;??_);_(@_)">
                  <c:v>0</c:v>
                </c:pt>
                <c:pt idx="3379" formatCode="_(&quot;$&quot;* #,##0_);_(&quot;$&quot;* \(#,##0\);_(&quot;$&quot;* &quot;-&quot;??_);_(@_)">
                  <c:v>1.4079444541477184</c:v>
                </c:pt>
                <c:pt idx="3380" formatCode="_(&quot;$&quot;* #,##0_);_(&quot;$&quot;* \(#,##0\);_(&quot;$&quot;* &quot;-&quot;??_);_(@_)">
                  <c:v>0</c:v>
                </c:pt>
                <c:pt idx="3381" formatCode="_(&quot;$&quot;* #,##0_);_(&quot;$&quot;* \(#,##0\);_(&quot;$&quot;* &quot;-&quot;??_);_(@_)">
                  <c:v>0</c:v>
                </c:pt>
                <c:pt idx="3382" formatCode="_(&quot;$&quot;* #,##0_);_(&quot;$&quot;* \(#,##0\);_(&quot;$&quot;* &quot;-&quot;??_);_(@_)">
                  <c:v>3.9529162803621429</c:v>
                </c:pt>
                <c:pt idx="3383" formatCode="_(&quot;$&quot;* #,##0_);_(&quot;$&quot;* \(#,##0\);_(&quot;$&quot;* &quot;-&quot;??_);_(@_)">
                  <c:v>0</c:v>
                </c:pt>
                <c:pt idx="3384" formatCode="_(&quot;$&quot;* #,##0_);_(&quot;$&quot;* \(#,##0\);_(&quot;$&quot;* &quot;-&quot;??_);_(@_)">
                  <c:v>0</c:v>
                </c:pt>
                <c:pt idx="3385" formatCode="_(&quot;$&quot;* #,##0_);_(&quot;$&quot;* \(#,##0\);_(&quot;$&quot;* &quot;-&quot;??_);_(@_)">
                  <c:v>0</c:v>
                </c:pt>
                <c:pt idx="3386" formatCode="_(&quot;$&quot;* #,##0_);_(&quot;$&quot;* \(#,##0\);_(&quot;$&quot;* &quot;-&quot;??_);_(@_)">
                  <c:v>2.0441635966287124</c:v>
                </c:pt>
                <c:pt idx="3387" formatCode="_(&quot;$&quot;* #,##0_);_(&quot;$&quot;* \(#,##0\);_(&quot;$&quot;* &quot;-&quot;??_);_(@_)">
                  <c:v>0</c:v>
                </c:pt>
                <c:pt idx="3388" formatCode="_(&quot;$&quot;* #,##0_);_(&quot;$&quot;* \(#,##0\);_(&quot;$&quot;* &quot;-&quot;??_);_(@_)">
                  <c:v>0</c:v>
                </c:pt>
                <c:pt idx="3389" formatCode="_(&quot;$&quot;* #,##0_);_(&quot;$&quot;* \(#,##0\);_(&quot;$&quot;* &quot;-&quot;??_);_(@_)">
                  <c:v>28.731985869555945</c:v>
                </c:pt>
                <c:pt idx="3390" formatCode="_(&quot;$&quot;* #,##0_);_(&quot;$&quot;* \(#,##0\);_(&quot;$&quot;* &quot;-&quot;??_);_(@_)">
                  <c:v>0</c:v>
                </c:pt>
                <c:pt idx="3391" formatCode="_(&quot;$&quot;* #,##0_);_(&quot;$&quot;* \(#,##0\);_(&quot;$&quot;* &quot;-&quot;??_);_(@_)">
                  <c:v>2.4302917473077668</c:v>
                </c:pt>
                <c:pt idx="3392" formatCode="_(&quot;$&quot;* #,##0_);_(&quot;$&quot;* \(#,##0\);_(&quot;$&quot;* &quot;-&quot;??_);_(@_)">
                  <c:v>2.395202184014142</c:v>
                </c:pt>
                <c:pt idx="3393" formatCode="_(&quot;$&quot;* #,##0_);_(&quot;$&quot;* \(#,##0\);_(&quot;$&quot;* &quot;-&quot;??_);_(@_)">
                  <c:v>63.378143050754971</c:v>
                </c:pt>
                <c:pt idx="3394" formatCode="_(&quot;$&quot;* #,##0_);_(&quot;$&quot;* \(#,##0\);_(&quot;$&quot;* &quot;-&quot;??_);_(@_)">
                  <c:v>4.9580443036282578</c:v>
                </c:pt>
                <c:pt idx="3395" formatCode="_(&quot;$&quot;* #,##0_);_(&quot;$&quot;* \(#,##0\);_(&quot;$&quot;* &quot;-&quot;??_);_(@_)">
                  <c:v>0</c:v>
                </c:pt>
                <c:pt idx="3396" formatCode="_(&quot;$&quot;* #,##0_);_(&quot;$&quot;* \(#,##0\);_(&quot;$&quot;* &quot;-&quot;??_);_(@_)">
                  <c:v>0</c:v>
                </c:pt>
                <c:pt idx="3397" formatCode="_(&quot;$&quot;* #,##0_);_(&quot;$&quot;* \(#,##0\);_(&quot;$&quot;* &quot;-&quot;??_);_(@_)">
                  <c:v>0</c:v>
                </c:pt>
                <c:pt idx="3398" formatCode="_(&quot;$&quot;* #,##0_);_(&quot;$&quot;* \(#,##0\);_(&quot;$&quot;* &quot;-&quot;??_);_(@_)">
                  <c:v>3.9857392757852366</c:v>
                </c:pt>
                <c:pt idx="3399" formatCode="_(&quot;$&quot;* #,##0_);_(&quot;$&quot;* \(#,##0\);_(&quot;$&quot;* &quot;-&quot;??_);_(@_)">
                  <c:v>0</c:v>
                </c:pt>
                <c:pt idx="3400" formatCode="_(&quot;$&quot;* #,##0_);_(&quot;$&quot;* \(#,##0\);_(&quot;$&quot;* &quot;-&quot;??_);_(@_)">
                  <c:v>6.8299923924161403</c:v>
                </c:pt>
                <c:pt idx="3401" formatCode="_(&quot;$&quot;* #,##0_);_(&quot;$&quot;* \(#,##0\);_(&quot;$&quot;* &quot;-&quot;??_);_(@_)">
                  <c:v>10.800810004187255</c:v>
                </c:pt>
                <c:pt idx="3402" formatCode="_(&quot;$&quot;* #,##0_);_(&quot;$&quot;* \(#,##0\);_(&quot;$&quot;* &quot;-&quot;??_);_(@_)">
                  <c:v>0</c:v>
                </c:pt>
                <c:pt idx="3403" formatCode="_(&quot;$&quot;* #,##0_);_(&quot;$&quot;* \(#,##0\);_(&quot;$&quot;* &quot;-&quot;??_);_(@_)">
                  <c:v>0</c:v>
                </c:pt>
                <c:pt idx="3404" formatCode="_(&quot;$&quot;* #,##0_);_(&quot;$&quot;* \(#,##0\);_(&quot;$&quot;* &quot;-&quot;??_);_(@_)">
                  <c:v>12.222387212768881</c:v>
                </c:pt>
                <c:pt idx="3405" formatCode="_(&quot;$&quot;* #,##0_);_(&quot;$&quot;* \(#,##0\);_(&quot;$&quot;* &quot;-&quot;??_);_(@_)">
                  <c:v>0</c:v>
                </c:pt>
                <c:pt idx="3406" formatCode="_(&quot;$&quot;* #,##0_);_(&quot;$&quot;* \(#,##0\);_(&quot;$&quot;* &quot;-&quot;??_);_(@_)">
                  <c:v>0</c:v>
                </c:pt>
                <c:pt idx="3407" formatCode="_(&quot;$&quot;* #,##0_);_(&quot;$&quot;* \(#,##0\);_(&quot;$&quot;* &quot;-&quot;??_);_(@_)">
                  <c:v>0</c:v>
                </c:pt>
                <c:pt idx="3408" formatCode="_(&quot;$&quot;* #,##0_);_(&quot;$&quot;* \(#,##0\);_(&quot;$&quot;* &quot;-&quot;??_);_(@_)">
                  <c:v>0</c:v>
                </c:pt>
                <c:pt idx="3409" formatCode="_(&quot;$&quot;* #,##0_);_(&quot;$&quot;* \(#,##0\);_(&quot;$&quot;* &quot;-&quot;??_);_(@_)">
                  <c:v>0</c:v>
                </c:pt>
                <c:pt idx="3410" formatCode="_(&quot;$&quot;* #,##0_);_(&quot;$&quot;* \(#,##0\);_(&quot;$&quot;* &quot;-&quot;??_);_(@_)">
                  <c:v>41.055316627870262</c:v>
                </c:pt>
                <c:pt idx="3411" formatCode="_(&quot;$&quot;* #,##0_);_(&quot;$&quot;* \(#,##0\);_(&quot;$&quot;* &quot;-&quot;??_);_(@_)">
                  <c:v>0</c:v>
                </c:pt>
                <c:pt idx="3412" formatCode="_(&quot;$&quot;* #,##0_);_(&quot;$&quot;* \(#,##0\);_(&quot;$&quot;* &quot;-&quot;??_);_(@_)">
                  <c:v>0</c:v>
                </c:pt>
                <c:pt idx="3413" formatCode="_(&quot;$&quot;* #,##0_);_(&quot;$&quot;* \(#,##0\);_(&quot;$&quot;* &quot;-&quot;??_);_(@_)">
                  <c:v>2.3331356966914987</c:v>
                </c:pt>
                <c:pt idx="3414" formatCode="_(&quot;$&quot;* #,##0_);_(&quot;$&quot;* \(#,##0\);_(&quot;$&quot;* &quot;-&quot;??_);_(@_)">
                  <c:v>0</c:v>
                </c:pt>
                <c:pt idx="3415" formatCode="_(&quot;$&quot;* #,##0_);_(&quot;$&quot;* \(#,##0\);_(&quot;$&quot;* &quot;-&quot;??_);_(@_)">
                  <c:v>0</c:v>
                </c:pt>
                <c:pt idx="3416" formatCode="_(&quot;$&quot;* #,##0_);_(&quot;$&quot;* \(#,##0\);_(&quot;$&quot;* &quot;-&quot;??_);_(@_)">
                  <c:v>0</c:v>
                </c:pt>
                <c:pt idx="3417" formatCode="_(&quot;$&quot;* #,##0_);_(&quot;$&quot;* \(#,##0\);_(&quot;$&quot;* &quot;-&quot;??_);_(@_)">
                  <c:v>0</c:v>
                </c:pt>
                <c:pt idx="3418" formatCode="_(&quot;$&quot;* #,##0_);_(&quot;$&quot;* \(#,##0\);_(&quot;$&quot;* &quot;-&quot;??_);_(@_)">
                  <c:v>85.360944213918032</c:v>
                </c:pt>
                <c:pt idx="3419" formatCode="_(&quot;$&quot;* #,##0_);_(&quot;$&quot;* \(#,##0\);_(&quot;$&quot;* &quot;-&quot;??_);_(@_)">
                  <c:v>0</c:v>
                </c:pt>
                <c:pt idx="3420" formatCode="_(&quot;$&quot;* #,##0_);_(&quot;$&quot;* \(#,##0\);_(&quot;$&quot;* &quot;-&quot;??_);_(@_)">
                  <c:v>0</c:v>
                </c:pt>
                <c:pt idx="3421" formatCode="_(&quot;$&quot;* #,##0_);_(&quot;$&quot;* \(#,##0\);_(&quot;$&quot;* &quot;-&quot;??_);_(@_)">
                  <c:v>1.2676956166646367</c:v>
                </c:pt>
                <c:pt idx="3422" formatCode="_(&quot;$&quot;* #,##0_);_(&quot;$&quot;* \(#,##0\);_(&quot;$&quot;* &quot;-&quot;??_);_(@_)">
                  <c:v>0</c:v>
                </c:pt>
                <c:pt idx="3423" formatCode="_(&quot;$&quot;* #,##0_);_(&quot;$&quot;* \(#,##0\);_(&quot;$&quot;* &quot;-&quot;??_);_(@_)">
                  <c:v>0</c:v>
                </c:pt>
                <c:pt idx="3424" formatCode="_(&quot;$&quot;* #,##0_);_(&quot;$&quot;* \(#,##0\);_(&quot;$&quot;* &quot;-&quot;??_);_(@_)">
                  <c:v>0</c:v>
                </c:pt>
                <c:pt idx="3425" formatCode="_(&quot;$&quot;* #,##0_);_(&quot;$&quot;* \(#,##0\);_(&quot;$&quot;* &quot;-&quot;??_);_(@_)">
                  <c:v>17.136056222162054</c:v>
                </c:pt>
                <c:pt idx="3426" formatCode="_(&quot;$&quot;* #,##0_);_(&quot;$&quot;* \(#,##0\);_(&quot;$&quot;* &quot;-&quot;??_);_(@_)">
                  <c:v>0.75937434309586849</c:v>
                </c:pt>
                <c:pt idx="3427" formatCode="_(&quot;$&quot;* #,##0_);_(&quot;$&quot;* \(#,##0\);_(&quot;$&quot;* &quot;-&quot;??_);_(@_)">
                  <c:v>0</c:v>
                </c:pt>
                <c:pt idx="3428" formatCode="_(&quot;$&quot;* #,##0_);_(&quot;$&quot;* \(#,##0\);_(&quot;$&quot;* &quot;-&quot;??_);_(@_)">
                  <c:v>0</c:v>
                </c:pt>
                <c:pt idx="3429" formatCode="_(&quot;$&quot;* #,##0_);_(&quot;$&quot;* \(#,##0\);_(&quot;$&quot;* &quot;-&quot;??_);_(@_)">
                  <c:v>6.3175548450529391</c:v>
                </c:pt>
                <c:pt idx="3430" formatCode="_(&quot;$&quot;* #,##0_);_(&quot;$&quot;* \(#,##0\);_(&quot;$&quot;* &quot;-&quot;??_);_(@_)">
                  <c:v>11.170205251869485</c:v>
                </c:pt>
                <c:pt idx="3431" formatCode="_(&quot;$&quot;* #,##0_);_(&quot;$&quot;* \(#,##0\);_(&quot;$&quot;* &quot;-&quot;??_);_(@_)">
                  <c:v>3.6373597867967118</c:v>
                </c:pt>
                <c:pt idx="3432" formatCode="_(&quot;$&quot;* #,##0_);_(&quot;$&quot;* \(#,##0\);_(&quot;$&quot;* &quot;-&quot;??_);_(@_)">
                  <c:v>0</c:v>
                </c:pt>
                <c:pt idx="3433" formatCode="_(&quot;$&quot;* #,##0_);_(&quot;$&quot;* \(#,##0\);_(&quot;$&quot;* &quot;-&quot;??_);_(@_)">
                  <c:v>0</c:v>
                </c:pt>
                <c:pt idx="3434" formatCode="_(&quot;$&quot;* #,##0_);_(&quot;$&quot;* \(#,##0\);_(&quot;$&quot;* &quot;-&quot;??_);_(@_)">
                  <c:v>0</c:v>
                </c:pt>
                <c:pt idx="3435" formatCode="_(&quot;$&quot;* #,##0_);_(&quot;$&quot;* \(#,##0\);_(&quot;$&quot;* &quot;-&quot;??_);_(@_)">
                  <c:v>0</c:v>
                </c:pt>
                <c:pt idx="3436" formatCode="_(&quot;$&quot;* #,##0_);_(&quot;$&quot;* \(#,##0\);_(&quot;$&quot;* &quot;-&quot;??_);_(@_)">
                  <c:v>3.3476523916504317</c:v>
                </c:pt>
                <c:pt idx="3437" formatCode="_(&quot;$&quot;* #,##0_);_(&quot;$&quot;* \(#,##0\);_(&quot;$&quot;* &quot;-&quot;??_);_(@_)">
                  <c:v>0</c:v>
                </c:pt>
                <c:pt idx="3438" formatCode="_(&quot;$&quot;* #,##0_);_(&quot;$&quot;* \(#,##0\);_(&quot;$&quot;* &quot;-&quot;??_);_(@_)">
                  <c:v>3.5228640111880192</c:v>
                </c:pt>
                <c:pt idx="3439" formatCode="_(&quot;$&quot;* #,##0_);_(&quot;$&quot;* \(#,##0\);_(&quot;$&quot;* &quot;-&quot;??_);_(@_)">
                  <c:v>0</c:v>
                </c:pt>
                <c:pt idx="3440" formatCode="_(&quot;$&quot;* #,##0_);_(&quot;$&quot;* \(#,##0\);_(&quot;$&quot;* &quot;-&quot;??_);_(@_)">
                  <c:v>0</c:v>
                </c:pt>
                <c:pt idx="3441" formatCode="_(&quot;$&quot;* #,##0_);_(&quot;$&quot;* \(#,##0\);_(&quot;$&quot;* &quot;-&quot;??_);_(@_)">
                  <c:v>7.2778438525338647</c:v>
                </c:pt>
                <c:pt idx="3442" formatCode="_(&quot;$&quot;* #,##0_);_(&quot;$&quot;* \(#,##0\);_(&quot;$&quot;* &quot;-&quot;??_);_(@_)">
                  <c:v>0</c:v>
                </c:pt>
                <c:pt idx="3443" formatCode="_(&quot;$&quot;* #,##0_);_(&quot;$&quot;* \(#,##0\);_(&quot;$&quot;* &quot;-&quot;??_);_(@_)">
                  <c:v>56.010668343157086</c:v>
                </c:pt>
                <c:pt idx="3444" formatCode="_(&quot;$&quot;* #,##0_);_(&quot;$&quot;* \(#,##0\);_(&quot;$&quot;* &quot;-&quot;??_);_(@_)">
                  <c:v>0</c:v>
                </c:pt>
                <c:pt idx="3445" formatCode="_(&quot;$&quot;* #,##0_);_(&quot;$&quot;* \(#,##0\);_(&quot;$&quot;* &quot;-&quot;??_);_(@_)">
                  <c:v>0</c:v>
                </c:pt>
                <c:pt idx="3446" formatCode="_(&quot;$&quot;* #,##0_);_(&quot;$&quot;* \(#,##0\);_(&quot;$&quot;* &quot;-&quot;??_);_(@_)">
                  <c:v>0</c:v>
                </c:pt>
                <c:pt idx="3447" formatCode="_(&quot;$&quot;* #,##0_);_(&quot;$&quot;* \(#,##0\);_(&quot;$&quot;* &quot;-&quot;??_);_(@_)">
                  <c:v>0</c:v>
                </c:pt>
                <c:pt idx="3448" formatCode="_(&quot;$&quot;* #,##0_);_(&quot;$&quot;* \(#,##0\);_(&quot;$&quot;* &quot;-&quot;??_);_(@_)">
                  <c:v>0</c:v>
                </c:pt>
                <c:pt idx="3449" formatCode="_(&quot;$&quot;* #,##0_);_(&quot;$&quot;* \(#,##0\);_(&quot;$&quot;* &quot;-&quot;??_);_(@_)">
                  <c:v>0</c:v>
                </c:pt>
                <c:pt idx="3450" formatCode="_(&quot;$&quot;* #,##0_);_(&quot;$&quot;* \(#,##0\);_(&quot;$&quot;* &quot;-&quot;??_);_(@_)">
                  <c:v>30.677658408834038</c:v>
                </c:pt>
                <c:pt idx="3451" formatCode="_(&quot;$&quot;* #,##0_);_(&quot;$&quot;* \(#,##0\);_(&quot;$&quot;* &quot;-&quot;??_);_(@_)">
                  <c:v>0</c:v>
                </c:pt>
                <c:pt idx="3452" formatCode="_(&quot;$&quot;* #,##0_);_(&quot;$&quot;* \(#,##0\);_(&quot;$&quot;* &quot;-&quot;??_);_(@_)">
                  <c:v>0</c:v>
                </c:pt>
                <c:pt idx="3453" formatCode="_(&quot;$&quot;* #,##0_);_(&quot;$&quot;* \(#,##0\);_(&quot;$&quot;* &quot;-&quot;??_);_(@_)">
                  <c:v>3.074663033198179</c:v>
                </c:pt>
                <c:pt idx="3454" formatCode="_(&quot;$&quot;* #,##0_);_(&quot;$&quot;* \(#,##0\);_(&quot;$&quot;* &quot;-&quot;??_);_(@_)">
                  <c:v>0</c:v>
                </c:pt>
                <c:pt idx="3455" formatCode="_(&quot;$&quot;* #,##0_);_(&quot;$&quot;* \(#,##0\);_(&quot;$&quot;* &quot;-&quot;??_);_(@_)">
                  <c:v>4.5110839989105145</c:v>
                </c:pt>
                <c:pt idx="3456" formatCode="_(&quot;$&quot;* #,##0_);_(&quot;$&quot;* \(#,##0\);_(&quot;$&quot;* &quot;-&quot;??_);_(@_)">
                  <c:v>0</c:v>
                </c:pt>
                <c:pt idx="3457" formatCode="_(&quot;$&quot;* #,##0_);_(&quot;$&quot;* \(#,##0\);_(&quot;$&quot;* &quot;-&quot;??_);_(@_)">
                  <c:v>0</c:v>
                </c:pt>
                <c:pt idx="3458" formatCode="_(&quot;$&quot;* #,##0_);_(&quot;$&quot;* \(#,##0\);_(&quot;$&quot;* &quot;-&quot;??_);_(@_)">
                  <c:v>0</c:v>
                </c:pt>
                <c:pt idx="3459" formatCode="_(&quot;$&quot;* #,##0_);_(&quot;$&quot;* \(#,##0\);_(&quot;$&quot;* &quot;-&quot;??_);_(@_)">
                  <c:v>0</c:v>
                </c:pt>
                <c:pt idx="3460" formatCode="_(&quot;$&quot;* #,##0_);_(&quot;$&quot;* \(#,##0\);_(&quot;$&quot;* &quot;-&quot;??_);_(@_)">
                  <c:v>0</c:v>
                </c:pt>
                <c:pt idx="3461" formatCode="_(&quot;$&quot;* #,##0_);_(&quot;$&quot;* \(#,##0\);_(&quot;$&quot;* &quot;-&quot;??_);_(@_)">
                  <c:v>0</c:v>
                </c:pt>
                <c:pt idx="3462" formatCode="_(&quot;$&quot;* #,##0_);_(&quot;$&quot;* \(#,##0\);_(&quot;$&quot;* &quot;-&quot;??_);_(@_)">
                  <c:v>0</c:v>
                </c:pt>
                <c:pt idx="3463" formatCode="_(&quot;$&quot;* #,##0_);_(&quot;$&quot;* \(#,##0\);_(&quot;$&quot;* &quot;-&quot;??_);_(@_)">
                  <c:v>0</c:v>
                </c:pt>
                <c:pt idx="3464" formatCode="_(&quot;$&quot;* #,##0_);_(&quot;$&quot;* \(#,##0\);_(&quot;$&quot;* &quot;-&quot;??_);_(@_)">
                  <c:v>0</c:v>
                </c:pt>
                <c:pt idx="3465" formatCode="_(&quot;$&quot;* #,##0_);_(&quot;$&quot;* \(#,##0\);_(&quot;$&quot;* &quot;-&quot;??_);_(@_)">
                  <c:v>0</c:v>
                </c:pt>
                <c:pt idx="3466" formatCode="_(&quot;$&quot;* #,##0_);_(&quot;$&quot;* \(#,##0\);_(&quot;$&quot;* &quot;-&quot;??_);_(@_)">
                  <c:v>0</c:v>
                </c:pt>
                <c:pt idx="3467" formatCode="_(&quot;$&quot;* #,##0_);_(&quot;$&quot;* \(#,##0\);_(&quot;$&quot;* &quot;-&quot;??_);_(@_)">
                  <c:v>13.32369903078688</c:v>
                </c:pt>
                <c:pt idx="3468" formatCode="_(&quot;$&quot;* #,##0_);_(&quot;$&quot;* \(#,##0\);_(&quot;$&quot;* &quot;-&quot;??_);_(@_)">
                  <c:v>34.62056270557602</c:v>
                </c:pt>
                <c:pt idx="3469" formatCode="_(&quot;$&quot;* #,##0_);_(&quot;$&quot;* \(#,##0\);_(&quot;$&quot;* &quot;-&quot;??_);_(@_)">
                  <c:v>0</c:v>
                </c:pt>
                <c:pt idx="3470" formatCode="_(&quot;$&quot;* #,##0_);_(&quot;$&quot;* \(#,##0\);_(&quot;$&quot;* &quot;-&quot;??_);_(@_)">
                  <c:v>7.3183667237328534</c:v>
                </c:pt>
                <c:pt idx="3471" formatCode="_(&quot;$&quot;* #,##0_);_(&quot;$&quot;* \(#,##0\);_(&quot;$&quot;* &quot;-&quot;??_);_(@_)">
                  <c:v>0</c:v>
                </c:pt>
                <c:pt idx="3472" formatCode="_(&quot;$&quot;* #,##0_);_(&quot;$&quot;* \(#,##0\);_(&quot;$&quot;* &quot;-&quot;??_);_(@_)">
                  <c:v>0</c:v>
                </c:pt>
                <c:pt idx="3473" formatCode="_(&quot;$&quot;* #,##0_);_(&quot;$&quot;* \(#,##0\);_(&quot;$&quot;* &quot;-&quot;??_);_(@_)">
                  <c:v>0</c:v>
                </c:pt>
                <c:pt idx="3474" formatCode="_(&quot;$&quot;* #,##0_);_(&quot;$&quot;* \(#,##0\);_(&quot;$&quot;* &quot;-&quot;??_);_(@_)">
                  <c:v>0</c:v>
                </c:pt>
                <c:pt idx="3475" formatCode="_(&quot;$&quot;* #,##0_);_(&quot;$&quot;* \(#,##0\);_(&quot;$&quot;* &quot;-&quot;??_);_(@_)">
                  <c:v>0</c:v>
                </c:pt>
                <c:pt idx="3476" formatCode="_(&quot;$&quot;* #,##0_);_(&quot;$&quot;* \(#,##0\);_(&quot;$&quot;* &quot;-&quot;??_);_(@_)">
                  <c:v>0</c:v>
                </c:pt>
                <c:pt idx="3477" formatCode="_(&quot;$&quot;* #,##0_);_(&quot;$&quot;* \(#,##0\);_(&quot;$&quot;* &quot;-&quot;??_);_(@_)">
                  <c:v>0</c:v>
                </c:pt>
                <c:pt idx="3478" formatCode="_(&quot;$&quot;* #,##0_);_(&quot;$&quot;* \(#,##0\);_(&quot;$&quot;* &quot;-&quot;??_);_(@_)">
                  <c:v>0</c:v>
                </c:pt>
                <c:pt idx="3479" formatCode="_(&quot;$&quot;* #,##0_);_(&quot;$&quot;* \(#,##0\);_(&quot;$&quot;* &quot;-&quot;??_);_(@_)">
                  <c:v>0</c:v>
                </c:pt>
                <c:pt idx="3480" formatCode="_(&quot;$&quot;* #,##0_);_(&quot;$&quot;* \(#,##0\);_(&quot;$&quot;* &quot;-&quot;??_);_(@_)">
                  <c:v>69.369879479327082</c:v>
                </c:pt>
                <c:pt idx="3481" formatCode="_(&quot;$&quot;* #,##0_);_(&quot;$&quot;* \(#,##0\);_(&quot;$&quot;* &quot;-&quot;??_);_(@_)">
                  <c:v>0</c:v>
                </c:pt>
                <c:pt idx="3482" formatCode="_(&quot;$&quot;* #,##0_);_(&quot;$&quot;* \(#,##0\);_(&quot;$&quot;* &quot;-&quot;??_);_(@_)">
                  <c:v>0</c:v>
                </c:pt>
                <c:pt idx="3483" formatCode="_(&quot;$&quot;* #,##0_);_(&quot;$&quot;* \(#,##0\);_(&quot;$&quot;* &quot;-&quot;??_);_(@_)">
                  <c:v>4.04718199035905</c:v>
                </c:pt>
                <c:pt idx="3484" formatCode="_(&quot;$&quot;* #,##0_);_(&quot;$&quot;* \(#,##0\);_(&quot;$&quot;* &quot;-&quot;??_);_(@_)">
                  <c:v>7.5814361103223611</c:v>
                </c:pt>
                <c:pt idx="3485" formatCode="_(&quot;$&quot;* #,##0_);_(&quot;$&quot;* \(#,##0\);_(&quot;$&quot;* &quot;-&quot;??_);_(@_)">
                  <c:v>8.2429374709931356</c:v>
                </c:pt>
                <c:pt idx="3486" formatCode="_(&quot;$&quot;* #,##0_);_(&quot;$&quot;* \(#,##0\);_(&quot;$&quot;* &quot;-&quot;??_);_(@_)">
                  <c:v>0</c:v>
                </c:pt>
                <c:pt idx="3487" formatCode="_(&quot;$&quot;* #,##0_);_(&quot;$&quot;* \(#,##0\);_(&quot;$&quot;* &quot;-&quot;??_);_(@_)">
                  <c:v>2.5119665099941368</c:v>
                </c:pt>
                <c:pt idx="3488" formatCode="_(&quot;$&quot;* #,##0_);_(&quot;$&quot;* \(#,##0\);_(&quot;$&quot;* &quot;-&quot;??_);_(@_)">
                  <c:v>0</c:v>
                </c:pt>
                <c:pt idx="3489" formatCode="_(&quot;$&quot;* #,##0_);_(&quot;$&quot;* \(#,##0\);_(&quot;$&quot;* &quot;-&quot;??_);_(@_)">
                  <c:v>3.5801796691002412</c:v>
                </c:pt>
                <c:pt idx="3490" formatCode="_(&quot;$&quot;* #,##0_);_(&quot;$&quot;* \(#,##0\);_(&quot;$&quot;* &quot;-&quot;??_);_(@_)">
                  <c:v>0</c:v>
                </c:pt>
                <c:pt idx="3491" formatCode="_(&quot;$&quot;* #,##0_);_(&quot;$&quot;* \(#,##0\);_(&quot;$&quot;* &quot;-&quot;??_);_(@_)">
                  <c:v>0</c:v>
                </c:pt>
                <c:pt idx="3492" formatCode="_(&quot;$&quot;* #,##0_);_(&quot;$&quot;* \(#,##0\);_(&quot;$&quot;* &quot;-&quot;??_);_(@_)">
                  <c:v>0</c:v>
                </c:pt>
                <c:pt idx="3493" formatCode="_(&quot;$&quot;* #,##0_);_(&quot;$&quot;* \(#,##0\);_(&quot;$&quot;* &quot;-&quot;??_);_(@_)">
                  <c:v>0</c:v>
                </c:pt>
                <c:pt idx="3494" formatCode="_(&quot;$&quot;* #,##0_);_(&quot;$&quot;* \(#,##0\);_(&quot;$&quot;* &quot;-&quot;??_);_(@_)">
                  <c:v>0</c:v>
                </c:pt>
                <c:pt idx="3495" formatCode="_(&quot;$&quot;* #,##0_);_(&quot;$&quot;* \(#,##0\);_(&quot;$&quot;* &quot;-&quot;??_);_(@_)">
                  <c:v>1.6302899778857411</c:v>
                </c:pt>
                <c:pt idx="3496" formatCode="_(&quot;$&quot;* #,##0_);_(&quot;$&quot;* \(#,##0\);_(&quot;$&quot;* &quot;-&quot;??_);_(@_)">
                  <c:v>0.5478497556354992</c:v>
                </c:pt>
                <c:pt idx="3497" formatCode="_(&quot;$&quot;* #,##0_);_(&quot;$&quot;* \(#,##0\);_(&quot;$&quot;* &quot;-&quot;??_);_(@_)">
                  <c:v>0</c:v>
                </c:pt>
                <c:pt idx="3498" formatCode="_(&quot;$&quot;* #,##0_);_(&quot;$&quot;* \(#,##0\);_(&quot;$&quot;* &quot;-&quot;??_);_(@_)">
                  <c:v>0</c:v>
                </c:pt>
                <c:pt idx="3499" formatCode="_(&quot;$&quot;* #,##0_);_(&quot;$&quot;* \(#,##0\);_(&quot;$&quot;* &quot;-&quot;??_);_(@_)">
                  <c:v>0</c:v>
                </c:pt>
                <c:pt idx="3500" formatCode="_(&quot;$&quot;* #,##0_);_(&quot;$&quot;* \(#,##0\);_(&quot;$&quot;* &quot;-&quot;??_);_(@_)">
                  <c:v>6.4264285324599353</c:v>
                </c:pt>
                <c:pt idx="3501" formatCode="_(&quot;$&quot;* #,##0_);_(&quot;$&quot;* \(#,##0\);_(&quot;$&quot;* &quot;-&quot;??_);_(@_)">
                  <c:v>0</c:v>
                </c:pt>
                <c:pt idx="3502" formatCode="_(&quot;$&quot;* #,##0_);_(&quot;$&quot;* \(#,##0\);_(&quot;$&quot;* &quot;-&quot;??_);_(@_)">
                  <c:v>0</c:v>
                </c:pt>
                <c:pt idx="3503" formatCode="_(&quot;$&quot;* #,##0_);_(&quot;$&quot;* \(#,##0\);_(&quot;$&quot;* &quot;-&quot;??_);_(@_)">
                  <c:v>3.3004673782830292</c:v>
                </c:pt>
                <c:pt idx="3504" formatCode="_(&quot;$&quot;* #,##0_);_(&quot;$&quot;* \(#,##0\);_(&quot;$&quot;* &quot;-&quot;??_);_(@_)">
                  <c:v>0</c:v>
                </c:pt>
                <c:pt idx="3505" formatCode="_(&quot;$&quot;* #,##0_);_(&quot;$&quot;* \(#,##0\);_(&quot;$&quot;* &quot;-&quot;??_);_(@_)">
                  <c:v>1.9464413145238537</c:v>
                </c:pt>
                <c:pt idx="3506" formatCode="_(&quot;$&quot;* #,##0_);_(&quot;$&quot;* \(#,##0\);_(&quot;$&quot;* &quot;-&quot;??_);_(@_)">
                  <c:v>0</c:v>
                </c:pt>
                <c:pt idx="3507" formatCode="_(&quot;$&quot;* #,##0_);_(&quot;$&quot;* \(#,##0\);_(&quot;$&quot;* &quot;-&quot;??_);_(@_)">
                  <c:v>0</c:v>
                </c:pt>
                <c:pt idx="3508" formatCode="_(&quot;$&quot;* #,##0_);_(&quot;$&quot;* \(#,##0\);_(&quot;$&quot;* &quot;-&quot;??_);_(@_)">
                  <c:v>99.07979528606603</c:v>
                </c:pt>
                <c:pt idx="3509" formatCode="_(&quot;$&quot;* #,##0_);_(&quot;$&quot;* \(#,##0\);_(&quot;$&quot;* &quot;-&quot;??_);_(@_)">
                  <c:v>7.2935782919179628</c:v>
                </c:pt>
                <c:pt idx="3510" formatCode="_(&quot;$&quot;* #,##0_);_(&quot;$&quot;* \(#,##0\);_(&quot;$&quot;* &quot;-&quot;??_);_(@_)">
                  <c:v>0</c:v>
                </c:pt>
                <c:pt idx="3511" formatCode="_(&quot;$&quot;* #,##0_);_(&quot;$&quot;* \(#,##0\);_(&quot;$&quot;* &quot;-&quot;??_);_(@_)">
                  <c:v>3.1239126207037717</c:v>
                </c:pt>
                <c:pt idx="3512" formatCode="_(&quot;$&quot;* #,##0_);_(&quot;$&quot;* \(#,##0\);_(&quot;$&quot;* &quot;-&quot;??_);_(@_)">
                  <c:v>0</c:v>
                </c:pt>
                <c:pt idx="3513" formatCode="_(&quot;$&quot;* #,##0_);_(&quot;$&quot;* \(#,##0\);_(&quot;$&quot;* &quot;-&quot;??_);_(@_)">
                  <c:v>23.972515184255304</c:v>
                </c:pt>
                <c:pt idx="3514" formatCode="_(&quot;$&quot;* #,##0_);_(&quot;$&quot;* \(#,##0\);_(&quot;$&quot;* &quot;-&quot;??_);_(@_)">
                  <c:v>0</c:v>
                </c:pt>
                <c:pt idx="3515" formatCode="_(&quot;$&quot;* #,##0_);_(&quot;$&quot;* \(#,##0\);_(&quot;$&quot;* &quot;-&quot;??_);_(@_)">
                  <c:v>8.3531196873130913</c:v>
                </c:pt>
                <c:pt idx="3516" formatCode="_(&quot;$&quot;* #,##0_);_(&quot;$&quot;* \(#,##0\);_(&quot;$&quot;* &quot;-&quot;??_);_(@_)">
                  <c:v>0</c:v>
                </c:pt>
                <c:pt idx="3517" formatCode="_(&quot;$&quot;* #,##0_);_(&quot;$&quot;* \(#,##0\);_(&quot;$&quot;* &quot;-&quot;??_);_(@_)">
                  <c:v>1.5117179683892721</c:v>
                </c:pt>
                <c:pt idx="3518" formatCode="_(&quot;$&quot;* #,##0_);_(&quot;$&quot;* \(#,##0\);_(&quot;$&quot;* &quot;-&quot;??_);_(@_)">
                  <c:v>0</c:v>
                </c:pt>
                <c:pt idx="3519" formatCode="_(&quot;$&quot;* #,##0_);_(&quot;$&quot;* \(#,##0\);_(&quot;$&quot;* &quot;-&quot;??_);_(@_)">
                  <c:v>0</c:v>
                </c:pt>
                <c:pt idx="3520" formatCode="_(&quot;$&quot;* #,##0_);_(&quot;$&quot;* \(#,##0\);_(&quot;$&quot;* &quot;-&quot;??_);_(@_)">
                  <c:v>0</c:v>
                </c:pt>
                <c:pt idx="3521" formatCode="_(&quot;$&quot;* #,##0_);_(&quot;$&quot;* \(#,##0\);_(&quot;$&quot;* &quot;-&quot;??_);_(@_)">
                  <c:v>0</c:v>
                </c:pt>
                <c:pt idx="3522" formatCode="_(&quot;$&quot;* #,##0_);_(&quot;$&quot;* \(#,##0\);_(&quot;$&quot;* &quot;-&quot;??_);_(@_)">
                  <c:v>2.129571519655665</c:v>
                </c:pt>
                <c:pt idx="3523" formatCode="_(&quot;$&quot;* #,##0_);_(&quot;$&quot;* \(#,##0\);_(&quot;$&quot;* &quot;-&quot;??_);_(@_)">
                  <c:v>0</c:v>
                </c:pt>
                <c:pt idx="3524" formatCode="_(&quot;$&quot;* #,##0_);_(&quot;$&quot;* \(#,##0\);_(&quot;$&quot;* &quot;-&quot;??_);_(@_)">
                  <c:v>18.146345412515014</c:v>
                </c:pt>
                <c:pt idx="3525" formatCode="_(&quot;$&quot;* #,##0_);_(&quot;$&quot;* \(#,##0\);_(&quot;$&quot;* &quot;-&quot;??_);_(@_)">
                  <c:v>0</c:v>
                </c:pt>
                <c:pt idx="3526" formatCode="_(&quot;$&quot;* #,##0_);_(&quot;$&quot;* \(#,##0\);_(&quot;$&quot;* &quot;-&quot;??_);_(@_)">
                  <c:v>0</c:v>
                </c:pt>
                <c:pt idx="3527" formatCode="_(&quot;$&quot;* #,##0_);_(&quot;$&quot;* \(#,##0\);_(&quot;$&quot;* &quot;-&quot;??_);_(@_)">
                  <c:v>0</c:v>
                </c:pt>
                <c:pt idx="3528" formatCode="_(&quot;$&quot;* #,##0_);_(&quot;$&quot;* \(#,##0\);_(&quot;$&quot;* &quot;-&quot;??_);_(@_)">
                  <c:v>0</c:v>
                </c:pt>
                <c:pt idx="3529" formatCode="_(&quot;$&quot;* #,##0_);_(&quot;$&quot;* \(#,##0\);_(&quot;$&quot;* &quot;-&quot;??_);_(@_)">
                  <c:v>4.9845174907021788</c:v>
                </c:pt>
                <c:pt idx="3530" formatCode="_(&quot;$&quot;* #,##0_);_(&quot;$&quot;* \(#,##0\);_(&quot;$&quot;* &quot;-&quot;??_);_(@_)">
                  <c:v>0</c:v>
                </c:pt>
                <c:pt idx="3531" formatCode="_(&quot;$&quot;* #,##0_);_(&quot;$&quot;* \(#,##0\);_(&quot;$&quot;* &quot;-&quot;??_);_(@_)">
                  <c:v>1.9374094986243167</c:v>
                </c:pt>
                <c:pt idx="3532" formatCode="_(&quot;$&quot;* #,##0_);_(&quot;$&quot;* \(#,##0\);_(&quot;$&quot;* &quot;-&quot;??_);_(@_)">
                  <c:v>0</c:v>
                </c:pt>
                <c:pt idx="3533" formatCode="_(&quot;$&quot;* #,##0_);_(&quot;$&quot;* \(#,##0\);_(&quot;$&quot;* &quot;-&quot;??_);_(@_)">
                  <c:v>1.2617067508539588</c:v>
                </c:pt>
                <c:pt idx="3534" formatCode="_(&quot;$&quot;* #,##0_);_(&quot;$&quot;* \(#,##0\);_(&quot;$&quot;* &quot;-&quot;??_);_(@_)">
                  <c:v>0</c:v>
                </c:pt>
                <c:pt idx="3535" formatCode="_(&quot;$&quot;* #,##0_);_(&quot;$&quot;* \(#,##0\);_(&quot;$&quot;* &quot;-&quot;??_);_(@_)">
                  <c:v>0</c:v>
                </c:pt>
                <c:pt idx="3536" formatCode="_(&quot;$&quot;* #,##0_);_(&quot;$&quot;* \(#,##0\);_(&quot;$&quot;* &quot;-&quot;??_);_(@_)">
                  <c:v>2.0453229954384984</c:v>
                </c:pt>
                <c:pt idx="3537" formatCode="_(&quot;$&quot;* #,##0_);_(&quot;$&quot;* \(#,##0\);_(&quot;$&quot;* &quot;-&quot;??_);_(@_)">
                  <c:v>13.229418396564739</c:v>
                </c:pt>
                <c:pt idx="3538" formatCode="_(&quot;$&quot;* #,##0_);_(&quot;$&quot;* \(#,##0\);_(&quot;$&quot;* &quot;-&quot;??_);_(@_)">
                  <c:v>0</c:v>
                </c:pt>
                <c:pt idx="3539" formatCode="_(&quot;$&quot;* #,##0_);_(&quot;$&quot;* \(#,##0\);_(&quot;$&quot;* &quot;-&quot;??_);_(@_)">
                  <c:v>0</c:v>
                </c:pt>
                <c:pt idx="3540" formatCode="_(&quot;$&quot;* #,##0_);_(&quot;$&quot;* \(#,##0\);_(&quot;$&quot;* &quot;-&quot;??_);_(@_)">
                  <c:v>0</c:v>
                </c:pt>
                <c:pt idx="3541" formatCode="_(&quot;$&quot;* #,##0_);_(&quot;$&quot;* \(#,##0\);_(&quot;$&quot;* &quot;-&quot;??_);_(@_)">
                  <c:v>0</c:v>
                </c:pt>
                <c:pt idx="3542" formatCode="_(&quot;$&quot;* #,##0_);_(&quot;$&quot;* \(#,##0\);_(&quot;$&quot;* &quot;-&quot;??_);_(@_)">
                  <c:v>14.69231533195957</c:v>
                </c:pt>
                <c:pt idx="3543" formatCode="_(&quot;$&quot;* #,##0_);_(&quot;$&quot;* \(#,##0\);_(&quot;$&quot;* &quot;-&quot;??_);_(@_)">
                  <c:v>3.220178287489099</c:v>
                </c:pt>
                <c:pt idx="3544" formatCode="_(&quot;$&quot;* #,##0_);_(&quot;$&quot;* \(#,##0\);_(&quot;$&quot;* &quot;-&quot;??_);_(@_)">
                  <c:v>0</c:v>
                </c:pt>
                <c:pt idx="3545" formatCode="_(&quot;$&quot;* #,##0_);_(&quot;$&quot;* \(#,##0\);_(&quot;$&quot;* &quot;-&quot;??_);_(@_)">
                  <c:v>0</c:v>
                </c:pt>
                <c:pt idx="3546" formatCode="_(&quot;$&quot;* #,##0_);_(&quot;$&quot;* \(#,##0\);_(&quot;$&quot;* &quot;-&quot;??_);_(@_)">
                  <c:v>26.230373091477038</c:v>
                </c:pt>
                <c:pt idx="3547" formatCode="_(&quot;$&quot;* #,##0_);_(&quot;$&quot;* \(#,##0\);_(&quot;$&quot;* &quot;-&quot;??_);_(@_)">
                  <c:v>84.33606010597407</c:v>
                </c:pt>
                <c:pt idx="3548" formatCode="_(&quot;$&quot;* #,##0_);_(&quot;$&quot;* \(#,##0\);_(&quot;$&quot;* &quot;-&quot;??_);_(@_)">
                  <c:v>0</c:v>
                </c:pt>
                <c:pt idx="3549" formatCode="_(&quot;$&quot;* #,##0_);_(&quot;$&quot;* \(#,##0\);_(&quot;$&quot;* &quot;-&quot;??_);_(@_)">
                  <c:v>0</c:v>
                </c:pt>
                <c:pt idx="3550" formatCode="_(&quot;$&quot;* #,##0_);_(&quot;$&quot;* \(#,##0\);_(&quot;$&quot;* &quot;-&quot;??_);_(@_)">
                  <c:v>0</c:v>
                </c:pt>
                <c:pt idx="3551" formatCode="_(&quot;$&quot;* #,##0_);_(&quot;$&quot;* \(#,##0\);_(&quot;$&quot;* &quot;-&quot;??_);_(@_)">
                  <c:v>0</c:v>
                </c:pt>
                <c:pt idx="3552" formatCode="_(&quot;$&quot;* #,##0_);_(&quot;$&quot;* \(#,##0\);_(&quot;$&quot;* &quot;-&quot;??_);_(@_)">
                  <c:v>0</c:v>
                </c:pt>
                <c:pt idx="3553" formatCode="_(&quot;$&quot;* #,##0_);_(&quot;$&quot;* \(#,##0\);_(&quot;$&quot;* &quot;-&quot;??_);_(@_)">
                  <c:v>22.439274912193529</c:v>
                </c:pt>
                <c:pt idx="3554" formatCode="_(&quot;$&quot;* #,##0_);_(&quot;$&quot;* \(#,##0\);_(&quot;$&quot;* &quot;-&quot;??_);_(@_)">
                  <c:v>3.540303536920876</c:v>
                </c:pt>
                <c:pt idx="3555" formatCode="_(&quot;$&quot;* #,##0_);_(&quot;$&quot;* \(#,##0\);_(&quot;$&quot;* &quot;-&quot;??_);_(@_)">
                  <c:v>3.5500381833372177</c:v>
                </c:pt>
                <c:pt idx="3556" formatCode="_(&quot;$&quot;* #,##0_);_(&quot;$&quot;* \(#,##0\);_(&quot;$&quot;* &quot;-&quot;??_);_(@_)">
                  <c:v>0</c:v>
                </c:pt>
                <c:pt idx="3557" formatCode="_(&quot;$&quot;* #,##0_);_(&quot;$&quot;* \(#,##0\);_(&quot;$&quot;* &quot;-&quot;??_);_(@_)">
                  <c:v>9.5563488177775362</c:v>
                </c:pt>
                <c:pt idx="3558" formatCode="_(&quot;$&quot;* #,##0_);_(&quot;$&quot;* \(#,##0\);_(&quot;$&quot;* &quot;-&quot;??_);_(@_)">
                  <c:v>0</c:v>
                </c:pt>
                <c:pt idx="3559" formatCode="_(&quot;$&quot;* #,##0_);_(&quot;$&quot;* \(#,##0\);_(&quot;$&quot;* &quot;-&quot;??_);_(@_)">
                  <c:v>0</c:v>
                </c:pt>
                <c:pt idx="3560" formatCode="_(&quot;$&quot;* #,##0_);_(&quot;$&quot;* \(#,##0\);_(&quot;$&quot;* &quot;-&quot;??_);_(@_)">
                  <c:v>0</c:v>
                </c:pt>
                <c:pt idx="3561" formatCode="_(&quot;$&quot;* #,##0_);_(&quot;$&quot;* \(#,##0\);_(&quot;$&quot;* &quot;-&quot;??_);_(@_)">
                  <c:v>13.512576951771113</c:v>
                </c:pt>
                <c:pt idx="3562" formatCode="_(&quot;$&quot;* #,##0_);_(&quot;$&quot;* \(#,##0\);_(&quot;$&quot;* &quot;-&quot;??_);_(@_)">
                  <c:v>0</c:v>
                </c:pt>
                <c:pt idx="3563" formatCode="_(&quot;$&quot;* #,##0_);_(&quot;$&quot;* \(#,##0\);_(&quot;$&quot;* &quot;-&quot;??_);_(@_)">
                  <c:v>0</c:v>
                </c:pt>
                <c:pt idx="3564" formatCode="_(&quot;$&quot;* #,##0_);_(&quot;$&quot;* \(#,##0\);_(&quot;$&quot;* &quot;-&quot;??_);_(@_)">
                  <c:v>0</c:v>
                </c:pt>
                <c:pt idx="3565" formatCode="_(&quot;$&quot;* #,##0_);_(&quot;$&quot;* \(#,##0\);_(&quot;$&quot;* &quot;-&quot;??_);_(@_)">
                  <c:v>0</c:v>
                </c:pt>
                <c:pt idx="3566" formatCode="_(&quot;$&quot;* #,##0_);_(&quot;$&quot;* \(#,##0\);_(&quot;$&quot;* &quot;-&quot;??_);_(@_)">
                  <c:v>0</c:v>
                </c:pt>
                <c:pt idx="3567" formatCode="_(&quot;$&quot;* #,##0_);_(&quot;$&quot;* \(#,##0\);_(&quot;$&quot;* &quot;-&quot;??_);_(@_)">
                  <c:v>0</c:v>
                </c:pt>
                <c:pt idx="3568" formatCode="_(&quot;$&quot;* #,##0_);_(&quot;$&quot;* \(#,##0\);_(&quot;$&quot;* &quot;-&quot;??_);_(@_)">
                  <c:v>3.1647087702794328</c:v>
                </c:pt>
                <c:pt idx="3569" formatCode="_(&quot;$&quot;* #,##0_);_(&quot;$&quot;* \(#,##0\);_(&quot;$&quot;* &quot;-&quot;??_);_(@_)">
                  <c:v>0</c:v>
                </c:pt>
                <c:pt idx="3570" formatCode="_(&quot;$&quot;* #,##0_);_(&quot;$&quot;* \(#,##0\);_(&quot;$&quot;* &quot;-&quot;??_);_(@_)">
                  <c:v>0</c:v>
                </c:pt>
                <c:pt idx="3571" formatCode="_(&quot;$&quot;* #,##0_);_(&quot;$&quot;* \(#,##0\);_(&quot;$&quot;* &quot;-&quot;??_);_(@_)">
                  <c:v>6.5709833633111128</c:v>
                </c:pt>
                <c:pt idx="3572" formatCode="_(&quot;$&quot;* #,##0_);_(&quot;$&quot;* \(#,##0\);_(&quot;$&quot;* &quot;-&quot;??_);_(@_)">
                  <c:v>4.5612165452645037</c:v>
                </c:pt>
                <c:pt idx="3573" formatCode="_(&quot;$&quot;* #,##0_);_(&quot;$&quot;* \(#,##0\);_(&quot;$&quot;* &quot;-&quot;??_);_(@_)">
                  <c:v>0</c:v>
                </c:pt>
                <c:pt idx="3574" formatCode="_(&quot;$&quot;* #,##0_);_(&quot;$&quot;* \(#,##0\);_(&quot;$&quot;* &quot;-&quot;??_);_(@_)">
                  <c:v>0</c:v>
                </c:pt>
                <c:pt idx="3575" formatCode="_(&quot;$&quot;* #,##0_);_(&quot;$&quot;* \(#,##0\);_(&quot;$&quot;* &quot;-&quot;??_);_(@_)">
                  <c:v>13.235954317090689</c:v>
                </c:pt>
                <c:pt idx="3576" formatCode="_(&quot;$&quot;* #,##0_);_(&quot;$&quot;* \(#,##0\);_(&quot;$&quot;* &quot;-&quot;??_);_(@_)">
                  <c:v>10.525728763401974</c:v>
                </c:pt>
                <c:pt idx="3577" formatCode="_(&quot;$&quot;* #,##0_);_(&quot;$&quot;* \(#,##0\);_(&quot;$&quot;* &quot;-&quot;??_);_(@_)">
                  <c:v>0</c:v>
                </c:pt>
                <c:pt idx="3578" formatCode="_(&quot;$&quot;* #,##0_);_(&quot;$&quot;* \(#,##0\);_(&quot;$&quot;* &quot;-&quot;??_);_(@_)">
                  <c:v>57.893563800468208</c:v>
                </c:pt>
                <c:pt idx="3579" formatCode="_(&quot;$&quot;* #,##0_);_(&quot;$&quot;* \(#,##0\);_(&quot;$&quot;* &quot;-&quot;??_);_(@_)">
                  <c:v>52.122178160459065</c:v>
                </c:pt>
                <c:pt idx="3580" formatCode="_(&quot;$&quot;* #,##0_);_(&quot;$&quot;* \(#,##0\);_(&quot;$&quot;* &quot;-&quot;??_);_(@_)">
                  <c:v>0</c:v>
                </c:pt>
                <c:pt idx="3581" formatCode="_(&quot;$&quot;* #,##0_);_(&quot;$&quot;* \(#,##0\);_(&quot;$&quot;* &quot;-&quot;??_);_(@_)">
                  <c:v>0</c:v>
                </c:pt>
                <c:pt idx="3582" formatCode="_(&quot;$&quot;* #,##0_);_(&quot;$&quot;* \(#,##0\);_(&quot;$&quot;* &quot;-&quot;??_);_(@_)">
                  <c:v>3.8984821119810467</c:v>
                </c:pt>
                <c:pt idx="3583" formatCode="_(&quot;$&quot;* #,##0_);_(&quot;$&quot;* \(#,##0\);_(&quot;$&quot;* &quot;-&quot;??_);_(@_)">
                  <c:v>0</c:v>
                </c:pt>
                <c:pt idx="3584" formatCode="_(&quot;$&quot;* #,##0_);_(&quot;$&quot;* \(#,##0\);_(&quot;$&quot;* &quot;-&quot;??_);_(@_)">
                  <c:v>0</c:v>
                </c:pt>
                <c:pt idx="3585" formatCode="_(&quot;$&quot;* #,##0_);_(&quot;$&quot;* \(#,##0\);_(&quot;$&quot;* &quot;-&quot;??_);_(@_)">
                  <c:v>12.756879898267727</c:v>
                </c:pt>
                <c:pt idx="3586" formatCode="_(&quot;$&quot;* #,##0_);_(&quot;$&quot;* \(#,##0\);_(&quot;$&quot;* &quot;-&quot;??_);_(@_)">
                  <c:v>10.586518990446786</c:v>
                </c:pt>
                <c:pt idx="3587" formatCode="_(&quot;$&quot;* #,##0_);_(&quot;$&quot;* \(#,##0\);_(&quot;$&quot;* &quot;-&quot;??_);_(@_)">
                  <c:v>12.917308077916596</c:v>
                </c:pt>
                <c:pt idx="3588" formatCode="_(&quot;$&quot;* #,##0_);_(&quot;$&quot;* \(#,##0\);_(&quot;$&quot;* &quot;-&quot;??_);_(@_)">
                  <c:v>0</c:v>
                </c:pt>
                <c:pt idx="3589" formatCode="_(&quot;$&quot;* #,##0_);_(&quot;$&quot;* \(#,##0\);_(&quot;$&quot;* &quot;-&quot;??_);_(@_)">
                  <c:v>1.3715882136789688</c:v>
                </c:pt>
                <c:pt idx="3590" formatCode="_(&quot;$&quot;* #,##0_);_(&quot;$&quot;* \(#,##0\);_(&quot;$&quot;* &quot;-&quot;??_);_(@_)">
                  <c:v>0</c:v>
                </c:pt>
                <c:pt idx="3591" formatCode="_(&quot;$&quot;* #,##0_);_(&quot;$&quot;* \(#,##0\);_(&quot;$&quot;* &quot;-&quot;??_);_(@_)">
                  <c:v>0</c:v>
                </c:pt>
                <c:pt idx="3592" formatCode="_(&quot;$&quot;* #,##0_);_(&quot;$&quot;* \(#,##0\);_(&quot;$&quot;* &quot;-&quot;??_);_(@_)">
                  <c:v>0.72108459451980667</c:v>
                </c:pt>
                <c:pt idx="3593" formatCode="_(&quot;$&quot;* #,##0_);_(&quot;$&quot;* \(#,##0\);_(&quot;$&quot;* &quot;-&quot;??_);_(@_)">
                  <c:v>5.1990731362599565</c:v>
                </c:pt>
                <c:pt idx="3594" formatCode="_(&quot;$&quot;* #,##0_);_(&quot;$&quot;* \(#,##0\);_(&quot;$&quot;* &quot;-&quot;??_);_(@_)">
                  <c:v>0</c:v>
                </c:pt>
                <c:pt idx="3595" formatCode="_(&quot;$&quot;* #,##0_);_(&quot;$&quot;* \(#,##0\);_(&quot;$&quot;* &quot;-&quot;??_);_(@_)">
                  <c:v>0</c:v>
                </c:pt>
                <c:pt idx="3596" formatCode="_(&quot;$&quot;* #,##0_);_(&quot;$&quot;* \(#,##0\);_(&quot;$&quot;* &quot;-&quot;??_);_(@_)">
                  <c:v>1.0548586637848305</c:v>
                </c:pt>
                <c:pt idx="3597" formatCode="_(&quot;$&quot;* #,##0_);_(&quot;$&quot;* \(#,##0\);_(&quot;$&quot;* &quot;-&quot;??_);_(@_)">
                  <c:v>0</c:v>
                </c:pt>
                <c:pt idx="3598" formatCode="_(&quot;$&quot;* #,##0_);_(&quot;$&quot;* \(#,##0\);_(&quot;$&quot;* &quot;-&quot;??_);_(@_)">
                  <c:v>0</c:v>
                </c:pt>
                <c:pt idx="3599" formatCode="_(&quot;$&quot;* #,##0_);_(&quot;$&quot;* \(#,##0\);_(&quot;$&quot;* &quot;-&quot;??_);_(@_)">
                  <c:v>0</c:v>
                </c:pt>
                <c:pt idx="3600" formatCode="_(&quot;$&quot;* #,##0_);_(&quot;$&quot;* \(#,##0\);_(&quot;$&quot;* &quot;-&quot;??_);_(@_)">
                  <c:v>0</c:v>
                </c:pt>
                <c:pt idx="3601" formatCode="_(&quot;$&quot;* #,##0_);_(&quot;$&quot;* \(#,##0\);_(&quot;$&quot;* &quot;-&quot;??_);_(@_)">
                  <c:v>6.7449904603908202</c:v>
                </c:pt>
                <c:pt idx="3602" formatCode="_(&quot;$&quot;* #,##0_);_(&quot;$&quot;* \(#,##0\);_(&quot;$&quot;* &quot;-&quot;??_);_(@_)">
                  <c:v>4.8120591283363456</c:v>
                </c:pt>
                <c:pt idx="3603" formatCode="_(&quot;$&quot;* #,##0_);_(&quot;$&quot;* \(#,##0\);_(&quot;$&quot;* &quot;-&quot;??_);_(@_)">
                  <c:v>70.100666301590749</c:v>
                </c:pt>
                <c:pt idx="3604" formatCode="_(&quot;$&quot;* #,##0_);_(&quot;$&quot;* \(#,##0\);_(&quot;$&quot;* &quot;-&quot;??_);_(@_)">
                  <c:v>71.226089771257193</c:v>
                </c:pt>
                <c:pt idx="3605" formatCode="_(&quot;$&quot;* #,##0_);_(&quot;$&quot;* \(#,##0\);_(&quot;$&quot;* &quot;-&quot;??_);_(@_)">
                  <c:v>0</c:v>
                </c:pt>
                <c:pt idx="3606" formatCode="_(&quot;$&quot;* #,##0_);_(&quot;$&quot;* \(#,##0\);_(&quot;$&quot;* &quot;-&quot;??_);_(@_)">
                  <c:v>0</c:v>
                </c:pt>
                <c:pt idx="3607" formatCode="_(&quot;$&quot;* #,##0_);_(&quot;$&quot;* \(#,##0\);_(&quot;$&quot;* &quot;-&quot;??_);_(@_)">
                  <c:v>0</c:v>
                </c:pt>
                <c:pt idx="3608" formatCode="_(&quot;$&quot;* #,##0_);_(&quot;$&quot;* \(#,##0\);_(&quot;$&quot;* &quot;-&quot;??_);_(@_)">
                  <c:v>1.9774702277928573</c:v>
                </c:pt>
                <c:pt idx="3609" formatCode="_(&quot;$&quot;* #,##0_);_(&quot;$&quot;* \(#,##0\);_(&quot;$&quot;* &quot;-&quot;??_);_(@_)">
                  <c:v>0</c:v>
                </c:pt>
                <c:pt idx="3610" formatCode="_(&quot;$&quot;* #,##0_);_(&quot;$&quot;* \(#,##0\);_(&quot;$&quot;* &quot;-&quot;??_);_(@_)">
                  <c:v>9.5841181792194696</c:v>
                </c:pt>
                <c:pt idx="3611" formatCode="_(&quot;$&quot;* #,##0_);_(&quot;$&quot;* \(#,##0\);_(&quot;$&quot;* &quot;-&quot;??_);_(@_)">
                  <c:v>10.411352342321473</c:v>
                </c:pt>
                <c:pt idx="3612" formatCode="_(&quot;$&quot;* #,##0_);_(&quot;$&quot;* \(#,##0\);_(&quot;$&quot;* &quot;-&quot;??_);_(@_)">
                  <c:v>4.3595456345020516</c:v>
                </c:pt>
                <c:pt idx="3613" formatCode="_(&quot;$&quot;* #,##0_);_(&quot;$&quot;* \(#,##0\);_(&quot;$&quot;* &quot;-&quot;??_);_(@_)">
                  <c:v>0</c:v>
                </c:pt>
                <c:pt idx="3614" formatCode="_(&quot;$&quot;* #,##0_);_(&quot;$&quot;* \(#,##0\);_(&quot;$&quot;* &quot;-&quot;??_);_(@_)">
                  <c:v>49.974413331146259</c:v>
                </c:pt>
                <c:pt idx="3615" formatCode="_(&quot;$&quot;* #,##0_);_(&quot;$&quot;* \(#,##0\);_(&quot;$&quot;* &quot;-&quot;??_);_(@_)">
                  <c:v>0</c:v>
                </c:pt>
                <c:pt idx="3616" formatCode="_(&quot;$&quot;* #,##0_);_(&quot;$&quot;* \(#,##0\);_(&quot;$&quot;* &quot;-&quot;??_);_(@_)">
                  <c:v>0</c:v>
                </c:pt>
                <c:pt idx="3617" formatCode="_(&quot;$&quot;* #,##0_);_(&quot;$&quot;* \(#,##0\);_(&quot;$&quot;* &quot;-&quot;??_);_(@_)">
                  <c:v>0</c:v>
                </c:pt>
                <c:pt idx="3618" formatCode="_(&quot;$&quot;* #,##0_);_(&quot;$&quot;* \(#,##0\);_(&quot;$&quot;* &quot;-&quot;??_);_(@_)">
                  <c:v>0</c:v>
                </c:pt>
                <c:pt idx="3619" formatCode="_(&quot;$&quot;* #,##0_);_(&quot;$&quot;* \(#,##0\);_(&quot;$&quot;* &quot;-&quot;??_);_(@_)">
                  <c:v>0</c:v>
                </c:pt>
                <c:pt idx="3620" formatCode="_(&quot;$&quot;* #,##0_);_(&quot;$&quot;* \(#,##0\);_(&quot;$&quot;* &quot;-&quot;??_);_(@_)">
                  <c:v>24.192122117157162</c:v>
                </c:pt>
                <c:pt idx="3621" formatCode="_(&quot;$&quot;* #,##0_);_(&quot;$&quot;* \(#,##0\);_(&quot;$&quot;* &quot;-&quot;??_);_(@_)">
                  <c:v>0</c:v>
                </c:pt>
                <c:pt idx="3622" formatCode="_(&quot;$&quot;* #,##0_);_(&quot;$&quot;* \(#,##0\);_(&quot;$&quot;* &quot;-&quot;??_);_(@_)">
                  <c:v>0</c:v>
                </c:pt>
                <c:pt idx="3623" formatCode="_(&quot;$&quot;* #,##0_);_(&quot;$&quot;* \(#,##0\);_(&quot;$&quot;* &quot;-&quot;??_);_(@_)">
                  <c:v>3.2345874551814222</c:v>
                </c:pt>
                <c:pt idx="3624" formatCode="_(&quot;$&quot;* #,##0_);_(&quot;$&quot;* \(#,##0\);_(&quot;$&quot;* &quot;-&quot;??_);_(@_)">
                  <c:v>0</c:v>
                </c:pt>
                <c:pt idx="3625" formatCode="_(&quot;$&quot;* #,##0_);_(&quot;$&quot;* \(#,##0\);_(&quot;$&quot;* &quot;-&quot;??_);_(@_)">
                  <c:v>0</c:v>
                </c:pt>
                <c:pt idx="3626" formatCode="_(&quot;$&quot;* #,##0_);_(&quot;$&quot;* \(#,##0\);_(&quot;$&quot;* &quot;-&quot;??_);_(@_)">
                  <c:v>0</c:v>
                </c:pt>
                <c:pt idx="3627" formatCode="_(&quot;$&quot;* #,##0_);_(&quot;$&quot;* \(#,##0\);_(&quot;$&quot;* &quot;-&quot;??_);_(@_)">
                  <c:v>0</c:v>
                </c:pt>
                <c:pt idx="3628" formatCode="_(&quot;$&quot;* #,##0_);_(&quot;$&quot;* \(#,##0\);_(&quot;$&quot;* &quot;-&quot;??_);_(@_)">
                  <c:v>72.529695209474184</c:v>
                </c:pt>
                <c:pt idx="3629" formatCode="_(&quot;$&quot;* #,##0_);_(&quot;$&quot;* \(#,##0\);_(&quot;$&quot;* &quot;-&quot;??_);_(@_)">
                  <c:v>0</c:v>
                </c:pt>
                <c:pt idx="3630" formatCode="_(&quot;$&quot;* #,##0_);_(&quot;$&quot;* \(#,##0\);_(&quot;$&quot;* &quot;-&quot;??_);_(@_)">
                  <c:v>0</c:v>
                </c:pt>
                <c:pt idx="3631" formatCode="_(&quot;$&quot;* #,##0_);_(&quot;$&quot;* \(#,##0\);_(&quot;$&quot;* &quot;-&quot;??_);_(@_)">
                  <c:v>0</c:v>
                </c:pt>
                <c:pt idx="3632" formatCode="_(&quot;$&quot;* #,##0_);_(&quot;$&quot;* \(#,##0\);_(&quot;$&quot;* &quot;-&quot;??_);_(@_)">
                  <c:v>0</c:v>
                </c:pt>
                <c:pt idx="3633" formatCode="_(&quot;$&quot;* #,##0_);_(&quot;$&quot;* \(#,##0\);_(&quot;$&quot;* &quot;-&quot;??_);_(@_)">
                  <c:v>0</c:v>
                </c:pt>
                <c:pt idx="3634" formatCode="_(&quot;$&quot;* #,##0_);_(&quot;$&quot;* \(#,##0\);_(&quot;$&quot;* &quot;-&quot;??_);_(@_)">
                  <c:v>3.8310775741407053</c:v>
                </c:pt>
                <c:pt idx="3635" formatCode="_(&quot;$&quot;* #,##0_);_(&quot;$&quot;* \(#,##0\);_(&quot;$&quot;* &quot;-&quot;??_);_(@_)">
                  <c:v>63.251880293189664</c:v>
                </c:pt>
                <c:pt idx="3636" formatCode="_(&quot;$&quot;* #,##0_);_(&quot;$&quot;* \(#,##0\);_(&quot;$&quot;* &quot;-&quot;??_);_(@_)">
                  <c:v>3.3563529480721299</c:v>
                </c:pt>
                <c:pt idx="3637" formatCode="_(&quot;$&quot;* #,##0_);_(&quot;$&quot;* \(#,##0\);_(&quot;$&quot;* &quot;-&quot;??_);_(@_)">
                  <c:v>0</c:v>
                </c:pt>
                <c:pt idx="3638" formatCode="_(&quot;$&quot;* #,##0_);_(&quot;$&quot;* \(#,##0\);_(&quot;$&quot;* &quot;-&quot;??_);_(@_)">
                  <c:v>3.5002262758007436</c:v>
                </c:pt>
                <c:pt idx="3639" formatCode="_(&quot;$&quot;* #,##0_);_(&quot;$&quot;* \(#,##0\);_(&quot;$&quot;* &quot;-&quot;??_);_(@_)">
                  <c:v>8.3285666851345965</c:v>
                </c:pt>
                <c:pt idx="3640" formatCode="_(&quot;$&quot;* #,##0_);_(&quot;$&quot;* \(#,##0\);_(&quot;$&quot;* &quot;-&quot;??_);_(@_)">
                  <c:v>3.4834016385439468</c:v>
                </c:pt>
                <c:pt idx="3641" formatCode="_(&quot;$&quot;* #,##0_);_(&quot;$&quot;* \(#,##0\);_(&quot;$&quot;* &quot;-&quot;??_);_(@_)">
                  <c:v>6.0541825518953614</c:v>
                </c:pt>
                <c:pt idx="3642" formatCode="_(&quot;$&quot;* #,##0_);_(&quot;$&quot;* \(#,##0\);_(&quot;$&quot;* &quot;-&quot;??_);_(@_)">
                  <c:v>0</c:v>
                </c:pt>
                <c:pt idx="3643" formatCode="_(&quot;$&quot;* #,##0_);_(&quot;$&quot;* \(#,##0\);_(&quot;$&quot;* &quot;-&quot;??_);_(@_)">
                  <c:v>0</c:v>
                </c:pt>
                <c:pt idx="3644" formatCode="_(&quot;$&quot;* #,##0_);_(&quot;$&quot;* \(#,##0\);_(&quot;$&quot;* &quot;-&quot;??_);_(@_)">
                  <c:v>0</c:v>
                </c:pt>
                <c:pt idx="3645" formatCode="_(&quot;$&quot;* #,##0_);_(&quot;$&quot;* \(#,##0\);_(&quot;$&quot;* &quot;-&quot;??_);_(@_)">
                  <c:v>0</c:v>
                </c:pt>
                <c:pt idx="3646" formatCode="_(&quot;$&quot;* #,##0_);_(&quot;$&quot;* \(#,##0\);_(&quot;$&quot;* &quot;-&quot;??_);_(@_)">
                  <c:v>0</c:v>
                </c:pt>
                <c:pt idx="3647" formatCode="_(&quot;$&quot;* #,##0_);_(&quot;$&quot;* \(#,##0\);_(&quot;$&quot;* &quot;-&quot;??_);_(@_)">
                  <c:v>0</c:v>
                </c:pt>
                <c:pt idx="3648" formatCode="_(&quot;$&quot;* #,##0_);_(&quot;$&quot;* \(#,##0\);_(&quot;$&quot;* &quot;-&quot;??_);_(@_)">
                  <c:v>2.5031833447765219</c:v>
                </c:pt>
                <c:pt idx="3649" formatCode="_(&quot;$&quot;* #,##0_);_(&quot;$&quot;* \(#,##0\);_(&quot;$&quot;* &quot;-&quot;??_);_(@_)">
                  <c:v>0</c:v>
                </c:pt>
                <c:pt idx="3650" formatCode="_(&quot;$&quot;* #,##0_);_(&quot;$&quot;* \(#,##0\);_(&quot;$&quot;* &quot;-&quot;??_);_(@_)">
                  <c:v>0</c:v>
                </c:pt>
                <c:pt idx="3651" formatCode="_(&quot;$&quot;* #,##0_);_(&quot;$&quot;* \(#,##0\);_(&quot;$&quot;* &quot;-&quot;??_);_(@_)">
                  <c:v>0</c:v>
                </c:pt>
                <c:pt idx="3652" formatCode="_(&quot;$&quot;* #,##0_);_(&quot;$&quot;* \(#,##0\);_(&quot;$&quot;* &quot;-&quot;??_);_(@_)">
                  <c:v>2.0267633919539154</c:v>
                </c:pt>
                <c:pt idx="3653" formatCode="_(&quot;$&quot;* #,##0_);_(&quot;$&quot;* \(#,##0\);_(&quot;$&quot;* &quot;-&quot;??_);_(@_)">
                  <c:v>48.641878731960851</c:v>
                </c:pt>
                <c:pt idx="3654" formatCode="_(&quot;$&quot;* #,##0_);_(&quot;$&quot;* \(#,##0\);_(&quot;$&quot;* &quot;-&quot;??_);_(@_)">
                  <c:v>0</c:v>
                </c:pt>
                <c:pt idx="3655" formatCode="_(&quot;$&quot;* #,##0_);_(&quot;$&quot;* \(#,##0\);_(&quot;$&quot;* &quot;-&quot;??_);_(@_)">
                  <c:v>0</c:v>
                </c:pt>
                <c:pt idx="3656" formatCode="_(&quot;$&quot;* #,##0_);_(&quot;$&quot;* \(#,##0\);_(&quot;$&quot;* &quot;-&quot;??_);_(@_)">
                  <c:v>0</c:v>
                </c:pt>
                <c:pt idx="3657" formatCode="_(&quot;$&quot;* #,##0_);_(&quot;$&quot;* \(#,##0\);_(&quot;$&quot;* &quot;-&quot;??_);_(@_)">
                  <c:v>0</c:v>
                </c:pt>
                <c:pt idx="3658" formatCode="_(&quot;$&quot;* #,##0_);_(&quot;$&quot;* \(#,##0\);_(&quot;$&quot;* &quot;-&quot;??_);_(@_)">
                  <c:v>0</c:v>
                </c:pt>
                <c:pt idx="3659" formatCode="_(&quot;$&quot;* #,##0_);_(&quot;$&quot;* \(#,##0\);_(&quot;$&quot;* &quot;-&quot;??_);_(@_)">
                  <c:v>0</c:v>
                </c:pt>
                <c:pt idx="3660" formatCode="_(&quot;$&quot;* #,##0_);_(&quot;$&quot;* \(#,##0\);_(&quot;$&quot;* &quot;-&quot;??_);_(@_)">
                  <c:v>30.719862304635694</c:v>
                </c:pt>
                <c:pt idx="3661" formatCode="_(&quot;$&quot;* #,##0_);_(&quot;$&quot;* \(#,##0\);_(&quot;$&quot;* &quot;-&quot;??_);_(@_)">
                  <c:v>0</c:v>
                </c:pt>
                <c:pt idx="3662" formatCode="_(&quot;$&quot;* #,##0_);_(&quot;$&quot;* \(#,##0\);_(&quot;$&quot;* &quot;-&quot;??_);_(@_)">
                  <c:v>0</c:v>
                </c:pt>
                <c:pt idx="3663" formatCode="_(&quot;$&quot;* #,##0_);_(&quot;$&quot;* \(#,##0\);_(&quot;$&quot;* &quot;-&quot;??_);_(@_)">
                  <c:v>0</c:v>
                </c:pt>
                <c:pt idx="3664" formatCode="_(&quot;$&quot;* #,##0_);_(&quot;$&quot;* \(#,##0\);_(&quot;$&quot;* &quot;-&quot;??_);_(@_)">
                  <c:v>0</c:v>
                </c:pt>
                <c:pt idx="3665" formatCode="_(&quot;$&quot;* #,##0_);_(&quot;$&quot;* \(#,##0\);_(&quot;$&quot;* &quot;-&quot;??_);_(@_)">
                  <c:v>0</c:v>
                </c:pt>
                <c:pt idx="3666" formatCode="_(&quot;$&quot;* #,##0_);_(&quot;$&quot;* \(#,##0\);_(&quot;$&quot;* &quot;-&quot;??_);_(@_)">
                  <c:v>0</c:v>
                </c:pt>
                <c:pt idx="3667" formatCode="_(&quot;$&quot;* #,##0_);_(&quot;$&quot;* \(#,##0\);_(&quot;$&quot;* &quot;-&quot;??_);_(@_)">
                  <c:v>0</c:v>
                </c:pt>
                <c:pt idx="3668" formatCode="_(&quot;$&quot;* #,##0_);_(&quot;$&quot;* \(#,##0\);_(&quot;$&quot;* &quot;-&quot;??_);_(@_)">
                  <c:v>0</c:v>
                </c:pt>
                <c:pt idx="3669" formatCode="_(&quot;$&quot;* #,##0_);_(&quot;$&quot;* \(#,##0\);_(&quot;$&quot;* &quot;-&quot;??_);_(@_)">
                  <c:v>0</c:v>
                </c:pt>
                <c:pt idx="3670" formatCode="_(&quot;$&quot;* #,##0_);_(&quot;$&quot;* \(#,##0\);_(&quot;$&quot;* &quot;-&quot;??_);_(@_)">
                  <c:v>0</c:v>
                </c:pt>
                <c:pt idx="3671" formatCode="_(&quot;$&quot;* #,##0_);_(&quot;$&quot;* \(#,##0\);_(&quot;$&quot;* &quot;-&quot;??_);_(@_)">
                  <c:v>0</c:v>
                </c:pt>
                <c:pt idx="3672" formatCode="_(&quot;$&quot;* #,##0_);_(&quot;$&quot;* \(#,##0\);_(&quot;$&quot;* &quot;-&quot;??_);_(@_)">
                  <c:v>0</c:v>
                </c:pt>
                <c:pt idx="3673" formatCode="_(&quot;$&quot;* #,##0_);_(&quot;$&quot;* \(#,##0\);_(&quot;$&quot;* &quot;-&quot;??_);_(@_)">
                  <c:v>0</c:v>
                </c:pt>
                <c:pt idx="3674" formatCode="_(&quot;$&quot;* #,##0_);_(&quot;$&quot;* \(#,##0\);_(&quot;$&quot;* &quot;-&quot;??_);_(@_)">
                  <c:v>0</c:v>
                </c:pt>
                <c:pt idx="3675" formatCode="_(&quot;$&quot;* #,##0_);_(&quot;$&quot;* \(#,##0\);_(&quot;$&quot;* &quot;-&quot;??_);_(@_)">
                  <c:v>0</c:v>
                </c:pt>
                <c:pt idx="3676" formatCode="_(&quot;$&quot;* #,##0_);_(&quot;$&quot;* \(#,##0\);_(&quot;$&quot;* &quot;-&quot;??_);_(@_)">
                  <c:v>1.4378296190952704</c:v>
                </c:pt>
                <c:pt idx="3677" formatCode="_(&quot;$&quot;* #,##0_);_(&quot;$&quot;* \(#,##0\);_(&quot;$&quot;* &quot;-&quot;??_);_(@_)">
                  <c:v>13.112887837604488</c:v>
                </c:pt>
                <c:pt idx="3678" formatCode="_(&quot;$&quot;* #,##0_);_(&quot;$&quot;* \(#,##0\);_(&quot;$&quot;* &quot;-&quot;??_);_(@_)">
                  <c:v>63.310810400590796</c:v>
                </c:pt>
                <c:pt idx="3679" formatCode="_(&quot;$&quot;* #,##0_);_(&quot;$&quot;* \(#,##0\);_(&quot;$&quot;* &quot;-&quot;??_);_(@_)">
                  <c:v>0</c:v>
                </c:pt>
                <c:pt idx="3680" formatCode="_(&quot;$&quot;* #,##0_);_(&quot;$&quot;* \(#,##0\);_(&quot;$&quot;* &quot;-&quot;??_);_(@_)">
                  <c:v>0</c:v>
                </c:pt>
                <c:pt idx="3681" formatCode="_(&quot;$&quot;* #,##0_);_(&quot;$&quot;* \(#,##0\);_(&quot;$&quot;* &quot;-&quot;??_);_(@_)">
                  <c:v>2.0112330877155364</c:v>
                </c:pt>
                <c:pt idx="3682" formatCode="_(&quot;$&quot;* #,##0_);_(&quot;$&quot;* \(#,##0\);_(&quot;$&quot;* &quot;-&quot;??_);_(@_)">
                  <c:v>0</c:v>
                </c:pt>
                <c:pt idx="3683" formatCode="_(&quot;$&quot;* #,##0_);_(&quot;$&quot;* \(#,##0\);_(&quot;$&quot;* &quot;-&quot;??_);_(@_)">
                  <c:v>0</c:v>
                </c:pt>
                <c:pt idx="3684" formatCode="_(&quot;$&quot;* #,##0_);_(&quot;$&quot;* \(#,##0\);_(&quot;$&quot;* &quot;-&quot;??_);_(@_)">
                  <c:v>0</c:v>
                </c:pt>
                <c:pt idx="3685" formatCode="_(&quot;$&quot;* #,##0_);_(&quot;$&quot;* \(#,##0\);_(&quot;$&quot;* &quot;-&quot;??_);_(@_)">
                  <c:v>0</c:v>
                </c:pt>
                <c:pt idx="3686" formatCode="_(&quot;$&quot;* #,##0_);_(&quot;$&quot;* \(#,##0\);_(&quot;$&quot;* &quot;-&quot;??_);_(@_)">
                  <c:v>0</c:v>
                </c:pt>
                <c:pt idx="3687" formatCode="_(&quot;$&quot;* #,##0_);_(&quot;$&quot;* \(#,##0\);_(&quot;$&quot;* &quot;-&quot;??_);_(@_)">
                  <c:v>0</c:v>
                </c:pt>
                <c:pt idx="3688" formatCode="_(&quot;$&quot;* #,##0_);_(&quot;$&quot;* \(#,##0\);_(&quot;$&quot;* &quot;-&quot;??_);_(@_)">
                  <c:v>0</c:v>
                </c:pt>
                <c:pt idx="3689" formatCode="_(&quot;$&quot;* #,##0_);_(&quot;$&quot;* \(#,##0\);_(&quot;$&quot;* &quot;-&quot;??_);_(@_)">
                  <c:v>0</c:v>
                </c:pt>
                <c:pt idx="3690" formatCode="_(&quot;$&quot;* #,##0_);_(&quot;$&quot;* \(#,##0\);_(&quot;$&quot;* &quot;-&quot;??_);_(@_)">
                  <c:v>38.165209127923852</c:v>
                </c:pt>
                <c:pt idx="3691" formatCode="_(&quot;$&quot;* #,##0_);_(&quot;$&quot;* \(#,##0\);_(&quot;$&quot;* &quot;-&quot;??_);_(@_)">
                  <c:v>0</c:v>
                </c:pt>
                <c:pt idx="3692" formatCode="_(&quot;$&quot;* #,##0_);_(&quot;$&quot;* \(#,##0\);_(&quot;$&quot;* &quot;-&quot;??_);_(@_)">
                  <c:v>0</c:v>
                </c:pt>
                <c:pt idx="3693" formatCode="_(&quot;$&quot;* #,##0_);_(&quot;$&quot;* \(#,##0\);_(&quot;$&quot;* &quot;-&quot;??_);_(@_)">
                  <c:v>0</c:v>
                </c:pt>
                <c:pt idx="3694" formatCode="_(&quot;$&quot;* #,##0_);_(&quot;$&quot;* \(#,##0\);_(&quot;$&quot;* &quot;-&quot;??_);_(@_)">
                  <c:v>0</c:v>
                </c:pt>
                <c:pt idx="3695" formatCode="_(&quot;$&quot;* #,##0_);_(&quot;$&quot;* \(#,##0\);_(&quot;$&quot;* &quot;-&quot;??_);_(@_)">
                  <c:v>2.0298321983111394</c:v>
                </c:pt>
                <c:pt idx="3696" formatCode="_(&quot;$&quot;* #,##0_);_(&quot;$&quot;* \(#,##0\);_(&quot;$&quot;* &quot;-&quot;??_);_(@_)">
                  <c:v>0</c:v>
                </c:pt>
                <c:pt idx="3697" formatCode="_(&quot;$&quot;* #,##0_);_(&quot;$&quot;* \(#,##0\);_(&quot;$&quot;* &quot;-&quot;??_);_(@_)">
                  <c:v>3.1001400421294507</c:v>
                </c:pt>
                <c:pt idx="3698" formatCode="_(&quot;$&quot;* #,##0_);_(&quot;$&quot;* \(#,##0\);_(&quot;$&quot;* &quot;-&quot;??_);_(@_)">
                  <c:v>0</c:v>
                </c:pt>
                <c:pt idx="3699" formatCode="_(&quot;$&quot;* #,##0_);_(&quot;$&quot;* \(#,##0\);_(&quot;$&quot;* &quot;-&quot;??_);_(@_)">
                  <c:v>3.0022007998245557</c:v>
                </c:pt>
                <c:pt idx="3700" formatCode="_(&quot;$&quot;* #,##0_);_(&quot;$&quot;* \(#,##0\);_(&quot;$&quot;* &quot;-&quot;??_);_(@_)">
                  <c:v>0</c:v>
                </c:pt>
                <c:pt idx="3701" formatCode="_(&quot;$&quot;* #,##0_);_(&quot;$&quot;* \(#,##0\);_(&quot;$&quot;* &quot;-&quot;??_);_(@_)">
                  <c:v>0</c:v>
                </c:pt>
                <c:pt idx="3702" formatCode="_(&quot;$&quot;* #,##0_);_(&quot;$&quot;* \(#,##0\);_(&quot;$&quot;* &quot;-&quot;??_);_(@_)">
                  <c:v>0</c:v>
                </c:pt>
                <c:pt idx="3703" formatCode="_(&quot;$&quot;* #,##0_);_(&quot;$&quot;* \(#,##0\);_(&quot;$&quot;* &quot;-&quot;??_);_(@_)">
                  <c:v>0</c:v>
                </c:pt>
                <c:pt idx="3704" formatCode="_(&quot;$&quot;* #,##0_);_(&quot;$&quot;* \(#,##0\);_(&quot;$&quot;* &quot;-&quot;??_);_(@_)">
                  <c:v>0</c:v>
                </c:pt>
                <c:pt idx="3705" formatCode="_(&quot;$&quot;* #,##0_);_(&quot;$&quot;* \(#,##0\);_(&quot;$&quot;* &quot;-&quot;??_);_(@_)">
                  <c:v>1.9315091999700433</c:v>
                </c:pt>
                <c:pt idx="3706" formatCode="_(&quot;$&quot;* #,##0_);_(&quot;$&quot;* \(#,##0\);_(&quot;$&quot;* &quot;-&quot;??_);_(@_)">
                  <c:v>0.88876176706416898</c:v>
                </c:pt>
                <c:pt idx="3707" formatCode="_(&quot;$&quot;* #,##0_);_(&quot;$&quot;* \(#,##0\);_(&quot;$&quot;* &quot;-&quot;??_);_(@_)">
                  <c:v>0</c:v>
                </c:pt>
                <c:pt idx="3708" formatCode="_(&quot;$&quot;* #,##0_);_(&quot;$&quot;* \(#,##0\);_(&quot;$&quot;* &quot;-&quot;??_);_(@_)">
                  <c:v>0</c:v>
                </c:pt>
                <c:pt idx="3709" formatCode="_(&quot;$&quot;* #,##0_);_(&quot;$&quot;* \(#,##0\);_(&quot;$&quot;* &quot;-&quot;??_);_(@_)">
                  <c:v>0</c:v>
                </c:pt>
                <c:pt idx="3710" formatCode="_(&quot;$&quot;* #,##0_);_(&quot;$&quot;* \(#,##0\);_(&quot;$&quot;* &quot;-&quot;??_);_(@_)">
                  <c:v>1.1390847355422311</c:v>
                </c:pt>
                <c:pt idx="3711" formatCode="_(&quot;$&quot;* #,##0_);_(&quot;$&quot;* \(#,##0\);_(&quot;$&quot;* &quot;-&quot;??_);_(@_)">
                  <c:v>0</c:v>
                </c:pt>
                <c:pt idx="3712" formatCode="_(&quot;$&quot;* #,##0_);_(&quot;$&quot;* \(#,##0\);_(&quot;$&quot;* &quot;-&quot;??_);_(@_)">
                  <c:v>0</c:v>
                </c:pt>
                <c:pt idx="3713" formatCode="_(&quot;$&quot;* #,##0_);_(&quot;$&quot;* \(#,##0\);_(&quot;$&quot;* &quot;-&quot;??_);_(@_)">
                  <c:v>3.0565357916312159</c:v>
                </c:pt>
                <c:pt idx="3714" formatCode="_(&quot;$&quot;* #,##0_);_(&quot;$&quot;* \(#,##0\);_(&quot;$&quot;* &quot;-&quot;??_);_(@_)">
                  <c:v>0</c:v>
                </c:pt>
                <c:pt idx="3715" formatCode="_(&quot;$&quot;* #,##0_);_(&quot;$&quot;* \(#,##0\);_(&quot;$&quot;* &quot;-&quot;??_);_(@_)">
                  <c:v>1.5720510364927311</c:v>
                </c:pt>
                <c:pt idx="3716" formatCode="_(&quot;$&quot;* #,##0_);_(&quot;$&quot;* \(#,##0\);_(&quot;$&quot;* &quot;-&quot;??_);_(@_)">
                  <c:v>0</c:v>
                </c:pt>
                <c:pt idx="3717" formatCode="_(&quot;$&quot;* #,##0_);_(&quot;$&quot;* \(#,##0\);_(&quot;$&quot;* &quot;-&quot;??_);_(@_)">
                  <c:v>0</c:v>
                </c:pt>
                <c:pt idx="3718" formatCode="_(&quot;$&quot;* #,##0_);_(&quot;$&quot;* \(#,##0\);_(&quot;$&quot;* &quot;-&quot;??_);_(@_)">
                  <c:v>52.170744045662936</c:v>
                </c:pt>
                <c:pt idx="3719" formatCode="_(&quot;$&quot;* #,##0_);_(&quot;$&quot;* \(#,##0\);_(&quot;$&quot;* &quot;-&quot;??_);_(@_)">
                  <c:v>11.56278446079074</c:v>
                </c:pt>
                <c:pt idx="3720" formatCode="_(&quot;$&quot;* #,##0_);_(&quot;$&quot;* \(#,##0\);_(&quot;$&quot;* &quot;-&quot;??_);_(@_)">
                  <c:v>0</c:v>
                </c:pt>
                <c:pt idx="3721" formatCode="_(&quot;$&quot;* #,##0_);_(&quot;$&quot;* \(#,##0\);_(&quot;$&quot;* &quot;-&quot;??_);_(@_)">
                  <c:v>0</c:v>
                </c:pt>
                <c:pt idx="3722" formatCode="_(&quot;$&quot;* #,##0_);_(&quot;$&quot;* \(#,##0\);_(&quot;$&quot;* &quot;-&quot;??_);_(@_)">
                  <c:v>0</c:v>
                </c:pt>
                <c:pt idx="3723" formatCode="_(&quot;$&quot;* #,##0_);_(&quot;$&quot;* \(#,##0\);_(&quot;$&quot;* &quot;-&quot;??_);_(@_)">
                  <c:v>21.246267403443664</c:v>
                </c:pt>
                <c:pt idx="3724" formatCode="_(&quot;$&quot;* #,##0_);_(&quot;$&quot;* \(#,##0\);_(&quot;$&quot;* &quot;-&quot;??_);_(@_)">
                  <c:v>0</c:v>
                </c:pt>
                <c:pt idx="3725" formatCode="_(&quot;$&quot;* #,##0_);_(&quot;$&quot;* \(#,##0\);_(&quot;$&quot;* &quot;-&quot;??_);_(@_)">
                  <c:v>4.4790725053273928</c:v>
                </c:pt>
                <c:pt idx="3726" formatCode="_(&quot;$&quot;* #,##0_);_(&quot;$&quot;* \(#,##0\);_(&quot;$&quot;* &quot;-&quot;??_);_(@_)">
                  <c:v>0</c:v>
                </c:pt>
                <c:pt idx="3727" formatCode="_(&quot;$&quot;* #,##0_);_(&quot;$&quot;* \(#,##0\);_(&quot;$&quot;* &quot;-&quot;??_);_(@_)">
                  <c:v>4.4762231940145067</c:v>
                </c:pt>
                <c:pt idx="3728" formatCode="_(&quot;$&quot;* #,##0_);_(&quot;$&quot;* \(#,##0\);_(&quot;$&quot;* &quot;-&quot;??_);_(@_)">
                  <c:v>0</c:v>
                </c:pt>
                <c:pt idx="3729" formatCode="_(&quot;$&quot;* #,##0_);_(&quot;$&quot;* \(#,##0\);_(&quot;$&quot;* &quot;-&quot;??_);_(@_)">
                  <c:v>0</c:v>
                </c:pt>
                <c:pt idx="3730" formatCode="_(&quot;$&quot;* #,##0_);_(&quot;$&quot;* \(#,##0\);_(&quot;$&quot;* &quot;-&quot;??_);_(@_)">
                  <c:v>0</c:v>
                </c:pt>
                <c:pt idx="3731" formatCode="_(&quot;$&quot;* #,##0_);_(&quot;$&quot;* \(#,##0\);_(&quot;$&quot;* &quot;-&quot;??_);_(@_)">
                  <c:v>3.8794542055595294</c:v>
                </c:pt>
                <c:pt idx="3732" formatCode="_(&quot;$&quot;* #,##0_);_(&quot;$&quot;* \(#,##0\);_(&quot;$&quot;* &quot;-&quot;??_);_(@_)">
                  <c:v>2.652477515251797</c:v>
                </c:pt>
                <c:pt idx="3733" formatCode="_(&quot;$&quot;* #,##0_);_(&quot;$&quot;* \(#,##0\);_(&quot;$&quot;* &quot;-&quot;??_);_(@_)">
                  <c:v>0</c:v>
                </c:pt>
                <c:pt idx="3734" formatCode="_(&quot;$&quot;* #,##0_);_(&quot;$&quot;* \(#,##0\);_(&quot;$&quot;* &quot;-&quot;??_);_(@_)">
                  <c:v>0</c:v>
                </c:pt>
                <c:pt idx="3735" formatCode="_(&quot;$&quot;* #,##0_);_(&quot;$&quot;* \(#,##0\);_(&quot;$&quot;* &quot;-&quot;??_);_(@_)">
                  <c:v>0</c:v>
                </c:pt>
                <c:pt idx="3736" formatCode="_(&quot;$&quot;* #,##0_);_(&quot;$&quot;* \(#,##0\);_(&quot;$&quot;* &quot;-&quot;??_);_(@_)">
                  <c:v>0</c:v>
                </c:pt>
                <c:pt idx="3737" formatCode="_(&quot;$&quot;* #,##0_);_(&quot;$&quot;* \(#,##0\);_(&quot;$&quot;* &quot;-&quot;??_);_(@_)">
                  <c:v>0</c:v>
                </c:pt>
                <c:pt idx="3738" formatCode="_(&quot;$&quot;* #,##0_);_(&quot;$&quot;* \(#,##0\);_(&quot;$&quot;* &quot;-&quot;??_);_(@_)">
                  <c:v>13.540207048569016</c:v>
                </c:pt>
                <c:pt idx="3739" formatCode="_(&quot;$&quot;* #,##0_);_(&quot;$&quot;* \(#,##0\);_(&quot;$&quot;* &quot;-&quot;??_);_(@_)">
                  <c:v>1.05623130020371</c:v>
                </c:pt>
                <c:pt idx="3740" formatCode="_(&quot;$&quot;* #,##0_);_(&quot;$&quot;* \(#,##0\);_(&quot;$&quot;* &quot;-&quot;??_);_(@_)">
                  <c:v>0</c:v>
                </c:pt>
                <c:pt idx="3741" formatCode="_(&quot;$&quot;* #,##0_);_(&quot;$&quot;* \(#,##0\);_(&quot;$&quot;* &quot;-&quot;??_);_(@_)">
                  <c:v>0</c:v>
                </c:pt>
                <c:pt idx="3742" formatCode="_(&quot;$&quot;* #,##0_);_(&quot;$&quot;* \(#,##0\);_(&quot;$&quot;* &quot;-&quot;??_);_(@_)">
                  <c:v>0</c:v>
                </c:pt>
                <c:pt idx="3743" formatCode="_(&quot;$&quot;* #,##0_);_(&quot;$&quot;* \(#,##0\);_(&quot;$&quot;* &quot;-&quot;??_);_(@_)">
                  <c:v>1.4513872576592315</c:v>
                </c:pt>
                <c:pt idx="3744" formatCode="_(&quot;$&quot;* #,##0_);_(&quot;$&quot;* \(#,##0\);_(&quot;$&quot;* &quot;-&quot;??_);_(@_)">
                  <c:v>0</c:v>
                </c:pt>
                <c:pt idx="3745" formatCode="_(&quot;$&quot;* #,##0_);_(&quot;$&quot;* \(#,##0\);_(&quot;$&quot;* &quot;-&quot;??_);_(@_)">
                  <c:v>0</c:v>
                </c:pt>
                <c:pt idx="3746" formatCode="_(&quot;$&quot;* #,##0_);_(&quot;$&quot;* \(#,##0\);_(&quot;$&quot;* &quot;-&quot;??_);_(@_)">
                  <c:v>0</c:v>
                </c:pt>
                <c:pt idx="3747" formatCode="_(&quot;$&quot;* #,##0_);_(&quot;$&quot;* \(#,##0\);_(&quot;$&quot;* &quot;-&quot;??_);_(@_)">
                  <c:v>12.521039834420622</c:v>
                </c:pt>
                <c:pt idx="3748" formatCode="_(&quot;$&quot;* #,##0_);_(&quot;$&quot;* \(#,##0\);_(&quot;$&quot;* &quot;-&quot;??_);_(@_)">
                  <c:v>0</c:v>
                </c:pt>
                <c:pt idx="3749" formatCode="_(&quot;$&quot;* #,##0_);_(&quot;$&quot;* \(#,##0\);_(&quot;$&quot;* &quot;-&quot;??_);_(@_)">
                  <c:v>0</c:v>
                </c:pt>
                <c:pt idx="3750" formatCode="_(&quot;$&quot;* #,##0_);_(&quot;$&quot;* \(#,##0\);_(&quot;$&quot;* &quot;-&quot;??_);_(@_)">
                  <c:v>0</c:v>
                </c:pt>
                <c:pt idx="3751" formatCode="_(&quot;$&quot;* #,##0_);_(&quot;$&quot;* \(#,##0\);_(&quot;$&quot;* &quot;-&quot;??_);_(@_)">
                  <c:v>0</c:v>
                </c:pt>
                <c:pt idx="3752" formatCode="_(&quot;$&quot;* #,##0_);_(&quot;$&quot;* \(#,##0\);_(&quot;$&quot;* &quot;-&quot;??_);_(@_)">
                  <c:v>14.828864757645752</c:v>
                </c:pt>
                <c:pt idx="3753" formatCode="_(&quot;$&quot;* #,##0_);_(&quot;$&quot;* \(#,##0\);_(&quot;$&quot;* &quot;-&quot;??_);_(@_)">
                  <c:v>1.9735316268754306</c:v>
                </c:pt>
                <c:pt idx="3754" formatCode="_(&quot;$&quot;* #,##0_);_(&quot;$&quot;* \(#,##0\);_(&quot;$&quot;* &quot;-&quot;??_);_(@_)">
                  <c:v>0</c:v>
                </c:pt>
                <c:pt idx="3755" formatCode="_(&quot;$&quot;* #,##0_);_(&quot;$&quot;* \(#,##0\);_(&quot;$&quot;* &quot;-&quot;??_);_(@_)">
                  <c:v>0</c:v>
                </c:pt>
                <c:pt idx="3756" formatCode="_(&quot;$&quot;* #,##0_);_(&quot;$&quot;* \(#,##0\);_(&quot;$&quot;* &quot;-&quot;??_);_(@_)">
                  <c:v>7.4168498607998208</c:v>
                </c:pt>
                <c:pt idx="3757" formatCode="_(&quot;$&quot;* #,##0_);_(&quot;$&quot;* \(#,##0\);_(&quot;$&quot;* &quot;-&quot;??_);_(@_)">
                  <c:v>100.15648238742195</c:v>
                </c:pt>
                <c:pt idx="3758" formatCode="_(&quot;$&quot;* #,##0_);_(&quot;$&quot;* \(#,##0\);_(&quot;$&quot;* &quot;-&quot;??_);_(@_)">
                  <c:v>0</c:v>
                </c:pt>
                <c:pt idx="3759" formatCode="_(&quot;$&quot;* #,##0_);_(&quot;$&quot;* \(#,##0\);_(&quot;$&quot;* &quot;-&quot;??_);_(@_)">
                  <c:v>0</c:v>
                </c:pt>
                <c:pt idx="3760" formatCode="_(&quot;$&quot;* #,##0_);_(&quot;$&quot;* \(#,##0\);_(&quot;$&quot;* &quot;-&quot;??_);_(@_)">
                  <c:v>0</c:v>
                </c:pt>
                <c:pt idx="3761" formatCode="_(&quot;$&quot;* #,##0_);_(&quot;$&quot;* \(#,##0\);_(&quot;$&quot;* &quot;-&quot;??_);_(@_)">
                  <c:v>0</c:v>
                </c:pt>
                <c:pt idx="3762" formatCode="_(&quot;$&quot;* #,##0_);_(&quot;$&quot;* \(#,##0\);_(&quot;$&quot;* &quot;-&quot;??_);_(@_)">
                  <c:v>0</c:v>
                </c:pt>
                <c:pt idx="3763" formatCode="_(&quot;$&quot;* #,##0_);_(&quot;$&quot;* \(#,##0\);_(&quot;$&quot;* &quot;-&quot;??_);_(@_)">
                  <c:v>4.4709196517547953</c:v>
                </c:pt>
                <c:pt idx="3764" formatCode="_(&quot;$&quot;* #,##0_);_(&quot;$&quot;* \(#,##0\);_(&quot;$&quot;* &quot;-&quot;??_);_(@_)">
                  <c:v>1.9400106705357334</c:v>
                </c:pt>
                <c:pt idx="3765" formatCode="_(&quot;$&quot;* #,##0_);_(&quot;$&quot;* \(#,##0\);_(&quot;$&quot;* &quot;-&quot;??_);_(@_)">
                  <c:v>0</c:v>
                </c:pt>
                <c:pt idx="3766" formatCode="_(&quot;$&quot;* #,##0_);_(&quot;$&quot;* \(#,##0\);_(&quot;$&quot;* &quot;-&quot;??_);_(@_)">
                  <c:v>4.4456918668015355</c:v>
                </c:pt>
                <c:pt idx="3767" formatCode="_(&quot;$&quot;* #,##0_);_(&quot;$&quot;* \(#,##0\);_(&quot;$&quot;* &quot;-&quot;??_);_(@_)">
                  <c:v>0</c:v>
                </c:pt>
                <c:pt idx="3768" formatCode="_(&quot;$&quot;* #,##0_);_(&quot;$&quot;* \(#,##0\);_(&quot;$&quot;* &quot;-&quot;??_);_(@_)">
                  <c:v>0</c:v>
                </c:pt>
                <c:pt idx="3769" formatCode="_(&quot;$&quot;* #,##0_);_(&quot;$&quot;* \(#,##0\);_(&quot;$&quot;* &quot;-&quot;??_);_(@_)">
                  <c:v>0</c:v>
                </c:pt>
                <c:pt idx="3770" formatCode="_(&quot;$&quot;* #,##0_);_(&quot;$&quot;* \(#,##0\);_(&quot;$&quot;* &quot;-&quot;??_);_(@_)">
                  <c:v>0</c:v>
                </c:pt>
                <c:pt idx="3771" formatCode="_(&quot;$&quot;* #,##0_);_(&quot;$&quot;* \(#,##0\);_(&quot;$&quot;* &quot;-&quot;??_);_(@_)">
                  <c:v>22.303455343782563</c:v>
                </c:pt>
                <c:pt idx="3772" formatCode="_(&quot;$&quot;* #,##0_);_(&quot;$&quot;* \(#,##0\);_(&quot;$&quot;* &quot;-&quot;??_);_(@_)">
                  <c:v>0</c:v>
                </c:pt>
                <c:pt idx="3773" formatCode="_(&quot;$&quot;* #,##0_);_(&quot;$&quot;* \(#,##0\);_(&quot;$&quot;* &quot;-&quot;??_);_(@_)">
                  <c:v>0</c:v>
                </c:pt>
                <c:pt idx="3774" formatCode="_(&quot;$&quot;* #,##0_);_(&quot;$&quot;* \(#,##0\);_(&quot;$&quot;* &quot;-&quot;??_);_(@_)">
                  <c:v>0</c:v>
                </c:pt>
                <c:pt idx="3775" formatCode="_(&quot;$&quot;* #,##0_);_(&quot;$&quot;* \(#,##0\);_(&quot;$&quot;* &quot;-&quot;??_);_(@_)">
                  <c:v>0</c:v>
                </c:pt>
                <c:pt idx="3776" formatCode="_(&quot;$&quot;* #,##0_);_(&quot;$&quot;* \(#,##0\);_(&quot;$&quot;* &quot;-&quot;??_);_(@_)">
                  <c:v>0</c:v>
                </c:pt>
                <c:pt idx="3777" formatCode="_(&quot;$&quot;* #,##0_);_(&quot;$&quot;* \(#,##0\);_(&quot;$&quot;* &quot;-&quot;??_);_(@_)">
                  <c:v>0</c:v>
                </c:pt>
                <c:pt idx="3778" formatCode="_(&quot;$&quot;* #,##0_);_(&quot;$&quot;* \(#,##0\);_(&quot;$&quot;* &quot;-&quot;??_);_(@_)">
                  <c:v>10.844754996831613</c:v>
                </c:pt>
                <c:pt idx="3779" formatCode="_(&quot;$&quot;* #,##0_);_(&quot;$&quot;* \(#,##0\);_(&quot;$&quot;* &quot;-&quot;??_);_(@_)">
                  <c:v>0</c:v>
                </c:pt>
                <c:pt idx="3780" formatCode="_(&quot;$&quot;* #,##0_);_(&quot;$&quot;* \(#,##0\);_(&quot;$&quot;* &quot;-&quot;??_);_(@_)">
                  <c:v>0</c:v>
                </c:pt>
                <c:pt idx="3781" formatCode="_(&quot;$&quot;* #,##0_);_(&quot;$&quot;* \(#,##0\);_(&quot;$&quot;* &quot;-&quot;??_);_(@_)">
                  <c:v>4.0694820116765031</c:v>
                </c:pt>
                <c:pt idx="3782" formatCode="_(&quot;$&quot;* #,##0_);_(&quot;$&quot;* \(#,##0\);_(&quot;$&quot;* &quot;-&quot;??_);_(@_)">
                  <c:v>0</c:v>
                </c:pt>
                <c:pt idx="3783" formatCode="_(&quot;$&quot;* #,##0_);_(&quot;$&quot;* \(#,##0\);_(&quot;$&quot;* &quot;-&quot;??_);_(@_)">
                  <c:v>0</c:v>
                </c:pt>
                <c:pt idx="3784" formatCode="_(&quot;$&quot;* #,##0_);_(&quot;$&quot;* \(#,##0\);_(&quot;$&quot;* &quot;-&quot;??_);_(@_)">
                  <c:v>0</c:v>
                </c:pt>
                <c:pt idx="3785" formatCode="_(&quot;$&quot;* #,##0_);_(&quot;$&quot;* \(#,##0\);_(&quot;$&quot;* &quot;-&quot;??_);_(@_)">
                  <c:v>7.7939526915806665</c:v>
                </c:pt>
                <c:pt idx="3786" formatCode="_(&quot;$&quot;* #,##0_);_(&quot;$&quot;* \(#,##0\);_(&quot;$&quot;* &quot;-&quot;??_);_(@_)">
                  <c:v>1.6581128022843978</c:v>
                </c:pt>
                <c:pt idx="3787" formatCode="_(&quot;$&quot;* #,##0_);_(&quot;$&quot;* \(#,##0\);_(&quot;$&quot;* &quot;-&quot;??_);_(@_)">
                  <c:v>0</c:v>
                </c:pt>
                <c:pt idx="3788" formatCode="_(&quot;$&quot;* #,##0_);_(&quot;$&quot;* \(#,##0\);_(&quot;$&quot;* &quot;-&quot;??_);_(@_)">
                  <c:v>40.940901040450434</c:v>
                </c:pt>
                <c:pt idx="3789" formatCode="_(&quot;$&quot;* #,##0_);_(&quot;$&quot;* \(#,##0\);_(&quot;$&quot;* &quot;-&quot;??_);_(@_)">
                  <c:v>46.664801760880366</c:v>
                </c:pt>
                <c:pt idx="3790" formatCode="_(&quot;$&quot;* #,##0_);_(&quot;$&quot;* \(#,##0\);_(&quot;$&quot;* &quot;-&quot;??_);_(@_)">
                  <c:v>0</c:v>
                </c:pt>
                <c:pt idx="3791" formatCode="_(&quot;$&quot;* #,##0_);_(&quot;$&quot;* \(#,##0\);_(&quot;$&quot;* &quot;-&quot;??_);_(@_)">
                  <c:v>0</c:v>
                </c:pt>
                <c:pt idx="3792" formatCode="_(&quot;$&quot;* #,##0_);_(&quot;$&quot;* \(#,##0\);_(&quot;$&quot;* &quot;-&quot;??_);_(@_)">
                  <c:v>2.6651648089013387</c:v>
                </c:pt>
                <c:pt idx="3793" formatCode="_(&quot;$&quot;* #,##0_);_(&quot;$&quot;* \(#,##0\);_(&quot;$&quot;* &quot;-&quot;??_);_(@_)">
                  <c:v>0</c:v>
                </c:pt>
                <c:pt idx="3794" formatCode="_(&quot;$&quot;* #,##0_);_(&quot;$&quot;* \(#,##0\);_(&quot;$&quot;* &quot;-&quot;??_);_(@_)">
                  <c:v>0</c:v>
                </c:pt>
                <c:pt idx="3795" formatCode="_(&quot;$&quot;* #,##0_);_(&quot;$&quot;* \(#,##0\);_(&quot;$&quot;* &quot;-&quot;??_);_(@_)">
                  <c:v>7.8659945323151348</c:v>
                </c:pt>
                <c:pt idx="3796" formatCode="_(&quot;$&quot;* #,##0_);_(&quot;$&quot;* \(#,##0\);_(&quot;$&quot;* &quot;-&quot;??_);_(@_)">
                  <c:v>3.5114004045034437</c:v>
                </c:pt>
                <c:pt idx="3797" formatCode="_(&quot;$&quot;* #,##0_);_(&quot;$&quot;* \(#,##0\);_(&quot;$&quot;* &quot;-&quot;??_);_(@_)">
                  <c:v>4.4362092798687449</c:v>
                </c:pt>
                <c:pt idx="3798" formatCode="_(&quot;$&quot;* #,##0_);_(&quot;$&quot;* \(#,##0\);_(&quot;$&quot;* &quot;-&quot;??_);_(@_)">
                  <c:v>0.95594321100882684</c:v>
                </c:pt>
                <c:pt idx="3799" formatCode="_(&quot;$&quot;* #,##0_);_(&quot;$&quot;* \(#,##0\);_(&quot;$&quot;* &quot;-&quot;??_);_(@_)">
                  <c:v>1.5459474821971768</c:v>
                </c:pt>
                <c:pt idx="3800" formatCode="_(&quot;$&quot;* #,##0_);_(&quot;$&quot;* \(#,##0\);_(&quot;$&quot;* &quot;-&quot;??_);_(@_)">
                  <c:v>0</c:v>
                </c:pt>
                <c:pt idx="3801" formatCode="_(&quot;$&quot;* #,##0_);_(&quot;$&quot;* \(#,##0\);_(&quot;$&quot;* &quot;-&quot;??_);_(@_)">
                  <c:v>0</c:v>
                </c:pt>
                <c:pt idx="3802" formatCode="_(&quot;$&quot;* #,##0_);_(&quot;$&quot;* \(#,##0\);_(&quot;$&quot;* &quot;-&quot;??_);_(@_)">
                  <c:v>0.96603870238036904</c:v>
                </c:pt>
                <c:pt idx="3803" formatCode="_(&quot;$&quot;* #,##0_);_(&quot;$&quot;* \(#,##0\);_(&quot;$&quot;* &quot;-&quot;??_);_(@_)">
                  <c:v>4.1863407728841642</c:v>
                </c:pt>
                <c:pt idx="3804" formatCode="_(&quot;$&quot;* #,##0_);_(&quot;$&quot;* \(#,##0\);_(&quot;$&quot;* &quot;-&quot;??_);_(@_)">
                  <c:v>0</c:v>
                </c:pt>
                <c:pt idx="3805" formatCode="_(&quot;$&quot;* #,##0_);_(&quot;$&quot;* \(#,##0\);_(&quot;$&quot;* &quot;-&quot;??_);_(@_)">
                  <c:v>0</c:v>
                </c:pt>
                <c:pt idx="3806" formatCode="_(&quot;$&quot;* #,##0_);_(&quot;$&quot;* \(#,##0\);_(&quot;$&quot;* &quot;-&quot;??_);_(@_)">
                  <c:v>2.3825830165759108</c:v>
                </c:pt>
                <c:pt idx="3807" formatCode="_(&quot;$&quot;* #,##0_);_(&quot;$&quot;* \(#,##0\);_(&quot;$&quot;* &quot;-&quot;??_);_(@_)">
                  <c:v>0</c:v>
                </c:pt>
                <c:pt idx="3808" formatCode="_(&quot;$&quot;* #,##0_);_(&quot;$&quot;* \(#,##0\);_(&quot;$&quot;* &quot;-&quot;??_);_(@_)">
                  <c:v>0</c:v>
                </c:pt>
                <c:pt idx="3809" formatCode="_(&quot;$&quot;* #,##0_);_(&quot;$&quot;* \(#,##0\);_(&quot;$&quot;* &quot;-&quot;??_);_(@_)">
                  <c:v>3.1186138889128459</c:v>
                </c:pt>
                <c:pt idx="3810" formatCode="_(&quot;$&quot;* #,##0_);_(&quot;$&quot;* \(#,##0\);_(&quot;$&quot;* &quot;-&quot;??_);_(@_)">
                  <c:v>0</c:v>
                </c:pt>
                <c:pt idx="3811" formatCode="_(&quot;$&quot;* #,##0_);_(&quot;$&quot;* \(#,##0\);_(&quot;$&quot;* &quot;-&quot;??_);_(@_)">
                  <c:v>2.5206705632081405</c:v>
                </c:pt>
                <c:pt idx="3812" formatCode="_(&quot;$&quot;* #,##0_);_(&quot;$&quot;* \(#,##0\);_(&quot;$&quot;* &quot;-&quot;??_);_(@_)">
                  <c:v>0</c:v>
                </c:pt>
                <c:pt idx="3813" formatCode="_(&quot;$&quot;* #,##0_);_(&quot;$&quot;* \(#,##0\);_(&quot;$&quot;* &quot;-&quot;??_);_(@_)">
                  <c:v>68.228763216980624</c:v>
                </c:pt>
                <c:pt idx="3814" formatCode="_(&quot;$&quot;* #,##0_);_(&quot;$&quot;* \(#,##0\);_(&quot;$&quot;* &quot;-&quot;??_);_(@_)">
                  <c:v>40.338782968313396</c:v>
                </c:pt>
                <c:pt idx="3815" formatCode="_(&quot;$&quot;* #,##0_);_(&quot;$&quot;* \(#,##0\);_(&quot;$&quot;* &quot;-&quot;??_);_(@_)">
                  <c:v>0</c:v>
                </c:pt>
                <c:pt idx="3816" formatCode="_(&quot;$&quot;* #,##0_);_(&quot;$&quot;* \(#,##0\);_(&quot;$&quot;* &quot;-&quot;??_);_(@_)">
                  <c:v>0</c:v>
                </c:pt>
                <c:pt idx="3817" formatCode="_(&quot;$&quot;* #,##0_);_(&quot;$&quot;* \(#,##0\);_(&quot;$&quot;* &quot;-&quot;??_);_(@_)">
                  <c:v>0</c:v>
                </c:pt>
                <c:pt idx="3818" formatCode="_(&quot;$&quot;* #,##0_);_(&quot;$&quot;* \(#,##0\);_(&quot;$&quot;* &quot;-&quot;??_);_(@_)">
                  <c:v>5.4133582184764215</c:v>
                </c:pt>
                <c:pt idx="3819" formatCode="_(&quot;$&quot;* #,##0_);_(&quot;$&quot;* \(#,##0\);_(&quot;$&quot;* &quot;-&quot;??_);_(@_)">
                  <c:v>1.6695868399290392</c:v>
                </c:pt>
                <c:pt idx="3820" formatCode="_(&quot;$&quot;* #,##0_);_(&quot;$&quot;* \(#,##0\);_(&quot;$&quot;* &quot;-&quot;??_);_(@_)">
                  <c:v>9.7649570699678989</c:v>
                </c:pt>
                <c:pt idx="3821" formatCode="_(&quot;$&quot;* #,##0_);_(&quot;$&quot;* \(#,##0\);_(&quot;$&quot;* &quot;-&quot;??_);_(@_)">
                  <c:v>10.201117486053143</c:v>
                </c:pt>
                <c:pt idx="3822" formatCode="_(&quot;$&quot;* #,##0_);_(&quot;$&quot;* \(#,##0\);_(&quot;$&quot;* &quot;-&quot;??_);_(@_)">
                  <c:v>0</c:v>
                </c:pt>
                <c:pt idx="3823" formatCode="_(&quot;$&quot;* #,##0_);_(&quot;$&quot;* \(#,##0\);_(&quot;$&quot;* &quot;-&quot;??_);_(@_)">
                  <c:v>0</c:v>
                </c:pt>
                <c:pt idx="3824" formatCode="_(&quot;$&quot;* #,##0_);_(&quot;$&quot;* \(#,##0\);_(&quot;$&quot;* &quot;-&quot;??_);_(@_)">
                  <c:v>21.837010591343702</c:v>
                </c:pt>
                <c:pt idx="3825" formatCode="_(&quot;$&quot;* #,##0_);_(&quot;$&quot;* \(#,##0\);_(&quot;$&quot;* &quot;-&quot;??_);_(@_)">
                  <c:v>0</c:v>
                </c:pt>
                <c:pt idx="3826" formatCode="_(&quot;$&quot;* #,##0_);_(&quot;$&quot;* \(#,##0\);_(&quot;$&quot;* &quot;-&quot;??_);_(@_)">
                  <c:v>0</c:v>
                </c:pt>
                <c:pt idx="3827" formatCode="_(&quot;$&quot;* #,##0_);_(&quot;$&quot;* \(#,##0\);_(&quot;$&quot;* &quot;-&quot;??_);_(@_)">
                  <c:v>0</c:v>
                </c:pt>
                <c:pt idx="3828" formatCode="_(&quot;$&quot;* #,##0_);_(&quot;$&quot;* \(#,##0\);_(&quot;$&quot;* &quot;-&quot;??_);_(@_)">
                  <c:v>0</c:v>
                </c:pt>
                <c:pt idx="3829" formatCode="_(&quot;$&quot;* #,##0_);_(&quot;$&quot;* \(#,##0\);_(&quot;$&quot;* &quot;-&quot;??_);_(@_)">
                  <c:v>0</c:v>
                </c:pt>
                <c:pt idx="3830" formatCode="_(&quot;$&quot;* #,##0_);_(&quot;$&quot;* \(#,##0\);_(&quot;$&quot;* &quot;-&quot;??_);_(@_)">
                  <c:v>71.307779696616691</c:v>
                </c:pt>
                <c:pt idx="3831" formatCode="_(&quot;$&quot;* #,##0_);_(&quot;$&quot;* \(#,##0\);_(&quot;$&quot;* &quot;-&quot;??_);_(@_)">
                  <c:v>0</c:v>
                </c:pt>
                <c:pt idx="3832" formatCode="_(&quot;$&quot;* #,##0_);_(&quot;$&quot;* \(#,##0\);_(&quot;$&quot;* &quot;-&quot;??_);_(@_)">
                  <c:v>0</c:v>
                </c:pt>
                <c:pt idx="3833" formatCode="_(&quot;$&quot;* #,##0_);_(&quot;$&quot;* \(#,##0\);_(&quot;$&quot;* &quot;-&quot;??_);_(@_)">
                  <c:v>1.6381927911747927</c:v>
                </c:pt>
                <c:pt idx="3834" formatCode="_(&quot;$&quot;* #,##0_);_(&quot;$&quot;* \(#,##0\);_(&quot;$&quot;* &quot;-&quot;??_);_(@_)">
                  <c:v>0</c:v>
                </c:pt>
                <c:pt idx="3835" formatCode="_(&quot;$&quot;* #,##0_);_(&quot;$&quot;* \(#,##0\);_(&quot;$&quot;* &quot;-&quot;??_);_(@_)">
                  <c:v>0</c:v>
                </c:pt>
                <c:pt idx="3836" formatCode="_(&quot;$&quot;* #,##0_);_(&quot;$&quot;* \(#,##0\);_(&quot;$&quot;* &quot;-&quot;??_);_(@_)">
                  <c:v>0</c:v>
                </c:pt>
                <c:pt idx="3837" formatCode="_(&quot;$&quot;* #,##0_);_(&quot;$&quot;* \(#,##0\);_(&quot;$&quot;* &quot;-&quot;??_);_(@_)">
                  <c:v>0</c:v>
                </c:pt>
                <c:pt idx="3838" formatCode="_(&quot;$&quot;* #,##0_);_(&quot;$&quot;* \(#,##0\);_(&quot;$&quot;* &quot;-&quot;??_);_(@_)">
                  <c:v>58.028705662674781</c:v>
                </c:pt>
                <c:pt idx="3839" formatCode="_(&quot;$&quot;* #,##0_);_(&quot;$&quot;* \(#,##0\);_(&quot;$&quot;* &quot;-&quot;??_);_(@_)">
                  <c:v>0</c:v>
                </c:pt>
                <c:pt idx="3840" formatCode="_(&quot;$&quot;* #,##0_);_(&quot;$&quot;* \(#,##0\);_(&quot;$&quot;* &quot;-&quot;??_);_(@_)">
                  <c:v>0</c:v>
                </c:pt>
                <c:pt idx="3841" formatCode="_(&quot;$&quot;* #,##0_);_(&quot;$&quot;* \(#,##0\);_(&quot;$&quot;* &quot;-&quot;??_);_(@_)">
                  <c:v>1.6718568386492147</c:v>
                </c:pt>
                <c:pt idx="3842" formatCode="_(&quot;$&quot;* #,##0_);_(&quot;$&quot;* \(#,##0\);_(&quot;$&quot;* &quot;-&quot;??_);_(@_)">
                  <c:v>0</c:v>
                </c:pt>
                <c:pt idx="3843" formatCode="_(&quot;$&quot;* #,##0_);_(&quot;$&quot;* \(#,##0\);_(&quot;$&quot;* &quot;-&quot;??_);_(@_)">
                  <c:v>0</c:v>
                </c:pt>
                <c:pt idx="3844" formatCode="_(&quot;$&quot;* #,##0_);_(&quot;$&quot;* \(#,##0\);_(&quot;$&quot;* &quot;-&quot;??_);_(@_)">
                  <c:v>0</c:v>
                </c:pt>
                <c:pt idx="3845" formatCode="_(&quot;$&quot;* #,##0_);_(&quot;$&quot;* \(#,##0\);_(&quot;$&quot;* &quot;-&quot;??_);_(@_)">
                  <c:v>41.158175489261659</c:v>
                </c:pt>
                <c:pt idx="3846" formatCode="_(&quot;$&quot;* #,##0_);_(&quot;$&quot;* \(#,##0\);_(&quot;$&quot;* &quot;-&quot;??_);_(@_)">
                  <c:v>0</c:v>
                </c:pt>
                <c:pt idx="3847" formatCode="_(&quot;$&quot;* #,##0_);_(&quot;$&quot;* \(#,##0\);_(&quot;$&quot;* &quot;-&quot;??_);_(@_)">
                  <c:v>0</c:v>
                </c:pt>
                <c:pt idx="3848" formatCode="_(&quot;$&quot;* #,##0_);_(&quot;$&quot;* \(#,##0\);_(&quot;$&quot;* &quot;-&quot;??_);_(@_)">
                  <c:v>0</c:v>
                </c:pt>
                <c:pt idx="3849" formatCode="_(&quot;$&quot;* #,##0_);_(&quot;$&quot;* \(#,##0\);_(&quot;$&quot;* &quot;-&quot;??_);_(@_)">
                  <c:v>1.8914002679045419</c:v>
                </c:pt>
                <c:pt idx="3850" formatCode="_(&quot;$&quot;* #,##0_);_(&quot;$&quot;* \(#,##0\);_(&quot;$&quot;* &quot;-&quot;??_);_(@_)">
                  <c:v>18.684732483616521</c:v>
                </c:pt>
                <c:pt idx="3851" formatCode="_(&quot;$&quot;* #,##0_);_(&quot;$&quot;* \(#,##0\);_(&quot;$&quot;* &quot;-&quot;??_);_(@_)">
                  <c:v>4.1655480286386233</c:v>
                </c:pt>
                <c:pt idx="3852" formatCode="_(&quot;$&quot;* #,##0_);_(&quot;$&quot;* \(#,##0\);_(&quot;$&quot;* &quot;-&quot;??_);_(@_)">
                  <c:v>0</c:v>
                </c:pt>
                <c:pt idx="3853" formatCode="_(&quot;$&quot;* #,##0_);_(&quot;$&quot;* \(#,##0\);_(&quot;$&quot;* &quot;-&quot;??_);_(@_)">
                  <c:v>0</c:v>
                </c:pt>
                <c:pt idx="3854" formatCode="_(&quot;$&quot;* #,##0_);_(&quot;$&quot;* \(#,##0\);_(&quot;$&quot;* &quot;-&quot;??_);_(@_)">
                  <c:v>0</c:v>
                </c:pt>
                <c:pt idx="3855" formatCode="_(&quot;$&quot;* #,##0_);_(&quot;$&quot;* \(#,##0\);_(&quot;$&quot;* &quot;-&quot;??_);_(@_)">
                  <c:v>0</c:v>
                </c:pt>
                <c:pt idx="3856" formatCode="_(&quot;$&quot;* #,##0_);_(&quot;$&quot;* \(#,##0\);_(&quot;$&quot;* &quot;-&quot;??_);_(@_)">
                  <c:v>0</c:v>
                </c:pt>
                <c:pt idx="3857" formatCode="_(&quot;$&quot;* #,##0_);_(&quot;$&quot;* \(#,##0\);_(&quot;$&quot;* &quot;-&quot;??_);_(@_)">
                  <c:v>0</c:v>
                </c:pt>
                <c:pt idx="3858" formatCode="_(&quot;$&quot;* #,##0_);_(&quot;$&quot;* \(#,##0\);_(&quot;$&quot;* &quot;-&quot;??_);_(@_)">
                  <c:v>2.3927817840460088</c:v>
                </c:pt>
                <c:pt idx="3859" formatCode="_(&quot;$&quot;* #,##0_);_(&quot;$&quot;* \(#,##0\);_(&quot;$&quot;* &quot;-&quot;??_);_(@_)">
                  <c:v>0</c:v>
                </c:pt>
                <c:pt idx="3860" formatCode="_(&quot;$&quot;* #,##0_);_(&quot;$&quot;* \(#,##0\);_(&quot;$&quot;* &quot;-&quot;??_);_(@_)">
                  <c:v>0</c:v>
                </c:pt>
                <c:pt idx="3861" formatCode="_(&quot;$&quot;* #,##0_);_(&quot;$&quot;* \(#,##0\);_(&quot;$&quot;* &quot;-&quot;??_);_(@_)">
                  <c:v>11.282662083930461</c:v>
                </c:pt>
                <c:pt idx="3862" formatCode="_(&quot;$&quot;* #,##0_);_(&quot;$&quot;* \(#,##0\);_(&quot;$&quot;* &quot;-&quot;??_);_(@_)">
                  <c:v>0</c:v>
                </c:pt>
                <c:pt idx="3863" formatCode="_(&quot;$&quot;* #,##0_);_(&quot;$&quot;* \(#,##0\);_(&quot;$&quot;* &quot;-&quot;??_);_(@_)">
                  <c:v>53.962938621549782</c:v>
                </c:pt>
                <c:pt idx="3864" formatCode="_(&quot;$&quot;* #,##0_);_(&quot;$&quot;* \(#,##0\);_(&quot;$&quot;* &quot;-&quot;??_);_(@_)">
                  <c:v>0</c:v>
                </c:pt>
                <c:pt idx="3865" formatCode="_(&quot;$&quot;* #,##0_);_(&quot;$&quot;* \(#,##0\);_(&quot;$&quot;* &quot;-&quot;??_);_(@_)">
                  <c:v>0</c:v>
                </c:pt>
                <c:pt idx="3866" formatCode="_(&quot;$&quot;* #,##0_);_(&quot;$&quot;* \(#,##0\);_(&quot;$&quot;* &quot;-&quot;??_);_(@_)">
                  <c:v>0</c:v>
                </c:pt>
                <c:pt idx="3867" formatCode="_(&quot;$&quot;* #,##0_);_(&quot;$&quot;* \(#,##0\);_(&quot;$&quot;* &quot;-&quot;??_);_(@_)">
                  <c:v>0</c:v>
                </c:pt>
                <c:pt idx="3868" formatCode="_(&quot;$&quot;* #,##0_);_(&quot;$&quot;* \(#,##0\);_(&quot;$&quot;* &quot;-&quot;??_);_(@_)">
                  <c:v>5.1779132982529434</c:v>
                </c:pt>
                <c:pt idx="3869" formatCode="_(&quot;$&quot;* #,##0_);_(&quot;$&quot;* \(#,##0\);_(&quot;$&quot;* &quot;-&quot;??_);_(@_)">
                  <c:v>0</c:v>
                </c:pt>
                <c:pt idx="3870" formatCode="_(&quot;$&quot;* #,##0_);_(&quot;$&quot;* \(#,##0\);_(&quot;$&quot;* &quot;-&quot;??_);_(@_)">
                  <c:v>17.332406673827979</c:v>
                </c:pt>
                <c:pt idx="3871" formatCode="_(&quot;$&quot;* #,##0_);_(&quot;$&quot;* \(#,##0\);_(&quot;$&quot;* &quot;-&quot;??_);_(@_)">
                  <c:v>0</c:v>
                </c:pt>
                <c:pt idx="3872" formatCode="_(&quot;$&quot;* #,##0_);_(&quot;$&quot;* \(#,##0\);_(&quot;$&quot;* &quot;-&quot;??_);_(@_)">
                  <c:v>0</c:v>
                </c:pt>
                <c:pt idx="3873" formatCode="_(&quot;$&quot;* #,##0_);_(&quot;$&quot;* \(#,##0\);_(&quot;$&quot;* &quot;-&quot;??_);_(@_)">
                  <c:v>0</c:v>
                </c:pt>
                <c:pt idx="3874" formatCode="_(&quot;$&quot;* #,##0_);_(&quot;$&quot;* \(#,##0\);_(&quot;$&quot;* &quot;-&quot;??_);_(@_)">
                  <c:v>0</c:v>
                </c:pt>
                <c:pt idx="3875" formatCode="_(&quot;$&quot;* #,##0_);_(&quot;$&quot;* \(#,##0\);_(&quot;$&quot;* &quot;-&quot;??_);_(@_)">
                  <c:v>0</c:v>
                </c:pt>
                <c:pt idx="3876" formatCode="_(&quot;$&quot;* #,##0_);_(&quot;$&quot;* \(#,##0\);_(&quot;$&quot;* &quot;-&quot;??_);_(@_)">
                  <c:v>0</c:v>
                </c:pt>
                <c:pt idx="3877" formatCode="_(&quot;$&quot;* #,##0_);_(&quot;$&quot;* \(#,##0\);_(&quot;$&quot;* &quot;-&quot;??_);_(@_)">
                  <c:v>0</c:v>
                </c:pt>
                <c:pt idx="3878" formatCode="_(&quot;$&quot;* #,##0_);_(&quot;$&quot;* \(#,##0\);_(&quot;$&quot;* &quot;-&quot;??_);_(@_)">
                  <c:v>0</c:v>
                </c:pt>
                <c:pt idx="3879" formatCode="_(&quot;$&quot;* #,##0_);_(&quot;$&quot;* \(#,##0\);_(&quot;$&quot;* &quot;-&quot;??_);_(@_)">
                  <c:v>0</c:v>
                </c:pt>
                <c:pt idx="3880" formatCode="_(&quot;$&quot;* #,##0_);_(&quot;$&quot;* \(#,##0\);_(&quot;$&quot;* &quot;-&quot;??_);_(@_)">
                  <c:v>0</c:v>
                </c:pt>
                <c:pt idx="3881" formatCode="_(&quot;$&quot;* #,##0_);_(&quot;$&quot;* \(#,##0\);_(&quot;$&quot;* &quot;-&quot;??_);_(@_)">
                  <c:v>0</c:v>
                </c:pt>
                <c:pt idx="3882" formatCode="_(&quot;$&quot;* #,##0_);_(&quot;$&quot;* \(#,##0\);_(&quot;$&quot;* &quot;-&quot;??_);_(@_)">
                  <c:v>0</c:v>
                </c:pt>
                <c:pt idx="3883" formatCode="_(&quot;$&quot;* #,##0_);_(&quot;$&quot;* \(#,##0\);_(&quot;$&quot;* &quot;-&quot;??_);_(@_)">
                  <c:v>0</c:v>
                </c:pt>
                <c:pt idx="3884" formatCode="_(&quot;$&quot;* #,##0_);_(&quot;$&quot;* \(#,##0\);_(&quot;$&quot;* &quot;-&quot;??_);_(@_)">
                  <c:v>0</c:v>
                </c:pt>
                <c:pt idx="3885" formatCode="_(&quot;$&quot;* #,##0_);_(&quot;$&quot;* \(#,##0\);_(&quot;$&quot;* &quot;-&quot;??_);_(@_)">
                  <c:v>0</c:v>
                </c:pt>
                <c:pt idx="3886" formatCode="_(&quot;$&quot;* #,##0_);_(&quot;$&quot;* \(#,##0\);_(&quot;$&quot;* &quot;-&quot;??_);_(@_)">
                  <c:v>0</c:v>
                </c:pt>
                <c:pt idx="3887" formatCode="_(&quot;$&quot;* #,##0_);_(&quot;$&quot;* \(#,##0\);_(&quot;$&quot;* &quot;-&quot;??_);_(@_)">
                  <c:v>8.8424775957182131</c:v>
                </c:pt>
                <c:pt idx="3888" formatCode="_(&quot;$&quot;* #,##0_);_(&quot;$&quot;* \(#,##0\);_(&quot;$&quot;* &quot;-&quot;??_);_(@_)">
                  <c:v>36.558360654110885</c:v>
                </c:pt>
                <c:pt idx="3889" formatCode="_(&quot;$&quot;* #,##0_);_(&quot;$&quot;* \(#,##0\);_(&quot;$&quot;* &quot;-&quot;??_);_(@_)">
                  <c:v>0</c:v>
                </c:pt>
                <c:pt idx="3890" formatCode="_(&quot;$&quot;* #,##0_);_(&quot;$&quot;* \(#,##0\);_(&quot;$&quot;* &quot;-&quot;??_);_(@_)">
                  <c:v>0</c:v>
                </c:pt>
                <c:pt idx="3891" formatCode="_(&quot;$&quot;* #,##0_);_(&quot;$&quot;* \(#,##0\);_(&quot;$&quot;* &quot;-&quot;??_);_(@_)">
                  <c:v>2.2061305818035204</c:v>
                </c:pt>
                <c:pt idx="3892" formatCode="_(&quot;$&quot;* #,##0_);_(&quot;$&quot;* \(#,##0\);_(&quot;$&quot;* &quot;-&quot;??_);_(@_)">
                  <c:v>0</c:v>
                </c:pt>
                <c:pt idx="3893" formatCode="_(&quot;$&quot;* #,##0_);_(&quot;$&quot;* \(#,##0\);_(&quot;$&quot;* &quot;-&quot;??_);_(@_)">
                  <c:v>0</c:v>
                </c:pt>
                <c:pt idx="3894" formatCode="_(&quot;$&quot;* #,##0_);_(&quot;$&quot;* \(#,##0\);_(&quot;$&quot;* &quot;-&quot;??_);_(@_)">
                  <c:v>0</c:v>
                </c:pt>
                <c:pt idx="3895" formatCode="_(&quot;$&quot;* #,##0_);_(&quot;$&quot;* \(#,##0\);_(&quot;$&quot;* &quot;-&quot;??_);_(@_)">
                  <c:v>0</c:v>
                </c:pt>
                <c:pt idx="3896" formatCode="_(&quot;$&quot;* #,##0_);_(&quot;$&quot;* \(#,##0\);_(&quot;$&quot;* &quot;-&quot;??_);_(@_)">
                  <c:v>0</c:v>
                </c:pt>
                <c:pt idx="3897" formatCode="_(&quot;$&quot;* #,##0_);_(&quot;$&quot;* \(#,##0\);_(&quot;$&quot;* &quot;-&quot;??_);_(@_)">
                  <c:v>0</c:v>
                </c:pt>
                <c:pt idx="3898" formatCode="_(&quot;$&quot;* #,##0_);_(&quot;$&quot;* \(#,##0\);_(&quot;$&quot;* &quot;-&quot;??_);_(@_)">
                  <c:v>0</c:v>
                </c:pt>
                <c:pt idx="3899" formatCode="_(&quot;$&quot;* #,##0_);_(&quot;$&quot;* \(#,##0\);_(&quot;$&quot;* &quot;-&quot;??_);_(@_)">
                  <c:v>0</c:v>
                </c:pt>
                <c:pt idx="3900" formatCode="_(&quot;$&quot;* #,##0_);_(&quot;$&quot;* \(#,##0\);_(&quot;$&quot;* &quot;-&quot;??_);_(@_)">
                  <c:v>60.947374936604938</c:v>
                </c:pt>
                <c:pt idx="3901" formatCode="_(&quot;$&quot;* #,##0_);_(&quot;$&quot;* \(#,##0\);_(&quot;$&quot;* &quot;-&quot;??_);_(@_)">
                  <c:v>0</c:v>
                </c:pt>
                <c:pt idx="3902" formatCode="_(&quot;$&quot;* #,##0_);_(&quot;$&quot;* \(#,##0\);_(&quot;$&quot;* &quot;-&quot;??_);_(@_)">
                  <c:v>0</c:v>
                </c:pt>
                <c:pt idx="3903" formatCode="_(&quot;$&quot;* #,##0_);_(&quot;$&quot;* \(#,##0\);_(&quot;$&quot;* &quot;-&quot;??_);_(@_)">
                  <c:v>0</c:v>
                </c:pt>
                <c:pt idx="3904" formatCode="_(&quot;$&quot;* #,##0_);_(&quot;$&quot;* \(#,##0\);_(&quot;$&quot;* &quot;-&quot;??_);_(@_)">
                  <c:v>0</c:v>
                </c:pt>
                <c:pt idx="3905" formatCode="_(&quot;$&quot;* #,##0_);_(&quot;$&quot;* \(#,##0\);_(&quot;$&quot;* &quot;-&quot;??_);_(@_)">
                  <c:v>13.428949282114457</c:v>
                </c:pt>
                <c:pt idx="3906" formatCode="_(&quot;$&quot;* #,##0_);_(&quot;$&quot;* \(#,##0\);_(&quot;$&quot;* &quot;-&quot;??_);_(@_)">
                  <c:v>0</c:v>
                </c:pt>
                <c:pt idx="3907" formatCode="_(&quot;$&quot;* #,##0_);_(&quot;$&quot;* \(#,##0\);_(&quot;$&quot;* &quot;-&quot;??_);_(@_)">
                  <c:v>3.1274695489804465</c:v>
                </c:pt>
                <c:pt idx="3908" formatCode="_(&quot;$&quot;* #,##0_);_(&quot;$&quot;* \(#,##0\);_(&quot;$&quot;* &quot;-&quot;??_);_(@_)">
                  <c:v>0</c:v>
                </c:pt>
                <c:pt idx="3909" formatCode="_(&quot;$&quot;* #,##0_);_(&quot;$&quot;* \(#,##0\);_(&quot;$&quot;* &quot;-&quot;??_);_(@_)">
                  <c:v>1.8335344716845248</c:v>
                </c:pt>
                <c:pt idx="3910" formatCode="_(&quot;$&quot;* #,##0_);_(&quot;$&quot;* \(#,##0\);_(&quot;$&quot;* &quot;-&quot;??_);_(@_)">
                  <c:v>0</c:v>
                </c:pt>
                <c:pt idx="3911" formatCode="_(&quot;$&quot;* #,##0_);_(&quot;$&quot;* \(#,##0\);_(&quot;$&quot;* &quot;-&quot;??_);_(@_)">
                  <c:v>0</c:v>
                </c:pt>
                <c:pt idx="3912" formatCode="_(&quot;$&quot;* #,##0_);_(&quot;$&quot;* \(#,##0\);_(&quot;$&quot;* &quot;-&quot;??_);_(@_)">
                  <c:v>0</c:v>
                </c:pt>
                <c:pt idx="3913" formatCode="_(&quot;$&quot;* #,##0_);_(&quot;$&quot;* \(#,##0\);_(&quot;$&quot;* &quot;-&quot;??_);_(@_)">
                  <c:v>0</c:v>
                </c:pt>
                <c:pt idx="3914" formatCode="_(&quot;$&quot;* #,##0_);_(&quot;$&quot;* \(#,##0\);_(&quot;$&quot;* &quot;-&quot;??_);_(@_)">
                  <c:v>0.94946984307928861</c:v>
                </c:pt>
                <c:pt idx="3915" formatCode="_(&quot;$&quot;* #,##0_);_(&quot;$&quot;* \(#,##0\);_(&quot;$&quot;* &quot;-&quot;??_);_(@_)">
                  <c:v>1.6355114653825538</c:v>
                </c:pt>
                <c:pt idx="3916" formatCode="_(&quot;$&quot;* #,##0_);_(&quot;$&quot;* \(#,##0\);_(&quot;$&quot;* &quot;-&quot;??_);_(@_)">
                  <c:v>1.0109555627024416</c:v>
                </c:pt>
                <c:pt idx="3917" formatCode="_(&quot;$&quot;* #,##0_);_(&quot;$&quot;* \(#,##0\);_(&quot;$&quot;* &quot;-&quot;??_);_(@_)">
                  <c:v>4.5160345361900012</c:v>
                </c:pt>
                <c:pt idx="3918" formatCode="_(&quot;$&quot;* #,##0_);_(&quot;$&quot;* \(#,##0\);_(&quot;$&quot;* &quot;-&quot;??_);_(@_)">
                  <c:v>0</c:v>
                </c:pt>
                <c:pt idx="3919" formatCode="_(&quot;$&quot;* #,##0_);_(&quot;$&quot;* \(#,##0\);_(&quot;$&quot;* &quot;-&quot;??_);_(@_)">
                  <c:v>0</c:v>
                </c:pt>
                <c:pt idx="3920" formatCode="_(&quot;$&quot;* #,##0_);_(&quot;$&quot;* \(#,##0\);_(&quot;$&quot;* &quot;-&quot;??_);_(@_)">
                  <c:v>5.0651837187466482</c:v>
                </c:pt>
                <c:pt idx="3921" formatCode="_(&quot;$&quot;* #,##0_);_(&quot;$&quot;* \(#,##0\);_(&quot;$&quot;* &quot;-&quot;??_);_(@_)">
                  <c:v>0</c:v>
                </c:pt>
                <c:pt idx="3922" formatCode="_(&quot;$&quot;* #,##0_);_(&quot;$&quot;* \(#,##0\);_(&quot;$&quot;* &quot;-&quot;??_);_(@_)">
                  <c:v>0</c:v>
                </c:pt>
                <c:pt idx="3923" formatCode="_(&quot;$&quot;* #,##0_);_(&quot;$&quot;* \(#,##0\);_(&quot;$&quot;* &quot;-&quot;??_);_(@_)">
                  <c:v>1.8148277354518334</c:v>
                </c:pt>
                <c:pt idx="3924" formatCode="_(&quot;$&quot;* #,##0_);_(&quot;$&quot;* \(#,##0\);_(&quot;$&quot;* &quot;-&quot;??_);_(@_)">
                  <c:v>0</c:v>
                </c:pt>
                <c:pt idx="3925" formatCode="_(&quot;$&quot;* #,##0_);_(&quot;$&quot;* \(#,##0\);_(&quot;$&quot;* &quot;-&quot;??_);_(@_)">
                  <c:v>0.56950584650695291</c:v>
                </c:pt>
                <c:pt idx="3926" formatCode="_(&quot;$&quot;* #,##0_);_(&quot;$&quot;* \(#,##0\);_(&quot;$&quot;* &quot;-&quot;??_);_(@_)">
                  <c:v>2.9091719883067979</c:v>
                </c:pt>
                <c:pt idx="3927" formatCode="_(&quot;$&quot;* #,##0_);_(&quot;$&quot;* \(#,##0\);_(&quot;$&quot;* &quot;-&quot;??_);_(@_)">
                  <c:v>0</c:v>
                </c:pt>
                <c:pt idx="3928" formatCode="_(&quot;$&quot;* #,##0_);_(&quot;$&quot;* \(#,##0\);_(&quot;$&quot;* &quot;-&quot;??_);_(@_)">
                  <c:v>87.223359005255546</c:v>
                </c:pt>
                <c:pt idx="3929" formatCode="_(&quot;$&quot;* #,##0_);_(&quot;$&quot;* \(#,##0\);_(&quot;$&quot;* &quot;-&quot;??_);_(@_)">
                  <c:v>0</c:v>
                </c:pt>
                <c:pt idx="3930" formatCode="_(&quot;$&quot;* #,##0_);_(&quot;$&quot;* \(#,##0\);_(&quot;$&quot;* &quot;-&quot;??_);_(@_)">
                  <c:v>0</c:v>
                </c:pt>
                <c:pt idx="3931" formatCode="_(&quot;$&quot;* #,##0_);_(&quot;$&quot;* \(#,##0\);_(&quot;$&quot;* &quot;-&quot;??_);_(@_)">
                  <c:v>0</c:v>
                </c:pt>
                <c:pt idx="3932" formatCode="_(&quot;$&quot;* #,##0_);_(&quot;$&quot;* \(#,##0\);_(&quot;$&quot;* &quot;-&quot;??_);_(@_)">
                  <c:v>0</c:v>
                </c:pt>
                <c:pt idx="3933" formatCode="_(&quot;$&quot;* #,##0_);_(&quot;$&quot;* \(#,##0\);_(&quot;$&quot;* &quot;-&quot;??_);_(@_)">
                  <c:v>26.721581770774161</c:v>
                </c:pt>
                <c:pt idx="3934" formatCode="_(&quot;$&quot;* #,##0_);_(&quot;$&quot;* \(#,##0\);_(&quot;$&quot;* &quot;-&quot;??_);_(@_)">
                  <c:v>0</c:v>
                </c:pt>
                <c:pt idx="3935" formatCode="_(&quot;$&quot;* #,##0_);_(&quot;$&quot;* \(#,##0\);_(&quot;$&quot;* &quot;-&quot;??_);_(@_)">
                  <c:v>8.8447477589045782</c:v>
                </c:pt>
                <c:pt idx="3936" formatCode="_(&quot;$&quot;* #,##0_);_(&quot;$&quot;* \(#,##0\);_(&quot;$&quot;* &quot;-&quot;??_);_(@_)">
                  <c:v>0</c:v>
                </c:pt>
                <c:pt idx="3937" formatCode="_(&quot;$&quot;* #,##0_);_(&quot;$&quot;* \(#,##0\);_(&quot;$&quot;* &quot;-&quot;??_);_(@_)">
                  <c:v>9.1821118388688383</c:v>
                </c:pt>
                <c:pt idx="3938" formatCode="_(&quot;$&quot;* #,##0_);_(&quot;$&quot;* \(#,##0\);_(&quot;$&quot;* &quot;-&quot;??_);_(@_)">
                  <c:v>3.9143422154285514</c:v>
                </c:pt>
                <c:pt idx="3939" formatCode="_(&quot;$&quot;* #,##0_);_(&quot;$&quot;* \(#,##0\);_(&quot;$&quot;* &quot;-&quot;??_);_(@_)">
                  <c:v>0</c:v>
                </c:pt>
                <c:pt idx="3940" formatCode="_(&quot;$&quot;* #,##0_);_(&quot;$&quot;* \(#,##0\);_(&quot;$&quot;* &quot;-&quot;??_);_(@_)">
                  <c:v>0</c:v>
                </c:pt>
                <c:pt idx="3941" formatCode="_(&quot;$&quot;* #,##0_);_(&quot;$&quot;* \(#,##0\);_(&quot;$&quot;* &quot;-&quot;??_);_(@_)">
                  <c:v>3.9998193595958891</c:v>
                </c:pt>
                <c:pt idx="3942" formatCode="_(&quot;$&quot;* #,##0_);_(&quot;$&quot;* \(#,##0\);_(&quot;$&quot;* &quot;-&quot;??_);_(@_)">
                  <c:v>1.3629602104929857</c:v>
                </c:pt>
                <c:pt idx="3943" formatCode="_(&quot;$&quot;* #,##0_);_(&quot;$&quot;* \(#,##0\);_(&quot;$&quot;* &quot;-&quot;??_);_(@_)">
                  <c:v>3.119434548976483</c:v>
                </c:pt>
                <c:pt idx="3944" formatCode="_(&quot;$&quot;* #,##0_);_(&quot;$&quot;* \(#,##0\);_(&quot;$&quot;* &quot;-&quot;??_);_(@_)">
                  <c:v>3.6701768594617445</c:v>
                </c:pt>
                <c:pt idx="3945" formatCode="_(&quot;$&quot;* #,##0_);_(&quot;$&quot;* \(#,##0\);_(&quot;$&quot;* &quot;-&quot;??_);_(@_)">
                  <c:v>0</c:v>
                </c:pt>
                <c:pt idx="3946" formatCode="_(&quot;$&quot;* #,##0_);_(&quot;$&quot;* \(#,##0\);_(&quot;$&quot;* &quot;-&quot;??_);_(@_)">
                  <c:v>0</c:v>
                </c:pt>
                <c:pt idx="3947" formatCode="_(&quot;$&quot;* #,##0_);_(&quot;$&quot;* \(#,##0\);_(&quot;$&quot;* &quot;-&quot;??_);_(@_)">
                  <c:v>0</c:v>
                </c:pt>
                <c:pt idx="3948" formatCode="_(&quot;$&quot;* #,##0_);_(&quot;$&quot;* \(#,##0\);_(&quot;$&quot;* &quot;-&quot;??_);_(@_)">
                  <c:v>0</c:v>
                </c:pt>
                <c:pt idx="3949" formatCode="_(&quot;$&quot;* #,##0_);_(&quot;$&quot;* \(#,##0\);_(&quot;$&quot;* &quot;-&quot;??_);_(@_)">
                  <c:v>6.2277177573146778</c:v>
                </c:pt>
                <c:pt idx="3950" formatCode="_(&quot;$&quot;* #,##0_);_(&quot;$&quot;* \(#,##0\);_(&quot;$&quot;* &quot;-&quot;??_);_(@_)">
                  <c:v>0</c:v>
                </c:pt>
                <c:pt idx="3951" formatCode="_(&quot;$&quot;* #,##0_);_(&quot;$&quot;* \(#,##0\);_(&quot;$&quot;* &quot;-&quot;??_);_(@_)">
                  <c:v>0</c:v>
                </c:pt>
                <c:pt idx="3952" formatCode="_(&quot;$&quot;* #,##0_);_(&quot;$&quot;* \(#,##0\);_(&quot;$&quot;* &quot;-&quot;??_);_(@_)">
                  <c:v>0</c:v>
                </c:pt>
                <c:pt idx="3953" formatCode="_(&quot;$&quot;* #,##0_);_(&quot;$&quot;* \(#,##0\);_(&quot;$&quot;* &quot;-&quot;??_);_(@_)">
                  <c:v>0</c:v>
                </c:pt>
                <c:pt idx="3954" formatCode="_(&quot;$&quot;* #,##0_);_(&quot;$&quot;* \(#,##0\);_(&quot;$&quot;* &quot;-&quot;??_);_(@_)">
                  <c:v>0</c:v>
                </c:pt>
                <c:pt idx="3955" formatCode="_(&quot;$&quot;* #,##0_);_(&quot;$&quot;* \(#,##0\);_(&quot;$&quot;* &quot;-&quot;??_);_(@_)">
                  <c:v>0</c:v>
                </c:pt>
                <c:pt idx="3956" formatCode="_(&quot;$&quot;* #,##0_);_(&quot;$&quot;* \(#,##0\);_(&quot;$&quot;* &quot;-&quot;??_);_(@_)">
                  <c:v>0</c:v>
                </c:pt>
                <c:pt idx="3957" formatCode="_(&quot;$&quot;* #,##0_);_(&quot;$&quot;* \(#,##0\);_(&quot;$&quot;* &quot;-&quot;??_);_(@_)">
                  <c:v>0</c:v>
                </c:pt>
                <c:pt idx="3958" formatCode="_(&quot;$&quot;* #,##0_);_(&quot;$&quot;* \(#,##0\);_(&quot;$&quot;* &quot;-&quot;??_);_(@_)">
                  <c:v>0</c:v>
                </c:pt>
                <c:pt idx="3959" formatCode="_(&quot;$&quot;* #,##0_);_(&quot;$&quot;* \(#,##0\);_(&quot;$&quot;* &quot;-&quot;??_);_(@_)">
                  <c:v>0</c:v>
                </c:pt>
                <c:pt idx="3960" formatCode="_(&quot;$&quot;* #,##0_);_(&quot;$&quot;* \(#,##0\);_(&quot;$&quot;* &quot;-&quot;??_);_(@_)">
                  <c:v>0</c:v>
                </c:pt>
                <c:pt idx="3961" formatCode="_(&quot;$&quot;* #,##0_);_(&quot;$&quot;* \(#,##0\);_(&quot;$&quot;* &quot;-&quot;??_);_(@_)">
                  <c:v>0</c:v>
                </c:pt>
                <c:pt idx="3962" formatCode="_(&quot;$&quot;* #,##0_);_(&quot;$&quot;* \(#,##0\);_(&quot;$&quot;* &quot;-&quot;??_);_(@_)">
                  <c:v>19.450252663101793</c:v>
                </c:pt>
                <c:pt idx="3963" formatCode="_(&quot;$&quot;* #,##0_);_(&quot;$&quot;* \(#,##0\);_(&quot;$&quot;* &quot;-&quot;??_);_(@_)">
                  <c:v>7.3505630074564783</c:v>
                </c:pt>
                <c:pt idx="3964" formatCode="_(&quot;$&quot;* #,##0_);_(&quot;$&quot;* \(#,##0\);_(&quot;$&quot;* &quot;-&quot;??_);_(@_)">
                  <c:v>0</c:v>
                </c:pt>
                <c:pt idx="3965" formatCode="_(&quot;$&quot;* #,##0_);_(&quot;$&quot;* \(#,##0\);_(&quot;$&quot;* &quot;-&quot;??_);_(@_)">
                  <c:v>0</c:v>
                </c:pt>
                <c:pt idx="3966" formatCode="_(&quot;$&quot;* #,##0_);_(&quot;$&quot;* \(#,##0\);_(&quot;$&quot;* &quot;-&quot;??_);_(@_)">
                  <c:v>9.321652140360964</c:v>
                </c:pt>
                <c:pt idx="3967" formatCode="_(&quot;$&quot;* #,##0_);_(&quot;$&quot;* \(#,##0\);_(&quot;$&quot;* &quot;-&quot;??_);_(@_)">
                  <c:v>107.04971623888243</c:v>
                </c:pt>
                <c:pt idx="3968" formatCode="_(&quot;$&quot;* #,##0_);_(&quot;$&quot;* \(#,##0\);_(&quot;$&quot;* &quot;-&quot;??_);_(@_)">
                  <c:v>0</c:v>
                </c:pt>
                <c:pt idx="3969" formatCode="_(&quot;$&quot;* #,##0_);_(&quot;$&quot;* \(#,##0\);_(&quot;$&quot;* &quot;-&quot;??_);_(@_)">
                  <c:v>0</c:v>
                </c:pt>
                <c:pt idx="3970" formatCode="_(&quot;$&quot;* #,##0_);_(&quot;$&quot;* \(#,##0\);_(&quot;$&quot;* &quot;-&quot;??_);_(@_)">
                  <c:v>0</c:v>
                </c:pt>
                <c:pt idx="3971" formatCode="_(&quot;$&quot;* #,##0_);_(&quot;$&quot;* \(#,##0\);_(&quot;$&quot;* &quot;-&quot;??_);_(@_)">
                  <c:v>0</c:v>
                </c:pt>
                <c:pt idx="3972" formatCode="_(&quot;$&quot;* #,##0_);_(&quot;$&quot;* \(#,##0\);_(&quot;$&quot;* &quot;-&quot;??_);_(@_)">
                  <c:v>0</c:v>
                </c:pt>
                <c:pt idx="3973" formatCode="_(&quot;$&quot;* #,##0_);_(&quot;$&quot;* \(#,##0\);_(&quot;$&quot;* &quot;-&quot;??_);_(@_)">
                  <c:v>8.7526747980532509</c:v>
                </c:pt>
                <c:pt idx="3974" formatCode="_(&quot;$&quot;* #,##0_);_(&quot;$&quot;* \(#,##0\);_(&quot;$&quot;* &quot;-&quot;??_);_(@_)">
                  <c:v>0</c:v>
                </c:pt>
                <c:pt idx="3975" formatCode="_(&quot;$&quot;* #,##0_);_(&quot;$&quot;* \(#,##0\);_(&quot;$&quot;* &quot;-&quot;??_);_(@_)">
                  <c:v>2.7091377190967787</c:v>
                </c:pt>
                <c:pt idx="3976" formatCode="_(&quot;$&quot;* #,##0_);_(&quot;$&quot;* \(#,##0\);_(&quot;$&quot;* &quot;-&quot;??_);_(@_)">
                  <c:v>0</c:v>
                </c:pt>
                <c:pt idx="3977" formatCode="_(&quot;$&quot;* #,##0_);_(&quot;$&quot;* \(#,##0\);_(&quot;$&quot;* &quot;-&quot;??_);_(@_)">
                  <c:v>0</c:v>
                </c:pt>
                <c:pt idx="3978" formatCode="_(&quot;$&quot;* #,##0_);_(&quot;$&quot;* \(#,##0\);_(&quot;$&quot;* &quot;-&quot;??_);_(@_)">
                  <c:v>0</c:v>
                </c:pt>
                <c:pt idx="3979" formatCode="_(&quot;$&quot;* #,##0_);_(&quot;$&quot;* \(#,##0\);_(&quot;$&quot;* &quot;-&quot;??_);_(@_)">
                  <c:v>0</c:v>
                </c:pt>
                <c:pt idx="3980" formatCode="_(&quot;$&quot;* #,##0_);_(&quot;$&quot;* \(#,##0\);_(&quot;$&quot;* &quot;-&quot;??_);_(@_)">
                  <c:v>0</c:v>
                </c:pt>
                <c:pt idx="3981" formatCode="_(&quot;$&quot;* #,##0_);_(&quot;$&quot;* \(#,##0\);_(&quot;$&quot;* &quot;-&quot;??_);_(@_)">
                  <c:v>24.928536890976336</c:v>
                </c:pt>
                <c:pt idx="3982" formatCode="_(&quot;$&quot;* #,##0_);_(&quot;$&quot;* \(#,##0\);_(&quot;$&quot;* &quot;-&quot;??_);_(@_)">
                  <c:v>0</c:v>
                </c:pt>
                <c:pt idx="3983" formatCode="_(&quot;$&quot;* #,##0_);_(&quot;$&quot;* \(#,##0\);_(&quot;$&quot;* &quot;-&quot;??_);_(@_)">
                  <c:v>0</c:v>
                </c:pt>
                <c:pt idx="3984" formatCode="_(&quot;$&quot;* #,##0_);_(&quot;$&quot;* \(#,##0\);_(&quot;$&quot;* &quot;-&quot;??_);_(@_)">
                  <c:v>0</c:v>
                </c:pt>
                <c:pt idx="3985" formatCode="_(&quot;$&quot;* #,##0_);_(&quot;$&quot;* \(#,##0\);_(&quot;$&quot;* &quot;-&quot;??_);_(@_)">
                  <c:v>0</c:v>
                </c:pt>
                <c:pt idx="3986" formatCode="_(&quot;$&quot;* #,##0_);_(&quot;$&quot;* \(#,##0\);_(&quot;$&quot;* &quot;-&quot;??_);_(@_)">
                  <c:v>3.3141865644411133</c:v>
                </c:pt>
                <c:pt idx="3987" formatCode="_(&quot;$&quot;* #,##0_);_(&quot;$&quot;* \(#,##0\);_(&quot;$&quot;* &quot;-&quot;??_);_(@_)">
                  <c:v>0</c:v>
                </c:pt>
                <c:pt idx="3988" formatCode="_(&quot;$&quot;* #,##0_);_(&quot;$&quot;* \(#,##0\);_(&quot;$&quot;* &quot;-&quot;??_);_(@_)">
                  <c:v>0</c:v>
                </c:pt>
                <c:pt idx="3989" formatCode="_(&quot;$&quot;* #,##0_);_(&quot;$&quot;* \(#,##0\);_(&quot;$&quot;* &quot;-&quot;??_);_(@_)">
                  <c:v>0</c:v>
                </c:pt>
                <c:pt idx="3990" formatCode="_(&quot;$&quot;* #,##0_);_(&quot;$&quot;* \(#,##0\);_(&quot;$&quot;* &quot;-&quot;??_);_(@_)">
                  <c:v>0</c:v>
                </c:pt>
                <c:pt idx="3991" formatCode="_(&quot;$&quot;* #,##0_);_(&quot;$&quot;* \(#,##0\);_(&quot;$&quot;* &quot;-&quot;??_);_(@_)">
                  <c:v>6.839459486466188</c:v>
                </c:pt>
                <c:pt idx="3992" formatCode="_(&quot;$&quot;* #,##0_);_(&quot;$&quot;* \(#,##0\);_(&quot;$&quot;* &quot;-&quot;??_);_(@_)">
                  <c:v>0</c:v>
                </c:pt>
                <c:pt idx="3993" formatCode="_(&quot;$&quot;* #,##0_);_(&quot;$&quot;* \(#,##0\);_(&quot;$&quot;* &quot;-&quot;??_);_(@_)">
                  <c:v>0</c:v>
                </c:pt>
                <c:pt idx="3994" formatCode="_(&quot;$&quot;* #,##0_);_(&quot;$&quot;* \(#,##0\);_(&quot;$&quot;* &quot;-&quot;??_);_(@_)">
                  <c:v>0</c:v>
                </c:pt>
                <c:pt idx="3995" formatCode="_(&quot;$&quot;* #,##0_);_(&quot;$&quot;* \(#,##0\);_(&quot;$&quot;* &quot;-&quot;??_);_(@_)">
                  <c:v>17.676946390222355</c:v>
                </c:pt>
                <c:pt idx="3996" formatCode="_(&quot;$&quot;* #,##0_);_(&quot;$&quot;* \(#,##0\);_(&quot;$&quot;* &quot;-&quot;??_);_(@_)">
                  <c:v>2.6110416613082297</c:v>
                </c:pt>
                <c:pt idx="3997" formatCode="_(&quot;$&quot;* #,##0_);_(&quot;$&quot;* \(#,##0\);_(&quot;$&quot;* &quot;-&quot;??_);_(@_)">
                  <c:v>0</c:v>
                </c:pt>
                <c:pt idx="3998" formatCode="_(&quot;$&quot;* #,##0_);_(&quot;$&quot;* \(#,##0\);_(&quot;$&quot;* &quot;-&quot;??_);_(@_)">
                  <c:v>71.13182528946723</c:v>
                </c:pt>
                <c:pt idx="3999" formatCode="_(&quot;$&quot;* #,##0_);_(&quot;$&quot;* \(#,##0\);_(&quot;$&quot;* &quot;-&quot;??_);_(@_)">
                  <c:v>80.0509011936619</c:v>
                </c:pt>
                <c:pt idx="4000" formatCode="_(&quot;$&quot;* #,##0_);_(&quot;$&quot;* \(#,##0\);_(&quot;$&quot;* &quot;-&quot;??_);_(@_)">
                  <c:v>0</c:v>
                </c:pt>
                <c:pt idx="4001" formatCode="_(&quot;$&quot;* #,##0_);_(&quot;$&quot;* \(#,##0\);_(&quot;$&quot;* &quot;-&quot;??_);_(@_)">
                  <c:v>0</c:v>
                </c:pt>
                <c:pt idx="4002" formatCode="_(&quot;$&quot;* #,##0_);_(&quot;$&quot;* \(#,##0\);_(&quot;$&quot;* &quot;-&quot;??_);_(@_)">
                  <c:v>4.106239143683089</c:v>
                </c:pt>
                <c:pt idx="4003" formatCode="_(&quot;$&quot;* #,##0_);_(&quot;$&quot;* \(#,##0\);_(&quot;$&quot;* &quot;-&quot;??_);_(@_)">
                  <c:v>0</c:v>
                </c:pt>
                <c:pt idx="4004" formatCode="_(&quot;$&quot;* #,##0_);_(&quot;$&quot;* \(#,##0\);_(&quot;$&quot;* &quot;-&quot;??_);_(@_)">
                  <c:v>0</c:v>
                </c:pt>
                <c:pt idx="4005" formatCode="_(&quot;$&quot;* #,##0_);_(&quot;$&quot;* \(#,##0\);_(&quot;$&quot;* &quot;-&quot;??_);_(@_)">
                  <c:v>12.752169003704108</c:v>
                </c:pt>
                <c:pt idx="4006" formatCode="_(&quot;$&quot;* #,##0_);_(&quot;$&quot;* \(#,##0\);_(&quot;$&quot;* &quot;-&quot;??_);_(@_)">
                  <c:v>3.4162975473258412</c:v>
                </c:pt>
                <c:pt idx="4007" formatCode="_(&quot;$&quot;* #,##0_);_(&quot;$&quot;* \(#,##0\);_(&quot;$&quot;* &quot;-&quot;??_);_(@_)">
                  <c:v>8.9881772503277819</c:v>
                </c:pt>
                <c:pt idx="4008" formatCode="_(&quot;$&quot;* #,##0_);_(&quot;$&quot;* \(#,##0\);_(&quot;$&quot;* &quot;-&quot;??_);_(@_)">
                  <c:v>0</c:v>
                </c:pt>
                <c:pt idx="4009" formatCode="_(&quot;$&quot;* #,##0_);_(&quot;$&quot;* \(#,##0\);_(&quot;$&quot;* &quot;-&quot;??_);_(@_)">
                  <c:v>0</c:v>
                </c:pt>
                <c:pt idx="4010" formatCode="_(&quot;$&quot;* #,##0_);_(&quot;$&quot;* \(#,##0\);_(&quot;$&quot;* &quot;-&quot;??_);_(@_)">
                  <c:v>0</c:v>
                </c:pt>
                <c:pt idx="4011" formatCode="_(&quot;$&quot;* #,##0_);_(&quot;$&quot;* \(#,##0\);_(&quot;$&quot;* &quot;-&quot;??_);_(@_)">
                  <c:v>0</c:v>
                </c:pt>
                <c:pt idx="4012" formatCode="_(&quot;$&quot;* #,##0_);_(&quot;$&quot;* \(#,##0\);_(&quot;$&quot;* &quot;-&quot;??_);_(@_)">
                  <c:v>1.72388123153896</c:v>
                </c:pt>
                <c:pt idx="4013" formatCode="_(&quot;$&quot;* #,##0_);_(&quot;$&quot;* \(#,##0\);_(&quot;$&quot;* &quot;-&quot;??_);_(@_)">
                  <c:v>4.807273989503944</c:v>
                </c:pt>
                <c:pt idx="4014" formatCode="_(&quot;$&quot;* #,##0_);_(&quot;$&quot;* \(#,##0\);_(&quot;$&quot;* &quot;-&quot;??_);_(@_)">
                  <c:v>0</c:v>
                </c:pt>
                <c:pt idx="4015" formatCode="_(&quot;$&quot;* #,##0_);_(&quot;$&quot;* \(#,##0\);_(&quot;$&quot;* &quot;-&quot;??_);_(@_)">
                  <c:v>0</c:v>
                </c:pt>
                <c:pt idx="4016" formatCode="_(&quot;$&quot;* #,##0_);_(&quot;$&quot;* \(#,##0\);_(&quot;$&quot;* &quot;-&quot;??_);_(@_)">
                  <c:v>3.3478182215771941</c:v>
                </c:pt>
                <c:pt idx="4017" formatCode="_(&quot;$&quot;* #,##0_);_(&quot;$&quot;* \(#,##0\);_(&quot;$&quot;* &quot;-&quot;??_);_(@_)">
                  <c:v>0</c:v>
                </c:pt>
                <c:pt idx="4018" formatCode="_(&quot;$&quot;* #,##0_);_(&quot;$&quot;* \(#,##0\);_(&quot;$&quot;* &quot;-&quot;??_);_(@_)">
                  <c:v>0</c:v>
                </c:pt>
                <c:pt idx="4019" formatCode="_(&quot;$&quot;* #,##0_);_(&quot;$&quot;* \(#,##0\);_(&quot;$&quot;* &quot;-&quot;??_);_(@_)">
                  <c:v>0</c:v>
                </c:pt>
                <c:pt idx="4020" formatCode="_(&quot;$&quot;* #,##0_);_(&quot;$&quot;* \(#,##0\);_(&quot;$&quot;* &quot;-&quot;??_);_(@_)">
                  <c:v>0</c:v>
                </c:pt>
                <c:pt idx="4021" formatCode="_(&quot;$&quot;* #,##0_);_(&quot;$&quot;* \(#,##0\);_(&quot;$&quot;* &quot;-&quot;??_);_(@_)">
                  <c:v>0</c:v>
                </c:pt>
                <c:pt idx="4022" formatCode="_(&quot;$&quot;* #,##0_);_(&quot;$&quot;* \(#,##0\);_(&quot;$&quot;* &quot;-&quot;??_);_(@_)">
                  <c:v>6.6261483278781625</c:v>
                </c:pt>
                <c:pt idx="4023" formatCode="_(&quot;$&quot;* #,##0_);_(&quot;$&quot;* \(#,##0\);_(&quot;$&quot;* &quot;-&quot;??_);_(@_)">
                  <c:v>42.565426180411954</c:v>
                </c:pt>
                <c:pt idx="4024" formatCode="_(&quot;$&quot;* #,##0_);_(&quot;$&quot;* \(#,##0\);_(&quot;$&quot;* &quot;-&quot;??_);_(@_)">
                  <c:v>14.330689995553392</c:v>
                </c:pt>
                <c:pt idx="4025" formatCode="_(&quot;$&quot;* #,##0_);_(&quot;$&quot;* \(#,##0\);_(&quot;$&quot;* &quot;-&quot;??_);_(@_)">
                  <c:v>0</c:v>
                </c:pt>
                <c:pt idx="4026" formatCode="_(&quot;$&quot;* #,##0_);_(&quot;$&quot;* \(#,##0\);_(&quot;$&quot;* &quot;-&quot;??_);_(@_)">
                  <c:v>0</c:v>
                </c:pt>
                <c:pt idx="4027" formatCode="_(&quot;$&quot;* #,##0_);_(&quot;$&quot;* \(#,##0\);_(&quot;$&quot;* &quot;-&quot;??_);_(@_)">
                  <c:v>0</c:v>
                </c:pt>
                <c:pt idx="4028" formatCode="_(&quot;$&quot;* #,##0_);_(&quot;$&quot;* \(#,##0\);_(&quot;$&quot;* &quot;-&quot;??_);_(@_)">
                  <c:v>3.9143067336257675</c:v>
                </c:pt>
                <c:pt idx="4029" formatCode="_(&quot;$&quot;* #,##0_);_(&quot;$&quot;* \(#,##0\);_(&quot;$&quot;* &quot;-&quot;??_);_(@_)">
                  <c:v>0</c:v>
                </c:pt>
                <c:pt idx="4030" formatCode="_(&quot;$&quot;* #,##0_);_(&quot;$&quot;* \(#,##0\);_(&quot;$&quot;* &quot;-&quot;??_);_(@_)">
                  <c:v>4.0237919812811009</c:v>
                </c:pt>
                <c:pt idx="4031" formatCode="_(&quot;$&quot;* #,##0_);_(&quot;$&quot;* \(#,##0\);_(&quot;$&quot;* &quot;-&quot;??_);_(@_)">
                  <c:v>3.4757914263561243</c:v>
                </c:pt>
                <c:pt idx="4032" formatCode="_(&quot;$&quot;* #,##0_);_(&quot;$&quot;* \(#,##0\);_(&quot;$&quot;* &quot;-&quot;??_);_(@_)">
                  <c:v>0</c:v>
                </c:pt>
                <c:pt idx="4033" formatCode="_(&quot;$&quot;* #,##0_);_(&quot;$&quot;* \(#,##0\);_(&quot;$&quot;* &quot;-&quot;??_);_(@_)">
                  <c:v>0</c:v>
                </c:pt>
                <c:pt idx="4034" formatCode="_(&quot;$&quot;* #,##0_);_(&quot;$&quot;* \(#,##0\);_(&quot;$&quot;* &quot;-&quot;??_);_(@_)">
                  <c:v>51.68886311018673</c:v>
                </c:pt>
                <c:pt idx="4035" formatCode="_(&quot;$&quot;* #,##0_);_(&quot;$&quot;* \(#,##0\);_(&quot;$&quot;* &quot;-&quot;??_);_(@_)">
                  <c:v>0</c:v>
                </c:pt>
                <c:pt idx="4036" formatCode="_(&quot;$&quot;* #,##0_);_(&quot;$&quot;* \(#,##0\);_(&quot;$&quot;* &quot;-&quot;??_);_(@_)">
                  <c:v>0</c:v>
                </c:pt>
                <c:pt idx="4037" formatCode="_(&quot;$&quot;* #,##0_);_(&quot;$&quot;* \(#,##0\);_(&quot;$&quot;* &quot;-&quot;??_);_(@_)">
                  <c:v>0</c:v>
                </c:pt>
                <c:pt idx="4038" formatCode="_(&quot;$&quot;* #,##0_);_(&quot;$&quot;* \(#,##0\);_(&quot;$&quot;* &quot;-&quot;??_);_(@_)">
                  <c:v>0</c:v>
                </c:pt>
                <c:pt idx="4039" formatCode="_(&quot;$&quot;* #,##0_);_(&quot;$&quot;* \(#,##0\);_(&quot;$&quot;* &quot;-&quot;??_);_(@_)">
                  <c:v>0</c:v>
                </c:pt>
                <c:pt idx="4040" formatCode="_(&quot;$&quot;* #,##0_);_(&quot;$&quot;* \(#,##0\);_(&quot;$&quot;* &quot;-&quot;??_);_(@_)">
                  <c:v>29.734301672234555</c:v>
                </c:pt>
                <c:pt idx="4041" formatCode="_(&quot;$&quot;* #,##0_);_(&quot;$&quot;* \(#,##0\);_(&quot;$&quot;* &quot;-&quot;??_);_(@_)">
                  <c:v>0</c:v>
                </c:pt>
                <c:pt idx="4042" formatCode="_(&quot;$&quot;* #,##0_);_(&quot;$&quot;* \(#,##0\);_(&quot;$&quot;* &quot;-&quot;??_);_(@_)">
                  <c:v>0</c:v>
                </c:pt>
                <c:pt idx="4043" formatCode="_(&quot;$&quot;* #,##0_);_(&quot;$&quot;* \(#,##0\);_(&quot;$&quot;* &quot;-&quot;??_);_(@_)">
                  <c:v>1.7511676350320673</c:v>
                </c:pt>
                <c:pt idx="4044" formatCode="_(&quot;$&quot;* #,##0_);_(&quot;$&quot;* \(#,##0\);_(&quot;$&quot;* &quot;-&quot;??_);_(@_)">
                  <c:v>0</c:v>
                </c:pt>
                <c:pt idx="4045" formatCode="_(&quot;$&quot;* #,##0_);_(&quot;$&quot;* \(#,##0\);_(&quot;$&quot;* &quot;-&quot;??_);_(@_)">
                  <c:v>0</c:v>
                </c:pt>
                <c:pt idx="4046" formatCode="_(&quot;$&quot;* #,##0_);_(&quot;$&quot;* \(#,##0\);_(&quot;$&quot;* &quot;-&quot;??_);_(@_)">
                  <c:v>0</c:v>
                </c:pt>
                <c:pt idx="4047" formatCode="_(&quot;$&quot;* #,##0_);_(&quot;$&quot;* \(#,##0\);_(&quot;$&quot;* &quot;-&quot;??_);_(@_)">
                  <c:v>0</c:v>
                </c:pt>
                <c:pt idx="4048" formatCode="_(&quot;$&quot;* #,##0_);_(&quot;$&quot;* \(#,##0\);_(&quot;$&quot;* &quot;-&quot;??_);_(@_)">
                  <c:v>49.153496691477763</c:v>
                </c:pt>
                <c:pt idx="4049" formatCode="_(&quot;$&quot;* #,##0_);_(&quot;$&quot;* \(#,##0\);_(&quot;$&quot;* &quot;-&quot;??_);_(@_)">
                  <c:v>0</c:v>
                </c:pt>
                <c:pt idx="4050" formatCode="_(&quot;$&quot;* #,##0_);_(&quot;$&quot;* \(#,##0\);_(&quot;$&quot;* &quot;-&quot;??_);_(@_)">
                  <c:v>0</c:v>
                </c:pt>
                <c:pt idx="4051" formatCode="_(&quot;$&quot;* #,##0_);_(&quot;$&quot;* \(#,##0\);_(&quot;$&quot;* &quot;-&quot;??_);_(@_)">
                  <c:v>1.5602831506805528</c:v>
                </c:pt>
                <c:pt idx="4052" formatCode="_(&quot;$&quot;* #,##0_);_(&quot;$&quot;* \(#,##0\);_(&quot;$&quot;* &quot;-&quot;??_);_(@_)">
                  <c:v>0</c:v>
                </c:pt>
                <c:pt idx="4053" formatCode="_(&quot;$&quot;* #,##0_);_(&quot;$&quot;* \(#,##0\);_(&quot;$&quot;* &quot;-&quot;??_);_(@_)">
                  <c:v>0</c:v>
                </c:pt>
                <c:pt idx="4054" formatCode="_(&quot;$&quot;* #,##0_);_(&quot;$&quot;* \(#,##0\);_(&quot;$&quot;* &quot;-&quot;??_);_(@_)">
                  <c:v>0</c:v>
                </c:pt>
                <c:pt idx="4055" formatCode="_(&quot;$&quot;* #,##0_);_(&quot;$&quot;* \(#,##0\);_(&quot;$&quot;* &quot;-&quot;??_);_(@_)">
                  <c:v>51.649939634060125</c:v>
                </c:pt>
                <c:pt idx="4056" formatCode="_(&quot;$&quot;* #,##0_);_(&quot;$&quot;* \(#,##0\);_(&quot;$&quot;* &quot;-&quot;??_);_(@_)">
                  <c:v>2.1915013829185286</c:v>
                </c:pt>
                <c:pt idx="4057" formatCode="_(&quot;$&quot;* #,##0_);_(&quot;$&quot;* \(#,##0\);_(&quot;$&quot;* &quot;-&quot;??_);_(@_)">
                  <c:v>0</c:v>
                </c:pt>
                <c:pt idx="4058" formatCode="_(&quot;$&quot;* #,##0_);_(&quot;$&quot;* \(#,##0\);_(&quot;$&quot;* &quot;-&quot;??_);_(@_)">
                  <c:v>0</c:v>
                </c:pt>
                <c:pt idx="4059" formatCode="_(&quot;$&quot;* #,##0_);_(&quot;$&quot;* \(#,##0\);_(&quot;$&quot;* &quot;-&quot;??_);_(@_)">
                  <c:v>0</c:v>
                </c:pt>
                <c:pt idx="4060" formatCode="_(&quot;$&quot;* #,##0_);_(&quot;$&quot;* \(#,##0\);_(&quot;$&quot;* &quot;-&quot;??_);_(@_)">
                  <c:v>0</c:v>
                </c:pt>
                <c:pt idx="4061" formatCode="_(&quot;$&quot;* #,##0_);_(&quot;$&quot;* \(#,##0\);_(&quot;$&quot;* &quot;-&quot;??_);_(@_)">
                  <c:v>6.3325888482954973</c:v>
                </c:pt>
                <c:pt idx="4062" formatCode="_(&quot;$&quot;* #,##0_);_(&quot;$&quot;* \(#,##0\);_(&quot;$&quot;* &quot;-&quot;??_);_(@_)">
                  <c:v>0</c:v>
                </c:pt>
                <c:pt idx="4063" formatCode="_(&quot;$&quot;* #,##0_);_(&quot;$&quot;* \(#,##0\);_(&quot;$&quot;* &quot;-&quot;??_);_(@_)">
                  <c:v>0</c:v>
                </c:pt>
                <c:pt idx="4064" formatCode="_(&quot;$&quot;* #,##0_);_(&quot;$&quot;* \(#,##0\);_(&quot;$&quot;* &quot;-&quot;??_);_(@_)">
                  <c:v>0</c:v>
                </c:pt>
                <c:pt idx="4065" formatCode="_(&quot;$&quot;* #,##0_);_(&quot;$&quot;* \(#,##0\);_(&quot;$&quot;* &quot;-&quot;??_);_(@_)">
                  <c:v>0</c:v>
                </c:pt>
                <c:pt idx="4066" formatCode="_(&quot;$&quot;* #,##0_);_(&quot;$&quot;* \(#,##0\);_(&quot;$&quot;* &quot;-&quot;??_);_(@_)">
                  <c:v>0</c:v>
                </c:pt>
                <c:pt idx="4067" formatCode="_(&quot;$&quot;* #,##0_);_(&quot;$&quot;* \(#,##0\);_(&quot;$&quot;* &quot;-&quot;??_);_(@_)">
                  <c:v>0</c:v>
                </c:pt>
                <c:pt idx="4068" formatCode="_(&quot;$&quot;* #,##0_);_(&quot;$&quot;* \(#,##0\);_(&quot;$&quot;* &quot;-&quot;??_);_(@_)">
                  <c:v>0</c:v>
                </c:pt>
                <c:pt idx="4069" formatCode="_(&quot;$&quot;* #,##0_);_(&quot;$&quot;* \(#,##0\);_(&quot;$&quot;* &quot;-&quot;??_);_(@_)">
                  <c:v>0</c:v>
                </c:pt>
                <c:pt idx="4070" formatCode="_(&quot;$&quot;* #,##0_);_(&quot;$&quot;* \(#,##0\);_(&quot;$&quot;* &quot;-&quot;??_);_(@_)">
                  <c:v>0</c:v>
                </c:pt>
                <c:pt idx="4071" formatCode="_(&quot;$&quot;* #,##0_);_(&quot;$&quot;* \(#,##0\);_(&quot;$&quot;* &quot;-&quot;??_);_(@_)">
                  <c:v>11.370683684106927</c:v>
                </c:pt>
                <c:pt idx="4072" formatCode="_(&quot;$&quot;* #,##0_);_(&quot;$&quot;* \(#,##0\);_(&quot;$&quot;* &quot;-&quot;??_);_(@_)">
                  <c:v>2.6464327494118129</c:v>
                </c:pt>
                <c:pt idx="4073" formatCode="_(&quot;$&quot;* #,##0_);_(&quot;$&quot;* \(#,##0\);_(&quot;$&quot;* &quot;-&quot;??_);_(@_)">
                  <c:v>90.077748853131524</c:v>
                </c:pt>
                <c:pt idx="4074" formatCode="_(&quot;$&quot;* #,##0_);_(&quot;$&quot;* \(#,##0\);_(&quot;$&quot;* &quot;-&quot;??_);_(@_)">
                  <c:v>0</c:v>
                </c:pt>
                <c:pt idx="4075" formatCode="_(&quot;$&quot;* #,##0_);_(&quot;$&quot;* \(#,##0\);_(&quot;$&quot;* &quot;-&quot;??_);_(@_)">
                  <c:v>0</c:v>
                </c:pt>
                <c:pt idx="4076" formatCode="_(&quot;$&quot;* #,##0_);_(&quot;$&quot;* \(#,##0\);_(&quot;$&quot;* &quot;-&quot;??_);_(@_)">
                  <c:v>3.8623834661269862</c:v>
                </c:pt>
                <c:pt idx="4077" formatCode="_(&quot;$&quot;* #,##0_);_(&quot;$&quot;* \(#,##0\);_(&quot;$&quot;* &quot;-&quot;??_);_(@_)">
                  <c:v>9.073051370210484</c:v>
                </c:pt>
                <c:pt idx="4078" formatCode="_(&quot;$&quot;* #,##0_);_(&quot;$&quot;* \(#,##0\);_(&quot;$&quot;* &quot;-&quot;??_);_(@_)">
                  <c:v>0</c:v>
                </c:pt>
                <c:pt idx="4079" formatCode="_(&quot;$&quot;* #,##0_);_(&quot;$&quot;* \(#,##0\);_(&quot;$&quot;* &quot;-&quot;??_);_(@_)">
                  <c:v>0</c:v>
                </c:pt>
                <c:pt idx="4080" formatCode="_(&quot;$&quot;* #,##0_);_(&quot;$&quot;* \(#,##0\);_(&quot;$&quot;* &quot;-&quot;??_);_(@_)">
                  <c:v>14.942482579734961</c:v>
                </c:pt>
                <c:pt idx="4081" formatCode="_(&quot;$&quot;* #,##0_);_(&quot;$&quot;* \(#,##0\);_(&quot;$&quot;* &quot;-&quot;??_);_(@_)">
                  <c:v>0</c:v>
                </c:pt>
                <c:pt idx="4082" formatCode="_(&quot;$&quot;* #,##0_);_(&quot;$&quot;* \(#,##0\);_(&quot;$&quot;* &quot;-&quot;??_);_(@_)">
                  <c:v>0</c:v>
                </c:pt>
                <c:pt idx="4083" formatCode="_(&quot;$&quot;* #,##0_);_(&quot;$&quot;* \(#,##0\);_(&quot;$&quot;* &quot;-&quot;??_);_(@_)">
                  <c:v>0</c:v>
                </c:pt>
                <c:pt idx="4084" formatCode="_(&quot;$&quot;* #,##0_);_(&quot;$&quot;* \(#,##0\);_(&quot;$&quot;* &quot;-&quot;??_);_(@_)">
                  <c:v>0</c:v>
                </c:pt>
                <c:pt idx="4085" formatCode="_(&quot;$&quot;* #,##0_);_(&quot;$&quot;* \(#,##0\);_(&quot;$&quot;* &quot;-&quot;??_);_(@_)">
                  <c:v>3.9303800842684065</c:v>
                </c:pt>
                <c:pt idx="4086" formatCode="_(&quot;$&quot;* #,##0_);_(&quot;$&quot;* \(#,##0\);_(&quot;$&quot;* &quot;-&quot;??_);_(@_)">
                  <c:v>0</c:v>
                </c:pt>
                <c:pt idx="4087" formatCode="_(&quot;$&quot;* #,##0_);_(&quot;$&quot;* \(#,##0\);_(&quot;$&quot;* &quot;-&quot;??_);_(@_)">
                  <c:v>0</c:v>
                </c:pt>
                <c:pt idx="4088" formatCode="_(&quot;$&quot;* #,##0_);_(&quot;$&quot;* \(#,##0\);_(&quot;$&quot;* &quot;-&quot;??_);_(@_)">
                  <c:v>0</c:v>
                </c:pt>
                <c:pt idx="4089" formatCode="_(&quot;$&quot;* #,##0_);_(&quot;$&quot;* \(#,##0\);_(&quot;$&quot;* &quot;-&quot;??_);_(@_)">
                  <c:v>0</c:v>
                </c:pt>
                <c:pt idx="4090" formatCode="_(&quot;$&quot;* #,##0_);_(&quot;$&quot;* \(#,##0\);_(&quot;$&quot;* &quot;-&quot;??_);_(@_)">
                  <c:v>0</c:v>
                </c:pt>
                <c:pt idx="4091" formatCode="_(&quot;$&quot;* #,##0_);_(&quot;$&quot;* \(#,##0\);_(&quot;$&quot;* &quot;-&quot;??_);_(@_)">
                  <c:v>0</c:v>
                </c:pt>
                <c:pt idx="4092" formatCode="_(&quot;$&quot;* #,##0_);_(&quot;$&quot;* \(#,##0\);_(&quot;$&quot;* &quot;-&quot;??_);_(@_)">
                  <c:v>0</c:v>
                </c:pt>
                <c:pt idx="4093" formatCode="_(&quot;$&quot;* #,##0_);_(&quot;$&quot;* \(#,##0\);_(&quot;$&quot;* &quot;-&quot;??_);_(@_)">
                  <c:v>0</c:v>
                </c:pt>
                <c:pt idx="4094" formatCode="_(&quot;$&quot;* #,##0_);_(&quot;$&quot;* \(#,##0\);_(&quot;$&quot;* &quot;-&quot;??_);_(@_)">
                  <c:v>0</c:v>
                </c:pt>
                <c:pt idx="4095" formatCode="_(&quot;$&quot;* #,##0_);_(&quot;$&quot;* \(#,##0\);_(&quot;$&quot;* &quot;-&quot;??_);_(@_)">
                  <c:v>0</c:v>
                </c:pt>
                <c:pt idx="4096" formatCode="_(&quot;$&quot;* #,##0_);_(&quot;$&quot;* \(#,##0\);_(&quot;$&quot;* &quot;-&quot;??_);_(@_)">
                  <c:v>0</c:v>
                </c:pt>
                <c:pt idx="4097" formatCode="_(&quot;$&quot;* #,##0_);_(&quot;$&quot;* \(#,##0\);_(&quot;$&quot;* &quot;-&quot;??_);_(@_)">
                  <c:v>0</c:v>
                </c:pt>
                <c:pt idx="4098" formatCode="_(&quot;$&quot;* #,##0_);_(&quot;$&quot;* \(#,##0\);_(&quot;$&quot;* &quot;-&quot;??_);_(@_)">
                  <c:v>70.596447299724886</c:v>
                </c:pt>
                <c:pt idx="4099" formatCode="_(&quot;$&quot;* #,##0_);_(&quot;$&quot;* \(#,##0\);_(&quot;$&quot;* &quot;-&quot;??_);_(@_)">
                  <c:v>0</c:v>
                </c:pt>
                <c:pt idx="4100" formatCode="_(&quot;$&quot;* #,##0_);_(&quot;$&quot;* \(#,##0\);_(&quot;$&quot;* &quot;-&quot;??_);_(@_)">
                  <c:v>3.6032970253627883</c:v>
                </c:pt>
                <c:pt idx="4101" formatCode="_(&quot;$&quot;* #,##0_);_(&quot;$&quot;* \(#,##0\);_(&quot;$&quot;* &quot;-&quot;??_);_(@_)">
                  <c:v>2.3607147362256327</c:v>
                </c:pt>
                <c:pt idx="4102" formatCode="_(&quot;$&quot;* #,##0_);_(&quot;$&quot;* \(#,##0\);_(&quot;$&quot;* &quot;-&quot;??_);_(@_)">
                  <c:v>0</c:v>
                </c:pt>
                <c:pt idx="4103" formatCode="_(&quot;$&quot;* #,##0_);_(&quot;$&quot;* \(#,##0\);_(&quot;$&quot;* &quot;-&quot;??_);_(@_)">
                  <c:v>0</c:v>
                </c:pt>
                <c:pt idx="4104" formatCode="_(&quot;$&quot;* #,##0_);_(&quot;$&quot;* \(#,##0\);_(&quot;$&quot;* &quot;-&quot;??_);_(@_)">
                  <c:v>0</c:v>
                </c:pt>
                <c:pt idx="4105" formatCode="_(&quot;$&quot;* #,##0_);_(&quot;$&quot;* \(#,##0\);_(&quot;$&quot;* &quot;-&quot;??_);_(@_)">
                  <c:v>0</c:v>
                </c:pt>
                <c:pt idx="4106" formatCode="_(&quot;$&quot;* #,##0_);_(&quot;$&quot;* \(#,##0\);_(&quot;$&quot;* &quot;-&quot;??_);_(@_)">
                  <c:v>0</c:v>
                </c:pt>
                <c:pt idx="4107" formatCode="_(&quot;$&quot;* #,##0_);_(&quot;$&quot;* \(#,##0\);_(&quot;$&quot;* &quot;-&quot;??_);_(@_)">
                  <c:v>0</c:v>
                </c:pt>
                <c:pt idx="4108" formatCode="_(&quot;$&quot;* #,##0_);_(&quot;$&quot;* \(#,##0\);_(&quot;$&quot;* &quot;-&quot;??_);_(@_)">
                  <c:v>0</c:v>
                </c:pt>
                <c:pt idx="4109" formatCode="_(&quot;$&quot;* #,##0_);_(&quot;$&quot;* \(#,##0\);_(&quot;$&quot;* &quot;-&quot;??_);_(@_)">
                  <c:v>0</c:v>
                </c:pt>
                <c:pt idx="4110" formatCode="_(&quot;$&quot;* #,##0_);_(&quot;$&quot;* \(#,##0\);_(&quot;$&quot;* &quot;-&quot;??_);_(@_)">
                  <c:v>53.741991138678621</c:v>
                </c:pt>
                <c:pt idx="4111" formatCode="_(&quot;$&quot;* #,##0_);_(&quot;$&quot;* \(#,##0\);_(&quot;$&quot;* &quot;-&quot;??_);_(@_)">
                  <c:v>0</c:v>
                </c:pt>
                <c:pt idx="4112" formatCode="_(&quot;$&quot;* #,##0_);_(&quot;$&quot;* \(#,##0\);_(&quot;$&quot;* &quot;-&quot;??_);_(@_)">
                  <c:v>0</c:v>
                </c:pt>
                <c:pt idx="4113" formatCode="_(&quot;$&quot;* #,##0_);_(&quot;$&quot;* \(#,##0\);_(&quot;$&quot;* &quot;-&quot;??_);_(@_)">
                  <c:v>3.6016670684463934</c:v>
                </c:pt>
                <c:pt idx="4114" formatCode="_(&quot;$&quot;* #,##0_);_(&quot;$&quot;* \(#,##0\);_(&quot;$&quot;* &quot;-&quot;??_);_(@_)">
                  <c:v>0</c:v>
                </c:pt>
                <c:pt idx="4115" formatCode="_(&quot;$&quot;* #,##0_);_(&quot;$&quot;* \(#,##0\);_(&quot;$&quot;* &quot;-&quot;??_);_(@_)">
                  <c:v>0.888668141444379</c:v>
                </c:pt>
                <c:pt idx="4116" formatCode="_(&quot;$&quot;* #,##0_);_(&quot;$&quot;* \(#,##0\);_(&quot;$&quot;* &quot;-&quot;??_);_(@_)">
                  <c:v>0</c:v>
                </c:pt>
                <c:pt idx="4117" formatCode="_(&quot;$&quot;* #,##0_);_(&quot;$&quot;* \(#,##0\);_(&quot;$&quot;* &quot;-&quot;??_);_(@_)">
                  <c:v>3.1727690642524964</c:v>
                </c:pt>
                <c:pt idx="4118" formatCode="_(&quot;$&quot;* #,##0_);_(&quot;$&quot;* \(#,##0\);_(&quot;$&quot;* &quot;-&quot;??_);_(@_)">
                  <c:v>0</c:v>
                </c:pt>
                <c:pt idx="4119" formatCode="_(&quot;$&quot;* #,##0_);_(&quot;$&quot;* \(#,##0\);_(&quot;$&quot;* &quot;-&quot;??_);_(@_)">
                  <c:v>0</c:v>
                </c:pt>
                <c:pt idx="4120" formatCode="_(&quot;$&quot;* #,##0_);_(&quot;$&quot;* \(#,##0\);_(&quot;$&quot;* &quot;-&quot;??_);_(@_)">
                  <c:v>0</c:v>
                </c:pt>
                <c:pt idx="4121" formatCode="_(&quot;$&quot;* #,##0_);_(&quot;$&quot;* \(#,##0\);_(&quot;$&quot;* &quot;-&quot;??_);_(@_)">
                  <c:v>0</c:v>
                </c:pt>
                <c:pt idx="4122" formatCode="_(&quot;$&quot;* #,##0_);_(&quot;$&quot;* \(#,##0\);_(&quot;$&quot;* &quot;-&quot;??_);_(@_)">
                  <c:v>0</c:v>
                </c:pt>
                <c:pt idx="4123" formatCode="_(&quot;$&quot;* #,##0_);_(&quot;$&quot;* \(#,##0\);_(&quot;$&quot;* &quot;-&quot;??_);_(@_)">
                  <c:v>0</c:v>
                </c:pt>
                <c:pt idx="4124" formatCode="_(&quot;$&quot;* #,##0_);_(&quot;$&quot;* \(#,##0\);_(&quot;$&quot;* &quot;-&quot;??_);_(@_)">
                  <c:v>0</c:v>
                </c:pt>
                <c:pt idx="4125" formatCode="_(&quot;$&quot;* #,##0_);_(&quot;$&quot;* \(#,##0\);_(&quot;$&quot;* &quot;-&quot;??_);_(@_)">
                  <c:v>1.5590806826797328</c:v>
                </c:pt>
                <c:pt idx="4126" formatCode="_(&quot;$&quot;* #,##0_);_(&quot;$&quot;* \(#,##0\);_(&quot;$&quot;* &quot;-&quot;??_);_(@_)">
                  <c:v>0.94023629806766851</c:v>
                </c:pt>
                <c:pt idx="4127" formatCode="_(&quot;$&quot;* #,##0_);_(&quot;$&quot;* \(#,##0\);_(&quot;$&quot;* &quot;-&quot;??_);_(@_)">
                  <c:v>0</c:v>
                </c:pt>
                <c:pt idx="4128" formatCode="_(&quot;$&quot;* #,##0_);_(&quot;$&quot;* \(#,##0\);_(&quot;$&quot;* &quot;-&quot;??_);_(@_)">
                  <c:v>0</c:v>
                </c:pt>
                <c:pt idx="4129" formatCode="_(&quot;$&quot;* #,##0_);_(&quot;$&quot;* \(#,##0\);_(&quot;$&quot;* &quot;-&quot;??_);_(@_)">
                  <c:v>0</c:v>
                </c:pt>
                <c:pt idx="4130" formatCode="_(&quot;$&quot;* #,##0_);_(&quot;$&quot;* \(#,##0\);_(&quot;$&quot;* &quot;-&quot;??_);_(@_)">
                  <c:v>4.5147052137728219</c:v>
                </c:pt>
                <c:pt idx="4131" formatCode="_(&quot;$&quot;* #,##0_);_(&quot;$&quot;* \(#,##0\);_(&quot;$&quot;* &quot;-&quot;??_);_(@_)">
                  <c:v>0</c:v>
                </c:pt>
                <c:pt idx="4132" formatCode="_(&quot;$&quot;* #,##0_);_(&quot;$&quot;* \(#,##0\);_(&quot;$&quot;* &quot;-&quot;??_);_(@_)">
                  <c:v>0</c:v>
                </c:pt>
                <c:pt idx="4133" formatCode="_(&quot;$&quot;* #,##0_);_(&quot;$&quot;* \(#,##0\);_(&quot;$&quot;* &quot;-&quot;??_);_(@_)">
                  <c:v>2.6173067344712169</c:v>
                </c:pt>
                <c:pt idx="4134" formatCode="_(&quot;$&quot;* #,##0_);_(&quot;$&quot;* \(#,##0\);_(&quot;$&quot;* &quot;-&quot;??_);_(@_)">
                  <c:v>0</c:v>
                </c:pt>
                <c:pt idx="4135" formatCode="_(&quot;$&quot;* #,##0_);_(&quot;$&quot;* \(#,##0\);_(&quot;$&quot;* &quot;-&quot;??_);_(@_)">
                  <c:v>9.5432397480419286</c:v>
                </c:pt>
                <c:pt idx="4136" formatCode="_(&quot;$&quot;* #,##0_);_(&quot;$&quot;* \(#,##0\);_(&quot;$&quot;* &quot;-&quot;??_);_(@_)">
                  <c:v>1.2844477764813984</c:v>
                </c:pt>
                <c:pt idx="4137" formatCode="_(&quot;$&quot;* #,##0_);_(&quot;$&quot;* \(#,##0\);_(&quot;$&quot;* &quot;-&quot;??_);_(@_)">
                  <c:v>0</c:v>
                </c:pt>
                <c:pt idx="4138" formatCode="_(&quot;$&quot;* #,##0_);_(&quot;$&quot;* \(#,##0\);_(&quot;$&quot;* &quot;-&quot;??_);_(@_)">
                  <c:v>89.038186594166476</c:v>
                </c:pt>
                <c:pt idx="4139" formatCode="_(&quot;$&quot;* #,##0_);_(&quot;$&quot;* \(#,##0\);_(&quot;$&quot;* &quot;-&quot;??_);_(@_)">
                  <c:v>0</c:v>
                </c:pt>
                <c:pt idx="4140" formatCode="_(&quot;$&quot;* #,##0_);_(&quot;$&quot;* \(#,##0\);_(&quot;$&quot;* &quot;-&quot;??_);_(@_)">
                  <c:v>3.9945594801382134</c:v>
                </c:pt>
                <c:pt idx="4141" formatCode="_(&quot;$&quot;* #,##0_);_(&quot;$&quot;* \(#,##0\);_(&quot;$&quot;* &quot;-&quot;??_);_(@_)">
                  <c:v>0</c:v>
                </c:pt>
                <c:pt idx="4142" formatCode="_(&quot;$&quot;* #,##0_);_(&quot;$&quot;* \(#,##0\);_(&quot;$&quot;* &quot;-&quot;??_);_(@_)">
                  <c:v>0</c:v>
                </c:pt>
                <c:pt idx="4143" formatCode="_(&quot;$&quot;* #,##0_);_(&quot;$&quot;* \(#,##0\);_(&quot;$&quot;* &quot;-&quot;??_);_(@_)">
                  <c:v>39.356286126035428</c:v>
                </c:pt>
                <c:pt idx="4144" formatCode="_(&quot;$&quot;* #,##0_);_(&quot;$&quot;* \(#,##0\);_(&quot;$&quot;* &quot;-&quot;??_);_(@_)">
                  <c:v>0</c:v>
                </c:pt>
                <c:pt idx="4145" formatCode="_(&quot;$&quot;* #,##0_);_(&quot;$&quot;* \(#,##0\);_(&quot;$&quot;* &quot;-&quot;??_);_(@_)">
                  <c:v>0</c:v>
                </c:pt>
                <c:pt idx="4146" formatCode="_(&quot;$&quot;* #,##0_);_(&quot;$&quot;* \(#,##0\);_(&quot;$&quot;* &quot;-&quot;??_);_(@_)">
                  <c:v>2.9758035993479726</c:v>
                </c:pt>
                <c:pt idx="4147" formatCode="_(&quot;$&quot;* #,##0_);_(&quot;$&quot;* \(#,##0\);_(&quot;$&quot;* &quot;-&quot;??_);_(@_)">
                  <c:v>2.2967847845459324</c:v>
                </c:pt>
                <c:pt idx="4148" formatCode="_(&quot;$&quot;* #,##0_);_(&quot;$&quot;* \(#,##0\);_(&quot;$&quot;* &quot;-&quot;??_);_(@_)">
                  <c:v>0</c:v>
                </c:pt>
                <c:pt idx="4149" formatCode="_(&quot;$&quot;* #,##0_);_(&quot;$&quot;* \(#,##0\);_(&quot;$&quot;* &quot;-&quot;??_);_(@_)">
                  <c:v>0</c:v>
                </c:pt>
                <c:pt idx="4150" formatCode="_(&quot;$&quot;* #,##0_);_(&quot;$&quot;* \(#,##0\);_(&quot;$&quot;* &quot;-&quot;??_);_(@_)">
                  <c:v>0</c:v>
                </c:pt>
                <c:pt idx="4151" formatCode="_(&quot;$&quot;* #,##0_);_(&quot;$&quot;* \(#,##0\);_(&quot;$&quot;* &quot;-&quot;??_);_(@_)">
                  <c:v>5.6545903677818394</c:v>
                </c:pt>
                <c:pt idx="4152" formatCode="_(&quot;$&quot;* #,##0_);_(&quot;$&quot;* \(#,##0\);_(&quot;$&quot;* &quot;-&quot;??_);_(@_)">
                  <c:v>2.5891412603010151</c:v>
                </c:pt>
                <c:pt idx="4153" formatCode="_(&quot;$&quot;* #,##0_);_(&quot;$&quot;* \(#,##0\);_(&quot;$&quot;* &quot;-&quot;??_);_(@_)">
                  <c:v>0</c:v>
                </c:pt>
                <c:pt idx="4154" formatCode="_(&quot;$&quot;* #,##0_);_(&quot;$&quot;* \(#,##0\);_(&quot;$&quot;* &quot;-&quot;??_);_(@_)">
                  <c:v>0</c:v>
                </c:pt>
                <c:pt idx="4155" formatCode="_(&quot;$&quot;* #,##0_);_(&quot;$&quot;* \(#,##0\);_(&quot;$&quot;* &quot;-&quot;??_);_(@_)">
                  <c:v>0</c:v>
                </c:pt>
                <c:pt idx="4156" formatCode="_(&quot;$&quot;* #,##0_);_(&quot;$&quot;* \(#,##0\);_(&quot;$&quot;* &quot;-&quot;??_);_(@_)">
                  <c:v>0</c:v>
                </c:pt>
                <c:pt idx="4157" formatCode="_(&quot;$&quot;* #,##0_);_(&quot;$&quot;* \(#,##0\);_(&quot;$&quot;* &quot;-&quot;??_);_(@_)">
                  <c:v>0</c:v>
                </c:pt>
                <c:pt idx="4158" formatCode="_(&quot;$&quot;* #,##0_);_(&quot;$&quot;* \(#,##0\);_(&quot;$&quot;* &quot;-&quot;??_);_(@_)">
                  <c:v>8.9916206757880666</c:v>
                </c:pt>
                <c:pt idx="4159" formatCode="_(&quot;$&quot;* #,##0_);_(&quot;$&quot;* \(#,##0\);_(&quot;$&quot;* &quot;-&quot;??_);_(@_)">
                  <c:v>3.6463918070951387</c:v>
                </c:pt>
                <c:pt idx="4160" formatCode="_(&quot;$&quot;* #,##0_);_(&quot;$&quot;* \(#,##0\);_(&quot;$&quot;* &quot;-&quot;??_);_(@_)">
                  <c:v>0</c:v>
                </c:pt>
                <c:pt idx="4161" formatCode="_(&quot;$&quot;* #,##0_);_(&quot;$&quot;* \(#,##0\);_(&quot;$&quot;* &quot;-&quot;??_);_(@_)">
                  <c:v>2.8864678857280937</c:v>
                </c:pt>
                <c:pt idx="4162" formatCode="_(&quot;$&quot;* #,##0_);_(&quot;$&quot;* \(#,##0\);_(&quot;$&quot;* &quot;-&quot;??_);_(@_)">
                  <c:v>0</c:v>
                </c:pt>
                <c:pt idx="4163" formatCode="_(&quot;$&quot;* #,##0_);_(&quot;$&quot;* \(#,##0\);_(&quot;$&quot;* &quot;-&quot;??_);_(@_)">
                  <c:v>1.480737047124689</c:v>
                </c:pt>
                <c:pt idx="4164" formatCode="_(&quot;$&quot;* #,##0_);_(&quot;$&quot;* \(#,##0\);_(&quot;$&quot;* &quot;-&quot;??_);_(@_)">
                  <c:v>0</c:v>
                </c:pt>
                <c:pt idx="4165" formatCode="_(&quot;$&quot;* #,##0_);_(&quot;$&quot;* \(#,##0\);_(&quot;$&quot;* &quot;-&quot;??_);_(@_)">
                  <c:v>0</c:v>
                </c:pt>
                <c:pt idx="4166" formatCode="_(&quot;$&quot;* #,##0_);_(&quot;$&quot;* \(#,##0\);_(&quot;$&quot;* &quot;-&quot;??_);_(@_)">
                  <c:v>1.83150655796423</c:v>
                </c:pt>
                <c:pt idx="4167" formatCode="_(&quot;$&quot;* #,##0_);_(&quot;$&quot;* \(#,##0\);_(&quot;$&quot;* &quot;-&quot;??_);_(@_)">
                  <c:v>0</c:v>
                </c:pt>
                <c:pt idx="4168" formatCode="_(&quot;$&quot;* #,##0_);_(&quot;$&quot;* \(#,##0\);_(&quot;$&quot;* &quot;-&quot;??_);_(@_)">
                  <c:v>0</c:v>
                </c:pt>
                <c:pt idx="4169" formatCode="_(&quot;$&quot;* #,##0_);_(&quot;$&quot;* \(#,##0\);_(&quot;$&quot;* &quot;-&quot;??_);_(@_)">
                  <c:v>0</c:v>
                </c:pt>
                <c:pt idx="4170" formatCode="_(&quot;$&quot;* #,##0_);_(&quot;$&quot;* \(#,##0\);_(&quot;$&quot;* &quot;-&quot;??_);_(@_)">
                  <c:v>0</c:v>
                </c:pt>
                <c:pt idx="4171" formatCode="_(&quot;$&quot;* #,##0_);_(&quot;$&quot;* \(#,##0\);_(&quot;$&quot;* &quot;-&quot;??_);_(@_)">
                  <c:v>0</c:v>
                </c:pt>
                <c:pt idx="4172" formatCode="_(&quot;$&quot;* #,##0_);_(&quot;$&quot;* \(#,##0\);_(&quot;$&quot;* &quot;-&quot;??_);_(@_)">
                  <c:v>3.1235258877992558</c:v>
                </c:pt>
                <c:pt idx="4173" formatCode="_(&quot;$&quot;* #,##0_);_(&quot;$&quot;* \(#,##0\);_(&quot;$&quot;* &quot;-&quot;??_);_(@_)">
                  <c:v>1.6435574397608907</c:v>
                </c:pt>
                <c:pt idx="4174" formatCode="_(&quot;$&quot;* #,##0_);_(&quot;$&quot;* \(#,##0\);_(&quot;$&quot;* &quot;-&quot;??_);_(@_)">
                  <c:v>0</c:v>
                </c:pt>
                <c:pt idx="4175" formatCode="_(&quot;$&quot;* #,##0_);_(&quot;$&quot;* \(#,##0\);_(&quot;$&quot;* &quot;-&quot;??_);_(@_)">
                  <c:v>0</c:v>
                </c:pt>
                <c:pt idx="4176" formatCode="_(&quot;$&quot;* #,##0_);_(&quot;$&quot;* \(#,##0\);_(&quot;$&quot;* &quot;-&quot;??_);_(@_)">
                  <c:v>16.073752200451693</c:v>
                </c:pt>
                <c:pt idx="4177" formatCode="_(&quot;$&quot;* #,##0_);_(&quot;$&quot;* \(#,##0\);_(&quot;$&quot;* &quot;-&quot;??_);_(@_)">
                  <c:v>88.684023268483259</c:v>
                </c:pt>
                <c:pt idx="4178" formatCode="_(&quot;$&quot;* #,##0_);_(&quot;$&quot;* \(#,##0\);_(&quot;$&quot;* &quot;-&quot;??_);_(@_)">
                  <c:v>0</c:v>
                </c:pt>
                <c:pt idx="4179" formatCode="_(&quot;$&quot;* #,##0_);_(&quot;$&quot;* \(#,##0\);_(&quot;$&quot;* &quot;-&quot;??_);_(@_)">
                  <c:v>0</c:v>
                </c:pt>
                <c:pt idx="4180" formatCode="_(&quot;$&quot;* #,##0_);_(&quot;$&quot;* \(#,##0\);_(&quot;$&quot;* &quot;-&quot;??_);_(@_)">
                  <c:v>0</c:v>
                </c:pt>
                <c:pt idx="4181" formatCode="_(&quot;$&quot;* #,##0_);_(&quot;$&quot;* \(#,##0\);_(&quot;$&quot;* &quot;-&quot;??_);_(@_)">
                  <c:v>0</c:v>
                </c:pt>
                <c:pt idx="4182" formatCode="_(&quot;$&quot;* #,##0_);_(&quot;$&quot;* \(#,##0\);_(&quot;$&quot;* &quot;-&quot;??_);_(@_)">
                  <c:v>0</c:v>
                </c:pt>
                <c:pt idx="4183" formatCode="_(&quot;$&quot;* #,##0_);_(&quot;$&quot;* \(#,##0\);_(&quot;$&quot;* &quot;-&quot;??_);_(@_)">
                  <c:v>18.042359546291127</c:v>
                </c:pt>
                <c:pt idx="4184" formatCode="_(&quot;$&quot;* #,##0_);_(&quot;$&quot;* \(#,##0\);_(&quot;$&quot;* &quot;-&quot;??_);_(@_)">
                  <c:v>3.0939751321913409</c:v>
                </c:pt>
                <c:pt idx="4185" formatCode="_(&quot;$&quot;* #,##0_);_(&quot;$&quot;* \(#,##0\);_(&quot;$&quot;* &quot;-&quot;??_);_(@_)">
                  <c:v>0</c:v>
                </c:pt>
                <c:pt idx="4186" formatCode="_(&quot;$&quot;* #,##0_);_(&quot;$&quot;* \(#,##0\);_(&quot;$&quot;* &quot;-&quot;??_);_(@_)">
                  <c:v>0</c:v>
                </c:pt>
                <c:pt idx="4187" formatCode="_(&quot;$&quot;* #,##0_);_(&quot;$&quot;* \(#,##0\);_(&quot;$&quot;* &quot;-&quot;??_);_(@_)">
                  <c:v>0</c:v>
                </c:pt>
                <c:pt idx="4188" formatCode="_(&quot;$&quot;* #,##0_);_(&quot;$&quot;* \(#,##0\);_(&quot;$&quot;* &quot;-&quot;??_);_(@_)">
                  <c:v>0</c:v>
                </c:pt>
                <c:pt idx="4189" formatCode="_(&quot;$&quot;* #,##0_);_(&quot;$&quot;* \(#,##0\);_(&quot;$&quot;* &quot;-&quot;??_);_(@_)">
                  <c:v>0</c:v>
                </c:pt>
                <c:pt idx="4190" formatCode="_(&quot;$&quot;* #,##0_);_(&quot;$&quot;* \(#,##0\);_(&quot;$&quot;* &quot;-&quot;??_);_(@_)">
                  <c:v>0</c:v>
                </c:pt>
                <c:pt idx="4191" formatCode="_(&quot;$&quot;* #,##0_);_(&quot;$&quot;* \(#,##0\);_(&quot;$&quot;* &quot;-&quot;??_);_(@_)">
                  <c:v>20.266150220357709</c:v>
                </c:pt>
                <c:pt idx="4192" formatCode="_(&quot;$&quot;* #,##0_);_(&quot;$&quot;* \(#,##0\);_(&quot;$&quot;* &quot;-&quot;??_);_(@_)">
                  <c:v>0</c:v>
                </c:pt>
                <c:pt idx="4193" formatCode="_(&quot;$&quot;* #,##0_);_(&quot;$&quot;* \(#,##0\);_(&quot;$&quot;* &quot;-&quot;??_);_(@_)">
                  <c:v>0</c:v>
                </c:pt>
                <c:pt idx="4194" formatCode="_(&quot;$&quot;* #,##0_);_(&quot;$&quot;* \(#,##0\);_(&quot;$&quot;* &quot;-&quot;??_);_(@_)">
                  <c:v>0</c:v>
                </c:pt>
                <c:pt idx="4195" formatCode="_(&quot;$&quot;* #,##0_);_(&quot;$&quot;* \(#,##0\);_(&quot;$&quot;* &quot;-&quot;??_);_(@_)">
                  <c:v>0</c:v>
                </c:pt>
                <c:pt idx="4196" formatCode="_(&quot;$&quot;* #,##0_);_(&quot;$&quot;* \(#,##0\);_(&quot;$&quot;* &quot;-&quot;??_);_(@_)">
                  <c:v>0</c:v>
                </c:pt>
                <c:pt idx="4197" formatCode="_(&quot;$&quot;* #,##0_);_(&quot;$&quot;* \(#,##0\);_(&quot;$&quot;* &quot;-&quot;??_);_(@_)">
                  <c:v>0</c:v>
                </c:pt>
                <c:pt idx="4198" formatCode="_(&quot;$&quot;* #,##0_);_(&quot;$&quot;* \(#,##0\);_(&quot;$&quot;* &quot;-&quot;??_);_(@_)">
                  <c:v>0</c:v>
                </c:pt>
                <c:pt idx="4199" formatCode="_(&quot;$&quot;* #,##0_);_(&quot;$&quot;* \(#,##0\);_(&quot;$&quot;* &quot;-&quot;??_);_(@_)">
                  <c:v>0</c:v>
                </c:pt>
                <c:pt idx="4200" formatCode="_(&quot;$&quot;* #,##0_);_(&quot;$&quot;* \(#,##0\);_(&quot;$&quot;* &quot;-&quot;??_);_(@_)">
                  <c:v>0</c:v>
                </c:pt>
                <c:pt idx="4201" formatCode="_(&quot;$&quot;* #,##0_);_(&quot;$&quot;* \(#,##0\);_(&quot;$&quot;* &quot;-&quot;??_);_(@_)">
                  <c:v>2.0904746647656109</c:v>
                </c:pt>
                <c:pt idx="4202" formatCode="_(&quot;$&quot;* #,##0_);_(&quot;$&quot;* \(#,##0\);_(&quot;$&quot;* &quot;-&quot;??_);_(@_)">
                  <c:v>1.8436532817902254</c:v>
                </c:pt>
              </c:numCache>
            </c:numRef>
          </c:yVal>
          <c:smooth val="0"/>
          <c:extLst>
            <c:ext xmlns:c16="http://schemas.microsoft.com/office/drawing/2014/chart" uri="{C3380CC4-5D6E-409C-BE32-E72D297353CC}">
              <c16:uniqueId val="{00000003-AD2C-4119-BAB2-513124E3BFB6}"/>
            </c:ext>
          </c:extLst>
        </c:ser>
        <c:dLbls>
          <c:showLegendKey val="0"/>
          <c:showVal val="0"/>
          <c:showCatName val="0"/>
          <c:showSerName val="0"/>
          <c:showPercent val="0"/>
          <c:showBubbleSize val="0"/>
        </c:dLbls>
        <c:axId val="135600863"/>
        <c:axId val="125446575"/>
      </c:scatterChart>
      <c:valAx>
        <c:axId val="135600863"/>
        <c:scaling>
          <c:orientation val="minMax"/>
          <c:min val="4000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PC Supply </a:t>
                </a:r>
                <a:r>
                  <a:rPr lang="en-US" sz="1200" baseline="0"/>
                  <a:t>(Avg. MW)</a:t>
                </a:r>
                <a:endParaRPr lang="en-US" sz="1200"/>
              </a:p>
            </c:rich>
          </c:tx>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 #,##0_);_(* \(#,##0\);_(*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PC</a:t>
                </a:r>
                <a:r>
                  <a:rPr lang="en-US" sz="1200" baseline="0"/>
                  <a:t> Price ($2026/kW)</a:t>
                </a:r>
                <a:endParaRPr lang="en-US" sz="1200"/>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7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'[PCM_0327_4seas30hrs_eql.xlsb]PC Supply vs. PC Price'!$E$4</c:f>
              <c:strCache>
                <c:ptCount val="1"/>
                <c:pt idx="0">
                  <c:v>Spring</c:v>
                </c:pt>
              </c:strCache>
            </c:strRef>
          </c:tx>
          <c:spPr>
            <a:ln w="19050" cap="rnd">
              <a:noFill/>
              <a:round/>
            </a:ln>
            <a:effectLst/>
          </c:spPr>
          <c:marker>
            <c:symbol val="circle"/>
            <c:size val="5"/>
            <c:spPr>
              <a:solidFill>
                <a:schemeClr val="accent4">
                  <a:alpha val="20000"/>
                </a:schemeClr>
              </a:solidFill>
              <a:ln w="3175">
                <a:noFill/>
              </a:ln>
              <a:effectLst/>
            </c:spPr>
          </c:marker>
          <c:xVal>
            <c:numRef>
              <c:f>'[PCM_0327_4seas30hrs_eql.xlsb]PC Supply vs. PC Price'!$D$5:$D$4207</c:f>
              <c:numCache>
                <c:formatCode>_(* #,##0_);_(* \(#,##0\);_(* "-"??_);_(@_)</c:formatCode>
                <c:ptCount val="4203"/>
                <c:pt idx="0">
                  <c:v>58368.177506891887</c:v>
                </c:pt>
                <c:pt idx="1">
                  <c:v>60038.979206339522</c:v>
                </c:pt>
                <c:pt idx="2">
                  <c:v>55510.946716238795</c:v>
                </c:pt>
                <c:pt idx="3">
                  <c:v>56947.167846425371</c:v>
                </c:pt>
                <c:pt idx="4">
                  <c:v>56496.66771405538</c:v>
                </c:pt>
                <c:pt idx="5">
                  <c:v>56111.72772547404</c:v>
                </c:pt>
                <c:pt idx="6">
                  <c:v>55716.166126759847</c:v>
                </c:pt>
                <c:pt idx="7">
                  <c:v>57214.487218729657</c:v>
                </c:pt>
                <c:pt idx="8">
                  <c:v>59314.289454099504</c:v>
                </c:pt>
                <c:pt idx="9">
                  <c:v>59665.028932062778</c:v>
                </c:pt>
                <c:pt idx="10">
                  <c:v>54914.688053894046</c:v>
                </c:pt>
                <c:pt idx="11">
                  <c:v>61238.268302917488</c:v>
                </c:pt>
                <c:pt idx="12">
                  <c:v>56121.611936950678</c:v>
                </c:pt>
                <c:pt idx="13">
                  <c:v>58501.918457563734</c:v>
                </c:pt>
                <c:pt idx="14">
                  <c:v>57200.220903523761</c:v>
                </c:pt>
                <c:pt idx="15">
                  <c:v>56735.008310063684</c:v>
                </c:pt>
                <c:pt idx="16">
                  <c:v>59680.620629449681</c:v>
                </c:pt>
                <c:pt idx="17">
                  <c:v>60460.723284212741</c:v>
                </c:pt>
                <c:pt idx="18">
                  <c:v>59364.065981157633</c:v>
                </c:pt>
                <c:pt idx="19">
                  <c:v>58087.042202504475</c:v>
                </c:pt>
                <c:pt idx="20">
                  <c:v>60094.11034161249</c:v>
                </c:pt>
                <c:pt idx="21">
                  <c:v>57227.14596608479</c:v>
                </c:pt>
                <c:pt idx="22">
                  <c:v>60062.552541637415</c:v>
                </c:pt>
                <c:pt idx="23">
                  <c:v>61181.592638333648</c:v>
                </c:pt>
                <c:pt idx="24">
                  <c:v>58380.409506074582</c:v>
                </c:pt>
                <c:pt idx="25">
                  <c:v>57827.260173002884</c:v>
                </c:pt>
                <c:pt idx="26">
                  <c:v>56074.110295995066</c:v>
                </c:pt>
                <c:pt idx="27">
                  <c:v>56251.06539065043</c:v>
                </c:pt>
                <c:pt idx="28">
                  <c:v>57714.497191365554</c:v>
                </c:pt>
                <c:pt idx="29">
                  <c:v>59403.612427266446</c:v>
                </c:pt>
                <c:pt idx="30">
                  <c:v>55042.883490244545</c:v>
                </c:pt>
                <c:pt idx="31">
                  <c:v>59123.958258952734</c:v>
                </c:pt>
                <c:pt idx="32">
                  <c:v>57040.748128890002</c:v>
                </c:pt>
                <c:pt idx="33">
                  <c:v>57938.628292020177</c:v>
                </c:pt>
                <c:pt idx="34">
                  <c:v>57607.548596700035</c:v>
                </c:pt>
                <c:pt idx="35">
                  <c:v>60933.571452077238</c:v>
                </c:pt>
                <c:pt idx="36">
                  <c:v>56733.33843970298</c:v>
                </c:pt>
                <c:pt idx="37">
                  <c:v>58226.760204887389</c:v>
                </c:pt>
                <c:pt idx="38">
                  <c:v>58188.947015889491</c:v>
                </c:pt>
                <c:pt idx="39">
                  <c:v>59299.039419301356</c:v>
                </c:pt>
                <c:pt idx="40">
                  <c:v>56826.738685099277</c:v>
                </c:pt>
                <c:pt idx="41">
                  <c:v>57398.460522635796</c:v>
                </c:pt>
                <c:pt idx="42">
                  <c:v>60767.394670756657</c:v>
                </c:pt>
                <c:pt idx="43">
                  <c:v>55650.43344612122</c:v>
                </c:pt>
                <c:pt idx="44">
                  <c:v>56895.099488321946</c:v>
                </c:pt>
                <c:pt idx="45">
                  <c:v>58027.831602478022</c:v>
                </c:pt>
                <c:pt idx="46">
                  <c:v>57920.23837918925</c:v>
                </c:pt>
                <c:pt idx="47">
                  <c:v>58726.797289304792</c:v>
                </c:pt>
                <c:pt idx="48">
                  <c:v>58811.79333980877</c:v>
                </c:pt>
                <c:pt idx="49">
                  <c:v>57446.907831938952</c:v>
                </c:pt>
                <c:pt idx="50">
                  <c:v>59779.062528514856</c:v>
                </c:pt>
                <c:pt idx="51">
                  <c:v>59608.571488931448</c:v>
                </c:pt>
                <c:pt idx="52">
                  <c:v>61132.409569295254</c:v>
                </c:pt>
                <c:pt idx="53">
                  <c:v>57915.767632913594</c:v>
                </c:pt>
                <c:pt idx="54">
                  <c:v>57123.292675272627</c:v>
                </c:pt>
                <c:pt idx="55">
                  <c:v>57336.837924035397</c:v>
                </c:pt>
                <c:pt idx="56">
                  <c:v>57555.014658069602</c:v>
                </c:pt>
                <c:pt idx="57">
                  <c:v>55821.712082163496</c:v>
                </c:pt>
                <c:pt idx="58">
                  <c:v>58420.555121866862</c:v>
                </c:pt>
                <c:pt idx="59">
                  <c:v>57023.428805223106</c:v>
                </c:pt>
                <c:pt idx="60">
                  <c:v>55295.681841913858</c:v>
                </c:pt>
                <c:pt idx="61">
                  <c:v>58629.474519729629</c:v>
                </c:pt>
                <c:pt idx="62">
                  <c:v>59808.013383197787</c:v>
                </c:pt>
                <c:pt idx="63">
                  <c:v>59798.690742111212</c:v>
                </c:pt>
                <c:pt idx="64">
                  <c:v>57503.958548164366</c:v>
                </c:pt>
                <c:pt idx="65">
                  <c:v>60270.007502174376</c:v>
                </c:pt>
                <c:pt idx="66">
                  <c:v>58532.283851718901</c:v>
                </c:pt>
                <c:pt idx="67">
                  <c:v>55831.513758850087</c:v>
                </c:pt>
                <c:pt idx="68">
                  <c:v>56581.456312251095</c:v>
                </c:pt>
                <c:pt idx="69">
                  <c:v>61110.49504305522</c:v>
                </c:pt>
                <c:pt idx="70">
                  <c:v>59461.312081019081</c:v>
                </c:pt>
                <c:pt idx="71">
                  <c:v>60601.675733693439</c:v>
                </c:pt>
                <c:pt idx="72">
                  <c:v>58926.281376966341</c:v>
                </c:pt>
                <c:pt idx="73">
                  <c:v>58835.146901286513</c:v>
                </c:pt>
                <c:pt idx="74">
                  <c:v>59388.098863569903</c:v>
                </c:pt>
                <c:pt idx="75">
                  <c:v>61318.061554114021</c:v>
                </c:pt>
                <c:pt idx="76">
                  <c:v>59524.510393095021</c:v>
                </c:pt>
                <c:pt idx="77">
                  <c:v>59793.491733360293</c:v>
                </c:pt>
                <c:pt idx="78">
                  <c:v>57058.464753405264</c:v>
                </c:pt>
                <c:pt idx="79">
                  <c:v>60599.667311859128</c:v>
                </c:pt>
                <c:pt idx="80">
                  <c:v>56973.328752390546</c:v>
                </c:pt>
                <c:pt idx="81">
                  <c:v>58141.410281499222</c:v>
                </c:pt>
                <c:pt idx="82">
                  <c:v>60363.671479479475</c:v>
                </c:pt>
                <c:pt idx="83">
                  <c:v>59252.440847778329</c:v>
                </c:pt>
                <c:pt idx="84">
                  <c:v>57902.492346731822</c:v>
                </c:pt>
                <c:pt idx="85">
                  <c:v>58513.813344383241</c:v>
                </c:pt>
                <c:pt idx="86">
                  <c:v>58013.363268280031</c:v>
                </c:pt>
                <c:pt idx="87">
                  <c:v>62197.5353884379</c:v>
                </c:pt>
                <c:pt idx="88">
                  <c:v>57399.297015984863</c:v>
                </c:pt>
                <c:pt idx="89">
                  <c:v>57607.592040141419</c:v>
                </c:pt>
                <c:pt idx="90">
                  <c:v>60165.836881383257</c:v>
                </c:pt>
                <c:pt idx="91">
                  <c:v>59341.671308851241</c:v>
                </c:pt>
                <c:pt idx="92">
                  <c:v>56504.196861640608</c:v>
                </c:pt>
                <c:pt idx="93">
                  <c:v>59429.565674098325</c:v>
                </c:pt>
                <c:pt idx="94">
                  <c:v>61987.508274586988</c:v>
                </c:pt>
                <c:pt idx="95">
                  <c:v>58958.486550013229</c:v>
                </c:pt>
                <c:pt idx="96">
                  <c:v>58384.115784708665</c:v>
                </c:pt>
                <c:pt idx="97">
                  <c:v>57655.381054369602</c:v>
                </c:pt>
                <c:pt idx="98">
                  <c:v>60587.566507975265</c:v>
                </c:pt>
                <c:pt idx="99">
                  <c:v>58169.284537919353</c:v>
                </c:pt>
                <c:pt idx="100">
                  <c:v>55779.201875305182</c:v>
                </c:pt>
                <c:pt idx="101">
                  <c:v>57596.021708872941</c:v>
                </c:pt>
                <c:pt idx="102">
                  <c:v>57003.001533428825</c:v>
                </c:pt>
                <c:pt idx="103">
                  <c:v>57740.904067484546</c:v>
                </c:pt>
                <c:pt idx="104">
                  <c:v>58992.535480880731</c:v>
                </c:pt>
                <c:pt idx="105">
                  <c:v>57552.859262561797</c:v>
                </c:pt>
                <c:pt idx="106">
                  <c:v>57699.090968672426</c:v>
                </c:pt>
                <c:pt idx="107">
                  <c:v>57774.096716834851</c:v>
                </c:pt>
                <c:pt idx="108">
                  <c:v>59136.17828156153</c:v>
                </c:pt>
                <c:pt idx="109">
                  <c:v>56344.682225099212</c:v>
                </c:pt>
                <c:pt idx="110">
                  <c:v>55275.31566707293</c:v>
                </c:pt>
                <c:pt idx="111">
                  <c:v>59288.717821915947</c:v>
                </c:pt>
                <c:pt idx="112">
                  <c:v>59729.058639144896</c:v>
                </c:pt>
                <c:pt idx="113">
                  <c:v>60903.101517995201</c:v>
                </c:pt>
                <c:pt idx="114">
                  <c:v>57885.894758605951</c:v>
                </c:pt>
                <c:pt idx="115">
                  <c:v>57164.08072821299</c:v>
                </c:pt>
                <c:pt idx="116">
                  <c:v>57599.578755569448</c:v>
                </c:pt>
                <c:pt idx="117">
                  <c:v>58021.264871088664</c:v>
                </c:pt>
                <c:pt idx="118">
                  <c:v>59049.453423627223</c:v>
                </c:pt>
                <c:pt idx="119">
                  <c:v>56810.36720048586</c:v>
                </c:pt>
                <c:pt idx="120">
                  <c:v>60323.529594930005</c:v>
                </c:pt>
                <c:pt idx="121">
                  <c:v>59919.73358462652</c:v>
                </c:pt>
                <c:pt idx="122">
                  <c:v>57975.661354825897</c:v>
                </c:pt>
                <c:pt idx="123">
                  <c:v>57610.352757263187</c:v>
                </c:pt>
                <c:pt idx="124">
                  <c:v>59046.298081080109</c:v>
                </c:pt>
                <c:pt idx="125">
                  <c:v>58389.813804753619</c:v>
                </c:pt>
                <c:pt idx="126">
                  <c:v>58566.826548287136</c:v>
                </c:pt>
                <c:pt idx="127">
                  <c:v>57379.631788682935</c:v>
                </c:pt>
                <c:pt idx="128">
                  <c:v>56579.393484750392</c:v>
                </c:pt>
                <c:pt idx="129">
                  <c:v>58021.334938685104</c:v>
                </c:pt>
                <c:pt idx="130">
                  <c:v>59989.142834726976</c:v>
                </c:pt>
                <c:pt idx="131">
                  <c:v>61248.434964752203</c:v>
                </c:pt>
                <c:pt idx="132">
                  <c:v>57401.641692479454</c:v>
                </c:pt>
                <c:pt idx="133">
                  <c:v>57796.493238245232</c:v>
                </c:pt>
                <c:pt idx="134">
                  <c:v>56761.184740924851</c:v>
                </c:pt>
                <c:pt idx="135">
                  <c:v>60116.764615885426</c:v>
                </c:pt>
                <c:pt idx="136">
                  <c:v>58375.169405619308</c:v>
                </c:pt>
                <c:pt idx="137">
                  <c:v>59505.603932698556</c:v>
                </c:pt>
                <c:pt idx="138">
                  <c:v>57625.623593775439</c:v>
                </c:pt>
                <c:pt idx="139">
                  <c:v>58531.101188294102</c:v>
                </c:pt>
                <c:pt idx="140">
                  <c:v>59849.225559234619</c:v>
                </c:pt>
                <c:pt idx="141">
                  <c:v>57903.363086537523</c:v>
                </c:pt>
                <c:pt idx="142">
                  <c:v>60900.753989378623</c:v>
                </c:pt>
                <c:pt idx="143">
                  <c:v>59575.901471665456</c:v>
                </c:pt>
                <c:pt idx="144">
                  <c:v>57520.998111756649</c:v>
                </c:pt>
                <c:pt idx="145">
                  <c:v>56814.839776611334</c:v>
                </c:pt>
                <c:pt idx="146">
                  <c:v>64135.98796081543</c:v>
                </c:pt>
                <c:pt idx="147">
                  <c:v>60586.326387069988</c:v>
                </c:pt>
                <c:pt idx="148">
                  <c:v>58074.184154256189</c:v>
                </c:pt>
                <c:pt idx="149">
                  <c:v>57806.614912414552</c:v>
                </c:pt>
                <c:pt idx="150">
                  <c:v>62753.098290570575</c:v>
                </c:pt>
                <c:pt idx="151">
                  <c:v>57791.45429318746</c:v>
                </c:pt>
                <c:pt idx="152">
                  <c:v>62410.680540736517</c:v>
                </c:pt>
                <c:pt idx="153">
                  <c:v>62685.209989356998</c:v>
                </c:pt>
                <c:pt idx="154">
                  <c:v>58303.64439525293</c:v>
                </c:pt>
                <c:pt idx="155">
                  <c:v>62689.219481023159</c:v>
                </c:pt>
                <c:pt idx="156">
                  <c:v>60869.668159393477</c:v>
                </c:pt>
                <c:pt idx="157">
                  <c:v>59791.623980649325</c:v>
                </c:pt>
                <c:pt idx="158">
                  <c:v>59866.624166693102</c:v>
                </c:pt>
                <c:pt idx="159">
                  <c:v>60836.196491400406</c:v>
                </c:pt>
                <c:pt idx="160">
                  <c:v>62685.950240095459</c:v>
                </c:pt>
                <c:pt idx="161">
                  <c:v>57574.081223829577</c:v>
                </c:pt>
                <c:pt idx="162">
                  <c:v>60429.333874320982</c:v>
                </c:pt>
                <c:pt idx="163">
                  <c:v>57869.181231911978</c:v>
                </c:pt>
                <c:pt idx="164">
                  <c:v>57989.085238393163</c:v>
                </c:pt>
                <c:pt idx="165">
                  <c:v>57610.124385560761</c:v>
                </c:pt>
                <c:pt idx="166">
                  <c:v>59214.330415344237</c:v>
                </c:pt>
                <c:pt idx="167">
                  <c:v>55745.725438718873</c:v>
                </c:pt>
                <c:pt idx="168">
                  <c:v>58583.190086873379</c:v>
                </c:pt>
                <c:pt idx="169">
                  <c:v>58939.206527392067</c:v>
                </c:pt>
                <c:pt idx="170">
                  <c:v>58554.490305010477</c:v>
                </c:pt>
                <c:pt idx="171">
                  <c:v>57981.728879801434</c:v>
                </c:pt>
                <c:pt idx="172">
                  <c:v>59679.599752934781</c:v>
                </c:pt>
                <c:pt idx="173">
                  <c:v>59285.954531860356</c:v>
                </c:pt>
                <c:pt idx="174">
                  <c:v>61308.806047119499</c:v>
                </c:pt>
                <c:pt idx="175">
                  <c:v>54145.210509236655</c:v>
                </c:pt>
                <c:pt idx="176">
                  <c:v>58426.741590245569</c:v>
                </c:pt>
                <c:pt idx="177">
                  <c:v>56173.17505245209</c:v>
                </c:pt>
                <c:pt idx="178">
                  <c:v>56284.214045143126</c:v>
                </c:pt>
                <c:pt idx="179">
                  <c:v>58543.88305155436</c:v>
                </c:pt>
                <c:pt idx="180">
                  <c:v>60094.139241027835</c:v>
                </c:pt>
                <c:pt idx="181">
                  <c:v>58191.055176941554</c:v>
                </c:pt>
                <c:pt idx="182">
                  <c:v>58487.123502675699</c:v>
                </c:pt>
                <c:pt idx="183">
                  <c:v>62029.95152702331</c:v>
                </c:pt>
                <c:pt idx="184">
                  <c:v>57612.742557080586</c:v>
                </c:pt>
                <c:pt idx="185">
                  <c:v>57160.249524688719</c:v>
                </c:pt>
                <c:pt idx="186">
                  <c:v>57580.200566720967</c:v>
                </c:pt>
                <c:pt idx="187">
                  <c:v>58232.515723164892</c:v>
                </c:pt>
                <c:pt idx="188">
                  <c:v>59283.009458208086</c:v>
                </c:pt>
                <c:pt idx="189">
                  <c:v>57504.353277206421</c:v>
                </c:pt>
                <c:pt idx="190">
                  <c:v>56460.139306189347</c:v>
                </c:pt>
                <c:pt idx="191">
                  <c:v>59648.414089727419</c:v>
                </c:pt>
                <c:pt idx="192">
                  <c:v>61071.709985351561</c:v>
                </c:pt>
                <c:pt idx="193">
                  <c:v>59891.906547641753</c:v>
                </c:pt>
                <c:pt idx="194">
                  <c:v>61176.09034239452</c:v>
                </c:pt>
                <c:pt idx="195">
                  <c:v>58939.798818842566</c:v>
                </c:pt>
                <c:pt idx="196">
                  <c:v>58317.534993998219</c:v>
                </c:pt>
                <c:pt idx="197">
                  <c:v>58891.729987716681</c:v>
                </c:pt>
                <c:pt idx="198">
                  <c:v>62225.819268671672</c:v>
                </c:pt>
                <c:pt idx="199">
                  <c:v>59037.896961021426</c:v>
                </c:pt>
                <c:pt idx="200">
                  <c:v>59962.346792221069</c:v>
                </c:pt>
                <c:pt idx="201">
                  <c:v>56292.799826558425</c:v>
                </c:pt>
                <c:pt idx="202">
                  <c:v>57163.064743932089</c:v>
                </c:pt>
                <c:pt idx="203">
                  <c:v>60291.473555122473</c:v>
                </c:pt>
                <c:pt idx="204">
                  <c:v>57498.300461196901</c:v>
                </c:pt>
                <c:pt idx="205">
                  <c:v>64543.947624556218</c:v>
                </c:pt>
                <c:pt idx="206">
                  <c:v>60445.841598447165</c:v>
                </c:pt>
                <c:pt idx="207">
                  <c:v>57503.435175196333</c:v>
                </c:pt>
                <c:pt idx="208">
                  <c:v>57653.737012990314</c:v>
                </c:pt>
                <c:pt idx="209">
                  <c:v>59754.25858815512</c:v>
                </c:pt>
                <c:pt idx="210">
                  <c:v>59096.117689673105</c:v>
                </c:pt>
                <c:pt idx="211">
                  <c:v>59956.616347614923</c:v>
                </c:pt>
                <c:pt idx="212">
                  <c:v>57904.952238842721</c:v>
                </c:pt>
                <c:pt idx="213">
                  <c:v>56294.182077852885</c:v>
                </c:pt>
                <c:pt idx="214">
                  <c:v>56006.539396286011</c:v>
                </c:pt>
                <c:pt idx="215">
                  <c:v>56608.876824442552</c:v>
                </c:pt>
                <c:pt idx="216">
                  <c:v>56885.363464228314</c:v>
                </c:pt>
                <c:pt idx="217">
                  <c:v>58177.74809087118</c:v>
                </c:pt>
                <c:pt idx="218">
                  <c:v>58490.782565911606</c:v>
                </c:pt>
                <c:pt idx="219">
                  <c:v>59629.475553154945</c:v>
                </c:pt>
                <c:pt idx="220">
                  <c:v>55330.771908315008</c:v>
                </c:pt>
                <c:pt idx="221">
                  <c:v>60056.637314605709</c:v>
                </c:pt>
                <c:pt idx="222">
                  <c:v>57123.983554522201</c:v>
                </c:pt>
                <c:pt idx="223">
                  <c:v>58541.702525432906</c:v>
                </c:pt>
                <c:pt idx="224">
                  <c:v>56378.426295979807</c:v>
                </c:pt>
                <c:pt idx="225">
                  <c:v>57674.112466748542</c:v>
                </c:pt>
                <c:pt idx="226">
                  <c:v>60499.792111555733</c:v>
                </c:pt>
                <c:pt idx="227">
                  <c:v>60976.158020416908</c:v>
                </c:pt>
                <c:pt idx="228">
                  <c:v>59060.246938258213</c:v>
                </c:pt>
                <c:pt idx="229">
                  <c:v>58161.395537469587</c:v>
                </c:pt>
                <c:pt idx="230">
                  <c:v>60342.490270487469</c:v>
                </c:pt>
                <c:pt idx="231">
                  <c:v>57973.077402369177</c:v>
                </c:pt>
                <c:pt idx="232">
                  <c:v>59320.936077086131</c:v>
                </c:pt>
                <c:pt idx="233">
                  <c:v>61615.529609422745</c:v>
                </c:pt>
                <c:pt idx="234">
                  <c:v>57700.82347755431</c:v>
                </c:pt>
                <c:pt idx="235">
                  <c:v>58418.569153722121</c:v>
                </c:pt>
                <c:pt idx="236">
                  <c:v>57042.411013031</c:v>
                </c:pt>
                <c:pt idx="237">
                  <c:v>55894.845478820804</c:v>
                </c:pt>
                <c:pt idx="238">
                  <c:v>57537.787791147428</c:v>
                </c:pt>
                <c:pt idx="239">
                  <c:v>59719.832366689057</c:v>
                </c:pt>
                <c:pt idx="240">
                  <c:v>54908.074976921082</c:v>
                </c:pt>
                <c:pt idx="241">
                  <c:v>58181.915990759677</c:v>
                </c:pt>
                <c:pt idx="242">
                  <c:v>56540.195189252481</c:v>
                </c:pt>
                <c:pt idx="243">
                  <c:v>56269.662322139739</c:v>
                </c:pt>
                <c:pt idx="244">
                  <c:v>57540.558682568881</c:v>
                </c:pt>
                <c:pt idx="245">
                  <c:v>60224.563325277966</c:v>
                </c:pt>
                <c:pt idx="246">
                  <c:v>55822.679455057776</c:v>
                </c:pt>
                <c:pt idx="247">
                  <c:v>56803.78978061676</c:v>
                </c:pt>
                <c:pt idx="248">
                  <c:v>57740.757772572833</c:v>
                </c:pt>
                <c:pt idx="249">
                  <c:v>58383.449071629853</c:v>
                </c:pt>
                <c:pt idx="250">
                  <c:v>57586.740709177655</c:v>
                </c:pt>
                <c:pt idx="251">
                  <c:v>56105.692910432816</c:v>
                </c:pt>
                <c:pt idx="252">
                  <c:v>60777.380348364517</c:v>
                </c:pt>
                <c:pt idx="253">
                  <c:v>55243.862795917645</c:v>
                </c:pt>
                <c:pt idx="254">
                  <c:v>57923.509531545635</c:v>
                </c:pt>
                <c:pt idx="255">
                  <c:v>57341.160109583536</c:v>
                </c:pt>
                <c:pt idx="256">
                  <c:v>58081.302645047515</c:v>
                </c:pt>
                <c:pt idx="257">
                  <c:v>59154.092985509444</c:v>
                </c:pt>
                <c:pt idx="258">
                  <c:v>57789.453494517009</c:v>
                </c:pt>
                <c:pt idx="259">
                  <c:v>58059.096880814301</c:v>
                </c:pt>
                <c:pt idx="260">
                  <c:v>61679.98272862436</c:v>
                </c:pt>
                <c:pt idx="261">
                  <c:v>61386.214131254615</c:v>
                </c:pt>
                <c:pt idx="262">
                  <c:v>59871.79890658061</c:v>
                </c:pt>
                <c:pt idx="263">
                  <c:v>56719.324620278676</c:v>
                </c:pt>
                <c:pt idx="264">
                  <c:v>57832.375656445824</c:v>
                </c:pt>
                <c:pt idx="265">
                  <c:v>57536.821156056722</c:v>
                </c:pt>
                <c:pt idx="266">
                  <c:v>56921.645616722097</c:v>
                </c:pt>
                <c:pt idx="267">
                  <c:v>56100.435306040446</c:v>
                </c:pt>
                <c:pt idx="268">
                  <c:v>58622.150701395673</c:v>
                </c:pt>
                <c:pt idx="269">
                  <c:v>56500.379629135125</c:v>
                </c:pt>
                <c:pt idx="270">
                  <c:v>55170.83551162084</c:v>
                </c:pt>
                <c:pt idx="271">
                  <c:v>56752.356075541182</c:v>
                </c:pt>
                <c:pt idx="272">
                  <c:v>62942.738663323711</c:v>
                </c:pt>
                <c:pt idx="273">
                  <c:v>58395.843843714392</c:v>
                </c:pt>
                <c:pt idx="274">
                  <c:v>59233.25932035446</c:v>
                </c:pt>
                <c:pt idx="275">
                  <c:v>61357.284911410999</c:v>
                </c:pt>
                <c:pt idx="276">
                  <c:v>59528.486335274451</c:v>
                </c:pt>
                <c:pt idx="277">
                  <c:v>57841.145663197836</c:v>
                </c:pt>
                <c:pt idx="278">
                  <c:v>57804.023068086302</c:v>
                </c:pt>
                <c:pt idx="279">
                  <c:v>60925.895486323025</c:v>
                </c:pt>
                <c:pt idx="280">
                  <c:v>59666.965954717001</c:v>
                </c:pt>
                <c:pt idx="281">
                  <c:v>59628.886851755778</c:v>
                </c:pt>
                <c:pt idx="282">
                  <c:v>58269.301636823016</c:v>
                </c:pt>
                <c:pt idx="283">
                  <c:v>58240.713123540947</c:v>
                </c:pt>
                <c:pt idx="284">
                  <c:v>59798.843411254893</c:v>
                </c:pt>
                <c:pt idx="285">
                  <c:v>60171.871960449214</c:v>
                </c:pt>
                <c:pt idx="286">
                  <c:v>59839.107050196326</c:v>
                </c:pt>
                <c:pt idx="287">
                  <c:v>58156.256455802919</c:v>
                </c:pt>
                <c:pt idx="288">
                  <c:v>58553.712849553413</c:v>
                </c:pt>
                <c:pt idx="289">
                  <c:v>60592.675623321535</c:v>
                </c:pt>
                <c:pt idx="290">
                  <c:v>56107.201437950134</c:v>
                </c:pt>
                <c:pt idx="291">
                  <c:v>59992.933534749347</c:v>
                </c:pt>
                <c:pt idx="292">
                  <c:v>57961.881511433923</c:v>
                </c:pt>
                <c:pt idx="293">
                  <c:v>59002.624632008869</c:v>
                </c:pt>
                <c:pt idx="294">
                  <c:v>58179.057326463451</c:v>
                </c:pt>
                <c:pt idx="295">
                  <c:v>58151.90054810841</c:v>
                </c:pt>
                <c:pt idx="296">
                  <c:v>58569.850009028101</c:v>
                </c:pt>
                <c:pt idx="297">
                  <c:v>62228.684238322581</c:v>
                </c:pt>
                <c:pt idx="298">
                  <c:v>59206.270202732077</c:v>
                </c:pt>
                <c:pt idx="299">
                  <c:v>58255.252293968209</c:v>
                </c:pt>
                <c:pt idx="300">
                  <c:v>60012.836234124508</c:v>
                </c:pt>
                <c:pt idx="301">
                  <c:v>58241.393570391345</c:v>
                </c:pt>
                <c:pt idx="302">
                  <c:v>56663.25642076334</c:v>
                </c:pt>
                <c:pt idx="303">
                  <c:v>61705.409175364184</c:v>
                </c:pt>
                <c:pt idx="304">
                  <c:v>59219.060784633955</c:v>
                </c:pt>
                <c:pt idx="305">
                  <c:v>60564.218125025436</c:v>
                </c:pt>
                <c:pt idx="306">
                  <c:v>56458.928721237178</c:v>
                </c:pt>
                <c:pt idx="307">
                  <c:v>55868.120165379834</c:v>
                </c:pt>
                <c:pt idx="308">
                  <c:v>59019.845096047713</c:v>
                </c:pt>
                <c:pt idx="309">
                  <c:v>59242.984051068619</c:v>
                </c:pt>
                <c:pt idx="310">
                  <c:v>58122.002049001065</c:v>
                </c:pt>
                <c:pt idx="311">
                  <c:v>57434.262591584535</c:v>
                </c:pt>
                <c:pt idx="312">
                  <c:v>56461.204838689177</c:v>
                </c:pt>
                <c:pt idx="313">
                  <c:v>57429.328491719578</c:v>
                </c:pt>
                <c:pt idx="314">
                  <c:v>58294.374851608271</c:v>
                </c:pt>
                <c:pt idx="315">
                  <c:v>56486.823390452068</c:v>
                </c:pt>
                <c:pt idx="316">
                  <c:v>58425.440429910021</c:v>
                </c:pt>
                <c:pt idx="317">
                  <c:v>57431.658665859177</c:v>
                </c:pt>
                <c:pt idx="318">
                  <c:v>57139.227678275674</c:v>
                </c:pt>
                <c:pt idx="319">
                  <c:v>55950.561988194793</c:v>
                </c:pt>
                <c:pt idx="320">
                  <c:v>55045.230970668796</c:v>
                </c:pt>
                <c:pt idx="321">
                  <c:v>56266.416560236627</c:v>
                </c:pt>
                <c:pt idx="322">
                  <c:v>57830.109093221028</c:v>
                </c:pt>
                <c:pt idx="323">
                  <c:v>60483.895912488311</c:v>
                </c:pt>
                <c:pt idx="324">
                  <c:v>57527.207834593457</c:v>
                </c:pt>
                <c:pt idx="325">
                  <c:v>57387.789659563699</c:v>
                </c:pt>
                <c:pt idx="326">
                  <c:v>58385.883164183302</c:v>
                </c:pt>
                <c:pt idx="327">
                  <c:v>57976.951525081931</c:v>
                </c:pt>
                <c:pt idx="328">
                  <c:v>60187.645845476778</c:v>
                </c:pt>
                <c:pt idx="329">
                  <c:v>57378.34089355469</c:v>
                </c:pt>
                <c:pt idx="330">
                  <c:v>59705.503586514795</c:v>
                </c:pt>
                <c:pt idx="331">
                  <c:v>60393.585420481373</c:v>
                </c:pt>
                <c:pt idx="332">
                  <c:v>57023.622296588641</c:v>
                </c:pt>
                <c:pt idx="333">
                  <c:v>57452.998779551192</c:v>
                </c:pt>
                <c:pt idx="334">
                  <c:v>59099.888100171091</c:v>
                </c:pt>
                <c:pt idx="335">
                  <c:v>60263.833184941614</c:v>
                </c:pt>
                <c:pt idx="336">
                  <c:v>57713.718520161376</c:v>
                </c:pt>
                <c:pt idx="337">
                  <c:v>57850.80748392742</c:v>
                </c:pt>
                <c:pt idx="338">
                  <c:v>55778.882658608753</c:v>
                </c:pt>
                <c:pt idx="339">
                  <c:v>58166.429947789511</c:v>
                </c:pt>
                <c:pt idx="340">
                  <c:v>59254.016822878519</c:v>
                </c:pt>
                <c:pt idx="341">
                  <c:v>59258.802794965108</c:v>
                </c:pt>
                <c:pt idx="342">
                  <c:v>58198.83082644143</c:v>
                </c:pt>
                <c:pt idx="343">
                  <c:v>58589.184434318537</c:v>
                </c:pt>
                <c:pt idx="344">
                  <c:v>58263.85099007289</c:v>
                </c:pt>
                <c:pt idx="345">
                  <c:v>58516.200393803912</c:v>
                </c:pt>
                <c:pt idx="346">
                  <c:v>58167.568796284999</c:v>
                </c:pt>
                <c:pt idx="347">
                  <c:v>58719.305040486652</c:v>
                </c:pt>
                <c:pt idx="348">
                  <c:v>57956.828631003686</c:v>
                </c:pt>
                <c:pt idx="349">
                  <c:v>57315.100944662103</c:v>
                </c:pt>
                <c:pt idx="350">
                  <c:v>59314.241464233397</c:v>
                </c:pt>
                <c:pt idx="351">
                  <c:v>56454.862709681198</c:v>
                </c:pt>
                <c:pt idx="352">
                  <c:v>61167.97347094219</c:v>
                </c:pt>
                <c:pt idx="353">
                  <c:v>61501.785012203451</c:v>
                </c:pt>
                <c:pt idx="354">
                  <c:v>59740.830925226219</c:v>
                </c:pt>
                <c:pt idx="355">
                  <c:v>55306.595865122486</c:v>
                </c:pt>
                <c:pt idx="356">
                  <c:v>64159.004948027927</c:v>
                </c:pt>
                <c:pt idx="357">
                  <c:v>60648.423779225363</c:v>
                </c:pt>
                <c:pt idx="358">
                  <c:v>57944.891359263456</c:v>
                </c:pt>
                <c:pt idx="359">
                  <c:v>57053.454319381715</c:v>
                </c:pt>
                <c:pt idx="360">
                  <c:v>60024.062659327188</c:v>
                </c:pt>
                <c:pt idx="361">
                  <c:v>59603.112199032308</c:v>
                </c:pt>
                <c:pt idx="362">
                  <c:v>62633.252663215011</c:v>
                </c:pt>
                <c:pt idx="363">
                  <c:v>61184.159016418453</c:v>
                </c:pt>
                <c:pt idx="364">
                  <c:v>57320.459752429393</c:v>
                </c:pt>
                <c:pt idx="365">
                  <c:v>61691.413980102538</c:v>
                </c:pt>
                <c:pt idx="366">
                  <c:v>59609.384214146936</c:v>
                </c:pt>
                <c:pt idx="367">
                  <c:v>59311.555312601726</c:v>
                </c:pt>
                <c:pt idx="368">
                  <c:v>59557.058900091848</c:v>
                </c:pt>
                <c:pt idx="369">
                  <c:v>60578.651211452488</c:v>
                </c:pt>
                <c:pt idx="370">
                  <c:v>62355.711412970224</c:v>
                </c:pt>
                <c:pt idx="371">
                  <c:v>57148.754526912642</c:v>
                </c:pt>
                <c:pt idx="372">
                  <c:v>59613.893681271868</c:v>
                </c:pt>
                <c:pt idx="373">
                  <c:v>58279.234092426304</c:v>
                </c:pt>
                <c:pt idx="374">
                  <c:v>58591.113438193002</c:v>
                </c:pt>
                <c:pt idx="375">
                  <c:v>56809.224694220226</c:v>
                </c:pt>
                <c:pt idx="376">
                  <c:v>57193.089176940928</c:v>
                </c:pt>
                <c:pt idx="377">
                  <c:v>56678.208758544926</c:v>
                </c:pt>
                <c:pt idx="378">
                  <c:v>59193.191418356371</c:v>
                </c:pt>
                <c:pt idx="379">
                  <c:v>59779.369843355824</c:v>
                </c:pt>
                <c:pt idx="380">
                  <c:v>58088.376467704788</c:v>
                </c:pt>
                <c:pt idx="381">
                  <c:v>57105.686425145468</c:v>
                </c:pt>
                <c:pt idx="382">
                  <c:v>59515.241682434091</c:v>
                </c:pt>
                <c:pt idx="383">
                  <c:v>59027.756380208331</c:v>
                </c:pt>
                <c:pt idx="384">
                  <c:v>60067.631406320936</c:v>
                </c:pt>
                <c:pt idx="385">
                  <c:v>56244.541961415613</c:v>
                </c:pt>
                <c:pt idx="386">
                  <c:v>59021.113635889706</c:v>
                </c:pt>
                <c:pt idx="387">
                  <c:v>55789.231715011607</c:v>
                </c:pt>
                <c:pt idx="388">
                  <c:v>56320.213105265306</c:v>
                </c:pt>
                <c:pt idx="389">
                  <c:v>57369.470501836142</c:v>
                </c:pt>
                <c:pt idx="390">
                  <c:v>60993.780256144208</c:v>
                </c:pt>
                <c:pt idx="391">
                  <c:v>56645.631306076066</c:v>
                </c:pt>
                <c:pt idx="392">
                  <c:v>58765.16712698937</c:v>
                </c:pt>
                <c:pt idx="393">
                  <c:v>62465.316800880435</c:v>
                </c:pt>
                <c:pt idx="394">
                  <c:v>58716.271965344749</c:v>
                </c:pt>
                <c:pt idx="395">
                  <c:v>55669.810115814209</c:v>
                </c:pt>
                <c:pt idx="396">
                  <c:v>57621.852915954594</c:v>
                </c:pt>
                <c:pt idx="397">
                  <c:v>57996.691529623677</c:v>
                </c:pt>
                <c:pt idx="398">
                  <c:v>57487.491627025607</c:v>
                </c:pt>
                <c:pt idx="399">
                  <c:v>58097.377573808037</c:v>
                </c:pt>
                <c:pt idx="400">
                  <c:v>57153.320660584897</c:v>
                </c:pt>
                <c:pt idx="401">
                  <c:v>60603.167899250984</c:v>
                </c:pt>
                <c:pt idx="402">
                  <c:v>61750.169368902854</c:v>
                </c:pt>
                <c:pt idx="403">
                  <c:v>60010.084880320239</c:v>
                </c:pt>
                <c:pt idx="404">
                  <c:v>61056.021211528772</c:v>
                </c:pt>
                <c:pt idx="405">
                  <c:v>58081.703021240231</c:v>
                </c:pt>
                <c:pt idx="406">
                  <c:v>56180.825760396328</c:v>
                </c:pt>
                <c:pt idx="407">
                  <c:v>57830.544331232704</c:v>
                </c:pt>
                <c:pt idx="408">
                  <c:v>60538.597072092707</c:v>
                </c:pt>
                <c:pt idx="409">
                  <c:v>58324.432618459075</c:v>
                </c:pt>
                <c:pt idx="410">
                  <c:v>58813.324321873988</c:v>
                </c:pt>
                <c:pt idx="411">
                  <c:v>57369.446053759268</c:v>
                </c:pt>
                <c:pt idx="412">
                  <c:v>56756.84883944194</c:v>
                </c:pt>
                <c:pt idx="413">
                  <c:v>60214.667407825262</c:v>
                </c:pt>
                <c:pt idx="414">
                  <c:v>58047.555335474019</c:v>
                </c:pt>
                <c:pt idx="415">
                  <c:v>63781.572364489242</c:v>
                </c:pt>
                <c:pt idx="416">
                  <c:v>59529.235353088363</c:v>
                </c:pt>
                <c:pt idx="417">
                  <c:v>58318.932664489745</c:v>
                </c:pt>
                <c:pt idx="418">
                  <c:v>57771.963731511438</c:v>
                </c:pt>
                <c:pt idx="419">
                  <c:v>60122.399357096358</c:v>
                </c:pt>
                <c:pt idx="420">
                  <c:v>59439.162760162362</c:v>
                </c:pt>
                <c:pt idx="421">
                  <c:v>59749.437377675378</c:v>
                </c:pt>
                <c:pt idx="422">
                  <c:v>57689.780746205652</c:v>
                </c:pt>
                <c:pt idx="423">
                  <c:v>56275.378414917002</c:v>
                </c:pt>
                <c:pt idx="424">
                  <c:v>55821.510120519</c:v>
                </c:pt>
                <c:pt idx="425">
                  <c:v>55455.836769104011</c:v>
                </c:pt>
                <c:pt idx="426">
                  <c:v>56694.121180725102</c:v>
                </c:pt>
                <c:pt idx="427">
                  <c:v>58815.787359364833</c:v>
                </c:pt>
                <c:pt idx="428">
                  <c:v>59296.613033251946</c:v>
                </c:pt>
                <c:pt idx="429">
                  <c:v>60376.805891058975</c:v>
                </c:pt>
                <c:pt idx="430">
                  <c:v>56726.536197535199</c:v>
                </c:pt>
                <c:pt idx="431">
                  <c:v>61748.0962773641</c:v>
                </c:pt>
                <c:pt idx="432">
                  <c:v>56423.247025553384</c:v>
                </c:pt>
                <c:pt idx="433">
                  <c:v>58383.407359226541</c:v>
                </c:pt>
                <c:pt idx="434">
                  <c:v>57129.968847656244</c:v>
                </c:pt>
                <c:pt idx="435">
                  <c:v>56330.266883150733</c:v>
                </c:pt>
                <c:pt idx="436">
                  <c:v>59699.365965652469</c:v>
                </c:pt>
                <c:pt idx="437">
                  <c:v>61070.144784021388</c:v>
                </c:pt>
                <c:pt idx="438">
                  <c:v>59101.25954545119</c:v>
                </c:pt>
                <c:pt idx="439">
                  <c:v>58478.134081799457</c:v>
                </c:pt>
                <c:pt idx="440">
                  <c:v>60455.216565322873</c:v>
                </c:pt>
                <c:pt idx="441">
                  <c:v>58027.908532603586</c:v>
                </c:pt>
                <c:pt idx="442">
                  <c:v>60695.890288639064</c:v>
                </c:pt>
                <c:pt idx="443">
                  <c:v>61499.300693766279</c:v>
                </c:pt>
                <c:pt idx="444">
                  <c:v>57856.737326176954</c:v>
                </c:pt>
                <c:pt idx="445">
                  <c:v>58996.558376439418</c:v>
                </c:pt>
                <c:pt idx="446">
                  <c:v>55608.988979593909</c:v>
                </c:pt>
                <c:pt idx="447">
                  <c:v>55492.616762288417</c:v>
                </c:pt>
                <c:pt idx="448">
                  <c:v>58251.636864004256</c:v>
                </c:pt>
                <c:pt idx="449">
                  <c:v>60630.679775110882</c:v>
                </c:pt>
                <c:pt idx="450">
                  <c:v>54895.307130177818</c:v>
                </c:pt>
                <c:pt idx="451">
                  <c:v>57730.823846461113</c:v>
                </c:pt>
                <c:pt idx="452">
                  <c:v>57466.056706301366</c:v>
                </c:pt>
                <c:pt idx="453">
                  <c:v>57498.867321650192</c:v>
                </c:pt>
                <c:pt idx="454">
                  <c:v>57981.391569614418</c:v>
                </c:pt>
                <c:pt idx="455">
                  <c:v>58639.755022013203</c:v>
                </c:pt>
                <c:pt idx="456">
                  <c:v>56887.807084655768</c:v>
                </c:pt>
                <c:pt idx="457">
                  <c:v>57923.881781323747</c:v>
                </c:pt>
                <c:pt idx="458">
                  <c:v>57725.821910858169</c:v>
                </c:pt>
                <c:pt idx="459">
                  <c:v>57891.400278139117</c:v>
                </c:pt>
                <c:pt idx="460">
                  <c:v>56137.779325866701</c:v>
                </c:pt>
                <c:pt idx="461">
                  <c:v>57485.233642816536</c:v>
                </c:pt>
                <c:pt idx="462">
                  <c:v>61852.84370552699</c:v>
                </c:pt>
                <c:pt idx="463">
                  <c:v>55725.060227966307</c:v>
                </c:pt>
                <c:pt idx="464">
                  <c:v>57721.636576461788</c:v>
                </c:pt>
                <c:pt idx="465">
                  <c:v>57651.73413619995</c:v>
                </c:pt>
                <c:pt idx="466">
                  <c:v>57031.546260290212</c:v>
                </c:pt>
                <c:pt idx="467">
                  <c:v>58859.964631455885</c:v>
                </c:pt>
                <c:pt idx="468">
                  <c:v>55907.912754885343</c:v>
                </c:pt>
                <c:pt idx="469">
                  <c:v>57994.904372660319</c:v>
                </c:pt>
                <c:pt idx="470">
                  <c:v>59361.758773549402</c:v>
                </c:pt>
                <c:pt idx="471">
                  <c:v>59061.814736154345</c:v>
                </c:pt>
                <c:pt idx="472">
                  <c:v>59676.907483418778</c:v>
                </c:pt>
                <c:pt idx="473">
                  <c:v>58976.692594528198</c:v>
                </c:pt>
                <c:pt idx="474">
                  <c:v>58266.067166010551</c:v>
                </c:pt>
                <c:pt idx="475">
                  <c:v>58359.388954575872</c:v>
                </c:pt>
                <c:pt idx="476">
                  <c:v>57744.286492538457</c:v>
                </c:pt>
                <c:pt idx="477">
                  <c:v>55671.982935078944</c:v>
                </c:pt>
                <c:pt idx="478">
                  <c:v>57197.032225720097</c:v>
                </c:pt>
                <c:pt idx="479">
                  <c:v>56636.504597918189</c:v>
                </c:pt>
                <c:pt idx="480">
                  <c:v>55790.643056233734</c:v>
                </c:pt>
                <c:pt idx="481">
                  <c:v>57984.822224934906</c:v>
                </c:pt>
                <c:pt idx="482">
                  <c:v>61303.525411478673</c:v>
                </c:pt>
                <c:pt idx="483">
                  <c:v>58763.391512355935</c:v>
                </c:pt>
                <c:pt idx="484">
                  <c:v>58813.51654313405</c:v>
                </c:pt>
                <c:pt idx="485">
                  <c:v>59593.279809507731</c:v>
                </c:pt>
                <c:pt idx="486">
                  <c:v>59574.364387702939</c:v>
                </c:pt>
                <c:pt idx="487">
                  <c:v>55266.728766632077</c:v>
                </c:pt>
                <c:pt idx="488">
                  <c:v>58721.43788121939</c:v>
                </c:pt>
                <c:pt idx="489">
                  <c:v>60029.988698832196</c:v>
                </c:pt>
                <c:pt idx="490">
                  <c:v>59870.377856699626</c:v>
                </c:pt>
                <c:pt idx="491">
                  <c:v>59806.630586624138</c:v>
                </c:pt>
                <c:pt idx="492">
                  <c:v>57632.772756958009</c:v>
                </c:pt>
                <c:pt idx="493">
                  <c:v>58152.28090267181</c:v>
                </c:pt>
                <c:pt idx="494">
                  <c:v>59669.600085099548</c:v>
                </c:pt>
                <c:pt idx="495">
                  <c:v>61462.901419448855</c:v>
                </c:pt>
                <c:pt idx="496">
                  <c:v>60157.697038427992</c:v>
                </c:pt>
                <c:pt idx="497">
                  <c:v>60087.74751218161</c:v>
                </c:pt>
                <c:pt idx="498">
                  <c:v>57694.3741490682</c:v>
                </c:pt>
                <c:pt idx="499">
                  <c:v>62081.501500320439</c:v>
                </c:pt>
                <c:pt idx="500">
                  <c:v>55967.354605795685</c:v>
                </c:pt>
                <c:pt idx="501">
                  <c:v>58698.118988418581</c:v>
                </c:pt>
                <c:pt idx="502">
                  <c:v>56261.272254667638</c:v>
                </c:pt>
                <c:pt idx="503">
                  <c:v>61139.799081929523</c:v>
                </c:pt>
                <c:pt idx="504">
                  <c:v>58641.695168868697</c:v>
                </c:pt>
                <c:pt idx="505">
                  <c:v>57620.424538580577</c:v>
                </c:pt>
                <c:pt idx="506">
                  <c:v>59418.154291407271</c:v>
                </c:pt>
                <c:pt idx="507">
                  <c:v>60982.251618067428</c:v>
                </c:pt>
                <c:pt idx="508">
                  <c:v>57709.341487185164</c:v>
                </c:pt>
                <c:pt idx="509">
                  <c:v>58840.868314361585</c:v>
                </c:pt>
                <c:pt idx="510">
                  <c:v>59288.175688298543</c:v>
                </c:pt>
                <c:pt idx="511">
                  <c:v>58596.868597030632</c:v>
                </c:pt>
                <c:pt idx="512">
                  <c:v>56845.11886951128</c:v>
                </c:pt>
                <c:pt idx="513">
                  <c:v>59996.073997338601</c:v>
                </c:pt>
                <c:pt idx="514">
                  <c:v>61388.336399586995</c:v>
                </c:pt>
                <c:pt idx="515">
                  <c:v>60257.619164721174</c:v>
                </c:pt>
                <c:pt idx="516">
                  <c:v>57824.179294840498</c:v>
                </c:pt>
                <c:pt idx="517">
                  <c:v>57448.388169288635</c:v>
                </c:pt>
                <c:pt idx="518">
                  <c:v>58493.920392862943</c:v>
                </c:pt>
                <c:pt idx="519">
                  <c:v>59136.433107090001</c:v>
                </c:pt>
                <c:pt idx="520">
                  <c:v>57291.752766736354</c:v>
                </c:pt>
                <c:pt idx="521">
                  <c:v>57703.223912048335</c:v>
                </c:pt>
                <c:pt idx="522">
                  <c:v>56864.526113065076</c:v>
                </c:pt>
                <c:pt idx="523">
                  <c:v>59109.071988042189</c:v>
                </c:pt>
                <c:pt idx="524">
                  <c:v>58068.828377787271</c:v>
                </c:pt>
                <c:pt idx="525">
                  <c:v>58232.001047023143</c:v>
                </c:pt>
                <c:pt idx="526">
                  <c:v>57467.665616671242</c:v>
                </c:pt>
                <c:pt idx="527">
                  <c:v>57977.043016289274</c:v>
                </c:pt>
                <c:pt idx="528">
                  <c:v>58397.766300710042</c:v>
                </c:pt>
                <c:pt idx="529">
                  <c:v>57421.634467252094</c:v>
                </c:pt>
                <c:pt idx="530">
                  <c:v>55128.428744379686</c:v>
                </c:pt>
                <c:pt idx="531">
                  <c:v>55965.065904363</c:v>
                </c:pt>
                <c:pt idx="532">
                  <c:v>58336.0876121521</c:v>
                </c:pt>
                <c:pt idx="533">
                  <c:v>61567.059769566848</c:v>
                </c:pt>
                <c:pt idx="534">
                  <c:v>57238.345170084642</c:v>
                </c:pt>
                <c:pt idx="535">
                  <c:v>58519.232713381447</c:v>
                </c:pt>
                <c:pt idx="536">
                  <c:v>59357.057346185051</c:v>
                </c:pt>
                <c:pt idx="537">
                  <c:v>58369.087121109173</c:v>
                </c:pt>
                <c:pt idx="538">
                  <c:v>60840.983473173772</c:v>
                </c:pt>
                <c:pt idx="539">
                  <c:v>57246.480472056064</c:v>
                </c:pt>
                <c:pt idx="540">
                  <c:v>58156.315512847905</c:v>
                </c:pt>
                <c:pt idx="541">
                  <c:v>58780.531279150644</c:v>
                </c:pt>
                <c:pt idx="542">
                  <c:v>56440.503027470913</c:v>
                </c:pt>
                <c:pt idx="543">
                  <c:v>55569.925325775148</c:v>
                </c:pt>
                <c:pt idx="544">
                  <c:v>59180.522806231165</c:v>
                </c:pt>
                <c:pt idx="545">
                  <c:v>60734.541531395909</c:v>
                </c:pt>
                <c:pt idx="546">
                  <c:v>59626.452559181911</c:v>
                </c:pt>
                <c:pt idx="547">
                  <c:v>56861.408495918906</c:v>
                </c:pt>
                <c:pt idx="548">
                  <c:v>56866.165789731342</c:v>
                </c:pt>
                <c:pt idx="549">
                  <c:v>57704.661812591556</c:v>
                </c:pt>
                <c:pt idx="550">
                  <c:v>59993.147501627594</c:v>
                </c:pt>
                <c:pt idx="551">
                  <c:v>59670.921571477251</c:v>
                </c:pt>
                <c:pt idx="552">
                  <c:v>59240.293012428272</c:v>
                </c:pt>
                <c:pt idx="553">
                  <c:v>58257.418987385427</c:v>
                </c:pt>
                <c:pt idx="554">
                  <c:v>57741.628264872226</c:v>
                </c:pt>
                <c:pt idx="555">
                  <c:v>58324.293893305468</c:v>
                </c:pt>
                <c:pt idx="556">
                  <c:v>57516.40206972757</c:v>
                </c:pt>
                <c:pt idx="557">
                  <c:v>58522.068984772763</c:v>
                </c:pt>
                <c:pt idx="558">
                  <c:v>59145.329607057574</c:v>
                </c:pt>
                <c:pt idx="559">
                  <c:v>56701.704715156557</c:v>
                </c:pt>
                <c:pt idx="560">
                  <c:v>59952.021379470818</c:v>
                </c:pt>
                <c:pt idx="561">
                  <c:v>56410.341396967582</c:v>
                </c:pt>
                <c:pt idx="562">
                  <c:v>60125.046946265044</c:v>
                </c:pt>
                <c:pt idx="563">
                  <c:v>60863.164501889558</c:v>
                </c:pt>
                <c:pt idx="564">
                  <c:v>58290.635011514023</c:v>
                </c:pt>
                <c:pt idx="565">
                  <c:v>56099.220918019622</c:v>
                </c:pt>
                <c:pt idx="566">
                  <c:v>62649.235308376949</c:v>
                </c:pt>
                <c:pt idx="567">
                  <c:v>59987.842203648885</c:v>
                </c:pt>
                <c:pt idx="568">
                  <c:v>59546.08780205826</c:v>
                </c:pt>
                <c:pt idx="569">
                  <c:v>58372.269043858847</c:v>
                </c:pt>
                <c:pt idx="570">
                  <c:v>61009.075723520924</c:v>
                </c:pt>
                <c:pt idx="571">
                  <c:v>57005.626619688672</c:v>
                </c:pt>
                <c:pt idx="572">
                  <c:v>63045.869251632692</c:v>
                </c:pt>
                <c:pt idx="573">
                  <c:v>61553.268654886895</c:v>
                </c:pt>
                <c:pt idx="574">
                  <c:v>58380.106211627397</c:v>
                </c:pt>
                <c:pt idx="575">
                  <c:v>63829.994402535762</c:v>
                </c:pt>
                <c:pt idx="576">
                  <c:v>59926.997657489781</c:v>
                </c:pt>
                <c:pt idx="577">
                  <c:v>59854.021585591639</c:v>
                </c:pt>
                <c:pt idx="578">
                  <c:v>59721.340873286914</c:v>
                </c:pt>
                <c:pt idx="579">
                  <c:v>61861.003095777829</c:v>
                </c:pt>
                <c:pt idx="580">
                  <c:v>63934.308343180019</c:v>
                </c:pt>
                <c:pt idx="581">
                  <c:v>57057.594145468342</c:v>
                </c:pt>
                <c:pt idx="582">
                  <c:v>60628.255103683463</c:v>
                </c:pt>
                <c:pt idx="583">
                  <c:v>57750.372134033845</c:v>
                </c:pt>
                <c:pt idx="584">
                  <c:v>58048.490577697754</c:v>
                </c:pt>
                <c:pt idx="585">
                  <c:v>57095.186496377661</c:v>
                </c:pt>
                <c:pt idx="586">
                  <c:v>57808.706059111297</c:v>
                </c:pt>
                <c:pt idx="587">
                  <c:v>56351.461928938828</c:v>
                </c:pt>
                <c:pt idx="588">
                  <c:v>58571.432804169061</c:v>
                </c:pt>
                <c:pt idx="589">
                  <c:v>60133.169205665596</c:v>
                </c:pt>
                <c:pt idx="590">
                  <c:v>57318.585481262213</c:v>
                </c:pt>
                <c:pt idx="591">
                  <c:v>56856.250616073608</c:v>
                </c:pt>
                <c:pt idx="592">
                  <c:v>58158.207043997449</c:v>
                </c:pt>
                <c:pt idx="593">
                  <c:v>58387.871178436282</c:v>
                </c:pt>
                <c:pt idx="594">
                  <c:v>59365.453776868198</c:v>
                </c:pt>
                <c:pt idx="595">
                  <c:v>56668.145641708375</c:v>
                </c:pt>
                <c:pt idx="596">
                  <c:v>59414.465374247244</c:v>
                </c:pt>
                <c:pt idx="597">
                  <c:v>57248.75128030777</c:v>
                </c:pt>
                <c:pt idx="598">
                  <c:v>56132.708826160429</c:v>
                </c:pt>
                <c:pt idx="599">
                  <c:v>57476.598694737753</c:v>
                </c:pt>
                <c:pt idx="600">
                  <c:v>60421.363492075594</c:v>
                </c:pt>
                <c:pt idx="601">
                  <c:v>57907.697772773106</c:v>
                </c:pt>
                <c:pt idx="602">
                  <c:v>58250.43242003124</c:v>
                </c:pt>
                <c:pt idx="603">
                  <c:v>61382.932162539175</c:v>
                </c:pt>
                <c:pt idx="604">
                  <c:v>58167.790430355082</c:v>
                </c:pt>
                <c:pt idx="605">
                  <c:v>56397.351977411905</c:v>
                </c:pt>
                <c:pt idx="606">
                  <c:v>59008.657458098729</c:v>
                </c:pt>
                <c:pt idx="607">
                  <c:v>57980.683189074203</c:v>
                </c:pt>
                <c:pt idx="608">
                  <c:v>57620.820212427767</c:v>
                </c:pt>
                <c:pt idx="609">
                  <c:v>56108.607643047981</c:v>
                </c:pt>
                <c:pt idx="610">
                  <c:v>57643.957294464111</c:v>
                </c:pt>
                <c:pt idx="611">
                  <c:v>59959.560371907559</c:v>
                </c:pt>
                <c:pt idx="612">
                  <c:v>60161.964704831444</c:v>
                </c:pt>
                <c:pt idx="613">
                  <c:v>59661.310401153562</c:v>
                </c:pt>
                <c:pt idx="614">
                  <c:v>59975.770506254827</c:v>
                </c:pt>
                <c:pt idx="615">
                  <c:v>55856.976708602917</c:v>
                </c:pt>
                <c:pt idx="616">
                  <c:v>57675.012625630698</c:v>
                </c:pt>
                <c:pt idx="617">
                  <c:v>57708.934084065761</c:v>
                </c:pt>
                <c:pt idx="618">
                  <c:v>61992.186913299563</c:v>
                </c:pt>
                <c:pt idx="619">
                  <c:v>59139.76881319681</c:v>
                </c:pt>
                <c:pt idx="620">
                  <c:v>59735.420235697427</c:v>
                </c:pt>
                <c:pt idx="621">
                  <c:v>58536.767107582091</c:v>
                </c:pt>
                <c:pt idx="622">
                  <c:v>58407.712443923949</c:v>
                </c:pt>
                <c:pt idx="623">
                  <c:v>60152.710239075292</c:v>
                </c:pt>
                <c:pt idx="624">
                  <c:v>56009.965388107295</c:v>
                </c:pt>
                <c:pt idx="625">
                  <c:v>62851.650757714116</c:v>
                </c:pt>
                <c:pt idx="626">
                  <c:v>59797.99420108796</c:v>
                </c:pt>
                <c:pt idx="627">
                  <c:v>57424.349103482564</c:v>
                </c:pt>
                <c:pt idx="628">
                  <c:v>57742.047899119061</c:v>
                </c:pt>
                <c:pt idx="629">
                  <c:v>60460.412687966091</c:v>
                </c:pt>
                <c:pt idx="630">
                  <c:v>58761.618502553305</c:v>
                </c:pt>
                <c:pt idx="631">
                  <c:v>58136.026879247038</c:v>
                </c:pt>
                <c:pt idx="632">
                  <c:v>57719.024664815253</c:v>
                </c:pt>
                <c:pt idx="633">
                  <c:v>57167.728419494626</c:v>
                </c:pt>
                <c:pt idx="634">
                  <c:v>56596.4733069102</c:v>
                </c:pt>
                <c:pt idx="635">
                  <c:v>54907.431210072835</c:v>
                </c:pt>
                <c:pt idx="636">
                  <c:v>54909.417674255383</c:v>
                </c:pt>
                <c:pt idx="637">
                  <c:v>57704.518387070231</c:v>
                </c:pt>
                <c:pt idx="638">
                  <c:v>59637.061580710586</c:v>
                </c:pt>
                <c:pt idx="639">
                  <c:v>60246.553324598732</c:v>
                </c:pt>
                <c:pt idx="640">
                  <c:v>56219.934810551</c:v>
                </c:pt>
                <c:pt idx="641">
                  <c:v>60639.742389424639</c:v>
                </c:pt>
                <c:pt idx="642">
                  <c:v>56443.405667171624</c:v>
                </c:pt>
                <c:pt idx="643">
                  <c:v>58080.833622328442</c:v>
                </c:pt>
                <c:pt idx="644">
                  <c:v>56818.74053853353</c:v>
                </c:pt>
                <c:pt idx="645">
                  <c:v>56641.088900375369</c:v>
                </c:pt>
                <c:pt idx="646">
                  <c:v>60265.390285110479</c:v>
                </c:pt>
                <c:pt idx="647">
                  <c:v>60689.155285294852</c:v>
                </c:pt>
                <c:pt idx="648">
                  <c:v>59234.897845520376</c:v>
                </c:pt>
                <c:pt idx="649">
                  <c:v>57155.915770301617</c:v>
                </c:pt>
                <c:pt idx="650">
                  <c:v>61125.254217036563</c:v>
                </c:pt>
                <c:pt idx="651">
                  <c:v>57989.626942189534</c:v>
                </c:pt>
                <c:pt idx="652">
                  <c:v>59850.012462711333</c:v>
                </c:pt>
                <c:pt idx="653">
                  <c:v>60636.920694311462</c:v>
                </c:pt>
                <c:pt idx="654">
                  <c:v>56821.073393249513</c:v>
                </c:pt>
                <c:pt idx="655">
                  <c:v>59704.330098819744</c:v>
                </c:pt>
                <c:pt idx="656">
                  <c:v>56593.259336090101</c:v>
                </c:pt>
                <c:pt idx="657">
                  <c:v>55801.152272240332</c:v>
                </c:pt>
                <c:pt idx="658">
                  <c:v>57410.542191972934</c:v>
                </c:pt>
                <c:pt idx="659">
                  <c:v>59876.140133412679</c:v>
                </c:pt>
                <c:pt idx="660">
                  <c:v>55848.886749227837</c:v>
                </c:pt>
                <c:pt idx="661">
                  <c:v>57885.20851297379</c:v>
                </c:pt>
                <c:pt idx="662">
                  <c:v>56644.080927530922</c:v>
                </c:pt>
                <c:pt idx="663">
                  <c:v>57955.313503138234</c:v>
                </c:pt>
                <c:pt idx="664">
                  <c:v>57059.943149407707</c:v>
                </c:pt>
                <c:pt idx="665">
                  <c:v>62051.982882626871</c:v>
                </c:pt>
                <c:pt idx="666">
                  <c:v>58047.110060501109</c:v>
                </c:pt>
                <c:pt idx="667">
                  <c:v>57227.722646363567</c:v>
                </c:pt>
                <c:pt idx="668">
                  <c:v>57516.69197006226</c:v>
                </c:pt>
                <c:pt idx="669">
                  <c:v>59563.317490019763</c:v>
                </c:pt>
                <c:pt idx="670">
                  <c:v>57388.538885370879</c:v>
                </c:pt>
                <c:pt idx="671">
                  <c:v>57528.209952243167</c:v>
                </c:pt>
                <c:pt idx="672">
                  <c:v>60800.801332569121</c:v>
                </c:pt>
                <c:pt idx="673">
                  <c:v>55474.94133399328</c:v>
                </c:pt>
                <c:pt idx="674">
                  <c:v>57796.916822433472</c:v>
                </c:pt>
                <c:pt idx="675">
                  <c:v>56624.200204467772</c:v>
                </c:pt>
                <c:pt idx="676">
                  <c:v>57787.765617844329</c:v>
                </c:pt>
                <c:pt idx="677">
                  <c:v>58575.001857531941</c:v>
                </c:pt>
                <c:pt idx="678">
                  <c:v>58529.737551371261</c:v>
                </c:pt>
                <c:pt idx="679">
                  <c:v>58486.183315448834</c:v>
                </c:pt>
                <c:pt idx="680">
                  <c:v>59757.117826906848</c:v>
                </c:pt>
                <c:pt idx="681">
                  <c:v>58767.273386791014</c:v>
                </c:pt>
                <c:pt idx="682">
                  <c:v>59904.416153589889</c:v>
                </c:pt>
                <c:pt idx="683">
                  <c:v>57478.410535923642</c:v>
                </c:pt>
                <c:pt idx="684">
                  <c:v>56067.932599639891</c:v>
                </c:pt>
                <c:pt idx="685">
                  <c:v>57368.206179396308</c:v>
                </c:pt>
                <c:pt idx="686">
                  <c:v>57956.770398585009</c:v>
                </c:pt>
                <c:pt idx="687">
                  <c:v>56523.039520756414</c:v>
                </c:pt>
                <c:pt idx="688">
                  <c:v>59086.096664428725</c:v>
                </c:pt>
                <c:pt idx="689">
                  <c:v>55883.473141479488</c:v>
                </c:pt>
                <c:pt idx="690">
                  <c:v>55616.982619619368</c:v>
                </c:pt>
                <c:pt idx="691">
                  <c:v>58745.910003789264</c:v>
                </c:pt>
                <c:pt idx="692">
                  <c:v>62300.284593455006</c:v>
                </c:pt>
                <c:pt idx="693">
                  <c:v>57974.095510864267</c:v>
                </c:pt>
                <c:pt idx="694">
                  <c:v>57578.499805577587</c:v>
                </c:pt>
                <c:pt idx="695">
                  <c:v>61123.868642680856</c:v>
                </c:pt>
                <c:pt idx="696">
                  <c:v>58025.952754494421</c:v>
                </c:pt>
                <c:pt idx="697">
                  <c:v>56303.328603108719</c:v>
                </c:pt>
                <c:pt idx="698">
                  <c:v>58492.879805628465</c:v>
                </c:pt>
                <c:pt idx="699">
                  <c:v>61060.216900253297</c:v>
                </c:pt>
                <c:pt idx="700">
                  <c:v>59448.984543450671</c:v>
                </c:pt>
                <c:pt idx="701">
                  <c:v>59807.904294713349</c:v>
                </c:pt>
                <c:pt idx="702">
                  <c:v>57348.57927436829</c:v>
                </c:pt>
                <c:pt idx="703">
                  <c:v>57957.008479309086</c:v>
                </c:pt>
                <c:pt idx="704">
                  <c:v>59821.408263492594</c:v>
                </c:pt>
                <c:pt idx="705">
                  <c:v>62011.029547246304</c:v>
                </c:pt>
                <c:pt idx="706">
                  <c:v>59004.553725814811</c:v>
                </c:pt>
                <c:pt idx="707">
                  <c:v>59956.268592325861</c:v>
                </c:pt>
                <c:pt idx="708">
                  <c:v>58083.493707664813</c:v>
                </c:pt>
                <c:pt idx="709">
                  <c:v>59807.103025817873</c:v>
                </c:pt>
                <c:pt idx="710">
                  <c:v>54956.100789515178</c:v>
                </c:pt>
                <c:pt idx="711">
                  <c:v>59308.600788625088</c:v>
                </c:pt>
                <c:pt idx="712">
                  <c:v>58393.905622598511</c:v>
                </c:pt>
                <c:pt idx="713">
                  <c:v>60060.820685323073</c:v>
                </c:pt>
                <c:pt idx="714">
                  <c:v>57937.566836420701</c:v>
                </c:pt>
                <c:pt idx="715">
                  <c:v>57928.325510883333</c:v>
                </c:pt>
                <c:pt idx="716">
                  <c:v>58347.485583114634</c:v>
                </c:pt>
                <c:pt idx="717">
                  <c:v>61871.348507690425</c:v>
                </c:pt>
                <c:pt idx="718">
                  <c:v>57088.061291503909</c:v>
                </c:pt>
                <c:pt idx="719">
                  <c:v>57612.665275843945</c:v>
                </c:pt>
                <c:pt idx="720">
                  <c:v>58994.723185348521</c:v>
                </c:pt>
                <c:pt idx="721">
                  <c:v>59315.698506609595</c:v>
                </c:pt>
                <c:pt idx="722">
                  <c:v>57752.322253219296</c:v>
                </c:pt>
                <c:pt idx="723">
                  <c:v>61330.988673146567</c:v>
                </c:pt>
                <c:pt idx="724">
                  <c:v>60565.065475893025</c:v>
                </c:pt>
                <c:pt idx="725">
                  <c:v>58877.07637329102</c:v>
                </c:pt>
                <c:pt idx="726">
                  <c:v>57327.441264343266</c:v>
                </c:pt>
                <c:pt idx="727">
                  <c:v>54472.612179724369</c:v>
                </c:pt>
                <c:pt idx="728">
                  <c:v>58236.59488372803</c:v>
                </c:pt>
                <c:pt idx="729">
                  <c:v>59450.443059666948</c:v>
                </c:pt>
                <c:pt idx="730">
                  <c:v>56936.120702997854</c:v>
                </c:pt>
                <c:pt idx="731">
                  <c:v>57710.852447764082</c:v>
                </c:pt>
                <c:pt idx="732">
                  <c:v>54690.650511328378</c:v>
                </c:pt>
                <c:pt idx="733">
                  <c:v>57335.196240488694</c:v>
                </c:pt>
                <c:pt idx="734">
                  <c:v>57760.767165501915</c:v>
                </c:pt>
                <c:pt idx="735">
                  <c:v>58393.366361029941</c:v>
                </c:pt>
                <c:pt idx="736">
                  <c:v>58065.227210394543</c:v>
                </c:pt>
                <c:pt idx="737">
                  <c:v>57612.372592601045</c:v>
                </c:pt>
                <c:pt idx="738">
                  <c:v>57827.923133277895</c:v>
                </c:pt>
                <c:pt idx="739">
                  <c:v>56893.315319631503</c:v>
                </c:pt>
                <c:pt idx="740">
                  <c:v>54931.100197982792</c:v>
                </c:pt>
                <c:pt idx="741">
                  <c:v>59607.412091827391</c:v>
                </c:pt>
                <c:pt idx="742">
                  <c:v>58957.723591454829</c:v>
                </c:pt>
                <c:pt idx="743">
                  <c:v>60349.205742565791</c:v>
                </c:pt>
                <c:pt idx="744">
                  <c:v>58280.683265177409</c:v>
                </c:pt>
                <c:pt idx="745">
                  <c:v>57586.582522964476</c:v>
                </c:pt>
                <c:pt idx="746">
                  <c:v>58694.505120722461</c:v>
                </c:pt>
                <c:pt idx="747">
                  <c:v>58142.189219327774</c:v>
                </c:pt>
                <c:pt idx="748">
                  <c:v>60885.454526702561</c:v>
                </c:pt>
                <c:pt idx="749">
                  <c:v>56821.400178194053</c:v>
                </c:pt>
                <c:pt idx="750">
                  <c:v>58962.513049062101</c:v>
                </c:pt>
                <c:pt idx="751">
                  <c:v>60199.486711438505</c:v>
                </c:pt>
                <c:pt idx="752">
                  <c:v>57975.506797025591</c:v>
                </c:pt>
                <c:pt idx="753">
                  <c:v>58880.702452977515</c:v>
                </c:pt>
                <c:pt idx="754">
                  <c:v>59193.568044916799</c:v>
                </c:pt>
                <c:pt idx="755">
                  <c:v>59586.623412275309</c:v>
                </c:pt>
                <c:pt idx="756">
                  <c:v>57759.29115006129</c:v>
                </c:pt>
                <c:pt idx="757">
                  <c:v>57215.005559555699</c:v>
                </c:pt>
                <c:pt idx="758">
                  <c:v>56375.078763452169</c:v>
                </c:pt>
                <c:pt idx="759">
                  <c:v>57817.324216969821</c:v>
                </c:pt>
                <c:pt idx="760">
                  <c:v>61498.866530354819</c:v>
                </c:pt>
                <c:pt idx="761">
                  <c:v>61209.792773946123</c:v>
                </c:pt>
                <c:pt idx="762">
                  <c:v>58650.310315386458</c:v>
                </c:pt>
                <c:pt idx="763">
                  <c:v>57971.059391008581</c:v>
                </c:pt>
                <c:pt idx="764">
                  <c:v>56196.154848448445</c:v>
                </c:pt>
                <c:pt idx="765">
                  <c:v>58246.199209976192</c:v>
                </c:pt>
                <c:pt idx="766">
                  <c:v>58390.171801630648</c:v>
                </c:pt>
                <c:pt idx="767">
                  <c:v>60227.263604609172</c:v>
                </c:pt>
                <c:pt idx="768">
                  <c:v>57072.193720976516</c:v>
                </c:pt>
                <c:pt idx="769">
                  <c:v>57893.853839492796</c:v>
                </c:pt>
                <c:pt idx="770">
                  <c:v>60800.963555399576</c:v>
                </c:pt>
                <c:pt idx="771">
                  <c:v>56467.580557469526</c:v>
                </c:pt>
                <c:pt idx="772">
                  <c:v>61386.694542725883</c:v>
                </c:pt>
                <c:pt idx="773">
                  <c:v>61743.949602762848</c:v>
                </c:pt>
                <c:pt idx="774">
                  <c:v>57994.28541193009</c:v>
                </c:pt>
                <c:pt idx="775">
                  <c:v>56525.247425079338</c:v>
                </c:pt>
                <c:pt idx="776">
                  <c:v>62276.849524656922</c:v>
                </c:pt>
                <c:pt idx="777">
                  <c:v>60603.219728088385</c:v>
                </c:pt>
                <c:pt idx="778">
                  <c:v>57475.861245727538</c:v>
                </c:pt>
                <c:pt idx="779">
                  <c:v>58050.95468648275</c:v>
                </c:pt>
                <c:pt idx="780">
                  <c:v>61190.424017715457</c:v>
                </c:pt>
                <c:pt idx="781">
                  <c:v>58367.146249071753</c:v>
                </c:pt>
                <c:pt idx="782">
                  <c:v>61269.413073841737</c:v>
                </c:pt>
                <c:pt idx="783">
                  <c:v>60321.042566426608</c:v>
                </c:pt>
                <c:pt idx="784">
                  <c:v>58260.013493916267</c:v>
                </c:pt>
                <c:pt idx="785">
                  <c:v>63170.570970773697</c:v>
                </c:pt>
                <c:pt idx="786">
                  <c:v>59012.693119557698</c:v>
                </c:pt>
                <c:pt idx="787">
                  <c:v>59380.389715321864</c:v>
                </c:pt>
                <c:pt idx="788">
                  <c:v>59083.882823258427</c:v>
                </c:pt>
                <c:pt idx="789">
                  <c:v>60701.677875328074</c:v>
                </c:pt>
                <c:pt idx="790">
                  <c:v>63273.033086196578</c:v>
                </c:pt>
                <c:pt idx="791">
                  <c:v>57570.053842671703</c:v>
                </c:pt>
                <c:pt idx="792">
                  <c:v>60148.452756055194</c:v>
                </c:pt>
                <c:pt idx="793">
                  <c:v>57890.623195870729</c:v>
                </c:pt>
                <c:pt idx="794">
                  <c:v>58146.454612223308</c:v>
                </c:pt>
                <c:pt idx="795">
                  <c:v>57245.872007739017</c:v>
                </c:pt>
                <c:pt idx="796">
                  <c:v>58125.412806955974</c:v>
                </c:pt>
                <c:pt idx="797">
                  <c:v>56102.096269863854</c:v>
                </c:pt>
                <c:pt idx="798">
                  <c:v>59226.301075363153</c:v>
                </c:pt>
                <c:pt idx="799">
                  <c:v>59683.8767319935</c:v>
                </c:pt>
                <c:pt idx="800">
                  <c:v>58888.074268166223</c:v>
                </c:pt>
                <c:pt idx="801">
                  <c:v>56646.611023711164</c:v>
                </c:pt>
                <c:pt idx="802">
                  <c:v>58807.422222423549</c:v>
                </c:pt>
                <c:pt idx="803">
                  <c:v>59757.250711696164</c:v>
                </c:pt>
                <c:pt idx="804">
                  <c:v>61399.157019249593</c:v>
                </c:pt>
                <c:pt idx="805">
                  <c:v>54861.700738779706</c:v>
                </c:pt>
                <c:pt idx="806">
                  <c:v>56269.588861258831</c:v>
                </c:pt>
                <c:pt idx="807">
                  <c:v>55554.896645736706</c:v>
                </c:pt>
                <c:pt idx="808">
                  <c:v>56575.528637377429</c:v>
                </c:pt>
                <c:pt idx="809">
                  <c:v>58381.354949569701</c:v>
                </c:pt>
                <c:pt idx="810">
                  <c:v>60573.003710206351</c:v>
                </c:pt>
                <c:pt idx="811">
                  <c:v>57837.480199861537</c:v>
                </c:pt>
                <c:pt idx="812">
                  <c:v>58132.692073567712</c:v>
                </c:pt>
                <c:pt idx="813">
                  <c:v>61271.537965265918</c:v>
                </c:pt>
                <c:pt idx="814">
                  <c:v>58545.341879574451</c:v>
                </c:pt>
                <c:pt idx="815">
                  <c:v>56787.704771550496</c:v>
                </c:pt>
                <c:pt idx="816">
                  <c:v>59319.747801049562</c:v>
                </c:pt>
                <c:pt idx="817">
                  <c:v>58303.854434521993</c:v>
                </c:pt>
                <c:pt idx="818">
                  <c:v>56944.691000874831</c:v>
                </c:pt>
                <c:pt idx="819">
                  <c:v>58076.115856361386</c:v>
                </c:pt>
                <c:pt idx="820">
                  <c:v>57550.817847528655</c:v>
                </c:pt>
                <c:pt idx="821">
                  <c:v>60780.849845178927</c:v>
                </c:pt>
                <c:pt idx="822">
                  <c:v>62719.411195786794</c:v>
                </c:pt>
                <c:pt idx="823">
                  <c:v>58882.660964965828</c:v>
                </c:pt>
                <c:pt idx="824">
                  <c:v>58801.015855089827</c:v>
                </c:pt>
                <c:pt idx="825">
                  <c:v>58272.947334289544</c:v>
                </c:pt>
                <c:pt idx="826">
                  <c:v>58718.021385963759</c:v>
                </c:pt>
                <c:pt idx="827">
                  <c:v>57403.216080602018</c:v>
                </c:pt>
                <c:pt idx="828">
                  <c:v>61951.108833837512</c:v>
                </c:pt>
                <c:pt idx="829">
                  <c:v>58746.220453453068</c:v>
                </c:pt>
                <c:pt idx="830">
                  <c:v>60433.679396184285</c:v>
                </c:pt>
                <c:pt idx="831">
                  <c:v>58040.427197265635</c:v>
                </c:pt>
                <c:pt idx="832">
                  <c:v>57170.606906763715</c:v>
                </c:pt>
                <c:pt idx="833">
                  <c:v>61288.664164144473</c:v>
                </c:pt>
                <c:pt idx="834">
                  <c:v>57277.02757644654</c:v>
                </c:pt>
                <c:pt idx="835">
                  <c:v>63284.094964567827</c:v>
                </c:pt>
                <c:pt idx="836">
                  <c:v>59874.879016613966</c:v>
                </c:pt>
                <c:pt idx="837">
                  <c:v>57025.1915570895</c:v>
                </c:pt>
                <c:pt idx="838">
                  <c:v>58017.96702435812</c:v>
                </c:pt>
                <c:pt idx="839">
                  <c:v>58952.430208841964</c:v>
                </c:pt>
                <c:pt idx="840">
                  <c:v>60221.295978840179</c:v>
                </c:pt>
                <c:pt idx="841">
                  <c:v>59138.603902308147</c:v>
                </c:pt>
                <c:pt idx="842">
                  <c:v>56665.930499579234</c:v>
                </c:pt>
                <c:pt idx="843">
                  <c:v>56958.089017295839</c:v>
                </c:pt>
                <c:pt idx="844">
                  <c:v>55011.090452575685</c:v>
                </c:pt>
                <c:pt idx="845">
                  <c:v>56502.148993651077</c:v>
                </c:pt>
                <c:pt idx="846">
                  <c:v>56779.474381383261</c:v>
                </c:pt>
                <c:pt idx="847">
                  <c:v>58314.30300242106</c:v>
                </c:pt>
                <c:pt idx="848">
                  <c:v>58982.127266852069</c:v>
                </c:pt>
                <c:pt idx="849">
                  <c:v>59945.077043302859</c:v>
                </c:pt>
                <c:pt idx="850">
                  <c:v>54942.220004781084</c:v>
                </c:pt>
                <c:pt idx="851">
                  <c:v>60670.197265879309</c:v>
                </c:pt>
                <c:pt idx="852">
                  <c:v>56105.487626196678</c:v>
                </c:pt>
                <c:pt idx="853">
                  <c:v>59247.489700611433</c:v>
                </c:pt>
                <c:pt idx="854">
                  <c:v>56522.474757893899</c:v>
                </c:pt>
                <c:pt idx="855">
                  <c:v>57172.980150922129</c:v>
                </c:pt>
                <c:pt idx="856">
                  <c:v>58651.012235768634</c:v>
                </c:pt>
                <c:pt idx="857">
                  <c:v>61757.166114298496</c:v>
                </c:pt>
                <c:pt idx="858">
                  <c:v>58952.679602811528</c:v>
                </c:pt>
                <c:pt idx="859">
                  <c:v>58132.167706073189</c:v>
                </c:pt>
                <c:pt idx="860">
                  <c:v>61261.112228647864</c:v>
                </c:pt>
                <c:pt idx="861">
                  <c:v>57906.310147094715</c:v>
                </c:pt>
                <c:pt idx="862">
                  <c:v>60516.702092520398</c:v>
                </c:pt>
                <c:pt idx="863">
                  <c:v>61458.848564084372</c:v>
                </c:pt>
                <c:pt idx="864">
                  <c:v>57453.387251663204</c:v>
                </c:pt>
                <c:pt idx="865">
                  <c:v>58559.151623280835</c:v>
                </c:pt>
                <c:pt idx="866">
                  <c:v>56177.100078646348</c:v>
                </c:pt>
                <c:pt idx="867">
                  <c:v>55687.034983507787</c:v>
                </c:pt>
                <c:pt idx="868">
                  <c:v>57317.713769453505</c:v>
                </c:pt>
                <c:pt idx="869">
                  <c:v>59387.449261856076</c:v>
                </c:pt>
                <c:pt idx="870">
                  <c:v>54055.507691764833</c:v>
                </c:pt>
                <c:pt idx="871">
                  <c:v>58913.348323214923</c:v>
                </c:pt>
                <c:pt idx="872">
                  <c:v>55254.886662546793</c:v>
                </c:pt>
                <c:pt idx="873">
                  <c:v>57949.850887934379</c:v>
                </c:pt>
                <c:pt idx="874">
                  <c:v>57015.681807084962</c:v>
                </c:pt>
                <c:pt idx="875">
                  <c:v>61011.82099752115</c:v>
                </c:pt>
                <c:pt idx="876">
                  <c:v>55779.091403198247</c:v>
                </c:pt>
                <c:pt idx="877">
                  <c:v>57477.929016812639</c:v>
                </c:pt>
                <c:pt idx="878">
                  <c:v>56599.928062947598</c:v>
                </c:pt>
                <c:pt idx="879">
                  <c:v>58206.110613934216</c:v>
                </c:pt>
                <c:pt idx="880">
                  <c:v>57386.985824584954</c:v>
                </c:pt>
                <c:pt idx="881">
                  <c:v>56972.413984902705</c:v>
                </c:pt>
                <c:pt idx="882">
                  <c:v>59687.675537403418</c:v>
                </c:pt>
                <c:pt idx="883">
                  <c:v>56129.274453957885</c:v>
                </c:pt>
                <c:pt idx="884">
                  <c:v>57373.089503224692</c:v>
                </c:pt>
                <c:pt idx="885">
                  <c:v>55759.462871042895</c:v>
                </c:pt>
                <c:pt idx="886">
                  <c:v>57416.887205060309</c:v>
                </c:pt>
                <c:pt idx="887">
                  <c:v>58335.391456152734</c:v>
                </c:pt>
                <c:pt idx="888">
                  <c:v>58144.954431152342</c:v>
                </c:pt>
                <c:pt idx="889">
                  <c:v>57192.835734049484</c:v>
                </c:pt>
                <c:pt idx="890">
                  <c:v>62117.333768781027</c:v>
                </c:pt>
                <c:pt idx="891">
                  <c:v>61184.891358274886</c:v>
                </c:pt>
                <c:pt idx="892">
                  <c:v>59823.442623503994</c:v>
                </c:pt>
                <c:pt idx="893">
                  <c:v>57195.197270647688</c:v>
                </c:pt>
                <c:pt idx="894">
                  <c:v>57030.686078770952</c:v>
                </c:pt>
                <c:pt idx="895">
                  <c:v>57302.175196170807</c:v>
                </c:pt>
                <c:pt idx="896">
                  <c:v>57773.413459142044</c:v>
                </c:pt>
                <c:pt idx="897">
                  <c:v>56050.50863533021</c:v>
                </c:pt>
                <c:pt idx="898">
                  <c:v>57069.264402770998</c:v>
                </c:pt>
                <c:pt idx="899">
                  <c:v>55938.869989776613</c:v>
                </c:pt>
                <c:pt idx="900">
                  <c:v>56397.145527760193</c:v>
                </c:pt>
                <c:pt idx="901">
                  <c:v>58469.129869906108</c:v>
                </c:pt>
                <c:pt idx="902">
                  <c:v>60804.158640543632</c:v>
                </c:pt>
                <c:pt idx="903">
                  <c:v>59125.907388178501</c:v>
                </c:pt>
                <c:pt idx="904">
                  <c:v>58069.102419948576</c:v>
                </c:pt>
                <c:pt idx="905">
                  <c:v>61125.680576516184</c:v>
                </c:pt>
                <c:pt idx="906">
                  <c:v>57515.952294731142</c:v>
                </c:pt>
                <c:pt idx="907">
                  <c:v>56559.289861043297</c:v>
                </c:pt>
                <c:pt idx="908">
                  <c:v>58491.705318705252</c:v>
                </c:pt>
                <c:pt idx="909">
                  <c:v>60095.664423243208</c:v>
                </c:pt>
                <c:pt idx="910">
                  <c:v>60773.548176574717</c:v>
                </c:pt>
                <c:pt idx="911">
                  <c:v>60960.503228759764</c:v>
                </c:pt>
                <c:pt idx="912">
                  <c:v>58793.849933752412</c:v>
                </c:pt>
                <c:pt idx="913">
                  <c:v>58090.424274409685</c:v>
                </c:pt>
                <c:pt idx="914">
                  <c:v>59817.647921148942</c:v>
                </c:pt>
                <c:pt idx="915">
                  <c:v>60006.537075742082</c:v>
                </c:pt>
                <c:pt idx="916">
                  <c:v>60044.991549682614</c:v>
                </c:pt>
                <c:pt idx="917">
                  <c:v>59471.129774983725</c:v>
                </c:pt>
                <c:pt idx="918">
                  <c:v>57992.991218320531</c:v>
                </c:pt>
                <c:pt idx="919">
                  <c:v>61491.249900309245</c:v>
                </c:pt>
                <c:pt idx="920">
                  <c:v>55995.131689961745</c:v>
                </c:pt>
                <c:pt idx="921">
                  <c:v>57968.311250504921</c:v>
                </c:pt>
                <c:pt idx="922">
                  <c:v>58852.517861048385</c:v>
                </c:pt>
                <c:pt idx="923">
                  <c:v>61278.067642148351</c:v>
                </c:pt>
                <c:pt idx="924">
                  <c:v>58092.287822302176</c:v>
                </c:pt>
                <c:pt idx="925">
                  <c:v>57969.4896092415</c:v>
                </c:pt>
                <c:pt idx="926">
                  <c:v>58824.7778948466</c:v>
                </c:pt>
                <c:pt idx="927">
                  <c:v>60566.389859390256</c:v>
                </c:pt>
                <c:pt idx="928">
                  <c:v>57660.873593139644</c:v>
                </c:pt>
                <c:pt idx="929">
                  <c:v>57276.396176036193</c:v>
                </c:pt>
                <c:pt idx="930">
                  <c:v>59558.937770970668</c:v>
                </c:pt>
                <c:pt idx="931">
                  <c:v>59638.943685205784</c:v>
                </c:pt>
                <c:pt idx="932">
                  <c:v>57844.565360856068</c:v>
                </c:pt>
                <c:pt idx="933">
                  <c:v>63328.553102238977</c:v>
                </c:pt>
                <c:pt idx="934">
                  <c:v>61180.327949587503</c:v>
                </c:pt>
                <c:pt idx="935">
                  <c:v>60148.992698415117</c:v>
                </c:pt>
                <c:pt idx="936">
                  <c:v>58498.52531801859</c:v>
                </c:pt>
                <c:pt idx="937">
                  <c:v>57490.06142762502</c:v>
                </c:pt>
                <c:pt idx="938">
                  <c:v>58524.785389328004</c:v>
                </c:pt>
                <c:pt idx="939">
                  <c:v>59738.453873443599</c:v>
                </c:pt>
                <c:pt idx="940">
                  <c:v>58278.461910676961</c:v>
                </c:pt>
                <c:pt idx="941">
                  <c:v>58391.73233502706</c:v>
                </c:pt>
                <c:pt idx="942">
                  <c:v>56663.825603739417</c:v>
                </c:pt>
                <c:pt idx="943">
                  <c:v>57398.284599812832</c:v>
                </c:pt>
                <c:pt idx="944">
                  <c:v>59052.131768925989</c:v>
                </c:pt>
                <c:pt idx="945">
                  <c:v>57089.526728677753</c:v>
                </c:pt>
                <c:pt idx="946">
                  <c:v>58280.23258028031</c:v>
                </c:pt>
                <c:pt idx="947">
                  <c:v>58005.170752542952</c:v>
                </c:pt>
                <c:pt idx="948">
                  <c:v>58519.672904332481</c:v>
                </c:pt>
                <c:pt idx="949">
                  <c:v>56085.096953709923</c:v>
                </c:pt>
                <c:pt idx="950">
                  <c:v>55357.623184967044</c:v>
                </c:pt>
                <c:pt idx="951">
                  <c:v>57438.90600891113</c:v>
                </c:pt>
                <c:pt idx="952">
                  <c:v>59133.107299804695</c:v>
                </c:pt>
                <c:pt idx="953">
                  <c:v>60153.802254549657</c:v>
                </c:pt>
                <c:pt idx="954">
                  <c:v>58120.186184183745</c:v>
                </c:pt>
                <c:pt idx="955">
                  <c:v>57572.198236211145</c:v>
                </c:pt>
                <c:pt idx="956">
                  <c:v>58116.397687498727</c:v>
                </c:pt>
                <c:pt idx="957">
                  <c:v>56584.85366471608</c:v>
                </c:pt>
                <c:pt idx="958">
                  <c:v>59933.500831413265</c:v>
                </c:pt>
                <c:pt idx="959">
                  <c:v>56703.974530569714</c:v>
                </c:pt>
                <c:pt idx="960">
                  <c:v>59759.456963857017</c:v>
                </c:pt>
                <c:pt idx="961">
                  <c:v>60681.731108156848</c:v>
                </c:pt>
                <c:pt idx="962">
                  <c:v>58384.694233194983</c:v>
                </c:pt>
                <c:pt idx="963">
                  <c:v>58493.602520624794</c:v>
                </c:pt>
                <c:pt idx="964">
                  <c:v>58489.785613250737</c:v>
                </c:pt>
                <c:pt idx="965">
                  <c:v>59296.551829655953</c:v>
                </c:pt>
                <c:pt idx="966">
                  <c:v>58838.464227832235</c:v>
                </c:pt>
                <c:pt idx="967">
                  <c:v>58158.639103746405</c:v>
                </c:pt>
                <c:pt idx="968">
                  <c:v>56046.999921544404</c:v>
                </c:pt>
                <c:pt idx="969">
                  <c:v>56935.933056767783</c:v>
                </c:pt>
                <c:pt idx="970">
                  <c:v>61800.909016259517</c:v>
                </c:pt>
                <c:pt idx="971">
                  <c:v>62037.551698303228</c:v>
                </c:pt>
                <c:pt idx="972">
                  <c:v>59097.840999921173</c:v>
                </c:pt>
                <c:pt idx="973">
                  <c:v>58455.922639507822</c:v>
                </c:pt>
                <c:pt idx="974">
                  <c:v>56180.753331438704</c:v>
                </c:pt>
                <c:pt idx="975">
                  <c:v>56613.101327641802</c:v>
                </c:pt>
                <c:pt idx="976">
                  <c:v>58298.723029581706</c:v>
                </c:pt>
                <c:pt idx="977">
                  <c:v>60551.624137878418</c:v>
                </c:pt>
                <c:pt idx="978">
                  <c:v>58872.704185279217</c:v>
                </c:pt>
                <c:pt idx="979">
                  <c:v>57269.034737428025</c:v>
                </c:pt>
                <c:pt idx="980">
                  <c:v>60680.131636810307</c:v>
                </c:pt>
                <c:pt idx="981">
                  <c:v>58025.824606068927</c:v>
                </c:pt>
                <c:pt idx="982">
                  <c:v>60559.626480992629</c:v>
                </c:pt>
                <c:pt idx="983">
                  <c:v>61403.291738891603</c:v>
                </c:pt>
                <c:pt idx="984">
                  <c:v>58140.758308251694</c:v>
                </c:pt>
                <c:pt idx="985">
                  <c:v>56407.566850153598</c:v>
                </c:pt>
                <c:pt idx="986">
                  <c:v>64458.357369995123</c:v>
                </c:pt>
                <c:pt idx="987">
                  <c:v>61162.570156892136</c:v>
                </c:pt>
                <c:pt idx="988">
                  <c:v>59914.396615600584</c:v>
                </c:pt>
                <c:pt idx="989">
                  <c:v>57734.283769168498</c:v>
                </c:pt>
                <c:pt idx="990">
                  <c:v>61499.249036916102</c:v>
                </c:pt>
                <c:pt idx="991">
                  <c:v>56525.424386342369</c:v>
                </c:pt>
                <c:pt idx="992">
                  <c:v>62002.555677541102</c:v>
                </c:pt>
                <c:pt idx="993">
                  <c:v>61524.929203923552</c:v>
                </c:pt>
                <c:pt idx="994">
                  <c:v>58635.761471335099</c:v>
                </c:pt>
                <c:pt idx="995">
                  <c:v>63038.666173140213</c:v>
                </c:pt>
                <c:pt idx="996">
                  <c:v>60080.272740205139</c:v>
                </c:pt>
                <c:pt idx="997">
                  <c:v>59995.596979014088</c:v>
                </c:pt>
                <c:pt idx="998">
                  <c:v>59025.941671555629</c:v>
                </c:pt>
                <c:pt idx="999">
                  <c:v>59959.985947954658</c:v>
                </c:pt>
                <c:pt idx="1000">
                  <c:v>62269.810284320527</c:v>
                </c:pt>
                <c:pt idx="1001">
                  <c:v>57783.521011885008</c:v>
                </c:pt>
                <c:pt idx="1002">
                  <c:v>59759.291956774403</c:v>
                </c:pt>
                <c:pt idx="1003">
                  <c:v>58787.024250666291</c:v>
                </c:pt>
                <c:pt idx="1004">
                  <c:v>57109.172089131687</c:v>
                </c:pt>
                <c:pt idx="1005">
                  <c:v>57500.734389384917</c:v>
                </c:pt>
                <c:pt idx="1006">
                  <c:v>57831.789198303224</c:v>
                </c:pt>
                <c:pt idx="1007">
                  <c:v>56038.085613505049</c:v>
                </c:pt>
                <c:pt idx="1008">
                  <c:v>59317.176069702517</c:v>
                </c:pt>
                <c:pt idx="1009">
                  <c:v>59954.407017707825</c:v>
                </c:pt>
                <c:pt idx="1010">
                  <c:v>56567.425550651555</c:v>
                </c:pt>
                <c:pt idx="1011">
                  <c:v>56257.097810109452</c:v>
                </c:pt>
                <c:pt idx="1012">
                  <c:v>60317.220287577315</c:v>
                </c:pt>
                <c:pt idx="1013">
                  <c:v>59159.855774232732</c:v>
                </c:pt>
                <c:pt idx="1014">
                  <c:v>60890.550038927591</c:v>
                </c:pt>
                <c:pt idx="1015">
                  <c:v>56586.534883371984</c:v>
                </c:pt>
                <c:pt idx="1016">
                  <c:v>57955.372104454036</c:v>
                </c:pt>
                <c:pt idx="1017">
                  <c:v>57050.336504856758</c:v>
                </c:pt>
                <c:pt idx="1018">
                  <c:v>55718.68493390084</c:v>
                </c:pt>
                <c:pt idx="1019">
                  <c:v>57953.194971338911</c:v>
                </c:pt>
                <c:pt idx="1020">
                  <c:v>61345.005055236812</c:v>
                </c:pt>
                <c:pt idx="1021">
                  <c:v>57838.373835881554</c:v>
                </c:pt>
                <c:pt idx="1022">
                  <c:v>57272.312412516279</c:v>
                </c:pt>
                <c:pt idx="1023">
                  <c:v>60201.571521631879</c:v>
                </c:pt>
                <c:pt idx="1024">
                  <c:v>58996.903596401215</c:v>
                </c:pt>
                <c:pt idx="1025">
                  <c:v>56940.895488993323</c:v>
                </c:pt>
                <c:pt idx="1026">
                  <c:v>58795.00484793981</c:v>
                </c:pt>
                <c:pt idx="1027">
                  <c:v>57942.0107940038</c:v>
                </c:pt>
                <c:pt idx="1028">
                  <c:v>59052.332236766815</c:v>
                </c:pt>
                <c:pt idx="1029">
                  <c:v>57919.672443644209</c:v>
                </c:pt>
                <c:pt idx="1030">
                  <c:v>54379.519301125278</c:v>
                </c:pt>
                <c:pt idx="1031">
                  <c:v>60212.343485546116</c:v>
                </c:pt>
                <c:pt idx="1032">
                  <c:v>61216.961054388681</c:v>
                </c:pt>
                <c:pt idx="1033">
                  <c:v>60030.824965922038</c:v>
                </c:pt>
                <c:pt idx="1034">
                  <c:v>59712.960694154106</c:v>
                </c:pt>
                <c:pt idx="1035">
                  <c:v>56826.024017333984</c:v>
                </c:pt>
                <c:pt idx="1036">
                  <c:v>57479.759418996175</c:v>
                </c:pt>
                <c:pt idx="1037">
                  <c:v>57904.630241902669</c:v>
                </c:pt>
                <c:pt idx="1038">
                  <c:v>59478.205127080284</c:v>
                </c:pt>
                <c:pt idx="1039">
                  <c:v>57903.940915616353</c:v>
                </c:pt>
                <c:pt idx="1040">
                  <c:v>60086.257888158172</c:v>
                </c:pt>
                <c:pt idx="1041">
                  <c:v>57473.607241566984</c:v>
                </c:pt>
                <c:pt idx="1042">
                  <c:v>57197.365356826776</c:v>
                </c:pt>
                <c:pt idx="1043">
                  <c:v>59978.400641467837</c:v>
                </c:pt>
                <c:pt idx="1044">
                  <c:v>57821.832725524902</c:v>
                </c:pt>
                <c:pt idx="1045">
                  <c:v>63313.565260791773</c:v>
                </c:pt>
                <c:pt idx="1046">
                  <c:v>60023.533386166891</c:v>
                </c:pt>
                <c:pt idx="1047">
                  <c:v>57457.561988004047</c:v>
                </c:pt>
                <c:pt idx="1048">
                  <c:v>57442.214631779985</c:v>
                </c:pt>
                <c:pt idx="1049">
                  <c:v>60074.994787470489</c:v>
                </c:pt>
                <c:pt idx="1051">
                  <c:v>73059.295254516604</c:v>
                </c:pt>
                <c:pt idx="1052">
                  <c:v>70154.229000552499</c:v>
                </c:pt>
                <c:pt idx="1053">
                  <c:v>71175.194210068381</c:v>
                </c:pt>
                <c:pt idx="1054">
                  <c:v>73801.341849136355</c:v>
                </c:pt>
                <c:pt idx="1055">
                  <c:v>72865.273411464703</c:v>
                </c:pt>
                <c:pt idx="1056">
                  <c:v>71111.043857701618</c:v>
                </c:pt>
                <c:pt idx="1057">
                  <c:v>72084.135885938013</c:v>
                </c:pt>
                <c:pt idx="1058">
                  <c:v>72665.162775929755</c:v>
                </c:pt>
                <c:pt idx="1059">
                  <c:v>71370.968731911984</c:v>
                </c:pt>
                <c:pt idx="1060">
                  <c:v>73213.461984920505</c:v>
                </c:pt>
                <c:pt idx="1061">
                  <c:v>73671.425960540771</c:v>
                </c:pt>
                <c:pt idx="1062">
                  <c:v>68897.334825134298</c:v>
                </c:pt>
                <c:pt idx="1063">
                  <c:v>72689.517473983768</c:v>
                </c:pt>
                <c:pt idx="1064">
                  <c:v>74249.212630208349</c:v>
                </c:pt>
                <c:pt idx="1065">
                  <c:v>71323.463434314719</c:v>
                </c:pt>
                <c:pt idx="1066">
                  <c:v>72509.560897064221</c:v>
                </c:pt>
                <c:pt idx="1067">
                  <c:v>72783.825309626263</c:v>
                </c:pt>
                <c:pt idx="1068">
                  <c:v>73685.319019063318</c:v>
                </c:pt>
                <c:pt idx="1069">
                  <c:v>70461.214891576761</c:v>
                </c:pt>
                <c:pt idx="1070">
                  <c:v>70514.367686239872</c:v>
                </c:pt>
                <c:pt idx="1071">
                  <c:v>73980.144817002612</c:v>
                </c:pt>
                <c:pt idx="1072">
                  <c:v>72482.188645426417</c:v>
                </c:pt>
                <c:pt idx="1073">
                  <c:v>72703.723812993368</c:v>
                </c:pt>
                <c:pt idx="1074">
                  <c:v>71777.184560982379</c:v>
                </c:pt>
                <c:pt idx="1075">
                  <c:v>72092.882122357682</c:v>
                </c:pt>
                <c:pt idx="1076">
                  <c:v>70343.555911095944</c:v>
                </c:pt>
                <c:pt idx="1077">
                  <c:v>73959.206088002524</c:v>
                </c:pt>
                <c:pt idx="1078">
                  <c:v>71855.569868659979</c:v>
                </c:pt>
                <c:pt idx="1079">
                  <c:v>72397.730208714798</c:v>
                </c:pt>
                <c:pt idx="1080">
                  <c:v>72392.656978162137</c:v>
                </c:pt>
                <c:pt idx="1081">
                  <c:v>71471.163792419422</c:v>
                </c:pt>
                <c:pt idx="1082">
                  <c:v>71389.97605311076</c:v>
                </c:pt>
                <c:pt idx="1083">
                  <c:v>72310.735048113231</c:v>
                </c:pt>
                <c:pt idx="1084">
                  <c:v>71135.45349613826</c:v>
                </c:pt>
                <c:pt idx="1085">
                  <c:v>72081.246606572473</c:v>
                </c:pt>
                <c:pt idx="1086">
                  <c:v>72539.657507038122</c:v>
                </c:pt>
                <c:pt idx="1087">
                  <c:v>68501.405153576532</c:v>
                </c:pt>
                <c:pt idx="1088">
                  <c:v>74935.294409179682</c:v>
                </c:pt>
                <c:pt idx="1089">
                  <c:v>73133.054105631512</c:v>
                </c:pt>
                <c:pt idx="1090">
                  <c:v>74540.90074412027</c:v>
                </c:pt>
                <c:pt idx="1091">
                  <c:v>71598.785537799209</c:v>
                </c:pt>
                <c:pt idx="1092">
                  <c:v>70434.771758079529</c:v>
                </c:pt>
                <c:pt idx="1093">
                  <c:v>73710.059425608328</c:v>
                </c:pt>
                <c:pt idx="1094">
                  <c:v>73838.172396723428</c:v>
                </c:pt>
                <c:pt idx="1095">
                  <c:v>71278.464414978022</c:v>
                </c:pt>
                <c:pt idx="1096">
                  <c:v>71838.382931009925</c:v>
                </c:pt>
                <c:pt idx="1097">
                  <c:v>71335.212101333003</c:v>
                </c:pt>
                <c:pt idx="1098">
                  <c:v>71628.224075178296</c:v>
                </c:pt>
                <c:pt idx="1099">
                  <c:v>72665.044252777108</c:v>
                </c:pt>
                <c:pt idx="1100">
                  <c:v>71669.709312725725</c:v>
                </c:pt>
                <c:pt idx="1101">
                  <c:v>71135.321278762814</c:v>
                </c:pt>
                <c:pt idx="1102">
                  <c:v>72144.587802028647</c:v>
                </c:pt>
                <c:pt idx="1103">
                  <c:v>72601.89580462774</c:v>
                </c:pt>
                <c:pt idx="1104">
                  <c:v>68115.042693964628</c:v>
                </c:pt>
                <c:pt idx="1105">
                  <c:v>74764.695586808521</c:v>
                </c:pt>
                <c:pt idx="1106">
                  <c:v>70326.367793591824</c:v>
                </c:pt>
                <c:pt idx="1107">
                  <c:v>71272.272922643024</c:v>
                </c:pt>
                <c:pt idx="1108">
                  <c:v>71027.323904291799</c:v>
                </c:pt>
                <c:pt idx="1109">
                  <c:v>68254.871214548752</c:v>
                </c:pt>
                <c:pt idx="1110">
                  <c:v>72089.922150019964</c:v>
                </c:pt>
                <c:pt idx="1111">
                  <c:v>73141.091752497348</c:v>
                </c:pt>
                <c:pt idx="1112">
                  <c:v>72876.509293945623</c:v>
                </c:pt>
                <c:pt idx="1113">
                  <c:v>74102.547152499377</c:v>
                </c:pt>
                <c:pt idx="1114">
                  <c:v>68807.076744143167</c:v>
                </c:pt>
                <c:pt idx="1115">
                  <c:v>71769.612023067471</c:v>
                </c:pt>
                <c:pt idx="1116">
                  <c:v>68379.188090769443</c:v>
                </c:pt>
                <c:pt idx="1117">
                  <c:v>70743.807147204861</c:v>
                </c:pt>
                <c:pt idx="1118">
                  <c:v>71905.379608154282</c:v>
                </c:pt>
                <c:pt idx="1119">
                  <c:v>73153.525198364267</c:v>
                </c:pt>
                <c:pt idx="1120">
                  <c:v>72241.911015288031</c:v>
                </c:pt>
                <c:pt idx="1121">
                  <c:v>72067.105432637531</c:v>
                </c:pt>
                <c:pt idx="1122">
                  <c:v>70359.521182727825</c:v>
                </c:pt>
                <c:pt idx="1123">
                  <c:v>72564.17433668772</c:v>
                </c:pt>
                <c:pt idx="1124">
                  <c:v>73806.918932271001</c:v>
                </c:pt>
                <c:pt idx="1125">
                  <c:v>72130.275742403668</c:v>
                </c:pt>
                <c:pt idx="1126">
                  <c:v>72646.563305624324</c:v>
                </c:pt>
                <c:pt idx="1127">
                  <c:v>71160.363756561273</c:v>
                </c:pt>
                <c:pt idx="1128">
                  <c:v>73712.858878326413</c:v>
                </c:pt>
                <c:pt idx="1129">
                  <c:v>74140.804312133798</c:v>
                </c:pt>
                <c:pt idx="1130">
                  <c:v>70613.281729189548</c:v>
                </c:pt>
                <c:pt idx="1131">
                  <c:v>70563.166569455469</c:v>
                </c:pt>
                <c:pt idx="1132">
                  <c:v>70783.629801495888</c:v>
                </c:pt>
                <c:pt idx="1133">
                  <c:v>71065.437849426264</c:v>
                </c:pt>
                <c:pt idx="1134">
                  <c:v>67815.165292739868</c:v>
                </c:pt>
                <c:pt idx="1135">
                  <c:v>74200.224688975039</c:v>
                </c:pt>
                <c:pt idx="1136">
                  <c:v>71222.484059524533</c:v>
                </c:pt>
                <c:pt idx="1137">
                  <c:v>70399.099049683413</c:v>
                </c:pt>
                <c:pt idx="1138">
                  <c:v>72599.681643390679</c:v>
                </c:pt>
                <c:pt idx="1139">
                  <c:v>72200.768666203818</c:v>
                </c:pt>
                <c:pt idx="1140">
                  <c:v>73435.70670013428</c:v>
                </c:pt>
                <c:pt idx="1141">
                  <c:v>71700.193346103028</c:v>
                </c:pt>
                <c:pt idx="1142">
                  <c:v>71706.629930114752</c:v>
                </c:pt>
                <c:pt idx="1143">
                  <c:v>72291.057293462756</c:v>
                </c:pt>
                <c:pt idx="1144">
                  <c:v>72028.579839007056</c:v>
                </c:pt>
                <c:pt idx="1145">
                  <c:v>74365.439529291776</c:v>
                </c:pt>
                <c:pt idx="1146">
                  <c:v>69269.93058207829</c:v>
                </c:pt>
                <c:pt idx="1147">
                  <c:v>72553.531418995059</c:v>
                </c:pt>
                <c:pt idx="1148">
                  <c:v>72969.600517074286</c:v>
                </c:pt>
                <c:pt idx="1149">
                  <c:v>71085.919996802026</c:v>
                </c:pt>
                <c:pt idx="1150">
                  <c:v>71618.25133838653</c:v>
                </c:pt>
                <c:pt idx="1151">
                  <c:v>71162.139763005558</c:v>
                </c:pt>
                <c:pt idx="1152">
                  <c:v>71271.881697654739</c:v>
                </c:pt>
                <c:pt idx="1153">
                  <c:v>69897.260674031568</c:v>
                </c:pt>
                <c:pt idx="1154">
                  <c:v>67303.497059377041</c:v>
                </c:pt>
                <c:pt idx="1155">
                  <c:v>72531.467489115385</c:v>
                </c:pt>
                <c:pt idx="1156">
                  <c:v>70037.352488589284</c:v>
                </c:pt>
                <c:pt idx="1157">
                  <c:v>71953.229681396479</c:v>
                </c:pt>
                <c:pt idx="1158">
                  <c:v>72292.247958230975</c:v>
                </c:pt>
                <c:pt idx="1159">
                  <c:v>69882.717072677609</c:v>
                </c:pt>
                <c:pt idx="1160">
                  <c:v>72551.290833504987</c:v>
                </c:pt>
                <c:pt idx="1161">
                  <c:v>72845.819430542004</c:v>
                </c:pt>
                <c:pt idx="1162">
                  <c:v>72448.766490046197</c:v>
                </c:pt>
                <c:pt idx="1163">
                  <c:v>72717.297335751864</c:v>
                </c:pt>
                <c:pt idx="1164">
                  <c:v>73890.449642562875</c:v>
                </c:pt>
                <c:pt idx="1165">
                  <c:v>71360.727075719828</c:v>
                </c:pt>
                <c:pt idx="1166">
                  <c:v>72344.249889373779</c:v>
                </c:pt>
                <c:pt idx="1167">
                  <c:v>72720.550794982904</c:v>
                </c:pt>
                <c:pt idx="1168">
                  <c:v>69311.028869255373</c:v>
                </c:pt>
                <c:pt idx="1169">
                  <c:v>72862.786550490069</c:v>
                </c:pt>
                <c:pt idx="1170">
                  <c:v>71483.930632464093</c:v>
                </c:pt>
                <c:pt idx="1171">
                  <c:v>67703.647115770975</c:v>
                </c:pt>
                <c:pt idx="1172">
                  <c:v>71942.955434608462</c:v>
                </c:pt>
                <c:pt idx="1173">
                  <c:v>75329.34959716798</c:v>
                </c:pt>
                <c:pt idx="1174">
                  <c:v>71391.811596155167</c:v>
                </c:pt>
                <c:pt idx="1175">
                  <c:v>70150.860009606695</c:v>
                </c:pt>
                <c:pt idx="1176">
                  <c:v>71782.979859383908</c:v>
                </c:pt>
                <c:pt idx="1177">
                  <c:v>69153.300760650643</c:v>
                </c:pt>
                <c:pt idx="1178">
                  <c:v>74621.446737670907</c:v>
                </c:pt>
                <c:pt idx="1179">
                  <c:v>71214.577336978909</c:v>
                </c:pt>
                <c:pt idx="1180">
                  <c:v>72321.51094894408</c:v>
                </c:pt>
                <c:pt idx="1181">
                  <c:v>71328.71057411829</c:v>
                </c:pt>
                <c:pt idx="1182">
                  <c:v>70296.046564324701</c:v>
                </c:pt>
                <c:pt idx="1183">
                  <c:v>71021.936578210196</c:v>
                </c:pt>
                <c:pt idx="1184">
                  <c:v>69778.538022486362</c:v>
                </c:pt>
                <c:pt idx="1185">
                  <c:v>72815.442344284049</c:v>
                </c:pt>
                <c:pt idx="1186">
                  <c:v>70458.871211234728</c:v>
                </c:pt>
                <c:pt idx="1187">
                  <c:v>71969.586125340531</c:v>
                </c:pt>
                <c:pt idx="1188">
                  <c:v>73113.439754867548</c:v>
                </c:pt>
                <c:pt idx="1189">
                  <c:v>67931.82439050675</c:v>
                </c:pt>
                <c:pt idx="1190">
                  <c:v>71878.805043951681</c:v>
                </c:pt>
                <c:pt idx="1191">
                  <c:v>73574.942786018044</c:v>
                </c:pt>
                <c:pt idx="1192">
                  <c:v>73376.570016892758</c:v>
                </c:pt>
                <c:pt idx="1193">
                  <c:v>73412.738392639163</c:v>
                </c:pt>
                <c:pt idx="1194">
                  <c:v>70265.065254720044</c:v>
                </c:pt>
                <c:pt idx="1195">
                  <c:v>69045.276192474383</c:v>
                </c:pt>
                <c:pt idx="1196">
                  <c:v>72222.081404876706</c:v>
                </c:pt>
                <c:pt idx="1197">
                  <c:v>71368.39912927548</c:v>
                </c:pt>
                <c:pt idx="1198">
                  <c:v>70986.015850146607</c:v>
                </c:pt>
                <c:pt idx="1199">
                  <c:v>71832.881503121054</c:v>
                </c:pt>
                <c:pt idx="1200">
                  <c:v>71070.517046562833</c:v>
                </c:pt>
                <c:pt idx="1201">
                  <c:v>72171.604331302646</c:v>
                </c:pt>
                <c:pt idx="1202">
                  <c:v>70559.052702903762</c:v>
                </c:pt>
                <c:pt idx="1203">
                  <c:v>71864.555987433589</c:v>
                </c:pt>
                <c:pt idx="1204">
                  <c:v>69273.905081240344</c:v>
                </c:pt>
                <c:pt idx="1205">
                  <c:v>70031.297980423755</c:v>
                </c:pt>
                <c:pt idx="1206">
                  <c:v>71193.570532671612</c:v>
                </c:pt>
                <c:pt idx="1207">
                  <c:v>71804.51033019225</c:v>
                </c:pt>
                <c:pt idx="1208">
                  <c:v>70859.627210299193</c:v>
                </c:pt>
                <c:pt idx="1209">
                  <c:v>72017.714613437653</c:v>
                </c:pt>
                <c:pt idx="1210">
                  <c:v>73597.558921941134</c:v>
                </c:pt>
                <c:pt idx="1211">
                  <c:v>72461.07279268901</c:v>
                </c:pt>
                <c:pt idx="1212">
                  <c:v>71913.31655731202</c:v>
                </c:pt>
                <c:pt idx="1213">
                  <c:v>71476.037742805493</c:v>
                </c:pt>
                <c:pt idx="1214">
                  <c:v>69475.304667663571</c:v>
                </c:pt>
                <c:pt idx="1215">
                  <c:v>71028.122264671329</c:v>
                </c:pt>
                <c:pt idx="1216">
                  <c:v>71552.527547454825</c:v>
                </c:pt>
                <c:pt idx="1217">
                  <c:v>74408.244503148395</c:v>
                </c:pt>
                <c:pt idx="1218">
                  <c:v>71241.122810904169</c:v>
                </c:pt>
                <c:pt idx="1219">
                  <c:v>71670.991703784457</c:v>
                </c:pt>
                <c:pt idx="1220">
                  <c:v>72244.889350032798</c:v>
                </c:pt>
                <c:pt idx="1221">
                  <c:v>67790.329467646268</c:v>
                </c:pt>
                <c:pt idx="1222">
                  <c:v>72604.976109313982</c:v>
                </c:pt>
                <c:pt idx="1223">
                  <c:v>71655.571517769509</c:v>
                </c:pt>
                <c:pt idx="1224">
                  <c:v>73043.872948125994</c:v>
                </c:pt>
                <c:pt idx="1225">
                  <c:v>72532.886345799765</c:v>
                </c:pt>
                <c:pt idx="1226">
                  <c:v>74356.955830669409</c:v>
                </c:pt>
                <c:pt idx="1227">
                  <c:v>70891.519764296216</c:v>
                </c:pt>
                <c:pt idx="1228">
                  <c:v>70599.3705939293</c:v>
                </c:pt>
                <c:pt idx="1229">
                  <c:v>70924.391298357645</c:v>
                </c:pt>
                <c:pt idx="1230">
                  <c:v>74351.527676582351</c:v>
                </c:pt>
                <c:pt idx="1231">
                  <c:v>75785.475844828281</c:v>
                </c:pt>
                <c:pt idx="1232">
                  <c:v>73923.545871416733</c:v>
                </c:pt>
                <c:pt idx="1233">
                  <c:v>72255.526813252756</c:v>
                </c:pt>
                <c:pt idx="1234">
                  <c:v>72011.859404277813</c:v>
                </c:pt>
                <c:pt idx="1235">
                  <c:v>69846.702290916452</c:v>
                </c:pt>
                <c:pt idx="1236">
                  <c:v>73340.710160954797</c:v>
                </c:pt>
                <c:pt idx="1237">
                  <c:v>69026.049736022949</c:v>
                </c:pt>
                <c:pt idx="1238">
                  <c:v>72521.230316416433</c:v>
                </c:pt>
                <c:pt idx="1239">
                  <c:v>74569.659926001244</c:v>
                </c:pt>
                <c:pt idx="1240">
                  <c:v>72167.408441543594</c:v>
                </c:pt>
                <c:pt idx="1241">
                  <c:v>72190.693277883533</c:v>
                </c:pt>
                <c:pt idx="1242">
                  <c:v>72579.663453928617</c:v>
                </c:pt>
                <c:pt idx="1243">
                  <c:v>75021.681986999523</c:v>
                </c:pt>
                <c:pt idx="1244">
                  <c:v>72667.030231730154</c:v>
                </c:pt>
                <c:pt idx="1245">
                  <c:v>72325.217797819758</c:v>
                </c:pt>
                <c:pt idx="1246">
                  <c:v>72889.001471583018</c:v>
                </c:pt>
                <c:pt idx="1247">
                  <c:v>71243.169287363708</c:v>
                </c:pt>
                <c:pt idx="1248">
                  <c:v>70910.266181397426</c:v>
                </c:pt>
                <c:pt idx="1249">
                  <c:v>72816.467177995044</c:v>
                </c:pt>
                <c:pt idx="1250">
                  <c:v>70815.584104522059</c:v>
                </c:pt>
                <c:pt idx="1251">
                  <c:v>73448.530503336602</c:v>
                </c:pt>
                <c:pt idx="1252">
                  <c:v>73784.240699323025</c:v>
                </c:pt>
                <c:pt idx="1253">
                  <c:v>71760.964455795271</c:v>
                </c:pt>
                <c:pt idx="1254">
                  <c:v>73353.127634684235</c:v>
                </c:pt>
                <c:pt idx="1255">
                  <c:v>70758.321952629092</c:v>
                </c:pt>
                <c:pt idx="1256">
                  <c:v>72326.411293168858</c:v>
                </c:pt>
                <c:pt idx="1257">
                  <c:v>72175.375921567276</c:v>
                </c:pt>
                <c:pt idx="1258">
                  <c:v>73051.439083862308</c:v>
                </c:pt>
                <c:pt idx="1259">
                  <c:v>72721.281153615317</c:v>
                </c:pt>
                <c:pt idx="1260">
                  <c:v>73916.509348297128</c:v>
                </c:pt>
                <c:pt idx="1261">
                  <c:v>72418.669188435873</c:v>
                </c:pt>
                <c:pt idx="1262">
                  <c:v>70745.30686155954</c:v>
                </c:pt>
                <c:pt idx="1263">
                  <c:v>71632.092924467725</c:v>
                </c:pt>
                <c:pt idx="1264">
                  <c:v>73743.840975189203</c:v>
                </c:pt>
                <c:pt idx="1265">
                  <c:v>73321.202190780634</c:v>
                </c:pt>
                <c:pt idx="1266">
                  <c:v>71336.259828694674</c:v>
                </c:pt>
                <c:pt idx="1267">
                  <c:v>70786.618014820415</c:v>
                </c:pt>
                <c:pt idx="1268">
                  <c:v>72526.068110752094</c:v>
                </c:pt>
                <c:pt idx="1269">
                  <c:v>70978.494586467743</c:v>
                </c:pt>
                <c:pt idx="1270">
                  <c:v>72096.26354014079</c:v>
                </c:pt>
                <c:pt idx="1271">
                  <c:v>73479.116830730447</c:v>
                </c:pt>
                <c:pt idx="1272">
                  <c:v>70479.687192090365</c:v>
                </c:pt>
                <c:pt idx="1273">
                  <c:v>72387.718940226245</c:v>
                </c:pt>
                <c:pt idx="1274">
                  <c:v>73600.186899820954</c:v>
                </c:pt>
                <c:pt idx="1275">
                  <c:v>71202.62756187121</c:v>
                </c:pt>
                <c:pt idx="1276">
                  <c:v>73015.647559738165</c:v>
                </c:pt>
                <c:pt idx="1277">
                  <c:v>72968.147242991123</c:v>
                </c:pt>
                <c:pt idx="1278">
                  <c:v>73480.619132169086</c:v>
                </c:pt>
                <c:pt idx="1279">
                  <c:v>71643.855308945975</c:v>
                </c:pt>
                <c:pt idx="1280">
                  <c:v>70115.359399668378</c:v>
                </c:pt>
                <c:pt idx="1281">
                  <c:v>74421.411961364749</c:v>
                </c:pt>
                <c:pt idx="1282">
                  <c:v>72370.328881835929</c:v>
                </c:pt>
                <c:pt idx="1283">
                  <c:v>73246.470227543527</c:v>
                </c:pt>
                <c:pt idx="1284">
                  <c:v>72359.205927817005</c:v>
                </c:pt>
                <c:pt idx="1285">
                  <c:v>72301.28711840311</c:v>
                </c:pt>
                <c:pt idx="1286">
                  <c:v>70711.629648303977</c:v>
                </c:pt>
                <c:pt idx="1287">
                  <c:v>72198.881322924295</c:v>
                </c:pt>
                <c:pt idx="1288">
                  <c:v>71118.270411698017</c:v>
                </c:pt>
                <c:pt idx="1289">
                  <c:v>71241.499456596372</c:v>
                </c:pt>
                <c:pt idx="1290">
                  <c:v>72824.875875981656</c:v>
                </c:pt>
                <c:pt idx="1291">
                  <c:v>71438.910627746591</c:v>
                </c:pt>
                <c:pt idx="1292">
                  <c:v>71844.772225811088</c:v>
                </c:pt>
                <c:pt idx="1293">
                  <c:v>73206.928066380831</c:v>
                </c:pt>
                <c:pt idx="1294">
                  <c:v>71984.261328760782</c:v>
                </c:pt>
                <c:pt idx="1295">
                  <c:v>73052.175227928165</c:v>
                </c:pt>
                <c:pt idx="1296">
                  <c:v>72615.408624664924</c:v>
                </c:pt>
                <c:pt idx="1297">
                  <c:v>68323.270725027716</c:v>
                </c:pt>
                <c:pt idx="1298">
                  <c:v>74085.21215794087</c:v>
                </c:pt>
                <c:pt idx="1299">
                  <c:v>74629.680447896317</c:v>
                </c:pt>
                <c:pt idx="1300">
                  <c:v>74484.079789733878</c:v>
                </c:pt>
                <c:pt idx="1301">
                  <c:v>71593.680662282291</c:v>
                </c:pt>
                <c:pt idx="1302">
                  <c:v>69751.515212504077</c:v>
                </c:pt>
                <c:pt idx="1303">
                  <c:v>72335.806478818267</c:v>
                </c:pt>
                <c:pt idx="1304">
                  <c:v>73902.344834391275</c:v>
                </c:pt>
                <c:pt idx="1305">
                  <c:v>71247.164555432144</c:v>
                </c:pt>
                <c:pt idx="1306">
                  <c:v>70766.56522806485</c:v>
                </c:pt>
                <c:pt idx="1307">
                  <c:v>71667.970709769579</c:v>
                </c:pt>
                <c:pt idx="1308">
                  <c:v>72094.100467864671</c:v>
                </c:pt>
                <c:pt idx="1309">
                  <c:v>72109.762590114275</c:v>
                </c:pt>
                <c:pt idx="1310">
                  <c:v>71821.607834053051</c:v>
                </c:pt>
                <c:pt idx="1311">
                  <c:v>72628.176576471335</c:v>
                </c:pt>
                <c:pt idx="1312">
                  <c:v>71879.214371569964</c:v>
                </c:pt>
                <c:pt idx="1313">
                  <c:v>73793.859043121323</c:v>
                </c:pt>
                <c:pt idx="1314">
                  <c:v>68784.430066680914</c:v>
                </c:pt>
                <c:pt idx="1315">
                  <c:v>74707.509259700775</c:v>
                </c:pt>
                <c:pt idx="1316">
                  <c:v>71399.082026036587</c:v>
                </c:pt>
                <c:pt idx="1317">
                  <c:v>73447.599517186478</c:v>
                </c:pt>
                <c:pt idx="1318">
                  <c:v>70852.595677375779</c:v>
                </c:pt>
                <c:pt idx="1319">
                  <c:v>68546.746486663818</c:v>
                </c:pt>
                <c:pt idx="1320">
                  <c:v>71149.627680587771</c:v>
                </c:pt>
                <c:pt idx="1321">
                  <c:v>72450.588508764893</c:v>
                </c:pt>
                <c:pt idx="1322">
                  <c:v>74288.124425125119</c:v>
                </c:pt>
                <c:pt idx="1323">
                  <c:v>72845.574304453534</c:v>
                </c:pt>
                <c:pt idx="1324">
                  <c:v>68797.406809043881</c:v>
                </c:pt>
                <c:pt idx="1325">
                  <c:v>72103.109763971966</c:v>
                </c:pt>
                <c:pt idx="1326">
                  <c:v>68230.733054288241</c:v>
                </c:pt>
                <c:pt idx="1327">
                  <c:v>71793.091810977465</c:v>
                </c:pt>
                <c:pt idx="1328">
                  <c:v>72673.697866535178</c:v>
                </c:pt>
                <c:pt idx="1329">
                  <c:v>73555.280362606063</c:v>
                </c:pt>
                <c:pt idx="1330">
                  <c:v>72718.327227004367</c:v>
                </c:pt>
                <c:pt idx="1331">
                  <c:v>72240.034809875491</c:v>
                </c:pt>
                <c:pt idx="1332">
                  <c:v>69143.983091974267</c:v>
                </c:pt>
                <c:pt idx="1333">
                  <c:v>72263.596590487155</c:v>
                </c:pt>
                <c:pt idx="1334">
                  <c:v>72448.403878784171</c:v>
                </c:pt>
                <c:pt idx="1335">
                  <c:v>72708.806199145314</c:v>
                </c:pt>
                <c:pt idx="1336">
                  <c:v>72480.52536659241</c:v>
                </c:pt>
                <c:pt idx="1337">
                  <c:v>71311.653541692096</c:v>
                </c:pt>
                <c:pt idx="1338">
                  <c:v>73433.073961385104</c:v>
                </c:pt>
                <c:pt idx="1339">
                  <c:v>74784.782642618811</c:v>
                </c:pt>
                <c:pt idx="1340">
                  <c:v>71425.292156092342</c:v>
                </c:pt>
                <c:pt idx="1341">
                  <c:v>70703.511046385771</c:v>
                </c:pt>
                <c:pt idx="1342">
                  <c:v>69609.463855568567</c:v>
                </c:pt>
                <c:pt idx="1343">
                  <c:v>72310.327130826307</c:v>
                </c:pt>
                <c:pt idx="1344">
                  <c:v>70019.93141276043</c:v>
                </c:pt>
                <c:pt idx="1345">
                  <c:v>74523.037791037568</c:v>
                </c:pt>
                <c:pt idx="1346">
                  <c:v>72440.721295166019</c:v>
                </c:pt>
                <c:pt idx="1347">
                  <c:v>69823.490681012467</c:v>
                </c:pt>
                <c:pt idx="1348">
                  <c:v>72687.810756762832</c:v>
                </c:pt>
                <c:pt idx="1349">
                  <c:v>71503.162103827795</c:v>
                </c:pt>
                <c:pt idx="1350">
                  <c:v>73725.909201904156</c:v>
                </c:pt>
                <c:pt idx="1351">
                  <c:v>71147.572327709204</c:v>
                </c:pt>
                <c:pt idx="1352">
                  <c:v>72164.79569807052</c:v>
                </c:pt>
                <c:pt idx="1353">
                  <c:v>71131.535143645611</c:v>
                </c:pt>
                <c:pt idx="1354">
                  <c:v>72386.079545720422</c:v>
                </c:pt>
                <c:pt idx="1355">
                  <c:v>73885.246384429935</c:v>
                </c:pt>
                <c:pt idx="1356">
                  <c:v>65990.484241215396</c:v>
                </c:pt>
                <c:pt idx="1357">
                  <c:v>72892.489473410445</c:v>
                </c:pt>
                <c:pt idx="1358">
                  <c:v>73132.108438110343</c:v>
                </c:pt>
                <c:pt idx="1359">
                  <c:v>72002.061350504548</c:v>
                </c:pt>
                <c:pt idx="1360">
                  <c:v>71167.97369715372</c:v>
                </c:pt>
                <c:pt idx="1361">
                  <c:v>70193.509605534884</c:v>
                </c:pt>
                <c:pt idx="1362">
                  <c:v>72554.691495768231</c:v>
                </c:pt>
                <c:pt idx="1363">
                  <c:v>70596.180561828602</c:v>
                </c:pt>
                <c:pt idx="1364">
                  <c:v>68717.867761739093</c:v>
                </c:pt>
                <c:pt idx="1365">
                  <c:v>74038.963977622989</c:v>
                </c:pt>
                <c:pt idx="1366">
                  <c:v>71285.661400739336</c:v>
                </c:pt>
                <c:pt idx="1367">
                  <c:v>71221.26122576397</c:v>
                </c:pt>
                <c:pt idx="1368">
                  <c:v>71994.979477945963</c:v>
                </c:pt>
                <c:pt idx="1369">
                  <c:v>69397.272942860931</c:v>
                </c:pt>
                <c:pt idx="1370">
                  <c:v>72694.854601065323</c:v>
                </c:pt>
                <c:pt idx="1371">
                  <c:v>73125.365428161604</c:v>
                </c:pt>
                <c:pt idx="1372">
                  <c:v>72817.721856307995</c:v>
                </c:pt>
                <c:pt idx="1373">
                  <c:v>73733.255660502109</c:v>
                </c:pt>
                <c:pt idx="1374">
                  <c:v>73611.248129208863</c:v>
                </c:pt>
                <c:pt idx="1375">
                  <c:v>72945.33509489696</c:v>
                </c:pt>
                <c:pt idx="1376">
                  <c:v>72871.194635518375</c:v>
                </c:pt>
                <c:pt idx="1377">
                  <c:v>72139.289626169193</c:v>
                </c:pt>
                <c:pt idx="1378">
                  <c:v>70349.452167391777</c:v>
                </c:pt>
                <c:pt idx="1379">
                  <c:v>71855.95190788903</c:v>
                </c:pt>
                <c:pt idx="1380">
                  <c:v>70974.181876643503</c:v>
                </c:pt>
                <c:pt idx="1381">
                  <c:v>70055.494269243849</c:v>
                </c:pt>
                <c:pt idx="1382">
                  <c:v>72816.479620869955</c:v>
                </c:pt>
                <c:pt idx="1383">
                  <c:v>74392.60078074137</c:v>
                </c:pt>
                <c:pt idx="1384">
                  <c:v>71178.986903866142</c:v>
                </c:pt>
                <c:pt idx="1385">
                  <c:v>71270.154226875311</c:v>
                </c:pt>
                <c:pt idx="1386">
                  <c:v>70095.502734820038</c:v>
                </c:pt>
                <c:pt idx="1387">
                  <c:v>69914.683520889288</c:v>
                </c:pt>
                <c:pt idx="1388">
                  <c:v>73978.851654052734</c:v>
                </c:pt>
                <c:pt idx="1389">
                  <c:v>71517.120153776807</c:v>
                </c:pt>
                <c:pt idx="1390">
                  <c:v>73089.385589281723</c:v>
                </c:pt>
                <c:pt idx="1391">
                  <c:v>72835.903902784965</c:v>
                </c:pt>
                <c:pt idx="1392">
                  <c:v>70122.642613220218</c:v>
                </c:pt>
                <c:pt idx="1393">
                  <c:v>71243.972440226877</c:v>
                </c:pt>
                <c:pt idx="1394">
                  <c:v>71031.070681508398</c:v>
                </c:pt>
                <c:pt idx="1395">
                  <c:v>72590.486742273963</c:v>
                </c:pt>
                <c:pt idx="1396">
                  <c:v>70968.438207944229</c:v>
                </c:pt>
                <c:pt idx="1397">
                  <c:v>72898.461920038855</c:v>
                </c:pt>
                <c:pt idx="1398">
                  <c:v>72469.312676652262</c:v>
                </c:pt>
                <c:pt idx="1399">
                  <c:v>68122.988932577762</c:v>
                </c:pt>
                <c:pt idx="1400">
                  <c:v>71374.260451412192</c:v>
                </c:pt>
                <c:pt idx="1401">
                  <c:v>73232.879237834626</c:v>
                </c:pt>
                <c:pt idx="1402">
                  <c:v>74300.761965084079</c:v>
                </c:pt>
                <c:pt idx="1403">
                  <c:v>73933.353787390384</c:v>
                </c:pt>
                <c:pt idx="1404">
                  <c:v>69161.179794375086</c:v>
                </c:pt>
                <c:pt idx="1405">
                  <c:v>67889.323485946661</c:v>
                </c:pt>
                <c:pt idx="1406">
                  <c:v>73182.621684344616</c:v>
                </c:pt>
                <c:pt idx="1407">
                  <c:v>70445.361693044499</c:v>
                </c:pt>
                <c:pt idx="1408">
                  <c:v>72507.959333928418</c:v>
                </c:pt>
                <c:pt idx="1409">
                  <c:v>72548.860008136427</c:v>
                </c:pt>
                <c:pt idx="1410">
                  <c:v>72024.497468503308</c:v>
                </c:pt>
                <c:pt idx="1411">
                  <c:v>71585.275172932947</c:v>
                </c:pt>
                <c:pt idx="1412">
                  <c:v>69550.665783580145</c:v>
                </c:pt>
                <c:pt idx="1413">
                  <c:v>70830.888743444288</c:v>
                </c:pt>
                <c:pt idx="1414">
                  <c:v>70083.251603317258</c:v>
                </c:pt>
                <c:pt idx="1415">
                  <c:v>69680.281849022707</c:v>
                </c:pt>
                <c:pt idx="1416">
                  <c:v>72065.421441364291</c:v>
                </c:pt>
                <c:pt idx="1417">
                  <c:v>71948.40372993151</c:v>
                </c:pt>
                <c:pt idx="1418">
                  <c:v>70047.086873006818</c:v>
                </c:pt>
                <c:pt idx="1419">
                  <c:v>72521.415271441132</c:v>
                </c:pt>
                <c:pt idx="1420">
                  <c:v>72960.006001408896</c:v>
                </c:pt>
                <c:pt idx="1421">
                  <c:v>72001.391655039799</c:v>
                </c:pt>
                <c:pt idx="1422">
                  <c:v>72456.153241841006</c:v>
                </c:pt>
                <c:pt idx="1423">
                  <c:v>73013.804811445865</c:v>
                </c:pt>
                <c:pt idx="1424">
                  <c:v>67335.16830654144</c:v>
                </c:pt>
                <c:pt idx="1425">
                  <c:v>71246.180957221979</c:v>
                </c:pt>
                <c:pt idx="1426">
                  <c:v>71146.488109985992</c:v>
                </c:pt>
                <c:pt idx="1427">
                  <c:v>74640.010330708828</c:v>
                </c:pt>
                <c:pt idx="1428">
                  <c:v>72004.310305213949</c:v>
                </c:pt>
                <c:pt idx="1429">
                  <c:v>72378.414822947976</c:v>
                </c:pt>
                <c:pt idx="1430">
                  <c:v>73821.92924769719</c:v>
                </c:pt>
                <c:pt idx="1431">
                  <c:v>66795.669660250351</c:v>
                </c:pt>
                <c:pt idx="1432">
                  <c:v>73270.371357727054</c:v>
                </c:pt>
                <c:pt idx="1433">
                  <c:v>69964.932218567541</c:v>
                </c:pt>
                <c:pt idx="1434">
                  <c:v>71808.717978485423</c:v>
                </c:pt>
                <c:pt idx="1435">
                  <c:v>73506.208931318921</c:v>
                </c:pt>
                <c:pt idx="1436">
                  <c:v>74955.179426225033</c:v>
                </c:pt>
                <c:pt idx="1437">
                  <c:v>71326.821862792975</c:v>
                </c:pt>
                <c:pt idx="1438">
                  <c:v>69532.839719645199</c:v>
                </c:pt>
                <c:pt idx="1439">
                  <c:v>70050.892528231925</c:v>
                </c:pt>
                <c:pt idx="1440">
                  <c:v>72321.213741556785</c:v>
                </c:pt>
                <c:pt idx="1441">
                  <c:v>74447.745292663574</c:v>
                </c:pt>
                <c:pt idx="1442">
                  <c:v>72901.955152638751</c:v>
                </c:pt>
                <c:pt idx="1443">
                  <c:v>71817.388838227591</c:v>
                </c:pt>
                <c:pt idx="1444">
                  <c:v>72724.702768675488</c:v>
                </c:pt>
                <c:pt idx="1445">
                  <c:v>71343.991204333302</c:v>
                </c:pt>
                <c:pt idx="1446">
                  <c:v>73989.833507696778</c:v>
                </c:pt>
                <c:pt idx="1447">
                  <c:v>70069.034390767411</c:v>
                </c:pt>
                <c:pt idx="1448">
                  <c:v>73377.556402492526</c:v>
                </c:pt>
                <c:pt idx="1449">
                  <c:v>73588.339955584233</c:v>
                </c:pt>
                <c:pt idx="1450">
                  <c:v>71691.8209616979</c:v>
                </c:pt>
                <c:pt idx="1451">
                  <c:v>72146.895226637527</c:v>
                </c:pt>
                <c:pt idx="1452">
                  <c:v>71972.833622582752</c:v>
                </c:pt>
                <c:pt idx="1453">
                  <c:v>74533.762463124571</c:v>
                </c:pt>
                <c:pt idx="1454">
                  <c:v>72776.161072413131</c:v>
                </c:pt>
                <c:pt idx="1455">
                  <c:v>73727.886810811367</c:v>
                </c:pt>
                <c:pt idx="1456">
                  <c:v>72849.35209123294</c:v>
                </c:pt>
                <c:pt idx="1457">
                  <c:v>72513.392746035257</c:v>
                </c:pt>
                <c:pt idx="1458">
                  <c:v>71552.037657268826</c:v>
                </c:pt>
                <c:pt idx="1459">
                  <c:v>72372.0059115529</c:v>
                </c:pt>
                <c:pt idx="1460">
                  <c:v>71481.007106781006</c:v>
                </c:pt>
                <c:pt idx="1461">
                  <c:v>72741.999080856636</c:v>
                </c:pt>
                <c:pt idx="1462">
                  <c:v>72994.564968744904</c:v>
                </c:pt>
                <c:pt idx="1463">
                  <c:v>72642.201057434082</c:v>
                </c:pt>
                <c:pt idx="1464">
                  <c:v>73117.180339431754</c:v>
                </c:pt>
                <c:pt idx="1465">
                  <c:v>71618.662774372089</c:v>
                </c:pt>
                <c:pt idx="1466">
                  <c:v>72206.581581572682</c:v>
                </c:pt>
                <c:pt idx="1467">
                  <c:v>72827.934446748084</c:v>
                </c:pt>
                <c:pt idx="1468">
                  <c:v>73320.520984903982</c:v>
                </c:pt>
                <c:pt idx="1469">
                  <c:v>72824.451800346375</c:v>
                </c:pt>
                <c:pt idx="1470">
                  <c:v>73164.608934021002</c:v>
                </c:pt>
                <c:pt idx="1471">
                  <c:v>72620.230344645199</c:v>
                </c:pt>
                <c:pt idx="1472">
                  <c:v>70792.114522127318</c:v>
                </c:pt>
                <c:pt idx="1473">
                  <c:v>71473.717479578656</c:v>
                </c:pt>
                <c:pt idx="1474">
                  <c:v>73958.672126197824</c:v>
                </c:pt>
                <c:pt idx="1475">
                  <c:v>73285.302695782972</c:v>
                </c:pt>
                <c:pt idx="1476">
                  <c:v>70357.188941446933</c:v>
                </c:pt>
                <c:pt idx="1477">
                  <c:v>71605.298418623206</c:v>
                </c:pt>
                <c:pt idx="1478">
                  <c:v>73242.910176817575</c:v>
                </c:pt>
                <c:pt idx="1479">
                  <c:v>71045.894136365256</c:v>
                </c:pt>
                <c:pt idx="1480">
                  <c:v>72443.560760402674</c:v>
                </c:pt>
                <c:pt idx="1481">
                  <c:v>73372.523933951059</c:v>
                </c:pt>
                <c:pt idx="1482">
                  <c:v>70940.878076918932</c:v>
                </c:pt>
                <c:pt idx="1483">
                  <c:v>71853.563765239713</c:v>
                </c:pt>
                <c:pt idx="1484">
                  <c:v>74544.077199808758</c:v>
                </c:pt>
                <c:pt idx="1485">
                  <c:v>70899.481643549618</c:v>
                </c:pt>
                <c:pt idx="1486">
                  <c:v>72527.707958475745</c:v>
                </c:pt>
                <c:pt idx="1487">
                  <c:v>72995.280931854257</c:v>
                </c:pt>
                <c:pt idx="1488">
                  <c:v>74694.469826253262</c:v>
                </c:pt>
                <c:pt idx="1489">
                  <c:v>71515.149569511414</c:v>
                </c:pt>
                <c:pt idx="1490">
                  <c:v>70377.260333112863</c:v>
                </c:pt>
                <c:pt idx="1491">
                  <c:v>73984.095777893075</c:v>
                </c:pt>
                <c:pt idx="1492">
                  <c:v>72486.585245005306</c:v>
                </c:pt>
                <c:pt idx="1493">
                  <c:v>72720.055210749299</c:v>
                </c:pt>
                <c:pt idx="1494">
                  <c:v>71080.151962169024</c:v>
                </c:pt>
                <c:pt idx="1495">
                  <c:v>70989.240270233146</c:v>
                </c:pt>
                <c:pt idx="1496">
                  <c:v>71105.033761628467</c:v>
                </c:pt>
                <c:pt idx="1497">
                  <c:v>72949.174951998401</c:v>
                </c:pt>
                <c:pt idx="1498">
                  <c:v>71248.371209971112</c:v>
                </c:pt>
                <c:pt idx="1499">
                  <c:v>72097.011324055973</c:v>
                </c:pt>
                <c:pt idx="1500">
                  <c:v>73279.96253255209</c:v>
                </c:pt>
                <c:pt idx="1501">
                  <c:v>70997.771191342661</c:v>
                </c:pt>
                <c:pt idx="1502">
                  <c:v>71508.345407029003</c:v>
                </c:pt>
                <c:pt idx="1503">
                  <c:v>70514.258598995206</c:v>
                </c:pt>
                <c:pt idx="1504">
                  <c:v>70553.830728387838</c:v>
                </c:pt>
                <c:pt idx="1505">
                  <c:v>72968.758412170413</c:v>
                </c:pt>
                <c:pt idx="1506">
                  <c:v>73621.309604676571</c:v>
                </c:pt>
                <c:pt idx="1507">
                  <c:v>66224.579203764602</c:v>
                </c:pt>
                <c:pt idx="1508">
                  <c:v>73834.786301930755</c:v>
                </c:pt>
                <c:pt idx="1509">
                  <c:v>74297.617619133001</c:v>
                </c:pt>
                <c:pt idx="1510">
                  <c:v>75509.959364318856</c:v>
                </c:pt>
                <c:pt idx="1511">
                  <c:v>71540.845523341981</c:v>
                </c:pt>
                <c:pt idx="1512">
                  <c:v>70772.020454088837</c:v>
                </c:pt>
                <c:pt idx="1513">
                  <c:v>74205.165183003744</c:v>
                </c:pt>
                <c:pt idx="1514">
                  <c:v>73605.936872037259</c:v>
                </c:pt>
                <c:pt idx="1515">
                  <c:v>70883.147524573142</c:v>
                </c:pt>
                <c:pt idx="1516">
                  <c:v>71895.874719715124</c:v>
                </c:pt>
                <c:pt idx="1517">
                  <c:v>72161.044093990989</c:v>
                </c:pt>
                <c:pt idx="1518">
                  <c:v>71453.167481601238</c:v>
                </c:pt>
                <c:pt idx="1519">
                  <c:v>71944.594681803384</c:v>
                </c:pt>
                <c:pt idx="1520">
                  <c:v>71251.707779726057</c:v>
                </c:pt>
                <c:pt idx="1521">
                  <c:v>72471.679302032775</c:v>
                </c:pt>
                <c:pt idx="1522">
                  <c:v>71964.154923661554</c:v>
                </c:pt>
                <c:pt idx="1523">
                  <c:v>72668.527013842278</c:v>
                </c:pt>
                <c:pt idx="1524">
                  <c:v>69249.53361206055</c:v>
                </c:pt>
                <c:pt idx="1525">
                  <c:v>73623.53572861354</c:v>
                </c:pt>
                <c:pt idx="1526">
                  <c:v>71158.532214999199</c:v>
                </c:pt>
                <c:pt idx="1527">
                  <c:v>72917.889350843441</c:v>
                </c:pt>
                <c:pt idx="1528">
                  <c:v>70743.684805631623</c:v>
                </c:pt>
                <c:pt idx="1529">
                  <c:v>67521.660464509332</c:v>
                </c:pt>
                <c:pt idx="1530">
                  <c:v>71608.258475065231</c:v>
                </c:pt>
                <c:pt idx="1531">
                  <c:v>73350.948292795802</c:v>
                </c:pt>
                <c:pt idx="1532">
                  <c:v>72445.483060201004</c:v>
                </c:pt>
                <c:pt idx="1533">
                  <c:v>72001.551194938031</c:v>
                </c:pt>
                <c:pt idx="1534">
                  <c:v>70745.647251701346</c:v>
                </c:pt>
                <c:pt idx="1535">
                  <c:v>71051.341085243213</c:v>
                </c:pt>
                <c:pt idx="1536">
                  <c:v>68691.576057434097</c:v>
                </c:pt>
                <c:pt idx="1537">
                  <c:v>70387.951282393929</c:v>
                </c:pt>
                <c:pt idx="1538">
                  <c:v>71393.67019351323</c:v>
                </c:pt>
                <c:pt idx="1539">
                  <c:v>71983.225243123365</c:v>
                </c:pt>
                <c:pt idx="1540">
                  <c:v>71312.147384134922</c:v>
                </c:pt>
                <c:pt idx="1541">
                  <c:v>72537.594260438273</c:v>
                </c:pt>
                <c:pt idx="1542">
                  <c:v>69269.774006144202</c:v>
                </c:pt>
                <c:pt idx="1543">
                  <c:v>73027.407952880851</c:v>
                </c:pt>
                <c:pt idx="1544">
                  <c:v>73559.686181513476</c:v>
                </c:pt>
                <c:pt idx="1545">
                  <c:v>71866.495711135867</c:v>
                </c:pt>
                <c:pt idx="1546">
                  <c:v>73200.324659252161</c:v>
                </c:pt>
                <c:pt idx="1547">
                  <c:v>71537.535161717737</c:v>
                </c:pt>
                <c:pt idx="1548">
                  <c:v>73594.261835734054</c:v>
                </c:pt>
                <c:pt idx="1549">
                  <c:v>73711.765401267985</c:v>
                </c:pt>
                <c:pt idx="1550">
                  <c:v>70986.458867518115</c:v>
                </c:pt>
                <c:pt idx="1551">
                  <c:v>70431.848816426573</c:v>
                </c:pt>
                <c:pt idx="1552">
                  <c:v>70902.740147419769</c:v>
                </c:pt>
                <c:pt idx="1553">
                  <c:v>71920.1766123454</c:v>
                </c:pt>
                <c:pt idx="1554">
                  <c:v>68808.106485549608</c:v>
                </c:pt>
                <c:pt idx="1555">
                  <c:v>74253.32182210288</c:v>
                </c:pt>
                <c:pt idx="1556">
                  <c:v>72125.951102574661</c:v>
                </c:pt>
                <c:pt idx="1557">
                  <c:v>70349.501829147339</c:v>
                </c:pt>
                <c:pt idx="1558">
                  <c:v>73289.721389281753</c:v>
                </c:pt>
                <c:pt idx="1559">
                  <c:v>72327.27113366127</c:v>
                </c:pt>
                <c:pt idx="1560">
                  <c:v>73862.582752482107</c:v>
                </c:pt>
                <c:pt idx="1561">
                  <c:v>70626.264951546982</c:v>
                </c:pt>
                <c:pt idx="1562">
                  <c:v>72150.013930257162</c:v>
                </c:pt>
                <c:pt idx="1563">
                  <c:v>70985.390067291257</c:v>
                </c:pt>
                <c:pt idx="1564">
                  <c:v>70630.350240389511</c:v>
                </c:pt>
                <c:pt idx="1565">
                  <c:v>73325.224217859912</c:v>
                </c:pt>
                <c:pt idx="1566">
                  <c:v>68196.766649834317</c:v>
                </c:pt>
                <c:pt idx="1567">
                  <c:v>73926.011424700439</c:v>
                </c:pt>
                <c:pt idx="1568">
                  <c:v>72663.86584243775</c:v>
                </c:pt>
                <c:pt idx="1569">
                  <c:v>71913.860005569455</c:v>
                </c:pt>
                <c:pt idx="1570">
                  <c:v>71983.650592803941</c:v>
                </c:pt>
                <c:pt idx="1571">
                  <c:v>71781.863381417585</c:v>
                </c:pt>
                <c:pt idx="1572">
                  <c:v>72015.198501205436</c:v>
                </c:pt>
                <c:pt idx="1573">
                  <c:v>71277.439596239725</c:v>
                </c:pt>
                <c:pt idx="1574">
                  <c:v>68853.903037389115</c:v>
                </c:pt>
                <c:pt idx="1575">
                  <c:v>73144.380430094403</c:v>
                </c:pt>
                <c:pt idx="1576">
                  <c:v>71013.549945576975</c:v>
                </c:pt>
                <c:pt idx="1577">
                  <c:v>71425.004605197901</c:v>
                </c:pt>
                <c:pt idx="1578">
                  <c:v>70662.044723987594</c:v>
                </c:pt>
                <c:pt idx="1579">
                  <c:v>69219.478701909393</c:v>
                </c:pt>
                <c:pt idx="1580">
                  <c:v>71163.181409911471</c:v>
                </c:pt>
                <c:pt idx="1581">
                  <c:v>72929.124814987183</c:v>
                </c:pt>
                <c:pt idx="1582">
                  <c:v>72447.90467745463</c:v>
                </c:pt>
                <c:pt idx="1583">
                  <c:v>72823.205409558635</c:v>
                </c:pt>
                <c:pt idx="1584">
                  <c:v>74163.277985890687</c:v>
                </c:pt>
                <c:pt idx="1585">
                  <c:v>72064.530226580304</c:v>
                </c:pt>
                <c:pt idx="1586">
                  <c:v>71245.158208870896</c:v>
                </c:pt>
                <c:pt idx="1587">
                  <c:v>72607.238964017233</c:v>
                </c:pt>
                <c:pt idx="1588">
                  <c:v>70038.026707593584</c:v>
                </c:pt>
                <c:pt idx="1589">
                  <c:v>72357.785689767203</c:v>
                </c:pt>
                <c:pt idx="1590">
                  <c:v>70584.704658476505</c:v>
                </c:pt>
                <c:pt idx="1591">
                  <c:v>68948.429035186768</c:v>
                </c:pt>
                <c:pt idx="1592">
                  <c:v>72578.92744089762</c:v>
                </c:pt>
                <c:pt idx="1593">
                  <c:v>74551.098944600424</c:v>
                </c:pt>
                <c:pt idx="1594">
                  <c:v>70676.27808924517</c:v>
                </c:pt>
                <c:pt idx="1595">
                  <c:v>71171.750465043398</c:v>
                </c:pt>
                <c:pt idx="1596">
                  <c:v>70620.932288106284</c:v>
                </c:pt>
                <c:pt idx="1597">
                  <c:v>69195.542344411224</c:v>
                </c:pt>
                <c:pt idx="1598">
                  <c:v>72462.846255143464</c:v>
                </c:pt>
                <c:pt idx="1599">
                  <c:v>71456.184589227036</c:v>
                </c:pt>
                <c:pt idx="1600">
                  <c:v>73184.275356038415</c:v>
                </c:pt>
                <c:pt idx="1601">
                  <c:v>70852.619722096133</c:v>
                </c:pt>
                <c:pt idx="1602">
                  <c:v>69961.104399951291</c:v>
                </c:pt>
                <c:pt idx="1603">
                  <c:v>71116.654203478494</c:v>
                </c:pt>
                <c:pt idx="1604">
                  <c:v>69890.650788879386</c:v>
                </c:pt>
                <c:pt idx="1605">
                  <c:v>71699.438438479105</c:v>
                </c:pt>
                <c:pt idx="1606">
                  <c:v>70795.631754811591</c:v>
                </c:pt>
                <c:pt idx="1607">
                  <c:v>71485.830875269559</c:v>
                </c:pt>
                <c:pt idx="1608">
                  <c:v>71949.10295828183</c:v>
                </c:pt>
                <c:pt idx="1609">
                  <c:v>68640.681095578329</c:v>
                </c:pt>
                <c:pt idx="1610">
                  <c:v>72483.002608140305</c:v>
                </c:pt>
                <c:pt idx="1611">
                  <c:v>73807.800219217926</c:v>
                </c:pt>
                <c:pt idx="1612">
                  <c:v>73326.125323136643</c:v>
                </c:pt>
                <c:pt idx="1613">
                  <c:v>73761.630725606301</c:v>
                </c:pt>
                <c:pt idx="1614">
                  <c:v>70206.156022882453</c:v>
                </c:pt>
                <c:pt idx="1615">
                  <c:v>68211.337291590375</c:v>
                </c:pt>
                <c:pt idx="1616">
                  <c:v>72351.719187672919</c:v>
                </c:pt>
                <c:pt idx="1617">
                  <c:v>72079.936990356437</c:v>
                </c:pt>
                <c:pt idx="1618">
                  <c:v>71828.451353581739</c:v>
                </c:pt>
                <c:pt idx="1619">
                  <c:v>71766.945752342537</c:v>
                </c:pt>
                <c:pt idx="1620">
                  <c:v>71407.155570157382</c:v>
                </c:pt>
                <c:pt idx="1621">
                  <c:v>71151.598702351257</c:v>
                </c:pt>
                <c:pt idx="1622">
                  <c:v>70098.530898348501</c:v>
                </c:pt>
                <c:pt idx="1623">
                  <c:v>71052.52153795163</c:v>
                </c:pt>
                <c:pt idx="1624">
                  <c:v>68779.090663711235</c:v>
                </c:pt>
                <c:pt idx="1625">
                  <c:v>70953.040798366084</c:v>
                </c:pt>
                <c:pt idx="1626">
                  <c:v>71289.083483548966</c:v>
                </c:pt>
                <c:pt idx="1627">
                  <c:v>72304.18621384303</c:v>
                </c:pt>
                <c:pt idx="1628">
                  <c:v>71701.224799346906</c:v>
                </c:pt>
                <c:pt idx="1629">
                  <c:v>72586.276333840695</c:v>
                </c:pt>
                <c:pt idx="1630">
                  <c:v>73972.179366620388</c:v>
                </c:pt>
                <c:pt idx="1631">
                  <c:v>72523.562374687172</c:v>
                </c:pt>
                <c:pt idx="1632">
                  <c:v>71829.545179955167</c:v>
                </c:pt>
                <c:pt idx="1633">
                  <c:v>71385.407527319578</c:v>
                </c:pt>
                <c:pt idx="1634">
                  <c:v>68145.578393809003</c:v>
                </c:pt>
                <c:pt idx="1635">
                  <c:v>70979.727618308854</c:v>
                </c:pt>
                <c:pt idx="1636">
                  <c:v>71606.876597611117</c:v>
                </c:pt>
                <c:pt idx="1637">
                  <c:v>72294.772285588566</c:v>
                </c:pt>
                <c:pt idx="1638">
                  <c:v>70872.013486226409</c:v>
                </c:pt>
                <c:pt idx="1639">
                  <c:v>71821.819100658089</c:v>
                </c:pt>
                <c:pt idx="1640">
                  <c:v>73181.904135004675</c:v>
                </c:pt>
                <c:pt idx="1641">
                  <c:v>69228.271254539475</c:v>
                </c:pt>
                <c:pt idx="1642">
                  <c:v>73212.071727116912</c:v>
                </c:pt>
                <c:pt idx="1643">
                  <c:v>71250.725647906453</c:v>
                </c:pt>
                <c:pt idx="1644">
                  <c:v>71754.494558258855</c:v>
                </c:pt>
                <c:pt idx="1645">
                  <c:v>73720.931833902985</c:v>
                </c:pt>
                <c:pt idx="1646">
                  <c:v>73779.802738618848</c:v>
                </c:pt>
                <c:pt idx="1647">
                  <c:v>71597.269591776538</c:v>
                </c:pt>
                <c:pt idx="1648">
                  <c:v>70584.154139471051</c:v>
                </c:pt>
                <c:pt idx="1649">
                  <c:v>71293.809683545434</c:v>
                </c:pt>
                <c:pt idx="1650">
                  <c:v>74065.499721391985</c:v>
                </c:pt>
                <c:pt idx="1651">
                  <c:v>73614.88388006686</c:v>
                </c:pt>
                <c:pt idx="1652">
                  <c:v>73297.47301161685</c:v>
                </c:pt>
                <c:pt idx="1653">
                  <c:v>72408.573648579913</c:v>
                </c:pt>
                <c:pt idx="1654">
                  <c:v>72535.231554857892</c:v>
                </c:pt>
                <c:pt idx="1655">
                  <c:v>70526.434767278028</c:v>
                </c:pt>
                <c:pt idx="1656">
                  <c:v>73716.51041285196</c:v>
                </c:pt>
                <c:pt idx="1657">
                  <c:v>69131.775760714212</c:v>
                </c:pt>
                <c:pt idx="1658">
                  <c:v>73334.05985253652</c:v>
                </c:pt>
                <c:pt idx="1659">
                  <c:v>73731.78254172008</c:v>
                </c:pt>
                <c:pt idx="1660">
                  <c:v>71560.381474177047</c:v>
                </c:pt>
                <c:pt idx="1661">
                  <c:v>71022.548507070562</c:v>
                </c:pt>
                <c:pt idx="1662">
                  <c:v>72684.178568840041</c:v>
                </c:pt>
                <c:pt idx="1663">
                  <c:v>74396.915936787933</c:v>
                </c:pt>
                <c:pt idx="1664">
                  <c:v>73020.575352605185</c:v>
                </c:pt>
                <c:pt idx="1665">
                  <c:v>73560.102105712882</c:v>
                </c:pt>
                <c:pt idx="1666">
                  <c:v>72857.74897104899</c:v>
                </c:pt>
                <c:pt idx="1667">
                  <c:v>71760.680006257695</c:v>
                </c:pt>
                <c:pt idx="1668">
                  <c:v>69473.88195153077</c:v>
                </c:pt>
                <c:pt idx="1669">
                  <c:v>71957.514904097712</c:v>
                </c:pt>
                <c:pt idx="1670">
                  <c:v>71441.993864917749</c:v>
                </c:pt>
                <c:pt idx="1671">
                  <c:v>72848.798198095974</c:v>
                </c:pt>
                <c:pt idx="1672">
                  <c:v>74090.531751585018</c:v>
                </c:pt>
                <c:pt idx="1673">
                  <c:v>72250.990730285645</c:v>
                </c:pt>
                <c:pt idx="1674">
                  <c:v>73894.464144388839</c:v>
                </c:pt>
                <c:pt idx="1675">
                  <c:v>70450.248737970978</c:v>
                </c:pt>
                <c:pt idx="1676">
                  <c:v>72103.219686297583</c:v>
                </c:pt>
                <c:pt idx="1677">
                  <c:v>73003.141295146954</c:v>
                </c:pt>
                <c:pt idx="1678">
                  <c:v>71549.513186645505</c:v>
                </c:pt>
                <c:pt idx="1679">
                  <c:v>74453.292014567065</c:v>
                </c:pt>
                <c:pt idx="1680">
                  <c:v>73130.144070442519</c:v>
                </c:pt>
                <c:pt idx="1681">
                  <c:v>73223.71378936767</c:v>
                </c:pt>
                <c:pt idx="1682">
                  <c:v>71411.969107019904</c:v>
                </c:pt>
                <c:pt idx="1683">
                  <c:v>71415.387995147699</c:v>
                </c:pt>
                <c:pt idx="1684">
                  <c:v>73701.337183380136</c:v>
                </c:pt>
                <c:pt idx="1685">
                  <c:v>73316.633985392255</c:v>
                </c:pt>
                <c:pt idx="1686">
                  <c:v>69488.912300658238</c:v>
                </c:pt>
                <c:pt idx="1687">
                  <c:v>72207.705576324457</c:v>
                </c:pt>
                <c:pt idx="1688">
                  <c:v>71049.455972798663</c:v>
                </c:pt>
                <c:pt idx="1689">
                  <c:v>70709.572200902287</c:v>
                </c:pt>
                <c:pt idx="1690">
                  <c:v>72739.315257581067</c:v>
                </c:pt>
                <c:pt idx="1691">
                  <c:v>73775.949420579273</c:v>
                </c:pt>
                <c:pt idx="1692">
                  <c:v>70368.120329793295</c:v>
                </c:pt>
                <c:pt idx="1693">
                  <c:v>71765.489727020264</c:v>
                </c:pt>
                <c:pt idx="1694">
                  <c:v>74104.836119333908</c:v>
                </c:pt>
                <c:pt idx="1695">
                  <c:v>70691.629039891544</c:v>
                </c:pt>
                <c:pt idx="1696">
                  <c:v>72406.182275390616</c:v>
                </c:pt>
                <c:pt idx="1697">
                  <c:v>72766.922392527267</c:v>
                </c:pt>
                <c:pt idx="1698">
                  <c:v>74753.607298660281</c:v>
                </c:pt>
                <c:pt idx="1699">
                  <c:v>70109.095463275909</c:v>
                </c:pt>
                <c:pt idx="1700">
                  <c:v>70738.259472179401</c:v>
                </c:pt>
                <c:pt idx="1701">
                  <c:v>74002.981601969412</c:v>
                </c:pt>
                <c:pt idx="1702">
                  <c:v>71969.777444966647</c:v>
                </c:pt>
                <c:pt idx="1703">
                  <c:v>73553.018155590689</c:v>
                </c:pt>
                <c:pt idx="1704">
                  <c:v>72218.550827026367</c:v>
                </c:pt>
                <c:pt idx="1705">
                  <c:v>71406.21505273183</c:v>
                </c:pt>
                <c:pt idx="1706">
                  <c:v>71023.002979087847</c:v>
                </c:pt>
                <c:pt idx="1707">
                  <c:v>73955.907901446029</c:v>
                </c:pt>
                <c:pt idx="1708">
                  <c:v>71776.068506622309</c:v>
                </c:pt>
                <c:pt idx="1709">
                  <c:v>72082.839053726188</c:v>
                </c:pt>
                <c:pt idx="1710">
                  <c:v>73404.989092000324</c:v>
                </c:pt>
                <c:pt idx="1711">
                  <c:v>72466.879968516034</c:v>
                </c:pt>
                <c:pt idx="1712">
                  <c:v>72007.276925722748</c:v>
                </c:pt>
                <c:pt idx="1713">
                  <c:v>70678.987044429785</c:v>
                </c:pt>
                <c:pt idx="1714">
                  <c:v>71834.916251691189</c:v>
                </c:pt>
                <c:pt idx="1715">
                  <c:v>72848.776232496908</c:v>
                </c:pt>
                <c:pt idx="1716">
                  <c:v>73324.223058700562</c:v>
                </c:pt>
                <c:pt idx="1717">
                  <c:v>68240.760794591901</c:v>
                </c:pt>
                <c:pt idx="1718">
                  <c:v>73699.352965799975</c:v>
                </c:pt>
                <c:pt idx="1719">
                  <c:v>73507.970743306476</c:v>
                </c:pt>
                <c:pt idx="1720">
                  <c:v>74396.630329895008</c:v>
                </c:pt>
                <c:pt idx="1721">
                  <c:v>71909.734355560926</c:v>
                </c:pt>
                <c:pt idx="1722">
                  <c:v>69861.496297963444</c:v>
                </c:pt>
                <c:pt idx="1723">
                  <c:v>73916.395527839661</c:v>
                </c:pt>
                <c:pt idx="1724">
                  <c:v>73897.217220369974</c:v>
                </c:pt>
                <c:pt idx="1725">
                  <c:v>71750.080824893448</c:v>
                </c:pt>
                <c:pt idx="1726">
                  <c:v>70935.07814876239</c:v>
                </c:pt>
                <c:pt idx="1727">
                  <c:v>69415.231614304255</c:v>
                </c:pt>
                <c:pt idx="1728">
                  <c:v>72402.074589844546</c:v>
                </c:pt>
                <c:pt idx="1729">
                  <c:v>71322.854773283005</c:v>
                </c:pt>
                <c:pt idx="1730">
                  <c:v>71385.709671402641</c:v>
                </c:pt>
                <c:pt idx="1731">
                  <c:v>71720.760048166907</c:v>
                </c:pt>
                <c:pt idx="1732">
                  <c:v>69968.68046674729</c:v>
                </c:pt>
                <c:pt idx="1733">
                  <c:v>72698.000650151575</c:v>
                </c:pt>
                <c:pt idx="1734">
                  <c:v>68201.771499983457</c:v>
                </c:pt>
                <c:pt idx="1735">
                  <c:v>72703.329296366384</c:v>
                </c:pt>
                <c:pt idx="1736">
                  <c:v>70859.850285991037</c:v>
                </c:pt>
                <c:pt idx="1737">
                  <c:v>73527.527905607232</c:v>
                </c:pt>
                <c:pt idx="1738">
                  <c:v>69891.556373659783</c:v>
                </c:pt>
                <c:pt idx="1739">
                  <c:v>67024.180558935812</c:v>
                </c:pt>
                <c:pt idx="1740">
                  <c:v>71653.165323321038</c:v>
                </c:pt>
                <c:pt idx="1741">
                  <c:v>72097.280724334705</c:v>
                </c:pt>
                <c:pt idx="1742">
                  <c:v>73055.719141674053</c:v>
                </c:pt>
                <c:pt idx="1743">
                  <c:v>72640.011785042283</c:v>
                </c:pt>
                <c:pt idx="1744">
                  <c:v>66884.662853240967</c:v>
                </c:pt>
                <c:pt idx="1745">
                  <c:v>70495.068936347947</c:v>
                </c:pt>
                <c:pt idx="1746">
                  <c:v>68365.754367129004</c:v>
                </c:pt>
                <c:pt idx="1747">
                  <c:v>71252.941130435473</c:v>
                </c:pt>
                <c:pt idx="1748">
                  <c:v>71484.660223070779</c:v>
                </c:pt>
                <c:pt idx="1749">
                  <c:v>74018.391878763839</c:v>
                </c:pt>
                <c:pt idx="1750">
                  <c:v>71532.462739547103</c:v>
                </c:pt>
                <c:pt idx="1751">
                  <c:v>72935.753338146213</c:v>
                </c:pt>
                <c:pt idx="1752">
                  <c:v>69282.639494514471</c:v>
                </c:pt>
                <c:pt idx="1753">
                  <c:v>70695.50876293183</c:v>
                </c:pt>
                <c:pt idx="1754">
                  <c:v>72964.064150270482</c:v>
                </c:pt>
                <c:pt idx="1755">
                  <c:v>71914.221787182512</c:v>
                </c:pt>
                <c:pt idx="1756">
                  <c:v>72991.505154037455</c:v>
                </c:pt>
                <c:pt idx="1757">
                  <c:v>72759.468823750809</c:v>
                </c:pt>
                <c:pt idx="1758">
                  <c:v>72934.614356708538</c:v>
                </c:pt>
                <c:pt idx="1759">
                  <c:v>74341.77367248536</c:v>
                </c:pt>
                <c:pt idx="1760">
                  <c:v>70722.586545626327</c:v>
                </c:pt>
                <c:pt idx="1761">
                  <c:v>71472.422197977707</c:v>
                </c:pt>
                <c:pt idx="1762">
                  <c:v>70583.671244144454</c:v>
                </c:pt>
                <c:pt idx="1763">
                  <c:v>71954.993671417222</c:v>
                </c:pt>
                <c:pt idx="1764">
                  <c:v>68675.656131490075</c:v>
                </c:pt>
                <c:pt idx="1765">
                  <c:v>73220.387424723318</c:v>
                </c:pt>
                <c:pt idx="1766">
                  <c:v>71855.534308242801</c:v>
                </c:pt>
                <c:pt idx="1767">
                  <c:v>71180.706327184031</c:v>
                </c:pt>
                <c:pt idx="1768">
                  <c:v>73126.914828165362</c:v>
                </c:pt>
                <c:pt idx="1769">
                  <c:v>71241.500642569867</c:v>
                </c:pt>
                <c:pt idx="1770">
                  <c:v>74471.056253560382</c:v>
                </c:pt>
                <c:pt idx="1771">
                  <c:v>71105.628697141015</c:v>
                </c:pt>
                <c:pt idx="1772">
                  <c:v>71507.224456405631</c:v>
                </c:pt>
                <c:pt idx="1773">
                  <c:v>71229.961907450357</c:v>
                </c:pt>
                <c:pt idx="1774">
                  <c:v>71585.397792180389</c:v>
                </c:pt>
                <c:pt idx="1775">
                  <c:v>73761.455766328188</c:v>
                </c:pt>
                <c:pt idx="1776">
                  <c:v>69833.200005404142</c:v>
                </c:pt>
                <c:pt idx="1777">
                  <c:v>70918.544230222702</c:v>
                </c:pt>
                <c:pt idx="1778">
                  <c:v>72125.746491781872</c:v>
                </c:pt>
                <c:pt idx="1779">
                  <c:v>71764.814765675867</c:v>
                </c:pt>
                <c:pt idx="1780">
                  <c:v>72420.214792378742</c:v>
                </c:pt>
                <c:pt idx="1781">
                  <c:v>72231.915083090469</c:v>
                </c:pt>
                <c:pt idx="1782">
                  <c:v>72169.541764831563</c:v>
                </c:pt>
                <c:pt idx="1783">
                  <c:v>70068.98386700949</c:v>
                </c:pt>
                <c:pt idx="1784">
                  <c:v>68856.838320477807</c:v>
                </c:pt>
                <c:pt idx="1785">
                  <c:v>74290.442203267405</c:v>
                </c:pt>
                <c:pt idx="1786">
                  <c:v>71477.657514953607</c:v>
                </c:pt>
                <c:pt idx="1787">
                  <c:v>71086.487045049667</c:v>
                </c:pt>
                <c:pt idx="1788">
                  <c:v>71070.453146108004</c:v>
                </c:pt>
                <c:pt idx="1789">
                  <c:v>70194.595202203593</c:v>
                </c:pt>
                <c:pt idx="1790">
                  <c:v>71373.398547331482</c:v>
                </c:pt>
                <c:pt idx="1791">
                  <c:v>71730.558467610666</c:v>
                </c:pt>
                <c:pt idx="1792">
                  <c:v>71783.673218186697</c:v>
                </c:pt>
                <c:pt idx="1793">
                  <c:v>73517.659912618008</c:v>
                </c:pt>
                <c:pt idx="1794">
                  <c:v>73175.087542470297</c:v>
                </c:pt>
                <c:pt idx="1795">
                  <c:v>72112.610426775616</c:v>
                </c:pt>
                <c:pt idx="1796">
                  <c:v>71736.240897814423</c:v>
                </c:pt>
                <c:pt idx="1797">
                  <c:v>71713.035783576968</c:v>
                </c:pt>
                <c:pt idx="1798">
                  <c:v>70743.04304059346</c:v>
                </c:pt>
                <c:pt idx="1799">
                  <c:v>71148.166001383463</c:v>
                </c:pt>
                <c:pt idx="1800">
                  <c:v>71005.393018217888</c:v>
                </c:pt>
                <c:pt idx="1801">
                  <c:v>68247.433578427648</c:v>
                </c:pt>
                <c:pt idx="1802">
                  <c:v>71549.911037127182</c:v>
                </c:pt>
                <c:pt idx="1803">
                  <c:v>74519.062843434018</c:v>
                </c:pt>
                <c:pt idx="1804">
                  <c:v>70636.263890687638</c:v>
                </c:pt>
                <c:pt idx="1805">
                  <c:v>71246.223566850022</c:v>
                </c:pt>
                <c:pt idx="1806">
                  <c:v>71253.238692728686</c:v>
                </c:pt>
                <c:pt idx="1807">
                  <c:v>69143.5690141042</c:v>
                </c:pt>
                <c:pt idx="1808">
                  <c:v>72762.527175867552</c:v>
                </c:pt>
                <c:pt idx="1809">
                  <c:v>70876.352808801341</c:v>
                </c:pt>
                <c:pt idx="1810">
                  <c:v>72571.665679868063</c:v>
                </c:pt>
                <c:pt idx="1811">
                  <c:v>71804.833386357626</c:v>
                </c:pt>
                <c:pt idx="1812">
                  <c:v>69438.420822477332</c:v>
                </c:pt>
                <c:pt idx="1813">
                  <c:v>70878.623771190643</c:v>
                </c:pt>
                <c:pt idx="1814">
                  <c:v>69745.622097396845</c:v>
                </c:pt>
                <c:pt idx="1815">
                  <c:v>72799.000698979697</c:v>
                </c:pt>
                <c:pt idx="1816">
                  <c:v>71467.198844019571</c:v>
                </c:pt>
                <c:pt idx="1817">
                  <c:v>71067.531140103398</c:v>
                </c:pt>
                <c:pt idx="1818">
                  <c:v>72500.389472842202</c:v>
                </c:pt>
                <c:pt idx="1819">
                  <c:v>67630.385274092361</c:v>
                </c:pt>
                <c:pt idx="1820">
                  <c:v>70926.028882233295</c:v>
                </c:pt>
                <c:pt idx="1821">
                  <c:v>73823.158648173019</c:v>
                </c:pt>
                <c:pt idx="1822">
                  <c:v>73149.311102581021</c:v>
                </c:pt>
                <c:pt idx="1823">
                  <c:v>73093.899539430946</c:v>
                </c:pt>
                <c:pt idx="1824">
                  <c:v>70233.947678120938</c:v>
                </c:pt>
                <c:pt idx="1825">
                  <c:v>68901.49887822468</c:v>
                </c:pt>
                <c:pt idx="1826">
                  <c:v>72492.009542465225</c:v>
                </c:pt>
                <c:pt idx="1827">
                  <c:v>71703.57833398183</c:v>
                </c:pt>
                <c:pt idx="1828">
                  <c:v>71703.190631818783</c:v>
                </c:pt>
                <c:pt idx="1829">
                  <c:v>72662.940736476565</c:v>
                </c:pt>
                <c:pt idx="1830">
                  <c:v>71331.596655058864</c:v>
                </c:pt>
                <c:pt idx="1831">
                  <c:v>72380.717871316287</c:v>
                </c:pt>
                <c:pt idx="1832">
                  <c:v>70511.28209263485</c:v>
                </c:pt>
                <c:pt idx="1833">
                  <c:v>71129.192518850177</c:v>
                </c:pt>
                <c:pt idx="1834">
                  <c:v>70700.869496536252</c:v>
                </c:pt>
                <c:pt idx="1835">
                  <c:v>70620.465008862826</c:v>
                </c:pt>
                <c:pt idx="1836">
                  <c:v>71988.859105598924</c:v>
                </c:pt>
                <c:pt idx="1837">
                  <c:v>71932.111341206226</c:v>
                </c:pt>
                <c:pt idx="1838">
                  <c:v>70303.317828687024</c:v>
                </c:pt>
                <c:pt idx="1839">
                  <c:v>71838.890659968063</c:v>
                </c:pt>
                <c:pt idx="1840">
                  <c:v>74003.853687540686</c:v>
                </c:pt>
                <c:pt idx="1841">
                  <c:v>72595.403057448071</c:v>
                </c:pt>
                <c:pt idx="1842">
                  <c:v>71819.370387268049</c:v>
                </c:pt>
                <c:pt idx="1843">
                  <c:v>72656.534425640086</c:v>
                </c:pt>
                <c:pt idx="1844">
                  <c:v>68707.110006459567</c:v>
                </c:pt>
                <c:pt idx="1845">
                  <c:v>70516.380551528928</c:v>
                </c:pt>
                <c:pt idx="1846">
                  <c:v>71086.727833573037</c:v>
                </c:pt>
                <c:pt idx="1847">
                  <c:v>74989.176894251505</c:v>
                </c:pt>
                <c:pt idx="1848">
                  <c:v>71294.684251880652</c:v>
                </c:pt>
                <c:pt idx="1849">
                  <c:v>72307.764077981308</c:v>
                </c:pt>
                <c:pt idx="1850">
                  <c:v>73493.913502248135</c:v>
                </c:pt>
                <c:pt idx="1851">
                  <c:v>68032.014850139618</c:v>
                </c:pt>
                <c:pt idx="1852">
                  <c:v>72600.012615458181</c:v>
                </c:pt>
                <c:pt idx="1853">
                  <c:v>70885.528309647227</c:v>
                </c:pt>
                <c:pt idx="1854">
                  <c:v>71179.235032494849</c:v>
                </c:pt>
                <c:pt idx="1855">
                  <c:v>73209.790640449515</c:v>
                </c:pt>
                <c:pt idx="1856">
                  <c:v>73595.751449235264</c:v>
                </c:pt>
                <c:pt idx="1857">
                  <c:v>72228.870298894239</c:v>
                </c:pt>
                <c:pt idx="1858">
                  <c:v>69697.510473664603</c:v>
                </c:pt>
                <c:pt idx="1859">
                  <c:v>70900.288784154269</c:v>
                </c:pt>
                <c:pt idx="1860">
                  <c:v>73663.027231089276</c:v>
                </c:pt>
                <c:pt idx="1861">
                  <c:v>75104.539231363917</c:v>
                </c:pt>
                <c:pt idx="1862">
                  <c:v>74297.82277475993</c:v>
                </c:pt>
                <c:pt idx="1863">
                  <c:v>72403.505779520681</c:v>
                </c:pt>
                <c:pt idx="1864">
                  <c:v>72734.742472553247</c:v>
                </c:pt>
                <c:pt idx="1865">
                  <c:v>70502.012754321098</c:v>
                </c:pt>
                <c:pt idx="1866">
                  <c:v>73337.254311625147</c:v>
                </c:pt>
                <c:pt idx="1867">
                  <c:v>67796.501621119183</c:v>
                </c:pt>
                <c:pt idx="1868">
                  <c:v>73045.976226774859</c:v>
                </c:pt>
                <c:pt idx="1869">
                  <c:v>73482.9645380656</c:v>
                </c:pt>
                <c:pt idx="1870">
                  <c:v>72896.813517824805</c:v>
                </c:pt>
                <c:pt idx="1871">
                  <c:v>71650.056551265719</c:v>
                </c:pt>
                <c:pt idx="1872">
                  <c:v>71444.449329535157</c:v>
                </c:pt>
                <c:pt idx="1873">
                  <c:v>73710.465190887437</c:v>
                </c:pt>
                <c:pt idx="1874">
                  <c:v>71814.580051294965</c:v>
                </c:pt>
                <c:pt idx="1875">
                  <c:v>73023.028823343921</c:v>
                </c:pt>
                <c:pt idx="1876">
                  <c:v>72419.911819076544</c:v>
                </c:pt>
                <c:pt idx="1877">
                  <c:v>72150.835748545316</c:v>
                </c:pt>
                <c:pt idx="1878">
                  <c:v>69192.871532440186</c:v>
                </c:pt>
                <c:pt idx="1879">
                  <c:v>72893.245294745764</c:v>
                </c:pt>
                <c:pt idx="1880">
                  <c:v>71187.284691572189</c:v>
                </c:pt>
                <c:pt idx="1881">
                  <c:v>73348.890260918924</c:v>
                </c:pt>
                <c:pt idx="1882">
                  <c:v>73938.437698046371</c:v>
                </c:pt>
                <c:pt idx="1883">
                  <c:v>72096.111180623368</c:v>
                </c:pt>
                <c:pt idx="1884">
                  <c:v>73825.383489990229</c:v>
                </c:pt>
                <c:pt idx="1885">
                  <c:v>71158.208238649371</c:v>
                </c:pt>
                <c:pt idx="1886">
                  <c:v>71731.874636503067</c:v>
                </c:pt>
                <c:pt idx="1887">
                  <c:v>73161.422665182734</c:v>
                </c:pt>
                <c:pt idx="1888">
                  <c:v>72631.713317362475</c:v>
                </c:pt>
                <c:pt idx="1889">
                  <c:v>74955.899133046463</c:v>
                </c:pt>
                <c:pt idx="1890">
                  <c:v>73327.977729479477</c:v>
                </c:pt>
                <c:pt idx="1891">
                  <c:v>72761.172289276132</c:v>
                </c:pt>
                <c:pt idx="1892">
                  <c:v>71042.237670262635</c:v>
                </c:pt>
                <c:pt idx="1893">
                  <c:v>70066.325787607842</c:v>
                </c:pt>
                <c:pt idx="1894">
                  <c:v>73549.549307992027</c:v>
                </c:pt>
                <c:pt idx="1895">
                  <c:v>72542.383398532867</c:v>
                </c:pt>
                <c:pt idx="1896">
                  <c:v>70779.022326278675</c:v>
                </c:pt>
                <c:pt idx="1897">
                  <c:v>71399.801704388869</c:v>
                </c:pt>
                <c:pt idx="1898">
                  <c:v>71165.809454377493</c:v>
                </c:pt>
                <c:pt idx="1899">
                  <c:v>70293.150335121143</c:v>
                </c:pt>
                <c:pt idx="1900">
                  <c:v>71488.070859114334</c:v>
                </c:pt>
                <c:pt idx="1901">
                  <c:v>72780.011859035483</c:v>
                </c:pt>
                <c:pt idx="1902">
                  <c:v>69587.729471937811</c:v>
                </c:pt>
                <c:pt idx="1903">
                  <c:v>71596.401310984293</c:v>
                </c:pt>
                <c:pt idx="1904">
                  <c:v>73914.091985066727</c:v>
                </c:pt>
                <c:pt idx="1905">
                  <c:v>71747.280317052195</c:v>
                </c:pt>
                <c:pt idx="1906">
                  <c:v>72289.837197367349</c:v>
                </c:pt>
                <c:pt idx="1907">
                  <c:v>73614.037958780929</c:v>
                </c:pt>
                <c:pt idx="1908">
                  <c:v>74495.882039197299</c:v>
                </c:pt>
                <c:pt idx="1909">
                  <c:v>70701.826433213559</c:v>
                </c:pt>
                <c:pt idx="1910">
                  <c:v>70365.848165245843</c:v>
                </c:pt>
                <c:pt idx="1911">
                  <c:v>73249.422049967456</c:v>
                </c:pt>
                <c:pt idx="1912">
                  <c:v>71482.092674255386</c:v>
                </c:pt>
                <c:pt idx="1913">
                  <c:v>73758.052595965069</c:v>
                </c:pt>
                <c:pt idx="1914">
                  <c:v>72615.685552485797</c:v>
                </c:pt>
                <c:pt idx="1915">
                  <c:v>72572.872015444431</c:v>
                </c:pt>
                <c:pt idx="1916">
                  <c:v>69878.235421530422</c:v>
                </c:pt>
                <c:pt idx="1917">
                  <c:v>73822.194478782025</c:v>
                </c:pt>
                <c:pt idx="1918">
                  <c:v>72111.355987294519</c:v>
                </c:pt>
                <c:pt idx="1919">
                  <c:v>72202.587535540268</c:v>
                </c:pt>
                <c:pt idx="1920">
                  <c:v>73557.532075500494</c:v>
                </c:pt>
                <c:pt idx="1921">
                  <c:v>71513.249990336117</c:v>
                </c:pt>
                <c:pt idx="1922">
                  <c:v>71395.471950582651</c:v>
                </c:pt>
                <c:pt idx="1923">
                  <c:v>71764.596608161912</c:v>
                </c:pt>
                <c:pt idx="1924">
                  <c:v>70026.370713138589</c:v>
                </c:pt>
                <c:pt idx="1925">
                  <c:v>73547.932290426907</c:v>
                </c:pt>
                <c:pt idx="1926">
                  <c:v>72941.76826470693</c:v>
                </c:pt>
                <c:pt idx="1927">
                  <c:v>68052.396935796743</c:v>
                </c:pt>
                <c:pt idx="1928">
                  <c:v>72433.46495186488</c:v>
                </c:pt>
                <c:pt idx="1929">
                  <c:v>73906.173603757226</c:v>
                </c:pt>
                <c:pt idx="1930">
                  <c:v>73965.8437904358</c:v>
                </c:pt>
                <c:pt idx="1931">
                  <c:v>72421.885542360949</c:v>
                </c:pt>
                <c:pt idx="1932">
                  <c:v>70410.32003320058</c:v>
                </c:pt>
                <c:pt idx="1933">
                  <c:v>74039.869240315777</c:v>
                </c:pt>
                <c:pt idx="1934">
                  <c:v>72948.182736142466</c:v>
                </c:pt>
                <c:pt idx="1935">
                  <c:v>69793.732244151572</c:v>
                </c:pt>
                <c:pt idx="1936">
                  <c:v>71803.289373970038</c:v>
                </c:pt>
                <c:pt idx="1937">
                  <c:v>72014.822916793826</c:v>
                </c:pt>
                <c:pt idx="1938">
                  <c:v>72056.315466678134</c:v>
                </c:pt>
                <c:pt idx="1939">
                  <c:v>70712.692950439465</c:v>
                </c:pt>
                <c:pt idx="1940">
                  <c:v>71671.449118106233</c:v>
                </c:pt>
                <c:pt idx="1941">
                  <c:v>72189.335697881383</c:v>
                </c:pt>
                <c:pt idx="1942">
                  <c:v>70873.701231606799</c:v>
                </c:pt>
                <c:pt idx="1943">
                  <c:v>73187.608362158135</c:v>
                </c:pt>
                <c:pt idx="1944">
                  <c:v>68577.234614181507</c:v>
                </c:pt>
                <c:pt idx="1945">
                  <c:v>74680.996187082928</c:v>
                </c:pt>
                <c:pt idx="1946">
                  <c:v>70230.540913907695</c:v>
                </c:pt>
                <c:pt idx="1947">
                  <c:v>72848.374338992449</c:v>
                </c:pt>
                <c:pt idx="1948">
                  <c:v>70628.344218444821</c:v>
                </c:pt>
                <c:pt idx="1949">
                  <c:v>66576.995903317133</c:v>
                </c:pt>
                <c:pt idx="1950">
                  <c:v>72911.441420110074</c:v>
                </c:pt>
                <c:pt idx="1951">
                  <c:v>72852.602279917381</c:v>
                </c:pt>
                <c:pt idx="1952">
                  <c:v>74047.161954760566</c:v>
                </c:pt>
                <c:pt idx="1953">
                  <c:v>73334.363320076474</c:v>
                </c:pt>
                <c:pt idx="1954">
                  <c:v>69458.151270294184</c:v>
                </c:pt>
                <c:pt idx="1955">
                  <c:v>72139.782375733048</c:v>
                </c:pt>
                <c:pt idx="1956">
                  <c:v>68128.579007053369</c:v>
                </c:pt>
                <c:pt idx="1957">
                  <c:v>70011.311814741304</c:v>
                </c:pt>
                <c:pt idx="1958">
                  <c:v>72077.219908809653</c:v>
                </c:pt>
                <c:pt idx="1959">
                  <c:v>73206.830672709155</c:v>
                </c:pt>
                <c:pt idx="1960">
                  <c:v>71245.84158830643</c:v>
                </c:pt>
                <c:pt idx="1961">
                  <c:v>72020.881577428183</c:v>
                </c:pt>
                <c:pt idx="1962">
                  <c:v>70223.452565256739</c:v>
                </c:pt>
                <c:pt idx="1963">
                  <c:v>72404.63844399451</c:v>
                </c:pt>
                <c:pt idx="1964">
                  <c:v>73251.331624362399</c:v>
                </c:pt>
                <c:pt idx="1965">
                  <c:v>72150.353975788763</c:v>
                </c:pt>
                <c:pt idx="1966">
                  <c:v>71935.959867477417</c:v>
                </c:pt>
                <c:pt idx="1967">
                  <c:v>71709.738787047056</c:v>
                </c:pt>
                <c:pt idx="1968">
                  <c:v>73956.709134419754</c:v>
                </c:pt>
                <c:pt idx="1969">
                  <c:v>74701.08884633382</c:v>
                </c:pt>
                <c:pt idx="1970">
                  <c:v>70413.658790206915</c:v>
                </c:pt>
                <c:pt idx="1971">
                  <c:v>70762.124983755741</c:v>
                </c:pt>
                <c:pt idx="1972">
                  <c:v>70946.71104532879</c:v>
                </c:pt>
                <c:pt idx="1973">
                  <c:v>71922.298806254053</c:v>
                </c:pt>
                <c:pt idx="1974">
                  <c:v>68648.811899185166</c:v>
                </c:pt>
                <c:pt idx="1975">
                  <c:v>74311.993115234392</c:v>
                </c:pt>
                <c:pt idx="1976">
                  <c:v>72241.041116841632</c:v>
                </c:pt>
                <c:pt idx="1977">
                  <c:v>69601.136489613855</c:v>
                </c:pt>
                <c:pt idx="1978">
                  <c:v>73618.508705647793</c:v>
                </c:pt>
                <c:pt idx="1979">
                  <c:v>70667.832491223031</c:v>
                </c:pt>
                <c:pt idx="1980">
                  <c:v>72792.381870015466</c:v>
                </c:pt>
                <c:pt idx="1981">
                  <c:v>71474.611764240253</c:v>
                </c:pt>
                <c:pt idx="1982">
                  <c:v>72044.741186618805</c:v>
                </c:pt>
                <c:pt idx="1983">
                  <c:v>71710.828460566205</c:v>
                </c:pt>
                <c:pt idx="1984">
                  <c:v>72403.96184666951</c:v>
                </c:pt>
                <c:pt idx="1985">
                  <c:v>74549.89102643331</c:v>
                </c:pt>
                <c:pt idx="1986">
                  <c:v>69753.809842745453</c:v>
                </c:pt>
                <c:pt idx="1987">
                  <c:v>70348.322173500055</c:v>
                </c:pt>
                <c:pt idx="1988">
                  <c:v>72507.703286353746</c:v>
                </c:pt>
                <c:pt idx="1989">
                  <c:v>71489.504076194775</c:v>
                </c:pt>
                <c:pt idx="1990">
                  <c:v>70845.131367651615</c:v>
                </c:pt>
                <c:pt idx="1991">
                  <c:v>72078.683969879159</c:v>
                </c:pt>
                <c:pt idx="1992">
                  <c:v>71284.029102198299</c:v>
                </c:pt>
                <c:pt idx="1993">
                  <c:v>70778.460208892822</c:v>
                </c:pt>
                <c:pt idx="1994">
                  <c:v>68597.542238362643</c:v>
                </c:pt>
                <c:pt idx="1995">
                  <c:v>73159.223675028479</c:v>
                </c:pt>
                <c:pt idx="1996">
                  <c:v>69221.509970092768</c:v>
                </c:pt>
                <c:pt idx="1997">
                  <c:v>71391.167632929471</c:v>
                </c:pt>
                <c:pt idx="1998">
                  <c:v>71215.782995351154</c:v>
                </c:pt>
                <c:pt idx="1999">
                  <c:v>71235.062503941866</c:v>
                </c:pt>
                <c:pt idx="2000">
                  <c:v>70897.81453997294</c:v>
                </c:pt>
                <c:pt idx="2001">
                  <c:v>72906.455155181888</c:v>
                </c:pt>
                <c:pt idx="2002">
                  <c:v>72114.533225504565</c:v>
                </c:pt>
                <c:pt idx="2003">
                  <c:v>73367.46435699462</c:v>
                </c:pt>
                <c:pt idx="2004">
                  <c:v>74756.541479746506</c:v>
                </c:pt>
                <c:pt idx="2005">
                  <c:v>72207.136571311945</c:v>
                </c:pt>
                <c:pt idx="2006">
                  <c:v>71928.879492139808</c:v>
                </c:pt>
                <c:pt idx="2007">
                  <c:v>72217.3275437673</c:v>
                </c:pt>
                <c:pt idx="2008">
                  <c:v>70529.920346331579</c:v>
                </c:pt>
                <c:pt idx="2009">
                  <c:v>71156.962524795526</c:v>
                </c:pt>
                <c:pt idx="2010">
                  <c:v>70765.804476420089</c:v>
                </c:pt>
                <c:pt idx="2011">
                  <c:v>67892.001462427754</c:v>
                </c:pt>
                <c:pt idx="2012">
                  <c:v>72137.021797180176</c:v>
                </c:pt>
                <c:pt idx="2013">
                  <c:v>74836.075170389813</c:v>
                </c:pt>
                <c:pt idx="2014">
                  <c:v>70494.728927604374</c:v>
                </c:pt>
                <c:pt idx="2015">
                  <c:v>71069.830185190847</c:v>
                </c:pt>
                <c:pt idx="2016">
                  <c:v>71884.239840571085</c:v>
                </c:pt>
                <c:pt idx="2017">
                  <c:v>69210.035213088995</c:v>
                </c:pt>
                <c:pt idx="2018">
                  <c:v>73144.650293477374</c:v>
                </c:pt>
                <c:pt idx="2019">
                  <c:v>72323.519341671621</c:v>
                </c:pt>
                <c:pt idx="2020">
                  <c:v>73848.213050365433</c:v>
                </c:pt>
                <c:pt idx="2021">
                  <c:v>71883.088129170748</c:v>
                </c:pt>
                <c:pt idx="2022">
                  <c:v>70180.41511077882</c:v>
                </c:pt>
                <c:pt idx="2023">
                  <c:v>71277.999323113763</c:v>
                </c:pt>
                <c:pt idx="2024">
                  <c:v>69838.939765763294</c:v>
                </c:pt>
                <c:pt idx="2025">
                  <c:v>73008.145521545419</c:v>
                </c:pt>
                <c:pt idx="2026">
                  <c:v>71055.035291910172</c:v>
                </c:pt>
                <c:pt idx="2027">
                  <c:v>70933.428958066303</c:v>
                </c:pt>
                <c:pt idx="2028">
                  <c:v>73644.510152840608</c:v>
                </c:pt>
                <c:pt idx="2029">
                  <c:v>68828.93329474132</c:v>
                </c:pt>
                <c:pt idx="2030">
                  <c:v>72602.373832194004</c:v>
                </c:pt>
                <c:pt idx="2031">
                  <c:v>72921.790153503403</c:v>
                </c:pt>
                <c:pt idx="2032">
                  <c:v>72477.026804892201</c:v>
                </c:pt>
                <c:pt idx="2033">
                  <c:v>74413.331584858897</c:v>
                </c:pt>
                <c:pt idx="2034">
                  <c:v>71021.536361058548</c:v>
                </c:pt>
                <c:pt idx="2035">
                  <c:v>69088.999385325107</c:v>
                </c:pt>
                <c:pt idx="2036">
                  <c:v>72109.628739039108</c:v>
                </c:pt>
                <c:pt idx="2037">
                  <c:v>71373.362134087089</c:v>
                </c:pt>
                <c:pt idx="2038">
                  <c:v>71610.027420393628</c:v>
                </c:pt>
                <c:pt idx="2039">
                  <c:v>71507.97676227492</c:v>
                </c:pt>
                <c:pt idx="2040">
                  <c:v>72247.94783449173</c:v>
                </c:pt>
                <c:pt idx="2041">
                  <c:v>72874.002790705374</c:v>
                </c:pt>
                <c:pt idx="2042">
                  <c:v>71172.071899573013</c:v>
                </c:pt>
                <c:pt idx="2043">
                  <c:v>70897.490903325859</c:v>
                </c:pt>
                <c:pt idx="2044">
                  <c:v>69825.462110646564</c:v>
                </c:pt>
                <c:pt idx="2045">
                  <c:v>70920.27485690116</c:v>
                </c:pt>
                <c:pt idx="2046">
                  <c:v>71660.521109581008</c:v>
                </c:pt>
                <c:pt idx="2047">
                  <c:v>71691.44107721647</c:v>
                </c:pt>
                <c:pt idx="2048">
                  <c:v>71021.339216041568</c:v>
                </c:pt>
                <c:pt idx="2049">
                  <c:v>72794.03418024382</c:v>
                </c:pt>
                <c:pt idx="2050">
                  <c:v>73943.444287872306</c:v>
                </c:pt>
                <c:pt idx="2051">
                  <c:v>71665.035512399671</c:v>
                </c:pt>
                <c:pt idx="2052">
                  <c:v>72060.197180430085</c:v>
                </c:pt>
                <c:pt idx="2053">
                  <c:v>72432.171728515605</c:v>
                </c:pt>
                <c:pt idx="2054">
                  <c:v>69594.908197784418</c:v>
                </c:pt>
                <c:pt idx="2055">
                  <c:v>70795.084700818843</c:v>
                </c:pt>
                <c:pt idx="2056">
                  <c:v>71439.076170730579</c:v>
                </c:pt>
                <c:pt idx="2057">
                  <c:v>74147.535837078089</c:v>
                </c:pt>
                <c:pt idx="2058">
                  <c:v>70901.915612188983</c:v>
                </c:pt>
                <c:pt idx="2059">
                  <c:v>72709.880314501133</c:v>
                </c:pt>
                <c:pt idx="2060">
                  <c:v>73644.991810607913</c:v>
                </c:pt>
                <c:pt idx="2061">
                  <c:v>68505.48475349744</c:v>
                </c:pt>
                <c:pt idx="2062">
                  <c:v>72837.930456797272</c:v>
                </c:pt>
                <c:pt idx="2063">
                  <c:v>69528.161987209329</c:v>
                </c:pt>
                <c:pt idx="2064">
                  <c:v>72541.68988387585</c:v>
                </c:pt>
                <c:pt idx="2065">
                  <c:v>71814.322937138873</c:v>
                </c:pt>
                <c:pt idx="2066">
                  <c:v>73393.297946961713</c:v>
                </c:pt>
                <c:pt idx="2067">
                  <c:v>70438.798257191957</c:v>
                </c:pt>
                <c:pt idx="2068">
                  <c:v>70421.396836662301</c:v>
                </c:pt>
                <c:pt idx="2069">
                  <c:v>69788.233531188976</c:v>
                </c:pt>
                <c:pt idx="2070">
                  <c:v>73819.266577021277</c:v>
                </c:pt>
                <c:pt idx="2071">
                  <c:v>74222.158823609352</c:v>
                </c:pt>
                <c:pt idx="2072">
                  <c:v>73365.374901835108</c:v>
                </c:pt>
                <c:pt idx="2073">
                  <c:v>71855.370357545224</c:v>
                </c:pt>
                <c:pt idx="2074">
                  <c:v>72590.212925942731</c:v>
                </c:pt>
                <c:pt idx="2075">
                  <c:v>71390.93660262425</c:v>
                </c:pt>
                <c:pt idx="2076">
                  <c:v>73335.692771784481</c:v>
                </c:pt>
                <c:pt idx="2077">
                  <c:v>68984.621222305301</c:v>
                </c:pt>
                <c:pt idx="2078">
                  <c:v>73996.253329213461</c:v>
                </c:pt>
                <c:pt idx="2079">
                  <c:v>73381.462668768552</c:v>
                </c:pt>
                <c:pt idx="2080">
                  <c:v>71949.153374099726</c:v>
                </c:pt>
                <c:pt idx="2081">
                  <c:v>71228.113414144522</c:v>
                </c:pt>
                <c:pt idx="2082">
                  <c:v>72879.249994277954</c:v>
                </c:pt>
                <c:pt idx="2083">
                  <c:v>74456.632846577966</c:v>
                </c:pt>
                <c:pt idx="2084">
                  <c:v>72437.127200603485</c:v>
                </c:pt>
                <c:pt idx="2085">
                  <c:v>73032.688863817864</c:v>
                </c:pt>
                <c:pt idx="2086">
                  <c:v>72224.105582300836</c:v>
                </c:pt>
                <c:pt idx="2087">
                  <c:v>70434.844769398362</c:v>
                </c:pt>
                <c:pt idx="2088">
                  <c:v>71096.578660305342</c:v>
                </c:pt>
                <c:pt idx="2089">
                  <c:v>72449.104600969949</c:v>
                </c:pt>
                <c:pt idx="2090">
                  <c:v>71062.385546644524</c:v>
                </c:pt>
                <c:pt idx="2091">
                  <c:v>73002.215158081061</c:v>
                </c:pt>
                <c:pt idx="2092">
                  <c:v>72800.678439839685</c:v>
                </c:pt>
                <c:pt idx="2093">
                  <c:v>72372.205182393402</c:v>
                </c:pt>
                <c:pt idx="2094">
                  <c:v>72744.911876932791</c:v>
                </c:pt>
                <c:pt idx="2095">
                  <c:v>71140.869271882373</c:v>
                </c:pt>
                <c:pt idx="2096">
                  <c:v>71847.092268478853</c:v>
                </c:pt>
                <c:pt idx="2097">
                  <c:v>72667.020986938485</c:v>
                </c:pt>
                <c:pt idx="2098">
                  <c:v>72667.193969726577</c:v>
                </c:pt>
                <c:pt idx="2099">
                  <c:v>74419.412810389185</c:v>
                </c:pt>
                <c:pt idx="2100">
                  <c:v>72631.283554013586</c:v>
                </c:pt>
                <c:pt idx="2102">
                  <c:v>61462.737893295285</c:v>
                </c:pt>
                <c:pt idx="2103">
                  <c:v>59578.301398051648</c:v>
                </c:pt>
                <c:pt idx="2104">
                  <c:v>61679.766463041313</c:v>
                </c:pt>
                <c:pt idx="2105">
                  <c:v>59539.768419901535</c:v>
                </c:pt>
                <c:pt idx="2106">
                  <c:v>59155.204315290575</c:v>
                </c:pt>
                <c:pt idx="2107">
                  <c:v>64020.985205268866</c:v>
                </c:pt>
                <c:pt idx="2108">
                  <c:v>65214.972224044795</c:v>
                </c:pt>
                <c:pt idx="2109">
                  <c:v>60534.5617167155</c:v>
                </c:pt>
                <c:pt idx="2110">
                  <c:v>55941.783403523761</c:v>
                </c:pt>
                <c:pt idx="2111">
                  <c:v>60730.310612233472</c:v>
                </c:pt>
                <c:pt idx="2112">
                  <c:v>59719.497692362471</c:v>
                </c:pt>
                <c:pt idx="2113">
                  <c:v>59018.711096636463</c:v>
                </c:pt>
                <c:pt idx="2114">
                  <c:v>63724.443991597487</c:v>
                </c:pt>
                <c:pt idx="2115">
                  <c:v>61629.914084370932</c:v>
                </c:pt>
                <c:pt idx="2116">
                  <c:v>60412.299354871117</c:v>
                </c:pt>
                <c:pt idx="2117">
                  <c:v>56557.511983331053</c:v>
                </c:pt>
                <c:pt idx="2118">
                  <c:v>59721.063709259033</c:v>
                </c:pt>
                <c:pt idx="2119">
                  <c:v>57934.37969171007</c:v>
                </c:pt>
                <c:pt idx="2120">
                  <c:v>58554.019670359296</c:v>
                </c:pt>
                <c:pt idx="2121">
                  <c:v>60866.823828887937</c:v>
                </c:pt>
                <c:pt idx="2122">
                  <c:v>60841.658672332764</c:v>
                </c:pt>
                <c:pt idx="2123">
                  <c:v>60656.710853703822</c:v>
                </c:pt>
                <c:pt idx="2124">
                  <c:v>58910.245929972334</c:v>
                </c:pt>
                <c:pt idx="2125">
                  <c:v>61947.260952250166</c:v>
                </c:pt>
                <c:pt idx="2126">
                  <c:v>61114.417359568681</c:v>
                </c:pt>
                <c:pt idx="2127">
                  <c:v>62129.747944030889</c:v>
                </c:pt>
                <c:pt idx="2128">
                  <c:v>59412.476441160841</c:v>
                </c:pt>
                <c:pt idx="2129">
                  <c:v>58574.582240041091</c:v>
                </c:pt>
                <c:pt idx="2130">
                  <c:v>57818.43668664297</c:v>
                </c:pt>
                <c:pt idx="2131">
                  <c:v>59840.906573104861</c:v>
                </c:pt>
                <c:pt idx="2132">
                  <c:v>65190.108747227976</c:v>
                </c:pt>
                <c:pt idx="2133">
                  <c:v>59597.411038335173</c:v>
                </c:pt>
                <c:pt idx="2134">
                  <c:v>58624.075812276205</c:v>
                </c:pt>
                <c:pt idx="2135">
                  <c:v>60371.903709538776</c:v>
                </c:pt>
                <c:pt idx="2136">
                  <c:v>57566.334963657457</c:v>
                </c:pt>
                <c:pt idx="2137">
                  <c:v>63155.189500884218</c:v>
                </c:pt>
                <c:pt idx="2138">
                  <c:v>60448.141797892247</c:v>
                </c:pt>
                <c:pt idx="2139">
                  <c:v>59835.302605756115</c:v>
                </c:pt>
                <c:pt idx="2140">
                  <c:v>60437.253319549563</c:v>
                </c:pt>
                <c:pt idx="2141">
                  <c:v>59277.880126190183</c:v>
                </c:pt>
                <c:pt idx="2142">
                  <c:v>59179.291800971827</c:v>
                </c:pt>
                <c:pt idx="2143">
                  <c:v>58525.528831227624</c:v>
                </c:pt>
                <c:pt idx="2144">
                  <c:v>58570.96431808472</c:v>
                </c:pt>
                <c:pt idx="2145">
                  <c:v>59943.819293816887</c:v>
                </c:pt>
                <c:pt idx="2146">
                  <c:v>64366.957822291071</c:v>
                </c:pt>
                <c:pt idx="2147">
                  <c:v>59269.179232915245</c:v>
                </c:pt>
                <c:pt idx="2148">
                  <c:v>61849.158604431163</c:v>
                </c:pt>
                <c:pt idx="2149">
                  <c:v>59201.903843243927</c:v>
                </c:pt>
                <c:pt idx="2150">
                  <c:v>63841.026188945769</c:v>
                </c:pt>
                <c:pt idx="2151">
                  <c:v>61897.699307759605</c:v>
                </c:pt>
                <c:pt idx="2152">
                  <c:v>61382.933822917941</c:v>
                </c:pt>
                <c:pt idx="2153">
                  <c:v>58921.471384785131</c:v>
                </c:pt>
                <c:pt idx="2154">
                  <c:v>62579.663546498618</c:v>
                </c:pt>
                <c:pt idx="2155">
                  <c:v>61121.979501654438</c:v>
                </c:pt>
                <c:pt idx="2156">
                  <c:v>60053.217864735925</c:v>
                </c:pt>
                <c:pt idx="2157">
                  <c:v>59623.882413765663</c:v>
                </c:pt>
                <c:pt idx="2158">
                  <c:v>61217.714659462566</c:v>
                </c:pt>
                <c:pt idx="2159">
                  <c:v>56081.300255546295</c:v>
                </c:pt>
                <c:pt idx="2160">
                  <c:v>58601.610527801509</c:v>
                </c:pt>
                <c:pt idx="2161">
                  <c:v>59487.334492874143</c:v>
                </c:pt>
                <c:pt idx="2162">
                  <c:v>59729.531844101075</c:v>
                </c:pt>
                <c:pt idx="2163">
                  <c:v>61116.618581263232</c:v>
                </c:pt>
                <c:pt idx="2164">
                  <c:v>57211.253736877436</c:v>
                </c:pt>
                <c:pt idx="2165">
                  <c:v>59941.624603201679</c:v>
                </c:pt>
                <c:pt idx="2166">
                  <c:v>57767.138277149199</c:v>
                </c:pt>
                <c:pt idx="2167">
                  <c:v>58630.820291964214</c:v>
                </c:pt>
                <c:pt idx="2168">
                  <c:v>60244.799543762201</c:v>
                </c:pt>
                <c:pt idx="2169">
                  <c:v>62315.535136413571</c:v>
                </c:pt>
                <c:pt idx="2170">
                  <c:v>59612.462817192078</c:v>
                </c:pt>
                <c:pt idx="2171">
                  <c:v>60484.37824249269</c:v>
                </c:pt>
                <c:pt idx="2172">
                  <c:v>61236.594166056318</c:v>
                </c:pt>
                <c:pt idx="2173">
                  <c:v>58683.457848326376</c:v>
                </c:pt>
                <c:pt idx="2174">
                  <c:v>60494.486875375107</c:v>
                </c:pt>
                <c:pt idx="2175">
                  <c:v>61284.884186299641</c:v>
                </c:pt>
                <c:pt idx="2176">
                  <c:v>57592.632413832347</c:v>
                </c:pt>
                <c:pt idx="2177">
                  <c:v>64340.010893249528</c:v>
                </c:pt>
                <c:pt idx="2178">
                  <c:v>60354.215347290039</c:v>
                </c:pt>
                <c:pt idx="2179">
                  <c:v>63361.405132548018</c:v>
                </c:pt>
                <c:pt idx="2180">
                  <c:v>61592.560645929967</c:v>
                </c:pt>
                <c:pt idx="2181">
                  <c:v>59392.166257683442</c:v>
                </c:pt>
                <c:pt idx="2182">
                  <c:v>65413.623217640066</c:v>
                </c:pt>
                <c:pt idx="2183">
                  <c:v>62226.603197473029</c:v>
                </c:pt>
                <c:pt idx="2184">
                  <c:v>56877.710702578232</c:v>
                </c:pt>
                <c:pt idx="2185">
                  <c:v>59791.216993204755</c:v>
                </c:pt>
                <c:pt idx="2186">
                  <c:v>61824.510618209839</c:v>
                </c:pt>
                <c:pt idx="2187">
                  <c:v>58763.258641942346</c:v>
                </c:pt>
                <c:pt idx="2188">
                  <c:v>59091.363529370261</c:v>
                </c:pt>
                <c:pt idx="2189">
                  <c:v>57392.438668775554</c:v>
                </c:pt>
                <c:pt idx="2190">
                  <c:v>58019.654175059004</c:v>
                </c:pt>
                <c:pt idx="2191">
                  <c:v>60146.497935930885</c:v>
                </c:pt>
                <c:pt idx="2192">
                  <c:v>59530.824594624835</c:v>
                </c:pt>
                <c:pt idx="2193">
                  <c:v>56901.511762749949</c:v>
                </c:pt>
                <c:pt idx="2194">
                  <c:v>57290.909463761287</c:v>
                </c:pt>
                <c:pt idx="2195">
                  <c:v>61949.644207991711</c:v>
                </c:pt>
                <c:pt idx="2196">
                  <c:v>58116.512697628619</c:v>
                </c:pt>
                <c:pt idx="2197">
                  <c:v>58503.231477419526</c:v>
                </c:pt>
                <c:pt idx="2198">
                  <c:v>61227.709105055299</c:v>
                </c:pt>
                <c:pt idx="2199">
                  <c:v>56905.472070873802</c:v>
                </c:pt>
                <c:pt idx="2200">
                  <c:v>58371.961805852254</c:v>
                </c:pt>
                <c:pt idx="2201">
                  <c:v>63191.290244690586</c:v>
                </c:pt>
                <c:pt idx="2202">
                  <c:v>64051.23085606892</c:v>
                </c:pt>
                <c:pt idx="2203">
                  <c:v>64636.313183339429</c:v>
                </c:pt>
                <c:pt idx="2204">
                  <c:v>56987.248751926418</c:v>
                </c:pt>
                <c:pt idx="2205">
                  <c:v>58881.470074653618</c:v>
                </c:pt>
                <c:pt idx="2206">
                  <c:v>60772.242932383218</c:v>
                </c:pt>
                <c:pt idx="2207">
                  <c:v>57680.255035769413</c:v>
                </c:pt>
                <c:pt idx="2208">
                  <c:v>58527.940124511726</c:v>
                </c:pt>
                <c:pt idx="2209">
                  <c:v>58061.748779805501</c:v>
                </c:pt>
                <c:pt idx="2210">
                  <c:v>57919.358797836307</c:v>
                </c:pt>
                <c:pt idx="2211">
                  <c:v>59525.916817537953</c:v>
                </c:pt>
                <c:pt idx="2212">
                  <c:v>58472.532274872668</c:v>
                </c:pt>
                <c:pt idx="2213">
                  <c:v>60047.413702917111</c:v>
                </c:pt>
                <c:pt idx="2214">
                  <c:v>61565.93442489305</c:v>
                </c:pt>
                <c:pt idx="2215">
                  <c:v>56926.701155281065</c:v>
                </c:pt>
                <c:pt idx="2216">
                  <c:v>58784.954225074442</c:v>
                </c:pt>
                <c:pt idx="2217">
                  <c:v>59159.718180910742</c:v>
                </c:pt>
                <c:pt idx="2218">
                  <c:v>58005.877395518626</c:v>
                </c:pt>
                <c:pt idx="2219">
                  <c:v>57272.037184270215</c:v>
                </c:pt>
                <c:pt idx="2220">
                  <c:v>54081.958332824717</c:v>
                </c:pt>
                <c:pt idx="2221">
                  <c:v>57701.571051406871</c:v>
                </c:pt>
                <c:pt idx="2222">
                  <c:v>59243.260111204778</c:v>
                </c:pt>
                <c:pt idx="2223">
                  <c:v>57496.522148768105</c:v>
                </c:pt>
                <c:pt idx="2224">
                  <c:v>60055.307951540832</c:v>
                </c:pt>
                <c:pt idx="2225">
                  <c:v>60059.726351194455</c:v>
                </c:pt>
                <c:pt idx="2226">
                  <c:v>57940.253774642952</c:v>
                </c:pt>
                <c:pt idx="2227">
                  <c:v>57566.136001869905</c:v>
                </c:pt>
                <c:pt idx="2228">
                  <c:v>59268.970164553313</c:v>
                </c:pt>
                <c:pt idx="2229">
                  <c:v>60866.81213156382</c:v>
                </c:pt>
                <c:pt idx="2230">
                  <c:v>58294.029736010227</c:v>
                </c:pt>
                <c:pt idx="2231">
                  <c:v>61062.622165711728</c:v>
                </c:pt>
                <c:pt idx="2232">
                  <c:v>59137.226771264817</c:v>
                </c:pt>
                <c:pt idx="2233">
                  <c:v>58752.784991391505</c:v>
                </c:pt>
                <c:pt idx="2234">
                  <c:v>58714.947503153482</c:v>
                </c:pt>
                <c:pt idx="2235">
                  <c:v>58714.442559496558</c:v>
                </c:pt>
                <c:pt idx="2236">
                  <c:v>58679.874892679858</c:v>
                </c:pt>
                <c:pt idx="2237">
                  <c:v>58923.747809282941</c:v>
                </c:pt>
                <c:pt idx="2238">
                  <c:v>61328.756399250022</c:v>
                </c:pt>
                <c:pt idx="2239">
                  <c:v>58652.920073382054</c:v>
                </c:pt>
                <c:pt idx="2240">
                  <c:v>62219.734225147702</c:v>
                </c:pt>
                <c:pt idx="2241">
                  <c:v>59700.323884417325</c:v>
                </c:pt>
                <c:pt idx="2242">
                  <c:v>63055.434108734138</c:v>
                </c:pt>
                <c:pt idx="2243">
                  <c:v>60825.583170761471</c:v>
                </c:pt>
                <c:pt idx="2244">
                  <c:v>61951.777837626134</c:v>
                </c:pt>
                <c:pt idx="2245">
                  <c:v>59056.68588905334</c:v>
                </c:pt>
                <c:pt idx="2246">
                  <c:v>62131.872793896982</c:v>
                </c:pt>
                <c:pt idx="2247">
                  <c:v>64163.543558120735</c:v>
                </c:pt>
                <c:pt idx="2248">
                  <c:v>61580.542607088537</c:v>
                </c:pt>
                <c:pt idx="2249">
                  <c:v>59011.998440551768</c:v>
                </c:pt>
                <c:pt idx="2250">
                  <c:v>57526.670832061776</c:v>
                </c:pt>
                <c:pt idx="2251">
                  <c:v>60168.466111342103</c:v>
                </c:pt>
                <c:pt idx="2252">
                  <c:v>56026.056917063397</c:v>
                </c:pt>
                <c:pt idx="2253">
                  <c:v>63770.418667755257</c:v>
                </c:pt>
                <c:pt idx="2254">
                  <c:v>61126.679053751621</c:v>
                </c:pt>
                <c:pt idx="2255">
                  <c:v>58501.462668355314</c:v>
                </c:pt>
                <c:pt idx="2256">
                  <c:v>60210.293386967962</c:v>
                </c:pt>
                <c:pt idx="2257">
                  <c:v>62126.827005640676</c:v>
                </c:pt>
                <c:pt idx="2258">
                  <c:v>60085.958549412098</c:v>
                </c:pt>
                <c:pt idx="2259">
                  <c:v>56892.429435475664</c:v>
                </c:pt>
                <c:pt idx="2260">
                  <c:v>60376.670654741916</c:v>
                </c:pt>
                <c:pt idx="2261">
                  <c:v>61621.462777709967</c:v>
                </c:pt>
                <c:pt idx="2262">
                  <c:v>61571.259280459082</c:v>
                </c:pt>
                <c:pt idx="2263">
                  <c:v>59268.991642586392</c:v>
                </c:pt>
                <c:pt idx="2264">
                  <c:v>58339.267909685776</c:v>
                </c:pt>
                <c:pt idx="2265">
                  <c:v>61474.778197995824</c:v>
                </c:pt>
                <c:pt idx="2266">
                  <c:v>57409.017955780037</c:v>
                </c:pt>
                <c:pt idx="2267">
                  <c:v>57047.254452411507</c:v>
                </c:pt>
                <c:pt idx="2268">
                  <c:v>58891.512248357139</c:v>
                </c:pt>
                <c:pt idx="2269">
                  <c:v>58948.774635418253</c:v>
                </c:pt>
                <c:pt idx="2270">
                  <c:v>57008.972588857017</c:v>
                </c:pt>
                <c:pt idx="2271">
                  <c:v>57018.652117250836</c:v>
                </c:pt>
                <c:pt idx="2272">
                  <c:v>59584.899132792147</c:v>
                </c:pt>
                <c:pt idx="2273">
                  <c:v>59258.68352623767</c:v>
                </c:pt>
                <c:pt idx="2274">
                  <c:v>59858.370295206703</c:v>
                </c:pt>
                <c:pt idx="2275">
                  <c:v>59173.173449961352</c:v>
                </c:pt>
                <c:pt idx="2276">
                  <c:v>59398.888482475282</c:v>
                </c:pt>
                <c:pt idx="2277">
                  <c:v>61377.929930877697</c:v>
                </c:pt>
                <c:pt idx="2278">
                  <c:v>56360.637622006732</c:v>
                </c:pt>
                <c:pt idx="2279">
                  <c:v>57815.417715644835</c:v>
                </c:pt>
                <c:pt idx="2280">
                  <c:v>54759.734366957346</c:v>
                </c:pt>
                <c:pt idx="2281">
                  <c:v>59468.268249448149</c:v>
                </c:pt>
                <c:pt idx="2282">
                  <c:v>64489.159168624872</c:v>
                </c:pt>
                <c:pt idx="2283">
                  <c:v>60405.758622487388</c:v>
                </c:pt>
                <c:pt idx="2284">
                  <c:v>60249.334468162073</c:v>
                </c:pt>
                <c:pt idx="2285">
                  <c:v>57509.740387662256</c:v>
                </c:pt>
                <c:pt idx="2286">
                  <c:v>58719.977757702938</c:v>
                </c:pt>
                <c:pt idx="2287">
                  <c:v>59943.405290603638</c:v>
                </c:pt>
                <c:pt idx="2288">
                  <c:v>61801.190768814085</c:v>
                </c:pt>
                <c:pt idx="2289">
                  <c:v>58288.154442049803</c:v>
                </c:pt>
                <c:pt idx="2290">
                  <c:v>58786.856689707434</c:v>
                </c:pt>
                <c:pt idx="2291">
                  <c:v>60529.549225425726</c:v>
                </c:pt>
                <c:pt idx="2292">
                  <c:v>61742.989236036927</c:v>
                </c:pt>
                <c:pt idx="2293">
                  <c:v>60205.27764040629</c:v>
                </c:pt>
                <c:pt idx="2294">
                  <c:v>63775.534174601249</c:v>
                </c:pt>
                <c:pt idx="2295">
                  <c:v>59914.881051508593</c:v>
                </c:pt>
                <c:pt idx="2296">
                  <c:v>56973.57997481028</c:v>
                </c:pt>
                <c:pt idx="2297">
                  <c:v>60595.927608998623</c:v>
                </c:pt>
                <c:pt idx="2298">
                  <c:v>62564.763271840413</c:v>
                </c:pt>
                <c:pt idx="2299">
                  <c:v>60032.598986336459</c:v>
                </c:pt>
                <c:pt idx="2300">
                  <c:v>56669.684288787837</c:v>
                </c:pt>
                <c:pt idx="2301">
                  <c:v>60651.398293018348</c:v>
                </c:pt>
                <c:pt idx="2302">
                  <c:v>62294.83962914149</c:v>
                </c:pt>
                <c:pt idx="2303">
                  <c:v>58010.972407817848</c:v>
                </c:pt>
                <c:pt idx="2304">
                  <c:v>59483.992408879596</c:v>
                </c:pt>
                <c:pt idx="2305">
                  <c:v>59103.982117086649</c:v>
                </c:pt>
                <c:pt idx="2306">
                  <c:v>61660.47491874695</c:v>
                </c:pt>
                <c:pt idx="2307">
                  <c:v>61673.89443928402</c:v>
                </c:pt>
                <c:pt idx="2308">
                  <c:v>58302.650551119063</c:v>
                </c:pt>
                <c:pt idx="2309">
                  <c:v>60294.304625563404</c:v>
                </c:pt>
                <c:pt idx="2310">
                  <c:v>59564.474432690935</c:v>
                </c:pt>
                <c:pt idx="2311">
                  <c:v>58204.370989227289</c:v>
                </c:pt>
                <c:pt idx="2312">
                  <c:v>60331.882552973417</c:v>
                </c:pt>
                <c:pt idx="2313">
                  <c:v>58240.264236704512</c:v>
                </c:pt>
                <c:pt idx="2314">
                  <c:v>60431.948711935671</c:v>
                </c:pt>
                <c:pt idx="2315">
                  <c:v>60479.16773223877</c:v>
                </c:pt>
                <c:pt idx="2316">
                  <c:v>59737.60634088517</c:v>
                </c:pt>
                <c:pt idx="2317">
                  <c:v>65509.526256081343</c:v>
                </c:pt>
                <c:pt idx="2318">
                  <c:v>63573.795582834886</c:v>
                </c:pt>
                <c:pt idx="2319">
                  <c:v>61136.675686264032</c:v>
                </c:pt>
                <c:pt idx="2320">
                  <c:v>57485.402791722612</c:v>
                </c:pt>
                <c:pt idx="2321">
                  <c:v>57121.930250549318</c:v>
                </c:pt>
                <c:pt idx="2322">
                  <c:v>59466.285496775308</c:v>
                </c:pt>
                <c:pt idx="2323">
                  <c:v>59584.158479881276</c:v>
                </c:pt>
                <c:pt idx="2324">
                  <c:v>62435.704046630868</c:v>
                </c:pt>
                <c:pt idx="2325">
                  <c:v>61216.233778826398</c:v>
                </c:pt>
                <c:pt idx="2326">
                  <c:v>62521.563026809687</c:v>
                </c:pt>
                <c:pt idx="2327">
                  <c:v>58094.277425257373</c:v>
                </c:pt>
                <c:pt idx="2328">
                  <c:v>60064.81957702637</c:v>
                </c:pt>
                <c:pt idx="2329">
                  <c:v>58186.575429813514</c:v>
                </c:pt>
                <c:pt idx="2330">
                  <c:v>58630.308211008705</c:v>
                </c:pt>
                <c:pt idx="2331">
                  <c:v>61011.279922707879</c:v>
                </c:pt>
                <c:pt idx="2332">
                  <c:v>60489.469776471451</c:v>
                </c:pt>
                <c:pt idx="2333">
                  <c:v>59380.590891406711</c:v>
                </c:pt>
                <c:pt idx="2334">
                  <c:v>57985.980007044476</c:v>
                </c:pt>
                <c:pt idx="2335">
                  <c:v>59996.257938512172</c:v>
                </c:pt>
                <c:pt idx="2336">
                  <c:v>59558.208619435631</c:v>
                </c:pt>
                <c:pt idx="2337">
                  <c:v>59996.010204311213</c:v>
                </c:pt>
                <c:pt idx="2338">
                  <c:v>58074.871015930177</c:v>
                </c:pt>
                <c:pt idx="2339">
                  <c:v>60164.657185421136</c:v>
                </c:pt>
                <c:pt idx="2340">
                  <c:v>58181.508376057936</c:v>
                </c:pt>
                <c:pt idx="2341">
                  <c:v>59212.467193285622</c:v>
                </c:pt>
                <c:pt idx="2342">
                  <c:v>64102.475355084745</c:v>
                </c:pt>
                <c:pt idx="2343">
                  <c:v>60332.291314315808</c:v>
                </c:pt>
                <c:pt idx="2344">
                  <c:v>61160.947786140452</c:v>
                </c:pt>
                <c:pt idx="2345">
                  <c:v>58648.222206497187</c:v>
                </c:pt>
                <c:pt idx="2346">
                  <c:v>57944.294541114563</c:v>
                </c:pt>
                <c:pt idx="2347">
                  <c:v>61635.265119425465</c:v>
                </c:pt>
                <c:pt idx="2348">
                  <c:v>58674.653658843039</c:v>
                </c:pt>
                <c:pt idx="2349">
                  <c:v>61250.013093249006</c:v>
                </c:pt>
                <c:pt idx="2350">
                  <c:v>60181.104054601994</c:v>
                </c:pt>
                <c:pt idx="2351">
                  <c:v>60397.605976931256</c:v>
                </c:pt>
                <c:pt idx="2352">
                  <c:v>59667.642851654688</c:v>
                </c:pt>
                <c:pt idx="2353">
                  <c:v>57524.460059102385</c:v>
                </c:pt>
                <c:pt idx="2354">
                  <c:v>57510.794406318659</c:v>
                </c:pt>
                <c:pt idx="2355">
                  <c:v>58671.210743681586</c:v>
                </c:pt>
                <c:pt idx="2356">
                  <c:v>63999.108714326227</c:v>
                </c:pt>
                <c:pt idx="2357">
                  <c:v>58605.083053429931</c:v>
                </c:pt>
                <c:pt idx="2358">
                  <c:v>60510.030269495648</c:v>
                </c:pt>
                <c:pt idx="2359">
                  <c:v>60342.163282505666</c:v>
                </c:pt>
                <c:pt idx="2360">
                  <c:v>64211.682108052584</c:v>
                </c:pt>
                <c:pt idx="2361">
                  <c:v>61580.796151224771</c:v>
                </c:pt>
                <c:pt idx="2362">
                  <c:v>60172.910188674927</c:v>
                </c:pt>
                <c:pt idx="2363">
                  <c:v>60295.72974796794</c:v>
                </c:pt>
                <c:pt idx="2364">
                  <c:v>62420.301396179202</c:v>
                </c:pt>
                <c:pt idx="2365">
                  <c:v>62129.940349636214</c:v>
                </c:pt>
                <c:pt idx="2366">
                  <c:v>59523.990638987219</c:v>
                </c:pt>
                <c:pt idx="2367">
                  <c:v>57740.298231662186</c:v>
                </c:pt>
                <c:pt idx="2368">
                  <c:v>60304.215845457722</c:v>
                </c:pt>
                <c:pt idx="2369">
                  <c:v>58825.952798080434</c:v>
                </c:pt>
                <c:pt idx="2370">
                  <c:v>58689.443135929105</c:v>
                </c:pt>
                <c:pt idx="2371">
                  <c:v>57517.991901079811</c:v>
                </c:pt>
                <c:pt idx="2372">
                  <c:v>58160.374782489329</c:v>
                </c:pt>
                <c:pt idx="2373">
                  <c:v>60057.634916114803</c:v>
                </c:pt>
                <c:pt idx="2374">
                  <c:v>57816.435176086437</c:v>
                </c:pt>
                <c:pt idx="2375">
                  <c:v>59319.71791851693</c:v>
                </c:pt>
                <c:pt idx="2376">
                  <c:v>58404.832615486783</c:v>
                </c:pt>
                <c:pt idx="2377">
                  <c:v>58065.193894640601</c:v>
                </c:pt>
                <c:pt idx="2378">
                  <c:v>60828.16609776816</c:v>
                </c:pt>
                <c:pt idx="2379">
                  <c:v>61886.957128524788</c:v>
                </c:pt>
                <c:pt idx="2380">
                  <c:v>60591.635429437956</c:v>
                </c:pt>
                <c:pt idx="2381">
                  <c:v>57680.397986094154</c:v>
                </c:pt>
                <c:pt idx="2382">
                  <c:v>58145.884918848678</c:v>
                </c:pt>
                <c:pt idx="2383">
                  <c:v>59093.892096551259</c:v>
                </c:pt>
                <c:pt idx="2384">
                  <c:v>60960.771895662932</c:v>
                </c:pt>
                <c:pt idx="2385">
                  <c:v>60666.476278763083</c:v>
                </c:pt>
                <c:pt idx="2386">
                  <c:v>59002.283695030215</c:v>
                </c:pt>
                <c:pt idx="2387">
                  <c:v>62323.406680488581</c:v>
                </c:pt>
                <c:pt idx="2388">
                  <c:v>59042.104608774411</c:v>
                </c:pt>
                <c:pt idx="2389">
                  <c:v>63199.300802548722</c:v>
                </c:pt>
                <c:pt idx="2390">
                  <c:v>61093.035462061562</c:v>
                </c:pt>
                <c:pt idx="2391">
                  <c:v>58864.222353521975</c:v>
                </c:pt>
                <c:pt idx="2392">
                  <c:v>64794.579415919128</c:v>
                </c:pt>
                <c:pt idx="2393">
                  <c:v>60486.83356564217</c:v>
                </c:pt>
                <c:pt idx="2394">
                  <c:v>56665.465262164726</c:v>
                </c:pt>
                <c:pt idx="2395">
                  <c:v>57886.773585510251</c:v>
                </c:pt>
                <c:pt idx="2396">
                  <c:v>60627.365391292216</c:v>
                </c:pt>
                <c:pt idx="2397">
                  <c:v>59291.511814371755</c:v>
                </c:pt>
                <c:pt idx="2398">
                  <c:v>61406.939006596011</c:v>
                </c:pt>
                <c:pt idx="2399">
                  <c:v>56719.3905875524</c:v>
                </c:pt>
                <c:pt idx="2400">
                  <c:v>59131.911545832954</c:v>
                </c:pt>
                <c:pt idx="2401">
                  <c:v>59586.719259262092</c:v>
                </c:pt>
                <c:pt idx="2402">
                  <c:v>58355.106733703622</c:v>
                </c:pt>
                <c:pt idx="2403">
                  <c:v>56487.307331943513</c:v>
                </c:pt>
                <c:pt idx="2404">
                  <c:v>57068.663232507308</c:v>
                </c:pt>
                <c:pt idx="2405">
                  <c:v>59043.163047799491</c:v>
                </c:pt>
                <c:pt idx="2406">
                  <c:v>57954.950769805902</c:v>
                </c:pt>
                <c:pt idx="2407">
                  <c:v>57550.317673174541</c:v>
                </c:pt>
                <c:pt idx="2408">
                  <c:v>57992.345912147335</c:v>
                </c:pt>
                <c:pt idx="2409">
                  <c:v>58176.875716654467</c:v>
                </c:pt>
                <c:pt idx="2410">
                  <c:v>56659.136258157094</c:v>
                </c:pt>
                <c:pt idx="2411">
                  <c:v>62040.942999280334</c:v>
                </c:pt>
                <c:pt idx="2412">
                  <c:v>64161.17021185557</c:v>
                </c:pt>
                <c:pt idx="2413">
                  <c:v>64681.449208068851</c:v>
                </c:pt>
                <c:pt idx="2414">
                  <c:v>57324.831707382189</c:v>
                </c:pt>
                <c:pt idx="2415">
                  <c:v>58869.387464141837</c:v>
                </c:pt>
                <c:pt idx="2416">
                  <c:v>60711.031886355086</c:v>
                </c:pt>
                <c:pt idx="2417">
                  <c:v>57978.41032384237</c:v>
                </c:pt>
                <c:pt idx="2418">
                  <c:v>58296.998018360144</c:v>
                </c:pt>
                <c:pt idx="2419">
                  <c:v>57354.964007135226</c:v>
                </c:pt>
                <c:pt idx="2420">
                  <c:v>58135.584691747041</c:v>
                </c:pt>
                <c:pt idx="2421">
                  <c:v>60679.206931940724</c:v>
                </c:pt>
                <c:pt idx="2422">
                  <c:v>56866.052397022388</c:v>
                </c:pt>
                <c:pt idx="2423">
                  <c:v>58624.124460856117</c:v>
                </c:pt>
                <c:pt idx="2424">
                  <c:v>60521.546249389656</c:v>
                </c:pt>
                <c:pt idx="2425">
                  <c:v>59217.878608957923</c:v>
                </c:pt>
                <c:pt idx="2426">
                  <c:v>60188.453273614243</c:v>
                </c:pt>
                <c:pt idx="2427">
                  <c:v>59204.157570775344</c:v>
                </c:pt>
                <c:pt idx="2428">
                  <c:v>57364.622119935353</c:v>
                </c:pt>
                <c:pt idx="2429">
                  <c:v>57943.392927328743</c:v>
                </c:pt>
                <c:pt idx="2430">
                  <c:v>58817.938742065424</c:v>
                </c:pt>
                <c:pt idx="2431">
                  <c:v>57864.839835039777</c:v>
                </c:pt>
                <c:pt idx="2432">
                  <c:v>59237.157075119016</c:v>
                </c:pt>
                <c:pt idx="2433">
                  <c:v>57770.539876206705</c:v>
                </c:pt>
                <c:pt idx="2434">
                  <c:v>60555.451289494835</c:v>
                </c:pt>
                <c:pt idx="2435">
                  <c:v>61465.852695430192</c:v>
                </c:pt>
                <c:pt idx="2436">
                  <c:v>58895.754693476352</c:v>
                </c:pt>
                <c:pt idx="2437">
                  <c:v>58717.584851900734</c:v>
                </c:pt>
                <c:pt idx="2438">
                  <c:v>57779.052591514584</c:v>
                </c:pt>
                <c:pt idx="2439">
                  <c:v>61779.139759318037</c:v>
                </c:pt>
                <c:pt idx="2440">
                  <c:v>59563.335168902078</c:v>
                </c:pt>
                <c:pt idx="2441">
                  <c:v>59448.507198588064</c:v>
                </c:pt>
                <c:pt idx="2442">
                  <c:v>59540.077043628691</c:v>
                </c:pt>
                <c:pt idx="2443">
                  <c:v>58420.259514363606</c:v>
                </c:pt>
                <c:pt idx="2444">
                  <c:v>58782.121316003788</c:v>
                </c:pt>
                <c:pt idx="2445">
                  <c:v>59725.125003687535</c:v>
                </c:pt>
                <c:pt idx="2446">
                  <c:v>59482.729384358725</c:v>
                </c:pt>
                <c:pt idx="2447">
                  <c:v>62156.869884615022</c:v>
                </c:pt>
                <c:pt idx="2448">
                  <c:v>60205.056046803802</c:v>
                </c:pt>
                <c:pt idx="2449">
                  <c:v>58871.190517107643</c:v>
                </c:pt>
                <c:pt idx="2450">
                  <c:v>60668.903442742499</c:v>
                </c:pt>
                <c:pt idx="2451">
                  <c:v>59908.011395369613</c:v>
                </c:pt>
                <c:pt idx="2452">
                  <c:v>62706.759004720057</c:v>
                </c:pt>
                <c:pt idx="2453">
                  <c:v>61375.89044291179</c:v>
                </c:pt>
                <c:pt idx="2454">
                  <c:v>62273.211847941093</c:v>
                </c:pt>
                <c:pt idx="2455">
                  <c:v>59730.934355576836</c:v>
                </c:pt>
                <c:pt idx="2456">
                  <c:v>61453.127580515538</c:v>
                </c:pt>
                <c:pt idx="2457">
                  <c:v>65665.181056722009</c:v>
                </c:pt>
                <c:pt idx="2458">
                  <c:v>60048.801304669461</c:v>
                </c:pt>
                <c:pt idx="2459">
                  <c:v>56197.331990305582</c:v>
                </c:pt>
                <c:pt idx="2460">
                  <c:v>59199.723417599991</c:v>
                </c:pt>
                <c:pt idx="2461">
                  <c:v>59802.18556578955</c:v>
                </c:pt>
                <c:pt idx="2462">
                  <c:v>55697.895245758693</c:v>
                </c:pt>
                <c:pt idx="2463">
                  <c:v>62191.406827319537</c:v>
                </c:pt>
                <c:pt idx="2464">
                  <c:v>61493.223862430998</c:v>
                </c:pt>
                <c:pt idx="2465">
                  <c:v>59258.723050689696</c:v>
                </c:pt>
                <c:pt idx="2466">
                  <c:v>59930.008585230527</c:v>
                </c:pt>
                <c:pt idx="2467">
                  <c:v>60613.737084909291</c:v>
                </c:pt>
                <c:pt idx="2468">
                  <c:v>57752.584558622046</c:v>
                </c:pt>
                <c:pt idx="2469">
                  <c:v>56094.079717791945</c:v>
                </c:pt>
                <c:pt idx="2470">
                  <c:v>58076.005850728361</c:v>
                </c:pt>
                <c:pt idx="2471">
                  <c:v>62880.13293151855</c:v>
                </c:pt>
                <c:pt idx="2472">
                  <c:v>60076.766272933637</c:v>
                </c:pt>
                <c:pt idx="2473">
                  <c:v>57461.86531893412</c:v>
                </c:pt>
                <c:pt idx="2474">
                  <c:v>57713.704822123254</c:v>
                </c:pt>
                <c:pt idx="2475">
                  <c:v>61208.579703124924</c:v>
                </c:pt>
                <c:pt idx="2476">
                  <c:v>57837.510969479881</c:v>
                </c:pt>
                <c:pt idx="2477">
                  <c:v>56714.85488701467</c:v>
                </c:pt>
                <c:pt idx="2478">
                  <c:v>59985.820255406696</c:v>
                </c:pt>
                <c:pt idx="2479">
                  <c:v>59399.343804931646</c:v>
                </c:pt>
                <c:pt idx="2480">
                  <c:v>58001.388033294672</c:v>
                </c:pt>
                <c:pt idx="2481">
                  <c:v>56795.155419254312</c:v>
                </c:pt>
                <c:pt idx="2482">
                  <c:v>58360.088272603352</c:v>
                </c:pt>
                <c:pt idx="2483">
                  <c:v>60601.634947352337</c:v>
                </c:pt>
                <c:pt idx="2484">
                  <c:v>59165.185109202073</c:v>
                </c:pt>
                <c:pt idx="2485">
                  <c:v>59746.999975331615</c:v>
                </c:pt>
                <c:pt idx="2486">
                  <c:v>57812.395144399008</c:v>
                </c:pt>
                <c:pt idx="2487">
                  <c:v>61353.000864378613</c:v>
                </c:pt>
                <c:pt idx="2488">
                  <c:v>57077.069174702956</c:v>
                </c:pt>
                <c:pt idx="2489">
                  <c:v>57137.023429584493</c:v>
                </c:pt>
                <c:pt idx="2490">
                  <c:v>56742.631840483351</c:v>
                </c:pt>
                <c:pt idx="2491">
                  <c:v>57664.704631956418</c:v>
                </c:pt>
                <c:pt idx="2492">
                  <c:v>61976.564508056632</c:v>
                </c:pt>
                <c:pt idx="2493">
                  <c:v>60301.318982664743</c:v>
                </c:pt>
                <c:pt idx="2494">
                  <c:v>59060.481274418045</c:v>
                </c:pt>
                <c:pt idx="2495">
                  <c:v>57615.537448883057</c:v>
                </c:pt>
                <c:pt idx="2496">
                  <c:v>57846.058926645914</c:v>
                </c:pt>
                <c:pt idx="2497">
                  <c:v>60944.249643387207</c:v>
                </c:pt>
                <c:pt idx="2498">
                  <c:v>61806.64122784933</c:v>
                </c:pt>
                <c:pt idx="2499">
                  <c:v>58728.390060597667</c:v>
                </c:pt>
                <c:pt idx="2500">
                  <c:v>57555.083696397152</c:v>
                </c:pt>
                <c:pt idx="2501">
                  <c:v>59136.569038859016</c:v>
                </c:pt>
                <c:pt idx="2502">
                  <c:v>63019.043299992874</c:v>
                </c:pt>
                <c:pt idx="2503">
                  <c:v>59253.776771036777</c:v>
                </c:pt>
                <c:pt idx="2504">
                  <c:v>63008.629916381833</c:v>
                </c:pt>
                <c:pt idx="2505">
                  <c:v>59193.214004325862</c:v>
                </c:pt>
                <c:pt idx="2506">
                  <c:v>57404.073329416911</c:v>
                </c:pt>
                <c:pt idx="2507">
                  <c:v>60349.593934949247</c:v>
                </c:pt>
                <c:pt idx="2508">
                  <c:v>60842.629231945677</c:v>
                </c:pt>
                <c:pt idx="2509">
                  <c:v>60784.31337232278</c:v>
                </c:pt>
                <c:pt idx="2510">
                  <c:v>56039.794883728035</c:v>
                </c:pt>
                <c:pt idx="2511">
                  <c:v>59729.347144699103</c:v>
                </c:pt>
                <c:pt idx="2512">
                  <c:v>59357.762446232642</c:v>
                </c:pt>
                <c:pt idx="2513">
                  <c:v>58767.17001012167</c:v>
                </c:pt>
                <c:pt idx="2514">
                  <c:v>59024.142874654128</c:v>
                </c:pt>
                <c:pt idx="2515">
                  <c:v>58001.363544257489</c:v>
                </c:pt>
                <c:pt idx="2516">
                  <c:v>63256.972091134397</c:v>
                </c:pt>
                <c:pt idx="2517">
                  <c:v>60622.024778344181</c:v>
                </c:pt>
                <c:pt idx="2518">
                  <c:v>57707.457541758289</c:v>
                </c:pt>
                <c:pt idx="2519">
                  <c:v>59170.318107096347</c:v>
                </c:pt>
                <c:pt idx="2520">
                  <c:v>59821.905311520888</c:v>
                </c:pt>
                <c:pt idx="2521">
                  <c:v>59415.212814871484</c:v>
                </c:pt>
                <c:pt idx="2522">
                  <c:v>60361.775752576192</c:v>
                </c:pt>
                <c:pt idx="2523">
                  <c:v>59153.186771421504</c:v>
                </c:pt>
                <c:pt idx="2524">
                  <c:v>61726.915130392714</c:v>
                </c:pt>
                <c:pt idx="2525">
                  <c:v>58285.028661346449</c:v>
                </c:pt>
                <c:pt idx="2526">
                  <c:v>58640.274497560131</c:v>
                </c:pt>
                <c:pt idx="2527">
                  <c:v>62724.620541954049</c:v>
                </c:pt>
                <c:pt idx="2528">
                  <c:v>63857.87073802948</c:v>
                </c:pt>
                <c:pt idx="2529">
                  <c:v>59295.120337867738</c:v>
                </c:pt>
                <c:pt idx="2530">
                  <c:v>57007.716693560287</c:v>
                </c:pt>
                <c:pt idx="2531">
                  <c:v>57875.53931115468</c:v>
                </c:pt>
                <c:pt idx="2532">
                  <c:v>58685.833898097066</c:v>
                </c:pt>
                <c:pt idx="2533">
                  <c:v>57809.121303431188</c:v>
                </c:pt>
                <c:pt idx="2534">
                  <c:v>61819.801520808542</c:v>
                </c:pt>
                <c:pt idx="2535">
                  <c:v>61983.805405044557</c:v>
                </c:pt>
                <c:pt idx="2536">
                  <c:v>60791.221720027934</c:v>
                </c:pt>
                <c:pt idx="2537">
                  <c:v>59986.140475463864</c:v>
                </c:pt>
                <c:pt idx="2538">
                  <c:v>57346.306272379552</c:v>
                </c:pt>
                <c:pt idx="2539">
                  <c:v>57982.115890185043</c:v>
                </c:pt>
                <c:pt idx="2540">
                  <c:v>57784.828012561804</c:v>
                </c:pt>
                <c:pt idx="2541">
                  <c:v>59552.854519653309</c:v>
                </c:pt>
                <c:pt idx="2542">
                  <c:v>60600.524959818533</c:v>
                </c:pt>
                <c:pt idx="2543">
                  <c:v>59614.483128857617</c:v>
                </c:pt>
                <c:pt idx="2544">
                  <c:v>57943.661702473961</c:v>
                </c:pt>
                <c:pt idx="2545">
                  <c:v>61161.65883611043</c:v>
                </c:pt>
                <c:pt idx="2546">
                  <c:v>59893.169650522861</c:v>
                </c:pt>
                <c:pt idx="2547">
                  <c:v>59674.285572560628</c:v>
                </c:pt>
                <c:pt idx="2548">
                  <c:v>59850.788921610518</c:v>
                </c:pt>
                <c:pt idx="2549">
                  <c:v>58724.418480167515</c:v>
                </c:pt>
                <c:pt idx="2550">
                  <c:v>58294.051830927528</c:v>
                </c:pt>
                <c:pt idx="2551">
                  <c:v>59892.915176455193</c:v>
                </c:pt>
                <c:pt idx="2552">
                  <c:v>63387.605978902175</c:v>
                </c:pt>
                <c:pt idx="2553">
                  <c:v>60183.752056503297</c:v>
                </c:pt>
                <c:pt idx="2554">
                  <c:v>58108.187998516347</c:v>
                </c:pt>
                <c:pt idx="2555">
                  <c:v>61232.974044227594</c:v>
                </c:pt>
                <c:pt idx="2556">
                  <c:v>57538.683105341588</c:v>
                </c:pt>
                <c:pt idx="2557">
                  <c:v>60678.579346593229</c:v>
                </c:pt>
                <c:pt idx="2558">
                  <c:v>59624.317168362941</c:v>
                </c:pt>
                <c:pt idx="2559">
                  <c:v>59090.118331400554</c:v>
                </c:pt>
                <c:pt idx="2560">
                  <c:v>60957.708056418101</c:v>
                </c:pt>
                <c:pt idx="2561">
                  <c:v>58706.583838144943</c:v>
                </c:pt>
                <c:pt idx="2562">
                  <c:v>59893.499626859033</c:v>
                </c:pt>
                <c:pt idx="2563">
                  <c:v>57860.775891113277</c:v>
                </c:pt>
                <c:pt idx="2564">
                  <c:v>58156.468619155887</c:v>
                </c:pt>
                <c:pt idx="2565">
                  <c:v>58260.73829163974</c:v>
                </c:pt>
                <c:pt idx="2566">
                  <c:v>61981.62182261148</c:v>
                </c:pt>
                <c:pt idx="2567">
                  <c:v>59763.973645146689</c:v>
                </c:pt>
                <c:pt idx="2568">
                  <c:v>59438.417171859735</c:v>
                </c:pt>
                <c:pt idx="2569">
                  <c:v>58692.728085227805</c:v>
                </c:pt>
                <c:pt idx="2570">
                  <c:v>63089.070134480789</c:v>
                </c:pt>
                <c:pt idx="2571">
                  <c:v>60415.270429166158</c:v>
                </c:pt>
                <c:pt idx="2572">
                  <c:v>62514.741303507486</c:v>
                </c:pt>
                <c:pt idx="2573">
                  <c:v>60511.146211624153</c:v>
                </c:pt>
                <c:pt idx="2574">
                  <c:v>62523.648242187497</c:v>
                </c:pt>
                <c:pt idx="2575">
                  <c:v>60297.73871758156</c:v>
                </c:pt>
                <c:pt idx="2576">
                  <c:v>60332.748472086598</c:v>
                </c:pt>
                <c:pt idx="2577">
                  <c:v>57298.3753644881</c:v>
                </c:pt>
                <c:pt idx="2578">
                  <c:v>60025.140557066588</c:v>
                </c:pt>
                <c:pt idx="2579">
                  <c:v>57693.41978098551</c:v>
                </c:pt>
                <c:pt idx="2580">
                  <c:v>57878.967700576781</c:v>
                </c:pt>
                <c:pt idx="2581">
                  <c:v>57751.854307810463</c:v>
                </c:pt>
                <c:pt idx="2582">
                  <c:v>60971.97105629617</c:v>
                </c:pt>
                <c:pt idx="2583">
                  <c:v>59958.105521837853</c:v>
                </c:pt>
                <c:pt idx="2584">
                  <c:v>56006.914587593092</c:v>
                </c:pt>
                <c:pt idx="2585">
                  <c:v>58412.175721995038</c:v>
                </c:pt>
                <c:pt idx="2586">
                  <c:v>58135.815175501513</c:v>
                </c:pt>
                <c:pt idx="2587">
                  <c:v>58683.755011685695</c:v>
                </c:pt>
                <c:pt idx="2588">
                  <c:v>58863.70023624898</c:v>
                </c:pt>
                <c:pt idx="2589">
                  <c:v>61334.053717676783</c:v>
                </c:pt>
                <c:pt idx="2590">
                  <c:v>60544.858399200442</c:v>
                </c:pt>
                <c:pt idx="2591">
                  <c:v>60247.420788065596</c:v>
                </c:pt>
                <c:pt idx="2592">
                  <c:v>59768.201300811772</c:v>
                </c:pt>
                <c:pt idx="2593">
                  <c:v>58657.959953180951</c:v>
                </c:pt>
                <c:pt idx="2594">
                  <c:v>61107.985046768197</c:v>
                </c:pt>
                <c:pt idx="2595">
                  <c:v>59392.304120063774</c:v>
                </c:pt>
                <c:pt idx="2596">
                  <c:v>58167.336277071641</c:v>
                </c:pt>
                <c:pt idx="2597">
                  <c:v>62379.71424916586</c:v>
                </c:pt>
                <c:pt idx="2598">
                  <c:v>60857.442818196614</c:v>
                </c:pt>
                <c:pt idx="2599">
                  <c:v>59938.257724495736</c:v>
                </c:pt>
                <c:pt idx="2600">
                  <c:v>60825.350917689007</c:v>
                </c:pt>
                <c:pt idx="2601">
                  <c:v>59058.975291887909</c:v>
                </c:pt>
                <c:pt idx="2602">
                  <c:v>63366.134999084476</c:v>
                </c:pt>
                <c:pt idx="2603">
                  <c:v>58890.373545201619</c:v>
                </c:pt>
                <c:pt idx="2604">
                  <c:v>55824.465660667411</c:v>
                </c:pt>
                <c:pt idx="2605">
                  <c:v>57153.979448827107</c:v>
                </c:pt>
                <c:pt idx="2606">
                  <c:v>59275.810488065086</c:v>
                </c:pt>
                <c:pt idx="2607">
                  <c:v>59058.564469273893</c:v>
                </c:pt>
                <c:pt idx="2608">
                  <c:v>58187.600454566083</c:v>
                </c:pt>
                <c:pt idx="2609">
                  <c:v>56427.795398283008</c:v>
                </c:pt>
                <c:pt idx="2610">
                  <c:v>58310.794952583317</c:v>
                </c:pt>
                <c:pt idx="2611">
                  <c:v>61231.258320679066</c:v>
                </c:pt>
                <c:pt idx="2612">
                  <c:v>59172.422549947092</c:v>
                </c:pt>
                <c:pt idx="2613">
                  <c:v>57066.743416245779</c:v>
                </c:pt>
                <c:pt idx="2614">
                  <c:v>57959.027199745178</c:v>
                </c:pt>
                <c:pt idx="2615">
                  <c:v>59446.116649169497</c:v>
                </c:pt>
                <c:pt idx="2616">
                  <c:v>58464.887256876631</c:v>
                </c:pt>
                <c:pt idx="2617">
                  <c:v>57749.204250303897</c:v>
                </c:pt>
                <c:pt idx="2618">
                  <c:v>60037.937830185903</c:v>
                </c:pt>
                <c:pt idx="2619">
                  <c:v>58025.427882575983</c:v>
                </c:pt>
                <c:pt idx="2620">
                  <c:v>55844.535597038412</c:v>
                </c:pt>
                <c:pt idx="2621">
                  <c:v>63492.825888395317</c:v>
                </c:pt>
                <c:pt idx="2622">
                  <c:v>63979.556895192465</c:v>
                </c:pt>
                <c:pt idx="2623">
                  <c:v>62359.037520090744</c:v>
                </c:pt>
                <c:pt idx="2624">
                  <c:v>57999.366937764491</c:v>
                </c:pt>
                <c:pt idx="2625">
                  <c:v>57366.197376124066</c:v>
                </c:pt>
                <c:pt idx="2626">
                  <c:v>60921.952395629887</c:v>
                </c:pt>
                <c:pt idx="2627">
                  <c:v>56944.957312069077</c:v>
                </c:pt>
                <c:pt idx="2628">
                  <c:v>58265.553024546309</c:v>
                </c:pt>
                <c:pt idx="2629">
                  <c:v>58794.930368995665</c:v>
                </c:pt>
                <c:pt idx="2630">
                  <c:v>58470.680809847501</c:v>
                </c:pt>
                <c:pt idx="2631">
                  <c:v>58406.434048207593</c:v>
                </c:pt>
                <c:pt idx="2632">
                  <c:v>58346.857064364951</c:v>
                </c:pt>
                <c:pt idx="2633">
                  <c:v>58866.94322688385</c:v>
                </c:pt>
                <c:pt idx="2634">
                  <c:v>60696.471642621356</c:v>
                </c:pt>
                <c:pt idx="2635">
                  <c:v>58353.029365927032</c:v>
                </c:pt>
                <c:pt idx="2636">
                  <c:v>58092.286349328366</c:v>
                </c:pt>
                <c:pt idx="2637">
                  <c:v>59116.236650085448</c:v>
                </c:pt>
                <c:pt idx="2638">
                  <c:v>57419.242047882086</c:v>
                </c:pt>
                <c:pt idx="2639">
                  <c:v>57247.849667194147</c:v>
                </c:pt>
                <c:pt idx="2640">
                  <c:v>57352.964988708503</c:v>
                </c:pt>
                <c:pt idx="2641">
                  <c:v>58726.606073252362</c:v>
                </c:pt>
                <c:pt idx="2642">
                  <c:v>58995.500367228189</c:v>
                </c:pt>
                <c:pt idx="2643">
                  <c:v>57824.959089914963</c:v>
                </c:pt>
                <c:pt idx="2644">
                  <c:v>59531.614986546832</c:v>
                </c:pt>
                <c:pt idx="2645">
                  <c:v>58609.62525084502</c:v>
                </c:pt>
                <c:pt idx="2646">
                  <c:v>57931.312181822454</c:v>
                </c:pt>
                <c:pt idx="2647">
                  <c:v>58614.789223607382</c:v>
                </c:pt>
                <c:pt idx="2648">
                  <c:v>57718.460964330043</c:v>
                </c:pt>
                <c:pt idx="2649">
                  <c:v>60078.360804748532</c:v>
                </c:pt>
                <c:pt idx="2650">
                  <c:v>57461.886824274065</c:v>
                </c:pt>
                <c:pt idx="2651">
                  <c:v>58382.684613951053</c:v>
                </c:pt>
                <c:pt idx="2652">
                  <c:v>60016.460303452383</c:v>
                </c:pt>
                <c:pt idx="2653">
                  <c:v>58819.895569801338</c:v>
                </c:pt>
                <c:pt idx="2654">
                  <c:v>58659.695133336398</c:v>
                </c:pt>
                <c:pt idx="2655">
                  <c:v>58028.555121358237</c:v>
                </c:pt>
                <c:pt idx="2656">
                  <c:v>58656.97049357096</c:v>
                </c:pt>
                <c:pt idx="2657">
                  <c:v>60356.592391026883</c:v>
                </c:pt>
                <c:pt idx="2658">
                  <c:v>60785.418561681101</c:v>
                </c:pt>
                <c:pt idx="2659">
                  <c:v>57323.336863708493</c:v>
                </c:pt>
                <c:pt idx="2660">
                  <c:v>60896.950416412874</c:v>
                </c:pt>
                <c:pt idx="2661">
                  <c:v>59521.403952015709</c:v>
                </c:pt>
                <c:pt idx="2662">
                  <c:v>61414.812866465247</c:v>
                </c:pt>
                <c:pt idx="2663">
                  <c:v>60660.410061198279</c:v>
                </c:pt>
                <c:pt idx="2664">
                  <c:v>60921.419531637432</c:v>
                </c:pt>
                <c:pt idx="2665">
                  <c:v>59906.163748423256</c:v>
                </c:pt>
                <c:pt idx="2666">
                  <c:v>59657.035214487711</c:v>
                </c:pt>
                <c:pt idx="2667">
                  <c:v>62801.329197367028</c:v>
                </c:pt>
                <c:pt idx="2668">
                  <c:v>60294.362107563022</c:v>
                </c:pt>
                <c:pt idx="2669">
                  <c:v>58142.243442281091</c:v>
                </c:pt>
                <c:pt idx="2670">
                  <c:v>58570.507675242014</c:v>
                </c:pt>
                <c:pt idx="2671">
                  <c:v>60949.376406097421</c:v>
                </c:pt>
                <c:pt idx="2672">
                  <c:v>55620.864717229219</c:v>
                </c:pt>
                <c:pt idx="2673">
                  <c:v>62212.060173883641</c:v>
                </c:pt>
                <c:pt idx="2674">
                  <c:v>60125.202452214558</c:v>
                </c:pt>
                <c:pt idx="2675">
                  <c:v>59127.550745646156</c:v>
                </c:pt>
                <c:pt idx="2676">
                  <c:v>59922.625556437175</c:v>
                </c:pt>
                <c:pt idx="2677">
                  <c:v>60742.273168436688</c:v>
                </c:pt>
                <c:pt idx="2678">
                  <c:v>58281.25009816487</c:v>
                </c:pt>
                <c:pt idx="2679">
                  <c:v>56821.612643369052</c:v>
                </c:pt>
                <c:pt idx="2680">
                  <c:v>58115.944521458943</c:v>
                </c:pt>
                <c:pt idx="2681">
                  <c:v>60345.40076557795</c:v>
                </c:pt>
                <c:pt idx="2682">
                  <c:v>60968.965182495114</c:v>
                </c:pt>
                <c:pt idx="2683">
                  <c:v>56470.656827354425</c:v>
                </c:pt>
                <c:pt idx="2684">
                  <c:v>57606.808563880855</c:v>
                </c:pt>
                <c:pt idx="2685">
                  <c:v>61340.747183990468</c:v>
                </c:pt>
                <c:pt idx="2686">
                  <c:v>58795.591479047143</c:v>
                </c:pt>
                <c:pt idx="2687">
                  <c:v>57080.988847223911</c:v>
                </c:pt>
                <c:pt idx="2688">
                  <c:v>58625.333507283533</c:v>
                </c:pt>
                <c:pt idx="2689">
                  <c:v>57439.803105449682</c:v>
                </c:pt>
                <c:pt idx="2690">
                  <c:v>57801.214522620037</c:v>
                </c:pt>
                <c:pt idx="2691">
                  <c:v>57621.331978769907</c:v>
                </c:pt>
                <c:pt idx="2692">
                  <c:v>58819.3085301717</c:v>
                </c:pt>
                <c:pt idx="2693">
                  <c:v>61148.400545395147</c:v>
                </c:pt>
                <c:pt idx="2694">
                  <c:v>59433.133762613936</c:v>
                </c:pt>
                <c:pt idx="2695">
                  <c:v>58910.022205098474</c:v>
                </c:pt>
                <c:pt idx="2696">
                  <c:v>58477.591145706174</c:v>
                </c:pt>
                <c:pt idx="2697">
                  <c:v>60645.765622456871</c:v>
                </c:pt>
                <c:pt idx="2698">
                  <c:v>56272.86596806845</c:v>
                </c:pt>
                <c:pt idx="2699">
                  <c:v>56629.763990529384</c:v>
                </c:pt>
                <c:pt idx="2700">
                  <c:v>55995.79481016795</c:v>
                </c:pt>
                <c:pt idx="2701">
                  <c:v>59290.259082412733</c:v>
                </c:pt>
                <c:pt idx="2702">
                  <c:v>62821.315714772551</c:v>
                </c:pt>
                <c:pt idx="2703">
                  <c:v>60877.76836404801</c:v>
                </c:pt>
                <c:pt idx="2704">
                  <c:v>58883.030657386778</c:v>
                </c:pt>
                <c:pt idx="2705">
                  <c:v>55539.995751349132</c:v>
                </c:pt>
                <c:pt idx="2706">
                  <c:v>58075.517165470126</c:v>
                </c:pt>
                <c:pt idx="2707">
                  <c:v>60853.905153354004</c:v>
                </c:pt>
                <c:pt idx="2708">
                  <c:v>60707.120919926958</c:v>
                </c:pt>
                <c:pt idx="2709">
                  <c:v>57552.050963083908</c:v>
                </c:pt>
                <c:pt idx="2710">
                  <c:v>58248.84977925619</c:v>
                </c:pt>
                <c:pt idx="2711">
                  <c:v>58477.703780293465</c:v>
                </c:pt>
                <c:pt idx="2712">
                  <c:v>62922.774649556479</c:v>
                </c:pt>
                <c:pt idx="2713">
                  <c:v>58665.631347211194</c:v>
                </c:pt>
                <c:pt idx="2714">
                  <c:v>61181.224648539232</c:v>
                </c:pt>
                <c:pt idx="2715">
                  <c:v>60698.193960189819</c:v>
                </c:pt>
                <c:pt idx="2716">
                  <c:v>57095.071650123595</c:v>
                </c:pt>
                <c:pt idx="2717">
                  <c:v>58636.220273844403</c:v>
                </c:pt>
                <c:pt idx="2718">
                  <c:v>60156.269472630818</c:v>
                </c:pt>
                <c:pt idx="2719">
                  <c:v>60325.942767871296</c:v>
                </c:pt>
                <c:pt idx="2720">
                  <c:v>56447.74100945791</c:v>
                </c:pt>
                <c:pt idx="2721">
                  <c:v>59616.753229649876</c:v>
                </c:pt>
                <c:pt idx="2722">
                  <c:v>59186.212568418188</c:v>
                </c:pt>
                <c:pt idx="2723">
                  <c:v>57481.181097666427</c:v>
                </c:pt>
                <c:pt idx="2724">
                  <c:v>59124.470354715981</c:v>
                </c:pt>
                <c:pt idx="2725">
                  <c:v>59755.014084307346</c:v>
                </c:pt>
                <c:pt idx="2726">
                  <c:v>61423.701400502512</c:v>
                </c:pt>
                <c:pt idx="2727">
                  <c:v>60562.136456315056</c:v>
                </c:pt>
                <c:pt idx="2728">
                  <c:v>56695.36974379381</c:v>
                </c:pt>
                <c:pt idx="2729">
                  <c:v>60473.229504699244</c:v>
                </c:pt>
                <c:pt idx="2730">
                  <c:v>60213.359612083419</c:v>
                </c:pt>
                <c:pt idx="2731">
                  <c:v>59285.728119532272</c:v>
                </c:pt>
                <c:pt idx="2732">
                  <c:v>58895.950291240217</c:v>
                </c:pt>
                <c:pt idx="2733">
                  <c:v>57262.298504892991</c:v>
                </c:pt>
                <c:pt idx="2734">
                  <c:v>61510.157528559372</c:v>
                </c:pt>
                <c:pt idx="2735">
                  <c:v>60129.294959767656</c:v>
                </c:pt>
                <c:pt idx="2736">
                  <c:v>59145.309560864895</c:v>
                </c:pt>
                <c:pt idx="2737">
                  <c:v>65229.068209959813</c:v>
                </c:pt>
                <c:pt idx="2738">
                  <c:v>64508.227325630192</c:v>
                </c:pt>
                <c:pt idx="2739">
                  <c:v>61225.591977310178</c:v>
                </c:pt>
                <c:pt idx="2740">
                  <c:v>56477.746675268805</c:v>
                </c:pt>
                <c:pt idx="2741">
                  <c:v>57979.734460608168</c:v>
                </c:pt>
                <c:pt idx="2742">
                  <c:v>61202.152059870758</c:v>
                </c:pt>
                <c:pt idx="2743">
                  <c:v>58488.077035522459</c:v>
                </c:pt>
                <c:pt idx="2744">
                  <c:v>62346.759992758423</c:v>
                </c:pt>
                <c:pt idx="2745">
                  <c:v>61130.201852575934</c:v>
                </c:pt>
                <c:pt idx="2746">
                  <c:v>61435.067695633559</c:v>
                </c:pt>
                <c:pt idx="2747">
                  <c:v>58661.323173236844</c:v>
                </c:pt>
                <c:pt idx="2748">
                  <c:v>59029.042089970899</c:v>
                </c:pt>
                <c:pt idx="2749">
                  <c:v>57839.220911749668</c:v>
                </c:pt>
                <c:pt idx="2750">
                  <c:v>62080.940358861291</c:v>
                </c:pt>
                <c:pt idx="2751">
                  <c:v>60732.194848124185</c:v>
                </c:pt>
                <c:pt idx="2752">
                  <c:v>59380.432545979835</c:v>
                </c:pt>
                <c:pt idx="2753">
                  <c:v>60595.308799820908</c:v>
                </c:pt>
                <c:pt idx="2754">
                  <c:v>56969.866104253138</c:v>
                </c:pt>
                <c:pt idx="2755">
                  <c:v>61857.853124936424</c:v>
                </c:pt>
                <c:pt idx="2756">
                  <c:v>59467.333443175361</c:v>
                </c:pt>
                <c:pt idx="2757">
                  <c:v>62561.541456912557</c:v>
                </c:pt>
                <c:pt idx="2758">
                  <c:v>60487.812102762859</c:v>
                </c:pt>
                <c:pt idx="2759">
                  <c:v>59437.216777801514</c:v>
                </c:pt>
                <c:pt idx="2760">
                  <c:v>57867.316298453014</c:v>
                </c:pt>
                <c:pt idx="2761">
                  <c:v>59917.844253667201</c:v>
                </c:pt>
                <c:pt idx="2762">
                  <c:v>65139.755725987758</c:v>
                </c:pt>
                <c:pt idx="2763">
                  <c:v>59189.41746457418</c:v>
                </c:pt>
                <c:pt idx="2764">
                  <c:v>59653.173021133749</c:v>
                </c:pt>
                <c:pt idx="2765">
                  <c:v>60175.222102832806</c:v>
                </c:pt>
                <c:pt idx="2766">
                  <c:v>55958.101373481753</c:v>
                </c:pt>
                <c:pt idx="2767">
                  <c:v>61023.225040817262</c:v>
                </c:pt>
                <c:pt idx="2768">
                  <c:v>59044.554655456544</c:v>
                </c:pt>
                <c:pt idx="2769">
                  <c:v>60664.164748573305</c:v>
                </c:pt>
                <c:pt idx="2770">
                  <c:v>60610.566652043664</c:v>
                </c:pt>
                <c:pt idx="2771">
                  <c:v>60861.673581059775</c:v>
                </c:pt>
                <c:pt idx="2772">
                  <c:v>58852.171378445615</c:v>
                </c:pt>
                <c:pt idx="2773">
                  <c:v>56983.352240880333</c:v>
                </c:pt>
                <c:pt idx="2774">
                  <c:v>57284.854900556857</c:v>
                </c:pt>
                <c:pt idx="2775">
                  <c:v>58963.392188008627</c:v>
                </c:pt>
                <c:pt idx="2776">
                  <c:v>61627.467604573569</c:v>
                </c:pt>
                <c:pt idx="2777">
                  <c:v>60424.743134180702</c:v>
                </c:pt>
                <c:pt idx="2778">
                  <c:v>61377.288160133357</c:v>
                </c:pt>
                <c:pt idx="2779">
                  <c:v>61523.151980336515</c:v>
                </c:pt>
                <c:pt idx="2780">
                  <c:v>63689.988053607951</c:v>
                </c:pt>
                <c:pt idx="2781">
                  <c:v>61020.483658091231</c:v>
                </c:pt>
                <c:pt idx="2782">
                  <c:v>62405.39603118896</c:v>
                </c:pt>
                <c:pt idx="2783">
                  <c:v>60135.193644460036</c:v>
                </c:pt>
                <c:pt idx="2784">
                  <c:v>63516.60718790692</c:v>
                </c:pt>
                <c:pt idx="2785">
                  <c:v>61460.457585427037</c:v>
                </c:pt>
                <c:pt idx="2786">
                  <c:v>60424.818635050455</c:v>
                </c:pt>
                <c:pt idx="2787">
                  <c:v>58884.841428912543</c:v>
                </c:pt>
                <c:pt idx="2788">
                  <c:v>60308.069787350898</c:v>
                </c:pt>
                <c:pt idx="2789">
                  <c:v>57075.591245269781</c:v>
                </c:pt>
                <c:pt idx="2790">
                  <c:v>58505.616561476389</c:v>
                </c:pt>
                <c:pt idx="2791">
                  <c:v>58720.499273745219</c:v>
                </c:pt>
                <c:pt idx="2792">
                  <c:v>58165.719529336435</c:v>
                </c:pt>
                <c:pt idx="2793">
                  <c:v>59649.047422472635</c:v>
                </c:pt>
                <c:pt idx="2794">
                  <c:v>56700.935649426785</c:v>
                </c:pt>
                <c:pt idx="2795">
                  <c:v>59117.557417074844</c:v>
                </c:pt>
                <c:pt idx="2796">
                  <c:v>58393.567380777997</c:v>
                </c:pt>
                <c:pt idx="2797">
                  <c:v>59552.284134165435</c:v>
                </c:pt>
                <c:pt idx="2798">
                  <c:v>60000.413643264779</c:v>
                </c:pt>
                <c:pt idx="2799">
                  <c:v>62765.726146443674</c:v>
                </c:pt>
                <c:pt idx="2800">
                  <c:v>61652.704091548912</c:v>
                </c:pt>
                <c:pt idx="2801">
                  <c:v>59983.333883666994</c:v>
                </c:pt>
                <c:pt idx="2802">
                  <c:v>60715.225939178476</c:v>
                </c:pt>
                <c:pt idx="2803">
                  <c:v>58310.172185961404</c:v>
                </c:pt>
                <c:pt idx="2804">
                  <c:v>60664.694006856284</c:v>
                </c:pt>
                <c:pt idx="2805">
                  <c:v>60644.046972020471</c:v>
                </c:pt>
                <c:pt idx="2806">
                  <c:v>57388.439438374851</c:v>
                </c:pt>
                <c:pt idx="2807">
                  <c:v>63630.862747955318</c:v>
                </c:pt>
                <c:pt idx="2808">
                  <c:v>60372.800016482681</c:v>
                </c:pt>
                <c:pt idx="2809">
                  <c:v>59883.976829695705</c:v>
                </c:pt>
                <c:pt idx="2810">
                  <c:v>61894.915586853022</c:v>
                </c:pt>
                <c:pt idx="2811">
                  <c:v>59086.713695748658</c:v>
                </c:pt>
                <c:pt idx="2812">
                  <c:v>64144.677940267058</c:v>
                </c:pt>
                <c:pt idx="2813">
                  <c:v>63443.036070048278</c:v>
                </c:pt>
                <c:pt idx="2814">
                  <c:v>57981.020296573639</c:v>
                </c:pt>
                <c:pt idx="2815">
                  <c:v>58670.000461959848</c:v>
                </c:pt>
                <c:pt idx="2816">
                  <c:v>59768.905827331546</c:v>
                </c:pt>
                <c:pt idx="2817">
                  <c:v>59903.266217168159</c:v>
                </c:pt>
                <c:pt idx="2818">
                  <c:v>61074.796243476871</c:v>
                </c:pt>
                <c:pt idx="2819">
                  <c:v>55777.456673145294</c:v>
                </c:pt>
                <c:pt idx="2820">
                  <c:v>58582.712794383377</c:v>
                </c:pt>
                <c:pt idx="2821">
                  <c:v>58164.332639090215</c:v>
                </c:pt>
                <c:pt idx="2822">
                  <c:v>58692.107184092201</c:v>
                </c:pt>
                <c:pt idx="2823">
                  <c:v>57248.842913532259</c:v>
                </c:pt>
                <c:pt idx="2824">
                  <c:v>56440.472321852227</c:v>
                </c:pt>
                <c:pt idx="2825">
                  <c:v>61484.009395058965</c:v>
                </c:pt>
                <c:pt idx="2826">
                  <c:v>58010.005597396179</c:v>
                </c:pt>
                <c:pt idx="2827">
                  <c:v>58648.358346875517</c:v>
                </c:pt>
                <c:pt idx="2828">
                  <c:v>57823.77460199991</c:v>
                </c:pt>
                <c:pt idx="2829">
                  <c:v>57317.214792219791</c:v>
                </c:pt>
                <c:pt idx="2830">
                  <c:v>57477.708674654037</c:v>
                </c:pt>
                <c:pt idx="2831">
                  <c:v>63034.912222003935</c:v>
                </c:pt>
                <c:pt idx="2832">
                  <c:v>63552.514561462413</c:v>
                </c:pt>
                <c:pt idx="2833">
                  <c:v>64853.883986918139</c:v>
                </c:pt>
                <c:pt idx="2834">
                  <c:v>54344.78165372213</c:v>
                </c:pt>
                <c:pt idx="2835">
                  <c:v>58408.738696797693</c:v>
                </c:pt>
                <c:pt idx="2836">
                  <c:v>59403.498438262948</c:v>
                </c:pt>
                <c:pt idx="2837">
                  <c:v>60198.713042628231</c:v>
                </c:pt>
                <c:pt idx="2838">
                  <c:v>57446.456390635183</c:v>
                </c:pt>
                <c:pt idx="2839">
                  <c:v>57260.156882476796</c:v>
                </c:pt>
                <c:pt idx="2840">
                  <c:v>59407.604876963291</c:v>
                </c:pt>
                <c:pt idx="2841">
                  <c:v>59564.560565884916</c:v>
                </c:pt>
                <c:pt idx="2842">
                  <c:v>57502.33130785625</c:v>
                </c:pt>
                <c:pt idx="2843">
                  <c:v>58525.879141743986</c:v>
                </c:pt>
                <c:pt idx="2844">
                  <c:v>62953.235589981086</c:v>
                </c:pt>
                <c:pt idx="2845">
                  <c:v>58593.232762014457</c:v>
                </c:pt>
                <c:pt idx="2846">
                  <c:v>59320.139202721912</c:v>
                </c:pt>
                <c:pt idx="2847">
                  <c:v>59976.818527984622</c:v>
                </c:pt>
                <c:pt idx="2848">
                  <c:v>57226.051405461629</c:v>
                </c:pt>
                <c:pt idx="2849">
                  <c:v>58096.455106350644</c:v>
                </c:pt>
                <c:pt idx="2850">
                  <c:v>54641.561591084799</c:v>
                </c:pt>
                <c:pt idx="2851">
                  <c:v>56914.708994674686</c:v>
                </c:pt>
                <c:pt idx="2852">
                  <c:v>58984.105132993063</c:v>
                </c:pt>
                <c:pt idx="2853">
                  <c:v>57109.941143290205</c:v>
                </c:pt>
                <c:pt idx="2854">
                  <c:v>58599.420396169044</c:v>
                </c:pt>
                <c:pt idx="2855">
                  <c:v>60658.922390648593</c:v>
                </c:pt>
                <c:pt idx="2856">
                  <c:v>57675.707005376637</c:v>
                </c:pt>
                <c:pt idx="2857">
                  <c:v>58054.970171864821</c:v>
                </c:pt>
                <c:pt idx="2858">
                  <c:v>58991.546869150792</c:v>
                </c:pt>
                <c:pt idx="2859">
                  <c:v>58220.723257954916</c:v>
                </c:pt>
                <c:pt idx="2860">
                  <c:v>59391.825107224788</c:v>
                </c:pt>
                <c:pt idx="2861">
                  <c:v>61357.768214350741</c:v>
                </c:pt>
                <c:pt idx="2862">
                  <c:v>60321.202719627843</c:v>
                </c:pt>
                <c:pt idx="2863">
                  <c:v>58818.657531356817</c:v>
                </c:pt>
                <c:pt idx="2864">
                  <c:v>59199.606190872189</c:v>
                </c:pt>
                <c:pt idx="2865">
                  <c:v>58413.419343694062</c:v>
                </c:pt>
                <c:pt idx="2866">
                  <c:v>58681.561807632454</c:v>
                </c:pt>
                <c:pt idx="2867">
                  <c:v>61555.602411174674</c:v>
                </c:pt>
                <c:pt idx="2868">
                  <c:v>60900.151751454672</c:v>
                </c:pt>
                <c:pt idx="2869">
                  <c:v>58680.000541623442</c:v>
                </c:pt>
                <c:pt idx="2870">
                  <c:v>61707.080353291822</c:v>
                </c:pt>
                <c:pt idx="2871">
                  <c:v>59686.116973797471</c:v>
                </c:pt>
                <c:pt idx="2872">
                  <c:v>62792.683055369045</c:v>
                </c:pt>
                <c:pt idx="2873">
                  <c:v>61337.208783401838</c:v>
                </c:pt>
                <c:pt idx="2874">
                  <c:v>62589.21197102865</c:v>
                </c:pt>
                <c:pt idx="2875">
                  <c:v>58922.946851603192</c:v>
                </c:pt>
                <c:pt idx="2876">
                  <c:v>60888.505628312829</c:v>
                </c:pt>
                <c:pt idx="2877">
                  <c:v>66159.396682039893</c:v>
                </c:pt>
                <c:pt idx="2878">
                  <c:v>61246.673970095319</c:v>
                </c:pt>
                <c:pt idx="2879">
                  <c:v>59140.582117207829</c:v>
                </c:pt>
                <c:pt idx="2880">
                  <c:v>59081.965846888226</c:v>
                </c:pt>
                <c:pt idx="2881">
                  <c:v>60405.089585495007</c:v>
                </c:pt>
                <c:pt idx="2882">
                  <c:v>56584.099718221034</c:v>
                </c:pt>
                <c:pt idx="2883">
                  <c:v>63353.603215468785</c:v>
                </c:pt>
                <c:pt idx="2884">
                  <c:v>61328.869664160411</c:v>
                </c:pt>
                <c:pt idx="2885">
                  <c:v>60117.778300476071</c:v>
                </c:pt>
                <c:pt idx="2886">
                  <c:v>60964.648095448807</c:v>
                </c:pt>
                <c:pt idx="2887">
                  <c:v>61291.520065090604</c:v>
                </c:pt>
                <c:pt idx="2888">
                  <c:v>58801.686793327346</c:v>
                </c:pt>
                <c:pt idx="2889">
                  <c:v>57150.131695874537</c:v>
                </c:pt>
                <c:pt idx="2890">
                  <c:v>57310.500192920379</c:v>
                </c:pt>
                <c:pt idx="2891">
                  <c:v>61808.031684875481</c:v>
                </c:pt>
                <c:pt idx="2892">
                  <c:v>60973.549017338039</c:v>
                </c:pt>
                <c:pt idx="2893">
                  <c:v>58219.780389213563</c:v>
                </c:pt>
                <c:pt idx="2894">
                  <c:v>57478.036289352262</c:v>
                </c:pt>
                <c:pt idx="2895">
                  <c:v>60978.870438543963</c:v>
                </c:pt>
                <c:pt idx="2896">
                  <c:v>57348.880544344574</c:v>
                </c:pt>
                <c:pt idx="2897">
                  <c:v>58442.413220747483</c:v>
                </c:pt>
                <c:pt idx="2898">
                  <c:v>60504.554201761879</c:v>
                </c:pt>
                <c:pt idx="2899">
                  <c:v>57727.708360751472</c:v>
                </c:pt>
                <c:pt idx="2900">
                  <c:v>59115.195040384933</c:v>
                </c:pt>
                <c:pt idx="2901">
                  <c:v>57221.908551661189</c:v>
                </c:pt>
                <c:pt idx="2902">
                  <c:v>58279.542488098152</c:v>
                </c:pt>
                <c:pt idx="2903">
                  <c:v>60419.832387436159</c:v>
                </c:pt>
                <c:pt idx="2904">
                  <c:v>57097.811383565269</c:v>
                </c:pt>
                <c:pt idx="2905">
                  <c:v>58154.717194016783</c:v>
                </c:pt>
                <c:pt idx="2906">
                  <c:v>59862.981608072914</c:v>
                </c:pt>
                <c:pt idx="2907">
                  <c:v>60854.070264689122</c:v>
                </c:pt>
                <c:pt idx="2908">
                  <c:v>58268.376241302489</c:v>
                </c:pt>
                <c:pt idx="2909">
                  <c:v>58015.343289883924</c:v>
                </c:pt>
                <c:pt idx="2910">
                  <c:v>55969.005767440794</c:v>
                </c:pt>
                <c:pt idx="2911">
                  <c:v>61096.403452555329</c:v>
                </c:pt>
                <c:pt idx="2912">
                  <c:v>62913.702356179558</c:v>
                </c:pt>
                <c:pt idx="2913">
                  <c:v>58752.525307655334</c:v>
                </c:pt>
                <c:pt idx="2914">
                  <c:v>58800.575626118967</c:v>
                </c:pt>
                <c:pt idx="2915">
                  <c:v>56000.082889016478</c:v>
                </c:pt>
                <c:pt idx="2916">
                  <c:v>58052.447097995537</c:v>
                </c:pt>
                <c:pt idx="2917">
                  <c:v>60543.607902622221</c:v>
                </c:pt>
                <c:pt idx="2918">
                  <c:v>61121.987514416949</c:v>
                </c:pt>
                <c:pt idx="2919">
                  <c:v>57342.167544364922</c:v>
                </c:pt>
                <c:pt idx="2920">
                  <c:v>58658.16623064677</c:v>
                </c:pt>
                <c:pt idx="2921">
                  <c:v>60289.209131431591</c:v>
                </c:pt>
                <c:pt idx="2922">
                  <c:v>61853.45350141525</c:v>
                </c:pt>
                <c:pt idx="2923">
                  <c:v>59544.525709692643</c:v>
                </c:pt>
                <c:pt idx="2924">
                  <c:v>64069.65173708598</c:v>
                </c:pt>
                <c:pt idx="2925">
                  <c:v>59124.359864807135</c:v>
                </c:pt>
                <c:pt idx="2926">
                  <c:v>57488.758650684358</c:v>
                </c:pt>
                <c:pt idx="2927">
                  <c:v>59736.270455106096</c:v>
                </c:pt>
                <c:pt idx="2928">
                  <c:v>61105.197407277432</c:v>
                </c:pt>
                <c:pt idx="2929">
                  <c:v>61234.330041758207</c:v>
                </c:pt>
                <c:pt idx="2930">
                  <c:v>56910.353342215225</c:v>
                </c:pt>
                <c:pt idx="2931">
                  <c:v>61923.690554555251</c:v>
                </c:pt>
                <c:pt idx="2932">
                  <c:v>60238.287209684764</c:v>
                </c:pt>
                <c:pt idx="2933">
                  <c:v>58426.719474411017</c:v>
                </c:pt>
                <c:pt idx="2934">
                  <c:v>61483.247262668614</c:v>
                </c:pt>
                <c:pt idx="2935">
                  <c:v>58362.004858048756</c:v>
                </c:pt>
                <c:pt idx="2936">
                  <c:v>60691.234923394521</c:v>
                </c:pt>
                <c:pt idx="2937">
                  <c:v>60505.291329447435</c:v>
                </c:pt>
                <c:pt idx="2938">
                  <c:v>57422.769364102685</c:v>
                </c:pt>
                <c:pt idx="2939">
                  <c:v>58585.290810937426</c:v>
                </c:pt>
                <c:pt idx="2940">
                  <c:v>60381.139676920575</c:v>
                </c:pt>
                <c:pt idx="2941">
                  <c:v>57054.123459679089</c:v>
                </c:pt>
                <c:pt idx="2942">
                  <c:v>59344.892090340458</c:v>
                </c:pt>
                <c:pt idx="2943">
                  <c:v>56681.08155415854</c:v>
                </c:pt>
                <c:pt idx="2944">
                  <c:v>63177.381688054411</c:v>
                </c:pt>
                <c:pt idx="2945">
                  <c:v>59989.413563028975</c:v>
                </c:pt>
                <c:pt idx="2946">
                  <c:v>59379.498479105765</c:v>
                </c:pt>
                <c:pt idx="2947">
                  <c:v>64890.618078896281</c:v>
                </c:pt>
                <c:pt idx="2948">
                  <c:v>64047.921933746336</c:v>
                </c:pt>
                <c:pt idx="2949">
                  <c:v>61138.509004974359</c:v>
                </c:pt>
                <c:pt idx="2950">
                  <c:v>57595.665442148842</c:v>
                </c:pt>
                <c:pt idx="2951">
                  <c:v>58899.757397333793</c:v>
                </c:pt>
                <c:pt idx="2952">
                  <c:v>61140.438887721088</c:v>
                </c:pt>
                <c:pt idx="2953">
                  <c:v>58996.149132315317</c:v>
                </c:pt>
                <c:pt idx="2954">
                  <c:v>61271.318970870961</c:v>
                </c:pt>
                <c:pt idx="2955">
                  <c:v>61385.627400906902</c:v>
                </c:pt>
                <c:pt idx="2956">
                  <c:v>62768.831987714781</c:v>
                </c:pt>
                <c:pt idx="2957">
                  <c:v>56264.107039388029</c:v>
                </c:pt>
                <c:pt idx="2958">
                  <c:v>60266.757491747543</c:v>
                </c:pt>
                <c:pt idx="2959">
                  <c:v>58770.362808481848</c:v>
                </c:pt>
                <c:pt idx="2960">
                  <c:v>60528.482972017919</c:v>
                </c:pt>
                <c:pt idx="2961">
                  <c:v>59604.995154571545</c:v>
                </c:pt>
                <c:pt idx="2962">
                  <c:v>58829.234045410158</c:v>
                </c:pt>
                <c:pt idx="2963">
                  <c:v>60016.775416437784</c:v>
                </c:pt>
                <c:pt idx="2964">
                  <c:v>57742.769592857367</c:v>
                </c:pt>
                <c:pt idx="2965">
                  <c:v>60131.389106480288</c:v>
                </c:pt>
                <c:pt idx="2966">
                  <c:v>59710.228149668379</c:v>
                </c:pt>
                <c:pt idx="2967">
                  <c:v>62291.989232714972</c:v>
                </c:pt>
                <c:pt idx="2968">
                  <c:v>59272.188821919764</c:v>
                </c:pt>
                <c:pt idx="2969">
                  <c:v>59262.187882003913</c:v>
                </c:pt>
                <c:pt idx="2970">
                  <c:v>58020.416148312885</c:v>
                </c:pt>
                <c:pt idx="2971">
                  <c:v>59845.096053759255</c:v>
                </c:pt>
                <c:pt idx="2972">
                  <c:v>64926.053444290163</c:v>
                </c:pt>
                <c:pt idx="2973">
                  <c:v>60937.585266749069</c:v>
                </c:pt>
                <c:pt idx="2974">
                  <c:v>61636.188900883993</c:v>
                </c:pt>
                <c:pt idx="2975">
                  <c:v>60738.202720769244</c:v>
                </c:pt>
                <c:pt idx="2976">
                  <c:v>57255.822185375291</c:v>
                </c:pt>
                <c:pt idx="2977">
                  <c:v>61282.373758443187</c:v>
                </c:pt>
                <c:pt idx="2978">
                  <c:v>59061.505850728347</c:v>
                </c:pt>
                <c:pt idx="2979">
                  <c:v>60759.638387234998</c:v>
                </c:pt>
                <c:pt idx="2980">
                  <c:v>61036.118483972554</c:v>
                </c:pt>
                <c:pt idx="2981">
                  <c:v>60857.849923769631</c:v>
                </c:pt>
                <c:pt idx="2982">
                  <c:v>60438.022680797229</c:v>
                </c:pt>
                <c:pt idx="2983">
                  <c:v>58992.591080376384</c:v>
                </c:pt>
                <c:pt idx="2984">
                  <c:v>58821.033654514955</c:v>
                </c:pt>
                <c:pt idx="2985">
                  <c:v>59357.650680414838</c:v>
                </c:pt>
                <c:pt idx="2986">
                  <c:v>64020.735229047132</c:v>
                </c:pt>
                <c:pt idx="2987">
                  <c:v>61160.618979644772</c:v>
                </c:pt>
                <c:pt idx="2988">
                  <c:v>61711.422531127922</c:v>
                </c:pt>
                <c:pt idx="2989">
                  <c:v>59909.036241499576</c:v>
                </c:pt>
                <c:pt idx="2990">
                  <c:v>63985.085713481909</c:v>
                </c:pt>
                <c:pt idx="2991">
                  <c:v>60990.924366505948</c:v>
                </c:pt>
                <c:pt idx="2992">
                  <c:v>61190.831656209622</c:v>
                </c:pt>
                <c:pt idx="2993">
                  <c:v>59751.125509872036</c:v>
                </c:pt>
                <c:pt idx="2994">
                  <c:v>62226.394017410275</c:v>
                </c:pt>
                <c:pt idx="2995">
                  <c:v>61394.947848765049</c:v>
                </c:pt>
                <c:pt idx="2996">
                  <c:v>60187.520138454442</c:v>
                </c:pt>
                <c:pt idx="2997">
                  <c:v>57668.620334406696</c:v>
                </c:pt>
                <c:pt idx="2998">
                  <c:v>60231.755904392201</c:v>
                </c:pt>
                <c:pt idx="2999">
                  <c:v>58417.569139671323</c:v>
                </c:pt>
                <c:pt idx="3000">
                  <c:v>57546.717917887378</c:v>
                </c:pt>
                <c:pt idx="3001">
                  <c:v>61646.166269556692</c:v>
                </c:pt>
                <c:pt idx="3002">
                  <c:v>58774.249400196204</c:v>
                </c:pt>
                <c:pt idx="3003">
                  <c:v>59075.713045819604</c:v>
                </c:pt>
                <c:pt idx="3004">
                  <c:v>56074.095656919482</c:v>
                </c:pt>
                <c:pt idx="3005">
                  <c:v>58440.751684570314</c:v>
                </c:pt>
                <c:pt idx="3006">
                  <c:v>58947.265920114522</c:v>
                </c:pt>
                <c:pt idx="3007">
                  <c:v>58597.400598653156</c:v>
                </c:pt>
                <c:pt idx="3008">
                  <c:v>60592.659967676795</c:v>
                </c:pt>
                <c:pt idx="3009">
                  <c:v>62274.782162634539</c:v>
                </c:pt>
                <c:pt idx="3010">
                  <c:v>60712.264882151285</c:v>
                </c:pt>
                <c:pt idx="3011">
                  <c:v>59036.528164672854</c:v>
                </c:pt>
                <c:pt idx="3012">
                  <c:v>59645.571817906697</c:v>
                </c:pt>
                <c:pt idx="3013">
                  <c:v>59622.184301948546</c:v>
                </c:pt>
                <c:pt idx="3014">
                  <c:v>61738.507854588825</c:v>
                </c:pt>
                <c:pt idx="3015">
                  <c:v>61647.346155293773</c:v>
                </c:pt>
                <c:pt idx="3016">
                  <c:v>58472.133392047886</c:v>
                </c:pt>
                <c:pt idx="3017">
                  <c:v>63366.246209462486</c:v>
                </c:pt>
                <c:pt idx="3018">
                  <c:v>60042.946320597322</c:v>
                </c:pt>
                <c:pt idx="3019">
                  <c:v>62617.570130793261</c:v>
                </c:pt>
                <c:pt idx="3020">
                  <c:v>61206.654631169644</c:v>
                </c:pt>
                <c:pt idx="3021">
                  <c:v>59510.811352793382</c:v>
                </c:pt>
                <c:pt idx="3022">
                  <c:v>66166.300328757105</c:v>
                </c:pt>
                <c:pt idx="3023">
                  <c:v>60931.751250705849</c:v>
                </c:pt>
                <c:pt idx="3024">
                  <c:v>57354.985812377927</c:v>
                </c:pt>
                <c:pt idx="3025">
                  <c:v>60107.444261169432</c:v>
                </c:pt>
                <c:pt idx="3026">
                  <c:v>61381.119212441954</c:v>
                </c:pt>
                <c:pt idx="3027">
                  <c:v>57110.175967788702</c:v>
                </c:pt>
                <c:pt idx="3028">
                  <c:v>62392.97143591589</c:v>
                </c:pt>
                <c:pt idx="3029">
                  <c:v>56652.310132598875</c:v>
                </c:pt>
                <c:pt idx="3030">
                  <c:v>59150.801240730281</c:v>
                </c:pt>
                <c:pt idx="3031">
                  <c:v>60876.86742801666</c:v>
                </c:pt>
                <c:pt idx="3032">
                  <c:v>60074.717387898767</c:v>
                </c:pt>
                <c:pt idx="3033">
                  <c:v>56913.454197569496</c:v>
                </c:pt>
                <c:pt idx="3034">
                  <c:v>57573.449921168933</c:v>
                </c:pt>
                <c:pt idx="3035">
                  <c:v>59983.940723406056</c:v>
                </c:pt>
                <c:pt idx="3036">
                  <c:v>58262.810454861203</c:v>
                </c:pt>
                <c:pt idx="3037">
                  <c:v>58914.270787572859</c:v>
                </c:pt>
                <c:pt idx="3038">
                  <c:v>61172.393905639656</c:v>
                </c:pt>
                <c:pt idx="3039">
                  <c:v>57097.98755843145</c:v>
                </c:pt>
                <c:pt idx="3040">
                  <c:v>57239.998226769771</c:v>
                </c:pt>
                <c:pt idx="3041">
                  <c:v>63534.452545960747</c:v>
                </c:pt>
                <c:pt idx="3042">
                  <c:v>64130.590100606285</c:v>
                </c:pt>
                <c:pt idx="3043">
                  <c:v>65441.763688659667</c:v>
                </c:pt>
                <c:pt idx="3044">
                  <c:v>57430.609027194987</c:v>
                </c:pt>
                <c:pt idx="3045">
                  <c:v>59335.130748812342</c:v>
                </c:pt>
                <c:pt idx="3046">
                  <c:v>60669.068257713319</c:v>
                </c:pt>
                <c:pt idx="3047">
                  <c:v>57387.654445610169</c:v>
                </c:pt>
                <c:pt idx="3048">
                  <c:v>58092.622819391901</c:v>
                </c:pt>
                <c:pt idx="3049">
                  <c:v>57762.186227925624</c:v>
                </c:pt>
                <c:pt idx="3050">
                  <c:v>58143.876902898155</c:v>
                </c:pt>
                <c:pt idx="3051">
                  <c:v>60034.081940396623</c:v>
                </c:pt>
                <c:pt idx="3052">
                  <c:v>59563.459597651163</c:v>
                </c:pt>
                <c:pt idx="3053">
                  <c:v>59583.937509155272</c:v>
                </c:pt>
                <c:pt idx="3054">
                  <c:v>61045.564463424693</c:v>
                </c:pt>
                <c:pt idx="3055">
                  <c:v>59216.578435770665</c:v>
                </c:pt>
                <c:pt idx="3056">
                  <c:v>59928.730097218744</c:v>
                </c:pt>
                <c:pt idx="3057">
                  <c:v>59623.165262349452</c:v>
                </c:pt>
                <c:pt idx="3058">
                  <c:v>58075.139388291042</c:v>
                </c:pt>
                <c:pt idx="3059">
                  <c:v>57339.308144124348</c:v>
                </c:pt>
                <c:pt idx="3060">
                  <c:v>58140.764519246426</c:v>
                </c:pt>
                <c:pt idx="3061">
                  <c:v>59369.684129842128</c:v>
                </c:pt>
                <c:pt idx="3062">
                  <c:v>59529.13760242462</c:v>
                </c:pt>
                <c:pt idx="3063">
                  <c:v>57752.25044021607</c:v>
                </c:pt>
                <c:pt idx="3064">
                  <c:v>60650.200363127398</c:v>
                </c:pt>
                <c:pt idx="3065">
                  <c:v>60247.500815674539</c:v>
                </c:pt>
                <c:pt idx="3066">
                  <c:v>57651.458842658998</c:v>
                </c:pt>
                <c:pt idx="3067">
                  <c:v>58394.985191790256</c:v>
                </c:pt>
                <c:pt idx="3068">
                  <c:v>59564.923325538635</c:v>
                </c:pt>
                <c:pt idx="3069">
                  <c:v>58134.398429902394</c:v>
                </c:pt>
                <c:pt idx="3070">
                  <c:v>60740.088770580289</c:v>
                </c:pt>
                <c:pt idx="3071">
                  <c:v>61591.018169927593</c:v>
                </c:pt>
                <c:pt idx="3072">
                  <c:v>60745.870627343655</c:v>
                </c:pt>
                <c:pt idx="3073">
                  <c:v>59186.282167879734</c:v>
                </c:pt>
                <c:pt idx="3074">
                  <c:v>59243.913927332556</c:v>
                </c:pt>
                <c:pt idx="3075">
                  <c:v>59347.788250160214</c:v>
                </c:pt>
                <c:pt idx="3076">
                  <c:v>59637.898237291978</c:v>
                </c:pt>
                <c:pt idx="3077">
                  <c:v>61973.271991151305</c:v>
                </c:pt>
                <c:pt idx="3078">
                  <c:v>61367.095771026616</c:v>
                </c:pt>
                <c:pt idx="3079">
                  <c:v>58518.408936023719</c:v>
                </c:pt>
                <c:pt idx="3080">
                  <c:v>62208.270927486556</c:v>
                </c:pt>
                <c:pt idx="3081">
                  <c:v>60290.072273024489</c:v>
                </c:pt>
                <c:pt idx="3082">
                  <c:v>64160.107869609186</c:v>
                </c:pt>
                <c:pt idx="3083">
                  <c:v>60045.686797332761</c:v>
                </c:pt>
                <c:pt idx="3084">
                  <c:v>62391.629206848142</c:v>
                </c:pt>
                <c:pt idx="3085">
                  <c:v>58656.042632675169</c:v>
                </c:pt>
                <c:pt idx="3086">
                  <c:v>61798.546941248569</c:v>
                </c:pt>
                <c:pt idx="3087">
                  <c:v>64493.074924914043</c:v>
                </c:pt>
                <c:pt idx="3088">
                  <c:v>60073.576483682271</c:v>
                </c:pt>
                <c:pt idx="3089">
                  <c:v>61148.807288106276</c:v>
                </c:pt>
                <c:pt idx="3090">
                  <c:v>58293.576118004326</c:v>
                </c:pt>
                <c:pt idx="3091">
                  <c:v>60391.776829973853</c:v>
                </c:pt>
                <c:pt idx="3092">
                  <c:v>57337.251200866704</c:v>
                </c:pt>
                <c:pt idx="3093">
                  <c:v>62198.77802697818</c:v>
                </c:pt>
                <c:pt idx="3094">
                  <c:v>61546.039899698895</c:v>
                </c:pt>
                <c:pt idx="3095">
                  <c:v>58024.519399642944</c:v>
                </c:pt>
                <c:pt idx="3096">
                  <c:v>59975.475805632275</c:v>
                </c:pt>
                <c:pt idx="3097">
                  <c:v>61761.690186055508</c:v>
                </c:pt>
                <c:pt idx="3098">
                  <c:v>56896.875928497306</c:v>
                </c:pt>
                <c:pt idx="3099">
                  <c:v>56441.61489206949</c:v>
                </c:pt>
                <c:pt idx="3100">
                  <c:v>56490.34260454178</c:v>
                </c:pt>
                <c:pt idx="3101">
                  <c:v>62676.188264465338</c:v>
                </c:pt>
                <c:pt idx="3102">
                  <c:v>59889.384379069015</c:v>
                </c:pt>
                <c:pt idx="3103">
                  <c:v>57833.493744246167</c:v>
                </c:pt>
                <c:pt idx="3104">
                  <c:v>57078.173091856646</c:v>
                </c:pt>
                <c:pt idx="3105">
                  <c:v>61246.121291732794</c:v>
                </c:pt>
                <c:pt idx="3106">
                  <c:v>58024.498956553143</c:v>
                </c:pt>
                <c:pt idx="3107">
                  <c:v>57937.6291615804</c:v>
                </c:pt>
                <c:pt idx="3108">
                  <c:v>61317.612128893532</c:v>
                </c:pt>
                <c:pt idx="3109">
                  <c:v>59769.54707260133</c:v>
                </c:pt>
                <c:pt idx="3110">
                  <c:v>58485.468158340453</c:v>
                </c:pt>
                <c:pt idx="3111">
                  <c:v>58055.097933069861</c:v>
                </c:pt>
                <c:pt idx="3112">
                  <c:v>58859.798327128097</c:v>
                </c:pt>
                <c:pt idx="3113">
                  <c:v>60885.161827913675</c:v>
                </c:pt>
                <c:pt idx="3114">
                  <c:v>55711.242596435543</c:v>
                </c:pt>
                <c:pt idx="3115">
                  <c:v>58404.220242786403</c:v>
                </c:pt>
                <c:pt idx="3116">
                  <c:v>60089.771469751999</c:v>
                </c:pt>
                <c:pt idx="3117">
                  <c:v>60074.424721527103</c:v>
                </c:pt>
                <c:pt idx="3118">
                  <c:v>56622.122984949754</c:v>
                </c:pt>
                <c:pt idx="3119">
                  <c:v>57265.994059880577</c:v>
                </c:pt>
                <c:pt idx="3120">
                  <c:v>57634.530116526272</c:v>
                </c:pt>
                <c:pt idx="3121">
                  <c:v>59951.266995135949</c:v>
                </c:pt>
                <c:pt idx="3122">
                  <c:v>64157.750328000395</c:v>
                </c:pt>
                <c:pt idx="3123">
                  <c:v>61617.751225598658</c:v>
                </c:pt>
                <c:pt idx="3124">
                  <c:v>59912.119121106472</c:v>
                </c:pt>
                <c:pt idx="3125">
                  <c:v>57291.405909347544</c:v>
                </c:pt>
                <c:pt idx="3126">
                  <c:v>58968.700761567234</c:v>
                </c:pt>
                <c:pt idx="3127">
                  <c:v>60438.180576894476</c:v>
                </c:pt>
                <c:pt idx="3128">
                  <c:v>61424.167818705231</c:v>
                </c:pt>
                <c:pt idx="3129">
                  <c:v>58809.193623161314</c:v>
                </c:pt>
                <c:pt idx="3130">
                  <c:v>56984.995375760402</c:v>
                </c:pt>
                <c:pt idx="3131">
                  <c:v>60940.198598766321</c:v>
                </c:pt>
                <c:pt idx="3132">
                  <c:v>62861.454429245001</c:v>
                </c:pt>
                <c:pt idx="3133">
                  <c:v>60258.040967098881</c:v>
                </c:pt>
                <c:pt idx="3134">
                  <c:v>64608.931016731265</c:v>
                </c:pt>
                <c:pt idx="3135">
                  <c:v>59492.747700627653</c:v>
                </c:pt>
                <c:pt idx="3136">
                  <c:v>58090.214218934379</c:v>
                </c:pt>
                <c:pt idx="3137">
                  <c:v>61783.031508890796</c:v>
                </c:pt>
                <c:pt idx="3138">
                  <c:v>61485.467158635467</c:v>
                </c:pt>
                <c:pt idx="3139">
                  <c:v>61736.967280734454</c:v>
                </c:pt>
                <c:pt idx="3140">
                  <c:v>55967.985194428758</c:v>
                </c:pt>
                <c:pt idx="3141">
                  <c:v>60899.361734422055</c:v>
                </c:pt>
                <c:pt idx="3142">
                  <c:v>62299.372955576582</c:v>
                </c:pt>
                <c:pt idx="3143">
                  <c:v>57490.197589365642</c:v>
                </c:pt>
                <c:pt idx="3144">
                  <c:v>58981.509208774558</c:v>
                </c:pt>
                <c:pt idx="3145">
                  <c:v>60491.736514536547</c:v>
                </c:pt>
                <c:pt idx="3146">
                  <c:v>63055.563663959496</c:v>
                </c:pt>
                <c:pt idx="3147">
                  <c:v>60314.251102912334</c:v>
                </c:pt>
                <c:pt idx="3148">
                  <c:v>56705.341846679257</c:v>
                </c:pt>
                <c:pt idx="3149">
                  <c:v>60015.279413182652</c:v>
                </c:pt>
                <c:pt idx="3150">
                  <c:v>60632.892380332938</c:v>
                </c:pt>
                <c:pt idx="3151">
                  <c:v>58042.356718571988</c:v>
                </c:pt>
                <c:pt idx="3153">
                  <c:v>72124.613349246982</c:v>
                </c:pt>
                <c:pt idx="3154">
                  <c:v>75347.352859497041</c:v>
                </c:pt>
                <c:pt idx="3155">
                  <c:v>72343.922468566889</c:v>
                </c:pt>
                <c:pt idx="3156">
                  <c:v>78400.287595876056</c:v>
                </c:pt>
                <c:pt idx="3157">
                  <c:v>75931.37988128663</c:v>
                </c:pt>
                <c:pt idx="3158">
                  <c:v>79886.891099548331</c:v>
                </c:pt>
                <c:pt idx="3159">
                  <c:v>77128.579183451322</c:v>
                </c:pt>
                <c:pt idx="3160">
                  <c:v>71111.151229397452</c:v>
                </c:pt>
                <c:pt idx="3161">
                  <c:v>71683.078440287733</c:v>
                </c:pt>
                <c:pt idx="3162">
                  <c:v>75328.336608378086</c:v>
                </c:pt>
                <c:pt idx="3163">
                  <c:v>72307.255682603529</c:v>
                </c:pt>
                <c:pt idx="3164">
                  <c:v>75392.613040669763</c:v>
                </c:pt>
                <c:pt idx="3165">
                  <c:v>73831.74121246337</c:v>
                </c:pt>
                <c:pt idx="3166">
                  <c:v>72285.785316991823</c:v>
                </c:pt>
                <c:pt idx="3167">
                  <c:v>72368.680601501459</c:v>
                </c:pt>
                <c:pt idx="3168">
                  <c:v>77861.428867085764</c:v>
                </c:pt>
                <c:pt idx="3169">
                  <c:v>77800.719049390158</c:v>
                </c:pt>
                <c:pt idx="3170">
                  <c:v>77820.262220159842</c:v>
                </c:pt>
                <c:pt idx="3171">
                  <c:v>76261.001088460282</c:v>
                </c:pt>
                <c:pt idx="3172">
                  <c:v>80650.437136840817</c:v>
                </c:pt>
                <c:pt idx="3173">
                  <c:v>77852.887910970036</c:v>
                </c:pt>
                <c:pt idx="3174">
                  <c:v>73594.014870134983</c:v>
                </c:pt>
                <c:pt idx="3175">
                  <c:v>77727.001724370304</c:v>
                </c:pt>
                <c:pt idx="3176">
                  <c:v>77369.50507386525</c:v>
                </c:pt>
                <c:pt idx="3177">
                  <c:v>76306.782967249557</c:v>
                </c:pt>
                <c:pt idx="3178">
                  <c:v>76655.381331761659</c:v>
                </c:pt>
                <c:pt idx="3179">
                  <c:v>78116.106034342447</c:v>
                </c:pt>
                <c:pt idx="3180">
                  <c:v>76384.485491689033</c:v>
                </c:pt>
                <c:pt idx="3181">
                  <c:v>74465.838920625058</c:v>
                </c:pt>
                <c:pt idx="3182">
                  <c:v>78693.925355784115</c:v>
                </c:pt>
                <c:pt idx="3183">
                  <c:v>78606.456307474771</c:v>
                </c:pt>
                <c:pt idx="3184">
                  <c:v>80572.918940607706</c:v>
                </c:pt>
                <c:pt idx="3185">
                  <c:v>77356.236261990693</c:v>
                </c:pt>
                <c:pt idx="3186">
                  <c:v>73511.467311859131</c:v>
                </c:pt>
                <c:pt idx="3187">
                  <c:v>75099.150853474945</c:v>
                </c:pt>
                <c:pt idx="3188">
                  <c:v>79119.652920158711</c:v>
                </c:pt>
                <c:pt idx="3189">
                  <c:v>79906.646066466972</c:v>
                </c:pt>
                <c:pt idx="3190">
                  <c:v>79983.261784998584</c:v>
                </c:pt>
                <c:pt idx="3191">
                  <c:v>72876.813579305002</c:v>
                </c:pt>
                <c:pt idx="3192">
                  <c:v>75034.056986300144</c:v>
                </c:pt>
                <c:pt idx="3193">
                  <c:v>76306.694922831681</c:v>
                </c:pt>
                <c:pt idx="3194">
                  <c:v>74596.682448069245</c:v>
                </c:pt>
                <c:pt idx="3195">
                  <c:v>79413.509640757242</c:v>
                </c:pt>
                <c:pt idx="3196">
                  <c:v>76647.455680338535</c:v>
                </c:pt>
                <c:pt idx="3197">
                  <c:v>75824.550606536839</c:v>
                </c:pt>
                <c:pt idx="3198">
                  <c:v>74230.016280619297</c:v>
                </c:pt>
                <c:pt idx="3199">
                  <c:v>73342.969506581634</c:v>
                </c:pt>
                <c:pt idx="3200">
                  <c:v>75178.857636515299</c:v>
                </c:pt>
                <c:pt idx="3201">
                  <c:v>73960.703780365016</c:v>
                </c:pt>
                <c:pt idx="3202">
                  <c:v>73890.314251709002</c:v>
                </c:pt>
                <c:pt idx="3203">
                  <c:v>78308.948460014668</c:v>
                </c:pt>
                <c:pt idx="3204">
                  <c:v>76028.376528104141</c:v>
                </c:pt>
                <c:pt idx="3205">
                  <c:v>77981.108481815128</c:v>
                </c:pt>
                <c:pt idx="3206">
                  <c:v>74137.019809373218</c:v>
                </c:pt>
                <c:pt idx="3207">
                  <c:v>74000.992487589523</c:v>
                </c:pt>
                <c:pt idx="3208">
                  <c:v>77172.738270986083</c:v>
                </c:pt>
                <c:pt idx="3209">
                  <c:v>75984.082160949707</c:v>
                </c:pt>
                <c:pt idx="3210">
                  <c:v>76547.130863189697</c:v>
                </c:pt>
                <c:pt idx="3211">
                  <c:v>80063.053966228152</c:v>
                </c:pt>
                <c:pt idx="3212">
                  <c:v>76677.34839446051</c:v>
                </c:pt>
                <c:pt idx="3213">
                  <c:v>75900.763064066574</c:v>
                </c:pt>
                <c:pt idx="3214">
                  <c:v>75685.956188710537</c:v>
                </c:pt>
                <c:pt idx="3215">
                  <c:v>78181.403054809562</c:v>
                </c:pt>
                <c:pt idx="3216">
                  <c:v>79463.715971342725</c:v>
                </c:pt>
                <c:pt idx="3217">
                  <c:v>76157.021145629886</c:v>
                </c:pt>
                <c:pt idx="3218">
                  <c:v>75566.143928019213</c:v>
                </c:pt>
                <c:pt idx="3219">
                  <c:v>75746.967627588907</c:v>
                </c:pt>
                <c:pt idx="3220">
                  <c:v>72498.993963623041</c:v>
                </c:pt>
                <c:pt idx="3221">
                  <c:v>74648.259908485416</c:v>
                </c:pt>
                <c:pt idx="3222">
                  <c:v>75155.758199310294</c:v>
                </c:pt>
                <c:pt idx="3223">
                  <c:v>77799.997545242339</c:v>
                </c:pt>
                <c:pt idx="3224">
                  <c:v>75650.242628224674</c:v>
                </c:pt>
                <c:pt idx="3225">
                  <c:v>73233.442748896283</c:v>
                </c:pt>
                <c:pt idx="3226">
                  <c:v>73117.935177977881</c:v>
                </c:pt>
                <c:pt idx="3227">
                  <c:v>77190.20954475402</c:v>
                </c:pt>
                <c:pt idx="3228">
                  <c:v>76648.016255187991</c:v>
                </c:pt>
                <c:pt idx="3229">
                  <c:v>74658.701134586328</c:v>
                </c:pt>
                <c:pt idx="3230">
                  <c:v>73315.377615737903</c:v>
                </c:pt>
                <c:pt idx="3231">
                  <c:v>75575.623286692309</c:v>
                </c:pt>
                <c:pt idx="3232">
                  <c:v>76622.176069831854</c:v>
                </c:pt>
                <c:pt idx="3233">
                  <c:v>78701.138903554267</c:v>
                </c:pt>
                <c:pt idx="3234">
                  <c:v>77812.742290639886</c:v>
                </c:pt>
                <c:pt idx="3235">
                  <c:v>72328.665287971511</c:v>
                </c:pt>
                <c:pt idx="3236">
                  <c:v>74992.629353135315</c:v>
                </c:pt>
                <c:pt idx="3237">
                  <c:v>75550.58773320516</c:v>
                </c:pt>
                <c:pt idx="3238">
                  <c:v>78413.324620437619</c:v>
                </c:pt>
                <c:pt idx="3239">
                  <c:v>77410.114318847671</c:v>
                </c:pt>
                <c:pt idx="3240">
                  <c:v>79814.741090393058</c:v>
                </c:pt>
                <c:pt idx="3241">
                  <c:v>76890.030328877765</c:v>
                </c:pt>
                <c:pt idx="3242">
                  <c:v>75244.724684715271</c:v>
                </c:pt>
                <c:pt idx="3243">
                  <c:v>74689.287137921652</c:v>
                </c:pt>
                <c:pt idx="3244">
                  <c:v>76449.032232920334</c:v>
                </c:pt>
                <c:pt idx="3245">
                  <c:v>74046.94578505047</c:v>
                </c:pt>
                <c:pt idx="3246">
                  <c:v>75812.299806722003</c:v>
                </c:pt>
                <c:pt idx="3247">
                  <c:v>79338.707564433411</c:v>
                </c:pt>
                <c:pt idx="3248">
                  <c:v>77208.064369710293</c:v>
                </c:pt>
                <c:pt idx="3249">
                  <c:v>74861.972986857116</c:v>
                </c:pt>
                <c:pt idx="3250">
                  <c:v>76129.571486409521</c:v>
                </c:pt>
                <c:pt idx="3251">
                  <c:v>75096.381604274109</c:v>
                </c:pt>
                <c:pt idx="3252">
                  <c:v>76431.462339854232</c:v>
                </c:pt>
                <c:pt idx="3253">
                  <c:v>74188.332312803337</c:v>
                </c:pt>
                <c:pt idx="3254">
                  <c:v>75363.811794026697</c:v>
                </c:pt>
                <c:pt idx="3255">
                  <c:v>76303.469915517169</c:v>
                </c:pt>
                <c:pt idx="3256">
                  <c:v>79874.552867078775</c:v>
                </c:pt>
                <c:pt idx="3257">
                  <c:v>73656.093446477258</c:v>
                </c:pt>
                <c:pt idx="3258">
                  <c:v>78002.626853561393</c:v>
                </c:pt>
                <c:pt idx="3259">
                  <c:v>78039.197579574597</c:v>
                </c:pt>
                <c:pt idx="3260">
                  <c:v>75293.232488250724</c:v>
                </c:pt>
                <c:pt idx="3261">
                  <c:v>77824.845545069373</c:v>
                </c:pt>
                <c:pt idx="3262">
                  <c:v>76818.001764999863</c:v>
                </c:pt>
                <c:pt idx="3263">
                  <c:v>75416.087185510012</c:v>
                </c:pt>
                <c:pt idx="3264">
                  <c:v>76299.871629079164</c:v>
                </c:pt>
                <c:pt idx="3265">
                  <c:v>71994.973443484298</c:v>
                </c:pt>
                <c:pt idx="3266">
                  <c:v>78360.203265412652</c:v>
                </c:pt>
                <c:pt idx="3267">
                  <c:v>74916.450716018691</c:v>
                </c:pt>
                <c:pt idx="3268">
                  <c:v>77702.24463154476</c:v>
                </c:pt>
                <c:pt idx="3269">
                  <c:v>76653.069775708529</c:v>
                </c:pt>
                <c:pt idx="3270">
                  <c:v>75674.059642283115</c:v>
                </c:pt>
                <c:pt idx="3271">
                  <c:v>75173.886527252194</c:v>
                </c:pt>
                <c:pt idx="3272">
                  <c:v>76988.744273122153</c:v>
                </c:pt>
                <c:pt idx="3273">
                  <c:v>71877.00951410929</c:v>
                </c:pt>
                <c:pt idx="3274">
                  <c:v>72819.005779425323</c:v>
                </c:pt>
                <c:pt idx="3275">
                  <c:v>79738.821421559653</c:v>
                </c:pt>
                <c:pt idx="3276">
                  <c:v>77629.253515259421</c:v>
                </c:pt>
                <c:pt idx="3277">
                  <c:v>75741.415334985868</c:v>
                </c:pt>
                <c:pt idx="3278">
                  <c:v>75156.397442626956</c:v>
                </c:pt>
                <c:pt idx="3279">
                  <c:v>75686.314105847865</c:v>
                </c:pt>
                <c:pt idx="3280">
                  <c:v>75065.120174821204</c:v>
                </c:pt>
                <c:pt idx="3281">
                  <c:v>75179.552953592953</c:v>
                </c:pt>
                <c:pt idx="3282">
                  <c:v>74739.378214263925</c:v>
                </c:pt>
                <c:pt idx="3283">
                  <c:v>75672.824510574326</c:v>
                </c:pt>
                <c:pt idx="3284">
                  <c:v>76128.226848729464</c:v>
                </c:pt>
                <c:pt idx="3285">
                  <c:v>76843.680167770377</c:v>
                </c:pt>
                <c:pt idx="3286">
                  <c:v>75796.708457438159</c:v>
                </c:pt>
                <c:pt idx="3287">
                  <c:v>77258.942214330018</c:v>
                </c:pt>
                <c:pt idx="3288">
                  <c:v>76479.25631637573</c:v>
                </c:pt>
                <c:pt idx="3289">
                  <c:v>73371.4689084212</c:v>
                </c:pt>
                <c:pt idx="3290">
                  <c:v>78735.074043019631</c:v>
                </c:pt>
                <c:pt idx="3291">
                  <c:v>73934.71693401337</c:v>
                </c:pt>
                <c:pt idx="3292">
                  <c:v>73746.814782961213</c:v>
                </c:pt>
                <c:pt idx="3293">
                  <c:v>76404.775761222831</c:v>
                </c:pt>
                <c:pt idx="3294">
                  <c:v>75126.085825475049</c:v>
                </c:pt>
                <c:pt idx="3295">
                  <c:v>78624.758557637528</c:v>
                </c:pt>
                <c:pt idx="3296">
                  <c:v>75834.137944539383</c:v>
                </c:pt>
                <c:pt idx="3297">
                  <c:v>73810.857413868114</c:v>
                </c:pt>
                <c:pt idx="3298">
                  <c:v>78101.963312276217</c:v>
                </c:pt>
                <c:pt idx="3299">
                  <c:v>75681.28267065683</c:v>
                </c:pt>
                <c:pt idx="3300">
                  <c:v>75218.785962810158</c:v>
                </c:pt>
                <c:pt idx="3301">
                  <c:v>77382.636517874416</c:v>
                </c:pt>
                <c:pt idx="3302">
                  <c:v>74282.730801900223</c:v>
                </c:pt>
                <c:pt idx="3303">
                  <c:v>78641.554470952353</c:v>
                </c:pt>
                <c:pt idx="3304">
                  <c:v>76480.165308443698</c:v>
                </c:pt>
                <c:pt idx="3305">
                  <c:v>75191.519066651657</c:v>
                </c:pt>
                <c:pt idx="3306">
                  <c:v>76222.487951660165</c:v>
                </c:pt>
                <c:pt idx="3307">
                  <c:v>80734.593785667443</c:v>
                </c:pt>
                <c:pt idx="3308">
                  <c:v>75521.233798491958</c:v>
                </c:pt>
                <c:pt idx="3309">
                  <c:v>74625.308317693067</c:v>
                </c:pt>
                <c:pt idx="3310">
                  <c:v>74645.205276489258</c:v>
                </c:pt>
                <c:pt idx="3311">
                  <c:v>75010.496328226727</c:v>
                </c:pt>
                <c:pt idx="3312">
                  <c:v>79179.321292432141</c:v>
                </c:pt>
                <c:pt idx="3313">
                  <c:v>76160.076730664558</c:v>
                </c:pt>
                <c:pt idx="3314">
                  <c:v>74290.669197082505</c:v>
                </c:pt>
                <c:pt idx="3315">
                  <c:v>75368.274181842819</c:v>
                </c:pt>
                <c:pt idx="3316">
                  <c:v>72495.390239111584</c:v>
                </c:pt>
                <c:pt idx="3317">
                  <c:v>73803.528068409083</c:v>
                </c:pt>
                <c:pt idx="3318">
                  <c:v>73785.827313995367</c:v>
                </c:pt>
                <c:pt idx="3319">
                  <c:v>78093.011637878415</c:v>
                </c:pt>
                <c:pt idx="3320">
                  <c:v>76275.998242696136</c:v>
                </c:pt>
                <c:pt idx="3321">
                  <c:v>77837.430455525726</c:v>
                </c:pt>
                <c:pt idx="3322">
                  <c:v>77434.512198893237</c:v>
                </c:pt>
                <c:pt idx="3323">
                  <c:v>80031.508043376598</c:v>
                </c:pt>
                <c:pt idx="3324">
                  <c:v>76432.46409743627</c:v>
                </c:pt>
                <c:pt idx="3325">
                  <c:v>74090.148208999628</c:v>
                </c:pt>
                <c:pt idx="3326">
                  <c:v>78051.527574157721</c:v>
                </c:pt>
                <c:pt idx="3327">
                  <c:v>76502.99535395304</c:v>
                </c:pt>
                <c:pt idx="3328">
                  <c:v>73744.680510457343</c:v>
                </c:pt>
                <c:pt idx="3329">
                  <c:v>70984.648845545453</c:v>
                </c:pt>
                <c:pt idx="3330">
                  <c:v>76577.070910962429</c:v>
                </c:pt>
                <c:pt idx="3331">
                  <c:v>75247.680955950418</c:v>
                </c:pt>
                <c:pt idx="3332">
                  <c:v>80115.334658940643</c:v>
                </c:pt>
                <c:pt idx="3333">
                  <c:v>78281.267132854467</c:v>
                </c:pt>
                <c:pt idx="3334">
                  <c:v>74271.430796686793</c:v>
                </c:pt>
                <c:pt idx="3335">
                  <c:v>73460.021787516263</c:v>
                </c:pt>
                <c:pt idx="3336">
                  <c:v>79713.167955017081</c:v>
                </c:pt>
                <c:pt idx="3337">
                  <c:v>76575.210212707505</c:v>
                </c:pt>
                <c:pt idx="3338">
                  <c:v>74155.589082527149</c:v>
                </c:pt>
                <c:pt idx="3339">
                  <c:v>73347.845997110999</c:v>
                </c:pt>
                <c:pt idx="3340">
                  <c:v>75081.394250554862</c:v>
                </c:pt>
                <c:pt idx="3341">
                  <c:v>74976.840251795453</c:v>
                </c:pt>
                <c:pt idx="3342">
                  <c:v>74978.531380399087</c:v>
                </c:pt>
                <c:pt idx="3343">
                  <c:v>70780.55305048624</c:v>
                </c:pt>
                <c:pt idx="3344">
                  <c:v>74259.995343526185</c:v>
                </c:pt>
                <c:pt idx="3345">
                  <c:v>78001.130029514097</c:v>
                </c:pt>
                <c:pt idx="3346">
                  <c:v>77261.615135860426</c:v>
                </c:pt>
                <c:pt idx="3347">
                  <c:v>69773.487043380737</c:v>
                </c:pt>
                <c:pt idx="3348">
                  <c:v>76856.539697504035</c:v>
                </c:pt>
                <c:pt idx="3349">
                  <c:v>77681.390734354645</c:v>
                </c:pt>
                <c:pt idx="3350">
                  <c:v>76212.411348560126</c:v>
                </c:pt>
                <c:pt idx="3351">
                  <c:v>79632.299430847168</c:v>
                </c:pt>
                <c:pt idx="3352">
                  <c:v>76222.419505500788</c:v>
                </c:pt>
                <c:pt idx="3353">
                  <c:v>72842.111207707727</c:v>
                </c:pt>
                <c:pt idx="3354">
                  <c:v>75574.724672444645</c:v>
                </c:pt>
                <c:pt idx="3355">
                  <c:v>75048.459261926022</c:v>
                </c:pt>
                <c:pt idx="3356">
                  <c:v>78425.585464986158</c:v>
                </c:pt>
                <c:pt idx="3357">
                  <c:v>74228.430623118096</c:v>
                </c:pt>
                <c:pt idx="3358">
                  <c:v>75887.47859649657</c:v>
                </c:pt>
                <c:pt idx="3359">
                  <c:v>78106.300347264609</c:v>
                </c:pt>
                <c:pt idx="3360">
                  <c:v>72093.867485046401</c:v>
                </c:pt>
                <c:pt idx="3361">
                  <c:v>77256.278910064691</c:v>
                </c:pt>
                <c:pt idx="3362">
                  <c:v>78813.305960400903</c:v>
                </c:pt>
                <c:pt idx="3363">
                  <c:v>73881.531268266292</c:v>
                </c:pt>
                <c:pt idx="3364">
                  <c:v>74318.359965769443</c:v>
                </c:pt>
                <c:pt idx="3365">
                  <c:v>72373.712543423972</c:v>
                </c:pt>
                <c:pt idx="3366">
                  <c:v>79641.748983256024</c:v>
                </c:pt>
                <c:pt idx="3367">
                  <c:v>77183.678053792319</c:v>
                </c:pt>
                <c:pt idx="3368">
                  <c:v>77558.465674845385</c:v>
                </c:pt>
                <c:pt idx="3369">
                  <c:v>76941.420402018222</c:v>
                </c:pt>
                <c:pt idx="3370">
                  <c:v>73883.554024871177</c:v>
                </c:pt>
                <c:pt idx="3371">
                  <c:v>71251.036077817291</c:v>
                </c:pt>
                <c:pt idx="3372">
                  <c:v>75870.856934611002</c:v>
                </c:pt>
                <c:pt idx="3373">
                  <c:v>73374.025196329734</c:v>
                </c:pt>
                <c:pt idx="3374">
                  <c:v>77204.372689565003</c:v>
                </c:pt>
                <c:pt idx="3375">
                  <c:v>72974.636252848301</c:v>
                </c:pt>
                <c:pt idx="3376">
                  <c:v>74881.195891316733</c:v>
                </c:pt>
                <c:pt idx="3377">
                  <c:v>72405.709232680005</c:v>
                </c:pt>
                <c:pt idx="3378">
                  <c:v>79191.503715769446</c:v>
                </c:pt>
                <c:pt idx="3379">
                  <c:v>78182.996860122686</c:v>
                </c:pt>
                <c:pt idx="3380">
                  <c:v>78682.697258313274</c:v>
                </c:pt>
                <c:pt idx="3381">
                  <c:v>76868.411465393539</c:v>
                </c:pt>
                <c:pt idx="3382">
                  <c:v>79462.543275960285</c:v>
                </c:pt>
                <c:pt idx="3383">
                  <c:v>79253.774888102198</c:v>
                </c:pt>
                <c:pt idx="3384">
                  <c:v>75066.524545923879</c:v>
                </c:pt>
                <c:pt idx="3385">
                  <c:v>79886.433067051577</c:v>
                </c:pt>
                <c:pt idx="3386">
                  <c:v>77988.43818893432</c:v>
                </c:pt>
                <c:pt idx="3387">
                  <c:v>74467.246330865222</c:v>
                </c:pt>
                <c:pt idx="3388">
                  <c:v>75736.482049369821</c:v>
                </c:pt>
                <c:pt idx="3389">
                  <c:v>76370.627315266916</c:v>
                </c:pt>
                <c:pt idx="3390">
                  <c:v>75737.79170761109</c:v>
                </c:pt>
                <c:pt idx="3391">
                  <c:v>75942.626068115234</c:v>
                </c:pt>
                <c:pt idx="3392">
                  <c:v>78461.835105069476</c:v>
                </c:pt>
                <c:pt idx="3393">
                  <c:v>77807.908984375012</c:v>
                </c:pt>
                <c:pt idx="3394">
                  <c:v>78210.349589665726</c:v>
                </c:pt>
                <c:pt idx="3395">
                  <c:v>77120.819028460013</c:v>
                </c:pt>
                <c:pt idx="3396">
                  <c:v>73223.843183517471</c:v>
                </c:pt>
                <c:pt idx="3397">
                  <c:v>74914.584163036023</c:v>
                </c:pt>
                <c:pt idx="3398">
                  <c:v>77987.391838717464</c:v>
                </c:pt>
                <c:pt idx="3399">
                  <c:v>81233.973677062982</c:v>
                </c:pt>
                <c:pt idx="3400">
                  <c:v>78687.49214223228</c:v>
                </c:pt>
                <c:pt idx="3401">
                  <c:v>73548.155686442056</c:v>
                </c:pt>
                <c:pt idx="3402">
                  <c:v>74091.243899027511</c:v>
                </c:pt>
                <c:pt idx="3403">
                  <c:v>76897.53464465143</c:v>
                </c:pt>
                <c:pt idx="3404">
                  <c:v>77179.143583933503</c:v>
                </c:pt>
                <c:pt idx="3405">
                  <c:v>77428.990560714403</c:v>
                </c:pt>
                <c:pt idx="3406">
                  <c:v>77510.759653854373</c:v>
                </c:pt>
                <c:pt idx="3407">
                  <c:v>76138.118118826547</c:v>
                </c:pt>
                <c:pt idx="3408">
                  <c:v>74660.559427642816</c:v>
                </c:pt>
                <c:pt idx="3409">
                  <c:v>73561.50538277626</c:v>
                </c:pt>
                <c:pt idx="3410">
                  <c:v>76229.042917887375</c:v>
                </c:pt>
                <c:pt idx="3411">
                  <c:v>74780.885919857028</c:v>
                </c:pt>
                <c:pt idx="3412">
                  <c:v>72670.259234984711</c:v>
                </c:pt>
                <c:pt idx="3413">
                  <c:v>76624.287630852064</c:v>
                </c:pt>
                <c:pt idx="3414">
                  <c:v>76291.714611307791</c:v>
                </c:pt>
                <c:pt idx="3415">
                  <c:v>77841.04303334553</c:v>
                </c:pt>
                <c:pt idx="3416">
                  <c:v>73181.946071370432</c:v>
                </c:pt>
                <c:pt idx="3417">
                  <c:v>73636.8601957957</c:v>
                </c:pt>
                <c:pt idx="3418">
                  <c:v>75791.481569039825</c:v>
                </c:pt>
                <c:pt idx="3419">
                  <c:v>75240.078112284347</c:v>
                </c:pt>
                <c:pt idx="3420">
                  <c:v>76162.609496180245</c:v>
                </c:pt>
                <c:pt idx="3421">
                  <c:v>79666.789527726185</c:v>
                </c:pt>
                <c:pt idx="3422">
                  <c:v>76500.758802064272</c:v>
                </c:pt>
                <c:pt idx="3423">
                  <c:v>76234.996879831961</c:v>
                </c:pt>
                <c:pt idx="3424">
                  <c:v>75481.5869140625</c:v>
                </c:pt>
                <c:pt idx="3425">
                  <c:v>79096.790163167316</c:v>
                </c:pt>
                <c:pt idx="3426">
                  <c:v>79740.650753815949</c:v>
                </c:pt>
                <c:pt idx="3427">
                  <c:v>75593.855896886191</c:v>
                </c:pt>
                <c:pt idx="3428">
                  <c:v>73898.102598063153</c:v>
                </c:pt>
                <c:pt idx="3429">
                  <c:v>77520.162976837149</c:v>
                </c:pt>
                <c:pt idx="3430">
                  <c:v>72500.168730417878</c:v>
                </c:pt>
                <c:pt idx="3431">
                  <c:v>74949.401983833799</c:v>
                </c:pt>
                <c:pt idx="3432">
                  <c:v>74622.823409207645</c:v>
                </c:pt>
                <c:pt idx="3433">
                  <c:v>78618.790973917639</c:v>
                </c:pt>
                <c:pt idx="3434">
                  <c:v>76094.617406717938</c:v>
                </c:pt>
                <c:pt idx="3435">
                  <c:v>74842.798974990845</c:v>
                </c:pt>
                <c:pt idx="3436">
                  <c:v>72097.844995482752</c:v>
                </c:pt>
                <c:pt idx="3437">
                  <c:v>76952.876434453312</c:v>
                </c:pt>
                <c:pt idx="3438">
                  <c:v>75297.702168000702</c:v>
                </c:pt>
                <c:pt idx="3439">
                  <c:v>75400.53567107518</c:v>
                </c:pt>
                <c:pt idx="3440">
                  <c:v>72138.188852755222</c:v>
                </c:pt>
                <c:pt idx="3441">
                  <c:v>74350.30628407796</c:v>
                </c:pt>
                <c:pt idx="3442">
                  <c:v>78066.007324600243</c:v>
                </c:pt>
                <c:pt idx="3443">
                  <c:v>78612.592981465656</c:v>
                </c:pt>
                <c:pt idx="3444">
                  <c:v>76365.054850641885</c:v>
                </c:pt>
                <c:pt idx="3445">
                  <c:v>71988.81771839071</c:v>
                </c:pt>
                <c:pt idx="3446">
                  <c:v>75888.01382293702</c:v>
                </c:pt>
                <c:pt idx="3447">
                  <c:v>74033.049175008127</c:v>
                </c:pt>
                <c:pt idx="3448">
                  <c:v>80300.671171824142</c:v>
                </c:pt>
                <c:pt idx="3449">
                  <c:v>75152.616284561154</c:v>
                </c:pt>
                <c:pt idx="3450">
                  <c:v>78718.70194168092</c:v>
                </c:pt>
                <c:pt idx="3451">
                  <c:v>77193.047342491147</c:v>
                </c:pt>
                <c:pt idx="3452">
                  <c:v>74181.596887143445</c:v>
                </c:pt>
                <c:pt idx="3453">
                  <c:v>75171.277398935956</c:v>
                </c:pt>
                <c:pt idx="3454">
                  <c:v>76627.996549987802</c:v>
                </c:pt>
                <c:pt idx="3455">
                  <c:v>73363.931553649905</c:v>
                </c:pt>
                <c:pt idx="3456">
                  <c:v>75705.614283805873</c:v>
                </c:pt>
                <c:pt idx="3457">
                  <c:v>79517.240921322489</c:v>
                </c:pt>
                <c:pt idx="3458">
                  <c:v>76927.485863749185</c:v>
                </c:pt>
                <c:pt idx="3459">
                  <c:v>76063.756674702963</c:v>
                </c:pt>
                <c:pt idx="3460">
                  <c:v>76449.281066830968</c:v>
                </c:pt>
                <c:pt idx="3461">
                  <c:v>77829.212180836999</c:v>
                </c:pt>
                <c:pt idx="3462">
                  <c:v>75524.788227717072</c:v>
                </c:pt>
                <c:pt idx="3463">
                  <c:v>75526.17273635864</c:v>
                </c:pt>
                <c:pt idx="3464">
                  <c:v>73662.727109781903</c:v>
                </c:pt>
                <c:pt idx="3465">
                  <c:v>76982.076922861728</c:v>
                </c:pt>
                <c:pt idx="3466">
                  <c:v>78652.64959468841</c:v>
                </c:pt>
                <c:pt idx="3467">
                  <c:v>74511.957265218094</c:v>
                </c:pt>
                <c:pt idx="3468">
                  <c:v>79377.156792704278</c:v>
                </c:pt>
                <c:pt idx="3469">
                  <c:v>77498.640188153586</c:v>
                </c:pt>
                <c:pt idx="3470">
                  <c:v>73954.888344828287</c:v>
                </c:pt>
                <c:pt idx="3471">
                  <c:v>76141.455240249619</c:v>
                </c:pt>
                <c:pt idx="3472">
                  <c:v>76410.18409862819</c:v>
                </c:pt>
                <c:pt idx="3473">
                  <c:v>76088.403229045856</c:v>
                </c:pt>
                <c:pt idx="3474">
                  <c:v>75964.508557522291</c:v>
                </c:pt>
                <c:pt idx="3475">
                  <c:v>72118.917853024264</c:v>
                </c:pt>
                <c:pt idx="3476">
                  <c:v>78122.657361586898</c:v>
                </c:pt>
                <c:pt idx="3477">
                  <c:v>75813.431192620599</c:v>
                </c:pt>
                <c:pt idx="3478">
                  <c:v>75703.904471660702</c:v>
                </c:pt>
                <c:pt idx="3479">
                  <c:v>75547.782657210017</c:v>
                </c:pt>
                <c:pt idx="3480">
                  <c:v>76456.19918734231</c:v>
                </c:pt>
                <c:pt idx="3481">
                  <c:v>74411.549343872059</c:v>
                </c:pt>
                <c:pt idx="3482">
                  <c:v>76943.738318316158</c:v>
                </c:pt>
                <c:pt idx="3483">
                  <c:v>73343.138627062741</c:v>
                </c:pt>
                <c:pt idx="3484">
                  <c:v>70198.263792419442</c:v>
                </c:pt>
                <c:pt idx="3485">
                  <c:v>77661.585463953015</c:v>
                </c:pt>
                <c:pt idx="3486">
                  <c:v>77582.564516385391</c:v>
                </c:pt>
                <c:pt idx="3487">
                  <c:v>75564.518080902097</c:v>
                </c:pt>
                <c:pt idx="3488">
                  <c:v>75735.652022298178</c:v>
                </c:pt>
                <c:pt idx="3489">
                  <c:v>75209.931208674112</c:v>
                </c:pt>
                <c:pt idx="3490">
                  <c:v>75851.791990152997</c:v>
                </c:pt>
                <c:pt idx="3491">
                  <c:v>76313.536397364762</c:v>
                </c:pt>
                <c:pt idx="3492">
                  <c:v>75355.501061630261</c:v>
                </c:pt>
                <c:pt idx="3493">
                  <c:v>75977.600645446772</c:v>
                </c:pt>
                <c:pt idx="3494">
                  <c:v>78526.675354512539</c:v>
                </c:pt>
                <c:pt idx="3495">
                  <c:v>77382.669192250571</c:v>
                </c:pt>
                <c:pt idx="3496">
                  <c:v>77320.247970310855</c:v>
                </c:pt>
                <c:pt idx="3497">
                  <c:v>78851.86274948121</c:v>
                </c:pt>
                <c:pt idx="3498">
                  <c:v>77832.841433715817</c:v>
                </c:pt>
                <c:pt idx="3499">
                  <c:v>72244.956599362704</c:v>
                </c:pt>
                <c:pt idx="3500">
                  <c:v>76358.346385955811</c:v>
                </c:pt>
                <c:pt idx="3501">
                  <c:v>72635.775186947008</c:v>
                </c:pt>
                <c:pt idx="3502">
                  <c:v>74125.95127817789</c:v>
                </c:pt>
                <c:pt idx="3503">
                  <c:v>76143.905267334005</c:v>
                </c:pt>
                <c:pt idx="3504">
                  <c:v>73851.660882377619</c:v>
                </c:pt>
                <c:pt idx="3505">
                  <c:v>78211.513868776965</c:v>
                </c:pt>
                <c:pt idx="3506">
                  <c:v>76178.013156890884</c:v>
                </c:pt>
                <c:pt idx="3507">
                  <c:v>73205.882835364348</c:v>
                </c:pt>
                <c:pt idx="3508">
                  <c:v>75581.939850362149</c:v>
                </c:pt>
                <c:pt idx="3509">
                  <c:v>75644.691157786045</c:v>
                </c:pt>
                <c:pt idx="3510">
                  <c:v>75818.250705718994</c:v>
                </c:pt>
                <c:pt idx="3511">
                  <c:v>76703.625318400052</c:v>
                </c:pt>
                <c:pt idx="3512">
                  <c:v>73211.783108329764</c:v>
                </c:pt>
                <c:pt idx="3513">
                  <c:v>77720.325588099164</c:v>
                </c:pt>
                <c:pt idx="3514">
                  <c:v>76279.007675647736</c:v>
                </c:pt>
                <c:pt idx="3515">
                  <c:v>73975.798473612464</c:v>
                </c:pt>
                <c:pt idx="3516">
                  <c:v>75472.410086313903</c:v>
                </c:pt>
                <c:pt idx="3517">
                  <c:v>78058.745244344085</c:v>
                </c:pt>
                <c:pt idx="3518">
                  <c:v>75759.407447624209</c:v>
                </c:pt>
                <c:pt idx="3519">
                  <c:v>74909.209719149279</c:v>
                </c:pt>
                <c:pt idx="3520">
                  <c:v>73323.34893286493</c:v>
                </c:pt>
                <c:pt idx="3521">
                  <c:v>74984.115559005746</c:v>
                </c:pt>
                <c:pt idx="3522">
                  <c:v>79299.754325675967</c:v>
                </c:pt>
                <c:pt idx="3523">
                  <c:v>75624.334691588083</c:v>
                </c:pt>
                <c:pt idx="3524">
                  <c:v>74342.870498911536</c:v>
                </c:pt>
                <c:pt idx="3525">
                  <c:v>77465.252966974411</c:v>
                </c:pt>
                <c:pt idx="3526">
                  <c:v>70822.190323702482</c:v>
                </c:pt>
                <c:pt idx="3527">
                  <c:v>74270.411530144993</c:v>
                </c:pt>
                <c:pt idx="3528">
                  <c:v>75511.843966929111</c:v>
                </c:pt>
                <c:pt idx="3529">
                  <c:v>78513.059311612451</c:v>
                </c:pt>
                <c:pt idx="3530">
                  <c:v>75373.093605550122</c:v>
                </c:pt>
                <c:pt idx="3531">
                  <c:v>77346.159567260736</c:v>
                </c:pt>
                <c:pt idx="3532">
                  <c:v>77368.380469640106</c:v>
                </c:pt>
                <c:pt idx="3533">
                  <c:v>80049.656593916821</c:v>
                </c:pt>
                <c:pt idx="3534">
                  <c:v>76090.831109110499</c:v>
                </c:pt>
                <c:pt idx="3535">
                  <c:v>76123.962437184673</c:v>
                </c:pt>
                <c:pt idx="3536">
                  <c:v>78019.925090789795</c:v>
                </c:pt>
                <c:pt idx="3537">
                  <c:v>76577.216994221992</c:v>
                </c:pt>
                <c:pt idx="3538">
                  <c:v>74811.355526224797</c:v>
                </c:pt>
                <c:pt idx="3539">
                  <c:v>72558.868063290909</c:v>
                </c:pt>
                <c:pt idx="3540">
                  <c:v>74299.221069844571</c:v>
                </c:pt>
                <c:pt idx="3541">
                  <c:v>75941.968596490231</c:v>
                </c:pt>
                <c:pt idx="3542">
                  <c:v>76962.940391922006</c:v>
                </c:pt>
                <c:pt idx="3543">
                  <c:v>76611.630905060243</c:v>
                </c:pt>
                <c:pt idx="3544">
                  <c:v>73653.120596822118</c:v>
                </c:pt>
                <c:pt idx="3545">
                  <c:v>72188.505627003906</c:v>
                </c:pt>
                <c:pt idx="3546">
                  <c:v>77901.473138427726</c:v>
                </c:pt>
                <c:pt idx="3547">
                  <c:v>75987.886976623529</c:v>
                </c:pt>
                <c:pt idx="3548">
                  <c:v>74219.583106168124</c:v>
                </c:pt>
                <c:pt idx="3549">
                  <c:v>72182.354605960849</c:v>
                </c:pt>
                <c:pt idx="3550">
                  <c:v>74295.229926808679</c:v>
                </c:pt>
                <c:pt idx="3551">
                  <c:v>75683.763442802418</c:v>
                </c:pt>
                <c:pt idx="3552">
                  <c:v>74504.968162790945</c:v>
                </c:pt>
                <c:pt idx="3553">
                  <c:v>71518.368896102897</c:v>
                </c:pt>
                <c:pt idx="3554">
                  <c:v>75805.679839579258</c:v>
                </c:pt>
                <c:pt idx="3555">
                  <c:v>75971.005088678983</c:v>
                </c:pt>
                <c:pt idx="3556">
                  <c:v>77713.567470232651</c:v>
                </c:pt>
                <c:pt idx="3557">
                  <c:v>69992.564127540594</c:v>
                </c:pt>
                <c:pt idx="3558">
                  <c:v>77416.165168571461</c:v>
                </c:pt>
                <c:pt idx="3559">
                  <c:v>77582.675901285809</c:v>
                </c:pt>
                <c:pt idx="3560">
                  <c:v>78167.326857693988</c:v>
                </c:pt>
                <c:pt idx="3561">
                  <c:v>78117.746064758277</c:v>
                </c:pt>
                <c:pt idx="3562">
                  <c:v>76782.569490559894</c:v>
                </c:pt>
                <c:pt idx="3563">
                  <c:v>73540.452424844116</c:v>
                </c:pt>
                <c:pt idx="3564">
                  <c:v>74663.096646881109</c:v>
                </c:pt>
                <c:pt idx="3565">
                  <c:v>77072.308344777426</c:v>
                </c:pt>
                <c:pt idx="3566">
                  <c:v>77518.589778645837</c:v>
                </c:pt>
                <c:pt idx="3567">
                  <c:v>75248.519002087924</c:v>
                </c:pt>
                <c:pt idx="3568">
                  <c:v>76106.895411173507</c:v>
                </c:pt>
                <c:pt idx="3569">
                  <c:v>77980.728605842567</c:v>
                </c:pt>
                <c:pt idx="3570">
                  <c:v>75319.898451614383</c:v>
                </c:pt>
                <c:pt idx="3571">
                  <c:v>78070.28669406574</c:v>
                </c:pt>
                <c:pt idx="3572">
                  <c:v>78129.248221651738</c:v>
                </c:pt>
                <c:pt idx="3573">
                  <c:v>72560.541475137055</c:v>
                </c:pt>
                <c:pt idx="3574">
                  <c:v>73975.441640758523</c:v>
                </c:pt>
                <c:pt idx="3575">
                  <c:v>72435.282902018211</c:v>
                </c:pt>
                <c:pt idx="3576">
                  <c:v>77083.229768117264</c:v>
                </c:pt>
                <c:pt idx="3577">
                  <c:v>76885.046287727353</c:v>
                </c:pt>
                <c:pt idx="3578">
                  <c:v>77840.123001607266</c:v>
                </c:pt>
                <c:pt idx="3579">
                  <c:v>78176.618072255456</c:v>
                </c:pt>
                <c:pt idx="3580">
                  <c:v>74326.840827242515</c:v>
                </c:pt>
                <c:pt idx="3581">
                  <c:v>69203.689652824411</c:v>
                </c:pt>
                <c:pt idx="3582">
                  <c:v>75454.898768107101</c:v>
                </c:pt>
                <c:pt idx="3583">
                  <c:v>72503.524575781819</c:v>
                </c:pt>
                <c:pt idx="3584">
                  <c:v>77227.033097585052</c:v>
                </c:pt>
                <c:pt idx="3585">
                  <c:v>73250.775512949636</c:v>
                </c:pt>
                <c:pt idx="3586">
                  <c:v>74354.976322428396</c:v>
                </c:pt>
                <c:pt idx="3587">
                  <c:v>72747.424028682712</c:v>
                </c:pt>
                <c:pt idx="3588">
                  <c:v>78431.59543190003</c:v>
                </c:pt>
                <c:pt idx="3589">
                  <c:v>77766.086477661112</c:v>
                </c:pt>
                <c:pt idx="3590">
                  <c:v>78878.553374481198</c:v>
                </c:pt>
                <c:pt idx="3591">
                  <c:v>75786.262123616543</c:v>
                </c:pt>
                <c:pt idx="3592">
                  <c:v>79291.412736256927</c:v>
                </c:pt>
                <c:pt idx="3593">
                  <c:v>77969.263459142036</c:v>
                </c:pt>
                <c:pt idx="3594">
                  <c:v>74212.676265716553</c:v>
                </c:pt>
                <c:pt idx="3595">
                  <c:v>78887.714051818853</c:v>
                </c:pt>
                <c:pt idx="3596">
                  <c:v>78011.327268226945</c:v>
                </c:pt>
                <c:pt idx="3597">
                  <c:v>74409.82545585632</c:v>
                </c:pt>
                <c:pt idx="3598">
                  <c:v>76585.306964945805</c:v>
                </c:pt>
                <c:pt idx="3599">
                  <c:v>78072.355867767328</c:v>
                </c:pt>
                <c:pt idx="3600">
                  <c:v>76246.46547444661</c:v>
                </c:pt>
                <c:pt idx="3601">
                  <c:v>74341.562202707908</c:v>
                </c:pt>
                <c:pt idx="3602">
                  <c:v>78427.756374359145</c:v>
                </c:pt>
                <c:pt idx="3603">
                  <c:v>77255.878533765834</c:v>
                </c:pt>
                <c:pt idx="3604">
                  <c:v>75151.748211797079</c:v>
                </c:pt>
                <c:pt idx="3605">
                  <c:v>78187.881144653773</c:v>
                </c:pt>
                <c:pt idx="3606">
                  <c:v>74722.991193612426</c:v>
                </c:pt>
                <c:pt idx="3607">
                  <c:v>75107.768658955902</c:v>
                </c:pt>
                <c:pt idx="3608">
                  <c:v>79790.914200981453</c:v>
                </c:pt>
                <c:pt idx="3609">
                  <c:v>79675.576104323089</c:v>
                </c:pt>
                <c:pt idx="3610">
                  <c:v>77665.323174540215</c:v>
                </c:pt>
                <c:pt idx="3611">
                  <c:v>74851.107551574707</c:v>
                </c:pt>
                <c:pt idx="3612">
                  <c:v>76058.008753967282</c:v>
                </c:pt>
                <c:pt idx="3613">
                  <c:v>77383.319260533652</c:v>
                </c:pt>
                <c:pt idx="3614">
                  <c:v>75769.489727783191</c:v>
                </c:pt>
                <c:pt idx="3615">
                  <c:v>78716.965205891931</c:v>
                </c:pt>
                <c:pt idx="3616">
                  <c:v>77583.29391822817</c:v>
                </c:pt>
                <c:pt idx="3617">
                  <c:v>74057.656384913105</c:v>
                </c:pt>
                <c:pt idx="3618">
                  <c:v>75193.372814559931</c:v>
                </c:pt>
                <c:pt idx="3619">
                  <c:v>72472.983199294424</c:v>
                </c:pt>
                <c:pt idx="3620">
                  <c:v>77305.049959309908</c:v>
                </c:pt>
                <c:pt idx="3621">
                  <c:v>75778.561959711704</c:v>
                </c:pt>
                <c:pt idx="3622">
                  <c:v>73984.778182840353</c:v>
                </c:pt>
                <c:pt idx="3623">
                  <c:v>78078.034841275236</c:v>
                </c:pt>
                <c:pt idx="3624">
                  <c:v>75992.184057617196</c:v>
                </c:pt>
                <c:pt idx="3625">
                  <c:v>77639.700447960699</c:v>
                </c:pt>
                <c:pt idx="3626">
                  <c:v>72703.935277905272</c:v>
                </c:pt>
                <c:pt idx="3627">
                  <c:v>73984.095012601218</c:v>
                </c:pt>
                <c:pt idx="3628">
                  <c:v>77617.300187810266</c:v>
                </c:pt>
                <c:pt idx="3629">
                  <c:v>75313.42826461792</c:v>
                </c:pt>
                <c:pt idx="3630">
                  <c:v>76773.774965922043</c:v>
                </c:pt>
                <c:pt idx="3631">
                  <c:v>80541.724643985421</c:v>
                </c:pt>
                <c:pt idx="3632">
                  <c:v>76305.442690470838</c:v>
                </c:pt>
                <c:pt idx="3633">
                  <c:v>77171.946657307955</c:v>
                </c:pt>
                <c:pt idx="3634">
                  <c:v>75422.526267751047</c:v>
                </c:pt>
                <c:pt idx="3635">
                  <c:v>77559.287169138581</c:v>
                </c:pt>
                <c:pt idx="3636">
                  <c:v>78753.448157469436</c:v>
                </c:pt>
                <c:pt idx="3637">
                  <c:v>76202.581142552692</c:v>
                </c:pt>
                <c:pt idx="3638">
                  <c:v>74031.888789113364</c:v>
                </c:pt>
                <c:pt idx="3639">
                  <c:v>76966.957933044425</c:v>
                </c:pt>
                <c:pt idx="3640">
                  <c:v>73031.860061391184</c:v>
                </c:pt>
                <c:pt idx="3641">
                  <c:v>74293.208636093143</c:v>
                </c:pt>
                <c:pt idx="3642">
                  <c:v>75282.295487692987</c:v>
                </c:pt>
                <c:pt idx="3643">
                  <c:v>78858.724074300131</c:v>
                </c:pt>
                <c:pt idx="3644">
                  <c:v>78329.136497497559</c:v>
                </c:pt>
                <c:pt idx="3645">
                  <c:v>74336.492123413089</c:v>
                </c:pt>
                <c:pt idx="3646">
                  <c:v>73479.726095072445</c:v>
                </c:pt>
                <c:pt idx="3647">
                  <c:v>76659.677712043136</c:v>
                </c:pt>
                <c:pt idx="3648">
                  <c:v>76218.078876686093</c:v>
                </c:pt>
                <c:pt idx="3649">
                  <c:v>76289.359971436919</c:v>
                </c:pt>
                <c:pt idx="3650">
                  <c:v>72716.474396387741</c:v>
                </c:pt>
                <c:pt idx="3651">
                  <c:v>75651.594376627603</c:v>
                </c:pt>
                <c:pt idx="3652">
                  <c:v>77555.051293245939</c:v>
                </c:pt>
                <c:pt idx="3653">
                  <c:v>75930.028662589219</c:v>
                </c:pt>
                <c:pt idx="3654">
                  <c:v>76926.042767842606</c:v>
                </c:pt>
                <c:pt idx="3655">
                  <c:v>72627.275035603845</c:v>
                </c:pt>
                <c:pt idx="3656">
                  <c:v>75645.184744262689</c:v>
                </c:pt>
                <c:pt idx="3657">
                  <c:v>76086.666017214462</c:v>
                </c:pt>
                <c:pt idx="3658">
                  <c:v>76452.12822996774</c:v>
                </c:pt>
                <c:pt idx="3659">
                  <c:v>75829.579132461542</c:v>
                </c:pt>
                <c:pt idx="3660">
                  <c:v>78371.963308207181</c:v>
                </c:pt>
                <c:pt idx="3661">
                  <c:v>76969.890540059409</c:v>
                </c:pt>
                <c:pt idx="3662">
                  <c:v>75270.099374643978</c:v>
                </c:pt>
                <c:pt idx="3663">
                  <c:v>75947.290644868233</c:v>
                </c:pt>
                <c:pt idx="3664">
                  <c:v>78773.098115126297</c:v>
                </c:pt>
                <c:pt idx="3665">
                  <c:v>74437.687410736078</c:v>
                </c:pt>
                <c:pt idx="3666">
                  <c:v>76057.059881210327</c:v>
                </c:pt>
                <c:pt idx="3667">
                  <c:v>79338.398272784543</c:v>
                </c:pt>
                <c:pt idx="3668">
                  <c:v>78102.984106445307</c:v>
                </c:pt>
                <c:pt idx="3669">
                  <c:v>74457.940913073209</c:v>
                </c:pt>
                <c:pt idx="3670">
                  <c:v>72977.12620722453</c:v>
                </c:pt>
                <c:pt idx="3671">
                  <c:v>77530.56679585774</c:v>
                </c:pt>
                <c:pt idx="3672">
                  <c:v>75882.117160415655</c:v>
                </c:pt>
                <c:pt idx="3673">
                  <c:v>74480.847416782359</c:v>
                </c:pt>
                <c:pt idx="3674">
                  <c:v>73585.716517639157</c:v>
                </c:pt>
                <c:pt idx="3675">
                  <c:v>76487.438954162601</c:v>
                </c:pt>
                <c:pt idx="3676">
                  <c:v>79199.612012910846</c:v>
                </c:pt>
                <c:pt idx="3677">
                  <c:v>73520.446519470206</c:v>
                </c:pt>
                <c:pt idx="3678">
                  <c:v>76752.489259338385</c:v>
                </c:pt>
                <c:pt idx="3679">
                  <c:v>76459.451909128824</c:v>
                </c:pt>
                <c:pt idx="3680">
                  <c:v>75273.223001480103</c:v>
                </c:pt>
                <c:pt idx="3681">
                  <c:v>77568.105676396692</c:v>
                </c:pt>
                <c:pt idx="3682">
                  <c:v>76773.232250054672</c:v>
                </c:pt>
                <c:pt idx="3683">
                  <c:v>75058.153311157221</c:v>
                </c:pt>
                <c:pt idx="3684">
                  <c:v>76584.446959273031</c:v>
                </c:pt>
                <c:pt idx="3685">
                  <c:v>72666.650986539797</c:v>
                </c:pt>
                <c:pt idx="3686">
                  <c:v>79440.529009771359</c:v>
                </c:pt>
                <c:pt idx="3687">
                  <c:v>75945.311077499384</c:v>
                </c:pt>
                <c:pt idx="3688">
                  <c:v>76972.205651540586</c:v>
                </c:pt>
                <c:pt idx="3689">
                  <c:v>76776.708692550674</c:v>
                </c:pt>
                <c:pt idx="3690">
                  <c:v>76628.817040793103</c:v>
                </c:pt>
                <c:pt idx="3691">
                  <c:v>76298.890847651171</c:v>
                </c:pt>
                <c:pt idx="3692">
                  <c:v>76252.977535565689</c:v>
                </c:pt>
                <c:pt idx="3693">
                  <c:v>75335.819960232053</c:v>
                </c:pt>
                <c:pt idx="3694">
                  <c:v>72754.198522440609</c:v>
                </c:pt>
                <c:pt idx="3695">
                  <c:v>79705.993809509266</c:v>
                </c:pt>
                <c:pt idx="3696">
                  <c:v>76538.128561782825</c:v>
                </c:pt>
                <c:pt idx="3697">
                  <c:v>75118.676648076391</c:v>
                </c:pt>
                <c:pt idx="3698">
                  <c:v>73575.847863318268</c:v>
                </c:pt>
                <c:pt idx="3699">
                  <c:v>75228.984711074838</c:v>
                </c:pt>
                <c:pt idx="3700">
                  <c:v>75060.362243302661</c:v>
                </c:pt>
                <c:pt idx="3701">
                  <c:v>75442.03607085158</c:v>
                </c:pt>
                <c:pt idx="3702">
                  <c:v>76524.240329615277</c:v>
                </c:pt>
                <c:pt idx="3703">
                  <c:v>75037.087890688577</c:v>
                </c:pt>
                <c:pt idx="3704">
                  <c:v>77548.252618916813</c:v>
                </c:pt>
                <c:pt idx="3705">
                  <c:v>77113.862474695852</c:v>
                </c:pt>
                <c:pt idx="3706">
                  <c:v>74326.374486541754</c:v>
                </c:pt>
                <c:pt idx="3707">
                  <c:v>78461.062996292108</c:v>
                </c:pt>
                <c:pt idx="3708">
                  <c:v>77801.952277755729</c:v>
                </c:pt>
                <c:pt idx="3709">
                  <c:v>72930.579956928894</c:v>
                </c:pt>
                <c:pt idx="3710">
                  <c:v>78025.16046625773</c:v>
                </c:pt>
                <c:pt idx="3711">
                  <c:v>73732.980458074846</c:v>
                </c:pt>
                <c:pt idx="3712">
                  <c:v>74668.576870608333</c:v>
                </c:pt>
                <c:pt idx="3713">
                  <c:v>76538.374091847756</c:v>
                </c:pt>
                <c:pt idx="3714">
                  <c:v>73285.496988995874</c:v>
                </c:pt>
                <c:pt idx="3715">
                  <c:v>79139.550649833691</c:v>
                </c:pt>
                <c:pt idx="3716">
                  <c:v>76042.085619099933</c:v>
                </c:pt>
                <c:pt idx="3717">
                  <c:v>73577.649880345663</c:v>
                </c:pt>
                <c:pt idx="3718">
                  <c:v>79204.791267649343</c:v>
                </c:pt>
                <c:pt idx="3719">
                  <c:v>74654.401243941</c:v>
                </c:pt>
                <c:pt idx="3720">
                  <c:v>74968.460818735752</c:v>
                </c:pt>
                <c:pt idx="3721">
                  <c:v>79812.43827565512</c:v>
                </c:pt>
                <c:pt idx="3722">
                  <c:v>73155.069282531738</c:v>
                </c:pt>
                <c:pt idx="3723">
                  <c:v>77616.148825772601</c:v>
                </c:pt>
                <c:pt idx="3724">
                  <c:v>76469.687836837766</c:v>
                </c:pt>
                <c:pt idx="3725">
                  <c:v>73694.873679478958</c:v>
                </c:pt>
                <c:pt idx="3726">
                  <c:v>76588.077330780026</c:v>
                </c:pt>
                <c:pt idx="3727">
                  <c:v>79084.807851155594</c:v>
                </c:pt>
                <c:pt idx="3728">
                  <c:v>75764.138980058822</c:v>
                </c:pt>
                <c:pt idx="3729">
                  <c:v>73780.932875951141</c:v>
                </c:pt>
                <c:pt idx="3730">
                  <c:v>71950.06022644043</c:v>
                </c:pt>
                <c:pt idx="3731">
                  <c:v>76293.86728337605</c:v>
                </c:pt>
                <c:pt idx="3732">
                  <c:v>79222.004849497491</c:v>
                </c:pt>
                <c:pt idx="3733">
                  <c:v>76625.911584317684</c:v>
                </c:pt>
                <c:pt idx="3734">
                  <c:v>77006.796082878122</c:v>
                </c:pt>
                <c:pt idx="3735">
                  <c:v>78387.413547261545</c:v>
                </c:pt>
                <c:pt idx="3736">
                  <c:v>72438.186278279623</c:v>
                </c:pt>
                <c:pt idx="3737">
                  <c:v>74346.411077817291</c:v>
                </c:pt>
                <c:pt idx="3738">
                  <c:v>73394.605855083457</c:v>
                </c:pt>
                <c:pt idx="3739">
                  <c:v>79902.678366216016</c:v>
                </c:pt>
                <c:pt idx="3740">
                  <c:v>75804.01754977509</c:v>
                </c:pt>
                <c:pt idx="3741">
                  <c:v>78545.946614583328</c:v>
                </c:pt>
                <c:pt idx="3742">
                  <c:v>78686.61764424642</c:v>
                </c:pt>
                <c:pt idx="3743">
                  <c:v>78521.871908696485</c:v>
                </c:pt>
                <c:pt idx="3744">
                  <c:v>75810.056733703619</c:v>
                </c:pt>
                <c:pt idx="3745">
                  <c:v>75083.248772684732</c:v>
                </c:pt>
                <c:pt idx="3746">
                  <c:v>77307.194432067859</c:v>
                </c:pt>
                <c:pt idx="3747">
                  <c:v>75982.626067097983</c:v>
                </c:pt>
                <c:pt idx="3748">
                  <c:v>73000.109854634604</c:v>
                </c:pt>
                <c:pt idx="3749">
                  <c:v>71964.875790659586</c:v>
                </c:pt>
                <c:pt idx="3750">
                  <c:v>75619.348781267807</c:v>
                </c:pt>
                <c:pt idx="3751">
                  <c:v>77008.053455289206</c:v>
                </c:pt>
                <c:pt idx="3752">
                  <c:v>76909.267545255032</c:v>
                </c:pt>
                <c:pt idx="3753">
                  <c:v>77530.421550564235</c:v>
                </c:pt>
                <c:pt idx="3754">
                  <c:v>73620.239035765335</c:v>
                </c:pt>
                <c:pt idx="3755">
                  <c:v>72321.343433310321</c:v>
                </c:pt>
                <c:pt idx="3756">
                  <c:v>78968.759155273438</c:v>
                </c:pt>
                <c:pt idx="3757">
                  <c:v>74175.035436757404</c:v>
                </c:pt>
                <c:pt idx="3758">
                  <c:v>73573.812581125909</c:v>
                </c:pt>
                <c:pt idx="3759">
                  <c:v>72255.171777915952</c:v>
                </c:pt>
                <c:pt idx="3760">
                  <c:v>74139.295776560932</c:v>
                </c:pt>
                <c:pt idx="3761">
                  <c:v>73000.306316375718</c:v>
                </c:pt>
                <c:pt idx="3762">
                  <c:v>74713.282939020806</c:v>
                </c:pt>
                <c:pt idx="3763">
                  <c:v>72515.2793513457</c:v>
                </c:pt>
                <c:pt idx="3764">
                  <c:v>74922.78734588623</c:v>
                </c:pt>
                <c:pt idx="3765">
                  <c:v>78544.04855397543</c:v>
                </c:pt>
                <c:pt idx="3766">
                  <c:v>77395.082402992237</c:v>
                </c:pt>
                <c:pt idx="3767">
                  <c:v>71206.706629180917</c:v>
                </c:pt>
                <c:pt idx="3768">
                  <c:v>77021.297966130573</c:v>
                </c:pt>
                <c:pt idx="3769">
                  <c:v>78519.594226837158</c:v>
                </c:pt>
                <c:pt idx="3770">
                  <c:v>77001.667476781222</c:v>
                </c:pt>
                <c:pt idx="3771">
                  <c:v>76307.281673177087</c:v>
                </c:pt>
                <c:pt idx="3772">
                  <c:v>78004.147040303549</c:v>
                </c:pt>
                <c:pt idx="3773">
                  <c:v>72872.866493225069</c:v>
                </c:pt>
                <c:pt idx="3774">
                  <c:v>74254.826643562323</c:v>
                </c:pt>
                <c:pt idx="3775">
                  <c:v>75775.489944978632</c:v>
                </c:pt>
                <c:pt idx="3776">
                  <c:v>77179.74213053385</c:v>
                </c:pt>
                <c:pt idx="3777">
                  <c:v>73955.149128643665</c:v>
                </c:pt>
                <c:pt idx="3778">
                  <c:v>74530.808496793121</c:v>
                </c:pt>
                <c:pt idx="3779">
                  <c:v>77488.41462345123</c:v>
                </c:pt>
                <c:pt idx="3780">
                  <c:v>73131.85927022298</c:v>
                </c:pt>
                <c:pt idx="3781">
                  <c:v>77702.550271097803</c:v>
                </c:pt>
                <c:pt idx="3782">
                  <c:v>79446.774154535931</c:v>
                </c:pt>
                <c:pt idx="3783">
                  <c:v>73787.444413153324</c:v>
                </c:pt>
                <c:pt idx="3784">
                  <c:v>72214.863863754275</c:v>
                </c:pt>
                <c:pt idx="3785">
                  <c:v>74226.040659205115</c:v>
                </c:pt>
                <c:pt idx="3786">
                  <c:v>78455.289141591405</c:v>
                </c:pt>
                <c:pt idx="3787">
                  <c:v>76169.963467407229</c:v>
                </c:pt>
                <c:pt idx="3788">
                  <c:v>78668.880841064456</c:v>
                </c:pt>
                <c:pt idx="3789">
                  <c:v>79492.198773701995</c:v>
                </c:pt>
                <c:pt idx="3790">
                  <c:v>72877.535863860452</c:v>
                </c:pt>
                <c:pt idx="3791">
                  <c:v>71738.509949938452</c:v>
                </c:pt>
                <c:pt idx="3792">
                  <c:v>76890.418290710455</c:v>
                </c:pt>
                <c:pt idx="3793">
                  <c:v>72202.204927539817</c:v>
                </c:pt>
                <c:pt idx="3794">
                  <c:v>77949.230990918499</c:v>
                </c:pt>
                <c:pt idx="3795">
                  <c:v>73662.798263041186</c:v>
                </c:pt>
                <c:pt idx="3796">
                  <c:v>73859.029579737806</c:v>
                </c:pt>
                <c:pt idx="3797">
                  <c:v>70350.449636681878</c:v>
                </c:pt>
                <c:pt idx="3798">
                  <c:v>78490.527032979327</c:v>
                </c:pt>
                <c:pt idx="3799">
                  <c:v>77785.3329097112</c:v>
                </c:pt>
                <c:pt idx="3800">
                  <c:v>79300.41837450664</c:v>
                </c:pt>
                <c:pt idx="3801">
                  <c:v>76321.898420429236</c:v>
                </c:pt>
                <c:pt idx="3802">
                  <c:v>79439.112657674152</c:v>
                </c:pt>
                <c:pt idx="3803">
                  <c:v>78309.16529197694</c:v>
                </c:pt>
                <c:pt idx="3804">
                  <c:v>74072.984012095127</c:v>
                </c:pt>
                <c:pt idx="3805">
                  <c:v>79447.461935520172</c:v>
                </c:pt>
                <c:pt idx="3806">
                  <c:v>77640.927535001436</c:v>
                </c:pt>
                <c:pt idx="3807">
                  <c:v>72686.295353809968</c:v>
                </c:pt>
                <c:pt idx="3808">
                  <c:v>75892.944025039658</c:v>
                </c:pt>
                <c:pt idx="3809">
                  <c:v>79367.328961817417</c:v>
                </c:pt>
                <c:pt idx="3810">
                  <c:v>76542.006892712903</c:v>
                </c:pt>
                <c:pt idx="3811">
                  <c:v>76356.920881239595</c:v>
                </c:pt>
                <c:pt idx="3812">
                  <c:v>76903.277912648526</c:v>
                </c:pt>
                <c:pt idx="3813">
                  <c:v>77718.119635417592</c:v>
                </c:pt>
                <c:pt idx="3814">
                  <c:v>75880.075063514712</c:v>
                </c:pt>
                <c:pt idx="3815">
                  <c:v>74575.551819483444</c:v>
                </c:pt>
                <c:pt idx="3816">
                  <c:v>73420.099800093973</c:v>
                </c:pt>
                <c:pt idx="3817">
                  <c:v>75325.204443422946</c:v>
                </c:pt>
                <c:pt idx="3818">
                  <c:v>77758.770746231079</c:v>
                </c:pt>
                <c:pt idx="3819">
                  <c:v>78899.594694018349</c:v>
                </c:pt>
                <c:pt idx="3820">
                  <c:v>77768.379564412433</c:v>
                </c:pt>
                <c:pt idx="3821">
                  <c:v>74028.806698608387</c:v>
                </c:pt>
                <c:pt idx="3822">
                  <c:v>74761.553061644241</c:v>
                </c:pt>
                <c:pt idx="3823">
                  <c:v>74494.637161572769</c:v>
                </c:pt>
                <c:pt idx="3824">
                  <c:v>77001.898613818485</c:v>
                </c:pt>
                <c:pt idx="3825">
                  <c:v>79136.215407307944</c:v>
                </c:pt>
                <c:pt idx="3826">
                  <c:v>76650.996205902105</c:v>
                </c:pt>
                <c:pt idx="3827">
                  <c:v>73813.776614252725</c:v>
                </c:pt>
                <c:pt idx="3828">
                  <c:v>74848.700084304815</c:v>
                </c:pt>
                <c:pt idx="3829">
                  <c:v>73900.124208307272</c:v>
                </c:pt>
                <c:pt idx="3830">
                  <c:v>73702.696135457343</c:v>
                </c:pt>
                <c:pt idx="3831">
                  <c:v>73158.632744916293</c:v>
                </c:pt>
                <c:pt idx="3832">
                  <c:v>72458.415604511887</c:v>
                </c:pt>
                <c:pt idx="3833">
                  <c:v>79084.753320701915</c:v>
                </c:pt>
                <c:pt idx="3834">
                  <c:v>75738.034578768405</c:v>
                </c:pt>
                <c:pt idx="3835">
                  <c:v>77996.912616475398</c:v>
                </c:pt>
                <c:pt idx="3836">
                  <c:v>72803.490785789501</c:v>
                </c:pt>
                <c:pt idx="3837">
                  <c:v>73098.686001777649</c:v>
                </c:pt>
                <c:pt idx="3838">
                  <c:v>76869.154410298666</c:v>
                </c:pt>
                <c:pt idx="3839">
                  <c:v>73375.135529581719</c:v>
                </c:pt>
                <c:pt idx="3840">
                  <c:v>75428.328459548953</c:v>
                </c:pt>
                <c:pt idx="3841">
                  <c:v>79117.639006765661</c:v>
                </c:pt>
                <c:pt idx="3842">
                  <c:v>75213.48810024561</c:v>
                </c:pt>
                <c:pt idx="3843">
                  <c:v>75264.127731323242</c:v>
                </c:pt>
                <c:pt idx="3844">
                  <c:v>74329.531785202023</c:v>
                </c:pt>
                <c:pt idx="3845">
                  <c:v>78215.081479390457</c:v>
                </c:pt>
                <c:pt idx="3846">
                  <c:v>80397.243916034698</c:v>
                </c:pt>
                <c:pt idx="3847">
                  <c:v>77119.604125722253</c:v>
                </c:pt>
                <c:pt idx="3848">
                  <c:v>75081.692847347251</c:v>
                </c:pt>
                <c:pt idx="3849">
                  <c:v>78579.373506291711</c:v>
                </c:pt>
                <c:pt idx="3850">
                  <c:v>71422.79902292887</c:v>
                </c:pt>
                <c:pt idx="3851">
                  <c:v>74297.846030171699</c:v>
                </c:pt>
                <c:pt idx="3852">
                  <c:v>75531.710984010526</c:v>
                </c:pt>
                <c:pt idx="3853">
                  <c:v>78549.641125488284</c:v>
                </c:pt>
                <c:pt idx="3854">
                  <c:v>77691.502180989584</c:v>
                </c:pt>
                <c:pt idx="3855">
                  <c:v>72486.173646291107</c:v>
                </c:pt>
                <c:pt idx="3856">
                  <c:v>74531.710894282674</c:v>
                </c:pt>
                <c:pt idx="3857">
                  <c:v>77450.238781452179</c:v>
                </c:pt>
                <c:pt idx="3858">
                  <c:v>76955.097475433344</c:v>
                </c:pt>
                <c:pt idx="3859">
                  <c:v>76265.941973749796</c:v>
                </c:pt>
                <c:pt idx="3860">
                  <c:v>70760.765758132926</c:v>
                </c:pt>
                <c:pt idx="3861">
                  <c:v>73907.975665791833</c:v>
                </c:pt>
                <c:pt idx="3862">
                  <c:v>77582.942997233084</c:v>
                </c:pt>
                <c:pt idx="3863">
                  <c:v>77383.114377339691</c:v>
                </c:pt>
                <c:pt idx="3864">
                  <c:v>75128.65741818746</c:v>
                </c:pt>
                <c:pt idx="3865">
                  <c:v>70970.686944713249</c:v>
                </c:pt>
                <c:pt idx="3866">
                  <c:v>77020.101605828604</c:v>
                </c:pt>
                <c:pt idx="3867">
                  <c:v>75033.568022759762</c:v>
                </c:pt>
                <c:pt idx="3868">
                  <c:v>76675.721359761548</c:v>
                </c:pt>
                <c:pt idx="3869">
                  <c:v>76633.389665349343</c:v>
                </c:pt>
                <c:pt idx="3870">
                  <c:v>79433.389228820801</c:v>
                </c:pt>
                <c:pt idx="3871">
                  <c:v>76962.978946431467</c:v>
                </c:pt>
                <c:pt idx="3872">
                  <c:v>74360.130904388439</c:v>
                </c:pt>
                <c:pt idx="3873">
                  <c:v>72801.1877316475</c:v>
                </c:pt>
                <c:pt idx="3874">
                  <c:v>79071.908453623473</c:v>
                </c:pt>
                <c:pt idx="3875">
                  <c:v>74731.076675510398</c:v>
                </c:pt>
                <c:pt idx="3876">
                  <c:v>75977.154613494873</c:v>
                </c:pt>
                <c:pt idx="3877">
                  <c:v>77816.29948296283</c:v>
                </c:pt>
                <c:pt idx="3878">
                  <c:v>76201.047735595697</c:v>
                </c:pt>
                <c:pt idx="3879">
                  <c:v>75396.713989130672</c:v>
                </c:pt>
                <c:pt idx="3880">
                  <c:v>74889.618922201786</c:v>
                </c:pt>
                <c:pt idx="3881">
                  <c:v>78100.636587969464</c:v>
                </c:pt>
                <c:pt idx="3882">
                  <c:v>75959.316795094812</c:v>
                </c:pt>
                <c:pt idx="3883">
                  <c:v>73704.297280947372</c:v>
                </c:pt>
                <c:pt idx="3884">
                  <c:v>74012.060847285407</c:v>
                </c:pt>
                <c:pt idx="3885">
                  <c:v>73265.409747123718</c:v>
                </c:pt>
                <c:pt idx="3886">
                  <c:v>79492.518744850153</c:v>
                </c:pt>
                <c:pt idx="3887">
                  <c:v>74647.176360893238</c:v>
                </c:pt>
                <c:pt idx="3888">
                  <c:v>76469.668843332925</c:v>
                </c:pt>
                <c:pt idx="3889">
                  <c:v>77038.323837025964</c:v>
                </c:pt>
                <c:pt idx="3890">
                  <c:v>74289.968370183298</c:v>
                </c:pt>
                <c:pt idx="3891">
                  <c:v>75612.139963595066</c:v>
                </c:pt>
                <c:pt idx="3892">
                  <c:v>74842.939397048947</c:v>
                </c:pt>
                <c:pt idx="3893">
                  <c:v>74635.614116700483</c:v>
                </c:pt>
                <c:pt idx="3894">
                  <c:v>76356.509687232989</c:v>
                </c:pt>
                <c:pt idx="3895">
                  <c:v>72679.203233398453</c:v>
                </c:pt>
                <c:pt idx="3896">
                  <c:v>79647.881141153965</c:v>
                </c:pt>
                <c:pt idx="3897">
                  <c:v>74984.247822570804</c:v>
                </c:pt>
                <c:pt idx="3898">
                  <c:v>77591.190208816537</c:v>
                </c:pt>
                <c:pt idx="3899">
                  <c:v>77649.861274592084</c:v>
                </c:pt>
                <c:pt idx="3900">
                  <c:v>76280.000385793057</c:v>
                </c:pt>
                <c:pt idx="3901">
                  <c:v>73609.56999193829</c:v>
                </c:pt>
                <c:pt idx="3902">
                  <c:v>76637.2977288564</c:v>
                </c:pt>
                <c:pt idx="3903">
                  <c:v>73922.250996398929</c:v>
                </c:pt>
                <c:pt idx="3904">
                  <c:v>70702.767850748714</c:v>
                </c:pt>
                <c:pt idx="3905">
                  <c:v>77053.643640899652</c:v>
                </c:pt>
                <c:pt idx="3906">
                  <c:v>76525.004871495563</c:v>
                </c:pt>
                <c:pt idx="3907">
                  <c:v>75686.028802453671</c:v>
                </c:pt>
                <c:pt idx="3908">
                  <c:v>75604.154926611722</c:v>
                </c:pt>
                <c:pt idx="3909">
                  <c:v>76734.379479471841</c:v>
                </c:pt>
                <c:pt idx="3910">
                  <c:v>73922.982629394537</c:v>
                </c:pt>
                <c:pt idx="3911">
                  <c:v>75501.514425532019</c:v>
                </c:pt>
                <c:pt idx="3912">
                  <c:v>75597.468833351144</c:v>
                </c:pt>
                <c:pt idx="3913">
                  <c:v>75339.371367390951</c:v>
                </c:pt>
                <c:pt idx="3914">
                  <c:v>76809.768078613284</c:v>
                </c:pt>
                <c:pt idx="3915">
                  <c:v>78303.866872406012</c:v>
                </c:pt>
                <c:pt idx="3916">
                  <c:v>74720.513619375241</c:v>
                </c:pt>
                <c:pt idx="3917">
                  <c:v>78779.730689493823</c:v>
                </c:pt>
                <c:pt idx="3918">
                  <c:v>78214.1951207479</c:v>
                </c:pt>
                <c:pt idx="3919">
                  <c:v>73660.08924236297</c:v>
                </c:pt>
                <c:pt idx="3920">
                  <c:v>77335.693197568267</c:v>
                </c:pt>
                <c:pt idx="3921">
                  <c:v>73256.456670888263</c:v>
                </c:pt>
                <c:pt idx="3922">
                  <c:v>74231.819824655846</c:v>
                </c:pt>
                <c:pt idx="3923">
                  <c:v>77460.369872538256</c:v>
                </c:pt>
                <c:pt idx="3924">
                  <c:v>73972.41132262547</c:v>
                </c:pt>
                <c:pt idx="3925">
                  <c:v>79271.623748016355</c:v>
                </c:pt>
                <c:pt idx="3926">
                  <c:v>74973.588254292801</c:v>
                </c:pt>
                <c:pt idx="3927">
                  <c:v>73527.677748707923</c:v>
                </c:pt>
                <c:pt idx="3928">
                  <c:v>76965.325070953375</c:v>
                </c:pt>
                <c:pt idx="3929">
                  <c:v>75649.573809719092</c:v>
                </c:pt>
                <c:pt idx="3930">
                  <c:v>74474.531790415436</c:v>
                </c:pt>
                <c:pt idx="3931">
                  <c:v>78995.178514798477</c:v>
                </c:pt>
                <c:pt idx="3932">
                  <c:v>73930.265774408981</c:v>
                </c:pt>
                <c:pt idx="3933">
                  <c:v>77276.202942021686</c:v>
                </c:pt>
                <c:pt idx="3934">
                  <c:v>75833.359038543698</c:v>
                </c:pt>
                <c:pt idx="3935">
                  <c:v>73031.51301740011</c:v>
                </c:pt>
                <c:pt idx="3936">
                  <c:v>75610.131456883741</c:v>
                </c:pt>
                <c:pt idx="3937">
                  <c:v>79001.381414540607</c:v>
                </c:pt>
                <c:pt idx="3938">
                  <c:v>74402.925037622452</c:v>
                </c:pt>
                <c:pt idx="3939">
                  <c:v>75046.633386484769</c:v>
                </c:pt>
                <c:pt idx="3940">
                  <c:v>75145.840288379448</c:v>
                </c:pt>
                <c:pt idx="3941">
                  <c:v>72317.15166524252</c:v>
                </c:pt>
                <c:pt idx="3942">
                  <c:v>79131.719777456921</c:v>
                </c:pt>
                <c:pt idx="3943">
                  <c:v>76128.049224344897</c:v>
                </c:pt>
                <c:pt idx="3944">
                  <c:v>75372.269372940063</c:v>
                </c:pt>
                <c:pt idx="3945">
                  <c:v>79252.669032112768</c:v>
                </c:pt>
                <c:pt idx="3946">
                  <c:v>71519.565408595401</c:v>
                </c:pt>
                <c:pt idx="3947">
                  <c:v>74431.153221829722</c:v>
                </c:pt>
                <c:pt idx="3948">
                  <c:v>75418.533568096158</c:v>
                </c:pt>
                <c:pt idx="3949">
                  <c:v>78444.575912984204</c:v>
                </c:pt>
                <c:pt idx="3950">
                  <c:v>74751.591823679264</c:v>
                </c:pt>
                <c:pt idx="3951">
                  <c:v>78954.951266066229</c:v>
                </c:pt>
                <c:pt idx="3952">
                  <c:v>77367.542100652063</c:v>
                </c:pt>
                <c:pt idx="3953">
                  <c:v>81345.881978440288</c:v>
                </c:pt>
                <c:pt idx="3954">
                  <c:v>74734.484457906088</c:v>
                </c:pt>
                <c:pt idx="3955">
                  <c:v>73369.933039442694</c:v>
                </c:pt>
                <c:pt idx="3956">
                  <c:v>77429.580553436288</c:v>
                </c:pt>
                <c:pt idx="3957">
                  <c:v>75686.644768778482</c:v>
                </c:pt>
                <c:pt idx="3958">
                  <c:v>74722.054057693487</c:v>
                </c:pt>
                <c:pt idx="3959">
                  <c:v>71132.440782737729</c:v>
                </c:pt>
                <c:pt idx="3960">
                  <c:v>75704.803328609472</c:v>
                </c:pt>
                <c:pt idx="3961">
                  <c:v>76239.119710095722</c:v>
                </c:pt>
                <c:pt idx="3962">
                  <c:v>76232.947828197488</c:v>
                </c:pt>
                <c:pt idx="3963">
                  <c:v>75862.510545349112</c:v>
                </c:pt>
                <c:pt idx="3964">
                  <c:v>75171.281993611658</c:v>
                </c:pt>
                <c:pt idx="3965">
                  <c:v>71411.554972314843</c:v>
                </c:pt>
                <c:pt idx="3966">
                  <c:v>79213.141745249435</c:v>
                </c:pt>
                <c:pt idx="3967">
                  <c:v>75275.83017247518</c:v>
                </c:pt>
                <c:pt idx="3968">
                  <c:v>71754.841495641071</c:v>
                </c:pt>
                <c:pt idx="3969">
                  <c:v>72579.3975259781</c:v>
                </c:pt>
                <c:pt idx="3970">
                  <c:v>74719.908828703556</c:v>
                </c:pt>
                <c:pt idx="3971">
                  <c:v>75882.130708312994</c:v>
                </c:pt>
                <c:pt idx="3972">
                  <c:v>75224.922303644795</c:v>
                </c:pt>
                <c:pt idx="3973">
                  <c:v>72817.22448334693</c:v>
                </c:pt>
                <c:pt idx="3974">
                  <c:v>76951.19620513916</c:v>
                </c:pt>
                <c:pt idx="3975">
                  <c:v>76495.680001322427</c:v>
                </c:pt>
                <c:pt idx="3976">
                  <c:v>77017.787773640957</c:v>
                </c:pt>
                <c:pt idx="3977">
                  <c:v>72135.149968147292</c:v>
                </c:pt>
                <c:pt idx="3978">
                  <c:v>75703.88298924765</c:v>
                </c:pt>
                <c:pt idx="3979">
                  <c:v>78220.26204293569</c:v>
                </c:pt>
                <c:pt idx="3980">
                  <c:v>77243.727067936779</c:v>
                </c:pt>
                <c:pt idx="3981">
                  <c:v>77953.198375193286</c:v>
                </c:pt>
                <c:pt idx="3982">
                  <c:v>77231.017740885422</c:v>
                </c:pt>
                <c:pt idx="3983">
                  <c:v>72255.602536932638</c:v>
                </c:pt>
                <c:pt idx="3984">
                  <c:v>75002.163850084937</c:v>
                </c:pt>
                <c:pt idx="3985">
                  <c:v>75677.00129906337</c:v>
                </c:pt>
                <c:pt idx="3986">
                  <c:v>78129.988124593103</c:v>
                </c:pt>
                <c:pt idx="3987">
                  <c:v>74702.389114634192</c:v>
                </c:pt>
                <c:pt idx="3988">
                  <c:v>74818.15236638386</c:v>
                </c:pt>
                <c:pt idx="3989">
                  <c:v>78261.084027608245</c:v>
                </c:pt>
                <c:pt idx="3990">
                  <c:v>74637.540243403128</c:v>
                </c:pt>
                <c:pt idx="3991">
                  <c:v>77270.681885274244</c:v>
                </c:pt>
                <c:pt idx="3992">
                  <c:v>80086.881387869522</c:v>
                </c:pt>
                <c:pt idx="3993">
                  <c:v>72027.170424101074</c:v>
                </c:pt>
                <c:pt idx="3994">
                  <c:v>75296.360347366324</c:v>
                </c:pt>
                <c:pt idx="3995">
                  <c:v>71370.4325709025</c:v>
                </c:pt>
                <c:pt idx="3996">
                  <c:v>79371.446139844265</c:v>
                </c:pt>
                <c:pt idx="3997">
                  <c:v>75560.146824137366</c:v>
                </c:pt>
                <c:pt idx="3998">
                  <c:v>75609.897208619426</c:v>
                </c:pt>
                <c:pt idx="3999">
                  <c:v>76224.211854298919</c:v>
                </c:pt>
                <c:pt idx="4000">
                  <c:v>73497.058279784527</c:v>
                </c:pt>
                <c:pt idx="4001">
                  <c:v>70221.189891878777</c:v>
                </c:pt>
                <c:pt idx="4002">
                  <c:v>75161.981504313153</c:v>
                </c:pt>
                <c:pt idx="4003">
                  <c:v>72600.812144470197</c:v>
                </c:pt>
                <c:pt idx="4004">
                  <c:v>77706.927232360831</c:v>
                </c:pt>
                <c:pt idx="4005">
                  <c:v>70168.36783294678</c:v>
                </c:pt>
                <c:pt idx="4006">
                  <c:v>74288.186675008139</c:v>
                </c:pt>
                <c:pt idx="4007">
                  <c:v>72929.50086135864</c:v>
                </c:pt>
                <c:pt idx="4008">
                  <c:v>79999.58125559488</c:v>
                </c:pt>
                <c:pt idx="4009">
                  <c:v>77300.884820842723</c:v>
                </c:pt>
                <c:pt idx="4010">
                  <c:v>79804.549837239581</c:v>
                </c:pt>
                <c:pt idx="4011">
                  <c:v>76299.528377532959</c:v>
                </c:pt>
                <c:pt idx="4012">
                  <c:v>78737.587438456219</c:v>
                </c:pt>
                <c:pt idx="4013">
                  <c:v>78813.436034647602</c:v>
                </c:pt>
                <c:pt idx="4014">
                  <c:v>74997.595845286036</c:v>
                </c:pt>
                <c:pt idx="4015">
                  <c:v>78589.838911437982</c:v>
                </c:pt>
                <c:pt idx="4016">
                  <c:v>78266.312987271944</c:v>
                </c:pt>
                <c:pt idx="4017">
                  <c:v>75854.819447835282</c:v>
                </c:pt>
                <c:pt idx="4018">
                  <c:v>77204.881661510473</c:v>
                </c:pt>
                <c:pt idx="4019">
                  <c:v>80827.13743311564</c:v>
                </c:pt>
                <c:pt idx="4020">
                  <c:v>77041.187484614056</c:v>
                </c:pt>
                <c:pt idx="4021">
                  <c:v>74722.776450220743</c:v>
                </c:pt>
                <c:pt idx="4022">
                  <c:v>77317.584400177017</c:v>
                </c:pt>
                <c:pt idx="4023">
                  <c:v>79194.090660277987</c:v>
                </c:pt>
                <c:pt idx="4024">
                  <c:v>77580.902868334451</c:v>
                </c:pt>
                <c:pt idx="4025">
                  <c:v>75737.446260897326</c:v>
                </c:pt>
                <c:pt idx="4026">
                  <c:v>74822.551783339179</c:v>
                </c:pt>
                <c:pt idx="4027">
                  <c:v>74149.151793543497</c:v>
                </c:pt>
                <c:pt idx="4028">
                  <c:v>77728.029133486751</c:v>
                </c:pt>
                <c:pt idx="4029">
                  <c:v>80220.840876952803</c:v>
                </c:pt>
                <c:pt idx="4030">
                  <c:v>78802.447588761643</c:v>
                </c:pt>
                <c:pt idx="4031">
                  <c:v>74425.039745124173</c:v>
                </c:pt>
                <c:pt idx="4032">
                  <c:v>75957.359267263353</c:v>
                </c:pt>
                <c:pt idx="4033">
                  <c:v>76275.335504289469</c:v>
                </c:pt>
                <c:pt idx="4034">
                  <c:v>75784.236339314783</c:v>
                </c:pt>
                <c:pt idx="4035">
                  <c:v>78969.926590251926</c:v>
                </c:pt>
                <c:pt idx="4036">
                  <c:v>76757.881149164838</c:v>
                </c:pt>
                <c:pt idx="4037">
                  <c:v>73976.335435994464</c:v>
                </c:pt>
                <c:pt idx="4038">
                  <c:v>74028.31198752721</c:v>
                </c:pt>
                <c:pt idx="4039">
                  <c:v>73795.621922032034</c:v>
                </c:pt>
                <c:pt idx="4040">
                  <c:v>76471.042984517408</c:v>
                </c:pt>
                <c:pt idx="4041">
                  <c:v>74152.178954474133</c:v>
                </c:pt>
                <c:pt idx="4042">
                  <c:v>73204.348255030316</c:v>
                </c:pt>
                <c:pt idx="4043">
                  <c:v>78667.9327775399</c:v>
                </c:pt>
                <c:pt idx="4044">
                  <c:v>75876.640879313141</c:v>
                </c:pt>
                <c:pt idx="4045">
                  <c:v>77814.894759077491</c:v>
                </c:pt>
                <c:pt idx="4046">
                  <c:v>73075.989660708117</c:v>
                </c:pt>
                <c:pt idx="4047">
                  <c:v>74221.589040883395</c:v>
                </c:pt>
                <c:pt idx="4048">
                  <c:v>78515.457257596645</c:v>
                </c:pt>
                <c:pt idx="4049">
                  <c:v>75115.519247690827</c:v>
                </c:pt>
                <c:pt idx="4050">
                  <c:v>75915.406785710642</c:v>
                </c:pt>
                <c:pt idx="4051">
                  <c:v>79754.371939150486</c:v>
                </c:pt>
                <c:pt idx="4052">
                  <c:v>76014.28996527991</c:v>
                </c:pt>
                <c:pt idx="4053">
                  <c:v>76841.330887858086</c:v>
                </c:pt>
                <c:pt idx="4054">
                  <c:v>75379.387041346243</c:v>
                </c:pt>
                <c:pt idx="4055">
                  <c:v>77583.983659871432</c:v>
                </c:pt>
                <c:pt idx="4056">
                  <c:v>78683.213555526716</c:v>
                </c:pt>
                <c:pt idx="4057">
                  <c:v>76027.071142665707</c:v>
                </c:pt>
                <c:pt idx="4058">
                  <c:v>74352.067622820541</c:v>
                </c:pt>
                <c:pt idx="4059">
                  <c:v>79787.81617361703</c:v>
                </c:pt>
                <c:pt idx="4060">
                  <c:v>72731.485810025522</c:v>
                </c:pt>
                <c:pt idx="4061">
                  <c:v>74869.39563954671</c:v>
                </c:pt>
                <c:pt idx="4062">
                  <c:v>75039.104612731928</c:v>
                </c:pt>
                <c:pt idx="4063">
                  <c:v>78928.453239313763</c:v>
                </c:pt>
                <c:pt idx="4064">
                  <c:v>76921.98361562092</c:v>
                </c:pt>
                <c:pt idx="4065">
                  <c:v>75258.367628479013</c:v>
                </c:pt>
                <c:pt idx="4066">
                  <c:v>73930.456354125345</c:v>
                </c:pt>
                <c:pt idx="4067">
                  <c:v>75908.581677277878</c:v>
                </c:pt>
                <c:pt idx="4068">
                  <c:v>76952.343737030023</c:v>
                </c:pt>
                <c:pt idx="4069">
                  <c:v>75287.157066163491</c:v>
                </c:pt>
                <c:pt idx="4070">
                  <c:v>73726.484580485019</c:v>
                </c:pt>
                <c:pt idx="4071">
                  <c:v>74705.286773173022</c:v>
                </c:pt>
                <c:pt idx="4072">
                  <c:v>77899.133342488625</c:v>
                </c:pt>
                <c:pt idx="4073">
                  <c:v>75857.755464445319</c:v>
                </c:pt>
                <c:pt idx="4074">
                  <c:v>75689.64299942652</c:v>
                </c:pt>
                <c:pt idx="4075">
                  <c:v>69754.747024091106</c:v>
                </c:pt>
                <c:pt idx="4076">
                  <c:v>73924.720562680566</c:v>
                </c:pt>
                <c:pt idx="4077">
                  <c:v>72739.044679387414</c:v>
                </c:pt>
                <c:pt idx="4078">
                  <c:v>79574.282324600208</c:v>
                </c:pt>
                <c:pt idx="4079">
                  <c:v>77565.910885365811</c:v>
                </c:pt>
                <c:pt idx="4080">
                  <c:v>78122.652066548675</c:v>
                </c:pt>
                <c:pt idx="4081">
                  <c:v>76196.5134830475</c:v>
                </c:pt>
                <c:pt idx="4082">
                  <c:v>74593.836798095683</c:v>
                </c:pt>
                <c:pt idx="4083">
                  <c:v>74374.958364486694</c:v>
                </c:pt>
                <c:pt idx="4084">
                  <c:v>77527.318814818063</c:v>
                </c:pt>
                <c:pt idx="4085">
                  <c:v>76132.464724699632</c:v>
                </c:pt>
                <c:pt idx="4086">
                  <c:v>75516.870604197175</c:v>
                </c:pt>
                <c:pt idx="4087">
                  <c:v>78837.134174601248</c:v>
                </c:pt>
                <c:pt idx="4088">
                  <c:v>75708.314328765875</c:v>
                </c:pt>
                <c:pt idx="4089">
                  <c:v>74896.671170488989</c:v>
                </c:pt>
                <c:pt idx="4090">
                  <c:v>74193.769355773926</c:v>
                </c:pt>
                <c:pt idx="4091">
                  <c:v>77671.434697214747</c:v>
                </c:pt>
                <c:pt idx="4092">
                  <c:v>75501.674670283013</c:v>
                </c:pt>
                <c:pt idx="4093">
                  <c:v>74339.46184580811</c:v>
                </c:pt>
                <c:pt idx="4094">
                  <c:v>73847.481430435189</c:v>
                </c:pt>
                <c:pt idx="4095">
                  <c:v>75221.054451207325</c:v>
                </c:pt>
                <c:pt idx="4096">
                  <c:v>79892.32401685715</c:v>
                </c:pt>
                <c:pt idx="4097">
                  <c:v>74805.926852925622</c:v>
                </c:pt>
                <c:pt idx="4098">
                  <c:v>75345.526253767806</c:v>
                </c:pt>
                <c:pt idx="4099">
                  <c:v>76801.391326236728</c:v>
                </c:pt>
                <c:pt idx="4100">
                  <c:v>75338.880554453528</c:v>
                </c:pt>
                <c:pt idx="4101">
                  <c:v>75996.093820714945</c:v>
                </c:pt>
                <c:pt idx="4102">
                  <c:v>75703.589830846628</c:v>
                </c:pt>
                <c:pt idx="4103">
                  <c:v>76931.19134445193</c:v>
                </c:pt>
                <c:pt idx="4104">
                  <c:v>76960.573494139331</c:v>
                </c:pt>
                <c:pt idx="4105">
                  <c:v>72688.53422972362</c:v>
                </c:pt>
                <c:pt idx="4106">
                  <c:v>79123.540223948163</c:v>
                </c:pt>
                <c:pt idx="4107">
                  <c:v>74313.992379649484</c:v>
                </c:pt>
                <c:pt idx="4108">
                  <c:v>77338.654131317147</c:v>
                </c:pt>
                <c:pt idx="4109">
                  <c:v>76210.268208948779</c:v>
                </c:pt>
                <c:pt idx="4110">
                  <c:v>76317.234205627436</c:v>
                </c:pt>
                <c:pt idx="4111">
                  <c:v>75631.093732452384</c:v>
                </c:pt>
                <c:pt idx="4112">
                  <c:v>76235.690848159778</c:v>
                </c:pt>
                <c:pt idx="4113">
                  <c:v>75084.301580301937</c:v>
                </c:pt>
                <c:pt idx="4114">
                  <c:v>69797.515837160754</c:v>
                </c:pt>
                <c:pt idx="4115">
                  <c:v>79101.672730620689</c:v>
                </c:pt>
                <c:pt idx="4116">
                  <c:v>77051.615121078488</c:v>
                </c:pt>
                <c:pt idx="4117">
                  <c:v>76431.098099039227</c:v>
                </c:pt>
                <c:pt idx="4118">
                  <c:v>75323.393772633877</c:v>
                </c:pt>
                <c:pt idx="4119">
                  <c:v>77008.654146798435</c:v>
                </c:pt>
                <c:pt idx="4120">
                  <c:v>74096.166930643711</c:v>
                </c:pt>
                <c:pt idx="4121">
                  <c:v>77156.988870382324</c:v>
                </c:pt>
                <c:pt idx="4122">
                  <c:v>75876.060588836655</c:v>
                </c:pt>
                <c:pt idx="4123">
                  <c:v>74947.878920968389</c:v>
                </c:pt>
                <c:pt idx="4124">
                  <c:v>77228.728910827631</c:v>
                </c:pt>
                <c:pt idx="4125">
                  <c:v>76030.389373652142</c:v>
                </c:pt>
                <c:pt idx="4126">
                  <c:v>73481.78239288331</c:v>
                </c:pt>
                <c:pt idx="4127">
                  <c:v>78786.616307067874</c:v>
                </c:pt>
                <c:pt idx="4128">
                  <c:v>76183.036548641918</c:v>
                </c:pt>
                <c:pt idx="4129">
                  <c:v>74418.616806395847</c:v>
                </c:pt>
                <c:pt idx="4130">
                  <c:v>78331.080065155023</c:v>
                </c:pt>
                <c:pt idx="4131">
                  <c:v>74246.978438698279</c:v>
                </c:pt>
                <c:pt idx="4132">
                  <c:v>73844.658369445795</c:v>
                </c:pt>
                <c:pt idx="4133">
                  <c:v>77478.094053395587</c:v>
                </c:pt>
                <c:pt idx="4134">
                  <c:v>72830.169242477437</c:v>
                </c:pt>
                <c:pt idx="4135">
                  <c:v>77158.595021375004</c:v>
                </c:pt>
                <c:pt idx="4136">
                  <c:v>77023.196178084836</c:v>
                </c:pt>
                <c:pt idx="4137">
                  <c:v>74128.405578899372</c:v>
                </c:pt>
                <c:pt idx="4138">
                  <c:v>76356.152432250994</c:v>
                </c:pt>
                <c:pt idx="4139">
                  <c:v>75373.734838358578</c:v>
                </c:pt>
                <c:pt idx="4140">
                  <c:v>74079.184327888477</c:v>
                </c:pt>
                <c:pt idx="4141">
                  <c:v>78444.27435557048</c:v>
                </c:pt>
                <c:pt idx="4142">
                  <c:v>74244.013984171557</c:v>
                </c:pt>
                <c:pt idx="4143">
                  <c:v>76705.853980445871</c:v>
                </c:pt>
                <c:pt idx="4144">
                  <c:v>76720.471438344321</c:v>
                </c:pt>
                <c:pt idx="4145">
                  <c:v>75625.592918984097</c:v>
                </c:pt>
                <c:pt idx="4146">
                  <c:v>75546.450980059308</c:v>
                </c:pt>
                <c:pt idx="4147">
                  <c:v>78911.205551656094</c:v>
                </c:pt>
                <c:pt idx="4148">
                  <c:v>75845.523059725747</c:v>
                </c:pt>
                <c:pt idx="4149">
                  <c:v>75321.800442250576</c:v>
                </c:pt>
                <c:pt idx="4150">
                  <c:v>73952.052599461895</c:v>
                </c:pt>
                <c:pt idx="4151">
                  <c:v>76298.268949635822</c:v>
                </c:pt>
                <c:pt idx="4152">
                  <c:v>79006.177636400869</c:v>
                </c:pt>
                <c:pt idx="4153">
                  <c:v>75778.489421399427</c:v>
                </c:pt>
                <c:pt idx="4154">
                  <c:v>75162.078918043771</c:v>
                </c:pt>
                <c:pt idx="4155">
                  <c:v>78089.005349334082</c:v>
                </c:pt>
                <c:pt idx="4156">
                  <c:v>73852.707570088009</c:v>
                </c:pt>
                <c:pt idx="4157">
                  <c:v>73732.490844662971</c:v>
                </c:pt>
                <c:pt idx="4158">
                  <c:v>73859.332267252612</c:v>
                </c:pt>
                <c:pt idx="4159">
                  <c:v>78504.14556477865</c:v>
                </c:pt>
                <c:pt idx="4160">
                  <c:v>75678.685283915198</c:v>
                </c:pt>
                <c:pt idx="4161">
                  <c:v>77275.378913370776</c:v>
                </c:pt>
                <c:pt idx="4162">
                  <c:v>76753.398299407971</c:v>
                </c:pt>
                <c:pt idx="4163">
                  <c:v>79366.778788598356</c:v>
                </c:pt>
                <c:pt idx="4164">
                  <c:v>74386.823766199755</c:v>
                </c:pt>
                <c:pt idx="4165">
                  <c:v>73739.423116397855</c:v>
                </c:pt>
                <c:pt idx="4166">
                  <c:v>78341.706157430017</c:v>
                </c:pt>
                <c:pt idx="4167">
                  <c:v>77410.114952596021</c:v>
                </c:pt>
                <c:pt idx="4168">
                  <c:v>73403.021325937923</c:v>
                </c:pt>
                <c:pt idx="4169">
                  <c:v>70951.13987909953</c:v>
                </c:pt>
                <c:pt idx="4170">
                  <c:v>76470.314185905459</c:v>
                </c:pt>
                <c:pt idx="4171">
                  <c:v>76248.376319694522</c:v>
                </c:pt>
                <c:pt idx="4172">
                  <c:v>79236.235193093627</c:v>
                </c:pt>
                <c:pt idx="4173">
                  <c:v>78283.97879867554</c:v>
                </c:pt>
                <c:pt idx="4174">
                  <c:v>74234.175381469729</c:v>
                </c:pt>
                <c:pt idx="4175">
                  <c:v>71597.277305110285</c:v>
                </c:pt>
                <c:pt idx="4176">
                  <c:v>78714.993556721995</c:v>
                </c:pt>
                <c:pt idx="4177">
                  <c:v>76704.39501800538</c:v>
                </c:pt>
                <c:pt idx="4178">
                  <c:v>73850.810812632248</c:v>
                </c:pt>
                <c:pt idx="4179">
                  <c:v>72737.224618434906</c:v>
                </c:pt>
                <c:pt idx="4180">
                  <c:v>75395.114003947427</c:v>
                </c:pt>
                <c:pt idx="4181">
                  <c:v>74772.032079569501</c:v>
                </c:pt>
                <c:pt idx="4182">
                  <c:v>74371.953547922763</c:v>
                </c:pt>
                <c:pt idx="4183">
                  <c:v>72751.97797552745</c:v>
                </c:pt>
                <c:pt idx="4184">
                  <c:v>76888.654032389328</c:v>
                </c:pt>
                <c:pt idx="4185">
                  <c:v>77505.454459508284</c:v>
                </c:pt>
                <c:pt idx="4186">
                  <c:v>77886.780329386413</c:v>
                </c:pt>
                <c:pt idx="4187">
                  <c:v>72002.986136372885</c:v>
                </c:pt>
                <c:pt idx="4188">
                  <c:v>77133.032315826422</c:v>
                </c:pt>
                <c:pt idx="4189">
                  <c:v>77475.763822968802</c:v>
                </c:pt>
                <c:pt idx="4190">
                  <c:v>75740.434277550361</c:v>
                </c:pt>
                <c:pt idx="4191">
                  <c:v>78612.707812499997</c:v>
                </c:pt>
                <c:pt idx="4192">
                  <c:v>78134.617006619781</c:v>
                </c:pt>
                <c:pt idx="4193">
                  <c:v>73725.373013496384</c:v>
                </c:pt>
                <c:pt idx="4194">
                  <c:v>74766.039570363369</c:v>
                </c:pt>
                <c:pt idx="4195">
                  <c:v>75654.248326784422</c:v>
                </c:pt>
                <c:pt idx="4196">
                  <c:v>73815.379477183043</c:v>
                </c:pt>
                <c:pt idx="4197">
                  <c:v>74324.606965510058</c:v>
                </c:pt>
                <c:pt idx="4198">
                  <c:v>75535.413468170154</c:v>
                </c:pt>
                <c:pt idx="4199">
                  <c:v>77523.770122464513</c:v>
                </c:pt>
                <c:pt idx="4200">
                  <c:v>75857.588682047528</c:v>
                </c:pt>
                <c:pt idx="4201">
                  <c:v>78795.825139872235</c:v>
                </c:pt>
                <c:pt idx="4202">
                  <c:v>78050.765725199381</c:v>
                </c:pt>
              </c:numCache>
            </c:numRef>
          </c:xVal>
          <c:yVal>
            <c:numRef>
              <c:f>'[PCM_0327_4seas30hrs_eql.xlsb]PC Supply vs. PC Price'!$E$5:$E$4207</c:f>
              <c:numCache>
                <c:formatCode>_("$"* #,##0_);_("$"* \(#,##0\);_("$"* "-"??_);_(@_)</c:formatCode>
                <c:ptCount val="4203"/>
                <c:pt idx="0">
                  <c:v>19.932377987478407</c:v>
                </c:pt>
                <c:pt idx="1">
                  <c:v>4.1533328404947047</c:v>
                </c:pt>
                <c:pt idx="2">
                  <c:v>16.90827253047647</c:v>
                </c:pt>
                <c:pt idx="3">
                  <c:v>3.6050068889866269</c:v>
                </c:pt>
                <c:pt idx="4">
                  <c:v>13.134024322408655</c:v>
                </c:pt>
                <c:pt idx="5">
                  <c:v>0</c:v>
                </c:pt>
                <c:pt idx="6">
                  <c:v>3.4781222309416329</c:v>
                </c:pt>
                <c:pt idx="7">
                  <c:v>42.551838845030396</c:v>
                </c:pt>
                <c:pt idx="8">
                  <c:v>0</c:v>
                </c:pt>
                <c:pt idx="9">
                  <c:v>10.279728952438674</c:v>
                </c:pt>
                <c:pt idx="10">
                  <c:v>7.5977249305301555</c:v>
                </c:pt>
                <c:pt idx="11">
                  <c:v>0</c:v>
                </c:pt>
                <c:pt idx="12">
                  <c:v>7.9786573864607071</c:v>
                </c:pt>
                <c:pt idx="13">
                  <c:v>0</c:v>
                </c:pt>
                <c:pt idx="14">
                  <c:v>0</c:v>
                </c:pt>
                <c:pt idx="15">
                  <c:v>1.7280549070436442</c:v>
                </c:pt>
                <c:pt idx="16">
                  <c:v>2.0477874103397133</c:v>
                </c:pt>
                <c:pt idx="17">
                  <c:v>1.8913584809784754</c:v>
                </c:pt>
                <c:pt idx="18">
                  <c:v>1.9389196722650179</c:v>
                </c:pt>
                <c:pt idx="19">
                  <c:v>1.8580522326679552</c:v>
                </c:pt>
                <c:pt idx="20">
                  <c:v>8.9607121950640849</c:v>
                </c:pt>
                <c:pt idx="21">
                  <c:v>0</c:v>
                </c:pt>
                <c:pt idx="22">
                  <c:v>2.384520173861163</c:v>
                </c:pt>
                <c:pt idx="23">
                  <c:v>0</c:v>
                </c:pt>
                <c:pt idx="24">
                  <c:v>18.482113992338107</c:v>
                </c:pt>
                <c:pt idx="25">
                  <c:v>22.246563409697604</c:v>
                </c:pt>
                <c:pt idx="26">
                  <c:v>3.7640590360710404</c:v>
                </c:pt>
                <c:pt idx="27">
                  <c:v>4.1761568666471014</c:v>
                </c:pt>
                <c:pt idx="28">
                  <c:v>3.3001276175536667</c:v>
                </c:pt>
                <c:pt idx="29">
                  <c:v>5.6480193649954078</c:v>
                </c:pt>
                <c:pt idx="30">
                  <c:v>0</c:v>
                </c:pt>
                <c:pt idx="31">
                  <c:v>0</c:v>
                </c:pt>
                <c:pt idx="32">
                  <c:v>17.241733106515355</c:v>
                </c:pt>
                <c:pt idx="33">
                  <c:v>6.9247923192136849</c:v>
                </c:pt>
                <c:pt idx="34">
                  <c:v>0</c:v>
                </c:pt>
                <c:pt idx="35">
                  <c:v>0</c:v>
                </c:pt>
                <c:pt idx="36">
                  <c:v>41.307583788569914</c:v>
                </c:pt>
                <c:pt idx="37">
                  <c:v>0</c:v>
                </c:pt>
                <c:pt idx="38">
                  <c:v>0</c:v>
                </c:pt>
                <c:pt idx="39">
                  <c:v>0</c:v>
                </c:pt>
                <c:pt idx="40">
                  <c:v>0</c:v>
                </c:pt>
                <c:pt idx="41">
                  <c:v>3.5651693517106797</c:v>
                </c:pt>
                <c:pt idx="42">
                  <c:v>0</c:v>
                </c:pt>
                <c:pt idx="43">
                  <c:v>3.4740070261293536</c:v>
                </c:pt>
                <c:pt idx="44">
                  <c:v>4.2344609965062423</c:v>
                </c:pt>
                <c:pt idx="45">
                  <c:v>7.1798468291588957</c:v>
                </c:pt>
                <c:pt idx="46">
                  <c:v>38.185293806033748</c:v>
                </c:pt>
                <c:pt idx="47">
                  <c:v>0</c:v>
                </c:pt>
                <c:pt idx="48">
                  <c:v>5.3278718959090972</c:v>
                </c:pt>
                <c:pt idx="49">
                  <c:v>39.161758049714663</c:v>
                </c:pt>
                <c:pt idx="50">
                  <c:v>0</c:v>
                </c:pt>
                <c:pt idx="51">
                  <c:v>11.873038265505942</c:v>
                </c:pt>
                <c:pt idx="52">
                  <c:v>0</c:v>
                </c:pt>
                <c:pt idx="53">
                  <c:v>29.305195359573805</c:v>
                </c:pt>
                <c:pt idx="54">
                  <c:v>0</c:v>
                </c:pt>
                <c:pt idx="55">
                  <c:v>7.7719146759095779</c:v>
                </c:pt>
                <c:pt idx="56">
                  <c:v>0</c:v>
                </c:pt>
                <c:pt idx="57">
                  <c:v>42.295790401308246</c:v>
                </c:pt>
                <c:pt idx="58">
                  <c:v>19.134475843385605</c:v>
                </c:pt>
                <c:pt idx="59">
                  <c:v>21.934544498120871</c:v>
                </c:pt>
                <c:pt idx="60">
                  <c:v>0</c:v>
                </c:pt>
                <c:pt idx="61">
                  <c:v>5.6409002796496504</c:v>
                </c:pt>
                <c:pt idx="62">
                  <c:v>0</c:v>
                </c:pt>
                <c:pt idx="63">
                  <c:v>11.506569760259314</c:v>
                </c:pt>
                <c:pt idx="64">
                  <c:v>12.624114093032794</c:v>
                </c:pt>
                <c:pt idx="65">
                  <c:v>0</c:v>
                </c:pt>
                <c:pt idx="66">
                  <c:v>3.8754063837599495</c:v>
                </c:pt>
                <c:pt idx="67">
                  <c:v>13.910074755938021</c:v>
                </c:pt>
                <c:pt idx="68">
                  <c:v>0</c:v>
                </c:pt>
                <c:pt idx="69">
                  <c:v>4.1607855618191829</c:v>
                </c:pt>
                <c:pt idx="70">
                  <c:v>4.8368746246511254</c:v>
                </c:pt>
                <c:pt idx="71">
                  <c:v>0</c:v>
                </c:pt>
                <c:pt idx="72">
                  <c:v>2.9257821387516083</c:v>
                </c:pt>
                <c:pt idx="73">
                  <c:v>8.9007964572154048</c:v>
                </c:pt>
                <c:pt idx="74">
                  <c:v>0</c:v>
                </c:pt>
                <c:pt idx="75">
                  <c:v>1.2750608572294762</c:v>
                </c:pt>
                <c:pt idx="76">
                  <c:v>6.9242675855897966</c:v>
                </c:pt>
                <c:pt idx="77">
                  <c:v>11.853869890363947</c:v>
                </c:pt>
                <c:pt idx="78">
                  <c:v>0</c:v>
                </c:pt>
                <c:pt idx="79">
                  <c:v>0</c:v>
                </c:pt>
                <c:pt idx="80">
                  <c:v>0</c:v>
                </c:pt>
                <c:pt idx="81">
                  <c:v>30.41788442384723</c:v>
                </c:pt>
                <c:pt idx="82">
                  <c:v>0</c:v>
                </c:pt>
                <c:pt idx="83">
                  <c:v>0</c:v>
                </c:pt>
                <c:pt idx="84">
                  <c:v>8.1141268538707774</c:v>
                </c:pt>
                <c:pt idx="85">
                  <c:v>0</c:v>
                </c:pt>
                <c:pt idx="86">
                  <c:v>25.466298665274039</c:v>
                </c:pt>
                <c:pt idx="87">
                  <c:v>0</c:v>
                </c:pt>
                <c:pt idx="88">
                  <c:v>5.4507685690037562</c:v>
                </c:pt>
                <c:pt idx="89">
                  <c:v>0</c:v>
                </c:pt>
                <c:pt idx="90">
                  <c:v>4.355728660757082</c:v>
                </c:pt>
                <c:pt idx="91">
                  <c:v>0</c:v>
                </c:pt>
                <c:pt idx="92">
                  <c:v>12.736406433251901</c:v>
                </c:pt>
                <c:pt idx="93">
                  <c:v>4.7994288703295025</c:v>
                </c:pt>
                <c:pt idx="94">
                  <c:v>0.92868617016331956</c:v>
                </c:pt>
                <c:pt idx="95">
                  <c:v>0</c:v>
                </c:pt>
                <c:pt idx="96">
                  <c:v>14.52958798856208</c:v>
                </c:pt>
                <c:pt idx="97">
                  <c:v>0</c:v>
                </c:pt>
                <c:pt idx="98">
                  <c:v>0</c:v>
                </c:pt>
                <c:pt idx="99">
                  <c:v>14.376533598015882</c:v>
                </c:pt>
                <c:pt idx="100">
                  <c:v>0</c:v>
                </c:pt>
                <c:pt idx="101">
                  <c:v>0</c:v>
                </c:pt>
                <c:pt idx="102">
                  <c:v>32.675427973737932</c:v>
                </c:pt>
                <c:pt idx="103">
                  <c:v>10.904183706303373</c:v>
                </c:pt>
                <c:pt idx="104">
                  <c:v>0</c:v>
                </c:pt>
                <c:pt idx="105">
                  <c:v>7.2384875572296759</c:v>
                </c:pt>
                <c:pt idx="106">
                  <c:v>9.9023497985385998</c:v>
                </c:pt>
                <c:pt idx="107">
                  <c:v>11.179188025850355</c:v>
                </c:pt>
                <c:pt idx="108">
                  <c:v>2.2412956750903716</c:v>
                </c:pt>
                <c:pt idx="109">
                  <c:v>29.001563804470475</c:v>
                </c:pt>
                <c:pt idx="110">
                  <c:v>15.992751148982666</c:v>
                </c:pt>
                <c:pt idx="111">
                  <c:v>0</c:v>
                </c:pt>
                <c:pt idx="112">
                  <c:v>6.8811623324701667</c:v>
                </c:pt>
                <c:pt idx="113">
                  <c:v>0</c:v>
                </c:pt>
                <c:pt idx="114">
                  <c:v>19.03757706340695</c:v>
                </c:pt>
                <c:pt idx="115">
                  <c:v>0</c:v>
                </c:pt>
                <c:pt idx="116">
                  <c:v>3.7082397459325569</c:v>
                </c:pt>
                <c:pt idx="117">
                  <c:v>3.7479215913281809</c:v>
                </c:pt>
                <c:pt idx="118">
                  <c:v>7.7244677273177444</c:v>
                </c:pt>
                <c:pt idx="119">
                  <c:v>43.993067757289481</c:v>
                </c:pt>
                <c:pt idx="120">
                  <c:v>1.8978816115816382</c:v>
                </c:pt>
                <c:pt idx="121">
                  <c:v>4.1579093289281843</c:v>
                </c:pt>
                <c:pt idx="122">
                  <c:v>0</c:v>
                </c:pt>
                <c:pt idx="123">
                  <c:v>25.986340888850552</c:v>
                </c:pt>
                <c:pt idx="124">
                  <c:v>3.0636866490323733</c:v>
                </c:pt>
                <c:pt idx="125">
                  <c:v>5.999966798238801</c:v>
                </c:pt>
                <c:pt idx="126">
                  <c:v>5.3171466889521817</c:v>
                </c:pt>
                <c:pt idx="127">
                  <c:v>3.8972956100944116</c:v>
                </c:pt>
                <c:pt idx="128">
                  <c:v>12.255409068280507</c:v>
                </c:pt>
                <c:pt idx="129">
                  <c:v>14.505729634307924</c:v>
                </c:pt>
                <c:pt idx="130">
                  <c:v>2.3267878917741021</c:v>
                </c:pt>
                <c:pt idx="131">
                  <c:v>0</c:v>
                </c:pt>
                <c:pt idx="132">
                  <c:v>3.8133485624090282</c:v>
                </c:pt>
                <c:pt idx="133">
                  <c:v>3.9259034278191822</c:v>
                </c:pt>
                <c:pt idx="134">
                  <c:v>0</c:v>
                </c:pt>
                <c:pt idx="135">
                  <c:v>4.2548917434999733</c:v>
                </c:pt>
                <c:pt idx="136">
                  <c:v>12.479842784165351</c:v>
                </c:pt>
                <c:pt idx="137">
                  <c:v>0</c:v>
                </c:pt>
                <c:pt idx="138">
                  <c:v>19.635680898137537</c:v>
                </c:pt>
                <c:pt idx="139">
                  <c:v>0</c:v>
                </c:pt>
                <c:pt idx="140">
                  <c:v>2.3622497048204059</c:v>
                </c:pt>
                <c:pt idx="141">
                  <c:v>0</c:v>
                </c:pt>
                <c:pt idx="142">
                  <c:v>0</c:v>
                </c:pt>
                <c:pt idx="143">
                  <c:v>0</c:v>
                </c:pt>
                <c:pt idx="144">
                  <c:v>43.268597316244303</c:v>
                </c:pt>
                <c:pt idx="145">
                  <c:v>0</c:v>
                </c:pt>
                <c:pt idx="146">
                  <c:v>0</c:v>
                </c:pt>
                <c:pt idx="147">
                  <c:v>0</c:v>
                </c:pt>
                <c:pt idx="148">
                  <c:v>0</c:v>
                </c:pt>
                <c:pt idx="149">
                  <c:v>8.4487260178959538</c:v>
                </c:pt>
                <c:pt idx="150">
                  <c:v>0</c:v>
                </c:pt>
                <c:pt idx="151">
                  <c:v>24.992417248601548</c:v>
                </c:pt>
                <c:pt idx="152">
                  <c:v>1.8145384441408896</c:v>
                </c:pt>
                <c:pt idx="153">
                  <c:v>0</c:v>
                </c:pt>
                <c:pt idx="154">
                  <c:v>7.3740824729744121</c:v>
                </c:pt>
                <c:pt idx="155">
                  <c:v>1.5655846935690965</c:v>
                </c:pt>
                <c:pt idx="156">
                  <c:v>3.3410852217471381</c:v>
                </c:pt>
                <c:pt idx="157">
                  <c:v>2.5961844109536911</c:v>
                </c:pt>
                <c:pt idx="158">
                  <c:v>4.325545426483111</c:v>
                </c:pt>
                <c:pt idx="159">
                  <c:v>0</c:v>
                </c:pt>
                <c:pt idx="160">
                  <c:v>1.1360919566019008</c:v>
                </c:pt>
                <c:pt idx="161">
                  <c:v>7.4809451499220598</c:v>
                </c:pt>
                <c:pt idx="162">
                  <c:v>0</c:v>
                </c:pt>
                <c:pt idx="163">
                  <c:v>17.097375349014932</c:v>
                </c:pt>
                <c:pt idx="164">
                  <c:v>11.845403525007347</c:v>
                </c:pt>
                <c:pt idx="165">
                  <c:v>4.1088716075938692</c:v>
                </c:pt>
                <c:pt idx="166">
                  <c:v>0</c:v>
                </c:pt>
                <c:pt idx="167">
                  <c:v>21.87734515274088</c:v>
                </c:pt>
                <c:pt idx="168">
                  <c:v>0</c:v>
                </c:pt>
                <c:pt idx="169">
                  <c:v>0</c:v>
                </c:pt>
                <c:pt idx="170">
                  <c:v>24.059114162700073</c:v>
                </c:pt>
                <c:pt idx="171">
                  <c:v>0</c:v>
                </c:pt>
                <c:pt idx="172">
                  <c:v>10.672687593464751</c:v>
                </c:pt>
                <c:pt idx="173">
                  <c:v>0</c:v>
                </c:pt>
                <c:pt idx="174">
                  <c:v>0</c:v>
                </c:pt>
                <c:pt idx="175">
                  <c:v>0</c:v>
                </c:pt>
                <c:pt idx="176">
                  <c:v>15.043564764163884</c:v>
                </c:pt>
                <c:pt idx="177">
                  <c:v>64.163484689587094</c:v>
                </c:pt>
                <c:pt idx="178">
                  <c:v>34.452287618530661</c:v>
                </c:pt>
                <c:pt idx="179">
                  <c:v>3.4526163108785641</c:v>
                </c:pt>
                <c:pt idx="180">
                  <c:v>0</c:v>
                </c:pt>
                <c:pt idx="181">
                  <c:v>0</c:v>
                </c:pt>
                <c:pt idx="182">
                  <c:v>20.73039573375728</c:v>
                </c:pt>
                <c:pt idx="183">
                  <c:v>0.75200233815793527</c:v>
                </c:pt>
                <c:pt idx="184">
                  <c:v>4.2273418245251086</c:v>
                </c:pt>
                <c:pt idx="185">
                  <c:v>0</c:v>
                </c:pt>
                <c:pt idx="186">
                  <c:v>24.513959909160377</c:v>
                </c:pt>
                <c:pt idx="187">
                  <c:v>0</c:v>
                </c:pt>
                <c:pt idx="188">
                  <c:v>0</c:v>
                </c:pt>
                <c:pt idx="189">
                  <c:v>8.5518512275725644</c:v>
                </c:pt>
                <c:pt idx="190">
                  <c:v>0</c:v>
                </c:pt>
                <c:pt idx="191">
                  <c:v>10.002895800742717</c:v>
                </c:pt>
                <c:pt idx="192">
                  <c:v>4.9113013018433929</c:v>
                </c:pt>
                <c:pt idx="193">
                  <c:v>6.5657318580756368</c:v>
                </c:pt>
                <c:pt idx="194">
                  <c:v>0</c:v>
                </c:pt>
                <c:pt idx="195">
                  <c:v>0</c:v>
                </c:pt>
                <c:pt idx="196">
                  <c:v>9.635601805228303</c:v>
                </c:pt>
                <c:pt idx="197">
                  <c:v>15.297784841891445</c:v>
                </c:pt>
                <c:pt idx="198">
                  <c:v>0</c:v>
                </c:pt>
                <c:pt idx="199">
                  <c:v>15.745152914669756</c:v>
                </c:pt>
                <c:pt idx="200">
                  <c:v>6.7343527543441688</c:v>
                </c:pt>
                <c:pt idx="201">
                  <c:v>0</c:v>
                </c:pt>
                <c:pt idx="202">
                  <c:v>0</c:v>
                </c:pt>
                <c:pt idx="203">
                  <c:v>0</c:v>
                </c:pt>
                <c:pt idx="204">
                  <c:v>0</c:v>
                </c:pt>
                <c:pt idx="205">
                  <c:v>0</c:v>
                </c:pt>
                <c:pt idx="206">
                  <c:v>0</c:v>
                </c:pt>
                <c:pt idx="207">
                  <c:v>0</c:v>
                </c:pt>
                <c:pt idx="208">
                  <c:v>0</c:v>
                </c:pt>
                <c:pt idx="209">
                  <c:v>0</c:v>
                </c:pt>
                <c:pt idx="210">
                  <c:v>2.8406308308691659</c:v>
                </c:pt>
                <c:pt idx="211">
                  <c:v>4.2836499538396966</c:v>
                </c:pt>
                <c:pt idx="212">
                  <c:v>7.7419237362118132</c:v>
                </c:pt>
                <c:pt idx="213">
                  <c:v>3.6796550833048154</c:v>
                </c:pt>
                <c:pt idx="214">
                  <c:v>8.9141414896054272</c:v>
                </c:pt>
                <c:pt idx="215">
                  <c:v>0</c:v>
                </c:pt>
                <c:pt idx="216">
                  <c:v>0</c:v>
                </c:pt>
                <c:pt idx="217">
                  <c:v>10.293536541839494</c:v>
                </c:pt>
                <c:pt idx="218">
                  <c:v>5.4644505581139464</c:v>
                </c:pt>
                <c:pt idx="219">
                  <c:v>5.166974123660192</c:v>
                </c:pt>
                <c:pt idx="220">
                  <c:v>11.573487211354713</c:v>
                </c:pt>
                <c:pt idx="221">
                  <c:v>0</c:v>
                </c:pt>
                <c:pt idx="222">
                  <c:v>8.1017107576908582</c:v>
                </c:pt>
                <c:pt idx="223">
                  <c:v>0</c:v>
                </c:pt>
                <c:pt idx="224">
                  <c:v>8.677857469716141</c:v>
                </c:pt>
                <c:pt idx="225">
                  <c:v>1.6998581632444141</c:v>
                </c:pt>
                <c:pt idx="226">
                  <c:v>2.3557647810216356</c:v>
                </c:pt>
                <c:pt idx="227">
                  <c:v>0</c:v>
                </c:pt>
                <c:pt idx="228">
                  <c:v>1.4816788784613901</c:v>
                </c:pt>
                <c:pt idx="229">
                  <c:v>3.7415952553913741</c:v>
                </c:pt>
                <c:pt idx="230">
                  <c:v>12.392455723932803</c:v>
                </c:pt>
                <c:pt idx="231">
                  <c:v>0</c:v>
                </c:pt>
                <c:pt idx="232">
                  <c:v>2.9346949682882078</c:v>
                </c:pt>
                <c:pt idx="233">
                  <c:v>0</c:v>
                </c:pt>
                <c:pt idx="234">
                  <c:v>21.473176859205704</c:v>
                </c:pt>
                <c:pt idx="235">
                  <c:v>23.718852951851034</c:v>
                </c:pt>
                <c:pt idx="236">
                  <c:v>0</c:v>
                </c:pt>
                <c:pt idx="237">
                  <c:v>12.885720613094382</c:v>
                </c:pt>
                <c:pt idx="238">
                  <c:v>10.692936660776656</c:v>
                </c:pt>
                <c:pt idx="239">
                  <c:v>5.3079660160402131</c:v>
                </c:pt>
                <c:pt idx="240">
                  <c:v>4.2499188365111502</c:v>
                </c:pt>
                <c:pt idx="241">
                  <c:v>3.5481437903356019</c:v>
                </c:pt>
                <c:pt idx="242">
                  <c:v>35.317679064520583</c:v>
                </c:pt>
                <c:pt idx="243">
                  <c:v>15.707981397553777</c:v>
                </c:pt>
                <c:pt idx="244">
                  <c:v>0</c:v>
                </c:pt>
                <c:pt idx="245">
                  <c:v>0</c:v>
                </c:pt>
                <c:pt idx="246">
                  <c:v>58.226881430630058</c:v>
                </c:pt>
                <c:pt idx="247">
                  <c:v>4.1132125678455216</c:v>
                </c:pt>
                <c:pt idx="248">
                  <c:v>0</c:v>
                </c:pt>
                <c:pt idx="249">
                  <c:v>7.0105196973033728</c:v>
                </c:pt>
                <c:pt idx="250">
                  <c:v>0</c:v>
                </c:pt>
                <c:pt idx="251">
                  <c:v>3.75057947934505</c:v>
                </c:pt>
                <c:pt idx="252">
                  <c:v>0</c:v>
                </c:pt>
                <c:pt idx="253">
                  <c:v>14.248034036120798</c:v>
                </c:pt>
                <c:pt idx="254">
                  <c:v>7.9167440602387025</c:v>
                </c:pt>
                <c:pt idx="255">
                  <c:v>8.209437251961047</c:v>
                </c:pt>
                <c:pt idx="256">
                  <c:v>13.801967534766655</c:v>
                </c:pt>
                <c:pt idx="257">
                  <c:v>0</c:v>
                </c:pt>
                <c:pt idx="258">
                  <c:v>0</c:v>
                </c:pt>
                <c:pt idx="259">
                  <c:v>15.57933959713913</c:v>
                </c:pt>
                <c:pt idx="260">
                  <c:v>0</c:v>
                </c:pt>
                <c:pt idx="261">
                  <c:v>2.428266914955874</c:v>
                </c:pt>
                <c:pt idx="262">
                  <c:v>2.4409982574344968</c:v>
                </c:pt>
                <c:pt idx="263">
                  <c:v>32.664761157277233</c:v>
                </c:pt>
                <c:pt idx="264">
                  <c:v>0</c:v>
                </c:pt>
                <c:pt idx="265">
                  <c:v>7.7067674344236803</c:v>
                </c:pt>
                <c:pt idx="266">
                  <c:v>0</c:v>
                </c:pt>
                <c:pt idx="267">
                  <c:v>53.051136644888722</c:v>
                </c:pt>
                <c:pt idx="268">
                  <c:v>16.642043193194215</c:v>
                </c:pt>
                <c:pt idx="269">
                  <c:v>17.339590176298497</c:v>
                </c:pt>
                <c:pt idx="270">
                  <c:v>7.7709225690690999</c:v>
                </c:pt>
                <c:pt idx="271">
                  <c:v>18.743611375538421</c:v>
                </c:pt>
                <c:pt idx="272">
                  <c:v>0</c:v>
                </c:pt>
                <c:pt idx="273">
                  <c:v>17.099212356903312</c:v>
                </c:pt>
                <c:pt idx="274">
                  <c:v>0</c:v>
                </c:pt>
                <c:pt idx="275">
                  <c:v>0</c:v>
                </c:pt>
                <c:pt idx="276">
                  <c:v>0</c:v>
                </c:pt>
                <c:pt idx="277">
                  <c:v>0</c:v>
                </c:pt>
                <c:pt idx="278">
                  <c:v>0</c:v>
                </c:pt>
                <c:pt idx="279">
                  <c:v>0</c:v>
                </c:pt>
                <c:pt idx="280">
                  <c:v>9.1951090357109067</c:v>
                </c:pt>
                <c:pt idx="281">
                  <c:v>0</c:v>
                </c:pt>
                <c:pt idx="282">
                  <c:v>0</c:v>
                </c:pt>
                <c:pt idx="283">
                  <c:v>19.345945135949552</c:v>
                </c:pt>
                <c:pt idx="284">
                  <c:v>0</c:v>
                </c:pt>
                <c:pt idx="285">
                  <c:v>0</c:v>
                </c:pt>
                <c:pt idx="286">
                  <c:v>6.5060105940751001</c:v>
                </c:pt>
                <c:pt idx="287">
                  <c:v>21.605960651487266</c:v>
                </c:pt>
                <c:pt idx="288">
                  <c:v>0</c:v>
                </c:pt>
                <c:pt idx="289">
                  <c:v>0</c:v>
                </c:pt>
                <c:pt idx="290">
                  <c:v>0</c:v>
                </c:pt>
                <c:pt idx="291">
                  <c:v>8.7289643442560862</c:v>
                </c:pt>
                <c:pt idx="292">
                  <c:v>19.461521485475394</c:v>
                </c:pt>
                <c:pt idx="293">
                  <c:v>2.7177689502931974</c:v>
                </c:pt>
                <c:pt idx="294">
                  <c:v>11.378513352069268</c:v>
                </c:pt>
                <c:pt idx="295">
                  <c:v>0</c:v>
                </c:pt>
                <c:pt idx="296">
                  <c:v>16.595145605391874</c:v>
                </c:pt>
                <c:pt idx="297">
                  <c:v>0</c:v>
                </c:pt>
                <c:pt idx="298">
                  <c:v>4.0105609287763988</c:v>
                </c:pt>
                <c:pt idx="299">
                  <c:v>0</c:v>
                </c:pt>
                <c:pt idx="300">
                  <c:v>2.2210727792989098</c:v>
                </c:pt>
                <c:pt idx="301">
                  <c:v>0</c:v>
                </c:pt>
                <c:pt idx="302">
                  <c:v>13.11605223904089</c:v>
                </c:pt>
                <c:pt idx="303">
                  <c:v>1.9449241624512374</c:v>
                </c:pt>
                <c:pt idx="304">
                  <c:v>0</c:v>
                </c:pt>
                <c:pt idx="305">
                  <c:v>0</c:v>
                </c:pt>
                <c:pt idx="306">
                  <c:v>21.912353675005303</c:v>
                </c:pt>
                <c:pt idx="307">
                  <c:v>0</c:v>
                </c:pt>
                <c:pt idx="308">
                  <c:v>0</c:v>
                </c:pt>
                <c:pt idx="309">
                  <c:v>14.269774965611575</c:v>
                </c:pt>
                <c:pt idx="310">
                  <c:v>0</c:v>
                </c:pt>
                <c:pt idx="311">
                  <c:v>0</c:v>
                </c:pt>
                <c:pt idx="312">
                  <c:v>41.058820967298089</c:v>
                </c:pt>
                <c:pt idx="313">
                  <c:v>35.438747454161678</c:v>
                </c:pt>
                <c:pt idx="314">
                  <c:v>0</c:v>
                </c:pt>
                <c:pt idx="315">
                  <c:v>7.6761203976343557</c:v>
                </c:pt>
                <c:pt idx="316">
                  <c:v>0</c:v>
                </c:pt>
                <c:pt idx="317">
                  <c:v>11.800778521078097</c:v>
                </c:pt>
                <c:pt idx="318">
                  <c:v>9.853389668341924</c:v>
                </c:pt>
                <c:pt idx="319">
                  <c:v>33.893639299010573</c:v>
                </c:pt>
                <c:pt idx="320">
                  <c:v>19.438477199756399</c:v>
                </c:pt>
                <c:pt idx="321">
                  <c:v>0</c:v>
                </c:pt>
                <c:pt idx="322">
                  <c:v>32.053425281651485</c:v>
                </c:pt>
                <c:pt idx="323">
                  <c:v>0</c:v>
                </c:pt>
                <c:pt idx="324">
                  <c:v>28.657806837685474</c:v>
                </c:pt>
                <c:pt idx="325">
                  <c:v>0</c:v>
                </c:pt>
                <c:pt idx="326">
                  <c:v>6.5524667957562972</c:v>
                </c:pt>
                <c:pt idx="327">
                  <c:v>3.8269527968485075</c:v>
                </c:pt>
                <c:pt idx="328">
                  <c:v>0</c:v>
                </c:pt>
                <c:pt idx="329">
                  <c:v>26.17434590805415</c:v>
                </c:pt>
                <c:pt idx="330">
                  <c:v>7.0794428292516054</c:v>
                </c:pt>
                <c:pt idx="331">
                  <c:v>3.5569593911984319</c:v>
                </c:pt>
                <c:pt idx="332">
                  <c:v>0</c:v>
                </c:pt>
                <c:pt idx="333">
                  <c:v>23.654878508674798</c:v>
                </c:pt>
                <c:pt idx="334">
                  <c:v>3.0012320975847402</c:v>
                </c:pt>
                <c:pt idx="335">
                  <c:v>3.7279180378380179</c:v>
                </c:pt>
                <c:pt idx="336">
                  <c:v>0</c:v>
                </c:pt>
                <c:pt idx="337">
                  <c:v>14.66529451416814</c:v>
                </c:pt>
                <c:pt idx="338">
                  <c:v>25.508151638031556</c:v>
                </c:pt>
                <c:pt idx="339">
                  <c:v>14.351393975051014</c:v>
                </c:pt>
                <c:pt idx="340">
                  <c:v>4.1217212269394876</c:v>
                </c:pt>
                <c:pt idx="341">
                  <c:v>0</c:v>
                </c:pt>
                <c:pt idx="342">
                  <c:v>6.3501046971831876</c:v>
                </c:pt>
                <c:pt idx="343">
                  <c:v>1.0922693006874331</c:v>
                </c:pt>
                <c:pt idx="344">
                  <c:v>0</c:v>
                </c:pt>
                <c:pt idx="345">
                  <c:v>6.5752841610245962</c:v>
                </c:pt>
                <c:pt idx="346">
                  <c:v>14.177782382596824</c:v>
                </c:pt>
                <c:pt idx="347">
                  <c:v>0</c:v>
                </c:pt>
                <c:pt idx="348">
                  <c:v>21.697606662321629</c:v>
                </c:pt>
                <c:pt idx="349">
                  <c:v>0</c:v>
                </c:pt>
                <c:pt idx="350">
                  <c:v>2.7783263679847017</c:v>
                </c:pt>
                <c:pt idx="351">
                  <c:v>0</c:v>
                </c:pt>
                <c:pt idx="352">
                  <c:v>0</c:v>
                </c:pt>
                <c:pt idx="353">
                  <c:v>0</c:v>
                </c:pt>
                <c:pt idx="354">
                  <c:v>13.453850036828841</c:v>
                </c:pt>
                <c:pt idx="355">
                  <c:v>0</c:v>
                </c:pt>
                <c:pt idx="356">
                  <c:v>0</c:v>
                </c:pt>
                <c:pt idx="357">
                  <c:v>0</c:v>
                </c:pt>
                <c:pt idx="358">
                  <c:v>7.1976000851382054</c:v>
                </c:pt>
                <c:pt idx="359">
                  <c:v>0</c:v>
                </c:pt>
                <c:pt idx="360">
                  <c:v>2.2853643607571188</c:v>
                </c:pt>
                <c:pt idx="361">
                  <c:v>9.7555973338746256</c:v>
                </c:pt>
                <c:pt idx="362">
                  <c:v>1.3253528602050562</c:v>
                </c:pt>
                <c:pt idx="363">
                  <c:v>0</c:v>
                </c:pt>
                <c:pt idx="364">
                  <c:v>8.8292976986882543</c:v>
                </c:pt>
                <c:pt idx="365">
                  <c:v>2.231324622004248</c:v>
                </c:pt>
                <c:pt idx="366">
                  <c:v>5.0998322585697329</c:v>
                </c:pt>
                <c:pt idx="367">
                  <c:v>2.9423439589110263</c:v>
                </c:pt>
                <c:pt idx="368">
                  <c:v>9.8289326177670642</c:v>
                </c:pt>
                <c:pt idx="369">
                  <c:v>0</c:v>
                </c:pt>
                <c:pt idx="370">
                  <c:v>1.2347532127609087</c:v>
                </c:pt>
                <c:pt idx="371">
                  <c:v>7.9052194883578748</c:v>
                </c:pt>
                <c:pt idx="372">
                  <c:v>2.6596417615348913</c:v>
                </c:pt>
                <c:pt idx="373">
                  <c:v>12.499434127649581</c:v>
                </c:pt>
                <c:pt idx="374">
                  <c:v>7.0929537069672133</c:v>
                </c:pt>
                <c:pt idx="375">
                  <c:v>0</c:v>
                </c:pt>
                <c:pt idx="376">
                  <c:v>0</c:v>
                </c:pt>
                <c:pt idx="377">
                  <c:v>35.356918557987015</c:v>
                </c:pt>
                <c:pt idx="378">
                  <c:v>2.7648251815342499</c:v>
                </c:pt>
                <c:pt idx="379">
                  <c:v>0</c:v>
                </c:pt>
                <c:pt idx="380">
                  <c:v>30.347517010604857</c:v>
                </c:pt>
                <c:pt idx="381">
                  <c:v>0</c:v>
                </c:pt>
                <c:pt idx="382">
                  <c:v>2.8626113016260541</c:v>
                </c:pt>
                <c:pt idx="383">
                  <c:v>0</c:v>
                </c:pt>
                <c:pt idx="384">
                  <c:v>4.8597003236328717</c:v>
                </c:pt>
                <c:pt idx="385">
                  <c:v>12.292230440317073</c:v>
                </c:pt>
                <c:pt idx="386">
                  <c:v>10.93908869226291</c:v>
                </c:pt>
                <c:pt idx="387">
                  <c:v>67.731862944603293</c:v>
                </c:pt>
                <c:pt idx="388">
                  <c:v>43.029947486460422</c:v>
                </c:pt>
                <c:pt idx="389">
                  <c:v>0</c:v>
                </c:pt>
                <c:pt idx="390">
                  <c:v>0</c:v>
                </c:pt>
                <c:pt idx="391">
                  <c:v>8.1406300094473885</c:v>
                </c:pt>
                <c:pt idx="392">
                  <c:v>23.118575936190396</c:v>
                </c:pt>
                <c:pt idx="393">
                  <c:v>0</c:v>
                </c:pt>
                <c:pt idx="394">
                  <c:v>3.4089008451311678</c:v>
                </c:pt>
                <c:pt idx="395">
                  <c:v>12.455035914139577</c:v>
                </c:pt>
                <c:pt idx="396">
                  <c:v>25.774857973621152</c:v>
                </c:pt>
                <c:pt idx="397">
                  <c:v>0</c:v>
                </c:pt>
                <c:pt idx="398">
                  <c:v>0</c:v>
                </c:pt>
                <c:pt idx="399">
                  <c:v>0</c:v>
                </c:pt>
                <c:pt idx="400">
                  <c:v>0</c:v>
                </c:pt>
                <c:pt idx="401">
                  <c:v>0</c:v>
                </c:pt>
                <c:pt idx="402">
                  <c:v>2.2970237818368373</c:v>
                </c:pt>
                <c:pt idx="403">
                  <c:v>10.591110398555012</c:v>
                </c:pt>
                <c:pt idx="404">
                  <c:v>0</c:v>
                </c:pt>
                <c:pt idx="405">
                  <c:v>0</c:v>
                </c:pt>
                <c:pt idx="406">
                  <c:v>22.689010986342947</c:v>
                </c:pt>
                <c:pt idx="407">
                  <c:v>27.236766368222799</c:v>
                </c:pt>
                <c:pt idx="408">
                  <c:v>0</c:v>
                </c:pt>
                <c:pt idx="409">
                  <c:v>18.286427196756176</c:v>
                </c:pt>
                <c:pt idx="410">
                  <c:v>18.559160034237284</c:v>
                </c:pt>
                <c:pt idx="411">
                  <c:v>0</c:v>
                </c:pt>
                <c:pt idx="412">
                  <c:v>0</c:v>
                </c:pt>
                <c:pt idx="413">
                  <c:v>0</c:v>
                </c:pt>
                <c:pt idx="414">
                  <c:v>0</c:v>
                </c:pt>
                <c:pt idx="415">
                  <c:v>0</c:v>
                </c:pt>
                <c:pt idx="416">
                  <c:v>0</c:v>
                </c:pt>
                <c:pt idx="417">
                  <c:v>0</c:v>
                </c:pt>
                <c:pt idx="418">
                  <c:v>0</c:v>
                </c:pt>
                <c:pt idx="419">
                  <c:v>0</c:v>
                </c:pt>
                <c:pt idx="420">
                  <c:v>10.389710947098468</c:v>
                </c:pt>
                <c:pt idx="421">
                  <c:v>4.5874156121885195</c:v>
                </c:pt>
                <c:pt idx="422">
                  <c:v>0</c:v>
                </c:pt>
                <c:pt idx="423">
                  <c:v>3.7156817814686613</c:v>
                </c:pt>
                <c:pt idx="424">
                  <c:v>8.8560008164523811</c:v>
                </c:pt>
                <c:pt idx="425">
                  <c:v>0</c:v>
                </c:pt>
                <c:pt idx="426">
                  <c:v>0</c:v>
                </c:pt>
                <c:pt idx="427">
                  <c:v>15.231434895308325</c:v>
                </c:pt>
                <c:pt idx="428">
                  <c:v>4.5181541704359223</c:v>
                </c:pt>
                <c:pt idx="429">
                  <c:v>8.3618041482351408</c:v>
                </c:pt>
                <c:pt idx="430">
                  <c:v>7.6700271566432425</c:v>
                </c:pt>
                <c:pt idx="431">
                  <c:v>0</c:v>
                </c:pt>
                <c:pt idx="432">
                  <c:v>8.2424092988765771</c:v>
                </c:pt>
                <c:pt idx="433">
                  <c:v>0</c:v>
                </c:pt>
                <c:pt idx="434">
                  <c:v>0</c:v>
                </c:pt>
                <c:pt idx="435">
                  <c:v>0</c:v>
                </c:pt>
                <c:pt idx="436">
                  <c:v>1.2686228829460058</c:v>
                </c:pt>
                <c:pt idx="437">
                  <c:v>0</c:v>
                </c:pt>
                <c:pt idx="438">
                  <c:v>1.4439154191671852</c:v>
                </c:pt>
                <c:pt idx="439">
                  <c:v>3.4816320119210284</c:v>
                </c:pt>
                <c:pt idx="440">
                  <c:v>12.054224814841728</c:v>
                </c:pt>
                <c:pt idx="441">
                  <c:v>0</c:v>
                </c:pt>
                <c:pt idx="442">
                  <c:v>0</c:v>
                </c:pt>
                <c:pt idx="443">
                  <c:v>0</c:v>
                </c:pt>
                <c:pt idx="444">
                  <c:v>28.844809335927383</c:v>
                </c:pt>
                <c:pt idx="445">
                  <c:v>17.48140773797795</c:v>
                </c:pt>
                <c:pt idx="446">
                  <c:v>19.122002530646835</c:v>
                </c:pt>
                <c:pt idx="447">
                  <c:v>12.788340075824781</c:v>
                </c:pt>
                <c:pt idx="448">
                  <c:v>0</c:v>
                </c:pt>
                <c:pt idx="449">
                  <c:v>5.9579733203478265</c:v>
                </c:pt>
                <c:pt idx="450">
                  <c:v>0</c:v>
                </c:pt>
                <c:pt idx="451">
                  <c:v>0</c:v>
                </c:pt>
                <c:pt idx="452">
                  <c:v>4.297971881194381</c:v>
                </c:pt>
                <c:pt idx="453">
                  <c:v>0</c:v>
                </c:pt>
                <c:pt idx="454">
                  <c:v>0</c:v>
                </c:pt>
                <c:pt idx="455">
                  <c:v>0</c:v>
                </c:pt>
                <c:pt idx="456">
                  <c:v>45.742538087382584</c:v>
                </c:pt>
                <c:pt idx="457">
                  <c:v>0</c:v>
                </c:pt>
                <c:pt idx="458">
                  <c:v>0</c:v>
                </c:pt>
                <c:pt idx="459">
                  <c:v>7.7023819979236734</c:v>
                </c:pt>
                <c:pt idx="460">
                  <c:v>0</c:v>
                </c:pt>
                <c:pt idx="461">
                  <c:v>3.6337716797884378</c:v>
                </c:pt>
                <c:pt idx="462">
                  <c:v>0</c:v>
                </c:pt>
                <c:pt idx="463">
                  <c:v>3.44038695924143</c:v>
                </c:pt>
                <c:pt idx="464">
                  <c:v>8.0546944228621911</c:v>
                </c:pt>
                <c:pt idx="465">
                  <c:v>0</c:v>
                </c:pt>
                <c:pt idx="466">
                  <c:v>46.716012593065074</c:v>
                </c:pt>
                <c:pt idx="467">
                  <c:v>0</c:v>
                </c:pt>
                <c:pt idx="468">
                  <c:v>14.679367990548419</c:v>
                </c:pt>
                <c:pt idx="469">
                  <c:v>23.515679774717132</c:v>
                </c:pt>
                <c:pt idx="470">
                  <c:v>0</c:v>
                </c:pt>
                <c:pt idx="471">
                  <c:v>8.0612982339450596</c:v>
                </c:pt>
                <c:pt idx="472">
                  <c:v>0</c:v>
                </c:pt>
                <c:pt idx="473">
                  <c:v>10.684502929792588</c:v>
                </c:pt>
                <c:pt idx="474">
                  <c:v>0</c:v>
                </c:pt>
                <c:pt idx="475">
                  <c:v>3.3652697360277188</c:v>
                </c:pt>
                <c:pt idx="476">
                  <c:v>0</c:v>
                </c:pt>
                <c:pt idx="477">
                  <c:v>54.536429185569808</c:v>
                </c:pt>
                <c:pt idx="478">
                  <c:v>30.800438460668445</c:v>
                </c:pt>
                <c:pt idx="479">
                  <c:v>21.867648327663066</c:v>
                </c:pt>
                <c:pt idx="480">
                  <c:v>3.9920932489791094</c:v>
                </c:pt>
                <c:pt idx="481">
                  <c:v>9.9752887725495185</c:v>
                </c:pt>
                <c:pt idx="482">
                  <c:v>0</c:v>
                </c:pt>
                <c:pt idx="483">
                  <c:v>18.31397500245637</c:v>
                </c:pt>
                <c:pt idx="484">
                  <c:v>6.6125967604209297</c:v>
                </c:pt>
                <c:pt idx="485">
                  <c:v>2.1059253253467207</c:v>
                </c:pt>
                <c:pt idx="486">
                  <c:v>0</c:v>
                </c:pt>
                <c:pt idx="487">
                  <c:v>10.707980246075142</c:v>
                </c:pt>
                <c:pt idx="488">
                  <c:v>0</c:v>
                </c:pt>
                <c:pt idx="489">
                  <c:v>0</c:v>
                </c:pt>
                <c:pt idx="490">
                  <c:v>4.4825436681569233</c:v>
                </c:pt>
                <c:pt idx="491">
                  <c:v>0</c:v>
                </c:pt>
                <c:pt idx="492">
                  <c:v>0</c:v>
                </c:pt>
                <c:pt idx="493">
                  <c:v>14.926264129838385</c:v>
                </c:pt>
                <c:pt idx="494">
                  <c:v>0</c:v>
                </c:pt>
                <c:pt idx="495">
                  <c:v>2.3653597734274547</c:v>
                </c:pt>
                <c:pt idx="496">
                  <c:v>5.9896822057843444</c:v>
                </c:pt>
                <c:pt idx="497">
                  <c:v>10.999512180386123</c:v>
                </c:pt>
                <c:pt idx="498">
                  <c:v>0</c:v>
                </c:pt>
                <c:pt idx="499">
                  <c:v>0</c:v>
                </c:pt>
                <c:pt idx="500">
                  <c:v>0</c:v>
                </c:pt>
                <c:pt idx="501">
                  <c:v>18.483286011600924</c:v>
                </c:pt>
                <c:pt idx="502">
                  <c:v>34.342258398570209</c:v>
                </c:pt>
                <c:pt idx="503">
                  <c:v>1.3254018956916291</c:v>
                </c:pt>
                <c:pt idx="504">
                  <c:v>0</c:v>
                </c:pt>
                <c:pt idx="505">
                  <c:v>3.3108525305861418</c:v>
                </c:pt>
                <c:pt idx="506">
                  <c:v>10.941034198158398</c:v>
                </c:pt>
                <c:pt idx="507">
                  <c:v>0</c:v>
                </c:pt>
                <c:pt idx="508">
                  <c:v>8.7079623341715404</c:v>
                </c:pt>
                <c:pt idx="509">
                  <c:v>0</c:v>
                </c:pt>
                <c:pt idx="510">
                  <c:v>0</c:v>
                </c:pt>
                <c:pt idx="511">
                  <c:v>0</c:v>
                </c:pt>
                <c:pt idx="512">
                  <c:v>8.5975501892558341</c:v>
                </c:pt>
                <c:pt idx="513">
                  <c:v>4.0816543888570571</c:v>
                </c:pt>
                <c:pt idx="514">
                  <c:v>0</c:v>
                </c:pt>
                <c:pt idx="515">
                  <c:v>0</c:v>
                </c:pt>
                <c:pt idx="516">
                  <c:v>29.681285367771828</c:v>
                </c:pt>
                <c:pt idx="517">
                  <c:v>0</c:v>
                </c:pt>
                <c:pt idx="518">
                  <c:v>0</c:v>
                </c:pt>
                <c:pt idx="519">
                  <c:v>14.559734264494354</c:v>
                </c:pt>
                <c:pt idx="520">
                  <c:v>0</c:v>
                </c:pt>
                <c:pt idx="521">
                  <c:v>3.4538555747080411</c:v>
                </c:pt>
                <c:pt idx="522">
                  <c:v>41.280362254827878</c:v>
                </c:pt>
                <c:pt idx="523">
                  <c:v>11.772666447117043</c:v>
                </c:pt>
                <c:pt idx="524">
                  <c:v>0</c:v>
                </c:pt>
                <c:pt idx="525">
                  <c:v>3.1771776647819001</c:v>
                </c:pt>
                <c:pt idx="526">
                  <c:v>10.329825282252417</c:v>
                </c:pt>
                <c:pt idx="527">
                  <c:v>7.3763947023010292</c:v>
                </c:pt>
                <c:pt idx="528">
                  <c:v>0</c:v>
                </c:pt>
                <c:pt idx="529">
                  <c:v>24.322225056929373</c:v>
                </c:pt>
                <c:pt idx="530">
                  <c:v>9.3687794530306512</c:v>
                </c:pt>
                <c:pt idx="531">
                  <c:v>0</c:v>
                </c:pt>
                <c:pt idx="532">
                  <c:v>16.911304218983883</c:v>
                </c:pt>
                <c:pt idx="533">
                  <c:v>0</c:v>
                </c:pt>
                <c:pt idx="534">
                  <c:v>29.219512133217215</c:v>
                </c:pt>
                <c:pt idx="535">
                  <c:v>0</c:v>
                </c:pt>
                <c:pt idx="536">
                  <c:v>0</c:v>
                </c:pt>
                <c:pt idx="537">
                  <c:v>7.0580465631495164</c:v>
                </c:pt>
                <c:pt idx="538">
                  <c:v>0</c:v>
                </c:pt>
                <c:pt idx="539">
                  <c:v>52.442319842251536</c:v>
                </c:pt>
                <c:pt idx="540">
                  <c:v>13.268556133080805</c:v>
                </c:pt>
                <c:pt idx="541">
                  <c:v>11.276115747665637</c:v>
                </c:pt>
                <c:pt idx="542">
                  <c:v>0</c:v>
                </c:pt>
                <c:pt idx="543">
                  <c:v>24.186010758391781</c:v>
                </c:pt>
                <c:pt idx="544">
                  <c:v>2.967261498592185</c:v>
                </c:pt>
                <c:pt idx="545">
                  <c:v>3.1736420813206769</c:v>
                </c:pt>
                <c:pt idx="546">
                  <c:v>0</c:v>
                </c:pt>
                <c:pt idx="547">
                  <c:v>11.926450655786702</c:v>
                </c:pt>
                <c:pt idx="548">
                  <c:v>15.662850296765432</c:v>
                </c:pt>
                <c:pt idx="549">
                  <c:v>19.641564698860034</c:v>
                </c:pt>
                <c:pt idx="550">
                  <c:v>5.0055702900184675</c:v>
                </c:pt>
                <c:pt idx="551">
                  <c:v>0</c:v>
                </c:pt>
                <c:pt idx="552">
                  <c:v>4.5443099448904292</c:v>
                </c:pt>
                <c:pt idx="553">
                  <c:v>0</c:v>
                </c:pt>
                <c:pt idx="554">
                  <c:v>3.68525464893079</c:v>
                </c:pt>
                <c:pt idx="555">
                  <c:v>9.9195961148959046</c:v>
                </c:pt>
                <c:pt idx="556">
                  <c:v>18.508690908397384</c:v>
                </c:pt>
                <c:pt idx="557">
                  <c:v>0</c:v>
                </c:pt>
                <c:pt idx="558">
                  <c:v>14.299502673197145</c:v>
                </c:pt>
                <c:pt idx="559">
                  <c:v>0</c:v>
                </c:pt>
                <c:pt idx="560">
                  <c:v>0</c:v>
                </c:pt>
                <c:pt idx="561">
                  <c:v>0</c:v>
                </c:pt>
                <c:pt idx="562">
                  <c:v>0</c:v>
                </c:pt>
                <c:pt idx="563">
                  <c:v>0</c:v>
                </c:pt>
                <c:pt idx="564">
                  <c:v>3.8242100604243379</c:v>
                </c:pt>
                <c:pt idx="565">
                  <c:v>0</c:v>
                </c:pt>
                <c:pt idx="566">
                  <c:v>0.40983522103917985</c:v>
                </c:pt>
                <c:pt idx="567">
                  <c:v>4.9686310198478436</c:v>
                </c:pt>
                <c:pt idx="568">
                  <c:v>0</c:v>
                </c:pt>
                <c:pt idx="569">
                  <c:v>7.464926305662952</c:v>
                </c:pt>
                <c:pt idx="570">
                  <c:v>0</c:v>
                </c:pt>
                <c:pt idx="571">
                  <c:v>23.909140796673984</c:v>
                </c:pt>
                <c:pt idx="572">
                  <c:v>0.26957752457303297</c:v>
                </c:pt>
                <c:pt idx="573">
                  <c:v>0</c:v>
                </c:pt>
                <c:pt idx="574">
                  <c:v>7.2863154883152985</c:v>
                </c:pt>
                <c:pt idx="575">
                  <c:v>0</c:v>
                </c:pt>
                <c:pt idx="576">
                  <c:v>4.6618474301218269</c:v>
                </c:pt>
                <c:pt idx="577">
                  <c:v>5.1129785733094142</c:v>
                </c:pt>
                <c:pt idx="578">
                  <c:v>7.0686409795755827</c:v>
                </c:pt>
                <c:pt idx="579">
                  <c:v>0</c:v>
                </c:pt>
                <c:pt idx="580">
                  <c:v>0</c:v>
                </c:pt>
                <c:pt idx="581">
                  <c:v>7.9553588136649713</c:v>
                </c:pt>
                <c:pt idx="582">
                  <c:v>0</c:v>
                </c:pt>
                <c:pt idx="583">
                  <c:v>17.776983781979155</c:v>
                </c:pt>
                <c:pt idx="584">
                  <c:v>7.7737389082127368</c:v>
                </c:pt>
                <c:pt idx="585">
                  <c:v>13.122792882254181</c:v>
                </c:pt>
                <c:pt idx="586">
                  <c:v>0</c:v>
                </c:pt>
                <c:pt idx="587">
                  <c:v>26.87522692679218</c:v>
                </c:pt>
                <c:pt idx="588">
                  <c:v>3.233566395017069</c:v>
                </c:pt>
                <c:pt idx="589">
                  <c:v>0</c:v>
                </c:pt>
                <c:pt idx="590">
                  <c:v>30.515446195613187</c:v>
                </c:pt>
                <c:pt idx="591">
                  <c:v>0</c:v>
                </c:pt>
                <c:pt idx="592">
                  <c:v>11.590434654438248</c:v>
                </c:pt>
                <c:pt idx="593">
                  <c:v>3.2275388862159589</c:v>
                </c:pt>
                <c:pt idx="594">
                  <c:v>14.910359646528834</c:v>
                </c:pt>
                <c:pt idx="595">
                  <c:v>0</c:v>
                </c:pt>
                <c:pt idx="596">
                  <c:v>5.0581084357294595</c:v>
                </c:pt>
                <c:pt idx="597">
                  <c:v>46.289976464455577</c:v>
                </c:pt>
                <c:pt idx="598">
                  <c:v>51.014011175676501</c:v>
                </c:pt>
                <c:pt idx="599">
                  <c:v>0</c:v>
                </c:pt>
                <c:pt idx="600">
                  <c:v>0</c:v>
                </c:pt>
                <c:pt idx="601">
                  <c:v>0</c:v>
                </c:pt>
                <c:pt idx="602">
                  <c:v>25.815350714784717</c:v>
                </c:pt>
                <c:pt idx="603">
                  <c:v>0</c:v>
                </c:pt>
                <c:pt idx="604">
                  <c:v>7.6268029590491118</c:v>
                </c:pt>
                <c:pt idx="605">
                  <c:v>0</c:v>
                </c:pt>
                <c:pt idx="606">
                  <c:v>15.921493972145832</c:v>
                </c:pt>
                <c:pt idx="607">
                  <c:v>0</c:v>
                </c:pt>
                <c:pt idx="608">
                  <c:v>0</c:v>
                </c:pt>
                <c:pt idx="609">
                  <c:v>0</c:v>
                </c:pt>
                <c:pt idx="610">
                  <c:v>0</c:v>
                </c:pt>
                <c:pt idx="611">
                  <c:v>2.2546781474742583</c:v>
                </c:pt>
                <c:pt idx="612">
                  <c:v>0</c:v>
                </c:pt>
                <c:pt idx="613">
                  <c:v>9.576865575774768</c:v>
                </c:pt>
                <c:pt idx="614">
                  <c:v>2.5455327467188611</c:v>
                </c:pt>
                <c:pt idx="615">
                  <c:v>0</c:v>
                </c:pt>
                <c:pt idx="616">
                  <c:v>25.328369094134434</c:v>
                </c:pt>
                <c:pt idx="617">
                  <c:v>16.038740421316046</c:v>
                </c:pt>
                <c:pt idx="618">
                  <c:v>0</c:v>
                </c:pt>
                <c:pt idx="619">
                  <c:v>18.295686182519642</c:v>
                </c:pt>
                <c:pt idx="620">
                  <c:v>9.817115264195051</c:v>
                </c:pt>
                <c:pt idx="621">
                  <c:v>0</c:v>
                </c:pt>
                <c:pt idx="622">
                  <c:v>0</c:v>
                </c:pt>
                <c:pt idx="623">
                  <c:v>3.9348271027791126</c:v>
                </c:pt>
                <c:pt idx="624">
                  <c:v>4.4890052184621663</c:v>
                </c:pt>
                <c:pt idx="625">
                  <c:v>0.4974467792799781</c:v>
                </c:pt>
                <c:pt idx="626">
                  <c:v>0</c:v>
                </c:pt>
                <c:pt idx="627">
                  <c:v>0</c:v>
                </c:pt>
                <c:pt idx="628">
                  <c:v>6.3310966592261266</c:v>
                </c:pt>
                <c:pt idx="629">
                  <c:v>0</c:v>
                </c:pt>
                <c:pt idx="630">
                  <c:v>12.57206475363998</c:v>
                </c:pt>
                <c:pt idx="631">
                  <c:v>6.6470030537440614</c:v>
                </c:pt>
                <c:pt idx="632">
                  <c:v>8.0866796596794348</c:v>
                </c:pt>
                <c:pt idx="633">
                  <c:v>0</c:v>
                </c:pt>
                <c:pt idx="634">
                  <c:v>8.7686005280578563</c:v>
                </c:pt>
                <c:pt idx="635">
                  <c:v>0</c:v>
                </c:pt>
                <c:pt idx="636">
                  <c:v>3.6306646498420019</c:v>
                </c:pt>
                <c:pt idx="637">
                  <c:v>18.724127139735867</c:v>
                </c:pt>
                <c:pt idx="638">
                  <c:v>2.0276941861516304</c:v>
                </c:pt>
                <c:pt idx="639">
                  <c:v>4.2675228459382257</c:v>
                </c:pt>
                <c:pt idx="640">
                  <c:v>7.7672605458123458</c:v>
                </c:pt>
                <c:pt idx="641">
                  <c:v>0</c:v>
                </c:pt>
                <c:pt idx="642">
                  <c:v>8.2730971526082087</c:v>
                </c:pt>
                <c:pt idx="643">
                  <c:v>0</c:v>
                </c:pt>
                <c:pt idx="644">
                  <c:v>4.2994509133598484</c:v>
                </c:pt>
                <c:pt idx="645">
                  <c:v>1.8760998573005456</c:v>
                </c:pt>
                <c:pt idx="646">
                  <c:v>3.664170387724345</c:v>
                </c:pt>
                <c:pt idx="647">
                  <c:v>0</c:v>
                </c:pt>
                <c:pt idx="648">
                  <c:v>0.69835872867665683</c:v>
                </c:pt>
                <c:pt idx="649">
                  <c:v>8.4750238825065658</c:v>
                </c:pt>
                <c:pt idx="650">
                  <c:v>6.0449315665539158</c:v>
                </c:pt>
                <c:pt idx="651">
                  <c:v>0</c:v>
                </c:pt>
                <c:pt idx="652">
                  <c:v>0</c:v>
                </c:pt>
                <c:pt idx="653">
                  <c:v>0</c:v>
                </c:pt>
                <c:pt idx="654">
                  <c:v>22.476639459410084</c:v>
                </c:pt>
                <c:pt idx="655">
                  <c:v>9.6734556352000904</c:v>
                </c:pt>
                <c:pt idx="656">
                  <c:v>11.737951715146572</c:v>
                </c:pt>
                <c:pt idx="657">
                  <c:v>21.080186070917325</c:v>
                </c:pt>
                <c:pt idx="658">
                  <c:v>3.5959627889520522</c:v>
                </c:pt>
                <c:pt idx="659">
                  <c:v>7.4479994560169569</c:v>
                </c:pt>
                <c:pt idx="660">
                  <c:v>4.2827142068660509</c:v>
                </c:pt>
                <c:pt idx="661">
                  <c:v>0</c:v>
                </c:pt>
                <c:pt idx="662">
                  <c:v>21.931688638890787</c:v>
                </c:pt>
                <c:pt idx="663">
                  <c:v>7.0156330294220721</c:v>
                </c:pt>
                <c:pt idx="664">
                  <c:v>0</c:v>
                </c:pt>
                <c:pt idx="665">
                  <c:v>0</c:v>
                </c:pt>
                <c:pt idx="666">
                  <c:v>29.194629392180037</c:v>
                </c:pt>
                <c:pt idx="667">
                  <c:v>0</c:v>
                </c:pt>
                <c:pt idx="668">
                  <c:v>0</c:v>
                </c:pt>
                <c:pt idx="669">
                  <c:v>5.3558567329818656</c:v>
                </c:pt>
                <c:pt idx="670">
                  <c:v>0</c:v>
                </c:pt>
                <c:pt idx="671">
                  <c:v>3.6800480531030932</c:v>
                </c:pt>
                <c:pt idx="672">
                  <c:v>0</c:v>
                </c:pt>
                <c:pt idx="673">
                  <c:v>6.7287683245167207</c:v>
                </c:pt>
                <c:pt idx="674">
                  <c:v>4.0134810108022423</c:v>
                </c:pt>
                <c:pt idx="675">
                  <c:v>4.1266854528692232</c:v>
                </c:pt>
                <c:pt idx="676">
                  <c:v>18.218185131963047</c:v>
                </c:pt>
                <c:pt idx="677">
                  <c:v>0</c:v>
                </c:pt>
                <c:pt idx="678">
                  <c:v>0</c:v>
                </c:pt>
                <c:pt idx="679">
                  <c:v>21.471147941815751</c:v>
                </c:pt>
                <c:pt idx="680">
                  <c:v>0</c:v>
                </c:pt>
                <c:pt idx="681">
                  <c:v>14.694186636792342</c:v>
                </c:pt>
                <c:pt idx="682">
                  <c:v>4.9388451112349685</c:v>
                </c:pt>
                <c:pt idx="683">
                  <c:v>36.096434908678319</c:v>
                </c:pt>
                <c:pt idx="684">
                  <c:v>0</c:v>
                </c:pt>
                <c:pt idx="685">
                  <c:v>8.1263587440496927</c:v>
                </c:pt>
                <c:pt idx="686">
                  <c:v>0</c:v>
                </c:pt>
                <c:pt idx="687">
                  <c:v>50.326887614865562</c:v>
                </c:pt>
                <c:pt idx="688">
                  <c:v>12.327655120707558</c:v>
                </c:pt>
                <c:pt idx="689">
                  <c:v>34.804272299526751</c:v>
                </c:pt>
                <c:pt idx="690">
                  <c:v>8.0722418486775531</c:v>
                </c:pt>
                <c:pt idx="691">
                  <c:v>8.6716559115730778</c:v>
                </c:pt>
                <c:pt idx="692">
                  <c:v>0</c:v>
                </c:pt>
                <c:pt idx="693">
                  <c:v>18.418902725733044</c:v>
                </c:pt>
                <c:pt idx="694">
                  <c:v>8.3970405040770135</c:v>
                </c:pt>
                <c:pt idx="695">
                  <c:v>0</c:v>
                </c:pt>
                <c:pt idx="696">
                  <c:v>0</c:v>
                </c:pt>
                <c:pt idx="697">
                  <c:v>7.2434896619616964</c:v>
                </c:pt>
                <c:pt idx="698">
                  <c:v>0</c:v>
                </c:pt>
                <c:pt idx="699">
                  <c:v>1.4602558164724451</c:v>
                </c:pt>
                <c:pt idx="700">
                  <c:v>7.6037793279912433</c:v>
                </c:pt>
                <c:pt idx="701">
                  <c:v>0</c:v>
                </c:pt>
                <c:pt idx="702">
                  <c:v>4.1493766536565166</c:v>
                </c:pt>
                <c:pt idx="703">
                  <c:v>21.633983816865889</c:v>
                </c:pt>
                <c:pt idx="704">
                  <c:v>0</c:v>
                </c:pt>
                <c:pt idx="705">
                  <c:v>0</c:v>
                </c:pt>
                <c:pt idx="706">
                  <c:v>19.026303260850373</c:v>
                </c:pt>
                <c:pt idx="707">
                  <c:v>6.9542776685210113</c:v>
                </c:pt>
                <c:pt idx="708">
                  <c:v>0</c:v>
                </c:pt>
                <c:pt idx="709">
                  <c:v>0</c:v>
                </c:pt>
                <c:pt idx="710">
                  <c:v>0</c:v>
                </c:pt>
                <c:pt idx="711">
                  <c:v>13.330691622708104</c:v>
                </c:pt>
                <c:pt idx="712">
                  <c:v>25.136988709022706</c:v>
                </c:pt>
                <c:pt idx="713">
                  <c:v>0</c:v>
                </c:pt>
                <c:pt idx="714">
                  <c:v>0</c:v>
                </c:pt>
                <c:pt idx="715">
                  <c:v>0</c:v>
                </c:pt>
                <c:pt idx="716">
                  <c:v>35.784029491316943</c:v>
                </c:pt>
                <c:pt idx="717">
                  <c:v>0</c:v>
                </c:pt>
                <c:pt idx="718">
                  <c:v>6.2339466982010387</c:v>
                </c:pt>
                <c:pt idx="719">
                  <c:v>0</c:v>
                </c:pt>
                <c:pt idx="720">
                  <c:v>8.8799987168864956</c:v>
                </c:pt>
                <c:pt idx="721">
                  <c:v>0</c:v>
                </c:pt>
                <c:pt idx="722">
                  <c:v>0</c:v>
                </c:pt>
                <c:pt idx="723">
                  <c:v>3.6228594253622655</c:v>
                </c:pt>
                <c:pt idx="724">
                  <c:v>0</c:v>
                </c:pt>
                <c:pt idx="725">
                  <c:v>0</c:v>
                </c:pt>
                <c:pt idx="726">
                  <c:v>25.570334250821741</c:v>
                </c:pt>
                <c:pt idx="727">
                  <c:v>0</c:v>
                </c:pt>
                <c:pt idx="728">
                  <c:v>0</c:v>
                </c:pt>
                <c:pt idx="729">
                  <c:v>13.578487485066267</c:v>
                </c:pt>
                <c:pt idx="730">
                  <c:v>11.594010479548004</c:v>
                </c:pt>
                <c:pt idx="731">
                  <c:v>6.8326316536898739</c:v>
                </c:pt>
                <c:pt idx="732">
                  <c:v>40.960539379569262</c:v>
                </c:pt>
                <c:pt idx="733">
                  <c:v>22.924353307809049</c:v>
                </c:pt>
                <c:pt idx="734">
                  <c:v>0</c:v>
                </c:pt>
                <c:pt idx="735">
                  <c:v>3.1501931154346421</c:v>
                </c:pt>
                <c:pt idx="736">
                  <c:v>0</c:v>
                </c:pt>
                <c:pt idx="737">
                  <c:v>7.7572606450267827</c:v>
                </c:pt>
                <c:pt idx="738">
                  <c:v>3.0579915124297545</c:v>
                </c:pt>
                <c:pt idx="739">
                  <c:v>16.724515564013714</c:v>
                </c:pt>
                <c:pt idx="740">
                  <c:v>9.8837455431096224</c:v>
                </c:pt>
                <c:pt idx="741">
                  <c:v>0</c:v>
                </c:pt>
                <c:pt idx="742">
                  <c:v>19.949075692558363</c:v>
                </c:pt>
                <c:pt idx="743">
                  <c:v>0</c:v>
                </c:pt>
                <c:pt idx="744">
                  <c:v>17.580185930683559</c:v>
                </c:pt>
                <c:pt idx="745">
                  <c:v>0</c:v>
                </c:pt>
                <c:pt idx="746">
                  <c:v>0</c:v>
                </c:pt>
                <c:pt idx="747">
                  <c:v>3.660784930970046</c:v>
                </c:pt>
                <c:pt idx="748">
                  <c:v>1.4447311013875856</c:v>
                </c:pt>
                <c:pt idx="749">
                  <c:v>44.217786751909813</c:v>
                </c:pt>
                <c:pt idx="750">
                  <c:v>5.5898555828961225</c:v>
                </c:pt>
                <c:pt idx="751">
                  <c:v>0</c:v>
                </c:pt>
                <c:pt idx="752">
                  <c:v>0</c:v>
                </c:pt>
                <c:pt idx="753">
                  <c:v>7.6646667222648883</c:v>
                </c:pt>
                <c:pt idx="754">
                  <c:v>0</c:v>
                </c:pt>
                <c:pt idx="755">
                  <c:v>4.5616039951399854</c:v>
                </c:pt>
                <c:pt idx="756">
                  <c:v>0</c:v>
                </c:pt>
                <c:pt idx="757">
                  <c:v>3.8740293226612645</c:v>
                </c:pt>
                <c:pt idx="758">
                  <c:v>12.725662274464655</c:v>
                </c:pt>
                <c:pt idx="759">
                  <c:v>15.051447952663047</c:v>
                </c:pt>
                <c:pt idx="760">
                  <c:v>2.0887466166039026</c:v>
                </c:pt>
                <c:pt idx="761">
                  <c:v>0</c:v>
                </c:pt>
                <c:pt idx="762">
                  <c:v>2.9889903127512034</c:v>
                </c:pt>
                <c:pt idx="763">
                  <c:v>0</c:v>
                </c:pt>
                <c:pt idx="764">
                  <c:v>4.2375173774551493</c:v>
                </c:pt>
                <c:pt idx="765">
                  <c:v>6.9612838214264148</c:v>
                </c:pt>
                <c:pt idx="766">
                  <c:v>6.2145286163880389</c:v>
                </c:pt>
                <c:pt idx="767">
                  <c:v>0</c:v>
                </c:pt>
                <c:pt idx="768">
                  <c:v>30.608135537772831</c:v>
                </c:pt>
                <c:pt idx="769">
                  <c:v>0</c:v>
                </c:pt>
                <c:pt idx="770">
                  <c:v>0</c:v>
                </c:pt>
                <c:pt idx="771">
                  <c:v>0</c:v>
                </c:pt>
                <c:pt idx="772">
                  <c:v>0</c:v>
                </c:pt>
                <c:pt idx="773">
                  <c:v>1.8820069744569505</c:v>
                </c:pt>
                <c:pt idx="774">
                  <c:v>27.947377466485904</c:v>
                </c:pt>
                <c:pt idx="775">
                  <c:v>0</c:v>
                </c:pt>
                <c:pt idx="776">
                  <c:v>0.66668438745952308</c:v>
                </c:pt>
                <c:pt idx="777">
                  <c:v>6.015082308478596</c:v>
                </c:pt>
                <c:pt idx="778">
                  <c:v>3.8575164265458968</c:v>
                </c:pt>
                <c:pt idx="779">
                  <c:v>0</c:v>
                </c:pt>
                <c:pt idx="780">
                  <c:v>2.9349444194383785</c:v>
                </c:pt>
                <c:pt idx="781">
                  <c:v>13.126246083604057</c:v>
                </c:pt>
                <c:pt idx="782">
                  <c:v>4.3009028488048644</c:v>
                </c:pt>
                <c:pt idx="783">
                  <c:v>0</c:v>
                </c:pt>
                <c:pt idx="784">
                  <c:v>7.5102992496319523</c:v>
                </c:pt>
                <c:pt idx="785">
                  <c:v>0.12644972931228801</c:v>
                </c:pt>
                <c:pt idx="786">
                  <c:v>6.016975505829504</c:v>
                </c:pt>
                <c:pt idx="787">
                  <c:v>2.9199327232169461</c:v>
                </c:pt>
                <c:pt idx="788">
                  <c:v>10.975224188860828</c:v>
                </c:pt>
                <c:pt idx="789">
                  <c:v>0</c:v>
                </c:pt>
                <c:pt idx="790">
                  <c:v>0</c:v>
                </c:pt>
                <c:pt idx="791">
                  <c:v>3.860588423279415</c:v>
                </c:pt>
                <c:pt idx="792">
                  <c:v>0</c:v>
                </c:pt>
                <c:pt idx="793">
                  <c:v>17.111102026828242</c:v>
                </c:pt>
                <c:pt idx="794">
                  <c:v>7.6917603947095001</c:v>
                </c:pt>
                <c:pt idx="795">
                  <c:v>12.948557670459159</c:v>
                </c:pt>
                <c:pt idx="796">
                  <c:v>0</c:v>
                </c:pt>
                <c:pt idx="797">
                  <c:v>40.917634650544969</c:v>
                </c:pt>
                <c:pt idx="798">
                  <c:v>0</c:v>
                </c:pt>
                <c:pt idx="799">
                  <c:v>0</c:v>
                </c:pt>
                <c:pt idx="800">
                  <c:v>9.4858107884561615</c:v>
                </c:pt>
                <c:pt idx="801">
                  <c:v>4.1580171258718028</c:v>
                </c:pt>
                <c:pt idx="802">
                  <c:v>6.7277975862858757</c:v>
                </c:pt>
                <c:pt idx="803">
                  <c:v>0</c:v>
                </c:pt>
                <c:pt idx="804">
                  <c:v>1.4189442558230738</c:v>
                </c:pt>
                <c:pt idx="805">
                  <c:v>0</c:v>
                </c:pt>
                <c:pt idx="806">
                  <c:v>34.814588233867035</c:v>
                </c:pt>
                <c:pt idx="807">
                  <c:v>46.192923952548554</c:v>
                </c:pt>
                <c:pt idx="808">
                  <c:v>46.612978529405261</c:v>
                </c:pt>
                <c:pt idx="809">
                  <c:v>0</c:v>
                </c:pt>
                <c:pt idx="810">
                  <c:v>1.908768063080162</c:v>
                </c:pt>
                <c:pt idx="811">
                  <c:v>0</c:v>
                </c:pt>
                <c:pt idx="812">
                  <c:v>29.879919559461499</c:v>
                </c:pt>
                <c:pt idx="813">
                  <c:v>0</c:v>
                </c:pt>
                <c:pt idx="814">
                  <c:v>3.608883870265978</c:v>
                </c:pt>
                <c:pt idx="815">
                  <c:v>12.163971411600416</c:v>
                </c:pt>
                <c:pt idx="816">
                  <c:v>13.293791802170668</c:v>
                </c:pt>
                <c:pt idx="817">
                  <c:v>0</c:v>
                </c:pt>
                <c:pt idx="818">
                  <c:v>0</c:v>
                </c:pt>
                <c:pt idx="819">
                  <c:v>0</c:v>
                </c:pt>
                <c:pt idx="820">
                  <c:v>4.1527231629373658</c:v>
                </c:pt>
                <c:pt idx="821">
                  <c:v>0</c:v>
                </c:pt>
                <c:pt idx="822">
                  <c:v>0</c:v>
                </c:pt>
                <c:pt idx="823">
                  <c:v>8.7269522867940754</c:v>
                </c:pt>
                <c:pt idx="824">
                  <c:v>17.330901231409321</c:v>
                </c:pt>
                <c:pt idx="825">
                  <c:v>0</c:v>
                </c:pt>
                <c:pt idx="826">
                  <c:v>11.747123150281412</c:v>
                </c:pt>
                <c:pt idx="827">
                  <c:v>16.934371366201237</c:v>
                </c:pt>
                <c:pt idx="828">
                  <c:v>0</c:v>
                </c:pt>
                <c:pt idx="829">
                  <c:v>16.696207989886105</c:v>
                </c:pt>
                <c:pt idx="830">
                  <c:v>10.067237802817214</c:v>
                </c:pt>
                <c:pt idx="831">
                  <c:v>0</c:v>
                </c:pt>
                <c:pt idx="832">
                  <c:v>0</c:v>
                </c:pt>
                <c:pt idx="833">
                  <c:v>0</c:v>
                </c:pt>
                <c:pt idx="834">
                  <c:v>0</c:v>
                </c:pt>
                <c:pt idx="835">
                  <c:v>0</c:v>
                </c:pt>
                <c:pt idx="836">
                  <c:v>2.0250435981337498</c:v>
                </c:pt>
                <c:pt idx="837">
                  <c:v>0</c:v>
                </c:pt>
                <c:pt idx="838">
                  <c:v>0</c:v>
                </c:pt>
                <c:pt idx="839">
                  <c:v>9.232209581286476</c:v>
                </c:pt>
                <c:pt idx="840">
                  <c:v>8.2923441317623574</c:v>
                </c:pt>
                <c:pt idx="841">
                  <c:v>5.3509404217345509</c:v>
                </c:pt>
                <c:pt idx="842">
                  <c:v>0</c:v>
                </c:pt>
                <c:pt idx="843">
                  <c:v>3.582009531194263</c:v>
                </c:pt>
                <c:pt idx="844">
                  <c:v>13.2534440868918</c:v>
                </c:pt>
                <c:pt idx="845">
                  <c:v>0</c:v>
                </c:pt>
                <c:pt idx="846">
                  <c:v>0</c:v>
                </c:pt>
                <c:pt idx="847">
                  <c:v>6.7454945153343555</c:v>
                </c:pt>
                <c:pt idx="848">
                  <c:v>7.3573273340837497</c:v>
                </c:pt>
                <c:pt idx="849">
                  <c:v>7.0422753218015171</c:v>
                </c:pt>
                <c:pt idx="850">
                  <c:v>7.6856935491197227</c:v>
                </c:pt>
                <c:pt idx="851">
                  <c:v>0</c:v>
                </c:pt>
                <c:pt idx="852">
                  <c:v>0</c:v>
                </c:pt>
                <c:pt idx="853">
                  <c:v>0</c:v>
                </c:pt>
                <c:pt idx="854">
                  <c:v>4.3555459684608664</c:v>
                </c:pt>
                <c:pt idx="855">
                  <c:v>1.8996273683248501</c:v>
                </c:pt>
                <c:pt idx="856">
                  <c:v>3.5225992066981835</c:v>
                </c:pt>
                <c:pt idx="857">
                  <c:v>0</c:v>
                </c:pt>
                <c:pt idx="858">
                  <c:v>1.1049491750566338</c:v>
                </c:pt>
                <c:pt idx="859">
                  <c:v>8.592617001123843</c:v>
                </c:pt>
                <c:pt idx="860">
                  <c:v>5.6274227523996503</c:v>
                </c:pt>
                <c:pt idx="861">
                  <c:v>0</c:v>
                </c:pt>
                <c:pt idx="862">
                  <c:v>0</c:v>
                </c:pt>
                <c:pt idx="863">
                  <c:v>0</c:v>
                </c:pt>
                <c:pt idx="864">
                  <c:v>22.237521158569979</c:v>
                </c:pt>
                <c:pt idx="865">
                  <c:v>12.97922544258307</c:v>
                </c:pt>
                <c:pt idx="866">
                  <c:v>3.8907891330129907</c:v>
                </c:pt>
                <c:pt idx="867">
                  <c:v>12.790442032696143</c:v>
                </c:pt>
                <c:pt idx="868">
                  <c:v>0</c:v>
                </c:pt>
                <c:pt idx="869">
                  <c:v>8.6397910544387599</c:v>
                </c:pt>
                <c:pt idx="870">
                  <c:v>4.269514490986098</c:v>
                </c:pt>
                <c:pt idx="871">
                  <c:v>0</c:v>
                </c:pt>
                <c:pt idx="872">
                  <c:v>43.267412644755055</c:v>
                </c:pt>
                <c:pt idx="873">
                  <c:v>7.1770607709436538</c:v>
                </c:pt>
                <c:pt idx="874">
                  <c:v>0</c:v>
                </c:pt>
                <c:pt idx="875">
                  <c:v>1.4205744033825942</c:v>
                </c:pt>
                <c:pt idx="876">
                  <c:v>49.97710756082607</c:v>
                </c:pt>
                <c:pt idx="877">
                  <c:v>0</c:v>
                </c:pt>
                <c:pt idx="878">
                  <c:v>0</c:v>
                </c:pt>
                <c:pt idx="879">
                  <c:v>0</c:v>
                </c:pt>
                <c:pt idx="880">
                  <c:v>0</c:v>
                </c:pt>
                <c:pt idx="881">
                  <c:v>7.4940466769492664</c:v>
                </c:pt>
                <c:pt idx="882">
                  <c:v>0</c:v>
                </c:pt>
                <c:pt idx="883">
                  <c:v>0</c:v>
                </c:pt>
                <c:pt idx="884">
                  <c:v>4.3031268977713948</c:v>
                </c:pt>
                <c:pt idx="885">
                  <c:v>12.586800551759305</c:v>
                </c:pt>
                <c:pt idx="886">
                  <c:v>50.731747889187808</c:v>
                </c:pt>
                <c:pt idx="887">
                  <c:v>0</c:v>
                </c:pt>
                <c:pt idx="888">
                  <c:v>0</c:v>
                </c:pt>
                <c:pt idx="889">
                  <c:v>35.196335131677088</c:v>
                </c:pt>
                <c:pt idx="890">
                  <c:v>0</c:v>
                </c:pt>
                <c:pt idx="891">
                  <c:v>4.1014392323885192</c:v>
                </c:pt>
                <c:pt idx="892">
                  <c:v>0</c:v>
                </c:pt>
                <c:pt idx="893">
                  <c:v>39.807607448899574</c:v>
                </c:pt>
                <c:pt idx="894">
                  <c:v>0</c:v>
                </c:pt>
                <c:pt idx="895">
                  <c:v>8.0115800133592803</c:v>
                </c:pt>
                <c:pt idx="896">
                  <c:v>0</c:v>
                </c:pt>
                <c:pt idx="897">
                  <c:v>49.199626417805696</c:v>
                </c:pt>
                <c:pt idx="898">
                  <c:v>20.958820640366451</c:v>
                </c:pt>
                <c:pt idx="899">
                  <c:v>39.284732179306282</c:v>
                </c:pt>
                <c:pt idx="900">
                  <c:v>7.7897380050262859</c:v>
                </c:pt>
                <c:pt idx="901">
                  <c:v>6.0447384526913375</c:v>
                </c:pt>
                <c:pt idx="902">
                  <c:v>0</c:v>
                </c:pt>
                <c:pt idx="903">
                  <c:v>19.411266434602712</c:v>
                </c:pt>
                <c:pt idx="904">
                  <c:v>3.8261050726367198</c:v>
                </c:pt>
                <c:pt idx="905">
                  <c:v>0</c:v>
                </c:pt>
                <c:pt idx="906">
                  <c:v>0</c:v>
                </c:pt>
                <c:pt idx="907">
                  <c:v>3.5921872130370973</c:v>
                </c:pt>
                <c:pt idx="908">
                  <c:v>0</c:v>
                </c:pt>
                <c:pt idx="909">
                  <c:v>2.1155639426499553</c:v>
                </c:pt>
                <c:pt idx="910">
                  <c:v>6.4726180715558339</c:v>
                </c:pt>
                <c:pt idx="911">
                  <c:v>0</c:v>
                </c:pt>
                <c:pt idx="912">
                  <c:v>3.0952934227216953</c:v>
                </c:pt>
                <c:pt idx="913">
                  <c:v>15.207332928788619</c:v>
                </c:pt>
                <c:pt idx="914">
                  <c:v>2.4849105586107609</c:v>
                </c:pt>
                <c:pt idx="915">
                  <c:v>2.1579775873689968</c:v>
                </c:pt>
                <c:pt idx="916">
                  <c:v>12.542001118523352</c:v>
                </c:pt>
                <c:pt idx="917">
                  <c:v>13.117802744112216</c:v>
                </c:pt>
                <c:pt idx="918">
                  <c:v>0</c:v>
                </c:pt>
                <c:pt idx="919">
                  <c:v>0</c:v>
                </c:pt>
                <c:pt idx="920">
                  <c:v>4.1571835337357266</c:v>
                </c:pt>
                <c:pt idx="921">
                  <c:v>21.270310723060113</c:v>
                </c:pt>
                <c:pt idx="922">
                  <c:v>6.4431135032914115</c:v>
                </c:pt>
                <c:pt idx="923">
                  <c:v>0</c:v>
                </c:pt>
                <c:pt idx="924">
                  <c:v>0</c:v>
                </c:pt>
                <c:pt idx="925">
                  <c:v>0</c:v>
                </c:pt>
                <c:pt idx="926">
                  <c:v>17.74262233508999</c:v>
                </c:pt>
                <c:pt idx="927">
                  <c:v>0</c:v>
                </c:pt>
                <c:pt idx="928">
                  <c:v>2.7413827229242718</c:v>
                </c:pt>
                <c:pt idx="929">
                  <c:v>0</c:v>
                </c:pt>
                <c:pt idx="930">
                  <c:v>7.7908853243194445</c:v>
                </c:pt>
                <c:pt idx="931">
                  <c:v>0</c:v>
                </c:pt>
                <c:pt idx="932">
                  <c:v>7.9283513599836404</c:v>
                </c:pt>
                <c:pt idx="933">
                  <c:v>0</c:v>
                </c:pt>
                <c:pt idx="934">
                  <c:v>1.5725763431012538</c:v>
                </c:pt>
                <c:pt idx="935">
                  <c:v>0</c:v>
                </c:pt>
                <c:pt idx="936">
                  <c:v>11.458404532195351</c:v>
                </c:pt>
                <c:pt idx="937">
                  <c:v>0</c:v>
                </c:pt>
                <c:pt idx="938">
                  <c:v>0</c:v>
                </c:pt>
                <c:pt idx="939">
                  <c:v>15.15101714454072</c:v>
                </c:pt>
                <c:pt idx="940">
                  <c:v>3.3022800670251176</c:v>
                </c:pt>
                <c:pt idx="941">
                  <c:v>3.0609827461482464</c:v>
                </c:pt>
                <c:pt idx="942">
                  <c:v>44.470194299432457</c:v>
                </c:pt>
                <c:pt idx="943">
                  <c:v>26.988371900624294</c:v>
                </c:pt>
                <c:pt idx="944">
                  <c:v>0</c:v>
                </c:pt>
                <c:pt idx="945">
                  <c:v>7.4430064247329861</c:v>
                </c:pt>
                <c:pt idx="946">
                  <c:v>0</c:v>
                </c:pt>
                <c:pt idx="947">
                  <c:v>7.114140057850082</c:v>
                </c:pt>
                <c:pt idx="948">
                  <c:v>10.786948602964955</c:v>
                </c:pt>
                <c:pt idx="949">
                  <c:v>29.16639994678987</c:v>
                </c:pt>
                <c:pt idx="950">
                  <c:v>14.070877112923084</c:v>
                </c:pt>
                <c:pt idx="951">
                  <c:v>0</c:v>
                </c:pt>
                <c:pt idx="952">
                  <c:v>16.730247614780062</c:v>
                </c:pt>
                <c:pt idx="953">
                  <c:v>1.436951685767951</c:v>
                </c:pt>
                <c:pt idx="954">
                  <c:v>25.622412577592581</c:v>
                </c:pt>
                <c:pt idx="955">
                  <c:v>0</c:v>
                </c:pt>
                <c:pt idx="956">
                  <c:v>6.7918403139315844</c:v>
                </c:pt>
                <c:pt idx="957">
                  <c:v>8.4533151516564402</c:v>
                </c:pt>
                <c:pt idx="958">
                  <c:v>0</c:v>
                </c:pt>
                <c:pt idx="959">
                  <c:v>22.23237052383049</c:v>
                </c:pt>
                <c:pt idx="960">
                  <c:v>4.7061086392797513</c:v>
                </c:pt>
                <c:pt idx="961">
                  <c:v>0</c:v>
                </c:pt>
                <c:pt idx="962">
                  <c:v>0</c:v>
                </c:pt>
                <c:pt idx="963">
                  <c:v>5.4552498452636895</c:v>
                </c:pt>
                <c:pt idx="964">
                  <c:v>0</c:v>
                </c:pt>
                <c:pt idx="965">
                  <c:v>4.9480428297472443</c:v>
                </c:pt>
                <c:pt idx="966">
                  <c:v>2.4684827699460485</c:v>
                </c:pt>
                <c:pt idx="967">
                  <c:v>0</c:v>
                </c:pt>
                <c:pt idx="968">
                  <c:v>28.254499075738579</c:v>
                </c:pt>
                <c:pt idx="969">
                  <c:v>33.627832749389583</c:v>
                </c:pt>
                <c:pt idx="970">
                  <c:v>2.0054367585637403</c:v>
                </c:pt>
                <c:pt idx="971">
                  <c:v>0</c:v>
                </c:pt>
                <c:pt idx="972">
                  <c:v>1.9566215637884667</c:v>
                </c:pt>
                <c:pt idx="973">
                  <c:v>1.9043005468400951</c:v>
                </c:pt>
                <c:pt idx="974">
                  <c:v>3.995500017848264</c:v>
                </c:pt>
                <c:pt idx="975">
                  <c:v>28.065666055783801</c:v>
                </c:pt>
                <c:pt idx="976">
                  <c:v>9.3629012057219114</c:v>
                </c:pt>
                <c:pt idx="977">
                  <c:v>0</c:v>
                </c:pt>
                <c:pt idx="978">
                  <c:v>18.903897562061577</c:v>
                </c:pt>
                <c:pt idx="979">
                  <c:v>0</c:v>
                </c:pt>
                <c:pt idx="980">
                  <c:v>0</c:v>
                </c:pt>
                <c:pt idx="981">
                  <c:v>0</c:v>
                </c:pt>
                <c:pt idx="982">
                  <c:v>0</c:v>
                </c:pt>
                <c:pt idx="983">
                  <c:v>0</c:v>
                </c:pt>
                <c:pt idx="984">
                  <c:v>30.578142934506801</c:v>
                </c:pt>
                <c:pt idx="985">
                  <c:v>0</c:v>
                </c:pt>
                <c:pt idx="986">
                  <c:v>0</c:v>
                </c:pt>
                <c:pt idx="987">
                  <c:v>0</c:v>
                </c:pt>
                <c:pt idx="988">
                  <c:v>0</c:v>
                </c:pt>
                <c:pt idx="989">
                  <c:v>0</c:v>
                </c:pt>
                <c:pt idx="990">
                  <c:v>0</c:v>
                </c:pt>
                <c:pt idx="991">
                  <c:v>50.959212284070297</c:v>
                </c:pt>
                <c:pt idx="992">
                  <c:v>5.4308192351609375</c:v>
                </c:pt>
                <c:pt idx="993">
                  <c:v>0</c:v>
                </c:pt>
                <c:pt idx="994">
                  <c:v>10.6555862489561</c:v>
                </c:pt>
                <c:pt idx="995">
                  <c:v>0.55233389835711211</c:v>
                </c:pt>
                <c:pt idx="996">
                  <c:v>4.5528175290311657</c:v>
                </c:pt>
                <c:pt idx="997">
                  <c:v>4.8680273479467013</c:v>
                </c:pt>
                <c:pt idx="998">
                  <c:v>11.363660178732664</c:v>
                </c:pt>
                <c:pt idx="999">
                  <c:v>2.5607620666898354</c:v>
                </c:pt>
                <c:pt idx="1000">
                  <c:v>1.364614042022446</c:v>
                </c:pt>
                <c:pt idx="1001">
                  <c:v>7.3747757694595029</c:v>
                </c:pt>
                <c:pt idx="1002">
                  <c:v>0</c:v>
                </c:pt>
                <c:pt idx="1003">
                  <c:v>19.893204273378256</c:v>
                </c:pt>
                <c:pt idx="1004">
                  <c:v>4.4795745201756851</c:v>
                </c:pt>
                <c:pt idx="1005">
                  <c:v>8.5347011955107988</c:v>
                </c:pt>
                <c:pt idx="1006">
                  <c:v>0</c:v>
                </c:pt>
                <c:pt idx="1007">
                  <c:v>31.076559338479168</c:v>
                </c:pt>
                <c:pt idx="1008">
                  <c:v>0</c:v>
                </c:pt>
                <c:pt idx="1009">
                  <c:v>2.5890136316235823</c:v>
                </c:pt>
                <c:pt idx="1010">
                  <c:v>38.654037258710837</c:v>
                </c:pt>
                <c:pt idx="1011">
                  <c:v>0</c:v>
                </c:pt>
                <c:pt idx="1012">
                  <c:v>0</c:v>
                </c:pt>
                <c:pt idx="1013">
                  <c:v>0</c:v>
                </c:pt>
                <c:pt idx="1014">
                  <c:v>0</c:v>
                </c:pt>
                <c:pt idx="1015">
                  <c:v>0</c:v>
                </c:pt>
                <c:pt idx="1016">
                  <c:v>10.547241275278584</c:v>
                </c:pt>
                <c:pt idx="1017">
                  <c:v>58.628947121313232</c:v>
                </c:pt>
                <c:pt idx="1018">
                  <c:v>44.42283583847972</c:v>
                </c:pt>
                <c:pt idx="1019">
                  <c:v>7.855994399271629</c:v>
                </c:pt>
                <c:pt idx="1020">
                  <c:v>0</c:v>
                </c:pt>
                <c:pt idx="1021">
                  <c:v>11.008026681721606</c:v>
                </c:pt>
                <c:pt idx="1022">
                  <c:v>26.116027977745993</c:v>
                </c:pt>
                <c:pt idx="1023">
                  <c:v>1.9457027525889024</c:v>
                </c:pt>
                <c:pt idx="1024">
                  <c:v>6.4961575501510467</c:v>
                </c:pt>
                <c:pt idx="1025">
                  <c:v>0</c:v>
                </c:pt>
                <c:pt idx="1026">
                  <c:v>8.7652093212903193</c:v>
                </c:pt>
                <c:pt idx="1027">
                  <c:v>0</c:v>
                </c:pt>
                <c:pt idx="1028">
                  <c:v>0</c:v>
                </c:pt>
                <c:pt idx="1029">
                  <c:v>4.0338528422059294</c:v>
                </c:pt>
                <c:pt idx="1030">
                  <c:v>4.3715385330492857</c:v>
                </c:pt>
                <c:pt idx="1031">
                  <c:v>6.4585530692769257</c:v>
                </c:pt>
                <c:pt idx="1032">
                  <c:v>3.0687163693114954</c:v>
                </c:pt>
                <c:pt idx="1033">
                  <c:v>6.3118044440396055</c:v>
                </c:pt>
                <c:pt idx="1034">
                  <c:v>0</c:v>
                </c:pt>
                <c:pt idx="1035">
                  <c:v>0</c:v>
                </c:pt>
                <c:pt idx="1036">
                  <c:v>7.5697381152674748</c:v>
                </c:pt>
                <c:pt idx="1037">
                  <c:v>23.202757398497749</c:v>
                </c:pt>
                <c:pt idx="1038">
                  <c:v>2.3928013816774429</c:v>
                </c:pt>
                <c:pt idx="1039">
                  <c:v>15.780477405211956</c:v>
                </c:pt>
                <c:pt idx="1040">
                  <c:v>6.6906548029668418</c:v>
                </c:pt>
                <c:pt idx="1041">
                  <c:v>0</c:v>
                </c:pt>
                <c:pt idx="1042">
                  <c:v>0</c:v>
                </c:pt>
                <c:pt idx="1043">
                  <c:v>8.4971899708231877</c:v>
                </c:pt>
                <c:pt idx="1044">
                  <c:v>0</c:v>
                </c:pt>
                <c:pt idx="1045">
                  <c:v>0</c:v>
                </c:pt>
                <c:pt idx="1046">
                  <c:v>0</c:v>
                </c:pt>
                <c:pt idx="1047">
                  <c:v>0</c:v>
                </c:pt>
                <c:pt idx="1048">
                  <c:v>6.6514032203817504</c:v>
                </c:pt>
                <c:pt idx="1049">
                  <c:v>0</c:v>
                </c:pt>
              </c:numCache>
            </c:numRef>
          </c:yVal>
          <c:smooth val="0"/>
          <c:extLst>
            <c:ext xmlns:c16="http://schemas.microsoft.com/office/drawing/2014/chart" uri="{C3380CC4-5D6E-409C-BE32-E72D297353CC}">
              <c16:uniqueId val="{00000000-E275-4B74-B7CF-79F8827EB0B6}"/>
            </c:ext>
          </c:extLst>
        </c:ser>
        <c:ser>
          <c:idx val="1"/>
          <c:order val="1"/>
          <c:tx>
            <c:strRef>
              <c:f>'[PCM_0327_4seas30hrs_eql.xlsb]PC Supply vs. PC Price'!$F$4</c:f>
              <c:strCache>
                <c:ptCount val="1"/>
                <c:pt idx="0">
                  <c:v>Summer</c:v>
                </c:pt>
              </c:strCache>
            </c:strRef>
          </c:tx>
          <c:spPr>
            <a:ln w="19050" cap="rnd">
              <a:noFill/>
              <a:round/>
            </a:ln>
            <a:effectLst/>
          </c:spPr>
          <c:marker>
            <c:symbol val="circle"/>
            <c:size val="5"/>
            <c:spPr>
              <a:solidFill>
                <a:schemeClr val="accent2">
                  <a:alpha val="20000"/>
                </a:schemeClr>
              </a:solidFill>
              <a:ln w="3175">
                <a:noFill/>
              </a:ln>
              <a:effectLst/>
            </c:spPr>
          </c:marker>
          <c:xVal>
            <c:numRef>
              <c:f>'[PCM_0327_4seas30hrs_eql.xlsb]PC Supply vs. PC Price'!$D$5:$D$4207</c:f>
              <c:numCache>
                <c:formatCode>_(* #,##0_);_(* \(#,##0\);_(* "-"??_);_(@_)</c:formatCode>
                <c:ptCount val="4203"/>
                <c:pt idx="0">
                  <c:v>58368.177506891887</c:v>
                </c:pt>
                <c:pt idx="1">
                  <c:v>60038.979206339522</c:v>
                </c:pt>
                <c:pt idx="2">
                  <c:v>55510.946716238795</c:v>
                </c:pt>
                <c:pt idx="3">
                  <c:v>56947.167846425371</c:v>
                </c:pt>
                <c:pt idx="4">
                  <c:v>56496.66771405538</c:v>
                </c:pt>
                <c:pt idx="5">
                  <c:v>56111.72772547404</c:v>
                </c:pt>
                <c:pt idx="6">
                  <c:v>55716.166126759847</c:v>
                </c:pt>
                <c:pt idx="7">
                  <c:v>57214.487218729657</c:v>
                </c:pt>
                <c:pt idx="8">
                  <c:v>59314.289454099504</c:v>
                </c:pt>
                <c:pt idx="9">
                  <c:v>59665.028932062778</c:v>
                </c:pt>
                <c:pt idx="10">
                  <c:v>54914.688053894046</c:v>
                </c:pt>
                <c:pt idx="11">
                  <c:v>61238.268302917488</c:v>
                </c:pt>
                <c:pt idx="12">
                  <c:v>56121.611936950678</c:v>
                </c:pt>
                <c:pt idx="13">
                  <c:v>58501.918457563734</c:v>
                </c:pt>
                <c:pt idx="14">
                  <c:v>57200.220903523761</c:v>
                </c:pt>
                <c:pt idx="15">
                  <c:v>56735.008310063684</c:v>
                </c:pt>
                <c:pt idx="16">
                  <c:v>59680.620629449681</c:v>
                </c:pt>
                <c:pt idx="17">
                  <c:v>60460.723284212741</c:v>
                </c:pt>
                <c:pt idx="18">
                  <c:v>59364.065981157633</c:v>
                </c:pt>
                <c:pt idx="19">
                  <c:v>58087.042202504475</c:v>
                </c:pt>
                <c:pt idx="20">
                  <c:v>60094.11034161249</c:v>
                </c:pt>
                <c:pt idx="21">
                  <c:v>57227.14596608479</c:v>
                </c:pt>
                <c:pt idx="22">
                  <c:v>60062.552541637415</c:v>
                </c:pt>
                <c:pt idx="23">
                  <c:v>61181.592638333648</c:v>
                </c:pt>
                <c:pt idx="24">
                  <c:v>58380.409506074582</c:v>
                </c:pt>
                <c:pt idx="25">
                  <c:v>57827.260173002884</c:v>
                </c:pt>
                <c:pt idx="26">
                  <c:v>56074.110295995066</c:v>
                </c:pt>
                <c:pt idx="27">
                  <c:v>56251.06539065043</c:v>
                </c:pt>
                <c:pt idx="28">
                  <c:v>57714.497191365554</c:v>
                </c:pt>
                <c:pt idx="29">
                  <c:v>59403.612427266446</c:v>
                </c:pt>
                <c:pt idx="30">
                  <c:v>55042.883490244545</c:v>
                </c:pt>
                <c:pt idx="31">
                  <c:v>59123.958258952734</c:v>
                </c:pt>
                <c:pt idx="32">
                  <c:v>57040.748128890002</c:v>
                </c:pt>
                <c:pt idx="33">
                  <c:v>57938.628292020177</c:v>
                </c:pt>
                <c:pt idx="34">
                  <c:v>57607.548596700035</c:v>
                </c:pt>
                <c:pt idx="35">
                  <c:v>60933.571452077238</c:v>
                </c:pt>
                <c:pt idx="36">
                  <c:v>56733.33843970298</c:v>
                </c:pt>
                <c:pt idx="37">
                  <c:v>58226.760204887389</c:v>
                </c:pt>
                <c:pt idx="38">
                  <c:v>58188.947015889491</c:v>
                </c:pt>
                <c:pt idx="39">
                  <c:v>59299.039419301356</c:v>
                </c:pt>
                <c:pt idx="40">
                  <c:v>56826.738685099277</c:v>
                </c:pt>
                <c:pt idx="41">
                  <c:v>57398.460522635796</c:v>
                </c:pt>
                <c:pt idx="42">
                  <c:v>60767.394670756657</c:v>
                </c:pt>
                <c:pt idx="43">
                  <c:v>55650.43344612122</c:v>
                </c:pt>
                <c:pt idx="44">
                  <c:v>56895.099488321946</c:v>
                </c:pt>
                <c:pt idx="45">
                  <c:v>58027.831602478022</c:v>
                </c:pt>
                <c:pt idx="46">
                  <c:v>57920.23837918925</c:v>
                </c:pt>
                <c:pt idx="47">
                  <c:v>58726.797289304792</c:v>
                </c:pt>
                <c:pt idx="48">
                  <c:v>58811.79333980877</c:v>
                </c:pt>
                <c:pt idx="49">
                  <c:v>57446.907831938952</c:v>
                </c:pt>
                <c:pt idx="50">
                  <c:v>59779.062528514856</c:v>
                </c:pt>
                <c:pt idx="51">
                  <c:v>59608.571488931448</c:v>
                </c:pt>
                <c:pt idx="52">
                  <c:v>61132.409569295254</c:v>
                </c:pt>
                <c:pt idx="53">
                  <c:v>57915.767632913594</c:v>
                </c:pt>
                <c:pt idx="54">
                  <c:v>57123.292675272627</c:v>
                </c:pt>
                <c:pt idx="55">
                  <c:v>57336.837924035397</c:v>
                </c:pt>
                <c:pt idx="56">
                  <c:v>57555.014658069602</c:v>
                </c:pt>
                <c:pt idx="57">
                  <c:v>55821.712082163496</c:v>
                </c:pt>
                <c:pt idx="58">
                  <c:v>58420.555121866862</c:v>
                </c:pt>
                <c:pt idx="59">
                  <c:v>57023.428805223106</c:v>
                </c:pt>
                <c:pt idx="60">
                  <c:v>55295.681841913858</c:v>
                </c:pt>
                <c:pt idx="61">
                  <c:v>58629.474519729629</c:v>
                </c:pt>
                <c:pt idx="62">
                  <c:v>59808.013383197787</c:v>
                </c:pt>
                <c:pt idx="63">
                  <c:v>59798.690742111212</c:v>
                </c:pt>
                <c:pt idx="64">
                  <c:v>57503.958548164366</c:v>
                </c:pt>
                <c:pt idx="65">
                  <c:v>60270.007502174376</c:v>
                </c:pt>
                <c:pt idx="66">
                  <c:v>58532.283851718901</c:v>
                </c:pt>
                <c:pt idx="67">
                  <c:v>55831.513758850087</c:v>
                </c:pt>
                <c:pt idx="68">
                  <c:v>56581.456312251095</c:v>
                </c:pt>
                <c:pt idx="69">
                  <c:v>61110.49504305522</c:v>
                </c:pt>
                <c:pt idx="70">
                  <c:v>59461.312081019081</c:v>
                </c:pt>
                <c:pt idx="71">
                  <c:v>60601.675733693439</c:v>
                </c:pt>
                <c:pt idx="72">
                  <c:v>58926.281376966341</c:v>
                </c:pt>
                <c:pt idx="73">
                  <c:v>58835.146901286513</c:v>
                </c:pt>
                <c:pt idx="74">
                  <c:v>59388.098863569903</c:v>
                </c:pt>
                <c:pt idx="75">
                  <c:v>61318.061554114021</c:v>
                </c:pt>
                <c:pt idx="76">
                  <c:v>59524.510393095021</c:v>
                </c:pt>
                <c:pt idx="77">
                  <c:v>59793.491733360293</c:v>
                </c:pt>
                <c:pt idx="78">
                  <c:v>57058.464753405264</c:v>
                </c:pt>
                <c:pt idx="79">
                  <c:v>60599.667311859128</c:v>
                </c:pt>
                <c:pt idx="80">
                  <c:v>56973.328752390546</c:v>
                </c:pt>
                <c:pt idx="81">
                  <c:v>58141.410281499222</c:v>
                </c:pt>
                <c:pt idx="82">
                  <c:v>60363.671479479475</c:v>
                </c:pt>
                <c:pt idx="83">
                  <c:v>59252.440847778329</c:v>
                </c:pt>
                <c:pt idx="84">
                  <c:v>57902.492346731822</c:v>
                </c:pt>
                <c:pt idx="85">
                  <c:v>58513.813344383241</c:v>
                </c:pt>
                <c:pt idx="86">
                  <c:v>58013.363268280031</c:v>
                </c:pt>
                <c:pt idx="87">
                  <c:v>62197.5353884379</c:v>
                </c:pt>
                <c:pt idx="88">
                  <c:v>57399.297015984863</c:v>
                </c:pt>
                <c:pt idx="89">
                  <c:v>57607.592040141419</c:v>
                </c:pt>
                <c:pt idx="90">
                  <c:v>60165.836881383257</c:v>
                </c:pt>
                <c:pt idx="91">
                  <c:v>59341.671308851241</c:v>
                </c:pt>
                <c:pt idx="92">
                  <c:v>56504.196861640608</c:v>
                </c:pt>
                <c:pt idx="93">
                  <c:v>59429.565674098325</c:v>
                </c:pt>
                <c:pt idx="94">
                  <c:v>61987.508274586988</c:v>
                </c:pt>
                <c:pt idx="95">
                  <c:v>58958.486550013229</c:v>
                </c:pt>
                <c:pt idx="96">
                  <c:v>58384.115784708665</c:v>
                </c:pt>
                <c:pt idx="97">
                  <c:v>57655.381054369602</c:v>
                </c:pt>
                <c:pt idx="98">
                  <c:v>60587.566507975265</c:v>
                </c:pt>
                <c:pt idx="99">
                  <c:v>58169.284537919353</c:v>
                </c:pt>
                <c:pt idx="100">
                  <c:v>55779.201875305182</c:v>
                </c:pt>
                <c:pt idx="101">
                  <c:v>57596.021708872941</c:v>
                </c:pt>
                <c:pt idx="102">
                  <c:v>57003.001533428825</c:v>
                </c:pt>
                <c:pt idx="103">
                  <c:v>57740.904067484546</c:v>
                </c:pt>
                <c:pt idx="104">
                  <c:v>58992.535480880731</c:v>
                </c:pt>
                <c:pt idx="105">
                  <c:v>57552.859262561797</c:v>
                </c:pt>
                <c:pt idx="106">
                  <c:v>57699.090968672426</c:v>
                </c:pt>
                <c:pt idx="107">
                  <c:v>57774.096716834851</c:v>
                </c:pt>
                <c:pt idx="108">
                  <c:v>59136.17828156153</c:v>
                </c:pt>
                <c:pt idx="109">
                  <c:v>56344.682225099212</c:v>
                </c:pt>
                <c:pt idx="110">
                  <c:v>55275.31566707293</c:v>
                </c:pt>
                <c:pt idx="111">
                  <c:v>59288.717821915947</c:v>
                </c:pt>
                <c:pt idx="112">
                  <c:v>59729.058639144896</c:v>
                </c:pt>
                <c:pt idx="113">
                  <c:v>60903.101517995201</c:v>
                </c:pt>
                <c:pt idx="114">
                  <c:v>57885.894758605951</c:v>
                </c:pt>
                <c:pt idx="115">
                  <c:v>57164.08072821299</c:v>
                </c:pt>
                <c:pt idx="116">
                  <c:v>57599.578755569448</c:v>
                </c:pt>
                <c:pt idx="117">
                  <c:v>58021.264871088664</c:v>
                </c:pt>
                <c:pt idx="118">
                  <c:v>59049.453423627223</c:v>
                </c:pt>
                <c:pt idx="119">
                  <c:v>56810.36720048586</c:v>
                </c:pt>
                <c:pt idx="120">
                  <c:v>60323.529594930005</c:v>
                </c:pt>
                <c:pt idx="121">
                  <c:v>59919.73358462652</c:v>
                </c:pt>
                <c:pt idx="122">
                  <c:v>57975.661354825897</c:v>
                </c:pt>
                <c:pt idx="123">
                  <c:v>57610.352757263187</c:v>
                </c:pt>
                <c:pt idx="124">
                  <c:v>59046.298081080109</c:v>
                </c:pt>
                <c:pt idx="125">
                  <c:v>58389.813804753619</c:v>
                </c:pt>
                <c:pt idx="126">
                  <c:v>58566.826548287136</c:v>
                </c:pt>
                <c:pt idx="127">
                  <c:v>57379.631788682935</c:v>
                </c:pt>
                <c:pt idx="128">
                  <c:v>56579.393484750392</c:v>
                </c:pt>
                <c:pt idx="129">
                  <c:v>58021.334938685104</c:v>
                </c:pt>
                <c:pt idx="130">
                  <c:v>59989.142834726976</c:v>
                </c:pt>
                <c:pt idx="131">
                  <c:v>61248.434964752203</c:v>
                </c:pt>
                <c:pt idx="132">
                  <c:v>57401.641692479454</c:v>
                </c:pt>
                <c:pt idx="133">
                  <c:v>57796.493238245232</c:v>
                </c:pt>
                <c:pt idx="134">
                  <c:v>56761.184740924851</c:v>
                </c:pt>
                <c:pt idx="135">
                  <c:v>60116.764615885426</c:v>
                </c:pt>
                <c:pt idx="136">
                  <c:v>58375.169405619308</c:v>
                </c:pt>
                <c:pt idx="137">
                  <c:v>59505.603932698556</c:v>
                </c:pt>
                <c:pt idx="138">
                  <c:v>57625.623593775439</c:v>
                </c:pt>
                <c:pt idx="139">
                  <c:v>58531.101188294102</c:v>
                </c:pt>
                <c:pt idx="140">
                  <c:v>59849.225559234619</c:v>
                </c:pt>
                <c:pt idx="141">
                  <c:v>57903.363086537523</c:v>
                </c:pt>
                <c:pt idx="142">
                  <c:v>60900.753989378623</c:v>
                </c:pt>
                <c:pt idx="143">
                  <c:v>59575.901471665456</c:v>
                </c:pt>
                <c:pt idx="144">
                  <c:v>57520.998111756649</c:v>
                </c:pt>
                <c:pt idx="145">
                  <c:v>56814.839776611334</c:v>
                </c:pt>
                <c:pt idx="146">
                  <c:v>64135.98796081543</c:v>
                </c:pt>
                <c:pt idx="147">
                  <c:v>60586.326387069988</c:v>
                </c:pt>
                <c:pt idx="148">
                  <c:v>58074.184154256189</c:v>
                </c:pt>
                <c:pt idx="149">
                  <c:v>57806.614912414552</c:v>
                </c:pt>
                <c:pt idx="150">
                  <c:v>62753.098290570575</c:v>
                </c:pt>
                <c:pt idx="151">
                  <c:v>57791.45429318746</c:v>
                </c:pt>
                <c:pt idx="152">
                  <c:v>62410.680540736517</c:v>
                </c:pt>
                <c:pt idx="153">
                  <c:v>62685.209989356998</c:v>
                </c:pt>
                <c:pt idx="154">
                  <c:v>58303.64439525293</c:v>
                </c:pt>
                <c:pt idx="155">
                  <c:v>62689.219481023159</c:v>
                </c:pt>
                <c:pt idx="156">
                  <c:v>60869.668159393477</c:v>
                </c:pt>
                <c:pt idx="157">
                  <c:v>59791.623980649325</c:v>
                </c:pt>
                <c:pt idx="158">
                  <c:v>59866.624166693102</c:v>
                </c:pt>
                <c:pt idx="159">
                  <c:v>60836.196491400406</c:v>
                </c:pt>
                <c:pt idx="160">
                  <c:v>62685.950240095459</c:v>
                </c:pt>
                <c:pt idx="161">
                  <c:v>57574.081223829577</c:v>
                </c:pt>
                <c:pt idx="162">
                  <c:v>60429.333874320982</c:v>
                </c:pt>
                <c:pt idx="163">
                  <c:v>57869.181231911978</c:v>
                </c:pt>
                <c:pt idx="164">
                  <c:v>57989.085238393163</c:v>
                </c:pt>
                <c:pt idx="165">
                  <c:v>57610.124385560761</c:v>
                </c:pt>
                <c:pt idx="166">
                  <c:v>59214.330415344237</c:v>
                </c:pt>
                <c:pt idx="167">
                  <c:v>55745.725438718873</c:v>
                </c:pt>
                <c:pt idx="168">
                  <c:v>58583.190086873379</c:v>
                </c:pt>
                <c:pt idx="169">
                  <c:v>58939.206527392067</c:v>
                </c:pt>
                <c:pt idx="170">
                  <c:v>58554.490305010477</c:v>
                </c:pt>
                <c:pt idx="171">
                  <c:v>57981.728879801434</c:v>
                </c:pt>
                <c:pt idx="172">
                  <c:v>59679.599752934781</c:v>
                </c:pt>
                <c:pt idx="173">
                  <c:v>59285.954531860356</c:v>
                </c:pt>
                <c:pt idx="174">
                  <c:v>61308.806047119499</c:v>
                </c:pt>
                <c:pt idx="175">
                  <c:v>54145.210509236655</c:v>
                </c:pt>
                <c:pt idx="176">
                  <c:v>58426.741590245569</c:v>
                </c:pt>
                <c:pt idx="177">
                  <c:v>56173.17505245209</c:v>
                </c:pt>
                <c:pt idx="178">
                  <c:v>56284.214045143126</c:v>
                </c:pt>
                <c:pt idx="179">
                  <c:v>58543.88305155436</c:v>
                </c:pt>
                <c:pt idx="180">
                  <c:v>60094.139241027835</c:v>
                </c:pt>
                <c:pt idx="181">
                  <c:v>58191.055176941554</c:v>
                </c:pt>
                <c:pt idx="182">
                  <c:v>58487.123502675699</c:v>
                </c:pt>
                <c:pt idx="183">
                  <c:v>62029.95152702331</c:v>
                </c:pt>
                <c:pt idx="184">
                  <c:v>57612.742557080586</c:v>
                </c:pt>
                <c:pt idx="185">
                  <c:v>57160.249524688719</c:v>
                </c:pt>
                <c:pt idx="186">
                  <c:v>57580.200566720967</c:v>
                </c:pt>
                <c:pt idx="187">
                  <c:v>58232.515723164892</c:v>
                </c:pt>
                <c:pt idx="188">
                  <c:v>59283.009458208086</c:v>
                </c:pt>
                <c:pt idx="189">
                  <c:v>57504.353277206421</c:v>
                </c:pt>
                <c:pt idx="190">
                  <c:v>56460.139306189347</c:v>
                </c:pt>
                <c:pt idx="191">
                  <c:v>59648.414089727419</c:v>
                </c:pt>
                <c:pt idx="192">
                  <c:v>61071.709985351561</c:v>
                </c:pt>
                <c:pt idx="193">
                  <c:v>59891.906547641753</c:v>
                </c:pt>
                <c:pt idx="194">
                  <c:v>61176.09034239452</c:v>
                </c:pt>
                <c:pt idx="195">
                  <c:v>58939.798818842566</c:v>
                </c:pt>
                <c:pt idx="196">
                  <c:v>58317.534993998219</c:v>
                </c:pt>
                <c:pt idx="197">
                  <c:v>58891.729987716681</c:v>
                </c:pt>
                <c:pt idx="198">
                  <c:v>62225.819268671672</c:v>
                </c:pt>
                <c:pt idx="199">
                  <c:v>59037.896961021426</c:v>
                </c:pt>
                <c:pt idx="200">
                  <c:v>59962.346792221069</c:v>
                </c:pt>
                <c:pt idx="201">
                  <c:v>56292.799826558425</c:v>
                </c:pt>
                <c:pt idx="202">
                  <c:v>57163.064743932089</c:v>
                </c:pt>
                <c:pt idx="203">
                  <c:v>60291.473555122473</c:v>
                </c:pt>
                <c:pt idx="204">
                  <c:v>57498.300461196901</c:v>
                </c:pt>
                <c:pt idx="205">
                  <c:v>64543.947624556218</c:v>
                </c:pt>
                <c:pt idx="206">
                  <c:v>60445.841598447165</c:v>
                </c:pt>
                <c:pt idx="207">
                  <c:v>57503.435175196333</c:v>
                </c:pt>
                <c:pt idx="208">
                  <c:v>57653.737012990314</c:v>
                </c:pt>
                <c:pt idx="209">
                  <c:v>59754.25858815512</c:v>
                </c:pt>
                <c:pt idx="210">
                  <c:v>59096.117689673105</c:v>
                </c:pt>
                <c:pt idx="211">
                  <c:v>59956.616347614923</c:v>
                </c:pt>
                <c:pt idx="212">
                  <c:v>57904.952238842721</c:v>
                </c:pt>
                <c:pt idx="213">
                  <c:v>56294.182077852885</c:v>
                </c:pt>
                <c:pt idx="214">
                  <c:v>56006.539396286011</c:v>
                </c:pt>
                <c:pt idx="215">
                  <c:v>56608.876824442552</c:v>
                </c:pt>
                <c:pt idx="216">
                  <c:v>56885.363464228314</c:v>
                </c:pt>
                <c:pt idx="217">
                  <c:v>58177.74809087118</c:v>
                </c:pt>
                <c:pt idx="218">
                  <c:v>58490.782565911606</c:v>
                </c:pt>
                <c:pt idx="219">
                  <c:v>59629.475553154945</c:v>
                </c:pt>
                <c:pt idx="220">
                  <c:v>55330.771908315008</c:v>
                </c:pt>
                <c:pt idx="221">
                  <c:v>60056.637314605709</c:v>
                </c:pt>
                <c:pt idx="222">
                  <c:v>57123.983554522201</c:v>
                </c:pt>
                <c:pt idx="223">
                  <c:v>58541.702525432906</c:v>
                </c:pt>
                <c:pt idx="224">
                  <c:v>56378.426295979807</c:v>
                </c:pt>
                <c:pt idx="225">
                  <c:v>57674.112466748542</c:v>
                </c:pt>
                <c:pt idx="226">
                  <c:v>60499.792111555733</c:v>
                </c:pt>
                <c:pt idx="227">
                  <c:v>60976.158020416908</c:v>
                </c:pt>
                <c:pt idx="228">
                  <c:v>59060.246938258213</c:v>
                </c:pt>
                <c:pt idx="229">
                  <c:v>58161.395537469587</c:v>
                </c:pt>
                <c:pt idx="230">
                  <c:v>60342.490270487469</c:v>
                </c:pt>
                <c:pt idx="231">
                  <c:v>57973.077402369177</c:v>
                </c:pt>
                <c:pt idx="232">
                  <c:v>59320.936077086131</c:v>
                </c:pt>
                <c:pt idx="233">
                  <c:v>61615.529609422745</c:v>
                </c:pt>
                <c:pt idx="234">
                  <c:v>57700.82347755431</c:v>
                </c:pt>
                <c:pt idx="235">
                  <c:v>58418.569153722121</c:v>
                </c:pt>
                <c:pt idx="236">
                  <c:v>57042.411013031</c:v>
                </c:pt>
                <c:pt idx="237">
                  <c:v>55894.845478820804</c:v>
                </c:pt>
                <c:pt idx="238">
                  <c:v>57537.787791147428</c:v>
                </c:pt>
                <c:pt idx="239">
                  <c:v>59719.832366689057</c:v>
                </c:pt>
                <c:pt idx="240">
                  <c:v>54908.074976921082</c:v>
                </c:pt>
                <c:pt idx="241">
                  <c:v>58181.915990759677</c:v>
                </c:pt>
                <c:pt idx="242">
                  <c:v>56540.195189252481</c:v>
                </c:pt>
                <c:pt idx="243">
                  <c:v>56269.662322139739</c:v>
                </c:pt>
                <c:pt idx="244">
                  <c:v>57540.558682568881</c:v>
                </c:pt>
                <c:pt idx="245">
                  <c:v>60224.563325277966</c:v>
                </c:pt>
                <c:pt idx="246">
                  <c:v>55822.679455057776</c:v>
                </c:pt>
                <c:pt idx="247">
                  <c:v>56803.78978061676</c:v>
                </c:pt>
                <c:pt idx="248">
                  <c:v>57740.757772572833</c:v>
                </c:pt>
                <c:pt idx="249">
                  <c:v>58383.449071629853</c:v>
                </c:pt>
                <c:pt idx="250">
                  <c:v>57586.740709177655</c:v>
                </c:pt>
                <c:pt idx="251">
                  <c:v>56105.692910432816</c:v>
                </c:pt>
                <c:pt idx="252">
                  <c:v>60777.380348364517</c:v>
                </c:pt>
                <c:pt idx="253">
                  <c:v>55243.862795917645</c:v>
                </c:pt>
                <c:pt idx="254">
                  <c:v>57923.509531545635</c:v>
                </c:pt>
                <c:pt idx="255">
                  <c:v>57341.160109583536</c:v>
                </c:pt>
                <c:pt idx="256">
                  <c:v>58081.302645047515</c:v>
                </c:pt>
                <c:pt idx="257">
                  <c:v>59154.092985509444</c:v>
                </c:pt>
                <c:pt idx="258">
                  <c:v>57789.453494517009</c:v>
                </c:pt>
                <c:pt idx="259">
                  <c:v>58059.096880814301</c:v>
                </c:pt>
                <c:pt idx="260">
                  <c:v>61679.98272862436</c:v>
                </c:pt>
                <c:pt idx="261">
                  <c:v>61386.214131254615</c:v>
                </c:pt>
                <c:pt idx="262">
                  <c:v>59871.79890658061</c:v>
                </c:pt>
                <c:pt idx="263">
                  <c:v>56719.324620278676</c:v>
                </c:pt>
                <c:pt idx="264">
                  <c:v>57832.375656445824</c:v>
                </c:pt>
                <c:pt idx="265">
                  <c:v>57536.821156056722</c:v>
                </c:pt>
                <c:pt idx="266">
                  <c:v>56921.645616722097</c:v>
                </c:pt>
                <c:pt idx="267">
                  <c:v>56100.435306040446</c:v>
                </c:pt>
                <c:pt idx="268">
                  <c:v>58622.150701395673</c:v>
                </c:pt>
                <c:pt idx="269">
                  <c:v>56500.379629135125</c:v>
                </c:pt>
                <c:pt idx="270">
                  <c:v>55170.83551162084</c:v>
                </c:pt>
                <c:pt idx="271">
                  <c:v>56752.356075541182</c:v>
                </c:pt>
                <c:pt idx="272">
                  <c:v>62942.738663323711</c:v>
                </c:pt>
                <c:pt idx="273">
                  <c:v>58395.843843714392</c:v>
                </c:pt>
                <c:pt idx="274">
                  <c:v>59233.25932035446</c:v>
                </c:pt>
                <c:pt idx="275">
                  <c:v>61357.284911410999</c:v>
                </c:pt>
                <c:pt idx="276">
                  <c:v>59528.486335274451</c:v>
                </c:pt>
                <c:pt idx="277">
                  <c:v>57841.145663197836</c:v>
                </c:pt>
                <c:pt idx="278">
                  <c:v>57804.023068086302</c:v>
                </c:pt>
                <c:pt idx="279">
                  <c:v>60925.895486323025</c:v>
                </c:pt>
                <c:pt idx="280">
                  <c:v>59666.965954717001</c:v>
                </c:pt>
                <c:pt idx="281">
                  <c:v>59628.886851755778</c:v>
                </c:pt>
                <c:pt idx="282">
                  <c:v>58269.301636823016</c:v>
                </c:pt>
                <c:pt idx="283">
                  <c:v>58240.713123540947</c:v>
                </c:pt>
                <c:pt idx="284">
                  <c:v>59798.843411254893</c:v>
                </c:pt>
                <c:pt idx="285">
                  <c:v>60171.871960449214</c:v>
                </c:pt>
                <c:pt idx="286">
                  <c:v>59839.107050196326</c:v>
                </c:pt>
                <c:pt idx="287">
                  <c:v>58156.256455802919</c:v>
                </c:pt>
                <c:pt idx="288">
                  <c:v>58553.712849553413</c:v>
                </c:pt>
                <c:pt idx="289">
                  <c:v>60592.675623321535</c:v>
                </c:pt>
                <c:pt idx="290">
                  <c:v>56107.201437950134</c:v>
                </c:pt>
                <c:pt idx="291">
                  <c:v>59992.933534749347</c:v>
                </c:pt>
                <c:pt idx="292">
                  <c:v>57961.881511433923</c:v>
                </c:pt>
                <c:pt idx="293">
                  <c:v>59002.624632008869</c:v>
                </c:pt>
                <c:pt idx="294">
                  <c:v>58179.057326463451</c:v>
                </c:pt>
                <c:pt idx="295">
                  <c:v>58151.90054810841</c:v>
                </c:pt>
                <c:pt idx="296">
                  <c:v>58569.850009028101</c:v>
                </c:pt>
                <c:pt idx="297">
                  <c:v>62228.684238322581</c:v>
                </c:pt>
                <c:pt idx="298">
                  <c:v>59206.270202732077</c:v>
                </c:pt>
                <c:pt idx="299">
                  <c:v>58255.252293968209</c:v>
                </c:pt>
                <c:pt idx="300">
                  <c:v>60012.836234124508</c:v>
                </c:pt>
                <c:pt idx="301">
                  <c:v>58241.393570391345</c:v>
                </c:pt>
                <c:pt idx="302">
                  <c:v>56663.25642076334</c:v>
                </c:pt>
                <c:pt idx="303">
                  <c:v>61705.409175364184</c:v>
                </c:pt>
                <c:pt idx="304">
                  <c:v>59219.060784633955</c:v>
                </c:pt>
                <c:pt idx="305">
                  <c:v>60564.218125025436</c:v>
                </c:pt>
                <c:pt idx="306">
                  <c:v>56458.928721237178</c:v>
                </c:pt>
                <c:pt idx="307">
                  <c:v>55868.120165379834</c:v>
                </c:pt>
                <c:pt idx="308">
                  <c:v>59019.845096047713</c:v>
                </c:pt>
                <c:pt idx="309">
                  <c:v>59242.984051068619</c:v>
                </c:pt>
                <c:pt idx="310">
                  <c:v>58122.002049001065</c:v>
                </c:pt>
                <c:pt idx="311">
                  <c:v>57434.262591584535</c:v>
                </c:pt>
                <c:pt idx="312">
                  <c:v>56461.204838689177</c:v>
                </c:pt>
                <c:pt idx="313">
                  <c:v>57429.328491719578</c:v>
                </c:pt>
                <c:pt idx="314">
                  <c:v>58294.374851608271</c:v>
                </c:pt>
                <c:pt idx="315">
                  <c:v>56486.823390452068</c:v>
                </c:pt>
                <c:pt idx="316">
                  <c:v>58425.440429910021</c:v>
                </c:pt>
                <c:pt idx="317">
                  <c:v>57431.658665859177</c:v>
                </c:pt>
                <c:pt idx="318">
                  <c:v>57139.227678275674</c:v>
                </c:pt>
                <c:pt idx="319">
                  <c:v>55950.561988194793</c:v>
                </c:pt>
                <c:pt idx="320">
                  <c:v>55045.230970668796</c:v>
                </c:pt>
                <c:pt idx="321">
                  <c:v>56266.416560236627</c:v>
                </c:pt>
                <c:pt idx="322">
                  <c:v>57830.109093221028</c:v>
                </c:pt>
                <c:pt idx="323">
                  <c:v>60483.895912488311</c:v>
                </c:pt>
                <c:pt idx="324">
                  <c:v>57527.207834593457</c:v>
                </c:pt>
                <c:pt idx="325">
                  <c:v>57387.789659563699</c:v>
                </c:pt>
                <c:pt idx="326">
                  <c:v>58385.883164183302</c:v>
                </c:pt>
                <c:pt idx="327">
                  <c:v>57976.951525081931</c:v>
                </c:pt>
                <c:pt idx="328">
                  <c:v>60187.645845476778</c:v>
                </c:pt>
                <c:pt idx="329">
                  <c:v>57378.34089355469</c:v>
                </c:pt>
                <c:pt idx="330">
                  <c:v>59705.503586514795</c:v>
                </c:pt>
                <c:pt idx="331">
                  <c:v>60393.585420481373</c:v>
                </c:pt>
                <c:pt idx="332">
                  <c:v>57023.622296588641</c:v>
                </c:pt>
                <c:pt idx="333">
                  <c:v>57452.998779551192</c:v>
                </c:pt>
                <c:pt idx="334">
                  <c:v>59099.888100171091</c:v>
                </c:pt>
                <c:pt idx="335">
                  <c:v>60263.833184941614</c:v>
                </c:pt>
                <c:pt idx="336">
                  <c:v>57713.718520161376</c:v>
                </c:pt>
                <c:pt idx="337">
                  <c:v>57850.80748392742</c:v>
                </c:pt>
                <c:pt idx="338">
                  <c:v>55778.882658608753</c:v>
                </c:pt>
                <c:pt idx="339">
                  <c:v>58166.429947789511</c:v>
                </c:pt>
                <c:pt idx="340">
                  <c:v>59254.016822878519</c:v>
                </c:pt>
                <c:pt idx="341">
                  <c:v>59258.802794965108</c:v>
                </c:pt>
                <c:pt idx="342">
                  <c:v>58198.83082644143</c:v>
                </c:pt>
                <c:pt idx="343">
                  <c:v>58589.184434318537</c:v>
                </c:pt>
                <c:pt idx="344">
                  <c:v>58263.85099007289</c:v>
                </c:pt>
                <c:pt idx="345">
                  <c:v>58516.200393803912</c:v>
                </c:pt>
                <c:pt idx="346">
                  <c:v>58167.568796284999</c:v>
                </c:pt>
                <c:pt idx="347">
                  <c:v>58719.305040486652</c:v>
                </c:pt>
                <c:pt idx="348">
                  <c:v>57956.828631003686</c:v>
                </c:pt>
                <c:pt idx="349">
                  <c:v>57315.100944662103</c:v>
                </c:pt>
                <c:pt idx="350">
                  <c:v>59314.241464233397</c:v>
                </c:pt>
                <c:pt idx="351">
                  <c:v>56454.862709681198</c:v>
                </c:pt>
                <c:pt idx="352">
                  <c:v>61167.97347094219</c:v>
                </c:pt>
                <c:pt idx="353">
                  <c:v>61501.785012203451</c:v>
                </c:pt>
                <c:pt idx="354">
                  <c:v>59740.830925226219</c:v>
                </c:pt>
                <c:pt idx="355">
                  <c:v>55306.595865122486</c:v>
                </c:pt>
                <c:pt idx="356">
                  <c:v>64159.004948027927</c:v>
                </c:pt>
                <c:pt idx="357">
                  <c:v>60648.423779225363</c:v>
                </c:pt>
                <c:pt idx="358">
                  <c:v>57944.891359263456</c:v>
                </c:pt>
                <c:pt idx="359">
                  <c:v>57053.454319381715</c:v>
                </c:pt>
                <c:pt idx="360">
                  <c:v>60024.062659327188</c:v>
                </c:pt>
                <c:pt idx="361">
                  <c:v>59603.112199032308</c:v>
                </c:pt>
                <c:pt idx="362">
                  <c:v>62633.252663215011</c:v>
                </c:pt>
                <c:pt idx="363">
                  <c:v>61184.159016418453</c:v>
                </c:pt>
                <c:pt idx="364">
                  <c:v>57320.459752429393</c:v>
                </c:pt>
                <c:pt idx="365">
                  <c:v>61691.413980102538</c:v>
                </c:pt>
                <c:pt idx="366">
                  <c:v>59609.384214146936</c:v>
                </c:pt>
                <c:pt idx="367">
                  <c:v>59311.555312601726</c:v>
                </c:pt>
                <c:pt idx="368">
                  <c:v>59557.058900091848</c:v>
                </c:pt>
                <c:pt idx="369">
                  <c:v>60578.651211452488</c:v>
                </c:pt>
                <c:pt idx="370">
                  <c:v>62355.711412970224</c:v>
                </c:pt>
                <c:pt idx="371">
                  <c:v>57148.754526912642</c:v>
                </c:pt>
                <c:pt idx="372">
                  <c:v>59613.893681271868</c:v>
                </c:pt>
                <c:pt idx="373">
                  <c:v>58279.234092426304</c:v>
                </c:pt>
                <c:pt idx="374">
                  <c:v>58591.113438193002</c:v>
                </c:pt>
                <c:pt idx="375">
                  <c:v>56809.224694220226</c:v>
                </c:pt>
                <c:pt idx="376">
                  <c:v>57193.089176940928</c:v>
                </c:pt>
                <c:pt idx="377">
                  <c:v>56678.208758544926</c:v>
                </c:pt>
                <c:pt idx="378">
                  <c:v>59193.191418356371</c:v>
                </c:pt>
                <c:pt idx="379">
                  <c:v>59779.369843355824</c:v>
                </c:pt>
                <c:pt idx="380">
                  <c:v>58088.376467704788</c:v>
                </c:pt>
                <c:pt idx="381">
                  <c:v>57105.686425145468</c:v>
                </c:pt>
                <c:pt idx="382">
                  <c:v>59515.241682434091</c:v>
                </c:pt>
                <c:pt idx="383">
                  <c:v>59027.756380208331</c:v>
                </c:pt>
                <c:pt idx="384">
                  <c:v>60067.631406320936</c:v>
                </c:pt>
                <c:pt idx="385">
                  <c:v>56244.541961415613</c:v>
                </c:pt>
                <c:pt idx="386">
                  <c:v>59021.113635889706</c:v>
                </c:pt>
                <c:pt idx="387">
                  <c:v>55789.231715011607</c:v>
                </c:pt>
                <c:pt idx="388">
                  <c:v>56320.213105265306</c:v>
                </c:pt>
                <c:pt idx="389">
                  <c:v>57369.470501836142</c:v>
                </c:pt>
                <c:pt idx="390">
                  <c:v>60993.780256144208</c:v>
                </c:pt>
                <c:pt idx="391">
                  <c:v>56645.631306076066</c:v>
                </c:pt>
                <c:pt idx="392">
                  <c:v>58765.16712698937</c:v>
                </c:pt>
                <c:pt idx="393">
                  <c:v>62465.316800880435</c:v>
                </c:pt>
                <c:pt idx="394">
                  <c:v>58716.271965344749</c:v>
                </c:pt>
                <c:pt idx="395">
                  <c:v>55669.810115814209</c:v>
                </c:pt>
                <c:pt idx="396">
                  <c:v>57621.852915954594</c:v>
                </c:pt>
                <c:pt idx="397">
                  <c:v>57996.691529623677</c:v>
                </c:pt>
                <c:pt idx="398">
                  <c:v>57487.491627025607</c:v>
                </c:pt>
                <c:pt idx="399">
                  <c:v>58097.377573808037</c:v>
                </c:pt>
                <c:pt idx="400">
                  <c:v>57153.320660584897</c:v>
                </c:pt>
                <c:pt idx="401">
                  <c:v>60603.167899250984</c:v>
                </c:pt>
                <c:pt idx="402">
                  <c:v>61750.169368902854</c:v>
                </c:pt>
                <c:pt idx="403">
                  <c:v>60010.084880320239</c:v>
                </c:pt>
                <c:pt idx="404">
                  <c:v>61056.021211528772</c:v>
                </c:pt>
                <c:pt idx="405">
                  <c:v>58081.703021240231</c:v>
                </c:pt>
                <c:pt idx="406">
                  <c:v>56180.825760396328</c:v>
                </c:pt>
                <c:pt idx="407">
                  <c:v>57830.544331232704</c:v>
                </c:pt>
                <c:pt idx="408">
                  <c:v>60538.597072092707</c:v>
                </c:pt>
                <c:pt idx="409">
                  <c:v>58324.432618459075</c:v>
                </c:pt>
                <c:pt idx="410">
                  <c:v>58813.324321873988</c:v>
                </c:pt>
                <c:pt idx="411">
                  <c:v>57369.446053759268</c:v>
                </c:pt>
                <c:pt idx="412">
                  <c:v>56756.84883944194</c:v>
                </c:pt>
                <c:pt idx="413">
                  <c:v>60214.667407825262</c:v>
                </c:pt>
                <c:pt idx="414">
                  <c:v>58047.555335474019</c:v>
                </c:pt>
                <c:pt idx="415">
                  <c:v>63781.572364489242</c:v>
                </c:pt>
                <c:pt idx="416">
                  <c:v>59529.235353088363</c:v>
                </c:pt>
                <c:pt idx="417">
                  <c:v>58318.932664489745</c:v>
                </c:pt>
                <c:pt idx="418">
                  <c:v>57771.963731511438</c:v>
                </c:pt>
                <c:pt idx="419">
                  <c:v>60122.399357096358</c:v>
                </c:pt>
                <c:pt idx="420">
                  <c:v>59439.162760162362</c:v>
                </c:pt>
                <c:pt idx="421">
                  <c:v>59749.437377675378</c:v>
                </c:pt>
                <c:pt idx="422">
                  <c:v>57689.780746205652</c:v>
                </c:pt>
                <c:pt idx="423">
                  <c:v>56275.378414917002</c:v>
                </c:pt>
                <c:pt idx="424">
                  <c:v>55821.510120519</c:v>
                </c:pt>
                <c:pt idx="425">
                  <c:v>55455.836769104011</c:v>
                </c:pt>
                <c:pt idx="426">
                  <c:v>56694.121180725102</c:v>
                </c:pt>
                <c:pt idx="427">
                  <c:v>58815.787359364833</c:v>
                </c:pt>
                <c:pt idx="428">
                  <c:v>59296.613033251946</c:v>
                </c:pt>
                <c:pt idx="429">
                  <c:v>60376.805891058975</c:v>
                </c:pt>
                <c:pt idx="430">
                  <c:v>56726.536197535199</c:v>
                </c:pt>
                <c:pt idx="431">
                  <c:v>61748.0962773641</c:v>
                </c:pt>
                <c:pt idx="432">
                  <c:v>56423.247025553384</c:v>
                </c:pt>
                <c:pt idx="433">
                  <c:v>58383.407359226541</c:v>
                </c:pt>
                <c:pt idx="434">
                  <c:v>57129.968847656244</c:v>
                </c:pt>
                <c:pt idx="435">
                  <c:v>56330.266883150733</c:v>
                </c:pt>
                <c:pt idx="436">
                  <c:v>59699.365965652469</c:v>
                </c:pt>
                <c:pt idx="437">
                  <c:v>61070.144784021388</c:v>
                </c:pt>
                <c:pt idx="438">
                  <c:v>59101.25954545119</c:v>
                </c:pt>
                <c:pt idx="439">
                  <c:v>58478.134081799457</c:v>
                </c:pt>
                <c:pt idx="440">
                  <c:v>60455.216565322873</c:v>
                </c:pt>
                <c:pt idx="441">
                  <c:v>58027.908532603586</c:v>
                </c:pt>
                <c:pt idx="442">
                  <c:v>60695.890288639064</c:v>
                </c:pt>
                <c:pt idx="443">
                  <c:v>61499.300693766279</c:v>
                </c:pt>
                <c:pt idx="444">
                  <c:v>57856.737326176954</c:v>
                </c:pt>
                <c:pt idx="445">
                  <c:v>58996.558376439418</c:v>
                </c:pt>
                <c:pt idx="446">
                  <c:v>55608.988979593909</c:v>
                </c:pt>
                <c:pt idx="447">
                  <c:v>55492.616762288417</c:v>
                </c:pt>
                <c:pt idx="448">
                  <c:v>58251.636864004256</c:v>
                </c:pt>
                <c:pt idx="449">
                  <c:v>60630.679775110882</c:v>
                </c:pt>
                <c:pt idx="450">
                  <c:v>54895.307130177818</c:v>
                </c:pt>
                <c:pt idx="451">
                  <c:v>57730.823846461113</c:v>
                </c:pt>
                <c:pt idx="452">
                  <c:v>57466.056706301366</c:v>
                </c:pt>
                <c:pt idx="453">
                  <c:v>57498.867321650192</c:v>
                </c:pt>
                <c:pt idx="454">
                  <c:v>57981.391569614418</c:v>
                </c:pt>
                <c:pt idx="455">
                  <c:v>58639.755022013203</c:v>
                </c:pt>
                <c:pt idx="456">
                  <c:v>56887.807084655768</c:v>
                </c:pt>
                <c:pt idx="457">
                  <c:v>57923.881781323747</c:v>
                </c:pt>
                <c:pt idx="458">
                  <c:v>57725.821910858169</c:v>
                </c:pt>
                <c:pt idx="459">
                  <c:v>57891.400278139117</c:v>
                </c:pt>
                <c:pt idx="460">
                  <c:v>56137.779325866701</c:v>
                </c:pt>
                <c:pt idx="461">
                  <c:v>57485.233642816536</c:v>
                </c:pt>
                <c:pt idx="462">
                  <c:v>61852.84370552699</c:v>
                </c:pt>
                <c:pt idx="463">
                  <c:v>55725.060227966307</c:v>
                </c:pt>
                <c:pt idx="464">
                  <c:v>57721.636576461788</c:v>
                </c:pt>
                <c:pt idx="465">
                  <c:v>57651.73413619995</c:v>
                </c:pt>
                <c:pt idx="466">
                  <c:v>57031.546260290212</c:v>
                </c:pt>
                <c:pt idx="467">
                  <c:v>58859.964631455885</c:v>
                </c:pt>
                <c:pt idx="468">
                  <c:v>55907.912754885343</c:v>
                </c:pt>
                <c:pt idx="469">
                  <c:v>57994.904372660319</c:v>
                </c:pt>
                <c:pt idx="470">
                  <c:v>59361.758773549402</c:v>
                </c:pt>
                <c:pt idx="471">
                  <c:v>59061.814736154345</c:v>
                </c:pt>
                <c:pt idx="472">
                  <c:v>59676.907483418778</c:v>
                </c:pt>
                <c:pt idx="473">
                  <c:v>58976.692594528198</c:v>
                </c:pt>
                <c:pt idx="474">
                  <c:v>58266.067166010551</c:v>
                </c:pt>
                <c:pt idx="475">
                  <c:v>58359.388954575872</c:v>
                </c:pt>
                <c:pt idx="476">
                  <c:v>57744.286492538457</c:v>
                </c:pt>
                <c:pt idx="477">
                  <c:v>55671.982935078944</c:v>
                </c:pt>
                <c:pt idx="478">
                  <c:v>57197.032225720097</c:v>
                </c:pt>
                <c:pt idx="479">
                  <c:v>56636.504597918189</c:v>
                </c:pt>
                <c:pt idx="480">
                  <c:v>55790.643056233734</c:v>
                </c:pt>
                <c:pt idx="481">
                  <c:v>57984.822224934906</c:v>
                </c:pt>
                <c:pt idx="482">
                  <c:v>61303.525411478673</c:v>
                </c:pt>
                <c:pt idx="483">
                  <c:v>58763.391512355935</c:v>
                </c:pt>
                <c:pt idx="484">
                  <c:v>58813.51654313405</c:v>
                </c:pt>
                <c:pt idx="485">
                  <c:v>59593.279809507731</c:v>
                </c:pt>
                <c:pt idx="486">
                  <c:v>59574.364387702939</c:v>
                </c:pt>
                <c:pt idx="487">
                  <c:v>55266.728766632077</c:v>
                </c:pt>
                <c:pt idx="488">
                  <c:v>58721.43788121939</c:v>
                </c:pt>
                <c:pt idx="489">
                  <c:v>60029.988698832196</c:v>
                </c:pt>
                <c:pt idx="490">
                  <c:v>59870.377856699626</c:v>
                </c:pt>
                <c:pt idx="491">
                  <c:v>59806.630586624138</c:v>
                </c:pt>
                <c:pt idx="492">
                  <c:v>57632.772756958009</c:v>
                </c:pt>
                <c:pt idx="493">
                  <c:v>58152.28090267181</c:v>
                </c:pt>
                <c:pt idx="494">
                  <c:v>59669.600085099548</c:v>
                </c:pt>
                <c:pt idx="495">
                  <c:v>61462.901419448855</c:v>
                </c:pt>
                <c:pt idx="496">
                  <c:v>60157.697038427992</c:v>
                </c:pt>
                <c:pt idx="497">
                  <c:v>60087.74751218161</c:v>
                </c:pt>
                <c:pt idx="498">
                  <c:v>57694.3741490682</c:v>
                </c:pt>
                <c:pt idx="499">
                  <c:v>62081.501500320439</c:v>
                </c:pt>
                <c:pt idx="500">
                  <c:v>55967.354605795685</c:v>
                </c:pt>
                <c:pt idx="501">
                  <c:v>58698.118988418581</c:v>
                </c:pt>
                <c:pt idx="502">
                  <c:v>56261.272254667638</c:v>
                </c:pt>
                <c:pt idx="503">
                  <c:v>61139.799081929523</c:v>
                </c:pt>
                <c:pt idx="504">
                  <c:v>58641.695168868697</c:v>
                </c:pt>
                <c:pt idx="505">
                  <c:v>57620.424538580577</c:v>
                </c:pt>
                <c:pt idx="506">
                  <c:v>59418.154291407271</c:v>
                </c:pt>
                <c:pt idx="507">
                  <c:v>60982.251618067428</c:v>
                </c:pt>
                <c:pt idx="508">
                  <c:v>57709.341487185164</c:v>
                </c:pt>
                <c:pt idx="509">
                  <c:v>58840.868314361585</c:v>
                </c:pt>
                <c:pt idx="510">
                  <c:v>59288.175688298543</c:v>
                </c:pt>
                <c:pt idx="511">
                  <c:v>58596.868597030632</c:v>
                </c:pt>
                <c:pt idx="512">
                  <c:v>56845.11886951128</c:v>
                </c:pt>
                <c:pt idx="513">
                  <c:v>59996.073997338601</c:v>
                </c:pt>
                <c:pt idx="514">
                  <c:v>61388.336399586995</c:v>
                </c:pt>
                <c:pt idx="515">
                  <c:v>60257.619164721174</c:v>
                </c:pt>
                <c:pt idx="516">
                  <c:v>57824.179294840498</c:v>
                </c:pt>
                <c:pt idx="517">
                  <c:v>57448.388169288635</c:v>
                </c:pt>
                <c:pt idx="518">
                  <c:v>58493.920392862943</c:v>
                </c:pt>
                <c:pt idx="519">
                  <c:v>59136.433107090001</c:v>
                </c:pt>
                <c:pt idx="520">
                  <c:v>57291.752766736354</c:v>
                </c:pt>
                <c:pt idx="521">
                  <c:v>57703.223912048335</c:v>
                </c:pt>
                <c:pt idx="522">
                  <c:v>56864.526113065076</c:v>
                </c:pt>
                <c:pt idx="523">
                  <c:v>59109.071988042189</c:v>
                </c:pt>
                <c:pt idx="524">
                  <c:v>58068.828377787271</c:v>
                </c:pt>
                <c:pt idx="525">
                  <c:v>58232.001047023143</c:v>
                </c:pt>
                <c:pt idx="526">
                  <c:v>57467.665616671242</c:v>
                </c:pt>
                <c:pt idx="527">
                  <c:v>57977.043016289274</c:v>
                </c:pt>
                <c:pt idx="528">
                  <c:v>58397.766300710042</c:v>
                </c:pt>
                <c:pt idx="529">
                  <c:v>57421.634467252094</c:v>
                </c:pt>
                <c:pt idx="530">
                  <c:v>55128.428744379686</c:v>
                </c:pt>
                <c:pt idx="531">
                  <c:v>55965.065904363</c:v>
                </c:pt>
                <c:pt idx="532">
                  <c:v>58336.0876121521</c:v>
                </c:pt>
                <c:pt idx="533">
                  <c:v>61567.059769566848</c:v>
                </c:pt>
                <c:pt idx="534">
                  <c:v>57238.345170084642</c:v>
                </c:pt>
                <c:pt idx="535">
                  <c:v>58519.232713381447</c:v>
                </c:pt>
                <c:pt idx="536">
                  <c:v>59357.057346185051</c:v>
                </c:pt>
                <c:pt idx="537">
                  <c:v>58369.087121109173</c:v>
                </c:pt>
                <c:pt idx="538">
                  <c:v>60840.983473173772</c:v>
                </c:pt>
                <c:pt idx="539">
                  <c:v>57246.480472056064</c:v>
                </c:pt>
                <c:pt idx="540">
                  <c:v>58156.315512847905</c:v>
                </c:pt>
                <c:pt idx="541">
                  <c:v>58780.531279150644</c:v>
                </c:pt>
                <c:pt idx="542">
                  <c:v>56440.503027470913</c:v>
                </c:pt>
                <c:pt idx="543">
                  <c:v>55569.925325775148</c:v>
                </c:pt>
                <c:pt idx="544">
                  <c:v>59180.522806231165</c:v>
                </c:pt>
                <c:pt idx="545">
                  <c:v>60734.541531395909</c:v>
                </c:pt>
                <c:pt idx="546">
                  <c:v>59626.452559181911</c:v>
                </c:pt>
                <c:pt idx="547">
                  <c:v>56861.408495918906</c:v>
                </c:pt>
                <c:pt idx="548">
                  <c:v>56866.165789731342</c:v>
                </c:pt>
                <c:pt idx="549">
                  <c:v>57704.661812591556</c:v>
                </c:pt>
                <c:pt idx="550">
                  <c:v>59993.147501627594</c:v>
                </c:pt>
                <c:pt idx="551">
                  <c:v>59670.921571477251</c:v>
                </c:pt>
                <c:pt idx="552">
                  <c:v>59240.293012428272</c:v>
                </c:pt>
                <c:pt idx="553">
                  <c:v>58257.418987385427</c:v>
                </c:pt>
                <c:pt idx="554">
                  <c:v>57741.628264872226</c:v>
                </c:pt>
                <c:pt idx="555">
                  <c:v>58324.293893305468</c:v>
                </c:pt>
                <c:pt idx="556">
                  <c:v>57516.40206972757</c:v>
                </c:pt>
                <c:pt idx="557">
                  <c:v>58522.068984772763</c:v>
                </c:pt>
                <c:pt idx="558">
                  <c:v>59145.329607057574</c:v>
                </c:pt>
                <c:pt idx="559">
                  <c:v>56701.704715156557</c:v>
                </c:pt>
                <c:pt idx="560">
                  <c:v>59952.021379470818</c:v>
                </c:pt>
                <c:pt idx="561">
                  <c:v>56410.341396967582</c:v>
                </c:pt>
                <c:pt idx="562">
                  <c:v>60125.046946265044</c:v>
                </c:pt>
                <c:pt idx="563">
                  <c:v>60863.164501889558</c:v>
                </c:pt>
                <c:pt idx="564">
                  <c:v>58290.635011514023</c:v>
                </c:pt>
                <c:pt idx="565">
                  <c:v>56099.220918019622</c:v>
                </c:pt>
                <c:pt idx="566">
                  <c:v>62649.235308376949</c:v>
                </c:pt>
                <c:pt idx="567">
                  <c:v>59987.842203648885</c:v>
                </c:pt>
                <c:pt idx="568">
                  <c:v>59546.08780205826</c:v>
                </c:pt>
                <c:pt idx="569">
                  <c:v>58372.269043858847</c:v>
                </c:pt>
                <c:pt idx="570">
                  <c:v>61009.075723520924</c:v>
                </c:pt>
                <c:pt idx="571">
                  <c:v>57005.626619688672</c:v>
                </c:pt>
                <c:pt idx="572">
                  <c:v>63045.869251632692</c:v>
                </c:pt>
                <c:pt idx="573">
                  <c:v>61553.268654886895</c:v>
                </c:pt>
                <c:pt idx="574">
                  <c:v>58380.106211627397</c:v>
                </c:pt>
                <c:pt idx="575">
                  <c:v>63829.994402535762</c:v>
                </c:pt>
                <c:pt idx="576">
                  <c:v>59926.997657489781</c:v>
                </c:pt>
                <c:pt idx="577">
                  <c:v>59854.021585591639</c:v>
                </c:pt>
                <c:pt idx="578">
                  <c:v>59721.340873286914</c:v>
                </c:pt>
                <c:pt idx="579">
                  <c:v>61861.003095777829</c:v>
                </c:pt>
                <c:pt idx="580">
                  <c:v>63934.308343180019</c:v>
                </c:pt>
                <c:pt idx="581">
                  <c:v>57057.594145468342</c:v>
                </c:pt>
                <c:pt idx="582">
                  <c:v>60628.255103683463</c:v>
                </c:pt>
                <c:pt idx="583">
                  <c:v>57750.372134033845</c:v>
                </c:pt>
                <c:pt idx="584">
                  <c:v>58048.490577697754</c:v>
                </c:pt>
                <c:pt idx="585">
                  <c:v>57095.186496377661</c:v>
                </c:pt>
                <c:pt idx="586">
                  <c:v>57808.706059111297</c:v>
                </c:pt>
                <c:pt idx="587">
                  <c:v>56351.461928938828</c:v>
                </c:pt>
                <c:pt idx="588">
                  <c:v>58571.432804169061</c:v>
                </c:pt>
                <c:pt idx="589">
                  <c:v>60133.169205665596</c:v>
                </c:pt>
                <c:pt idx="590">
                  <c:v>57318.585481262213</c:v>
                </c:pt>
                <c:pt idx="591">
                  <c:v>56856.250616073608</c:v>
                </c:pt>
                <c:pt idx="592">
                  <c:v>58158.207043997449</c:v>
                </c:pt>
                <c:pt idx="593">
                  <c:v>58387.871178436282</c:v>
                </c:pt>
                <c:pt idx="594">
                  <c:v>59365.453776868198</c:v>
                </c:pt>
                <c:pt idx="595">
                  <c:v>56668.145641708375</c:v>
                </c:pt>
                <c:pt idx="596">
                  <c:v>59414.465374247244</c:v>
                </c:pt>
                <c:pt idx="597">
                  <c:v>57248.75128030777</c:v>
                </c:pt>
                <c:pt idx="598">
                  <c:v>56132.708826160429</c:v>
                </c:pt>
                <c:pt idx="599">
                  <c:v>57476.598694737753</c:v>
                </c:pt>
                <c:pt idx="600">
                  <c:v>60421.363492075594</c:v>
                </c:pt>
                <c:pt idx="601">
                  <c:v>57907.697772773106</c:v>
                </c:pt>
                <c:pt idx="602">
                  <c:v>58250.43242003124</c:v>
                </c:pt>
                <c:pt idx="603">
                  <c:v>61382.932162539175</c:v>
                </c:pt>
                <c:pt idx="604">
                  <c:v>58167.790430355082</c:v>
                </c:pt>
                <c:pt idx="605">
                  <c:v>56397.351977411905</c:v>
                </c:pt>
                <c:pt idx="606">
                  <c:v>59008.657458098729</c:v>
                </c:pt>
                <c:pt idx="607">
                  <c:v>57980.683189074203</c:v>
                </c:pt>
                <c:pt idx="608">
                  <c:v>57620.820212427767</c:v>
                </c:pt>
                <c:pt idx="609">
                  <c:v>56108.607643047981</c:v>
                </c:pt>
                <c:pt idx="610">
                  <c:v>57643.957294464111</c:v>
                </c:pt>
                <c:pt idx="611">
                  <c:v>59959.560371907559</c:v>
                </c:pt>
                <c:pt idx="612">
                  <c:v>60161.964704831444</c:v>
                </c:pt>
                <c:pt idx="613">
                  <c:v>59661.310401153562</c:v>
                </c:pt>
                <c:pt idx="614">
                  <c:v>59975.770506254827</c:v>
                </c:pt>
                <c:pt idx="615">
                  <c:v>55856.976708602917</c:v>
                </c:pt>
                <c:pt idx="616">
                  <c:v>57675.012625630698</c:v>
                </c:pt>
                <c:pt idx="617">
                  <c:v>57708.934084065761</c:v>
                </c:pt>
                <c:pt idx="618">
                  <c:v>61992.186913299563</c:v>
                </c:pt>
                <c:pt idx="619">
                  <c:v>59139.76881319681</c:v>
                </c:pt>
                <c:pt idx="620">
                  <c:v>59735.420235697427</c:v>
                </c:pt>
                <c:pt idx="621">
                  <c:v>58536.767107582091</c:v>
                </c:pt>
                <c:pt idx="622">
                  <c:v>58407.712443923949</c:v>
                </c:pt>
                <c:pt idx="623">
                  <c:v>60152.710239075292</c:v>
                </c:pt>
                <c:pt idx="624">
                  <c:v>56009.965388107295</c:v>
                </c:pt>
                <c:pt idx="625">
                  <c:v>62851.650757714116</c:v>
                </c:pt>
                <c:pt idx="626">
                  <c:v>59797.99420108796</c:v>
                </c:pt>
                <c:pt idx="627">
                  <c:v>57424.349103482564</c:v>
                </c:pt>
                <c:pt idx="628">
                  <c:v>57742.047899119061</c:v>
                </c:pt>
                <c:pt idx="629">
                  <c:v>60460.412687966091</c:v>
                </c:pt>
                <c:pt idx="630">
                  <c:v>58761.618502553305</c:v>
                </c:pt>
                <c:pt idx="631">
                  <c:v>58136.026879247038</c:v>
                </c:pt>
                <c:pt idx="632">
                  <c:v>57719.024664815253</c:v>
                </c:pt>
                <c:pt idx="633">
                  <c:v>57167.728419494626</c:v>
                </c:pt>
                <c:pt idx="634">
                  <c:v>56596.4733069102</c:v>
                </c:pt>
                <c:pt idx="635">
                  <c:v>54907.431210072835</c:v>
                </c:pt>
                <c:pt idx="636">
                  <c:v>54909.417674255383</c:v>
                </c:pt>
                <c:pt idx="637">
                  <c:v>57704.518387070231</c:v>
                </c:pt>
                <c:pt idx="638">
                  <c:v>59637.061580710586</c:v>
                </c:pt>
                <c:pt idx="639">
                  <c:v>60246.553324598732</c:v>
                </c:pt>
                <c:pt idx="640">
                  <c:v>56219.934810551</c:v>
                </c:pt>
                <c:pt idx="641">
                  <c:v>60639.742389424639</c:v>
                </c:pt>
                <c:pt idx="642">
                  <c:v>56443.405667171624</c:v>
                </c:pt>
                <c:pt idx="643">
                  <c:v>58080.833622328442</c:v>
                </c:pt>
                <c:pt idx="644">
                  <c:v>56818.74053853353</c:v>
                </c:pt>
                <c:pt idx="645">
                  <c:v>56641.088900375369</c:v>
                </c:pt>
                <c:pt idx="646">
                  <c:v>60265.390285110479</c:v>
                </c:pt>
                <c:pt idx="647">
                  <c:v>60689.155285294852</c:v>
                </c:pt>
                <c:pt idx="648">
                  <c:v>59234.897845520376</c:v>
                </c:pt>
                <c:pt idx="649">
                  <c:v>57155.915770301617</c:v>
                </c:pt>
                <c:pt idx="650">
                  <c:v>61125.254217036563</c:v>
                </c:pt>
                <c:pt idx="651">
                  <c:v>57989.626942189534</c:v>
                </c:pt>
                <c:pt idx="652">
                  <c:v>59850.012462711333</c:v>
                </c:pt>
                <c:pt idx="653">
                  <c:v>60636.920694311462</c:v>
                </c:pt>
                <c:pt idx="654">
                  <c:v>56821.073393249513</c:v>
                </c:pt>
                <c:pt idx="655">
                  <c:v>59704.330098819744</c:v>
                </c:pt>
                <c:pt idx="656">
                  <c:v>56593.259336090101</c:v>
                </c:pt>
                <c:pt idx="657">
                  <c:v>55801.152272240332</c:v>
                </c:pt>
                <c:pt idx="658">
                  <c:v>57410.542191972934</c:v>
                </c:pt>
                <c:pt idx="659">
                  <c:v>59876.140133412679</c:v>
                </c:pt>
                <c:pt idx="660">
                  <c:v>55848.886749227837</c:v>
                </c:pt>
                <c:pt idx="661">
                  <c:v>57885.20851297379</c:v>
                </c:pt>
                <c:pt idx="662">
                  <c:v>56644.080927530922</c:v>
                </c:pt>
                <c:pt idx="663">
                  <c:v>57955.313503138234</c:v>
                </c:pt>
                <c:pt idx="664">
                  <c:v>57059.943149407707</c:v>
                </c:pt>
                <c:pt idx="665">
                  <c:v>62051.982882626871</c:v>
                </c:pt>
                <c:pt idx="666">
                  <c:v>58047.110060501109</c:v>
                </c:pt>
                <c:pt idx="667">
                  <c:v>57227.722646363567</c:v>
                </c:pt>
                <c:pt idx="668">
                  <c:v>57516.69197006226</c:v>
                </c:pt>
                <c:pt idx="669">
                  <c:v>59563.317490019763</c:v>
                </c:pt>
                <c:pt idx="670">
                  <c:v>57388.538885370879</c:v>
                </c:pt>
                <c:pt idx="671">
                  <c:v>57528.209952243167</c:v>
                </c:pt>
                <c:pt idx="672">
                  <c:v>60800.801332569121</c:v>
                </c:pt>
                <c:pt idx="673">
                  <c:v>55474.94133399328</c:v>
                </c:pt>
                <c:pt idx="674">
                  <c:v>57796.916822433472</c:v>
                </c:pt>
                <c:pt idx="675">
                  <c:v>56624.200204467772</c:v>
                </c:pt>
                <c:pt idx="676">
                  <c:v>57787.765617844329</c:v>
                </c:pt>
                <c:pt idx="677">
                  <c:v>58575.001857531941</c:v>
                </c:pt>
                <c:pt idx="678">
                  <c:v>58529.737551371261</c:v>
                </c:pt>
                <c:pt idx="679">
                  <c:v>58486.183315448834</c:v>
                </c:pt>
                <c:pt idx="680">
                  <c:v>59757.117826906848</c:v>
                </c:pt>
                <c:pt idx="681">
                  <c:v>58767.273386791014</c:v>
                </c:pt>
                <c:pt idx="682">
                  <c:v>59904.416153589889</c:v>
                </c:pt>
                <c:pt idx="683">
                  <c:v>57478.410535923642</c:v>
                </c:pt>
                <c:pt idx="684">
                  <c:v>56067.932599639891</c:v>
                </c:pt>
                <c:pt idx="685">
                  <c:v>57368.206179396308</c:v>
                </c:pt>
                <c:pt idx="686">
                  <c:v>57956.770398585009</c:v>
                </c:pt>
                <c:pt idx="687">
                  <c:v>56523.039520756414</c:v>
                </c:pt>
                <c:pt idx="688">
                  <c:v>59086.096664428725</c:v>
                </c:pt>
                <c:pt idx="689">
                  <c:v>55883.473141479488</c:v>
                </c:pt>
                <c:pt idx="690">
                  <c:v>55616.982619619368</c:v>
                </c:pt>
                <c:pt idx="691">
                  <c:v>58745.910003789264</c:v>
                </c:pt>
                <c:pt idx="692">
                  <c:v>62300.284593455006</c:v>
                </c:pt>
                <c:pt idx="693">
                  <c:v>57974.095510864267</c:v>
                </c:pt>
                <c:pt idx="694">
                  <c:v>57578.499805577587</c:v>
                </c:pt>
                <c:pt idx="695">
                  <c:v>61123.868642680856</c:v>
                </c:pt>
                <c:pt idx="696">
                  <c:v>58025.952754494421</c:v>
                </c:pt>
                <c:pt idx="697">
                  <c:v>56303.328603108719</c:v>
                </c:pt>
                <c:pt idx="698">
                  <c:v>58492.879805628465</c:v>
                </c:pt>
                <c:pt idx="699">
                  <c:v>61060.216900253297</c:v>
                </c:pt>
                <c:pt idx="700">
                  <c:v>59448.984543450671</c:v>
                </c:pt>
                <c:pt idx="701">
                  <c:v>59807.904294713349</c:v>
                </c:pt>
                <c:pt idx="702">
                  <c:v>57348.57927436829</c:v>
                </c:pt>
                <c:pt idx="703">
                  <c:v>57957.008479309086</c:v>
                </c:pt>
                <c:pt idx="704">
                  <c:v>59821.408263492594</c:v>
                </c:pt>
                <c:pt idx="705">
                  <c:v>62011.029547246304</c:v>
                </c:pt>
                <c:pt idx="706">
                  <c:v>59004.553725814811</c:v>
                </c:pt>
                <c:pt idx="707">
                  <c:v>59956.268592325861</c:v>
                </c:pt>
                <c:pt idx="708">
                  <c:v>58083.493707664813</c:v>
                </c:pt>
                <c:pt idx="709">
                  <c:v>59807.103025817873</c:v>
                </c:pt>
                <c:pt idx="710">
                  <c:v>54956.100789515178</c:v>
                </c:pt>
                <c:pt idx="711">
                  <c:v>59308.600788625088</c:v>
                </c:pt>
                <c:pt idx="712">
                  <c:v>58393.905622598511</c:v>
                </c:pt>
                <c:pt idx="713">
                  <c:v>60060.820685323073</c:v>
                </c:pt>
                <c:pt idx="714">
                  <c:v>57937.566836420701</c:v>
                </c:pt>
                <c:pt idx="715">
                  <c:v>57928.325510883333</c:v>
                </c:pt>
                <c:pt idx="716">
                  <c:v>58347.485583114634</c:v>
                </c:pt>
                <c:pt idx="717">
                  <c:v>61871.348507690425</c:v>
                </c:pt>
                <c:pt idx="718">
                  <c:v>57088.061291503909</c:v>
                </c:pt>
                <c:pt idx="719">
                  <c:v>57612.665275843945</c:v>
                </c:pt>
                <c:pt idx="720">
                  <c:v>58994.723185348521</c:v>
                </c:pt>
                <c:pt idx="721">
                  <c:v>59315.698506609595</c:v>
                </c:pt>
                <c:pt idx="722">
                  <c:v>57752.322253219296</c:v>
                </c:pt>
                <c:pt idx="723">
                  <c:v>61330.988673146567</c:v>
                </c:pt>
                <c:pt idx="724">
                  <c:v>60565.065475893025</c:v>
                </c:pt>
                <c:pt idx="725">
                  <c:v>58877.07637329102</c:v>
                </c:pt>
                <c:pt idx="726">
                  <c:v>57327.441264343266</c:v>
                </c:pt>
                <c:pt idx="727">
                  <c:v>54472.612179724369</c:v>
                </c:pt>
                <c:pt idx="728">
                  <c:v>58236.59488372803</c:v>
                </c:pt>
                <c:pt idx="729">
                  <c:v>59450.443059666948</c:v>
                </c:pt>
                <c:pt idx="730">
                  <c:v>56936.120702997854</c:v>
                </c:pt>
                <c:pt idx="731">
                  <c:v>57710.852447764082</c:v>
                </c:pt>
                <c:pt idx="732">
                  <c:v>54690.650511328378</c:v>
                </c:pt>
                <c:pt idx="733">
                  <c:v>57335.196240488694</c:v>
                </c:pt>
                <c:pt idx="734">
                  <c:v>57760.767165501915</c:v>
                </c:pt>
                <c:pt idx="735">
                  <c:v>58393.366361029941</c:v>
                </c:pt>
                <c:pt idx="736">
                  <c:v>58065.227210394543</c:v>
                </c:pt>
                <c:pt idx="737">
                  <c:v>57612.372592601045</c:v>
                </c:pt>
                <c:pt idx="738">
                  <c:v>57827.923133277895</c:v>
                </c:pt>
                <c:pt idx="739">
                  <c:v>56893.315319631503</c:v>
                </c:pt>
                <c:pt idx="740">
                  <c:v>54931.100197982792</c:v>
                </c:pt>
                <c:pt idx="741">
                  <c:v>59607.412091827391</c:v>
                </c:pt>
                <c:pt idx="742">
                  <c:v>58957.723591454829</c:v>
                </c:pt>
                <c:pt idx="743">
                  <c:v>60349.205742565791</c:v>
                </c:pt>
                <c:pt idx="744">
                  <c:v>58280.683265177409</c:v>
                </c:pt>
                <c:pt idx="745">
                  <c:v>57586.582522964476</c:v>
                </c:pt>
                <c:pt idx="746">
                  <c:v>58694.505120722461</c:v>
                </c:pt>
                <c:pt idx="747">
                  <c:v>58142.189219327774</c:v>
                </c:pt>
                <c:pt idx="748">
                  <c:v>60885.454526702561</c:v>
                </c:pt>
                <c:pt idx="749">
                  <c:v>56821.400178194053</c:v>
                </c:pt>
                <c:pt idx="750">
                  <c:v>58962.513049062101</c:v>
                </c:pt>
                <c:pt idx="751">
                  <c:v>60199.486711438505</c:v>
                </c:pt>
                <c:pt idx="752">
                  <c:v>57975.506797025591</c:v>
                </c:pt>
                <c:pt idx="753">
                  <c:v>58880.702452977515</c:v>
                </c:pt>
                <c:pt idx="754">
                  <c:v>59193.568044916799</c:v>
                </c:pt>
                <c:pt idx="755">
                  <c:v>59586.623412275309</c:v>
                </c:pt>
                <c:pt idx="756">
                  <c:v>57759.29115006129</c:v>
                </c:pt>
                <c:pt idx="757">
                  <c:v>57215.005559555699</c:v>
                </c:pt>
                <c:pt idx="758">
                  <c:v>56375.078763452169</c:v>
                </c:pt>
                <c:pt idx="759">
                  <c:v>57817.324216969821</c:v>
                </c:pt>
                <c:pt idx="760">
                  <c:v>61498.866530354819</c:v>
                </c:pt>
                <c:pt idx="761">
                  <c:v>61209.792773946123</c:v>
                </c:pt>
                <c:pt idx="762">
                  <c:v>58650.310315386458</c:v>
                </c:pt>
                <c:pt idx="763">
                  <c:v>57971.059391008581</c:v>
                </c:pt>
                <c:pt idx="764">
                  <c:v>56196.154848448445</c:v>
                </c:pt>
                <c:pt idx="765">
                  <c:v>58246.199209976192</c:v>
                </c:pt>
                <c:pt idx="766">
                  <c:v>58390.171801630648</c:v>
                </c:pt>
                <c:pt idx="767">
                  <c:v>60227.263604609172</c:v>
                </c:pt>
                <c:pt idx="768">
                  <c:v>57072.193720976516</c:v>
                </c:pt>
                <c:pt idx="769">
                  <c:v>57893.853839492796</c:v>
                </c:pt>
                <c:pt idx="770">
                  <c:v>60800.963555399576</c:v>
                </c:pt>
                <c:pt idx="771">
                  <c:v>56467.580557469526</c:v>
                </c:pt>
                <c:pt idx="772">
                  <c:v>61386.694542725883</c:v>
                </c:pt>
                <c:pt idx="773">
                  <c:v>61743.949602762848</c:v>
                </c:pt>
                <c:pt idx="774">
                  <c:v>57994.28541193009</c:v>
                </c:pt>
                <c:pt idx="775">
                  <c:v>56525.247425079338</c:v>
                </c:pt>
                <c:pt idx="776">
                  <c:v>62276.849524656922</c:v>
                </c:pt>
                <c:pt idx="777">
                  <c:v>60603.219728088385</c:v>
                </c:pt>
                <c:pt idx="778">
                  <c:v>57475.861245727538</c:v>
                </c:pt>
                <c:pt idx="779">
                  <c:v>58050.95468648275</c:v>
                </c:pt>
                <c:pt idx="780">
                  <c:v>61190.424017715457</c:v>
                </c:pt>
                <c:pt idx="781">
                  <c:v>58367.146249071753</c:v>
                </c:pt>
                <c:pt idx="782">
                  <c:v>61269.413073841737</c:v>
                </c:pt>
                <c:pt idx="783">
                  <c:v>60321.042566426608</c:v>
                </c:pt>
                <c:pt idx="784">
                  <c:v>58260.013493916267</c:v>
                </c:pt>
                <c:pt idx="785">
                  <c:v>63170.570970773697</c:v>
                </c:pt>
                <c:pt idx="786">
                  <c:v>59012.693119557698</c:v>
                </c:pt>
                <c:pt idx="787">
                  <c:v>59380.389715321864</c:v>
                </c:pt>
                <c:pt idx="788">
                  <c:v>59083.882823258427</c:v>
                </c:pt>
                <c:pt idx="789">
                  <c:v>60701.677875328074</c:v>
                </c:pt>
                <c:pt idx="790">
                  <c:v>63273.033086196578</c:v>
                </c:pt>
                <c:pt idx="791">
                  <c:v>57570.053842671703</c:v>
                </c:pt>
                <c:pt idx="792">
                  <c:v>60148.452756055194</c:v>
                </c:pt>
                <c:pt idx="793">
                  <c:v>57890.623195870729</c:v>
                </c:pt>
                <c:pt idx="794">
                  <c:v>58146.454612223308</c:v>
                </c:pt>
                <c:pt idx="795">
                  <c:v>57245.872007739017</c:v>
                </c:pt>
                <c:pt idx="796">
                  <c:v>58125.412806955974</c:v>
                </c:pt>
                <c:pt idx="797">
                  <c:v>56102.096269863854</c:v>
                </c:pt>
                <c:pt idx="798">
                  <c:v>59226.301075363153</c:v>
                </c:pt>
                <c:pt idx="799">
                  <c:v>59683.8767319935</c:v>
                </c:pt>
                <c:pt idx="800">
                  <c:v>58888.074268166223</c:v>
                </c:pt>
                <c:pt idx="801">
                  <c:v>56646.611023711164</c:v>
                </c:pt>
                <c:pt idx="802">
                  <c:v>58807.422222423549</c:v>
                </c:pt>
                <c:pt idx="803">
                  <c:v>59757.250711696164</c:v>
                </c:pt>
                <c:pt idx="804">
                  <c:v>61399.157019249593</c:v>
                </c:pt>
                <c:pt idx="805">
                  <c:v>54861.700738779706</c:v>
                </c:pt>
                <c:pt idx="806">
                  <c:v>56269.588861258831</c:v>
                </c:pt>
                <c:pt idx="807">
                  <c:v>55554.896645736706</c:v>
                </c:pt>
                <c:pt idx="808">
                  <c:v>56575.528637377429</c:v>
                </c:pt>
                <c:pt idx="809">
                  <c:v>58381.354949569701</c:v>
                </c:pt>
                <c:pt idx="810">
                  <c:v>60573.003710206351</c:v>
                </c:pt>
                <c:pt idx="811">
                  <c:v>57837.480199861537</c:v>
                </c:pt>
                <c:pt idx="812">
                  <c:v>58132.692073567712</c:v>
                </c:pt>
                <c:pt idx="813">
                  <c:v>61271.537965265918</c:v>
                </c:pt>
                <c:pt idx="814">
                  <c:v>58545.341879574451</c:v>
                </c:pt>
                <c:pt idx="815">
                  <c:v>56787.704771550496</c:v>
                </c:pt>
                <c:pt idx="816">
                  <c:v>59319.747801049562</c:v>
                </c:pt>
                <c:pt idx="817">
                  <c:v>58303.854434521993</c:v>
                </c:pt>
                <c:pt idx="818">
                  <c:v>56944.691000874831</c:v>
                </c:pt>
                <c:pt idx="819">
                  <c:v>58076.115856361386</c:v>
                </c:pt>
                <c:pt idx="820">
                  <c:v>57550.817847528655</c:v>
                </c:pt>
                <c:pt idx="821">
                  <c:v>60780.849845178927</c:v>
                </c:pt>
                <c:pt idx="822">
                  <c:v>62719.411195786794</c:v>
                </c:pt>
                <c:pt idx="823">
                  <c:v>58882.660964965828</c:v>
                </c:pt>
                <c:pt idx="824">
                  <c:v>58801.015855089827</c:v>
                </c:pt>
                <c:pt idx="825">
                  <c:v>58272.947334289544</c:v>
                </c:pt>
                <c:pt idx="826">
                  <c:v>58718.021385963759</c:v>
                </c:pt>
                <c:pt idx="827">
                  <c:v>57403.216080602018</c:v>
                </c:pt>
                <c:pt idx="828">
                  <c:v>61951.108833837512</c:v>
                </c:pt>
                <c:pt idx="829">
                  <c:v>58746.220453453068</c:v>
                </c:pt>
                <c:pt idx="830">
                  <c:v>60433.679396184285</c:v>
                </c:pt>
                <c:pt idx="831">
                  <c:v>58040.427197265635</c:v>
                </c:pt>
                <c:pt idx="832">
                  <c:v>57170.606906763715</c:v>
                </c:pt>
                <c:pt idx="833">
                  <c:v>61288.664164144473</c:v>
                </c:pt>
                <c:pt idx="834">
                  <c:v>57277.02757644654</c:v>
                </c:pt>
                <c:pt idx="835">
                  <c:v>63284.094964567827</c:v>
                </c:pt>
                <c:pt idx="836">
                  <c:v>59874.879016613966</c:v>
                </c:pt>
                <c:pt idx="837">
                  <c:v>57025.1915570895</c:v>
                </c:pt>
                <c:pt idx="838">
                  <c:v>58017.96702435812</c:v>
                </c:pt>
                <c:pt idx="839">
                  <c:v>58952.430208841964</c:v>
                </c:pt>
                <c:pt idx="840">
                  <c:v>60221.295978840179</c:v>
                </c:pt>
                <c:pt idx="841">
                  <c:v>59138.603902308147</c:v>
                </c:pt>
                <c:pt idx="842">
                  <c:v>56665.930499579234</c:v>
                </c:pt>
                <c:pt idx="843">
                  <c:v>56958.089017295839</c:v>
                </c:pt>
                <c:pt idx="844">
                  <c:v>55011.090452575685</c:v>
                </c:pt>
                <c:pt idx="845">
                  <c:v>56502.148993651077</c:v>
                </c:pt>
                <c:pt idx="846">
                  <c:v>56779.474381383261</c:v>
                </c:pt>
                <c:pt idx="847">
                  <c:v>58314.30300242106</c:v>
                </c:pt>
                <c:pt idx="848">
                  <c:v>58982.127266852069</c:v>
                </c:pt>
                <c:pt idx="849">
                  <c:v>59945.077043302859</c:v>
                </c:pt>
                <c:pt idx="850">
                  <c:v>54942.220004781084</c:v>
                </c:pt>
                <c:pt idx="851">
                  <c:v>60670.197265879309</c:v>
                </c:pt>
                <c:pt idx="852">
                  <c:v>56105.487626196678</c:v>
                </c:pt>
                <c:pt idx="853">
                  <c:v>59247.489700611433</c:v>
                </c:pt>
                <c:pt idx="854">
                  <c:v>56522.474757893899</c:v>
                </c:pt>
                <c:pt idx="855">
                  <c:v>57172.980150922129</c:v>
                </c:pt>
                <c:pt idx="856">
                  <c:v>58651.012235768634</c:v>
                </c:pt>
                <c:pt idx="857">
                  <c:v>61757.166114298496</c:v>
                </c:pt>
                <c:pt idx="858">
                  <c:v>58952.679602811528</c:v>
                </c:pt>
                <c:pt idx="859">
                  <c:v>58132.167706073189</c:v>
                </c:pt>
                <c:pt idx="860">
                  <c:v>61261.112228647864</c:v>
                </c:pt>
                <c:pt idx="861">
                  <c:v>57906.310147094715</c:v>
                </c:pt>
                <c:pt idx="862">
                  <c:v>60516.702092520398</c:v>
                </c:pt>
                <c:pt idx="863">
                  <c:v>61458.848564084372</c:v>
                </c:pt>
                <c:pt idx="864">
                  <c:v>57453.387251663204</c:v>
                </c:pt>
                <c:pt idx="865">
                  <c:v>58559.151623280835</c:v>
                </c:pt>
                <c:pt idx="866">
                  <c:v>56177.100078646348</c:v>
                </c:pt>
                <c:pt idx="867">
                  <c:v>55687.034983507787</c:v>
                </c:pt>
                <c:pt idx="868">
                  <c:v>57317.713769453505</c:v>
                </c:pt>
                <c:pt idx="869">
                  <c:v>59387.449261856076</c:v>
                </c:pt>
                <c:pt idx="870">
                  <c:v>54055.507691764833</c:v>
                </c:pt>
                <c:pt idx="871">
                  <c:v>58913.348323214923</c:v>
                </c:pt>
                <c:pt idx="872">
                  <c:v>55254.886662546793</c:v>
                </c:pt>
                <c:pt idx="873">
                  <c:v>57949.850887934379</c:v>
                </c:pt>
                <c:pt idx="874">
                  <c:v>57015.681807084962</c:v>
                </c:pt>
                <c:pt idx="875">
                  <c:v>61011.82099752115</c:v>
                </c:pt>
                <c:pt idx="876">
                  <c:v>55779.091403198247</c:v>
                </c:pt>
                <c:pt idx="877">
                  <c:v>57477.929016812639</c:v>
                </c:pt>
                <c:pt idx="878">
                  <c:v>56599.928062947598</c:v>
                </c:pt>
                <c:pt idx="879">
                  <c:v>58206.110613934216</c:v>
                </c:pt>
                <c:pt idx="880">
                  <c:v>57386.985824584954</c:v>
                </c:pt>
                <c:pt idx="881">
                  <c:v>56972.413984902705</c:v>
                </c:pt>
                <c:pt idx="882">
                  <c:v>59687.675537403418</c:v>
                </c:pt>
                <c:pt idx="883">
                  <c:v>56129.274453957885</c:v>
                </c:pt>
                <c:pt idx="884">
                  <c:v>57373.089503224692</c:v>
                </c:pt>
                <c:pt idx="885">
                  <c:v>55759.462871042895</c:v>
                </c:pt>
                <c:pt idx="886">
                  <c:v>57416.887205060309</c:v>
                </c:pt>
                <c:pt idx="887">
                  <c:v>58335.391456152734</c:v>
                </c:pt>
                <c:pt idx="888">
                  <c:v>58144.954431152342</c:v>
                </c:pt>
                <c:pt idx="889">
                  <c:v>57192.835734049484</c:v>
                </c:pt>
                <c:pt idx="890">
                  <c:v>62117.333768781027</c:v>
                </c:pt>
                <c:pt idx="891">
                  <c:v>61184.891358274886</c:v>
                </c:pt>
                <c:pt idx="892">
                  <c:v>59823.442623503994</c:v>
                </c:pt>
                <c:pt idx="893">
                  <c:v>57195.197270647688</c:v>
                </c:pt>
                <c:pt idx="894">
                  <c:v>57030.686078770952</c:v>
                </c:pt>
                <c:pt idx="895">
                  <c:v>57302.175196170807</c:v>
                </c:pt>
                <c:pt idx="896">
                  <c:v>57773.413459142044</c:v>
                </c:pt>
                <c:pt idx="897">
                  <c:v>56050.50863533021</c:v>
                </c:pt>
                <c:pt idx="898">
                  <c:v>57069.264402770998</c:v>
                </c:pt>
                <c:pt idx="899">
                  <c:v>55938.869989776613</c:v>
                </c:pt>
                <c:pt idx="900">
                  <c:v>56397.145527760193</c:v>
                </c:pt>
                <c:pt idx="901">
                  <c:v>58469.129869906108</c:v>
                </c:pt>
                <c:pt idx="902">
                  <c:v>60804.158640543632</c:v>
                </c:pt>
                <c:pt idx="903">
                  <c:v>59125.907388178501</c:v>
                </c:pt>
                <c:pt idx="904">
                  <c:v>58069.102419948576</c:v>
                </c:pt>
                <c:pt idx="905">
                  <c:v>61125.680576516184</c:v>
                </c:pt>
                <c:pt idx="906">
                  <c:v>57515.952294731142</c:v>
                </c:pt>
                <c:pt idx="907">
                  <c:v>56559.289861043297</c:v>
                </c:pt>
                <c:pt idx="908">
                  <c:v>58491.705318705252</c:v>
                </c:pt>
                <c:pt idx="909">
                  <c:v>60095.664423243208</c:v>
                </c:pt>
                <c:pt idx="910">
                  <c:v>60773.548176574717</c:v>
                </c:pt>
                <c:pt idx="911">
                  <c:v>60960.503228759764</c:v>
                </c:pt>
                <c:pt idx="912">
                  <c:v>58793.849933752412</c:v>
                </c:pt>
                <c:pt idx="913">
                  <c:v>58090.424274409685</c:v>
                </c:pt>
                <c:pt idx="914">
                  <c:v>59817.647921148942</c:v>
                </c:pt>
                <c:pt idx="915">
                  <c:v>60006.537075742082</c:v>
                </c:pt>
                <c:pt idx="916">
                  <c:v>60044.991549682614</c:v>
                </c:pt>
                <c:pt idx="917">
                  <c:v>59471.129774983725</c:v>
                </c:pt>
                <c:pt idx="918">
                  <c:v>57992.991218320531</c:v>
                </c:pt>
                <c:pt idx="919">
                  <c:v>61491.249900309245</c:v>
                </c:pt>
                <c:pt idx="920">
                  <c:v>55995.131689961745</c:v>
                </c:pt>
                <c:pt idx="921">
                  <c:v>57968.311250504921</c:v>
                </c:pt>
                <c:pt idx="922">
                  <c:v>58852.517861048385</c:v>
                </c:pt>
                <c:pt idx="923">
                  <c:v>61278.067642148351</c:v>
                </c:pt>
                <c:pt idx="924">
                  <c:v>58092.287822302176</c:v>
                </c:pt>
                <c:pt idx="925">
                  <c:v>57969.4896092415</c:v>
                </c:pt>
                <c:pt idx="926">
                  <c:v>58824.7778948466</c:v>
                </c:pt>
                <c:pt idx="927">
                  <c:v>60566.389859390256</c:v>
                </c:pt>
                <c:pt idx="928">
                  <c:v>57660.873593139644</c:v>
                </c:pt>
                <c:pt idx="929">
                  <c:v>57276.396176036193</c:v>
                </c:pt>
                <c:pt idx="930">
                  <c:v>59558.937770970668</c:v>
                </c:pt>
                <c:pt idx="931">
                  <c:v>59638.943685205784</c:v>
                </c:pt>
                <c:pt idx="932">
                  <c:v>57844.565360856068</c:v>
                </c:pt>
                <c:pt idx="933">
                  <c:v>63328.553102238977</c:v>
                </c:pt>
                <c:pt idx="934">
                  <c:v>61180.327949587503</c:v>
                </c:pt>
                <c:pt idx="935">
                  <c:v>60148.992698415117</c:v>
                </c:pt>
                <c:pt idx="936">
                  <c:v>58498.52531801859</c:v>
                </c:pt>
                <c:pt idx="937">
                  <c:v>57490.06142762502</c:v>
                </c:pt>
                <c:pt idx="938">
                  <c:v>58524.785389328004</c:v>
                </c:pt>
                <c:pt idx="939">
                  <c:v>59738.453873443599</c:v>
                </c:pt>
                <c:pt idx="940">
                  <c:v>58278.461910676961</c:v>
                </c:pt>
                <c:pt idx="941">
                  <c:v>58391.73233502706</c:v>
                </c:pt>
                <c:pt idx="942">
                  <c:v>56663.825603739417</c:v>
                </c:pt>
                <c:pt idx="943">
                  <c:v>57398.284599812832</c:v>
                </c:pt>
                <c:pt idx="944">
                  <c:v>59052.131768925989</c:v>
                </c:pt>
                <c:pt idx="945">
                  <c:v>57089.526728677753</c:v>
                </c:pt>
                <c:pt idx="946">
                  <c:v>58280.23258028031</c:v>
                </c:pt>
                <c:pt idx="947">
                  <c:v>58005.170752542952</c:v>
                </c:pt>
                <c:pt idx="948">
                  <c:v>58519.672904332481</c:v>
                </c:pt>
                <c:pt idx="949">
                  <c:v>56085.096953709923</c:v>
                </c:pt>
                <c:pt idx="950">
                  <c:v>55357.623184967044</c:v>
                </c:pt>
                <c:pt idx="951">
                  <c:v>57438.90600891113</c:v>
                </c:pt>
                <c:pt idx="952">
                  <c:v>59133.107299804695</c:v>
                </c:pt>
                <c:pt idx="953">
                  <c:v>60153.802254549657</c:v>
                </c:pt>
                <c:pt idx="954">
                  <c:v>58120.186184183745</c:v>
                </c:pt>
                <c:pt idx="955">
                  <c:v>57572.198236211145</c:v>
                </c:pt>
                <c:pt idx="956">
                  <c:v>58116.397687498727</c:v>
                </c:pt>
                <c:pt idx="957">
                  <c:v>56584.85366471608</c:v>
                </c:pt>
                <c:pt idx="958">
                  <c:v>59933.500831413265</c:v>
                </c:pt>
                <c:pt idx="959">
                  <c:v>56703.974530569714</c:v>
                </c:pt>
                <c:pt idx="960">
                  <c:v>59759.456963857017</c:v>
                </c:pt>
                <c:pt idx="961">
                  <c:v>60681.731108156848</c:v>
                </c:pt>
                <c:pt idx="962">
                  <c:v>58384.694233194983</c:v>
                </c:pt>
                <c:pt idx="963">
                  <c:v>58493.602520624794</c:v>
                </c:pt>
                <c:pt idx="964">
                  <c:v>58489.785613250737</c:v>
                </c:pt>
                <c:pt idx="965">
                  <c:v>59296.551829655953</c:v>
                </c:pt>
                <c:pt idx="966">
                  <c:v>58838.464227832235</c:v>
                </c:pt>
                <c:pt idx="967">
                  <c:v>58158.639103746405</c:v>
                </c:pt>
                <c:pt idx="968">
                  <c:v>56046.999921544404</c:v>
                </c:pt>
                <c:pt idx="969">
                  <c:v>56935.933056767783</c:v>
                </c:pt>
                <c:pt idx="970">
                  <c:v>61800.909016259517</c:v>
                </c:pt>
                <c:pt idx="971">
                  <c:v>62037.551698303228</c:v>
                </c:pt>
                <c:pt idx="972">
                  <c:v>59097.840999921173</c:v>
                </c:pt>
                <c:pt idx="973">
                  <c:v>58455.922639507822</c:v>
                </c:pt>
                <c:pt idx="974">
                  <c:v>56180.753331438704</c:v>
                </c:pt>
                <c:pt idx="975">
                  <c:v>56613.101327641802</c:v>
                </c:pt>
                <c:pt idx="976">
                  <c:v>58298.723029581706</c:v>
                </c:pt>
                <c:pt idx="977">
                  <c:v>60551.624137878418</c:v>
                </c:pt>
                <c:pt idx="978">
                  <c:v>58872.704185279217</c:v>
                </c:pt>
                <c:pt idx="979">
                  <c:v>57269.034737428025</c:v>
                </c:pt>
                <c:pt idx="980">
                  <c:v>60680.131636810307</c:v>
                </c:pt>
                <c:pt idx="981">
                  <c:v>58025.824606068927</c:v>
                </c:pt>
                <c:pt idx="982">
                  <c:v>60559.626480992629</c:v>
                </c:pt>
                <c:pt idx="983">
                  <c:v>61403.291738891603</c:v>
                </c:pt>
                <c:pt idx="984">
                  <c:v>58140.758308251694</c:v>
                </c:pt>
                <c:pt idx="985">
                  <c:v>56407.566850153598</c:v>
                </c:pt>
                <c:pt idx="986">
                  <c:v>64458.357369995123</c:v>
                </c:pt>
                <c:pt idx="987">
                  <c:v>61162.570156892136</c:v>
                </c:pt>
                <c:pt idx="988">
                  <c:v>59914.396615600584</c:v>
                </c:pt>
                <c:pt idx="989">
                  <c:v>57734.283769168498</c:v>
                </c:pt>
                <c:pt idx="990">
                  <c:v>61499.249036916102</c:v>
                </c:pt>
                <c:pt idx="991">
                  <c:v>56525.424386342369</c:v>
                </c:pt>
                <c:pt idx="992">
                  <c:v>62002.555677541102</c:v>
                </c:pt>
                <c:pt idx="993">
                  <c:v>61524.929203923552</c:v>
                </c:pt>
                <c:pt idx="994">
                  <c:v>58635.761471335099</c:v>
                </c:pt>
                <c:pt idx="995">
                  <c:v>63038.666173140213</c:v>
                </c:pt>
                <c:pt idx="996">
                  <c:v>60080.272740205139</c:v>
                </c:pt>
                <c:pt idx="997">
                  <c:v>59995.596979014088</c:v>
                </c:pt>
                <c:pt idx="998">
                  <c:v>59025.941671555629</c:v>
                </c:pt>
                <c:pt idx="999">
                  <c:v>59959.985947954658</c:v>
                </c:pt>
                <c:pt idx="1000">
                  <c:v>62269.810284320527</c:v>
                </c:pt>
                <c:pt idx="1001">
                  <c:v>57783.521011885008</c:v>
                </c:pt>
                <c:pt idx="1002">
                  <c:v>59759.291956774403</c:v>
                </c:pt>
                <c:pt idx="1003">
                  <c:v>58787.024250666291</c:v>
                </c:pt>
                <c:pt idx="1004">
                  <c:v>57109.172089131687</c:v>
                </c:pt>
                <c:pt idx="1005">
                  <c:v>57500.734389384917</c:v>
                </c:pt>
                <c:pt idx="1006">
                  <c:v>57831.789198303224</c:v>
                </c:pt>
                <c:pt idx="1007">
                  <c:v>56038.085613505049</c:v>
                </c:pt>
                <c:pt idx="1008">
                  <c:v>59317.176069702517</c:v>
                </c:pt>
                <c:pt idx="1009">
                  <c:v>59954.407017707825</c:v>
                </c:pt>
                <c:pt idx="1010">
                  <c:v>56567.425550651555</c:v>
                </c:pt>
                <c:pt idx="1011">
                  <c:v>56257.097810109452</c:v>
                </c:pt>
                <c:pt idx="1012">
                  <c:v>60317.220287577315</c:v>
                </c:pt>
                <c:pt idx="1013">
                  <c:v>59159.855774232732</c:v>
                </c:pt>
                <c:pt idx="1014">
                  <c:v>60890.550038927591</c:v>
                </c:pt>
                <c:pt idx="1015">
                  <c:v>56586.534883371984</c:v>
                </c:pt>
                <c:pt idx="1016">
                  <c:v>57955.372104454036</c:v>
                </c:pt>
                <c:pt idx="1017">
                  <c:v>57050.336504856758</c:v>
                </c:pt>
                <c:pt idx="1018">
                  <c:v>55718.68493390084</c:v>
                </c:pt>
                <c:pt idx="1019">
                  <c:v>57953.194971338911</c:v>
                </c:pt>
                <c:pt idx="1020">
                  <c:v>61345.005055236812</c:v>
                </c:pt>
                <c:pt idx="1021">
                  <c:v>57838.373835881554</c:v>
                </c:pt>
                <c:pt idx="1022">
                  <c:v>57272.312412516279</c:v>
                </c:pt>
                <c:pt idx="1023">
                  <c:v>60201.571521631879</c:v>
                </c:pt>
                <c:pt idx="1024">
                  <c:v>58996.903596401215</c:v>
                </c:pt>
                <c:pt idx="1025">
                  <c:v>56940.895488993323</c:v>
                </c:pt>
                <c:pt idx="1026">
                  <c:v>58795.00484793981</c:v>
                </c:pt>
                <c:pt idx="1027">
                  <c:v>57942.0107940038</c:v>
                </c:pt>
                <c:pt idx="1028">
                  <c:v>59052.332236766815</c:v>
                </c:pt>
                <c:pt idx="1029">
                  <c:v>57919.672443644209</c:v>
                </c:pt>
                <c:pt idx="1030">
                  <c:v>54379.519301125278</c:v>
                </c:pt>
                <c:pt idx="1031">
                  <c:v>60212.343485546116</c:v>
                </c:pt>
                <c:pt idx="1032">
                  <c:v>61216.961054388681</c:v>
                </c:pt>
                <c:pt idx="1033">
                  <c:v>60030.824965922038</c:v>
                </c:pt>
                <c:pt idx="1034">
                  <c:v>59712.960694154106</c:v>
                </c:pt>
                <c:pt idx="1035">
                  <c:v>56826.024017333984</c:v>
                </c:pt>
                <c:pt idx="1036">
                  <c:v>57479.759418996175</c:v>
                </c:pt>
                <c:pt idx="1037">
                  <c:v>57904.630241902669</c:v>
                </c:pt>
                <c:pt idx="1038">
                  <c:v>59478.205127080284</c:v>
                </c:pt>
                <c:pt idx="1039">
                  <c:v>57903.940915616353</c:v>
                </c:pt>
                <c:pt idx="1040">
                  <c:v>60086.257888158172</c:v>
                </c:pt>
                <c:pt idx="1041">
                  <c:v>57473.607241566984</c:v>
                </c:pt>
                <c:pt idx="1042">
                  <c:v>57197.365356826776</c:v>
                </c:pt>
                <c:pt idx="1043">
                  <c:v>59978.400641467837</c:v>
                </c:pt>
                <c:pt idx="1044">
                  <c:v>57821.832725524902</c:v>
                </c:pt>
                <c:pt idx="1045">
                  <c:v>63313.565260791773</c:v>
                </c:pt>
                <c:pt idx="1046">
                  <c:v>60023.533386166891</c:v>
                </c:pt>
                <c:pt idx="1047">
                  <c:v>57457.561988004047</c:v>
                </c:pt>
                <c:pt idx="1048">
                  <c:v>57442.214631779985</c:v>
                </c:pt>
                <c:pt idx="1049">
                  <c:v>60074.994787470489</c:v>
                </c:pt>
                <c:pt idx="1051">
                  <c:v>73059.295254516604</c:v>
                </c:pt>
                <c:pt idx="1052">
                  <c:v>70154.229000552499</c:v>
                </c:pt>
                <c:pt idx="1053">
                  <c:v>71175.194210068381</c:v>
                </c:pt>
                <c:pt idx="1054">
                  <c:v>73801.341849136355</c:v>
                </c:pt>
                <c:pt idx="1055">
                  <c:v>72865.273411464703</c:v>
                </c:pt>
                <c:pt idx="1056">
                  <c:v>71111.043857701618</c:v>
                </c:pt>
                <c:pt idx="1057">
                  <c:v>72084.135885938013</c:v>
                </c:pt>
                <c:pt idx="1058">
                  <c:v>72665.162775929755</c:v>
                </c:pt>
                <c:pt idx="1059">
                  <c:v>71370.968731911984</c:v>
                </c:pt>
                <c:pt idx="1060">
                  <c:v>73213.461984920505</c:v>
                </c:pt>
                <c:pt idx="1061">
                  <c:v>73671.425960540771</c:v>
                </c:pt>
                <c:pt idx="1062">
                  <c:v>68897.334825134298</c:v>
                </c:pt>
                <c:pt idx="1063">
                  <c:v>72689.517473983768</c:v>
                </c:pt>
                <c:pt idx="1064">
                  <c:v>74249.212630208349</c:v>
                </c:pt>
                <c:pt idx="1065">
                  <c:v>71323.463434314719</c:v>
                </c:pt>
                <c:pt idx="1066">
                  <c:v>72509.560897064221</c:v>
                </c:pt>
                <c:pt idx="1067">
                  <c:v>72783.825309626263</c:v>
                </c:pt>
                <c:pt idx="1068">
                  <c:v>73685.319019063318</c:v>
                </c:pt>
                <c:pt idx="1069">
                  <c:v>70461.214891576761</c:v>
                </c:pt>
                <c:pt idx="1070">
                  <c:v>70514.367686239872</c:v>
                </c:pt>
                <c:pt idx="1071">
                  <c:v>73980.144817002612</c:v>
                </c:pt>
                <c:pt idx="1072">
                  <c:v>72482.188645426417</c:v>
                </c:pt>
                <c:pt idx="1073">
                  <c:v>72703.723812993368</c:v>
                </c:pt>
                <c:pt idx="1074">
                  <c:v>71777.184560982379</c:v>
                </c:pt>
                <c:pt idx="1075">
                  <c:v>72092.882122357682</c:v>
                </c:pt>
                <c:pt idx="1076">
                  <c:v>70343.555911095944</c:v>
                </c:pt>
                <c:pt idx="1077">
                  <c:v>73959.206088002524</c:v>
                </c:pt>
                <c:pt idx="1078">
                  <c:v>71855.569868659979</c:v>
                </c:pt>
                <c:pt idx="1079">
                  <c:v>72397.730208714798</c:v>
                </c:pt>
                <c:pt idx="1080">
                  <c:v>72392.656978162137</c:v>
                </c:pt>
                <c:pt idx="1081">
                  <c:v>71471.163792419422</c:v>
                </c:pt>
                <c:pt idx="1082">
                  <c:v>71389.97605311076</c:v>
                </c:pt>
                <c:pt idx="1083">
                  <c:v>72310.735048113231</c:v>
                </c:pt>
                <c:pt idx="1084">
                  <c:v>71135.45349613826</c:v>
                </c:pt>
                <c:pt idx="1085">
                  <c:v>72081.246606572473</c:v>
                </c:pt>
                <c:pt idx="1086">
                  <c:v>72539.657507038122</c:v>
                </c:pt>
                <c:pt idx="1087">
                  <c:v>68501.405153576532</c:v>
                </c:pt>
                <c:pt idx="1088">
                  <c:v>74935.294409179682</c:v>
                </c:pt>
                <c:pt idx="1089">
                  <c:v>73133.054105631512</c:v>
                </c:pt>
                <c:pt idx="1090">
                  <c:v>74540.90074412027</c:v>
                </c:pt>
                <c:pt idx="1091">
                  <c:v>71598.785537799209</c:v>
                </c:pt>
                <c:pt idx="1092">
                  <c:v>70434.771758079529</c:v>
                </c:pt>
                <c:pt idx="1093">
                  <c:v>73710.059425608328</c:v>
                </c:pt>
                <c:pt idx="1094">
                  <c:v>73838.172396723428</c:v>
                </c:pt>
                <c:pt idx="1095">
                  <c:v>71278.464414978022</c:v>
                </c:pt>
                <c:pt idx="1096">
                  <c:v>71838.382931009925</c:v>
                </c:pt>
                <c:pt idx="1097">
                  <c:v>71335.212101333003</c:v>
                </c:pt>
                <c:pt idx="1098">
                  <c:v>71628.224075178296</c:v>
                </c:pt>
                <c:pt idx="1099">
                  <c:v>72665.044252777108</c:v>
                </c:pt>
                <c:pt idx="1100">
                  <c:v>71669.709312725725</c:v>
                </c:pt>
                <c:pt idx="1101">
                  <c:v>71135.321278762814</c:v>
                </c:pt>
                <c:pt idx="1102">
                  <c:v>72144.587802028647</c:v>
                </c:pt>
                <c:pt idx="1103">
                  <c:v>72601.89580462774</c:v>
                </c:pt>
                <c:pt idx="1104">
                  <c:v>68115.042693964628</c:v>
                </c:pt>
                <c:pt idx="1105">
                  <c:v>74764.695586808521</c:v>
                </c:pt>
                <c:pt idx="1106">
                  <c:v>70326.367793591824</c:v>
                </c:pt>
                <c:pt idx="1107">
                  <c:v>71272.272922643024</c:v>
                </c:pt>
                <c:pt idx="1108">
                  <c:v>71027.323904291799</c:v>
                </c:pt>
                <c:pt idx="1109">
                  <c:v>68254.871214548752</c:v>
                </c:pt>
                <c:pt idx="1110">
                  <c:v>72089.922150019964</c:v>
                </c:pt>
                <c:pt idx="1111">
                  <c:v>73141.091752497348</c:v>
                </c:pt>
                <c:pt idx="1112">
                  <c:v>72876.509293945623</c:v>
                </c:pt>
                <c:pt idx="1113">
                  <c:v>74102.547152499377</c:v>
                </c:pt>
                <c:pt idx="1114">
                  <c:v>68807.076744143167</c:v>
                </c:pt>
                <c:pt idx="1115">
                  <c:v>71769.612023067471</c:v>
                </c:pt>
                <c:pt idx="1116">
                  <c:v>68379.188090769443</c:v>
                </c:pt>
                <c:pt idx="1117">
                  <c:v>70743.807147204861</c:v>
                </c:pt>
                <c:pt idx="1118">
                  <c:v>71905.379608154282</c:v>
                </c:pt>
                <c:pt idx="1119">
                  <c:v>73153.525198364267</c:v>
                </c:pt>
                <c:pt idx="1120">
                  <c:v>72241.911015288031</c:v>
                </c:pt>
                <c:pt idx="1121">
                  <c:v>72067.105432637531</c:v>
                </c:pt>
                <c:pt idx="1122">
                  <c:v>70359.521182727825</c:v>
                </c:pt>
                <c:pt idx="1123">
                  <c:v>72564.17433668772</c:v>
                </c:pt>
                <c:pt idx="1124">
                  <c:v>73806.918932271001</c:v>
                </c:pt>
                <c:pt idx="1125">
                  <c:v>72130.275742403668</c:v>
                </c:pt>
                <c:pt idx="1126">
                  <c:v>72646.563305624324</c:v>
                </c:pt>
                <c:pt idx="1127">
                  <c:v>71160.363756561273</c:v>
                </c:pt>
                <c:pt idx="1128">
                  <c:v>73712.858878326413</c:v>
                </c:pt>
                <c:pt idx="1129">
                  <c:v>74140.804312133798</c:v>
                </c:pt>
                <c:pt idx="1130">
                  <c:v>70613.281729189548</c:v>
                </c:pt>
                <c:pt idx="1131">
                  <c:v>70563.166569455469</c:v>
                </c:pt>
                <c:pt idx="1132">
                  <c:v>70783.629801495888</c:v>
                </c:pt>
                <c:pt idx="1133">
                  <c:v>71065.437849426264</c:v>
                </c:pt>
                <c:pt idx="1134">
                  <c:v>67815.165292739868</c:v>
                </c:pt>
                <c:pt idx="1135">
                  <c:v>74200.224688975039</c:v>
                </c:pt>
                <c:pt idx="1136">
                  <c:v>71222.484059524533</c:v>
                </c:pt>
                <c:pt idx="1137">
                  <c:v>70399.099049683413</c:v>
                </c:pt>
                <c:pt idx="1138">
                  <c:v>72599.681643390679</c:v>
                </c:pt>
                <c:pt idx="1139">
                  <c:v>72200.768666203818</c:v>
                </c:pt>
                <c:pt idx="1140">
                  <c:v>73435.70670013428</c:v>
                </c:pt>
                <c:pt idx="1141">
                  <c:v>71700.193346103028</c:v>
                </c:pt>
                <c:pt idx="1142">
                  <c:v>71706.629930114752</c:v>
                </c:pt>
                <c:pt idx="1143">
                  <c:v>72291.057293462756</c:v>
                </c:pt>
                <c:pt idx="1144">
                  <c:v>72028.579839007056</c:v>
                </c:pt>
                <c:pt idx="1145">
                  <c:v>74365.439529291776</c:v>
                </c:pt>
                <c:pt idx="1146">
                  <c:v>69269.93058207829</c:v>
                </c:pt>
                <c:pt idx="1147">
                  <c:v>72553.531418995059</c:v>
                </c:pt>
                <c:pt idx="1148">
                  <c:v>72969.600517074286</c:v>
                </c:pt>
                <c:pt idx="1149">
                  <c:v>71085.919996802026</c:v>
                </c:pt>
                <c:pt idx="1150">
                  <c:v>71618.25133838653</c:v>
                </c:pt>
                <c:pt idx="1151">
                  <c:v>71162.139763005558</c:v>
                </c:pt>
                <c:pt idx="1152">
                  <c:v>71271.881697654739</c:v>
                </c:pt>
                <c:pt idx="1153">
                  <c:v>69897.260674031568</c:v>
                </c:pt>
                <c:pt idx="1154">
                  <c:v>67303.497059377041</c:v>
                </c:pt>
                <c:pt idx="1155">
                  <c:v>72531.467489115385</c:v>
                </c:pt>
                <c:pt idx="1156">
                  <c:v>70037.352488589284</c:v>
                </c:pt>
                <c:pt idx="1157">
                  <c:v>71953.229681396479</c:v>
                </c:pt>
                <c:pt idx="1158">
                  <c:v>72292.247958230975</c:v>
                </c:pt>
                <c:pt idx="1159">
                  <c:v>69882.717072677609</c:v>
                </c:pt>
                <c:pt idx="1160">
                  <c:v>72551.290833504987</c:v>
                </c:pt>
                <c:pt idx="1161">
                  <c:v>72845.819430542004</c:v>
                </c:pt>
                <c:pt idx="1162">
                  <c:v>72448.766490046197</c:v>
                </c:pt>
                <c:pt idx="1163">
                  <c:v>72717.297335751864</c:v>
                </c:pt>
                <c:pt idx="1164">
                  <c:v>73890.449642562875</c:v>
                </c:pt>
                <c:pt idx="1165">
                  <c:v>71360.727075719828</c:v>
                </c:pt>
                <c:pt idx="1166">
                  <c:v>72344.249889373779</c:v>
                </c:pt>
                <c:pt idx="1167">
                  <c:v>72720.550794982904</c:v>
                </c:pt>
                <c:pt idx="1168">
                  <c:v>69311.028869255373</c:v>
                </c:pt>
                <c:pt idx="1169">
                  <c:v>72862.786550490069</c:v>
                </c:pt>
                <c:pt idx="1170">
                  <c:v>71483.930632464093</c:v>
                </c:pt>
                <c:pt idx="1171">
                  <c:v>67703.647115770975</c:v>
                </c:pt>
                <c:pt idx="1172">
                  <c:v>71942.955434608462</c:v>
                </c:pt>
                <c:pt idx="1173">
                  <c:v>75329.34959716798</c:v>
                </c:pt>
                <c:pt idx="1174">
                  <c:v>71391.811596155167</c:v>
                </c:pt>
                <c:pt idx="1175">
                  <c:v>70150.860009606695</c:v>
                </c:pt>
                <c:pt idx="1176">
                  <c:v>71782.979859383908</c:v>
                </c:pt>
                <c:pt idx="1177">
                  <c:v>69153.300760650643</c:v>
                </c:pt>
                <c:pt idx="1178">
                  <c:v>74621.446737670907</c:v>
                </c:pt>
                <c:pt idx="1179">
                  <c:v>71214.577336978909</c:v>
                </c:pt>
                <c:pt idx="1180">
                  <c:v>72321.51094894408</c:v>
                </c:pt>
                <c:pt idx="1181">
                  <c:v>71328.71057411829</c:v>
                </c:pt>
                <c:pt idx="1182">
                  <c:v>70296.046564324701</c:v>
                </c:pt>
                <c:pt idx="1183">
                  <c:v>71021.936578210196</c:v>
                </c:pt>
                <c:pt idx="1184">
                  <c:v>69778.538022486362</c:v>
                </c:pt>
                <c:pt idx="1185">
                  <c:v>72815.442344284049</c:v>
                </c:pt>
                <c:pt idx="1186">
                  <c:v>70458.871211234728</c:v>
                </c:pt>
                <c:pt idx="1187">
                  <c:v>71969.586125340531</c:v>
                </c:pt>
                <c:pt idx="1188">
                  <c:v>73113.439754867548</c:v>
                </c:pt>
                <c:pt idx="1189">
                  <c:v>67931.82439050675</c:v>
                </c:pt>
                <c:pt idx="1190">
                  <c:v>71878.805043951681</c:v>
                </c:pt>
                <c:pt idx="1191">
                  <c:v>73574.942786018044</c:v>
                </c:pt>
                <c:pt idx="1192">
                  <c:v>73376.570016892758</c:v>
                </c:pt>
                <c:pt idx="1193">
                  <c:v>73412.738392639163</c:v>
                </c:pt>
                <c:pt idx="1194">
                  <c:v>70265.065254720044</c:v>
                </c:pt>
                <c:pt idx="1195">
                  <c:v>69045.276192474383</c:v>
                </c:pt>
                <c:pt idx="1196">
                  <c:v>72222.081404876706</c:v>
                </c:pt>
                <c:pt idx="1197">
                  <c:v>71368.39912927548</c:v>
                </c:pt>
                <c:pt idx="1198">
                  <c:v>70986.015850146607</c:v>
                </c:pt>
                <c:pt idx="1199">
                  <c:v>71832.881503121054</c:v>
                </c:pt>
                <c:pt idx="1200">
                  <c:v>71070.517046562833</c:v>
                </c:pt>
                <c:pt idx="1201">
                  <c:v>72171.604331302646</c:v>
                </c:pt>
                <c:pt idx="1202">
                  <c:v>70559.052702903762</c:v>
                </c:pt>
                <c:pt idx="1203">
                  <c:v>71864.555987433589</c:v>
                </c:pt>
                <c:pt idx="1204">
                  <c:v>69273.905081240344</c:v>
                </c:pt>
                <c:pt idx="1205">
                  <c:v>70031.297980423755</c:v>
                </c:pt>
                <c:pt idx="1206">
                  <c:v>71193.570532671612</c:v>
                </c:pt>
                <c:pt idx="1207">
                  <c:v>71804.51033019225</c:v>
                </c:pt>
                <c:pt idx="1208">
                  <c:v>70859.627210299193</c:v>
                </c:pt>
                <c:pt idx="1209">
                  <c:v>72017.714613437653</c:v>
                </c:pt>
                <c:pt idx="1210">
                  <c:v>73597.558921941134</c:v>
                </c:pt>
                <c:pt idx="1211">
                  <c:v>72461.07279268901</c:v>
                </c:pt>
                <c:pt idx="1212">
                  <c:v>71913.31655731202</c:v>
                </c:pt>
                <c:pt idx="1213">
                  <c:v>71476.037742805493</c:v>
                </c:pt>
                <c:pt idx="1214">
                  <c:v>69475.304667663571</c:v>
                </c:pt>
                <c:pt idx="1215">
                  <c:v>71028.122264671329</c:v>
                </c:pt>
                <c:pt idx="1216">
                  <c:v>71552.527547454825</c:v>
                </c:pt>
                <c:pt idx="1217">
                  <c:v>74408.244503148395</c:v>
                </c:pt>
                <c:pt idx="1218">
                  <c:v>71241.122810904169</c:v>
                </c:pt>
                <c:pt idx="1219">
                  <c:v>71670.991703784457</c:v>
                </c:pt>
                <c:pt idx="1220">
                  <c:v>72244.889350032798</c:v>
                </c:pt>
                <c:pt idx="1221">
                  <c:v>67790.329467646268</c:v>
                </c:pt>
                <c:pt idx="1222">
                  <c:v>72604.976109313982</c:v>
                </c:pt>
                <c:pt idx="1223">
                  <c:v>71655.571517769509</c:v>
                </c:pt>
                <c:pt idx="1224">
                  <c:v>73043.872948125994</c:v>
                </c:pt>
                <c:pt idx="1225">
                  <c:v>72532.886345799765</c:v>
                </c:pt>
                <c:pt idx="1226">
                  <c:v>74356.955830669409</c:v>
                </c:pt>
                <c:pt idx="1227">
                  <c:v>70891.519764296216</c:v>
                </c:pt>
                <c:pt idx="1228">
                  <c:v>70599.3705939293</c:v>
                </c:pt>
                <c:pt idx="1229">
                  <c:v>70924.391298357645</c:v>
                </c:pt>
                <c:pt idx="1230">
                  <c:v>74351.527676582351</c:v>
                </c:pt>
                <c:pt idx="1231">
                  <c:v>75785.475844828281</c:v>
                </c:pt>
                <c:pt idx="1232">
                  <c:v>73923.545871416733</c:v>
                </c:pt>
                <c:pt idx="1233">
                  <c:v>72255.526813252756</c:v>
                </c:pt>
                <c:pt idx="1234">
                  <c:v>72011.859404277813</c:v>
                </c:pt>
                <c:pt idx="1235">
                  <c:v>69846.702290916452</c:v>
                </c:pt>
                <c:pt idx="1236">
                  <c:v>73340.710160954797</c:v>
                </c:pt>
                <c:pt idx="1237">
                  <c:v>69026.049736022949</c:v>
                </c:pt>
                <c:pt idx="1238">
                  <c:v>72521.230316416433</c:v>
                </c:pt>
                <c:pt idx="1239">
                  <c:v>74569.659926001244</c:v>
                </c:pt>
                <c:pt idx="1240">
                  <c:v>72167.408441543594</c:v>
                </c:pt>
                <c:pt idx="1241">
                  <c:v>72190.693277883533</c:v>
                </c:pt>
                <c:pt idx="1242">
                  <c:v>72579.663453928617</c:v>
                </c:pt>
                <c:pt idx="1243">
                  <c:v>75021.681986999523</c:v>
                </c:pt>
                <c:pt idx="1244">
                  <c:v>72667.030231730154</c:v>
                </c:pt>
                <c:pt idx="1245">
                  <c:v>72325.217797819758</c:v>
                </c:pt>
                <c:pt idx="1246">
                  <c:v>72889.001471583018</c:v>
                </c:pt>
                <c:pt idx="1247">
                  <c:v>71243.169287363708</c:v>
                </c:pt>
                <c:pt idx="1248">
                  <c:v>70910.266181397426</c:v>
                </c:pt>
                <c:pt idx="1249">
                  <c:v>72816.467177995044</c:v>
                </c:pt>
                <c:pt idx="1250">
                  <c:v>70815.584104522059</c:v>
                </c:pt>
                <c:pt idx="1251">
                  <c:v>73448.530503336602</c:v>
                </c:pt>
                <c:pt idx="1252">
                  <c:v>73784.240699323025</c:v>
                </c:pt>
                <c:pt idx="1253">
                  <c:v>71760.964455795271</c:v>
                </c:pt>
                <c:pt idx="1254">
                  <c:v>73353.127634684235</c:v>
                </c:pt>
                <c:pt idx="1255">
                  <c:v>70758.321952629092</c:v>
                </c:pt>
                <c:pt idx="1256">
                  <c:v>72326.411293168858</c:v>
                </c:pt>
                <c:pt idx="1257">
                  <c:v>72175.375921567276</c:v>
                </c:pt>
                <c:pt idx="1258">
                  <c:v>73051.439083862308</c:v>
                </c:pt>
                <c:pt idx="1259">
                  <c:v>72721.281153615317</c:v>
                </c:pt>
                <c:pt idx="1260">
                  <c:v>73916.509348297128</c:v>
                </c:pt>
                <c:pt idx="1261">
                  <c:v>72418.669188435873</c:v>
                </c:pt>
                <c:pt idx="1262">
                  <c:v>70745.30686155954</c:v>
                </c:pt>
                <c:pt idx="1263">
                  <c:v>71632.092924467725</c:v>
                </c:pt>
                <c:pt idx="1264">
                  <c:v>73743.840975189203</c:v>
                </c:pt>
                <c:pt idx="1265">
                  <c:v>73321.202190780634</c:v>
                </c:pt>
                <c:pt idx="1266">
                  <c:v>71336.259828694674</c:v>
                </c:pt>
                <c:pt idx="1267">
                  <c:v>70786.618014820415</c:v>
                </c:pt>
                <c:pt idx="1268">
                  <c:v>72526.068110752094</c:v>
                </c:pt>
                <c:pt idx="1269">
                  <c:v>70978.494586467743</c:v>
                </c:pt>
                <c:pt idx="1270">
                  <c:v>72096.26354014079</c:v>
                </c:pt>
                <c:pt idx="1271">
                  <c:v>73479.116830730447</c:v>
                </c:pt>
                <c:pt idx="1272">
                  <c:v>70479.687192090365</c:v>
                </c:pt>
                <c:pt idx="1273">
                  <c:v>72387.718940226245</c:v>
                </c:pt>
                <c:pt idx="1274">
                  <c:v>73600.186899820954</c:v>
                </c:pt>
                <c:pt idx="1275">
                  <c:v>71202.62756187121</c:v>
                </c:pt>
                <c:pt idx="1276">
                  <c:v>73015.647559738165</c:v>
                </c:pt>
                <c:pt idx="1277">
                  <c:v>72968.147242991123</c:v>
                </c:pt>
                <c:pt idx="1278">
                  <c:v>73480.619132169086</c:v>
                </c:pt>
                <c:pt idx="1279">
                  <c:v>71643.855308945975</c:v>
                </c:pt>
                <c:pt idx="1280">
                  <c:v>70115.359399668378</c:v>
                </c:pt>
                <c:pt idx="1281">
                  <c:v>74421.411961364749</c:v>
                </c:pt>
                <c:pt idx="1282">
                  <c:v>72370.328881835929</c:v>
                </c:pt>
                <c:pt idx="1283">
                  <c:v>73246.470227543527</c:v>
                </c:pt>
                <c:pt idx="1284">
                  <c:v>72359.205927817005</c:v>
                </c:pt>
                <c:pt idx="1285">
                  <c:v>72301.28711840311</c:v>
                </c:pt>
                <c:pt idx="1286">
                  <c:v>70711.629648303977</c:v>
                </c:pt>
                <c:pt idx="1287">
                  <c:v>72198.881322924295</c:v>
                </c:pt>
                <c:pt idx="1288">
                  <c:v>71118.270411698017</c:v>
                </c:pt>
                <c:pt idx="1289">
                  <c:v>71241.499456596372</c:v>
                </c:pt>
                <c:pt idx="1290">
                  <c:v>72824.875875981656</c:v>
                </c:pt>
                <c:pt idx="1291">
                  <c:v>71438.910627746591</c:v>
                </c:pt>
                <c:pt idx="1292">
                  <c:v>71844.772225811088</c:v>
                </c:pt>
                <c:pt idx="1293">
                  <c:v>73206.928066380831</c:v>
                </c:pt>
                <c:pt idx="1294">
                  <c:v>71984.261328760782</c:v>
                </c:pt>
                <c:pt idx="1295">
                  <c:v>73052.175227928165</c:v>
                </c:pt>
                <c:pt idx="1296">
                  <c:v>72615.408624664924</c:v>
                </c:pt>
                <c:pt idx="1297">
                  <c:v>68323.270725027716</c:v>
                </c:pt>
                <c:pt idx="1298">
                  <c:v>74085.21215794087</c:v>
                </c:pt>
                <c:pt idx="1299">
                  <c:v>74629.680447896317</c:v>
                </c:pt>
                <c:pt idx="1300">
                  <c:v>74484.079789733878</c:v>
                </c:pt>
                <c:pt idx="1301">
                  <c:v>71593.680662282291</c:v>
                </c:pt>
                <c:pt idx="1302">
                  <c:v>69751.515212504077</c:v>
                </c:pt>
                <c:pt idx="1303">
                  <c:v>72335.806478818267</c:v>
                </c:pt>
                <c:pt idx="1304">
                  <c:v>73902.344834391275</c:v>
                </c:pt>
                <c:pt idx="1305">
                  <c:v>71247.164555432144</c:v>
                </c:pt>
                <c:pt idx="1306">
                  <c:v>70766.56522806485</c:v>
                </c:pt>
                <c:pt idx="1307">
                  <c:v>71667.970709769579</c:v>
                </c:pt>
                <c:pt idx="1308">
                  <c:v>72094.100467864671</c:v>
                </c:pt>
                <c:pt idx="1309">
                  <c:v>72109.762590114275</c:v>
                </c:pt>
                <c:pt idx="1310">
                  <c:v>71821.607834053051</c:v>
                </c:pt>
                <c:pt idx="1311">
                  <c:v>72628.176576471335</c:v>
                </c:pt>
                <c:pt idx="1312">
                  <c:v>71879.214371569964</c:v>
                </c:pt>
                <c:pt idx="1313">
                  <c:v>73793.859043121323</c:v>
                </c:pt>
                <c:pt idx="1314">
                  <c:v>68784.430066680914</c:v>
                </c:pt>
                <c:pt idx="1315">
                  <c:v>74707.509259700775</c:v>
                </c:pt>
                <c:pt idx="1316">
                  <c:v>71399.082026036587</c:v>
                </c:pt>
                <c:pt idx="1317">
                  <c:v>73447.599517186478</c:v>
                </c:pt>
                <c:pt idx="1318">
                  <c:v>70852.595677375779</c:v>
                </c:pt>
                <c:pt idx="1319">
                  <c:v>68546.746486663818</c:v>
                </c:pt>
                <c:pt idx="1320">
                  <c:v>71149.627680587771</c:v>
                </c:pt>
                <c:pt idx="1321">
                  <c:v>72450.588508764893</c:v>
                </c:pt>
                <c:pt idx="1322">
                  <c:v>74288.124425125119</c:v>
                </c:pt>
                <c:pt idx="1323">
                  <c:v>72845.574304453534</c:v>
                </c:pt>
                <c:pt idx="1324">
                  <c:v>68797.406809043881</c:v>
                </c:pt>
                <c:pt idx="1325">
                  <c:v>72103.109763971966</c:v>
                </c:pt>
                <c:pt idx="1326">
                  <c:v>68230.733054288241</c:v>
                </c:pt>
                <c:pt idx="1327">
                  <c:v>71793.091810977465</c:v>
                </c:pt>
                <c:pt idx="1328">
                  <c:v>72673.697866535178</c:v>
                </c:pt>
                <c:pt idx="1329">
                  <c:v>73555.280362606063</c:v>
                </c:pt>
                <c:pt idx="1330">
                  <c:v>72718.327227004367</c:v>
                </c:pt>
                <c:pt idx="1331">
                  <c:v>72240.034809875491</c:v>
                </c:pt>
                <c:pt idx="1332">
                  <c:v>69143.983091974267</c:v>
                </c:pt>
                <c:pt idx="1333">
                  <c:v>72263.596590487155</c:v>
                </c:pt>
                <c:pt idx="1334">
                  <c:v>72448.403878784171</c:v>
                </c:pt>
                <c:pt idx="1335">
                  <c:v>72708.806199145314</c:v>
                </c:pt>
                <c:pt idx="1336">
                  <c:v>72480.52536659241</c:v>
                </c:pt>
                <c:pt idx="1337">
                  <c:v>71311.653541692096</c:v>
                </c:pt>
                <c:pt idx="1338">
                  <c:v>73433.073961385104</c:v>
                </c:pt>
                <c:pt idx="1339">
                  <c:v>74784.782642618811</c:v>
                </c:pt>
                <c:pt idx="1340">
                  <c:v>71425.292156092342</c:v>
                </c:pt>
                <c:pt idx="1341">
                  <c:v>70703.511046385771</c:v>
                </c:pt>
                <c:pt idx="1342">
                  <c:v>69609.463855568567</c:v>
                </c:pt>
                <c:pt idx="1343">
                  <c:v>72310.327130826307</c:v>
                </c:pt>
                <c:pt idx="1344">
                  <c:v>70019.93141276043</c:v>
                </c:pt>
                <c:pt idx="1345">
                  <c:v>74523.037791037568</c:v>
                </c:pt>
                <c:pt idx="1346">
                  <c:v>72440.721295166019</c:v>
                </c:pt>
                <c:pt idx="1347">
                  <c:v>69823.490681012467</c:v>
                </c:pt>
                <c:pt idx="1348">
                  <c:v>72687.810756762832</c:v>
                </c:pt>
                <c:pt idx="1349">
                  <c:v>71503.162103827795</c:v>
                </c:pt>
                <c:pt idx="1350">
                  <c:v>73725.909201904156</c:v>
                </c:pt>
                <c:pt idx="1351">
                  <c:v>71147.572327709204</c:v>
                </c:pt>
                <c:pt idx="1352">
                  <c:v>72164.79569807052</c:v>
                </c:pt>
                <c:pt idx="1353">
                  <c:v>71131.535143645611</c:v>
                </c:pt>
                <c:pt idx="1354">
                  <c:v>72386.079545720422</c:v>
                </c:pt>
                <c:pt idx="1355">
                  <c:v>73885.246384429935</c:v>
                </c:pt>
                <c:pt idx="1356">
                  <c:v>65990.484241215396</c:v>
                </c:pt>
                <c:pt idx="1357">
                  <c:v>72892.489473410445</c:v>
                </c:pt>
                <c:pt idx="1358">
                  <c:v>73132.108438110343</c:v>
                </c:pt>
                <c:pt idx="1359">
                  <c:v>72002.061350504548</c:v>
                </c:pt>
                <c:pt idx="1360">
                  <c:v>71167.97369715372</c:v>
                </c:pt>
                <c:pt idx="1361">
                  <c:v>70193.509605534884</c:v>
                </c:pt>
                <c:pt idx="1362">
                  <c:v>72554.691495768231</c:v>
                </c:pt>
                <c:pt idx="1363">
                  <c:v>70596.180561828602</c:v>
                </c:pt>
                <c:pt idx="1364">
                  <c:v>68717.867761739093</c:v>
                </c:pt>
                <c:pt idx="1365">
                  <c:v>74038.963977622989</c:v>
                </c:pt>
                <c:pt idx="1366">
                  <c:v>71285.661400739336</c:v>
                </c:pt>
                <c:pt idx="1367">
                  <c:v>71221.26122576397</c:v>
                </c:pt>
                <c:pt idx="1368">
                  <c:v>71994.979477945963</c:v>
                </c:pt>
                <c:pt idx="1369">
                  <c:v>69397.272942860931</c:v>
                </c:pt>
                <c:pt idx="1370">
                  <c:v>72694.854601065323</c:v>
                </c:pt>
                <c:pt idx="1371">
                  <c:v>73125.365428161604</c:v>
                </c:pt>
                <c:pt idx="1372">
                  <c:v>72817.721856307995</c:v>
                </c:pt>
                <c:pt idx="1373">
                  <c:v>73733.255660502109</c:v>
                </c:pt>
                <c:pt idx="1374">
                  <c:v>73611.248129208863</c:v>
                </c:pt>
                <c:pt idx="1375">
                  <c:v>72945.33509489696</c:v>
                </c:pt>
                <c:pt idx="1376">
                  <c:v>72871.194635518375</c:v>
                </c:pt>
                <c:pt idx="1377">
                  <c:v>72139.289626169193</c:v>
                </c:pt>
                <c:pt idx="1378">
                  <c:v>70349.452167391777</c:v>
                </c:pt>
                <c:pt idx="1379">
                  <c:v>71855.95190788903</c:v>
                </c:pt>
                <c:pt idx="1380">
                  <c:v>70974.181876643503</c:v>
                </c:pt>
                <c:pt idx="1381">
                  <c:v>70055.494269243849</c:v>
                </c:pt>
                <c:pt idx="1382">
                  <c:v>72816.479620869955</c:v>
                </c:pt>
                <c:pt idx="1383">
                  <c:v>74392.60078074137</c:v>
                </c:pt>
                <c:pt idx="1384">
                  <c:v>71178.986903866142</c:v>
                </c:pt>
                <c:pt idx="1385">
                  <c:v>71270.154226875311</c:v>
                </c:pt>
                <c:pt idx="1386">
                  <c:v>70095.502734820038</c:v>
                </c:pt>
                <c:pt idx="1387">
                  <c:v>69914.683520889288</c:v>
                </c:pt>
                <c:pt idx="1388">
                  <c:v>73978.851654052734</c:v>
                </c:pt>
                <c:pt idx="1389">
                  <c:v>71517.120153776807</c:v>
                </c:pt>
                <c:pt idx="1390">
                  <c:v>73089.385589281723</c:v>
                </c:pt>
                <c:pt idx="1391">
                  <c:v>72835.903902784965</c:v>
                </c:pt>
                <c:pt idx="1392">
                  <c:v>70122.642613220218</c:v>
                </c:pt>
                <c:pt idx="1393">
                  <c:v>71243.972440226877</c:v>
                </c:pt>
                <c:pt idx="1394">
                  <c:v>71031.070681508398</c:v>
                </c:pt>
                <c:pt idx="1395">
                  <c:v>72590.486742273963</c:v>
                </c:pt>
                <c:pt idx="1396">
                  <c:v>70968.438207944229</c:v>
                </c:pt>
                <c:pt idx="1397">
                  <c:v>72898.461920038855</c:v>
                </c:pt>
                <c:pt idx="1398">
                  <c:v>72469.312676652262</c:v>
                </c:pt>
                <c:pt idx="1399">
                  <c:v>68122.988932577762</c:v>
                </c:pt>
                <c:pt idx="1400">
                  <c:v>71374.260451412192</c:v>
                </c:pt>
                <c:pt idx="1401">
                  <c:v>73232.879237834626</c:v>
                </c:pt>
                <c:pt idx="1402">
                  <c:v>74300.761965084079</c:v>
                </c:pt>
                <c:pt idx="1403">
                  <c:v>73933.353787390384</c:v>
                </c:pt>
                <c:pt idx="1404">
                  <c:v>69161.179794375086</c:v>
                </c:pt>
                <c:pt idx="1405">
                  <c:v>67889.323485946661</c:v>
                </c:pt>
                <c:pt idx="1406">
                  <c:v>73182.621684344616</c:v>
                </c:pt>
                <c:pt idx="1407">
                  <c:v>70445.361693044499</c:v>
                </c:pt>
                <c:pt idx="1408">
                  <c:v>72507.959333928418</c:v>
                </c:pt>
                <c:pt idx="1409">
                  <c:v>72548.860008136427</c:v>
                </c:pt>
                <c:pt idx="1410">
                  <c:v>72024.497468503308</c:v>
                </c:pt>
                <c:pt idx="1411">
                  <c:v>71585.275172932947</c:v>
                </c:pt>
                <c:pt idx="1412">
                  <c:v>69550.665783580145</c:v>
                </c:pt>
                <c:pt idx="1413">
                  <c:v>70830.888743444288</c:v>
                </c:pt>
                <c:pt idx="1414">
                  <c:v>70083.251603317258</c:v>
                </c:pt>
                <c:pt idx="1415">
                  <c:v>69680.281849022707</c:v>
                </c:pt>
                <c:pt idx="1416">
                  <c:v>72065.421441364291</c:v>
                </c:pt>
                <c:pt idx="1417">
                  <c:v>71948.40372993151</c:v>
                </c:pt>
                <c:pt idx="1418">
                  <c:v>70047.086873006818</c:v>
                </c:pt>
                <c:pt idx="1419">
                  <c:v>72521.415271441132</c:v>
                </c:pt>
                <c:pt idx="1420">
                  <c:v>72960.006001408896</c:v>
                </c:pt>
                <c:pt idx="1421">
                  <c:v>72001.391655039799</c:v>
                </c:pt>
                <c:pt idx="1422">
                  <c:v>72456.153241841006</c:v>
                </c:pt>
                <c:pt idx="1423">
                  <c:v>73013.804811445865</c:v>
                </c:pt>
                <c:pt idx="1424">
                  <c:v>67335.16830654144</c:v>
                </c:pt>
                <c:pt idx="1425">
                  <c:v>71246.180957221979</c:v>
                </c:pt>
                <c:pt idx="1426">
                  <c:v>71146.488109985992</c:v>
                </c:pt>
                <c:pt idx="1427">
                  <c:v>74640.010330708828</c:v>
                </c:pt>
                <c:pt idx="1428">
                  <c:v>72004.310305213949</c:v>
                </c:pt>
                <c:pt idx="1429">
                  <c:v>72378.414822947976</c:v>
                </c:pt>
                <c:pt idx="1430">
                  <c:v>73821.92924769719</c:v>
                </c:pt>
                <c:pt idx="1431">
                  <c:v>66795.669660250351</c:v>
                </c:pt>
                <c:pt idx="1432">
                  <c:v>73270.371357727054</c:v>
                </c:pt>
                <c:pt idx="1433">
                  <c:v>69964.932218567541</c:v>
                </c:pt>
                <c:pt idx="1434">
                  <c:v>71808.717978485423</c:v>
                </c:pt>
                <c:pt idx="1435">
                  <c:v>73506.208931318921</c:v>
                </c:pt>
                <c:pt idx="1436">
                  <c:v>74955.179426225033</c:v>
                </c:pt>
                <c:pt idx="1437">
                  <c:v>71326.821862792975</c:v>
                </c:pt>
                <c:pt idx="1438">
                  <c:v>69532.839719645199</c:v>
                </c:pt>
                <c:pt idx="1439">
                  <c:v>70050.892528231925</c:v>
                </c:pt>
                <c:pt idx="1440">
                  <c:v>72321.213741556785</c:v>
                </c:pt>
                <c:pt idx="1441">
                  <c:v>74447.745292663574</c:v>
                </c:pt>
                <c:pt idx="1442">
                  <c:v>72901.955152638751</c:v>
                </c:pt>
                <c:pt idx="1443">
                  <c:v>71817.388838227591</c:v>
                </c:pt>
                <c:pt idx="1444">
                  <c:v>72724.702768675488</c:v>
                </c:pt>
                <c:pt idx="1445">
                  <c:v>71343.991204333302</c:v>
                </c:pt>
                <c:pt idx="1446">
                  <c:v>73989.833507696778</c:v>
                </c:pt>
                <c:pt idx="1447">
                  <c:v>70069.034390767411</c:v>
                </c:pt>
                <c:pt idx="1448">
                  <c:v>73377.556402492526</c:v>
                </c:pt>
                <c:pt idx="1449">
                  <c:v>73588.339955584233</c:v>
                </c:pt>
                <c:pt idx="1450">
                  <c:v>71691.8209616979</c:v>
                </c:pt>
                <c:pt idx="1451">
                  <c:v>72146.895226637527</c:v>
                </c:pt>
                <c:pt idx="1452">
                  <c:v>71972.833622582752</c:v>
                </c:pt>
                <c:pt idx="1453">
                  <c:v>74533.762463124571</c:v>
                </c:pt>
                <c:pt idx="1454">
                  <c:v>72776.161072413131</c:v>
                </c:pt>
                <c:pt idx="1455">
                  <c:v>73727.886810811367</c:v>
                </c:pt>
                <c:pt idx="1456">
                  <c:v>72849.35209123294</c:v>
                </c:pt>
                <c:pt idx="1457">
                  <c:v>72513.392746035257</c:v>
                </c:pt>
                <c:pt idx="1458">
                  <c:v>71552.037657268826</c:v>
                </c:pt>
                <c:pt idx="1459">
                  <c:v>72372.0059115529</c:v>
                </c:pt>
                <c:pt idx="1460">
                  <c:v>71481.007106781006</c:v>
                </c:pt>
                <c:pt idx="1461">
                  <c:v>72741.999080856636</c:v>
                </c:pt>
                <c:pt idx="1462">
                  <c:v>72994.564968744904</c:v>
                </c:pt>
                <c:pt idx="1463">
                  <c:v>72642.201057434082</c:v>
                </c:pt>
                <c:pt idx="1464">
                  <c:v>73117.180339431754</c:v>
                </c:pt>
                <c:pt idx="1465">
                  <c:v>71618.662774372089</c:v>
                </c:pt>
                <c:pt idx="1466">
                  <c:v>72206.581581572682</c:v>
                </c:pt>
                <c:pt idx="1467">
                  <c:v>72827.934446748084</c:v>
                </c:pt>
                <c:pt idx="1468">
                  <c:v>73320.520984903982</c:v>
                </c:pt>
                <c:pt idx="1469">
                  <c:v>72824.451800346375</c:v>
                </c:pt>
                <c:pt idx="1470">
                  <c:v>73164.608934021002</c:v>
                </c:pt>
                <c:pt idx="1471">
                  <c:v>72620.230344645199</c:v>
                </c:pt>
                <c:pt idx="1472">
                  <c:v>70792.114522127318</c:v>
                </c:pt>
                <c:pt idx="1473">
                  <c:v>71473.717479578656</c:v>
                </c:pt>
                <c:pt idx="1474">
                  <c:v>73958.672126197824</c:v>
                </c:pt>
                <c:pt idx="1475">
                  <c:v>73285.302695782972</c:v>
                </c:pt>
                <c:pt idx="1476">
                  <c:v>70357.188941446933</c:v>
                </c:pt>
                <c:pt idx="1477">
                  <c:v>71605.298418623206</c:v>
                </c:pt>
                <c:pt idx="1478">
                  <c:v>73242.910176817575</c:v>
                </c:pt>
                <c:pt idx="1479">
                  <c:v>71045.894136365256</c:v>
                </c:pt>
                <c:pt idx="1480">
                  <c:v>72443.560760402674</c:v>
                </c:pt>
                <c:pt idx="1481">
                  <c:v>73372.523933951059</c:v>
                </c:pt>
                <c:pt idx="1482">
                  <c:v>70940.878076918932</c:v>
                </c:pt>
                <c:pt idx="1483">
                  <c:v>71853.563765239713</c:v>
                </c:pt>
                <c:pt idx="1484">
                  <c:v>74544.077199808758</c:v>
                </c:pt>
                <c:pt idx="1485">
                  <c:v>70899.481643549618</c:v>
                </c:pt>
                <c:pt idx="1486">
                  <c:v>72527.707958475745</c:v>
                </c:pt>
                <c:pt idx="1487">
                  <c:v>72995.280931854257</c:v>
                </c:pt>
                <c:pt idx="1488">
                  <c:v>74694.469826253262</c:v>
                </c:pt>
                <c:pt idx="1489">
                  <c:v>71515.149569511414</c:v>
                </c:pt>
                <c:pt idx="1490">
                  <c:v>70377.260333112863</c:v>
                </c:pt>
                <c:pt idx="1491">
                  <c:v>73984.095777893075</c:v>
                </c:pt>
                <c:pt idx="1492">
                  <c:v>72486.585245005306</c:v>
                </c:pt>
                <c:pt idx="1493">
                  <c:v>72720.055210749299</c:v>
                </c:pt>
                <c:pt idx="1494">
                  <c:v>71080.151962169024</c:v>
                </c:pt>
                <c:pt idx="1495">
                  <c:v>70989.240270233146</c:v>
                </c:pt>
                <c:pt idx="1496">
                  <c:v>71105.033761628467</c:v>
                </c:pt>
                <c:pt idx="1497">
                  <c:v>72949.174951998401</c:v>
                </c:pt>
                <c:pt idx="1498">
                  <c:v>71248.371209971112</c:v>
                </c:pt>
                <c:pt idx="1499">
                  <c:v>72097.011324055973</c:v>
                </c:pt>
                <c:pt idx="1500">
                  <c:v>73279.96253255209</c:v>
                </c:pt>
                <c:pt idx="1501">
                  <c:v>70997.771191342661</c:v>
                </c:pt>
                <c:pt idx="1502">
                  <c:v>71508.345407029003</c:v>
                </c:pt>
                <c:pt idx="1503">
                  <c:v>70514.258598995206</c:v>
                </c:pt>
                <c:pt idx="1504">
                  <c:v>70553.830728387838</c:v>
                </c:pt>
                <c:pt idx="1505">
                  <c:v>72968.758412170413</c:v>
                </c:pt>
                <c:pt idx="1506">
                  <c:v>73621.309604676571</c:v>
                </c:pt>
                <c:pt idx="1507">
                  <c:v>66224.579203764602</c:v>
                </c:pt>
                <c:pt idx="1508">
                  <c:v>73834.786301930755</c:v>
                </c:pt>
                <c:pt idx="1509">
                  <c:v>74297.617619133001</c:v>
                </c:pt>
                <c:pt idx="1510">
                  <c:v>75509.959364318856</c:v>
                </c:pt>
                <c:pt idx="1511">
                  <c:v>71540.845523341981</c:v>
                </c:pt>
                <c:pt idx="1512">
                  <c:v>70772.020454088837</c:v>
                </c:pt>
                <c:pt idx="1513">
                  <c:v>74205.165183003744</c:v>
                </c:pt>
                <c:pt idx="1514">
                  <c:v>73605.936872037259</c:v>
                </c:pt>
                <c:pt idx="1515">
                  <c:v>70883.147524573142</c:v>
                </c:pt>
                <c:pt idx="1516">
                  <c:v>71895.874719715124</c:v>
                </c:pt>
                <c:pt idx="1517">
                  <c:v>72161.044093990989</c:v>
                </c:pt>
                <c:pt idx="1518">
                  <c:v>71453.167481601238</c:v>
                </c:pt>
                <c:pt idx="1519">
                  <c:v>71944.594681803384</c:v>
                </c:pt>
                <c:pt idx="1520">
                  <c:v>71251.707779726057</c:v>
                </c:pt>
                <c:pt idx="1521">
                  <c:v>72471.679302032775</c:v>
                </c:pt>
                <c:pt idx="1522">
                  <c:v>71964.154923661554</c:v>
                </c:pt>
                <c:pt idx="1523">
                  <c:v>72668.527013842278</c:v>
                </c:pt>
                <c:pt idx="1524">
                  <c:v>69249.53361206055</c:v>
                </c:pt>
                <c:pt idx="1525">
                  <c:v>73623.53572861354</c:v>
                </c:pt>
                <c:pt idx="1526">
                  <c:v>71158.532214999199</c:v>
                </c:pt>
                <c:pt idx="1527">
                  <c:v>72917.889350843441</c:v>
                </c:pt>
                <c:pt idx="1528">
                  <c:v>70743.684805631623</c:v>
                </c:pt>
                <c:pt idx="1529">
                  <c:v>67521.660464509332</c:v>
                </c:pt>
                <c:pt idx="1530">
                  <c:v>71608.258475065231</c:v>
                </c:pt>
                <c:pt idx="1531">
                  <c:v>73350.948292795802</c:v>
                </c:pt>
                <c:pt idx="1532">
                  <c:v>72445.483060201004</c:v>
                </c:pt>
                <c:pt idx="1533">
                  <c:v>72001.551194938031</c:v>
                </c:pt>
                <c:pt idx="1534">
                  <c:v>70745.647251701346</c:v>
                </c:pt>
                <c:pt idx="1535">
                  <c:v>71051.341085243213</c:v>
                </c:pt>
                <c:pt idx="1536">
                  <c:v>68691.576057434097</c:v>
                </c:pt>
                <c:pt idx="1537">
                  <c:v>70387.951282393929</c:v>
                </c:pt>
                <c:pt idx="1538">
                  <c:v>71393.67019351323</c:v>
                </c:pt>
                <c:pt idx="1539">
                  <c:v>71983.225243123365</c:v>
                </c:pt>
                <c:pt idx="1540">
                  <c:v>71312.147384134922</c:v>
                </c:pt>
                <c:pt idx="1541">
                  <c:v>72537.594260438273</c:v>
                </c:pt>
                <c:pt idx="1542">
                  <c:v>69269.774006144202</c:v>
                </c:pt>
                <c:pt idx="1543">
                  <c:v>73027.407952880851</c:v>
                </c:pt>
                <c:pt idx="1544">
                  <c:v>73559.686181513476</c:v>
                </c:pt>
                <c:pt idx="1545">
                  <c:v>71866.495711135867</c:v>
                </c:pt>
                <c:pt idx="1546">
                  <c:v>73200.324659252161</c:v>
                </c:pt>
                <c:pt idx="1547">
                  <c:v>71537.535161717737</c:v>
                </c:pt>
                <c:pt idx="1548">
                  <c:v>73594.261835734054</c:v>
                </c:pt>
                <c:pt idx="1549">
                  <c:v>73711.765401267985</c:v>
                </c:pt>
                <c:pt idx="1550">
                  <c:v>70986.458867518115</c:v>
                </c:pt>
                <c:pt idx="1551">
                  <c:v>70431.848816426573</c:v>
                </c:pt>
                <c:pt idx="1552">
                  <c:v>70902.740147419769</c:v>
                </c:pt>
                <c:pt idx="1553">
                  <c:v>71920.1766123454</c:v>
                </c:pt>
                <c:pt idx="1554">
                  <c:v>68808.106485549608</c:v>
                </c:pt>
                <c:pt idx="1555">
                  <c:v>74253.32182210288</c:v>
                </c:pt>
                <c:pt idx="1556">
                  <c:v>72125.951102574661</c:v>
                </c:pt>
                <c:pt idx="1557">
                  <c:v>70349.501829147339</c:v>
                </c:pt>
                <c:pt idx="1558">
                  <c:v>73289.721389281753</c:v>
                </c:pt>
                <c:pt idx="1559">
                  <c:v>72327.27113366127</c:v>
                </c:pt>
                <c:pt idx="1560">
                  <c:v>73862.582752482107</c:v>
                </c:pt>
                <c:pt idx="1561">
                  <c:v>70626.264951546982</c:v>
                </c:pt>
                <c:pt idx="1562">
                  <c:v>72150.013930257162</c:v>
                </c:pt>
                <c:pt idx="1563">
                  <c:v>70985.390067291257</c:v>
                </c:pt>
                <c:pt idx="1564">
                  <c:v>70630.350240389511</c:v>
                </c:pt>
                <c:pt idx="1565">
                  <c:v>73325.224217859912</c:v>
                </c:pt>
                <c:pt idx="1566">
                  <c:v>68196.766649834317</c:v>
                </c:pt>
                <c:pt idx="1567">
                  <c:v>73926.011424700439</c:v>
                </c:pt>
                <c:pt idx="1568">
                  <c:v>72663.86584243775</c:v>
                </c:pt>
                <c:pt idx="1569">
                  <c:v>71913.860005569455</c:v>
                </c:pt>
                <c:pt idx="1570">
                  <c:v>71983.650592803941</c:v>
                </c:pt>
                <c:pt idx="1571">
                  <c:v>71781.863381417585</c:v>
                </c:pt>
                <c:pt idx="1572">
                  <c:v>72015.198501205436</c:v>
                </c:pt>
                <c:pt idx="1573">
                  <c:v>71277.439596239725</c:v>
                </c:pt>
                <c:pt idx="1574">
                  <c:v>68853.903037389115</c:v>
                </c:pt>
                <c:pt idx="1575">
                  <c:v>73144.380430094403</c:v>
                </c:pt>
                <c:pt idx="1576">
                  <c:v>71013.549945576975</c:v>
                </c:pt>
                <c:pt idx="1577">
                  <c:v>71425.004605197901</c:v>
                </c:pt>
                <c:pt idx="1578">
                  <c:v>70662.044723987594</c:v>
                </c:pt>
                <c:pt idx="1579">
                  <c:v>69219.478701909393</c:v>
                </c:pt>
                <c:pt idx="1580">
                  <c:v>71163.181409911471</c:v>
                </c:pt>
                <c:pt idx="1581">
                  <c:v>72929.124814987183</c:v>
                </c:pt>
                <c:pt idx="1582">
                  <c:v>72447.90467745463</c:v>
                </c:pt>
                <c:pt idx="1583">
                  <c:v>72823.205409558635</c:v>
                </c:pt>
                <c:pt idx="1584">
                  <c:v>74163.277985890687</c:v>
                </c:pt>
                <c:pt idx="1585">
                  <c:v>72064.530226580304</c:v>
                </c:pt>
                <c:pt idx="1586">
                  <c:v>71245.158208870896</c:v>
                </c:pt>
                <c:pt idx="1587">
                  <c:v>72607.238964017233</c:v>
                </c:pt>
                <c:pt idx="1588">
                  <c:v>70038.026707593584</c:v>
                </c:pt>
                <c:pt idx="1589">
                  <c:v>72357.785689767203</c:v>
                </c:pt>
                <c:pt idx="1590">
                  <c:v>70584.704658476505</c:v>
                </c:pt>
                <c:pt idx="1591">
                  <c:v>68948.429035186768</c:v>
                </c:pt>
                <c:pt idx="1592">
                  <c:v>72578.92744089762</c:v>
                </c:pt>
                <c:pt idx="1593">
                  <c:v>74551.098944600424</c:v>
                </c:pt>
                <c:pt idx="1594">
                  <c:v>70676.27808924517</c:v>
                </c:pt>
                <c:pt idx="1595">
                  <c:v>71171.750465043398</c:v>
                </c:pt>
                <c:pt idx="1596">
                  <c:v>70620.932288106284</c:v>
                </c:pt>
                <c:pt idx="1597">
                  <c:v>69195.542344411224</c:v>
                </c:pt>
                <c:pt idx="1598">
                  <c:v>72462.846255143464</c:v>
                </c:pt>
                <c:pt idx="1599">
                  <c:v>71456.184589227036</c:v>
                </c:pt>
                <c:pt idx="1600">
                  <c:v>73184.275356038415</c:v>
                </c:pt>
                <c:pt idx="1601">
                  <c:v>70852.619722096133</c:v>
                </c:pt>
                <c:pt idx="1602">
                  <c:v>69961.104399951291</c:v>
                </c:pt>
                <c:pt idx="1603">
                  <c:v>71116.654203478494</c:v>
                </c:pt>
                <c:pt idx="1604">
                  <c:v>69890.650788879386</c:v>
                </c:pt>
                <c:pt idx="1605">
                  <c:v>71699.438438479105</c:v>
                </c:pt>
                <c:pt idx="1606">
                  <c:v>70795.631754811591</c:v>
                </c:pt>
                <c:pt idx="1607">
                  <c:v>71485.830875269559</c:v>
                </c:pt>
                <c:pt idx="1608">
                  <c:v>71949.10295828183</c:v>
                </c:pt>
                <c:pt idx="1609">
                  <c:v>68640.681095578329</c:v>
                </c:pt>
                <c:pt idx="1610">
                  <c:v>72483.002608140305</c:v>
                </c:pt>
                <c:pt idx="1611">
                  <c:v>73807.800219217926</c:v>
                </c:pt>
                <c:pt idx="1612">
                  <c:v>73326.125323136643</c:v>
                </c:pt>
                <c:pt idx="1613">
                  <c:v>73761.630725606301</c:v>
                </c:pt>
                <c:pt idx="1614">
                  <c:v>70206.156022882453</c:v>
                </c:pt>
                <c:pt idx="1615">
                  <c:v>68211.337291590375</c:v>
                </c:pt>
                <c:pt idx="1616">
                  <c:v>72351.719187672919</c:v>
                </c:pt>
                <c:pt idx="1617">
                  <c:v>72079.936990356437</c:v>
                </c:pt>
                <c:pt idx="1618">
                  <c:v>71828.451353581739</c:v>
                </c:pt>
                <c:pt idx="1619">
                  <c:v>71766.945752342537</c:v>
                </c:pt>
                <c:pt idx="1620">
                  <c:v>71407.155570157382</c:v>
                </c:pt>
                <c:pt idx="1621">
                  <c:v>71151.598702351257</c:v>
                </c:pt>
                <c:pt idx="1622">
                  <c:v>70098.530898348501</c:v>
                </c:pt>
                <c:pt idx="1623">
                  <c:v>71052.52153795163</c:v>
                </c:pt>
                <c:pt idx="1624">
                  <c:v>68779.090663711235</c:v>
                </c:pt>
                <c:pt idx="1625">
                  <c:v>70953.040798366084</c:v>
                </c:pt>
                <c:pt idx="1626">
                  <c:v>71289.083483548966</c:v>
                </c:pt>
                <c:pt idx="1627">
                  <c:v>72304.18621384303</c:v>
                </c:pt>
                <c:pt idx="1628">
                  <c:v>71701.224799346906</c:v>
                </c:pt>
                <c:pt idx="1629">
                  <c:v>72586.276333840695</c:v>
                </c:pt>
                <c:pt idx="1630">
                  <c:v>73972.179366620388</c:v>
                </c:pt>
                <c:pt idx="1631">
                  <c:v>72523.562374687172</c:v>
                </c:pt>
                <c:pt idx="1632">
                  <c:v>71829.545179955167</c:v>
                </c:pt>
                <c:pt idx="1633">
                  <c:v>71385.407527319578</c:v>
                </c:pt>
                <c:pt idx="1634">
                  <c:v>68145.578393809003</c:v>
                </c:pt>
                <c:pt idx="1635">
                  <c:v>70979.727618308854</c:v>
                </c:pt>
                <c:pt idx="1636">
                  <c:v>71606.876597611117</c:v>
                </c:pt>
                <c:pt idx="1637">
                  <c:v>72294.772285588566</c:v>
                </c:pt>
                <c:pt idx="1638">
                  <c:v>70872.013486226409</c:v>
                </c:pt>
                <c:pt idx="1639">
                  <c:v>71821.819100658089</c:v>
                </c:pt>
                <c:pt idx="1640">
                  <c:v>73181.904135004675</c:v>
                </c:pt>
                <c:pt idx="1641">
                  <c:v>69228.271254539475</c:v>
                </c:pt>
                <c:pt idx="1642">
                  <c:v>73212.071727116912</c:v>
                </c:pt>
                <c:pt idx="1643">
                  <c:v>71250.725647906453</c:v>
                </c:pt>
                <c:pt idx="1644">
                  <c:v>71754.494558258855</c:v>
                </c:pt>
                <c:pt idx="1645">
                  <c:v>73720.931833902985</c:v>
                </c:pt>
                <c:pt idx="1646">
                  <c:v>73779.802738618848</c:v>
                </c:pt>
                <c:pt idx="1647">
                  <c:v>71597.269591776538</c:v>
                </c:pt>
                <c:pt idx="1648">
                  <c:v>70584.154139471051</c:v>
                </c:pt>
                <c:pt idx="1649">
                  <c:v>71293.809683545434</c:v>
                </c:pt>
                <c:pt idx="1650">
                  <c:v>74065.499721391985</c:v>
                </c:pt>
                <c:pt idx="1651">
                  <c:v>73614.88388006686</c:v>
                </c:pt>
                <c:pt idx="1652">
                  <c:v>73297.47301161685</c:v>
                </c:pt>
                <c:pt idx="1653">
                  <c:v>72408.573648579913</c:v>
                </c:pt>
                <c:pt idx="1654">
                  <c:v>72535.231554857892</c:v>
                </c:pt>
                <c:pt idx="1655">
                  <c:v>70526.434767278028</c:v>
                </c:pt>
                <c:pt idx="1656">
                  <c:v>73716.51041285196</c:v>
                </c:pt>
                <c:pt idx="1657">
                  <c:v>69131.775760714212</c:v>
                </c:pt>
                <c:pt idx="1658">
                  <c:v>73334.05985253652</c:v>
                </c:pt>
                <c:pt idx="1659">
                  <c:v>73731.78254172008</c:v>
                </c:pt>
                <c:pt idx="1660">
                  <c:v>71560.381474177047</c:v>
                </c:pt>
                <c:pt idx="1661">
                  <c:v>71022.548507070562</c:v>
                </c:pt>
                <c:pt idx="1662">
                  <c:v>72684.178568840041</c:v>
                </c:pt>
                <c:pt idx="1663">
                  <c:v>74396.915936787933</c:v>
                </c:pt>
                <c:pt idx="1664">
                  <c:v>73020.575352605185</c:v>
                </c:pt>
                <c:pt idx="1665">
                  <c:v>73560.102105712882</c:v>
                </c:pt>
                <c:pt idx="1666">
                  <c:v>72857.74897104899</c:v>
                </c:pt>
                <c:pt idx="1667">
                  <c:v>71760.680006257695</c:v>
                </c:pt>
                <c:pt idx="1668">
                  <c:v>69473.88195153077</c:v>
                </c:pt>
                <c:pt idx="1669">
                  <c:v>71957.514904097712</c:v>
                </c:pt>
                <c:pt idx="1670">
                  <c:v>71441.993864917749</c:v>
                </c:pt>
                <c:pt idx="1671">
                  <c:v>72848.798198095974</c:v>
                </c:pt>
                <c:pt idx="1672">
                  <c:v>74090.531751585018</c:v>
                </c:pt>
                <c:pt idx="1673">
                  <c:v>72250.990730285645</c:v>
                </c:pt>
                <c:pt idx="1674">
                  <c:v>73894.464144388839</c:v>
                </c:pt>
                <c:pt idx="1675">
                  <c:v>70450.248737970978</c:v>
                </c:pt>
                <c:pt idx="1676">
                  <c:v>72103.219686297583</c:v>
                </c:pt>
                <c:pt idx="1677">
                  <c:v>73003.141295146954</c:v>
                </c:pt>
                <c:pt idx="1678">
                  <c:v>71549.513186645505</c:v>
                </c:pt>
                <c:pt idx="1679">
                  <c:v>74453.292014567065</c:v>
                </c:pt>
                <c:pt idx="1680">
                  <c:v>73130.144070442519</c:v>
                </c:pt>
                <c:pt idx="1681">
                  <c:v>73223.71378936767</c:v>
                </c:pt>
                <c:pt idx="1682">
                  <c:v>71411.969107019904</c:v>
                </c:pt>
                <c:pt idx="1683">
                  <c:v>71415.387995147699</c:v>
                </c:pt>
                <c:pt idx="1684">
                  <c:v>73701.337183380136</c:v>
                </c:pt>
                <c:pt idx="1685">
                  <c:v>73316.633985392255</c:v>
                </c:pt>
                <c:pt idx="1686">
                  <c:v>69488.912300658238</c:v>
                </c:pt>
                <c:pt idx="1687">
                  <c:v>72207.705576324457</c:v>
                </c:pt>
                <c:pt idx="1688">
                  <c:v>71049.455972798663</c:v>
                </c:pt>
                <c:pt idx="1689">
                  <c:v>70709.572200902287</c:v>
                </c:pt>
                <c:pt idx="1690">
                  <c:v>72739.315257581067</c:v>
                </c:pt>
                <c:pt idx="1691">
                  <c:v>73775.949420579273</c:v>
                </c:pt>
                <c:pt idx="1692">
                  <c:v>70368.120329793295</c:v>
                </c:pt>
                <c:pt idx="1693">
                  <c:v>71765.489727020264</c:v>
                </c:pt>
                <c:pt idx="1694">
                  <c:v>74104.836119333908</c:v>
                </c:pt>
                <c:pt idx="1695">
                  <c:v>70691.629039891544</c:v>
                </c:pt>
                <c:pt idx="1696">
                  <c:v>72406.182275390616</c:v>
                </c:pt>
                <c:pt idx="1697">
                  <c:v>72766.922392527267</c:v>
                </c:pt>
                <c:pt idx="1698">
                  <c:v>74753.607298660281</c:v>
                </c:pt>
                <c:pt idx="1699">
                  <c:v>70109.095463275909</c:v>
                </c:pt>
                <c:pt idx="1700">
                  <c:v>70738.259472179401</c:v>
                </c:pt>
                <c:pt idx="1701">
                  <c:v>74002.981601969412</c:v>
                </c:pt>
                <c:pt idx="1702">
                  <c:v>71969.777444966647</c:v>
                </c:pt>
                <c:pt idx="1703">
                  <c:v>73553.018155590689</c:v>
                </c:pt>
                <c:pt idx="1704">
                  <c:v>72218.550827026367</c:v>
                </c:pt>
                <c:pt idx="1705">
                  <c:v>71406.21505273183</c:v>
                </c:pt>
                <c:pt idx="1706">
                  <c:v>71023.002979087847</c:v>
                </c:pt>
                <c:pt idx="1707">
                  <c:v>73955.907901446029</c:v>
                </c:pt>
                <c:pt idx="1708">
                  <c:v>71776.068506622309</c:v>
                </c:pt>
                <c:pt idx="1709">
                  <c:v>72082.839053726188</c:v>
                </c:pt>
                <c:pt idx="1710">
                  <c:v>73404.989092000324</c:v>
                </c:pt>
                <c:pt idx="1711">
                  <c:v>72466.879968516034</c:v>
                </c:pt>
                <c:pt idx="1712">
                  <c:v>72007.276925722748</c:v>
                </c:pt>
                <c:pt idx="1713">
                  <c:v>70678.987044429785</c:v>
                </c:pt>
                <c:pt idx="1714">
                  <c:v>71834.916251691189</c:v>
                </c:pt>
                <c:pt idx="1715">
                  <c:v>72848.776232496908</c:v>
                </c:pt>
                <c:pt idx="1716">
                  <c:v>73324.223058700562</c:v>
                </c:pt>
                <c:pt idx="1717">
                  <c:v>68240.760794591901</c:v>
                </c:pt>
                <c:pt idx="1718">
                  <c:v>73699.352965799975</c:v>
                </c:pt>
                <c:pt idx="1719">
                  <c:v>73507.970743306476</c:v>
                </c:pt>
                <c:pt idx="1720">
                  <c:v>74396.630329895008</c:v>
                </c:pt>
                <c:pt idx="1721">
                  <c:v>71909.734355560926</c:v>
                </c:pt>
                <c:pt idx="1722">
                  <c:v>69861.496297963444</c:v>
                </c:pt>
                <c:pt idx="1723">
                  <c:v>73916.395527839661</c:v>
                </c:pt>
                <c:pt idx="1724">
                  <c:v>73897.217220369974</c:v>
                </c:pt>
                <c:pt idx="1725">
                  <c:v>71750.080824893448</c:v>
                </c:pt>
                <c:pt idx="1726">
                  <c:v>70935.07814876239</c:v>
                </c:pt>
                <c:pt idx="1727">
                  <c:v>69415.231614304255</c:v>
                </c:pt>
                <c:pt idx="1728">
                  <c:v>72402.074589844546</c:v>
                </c:pt>
                <c:pt idx="1729">
                  <c:v>71322.854773283005</c:v>
                </c:pt>
                <c:pt idx="1730">
                  <c:v>71385.709671402641</c:v>
                </c:pt>
                <c:pt idx="1731">
                  <c:v>71720.760048166907</c:v>
                </c:pt>
                <c:pt idx="1732">
                  <c:v>69968.68046674729</c:v>
                </c:pt>
                <c:pt idx="1733">
                  <c:v>72698.000650151575</c:v>
                </c:pt>
                <c:pt idx="1734">
                  <c:v>68201.771499983457</c:v>
                </c:pt>
                <c:pt idx="1735">
                  <c:v>72703.329296366384</c:v>
                </c:pt>
                <c:pt idx="1736">
                  <c:v>70859.850285991037</c:v>
                </c:pt>
                <c:pt idx="1737">
                  <c:v>73527.527905607232</c:v>
                </c:pt>
                <c:pt idx="1738">
                  <c:v>69891.556373659783</c:v>
                </c:pt>
                <c:pt idx="1739">
                  <c:v>67024.180558935812</c:v>
                </c:pt>
                <c:pt idx="1740">
                  <c:v>71653.165323321038</c:v>
                </c:pt>
                <c:pt idx="1741">
                  <c:v>72097.280724334705</c:v>
                </c:pt>
                <c:pt idx="1742">
                  <c:v>73055.719141674053</c:v>
                </c:pt>
                <c:pt idx="1743">
                  <c:v>72640.011785042283</c:v>
                </c:pt>
                <c:pt idx="1744">
                  <c:v>66884.662853240967</c:v>
                </c:pt>
                <c:pt idx="1745">
                  <c:v>70495.068936347947</c:v>
                </c:pt>
                <c:pt idx="1746">
                  <c:v>68365.754367129004</c:v>
                </c:pt>
                <c:pt idx="1747">
                  <c:v>71252.941130435473</c:v>
                </c:pt>
                <c:pt idx="1748">
                  <c:v>71484.660223070779</c:v>
                </c:pt>
                <c:pt idx="1749">
                  <c:v>74018.391878763839</c:v>
                </c:pt>
                <c:pt idx="1750">
                  <c:v>71532.462739547103</c:v>
                </c:pt>
                <c:pt idx="1751">
                  <c:v>72935.753338146213</c:v>
                </c:pt>
                <c:pt idx="1752">
                  <c:v>69282.639494514471</c:v>
                </c:pt>
                <c:pt idx="1753">
                  <c:v>70695.50876293183</c:v>
                </c:pt>
                <c:pt idx="1754">
                  <c:v>72964.064150270482</c:v>
                </c:pt>
                <c:pt idx="1755">
                  <c:v>71914.221787182512</c:v>
                </c:pt>
                <c:pt idx="1756">
                  <c:v>72991.505154037455</c:v>
                </c:pt>
                <c:pt idx="1757">
                  <c:v>72759.468823750809</c:v>
                </c:pt>
                <c:pt idx="1758">
                  <c:v>72934.614356708538</c:v>
                </c:pt>
                <c:pt idx="1759">
                  <c:v>74341.77367248536</c:v>
                </c:pt>
                <c:pt idx="1760">
                  <c:v>70722.586545626327</c:v>
                </c:pt>
                <c:pt idx="1761">
                  <c:v>71472.422197977707</c:v>
                </c:pt>
                <c:pt idx="1762">
                  <c:v>70583.671244144454</c:v>
                </c:pt>
                <c:pt idx="1763">
                  <c:v>71954.993671417222</c:v>
                </c:pt>
                <c:pt idx="1764">
                  <c:v>68675.656131490075</c:v>
                </c:pt>
                <c:pt idx="1765">
                  <c:v>73220.387424723318</c:v>
                </c:pt>
                <c:pt idx="1766">
                  <c:v>71855.534308242801</c:v>
                </c:pt>
                <c:pt idx="1767">
                  <c:v>71180.706327184031</c:v>
                </c:pt>
                <c:pt idx="1768">
                  <c:v>73126.914828165362</c:v>
                </c:pt>
                <c:pt idx="1769">
                  <c:v>71241.500642569867</c:v>
                </c:pt>
                <c:pt idx="1770">
                  <c:v>74471.056253560382</c:v>
                </c:pt>
                <c:pt idx="1771">
                  <c:v>71105.628697141015</c:v>
                </c:pt>
                <c:pt idx="1772">
                  <c:v>71507.224456405631</c:v>
                </c:pt>
                <c:pt idx="1773">
                  <c:v>71229.961907450357</c:v>
                </c:pt>
                <c:pt idx="1774">
                  <c:v>71585.397792180389</c:v>
                </c:pt>
                <c:pt idx="1775">
                  <c:v>73761.455766328188</c:v>
                </c:pt>
                <c:pt idx="1776">
                  <c:v>69833.200005404142</c:v>
                </c:pt>
                <c:pt idx="1777">
                  <c:v>70918.544230222702</c:v>
                </c:pt>
                <c:pt idx="1778">
                  <c:v>72125.746491781872</c:v>
                </c:pt>
                <c:pt idx="1779">
                  <c:v>71764.814765675867</c:v>
                </c:pt>
                <c:pt idx="1780">
                  <c:v>72420.214792378742</c:v>
                </c:pt>
                <c:pt idx="1781">
                  <c:v>72231.915083090469</c:v>
                </c:pt>
                <c:pt idx="1782">
                  <c:v>72169.541764831563</c:v>
                </c:pt>
                <c:pt idx="1783">
                  <c:v>70068.98386700949</c:v>
                </c:pt>
                <c:pt idx="1784">
                  <c:v>68856.838320477807</c:v>
                </c:pt>
                <c:pt idx="1785">
                  <c:v>74290.442203267405</c:v>
                </c:pt>
                <c:pt idx="1786">
                  <c:v>71477.657514953607</c:v>
                </c:pt>
                <c:pt idx="1787">
                  <c:v>71086.487045049667</c:v>
                </c:pt>
                <c:pt idx="1788">
                  <c:v>71070.453146108004</c:v>
                </c:pt>
                <c:pt idx="1789">
                  <c:v>70194.595202203593</c:v>
                </c:pt>
                <c:pt idx="1790">
                  <c:v>71373.398547331482</c:v>
                </c:pt>
                <c:pt idx="1791">
                  <c:v>71730.558467610666</c:v>
                </c:pt>
                <c:pt idx="1792">
                  <c:v>71783.673218186697</c:v>
                </c:pt>
                <c:pt idx="1793">
                  <c:v>73517.659912618008</c:v>
                </c:pt>
                <c:pt idx="1794">
                  <c:v>73175.087542470297</c:v>
                </c:pt>
                <c:pt idx="1795">
                  <c:v>72112.610426775616</c:v>
                </c:pt>
                <c:pt idx="1796">
                  <c:v>71736.240897814423</c:v>
                </c:pt>
                <c:pt idx="1797">
                  <c:v>71713.035783576968</c:v>
                </c:pt>
                <c:pt idx="1798">
                  <c:v>70743.04304059346</c:v>
                </c:pt>
                <c:pt idx="1799">
                  <c:v>71148.166001383463</c:v>
                </c:pt>
                <c:pt idx="1800">
                  <c:v>71005.393018217888</c:v>
                </c:pt>
                <c:pt idx="1801">
                  <c:v>68247.433578427648</c:v>
                </c:pt>
                <c:pt idx="1802">
                  <c:v>71549.911037127182</c:v>
                </c:pt>
                <c:pt idx="1803">
                  <c:v>74519.062843434018</c:v>
                </c:pt>
                <c:pt idx="1804">
                  <c:v>70636.263890687638</c:v>
                </c:pt>
                <c:pt idx="1805">
                  <c:v>71246.223566850022</c:v>
                </c:pt>
                <c:pt idx="1806">
                  <c:v>71253.238692728686</c:v>
                </c:pt>
                <c:pt idx="1807">
                  <c:v>69143.5690141042</c:v>
                </c:pt>
                <c:pt idx="1808">
                  <c:v>72762.527175867552</c:v>
                </c:pt>
                <c:pt idx="1809">
                  <c:v>70876.352808801341</c:v>
                </c:pt>
                <c:pt idx="1810">
                  <c:v>72571.665679868063</c:v>
                </c:pt>
                <c:pt idx="1811">
                  <c:v>71804.833386357626</c:v>
                </c:pt>
                <c:pt idx="1812">
                  <c:v>69438.420822477332</c:v>
                </c:pt>
                <c:pt idx="1813">
                  <c:v>70878.623771190643</c:v>
                </c:pt>
                <c:pt idx="1814">
                  <c:v>69745.622097396845</c:v>
                </c:pt>
                <c:pt idx="1815">
                  <c:v>72799.000698979697</c:v>
                </c:pt>
                <c:pt idx="1816">
                  <c:v>71467.198844019571</c:v>
                </c:pt>
                <c:pt idx="1817">
                  <c:v>71067.531140103398</c:v>
                </c:pt>
                <c:pt idx="1818">
                  <c:v>72500.389472842202</c:v>
                </c:pt>
                <c:pt idx="1819">
                  <c:v>67630.385274092361</c:v>
                </c:pt>
                <c:pt idx="1820">
                  <c:v>70926.028882233295</c:v>
                </c:pt>
                <c:pt idx="1821">
                  <c:v>73823.158648173019</c:v>
                </c:pt>
                <c:pt idx="1822">
                  <c:v>73149.311102581021</c:v>
                </c:pt>
                <c:pt idx="1823">
                  <c:v>73093.899539430946</c:v>
                </c:pt>
                <c:pt idx="1824">
                  <c:v>70233.947678120938</c:v>
                </c:pt>
                <c:pt idx="1825">
                  <c:v>68901.49887822468</c:v>
                </c:pt>
                <c:pt idx="1826">
                  <c:v>72492.009542465225</c:v>
                </c:pt>
                <c:pt idx="1827">
                  <c:v>71703.57833398183</c:v>
                </c:pt>
                <c:pt idx="1828">
                  <c:v>71703.190631818783</c:v>
                </c:pt>
                <c:pt idx="1829">
                  <c:v>72662.940736476565</c:v>
                </c:pt>
                <c:pt idx="1830">
                  <c:v>71331.596655058864</c:v>
                </c:pt>
                <c:pt idx="1831">
                  <c:v>72380.717871316287</c:v>
                </c:pt>
                <c:pt idx="1832">
                  <c:v>70511.28209263485</c:v>
                </c:pt>
                <c:pt idx="1833">
                  <c:v>71129.192518850177</c:v>
                </c:pt>
                <c:pt idx="1834">
                  <c:v>70700.869496536252</c:v>
                </c:pt>
                <c:pt idx="1835">
                  <c:v>70620.465008862826</c:v>
                </c:pt>
                <c:pt idx="1836">
                  <c:v>71988.859105598924</c:v>
                </c:pt>
                <c:pt idx="1837">
                  <c:v>71932.111341206226</c:v>
                </c:pt>
                <c:pt idx="1838">
                  <c:v>70303.317828687024</c:v>
                </c:pt>
                <c:pt idx="1839">
                  <c:v>71838.890659968063</c:v>
                </c:pt>
                <c:pt idx="1840">
                  <c:v>74003.853687540686</c:v>
                </c:pt>
                <c:pt idx="1841">
                  <c:v>72595.403057448071</c:v>
                </c:pt>
                <c:pt idx="1842">
                  <c:v>71819.370387268049</c:v>
                </c:pt>
                <c:pt idx="1843">
                  <c:v>72656.534425640086</c:v>
                </c:pt>
                <c:pt idx="1844">
                  <c:v>68707.110006459567</c:v>
                </c:pt>
                <c:pt idx="1845">
                  <c:v>70516.380551528928</c:v>
                </c:pt>
                <c:pt idx="1846">
                  <c:v>71086.727833573037</c:v>
                </c:pt>
                <c:pt idx="1847">
                  <c:v>74989.176894251505</c:v>
                </c:pt>
                <c:pt idx="1848">
                  <c:v>71294.684251880652</c:v>
                </c:pt>
                <c:pt idx="1849">
                  <c:v>72307.764077981308</c:v>
                </c:pt>
                <c:pt idx="1850">
                  <c:v>73493.913502248135</c:v>
                </c:pt>
                <c:pt idx="1851">
                  <c:v>68032.014850139618</c:v>
                </c:pt>
                <c:pt idx="1852">
                  <c:v>72600.012615458181</c:v>
                </c:pt>
                <c:pt idx="1853">
                  <c:v>70885.528309647227</c:v>
                </c:pt>
                <c:pt idx="1854">
                  <c:v>71179.235032494849</c:v>
                </c:pt>
                <c:pt idx="1855">
                  <c:v>73209.790640449515</c:v>
                </c:pt>
                <c:pt idx="1856">
                  <c:v>73595.751449235264</c:v>
                </c:pt>
                <c:pt idx="1857">
                  <c:v>72228.870298894239</c:v>
                </c:pt>
                <c:pt idx="1858">
                  <c:v>69697.510473664603</c:v>
                </c:pt>
                <c:pt idx="1859">
                  <c:v>70900.288784154269</c:v>
                </c:pt>
                <c:pt idx="1860">
                  <c:v>73663.027231089276</c:v>
                </c:pt>
                <c:pt idx="1861">
                  <c:v>75104.539231363917</c:v>
                </c:pt>
                <c:pt idx="1862">
                  <c:v>74297.82277475993</c:v>
                </c:pt>
                <c:pt idx="1863">
                  <c:v>72403.505779520681</c:v>
                </c:pt>
                <c:pt idx="1864">
                  <c:v>72734.742472553247</c:v>
                </c:pt>
                <c:pt idx="1865">
                  <c:v>70502.012754321098</c:v>
                </c:pt>
                <c:pt idx="1866">
                  <c:v>73337.254311625147</c:v>
                </c:pt>
                <c:pt idx="1867">
                  <c:v>67796.501621119183</c:v>
                </c:pt>
                <c:pt idx="1868">
                  <c:v>73045.976226774859</c:v>
                </c:pt>
                <c:pt idx="1869">
                  <c:v>73482.9645380656</c:v>
                </c:pt>
                <c:pt idx="1870">
                  <c:v>72896.813517824805</c:v>
                </c:pt>
                <c:pt idx="1871">
                  <c:v>71650.056551265719</c:v>
                </c:pt>
                <c:pt idx="1872">
                  <c:v>71444.449329535157</c:v>
                </c:pt>
                <c:pt idx="1873">
                  <c:v>73710.465190887437</c:v>
                </c:pt>
                <c:pt idx="1874">
                  <c:v>71814.580051294965</c:v>
                </c:pt>
                <c:pt idx="1875">
                  <c:v>73023.028823343921</c:v>
                </c:pt>
                <c:pt idx="1876">
                  <c:v>72419.911819076544</c:v>
                </c:pt>
                <c:pt idx="1877">
                  <c:v>72150.835748545316</c:v>
                </c:pt>
                <c:pt idx="1878">
                  <c:v>69192.871532440186</c:v>
                </c:pt>
                <c:pt idx="1879">
                  <c:v>72893.245294745764</c:v>
                </c:pt>
                <c:pt idx="1880">
                  <c:v>71187.284691572189</c:v>
                </c:pt>
                <c:pt idx="1881">
                  <c:v>73348.890260918924</c:v>
                </c:pt>
                <c:pt idx="1882">
                  <c:v>73938.437698046371</c:v>
                </c:pt>
                <c:pt idx="1883">
                  <c:v>72096.111180623368</c:v>
                </c:pt>
                <c:pt idx="1884">
                  <c:v>73825.383489990229</c:v>
                </c:pt>
                <c:pt idx="1885">
                  <c:v>71158.208238649371</c:v>
                </c:pt>
                <c:pt idx="1886">
                  <c:v>71731.874636503067</c:v>
                </c:pt>
                <c:pt idx="1887">
                  <c:v>73161.422665182734</c:v>
                </c:pt>
                <c:pt idx="1888">
                  <c:v>72631.713317362475</c:v>
                </c:pt>
                <c:pt idx="1889">
                  <c:v>74955.899133046463</c:v>
                </c:pt>
                <c:pt idx="1890">
                  <c:v>73327.977729479477</c:v>
                </c:pt>
                <c:pt idx="1891">
                  <c:v>72761.172289276132</c:v>
                </c:pt>
                <c:pt idx="1892">
                  <c:v>71042.237670262635</c:v>
                </c:pt>
                <c:pt idx="1893">
                  <c:v>70066.325787607842</c:v>
                </c:pt>
                <c:pt idx="1894">
                  <c:v>73549.549307992027</c:v>
                </c:pt>
                <c:pt idx="1895">
                  <c:v>72542.383398532867</c:v>
                </c:pt>
                <c:pt idx="1896">
                  <c:v>70779.022326278675</c:v>
                </c:pt>
                <c:pt idx="1897">
                  <c:v>71399.801704388869</c:v>
                </c:pt>
                <c:pt idx="1898">
                  <c:v>71165.809454377493</c:v>
                </c:pt>
                <c:pt idx="1899">
                  <c:v>70293.150335121143</c:v>
                </c:pt>
                <c:pt idx="1900">
                  <c:v>71488.070859114334</c:v>
                </c:pt>
                <c:pt idx="1901">
                  <c:v>72780.011859035483</c:v>
                </c:pt>
                <c:pt idx="1902">
                  <c:v>69587.729471937811</c:v>
                </c:pt>
                <c:pt idx="1903">
                  <c:v>71596.401310984293</c:v>
                </c:pt>
                <c:pt idx="1904">
                  <c:v>73914.091985066727</c:v>
                </c:pt>
                <c:pt idx="1905">
                  <c:v>71747.280317052195</c:v>
                </c:pt>
                <c:pt idx="1906">
                  <c:v>72289.837197367349</c:v>
                </c:pt>
                <c:pt idx="1907">
                  <c:v>73614.037958780929</c:v>
                </c:pt>
                <c:pt idx="1908">
                  <c:v>74495.882039197299</c:v>
                </c:pt>
                <c:pt idx="1909">
                  <c:v>70701.826433213559</c:v>
                </c:pt>
                <c:pt idx="1910">
                  <c:v>70365.848165245843</c:v>
                </c:pt>
                <c:pt idx="1911">
                  <c:v>73249.422049967456</c:v>
                </c:pt>
                <c:pt idx="1912">
                  <c:v>71482.092674255386</c:v>
                </c:pt>
                <c:pt idx="1913">
                  <c:v>73758.052595965069</c:v>
                </c:pt>
                <c:pt idx="1914">
                  <c:v>72615.685552485797</c:v>
                </c:pt>
                <c:pt idx="1915">
                  <c:v>72572.872015444431</c:v>
                </c:pt>
                <c:pt idx="1916">
                  <c:v>69878.235421530422</c:v>
                </c:pt>
                <c:pt idx="1917">
                  <c:v>73822.194478782025</c:v>
                </c:pt>
                <c:pt idx="1918">
                  <c:v>72111.355987294519</c:v>
                </c:pt>
                <c:pt idx="1919">
                  <c:v>72202.587535540268</c:v>
                </c:pt>
                <c:pt idx="1920">
                  <c:v>73557.532075500494</c:v>
                </c:pt>
                <c:pt idx="1921">
                  <c:v>71513.249990336117</c:v>
                </c:pt>
                <c:pt idx="1922">
                  <c:v>71395.471950582651</c:v>
                </c:pt>
                <c:pt idx="1923">
                  <c:v>71764.596608161912</c:v>
                </c:pt>
                <c:pt idx="1924">
                  <c:v>70026.370713138589</c:v>
                </c:pt>
                <c:pt idx="1925">
                  <c:v>73547.932290426907</c:v>
                </c:pt>
                <c:pt idx="1926">
                  <c:v>72941.76826470693</c:v>
                </c:pt>
                <c:pt idx="1927">
                  <c:v>68052.396935796743</c:v>
                </c:pt>
                <c:pt idx="1928">
                  <c:v>72433.46495186488</c:v>
                </c:pt>
                <c:pt idx="1929">
                  <c:v>73906.173603757226</c:v>
                </c:pt>
                <c:pt idx="1930">
                  <c:v>73965.8437904358</c:v>
                </c:pt>
                <c:pt idx="1931">
                  <c:v>72421.885542360949</c:v>
                </c:pt>
                <c:pt idx="1932">
                  <c:v>70410.32003320058</c:v>
                </c:pt>
                <c:pt idx="1933">
                  <c:v>74039.869240315777</c:v>
                </c:pt>
                <c:pt idx="1934">
                  <c:v>72948.182736142466</c:v>
                </c:pt>
                <c:pt idx="1935">
                  <c:v>69793.732244151572</c:v>
                </c:pt>
                <c:pt idx="1936">
                  <c:v>71803.289373970038</c:v>
                </c:pt>
                <c:pt idx="1937">
                  <c:v>72014.822916793826</c:v>
                </c:pt>
                <c:pt idx="1938">
                  <c:v>72056.315466678134</c:v>
                </c:pt>
                <c:pt idx="1939">
                  <c:v>70712.692950439465</c:v>
                </c:pt>
                <c:pt idx="1940">
                  <c:v>71671.449118106233</c:v>
                </c:pt>
                <c:pt idx="1941">
                  <c:v>72189.335697881383</c:v>
                </c:pt>
                <c:pt idx="1942">
                  <c:v>70873.701231606799</c:v>
                </c:pt>
                <c:pt idx="1943">
                  <c:v>73187.608362158135</c:v>
                </c:pt>
                <c:pt idx="1944">
                  <c:v>68577.234614181507</c:v>
                </c:pt>
                <c:pt idx="1945">
                  <c:v>74680.996187082928</c:v>
                </c:pt>
                <c:pt idx="1946">
                  <c:v>70230.540913907695</c:v>
                </c:pt>
                <c:pt idx="1947">
                  <c:v>72848.374338992449</c:v>
                </c:pt>
                <c:pt idx="1948">
                  <c:v>70628.344218444821</c:v>
                </c:pt>
                <c:pt idx="1949">
                  <c:v>66576.995903317133</c:v>
                </c:pt>
                <c:pt idx="1950">
                  <c:v>72911.441420110074</c:v>
                </c:pt>
                <c:pt idx="1951">
                  <c:v>72852.602279917381</c:v>
                </c:pt>
                <c:pt idx="1952">
                  <c:v>74047.161954760566</c:v>
                </c:pt>
                <c:pt idx="1953">
                  <c:v>73334.363320076474</c:v>
                </c:pt>
                <c:pt idx="1954">
                  <c:v>69458.151270294184</c:v>
                </c:pt>
                <c:pt idx="1955">
                  <c:v>72139.782375733048</c:v>
                </c:pt>
                <c:pt idx="1956">
                  <c:v>68128.579007053369</c:v>
                </c:pt>
                <c:pt idx="1957">
                  <c:v>70011.311814741304</c:v>
                </c:pt>
                <c:pt idx="1958">
                  <c:v>72077.219908809653</c:v>
                </c:pt>
                <c:pt idx="1959">
                  <c:v>73206.830672709155</c:v>
                </c:pt>
                <c:pt idx="1960">
                  <c:v>71245.84158830643</c:v>
                </c:pt>
                <c:pt idx="1961">
                  <c:v>72020.881577428183</c:v>
                </c:pt>
                <c:pt idx="1962">
                  <c:v>70223.452565256739</c:v>
                </c:pt>
                <c:pt idx="1963">
                  <c:v>72404.63844399451</c:v>
                </c:pt>
                <c:pt idx="1964">
                  <c:v>73251.331624362399</c:v>
                </c:pt>
                <c:pt idx="1965">
                  <c:v>72150.353975788763</c:v>
                </c:pt>
                <c:pt idx="1966">
                  <c:v>71935.959867477417</c:v>
                </c:pt>
                <c:pt idx="1967">
                  <c:v>71709.738787047056</c:v>
                </c:pt>
                <c:pt idx="1968">
                  <c:v>73956.709134419754</c:v>
                </c:pt>
                <c:pt idx="1969">
                  <c:v>74701.08884633382</c:v>
                </c:pt>
                <c:pt idx="1970">
                  <c:v>70413.658790206915</c:v>
                </c:pt>
                <c:pt idx="1971">
                  <c:v>70762.124983755741</c:v>
                </c:pt>
                <c:pt idx="1972">
                  <c:v>70946.71104532879</c:v>
                </c:pt>
                <c:pt idx="1973">
                  <c:v>71922.298806254053</c:v>
                </c:pt>
                <c:pt idx="1974">
                  <c:v>68648.811899185166</c:v>
                </c:pt>
                <c:pt idx="1975">
                  <c:v>74311.993115234392</c:v>
                </c:pt>
                <c:pt idx="1976">
                  <c:v>72241.041116841632</c:v>
                </c:pt>
                <c:pt idx="1977">
                  <c:v>69601.136489613855</c:v>
                </c:pt>
                <c:pt idx="1978">
                  <c:v>73618.508705647793</c:v>
                </c:pt>
                <c:pt idx="1979">
                  <c:v>70667.832491223031</c:v>
                </c:pt>
                <c:pt idx="1980">
                  <c:v>72792.381870015466</c:v>
                </c:pt>
                <c:pt idx="1981">
                  <c:v>71474.611764240253</c:v>
                </c:pt>
                <c:pt idx="1982">
                  <c:v>72044.741186618805</c:v>
                </c:pt>
                <c:pt idx="1983">
                  <c:v>71710.828460566205</c:v>
                </c:pt>
                <c:pt idx="1984">
                  <c:v>72403.96184666951</c:v>
                </c:pt>
                <c:pt idx="1985">
                  <c:v>74549.89102643331</c:v>
                </c:pt>
                <c:pt idx="1986">
                  <c:v>69753.809842745453</c:v>
                </c:pt>
                <c:pt idx="1987">
                  <c:v>70348.322173500055</c:v>
                </c:pt>
                <c:pt idx="1988">
                  <c:v>72507.703286353746</c:v>
                </c:pt>
                <c:pt idx="1989">
                  <c:v>71489.504076194775</c:v>
                </c:pt>
                <c:pt idx="1990">
                  <c:v>70845.131367651615</c:v>
                </c:pt>
                <c:pt idx="1991">
                  <c:v>72078.683969879159</c:v>
                </c:pt>
                <c:pt idx="1992">
                  <c:v>71284.029102198299</c:v>
                </c:pt>
                <c:pt idx="1993">
                  <c:v>70778.460208892822</c:v>
                </c:pt>
                <c:pt idx="1994">
                  <c:v>68597.542238362643</c:v>
                </c:pt>
                <c:pt idx="1995">
                  <c:v>73159.223675028479</c:v>
                </c:pt>
                <c:pt idx="1996">
                  <c:v>69221.509970092768</c:v>
                </c:pt>
                <c:pt idx="1997">
                  <c:v>71391.167632929471</c:v>
                </c:pt>
                <c:pt idx="1998">
                  <c:v>71215.782995351154</c:v>
                </c:pt>
                <c:pt idx="1999">
                  <c:v>71235.062503941866</c:v>
                </c:pt>
                <c:pt idx="2000">
                  <c:v>70897.81453997294</c:v>
                </c:pt>
                <c:pt idx="2001">
                  <c:v>72906.455155181888</c:v>
                </c:pt>
                <c:pt idx="2002">
                  <c:v>72114.533225504565</c:v>
                </c:pt>
                <c:pt idx="2003">
                  <c:v>73367.46435699462</c:v>
                </c:pt>
                <c:pt idx="2004">
                  <c:v>74756.541479746506</c:v>
                </c:pt>
                <c:pt idx="2005">
                  <c:v>72207.136571311945</c:v>
                </c:pt>
                <c:pt idx="2006">
                  <c:v>71928.879492139808</c:v>
                </c:pt>
                <c:pt idx="2007">
                  <c:v>72217.3275437673</c:v>
                </c:pt>
                <c:pt idx="2008">
                  <c:v>70529.920346331579</c:v>
                </c:pt>
                <c:pt idx="2009">
                  <c:v>71156.962524795526</c:v>
                </c:pt>
                <c:pt idx="2010">
                  <c:v>70765.804476420089</c:v>
                </c:pt>
                <c:pt idx="2011">
                  <c:v>67892.001462427754</c:v>
                </c:pt>
                <c:pt idx="2012">
                  <c:v>72137.021797180176</c:v>
                </c:pt>
                <c:pt idx="2013">
                  <c:v>74836.075170389813</c:v>
                </c:pt>
                <c:pt idx="2014">
                  <c:v>70494.728927604374</c:v>
                </c:pt>
                <c:pt idx="2015">
                  <c:v>71069.830185190847</c:v>
                </c:pt>
                <c:pt idx="2016">
                  <c:v>71884.239840571085</c:v>
                </c:pt>
                <c:pt idx="2017">
                  <c:v>69210.035213088995</c:v>
                </c:pt>
                <c:pt idx="2018">
                  <c:v>73144.650293477374</c:v>
                </c:pt>
                <c:pt idx="2019">
                  <c:v>72323.519341671621</c:v>
                </c:pt>
                <c:pt idx="2020">
                  <c:v>73848.213050365433</c:v>
                </c:pt>
                <c:pt idx="2021">
                  <c:v>71883.088129170748</c:v>
                </c:pt>
                <c:pt idx="2022">
                  <c:v>70180.41511077882</c:v>
                </c:pt>
                <c:pt idx="2023">
                  <c:v>71277.999323113763</c:v>
                </c:pt>
                <c:pt idx="2024">
                  <c:v>69838.939765763294</c:v>
                </c:pt>
                <c:pt idx="2025">
                  <c:v>73008.145521545419</c:v>
                </c:pt>
                <c:pt idx="2026">
                  <c:v>71055.035291910172</c:v>
                </c:pt>
                <c:pt idx="2027">
                  <c:v>70933.428958066303</c:v>
                </c:pt>
                <c:pt idx="2028">
                  <c:v>73644.510152840608</c:v>
                </c:pt>
                <c:pt idx="2029">
                  <c:v>68828.93329474132</c:v>
                </c:pt>
                <c:pt idx="2030">
                  <c:v>72602.373832194004</c:v>
                </c:pt>
                <c:pt idx="2031">
                  <c:v>72921.790153503403</c:v>
                </c:pt>
                <c:pt idx="2032">
                  <c:v>72477.026804892201</c:v>
                </c:pt>
                <c:pt idx="2033">
                  <c:v>74413.331584858897</c:v>
                </c:pt>
                <c:pt idx="2034">
                  <c:v>71021.536361058548</c:v>
                </c:pt>
                <c:pt idx="2035">
                  <c:v>69088.999385325107</c:v>
                </c:pt>
                <c:pt idx="2036">
                  <c:v>72109.628739039108</c:v>
                </c:pt>
                <c:pt idx="2037">
                  <c:v>71373.362134087089</c:v>
                </c:pt>
                <c:pt idx="2038">
                  <c:v>71610.027420393628</c:v>
                </c:pt>
                <c:pt idx="2039">
                  <c:v>71507.97676227492</c:v>
                </c:pt>
                <c:pt idx="2040">
                  <c:v>72247.94783449173</c:v>
                </c:pt>
                <c:pt idx="2041">
                  <c:v>72874.002790705374</c:v>
                </c:pt>
                <c:pt idx="2042">
                  <c:v>71172.071899573013</c:v>
                </c:pt>
                <c:pt idx="2043">
                  <c:v>70897.490903325859</c:v>
                </c:pt>
                <c:pt idx="2044">
                  <c:v>69825.462110646564</c:v>
                </c:pt>
                <c:pt idx="2045">
                  <c:v>70920.27485690116</c:v>
                </c:pt>
                <c:pt idx="2046">
                  <c:v>71660.521109581008</c:v>
                </c:pt>
                <c:pt idx="2047">
                  <c:v>71691.44107721647</c:v>
                </c:pt>
                <c:pt idx="2048">
                  <c:v>71021.339216041568</c:v>
                </c:pt>
                <c:pt idx="2049">
                  <c:v>72794.03418024382</c:v>
                </c:pt>
                <c:pt idx="2050">
                  <c:v>73943.444287872306</c:v>
                </c:pt>
                <c:pt idx="2051">
                  <c:v>71665.035512399671</c:v>
                </c:pt>
                <c:pt idx="2052">
                  <c:v>72060.197180430085</c:v>
                </c:pt>
                <c:pt idx="2053">
                  <c:v>72432.171728515605</c:v>
                </c:pt>
                <c:pt idx="2054">
                  <c:v>69594.908197784418</c:v>
                </c:pt>
                <c:pt idx="2055">
                  <c:v>70795.084700818843</c:v>
                </c:pt>
                <c:pt idx="2056">
                  <c:v>71439.076170730579</c:v>
                </c:pt>
                <c:pt idx="2057">
                  <c:v>74147.535837078089</c:v>
                </c:pt>
                <c:pt idx="2058">
                  <c:v>70901.915612188983</c:v>
                </c:pt>
                <c:pt idx="2059">
                  <c:v>72709.880314501133</c:v>
                </c:pt>
                <c:pt idx="2060">
                  <c:v>73644.991810607913</c:v>
                </c:pt>
                <c:pt idx="2061">
                  <c:v>68505.48475349744</c:v>
                </c:pt>
                <c:pt idx="2062">
                  <c:v>72837.930456797272</c:v>
                </c:pt>
                <c:pt idx="2063">
                  <c:v>69528.161987209329</c:v>
                </c:pt>
                <c:pt idx="2064">
                  <c:v>72541.68988387585</c:v>
                </c:pt>
                <c:pt idx="2065">
                  <c:v>71814.322937138873</c:v>
                </c:pt>
                <c:pt idx="2066">
                  <c:v>73393.297946961713</c:v>
                </c:pt>
                <c:pt idx="2067">
                  <c:v>70438.798257191957</c:v>
                </c:pt>
                <c:pt idx="2068">
                  <c:v>70421.396836662301</c:v>
                </c:pt>
                <c:pt idx="2069">
                  <c:v>69788.233531188976</c:v>
                </c:pt>
                <c:pt idx="2070">
                  <c:v>73819.266577021277</c:v>
                </c:pt>
                <c:pt idx="2071">
                  <c:v>74222.158823609352</c:v>
                </c:pt>
                <c:pt idx="2072">
                  <c:v>73365.374901835108</c:v>
                </c:pt>
                <c:pt idx="2073">
                  <c:v>71855.370357545224</c:v>
                </c:pt>
                <c:pt idx="2074">
                  <c:v>72590.212925942731</c:v>
                </c:pt>
                <c:pt idx="2075">
                  <c:v>71390.93660262425</c:v>
                </c:pt>
                <c:pt idx="2076">
                  <c:v>73335.692771784481</c:v>
                </c:pt>
                <c:pt idx="2077">
                  <c:v>68984.621222305301</c:v>
                </c:pt>
                <c:pt idx="2078">
                  <c:v>73996.253329213461</c:v>
                </c:pt>
                <c:pt idx="2079">
                  <c:v>73381.462668768552</c:v>
                </c:pt>
                <c:pt idx="2080">
                  <c:v>71949.153374099726</c:v>
                </c:pt>
                <c:pt idx="2081">
                  <c:v>71228.113414144522</c:v>
                </c:pt>
                <c:pt idx="2082">
                  <c:v>72879.249994277954</c:v>
                </c:pt>
                <c:pt idx="2083">
                  <c:v>74456.632846577966</c:v>
                </c:pt>
                <c:pt idx="2084">
                  <c:v>72437.127200603485</c:v>
                </c:pt>
                <c:pt idx="2085">
                  <c:v>73032.688863817864</c:v>
                </c:pt>
                <c:pt idx="2086">
                  <c:v>72224.105582300836</c:v>
                </c:pt>
                <c:pt idx="2087">
                  <c:v>70434.844769398362</c:v>
                </c:pt>
                <c:pt idx="2088">
                  <c:v>71096.578660305342</c:v>
                </c:pt>
                <c:pt idx="2089">
                  <c:v>72449.104600969949</c:v>
                </c:pt>
                <c:pt idx="2090">
                  <c:v>71062.385546644524</c:v>
                </c:pt>
                <c:pt idx="2091">
                  <c:v>73002.215158081061</c:v>
                </c:pt>
                <c:pt idx="2092">
                  <c:v>72800.678439839685</c:v>
                </c:pt>
                <c:pt idx="2093">
                  <c:v>72372.205182393402</c:v>
                </c:pt>
                <c:pt idx="2094">
                  <c:v>72744.911876932791</c:v>
                </c:pt>
                <c:pt idx="2095">
                  <c:v>71140.869271882373</c:v>
                </c:pt>
                <c:pt idx="2096">
                  <c:v>71847.092268478853</c:v>
                </c:pt>
                <c:pt idx="2097">
                  <c:v>72667.020986938485</c:v>
                </c:pt>
                <c:pt idx="2098">
                  <c:v>72667.193969726577</c:v>
                </c:pt>
                <c:pt idx="2099">
                  <c:v>74419.412810389185</c:v>
                </c:pt>
                <c:pt idx="2100">
                  <c:v>72631.283554013586</c:v>
                </c:pt>
                <c:pt idx="2102">
                  <c:v>61462.737893295285</c:v>
                </c:pt>
                <c:pt idx="2103">
                  <c:v>59578.301398051648</c:v>
                </c:pt>
                <c:pt idx="2104">
                  <c:v>61679.766463041313</c:v>
                </c:pt>
                <c:pt idx="2105">
                  <c:v>59539.768419901535</c:v>
                </c:pt>
                <c:pt idx="2106">
                  <c:v>59155.204315290575</c:v>
                </c:pt>
                <c:pt idx="2107">
                  <c:v>64020.985205268866</c:v>
                </c:pt>
                <c:pt idx="2108">
                  <c:v>65214.972224044795</c:v>
                </c:pt>
                <c:pt idx="2109">
                  <c:v>60534.5617167155</c:v>
                </c:pt>
                <c:pt idx="2110">
                  <c:v>55941.783403523761</c:v>
                </c:pt>
                <c:pt idx="2111">
                  <c:v>60730.310612233472</c:v>
                </c:pt>
                <c:pt idx="2112">
                  <c:v>59719.497692362471</c:v>
                </c:pt>
                <c:pt idx="2113">
                  <c:v>59018.711096636463</c:v>
                </c:pt>
                <c:pt idx="2114">
                  <c:v>63724.443991597487</c:v>
                </c:pt>
                <c:pt idx="2115">
                  <c:v>61629.914084370932</c:v>
                </c:pt>
                <c:pt idx="2116">
                  <c:v>60412.299354871117</c:v>
                </c:pt>
                <c:pt idx="2117">
                  <c:v>56557.511983331053</c:v>
                </c:pt>
                <c:pt idx="2118">
                  <c:v>59721.063709259033</c:v>
                </c:pt>
                <c:pt idx="2119">
                  <c:v>57934.37969171007</c:v>
                </c:pt>
                <c:pt idx="2120">
                  <c:v>58554.019670359296</c:v>
                </c:pt>
                <c:pt idx="2121">
                  <c:v>60866.823828887937</c:v>
                </c:pt>
                <c:pt idx="2122">
                  <c:v>60841.658672332764</c:v>
                </c:pt>
                <c:pt idx="2123">
                  <c:v>60656.710853703822</c:v>
                </c:pt>
                <c:pt idx="2124">
                  <c:v>58910.245929972334</c:v>
                </c:pt>
                <c:pt idx="2125">
                  <c:v>61947.260952250166</c:v>
                </c:pt>
                <c:pt idx="2126">
                  <c:v>61114.417359568681</c:v>
                </c:pt>
                <c:pt idx="2127">
                  <c:v>62129.747944030889</c:v>
                </c:pt>
                <c:pt idx="2128">
                  <c:v>59412.476441160841</c:v>
                </c:pt>
                <c:pt idx="2129">
                  <c:v>58574.582240041091</c:v>
                </c:pt>
                <c:pt idx="2130">
                  <c:v>57818.43668664297</c:v>
                </c:pt>
                <c:pt idx="2131">
                  <c:v>59840.906573104861</c:v>
                </c:pt>
                <c:pt idx="2132">
                  <c:v>65190.108747227976</c:v>
                </c:pt>
                <c:pt idx="2133">
                  <c:v>59597.411038335173</c:v>
                </c:pt>
                <c:pt idx="2134">
                  <c:v>58624.075812276205</c:v>
                </c:pt>
                <c:pt idx="2135">
                  <c:v>60371.903709538776</c:v>
                </c:pt>
                <c:pt idx="2136">
                  <c:v>57566.334963657457</c:v>
                </c:pt>
                <c:pt idx="2137">
                  <c:v>63155.189500884218</c:v>
                </c:pt>
                <c:pt idx="2138">
                  <c:v>60448.141797892247</c:v>
                </c:pt>
                <c:pt idx="2139">
                  <c:v>59835.302605756115</c:v>
                </c:pt>
                <c:pt idx="2140">
                  <c:v>60437.253319549563</c:v>
                </c:pt>
                <c:pt idx="2141">
                  <c:v>59277.880126190183</c:v>
                </c:pt>
                <c:pt idx="2142">
                  <c:v>59179.291800971827</c:v>
                </c:pt>
                <c:pt idx="2143">
                  <c:v>58525.528831227624</c:v>
                </c:pt>
                <c:pt idx="2144">
                  <c:v>58570.96431808472</c:v>
                </c:pt>
                <c:pt idx="2145">
                  <c:v>59943.819293816887</c:v>
                </c:pt>
                <c:pt idx="2146">
                  <c:v>64366.957822291071</c:v>
                </c:pt>
                <c:pt idx="2147">
                  <c:v>59269.179232915245</c:v>
                </c:pt>
                <c:pt idx="2148">
                  <c:v>61849.158604431163</c:v>
                </c:pt>
                <c:pt idx="2149">
                  <c:v>59201.903843243927</c:v>
                </c:pt>
                <c:pt idx="2150">
                  <c:v>63841.026188945769</c:v>
                </c:pt>
                <c:pt idx="2151">
                  <c:v>61897.699307759605</c:v>
                </c:pt>
                <c:pt idx="2152">
                  <c:v>61382.933822917941</c:v>
                </c:pt>
                <c:pt idx="2153">
                  <c:v>58921.471384785131</c:v>
                </c:pt>
                <c:pt idx="2154">
                  <c:v>62579.663546498618</c:v>
                </c:pt>
                <c:pt idx="2155">
                  <c:v>61121.979501654438</c:v>
                </c:pt>
                <c:pt idx="2156">
                  <c:v>60053.217864735925</c:v>
                </c:pt>
                <c:pt idx="2157">
                  <c:v>59623.882413765663</c:v>
                </c:pt>
                <c:pt idx="2158">
                  <c:v>61217.714659462566</c:v>
                </c:pt>
                <c:pt idx="2159">
                  <c:v>56081.300255546295</c:v>
                </c:pt>
                <c:pt idx="2160">
                  <c:v>58601.610527801509</c:v>
                </c:pt>
                <c:pt idx="2161">
                  <c:v>59487.334492874143</c:v>
                </c:pt>
                <c:pt idx="2162">
                  <c:v>59729.531844101075</c:v>
                </c:pt>
                <c:pt idx="2163">
                  <c:v>61116.618581263232</c:v>
                </c:pt>
                <c:pt idx="2164">
                  <c:v>57211.253736877436</c:v>
                </c:pt>
                <c:pt idx="2165">
                  <c:v>59941.624603201679</c:v>
                </c:pt>
                <c:pt idx="2166">
                  <c:v>57767.138277149199</c:v>
                </c:pt>
                <c:pt idx="2167">
                  <c:v>58630.820291964214</c:v>
                </c:pt>
                <c:pt idx="2168">
                  <c:v>60244.799543762201</c:v>
                </c:pt>
                <c:pt idx="2169">
                  <c:v>62315.535136413571</c:v>
                </c:pt>
                <c:pt idx="2170">
                  <c:v>59612.462817192078</c:v>
                </c:pt>
                <c:pt idx="2171">
                  <c:v>60484.37824249269</c:v>
                </c:pt>
                <c:pt idx="2172">
                  <c:v>61236.594166056318</c:v>
                </c:pt>
                <c:pt idx="2173">
                  <c:v>58683.457848326376</c:v>
                </c:pt>
                <c:pt idx="2174">
                  <c:v>60494.486875375107</c:v>
                </c:pt>
                <c:pt idx="2175">
                  <c:v>61284.884186299641</c:v>
                </c:pt>
                <c:pt idx="2176">
                  <c:v>57592.632413832347</c:v>
                </c:pt>
                <c:pt idx="2177">
                  <c:v>64340.010893249528</c:v>
                </c:pt>
                <c:pt idx="2178">
                  <c:v>60354.215347290039</c:v>
                </c:pt>
                <c:pt idx="2179">
                  <c:v>63361.405132548018</c:v>
                </c:pt>
                <c:pt idx="2180">
                  <c:v>61592.560645929967</c:v>
                </c:pt>
                <c:pt idx="2181">
                  <c:v>59392.166257683442</c:v>
                </c:pt>
                <c:pt idx="2182">
                  <c:v>65413.623217640066</c:v>
                </c:pt>
                <c:pt idx="2183">
                  <c:v>62226.603197473029</c:v>
                </c:pt>
                <c:pt idx="2184">
                  <c:v>56877.710702578232</c:v>
                </c:pt>
                <c:pt idx="2185">
                  <c:v>59791.216993204755</c:v>
                </c:pt>
                <c:pt idx="2186">
                  <c:v>61824.510618209839</c:v>
                </c:pt>
                <c:pt idx="2187">
                  <c:v>58763.258641942346</c:v>
                </c:pt>
                <c:pt idx="2188">
                  <c:v>59091.363529370261</c:v>
                </c:pt>
                <c:pt idx="2189">
                  <c:v>57392.438668775554</c:v>
                </c:pt>
                <c:pt idx="2190">
                  <c:v>58019.654175059004</c:v>
                </c:pt>
                <c:pt idx="2191">
                  <c:v>60146.497935930885</c:v>
                </c:pt>
                <c:pt idx="2192">
                  <c:v>59530.824594624835</c:v>
                </c:pt>
                <c:pt idx="2193">
                  <c:v>56901.511762749949</c:v>
                </c:pt>
                <c:pt idx="2194">
                  <c:v>57290.909463761287</c:v>
                </c:pt>
                <c:pt idx="2195">
                  <c:v>61949.644207991711</c:v>
                </c:pt>
                <c:pt idx="2196">
                  <c:v>58116.512697628619</c:v>
                </c:pt>
                <c:pt idx="2197">
                  <c:v>58503.231477419526</c:v>
                </c:pt>
                <c:pt idx="2198">
                  <c:v>61227.709105055299</c:v>
                </c:pt>
                <c:pt idx="2199">
                  <c:v>56905.472070873802</c:v>
                </c:pt>
                <c:pt idx="2200">
                  <c:v>58371.961805852254</c:v>
                </c:pt>
                <c:pt idx="2201">
                  <c:v>63191.290244690586</c:v>
                </c:pt>
                <c:pt idx="2202">
                  <c:v>64051.23085606892</c:v>
                </c:pt>
                <c:pt idx="2203">
                  <c:v>64636.313183339429</c:v>
                </c:pt>
                <c:pt idx="2204">
                  <c:v>56987.248751926418</c:v>
                </c:pt>
                <c:pt idx="2205">
                  <c:v>58881.470074653618</c:v>
                </c:pt>
                <c:pt idx="2206">
                  <c:v>60772.242932383218</c:v>
                </c:pt>
                <c:pt idx="2207">
                  <c:v>57680.255035769413</c:v>
                </c:pt>
                <c:pt idx="2208">
                  <c:v>58527.940124511726</c:v>
                </c:pt>
                <c:pt idx="2209">
                  <c:v>58061.748779805501</c:v>
                </c:pt>
                <c:pt idx="2210">
                  <c:v>57919.358797836307</c:v>
                </c:pt>
                <c:pt idx="2211">
                  <c:v>59525.916817537953</c:v>
                </c:pt>
                <c:pt idx="2212">
                  <c:v>58472.532274872668</c:v>
                </c:pt>
                <c:pt idx="2213">
                  <c:v>60047.413702917111</c:v>
                </c:pt>
                <c:pt idx="2214">
                  <c:v>61565.93442489305</c:v>
                </c:pt>
                <c:pt idx="2215">
                  <c:v>56926.701155281065</c:v>
                </c:pt>
                <c:pt idx="2216">
                  <c:v>58784.954225074442</c:v>
                </c:pt>
                <c:pt idx="2217">
                  <c:v>59159.718180910742</c:v>
                </c:pt>
                <c:pt idx="2218">
                  <c:v>58005.877395518626</c:v>
                </c:pt>
                <c:pt idx="2219">
                  <c:v>57272.037184270215</c:v>
                </c:pt>
                <c:pt idx="2220">
                  <c:v>54081.958332824717</c:v>
                </c:pt>
                <c:pt idx="2221">
                  <c:v>57701.571051406871</c:v>
                </c:pt>
                <c:pt idx="2222">
                  <c:v>59243.260111204778</c:v>
                </c:pt>
                <c:pt idx="2223">
                  <c:v>57496.522148768105</c:v>
                </c:pt>
                <c:pt idx="2224">
                  <c:v>60055.307951540832</c:v>
                </c:pt>
                <c:pt idx="2225">
                  <c:v>60059.726351194455</c:v>
                </c:pt>
                <c:pt idx="2226">
                  <c:v>57940.253774642952</c:v>
                </c:pt>
                <c:pt idx="2227">
                  <c:v>57566.136001869905</c:v>
                </c:pt>
                <c:pt idx="2228">
                  <c:v>59268.970164553313</c:v>
                </c:pt>
                <c:pt idx="2229">
                  <c:v>60866.81213156382</c:v>
                </c:pt>
                <c:pt idx="2230">
                  <c:v>58294.029736010227</c:v>
                </c:pt>
                <c:pt idx="2231">
                  <c:v>61062.622165711728</c:v>
                </c:pt>
                <c:pt idx="2232">
                  <c:v>59137.226771264817</c:v>
                </c:pt>
                <c:pt idx="2233">
                  <c:v>58752.784991391505</c:v>
                </c:pt>
                <c:pt idx="2234">
                  <c:v>58714.947503153482</c:v>
                </c:pt>
                <c:pt idx="2235">
                  <c:v>58714.442559496558</c:v>
                </c:pt>
                <c:pt idx="2236">
                  <c:v>58679.874892679858</c:v>
                </c:pt>
                <c:pt idx="2237">
                  <c:v>58923.747809282941</c:v>
                </c:pt>
                <c:pt idx="2238">
                  <c:v>61328.756399250022</c:v>
                </c:pt>
                <c:pt idx="2239">
                  <c:v>58652.920073382054</c:v>
                </c:pt>
                <c:pt idx="2240">
                  <c:v>62219.734225147702</c:v>
                </c:pt>
                <c:pt idx="2241">
                  <c:v>59700.323884417325</c:v>
                </c:pt>
                <c:pt idx="2242">
                  <c:v>63055.434108734138</c:v>
                </c:pt>
                <c:pt idx="2243">
                  <c:v>60825.583170761471</c:v>
                </c:pt>
                <c:pt idx="2244">
                  <c:v>61951.777837626134</c:v>
                </c:pt>
                <c:pt idx="2245">
                  <c:v>59056.68588905334</c:v>
                </c:pt>
                <c:pt idx="2246">
                  <c:v>62131.872793896982</c:v>
                </c:pt>
                <c:pt idx="2247">
                  <c:v>64163.543558120735</c:v>
                </c:pt>
                <c:pt idx="2248">
                  <c:v>61580.542607088537</c:v>
                </c:pt>
                <c:pt idx="2249">
                  <c:v>59011.998440551768</c:v>
                </c:pt>
                <c:pt idx="2250">
                  <c:v>57526.670832061776</c:v>
                </c:pt>
                <c:pt idx="2251">
                  <c:v>60168.466111342103</c:v>
                </c:pt>
                <c:pt idx="2252">
                  <c:v>56026.056917063397</c:v>
                </c:pt>
                <c:pt idx="2253">
                  <c:v>63770.418667755257</c:v>
                </c:pt>
                <c:pt idx="2254">
                  <c:v>61126.679053751621</c:v>
                </c:pt>
                <c:pt idx="2255">
                  <c:v>58501.462668355314</c:v>
                </c:pt>
                <c:pt idx="2256">
                  <c:v>60210.293386967962</c:v>
                </c:pt>
                <c:pt idx="2257">
                  <c:v>62126.827005640676</c:v>
                </c:pt>
                <c:pt idx="2258">
                  <c:v>60085.958549412098</c:v>
                </c:pt>
                <c:pt idx="2259">
                  <c:v>56892.429435475664</c:v>
                </c:pt>
                <c:pt idx="2260">
                  <c:v>60376.670654741916</c:v>
                </c:pt>
                <c:pt idx="2261">
                  <c:v>61621.462777709967</c:v>
                </c:pt>
                <c:pt idx="2262">
                  <c:v>61571.259280459082</c:v>
                </c:pt>
                <c:pt idx="2263">
                  <c:v>59268.991642586392</c:v>
                </c:pt>
                <c:pt idx="2264">
                  <c:v>58339.267909685776</c:v>
                </c:pt>
                <c:pt idx="2265">
                  <c:v>61474.778197995824</c:v>
                </c:pt>
                <c:pt idx="2266">
                  <c:v>57409.017955780037</c:v>
                </c:pt>
                <c:pt idx="2267">
                  <c:v>57047.254452411507</c:v>
                </c:pt>
                <c:pt idx="2268">
                  <c:v>58891.512248357139</c:v>
                </c:pt>
                <c:pt idx="2269">
                  <c:v>58948.774635418253</c:v>
                </c:pt>
                <c:pt idx="2270">
                  <c:v>57008.972588857017</c:v>
                </c:pt>
                <c:pt idx="2271">
                  <c:v>57018.652117250836</c:v>
                </c:pt>
                <c:pt idx="2272">
                  <c:v>59584.899132792147</c:v>
                </c:pt>
                <c:pt idx="2273">
                  <c:v>59258.68352623767</c:v>
                </c:pt>
                <c:pt idx="2274">
                  <c:v>59858.370295206703</c:v>
                </c:pt>
                <c:pt idx="2275">
                  <c:v>59173.173449961352</c:v>
                </c:pt>
                <c:pt idx="2276">
                  <c:v>59398.888482475282</c:v>
                </c:pt>
                <c:pt idx="2277">
                  <c:v>61377.929930877697</c:v>
                </c:pt>
                <c:pt idx="2278">
                  <c:v>56360.637622006732</c:v>
                </c:pt>
                <c:pt idx="2279">
                  <c:v>57815.417715644835</c:v>
                </c:pt>
                <c:pt idx="2280">
                  <c:v>54759.734366957346</c:v>
                </c:pt>
                <c:pt idx="2281">
                  <c:v>59468.268249448149</c:v>
                </c:pt>
                <c:pt idx="2282">
                  <c:v>64489.159168624872</c:v>
                </c:pt>
                <c:pt idx="2283">
                  <c:v>60405.758622487388</c:v>
                </c:pt>
                <c:pt idx="2284">
                  <c:v>60249.334468162073</c:v>
                </c:pt>
                <c:pt idx="2285">
                  <c:v>57509.740387662256</c:v>
                </c:pt>
                <c:pt idx="2286">
                  <c:v>58719.977757702938</c:v>
                </c:pt>
                <c:pt idx="2287">
                  <c:v>59943.405290603638</c:v>
                </c:pt>
                <c:pt idx="2288">
                  <c:v>61801.190768814085</c:v>
                </c:pt>
                <c:pt idx="2289">
                  <c:v>58288.154442049803</c:v>
                </c:pt>
                <c:pt idx="2290">
                  <c:v>58786.856689707434</c:v>
                </c:pt>
                <c:pt idx="2291">
                  <c:v>60529.549225425726</c:v>
                </c:pt>
                <c:pt idx="2292">
                  <c:v>61742.989236036927</c:v>
                </c:pt>
                <c:pt idx="2293">
                  <c:v>60205.27764040629</c:v>
                </c:pt>
                <c:pt idx="2294">
                  <c:v>63775.534174601249</c:v>
                </c:pt>
                <c:pt idx="2295">
                  <c:v>59914.881051508593</c:v>
                </c:pt>
                <c:pt idx="2296">
                  <c:v>56973.57997481028</c:v>
                </c:pt>
                <c:pt idx="2297">
                  <c:v>60595.927608998623</c:v>
                </c:pt>
                <c:pt idx="2298">
                  <c:v>62564.763271840413</c:v>
                </c:pt>
                <c:pt idx="2299">
                  <c:v>60032.598986336459</c:v>
                </c:pt>
                <c:pt idx="2300">
                  <c:v>56669.684288787837</c:v>
                </c:pt>
                <c:pt idx="2301">
                  <c:v>60651.398293018348</c:v>
                </c:pt>
                <c:pt idx="2302">
                  <c:v>62294.83962914149</c:v>
                </c:pt>
                <c:pt idx="2303">
                  <c:v>58010.972407817848</c:v>
                </c:pt>
                <c:pt idx="2304">
                  <c:v>59483.992408879596</c:v>
                </c:pt>
                <c:pt idx="2305">
                  <c:v>59103.982117086649</c:v>
                </c:pt>
                <c:pt idx="2306">
                  <c:v>61660.47491874695</c:v>
                </c:pt>
                <c:pt idx="2307">
                  <c:v>61673.89443928402</c:v>
                </c:pt>
                <c:pt idx="2308">
                  <c:v>58302.650551119063</c:v>
                </c:pt>
                <c:pt idx="2309">
                  <c:v>60294.304625563404</c:v>
                </c:pt>
                <c:pt idx="2310">
                  <c:v>59564.474432690935</c:v>
                </c:pt>
                <c:pt idx="2311">
                  <c:v>58204.370989227289</c:v>
                </c:pt>
                <c:pt idx="2312">
                  <c:v>60331.882552973417</c:v>
                </c:pt>
                <c:pt idx="2313">
                  <c:v>58240.264236704512</c:v>
                </c:pt>
                <c:pt idx="2314">
                  <c:v>60431.948711935671</c:v>
                </c:pt>
                <c:pt idx="2315">
                  <c:v>60479.16773223877</c:v>
                </c:pt>
                <c:pt idx="2316">
                  <c:v>59737.60634088517</c:v>
                </c:pt>
                <c:pt idx="2317">
                  <c:v>65509.526256081343</c:v>
                </c:pt>
                <c:pt idx="2318">
                  <c:v>63573.795582834886</c:v>
                </c:pt>
                <c:pt idx="2319">
                  <c:v>61136.675686264032</c:v>
                </c:pt>
                <c:pt idx="2320">
                  <c:v>57485.402791722612</c:v>
                </c:pt>
                <c:pt idx="2321">
                  <c:v>57121.930250549318</c:v>
                </c:pt>
                <c:pt idx="2322">
                  <c:v>59466.285496775308</c:v>
                </c:pt>
                <c:pt idx="2323">
                  <c:v>59584.158479881276</c:v>
                </c:pt>
                <c:pt idx="2324">
                  <c:v>62435.704046630868</c:v>
                </c:pt>
                <c:pt idx="2325">
                  <c:v>61216.233778826398</c:v>
                </c:pt>
                <c:pt idx="2326">
                  <c:v>62521.563026809687</c:v>
                </c:pt>
                <c:pt idx="2327">
                  <c:v>58094.277425257373</c:v>
                </c:pt>
                <c:pt idx="2328">
                  <c:v>60064.81957702637</c:v>
                </c:pt>
                <c:pt idx="2329">
                  <c:v>58186.575429813514</c:v>
                </c:pt>
                <c:pt idx="2330">
                  <c:v>58630.308211008705</c:v>
                </c:pt>
                <c:pt idx="2331">
                  <c:v>61011.279922707879</c:v>
                </c:pt>
                <c:pt idx="2332">
                  <c:v>60489.469776471451</c:v>
                </c:pt>
                <c:pt idx="2333">
                  <c:v>59380.590891406711</c:v>
                </c:pt>
                <c:pt idx="2334">
                  <c:v>57985.980007044476</c:v>
                </c:pt>
                <c:pt idx="2335">
                  <c:v>59996.257938512172</c:v>
                </c:pt>
                <c:pt idx="2336">
                  <c:v>59558.208619435631</c:v>
                </c:pt>
                <c:pt idx="2337">
                  <c:v>59996.010204311213</c:v>
                </c:pt>
                <c:pt idx="2338">
                  <c:v>58074.871015930177</c:v>
                </c:pt>
                <c:pt idx="2339">
                  <c:v>60164.657185421136</c:v>
                </c:pt>
                <c:pt idx="2340">
                  <c:v>58181.508376057936</c:v>
                </c:pt>
                <c:pt idx="2341">
                  <c:v>59212.467193285622</c:v>
                </c:pt>
                <c:pt idx="2342">
                  <c:v>64102.475355084745</c:v>
                </c:pt>
                <c:pt idx="2343">
                  <c:v>60332.291314315808</c:v>
                </c:pt>
                <c:pt idx="2344">
                  <c:v>61160.947786140452</c:v>
                </c:pt>
                <c:pt idx="2345">
                  <c:v>58648.222206497187</c:v>
                </c:pt>
                <c:pt idx="2346">
                  <c:v>57944.294541114563</c:v>
                </c:pt>
                <c:pt idx="2347">
                  <c:v>61635.265119425465</c:v>
                </c:pt>
                <c:pt idx="2348">
                  <c:v>58674.653658843039</c:v>
                </c:pt>
                <c:pt idx="2349">
                  <c:v>61250.013093249006</c:v>
                </c:pt>
                <c:pt idx="2350">
                  <c:v>60181.104054601994</c:v>
                </c:pt>
                <c:pt idx="2351">
                  <c:v>60397.605976931256</c:v>
                </c:pt>
                <c:pt idx="2352">
                  <c:v>59667.642851654688</c:v>
                </c:pt>
                <c:pt idx="2353">
                  <c:v>57524.460059102385</c:v>
                </c:pt>
                <c:pt idx="2354">
                  <c:v>57510.794406318659</c:v>
                </c:pt>
                <c:pt idx="2355">
                  <c:v>58671.210743681586</c:v>
                </c:pt>
                <c:pt idx="2356">
                  <c:v>63999.108714326227</c:v>
                </c:pt>
                <c:pt idx="2357">
                  <c:v>58605.083053429931</c:v>
                </c:pt>
                <c:pt idx="2358">
                  <c:v>60510.030269495648</c:v>
                </c:pt>
                <c:pt idx="2359">
                  <c:v>60342.163282505666</c:v>
                </c:pt>
                <c:pt idx="2360">
                  <c:v>64211.682108052584</c:v>
                </c:pt>
                <c:pt idx="2361">
                  <c:v>61580.796151224771</c:v>
                </c:pt>
                <c:pt idx="2362">
                  <c:v>60172.910188674927</c:v>
                </c:pt>
                <c:pt idx="2363">
                  <c:v>60295.72974796794</c:v>
                </c:pt>
                <c:pt idx="2364">
                  <c:v>62420.301396179202</c:v>
                </c:pt>
                <c:pt idx="2365">
                  <c:v>62129.940349636214</c:v>
                </c:pt>
                <c:pt idx="2366">
                  <c:v>59523.990638987219</c:v>
                </c:pt>
                <c:pt idx="2367">
                  <c:v>57740.298231662186</c:v>
                </c:pt>
                <c:pt idx="2368">
                  <c:v>60304.215845457722</c:v>
                </c:pt>
                <c:pt idx="2369">
                  <c:v>58825.952798080434</c:v>
                </c:pt>
                <c:pt idx="2370">
                  <c:v>58689.443135929105</c:v>
                </c:pt>
                <c:pt idx="2371">
                  <c:v>57517.991901079811</c:v>
                </c:pt>
                <c:pt idx="2372">
                  <c:v>58160.374782489329</c:v>
                </c:pt>
                <c:pt idx="2373">
                  <c:v>60057.634916114803</c:v>
                </c:pt>
                <c:pt idx="2374">
                  <c:v>57816.435176086437</c:v>
                </c:pt>
                <c:pt idx="2375">
                  <c:v>59319.71791851693</c:v>
                </c:pt>
                <c:pt idx="2376">
                  <c:v>58404.832615486783</c:v>
                </c:pt>
                <c:pt idx="2377">
                  <c:v>58065.193894640601</c:v>
                </c:pt>
                <c:pt idx="2378">
                  <c:v>60828.16609776816</c:v>
                </c:pt>
                <c:pt idx="2379">
                  <c:v>61886.957128524788</c:v>
                </c:pt>
                <c:pt idx="2380">
                  <c:v>60591.635429437956</c:v>
                </c:pt>
                <c:pt idx="2381">
                  <c:v>57680.397986094154</c:v>
                </c:pt>
                <c:pt idx="2382">
                  <c:v>58145.884918848678</c:v>
                </c:pt>
                <c:pt idx="2383">
                  <c:v>59093.892096551259</c:v>
                </c:pt>
                <c:pt idx="2384">
                  <c:v>60960.771895662932</c:v>
                </c:pt>
                <c:pt idx="2385">
                  <c:v>60666.476278763083</c:v>
                </c:pt>
                <c:pt idx="2386">
                  <c:v>59002.283695030215</c:v>
                </c:pt>
                <c:pt idx="2387">
                  <c:v>62323.406680488581</c:v>
                </c:pt>
                <c:pt idx="2388">
                  <c:v>59042.104608774411</c:v>
                </c:pt>
                <c:pt idx="2389">
                  <c:v>63199.300802548722</c:v>
                </c:pt>
                <c:pt idx="2390">
                  <c:v>61093.035462061562</c:v>
                </c:pt>
                <c:pt idx="2391">
                  <c:v>58864.222353521975</c:v>
                </c:pt>
                <c:pt idx="2392">
                  <c:v>64794.579415919128</c:v>
                </c:pt>
                <c:pt idx="2393">
                  <c:v>60486.83356564217</c:v>
                </c:pt>
                <c:pt idx="2394">
                  <c:v>56665.465262164726</c:v>
                </c:pt>
                <c:pt idx="2395">
                  <c:v>57886.773585510251</c:v>
                </c:pt>
                <c:pt idx="2396">
                  <c:v>60627.365391292216</c:v>
                </c:pt>
                <c:pt idx="2397">
                  <c:v>59291.511814371755</c:v>
                </c:pt>
                <c:pt idx="2398">
                  <c:v>61406.939006596011</c:v>
                </c:pt>
                <c:pt idx="2399">
                  <c:v>56719.3905875524</c:v>
                </c:pt>
                <c:pt idx="2400">
                  <c:v>59131.911545832954</c:v>
                </c:pt>
                <c:pt idx="2401">
                  <c:v>59586.719259262092</c:v>
                </c:pt>
                <c:pt idx="2402">
                  <c:v>58355.106733703622</c:v>
                </c:pt>
                <c:pt idx="2403">
                  <c:v>56487.307331943513</c:v>
                </c:pt>
                <c:pt idx="2404">
                  <c:v>57068.663232507308</c:v>
                </c:pt>
                <c:pt idx="2405">
                  <c:v>59043.163047799491</c:v>
                </c:pt>
                <c:pt idx="2406">
                  <c:v>57954.950769805902</c:v>
                </c:pt>
                <c:pt idx="2407">
                  <c:v>57550.317673174541</c:v>
                </c:pt>
                <c:pt idx="2408">
                  <c:v>57992.345912147335</c:v>
                </c:pt>
                <c:pt idx="2409">
                  <c:v>58176.875716654467</c:v>
                </c:pt>
                <c:pt idx="2410">
                  <c:v>56659.136258157094</c:v>
                </c:pt>
                <c:pt idx="2411">
                  <c:v>62040.942999280334</c:v>
                </c:pt>
                <c:pt idx="2412">
                  <c:v>64161.17021185557</c:v>
                </c:pt>
                <c:pt idx="2413">
                  <c:v>64681.449208068851</c:v>
                </c:pt>
                <c:pt idx="2414">
                  <c:v>57324.831707382189</c:v>
                </c:pt>
                <c:pt idx="2415">
                  <c:v>58869.387464141837</c:v>
                </c:pt>
                <c:pt idx="2416">
                  <c:v>60711.031886355086</c:v>
                </c:pt>
                <c:pt idx="2417">
                  <c:v>57978.41032384237</c:v>
                </c:pt>
                <c:pt idx="2418">
                  <c:v>58296.998018360144</c:v>
                </c:pt>
                <c:pt idx="2419">
                  <c:v>57354.964007135226</c:v>
                </c:pt>
                <c:pt idx="2420">
                  <c:v>58135.584691747041</c:v>
                </c:pt>
                <c:pt idx="2421">
                  <c:v>60679.206931940724</c:v>
                </c:pt>
                <c:pt idx="2422">
                  <c:v>56866.052397022388</c:v>
                </c:pt>
                <c:pt idx="2423">
                  <c:v>58624.124460856117</c:v>
                </c:pt>
                <c:pt idx="2424">
                  <c:v>60521.546249389656</c:v>
                </c:pt>
                <c:pt idx="2425">
                  <c:v>59217.878608957923</c:v>
                </c:pt>
                <c:pt idx="2426">
                  <c:v>60188.453273614243</c:v>
                </c:pt>
                <c:pt idx="2427">
                  <c:v>59204.157570775344</c:v>
                </c:pt>
                <c:pt idx="2428">
                  <c:v>57364.622119935353</c:v>
                </c:pt>
                <c:pt idx="2429">
                  <c:v>57943.392927328743</c:v>
                </c:pt>
                <c:pt idx="2430">
                  <c:v>58817.938742065424</c:v>
                </c:pt>
                <c:pt idx="2431">
                  <c:v>57864.839835039777</c:v>
                </c:pt>
                <c:pt idx="2432">
                  <c:v>59237.157075119016</c:v>
                </c:pt>
                <c:pt idx="2433">
                  <c:v>57770.539876206705</c:v>
                </c:pt>
                <c:pt idx="2434">
                  <c:v>60555.451289494835</c:v>
                </c:pt>
                <c:pt idx="2435">
                  <c:v>61465.852695430192</c:v>
                </c:pt>
                <c:pt idx="2436">
                  <c:v>58895.754693476352</c:v>
                </c:pt>
                <c:pt idx="2437">
                  <c:v>58717.584851900734</c:v>
                </c:pt>
                <c:pt idx="2438">
                  <c:v>57779.052591514584</c:v>
                </c:pt>
                <c:pt idx="2439">
                  <c:v>61779.139759318037</c:v>
                </c:pt>
                <c:pt idx="2440">
                  <c:v>59563.335168902078</c:v>
                </c:pt>
                <c:pt idx="2441">
                  <c:v>59448.507198588064</c:v>
                </c:pt>
                <c:pt idx="2442">
                  <c:v>59540.077043628691</c:v>
                </c:pt>
                <c:pt idx="2443">
                  <c:v>58420.259514363606</c:v>
                </c:pt>
                <c:pt idx="2444">
                  <c:v>58782.121316003788</c:v>
                </c:pt>
                <c:pt idx="2445">
                  <c:v>59725.125003687535</c:v>
                </c:pt>
                <c:pt idx="2446">
                  <c:v>59482.729384358725</c:v>
                </c:pt>
                <c:pt idx="2447">
                  <c:v>62156.869884615022</c:v>
                </c:pt>
                <c:pt idx="2448">
                  <c:v>60205.056046803802</c:v>
                </c:pt>
                <c:pt idx="2449">
                  <c:v>58871.190517107643</c:v>
                </c:pt>
                <c:pt idx="2450">
                  <c:v>60668.903442742499</c:v>
                </c:pt>
                <c:pt idx="2451">
                  <c:v>59908.011395369613</c:v>
                </c:pt>
                <c:pt idx="2452">
                  <c:v>62706.759004720057</c:v>
                </c:pt>
                <c:pt idx="2453">
                  <c:v>61375.89044291179</c:v>
                </c:pt>
                <c:pt idx="2454">
                  <c:v>62273.211847941093</c:v>
                </c:pt>
                <c:pt idx="2455">
                  <c:v>59730.934355576836</c:v>
                </c:pt>
                <c:pt idx="2456">
                  <c:v>61453.127580515538</c:v>
                </c:pt>
                <c:pt idx="2457">
                  <c:v>65665.181056722009</c:v>
                </c:pt>
                <c:pt idx="2458">
                  <c:v>60048.801304669461</c:v>
                </c:pt>
                <c:pt idx="2459">
                  <c:v>56197.331990305582</c:v>
                </c:pt>
                <c:pt idx="2460">
                  <c:v>59199.723417599991</c:v>
                </c:pt>
                <c:pt idx="2461">
                  <c:v>59802.18556578955</c:v>
                </c:pt>
                <c:pt idx="2462">
                  <c:v>55697.895245758693</c:v>
                </c:pt>
                <c:pt idx="2463">
                  <c:v>62191.406827319537</c:v>
                </c:pt>
                <c:pt idx="2464">
                  <c:v>61493.223862430998</c:v>
                </c:pt>
                <c:pt idx="2465">
                  <c:v>59258.723050689696</c:v>
                </c:pt>
                <c:pt idx="2466">
                  <c:v>59930.008585230527</c:v>
                </c:pt>
                <c:pt idx="2467">
                  <c:v>60613.737084909291</c:v>
                </c:pt>
                <c:pt idx="2468">
                  <c:v>57752.584558622046</c:v>
                </c:pt>
                <c:pt idx="2469">
                  <c:v>56094.079717791945</c:v>
                </c:pt>
                <c:pt idx="2470">
                  <c:v>58076.005850728361</c:v>
                </c:pt>
                <c:pt idx="2471">
                  <c:v>62880.13293151855</c:v>
                </c:pt>
                <c:pt idx="2472">
                  <c:v>60076.766272933637</c:v>
                </c:pt>
                <c:pt idx="2473">
                  <c:v>57461.86531893412</c:v>
                </c:pt>
                <c:pt idx="2474">
                  <c:v>57713.704822123254</c:v>
                </c:pt>
                <c:pt idx="2475">
                  <c:v>61208.579703124924</c:v>
                </c:pt>
                <c:pt idx="2476">
                  <c:v>57837.510969479881</c:v>
                </c:pt>
                <c:pt idx="2477">
                  <c:v>56714.85488701467</c:v>
                </c:pt>
                <c:pt idx="2478">
                  <c:v>59985.820255406696</c:v>
                </c:pt>
                <c:pt idx="2479">
                  <c:v>59399.343804931646</c:v>
                </c:pt>
                <c:pt idx="2480">
                  <c:v>58001.388033294672</c:v>
                </c:pt>
                <c:pt idx="2481">
                  <c:v>56795.155419254312</c:v>
                </c:pt>
                <c:pt idx="2482">
                  <c:v>58360.088272603352</c:v>
                </c:pt>
                <c:pt idx="2483">
                  <c:v>60601.634947352337</c:v>
                </c:pt>
                <c:pt idx="2484">
                  <c:v>59165.185109202073</c:v>
                </c:pt>
                <c:pt idx="2485">
                  <c:v>59746.999975331615</c:v>
                </c:pt>
                <c:pt idx="2486">
                  <c:v>57812.395144399008</c:v>
                </c:pt>
                <c:pt idx="2487">
                  <c:v>61353.000864378613</c:v>
                </c:pt>
                <c:pt idx="2488">
                  <c:v>57077.069174702956</c:v>
                </c:pt>
                <c:pt idx="2489">
                  <c:v>57137.023429584493</c:v>
                </c:pt>
                <c:pt idx="2490">
                  <c:v>56742.631840483351</c:v>
                </c:pt>
                <c:pt idx="2491">
                  <c:v>57664.704631956418</c:v>
                </c:pt>
                <c:pt idx="2492">
                  <c:v>61976.564508056632</c:v>
                </c:pt>
                <c:pt idx="2493">
                  <c:v>60301.318982664743</c:v>
                </c:pt>
                <c:pt idx="2494">
                  <c:v>59060.481274418045</c:v>
                </c:pt>
                <c:pt idx="2495">
                  <c:v>57615.537448883057</c:v>
                </c:pt>
                <c:pt idx="2496">
                  <c:v>57846.058926645914</c:v>
                </c:pt>
                <c:pt idx="2497">
                  <c:v>60944.249643387207</c:v>
                </c:pt>
                <c:pt idx="2498">
                  <c:v>61806.64122784933</c:v>
                </c:pt>
                <c:pt idx="2499">
                  <c:v>58728.390060597667</c:v>
                </c:pt>
                <c:pt idx="2500">
                  <c:v>57555.083696397152</c:v>
                </c:pt>
                <c:pt idx="2501">
                  <c:v>59136.569038859016</c:v>
                </c:pt>
                <c:pt idx="2502">
                  <c:v>63019.043299992874</c:v>
                </c:pt>
                <c:pt idx="2503">
                  <c:v>59253.776771036777</c:v>
                </c:pt>
                <c:pt idx="2504">
                  <c:v>63008.629916381833</c:v>
                </c:pt>
                <c:pt idx="2505">
                  <c:v>59193.214004325862</c:v>
                </c:pt>
                <c:pt idx="2506">
                  <c:v>57404.073329416911</c:v>
                </c:pt>
                <c:pt idx="2507">
                  <c:v>60349.593934949247</c:v>
                </c:pt>
                <c:pt idx="2508">
                  <c:v>60842.629231945677</c:v>
                </c:pt>
                <c:pt idx="2509">
                  <c:v>60784.31337232278</c:v>
                </c:pt>
                <c:pt idx="2510">
                  <c:v>56039.794883728035</c:v>
                </c:pt>
                <c:pt idx="2511">
                  <c:v>59729.347144699103</c:v>
                </c:pt>
                <c:pt idx="2512">
                  <c:v>59357.762446232642</c:v>
                </c:pt>
                <c:pt idx="2513">
                  <c:v>58767.17001012167</c:v>
                </c:pt>
                <c:pt idx="2514">
                  <c:v>59024.142874654128</c:v>
                </c:pt>
                <c:pt idx="2515">
                  <c:v>58001.363544257489</c:v>
                </c:pt>
                <c:pt idx="2516">
                  <c:v>63256.972091134397</c:v>
                </c:pt>
                <c:pt idx="2517">
                  <c:v>60622.024778344181</c:v>
                </c:pt>
                <c:pt idx="2518">
                  <c:v>57707.457541758289</c:v>
                </c:pt>
                <c:pt idx="2519">
                  <c:v>59170.318107096347</c:v>
                </c:pt>
                <c:pt idx="2520">
                  <c:v>59821.905311520888</c:v>
                </c:pt>
                <c:pt idx="2521">
                  <c:v>59415.212814871484</c:v>
                </c:pt>
                <c:pt idx="2522">
                  <c:v>60361.775752576192</c:v>
                </c:pt>
                <c:pt idx="2523">
                  <c:v>59153.186771421504</c:v>
                </c:pt>
                <c:pt idx="2524">
                  <c:v>61726.915130392714</c:v>
                </c:pt>
                <c:pt idx="2525">
                  <c:v>58285.028661346449</c:v>
                </c:pt>
                <c:pt idx="2526">
                  <c:v>58640.274497560131</c:v>
                </c:pt>
                <c:pt idx="2527">
                  <c:v>62724.620541954049</c:v>
                </c:pt>
                <c:pt idx="2528">
                  <c:v>63857.87073802948</c:v>
                </c:pt>
                <c:pt idx="2529">
                  <c:v>59295.120337867738</c:v>
                </c:pt>
                <c:pt idx="2530">
                  <c:v>57007.716693560287</c:v>
                </c:pt>
                <c:pt idx="2531">
                  <c:v>57875.53931115468</c:v>
                </c:pt>
                <c:pt idx="2532">
                  <c:v>58685.833898097066</c:v>
                </c:pt>
                <c:pt idx="2533">
                  <c:v>57809.121303431188</c:v>
                </c:pt>
                <c:pt idx="2534">
                  <c:v>61819.801520808542</c:v>
                </c:pt>
                <c:pt idx="2535">
                  <c:v>61983.805405044557</c:v>
                </c:pt>
                <c:pt idx="2536">
                  <c:v>60791.221720027934</c:v>
                </c:pt>
                <c:pt idx="2537">
                  <c:v>59986.140475463864</c:v>
                </c:pt>
                <c:pt idx="2538">
                  <c:v>57346.306272379552</c:v>
                </c:pt>
                <c:pt idx="2539">
                  <c:v>57982.115890185043</c:v>
                </c:pt>
                <c:pt idx="2540">
                  <c:v>57784.828012561804</c:v>
                </c:pt>
                <c:pt idx="2541">
                  <c:v>59552.854519653309</c:v>
                </c:pt>
                <c:pt idx="2542">
                  <c:v>60600.524959818533</c:v>
                </c:pt>
                <c:pt idx="2543">
                  <c:v>59614.483128857617</c:v>
                </c:pt>
                <c:pt idx="2544">
                  <c:v>57943.661702473961</c:v>
                </c:pt>
                <c:pt idx="2545">
                  <c:v>61161.65883611043</c:v>
                </c:pt>
                <c:pt idx="2546">
                  <c:v>59893.169650522861</c:v>
                </c:pt>
                <c:pt idx="2547">
                  <c:v>59674.285572560628</c:v>
                </c:pt>
                <c:pt idx="2548">
                  <c:v>59850.788921610518</c:v>
                </c:pt>
                <c:pt idx="2549">
                  <c:v>58724.418480167515</c:v>
                </c:pt>
                <c:pt idx="2550">
                  <c:v>58294.051830927528</c:v>
                </c:pt>
                <c:pt idx="2551">
                  <c:v>59892.915176455193</c:v>
                </c:pt>
                <c:pt idx="2552">
                  <c:v>63387.605978902175</c:v>
                </c:pt>
                <c:pt idx="2553">
                  <c:v>60183.752056503297</c:v>
                </c:pt>
                <c:pt idx="2554">
                  <c:v>58108.187998516347</c:v>
                </c:pt>
                <c:pt idx="2555">
                  <c:v>61232.974044227594</c:v>
                </c:pt>
                <c:pt idx="2556">
                  <c:v>57538.683105341588</c:v>
                </c:pt>
                <c:pt idx="2557">
                  <c:v>60678.579346593229</c:v>
                </c:pt>
                <c:pt idx="2558">
                  <c:v>59624.317168362941</c:v>
                </c:pt>
                <c:pt idx="2559">
                  <c:v>59090.118331400554</c:v>
                </c:pt>
                <c:pt idx="2560">
                  <c:v>60957.708056418101</c:v>
                </c:pt>
                <c:pt idx="2561">
                  <c:v>58706.583838144943</c:v>
                </c:pt>
                <c:pt idx="2562">
                  <c:v>59893.499626859033</c:v>
                </c:pt>
                <c:pt idx="2563">
                  <c:v>57860.775891113277</c:v>
                </c:pt>
                <c:pt idx="2564">
                  <c:v>58156.468619155887</c:v>
                </c:pt>
                <c:pt idx="2565">
                  <c:v>58260.73829163974</c:v>
                </c:pt>
                <c:pt idx="2566">
                  <c:v>61981.62182261148</c:v>
                </c:pt>
                <c:pt idx="2567">
                  <c:v>59763.973645146689</c:v>
                </c:pt>
                <c:pt idx="2568">
                  <c:v>59438.417171859735</c:v>
                </c:pt>
                <c:pt idx="2569">
                  <c:v>58692.728085227805</c:v>
                </c:pt>
                <c:pt idx="2570">
                  <c:v>63089.070134480789</c:v>
                </c:pt>
                <c:pt idx="2571">
                  <c:v>60415.270429166158</c:v>
                </c:pt>
                <c:pt idx="2572">
                  <c:v>62514.741303507486</c:v>
                </c:pt>
                <c:pt idx="2573">
                  <c:v>60511.146211624153</c:v>
                </c:pt>
                <c:pt idx="2574">
                  <c:v>62523.648242187497</c:v>
                </c:pt>
                <c:pt idx="2575">
                  <c:v>60297.73871758156</c:v>
                </c:pt>
                <c:pt idx="2576">
                  <c:v>60332.748472086598</c:v>
                </c:pt>
                <c:pt idx="2577">
                  <c:v>57298.3753644881</c:v>
                </c:pt>
                <c:pt idx="2578">
                  <c:v>60025.140557066588</c:v>
                </c:pt>
                <c:pt idx="2579">
                  <c:v>57693.41978098551</c:v>
                </c:pt>
                <c:pt idx="2580">
                  <c:v>57878.967700576781</c:v>
                </c:pt>
                <c:pt idx="2581">
                  <c:v>57751.854307810463</c:v>
                </c:pt>
                <c:pt idx="2582">
                  <c:v>60971.97105629617</c:v>
                </c:pt>
                <c:pt idx="2583">
                  <c:v>59958.105521837853</c:v>
                </c:pt>
                <c:pt idx="2584">
                  <c:v>56006.914587593092</c:v>
                </c:pt>
                <c:pt idx="2585">
                  <c:v>58412.175721995038</c:v>
                </c:pt>
                <c:pt idx="2586">
                  <c:v>58135.815175501513</c:v>
                </c:pt>
                <c:pt idx="2587">
                  <c:v>58683.755011685695</c:v>
                </c:pt>
                <c:pt idx="2588">
                  <c:v>58863.70023624898</c:v>
                </c:pt>
                <c:pt idx="2589">
                  <c:v>61334.053717676783</c:v>
                </c:pt>
                <c:pt idx="2590">
                  <c:v>60544.858399200442</c:v>
                </c:pt>
                <c:pt idx="2591">
                  <c:v>60247.420788065596</c:v>
                </c:pt>
                <c:pt idx="2592">
                  <c:v>59768.201300811772</c:v>
                </c:pt>
                <c:pt idx="2593">
                  <c:v>58657.959953180951</c:v>
                </c:pt>
                <c:pt idx="2594">
                  <c:v>61107.985046768197</c:v>
                </c:pt>
                <c:pt idx="2595">
                  <c:v>59392.304120063774</c:v>
                </c:pt>
                <c:pt idx="2596">
                  <c:v>58167.336277071641</c:v>
                </c:pt>
                <c:pt idx="2597">
                  <c:v>62379.71424916586</c:v>
                </c:pt>
                <c:pt idx="2598">
                  <c:v>60857.442818196614</c:v>
                </c:pt>
                <c:pt idx="2599">
                  <c:v>59938.257724495736</c:v>
                </c:pt>
                <c:pt idx="2600">
                  <c:v>60825.350917689007</c:v>
                </c:pt>
                <c:pt idx="2601">
                  <c:v>59058.975291887909</c:v>
                </c:pt>
                <c:pt idx="2602">
                  <c:v>63366.134999084476</c:v>
                </c:pt>
                <c:pt idx="2603">
                  <c:v>58890.373545201619</c:v>
                </c:pt>
                <c:pt idx="2604">
                  <c:v>55824.465660667411</c:v>
                </c:pt>
                <c:pt idx="2605">
                  <c:v>57153.979448827107</c:v>
                </c:pt>
                <c:pt idx="2606">
                  <c:v>59275.810488065086</c:v>
                </c:pt>
                <c:pt idx="2607">
                  <c:v>59058.564469273893</c:v>
                </c:pt>
                <c:pt idx="2608">
                  <c:v>58187.600454566083</c:v>
                </c:pt>
                <c:pt idx="2609">
                  <c:v>56427.795398283008</c:v>
                </c:pt>
                <c:pt idx="2610">
                  <c:v>58310.794952583317</c:v>
                </c:pt>
                <c:pt idx="2611">
                  <c:v>61231.258320679066</c:v>
                </c:pt>
                <c:pt idx="2612">
                  <c:v>59172.422549947092</c:v>
                </c:pt>
                <c:pt idx="2613">
                  <c:v>57066.743416245779</c:v>
                </c:pt>
                <c:pt idx="2614">
                  <c:v>57959.027199745178</c:v>
                </c:pt>
                <c:pt idx="2615">
                  <c:v>59446.116649169497</c:v>
                </c:pt>
                <c:pt idx="2616">
                  <c:v>58464.887256876631</c:v>
                </c:pt>
                <c:pt idx="2617">
                  <c:v>57749.204250303897</c:v>
                </c:pt>
                <c:pt idx="2618">
                  <c:v>60037.937830185903</c:v>
                </c:pt>
                <c:pt idx="2619">
                  <c:v>58025.427882575983</c:v>
                </c:pt>
                <c:pt idx="2620">
                  <c:v>55844.535597038412</c:v>
                </c:pt>
                <c:pt idx="2621">
                  <c:v>63492.825888395317</c:v>
                </c:pt>
                <c:pt idx="2622">
                  <c:v>63979.556895192465</c:v>
                </c:pt>
                <c:pt idx="2623">
                  <c:v>62359.037520090744</c:v>
                </c:pt>
                <c:pt idx="2624">
                  <c:v>57999.366937764491</c:v>
                </c:pt>
                <c:pt idx="2625">
                  <c:v>57366.197376124066</c:v>
                </c:pt>
                <c:pt idx="2626">
                  <c:v>60921.952395629887</c:v>
                </c:pt>
                <c:pt idx="2627">
                  <c:v>56944.957312069077</c:v>
                </c:pt>
                <c:pt idx="2628">
                  <c:v>58265.553024546309</c:v>
                </c:pt>
                <c:pt idx="2629">
                  <c:v>58794.930368995665</c:v>
                </c:pt>
                <c:pt idx="2630">
                  <c:v>58470.680809847501</c:v>
                </c:pt>
                <c:pt idx="2631">
                  <c:v>58406.434048207593</c:v>
                </c:pt>
                <c:pt idx="2632">
                  <c:v>58346.857064364951</c:v>
                </c:pt>
                <c:pt idx="2633">
                  <c:v>58866.94322688385</c:v>
                </c:pt>
                <c:pt idx="2634">
                  <c:v>60696.471642621356</c:v>
                </c:pt>
                <c:pt idx="2635">
                  <c:v>58353.029365927032</c:v>
                </c:pt>
                <c:pt idx="2636">
                  <c:v>58092.286349328366</c:v>
                </c:pt>
                <c:pt idx="2637">
                  <c:v>59116.236650085448</c:v>
                </c:pt>
                <c:pt idx="2638">
                  <c:v>57419.242047882086</c:v>
                </c:pt>
                <c:pt idx="2639">
                  <c:v>57247.849667194147</c:v>
                </c:pt>
                <c:pt idx="2640">
                  <c:v>57352.964988708503</c:v>
                </c:pt>
                <c:pt idx="2641">
                  <c:v>58726.606073252362</c:v>
                </c:pt>
                <c:pt idx="2642">
                  <c:v>58995.500367228189</c:v>
                </c:pt>
                <c:pt idx="2643">
                  <c:v>57824.959089914963</c:v>
                </c:pt>
                <c:pt idx="2644">
                  <c:v>59531.614986546832</c:v>
                </c:pt>
                <c:pt idx="2645">
                  <c:v>58609.62525084502</c:v>
                </c:pt>
                <c:pt idx="2646">
                  <c:v>57931.312181822454</c:v>
                </c:pt>
                <c:pt idx="2647">
                  <c:v>58614.789223607382</c:v>
                </c:pt>
                <c:pt idx="2648">
                  <c:v>57718.460964330043</c:v>
                </c:pt>
                <c:pt idx="2649">
                  <c:v>60078.360804748532</c:v>
                </c:pt>
                <c:pt idx="2650">
                  <c:v>57461.886824274065</c:v>
                </c:pt>
                <c:pt idx="2651">
                  <c:v>58382.684613951053</c:v>
                </c:pt>
                <c:pt idx="2652">
                  <c:v>60016.460303452383</c:v>
                </c:pt>
                <c:pt idx="2653">
                  <c:v>58819.895569801338</c:v>
                </c:pt>
                <c:pt idx="2654">
                  <c:v>58659.695133336398</c:v>
                </c:pt>
                <c:pt idx="2655">
                  <c:v>58028.555121358237</c:v>
                </c:pt>
                <c:pt idx="2656">
                  <c:v>58656.97049357096</c:v>
                </c:pt>
                <c:pt idx="2657">
                  <c:v>60356.592391026883</c:v>
                </c:pt>
                <c:pt idx="2658">
                  <c:v>60785.418561681101</c:v>
                </c:pt>
                <c:pt idx="2659">
                  <c:v>57323.336863708493</c:v>
                </c:pt>
                <c:pt idx="2660">
                  <c:v>60896.950416412874</c:v>
                </c:pt>
                <c:pt idx="2661">
                  <c:v>59521.403952015709</c:v>
                </c:pt>
                <c:pt idx="2662">
                  <c:v>61414.812866465247</c:v>
                </c:pt>
                <c:pt idx="2663">
                  <c:v>60660.410061198279</c:v>
                </c:pt>
                <c:pt idx="2664">
                  <c:v>60921.419531637432</c:v>
                </c:pt>
                <c:pt idx="2665">
                  <c:v>59906.163748423256</c:v>
                </c:pt>
                <c:pt idx="2666">
                  <c:v>59657.035214487711</c:v>
                </c:pt>
                <c:pt idx="2667">
                  <c:v>62801.329197367028</c:v>
                </c:pt>
                <c:pt idx="2668">
                  <c:v>60294.362107563022</c:v>
                </c:pt>
                <c:pt idx="2669">
                  <c:v>58142.243442281091</c:v>
                </c:pt>
                <c:pt idx="2670">
                  <c:v>58570.507675242014</c:v>
                </c:pt>
                <c:pt idx="2671">
                  <c:v>60949.376406097421</c:v>
                </c:pt>
                <c:pt idx="2672">
                  <c:v>55620.864717229219</c:v>
                </c:pt>
                <c:pt idx="2673">
                  <c:v>62212.060173883641</c:v>
                </c:pt>
                <c:pt idx="2674">
                  <c:v>60125.202452214558</c:v>
                </c:pt>
                <c:pt idx="2675">
                  <c:v>59127.550745646156</c:v>
                </c:pt>
                <c:pt idx="2676">
                  <c:v>59922.625556437175</c:v>
                </c:pt>
                <c:pt idx="2677">
                  <c:v>60742.273168436688</c:v>
                </c:pt>
                <c:pt idx="2678">
                  <c:v>58281.25009816487</c:v>
                </c:pt>
                <c:pt idx="2679">
                  <c:v>56821.612643369052</c:v>
                </c:pt>
                <c:pt idx="2680">
                  <c:v>58115.944521458943</c:v>
                </c:pt>
                <c:pt idx="2681">
                  <c:v>60345.40076557795</c:v>
                </c:pt>
                <c:pt idx="2682">
                  <c:v>60968.965182495114</c:v>
                </c:pt>
                <c:pt idx="2683">
                  <c:v>56470.656827354425</c:v>
                </c:pt>
                <c:pt idx="2684">
                  <c:v>57606.808563880855</c:v>
                </c:pt>
                <c:pt idx="2685">
                  <c:v>61340.747183990468</c:v>
                </c:pt>
                <c:pt idx="2686">
                  <c:v>58795.591479047143</c:v>
                </c:pt>
                <c:pt idx="2687">
                  <c:v>57080.988847223911</c:v>
                </c:pt>
                <c:pt idx="2688">
                  <c:v>58625.333507283533</c:v>
                </c:pt>
                <c:pt idx="2689">
                  <c:v>57439.803105449682</c:v>
                </c:pt>
                <c:pt idx="2690">
                  <c:v>57801.214522620037</c:v>
                </c:pt>
                <c:pt idx="2691">
                  <c:v>57621.331978769907</c:v>
                </c:pt>
                <c:pt idx="2692">
                  <c:v>58819.3085301717</c:v>
                </c:pt>
                <c:pt idx="2693">
                  <c:v>61148.400545395147</c:v>
                </c:pt>
                <c:pt idx="2694">
                  <c:v>59433.133762613936</c:v>
                </c:pt>
                <c:pt idx="2695">
                  <c:v>58910.022205098474</c:v>
                </c:pt>
                <c:pt idx="2696">
                  <c:v>58477.591145706174</c:v>
                </c:pt>
                <c:pt idx="2697">
                  <c:v>60645.765622456871</c:v>
                </c:pt>
                <c:pt idx="2698">
                  <c:v>56272.86596806845</c:v>
                </c:pt>
                <c:pt idx="2699">
                  <c:v>56629.763990529384</c:v>
                </c:pt>
                <c:pt idx="2700">
                  <c:v>55995.79481016795</c:v>
                </c:pt>
                <c:pt idx="2701">
                  <c:v>59290.259082412733</c:v>
                </c:pt>
                <c:pt idx="2702">
                  <c:v>62821.315714772551</c:v>
                </c:pt>
                <c:pt idx="2703">
                  <c:v>60877.76836404801</c:v>
                </c:pt>
                <c:pt idx="2704">
                  <c:v>58883.030657386778</c:v>
                </c:pt>
                <c:pt idx="2705">
                  <c:v>55539.995751349132</c:v>
                </c:pt>
                <c:pt idx="2706">
                  <c:v>58075.517165470126</c:v>
                </c:pt>
                <c:pt idx="2707">
                  <c:v>60853.905153354004</c:v>
                </c:pt>
                <c:pt idx="2708">
                  <c:v>60707.120919926958</c:v>
                </c:pt>
                <c:pt idx="2709">
                  <c:v>57552.050963083908</c:v>
                </c:pt>
                <c:pt idx="2710">
                  <c:v>58248.84977925619</c:v>
                </c:pt>
                <c:pt idx="2711">
                  <c:v>58477.703780293465</c:v>
                </c:pt>
                <c:pt idx="2712">
                  <c:v>62922.774649556479</c:v>
                </c:pt>
                <c:pt idx="2713">
                  <c:v>58665.631347211194</c:v>
                </c:pt>
                <c:pt idx="2714">
                  <c:v>61181.224648539232</c:v>
                </c:pt>
                <c:pt idx="2715">
                  <c:v>60698.193960189819</c:v>
                </c:pt>
                <c:pt idx="2716">
                  <c:v>57095.071650123595</c:v>
                </c:pt>
                <c:pt idx="2717">
                  <c:v>58636.220273844403</c:v>
                </c:pt>
                <c:pt idx="2718">
                  <c:v>60156.269472630818</c:v>
                </c:pt>
                <c:pt idx="2719">
                  <c:v>60325.942767871296</c:v>
                </c:pt>
                <c:pt idx="2720">
                  <c:v>56447.74100945791</c:v>
                </c:pt>
                <c:pt idx="2721">
                  <c:v>59616.753229649876</c:v>
                </c:pt>
                <c:pt idx="2722">
                  <c:v>59186.212568418188</c:v>
                </c:pt>
                <c:pt idx="2723">
                  <c:v>57481.181097666427</c:v>
                </c:pt>
                <c:pt idx="2724">
                  <c:v>59124.470354715981</c:v>
                </c:pt>
                <c:pt idx="2725">
                  <c:v>59755.014084307346</c:v>
                </c:pt>
                <c:pt idx="2726">
                  <c:v>61423.701400502512</c:v>
                </c:pt>
                <c:pt idx="2727">
                  <c:v>60562.136456315056</c:v>
                </c:pt>
                <c:pt idx="2728">
                  <c:v>56695.36974379381</c:v>
                </c:pt>
                <c:pt idx="2729">
                  <c:v>60473.229504699244</c:v>
                </c:pt>
                <c:pt idx="2730">
                  <c:v>60213.359612083419</c:v>
                </c:pt>
                <c:pt idx="2731">
                  <c:v>59285.728119532272</c:v>
                </c:pt>
                <c:pt idx="2732">
                  <c:v>58895.950291240217</c:v>
                </c:pt>
                <c:pt idx="2733">
                  <c:v>57262.298504892991</c:v>
                </c:pt>
                <c:pt idx="2734">
                  <c:v>61510.157528559372</c:v>
                </c:pt>
                <c:pt idx="2735">
                  <c:v>60129.294959767656</c:v>
                </c:pt>
                <c:pt idx="2736">
                  <c:v>59145.309560864895</c:v>
                </c:pt>
                <c:pt idx="2737">
                  <c:v>65229.068209959813</c:v>
                </c:pt>
                <c:pt idx="2738">
                  <c:v>64508.227325630192</c:v>
                </c:pt>
                <c:pt idx="2739">
                  <c:v>61225.591977310178</c:v>
                </c:pt>
                <c:pt idx="2740">
                  <c:v>56477.746675268805</c:v>
                </c:pt>
                <c:pt idx="2741">
                  <c:v>57979.734460608168</c:v>
                </c:pt>
                <c:pt idx="2742">
                  <c:v>61202.152059870758</c:v>
                </c:pt>
                <c:pt idx="2743">
                  <c:v>58488.077035522459</c:v>
                </c:pt>
                <c:pt idx="2744">
                  <c:v>62346.759992758423</c:v>
                </c:pt>
                <c:pt idx="2745">
                  <c:v>61130.201852575934</c:v>
                </c:pt>
                <c:pt idx="2746">
                  <c:v>61435.067695633559</c:v>
                </c:pt>
                <c:pt idx="2747">
                  <c:v>58661.323173236844</c:v>
                </c:pt>
                <c:pt idx="2748">
                  <c:v>59029.042089970899</c:v>
                </c:pt>
                <c:pt idx="2749">
                  <c:v>57839.220911749668</c:v>
                </c:pt>
                <c:pt idx="2750">
                  <c:v>62080.940358861291</c:v>
                </c:pt>
                <c:pt idx="2751">
                  <c:v>60732.194848124185</c:v>
                </c:pt>
                <c:pt idx="2752">
                  <c:v>59380.432545979835</c:v>
                </c:pt>
                <c:pt idx="2753">
                  <c:v>60595.308799820908</c:v>
                </c:pt>
                <c:pt idx="2754">
                  <c:v>56969.866104253138</c:v>
                </c:pt>
                <c:pt idx="2755">
                  <c:v>61857.853124936424</c:v>
                </c:pt>
                <c:pt idx="2756">
                  <c:v>59467.333443175361</c:v>
                </c:pt>
                <c:pt idx="2757">
                  <c:v>62561.541456912557</c:v>
                </c:pt>
                <c:pt idx="2758">
                  <c:v>60487.812102762859</c:v>
                </c:pt>
                <c:pt idx="2759">
                  <c:v>59437.216777801514</c:v>
                </c:pt>
                <c:pt idx="2760">
                  <c:v>57867.316298453014</c:v>
                </c:pt>
                <c:pt idx="2761">
                  <c:v>59917.844253667201</c:v>
                </c:pt>
                <c:pt idx="2762">
                  <c:v>65139.755725987758</c:v>
                </c:pt>
                <c:pt idx="2763">
                  <c:v>59189.41746457418</c:v>
                </c:pt>
                <c:pt idx="2764">
                  <c:v>59653.173021133749</c:v>
                </c:pt>
                <c:pt idx="2765">
                  <c:v>60175.222102832806</c:v>
                </c:pt>
                <c:pt idx="2766">
                  <c:v>55958.101373481753</c:v>
                </c:pt>
                <c:pt idx="2767">
                  <c:v>61023.225040817262</c:v>
                </c:pt>
                <c:pt idx="2768">
                  <c:v>59044.554655456544</c:v>
                </c:pt>
                <c:pt idx="2769">
                  <c:v>60664.164748573305</c:v>
                </c:pt>
                <c:pt idx="2770">
                  <c:v>60610.566652043664</c:v>
                </c:pt>
                <c:pt idx="2771">
                  <c:v>60861.673581059775</c:v>
                </c:pt>
                <c:pt idx="2772">
                  <c:v>58852.171378445615</c:v>
                </c:pt>
                <c:pt idx="2773">
                  <c:v>56983.352240880333</c:v>
                </c:pt>
                <c:pt idx="2774">
                  <c:v>57284.854900556857</c:v>
                </c:pt>
                <c:pt idx="2775">
                  <c:v>58963.392188008627</c:v>
                </c:pt>
                <c:pt idx="2776">
                  <c:v>61627.467604573569</c:v>
                </c:pt>
                <c:pt idx="2777">
                  <c:v>60424.743134180702</c:v>
                </c:pt>
                <c:pt idx="2778">
                  <c:v>61377.288160133357</c:v>
                </c:pt>
                <c:pt idx="2779">
                  <c:v>61523.151980336515</c:v>
                </c:pt>
                <c:pt idx="2780">
                  <c:v>63689.988053607951</c:v>
                </c:pt>
                <c:pt idx="2781">
                  <c:v>61020.483658091231</c:v>
                </c:pt>
                <c:pt idx="2782">
                  <c:v>62405.39603118896</c:v>
                </c:pt>
                <c:pt idx="2783">
                  <c:v>60135.193644460036</c:v>
                </c:pt>
                <c:pt idx="2784">
                  <c:v>63516.60718790692</c:v>
                </c:pt>
                <c:pt idx="2785">
                  <c:v>61460.457585427037</c:v>
                </c:pt>
                <c:pt idx="2786">
                  <c:v>60424.818635050455</c:v>
                </c:pt>
                <c:pt idx="2787">
                  <c:v>58884.841428912543</c:v>
                </c:pt>
                <c:pt idx="2788">
                  <c:v>60308.069787350898</c:v>
                </c:pt>
                <c:pt idx="2789">
                  <c:v>57075.591245269781</c:v>
                </c:pt>
                <c:pt idx="2790">
                  <c:v>58505.616561476389</c:v>
                </c:pt>
                <c:pt idx="2791">
                  <c:v>58720.499273745219</c:v>
                </c:pt>
                <c:pt idx="2792">
                  <c:v>58165.719529336435</c:v>
                </c:pt>
                <c:pt idx="2793">
                  <c:v>59649.047422472635</c:v>
                </c:pt>
                <c:pt idx="2794">
                  <c:v>56700.935649426785</c:v>
                </c:pt>
                <c:pt idx="2795">
                  <c:v>59117.557417074844</c:v>
                </c:pt>
                <c:pt idx="2796">
                  <c:v>58393.567380777997</c:v>
                </c:pt>
                <c:pt idx="2797">
                  <c:v>59552.284134165435</c:v>
                </c:pt>
                <c:pt idx="2798">
                  <c:v>60000.413643264779</c:v>
                </c:pt>
                <c:pt idx="2799">
                  <c:v>62765.726146443674</c:v>
                </c:pt>
                <c:pt idx="2800">
                  <c:v>61652.704091548912</c:v>
                </c:pt>
                <c:pt idx="2801">
                  <c:v>59983.333883666994</c:v>
                </c:pt>
                <c:pt idx="2802">
                  <c:v>60715.225939178476</c:v>
                </c:pt>
                <c:pt idx="2803">
                  <c:v>58310.172185961404</c:v>
                </c:pt>
                <c:pt idx="2804">
                  <c:v>60664.694006856284</c:v>
                </c:pt>
                <c:pt idx="2805">
                  <c:v>60644.046972020471</c:v>
                </c:pt>
                <c:pt idx="2806">
                  <c:v>57388.439438374851</c:v>
                </c:pt>
                <c:pt idx="2807">
                  <c:v>63630.862747955318</c:v>
                </c:pt>
                <c:pt idx="2808">
                  <c:v>60372.800016482681</c:v>
                </c:pt>
                <c:pt idx="2809">
                  <c:v>59883.976829695705</c:v>
                </c:pt>
                <c:pt idx="2810">
                  <c:v>61894.915586853022</c:v>
                </c:pt>
                <c:pt idx="2811">
                  <c:v>59086.713695748658</c:v>
                </c:pt>
                <c:pt idx="2812">
                  <c:v>64144.677940267058</c:v>
                </c:pt>
                <c:pt idx="2813">
                  <c:v>63443.036070048278</c:v>
                </c:pt>
                <c:pt idx="2814">
                  <c:v>57981.020296573639</c:v>
                </c:pt>
                <c:pt idx="2815">
                  <c:v>58670.000461959848</c:v>
                </c:pt>
                <c:pt idx="2816">
                  <c:v>59768.905827331546</c:v>
                </c:pt>
                <c:pt idx="2817">
                  <c:v>59903.266217168159</c:v>
                </c:pt>
                <c:pt idx="2818">
                  <c:v>61074.796243476871</c:v>
                </c:pt>
                <c:pt idx="2819">
                  <c:v>55777.456673145294</c:v>
                </c:pt>
                <c:pt idx="2820">
                  <c:v>58582.712794383377</c:v>
                </c:pt>
                <c:pt idx="2821">
                  <c:v>58164.332639090215</c:v>
                </c:pt>
                <c:pt idx="2822">
                  <c:v>58692.107184092201</c:v>
                </c:pt>
                <c:pt idx="2823">
                  <c:v>57248.842913532259</c:v>
                </c:pt>
                <c:pt idx="2824">
                  <c:v>56440.472321852227</c:v>
                </c:pt>
                <c:pt idx="2825">
                  <c:v>61484.009395058965</c:v>
                </c:pt>
                <c:pt idx="2826">
                  <c:v>58010.005597396179</c:v>
                </c:pt>
                <c:pt idx="2827">
                  <c:v>58648.358346875517</c:v>
                </c:pt>
                <c:pt idx="2828">
                  <c:v>57823.77460199991</c:v>
                </c:pt>
                <c:pt idx="2829">
                  <c:v>57317.214792219791</c:v>
                </c:pt>
                <c:pt idx="2830">
                  <c:v>57477.708674654037</c:v>
                </c:pt>
                <c:pt idx="2831">
                  <c:v>63034.912222003935</c:v>
                </c:pt>
                <c:pt idx="2832">
                  <c:v>63552.514561462413</c:v>
                </c:pt>
                <c:pt idx="2833">
                  <c:v>64853.883986918139</c:v>
                </c:pt>
                <c:pt idx="2834">
                  <c:v>54344.78165372213</c:v>
                </c:pt>
                <c:pt idx="2835">
                  <c:v>58408.738696797693</c:v>
                </c:pt>
                <c:pt idx="2836">
                  <c:v>59403.498438262948</c:v>
                </c:pt>
                <c:pt idx="2837">
                  <c:v>60198.713042628231</c:v>
                </c:pt>
                <c:pt idx="2838">
                  <c:v>57446.456390635183</c:v>
                </c:pt>
                <c:pt idx="2839">
                  <c:v>57260.156882476796</c:v>
                </c:pt>
                <c:pt idx="2840">
                  <c:v>59407.604876963291</c:v>
                </c:pt>
                <c:pt idx="2841">
                  <c:v>59564.560565884916</c:v>
                </c:pt>
                <c:pt idx="2842">
                  <c:v>57502.33130785625</c:v>
                </c:pt>
                <c:pt idx="2843">
                  <c:v>58525.879141743986</c:v>
                </c:pt>
                <c:pt idx="2844">
                  <c:v>62953.235589981086</c:v>
                </c:pt>
                <c:pt idx="2845">
                  <c:v>58593.232762014457</c:v>
                </c:pt>
                <c:pt idx="2846">
                  <c:v>59320.139202721912</c:v>
                </c:pt>
                <c:pt idx="2847">
                  <c:v>59976.818527984622</c:v>
                </c:pt>
                <c:pt idx="2848">
                  <c:v>57226.051405461629</c:v>
                </c:pt>
                <c:pt idx="2849">
                  <c:v>58096.455106350644</c:v>
                </c:pt>
                <c:pt idx="2850">
                  <c:v>54641.561591084799</c:v>
                </c:pt>
                <c:pt idx="2851">
                  <c:v>56914.708994674686</c:v>
                </c:pt>
                <c:pt idx="2852">
                  <c:v>58984.105132993063</c:v>
                </c:pt>
                <c:pt idx="2853">
                  <c:v>57109.941143290205</c:v>
                </c:pt>
                <c:pt idx="2854">
                  <c:v>58599.420396169044</c:v>
                </c:pt>
                <c:pt idx="2855">
                  <c:v>60658.922390648593</c:v>
                </c:pt>
                <c:pt idx="2856">
                  <c:v>57675.707005376637</c:v>
                </c:pt>
                <c:pt idx="2857">
                  <c:v>58054.970171864821</c:v>
                </c:pt>
                <c:pt idx="2858">
                  <c:v>58991.546869150792</c:v>
                </c:pt>
                <c:pt idx="2859">
                  <c:v>58220.723257954916</c:v>
                </c:pt>
                <c:pt idx="2860">
                  <c:v>59391.825107224788</c:v>
                </c:pt>
                <c:pt idx="2861">
                  <c:v>61357.768214350741</c:v>
                </c:pt>
                <c:pt idx="2862">
                  <c:v>60321.202719627843</c:v>
                </c:pt>
                <c:pt idx="2863">
                  <c:v>58818.657531356817</c:v>
                </c:pt>
                <c:pt idx="2864">
                  <c:v>59199.606190872189</c:v>
                </c:pt>
                <c:pt idx="2865">
                  <c:v>58413.419343694062</c:v>
                </c:pt>
                <c:pt idx="2866">
                  <c:v>58681.561807632454</c:v>
                </c:pt>
                <c:pt idx="2867">
                  <c:v>61555.602411174674</c:v>
                </c:pt>
                <c:pt idx="2868">
                  <c:v>60900.151751454672</c:v>
                </c:pt>
                <c:pt idx="2869">
                  <c:v>58680.000541623442</c:v>
                </c:pt>
                <c:pt idx="2870">
                  <c:v>61707.080353291822</c:v>
                </c:pt>
                <c:pt idx="2871">
                  <c:v>59686.116973797471</c:v>
                </c:pt>
                <c:pt idx="2872">
                  <c:v>62792.683055369045</c:v>
                </c:pt>
                <c:pt idx="2873">
                  <c:v>61337.208783401838</c:v>
                </c:pt>
                <c:pt idx="2874">
                  <c:v>62589.21197102865</c:v>
                </c:pt>
                <c:pt idx="2875">
                  <c:v>58922.946851603192</c:v>
                </c:pt>
                <c:pt idx="2876">
                  <c:v>60888.505628312829</c:v>
                </c:pt>
                <c:pt idx="2877">
                  <c:v>66159.396682039893</c:v>
                </c:pt>
                <c:pt idx="2878">
                  <c:v>61246.673970095319</c:v>
                </c:pt>
                <c:pt idx="2879">
                  <c:v>59140.582117207829</c:v>
                </c:pt>
                <c:pt idx="2880">
                  <c:v>59081.965846888226</c:v>
                </c:pt>
                <c:pt idx="2881">
                  <c:v>60405.089585495007</c:v>
                </c:pt>
                <c:pt idx="2882">
                  <c:v>56584.099718221034</c:v>
                </c:pt>
                <c:pt idx="2883">
                  <c:v>63353.603215468785</c:v>
                </c:pt>
                <c:pt idx="2884">
                  <c:v>61328.869664160411</c:v>
                </c:pt>
                <c:pt idx="2885">
                  <c:v>60117.778300476071</c:v>
                </c:pt>
                <c:pt idx="2886">
                  <c:v>60964.648095448807</c:v>
                </c:pt>
                <c:pt idx="2887">
                  <c:v>61291.520065090604</c:v>
                </c:pt>
                <c:pt idx="2888">
                  <c:v>58801.686793327346</c:v>
                </c:pt>
                <c:pt idx="2889">
                  <c:v>57150.131695874537</c:v>
                </c:pt>
                <c:pt idx="2890">
                  <c:v>57310.500192920379</c:v>
                </c:pt>
                <c:pt idx="2891">
                  <c:v>61808.031684875481</c:v>
                </c:pt>
                <c:pt idx="2892">
                  <c:v>60973.549017338039</c:v>
                </c:pt>
                <c:pt idx="2893">
                  <c:v>58219.780389213563</c:v>
                </c:pt>
                <c:pt idx="2894">
                  <c:v>57478.036289352262</c:v>
                </c:pt>
                <c:pt idx="2895">
                  <c:v>60978.870438543963</c:v>
                </c:pt>
                <c:pt idx="2896">
                  <c:v>57348.880544344574</c:v>
                </c:pt>
                <c:pt idx="2897">
                  <c:v>58442.413220747483</c:v>
                </c:pt>
                <c:pt idx="2898">
                  <c:v>60504.554201761879</c:v>
                </c:pt>
                <c:pt idx="2899">
                  <c:v>57727.708360751472</c:v>
                </c:pt>
                <c:pt idx="2900">
                  <c:v>59115.195040384933</c:v>
                </c:pt>
                <c:pt idx="2901">
                  <c:v>57221.908551661189</c:v>
                </c:pt>
                <c:pt idx="2902">
                  <c:v>58279.542488098152</c:v>
                </c:pt>
                <c:pt idx="2903">
                  <c:v>60419.832387436159</c:v>
                </c:pt>
                <c:pt idx="2904">
                  <c:v>57097.811383565269</c:v>
                </c:pt>
                <c:pt idx="2905">
                  <c:v>58154.717194016783</c:v>
                </c:pt>
                <c:pt idx="2906">
                  <c:v>59862.981608072914</c:v>
                </c:pt>
                <c:pt idx="2907">
                  <c:v>60854.070264689122</c:v>
                </c:pt>
                <c:pt idx="2908">
                  <c:v>58268.376241302489</c:v>
                </c:pt>
                <c:pt idx="2909">
                  <c:v>58015.343289883924</c:v>
                </c:pt>
                <c:pt idx="2910">
                  <c:v>55969.005767440794</c:v>
                </c:pt>
                <c:pt idx="2911">
                  <c:v>61096.403452555329</c:v>
                </c:pt>
                <c:pt idx="2912">
                  <c:v>62913.702356179558</c:v>
                </c:pt>
                <c:pt idx="2913">
                  <c:v>58752.525307655334</c:v>
                </c:pt>
                <c:pt idx="2914">
                  <c:v>58800.575626118967</c:v>
                </c:pt>
                <c:pt idx="2915">
                  <c:v>56000.082889016478</c:v>
                </c:pt>
                <c:pt idx="2916">
                  <c:v>58052.447097995537</c:v>
                </c:pt>
                <c:pt idx="2917">
                  <c:v>60543.607902622221</c:v>
                </c:pt>
                <c:pt idx="2918">
                  <c:v>61121.987514416949</c:v>
                </c:pt>
                <c:pt idx="2919">
                  <c:v>57342.167544364922</c:v>
                </c:pt>
                <c:pt idx="2920">
                  <c:v>58658.16623064677</c:v>
                </c:pt>
                <c:pt idx="2921">
                  <c:v>60289.209131431591</c:v>
                </c:pt>
                <c:pt idx="2922">
                  <c:v>61853.45350141525</c:v>
                </c:pt>
                <c:pt idx="2923">
                  <c:v>59544.525709692643</c:v>
                </c:pt>
                <c:pt idx="2924">
                  <c:v>64069.65173708598</c:v>
                </c:pt>
                <c:pt idx="2925">
                  <c:v>59124.359864807135</c:v>
                </c:pt>
                <c:pt idx="2926">
                  <c:v>57488.758650684358</c:v>
                </c:pt>
                <c:pt idx="2927">
                  <c:v>59736.270455106096</c:v>
                </c:pt>
                <c:pt idx="2928">
                  <c:v>61105.197407277432</c:v>
                </c:pt>
                <c:pt idx="2929">
                  <c:v>61234.330041758207</c:v>
                </c:pt>
                <c:pt idx="2930">
                  <c:v>56910.353342215225</c:v>
                </c:pt>
                <c:pt idx="2931">
                  <c:v>61923.690554555251</c:v>
                </c:pt>
                <c:pt idx="2932">
                  <c:v>60238.287209684764</c:v>
                </c:pt>
                <c:pt idx="2933">
                  <c:v>58426.719474411017</c:v>
                </c:pt>
                <c:pt idx="2934">
                  <c:v>61483.247262668614</c:v>
                </c:pt>
                <c:pt idx="2935">
                  <c:v>58362.004858048756</c:v>
                </c:pt>
                <c:pt idx="2936">
                  <c:v>60691.234923394521</c:v>
                </c:pt>
                <c:pt idx="2937">
                  <c:v>60505.291329447435</c:v>
                </c:pt>
                <c:pt idx="2938">
                  <c:v>57422.769364102685</c:v>
                </c:pt>
                <c:pt idx="2939">
                  <c:v>58585.290810937426</c:v>
                </c:pt>
                <c:pt idx="2940">
                  <c:v>60381.139676920575</c:v>
                </c:pt>
                <c:pt idx="2941">
                  <c:v>57054.123459679089</c:v>
                </c:pt>
                <c:pt idx="2942">
                  <c:v>59344.892090340458</c:v>
                </c:pt>
                <c:pt idx="2943">
                  <c:v>56681.08155415854</c:v>
                </c:pt>
                <c:pt idx="2944">
                  <c:v>63177.381688054411</c:v>
                </c:pt>
                <c:pt idx="2945">
                  <c:v>59989.413563028975</c:v>
                </c:pt>
                <c:pt idx="2946">
                  <c:v>59379.498479105765</c:v>
                </c:pt>
                <c:pt idx="2947">
                  <c:v>64890.618078896281</c:v>
                </c:pt>
                <c:pt idx="2948">
                  <c:v>64047.921933746336</c:v>
                </c:pt>
                <c:pt idx="2949">
                  <c:v>61138.509004974359</c:v>
                </c:pt>
                <c:pt idx="2950">
                  <c:v>57595.665442148842</c:v>
                </c:pt>
                <c:pt idx="2951">
                  <c:v>58899.757397333793</c:v>
                </c:pt>
                <c:pt idx="2952">
                  <c:v>61140.438887721088</c:v>
                </c:pt>
                <c:pt idx="2953">
                  <c:v>58996.149132315317</c:v>
                </c:pt>
                <c:pt idx="2954">
                  <c:v>61271.318970870961</c:v>
                </c:pt>
                <c:pt idx="2955">
                  <c:v>61385.627400906902</c:v>
                </c:pt>
                <c:pt idx="2956">
                  <c:v>62768.831987714781</c:v>
                </c:pt>
                <c:pt idx="2957">
                  <c:v>56264.107039388029</c:v>
                </c:pt>
                <c:pt idx="2958">
                  <c:v>60266.757491747543</c:v>
                </c:pt>
                <c:pt idx="2959">
                  <c:v>58770.362808481848</c:v>
                </c:pt>
                <c:pt idx="2960">
                  <c:v>60528.482972017919</c:v>
                </c:pt>
                <c:pt idx="2961">
                  <c:v>59604.995154571545</c:v>
                </c:pt>
                <c:pt idx="2962">
                  <c:v>58829.234045410158</c:v>
                </c:pt>
                <c:pt idx="2963">
                  <c:v>60016.775416437784</c:v>
                </c:pt>
                <c:pt idx="2964">
                  <c:v>57742.769592857367</c:v>
                </c:pt>
                <c:pt idx="2965">
                  <c:v>60131.389106480288</c:v>
                </c:pt>
                <c:pt idx="2966">
                  <c:v>59710.228149668379</c:v>
                </c:pt>
                <c:pt idx="2967">
                  <c:v>62291.989232714972</c:v>
                </c:pt>
                <c:pt idx="2968">
                  <c:v>59272.188821919764</c:v>
                </c:pt>
                <c:pt idx="2969">
                  <c:v>59262.187882003913</c:v>
                </c:pt>
                <c:pt idx="2970">
                  <c:v>58020.416148312885</c:v>
                </c:pt>
                <c:pt idx="2971">
                  <c:v>59845.096053759255</c:v>
                </c:pt>
                <c:pt idx="2972">
                  <c:v>64926.053444290163</c:v>
                </c:pt>
                <c:pt idx="2973">
                  <c:v>60937.585266749069</c:v>
                </c:pt>
                <c:pt idx="2974">
                  <c:v>61636.188900883993</c:v>
                </c:pt>
                <c:pt idx="2975">
                  <c:v>60738.202720769244</c:v>
                </c:pt>
                <c:pt idx="2976">
                  <c:v>57255.822185375291</c:v>
                </c:pt>
                <c:pt idx="2977">
                  <c:v>61282.373758443187</c:v>
                </c:pt>
                <c:pt idx="2978">
                  <c:v>59061.505850728347</c:v>
                </c:pt>
                <c:pt idx="2979">
                  <c:v>60759.638387234998</c:v>
                </c:pt>
                <c:pt idx="2980">
                  <c:v>61036.118483972554</c:v>
                </c:pt>
                <c:pt idx="2981">
                  <c:v>60857.849923769631</c:v>
                </c:pt>
                <c:pt idx="2982">
                  <c:v>60438.022680797229</c:v>
                </c:pt>
                <c:pt idx="2983">
                  <c:v>58992.591080376384</c:v>
                </c:pt>
                <c:pt idx="2984">
                  <c:v>58821.033654514955</c:v>
                </c:pt>
                <c:pt idx="2985">
                  <c:v>59357.650680414838</c:v>
                </c:pt>
                <c:pt idx="2986">
                  <c:v>64020.735229047132</c:v>
                </c:pt>
                <c:pt idx="2987">
                  <c:v>61160.618979644772</c:v>
                </c:pt>
                <c:pt idx="2988">
                  <c:v>61711.422531127922</c:v>
                </c:pt>
                <c:pt idx="2989">
                  <c:v>59909.036241499576</c:v>
                </c:pt>
                <c:pt idx="2990">
                  <c:v>63985.085713481909</c:v>
                </c:pt>
                <c:pt idx="2991">
                  <c:v>60990.924366505948</c:v>
                </c:pt>
                <c:pt idx="2992">
                  <c:v>61190.831656209622</c:v>
                </c:pt>
                <c:pt idx="2993">
                  <c:v>59751.125509872036</c:v>
                </c:pt>
                <c:pt idx="2994">
                  <c:v>62226.394017410275</c:v>
                </c:pt>
                <c:pt idx="2995">
                  <c:v>61394.947848765049</c:v>
                </c:pt>
                <c:pt idx="2996">
                  <c:v>60187.520138454442</c:v>
                </c:pt>
                <c:pt idx="2997">
                  <c:v>57668.620334406696</c:v>
                </c:pt>
                <c:pt idx="2998">
                  <c:v>60231.755904392201</c:v>
                </c:pt>
                <c:pt idx="2999">
                  <c:v>58417.569139671323</c:v>
                </c:pt>
                <c:pt idx="3000">
                  <c:v>57546.717917887378</c:v>
                </c:pt>
                <c:pt idx="3001">
                  <c:v>61646.166269556692</c:v>
                </c:pt>
                <c:pt idx="3002">
                  <c:v>58774.249400196204</c:v>
                </c:pt>
                <c:pt idx="3003">
                  <c:v>59075.713045819604</c:v>
                </c:pt>
                <c:pt idx="3004">
                  <c:v>56074.095656919482</c:v>
                </c:pt>
                <c:pt idx="3005">
                  <c:v>58440.751684570314</c:v>
                </c:pt>
                <c:pt idx="3006">
                  <c:v>58947.265920114522</c:v>
                </c:pt>
                <c:pt idx="3007">
                  <c:v>58597.400598653156</c:v>
                </c:pt>
                <c:pt idx="3008">
                  <c:v>60592.659967676795</c:v>
                </c:pt>
                <c:pt idx="3009">
                  <c:v>62274.782162634539</c:v>
                </c:pt>
                <c:pt idx="3010">
                  <c:v>60712.264882151285</c:v>
                </c:pt>
                <c:pt idx="3011">
                  <c:v>59036.528164672854</c:v>
                </c:pt>
                <c:pt idx="3012">
                  <c:v>59645.571817906697</c:v>
                </c:pt>
                <c:pt idx="3013">
                  <c:v>59622.184301948546</c:v>
                </c:pt>
                <c:pt idx="3014">
                  <c:v>61738.507854588825</c:v>
                </c:pt>
                <c:pt idx="3015">
                  <c:v>61647.346155293773</c:v>
                </c:pt>
                <c:pt idx="3016">
                  <c:v>58472.133392047886</c:v>
                </c:pt>
                <c:pt idx="3017">
                  <c:v>63366.246209462486</c:v>
                </c:pt>
                <c:pt idx="3018">
                  <c:v>60042.946320597322</c:v>
                </c:pt>
                <c:pt idx="3019">
                  <c:v>62617.570130793261</c:v>
                </c:pt>
                <c:pt idx="3020">
                  <c:v>61206.654631169644</c:v>
                </c:pt>
                <c:pt idx="3021">
                  <c:v>59510.811352793382</c:v>
                </c:pt>
                <c:pt idx="3022">
                  <c:v>66166.300328757105</c:v>
                </c:pt>
                <c:pt idx="3023">
                  <c:v>60931.751250705849</c:v>
                </c:pt>
                <c:pt idx="3024">
                  <c:v>57354.985812377927</c:v>
                </c:pt>
                <c:pt idx="3025">
                  <c:v>60107.444261169432</c:v>
                </c:pt>
                <c:pt idx="3026">
                  <c:v>61381.119212441954</c:v>
                </c:pt>
                <c:pt idx="3027">
                  <c:v>57110.175967788702</c:v>
                </c:pt>
                <c:pt idx="3028">
                  <c:v>62392.97143591589</c:v>
                </c:pt>
                <c:pt idx="3029">
                  <c:v>56652.310132598875</c:v>
                </c:pt>
                <c:pt idx="3030">
                  <c:v>59150.801240730281</c:v>
                </c:pt>
                <c:pt idx="3031">
                  <c:v>60876.86742801666</c:v>
                </c:pt>
                <c:pt idx="3032">
                  <c:v>60074.717387898767</c:v>
                </c:pt>
                <c:pt idx="3033">
                  <c:v>56913.454197569496</c:v>
                </c:pt>
                <c:pt idx="3034">
                  <c:v>57573.449921168933</c:v>
                </c:pt>
                <c:pt idx="3035">
                  <c:v>59983.940723406056</c:v>
                </c:pt>
                <c:pt idx="3036">
                  <c:v>58262.810454861203</c:v>
                </c:pt>
                <c:pt idx="3037">
                  <c:v>58914.270787572859</c:v>
                </c:pt>
                <c:pt idx="3038">
                  <c:v>61172.393905639656</c:v>
                </c:pt>
                <c:pt idx="3039">
                  <c:v>57097.98755843145</c:v>
                </c:pt>
                <c:pt idx="3040">
                  <c:v>57239.998226769771</c:v>
                </c:pt>
                <c:pt idx="3041">
                  <c:v>63534.452545960747</c:v>
                </c:pt>
                <c:pt idx="3042">
                  <c:v>64130.590100606285</c:v>
                </c:pt>
                <c:pt idx="3043">
                  <c:v>65441.763688659667</c:v>
                </c:pt>
                <c:pt idx="3044">
                  <c:v>57430.609027194987</c:v>
                </c:pt>
                <c:pt idx="3045">
                  <c:v>59335.130748812342</c:v>
                </c:pt>
                <c:pt idx="3046">
                  <c:v>60669.068257713319</c:v>
                </c:pt>
                <c:pt idx="3047">
                  <c:v>57387.654445610169</c:v>
                </c:pt>
                <c:pt idx="3048">
                  <c:v>58092.622819391901</c:v>
                </c:pt>
                <c:pt idx="3049">
                  <c:v>57762.186227925624</c:v>
                </c:pt>
                <c:pt idx="3050">
                  <c:v>58143.876902898155</c:v>
                </c:pt>
                <c:pt idx="3051">
                  <c:v>60034.081940396623</c:v>
                </c:pt>
                <c:pt idx="3052">
                  <c:v>59563.459597651163</c:v>
                </c:pt>
                <c:pt idx="3053">
                  <c:v>59583.937509155272</c:v>
                </c:pt>
                <c:pt idx="3054">
                  <c:v>61045.564463424693</c:v>
                </c:pt>
                <c:pt idx="3055">
                  <c:v>59216.578435770665</c:v>
                </c:pt>
                <c:pt idx="3056">
                  <c:v>59928.730097218744</c:v>
                </c:pt>
                <c:pt idx="3057">
                  <c:v>59623.165262349452</c:v>
                </c:pt>
                <c:pt idx="3058">
                  <c:v>58075.139388291042</c:v>
                </c:pt>
                <c:pt idx="3059">
                  <c:v>57339.308144124348</c:v>
                </c:pt>
                <c:pt idx="3060">
                  <c:v>58140.764519246426</c:v>
                </c:pt>
                <c:pt idx="3061">
                  <c:v>59369.684129842128</c:v>
                </c:pt>
                <c:pt idx="3062">
                  <c:v>59529.13760242462</c:v>
                </c:pt>
                <c:pt idx="3063">
                  <c:v>57752.25044021607</c:v>
                </c:pt>
                <c:pt idx="3064">
                  <c:v>60650.200363127398</c:v>
                </c:pt>
                <c:pt idx="3065">
                  <c:v>60247.500815674539</c:v>
                </c:pt>
                <c:pt idx="3066">
                  <c:v>57651.458842658998</c:v>
                </c:pt>
                <c:pt idx="3067">
                  <c:v>58394.985191790256</c:v>
                </c:pt>
                <c:pt idx="3068">
                  <c:v>59564.923325538635</c:v>
                </c:pt>
                <c:pt idx="3069">
                  <c:v>58134.398429902394</c:v>
                </c:pt>
                <c:pt idx="3070">
                  <c:v>60740.088770580289</c:v>
                </c:pt>
                <c:pt idx="3071">
                  <c:v>61591.018169927593</c:v>
                </c:pt>
                <c:pt idx="3072">
                  <c:v>60745.870627343655</c:v>
                </c:pt>
                <c:pt idx="3073">
                  <c:v>59186.282167879734</c:v>
                </c:pt>
                <c:pt idx="3074">
                  <c:v>59243.913927332556</c:v>
                </c:pt>
                <c:pt idx="3075">
                  <c:v>59347.788250160214</c:v>
                </c:pt>
                <c:pt idx="3076">
                  <c:v>59637.898237291978</c:v>
                </c:pt>
                <c:pt idx="3077">
                  <c:v>61973.271991151305</c:v>
                </c:pt>
                <c:pt idx="3078">
                  <c:v>61367.095771026616</c:v>
                </c:pt>
                <c:pt idx="3079">
                  <c:v>58518.408936023719</c:v>
                </c:pt>
                <c:pt idx="3080">
                  <c:v>62208.270927486556</c:v>
                </c:pt>
                <c:pt idx="3081">
                  <c:v>60290.072273024489</c:v>
                </c:pt>
                <c:pt idx="3082">
                  <c:v>64160.107869609186</c:v>
                </c:pt>
                <c:pt idx="3083">
                  <c:v>60045.686797332761</c:v>
                </c:pt>
                <c:pt idx="3084">
                  <c:v>62391.629206848142</c:v>
                </c:pt>
                <c:pt idx="3085">
                  <c:v>58656.042632675169</c:v>
                </c:pt>
                <c:pt idx="3086">
                  <c:v>61798.546941248569</c:v>
                </c:pt>
                <c:pt idx="3087">
                  <c:v>64493.074924914043</c:v>
                </c:pt>
                <c:pt idx="3088">
                  <c:v>60073.576483682271</c:v>
                </c:pt>
                <c:pt idx="3089">
                  <c:v>61148.807288106276</c:v>
                </c:pt>
                <c:pt idx="3090">
                  <c:v>58293.576118004326</c:v>
                </c:pt>
                <c:pt idx="3091">
                  <c:v>60391.776829973853</c:v>
                </c:pt>
                <c:pt idx="3092">
                  <c:v>57337.251200866704</c:v>
                </c:pt>
                <c:pt idx="3093">
                  <c:v>62198.77802697818</c:v>
                </c:pt>
                <c:pt idx="3094">
                  <c:v>61546.039899698895</c:v>
                </c:pt>
                <c:pt idx="3095">
                  <c:v>58024.519399642944</c:v>
                </c:pt>
                <c:pt idx="3096">
                  <c:v>59975.475805632275</c:v>
                </c:pt>
                <c:pt idx="3097">
                  <c:v>61761.690186055508</c:v>
                </c:pt>
                <c:pt idx="3098">
                  <c:v>56896.875928497306</c:v>
                </c:pt>
                <c:pt idx="3099">
                  <c:v>56441.61489206949</c:v>
                </c:pt>
                <c:pt idx="3100">
                  <c:v>56490.34260454178</c:v>
                </c:pt>
                <c:pt idx="3101">
                  <c:v>62676.188264465338</c:v>
                </c:pt>
                <c:pt idx="3102">
                  <c:v>59889.384379069015</c:v>
                </c:pt>
                <c:pt idx="3103">
                  <c:v>57833.493744246167</c:v>
                </c:pt>
                <c:pt idx="3104">
                  <c:v>57078.173091856646</c:v>
                </c:pt>
                <c:pt idx="3105">
                  <c:v>61246.121291732794</c:v>
                </c:pt>
                <c:pt idx="3106">
                  <c:v>58024.498956553143</c:v>
                </c:pt>
                <c:pt idx="3107">
                  <c:v>57937.6291615804</c:v>
                </c:pt>
                <c:pt idx="3108">
                  <c:v>61317.612128893532</c:v>
                </c:pt>
                <c:pt idx="3109">
                  <c:v>59769.54707260133</c:v>
                </c:pt>
                <c:pt idx="3110">
                  <c:v>58485.468158340453</c:v>
                </c:pt>
                <c:pt idx="3111">
                  <c:v>58055.097933069861</c:v>
                </c:pt>
                <c:pt idx="3112">
                  <c:v>58859.798327128097</c:v>
                </c:pt>
                <c:pt idx="3113">
                  <c:v>60885.161827913675</c:v>
                </c:pt>
                <c:pt idx="3114">
                  <c:v>55711.242596435543</c:v>
                </c:pt>
                <c:pt idx="3115">
                  <c:v>58404.220242786403</c:v>
                </c:pt>
                <c:pt idx="3116">
                  <c:v>60089.771469751999</c:v>
                </c:pt>
                <c:pt idx="3117">
                  <c:v>60074.424721527103</c:v>
                </c:pt>
                <c:pt idx="3118">
                  <c:v>56622.122984949754</c:v>
                </c:pt>
                <c:pt idx="3119">
                  <c:v>57265.994059880577</c:v>
                </c:pt>
                <c:pt idx="3120">
                  <c:v>57634.530116526272</c:v>
                </c:pt>
                <c:pt idx="3121">
                  <c:v>59951.266995135949</c:v>
                </c:pt>
                <c:pt idx="3122">
                  <c:v>64157.750328000395</c:v>
                </c:pt>
                <c:pt idx="3123">
                  <c:v>61617.751225598658</c:v>
                </c:pt>
                <c:pt idx="3124">
                  <c:v>59912.119121106472</c:v>
                </c:pt>
                <c:pt idx="3125">
                  <c:v>57291.405909347544</c:v>
                </c:pt>
                <c:pt idx="3126">
                  <c:v>58968.700761567234</c:v>
                </c:pt>
                <c:pt idx="3127">
                  <c:v>60438.180576894476</c:v>
                </c:pt>
                <c:pt idx="3128">
                  <c:v>61424.167818705231</c:v>
                </c:pt>
                <c:pt idx="3129">
                  <c:v>58809.193623161314</c:v>
                </c:pt>
                <c:pt idx="3130">
                  <c:v>56984.995375760402</c:v>
                </c:pt>
                <c:pt idx="3131">
                  <c:v>60940.198598766321</c:v>
                </c:pt>
                <c:pt idx="3132">
                  <c:v>62861.454429245001</c:v>
                </c:pt>
                <c:pt idx="3133">
                  <c:v>60258.040967098881</c:v>
                </c:pt>
                <c:pt idx="3134">
                  <c:v>64608.931016731265</c:v>
                </c:pt>
                <c:pt idx="3135">
                  <c:v>59492.747700627653</c:v>
                </c:pt>
                <c:pt idx="3136">
                  <c:v>58090.214218934379</c:v>
                </c:pt>
                <c:pt idx="3137">
                  <c:v>61783.031508890796</c:v>
                </c:pt>
                <c:pt idx="3138">
                  <c:v>61485.467158635467</c:v>
                </c:pt>
                <c:pt idx="3139">
                  <c:v>61736.967280734454</c:v>
                </c:pt>
                <c:pt idx="3140">
                  <c:v>55967.985194428758</c:v>
                </c:pt>
                <c:pt idx="3141">
                  <c:v>60899.361734422055</c:v>
                </c:pt>
                <c:pt idx="3142">
                  <c:v>62299.372955576582</c:v>
                </c:pt>
                <c:pt idx="3143">
                  <c:v>57490.197589365642</c:v>
                </c:pt>
                <c:pt idx="3144">
                  <c:v>58981.509208774558</c:v>
                </c:pt>
                <c:pt idx="3145">
                  <c:v>60491.736514536547</c:v>
                </c:pt>
                <c:pt idx="3146">
                  <c:v>63055.563663959496</c:v>
                </c:pt>
                <c:pt idx="3147">
                  <c:v>60314.251102912334</c:v>
                </c:pt>
                <c:pt idx="3148">
                  <c:v>56705.341846679257</c:v>
                </c:pt>
                <c:pt idx="3149">
                  <c:v>60015.279413182652</c:v>
                </c:pt>
                <c:pt idx="3150">
                  <c:v>60632.892380332938</c:v>
                </c:pt>
                <c:pt idx="3151">
                  <c:v>58042.356718571988</c:v>
                </c:pt>
                <c:pt idx="3153">
                  <c:v>72124.613349246982</c:v>
                </c:pt>
                <c:pt idx="3154">
                  <c:v>75347.352859497041</c:v>
                </c:pt>
                <c:pt idx="3155">
                  <c:v>72343.922468566889</c:v>
                </c:pt>
                <c:pt idx="3156">
                  <c:v>78400.287595876056</c:v>
                </c:pt>
                <c:pt idx="3157">
                  <c:v>75931.37988128663</c:v>
                </c:pt>
                <c:pt idx="3158">
                  <c:v>79886.891099548331</c:v>
                </c:pt>
                <c:pt idx="3159">
                  <c:v>77128.579183451322</c:v>
                </c:pt>
                <c:pt idx="3160">
                  <c:v>71111.151229397452</c:v>
                </c:pt>
                <c:pt idx="3161">
                  <c:v>71683.078440287733</c:v>
                </c:pt>
                <c:pt idx="3162">
                  <c:v>75328.336608378086</c:v>
                </c:pt>
                <c:pt idx="3163">
                  <c:v>72307.255682603529</c:v>
                </c:pt>
                <c:pt idx="3164">
                  <c:v>75392.613040669763</c:v>
                </c:pt>
                <c:pt idx="3165">
                  <c:v>73831.74121246337</c:v>
                </c:pt>
                <c:pt idx="3166">
                  <c:v>72285.785316991823</c:v>
                </c:pt>
                <c:pt idx="3167">
                  <c:v>72368.680601501459</c:v>
                </c:pt>
                <c:pt idx="3168">
                  <c:v>77861.428867085764</c:v>
                </c:pt>
                <c:pt idx="3169">
                  <c:v>77800.719049390158</c:v>
                </c:pt>
                <c:pt idx="3170">
                  <c:v>77820.262220159842</c:v>
                </c:pt>
                <c:pt idx="3171">
                  <c:v>76261.001088460282</c:v>
                </c:pt>
                <c:pt idx="3172">
                  <c:v>80650.437136840817</c:v>
                </c:pt>
                <c:pt idx="3173">
                  <c:v>77852.887910970036</c:v>
                </c:pt>
                <c:pt idx="3174">
                  <c:v>73594.014870134983</c:v>
                </c:pt>
                <c:pt idx="3175">
                  <c:v>77727.001724370304</c:v>
                </c:pt>
                <c:pt idx="3176">
                  <c:v>77369.50507386525</c:v>
                </c:pt>
                <c:pt idx="3177">
                  <c:v>76306.782967249557</c:v>
                </c:pt>
                <c:pt idx="3178">
                  <c:v>76655.381331761659</c:v>
                </c:pt>
                <c:pt idx="3179">
                  <c:v>78116.106034342447</c:v>
                </c:pt>
                <c:pt idx="3180">
                  <c:v>76384.485491689033</c:v>
                </c:pt>
                <c:pt idx="3181">
                  <c:v>74465.838920625058</c:v>
                </c:pt>
                <c:pt idx="3182">
                  <c:v>78693.925355784115</c:v>
                </c:pt>
                <c:pt idx="3183">
                  <c:v>78606.456307474771</c:v>
                </c:pt>
                <c:pt idx="3184">
                  <c:v>80572.918940607706</c:v>
                </c:pt>
                <c:pt idx="3185">
                  <c:v>77356.236261990693</c:v>
                </c:pt>
                <c:pt idx="3186">
                  <c:v>73511.467311859131</c:v>
                </c:pt>
                <c:pt idx="3187">
                  <c:v>75099.150853474945</c:v>
                </c:pt>
                <c:pt idx="3188">
                  <c:v>79119.652920158711</c:v>
                </c:pt>
                <c:pt idx="3189">
                  <c:v>79906.646066466972</c:v>
                </c:pt>
                <c:pt idx="3190">
                  <c:v>79983.261784998584</c:v>
                </c:pt>
                <c:pt idx="3191">
                  <c:v>72876.813579305002</c:v>
                </c:pt>
                <c:pt idx="3192">
                  <c:v>75034.056986300144</c:v>
                </c:pt>
                <c:pt idx="3193">
                  <c:v>76306.694922831681</c:v>
                </c:pt>
                <c:pt idx="3194">
                  <c:v>74596.682448069245</c:v>
                </c:pt>
                <c:pt idx="3195">
                  <c:v>79413.509640757242</c:v>
                </c:pt>
                <c:pt idx="3196">
                  <c:v>76647.455680338535</c:v>
                </c:pt>
                <c:pt idx="3197">
                  <c:v>75824.550606536839</c:v>
                </c:pt>
                <c:pt idx="3198">
                  <c:v>74230.016280619297</c:v>
                </c:pt>
                <c:pt idx="3199">
                  <c:v>73342.969506581634</c:v>
                </c:pt>
                <c:pt idx="3200">
                  <c:v>75178.857636515299</c:v>
                </c:pt>
                <c:pt idx="3201">
                  <c:v>73960.703780365016</c:v>
                </c:pt>
                <c:pt idx="3202">
                  <c:v>73890.314251709002</c:v>
                </c:pt>
                <c:pt idx="3203">
                  <c:v>78308.948460014668</c:v>
                </c:pt>
                <c:pt idx="3204">
                  <c:v>76028.376528104141</c:v>
                </c:pt>
                <c:pt idx="3205">
                  <c:v>77981.108481815128</c:v>
                </c:pt>
                <c:pt idx="3206">
                  <c:v>74137.019809373218</c:v>
                </c:pt>
                <c:pt idx="3207">
                  <c:v>74000.992487589523</c:v>
                </c:pt>
                <c:pt idx="3208">
                  <c:v>77172.738270986083</c:v>
                </c:pt>
                <c:pt idx="3209">
                  <c:v>75984.082160949707</c:v>
                </c:pt>
                <c:pt idx="3210">
                  <c:v>76547.130863189697</c:v>
                </c:pt>
                <c:pt idx="3211">
                  <c:v>80063.053966228152</c:v>
                </c:pt>
                <c:pt idx="3212">
                  <c:v>76677.34839446051</c:v>
                </c:pt>
                <c:pt idx="3213">
                  <c:v>75900.763064066574</c:v>
                </c:pt>
                <c:pt idx="3214">
                  <c:v>75685.956188710537</c:v>
                </c:pt>
                <c:pt idx="3215">
                  <c:v>78181.403054809562</c:v>
                </c:pt>
                <c:pt idx="3216">
                  <c:v>79463.715971342725</c:v>
                </c:pt>
                <c:pt idx="3217">
                  <c:v>76157.021145629886</c:v>
                </c:pt>
                <c:pt idx="3218">
                  <c:v>75566.143928019213</c:v>
                </c:pt>
                <c:pt idx="3219">
                  <c:v>75746.967627588907</c:v>
                </c:pt>
                <c:pt idx="3220">
                  <c:v>72498.993963623041</c:v>
                </c:pt>
                <c:pt idx="3221">
                  <c:v>74648.259908485416</c:v>
                </c:pt>
                <c:pt idx="3222">
                  <c:v>75155.758199310294</c:v>
                </c:pt>
                <c:pt idx="3223">
                  <c:v>77799.997545242339</c:v>
                </c:pt>
                <c:pt idx="3224">
                  <c:v>75650.242628224674</c:v>
                </c:pt>
                <c:pt idx="3225">
                  <c:v>73233.442748896283</c:v>
                </c:pt>
                <c:pt idx="3226">
                  <c:v>73117.935177977881</c:v>
                </c:pt>
                <c:pt idx="3227">
                  <c:v>77190.20954475402</c:v>
                </c:pt>
                <c:pt idx="3228">
                  <c:v>76648.016255187991</c:v>
                </c:pt>
                <c:pt idx="3229">
                  <c:v>74658.701134586328</c:v>
                </c:pt>
                <c:pt idx="3230">
                  <c:v>73315.377615737903</c:v>
                </c:pt>
                <c:pt idx="3231">
                  <c:v>75575.623286692309</c:v>
                </c:pt>
                <c:pt idx="3232">
                  <c:v>76622.176069831854</c:v>
                </c:pt>
                <c:pt idx="3233">
                  <c:v>78701.138903554267</c:v>
                </c:pt>
                <c:pt idx="3234">
                  <c:v>77812.742290639886</c:v>
                </c:pt>
                <c:pt idx="3235">
                  <c:v>72328.665287971511</c:v>
                </c:pt>
                <c:pt idx="3236">
                  <c:v>74992.629353135315</c:v>
                </c:pt>
                <c:pt idx="3237">
                  <c:v>75550.58773320516</c:v>
                </c:pt>
                <c:pt idx="3238">
                  <c:v>78413.324620437619</c:v>
                </c:pt>
                <c:pt idx="3239">
                  <c:v>77410.114318847671</c:v>
                </c:pt>
                <c:pt idx="3240">
                  <c:v>79814.741090393058</c:v>
                </c:pt>
                <c:pt idx="3241">
                  <c:v>76890.030328877765</c:v>
                </c:pt>
                <c:pt idx="3242">
                  <c:v>75244.724684715271</c:v>
                </c:pt>
                <c:pt idx="3243">
                  <c:v>74689.287137921652</c:v>
                </c:pt>
                <c:pt idx="3244">
                  <c:v>76449.032232920334</c:v>
                </c:pt>
                <c:pt idx="3245">
                  <c:v>74046.94578505047</c:v>
                </c:pt>
                <c:pt idx="3246">
                  <c:v>75812.299806722003</c:v>
                </c:pt>
                <c:pt idx="3247">
                  <c:v>79338.707564433411</c:v>
                </c:pt>
                <c:pt idx="3248">
                  <c:v>77208.064369710293</c:v>
                </c:pt>
                <c:pt idx="3249">
                  <c:v>74861.972986857116</c:v>
                </c:pt>
                <c:pt idx="3250">
                  <c:v>76129.571486409521</c:v>
                </c:pt>
                <c:pt idx="3251">
                  <c:v>75096.381604274109</c:v>
                </c:pt>
                <c:pt idx="3252">
                  <c:v>76431.462339854232</c:v>
                </c:pt>
                <c:pt idx="3253">
                  <c:v>74188.332312803337</c:v>
                </c:pt>
                <c:pt idx="3254">
                  <c:v>75363.811794026697</c:v>
                </c:pt>
                <c:pt idx="3255">
                  <c:v>76303.469915517169</c:v>
                </c:pt>
                <c:pt idx="3256">
                  <c:v>79874.552867078775</c:v>
                </c:pt>
                <c:pt idx="3257">
                  <c:v>73656.093446477258</c:v>
                </c:pt>
                <c:pt idx="3258">
                  <c:v>78002.626853561393</c:v>
                </c:pt>
                <c:pt idx="3259">
                  <c:v>78039.197579574597</c:v>
                </c:pt>
                <c:pt idx="3260">
                  <c:v>75293.232488250724</c:v>
                </c:pt>
                <c:pt idx="3261">
                  <c:v>77824.845545069373</c:v>
                </c:pt>
                <c:pt idx="3262">
                  <c:v>76818.001764999863</c:v>
                </c:pt>
                <c:pt idx="3263">
                  <c:v>75416.087185510012</c:v>
                </c:pt>
                <c:pt idx="3264">
                  <c:v>76299.871629079164</c:v>
                </c:pt>
                <c:pt idx="3265">
                  <c:v>71994.973443484298</c:v>
                </c:pt>
                <c:pt idx="3266">
                  <c:v>78360.203265412652</c:v>
                </c:pt>
                <c:pt idx="3267">
                  <c:v>74916.450716018691</c:v>
                </c:pt>
                <c:pt idx="3268">
                  <c:v>77702.24463154476</c:v>
                </c:pt>
                <c:pt idx="3269">
                  <c:v>76653.069775708529</c:v>
                </c:pt>
                <c:pt idx="3270">
                  <c:v>75674.059642283115</c:v>
                </c:pt>
                <c:pt idx="3271">
                  <c:v>75173.886527252194</c:v>
                </c:pt>
                <c:pt idx="3272">
                  <c:v>76988.744273122153</c:v>
                </c:pt>
                <c:pt idx="3273">
                  <c:v>71877.00951410929</c:v>
                </c:pt>
                <c:pt idx="3274">
                  <c:v>72819.005779425323</c:v>
                </c:pt>
                <c:pt idx="3275">
                  <c:v>79738.821421559653</c:v>
                </c:pt>
                <c:pt idx="3276">
                  <c:v>77629.253515259421</c:v>
                </c:pt>
                <c:pt idx="3277">
                  <c:v>75741.415334985868</c:v>
                </c:pt>
                <c:pt idx="3278">
                  <c:v>75156.397442626956</c:v>
                </c:pt>
                <c:pt idx="3279">
                  <c:v>75686.314105847865</c:v>
                </c:pt>
                <c:pt idx="3280">
                  <c:v>75065.120174821204</c:v>
                </c:pt>
                <c:pt idx="3281">
                  <c:v>75179.552953592953</c:v>
                </c:pt>
                <c:pt idx="3282">
                  <c:v>74739.378214263925</c:v>
                </c:pt>
                <c:pt idx="3283">
                  <c:v>75672.824510574326</c:v>
                </c:pt>
                <c:pt idx="3284">
                  <c:v>76128.226848729464</c:v>
                </c:pt>
                <c:pt idx="3285">
                  <c:v>76843.680167770377</c:v>
                </c:pt>
                <c:pt idx="3286">
                  <c:v>75796.708457438159</c:v>
                </c:pt>
                <c:pt idx="3287">
                  <c:v>77258.942214330018</c:v>
                </c:pt>
                <c:pt idx="3288">
                  <c:v>76479.25631637573</c:v>
                </c:pt>
                <c:pt idx="3289">
                  <c:v>73371.4689084212</c:v>
                </c:pt>
                <c:pt idx="3290">
                  <c:v>78735.074043019631</c:v>
                </c:pt>
                <c:pt idx="3291">
                  <c:v>73934.71693401337</c:v>
                </c:pt>
                <c:pt idx="3292">
                  <c:v>73746.814782961213</c:v>
                </c:pt>
                <c:pt idx="3293">
                  <c:v>76404.775761222831</c:v>
                </c:pt>
                <c:pt idx="3294">
                  <c:v>75126.085825475049</c:v>
                </c:pt>
                <c:pt idx="3295">
                  <c:v>78624.758557637528</c:v>
                </c:pt>
                <c:pt idx="3296">
                  <c:v>75834.137944539383</c:v>
                </c:pt>
                <c:pt idx="3297">
                  <c:v>73810.857413868114</c:v>
                </c:pt>
                <c:pt idx="3298">
                  <c:v>78101.963312276217</c:v>
                </c:pt>
                <c:pt idx="3299">
                  <c:v>75681.28267065683</c:v>
                </c:pt>
                <c:pt idx="3300">
                  <c:v>75218.785962810158</c:v>
                </c:pt>
                <c:pt idx="3301">
                  <c:v>77382.636517874416</c:v>
                </c:pt>
                <c:pt idx="3302">
                  <c:v>74282.730801900223</c:v>
                </c:pt>
                <c:pt idx="3303">
                  <c:v>78641.554470952353</c:v>
                </c:pt>
                <c:pt idx="3304">
                  <c:v>76480.165308443698</c:v>
                </c:pt>
                <c:pt idx="3305">
                  <c:v>75191.519066651657</c:v>
                </c:pt>
                <c:pt idx="3306">
                  <c:v>76222.487951660165</c:v>
                </c:pt>
                <c:pt idx="3307">
                  <c:v>80734.593785667443</c:v>
                </c:pt>
                <c:pt idx="3308">
                  <c:v>75521.233798491958</c:v>
                </c:pt>
                <c:pt idx="3309">
                  <c:v>74625.308317693067</c:v>
                </c:pt>
                <c:pt idx="3310">
                  <c:v>74645.205276489258</c:v>
                </c:pt>
                <c:pt idx="3311">
                  <c:v>75010.496328226727</c:v>
                </c:pt>
                <c:pt idx="3312">
                  <c:v>79179.321292432141</c:v>
                </c:pt>
                <c:pt idx="3313">
                  <c:v>76160.076730664558</c:v>
                </c:pt>
                <c:pt idx="3314">
                  <c:v>74290.669197082505</c:v>
                </c:pt>
                <c:pt idx="3315">
                  <c:v>75368.274181842819</c:v>
                </c:pt>
                <c:pt idx="3316">
                  <c:v>72495.390239111584</c:v>
                </c:pt>
                <c:pt idx="3317">
                  <c:v>73803.528068409083</c:v>
                </c:pt>
                <c:pt idx="3318">
                  <c:v>73785.827313995367</c:v>
                </c:pt>
                <c:pt idx="3319">
                  <c:v>78093.011637878415</c:v>
                </c:pt>
                <c:pt idx="3320">
                  <c:v>76275.998242696136</c:v>
                </c:pt>
                <c:pt idx="3321">
                  <c:v>77837.430455525726</c:v>
                </c:pt>
                <c:pt idx="3322">
                  <c:v>77434.512198893237</c:v>
                </c:pt>
                <c:pt idx="3323">
                  <c:v>80031.508043376598</c:v>
                </c:pt>
                <c:pt idx="3324">
                  <c:v>76432.46409743627</c:v>
                </c:pt>
                <c:pt idx="3325">
                  <c:v>74090.148208999628</c:v>
                </c:pt>
                <c:pt idx="3326">
                  <c:v>78051.527574157721</c:v>
                </c:pt>
                <c:pt idx="3327">
                  <c:v>76502.99535395304</c:v>
                </c:pt>
                <c:pt idx="3328">
                  <c:v>73744.680510457343</c:v>
                </c:pt>
                <c:pt idx="3329">
                  <c:v>70984.648845545453</c:v>
                </c:pt>
                <c:pt idx="3330">
                  <c:v>76577.070910962429</c:v>
                </c:pt>
                <c:pt idx="3331">
                  <c:v>75247.680955950418</c:v>
                </c:pt>
                <c:pt idx="3332">
                  <c:v>80115.334658940643</c:v>
                </c:pt>
                <c:pt idx="3333">
                  <c:v>78281.267132854467</c:v>
                </c:pt>
                <c:pt idx="3334">
                  <c:v>74271.430796686793</c:v>
                </c:pt>
                <c:pt idx="3335">
                  <c:v>73460.021787516263</c:v>
                </c:pt>
                <c:pt idx="3336">
                  <c:v>79713.167955017081</c:v>
                </c:pt>
                <c:pt idx="3337">
                  <c:v>76575.210212707505</c:v>
                </c:pt>
                <c:pt idx="3338">
                  <c:v>74155.589082527149</c:v>
                </c:pt>
                <c:pt idx="3339">
                  <c:v>73347.845997110999</c:v>
                </c:pt>
                <c:pt idx="3340">
                  <c:v>75081.394250554862</c:v>
                </c:pt>
                <c:pt idx="3341">
                  <c:v>74976.840251795453</c:v>
                </c:pt>
                <c:pt idx="3342">
                  <c:v>74978.531380399087</c:v>
                </c:pt>
                <c:pt idx="3343">
                  <c:v>70780.55305048624</c:v>
                </c:pt>
                <c:pt idx="3344">
                  <c:v>74259.995343526185</c:v>
                </c:pt>
                <c:pt idx="3345">
                  <c:v>78001.130029514097</c:v>
                </c:pt>
                <c:pt idx="3346">
                  <c:v>77261.615135860426</c:v>
                </c:pt>
                <c:pt idx="3347">
                  <c:v>69773.487043380737</c:v>
                </c:pt>
                <c:pt idx="3348">
                  <c:v>76856.539697504035</c:v>
                </c:pt>
                <c:pt idx="3349">
                  <c:v>77681.390734354645</c:v>
                </c:pt>
                <c:pt idx="3350">
                  <c:v>76212.411348560126</c:v>
                </c:pt>
                <c:pt idx="3351">
                  <c:v>79632.299430847168</c:v>
                </c:pt>
                <c:pt idx="3352">
                  <c:v>76222.419505500788</c:v>
                </c:pt>
                <c:pt idx="3353">
                  <c:v>72842.111207707727</c:v>
                </c:pt>
                <c:pt idx="3354">
                  <c:v>75574.724672444645</c:v>
                </c:pt>
                <c:pt idx="3355">
                  <c:v>75048.459261926022</c:v>
                </c:pt>
                <c:pt idx="3356">
                  <c:v>78425.585464986158</c:v>
                </c:pt>
                <c:pt idx="3357">
                  <c:v>74228.430623118096</c:v>
                </c:pt>
                <c:pt idx="3358">
                  <c:v>75887.47859649657</c:v>
                </c:pt>
                <c:pt idx="3359">
                  <c:v>78106.300347264609</c:v>
                </c:pt>
                <c:pt idx="3360">
                  <c:v>72093.867485046401</c:v>
                </c:pt>
                <c:pt idx="3361">
                  <c:v>77256.278910064691</c:v>
                </c:pt>
                <c:pt idx="3362">
                  <c:v>78813.305960400903</c:v>
                </c:pt>
                <c:pt idx="3363">
                  <c:v>73881.531268266292</c:v>
                </c:pt>
                <c:pt idx="3364">
                  <c:v>74318.359965769443</c:v>
                </c:pt>
                <c:pt idx="3365">
                  <c:v>72373.712543423972</c:v>
                </c:pt>
                <c:pt idx="3366">
                  <c:v>79641.748983256024</c:v>
                </c:pt>
                <c:pt idx="3367">
                  <c:v>77183.678053792319</c:v>
                </c:pt>
                <c:pt idx="3368">
                  <c:v>77558.465674845385</c:v>
                </c:pt>
                <c:pt idx="3369">
                  <c:v>76941.420402018222</c:v>
                </c:pt>
                <c:pt idx="3370">
                  <c:v>73883.554024871177</c:v>
                </c:pt>
                <c:pt idx="3371">
                  <c:v>71251.036077817291</c:v>
                </c:pt>
                <c:pt idx="3372">
                  <c:v>75870.856934611002</c:v>
                </c:pt>
                <c:pt idx="3373">
                  <c:v>73374.025196329734</c:v>
                </c:pt>
                <c:pt idx="3374">
                  <c:v>77204.372689565003</c:v>
                </c:pt>
                <c:pt idx="3375">
                  <c:v>72974.636252848301</c:v>
                </c:pt>
                <c:pt idx="3376">
                  <c:v>74881.195891316733</c:v>
                </c:pt>
                <c:pt idx="3377">
                  <c:v>72405.709232680005</c:v>
                </c:pt>
                <c:pt idx="3378">
                  <c:v>79191.503715769446</c:v>
                </c:pt>
                <c:pt idx="3379">
                  <c:v>78182.996860122686</c:v>
                </c:pt>
                <c:pt idx="3380">
                  <c:v>78682.697258313274</c:v>
                </c:pt>
                <c:pt idx="3381">
                  <c:v>76868.411465393539</c:v>
                </c:pt>
                <c:pt idx="3382">
                  <c:v>79462.543275960285</c:v>
                </c:pt>
                <c:pt idx="3383">
                  <c:v>79253.774888102198</c:v>
                </c:pt>
                <c:pt idx="3384">
                  <c:v>75066.524545923879</c:v>
                </c:pt>
                <c:pt idx="3385">
                  <c:v>79886.433067051577</c:v>
                </c:pt>
                <c:pt idx="3386">
                  <c:v>77988.43818893432</c:v>
                </c:pt>
                <c:pt idx="3387">
                  <c:v>74467.246330865222</c:v>
                </c:pt>
                <c:pt idx="3388">
                  <c:v>75736.482049369821</c:v>
                </c:pt>
                <c:pt idx="3389">
                  <c:v>76370.627315266916</c:v>
                </c:pt>
                <c:pt idx="3390">
                  <c:v>75737.79170761109</c:v>
                </c:pt>
                <c:pt idx="3391">
                  <c:v>75942.626068115234</c:v>
                </c:pt>
                <c:pt idx="3392">
                  <c:v>78461.835105069476</c:v>
                </c:pt>
                <c:pt idx="3393">
                  <c:v>77807.908984375012</c:v>
                </c:pt>
                <c:pt idx="3394">
                  <c:v>78210.349589665726</c:v>
                </c:pt>
                <c:pt idx="3395">
                  <c:v>77120.819028460013</c:v>
                </c:pt>
                <c:pt idx="3396">
                  <c:v>73223.843183517471</c:v>
                </c:pt>
                <c:pt idx="3397">
                  <c:v>74914.584163036023</c:v>
                </c:pt>
                <c:pt idx="3398">
                  <c:v>77987.391838717464</c:v>
                </c:pt>
                <c:pt idx="3399">
                  <c:v>81233.973677062982</c:v>
                </c:pt>
                <c:pt idx="3400">
                  <c:v>78687.49214223228</c:v>
                </c:pt>
                <c:pt idx="3401">
                  <c:v>73548.155686442056</c:v>
                </c:pt>
                <c:pt idx="3402">
                  <c:v>74091.243899027511</c:v>
                </c:pt>
                <c:pt idx="3403">
                  <c:v>76897.53464465143</c:v>
                </c:pt>
                <c:pt idx="3404">
                  <c:v>77179.143583933503</c:v>
                </c:pt>
                <c:pt idx="3405">
                  <c:v>77428.990560714403</c:v>
                </c:pt>
                <c:pt idx="3406">
                  <c:v>77510.759653854373</c:v>
                </c:pt>
                <c:pt idx="3407">
                  <c:v>76138.118118826547</c:v>
                </c:pt>
                <c:pt idx="3408">
                  <c:v>74660.559427642816</c:v>
                </c:pt>
                <c:pt idx="3409">
                  <c:v>73561.50538277626</c:v>
                </c:pt>
                <c:pt idx="3410">
                  <c:v>76229.042917887375</c:v>
                </c:pt>
                <c:pt idx="3411">
                  <c:v>74780.885919857028</c:v>
                </c:pt>
                <c:pt idx="3412">
                  <c:v>72670.259234984711</c:v>
                </c:pt>
                <c:pt idx="3413">
                  <c:v>76624.287630852064</c:v>
                </c:pt>
                <c:pt idx="3414">
                  <c:v>76291.714611307791</c:v>
                </c:pt>
                <c:pt idx="3415">
                  <c:v>77841.04303334553</c:v>
                </c:pt>
                <c:pt idx="3416">
                  <c:v>73181.946071370432</c:v>
                </c:pt>
                <c:pt idx="3417">
                  <c:v>73636.8601957957</c:v>
                </c:pt>
                <c:pt idx="3418">
                  <c:v>75791.481569039825</c:v>
                </c:pt>
                <c:pt idx="3419">
                  <c:v>75240.078112284347</c:v>
                </c:pt>
                <c:pt idx="3420">
                  <c:v>76162.609496180245</c:v>
                </c:pt>
                <c:pt idx="3421">
                  <c:v>79666.789527726185</c:v>
                </c:pt>
                <c:pt idx="3422">
                  <c:v>76500.758802064272</c:v>
                </c:pt>
                <c:pt idx="3423">
                  <c:v>76234.996879831961</c:v>
                </c:pt>
                <c:pt idx="3424">
                  <c:v>75481.5869140625</c:v>
                </c:pt>
                <c:pt idx="3425">
                  <c:v>79096.790163167316</c:v>
                </c:pt>
                <c:pt idx="3426">
                  <c:v>79740.650753815949</c:v>
                </c:pt>
                <c:pt idx="3427">
                  <c:v>75593.855896886191</c:v>
                </c:pt>
                <c:pt idx="3428">
                  <c:v>73898.102598063153</c:v>
                </c:pt>
                <c:pt idx="3429">
                  <c:v>77520.162976837149</c:v>
                </c:pt>
                <c:pt idx="3430">
                  <c:v>72500.168730417878</c:v>
                </c:pt>
                <c:pt idx="3431">
                  <c:v>74949.401983833799</c:v>
                </c:pt>
                <c:pt idx="3432">
                  <c:v>74622.823409207645</c:v>
                </c:pt>
                <c:pt idx="3433">
                  <c:v>78618.790973917639</c:v>
                </c:pt>
                <c:pt idx="3434">
                  <c:v>76094.617406717938</c:v>
                </c:pt>
                <c:pt idx="3435">
                  <c:v>74842.798974990845</c:v>
                </c:pt>
                <c:pt idx="3436">
                  <c:v>72097.844995482752</c:v>
                </c:pt>
                <c:pt idx="3437">
                  <c:v>76952.876434453312</c:v>
                </c:pt>
                <c:pt idx="3438">
                  <c:v>75297.702168000702</c:v>
                </c:pt>
                <c:pt idx="3439">
                  <c:v>75400.53567107518</c:v>
                </c:pt>
                <c:pt idx="3440">
                  <c:v>72138.188852755222</c:v>
                </c:pt>
                <c:pt idx="3441">
                  <c:v>74350.30628407796</c:v>
                </c:pt>
                <c:pt idx="3442">
                  <c:v>78066.007324600243</c:v>
                </c:pt>
                <c:pt idx="3443">
                  <c:v>78612.592981465656</c:v>
                </c:pt>
                <c:pt idx="3444">
                  <c:v>76365.054850641885</c:v>
                </c:pt>
                <c:pt idx="3445">
                  <c:v>71988.81771839071</c:v>
                </c:pt>
                <c:pt idx="3446">
                  <c:v>75888.01382293702</c:v>
                </c:pt>
                <c:pt idx="3447">
                  <c:v>74033.049175008127</c:v>
                </c:pt>
                <c:pt idx="3448">
                  <c:v>80300.671171824142</c:v>
                </c:pt>
                <c:pt idx="3449">
                  <c:v>75152.616284561154</c:v>
                </c:pt>
                <c:pt idx="3450">
                  <c:v>78718.70194168092</c:v>
                </c:pt>
                <c:pt idx="3451">
                  <c:v>77193.047342491147</c:v>
                </c:pt>
                <c:pt idx="3452">
                  <c:v>74181.596887143445</c:v>
                </c:pt>
                <c:pt idx="3453">
                  <c:v>75171.277398935956</c:v>
                </c:pt>
                <c:pt idx="3454">
                  <c:v>76627.996549987802</c:v>
                </c:pt>
                <c:pt idx="3455">
                  <c:v>73363.931553649905</c:v>
                </c:pt>
                <c:pt idx="3456">
                  <c:v>75705.614283805873</c:v>
                </c:pt>
                <c:pt idx="3457">
                  <c:v>79517.240921322489</c:v>
                </c:pt>
                <c:pt idx="3458">
                  <c:v>76927.485863749185</c:v>
                </c:pt>
                <c:pt idx="3459">
                  <c:v>76063.756674702963</c:v>
                </c:pt>
                <c:pt idx="3460">
                  <c:v>76449.281066830968</c:v>
                </c:pt>
                <c:pt idx="3461">
                  <c:v>77829.212180836999</c:v>
                </c:pt>
                <c:pt idx="3462">
                  <c:v>75524.788227717072</c:v>
                </c:pt>
                <c:pt idx="3463">
                  <c:v>75526.17273635864</c:v>
                </c:pt>
                <c:pt idx="3464">
                  <c:v>73662.727109781903</c:v>
                </c:pt>
                <c:pt idx="3465">
                  <c:v>76982.076922861728</c:v>
                </c:pt>
                <c:pt idx="3466">
                  <c:v>78652.64959468841</c:v>
                </c:pt>
                <c:pt idx="3467">
                  <c:v>74511.957265218094</c:v>
                </c:pt>
                <c:pt idx="3468">
                  <c:v>79377.156792704278</c:v>
                </c:pt>
                <c:pt idx="3469">
                  <c:v>77498.640188153586</c:v>
                </c:pt>
                <c:pt idx="3470">
                  <c:v>73954.888344828287</c:v>
                </c:pt>
                <c:pt idx="3471">
                  <c:v>76141.455240249619</c:v>
                </c:pt>
                <c:pt idx="3472">
                  <c:v>76410.18409862819</c:v>
                </c:pt>
                <c:pt idx="3473">
                  <c:v>76088.403229045856</c:v>
                </c:pt>
                <c:pt idx="3474">
                  <c:v>75964.508557522291</c:v>
                </c:pt>
                <c:pt idx="3475">
                  <c:v>72118.917853024264</c:v>
                </c:pt>
                <c:pt idx="3476">
                  <c:v>78122.657361586898</c:v>
                </c:pt>
                <c:pt idx="3477">
                  <c:v>75813.431192620599</c:v>
                </c:pt>
                <c:pt idx="3478">
                  <c:v>75703.904471660702</c:v>
                </c:pt>
                <c:pt idx="3479">
                  <c:v>75547.782657210017</c:v>
                </c:pt>
                <c:pt idx="3480">
                  <c:v>76456.19918734231</c:v>
                </c:pt>
                <c:pt idx="3481">
                  <c:v>74411.549343872059</c:v>
                </c:pt>
                <c:pt idx="3482">
                  <c:v>76943.738318316158</c:v>
                </c:pt>
                <c:pt idx="3483">
                  <c:v>73343.138627062741</c:v>
                </c:pt>
                <c:pt idx="3484">
                  <c:v>70198.263792419442</c:v>
                </c:pt>
                <c:pt idx="3485">
                  <c:v>77661.585463953015</c:v>
                </c:pt>
                <c:pt idx="3486">
                  <c:v>77582.564516385391</c:v>
                </c:pt>
                <c:pt idx="3487">
                  <c:v>75564.518080902097</c:v>
                </c:pt>
                <c:pt idx="3488">
                  <c:v>75735.652022298178</c:v>
                </c:pt>
                <c:pt idx="3489">
                  <c:v>75209.931208674112</c:v>
                </c:pt>
                <c:pt idx="3490">
                  <c:v>75851.791990152997</c:v>
                </c:pt>
                <c:pt idx="3491">
                  <c:v>76313.536397364762</c:v>
                </c:pt>
                <c:pt idx="3492">
                  <c:v>75355.501061630261</c:v>
                </c:pt>
                <c:pt idx="3493">
                  <c:v>75977.600645446772</c:v>
                </c:pt>
                <c:pt idx="3494">
                  <c:v>78526.675354512539</c:v>
                </c:pt>
                <c:pt idx="3495">
                  <c:v>77382.669192250571</c:v>
                </c:pt>
                <c:pt idx="3496">
                  <c:v>77320.247970310855</c:v>
                </c:pt>
                <c:pt idx="3497">
                  <c:v>78851.86274948121</c:v>
                </c:pt>
                <c:pt idx="3498">
                  <c:v>77832.841433715817</c:v>
                </c:pt>
                <c:pt idx="3499">
                  <c:v>72244.956599362704</c:v>
                </c:pt>
                <c:pt idx="3500">
                  <c:v>76358.346385955811</c:v>
                </c:pt>
                <c:pt idx="3501">
                  <c:v>72635.775186947008</c:v>
                </c:pt>
                <c:pt idx="3502">
                  <c:v>74125.95127817789</c:v>
                </c:pt>
                <c:pt idx="3503">
                  <c:v>76143.905267334005</c:v>
                </c:pt>
                <c:pt idx="3504">
                  <c:v>73851.660882377619</c:v>
                </c:pt>
                <c:pt idx="3505">
                  <c:v>78211.513868776965</c:v>
                </c:pt>
                <c:pt idx="3506">
                  <c:v>76178.013156890884</c:v>
                </c:pt>
                <c:pt idx="3507">
                  <c:v>73205.882835364348</c:v>
                </c:pt>
                <c:pt idx="3508">
                  <c:v>75581.939850362149</c:v>
                </c:pt>
                <c:pt idx="3509">
                  <c:v>75644.691157786045</c:v>
                </c:pt>
                <c:pt idx="3510">
                  <c:v>75818.250705718994</c:v>
                </c:pt>
                <c:pt idx="3511">
                  <c:v>76703.625318400052</c:v>
                </c:pt>
                <c:pt idx="3512">
                  <c:v>73211.783108329764</c:v>
                </c:pt>
                <c:pt idx="3513">
                  <c:v>77720.325588099164</c:v>
                </c:pt>
                <c:pt idx="3514">
                  <c:v>76279.007675647736</c:v>
                </c:pt>
                <c:pt idx="3515">
                  <c:v>73975.798473612464</c:v>
                </c:pt>
                <c:pt idx="3516">
                  <c:v>75472.410086313903</c:v>
                </c:pt>
                <c:pt idx="3517">
                  <c:v>78058.745244344085</c:v>
                </c:pt>
                <c:pt idx="3518">
                  <c:v>75759.407447624209</c:v>
                </c:pt>
                <c:pt idx="3519">
                  <c:v>74909.209719149279</c:v>
                </c:pt>
                <c:pt idx="3520">
                  <c:v>73323.34893286493</c:v>
                </c:pt>
                <c:pt idx="3521">
                  <c:v>74984.115559005746</c:v>
                </c:pt>
                <c:pt idx="3522">
                  <c:v>79299.754325675967</c:v>
                </c:pt>
                <c:pt idx="3523">
                  <c:v>75624.334691588083</c:v>
                </c:pt>
                <c:pt idx="3524">
                  <c:v>74342.870498911536</c:v>
                </c:pt>
                <c:pt idx="3525">
                  <c:v>77465.252966974411</c:v>
                </c:pt>
                <c:pt idx="3526">
                  <c:v>70822.190323702482</c:v>
                </c:pt>
                <c:pt idx="3527">
                  <c:v>74270.411530144993</c:v>
                </c:pt>
                <c:pt idx="3528">
                  <c:v>75511.843966929111</c:v>
                </c:pt>
                <c:pt idx="3529">
                  <c:v>78513.059311612451</c:v>
                </c:pt>
                <c:pt idx="3530">
                  <c:v>75373.093605550122</c:v>
                </c:pt>
                <c:pt idx="3531">
                  <c:v>77346.159567260736</c:v>
                </c:pt>
                <c:pt idx="3532">
                  <c:v>77368.380469640106</c:v>
                </c:pt>
                <c:pt idx="3533">
                  <c:v>80049.656593916821</c:v>
                </c:pt>
                <c:pt idx="3534">
                  <c:v>76090.831109110499</c:v>
                </c:pt>
                <c:pt idx="3535">
                  <c:v>76123.962437184673</c:v>
                </c:pt>
                <c:pt idx="3536">
                  <c:v>78019.925090789795</c:v>
                </c:pt>
                <c:pt idx="3537">
                  <c:v>76577.216994221992</c:v>
                </c:pt>
                <c:pt idx="3538">
                  <c:v>74811.355526224797</c:v>
                </c:pt>
                <c:pt idx="3539">
                  <c:v>72558.868063290909</c:v>
                </c:pt>
                <c:pt idx="3540">
                  <c:v>74299.221069844571</c:v>
                </c:pt>
                <c:pt idx="3541">
                  <c:v>75941.968596490231</c:v>
                </c:pt>
                <c:pt idx="3542">
                  <c:v>76962.940391922006</c:v>
                </c:pt>
                <c:pt idx="3543">
                  <c:v>76611.630905060243</c:v>
                </c:pt>
                <c:pt idx="3544">
                  <c:v>73653.120596822118</c:v>
                </c:pt>
                <c:pt idx="3545">
                  <c:v>72188.505627003906</c:v>
                </c:pt>
                <c:pt idx="3546">
                  <c:v>77901.473138427726</c:v>
                </c:pt>
                <c:pt idx="3547">
                  <c:v>75987.886976623529</c:v>
                </c:pt>
                <c:pt idx="3548">
                  <c:v>74219.583106168124</c:v>
                </c:pt>
                <c:pt idx="3549">
                  <c:v>72182.354605960849</c:v>
                </c:pt>
                <c:pt idx="3550">
                  <c:v>74295.229926808679</c:v>
                </c:pt>
                <c:pt idx="3551">
                  <c:v>75683.763442802418</c:v>
                </c:pt>
                <c:pt idx="3552">
                  <c:v>74504.968162790945</c:v>
                </c:pt>
                <c:pt idx="3553">
                  <c:v>71518.368896102897</c:v>
                </c:pt>
                <c:pt idx="3554">
                  <c:v>75805.679839579258</c:v>
                </c:pt>
                <c:pt idx="3555">
                  <c:v>75971.005088678983</c:v>
                </c:pt>
                <c:pt idx="3556">
                  <c:v>77713.567470232651</c:v>
                </c:pt>
                <c:pt idx="3557">
                  <c:v>69992.564127540594</c:v>
                </c:pt>
                <c:pt idx="3558">
                  <c:v>77416.165168571461</c:v>
                </c:pt>
                <c:pt idx="3559">
                  <c:v>77582.675901285809</c:v>
                </c:pt>
                <c:pt idx="3560">
                  <c:v>78167.326857693988</c:v>
                </c:pt>
                <c:pt idx="3561">
                  <c:v>78117.746064758277</c:v>
                </c:pt>
                <c:pt idx="3562">
                  <c:v>76782.569490559894</c:v>
                </c:pt>
                <c:pt idx="3563">
                  <c:v>73540.452424844116</c:v>
                </c:pt>
                <c:pt idx="3564">
                  <c:v>74663.096646881109</c:v>
                </c:pt>
                <c:pt idx="3565">
                  <c:v>77072.308344777426</c:v>
                </c:pt>
                <c:pt idx="3566">
                  <c:v>77518.589778645837</c:v>
                </c:pt>
                <c:pt idx="3567">
                  <c:v>75248.519002087924</c:v>
                </c:pt>
                <c:pt idx="3568">
                  <c:v>76106.895411173507</c:v>
                </c:pt>
                <c:pt idx="3569">
                  <c:v>77980.728605842567</c:v>
                </c:pt>
                <c:pt idx="3570">
                  <c:v>75319.898451614383</c:v>
                </c:pt>
                <c:pt idx="3571">
                  <c:v>78070.28669406574</c:v>
                </c:pt>
                <c:pt idx="3572">
                  <c:v>78129.248221651738</c:v>
                </c:pt>
                <c:pt idx="3573">
                  <c:v>72560.541475137055</c:v>
                </c:pt>
                <c:pt idx="3574">
                  <c:v>73975.441640758523</c:v>
                </c:pt>
                <c:pt idx="3575">
                  <c:v>72435.282902018211</c:v>
                </c:pt>
                <c:pt idx="3576">
                  <c:v>77083.229768117264</c:v>
                </c:pt>
                <c:pt idx="3577">
                  <c:v>76885.046287727353</c:v>
                </c:pt>
                <c:pt idx="3578">
                  <c:v>77840.123001607266</c:v>
                </c:pt>
                <c:pt idx="3579">
                  <c:v>78176.618072255456</c:v>
                </c:pt>
                <c:pt idx="3580">
                  <c:v>74326.840827242515</c:v>
                </c:pt>
                <c:pt idx="3581">
                  <c:v>69203.689652824411</c:v>
                </c:pt>
                <c:pt idx="3582">
                  <c:v>75454.898768107101</c:v>
                </c:pt>
                <c:pt idx="3583">
                  <c:v>72503.524575781819</c:v>
                </c:pt>
                <c:pt idx="3584">
                  <c:v>77227.033097585052</c:v>
                </c:pt>
                <c:pt idx="3585">
                  <c:v>73250.775512949636</c:v>
                </c:pt>
                <c:pt idx="3586">
                  <c:v>74354.976322428396</c:v>
                </c:pt>
                <c:pt idx="3587">
                  <c:v>72747.424028682712</c:v>
                </c:pt>
                <c:pt idx="3588">
                  <c:v>78431.59543190003</c:v>
                </c:pt>
                <c:pt idx="3589">
                  <c:v>77766.086477661112</c:v>
                </c:pt>
                <c:pt idx="3590">
                  <c:v>78878.553374481198</c:v>
                </c:pt>
                <c:pt idx="3591">
                  <c:v>75786.262123616543</c:v>
                </c:pt>
                <c:pt idx="3592">
                  <c:v>79291.412736256927</c:v>
                </c:pt>
                <c:pt idx="3593">
                  <c:v>77969.263459142036</c:v>
                </c:pt>
                <c:pt idx="3594">
                  <c:v>74212.676265716553</c:v>
                </c:pt>
                <c:pt idx="3595">
                  <c:v>78887.714051818853</c:v>
                </c:pt>
                <c:pt idx="3596">
                  <c:v>78011.327268226945</c:v>
                </c:pt>
                <c:pt idx="3597">
                  <c:v>74409.82545585632</c:v>
                </c:pt>
                <c:pt idx="3598">
                  <c:v>76585.306964945805</c:v>
                </c:pt>
                <c:pt idx="3599">
                  <c:v>78072.355867767328</c:v>
                </c:pt>
                <c:pt idx="3600">
                  <c:v>76246.46547444661</c:v>
                </c:pt>
                <c:pt idx="3601">
                  <c:v>74341.562202707908</c:v>
                </c:pt>
                <c:pt idx="3602">
                  <c:v>78427.756374359145</c:v>
                </c:pt>
                <c:pt idx="3603">
                  <c:v>77255.878533765834</c:v>
                </c:pt>
                <c:pt idx="3604">
                  <c:v>75151.748211797079</c:v>
                </c:pt>
                <c:pt idx="3605">
                  <c:v>78187.881144653773</c:v>
                </c:pt>
                <c:pt idx="3606">
                  <c:v>74722.991193612426</c:v>
                </c:pt>
                <c:pt idx="3607">
                  <c:v>75107.768658955902</c:v>
                </c:pt>
                <c:pt idx="3608">
                  <c:v>79790.914200981453</c:v>
                </c:pt>
                <c:pt idx="3609">
                  <c:v>79675.576104323089</c:v>
                </c:pt>
                <c:pt idx="3610">
                  <c:v>77665.323174540215</c:v>
                </c:pt>
                <c:pt idx="3611">
                  <c:v>74851.107551574707</c:v>
                </c:pt>
                <c:pt idx="3612">
                  <c:v>76058.008753967282</c:v>
                </c:pt>
                <c:pt idx="3613">
                  <c:v>77383.319260533652</c:v>
                </c:pt>
                <c:pt idx="3614">
                  <c:v>75769.489727783191</c:v>
                </c:pt>
                <c:pt idx="3615">
                  <c:v>78716.965205891931</c:v>
                </c:pt>
                <c:pt idx="3616">
                  <c:v>77583.29391822817</c:v>
                </c:pt>
                <c:pt idx="3617">
                  <c:v>74057.656384913105</c:v>
                </c:pt>
                <c:pt idx="3618">
                  <c:v>75193.372814559931</c:v>
                </c:pt>
                <c:pt idx="3619">
                  <c:v>72472.983199294424</c:v>
                </c:pt>
                <c:pt idx="3620">
                  <c:v>77305.049959309908</c:v>
                </c:pt>
                <c:pt idx="3621">
                  <c:v>75778.561959711704</c:v>
                </c:pt>
                <c:pt idx="3622">
                  <c:v>73984.778182840353</c:v>
                </c:pt>
                <c:pt idx="3623">
                  <c:v>78078.034841275236</c:v>
                </c:pt>
                <c:pt idx="3624">
                  <c:v>75992.184057617196</c:v>
                </c:pt>
                <c:pt idx="3625">
                  <c:v>77639.700447960699</c:v>
                </c:pt>
                <c:pt idx="3626">
                  <c:v>72703.935277905272</c:v>
                </c:pt>
                <c:pt idx="3627">
                  <c:v>73984.095012601218</c:v>
                </c:pt>
                <c:pt idx="3628">
                  <c:v>77617.300187810266</c:v>
                </c:pt>
                <c:pt idx="3629">
                  <c:v>75313.42826461792</c:v>
                </c:pt>
                <c:pt idx="3630">
                  <c:v>76773.774965922043</c:v>
                </c:pt>
                <c:pt idx="3631">
                  <c:v>80541.724643985421</c:v>
                </c:pt>
                <c:pt idx="3632">
                  <c:v>76305.442690470838</c:v>
                </c:pt>
                <c:pt idx="3633">
                  <c:v>77171.946657307955</c:v>
                </c:pt>
                <c:pt idx="3634">
                  <c:v>75422.526267751047</c:v>
                </c:pt>
                <c:pt idx="3635">
                  <c:v>77559.287169138581</c:v>
                </c:pt>
                <c:pt idx="3636">
                  <c:v>78753.448157469436</c:v>
                </c:pt>
                <c:pt idx="3637">
                  <c:v>76202.581142552692</c:v>
                </c:pt>
                <c:pt idx="3638">
                  <c:v>74031.888789113364</c:v>
                </c:pt>
                <c:pt idx="3639">
                  <c:v>76966.957933044425</c:v>
                </c:pt>
                <c:pt idx="3640">
                  <c:v>73031.860061391184</c:v>
                </c:pt>
                <c:pt idx="3641">
                  <c:v>74293.208636093143</c:v>
                </c:pt>
                <c:pt idx="3642">
                  <c:v>75282.295487692987</c:v>
                </c:pt>
                <c:pt idx="3643">
                  <c:v>78858.724074300131</c:v>
                </c:pt>
                <c:pt idx="3644">
                  <c:v>78329.136497497559</c:v>
                </c:pt>
                <c:pt idx="3645">
                  <c:v>74336.492123413089</c:v>
                </c:pt>
                <c:pt idx="3646">
                  <c:v>73479.726095072445</c:v>
                </c:pt>
                <c:pt idx="3647">
                  <c:v>76659.677712043136</c:v>
                </c:pt>
                <c:pt idx="3648">
                  <c:v>76218.078876686093</c:v>
                </c:pt>
                <c:pt idx="3649">
                  <c:v>76289.359971436919</c:v>
                </c:pt>
                <c:pt idx="3650">
                  <c:v>72716.474396387741</c:v>
                </c:pt>
                <c:pt idx="3651">
                  <c:v>75651.594376627603</c:v>
                </c:pt>
                <c:pt idx="3652">
                  <c:v>77555.051293245939</c:v>
                </c:pt>
                <c:pt idx="3653">
                  <c:v>75930.028662589219</c:v>
                </c:pt>
                <c:pt idx="3654">
                  <c:v>76926.042767842606</c:v>
                </c:pt>
                <c:pt idx="3655">
                  <c:v>72627.275035603845</c:v>
                </c:pt>
                <c:pt idx="3656">
                  <c:v>75645.184744262689</c:v>
                </c:pt>
                <c:pt idx="3657">
                  <c:v>76086.666017214462</c:v>
                </c:pt>
                <c:pt idx="3658">
                  <c:v>76452.12822996774</c:v>
                </c:pt>
                <c:pt idx="3659">
                  <c:v>75829.579132461542</c:v>
                </c:pt>
                <c:pt idx="3660">
                  <c:v>78371.963308207181</c:v>
                </c:pt>
                <c:pt idx="3661">
                  <c:v>76969.890540059409</c:v>
                </c:pt>
                <c:pt idx="3662">
                  <c:v>75270.099374643978</c:v>
                </c:pt>
                <c:pt idx="3663">
                  <c:v>75947.290644868233</c:v>
                </c:pt>
                <c:pt idx="3664">
                  <c:v>78773.098115126297</c:v>
                </c:pt>
                <c:pt idx="3665">
                  <c:v>74437.687410736078</c:v>
                </c:pt>
                <c:pt idx="3666">
                  <c:v>76057.059881210327</c:v>
                </c:pt>
                <c:pt idx="3667">
                  <c:v>79338.398272784543</c:v>
                </c:pt>
                <c:pt idx="3668">
                  <c:v>78102.984106445307</c:v>
                </c:pt>
                <c:pt idx="3669">
                  <c:v>74457.940913073209</c:v>
                </c:pt>
                <c:pt idx="3670">
                  <c:v>72977.12620722453</c:v>
                </c:pt>
                <c:pt idx="3671">
                  <c:v>77530.56679585774</c:v>
                </c:pt>
                <c:pt idx="3672">
                  <c:v>75882.117160415655</c:v>
                </c:pt>
                <c:pt idx="3673">
                  <c:v>74480.847416782359</c:v>
                </c:pt>
                <c:pt idx="3674">
                  <c:v>73585.716517639157</c:v>
                </c:pt>
                <c:pt idx="3675">
                  <c:v>76487.438954162601</c:v>
                </c:pt>
                <c:pt idx="3676">
                  <c:v>79199.612012910846</c:v>
                </c:pt>
                <c:pt idx="3677">
                  <c:v>73520.446519470206</c:v>
                </c:pt>
                <c:pt idx="3678">
                  <c:v>76752.489259338385</c:v>
                </c:pt>
                <c:pt idx="3679">
                  <c:v>76459.451909128824</c:v>
                </c:pt>
                <c:pt idx="3680">
                  <c:v>75273.223001480103</c:v>
                </c:pt>
                <c:pt idx="3681">
                  <c:v>77568.105676396692</c:v>
                </c:pt>
                <c:pt idx="3682">
                  <c:v>76773.232250054672</c:v>
                </c:pt>
                <c:pt idx="3683">
                  <c:v>75058.153311157221</c:v>
                </c:pt>
                <c:pt idx="3684">
                  <c:v>76584.446959273031</c:v>
                </c:pt>
                <c:pt idx="3685">
                  <c:v>72666.650986539797</c:v>
                </c:pt>
                <c:pt idx="3686">
                  <c:v>79440.529009771359</c:v>
                </c:pt>
                <c:pt idx="3687">
                  <c:v>75945.311077499384</c:v>
                </c:pt>
                <c:pt idx="3688">
                  <c:v>76972.205651540586</c:v>
                </c:pt>
                <c:pt idx="3689">
                  <c:v>76776.708692550674</c:v>
                </c:pt>
                <c:pt idx="3690">
                  <c:v>76628.817040793103</c:v>
                </c:pt>
                <c:pt idx="3691">
                  <c:v>76298.890847651171</c:v>
                </c:pt>
                <c:pt idx="3692">
                  <c:v>76252.977535565689</c:v>
                </c:pt>
                <c:pt idx="3693">
                  <c:v>75335.819960232053</c:v>
                </c:pt>
                <c:pt idx="3694">
                  <c:v>72754.198522440609</c:v>
                </c:pt>
                <c:pt idx="3695">
                  <c:v>79705.993809509266</c:v>
                </c:pt>
                <c:pt idx="3696">
                  <c:v>76538.128561782825</c:v>
                </c:pt>
                <c:pt idx="3697">
                  <c:v>75118.676648076391</c:v>
                </c:pt>
                <c:pt idx="3698">
                  <c:v>73575.847863318268</c:v>
                </c:pt>
                <c:pt idx="3699">
                  <c:v>75228.984711074838</c:v>
                </c:pt>
                <c:pt idx="3700">
                  <c:v>75060.362243302661</c:v>
                </c:pt>
                <c:pt idx="3701">
                  <c:v>75442.03607085158</c:v>
                </c:pt>
                <c:pt idx="3702">
                  <c:v>76524.240329615277</c:v>
                </c:pt>
                <c:pt idx="3703">
                  <c:v>75037.087890688577</c:v>
                </c:pt>
                <c:pt idx="3704">
                  <c:v>77548.252618916813</c:v>
                </c:pt>
                <c:pt idx="3705">
                  <c:v>77113.862474695852</c:v>
                </c:pt>
                <c:pt idx="3706">
                  <c:v>74326.374486541754</c:v>
                </c:pt>
                <c:pt idx="3707">
                  <c:v>78461.062996292108</c:v>
                </c:pt>
                <c:pt idx="3708">
                  <c:v>77801.952277755729</c:v>
                </c:pt>
                <c:pt idx="3709">
                  <c:v>72930.579956928894</c:v>
                </c:pt>
                <c:pt idx="3710">
                  <c:v>78025.16046625773</c:v>
                </c:pt>
                <c:pt idx="3711">
                  <c:v>73732.980458074846</c:v>
                </c:pt>
                <c:pt idx="3712">
                  <c:v>74668.576870608333</c:v>
                </c:pt>
                <c:pt idx="3713">
                  <c:v>76538.374091847756</c:v>
                </c:pt>
                <c:pt idx="3714">
                  <c:v>73285.496988995874</c:v>
                </c:pt>
                <c:pt idx="3715">
                  <c:v>79139.550649833691</c:v>
                </c:pt>
                <c:pt idx="3716">
                  <c:v>76042.085619099933</c:v>
                </c:pt>
                <c:pt idx="3717">
                  <c:v>73577.649880345663</c:v>
                </c:pt>
                <c:pt idx="3718">
                  <c:v>79204.791267649343</c:v>
                </c:pt>
                <c:pt idx="3719">
                  <c:v>74654.401243941</c:v>
                </c:pt>
                <c:pt idx="3720">
                  <c:v>74968.460818735752</c:v>
                </c:pt>
                <c:pt idx="3721">
                  <c:v>79812.43827565512</c:v>
                </c:pt>
                <c:pt idx="3722">
                  <c:v>73155.069282531738</c:v>
                </c:pt>
                <c:pt idx="3723">
                  <c:v>77616.148825772601</c:v>
                </c:pt>
                <c:pt idx="3724">
                  <c:v>76469.687836837766</c:v>
                </c:pt>
                <c:pt idx="3725">
                  <c:v>73694.873679478958</c:v>
                </c:pt>
                <c:pt idx="3726">
                  <c:v>76588.077330780026</c:v>
                </c:pt>
                <c:pt idx="3727">
                  <c:v>79084.807851155594</c:v>
                </c:pt>
                <c:pt idx="3728">
                  <c:v>75764.138980058822</c:v>
                </c:pt>
                <c:pt idx="3729">
                  <c:v>73780.932875951141</c:v>
                </c:pt>
                <c:pt idx="3730">
                  <c:v>71950.06022644043</c:v>
                </c:pt>
                <c:pt idx="3731">
                  <c:v>76293.86728337605</c:v>
                </c:pt>
                <c:pt idx="3732">
                  <c:v>79222.004849497491</c:v>
                </c:pt>
                <c:pt idx="3733">
                  <c:v>76625.911584317684</c:v>
                </c:pt>
                <c:pt idx="3734">
                  <c:v>77006.796082878122</c:v>
                </c:pt>
                <c:pt idx="3735">
                  <c:v>78387.413547261545</c:v>
                </c:pt>
                <c:pt idx="3736">
                  <c:v>72438.186278279623</c:v>
                </c:pt>
                <c:pt idx="3737">
                  <c:v>74346.411077817291</c:v>
                </c:pt>
                <c:pt idx="3738">
                  <c:v>73394.605855083457</c:v>
                </c:pt>
                <c:pt idx="3739">
                  <c:v>79902.678366216016</c:v>
                </c:pt>
                <c:pt idx="3740">
                  <c:v>75804.01754977509</c:v>
                </c:pt>
                <c:pt idx="3741">
                  <c:v>78545.946614583328</c:v>
                </c:pt>
                <c:pt idx="3742">
                  <c:v>78686.61764424642</c:v>
                </c:pt>
                <c:pt idx="3743">
                  <c:v>78521.871908696485</c:v>
                </c:pt>
                <c:pt idx="3744">
                  <c:v>75810.056733703619</c:v>
                </c:pt>
                <c:pt idx="3745">
                  <c:v>75083.248772684732</c:v>
                </c:pt>
                <c:pt idx="3746">
                  <c:v>77307.194432067859</c:v>
                </c:pt>
                <c:pt idx="3747">
                  <c:v>75982.626067097983</c:v>
                </c:pt>
                <c:pt idx="3748">
                  <c:v>73000.109854634604</c:v>
                </c:pt>
                <c:pt idx="3749">
                  <c:v>71964.875790659586</c:v>
                </c:pt>
                <c:pt idx="3750">
                  <c:v>75619.348781267807</c:v>
                </c:pt>
                <c:pt idx="3751">
                  <c:v>77008.053455289206</c:v>
                </c:pt>
                <c:pt idx="3752">
                  <c:v>76909.267545255032</c:v>
                </c:pt>
                <c:pt idx="3753">
                  <c:v>77530.421550564235</c:v>
                </c:pt>
                <c:pt idx="3754">
                  <c:v>73620.239035765335</c:v>
                </c:pt>
                <c:pt idx="3755">
                  <c:v>72321.343433310321</c:v>
                </c:pt>
                <c:pt idx="3756">
                  <c:v>78968.759155273438</c:v>
                </c:pt>
                <c:pt idx="3757">
                  <c:v>74175.035436757404</c:v>
                </c:pt>
                <c:pt idx="3758">
                  <c:v>73573.812581125909</c:v>
                </c:pt>
                <c:pt idx="3759">
                  <c:v>72255.171777915952</c:v>
                </c:pt>
                <c:pt idx="3760">
                  <c:v>74139.295776560932</c:v>
                </c:pt>
                <c:pt idx="3761">
                  <c:v>73000.306316375718</c:v>
                </c:pt>
                <c:pt idx="3762">
                  <c:v>74713.282939020806</c:v>
                </c:pt>
                <c:pt idx="3763">
                  <c:v>72515.2793513457</c:v>
                </c:pt>
                <c:pt idx="3764">
                  <c:v>74922.78734588623</c:v>
                </c:pt>
                <c:pt idx="3765">
                  <c:v>78544.04855397543</c:v>
                </c:pt>
                <c:pt idx="3766">
                  <c:v>77395.082402992237</c:v>
                </c:pt>
                <c:pt idx="3767">
                  <c:v>71206.706629180917</c:v>
                </c:pt>
                <c:pt idx="3768">
                  <c:v>77021.297966130573</c:v>
                </c:pt>
                <c:pt idx="3769">
                  <c:v>78519.594226837158</c:v>
                </c:pt>
                <c:pt idx="3770">
                  <c:v>77001.667476781222</c:v>
                </c:pt>
                <c:pt idx="3771">
                  <c:v>76307.281673177087</c:v>
                </c:pt>
                <c:pt idx="3772">
                  <c:v>78004.147040303549</c:v>
                </c:pt>
                <c:pt idx="3773">
                  <c:v>72872.866493225069</c:v>
                </c:pt>
                <c:pt idx="3774">
                  <c:v>74254.826643562323</c:v>
                </c:pt>
                <c:pt idx="3775">
                  <c:v>75775.489944978632</c:v>
                </c:pt>
                <c:pt idx="3776">
                  <c:v>77179.74213053385</c:v>
                </c:pt>
                <c:pt idx="3777">
                  <c:v>73955.149128643665</c:v>
                </c:pt>
                <c:pt idx="3778">
                  <c:v>74530.808496793121</c:v>
                </c:pt>
                <c:pt idx="3779">
                  <c:v>77488.41462345123</c:v>
                </c:pt>
                <c:pt idx="3780">
                  <c:v>73131.85927022298</c:v>
                </c:pt>
                <c:pt idx="3781">
                  <c:v>77702.550271097803</c:v>
                </c:pt>
                <c:pt idx="3782">
                  <c:v>79446.774154535931</c:v>
                </c:pt>
                <c:pt idx="3783">
                  <c:v>73787.444413153324</c:v>
                </c:pt>
                <c:pt idx="3784">
                  <c:v>72214.863863754275</c:v>
                </c:pt>
                <c:pt idx="3785">
                  <c:v>74226.040659205115</c:v>
                </c:pt>
                <c:pt idx="3786">
                  <c:v>78455.289141591405</c:v>
                </c:pt>
                <c:pt idx="3787">
                  <c:v>76169.963467407229</c:v>
                </c:pt>
                <c:pt idx="3788">
                  <c:v>78668.880841064456</c:v>
                </c:pt>
                <c:pt idx="3789">
                  <c:v>79492.198773701995</c:v>
                </c:pt>
                <c:pt idx="3790">
                  <c:v>72877.535863860452</c:v>
                </c:pt>
                <c:pt idx="3791">
                  <c:v>71738.509949938452</c:v>
                </c:pt>
                <c:pt idx="3792">
                  <c:v>76890.418290710455</c:v>
                </c:pt>
                <c:pt idx="3793">
                  <c:v>72202.204927539817</c:v>
                </c:pt>
                <c:pt idx="3794">
                  <c:v>77949.230990918499</c:v>
                </c:pt>
                <c:pt idx="3795">
                  <c:v>73662.798263041186</c:v>
                </c:pt>
                <c:pt idx="3796">
                  <c:v>73859.029579737806</c:v>
                </c:pt>
                <c:pt idx="3797">
                  <c:v>70350.449636681878</c:v>
                </c:pt>
                <c:pt idx="3798">
                  <c:v>78490.527032979327</c:v>
                </c:pt>
                <c:pt idx="3799">
                  <c:v>77785.3329097112</c:v>
                </c:pt>
                <c:pt idx="3800">
                  <c:v>79300.41837450664</c:v>
                </c:pt>
                <c:pt idx="3801">
                  <c:v>76321.898420429236</c:v>
                </c:pt>
                <c:pt idx="3802">
                  <c:v>79439.112657674152</c:v>
                </c:pt>
                <c:pt idx="3803">
                  <c:v>78309.16529197694</c:v>
                </c:pt>
                <c:pt idx="3804">
                  <c:v>74072.984012095127</c:v>
                </c:pt>
                <c:pt idx="3805">
                  <c:v>79447.461935520172</c:v>
                </c:pt>
                <c:pt idx="3806">
                  <c:v>77640.927535001436</c:v>
                </c:pt>
                <c:pt idx="3807">
                  <c:v>72686.295353809968</c:v>
                </c:pt>
                <c:pt idx="3808">
                  <c:v>75892.944025039658</c:v>
                </c:pt>
                <c:pt idx="3809">
                  <c:v>79367.328961817417</c:v>
                </c:pt>
                <c:pt idx="3810">
                  <c:v>76542.006892712903</c:v>
                </c:pt>
                <c:pt idx="3811">
                  <c:v>76356.920881239595</c:v>
                </c:pt>
                <c:pt idx="3812">
                  <c:v>76903.277912648526</c:v>
                </c:pt>
                <c:pt idx="3813">
                  <c:v>77718.119635417592</c:v>
                </c:pt>
                <c:pt idx="3814">
                  <c:v>75880.075063514712</c:v>
                </c:pt>
                <c:pt idx="3815">
                  <c:v>74575.551819483444</c:v>
                </c:pt>
                <c:pt idx="3816">
                  <c:v>73420.099800093973</c:v>
                </c:pt>
                <c:pt idx="3817">
                  <c:v>75325.204443422946</c:v>
                </c:pt>
                <c:pt idx="3818">
                  <c:v>77758.770746231079</c:v>
                </c:pt>
                <c:pt idx="3819">
                  <c:v>78899.594694018349</c:v>
                </c:pt>
                <c:pt idx="3820">
                  <c:v>77768.379564412433</c:v>
                </c:pt>
                <c:pt idx="3821">
                  <c:v>74028.806698608387</c:v>
                </c:pt>
                <c:pt idx="3822">
                  <c:v>74761.553061644241</c:v>
                </c:pt>
                <c:pt idx="3823">
                  <c:v>74494.637161572769</c:v>
                </c:pt>
                <c:pt idx="3824">
                  <c:v>77001.898613818485</c:v>
                </c:pt>
                <c:pt idx="3825">
                  <c:v>79136.215407307944</c:v>
                </c:pt>
                <c:pt idx="3826">
                  <c:v>76650.996205902105</c:v>
                </c:pt>
                <c:pt idx="3827">
                  <c:v>73813.776614252725</c:v>
                </c:pt>
                <c:pt idx="3828">
                  <c:v>74848.700084304815</c:v>
                </c:pt>
                <c:pt idx="3829">
                  <c:v>73900.124208307272</c:v>
                </c:pt>
                <c:pt idx="3830">
                  <c:v>73702.696135457343</c:v>
                </c:pt>
                <c:pt idx="3831">
                  <c:v>73158.632744916293</c:v>
                </c:pt>
                <c:pt idx="3832">
                  <c:v>72458.415604511887</c:v>
                </c:pt>
                <c:pt idx="3833">
                  <c:v>79084.753320701915</c:v>
                </c:pt>
                <c:pt idx="3834">
                  <c:v>75738.034578768405</c:v>
                </c:pt>
                <c:pt idx="3835">
                  <c:v>77996.912616475398</c:v>
                </c:pt>
                <c:pt idx="3836">
                  <c:v>72803.490785789501</c:v>
                </c:pt>
                <c:pt idx="3837">
                  <c:v>73098.686001777649</c:v>
                </c:pt>
                <c:pt idx="3838">
                  <c:v>76869.154410298666</c:v>
                </c:pt>
                <c:pt idx="3839">
                  <c:v>73375.135529581719</c:v>
                </c:pt>
                <c:pt idx="3840">
                  <c:v>75428.328459548953</c:v>
                </c:pt>
                <c:pt idx="3841">
                  <c:v>79117.639006765661</c:v>
                </c:pt>
                <c:pt idx="3842">
                  <c:v>75213.48810024561</c:v>
                </c:pt>
                <c:pt idx="3843">
                  <c:v>75264.127731323242</c:v>
                </c:pt>
                <c:pt idx="3844">
                  <c:v>74329.531785202023</c:v>
                </c:pt>
                <c:pt idx="3845">
                  <c:v>78215.081479390457</c:v>
                </c:pt>
                <c:pt idx="3846">
                  <c:v>80397.243916034698</c:v>
                </c:pt>
                <c:pt idx="3847">
                  <c:v>77119.604125722253</c:v>
                </c:pt>
                <c:pt idx="3848">
                  <c:v>75081.692847347251</c:v>
                </c:pt>
                <c:pt idx="3849">
                  <c:v>78579.373506291711</c:v>
                </c:pt>
                <c:pt idx="3850">
                  <c:v>71422.79902292887</c:v>
                </c:pt>
                <c:pt idx="3851">
                  <c:v>74297.846030171699</c:v>
                </c:pt>
                <c:pt idx="3852">
                  <c:v>75531.710984010526</c:v>
                </c:pt>
                <c:pt idx="3853">
                  <c:v>78549.641125488284</c:v>
                </c:pt>
                <c:pt idx="3854">
                  <c:v>77691.502180989584</c:v>
                </c:pt>
                <c:pt idx="3855">
                  <c:v>72486.173646291107</c:v>
                </c:pt>
                <c:pt idx="3856">
                  <c:v>74531.710894282674</c:v>
                </c:pt>
                <c:pt idx="3857">
                  <c:v>77450.238781452179</c:v>
                </c:pt>
                <c:pt idx="3858">
                  <c:v>76955.097475433344</c:v>
                </c:pt>
                <c:pt idx="3859">
                  <c:v>76265.941973749796</c:v>
                </c:pt>
                <c:pt idx="3860">
                  <c:v>70760.765758132926</c:v>
                </c:pt>
                <c:pt idx="3861">
                  <c:v>73907.975665791833</c:v>
                </c:pt>
                <c:pt idx="3862">
                  <c:v>77582.942997233084</c:v>
                </c:pt>
                <c:pt idx="3863">
                  <c:v>77383.114377339691</c:v>
                </c:pt>
                <c:pt idx="3864">
                  <c:v>75128.65741818746</c:v>
                </c:pt>
                <c:pt idx="3865">
                  <c:v>70970.686944713249</c:v>
                </c:pt>
                <c:pt idx="3866">
                  <c:v>77020.101605828604</c:v>
                </c:pt>
                <c:pt idx="3867">
                  <c:v>75033.568022759762</c:v>
                </c:pt>
                <c:pt idx="3868">
                  <c:v>76675.721359761548</c:v>
                </c:pt>
                <c:pt idx="3869">
                  <c:v>76633.389665349343</c:v>
                </c:pt>
                <c:pt idx="3870">
                  <c:v>79433.389228820801</c:v>
                </c:pt>
                <c:pt idx="3871">
                  <c:v>76962.978946431467</c:v>
                </c:pt>
                <c:pt idx="3872">
                  <c:v>74360.130904388439</c:v>
                </c:pt>
                <c:pt idx="3873">
                  <c:v>72801.1877316475</c:v>
                </c:pt>
                <c:pt idx="3874">
                  <c:v>79071.908453623473</c:v>
                </c:pt>
                <c:pt idx="3875">
                  <c:v>74731.076675510398</c:v>
                </c:pt>
                <c:pt idx="3876">
                  <c:v>75977.154613494873</c:v>
                </c:pt>
                <c:pt idx="3877">
                  <c:v>77816.29948296283</c:v>
                </c:pt>
                <c:pt idx="3878">
                  <c:v>76201.047735595697</c:v>
                </c:pt>
                <c:pt idx="3879">
                  <c:v>75396.713989130672</c:v>
                </c:pt>
                <c:pt idx="3880">
                  <c:v>74889.618922201786</c:v>
                </c:pt>
                <c:pt idx="3881">
                  <c:v>78100.636587969464</c:v>
                </c:pt>
                <c:pt idx="3882">
                  <c:v>75959.316795094812</c:v>
                </c:pt>
                <c:pt idx="3883">
                  <c:v>73704.297280947372</c:v>
                </c:pt>
                <c:pt idx="3884">
                  <c:v>74012.060847285407</c:v>
                </c:pt>
                <c:pt idx="3885">
                  <c:v>73265.409747123718</c:v>
                </c:pt>
                <c:pt idx="3886">
                  <c:v>79492.518744850153</c:v>
                </c:pt>
                <c:pt idx="3887">
                  <c:v>74647.176360893238</c:v>
                </c:pt>
                <c:pt idx="3888">
                  <c:v>76469.668843332925</c:v>
                </c:pt>
                <c:pt idx="3889">
                  <c:v>77038.323837025964</c:v>
                </c:pt>
                <c:pt idx="3890">
                  <c:v>74289.968370183298</c:v>
                </c:pt>
                <c:pt idx="3891">
                  <c:v>75612.139963595066</c:v>
                </c:pt>
                <c:pt idx="3892">
                  <c:v>74842.939397048947</c:v>
                </c:pt>
                <c:pt idx="3893">
                  <c:v>74635.614116700483</c:v>
                </c:pt>
                <c:pt idx="3894">
                  <c:v>76356.509687232989</c:v>
                </c:pt>
                <c:pt idx="3895">
                  <c:v>72679.203233398453</c:v>
                </c:pt>
                <c:pt idx="3896">
                  <c:v>79647.881141153965</c:v>
                </c:pt>
                <c:pt idx="3897">
                  <c:v>74984.247822570804</c:v>
                </c:pt>
                <c:pt idx="3898">
                  <c:v>77591.190208816537</c:v>
                </c:pt>
                <c:pt idx="3899">
                  <c:v>77649.861274592084</c:v>
                </c:pt>
                <c:pt idx="3900">
                  <c:v>76280.000385793057</c:v>
                </c:pt>
                <c:pt idx="3901">
                  <c:v>73609.56999193829</c:v>
                </c:pt>
                <c:pt idx="3902">
                  <c:v>76637.2977288564</c:v>
                </c:pt>
                <c:pt idx="3903">
                  <c:v>73922.250996398929</c:v>
                </c:pt>
                <c:pt idx="3904">
                  <c:v>70702.767850748714</c:v>
                </c:pt>
                <c:pt idx="3905">
                  <c:v>77053.643640899652</c:v>
                </c:pt>
                <c:pt idx="3906">
                  <c:v>76525.004871495563</c:v>
                </c:pt>
                <c:pt idx="3907">
                  <c:v>75686.028802453671</c:v>
                </c:pt>
                <c:pt idx="3908">
                  <c:v>75604.154926611722</c:v>
                </c:pt>
                <c:pt idx="3909">
                  <c:v>76734.379479471841</c:v>
                </c:pt>
                <c:pt idx="3910">
                  <c:v>73922.982629394537</c:v>
                </c:pt>
                <c:pt idx="3911">
                  <c:v>75501.514425532019</c:v>
                </c:pt>
                <c:pt idx="3912">
                  <c:v>75597.468833351144</c:v>
                </c:pt>
                <c:pt idx="3913">
                  <c:v>75339.371367390951</c:v>
                </c:pt>
                <c:pt idx="3914">
                  <c:v>76809.768078613284</c:v>
                </c:pt>
                <c:pt idx="3915">
                  <c:v>78303.866872406012</c:v>
                </c:pt>
                <c:pt idx="3916">
                  <c:v>74720.513619375241</c:v>
                </c:pt>
                <c:pt idx="3917">
                  <c:v>78779.730689493823</c:v>
                </c:pt>
                <c:pt idx="3918">
                  <c:v>78214.1951207479</c:v>
                </c:pt>
                <c:pt idx="3919">
                  <c:v>73660.08924236297</c:v>
                </c:pt>
                <c:pt idx="3920">
                  <c:v>77335.693197568267</c:v>
                </c:pt>
                <c:pt idx="3921">
                  <c:v>73256.456670888263</c:v>
                </c:pt>
                <c:pt idx="3922">
                  <c:v>74231.819824655846</c:v>
                </c:pt>
                <c:pt idx="3923">
                  <c:v>77460.369872538256</c:v>
                </c:pt>
                <c:pt idx="3924">
                  <c:v>73972.41132262547</c:v>
                </c:pt>
                <c:pt idx="3925">
                  <c:v>79271.623748016355</c:v>
                </c:pt>
                <c:pt idx="3926">
                  <c:v>74973.588254292801</c:v>
                </c:pt>
                <c:pt idx="3927">
                  <c:v>73527.677748707923</c:v>
                </c:pt>
                <c:pt idx="3928">
                  <c:v>76965.325070953375</c:v>
                </c:pt>
                <c:pt idx="3929">
                  <c:v>75649.573809719092</c:v>
                </c:pt>
                <c:pt idx="3930">
                  <c:v>74474.531790415436</c:v>
                </c:pt>
                <c:pt idx="3931">
                  <c:v>78995.178514798477</c:v>
                </c:pt>
                <c:pt idx="3932">
                  <c:v>73930.265774408981</c:v>
                </c:pt>
                <c:pt idx="3933">
                  <c:v>77276.202942021686</c:v>
                </c:pt>
                <c:pt idx="3934">
                  <c:v>75833.359038543698</c:v>
                </c:pt>
                <c:pt idx="3935">
                  <c:v>73031.51301740011</c:v>
                </c:pt>
                <c:pt idx="3936">
                  <c:v>75610.131456883741</c:v>
                </c:pt>
                <c:pt idx="3937">
                  <c:v>79001.381414540607</c:v>
                </c:pt>
                <c:pt idx="3938">
                  <c:v>74402.925037622452</c:v>
                </c:pt>
                <c:pt idx="3939">
                  <c:v>75046.633386484769</c:v>
                </c:pt>
                <c:pt idx="3940">
                  <c:v>75145.840288379448</c:v>
                </c:pt>
                <c:pt idx="3941">
                  <c:v>72317.15166524252</c:v>
                </c:pt>
                <c:pt idx="3942">
                  <c:v>79131.719777456921</c:v>
                </c:pt>
                <c:pt idx="3943">
                  <c:v>76128.049224344897</c:v>
                </c:pt>
                <c:pt idx="3944">
                  <c:v>75372.269372940063</c:v>
                </c:pt>
                <c:pt idx="3945">
                  <c:v>79252.669032112768</c:v>
                </c:pt>
                <c:pt idx="3946">
                  <c:v>71519.565408595401</c:v>
                </c:pt>
                <c:pt idx="3947">
                  <c:v>74431.153221829722</c:v>
                </c:pt>
                <c:pt idx="3948">
                  <c:v>75418.533568096158</c:v>
                </c:pt>
                <c:pt idx="3949">
                  <c:v>78444.575912984204</c:v>
                </c:pt>
                <c:pt idx="3950">
                  <c:v>74751.591823679264</c:v>
                </c:pt>
                <c:pt idx="3951">
                  <c:v>78954.951266066229</c:v>
                </c:pt>
                <c:pt idx="3952">
                  <c:v>77367.542100652063</c:v>
                </c:pt>
                <c:pt idx="3953">
                  <c:v>81345.881978440288</c:v>
                </c:pt>
                <c:pt idx="3954">
                  <c:v>74734.484457906088</c:v>
                </c:pt>
                <c:pt idx="3955">
                  <c:v>73369.933039442694</c:v>
                </c:pt>
                <c:pt idx="3956">
                  <c:v>77429.580553436288</c:v>
                </c:pt>
                <c:pt idx="3957">
                  <c:v>75686.644768778482</c:v>
                </c:pt>
                <c:pt idx="3958">
                  <c:v>74722.054057693487</c:v>
                </c:pt>
                <c:pt idx="3959">
                  <c:v>71132.440782737729</c:v>
                </c:pt>
                <c:pt idx="3960">
                  <c:v>75704.803328609472</c:v>
                </c:pt>
                <c:pt idx="3961">
                  <c:v>76239.119710095722</c:v>
                </c:pt>
                <c:pt idx="3962">
                  <c:v>76232.947828197488</c:v>
                </c:pt>
                <c:pt idx="3963">
                  <c:v>75862.510545349112</c:v>
                </c:pt>
                <c:pt idx="3964">
                  <c:v>75171.281993611658</c:v>
                </c:pt>
                <c:pt idx="3965">
                  <c:v>71411.554972314843</c:v>
                </c:pt>
                <c:pt idx="3966">
                  <c:v>79213.141745249435</c:v>
                </c:pt>
                <c:pt idx="3967">
                  <c:v>75275.83017247518</c:v>
                </c:pt>
                <c:pt idx="3968">
                  <c:v>71754.841495641071</c:v>
                </c:pt>
                <c:pt idx="3969">
                  <c:v>72579.3975259781</c:v>
                </c:pt>
                <c:pt idx="3970">
                  <c:v>74719.908828703556</c:v>
                </c:pt>
                <c:pt idx="3971">
                  <c:v>75882.130708312994</c:v>
                </c:pt>
                <c:pt idx="3972">
                  <c:v>75224.922303644795</c:v>
                </c:pt>
                <c:pt idx="3973">
                  <c:v>72817.22448334693</c:v>
                </c:pt>
                <c:pt idx="3974">
                  <c:v>76951.19620513916</c:v>
                </c:pt>
                <c:pt idx="3975">
                  <c:v>76495.680001322427</c:v>
                </c:pt>
                <c:pt idx="3976">
                  <c:v>77017.787773640957</c:v>
                </c:pt>
                <c:pt idx="3977">
                  <c:v>72135.149968147292</c:v>
                </c:pt>
                <c:pt idx="3978">
                  <c:v>75703.88298924765</c:v>
                </c:pt>
                <c:pt idx="3979">
                  <c:v>78220.26204293569</c:v>
                </c:pt>
                <c:pt idx="3980">
                  <c:v>77243.727067936779</c:v>
                </c:pt>
                <c:pt idx="3981">
                  <c:v>77953.198375193286</c:v>
                </c:pt>
                <c:pt idx="3982">
                  <c:v>77231.017740885422</c:v>
                </c:pt>
                <c:pt idx="3983">
                  <c:v>72255.602536932638</c:v>
                </c:pt>
                <c:pt idx="3984">
                  <c:v>75002.163850084937</c:v>
                </c:pt>
                <c:pt idx="3985">
                  <c:v>75677.00129906337</c:v>
                </c:pt>
                <c:pt idx="3986">
                  <c:v>78129.988124593103</c:v>
                </c:pt>
                <c:pt idx="3987">
                  <c:v>74702.389114634192</c:v>
                </c:pt>
                <c:pt idx="3988">
                  <c:v>74818.15236638386</c:v>
                </c:pt>
                <c:pt idx="3989">
                  <c:v>78261.084027608245</c:v>
                </c:pt>
                <c:pt idx="3990">
                  <c:v>74637.540243403128</c:v>
                </c:pt>
                <c:pt idx="3991">
                  <c:v>77270.681885274244</c:v>
                </c:pt>
                <c:pt idx="3992">
                  <c:v>80086.881387869522</c:v>
                </c:pt>
                <c:pt idx="3993">
                  <c:v>72027.170424101074</c:v>
                </c:pt>
                <c:pt idx="3994">
                  <c:v>75296.360347366324</c:v>
                </c:pt>
                <c:pt idx="3995">
                  <c:v>71370.4325709025</c:v>
                </c:pt>
                <c:pt idx="3996">
                  <c:v>79371.446139844265</c:v>
                </c:pt>
                <c:pt idx="3997">
                  <c:v>75560.146824137366</c:v>
                </c:pt>
                <c:pt idx="3998">
                  <c:v>75609.897208619426</c:v>
                </c:pt>
                <c:pt idx="3999">
                  <c:v>76224.211854298919</c:v>
                </c:pt>
                <c:pt idx="4000">
                  <c:v>73497.058279784527</c:v>
                </c:pt>
                <c:pt idx="4001">
                  <c:v>70221.189891878777</c:v>
                </c:pt>
                <c:pt idx="4002">
                  <c:v>75161.981504313153</c:v>
                </c:pt>
                <c:pt idx="4003">
                  <c:v>72600.812144470197</c:v>
                </c:pt>
                <c:pt idx="4004">
                  <c:v>77706.927232360831</c:v>
                </c:pt>
                <c:pt idx="4005">
                  <c:v>70168.36783294678</c:v>
                </c:pt>
                <c:pt idx="4006">
                  <c:v>74288.186675008139</c:v>
                </c:pt>
                <c:pt idx="4007">
                  <c:v>72929.50086135864</c:v>
                </c:pt>
                <c:pt idx="4008">
                  <c:v>79999.58125559488</c:v>
                </c:pt>
                <c:pt idx="4009">
                  <c:v>77300.884820842723</c:v>
                </c:pt>
                <c:pt idx="4010">
                  <c:v>79804.549837239581</c:v>
                </c:pt>
                <c:pt idx="4011">
                  <c:v>76299.528377532959</c:v>
                </c:pt>
                <c:pt idx="4012">
                  <c:v>78737.587438456219</c:v>
                </c:pt>
                <c:pt idx="4013">
                  <c:v>78813.436034647602</c:v>
                </c:pt>
                <c:pt idx="4014">
                  <c:v>74997.595845286036</c:v>
                </c:pt>
                <c:pt idx="4015">
                  <c:v>78589.838911437982</c:v>
                </c:pt>
                <c:pt idx="4016">
                  <c:v>78266.312987271944</c:v>
                </c:pt>
                <c:pt idx="4017">
                  <c:v>75854.819447835282</c:v>
                </c:pt>
                <c:pt idx="4018">
                  <c:v>77204.881661510473</c:v>
                </c:pt>
                <c:pt idx="4019">
                  <c:v>80827.13743311564</c:v>
                </c:pt>
                <c:pt idx="4020">
                  <c:v>77041.187484614056</c:v>
                </c:pt>
                <c:pt idx="4021">
                  <c:v>74722.776450220743</c:v>
                </c:pt>
                <c:pt idx="4022">
                  <c:v>77317.584400177017</c:v>
                </c:pt>
                <c:pt idx="4023">
                  <c:v>79194.090660277987</c:v>
                </c:pt>
                <c:pt idx="4024">
                  <c:v>77580.902868334451</c:v>
                </c:pt>
                <c:pt idx="4025">
                  <c:v>75737.446260897326</c:v>
                </c:pt>
                <c:pt idx="4026">
                  <c:v>74822.551783339179</c:v>
                </c:pt>
                <c:pt idx="4027">
                  <c:v>74149.151793543497</c:v>
                </c:pt>
                <c:pt idx="4028">
                  <c:v>77728.029133486751</c:v>
                </c:pt>
                <c:pt idx="4029">
                  <c:v>80220.840876952803</c:v>
                </c:pt>
                <c:pt idx="4030">
                  <c:v>78802.447588761643</c:v>
                </c:pt>
                <c:pt idx="4031">
                  <c:v>74425.039745124173</c:v>
                </c:pt>
                <c:pt idx="4032">
                  <c:v>75957.359267263353</c:v>
                </c:pt>
                <c:pt idx="4033">
                  <c:v>76275.335504289469</c:v>
                </c:pt>
                <c:pt idx="4034">
                  <c:v>75784.236339314783</c:v>
                </c:pt>
                <c:pt idx="4035">
                  <c:v>78969.926590251926</c:v>
                </c:pt>
                <c:pt idx="4036">
                  <c:v>76757.881149164838</c:v>
                </c:pt>
                <c:pt idx="4037">
                  <c:v>73976.335435994464</c:v>
                </c:pt>
                <c:pt idx="4038">
                  <c:v>74028.31198752721</c:v>
                </c:pt>
                <c:pt idx="4039">
                  <c:v>73795.621922032034</c:v>
                </c:pt>
                <c:pt idx="4040">
                  <c:v>76471.042984517408</c:v>
                </c:pt>
                <c:pt idx="4041">
                  <c:v>74152.178954474133</c:v>
                </c:pt>
                <c:pt idx="4042">
                  <c:v>73204.348255030316</c:v>
                </c:pt>
                <c:pt idx="4043">
                  <c:v>78667.9327775399</c:v>
                </c:pt>
                <c:pt idx="4044">
                  <c:v>75876.640879313141</c:v>
                </c:pt>
                <c:pt idx="4045">
                  <c:v>77814.894759077491</c:v>
                </c:pt>
                <c:pt idx="4046">
                  <c:v>73075.989660708117</c:v>
                </c:pt>
                <c:pt idx="4047">
                  <c:v>74221.589040883395</c:v>
                </c:pt>
                <c:pt idx="4048">
                  <c:v>78515.457257596645</c:v>
                </c:pt>
                <c:pt idx="4049">
                  <c:v>75115.519247690827</c:v>
                </c:pt>
                <c:pt idx="4050">
                  <c:v>75915.406785710642</c:v>
                </c:pt>
                <c:pt idx="4051">
                  <c:v>79754.371939150486</c:v>
                </c:pt>
                <c:pt idx="4052">
                  <c:v>76014.28996527991</c:v>
                </c:pt>
                <c:pt idx="4053">
                  <c:v>76841.330887858086</c:v>
                </c:pt>
                <c:pt idx="4054">
                  <c:v>75379.387041346243</c:v>
                </c:pt>
                <c:pt idx="4055">
                  <c:v>77583.983659871432</c:v>
                </c:pt>
                <c:pt idx="4056">
                  <c:v>78683.213555526716</c:v>
                </c:pt>
                <c:pt idx="4057">
                  <c:v>76027.071142665707</c:v>
                </c:pt>
                <c:pt idx="4058">
                  <c:v>74352.067622820541</c:v>
                </c:pt>
                <c:pt idx="4059">
                  <c:v>79787.81617361703</c:v>
                </c:pt>
                <c:pt idx="4060">
                  <c:v>72731.485810025522</c:v>
                </c:pt>
                <c:pt idx="4061">
                  <c:v>74869.39563954671</c:v>
                </c:pt>
                <c:pt idx="4062">
                  <c:v>75039.104612731928</c:v>
                </c:pt>
                <c:pt idx="4063">
                  <c:v>78928.453239313763</c:v>
                </c:pt>
                <c:pt idx="4064">
                  <c:v>76921.98361562092</c:v>
                </c:pt>
                <c:pt idx="4065">
                  <c:v>75258.367628479013</c:v>
                </c:pt>
                <c:pt idx="4066">
                  <c:v>73930.456354125345</c:v>
                </c:pt>
                <c:pt idx="4067">
                  <c:v>75908.581677277878</c:v>
                </c:pt>
                <c:pt idx="4068">
                  <c:v>76952.343737030023</c:v>
                </c:pt>
                <c:pt idx="4069">
                  <c:v>75287.157066163491</c:v>
                </c:pt>
                <c:pt idx="4070">
                  <c:v>73726.484580485019</c:v>
                </c:pt>
                <c:pt idx="4071">
                  <c:v>74705.286773173022</c:v>
                </c:pt>
                <c:pt idx="4072">
                  <c:v>77899.133342488625</c:v>
                </c:pt>
                <c:pt idx="4073">
                  <c:v>75857.755464445319</c:v>
                </c:pt>
                <c:pt idx="4074">
                  <c:v>75689.64299942652</c:v>
                </c:pt>
                <c:pt idx="4075">
                  <c:v>69754.747024091106</c:v>
                </c:pt>
                <c:pt idx="4076">
                  <c:v>73924.720562680566</c:v>
                </c:pt>
                <c:pt idx="4077">
                  <c:v>72739.044679387414</c:v>
                </c:pt>
                <c:pt idx="4078">
                  <c:v>79574.282324600208</c:v>
                </c:pt>
                <c:pt idx="4079">
                  <c:v>77565.910885365811</c:v>
                </c:pt>
                <c:pt idx="4080">
                  <c:v>78122.652066548675</c:v>
                </c:pt>
                <c:pt idx="4081">
                  <c:v>76196.5134830475</c:v>
                </c:pt>
                <c:pt idx="4082">
                  <c:v>74593.836798095683</c:v>
                </c:pt>
                <c:pt idx="4083">
                  <c:v>74374.958364486694</c:v>
                </c:pt>
                <c:pt idx="4084">
                  <c:v>77527.318814818063</c:v>
                </c:pt>
                <c:pt idx="4085">
                  <c:v>76132.464724699632</c:v>
                </c:pt>
                <c:pt idx="4086">
                  <c:v>75516.870604197175</c:v>
                </c:pt>
                <c:pt idx="4087">
                  <c:v>78837.134174601248</c:v>
                </c:pt>
                <c:pt idx="4088">
                  <c:v>75708.314328765875</c:v>
                </c:pt>
                <c:pt idx="4089">
                  <c:v>74896.671170488989</c:v>
                </c:pt>
                <c:pt idx="4090">
                  <c:v>74193.769355773926</c:v>
                </c:pt>
                <c:pt idx="4091">
                  <c:v>77671.434697214747</c:v>
                </c:pt>
                <c:pt idx="4092">
                  <c:v>75501.674670283013</c:v>
                </c:pt>
                <c:pt idx="4093">
                  <c:v>74339.46184580811</c:v>
                </c:pt>
                <c:pt idx="4094">
                  <c:v>73847.481430435189</c:v>
                </c:pt>
                <c:pt idx="4095">
                  <c:v>75221.054451207325</c:v>
                </c:pt>
                <c:pt idx="4096">
                  <c:v>79892.32401685715</c:v>
                </c:pt>
                <c:pt idx="4097">
                  <c:v>74805.926852925622</c:v>
                </c:pt>
                <c:pt idx="4098">
                  <c:v>75345.526253767806</c:v>
                </c:pt>
                <c:pt idx="4099">
                  <c:v>76801.391326236728</c:v>
                </c:pt>
                <c:pt idx="4100">
                  <c:v>75338.880554453528</c:v>
                </c:pt>
                <c:pt idx="4101">
                  <c:v>75996.093820714945</c:v>
                </c:pt>
                <c:pt idx="4102">
                  <c:v>75703.589830846628</c:v>
                </c:pt>
                <c:pt idx="4103">
                  <c:v>76931.19134445193</c:v>
                </c:pt>
                <c:pt idx="4104">
                  <c:v>76960.573494139331</c:v>
                </c:pt>
                <c:pt idx="4105">
                  <c:v>72688.53422972362</c:v>
                </c:pt>
                <c:pt idx="4106">
                  <c:v>79123.540223948163</c:v>
                </c:pt>
                <c:pt idx="4107">
                  <c:v>74313.992379649484</c:v>
                </c:pt>
                <c:pt idx="4108">
                  <c:v>77338.654131317147</c:v>
                </c:pt>
                <c:pt idx="4109">
                  <c:v>76210.268208948779</c:v>
                </c:pt>
                <c:pt idx="4110">
                  <c:v>76317.234205627436</c:v>
                </c:pt>
                <c:pt idx="4111">
                  <c:v>75631.093732452384</c:v>
                </c:pt>
                <c:pt idx="4112">
                  <c:v>76235.690848159778</c:v>
                </c:pt>
                <c:pt idx="4113">
                  <c:v>75084.301580301937</c:v>
                </c:pt>
                <c:pt idx="4114">
                  <c:v>69797.515837160754</c:v>
                </c:pt>
                <c:pt idx="4115">
                  <c:v>79101.672730620689</c:v>
                </c:pt>
                <c:pt idx="4116">
                  <c:v>77051.615121078488</c:v>
                </c:pt>
                <c:pt idx="4117">
                  <c:v>76431.098099039227</c:v>
                </c:pt>
                <c:pt idx="4118">
                  <c:v>75323.393772633877</c:v>
                </c:pt>
                <c:pt idx="4119">
                  <c:v>77008.654146798435</c:v>
                </c:pt>
                <c:pt idx="4120">
                  <c:v>74096.166930643711</c:v>
                </c:pt>
                <c:pt idx="4121">
                  <c:v>77156.988870382324</c:v>
                </c:pt>
                <c:pt idx="4122">
                  <c:v>75876.060588836655</c:v>
                </c:pt>
                <c:pt idx="4123">
                  <c:v>74947.878920968389</c:v>
                </c:pt>
                <c:pt idx="4124">
                  <c:v>77228.728910827631</c:v>
                </c:pt>
                <c:pt idx="4125">
                  <c:v>76030.389373652142</c:v>
                </c:pt>
                <c:pt idx="4126">
                  <c:v>73481.78239288331</c:v>
                </c:pt>
                <c:pt idx="4127">
                  <c:v>78786.616307067874</c:v>
                </c:pt>
                <c:pt idx="4128">
                  <c:v>76183.036548641918</c:v>
                </c:pt>
                <c:pt idx="4129">
                  <c:v>74418.616806395847</c:v>
                </c:pt>
                <c:pt idx="4130">
                  <c:v>78331.080065155023</c:v>
                </c:pt>
                <c:pt idx="4131">
                  <c:v>74246.978438698279</c:v>
                </c:pt>
                <c:pt idx="4132">
                  <c:v>73844.658369445795</c:v>
                </c:pt>
                <c:pt idx="4133">
                  <c:v>77478.094053395587</c:v>
                </c:pt>
                <c:pt idx="4134">
                  <c:v>72830.169242477437</c:v>
                </c:pt>
                <c:pt idx="4135">
                  <c:v>77158.595021375004</c:v>
                </c:pt>
                <c:pt idx="4136">
                  <c:v>77023.196178084836</c:v>
                </c:pt>
                <c:pt idx="4137">
                  <c:v>74128.405578899372</c:v>
                </c:pt>
                <c:pt idx="4138">
                  <c:v>76356.152432250994</c:v>
                </c:pt>
                <c:pt idx="4139">
                  <c:v>75373.734838358578</c:v>
                </c:pt>
                <c:pt idx="4140">
                  <c:v>74079.184327888477</c:v>
                </c:pt>
                <c:pt idx="4141">
                  <c:v>78444.27435557048</c:v>
                </c:pt>
                <c:pt idx="4142">
                  <c:v>74244.013984171557</c:v>
                </c:pt>
                <c:pt idx="4143">
                  <c:v>76705.853980445871</c:v>
                </c:pt>
                <c:pt idx="4144">
                  <c:v>76720.471438344321</c:v>
                </c:pt>
                <c:pt idx="4145">
                  <c:v>75625.592918984097</c:v>
                </c:pt>
                <c:pt idx="4146">
                  <c:v>75546.450980059308</c:v>
                </c:pt>
                <c:pt idx="4147">
                  <c:v>78911.205551656094</c:v>
                </c:pt>
                <c:pt idx="4148">
                  <c:v>75845.523059725747</c:v>
                </c:pt>
                <c:pt idx="4149">
                  <c:v>75321.800442250576</c:v>
                </c:pt>
                <c:pt idx="4150">
                  <c:v>73952.052599461895</c:v>
                </c:pt>
                <c:pt idx="4151">
                  <c:v>76298.268949635822</c:v>
                </c:pt>
                <c:pt idx="4152">
                  <c:v>79006.177636400869</c:v>
                </c:pt>
                <c:pt idx="4153">
                  <c:v>75778.489421399427</c:v>
                </c:pt>
                <c:pt idx="4154">
                  <c:v>75162.078918043771</c:v>
                </c:pt>
                <c:pt idx="4155">
                  <c:v>78089.005349334082</c:v>
                </c:pt>
                <c:pt idx="4156">
                  <c:v>73852.707570088009</c:v>
                </c:pt>
                <c:pt idx="4157">
                  <c:v>73732.490844662971</c:v>
                </c:pt>
                <c:pt idx="4158">
                  <c:v>73859.332267252612</c:v>
                </c:pt>
                <c:pt idx="4159">
                  <c:v>78504.14556477865</c:v>
                </c:pt>
                <c:pt idx="4160">
                  <c:v>75678.685283915198</c:v>
                </c:pt>
                <c:pt idx="4161">
                  <c:v>77275.378913370776</c:v>
                </c:pt>
                <c:pt idx="4162">
                  <c:v>76753.398299407971</c:v>
                </c:pt>
                <c:pt idx="4163">
                  <c:v>79366.778788598356</c:v>
                </c:pt>
                <c:pt idx="4164">
                  <c:v>74386.823766199755</c:v>
                </c:pt>
                <c:pt idx="4165">
                  <c:v>73739.423116397855</c:v>
                </c:pt>
                <c:pt idx="4166">
                  <c:v>78341.706157430017</c:v>
                </c:pt>
                <c:pt idx="4167">
                  <c:v>77410.114952596021</c:v>
                </c:pt>
                <c:pt idx="4168">
                  <c:v>73403.021325937923</c:v>
                </c:pt>
                <c:pt idx="4169">
                  <c:v>70951.13987909953</c:v>
                </c:pt>
                <c:pt idx="4170">
                  <c:v>76470.314185905459</c:v>
                </c:pt>
                <c:pt idx="4171">
                  <c:v>76248.376319694522</c:v>
                </c:pt>
                <c:pt idx="4172">
                  <c:v>79236.235193093627</c:v>
                </c:pt>
                <c:pt idx="4173">
                  <c:v>78283.97879867554</c:v>
                </c:pt>
                <c:pt idx="4174">
                  <c:v>74234.175381469729</c:v>
                </c:pt>
                <c:pt idx="4175">
                  <c:v>71597.277305110285</c:v>
                </c:pt>
                <c:pt idx="4176">
                  <c:v>78714.993556721995</c:v>
                </c:pt>
                <c:pt idx="4177">
                  <c:v>76704.39501800538</c:v>
                </c:pt>
                <c:pt idx="4178">
                  <c:v>73850.810812632248</c:v>
                </c:pt>
                <c:pt idx="4179">
                  <c:v>72737.224618434906</c:v>
                </c:pt>
                <c:pt idx="4180">
                  <c:v>75395.114003947427</c:v>
                </c:pt>
                <c:pt idx="4181">
                  <c:v>74772.032079569501</c:v>
                </c:pt>
                <c:pt idx="4182">
                  <c:v>74371.953547922763</c:v>
                </c:pt>
                <c:pt idx="4183">
                  <c:v>72751.97797552745</c:v>
                </c:pt>
                <c:pt idx="4184">
                  <c:v>76888.654032389328</c:v>
                </c:pt>
                <c:pt idx="4185">
                  <c:v>77505.454459508284</c:v>
                </c:pt>
                <c:pt idx="4186">
                  <c:v>77886.780329386413</c:v>
                </c:pt>
                <c:pt idx="4187">
                  <c:v>72002.986136372885</c:v>
                </c:pt>
                <c:pt idx="4188">
                  <c:v>77133.032315826422</c:v>
                </c:pt>
                <c:pt idx="4189">
                  <c:v>77475.763822968802</c:v>
                </c:pt>
                <c:pt idx="4190">
                  <c:v>75740.434277550361</c:v>
                </c:pt>
                <c:pt idx="4191">
                  <c:v>78612.707812499997</c:v>
                </c:pt>
                <c:pt idx="4192">
                  <c:v>78134.617006619781</c:v>
                </c:pt>
                <c:pt idx="4193">
                  <c:v>73725.373013496384</c:v>
                </c:pt>
                <c:pt idx="4194">
                  <c:v>74766.039570363369</c:v>
                </c:pt>
                <c:pt idx="4195">
                  <c:v>75654.248326784422</c:v>
                </c:pt>
                <c:pt idx="4196">
                  <c:v>73815.379477183043</c:v>
                </c:pt>
                <c:pt idx="4197">
                  <c:v>74324.606965510058</c:v>
                </c:pt>
                <c:pt idx="4198">
                  <c:v>75535.413468170154</c:v>
                </c:pt>
                <c:pt idx="4199">
                  <c:v>77523.770122464513</c:v>
                </c:pt>
                <c:pt idx="4200">
                  <c:v>75857.588682047528</c:v>
                </c:pt>
                <c:pt idx="4201">
                  <c:v>78795.825139872235</c:v>
                </c:pt>
                <c:pt idx="4202">
                  <c:v>78050.765725199381</c:v>
                </c:pt>
              </c:numCache>
            </c:numRef>
          </c:xVal>
          <c:yVal>
            <c:numRef>
              <c:f>'[PCM_0327_4seas30hrs_eql.xlsb]PC Supply vs. PC Price'!$F$5:$F$4207</c:f>
              <c:numCache>
                <c:formatCode>General</c:formatCode>
                <c:ptCount val="4203"/>
                <c:pt idx="1051" formatCode="_(&quot;$&quot;* #,##0_);_(&quot;$&quot;* \(#,##0\);_(&quot;$&quot;* &quot;-&quot;??_);_(@_)">
                  <c:v>60.822982245150591</c:v>
                </c:pt>
                <c:pt idx="1052" formatCode="_(&quot;$&quot;* #,##0_);_(&quot;$&quot;* \(#,##0\);_(&quot;$&quot;* &quot;-&quot;??_);_(@_)">
                  <c:v>91.506423645291335</c:v>
                </c:pt>
                <c:pt idx="1053" formatCode="_(&quot;$&quot;* #,##0_);_(&quot;$&quot;* \(#,##0\);_(&quot;$&quot;* &quot;-&quot;??_);_(@_)">
                  <c:v>79.483904963848076</c:v>
                </c:pt>
                <c:pt idx="1054" formatCode="_(&quot;$&quot;* #,##0_);_(&quot;$&quot;* \(#,##0\);_(&quot;$&quot;* &quot;-&quot;??_);_(@_)">
                  <c:v>51.583568047530989</c:v>
                </c:pt>
                <c:pt idx="1055" formatCode="_(&quot;$&quot;* #,##0_);_(&quot;$&quot;* \(#,##0\);_(&quot;$&quot;* &quot;-&quot;??_);_(@_)">
                  <c:v>60.699365729364978</c:v>
                </c:pt>
                <c:pt idx="1056" formatCode="_(&quot;$&quot;* #,##0_);_(&quot;$&quot;* \(#,##0\);_(&quot;$&quot;* &quot;-&quot;??_);_(@_)">
                  <c:v>36.330209919467926</c:v>
                </c:pt>
                <c:pt idx="1057" formatCode="_(&quot;$&quot;* #,##0_);_(&quot;$&quot;* \(#,##0\);_(&quot;$&quot;* &quot;-&quot;??_);_(@_)">
                  <c:v>26.744008892934119</c:v>
                </c:pt>
                <c:pt idx="1058" formatCode="_(&quot;$&quot;* #,##0_);_(&quot;$&quot;* \(#,##0\);_(&quot;$&quot;* &quot;-&quot;??_);_(@_)">
                  <c:v>34.601852731169402</c:v>
                </c:pt>
                <c:pt idx="1059" formatCode="_(&quot;$&quot;* #,##0_);_(&quot;$&quot;* \(#,##0\);_(&quot;$&quot;* &quot;-&quot;??_);_(@_)">
                  <c:v>51.7762167682409</c:v>
                </c:pt>
                <c:pt idx="1060" formatCode="_(&quot;$&quot;* #,##0_);_(&quot;$&quot;* \(#,##0\);_(&quot;$&quot;* &quot;-&quot;??_);_(@_)">
                  <c:v>67.172910632125578</c:v>
                </c:pt>
                <c:pt idx="1061" formatCode="_(&quot;$&quot;* #,##0_);_(&quot;$&quot;* \(#,##0\);_(&quot;$&quot;* &quot;-&quot;??_);_(@_)">
                  <c:v>47.884086918233713</c:v>
                </c:pt>
                <c:pt idx="1062" formatCode="_(&quot;$&quot;* #,##0_);_(&quot;$&quot;* \(#,##0\);_(&quot;$&quot;* &quot;-&quot;??_);_(@_)">
                  <c:v>51.699799407629172</c:v>
                </c:pt>
                <c:pt idx="1063" formatCode="_(&quot;$&quot;* #,##0_);_(&quot;$&quot;* \(#,##0\);_(&quot;$&quot;* &quot;-&quot;??_);_(@_)">
                  <c:v>62.822260279074904</c:v>
                </c:pt>
                <c:pt idx="1064" formatCode="_(&quot;$&quot;* #,##0_);_(&quot;$&quot;* \(#,##0\);_(&quot;$&quot;* &quot;-&quot;??_);_(@_)">
                  <c:v>35.019591670048193</c:v>
                </c:pt>
                <c:pt idx="1065" formatCode="_(&quot;$&quot;* #,##0_);_(&quot;$&quot;* \(#,##0\);_(&quot;$&quot;* &quot;-&quot;??_);_(@_)">
                  <c:v>85.409418143250292</c:v>
                </c:pt>
                <c:pt idx="1066" formatCode="_(&quot;$&quot;* #,##0_);_(&quot;$&quot;* \(#,##0\);_(&quot;$&quot;* &quot;-&quot;??_);_(@_)">
                  <c:v>35.566600694327754</c:v>
                </c:pt>
                <c:pt idx="1067" formatCode="_(&quot;$&quot;* #,##0_);_(&quot;$&quot;* \(#,##0\);_(&quot;$&quot;* &quot;-&quot;??_);_(@_)">
                  <c:v>29.507158129213753</c:v>
                </c:pt>
                <c:pt idx="1068" formatCode="_(&quot;$&quot;* #,##0_);_(&quot;$&quot;* \(#,##0\);_(&quot;$&quot;* &quot;-&quot;??_);_(@_)">
                  <c:v>19.668761162285755</c:v>
                </c:pt>
                <c:pt idx="1069" formatCode="_(&quot;$&quot;* #,##0_);_(&quot;$&quot;* \(#,##0\);_(&quot;$&quot;* &quot;-&quot;??_);_(@_)">
                  <c:v>26.303586759441913</c:v>
                </c:pt>
                <c:pt idx="1070" formatCode="_(&quot;$&quot;* #,##0_);_(&quot;$&quot;* \(#,##0\);_(&quot;$&quot;* &quot;-&quot;??_);_(@_)">
                  <c:v>50.143703216917721</c:v>
                </c:pt>
                <c:pt idx="1071" formatCode="_(&quot;$&quot;* #,##0_);_(&quot;$&quot;* \(#,##0\);_(&quot;$&quot;* &quot;-&quot;??_);_(@_)">
                  <c:v>54.961794115332651</c:v>
                </c:pt>
                <c:pt idx="1072" formatCode="_(&quot;$&quot;* #,##0_);_(&quot;$&quot;* \(#,##0\);_(&quot;$&quot;* &quot;-&quot;??_);_(@_)">
                  <c:v>37.155012297819766</c:v>
                </c:pt>
                <c:pt idx="1073" formatCode="_(&quot;$&quot;* #,##0_);_(&quot;$&quot;* \(#,##0\);_(&quot;$&quot;* &quot;-&quot;??_);_(@_)">
                  <c:v>63.23341044319443</c:v>
                </c:pt>
                <c:pt idx="1074" formatCode="_(&quot;$&quot;* #,##0_);_(&quot;$&quot;* \(#,##0\);_(&quot;$&quot;* &quot;-&quot;??_);_(@_)">
                  <c:v>84.716122023812716</c:v>
                </c:pt>
                <c:pt idx="1075" formatCode="_(&quot;$&quot;* #,##0_);_(&quot;$&quot;* \(#,##0\);_(&quot;$&quot;* &quot;-&quot;??_);_(@_)">
                  <c:v>75.402670189043391</c:v>
                </c:pt>
                <c:pt idx="1076" formatCode="_(&quot;$&quot;* #,##0_);_(&quot;$&quot;* \(#,##0\);_(&quot;$&quot;* &quot;-&quot;??_);_(@_)">
                  <c:v>88.428556602711524</c:v>
                </c:pt>
                <c:pt idx="1077" formatCode="_(&quot;$&quot;* #,##0_);_(&quot;$&quot;* \(#,##0\);_(&quot;$&quot;* &quot;-&quot;??_);_(@_)">
                  <c:v>51.62681915930326</c:v>
                </c:pt>
                <c:pt idx="1078" formatCode="_(&quot;$&quot;* #,##0_);_(&quot;$&quot;* \(#,##0\);_(&quot;$&quot;* &quot;-&quot;??_);_(@_)">
                  <c:v>60.191358996208571</c:v>
                </c:pt>
                <c:pt idx="1079" formatCode="_(&quot;$&quot;* #,##0_);_(&quot;$&quot;* \(#,##0\);_(&quot;$&quot;* &quot;-&quot;??_);_(@_)">
                  <c:v>27.95847210004499</c:v>
                </c:pt>
                <c:pt idx="1080" formatCode="_(&quot;$&quot;* #,##0_);_(&quot;$&quot;* \(#,##0\);_(&quot;$&quot;* &quot;-&quot;??_);_(@_)">
                  <c:v>87.884975750988161</c:v>
                </c:pt>
                <c:pt idx="1081" formatCode="_(&quot;$&quot;* #,##0_);_(&quot;$&quot;* \(#,##0\);_(&quot;$&quot;* &quot;-&quot;??_);_(@_)">
                  <c:v>40.403614123125074</c:v>
                </c:pt>
                <c:pt idx="1082" formatCode="_(&quot;$&quot;* #,##0_);_(&quot;$&quot;* \(#,##0\);_(&quot;$&quot;* &quot;-&quot;??_);_(@_)">
                  <c:v>89.353562102408731</c:v>
                </c:pt>
                <c:pt idx="1083" formatCode="_(&quot;$&quot;* #,##0_);_(&quot;$&quot;* \(#,##0\);_(&quot;$&quot;* &quot;-&quot;??_);_(@_)">
                  <c:v>60.390760055775196</c:v>
                </c:pt>
                <c:pt idx="1084" formatCode="_(&quot;$&quot;* #,##0_);_(&quot;$&quot;* \(#,##0\);_(&quot;$&quot;* &quot;-&quot;??_);_(@_)">
                  <c:v>65.604404282702362</c:v>
                </c:pt>
                <c:pt idx="1085" formatCode="_(&quot;$&quot;* #,##0_);_(&quot;$&quot;* \(#,##0\);_(&quot;$&quot;* &quot;-&quot;??_);_(@_)">
                  <c:v>72.833207887436984</c:v>
                </c:pt>
                <c:pt idx="1086" formatCode="_(&quot;$&quot;* #,##0_);_(&quot;$&quot;* \(#,##0\);_(&quot;$&quot;* &quot;-&quot;??_);_(@_)">
                  <c:v>74.539045750454434</c:v>
                </c:pt>
                <c:pt idx="1087" formatCode="_(&quot;$&quot;* #,##0_);_(&quot;$&quot;* \(#,##0\);_(&quot;$&quot;* &quot;-&quot;??_);_(@_)">
                  <c:v>44.749882437617408</c:v>
                </c:pt>
                <c:pt idx="1088" formatCode="_(&quot;$&quot;* #,##0_);_(&quot;$&quot;* \(#,##0\);_(&quot;$&quot;* &quot;-&quot;??_);_(@_)">
                  <c:v>44.163623385953258</c:v>
                </c:pt>
                <c:pt idx="1089" formatCode="_(&quot;$&quot;* #,##0_);_(&quot;$&quot;* \(#,##0\);_(&quot;$&quot;* &quot;-&quot;??_);_(@_)">
                  <c:v>44.793820537813119</c:v>
                </c:pt>
                <c:pt idx="1090" formatCode="_(&quot;$&quot;* #,##0_);_(&quot;$&quot;* \(#,##0\);_(&quot;$&quot;* &quot;-&quot;??_);_(@_)">
                  <c:v>50.262145953602925</c:v>
                </c:pt>
                <c:pt idx="1091" formatCode="_(&quot;$&quot;* #,##0_);_(&quot;$&quot;* \(#,##0\);_(&quot;$&quot;* &quot;-&quot;??_);_(@_)">
                  <c:v>95.642192591381104</c:v>
                </c:pt>
                <c:pt idx="1092" formatCode="_(&quot;$&quot;* #,##0_);_(&quot;$&quot;* \(#,##0\);_(&quot;$&quot;* &quot;-&quot;??_);_(@_)">
                  <c:v>39.325227037124151</c:v>
                </c:pt>
                <c:pt idx="1093" formatCode="_(&quot;$&quot;* #,##0_);_(&quot;$&quot;* \(#,##0\);_(&quot;$&quot;* &quot;-&quot;??_);_(@_)">
                  <c:v>40.041700544762008</c:v>
                </c:pt>
                <c:pt idx="1094" formatCode="_(&quot;$&quot;* #,##0_);_(&quot;$&quot;* \(#,##0\);_(&quot;$&quot;* &quot;-&quot;??_);_(@_)">
                  <c:v>41.935276378608613</c:v>
                </c:pt>
                <c:pt idx="1095" formatCode="_(&quot;$&quot;* #,##0_);_(&quot;$&quot;* \(#,##0\);_(&quot;$&quot;* &quot;-&quot;??_);_(@_)">
                  <c:v>67.152862808751408</c:v>
                </c:pt>
                <c:pt idx="1096" formatCode="_(&quot;$&quot;* #,##0_);_(&quot;$&quot;* \(#,##0\);_(&quot;$&quot;* &quot;-&quot;??_);_(@_)">
                  <c:v>58.429598327152419</c:v>
                </c:pt>
                <c:pt idx="1097" formatCode="_(&quot;$&quot;* #,##0_);_(&quot;$&quot;* \(#,##0\);_(&quot;$&quot;* &quot;-&quot;??_);_(@_)">
                  <c:v>53.494314467183194</c:v>
                </c:pt>
                <c:pt idx="1098" formatCode="_(&quot;$&quot;* #,##0_);_(&quot;$&quot;* \(#,##0\);_(&quot;$&quot;* &quot;-&quot;??_);_(@_)">
                  <c:v>48.942329153762138</c:v>
                </c:pt>
                <c:pt idx="1099" formatCode="_(&quot;$&quot;* #,##0_);_(&quot;$&quot;* \(#,##0\);_(&quot;$&quot;* &quot;-&quot;??_);_(@_)">
                  <c:v>38.882380111773784</c:v>
                </c:pt>
                <c:pt idx="1100" formatCode="_(&quot;$&quot;* #,##0_);_(&quot;$&quot;* \(#,##0\);_(&quot;$&quot;* &quot;-&quot;??_);_(@_)">
                  <c:v>54.638859697936795</c:v>
                </c:pt>
                <c:pt idx="1101" formatCode="_(&quot;$&quot;* #,##0_);_(&quot;$&quot;* \(#,##0\);_(&quot;$&quot;* &quot;-&quot;??_);_(@_)">
                  <c:v>98.930425207225127</c:v>
                </c:pt>
                <c:pt idx="1102" formatCode="_(&quot;$&quot;* #,##0_);_(&quot;$&quot;* \(#,##0\);_(&quot;$&quot;* &quot;-&quot;??_);_(@_)">
                  <c:v>64.269351655891441</c:v>
                </c:pt>
                <c:pt idx="1103" formatCode="_(&quot;$&quot;* #,##0_);_(&quot;$&quot;* \(#,##0\);_(&quot;$&quot;* &quot;-&quot;??_);_(@_)">
                  <c:v>88.901690396515818</c:v>
                </c:pt>
                <c:pt idx="1104" formatCode="_(&quot;$&quot;* #,##0_);_(&quot;$&quot;* \(#,##0\);_(&quot;$&quot;* &quot;-&quot;??_);_(@_)">
                  <c:v>43.064379400676962</c:v>
                </c:pt>
                <c:pt idx="1105" formatCode="_(&quot;$&quot;* #,##0_);_(&quot;$&quot;* \(#,##0\);_(&quot;$&quot;* &quot;-&quot;??_);_(@_)">
                  <c:v>45.93385986668995</c:v>
                </c:pt>
                <c:pt idx="1106" formatCode="_(&quot;$&quot;* #,##0_);_(&quot;$&quot;* \(#,##0\);_(&quot;$&quot;* &quot;-&quot;??_);_(@_)">
                  <c:v>42.745530717502675</c:v>
                </c:pt>
                <c:pt idx="1107" formatCode="_(&quot;$&quot;* #,##0_);_(&quot;$&quot;* \(#,##0\);_(&quot;$&quot;* &quot;-&quot;??_);_(@_)">
                  <c:v>58.691653482245322</c:v>
                </c:pt>
                <c:pt idx="1108" formatCode="_(&quot;$&quot;* #,##0_);_(&quot;$&quot;* \(#,##0\);_(&quot;$&quot;* &quot;-&quot;??_);_(@_)">
                  <c:v>54.239213915922093</c:v>
                </c:pt>
                <c:pt idx="1109" formatCode="_(&quot;$&quot;* #,##0_);_(&quot;$&quot;* \(#,##0\);_(&quot;$&quot;* &quot;-&quot;??_);_(@_)">
                  <c:v>39.94848983254839</c:v>
                </c:pt>
                <c:pt idx="1110" formatCode="_(&quot;$&quot;* #,##0_);_(&quot;$&quot;* \(#,##0\);_(&quot;$&quot;* &quot;-&quot;??_);_(@_)">
                  <c:v>67.393071940229561</c:v>
                </c:pt>
                <c:pt idx="1111" formatCode="_(&quot;$&quot;* #,##0_);_(&quot;$&quot;* \(#,##0\);_(&quot;$&quot;* &quot;-&quot;??_);_(@_)">
                  <c:v>58.244101018441931</c:v>
                </c:pt>
                <c:pt idx="1112" formatCode="_(&quot;$&quot;* #,##0_);_(&quot;$&quot;* \(#,##0\);_(&quot;$&quot;* &quot;-&quot;??_);_(@_)">
                  <c:v>61.496171375764298</c:v>
                </c:pt>
                <c:pt idx="1113" formatCode="_(&quot;$&quot;* #,##0_);_(&quot;$&quot;* \(#,##0\);_(&quot;$&quot;* &quot;-&quot;??_);_(@_)">
                  <c:v>26.223038889491601</c:v>
                </c:pt>
                <c:pt idx="1114" formatCode="_(&quot;$&quot;* #,##0_);_(&quot;$&quot;* \(#,##0\);_(&quot;$&quot;* &quot;-&quot;??_);_(@_)">
                  <c:v>49.114173772279571</c:v>
                </c:pt>
                <c:pt idx="1115" formatCode="_(&quot;$&quot;* #,##0_);_(&quot;$&quot;* \(#,##0\);_(&quot;$&quot;* &quot;-&quot;??_);_(@_)">
                  <c:v>87.448291072846629</c:v>
                </c:pt>
                <c:pt idx="1116" formatCode="_(&quot;$&quot;* #,##0_);_(&quot;$&quot;* \(#,##0\);_(&quot;$&quot;* &quot;-&quot;??_);_(@_)">
                  <c:v>89.183253388212634</c:v>
                </c:pt>
                <c:pt idx="1117" formatCode="_(&quot;$&quot;* #,##0_);_(&quot;$&quot;* \(#,##0\);_(&quot;$&quot;* &quot;-&quot;??_);_(@_)">
                  <c:v>34.625413544883237</c:v>
                </c:pt>
                <c:pt idx="1118" formatCode="_(&quot;$&quot;* #,##0_);_(&quot;$&quot;* \(#,##0\);_(&quot;$&quot;* &quot;-&quot;??_);_(@_)">
                  <c:v>60.729709038524753</c:v>
                </c:pt>
                <c:pt idx="1119" formatCode="_(&quot;$&quot;* #,##0_);_(&quot;$&quot;* \(#,##0\);_(&quot;$&quot;* &quot;-&quot;??_);_(@_)">
                  <c:v>27.159941607096279</c:v>
                </c:pt>
                <c:pt idx="1120" formatCode="_(&quot;$&quot;* #,##0_);_(&quot;$&quot;* \(#,##0\);_(&quot;$&quot;* &quot;-&quot;??_);_(@_)">
                  <c:v>60.159525999874624</c:v>
                </c:pt>
                <c:pt idx="1121" formatCode="_(&quot;$&quot;* #,##0_);_(&quot;$&quot;* \(#,##0\);_(&quot;$&quot;* &quot;-&quot;??_);_(@_)">
                  <c:v>81.184857617878095</c:v>
                </c:pt>
                <c:pt idx="1122" formatCode="_(&quot;$&quot;* #,##0_);_(&quot;$&quot;* \(#,##0\);_(&quot;$&quot;* &quot;-&quot;??_);_(@_)">
                  <c:v>55.823451583407426</c:v>
                </c:pt>
                <c:pt idx="1123" formatCode="_(&quot;$&quot;* #,##0_);_(&quot;$&quot;* \(#,##0\);_(&quot;$&quot;* &quot;-&quot;??_);_(@_)">
                  <c:v>50.327145512131871</c:v>
                </c:pt>
                <c:pt idx="1124" formatCode="_(&quot;$&quot;* #,##0_);_(&quot;$&quot;* \(#,##0\);_(&quot;$&quot;* &quot;-&quot;??_);_(@_)">
                  <c:v>29.819388674453034</c:v>
                </c:pt>
                <c:pt idx="1125" formatCode="_(&quot;$&quot;* #,##0_);_(&quot;$&quot;* \(#,##0\);_(&quot;$&quot;* &quot;-&quot;??_);_(@_)">
                  <c:v>78.850907687061692</c:v>
                </c:pt>
                <c:pt idx="1126" formatCode="_(&quot;$&quot;* #,##0_);_(&quot;$&quot;* \(#,##0\);_(&quot;$&quot;* &quot;-&quot;??_);_(@_)">
                  <c:v>75.595057487063698</c:v>
                </c:pt>
                <c:pt idx="1127" formatCode="_(&quot;$&quot;* #,##0_);_(&quot;$&quot;* \(#,##0\);_(&quot;$&quot;* &quot;-&quot;??_);_(@_)">
                  <c:v>78.595469229205492</c:v>
                </c:pt>
                <c:pt idx="1128" formatCode="_(&quot;$&quot;* #,##0_);_(&quot;$&quot;* \(#,##0\);_(&quot;$&quot;* &quot;-&quot;??_);_(@_)">
                  <c:v>54.791055333054544</c:v>
                </c:pt>
                <c:pt idx="1129" formatCode="_(&quot;$&quot;* #,##0_);_(&quot;$&quot;* \(#,##0\);_(&quot;$&quot;* &quot;-&quot;??_);_(@_)">
                  <c:v>43.0481016251969</c:v>
                </c:pt>
                <c:pt idx="1130" formatCode="_(&quot;$&quot;* #,##0_);_(&quot;$&quot;* \(#,##0\);_(&quot;$&quot;* &quot;-&quot;??_);_(@_)">
                  <c:v>81.731680387080402</c:v>
                </c:pt>
                <c:pt idx="1131" formatCode="_(&quot;$&quot;* #,##0_);_(&quot;$&quot;* \(#,##0\);_(&quot;$&quot;* &quot;-&quot;??_);_(@_)">
                  <c:v>52.75835666921509</c:v>
                </c:pt>
                <c:pt idx="1132" formatCode="_(&quot;$&quot;* #,##0_);_(&quot;$&quot;* \(#,##0\);_(&quot;$&quot;* &quot;-&quot;??_);_(@_)">
                  <c:v>73.905932576612258</c:v>
                </c:pt>
                <c:pt idx="1133" formatCode="_(&quot;$&quot;* #,##0_);_(&quot;$&quot;* \(#,##0\);_(&quot;$&quot;* &quot;-&quot;??_);_(@_)">
                  <c:v>84.978410973592531</c:v>
                </c:pt>
                <c:pt idx="1134" formatCode="_(&quot;$&quot;* #,##0_);_(&quot;$&quot;* \(#,##0\);_(&quot;$&quot;* &quot;-&quot;??_);_(@_)">
                  <c:v>107.27209747644432</c:v>
                </c:pt>
                <c:pt idx="1135" formatCode="_(&quot;$&quot;* #,##0_);_(&quot;$&quot;* \(#,##0\);_(&quot;$&quot;* &quot;-&quot;??_);_(@_)">
                  <c:v>59.253148298851002</c:v>
                </c:pt>
                <c:pt idx="1136" formatCode="_(&quot;$&quot;* #,##0_);_(&quot;$&quot;* \(#,##0\);_(&quot;$&quot;* &quot;-&quot;??_);_(@_)">
                  <c:v>93.416633733238015</c:v>
                </c:pt>
                <c:pt idx="1137" formatCode="_(&quot;$&quot;* #,##0_);_(&quot;$&quot;* \(#,##0\);_(&quot;$&quot;* &quot;-&quot;??_);_(@_)">
                  <c:v>60.362232642951952</c:v>
                </c:pt>
                <c:pt idx="1138" formatCode="_(&quot;$&quot;* #,##0_);_(&quot;$&quot;* \(#,##0\);_(&quot;$&quot;* &quot;-&quot;??_);_(@_)">
                  <c:v>53.562825823359994</c:v>
                </c:pt>
                <c:pt idx="1139" formatCode="_(&quot;$&quot;* #,##0_);_(&quot;$&quot;* \(#,##0\);_(&quot;$&quot;* &quot;-&quot;??_);_(@_)">
                  <c:v>49.45302678777464</c:v>
                </c:pt>
                <c:pt idx="1140" formatCode="_(&quot;$&quot;* #,##0_);_(&quot;$&quot;* \(#,##0\);_(&quot;$&quot;* &quot;-&quot;??_);_(@_)">
                  <c:v>70.705756025087226</c:v>
                </c:pt>
                <c:pt idx="1141" formatCode="_(&quot;$&quot;* #,##0_);_(&quot;$&quot;* \(#,##0\);_(&quot;$&quot;* &quot;-&quot;??_);_(@_)">
                  <c:v>41.093500045935585</c:v>
                </c:pt>
                <c:pt idx="1142" formatCode="_(&quot;$&quot;* #,##0_);_(&quot;$&quot;* \(#,##0\);_(&quot;$&quot;* &quot;-&quot;??_);_(@_)">
                  <c:v>92.73819611612133</c:v>
                </c:pt>
                <c:pt idx="1143" formatCode="_(&quot;$&quot;* #,##0_);_(&quot;$&quot;* \(#,##0\);_(&quot;$&quot;* &quot;-&quot;??_);_(@_)">
                  <c:v>15.710912412536221</c:v>
                </c:pt>
                <c:pt idx="1144" formatCode="_(&quot;$&quot;* #,##0_);_(&quot;$&quot;* \(#,##0\);_(&quot;$&quot;* &quot;-&quot;??_);_(@_)">
                  <c:v>71.819884294879273</c:v>
                </c:pt>
                <c:pt idx="1145" formatCode="_(&quot;$&quot;* #,##0_);_(&quot;$&quot;* \(#,##0\);_(&quot;$&quot;* &quot;-&quot;??_);_(@_)">
                  <c:v>39.584908718194811</c:v>
                </c:pt>
                <c:pt idx="1146" formatCode="_(&quot;$&quot;* #,##0_);_(&quot;$&quot;* \(#,##0\);_(&quot;$&quot;* &quot;-&quot;??_);_(@_)">
                  <c:v>44.932055739636681</c:v>
                </c:pt>
                <c:pt idx="1147" formatCode="_(&quot;$&quot;* #,##0_);_(&quot;$&quot;* \(#,##0\);_(&quot;$&quot;* &quot;-&quot;??_);_(@_)">
                  <c:v>59.311890850491721</c:v>
                </c:pt>
                <c:pt idx="1148" formatCode="_(&quot;$&quot;* #,##0_);_(&quot;$&quot;* \(#,##0\);_(&quot;$&quot;* &quot;-&quot;??_);_(@_)">
                  <c:v>44.807431545706237</c:v>
                </c:pt>
                <c:pt idx="1149" formatCode="_(&quot;$&quot;* #,##0_);_(&quot;$&quot;* \(#,##0\);_(&quot;$&quot;* &quot;-&quot;??_);_(@_)">
                  <c:v>84.611231930875633</c:v>
                </c:pt>
                <c:pt idx="1150" formatCode="_(&quot;$&quot;* #,##0_);_(&quot;$&quot;* \(#,##0\);_(&quot;$&quot;* &quot;-&quot;??_);_(@_)">
                  <c:v>79.768646543648117</c:v>
                </c:pt>
                <c:pt idx="1151" formatCode="_(&quot;$&quot;* #,##0_);_(&quot;$&quot;* \(#,##0\);_(&quot;$&quot;* &quot;-&quot;??_);_(@_)">
                  <c:v>58.480368164816021</c:v>
                </c:pt>
                <c:pt idx="1152" formatCode="_(&quot;$&quot;* #,##0_);_(&quot;$&quot;* \(#,##0\);_(&quot;$&quot;* &quot;-&quot;??_);_(@_)">
                  <c:v>65.343683704252996</c:v>
                </c:pt>
                <c:pt idx="1153" formatCode="_(&quot;$&quot;* #,##0_);_(&quot;$&quot;* \(#,##0\);_(&quot;$&quot;* &quot;-&quot;??_);_(@_)">
                  <c:v>73.519712940910352</c:v>
                </c:pt>
                <c:pt idx="1154" formatCode="_(&quot;$&quot;* #,##0_);_(&quot;$&quot;* \(#,##0\);_(&quot;$&quot;* &quot;-&quot;??_);_(@_)">
                  <c:v>55.265639944774463</c:v>
                </c:pt>
                <c:pt idx="1155" formatCode="_(&quot;$&quot;* #,##0_);_(&quot;$&quot;* \(#,##0\);_(&quot;$&quot;* &quot;-&quot;??_);_(@_)">
                  <c:v>75.984342981810116</c:v>
                </c:pt>
                <c:pt idx="1156" formatCode="_(&quot;$&quot;* #,##0_);_(&quot;$&quot;* \(#,##0\);_(&quot;$&quot;* &quot;-&quot;??_);_(@_)">
                  <c:v>41.071820655659401</c:v>
                </c:pt>
                <c:pt idx="1157" formatCode="_(&quot;$&quot;* #,##0_);_(&quot;$&quot;* \(#,##0\);_(&quot;$&quot;* &quot;-&quot;??_);_(@_)">
                  <c:v>68.782661433195429</c:v>
                </c:pt>
                <c:pt idx="1158" formatCode="_(&quot;$&quot;* #,##0_);_(&quot;$&quot;* \(#,##0\);_(&quot;$&quot;* &quot;-&quot;??_);_(@_)">
                  <c:v>17.760389789107933</c:v>
                </c:pt>
                <c:pt idx="1159" formatCode="_(&quot;$&quot;* #,##0_);_(&quot;$&quot;* \(#,##0\);_(&quot;$&quot;* &quot;-&quot;??_);_(@_)">
                  <c:v>86.589782325170589</c:v>
                </c:pt>
                <c:pt idx="1160" formatCode="_(&quot;$&quot;* #,##0_);_(&quot;$&quot;* \(#,##0\);_(&quot;$&quot;* &quot;-&quot;??_);_(@_)">
                  <c:v>49.578231348983778</c:v>
                </c:pt>
                <c:pt idx="1161" formatCode="_(&quot;$&quot;* #,##0_);_(&quot;$&quot;* \(#,##0\);_(&quot;$&quot;* &quot;-&quot;??_);_(@_)">
                  <c:v>38.167272449962013</c:v>
                </c:pt>
                <c:pt idx="1162" formatCode="_(&quot;$&quot;* #,##0_);_(&quot;$&quot;* \(#,##0\);_(&quot;$&quot;* &quot;-&quot;??_);_(@_)">
                  <c:v>65.424663813937897</c:v>
                </c:pt>
                <c:pt idx="1163" formatCode="_(&quot;$&quot;* #,##0_);_(&quot;$&quot;* \(#,##0\);_(&quot;$&quot;* &quot;-&quot;??_);_(@_)">
                  <c:v>70.553934844645283</c:v>
                </c:pt>
                <c:pt idx="1164" formatCode="_(&quot;$&quot;* #,##0_);_(&quot;$&quot;* \(#,##0\);_(&quot;$&quot;* &quot;-&quot;??_);_(@_)">
                  <c:v>17.874621542569322</c:v>
                </c:pt>
                <c:pt idx="1165" formatCode="_(&quot;$&quot;* #,##0_);_(&quot;$&quot;* \(#,##0\);_(&quot;$&quot;* &quot;-&quot;??_);_(@_)">
                  <c:v>72.574656789401942</c:v>
                </c:pt>
                <c:pt idx="1166" formatCode="_(&quot;$&quot;* #,##0_);_(&quot;$&quot;* \(#,##0\);_(&quot;$&quot;* &quot;-&quot;??_);_(@_)">
                  <c:v>88.824828920279245</c:v>
                </c:pt>
                <c:pt idx="1167" formatCode="_(&quot;$&quot;* #,##0_);_(&quot;$&quot;* \(#,##0\);_(&quot;$&quot;* &quot;-&quot;??_);_(@_)">
                  <c:v>73.483103654549438</c:v>
                </c:pt>
                <c:pt idx="1168" formatCode="_(&quot;$&quot;* #,##0_);_(&quot;$&quot;* \(#,##0\);_(&quot;$&quot;* &quot;-&quot;??_);_(@_)">
                  <c:v>54.787419119905955</c:v>
                </c:pt>
                <c:pt idx="1169" formatCode="_(&quot;$&quot;* #,##0_);_(&quot;$&quot;* \(#,##0\);_(&quot;$&quot;* &quot;-&quot;??_);_(@_)">
                  <c:v>23.831841640886122</c:v>
                </c:pt>
                <c:pt idx="1170" formatCode="_(&quot;$&quot;* #,##0_);_(&quot;$&quot;* \(#,##0\);_(&quot;$&quot;* &quot;-&quot;??_);_(@_)">
                  <c:v>56.252454765571443</c:v>
                </c:pt>
                <c:pt idx="1171" formatCode="_(&quot;$&quot;* #,##0_);_(&quot;$&quot;* \(#,##0\);_(&quot;$&quot;* &quot;-&quot;??_);_(@_)">
                  <c:v>103.30029163862757</c:v>
                </c:pt>
                <c:pt idx="1172" formatCode="_(&quot;$&quot;* #,##0_);_(&quot;$&quot;* \(#,##0\);_(&quot;$&quot;* &quot;-&quot;??_);_(@_)">
                  <c:v>69.6343894168822</c:v>
                </c:pt>
                <c:pt idx="1173" formatCode="_(&quot;$&quot;* #,##0_);_(&quot;$&quot;* \(#,##0\);_(&quot;$&quot;* &quot;-&quot;??_);_(@_)">
                  <c:v>34.827306208230191</c:v>
                </c:pt>
                <c:pt idx="1174" formatCode="_(&quot;$&quot;* #,##0_);_(&quot;$&quot;* \(#,##0\);_(&quot;$&quot;* &quot;-&quot;??_);_(@_)">
                  <c:v>55.656118755956903</c:v>
                </c:pt>
                <c:pt idx="1175" formatCode="_(&quot;$&quot;* #,##0_);_(&quot;$&quot;* \(#,##0\);_(&quot;$&quot;* &quot;-&quot;??_);_(@_)">
                  <c:v>120.10717122065743</c:v>
                </c:pt>
                <c:pt idx="1176" formatCode="_(&quot;$&quot;* #,##0_);_(&quot;$&quot;* \(#,##0\);_(&quot;$&quot;* &quot;-&quot;??_);_(@_)">
                  <c:v>70.646650056686326</c:v>
                </c:pt>
                <c:pt idx="1177" formatCode="_(&quot;$&quot;* #,##0_);_(&quot;$&quot;* \(#,##0\);_(&quot;$&quot;* &quot;-&quot;??_);_(@_)">
                  <c:v>93.503379783418026</c:v>
                </c:pt>
                <c:pt idx="1178" formatCode="_(&quot;$&quot;* #,##0_);_(&quot;$&quot;* \(#,##0\);_(&quot;$&quot;* &quot;-&quot;??_);_(@_)">
                  <c:v>43.804795252214994</c:v>
                </c:pt>
                <c:pt idx="1179" formatCode="_(&quot;$&quot;* #,##0_);_(&quot;$&quot;* \(#,##0\);_(&quot;$&quot;* &quot;-&quot;??_);_(@_)">
                  <c:v>57.258693685795038</c:v>
                </c:pt>
                <c:pt idx="1180" formatCode="_(&quot;$&quot;* #,##0_);_(&quot;$&quot;* \(#,##0\);_(&quot;$&quot;* &quot;-&quot;??_);_(@_)">
                  <c:v>75.021254388629259</c:v>
                </c:pt>
                <c:pt idx="1181" formatCode="_(&quot;$&quot;* #,##0_);_(&quot;$&quot;* \(#,##0\);_(&quot;$&quot;* &quot;-&quot;??_);_(@_)">
                  <c:v>47.793851182538724</c:v>
                </c:pt>
                <c:pt idx="1182" formatCode="_(&quot;$&quot;* #,##0_);_(&quot;$&quot;* \(#,##0\);_(&quot;$&quot;* &quot;-&quot;??_);_(@_)">
                  <c:v>38.236780101914171</c:v>
                </c:pt>
                <c:pt idx="1183" formatCode="_(&quot;$&quot;* #,##0_);_(&quot;$&quot;* \(#,##0\);_(&quot;$&quot;* &quot;-&quot;??_);_(@_)">
                  <c:v>94.84751625911808</c:v>
                </c:pt>
                <c:pt idx="1184" formatCode="_(&quot;$&quot;* #,##0_);_(&quot;$&quot;* \(#,##0\);_(&quot;$&quot;* &quot;-&quot;??_);_(@_)">
                  <c:v>26.449080344444784</c:v>
                </c:pt>
                <c:pt idx="1185" formatCode="_(&quot;$&quot;* #,##0_);_(&quot;$&quot;* \(#,##0\);_(&quot;$&quot;* &quot;-&quot;??_);_(@_)">
                  <c:v>69.68637650472192</c:v>
                </c:pt>
                <c:pt idx="1186" formatCode="_(&quot;$&quot;* #,##0_);_(&quot;$&quot;* \(#,##0\);_(&quot;$&quot;* &quot;-&quot;??_);_(@_)">
                  <c:v>99.600126159789312</c:v>
                </c:pt>
                <c:pt idx="1187" formatCode="_(&quot;$&quot;* #,##0_);_(&quot;$&quot;* \(#,##0\);_(&quot;$&quot;* &quot;-&quot;??_);_(@_)">
                  <c:v>67.949992484340797</c:v>
                </c:pt>
                <c:pt idx="1188" formatCode="_(&quot;$&quot;* #,##0_);_(&quot;$&quot;* \(#,##0\);_(&quot;$&quot;* &quot;-&quot;??_);_(@_)">
                  <c:v>55.316899226856464</c:v>
                </c:pt>
                <c:pt idx="1189" formatCode="_(&quot;$&quot;* #,##0_);_(&quot;$&quot;* \(#,##0\);_(&quot;$&quot;* &quot;-&quot;??_);_(@_)">
                  <c:v>41.040637119157658</c:v>
                </c:pt>
                <c:pt idx="1190" formatCode="_(&quot;$&quot;* #,##0_);_(&quot;$&quot;* \(#,##0\);_(&quot;$&quot;* &quot;-&quot;??_);_(@_)">
                  <c:v>42.333689228056343</c:v>
                </c:pt>
                <c:pt idx="1191" formatCode="_(&quot;$&quot;* #,##0_);_(&quot;$&quot;* \(#,##0\);_(&quot;$&quot;* &quot;-&quot;??_);_(@_)">
                  <c:v>66.652163458449351</c:v>
                </c:pt>
                <c:pt idx="1192" formatCode="_(&quot;$&quot;* #,##0_);_(&quot;$&quot;* \(#,##0\);_(&quot;$&quot;* &quot;-&quot;??_);_(@_)">
                  <c:v>59.333750887395325</c:v>
                </c:pt>
                <c:pt idx="1193" formatCode="_(&quot;$&quot;* #,##0_);_(&quot;$&quot;* \(#,##0\);_(&quot;$&quot;* &quot;-&quot;??_);_(@_)">
                  <c:v>67.930837004034089</c:v>
                </c:pt>
                <c:pt idx="1194" formatCode="_(&quot;$&quot;* #,##0_);_(&quot;$&quot;* \(#,##0\);_(&quot;$&quot;* &quot;-&quot;??_);_(@_)">
                  <c:v>106.92167199698331</c:v>
                </c:pt>
                <c:pt idx="1195" formatCode="_(&quot;$&quot;* #,##0_);_(&quot;$&quot;* \(#,##0\);_(&quot;$&quot;* &quot;-&quot;??_);_(@_)">
                  <c:v>44.388934448145243</c:v>
                </c:pt>
                <c:pt idx="1196" formatCode="_(&quot;$&quot;* #,##0_);_(&quot;$&quot;* \(#,##0\);_(&quot;$&quot;* &quot;-&quot;??_);_(@_)">
                  <c:v>35.32106696560097</c:v>
                </c:pt>
                <c:pt idx="1197" formatCode="_(&quot;$&quot;* #,##0_);_(&quot;$&quot;* \(#,##0\);_(&quot;$&quot;* &quot;-&quot;??_);_(@_)">
                  <c:v>38.784112991960711</c:v>
                </c:pt>
                <c:pt idx="1198" formatCode="_(&quot;$&quot;* #,##0_);_(&quot;$&quot;* \(#,##0\);_(&quot;$&quot;* &quot;-&quot;??_);_(@_)">
                  <c:v>61.037976363658466</c:v>
                </c:pt>
                <c:pt idx="1199" formatCode="_(&quot;$&quot;* #,##0_);_(&quot;$&quot;* \(#,##0\);_(&quot;$&quot;* &quot;-&quot;??_);_(@_)">
                  <c:v>56.012844792278528</c:v>
                </c:pt>
                <c:pt idx="1200" formatCode="_(&quot;$&quot;* #,##0_);_(&quot;$&quot;* \(#,##0\);_(&quot;$&quot;* &quot;-&quot;??_);_(@_)">
                  <c:v>74.724632411167903</c:v>
                </c:pt>
                <c:pt idx="1201" formatCode="_(&quot;$&quot;* #,##0_);_(&quot;$&quot;* \(#,##0\);_(&quot;$&quot;* &quot;-&quot;??_);_(@_)">
                  <c:v>49.562333464595</c:v>
                </c:pt>
                <c:pt idx="1202" formatCode="_(&quot;$&quot;* #,##0_);_(&quot;$&quot;* \(#,##0\);_(&quot;$&quot;* &quot;-&quot;??_);_(@_)">
                  <c:v>75.450667275325756</c:v>
                </c:pt>
                <c:pt idx="1203" formatCode="_(&quot;$&quot;* #,##0_);_(&quot;$&quot;* \(#,##0\);_(&quot;$&quot;* &quot;-&quot;??_);_(@_)">
                  <c:v>24.256408282412103</c:v>
                </c:pt>
                <c:pt idx="1204" formatCode="_(&quot;$&quot;* #,##0_);_(&quot;$&quot;* \(#,##0\);_(&quot;$&quot;* &quot;-&quot;??_);_(@_)">
                  <c:v>101.21529831163778</c:v>
                </c:pt>
                <c:pt idx="1205" formatCode="_(&quot;$&quot;* #,##0_);_(&quot;$&quot;* \(#,##0\);_(&quot;$&quot;* &quot;-&quot;??_);_(@_)">
                  <c:v>109.59298329323903</c:v>
                </c:pt>
                <c:pt idx="1206" formatCode="_(&quot;$&quot;* #,##0_);_(&quot;$&quot;* \(#,##0\);_(&quot;$&quot;* &quot;-&quot;??_);_(@_)">
                  <c:v>45.596341653753825</c:v>
                </c:pt>
                <c:pt idx="1207" formatCode="_(&quot;$&quot;* #,##0_);_(&quot;$&quot;* \(#,##0\);_(&quot;$&quot;* &quot;-&quot;??_);_(@_)">
                  <c:v>83.76488432258752</c:v>
                </c:pt>
                <c:pt idx="1208" formatCode="_(&quot;$&quot;* #,##0_);_(&quot;$&quot;* \(#,##0\);_(&quot;$&quot;* &quot;-&quot;??_);_(@_)">
                  <c:v>103.87628670862317</c:v>
                </c:pt>
                <c:pt idx="1209" formatCode="_(&quot;$&quot;* #,##0_);_(&quot;$&quot;* \(#,##0\);_(&quot;$&quot;* &quot;-&quot;??_);_(@_)">
                  <c:v>82.082666083622769</c:v>
                </c:pt>
                <c:pt idx="1210" formatCode="_(&quot;$&quot;* #,##0_);_(&quot;$&quot;* \(#,##0\);_(&quot;$&quot;* &quot;-&quot;??_);_(@_)">
                  <c:v>65.722570344061879</c:v>
                </c:pt>
                <c:pt idx="1211" formatCode="_(&quot;$&quot;* #,##0_);_(&quot;$&quot;* \(#,##0\);_(&quot;$&quot;* &quot;-&quot;??_);_(@_)">
                  <c:v>17.593992189740344</c:v>
                </c:pt>
                <c:pt idx="1212" formatCode="_(&quot;$&quot;* #,##0_);_(&quot;$&quot;* \(#,##0\);_(&quot;$&quot;* &quot;-&quot;??_);_(@_)">
                  <c:v>42.985250628017695</c:v>
                </c:pt>
                <c:pt idx="1213" formatCode="_(&quot;$&quot;* #,##0_);_(&quot;$&quot;* \(#,##0\);_(&quot;$&quot;* &quot;-&quot;??_);_(@_)">
                  <c:v>110.68300880080847</c:v>
                </c:pt>
                <c:pt idx="1214" formatCode="_(&quot;$&quot;* #,##0_);_(&quot;$&quot;* \(#,##0\);_(&quot;$&quot;* &quot;-&quot;??_);_(@_)">
                  <c:v>44.831499842727332</c:v>
                </c:pt>
                <c:pt idx="1215" formatCode="_(&quot;$&quot;* #,##0_);_(&quot;$&quot;* \(#,##0\);_(&quot;$&quot;* &quot;-&quot;??_);_(@_)">
                  <c:v>92.952898396557217</c:v>
                </c:pt>
                <c:pt idx="1216" formatCode="_(&quot;$&quot;* #,##0_);_(&quot;$&quot;* \(#,##0\);_(&quot;$&quot;* &quot;-&quot;??_);_(@_)">
                  <c:v>43.312901662403291</c:v>
                </c:pt>
                <c:pt idx="1217" formatCode="_(&quot;$&quot;* #,##0_);_(&quot;$&quot;* \(#,##0\);_(&quot;$&quot;* &quot;-&quot;??_);_(@_)">
                  <c:v>47.662468122641478</c:v>
                </c:pt>
                <c:pt idx="1218" formatCode="_(&quot;$&quot;* #,##0_);_(&quot;$&quot;* \(#,##0\);_(&quot;$&quot;* &quot;-&quot;??_);_(@_)">
                  <c:v>62.0429507711208</c:v>
                </c:pt>
                <c:pt idx="1219" formatCode="_(&quot;$&quot;* #,##0_);_(&quot;$&quot;* \(#,##0\);_(&quot;$&quot;* &quot;-&quot;??_);_(@_)">
                  <c:v>68.500665593141065</c:v>
                </c:pt>
                <c:pt idx="1220" formatCode="_(&quot;$&quot;* #,##0_);_(&quot;$&quot;* \(#,##0\);_(&quot;$&quot;* &quot;-&quot;??_);_(@_)">
                  <c:v>98.75410511177995</c:v>
                </c:pt>
                <c:pt idx="1221" formatCode="_(&quot;$&quot;* #,##0_);_(&quot;$&quot;* \(#,##0\);_(&quot;$&quot;* &quot;-&quot;??_);_(@_)">
                  <c:v>73.198667661532198</c:v>
                </c:pt>
                <c:pt idx="1222" formatCode="_(&quot;$&quot;* #,##0_);_(&quot;$&quot;* \(#,##0\);_(&quot;$&quot;* &quot;-&quot;??_);_(@_)">
                  <c:v>31.449861894720698</c:v>
                </c:pt>
                <c:pt idx="1223" formatCode="_(&quot;$&quot;* #,##0_);_(&quot;$&quot;* \(#,##0\);_(&quot;$&quot;* &quot;-&quot;??_);_(@_)">
                  <c:v>40.125778383857629</c:v>
                </c:pt>
                <c:pt idx="1224" formatCode="_(&quot;$&quot;* #,##0_);_(&quot;$&quot;* \(#,##0\);_(&quot;$&quot;* &quot;-&quot;??_);_(@_)">
                  <c:v>57.984374316717101</c:v>
                </c:pt>
                <c:pt idx="1225" formatCode="_(&quot;$&quot;* #,##0_);_(&quot;$&quot;* \(#,##0\);_(&quot;$&quot;* &quot;-&quot;??_);_(@_)">
                  <c:v>92.552162187902582</c:v>
                </c:pt>
                <c:pt idx="1226" formatCode="_(&quot;$&quot;* #,##0_);_(&quot;$&quot;* \(#,##0\);_(&quot;$&quot;* &quot;-&quot;??_);_(@_)">
                  <c:v>47.863738972333088</c:v>
                </c:pt>
                <c:pt idx="1227" formatCode="_(&quot;$&quot;* #,##0_);_(&quot;$&quot;* \(#,##0\);_(&quot;$&quot;* &quot;-&quot;??_);_(@_)">
                  <c:v>61.740527791113287</c:v>
                </c:pt>
                <c:pt idx="1228" formatCode="_(&quot;$&quot;* #,##0_);_(&quot;$&quot;* \(#,##0\);_(&quot;$&quot;* &quot;-&quot;??_);_(@_)">
                  <c:v>31.296951305955652</c:v>
                </c:pt>
                <c:pt idx="1229" formatCode="_(&quot;$&quot;* #,##0_);_(&quot;$&quot;* \(#,##0\);_(&quot;$&quot;* &quot;-&quot;??_);_(@_)">
                  <c:v>38.461509670226391</c:v>
                </c:pt>
                <c:pt idx="1230" formatCode="_(&quot;$&quot;* #,##0_);_(&quot;$&quot;* \(#,##0\);_(&quot;$&quot;* &quot;-&quot;??_);_(@_)">
                  <c:v>52.829579887924709</c:v>
                </c:pt>
                <c:pt idx="1231" formatCode="_(&quot;$&quot;* #,##0_);_(&quot;$&quot;* \(#,##0\);_(&quot;$&quot;* &quot;-&quot;??_);_(@_)">
                  <c:v>31.399048646579256</c:v>
                </c:pt>
                <c:pt idx="1232" formatCode="_(&quot;$&quot;* #,##0_);_(&quot;$&quot;* \(#,##0\);_(&quot;$&quot;* &quot;-&quot;??_);_(@_)">
                  <c:v>59.129075319222885</c:v>
                </c:pt>
                <c:pt idx="1233" formatCode="_(&quot;$&quot;* #,##0_);_(&quot;$&quot;* \(#,##0\);_(&quot;$&quot;* &quot;-&quot;??_);_(@_)">
                  <c:v>76.299493804502177</c:v>
                </c:pt>
                <c:pt idx="1234" formatCode="_(&quot;$&quot;* #,##0_);_(&quot;$&quot;* \(#,##0\);_(&quot;$&quot;* &quot;-&quot;??_);_(@_)">
                  <c:v>65.857982617205536</c:v>
                </c:pt>
                <c:pt idx="1235" formatCode="_(&quot;$&quot;* #,##0_);_(&quot;$&quot;* \(#,##0\);_(&quot;$&quot;* &quot;-&quot;??_);_(@_)">
                  <c:v>30.853617364118676</c:v>
                </c:pt>
                <c:pt idx="1236" formatCode="_(&quot;$&quot;* #,##0_);_(&quot;$&quot;* \(#,##0\);_(&quot;$&quot;* &quot;-&quot;??_);_(@_)">
                  <c:v>67.446584690036886</c:v>
                </c:pt>
                <c:pt idx="1237" formatCode="_(&quot;$&quot;* #,##0_);_(&quot;$&quot;* \(#,##0\);_(&quot;$&quot;* &quot;-&quot;??_);_(@_)">
                  <c:v>47.194318296812725</c:v>
                </c:pt>
                <c:pt idx="1238" formatCode="_(&quot;$&quot;* #,##0_);_(&quot;$&quot;* \(#,##0\);_(&quot;$&quot;* &quot;-&quot;??_);_(@_)">
                  <c:v>62.766601376163678</c:v>
                </c:pt>
                <c:pt idx="1239" formatCode="_(&quot;$&quot;* #,##0_);_(&quot;$&quot;* \(#,##0\);_(&quot;$&quot;* &quot;-&quot;??_);_(@_)">
                  <c:v>32.403101972308626</c:v>
                </c:pt>
                <c:pt idx="1240" formatCode="_(&quot;$&quot;* #,##0_);_(&quot;$&quot;* \(#,##0\);_(&quot;$&quot;* &quot;-&quot;??_);_(@_)">
                  <c:v>62.937221992908057</c:v>
                </c:pt>
                <c:pt idx="1241" formatCode="_(&quot;$&quot;* #,##0_);_(&quot;$&quot;* \(#,##0\);_(&quot;$&quot;* &quot;-&quot;??_);_(@_)">
                  <c:v>62.143795607972919</c:v>
                </c:pt>
                <c:pt idx="1242" formatCode="_(&quot;$&quot;* #,##0_);_(&quot;$&quot;* \(#,##0\);_(&quot;$&quot;* &quot;-&quot;??_);_(@_)">
                  <c:v>71.577186081810183</c:v>
                </c:pt>
                <c:pt idx="1243" formatCode="_(&quot;$&quot;* #,##0_);_(&quot;$&quot;* \(#,##0\);_(&quot;$&quot;* &quot;-&quot;??_);_(@_)">
                  <c:v>41.625965063180523</c:v>
                </c:pt>
                <c:pt idx="1244" formatCode="_(&quot;$&quot;* #,##0_);_(&quot;$&quot;* \(#,##0\);_(&quot;$&quot;* &quot;-&quot;??_);_(@_)">
                  <c:v>71.331702631037672</c:v>
                </c:pt>
                <c:pt idx="1245" formatCode="_(&quot;$&quot;* #,##0_);_(&quot;$&quot;* \(#,##0\);_(&quot;$&quot;* &quot;-&quot;??_);_(@_)">
                  <c:v>73.648547635952795</c:v>
                </c:pt>
                <c:pt idx="1246" formatCode="_(&quot;$&quot;* #,##0_);_(&quot;$&quot;* \(#,##0\);_(&quot;$&quot;* &quot;-&quot;??_);_(@_)">
                  <c:v>79.795578801279589</c:v>
                </c:pt>
                <c:pt idx="1247" formatCode="_(&quot;$&quot;* #,##0_);_(&quot;$&quot;* \(#,##0\);_(&quot;$&quot;* &quot;-&quot;??_);_(@_)">
                  <c:v>88.212641287494748</c:v>
                </c:pt>
                <c:pt idx="1248" formatCode="_(&quot;$&quot;* #,##0_);_(&quot;$&quot;* \(#,##0\);_(&quot;$&quot;* &quot;-&quot;??_);_(@_)">
                  <c:v>77.025445525537521</c:v>
                </c:pt>
                <c:pt idx="1249" formatCode="_(&quot;$&quot;* #,##0_);_(&quot;$&quot;* \(#,##0\);_(&quot;$&quot;* &quot;-&quot;??_);_(@_)">
                  <c:v>41.830849287486899</c:v>
                </c:pt>
                <c:pt idx="1250" formatCode="_(&quot;$&quot;* #,##0_);_(&quot;$&quot;* \(#,##0\);_(&quot;$&quot;* &quot;-&quot;??_);_(@_)">
                  <c:v>87.363409106807254</c:v>
                </c:pt>
                <c:pt idx="1251" formatCode="_(&quot;$&quot;* #,##0_);_(&quot;$&quot;* \(#,##0\);_(&quot;$&quot;* &quot;-&quot;??_);_(@_)">
                  <c:v>62.92419038014414</c:v>
                </c:pt>
                <c:pt idx="1252" formatCode="_(&quot;$&quot;* #,##0_);_(&quot;$&quot;* \(#,##0\);_(&quot;$&quot;* &quot;-&quot;??_);_(@_)">
                  <c:v>40.944526233521998</c:v>
                </c:pt>
                <c:pt idx="1253" formatCode="_(&quot;$&quot;* #,##0_);_(&quot;$&quot;* \(#,##0\);_(&quot;$&quot;* &quot;-&quot;??_);_(@_)">
                  <c:v>90.166819435054876</c:v>
                </c:pt>
                <c:pt idx="1254" formatCode="_(&quot;$&quot;* #,##0_);_(&quot;$&quot;* \(#,##0\);_(&quot;$&quot;* &quot;-&quot;??_);_(@_)">
                  <c:v>62.45774131528254</c:v>
                </c:pt>
                <c:pt idx="1255" formatCode="_(&quot;$&quot;* #,##0_);_(&quot;$&quot;* \(#,##0\);_(&quot;$&quot;* &quot;-&quot;??_);_(@_)">
                  <c:v>87.511702784878693</c:v>
                </c:pt>
                <c:pt idx="1256" formatCode="_(&quot;$&quot;* #,##0_);_(&quot;$&quot;* \(#,##0\);_(&quot;$&quot;* &quot;-&quot;??_);_(@_)">
                  <c:v>32.77361080328653</c:v>
                </c:pt>
                <c:pt idx="1257" formatCode="_(&quot;$&quot;* #,##0_);_(&quot;$&quot;* \(#,##0\);_(&quot;$&quot;* &quot;-&quot;??_);_(@_)">
                  <c:v>77.884689690937421</c:v>
                </c:pt>
                <c:pt idx="1258" formatCode="_(&quot;$&quot;* #,##0_);_(&quot;$&quot;* \(#,##0\);_(&quot;$&quot;* &quot;-&quot;??_);_(@_)">
                  <c:v>29.969278821915776</c:v>
                </c:pt>
                <c:pt idx="1259" formatCode="_(&quot;$&quot;* #,##0_);_(&quot;$&quot;* \(#,##0\);_(&quot;$&quot;* &quot;-&quot;??_);_(@_)">
                  <c:v>54.106445280099102</c:v>
                </c:pt>
                <c:pt idx="1260" formatCode="_(&quot;$&quot;* #,##0_);_(&quot;$&quot;* \(#,##0\);_(&quot;$&quot;* &quot;-&quot;??_);_(@_)">
                  <c:v>46.869565275905856</c:v>
                </c:pt>
                <c:pt idx="1261" formatCode="_(&quot;$&quot;* #,##0_);_(&quot;$&quot;* \(#,##0\);_(&quot;$&quot;* &quot;-&quot;??_);_(@_)">
                  <c:v>84.322483520737961</c:v>
                </c:pt>
                <c:pt idx="1262" formatCode="_(&quot;$&quot;* #,##0_);_(&quot;$&quot;* \(#,##0\);_(&quot;$&quot;* &quot;-&quot;??_);_(@_)">
                  <c:v>87.882267566622588</c:v>
                </c:pt>
                <c:pt idx="1263" formatCode="_(&quot;$&quot;* #,##0_);_(&quot;$&quot;* \(#,##0\);_(&quot;$&quot;* &quot;-&quot;??_);_(@_)">
                  <c:v>70.832569560370885</c:v>
                </c:pt>
                <c:pt idx="1264" formatCode="_(&quot;$&quot;* #,##0_);_(&quot;$&quot;* \(#,##0\);_(&quot;$&quot;* &quot;-&quot;??_);_(@_)">
                  <c:v>57.405686740557755</c:v>
                </c:pt>
                <c:pt idx="1265" formatCode="_(&quot;$&quot;* #,##0_);_(&quot;$&quot;* \(#,##0\);_(&quot;$&quot;* &quot;-&quot;??_);_(@_)">
                  <c:v>55.85707885526088</c:v>
                </c:pt>
                <c:pt idx="1266" formatCode="_(&quot;$&quot;* #,##0_);_(&quot;$&quot;* \(#,##0\);_(&quot;$&quot;* &quot;-&quot;??_);_(@_)">
                  <c:v>39.629686915027754</c:v>
                </c:pt>
                <c:pt idx="1267" formatCode="_(&quot;$&quot;* #,##0_);_(&quot;$&quot;* \(#,##0\);_(&quot;$&quot;* &quot;-&quot;??_);_(@_)">
                  <c:v>34.525076728113419</c:v>
                </c:pt>
                <c:pt idx="1268" formatCode="_(&quot;$&quot;* #,##0_);_(&quot;$&quot;* \(#,##0\);_(&quot;$&quot;* &quot;-&quot;??_);_(@_)">
                  <c:v>64.72177529326602</c:v>
                </c:pt>
                <c:pt idx="1269" formatCode="_(&quot;$&quot;* #,##0_);_(&quot;$&quot;* \(#,##0\);_(&quot;$&quot;* &quot;-&quot;??_);_(@_)">
                  <c:v>68.553439875933464</c:v>
                </c:pt>
                <c:pt idx="1270" formatCode="_(&quot;$&quot;* #,##0_);_(&quot;$&quot;* \(#,##0\);_(&quot;$&quot;* &quot;-&quot;??_);_(@_)">
                  <c:v>74.175863152799437</c:v>
                </c:pt>
                <c:pt idx="1271" formatCode="_(&quot;$&quot;* #,##0_);_(&quot;$&quot;* \(#,##0\);_(&quot;$&quot;* &quot;-&quot;??_);_(@_)">
                  <c:v>53.219360997582683</c:v>
                </c:pt>
                <c:pt idx="1272" formatCode="_(&quot;$&quot;* #,##0_);_(&quot;$&quot;* \(#,##0\);_(&quot;$&quot;* &quot;-&quot;??_);_(@_)">
                  <c:v>78.562314619690142</c:v>
                </c:pt>
                <c:pt idx="1273" formatCode="_(&quot;$&quot;* #,##0_);_(&quot;$&quot;* \(#,##0\);_(&quot;$&quot;* &quot;-&quot;??_);_(@_)">
                  <c:v>70.647719669134929</c:v>
                </c:pt>
                <c:pt idx="1274" formatCode="_(&quot;$&quot;* #,##0_);_(&quot;$&quot;* \(#,##0\);_(&quot;$&quot;* &quot;-&quot;??_);_(@_)">
                  <c:v>43.982722227299483</c:v>
                </c:pt>
                <c:pt idx="1275" formatCode="_(&quot;$&quot;* #,##0_);_(&quot;$&quot;* \(#,##0\);_(&quot;$&quot;* &quot;-&quot;??_);_(@_)">
                  <c:v>85.107979064835007</c:v>
                </c:pt>
                <c:pt idx="1276" formatCode="_(&quot;$&quot;* #,##0_);_(&quot;$&quot;* \(#,##0\);_(&quot;$&quot;* &quot;-&quot;??_);_(@_)">
                  <c:v>33.221914720311226</c:v>
                </c:pt>
                <c:pt idx="1277" formatCode="_(&quot;$&quot;* #,##0_);_(&quot;$&quot;* \(#,##0\);_(&quot;$&quot;* &quot;-&quot;??_);_(@_)">
                  <c:v>19.593521555037871</c:v>
                </c:pt>
                <c:pt idx="1278" formatCode="_(&quot;$&quot;* #,##0_);_(&quot;$&quot;* \(#,##0\);_(&quot;$&quot;* &quot;-&quot;??_);_(@_)">
                  <c:v>22.404375178699429</c:v>
                </c:pt>
                <c:pt idx="1279" formatCode="_(&quot;$&quot;* #,##0_);_(&quot;$&quot;* \(#,##0\);_(&quot;$&quot;* &quot;-&quot;??_);_(@_)">
                  <c:v>10.368127316714327</c:v>
                </c:pt>
                <c:pt idx="1280" formatCode="_(&quot;$&quot;* #,##0_);_(&quot;$&quot;* \(#,##0\);_(&quot;$&quot;* &quot;-&quot;??_);_(@_)">
                  <c:v>43.236754937233769</c:v>
                </c:pt>
                <c:pt idx="1281" formatCode="_(&quot;$&quot;* #,##0_);_(&quot;$&quot;* \(#,##0\);_(&quot;$&quot;* &quot;-&quot;??_);_(@_)">
                  <c:v>44.626337843754499</c:v>
                </c:pt>
                <c:pt idx="1282" formatCode="_(&quot;$&quot;* #,##0_);_(&quot;$&quot;* \(#,##0\);_(&quot;$&quot;* &quot;-&quot;??_);_(@_)">
                  <c:v>32.113880991334305</c:v>
                </c:pt>
                <c:pt idx="1283" formatCode="_(&quot;$&quot;* #,##0_);_(&quot;$&quot;* \(#,##0\);_(&quot;$&quot;* &quot;-&quot;??_);_(@_)">
                  <c:v>56.074613558300769</c:v>
                </c:pt>
                <c:pt idx="1284" formatCode="_(&quot;$&quot;* #,##0_);_(&quot;$&quot;* \(#,##0\);_(&quot;$&quot;* &quot;-&quot;??_);_(@_)">
                  <c:v>78.096037499665044</c:v>
                </c:pt>
                <c:pt idx="1285" formatCode="_(&quot;$&quot;* #,##0_);_(&quot;$&quot;* \(#,##0\);_(&quot;$&quot;* &quot;-&quot;??_);_(@_)">
                  <c:v>73.93090958804973</c:v>
                </c:pt>
                <c:pt idx="1286" formatCode="_(&quot;$&quot;* #,##0_);_(&quot;$&quot;* \(#,##0\);_(&quot;$&quot;* &quot;-&quot;??_);_(@_)">
                  <c:v>79.191777063698069</c:v>
                </c:pt>
                <c:pt idx="1287" formatCode="_(&quot;$&quot;* #,##0_);_(&quot;$&quot;* \(#,##0\);_(&quot;$&quot;* &quot;-&quot;??_);_(@_)">
                  <c:v>61.357621826648391</c:v>
                </c:pt>
                <c:pt idx="1288" formatCode="_(&quot;$&quot;* #,##0_);_(&quot;$&quot;* \(#,##0\);_(&quot;$&quot;* &quot;-&quot;??_);_(@_)">
                  <c:v>89.240320528555444</c:v>
                </c:pt>
                <c:pt idx="1289" formatCode="_(&quot;$&quot;* #,##0_);_(&quot;$&quot;* \(#,##0\);_(&quot;$&quot;* &quot;-&quot;??_);_(@_)">
                  <c:v>32.499706352983729</c:v>
                </c:pt>
                <c:pt idx="1290" formatCode="_(&quot;$&quot;* #,##0_);_(&quot;$&quot;* \(#,##0\);_(&quot;$&quot;* &quot;-&quot;??_);_(@_)">
                  <c:v>79.630373472753874</c:v>
                </c:pt>
                <c:pt idx="1291" formatCode="_(&quot;$&quot;* #,##0_);_(&quot;$&quot;* \(#,##0\);_(&quot;$&quot;* &quot;-&quot;??_);_(@_)">
                  <c:v>36.49444041842191</c:v>
                </c:pt>
                <c:pt idx="1292" formatCode="_(&quot;$&quot;* #,##0_);_(&quot;$&quot;* \(#,##0\);_(&quot;$&quot;* &quot;-&quot;??_);_(@_)">
                  <c:v>69.355111602786522</c:v>
                </c:pt>
                <c:pt idx="1293" formatCode="_(&quot;$&quot;* #,##0_);_(&quot;$&quot;* \(#,##0\);_(&quot;$&quot;* &quot;-&quot;??_);_(@_)">
                  <c:v>40.57176670507954</c:v>
                </c:pt>
                <c:pt idx="1294" formatCode="_(&quot;$&quot;* #,##0_);_(&quot;$&quot;* \(#,##0\);_(&quot;$&quot;* &quot;-&quot;??_);_(@_)">
                  <c:v>39.963657712359087</c:v>
                </c:pt>
                <c:pt idx="1295" formatCode="_(&quot;$&quot;* #,##0_);_(&quot;$&quot;* \(#,##0\);_(&quot;$&quot;* &quot;-&quot;??_);_(@_)">
                  <c:v>59.855525433822002</c:v>
                </c:pt>
                <c:pt idx="1296" formatCode="_(&quot;$&quot;* #,##0_);_(&quot;$&quot;* \(#,##0\);_(&quot;$&quot;* &quot;-&quot;??_);_(@_)">
                  <c:v>70.839883595679922</c:v>
                </c:pt>
                <c:pt idx="1297" formatCode="_(&quot;$&quot;* #,##0_);_(&quot;$&quot;* \(#,##0\);_(&quot;$&quot;* &quot;-&quot;??_);_(@_)">
                  <c:v>32.752620804729403</c:v>
                </c:pt>
                <c:pt idx="1298" formatCode="_(&quot;$&quot;* #,##0_);_(&quot;$&quot;* \(#,##0\);_(&quot;$&quot;* &quot;-&quot;??_);_(@_)">
                  <c:v>50.433669831892566</c:v>
                </c:pt>
                <c:pt idx="1299" formatCode="_(&quot;$&quot;* #,##0_);_(&quot;$&quot;* \(#,##0\);_(&quot;$&quot;* &quot;-&quot;??_);_(@_)">
                  <c:v>33.280170866987952</c:v>
                </c:pt>
                <c:pt idx="1300" formatCode="_(&quot;$&quot;* #,##0_);_(&quot;$&quot;* \(#,##0\);_(&quot;$&quot;* &quot;-&quot;??_);_(@_)">
                  <c:v>51.591529143750904</c:v>
                </c:pt>
                <c:pt idx="1301" formatCode="_(&quot;$&quot;* #,##0_);_(&quot;$&quot;* \(#,##0\);_(&quot;$&quot;* &quot;-&quot;??_);_(@_)">
                  <c:v>88.885834014864542</c:v>
                </c:pt>
                <c:pt idx="1302" formatCode="_(&quot;$&quot;* #,##0_);_(&quot;$&quot;* \(#,##0\);_(&quot;$&quot;* &quot;-&quot;??_);_(@_)">
                  <c:v>33.755215314105449</c:v>
                </c:pt>
                <c:pt idx="1303" formatCode="_(&quot;$&quot;* #,##0_);_(&quot;$&quot;* \(#,##0\);_(&quot;$&quot;* &quot;-&quot;??_);_(@_)">
                  <c:v>55.178818004159972</c:v>
                </c:pt>
                <c:pt idx="1304" formatCode="_(&quot;$&quot;* #,##0_);_(&quot;$&quot;* \(#,##0\);_(&quot;$&quot;* &quot;-&quot;??_);_(@_)">
                  <c:v>40.428296637423472</c:v>
                </c:pt>
                <c:pt idx="1305" formatCode="_(&quot;$&quot;* #,##0_);_(&quot;$&quot;* \(#,##0\);_(&quot;$&quot;* &quot;-&quot;??_);_(@_)">
                  <c:v>65.761156356482729</c:v>
                </c:pt>
                <c:pt idx="1306" formatCode="_(&quot;$&quot;* #,##0_);_(&quot;$&quot;* \(#,##0\);_(&quot;$&quot;* &quot;-&quot;??_);_(@_)">
                  <c:v>62.540892427982548</c:v>
                </c:pt>
                <c:pt idx="1307" formatCode="_(&quot;$&quot;* #,##0_);_(&quot;$&quot;* \(#,##0\);_(&quot;$&quot;* &quot;-&quot;??_);_(@_)">
                  <c:v>64.910253449790602</c:v>
                </c:pt>
                <c:pt idx="1308" formatCode="_(&quot;$&quot;* #,##0_);_(&quot;$&quot;* \(#,##0\);_(&quot;$&quot;* &quot;-&quot;??_);_(@_)">
                  <c:v>49.877191326487889</c:v>
                </c:pt>
                <c:pt idx="1309" formatCode="_(&quot;$&quot;* #,##0_);_(&quot;$&quot;* \(#,##0\);_(&quot;$&quot;* &quot;-&quot;??_);_(@_)">
                  <c:v>47.850937876733902</c:v>
                </c:pt>
                <c:pt idx="1310" formatCode="_(&quot;$&quot;* #,##0_);_(&quot;$&quot;* \(#,##0\);_(&quot;$&quot;* &quot;-&quot;??_);_(@_)">
                  <c:v>74.621377741514152</c:v>
                </c:pt>
                <c:pt idx="1311" formatCode="_(&quot;$&quot;* #,##0_);_(&quot;$&quot;* \(#,##0\);_(&quot;$&quot;* &quot;-&quot;??_);_(@_)">
                  <c:v>80.245941598594072</c:v>
                </c:pt>
                <c:pt idx="1312" formatCode="_(&quot;$&quot;* #,##0_);_(&quot;$&quot;* \(#,##0\);_(&quot;$&quot;* &quot;-&quot;??_);_(@_)">
                  <c:v>76.953733928257023</c:v>
                </c:pt>
                <c:pt idx="1313" formatCode="_(&quot;$&quot;* #,##0_);_(&quot;$&quot;* \(#,##0\);_(&quot;$&quot;* &quot;-&quot;??_);_(@_)">
                  <c:v>65.575268049736835</c:v>
                </c:pt>
                <c:pt idx="1314" formatCode="_(&quot;$&quot;* #,##0_);_(&quot;$&quot;* \(#,##0\);_(&quot;$&quot;* &quot;-&quot;??_);_(@_)">
                  <c:v>29.035343250913098</c:v>
                </c:pt>
                <c:pt idx="1315" formatCode="_(&quot;$&quot;* #,##0_);_(&quot;$&quot;* \(#,##0\);_(&quot;$&quot;* &quot;-&quot;??_);_(@_)">
                  <c:v>46.924143006882005</c:v>
                </c:pt>
                <c:pt idx="1316" formatCode="_(&quot;$&quot;* #,##0_);_(&quot;$&quot;* \(#,##0\);_(&quot;$&quot;* &quot;-&quot;??_);_(@_)">
                  <c:v>13.704089681157747</c:v>
                </c:pt>
                <c:pt idx="1317" formatCode="_(&quot;$&quot;* #,##0_);_(&quot;$&quot;* \(#,##0\);_(&quot;$&quot;* &quot;-&quot;??_);_(@_)">
                  <c:v>32.849476250249083</c:v>
                </c:pt>
                <c:pt idx="1318" formatCode="_(&quot;$&quot;* #,##0_);_(&quot;$&quot;* \(#,##0\);_(&quot;$&quot;* &quot;-&quot;??_);_(@_)">
                  <c:v>53.721184128893235</c:v>
                </c:pt>
                <c:pt idx="1319" formatCode="_(&quot;$&quot;* #,##0_);_(&quot;$&quot;* \(#,##0\);_(&quot;$&quot;* &quot;-&quot;??_);_(@_)">
                  <c:v>45.835852222106666</c:v>
                </c:pt>
                <c:pt idx="1320" formatCode="_(&quot;$&quot;* #,##0_);_(&quot;$&quot;* \(#,##0\);_(&quot;$&quot;* &quot;-&quot;??_);_(@_)">
                  <c:v>70.144591270902467</c:v>
                </c:pt>
                <c:pt idx="1321" formatCode="_(&quot;$&quot;* #,##0_);_(&quot;$&quot;* \(#,##0\);_(&quot;$&quot;* &quot;-&quot;??_);_(@_)">
                  <c:v>61.3684307968607</c:v>
                </c:pt>
                <c:pt idx="1322" formatCode="_(&quot;$&quot;* #,##0_);_(&quot;$&quot;* \(#,##0\);_(&quot;$&quot;* &quot;-&quot;??_);_(@_)">
                  <c:v>38.120026890658977</c:v>
                </c:pt>
                <c:pt idx="1323" formatCode="_(&quot;$&quot;* #,##0_);_(&quot;$&quot;* \(#,##0\);_(&quot;$&quot;* &quot;-&quot;??_);_(@_)">
                  <c:v>52.934098918701942</c:v>
                </c:pt>
                <c:pt idx="1324" formatCode="_(&quot;$&quot;* #,##0_);_(&quot;$&quot;* \(#,##0\);_(&quot;$&quot;* &quot;-&quot;??_);_(@_)">
                  <c:v>58.701278258136249</c:v>
                </c:pt>
                <c:pt idx="1325" formatCode="_(&quot;$&quot;* #,##0_);_(&quot;$&quot;* \(#,##0\);_(&quot;$&quot;* &quot;-&quot;??_);_(@_)">
                  <c:v>94.16031840876019</c:v>
                </c:pt>
                <c:pt idx="1326" formatCode="_(&quot;$&quot;* #,##0_);_(&quot;$&quot;* \(#,##0\);_(&quot;$&quot;* &quot;-&quot;??_);_(@_)">
                  <c:v>90.060706530641951</c:v>
                </c:pt>
                <c:pt idx="1327" formatCode="_(&quot;$&quot;* #,##0_);_(&quot;$&quot;* \(#,##0\);_(&quot;$&quot;* &quot;-&quot;??_);_(@_)">
                  <c:v>39.145177402720186</c:v>
                </c:pt>
                <c:pt idx="1328" formatCode="_(&quot;$&quot;* #,##0_);_(&quot;$&quot;* \(#,##0\);_(&quot;$&quot;* &quot;-&quot;??_);_(@_)">
                  <c:v>47.094967840005069</c:v>
                </c:pt>
                <c:pt idx="1329" formatCode="_(&quot;$&quot;* #,##0_);_(&quot;$&quot;* \(#,##0\);_(&quot;$&quot;* &quot;-&quot;??_);_(@_)">
                  <c:v>20.883785035020431</c:v>
                </c:pt>
                <c:pt idx="1330" formatCode="_(&quot;$&quot;* #,##0_);_(&quot;$&quot;* \(#,##0\);_(&quot;$&quot;* &quot;-&quot;??_);_(@_)">
                  <c:v>33.818226315216791</c:v>
                </c:pt>
                <c:pt idx="1331" formatCode="_(&quot;$&quot;* #,##0_);_(&quot;$&quot;* \(#,##0\);_(&quot;$&quot;* &quot;-&quot;??_);_(@_)">
                  <c:v>73.429784497785761</c:v>
                </c:pt>
                <c:pt idx="1332" formatCode="_(&quot;$&quot;* #,##0_);_(&quot;$&quot;* \(#,##0\);_(&quot;$&quot;* &quot;-&quot;??_);_(@_)">
                  <c:v>71.217397436788715</c:v>
                </c:pt>
                <c:pt idx="1333" formatCode="_(&quot;$&quot;* #,##0_);_(&quot;$&quot;* \(#,##0\);_(&quot;$&quot;* &quot;-&quot;??_);_(@_)">
                  <c:v>57.276957456654984</c:v>
                </c:pt>
                <c:pt idx="1334" formatCode="_(&quot;$&quot;* #,##0_);_(&quot;$&quot;* \(#,##0\);_(&quot;$&quot;* &quot;-&quot;??_);_(@_)">
                  <c:v>41.944734196456999</c:v>
                </c:pt>
                <c:pt idx="1335" formatCode="_(&quot;$&quot;* #,##0_);_(&quot;$&quot;* \(#,##0\);_(&quot;$&quot;* &quot;-&quot;??_);_(@_)">
                  <c:v>81.930498852553072</c:v>
                </c:pt>
                <c:pt idx="1336" formatCode="_(&quot;$&quot;* #,##0_);_(&quot;$&quot;* \(#,##0\);_(&quot;$&quot;* &quot;-&quot;??_);_(@_)">
                  <c:v>79.810878296119625</c:v>
                </c:pt>
                <c:pt idx="1337" formatCode="_(&quot;$&quot;* #,##0_);_(&quot;$&quot;* \(#,##0\);_(&quot;$&quot;* &quot;-&quot;??_);_(@_)">
                  <c:v>78.810903235413434</c:v>
                </c:pt>
                <c:pt idx="1338" formatCode="_(&quot;$&quot;* #,##0_);_(&quot;$&quot;* \(#,##0\);_(&quot;$&quot;* &quot;-&quot;??_);_(@_)">
                  <c:v>57.985477684116326</c:v>
                </c:pt>
                <c:pt idx="1339" formatCode="_(&quot;$&quot;* #,##0_);_(&quot;$&quot;* \(#,##0\);_(&quot;$&quot;* &quot;-&quot;??_);_(@_)">
                  <c:v>33.273076316144717</c:v>
                </c:pt>
                <c:pt idx="1340" formatCode="_(&quot;$&quot;* #,##0_);_(&quot;$&quot;* \(#,##0\);_(&quot;$&quot;* &quot;-&quot;??_);_(@_)">
                  <c:v>86.293252705559709</c:v>
                </c:pt>
                <c:pt idx="1341" formatCode="_(&quot;$&quot;* #,##0_);_(&quot;$&quot;* \(#,##0\);_(&quot;$&quot;* &quot;-&quot;??_);_(@_)">
                  <c:v>43.38382731873871</c:v>
                </c:pt>
                <c:pt idx="1342" formatCode="_(&quot;$&quot;* #,##0_);_(&quot;$&quot;* \(#,##0\);_(&quot;$&quot;* &quot;-&quot;??_);_(@_)">
                  <c:v>90.840105293870437</c:v>
                </c:pt>
                <c:pt idx="1343" formatCode="_(&quot;$&quot;* #,##0_);_(&quot;$&quot;* \(#,##0\);_(&quot;$&quot;* &quot;-&quot;??_);_(@_)">
                  <c:v>51.059633174477803</c:v>
                </c:pt>
                <c:pt idx="1344" formatCode="_(&quot;$&quot;* #,##0_);_(&quot;$&quot;* \(#,##0\);_(&quot;$&quot;* &quot;-&quot;??_);_(@_)">
                  <c:v>105.4446445834887</c:v>
                </c:pt>
                <c:pt idx="1345" formatCode="_(&quot;$&quot;* #,##0_);_(&quot;$&quot;* \(#,##0\);_(&quot;$&quot;* &quot;-&quot;??_);_(@_)">
                  <c:v>51.007358438986927</c:v>
                </c:pt>
                <c:pt idx="1346" formatCode="_(&quot;$&quot;* #,##0_);_(&quot;$&quot;* \(#,##0\);_(&quot;$&quot;* &quot;-&quot;??_);_(@_)">
                  <c:v>78.091122907522703</c:v>
                </c:pt>
                <c:pt idx="1347" formatCode="_(&quot;$&quot;* #,##0_);_(&quot;$&quot;* \(#,##0\);_(&quot;$&quot;* &quot;-&quot;??_);_(@_)">
                  <c:v>76.481244522265484</c:v>
                </c:pt>
                <c:pt idx="1348" formatCode="_(&quot;$&quot;* #,##0_);_(&quot;$&quot;* \(#,##0\);_(&quot;$&quot;* &quot;-&quot;??_);_(@_)">
                  <c:v>44.719122316168132</c:v>
                </c:pt>
                <c:pt idx="1349" formatCode="_(&quot;$&quot;* #,##0_);_(&quot;$&quot;* \(#,##0\);_(&quot;$&quot;* &quot;-&quot;??_);_(@_)">
                  <c:v>66.980357075497892</c:v>
                </c:pt>
                <c:pt idx="1350" formatCode="_(&quot;$&quot;* #,##0_);_(&quot;$&quot;* \(#,##0\);_(&quot;$&quot;* &quot;-&quot;??_);_(@_)">
                  <c:v>59.815517429581462</c:v>
                </c:pt>
                <c:pt idx="1351" formatCode="_(&quot;$&quot;* #,##0_);_(&quot;$&quot;* \(#,##0\);_(&quot;$&quot;* &quot;-&quot;??_);_(@_)">
                  <c:v>47.284043484476371</c:v>
                </c:pt>
                <c:pt idx="1352" formatCode="_(&quot;$&quot;* #,##0_);_(&quot;$&quot;* \(#,##0\);_(&quot;$&quot;* &quot;-&quot;??_);_(@_)">
                  <c:v>81.204390466806018</c:v>
                </c:pt>
                <c:pt idx="1353" formatCode="_(&quot;$&quot;* #,##0_);_(&quot;$&quot;* \(#,##0\);_(&quot;$&quot;* &quot;-&quot;??_);_(@_)">
                  <c:v>23.647792324173917</c:v>
                </c:pt>
                <c:pt idx="1354" formatCode="_(&quot;$&quot;* #,##0_);_(&quot;$&quot;* \(#,##0\);_(&quot;$&quot;* &quot;-&quot;??_);_(@_)">
                  <c:v>70.684213870343498</c:v>
                </c:pt>
                <c:pt idx="1355" formatCode="_(&quot;$&quot;* #,##0_);_(&quot;$&quot;* \(#,##0\);_(&quot;$&quot;* &quot;-&quot;??_);_(@_)">
                  <c:v>57.430821786729531</c:v>
                </c:pt>
                <c:pt idx="1356" formatCode="_(&quot;$&quot;* #,##0_);_(&quot;$&quot;* \(#,##0\);_(&quot;$&quot;* &quot;-&quot;??_);_(@_)">
                  <c:v>65.652817440204728</c:v>
                </c:pt>
                <c:pt idx="1357" formatCode="_(&quot;$&quot;* #,##0_);_(&quot;$&quot;* \(#,##0\);_(&quot;$&quot;* &quot;-&quot;??_);_(@_)">
                  <c:v>43.151916509530309</c:v>
                </c:pt>
                <c:pt idx="1358" formatCode="_(&quot;$&quot;* #,##0_);_(&quot;$&quot;* \(#,##0\);_(&quot;$&quot;* &quot;-&quot;??_);_(@_)">
                  <c:v>43.023447250183899</c:v>
                </c:pt>
                <c:pt idx="1359" formatCode="_(&quot;$&quot;* #,##0_);_(&quot;$&quot;* \(#,##0\);_(&quot;$&quot;* &quot;-&quot;??_);_(@_)">
                  <c:v>78.232327278774491</c:v>
                </c:pt>
                <c:pt idx="1360" formatCode="_(&quot;$&quot;* #,##0_);_(&quot;$&quot;* \(#,##0\);_(&quot;$&quot;* &quot;-&quot;??_);_(@_)">
                  <c:v>82.69302791372256</c:v>
                </c:pt>
                <c:pt idx="1361" formatCode="_(&quot;$&quot;* #,##0_);_(&quot;$&quot;* \(#,##0\);_(&quot;$&quot;* &quot;-&quot;??_);_(@_)">
                  <c:v>75.690138157019149</c:v>
                </c:pt>
                <c:pt idx="1362" formatCode="_(&quot;$&quot;* #,##0_);_(&quot;$&quot;* \(#,##0\);_(&quot;$&quot;* &quot;-&quot;??_);_(@_)">
                  <c:v>46.782009434598521</c:v>
                </c:pt>
                <c:pt idx="1363" formatCode="_(&quot;$&quot;* #,##0_);_(&quot;$&quot;* \(#,##0\);_(&quot;$&quot;* &quot;-&quot;??_);_(@_)">
                  <c:v>60.10898595729499</c:v>
                </c:pt>
                <c:pt idx="1364" formatCode="_(&quot;$&quot;* #,##0_);_(&quot;$&quot;* \(#,##0\);_(&quot;$&quot;* &quot;-&quot;??_);_(@_)">
                  <c:v>32.799769724810226</c:v>
                </c:pt>
                <c:pt idx="1365" formatCode="_(&quot;$&quot;* #,##0_);_(&quot;$&quot;* \(#,##0\);_(&quot;$&quot;* &quot;-&quot;??_);_(@_)">
                  <c:v>47.053117661976131</c:v>
                </c:pt>
                <c:pt idx="1366" formatCode="_(&quot;$&quot;* #,##0_);_(&quot;$&quot;* \(#,##0\);_(&quot;$&quot;* &quot;-&quot;??_);_(@_)">
                  <c:v>23.643390071212973</c:v>
                </c:pt>
                <c:pt idx="1367" formatCode="_(&quot;$&quot;* #,##0_);_(&quot;$&quot;* \(#,##0\);_(&quot;$&quot;* &quot;-&quot;??_);_(@_)">
                  <c:v>91.798415368070138</c:v>
                </c:pt>
                <c:pt idx="1368" formatCode="_(&quot;$&quot;* #,##0_);_(&quot;$&quot;* \(#,##0\);_(&quot;$&quot;* &quot;-&quot;??_);_(@_)">
                  <c:v>12.417614933590462</c:v>
                </c:pt>
                <c:pt idx="1369" formatCode="_(&quot;$&quot;* #,##0_);_(&quot;$&quot;* \(#,##0\);_(&quot;$&quot;* &quot;-&quot;??_);_(@_)">
                  <c:v>88.68050701507731</c:v>
                </c:pt>
                <c:pt idx="1370" formatCode="_(&quot;$&quot;* #,##0_);_(&quot;$&quot;* \(#,##0\);_(&quot;$&quot;* &quot;-&quot;??_);_(@_)">
                  <c:v>52.157319764874181</c:v>
                </c:pt>
                <c:pt idx="1371" formatCode="_(&quot;$&quot;* #,##0_);_(&quot;$&quot;* \(#,##0\);_(&quot;$&quot;* &quot;-&quot;??_);_(@_)">
                  <c:v>36.390319662449194</c:v>
                </c:pt>
                <c:pt idx="1372" formatCode="_(&quot;$&quot;* #,##0_);_(&quot;$&quot;* \(#,##0\);_(&quot;$&quot;* &quot;-&quot;??_);_(@_)">
                  <c:v>53.111642616367256</c:v>
                </c:pt>
                <c:pt idx="1373" formatCode="_(&quot;$&quot;* #,##0_);_(&quot;$&quot;* \(#,##0\);_(&quot;$&quot;* &quot;-&quot;??_);_(@_)">
                  <c:v>43.759860768852363</c:v>
                </c:pt>
                <c:pt idx="1374" formatCode="_(&quot;$&quot;* #,##0_);_(&quot;$&quot;* \(#,##0\);_(&quot;$&quot;* &quot;-&quot;??_);_(@_)">
                  <c:v>30.49398522443056</c:v>
                </c:pt>
                <c:pt idx="1375" formatCode="_(&quot;$&quot;* #,##0_);_(&quot;$&quot;* \(#,##0\);_(&quot;$&quot;* &quot;-&quot;??_);_(@_)">
                  <c:v>51.85256912209055</c:v>
                </c:pt>
                <c:pt idx="1376" formatCode="_(&quot;$&quot;* #,##0_);_(&quot;$&quot;* \(#,##0\);_(&quot;$&quot;* &quot;-&quot;??_);_(@_)">
                  <c:v>70.512382113631318</c:v>
                </c:pt>
                <c:pt idx="1377" formatCode="_(&quot;$&quot;* #,##0_);_(&quot;$&quot;* \(#,##0\);_(&quot;$&quot;* &quot;-&quot;??_);_(@_)">
                  <c:v>66.344030176885397</c:v>
                </c:pt>
                <c:pt idx="1378" formatCode="_(&quot;$&quot;* #,##0_);_(&quot;$&quot;* \(#,##0\);_(&quot;$&quot;* &quot;-&quot;??_);_(@_)">
                  <c:v>34.1357380780954</c:v>
                </c:pt>
                <c:pt idx="1379" formatCode="_(&quot;$&quot;* #,##0_);_(&quot;$&quot;* \(#,##0\);_(&quot;$&quot;* &quot;-&quot;??_);_(@_)">
                  <c:v>41.027861158072383</c:v>
                </c:pt>
                <c:pt idx="1380" formatCode="_(&quot;$&quot;* #,##0_);_(&quot;$&quot;* \(#,##0\);_(&quot;$&quot;* &quot;-&quot;??_);_(@_)">
                  <c:v>72.569841862847525</c:v>
                </c:pt>
                <c:pt idx="1381" formatCode="_(&quot;$&quot;* #,##0_);_(&quot;$&quot;* \(#,##0\);_(&quot;$&quot;* &quot;-&quot;??_);_(@_)">
                  <c:v>90.215578609141829</c:v>
                </c:pt>
                <c:pt idx="1382" formatCode="_(&quot;$&quot;* #,##0_);_(&quot;$&quot;* \(#,##0\);_(&quot;$&quot;* &quot;-&quot;??_);_(@_)">
                  <c:v>51.460469584629145</c:v>
                </c:pt>
                <c:pt idx="1383" formatCode="_(&quot;$&quot;* #,##0_);_(&quot;$&quot;* \(#,##0\);_(&quot;$&quot;* &quot;-&quot;??_);_(@_)">
                  <c:v>48.375449878135491</c:v>
                </c:pt>
                <c:pt idx="1384" formatCode="_(&quot;$&quot;* #,##0_);_(&quot;$&quot;* \(#,##0\);_(&quot;$&quot;* &quot;-&quot;??_);_(@_)">
                  <c:v>61.316137959069749</c:v>
                </c:pt>
                <c:pt idx="1385" formatCode="_(&quot;$&quot;* #,##0_);_(&quot;$&quot;* \(#,##0\);_(&quot;$&quot;* &quot;-&quot;??_);_(@_)">
                  <c:v>105.14528950386142</c:v>
                </c:pt>
                <c:pt idx="1386" formatCode="_(&quot;$&quot;* #,##0_);_(&quot;$&quot;* \(#,##0\);_(&quot;$&quot;* &quot;-&quot;??_);_(@_)">
                  <c:v>95.728583752476069</c:v>
                </c:pt>
                <c:pt idx="1387" formatCode="_(&quot;$&quot;* #,##0_);_(&quot;$&quot;* \(#,##0\);_(&quot;$&quot;* &quot;-&quot;??_);_(@_)">
                  <c:v>93.684890857210021</c:v>
                </c:pt>
                <c:pt idx="1388" formatCode="_(&quot;$&quot;* #,##0_);_(&quot;$&quot;* \(#,##0\);_(&quot;$&quot;* &quot;-&quot;??_);_(@_)">
                  <c:v>52.441094635329009</c:v>
                </c:pt>
                <c:pt idx="1389" formatCode="_(&quot;$&quot;* #,##0_);_(&quot;$&quot;* \(#,##0\);_(&quot;$&quot;* &quot;-&quot;??_);_(@_)">
                  <c:v>45.956238046895884</c:v>
                </c:pt>
                <c:pt idx="1390" formatCode="_(&quot;$&quot;* #,##0_);_(&quot;$&quot;* \(#,##0\);_(&quot;$&quot;* &quot;-&quot;??_);_(@_)">
                  <c:v>60.043090326115681</c:v>
                </c:pt>
                <c:pt idx="1391" formatCode="_(&quot;$&quot;* #,##0_);_(&quot;$&quot;* \(#,##0\);_(&quot;$&quot;* &quot;-&quot;??_);_(@_)">
                  <c:v>48.408744995976036</c:v>
                </c:pt>
                <c:pt idx="1392" formatCode="_(&quot;$&quot;* #,##0_);_(&quot;$&quot;* \(#,##0\);_(&quot;$&quot;* &quot;-&quot;??_);_(@_)">
                  <c:v>50.837847594819685</c:v>
                </c:pt>
                <c:pt idx="1393" formatCode="_(&quot;$&quot;* #,##0_);_(&quot;$&quot;* \(#,##0\);_(&quot;$&quot;* &quot;-&quot;??_);_(@_)">
                  <c:v>88.406744138626166</c:v>
                </c:pt>
                <c:pt idx="1394" formatCode="_(&quot;$&quot;* #,##0_);_(&quot;$&quot;* \(#,##0\);_(&quot;$&quot;* &quot;-&quot;??_);_(@_)">
                  <c:v>34.075588643058786</c:v>
                </c:pt>
                <c:pt idx="1395" formatCode="_(&quot;$&quot;* #,##0_);_(&quot;$&quot;* \(#,##0\);_(&quot;$&quot;* &quot;-&quot;??_);_(@_)">
                  <c:v>86.279175725649282</c:v>
                </c:pt>
                <c:pt idx="1396" formatCode="_(&quot;$&quot;* #,##0_);_(&quot;$&quot;* \(#,##0\);_(&quot;$&quot;* &quot;-&quot;??_);_(@_)">
                  <c:v>98.161852848612185</c:v>
                </c:pt>
                <c:pt idx="1397" formatCode="_(&quot;$&quot;* #,##0_);_(&quot;$&quot;* \(#,##0\);_(&quot;$&quot;* &quot;-&quot;??_);_(@_)">
                  <c:v>40.865544882447466</c:v>
                </c:pt>
                <c:pt idx="1398" formatCode="_(&quot;$&quot;* #,##0_);_(&quot;$&quot;* \(#,##0\);_(&quot;$&quot;* &quot;-&quot;??_);_(@_)">
                  <c:v>57.320889021144772</c:v>
                </c:pt>
                <c:pt idx="1399" formatCode="_(&quot;$&quot;* #,##0_);_(&quot;$&quot;* \(#,##0\);_(&quot;$&quot;* &quot;-&quot;??_);_(@_)">
                  <c:v>30.985698289846955</c:v>
                </c:pt>
                <c:pt idx="1400" formatCode="_(&quot;$&quot;* #,##0_);_(&quot;$&quot;* \(#,##0\);_(&quot;$&quot;* &quot;-&quot;??_);_(@_)">
                  <c:v>62.530442911088755</c:v>
                </c:pt>
                <c:pt idx="1401" formatCode="_(&quot;$&quot;* #,##0_);_(&quot;$&quot;* \(#,##0\);_(&quot;$&quot;* &quot;-&quot;??_);_(@_)">
                  <c:v>70.881423502765699</c:v>
                </c:pt>
                <c:pt idx="1402" formatCode="_(&quot;$&quot;* #,##0_);_(&quot;$&quot;* \(#,##0\);_(&quot;$&quot;* &quot;-&quot;??_);_(@_)">
                  <c:v>45.600439106993171</c:v>
                </c:pt>
                <c:pt idx="1403" formatCode="_(&quot;$&quot;* #,##0_);_(&quot;$&quot;* \(#,##0\);_(&quot;$&quot;* &quot;-&quot;??_);_(@_)">
                  <c:v>59.685061258253192</c:v>
                </c:pt>
                <c:pt idx="1404" formatCode="_(&quot;$&quot;* #,##0_);_(&quot;$&quot;* \(#,##0\);_(&quot;$&quot;* &quot;-&quot;??_);_(@_)">
                  <c:v>111.67846229544551</c:v>
                </c:pt>
                <c:pt idx="1405" formatCode="_(&quot;$&quot;* #,##0_);_(&quot;$&quot;* \(#,##0\);_(&quot;$&quot;* &quot;-&quot;??_);_(@_)">
                  <c:v>63.249702151390025</c:v>
                </c:pt>
                <c:pt idx="1406" formatCode="_(&quot;$&quot;* #,##0_);_(&quot;$&quot;* \(#,##0\);_(&quot;$&quot;* &quot;-&quot;??_);_(@_)">
                  <c:v>21.511708441474511</c:v>
                </c:pt>
                <c:pt idx="1407" formatCode="_(&quot;$&quot;* #,##0_);_(&quot;$&quot;* \(#,##0\);_(&quot;$&quot;* &quot;-&quot;??_);_(@_)">
                  <c:v>45.019531450242738</c:v>
                </c:pt>
                <c:pt idx="1408" formatCode="_(&quot;$&quot;* #,##0_);_(&quot;$&quot;* \(#,##0\);_(&quot;$&quot;* &quot;-&quot;??_);_(@_)">
                  <c:v>37.655910072398285</c:v>
                </c:pt>
                <c:pt idx="1409" formatCode="_(&quot;$&quot;* #,##0_);_(&quot;$&quot;* \(#,##0\);_(&quot;$&quot;* &quot;-&quot;??_);_(@_)">
                  <c:v>56.174292617462903</c:v>
                </c:pt>
                <c:pt idx="1410" formatCode="_(&quot;$&quot;* #,##0_);_(&quot;$&quot;* \(#,##0\);_(&quot;$&quot;* &quot;-&quot;??_);_(@_)">
                  <c:v>63.513403773268102</c:v>
                </c:pt>
                <c:pt idx="1411" formatCode="_(&quot;$&quot;* #,##0_);_(&quot;$&quot;* \(#,##0\);_(&quot;$&quot;* &quot;-&quot;??_);_(@_)">
                  <c:v>56.019989655130935</c:v>
                </c:pt>
                <c:pt idx="1412" formatCode="_(&quot;$&quot;* #,##0_);_(&quot;$&quot;* \(#,##0\);_(&quot;$&quot;* &quot;-&quot;??_);_(@_)">
                  <c:v>90.605041083549764</c:v>
                </c:pt>
                <c:pt idx="1413" formatCode="_(&quot;$&quot;* #,##0_);_(&quot;$&quot;* \(#,##0\);_(&quot;$&quot;* &quot;-&quot;??_);_(@_)">
                  <c:v>36.941823050352966</c:v>
                </c:pt>
                <c:pt idx="1414" formatCode="_(&quot;$&quot;* #,##0_);_(&quot;$&quot;* \(#,##0\);_(&quot;$&quot;* &quot;-&quot;??_);_(@_)">
                  <c:v>109.64861911283244</c:v>
                </c:pt>
                <c:pt idx="1415" formatCode="_(&quot;$&quot;* #,##0_);_(&quot;$&quot;* \(#,##0\);_(&quot;$&quot;* &quot;-&quot;??_);_(@_)">
                  <c:v>92.707625836226669</c:v>
                </c:pt>
                <c:pt idx="1416" formatCode="_(&quot;$&quot;* #,##0_);_(&quot;$&quot;* \(#,##0\);_(&quot;$&quot;* &quot;-&quot;??_);_(@_)">
                  <c:v>22.961816305551675</c:v>
                </c:pt>
                <c:pt idx="1417" formatCode="_(&quot;$&quot;* #,##0_);_(&quot;$&quot;* \(#,##0\);_(&quot;$&quot;* &quot;-&quot;??_);_(@_)">
                  <c:v>74.757978434370628</c:v>
                </c:pt>
                <c:pt idx="1418" formatCode="_(&quot;$&quot;* #,##0_);_(&quot;$&quot;* \(#,##0\);_(&quot;$&quot;* &quot;-&quot;??_);_(@_)">
                  <c:v>92.372529210526324</c:v>
                </c:pt>
                <c:pt idx="1419" formatCode="_(&quot;$&quot;* #,##0_);_(&quot;$&quot;* \(#,##0\);_(&quot;$&quot;* &quot;-&quot;??_);_(@_)">
                  <c:v>61.050963799577644</c:v>
                </c:pt>
                <c:pt idx="1420" formatCode="_(&quot;$&quot;* #,##0_);_(&quot;$&quot;* \(#,##0\);_(&quot;$&quot;* &quot;-&quot;??_);_(@_)">
                  <c:v>82.297539007831432</c:v>
                </c:pt>
                <c:pt idx="1421" formatCode="_(&quot;$&quot;* #,##0_);_(&quot;$&quot;* \(#,##0\);_(&quot;$&quot;* &quot;-&quot;??_);_(@_)">
                  <c:v>22.645533871771072</c:v>
                </c:pt>
                <c:pt idx="1422" formatCode="_(&quot;$&quot;* #,##0_);_(&quot;$&quot;* \(#,##0\);_(&quot;$&quot;* &quot;-&quot;??_);_(@_)">
                  <c:v>19.842346656355577</c:v>
                </c:pt>
                <c:pt idx="1423" formatCode="_(&quot;$&quot;* #,##0_);_(&quot;$&quot;* \(#,##0\);_(&quot;$&quot;* &quot;-&quot;??_);_(@_)">
                  <c:v>77.157858753895496</c:v>
                </c:pt>
                <c:pt idx="1424" formatCode="_(&quot;$&quot;* #,##0_);_(&quot;$&quot;* \(#,##0\);_(&quot;$&quot;* &quot;-&quot;??_);_(@_)">
                  <c:v>48.060778697769486</c:v>
                </c:pt>
                <c:pt idx="1425" formatCode="_(&quot;$&quot;* #,##0_);_(&quot;$&quot;* \(#,##0\);_(&quot;$&quot;* &quot;-&quot;??_);_(@_)">
                  <c:v>91.204724988333169</c:v>
                </c:pt>
                <c:pt idx="1426" formatCode="_(&quot;$&quot;* #,##0_);_(&quot;$&quot;* \(#,##0\);_(&quot;$&quot;* &quot;-&quot;??_);_(@_)">
                  <c:v>46.712327672048943</c:v>
                </c:pt>
                <c:pt idx="1427" formatCode="_(&quot;$&quot;* #,##0_);_(&quot;$&quot;* \(#,##0\);_(&quot;$&quot;* &quot;-&quot;??_);_(@_)">
                  <c:v>46.20138518809582</c:v>
                </c:pt>
                <c:pt idx="1428" formatCode="_(&quot;$&quot;* #,##0_);_(&quot;$&quot;* \(#,##0\);_(&quot;$&quot;* &quot;-&quot;??_);_(@_)">
                  <c:v>55.158862484014435</c:v>
                </c:pt>
                <c:pt idx="1429" formatCode="_(&quot;$&quot;* #,##0_);_(&quot;$&quot;* \(#,##0\);_(&quot;$&quot;* &quot;-&quot;??_);_(@_)">
                  <c:v>58.412927428214466</c:v>
                </c:pt>
                <c:pt idx="1430" formatCode="_(&quot;$&quot;* #,##0_);_(&quot;$&quot;* \(#,##0\);_(&quot;$&quot;* &quot;-&quot;??_);_(@_)">
                  <c:v>70.681718638409365</c:v>
                </c:pt>
                <c:pt idx="1431" formatCode="_(&quot;$&quot;* #,##0_);_(&quot;$&quot;* \(#,##0\);_(&quot;$&quot;* &quot;-&quot;??_);_(@_)">
                  <c:v>64.819546287138024</c:v>
                </c:pt>
                <c:pt idx="1432" formatCode="_(&quot;$&quot;* #,##0_);_(&quot;$&quot;* \(#,##0\);_(&quot;$&quot;* &quot;-&quot;??_);_(@_)">
                  <c:v>32.342066657939455</c:v>
                </c:pt>
                <c:pt idx="1433" formatCode="_(&quot;$&quot;* #,##0_);_(&quot;$&quot;* \(#,##0\);_(&quot;$&quot;* &quot;-&quot;??_);_(@_)">
                  <c:v>63.200128932377226</c:v>
                </c:pt>
                <c:pt idx="1434" formatCode="_(&quot;$&quot;* #,##0_);_(&quot;$&quot;* \(#,##0\);_(&quot;$&quot;* &quot;-&quot;??_);_(@_)">
                  <c:v>73.042234800490874</c:v>
                </c:pt>
                <c:pt idx="1435" formatCode="_(&quot;$&quot;* #,##0_);_(&quot;$&quot;* \(#,##0\);_(&quot;$&quot;* &quot;-&quot;??_);_(@_)">
                  <c:v>53.982123230950833</c:v>
                </c:pt>
                <c:pt idx="1436" formatCode="_(&quot;$&quot;* #,##0_);_(&quot;$&quot;* \(#,##0\);_(&quot;$&quot;* &quot;-&quot;??_);_(@_)">
                  <c:v>34.811702627989348</c:v>
                </c:pt>
                <c:pt idx="1437" formatCode="_(&quot;$&quot;* #,##0_);_(&quot;$&quot;* \(#,##0\);_(&quot;$&quot;* &quot;-&quot;??_);_(@_)">
                  <c:v>59.898552374909642</c:v>
                </c:pt>
                <c:pt idx="1438" formatCode="_(&quot;$&quot;* #,##0_);_(&quot;$&quot;* \(#,##0\);_(&quot;$&quot;* &quot;-&quot;??_);_(@_)">
                  <c:v>33.865931472301646</c:v>
                </c:pt>
                <c:pt idx="1439" formatCode="_(&quot;$&quot;* #,##0_);_(&quot;$&quot;* \(#,##0\);_(&quot;$&quot;* &quot;-&quot;??_);_(@_)">
                  <c:v>43.029947486460422</c:v>
                </c:pt>
                <c:pt idx="1440" formatCode="_(&quot;$&quot;* #,##0_);_(&quot;$&quot;* \(#,##0\);_(&quot;$&quot;* &quot;-&quot;??_);_(@_)">
                  <c:v>81.715643860092854</c:v>
                </c:pt>
                <c:pt idx="1441" formatCode="_(&quot;$&quot;* #,##0_);_(&quot;$&quot;* \(#,##0\);_(&quot;$&quot;* &quot;-&quot;??_);_(@_)">
                  <c:v>54.074612412916153</c:v>
                </c:pt>
                <c:pt idx="1442" formatCode="_(&quot;$&quot;* #,##0_);_(&quot;$&quot;* \(#,##0\);_(&quot;$&quot;* &quot;-&quot;??_);_(@_)">
                  <c:v>74.662668553184503</c:v>
                </c:pt>
                <c:pt idx="1443" formatCode="_(&quot;$&quot;* #,##0_);_(&quot;$&quot;* \(#,##0\);_(&quot;$&quot;* &quot;-&quot;??_);_(@_)">
                  <c:v>80.325726131141735</c:v>
                </c:pt>
                <c:pt idx="1444" formatCode="_(&quot;$&quot;* #,##0_);_(&quot;$&quot;* \(#,##0\);_(&quot;$&quot;* &quot;-&quot;??_);_(@_)">
                  <c:v>48.721227434955644</c:v>
                </c:pt>
                <c:pt idx="1445" formatCode="_(&quot;$&quot;* #,##0_);_(&quot;$&quot;* \(#,##0\);_(&quot;$&quot;* &quot;-&quot;??_);_(@_)">
                  <c:v>30.857022401460465</c:v>
                </c:pt>
                <c:pt idx="1446" formatCode="_(&quot;$&quot;* #,##0_);_(&quot;$&quot;* \(#,##0\);_(&quot;$&quot;* &quot;-&quot;??_);_(@_)">
                  <c:v>48.10028287047966</c:v>
                </c:pt>
                <c:pt idx="1447" formatCode="_(&quot;$&quot;* #,##0_);_(&quot;$&quot;* \(#,##0\);_(&quot;$&quot;* &quot;-&quot;??_);_(@_)">
                  <c:v>34.60880958429675</c:v>
                </c:pt>
                <c:pt idx="1448" formatCode="_(&quot;$&quot;* #,##0_);_(&quot;$&quot;* \(#,##0\);_(&quot;$&quot;* &quot;-&quot;??_);_(@_)">
                  <c:v>54.90456246046373</c:v>
                </c:pt>
                <c:pt idx="1449" formatCode="_(&quot;$&quot;* #,##0_);_(&quot;$&quot;* \(#,##0\);_(&quot;$&quot;* &quot;-&quot;??_);_(@_)">
                  <c:v>33.042285150960979</c:v>
                </c:pt>
                <c:pt idx="1450" formatCode="_(&quot;$&quot;* #,##0_);_(&quot;$&quot;* \(#,##0\);_(&quot;$&quot;* &quot;-&quot;??_);_(@_)">
                  <c:v>58.186956566712297</c:v>
                </c:pt>
                <c:pt idx="1451" formatCode="_(&quot;$&quot;* #,##0_);_(&quot;$&quot;* \(#,##0\);_(&quot;$&quot;* &quot;-&quot;??_);_(@_)">
                  <c:v>59.51589667474952</c:v>
                </c:pt>
                <c:pt idx="1452" formatCode="_(&quot;$&quot;* #,##0_);_(&quot;$&quot;* \(#,##0\);_(&quot;$&quot;* &quot;-&quot;??_);_(@_)">
                  <c:v>81.300020552483261</c:v>
                </c:pt>
                <c:pt idx="1453" formatCode="_(&quot;$&quot;* #,##0_);_(&quot;$&quot;* \(#,##0\);_(&quot;$&quot;* &quot;-&quot;??_);_(@_)">
                  <c:v>52.594579080461394</c:v>
                </c:pt>
                <c:pt idx="1454" formatCode="_(&quot;$&quot;* #,##0_);_(&quot;$&quot;* \(#,##0\);_(&quot;$&quot;* &quot;-&quot;??_);_(@_)">
                  <c:v>64.809293450578551</c:v>
                </c:pt>
                <c:pt idx="1455" formatCode="_(&quot;$&quot;* #,##0_);_(&quot;$&quot;* \(#,##0\);_(&quot;$&quot;* &quot;-&quot;??_);_(@_)">
                  <c:v>52.531609205890277</c:v>
                </c:pt>
                <c:pt idx="1456" formatCode="_(&quot;$&quot;* #,##0_);_(&quot;$&quot;* \(#,##0\);_(&quot;$&quot;* &quot;-&quot;??_);_(@_)">
                  <c:v>71.869461765262912</c:v>
                </c:pt>
                <c:pt idx="1457" formatCode="_(&quot;$&quot;* #,##0_);_(&quot;$&quot;* \(#,##0\);_(&quot;$&quot;* &quot;-&quot;??_);_(@_)">
                  <c:v>50.954004302939808</c:v>
                </c:pt>
                <c:pt idx="1458" formatCode="_(&quot;$&quot;* #,##0_);_(&quot;$&quot;* \(#,##0\);_(&quot;$&quot;* &quot;-&quot;??_);_(@_)">
                  <c:v>71.157425619117475</c:v>
                </c:pt>
                <c:pt idx="1459" formatCode="_(&quot;$&quot;* #,##0_);_(&quot;$&quot;* \(#,##0\);_(&quot;$&quot;* &quot;-&quot;??_);_(@_)">
                  <c:v>48.392981712137328</c:v>
                </c:pt>
                <c:pt idx="1460" formatCode="_(&quot;$&quot;* #,##0_);_(&quot;$&quot;* \(#,##0\);_(&quot;$&quot;* &quot;-&quot;??_);_(@_)">
                  <c:v>81.932624331991178</c:v>
                </c:pt>
                <c:pt idx="1461" formatCode="_(&quot;$&quot;* #,##0_);_(&quot;$&quot;* \(#,##0\);_(&quot;$&quot;* &quot;-&quot;??_);_(@_)">
                  <c:v>66.690774207753307</c:v>
                </c:pt>
                <c:pt idx="1462" formatCode="_(&quot;$&quot;* #,##0_);_(&quot;$&quot;* \(#,##0\);_(&quot;$&quot;* &quot;-&quot;??_);_(@_)">
                  <c:v>54.071201309070631</c:v>
                </c:pt>
                <c:pt idx="1463" formatCode="_(&quot;$&quot;* #,##0_);_(&quot;$&quot;* \(#,##0\);_(&quot;$&quot;* &quot;-&quot;??_);_(@_)">
                  <c:v>77.946178721787732</c:v>
                </c:pt>
                <c:pt idx="1464" formatCode="_(&quot;$&quot;* #,##0_);_(&quot;$&quot;* \(#,##0\);_(&quot;$&quot;* &quot;-&quot;??_);_(@_)">
                  <c:v>60.056779470957423</c:v>
                </c:pt>
                <c:pt idx="1465" formatCode="_(&quot;$&quot;* #,##0_);_(&quot;$&quot;* \(#,##0\);_(&quot;$&quot;* &quot;-&quot;??_);_(@_)">
                  <c:v>78.600635573790768</c:v>
                </c:pt>
                <c:pt idx="1466" formatCode="_(&quot;$&quot;* #,##0_);_(&quot;$&quot;* \(#,##0\);_(&quot;$&quot;* &quot;-&quot;??_);_(@_)">
                  <c:v>22.971357088934216</c:v>
                </c:pt>
                <c:pt idx="1467" formatCode="_(&quot;$&quot;* #,##0_);_(&quot;$&quot;* \(#,##0\);_(&quot;$&quot;* &quot;-&quot;??_);_(@_)">
                  <c:v>72.516880269809192</c:v>
                </c:pt>
                <c:pt idx="1468" formatCode="_(&quot;$&quot;* #,##0_);_(&quot;$&quot;* \(#,##0\);_(&quot;$&quot;* &quot;-&quot;??_);_(@_)">
                  <c:v>24.117627353644053</c:v>
                </c:pt>
                <c:pt idx="1469" formatCode="_(&quot;$&quot;* #,##0_);_(&quot;$&quot;* \(#,##0\);_(&quot;$&quot;* &quot;-&quot;??_);_(@_)">
                  <c:v>56.64742733777404</c:v>
                </c:pt>
                <c:pt idx="1470" formatCode="_(&quot;$&quot;* #,##0_);_(&quot;$&quot;* \(#,##0\);_(&quot;$&quot;* &quot;-&quot;??_);_(@_)">
                  <c:v>49.868495653310191</c:v>
                </c:pt>
                <c:pt idx="1471" formatCode="_(&quot;$&quot;* #,##0_);_(&quot;$&quot;* \(#,##0\);_(&quot;$&quot;* &quot;-&quot;??_);_(@_)">
                  <c:v>72.459176689630084</c:v>
                </c:pt>
                <c:pt idx="1472" formatCode="_(&quot;$&quot;* #,##0_);_(&quot;$&quot;* \(#,##0\);_(&quot;$&quot;* &quot;-&quot;??_);_(@_)">
                  <c:v>95.230219829869753</c:v>
                </c:pt>
                <c:pt idx="1473" formatCode="_(&quot;$&quot;* #,##0_);_(&quot;$&quot;* \(#,##0\);_(&quot;$&quot;* &quot;-&quot;??_);_(@_)">
                  <c:v>83.975434322623471</c:v>
                </c:pt>
                <c:pt idx="1474" formatCode="_(&quot;$&quot;* #,##0_);_(&quot;$&quot;* \(#,##0\);_(&quot;$&quot;* &quot;-&quot;??_);_(@_)">
                  <c:v>45.307328273541842</c:v>
                </c:pt>
                <c:pt idx="1475" formatCode="_(&quot;$&quot;* #,##0_);_(&quot;$&quot;* \(#,##0\);_(&quot;$&quot;* &quot;-&quot;??_);_(@_)">
                  <c:v>55.957302567548709</c:v>
                </c:pt>
                <c:pt idx="1476" formatCode="_(&quot;$&quot;* #,##0_);_(&quot;$&quot;* \(#,##0\);_(&quot;$&quot;* &quot;-&quot;??_);_(@_)">
                  <c:v>42.612754205035671</c:v>
                </c:pt>
                <c:pt idx="1477" formatCode="_(&quot;$&quot;* #,##0_);_(&quot;$&quot;* \(#,##0\);_(&quot;$&quot;* &quot;-&quot;??_);_(@_)">
                  <c:v>27.162451663449453</c:v>
                </c:pt>
                <c:pt idx="1478" formatCode="_(&quot;$&quot;* #,##0_);_(&quot;$&quot;* \(#,##0\);_(&quot;$&quot;* &quot;-&quot;??_);_(@_)">
                  <c:v>41.758760468970749</c:v>
                </c:pt>
                <c:pt idx="1479" formatCode="_(&quot;$&quot;* #,##0_);_(&quot;$&quot;* \(#,##0\);_(&quot;$&quot;* &quot;-&quot;??_);_(@_)">
                  <c:v>52.241707298189205</c:v>
                </c:pt>
                <c:pt idx="1480" formatCode="_(&quot;$&quot;* #,##0_);_(&quot;$&quot;* \(#,##0\);_(&quot;$&quot;* &quot;-&quot;??_);_(@_)">
                  <c:v>64.809707074001309</c:v>
                </c:pt>
                <c:pt idx="1481" formatCode="_(&quot;$&quot;* #,##0_);_(&quot;$&quot;* \(#,##0\);_(&quot;$&quot;* &quot;-&quot;??_);_(@_)">
                  <c:v>54.269874552406911</c:v>
                </c:pt>
                <c:pt idx="1482" formatCode="_(&quot;$&quot;* #,##0_);_(&quot;$&quot;* \(#,##0\);_(&quot;$&quot;* &quot;-&quot;??_);_(@_)">
                  <c:v>56.342516642069121</c:v>
                </c:pt>
                <c:pt idx="1483" formatCode="_(&quot;$&quot;* #,##0_);_(&quot;$&quot;* \(#,##0\);_(&quot;$&quot;* &quot;-&quot;??_);_(@_)">
                  <c:v>79.226714983978596</c:v>
                </c:pt>
                <c:pt idx="1484" formatCode="_(&quot;$&quot;* #,##0_);_(&quot;$&quot;* \(#,##0\);_(&quot;$&quot;* &quot;-&quot;??_);_(@_)">
                  <c:v>35.015921676682318</c:v>
                </c:pt>
                <c:pt idx="1485" formatCode="_(&quot;$&quot;* #,##0_);_(&quot;$&quot;* \(#,##0\);_(&quot;$&quot;* &quot;-&quot;??_);_(@_)">
                  <c:v>85.726802423983216</c:v>
                </c:pt>
                <c:pt idx="1486" formatCode="_(&quot;$&quot;* #,##0_);_(&quot;$&quot;* \(#,##0\);_(&quot;$&quot;* &quot;-&quot;??_);_(@_)">
                  <c:v>30.250085719519387</c:v>
                </c:pt>
                <c:pt idx="1487" formatCode="_(&quot;$&quot;* #,##0_);_(&quot;$&quot;* \(#,##0\);_(&quot;$&quot;* &quot;-&quot;??_);_(@_)">
                  <c:v>14.868476606745865</c:v>
                </c:pt>
                <c:pt idx="1488" formatCode="_(&quot;$&quot;* #,##0_);_(&quot;$&quot;* \(#,##0\);_(&quot;$&quot;* &quot;-&quot;??_);_(@_)">
                  <c:v>15.138913532809012</c:v>
                </c:pt>
                <c:pt idx="1489" formatCode="_(&quot;$&quot;* #,##0_);_(&quot;$&quot;* \(#,##0\);_(&quot;$&quot;* &quot;-&quot;??_);_(@_)">
                  <c:v>13.899260591884156</c:v>
                </c:pt>
                <c:pt idx="1490" formatCode="_(&quot;$&quot;* #,##0_);_(&quot;$&quot;* \(#,##0\);_(&quot;$&quot;* &quot;-&quot;??_);_(@_)">
                  <c:v>47.207335529280044</c:v>
                </c:pt>
                <c:pt idx="1491" formatCode="_(&quot;$&quot;* #,##0_);_(&quot;$&quot;* \(#,##0\);_(&quot;$&quot;* &quot;-&quot;??_);_(@_)">
                  <c:v>47.088709246975803</c:v>
                </c:pt>
                <c:pt idx="1492" formatCode="_(&quot;$&quot;* #,##0_);_(&quot;$&quot;* \(#,##0\);_(&quot;$&quot;* &quot;-&quot;??_);_(@_)">
                  <c:v>36.967791614187021</c:v>
                </c:pt>
                <c:pt idx="1493" formatCode="_(&quot;$&quot;* #,##0_);_(&quot;$&quot;* \(#,##0\);_(&quot;$&quot;* &quot;-&quot;??_);_(@_)">
                  <c:v>50.527212436767776</c:v>
                </c:pt>
                <c:pt idx="1494" formatCode="_(&quot;$&quot;* #,##0_);_(&quot;$&quot;* \(#,##0\);_(&quot;$&quot;* &quot;-&quot;??_);_(@_)">
                  <c:v>98.924510535008679</c:v>
                </c:pt>
                <c:pt idx="1495" formatCode="_(&quot;$&quot;* #,##0_);_(&quot;$&quot;* \(#,##0\);_(&quot;$&quot;* &quot;-&quot;??_);_(@_)">
                  <c:v>82.761527315176338</c:v>
                </c:pt>
                <c:pt idx="1496" formatCode="_(&quot;$&quot;* #,##0_);_(&quot;$&quot;* \(#,##0\);_(&quot;$&quot;* &quot;-&quot;??_);_(@_)">
                  <c:v>76.631230996680941</c:v>
                </c:pt>
                <c:pt idx="1497" formatCode="_(&quot;$&quot;* #,##0_);_(&quot;$&quot;* \(#,##0\);_(&quot;$&quot;* &quot;-&quot;??_);_(@_)">
                  <c:v>62.007286513341242</c:v>
                </c:pt>
                <c:pt idx="1498" formatCode="_(&quot;$&quot;* #,##0_);_(&quot;$&quot;* \(#,##0\);_(&quot;$&quot;* &quot;-&quot;??_);_(@_)">
                  <c:v>90.564383430633015</c:v>
                </c:pt>
                <c:pt idx="1499" formatCode="_(&quot;$&quot;* #,##0_);_(&quot;$&quot;* \(#,##0\);_(&quot;$&quot;* &quot;-&quot;??_);_(@_)">
                  <c:v>29.868476526740757</c:v>
                </c:pt>
                <c:pt idx="1500" formatCode="_(&quot;$&quot;* #,##0_);_(&quot;$&quot;* \(#,##0\);_(&quot;$&quot;* &quot;-&quot;??_);_(@_)">
                  <c:v>67.437183833465895</c:v>
                </c:pt>
                <c:pt idx="1501" formatCode="_(&quot;$&quot;* #,##0_);_(&quot;$&quot;* \(#,##0\);_(&quot;$&quot;* &quot;-&quot;??_);_(@_)">
                  <c:v>39.049187872348334</c:v>
                </c:pt>
                <c:pt idx="1502" formatCode="_(&quot;$&quot;* #,##0_);_(&quot;$&quot;* \(#,##0\);_(&quot;$&quot;* &quot;-&quot;??_);_(@_)">
                  <c:v>44.819405181322011</c:v>
                </c:pt>
                <c:pt idx="1503" formatCode="_(&quot;$&quot;* #,##0_);_(&quot;$&quot;* \(#,##0\);_(&quot;$&quot;* &quot;-&quot;??_);_(@_)">
                  <c:v>90.554212475988521</c:v>
                </c:pt>
                <c:pt idx="1504" formatCode="_(&quot;$&quot;* #,##0_);_(&quot;$&quot;* \(#,##0\);_(&quot;$&quot;* &quot;-&quot;??_);_(@_)">
                  <c:v>79.478415608804497</c:v>
                </c:pt>
                <c:pt idx="1505" formatCode="_(&quot;$&quot;* #,##0_);_(&quot;$&quot;* \(#,##0\);_(&quot;$&quot;* &quot;-&quot;??_);_(@_)">
                  <c:v>58.91824819085236</c:v>
                </c:pt>
                <c:pt idx="1506" formatCode="_(&quot;$&quot;* #,##0_);_(&quot;$&quot;* \(#,##0\);_(&quot;$&quot;* &quot;-&quot;??_);_(@_)">
                  <c:v>59.586508567276951</c:v>
                </c:pt>
                <c:pt idx="1507" formatCode="_(&quot;$&quot;* #,##0_);_(&quot;$&quot;* \(#,##0\);_(&quot;$&quot;* &quot;-&quot;??_);_(@_)">
                  <c:v>45.742538087382584</c:v>
                </c:pt>
                <c:pt idx="1508" formatCode="_(&quot;$&quot;* #,##0_);_(&quot;$&quot;* \(#,##0\);_(&quot;$&quot;* &quot;-&quot;??_);_(@_)">
                  <c:v>54.304027999955068</c:v>
                </c:pt>
                <c:pt idx="1509" formatCode="_(&quot;$&quot;* #,##0_);_(&quot;$&quot;* \(#,##0\);_(&quot;$&quot;* &quot;-&quot;??_);_(@_)">
                  <c:v>37.205087400831182</c:v>
                </c:pt>
                <c:pt idx="1510" formatCode="_(&quot;$&quot;* #,##0_);_(&quot;$&quot;* \(#,##0\);_(&quot;$&quot;* &quot;-&quot;??_);_(@_)">
                  <c:v>30.863711556732145</c:v>
                </c:pt>
                <c:pt idx="1511" formatCode="_(&quot;$&quot;* #,##0_);_(&quot;$&quot;* \(#,##0\);_(&quot;$&quot;* &quot;-&quot;??_);_(@_)">
                  <c:v>94.747420374487703</c:v>
                </c:pt>
                <c:pt idx="1512" formatCode="_(&quot;$&quot;* #,##0_);_(&quot;$&quot;* \(#,##0\);_(&quot;$&quot;* &quot;-&quot;??_);_(@_)">
                  <c:v>28.200095354358872</c:v>
                </c:pt>
                <c:pt idx="1513" formatCode="_(&quot;$&quot;* #,##0_);_(&quot;$&quot;* \(#,##0\);_(&quot;$&quot;* &quot;-&quot;??_);_(@_)">
                  <c:v>40.805210155646677</c:v>
                </c:pt>
                <c:pt idx="1514" formatCode="_(&quot;$&quot;* #,##0_);_(&quot;$&quot;* \(#,##0\);_(&quot;$&quot;* &quot;-&quot;??_);_(@_)">
                  <c:v>46.003497215702147</c:v>
                </c:pt>
                <c:pt idx="1515" formatCode="_(&quot;$&quot;* #,##0_);_(&quot;$&quot;* \(#,##0\);_(&quot;$&quot;* &quot;-&quot;??_);_(@_)">
                  <c:v>72.149893910986464</c:v>
                </c:pt>
                <c:pt idx="1516" formatCode="_(&quot;$&quot;* #,##0_);_(&quot;$&quot;* \(#,##0\);_(&quot;$&quot;* &quot;-&quot;??_);_(@_)">
                  <c:v>59.483229805869691</c:v>
                </c:pt>
                <c:pt idx="1517" formatCode="_(&quot;$&quot;* #,##0_);_(&quot;$&quot;* \(#,##0\);_(&quot;$&quot;* &quot;-&quot;??_);_(@_)">
                  <c:v>38.372691260483627</c:v>
                </c:pt>
                <c:pt idx="1518" formatCode="_(&quot;$&quot;* #,##0_);_(&quot;$&quot;* \(#,##0\);_(&quot;$&quot;* &quot;-&quot;??_);_(@_)">
                  <c:v>66.606472813969788</c:v>
                </c:pt>
                <c:pt idx="1519" formatCode="_(&quot;$&quot;* #,##0_);_(&quot;$&quot;* \(#,##0\);_(&quot;$&quot;* &quot;-&quot;??_);_(@_)">
                  <c:v>40.503122661984328</c:v>
                </c:pt>
                <c:pt idx="1520" formatCode="_(&quot;$&quot;* #,##0_);_(&quot;$&quot;* \(#,##0\);_(&quot;$&quot;* &quot;-&quot;??_);_(@_)">
                  <c:v>69.832545339313825</c:v>
                </c:pt>
                <c:pt idx="1521" formatCode="_(&quot;$&quot;* #,##0_);_(&quot;$&quot;* \(#,##0\);_(&quot;$&quot;* &quot;-&quot;??_);_(@_)">
                  <c:v>80.606527189513685</c:v>
                </c:pt>
                <c:pt idx="1522" formatCode="_(&quot;$&quot;* #,##0_);_(&quot;$&quot;* \(#,##0\);_(&quot;$&quot;* &quot;-&quot;??_);_(@_)">
                  <c:v>74.167889529825104</c:v>
                </c:pt>
                <c:pt idx="1523" formatCode="_(&quot;$&quot;* #,##0_);_(&quot;$&quot;* \(#,##0\);_(&quot;$&quot;* &quot;-&quot;??_);_(@_)">
                  <c:v>88.55104507772154</c:v>
                </c:pt>
                <c:pt idx="1524" formatCode="_(&quot;$&quot;* #,##0_);_(&quot;$&quot;* \(#,##0\);_(&quot;$&quot;* &quot;-&quot;??_);_(@_)">
                  <c:v>40.465372925085241</c:v>
                </c:pt>
                <c:pt idx="1525" formatCode="_(&quot;$&quot;* #,##0_);_(&quot;$&quot;* \(#,##0\);_(&quot;$&quot;* &quot;-&quot;??_);_(@_)">
                  <c:v>64.685188335928487</c:v>
                </c:pt>
                <c:pt idx="1526" formatCode="_(&quot;$&quot;* #,##0_);_(&quot;$&quot;* \(#,##0\);_(&quot;$&quot;* &quot;-&quot;??_);_(@_)">
                  <c:v>29.064515914286229</c:v>
                </c:pt>
                <c:pt idx="1527" formatCode="_(&quot;$&quot;* #,##0_);_(&quot;$&quot;* \(#,##0\);_(&quot;$&quot;* &quot;-&quot;??_);_(@_)">
                  <c:v>30.34577185523985</c:v>
                </c:pt>
                <c:pt idx="1528" formatCode="_(&quot;$&quot;* #,##0_);_(&quot;$&quot;* \(#,##0\);_(&quot;$&quot;* &quot;-&quot;??_);_(@_)">
                  <c:v>52.107120344030797</c:v>
                </c:pt>
                <c:pt idx="1529" formatCode="_(&quot;$&quot;* #,##0_);_(&quot;$&quot;* \(#,##0\);_(&quot;$&quot;* &quot;-&quot;??_);_(@_)">
                  <c:v>47.911793161039803</c:v>
                </c:pt>
                <c:pt idx="1530" formatCode="_(&quot;$&quot;* #,##0_);_(&quot;$&quot;* \(#,##0\);_(&quot;$&quot;* &quot;-&quot;??_);_(@_)">
                  <c:v>62.0928870622202</c:v>
                </c:pt>
                <c:pt idx="1531" formatCode="_(&quot;$&quot;* #,##0_);_(&quot;$&quot;* \(#,##0\);_(&quot;$&quot;* &quot;-&quot;??_);_(@_)">
                  <c:v>63.877945684963244</c:v>
                </c:pt>
                <c:pt idx="1532" formatCode="_(&quot;$&quot;* #,##0_);_(&quot;$&quot;* \(#,##0\);_(&quot;$&quot;* &quot;-&quot;??_);_(@_)">
                  <c:v>61.370416453493732</c:v>
                </c:pt>
                <c:pt idx="1533" formatCode="_(&quot;$&quot;* #,##0_);_(&quot;$&quot;* \(#,##0\);_(&quot;$&quot;* &quot;-&quot;??_);_(@_)">
                  <c:v>35.94289119365223</c:v>
                </c:pt>
                <c:pt idx="1534" formatCode="_(&quot;$&quot;* #,##0_);_(&quot;$&quot;* \(#,##0\);_(&quot;$&quot;* &quot;-&quot;??_);_(@_)">
                  <c:v>36.049350050627744</c:v>
                </c:pt>
                <c:pt idx="1535" formatCode="_(&quot;$&quot;* #,##0_);_(&quot;$&quot;* \(#,##0\);_(&quot;$&quot;* &quot;-&quot;??_);_(@_)">
                  <c:v>96.048767229140054</c:v>
                </c:pt>
                <c:pt idx="1536" formatCode="_(&quot;$&quot;* #,##0_);_(&quot;$&quot;* \(#,##0\);_(&quot;$&quot;* &quot;-&quot;??_);_(@_)">
                  <c:v>91.592698392799576</c:v>
                </c:pt>
                <c:pt idx="1537" formatCode="_(&quot;$&quot;* #,##0_);_(&quot;$&quot;* \(#,##0\);_(&quot;$&quot;* &quot;-&quot;??_);_(@_)">
                  <c:v>47.73235303305853</c:v>
                </c:pt>
                <c:pt idx="1538" formatCode="_(&quot;$&quot;* #,##0_);_(&quot;$&quot;* \(#,##0\);_(&quot;$&quot;* &quot;-&quot;??_);_(@_)">
                  <c:v>74.099624201162371</c:v>
                </c:pt>
                <c:pt idx="1539" formatCode="_(&quot;$&quot;* #,##0_);_(&quot;$&quot;* \(#,##0\);_(&quot;$&quot;* &quot;-&quot;??_);_(@_)">
                  <c:v>36.752589206929628</c:v>
                </c:pt>
                <c:pt idx="1540" formatCode="_(&quot;$&quot;* #,##0_);_(&quot;$&quot;* \(#,##0\);_(&quot;$&quot;* &quot;-&quot;??_);_(@_)">
                  <c:v>73.462349195613285</c:v>
                </c:pt>
                <c:pt idx="1541" formatCode="_(&quot;$&quot;* #,##0_);_(&quot;$&quot;* \(#,##0\);_(&quot;$&quot;* &quot;-&quot;??_);_(@_)">
                  <c:v>77.240021400470681</c:v>
                </c:pt>
                <c:pt idx="1542" formatCode="_(&quot;$&quot;* #,##0_);_(&quot;$&quot;* \(#,##0\);_(&quot;$&quot;* &quot;-&quot;??_);_(@_)">
                  <c:v>67.019807726536158</c:v>
                </c:pt>
                <c:pt idx="1543" formatCode="_(&quot;$&quot;* #,##0_);_(&quot;$&quot;* \(#,##0\);_(&quot;$&quot;* &quot;-&quot;??_);_(@_)">
                  <c:v>43.397904015838712</c:v>
                </c:pt>
                <c:pt idx="1544" formatCode="_(&quot;$&quot;* #,##0_);_(&quot;$&quot;* \(#,##0\);_(&quot;$&quot;* &quot;-&quot;??_);_(@_)">
                  <c:v>29.110423224768631</c:v>
                </c:pt>
                <c:pt idx="1545" formatCode="_(&quot;$&quot;* #,##0_);_(&quot;$&quot;* \(#,##0\);_(&quot;$&quot;* &quot;-&quot;??_);_(@_)">
                  <c:v>84.80675533412672</c:v>
                </c:pt>
                <c:pt idx="1546" formatCode="_(&quot;$&quot;* #,##0_);_(&quot;$&quot;* \(#,##0\);_(&quot;$&quot;* &quot;-&quot;??_);_(@_)">
                  <c:v>64.999915748590652</c:v>
                </c:pt>
                <c:pt idx="1547" formatCode="_(&quot;$&quot;* #,##0_);_(&quot;$&quot;* \(#,##0\);_(&quot;$&quot;* &quot;-&quot;??_);_(@_)">
                  <c:v>80.430905379255222</c:v>
                </c:pt>
                <c:pt idx="1548" formatCode="_(&quot;$&quot;* #,##0_);_(&quot;$&quot;* \(#,##0\);_(&quot;$&quot;* &quot;-&quot;??_);_(@_)">
                  <c:v>57.299053014841526</c:v>
                </c:pt>
                <c:pt idx="1549" formatCode="_(&quot;$&quot;* #,##0_);_(&quot;$&quot;* \(#,##0\);_(&quot;$&quot;* &quot;-&quot;??_);_(@_)">
                  <c:v>55.578290279559837</c:v>
                </c:pt>
                <c:pt idx="1550" formatCode="_(&quot;$&quot;* #,##0_);_(&quot;$&quot;* \(#,##0\);_(&quot;$&quot;* &quot;-&quot;??_);_(@_)">
                  <c:v>72.259833168113516</c:v>
                </c:pt>
                <c:pt idx="1551" formatCode="_(&quot;$&quot;* #,##0_);_(&quot;$&quot;* \(#,##0\);_(&quot;$&quot;* &quot;-&quot;??_);_(@_)">
                  <c:v>49.879436377642556</c:v>
                </c:pt>
                <c:pt idx="1552" formatCode="_(&quot;$&quot;* #,##0_);_(&quot;$&quot;* \(#,##0\);_(&quot;$&quot;* &quot;-&quot;??_);_(@_)">
                  <c:v>66.890085411184572</c:v>
                </c:pt>
                <c:pt idx="1553" formatCode="_(&quot;$&quot;* #,##0_);_(&quot;$&quot;* \(#,##0\);_(&quot;$&quot;* &quot;-&quot;??_);_(@_)">
                  <c:v>47.582572338336142</c:v>
                </c:pt>
                <c:pt idx="1554" formatCode="_(&quot;$&quot;* #,##0_);_(&quot;$&quot;* \(#,##0\);_(&quot;$&quot;* &quot;-&quot;??_);_(@_)">
                  <c:v>104.0613407495587</c:v>
                </c:pt>
                <c:pt idx="1555" formatCode="_(&quot;$&quot;* #,##0_);_(&quot;$&quot;* \(#,##0\);_(&quot;$&quot;* &quot;-&quot;??_);_(@_)">
                  <c:v>61.307252745316724</c:v>
                </c:pt>
                <c:pt idx="1556" formatCode="_(&quot;$&quot;* #,##0_);_(&quot;$&quot;* \(#,##0\);_(&quot;$&quot;* &quot;-&quot;??_);_(@_)">
                  <c:v>76.498986888341207</c:v>
                </c:pt>
                <c:pt idx="1557" formatCode="_(&quot;$&quot;* #,##0_);_(&quot;$&quot;* \(#,##0\);_(&quot;$&quot;* &quot;-&quot;??_);_(@_)">
                  <c:v>70.619308607883212</c:v>
                </c:pt>
                <c:pt idx="1558" formatCode="_(&quot;$&quot;* #,##0_);_(&quot;$&quot;* \(#,##0\);_(&quot;$&quot;* &quot;-&quot;??_);_(@_)">
                  <c:v>34.63169296564719</c:v>
                </c:pt>
                <c:pt idx="1559" formatCode="_(&quot;$&quot;* #,##0_);_(&quot;$&quot;* \(#,##0\);_(&quot;$&quot;* &quot;-&quot;??_);_(@_)">
                  <c:v>56.591495644350076</c:v>
                </c:pt>
                <c:pt idx="1560" formatCode="_(&quot;$&quot;* #,##0_);_(&quot;$&quot;* \(#,##0\);_(&quot;$&quot;* &quot;-&quot;??_);_(@_)">
                  <c:v>60.438878524307114</c:v>
                </c:pt>
                <c:pt idx="1561" formatCode="_(&quot;$&quot;* #,##0_);_(&quot;$&quot;* \(#,##0\);_(&quot;$&quot;* &quot;-&quot;??_);_(@_)">
                  <c:v>56.595928705586537</c:v>
                </c:pt>
                <c:pt idx="1562" formatCode="_(&quot;$&quot;* #,##0_);_(&quot;$&quot;* \(#,##0\);_(&quot;$&quot;* &quot;-&quot;??_);_(@_)">
                  <c:v>89.543890023409517</c:v>
                </c:pt>
                <c:pt idx="1563" formatCode="_(&quot;$&quot;* #,##0_);_(&quot;$&quot;* \(#,##0\);_(&quot;$&quot;* &quot;-&quot;??_);_(@_)">
                  <c:v>39.626972742926547</c:v>
                </c:pt>
                <c:pt idx="1564" formatCode="_(&quot;$&quot;* #,##0_);_(&quot;$&quot;* \(#,##0\);_(&quot;$&quot;* &quot;-&quot;??_);_(@_)">
                  <c:v>96.952613640176395</c:v>
                </c:pt>
                <c:pt idx="1565" formatCode="_(&quot;$&quot;* #,##0_);_(&quot;$&quot;* \(#,##0\);_(&quot;$&quot;* &quot;-&quot;??_);_(@_)">
                  <c:v>58.226163500011289</c:v>
                </c:pt>
                <c:pt idx="1566" formatCode="_(&quot;$&quot;* #,##0_);_(&quot;$&quot;* \(#,##0\);_(&quot;$&quot;* &quot;-&quot;??_);_(@_)">
                  <c:v>57.017240648248709</c:v>
                </c:pt>
                <c:pt idx="1567" formatCode="_(&quot;$&quot;* #,##0_);_(&quot;$&quot;* \(#,##0\);_(&quot;$&quot;* &quot;-&quot;??_);_(@_)">
                  <c:v>34.800923993870136</c:v>
                </c:pt>
                <c:pt idx="1568" formatCode="_(&quot;$&quot;* #,##0_);_(&quot;$&quot;* \(#,##0\);_(&quot;$&quot;* &quot;-&quot;??_);_(@_)">
                  <c:v>56.551047437644364</c:v>
                </c:pt>
                <c:pt idx="1569" formatCode="_(&quot;$&quot;* #,##0_);_(&quot;$&quot;* \(#,##0\);_(&quot;$&quot;* &quot;-&quot;??_);_(@_)">
                  <c:v>70.016418215002759</c:v>
                </c:pt>
                <c:pt idx="1570" formatCode="_(&quot;$&quot;* #,##0_);_(&quot;$&quot;* \(#,##0\);_(&quot;$&quot;* &quot;-&quot;??_);_(@_)">
                  <c:v>75.03272160404407</c:v>
                </c:pt>
                <c:pt idx="1571" formatCode="_(&quot;$&quot;* #,##0_);_(&quot;$&quot;* \(#,##0\);_(&quot;$&quot;* &quot;-&quot;??_);_(@_)">
                  <c:v>53.882925060092816</c:v>
                </c:pt>
                <c:pt idx="1572" formatCode="_(&quot;$&quot;* #,##0_);_(&quot;$&quot;* \(#,##0\);_(&quot;$&quot;* &quot;-&quot;??_);_(@_)">
                  <c:v>59.839238848074999</c:v>
                </c:pt>
                <c:pt idx="1573" formatCode="_(&quot;$&quot;* #,##0_);_(&quot;$&quot;* \(#,##0\);_(&quot;$&quot;* &quot;-&quot;??_);_(@_)">
                  <c:v>50.925548816480749</c:v>
                </c:pt>
                <c:pt idx="1574" formatCode="_(&quot;$&quot;* #,##0_);_(&quot;$&quot;* \(#,##0\);_(&quot;$&quot;* &quot;-&quot;??_);_(@_)">
                  <c:v>25.101639381322382</c:v>
                </c:pt>
                <c:pt idx="1575" formatCode="_(&quot;$&quot;* #,##0_);_(&quot;$&quot;* \(#,##0\);_(&quot;$&quot;* &quot;-&quot;??_);_(@_)">
                  <c:v>57.910543478742284</c:v>
                </c:pt>
                <c:pt idx="1576" formatCode="_(&quot;$&quot;* #,##0_);_(&quot;$&quot;* \(#,##0\);_(&quot;$&quot;* &quot;-&quot;??_);_(@_)">
                  <c:v>17.088302433571396</c:v>
                </c:pt>
                <c:pt idx="1577" formatCode="_(&quot;$&quot;* #,##0_);_(&quot;$&quot;* \(#,##0\);_(&quot;$&quot;* &quot;-&quot;??_);_(@_)">
                  <c:v>75.30041660898307</c:v>
                </c:pt>
                <c:pt idx="1578" formatCode="_(&quot;$&quot;* #,##0_);_(&quot;$&quot;* \(#,##0\);_(&quot;$&quot;* &quot;-&quot;??_);_(@_)">
                  <c:v>51.686268546143907</c:v>
                </c:pt>
                <c:pt idx="1579" formatCode="_(&quot;$&quot;* #,##0_);_(&quot;$&quot;* \(#,##0\);_(&quot;$&quot;* &quot;-&quot;??_);_(@_)">
                  <c:v>96.826483776159634</c:v>
                </c:pt>
                <c:pt idx="1580" formatCode="_(&quot;$&quot;* #,##0_);_(&quot;$&quot;* \(#,##0\);_(&quot;$&quot;* &quot;-&quot;??_);_(@_)">
                  <c:v>66.00249446752963</c:v>
                </c:pt>
                <c:pt idx="1581" formatCode="_(&quot;$&quot;* #,##0_);_(&quot;$&quot;* \(#,##0\);_(&quot;$&quot;* &quot;-&quot;??_);_(@_)">
                  <c:v>36.613227240828003</c:v>
                </c:pt>
                <c:pt idx="1582" formatCode="_(&quot;$&quot;* #,##0_);_(&quot;$&quot;* \(#,##0\);_(&quot;$&quot;* &quot;-&quot;??_);_(@_)">
                  <c:v>51.295454776153406</c:v>
                </c:pt>
                <c:pt idx="1583" formatCode="_(&quot;$&quot;* #,##0_);_(&quot;$&quot;* \(#,##0\);_(&quot;$&quot;* &quot;-&quot;??_);_(@_)">
                  <c:v>67.406994230498626</c:v>
                </c:pt>
                <c:pt idx="1584" formatCode="_(&quot;$&quot;* #,##0_);_(&quot;$&quot;* \(#,##0\);_(&quot;$&quot;* &quot;-&quot;??_);_(@_)">
                  <c:v>22.925768888954792</c:v>
                </c:pt>
                <c:pt idx="1585" formatCode="_(&quot;$&quot;* #,##0_);_(&quot;$&quot;* \(#,##0\);_(&quot;$&quot;* &quot;-&quot;??_);_(@_)">
                  <c:v>61.199577531491073</c:v>
                </c:pt>
                <c:pt idx="1586" formatCode="_(&quot;$&quot;* #,##0_);_(&quot;$&quot;* \(#,##0\);_(&quot;$&quot;* &quot;-&quot;??_);_(@_)">
                  <c:v>98.268795705584893</c:v>
                </c:pt>
                <c:pt idx="1587" formatCode="_(&quot;$&quot;* #,##0_);_(&quot;$&quot;* \(#,##0\);_(&quot;$&quot;* &quot;-&quot;??_);_(@_)">
                  <c:v>64.435031108310611</c:v>
                </c:pt>
                <c:pt idx="1588" formatCode="_(&quot;$&quot;* #,##0_);_(&quot;$&quot;* \(#,##0\);_(&quot;$&quot;* &quot;-&quot;??_);_(@_)">
                  <c:v>46.775955243586523</c:v>
                </c:pt>
                <c:pt idx="1589" formatCode="_(&quot;$&quot;* #,##0_);_(&quot;$&quot;* \(#,##0\);_(&quot;$&quot;* &quot;-&quot;??_);_(@_)">
                  <c:v>32.196315993653258</c:v>
                </c:pt>
                <c:pt idx="1590" formatCode="_(&quot;$&quot;* #,##0_);_(&quot;$&quot;* \(#,##0\);_(&quot;$&quot;* &quot;-&quot;??_);_(@_)">
                  <c:v>59.810907530453768</c:v>
                </c:pt>
                <c:pt idx="1591" formatCode="_(&quot;$&quot;* #,##0_);_(&quot;$&quot;* \(#,##0\);_(&quot;$&quot;* &quot;-&quot;??_);_(@_)">
                  <c:v>91.904323969845009</c:v>
                </c:pt>
                <c:pt idx="1592" formatCode="_(&quot;$&quot;* #,##0_);_(&quot;$&quot;* \(#,##0\);_(&quot;$&quot;* &quot;-&quot;??_);_(@_)">
                  <c:v>54.558551482941937</c:v>
                </c:pt>
                <c:pt idx="1593" formatCode="_(&quot;$&quot;* #,##0_);_(&quot;$&quot;* \(#,##0\);_(&quot;$&quot;* &quot;-&quot;??_);_(@_)">
                  <c:v>49.971471286235413</c:v>
                </c:pt>
                <c:pt idx="1594" formatCode="_(&quot;$&quot;* #,##0_);_(&quot;$&quot;* \(#,##0\);_(&quot;$&quot;* &quot;-&quot;??_);_(@_)">
                  <c:v>56.671980282953534</c:v>
                </c:pt>
                <c:pt idx="1595" formatCode="_(&quot;$&quot;* #,##0_);_(&quot;$&quot;* \(#,##0\);_(&quot;$&quot;* &quot;-&quot;??_);_(@_)">
                  <c:v>99.9812647185001</c:v>
                </c:pt>
                <c:pt idx="1596" formatCode="_(&quot;$&quot;* #,##0_);_(&quot;$&quot;* \(#,##0\);_(&quot;$&quot;* &quot;-&quot;??_);_(@_)">
                  <c:v>90.597524221377981</c:v>
                </c:pt>
                <c:pt idx="1597" formatCode="_(&quot;$&quot;* #,##0_);_(&quot;$&quot;* \(#,##0\);_(&quot;$&quot;* &quot;-&quot;??_);_(@_)">
                  <c:v>91.330262535435367</c:v>
                </c:pt>
                <c:pt idx="1598" formatCode="_(&quot;$&quot;* #,##0_);_(&quot;$&quot;* \(#,##0\);_(&quot;$&quot;* &quot;-&quot;??_);_(@_)">
                  <c:v>76.877700282650338</c:v>
                </c:pt>
                <c:pt idx="1599" formatCode="_(&quot;$&quot;* #,##0_);_(&quot;$&quot;* \(#,##0\);_(&quot;$&quot;* &quot;-&quot;??_);_(@_)">
                  <c:v>50.966290903526925</c:v>
                </c:pt>
                <c:pt idx="1600" formatCode="_(&quot;$&quot;* #,##0_);_(&quot;$&quot;* \(#,##0\);_(&quot;$&quot;* &quot;-&quot;??_);_(@_)">
                  <c:v>51.286671509229002</c:v>
                </c:pt>
                <c:pt idx="1601" formatCode="_(&quot;$&quot;* #,##0_);_(&quot;$&quot;* \(#,##0\);_(&quot;$&quot;* &quot;-&quot;??_);_(@_)">
                  <c:v>68.152846431900088</c:v>
                </c:pt>
                <c:pt idx="1602" formatCode="_(&quot;$&quot;* #,##0_);_(&quot;$&quot;* \(#,##0\);_(&quot;$&quot;* &quot;-&quot;??_);_(@_)">
                  <c:v>32.574621023142434</c:v>
                </c:pt>
                <c:pt idx="1603" formatCode="_(&quot;$&quot;* #,##0_);_(&quot;$&quot;* \(#,##0\);_(&quot;$&quot;* &quot;-&quot;??_);_(@_)">
                  <c:v>78.372447004281554</c:v>
                </c:pt>
                <c:pt idx="1604" formatCode="_(&quot;$&quot;* #,##0_);_(&quot;$&quot;* \(#,##0\);_(&quot;$&quot;* &quot;-&quot;??_);_(@_)">
                  <c:v>31.055709898173941</c:v>
                </c:pt>
                <c:pt idx="1605" formatCode="_(&quot;$&quot;* #,##0_);_(&quot;$&quot;* \(#,##0\);_(&quot;$&quot;* &quot;-&quot;??_);_(@_)">
                  <c:v>93.80007750585122</c:v>
                </c:pt>
                <c:pt idx="1606" formatCode="_(&quot;$&quot;* #,##0_);_(&quot;$&quot;* \(#,##0\);_(&quot;$&quot;* &quot;-&quot;??_);_(@_)">
                  <c:v>82.356397319604525</c:v>
                </c:pt>
                <c:pt idx="1607" formatCode="_(&quot;$&quot;* #,##0_);_(&quot;$&quot;* \(#,##0\);_(&quot;$&quot;* &quot;-&quot;??_);_(@_)">
                  <c:v>61.438810772671481</c:v>
                </c:pt>
                <c:pt idx="1608" formatCode="_(&quot;$&quot;* #,##0_);_(&quot;$&quot;* \(#,##0\);_(&quot;$&quot;* &quot;-&quot;??_);_(@_)">
                  <c:v>56.021367896737573</c:v>
                </c:pt>
                <c:pt idx="1609" formatCode="_(&quot;$&quot;* #,##0_);_(&quot;$&quot;* \(#,##0\);_(&quot;$&quot;* &quot;-&quot;??_);_(@_)">
                  <c:v>37.595733788116277</c:v>
                </c:pt>
                <c:pt idx="1610" formatCode="_(&quot;$&quot;* #,##0_);_(&quot;$&quot;* \(#,##0\);_(&quot;$&quot;* &quot;-&quot;??_);_(@_)">
                  <c:v>34.009813908351667</c:v>
                </c:pt>
                <c:pt idx="1611" formatCode="_(&quot;$&quot;* #,##0_);_(&quot;$&quot;* \(#,##0\);_(&quot;$&quot;* &quot;-&quot;??_);_(@_)">
                  <c:v>64.44530518874015</c:v>
                </c:pt>
                <c:pt idx="1612" formatCode="_(&quot;$&quot;* #,##0_);_(&quot;$&quot;* \(#,##0\);_(&quot;$&quot;* &quot;-&quot;??_);_(@_)">
                  <c:v>56.350442055377457</c:v>
                </c:pt>
                <c:pt idx="1613" formatCode="_(&quot;$&quot;* #,##0_);_(&quot;$&quot;* \(#,##0\);_(&quot;$&quot;* &quot;-&quot;??_);_(@_)">
                  <c:v>64.437251915014528</c:v>
                </c:pt>
                <c:pt idx="1614" formatCode="_(&quot;$&quot;* #,##0_);_(&quot;$&quot;* \(#,##0\);_(&quot;$&quot;* &quot;-&quot;??_);_(@_)">
                  <c:v>111.66290240310555</c:v>
                </c:pt>
                <c:pt idx="1615" formatCode="_(&quot;$&quot;* #,##0_);_(&quot;$&quot;* \(#,##0\);_(&quot;$&quot;* &quot;-&quot;??_);_(@_)">
                  <c:v>40.813429332483203</c:v>
                </c:pt>
                <c:pt idx="1616" formatCode="_(&quot;$&quot;* #,##0_);_(&quot;$&quot;* \(#,##0\);_(&quot;$&quot;* &quot;-&quot;??_);_(@_)">
                  <c:v>34.644129933848177</c:v>
                </c:pt>
                <c:pt idx="1617" formatCode="_(&quot;$&quot;* #,##0_);_(&quot;$&quot;* \(#,##0\);_(&quot;$&quot;* &quot;-&quot;??_);_(@_)">
                  <c:v>12.768056606971255</c:v>
                </c:pt>
                <c:pt idx="1618" formatCode="_(&quot;$&quot;* #,##0_);_(&quot;$&quot;* \(#,##0\);_(&quot;$&quot;* &quot;-&quot;??_);_(@_)">
                  <c:v>39.727413994907693</c:v>
                </c:pt>
                <c:pt idx="1619" formatCode="_(&quot;$&quot;* #,##0_);_(&quot;$&quot;* \(#,##0\);_(&quot;$&quot;* &quot;-&quot;??_);_(@_)">
                  <c:v>61.337294391630209</c:v>
                </c:pt>
                <c:pt idx="1620" formatCode="_(&quot;$&quot;* #,##0_);_(&quot;$&quot;* \(#,##0\);_(&quot;$&quot;* &quot;-&quot;??_);_(@_)">
                  <c:v>77.689217202303411</c:v>
                </c:pt>
                <c:pt idx="1621" formatCode="_(&quot;$&quot;* #,##0_);_(&quot;$&quot;* \(#,##0\);_(&quot;$&quot;* &quot;-&quot;??_);_(@_)">
                  <c:v>55.755578136610367</c:v>
                </c:pt>
                <c:pt idx="1622" formatCode="_(&quot;$&quot;* #,##0_);_(&quot;$&quot;* \(#,##0\);_(&quot;$&quot;* &quot;-&quot;??_);_(@_)">
                  <c:v>83.68199278835894</c:v>
                </c:pt>
                <c:pt idx="1623" formatCode="_(&quot;$&quot;* #,##0_);_(&quot;$&quot;* \(#,##0\);_(&quot;$&quot;* &quot;-&quot;??_);_(@_)">
                  <c:v>35.649552152793099</c:v>
                </c:pt>
                <c:pt idx="1624" formatCode="_(&quot;$&quot;* #,##0_);_(&quot;$&quot;* \(#,##0\);_(&quot;$&quot;* &quot;-&quot;??_);_(@_)">
                  <c:v>107.16623609361422</c:v>
                </c:pt>
                <c:pt idx="1625" formatCode="_(&quot;$&quot;* #,##0_);_(&quot;$&quot;* \(#,##0\);_(&quot;$&quot;* &quot;-&quot;??_);_(@_)">
                  <c:v>77.438152634378824</c:v>
                </c:pt>
                <c:pt idx="1626" formatCode="_(&quot;$&quot;* #,##0_);_(&quot;$&quot;* \(#,##0\);_(&quot;$&quot;* &quot;-&quot;??_);_(@_)">
                  <c:v>26.532590465310431</c:v>
                </c:pt>
                <c:pt idx="1627" formatCode="_(&quot;$&quot;* #,##0_);_(&quot;$&quot;* \(#,##0\);_(&quot;$&quot;* &quot;-&quot;??_);_(@_)">
                  <c:v>70.205602324228224</c:v>
                </c:pt>
                <c:pt idx="1628" formatCode="_(&quot;$&quot;* #,##0_);_(&quot;$&quot;* \(#,##0\);_(&quot;$&quot;* &quot;-&quot;??_);_(@_)">
                  <c:v>76.600210131082164</c:v>
                </c:pt>
                <c:pt idx="1629" formatCode="_(&quot;$&quot;* #,##0_);_(&quot;$&quot;* \(#,##0\);_(&quot;$&quot;* &quot;-&quot;??_);_(@_)">
                  <c:v>57.752608861099489</c:v>
                </c:pt>
                <c:pt idx="1630" formatCode="_(&quot;$&quot;* #,##0_);_(&quot;$&quot;* \(#,##0\);_(&quot;$&quot;* &quot;-&quot;??_);_(@_)">
                  <c:v>62.466227017492187</c:v>
                </c:pt>
                <c:pt idx="1631" formatCode="_(&quot;$&quot;* #,##0_);_(&quot;$&quot;* \(#,##0\);_(&quot;$&quot;* &quot;-&quot;??_);_(@_)">
                  <c:v>17.58031344340278</c:v>
                </c:pt>
                <c:pt idx="1632" formatCode="_(&quot;$&quot;* #,##0_);_(&quot;$&quot;* \(#,##0\);_(&quot;$&quot;* &quot;-&quot;??_);_(@_)">
                  <c:v>15.997216627321199</c:v>
                </c:pt>
                <c:pt idx="1633" formatCode="_(&quot;$&quot;* #,##0_);_(&quot;$&quot;* \(#,##0\);_(&quot;$&quot;* &quot;-&quot;??_);_(@_)">
                  <c:v>106.10346808232387</c:v>
                </c:pt>
                <c:pt idx="1634" formatCode="_(&quot;$&quot;* #,##0_);_(&quot;$&quot;* \(#,##0\);_(&quot;$&quot;* &quot;-&quot;??_);_(@_)">
                  <c:v>57.003016949617333</c:v>
                </c:pt>
                <c:pt idx="1635" formatCode="_(&quot;$&quot;* #,##0_);_(&quot;$&quot;* \(#,##0\);_(&quot;$&quot;* &quot;-&quot;??_);_(@_)">
                  <c:v>85.125662313428592</c:v>
                </c:pt>
                <c:pt idx="1636" formatCode="_(&quot;$&quot;* #,##0_);_(&quot;$&quot;* \(#,##0\);_(&quot;$&quot;* &quot;-&quot;??_);_(@_)">
                  <c:v>36.539774558201145</c:v>
                </c:pt>
                <c:pt idx="1637" formatCode="_(&quot;$&quot;* #,##0_);_(&quot;$&quot;* \(#,##0\);_(&quot;$&quot;* &quot;-&quot;??_);_(@_)">
                  <c:v>90.777266342893796</c:v>
                </c:pt>
                <c:pt idx="1638" formatCode="_(&quot;$&quot;* #,##0_);_(&quot;$&quot;* \(#,##0\);_(&quot;$&quot;* &quot;-&quot;??_);_(@_)">
                  <c:v>67.195043923213959</c:v>
                </c:pt>
                <c:pt idx="1639" formatCode="_(&quot;$&quot;* #,##0_);_(&quot;$&quot;* \(#,##0\);_(&quot;$&quot;* &quot;-&quot;??_);_(@_)">
                  <c:v>55.667987511770505</c:v>
                </c:pt>
                <c:pt idx="1640" formatCode="_(&quot;$&quot;* #,##0_);_(&quot;$&quot;* \(#,##0\);_(&quot;$&quot;* &quot;-&quot;??_);_(@_)">
                  <c:v>84.793901291708764</c:v>
                </c:pt>
                <c:pt idx="1641" formatCode="_(&quot;$&quot;* #,##0_);_(&quot;$&quot;* \(#,##0\);_(&quot;$&quot;* &quot;-&quot;??_);_(@_)">
                  <c:v>61.030892391226374</c:v>
                </c:pt>
                <c:pt idx="1642" formatCode="_(&quot;$&quot;* #,##0_);_(&quot;$&quot;* \(#,##0\);_(&quot;$&quot;* &quot;-&quot;??_);_(@_)">
                  <c:v>40.725932355087004</c:v>
                </c:pt>
                <c:pt idx="1643" formatCode="_(&quot;$&quot;* #,##0_);_(&quot;$&quot;* \(#,##0\);_(&quot;$&quot;* &quot;-&quot;??_);_(@_)">
                  <c:v>47.37784015340312</c:v>
                </c:pt>
                <c:pt idx="1644" formatCode="_(&quot;$&quot;* #,##0_);_(&quot;$&quot;* \(#,##0\);_(&quot;$&quot;* &quot;-&quot;??_);_(@_)">
                  <c:v>66.802989000318235</c:v>
                </c:pt>
                <c:pt idx="1645" formatCode="_(&quot;$&quot;* #,##0_);_(&quot;$&quot;* \(#,##0\);_(&quot;$&quot;* &quot;-&quot;??_);_(@_)">
                  <c:v>48.922983244022753</c:v>
                </c:pt>
                <c:pt idx="1646" formatCode="_(&quot;$&quot;* #,##0_);_(&quot;$&quot;* \(#,##0\);_(&quot;$&quot;* &quot;-&quot;??_);_(@_)">
                  <c:v>57.601506220911133</c:v>
                </c:pt>
                <c:pt idx="1647" formatCode="_(&quot;$&quot;* #,##0_);_(&quot;$&quot;* \(#,##0\);_(&quot;$&quot;* &quot;-&quot;??_);_(@_)">
                  <c:v>58.476509239377933</c:v>
                </c:pt>
                <c:pt idx="1648" formatCode="_(&quot;$&quot;* #,##0_);_(&quot;$&quot;* \(#,##0\);_(&quot;$&quot;* &quot;-&quot;??_);_(@_)">
                  <c:v>37.027340898346239</c:v>
                </c:pt>
                <c:pt idx="1649" formatCode="_(&quot;$&quot;* #,##0_);_(&quot;$&quot;* \(#,##0\);_(&quot;$&quot;* &quot;-&quot;??_);_(@_)">
                  <c:v>22.418134291999852</c:v>
                </c:pt>
                <c:pt idx="1650" formatCode="_(&quot;$&quot;* #,##0_);_(&quot;$&quot;* \(#,##0\);_(&quot;$&quot;* &quot;-&quot;??_);_(@_)">
                  <c:v>53.924787851831994</c:v>
                </c:pt>
                <c:pt idx="1651" formatCode="_(&quot;$&quot;* #,##0_);_(&quot;$&quot;* \(#,##0\);_(&quot;$&quot;* &quot;-&quot;??_);_(@_)">
                  <c:v>67.693630452262454</c:v>
                </c:pt>
                <c:pt idx="1652" formatCode="_(&quot;$&quot;* #,##0_);_(&quot;$&quot;* \(#,##0\);_(&quot;$&quot;* &quot;-&quot;??_);_(@_)">
                  <c:v>73.308954223560903</c:v>
                </c:pt>
                <c:pt idx="1653" formatCode="_(&quot;$&quot;* #,##0_);_(&quot;$&quot;* \(#,##0\);_(&quot;$&quot;* &quot;-&quot;??_);_(@_)">
                  <c:v>72.211563998259592</c:v>
                </c:pt>
                <c:pt idx="1654" formatCode="_(&quot;$&quot;* #,##0_);_(&quot;$&quot;* \(#,##0\);_(&quot;$&quot;* &quot;-&quot;??_);_(@_)">
                  <c:v>55.758845811018311</c:v>
                </c:pt>
                <c:pt idx="1655" formatCode="_(&quot;$&quot;* #,##0_);_(&quot;$&quot;* \(#,##0\);_(&quot;$&quot;* &quot;-&quot;??_);_(@_)">
                  <c:v>26.094428631608881</c:v>
                </c:pt>
                <c:pt idx="1656" formatCode="_(&quot;$&quot;* #,##0_);_(&quot;$&quot;* \(#,##0\);_(&quot;$&quot;* &quot;-&quot;??_);_(@_)">
                  <c:v>57.815326011901377</c:v>
                </c:pt>
                <c:pt idx="1657" formatCode="_(&quot;$&quot;* #,##0_);_(&quot;$&quot;* \(#,##0\);_(&quot;$&quot;* &quot;-&quot;??_);_(@_)">
                  <c:v>22.093185717764261</c:v>
                </c:pt>
                <c:pt idx="1658" formatCode="_(&quot;$&quot;* #,##0_);_(&quot;$&quot;* \(#,##0\);_(&quot;$&quot;* &quot;-&quot;??_);_(@_)">
                  <c:v>50.695088246864131</c:v>
                </c:pt>
                <c:pt idx="1659" formatCode="_(&quot;$&quot;* #,##0_);_(&quot;$&quot;* \(#,##0\);_(&quot;$&quot;* &quot;-&quot;??_);_(@_)">
                  <c:v>37.118537054477734</c:v>
                </c:pt>
                <c:pt idx="1660" formatCode="_(&quot;$&quot;* #,##0_);_(&quot;$&quot;* \(#,##0\);_(&quot;$&quot;* &quot;-&quot;??_);_(@_)">
                  <c:v>69.538923157145476</c:v>
                </c:pt>
                <c:pt idx="1661" formatCode="_(&quot;$&quot;* #,##0_);_(&quot;$&quot;* \(#,##0\);_(&quot;$&quot;* &quot;-&quot;??_);_(@_)">
                  <c:v>83.410417527237868</c:v>
                </c:pt>
                <c:pt idx="1662" formatCode="_(&quot;$&quot;* #,##0_);_(&quot;$&quot;* \(#,##0\);_(&quot;$&quot;* &quot;-&quot;??_);_(@_)">
                  <c:v>66.441897377872351</c:v>
                </c:pt>
                <c:pt idx="1663" formatCode="_(&quot;$&quot;* #,##0_);_(&quot;$&quot;* \(#,##0\);_(&quot;$&quot;* &quot;-&quot;??_);_(@_)">
                  <c:v>58.825112418005254</c:v>
                </c:pt>
                <c:pt idx="1664" formatCode="_(&quot;$&quot;* #,##0_);_(&quot;$&quot;* \(#,##0\);_(&quot;$&quot;* &quot;-&quot;??_);_(@_)">
                  <c:v>60.237860025686643</c:v>
                </c:pt>
                <c:pt idx="1665" formatCode="_(&quot;$&quot;* #,##0_);_(&quot;$&quot;* \(#,##0\);_(&quot;$&quot;* &quot;-&quot;??_);_(@_)">
                  <c:v>61.980440169005696</c:v>
                </c:pt>
                <c:pt idx="1666" formatCode="_(&quot;$&quot;* #,##0_);_(&quot;$&quot;* \(#,##0\);_(&quot;$&quot;* &quot;-&quot;??_);_(@_)">
                  <c:v>71.548087579124356</c:v>
                </c:pt>
                <c:pt idx="1667" formatCode="_(&quot;$&quot;* #,##0_);_(&quot;$&quot;* \(#,##0\);_(&quot;$&quot;* &quot;-&quot;??_);_(@_)">
                  <c:v>55.892556704380311</c:v>
                </c:pt>
                <c:pt idx="1668" formatCode="_(&quot;$&quot;* #,##0_);_(&quot;$&quot;* \(#,##0\);_(&quot;$&quot;* &quot;-&quot;??_);_(@_)">
                  <c:v>93.57895559145453</c:v>
                </c:pt>
                <c:pt idx="1669" formatCode="_(&quot;$&quot;* #,##0_);_(&quot;$&quot;* \(#,##0\);_(&quot;$&quot;* &quot;-&quot;??_);_(@_)">
                  <c:v>56.019675719109138</c:v>
                </c:pt>
                <c:pt idx="1670" formatCode="_(&quot;$&quot;* #,##0_);_(&quot;$&quot;* \(#,##0\);_(&quot;$&quot;* &quot;-&quot;??_);_(@_)">
                  <c:v>63.717747523839577</c:v>
                </c:pt>
                <c:pt idx="1671" formatCode="_(&quot;$&quot;* #,##0_);_(&quot;$&quot;* \(#,##0\);_(&quot;$&quot;* &quot;-&quot;??_);_(@_)">
                  <c:v>70.871483321161406</c:v>
                </c:pt>
                <c:pt idx="1672" formatCode="_(&quot;$&quot;* #,##0_);_(&quot;$&quot;* \(#,##0\);_(&quot;$&quot;* &quot;-&quot;??_);_(@_)">
                  <c:v>34.867485344753092</c:v>
                </c:pt>
                <c:pt idx="1673" formatCode="_(&quot;$&quot;* #,##0_);_(&quot;$&quot;* \(#,##0\);_(&quot;$&quot;* &quot;-&quot;??_);_(@_)">
                  <c:v>83.805984213236229</c:v>
                </c:pt>
                <c:pt idx="1674" formatCode="_(&quot;$&quot;* #,##0_);_(&quot;$&quot;* \(#,##0\);_(&quot;$&quot;* &quot;-&quot;??_);_(@_)">
                  <c:v>46.477588564679948</c:v>
                </c:pt>
                <c:pt idx="1675" formatCode="_(&quot;$&quot;* #,##0_);_(&quot;$&quot;* \(#,##0\);_(&quot;$&quot;* &quot;-&quot;??_);_(@_)">
                  <c:v>84.974605738102426</c:v>
                </c:pt>
                <c:pt idx="1676" formatCode="_(&quot;$&quot;* #,##0_);_(&quot;$&quot;* \(#,##0\);_(&quot;$&quot;* &quot;-&quot;??_);_(@_)">
                  <c:v>14.837545474341194</c:v>
                </c:pt>
                <c:pt idx="1677" formatCode="_(&quot;$&quot;* #,##0_);_(&quot;$&quot;* \(#,##0\);_(&quot;$&quot;* &quot;-&quot;??_);_(@_)">
                  <c:v>61.920941880854549</c:v>
                </c:pt>
                <c:pt idx="1678" formatCode="_(&quot;$&quot;* #,##0_);_(&quot;$&quot;* \(#,##0\);_(&quot;$&quot;* &quot;-&quot;??_);_(@_)">
                  <c:v>58.676013690449544</c:v>
                </c:pt>
                <c:pt idx="1679" formatCode="_(&quot;$&quot;* #,##0_);_(&quot;$&quot;* \(#,##0\);_(&quot;$&quot;* &quot;-&quot;??_);_(@_)">
                  <c:v>37.097439141614423</c:v>
                </c:pt>
                <c:pt idx="1680" formatCode="_(&quot;$&quot;* #,##0_);_(&quot;$&quot;* \(#,##0\);_(&quot;$&quot;* &quot;-&quot;??_);_(@_)">
                  <c:v>55.453860047977741</c:v>
                </c:pt>
                <c:pt idx="1681" formatCode="_(&quot;$&quot;* #,##0_);_(&quot;$&quot;* \(#,##0\);_(&quot;$&quot;* &quot;-&quot;??_);_(@_)">
                  <c:v>65.381219795163673</c:v>
                </c:pt>
                <c:pt idx="1682" formatCode="_(&quot;$&quot;* #,##0_);_(&quot;$&quot;* \(#,##0\);_(&quot;$&quot;* &quot;-&quot;??_);_(@_)">
                  <c:v>72.507624040756383</c:v>
                </c:pt>
                <c:pt idx="1683" formatCode="_(&quot;$&quot;* #,##0_);_(&quot;$&quot;* \(#,##0\);_(&quot;$&quot;* &quot;-&quot;??_);_(@_)">
                  <c:v>85.193520606036188</c:v>
                </c:pt>
                <c:pt idx="1684" formatCode="_(&quot;$&quot;* #,##0_);_(&quot;$&quot;* \(#,##0\);_(&quot;$&quot;* &quot;-&quot;??_);_(@_)">
                  <c:v>59.315039666706106</c:v>
                </c:pt>
                <c:pt idx="1685" formatCode="_(&quot;$&quot;* #,##0_);_(&quot;$&quot;* \(#,##0\);_(&quot;$&quot;* &quot;-&quot;??_);_(@_)">
                  <c:v>60.242072076168299</c:v>
                </c:pt>
                <c:pt idx="1686" formatCode="_(&quot;$&quot;* #,##0_);_(&quot;$&quot;* \(#,##0\);_(&quot;$&quot;* &quot;-&quot;??_);_(@_)">
                  <c:v>46.432033809007621</c:v>
                </c:pt>
                <c:pt idx="1687" formatCode="_(&quot;$&quot;* #,##0_);_(&quot;$&quot;* \(#,##0\);_(&quot;$&quot;* &quot;-&quot;??_);_(@_)">
                  <c:v>24.56335904027036</c:v>
                </c:pt>
                <c:pt idx="1688" formatCode="_(&quot;$&quot;* #,##0_);_(&quot;$&quot;* \(#,##0\);_(&quot;$&quot;* &quot;-&quot;??_);_(@_)">
                  <c:v>76.098178773101864</c:v>
                </c:pt>
                <c:pt idx="1689" formatCode="_(&quot;$&quot;* #,##0_);_(&quot;$&quot;* \(#,##0\);_(&quot;$&quot;* &quot;-&quot;??_);_(@_)">
                  <c:v>73.014768104913898</c:v>
                </c:pt>
                <c:pt idx="1690" formatCode="_(&quot;$&quot;* #,##0_);_(&quot;$&quot;* \(#,##0\);_(&quot;$&quot;* &quot;-&quot;??_);_(@_)">
                  <c:v>68.160418462540221</c:v>
                </c:pt>
                <c:pt idx="1691" formatCode="_(&quot;$&quot;* #,##0_);_(&quot;$&quot;* \(#,##0\);_(&quot;$&quot;* &quot;-&quot;??_);_(@_)">
                  <c:v>53.868990893668851</c:v>
                </c:pt>
                <c:pt idx="1692" formatCode="_(&quot;$&quot;* #,##0_);_(&quot;$&quot;* \(#,##0\);_(&quot;$&quot;* &quot;-&quot;??_);_(@_)">
                  <c:v>63.273134652431736</c:v>
                </c:pt>
                <c:pt idx="1693" formatCode="_(&quot;$&quot;* #,##0_);_(&quot;$&quot;* \(#,##0\);_(&quot;$&quot;* &quot;-&quot;??_);_(@_)">
                  <c:v>84.10255211759474</c:v>
                </c:pt>
                <c:pt idx="1694" formatCode="_(&quot;$&quot;* #,##0_);_(&quot;$&quot;* \(#,##0\);_(&quot;$&quot;* &quot;-&quot;??_);_(@_)">
                  <c:v>43.154808471596311</c:v>
                </c:pt>
                <c:pt idx="1695" formatCode="_(&quot;$&quot;* #,##0_);_(&quot;$&quot;* \(#,##0\);_(&quot;$&quot;* &quot;-&quot;??_);_(@_)">
                  <c:v>86.92064366110435</c:v>
                </c:pt>
                <c:pt idx="1696" formatCode="_(&quot;$&quot;* #,##0_);_(&quot;$&quot;* \(#,##0\);_(&quot;$&quot;* &quot;-&quot;??_);_(@_)">
                  <c:v>36.679348895288818</c:v>
                </c:pt>
                <c:pt idx="1697" formatCode="_(&quot;$&quot;* #,##0_);_(&quot;$&quot;* \(#,##0\);_(&quot;$&quot;* &quot;-&quot;??_);_(@_)">
                  <c:v>22.448783101189036</c:v>
                </c:pt>
                <c:pt idx="1698" formatCode="_(&quot;$&quot;* #,##0_);_(&quot;$&quot;* \(#,##0\);_(&quot;$&quot;* &quot;-&quot;??_);_(@_)">
                  <c:v>13.804742094651395</c:v>
                </c:pt>
                <c:pt idx="1699" formatCode="_(&quot;$&quot;* #,##0_);_(&quot;$&quot;* \(#,##0\);_(&quot;$&quot;* &quot;-&quot;??_);_(@_)">
                  <c:v>13.311679399377306</c:v>
                </c:pt>
                <c:pt idx="1700" formatCode="_(&quot;$&quot;* #,##0_);_(&quot;$&quot;* \(#,##0\);_(&quot;$&quot;* &quot;-&quot;??_);_(@_)">
                  <c:v>44.571477223460505</c:v>
                </c:pt>
                <c:pt idx="1701" formatCode="_(&quot;$&quot;* #,##0_);_(&quot;$&quot;* \(#,##0\);_(&quot;$&quot;* &quot;-&quot;??_);_(@_)">
                  <c:v>48.578463086127748</c:v>
                </c:pt>
                <c:pt idx="1702" formatCode="_(&quot;$&quot;* #,##0_);_(&quot;$&quot;* \(#,##0\);_(&quot;$&quot;* &quot;-&quot;??_);_(@_)">
                  <c:v>51.427663373320257</c:v>
                </c:pt>
                <c:pt idx="1703" formatCode="_(&quot;$&quot;* #,##0_);_(&quot;$&quot;* \(#,##0\);_(&quot;$&quot;* &quot;-&quot;??_);_(@_)">
                  <c:v>37.053254696195509</c:v>
                </c:pt>
                <c:pt idx="1704" formatCode="_(&quot;$&quot;* #,##0_);_(&quot;$&quot;* \(#,##0\);_(&quot;$&quot;* &quot;-&quot;??_);_(@_)">
                  <c:v>78.444416078319506</c:v>
                </c:pt>
                <c:pt idx="1705" formatCode="_(&quot;$&quot;* #,##0_);_(&quot;$&quot;* \(#,##0\);_(&quot;$&quot;* &quot;-&quot;??_);_(@_)">
                  <c:v>77.612641909838516</c:v>
                </c:pt>
                <c:pt idx="1706" formatCode="_(&quot;$&quot;* #,##0_);_(&quot;$&quot;* \(#,##0\);_(&quot;$&quot;* &quot;-&quot;??_);_(@_)">
                  <c:v>84.713748158571462</c:v>
                </c:pt>
                <c:pt idx="1707" formatCode="_(&quot;$&quot;* #,##0_);_(&quot;$&quot;* \(#,##0\);_(&quot;$&quot;* &quot;-&quot;??_);_(@_)">
                  <c:v>49.734580364862097</c:v>
                </c:pt>
                <c:pt idx="1708" formatCode="_(&quot;$&quot;* #,##0_);_(&quot;$&quot;* \(#,##0\);_(&quot;$&quot;* &quot;-&quot;??_);_(@_)">
                  <c:v>68.450814781443839</c:v>
                </c:pt>
                <c:pt idx="1709" formatCode="_(&quot;$&quot;* #,##0_);_(&quot;$&quot;* \(#,##0\);_(&quot;$&quot;* &quot;-&quot;??_);_(@_)">
                  <c:v>22.267165233902052</c:v>
                </c:pt>
                <c:pt idx="1710" formatCode="_(&quot;$&quot;* #,##0_);_(&quot;$&quot;* \(#,##0\);_(&quot;$&quot;* &quot;-&quot;??_);_(@_)">
                  <c:v>68.511771812661848</c:v>
                </c:pt>
                <c:pt idx="1711" formatCode="_(&quot;$&quot;* #,##0_);_(&quot;$&quot;* \(#,##0\);_(&quot;$&quot;* &quot;-&quot;??_);_(@_)">
                  <c:v>24.519704751665543</c:v>
                </c:pt>
                <c:pt idx="1712" formatCode="_(&quot;$&quot;* #,##0_);_(&quot;$&quot;* \(#,##0\);_(&quot;$&quot;* &quot;-&quot;??_);_(@_)">
                  <c:v>47.824316033783234</c:v>
                </c:pt>
                <c:pt idx="1713" formatCode="_(&quot;$&quot;* #,##0_);_(&quot;$&quot;* \(#,##0\);_(&quot;$&quot;* &quot;-&quot;??_);_(@_)">
                  <c:v>76.147933261552652</c:v>
                </c:pt>
                <c:pt idx="1714" formatCode="_(&quot;$&quot;* #,##0_);_(&quot;$&quot;* \(#,##0\);_(&quot;$&quot;* &quot;-&quot;??_);_(@_)">
                  <c:v>50.081567288332714</c:v>
                </c:pt>
                <c:pt idx="1715" formatCode="_(&quot;$&quot;* #,##0_);_(&quot;$&quot;* \(#,##0\);_(&quot;$&quot;* &quot;-&quot;??_);_(@_)">
                  <c:v>50.587988811565559</c:v>
                </c:pt>
                <c:pt idx="1716" formatCode="_(&quot;$&quot;* #,##0_);_(&quot;$&quot;* \(#,##0\);_(&quot;$&quot;* &quot;-&quot;??_);_(@_)">
                  <c:v>55.544185754929238</c:v>
                </c:pt>
                <c:pt idx="1717" formatCode="_(&quot;$&quot;* #,##0_);_(&quot;$&quot;* \(#,##0\);_(&quot;$&quot;* &quot;-&quot;??_);_(@_)">
                  <c:v>51.321193893197197</c:v>
                </c:pt>
                <c:pt idx="1718" formatCode="_(&quot;$&quot;* #,##0_);_(&quot;$&quot;* \(#,##0\);_(&quot;$&quot;* &quot;-&quot;??_);_(@_)">
                  <c:v>58.200616341089265</c:v>
                </c:pt>
                <c:pt idx="1719" formatCode="_(&quot;$&quot;* #,##0_);_(&quot;$&quot;* \(#,##0\);_(&quot;$&quot;* &quot;-&quot;??_);_(@_)">
                  <c:v>41.38292358098137</c:v>
                </c:pt>
                <c:pt idx="1720" formatCode="_(&quot;$&quot;* #,##0_);_(&quot;$&quot;* \(#,##0\);_(&quot;$&quot;* &quot;-&quot;??_);_(@_)">
                  <c:v>53.563443189801156</c:v>
                </c:pt>
                <c:pt idx="1721" formatCode="_(&quot;$&quot;* #,##0_);_(&quot;$&quot;* \(#,##0\);_(&quot;$&quot;* &quot;-&quot;??_);_(@_)">
                  <c:v>92.232588397151488</c:v>
                </c:pt>
                <c:pt idx="1722" formatCode="_(&quot;$&quot;* #,##0_);_(&quot;$&quot;* \(#,##0\);_(&quot;$&quot;* &quot;-&quot;??_);_(@_)">
                  <c:v>49.141446579289195</c:v>
                </c:pt>
                <c:pt idx="1723" formatCode="_(&quot;$&quot;* #,##0_);_(&quot;$&quot;* \(#,##0\);_(&quot;$&quot;* &quot;-&quot;??_);_(@_)">
                  <c:v>32.558303085398727</c:v>
                </c:pt>
                <c:pt idx="1724" formatCode="_(&quot;$&quot;* #,##0_);_(&quot;$&quot;* \(#,##0\);_(&quot;$&quot;* &quot;-&quot;??_);_(@_)">
                  <c:v>36.50000677996907</c:v>
                </c:pt>
                <c:pt idx="1725" formatCode="_(&quot;$&quot;* #,##0_);_(&quot;$&quot;* \(#,##0\);_(&quot;$&quot;* &quot;-&quot;??_);_(@_)">
                  <c:v>67.030774148735148</c:v>
                </c:pt>
                <c:pt idx="1726" formatCode="_(&quot;$&quot;* #,##0_);_(&quot;$&quot;* \(#,##0\);_(&quot;$&quot;* &quot;-&quot;??_);_(@_)">
                  <c:v>72.826121380226198</c:v>
                </c:pt>
                <c:pt idx="1727" formatCode="_(&quot;$&quot;* #,##0_);_(&quot;$&quot;* \(#,##0\);_(&quot;$&quot;* &quot;-&quot;??_);_(@_)">
                  <c:v>86.268332295853526</c:v>
                </c:pt>
                <c:pt idx="1728" formatCode="_(&quot;$&quot;* #,##0_);_(&quot;$&quot;* \(#,##0\);_(&quot;$&quot;* &quot;-&quot;??_);_(@_)">
                  <c:v>43.821833152001879</c:v>
                </c:pt>
                <c:pt idx="1729" formatCode="_(&quot;$&quot;* #,##0_);_(&quot;$&quot;* \(#,##0\);_(&quot;$&quot;* &quot;-&quot;??_);_(@_)">
                  <c:v>64.965129462403567</c:v>
                </c:pt>
                <c:pt idx="1730" formatCode="_(&quot;$&quot;* #,##0_);_(&quot;$&quot;* \(#,##0\);_(&quot;$&quot;* &quot;-&quot;??_);_(@_)">
                  <c:v>72.711395045590123</c:v>
                </c:pt>
                <c:pt idx="1731" formatCode="_(&quot;$&quot;* #,##0_);_(&quot;$&quot;* \(#,##0\);_(&quot;$&quot;* &quot;-&quot;??_);_(@_)">
                  <c:v>94.503092491086363</c:v>
                </c:pt>
                <c:pt idx="1732" formatCode="_(&quot;$&quot;* #,##0_);_(&quot;$&quot;* \(#,##0\);_(&quot;$&quot;* &quot;-&quot;??_);_(@_)">
                  <c:v>84.861358991900488</c:v>
                </c:pt>
                <c:pt idx="1733" formatCode="_(&quot;$&quot;* #,##0_);_(&quot;$&quot;* \(#,##0\);_(&quot;$&quot;* &quot;-&quot;??_);_(@_)">
                  <c:v>83.255374766395221</c:v>
                </c:pt>
                <c:pt idx="1734" formatCode="_(&quot;$&quot;* #,##0_);_(&quot;$&quot;* \(#,##0\);_(&quot;$&quot;* &quot;-&quot;??_);_(@_)">
                  <c:v>36.756757835391767</c:v>
                </c:pt>
                <c:pt idx="1735" formatCode="_(&quot;$&quot;* #,##0_);_(&quot;$&quot;* \(#,##0\);_(&quot;$&quot;* &quot;-&quot;??_);_(@_)">
                  <c:v>85.759067666273666</c:v>
                </c:pt>
                <c:pt idx="1736" formatCode="_(&quot;$&quot;* #,##0_);_(&quot;$&quot;* \(#,##0\);_(&quot;$&quot;* &quot;-&quot;??_);_(@_)">
                  <c:v>30.532028488835739</c:v>
                </c:pt>
                <c:pt idx="1737" formatCode="_(&quot;$&quot;* #,##0_);_(&quot;$&quot;* \(#,##0\);_(&quot;$&quot;* &quot;-&quot;??_);_(@_)">
                  <c:v>27.996832077302777</c:v>
                </c:pt>
                <c:pt idx="1738" formatCode="_(&quot;$&quot;* #,##0_);_(&quot;$&quot;* \(#,##0\);_(&quot;$&quot;* &quot;-&quot;??_);_(@_)">
                  <c:v>54.52079491610435</c:v>
                </c:pt>
                <c:pt idx="1739" formatCode="_(&quot;$&quot;* #,##0_);_(&quot;$&quot;* \(#,##0\);_(&quot;$&quot;* &quot;-&quot;??_);_(@_)">
                  <c:v>55.763558476452971</c:v>
                </c:pt>
                <c:pt idx="1740" formatCode="_(&quot;$&quot;* #,##0_);_(&quot;$&quot;* \(#,##0\);_(&quot;$&quot;* &quot;-&quot;??_);_(@_)">
                  <c:v>57.698096261251166</c:v>
                </c:pt>
                <c:pt idx="1741" formatCode="_(&quot;$&quot;* #,##0_);_(&quot;$&quot;* \(#,##0\);_(&quot;$&quot;* &quot;-&quot;??_);_(@_)">
                  <c:v>65.017571687313236</c:v>
                </c:pt>
                <c:pt idx="1742" formatCode="_(&quot;$&quot;* #,##0_);_(&quot;$&quot;* \(#,##0\);_(&quot;$&quot;* &quot;-&quot;??_);_(@_)">
                  <c:v>59.820913675421238</c:v>
                </c:pt>
                <c:pt idx="1743" formatCode="_(&quot;$&quot;* #,##0_);_(&quot;$&quot;* \(#,##0\);_(&quot;$&quot;* &quot;-&quot;??_);_(@_)">
                  <c:v>46.524582117726808</c:v>
                </c:pt>
                <c:pt idx="1744" formatCode="_(&quot;$&quot;* #,##0_);_(&quot;$&quot;* \(#,##0\);_(&quot;$&quot;* &quot;-&quot;??_);_(@_)">
                  <c:v>68.418341574192894</c:v>
                </c:pt>
                <c:pt idx="1745" formatCode="_(&quot;$&quot;* #,##0_);_(&quot;$&quot;* \(#,##0\);_(&quot;$&quot;* &quot;-&quot;??_);_(@_)">
                  <c:v>116.31032241170598</c:v>
                </c:pt>
                <c:pt idx="1746" formatCode="_(&quot;$&quot;* #,##0_);_(&quot;$&quot;* \(#,##0\);_(&quot;$&quot;* &quot;-&quot;??_);_(@_)">
                  <c:v>96.924667265154781</c:v>
                </c:pt>
                <c:pt idx="1747" formatCode="_(&quot;$&quot;* #,##0_);_(&quot;$&quot;* \(#,##0\);_(&quot;$&quot;* &quot;-&quot;??_);_(@_)">
                  <c:v>56.688570805226732</c:v>
                </c:pt>
                <c:pt idx="1748" formatCode="_(&quot;$&quot;* #,##0_);_(&quot;$&quot;* \(#,##0\);_(&quot;$&quot;* &quot;-&quot;??_);_(@_)">
                  <c:v>61.739355053836682</c:v>
                </c:pt>
                <c:pt idx="1749" formatCode="_(&quot;$&quot;* #,##0_);_(&quot;$&quot;* \(#,##0\);_(&quot;$&quot;* &quot;-&quot;??_);_(@_)">
                  <c:v>24.210876105676295</c:v>
                </c:pt>
                <c:pt idx="1750" formatCode="_(&quot;$&quot;* #,##0_);_(&quot;$&quot;* \(#,##0\);_(&quot;$&quot;* &quot;-&quot;??_);_(@_)">
                  <c:v>60.041361732165512</c:v>
                </c:pt>
                <c:pt idx="1751" formatCode="_(&quot;$&quot;* #,##0_);_(&quot;$&quot;* \(#,##0\);_(&quot;$&quot;* &quot;-&quot;??_);_(@_)">
                  <c:v>68.961249398735518</c:v>
                </c:pt>
                <c:pt idx="1752" formatCode="_(&quot;$&quot;* #,##0_);_(&quot;$&quot;* \(#,##0\);_(&quot;$&quot;* &quot;-&quot;??_);_(@_)">
                  <c:v>57.830157302480032</c:v>
                </c:pt>
                <c:pt idx="1753" formatCode="_(&quot;$&quot;* #,##0_);_(&quot;$&quot;* \(#,##0\);_(&quot;$&quot;* &quot;-&quot;??_);_(@_)">
                  <c:v>71.862509958054673</c:v>
                </c:pt>
                <c:pt idx="1754" formatCode="_(&quot;$&quot;* #,##0_);_(&quot;$&quot;* \(#,##0\);_(&quot;$&quot;* &quot;-&quot;??_);_(@_)">
                  <c:v>31.069621284171134</c:v>
                </c:pt>
                <c:pt idx="1755" formatCode="_(&quot;$&quot;* #,##0_);_(&quot;$&quot;* \(#,##0\);_(&quot;$&quot;* &quot;-&quot;??_);_(@_)">
                  <c:v>81.032155634296387</c:v>
                </c:pt>
                <c:pt idx="1756" formatCode="_(&quot;$&quot;* #,##0_);_(&quot;$&quot;* \(#,##0\);_(&quot;$&quot;* &quot;-&quot;??_);_(@_)">
                  <c:v>73.456097954441191</c:v>
                </c:pt>
                <c:pt idx="1757" formatCode="_(&quot;$&quot;* #,##0_);_(&quot;$&quot;* \(#,##0\);_(&quot;$&quot;* &quot;-&quot;??_);_(@_)">
                  <c:v>50.863442556981177</c:v>
                </c:pt>
                <c:pt idx="1758" formatCode="_(&quot;$&quot;* #,##0_);_(&quot;$&quot;* \(#,##0\);_(&quot;$&quot;* &quot;-&quot;??_);_(@_)">
                  <c:v>72.868650370599539</c:v>
                </c:pt>
                <c:pt idx="1759" formatCode="_(&quot;$&quot;* #,##0_);_(&quot;$&quot;* \(#,##0\);_(&quot;$&quot;* &quot;-&quot;??_);_(@_)">
                  <c:v>39.781195218135423</c:v>
                </c:pt>
                <c:pt idx="1760" formatCode="_(&quot;$&quot;* #,##0_);_(&quot;$&quot;* \(#,##0\);_(&quot;$&quot;* &quot;-&quot;??_);_(@_)">
                  <c:v>78.398079968802648</c:v>
                </c:pt>
                <c:pt idx="1761" formatCode="_(&quot;$&quot;* #,##0_);_(&quot;$&quot;* \(#,##0\);_(&quot;$&quot;* &quot;-&quot;??_);_(@_)">
                  <c:v>35.584932716793475</c:v>
                </c:pt>
                <c:pt idx="1762" formatCode="_(&quot;$&quot;* #,##0_);_(&quot;$&quot;* \(#,##0\);_(&quot;$&quot;* &quot;-&quot;??_);_(@_)">
                  <c:v>85.668964203707645</c:v>
                </c:pt>
                <c:pt idx="1763" formatCode="_(&quot;$&quot;* #,##0_);_(&quot;$&quot;* \(#,##0\);_(&quot;$&quot;* &quot;-&quot;??_);_(@_)">
                  <c:v>68.447876157969176</c:v>
                </c:pt>
                <c:pt idx="1764" formatCode="_(&quot;$&quot;* #,##0_);_(&quot;$&quot;* \(#,##0\);_(&quot;$&quot;* &quot;-&quot;??_);_(@_)">
                  <c:v>99.599054710366161</c:v>
                </c:pt>
                <c:pt idx="1765" formatCode="_(&quot;$&quot;* #,##0_);_(&quot;$&quot;* \(#,##0\);_(&quot;$&quot;* &quot;-&quot;??_);_(@_)">
                  <c:v>76.29701476392583</c:v>
                </c:pt>
                <c:pt idx="1766" formatCode="_(&quot;$&quot;* #,##0_);_(&quot;$&quot;* \(#,##0\);_(&quot;$&quot;* &quot;-&quot;??_);_(@_)">
                  <c:v>81.261386688784796</c:v>
                </c:pt>
                <c:pt idx="1767" formatCode="_(&quot;$&quot;* #,##0_);_(&quot;$&quot;* \(#,##0\);_(&quot;$&quot;* &quot;-&quot;??_);_(@_)">
                  <c:v>44.313334700915789</c:v>
                </c:pt>
                <c:pt idx="1768" formatCode="_(&quot;$&quot;* #,##0_);_(&quot;$&quot;* \(#,##0\);_(&quot;$&quot;* &quot;-&quot;??_);_(@_)">
                  <c:v>36.48069940458717</c:v>
                </c:pt>
                <c:pt idx="1769" formatCode="_(&quot;$&quot;* #,##0_);_(&quot;$&quot;* \(#,##0\);_(&quot;$&quot;* &quot;-&quot;??_);_(@_)">
                  <c:v>66.29280753150411</c:v>
                </c:pt>
                <c:pt idx="1770" formatCode="_(&quot;$&quot;* #,##0_);_(&quot;$&quot;* \(#,##0\);_(&quot;$&quot;* &quot;-&quot;??_);_(@_)">
                  <c:v>51.477487724825693</c:v>
                </c:pt>
                <c:pt idx="1771" formatCode="_(&quot;$&quot;* #,##0_);_(&quot;$&quot;* \(#,##0\);_(&quot;$&quot;* &quot;-&quot;??_);_(@_)">
                  <c:v>51.874387945878688</c:v>
                </c:pt>
                <c:pt idx="1772" formatCode="_(&quot;$&quot;* #,##0_);_(&quot;$&quot;* \(#,##0\);_(&quot;$&quot;* &quot;-&quot;??_);_(@_)">
                  <c:v>92.393295998198255</c:v>
                </c:pt>
                <c:pt idx="1773" formatCode="_(&quot;$&quot;* #,##0_);_(&quot;$&quot;* \(#,##0\);_(&quot;$&quot;* &quot;-&quot;??_);_(@_)">
                  <c:v>19.275149730241036</c:v>
                </c:pt>
                <c:pt idx="1774" formatCode="_(&quot;$&quot;* #,##0_);_(&quot;$&quot;* \(#,##0\);_(&quot;$&quot;* &quot;-&quot;??_);_(@_)">
                  <c:v>78.122434269120603</c:v>
                </c:pt>
                <c:pt idx="1775" formatCode="_(&quot;$&quot;* #,##0_);_(&quot;$&quot;* \(#,##0\);_(&quot;$&quot;* &quot;-&quot;??_);_(@_)">
                  <c:v>47.996224540942904</c:v>
                </c:pt>
                <c:pt idx="1776" formatCode="_(&quot;$&quot;* #,##0_);_(&quot;$&quot;* \(#,##0\);_(&quot;$&quot;* &quot;-&quot;??_);_(@_)">
                  <c:v>57.492566077873562</c:v>
                </c:pt>
                <c:pt idx="1777" formatCode="_(&quot;$&quot;* #,##0_);_(&quot;$&quot;* \(#,##0\);_(&quot;$&quot;* &quot;-&quot;??_);_(@_)">
                  <c:v>57.822115849494345</c:v>
                </c:pt>
                <c:pt idx="1778" formatCode="_(&quot;$&quot;* #,##0_);_(&quot;$&quot;* \(#,##0\);_(&quot;$&quot;* &quot;-&quot;??_);_(@_)">
                  <c:v>58.106871406727187</c:v>
                </c:pt>
                <c:pt idx="1779" formatCode="_(&quot;$&quot;* #,##0_);_(&quot;$&quot;* \(#,##0\);_(&quot;$&quot;* &quot;-&quot;??_);_(@_)">
                  <c:v>75.494079794590462</c:v>
                </c:pt>
                <c:pt idx="1780" formatCode="_(&quot;$&quot;* #,##0_);_(&quot;$&quot;* \(#,##0\);_(&quot;$&quot;* &quot;-&quot;??_);_(@_)">
                  <c:v>69.91186184220679</c:v>
                </c:pt>
                <c:pt idx="1781" formatCode="_(&quot;$&quot;* #,##0_);_(&quot;$&quot;* \(#,##0\);_(&quot;$&quot;* &quot;-&quot;??_);_(@_)">
                  <c:v>52.058701695279417</c:v>
                </c:pt>
                <c:pt idx="1782" formatCode="_(&quot;$&quot;* #,##0_);_(&quot;$&quot;* \(#,##0\);_(&quot;$&quot;* &quot;-&quot;??_);_(@_)">
                  <c:v>43.912763056726959</c:v>
                </c:pt>
                <c:pt idx="1783" formatCode="_(&quot;$&quot;* #,##0_);_(&quot;$&quot;* \(#,##0\);_(&quot;$&quot;* &quot;-&quot;??_);_(@_)">
                  <c:v>45.056593317526186</c:v>
                </c:pt>
                <c:pt idx="1784" formatCode="_(&quot;$&quot;* #,##0_);_(&quot;$&quot;* \(#,##0\);_(&quot;$&quot;* &quot;-&quot;??_);_(@_)">
                  <c:v>49.123614231019388</c:v>
                </c:pt>
                <c:pt idx="1785" formatCode="_(&quot;$&quot;* #,##0_);_(&quot;$&quot;* \(#,##0\);_(&quot;$&quot;* &quot;-&quot;??_);_(@_)">
                  <c:v>39.58394096355152</c:v>
                </c:pt>
                <c:pt idx="1786" formatCode="_(&quot;$&quot;* #,##0_);_(&quot;$&quot;* \(#,##0\);_(&quot;$&quot;* &quot;-&quot;??_);_(@_)">
                  <c:v>35.808943521572267</c:v>
                </c:pt>
                <c:pt idx="1787" formatCode="_(&quot;$&quot;* #,##0_);_(&quot;$&quot;* \(#,##0\);_(&quot;$&quot;* &quot;-&quot;??_);_(@_)">
                  <c:v>87.937501241688494</c:v>
                </c:pt>
                <c:pt idx="1788" formatCode="_(&quot;$&quot;* #,##0_);_(&quot;$&quot;* \(#,##0\);_(&quot;$&quot;* &quot;-&quot;??_);_(@_)">
                  <c:v>33.118159615620563</c:v>
                </c:pt>
                <c:pt idx="1789" formatCode="_(&quot;$&quot;* #,##0_);_(&quot;$&quot;* \(#,##0\);_(&quot;$&quot;* &quot;-&quot;??_);_(@_)">
                  <c:v>92.833729658003705</c:v>
                </c:pt>
                <c:pt idx="1790" formatCode="_(&quot;$&quot;* #,##0_);_(&quot;$&quot;* \(#,##0\);_(&quot;$&quot;* &quot;-&quot;??_);_(@_)">
                  <c:v>68.941326276115518</c:v>
                </c:pt>
                <c:pt idx="1791" formatCode="_(&quot;$&quot;* #,##0_);_(&quot;$&quot;* \(#,##0\);_(&quot;$&quot;* &quot;-&quot;??_);_(@_)">
                  <c:v>59.298282928988037</c:v>
                </c:pt>
                <c:pt idx="1792" formatCode="_(&quot;$&quot;* #,##0_);_(&quot;$&quot;* \(#,##0\);_(&quot;$&quot;* &quot;-&quot;??_);_(@_)">
                  <c:v>67.994242880331967</c:v>
                </c:pt>
                <c:pt idx="1793" formatCode="_(&quot;$&quot;* #,##0_);_(&quot;$&quot;* \(#,##0\);_(&quot;$&quot;* &quot;-&quot;??_);_(@_)">
                  <c:v>51.175179269527426</c:v>
                </c:pt>
                <c:pt idx="1794" formatCode="_(&quot;$&quot;* #,##0_);_(&quot;$&quot;* \(#,##0\);_(&quot;$&quot;* &quot;-&quot;??_);_(@_)">
                  <c:v>23.169071551025169</c:v>
                </c:pt>
                <c:pt idx="1795" formatCode="_(&quot;$&quot;* #,##0_);_(&quot;$&quot;* \(#,##0\);_(&quot;$&quot;* &quot;-&quot;??_);_(@_)">
                  <c:v>70.025832176761014</c:v>
                </c:pt>
                <c:pt idx="1796" formatCode="_(&quot;$&quot;* #,##0_);_(&quot;$&quot;* \(#,##0\);_(&quot;$&quot;* &quot;-&quot;??_);_(@_)">
                  <c:v>88.90020612754806</c:v>
                </c:pt>
                <c:pt idx="1797" formatCode="_(&quot;$&quot;* #,##0_);_(&quot;$&quot;* \(#,##0\);_(&quot;$&quot;* &quot;-&quot;??_);_(@_)">
                  <c:v>75.192228709570387</c:v>
                </c:pt>
                <c:pt idx="1798" formatCode="_(&quot;$&quot;* #,##0_);_(&quot;$&quot;* \(#,##0\);_(&quot;$&quot;* &quot;-&quot;??_);_(@_)">
                  <c:v>40.269677906874811</c:v>
                </c:pt>
                <c:pt idx="1799" formatCode="_(&quot;$&quot;* #,##0_);_(&quot;$&quot;* \(#,##0\);_(&quot;$&quot;* &quot;-&quot;??_);_(@_)">
                  <c:v>38.964536578521141</c:v>
                </c:pt>
                <c:pt idx="1800" formatCode="_(&quot;$&quot;* #,##0_);_(&quot;$&quot;* \(#,##0\);_(&quot;$&quot;* &quot;-&quot;??_);_(@_)">
                  <c:v>60.956641796510937</c:v>
                </c:pt>
                <c:pt idx="1801" formatCode="_(&quot;$&quot;* #,##0_);_(&quot;$&quot;* \(#,##0\);_(&quot;$&quot;* &quot;-&quot;??_);_(@_)">
                  <c:v>103.58208766408592</c:v>
                </c:pt>
                <c:pt idx="1802" formatCode="_(&quot;$&quot;* #,##0_);_(&quot;$&quot;* \(#,##0\);_(&quot;$&quot;* &quot;-&quot;??_);_(@_)">
                  <c:v>74.907235864463885</c:v>
                </c:pt>
                <c:pt idx="1803" formatCode="_(&quot;$&quot;* #,##0_);_(&quot;$&quot;* \(#,##0\);_(&quot;$&quot;* &quot;-&quot;??_);_(@_)">
                  <c:v>43.278027399913107</c:v>
                </c:pt>
                <c:pt idx="1804" formatCode="_(&quot;$&quot;* #,##0_);_(&quot;$&quot;* \(#,##0\);_(&quot;$&quot;* &quot;-&quot;??_);_(@_)">
                  <c:v>83.476338256979489</c:v>
                </c:pt>
                <c:pt idx="1805" formatCode="_(&quot;$&quot;* #,##0_);_(&quot;$&quot;* \(#,##0\);_(&quot;$&quot;* &quot;-&quot;??_);_(@_)">
                  <c:v>95.698856296400621</c:v>
                </c:pt>
                <c:pt idx="1806" formatCode="_(&quot;$&quot;* #,##0_);_(&quot;$&quot;* \(#,##0\);_(&quot;$&quot;* &quot;-&quot;??_);_(@_)">
                  <c:v>84.341476611779299</c:v>
                </c:pt>
                <c:pt idx="1807" formatCode="_(&quot;$&quot;* #,##0_);_(&quot;$&quot;* \(#,##0\);_(&quot;$&quot;* &quot;-&quot;??_);_(@_)">
                  <c:v>98.797142781961497</c:v>
                </c:pt>
                <c:pt idx="1808" formatCode="_(&quot;$&quot;* #,##0_);_(&quot;$&quot;* \(#,##0\);_(&quot;$&quot;* &quot;-&quot;??_);_(@_)">
                  <c:v>62.714402286895655</c:v>
                </c:pt>
                <c:pt idx="1809" formatCode="_(&quot;$&quot;* #,##0_);_(&quot;$&quot;* \(#,##0\);_(&quot;$&quot;* &quot;-&quot;??_);_(@_)">
                  <c:v>62.600279615015204</c:v>
                </c:pt>
                <c:pt idx="1810" formatCode="_(&quot;$&quot;* #,##0_);_(&quot;$&quot;* \(#,##0\);_(&quot;$&quot;* &quot;-&quot;??_);_(@_)">
                  <c:v>68.510207685337349</c:v>
                </c:pt>
                <c:pt idx="1811" formatCode="_(&quot;$&quot;* #,##0_);_(&quot;$&quot;* \(#,##0\);_(&quot;$&quot;* &quot;-&quot;??_);_(@_)">
                  <c:v>49.519695387076311</c:v>
                </c:pt>
                <c:pt idx="1812" formatCode="_(&quot;$&quot;* #,##0_);_(&quot;$&quot;* \(#,##0\);_(&quot;$&quot;* &quot;-&quot;??_);_(@_)">
                  <c:v>34.401454189085356</c:v>
                </c:pt>
                <c:pt idx="1813" formatCode="_(&quot;$&quot;* #,##0_);_(&quot;$&quot;* \(#,##0\);_(&quot;$&quot;* &quot;-&quot;??_);_(@_)">
                  <c:v>100.26347586972935</c:v>
                </c:pt>
                <c:pt idx="1814" formatCode="_(&quot;$&quot;* #,##0_);_(&quot;$&quot;* \(#,##0\);_(&quot;$&quot;* &quot;-&quot;??_);_(@_)">
                  <c:v>41.489145023679143</c:v>
                </c:pt>
                <c:pt idx="1815" formatCode="_(&quot;$&quot;* #,##0_);_(&quot;$&quot;* \(#,##0\);_(&quot;$&quot;* &quot;-&quot;??_);_(@_)">
                  <c:v>76.592823645753256</c:v>
                </c:pt>
                <c:pt idx="1816" formatCode="_(&quot;$&quot;* #,##0_);_(&quot;$&quot;* \(#,##0\);_(&quot;$&quot;* &quot;-&quot;??_);_(@_)">
                  <c:v>76.923679675625692</c:v>
                </c:pt>
                <c:pt idx="1817" formatCode="_(&quot;$&quot;* #,##0_);_(&quot;$&quot;* \(#,##0\);_(&quot;$&quot;* &quot;-&quot;??_);_(@_)">
                  <c:v>75.316891665015675</c:v>
                </c:pt>
                <c:pt idx="1818" formatCode="_(&quot;$&quot;* #,##0_);_(&quot;$&quot;* \(#,##0\);_(&quot;$&quot;* &quot;-&quot;??_);_(@_)">
                  <c:v>57.794206472039434</c:v>
                </c:pt>
                <c:pt idx="1819" formatCode="_(&quot;$&quot;* #,##0_);_(&quot;$&quot;* \(#,##0\);_(&quot;$&quot;* &quot;-&quot;??_);_(@_)">
                  <c:v>40.810847383697109</c:v>
                </c:pt>
                <c:pt idx="1820" formatCode="_(&quot;$&quot;* #,##0_);_(&quot;$&quot;* \(#,##0\);_(&quot;$&quot;* &quot;-&quot;??_);_(@_)">
                  <c:v>49.433323856357077</c:v>
                </c:pt>
                <c:pt idx="1821" formatCode="_(&quot;$&quot;* #,##0_);_(&quot;$&quot;* \(#,##0\);_(&quot;$&quot;* &quot;-&quot;??_);_(@_)">
                  <c:v>60.572487473139113</c:v>
                </c:pt>
                <c:pt idx="1822" formatCode="_(&quot;$&quot;* #,##0_);_(&quot;$&quot;* \(#,##0\);_(&quot;$&quot;* &quot;-&quot;??_);_(@_)">
                  <c:v>63.526841653091104</c:v>
                </c:pt>
                <c:pt idx="1823" formatCode="_(&quot;$&quot;* #,##0_);_(&quot;$&quot;* \(#,##0\);_(&quot;$&quot;* &quot;-&quot;??_);_(@_)">
                  <c:v>70.456374874196356</c:v>
                </c:pt>
                <c:pt idx="1824" formatCode="_(&quot;$&quot;* #,##0_);_(&quot;$&quot;* \(#,##0\);_(&quot;$&quot;* &quot;-&quot;??_);_(@_)">
                  <c:v>100.25177403217006</c:v>
                </c:pt>
                <c:pt idx="1825" formatCode="_(&quot;$&quot;* #,##0_);_(&quot;$&quot;* \(#,##0\);_(&quot;$&quot;* &quot;-&quot;??_);_(@_)">
                  <c:v>40.196461439348674</c:v>
                </c:pt>
                <c:pt idx="1826" formatCode="_(&quot;$&quot;* #,##0_);_(&quot;$&quot;* \(#,##0\);_(&quot;$&quot;* &quot;-&quot;??_);_(@_)">
                  <c:v>27.79994987417167</c:v>
                </c:pt>
                <c:pt idx="1827" formatCode="_(&quot;$&quot;* #,##0_);_(&quot;$&quot;* \(#,##0\);_(&quot;$&quot;* &quot;-&quot;??_);_(@_)">
                  <c:v>30.36437226730337</c:v>
                </c:pt>
                <c:pt idx="1828" formatCode="_(&quot;$&quot;* #,##0_);_(&quot;$&quot;* \(#,##0\);_(&quot;$&quot;* &quot;-&quot;??_);_(@_)">
                  <c:v>44.114965217171843</c:v>
                </c:pt>
                <c:pt idx="1829" formatCode="_(&quot;$&quot;* #,##0_);_(&quot;$&quot;* \(#,##0\);_(&quot;$&quot;* &quot;-&quot;??_);_(@_)">
                  <c:v>51.35316584067472</c:v>
                </c:pt>
                <c:pt idx="1830" formatCode="_(&quot;$&quot;* #,##0_);_(&quot;$&quot;* \(#,##0\);_(&quot;$&quot;* &quot;-&quot;??_);_(@_)">
                  <c:v>80.062005161614664</c:v>
                </c:pt>
                <c:pt idx="1831" formatCode="_(&quot;$&quot;* #,##0_);_(&quot;$&quot;* \(#,##0\);_(&quot;$&quot;* &quot;-&quot;??_);_(@_)">
                  <c:v>42.959976543732857</c:v>
                </c:pt>
                <c:pt idx="1832" formatCode="_(&quot;$&quot;* #,##0_);_(&quot;$&quot;* \(#,##0\);_(&quot;$&quot;* &quot;-&quot;??_);_(@_)">
                  <c:v>93.704629714166558</c:v>
                </c:pt>
                <c:pt idx="1833" formatCode="_(&quot;$&quot;* #,##0_);_(&quot;$&quot;* \(#,##0\);_(&quot;$&quot;* &quot;-&quot;??_);_(@_)">
                  <c:v>46.382287348065248</c:v>
                </c:pt>
                <c:pt idx="1834" formatCode="_(&quot;$&quot;* #,##0_);_(&quot;$&quot;* \(#,##0\);_(&quot;$&quot;* &quot;-&quot;??_);_(@_)">
                  <c:v>103.38912543760955</c:v>
                </c:pt>
                <c:pt idx="1835" formatCode="_(&quot;$&quot;* #,##0_);_(&quot;$&quot;* \(#,##0\);_(&quot;$&quot;* &quot;-&quot;??_);_(@_)">
                  <c:v>77.476237811642548</c:v>
                </c:pt>
                <c:pt idx="1836" formatCode="_(&quot;$&quot;* #,##0_);_(&quot;$&quot;* \(#,##0\);_(&quot;$&quot;* &quot;-&quot;??_);_(@_)">
                  <c:v>27.052017556432958</c:v>
                </c:pt>
                <c:pt idx="1837" formatCode="_(&quot;$&quot;* #,##0_);_(&quot;$&quot;* \(#,##0\);_(&quot;$&quot;* &quot;-&quot;??_);_(@_)">
                  <c:v>75.933825510484269</c:v>
                </c:pt>
                <c:pt idx="1838" formatCode="_(&quot;$&quot;* #,##0_);_(&quot;$&quot;* \(#,##0\);_(&quot;$&quot;* &quot;-&quot;??_);_(@_)">
                  <c:v>111.08222461682529</c:v>
                </c:pt>
                <c:pt idx="1839" formatCode="_(&quot;$&quot;* #,##0_);_(&quot;$&quot;* \(#,##0\);_(&quot;$&quot;* &quot;-&quot;??_);_(@_)">
                  <c:v>68.486649947492808</c:v>
                </c:pt>
                <c:pt idx="1840" formatCode="_(&quot;$&quot;* #,##0_);_(&quot;$&quot;* \(#,##0\);_(&quot;$&quot;* &quot;-&quot;??_);_(@_)">
                  <c:v>58.885238940860901</c:v>
                </c:pt>
                <c:pt idx="1841" formatCode="_(&quot;$&quot;* #,##0_);_(&quot;$&quot;* \(#,##0\);_(&quot;$&quot;* &quot;-&quot;??_);_(@_)">
                  <c:v>17.202359037175007</c:v>
                </c:pt>
                <c:pt idx="1842" formatCode="_(&quot;$&quot;* #,##0_);_(&quot;$&quot;* \(#,##0\);_(&quot;$&quot;* &quot;-&quot;??_);_(@_)">
                  <c:v>32.189431705881752</c:v>
                </c:pt>
                <c:pt idx="1843" formatCode="_(&quot;$&quot;* #,##0_);_(&quot;$&quot;* \(#,##0\);_(&quot;$&quot;* &quot;-&quot;??_);_(@_)">
                  <c:v>77.376614603488889</c:v>
                </c:pt>
                <c:pt idx="1844" formatCode="_(&quot;$&quot;* #,##0_);_(&quot;$&quot;* \(#,##0\);_(&quot;$&quot;* &quot;-&quot;??_);_(@_)">
                  <c:v>45.047751952941965</c:v>
                </c:pt>
                <c:pt idx="1845" formatCode="_(&quot;$&quot;* #,##0_);_(&quot;$&quot;* \(#,##0\);_(&quot;$&quot;* &quot;-&quot;??_);_(@_)">
                  <c:v>87.477899064218079</c:v>
                </c:pt>
                <c:pt idx="1846" formatCode="_(&quot;$&quot;* #,##0_);_(&quot;$&quot;* \(#,##0\);_(&quot;$&quot;* &quot;-&quot;??_);_(@_)">
                  <c:v>39.178802417932388</c:v>
                </c:pt>
                <c:pt idx="1847" formatCode="_(&quot;$&quot;* #,##0_);_(&quot;$&quot;* \(#,##0\);_(&quot;$&quot;* &quot;-&quot;??_);_(@_)">
                  <c:v>39.522761871037176</c:v>
                </c:pt>
                <c:pt idx="1848" formatCode="_(&quot;$&quot;* #,##0_);_(&quot;$&quot;* \(#,##0\);_(&quot;$&quot;* &quot;-&quot;??_);_(@_)">
                  <c:v>55.934002029061332</c:v>
                </c:pt>
                <c:pt idx="1849" formatCode="_(&quot;$&quot;* #,##0_);_(&quot;$&quot;* \(#,##0\);_(&quot;$&quot;* &quot;-&quot;??_);_(@_)">
                  <c:v>63.299543149154324</c:v>
                </c:pt>
                <c:pt idx="1850" formatCode="_(&quot;$&quot;* #,##0_);_(&quot;$&quot;* \(#,##0\);_(&quot;$&quot;* &quot;-&quot;??_);_(@_)">
                  <c:v>73.90055757486364</c:v>
                </c:pt>
                <c:pt idx="1851" formatCode="_(&quot;$&quot;* #,##0_);_(&quot;$&quot;* \(#,##0\);_(&quot;$&quot;* &quot;-&quot;??_);_(@_)">
                  <c:v>81.048095904343342</c:v>
                </c:pt>
                <c:pt idx="1852" formatCode="_(&quot;$&quot;* #,##0_);_(&quot;$&quot;* \(#,##0\);_(&quot;$&quot;* &quot;-&quot;??_);_(@_)">
                  <c:v>37.682958943302765</c:v>
                </c:pt>
                <c:pt idx="1853" formatCode="_(&quot;$&quot;* #,##0_);_(&quot;$&quot;* \(#,##0\);_(&quot;$&quot;* &quot;-&quot;??_);_(@_)">
                  <c:v>41.689425872577196</c:v>
                </c:pt>
                <c:pt idx="1854" formatCode="_(&quot;$&quot;* #,##0_);_(&quot;$&quot;* \(#,##0\);_(&quot;$&quot;* &quot;-&quot;??_);_(@_)">
                  <c:v>80.752709966690915</c:v>
                </c:pt>
                <c:pt idx="1855" formatCode="_(&quot;$&quot;* #,##0_);_(&quot;$&quot;* \(#,##0\);_(&quot;$&quot;* &quot;-&quot;??_);_(@_)">
                  <c:v>72.323044126929943</c:v>
                </c:pt>
                <c:pt idx="1856" formatCode="_(&quot;$&quot;* #,##0_);_(&quot;$&quot;* \(#,##0\);_(&quot;$&quot;* &quot;-&quot;??_);_(@_)">
                  <c:v>57.868255887708145</c:v>
                </c:pt>
                <c:pt idx="1857" formatCode="_(&quot;$&quot;* #,##0_);_(&quot;$&quot;* \(#,##0\);_(&quot;$&quot;* &quot;-&quot;??_);_(@_)">
                  <c:v>49.240435918015059</c:v>
                </c:pt>
                <c:pt idx="1858" formatCode="_(&quot;$&quot;* #,##0_);_(&quot;$&quot;* \(#,##0\);_(&quot;$&quot;* &quot;-&quot;??_);_(@_)">
                  <c:v>62.990350844384388</c:v>
                </c:pt>
                <c:pt idx="1859" formatCode="_(&quot;$&quot;* #,##0_);_(&quot;$&quot;* \(#,##0\);_(&quot;$&quot;* &quot;-&quot;??_);_(@_)">
                  <c:v>33.477534952858164</c:v>
                </c:pt>
                <c:pt idx="1860" formatCode="_(&quot;$&quot;* #,##0_);_(&quot;$&quot;* \(#,##0\);_(&quot;$&quot;* &quot;-&quot;??_);_(@_)">
                  <c:v>57.939945164736145</c:v>
                </c:pt>
                <c:pt idx="1861" formatCode="_(&quot;$&quot;* #,##0_);_(&quot;$&quot;* \(#,##0\);_(&quot;$&quot;* &quot;-&quot;??_);_(@_)">
                  <c:v>39.621478713970525</c:v>
                </c:pt>
                <c:pt idx="1862" formatCode="_(&quot;$&quot;* #,##0_);_(&quot;$&quot;* \(#,##0\);_(&quot;$&quot;* &quot;-&quot;??_);_(@_)">
                  <c:v>48.391337617832711</c:v>
                </c:pt>
                <c:pt idx="1863" formatCode="_(&quot;$&quot;* #,##0_);_(&quot;$&quot;* \(#,##0\);_(&quot;$&quot;* &quot;-&quot;??_);_(@_)">
                  <c:v>68.40376911821474</c:v>
                </c:pt>
                <c:pt idx="1864" formatCode="_(&quot;$&quot;* #,##0_);_(&quot;$&quot;* \(#,##0\);_(&quot;$&quot;* &quot;-&quot;??_);_(@_)">
                  <c:v>48.552759638977903</c:v>
                </c:pt>
                <c:pt idx="1865" formatCode="_(&quot;$&quot;* #,##0_);_(&quot;$&quot;* \(#,##0\);_(&quot;$&quot;* &quot;-&quot;??_);_(@_)">
                  <c:v>22.31517052645432</c:v>
                </c:pt>
                <c:pt idx="1866" formatCode="_(&quot;$&quot;* #,##0_);_(&quot;$&quot;* \(#,##0\);_(&quot;$&quot;* &quot;-&quot;??_);_(@_)">
                  <c:v>53.034387611774605</c:v>
                </c:pt>
                <c:pt idx="1867" formatCode="_(&quot;$&quot;* #,##0_);_(&quot;$&quot;* \(#,##0\);_(&quot;$&quot;* &quot;-&quot;??_);_(@_)">
                  <c:v>59.746122557761801</c:v>
                </c:pt>
                <c:pt idx="1868" formatCode="_(&quot;$&quot;* #,##0_);_(&quot;$&quot;* \(#,##0\);_(&quot;$&quot;* &quot;-&quot;??_);_(@_)">
                  <c:v>49.361749147710547</c:v>
                </c:pt>
                <c:pt idx="1869" formatCode="_(&quot;$&quot;* #,##0_);_(&quot;$&quot;* \(#,##0\);_(&quot;$&quot;* &quot;-&quot;??_);_(@_)">
                  <c:v>39.542926274261276</c:v>
                </c:pt>
                <c:pt idx="1870" formatCode="_(&quot;$&quot;* #,##0_);_(&quot;$&quot;* \(#,##0\);_(&quot;$&quot;* &quot;-&quot;??_);_(@_)">
                  <c:v>40.087711876723468</c:v>
                </c:pt>
                <c:pt idx="1871" formatCode="_(&quot;$&quot;* #,##0_);_(&quot;$&quot;* \(#,##0\);_(&quot;$&quot;* &quot;-&quot;??_);_(@_)">
                  <c:v>81.689000499064235</c:v>
                </c:pt>
                <c:pt idx="1872" formatCode="_(&quot;$&quot;* #,##0_);_(&quot;$&quot;* \(#,##0\);_(&quot;$&quot;* &quot;-&quot;??_);_(@_)">
                  <c:v>107.16966373756966</c:v>
                </c:pt>
                <c:pt idx="1873" formatCode="_(&quot;$&quot;* #,##0_);_(&quot;$&quot;* \(#,##0\);_(&quot;$&quot;* &quot;-&quot;??_);_(@_)">
                  <c:v>70.234688920653795</c:v>
                </c:pt>
                <c:pt idx="1874" formatCode="_(&quot;$&quot;* #,##0_);_(&quot;$&quot;* \(#,##0\);_(&quot;$&quot;* &quot;-&quot;??_);_(@_)">
                  <c:v>85.34288513181265</c:v>
                </c:pt>
                <c:pt idx="1875" formatCode="_(&quot;$&quot;* #,##0_);_(&quot;$&quot;* \(#,##0\);_(&quot;$&quot;* &quot;-&quot;??_);_(@_)">
                  <c:v>55.592531863618881</c:v>
                </c:pt>
                <c:pt idx="1876" formatCode="_(&quot;$&quot;* #,##0_);_(&quot;$&quot;* \(#,##0\);_(&quot;$&quot;* &quot;-&quot;??_);_(@_)">
                  <c:v>89.10677307069588</c:v>
                </c:pt>
                <c:pt idx="1877" formatCode="_(&quot;$&quot;* #,##0_);_(&quot;$&quot;* \(#,##0\);_(&quot;$&quot;* &quot;-&quot;??_);_(@_)">
                  <c:v>60.819190605739799</c:v>
                </c:pt>
                <c:pt idx="1878" formatCode="_(&quot;$&quot;* #,##0_);_(&quot;$&quot;* \(#,##0\);_(&quot;$&quot;* &quot;-&quot;??_);_(@_)">
                  <c:v>93.618425135099912</c:v>
                </c:pt>
                <c:pt idx="1879" formatCode="_(&quot;$&quot;* #,##0_);_(&quot;$&quot;* \(#,##0\);_(&quot;$&quot;* &quot;-&quot;??_);_(@_)">
                  <c:v>43.849816890732903</c:v>
                </c:pt>
                <c:pt idx="1880" formatCode="_(&quot;$&quot;* #,##0_);_(&quot;$&quot;* \(#,##0\);_(&quot;$&quot;* &quot;-&quot;??_);_(@_)">
                  <c:v>81.872430973138179</c:v>
                </c:pt>
                <c:pt idx="1881" formatCode="_(&quot;$&quot;* #,##0_);_(&quot;$&quot;* \(#,##0\);_(&quot;$&quot;* &quot;-&quot;??_);_(@_)">
                  <c:v>62.537152893084162</c:v>
                </c:pt>
                <c:pt idx="1882" formatCode="_(&quot;$&quot;* #,##0_);_(&quot;$&quot;* \(#,##0\);_(&quot;$&quot;* &quot;-&quot;??_);_(@_)">
                  <c:v>42.453430729592483</c:v>
                </c:pt>
                <c:pt idx="1883" formatCode="_(&quot;$&quot;* #,##0_);_(&quot;$&quot;* \(#,##0\);_(&quot;$&quot;* &quot;-&quot;??_);_(@_)">
                  <c:v>100.57650083020818</c:v>
                </c:pt>
                <c:pt idx="1884" formatCode="_(&quot;$&quot;* #,##0_);_(&quot;$&quot;* \(#,##0\);_(&quot;$&quot;* &quot;-&quot;??_);_(@_)">
                  <c:v>44.671648468943218</c:v>
                </c:pt>
                <c:pt idx="1885" formatCode="_(&quot;$&quot;* #,##0_);_(&quot;$&quot;* \(#,##0\);_(&quot;$&quot;* &quot;-&quot;??_);_(@_)">
                  <c:v>63.826346084091995</c:v>
                </c:pt>
                <c:pt idx="1886" formatCode="_(&quot;$&quot;* #,##0_);_(&quot;$&quot;* \(#,##0\);_(&quot;$&quot;* &quot;-&quot;??_);_(@_)">
                  <c:v>35.283230787941186</c:v>
                </c:pt>
                <c:pt idx="1887" formatCode="_(&quot;$&quot;* #,##0_);_(&quot;$&quot;* \(#,##0\);_(&quot;$&quot;* &quot;-&quot;??_);_(@_)">
                  <c:v>61.286948732611272</c:v>
                </c:pt>
                <c:pt idx="1888" formatCode="_(&quot;$&quot;* #,##0_);_(&quot;$&quot;* \(#,##0\);_(&quot;$&quot;* &quot;-&quot;??_);_(@_)">
                  <c:v>24.627013729461332</c:v>
                </c:pt>
                <c:pt idx="1889" formatCode="_(&quot;$&quot;* #,##0_);_(&quot;$&quot;* \(#,##0\);_(&quot;$&quot;* &quot;-&quot;??_);_(@_)">
                  <c:v>31.768161483543697</c:v>
                </c:pt>
                <c:pt idx="1890" formatCode="_(&quot;$&quot;* #,##0_);_(&quot;$&quot;* \(#,##0\);_(&quot;$&quot;* &quot;-&quot;??_);_(@_)">
                  <c:v>45.196461589259791</c:v>
                </c:pt>
                <c:pt idx="1891" formatCode="_(&quot;$&quot;* #,##0_);_(&quot;$&quot;* \(#,##0\);_(&quot;$&quot;* &quot;-&quot;??_);_(@_)">
                  <c:v>70.818766370931286</c:v>
                </c:pt>
                <c:pt idx="1892" formatCode="_(&quot;$&quot;* #,##0_);_(&quot;$&quot;* \(#,##0\);_(&quot;$&quot;* &quot;-&quot;??_);_(@_)">
                  <c:v>87.519434711150822</c:v>
                </c:pt>
                <c:pt idx="1893" formatCode="_(&quot;$&quot;* #,##0_);_(&quot;$&quot;* \(#,##0\);_(&quot;$&quot;* &quot;-&quot;??_);_(@_)">
                  <c:v>111.35803797858047</c:v>
                </c:pt>
                <c:pt idx="1894" formatCode="_(&quot;$&quot;* #,##0_);_(&quot;$&quot;* \(#,##0\);_(&quot;$&quot;* &quot;-&quot;??_);_(@_)">
                  <c:v>54.64326585347164</c:v>
                </c:pt>
                <c:pt idx="1895" formatCode="_(&quot;$&quot;* #,##0_);_(&quot;$&quot;* \(#,##0\);_(&quot;$&quot;* &quot;-&quot;??_);_(@_)">
                  <c:v>65.419860178608928</c:v>
                </c:pt>
                <c:pt idx="1896" formatCode="_(&quot;$&quot;* #,##0_);_(&quot;$&quot;* \(#,##0\);_(&quot;$&quot;* &quot;-&quot;??_);_(@_)">
                  <c:v>43.76244215024515</c:v>
                </c:pt>
                <c:pt idx="1897" formatCode="_(&quot;$&quot;* #,##0_);_(&quot;$&quot;* \(#,##0\);_(&quot;$&quot;* &quot;-&quot;??_);_(@_)">
                  <c:v>28.732953030780195</c:v>
                </c:pt>
                <c:pt idx="1898" formatCode="_(&quot;$&quot;* #,##0_);_(&quot;$&quot;* \(#,##0\);_(&quot;$&quot;* &quot;-&quot;??_);_(@_)">
                  <c:v>90.09138627284797</c:v>
                </c:pt>
                <c:pt idx="1899" formatCode="_(&quot;$&quot;* #,##0_);_(&quot;$&quot;* \(#,##0\);_(&quot;$&quot;* &quot;-&quot;??_);_(@_)">
                  <c:v>71.018293454709081</c:v>
                </c:pt>
                <c:pt idx="1900" formatCode="_(&quot;$&quot;* #,##0_);_(&quot;$&quot;* \(#,##0\);_(&quot;$&quot;* &quot;-&quot;??_);_(@_)">
                  <c:v>92.727026764025808</c:v>
                </c:pt>
                <c:pt idx="1901" formatCode="_(&quot;$&quot;* #,##0_);_(&quot;$&quot;* \(#,##0\);_(&quot;$&quot;* &quot;-&quot;??_);_(@_)">
                  <c:v>61.985202482677536</c:v>
                </c:pt>
                <c:pt idx="1902" formatCode="_(&quot;$&quot;* #,##0_);_(&quot;$&quot;* \(#,##0\);_(&quot;$&quot;* &quot;-&quot;??_);_(@_)">
                  <c:v>93.525751483795673</c:v>
                </c:pt>
                <c:pt idx="1903" formatCode="_(&quot;$&quot;* #,##0_);_(&quot;$&quot;* \(#,##0\);_(&quot;$&quot;* &quot;-&quot;??_);_(@_)">
                  <c:v>75.841080693561807</c:v>
                </c:pt>
                <c:pt idx="1904" formatCode="_(&quot;$&quot;* #,##0_);_(&quot;$&quot;* \(#,##0\);_(&quot;$&quot;* &quot;-&quot;??_);_(@_)">
                  <c:v>44.271018078538773</c:v>
                </c:pt>
                <c:pt idx="1905" formatCode="_(&quot;$&quot;* #,##0_);_(&quot;$&quot;* \(#,##0\);_(&quot;$&quot;* &quot;-&quot;??_);_(@_)">
                  <c:v>81.724553424426304</c:v>
                </c:pt>
                <c:pt idx="1906" formatCode="_(&quot;$&quot;* #,##0_);_(&quot;$&quot;* \(#,##0\);_(&quot;$&quot;* &quot;-&quot;??_);_(@_)">
                  <c:v>40.782306155902766</c:v>
                </c:pt>
                <c:pt idx="1907" formatCode="_(&quot;$&quot;* #,##0_);_(&quot;$&quot;* \(#,##0\);_(&quot;$&quot;* &quot;-&quot;??_);_(@_)">
                  <c:v>12.527449464949072</c:v>
                </c:pt>
                <c:pt idx="1908" formatCode="_(&quot;$&quot;* #,##0_);_(&quot;$&quot;* \(#,##0\);_(&quot;$&quot;* &quot;-&quot;??_);_(@_)">
                  <c:v>16.073698446176792</c:v>
                </c:pt>
                <c:pt idx="1909" formatCode="_(&quot;$&quot;* #,##0_);_(&quot;$&quot;* \(#,##0\);_(&quot;$&quot;* &quot;-&quot;??_);_(@_)">
                  <c:v>20.364348401689451</c:v>
                </c:pt>
                <c:pt idx="1910" formatCode="_(&quot;$&quot;* #,##0_);_(&quot;$&quot;* \(#,##0\);_(&quot;$&quot;* &quot;-&quot;??_);_(@_)">
                  <c:v>56.766391313860808</c:v>
                </c:pt>
                <c:pt idx="1911" formatCode="_(&quot;$&quot;* #,##0_);_(&quot;$&quot;* \(#,##0\);_(&quot;$&quot;* &quot;-&quot;??_);_(@_)">
                  <c:v>60.990223491415023</c:v>
                </c:pt>
                <c:pt idx="1912" formatCode="_(&quot;$&quot;* #,##0_);_(&quot;$&quot;* \(#,##0\);_(&quot;$&quot;* &quot;-&quot;??_);_(@_)">
                  <c:v>45.111970624226906</c:v>
                </c:pt>
                <c:pt idx="1913" formatCode="_(&quot;$&quot;* #,##0_);_(&quot;$&quot;* \(#,##0\);_(&quot;$&quot;* &quot;-&quot;??_);_(@_)">
                  <c:v>42.544637556061183</c:v>
                </c:pt>
                <c:pt idx="1914" formatCode="_(&quot;$&quot;* #,##0_);_(&quot;$&quot;* \(#,##0\);_(&quot;$&quot;* &quot;-&quot;??_);_(@_)">
                  <c:v>69.642361410299443</c:v>
                </c:pt>
                <c:pt idx="1915" formatCode="_(&quot;$&quot;* #,##0_);_(&quot;$&quot;* \(#,##0\);_(&quot;$&quot;* &quot;-&quot;??_);_(@_)">
                  <c:v>72.69303986799774</c:v>
                </c:pt>
                <c:pt idx="1916" formatCode="_(&quot;$&quot;* #,##0_);_(&quot;$&quot;* \(#,##0\);_(&quot;$&quot;* &quot;-&quot;??_);_(@_)">
                  <c:v>89.519477284499843</c:v>
                </c:pt>
                <c:pt idx="1917" formatCode="_(&quot;$&quot;* #,##0_);_(&quot;$&quot;* \(#,##0\);_(&quot;$&quot;* &quot;-&quot;??_);_(@_)">
                  <c:v>59.469279284063539</c:v>
                </c:pt>
                <c:pt idx="1918" formatCode="_(&quot;$&quot;* #,##0_);_(&quot;$&quot;* \(#,##0\);_(&quot;$&quot;* &quot;-&quot;??_);_(@_)">
                  <c:v>65.242596149815228</c:v>
                </c:pt>
                <c:pt idx="1919" formatCode="_(&quot;$&quot;* #,##0_);_(&quot;$&quot;* \(#,##0\);_(&quot;$&quot;* &quot;-&quot;??_);_(@_)">
                  <c:v>27.762036910624339</c:v>
                </c:pt>
                <c:pt idx="1920" formatCode="_(&quot;$&quot;* #,##0_);_(&quot;$&quot;* \(#,##0\);_(&quot;$&quot;* &quot;-&quot;??_);_(@_)">
                  <c:v>61.893176392462188</c:v>
                </c:pt>
                <c:pt idx="1921" formatCode="_(&quot;$&quot;* #,##0_);_(&quot;$&quot;* \(#,##0\);_(&quot;$&quot;* &quot;-&quot;??_);_(@_)">
                  <c:v>39.843135840409609</c:v>
                </c:pt>
                <c:pt idx="1922" formatCode="_(&quot;$&quot;* #,##0_);_(&quot;$&quot;* \(#,##0\);_(&quot;$&quot;* &quot;-&quot;??_);_(@_)">
                  <c:v>74.451108401160383</c:v>
                </c:pt>
                <c:pt idx="1923" formatCode="_(&quot;$&quot;* #,##0_);_(&quot;$&quot;* \(#,##0\);_(&quot;$&quot;* &quot;-&quot;??_);_(@_)">
                  <c:v>56.30906426108151</c:v>
                </c:pt>
                <c:pt idx="1924" formatCode="_(&quot;$&quot;* #,##0_);_(&quot;$&quot;* \(#,##0\);_(&quot;$&quot;* &quot;-&quot;??_);_(@_)">
                  <c:v>67.669969068262205</c:v>
                </c:pt>
                <c:pt idx="1925" formatCode="_(&quot;$&quot;* #,##0_);_(&quot;$&quot;* \(#,##0\);_(&quot;$&quot;* &quot;-&quot;??_);_(@_)">
                  <c:v>48.364950110455915</c:v>
                </c:pt>
                <c:pt idx="1926" formatCode="_(&quot;$&quot;* #,##0_);_(&quot;$&quot;* \(#,##0\);_(&quot;$&quot;* &quot;-&quot;??_);_(@_)">
                  <c:v>63.388924053941466</c:v>
                </c:pt>
                <c:pt idx="1927" formatCode="_(&quot;$&quot;* #,##0_);_(&quot;$&quot;* \(#,##0\);_(&quot;$&quot;* &quot;-&quot;??_);_(@_)">
                  <c:v>32.128140574816754</c:v>
                </c:pt>
                <c:pt idx="1928" formatCode="_(&quot;$&quot;* #,##0_);_(&quot;$&quot;* \(#,##0\);_(&quot;$&quot;* &quot;-&quot;??_);_(@_)">
                  <c:v>78.685572808619554</c:v>
                </c:pt>
                <c:pt idx="1929" formatCode="_(&quot;$&quot;* #,##0_);_(&quot;$&quot;* \(#,##0\);_(&quot;$&quot;* &quot;-&quot;??_);_(@_)">
                  <c:v>46.874591645749199</c:v>
                </c:pt>
                <c:pt idx="1930" formatCode="_(&quot;$&quot;* #,##0_);_(&quot;$&quot;* \(#,##0\);_(&quot;$&quot;* &quot;-&quot;??_);_(@_)">
                  <c:v>59.945026287505684</c:v>
                </c:pt>
                <c:pt idx="1931" formatCode="_(&quot;$&quot;* #,##0_);_(&quot;$&quot;* \(#,##0\);_(&quot;$&quot;* &quot;-&quot;??_);_(@_)">
                  <c:v>84.902751393078574</c:v>
                </c:pt>
                <c:pt idx="1932" formatCode="_(&quot;$&quot;* #,##0_);_(&quot;$&quot;* \(#,##0\);_(&quot;$&quot;* &quot;-&quot;??_);_(@_)">
                  <c:v>41.21725672322097</c:v>
                </c:pt>
                <c:pt idx="1933" formatCode="_(&quot;$&quot;* #,##0_);_(&quot;$&quot;* \(#,##0\);_(&quot;$&quot;* &quot;-&quot;??_);_(@_)">
                  <c:v>43.102560622579333</c:v>
                </c:pt>
                <c:pt idx="1934" formatCode="_(&quot;$&quot;* #,##0_);_(&quot;$&quot;* \(#,##0\);_(&quot;$&quot;* &quot;-&quot;??_);_(@_)">
                  <c:v>50.077303769314383</c:v>
                </c:pt>
                <c:pt idx="1935" formatCode="_(&quot;$&quot;* #,##0_);_(&quot;$&quot;* \(#,##0\);_(&quot;$&quot;* &quot;-&quot;??_);_(@_)">
                  <c:v>103.27504554651347</c:v>
                </c:pt>
                <c:pt idx="1936" formatCode="_(&quot;$&quot;* #,##0_);_(&quot;$&quot;* \(#,##0\);_(&quot;$&quot;* &quot;-&quot;??_);_(@_)">
                  <c:v>54.240915389832686</c:v>
                </c:pt>
                <c:pt idx="1937" formatCode="_(&quot;$&quot;* #,##0_);_(&quot;$&quot;* \(#,##0\);_(&quot;$&quot;* &quot;-&quot;??_);_(@_)">
                  <c:v>36.733599587145683</c:v>
                </c:pt>
                <c:pt idx="1938" formatCode="_(&quot;$&quot;* #,##0_);_(&quot;$&quot;* \(#,##0\);_(&quot;$&quot;* &quot;-&quot;??_);_(@_)">
                  <c:v>52.567945004062963</c:v>
                </c:pt>
                <c:pt idx="1939" formatCode="_(&quot;$&quot;* #,##0_);_(&quot;$&quot;* \(#,##0\);_(&quot;$&quot;* &quot;-&quot;??_);_(@_)">
                  <c:v>96.961097778202983</c:v>
                </c:pt>
                <c:pt idx="1940" formatCode="_(&quot;$&quot;* #,##0_);_(&quot;$&quot;* \(#,##0\);_(&quot;$&quot;* &quot;-&quot;??_);_(@_)">
                  <c:v>65.440069520767238</c:v>
                </c:pt>
                <c:pt idx="1941" formatCode="_(&quot;$&quot;* #,##0_);_(&quot;$&quot;* \(#,##0\);_(&quot;$&quot;* &quot;-&quot;??_);_(@_)">
                  <c:v>87.893540314859791</c:v>
                </c:pt>
                <c:pt idx="1942" formatCode="_(&quot;$&quot;* #,##0_);_(&quot;$&quot;* \(#,##0\);_(&quot;$&quot;* &quot;-&quot;??_);_(@_)">
                  <c:v>95.490940151501647</c:v>
                </c:pt>
                <c:pt idx="1943" formatCode="_(&quot;$&quot;* #,##0_);_(&quot;$&quot;* \(#,##0\);_(&quot;$&quot;* &quot;-&quot;??_);_(@_)">
                  <c:v>79.214809635322098</c:v>
                </c:pt>
                <c:pt idx="1944" formatCode="_(&quot;$&quot;* #,##0_);_(&quot;$&quot;* \(#,##0\);_(&quot;$&quot;* &quot;-&quot;??_);_(@_)">
                  <c:v>32.569860640008741</c:v>
                </c:pt>
                <c:pt idx="1945" formatCode="_(&quot;$&quot;* #,##0_);_(&quot;$&quot;* \(#,##0\);_(&quot;$&quot;* &quot;-&quot;??_);_(@_)">
                  <c:v>49.512061439667029</c:v>
                </c:pt>
                <c:pt idx="1946" formatCode="_(&quot;$&quot;* #,##0_);_(&quot;$&quot;* \(#,##0\);_(&quot;$&quot;* &quot;-&quot;??_);_(@_)">
                  <c:v>36.05211006011676</c:v>
                </c:pt>
                <c:pt idx="1947" formatCode="_(&quot;$&quot;* #,##0_);_(&quot;$&quot;* \(#,##0\);_(&quot;$&quot;* &quot;-&quot;??_);_(@_)">
                  <c:v>30.076673204641363</c:v>
                </c:pt>
                <c:pt idx="1948" formatCode="_(&quot;$&quot;* #,##0_);_(&quot;$&quot;* \(#,##0\);_(&quot;$&quot;* &quot;-&quot;??_);_(@_)">
                  <c:v>55.764012819348828</c:v>
                </c:pt>
                <c:pt idx="1949" formatCode="_(&quot;$&quot;* #,##0_);_(&quot;$&quot;* \(#,##0\);_(&quot;$&quot;* &quot;-&quot;??_);_(@_)">
                  <c:v>55.89018837431054</c:v>
                </c:pt>
                <c:pt idx="1950" formatCode="_(&quot;$&quot;* #,##0_);_(&quot;$&quot;* \(#,##0\);_(&quot;$&quot;* &quot;-&quot;??_);_(@_)">
                  <c:v>48.51451080396194</c:v>
                </c:pt>
                <c:pt idx="1951" formatCode="_(&quot;$&quot;* #,##0_);_(&quot;$&quot;* \(#,##0\);_(&quot;$&quot;* &quot;-&quot;??_);_(@_)">
                  <c:v>59.301726698235953</c:v>
                </c:pt>
                <c:pt idx="1952" formatCode="_(&quot;$&quot;* #,##0_);_(&quot;$&quot;* \(#,##0\);_(&quot;$&quot;* &quot;-&quot;??_);_(@_)">
                  <c:v>46.085239829153117</c:v>
                </c:pt>
                <c:pt idx="1953" formatCode="_(&quot;$&quot;* #,##0_);_(&quot;$&quot;* \(#,##0\);_(&quot;$&quot;* &quot;-&quot;??_);_(@_)">
                  <c:v>32.80338542139333</c:v>
                </c:pt>
                <c:pt idx="1954" formatCode="_(&quot;$&quot;* #,##0_);_(&quot;$&quot;* \(#,##0\);_(&quot;$&quot;* &quot;-&quot;??_);_(@_)">
                  <c:v>48.484932912133132</c:v>
                </c:pt>
                <c:pt idx="1955" formatCode="_(&quot;$&quot;* #,##0_);_(&quot;$&quot;* \(#,##0\);_(&quot;$&quot;* &quot;-&quot;??_);_(@_)">
                  <c:v>92.54576914795571</c:v>
                </c:pt>
                <c:pt idx="1956" formatCode="_(&quot;$&quot;* #,##0_);_(&quot;$&quot;* \(#,##0\);_(&quot;$&quot;* &quot;-&quot;??_);_(@_)">
                  <c:v>94.451511704403288</c:v>
                </c:pt>
                <c:pt idx="1957" formatCode="_(&quot;$&quot;* #,##0_);_(&quot;$&quot;* \(#,##0\);_(&quot;$&quot;* &quot;-&quot;??_);_(@_)">
                  <c:v>52.744344839702187</c:v>
                </c:pt>
                <c:pt idx="1958" formatCode="_(&quot;$&quot;* #,##0_);_(&quot;$&quot;* \(#,##0\);_(&quot;$&quot;* &quot;-&quot;??_);_(@_)">
                  <c:v>63.607995144778982</c:v>
                </c:pt>
                <c:pt idx="1959" formatCode="_(&quot;$&quot;* #,##0_);_(&quot;$&quot;* \(#,##0\);_(&quot;$&quot;* &quot;-&quot;??_);_(@_)">
                  <c:v>28.828957694953125</c:v>
                </c:pt>
                <c:pt idx="1960" formatCode="_(&quot;$&quot;* #,##0_);_(&quot;$&quot;* \(#,##0\);_(&quot;$&quot;* &quot;-&quot;??_);_(@_)">
                  <c:v>49.027941592182962</c:v>
                </c:pt>
                <c:pt idx="1961" formatCode="_(&quot;$&quot;* #,##0_);_(&quot;$&quot;* \(#,##0\);_(&quot;$&quot;* &quot;-&quot;??_);_(@_)">
                  <c:v>78.05650857119015</c:v>
                </c:pt>
                <c:pt idx="1962" formatCode="_(&quot;$&quot;* #,##0_);_(&quot;$&quot;* \(#,##0\);_(&quot;$&quot;* &quot;-&quot;??_);_(@_)">
                  <c:v>81.695928204220095</c:v>
                </c:pt>
                <c:pt idx="1963" formatCode="_(&quot;$&quot;* #,##0_);_(&quot;$&quot;* \(#,##0\);_(&quot;$&quot;* &quot;-&quot;??_);_(@_)">
                  <c:v>56.246219889237999</c:v>
                </c:pt>
                <c:pt idx="1964" formatCode="_(&quot;$&quot;* #,##0_);_(&quot;$&quot;* \(#,##0\);_(&quot;$&quot;* &quot;-&quot;??_);_(@_)">
                  <c:v>33.284208968320982</c:v>
                </c:pt>
                <c:pt idx="1965" formatCode="_(&quot;$&quot;* #,##0_);_(&quot;$&quot;* \(#,##0\);_(&quot;$&quot;* &quot;-&quot;??_);_(@_)">
                  <c:v>81.026119819860256</c:v>
                </c:pt>
                <c:pt idx="1966" formatCode="_(&quot;$&quot;* #,##0_);_(&quot;$&quot;* \(#,##0\);_(&quot;$&quot;* &quot;-&quot;??_);_(@_)">
                  <c:v>89.804236111183272</c:v>
                </c:pt>
                <c:pt idx="1967" formatCode="_(&quot;$&quot;* #,##0_);_(&quot;$&quot;* \(#,##0\);_(&quot;$&quot;* &quot;-&quot;??_);_(@_)">
                  <c:v>66.295265717659674</c:v>
                </c:pt>
                <c:pt idx="1968" formatCode="_(&quot;$&quot;* #,##0_);_(&quot;$&quot;* \(#,##0\);_(&quot;$&quot;* &quot;-&quot;??_);_(@_)">
                  <c:v>51.961393722879997</c:v>
                </c:pt>
                <c:pt idx="1969" formatCode="_(&quot;$&quot;* #,##0_);_(&quot;$&quot;* \(#,##0\);_(&quot;$&quot;* &quot;-&quot;??_);_(@_)">
                  <c:v>35.683350337562473</c:v>
                </c:pt>
                <c:pt idx="1970" formatCode="_(&quot;$&quot;* #,##0_);_(&quot;$&quot;* \(#,##0\);_(&quot;$&quot;* &quot;-&quot;??_);_(@_)">
                  <c:v>98.813812030132155</c:v>
                </c:pt>
                <c:pt idx="1971" formatCode="_(&quot;$&quot;* #,##0_);_(&quot;$&quot;* \(#,##0\);_(&quot;$&quot;* &quot;-&quot;??_);_(@_)">
                  <c:v>31.690682454985641</c:v>
                </c:pt>
                <c:pt idx="1972" formatCode="_(&quot;$&quot;* #,##0_);_(&quot;$&quot;* \(#,##0\);_(&quot;$&quot;* &quot;-&quot;??_);_(@_)">
                  <c:v>73.177801131862367</c:v>
                </c:pt>
                <c:pt idx="1973" formatCode="_(&quot;$&quot;* #,##0_);_(&quot;$&quot;* \(#,##0\);_(&quot;$&quot;* &quot;-&quot;??_);_(@_)">
                  <c:v>75.058446270789474</c:v>
                </c:pt>
                <c:pt idx="1974" formatCode="_(&quot;$&quot;* #,##0_);_(&quot;$&quot;* \(#,##0\);_(&quot;$&quot;* &quot;-&quot;??_);_(@_)">
                  <c:v>108.55613095165619</c:v>
                </c:pt>
                <c:pt idx="1975" formatCode="_(&quot;$&quot;* #,##0_);_(&quot;$&quot;* \(#,##0\);_(&quot;$&quot;* &quot;-&quot;??_);_(@_)">
                  <c:v>56.493372641243894</c:v>
                </c:pt>
                <c:pt idx="1976" formatCode="_(&quot;$&quot;* #,##0_);_(&quot;$&quot;* \(#,##0\);_(&quot;$&quot;* &quot;-&quot;??_);_(@_)">
                  <c:v>81.282701713690699</c:v>
                </c:pt>
                <c:pt idx="1977" formatCode="_(&quot;$&quot;* #,##0_);_(&quot;$&quot;* \(#,##0\);_(&quot;$&quot;* &quot;-&quot;??_);_(@_)">
                  <c:v>70.776042832622139</c:v>
                </c:pt>
                <c:pt idx="1978" formatCode="_(&quot;$&quot;* #,##0_);_(&quot;$&quot;* \(#,##0\);_(&quot;$&quot;* &quot;-&quot;??_);_(@_)">
                  <c:v>36.456338462850802</c:v>
                </c:pt>
                <c:pt idx="1979" formatCode="_(&quot;$&quot;* #,##0_);_(&quot;$&quot;* \(#,##0\);_(&quot;$&quot;* &quot;-&quot;??_);_(@_)">
                  <c:v>80.766104378591223</c:v>
                </c:pt>
                <c:pt idx="1980" formatCode="_(&quot;$&quot;* #,##0_);_(&quot;$&quot;* \(#,##0\);_(&quot;$&quot;* &quot;-&quot;??_);_(@_)">
                  <c:v>80.632685115260358</c:v>
                </c:pt>
                <c:pt idx="1981" formatCode="_(&quot;$&quot;* #,##0_);_(&quot;$&quot;* \(#,##0\);_(&quot;$&quot;* &quot;-&quot;??_);_(@_)">
                  <c:v>38.918314825821263</c:v>
                </c:pt>
                <c:pt idx="1982" formatCode="_(&quot;$&quot;* #,##0_);_(&quot;$&quot;* \(#,##0\);_(&quot;$&quot;* &quot;-&quot;??_);_(@_)">
                  <c:v>86.588372942328633</c:v>
                </c:pt>
                <c:pt idx="1983" formatCode="_(&quot;$&quot;* #,##0_);_(&quot;$&quot;* \(#,##0\);_(&quot;$&quot;* &quot;-&quot;??_);_(@_)">
                  <c:v>24.772918683125464</c:v>
                </c:pt>
                <c:pt idx="1984" formatCode="_(&quot;$&quot;* #,##0_);_(&quot;$&quot;* \(#,##0\);_(&quot;$&quot;* &quot;-&quot;??_);_(@_)">
                  <c:v>73.301051014094227</c:v>
                </c:pt>
                <c:pt idx="1985" formatCode="_(&quot;$&quot;* #,##0_);_(&quot;$&quot;* \(#,##0\);_(&quot;$&quot;* &quot;-&quot;??_);_(@_)">
                  <c:v>38.294452507801076</c:v>
                </c:pt>
                <c:pt idx="1986" formatCode="_(&quot;$&quot;* #,##0_);_(&quot;$&quot;* \(#,##0\);_(&quot;$&quot;* &quot;-&quot;??_);_(@_)">
                  <c:v>72.212706570814518</c:v>
                </c:pt>
                <c:pt idx="1987" formatCode="_(&quot;$&quot;* #,##0_);_(&quot;$&quot;* \(#,##0\);_(&quot;$&quot;* &quot;-&quot;??_);_(@_)">
                  <c:v>88.655705085365625</c:v>
                </c:pt>
                <c:pt idx="1988" formatCode="_(&quot;$&quot;* #,##0_);_(&quot;$&quot;* \(#,##0\);_(&quot;$&quot;* &quot;-&quot;??_);_(@_)">
                  <c:v>50.619102942940117</c:v>
                </c:pt>
                <c:pt idx="1989" formatCode="_(&quot;$&quot;* #,##0_);_(&quot;$&quot;* \(#,##0\);_(&quot;$&quot;* &quot;-&quot;??_);_(@_)">
                  <c:v>85.236599515836005</c:v>
                </c:pt>
                <c:pt idx="1990" formatCode="_(&quot;$&quot;* #,##0_);_(&quot;$&quot;* \(#,##0\);_(&quot;$&quot;* &quot;-&quot;??_);_(@_)">
                  <c:v>95.720590590185182</c:v>
                </c:pt>
                <c:pt idx="1991" formatCode="_(&quot;$&quot;* #,##0_);_(&quot;$&quot;* \(#,##0\);_(&quot;$&quot;* &quot;-&quot;??_);_(@_)">
                  <c:v>54.118493516712903</c:v>
                </c:pt>
                <c:pt idx="1992" formatCode="_(&quot;$&quot;* #,##0_);_(&quot;$&quot;* \(#,##0\);_(&quot;$&quot;* &quot;-&quot;??_);_(@_)">
                  <c:v>71.762895897289738</c:v>
                </c:pt>
                <c:pt idx="1993" formatCode="_(&quot;$&quot;* #,##0_);_(&quot;$&quot;* \(#,##0\);_(&quot;$&quot;* &quot;-&quot;??_);_(@_)">
                  <c:v>53.803373843953857</c:v>
                </c:pt>
                <c:pt idx="1994" formatCode="_(&quot;$&quot;* #,##0_);_(&quot;$&quot;* \(#,##0\);_(&quot;$&quot;* &quot;-&quot;??_);_(@_)">
                  <c:v>48.185477261364255</c:v>
                </c:pt>
                <c:pt idx="1995" formatCode="_(&quot;$&quot;* #,##0_);_(&quot;$&quot;* \(#,##0\);_(&quot;$&quot;* &quot;-&quot;??_);_(@_)">
                  <c:v>68.698185928582006</c:v>
                </c:pt>
                <c:pt idx="1996" formatCode="_(&quot;$&quot;* #,##0_);_(&quot;$&quot;* \(#,##0\);_(&quot;$&quot;* &quot;-&quot;??_);_(@_)">
                  <c:v>33.493528911298434</c:v>
                </c:pt>
                <c:pt idx="1997" formatCode="_(&quot;$&quot;* #,##0_);_(&quot;$&quot;* \(#,##0\);_(&quot;$&quot;* &quot;-&quot;??_);_(@_)">
                  <c:v>82.181535568010261</c:v>
                </c:pt>
                <c:pt idx="1998" formatCode="_(&quot;$&quot;* #,##0_);_(&quot;$&quot;* \(#,##0\);_(&quot;$&quot;* &quot;-&quot;??_);_(@_)">
                  <c:v>24.835302397198902</c:v>
                </c:pt>
                <c:pt idx="1999" formatCode="_(&quot;$&quot;* #,##0_);_(&quot;$&quot;* \(#,##0\);_(&quot;$&quot;* &quot;-&quot;??_);_(@_)">
                  <c:v>74.368409934675597</c:v>
                </c:pt>
                <c:pt idx="2000" formatCode="_(&quot;$&quot;* #,##0_);_(&quot;$&quot;* \(#,##0\);_(&quot;$&quot;* &quot;-&quot;??_);_(@_)">
                  <c:v>70.049878856931471</c:v>
                </c:pt>
                <c:pt idx="2001" formatCode="_(&quot;$&quot;* #,##0_);_(&quot;$&quot;* \(#,##0\);_(&quot;$&quot;* &quot;-&quot;??_);_(@_)">
                  <c:v>46.046147317287691</c:v>
                </c:pt>
                <c:pt idx="2002" formatCode="_(&quot;$&quot;* #,##0_);_(&quot;$&quot;* \(#,##0\);_(&quot;$&quot;* &quot;-&quot;??_);_(@_)">
                  <c:v>65.698816314928976</c:v>
                </c:pt>
                <c:pt idx="2003" formatCode="_(&quot;$&quot;* #,##0_);_(&quot;$&quot;* \(#,##0\);_(&quot;$&quot;* &quot;-&quot;??_);_(@_)">
                  <c:v>56.485788080999761</c:v>
                </c:pt>
                <c:pt idx="2004" formatCode="_(&quot;$&quot;* #,##0_);_(&quot;$&quot;* \(#,##0\);_(&quot;$&quot;* &quot;-&quot;??_);_(@_)">
                  <c:v>24.991892974113966</c:v>
                </c:pt>
                <c:pt idx="2005" formatCode="_(&quot;$&quot;* #,##0_);_(&quot;$&quot;* \(#,##0\);_(&quot;$&quot;* &quot;-&quot;??_);_(@_)">
                  <c:v>59.931951605291552</c:v>
                </c:pt>
                <c:pt idx="2006" formatCode="_(&quot;$&quot;* #,##0_);_(&quot;$&quot;* \(#,##0\);_(&quot;$&quot;* &quot;-&quot;??_);_(@_)">
                  <c:v>98.321008661291614</c:v>
                </c:pt>
                <c:pt idx="2007" formatCode="_(&quot;$&quot;* #,##0_);_(&quot;$&quot;* \(#,##0\);_(&quot;$&quot;* &quot;-&quot;??_);_(@_)">
                  <c:v>72.968983915439779</c:v>
                </c:pt>
                <c:pt idx="2008" formatCode="_(&quot;$&quot;* #,##0_);_(&quot;$&quot;* \(#,##0\);_(&quot;$&quot;* &quot;-&quot;??_);_(@_)">
                  <c:v>33.312902803155673</c:v>
                </c:pt>
                <c:pt idx="2009" formatCode="_(&quot;$&quot;* #,##0_);_(&quot;$&quot;* \(#,##0\);_(&quot;$&quot;* &quot;-&quot;??_);_(@_)">
                  <c:v>40.251693093463082</c:v>
                </c:pt>
                <c:pt idx="2010" formatCode="_(&quot;$&quot;* #,##0_);_(&quot;$&quot;* \(#,##0\);_(&quot;$&quot;* &quot;-&quot;??_);_(@_)">
                  <c:v>88.92912919815187</c:v>
                </c:pt>
                <c:pt idx="2011" formatCode="_(&quot;$&quot;* #,##0_);_(&quot;$&quot;* \(#,##0\);_(&quot;$&quot;* &quot;-&quot;??_);_(@_)">
                  <c:v>103.27265040539149</c:v>
                </c:pt>
                <c:pt idx="2012" formatCode="_(&quot;$&quot;* #,##0_);_(&quot;$&quot;* \(#,##0\);_(&quot;$&quot;* &quot;-&quot;??_);_(@_)">
                  <c:v>70.154488125866678</c:v>
                </c:pt>
                <c:pt idx="2013" formatCode="_(&quot;$&quot;* #,##0_);_(&quot;$&quot;* \(#,##0\);_(&quot;$&quot;* &quot;-&quot;??_);_(@_)">
                  <c:v>45.145400042361878</c:v>
                </c:pt>
                <c:pt idx="2014" formatCode="_(&quot;$&quot;* #,##0_);_(&quot;$&quot;* \(#,##0\);_(&quot;$&quot;* &quot;-&quot;??_);_(@_)">
                  <c:v>76.814285578933564</c:v>
                </c:pt>
                <c:pt idx="2015" formatCode="_(&quot;$&quot;* #,##0_);_(&quot;$&quot;* \(#,##0\);_(&quot;$&quot;* &quot;-&quot;??_);_(@_)">
                  <c:v>106.31341446991635</c:v>
                </c:pt>
                <c:pt idx="2016" formatCode="_(&quot;$&quot;* #,##0_);_(&quot;$&quot;* \(#,##0\);_(&quot;$&quot;* &quot;-&quot;??_);_(@_)">
                  <c:v>67.517480727601537</c:v>
                </c:pt>
                <c:pt idx="2017" formatCode="_(&quot;$&quot;* #,##0_);_(&quot;$&quot;* \(#,##0\);_(&quot;$&quot;* &quot;-&quot;??_);_(@_)">
                  <c:v>95.483299853298163</c:v>
                </c:pt>
                <c:pt idx="2018" formatCode="_(&quot;$&quot;* #,##0_);_(&quot;$&quot;* \(#,##0\);_(&quot;$&quot;* &quot;-&quot;??_);_(@_)">
                  <c:v>58.402053867364778</c:v>
                </c:pt>
                <c:pt idx="2019" formatCode="_(&quot;$&quot;* #,##0_);_(&quot;$&quot;* \(#,##0\);_(&quot;$&quot;* &quot;-&quot;??_);_(@_)">
                  <c:v>41.568516191754334</c:v>
                </c:pt>
                <c:pt idx="2020" formatCode="_(&quot;$&quot;* #,##0_);_(&quot;$&quot;* \(#,##0\);_(&quot;$&quot;* &quot;-&quot;??_);_(@_)">
                  <c:v>46.205260706014485</c:v>
                </c:pt>
                <c:pt idx="2021" formatCode="_(&quot;$&quot;* #,##0_);_(&quot;$&quot;* \(#,##0\);_(&quot;$&quot;* &quot;-&quot;??_);_(@_)">
                  <c:v>52.461415016853195</c:v>
                </c:pt>
                <c:pt idx="2022" formatCode="_(&quot;$&quot;* #,##0_);_(&quot;$&quot;* \(#,##0\);_(&quot;$&quot;* &quot;-&quot;??_);_(@_)">
                  <c:v>33.911898018476712</c:v>
                </c:pt>
                <c:pt idx="2023" formatCode="_(&quot;$&quot;* #,##0_);_(&quot;$&quot;* \(#,##0\);_(&quot;$&quot;* &quot;-&quot;??_);_(@_)">
                  <c:v>65.98568197673228</c:v>
                </c:pt>
                <c:pt idx="2024" formatCode="_(&quot;$&quot;* #,##0_);_(&quot;$&quot;* \(#,##0\);_(&quot;$&quot;* &quot;-&quot;??_);_(@_)">
                  <c:v>31.54110638595504</c:v>
                </c:pt>
                <c:pt idx="2025" formatCode="_(&quot;$&quot;* #,##0_);_(&quot;$&quot;* \(#,##0\);_(&quot;$&quot;* &quot;-&quot;??_);_(@_)">
                  <c:v>74.195602057664502</c:v>
                </c:pt>
                <c:pt idx="2026" formatCode="_(&quot;$&quot;* #,##0_);_(&quot;$&quot;* \(#,##0\);_(&quot;$&quot;* &quot;-&quot;??_);_(@_)">
                  <c:v>80.45554440414486</c:v>
                </c:pt>
                <c:pt idx="2027" formatCode="_(&quot;$&quot;* #,##0_);_(&quot;$&quot;* \(#,##0\);_(&quot;$&quot;* &quot;-&quot;??_);_(@_)">
                  <c:v>82.655324615193607</c:v>
                </c:pt>
                <c:pt idx="2028" formatCode="_(&quot;$&quot;* #,##0_);_(&quot;$&quot;* \(#,##0\);_(&quot;$&quot;* &quot;-&quot;??_);_(@_)">
                  <c:v>36.980412580276678</c:v>
                </c:pt>
                <c:pt idx="2029" formatCode="_(&quot;$&quot;* #,##0_);_(&quot;$&quot;* \(#,##0\);_(&quot;$&quot;* &quot;-&quot;??_);_(@_)">
                  <c:v>39.934341622992925</c:v>
                </c:pt>
                <c:pt idx="2030" formatCode="_(&quot;$&quot;* #,##0_);_(&quot;$&quot;* \(#,##0\);_(&quot;$&quot;* &quot;-&quot;??_);_(@_)">
                  <c:v>36.623850927735361</c:v>
                </c:pt>
                <c:pt idx="2031" formatCode="_(&quot;$&quot;* #,##0_);_(&quot;$&quot;* \(#,##0\);_(&quot;$&quot;* &quot;-&quot;??_);_(@_)">
                  <c:v>78.261841049665122</c:v>
                </c:pt>
                <c:pt idx="2032" formatCode="_(&quot;$&quot;* #,##0_);_(&quot;$&quot;* \(#,##0\);_(&quot;$&quot;* &quot;-&quot;??_);_(@_)">
                  <c:v>69.169917898440076</c:v>
                </c:pt>
                <c:pt idx="2033" formatCode="_(&quot;$&quot;* #,##0_);_(&quot;$&quot;* \(#,##0\);_(&quot;$&quot;* &quot;-&quot;??_);_(@_)">
                  <c:v>49.831951929157164</c:v>
                </c:pt>
                <c:pt idx="2034" formatCode="_(&quot;$&quot;* #,##0_);_(&quot;$&quot;* \(#,##0\);_(&quot;$&quot;* &quot;-&quot;??_);_(@_)">
                  <c:v>91.91428824405692</c:v>
                </c:pt>
                <c:pt idx="2035" formatCode="_(&quot;$&quot;* #,##0_);_(&quot;$&quot;* \(#,##0\);_(&quot;$&quot;* &quot;-&quot;??_);_(@_)">
                  <c:v>43.989792445665437</c:v>
                </c:pt>
                <c:pt idx="2036" formatCode="_(&quot;$&quot;* #,##0_);_(&quot;$&quot;* \(#,##0\);_(&quot;$&quot;* &quot;-&quot;??_);_(@_)">
                  <c:v>33.023312010293012</c:v>
                </c:pt>
                <c:pt idx="2037" formatCode="_(&quot;$&quot;* #,##0_);_(&quot;$&quot;* \(#,##0\);_(&quot;$&quot;* &quot;-&quot;??_);_(@_)">
                  <c:v>46.011335754029027</c:v>
                </c:pt>
                <c:pt idx="2038" formatCode="_(&quot;$&quot;* #,##0_);_(&quot;$&quot;* \(#,##0\);_(&quot;$&quot;* &quot;-&quot;??_);_(@_)">
                  <c:v>69.921610244336136</c:v>
                </c:pt>
                <c:pt idx="2039" formatCode="_(&quot;$&quot;* #,##0_);_(&quot;$&quot;* \(#,##0\);_(&quot;$&quot;* &quot;-&quot;??_);_(@_)">
                  <c:v>60.174335389736022</c:v>
                </c:pt>
                <c:pt idx="2040" formatCode="_(&quot;$&quot;* #,##0_);_(&quot;$&quot;* \(#,##0\);_(&quot;$&quot;* &quot;-&quot;??_);_(@_)">
                  <c:v>68.381295077418699</c:v>
                </c:pt>
                <c:pt idx="2041" formatCode="_(&quot;$&quot;* #,##0_);_(&quot;$&quot;* \(#,##0\);_(&quot;$&quot;* &quot;-&quot;??_);_(@_)">
                  <c:v>43.495705253455341</c:v>
                </c:pt>
                <c:pt idx="2042" formatCode="_(&quot;$&quot;* #,##0_);_(&quot;$&quot;* \(#,##0\);_(&quot;$&quot;* &quot;-&quot;??_);_(@_)">
                  <c:v>49.163040209214401</c:v>
                </c:pt>
                <c:pt idx="2043" formatCode="_(&quot;$&quot;* #,##0_);_(&quot;$&quot;* \(#,##0\);_(&quot;$&quot;* &quot;-&quot;??_);_(@_)">
                  <c:v>32.321304158442516</c:v>
                </c:pt>
                <c:pt idx="2044" formatCode="_(&quot;$&quot;* #,##0_);_(&quot;$&quot;* \(#,##0\);_(&quot;$&quot;* &quot;-&quot;??_);_(@_)">
                  <c:v>103.32716933260158</c:v>
                </c:pt>
                <c:pt idx="2045" formatCode="_(&quot;$&quot;* #,##0_);_(&quot;$&quot;* \(#,##0\);_(&quot;$&quot;* &quot;-&quot;??_);_(@_)">
                  <c:v>96.955003832195317</c:v>
                </c:pt>
                <c:pt idx="2046" formatCode="_(&quot;$&quot;* #,##0_);_(&quot;$&quot;* \(#,##0\);_(&quot;$&quot;* &quot;-&quot;??_);_(@_)">
                  <c:v>35.412991298355578</c:v>
                </c:pt>
                <c:pt idx="2047" formatCode="_(&quot;$&quot;* #,##0_);_(&quot;$&quot;* \(#,##0\);_(&quot;$&quot;* &quot;-&quot;??_);_(@_)">
                  <c:v>73.232392894431484</c:v>
                </c:pt>
                <c:pt idx="2048" formatCode="_(&quot;$&quot;* #,##0_);_(&quot;$&quot;* \(#,##0\);_(&quot;$&quot;* &quot;-&quot;??_);_(@_)">
                  <c:v>92.969082638761463</c:v>
                </c:pt>
                <c:pt idx="2049" formatCode="_(&quot;$&quot;* #,##0_);_(&quot;$&quot;* \(#,##0\);_(&quot;$&quot;* &quot;-&quot;??_);_(@_)">
                  <c:v>55.705218445343064</c:v>
                </c:pt>
                <c:pt idx="2050" formatCode="_(&quot;$&quot;* #,##0_);_(&quot;$&quot;* \(#,##0\);_(&quot;$&quot;* &quot;-&quot;??_);_(@_)">
                  <c:v>63.198270896022755</c:v>
                </c:pt>
                <c:pt idx="2051" formatCode="_(&quot;$&quot;* #,##0_);_(&quot;$&quot;* \(#,##0\);_(&quot;$&quot;* &quot;-&quot;??_);_(@_)">
                  <c:v>34.498711887163545</c:v>
                </c:pt>
                <c:pt idx="2052" formatCode="_(&quot;$&quot;* #,##0_);_(&quot;$&quot;* \(#,##0\);_(&quot;$&quot;* &quot;-&quot;??_);_(@_)">
                  <c:v>33.684144504853712</c:v>
                </c:pt>
                <c:pt idx="2053" formatCode="_(&quot;$&quot;* #,##0_);_(&quot;$&quot;* \(#,##0\);_(&quot;$&quot;* &quot;-&quot;??_);_(@_)">
                  <c:v>84.144162723262696</c:v>
                </c:pt>
                <c:pt idx="2054" formatCode="_(&quot;$&quot;* #,##0_);_(&quot;$&quot;* \(#,##0\);_(&quot;$&quot;* &quot;-&quot;??_);_(@_)">
                  <c:v>41.213405174199174</c:v>
                </c:pt>
                <c:pt idx="2055" formatCode="_(&quot;$&quot;* #,##0_);_(&quot;$&quot;* \(#,##0\);_(&quot;$&quot;* &quot;-&quot;??_);_(@_)">
                  <c:v>93.455827386118841</c:v>
                </c:pt>
                <c:pt idx="2056" formatCode="_(&quot;$&quot;* #,##0_);_(&quot;$&quot;* \(#,##0\);_(&quot;$&quot;* &quot;-&quot;??_);_(@_)">
                  <c:v>41.20481161645489</c:v>
                </c:pt>
                <c:pt idx="2057" formatCode="_(&quot;$&quot;* #,##0_);_(&quot;$&quot;* \(#,##0\);_(&quot;$&quot;* &quot;-&quot;??_);_(@_)">
                  <c:v>54.722746094182348</c:v>
                </c:pt>
                <c:pt idx="2058" formatCode="_(&quot;$&quot;* #,##0_);_(&quot;$&quot;* \(#,##0\);_(&quot;$&quot;* &quot;-&quot;??_);_(@_)">
                  <c:v>74.591964942593592</c:v>
                </c:pt>
                <c:pt idx="2059" formatCode="_(&quot;$&quot;* #,##0_);_(&quot;$&quot;* \(#,##0\);_(&quot;$&quot;* &quot;-&quot;??_);_(@_)">
                  <c:v>52.445259133494851</c:v>
                </c:pt>
                <c:pt idx="2060" formatCode="_(&quot;$&quot;* #,##0_);_(&quot;$&quot;* \(#,##0\);_(&quot;$&quot;* &quot;-&quot;??_);_(@_)">
                  <c:v>74.088789619958391</c:v>
                </c:pt>
                <c:pt idx="2061" formatCode="_(&quot;$&quot;* #,##0_);_(&quot;$&quot;* \(#,##0\);_(&quot;$&quot;* &quot;-&quot;??_);_(@_)">
                  <c:v>64.42339543118473</c:v>
                </c:pt>
                <c:pt idx="2062" formatCode="_(&quot;$&quot;* #,##0_);_(&quot;$&quot;* \(#,##0\);_(&quot;$&quot;* &quot;-&quot;??_);_(@_)">
                  <c:v>46.402950660125924</c:v>
                </c:pt>
                <c:pt idx="2063" formatCode="_(&quot;$&quot;* #,##0_);_(&quot;$&quot;* \(#,##0\);_(&quot;$&quot;* &quot;-&quot;??_);_(@_)">
                  <c:v>62.987588512536398</c:v>
                </c:pt>
                <c:pt idx="2064" formatCode="_(&quot;$&quot;* #,##0_);_(&quot;$&quot;* \(#,##0\);_(&quot;$&quot;* &quot;-&quot;??_);_(@_)">
                  <c:v>58.97188911358613</c:v>
                </c:pt>
                <c:pt idx="2065" formatCode="_(&quot;$&quot;* #,##0_);_(&quot;$&quot;* \(#,##0\);_(&quot;$&quot;* &quot;-&quot;??_);_(@_)">
                  <c:v>102.40384583834042</c:v>
                </c:pt>
                <c:pt idx="2066" formatCode="_(&quot;$&quot;* #,##0_);_(&quot;$&quot;* \(#,##0\);_(&quot;$&quot;* &quot;-&quot;??_);_(@_)">
                  <c:v>60.800051553436674</c:v>
                </c:pt>
                <c:pt idx="2067" formatCode="_(&quot;$&quot;* #,##0_);_(&quot;$&quot;* \(#,##0\);_(&quot;$&quot;* &quot;-&quot;??_);_(@_)">
                  <c:v>77.913389539839017</c:v>
                </c:pt>
                <c:pt idx="2068" formatCode="_(&quot;$&quot;* #,##0_);_(&quot;$&quot;* \(#,##0\);_(&quot;$&quot;* &quot;-&quot;??_);_(@_)">
                  <c:v>37.690037435129931</c:v>
                </c:pt>
                <c:pt idx="2069" formatCode="_(&quot;$&quot;* #,##0_);_(&quot;$&quot;* \(#,##0\);_(&quot;$&quot;* &quot;-&quot;??_);_(@_)">
                  <c:v>48.124738825019698</c:v>
                </c:pt>
                <c:pt idx="2070" formatCode="_(&quot;$&quot;* #,##0_);_(&quot;$&quot;* \(#,##0\);_(&quot;$&quot;* &quot;-&quot;??_);_(@_)">
                  <c:v>59.791960388135607</c:v>
                </c:pt>
                <c:pt idx="2071" formatCode="_(&quot;$&quot;* #,##0_);_(&quot;$&quot;* \(#,##0\);_(&quot;$&quot;* &quot;-&quot;??_);_(@_)">
                  <c:v>57.650215249407317</c:v>
                </c:pt>
                <c:pt idx="2072" formatCode="_(&quot;$&quot;* #,##0_);_(&quot;$&quot;* \(#,##0\);_(&quot;$&quot;* &quot;-&quot;??_);_(@_)">
                  <c:v>61.210682233021053</c:v>
                </c:pt>
                <c:pt idx="2073" formatCode="_(&quot;$&quot;* #,##0_);_(&quot;$&quot;* \(#,##0\);_(&quot;$&quot;* &quot;-&quot;??_);_(@_)">
                  <c:v>83.650206006861637</c:v>
                </c:pt>
                <c:pt idx="2074" formatCode="_(&quot;$&quot;* #,##0_);_(&quot;$&quot;* \(#,##0\);_(&quot;$&quot;* &quot;-&quot;??_);_(@_)">
                  <c:v>49.957107281552624</c:v>
                </c:pt>
                <c:pt idx="2075" formatCode="_(&quot;$&quot;* #,##0_);_(&quot;$&quot;* \(#,##0\);_(&quot;$&quot;* &quot;-&quot;??_);_(@_)">
                  <c:v>23.337455234320238</c:v>
                </c:pt>
                <c:pt idx="2076" formatCode="_(&quot;$&quot;* #,##0_);_(&quot;$&quot;* \(#,##0\);_(&quot;$&quot;* &quot;-&quot;??_);_(@_)">
                  <c:v>58.323348338479477</c:v>
                </c:pt>
                <c:pt idx="2077" formatCode="_(&quot;$&quot;* #,##0_);_(&quot;$&quot;* \(#,##0\);_(&quot;$&quot;* &quot;-&quot;??_);_(@_)">
                  <c:v>38.58880728412484</c:v>
                </c:pt>
                <c:pt idx="2078" formatCode="_(&quot;$&quot;* #,##0_);_(&quot;$&quot;* \(#,##0\);_(&quot;$&quot;* &quot;-&quot;??_);_(@_)">
                  <c:v>45.314950421265713</c:v>
                </c:pt>
                <c:pt idx="2079" formatCode="_(&quot;$&quot;* #,##0_);_(&quot;$&quot;* \(#,##0\);_(&quot;$&quot;* &quot;-&quot;??_);_(@_)">
                  <c:v>36.364078308591225</c:v>
                </c:pt>
                <c:pt idx="2080" formatCode="_(&quot;$&quot;* #,##0_);_(&quot;$&quot;* \(#,##0\);_(&quot;$&quot;* &quot;-&quot;??_);_(@_)">
                  <c:v>70.091885000429144</c:v>
                </c:pt>
                <c:pt idx="2081" formatCode="_(&quot;$&quot;* #,##0_);_(&quot;$&quot;* \(#,##0\);_(&quot;$&quot;* &quot;-&quot;??_);_(@_)">
                  <c:v>81.524418124691962</c:v>
                </c:pt>
                <c:pt idx="2082" formatCode="_(&quot;$&quot;* #,##0_);_(&quot;$&quot;* \(#,##0\);_(&quot;$&quot;* &quot;-&quot;??_);_(@_)">
                  <c:v>63.284979568869893</c:v>
                </c:pt>
                <c:pt idx="2083" formatCode="_(&quot;$&quot;* #,##0_);_(&quot;$&quot;* \(#,##0\);_(&quot;$&quot;* &quot;-&quot;??_);_(@_)">
                  <c:v>54.885705674723688</c:v>
                </c:pt>
                <c:pt idx="2084" formatCode="_(&quot;$&quot;* #,##0_);_(&quot;$&quot;* \(#,##0\);_(&quot;$&quot;* &quot;-&quot;??_);_(@_)">
                  <c:v>74.881048849545962</c:v>
                </c:pt>
                <c:pt idx="2085" formatCode="_(&quot;$&quot;* #,##0_);_(&quot;$&quot;* \(#,##0\);_(&quot;$&quot;* &quot;-&quot;??_);_(@_)">
                  <c:v>75.81641727086658</c:v>
                </c:pt>
                <c:pt idx="2086" formatCode="_(&quot;$&quot;* #,##0_);_(&quot;$&quot;* \(#,##0\);_(&quot;$&quot;* &quot;-&quot;??_);_(@_)">
                  <c:v>93.723303518976138</c:v>
                </c:pt>
                <c:pt idx="2087" formatCode="_(&quot;$&quot;* #,##0_);_(&quot;$&quot;* \(#,##0\);_(&quot;$&quot;* &quot;-&quot;??_);_(@_)">
                  <c:v>100.07321603754158</c:v>
                </c:pt>
                <c:pt idx="2088" formatCode="_(&quot;$&quot;* #,##0_);_(&quot;$&quot;* \(#,##0\);_(&quot;$&quot;* &quot;-&quot;??_);_(@_)">
                  <c:v>88.661698557896003</c:v>
                </c:pt>
                <c:pt idx="2089" formatCode="_(&quot;$&quot;* #,##0_);_(&quot;$&quot;* \(#,##0\);_(&quot;$&quot;* &quot;-&quot;??_);_(@_)">
                  <c:v>48.294771703184537</c:v>
                </c:pt>
                <c:pt idx="2090" formatCode="_(&quot;$&quot;* #,##0_);_(&quot;$&quot;* \(#,##0\);_(&quot;$&quot;* &quot;-&quot;??_);_(@_)">
                  <c:v>79.054721068232951</c:v>
                </c:pt>
                <c:pt idx="2091" formatCode="_(&quot;$&quot;* #,##0_);_(&quot;$&quot;* \(#,##0\);_(&quot;$&quot;* &quot;-&quot;??_);_(@_)">
                  <c:v>71.951631818419159</c:v>
                </c:pt>
                <c:pt idx="2092" formatCode="_(&quot;$&quot;* #,##0_);_(&quot;$&quot;* \(#,##0\);_(&quot;$&quot;* &quot;-&quot;??_);_(@_)">
                  <c:v>47.925336218776792</c:v>
                </c:pt>
                <c:pt idx="2093" formatCode="_(&quot;$&quot;* #,##0_);_(&quot;$&quot;* \(#,##0\);_(&quot;$&quot;* &quot;-&quot;??_);_(@_)">
                  <c:v>87.406741516575849</c:v>
                </c:pt>
                <c:pt idx="2094" formatCode="_(&quot;$&quot;* #,##0_);_(&quot;$&quot;* \(#,##0\);_(&quot;$&quot;* &quot;-&quot;??_);_(@_)">
                  <c:v>67.36859751380743</c:v>
                </c:pt>
                <c:pt idx="2095" formatCode="_(&quot;$&quot;* #,##0_);_(&quot;$&quot;* \(#,##0\);_(&quot;$&quot;* &quot;-&quot;??_);_(@_)">
                  <c:v>88.878021315442396</c:v>
                </c:pt>
                <c:pt idx="2096" formatCode="_(&quot;$&quot;* #,##0_);_(&quot;$&quot;* \(#,##0\);_(&quot;$&quot;* &quot;-&quot;??_);_(@_)">
                  <c:v>18.79031143917512</c:v>
                </c:pt>
                <c:pt idx="2097" formatCode="_(&quot;$&quot;* #,##0_);_(&quot;$&quot;* \(#,##0\);_(&quot;$&quot;* &quot;-&quot;??_);_(@_)">
                  <c:v>70.805720518446549</c:v>
                </c:pt>
                <c:pt idx="2098" formatCode="_(&quot;$&quot;* #,##0_);_(&quot;$&quot;* \(#,##0\);_(&quot;$&quot;* &quot;-&quot;??_);_(@_)">
                  <c:v>33.433785361015303</c:v>
                </c:pt>
                <c:pt idx="2099" formatCode="_(&quot;$&quot;* #,##0_);_(&quot;$&quot;* \(#,##0\);_(&quot;$&quot;* &quot;-&quot;??_);_(@_)">
                  <c:v>38.845128272518266</c:v>
                </c:pt>
                <c:pt idx="2100" formatCode="_(&quot;$&quot;* #,##0_);_(&quot;$&quot;* \(#,##0\);_(&quot;$&quot;* &quot;-&quot;??_);_(@_)">
                  <c:v>54.870953508521119</c:v>
                </c:pt>
              </c:numCache>
            </c:numRef>
          </c:yVal>
          <c:smooth val="0"/>
          <c:extLst>
            <c:ext xmlns:c16="http://schemas.microsoft.com/office/drawing/2014/chart" uri="{C3380CC4-5D6E-409C-BE32-E72D297353CC}">
              <c16:uniqueId val="{00000001-E275-4B74-B7CF-79F8827EB0B6}"/>
            </c:ext>
          </c:extLst>
        </c:ser>
        <c:ser>
          <c:idx val="2"/>
          <c:order val="2"/>
          <c:tx>
            <c:strRef>
              <c:f>'[PCM_0327_4seas30hrs_eql.xlsb]PC Supply vs. PC Price'!$G$4</c:f>
              <c:strCache>
                <c:ptCount val="1"/>
                <c:pt idx="0">
                  <c:v>Fall</c:v>
                </c:pt>
              </c:strCache>
            </c:strRef>
          </c:tx>
          <c:spPr>
            <a:ln w="19050" cap="rnd">
              <a:noFill/>
              <a:round/>
            </a:ln>
            <a:effectLst/>
          </c:spPr>
          <c:marker>
            <c:symbol val="circle"/>
            <c:size val="5"/>
            <c:spPr>
              <a:solidFill>
                <a:schemeClr val="accent5">
                  <a:lumMod val="75000"/>
                  <a:alpha val="20000"/>
                </a:schemeClr>
              </a:solidFill>
              <a:ln w="3175">
                <a:noFill/>
              </a:ln>
              <a:effectLst/>
            </c:spPr>
          </c:marker>
          <c:xVal>
            <c:numRef>
              <c:f>'[PCM_0327_4seas30hrs_eql.xlsb]PC Supply vs. PC Price'!$D$5:$D$4207</c:f>
              <c:numCache>
                <c:formatCode>_(* #,##0_);_(* \(#,##0\);_(* "-"??_);_(@_)</c:formatCode>
                <c:ptCount val="4203"/>
                <c:pt idx="0">
                  <c:v>58368.177506891887</c:v>
                </c:pt>
                <c:pt idx="1">
                  <c:v>60038.979206339522</c:v>
                </c:pt>
                <c:pt idx="2">
                  <c:v>55510.946716238795</c:v>
                </c:pt>
                <c:pt idx="3">
                  <c:v>56947.167846425371</c:v>
                </c:pt>
                <c:pt idx="4">
                  <c:v>56496.66771405538</c:v>
                </c:pt>
                <c:pt idx="5">
                  <c:v>56111.72772547404</c:v>
                </c:pt>
                <c:pt idx="6">
                  <c:v>55716.166126759847</c:v>
                </c:pt>
                <c:pt idx="7">
                  <c:v>57214.487218729657</c:v>
                </c:pt>
                <c:pt idx="8">
                  <c:v>59314.289454099504</c:v>
                </c:pt>
                <c:pt idx="9">
                  <c:v>59665.028932062778</c:v>
                </c:pt>
                <c:pt idx="10">
                  <c:v>54914.688053894046</c:v>
                </c:pt>
                <c:pt idx="11">
                  <c:v>61238.268302917488</c:v>
                </c:pt>
                <c:pt idx="12">
                  <c:v>56121.611936950678</c:v>
                </c:pt>
                <c:pt idx="13">
                  <c:v>58501.918457563734</c:v>
                </c:pt>
                <c:pt idx="14">
                  <c:v>57200.220903523761</c:v>
                </c:pt>
                <c:pt idx="15">
                  <c:v>56735.008310063684</c:v>
                </c:pt>
                <c:pt idx="16">
                  <c:v>59680.620629449681</c:v>
                </c:pt>
                <c:pt idx="17">
                  <c:v>60460.723284212741</c:v>
                </c:pt>
                <c:pt idx="18">
                  <c:v>59364.065981157633</c:v>
                </c:pt>
                <c:pt idx="19">
                  <c:v>58087.042202504475</c:v>
                </c:pt>
                <c:pt idx="20">
                  <c:v>60094.11034161249</c:v>
                </c:pt>
                <c:pt idx="21">
                  <c:v>57227.14596608479</c:v>
                </c:pt>
                <c:pt idx="22">
                  <c:v>60062.552541637415</c:v>
                </c:pt>
                <c:pt idx="23">
                  <c:v>61181.592638333648</c:v>
                </c:pt>
                <c:pt idx="24">
                  <c:v>58380.409506074582</c:v>
                </c:pt>
                <c:pt idx="25">
                  <c:v>57827.260173002884</c:v>
                </c:pt>
                <c:pt idx="26">
                  <c:v>56074.110295995066</c:v>
                </c:pt>
                <c:pt idx="27">
                  <c:v>56251.06539065043</c:v>
                </c:pt>
                <c:pt idx="28">
                  <c:v>57714.497191365554</c:v>
                </c:pt>
                <c:pt idx="29">
                  <c:v>59403.612427266446</c:v>
                </c:pt>
                <c:pt idx="30">
                  <c:v>55042.883490244545</c:v>
                </c:pt>
                <c:pt idx="31">
                  <c:v>59123.958258952734</c:v>
                </c:pt>
                <c:pt idx="32">
                  <c:v>57040.748128890002</c:v>
                </c:pt>
                <c:pt idx="33">
                  <c:v>57938.628292020177</c:v>
                </c:pt>
                <c:pt idx="34">
                  <c:v>57607.548596700035</c:v>
                </c:pt>
                <c:pt idx="35">
                  <c:v>60933.571452077238</c:v>
                </c:pt>
                <c:pt idx="36">
                  <c:v>56733.33843970298</c:v>
                </c:pt>
                <c:pt idx="37">
                  <c:v>58226.760204887389</c:v>
                </c:pt>
                <c:pt idx="38">
                  <c:v>58188.947015889491</c:v>
                </c:pt>
                <c:pt idx="39">
                  <c:v>59299.039419301356</c:v>
                </c:pt>
                <c:pt idx="40">
                  <c:v>56826.738685099277</c:v>
                </c:pt>
                <c:pt idx="41">
                  <c:v>57398.460522635796</c:v>
                </c:pt>
                <c:pt idx="42">
                  <c:v>60767.394670756657</c:v>
                </c:pt>
                <c:pt idx="43">
                  <c:v>55650.43344612122</c:v>
                </c:pt>
                <c:pt idx="44">
                  <c:v>56895.099488321946</c:v>
                </c:pt>
                <c:pt idx="45">
                  <c:v>58027.831602478022</c:v>
                </c:pt>
                <c:pt idx="46">
                  <c:v>57920.23837918925</c:v>
                </c:pt>
                <c:pt idx="47">
                  <c:v>58726.797289304792</c:v>
                </c:pt>
                <c:pt idx="48">
                  <c:v>58811.79333980877</c:v>
                </c:pt>
                <c:pt idx="49">
                  <c:v>57446.907831938952</c:v>
                </c:pt>
                <c:pt idx="50">
                  <c:v>59779.062528514856</c:v>
                </c:pt>
                <c:pt idx="51">
                  <c:v>59608.571488931448</c:v>
                </c:pt>
                <c:pt idx="52">
                  <c:v>61132.409569295254</c:v>
                </c:pt>
                <c:pt idx="53">
                  <c:v>57915.767632913594</c:v>
                </c:pt>
                <c:pt idx="54">
                  <c:v>57123.292675272627</c:v>
                </c:pt>
                <c:pt idx="55">
                  <c:v>57336.837924035397</c:v>
                </c:pt>
                <c:pt idx="56">
                  <c:v>57555.014658069602</c:v>
                </c:pt>
                <c:pt idx="57">
                  <c:v>55821.712082163496</c:v>
                </c:pt>
                <c:pt idx="58">
                  <c:v>58420.555121866862</c:v>
                </c:pt>
                <c:pt idx="59">
                  <c:v>57023.428805223106</c:v>
                </c:pt>
                <c:pt idx="60">
                  <c:v>55295.681841913858</c:v>
                </c:pt>
                <c:pt idx="61">
                  <c:v>58629.474519729629</c:v>
                </c:pt>
                <c:pt idx="62">
                  <c:v>59808.013383197787</c:v>
                </c:pt>
                <c:pt idx="63">
                  <c:v>59798.690742111212</c:v>
                </c:pt>
                <c:pt idx="64">
                  <c:v>57503.958548164366</c:v>
                </c:pt>
                <c:pt idx="65">
                  <c:v>60270.007502174376</c:v>
                </c:pt>
                <c:pt idx="66">
                  <c:v>58532.283851718901</c:v>
                </c:pt>
                <c:pt idx="67">
                  <c:v>55831.513758850087</c:v>
                </c:pt>
                <c:pt idx="68">
                  <c:v>56581.456312251095</c:v>
                </c:pt>
                <c:pt idx="69">
                  <c:v>61110.49504305522</c:v>
                </c:pt>
                <c:pt idx="70">
                  <c:v>59461.312081019081</c:v>
                </c:pt>
                <c:pt idx="71">
                  <c:v>60601.675733693439</c:v>
                </c:pt>
                <c:pt idx="72">
                  <c:v>58926.281376966341</c:v>
                </c:pt>
                <c:pt idx="73">
                  <c:v>58835.146901286513</c:v>
                </c:pt>
                <c:pt idx="74">
                  <c:v>59388.098863569903</c:v>
                </c:pt>
                <c:pt idx="75">
                  <c:v>61318.061554114021</c:v>
                </c:pt>
                <c:pt idx="76">
                  <c:v>59524.510393095021</c:v>
                </c:pt>
                <c:pt idx="77">
                  <c:v>59793.491733360293</c:v>
                </c:pt>
                <c:pt idx="78">
                  <c:v>57058.464753405264</c:v>
                </c:pt>
                <c:pt idx="79">
                  <c:v>60599.667311859128</c:v>
                </c:pt>
                <c:pt idx="80">
                  <c:v>56973.328752390546</c:v>
                </c:pt>
                <c:pt idx="81">
                  <c:v>58141.410281499222</c:v>
                </c:pt>
                <c:pt idx="82">
                  <c:v>60363.671479479475</c:v>
                </c:pt>
                <c:pt idx="83">
                  <c:v>59252.440847778329</c:v>
                </c:pt>
                <c:pt idx="84">
                  <c:v>57902.492346731822</c:v>
                </c:pt>
                <c:pt idx="85">
                  <c:v>58513.813344383241</c:v>
                </c:pt>
                <c:pt idx="86">
                  <c:v>58013.363268280031</c:v>
                </c:pt>
                <c:pt idx="87">
                  <c:v>62197.5353884379</c:v>
                </c:pt>
                <c:pt idx="88">
                  <c:v>57399.297015984863</c:v>
                </c:pt>
                <c:pt idx="89">
                  <c:v>57607.592040141419</c:v>
                </c:pt>
                <c:pt idx="90">
                  <c:v>60165.836881383257</c:v>
                </c:pt>
                <c:pt idx="91">
                  <c:v>59341.671308851241</c:v>
                </c:pt>
                <c:pt idx="92">
                  <c:v>56504.196861640608</c:v>
                </c:pt>
                <c:pt idx="93">
                  <c:v>59429.565674098325</c:v>
                </c:pt>
                <c:pt idx="94">
                  <c:v>61987.508274586988</c:v>
                </c:pt>
                <c:pt idx="95">
                  <c:v>58958.486550013229</c:v>
                </c:pt>
                <c:pt idx="96">
                  <c:v>58384.115784708665</c:v>
                </c:pt>
                <c:pt idx="97">
                  <c:v>57655.381054369602</c:v>
                </c:pt>
                <c:pt idx="98">
                  <c:v>60587.566507975265</c:v>
                </c:pt>
                <c:pt idx="99">
                  <c:v>58169.284537919353</c:v>
                </c:pt>
                <c:pt idx="100">
                  <c:v>55779.201875305182</c:v>
                </c:pt>
                <c:pt idx="101">
                  <c:v>57596.021708872941</c:v>
                </c:pt>
                <c:pt idx="102">
                  <c:v>57003.001533428825</c:v>
                </c:pt>
                <c:pt idx="103">
                  <c:v>57740.904067484546</c:v>
                </c:pt>
                <c:pt idx="104">
                  <c:v>58992.535480880731</c:v>
                </c:pt>
                <c:pt idx="105">
                  <c:v>57552.859262561797</c:v>
                </c:pt>
                <c:pt idx="106">
                  <c:v>57699.090968672426</c:v>
                </c:pt>
                <c:pt idx="107">
                  <c:v>57774.096716834851</c:v>
                </c:pt>
                <c:pt idx="108">
                  <c:v>59136.17828156153</c:v>
                </c:pt>
                <c:pt idx="109">
                  <c:v>56344.682225099212</c:v>
                </c:pt>
                <c:pt idx="110">
                  <c:v>55275.31566707293</c:v>
                </c:pt>
                <c:pt idx="111">
                  <c:v>59288.717821915947</c:v>
                </c:pt>
                <c:pt idx="112">
                  <c:v>59729.058639144896</c:v>
                </c:pt>
                <c:pt idx="113">
                  <c:v>60903.101517995201</c:v>
                </c:pt>
                <c:pt idx="114">
                  <c:v>57885.894758605951</c:v>
                </c:pt>
                <c:pt idx="115">
                  <c:v>57164.08072821299</c:v>
                </c:pt>
                <c:pt idx="116">
                  <c:v>57599.578755569448</c:v>
                </c:pt>
                <c:pt idx="117">
                  <c:v>58021.264871088664</c:v>
                </c:pt>
                <c:pt idx="118">
                  <c:v>59049.453423627223</c:v>
                </c:pt>
                <c:pt idx="119">
                  <c:v>56810.36720048586</c:v>
                </c:pt>
                <c:pt idx="120">
                  <c:v>60323.529594930005</c:v>
                </c:pt>
                <c:pt idx="121">
                  <c:v>59919.73358462652</c:v>
                </c:pt>
                <c:pt idx="122">
                  <c:v>57975.661354825897</c:v>
                </c:pt>
                <c:pt idx="123">
                  <c:v>57610.352757263187</c:v>
                </c:pt>
                <c:pt idx="124">
                  <c:v>59046.298081080109</c:v>
                </c:pt>
                <c:pt idx="125">
                  <c:v>58389.813804753619</c:v>
                </c:pt>
                <c:pt idx="126">
                  <c:v>58566.826548287136</c:v>
                </c:pt>
                <c:pt idx="127">
                  <c:v>57379.631788682935</c:v>
                </c:pt>
                <c:pt idx="128">
                  <c:v>56579.393484750392</c:v>
                </c:pt>
                <c:pt idx="129">
                  <c:v>58021.334938685104</c:v>
                </c:pt>
                <c:pt idx="130">
                  <c:v>59989.142834726976</c:v>
                </c:pt>
                <c:pt idx="131">
                  <c:v>61248.434964752203</c:v>
                </c:pt>
                <c:pt idx="132">
                  <c:v>57401.641692479454</c:v>
                </c:pt>
                <c:pt idx="133">
                  <c:v>57796.493238245232</c:v>
                </c:pt>
                <c:pt idx="134">
                  <c:v>56761.184740924851</c:v>
                </c:pt>
                <c:pt idx="135">
                  <c:v>60116.764615885426</c:v>
                </c:pt>
                <c:pt idx="136">
                  <c:v>58375.169405619308</c:v>
                </c:pt>
                <c:pt idx="137">
                  <c:v>59505.603932698556</c:v>
                </c:pt>
                <c:pt idx="138">
                  <c:v>57625.623593775439</c:v>
                </c:pt>
                <c:pt idx="139">
                  <c:v>58531.101188294102</c:v>
                </c:pt>
                <c:pt idx="140">
                  <c:v>59849.225559234619</c:v>
                </c:pt>
                <c:pt idx="141">
                  <c:v>57903.363086537523</c:v>
                </c:pt>
                <c:pt idx="142">
                  <c:v>60900.753989378623</c:v>
                </c:pt>
                <c:pt idx="143">
                  <c:v>59575.901471665456</c:v>
                </c:pt>
                <c:pt idx="144">
                  <c:v>57520.998111756649</c:v>
                </c:pt>
                <c:pt idx="145">
                  <c:v>56814.839776611334</c:v>
                </c:pt>
                <c:pt idx="146">
                  <c:v>64135.98796081543</c:v>
                </c:pt>
                <c:pt idx="147">
                  <c:v>60586.326387069988</c:v>
                </c:pt>
                <c:pt idx="148">
                  <c:v>58074.184154256189</c:v>
                </c:pt>
                <c:pt idx="149">
                  <c:v>57806.614912414552</c:v>
                </c:pt>
                <c:pt idx="150">
                  <c:v>62753.098290570575</c:v>
                </c:pt>
                <c:pt idx="151">
                  <c:v>57791.45429318746</c:v>
                </c:pt>
                <c:pt idx="152">
                  <c:v>62410.680540736517</c:v>
                </c:pt>
                <c:pt idx="153">
                  <c:v>62685.209989356998</c:v>
                </c:pt>
                <c:pt idx="154">
                  <c:v>58303.64439525293</c:v>
                </c:pt>
                <c:pt idx="155">
                  <c:v>62689.219481023159</c:v>
                </c:pt>
                <c:pt idx="156">
                  <c:v>60869.668159393477</c:v>
                </c:pt>
                <c:pt idx="157">
                  <c:v>59791.623980649325</c:v>
                </c:pt>
                <c:pt idx="158">
                  <c:v>59866.624166693102</c:v>
                </c:pt>
                <c:pt idx="159">
                  <c:v>60836.196491400406</c:v>
                </c:pt>
                <c:pt idx="160">
                  <c:v>62685.950240095459</c:v>
                </c:pt>
                <c:pt idx="161">
                  <c:v>57574.081223829577</c:v>
                </c:pt>
                <c:pt idx="162">
                  <c:v>60429.333874320982</c:v>
                </c:pt>
                <c:pt idx="163">
                  <c:v>57869.181231911978</c:v>
                </c:pt>
                <c:pt idx="164">
                  <c:v>57989.085238393163</c:v>
                </c:pt>
                <c:pt idx="165">
                  <c:v>57610.124385560761</c:v>
                </c:pt>
                <c:pt idx="166">
                  <c:v>59214.330415344237</c:v>
                </c:pt>
                <c:pt idx="167">
                  <c:v>55745.725438718873</c:v>
                </c:pt>
                <c:pt idx="168">
                  <c:v>58583.190086873379</c:v>
                </c:pt>
                <c:pt idx="169">
                  <c:v>58939.206527392067</c:v>
                </c:pt>
                <c:pt idx="170">
                  <c:v>58554.490305010477</c:v>
                </c:pt>
                <c:pt idx="171">
                  <c:v>57981.728879801434</c:v>
                </c:pt>
                <c:pt idx="172">
                  <c:v>59679.599752934781</c:v>
                </c:pt>
                <c:pt idx="173">
                  <c:v>59285.954531860356</c:v>
                </c:pt>
                <c:pt idx="174">
                  <c:v>61308.806047119499</c:v>
                </c:pt>
                <c:pt idx="175">
                  <c:v>54145.210509236655</c:v>
                </c:pt>
                <c:pt idx="176">
                  <c:v>58426.741590245569</c:v>
                </c:pt>
                <c:pt idx="177">
                  <c:v>56173.17505245209</c:v>
                </c:pt>
                <c:pt idx="178">
                  <c:v>56284.214045143126</c:v>
                </c:pt>
                <c:pt idx="179">
                  <c:v>58543.88305155436</c:v>
                </c:pt>
                <c:pt idx="180">
                  <c:v>60094.139241027835</c:v>
                </c:pt>
                <c:pt idx="181">
                  <c:v>58191.055176941554</c:v>
                </c:pt>
                <c:pt idx="182">
                  <c:v>58487.123502675699</c:v>
                </c:pt>
                <c:pt idx="183">
                  <c:v>62029.95152702331</c:v>
                </c:pt>
                <c:pt idx="184">
                  <c:v>57612.742557080586</c:v>
                </c:pt>
                <c:pt idx="185">
                  <c:v>57160.249524688719</c:v>
                </c:pt>
                <c:pt idx="186">
                  <c:v>57580.200566720967</c:v>
                </c:pt>
                <c:pt idx="187">
                  <c:v>58232.515723164892</c:v>
                </c:pt>
                <c:pt idx="188">
                  <c:v>59283.009458208086</c:v>
                </c:pt>
                <c:pt idx="189">
                  <c:v>57504.353277206421</c:v>
                </c:pt>
                <c:pt idx="190">
                  <c:v>56460.139306189347</c:v>
                </c:pt>
                <c:pt idx="191">
                  <c:v>59648.414089727419</c:v>
                </c:pt>
                <c:pt idx="192">
                  <c:v>61071.709985351561</c:v>
                </c:pt>
                <c:pt idx="193">
                  <c:v>59891.906547641753</c:v>
                </c:pt>
                <c:pt idx="194">
                  <c:v>61176.09034239452</c:v>
                </c:pt>
                <c:pt idx="195">
                  <c:v>58939.798818842566</c:v>
                </c:pt>
                <c:pt idx="196">
                  <c:v>58317.534993998219</c:v>
                </c:pt>
                <c:pt idx="197">
                  <c:v>58891.729987716681</c:v>
                </c:pt>
                <c:pt idx="198">
                  <c:v>62225.819268671672</c:v>
                </c:pt>
                <c:pt idx="199">
                  <c:v>59037.896961021426</c:v>
                </c:pt>
                <c:pt idx="200">
                  <c:v>59962.346792221069</c:v>
                </c:pt>
                <c:pt idx="201">
                  <c:v>56292.799826558425</c:v>
                </c:pt>
                <c:pt idx="202">
                  <c:v>57163.064743932089</c:v>
                </c:pt>
                <c:pt idx="203">
                  <c:v>60291.473555122473</c:v>
                </c:pt>
                <c:pt idx="204">
                  <c:v>57498.300461196901</c:v>
                </c:pt>
                <c:pt idx="205">
                  <c:v>64543.947624556218</c:v>
                </c:pt>
                <c:pt idx="206">
                  <c:v>60445.841598447165</c:v>
                </c:pt>
                <c:pt idx="207">
                  <c:v>57503.435175196333</c:v>
                </c:pt>
                <c:pt idx="208">
                  <c:v>57653.737012990314</c:v>
                </c:pt>
                <c:pt idx="209">
                  <c:v>59754.25858815512</c:v>
                </c:pt>
                <c:pt idx="210">
                  <c:v>59096.117689673105</c:v>
                </c:pt>
                <c:pt idx="211">
                  <c:v>59956.616347614923</c:v>
                </c:pt>
                <c:pt idx="212">
                  <c:v>57904.952238842721</c:v>
                </c:pt>
                <c:pt idx="213">
                  <c:v>56294.182077852885</c:v>
                </c:pt>
                <c:pt idx="214">
                  <c:v>56006.539396286011</c:v>
                </c:pt>
                <c:pt idx="215">
                  <c:v>56608.876824442552</c:v>
                </c:pt>
                <c:pt idx="216">
                  <c:v>56885.363464228314</c:v>
                </c:pt>
                <c:pt idx="217">
                  <c:v>58177.74809087118</c:v>
                </c:pt>
                <c:pt idx="218">
                  <c:v>58490.782565911606</c:v>
                </c:pt>
                <c:pt idx="219">
                  <c:v>59629.475553154945</c:v>
                </c:pt>
                <c:pt idx="220">
                  <c:v>55330.771908315008</c:v>
                </c:pt>
                <c:pt idx="221">
                  <c:v>60056.637314605709</c:v>
                </c:pt>
                <c:pt idx="222">
                  <c:v>57123.983554522201</c:v>
                </c:pt>
                <c:pt idx="223">
                  <c:v>58541.702525432906</c:v>
                </c:pt>
                <c:pt idx="224">
                  <c:v>56378.426295979807</c:v>
                </c:pt>
                <c:pt idx="225">
                  <c:v>57674.112466748542</c:v>
                </c:pt>
                <c:pt idx="226">
                  <c:v>60499.792111555733</c:v>
                </c:pt>
                <c:pt idx="227">
                  <c:v>60976.158020416908</c:v>
                </c:pt>
                <c:pt idx="228">
                  <c:v>59060.246938258213</c:v>
                </c:pt>
                <c:pt idx="229">
                  <c:v>58161.395537469587</c:v>
                </c:pt>
                <c:pt idx="230">
                  <c:v>60342.490270487469</c:v>
                </c:pt>
                <c:pt idx="231">
                  <c:v>57973.077402369177</c:v>
                </c:pt>
                <c:pt idx="232">
                  <c:v>59320.936077086131</c:v>
                </c:pt>
                <c:pt idx="233">
                  <c:v>61615.529609422745</c:v>
                </c:pt>
                <c:pt idx="234">
                  <c:v>57700.82347755431</c:v>
                </c:pt>
                <c:pt idx="235">
                  <c:v>58418.569153722121</c:v>
                </c:pt>
                <c:pt idx="236">
                  <c:v>57042.411013031</c:v>
                </c:pt>
                <c:pt idx="237">
                  <c:v>55894.845478820804</c:v>
                </c:pt>
                <c:pt idx="238">
                  <c:v>57537.787791147428</c:v>
                </c:pt>
                <c:pt idx="239">
                  <c:v>59719.832366689057</c:v>
                </c:pt>
                <c:pt idx="240">
                  <c:v>54908.074976921082</c:v>
                </c:pt>
                <c:pt idx="241">
                  <c:v>58181.915990759677</c:v>
                </c:pt>
                <c:pt idx="242">
                  <c:v>56540.195189252481</c:v>
                </c:pt>
                <c:pt idx="243">
                  <c:v>56269.662322139739</c:v>
                </c:pt>
                <c:pt idx="244">
                  <c:v>57540.558682568881</c:v>
                </c:pt>
                <c:pt idx="245">
                  <c:v>60224.563325277966</c:v>
                </c:pt>
                <c:pt idx="246">
                  <c:v>55822.679455057776</c:v>
                </c:pt>
                <c:pt idx="247">
                  <c:v>56803.78978061676</c:v>
                </c:pt>
                <c:pt idx="248">
                  <c:v>57740.757772572833</c:v>
                </c:pt>
                <c:pt idx="249">
                  <c:v>58383.449071629853</c:v>
                </c:pt>
                <c:pt idx="250">
                  <c:v>57586.740709177655</c:v>
                </c:pt>
                <c:pt idx="251">
                  <c:v>56105.692910432816</c:v>
                </c:pt>
                <c:pt idx="252">
                  <c:v>60777.380348364517</c:v>
                </c:pt>
                <c:pt idx="253">
                  <c:v>55243.862795917645</c:v>
                </c:pt>
                <c:pt idx="254">
                  <c:v>57923.509531545635</c:v>
                </c:pt>
                <c:pt idx="255">
                  <c:v>57341.160109583536</c:v>
                </c:pt>
                <c:pt idx="256">
                  <c:v>58081.302645047515</c:v>
                </c:pt>
                <c:pt idx="257">
                  <c:v>59154.092985509444</c:v>
                </c:pt>
                <c:pt idx="258">
                  <c:v>57789.453494517009</c:v>
                </c:pt>
                <c:pt idx="259">
                  <c:v>58059.096880814301</c:v>
                </c:pt>
                <c:pt idx="260">
                  <c:v>61679.98272862436</c:v>
                </c:pt>
                <c:pt idx="261">
                  <c:v>61386.214131254615</c:v>
                </c:pt>
                <c:pt idx="262">
                  <c:v>59871.79890658061</c:v>
                </c:pt>
                <c:pt idx="263">
                  <c:v>56719.324620278676</c:v>
                </c:pt>
                <c:pt idx="264">
                  <c:v>57832.375656445824</c:v>
                </c:pt>
                <c:pt idx="265">
                  <c:v>57536.821156056722</c:v>
                </c:pt>
                <c:pt idx="266">
                  <c:v>56921.645616722097</c:v>
                </c:pt>
                <c:pt idx="267">
                  <c:v>56100.435306040446</c:v>
                </c:pt>
                <c:pt idx="268">
                  <c:v>58622.150701395673</c:v>
                </c:pt>
                <c:pt idx="269">
                  <c:v>56500.379629135125</c:v>
                </c:pt>
                <c:pt idx="270">
                  <c:v>55170.83551162084</c:v>
                </c:pt>
                <c:pt idx="271">
                  <c:v>56752.356075541182</c:v>
                </c:pt>
                <c:pt idx="272">
                  <c:v>62942.738663323711</c:v>
                </c:pt>
                <c:pt idx="273">
                  <c:v>58395.843843714392</c:v>
                </c:pt>
                <c:pt idx="274">
                  <c:v>59233.25932035446</c:v>
                </c:pt>
                <c:pt idx="275">
                  <c:v>61357.284911410999</c:v>
                </c:pt>
                <c:pt idx="276">
                  <c:v>59528.486335274451</c:v>
                </c:pt>
                <c:pt idx="277">
                  <c:v>57841.145663197836</c:v>
                </c:pt>
                <c:pt idx="278">
                  <c:v>57804.023068086302</c:v>
                </c:pt>
                <c:pt idx="279">
                  <c:v>60925.895486323025</c:v>
                </c:pt>
                <c:pt idx="280">
                  <c:v>59666.965954717001</c:v>
                </c:pt>
                <c:pt idx="281">
                  <c:v>59628.886851755778</c:v>
                </c:pt>
                <c:pt idx="282">
                  <c:v>58269.301636823016</c:v>
                </c:pt>
                <c:pt idx="283">
                  <c:v>58240.713123540947</c:v>
                </c:pt>
                <c:pt idx="284">
                  <c:v>59798.843411254893</c:v>
                </c:pt>
                <c:pt idx="285">
                  <c:v>60171.871960449214</c:v>
                </c:pt>
                <c:pt idx="286">
                  <c:v>59839.107050196326</c:v>
                </c:pt>
                <c:pt idx="287">
                  <c:v>58156.256455802919</c:v>
                </c:pt>
                <c:pt idx="288">
                  <c:v>58553.712849553413</c:v>
                </c:pt>
                <c:pt idx="289">
                  <c:v>60592.675623321535</c:v>
                </c:pt>
                <c:pt idx="290">
                  <c:v>56107.201437950134</c:v>
                </c:pt>
                <c:pt idx="291">
                  <c:v>59992.933534749347</c:v>
                </c:pt>
                <c:pt idx="292">
                  <c:v>57961.881511433923</c:v>
                </c:pt>
                <c:pt idx="293">
                  <c:v>59002.624632008869</c:v>
                </c:pt>
                <c:pt idx="294">
                  <c:v>58179.057326463451</c:v>
                </c:pt>
                <c:pt idx="295">
                  <c:v>58151.90054810841</c:v>
                </c:pt>
                <c:pt idx="296">
                  <c:v>58569.850009028101</c:v>
                </c:pt>
                <c:pt idx="297">
                  <c:v>62228.684238322581</c:v>
                </c:pt>
                <c:pt idx="298">
                  <c:v>59206.270202732077</c:v>
                </c:pt>
                <c:pt idx="299">
                  <c:v>58255.252293968209</c:v>
                </c:pt>
                <c:pt idx="300">
                  <c:v>60012.836234124508</c:v>
                </c:pt>
                <c:pt idx="301">
                  <c:v>58241.393570391345</c:v>
                </c:pt>
                <c:pt idx="302">
                  <c:v>56663.25642076334</c:v>
                </c:pt>
                <c:pt idx="303">
                  <c:v>61705.409175364184</c:v>
                </c:pt>
                <c:pt idx="304">
                  <c:v>59219.060784633955</c:v>
                </c:pt>
                <c:pt idx="305">
                  <c:v>60564.218125025436</c:v>
                </c:pt>
                <c:pt idx="306">
                  <c:v>56458.928721237178</c:v>
                </c:pt>
                <c:pt idx="307">
                  <c:v>55868.120165379834</c:v>
                </c:pt>
                <c:pt idx="308">
                  <c:v>59019.845096047713</c:v>
                </c:pt>
                <c:pt idx="309">
                  <c:v>59242.984051068619</c:v>
                </c:pt>
                <c:pt idx="310">
                  <c:v>58122.002049001065</c:v>
                </c:pt>
                <c:pt idx="311">
                  <c:v>57434.262591584535</c:v>
                </c:pt>
                <c:pt idx="312">
                  <c:v>56461.204838689177</c:v>
                </c:pt>
                <c:pt idx="313">
                  <c:v>57429.328491719578</c:v>
                </c:pt>
                <c:pt idx="314">
                  <c:v>58294.374851608271</c:v>
                </c:pt>
                <c:pt idx="315">
                  <c:v>56486.823390452068</c:v>
                </c:pt>
                <c:pt idx="316">
                  <c:v>58425.440429910021</c:v>
                </c:pt>
                <c:pt idx="317">
                  <c:v>57431.658665859177</c:v>
                </c:pt>
                <c:pt idx="318">
                  <c:v>57139.227678275674</c:v>
                </c:pt>
                <c:pt idx="319">
                  <c:v>55950.561988194793</c:v>
                </c:pt>
                <c:pt idx="320">
                  <c:v>55045.230970668796</c:v>
                </c:pt>
                <c:pt idx="321">
                  <c:v>56266.416560236627</c:v>
                </c:pt>
                <c:pt idx="322">
                  <c:v>57830.109093221028</c:v>
                </c:pt>
                <c:pt idx="323">
                  <c:v>60483.895912488311</c:v>
                </c:pt>
                <c:pt idx="324">
                  <c:v>57527.207834593457</c:v>
                </c:pt>
                <c:pt idx="325">
                  <c:v>57387.789659563699</c:v>
                </c:pt>
                <c:pt idx="326">
                  <c:v>58385.883164183302</c:v>
                </c:pt>
                <c:pt idx="327">
                  <c:v>57976.951525081931</c:v>
                </c:pt>
                <c:pt idx="328">
                  <c:v>60187.645845476778</c:v>
                </c:pt>
                <c:pt idx="329">
                  <c:v>57378.34089355469</c:v>
                </c:pt>
                <c:pt idx="330">
                  <c:v>59705.503586514795</c:v>
                </c:pt>
                <c:pt idx="331">
                  <c:v>60393.585420481373</c:v>
                </c:pt>
                <c:pt idx="332">
                  <c:v>57023.622296588641</c:v>
                </c:pt>
                <c:pt idx="333">
                  <c:v>57452.998779551192</c:v>
                </c:pt>
                <c:pt idx="334">
                  <c:v>59099.888100171091</c:v>
                </c:pt>
                <c:pt idx="335">
                  <c:v>60263.833184941614</c:v>
                </c:pt>
                <c:pt idx="336">
                  <c:v>57713.718520161376</c:v>
                </c:pt>
                <c:pt idx="337">
                  <c:v>57850.80748392742</c:v>
                </c:pt>
                <c:pt idx="338">
                  <c:v>55778.882658608753</c:v>
                </c:pt>
                <c:pt idx="339">
                  <c:v>58166.429947789511</c:v>
                </c:pt>
                <c:pt idx="340">
                  <c:v>59254.016822878519</c:v>
                </c:pt>
                <c:pt idx="341">
                  <c:v>59258.802794965108</c:v>
                </c:pt>
                <c:pt idx="342">
                  <c:v>58198.83082644143</c:v>
                </c:pt>
                <c:pt idx="343">
                  <c:v>58589.184434318537</c:v>
                </c:pt>
                <c:pt idx="344">
                  <c:v>58263.85099007289</c:v>
                </c:pt>
                <c:pt idx="345">
                  <c:v>58516.200393803912</c:v>
                </c:pt>
                <c:pt idx="346">
                  <c:v>58167.568796284999</c:v>
                </c:pt>
                <c:pt idx="347">
                  <c:v>58719.305040486652</c:v>
                </c:pt>
                <c:pt idx="348">
                  <c:v>57956.828631003686</c:v>
                </c:pt>
                <c:pt idx="349">
                  <c:v>57315.100944662103</c:v>
                </c:pt>
                <c:pt idx="350">
                  <c:v>59314.241464233397</c:v>
                </c:pt>
                <c:pt idx="351">
                  <c:v>56454.862709681198</c:v>
                </c:pt>
                <c:pt idx="352">
                  <c:v>61167.97347094219</c:v>
                </c:pt>
                <c:pt idx="353">
                  <c:v>61501.785012203451</c:v>
                </c:pt>
                <c:pt idx="354">
                  <c:v>59740.830925226219</c:v>
                </c:pt>
                <c:pt idx="355">
                  <c:v>55306.595865122486</c:v>
                </c:pt>
                <c:pt idx="356">
                  <c:v>64159.004948027927</c:v>
                </c:pt>
                <c:pt idx="357">
                  <c:v>60648.423779225363</c:v>
                </c:pt>
                <c:pt idx="358">
                  <c:v>57944.891359263456</c:v>
                </c:pt>
                <c:pt idx="359">
                  <c:v>57053.454319381715</c:v>
                </c:pt>
                <c:pt idx="360">
                  <c:v>60024.062659327188</c:v>
                </c:pt>
                <c:pt idx="361">
                  <c:v>59603.112199032308</c:v>
                </c:pt>
                <c:pt idx="362">
                  <c:v>62633.252663215011</c:v>
                </c:pt>
                <c:pt idx="363">
                  <c:v>61184.159016418453</c:v>
                </c:pt>
                <c:pt idx="364">
                  <c:v>57320.459752429393</c:v>
                </c:pt>
                <c:pt idx="365">
                  <c:v>61691.413980102538</c:v>
                </c:pt>
                <c:pt idx="366">
                  <c:v>59609.384214146936</c:v>
                </c:pt>
                <c:pt idx="367">
                  <c:v>59311.555312601726</c:v>
                </c:pt>
                <c:pt idx="368">
                  <c:v>59557.058900091848</c:v>
                </c:pt>
                <c:pt idx="369">
                  <c:v>60578.651211452488</c:v>
                </c:pt>
                <c:pt idx="370">
                  <c:v>62355.711412970224</c:v>
                </c:pt>
                <c:pt idx="371">
                  <c:v>57148.754526912642</c:v>
                </c:pt>
                <c:pt idx="372">
                  <c:v>59613.893681271868</c:v>
                </c:pt>
                <c:pt idx="373">
                  <c:v>58279.234092426304</c:v>
                </c:pt>
                <c:pt idx="374">
                  <c:v>58591.113438193002</c:v>
                </c:pt>
                <c:pt idx="375">
                  <c:v>56809.224694220226</c:v>
                </c:pt>
                <c:pt idx="376">
                  <c:v>57193.089176940928</c:v>
                </c:pt>
                <c:pt idx="377">
                  <c:v>56678.208758544926</c:v>
                </c:pt>
                <c:pt idx="378">
                  <c:v>59193.191418356371</c:v>
                </c:pt>
                <c:pt idx="379">
                  <c:v>59779.369843355824</c:v>
                </c:pt>
                <c:pt idx="380">
                  <c:v>58088.376467704788</c:v>
                </c:pt>
                <c:pt idx="381">
                  <c:v>57105.686425145468</c:v>
                </c:pt>
                <c:pt idx="382">
                  <c:v>59515.241682434091</c:v>
                </c:pt>
                <c:pt idx="383">
                  <c:v>59027.756380208331</c:v>
                </c:pt>
                <c:pt idx="384">
                  <c:v>60067.631406320936</c:v>
                </c:pt>
                <c:pt idx="385">
                  <c:v>56244.541961415613</c:v>
                </c:pt>
                <c:pt idx="386">
                  <c:v>59021.113635889706</c:v>
                </c:pt>
                <c:pt idx="387">
                  <c:v>55789.231715011607</c:v>
                </c:pt>
                <c:pt idx="388">
                  <c:v>56320.213105265306</c:v>
                </c:pt>
                <c:pt idx="389">
                  <c:v>57369.470501836142</c:v>
                </c:pt>
                <c:pt idx="390">
                  <c:v>60993.780256144208</c:v>
                </c:pt>
                <c:pt idx="391">
                  <c:v>56645.631306076066</c:v>
                </c:pt>
                <c:pt idx="392">
                  <c:v>58765.16712698937</c:v>
                </c:pt>
                <c:pt idx="393">
                  <c:v>62465.316800880435</c:v>
                </c:pt>
                <c:pt idx="394">
                  <c:v>58716.271965344749</c:v>
                </c:pt>
                <c:pt idx="395">
                  <c:v>55669.810115814209</c:v>
                </c:pt>
                <c:pt idx="396">
                  <c:v>57621.852915954594</c:v>
                </c:pt>
                <c:pt idx="397">
                  <c:v>57996.691529623677</c:v>
                </c:pt>
                <c:pt idx="398">
                  <c:v>57487.491627025607</c:v>
                </c:pt>
                <c:pt idx="399">
                  <c:v>58097.377573808037</c:v>
                </c:pt>
                <c:pt idx="400">
                  <c:v>57153.320660584897</c:v>
                </c:pt>
                <c:pt idx="401">
                  <c:v>60603.167899250984</c:v>
                </c:pt>
                <c:pt idx="402">
                  <c:v>61750.169368902854</c:v>
                </c:pt>
                <c:pt idx="403">
                  <c:v>60010.084880320239</c:v>
                </c:pt>
                <c:pt idx="404">
                  <c:v>61056.021211528772</c:v>
                </c:pt>
                <c:pt idx="405">
                  <c:v>58081.703021240231</c:v>
                </c:pt>
                <c:pt idx="406">
                  <c:v>56180.825760396328</c:v>
                </c:pt>
                <c:pt idx="407">
                  <c:v>57830.544331232704</c:v>
                </c:pt>
                <c:pt idx="408">
                  <c:v>60538.597072092707</c:v>
                </c:pt>
                <c:pt idx="409">
                  <c:v>58324.432618459075</c:v>
                </c:pt>
                <c:pt idx="410">
                  <c:v>58813.324321873988</c:v>
                </c:pt>
                <c:pt idx="411">
                  <c:v>57369.446053759268</c:v>
                </c:pt>
                <c:pt idx="412">
                  <c:v>56756.84883944194</c:v>
                </c:pt>
                <c:pt idx="413">
                  <c:v>60214.667407825262</c:v>
                </c:pt>
                <c:pt idx="414">
                  <c:v>58047.555335474019</c:v>
                </c:pt>
                <c:pt idx="415">
                  <c:v>63781.572364489242</c:v>
                </c:pt>
                <c:pt idx="416">
                  <c:v>59529.235353088363</c:v>
                </c:pt>
                <c:pt idx="417">
                  <c:v>58318.932664489745</c:v>
                </c:pt>
                <c:pt idx="418">
                  <c:v>57771.963731511438</c:v>
                </c:pt>
                <c:pt idx="419">
                  <c:v>60122.399357096358</c:v>
                </c:pt>
                <c:pt idx="420">
                  <c:v>59439.162760162362</c:v>
                </c:pt>
                <c:pt idx="421">
                  <c:v>59749.437377675378</c:v>
                </c:pt>
                <c:pt idx="422">
                  <c:v>57689.780746205652</c:v>
                </c:pt>
                <c:pt idx="423">
                  <c:v>56275.378414917002</c:v>
                </c:pt>
                <c:pt idx="424">
                  <c:v>55821.510120519</c:v>
                </c:pt>
                <c:pt idx="425">
                  <c:v>55455.836769104011</c:v>
                </c:pt>
                <c:pt idx="426">
                  <c:v>56694.121180725102</c:v>
                </c:pt>
                <c:pt idx="427">
                  <c:v>58815.787359364833</c:v>
                </c:pt>
                <c:pt idx="428">
                  <c:v>59296.613033251946</c:v>
                </c:pt>
                <c:pt idx="429">
                  <c:v>60376.805891058975</c:v>
                </c:pt>
                <c:pt idx="430">
                  <c:v>56726.536197535199</c:v>
                </c:pt>
                <c:pt idx="431">
                  <c:v>61748.0962773641</c:v>
                </c:pt>
                <c:pt idx="432">
                  <c:v>56423.247025553384</c:v>
                </c:pt>
                <c:pt idx="433">
                  <c:v>58383.407359226541</c:v>
                </c:pt>
                <c:pt idx="434">
                  <c:v>57129.968847656244</c:v>
                </c:pt>
                <c:pt idx="435">
                  <c:v>56330.266883150733</c:v>
                </c:pt>
                <c:pt idx="436">
                  <c:v>59699.365965652469</c:v>
                </c:pt>
                <c:pt idx="437">
                  <c:v>61070.144784021388</c:v>
                </c:pt>
                <c:pt idx="438">
                  <c:v>59101.25954545119</c:v>
                </c:pt>
                <c:pt idx="439">
                  <c:v>58478.134081799457</c:v>
                </c:pt>
                <c:pt idx="440">
                  <c:v>60455.216565322873</c:v>
                </c:pt>
                <c:pt idx="441">
                  <c:v>58027.908532603586</c:v>
                </c:pt>
                <c:pt idx="442">
                  <c:v>60695.890288639064</c:v>
                </c:pt>
                <c:pt idx="443">
                  <c:v>61499.300693766279</c:v>
                </c:pt>
                <c:pt idx="444">
                  <c:v>57856.737326176954</c:v>
                </c:pt>
                <c:pt idx="445">
                  <c:v>58996.558376439418</c:v>
                </c:pt>
                <c:pt idx="446">
                  <c:v>55608.988979593909</c:v>
                </c:pt>
                <c:pt idx="447">
                  <c:v>55492.616762288417</c:v>
                </c:pt>
                <c:pt idx="448">
                  <c:v>58251.636864004256</c:v>
                </c:pt>
                <c:pt idx="449">
                  <c:v>60630.679775110882</c:v>
                </c:pt>
                <c:pt idx="450">
                  <c:v>54895.307130177818</c:v>
                </c:pt>
                <c:pt idx="451">
                  <c:v>57730.823846461113</c:v>
                </c:pt>
                <c:pt idx="452">
                  <c:v>57466.056706301366</c:v>
                </c:pt>
                <c:pt idx="453">
                  <c:v>57498.867321650192</c:v>
                </c:pt>
                <c:pt idx="454">
                  <c:v>57981.391569614418</c:v>
                </c:pt>
                <c:pt idx="455">
                  <c:v>58639.755022013203</c:v>
                </c:pt>
                <c:pt idx="456">
                  <c:v>56887.807084655768</c:v>
                </c:pt>
                <c:pt idx="457">
                  <c:v>57923.881781323747</c:v>
                </c:pt>
                <c:pt idx="458">
                  <c:v>57725.821910858169</c:v>
                </c:pt>
                <c:pt idx="459">
                  <c:v>57891.400278139117</c:v>
                </c:pt>
                <c:pt idx="460">
                  <c:v>56137.779325866701</c:v>
                </c:pt>
                <c:pt idx="461">
                  <c:v>57485.233642816536</c:v>
                </c:pt>
                <c:pt idx="462">
                  <c:v>61852.84370552699</c:v>
                </c:pt>
                <c:pt idx="463">
                  <c:v>55725.060227966307</c:v>
                </c:pt>
                <c:pt idx="464">
                  <c:v>57721.636576461788</c:v>
                </c:pt>
                <c:pt idx="465">
                  <c:v>57651.73413619995</c:v>
                </c:pt>
                <c:pt idx="466">
                  <c:v>57031.546260290212</c:v>
                </c:pt>
                <c:pt idx="467">
                  <c:v>58859.964631455885</c:v>
                </c:pt>
                <c:pt idx="468">
                  <c:v>55907.912754885343</c:v>
                </c:pt>
                <c:pt idx="469">
                  <c:v>57994.904372660319</c:v>
                </c:pt>
                <c:pt idx="470">
                  <c:v>59361.758773549402</c:v>
                </c:pt>
                <c:pt idx="471">
                  <c:v>59061.814736154345</c:v>
                </c:pt>
                <c:pt idx="472">
                  <c:v>59676.907483418778</c:v>
                </c:pt>
                <c:pt idx="473">
                  <c:v>58976.692594528198</c:v>
                </c:pt>
                <c:pt idx="474">
                  <c:v>58266.067166010551</c:v>
                </c:pt>
                <c:pt idx="475">
                  <c:v>58359.388954575872</c:v>
                </c:pt>
                <c:pt idx="476">
                  <c:v>57744.286492538457</c:v>
                </c:pt>
                <c:pt idx="477">
                  <c:v>55671.982935078944</c:v>
                </c:pt>
                <c:pt idx="478">
                  <c:v>57197.032225720097</c:v>
                </c:pt>
                <c:pt idx="479">
                  <c:v>56636.504597918189</c:v>
                </c:pt>
                <c:pt idx="480">
                  <c:v>55790.643056233734</c:v>
                </c:pt>
                <c:pt idx="481">
                  <c:v>57984.822224934906</c:v>
                </c:pt>
                <c:pt idx="482">
                  <c:v>61303.525411478673</c:v>
                </c:pt>
                <c:pt idx="483">
                  <c:v>58763.391512355935</c:v>
                </c:pt>
                <c:pt idx="484">
                  <c:v>58813.51654313405</c:v>
                </c:pt>
                <c:pt idx="485">
                  <c:v>59593.279809507731</c:v>
                </c:pt>
                <c:pt idx="486">
                  <c:v>59574.364387702939</c:v>
                </c:pt>
                <c:pt idx="487">
                  <c:v>55266.728766632077</c:v>
                </c:pt>
                <c:pt idx="488">
                  <c:v>58721.43788121939</c:v>
                </c:pt>
                <c:pt idx="489">
                  <c:v>60029.988698832196</c:v>
                </c:pt>
                <c:pt idx="490">
                  <c:v>59870.377856699626</c:v>
                </c:pt>
                <c:pt idx="491">
                  <c:v>59806.630586624138</c:v>
                </c:pt>
                <c:pt idx="492">
                  <c:v>57632.772756958009</c:v>
                </c:pt>
                <c:pt idx="493">
                  <c:v>58152.28090267181</c:v>
                </c:pt>
                <c:pt idx="494">
                  <c:v>59669.600085099548</c:v>
                </c:pt>
                <c:pt idx="495">
                  <c:v>61462.901419448855</c:v>
                </c:pt>
                <c:pt idx="496">
                  <c:v>60157.697038427992</c:v>
                </c:pt>
                <c:pt idx="497">
                  <c:v>60087.74751218161</c:v>
                </c:pt>
                <c:pt idx="498">
                  <c:v>57694.3741490682</c:v>
                </c:pt>
                <c:pt idx="499">
                  <c:v>62081.501500320439</c:v>
                </c:pt>
                <c:pt idx="500">
                  <c:v>55967.354605795685</c:v>
                </c:pt>
                <c:pt idx="501">
                  <c:v>58698.118988418581</c:v>
                </c:pt>
                <c:pt idx="502">
                  <c:v>56261.272254667638</c:v>
                </c:pt>
                <c:pt idx="503">
                  <c:v>61139.799081929523</c:v>
                </c:pt>
                <c:pt idx="504">
                  <c:v>58641.695168868697</c:v>
                </c:pt>
                <c:pt idx="505">
                  <c:v>57620.424538580577</c:v>
                </c:pt>
                <c:pt idx="506">
                  <c:v>59418.154291407271</c:v>
                </c:pt>
                <c:pt idx="507">
                  <c:v>60982.251618067428</c:v>
                </c:pt>
                <c:pt idx="508">
                  <c:v>57709.341487185164</c:v>
                </c:pt>
                <c:pt idx="509">
                  <c:v>58840.868314361585</c:v>
                </c:pt>
                <c:pt idx="510">
                  <c:v>59288.175688298543</c:v>
                </c:pt>
                <c:pt idx="511">
                  <c:v>58596.868597030632</c:v>
                </c:pt>
                <c:pt idx="512">
                  <c:v>56845.11886951128</c:v>
                </c:pt>
                <c:pt idx="513">
                  <c:v>59996.073997338601</c:v>
                </c:pt>
                <c:pt idx="514">
                  <c:v>61388.336399586995</c:v>
                </c:pt>
                <c:pt idx="515">
                  <c:v>60257.619164721174</c:v>
                </c:pt>
                <c:pt idx="516">
                  <c:v>57824.179294840498</c:v>
                </c:pt>
                <c:pt idx="517">
                  <c:v>57448.388169288635</c:v>
                </c:pt>
                <c:pt idx="518">
                  <c:v>58493.920392862943</c:v>
                </c:pt>
                <c:pt idx="519">
                  <c:v>59136.433107090001</c:v>
                </c:pt>
                <c:pt idx="520">
                  <c:v>57291.752766736354</c:v>
                </c:pt>
                <c:pt idx="521">
                  <c:v>57703.223912048335</c:v>
                </c:pt>
                <c:pt idx="522">
                  <c:v>56864.526113065076</c:v>
                </c:pt>
                <c:pt idx="523">
                  <c:v>59109.071988042189</c:v>
                </c:pt>
                <c:pt idx="524">
                  <c:v>58068.828377787271</c:v>
                </c:pt>
                <c:pt idx="525">
                  <c:v>58232.001047023143</c:v>
                </c:pt>
                <c:pt idx="526">
                  <c:v>57467.665616671242</c:v>
                </c:pt>
                <c:pt idx="527">
                  <c:v>57977.043016289274</c:v>
                </c:pt>
                <c:pt idx="528">
                  <c:v>58397.766300710042</c:v>
                </c:pt>
                <c:pt idx="529">
                  <c:v>57421.634467252094</c:v>
                </c:pt>
                <c:pt idx="530">
                  <c:v>55128.428744379686</c:v>
                </c:pt>
                <c:pt idx="531">
                  <c:v>55965.065904363</c:v>
                </c:pt>
                <c:pt idx="532">
                  <c:v>58336.0876121521</c:v>
                </c:pt>
                <c:pt idx="533">
                  <c:v>61567.059769566848</c:v>
                </c:pt>
                <c:pt idx="534">
                  <c:v>57238.345170084642</c:v>
                </c:pt>
                <c:pt idx="535">
                  <c:v>58519.232713381447</c:v>
                </c:pt>
                <c:pt idx="536">
                  <c:v>59357.057346185051</c:v>
                </c:pt>
                <c:pt idx="537">
                  <c:v>58369.087121109173</c:v>
                </c:pt>
                <c:pt idx="538">
                  <c:v>60840.983473173772</c:v>
                </c:pt>
                <c:pt idx="539">
                  <c:v>57246.480472056064</c:v>
                </c:pt>
                <c:pt idx="540">
                  <c:v>58156.315512847905</c:v>
                </c:pt>
                <c:pt idx="541">
                  <c:v>58780.531279150644</c:v>
                </c:pt>
                <c:pt idx="542">
                  <c:v>56440.503027470913</c:v>
                </c:pt>
                <c:pt idx="543">
                  <c:v>55569.925325775148</c:v>
                </c:pt>
                <c:pt idx="544">
                  <c:v>59180.522806231165</c:v>
                </c:pt>
                <c:pt idx="545">
                  <c:v>60734.541531395909</c:v>
                </c:pt>
                <c:pt idx="546">
                  <c:v>59626.452559181911</c:v>
                </c:pt>
                <c:pt idx="547">
                  <c:v>56861.408495918906</c:v>
                </c:pt>
                <c:pt idx="548">
                  <c:v>56866.165789731342</c:v>
                </c:pt>
                <c:pt idx="549">
                  <c:v>57704.661812591556</c:v>
                </c:pt>
                <c:pt idx="550">
                  <c:v>59993.147501627594</c:v>
                </c:pt>
                <c:pt idx="551">
                  <c:v>59670.921571477251</c:v>
                </c:pt>
                <c:pt idx="552">
                  <c:v>59240.293012428272</c:v>
                </c:pt>
                <c:pt idx="553">
                  <c:v>58257.418987385427</c:v>
                </c:pt>
                <c:pt idx="554">
                  <c:v>57741.628264872226</c:v>
                </c:pt>
                <c:pt idx="555">
                  <c:v>58324.293893305468</c:v>
                </c:pt>
                <c:pt idx="556">
                  <c:v>57516.40206972757</c:v>
                </c:pt>
                <c:pt idx="557">
                  <c:v>58522.068984772763</c:v>
                </c:pt>
                <c:pt idx="558">
                  <c:v>59145.329607057574</c:v>
                </c:pt>
                <c:pt idx="559">
                  <c:v>56701.704715156557</c:v>
                </c:pt>
                <c:pt idx="560">
                  <c:v>59952.021379470818</c:v>
                </c:pt>
                <c:pt idx="561">
                  <c:v>56410.341396967582</c:v>
                </c:pt>
                <c:pt idx="562">
                  <c:v>60125.046946265044</c:v>
                </c:pt>
                <c:pt idx="563">
                  <c:v>60863.164501889558</c:v>
                </c:pt>
                <c:pt idx="564">
                  <c:v>58290.635011514023</c:v>
                </c:pt>
                <c:pt idx="565">
                  <c:v>56099.220918019622</c:v>
                </c:pt>
                <c:pt idx="566">
                  <c:v>62649.235308376949</c:v>
                </c:pt>
                <c:pt idx="567">
                  <c:v>59987.842203648885</c:v>
                </c:pt>
                <c:pt idx="568">
                  <c:v>59546.08780205826</c:v>
                </c:pt>
                <c:pt idx="569">
                  <c:v>58372.269043858847</c:v>
                </c:pt>
                <c:pt idx="570">
                  <c:v>61009.075723520924</c:v>
                </c:pt>
                <c:pt idx="571">
                  <c:v>57005.626619688672</c:v>
                </c:pt>
                <c:pt idx="572">
                  <c:v>63045.869251632692</c:v>
                </c:pt>
                <c:pt idx="573">
                  <c:v>61553.268654886895</c:v>
                </c:pt>
                <c:pt idx="574">
                  <c:v>58380.106211627397</c:v>
                </c:pt>
                <c:pt idx="575">
                  <c:v>63829.994402535762</c:v>
                </c:pt>
                <c:pt idx="576">
                  <c:v>59926.997657489781</c:v>
                </c:pt>
                <c:pt idx="577">
                  <c:v>59854.021585591639</c:v>
                </c:pt>
                <c:pt idx="578">
                  <c:v>59721.340873286914</c:v>
                </c:pt>
                <c:pt idx="579">
                  <c:v>61861.003095777829</c:v>
                </c:pt>
                <c:pt idx="580">
                  <c:v>63934.308343180019</c:v>
                </c:pt>
                <c:pt idx="581">
                  <c:v>57057.594145468342</c:v>
                </c:pt>
                <c:pt idx="582">
                  <c:v>60628.255103683463</c:v>
                </c:pt>
                <c:pt idx="583">
                  <c:v>57750.372134033845</c:v>
                </c:pt>
                <c:pt idx="584">
                  <c:v>58048.490577697754</c:v>
                </c:pt>
                <c:pt idx="585">
                  <c:v>57095.186496377661</c:v>
                </c:pt>
                <c:pt idx="586">
                  <c:v>57808.706059111297</c:v>
                </c:pt>
                <c:pt idx="587">
                  <c:v>56351.461928938828</c:v>
                </c:pt>
                <c:pt idx="588">
                  <c:v>58571.432804169061</c:v>
                </c:pt>
                <c:pt idx="589">
                  <c:v>60133.169205665596</c:v>
                </c:pt>
                <c:pt idx="590">
                  <c:v>57318.585481262213</c:v>
                </c:pt>
                <c:pt idx="591">
                  <c:v>56856.250616073608</c:v>
                </c:pt>
                <c:pt idx="592">
                  <c:v>58158.207043997449</c:v>
                </c:pt>
                <c:pt idx="593">
                  <c:v>58387.871178436282</c:v>
                </c:pt>
                <c:pt idx="594">
                  <c:v>59365.453776868198</c:v>
                </c:pt>
                <c:pt idx="595">
                  <c:v>56668.145641708375</c:v>
                </c:pt>
                <c:pt idx="596">
                  <c:v>59414.465374247244</c:v>
                </c:pt>
                <c:pt idx="597">
                  <c:v>57248.75128030777</c:v>
                </c:pt>
                <c:pt idx="598">
                  <c:v>56132.708826160429</c:v>
                </c:pt>
                <c:pt idx="599">
                  <c:v>57476.598694737753</c:v>
                </c:pt>
                <c:pt idx="600">
                  <c:v>60421.363492075594</c:v>
                </c:pt>
                <c:pt idx="601">
                  <c:v>57907.697772773106</c:v>
                </c:pt>
                <c:pt idx="602">
                  <c:v>58250.43242003124</c:v>
                </c:pt>
                <c:pt idx="603">
                  <c:v>61382.932162539175</c:v>
                </c:pt>
                <c:pt idx="604">
                  <c:v>58167.790430355082</c:v>
                </c:pt>
                <c:pt idx="605">
                  <c:v>56397.351977411905</c:v>
                </c:pt>
                <c:pt idx="606">
                  <c:v>59008.657458098729</c:v>
                </c:pt>
                <c:pt idx="607">
                  <c:v>57980.683189074203</c:v>
                </c:pt>
                <c:pt idx="608">
                  <c:v>57620.820212427767</c:v>
                </c:pt>
                <c:pt idx="609">
                  <c:v>56108.607643047981</c:v>
                </c:pt>
                <c:pt idx="610">
                  <c:v>57643.957294464111</c:v>
                </c:pt>
                <c:pt idx="611">
                  <c:v>59959.560371907559</c:v>
                </c:pt>
                <c:pt idx="612">
                  <c:v>60161.964704831444</c:v>
                </c:pt>
                <c:pt idx="613">
                  <c:v>59661.310401153562</c:v>
                </c:pt>
                <c:pt idx="614">
                  <c:v>59975.770506254827</c:v>
                </c:pt>
                <c:pt idx="615">
                  <c:v>55856.976708602917</c:v>
                </c:pt>
                <c:pt idx="616">
                  <c:v>57675.012625630698</c:v>
                </c:pt>
                <c:pt idx="617">
                  <c:v>57708.934084065761</c:v>
                </c:pt>
                <c:pt idx="618">
                  <c:v>61992.186913299563</c:v>
                </c:pt>
                <c:pt idx="619">
                  <c:v>59139.76881319681</c:v>
                </c:pt>
                <c:pt idx="620">
                  <c:v>59735.420235697427</c:v>
                </c:pt>
                <c:pt idx="621">
                  <c:v>58536.767107582091</c:v>
                </c:pt>
                <c:pt idx="622">
                  <c:v>58407.712443923949</c:v>
                </c:pt>
                <c:pt idx="623">
                  <c:v>60152.710239075292</c:v>
                </c:pt>
                <c:pt idx="624">
                  <c:v>56009.965388107295</c:v>
                </c:pt>
                <c:pt idx="625">
                  <c:v>62851.650757714116</c:v>
                </c:pt>
                <c:pt idx="626">
                  <c:v>59797.99420108796</c:v>
                </c:pt>
                <c:pt idx="627">
                  <c:v>57424.349103482564</c:v>
                </c:pt>
                <c:pt idx="628">
                  <c:v>57742.047899119061</c:v>
                </c:pt>
                <c:pt idx="629">
                  <c:v>60460.412687966091</c:v>
                </c:pt>
                <c:pt idx="630">
                  <c:v>58761.618502553305</c:v>
                </c:pt>
                <c:pt idx="631">
                  <c:v>58136.026879247038</c:v>
                </c:pt>
                <c:pt idx="632">
                  <c:v>57719.024664815253</c:v>
                </c:pt>
                <c:pt idx="633">
                  <c:v>57167.728419494626</c:v>
                </c:pt>
                <c:pt idx="634">
                  <c:v>56596.4733069102</c:v>
                </c:pt>
                <c:pt idx="635">
                  <c:v>54907.431210072835</c:v>
                </c:pt>
                <c:pt idx="636">
                  <c:v>54909.417674255383</c:v>
                </c:pt>
                <c:pt idx="637">
                  <c:v>57704.518387070231</c:v>
                </c:pt>
                <c:pt idx="638">
                  <c:v>59637.061580710586</c:v>
                </c:pt>
                <c:pt idx="639">
                  <c:v>60246.553324598732</c:v>
                </c:pt>
                <c:pt idx="640">
                  <c:v>56219.934810551</c:v>
                </c:pt>
                <c:pt idx="641">
                  <c:v>60639.742389424639</c:v>
                </c:pt>
                <c:pt idx="642">
                  <c:v>56443.405667171624</c:v>
                </c:pt>
                <c:pt idx="643">
                  <c:v>58080.833622328442</c:v>
                </c:pt>
                <c:pt idx="644">
                  <c:v>56818.74053853353</c:v>
                </c:pt>
                <c:pt idx="645">
                  <c:v>56641.088900375369</c:v>
                </c:pt>
                <c:pt idx="646">
                  <c:v>60265.390285110479</c:v>
                </c:pt>
                <c:pt idx="647">
                  <c:v>60689.155285294852</c:v>
                </c:pt>
                <c:pt idx="648">
                  <c:v>59234.897845520376</c:v>
                </c:pt>
                <c:pt idx="649">
                  <c:v>57155.915770301617</c:v>
                </c:pt>
                <c:pt idx="650">
                  <c:v>61125.254217036563</c:v>
                </c:pt>
                <c:pt idx="651">
                  <c:v>57989.626942189534</c:v>
                </c:pt>
                <c:pt idx="652">
                  <c:v>59850.012462711333</c:v>
                </c:pt>
                <c:pt idx="653">
                  <c:v>60636.920694311462</c:v>
                </c:pt>
                <c:pt idx="654">
                  <c:v>56821.073393249513</c:v>
                </c:pt>
                <c:pt idx="655">
                  <c:v>59704.330098819744</c:v>
                </c:pt>
                <c:pt idx="656">
                  <c:v>56593.259336090101</c:v>
                </c:pt>
                <c:pt idx="657">
                  <c:v>55801.152272240332</c:v>
                </c:pt>
                <c:pt idx="658">
                  <c:v>57410.542191972934</c:v>
                </c:pt>
                <c:pt idx="659">
                  <c:v>59876.140133412679</c:v>
                </c:pt>
                <c:pt idx="660">
                  <c:v>55848.886749227837</c:v>
                </c:pt>
                <c:pt idx="661">
                  <c:v>57885.20851297379</c:v>
                </c:pt>
                <c:pt idx="662">
                  <c:v>56644.080927530922</c:v>
                </c:pt>
                <c:pt idx="663">
                  <c:v>57955.313503138234</c:v>
                </c:pt>
                <c:pt idx="664">
                  <c:v>57059.943149407707</c:v>
                </c:pt>
                <c:pt idx="665">
                  <c:v>62051.982882626871</c:v>
                </c:pt>
                <c:pt idx="666">
                  <c:v>58047.110060501109</c:v>
                </c:pt>
                <c:pt idx="667">
                  <c:v>57227.722646363567</c:v>
                </c:pt>
                <c:pt idx="668">
                  <c:v>57516.69197006226</c:v>
                </c:pt>
                <c:pt idx="669">
                  <c:v>59563.317490019763</c:v>
                </c:pt>
                <c:pt idx="670">
                  <c:v>57388.538885370879</c:v>
                </c:pt>
                <c:pt idx="671">
                  <c:v>57528.209952243167</c:v>
                </c:pt>
                <c:pt idx="672">
                  <c:v>60800.801332569121</c:v>
                </c:pt>
                <c:pt idx="673">
                  <c:v>55474.94133399328</c:v>
                </c:pt>
                <c:pt idx="674">
                  <c:v>57796.916822433472</c:v>
                </c:pt>
                <c:pt idx="675">
                  <c:v>56624.200204467772</c:v>
                </c:pt>
                <c:pt idx="676">
                  <c:v>57787.765617844329</c:v>
                </c:pt>
                <c:pt idx="677">
                  <c:v>58575.001857531941</c:v>
                </c:pt>
                <c:pt idx="678">
                  <c:v>58529.737551371261</c:v>
                </c:pt>
                <c:pt idx="679">
                  <c:v>58486.183315448834</c:v>
                </c:pt>
                <c:pt idx="680">
                  <c:v>59757.117826906848</c:v>
                </c:pt>
                <c:pt idx="681">
                  <c:v>58767.273386791014</c:v>
                </c:pt>
                <c:pt idx="682">
                  <c:v>59904.416153589889</c:v>
                </c:pt>
                <c:pt idx="683">
                  <c:v>57478.410535923642</c:v>
                </c:pt>
                <c:pt idx="684">
                  <c:v>56067.932599639891</c:v>
                </c:pt>
                <c:pt idx="685">
                  <c:v>57368.206179396308</c:v>
                </c:pt>
                <c:pt idx="686">
                  <c:v>57956.770398585009</c:v>
                </c:pt>
                <c:pt idx="687">
                  <c:v>56523.039520756414</c:v>
                </c:pt>
                <c:pt idx="688">
                  <c:v>59086.096664428725</c:v>
                </c:pt>
                <c:pt idx="689">
                  <c:v>55883.473141479488</c:v>
                </c:pt>
                <c:pt idx="690">
                  <c:v>55616.982619619368</c:v>
                </c:pt>
                <c:pt idx="691">
                  <c:v>58745.910003789264</c:v>
                </c:pt>
                <c:pt idx="692">
                  <c:v>62300.284593455006</c:v>
                </c:pt>
                <c:pt idx="693">
                  <c:v>57974.095510864267</c:v>
                </c:pt>
                <c:pt idx="694">
                  <c:v>57578.499805577587</c:v>
                </c:pt>
                <c:pt idx="695">
                  <c:v>61123.868642680856</c:v>
                </c:pt>
                <c:pt idx="696">
                  <c:v>58025.952754494421</c:v>
                </c:pt>
                <c:pt idx="697">
                  <c:v>56303.328603108719</c:v>
                </c:pt>
                <c:pt idx="698">
                  <c:v>58492.879805628465</c:v>
                </c:pt>
                <c:pt idx="699">
                  <c:v>61060.216900253297</c:v>
                </c:pt>
                <c:pt idx="700">
                  <c:v>59448.984543450671</c:v>
                </c:pt>
                <c:pt idx="701">
                  <c:v>59807.904294713349</c:v>
                </c:pt>
                <c:pt idx="702">
                  <c:v>57348.57927436829</c:v>
                </c:pt>
                <c:pt idx="703">
                  <c:v>57957.008479309086</c:v>
                </c:pt>
                <c:pt idx="704">
                  <c:v>59821.408263492594</c:v>
                </c:pt>
                <c:pt idx="705">
                  <c:v>62011.029547246304</c:v>
                </c:pt>
                <c:pt idx="706">
                  <c:v>59004.553725814811</c:v>
                </c:pt>
                <c:pt idx="707">
                  <c:v>59956.268592325861</c:v>
                </c:pt>
                <c:pt idx="708">
                  <c:v>58083.493707664813</c:v>
                </c:pt>
                <c:pt idx="709">
                  <c:v>59807.103025817873</c:v>
                </c:pt>
                <c:pt idx="710">
                  <c:v>54956.100789515178</c:v>
                </c:pt>
                <c:pt idx="711">
                  <c:v>59308.600788625088</c:v>
                </c:pt>
                <c:pt idx="712">
                  <c:v>58393.905622598511</c:v>
                </c:pt>
                <c:pt idx="713">
                  <c:v>60060.820685323073</c:v>
                </c:pt>
                <c:pt idx="714">
                  <c:v>57937.566836420701</c:v>
                </c:pt>
                <c:pt idx="715">
                  <c:v>57928.325510883333</c:v>
                </c:pt>
                <c:pt idx="716">
                  <c:v>58347.485583114634</c:v>
                </c:pt>
                <c:pt idx="717">
                  <c:v>61871.348507690425</c:v>
                </c:pt>
                <c:pt idx="718">
                  <c:v>57088.061291503909</c:v>
                </c:pt>
                <c:pt idx="719">
                  <c:v>57612.665275843945</c:v>
                </c:pt>
                <c:pt idx="720">
                  <c:v>58994.723185348521</c:v>
                </c:pt>
                <c:pt idx="721">
                  <c:v>59315.698506609595</c:v>
                </c:pt>
                <c:pt idx="722">
                  <c:v>57752.322253219296</c:v>
                </c:pt>
                <c:pt idx="723">
                  <c:v>61330.988673146567</c:v>
                </c:pt>
                <c:pt idx="724">
                  <c:v>60565.065475893025</c:v>
                </c:pt>
                <c:pt idx="725">
                  <c:v>58877.07637329102</c:v>
                </c:pt>
                <c:pt idx="726">
                  <c:v>57327.441264343266</c:v>
                </c:pt>
                <c:pt idx="727">
                  <c:v>54472.612179724369</c:v>
                </c:pt>
                <c:pt idx="728">
                  <c:v>58236.59488372803</c:v>
                </c:pt>
                <c:pt idx="729">
                  <c:v>59450.443059666948</c:v>
                </c:pt>
                <c:pt idx="730">
                  <c:v>56936.120702997854</c:v>
                </c:pt>
                <c:pt idx="731">
                  <c:v>57710.852447764082</c:v>
                </c:pt>
                <c:pt idx="732">
                  <c:v>54690.650511328378</c:v>
                </c:pt>
                <c:pt idx="733">
                  <c:v>57335.196240488694</c:v>
                </c:pt>
                <c:pt idx="734">
                  <c:v>57760.767165501915</c:v>
                </c:pt>
                <c:pt idx="735">
                  <c:v>58393.366361029941</c:v>
                </c:pt>
                <c:pt idx="736">
                  <c:v>58065.227210394543</c:v>
                </c:pt>
                <c:pt idx="737">
                  <c:v>57612.372592601045</c:v>
                </c:pt>
                <c:pt idx="738">
                  <c:v>57827.923133277895</c:v>
                </c:pt>
                <c:pt idx="739">
                  <c:v>56893.315319631503</c:v>
                </c:pt>
                <c:pt idx="740">
                  <c:v>54931.100197982792</c:v>
                </c:pt>
                <c:pt idx="741">
                  <c:v>59607.412091827391</c:v>
                </c:pt>
                <c:pt idx="742">
                  <c:v>58957.723591454829</c:v>
                </c:pt>
                <c:pt idx="743">
                  <c:v>60349.205742565791</c:v>
                </c:pt>
                <c:pt idx="744">
                  <c:v>58280.683265177409</c:v>
                </c:pt>
                <c:pt idx="745">
                  <c:v>57586.582522964476</c:v>
                </c:pt>
                <c:pt idx="746">
                  <c:v>58694.505120722461</c:v>
                </c:pt>
                <c:pt idx="747">
                  <c:v>58142.189219327774</c:v>
                </c:pt>
                <c:pt idx="748">
                  <c:v>60885.454526702561</c:v>
                </c:pt>
                <c:pt idx="749">
                  <c:v>56821.400178194053</c:v>
                </c:pt>
                <c:pt idx="750">
                  <c:v>58962.513049062101</c:v>
                </c:pt>
                <c:pt idx="751">
                  <c:v>60199.486711438505</c:v>
                </c:pt>
                <c:pt idx="752">
                  <c:v>57975.506797025591</c:v>
                </c:pt>
                <c:pt idx="753">
                  <c:v>58880.702452977515</c:v>
                </c:pt>
                <c:pt idx="754">
                  <c:v>59193.568044916799</c:v>
                </c:pt>
                <c:pt idx="755">
                  <c:v>59586.623412275309</c:v>
                </c:pt>
                <c:pt idx="756">
                  <c:v>57759.29115006129</c:v>
                </c:pt>
                <c:pt idx="757">
                  <c:v>57215.005559555699</c:v>
                </c:pt>
                <c:pt idx="758">
                  <c:v>56375.078763452169</c:v>
                </c:pt>
                <c:pt idx="759">
                  <c:v>57817.324216969821</c:v>
                </c:pt>
                <c:pt idx="760">
                  <c:v>61498.866530354819</c:v>
                </c:pt>
                <c:pt idx="761">
                  <c:v>61209.792773946123</c:v>
                </c:pt>
                <c:pt idx="762">
                  <c:v>58650.310315386458</c:v>
                </c:pt>
                <c:pt idx="763">
                  <c:v>57971.059391008581</c:v>
                </c:pt>
                <c:pt idx="764">
                  <c:v>56196.154848448445</c:v>
                </c:pt>
                <c:pt idx="765">
                  <c:v>58246.199209976192</c:v>
                </c:pt>
                <c:pt idx="766">
                  <c:v>58390.171801630648</c:v>
                </c:pt>
                <c:pt idx="767">
                  <c:v>60227.263604609172</c:v>
                </c:pt>
                <c:pt idx="768">
                  <c:v>57072.193720976516</c:v>
                </c:pt>
                <c:pt idx="769">
                  <c:v>57893.853839492796</c:v>
                </c:pt>
                <c:pt idx="770">
                  <c:v>60800.963555399576</c:v>
                </c:pt>
                <c:pt idx="771">
                  <c:v>56467.580557469526</c:v>
                </c:pt>
                <c:pt idx="772">
                  <c:v>61386.694542725883</c:v>
                </c:pt>
                <c:pt idx="773">
                  <c:v>61743.949602762848</c:v>
                </c:pt>
                <c:pt idx="774">
                  <c:v>57994.28541193009</c:v>
                </c:pt>
                <c:pt idx="775">
                  <c:v>56525.247425079338</c:v>
                </c:pt>
                <c:pt idx="776">
                  <c:v>62276.849524656922</c:v>
                </c:pt>
                <c:pt idx="777">
                  <c:v>60603.219728088385</c:v>
                </c:pt>
                <c:pt idx="778">
                  <c:v>57475.861245727538</c:v>
                </c:pt>
                <c:pt idx="779">
                  <c:v>58050.95468648275</c:v>
                </c:pt>
                <c:pt idx="780">
                  <c:v>61190.424017715457</c:v>
                </c:pt>
                <c:pt idx="781">
                  <c:v>58367.146249071753</c:v>
                </c:pt>
                <c:pt idx="782">
                  <c:v>61269.413073841737</c:v>
                </c:pt>
                <c:pt idx="783">
                  <c:v>60321.042566426608</c:v>
                </c:pt>
                <c:pt idx="784">
                  <c:v>58260.013493916267</c:v>
                </c:pt>
                <c:pt idx="785">
                  <c:v>63170.570970773697</c:v>
                </c:pt>
                <c:pt idx="786">
                  <c:v>59012.693119557698</c:v>
                </c:pt>
                <c:pt idx="787">
                  <c:v>59380.389715321864</c:v>
                </c:pt>
                <c:pt idx="788">
                  <c:v>59083.882823258427</c:v>
                </c:pt>
                <c:pt idx="789">
                  <c:v>60701.677875328074</c:v>
                </c:pt>
                <c:pt idx="790">
                  <c:v>63273.033086196578</c:v>
                </c:pt>
                <c:pt idx="791">
                  <c:v>57570.053842671703</c:v>
                </c:pt>
                <c:pt idx="792">
                  <c:v>60148.452756055194</c:v>
                </c:pt>
                <c:pt idx="793">
                  <c:v>57890.623195870729</c:v>
                </c:pt>
                <c:pt idx="794">
                  <c:v>58146.454612223308</c:v>
                </c:pt>
                <c:pt idx="795">
                  <c:v>57245.872007739017</c:v>
                </c:pt>
                <c:pt idx="796">
                  <c:v>58125.412806955974</c:v>
                </c:pt>
                <c:pt idx="797">
                  <c:v>56102.096269863854</c:v>
                </c:pt>
                <c:pt idx="798">
                  <c:v>59226.301075363153</c:v>
                </c:pt>
                <c:pt idx="799">
                  <c:v>59683.8767319935</c:v>
                </c:pt>
                <c:pt idx="800">
                  <c:v>58888.074268166223</c:v>
                </c:pt>
                <c:pt idx="801">
                  <c:v>56646.611023711164</c:v>
                </c:pt>
                <c:pt idx="802">
                  <c:v>58807.422222423549</c:v>
                </c:pt>
                <c:pt idx="803">
                  <c:v>59757.250711696164</c:v>
                </c:pt>
                <c:pt idx="804">
                  <c:v>61399.157019249593</c:v>
                </c:pt>
                <c:pt idx="805">
                  <c:v>54861.700738779706</c:v>
                </c:pt>
                <c:pt idx="806">
                  <c:v>56269.588861258831</c:v>
                </c:pt>
                <c:pt idx="807">
                  <c:v>55554.896645736706</c:v>
                </c:pt>
                <c:pt idx="808">
                  <c:v>56575.528637377429</c:v>
                </c:pt>
                <c:pt idx="809">
                  <c:v>58381.354949569701</c:v>
                </c:pt>
                <c:pt idx="810">
                  <c:v>60573.003710206351</c:v>
                </c:pt>
                <c:pt idx="811">
                  <c:v>57837.480199861537</c:v>
                </c:pt>
                <c:pt idx="812">
                  <c:v>58132.692073567712</c:v>
                </c:pt>
                <c:pt idx="813">
                  <c:v>61271.537965265918</c:v>
                </c:pt>
                <c:pt idx="814">
                  <c:v>58545.341879574451</c:v>
                </c:pt>
                <c:pt idx="815">
                  <c:v>56787.704771550496</c:v>
                </c:pt>
                <c:pt idx="816">
                  <c:v>59319.747801049562</c:v>
                </c:pt>
                <c:pt idx="817">
                  <c:v>58303.854434521993</c:v>
                </c:pt>
                <c:pt idx="818">
                  <c:v>56944.691000874831</c:v>
                </c:pt>
                <c:pt idx="819">
                  <c:v>58076.115856361386</c:v>
                </c:pt>
                <c:pt idx="820">
                  <c:v>57550.817847528655</c:v>
                </c:pt>
                <c:pt idx="821">
                  <c:v>60780.849845178927</c:v>
                </c:pt>
                <c:pt idx="822">
                  <c:v>62719.411195786794</c:v>
                </c:pt>
                <c:pt idx="823">
                  <c:v>58882.660964965828</c:v>
                </c:pt>
                <c:pt idx="824">
                  <c:v>58801.015855089827</c:v>
                </c:pt>
                <c:pt idx="825">
                  <c:v>58272.947334289544</c:v>
                </c:pt>
                <c:pt idx="826">
                  <c:v>58718.021385963759</c:v>
                </c:pt>
                <c:pt idx="827">
                  <c:v>57403.216080602018</c:v>
                </c:pt>
                <c:pt idx="828">
                  <c:v>61951.108833837512</c:v>
                </c:pt>
                <c:pt idx="829">
                  <c:v>58746.220453453068</c:v>
                </c:pt>
                <c:pt idx="830">
                  <c:v>60433.679396184285</c:v>
                </c:pt>
                <c:pt idx="831">
                  <c:v>58040.427197265635</c:v>
                </c:pt>
                <c:pt idx="832">
                  <c:v>57170.606906763715</c:v>
                </c:pt>
                <c:pt idx="833">
                  <c:v>61288.664164144473</c:v>
                </c:pt>
                <c:pt idx="834">
                  <c:v>57277.02757644654</c:v>
                </c:pt>
                <c:pt idx="835">
                  <c:v>63284.094964567827</c:v>
                </c:pt>
                <c:pt idx="836">
                  <c:v>59874.879016613966</c:v>
                </c:pt>
                <c:pt idx="837">
                  <c:v>57025.1915570895</c:v>
                </c:pt>
                <c:pt idx="838">
                  <c:v>58017.96702435812</c:v>
                </c:pt>
                <c:pt idx="839">
                  <c:v>58952.430208841964</c:v>
                </c:pt>
                <c:pt idx="840">
                  <c:v>60221.295978840179</c:v>
                </c:pt>
                <c:pt idx="841">
                  <c:v>59138.603902308147</c:v>
                </c:pt>
                <c:pt idx="842">
                  <c:v>56665.930499579234</c:v>
                </c:pt>
                <c:pt idx="843">
                  <c:v>56958.089017295839</c:v>
                </c:pt>
                <c:pt idx="844">
                  <c:v>55011.090452575685</c:v>
                </c:pt>
                <c:pt idx="845">
                  <c:v>56502.148993651077</c:v>
                </c:pt>
                <c:pt idx="846">
                  <c:v>56779.474381383261</c:v>
                </c:pt>
                <c:pt idx="847">
                  <c:v>58314.30300242106</c:v>
                </c:pt>
                <c:pt idx="848">
                  <c:v>58982.127266852069</c:v>
                </c:pt>
                <c:pt idx="849">
                  <c:v>59945.077043302859</c:v>
                </c:pt>
                <c:pt idx="850">
                  <c:v>54942.220004781084</c:v>
                </c:pt>
                <c:pt idx="851">
                  <c:v>60670.197265879309</c:v>
                </c:pt>
                <c:pt idx="852">
                  <c:v>56105.487626196678</c:v>
                </c:pt>
                <c:pt idx="853">
                  <c:v>59247.489700611433</c:v>
                </c:pt>
                <c:pt idx="854">
                  <c:v>56522.474757893899</c:v>
                </c:pt>
                <c:pt idx="855">
                  <c:v>57172.980150922129</c:v>
                </c:pt>
                <c:pt idx="856">
                  <c:v>58651.012235768634</c:v>
                </c:pt>
                <c:pt idx="857">
                  <c:v>61757.166114298496</c:v>
                </c:pt>
                <c:pt idx="858">
                  <c:v>58952.679602811528</c:v>
                </c:pt>
                <c:pt idx="859">
                  <c:v>58132.167706073189</c:v>
                </c:pt>
                <c:pt idx="860">
                  <c:v>61261.112228647864</c:v>
                </c:pt>
                <c:pt idx="861">
                  <c:v>57906.310147094715</c:v>
                </c:pt>
                <c:pt idx="862">
                  <c:v>60516.702092520398</c:v>
                </c:pt>
                <c:pt idx="863">
                  <c:v>61458.848564084372</c:v>
                </c:pt>
                <c:pt idx="864">
                  <c:v>57453.387251663204</c:v>
                </c:pt>
                <c:pt idx="865">
                  <c:v>58559.151623280835</c:v>
                </c:pt>
                <c:pt idx="866">
                  <c:v>56177.100078646348</c:v>
                </c:pt>
                <c:pt idx="867">
                  <c:v>55687.034983507787</c:v>
                </c:pt>
                <c:pt idx="868">
                  <c:v>57317.713769453505</c:v>
                </c:pt>
                <c:pt idx="869">
                  <c:v>59387.449261856076</c:v>
                </c:pt>
                <c:pt idx="870">
                  <c:v>54055.507691764833</c:v>
                </c:pt>
                <c:pt idx="871">
                  <c:v>58913.348323214923</c:v>
                </c:pt>
                <c:pt idx="872">
                  <c:v>55254.886662546793</c:v>
                </c:pt>
                <c:pt idx="873">
                  <c:v>57949.850887934379</c:v>
                </c:pt>
                <c:pt idx="874">
                  <c:v>57015.681807084962</c:v>
                </c:pt>
                <c:pt idx="875">
                  <c:v>61011.82099752115</c:v>
                </c:pt>
                <c:pt idx="876">
                  <c:v>55779.091403198247</c:v>
                </c:pt>
                <c:pt idx="877">
                  <c:v>57477.929016812639</c:v>
                </c:pt>
                <c:pt idx="878">
                  <c:v>56599.928062947598</c:v>
                </c:pt>
                <c:pt idx="879">
                  <c:v>58206.110613934216</c:v>
                </c:pt>
                <c:pt idx="880">
                  <c:v>57386.985824584954</c:v>
                </c:pt>
                <c:pt idx="881">
                  <c:v>56972.413984902705</c:v>
                </c:pt>
                <c:pt idx="882">
                  <c:v>59687.675537403418</c:v>
                </c:pt>
                <c:pt idx="883">
                  <c:v>56129.274453957885</c:v>
                </c:pt>
                <c:pt idx="884">
                  <c:v>57373.089503224692</c:v>
                </c:pt>
                <c:pt idx="885">
                  <c:v>55759.462871042895</c:v>
                </c:pt>
                <c:pt idx="886">
                  <c:v>57416.887205060309</c:v>
                </c:pt>
                <c:pt idx="887">
                  <c:v>58335.391456152734</c:v>
                </c:pt>
                <c:pt idx="888">
                  <c:v>58144.954431152342</c:v>
                </c:pt>
                <c:pt idx="889">
                  <c:v>57192.835734049484</c:v>
                </c:pt>
                <c:pt idx="890">
                  <c:v>62117.333768781027</c:v>
                </c:pt>
                <c:pt idx="891">
                  <c:v>61184.891358274886</c:v>
                </c:pt>
                <c:pt idx="892">
                  <c:v>59823.442623503994</c:v>
                </c:pt>
                <c:pt idx="893">
                  <c:v>57195.197270647688</c:v>
                </c:pt>
                <c:pt idx="894">
                  <c:v>57030.686078770952</c:v>
                </c:pt>
                <c:pt idx="895">
                  <c:v>57302.175196170807</c:v>
                </c:pt>
                <c:pt idx="896">
                  <c:v>57773.413459142044</c:v>
                </c:pt>
                <c:pt idx="897">
                  <c:v>56050.50863533021</c:v>
                </c:pt>
                <c:pt idx="898">
                  <c:v>57069.264402770998</c:v>
                </c:pt>
                <c:pt idx="899">
                  <c:v>55938.869989776613</c:v>
                </c:pt>
                <c:pt idx="900">
                  <c:v>56397.145527760193</c:v>
                </c:pt>
                <c:pt idx="901">
                  <c:v>58469.129869906108</c:v>
                </c:pt>
                <c:pt idx="902">
                  <c:v>60804.158640543632</c:v>
                </c:pt>
                <c:pt idx="903">
                  <c:v>59125.907388178501</c:v>
                </c:pt>
                <c:pt idx="904">
                  <c:v>58069.102419948576</c:v>
                </c:pt>
                <c:pt idx="905">
                  <c:v>61125.680576516184</c:v>
                </c:pt>
                <c:pt idx="906">
                  <c:v>57515.952294731142</c:v>
                </c:pt>
                <c:pt idx="907">
                  <c:v>56559.289861043297</c:v>
                </c:pt>
                <c:pt idx="908">
                  <c:v>58491.705318705252</c:v>
                </c:pt>
                <c:pt idx="909">
                  <c:v>60095.664423243208</c:v>
                </c:pt>
                <c:pt idx="910">
                  <c:v>60773.548176574717</c:v>
                </c:pt>
                <c:pt idx="911">
                  <c:v>60960.503228759764</c:v>
                </c:pt>
                <c:pt idx="912">
                  <c:v>58793.849933752412</c:v>
                </c:pt>
                <c:pt idx="913">
                  <c:v>58090.424274409685</c:v>
                </c:pt>
                <c:pt idx="914">
                  <c:v>59817.647921148942</c:v>
                </c:pt>
                <c:pt idx="915">
                  <c:v>60006.537075742082</c:v>
                </c:pt>
                <c:pt idx="916">
                  <c:v>60044.991549682614</c:v>
                </c:pt>
                <c:pt idx="917">
                  <c:v>59471.129774983725</c:v>
                </c:pt>
                <c:pt idx="918">
                  <c:v>57992.991218320531</c:v>
                </c:pt>
                <c:pt idx="919">
                  <c:v>61491.249900309245</c:v>
                </c:pt>
                <c:pt idx="920">
                  <c:v>55995.131689961745</c:v>
                </c:pt>
                <c:pt idx="921">
                  <c:v>57968.311250504921</c:v>
                </c:pt>
                <c:pt idx="922">
                  <c:v>58852.517861048385</c:v>
                </c:pt>
                <c:pt idx="923">
                  <c:v>61278.067642148351</c:v>
                </c:pt>
                <c:pt idx="924">
                  <c:v>58092.287822302176</c:v>
                </c:pt>
                <c:pt idx="925">
                  <c:v>57969.4896092415</c:v>
                </c:pt>
                <c:pt idx="926">
                  <c:v>58824.7778948466</c:v>
                </c:pt>
                <c:pt idx="927">
                  <c:v>60566.389859390256</c:v>
                </c:pt>
                <c:pt idx="928">
                  <c:v>57660.873593139644</c:v>
                </c:pt>
                <c:pt idx="929">
                  <c:v>57276.396176036193</c:v>
                </c:pt>
                <c:pt idx="930">
                  <c:v>59558.937770970668</c:v>
                </c:pt>
                <c:pt idx="931">
                  <c:v>59638.943685205784</c:v>
                </c:pt>
                <c:pt idx="932">
                  <c:v>57844.565360856068</c:v>
                </c:pt>
                <c:pt idx="933">
                  <c:v>63328.553102238977</c:v>
                </c:pt>
                <c:pt idx="934">
                  <c:v>61180.327949587503</c:v>
                </c:pt>
                <c:pt idx="935">
                  <c:v>60148.992698415117</c:v>
                </c:pt>
                <c:pt idx="936">
                  <c:v>58498.52531801859</c:v>
                </c:pt>
                <c:pt idx="937">
                  <c:v>57490.06142762502</c:v>
                </c:pt>
                <c:pt idx="938">
                  <c:v>58524.785389328004</c:v>
                </c:pt>
                <c:pt idx="939">
                  <c:v>59738.453873443599</c:v>
                </c:pt>
                <c:pt idx="940">
                  <c:v>58278.461910676961</c:v>
                </c:pt>
                <c:pt idx="941">
                  <c:v>58391.73233502706</c:v>
                </c:pt>
                <c:pt idx="942">
                  <c:v>56663.825603739417</c:v>
                </c:pt>
                <c:pt idx="943">
                  <c:v>57398.284599812832</c:v>
                </c:pt>
                <c:pt idx="944">
                  <c:v>59052.131768925989</c:v>
                </c:pt>
                <c:pt idx="945">
                  <c:v>57089.526728677753</c:v>
                </c:pt>
                <c:pt idx="946">
                  <c:v>58280.23258028031</c:v>
                </c:pt>
                <c:pt idx="947">
                  <c:v>58005.170752542952</c:v>
                </c:pt>
                <c:pt idx="948">
                  <c:v>58519.672904332481</c:v>
                </c:pt>
                <c:pt idx="949">
                  <c:v>56085.096953709923</c:v>
                </c:pt>
                <c:pt idx="950">
                  <c:v>55357.623184967044</c:v>
                </c:pt>
                <c:pt idx="951">
                  <c:v>57438.90600891113</c:v>
                </c:pt>
                <c:pt idx="952">
                  <c:v>59133.107299804695</c:v>
                </c:pt>
                <c:pt idx="953">
                  <c:v>60153.802254549657</c:v>
                </c:pt>
                <c:pt idx="954">
                  <c:v>58120.186184183745</c:v>
                </c:pt>
                <c:pt idx="955">
                  <c:v>57572.198236211145</c:v>
                </c:pt>
                <c:pt idx="956">
                  <c:v>58116.397687498727</c:v>
                </c:pt>
                <c:pt idx="957">
                  <c:v>56584.85366471608</c:v>
                </c:pt>
                <c:pt idx="958">
                  <c:v>59933.500831413265</c:v>
                </c:pt>
                <c:pt idx="959">
                  <c:v>56703.974530569714</c:v>
                </c:pt>
                <c:pt idx="960">
                  <c:v>59759.456963857017</c:v>
                </c:pt>
                <c:pt idx="961">
                  <c:v>60681.731108156848</c:v>
                </c:pt>
                <c:pt idx="962">
                  <c:v>58384.694233194983</c:v>
                </c:pt>
                <c:pt idx="963">
                  <c:v>58493.602520624794</c:v>
                </c:pt>
                <c:pt idx="964">
                  <c:v>58489.785613250737</c:v>
                </c:pt>
                <c:pt idx="965">
                  <c:v>59296.551829655953</c:v>
                </c:pt>
                <c:pt idx="966">
                  <c:v>58838.464227832235</c:v>
                </c:pt>
                <c:pt idx="967">
                  <c:v>58158.639103746405</c:v>
                </c:pt>
                <c:pt idx="968">
                  <c:v>56046.999921544404</c:v>
                </c:pt>
                <c:pt idx="969">
                  <c:v>56935.933056767783</c:v>
                </c:pt>
                <c:pt idx="970">
                  <c:v>61800.909016259517</c:v>
                </c:pt>
                <c:pt idx="971">
                  <c:v>62037.551698303228</c:v>
                </c:pt>
                <c:pt idx="972">
                  <c:v>59097.840999921173</c:v>
                </c:pt>
                <c:pt idx="973">
                  <c:v>58455.922639507822</c:v>
                </c:pt>
                <c:pt idx="974">
                  <c:v>56180.753331438704</c:v>
                </c:pt>
                <c:pt idx="975">
                  <c:v>56613.101327641802</c:v>
                </c:pt>
                <c:pt idx="976">
                  <c:v>58298.723029581706</c:v>
                </c:pt>
                <c:pt idx="977">
                  <c:v>60551.624137878418</c:v>
                </c:pt>
                <c:pt idx="978">
                  <c:v>58872.704185279217</c:v>
                </c:pt>
                <c:pt idx="979">
                  <c:v>57269.034737428025</c:v>
                </c:pt>
                <c:pt idx="980">
                  <c:v>60680.131636810307</c:v>
                </c:pt>
                <c:pt idx="981">
                  <c:v>58025.824606068927</c:v>
                </c:pt>
                <c:pt idx="982">
                  <c:v>60559.626480992629</c:v>
                </c:pt>
                <c:pt idx="983">
                  <c:v>61403.291738891603</c:v>
                </c:pt>
                <c:pt idx="984">
                  <c:v>58140.758308251694</c:v>
                </c:pt>
                <c:pt idx="985">
                  <c:v>56407.566850153598</c:v>
                </c:pt>
                <c:pt idx="986">
                  <c:v>64458.357369995123</c:v>
                </c:pt>
                <c:pt idx="987">
                  <c:v>61162.570156892136</c:v>
                </c:pt>
                <c:pt idx="988">
                  <c:v>59914.396615600584</c:v>
                </c:pt>
                <c:pt idx="989">
                  <c:v>57734.283769168498</c:v>
                </c:pt>
                <c:pt idx="990">
                  <c:v>61499.249036916102</c:v>
                </c:pt>
                <c:pt idx="991">
                  <c:v>56525.424386342369</c:v>
                </c:pt>
                <c:pt idx="992">
                  <c:v>62002.555677541102</c:v>
                </c:pt>
                <c:pt idx="993">
                  <c:v>61524.929203923552</c:v>
                </c:pt>
                <c:pt idx="994">
                  <c:v>58635.761471335099</c:v>
                </c:pt>
                <c:pt idx="995">
                  <c:v>63038.666173140213</c:v>
                </c:pt>
                <c:pt idx="996">
                  <c:v>60080.272740205139</c:v>
                </c:pt>
                <c:pt idx="997">
                  <c:v>59995.596979014088</c:v>
                </c:pt>
                <c:pt idx="998">
                  <c:v>59025.941671555629</c:v>
                </c:pt>
                <c:pt idx="999">
                  <c:v>59959.985947954658</c:v>
                </c:pt>
                <c:pt idx="1000">
                  <c:v>62269.810284320527</c:v>
                </c:pt>
                <c:pt idx="1001">
                  <c:v>57783.521011885008</c:v>
                </c:pt>
                <c:pt idx="1002">
                  <c:v>59759.291956774403</c:v>
                </c:pt>
                <c:pt idx="1003">
                  <c:v>58787.024250666291</c:v>
                </c:pt>
                <c:pt idx="1004">
                  <c:v>57109.172089131687</c:v>
                </c:pt>
                <c:pt idx="1005">
                  <c:v>57500.734389384917</c:v>
                </c:pt>
                <c:pt idx="1006">
                  <c:v>57831.789198303224</c:v>
                </c:pt>
                <c:pt idx="1007">
                  <c:v>56038.085613505049</c:v>
                </c:pt>
                <c:pt idx="1008">
                  <c:v>59317.176069702517</c:v>
                </c:pt>
                <c:pt idx="1009">
                  <c:v>59954.407017707825</c:v>
                </c:pt>
                <c:pt idx="1010">
                  <c:v>56567.425550651555</c:v>
                </c:pt>
                <c:pt idx="1011">
                  <c:v>56257.097810109452</c:v>
                </c:pt>
                <c:pt idx="1012">
                  <c:v>60317.220287577315</c:v>
                </c:pt>
                <c:pt idx="1013">
                  <c:v>59159.855774232732</c:v>
                </c:pt>
                <c:pt idx="1014">
                  <c:v>60890.550038927591</c:v>
                </c:pt>
                <c:pt idx="1015">
                  <c:v>56586.534883371984</c:v>
                </c:pt>
                <c:pt idx="1016">
                  <c:v>57955.372104454036</c:v>
                </c:pt>
                <c:pt idx="1017">
                  <c:v>57050.336504856758</c:v>
                </c:pt>
                <c:pt idx="1018">
                  <c:v>55718.68493390084</c:v>
                </c:pt>
                <c:pt idx="1019">
                  <c:v>57953.194971338911</c:v>
                </c:pt>
                <c:pt idx="1020">
                  <c:v>61345.005055236812</c:v>
                </c:pt>
                <c:pt idx="1021">
                  <c:v>57838.373835881554</c:v>
                </c:pt>
                <c:pt idx="1022">
                  <c:v>57272.312412516279</c:v>
                </c:pt>
                <c:pt idx="1023">
                  <c:v>60201.571521631879</c:v>
                </c:pt>
                <c:pt idx="1024">
                  <c:v>58996.903596401215</c:v>
                </c:pt>
                <c:pt idx="1025">
                  <c:v>56940.895488993323</c:v>
                </c:pt>
                <c:pt idx="1026">
                  <c:v>58795.00484793981</c:v>
                </c:pt>
                <c:pt idx="1027">
                  <c:v>57942.0107940038</c:v>
                </c:pt>
                <c:pt idx="1028">
                  <c:v>59052.332236766815</c:v>
                </c:pt>
                <c:pt idx="1029">
                  <c:v>57919.672443644209</c:v>
                </c:pt>
                <c:pt idx="1030">
                  <c:v>54379.519301125278</c:v>
                </c:pt>
                <c:pt idx="1031">
                  <c:v>60212.343485546116</c:v>
                </c:pt>
                <c:pt idx="1032">
                  <c:v>61216.961054388681</c:v>
                </c:pt>
                <c:pt idx="1033">
                  <c:v>60030.824965922038</c:v>
                </c:pt>
                <c:pt idx="1034">
                  <c:v>59712.960694154106</c:v>
                </c:pt>
                <c:pt idx="1035">
                  <c:v>56826.024017333984</c:v>
                </c:pt>
                <c:pt idx="1036">
                  <c:v>57479.759418996175</c:v>
                </c:pt>
                <c:pt idx="1037">
                  <c:v>57904.630241902669</c:v>
                </c:pt>
                <c:pt idx="1038">
                  <c:v>59478.205127080284</c:v>
                </c:pt>
                <c:pt idx="1039">
                  <c:v>57903.940915616353</c:v>
                </c:pt>
                <c:pt idx="1040">
                  <c:v>60086.257888158172</c:v>
                </c:pt>
                <c:pt idx="1041">
                  <c:v>57473.607241566984</c:v>
                </c:pt>
                <c:pt idx="1042">
                  <c:v>57197.365356826776</c:v>
                </c:pt>
                <c:pt idx="1043">
                  <c:v>59978.400641467837</c:v>
                </c:pt>
                <c:pt idx="1044">
                  <c:v>57821.832725524902</c:v>
                </c:pt>
                <c:pt idx="1045">
                  <c:v>63313.565260791773</c:v>
                </c:pt>
                <c:pt idx="1046">
                  <c:v>60023.533386166891</c:v>
                </c:pt>
                <c:pt idx="1047">
                  <c:v>57457.561988004047</c:v>
                </c:pt>
                <c:pt idx="1048">
                  <c:v>57442.214631779985</c:v>
                </c:pt>
                <c:pt idx="1049">
                  <c:v>60074.994787470489</c:v>
                </c:pt>
                <c:pt idx="1051">
                  <c:v>73059.295254516604</c:v>
                </c:pt>
                <c:pt idx="1052">
                  <c:v>70154.229000552499</c:v>
                </c:pt>
                <c:pt idx="1053">
                  <c:v>71175.194210068381</c:v>
                </c:pt>
                <c:pt idx="1054">
                  <c:v>73801.341849136355</c:v>
                </c:pt>
                <c:pt idx="1055">
                  <c:v>72865.273411464703</c:v>
                </c:pt>
                <c:pt idx="1056">
                  <c:v>71111.043857701618</c:v>
                </c:pt>
                <c:pt idx="1057">
                  <c:v>72084.135885938013</c:v>
                </c:pt>
                <c:pt idx="1058">
                  <c:v>72665.162775929755</c:v>
                </c:pt>
                <c:pt idx="1059">
                  <c:v>71370.968731911984</c:v>
                </c:pt>
                <c:pt idx="1060">
                  <c:v>73213.461984920505</c:v>
                </c:pt>
                <c:pt idx="1061">
                  <c:v>73671.425960540771</c:v>
                </c:pt>
                <c:pt idx="1062">
                  <c:v>68897.334825134298</c:v>
                </c:pt>
                <c:pt idx="1063">
                  <c:v>72689.517473983768</c:v>
                </c:pt>
                <c:pt idx="1064">
                  <c:v>74249.212630208349</c:v>
                </c:pt>
                <c:pt idx="1065">
                  <c:v>71323.463434314719</c:v>
                </c:pt>
                <c:pt idx="1066">
                  <c:v>72509.560897064221</c:v>
                </c:pt>
                <c:pt idx="1067">
                  <c:v>72783.825309626263</c:v>
                </c:pt>
                <c:pt idx="1068">
                  <c:v>73685.319019063318</c:v>
                </c:pt>
                <c:pt idx="1069">
                  <c:v>70461.214891576761</c:v>
                </c:pt>
                <c:pt idx="1070">
                  <c:v>70514.367686239872</c:v>
                </c:pt>
                <c:pt idx="1071">
                  <c:v>73980.144817002612</c:v>
                </c:pt>
                <c:pt idx="1072">
                  <c:v>72482.188645426417</c:v>
                </c:pt>
                <c:pt idx="1073">
                  <c:v>72703.723812993368</c:v>
                </c:pt>
                <c:pt idx="1074">
                  <c:v>71777.184560982379</c:v>
                </c:pt>
                <c:pt idx="1075">
                  <c:v>72092.882122357682</c:v>
                </c:pt>
                <c:pt idx="1076">
                  <c:v>70343.555911095944</c:v>
                </c:pt>
                <c:pt idx="1077">
                  <c:v>73959.206088002524</c:v>
                </c:pt>
                <c:pt idx="1078">
                  <c:v>71855.569868659979</c:v>
                </c:pt>
                <c:pt idx="1079">
                  <c:v>72397.730208714798</c:v>
                </c:pt>
                <c:pt idx="1080">
                  <c:v>72392.656978162137</c:v>
                </c:pt>
                <c:pt idx="1081">
                  <c:v>71471.163792419422</c:v>
                </c:pt>
                <c:pt idx="1082">
                  <c:v>71389.97605311076</c:v>
                </c:pt>
                <c:pt idx="1083">
                  <c:v>72310.735048113231</c:v>
                </c:pt>
                <c:pt idx="1084">
                  <c:v>71135.45349613826</c:v>
                </c:pt>
                <c:pt idx="1085">
                  <c:v>72081.246606572473</c:v>
                </c:pt>
                <c:pt idx="1086">
                  <c:v>72539.657507038122</c:v>
                </c:pt>
                <c:pt idx="1087">
                  <c:v>68501.405153576532</c:v>
                </c:pt>
                <c:pt idx="1088">
                  <c:v>74935.294409179682</c:v>
                </c:pt>
                <c:pt idx="1089">
                  <c:v>73133.054105631512</c:v>
                </c:pt>
                <c:pt idx="1090">
                  <c:v>74540.90074412027</c:v>
                </c:pt>
                <c:pt idx="1091">
                  <c:v>71598.785537799209</c:v>
                </c:pt>
                <c:pt idx="1092">
                  <c:v>70434.771758079529</c:v>
                </c:pt>
                <c:pt idx="1093">
                  <c:v>73710.059425608328</c:v>
                </c:pt>
                <c:pt idx="1094">
                  <c:v>73838.172396723428</c:v>
                </c:pt>
                <c:pt idx="1095">
                  <c:v>71278.464414978022</c:v>
                </c:pt>
                <c:pt idx="1096">
                  <c:v>71838.382931009925</c:v>
                </c:pt>
                <c:pt idx="1097">
                  <c:v>71335.212101333003</c:v>
                </c:pt>
                <c:pt idx="1098">
                  <c:v>71628.224075178296</c:v>
                </c:pt>
                <c:pt idx="1099">
                  <c:v>72665.044252777108</c:v>
                </c:pt>
                <c:pt idx="1100">
                  <c:v>71669.709312725725</c:v>
                </c:pt>
                <c:pt idx="1101">
                  <c:v>71135.321278762814</c:v>
                </c:pt>
                <c:pt idx="1102">
                  <c:v>72144.587802028647</c:v>
                </c:pt>
                <c:pt idx="1103">
                  <c:v>72601.89580462774</c:v>
                </c:pt>
                <c:pt idx="1104">
                  <c:v>68115.042693964628</c:v>
                </c:pt>
                <c:pt idx="1105">
                  <c:v>74764.695586808521</c:v>
                </c:pt>
                <c:pt idx="1106">
                  <c:v>70326.367793591824</c:v>
                </c:pt>
                <c:pt idx="1107">
                  <c:v>71272.272922643024</c:v>
                </c:pt>
                <c:pt idx="1108">
                  <c:v>71027.323904291799</c:v>
                </c:pt>
                <c:pt idx="1109">
                  <c:v>68254.871214548752</c:v>
                </c:pt>
                <c:pt idx="1110">
                  <c:v>72089.922150019964</c:v>
                </c:pt>
                <c:pt idx="1111">
                  <c:v>73141.091752497348</c:v>
                </c:pt>
                <c:pt idx="1112">
                  <c:v>72876.509293945623</c:v>
                </c:pt>
                <c:pt idx="1113">
                  <c:v>74102.547152499377</c:v>
                </c:pt>
                <c:pt idx="1114">
                  <c:v>68807.076744143167</c:v>
                </c:pt>
                <c:pt idx="1115">
                  <c:v>71769.612023067471</c:v>
                </c:pt>
                <c:pt idx="1116">
                  <c:v>68379.188090769443</c:v>
                </c:pt>
                <c:pt idx="1117">
                  <c:v>70743.807147204861</c:v>
                </c:pt>
                <c:pt idx="1118">
                  <c:v>71905.379608154282</c:v>
                </c:pt>
                <c:pt idx="1119">
                  <c:v>73153.525198364267</c:v>
                </c:pt>
                <c:pt idx="1120">
                  <c:v>72241.911015288031</c:v>
                </c:pt>
                <c:pt idx="1121">
                  <c:v>72067.105432637531</c:v>
                </c:pt>
                <c:pt idx="1122">
                  <c:v>70359.521182727825</c:v>
                </c:pt>
                <c:pt idx="1123">
                  <c:v>72564.17433668772</c:v>
                </c:pt>
                <c:pt idx="1124">
                  <c:v>73806.918932271001</c:v>
                </c:pt>
                <c:pt idx="1125">
                  <c:v>72130.275742403668</c:v>
                </c:pt>
                <c:pt idx="1126">
                  <c:v>72646.563305624324</c:v>
                </c:pt>
                <c:pt idx="1127">
                  <c:v>71160.363756561273</c:v>
                </c:pt>
                <c:pt idx="1128">
                  <c:v>73712.858878326413</c:v>
                </c:pt>
                <c:pt idx="1129">
                  <c:v>74140.804312133798</c:v>
                </c:pt>
                <c:pt idx="1130">
                  <c:v>70613.281729189548</c:v>
                </c:pt>
                <c:pt idx="1131">
                  <c:v>70563.166569455469</c:v>
                </c:pt>
                <c:pt idx="1132">
                  <c:v>70783.629801495888</c:v>
                </c:pt>
                <c:pt idx="1133">
                  <c:v>71065.437849426264</c:v>
                </c:pt>
                <c:pt idx="1134">
                  <c:v>67815.165292739868</c:v>
                </c:pt>
                <c:pt idx="1135">
                  <c:v>74200.224688975039</c:v>
                </c:pt>
                <c:pt idx="1136">
                  <c:v>71222.484059524533</c:v>
                </c:pt>
                <c:pt idx="1137">
                  <c:v>70399.099049683413</c:v>
                </c:pt>
                <c:pt idx="1138">
                  <c:v>72599.681643390679</c:v>
                </c:pt>
                <c:pt idx="1139">
                  <c:v>72200.768666203818</c:v>
                </c:pt>
                <c:pt idx="1140">
                  <c:v>73435.70670013428</c:v>
                </c:pt>
                <c:pt idx="1141">
                  <c:v>71700.193346103028</c:v>
                </c:pt>
                <c:pt idx="1142">
                  <c:v>71706.629930114752</c:v>
                </c:pt>
                <c:pt idx="1143">
                  <c:v>72291.057293462756</c:v>
                </c:pt>
                <c:pt idx="1144">
                  <c:v>72028.579839007056</c:v>
                </c:pt>
                <c:pt idx="1145">
                  <c:v>74365.439529291776</c:v>
                </c:pt>
                <c:pt idx="1146">
                  <c:v>69269.93058207829</c:v>
                </c:pt>
                <c:pt idx="1147">
                  <c:v>72553.531418995059</c:v>
                </c:pt>
                <c:pt idx="1148">
                  <c:v>72969.600517074286</c:v>
                </c:pt>
                <c:pt idx="1149">
                  <c:v>71085.919996802026</c:v>
                </c:pt>
                <c:pt idx="1150">
                  <c:v>71618.25133838653</c:v>
                </c:pt>
                <c:pt idx="1151">
                  <c:v>71162.139763005558</c:v>
                </c:pt>
                <c:pt idx="1152">
                  <c:v>71271.881697654739</c:v>
                </c:pt>
                <c:pt idx="1153">
                  <c:v>69897.260674031568</c:v>
                </c:pt>
                <c:pt idx="1154">
                  <c:v>67303.497059377041</c:v>
                </c:pt>
                <c:pt idx="1155">
                  <c:v>72531.467489115385</c:v>
                </c:pt>
                <c:pt idx="1156">
                  <c:v>70037.352488589284</c:v>
                </c:pt>
                <c:pt idx="1157">
                  <c:v>71953.229681396479</c:v>
                </c:pt>
                <c:pt idx="1158">
                  <c:v>72292.247958230975</c:v>
                </c:pt>
                <c:pt idx="1159">
                  <c:v>69882.717072677609</c:v>
                </c:pt>
                <c:pt idx="1160">
                  <c:v>72551.290833504987</c:v>
                </c:pt>
                <c:pt idx="1161">
                  <c:v>72845.819430542004</c:v>
                </c:pt>
                <c:pt idx="1162">
                  <c:v>72448.766490046197</c:v>
                </c:pt>
                <c:pt idx="1163">
                  <c:v>72717.297335751864</c:v>
                </c:pt>
                <c:pt idx="1164">
                  <c:v>73890.449642562875</c:v>
                </c:pt>
                <c:pt idx="1165">
                  <c:v>71360.727075719828</c:v>
                </c:pt>
                <c:pt idx="1166">
                  <c:v>72344.249889373779</c:v>
                </c:pt>
                <c:pt idx="1167">
                  <c:v>72720.550794982904</c:v>
                </c:pt>
                <c:pt idx="1168">
                  <c:v>69311.028869255373</c:v>
                </c:pt>
                <c:pt idx="1169">
                  <c:v>72862.786550490069</c:v>
                </c:pt>
                <c:pt idx="1170">
                  <c:v>71483.930632464093</c:v>
                </c:pt>
                <c:pt idx="1171">
                  <c:v>67703.647115770975</c:v>
                </c:pt>
                <c:pt idx="1172">
                  <c:v>71942.955434608462</c:v>
                </c:pt>
                <c:pt idx="1173">
                  <c:v>75329.34959716798</c:v>
                </c:pt>
                <c:pt idx="1174">
                  <c:v>71391.811596155167</c:v>
                </c:pt>
                <c:pt idx="1175">
                  <c:v>70150.860009606695</c:v>
                </c:pt>
                <c:pt idx="1176">
                  <c:v>71782.979859383908</c:v>
                </c:pt>
                <c:pt idx="1177">
                  <c:v>69153.300760650643</c:v>
                </c:pt>
                <c:pt idx="1178">
                  <c:v>74621.446737670907</c:v>
                </c:pt>
                <c:pt idx="1179">
                  <c:v>71214.577336978909</c:v>
                </c:pt>
                <c:pt idx="1180">
                  <c:v>72321.51094894408</c:v>
                </c:pt>
                <c:pt idx="1181">
                  <c:v>71328.71057411829</c:v>
                </c:pt>
                <c:pt idx="1182">
                  <c:v>70296.046564324701</c:v>
                </c:pt>
                <c:pt idx="1183">
                  <c:v>71021.936578210196</c:v>
                </c:pt>
                <c:pt idx="1184">
                  <c:v>69778.538022486362</c:v>
                </c:pt>
                <c:pt idx="1185">
                  <c:v>72815.442344284049</c:v>
                </c:pt>
                <c:pt idx="1186">
                  <c:v>70458.871211234728</c:v>
                </c:pt>
                <c:pt idx="1187">
                  <c:v>71969.586125340531</c:v>
                </c:pt>
                <c:pt idx="1188">
                  <c:v>73113.439754867548</c:v>
                </c:pt>
                <c:pt idx="1189">
                  <c:v>67931.82439050675</c:v>
                </c:pt>
                <c:pt idx="1190">
                  <c:v>71878.805043951681</c:v>
                </c:pt>
                <c:pt idx="1191">
                  <c:v>73574.942786018044</c:v>
                </c:pt>
                <c:pt idx="1192">
                  <c:v>73376.570016892758</c:v>
                </c:pt>
                <c:pt idx="1193">
                  <c:v>73412.738392639163</c:v>
                </c:pt>
                <c:pt idx="1194">
                  <c:v>70265.065254720044</c:v>
                </c:pt>
                <c:pt idx="1195">
                  <c:v>69045.276192474383</c:v>
                </c:pt>
                <c:pt idx="1196">
                  <c:v>72222.081404876706</c:v>
                </c:pt>
                <c:pt idx="1197">
                  <c:v>71368.39912927548</c:v>
                </c:pt>
                <c:pt idx="1198">
                  <c:v>70986.015850146607</c:v>
                </c:pt>
                <c:pt idx="1199">
                  <c:v>71832.881503121054</c:v>
                </c:pt>
                <c:pt idx="1200">
                  <c:v>71070.517046562833</c:v>
                </c:pt>
                <c:pt idx="1201">
                  <c:v>72171.604331302646</c:v>
                </c:pt>
                <c:pt idx="1202">
                  <c:v>70559.052702903762</c:v>
                </c:pt>
                <c:pt idx="1203">
                  <c:v>71864.555987433589</c:v>
                </c:pt>
                <c:pt idx="1204">
                  <c:v>69273.905081240344</c:v>
                </c:pt>
                <c:pt idx="1205">
                  <c:v>70031.297980423755</c:v>
                </c:pt>
                <c:pt idx="1206">
                  <c:v>71193.570532671612</c:v>
                </c:pt>
                <c:pt idx="1207">
                  <c:v>71804.51033019225</c:v>
                </c:pt>
                <c:pt idx="1208">
                  <c:v>70859.627210299193</c:v>
                </c:pt>
                <c:pt idx="1209">
                  <c:v>72017.714613437653</c:v>
                </c:pt>
                <c:pt idx="1210">
                  <c:v>73597.558921941134</c:v>
                </c:pt>
                <c:pt idx="1211">
                  <c:v>72461.07279268901</c:v>
                </c:pt>
                <c:pt idx="1212">
                  <c:v>71913.31655731202</c:v>
                </c:pt>
                <c:pt idx="1213">
                  <c:v>71476.037742805493</c:v>
                </c:pt>
                <c:pt idx="1214">
                  <c:v>69475.304667663571</c:v>
                </c:pt>
                <c:pt idx="1215">
                  <c:v>71028.122264671329</c:v>
                </c:pt>
                <c:pt idx="1216">
                  <c:v>71552.527547454825</c:v>
                </c:pt>
                <c:pt idx="1217">
                  <c:v>74408.244503148395</c:v>
                </c:pt>
                <c:pt idx="1218">
                  <c:v>71241.122810904169</c:v>
                </c:pt>
                <c:pt idx="1219">
                  <c:v>71670.991703784457</c:v>
                </c:pt>
                <c:pt idx="1220">
                  <c:v>72244.889350032798</c:v>
                </c:pt>
                <c:pt idx="1221">
                  <c:v>67790.329467646268</c:v>
                </c:pt>
                <c:pt idx="1222">
                  <c:v>72604.976109313982</c:v>
                </c:pt>
                <c:pt idx="1223">
                  <c:v>71655.571517769509</c:v>
                </c:pt>
                <c:pt idx="1224">
                  <c:v>73043.872948125994</c:v>
                </c:pt>
                <c:pt idx="1225">
                  <c:v>72532.886345799765</c:v>
                </c:pt>
                <c:pt idx="1226">
                  <c:v>74356.955830669409</c:v>
                </c:pt>
                <c:pt idx="1227">
                  <c:v>70891.519764296216</c:v>
                </c:pt>
                <c:pt idx="1228">
                  <c:v>70599.3705939293</c:v>
                </c:pt>
                <c:pt idx="1229">
                  <c:v>70924.391298357645</c:v>
                </c:pt>
                <c:pt idx="1230">
                  <c:v>74351.527676582351</c:v>
                </c:pt>
                <c:pt idx="1231">
                  <c:v>75785.475844828281</c:v>
                </c:pt>
                <c:pt idx="1232">
                  <c:v>73923.545871416733</c:v>
                </c:pt>
                <c:pt idx="1233">
                  <c:v>72255.526813252756</c:v>
                </c:pt>
                <c:pt idx="1234">
                  <c:v>72011.859404277813</c:v>
                </c:pt>
                <c:pt idx="1235">
                  <c:v>69846.702290916452</c:v>
                </c:pt>
                <c:pt idx="1236">
                  <c:v>73340.710160954797</c:v>
                </c:pt>
                <c:pt idx="1237">
                  <c:v>69026.049736022949</c:v>
                </c:pt>
                <c:pt idx="1238">
                  <c:v>72521.230316416433</c:v>
                </c:pt>
                <c:pt idx="1239">
                  <c:v>74569.659926001244</c:v>
                </c:pt>
                <c:pt idx="1240">
                  <c:v>72167.408441543594</c:v>
                </c:pt>
                <c:pt idx="1241">
                  <c:v>72190.693277883533</c:v>
                </c:pt>
                <c:pt idx="1242">
                  <c:v>72579.663453928617</c:v>
                </c:pt>
                <c:pt idx="1243">
                  <c:v>75021.681986999523</c:v>
                </c:pt>
                <c:pt idx="1244">
                  <c:v>72667.030231730154</c:v>
                </c:pt>
                <c:pt idx="1245">
                  <c:v>72325.217797819758</c:v>
                </c:pt>
                <c:pt idx="1246">
                  <c:v>72889.001471583018</c:v>
                </c:pt>
                <c:pt idx="1247">
                  <c:v>71243.169287363708</c:v>
                </c:pt>
                <c:pt idx="1248">
                  <c:v>70910.266181397426</c:v>
                </c:pt>
                <c:pt idx="1249">
                  <c:v>72816.467177995044</c:v>
                </c:pt>
                <c:pt idx="1250">
                  <c:v>70815.584104522059</c:v>
                </c:pt>
                <c:pt idx="1251">
                  <c:v>73448.530503336602</c:v>
                </c:pt>
                <c:pt idx="1252">
                  <c:v>73784.240699323025</c:v>
                </c:pt>
                <c:pt idx="1253">
                  <c:v>71760.964455795271</c:v>
                </c:pt>
                <c:pt idx="1254">
                  <c:v>73353.127634684235</c:v>
                </c:pt>
                <c:pt idx="1255">
                  <c:v>70758.321952629092</c:v>
                </c:pt>
                <c:pt idx="1256">
                  <c:v>72326.411293168858</c:v>
                </c:pt>
                <c:pt idx="1257">
                  <c:v>72175.375921567276</c:v>
                </c:pt>
                <c:pt idx="1258">
                  <c:v>73051.439083862308</c:v>
                </c:pt>
                <c:pt idx="1259">
                  <c:v>72721.281153615317</c:v>
                </c:pt>
                <c:pt idx="1260">
                  <c:v>73916.509348297128</c:v>
                </c:pt>
                <c:pt idx="1261">
                  <c:v>72418.669188435873</c:v>
                </c:pt>
                <c:pt idx="1262">
                  <c:v>70745.30686155954</c:v>
                </c:pt>
                <c:pt idx="1263">
                  <c:v>71632.092924467725</c:v>
                </c:pt>
                <c:pt idx="1264">
                  <c:v>73743.840975189203</c:v>
                </c:pt>
                <c:pt idx="1265">
                  <c:v>73321.202190780634</c:v>
                </c:pt>
                <c:pt idx="1266">
                  <c:v>71336.259828694674</c:v>
                </c:pt>
                <c:pt idx="1267">
                  <c:v>70786.618014820415</c:v>
                </c:pt>
                <c:pt idx="1268">
                  <c:v>72526.068110752094</c:v>
                </c:pt>
                <c:pt idx="1269">
                  <c:v>70978.494586467743</c:v>
                </c:pt>
                <c:pt idx="1270">
                  <c:v>72096.26354014079</c:v>
                </c:pt>
                <c:pt idx="1271">
                  <c:v>73479.116830730447</c:v>
                </c:pt>
                <c:pt idx="1272">
                  <c:v>70479.687192090365</c:v>
                </c:pt>
                <c:pt idx="1273">
                  <c:v>72387.718940226245</c:v>
                </c:pt>
                <c:pt idx="1274">
                  <c:v>73600.186899820954</c:v>
                </c:pt>
                <c:pt idx="1275">
                  <c:v>71202.62756187121</c:v>
                </c:pt>
                <c:pt idx="1276">
                  <c:v>73015.647559738165</c:v>
                </c:pt>
                <c:pt idx="1277">
                  <c:v>72968.147242991123</c:v>
                </c:pt>
                <c:pt idx="1278">
                  <c:v>73480.619132169086</c:v>
                </c:pt>
                <c:pt idx="1279">
                  <c:v>71643.855308945975</c:v>
                </c:pt>
                <c:pt idx="1280">
                  <c:v>70115.359399668378</c:v>
                </c:pt>
                <c:pt idx="1281">
                  <c:v>74421.411961364749</c:v>
                </c:pt>
                <c:pt idx="1282">
                  <c:v>72370.328881835929</c:v>
                </c:pt>
                <c:pt idx="1283">
                  <c:v>73246.470227543527</c:v>
                </c:pt>
                <c:pt idx="1284">
                  <c:v>72359.205927817005</c:v>
                </c:pt>
                <c:pt idx="1285">
                  <c:v>72301.28711840311</c:v>
                </c:pt>
                <c:pt idx="1286">
                  <c:v>70711.629648303977</c:v>
                </c:pt>
                <c:pt idx="1287">
                  <c:v>72198.881322924295</c:v>
                </c:pt>
                <c:pt idx="1288">
                  <c:v>71118.270411698017</c:v>
                </c:pt>
                <c:pt idx="1289">
                  <c:v>71241.499456596372</c:v>
                </c:pt>
                <c:pt idx="1290">
                  <c:v>72824.875875981656</c:v>
                </c:pt>
                <c:pt idx="1291">
                  <c:v>71438.910627746591</c:v>
                </c:pt>
                <c:pt idx="1292">
                  <c:v>71844.772225811088</c:v>
                </c:pt>
                <c:pt idx="1293">
                  <c:v>73206.928066380831</c:v>
                </c:pt>
                <c:pt idx="1294">
                  <c:v>71984.261328760782</c:v>
                </c:pt>
                <c:pt idx="1295">
                  <c:v>73052.175227928165</c:v>
                </c:pt>
                <c:pt idx="1296">
                  <c:v>72615.408624664924</c:v>
                </c:pt>
                <c:pt idx="1297">
                  <c:v>68323.270725027716</c:v>
                </c:pt>
                <c:pt idx="1298">
                  <c:v>74085.21215794087</c:v>
                </c:pt>
                <c:pt idx="1299">
                  <c:v>74629.680447896317</c:v>
                </c:pt>
                <c:pt idx="1300">
                  <c:v>74484.079789733878</c:v>
                </c:pt>
                <c:pt idx="1301">
                  <c:v>71593.680662282291</c:v>
                </c:pt>
                <c:pt idx="1302">
                  <c:v>69751.515212504077</c:v>
                </c:pt>
                <c:pt idx="1303">
                  <c:v>72335.806478818267</c:v>
                </c:pt>
                <c:pt idx="1304">
                  <c:v>73902.344834391275</c:v>
                </c:pt>
                <c:pt idx="1305">
                  <c:v>71247.164555432144</c:v>
                </c:pt>
                <c:pt idx="1306">
                  <c:v>70766.56522806485</c:v>
                </c:pt>
                <c:pt idx="1307">
                  <c:v>71667.970709769579</c:v>
                </c:pt>
                <c:pt idx="1308">
                  <c:v>72094.100467864671</c:v>
                </c:pt>
                <c:pt idx="1309">
                  <c:v>72109.762590114275</c:v>
                </c:pt>
                <c:pt idx="1310">
                  <c:v>71821.607834053051</c:v>
                </c:pt>
                <c:pt idx="1311">
                  <c:v>72628.176576471335</c:v>
                </c:pt>
                <c:pt idx="1312">
                  <c:v>71879.214371569964</c:v>
                </c:pt>
                <c:pt idx="1313">
                  <c:v>73793.859043121323</c:v>
                </c:pt>
                <c:pt idx="1314">
                  <c:v>68784.430066680914</c:v>
                </c:pt>
                <c:pt idx="1315">
                  <c:v>74707.509259700775</c:v>
                </c:pt>
                <c:pt idx="1316">
                  <c:v>71399.082026036587</c:v>
                </c:pt>
                <c:pt idx="1317">
                  <c:v>73447.599517186478</c:v>
                </c:pt>
                <c:pt idx="1318">
                  <c:v>70852.595677375779</c:v>
                </c:pt>
                <c:pt idx="1319">
                  <c:v>68546.746486663818</c:v>
                </c:pt>
                <c:pt idx="1320">
                  <c:v>71149.627680587771</c:v>
                </c:pt>
                <c:pt idx="1321">
                  <c:v>72450.588508764893</c:v>
                </c:pt>
                <c:pt idx="1322">
                  <c:v>74288.124425125119</c:v>
                </c:pt>
                <c:pt idx="1323">
                  <c:v>72845.574304453534</c:v>
                </c:pt>
                <c:pt idx="1324">
                  <c:v>68797.406809043881</c:v>
                </c:pt>
                <c:pt idx="1325">
                  <c:v>72103.109763971966</c:v>
                </c:pt>
                <c:pt idx="1326">
                  <c:v>68230.733054288241</c:v>
                </c:pt>
                <c:pt idx="1327">
                  <c:v>71793.091810977465</c:v>
                </c:pt>
                <c:pt idx="1328">
                  <c:v>72673.697866535178</c:v>
                </c:pt>
                <c:pt idx="1329">
                  <c:v>73555.280362606063</c:v>
                </c:pt>
                <c:pt idx="1330">
                  <c:v>72718.327227004367</c:v>
                </c:pt>
                <c:pt idx="1331">
                  <c:v>72240.034809875491</c:v>
                </c:pt>
                <c:pt idx="1332">
                  <c:v>69143.983091974267</c:v>
                </c:pt>
                <c:pt idx="1333">
                  <c:v>72263.596590487155</c:v>
                </c:pt>
                <c:pt idx="1334">
                  <c:v>72448.403878784171</c:v>
                </c:pt>
                <c:pt idx="1335">
                  <c:v>72708.806199145314</c:v>
                </c:pt>
                <c:pt idx="1336">
                  <c:v>72480.52536659241</c:v>
                </c:pt>
                <c:pt idx="1337">
                  <c:v>71311.653541692096</c:v>
                </c:pt>
                <c:pt idx="1338">
                  <c:v>73433.073961385104</c:v>
                </c:pt>
                <c:pt idx="1339">
                  <c:v>74784.782642618811</c:v>
                </c:pt>
                <c:pt idx="1340">
                  <c:v>71425.292156092342</c:v>
                </c:pt>
                <c:pt idx="1341">
                  <c:v>70703.511046385771</c:v>
                </c:pt>
                <c:pt idx="1342">
                  <c:v>69609.463855568567</c:v>
                </c:pt>
                <c:pt idx="1343">
                  <c:v>72310.327130826307</c:v>
                </c:pt>
                <c:pt idx="1344">
                  <c:v>70019.93141276043</c:v>
                </c:pt>
                <c:pt idx="1345">
                  <c:v>74523.037791037568</c:v>
                </c:pt>
                <c:pt idx="1346">
                  <c:v>72440.721295166019</c:v>
                </c:pt>
                <c:pt idx="1347">
                  <c:v>69823.490681012467</c:v>
                </c:pt>
                <c:pt idx="1348">
                  <c:v>72687.810756762832</c:v>
                </c:pt>
                <c:pt idx="1349">
                  <c:v>71503.162103827795</c:v>
                </c:pt>
                <c:pt idx="1350">
                  <c:v>73725.909201904156</c:v>
                </c:pt>
                <c:pt idx="1351">
                  <c:v>71147.572327709204</c:v>
                </c:pt>
                <c:pt idx="1352">
                  <c:v>72164.79569807052</c:v>
                </c:pt>
                <c:pt idx="1353">
                  <c:v>71131.535143645611</c:v>
                </c:pt>
                <c:pt idx="1354">
                  <c:v>72386.079545720422</c:v>
                </c:pt>
                <c:pt idx="1355">
                  <c:v>73885.246384429935</c:v>
                </c:pt>
                <c:pt idx="1356">
                  <c:v>65990.484241215396</c:v>
                </c:pt>
                <c:pt idx="1357">
                  <c:v>72892.489473410445</c:v>
                </c:pt>
                <c:pt idx="1358">
                  <c:v>73132.108438110343</c:v>
                </c:pt>
                <c:pt idx="1359">
                  <c:v>72002.061350504548</c:v>
                </c:pt>
                <c:pt idx="1360">
                  <c:v>71167.97369715372</c:v>
                </c:pt>
                <c:pt idx="1361">
                  <c:v>70193.509605534884</c:v>
                </c:pt>
                <c:pt idx="1362">
                  <c:v>72554.691495768231</c:v>
                </c:pt>
                <c:pt idx="1363">
                  <c:v>70596.180561828602</c:v>
                </c:pt>
                <c:pt idx="1364">
                  <c:v>68717.867761739093</c:v>
                </c:pt>
                <c:pt idx="1365">
                  <c:v>74038.963977622989</c:v>
                </c:pt>
                <c:pt idx="1366">
                  <c:v>71285.661400739336</c:v>
                </c:pt>
                <c:pt idx="1367">
                  <c:v>71221.26122576397</c:v>
                </c:pt>
                <c:pt idx="1368">
                  <c:v>71994.979477945963</c:v>
                </c:pt>
                <c:pt idx="1369">
                  <c:v>69397.272942860931</c:v>
                </c:pt>
                <c:pt idx="1370">
                  <c:v>72694.854601065323</c:v>
                </c:pt>
                <c:pt idx="1371">
                  <c:v>73125.365428161604</c:v>
                </c:pt>
                <c:pt idx="1372">
                  <c:v>72817.721856307995</c:v>
                </c:pt>
                <c:pt idx="1373">
                  <c:v>73733.255660502109</c:v>
                </c:pt>
                <c:pt idx="1374">
                  <c:v>73611.248129208863</c:v>
                </c:pt>
                <c:pt idx="1375">
                  <c:v>72945.33509489696</c:v>
                </c:pt>
                <c:pt idx="1376">
                  <c:v>72871.194635518375</c:v>
                </c:pt>
                <c:pt idx="1377">
                  <c:v>72139.289626169193</c:v>
                </c:pt>
                <c:pt idx="1378">
                  <c:v>70349.452167391777</c:v>
                </c:pt>
                <c:pt idx="1379">
                  <c:v>71855.95190788903</c:v>
                </c:pt>
                <c:pt idx="1380">
                  <c:v>70974.181876643503</c:v>
                </c:pt>
                <c:pt idx="1381">
                  <c:v>70055.494269243849</c:v>
                </c:pt>
                <c:pt idx="1382">
                  <c:v>72816.479620869955</c:v>
                </c:pt>
                <c:pt idx="1383">
                  <c:v>74392.60078074137</c:v>
                </c:pt>
                <c:pt idx="1384">
                  <c:v>71178.986903866142</c:v>
                </c:pt>
                <c:pt idx="1385">
                  <c:v>71270.154226875311</c:v>
                </c:pt>
                <c:pt idx="1386">
                  <c:v>70095.502734820038</c:v>
                </c:pt>
                <c:pt idx="1387">
                  <c:v>69914.683520889288</c:v>
                </c:pt>
                <c:pt idx="1388">
                  <c:v>73978.851654052734</c:v>
                </c:pt>
                <c:pt idx="1389">
                  <c:v>71517.120153776807</c:v>
                </c:pt>
                <c:pt idx="1390">
                  <c:v>73089.385589281723</c:v>
                </c:pt>
                <c:pt idx="1391">
                  <c:v>72835.903902784965</c:v>
                </c:pt>
                <c:pt idx="1392">
                  <c:v>70122.642613220218</c:v>
                </c:pt>
                <c:pt idx="1393">
                  <c:v>71243.972440226877</c:v>
                </c:pt>
                <c:pt idx="1394">
                  <c:v>71031.070681508398</c:v>
                </c:pt>
                <c:pt idx="1395">
                  <c:v>72590.486742273963</c:v>
                </c:pt>
                <c:pt idx="1396">
                  <c:v>70968.438207944229</c:v>
                </c:pt>
                <c:pt idx="1397">
                  <c:v>72898.461920038855</c:v>
                </c:pt>
                <c:pt idx="1398">
                  <c:v>72469.312676652262</c:v>
                </c:pt>
                <c:pt idx="1399">
                  <c:v>68122.988932577762</c:v>
                </c:pt>
                <c:pt idx="1400">
                  <c:v>71374.260451412192</c:v>
                </c:pt>
                <c:pt idx="1401">
                  <c:v>73232.879237834626</c:v>
                </c:pt>
                <c:pt idx="1402">
                  <c:v>74300.761965084079</c:v>
                </c:pt>
                <c:pt idx="1403">
                  <c:v>73933.353787390384</c:v>
                </c:pt>
                <c:pt idx="1404">
                  <c:v>69161.179794375086</c:v>
                </c:pt>
                <c:pt idx="1405">
                  <c:v>67889.323485946661</c:v>
                </c:pt>
                <c:pt idx="1406">
                  <c:v>73182.621684344616</c:v>
                </c:pt>
                <c:pt idx="1407">
                  <c:v>70445.361693044499</c:v>
                </c:pt>
                <c:pt idx="1408">
                  <c:v>72507.959333928418</c:v>
                </c:pt>
                <c:pt idx="1409">
                  <c:v>72548.860008136427</c:v>
                </c:pt>
                <c:pt idx="1410">
                  <c:v>72024.497468503308</c:v>
                </c:pt>
                <c:pt idx="1411">
                  <c:v>71585.275172932947</c:v>
                </c:pt>
                <c:pt idx="1412">
                  <c:v>69550.665783580145</c:v>
                </c:pt>
                <c:pt idx="1413">
                  <c:v>70830.888743444288</c:v>
                </c:pt>
                <c:pt idx="1414">
                  <c:v>70083.251603317258</c:v>
                </c:pt>
                <c:pt idx="1415">
                  <c:v>69680.281849022707</c:v>
                </c:pt>
                <c:pt idx="1416">
                  <c:v>72065.421441364291</c:v>
                </c:pt>
                <c:pt idx="1417">
                  <c:v>71948.40372993151</c:v>
                </c:pt>
                <c:pt idx="1418">
                  <c:v>70047.086873006818</c:v>
                </c:pt>
                <c:pt idx="1419">
                  <c:v>72521.415271441132</c:v>
                </c:pt>
                <c:pt idx="1420">
                  <c:v>72960.006001408896</c:v>
                </c:pt>
                <c:pt idx="1421">
                  <c:v>72001.391655039799</c:v>
                </c:pt>
                <c:pt idx="1422">
                  <c:v>72456.153241841006</c:v>
                </c:pt>
                <c:pt idx="1423">
                  <c:v>73013.804811445865</c:v>
                </c:pt>
                <c:pt idx="1424">
                  <c:v>67335.16830654144</c:v>
                </c:pt>
                <c:pt idx="1425">
                  <c:v>71246.180957221979</c:v>
                </c:pt>
                <c:pt idx="1426">
                  <c:v>71146.488109985992</c:v>
                </c:pt>
                <c:pt idx="1427">
                  <c:v>74640.010330708828</c:v>
                </c:pt>
                <c:pt idx="1428">
                  <c:v>72004.310305213949</c:v>
                </c:pt>
                <c:pt idx="1429">
                  <c:v>72378.414822947976</c:v>
                </c:pt>
                <c:pt idx="1430">
                  <c:v>73821.92924769719</c:v>
                </c:pt>
                <c:pt idx="1431">
                  <c:v>66795.669660250351</c:v>
                </c:pt>
                <c:pt idx="1432">
                  <c:v>73270.371357727054</c:v>
                </c:pt>
                <c:pt idx="1433">
                  <c:v>69964.932218567541</c:v>
                </c:pt>
                <c:pt idx="1434">
                  <c:v>71808.717978485423</c:v>
                </c:pt>
                <c:pt idx="1435">
                  <c:v>73506.208931318921</c:v>
                </c:pt>
                <c:pt idx="1436">
                  <c:v>74955.179426225033</c:v>
                </c:pt>
                <c:pt idx="1437">
                  <c:v>71326.821862792975</c:v>
                </c:pt>
                <c:pt idx="1438">
                  <c:v>69532.839719645199</c:v>
                </c:pt>
                <c:pt idx="1439">
                  <c:v>70050.892528231925</c:v>
                </c:pt>
                <c:pt idx="1440">
                  <c:v>72321.213741556785</c:v>
                </c:pt>
                <c:pt idx="1441">
                  <c:v>74447.745292663574</c:v>
                </c:pt>
                <c:pt idx="1442">
                  <c:v>72901.955152638751</c:v>
                </c:pt>
                <c:pt idx="1443">
                  <c:v>71817.388838227591</c:v>
                </c:pt>
                <c:pt idx="1444">
                  <c:v>72724.702768675488</c:v>
                </c:pt>
                <c:pt idx="1445">
                  <c:v>71343.991204333302</c:v>
                </c:pt>
                <c:pt idx="1446">
                  <c:v>73989.833507696778</c:v>
                </c:pt>
                <c:pt idx="1447">
                  <c:v>70069.034390767411</c:v>
                </c:pt>
                <c:pt idx="1448">
                  <c:v>73377.556402492526</c:v>
                </c:pt>
                <c:pt idx="1449">
                  <c:v>73588.339955584233</c:v>
                </c:pt>
                <c:pt idx="1450">
                  <c:v>71691.8209616979</c:v>
                </c:pt>
                <c:pt idx="1451">
                  <c:v>72146.895226637527</c:v>
                </c:pt>
                <c:pt idx="1452">
                  <c:v>71972.833622582752</c:v>
                </c:pt>
                <c:pt idx="1453">
                  <c:v>74533.762463124571</c:v>
                </c:pt>
                <c:pt idx="1454">
                  <c:v>72776.161072413131</c:v>
                </c:pt>
                <c:pt idx="1455">
                  <c:v>73727.886810811367</c:v>
                </c:pt>
                <c:pt idx="1456">
                  <c:v>72849.35209123294</c:v>
                </c:pt>
                <c:pt idx="1457">
                  <c:v>72513.392746035257</c:v>
                </c:pt>
                <c:pt idx="1458">
                  <c:v>71552.037657268826</c:v>
                </c:pt>
                <c:pt idx="1459">
                  <c:v>72372.0059115529</c:v>
                </c:pt>
                <c:pt idx="1460">
                  <c:v>71481.007106781006</c:v>
                </c:pt>
                <c:pt idx="1461">
                  <c:v>72741.999080856636</c:v>
                </c:pt>
                <c:pt idx="1462">
                  <c:v>72994.564968744904</c:v>
                </c:pt>
                <c:pt idx="1463">
                  <c:v>72642.201057434082</c:v>
                </c:pt>
                <c:pt idx="1464">
                  <c:v>73117.180339431754</c:v>
                </c:pt>
                <c:pt idx="1465">
                  <c:v>71618.662774372089</c:v>
                </c:pt>
                <c:pt idx="1466">
                  <c:v>72206.581581572682</c:v>
                </c:pt>
                <c:pt idx="1467">
                  <c:v>72827.934446748084</c:v>
                </c:pt>
                <c:pt idx="1468">
                  <c:v>73320.520984903982</c:v>
                </c:pt>
                <c:pt idx="1469">
                  <c:v>72824.451800346375</c:v>
                </c:pt>
                <c:pt idx="1470">
                  <c:v>73164.608934021002</c:v>
                </c:pt>
                <c:pt idx="1471">
                  <c:v>72620.230344645199</c:v>
                </c:pt>
                <c:pt idx="1472">
                  <c:v>70792.114522127318</c:v>
                </c:pt>
                <c:pt idx="1473">
                  <c:v>71473.717479578656</c:v>
                </c:pt>
                <c:pt idx="1474">
                  <c:v>73958.672126197824</c:v>
                </c:pt>
                <c:pt idx="1475">
                  <c:v>73285.302695782972</c:v>
                </c:pt>
                <c:pt idx="1476">
                  <c:v>70357.188941446933</c:v>
                </c:pt>
                <c:pt idx="1477">
                  <c:v>71605.298418623206</c:v>
                </c:pt>
                <c:pt idx="1478">
                  <c:v>73242.910176817575</c:v>
                </c:pt>
                <c:pt idx="1479">
                  <c:v>71045.894136365256</c:v>
                </c:pt>
                <c:pt idx="1480">
                  <c:v>72443.560760402674</c:v>
                </c:pt>
                <c:pt idx="1481">
                  <c:v>73372.523933951059</c:v>
                </c:pt>
                <c:pt idx="1482">
                  <c:v>70940.878076918932</c:v>
                </c:pt>
                <c:pt idx="1483">
                  <c:v>71853.563765239713</c:v>
                </c:pt>
                <c:pt idx="1484">
                  <c:v>74544.077199808758</c:v>
                </c:pt>
                <c:pt idx="1485">
                  <c:v>70899.481643549618</c:v>
                </c:pt>
                <c:pt idx="1486">
                  <c:v>72527.707958475745</c:v>
                </c:pt>
                <c:pt idx="1487">
                  <c:v>72995.280931854257</c:v>
                </c:pt>
                <c:pt idx="1488">
                  <c:v>74694.469826253262</c:v>
                </c:pt>
                <c:pt idx="1489">
                  <c:v>71515.149569511414</c:v>
                </c:pt>
                <c:pt idx="1490">
                  <c:v>70377.260333112863</c:v>
                </c:pt>
                <c:pt idx="1491">
                  <c:v>73984.095777893075</c:v>
                </c:pt>
                <c:pt idx="1492">
                  <c:v>72486.585245005306</c:v>
                </c:pt>
                <c:pt idx="1493">
                  <c:v>72720.055210749299</c:v>
                </c:pt>
                <c:pt idx="1494">
                  <c:v>71080.151962169024</c:v>
                </c:pt>
                <c:pt idx="1495">
                  <c:v>70989.240270233146</c:v>
                </c:pt>
                <c:pt idx="1496">
                  <c:v>71105.033761628467</c:v>
                </c:pt>
                <c:pt idx="1497">
                  <c:v>72949.174951998401</c:v>
                </c:pt>
                <c:pt idx="1498">
                  <c:v>71248.371209971112</c:v>
                </c:pt>
                <c:pt idx="1499">
                  <c:v>72097.011324055973</c:v>
                </c:pt>
                <c:pt idx="1500">
                  <c:v>73279.96253255209</c:v>
                </c:pt>
                <c:pt idx="1501">
                  <c:v>70997.771191342661</c:v>
                </c:pt>
                <c:pt idx="1502">
                  <c:v>71508.345407029003</c:v>
                </c:pt>
                <c:pt idx="1503">
                  <c:v>70514.258598995206</c:v>
                </c:pt>
                <c:pt idx="1504">
                  <c:v>70553.830728387838</c:v>
                </c:pt>
                <c:pt idx="1505">
                  <c:v>72968.758412170413</c:v>
                </c:pt>
                <c:pt idx="1506">
                  <c:v>73621.309604676571</c:v>
                </c:pt>
                <c:pt idx="1507">
                  <c:v>66224.579203764602</c:v>
                </c:pt>
                <c:pt idx="1508">
                  <c:v>73834.786301930755</c:v>
                </c:pt>
                <c:pt idx="1509">
                  <c:v>74297.617619133001</c:v>
                </c:pt>
                <c:pt idx="1510">
                  <c:v>75509.959364318856</c:v>
                </c:pt>
                <c:pt idx="1511">
                  <c:v>71540.845523341981</c:v>
                </c:pt>
                <c:pt idx="1512">
                  <c:v>70772.020454088837</c:v>
                </c:pt>
                <c:pt idx="1513">
                  <c:v>74205.165183003744</c:v>
                </c:pt>
                <c:pt idx="1514">
                  <c:v>73605.936872037259</c:v>
                </c:pt>
                <c:pt idx="1515">
                  <c:v>70883.147524573142</c:v>
                </c:pt>
                <c:pt idx="1516">
                  <c:v>71895.874719715124</c:v>
                </c:pt>
                <c:pt idx="1517">
                  <c:v>72161.044093990989</c:v>
                </c:pt>
                <c:pt idx="1518">
                  <c:v>71453.167481601238</c:v>
                </c:pt>
                <c:pt idx="1519">
                  <c:v>71944.594681803384</c:v>
                </c:pt>
                <c:pt idx="1520">
                  <c:v>71251.707779726057</c:v>
                </c:pt>
                <c:pt idx="1521">
                  <c:v>72471.679302032775</c:v>
                </c:pt>
                <c:pt idx="1522">
                  <c:v>71964.154923661554</c:v>
                </c:pt>
                <c:pt idx="1523">
                  <c:v>72668.527013842278</c:v>
                </c:pt>
                <c:pt idx="1524">
                  <c:v>69249.53361206055</c:v>
                </c:pt>
                <c:pt idx="1525">
                  <c:v>73623.53572861354</c:v>
                </c:pt>
                <c:pt idx="1526">
                  <c:v>71158.532214999199</c:v>
                </c:pt>
                <c:pt idx="1527">
                  <c:v>72917.889350843441</c:v>
                </c:pt>
                <c:pt idx="1528">
                  <c:v>70743.684805631623</c:v>
                </c:pt>
                <c:pt idx="1529">
                  <c:v>67521.660464509332</c:v>
                </c:pt>
                <c:pt idx="1530">
                  <c:v>71608.258475065231</c:v>
                </c:pt>
                <c:pt idx="1531">
                  <c:v>73350.948292795802</c:v>
                </c:pt>
                <c:pt idx="1532">
                  <c:v>72445.483060201004</c:v>
                </c:pt>
                <c:pt idx="1533">
                  <c:v>72001.551194938031</c:v>
                </c:pt>
                <c:pt idx="1534">
                  <c:v>70745.647251701346</c:v>
                </c:pt>
                <c:pt idx="1535">
                  <c:v>71051.341085243213</c:v>
                </c:pt>
                <c:pt idx="1536">
                  <c:v>68691.576057434097</c:v>
                </c:pt>
                <c:pt idx="1537">
                  <c:v>70387.951282393929</c:v>
                </c:pt>
                <c:pt idx="1538">
                  <c:v>71393.67019351323</c:v>
                </c:pt>
                <c:pt idx="1539">
                  <c:v>71983.225243123365</c:v>
                </c:pt>
                <c:pt idx="1540">
                  <c:v>71312.147384134922</c:v>
                </c:pt>
                <c:pt idx="1541">
                  <c:v>72537.594260438273</c:v>
                </c:pt>
                <c:pt idx="1542">
                  <c:v>69269.774006144202</c:v>
                </c:pt>
                <c:pt idx="1543">
                  <c:v>73027.407952880851</c:v>
                </c:pt>
                <c:pt idx="1544">
                  <c:v>73559.686181513476</c:v>
                </c:pt>
                <c:pt idx="1545">
                  <c:v>71866.495711135867</c:v>
                </c:pt>
                <c:pt idx="1546">
                  <c:v>73200.324659252161</c:v>
                </c:pt>
                <c:pt idx="1547">
                  <c:v>71537.535161717737</c:v>
                </c:pt>
                <c:pt idx="1548">
                  <c:v>73594.261835734054</c:v>
                </c:pt>
                <c:pt idx="1549">
                  <c:v>73711.765401267985</c:v>
                </c:pt>
                <c:pt idx="1550">
                  <c:v>70986.458867518115</c:v>
                </c:pt>
                <c:pt idx="1551">
                  <c:v>70431.848816426573</c:v>
                </c:pt>
                <c:pt idx="1552">
                  <c:v>70902.740147419769</c:v>
                </c:pt>
                <c:pt idx="1553">
                  <c:v>71920.1766123454</c:v>
                </c:pt>
                <c:pt idx="1554">
                  <c:v>68808.106485549608</c:v>
                </c:pt>
                <c:pt idx="1555">
                  <c:v>74253.32182210288</c:v>
                </c:pt>
                <c:pt idx="1556">
                  <c:v>72125.951102574661</c:v>
                </c:pt>
                <c:pt idx="1557">
                  <c:v>70349.501829147339</c:v>
                </c:pt>
                <c:pt idx="1558">
                  <c:v>73289.721389281753</c:v>
                </c:pt>
                <c:pt idx="1559">
                  <c:v>72327.27113366127</c:v>
                </c:pt>
                <c:pt idx="1560">
                  <c:v>73862.582752482107</c:v>
                </c:pt>
                <c:pt idx="1561">
                  <c:v>70626.264951546982</c:v>
                </c:pt>
                <c:pt idx="1562">
                  <c:v>72150.013930257162</c:v>
                </c:pt>
                <c:pt idx="1563">
                  <c:v>70985.390067291257</c:v>
                </c:pt>
                <c:pt idx="1564">
                  <c:v>70630.350240389511</c:v>
                </c:pt>
                <c:pt idx="1565">
                  <c:v>73325.224217859912</c:v>
                </c:pt>
                <c:pt idx="1566">
                  <c:v>68196.766649834317</c:v>
                </c:pt>
                <c:pt idx="1567">
                  <c:v>73926.011424700439</c:v>
                </c:pt>
                <c:pt idx="1568">
                  <c:v>72663.86584243775</c:v>
                </c:pt>
                <c:pt idx="1569">
                  <c:v>71913.860005569455</c:v>
                </c:pt>
                <c:pt idx="1570">
                  <c:v>71983.650592803941</c:v>
                </c:pt>
                <c:pt idx="1571">
                  <c:v>71781.863381417585</c:v>
                </c:pt>
                <c:pt idx="1572">
                  <c:v>72015.198501205436</c:v>
                </c:pt>
                <c:pt idx="1573">
                  <c:v>71277.439596239725</c:v>
                </c:pt>
                <c:pt idx="1574">
                  <c:v>68853.903037389115</c:v>
                </c:pt>
                <c:pt idx="1575">
                  <c:v>73144.380430094403</c:v>
                </c:pt>
                <c:pt idx="1576">
                  <c:v>71013.549945576975</c:v>
                </c:pt>
                <c:pt idx="1577">
                  <c:v>71425.004605197901</c:v>
                </c:pt>
                <c:pt idx="1578">
                  <c:v>70662.044723987594</c:v>
                </c:pt>
                <c:pt idx="1579">
                  <c:v>69219.478701909393</c:v>
                </c:pt>
                <c:pt idx="1580">
                  <c:v>71163.181409911471</c:v>
                </c:pt>
                <c:pt idx="1581">
                  <c:v>72929.124814987183</c:v>
                </c:pt>
                <c:pt idx="1582">
                  <c:v>72447.90467745463</c:v>
                </c:pt>
                <c:pt idx="1583">
                  <c:v>72823.205409558635</c:v>
                </c:pt>
                <c:pt idx="1584">
                  <c:v>74163.277985890687</c:v>
                </c:pt>
                <c:pt idx="1585">
                  <c:v>72064.530226580304</c:v>
                </c:pt>
                <c:pt idx="1586">
                  <c:v>71245.158208870896</c:v>
                </c:pt>
                <c:pt idx="1587">
                  <c:v>72607.238964017233</c:v>
                </c:pt>
                <c:pt idx="1588">
                  <c:v>70038.026707593584</c:v>
                </c:pt>
                <c:pt idx="1589">
                  <c:v>72357.785689767203</c:v>
                </c:pt>
                <c:pt idx="1590">
                  <c:v>70584.704658476505</c:v>
                </c:pt>
                <c:pt idx="1591">
                  <c:v>68948.429035186768</c:v>
                </c:pt>
                <c:pt idx="1592">
                  <c:v>72578.92744089762</c:v>
                </c:pt>
                <c:pt idx="1593">
                  <c:v>74551.098944600424</c:v>
                </c:pt>
                <c:pt idx="1594">
                  <c:v>70676.27808924517</c:v>
                </c:pt>
                <c:pt idx="1595">
                  <c:v>71171.750465043398</c:v>
                </c:pt>
                <c:pt idx="1596">
                  <c:v>70620.932288106284</c:v>
                </c:pt>
                <c:pt idx="1597">
                  <c:v>69195.542344411224</c:v>
                </c:pt>
                <c:pt idx="1598">
                  <c:v>72462.846255143464</c:v>
                </c:pt>
                <c:pt idx="1599">
                  <c:v>71456.184589227036</c:v>
                </c:pt>
                <c:pt idx="1600">
                  <c:v>73184.275356038415</c:v>
                </c:pt>
                <c:pt idx="1601">
                  <c:v>70852.619722096133</c:v>
                </c:pt>
                <c:pt idx="1602">
                  <c:v>69961.104399951291</c:v>
                </c:pt>
                <c:pt idx="1603">
                  <c:v>71116.654203478494</c:v>
                </c:pt>
                <c:pt idx="1604">
                  <c:v>69890.650788879386</c:v>
                </c:pt>
                <c:pt idx="1605">
                  <c:v>71699.438438479105</c:v>
                </c:pt>
                <c:pt idx="1606">
                  <c:v>70795.631754811591</c:v>
                </c:pt>
                <c:pt idx="1607">
                  <c:v>71485.830875269559</c:v>
                </c:pt>
                <c:pt idx="1608">
                  <c:v>71949.10295828183</c:v>
                </c:pt>
                <c:pt idx="1609">
                  <c:v>68640.681095578329</c:v>
                </c:pt>
                <c:pt idx="1610">
                  <c:v>72483.002608140305</c:v>
                </c:pt>
                <c:pt idx="1611">
                  <c:v>73807.800219217926</c:v>
                </c:pt>
                <c:pt idx="1612">
                  <c:v>73326.125323136643</c:v>
                </c:pt>
                <c:pt idx="1613">
                  <c:v>73761.630725606301</c:v>
                </c:pt>
                <c:pt idx="1614">
                  <c:v>70206.156022882453</c:v>
                </c:pt>
                <c:pt idx="1615">
                  <c:v>68211.337291590375</c:v>
                </c:pt>
                <c:pt idx="1616">
                  <c:v>72351.719187672919</c:v>
                </c:pt>
                <c:pt idx="1617">
                  <c:v>72079.936990356437</c:v>
                </c:pt>
                <c:pt idx="1618">
                  <c:v>71828.451353581739</c:v>
                </c:pt>
                <c:pt idx="1619">
                  <c:v>71766.945752342537</c:v>
                </c:pt>
                <c:pt idx="1620">
                  <c:v>71407.155570157382</c:v>
                </c:pt>
                <c:pt idx="1621">
                  <c:v>71151.598702351257</c:v>
                </c:pt>
                <c:pt idx="1622">
                  <c:v>70098.530898348501</c:v>
                </c:pt>
                <c:pt idx="1623">
                  <c:v>71052.52153795163</c:v>
                </c:pt>
                <c:pt idx="1624">
                  <c:v>68779.090663711235</c:v>
                </c:pt>
                <c:pt idx="1625">
                  <c:v>70953.040798366084</c:v>
                </c:pt>
                <c:pt idx="1626">
                  <c:v>71289.083483548966</c:v>
                </c:pt>
                <c:pt idx="1627">
                  <c:v>72304.18621384303</c:v>
                </c:pt>
                <c:pt idx="1628">
                  <c:v>71701.224799346906</c:v>
                </c:pt>
                <c:pt idx="1629">
                  <c:v>72586.276333840695</c:v>
                </c:pt>
                <c:pt idx="1630">
                  <c:v>73972.179366620388</c:v>
                </c:pt>
                <c:pt idx="1631">
                  <c:v>72523.562374687172</c:v>
                </c:pt>
                <c:pt idx="1632">
                  <c:v>71829.545179955167</c:v>
                </c:pt>
                <c:pt idx="1633">
                  <c:v>71385.407527319578</c:v>
                </c:pt>
                <c:pt idx="1634">
                  <c:v>68145.578393809003</c:v>
                </c:pt>
                <c:pt idx="1635">
                  <c:v>70979.727618308854</c:v>
                </c:pt>
                <c:pt idx="1636">
                  <c:v>71606.876597611117</c:v>
                </c:pt>
                <c:pt idx="1637">
                  <c:v>72294.772285588566</c:v>
                </c:pt>
                <c:pt idx="1638">
                  <c:v>70872.013486226409</c:v>
                </c:pt>
                <c:pt idx="1639">
                  <c:v>71821.819100658089</c:v>
                </c:pt>
                <c:pt idx="1640">
                  <c:v>73181.904135004675</c:v>
                </c:pt>
                <c:pt idx="1641">
                  <c:v>69228.271254539475</c:v>
                </c:pt>
                <c:pt idx="1642">
                  <c:v>73212.071727116912</c:v>
                </c:pt>
                <c:pt idx="1643">
                  <c:v>71250.725647906453</c:v>
                </c:pt>
                <c:pt idx="1644">
                  <c:v>71754.494558258855</c:v>
                </c:pt>
                <c:pt idx="1645">
                  <c:v>73720.931833902985</c:v>
                </c:pt>
                <c:pt idx="1646">
                  <c:v>73779.802738618848</c:v>
                </c:pt>
                <c:pt idx="1647">
                  <c:v>71597.269591776538</c:v>
                </c:pt>
                <c:pt idx="1648">
                  <c:v>70584.154139471051</c:v>
                </c:pt>
                <c:pt idx="1649">
                  <c:v>71293.809683545434</c:v>
                </c:pt>
                <c:pt idx="1650">
                  <c:v>74065.499721391985</c:v>
                </c:pt>
                <c:pt idx="1651">
                  <c:v>73614.88388006686</c:v>
                </c:pt>
                <c:pt idx="1652">
                  <c:v>73297.47301161685</c:v>
                </c:pt>
                <c:pt idx="1653">
                  <c:v>72408.573648579913</c:v>
                </c:pt>
                <c:pt idx="1654">
                  <c:v>72535.231554857892</c:v>
                </c:pt>
                <c:pt idx="1655">
                  <c:v>70526.434767278028</c:v>
                </c:pt>
                <c:pt idx="1656">
                  <c:v>73716.51041285196</c:v>
                </c:pt>
                <c:pt idx="1657">
                  <c:v>69131.775760714212</c:v>
                </c:pt>
                <c:pt idx="1658">
                  <c:v>73334.05985253652</c:v>
                </c:pt>
                <c:pt idx="1659">
                  <c:v>73731.78254172008</c:v>
                </c:pt>
                <c:pt idx="1660">
                  <c:v>71560.381474177047</c:v>
                </c:pt>
                <c:pt idx="1661">
                  <c:v>71022.548507070562</c:v>
                </c:pt>
                <c:pt idx="1662">
                  <c:v>72684.178568840041</c:v>
                </c:pt>
                <c:pt idx="1663">
                  <c:v>74396.915936787933</c:v>
                </c:pt>
                <c:pt idx="1664">
                  <c:v>73020.575352605185</c:v>
                </c:pt>
                <c:pt idx="1665">
                  <c:v>73560.102105712882</c:v>
                </c:pt>
                <c:pt idx="1666">
                  <c:v>72857.74897104899</c:v>
                </c:pt>
                <c:pt idx="1667">
                  <c:v>71760.680006257695</c:v>
                </c:pt>
                <c:pt idx="1668">
                  <c:v>69473.88195153077</c:v>
                </c:pt>
                <c:pt idx="1669">
                  <c:v>71957.514904097712</c:v>
                </c:pt>
                <c:pt idx="1670">
                  <c:v>71441.993864917749</c:v>
                </c:pt>
                <c:pt idx="1671">
                  <c:v>72848.798198095974</c:v>
                </c:pt>
                <c:pt idx="1672">
                  <c:v>74090.531751585018</c:v>
                </c:pt>
                <c:pt idx="1673">
                  <c:v>72250.990730285645</c:v>
                </c:pt>
                <c:pt idx="1674">
                  <c:v>73894.464144388839</c:v>
                </c:pt>
                <c:pt idx="1675">
                  <c:v>70450.248737970978</c:v>
                </c:pt>
                <c:pt idx="1676">
                  <c:v>72103.219686297583</c:v>
                </c:pt>
                <c:pt idx="1677">
                  <c:v>73003.141295146954</c:v>
                </c:pt>
                <c:pt idx="1678">
                  <c:v>71549.513186645505</c:v>
                </c:pt>
                <c:pt idx="1679">
                  <c:v>74453.292014567065</c:v>
                </c:pt>
                <c:pt idx="1680">
                  <c:v>73130.144070442519</c:v>
                </c:pt>
                <c:pt idx="1681">
                  <c:v>73223.71378936767</c:v>
                </c:pt>
                <c:pt idx="1682">
                  <c:v>71411.969107019904</c:v>
                </c:pt>
                <c:pt idx="1683">
                  <c:v>71415.387995147699</c:v>
                </c:pt>
                <c:pt idx="1684">
                  <c:v>73701.337183380136</c:v>
                </c:pt>
                <c:pt idx="1685">
                  <c:v>73316.633985392255</c:v>
                </c:pt>
                <c:pt idx="1686">
                  <c:v>69488.912300658238</c:v>
                </c:pt>
                <c:pt idx="1687">
                  <c:v>72207.705576324457</c:v>
                </c:pt>
                <c:pt idx="1688">
                  <c:v>71049.455972798663</c:v>
                </c:pt>
                <c:pt idx="1689">
                  <c:v>70709.572200902287</c:v>
                </c:pt>
                <c:pt idx="1690">
                  <c:v>72739.315257581067</c:v>
                </c:pt>
                <c:pt idx="1691">
                  <c:v>73775.949420579273</c:v>
                </c:pt>
                <c:pt idx="1692">
                  <c:v>70368.120329793295</c:v>
                </c:pt>
                <c:pt idx="1693">
                  <c:v>71765.489727020264</c:v>
                </c:pt>
                <c:pt idx="1694">
                  <c:v>74104.836119333908</c:v>
                </c:pt>
                <c:pt idx="1695">
                  <c:v>70691.629039891544</c:v>
                </c:pt>
                <c:pt idx="1696">
                  <c:v>72406.182275390616</c:v>
                </c:pt>
                <c:pt idx="1697">
                  <c:v>72766.922392527267</c:v>
                </c:pt>
                <c:pt idx="1698">
                  <c:v>74753.607298660281</c:v>
                </c:pt>
                <c:pt idx="1699">
                  <c:v>70109.095463275909</c:v>
                </c:pt>
                <c:pt idx="1700">
                  <c:v>70738.259472179401</c:v>
                </c:pt>
                <c:pt idx="1701">
                  <c:v>74002.981601969412</c:v>
                </c:pt>
                <c:pt idx="1702">
                  <c:v>71969.777444966647</c:v>
                </c:pt>
                <c:pt idx="1703">
                  <c:v>73553.018155590689</c:v>
                </c:pt>
                <c:pt idx="1704">
                  <c:v>72218.550827026367</c:v>
                </c:pt>
                <c:pt idx="1705">
                  <c:v>71406.21505273183</c:v>
                </c:pt>
                <c:pt idx="1706">
                  <c:v>71023.002979087847</c:v>
                </c:pt>
                <c:pt idx="1707">
                  <c:v>73955.907901446029</c:v>
                </c:pt>
                <c:pt idx="1708">
                  <c:v>71776.068506622309</c:v>
                </c:pt>
                <c:pt idx="1709">
                  <c:v>72082.839053726188</c:v>
                </c:pt>
                <c:pt idx="1710">
                  <c:v>73404.989092000324</c:v>
                </c:pt>
                <c:pt idx="1711">
                  <c:v>72466.879968516034</c:v>
                </c:pt>
                <c:pt idx="1712">
                  <c:v>72007.276925722748</c:v>
                </c:pt>
                <c:pt idx="1713">
                  <c:v>70678.987044429785</c:v>
                </c:pt>
                <c:pt idx="1714">
                  <c:v>71834.916251691189</c:v>
                </c:pt>
                <c:pt idx="1715">
                  <c:v>72848.776232496908</c:v>
                </c:pt>
                <c:pt idx="1716">
                  <c:v>73324.223058700562</c:v>
                </c:pt>
                <c:pt idx="1717">
                  <c:v>68240.760794591901</c:v>
                </c:pt>
                <c:pt idx="1718">
                  <c:v>73699.352965799975</c:v>
                </c:pt>
                <c:pt idx="1719">
                  <c:v>73507.970743306476</c:v>
                </c:pt>
                <c:pt idx="1720">
                  <c:v>74396.630329895008</c:v>
                </c:pt>
                <c:pt idx="1721">
                  <c:v>71909.734355560926</c:v>
                </c:pt>
                <c:pt idx="1722">
                  <c:v>69861.496297963444</c:v>
                </c:pt>
                <c:pt idx="1723">
                  <c:v>73916.395527839661</c:v>
                </c:pt>
                <c:pt idx="1724">
                  <c:v>73897.217220369974</c:v>
                </c:pt>
                <c:pt idx="1725">
                  <c:v>71750.080824893448</c:v>
                </c:pt>
                <c:pt idx="1726">
                  <c:v>70935.07814876239</c:v>
                </c:pt>
                <c:pt idx="1727">
                  <c:v>69415.231614304255</c:v>
                </c:pt>
                <c:pt idx="1728">
                  <c:v>72402.074589844546</c:v>
                </c:pt>
                <c:pt idx="1729">
                  <c:v>71322.854773283005</c:v>
                </c:pt>
                <c:pt idx="1730">
                  <c:v>71385.709671402641</c:v>
                </c:pt>
                <c:pt idx="1731">
                  <c:v>71720.760048166907</c:v>
                </c:pt>
                <c:pt idx="1732">
                  <c:v>69968.68046674729</c:v>
                </c:pt>
                <c:pt idx="1733">
                  <c:v>72698.000650151575</c:v>
                </c:pt>
                <c:pt idx="1734">
                  <c:v>68201.771499983457</c:v>
                </c:pt>
                <c:pt idx="1735">
                  <c:v>72703.329296366384</c:v>
                </c:pt>
                <c:pt idx="1736">
                  <c:v>70859.850285991037</c:v>
                </c:pt>
                <c:pt idx="1737">
                  <c:v>73527.527905607232</c:v>
                </c:pt>
                <c:pt idx="1738">
                  <c:v>69891.556373659783</c:v>
                </c:pt>
                <c:pt idx="1739">
                  <c:v>67024.180558935812</c:v>
                </c:pt>
                <c:pt idx="1740">
                  <c:v>71653.165323321038</c:v>
                </c:pt>
                <c:pt idx="1741">
                  <c:v>72097.280724334705</c:v>
                </c:pt>
                <c:pt idx="1742">
                  <c:v>73055.719141674053</c:v>
                </c:pt>
                <c:pt idx="1743">
                  <c:v>72640.011785042283</c:v>
                </c:pt>
                <c:pt idx="1744">
                  <c:v>66884.662853240967</c:v>
                </c:pt>
                <c:pt idx="1745">
                  <c:v>70495.068936347947</c:v>
                </c:pt>
                <c:pt idx="1746">
                  <c:v>68365.754367129004</c:v>
                </c:pt>
                <c:pt idx="1747">
                  <c:v>71252.941130435473</c:v>
                </c:pt>
                <c:pt idx="1748">
                  <c:v>71484.660223070779</c:v>
                </c:pt>
                <c:pt idx="1749">
                  <c:v>74018.391878763839</c:v>
                </c:pt>
                <c:pt idx="1750">
                  <c:v>71532.462739547103</c:v>
                </c:pt>
                <c:pt idx="1751">
                  <c:v>72935.753338146213</c:v>
                </c:pt>
                <c:pt idx="1752">
                  <c:v>69282.639494514471</c:v>
                </c:pt>
                <c:pt idx="1753">
                  <c:v>70695.50876293183</c:v>
                </c:pt>
                <c:pt idx="1754">
                  <c:v>72964.064150270482</c:v>
                </c:pt>
                <c:pt idx="1755">
                  <c:v>71914.221787182512</c:v>
                </c:pt>
                <c:pt idx="1756">
                  <c:v>72991.505154037455</c:v>
                </c:pt>
                <c:pt idx="1757">
                  <c:v>72759.468823750809</c:v>
                </c:pt>
                <c:pt idx="1758">
                  <c:v>72934.614356708538</c:v>
                </c:pt>
                <c:pt idx="1759">
                  <c:v>74341.77367248536</c:v>
                </c:pt>
                <c:pt idx="1760">
                  <c:v>70722.586545626327</c:v>
                </c:pt>
                <c:pt idx="1761">
                  <c:v>71472.422197977707</c:v>
                </c:pt>
                <c:pt idx="1762">
                  <c:v>70583.671244144454</c:v>
                </c:pt>
                <c:pt idx="1763">
                  <c:v>71954.993671417222</c:v>
                </c:pt>
                <c:pt idx="1764">
                  <c:v>68675.656131490075</c:v>
                </c:pt>
                <c:pt idx="1765">
                  <c:v>73220.387424723318</c:v>
                </c:pt>
                <c:pt idx="1766">
                  <c:v>71855.534308242801</c:v>
                </c:pt>
                <c:pt idx="1767">
                  <c:v>71180.706327184031</c:v>
                </c:pt>
                <c:pt idx="1768">
                  <c:v>73126.914828165362</c:v>
                </c:pt>
                <c:pt idx="1769">
                  <c:v>71241.500642569867</c:v>
                </c:pt>
                <c:pt idx="1770">
                  <c:v>74471.056253560382</c:v>
                </c:pt>
                <c:pt idx="1771">
                  <c:v>71105.628697141015</c:v>
                </c:pt>
                <c:pt idx="1772">
                  <c:v>71507.224456405631</c:v>
                </c:pt>
                <c:pt idx="1773">
                  <c:v>71229.961907450357</c:v>
                </c:pt>
                <c:pt idx="1774">
                  <c:v>71585.397792180389</c:v>
                </c:pt>
                <c:pt idx="1775">
                  <c:v>73761.455766328188</c:v>
                </c:pt>
                <c:pt idx="1776">
                  <c:v>69833.200005404142</c:v>
                </c:pt>
                <c:pt idx="1777">
                  <c:v>70918.544230222702</c:v>
                </c:pt>
                <c:pt idx="1778">
                  <c:v>72125.746491781872</c:v>
                </c:pt>
                <c:pt idx="1779">
                  <c:v>71764.814765675867</c:v>
                </c:pt>
                <c:pt idx="1780">
                  <c:v>72420.214792378742</c:v>
                </c:pt>
                <c:pt idx="1781">
                  <c:v>72231.915083090469</c:v>
                </c:pt>
                <c:pt idx="1782">
                  <c:v>72169.541764831563</c:v>
                </c:pt>
                <c:pt idx="1783">
                  <c:v>70068.98386700949</c:v>
                </c:pt>
                <c:pt idx="1784">
                  <c:v>68856.838320477807</c:v>
                </c:pt>
                <c:pt idx="1785">
                  <c:v>74290.442203267405</c:v>
                </c:pt>
                <c:pt idx="1786">
                  <c:v>71477.657514953607</c:v>
                </c:pt>
                <c:pt idx="1787">
                  <c:v>71086.487045049667</c:v>
                </c:pt>
                <c:pt idx="1788">
                  <c:v>71070.453146108004</c:v>
                </c:pt>
                <c:pt idx="1789">
                  <c:v>70194.595202203593</c:v>
                </c:pt>
                <c:pt idx="1790">
                  <c:v>71373.398547331482</c:v>
                </c:pt>
                <c:pt idx="1791">
                  <c:v>71730.558467610666</c:v>
                </c:pt>
                <c:pt idx="1792">
                  <c:v>71783.673218186697</c:v>
                </c:pt>
                <c:pt idx="1793">
                  <c:v>73517.659912618008</c:v>
                </c:pt>
                <c:pt idx="1794">
                  <c:v>73175.087542470297</c:v>
                </c:pt>
                <c:pt idx="1795">
                  <c:v>72112.610426775616</c:v>
                </c:pt>
                <c:pt idx="1796">
                  <c:v>71736.240897814423</c:v>
                </c:pt>
                <c:pt idx="1797">
                  <c:v>71713.035783576968</c:v>
                </c:pt>
                <c:pt idx="1798">
                  <c:v>70743.04304059346</c:v>
                </c:pt>
                <c:pt idx="1799">
                  <c:v>71148.166001383463</c:v>
                </c:pt>
                <c:pt idx="1800">
                  <c:v>71005.393018217888</c:v>
                </c:pt>
                <c:pt idx="1801">
                  <c:v>68247.433578427648</c:v>
                </c:pt>
                <c:pt idx="1802">
                  <c:v>71549.911037127182</c:v>
                </c:pt>
                <c:pt idx="1803">
                  <c:v>74519.062843434018</c:v>
                </c:pt>
                <c:pt idx="1804">
                  <c:v>70636.263890687638</c:v>
                </c:pt>
                <c:pt idx="1805">
                  <c:v>71246.223566850022</c:v>
                </c:pt>
                <c:pt idx="1806">
                  <c:v>71253.238692728686</c:v>
                </c:pt>
                <c:pt idx="1807">
                  <c:v>69143.5690141042</c:v>
                </c:pt>
                <c:pt idx="1808">
                  <c:v>72762.527175867552</c:v>
                </c:pt>
                <c:pt idx="1809">
                  <c:v>70876.352808801341</c:v>
                </c:pt>
                <c:pt idx="1810">
                  <c:v>72571.665679868063</c:v>
                </c:pt>
                <c:pt idx="1811">
                  <c:v>71804.833386357626</c:v>
                </c:pt>
                <c:pt idx="1812">
                  <c:v>69438.420822477332</c:v>
                </c:pt>
                <c:pt idx="1813">
                  <c:v>70878.623771190643</c:v>
                </c:pt>
                <c:pt idx="1814">
                  <c:v>69745.622097396845</c:v>
                </c:pt>
                <c:pt idx="1815">
                  <c:v>72799.000698979697</c:v>
                </c:pt>
                <c:pt idx="1816">
                  <c:v>71467.198844019571</c:v>
                </c:pt>
                <c:pt idx="1817">
                  <c:v>71067.531140103398</c:v>
                </c:pt>
                <c:pt idx="1818">
                  <c:v>72500.389472842202</c:v>
                </c:pt>
                <c:pt idx="1819">
                  <c:v>67630.385274092361</c:v>
                </c:pt>
                <c:pt idx="1820">
                  <c:v>70926.028882233295</c:v>
                </c:pt>
                <c:pt idx="1821">
                  <c:v>73823.158648173019</c:v>
                </c:pt>
                <c:pt idx="1822">
                  <c:v>73149.311102581021</c:v>
                </c:pt>
                <c:pt idx="1823">
                  <c:v>73093.899539430946</c:v>
                </c:pt>
                <c:pt idx="1824">
                  <c:v>70233.947678120938</c:v>
                </c:pt>
                <c:pt idx="1825">
                  <c:v>68901.49887822468</c:v>
                </c:pt>
                <c:pt idx="1826">
                  <c:v>72492.009542465225</c:v>
                </c:pt>
                <c:pt idx="1827">
                  <c:v>71703.57833398183</c:v>
                </c:pt>
                <c:pt idx="1828">
                  <c:v>71703.190631818783</c:v>
                </c:pt>
                <c:pt idx="1829">
                  <c:v>72662.940736476565</c:v>
                </c:pt>
                <c:pt idx="1830">
                  <c:v>71331.596655058864</c:v>
                </c:pt>
                <c:pt idx="1831">
                  <c:v>72380.717871316287</c:v>
                </c:pt>
                <c:pt idx="1832">
                  <c:v>70511.28209263485</c:v>
                </c:pt>
                <c:pt idx="1833">
                  <c:v>71129.192518850177</c:v>
                </c:pt>
                <c:pt idx="1834">
                  <c:v>70700.869496536252</c:v>
                </c:pt>
                <c:pt idx="1835">
                  <c:v>70620.465008862826</c:v>
                </c:pt>
                <c:pt idx="1836">
                  <c:v>71988.859105598924</c:v>
                </c:pt>
                <c:pt idx="1837">
                  <c:v>71932.111341206226</c:v>
                </c:pt>
                <c:pt idx="1838">
                  <c:v>70303.317828687024</c:v>
                </c:pt>
                <c:pt idx="1839">
                  <c:v>71838.890659968063</c:v>
                </c:pt>
                <c:pt idx="1840">
                  <c:v>74003.853687540686</c:v>
                </c:pt>
                <c:pt idx="1841">
                  <c:v>72595.403057448071</c:v>
                </c:pt>
                <c:pt idx="1842">
                  <c:v>71819.370387268049</c:v>
                </c:pt>
                <c:pt idx="1843">
                  <c:v>72656.534425640086</c:v>
                </c:pt>
                <c:pt idx="1844">
                  <c:v>68707.110006459567</c:v>
                </c:pt>
                <c:pt idx="1845">
                  <c:v>70516.380551528928</c:v>
                </c:pt>
                <c:pt idx="1846">
                  <c:v>71086.727833573037</c:v>
                </c:pt>
                <c:pt idx="1847">
                  <c:v>74989.176894251505</c:v>
                </c:pt>
                <c:pt idx="1848">
                  <c:v>71294.684251880652</c:v>
                </c:pt>
                <c:pt idx="1849">
                  <c:v>72307.764077981308</c:v>
                </c:pt>
                <c:pt idx="1850">
                  <c:v>73493.913502248135</c:v>
                </c:pt>
                <c:pt idx="1851">
                  <c:v>68032.014850139618</c:v>
                </c:pt>
                <c:pt idx="1852">
                  <c:v>72600.012615458181</c:v>
                </c:pt>
                <c:pt idx="1853">
                  <c:v>70885.528309647227</c:v>
                </c:pt>
                <c:pt idx="1854">
                  <c:v>71179.235032494849</c:v>
                </c:pt>
                <c:pt idx="1855">
                  <c:v>73209.790640449515</c:v>
                </c:pt>
                <c:pt idx="1856">
                  <c:v>73595.751449235264</c:v>
                </c:pt>
                <c:pt idx="1857">
                  <c:v>72228.870298894239</c:v>
                </c:pt>
                <c:pt idx="1858">
                  <c:v>69697.510473664603</c:v>
                </c:pt>
                <c:pt idx="1859">
                  <c:v>70900.288784154269</c:v>
                </c:pt>
                <c:pt idx="1860">
                  <c:v>73663.027231089276</c:v>
                </c:pt>
                <c:pt idx="1861">
                  <c:v>75104.539231363917</c:v>
                </c:pt>
                <c:pt idx="1862">
                  <c:v>74297.82277475993</c:v>
                </c:pt>
                <c:pt idx="1863">
                  <c:v>72403.505779520681</c:v>
                </c:pt>
                <c:pt idx="1864">
                  <c:v>72734.742472553247</c:v>
                </c:pt>
                <c:pt idx="1865">
                  <c:v>70502.012754321098</c:v>
                </c:pt>
                <c:pt idx="1866">
                  <c:v>73337.254311625147</c:v>
                </c:pt>
                <c:pt idx="1867">
                  <c:v>67796.501621119183</c:v>
                </c:pt>
                <c:pt idx="1868">
                  <c:v>73045.976226774859</c:v>
                </c:pt>
                <c:pt idx="1869">
                  <c:v>73482.9645380656</c:v>
                </c:pt>
                <c:pt idx="1870">
                  <c:v>72896.813517824805</c:v>
                </c:pt>
                <c:pt idx="1871">
                  <c:v>71650.056551265719</c:v>
                </c:pt>
                <c:pt idx="1872">
                  <c:v>71444.449329535157</c:v>
                </c:pt>
                <c:pt idx="1873">
                  <c:v>73710.465190887437</c:v>
                </c:pt>
                <c:pt idx="1874">
                  <c:v>71814.580051294965</c:v>
                </c:pt>
                <c:pt idx="1875">
                  <c:v>73023.028823343921</c:v>
                </c:pt>
                <c:pt idx="1876">
                  <c:v>72419.911819076544</c:v>
                </c:pt>
                <c:pt idx="1877">
                  <c:v>72150.835748545316</c:v>
                </c:pt>
                <c:pt idx="1878">
                  <c:v>69192.871532440186</c:v>
                </c:pt>
                <c:pt idx="1879">
                  <c:v>72893.245294745764</c:v>
                </c:pt>
                <c:pt idx="1880">
                  <c:v>71187.284691572189</c:v>
                </c:pt>
                <c:pt idx="1881">
                  <c:v>73348.890260918924</c:v>
                </c:pt>
                <c:pt idx="1882">
                  <c:v>73938.437698046371</c:v>
                </c:pt>
                <c:pt idx="1883">
                  <c:v>72096.111180623368</c:v>
                </c:pt>
                <c:pt idx="1884">
                  <c:v>73825.383489990229</c:v>
                </c:pt>
                <c:pt idx="1885">
                  <c:v>71158.208238649371</c:v>
                </c:pt>
                <c:pt idx="1886">
                  <c:v>71731.874636503067</c:v>
                </c:pt>
                <c:pt idx="1887">
                  <c:v>73161.422665182734</c:v>
                </c:pt>
                <c:pt idx="1888">
                  <c:v>72631.713317362475</c:v>
                </c:pt>
                <c:pt idx="1889">
                  <c:v>74955.899133046463</c:v>
                </c:pt>
                <c:pt idx="1890">
                  <c:v>73327.977729479477</c:v>
                </c:pt>
                <c:pt idx="1891">
                  <c:v>72761.172289276132</c:v>
                </c:pt>
                <c:pt idx="1892">
                  <c:v>71042.237670262635</c:v>
                </c:pt>
                <c:pt idx="1893">
                  <c:v>70066.325787607842</c:v>
                </c:pt>
                <c:pt idx="1894">
                  <c:v>73549.549307992027</c:v>
                </c:pt>
                <c:pt idx="1895">
                  <c:v>72542.383398532867</c:v>
                </c:pt>
                <c:pt idx="1896">
                  <c:v>70779.022326278675</c:v>
                </c:pt>
                <c:pt idx="1897">
                  <c:v>71399.801704388869</c:v>
                </c:pt>
                <c:pt idx="1898">
                  <c:v>71165.809454377493</c:v>
                </c:pt>
                <c:pt idx="1899">
                  <c:v>70293.150335121143</c:v>
                </c:pt>
                <c:pt idx="1900">
                  <c:v>71488.070859114334</c:v>
                </c:pt>
                <c:pt idx="1901">
                  <c:v>72780.011859035483</c:v>
                </c:pt>
                <c:pt idx="1902">
                  <c:v>69587.729471937811</c:v>
                </c:pt>
                <c:pt idx="1903">
                  <c:v>71596.401310984293</c:v>
                </c:pt>
                <c:pt idx="1904">
                  <c:v>73914.091985066727</c:v>
                </c:pt>
                <c:pt idx="1905">
                  <c:v>71747.280317052195</c:v>
                </c:pt>
                <c:pt idx="1906">
                  <c:v>72289.837197367349</c:v>
                </c:pt>
                <c:pt idx="1907">
                  <c:v>73614.037958780929</c:v>
                </c:pt>
                <c:pt idx="1908">
                  <c:v>74495.882039197299</c:v>
                </c:pt>
                <c:pt idx="1909">
                  <c:v>70701.826433213559</c:v>
                </c:pt>
                <c:pt idx="1910">
                  <c:v>70365.848165245843</c:v>
                </c:pt>
                <c:pt idx="1911">
                  <c:v>73249.422049967456</c:v>
                </c:pt>
                <c:pt idx="1912">
                  <c:v>71482.092674255386</c:v>
                </c:pt>
                <c:pt idx="1913">
                  <c:v>73758.052595965069</c:v>
                </c:pt>
                <c:pt idx="1914">
                  <c:v>72615.685552485797</c:v>
                </c:pt>
                <c:pt idx="1915">
                  <c:v>72572.872015444431</c:v>
                </c:pt>
                <c:pt idx="1916">
                  <c:v>69878.235421530422</c:v>
                </c:pt>
                <c:pt idx="1917">
                  <c:v>73822.194478782025</c:v>
                </c:pt>
                <c:pt idx="1918">
                  <c:v>72111.355987294519</c:v>
                </c:pt>
                <c:pt idx="1919">
                  <c:v>72202.587535540268</c:v>
                </c:pt>
                <c:pt idx="1920">
                  <c:v>73557.532075500494</c:v>
                </c:pt>
                <c:pt idx="1921">
                  <c:v>71513.249990336117</c:v>
                </c:pt>
                <c:pt idx="1922">
                  <c:v>71395.471950582651</c:v>
                </c:pt>
                <c:pt idx="1923">
                  <c:v>71764.596608161912</c:v>
                </c:pt>
                <c:pt idx="1924">
                  <c:v>70026.370713138589</c:v>
                </c:pt>
                <c:pt idx="1925">
                  <c:v>73547.932290426907</c:v>
                </c:pt>
                <c:pt idx="1926">
                  <c:v>72941.76826470693</c:v>
                </c:pt>
                <c:pt idx="1927">
                  <c:v>68052.396935796743</c:v>
                </c:pt>
                <c:pt idx="1928">
                  <c:v>72433.46495186488</c:v>
                </c:pt>
                <c:pt idx="1929">
                  <c:v>73906.173603757226</c:v>
                </c:pt>
                <c:pt idx="1930">
                  <c:v>73965.8437904358</c:v>
                </c:pt>
                <c:pt idx="1931">
                  <c:v>72421.885542360949</c:v>
                </c:pt>
                <c:pt idx="1932">
                  <c:v>70410.32003320058</c:v>
                </c:pt>
                <c:pt idx="1933">
                  <c:v>74039.869240315777</c:v>
                </c:pt>
                <c:pt idx="1934">
                  <c:v>72948.182736142466</c:v>
                </c:pt>
                <c:pt idx="1935">
                  <c:v>69793.732244151572</c:v>
                </c:pt>
                <c:pt idx="1936">
                  <c:v>71803.289373970038</c:v>
                </c:pt>
                <c:pt idx="1937">
                  <c:v>72014.822916793826</c:v>
                </c:pt>
                <c:pt idx="1938">
                  <c:v>72056.315466678134</c:v>
                </c:pt>
                <c:pt idx="1939">
                  <c:v>70712.692950439465</c:v>
                </c:pt>
                <c:pt idx="1940">
                  <c:v>71671.449118106233</c:v>
                </c:pt>
                <c:pt idx="1941">
                  <c:v>72189.335697881383</c:v>
                </c:pt>
                <c:pt idx="1942">
                  <c:v>70873.701231606799</c:v>
                </c:pt>
                <c:pt idx="1943">
                  <c:v>73187.608362158135</c:v>
                </c:pt>
                <c:pt idx="1944">
                  <c:v>68577.234614181507</c:v>
                </c:pt>
                <c:pt idx="1945">
                  <c:v>74680.996187082928</c:v>
                </c:pt>
                <c:pt idx="1946">
                  <c:v>70230.540913907695</c:v>
                </c:pt>
                <c:pt idx="1947">
                  <c:v>72848.374338992449</c:v>
                </c:pt>
                <c:pt idx="1948">
                  <c:v>70628.344218444821</c:v>
                </c:pt>
                <c:pt idx="1949">
                  <c:v>66576.995903317133</c:v>
                </c:pt>
                <c:pt idx="1950">
                  <c:v>72911.441420110074</c:v>
                </c:pt>
                <c:pt idx="1951">
                  <c:v>72852.602279917381</c:v>
                </c:pt>
                <c:pt idx="1952">
                  <c:v>74047.161954760566</c:v>
                </c:pt>
                <c:pt idx="1953">
                  <c:v>73334.363320076474</c:v>
                </c:pt>
                <c:pt idx="1954">
                  <c:v>69458.151270294184</c:v>
                </c:pt>
                <c:pt idx="1955">
                  <c:v>72139.782375733048</c:v>
                </c:pt>
                <c:pt idx="1956">
                  <c:v>68128.579007053369</c:v>
                </c:pt>
                <c:pt idx="1957">
                  <c:v>70011.311814741304</c:v>
                </c:pt>
                <c:pt idx="1958">
                  <c:v>72077.219908809653</c:v>
                </c:pt>
                <c:pt idx="1959">
                  <c:v>73206.830672709155</c:v>
                </c:pt>
                <c:pt idx="1960">
                  <c:v>71245.84158830643</c:v>
                </c:pt>
                <c:pt idx="1961">
                  <c:v>72020.881577428183</c:v>
                </c:pt>
                <c:pt idx="1962">
                  <c:v>70223.452565256739</c:v>
                </c:pt>
                <c:pt idx="1963">
                  <c:v>72404.63844399451</c:v>
                </c:pt>
                <c:pt idx="1964">
                  <c:v>73251.331624362399</c:v>
                </c:pt>
                <c:pt idx="1965">
                  <c:v>72150.353975788763</c:v>
                </c:pt>
                <c:pt idx="1966">
                  <c:v>71935.959867477417</c:v>
                </c:pt>
                <c:pt idx="1967">
                  <c:v>71709.738787047056</c:v>
                </c:pt>
                <c:pt idx="1968">
                  <c:v>73956.709134419754</c:v>
                </c:pt>
                <c:pt idx="1969">
                  <c:v>74701.08884633382</c:v>
                </c:pt>
                <c:pt idx="1970">
                  <c:v>70413.658790206915</c:v>
                </c:pt>
                <c:pt idx="1971">
                  <c:v>70762.124983755741</c:v>
                </c:pt>
                <c:pt idx="1972">
                  <c:v>70946.71104532879</c:v>
                </c:pt>
                <c:pt idx="1973">
                  <c:v>71922.298806254053</c:v>
                </c:pt>
                <c:pt idx="1974">
                  <c:v>68648.811899185166</c:v>
                </c:pt>
                <c:pt idx="1975">
                  <c:v>74311.993115234392</c:v>
                </c:pt>
                <c:pt idx="1976">
                  <c:v>72241.041116841632</c:v>
                </c:pt>
                <c:pt idx="1977">
                  <c:v>69601.136489613855</c:v>
                </c:pt>
                <c:pt idx="1978">
                  <c:v>73618.508705647793</c:v>
                </c:pt>
                <c:pt idx="1979">
                  <c:v>70667.832491223031</c:v>
                </c:pt>
                <c:pt idx="1980">
                  <c:v>72792.381870015466</c:v>
                </c:pt>
                <c:pt idx="1981">
                  <c:v>71474.611764240253</c:v>
                </c:pt>
                <c:pt idx="1982">
                  <c:v>72044.741186618805</c:v>
                </c:pt>
                <c:pt idx="1983">
                  <c:v>71710.828460566205</c:v>
                </c:pt>
                <c:pt idx="1984">
                  <c:v>72403.96184666951</c:v>
                </c:pt>
                <c:pt idx="1985">
                  <c:v>74549.89102643331</c:v>
                </c:pt>
                <c:pt idx="1986">
                  <c:v>69753.809842745453</c:v>
                </c:pt>
                <c:pt idx="1987">
                  <c:v>70348.322173500055</c:v>
                </c:pt>
                <c:pt idx="1988">
                  <c:v>72507.703286353746</c:v>
                </c:pt>
                <c:pt idx="1989">
                  <c:v>71489.504076194775</c:v>
                </c:pt>
                <c:pt idx="1990">
                  <c:v>70845.131367651615</c:v>
                </c:pt>
                <c:pt idx="1991">
                  <c:v>72078.683969879159</c:v>
                </c:pt>
                <c:pt idx="1992">
                  <c:v>71284.029102198299</c:v>
                </c:pt>
                <c:pt idx="1993">
                  <c:v>70778.460208892822</c:v>
                </c:pt>
                <c:pt idx="1994">
                  <c:v>68597.542238362643</c:v>
                </c:pt>
                <c:pt idx="1995">
                  <c:v>73159.223675028479</c:v>
                </c:pt>
                <c:pt idx="1996">
                  <c:v>69221.509970092768</c:v>
                </c:pt>
                <c:pt idx="1997">
                  <c:v>71391.167632929471</c:v>
                </c:pt>
                <c:pt idx="1998">
                  <c:v>71215.782995351154</c:v>
                </c:pt>
                <c:pt idx="1999">
                  <c:v>71235.062503941866</c:v>
                </c:pt>
                <c:pt idx="2000">
                  <c:v>70897.81453997294</c:v>
                </c:pt>
                <c:pt idx="2001">
                  <c:v>72906.455155181888</c:v>
                </c:pt>
                <c:pt idx="2002">
                  <c:v>72114.533225504565</c:v>
                </c:pt>
                <c:pt idx="2003">
                  <c:v>73367.46435699462</c:v>
                </c:pt>
                <c:pt idx="2004">
                  <c:v>74756.541479746506</c:v>
                </c:pt>
                <c:pt idx="2005">
                  <c:v>72207.136571311945</c:v>
                </c:pt>
                <c:pt idx="2006">
                  <c:v>71928.879492139808</c:v>
                </c:pt>
                <c:pt idx="2007">
                  <c:v>72217.3275437673</c:v>
                </c:pt>
                <c:pt idx="2008">
                  <c:v>70529.920346331579</c:v>
                </c:pt>
                <c:pt idx="2009">
                  <c:v>71156.962524795526</c:v>
                </c:pt>
                <c:pt idx="2010">
                  <c:v>70765.804476420089</c:v>
                </c:pt>
                <c:pt idx="2011">
                  <c:v>67892.001462427754</c:v>
                </c:pt>
                <c:pt idx="2012">
                  <c:v>72137.021797180176</c:v>
                </c:pt>
                <c:pt idx="2013">
                  <c:v>74836.075170389813</c:v>
                </c:pt>
                <c:pt idx="2014">
                  <c:v>70494.728927604374</c:v>
                </c:pt>
                <c:pt idx="2015">
                  <c:v>71069.830185190847</c:v>
                </c:pt>
                <c:pt idx="2016">
                  <c:v>71884.239840571085</c:v>
                </c:pt>
                <c:pt idx="2017">
                  <c:v>69210.035213088995</c:v>
                </c:pt>
                <c:pt idx="2018">
                  <c:v>73144.650293477374</c:v>
                </c:pt>
                <c:pt idx="2019">
                  <c:v>72323.519341671621</c:v>
                </c:pt>
                <c:pt idx="2020">
                  <c:v>73848.213050365433</c:v>
                </c:pt>
                <c:pt idx="2021">
                  <c:v>71883.088129170748</c:v>
                </c:pt>
                <c:pt idx="2022">
                  <c:v>70180.41511077882</c:v>
                </c:pt>
                <c:pt idx="2023">
                  <c:v>71277.999323113763</c:v>
                </c:pt>
                <c:pt idx="2024">
                  <c:v>69838.939765763294</c:v>
                </c:pt>
                <c:pt idx="2025">
                  <c:v>73008.145521545419</c:v>
                </c:pt>
                <c:pt idx="2026">
                  <c:v>71055.035291910172</c:v>
                </c:pt>
                <c:pt idx="2027">
                  <c:v>70933.428958066303</c:v>
                </c:pt>
                <c:pt idx="2028">
                  <c:v>73644.510152840608</c:v>
                </c:pt>
                <c:pt idx="2029">
                  <c:v>68828.93329474132</c:v>
                </c:pt>
                <c:pt idx="2030">
                  <c:v>72602.373832194004</c:v>
                </c:pt>
                <c:pt idx="2031">
                  <c:v>72921.790153503403</c:v>
                </c:pt>
                <c:pt idx="2032">
                  <c:v>72477.026804892201</c:v>
                </c:pt>
                <c:pt idx="2033">
                  <c:v>74413.331584858897</c:v>
                </c:pt>
                <c:pt idx="2034">
                  <c:v>71021.536361058548</c:v>
                </c:pt>
                <c:pt idx="2035">
                  <c:v>69088.999385325107</c:v>
                </c:pt>
                <c:pt idx="2036">
                  <c:v>72109.628739039108</c:v>
                </c:pt>
                <c:pt idx="2037">
                  <c:v>71373.362134087089</c:v>
                </c:pt>
                <c:pt idx="2038">
                  <c:v>71610.027420393628</c:v>
                </c:pt>
                <c:pt idx="2039">
                  <c:v>71507.97676227492</c:v>
                </c:pt>
                <c:pt idx="2040">
                  <c:v>72247.94783449173</c:v>
                </c:pt>
                <c:pt idx="2041">
                  <c:v>72874.002790705374</c:v>
                </c:pt>
                <c:pt idx="2042">
                  <c:v>71172.071899573013</c:v>
                </c:pt>
                <c:pt idx="2043">
                  <c:v>70897.490903325859</c:v>
                </c:pt>
                <c:pt idx="2044">
                  <c:v>69825.462110646564</c:v>
                </c:pt>
                <c:pt idx="2045">
                  <c:v>70920.27485690116</c:v>
                </c:pt>
                <c:pt idx="2046">
                  <c:v>71660.521109581008</c:v>
                </c:pt>
                <c:pt idx="2047">
                  <c:v>71691.44107721647</c:v>
                </c:pt>
                <c:pt idx="2048">
                  <c:v>71021.339216041568</c:v>
                </c:pt>
                <c:pt idx="2049">
                  <c:v>72794.03418024382</c:v>
                </c:pt>
                <c:pt idx="2050">
                  <c:v>73943.444287872306</c:v>
                </c:pt>
                <c:pt idx="2051">
                  <c:v>71665.035512399671</c:v>
                </c:pt>
                <c:pt idx="2052">
                  <c:v>72060.197180430085</c:v>
                </c:pt>
                <c:pt idx="2053">
                  <c:v>72432.171728515605</c:v>
                </c:pt>
                <c:pt idx="2054">
                  <c:v>69594.908197784418</c:v>
                </c:pt>
                <c:pt idx="2055">
                  <c:v>70795.084700818843</c:v>
                </c:pt>
                <c:pt idx="2056">
                  <c:v>71439.076170730579</c:v>
                </c:pt>
                <c:pt idx="2057">
                  <c:v>74147.535837078089</c:v>
                </c:pt>
                <c:pt idx="2058">
                  <c:v>70901.915612188983</c:v>
                </c:pt>
                <c:pt idx="2059">
                  <c:v>72709.880314501133</c:v>
                </c:pt>
                <c:pt idx="2060">
                  <c:v>73644.991810607913</c:v>
                </c:pt>
                <c:pt idx="2061">
                  <c:v>68505.48475349744</c:v>
                </c:pt>
                <c:pt idx="2062">
                  <c:v>72837.930456797272</c:v>
                </c:pt>
                <c:pt idx="2063">
                  <c:v>69528.161987209329</c:v>
                </c:pt>
                <c:pt idx="2064">
                  <c:v>72541.68988387585</c:v>
                </c:pt>
                <c:pt idx="2065">
                  <c:v>71814.322937138873</c:v>
                </c:pt>
                <c:pt idx="2066">
                  <c:v>73393.297946961713</c:v>
                </c:pt>
                <c:pt idx="2067">
                  <c:v>70438.798257191957</c:v>
                </c:pt>
                <c:pt idx="2068">
                  <c:v>70421.396836662301</c:v>
                </c:pt>
                <c:pt idx="2069">
                  <c:v>69788.233531188976</c:v>
                </c:pt>
                <c:pt idx="2070">
                  <c:v>73819.266577021277</c:v>
                </c:pt>
                <c:pt idx="2071">
                  <c:v>74222.158823609352</c:v>
                </c:pt>
                <c:pt idx="2072">
                  <c:v>73365.374901835108</c:v>
                </c:pt>
                <c:pt idx="2073">
                  <c:v>71855.370357545224</c:v>
                </c:pt>
                <c:pt idx="2074">
                  <c:v>72590.212925942731</c:v>
                </c:pt>
                <c:pt idx="2075">
                  <c:v>71390.93660262425</c:v>
                </c:pt>
                <c:pt idx="2076">
                  <c:v>73335.692771784481</c:v>
                </c:pt>
                <c:pt idx="2077">
                  <c:v>68984.621222305301</c:v>
                </c:pt>
                <c:pt idx="2078">
                  <c:v>73996.253329213461</c:v>
                </c:pt>
                <c:pt idx="2079">
                  <c:v>73381.462668768552</c:v>
                </c:pt>
                <c:pt idx="2080">
                  <c:v>71949.153374099726</c:v>
                </c:pt>
                <c:pt idx="2081">
                  <c:v>71228.113414144522</c:v>
                </c:pt>
                <c:pt idx="2082">
                  <c:v>72879.249994277954</c:v>
                </c:pt>
                <c:pt idx="2083">
                  <c:v>74456.632846577966</c:v>
                </c:pt>
                <c:pt idx="2084">
                  <c:v>72437.127200603485</c:v>
                </c:pt>
                <c:pt idx="2085">
                  <c:v>73032.688863817864</c:v>
                </c:pt>
                <c:pt idx="2086">
                  <c:v>72224.105582300836</c:v>
                </c:pt>
                <c:pt idx="2087">
                  <c:v>70434.844769398362</c:v>
                </c:pt>
                <c:pt idx="2088">
                  <c:v>71096.578660305342</c:v>
                </c:pt>
                <c:pt idx="2089">
                  <c:v>72449.104600969949</c:v>
                </c:pt>
                <c:pt idx="2090">
                  <c:v>71062.385546644524</c:v>
                </c:pt>
                <c:pt idx="2091">
                  <c:v>73002.215158081061</c:v>
                </c:pt>
                <c:pt idx="2092">
                  <c:v>72800.678439839685</c:v>
                </c:pt>
                <c:pt idx="2093">
                  <c:v>72372.205182393402</c:v>
                </c:pt>
                <c:pt idx="2094">
                  <c:v>72744.911876932791</c:v>
                </c:pt>
                <c:pt idx="2095">
                  <c:v>71140.869271882373</c:v>
                </c:pt>
                <c:pt idx="2096">
                  <c:v>71847.092268478853</c:v>
                </c:pt>
                <c:pt idx="2097">
                  <c:v>72667.020986938485</c:v>
                </c:pt>
                <c:pt idx="2098">
                  <c:v>72667.193969726577</c:v>
                </c:pt>
                <c:pt idx="2099">
                  <c:v>74419.412810389185</c:v>
                </c:pt>
                <c:pt idx="2100">
                  <c:v>72631.283554013586</c:v>
                </c:pt>
                <c:pt idx="2102">
                  <c:v>61462.737893295285</c:v>
                </c:pt>
                <c:pt idx="2103">
                  <c:v>59578.301398051648</c:v>
                </c:pt>
                <c:pt idx="2104">
                  <c:v>61679.766463041313</c:v>
                </c:pt>
                <c:pt idx="2105">
                  <c:v>59539.768419901535</c:v>
                </c:pt>
                <c:pt idx="2106">
                  <c:v>59155.204315290575</c:v>
                </c:pt>
                <c:pt idx="2107">
                  <c:v>64020.985205268866</c:v>
                </c:pt>
                <c:pt idx="2108">
                  <c:v>65214.972224044795</c:v>
                </c:pt>
                <c:pt idx="2109">
                  <c:v>60534.5617167155</c:v>
                </c:pt>
                <c:pt idx="2110">
                  <c:v>55941.783403523761</c:v>
                </c:pt>
                <c:pt idx="2111">
                  <c:v>60730.310612233472</c:v>
                </c:pt>
                <c:pt idx="2112">
                  <c:v>59719.497692362471</c:v>
                </c:pt>
                <c:pt idx="2113">
                  <c:v>59018.711096636463</c:v>
                </c:pt>
                <c:pt idx="2114">
                  <c:v>63724.443991597487</c:v>
                </c:pt>
                <c:pt idx="2115">
                  <c:v>61629.914084370932</c:v>
                </c:pt>
                <c:pt idx="2116">
                  <c:v>60412.299354871117</c:v>
                </c:pt>
                <c:pt idx="2117">
                  <c:v>56557.511983331053</c:v>
                </c:pt>
                <c:pt idx="2118">
                  <c:v>59721.063709259033</c:v>
                </c:pt>
                <c:pt idx="2119">
                  <c:v>57934.37969171007</c:v>
                </c:pt>
                <c:pt idx="2120">
                  <c:v>58554.019670359296</c:v>
                </c:pt>
                <c:pt idx="2121">
                  <c:v>60866.823828887937</c:v>
                </c:pt>
                <c:pt idx="2122">
                  <c:v>60841.658672332764</c:v>
                </c:pt>
                <c:pt idx="2123">
                  <c:v>60656.710853703822</c:v>
                </c:pt>
                <c:pt idx="2124">
                  <c:v>58910.245929972334</c:v>
                </c:pt>
                <c:pt idx="2125">
                  <c:v>61947.260952250166</c:v>
                </c:pt>
                <c:pt idx="2126">
                  <c:v>61114.417359568681</c:v>
                </c:pt>
                <c:pt idx="2127">
                  <c:v>62129.747944030889</c:v>
                </c:pt>
                <c:pt idx="2128">
                  <c:v>59412.476441160841</c:v>
                </c:pt>
                <c:pt idx="2129">
                  <c:v>58574.582240041091</c:v>
                </c:pt>
                <c:pt idx="2130">
                  <c:v>57818.43668664297</c:v>
                </c:pt>
                <c:pt idx="2131">
                  <c:v>59840.906573104861</c:v>
                </c:pt>
                <c:pt idx="2132">
                  <c:v>65190.108747227976</c:v>
                </c:pt>
                <c:pt idx="2133">
                  <c:v>59597.411038335173</c:v>
                </c:pt>
                <c:pt idx="2134">
                  <c:v>58624.075812276205</c:v>
                </c:pt>
                <c:pt idx="2135">
                  <c:v>60371.903709538776</c:v>
                </c:pt>
                <c:pt idx="2136">
                  <c:v>57566.334963657457</c:v>
                </c:pt>
                <c:pt idx="2137">
                  <c:v>63155.189500884218</c:v>
                </c:pt>
                <c:pt idx="2138">
                  <c:v>60448.141797892247</c:v>
                </c:pt>
                <c:pt idx="2139">
                  <c:v>59835.302605756115</c:v>
                </c:pt>
                <c:pt idx="2140">
                  <c:v>60437.253319549563</c:v>
                </c:pt>
                <c:pt idx="2141">
                  <c:v>59277.880126190183</c:v>
                </c:pt>
                <c:pt idx="2142">
                  <c:v>59179.291800971827</c:v>
                </c:pt>
                <c:pt idx="2143">
                  <c:v>58525.528831227624</c:v>
                </c:pt>
                <c:pt idx="2144">
                  <c:v>58570.96431808472</c:v>
                </c:pt>
                <c:pt idx="2145">
                  <c:v>59943.819293816887</c:v>
                </c:pt>
                <c:pt idx="2146">
                  <c:v>64366.957822291071</c:v>
                </c:pt>
                <c:pt idx="2147">
                  <c:v>59269.179232915245</c:v>
                </c:pt>
                <c:pt idx="2148">
                  <c:v>61849.158604431163</c:v>
                </c:pt>
                <c:pt idx="2149">
                  <c:v>59201.903843243927</c:v>
                </c:pt>
                <c:pt idx="2150">
                  <c:v>63841.026188945769</c:v>
                </c:pt>
                <c:pt idx="2151">
                  <c:v>61897.699307759605</c:v>
                </c:pt>
                <c:pt idx="2152">
                  <c:v>61382.933822917941</c:v>
                </c:pt>
                <c:pt idx="2153">
                  <c:v>58921.471384785131</c:v>
                </c:pt>
                <c:pt idx="2154">
                  <c:v>62579.663546498618</c:v>
                </c:pt>
                <c:pt idx="2155">
                  <c:v>61121.979501654438</c:v>
                </c:pt>
                <c:pt idx="2156">
                  <c:v>60053.217864735925</c:v>
                </c:pt>
                <c:pt idx="2157">
                  <c:v>59623.882413765663</c:v>
                </c:pt>
                <c:pt idx="2158">
                  <c:v>61217.714659462566</c:v>
                </c:pt>
                <c:pt idx="2159">
                  <c:v>56081.300255546295</c:v>
                </c:pt>
                <c:pt idx="2160">
                  <c:v>58601.610527801509</c:v>
                </c:pt>
                <c:pt idx="2161">
                  <c:v>59487.334492874143</c:v>
                </c:pt>
                <c:pt idx="2162">
                  <c:v>59729.531844101075</c:v>
                </c:pt>
                <c:pt idx="2163">
                  <c:v>61116.618581263232</c:v>
                </c:pt>
                <c:pt idx="2164">
                  <c:v>57211.253736877436</c:v>
                </c:pt>
                <c:pt idx="2165">
                  <c:v>59941.624603201679</c:v>
                </c:pt>
                <c:pt idx="2166">
                  <c:v>57767.138277149199</c:v>
                </c:pt>
                <c:pt idx="2167">
                  <c:v>58630.820291964214</c:v>
                </c:pt>
                <c:pt idx="2168">
                  <c:v>60244.799543762201</c:v>
                </c:pt>
                <c:pt idx="2169">
                  <c:v>62315.535136413571</c:v>
                </c:pt>
                <c:pt idx="2170">
                  <c:v>59612.462817192078</c:v>
                </c:pt>
                <c:pt idx="2171">
                  <c:v>60484.37824249269</c:v>
                </c:pt>
                <c:pt idx="2172">
                  <c:v>61236.594166056318</c:v>
                </c:pt>
                <c:pt idx="2173">
                  <c:v>58683.457848326376</c:v>
                </c:pt>
                <c:pt idx="2174">
                  <c:v>60494.486875375107</c:v>
                </c:pt>
                <c:pt idx="2175">
                  <c:v>61284.884186299641</c:v>
                </c:pt>
                <c:pt idx="2176">
                  <c:v>57592.632413832347</c:v>
                </c:pt>
                <c:pt idx="2177">
                  <c:v>64340.010893249528</c:v>
                </c:pt>
                <c:pt idx="2178">
                  <c:v>60354.215347290039</c:v>
                </c:pt>
                <c:pt idx="2179">
                  <c:v>63361.405132548018</c:v>
                </c:pt>
                <c:pt idx="2180">
                  <c:v>61592.560645929967</c:v>
                </c:pt>
                <c:pt idx="2181">
                  <c:v>59392.166257683442</c:v>
                </c:pt>
                <c:pt idx="2182">
                  <c:v>65413.623217640066</c:v>
                </c:pt>
                <c:pt idx="2183">
                  <c:v>62226.603197473029</c:v>
                </c:pt>
                <c:pt idx="2184">
                  <c:v>56877.710702578232</c:v>
                </c:pt>
                <c:pt idx="2185">
                  <c:v>59791.216993204755</c:v>
                </c:pt>
                <c:pt idx="2186">
                  <c:v>61824.510618209839</c:v>
                </c:pt>
                <c:pt idx="2187">
                  <c:v>58763.258641942346</c:v>
                </c:pt>
                <c:pt idx="2188">
                  <c:v>59091.363529370261</c:v>
                </c:pt>
                <c:pt idx="2189">
                  <c:v>57392.438668775554</c:v>
                </c:pt>
                <c:pt idx="2190">
                  <c:v>58019.654175059004</c:v>
                </c:pt>
                <c:pt idx="2191">
                  <c:v>60146.497935930885</c:v>
                </c:pt>
                <c:pt idx="2192">
                  <c:v>59530.824594624835</c:v>
                </c:pt>
                <c:pt idx="2193">
                  <c:v>56901.511762749949</c:v>
                </c:pt>
                <c:pt idx="2194">
                  <c:v>57290.909463761287</c:v>
                </c:pt>
                <c:pt idx="2195">
                  <c:v>61949.644207991711</c:v>
                </c:pt>
                <c:pt idx="2196">
                  <c:v>58116.512697628619</c:v>
                </c:pt>
                <c:pt idx="2197">
                  <c:v>58503.231477419526</c:v>
                </c:pt>
                <c:pt idx="2198">
                  <c:v>61227.709105055299</c:v>
                </c:pt>
                <c:pt idx="2199">
                  <c:v>56905.472070873802</c:v>
                </c:pt>
                <c:pt idx="2200">
                  <c:v>58371.961805852254</c:v>
                </c:pt>
                <c:pt idx="2201">
                  <c:v>63191.290244690586</c:v>
                </c:pt>
                <c:pt idx="2202">
                  <c:v>64051.23085606892</c:v>
                </c:pt>
                <c:pt idx="2203">
                  <c:v>64636.313183339429</c:v>
                </c:pt>
                <c:pt idx="2204">
                  <c:v>56987.248751926418</c:v>
                </c:pt>
                <c:pt idx="2205">
                  <c:v>58881.470074653618</c:v>
                </c:pt>
                <c:pt idx="2206">
                  <c:v>60772.242932383218</c:v>
                </c:pt>
                <c:pt idx="2207">
                  <c:v>57680.255035769413</c:v>
                </c:pt>
                <c:pt idx="2208">
                  <c:v>58527.940124511726</c:v>
                </c:pt>
                <c:pt idx="2209">
                  <c:v>58061.748779805501</c:v>
                </c:pt>
                <c:pt idx="2210">
                  <c:v>57919.358797836307</c:v>
                </c:pt>
                <c:pt idx="2211">
                  <c:v>59525.916817537953</c:v>
                </c:pt>
                <c:pt idx="2212">
                  <c:v>58472.532274872668</c:v>
                </c:pt>
                <c:pt idx="2213">
                  <c:v>60047.413702917111</c:v>
                </c:pt>
                <c:pt idx="2214">
                  <c:v>61565.93442489305</c:v>
                </c:pt>
                <c:pt idx="2215">
                  <c:v>56926.701155281065</c:v>
                </c:pt>
                <c:pt idx="2216">
                  <c:v>58784.954225074442</c:v>
                </c:pt>
                <c:pt idx="2217">
                  <c:v>59159.718180910742</c:v>
                </c:pt>
                <c:pt idx="2218">
                  <c:v>58005.877395518626</c:v>
                </c:pt>
                <c:pt idx="2219">
                  <c:v>57272.037184270215</c:v>
                </c:pt>
                <c:pt idx="2220">
                  <c:v>54081.958332824717</c:v>
                </c:pt>
                <c:pt idx="2221">
                  <c:v>57701.571051406871</c:v>
                </c:pt>
                <c:pt idx="2222">
                  <c:v>59243.260111204778</c:v>
                </c:pt>
                <c:pt idx="2223">
                  <c:v>57496.522148768105</c:v>
                </c:pt>
                <c:pt idx="2224">
                  <c:v>60055.307951540832</c:v>
                </c:pt>
                <c:pt idx="2225">
                  <c:v>60059.726351194455</c:v>
                </c:pt>
                <c:pt idx="2226">
                  <c:v>57940.253774642952</c:v>
                </c:pt>
                <c:pt idx="2227">
                  <c:v>57566.136001869905</c:v>
                </c:pt>
                <c:pt idx="2228">
                  <c:v>59268.970164553313</c:v>
                </c:pt>
                <c:pt idx="2229">
                  <c:v>60866.81213156382</c:v>
                </c:pt>
                <c:pt idx="2230">
                  <c:v>58294.029736010227</c:v>
                </c:pt>
                <c:pt idx="2231">
                  <c:v>61062.622165711728</c:v>
                </c:pt>
                <c:pt idx="2232">
                  <c:v>59137.226771264817</c:v>
                </c:pt>
                <c:pt idx="2233">
                  <c:v>58752.784991391505</c:v>
                </c:pt>
                <c:pt idx="2234">
                  <c:v>58714.947503153482</c:v>
                </c:pt>
                <c:pt idx="2235">
                  <c:v>58714.442559496558</c:v>
                </c:pt>
                <c:pt idx="2236">
                  <c:v>58679.874892679858</c:v>
                </c:pt>
                <c:pt idx="2237">
                  <c:v>58923.747809282941</c:v>
                </c:pt>
                <c:pt idx="2238">
                  <c:v>61328.756399250022</c:v>
                </c:pt>
                <c:pt idx="2239">
                  <c:v>58652.920073382054</c:v>
                </c:pt>
                <c:pt idx="2240">
                  <c:v>62219.734225147702</c:v>
                </c:pt>
                <c:pt idx="2241">
                  <c:v>59700.323884417325</c:v>
                </c:pt>
                <c:pt idx="2242">
                  <c:v>63055.434108734138</c:v>
                </c:pt>
                <c:pt idx="2243">
                  <c:v>60825.583170761471</c:v>
                </c:pt>
                <c:pt idx="2244">
                  <c:v>61951.777837626134</c:v>
                </c:pt>
                <c:pt idx="2245">
                  <c:v>59056.68588905334</c:v>
                </c:pt>
                <c:pt idx="2246">
                  <c:v>62131.872793896982</c:v>
                </c:pt>
                <c:pt idx="2247">
                  <c:v>64163.543558120735</c:v>
                </c:pt>
                <c:pt idx="2248">
                  <c:v>61580.542607088537</c:v>
                </c:pt>
                <c:pt idx="2249">
                  <c:v>59011.998440551768</c:v>
                </c:pt>
                <c:pt idx="2250">
                  <c:v>57526.670832061776</c:v>
                </c:pt>
                <c:pt idx="2251">
                  <c:v>60168.466111342103</c:v>
                </c:pt>
                <c:pt idx="2252">
                  <c:v>56026.056917063397</c:v>
                </c:pt>
                <c:pt idx="2253">
                  <c:v>63770.418667755257</c:v>
                </c:pt>
                <c:pt idx="2254">
                  <c:v>61126.679053751621</c:v>
                </c:pt>
                <c:pt idx="2255">
                  <c:v>58501.462668355314</c:v>
                </c:pt>
                <c:pt idx="2256">
                  <c:v>60210.293386967962</c:v>
                </c:pt>
                <c:pt idx="2257">
                  <c:v>62126.827005640676</c:v>
                </c:pt>
                <c:pt idx="2258">
                  <c:v>60085.958549412098</c:v>
                </c:pt>
                <c:pt idx="2259">
                  <c:v>56892.429435475664</c:v>
                </c:pt>
                <c:pt idx="2260">
                  <c:v>60376.670654741916</c:v>
                </c:pt>
                <c:pt idx="2261">
                  <c:v>61621.462777709967</c:v>
                </c:pt>
                <c:pt idx="2262">
                  <c:v>61571.259280459082</c:v>
                </c:pt>
                <c:pt idx="2263">
                  <c:v>59268.991642586392</c:v>
                </c:pt>
                <c:pt idx="2264">
                  <c:v>58339.267909685776</c:v>
                </c:pt>
                <c:pt idx="2265">
                  <c:v>61474.778197995824</c:v>
                </c:pt>
                <c:pt idx="2266">
                  <c:v>57409.017955780037</c:v>
                </c:pt>
                <c:pt idx="2267">
                  <c:v>57047.254452411507</c:v>
                </c:pt>
                <c:pt idx="2268">
                  <c:v>58891.512248357139</c:v>
                </c:pt>
                <c:pt idx="2269">
                  <c:v>58948.774635418253</c:v>
                </c:pt>
                <c:pt idx="2270">
                  <c:v>57008.972588857017</c:v>
                </c:pt>
                <c:pt idx="2271">
                  <c:v>57018.652117250836</c:v>
                </c:pt>
                <c:pt idx="2272">
                  <c:v>59584.899132792147</c:v>
                </c:pt>
                <c:pt idx="2273">
                  <c:v>59258.68352623767</c:v>
                </c:pt>
                <c:pt idx="2274">
                  <c:v>59858.370295206703</c:v>
                </c:pt>
                <c:pt idx="2275">
                  <c:v>59173.173449961352</c:v>
                </c:pt>
                <c:pt idx="2276">
                  <c:v>59398.888482475282</c:v>
                </c:pt>
                <c:pt idx="2277">
                  <c:v>61377.929930877697</c:v>
                </c:pt>
                <c:pt idx="2278">
                  <c:v>56360.637622006732</c:v>
                </c:pt>
                <c:pt idx="2279">
                  <c:v>57815.417715644835</c:v>
                </c:pt>
                <c:pt idx="2280">
                  <c:v>54759.734366957346</c:v>
                </c:pt>
                <c:pt idx="2281">
                  <c:v>59468.268249448149</c:v>
                </c:pt>
                <c:pt idx="2282">
                  <c:v>64489.159168624872</c:v>
                </c:pt>
                <c:pt idx="2283">
                  <c:v>60405.758622487388</c:v>
                </c:pt>
                <c:pt idx="2284">
                  <c:v>60249.334468162073</c:v>
                </c:pt>
                <c:pt idx="2285">
                  <c:v>57509.740387662256</c:v>
                </c:pt>
                <c:pt idx="2286">
                  <c:v>58719.977757702938</c:v>
                </c:pt>
                <c:pt idx="2287">
                  <c:v>59943.405290603638</c:v>
                </c:pt>
                <c:pt idx="2288">
                  <c:v>61801.190768814085</c:v>
                </c:pt>
                <c:pt idx="2289">
                  <c:v>58288.154442049803</c:v>
                </c:pt>
                <c:pt idx="2290">
                  <c:v>58786.856689707434</c:v>
                </c:pt>
                <c:pt idx="2291">
                  <c:v>60529.549225425726</c:v>
                </c:pt>
                <c:pt idx="2292">
                  <c:v>61742.989236036927</c:v>
                </c:pt>
                <c:pt idx="2293">
                  <c:v>60205.27764040629</c:v>
                </c:pt>
                <c:pt idx="2294">
                  <c:v>63775.534174601249</c:v>
                </c:pt>
                <c:pt idx="2295">
                  <c:v>59914.881051508593</c:v>
                </c:pt>
                <c:pt idx="2296">
                  <c:v>56973.57997481028</c:v>
                </c:pt>
                <c:pt idx="2297">
                  <c:v>60595.927608998623</c:v>
                </c:pt>
                <c:pt idx="2298">
                  <c:v>62564.763271840413</c:v>
                </c:pt>
                <c:pt idx="2299">
                  <c:v>60032.598986336459</c:v>
                </c:pt>
                <c:pt idx="2300">
                  <c:v>56669.684288787837</c:v>
                </c:pt>
                <c:pt idx="2301">
                  <c:v>60651.398293018348</c:v>
                </c:pt>
                <c:pt idx="2302">
                  <c:v>62294.83962914149</c:v>
                </c:pt>
                <c:pt idx="2303">
                  <c:v>58010.972407817848</c:v>
                </c:pt>
                <c:pt idx="2304">
                  <c:v>59483.992408879596</c:v>
                </c:pt>
                <c:pt idx="2305">
                  <c:v>59103.982117086649</c:v>
                </c:pt>
                <c:pt idx="2306">
                  <c:v>61660.47491874695</c:v>
                </c:pt>
                <c:pt idx="2307">
                  <c:v>61673.89443928402</c:v>
                </c:pt>
                <c:pt idx="2308">
                  <c:v>58302.650551119063</c:v>
                </c:pt>
                <c:pt idx="2309">
                  <c:v>60294.304625563404</c:v>
                </c:pt>
                <c:pt idx="2310">
                  <c:v>59564.474432690935</c:v>
                </c:pt>
                <c:pt idx="2311">
                  <c:v>58204.370989227289</c:v>
                </c:pt>
                <c:pt idx="2312">
                  <c:v>60331.882552973417</c:v>
                </c:pt>
                <c:pt idx="2313">
                  <c:v>58240.264236704512</c:v>
                </c:pt>
                <c:pt idx="2314">
                  <c:v>60431.948711935671</c:v>
                </c:pt>
                <c:pt idx="2315">
                  <c:v>60479.16773223877</c:v>
                </c:pt>
                <c:pt idx="2316">
                  <c:v>59737.60634088517</c:v>
                </c:pt>
                <c:pt idx="2317">
                  <c:v>65509.526256081343</c:v>
                </c:pt>
                <c:pt idx="2318">
                  <c:v>63573.795582834886</c:v>
                </c:pt>
                <c:pt idx="2319">
                  <c:v>61136.675686264032</c:v>
                </c:pt>
                <c:pt idx="2320">
                  <c:v>57485.402791722612</c:v>
                </c:pt>
                <c:pt idx="2321">
                  <c:v>57121.930250549318</c:v>
                </c:pt>
                <c:pt idx="2322">
                  <c:v>59466.285496775308</c:v>
                </c:pt>
                <c:pt idx="2323">
                  <c:v>59584.158479881276</c:v>
                </c:pt>
                <c:pt idx="2324">
                  <c:v>62435.704046630868</c:v>
                </c:pt>
                <c:pt idx="2325">
                  <c:v>61216.233778826398</c:v>
                </c:pt>
                <c:pt idx="2326">
                  <c:v>62521.563026809687</c:v>
                </c:pt>
                <c:pt idx="2327">
                  <c:v>58094.277425257373</c:v>
                </c:pt>
                <c:pt idx="2328">
                  <c:v>60064.81957702637</c:v>
                </c:pt>
                <c:pt idx="2329">
                  <c:v>58186.575429813514</c:v>
                </c:pt>
                <c:pt idx="2330">
                  <c:v>58630.308211008705</c:v>
                </c:pt>
                <c:pt idx="2331">
                  <c:v>61011.279922707879</c:v>
                </c:pt>
                <c:pt idx="2332">
                  <c:v>60489.469776471451</c:v>
                </c:pt>
                <c:pt idx="2333">
                  <c:v>59380.590891406711</c:v>
                </c:pt>
                <c:pt idx="2334">
                  <c:v>57985.980007044476</c:v>
                </c:pt>
                <c:pt idx="2335">
                  <c:v>59996.257938512172</c:v>
                </c:pt>
                <c:pt idx="2336">
                  <c:v>59558.208619435631</c:v>
                </c:pt>
                <c:pt idx="2337">
                  <c:v>59996.010204311213</c:v>
                </c:pt>
                <c:pt idx="2338">
                  <c:v>58074.871015930177</c:v>
                </c:pt>
                <c:pt idx="2339">
                  <c:v>60164.657185421136</c:v>
                </c:pt>
                <c:pt idx="2340">
                  <c:v>58181.508376057936</c:v>
                </c:pt>
                <c:pt idx="2341">
                  <c:v>59212.467193285622</c:v>
                </c:pt>
                <c:pt idx="2342">
                  <c:v>64102.475355084745</c:v>
                </c:pt>
                <c:pt idx="2343">
                  <c:v>60332.291314315808</c:v>
                </c:pt>
                <c:pt idx="2344">
                  <c:v>61160.947786140452</c:v>
                </c:pt>
                <c:pt idx="2345">
                  <c:v>58648.222206497187</c:v>
                </c:pt>
                <c:pt idx="2346">
                  <c:v>57944.294541114563</c:v>
                </c:pt>
                <c:pt idx="2347">
                  <c:v>61635.265119425465</c:v>
                </c:pt>
                <c:pt idx="2348">
                  <c:v>58674.653658843039</c:v>
                </c:pt>
                <c:pt idx="2349">
                  <c:v>61250.013093249006</c:v>
                </c:pt>
                <c:pt idx="2350">
                  <c:v>60181.104054601994</c:v>
                </c:pt>
                <c:pt idx="2351">
                  <c:v>60397.605976931256</c:v>
                </c:pt>
                <c:pt idx="2352">
                  <c:v>59667.642851654688</c:v>
                </c:pt>
                <c:pt idx="2353">
                  <c:v>57524.460059102385</c:v>
                </c:pt>
                <c:pt idx="2354">
                  <c:v>57510.794406318659</c:v>
                </c:pt>
                <c:pt idx="2355">
                  <c:v>58671.210743681586</c:v>
                </c:pt>
                <c:pt idx="2356">
                  <c:v>63999.108714326227</c:v>
                </c:pt>
                <c:pt idx="2357">
                  <c:v>58605.083053429931</c:v>
                </c:pt>
                <c:pt idx="2358">
                  <c:v>60510.030269495648</c:v>
                </c:pt>
                <c:pt idx="2359">
                  <c:v>60342.163282505666</c:v>
                </c:pt>
                <c:pt idx="2360">
                  <c:v>64211.682108052584</c:v>
                </c:pt>
                <c:pt idx="2361">
                  <c:v>61580.796151224771</c:v>
                </c:pt>
                <c:pt idx="2362">
                  <c:v>60172.910188674927</c:v>
                </c:pt>
                <c:pt idx="2363">
                  <c:v>60295.72974796794</c:v>
                </c:pt>
                <c:pt idx="2364">
                  <c:v>62420.301396179202</c:v>
                </c:pt>
                <c:pt idx="2365">
                  <c:v>62129.940349636214</c:v>
                </c:pt>
                <c:pt idx="2366">
                  <c:v>59523.990638987219</c:v>
                </c:pt>
                <c:pt idx="2367">
                  <c:v>57740.298231662186</c:v>
                </c:pt>
                <c:pt idx="2368">
                  <c:v>60304.215845457722</c:v>
                </c:pt>
                <c:pt idx="2369">
                  <c:v>58825.952798080434</c:v>
                </c:pt>
                <c:pt idx="2370">
                  <c:v>58689.443135929105</c:v>
                </c:pt>
                <c:pt idx="2371">
                  <c:v>57517.991901079811</c:v>
                </c:pt>
                <c:pt idx="2372">
                  <c:v>58160.374782489329</c:v>
                </c:pt>
                <c:pt idx="2373">
                  <c:v>60057.634916114803</c:v>
                </c:pt>
                <c:pt idx="2374">
                  <c:v>57816.435176086437</c:v>
                </c:pt>
                <c:pt idx="2375">
                  <c:v>59319.71791851693</c:v>
                </c:pt>
                <c:pt idx="2376">
                  <c:v>58404.832615486783</c:v>
                </c:pt>
                <c:pt idx="2377">
                  <c:v>58065.193894640601</c:v>
                </c:pt>
                <c:pt idx="2378">
                  <c:v>60828.16609776816</c:v>
                </c:pt>
                <c:pt idx="2379">
                  <c:v>61886.957128524788</c:v>
                </c:pt>
                <c:pt idx="2380">
                  <c:v>60591.635429437956</c:v>
                </c:pt>
                <c:pt idx="2381">
                  <c:v>57680.397986094154</c:v>
                </c:pt>
                <c:pt idx="2382">
                  <c:v>58145.884918848678</c:v>
                </c:pt>
                <c:pt idx="2383">
                  <c:v>59093.892096551259</c:v>
                </c:pt>
                <c:pt idx="2384">
                  <c:v>60960.771895662932</c:v>
                </c:pt>
                <c:pt idx="2385">
                  <c:v>60666.476278763083</c:v>
                </c:pt>
                <c:pt idx="2386">
                  <c:v>59002.283695030215</c:v>
                </c:pt>
                <c:pt idx="2387">
                  <c:v>62323.406680488581</c:v>
                </c:pt>
                <c:pt idx="2388">
                  <c:v>59042.104608774411</c:v>
                </c:pt>
                <c:pt idx="2389">
                  <c:v>63199.300802548722</c:v>
                </c:pt>
                <c:pt idx="2390">
                  <c:v>61093.035462061562</c:v>
                </c:pt>
                <c:pt idx="2391">
                  <c:v>58864.222353521975</c:v>
                </c:pt>
                <c:pt idx="2392">
                  <c:v>64794.579415919128</c:v>
                </c:pt>
                <c:pt idx="2393">
                  <c:v>60486.83356564217</c:v>
                </c:pt>
                <c:pt idx="2394">
                  <c:v>56665.465262164726</c:v>
                </c:pt>
                <c:pt idx="2395">
                  <c:v>57886.773585510251</c:v>
                </c:pt>
                <c:pt idx="2396">
                  <c:v>60627.365391292216</c:v>
                </c:pt>
                <c:pt idx="2397">
                  <c:v>59291.511814371755</c:v>
                </c:pt>
                <c:pt idx="2398">
                  <c:v>61406.939006596011</c:v>
                </c:pt>
                <c:pt idx="2399">
                  <c:v>56719.3905875524</c:v>
                </c:pt>
                <c:pt idx="2400">
                  <c:v>59131.911545832954</c:v>
                </c:pt>
                <c:pt idx="2401">
                  <c:v>59586.719259262092</c:v>
                </c:pt>
                <c:pt idx="2402">
                  <c:v>58355.106733703622</c:v>
                </c:pt>
                <c:pt idx="2403">
                  <c:v>56487.307331943513</c:v>
                </c:pt>
                <c:pt idx="2404">
                  <c:v>57068.663232507308</c:v>
                </c:pt>
                <c:pt idx="2405">
                  <c:v>59043.163047799491</c:v>
                </c:pt>
                <c:pt idx="2406">
                  <c:v>57954.950769805902</c:v>
                </c:pt>
                <c:pt idx="2407">
                  <c:v>57550.317673174541</c:v>
                </c:pt>
                <c:pt idx="2408">
                  <c:v>57992.345912147335</c:v>
                </c:pt>
                <c:pt idx="2409">
                  <c:v>58176.875716654467</c:v>
                </c:pt>
                <c:pt idx="2410">
                  <c:v>56659.136258157094</c:v>
                </c:pt>
                <c:pt idx="2411">
                  <c:v>62040.942999280334</c:v>
                </c:pt>
                <c:pt idx="2412">
                  <c:v>64161.17021185557</c:v>
                </c:pt>
                <c:pt idx="2413">
                  <c:v>64681.449208068851</c:v>
                </c:pt>
                <c:pt idx="2414">
                  <c:v>57324.831707382189</c:v>
                </c:pt>
                <c:pt idx="2415">
                  <c:v>58869.387464141837</c:v>
                </c:pt>
                <c:pt idx="2416">
                  <c:v>60711.031886355086</c:v>
                </c:pt>
                <c:pt idx="2417">
                  <c:v>57978.41032384237</c:v>
                </c:pt>
                <c:pt idx="2418">
                  <c:v>58296.998018360144</c:v>
                </c:pt>
                <c:pt idx="2419">
                  <c:v>57354.964007135226</c:v>
                </c:pt>
                <c:pt idx="2420">
                  <c:v>58135.584691747041</c:v>
                </c:pt>
                <c:pt idx="2421">
                  <c:v>60679.206931940724</c:v>
                </c:pt>
                <c:pt idx="2422">
                  <c:v>56866.052397022388</c:v>
                </c:pt>
                <c:pt idx="2423">
                  <c:v>58624.124460856117</c:v>
                </c:pt>
                <c:pt idx="2424">
                  <c:v>60521.546249389656</c:v>
                </c:pt>
                <c:pt idx="2425">
                  <c:v>59217.878608957923</c:v>
                </c:pt>
                <c:pt idx="2426">
                  <c:v>60188.453273614243</c:v>
                </c:pt>
                <c:pt idx="2427">
                  <c:v>59204.157570775344</c:v>
                </c:pt>
                <c:pt idx="2428">
                  <c:v>57364.622119935353</c:v>
                </c:pt>
                <c:pt idx="2429">
                  <c:v>57943.392927328743</c:v>
                </c:pt>
                <c:pt idx="2430">
                  <c:v>58817.938742065424</c:v>
                </c:pt>
                <c:pt idx="2431">
                  <c:v>57864.839835039777</c:v>
                </c:pt>
                <c:pt idx="2432">
                  <c:v>59237.157075119016</c:v>
                </c:pt>
                <c:pt idx="2433">
                  <c:v>57770.539876206705</c:v>
                </c:pt>
                <c:pt idx="2434">
                  <c:v>60555.451289494835</c:v>
                </c:pt>
                <c:pt idx="2435">
                  <c:v>61465.852695430192</c:v>
                </c:pt>
                <c:pt idx="2436">
                  <c:v>58895.754693476352</c:v>
                </c:pt>
                <c:pt idx="2437">
                  <c:v>58717.584851900734</c:v>
                </c:pt>
                <c:pt idx="2438">
                  <c:v>57779.052591514584</c:v>
                </c:pt>
                <c:pt idx="2439">
                  <c:v>61779.139759318037</c:v>
                </c:pt>
                <c:pt idx="2440">
                  <c:v>59563.335168902078</c:v>
                </c:pt>
                <c:pt idx="2441">
                  <c:v>59448.507198588064</c:v>
                </c:pt>
                <c:pt idx="2442">
                  <c:v>59540.077043628691</c:v>
                </c:pt>
                <c:pt idx="2443">
                  <c:v>58420.259514363606</c:v>
                </c:pt>
                <c:pt idx="2444">
                  <c:v>58782.121316003788</c:v>
                </c:pt>
                <c:pt idx="2445">
                  <c:v>59725.125003687535</c:v>
                </c:pt>
                <c:pt idx="2446">
                  <c:v>59482.729384358725</c:v>
                </c:pt>
                <c:pt idx="2447">
                  <c:v>62156.869884615022</c:v>
                </c:pt>
                <c:pt idx="2448">
                  <c:v>60205.056046803802</c:v>
                </c:pt>
                <c:pt idx="2449">
                  <c:v>58871.190517107643</c:v>
                </c:pt>
                <c:pt idx="2450">
                  <c:v>60668.903442742499</c:v>
                </c:pt>
                <c:pt idx="2451">
                  <c:v>59908.011395369613</c:v>
                </c:pt>
                <c:pt idx="2452">
                  <c:v>62706.759004720057</c:v>
                </c:pt>
                <c:pt idx="2453">
                  <c:v>61375.89044291179</c:v>
                </c:pt>
                <c:pt idx="2454">
                  <c:v>62273.211847941093</c:v>
                </c:pt>
                <c:pt idx="2455">
                  <c:v>59730.934355576836</c:v>
                </c:pt>
                <c:pt idx="2456">
                  <c:v>61453.127580515538</c:v>
                </c:pt>
                <c:pt idx="2457">
                  <c:v>65665.181056722009</c:v>
                </c:pt>
                <c:pt idx="2458">
                  <c:v>60048.801304669461</c:v>
                </c:pt>
                <c:pt idx="2459">
                  <c:v>56197.331990305582</c:v>
                </c:pt>
                <c:pt idx="2460">
                  <c:v>59199.723417599991</c:v>
                </c:pt>
                <c:pt idx="2461">
                  <c:v>59802.18556578955</c:v>
                </c:pt>
                <c:pt idx="2462">
                  <c:v>55697.895245758693</c:v>
                </c:pt>
                <c:pt idx="2463">
                  <c:v>62191.406827319537</c:v>
                </c:pt>
                <c:pt idx="2464">
                  <c:v>61493.223862430998</c:v>
                </c:pt>
                <c:pt idx="2465">
                  <c:v>59258.723050689696</c:v>
                </c:pt>
                <c:pt idx="2466">
                  <c:v>59930.008585230527</c:v>
                </c:pt>
                <c:pt idx="2467">
                  <c:v>60613.737084909291</c:v>
                </c:pt>
                <c:pt idx="2468">
                  <c:v>57752.584558622046</c:v>
                </c:pt>
                <c:pt idx="2469">
                  <c:v>56094.079717791945</c:v>
                </c:pt>
                <c:pt idx="2470">
                  <c:v>58076.005850728361</c:v>
                </c:pt>
                <c:pt idx="2471">
                  <c:v>62880.13293151855</c:v>
                </c:pt>
                <c:pt idx="2472">
                  <c:v>60076.766272933637</c:v>
                </c:pt>
                <c:pt idx="2473">
                  <c:v>57461.86531893412</c:v>
                </c:pt>
                <c:pt idx="2474">
                  <c:v>57713.704822123254</c:v>
                </c:pt>
                <c:pt idx="2475">
                  <c:v>61208.579703124924</c:v>
                </c:pt>
                <c:pt idx="2476">
                  <c:v>57837.510969479881</c:v>
                </c:pt>
                <c:pt idx="2477">
                  <c:v>56714.85488701467</c:v>
                </c:pt>
                <c:pt idx="2478">
                  <c:v>59985.820255406696</c:v>
                </c:pt>
                <c:pt idx="2479">
                  <c:v>59399.343804931646</c:v>
                </c:pt>
                <c:pt idx="2480">
                  <c:v>58001.388033294672</c:v>
                </c:pt>
                <c:pt idx="2481">
                  <c:v>56795.155419254312</c:v>
                </c:pt>
                <c:pt idx="2482">
                  <c:v>58360.088272603352</c:v>
                </c:pt>
                <c:pt idx="2483">
                  <c:v>60601.634947352337</c:v>
                </c:pt>
                <c:pt idx="2484">
                  <c:v>59165.185109202073</c:v>
                </c:pt>
                <c:pt idx="2485">
                  <c:v>59746.999975331615</c:v>
                </c:pt>
                <c:pt idx="2486">
                  <c:v>57812.395144399008</c:v>
                </c:pt>
                <c:pt idx="2487">
                  <c:v>61353.000864378613</c:v>
                </c:pt>
                <c:pt idx="2488">
                  <c:v>57077.069174702956</c:v>
                </c:pt>
                <c:pt idx="2489">
                  <c:v>57137.023429584493</c:v>
                </c:pt>
                <c:pt idx="2490">
                  <c:v>56742.631840483351</c:v>
                </c:pt>
                <c:pt idx="2491">
                  <c:v>57664.704631956418</c:v>
                </c:pt>
                <c:pt idx="2492">
                  <c:v>61976.564508056632</c:v>
                </c:pt>
                <c:pt idx="2493">
                  <c:v>60301.318982664743</c:v>
                </c:pt>
                <c:pt idx="2494">
                  <c:v>59060.481274418045</c:v>
                </c:pt>
                <c:pt idx="2495">
                  <c:v>57615.537448883057</c:v>
                </c:pt>
                <c:pt idx="2496">
                  <c:v>57846.058926645914</c:v>
                </c:pt>
                <c:pt idx="2497">
                  <c:v>60944.249643387207</c:v>
                </c:pt>
                <c:pt idx="2498">
                  <c:v>61806.64122784933</c:v>
                </c:pt>
                <c:pt idx="2499">
                  <c:v>58728.390060597667</c:v>
                </c:pt>
                <c:pt idx="2500">
                  <c:v>57555.083696397152</c:v>
                </c:pt>
                <c:pt idx="2501">
                  <c:v>59136.569038859016</c:v>
                </c:pt>
                <c:pt idx="2502">
                  <c:v>63019.043299992874</c:v>
                </c:pt>
                <c:pt idx="2503">
                  <c:v>59253.776771036777</c:v>
                </c:pt>
                <c:pt idx="2504">
                  <c:v>63008.629916381833</c:v>
                </c:pt>
                <c:pt idx="2505">
                  <c:v>59193.214004325862</c:v>
                </c:pt>
                <c:pt idx="2506">
                  <c:v>57404.073329416911</c:v>
                </c:pt>
                <c:pt idx="2507">
                  <c:v>60349.593934949247</c:v>
                </c:pt>
                <c:pt idx="2508">
                  <c:v>60842.629231945677</c:v>
                </c:pt>
                <c:pt idx="2509">
                  <c:v>60784.31337232278</c:v>
                </c:pt>
                <c:pt idx="2510">
                  <c:v>56039.794883728035</c:v>
                </c:pt>
                <c:pt idx="2511">
                  <c:v>59729.347144699103</c:v>
                </c:pt>
                <c:pt idx="2512">
                  <c:v>59357.762446232642</c:v>
                </c:pt>
                <c:pt idx="2513">
                  <c:v>58767.17001012167</c:v>
                </c:pt>
                <c:pt idx="2514">
                  <c:v>59024.142874654128</c:v>
                </c:pt>
                <c:pt idx="2515">
                  <c:v>58001.363544257489</c:v>
                </c:pt>
                <c:pt idx="2516">
                  <c:v>63256.972091134397</c:v>
                </c:pt>
                <c:pt idx="2517">
                  <c:v>60622.024778344181</c:v>
                </c:pt>
                <c:pt idx="2518">
                  <c:v>57707.457541758289</c:v>
                </c:pt>
                <c:pt idx="2519">
                  <c:v>59170.318107096347</c:v>
                </c:pt>
                <c:pt idx="2520">
                  <c:v>59821.905311520888</c:v>
                </c:pt>
                <c:pt idx="2521">
                  <c:v>59415.212814871484</c:v>
                </c:pt>
                <c:pt idx="2522">
                  <c:v>60361.775752576192</c:v>
                </c:pt>
                <c:pt idx="2523">
                  <c:v>59153.186771421504</c:v>
                </c:pt>
                <c:pt idx="2524">
                  <c:v>61726.915130392714</c:v>
                </c:pt>
                <c:pt idx="2525">
                  <c:v>58285.028661346449</c:v>
                </c:pt>
                <c:pt idx="2526">
                  <c:v>58640.274497560131</c:v>
                </c:pt>
                <c:pt idx="2527">
                  <c:v>62724.620541954049</c:v>
                </c:pt>
                <c:pt idx="2528">
                  <c:v>63857.87073802948</c:v>
                </c:pt>
                <c:pt idx="2529">
                  <c:v>59295.120337867738</c:v>
                </c:pt>
                <c:pt idx="2530">
                  <c:v>57007.716693560287</c:v>
                </c:pt>
                <c:pt idx="2531">
                  <c:v>57875.53931115468</c:v>
                </c:pt>
                <c:pt idx="2532">
                  <c:v>58685.833898097066</c:v>
                </c:pt>
                <c:pt idx="2533">
                  <c:v>57809.121303431188</c:v>
                </c:pt>
                <c:pt idx="2534">
                  <c:v>61819.801520808542</c:v>
                </c:pt>
                <c:pt idx="2535">
                  <c:v>61983.805405044557</c:v>
                </c:pt>
                <c:pt idx="2536">
                  <c:v>60791.221720027934</c:v>
                </c:pt>
                <c:pt idx="2537">
                  <c:v>59986.140475463864</c:v>
                </c:pt>
                <c:pt idx="2538">
                  <c:v>57346.306272379552</c:v>
                </c:pt>
                <c:pt idx="2539">
                  <c:v>57982.115890185043</c:v>
                </c:pt>
                <c:pt idx="2540">
                  <c:v>57784.828012561804</c:v>
                </c:pt>
                <c:pt idx="2541">
                  <c:v>59552.854519653309</c:v>
                </c:pt>
                <c:pt idx="2542">
                  <c:v>60600.524959818533</c:v>
                </c:pt>
                <c:pt idx="2543">
                  <c:v>59614.483128857617</c:v>
                </c:pt>
                <c:pt idx="2544">
                  <c:v>57943.661702473961</c:v>
                </c:pt>
                <c:pt idx="2545">
                  <c:v>61161.65883611043</c:v>
                </c:pt>
                <c:pt idx="2546">
                  <c:v>59893.169650522861</c:v>
                </c:pt>
                <c:pt idx="2547">
                  <c:v>59674.285572560628</c:v>
                </c:pt>
                <c:pt idx="2548">
                  <c:v>59850.788921610518</c:v>
                </c:pt>
                <c:pt idx="2549">
                  <c:v>58724.418480167515</c:v>
                </c:pt>
                <c:pt idx="2550">
                  <c:v>58294.051830927528</c:v>
                </c:pt>
                <c:pt idx="2551">
                  <c:v>59892.915176455193</c:v>
                </c:pt>
                <c:pt idx="2552">
                  <c:v>63387.605978902175</c:v>
                </c:pt>
                <c:pt idx="2553">
                  <c:v>60183.752056503297</c:v>
                </c:pt>
                <c:pt idx="2554">
                  <c:v>58108.187998516347</c:v>
                </c:pt>
                <c:pt idx="2555">
                  <c:v>61232.974044227594</c:v>
                </c:pt>
                <c:pt idx="2556">
                  <c:v>57538.683105341588</c:v>
                </c:pt>
                <c:pt idx="2557">
                  <c:v>60678.579346593229</c:v>
                </c:pt>
                <c:pt idx="2558">
                  <c:v>59624.317168362941</c:v>
                </c:pt>
                <c:pt idx="2559">
                  <c:v>59090.118331400554</c:v>
                </c:pt>
                <c:pt idx="2560">
                  <c:v>60957.708056418101</c:v>
                </c:pt>
                <c:pt idx="2561">
                  <c:v>58706.583838144943</c:v>
                </c:pt>
                <c:pt idx="2562">
                  <c:v>59893.499626859033</c:v>
                </c:pt>
                <c:pt idx="2563">
                  <c:v>57860.775891113277</c:v>
                </c:pt>
                <c:pt idx="2564">
                  <c:v>58156.468619155887</c:v>
                </c:pt>
                <c:pt idx="2565">
                  <c:v>58260.73829163974</c:v>
                </c:pt>
                <c:pt idx="2566">
                  <c:v>61981.62182261148</c:v>
                </c:pt>
                <c:pt idx="2567">
                  <c:v>59763.973645146689</c:v>
                </c:pt>
                <c:pt idx="2568">
                  <c:v>59438.417171859735</c:v>
                </c:pt>
                <c:pt idx="2569">
                  <c:v>58692.728085227805</c:v>
                </c:pt>
                <c:pt idx="2570">
                  <c:v>63089.070134480789</c:v>
                </c:pt>
                <c:pt idx="2571">
                  <c:v>60415.270429166158</c:v>
                </c:pt>
                <c:pt idx="2572">
                  <c:v>62514.741303507486</c:v>
                </c:pt>
                <c:pt idx="2573">
                  <c:v>60511.146211624153</c:v>
                </c:pt>
                <c:pt idx="2574">
                  <c:v>62523.648242187497</c:v>
                </c:pt>
                <c:pt idx="2575">
                  <c:v>60297.73871758156</c:v>
                </c:pt>
                <c:pt idx="2576">
                  <c:v>60332.748472086598</c:v>
                </c:pt>
                <c:pt idx="2577">
                  <c:v>57298.3753644881</c:v>
                </c:pt>
                <c:pt idx="2578">
                  <c:v>60025.140557066588</c:v>
                </c:pt>
                <c:pt idx="2579">
                  <c:v>57693.41978098551</c:v>
                </c:pt>
                <c:pt idx="2580">
                  <c:v>57878.967700576781</c:v>
                </c:pt>
                <c:pt idx="2581">
                  <c:v>57751.854307810463</c:v>
                </c:pt>
                <c:pt idx="2582">
                  <c:v>60971.97105629617</c:v>
                </c:pt>
                <c:pt idx="2583">
                  <c:v>59958.105521837853</c:v>
                </c:pt>
                <c:pt idx="2584">
                  <c:v>56006.914587593092</c:v>
                </c:pt>
                <c:pt idx="2585">
                  <c:v>58412.175721995038</c:v>
                </c:pt>
                <c:pt idx="2586">
                  <c:v>58135.815175501513</c:v>
                </c:pt>
                <c:pt idx="2587">
                  <c:v>58683.755011685695</c:v>
                </c:pt>
                <c:pt idx="2588">
                  <c:v>58863.70023624898</c:v>
                </c:pt>
                <c:pt idx="2589">
                  <c:v>61334.053717676783</c:v>
                </c:pt>
                <c:pt idx="2590">
                  <c:v>60544.858399200442</c:v>
                </c:pt>
                <c:pt idx="2591">
                  <c:v>60247.420788065596</c:v>
                </c:pt>
                <c:pt idx="2592">
                  <c:v>59768.201300811772</c:v>
                </c:pt>
                <c:pt idx="2593">
                  <c:v>58657.959953180951</c:v>
                </c:pt>
                <c:pt idx="2594">
                  <c:v>61107.985046768197</c:v>
                </c:pt>
                <c:pt idx="2595">
                  <c:v>59392.304120063774</c:v>
                </c:pt>
                <c:pt idx="2596">
                  <c:v>58167.336277071641</c:v>
                </c:pt>
                <c:pt idx="2597">
                  <c:v>62379.71424916586</c:v>
                </c:pt>
                <c:pt idx="2598">
                  <c:v>60857.442818196614</c:v>
                </c:pt>
                <c:pt idx="2599">
                  <c:v>59938.257724495736</c:v>
                </c:pt>
                <c:pt idx="2600">
                  <c:v>60825.350917689007</c:v>
                </c:pt>
                <c:pt idx="2601">
                  <c:v>59058.975291887909</c:v>
                </c:pt>
                <c:pt idx="2602">
                  <c:v>63366.134999084476</c:v>
                </c:pt>
                <c:pt idx="2603">
                  <c:v>58890.373545201619</c:v>
                </c:pt>
                <c:pt idx="2604">
                  <c:v>55824.465660667411</c:v>
                </c:pt>
                <c:pt idx="2605">
                  <c:v>57153.979448827107</c:v>
                </c:pt>
                <c:pt idx="2606">
                  <c:v>59275.810488065086</c:v>
                </c:pt>
                <c:pt idx="2607">
                  <c:v>59058.564469273893</c:v>
                </c:pt>
                <c:pt idx="2608">
                  <c:v>58187.600454566083</c:v>
                </c:pt>
                <c:pt idx="2609">
                  <c:v>56427.795398283008</c:v>
                </c:pt>
                <c:pt idx="2610">
                  <c:v>58310.794952583317</c:v>
                </c:pt>
                <c:pt idx="2611">
                  <c:v>61231.258320679066</c:v>
                </c:pt>
                <c:pt idx="2612">
                  <c:v>59172.422549947092</c:v>
                </c:pt>
                <c:pt idx="2613">
                  <c:v>57066.743416245779</c:v>
                </c:pt>
                <c:pt idx="2614">
                  <c:v>57959.027199745178</c:v>
                </c:pt>
                <c:pt idx="2615">
                  <c:v>59446.116649169497</c:v>
                </c:pt>
                <c:pt idx="2616">
                  <c:v>58464.887256876631</c:v>
                </c:pt>
                <c:pt idx="2617">
                  <c:v>57749.204250303897</c:v>
                </c:pt>
                <c:pt idx="2618">
                  <c:v>60037.937830185903</c:v>
                </c:pt>
                <c:pt idx="2619">
                  <c:v>58025.427882575983</c:v>
                </c:pt>
                <c:pt idx="2620">
                  <c:v>55844.535597038412</c:v>
                </c:pt>
                <c:pt idx="2621">
                  <c:v>63492.825888395317</c:v>
                </c:pt>
                <c:pt idx="2622">
                  <c:v>63979.556895192465</c:v>
                </c:pt>
                <c:pt idx="2623">
                  <c:v>62359.037520090744</c:v>
                </c:pt>
                <c:pt idx="2624">
                  <c:v>57999.366937764491</c:v>
                </c:pt>
                <c:pt idx="2625">
                  <c:v>57366.197376124066</c:v>
                </c:pt>
                <c:pt idx="2626">
                  <c:v>60921.952395629887</c:v>
                </c:pt>
                <c:pt idx="2627">
                  <c:v>56944.957312069077</c:v>
                </c:pt>
                <c:pt idx="2628">
                  <c:v>58265.553024546309</c:v>
                </c:pt>
                <c:pt idx="2629">
                  <c:v>58794.930368995665</c:v>
                </c:pt>
                <c:pt idx="2630">
                  <c:v>58470.680809847501</c:v>
                </c:pt>
                <c:pt idx="2631">
                  <c:v>58406.434048207593</c:v>
                </c:pt>
                <c:pt idx="2632">
                  <c:v>58346.857064364951</c:v>
                </c:pt>
                <c:pt idx="2633">
                  <c:v>58866.94322688385</c:v>
                </c:pt>
                <c:pt idx="2634">
                  <c:v>60696.471642621356</c:v>
                </c:pt>
                <c:pt idx="2635">
                  <c:v>58353.029365927032</c:v>
                </c:pt>
                <c:pt idx="2636">
                  <c:v>58092.286349328366</c:v>
                </c:pt>
                <c:pt idx="2637">
                  <c:v>59116.236650085448</c:v>
                </c:pt>
                <c:pt idx="2638">
                  <c:v>57419.242047882086</c:v>
                </c:pt>
                <c:pt idx="2639">
                  <c:v>57247.849667194147</c:v>
                </c:pt>
                <c:pt idx="2640">
                  <c:v>57352.964988708503</c:v>
                </c:pt>
                <c:pt idx="2641">
                  <c:v>58726.606073252362</c:v>
                </c:pt>
                <c:pt idx="2642">
                  <c:v>58995.500367228189</c:v>
                </c:pt>
                <c:pt idx="2643">
                  <c:v>57824.959089914963</c:v>
                </c:pt>
                <c:pt idx="2644">
                  <c:v>59531.614986546832</c:v>
                </c:pt>
                <c:pt idx="2645">
                  <c:v>58609.62525084502</c:v>
                </c:pt>
                <c:pt idx="2646">
                  <c:v>57931.312181822454</c:v>
                </c:pt>
                <c:pt idx="2647">
                  <c:v>58614.789223607382</c:v>
                </c:pt>
                <c:pt idx="2648">
                  <c:v>57718.460964330043</c:v>
                </c:pt>
                <c:pt idx="2649">
                  <c:v>60078.360804748532</c:v>
                </c:pt>
                <c:pt idx="2650">
                  <c:v>57461.886824274065</c:v>
                </c:pt>
                <c:pt idx="2651">
                  <c:v>58382.684613951053</c:v>
                </c:pt>
                <c:pt idx="2652">
                  <c:v>60016.460303452383</c:v>
                </c:pt>
                <c:pt idx="2653">
                  <c:v>58819.895569801338</c:v>
                </c:pt>
                <c:pt idx="2654">
                  <c:v>58659.695133336398</c:v>
                </c:pt>
                <c:pt idx="2655">
                  <c:v>58028.555121358237</c:v>
                </c:pt>
                <c:pt idx="2656">
                  <c:v>58656.97049357096</c:v>
                </c:pt>
                <c:pt idx="2657">
                  <c:v>60356.592391026883</c:v>
                </c:pt>
                <c:pt idx="2658">
                  <c:v>60785.418561681101</c:v>
                </c:pt>
                <c:pt idx="2659">
                  <c:v>57323.336863708493</c:v>
                </c:pt>
                <c:pt idx="2660">
                  <c:v>60896.950416412874</c:v>
                </c:pt>
                <c:pt idx="2661">
                  <c:v>59521.403952015709</c:v>
                </c:pt>
                <c:pt idx="2662">
                  <c:v>61414.812866465247</c:v>
                </c:pt>
                <c:pt idx="2663">
                  <c:v>60660.410061198279</c:v>
                </c:pt>
                <c:pt idx="2664">
                  <c:v>60921.419531637432</c:v>
                </c:pt>
                <c:pt idx="2665">
                  <c:v>59906.163748423256</c:v>
                </c:pt>
                <c:pt idx="2666">
                  <c:v>59657.035214487711</c:v>
                </c:pt>
                <c:pt idx="2667">
                  <c:v>62801.329197367028</c:v>
                </c:pt>
                <c:pt idx="2668">
                  <c:v>60294.362107563022</c:v>
                </c:pt>
                <c:pt idx="2669">
                  <c:v>58142.243442281091</c:v>
                </c:pt>
                <c:pt idx="2670">
                  <c:v>58570.507675242014</c:v>
                </c:pt>
                <c:pt idx="2671">
                  <c:v>60949.376406097421</c:v>
                </c:pt>
                <c:pt idx="2672">
                  <c:v>55620.864717229219</c:v>
                </c:pt>
                <c:pt idx="2673">
                  <c:v>62212.060173883641</c:v>
                </c:pt>
                <c:pt idx="2674">
                  <c:v>60125.202452214558</c:v>
                </c:pt>
                <c:pt idx="2675">
                  <c:v>59127.550745646156</c:v>
                </c:pt>
                <c:pt idx="2676">
                  <c:v>59922.625556437175</c:v>
                </c:pt>
                <c:pt idx="2677">
                  <c:v>60742.273168436688</c:v>
                </c:pt>
                <c:pt idx="2678">
                  <c:v>58281.25009816487</c:v>
                </c:pt>
                <c:pt idx="2679">
                  <c:v>56821.612643369052</c:v>
                </c:pt>
                <c:pt idx="2680">
                  <c:v>58115.944521458943</c:v>
                </c:pt>
                <c:pt idx="2681">
                  <c:v>60345.40076557795</c:v>
                </c:pt>
                <c:pt idx="2682">
                  <c:v>60968.965182495114</c:v>
                </c:pt>
                <c:pt idx="2683">
                  <c:v>56470.656827354425</c:v>
                </c:pt>
                <c:pt idx="2684">
                  <c:v>57606.808563880855</c:v>
                </c:pt>
                <c:pt idx="2685">
                  <c:v>61340.747183990468</c:v>
                </c:pt>
                <c:pt idx="2686">
                  <c:v>58795.591479047143</c:v>
                </c:pt>
                <c:pt idx="2687">
                  <c:v>57080.988847223911</c:v>
                </c:pt>
                <c:pt idx="2688">
                  <c:v>58625.333507283533</c:v>
                </c:pt>
                <c:pt idx="2689">
                  <c:v>57439.803105449682</c:v>
                </c:pt>
                <c:pt idx="2690">
                  <c:v>57801.214522620037</c:v>
                </c:pt>
                <c:pt idx="2691">
                  <c:v>57621.331978769907</c:v>
                </c:pt>
                <c:pt idx="2692">
                  <c:v>58819.3085301717</c:v>
                </c:pt>
                <c:pt idx="2693">
                  <c:v>61148.400545395147</c:v>
                </c:pt>
                <c:pt idx="2694">
                  <c:v>59433.133762613936</c:v>
                </c:pt>
                <c:pt idx="2695">
                  <c:v>58910.022205098474</c:v>
                </c:pt>
                <c:pt idx="2696">
                  <c:v>58477.591145706174</c:v>
                </c:pt>
                <c:pt idx="2697">
                  <c:v>60645.765622456871</c:v>
                </c:pt>
                <c:pt idx="2698">
                  <c:v>56272.86596806845</c:v>
                </c:pt>
                <c:pt idx="2699">
                  <c:v>56629.763990529384</c:v>
                </c:pt>
                <c:pt idx="2700">
                  <c:v>55995.79481016795</c:v>
                </c:pt>
                <c:pt idx="2701">
                  <c:v>59290.259082412733</c:v>
                </c:pt>
                <c:pt idx="2702">
                  <c:v>62821.315714772551</c:v>
                </c:pt>
                <c:pt idx="2703">
                  <c:v>60877.76836404801</c:v>
                </c:pt>
                <c:pt idx="2704">
                  <c:v>58883.030657386778</c:v>
                </c:pt>
                <c:pt idx="2705">
                  <c:v>55539.995751349132</c:v>
                </c:pt>
                <c:pt idx="2706">
                  <c:v>58075.517165470126</c:v>
                </c:pt>
                <c:pt idx="2707">
                  <c:v>60853.905153354004</c:v>
                </c:pt>
                <c:pt idx="2708">
                  <c:v>60707.120919926958</c:v>
                </c:pt>
                <c:pt idx="2709">
                  <c:v>57552.050963083908</c:v>
                </c:pt>
                <c:pt idx="2710">
                  <c:v>58248.84977925619</c:v>
                </c:pt>
                <c:pt idx="2711">
                  <c:v>58477.703780293465</c:v>
                </c:pt>
                <c:pt idx="2712">
                  <c:v>62922.774649556479</c:v>
                </c:pt>
                <c:pt idx="2713">
                  <c:v>58665.631347211194</c:v>
                </c:pt>
                <c:pt idx="2714">
                  <c:v>61181.224648539232</c:v>
                </c:pt>
                <c:pt idx="2715">
                  <c:v>60698.193960189819</c:v>
                </c:pt>
                <c:pt idx="2716">
                  <c:v>57095.071650123595</c:v>
                </c:pt>
                <c:pt idx="2717">
                  <c:v>58636.220273844403</c:v>
                </c:pt>
                <c:pt idx="2718">
                  <c:v>60156.269472630818</c:v>
                </c:pt>
                <c:pt idx="2719">
                  <c:v>60325.942767871296</c:v>
                </c:pt>
                <c:pt idx="2720">
                  <c:v>56447.74100945791</c:v>
                </c:pt>
                <c:pt idx="2721">
                  <c:v>59616.753229649876</c:v>
                </c:pt>
                <c:pt idx="2722">
                  <c:v>59186.212568418188</c:v>
                </c:pt>
                <c:pt idx="2723">
                  <c:v>57481.181097666427</c:v>
                </c:pt>
                <c:pt idx="2724">
                  <c:v>59124.470354715981</c:v>
                </c:pt>
                <c:pt idx="2725">
                  <c:v>59755.014084307346</c:v>
                </c:pt>
                <c:pt idx="2726">
                  <c:v>61423.701400502512</c:v>
                </c:pt>
                <c:pt idx="2727">
                  <c:v>60562.136456315056</c:v>
                </c:pt>
                <c:pt idx="2728">
                  <c:v>56695.36974379381</c:v>
                </c:pt>
                <c:pt idx="2729">
                  <c:v>60473.229504699244</c:v>
                </c:pt>
                <c:pt idx="2730">
                  <c:v>60213.359612083419</c:v>
                </c:pt>
                <c:pt idx="2731">
                  <c:v>59285.728119532272</c:v>
                </c:pt>
                <c:pt idx="2732">
                  <c:v>58895.950291240217</c:v>
                </c:pt>
                <c:pt idx="2733">
                  <c:v>57262.298504892991</c:v>
                </c:pt>
                <c:pt idx="2734">
                  <c:v>61510.157528559372</c:v>
                </c:pt>
                <c:pt idx="2735">
                  <c:v>60129.294959767656</c:v>
                </c:pt>
                <c:pt idx="2736">
                  <c:v>59145.309560864895</c:v>
                </c:pt>
                <c:pt idx="2737">
                  <c:v>65229.068209959813</c:v>
                </c:pt>
                <c:pt idx="2738">
                  <c:v>64508.227325630192</c:v>
                </c:pt>
                <c:pt idx="2739">
                  <c:v>61225.591977310178</c:v>
                </c:pt>
                <c:pt idx="2740">
                  <c:v>56477.746675268805</c:v>
                </c:pt>
                <c:pt idx="2741">
                  <c:v>57979.734460608168</c:v>
                </c:pt>
                <c:pt idx="2742">
                  <c:v>61202.152059870758</c:v>
                </c:pt>
                <c:pt idx="2743">
                  <c:v>58488.077035522459</c:v>
                </c:pt>
                <c:pt idx="2744">
                  <c:v>62346.759992758423</c:v>
                </c:pt>
                <c:pt idx="2745">
                  <c:v>61130.201852575934</c:v>
                </c:pt>
                <c:pt idx="2746">
                  <c:v>61435.067695633559</c:v>
                </c:pt>
                <c:pt idx="2747">
                  <c:v>58661.323173236844</c:v>
                </c:pt>
                <c:pt idx="2748">
                  <c:v>59029.042089970899</c:v>
                </c:pt>
                <c:pt idx="2749">
                  <c:v>57839.220911749668</c:v>
                </c:pt>
                <c:pt idx="2750">
                  <c:v>62080.940358861291</c:v>
                </c:pt>
                <c:pt idx="2751">
                  <c:v>60732.194848124185</c:v>
                </c:pt>
                <c:pt idx="2752">
                  <c:v>59380.432545979835</c:v>
                </c:pt>
                <c:pt idx="2753">
                  <c:v>60595.308799820908</c:v>
                </c:pt>
                <c:pt idx="2754">
                  <c:v>56969.866104253138</c:v>
                </c:pt>
                <c:pt idx="2755">
                  <c:v>61857.853124936424</c:v>
                </c:pt>
                <c:pt idx="2756">
                  <c:v>59467.333443175361</c:v>
                </c:pt>
                <c:pt idx="2757">
                  <c:v>62561.541456912557</c:v>
                </c:pt>
                <c:pt idx="2758">
                  <c:v>60487.812102762859</c:v>
                </c:pt>
                <c:pt idx="2759">
                  <c:v>59437.216777801514</c:v>
                </c:pt>
                <c:pt idx="2760">
                  <c:v>57867.316298453014</c:v>
                </c:pt>
                <c:pt idx="2761">
                  <c:v>59917.844253667201</c:v>
                </c:pt>
                <c:pt idx="2762">
                  <c:v>65139.755725987758</c:v>
                </c:pt>
                <c:pt idx="2763">
                  <c:v>59189.41746457418</c:v>
                </c:pt>
                <c:pt idx="2764">
                  <c:v>59653.173021133749</c:v>
                </c:pt>
                <c:pt idx="2765">
                  <c:v>60175.222102832806</c:v>
                </c:pt>
                <c:pt idx="2766">
                  <c:v>55958.101373481753</c:v>
                </c:pt>
                <c:pt idx="2767">
                  <c:v>61023.225040817262</c:v>
                </c:pt>
                <c:pt idx="2768">
                  <c:v>59044.554655456544</c:v>
                </c:pt>
                <c:pt idx="2769">
                  <c:v>60664.164748573305</c:v>
                </c:pt>
                <c:pt idx="2770">
                  <c:v>60610.566652043664</c:v>
                </c:pt>
                <c:pt idx="2771">
                  <c:v>60861.673581059775</c:v>
                </c:pt>
                <c:pt idx="2772">
                  <c:v>58852.171378445615</c:v>
                </c:pt>
                <c:pt idx="2773">
                  <c:v>56983.352240880333</c:v>
                </c:pt>
                <c:pt idx="2774">
                  <c:v>57284.854900556857</c:v>
                </c:pt>
                <c:pt idx="2775">
                  <c:v>58963.392188008627</c:v>
                </c:pt>
                <c:pt idx="2776">
                  <c:v>61627.467604573569</c:v>
                </c:pt>
                <c:pt idx="2777">
                  <c:v>60424.743134180702</c:v>
                </c:pt>
                <c:pt idx="2778">
                  <c:v>61377.288160133357</c:v>
                </c:pt>
                <c:pt idx="2779">
                  <c:v>61523.151980336515</c:v>
                </c:pt>
                <c:pt idx="2780">
                  <c:v>63689.988053607951</c:v>
                </c:pt>
                <c:pt idx="2781">
                  <c:v>61020.483658091231</c:v>
                </c:pt>
                <c:pt idx="2782">
                  <c:v>62405.39603118896</c:v>
                </c:pt>
                <c:pt idx="2783">
                  <c:v>60135.193644460036</c:v>
                </c:pt>
                <c:pt idx="2784">
                  <c:v>63516.60718790692</c:v>
                </c:pt>
                <c:pt idx="2785">
                  <c:v>61460.457585427037</c:v>
                </c:pt>
                <c:pt idx="2786">
                  <c:v>60424.818635050455</c:v>
                </c:pt>
                <c:pt idx="2787">
                  <c:v>58884.841428912543</c:v>
                </c:pt>
                <c:pt idx="2788">
                  <c:v>60308.069787350898</c:v>
                </c:pt>
                <c:pt idx="2789">
                  <c:v>57075.591245269781</c:v>
                </c:pt>
                <c:pt idx="2790">
                  <c:v>58505.616561476389</c:v>
                </c:pt>
                <c:pt idx="2791">
                  <c:v>58720.499273745219</c:v>
                </c:pt>
                <c:pt idx="2792">
                  <c:v>58165.719529336435</c:v>
                </c:pt>
                <c:pt idx="2793">
                  <c:v>59649.047422472635</c:v>
                </c:pt>
                <c:pt idx="2794">
                  <c:v>56700.935649426785</c:v>
                </c:pt>
                <c:pt idx="2795">
                  <c:v>59117.557417074844</c:v>
                </c:pt>
                <c:pt idx="2796">
                  <c:v>58393.567380777997</c:v>
                </c:pt>
                <c:pt idx="2797">
                  <c:v>59552.284134165435</c:v>
                </c:pt>
                <c:pt idx="2798">
                  <c:v>60000.413643264779</c:v>
                </c:pt>
                <c:pt idx="2799">
                  <c:v>62765.726146443674</c:v>
                </c:pt>
                <c:pt idx="2800">
                  <c:v>61652.704091548912</c:v>
                </c:pt>
                <c:pt idx="2801">
                  <c:v>59983.333883666994</c:v>
                </c:pt>
                <c:pt idx="2802">
                  <c:v>60715.225939178476</c:v>
                </c:pt>
                <c:pt idx="2803">
                  <c:v>58310.172185961404</c:v>
                </c:pt>
                <c:pt idx="2804">
                  <c:v>60664.694006856284</c:v>
                </c:pt>
                <c:pt idx="2805">
                  <c:v>60644.046972020471</c:v>
                </c:pt>
                <c:pt idx="2806">
                  <c:v>57388.439438374851</c:v>
                </c:pt>
                <c:pt idx="2807">
                  <c:v>63630.862747955318</c:v>
                </c:pt>
                <c:pt idx="2808">
                  <c:v>60372.800016482681</c:v>
                </c:pt>
                <c:pt idx="2809">
                  <c:v>59883.976829695705</c:v>
                </c:pt>
                <c:pt idx="2810">
                  <c:v>61894.915586853022</c:v>
                </c:pt>
                <c:pt idx="2811">
                  <c:v>59086.713695748658</c:v>
                </c:pt>
                <c:pt idx="2812">
                  <c:v>64144.677940267058</c:v>
                </c:pt>
                <c:pt idx="2813">
                  <c:v>63443.036070048278</c:v>
                </c:pt>
                <c:pt idx="2814">
                  <c:v>57981.020296573639</c:v>
                </c:pt>
                <c:pt idx="2815">
                  <c:v>58670.000461959848</c:v>
                </c:pt>
                <c:pt idx="2816">
                  <c:v>59768.905827331546</c:v>
                </c:pt>
                <c:pt idx="2817">
                  <c:v>59903.266217168159</c:v>
                </c:pt>
                <c:pt idx="2818">
                  <c:v>61074.796243476871</c:v>
                </c:pt>
                <c:pt idx="2819">
                  <c:v>55777.456673145294</c:v>
                </c:pt>
                <c:pt idx="2820">
                  <c:v>58582.712794383377</c:v>
                </c:pt>
                <c:pt idx="2821">
                  <c:v>58164.332639090215</c:v>
                </c:pt>
                <c:pt idx="2822">
                  <c:v>58692.107184092201</c:v>
                </c:pt>
                <c:pt idx="2823">
                  <c:v>57248.842913532259</c:v>
                </c:pt>
                <c:pt idx="2824">
                  <c:v>56440.472321852227</c:v>
                </c:pt>
                <c:pt idx="2825">
                  <c:v>61484.009395058965</c:v>
                </c:pt>
                <c:pt idx="2826">
                  <c:v>58010.005597396179</c:v>
                </c:pt>
                <c:pt idx="2827">
                  <c:v>58648.358346875517</c:v>
                </c:pt>
                <c:pt idx="2828">
                  <c:v>57823.77460199991</c:v>
                </c:pt>
                <c:pt idx="2829">
                  <c:v>57317.214792219791</c:v>
                </c:pt>
                <c:pt idx="2830">
                  <c:v>57477.708674654037</c:v>
                </c:pt>
                <c:pt idx="2831">
                  <c:v>63034.912222003935</c:v>
                </c:pt>
                <c:pt idx="2832">
                  <c:v>63552.514561462413</c:v>
                </c:pt>
                <c:pt idx="2833">
                  <c:v>64853.883986918139</c:v>
                </c:pt>
                <c:pt idx="2834">
                  <c:v>54344.78165372213</c:v>
                </c:pt>
                <c:pt idx="2835">
                  <c:v>58408.738696797693</c:v>
                </c:pt>
                <c:pt idx="2836">
                  <c:v>59403.498438262948</c:v>
                </c:pt>
                <c:pt idx="2837">
                  <c:v>60198.713042628231</c:v>
                </c:pt>
                <c:pt idx="2838">
                  <c:v>57446.456390635183</c:v>
                </c:pt>
                <c:pt idx="2839">
                  <c:v>57260.156882476796</c:v>
                </c:pt>
                <c:pt idx="2840">
                  <c:v>59407.604876963291</c:v>
                </c:pt>
                <c:pt idx="2841">
                  <c:v>59564.560565884916</c:v>
                </c:pt>
                <c:pt idx="2842">
                  <c:v>57502.33130785625</c:v>
                </c:pt>
                <c:pt idx="2843">
                  <c:v>58525.879141743986</c:v>
                </c:pt>
                <c:pt idx="2844">
                  <c:v>62953.235589981086</c:v>
                </c:pt>
                <c:pt idx="2845">
                  <c:v>58593.232762014457</c:v>
                </c:pt>
                <c:pt idx="2846">
                  <c:v>59320.139202721912</c:v>
                </c:pt>
                <c:pt idx="2847">
                  <c:v>59976.818527984622</c:v>
                </c:pt>
                <c:pt idx="2848">
                  <c:v>57226.051405461629</c:v>
                </c:pt>
                <c:pt idx="2849">
                  <c:v>58096.455106350644</c:v>
                </c:pt>
                <c:pt idx="2850">
                  <c:v>54641.561591084799</c:v>
                </c:pt>
                <c:pt idx="2851">
                  <c:v>56914.708994674686</c:v>
                </c:pt>
                <c:pt idx="2852">
                  <c:v>58984.105132993063</c:v>
                </c:pt>
                <c:pt idx="2853">
                  <c:v>57109.941143290205</c:v>
                </c:pt>
                <c:pt idx="2854">
                  <c:v>58599.420396169044</c:v>
                </c:pt>
                <c:pt idx="2855">
                  <c:v>60658.922390648593</c:v>
                </c:pt>
                <c:pt idx="2856">
                  <c:v>57675.707005376637</c:v>
                </c:pt>
                <c:pt idx="2857">
                  <c:v>58054.970171864821</c:v>
                </c:pt>
                <c:pt idx="2858">
                  <c:v>58991.546869150792</c:v>
                </c:pt>
                <c:pt idx="2859">
                  <c:v>58220.723257954916</c:v>
                </c:pt>
                <c:pt idx="2860">
                  <c:v>59391.825107224788</c:v>
                </c:pt>
                <c:pt idx="2861">
                  <c:v>61357.768214350741</c:v>
                </c:pt>
                <c:pt idx="2862">
                  <c:v>60321.202719627843</c:v>
                </c:pt>
                <c:pt idx="2863">
                  <c:v>58818.657531356817</c:v>
                </c:pt>
                <c:pt idx="2864">
                  <c:v>59199.606190872189</c:v>
                </c:pt>
                <c:pt idx="2865">
                  <c:v>58413.419343694062</c:v>
                </c:pt>
                <c:pt idx="2866">
                  <c:v>58681.561807632454</c:v>
                </c:pt>
                <c:pt idx="2867">
                  <c:v>61555.602411174674</c:v>
                </c:pt>
                <c:pt idx="2868">
                  <c:v>60900.151751454672</c:v>
                </c:pt>
                <c:pt idx="2869">
                  <c:v>58680.000541623442</c:v>
                </c:pt>
                <c:pt idx="2870">
                  <c:v>61707.080353291822</c:v>
                </c:pt>
                <c:pt idx="2871">
                  <c:v>59686.116973797471</c:v>
                </c:pt>
                <c:pt idx="2872">
                  <c:v>62792.683055369045</c:v>
                </c:pt>
                <c:pt idx="2873">
                  <c:v>61337.208783401838</c:v>
                </c:pt>
                <c:pt idx="2874">
                  <c:v>62589.21197102865</c:v>
                </c:pt>
                <c:pt idx="2875">
                  <c:v>58922.946851603192</c:v>
                </c:pt>
                <c:pt idx="2876">
                  <c:v>60888.505628312829</c:v>
                </c:pt>
                <c:pt idx="2877">
                  <c:v>66159.396682039893</c:v>
                </c:pt>
                <c:pt idx="2878">
                  <c:v>61246.673970095319</c:v>
                </c:pt>
                <c:pt idx="2879">
                  <c:v>59140.582117207829</c:v>
                </c:pt>
                <c:pt idx="2880">
                  <c:v>59081.965846888226</c:v>
                </c:pt>
                <c:pt idx="2881">
                  <c:v>60405.089585495007</c:v>
                </c:pt>
                <c:pt idx="2882">
                  <c:v>56584.099718221034</c:v>
                </c:pt>
                <c:pt idx="2883">
                  <c:v>63353.603215468785</c:v>
                </c:pt>
                <c:pt idx="2884">
                  <c:v>61328.869664160411</c:v>
                </c:pt>
                <c:pt idx="2885">
                  <c:v>60117.778300476071</c:v>
                </c:pt>
                <c:pt idx="2886">
                  <c:v>60964.648095448807</c:v>
                </c:pt>
                <c:pt idx="2887">
                  <c:v>61291.520065090604</c:v>
                </c:pt>
                <c:pt idx="2888">
                  <c:v>58801.686793327346</c:v>
                </c:pt>
                <c:pt idx="2889">
                  <c:v>57150.131695874537</c:v>
                </c:pt>
                <c:pt idx="2890">
                  <c:v>57310.500192920379</c:v>
                </c:pt>
                <c:pt idx="2891">
                  <c:v>61808.031684875481</c:v>
                </c:pt>
                <c:pt idx="2892">
                  <c:v>60973.549017338039</c:v>
                </c:pt>
                <c:pt idx="2893">
                  <c:v>58219.780389213563</c:v>
                </c:pt>
                <c:pt idx="2894">
                  <c:v>57478.036289352262</c:v>
                </c:pt>
                <c:pt idx="2895">
                  <c:v>60978.870438543963</c:v>
                </c:pt>
                <c:pt idx="2896">
                  <c:v>57348.880544344574</c:v>
                </c:pt>
                <c:pt idx="2897">
                  <c:v>58442.413220747483</c:v>
                </c:pt>
                <c:pt idx="2898">
                  <c:v>60504.554201761879</c:v>
                </c:pt>
                <c:pt idx="2899">
                  <c:v>57727.708360751472</c:v>
                </c:pt>
                <c:pt idx="2900">
                  <c:v>59115.195040384933</c:v>
                </c:pt>
                <c:pt idx="2901">
                  <c:v>57221.908551661189</c:v>
                </c:pt>
                <c:pt idx="2902">
                  <c:v>58279.542488098152</c:v>
                </c:pt>
                <c:pt idx="2903">
                  <c:v>60419.832387436159</c:v>
                </c:pt>
                <c:pt idx="2904">
                  <c:v>57097.811383565269</c:v>
                </c:pt>
                <c:pt idx="2905">
                  <c:v>58154.717194016783</c:v>
                </c:pt>
                <c:pt idx="2906">
                  <c:v>59862.981608072914</c:v>
                </c:pt>
                <c:pt idx="2907">
                  <c:v>60854.070264689122</c:v>
                </c:pt>
                <c:pt idx="2908">
                  <c:v>58268.376241302489</c:v>
                </c:pt>
                <c:pt idx="2909">
                  <c:v>58015.343289883924</c:v>
                </c:pt>
                <c:pt idx="2910">
                  <c:v>55969.005767440794</c:v>
                </c:pt>
                <c:pt idx="2911">
                  <c:v>61096.403452555329</c:v>
                </c:pt>
                <c:pt idx="2912">
                  <c:v>62913.702356179558</c:v>
                </c:pt>
                <c:pt idx="2913">
                  <c:v>58752.525307655334</c:v>
                </c:pt>
                <c:pt idx="2914">
                  <c:v>58800.575626118967</c:v>
                </c:pt>
                <c:pt idx="2915">
                  <c:v>56000.082889016478</c:v>
                </c:pt>
                <c:pt idx="2916">
                  <c:v>58052.447097995537</c:v>
                </c:pt>
                <c:pt idx="2917">
                  <c:v>60543.607902622221</c:v>
                </c:pt>
                <c:pt idx="2918">
                  <c:v>61121.987514416949</c:v>
                </c:pt>
                <c:pt idx="2919">
                  <c:v>57342.167544364922</c:v>
                </c:pt>
                <c:pt idx="2920">
                  <c:v>58658.16623064677</c:v>
                </c:pt>
                <c:pt idx="2921">
                  <c:v>60289.209131431591</c:v>
                </c:pt>
                <c:pt idx="2922">
                  <c:v>61853.45350141525</c:v>
                </c:pt>
                <c:pt idx="2923">
                  <c:v>59544.525709692643</c:v>
                </c:pt>
                <c:pt idx="2924">
                  <c:v>64069.65173708598</c:v>
                </c:pt>
                <c:pt idx="2925">
                  <c:v>59124.359864807135</c:v>
                </c:pt>
                <c:pt idx="2926">
                  <c:v>57488.758650684358</c:v>
                </c:pt>
                <c:pt idx="2927">
                  <c:v>59736.270455106096</c:v>
                </c:pt>
                <c:pt idx="2928">
                  <c:v>61105.197407277432</c:v>
                </c:pt>
                <c:pt idx="2929">
                  <c:v>61234.330041758207</c:v>
                </c:pt>
                <c:pt idx="2930">
                  <c:v>56910.353342215225</c:v>
                </c:pt>
                <c:pt idx="2931">
                  <c:v>61923.690554555251</c:v>
                </c:pt>
                <c:pt idx="2932">
                  <c:v>60238.287209684764</c:v>
                </c:pt>
                <c:pt idx="2933">
                  <c:v>58426.719474411017</c:v>
                </c:pt>
                <c:pt idx="2934">
                  <c:v>61483.247262668614</c:v>
                </c:pt>
                <c:pt idx="2935">
                  <c:v>58362.004858048756</c:v>
                </c:pt>
                <c:pt idx="2936">
                  <c:v>60691.234923394521</c:v>
                </c:pt>
                <c:pt idx="2937">
                  <c:v>60505.291329447435</c:v>
                </c:pt>
                <c:pt idx="2938">
                  <c:v>57422.769364102685</c:v>
                </c:pt>
                <c:pt idx="2939">
                  <c:v>58585.290810937426</c:v>
                </c:pt>
                <c:pt idx="2940">
                  <c:v>60381.139676920575</c:v>
                </c:pt>
                <c:pt idx="2941">
                  <c:v>57054.123459679089</c:v>
                </c:pt>
                <c:pt idx="2942">
                  <c:v>59344.892090340458</c:v>
                </c:pt>
                <c:pt idx="2943">
                  <c:v>56681.08155415854</c:v>
                </c:pt>
                <c:pt idx="2944">
                  <c:v>63177.381688054411</c:v>
                </c:pt>
                <c:pt idx="2945">
                  <c:v>59989.413563028975</c:v>
                </c:pt>
                <c:pt idx="2946">
                  <c:v>59379.498479105765</c:v>
                </c:pt>
                <c:pt idx="2947">
                  <c:v>64890.618078896281</c:v>
                </c:pt>
                <c:pt idx="2948">
                  <c:v>64047.921933746336</c:v>
                </c:pt>
                <c:pt idx="2949">
                  <c:v>61138.509004974359</c:v>
                </c:pt>
                <c:pt idx="2950">
                  <c:v>57595.665442148842</c:v>
                </c:pt>
                <c:pt idx="2951">
                  <c:v>58899.757397333793</c:v>
                </c:pt>
                <c:pt idx="2952">
                  <c:v>61140.438887721088</c:v>
                </c:pt>
                <c:pt idx="2953">
                  <c:v>58996.149132315317</c:v>
                </c:pt>
                <c:pt idx="2954">
                  <c:v>61271.318970870961</c:v>
                </c:pt>
                <c:pt idx="2955">
                  <c:v>61385.627400906902</c:v>
                </c:pt>
                <c:pt idx="2956">
                  <c:v>62768.831987714781</c:v>
                </c:pt>
                <c:pt idx="2957">
                  <c:v>56264.107039388029</c:v>
                </c:pt>
                <c:pt idx="2958">
                  <c:v>60266.757491747543</c:v>
                </c:pt>
                <c:pt idx="2959">
                  <c:v>58770.362808481848</c:v>
                </c:pt>
                <c:pt idx="2960">
                  <c:v>60528.482972017919</c:v>
                </c:pt>
                <c:pt idx="2961">
                  <c:v>59604.995154571545</c:v>
                </c:pt>
                <c:pt idx="2962">
                  <c:v>58829.234045410158</c:v>
                </c:pt>
                <c:pt idx="2963">
                  <c:v>60016.775416437784</c:v>
                </c:pt>
                <c:pt idx="2964">
                  <c:v>57742.769592857367</c:v>
                </c:pt>
                <c:pt idx="2965">
                  <c:v>60131.389106480288</c:v>
                </c:pt>
                <c:pt idx="2966">
                  <c:v>59710.228149668379</c:v>
                </c:pt>
                <c:pt idx="2967">
                  <c:v>62291.989232714972</c:v>
                </c:pt>
                <c:pt idx="2968">
                  <c:v>59272.188821919764</c:v>
                </c:pt>
                <c:pt idx="2969">
                  <c:v>59262.187882003913</c:v>
                </c:pt>
                <c:pt idx="2970">
                  <c:v>58020.416148312885</c:v>
                </c:pt>
                <c:pt idx="2971">
                  <c:v>59845.096053759255</c:v>
                </c:pt>
                <c:pt idx="2972">
                  <c:v>64926.053444290163</c:v>
                </c:pt>
                <c:pt idx="2973">
                  <c:v>60937.585266749069</c:v>
                </c:pt>
                <c:pt idx="2974">
                  <c:v>61636.188900883993</c:v>
                </c:pt>
                <c:pt idx="2975">
                  <c:v>60738.202720769244</c:v>
                </c:pt>
                <c:pt idx="2976">
                  <c:v>57255.822185375291</c:v>
                </c:pt>
                <c:pt idx="2977">
                  <c:v>61282.373758443187</c:v>
                </c:pt>
                <c:pt idx="2978">
                  <c:v>59061.505850728347</c:v>
                </c:pt>
                <c:pt idx="2979">
                  <c:v>60759.638387234998</c:v>
                </c:pt>
                <c:pt idx="2980">
                  <c:v>61036.118483972554</c:v>
                </c:pt>
                <c:pt idx="2981">
                  <c:v>60857.849923769631</c:v>
                </c:pt>
                <c:pt idx="2982">
                  <c:v>60438.022680797229</c:v>
                </c:pt>
                <c:pt idx="2983">
                  <c:v>58992.591080376384</c:v>
                </c:pt>
                <c:pt idx="2984">
                  <c:v>58821.033654514955</c:v>
                </c:pt>
                <c:pt idx="2985">
                  <c:v>59357.650680414838</c:v>
                </c:pt>
                <c:pt idx="2986">
                  <c:v>64020.735229047132</c:v>
                </c:pt>
                <c:pt idx="2987">
                  <c:v>61160.618979644772</c:v>
                </c:pt>
                <c:pt idx="2988">
                  <c:v>61711.422531127922</c:v>
                </c:pt>
                <c:pt idx="2989">
                  <c:v>59909.036241499576</c:v>
                </c:pt>
                <c:pt idx="2990">
                  <c:v>63985.085713481909</c:v>
                </c:pt>
                <c:pt idx="2991">
                  <c:v>60990.924366505948</c:v>
                </c:pt>
                <c:pt idx="2992">
                  <c:v>61190.831656209622</c:v>
                </c:pt>
                <c:pt idx="2993">
                  <c:v>59751.125509872036</c:v>
                </c:pt>
                <c:pt idx="2994">
                  <c:v>62226.394017410275</c:v>
                </c:pt>
                <c:pt idx="2995">
                  <c:v>61394.947848765049</c:v>
                </c:pt>
                <c:pt idx="2996">
                  <c:v>60187.520138454442</c:v>
                </c:pt>
                <c:pt idx="2997">
                  <c:v>57668.620334406696</c:v>
                </c:pt>
                <c:pt idx="2998">
                  <c:v>60231.755904392201</c:v>
                </c:pt>
                <c:pt idx="2999">
                  <c:v>58417.569139671323</c:v>
                </c:pt>
                <c:pt idx="3000">
                  <c:v>57546.717917887378</c:v>
                </c:pt>
                <c:pt idx="3001">
                  <c:v>61646.166269556692</c:v>
                </c:pt>
                <c:pt idx="3002">
                  <c:v>58774.249400196204</c:v>
                </c:pt>
                <c:pt idx="3003">
                  <c:v>59075.713045819604</c:v>
                </c:pt>
                <c:pt idx="3004">
                  <c:v>56074.095656919482</c:v>
                </c:pt>
                <c:pt idx="3005">
                  <c:v>58440.751684570314</c:v>
                </c:pt>
                <c:pt idx="3006">
                  <c:v>58947.265920114522</c:v>
                </c:pt>
                <c:pt idx="3007">
                  <c:v>58597.400598653156</c:v>
                </c:pt>
                <c:pt idx="3008">
                  <c:v>60592.659967676795</c:v>
                </c:pt>
                <c:pt idx="3009">
                  <c:v>62274.782162634539</c:v>
                </c:pt>
                <c:pt idx="3010">
                  <c:v>60712.264882151285</c:v>
                </c:pt>
                <c:pt idx="3011">
                  <c:v>59036.528164672854</c:v>
                </c:pt>
                <c:pt idx="3012">
                  <c:v>59645.571817906697</c:v>
                </c:pt>
                <c:pt idx="3013">
                  <c:v>59622.184301948546</c:v>
                </c:pt>
                <c:pt idx="3014">
                  <c:v>61738.507854588825</c:v>
                </c:pt>
                <c:pt idx="3015">
                  <c:v>61647.346155293773</c:v>
                </c:pt>
                <c:pt idx="3016">
                  <c:v>58472.133392047886</c:v>
                </c:pt>
                <c:pt idx="3017">
                  <c:v>63366.246209462486</c:v>
                </c:pt>
                <c:pt idx="3018">
                  <c:v>60042.946320597322</c:v>
                </c:pt>
                <c:pt idx="3019">
                  <c:v>62617.570130793261</c:v>
                </c:pt>
                <c:pt idx="3020">
                  <c:v>61206.654631169644</c:v>
                </c:pt>
                <c:pt idx="3021">
                  <c:v>59510.811352793382</c:v>
                </c:pt>
                <c:pt idx="3022">
                  <c:v>66166.300328757105</c:v>
                </c:pt>
                <c:pt idx="3023">
                  <c:v>60931.751250705849</c:v>
                </c:pt>
                <c:pt idx="3024">
                  <c:v>57354.985812377927</c:v>
                </c:pt>
                <c:pt idx="3025">
                  <c:v>60107.444261169432</c:v>
                </c:pt>
                <c:pt idx="3026">
                  <c:v>61381.119212441954</c:v>
                </c:pt>
                <c:pt idx="3027">
                  <c:v>57110.175967788702</c:v>
                </c:pt>
                <c:pt idx="3028">
                  <c:v>62392.97143591589</c:v>
                </c:pt>
                <c:pt idx="3029">
                  <c:v>56652.310132598875</c:v>
                </c:pt>
                <c:pt idx="3030">
                  <c:v>59150.801240730281</c:v>
                </c:pt>
                <c:pt idx="3031">
                  <c:v>60876.86742801666</c:v>
                </c:pt>
                <c:pt idx="3032">
                  <c:v>60074.717387898767</c:v>
                </c:pt>
                <c:pt idx="3033">
                  <c:v>56913.454197569496</c:v>
                </c:pt>
                <c:pt idx="3034">
                  <c:v>57573.449921168933</c:v>
                </c:pt>
                <c:pt idx="3035">
                  <c:v>59983.940723406056</c:v>
                </c:pt>
                <c:pt idx="3036">
                  <c:v>58262.810454861203</c:v>
                </c:pt>
                <c:pt idx="3037">
                  <c:v>58914.270787572859</c:v>
                </c:pt>
                <c:pt idx="3038">
                  <c:v>61172.393905639656</c:v>
                </c:pt>
                <c:pt idx="3039">
                  <c:v>57097.98755843145</c:v>
                </c:pt>
                <c:pt idx="3040">
                  <c:v>57239.998226769771</c:v>
                </c:pt>
                <c:pt idx="3041">
                  <c:v>63534.452545960747</c:v>
                </c:pt>
                <c:pt idx="3042">
                  <c:v>64130.590100606285</c:v>
                </c:pt>
                <c:pt idx="3043">
                  <c:v>65441.763688659667</c:v>
                </c:pt>
                <c:pt idx="3044">
                  <c:v>57430.609027194987</c:v>
                </c:pt>
                <c:pt idx="3045">
                  <c:v>59335.130748812342</c:v>
                </c:pt>
                <c:pt idx="3046">
                  <c:v>60669.068257713319</c:v>
                </c:pt>
                <c:pt idx="3047">
                  <c:v>57387.654445610169</c:v>
                </c:pt>
                <c:pt idx="3048">
                  <c:v>58092.622819391901</c:v>
                </c:pt>
                <c:pt idx="3049">
                  <c:v>57762.186227925624</c:v>
                </c:pt>
                <c:pt idx="3050">
                  <c:v>58143.876902898155</c:v>
                </c:pt>
                <c:pt idx="3051">
                  <c:v>60034.081940396623</c:v>
                </c:pt>
                <c:pt idx="3052">
                  <c:v>59563.459597651163</c:v>
                </c:pt>
                <c:pt idx="3053">
                  <c:v>59583.937509155272</c:v>
                </c:pt>
                <c:pt idx="3054">
                  <c:v>61045.564463424693</c:v>
                </c:pt>
                <c:pt idx="3055">
                  <c:v>59216.578435770665</c:v>
                </c:pt>
                <c:pt idx="3056">
                  <c:v>59928.730097218744</c:v>
                </c:pt>
                <c:pt idx="3057">
                  <c:v>59623.165262349452</c:v>
                </c:pt>
                <c:pt idx="3058">
                  <c:v>58075.139388291042</c:v>
                </c:pt>
                <c:pt idx="3059">
                  <c:v>57339.308144124348</c:v>
                </c:pt>
                <c:pt idx="3060">
                  <c:v>58140.764519246426</c:v>
                </c:pt>
                <c:pt idx="3061">
                  <c:v>59369.684129842128</c:v>
                </c:pt>
                <c:pt idx="3062">
                  <c:v>59529.13760242462</c:v>
                </c:pt>
                <c:pt idx="3063">
                  <c:v>57752.25044021607</c:v>
                </c:pt>
                <c:pt idx="3064">
                  <c:v>60650.200363127398</c:v>
                </c:pt>
                <c:pt idx="3065">
                  <c:v>60247.500815674539</c:v>
                </c:pt>
                <c:pt idx="3066">
                  <c:v>57651.458842658998</c:v>
                </c:pt>
                <c:pt idx="3067">
                  <c:v>58394.985191790256</c:v>
                </c:pt>
                <c:pt idx="3068">
                  <c:v>59564.923325538635</c:v>
                </c:pt>
                <c:pt idx="3069">
                  <c:v>58134.398429902394</c:v>
                </c:pt>
                <c:pt idx="3070">
                  <c:v>60740.088770580289</c:v>
                </c:pt>
                <c:pt idx="3071">
                  <c:v>61591.018169927593</c:v>
                </c:pt>
                <c:pt idx="3072">
                  <c:v>60745.870627343655</c:v>
                </c:pt>
                <c:pt idx="3073">
                  <c:v>59186.282167879734</c:v>
                </c:pt>
                <c:pt idx="3074">
                  <c:v>59243.913927332556</c:v>
                </c:pt>
                <c:pt idx="3075">
                  <c:v>59347.788250160214</c:v>
                </c:pt>
                <c:pt idx="3076">
                  <c:v>59637.898237291978</c:v>
                </c:pt>
                <c:pt idx="3077">
                  <c:v>61973.271991151305</c:v>
                </c:pt>
                <c:pt idx="3078">
                  <c:v>61367.095771026616</c:v>
                </c:pt>
                <c:pt idx="3079">
                  <c:v>58518.408936023719</c:v>
                </c:pt>
                <c:pt idx="3080">
                  <c:v>62208.270927486556</c:v>
                </c:pt>
                <c:pt idx="3081">
                  <c:v>60290.072273024489</c:v>
                </c:pt>
                <c:pt idx="3082">
                  <c:v>64160.107869609186</c:v>
                </c:pt>
                <c:pt idx="3083">
                  <c:v>60045.686797332761</c:v>
                </c:pt>
                <c:pt idx="3084">
                  <c:v>62391.629206848142</c:v>
                </c:pt>
                <c:pt idx="3085">
                  <c:v>58656.042632675169</c:v>
                </c:pt>
                <c:pt idx="3086">
                  <c:v>61798.546941248569</c:v>
                </c:pt>
                <c:pt idx="3087">
                  <c:v>64493.074924914043</c:v>
                </c:pt>
                <c:pt idx="3088">
                  <c:v>60073.576483682271</c:v>
                </c:pt>
                <c:pt idx="3089">
                  <c:v>61148.807288106276</c:v>
                </c:pt>
                <c:pt idx="3090">
                  <c:v>58293.576118004326</c:v>
                </c:pt>
                <c:pt idx="3091">
                  <c:v>60391.776829973853</c:v>
                </c:pt>
                <c:pt idx="3092">
                  <c:v>57337.251200866704</c:v>
                </c:pt>
                <c:pt idx="3093">
                  <c:v>62198.77802697818</c:v>
                </c:pt>
                <c:pt idx="3094">
                  <c:v>61546.039899698895</c:v>
                </c:pt>
                <c:pt idx="3095">
                  <c:v>58024.519399642944</c:v>
                </c:pt>
                <c:pt idx="3096">
                  <c:v>59975.475805632275</c:v>
                </c:pt>
                <c:pt idx="3097">
                  <c:v>61761.690186055508</c:v>
                </c:pt>
                <c:pt idx="3098">
                  <c:v>56896.875928497306</c:v>
                </c:pt>
                <c:pt idx="3099">
                  <c:v>56441.61489206949</c:v>
                </c:pt>
                <c:pt idx="3100">
                  <c:v>56490.34260454178</c:v>
                </c:pt>
                <c:pt idx="3101">
                  <c:v>62676.188264465338</c:v>
                </c:pt>
                <c:pt idx="3102">
                  <c:v>59889.384379069015</c:v>
                </c:pt>
                <c:pt idx="3103">
                  <c:v>57833.493744246167</c:v>
                </c:pt>
                <c:pt idx="3104">
                  <c:v>57078.173091856646</c:v>
                </c:pt>
                <c:pt idx="3105">
                  <c:v>61246.121291732794</c:v>
                </c:pt>
                <c:pt idx="3106">
                  <c:v>58024.498956553143</c:v>
                </c:pt>
                <c:pt idx="3107">
                  <c:v>57937.6291615804</c:v>
                </c:pt>
                <c:pt idx="3108">
                  <c:v>61317.612128893532</c:v>
                </c:pt>
                <c:pt idx="3109">
                  <c:v>59769.54707260133</c:v>
                </c:pt>
                <c:pt idx="3110">
                  <c:v>58485.468158340453</c:v>
                </c:pt>
                <c:pt idx="3111">
                  <c:v>58055.097933069861</c:v>
                </c:pt>
                <c:pt idx="3112">
                  <c:v>58859.798327128097</c:v>
                </c:pt>
                <c:pt idx="3113">
                  <c:v>60885.161827913675</c:v>
                </c:pt>
                <c:pt idx="3114">
                  <c:v>55711.242596435543</c:v>
                </c:pt>
                <c:pt idx="3115">
                  <c:v>58404.220242786403</c:v>
                </c:pt>
                <c:pt idx="3116">
                  <c:v>60089.771469751999</c:v>
                </c:pt>
                <c:pt idx="3117">
                  <c:v>60074.424721527103</c:v>
                </c:pt>
                <c:pt idx="3118">
                  <c:v>56622.122984949754</c:v>
                </c:pt>
                <c:pt idx="3119">
                  <c:v>57265.994059880577</c:v>
                </c:pt>
                <c:pt idx="3120">
                  <c:v>57634.530116526272</c:v>
                </c:pt>
                <c:pt idx="3121">
                  <c:v>59951.266995135949</c:v>
                </c:pt>
                <c:pt idx="3122">
                  <c:v>64157.750328000395</c:v>
                </c:pt>
                <c:pt idx="3123">
                  <c:v>61617.751225598658</c:v>
                </c:pt>
                <c:pt idx="3124">
                  <c:v>59912.119121106472</c:v>
                </c:pt>
                <c:pt idx="3125">
                  <c:v>57291.405909347544</c:v>
                </c:pt>
                <c:pt idx="3126">
                  <c:v>58968.700761567234</c:v>
                </c:pt>
                <c:pt idx="3127">
                  <c:v>60438.180576894476</c:v>
                </c:pt>
                <c:pt idx="3128">
                  <c:v>61424.167818705231</c:v>
                </c:pt>
                <c:pt idx="3129">
                  <c:v>58809.193623161314</c:v>
                </c:pt>
                <c:pt idx="3130">
                  <c:v>56984.995375760402</c:v>
                </c:pt>
                <c:pt idx="3131">
                  <c:v>60940.198598766321</c:v>
                </c:pt>
                <c:pt idx="3132">
                  <c:v>62861.454429245001</c:v>
                </c:pt>
                <c:pt idx="3133">
                  <c:v>60258.040967098881</c:v>
                </c:pt>
                <c:pt idx="3134">
                  <c:v>64608.931016731265</c:v>
                </c:pt>
                <c:pt idx="3135">
                  <c:v>59492.747700627653</c:v>
                </c:pt>
                <c:pt idx="3136">
                  <c:v>58090.214218934379</c:v>
                </c:pt>
                <c:pt idx="3137">
                  <c:v>61783.031508890796</c:v>
                </c:pt>
                <c:pt idx="3138">
                  <c:v>61485.467158635467</c:v>
                </c:pt>
                <c:pt idx="3139">
                  <c:v>61736.967280734454</c:v>
                </c:pt>
                <c:pt idx="3140">
                  <c:v>55967.985194428758</c:v>
                </c:pt>
                <c:pt idx="3141">
                  <c:v>60899.361734422055</c:v>
                </c:pt>
                <c:pt idx="3142">
                  <c:v>62299.372955576582</c:v>
                </c:pt>
                <c:pt idx="3143">
                  <c:v>57490.197589365642</c:v>
                </c:pt>
                <c:pt idx="3144">
                  <c:v>58981.509208774558</c:v>
                </c:pt>
                <c:pt idx="3145">
                  <c:v>60491.736514536547</c:v>
                </c:pt>
                <c:pt idx="3146">
                  <c:v>63055.563663959496</c:v>
                </c:pt>
                <c:pt idx="3147">
                  <c:v>60314.251102912334</c:v>
                </c:pt>
                <c:pt idx="3148">
                  <c:v>56705.341846679257</c:v>
                </c:pt>
                <c:pt idx="3149">
                  <c:v>60015.279413182652</c:v>
                </c:pt>
                <c:pt idx="3150">
                  <c:v>60632.892380332938</c:v>
                </c:pt>
                <c:pt idx="3151">
                  <c:v>58042.356718571988</c:v>
                </c:pt>
                <c:pt idx="3153">
                  <c:v>72124.613349246982</c:v>
                </c:pt>
                <c:pt idx="3154">
                  <c:v>75347.352859497041</c:v>
                </c:pt>
                <c:pt idx="3155">
                  <c:v>72343.922468566889</c:v>
                </c:pt>
                <c:pt idx="3156">
                  <c:v>78400.287595876056</c:v>
                </c:pt>
                <c:pt idx="3157">
                  <c:v>75931.37988128663</c:v>
                </c:pt>
                <c:pt idx="3158">
                  <c:v>79886.891099548331</c:v>
                </c:pt>
                <c:pt idx="3159">
                  <c:v>77128.579183451322</c:v>
                </c:pt>
                <c:pt idx="3160">
                  <c:v>71111.151229397452</c:v>
                </c:pt>
                <c:pt idx="3161">
                  <c:v>71683.078440287733</c:v>
                </c:pt>
                <c:pt idx="3162">
                  <c:v>75328.336608378086</c:v>
                </c:pt>
                <c:pt idx="3163">
                  <c:v>72307.255682603529</c:v>
                </c:pt>
                <c:pt idx="3164">
                  <c:v>75392.613040669763</c:v>
                </c:pt>
                <c:pt idx="3165">
                  <c:v>73831.74121246337</c:v>
                </c:pt>
                <c:pt idx="3166">
                  <c:v>72285.785316991823</c:v>
                </c:pt>
                <c:pt idx="3167">
                  <c:v>72368.680601501459</c:v>
                </c:pt>
                <c:pt idx="3168">
                  <c:v>77861.428867085764</c:v>
                </c:pt>
                <c:pt idx="3169">
                  <c:v>77800.719049390158</c:v>
                </c:pt>
                <c:pt idx="3170">
                  <c:v>77820.262220159842</c:v>
                </c:pt>
                <c:pt idx="3171">
                  <c:v>76261.001088460282</c:v>
                </c:pt>
                <c:pt idx="3172">
                  <c:v>80650.437136840817</c:v>
                </c:pt>
                <c:pt idx="3173">
                  <c:v>77852.887910970036</c:v>
                </c:pt>
                <c:pt idx="3174">
                  <c:v>73594.014870134983</c:v>
                </c:pt>
                <c:pt idx="3175">
                  <c:v>77727.001724370304</c:v>
                </c:pt>
                <c:pt idx="3176">
                  <c:v>77369.50507386525</c:v>
                </c:pt>
                <c:pt idx="3177">
                  <c:v>76306.782967249557</c:v>
                </c:pt>
                <c:pt idx="3178">
                  <c:v>76655.381331761659</c:v>
                </c:pt>
                <c:pt idx="3179">
                  <c:v>78116.106034342447</c:v>
                </c:pt>
                <c:pt idx="3180">
                  <c:v>76384.485491689033</c:v>
                </c:pt>
                <c:pt idx="3181">
                  <c:v>74465.838920625058</c:v>
                </c:pt>
                <c:pt idx="3182">
                  <c:v>78693.925355784115</c:v>
                </c:pt>
                <c:pt idx="3183">
                  <c:v>78606.456307474771</c:v>
                </c:pt>
                <c:pt idx="3184">
                  <c:v>80572.918940607706</c:v>
                </c:pt>
                <c:pt idx="3185">
                  <c:v>77356.236261990693</c:v>
                </c:pt>
                <c:pt idx="3186">
                  <c:v>73511.467311859131</c:v>
                </c:pt>
                <c:pt idx="3187">
                  <c:v>75099.150853474945</c:v>
                </c:pt>
                <c:pt idx="3188">
                  <c:v>79119.652920158711</c:v>
                </c:pt>
                <c:pt idx="3189">
                  <c:v>79906.646066466972</c:v>
                </c:pt>
                <c:pt idx="3190">
                  <c:v>79983.261784998584</c:v>
                </c:pt>
                <c:pt idx="3191">
                  <c:v>72876.813579305002</c:v>
                </c:pt>
                <c:pt idx="3192">
                  <c:v>75034.056986300144</c:v>
                </c:pt>
                <c:pt idx="3193">
                  <c:v>76306.694922831681</c:v>
                </c:pt>
                <c:pt idx="3194">
                  <c:v>74596.682448069245</c:v>
                </c:pt>
                <c:pt idx="3195">
                  <c:v>79413.509640757242</c:v>
                </c:pt>
                <c:pt idx="3196">
                  <c:v>76647.455680338535</c:v>
                </c:pt>
                <c:pt idx="3197">
                  <c:v>75824.550606536839</c:v>
                </c:pt>
                <c:pt idx="3198">
                  <c:v>74230.016280619297</c:v>
                </c:pt>
                <c:pt idx="3199">
                  <c:v>73342.969506581634</c:v>
                </c:pt>
                <c:pt idx="3200">
                  <c:v>75178.857636515299</c:v>
                </c:pt>
                <c:pt idx="3201">
                  <c:v>73960.703780365016</c:v>
                </c:pt>
                <c:pt idx="3202">
                  <c:v>73890.314251709002</c:v>
                </c:pt>
                <c:pt idx="3203">
                  <c:v>78308.948460014668</c:v>
                </c:pt>
                <c:pt idx="3204">
                  <c:v>76028.376528104141</c:v>
                </c:pt>
                <c:pt idx="3205">
                  <c:v>77981.108481815128</c:v>
                </c:pt>
                <c:pt idx="3206">
                  <c:v>74137.019809373218</c:v>
                </c:pt>
                <c:pt idx="3207">
                  <c:v>74000.992487589523</c:v>
                </c:pt>
                <c:pt idx="3208">
                  <c:v>77172.738270986083</c:v>
                </c:pt>
                <c:pt idx="3209">
                  <c:v>75984.082160949707</c:v>
                </c:pt>
                <c:pt idx="3210">
                  <c:v>76547.130863189697</c:v>
                </c:pt>
                <c:pt idx="3211">
                  <c:v>80063.053966228152</c:v>
                </c:pt>
                <c:pt idx="3212">
                  <c:v>76677.34839446051</c:v>
                </c:pt>
                <c:pt idx="3213">
                  <c:v>75900.763064066574</c:v>
                </c:pt>
                <c:pt idx="3214">
                  <c:v>75685.956188710537</c:v>
                </c:pt>
                <c:pt idx="3215">
                  <c:v>78181.403054809562</c:v>
                </c:pt>
                <c:pt idx="3216">
                  <c:v>79463.715971342725</c:v>
                </c:pt>
                <c:pt idx="3217">
                  <c:v>76157.021145629886</c:v>
                </c:pt>
                <c:pt idx="3218">
                  <c:v>75566.143928019213</c:v>
                </c:pt>
                <c:pt idx="3219">
                  <c:v>75746.967627588907</c:v>
                </c:pt>
                <c:pt idx="3220">
                  <c:v>72498.993963623041</c:v>
                </c:pt>
                <c:pt idx="3221">
                  <c:v>74648.259908485416</c:v>
                </c:pt>
                <c:pt idx="3222">
                  <c:v>75155.758199310294</c:v>
                </c:pt>
                <c:pt idx="3223">
                  <c:v>77799.997545242339</c:v>
                </c:pt>
                <c:pt idx="3224">
                  <c:v>75650.242628224674</c:v>
                </c:pt>
                <c:pt idx="3225">
                  <c:v>73233.442748896283</c:v>
                </c:pt>
                <c:pt idx="3226">
                  <c:v>73117.935177977881</c:v>
                </c:pt>
                <c:pt idx="3227">
                  <c:v>77190.20954475402</c:v>
                </c:pt>
                <c:pt idx="3228">
                  <c:v>76648.016255187991</c:v>
                </c:pt>
                <c:pt idx="3229">
                  <c:v>74658.701134586328</c:v>
                </c:pt>
                <c:pt idx="3230">
                  <c:v>73315.377615737903</c:v>
                </c:pt>
                <c:pt idx="3231">
                  <c:v>75575.623286692309</c:v>
                </c:pt>
                <c:pt idx="3232">
                  <c:v>76622.176069831854</c:v>
                </c:pt>
                <c:pt idx="3233">
                  <c:v>78701.138903554267</c:v>
                </c:pt>
                <c:pt idx="3234">
                  <c:v>77812.742290639886</c:v>
                </c:pt>
                <c:pt idx="3235">
                  <c:v>72328.665287971511</c:v>
                </c:pt>
                <c:pt idx="3236">
                  <c:v>74992.629353135315</c:v>
                </c:pt>
                <c:pt idx="3237">
                  <c:v>75550.58773320516</c:v>
                </c:pt>
                <c:pt idx="3238">
                  <c:v>78413.324620437619</c:v>
                </c:pt>
                <c:pt idx="3239">
                  <c:v>77410.114318847671</c:v>
                </c:pt>
                <c:pt idx="3240">
                  <c:v>79814.741090393058</c:v>
                </c:pt>
                <c:pt idx="3241">
                  <c:v>76890.030328877765</c:v>
                </c:pt>
                <c:pt idx="3242">
                  <c:v>75244.724684715271</c:v>
                </c:pt>
                <c:pt idx="3243">
                  <c:v>74689.287137921652</c:v>
                </c:pt>
                <c:pt idx="3244">
                  <c:v>76449.032232920334</c:v>
                </c:pt>
                <c:pt idx="3245">
                  <c:v>74046.94578505047</c:v>
                </c:pt>
                <c:pt idx="3246">
                  <c:v>75812.299806722003</c:v>
                </c:pt>
                <c:pt idx="3247">
                  <c:v>79338.707564433411</c:v>
                </c:pt>
                <c:pt idx="3248">
                  <c:v>77208.064369710293</c:v>
                </c:pt>
                <c:pt idx="3249">
                  <c:v>74861.972986857116</c:v>
                </c:pt>
                <c:pt idx="3250">
                  <c:v>76129.571486409521</c:v>
                </c:pt>
                <c:pt idx="3251">
                  <c:v>75096.381604274109</c:v>
                </c:pt>
                <c:pt idx="3252">
                  <c:v>76431.462339854232</c:v>
                </c:pt>
                <c:pt idx="3253">
                  <c:v>74188.332312803337</c:v>
                </c:pt>
                <c:pt idx="3254">
                  <c:v>75363.811794026697</c:v>
                </c:pt>
                <c:pt idx="3255">
                  <c:v>76303.469915517169</c:v>
                </c:pt>
                <c:pt idx="3256">
                  <c:v>79874.552867078775</c:v>
                </c:pt>
                <c:pt idx="3257">
                  <c:v>73656.093446477258</c:v>
                </c:pt>
                <c:pt idx="3258">
                  <c:v>78002.626853561393</c:v>
                </c:pt>
                <c:pt idx="3259">
                  <c:v>78039.197579574597</c:v>
                </c:pt>
                <c:pt idx="3260">
                  <c:v>75293.232488250724</c:v>
                </c:pt>
                <c:pt idx="3261">
                  <c:v>77824.845545069373</c:v>
                </c:pt>
                <c:pt idx="3262">
                  <c:v>76818.001764999863</c:v>
                </c:pt>
                <c:pt idx="3263">
                  <c:v>75416.087185510012</c:v>
                </c:pt>
                <c:pt idx="3264">
                  <c:v>76299.871629079164</c:v>
                </c:pt>
                <c:pt idx="3265">
                  <c:v>71994.973443484298</c:v>
                </c:pt>
                <c:pt idx="3266">
                  <c:v>78360.203265412652</c:v>
                </c:pt>
                <c:pt idx="3267">
                  <c:v>74916.450716018691</c:v>
                </c:pt>
                <c:pt idx="3268">
                  <c:v>77702.24463154476</c:v>
                </c:pt>
                <c:pt idx="3269">
                  <c:v>76653.069775708529</c:v>
                </c:pt>
                <c:pt idx="3270">
                  <c:v>75674.059642283115</c:v>
                </c:pt>
                <c:pt idx="3271">
                  <c:v>75173.886527252194</c:v>
                </c:pt>
                <c:pt idx="3272">
                  <c:v>76988.744273122153</c:v>
                </c:pt>
                <c:pt idx="3273">
                  <c:v>71877.00951410929</c:v>
                </c:pt>
                <c:pt idx="3274">
                  <c:v>72819.005779425323</c:v>
                </c:pt>
                <c:pt idx="3275">
                  <c:v>79738.821421559653</c:v>
                </c:pt>
                <c:pt idx="3276">
                  <c:v>77629.253515259421</c:v>
                </c:pt>
                <c:pt idx="3277">
                  <c:v>75741.415334985868</c:v>
                </c:pt>
                <c:pt idx="3278">
                  <c:v>75156.397442626956</c:v>
                </c:pt>
                <c:pt idx="3279">
                  <c:v>75686.314105847865</c:v>
                </c:pt>
                <c:pt idx="3280">
                  <c:v>75065.120174821204</c:v>
                </c:pt>
                <c:pt idx="3281">
                  <c:v>75179.552953592953</c:v>
                </c:pt>
                <c:pt idx="3282">
                  <c:v>74739.378214263925</c:v>
                </c:pt>
                <c:pt idx="3283">
                  <c:v>75672.824510574326</c:v>
                </c:pt>
                <c:pt idx="3284">
                  <c:v>76128.226848729464</c:v>
                </c:pt>
                <c:pt idx="3285">
                  <c:v>76843.680167770377</c:v>
                </c:pt>
                <c:pt idx="3286">
                  <c:v>75796.708457438159</c:v>
                </c:pt>
                <c:pt idx="3287">
                  <c:v>77258.942214330018</c:v>
                </c:pt>
                <c:pt idx="3288">
                  <c:v>76479.25631637573</c:v>
                </c:pt>
                <c:pt idx="3289">
                  <c:v>73371.4689084212</c:v>
                </c:pt>
                <c:pt idx="3290">
                  <c:v>78735.074043019631</c:v>
                </c:pt>
                <c:pt idx="3291">
                  <c:v>73934.71693401337</c:v>
                </c:pt>
                <c:pt idx="3292">
                  <c:v>73746.814782961213</c:v>
                </c:pt>
                <c:pt idx="3293">
                  <c:v>76404.775761222831</c:v>
                </c:pt>
                <c:pt idx="3294">
                  <c:v>75126.085825475049</c:v>
                </c:pt>
                <c:pt idx="3295">
                  <c:v>78624.758557637528</c:v>
                </c:pt>
                <c:pt idx="3296">
                  <c:v>75834.137944539383</c:v>
                </c:pt>
                <c:pt idx="3297">
                  <c:v>73810.857413868114</c:v>
                </c:pt>
                <c:pt idx="3298">
                  <c:v>78101.963312276217</c:v>
                </c:pt>
                <c:pt idx="3299">
                  <c:v>75681.28267065683</c:v>
                </c:pt>
                <c:pt idx="3300">
                  <c:v>75218.785962810158</c:v>
                </c:pt>
                <c:pt idx="3301">
                  <c:v>77382.636517874416</c:v>
                </c:pt>
                <c:pt idx="3302">
                  <c:v>74282.730801900223</c:v>
                </c:pt>
                <c:pt idx="3303">
                  <c:v>78641.554470952353</c:v>
                </c:pt>
                <c:pt idx="3304">
                  <c:v>76480.165308443698</c:v>
                </c:pt>
                <c:pt idx="3305">
                  <c:v>75191.519066651657</c:v>
                </c:pt>
                <c:pt idx="3306">
                  <c:v>76222.487951660165</c:v>
                </c:pt>
                <c:pt idx="3307">
                  <c:v>80734.593785667443</c:v>
                </c:pt>
                <c:pt idx="3308">
                  <c:v>75521.233798491958</c:v>
                </c:pt>
                <c:pt idx="3309">
                  <c:v>74625.308317693067</c:v>
                </c:pt>
                <c:pt idx="3310">
                  <c:v>74645.205276489258</c:v>
                </c:pt>
                <c:pt idx="3311">
                  <c:v>75010.496328226727</c:v>
                </c:pt>
                <c:pt idx="3312">
                  <c:v>79179.321292432141</c:v>
                </c:pt>
                <c:pt idx="3313">
                  <c:v>76160.076730664558</c:v>
                </c:pt>
                <c:pt idx="3314">
                  <c:v>74290.669197082505</c:v>
                </c:pt>
                <c:pt idx="3315">
                  <c:v>75368.274181842819</c:v>
                </c:pt>
                <c:pt idx="3316">
                  <c:v>72495.390239111584</c:v>
                </c:pt>
                <c:pt idx="3317">
                  <c:v>73803.528068409083</c:v>
                </c:pt>
                <c:pt idx="3318">
                  <c:v>73785.827313995367</c:v>
                </c:pt>
                <c:pt idx="3319">
                  <c:v>78093.011637878415</c:v>
                </c:pt>
                <c:pt idx="3320">
                  <c:v>76275.998242696136</c:v>
                </c:pt>
                <c:pt idx="3321">
                  <c:v>77837.430455525726</c:v>
                </c:pt>
                <c:pt idx="3322">
                  <c:v>77434.512198893237</c:v>
                </c:pt>
                <c:pt idx="3323">
                  <c:v>80031.508043376598</c:v>
                </c:pt>
                <c:pt idx="3324">
                  <c:v>76432.46409743627</c:v>
                </c:pt>
                <c:pt idx="3325">
                  <c:v>74090.148208999628</c:v>
                </c:pt>
                <c:pt idx="3326">
                  <c:v>78051.527574157721</c:v>
                </c:pt>
                <c:pt idx="3327">
                  <c:v>76502.99535395304</c:v>
                </c:pt>
                <c:pt idx="3328">
                  <c:v>73744.680510457343</c:v>
                </c:pt>
                <c:pt idx="3329">
                  <c:v>70984.648845545453</c:v>
                </c:pt>
                <c:pt idx="3330">
                  <c:v>76577.070910962429</c:v>
                </c:pt>
                <c:pt idx="3331">
                  <c:v>75247.680955950418</c:v>
                </c:pt>
                <c:pt idx="3332">
                  <c:v>80115.334658940643</c:v>
                </c:pt>
                <c:pt idx="3333">
                  <c:v>78281.267132854467</c:v>
                </c:pt>
                <c:pt idx="3334">
                  <c:v>74271.430796686793</c:v>
                </c:pt>
                <c:pt idx="3335">
                  <c:v>73460.021787516263</c:v>
                </c:pt>
                <c:pt idx="3336">
                  <c:v>79713.167955017081</c:v>
                </c:pt>
                <c:pt idx="3337">
                  <c:v>76575.210212707505</c:v>
                </c:pt>
                <c:pt idx="3338">
                  <c:v>74155.589082527149</c:v>
                </c:pt>
                <c:pt idx="3339">
                  <c:v>73347.845997110999</c:v>
                </c:pt>
                <c:pt idx="3340">
                  <c:v>75081.394250554862</c:v>
                </c:pt>
                <c:pt idx="3341">
                  <c:v>74976.840251795453</c:v>
                </c:pt>
                <c:pt idx="3342">
                  <c:v>74978.531380399087</c:v>
                </c:pt>
                <c:pt idx="3343">
                  <c:v>70780.55305048624</c:v>
                </c:pt>
                <c:pt idx="3344">
                  <c:v>74259.995343526185</c:v>
                </c:pt>
                <c:pt idx="3345">
                  <c:v>78001.130029514097</c:v>
                </c:pt>
                <c:pt idx="3346">
                  <c:v>77261.615135860426</c:v>
                </c:pt>
                <c:pt idx="3347">
                  <c:v>69773.487043380737</c:v>
                </c:pt>
                <c:pt idx="3348">
                  <c:v>76856.539697504035</c:v>
                </c:pt>
                <c:pt idx="3349">
                  <c:v>77681.390734354645</c:v>
                </c:pt>
                <c:pt idx="3350">
                  <c:v>76212.411348560126</c:v>
                </c:pt>
                <c:pt idx="3351">
                  <c:v>79632.299430847168</c:v>
                </c:pt>
                <c:pt idx="3352">
                  <c:v>76222.419505500788</c:v>
                </c:pt>
                <c:pt idx="3353">
                  <c:v>72842.111207707727</c:v>
                </c:pt>
                <c:pt idx="3354">
                  <c:v>75574.724672444645</c:v>
                </c:pt>
                <c:pt idx="3355">
                  <c:v>75048.459261926022</c:v>
                </c:pt>
                <c:pt idx="3356">
                  <c:v>78425.585464986158</c:v>
                </c:pt>
                <c:pt idx="3357">
                  <c:v>74228.430623118096</c:v>
                </c:pt>
                <c:pt idx="3358">
                  <c:v>75887.47859649657</c:v>
                </c:pt>
                <c:pt idx="3359">
                  <c:v>78106.300347264609</c:v>
                </c:pt>
                <c:pt idx="3360">
                  <c:v>72093.867485046401</c:v>
                </c:pt>
                <c:pt idx="3361">
                  <c:v>77256.278910064691</c:v>
                </c:pt>
                <c:pt idx="3362">
                  <c:v>78813.305960400903</c:v>
                </c:pt>
                <c:pt idx="3363">
                  <c:v>73881.531268266292</c:v>
                </c:pt>
                <c:pt idx="3364">
                  <c:v>74318.359965769443</c:v>
                </c:pt>
                <c:pt idx="3365">
                  <c:v>72373.712543423972</c:v>
                </c:pt>
                <c:pt idx="3366">
                  <c:v>79641.748983256024</c:v>
                </c:pt>
                <c:pt idx="3367">
                  <c:v>77183.678053792319</c:v>
                </c:pt>
                <c:pt idx="3368">
                  <c:v>77558.465674845385</c:v>
                </c:pt>
                <c:pt idx="3369">
                  <c:v>76941.420402018222</c:v>
                </c:pt>
                <c:pt idx="3370">
                  <c:v>73883.554024871177</c:v>
                </c:pt>
                <c:pt idx="3371">
                  <c:v>71251.036077817291</c:v>
                </c:pt>
                <c:pt idx="3372">
                  <c:v>75870.856934611002</c:v>
                </c:pt>
                <c:pt idx="3373">
                  <c:v>73374.025196329734</c:v>
                </c:pt>
                <c:pt idx="3374">
                  <c:v>77204.372689565003</c:v>
                </c:pt>
                <c:pt idx="3375">
                  <c:v>72974.636252848301</c:v>
                </c:pt>
                <c:pt idx="3376">
                  <c:v>74881.195891316733</c:v>
                </c:pt>
                <c:pt idx="3377">
                  <c:v>72405.709232680005</c:v>
                </c:pt>
                <c:pt idx="3378">
                  <c:v>79191.503715769446</c:v>
                </c:pt>
                <c:pt idx="3379">
                  <c:v>78182.996860122686</c:v>
                </c:pt>
                <c:pt idx="3380">
                  <c:v>78682.697258313274</c:v>
                </c:pt>
                <c:pt idx="3381">
                  <c:v>76868.411465393539</c:v>
                </c:pt>
                <c:pt idx="3382">
                  <c:v>79462.543275960285</c:v>
                </c:pt>
                <c:pt idx="3383">
                  <c:v>79253.774888102198</c:v>
                </c:pt>
                <c:pt idx="3384">
                  <c:v>75066.524545923879</c:v>
                </c:pt>
                <c:pt idx="3385">
                  <c:v>79886.433067051577</c:v>
                </c:pt>
                <c:pt idx="3386">
                  <c:v>77988.43818893432</c:v>
                </c:pt>
                <c:pt idx="3387">
                  <c:v>74467.246330865222</c:v>
                </c:pt>
                <c:pt idx="3388">
                  <c:v>75736.482049369821</c:v>
                </c:pt>
                <c:pt idx="3389">
                  <c:v>76370.627315266916</c:v>
                </c:pt>
                <c:pt idx="3390">
                  <c:v>75737.79170761109</c:v>
                </c:pt>
                <c:pt idx="3391">
                  <c:v>75942.626068115234</c:v>
                </c:pt>
                <c:pt idx="3392">
                  <c:v>78461.835105069476</c:v>
                </c:pt>
                <c:pt idx="3393">
                  <c:v>77807.908984375012</c:v>
                </c:pt>
                <c:pt idx="3394">
                  <c:v>78210.349589665726</c:v>
                </c:pt>
                <c:pt idx="3395">
                  <c:v>77120.819028460013</c:v>
                </c:pt>
                <c:pt idx="3396">
                  <c:v>73223.843183517471</c:v>
                </c:pt>
                <c:pt idx="3397">
                  <c:v>74914.584163036023</c:v>
                </c:pt>
                <c:pt idx="3398">
                  <c:v>77987.391838717464</c:v>
                </c:pt>
                <c:pt idx="3399">
                  <c:v>81233.973677062982</c:v>
                </c:pt>
                <c:pt idx="3400">
                  <c:v>78687.49214223228</c:v>
                </c:pt>
                <c:pt idx="3401">
                  <c:v>73548.155686442056</c:v>
                </c:pt>
                <c:pt idx="3402">
                  <c:v>74091.243899027511</c:v>
                </c:pt>
                <c:pt idx="3403">
                  <c:v>76897.53464465143</c:v>
                </c:pt>
                <c:pt idx="3404">
                  <c:v>77179.143583933503</c:v>
                </c:pt>
                <c:pt idx="3405">
                  <c:v>77428.990560714403</c:v>
                </c:pt>
                <c:pt idx="3406">
                  <c:v>77510.759653854373</c:v>
                </c:pt>
                <c:pt idx="3407">
                  <c:v>76138.118118826547</c:v>
                </c:pt>
                <c:pt idx="3408">
                  <c:v>74660.559427642816</c:v>
                </c:pt>
                <c:pt idx="3409">
                  <c:v>73561.50538277626</c:v>
                </c:pt>
                <c:pt idx="3410">
                  <c:v>76229.042917887375</c:v>
                </c:pt>
                <c:pt idx="3411">
                  <c:v>74780.885919857028</c:v>
                </c:pt>
                <c:pt idx="3412">
                  <c:v>72670.259234984711</c:v>
                </c:pt>
                <c:pt idx="3413">
                  <c:v>76624.287630852064</c:v>
                </c:pt>
                <c:pt idx="3414">
                  <c:v>76291.714611307791</c:v>
                </c:pt>
                <c:pt idx="3415">
                  <c:v>77841.04303334553</c:v>
                </c:pt>
                <c:pt idx="3416">
                  <c:v>73181.946071370432</c:v>
                </c:pt>
                <c:pt idx="3417">
                  <c:v>73636.8601957957</c:v>
                </c:pt>
                <c:pt idx="3418">
                  <c:v>75791.481569039825</c:v>
                </c:pt>
                <c:pt idx="3419">
                  <c:v>75240.078112284347</c:v>
                </c:pt>
                <c:pt idx="3420">
                  <c:v>76162.609496180245</c:v>
                </c:pt>
                <c:pt idx="3421">
                  <c:v>79666.789527726185</c:v>
                </c:pt>
                <c:pt idx="3422">
                  <c:v>76500.758802064272</c:v>
                </c:pt>
                <c:pt idx="3423">
                  <c:v>76234.996879831961</c:v>
                </c:pt>
                <c:pt idx="3424">
                  <c:v>75481.5869140625</c:v>
                </c:pt>
                <c:pt idx="3425">
                  <c:v>79096.790163167316</c:v>
                </c:pt>
                <c:pt idx="3426">
                  <c:v>79740.650753815949</c:v>
                </c:pt>
                <c:pt idx="3427">
                  <c:v>75593.855896886191</c:v>
                </c:pt>
                <c:pt idx="3428">
                  <c:v>73898.102598063153</c:v>
                </c:pt>
                <c:pt idx="3429">
                  <c:v>77520.162976837149</c:v>
                </c:pt>
                <c:pt idx="3430">
                  <c:v>72500.168730417878</c:v>
                </c:pt>
                <c:pt idx="3431">
                  <c:v>74949.401983833799</c:v>
                </c:pt>
                <c:pt idx="3432">
                  <c:v>74622.823409207645</c:v>
                </c:pt>
                <c:pt idx="3433">
                  <c:v>78618.790973917639</c:v>
                </c:pt>
                <c:pt idx="3434">
                  <c:v>76094.617406717938</c:v>
                </c:pt>
                <c:pt idx="3435">
                  <c:v>74842.798974990845</c:v>
                </c:pt>
                <c:pt idx="3436">
                  <c:v>72097.844995482752</c:v>
                </c:pt>
                <c:pt idx="3437">
                  <c:v>76952.876434453312</c:v>
                </c:pt>
                <c:pt idx="3438">
                  <c:v>75297.702168000702</c:v>
                </c:pt>
                <c:pt idx="3439">
                  <c:v>75400.53567107518</c:v>
                </c:pt>
                <c:pt idx="3440">
                  <c:v>72138.188852755222</c:v>
                </c:pt>
                <c:pt idx="3441">
                  <c:v>74350.30628407796</c:v>
                </c:pt>
                <c:pt idx="3442">
                  <c:v>78066.007324600243</c:v>
                </c:pt>
                <c:pt idx="3443">
                  <c:v>78612.592981465656</c:v>
                </c:pt>
                <c:pt idx="3444">
                  <c:v>76365.054850641885</c:v>
                </c:pt>
                <c:pt idx="3445">
                  <c:v>71988.81771839071</c:v>
                </c:pt>
                <c:pt idx="3446">
                  <c:v>75888.01382293702</c:v>
                </c:pt>
                <c:pt idx="3447">
                  <c:v>74033.049175008127</c:v>
                </c:pt>
                <c:pt idx="3448">
                  <c:v>80300.671171824142</c:v>
                </c:pt>
                <c:pt idx="3449">
                  <c:v>75152.616284561154</c:v>
                </c:pt>
                <c:pt idx="3450">
                  <c:v>78718.70194168092</c:v>
                </c:pt>
                <c:pt idx="3451">
                  <c:v>77193.047342491147</c:v>
                </c:pt>
                <c:pt idx="3452">
                  <c:v>74181.596887143445</c:v>
                </c:pt>
                <c:pt idx="3453">
                  <c:v>75171.277398935956</c:v>
                </c:pt>
                <c:pt idx="3454">
                  <c:v>76627.996549987802</c:v>
                </c:pt>
                <c:pt idx="3455">
                  <c:v>73363.931553649905</c:v>
                </c:pt>
                <c:pt idx="3456">
                  <c:v>75705.614283805873</c:v>
                </c:pt>
                <c:pt idx="3457">
                  <c:v>79517.240921322489</c:v>
                </c:pt>
                <c:pt idx="3458">
                  <c:v>76927.485863749185</c:v>
                </c:pt>
                <c:pt idx="3459">
                  <c:v>76063.756674702963</c:v>
                </c:pt>
                <c:pt idx="3460">
                  <c:v>76449.281066830968</c:v>
                </c:pt>
                <c:pt idx="3461">
                  <c:v>77829.212180836999</c:v>
                </c:pt>
                <c:pt idx="3462">
                  <c:v>75524.788227717072</c:v>
                </c:pt>
                <c:pt idx="3463">
                  <c:v>75526.17273635864</c:v>
                </c:pt>
                <c:pt idx="3464">
                  <c:v>73662.727109781903</c:v>
                </c:pt>
                <c:pt idx="3465">
                  <c:v>76982.076922861728</c:v>
                </c:pt>
                <c:pt idx="3466">
                  <c:v>78652.64959468841</c:v>
                </c:pt>
                <c:pt idx="3467">
                  <c:v>74511.957265218094</c:v>
                </c:pt>
                <c:pt idx="3468">
                  <c:v>79377.156792704278</c:v>
                </c:pt>
                <c:pt idx="3469">
                  <c:v>77498.640188153586</c:v>
                </c:pt>
                <c:pt idx="3470">
                  <c:v>73954.888344828287</c:v>
                </c:pt>
                <c:pt idx="3471">
                  <c:v>76141.455240249619</c:v>
                </c:pt>
                <c:pt idx="3472">
                  <c:v>76410.18409862819</c:v>
                </c:pt>
                <c:pt idx="3473">
                  <c:v>76088.403229045856</c:v>
                </c:pt>
                <c:pt idx="3474">
                  <c:v>75964.508557522291</c:v>
                </c:pt>
                <c:pt idx="3475">
                  <c:v>72118.917853024264</c:v>
                </c:pt>
                <c:pt idx="3476">
                  <c:v>78122.657361586898</c:v>
                </c:pt>
                <c:pt idx="3477">
                  <c:v>75813.431192620599</c:v>
                </c:pt>
                <c:pt idx="3478">
                  <c:v>75703.904471660702</c:v>
                </c:pt>
                <c:pt idx="3479">
                  <c:v>75547.782657210017</c:v>
                </c:pt>
                <c:pt idx="3480">
                  <c:v>76456.19918734231</c:v>
                </c:pt>
                <c:pt idx="3481">
                  <c:v>74411.549343872059</c:v>
                </c:pt>
                <c:pt idx="3482">
                  <c:v>76943.738318316158</c:v>
                </c:pt>
                <c:pt idx="3483">
                  <c:v>73343.138627062741</c:v>
                </c:pt>
                <c:pt idx="3484">
                  <c:v>70198.263792419442</c:v>
                </c:pt>
                <c:pt idx="3485">
                  <c:v>77661.585463953015</c:v>
                </c:pt>
                <c:pt idx="3486">
                  <c:v>77582.564516385391</c:v>
                </c:pt>
                <c:pt idx="3487">
                  <c:v>75564.518080902097</c:v>
                </c:pt>
                <c:pt idx="3488">
                  <c:v>75735.652022298178</c:v>
                </c:pt>
                <c:pt idx="3489">
                  <c:v>75209.931208674112</c:v>
                </c:pt>
                <c:pt idx="3490">
                  <c:v>75851.791990152997</c:v>
                </c:pt>
                <c:pt idx="3491">
                  <c:v>76313.536397364762</c:v>
                </c:pt>
                <c:pt idx="3492">
                  <c:v>75355.501061630261</c:v>
                </c:pt>
                <c:pt idx="3493">
                  <c:v>75977.600645446772</c:v>
                </c:pt>
                <c:pt idx="3494">
                  <c:v>78526.675354512539</c:v>
                </c:pt>
                <c:pt idx="3495">
                  <c:v>77382.669192250571</c:v>
                </c:pt>
                <c:pt idx="3496">
                  <c:v>77320.247970310855</c:v>
                </c:pt>
                <c:pt idx="3497">
                  <c:v>78851.86274948121</c:v>
                </c:pt>
                <c:pt idx="3498">
                  <c:v>77832.841433715817</c:v>
                </c:pt>
                <c:pt idx="3499">
                  <c:v>72244.956599362704</c:v>
                </c:pt>
                <c:pt idx="3500">
                  <c:v>76358.346385955811</c:v>
                </c:pt>
                <c:pt idx="3501">
                  <c:v>72635.775186947008</c:v>
                </c:pt>
                <c:pt idx="3502">
                  <c:v>74125.95127817789</c:v>
                </c:pt>
                <c:pt idx="3503">
                  <c:v>76143.905267334005</c:v>
                </c:pt>
                <c:pt idx="3504">
                  <c:v>73851.660882377619</c:v>
                </c:pt>
                <c:pt idx="3505">
                  <c:v>78211.513868776965</c:v>
                </c:pt>
                <c:pt idx="3506">
                  <c:v>76178.013156890884</c:v>
                </c:pt>
                <c:pt idx="3507">
                  <c:v>73205.882835364348</c:v>
                </c:pt>
                <c:pt idx="3508">
                  <c:v>75581.939850362149</c:v>
                </c:pt>
                <c:pt idx="3509">
                  <c:v>75644.691157786045</c:v>
                </c:pt>
                <c:pt idx="3510">
                  <c:v>75818.250705718994</c:v>
                </c:pt>
                <c:pt idx="3511">
                  <c:v>76703.625318400052</c:v>
                </c:pt>
                <c:pt idx="3512">
                  <c:v>73211.783108329764</c:v>
                </c:pt>
                <c:pt idx="3513">
                  <c:v>77720.325588099164</c:v>
                </c:pt>
                <c:pt idx="3514">
                  <c:v>76279.007675647736</c:v>
                </c:pt>
                <c:pt idx="3515">
                  <c:v>73975.798473612464</c:v>
                </c:pt>
                <c:pt idx="3516">
                  <c:v>75472.410086313903</c:v>
                </c:pt>
                <c:pt idx="3517">
                  <c:v>78058.745244344085</c:v>
                </c:pt>
                <c:pt idx="3518">
                  <c:v>75759.407447624209</c:v>
                </c:pt>
                <c:pt idx="3519">
                  <c:v>74909.209719149279</c:v>
                </c:pt>
                <c:pt idx="3520">
                  <c:v>73323.34893286493</c:v>
                </c:pt>
                <c:pt idx="3521">
                  <c:v>74984.115559005746</c:v>
                </c:pt>
                <c:pt idx="3522">
                  <c:v>79299.754325675967</c:v>
                </c:pt>
                <c:pt idx="3523">
                  <c:v>75624.334691588083</c:v>
                </c:pt>
                <c:pt idx="3524">
                  <c:v>74342.870498911536</c:v>
                </c:pt>
                <c:pt idx="3525">
                  <c:v>77465.252966974411</c:v>
                </c:pt>
                <c:pt idx="3526">
                  <c:v>70822.190323702482</c:v>
                </c:pt>
                <c:pt idx="3527">
                  <c:v>74270.411530144993</c:v>
                </c:pt>
                <c:pt idx="3528">
                  <c:v>75511.843966929111</c:v>
                </c:pt>
                <c:pt idx="3529">
                  <c:v>78513.059311612451</c:v>
                </c:pt>
                <c:pt idx="3530">
                  <c:v>75373.093605550122</c:v>
                </c:pt>
                <c:pt idx="3531">
                  <c:v>77346.159567260736</c:v>
                </c:pt>
                <c:pt idx="3532">
                  <c:v>77368.380469640106</c:v>
                </c:pt>
                <c:pt idx="3533">
                  <c:v>80049.656593916821</c:v>
                </c:pt>
                <c:pt idx="3534">
                  <c:v>76090.831109110499</c:v>
                </c:pt>
                <c:pt idx="3535">
                  <c:v>76123.962437184673</c:v>
                </c:pt>
                <c:pt idx="3536">
                  <c:v>78019.925090789795</c:v>
                </c:pt>
                <c:pt idx="3537">
                  <c:v>76577.216994221992</c:v>
                </c:pt>
                <c:pt idx="3538">
                  <c:v>74811.355526224797</c:v>
                </c:pt>
                <c:pt idx="3539">
                  <c:v>72558.868063290909</c:v>
                </c:pt>
                <c:pt idx="3540">
                  <c:v>74299.221069844571</c:v>
                </c:pt>
                <c:pt idx="3541">
                  <c:v>75941.968596490231</c:v>
                </c:pt>
                <c:pt idx="3542">
                  <c:v>76962.940391922006</c:v>
                </c:pt>
                <c:pt idx="3543">
                  <c:v>76611.630905060243</c:v>
                </c:pt>
                <c:pt idx="3544">
                  <c:v>73653.120596822118</c:v>
                </c:pt>
                <c:pt idx="3545">
                  <c:v>72188.505627003906</c:v>
                </c:pt>
                <c:pt idx="3546">
                  <c:v>77901.473138427726</c:v>
                </c:pt>
                <c:pt idx="3547">
                  <c:v>75987.886976623529</c:v>
                </c:pt>
                <c:pt idx="3548">
                  <c:v>74219.583106168124</c:v>
                </c:pt>
                <c:pt idx="3549">
                  <c:v>72182.354605960849</c:v>
                </c:pt>
                <c:pt idx="3550">
                  <c:v>74295.229926808679</c:v>
                </c:pt>
                <c:pt idx="3551">
                  <c:v>75683.763442802418</c:v>
                </c:pt>
                <c:pt idx="3552">
                  <c:v>74504.968162790945</c:v>
                </c:pt>
                <c:pt idx="3553">
                  <c:v>71518.368896102897</c:v>
                </c:pt>
                <c:pt idx="3554">
                  <c:v>75805.679839579258</c:v>
                </c:pt>
                <c:pt idx="3555">
                  <c:v>75971.005088678983</c:v>
                </c:pt>
                <c:pt idx="3556">
                  <c:v>77713.567470232651</c:v>
                </c:pt>
                <c:pt idx="3557">
                  <c:v>69992.564127540594</c:v>
                </c:pt>
                <c:pt idx="3558">
                  <c:v>77416.165168571461</c:v>
                </c:pt>
                <c:pt idx="3559">
                  <c:v>77582.675901285809</c:v>
                </c:pt>
                <c:pt idx="3560">
                  <c:v>78167.326857693988</c:v>
                </c:pt>
                <c:pt idx="3561">
                  <c:v>78117.746064758277</c:v>
                </c:pt>
                <c:pt idx="3562">
                  <c:v>76782.569490559894</c:v>
                </c:pt>
                <c:pt idx="3563">
                  <c:v>73540.452424844116</c:v>
                </c:pt>
                <c:pt idx="3564">
                  <c:v>74663.096646881109</c:v>
                </c:pt>
                <c:pt idx="3565">
                  <c:v>77072.308344777426</c:v>
                </c:pt>
                <c:pt idx="3566">
                  <c:v>77518.589778645837</c:v>
                </c:pt>
                <c:pt idx="3567">
                  <c:v>75248.519002087924</c:v>
                </c:pt>
                <c:pt idx="3568">
                  <c:v>76106.895411173507</c:v>
                </c:pt>
                <c:pt idx="3569">
                  <c:v>77980.728605842567</c:v>
                </c:pt>
                <c:pt idx="3570">
                  <c:v>75319.898451614383</c:v>
                </c:pt>
                <c:pt idx="3571">
                  <c:v>78070.28669406574</c:v>
                </c:pt>
                <c:pt idx="3572">
                  <c:v>78129.248221651738</c:v>
                </c:pt>
                <c:pt idx="3573">
                  <c:v>72560.541475137055</c:v>
                </c:pt>
                <c:pt idx="3574">
                  <c:v>73975.441640758523</c:v>
                </c:pt>
                <c:pt idx="3575">
                  <c:v>72435.282902018211</c:v>
                </c:pt>
                <c:pt idx="3576">
                  <c:v>77083.229768117264</c:v>
                </c:pt>
                <c:pt idx="3577">
                  <c:v>76885.046287727353</c:v>
                </c:pt>
                <c:pt idx="3578">
                  <c:v>77840.123001607266</c:v>
                </c:pt>
                <c:pt idx="3579">
                  <c:v>78176.618072255456</c:v>
                </c:pt>
                <c:pt idx="3580">
                  <c:v>74326.840827242515</c:v>
                </c:pt>
                <c:pt idx="3581">
                  <c:v>69203.689652824411</c:v>
                </c:pt>
                <c:pt idx="3582">
                  <c:v>75454.898768107101</c:v>
                </c:pt>
                <c:pt idx="3583">
                  <c:v>72503.524575781819</c:v>
                </c:pt>
                <c:pt idx="3584">
                  <c:v>77227.033097585052</c:v>
                </c:pt>
                <c:pt idx="3585">
                  <c:v>73250.775512949636</c:v>
                </c:pt>
                <c:pt idx="3586">
                  <c:v>74354.976322428396</c:v>
                </c:pt>
                <c:pt idx="3587">
                  <c:v>72747.424028682712</c:v>
                </c:pt>
                <c:pt idx="3588">
                  <c:v>78431.59543190003</c:v>
                </c:pt>
                <c:pt idx="3589">
                  <c:v>77766.086477661112</c:v>
                </c:pt>
                <c:pt idx="3590">
                  <c:v>78878.553374481198</c:v>
                </c:pt>
                <c:pt idx="3591">
                  <c:v>75786.262123616543</c:v>
                </c:pt>
                <c:pt idx="3592">
                  <c:v>79291.412736256927</c:v>
                </c:pt>
                <c:pt idx="3593">
                  <c:v>77969.263459142036</c:v>
                </c:pt>
                <c:pt idx="3594">
                  <c:v>74212.676265716553</c:v>
                </c:pt>
                <c:pt idx="3595">
                  <c:v>78887.714051818853</c:v>
                </c:pt>
                <c:pt idx="3596">
                  <c:v>78011.327268226945</c:v>
                </c:pt>
                <c:pt idx="3597">
                  <c:v>74409.82545585632</c:v>
                </c:pt>
                <c:pt idx="3598">
                  <c:v>76585.306964945805</c:v>
                </c:pt>
                <c:pt idx="3599">
                  <c:v>78072.355867767328</c:v>
                </c:pt>
                <c:pt idx="3600">
                  <c:v>76246.46547444661</c:v>
                </c:pt>
                <c:pt idx="3601">
                  <c:v>74341.562202707908</c:v>
                </c:pt>
                <c:pt idx="3602">
                  <c:v>78427.756374359145</c:v>
                </c:pt>
                <c:pt idx="3603">
                  <c:v>77255.878533765834</c:v>
                </c:pt>
                <c:pt idx="3604">
                  <c:v>75151.748211797079</c:v>
                </c:pt>
                <c:pt idx="3605">
                  <c:v>78187.881144653773</c:v>
                </c:pt>
                <c:pt idx="3606">
                  <c:v>74722.991193612426</c:v>
                </c:pt>
                <c:pt idx="3607">
                  <c:v>75107.768658955902</c:v>
                </c:pt>
                <c:pt idx="3608">
                  <c:v>79790.914200981453</c:v>
                </c:pt>
                <c:pt idx="3609">
                  <c:v>79675.576104323089</c:v>
                </c:pt>
                <c:pt idx="3610">
                  <c:v>77665.323174540215</c:v>
                </c:pt>
                <c:pt idx="3611">
                  <c:v>74851.107551574707</c:v>
                </c:pt>
                <c:pt idx="3612">
                  <c:v>76058.008753967282</c:v>
                </c:pt>
                <c:pt idx="3613">
                  <c:v>77383.319260533652</c:v>
                </c:pt>
                <c:pt idx="3614">
                  <c:v>75769.489727783191</c:v>
                </c:pt>
                <c:pt idx="3615">
                  <c:v>78716.965205891931</c:v>
                </c:pt>
                <c:pt idx="3616">
                  <c:v>77583.29391822817</c:v>
                </c:pt>
                <c:pt idx="3617">
                  <c:v>74057.656384913105</c:v>
                </c:pt>
                <c:pt idx="3618">
                  <c:v>75193.372814559931</c:v>
                </c:pt>
                <c:pt idx="3619">
                  <c:v>72472.983199294424</c:v>
                </c:pt>
                <c:pt idx="3620">
                  <c:v>77305.049959309908</c:v>
                </c:pt>
                <c:pt idx="3621">
                  <c:v>75778.561959711704</c:v>
                </c:pt>
                <c:pt idx="3622">
                  <c:v>73984.778182840353</c:v>
                </c:pt>
                <c:pt idx="3623">
                  <c:v>78078.034841275236</c:v>
                </c:pt>
                <c:pt idx="3624">
                  <c:v>75992.184057617196</c:v>
                </c:pt>
                <c:pt idx="3625">
                  <c:v>77639.700447960699</c:v>
                </c:pt>
                <c:pt idx="3626">
                  <c:v>72703.935277905272</c:v>
                </c:pt>
                <c:pt idx="3627">
                  <c:v>73984.095012601218</c:v>
                </c:pt>
                <c:pt idx="3628">
                  <c:v>77617.300187810266</c:v>
                </c:pt>
                <c:pt idx="3629">
                  <c:v>75313.42826461792</c:v>
                </c:pt>
                <c:pt idx="3630">
                  <c:v>76773.774965922043</c:v>
                </c:pt>
                <c:pt idx="3631">
                  <c:v>80541.724643985421</c:v>
                </c:pt>
                <c:pt idx="3632">
                  <c:v>76305.442690470838</c:v>
                </c:pt>
                <c:pt idx="3633">
                  <c:v>77171.946657307955</c:v>
                </c:pt>
                <c:pt idx="3634">
                  <c:v>75422.526267751047</c:v>
                </c:pt>
                <c:pt idx="3635">
                  <c:v>77559.287169138581</c:v>
                </c:pt>
                <c:pt idx="3636">
                  <c:v>78753.448157469436</c:v>
                </c:pt>
                <c:pt idx="3637">
                  <c:v>76202.581142552692</c:v>
                </c:pt>
                <c:pt idx="3638">
                  <c:v>74031.888789113364</c:v>
                </c:pt>
                <c:pt idx="3639">
                  <c:v>76966.957933044425</c:v>
                </c:pt>
                <c:pt idx="3640">
                  <c:v>73031.860061391184</c:v>
                </c:pt>
                <c:pt idx="3641">
                  <c:v>74293.208636093143</c:v>
                </c:pt>
                <c:pt idx="3642">
                  <c:v>75282.295487692987</c:v>
                </c:pt>
                <c:pt idx="3643">
                  <c:v>78858.724074300131</c:v>
                </c:pt>
                <c:pt idx="3644">
                  <c:v>78329.136497497559</c:v>
                </c:pt>
                <c:pt idx="3645">
                  <c:v>74336.492123413089</c:v>
                </c:pt>
                <c:pt idx="3646">
                  <c:v>73479.726095072445</c:v>
                </c:pt>
                <c:pt idx="3647">
                  <c:v>76659.677712043136</c:v>
                </c:pt>
                <c:pt idx="3648">
                  <c:v>76218.078876686093</c:v>
                </c:pt>
                <c:pt idx="3649">
                  <c:v>76289.359971436919</c:v>
                </c:pt>
                <c:pt idx="3650">
                  <c:v>72716.474396387741</c:v>
                </c:pt>
                <c:pt idx="3651">
                  <c:v>75651.594376627603</c:v>
                </c:pt>
                <c:pt idx="3652">
                  <c:v>77555.051293245939</c:v>
                </c:pt>
                <c:pt idx="3653">
                  <c:v>75930.028662589219</c:v>
                </c:pt>
                <c:pt idx="3654">
                  <c:v>76926.042767842606</c:v>
                </c:pt>
                <c:pt idx="3655">
                  <c:v>72627.275035603845</c:v>
                </c:pt>
                <c:pt idx="3656">
                  <c:v>75645.184744262689</c:v>
                </c:pt>
                <c:pt idx="3657">
                  <c:v>76086.666017214462</c:v>
                </c:pt>
                <c:pt idx="3658">
                  <c:v>76452.12822996774</c:v>
                </c:pt>
                <c:pt idx="3659">
                  <c:v>75829.579132461542</c:v>
                </c:pt>
                <c:pt idx="3660">
                  <c:v>78371.963308207181</c:v>
                </c:pt>
                <c:pt idx="3661">
                  <c:v>76969.890540059409</c:v>
                </c:pt>
                <c:pt idx="3662">
                  <c:v>75270.099374643978</c:v>
                </c:pt>
                <c:pt idx="3663">
                  <c:v>75947.290644868233</c:v>
                </c:pt>
                <c:pt idx="3664">
                  <c:v>78773.098115126297</c:v>
                </c:pt>
                <c:pt idx="3665">
                  <c:v>74437.687410736078</c:v>
                </c:pt>
                <c:pt idx="3666">
                  <c:v>76057.059881210327</c:v>
                </c:pt>
                <c:pt idx="3667">
                  <c:v>79338.398272784543</c:v>
                </c:pt>
                <c:pt idx="3668">
                  <c:v>78102.984106445307</c:v>
                </c:pt>
                <c:pt idx="3669">
                  <c:v>74457.940913073209</c:v>
                </c:pt>
                <c:pt idx="3670">
                  <c:v>72977.12620722453</c:v>
                </c:pt>
                <c:pt idx="3671">
                  <c:v>77530.56679585774</c:v>
                </c:pt>
                <c:pt idx="3672">
                  <c:v>75882.117160415655</c:v>
                </c:pt>
                <c:pt idx="3673">
                  <c:v>74480.847416782359</c:v>
                </c:pt>
                <c:pt idx="3674">
                  <c:v>73585.716517639157</c:v>
                </c:pt>
                <c:pt idx="3675">
                  <c:v>76487.438954162601</c:v>
                </c:pt>
                <c:pt idx="3676">
                  <c:v>79199.612012910846</c:v>
                </c:pt>
                <c:pt idx="3677">
                  <c:v>73520.446519470206</c:v>
                </c:pt>
                <c:pt idx="3678">
                  <c:v>76752.489259338385</c:v>
                </c:pt>
                <c:pt idx="3679">
                  <c:v>76459.451909128824</c:v>
                </c:pt>
                <c:pt idx="3680">
                  <c:v>75273.223001480103</c:v>
                </c:pt>
                <c:pt idx="3681">
                  <c:v>77568.105676396692</c:v>
                </c:pt>
                <c:pt idx="3682">
                  <c:v>76773.232250054672</c:v>
                </c:pt>
                <c:pt idx="3683">
                  <c:v>75058.153311157221</c:v>
                </c:pt>
                <c:pt idx="3684">
                  <c:v>76584.446959273031</c:v>
                </c:pt>
                <c:pt idx="3685">
                  <c:v>72666.650986539797</c:v>
                </c:pt>
                <c:pt idx="3686">
                  <c:v>79440.529009771359</c:v>
                </c:pt>
                <c:pt idx="3687">
                  <c:v>75945.311077499384</c:v>
                </c:pt>
                <c:pt idx="3688">
                  <c:v>76972.205651540586</c:v>
                </c:pt>
                <c:pt idx="3689">
                  <c:v>76776.708692550674</c:v>
                </c:pt>
                <c:pt idx="3690">
                  <c:v>76628.817040793103</c:v>
                </c:pt>
                <c:pt idx="3691">
                  <c:v>76298.890847651171</c:v>
                </c:pt>
                <c:pt idx="3692">
                  <c:v>76252.977535565689</c:v>
                </c:pt>
                <c:pt idx="3693">
                  <c:v>75335.819960232053</c:v>
                </c:pt>
                <c:pt idx="3694">
                  <c:v>72754.198522440609</c:v>
                </c:pt>
                <c:pt idx="3695">
                  <c:v>79705.993809509266</c:v>
                </c:pt>
                <c:pt idx="3696">
                  <c:v>76538.128561782825</c:v>
                </c:pt>
                <c:pt idx="3697">
                  <c:v>75118.676648076391</c:v>
                </c:pt>
                <c:pt idx="3698">
                  <c:v>73575.847863318268</c:v>
                </c:pt>
                <c:pt idx="3699">
                  <c:v>75228.984711074838</c:v>
                </c:pt>
                <c:pt idx="3700">
                  <c:v>75060.362243302661</c:v>
                </c:pt>
                <c:pt idx="3701">
                  <c:v>75442.03607085158</c:v>
                </c:pt>
                <c:pt idx="3702">
                  <c:v>76524.240329615277</c:v>
                </c:pt>
                <c:pt idx="3703">
                  <c:v>75037.087890688577</c:v>
                </c:pt>
                <c:pt idx="3704">
                  <c:v>77548.252618916813</c:v>
                </c:pt>
                <c:pt idx="3705">
                  <c:v>77113.862474695852</c:v>
                </c:pt>
                <c:pt idx="3706">
                  <c:v>74326.374486541754</c:v>
                </c:pt>
                <c:pt idx="3707">
                  <c:v>78461.062996292108</c:v>
                </c:pt>
                <c:pt idx="3708">
                  <c:v>77801.952277755729</c:v>
                </c:pt>
                <c:pt idx="3709">
                  <c:v>72930.579956928894</c:v>
                </c:pt>
                <c:pt idx="3710">
                  <c:v>78025.16046625773</c:v>
                </c:pt>
                <c:pt idx="3711">
                  <c:v>73732.980458074846</c:v>
                </c:pt>
                <c:pt idx="3712">
                  <c:v>74668.576870608333</c:v>
                </c:pt>
                <c:pt idx="3713">
                  <c:v>76538.374091847756</c:v>
                </c:pt>
                <c:pt idx="3714">
                  <c:v>73285.496988995874</c:v>
                </c:pt>
                <c:pt idx="3715">
                  <c:v>79139.550649833691</c:v>
                </c:pt>
                <c:pt idx="3716">
                  <c:v>76042.085619099933</c:v>
                </c:pt>
                <c:pt idx="3717">
                  <c:v>73577.649880345663</c:v>
                </c:pt>
                <c:pt idx="3718">
                  <c:v>79204.791267649343</c:v>
                </c:pt>
                <c:pt idx="3719">
                  <c:v>74654.401243941</c:v>
                </c:pt>
                <c:pt idx="3720">
                  <c:v>74968.460818735752</c:v>
                </c:pt>
                <c:pt idx="3721">
                  <c:v>79812.43827565512</c:v>
                </c:pt>
                <c:pt idx="3722">
                  <c:v>73155.069282531738</c:v>
                </c:pt>
                <c:pt idx="3723">
                  <c:v>77616.148825772601</c:v>
                </c:pt>
                <c:pt idx="3724">
                  <c:v>76469.687836837766</c:v>
                </c:pt>
                <c:pt idx="3725">
                  <c:v>73694.873679478958</c:v>
                </c:pt>
                <c:pt idx="3726">
                  <c:v>76588.077330780026</c:v>
                </c:pt>
                <c:pt idx="3727">
                  <c:v>79084.807851155594</c:v>
                </c:pt>
                <c:pt idx="3728">
                  <c:v>75764.138980058822</c:v>
                </c:pt>
                <c:pt idx="3729">
                  <c:v>73780.932875951141</c:v>
                </c:pt>
                <c:pt idx="3730">
                  <c:v>71950.06022644043</c:v>
                </c:pt>
                <c:pt idx="3731">
                  <c:v>76293.86728337605</c:v>
                </c:pt>
                <c:pt idx="3732">
                  <c:v>79222.004849497491</c:v>
                </c:pt>
                <c:pt idx="3733">
                  <c:v>76625.911584317684</c:v>
                </c:pt>
                <c:pt idx="3734">
                  <c:v>77006.796082878122</c:v>
                </c:pt>
                <c:pt idx="3735">
                  <c:v>78387.413547261545</c:v>
                </c:pt>
                <c:pt idx="3736">
                  <c:v>72438.186278279623</c:v>
                </c:pt>
                <c:pt idx="3737">
                  <c:v>74346.411077817291</c:v>
                </c:pt>
                <c:pt idx="3738">
                  <c:v>73394.605855083457</c:v>
                </c:pt>
                <c:pt idx="3739">
                  <c:v>79902.678366216016</c:v>
                </c:pt>
                <c:pt idx="3740">
                  <c:v>75804.01754977509</c:v>
                </c:pt>
                <c:pt idx="3741">
                  <c:v>78545.946614583328</c:v>
                </c:pt>
                <c:pt idx="3742">
                  <c:v>78686.61764424642</c:v>
                </c:pt>
                <c:pt idx="3743">
                  <c:v>78521.871908696485</c:v>
                </c:pt>
                <c:pt idx="3744">
                  <c:v>75810.056733703619</c:v>
                </c:pt>
                <c:pt idx="3745">
                  <c:v>75083.248772684732</c:v>
                </c:pt>
                <c:pt idx="3746">
                  <c:v>77307.194432067859</c:v>
                </c:pt>
                <c:pt idx="3747">
                  <c:v>75982.626067097983</c:v>
                </c:pt>
                <c:pt idx="3748">
                  <c:v>73000.109854634604</c:v>
                </c:pt>
                <c:pt idx="3749">
                  <c:v>71964.875790659586</c:v>
                </c:pt>
                <c:pt idx="3750">
                  <c:v>75619.348781267807</c:v>
                </c:pt>
                <c:pt idx="3751">
                  <c:v>77008.053455289206</c:v>
                </c:pt>
                <c:pt idx="3752">
                  <c:v>76909.267545255032</c:v>
                </c:pt>
                <c:pt idx="3753">
                  <c:v>77530.421550564235</c:v>
                </c:pt>
                <c:pt idx="3754">
                  <c:v>73620.239035765335</c:v>
                </c:pt>
                <c:pt idx="3755">
                  <c:v>72321.343433310321</c:v>
                </c:pt>
                <c:pt idx="3756">
                  <c:v>78968.759155273438</c:v>
                </c:pt>
                <c:pt idx="3757">
                  <c:v>74175.035436757404</c:v>
                </c:pt>
                <c:pt idx="3758">
                  <c:v>73573.812581125909</c:v>
                </c:pt>
                <c:pt idx="3759">
                  <c:v>72255.171777915952</c:v>
                </c:pt>
                <c:pt idx="3760">
                  <c:v>74139.295776560932</c:v>
                </c:pt>
                <c:pt idx="3761">
                  <c:v>73000.306316375718</c:v>
                </c:pt>
                <c:pt idx="3762">
                  <c:v>74713.282939020806</c:v>
                </c:pt>
                <c:pt idx="3763">
                  <c:v>72515.2793513457</c:v>
                </c:pt>
                <c:pt idx="3764">
                  <c:v>74922.78734588623</c:v>
                </c:pt>
                <c:pt idx="3765">
                  <c:v>78544.04855397543</c:v>
                </c:pt>
                <c:pt idx="3766">
                  <c:v>77395.082402992237</c:v>
                </c:pt>
                <c:pt idx="3767">
                  <c:v>71206.706629180917</c:v>
                </c:pt>
                <c:pt idx="3768">
                  <c:v>77021.297966130573</c:v>
                </c:pt>
                <c:pt idx="3769">
                  <c:v>78519.594226837158</c:v>
                </c:pt>
                <c:pt idx="3770">
                  <c:v>77001.667476781222</c:v>
                </c:pt>
                <c:pt idx="3771">
                  <c:v>76307.281673177087</c:v>
                </c:pt>
                <c:pt idx="3772">
                  <c:v>78004.147040303549</c:v>
                </c:pt>
                <c:pt idx="3773">
                  <c:v>72872.866493225069</c:v>
                </c:pt>
                <c:pt idx="3774">
                  <c:v>74254.826643562323</c:v>
                </c:pt>
                <c:pt idx="3775">
                  <c:v>75775.489944978632</c:v>
                </c:pt>
                <c:pt idx="3776">
                  <c:v>77179.74213053385</c:v>
                </c:pt>
                <c:pt idx="3777">
                  <c:v>73955.149128643665</c:v>
                </c:pt>
                <c:pt idx="3778">
                  <c:v>74530.808496793121</c:v>
                </c:pt>
                <c:pt idx="3779">
                  <c:v>77488.41462345123</c:v>
                </c:pt>
                <c:pt idx="3780">
                  <c:v>73131.85927022298</c:v>
                </c:pt>
                <c:pt idx="3781">
                  <c:v>77702.550271097803</c:v>
                </c:pt>
                <c:pt idx="3782">
                  <c:v>79446.774154535931</c:v>
                </c:pt>
                <c:pt idx="3783">
                  <c:v>73787.444413153324</c:v>
                </c:pt>
                <c:pt idx="3784">
                  <c:v>72214.863863754275</c:v>
                </c:pt>
                <c:pt idx="3785">
                  <c:v>74226.040659205115</c:v>
                </c:pt>
                <c:pt idx="3786">
                  <c:v>78455.289141591405</c:v>
                </c:pt>
                <c:pt idx="3787">
                  <c:v>76169.963467407229</c:v>
                </c:pt>
                <c:pt idx="3788">
                  <c:v>78668.880841064456</c:v>
                </c:pt>
                <c:pt idx="3789">
                  <c:v>79492.198773701995</c:v>
                </c:pt>
                <c:pt idx="3790">
                  <c:v>72877.535863860452</c:v>
                </c:pt>
                <c:pt idx="3791">
                  <c:v>71738.509949938452</c:v>
                </c:pt>
                <c:pt idx="3792">
                  <c:v>76890.418290710455</c:v>
                </c:pt>
                <c:pt idx="3793">
                  <c:v>72202.204927539817</c:v>
                </c:pt>
                <c:pt idx="3794">
                  <c:v>77949.230990918499</c:v>
                </c:pt>
                <c:pt idx="3795">
                  <c:v>73662.798263041186</c:v>
                </c:pt>
                <c:pt idx="3796">
                  <c:v>73859.029579737806</c:v>
                </c:pt>
                <c:pt idx="3797">
                  <c:v>70350.449636681878</c:v>
                </c:pt>
                <c:pt idx="3798">
                  <c:v>78490.527032979327</c:v>
                </c:pt>
                <c:pt idx="3799">
                  <c:v>77785.3329097112</c:v>
                </c:pt>
                <c:pt idx="3800">
                  <c:v>79300.41837450664</c:v>
                </c:pt>
                <c:pt idx="3801">
                  <c:v>76321.898420429236</c:v>
                </c:pt>
                <c:pt idx="3802">
                  <c:v>79439.112657674152</c:v>
                </c:pt>
                <c:pt idx="3803">
                  <c:v>78309.16529197694</c:v>
                </c:pt>
                <c:pt idx="3804">
                  <c:v>74072.984012095127</c:v>
                </c:pt>
                <c:pt idx="3805">
                  <c:v>79447.461935520172</c:v>
                </c:pt>
                <c:pt idx="3806">
                  <c:v>77640.927535001436</c:v>
                </c:pt>
                <c:pt idx="3807">
                  <c:v>72686.295353809968</c:v>
                </c:pt>
                <c:pt idx="3808">
                  <c:v>75892.944025039658</c:v>
                </c:pt>
                <c:pt idx="3809">
                  <c:v>79367.328961817417</c:v>
                </c:pt>
                <c:pt idx="3810">
                  <c:v>76542.006892712903</c:v>
                </c:pt>
                <c:pt idx="3811">
                  <c:v>76356.920881239595</c:v>
                </c:pt>
                <c:pt idx="3812">
                  <c:v>76903.277912648526</c:v>
                </c:pt>
                <c:pt idx="3813">
                  <c:v>77718.119635417592</c:v>
                </c:pt>
                <c:pt idx="3814">
                  <c:v>75880.075063514712</c:v>
                </c:pt>
                <c:pt idx="3815">
                  <c:v>74575.551819483444</c:v>
                </c:pt>
                <c:pt idx="3816">
                  <c:v>73420.099800093973</c:v>
                </c:pt>
                <c:pt idx="3817">
                  <c:v>75325.204443422946</c:v>
                </c:pt>
                <c:pt idx="3818">
                  <c:v>77758.770746231079</c:v>
                </c:pt>
                <c:pt idx="3819">
                  <c:v>78899.594694018349</c:v>
                </c:pt>
                <c:pt idx="3820">
                  <c:v>77768.379564412433</c:v>
                </c:pt>
                <c:pt idx="3821">
                  <c:v>74028.806698608387</c:v>
                </c:pt>
                <c:pt idx="3822">
                  <c:v>74761.553061644241</c:v>
                </c:pt>
                <c:pt idx="3823">
                  <c:v>74494.637161572769</c:v>
                </c:pt>
                <c:pt idx="3824">
                  <c:v>77001.898613818485</c:v>
                </c:pt>
                <c:pt idx="3825">
                  <c:v>79136.215407307944</c:v>
                </c:pt>
                <c:pt idx="3826">
                  <c:v>76650.996205902105</c:v>
                </c:pt>
                <c:pt idx="3827">
                  <c:v>73813.776614252725</c:v>
                </c:pt>
                <c:pt idx="3828">
                  <c:v>74848.700084304815</c:v>
                </c:pt>
                <c:pt idx="3829">
                  <c:v>73900.124208307272</c:v>
                </c:pt>
                <c:pt idx="3830">
                  <c:v>73702.696135457343</c:v>
                </c:pt>
                <c:pt idx="3831">
                  <c:v>73158.632744916293</c:v>
                </c:pt>
                <c:pt idx="3832">
                  <c:v>72458.415604511887</c:v>
                </c:pt>
                <c:pt idx="3833">
                  <c:v>79084.753320701915</c:v>
                </c:pt>
                <c:pt idx="3834">
                  <c:v>75738.034578768405</c:v>
                </c:pt>
                <c:pt idx="3835">
                  <c:v>77996.912616475398</c:v>
                </c:pt>
                <c:pt idx="3836">
                  <c:v>72803.490785789501</c:v>
                </c:pt>
                <c:pt idx="3837">
                  <c:v>73098.686001777649</c:v>
                </c:pt>
                <c:pt idx="3838">
                  <c:v>76869.154410298666</c:v>
                </c:pt>
                <c:pt idx="3839">
                  <c:v>73375.135529581719</c:v>
                </c:pt>
                <c:pt idx="3840">
                  <c:v>75428.328459548953</c:v>
                </c:pt>
                <c:pt idx="3841">
                  <c:v>79117.639006765661</c:v>
                </c:pt>
                <c:pt idx="3842">
                  <c:v>75213.48810024561</c:v>
                </c:pt>
                <c:pt idx="3843">
                  <c:v>75264.127731323242</c:v>
                </c:pt>
                <c:pt idx="3844">
                  <c:v>74329.531785202023</c:v>
                </c:pt>
                <c:pt idx="3845">
                  <c:v>78215.081479390457</c:v>
                </c:pt>
                <c:pt idx="3846">
                  <c:v>80397.243916034698</c:v>
                </c:pt>
                <c:pt idx="3847">
                  <c:v>77119.604125722253</c:v>
                </c:pt>
                <c:pt idx="3848">
                  <c:v>75081.692847347251</c:v>
                </c:pt>
                <c:pt idx="3849">
                  <c:v>78579.373506291711</c:v>
                </c:pt>
                <c:pt idx="3850">
                  <c:v>71422.79902292887</c:v>
                </c:pt>
                <c:pt idx="3851">
                  <c:v>74297.846030171699</c:v>
                </c:pt>
                <c:pt idx="3852">
                  <c:v>75531.710984010526</c:v>
                </c:pt>
                <c:pt idx="3853">
                  <c:v>78549.641125488284</c:v>
                </c:pt>
                <c:pt idx="3854">
                  <c:v>77691.502180989584</c:v>
                </c:pt>
                <c:pt idx="3855">
                  <c:v>72486.173646291107</c:v>
                </c:pt>
                <c:pt idx="3856">
                  <c:v>74531.710894282674</c:v>
                </c:pt>
                <c:pt idx="3857">
                  <c:v>77450.238781452179</c:v>
                </c:pt>
                <c:pt idx="3858">
                  <c:v>76955.097475433344</c:v>
                </c:pt>
                <c:pt idx="3859">
                  <c:v>76265.941973749796</c:v>
                </c:pt>
                <c:pt idx="3860">
                  <c:v>70760.765758132926</c:v>
                </c:pt>
                <c:pt idx="3861">
                  <c:v>73907.975665791833</c:v>
                </c:pt>
                <c:pt idx="3862">
                  <c:v>77582.942997233084</c:v>
                </c:pt>
                <c:pt idx="3863">
                  <c:v>77383.114377339691</c:v>
                </c:pt>
                <c:pt idx="3864">
                  <c:v>75128.65741818746</c:v>
                </c:pt>
                <c:pt idx="3865">
                  <c:v>70970.686944713249</c:v>
                </c:pt>
                <c:pt idx="3866">
                  <c:v>77020.101605828604</c:v>
                </c:pt>
                <c:pt idx="3867">
                  <c:v>75033.568022759762</c:v>
                </c:pt>
                <c:pt idx="3868">
                  <c:v>76675.721359761548</c:v>
                </c:pt>
                <c:pt idx="3869">
                  <c:v>76633.389665349343</c:v>
                </c:pt>
                <c:pt idx="3870">
                  <c:v>79433.389228820801</c:v>
                </c:pt>
                <c:pt idx="3871">
                  <c:v>76962.978946431467</c:v>
                </c:pt>
                <c:pt idx="3872">
                  <c:v>74360.130904388439</c:v>
                </c:pt>
                <c:pt idx="3873">
                  <c:v>72801.1877316475</c:v>
                </c:pt>
                <c:pt idx="3874">
                  <c:v>79071.908453623473</c:v>
                </c:pt>
                <c:pt idx="3875">
                  <c:v>74731.076675510398</c:v>
                </c:pt>
                <c:pt idx="3876">
                  <c:v>75977.154613494873</c:v>
                </c:pt>
                <c:pt idx="3877">
                  <c:v>77816.29948296283</c:v>
                </c:pt>
                <c:pt idx="3878">
                  <c:v>76201.047735595697</c:v>
                </c:pt>
                <c:pt idx="3879">
                  <c:v>75396.713989130672</c:v>
                </c:pt>
                <c:pt idx="3880">
                  <c:v>74889.618922201786</c:v>
                </c:pt>
                <c:pt idx="3881">
                  <c:v>78100.636587969464</c:v>
                </c:pt>
                <c:pt idx="3882">
                  <c:v>75959.316795094812</c:v>
                </c:pt>
                <c:pt idx="3883">
                  <c:v>73704.297280947372</c:v>
                </c:pt>
                <c:pt idx="3884">
                  <c:v>74012.060847285407</c:v>
                </c:pt>
                <c:pt idx="3885">
                  <c:v>73265.409747123718</c:v>
                </c:pt>
                <c:pt idx="3886">
                  <c:v>79492.518744850153</c:v>
                </c:pt>
                <c:pt idx="3887">
                  <c:v>74647.176360893238</c:v>
                </c:pt>
                <c:pt idx="3888">
                  <c:v>76469.668843332925</c:v>
                </c:pt>
                <c:pt idx="3889">
                  <c:v>77038.323837025964</c:v>
                </c:pt>
                <c:pt idx="3890">
                  <c:v>74289.968370183298</c:v>
                </c:pt>
                <c:pt idx="3891">
                  <c:v>75612.139963595066</c:v>
                </c:pt>
                <c:pt idx="3892">
                  <c:v>74842.939397048947</c:v>
                </c:pt>
                <c:pt idx="3893">
                  <c:v>74635.614116700483</c:v>
                </c:pt>
                <c:pt idx="3894">
                  <c:v>76356.509687232989</c:v>
                </c:pt>
                <c:pt idx="3895">
                  <c:v>72679.203233398453</c:v>
                </c:pt>
                <c:pt idx="3896">
                  <c:v>79647.881141153965</c:v>
                </c:pt>
                <c:pt idx="3897">
                  <c:v>74984.247822570804</c:v>
                </c:pt>
                <c:pt idx="3898">
                  <c:v>77591.190208816537</c:v>
                </c:pt>
                <c:pt idx="3899">
                  <c:v>77649.861274592084</c:v>
                </c:pt>
                <c:pt idx="3900">
                  <c:v>76280.000385793057</c:v>
                </c:pt>
                <c:pt idx="3901">
                  <c:v>73609.56999193829</c:v>
                </c:pt>
                <c:pt idx="3902">
                  <c:v>76637.2977288564</c:v>
                </c:pt>
                <c:pt idx="3903">
                  <c:v>73922.250996398929</c:v>
                </c:pt>
                <c:pt idx="3904">
                  <c:v>70702.767850748714</c:v>
                </c:pt>
                <c:pt idx="3905">
                  <c:v>77053.643640899652</c:v>
                </c:pt>
                <c:pt idx="3906">
                  <c:v>76525.004871495563</c:v>
                </c:pt>
                <c:pt idx="3907">
                  <c:v>75686.028802453671</c:v>
                </c:pt>
                <c:pt idx="3908">
                  <c:v>75604.154926611722</c:v>
                </c:pt>
                <c:pt idx="3909">
                  <c:v>76734.379479471841</c:v>
                </c:pt>
                <c:pt idx="3910">
                  <c:v>73922.982629394537</c:v>
                </c:pt>
                <c:pt idx="3911">
                  <c:v>75501.514425532019</c:v>
                </c:pt>
                <c:pt idx="3912">
                  <c:v>75597.468833351144</c:v>
                </c:pt>
                <c:pt idx="3913">
                  <c:v>75339.371367390951</c:v>
                </c:pt>
                <c:pt idx="3914">
                  <c:v>76809.768078613284</c:v>
                </c:pt>
                <c:pt idx="3915">
                  <c:v>78303.866872406012</c:v>
                </c:pt>
                <c:pt idx="3916">
                  <c:v>74720.513619375241</c:v>
                </c:pt>
                <c:pt idx="3917">
                  <c:v>78779.730689493823</c:v>
                </c:pt>
                <c:pt idx="3918">
                  <c:v>78214.1951207479</c:v>
                </c:pt>
                <c:pt idx="3919">
                  <c:v>73660.08924236297</c:v>
                </c:pt>
                <c:pt idx="3920">
                  <c:v>77335.693197568267</c:v>
                </c:pt>
                <c:pt idx="3921">
                  <c:v>73256.456670888263</c:v>
                </c:pt>
                <c:pt idx="3922">
                  <c:v>74231.819824655846</c:v>
                </c:pt>
                <c:pt idx="3923">
                  <c:v>77460.369872538256</c:v>
                </c:pt>
                <c:pt idx="3924">
                  <c:v>73972.41132262547</c:v>
                </c:pt>
                <c:pt idx="3925">
                  <c:v>79271.623748016355</c:v>
                </c:pt>
                <c:pt idx="3926">
                  <c:v>74973.588254292801</c:v>
                </c:pt>
                <c:pt idx="3927">
                  <c:v>73527.677748707923</c:v>
                </c:pt>
                <c:pt idx="3928">
                  <c:v>76965.325070953375</c:v>
                </c:pt>
                <c:pt idx="3929">
                  <c:v>75649.573809719092</c:v>
                </c:pt>
                <c:pt idx="3930">
                  <c:v>74474.531790415436</c:v>
                </c:pt>
                <c:pt idx="3931">
                  <c:v>78995.178514798477</c:v>
                </c:pt>
                <c:pt idx="3932">
                  <c:v>73930.265774408981</c:v>
                </c:pt>
                <c:pt idx="3933">
                  <c:v>77276.202942021686</c:v>
                </c:pt>
                <c:pt idx="3934">
                  <c:v>75833.359038543698</c:v>
                </c:pt>
                <c:pt idx="3935">
                  <c:v>73031.51301740011</c:v>
                </c:pt>
                <c:pt idx="3936">
                  <c:v>75610.131456883741</c:v>
                </c:pt>
                <c:pt idx="3937">
                  <c:v>79001.381414540607</c:v>
                </c:pt>
                <c:pt idx="3938">
                  <c:v>74402.925037622452</c:v>
                </c:pt>
                <c:pt idx="3939">
                  <c:v>75046.633386484769</c:v>
                </c:pt>
                <c:pt idx="3940">
                  <c:v>75145.840288379448</c:v>
                </c:pt>
                <c:pt idx="3941">
                  <c:v>72317.15166524252</c:v>
                </c:pt>
                <c:pt idx="3942">
                  <c:v>79131.719777456921</c:v>
                </c:pt>
                <c:pt idx="3943">
                  <c:v>76128.049224344897</c:v>
                </c:pt>
                <c:pt idx="3944">
                  <c:v>75372.269372940063</c:v>
                </c:pt>
                <c:pt idx="3945">
                  <c:v>79252.669032112768</c:v>
                </c:pt>
                <c:pt idx="3946">
                  <c:v>71519.565408595401</c:v>
                </c:pt>
                <c:pt idx="3947">
                  <c:v>74431.153221829722</c:v>
                </c:pt>
                <c:pt idx="3948">
                  <c:v>75418.533568096158</c:v>
                </c:pt>
                <c:pt idx="3949">
                  <c:v>78444.575912984204</c:v>
                </c:pt>
                <c:pt idx="3950">
                  <c:v>74751.591823679264</c:v>
                </c:pt>
                <c:pt idx="3951">
                  <c:v>78954.951266066229</c:v>
                </c:pt>
                <c:pt idx="3952">
                  <c:v>77367.542100652063</c:v>
                </c:pt>
                <c:pt idx="3953">
                  <c:v>81345.881978440288</c:v>
                </c:pt>
                <c:pt idx="3954">
                  <c:v>74734.484457906088</c:v>
                </c:pt>
                <c:pt idx="3955">
                  <c:v>73369.933039442694</c:v>
                </c:pt>
                <c:pt idx="3956">
                  <c:v>77429.580553436288</c:v>
                </c:pt>
                <c:pt idx="3957">
                  <c:v>75686.644768778482</c:v>
                </c:pt>
                <c:pt idx="3958">
                  <c:v>74722.054057693487</c:v>
                </c:pt>
                <c:pt idx="3959">
                  <c:v>71132.440782737729</c:v>
                </c:pt>
                <c:pt idx="3960">
                  <c:v>75704.803328609472</c:v>
                </c:pt>
                <c:pt idx="3961">
                  <c:v>76239.119710095722</c:v>
                </c:pt>
                <c:pt idx="3962">
                  <c:v>76232.947828197488</c:v>
                </c:pt>
                <c:pt idx="3963">
                  <c:v>75862.510545349112</c:v>
                </c:pt>
                <c:pt idx="3964">
                  <c:v>75171.281993611658</c:v>
                </c:pt>
                <c:pt idx="3965">
                  <c:v>71411.554972314843</c:v>
                </c:pt>
                <c:pt idx="3966">
                  <c:v>79213.141745249435</c:v>
                </c:pt>
                <c:pt idx="3967">
                  <c:v>75275.83017247518</c:v>
                </c:pt>
                <c:pt idx="3968">
                  <c:v>71754.841495641071</c:v>
                </c:pt>
                <c:pt idx="3969">
                  <c:v>72579.3975259781</c:v>
                </c:pt>
                <c:pt idx="3970">
                  <c:v>74719.908828703556</c:v>
                </c:pt>
                <c:pt idx="3971">
                  <c:v>75882.130708312994</c:v>
                </c:pt>
                <c:pt idx="3972">
                  <c:v>75224.922303644795</c:v>
                </c:pt>
                <c:pt idx="3973">
                  <c:v>72817.22448334693</c:v>
                </c:pt>
                <c:pt idx="3974">
                  <c:v>76951.19620513916</c:v>
                </c:pt>
                <c:pt idx="3975">
                  <c:v>76495.680001322427</c:v>
                </c:pt>
                <c:pt idx="3976">
                  <c:v>77017.787773640957</c:v>
                </c:pt>
                <c:pt idx="3977">
                  <c:v>72135.149968147292</c:v>
                </c:pt>
                <c:pt idx="3978">
                  <c:v>75703.88298924765</c:v>
                </c:pt>
                <c:pt idx="3979">
                  <c:v>78220.26204293569</c:v>
                </c:pt>
                <c:pt idx="3980">
                  <c:v>77243.727067936779</c:v>
                </c:pt>
                <c:pt idx="3981">
                  <c:v>77953.198375193286</c:v>
                </c:pt>
                <c:pt idx="3982">
                  <c:v>77231.017740885422</c:v>
                </c:pt>
                <c:pt idx="3983">
                  <c:v>72255.602536932638</c:v>
                </c:pt>
                <c:pt idx="3984">
                  <c:v>75002.163850084937</c:v>
                </c:pt>
                <c:pt idx="3985">
                  <c:v>75677.00129906337</c:v>
                </c:pt>
                <c:pt idx="3986">
                  <c:v>78129.988124593103</c:v>
                </c:pt>
                <c:pt idx="3987">
                  <c:v>74702.389114634192</c:v>
                </c:pt>
                <c:pt idx="3988">
                  <c:v>74818.15236638386</c:v>
                </c:pt>
                <c:pt idx="3989">
                  <c:v>78261.084027608245</c:v>
                </c:pt>
                <c:pt idx="3990">
                  <c:v>74637.540243403128</c:v>
                </c:pt>
                <c:pt idx="3991">
                  <c:v>77270.681885274244</c:v>
                </c:pt>
                <c:pt idx="3992">
                  <c:v>80086.881387869522</c:v>
                </c:pt>
                <c:pt idx="3993">
                  <c:v>72027.170424101074</c:v>
                </c:pt>
                <c:pt idx="3994">
                  <c:v>75296.360347366324</c:v>
                </c:pt>
                <c:pt idx="3995">
                  <c:v>71370.4325709025</c:v>
                </c:pt>
                <c:pt idx="3996">
                  <c:v>79371.446139844265</c:v>
                </c:pt>
                <c:pt idx="3997">
                  <c:v>75560.146824137366</c:v>
                </c:pt>
                <c:pt idx="3998">
                  <c:v>75609.897208619426</c:v>
                </c:pt>
                <c:pt idx="3999">
                  <c:v>76224.211854298919</c:v>
                </c:pt>
                <c:pt idx="4000">
                  <c:v>73497.058279784527</c:v>
                </c:pt>
                <c:pt idx="4001">
                  <c:v>70221.189891878777</c:v>
                </c:pt>
                <c:pt idx="4002">
                  <c:v>75161.981504313153</c:v>
                </c:pt>
                <c:pt idx="4003">
                  <c:v>72600.812144470197</c:v>
                </c:pt>
                <c:pt idx="4004">
                  <c:v>77706.927232360831</c:v>
                </c:pt>
                <c:pt idx="4005">
                  <c:v>70168.36783294678</c:v>
                </c:pt>
                <c:pt idx="4006">
                  <c:v>74288.186675008139</c:v>
                </c:pt>
                <c:pt idx="4007">
                  <c:v>72929.50086135864</c:v>
                </c:pt>
                <c:pt idx="4008">
                  <c:v>79999.58125559488</c:v>
                </c:pt>
                <c:pt idx="4009">
                  <c:v>77300.884820842723</c:v>
                </c:pt>
                <c:pt idx="4010">
                  <c:v>79804.549837239581</c:v>
                </c:pt>
                <c:pt idx="4011">
                  <c:v>76299.528377532959</c:v>
                </c:pt>
                <c:pt idx="4012">
                  <c:v>78737.587438456219</c:v>
                </c:pt>
                <c:pt idx="4013">
                  <c:v>78813.436034647602</c:v>
                </c:pt>
                <c:pt idx="4014">
                  <c:v>74997.595845286036</c:v>
                </c:pt>
                <c:pt idx="4015">
                  <c:v>78589.838911437982</c:v>
                </c:pt>
                <c:pt idx="4016">
                  <c:v>78266.312987271944</c:v>
                </c:pt>
                <c:pt idx="4017">
                  <c:v>75854.819447835282</c:v>
                </c:pt>
                <c:pt idx="4018">
                  <c:v>77204.881661510473</c:v>
                </c:pt>
                <c:pt idx="4019">
                  <c:v>80827.13743311564</c:v>
                </c:pt>
                <c:pt idx="4020">
                  <c:v>77041.187484614056</c:v>
                </c:pt>
                <c:pt idx="4021">
                  <c:v>74722.776450220743</c:v>
                </c:pt>
                <c:pt idx="4022">
                  <c:v>77317.584400177017</c:v>
                </c:pt>
                <c:pt idx="4023">
                  <c:v>79194.090660277987</c:v>
                </c:pt>
                <c:pt idx="4024">
                  <c:v>77580.902868334451</c:v>
                </c:pt>
                <c:pt idx="4025">
                  <c:v>75737.446260897326</c:v>
                </c:pt>
                <c:pt idx="4026">
                  <c:v>74822.551783339179</c:v>
                </c:pt>
                <c:pt idx="4027">
                  <c:v>74149.151793543497</c:v>
                </c:pt>
                <c:pt idx="4028">
                  <c:v>77728.029133486751</c:v>
                </c:pt>
                <c:pt idx="4029">
                  <c:v>80220.840876952803</c:v>
                </c:pt>
                <c:pt idx="4030">
                  <c:v>78802.447588761643</c:v>
                </c:pt>
                <c:pt idx="4031">
                  <c:v>74425.039745124173</c:v>
                </c:pt>
                <c:pt idx="4032">
                  <c:v>75957.359267263353</c:v>
                </c:pt>
                <c:pt idx="4033">
                  <c:v>76275.335504289469</c:v>
                </c:pt>
                <c:pt idx="4034">
                  <c:v>75784.236339314783</c:v>
                </c:pt>
                <c:pt idx="4035">
                  <c:v>78969.926590251926</c:v>
                </c:pt>
                <c:pt idx="4036">
                  <c:v>76757.881149164838</c:v>
                </c:pt>
                <c:pt idx="4037">
                  <c:v>73976.335435994464</c:v>
                </c:pt>
                <c:pt idx="4038">
                  <c:v>74028.31198752721</c:v>
                </c:pt>
                <c:pt idx="4039">
                  <c:v>73795.621922032034</c:v>
                </c:pt>
                <c:pt idx="4040">
                  <c:v>76471.042984517408</c:v>
                </c:pt>
                <c:pt idx="4041">
                  <c:v>74152.178954474133</c:v>
                </c:pt>
                <c:pt idx="4042">
                  <c:v>73204.348255030316</c:v>
                </c:pt>
                <c:pt idx="4043">
                  <c:v>78667.9327775399</c:v>
                </c:pt>
                <c:pt idx="4044">
                  <c:v>75876.640879313141</c:v>
                </c:pt>
                <c:pt idx="4045">
                  <c:v>77814.894759077491</c:v>
                </c:pt>
                <c:pt idx="4046">
                  <c:v>73075.989660708117</c:v>
                </c:pt>
                <c:pt idx="4047">
                  <c:v>74221.589040883395</c:v>
                </c:pt>
                <c:pt idx="4048">
                  <c:v>78515.457257596645</c:v>
                </c:pt>
                <c:pt idx="4049">
                  <c:v>75115.519247690827</c:v>
                </c:pt>
                <c:pt idx="4050">
                  <c:v>75915.406785710642</c:v>
                </c:pt>
                <c:pt idx="4051">
                  <c:v>79754.371939150486</c:v>
                </c:pt>
                <c:pt idx="4052">
                  <c:v>76014.28996527991</c:v>
                </c:pt>
                <c:pt idx="4053">
                  <c:v>76841.330887858086</c:v>
                </c:pt>
                <c:pt idx="4054">
                  <c:v>75379.387041346243</c:v>
                </c:pt>
                <c:pt idx="4055">
                  <c:v>77583.983659871432</c:v>
                </c:pt>
                <c:pt idx="4056">
                  <c:v>78683.213555526716</c:v>
                </c:pt>
                <c:pt idx="4057">
                  <c:v>76027.071142665707</c:v>
                </c:pt>
                <c:pt idx="4058">
                  <c:v>74352.067622820541</c:v>
                </c:pt>
                <c:pt idx="4059">
                  <c:v>79787.81617361703</c:v>
                </c:pt>
                <c:pt idx="4060">
                  <c:v>72731.485810025522</c:v>
                </c:pt>
                <c:pt idx="4061">
                  <c:v>74869.39563954671</c:v>
                </c:pt>
                <c:pt idx="4062">
                  <c:v>75039.104612731928</c:v>
                </c:pt>
                <c:pt idx="4063">
                  <c:v>78928.453239313763</c:v>
                </c:pt>
                <c:pt idx="4064">
                  <c:v>76921.98361562092</c:v>
                </c:pt>
                <c:pt idx="4065">
                  <c:v>75258.367628479013</c:v>
                </c:pt>
                <c:pt idx="4066">
                  <c:v>73930.456354125345</c:v>
                </c:pt>
                <c:pt idx="4067">
                  <c:v>75908.581677277878</c:v>
                </c:pt>
                <c:pt idx="4068">
                  <c:v>76952.343737030023</c:v>
                </c:pt>
                <c:pt idx="4069">
                  <c:v>75287.157066163491</c:v>
                </c:pt>
                <c:pt idx="4070">
                  <c:v>73726.484580485019</c:v>
                </c:pt>
                <c:pt idx="4071">
                  <c:v>74705.286773173022</c:v>
                </c:pt>
                <c:pt idx="4072">
                  <c:v>77899.133342488625</c:v>
                </c:pt>
                <c:pt idx="4073">
                  <c:v>75857.755464445319</c:v>
                </c:pt>
                <c:pt idx="4074">
                  <c:v>75689.64299942652</c:v>
                </c:pt>
                <c:pt idx="4075">
                  <c:v>69754.747024091106</c:v>
                </c:pt>
                <c:pt idx="4076">
                  <c:v>73924.720562680566</c:v>
                </c:pt>
                <c:pt idx="4077">
                  <c:v>72739.044679387414</c:v>
                </c:pt>
                <c:pt idx="4078">
                  <c:v>79574.282324600208</c:v>
                </c:pt>
                <c:pt idx="4079">
                  <c:v>77565.910885365811</c:v>
                </c:pt>
                <c:pt idx="4080">
                  <c:v>78122.652066548675</c:v>
                </c:pt>
                <c:pt idx="4081">
                  <c:v>76196.5134830475</c:v>
                </c:pt>
                <c:pt idx="4082">
                  <c:v>74593.836798095683</c:v>
                </c:pt>
                <c:pt idx="4083">
                  <c:v>74374.958364486694</c:v>
                </c:pt>
                <c:pt idx="4084">
                  <c:v>77527.318814818063</c:v>
                </c:pt>
                <c:pt idx="4085">
                  <c:v>76132.464724699632</c:v>
                </c:pt>
                <c:pt idx="4086">
                  <c:v>75516.870604197175</c:v>
                </c:pt>
                <c:pt idx="4087">
                  <c:v>78837.134174601248</c:v>
                </c:pt>
                <c:pt idx="4088">
                  <c:v>75708.314328765875</c:v>
                </c:pt>
                <c:pt idx="4089">
                  <c:v>74896.671170488989</c:v>
                </c:pt>
                <c:pt idx="4090">
                  <c:v>74193.769355773926</c:v>
                </c:pt>
                <c:pt idx="4091">
                  <c:v>77671.434697214747</c:v>
                </c:pt>
                <c:pt idx="4092">
                  <c:v>75501.674670283013</c:v>
                </c:pt>
                <c:pt idx="4093">
                  <c:v>74339.46184580811</c:v>
                </c:pt>
                <c:pt idx="4094">
                  <c:v>73847.481430435189</c:v>
                </c:pt>
                <c:pt idx="4095">
                  <c:v>75221.054451207325</c:v>
                </c:pt>
                <c:pt idx="4096">
                  <c:v>79892.32401685715</c:v>
                </c:pt>
                <c:pt idx="4097">
                  <c:v>74805.926852925622</c:v>
                </c:pt>
                <c:pt idx="4098">
                  <c:v>75345.526253767806</c:v>
                </c:pt>
                <c:pt idx="4099">
                  <c:v>76801.391326236728</c:v>
                </c:pt>
                <c:pt idx="4100">
                  <c:v>75338.880554453528</c:v>
                </c:pt>
                <c:pt idx="4101">
                  <c:v>75996.093820714945</c:v>
                </c:pt>
                <c:pt idx="4102">
                  <c:v>75703.589830846628</c:v>
                </c:pt>
                <c:pt idx="4103">
                  <c:v>76931.19134445193</c:v>
                </c:pt>
                <c:pt idx="4104">
                  <c:v>76960.573494139331</c:v>
                </c:pt>
                <c:pt idx="4105">
                  <c:v>72688.53422972362</c:v>
                </c:pt>
                <c:pt idx="4106">
                  <c:v>79123.540223948163</c:v>
                </c:pt>
                <c:pt idx="4107">
                  <c:v>74313.992379649484</c:v>
                </c:pt>
                <c:pt idx="4108">
                  <c:v>77338.654131317147</c:v>
                </c:pt>
                <c:pt idx="4109">
                  <c:v>76210.268208948779</c:v>
                </c:pt>
                <c:pt idx="4110">
                  <c:v>76317.234205627436</c:v>
                </c:pt>
                <c:pt idx="4111">
                  <c:v>75631.093732452384</c:v>
                </c:pt>
                <c:pt idx="4112">
                  <c:v>76235.690848159778</c:v>
                </c:pt>
                <c:pt idx="4113">
                  <c:v>75084.301580301937</c:v>
                </c:pt>
                <c:pt idx="4114">
                  <c:v>69797.515837160754</c:v>
                </c:pt>
                <c:pt idx="4115">
                  <c:v>79101.672730620689</c:v>
                </c:pt>
                <c:pt idx="4116">
                  <c:v>77051.615121078488</c:v>
                </c:pt>
                <c:pt idx="4117">
                  <c:v>76431.098099039227</c:v>
                </c:pt>
                <c:pt idx="4118">
                  <c:v>75323.393772633877</c:v>
                </c:pt>
                <c:pt idx="4119">
                  <c:v>77008.654146798435</c:v>
                </c:pt>
                <c:pt idx="4120">
                  <c:v>74096.166930643711</c:v>
                </c:pt>
                <c:pt idx="4121">
                  <c:v>77156.988870382324</c:v>
                </c:pt>
                <c:pt idx="4122">
                  <c:v>75876.060588836655</c:v>
                </c:pt>
                <c:pt idx="4123">
                  <c:v>74947.878920968389</c:v>
                </c:pt>
                <c:pt idx="4124">
                  <c:v>77228.728910827631</c:v>
                </c:pt>
                <c:pt idx="4125">
                  <c:v>76030.389373652142</c:v>
                </c:pt>
                <c:pt idx="4126">
                  <c:v>73481.78239288331</c:v>
                </c:pt>
                <c:pt idx="4127">
                  <c:v>78786.616307067874</c:v>
                </c:pt>
                <c:pt idx="4128">
                  <c:v>76183.036548641918</c:v>
                </c:pt>
                <c:pt idx="4129">
                  <c:v>74418.616806395847</c:v>
                </c:pt>
                <c:pt idx="4130">
                  <c:v>78331.080065155023</c:v>
                </c:pt>
                <c:pt idx="4131">
                  <c:v>74246.978438698279</c:v>
                </c:pt>
                <c:pt idx="4132">
                  <c:v>73844.658369445795</c:v>
                </c:pt>
                <c:pt idx="4133">
                  <c:v>77478.094053395587</c:v>
                </c:pt>
                <c:pt idx="4134">
                  <c:v>72830.169242477437</c:v>
                </c:pt>
                <c:pt idx="4135">
                  <c:v>77158.595021375004</c:v>
                </c:pt>
                <c:pt idx="4136">
                  <c:v>77023.196178084836</c:v>
                </c:pt>
                <c:pt idx="4137">
                  <c:v>74128.405578899372</c:v>
                </c:pt>
                <c:pt idx="4138">
                  <c:v>76356.152432250994</c:v>
                </c:pt>
                <c:pt idx="4139">
                  <c:v>75373.734838358578</c:v>
                </c:pt>
                <c:pt idx="4140">
                  <c:v>74079.184327888477</c:v>
                </c:pt>
                <c:pt idx="4141">
                  <c:v>78444.27435557048</c:v>
                </c:pt>
                <c:pt idx="4142">
                  <c:v>74244.013984171557</c:v>
                </c:pt>
                <c:pt idx="4143">
                  <c:v>76705.853980445871</c:v>
                </c:pt>
                <c:pt idx="4144">
                  <c:v>76720.471438344321</c:v>
                </c:pt>
                <c:pt idx="4145">
                  <c:v>75625.592918984097</c:v>
                </c:pt>
                <c:pt idx="4146">
                  <c:v>75546.450980059308</c:v>
                </c:pt>
                <c:pt idx="4147">
                  <c:v>78911.205551656094</c:v>
                </c:pt>
                <c:pt idx="4148">
                  <c:v>75845.523059725747</c:v>
                </c:pt>
                <c:pt idx="4149">
                  <c:v>75321.800442250576</c:v>
                </c:pt>
                <c:pt idx="4150">
                  <c:v>73952.052599461895</c:v>
                </c:pt>
                <c:pt idx="4151">
                  <c:v>76298.268949635822</c:v>
                </c:pt>
                <c:pt idx="4152">
                  <c:v>79006.177636400869</c:v>
                </c:pt>
                <c:pt idx="4153">
                  <c:v>75778.489421399427</c:v>
                </c:pt>
                <c:pt idx="4154">
                  <c:v>75162.078918043771</c:v>
                </c:pt>
                <c:pt idx="4155">
                  <c:v>78089.005349334082</c:v>
                </c:pt>
                <c:pt idx="4156">
                  <c:v>73852.707570088009</c:v>
                </c:pt>
                <c:pt idx="4157">
                  <c:v>73732.490844662971</c:v>
                </c:pt>
                <c:pt idx="4158">
                  <c:v>73859.332267252612</c:v>
                </c:pt>
                <c:pt idx="4159">
                  <c:v>78504.14556477865</c:v>
                </c:pt>
                <c:pt idx="4160">
                  <c:v>75678.685283915198</c:v>
                </c:pt>
                <c:pt idx="4161">
                  <c:v>77275.378913370776</c:v>
                </c:pt>
                <c:pt idx="4162">
                  <c:v>76753.398299407971</c:v>
                </c:pt>
                <c:pt idx="4163">
                  <c:v>79366.778788598356</c:v>
                </c:pt>
                <c:pt idx="4164">
                  <c:v>74386.823766199755</c:v>
                </c:pt>
                <c:pt idx="4165">
                  <c:v>73739.423116397855</c:v>
                </c:pt>
                <c:pt idx="4166">
                  <c:v>78341.706157430017</c:v>
                </c:pt>
                <c:pt idx="4167">
                  <c:v>77410.114952596021</c:v>
                </c:pt>
                <c:pt idx="4168">
                  <c:v>73403.021325937923</c:v>
                </c:pt>
                <c:pt idx="4169">
                  <c:v>70951.13987909953</c:v>
                </c:pt>
                <c:pt idx="4170">
                  <c:v>76470.314185905459</c:v>
                </c:pt>
                <c:pt idx="4171">
                  <c:v>76248.376319694522</c:v>
                </c:pt>
                <c:pt idx="4172">
                  <c:v>79236.235193093627</c:v>
                </c:pt>
                <c:pt idx="4173">
                  <c:v>78283.97879867554</c:v>
                </c:pt>
                <c:pt idx="4174">
                  <c:v>74234.175381469729</c:v>
                </c:pt>
                <c:pt idx="4175">
                  <c:v>71597.277305110285</c:v>
                </c:pt>
                <c:pt idx="4176">
                  <c:v>78714.993556721995</c:v>
                </c:pt>
                <c:pt idx="4177">
                  <c:v>76704.39501800538</c:v>
                </c:pt>
                <c:pt idx="4178">
                  <c:v>73850.810812632248</c:v>
                </c:pt>
                <c:pt idx="4179">
                  <c:v>72737.224618434906</c:v>
                </c:pt>
                <c:pt idx="4180">
                  <c:v>75395.114003947427</c:v>
                </c:pt>
                <c:pt idx="4181">
                  <c:v>74772.032079569501</c:v>
                </c:pt>
                <c:pt idx="4182">
                  <c:v>74371.953547922763</c:v>
                </c:pt>
                <c:pt idx="4183">
                  <c:v>72751.97797552745</c:v>
                </c:pt>
                <c:pt idx="4184">
                  <c:v>76888.654032389328</c:v>
                </c:pt>
                <c:pt idx="4185">
                  <c:v>77505.454459508284</c:v>
                </c:pt>
                <c:pt idx="4186">
                  <c:v>77886.780329386413</c:v>
                </c:pt>
                <c:pt idx="4187">
                  <c:v>72002.986136372885</c:v>
                </c:pt>
                <c:pt idx="4188">
                  <c:v>77133.032315826422</c:v>
                </c:pt>
                <c:pt idx="4189">
                  <c:v>77475.763822968802</c:v>
                </c:pt>
                <c:pt idx="4190">
                  <c:v>75740.434277550361</c:v>
                </c:pt>
                <c:pt idx="4191">
                  <c:v>78612.707812499997</c:v>
                </c:pt>
                <c:pt idx="4192">
                  <c:v>78134.617006619781</c:v>
                </c:pt>
                <c:pt idx="4193">
                  <c:v>73725.373013496384</c:v>
                </c:pt>
                <c:pt idx="4194">
                  <c:v>74766.039570363369</c:v>
                </c:pt>
                <c:pt idx="4195">
                  <c:v>75654.248326784422</c:v>
                </c:pt>
                <c:pt idx="4196">
                  <c:v>73815.379477183043</c:v>
                </c:pt>
                <c:pt idx="4197">
                  <c:v>74324.606965510058</c:v>
                </c:pt>
                <c:pt idx="4198">
                  <c:v>75535.413468170154</c:v>
                </c:pt>
                <c:pt idx="4199">
                  <c:v>77523.770122464513</c:v>
                </c:pt>
                <c:pt idx="4200">
                  <c:v>75857.588682047528</c:v>
                </c:pt>
                <c:pt idx="4201">
                  <c:v>78795.825139872235</c:v>
                </c:pt>
                <c:pt idx="4202">
                  <c:v>78050.765725199381</c:v>
                </c:pt>
              </c:numCache>
            </c:numRef>
          </c:xVal>
          <c:yVal>
            <c:numRef>
              <c:f>'[PCM_0327_4seas30hrs_eql.xlsb]PC Supply vs. PC Price'!$G$5:$G$4207</c:f>
              <c:numCache>
                <c:formatCode>General</c:formatCode>
                <c:ptCount val="4203"/>
                <c:pt idx="2102" formatCode="_(&quot;$&quot;* #,##0_);_(&quot;$&quot;* \(#,##0\);_(&quot;$&quot;* &quot;-&quot;??_);_(@_)">
                  <c:v>0</c:v>
                </c:pt>
                <c:pt idx="2103" formatCode="_(&quot;$&quot;* #,##0_);_(&quot;$&quot;* \(#,##0\);_(&quot;$&quot;* &quot;-&quot;??_);_(@_)">
                  <c:v>12.958203410487457</c:v>
                </c:pt>
                <c:pt idx="2104" formatCode="_(&quot;$&quot;* #,##0_);_(&quot;$&quot;* \(#,##0\);_(&quot;$&quot;* &quot;-&quot;??_);_(@_)">
                  <c:v>10.539918697436542</c:v>
                </c:pt>
                <c:pt idx="2105" formatCode="_(&quot;$&quot;* #,##0_);_(&quot;$&quot;* \(#,##0\);_(&quot;$&quot;* &quot;-&quot;??_);_(@_)">
                  <c:v>0</c:v>
                </c:pt>
                <c:pt idx="2106" formatCode="_(&quot;$&quot;* #,##0_);_(&quot;$&quot;* \(#,##0\);_(&quot;$&quot;* &quot;-&quot;??_);_(@_)">
                  <c:v>24.175043445228301</c:v>
                </c:pt>
                <c:pt idx="2107" formatCode="_(&quot;$&quot;* #,##0_);_(&quot;$&quot;* \(#,##0\);_(&quot;$&quot;* &quot;-&quot;??_);_(@_)">
                  <c:v>0</c:v>
                </c:pt>
                <c:pt idx="2108" formatCode="_(&quot;$&quot;* #,##0_);_(&quot;$&quot;* \(#,##0\);_(&quot;$&quot;* &quot;-&quot;??_);_(@_)">
                  <c:v>0</c:v>
                </c:pt>
                <c:pt idx="2109" formatCode="_(&quot;$&quot;* #,##0_);_(&quot;$&quot;* \(#,##0\);_(&quot;$&quot;* &quot;-&quot;??_);_(@_)">
                  <c:v>13.344853439708237</c:v>
                </c:pt>
                <c:pt idx="2110" formatCode="_(&quot;$&quot;* #,##0_);_(&quot;$&quot;* \(#,##0\);_(&quot;$&quot;* &quot;-&quot;??_);_(@_)">
                  <c:v>34.527707259313594</c:v>
                </c:pt>
                <c:pt idx="2111" formatCode="_(&quot;$&quot;* #,##0_);_(&quot;$&quot;* \(#,##0\);_(&quot;$&quot;* &quot;-&quot;??_);_(@_)">
                  <c:v>0</c:v>
                </c:pt>
                <c:pt idx="2112" formatCode="_(&quot;$&quot;* #,##0_);_(&quot;$&quot;* \(#,##0\);_(&quot;$&quot;* &quot;-&quot;??_);_(@_)">
                  <c:v>15.69076478860652</c:v>
                </c:pt>
                <c:pt idx="2113" formatCode="_(&quot;$&quot;* #,##0_);_(&quot;$&quot;* \(#,##0\);_(&quot;$&quot;* &quot;-&quot;??_);_(@_)">
                  <c:v>45.508380418961352</c:v>
                </c:pt>
                <c:pt idx="2114" formatCode="_(&quot;$&quot;* #,##0_);_(&quot;$&quot;* \(#,##0\);_(&quot;$&quot;* &quot;-&quot;??_);_(@_)">
                  <c:v>2.5084827405345829</c:v>
                </c:pt>
                <c:pt idx="2115" formatCode="_(&quot;$&quot;* #,##0_);_(&quot;$&quot;* \(#,##0\);_(&quot;$&quot;* &quot;-&quot;??_);_(@_)">
                  <c:v>6.603236369932584</c:v>
                </c:pt>
                <c:pt idx="2116" formatCode="_(&quot;$&quot;* #,##0_);_(&quot;$&quot;* \(#,##0\);_(&quot;$&quot;* &quot;-&quot;??_);_(@_)">
                  <c:v>12.062200928244021</c:v>
                </c:pt>
                <c:pt idx="2117" formatCode="_(&quot;$&quot;* #,##0_);_(&quot;$&quot;* \(#,##0\);_(&quot;$&quot;* &quot;-&quot;??_);_(@_)">
                  <c:v>0</c:v>
                </c:pt>
                <c:pt idx="2118" formatCode="_(&quot;$&quot;* #,##0_);_(&quot;$&quot;* \(#,##0\);_(&quot;$&quot;* &quot;-&quot;??_);_(@_)">
                  <c:v>0</c:v>
                </c:pt>
                <c:pt idx="2119" formatCode="_(&quot;$&quot;* #,##0_);_(&quot;$&quot;* \(#,##0\);_(&quot;$&quot;* &quot;-&quot;??_);_(@_)">
                  <c:v>20.009188821866442</c:v>
                </c:pt>
                <c:pt idx="2120" formatCode="_(&quot;$&quot;* #,##0_);_(&quot;$&quot;* \(#,##0\);_(&quot;$&quot;* &quot;-&quot;??_);_(@_)">
                  <c:v>0</c:v>
                </c:pt>
                <c:pt idx="2121" formatCode="_(&quot;$&quot;* #,##0_);_(&quot;$&quot;* \(#,##0\);_(&quot;$&quot;* &quot;-&quot;??_);_(@_)">
                  <c:v>0</c:v>
                </c:pt>
                <c:pt idx="2122" formatCode="_(&quot;$&quot;* #,##0_);_(&quot;$&quot;* \(#,##0\);_(&quot;$&quot;* &quot;-&quot;??_);_(@_)">
                  <c:v>0</c:v>
                </c:pt>
                <c:pt idx="2123" formatCode="_(&quot;$&quot;* #,##0_);_(&quot;$&quot;* \(#,##0\);_(&quot;$&quot;* &quot;-&quot;??_);_(@_)">
                  <c:v>45.59264514942894</c:v>
                </c:pt>
                <c:pt idx="2124" formatCode="_(&quot;$&quot;* #,##0_);_(&quot;$&quot;* \(#,##0\);_(&quot;$&quot;* &quot;-&quot;??_);_(@_)">
                  <c:v>33.916857593863746</c:v>
                </c:pt>
                <c:pt idx="2125" formatCode="_(&quot;$&quot;* #,##0_);_(&quot;$&quot;* \(#,##0\);_(&quot;$&quot;* &quot;-&quot;??_);_(@_)">
                  <c:v>1.6924436428611629</c:v>
                </c:pt>
                <c:pt idx="2126" formatCode="_(&quot;$&quot;* #,##0_);_(&quot;$&quot;* \(#,##0\);_(&quot;$&quot;* &quot;-&quot;??_);_(@_)">
                  <c:v>7.9437403286926882</c:v>
                </c:pt>
                <c:pt idx="2127" formatCode="_(&quot;$&quot;* #,##0_);_(&quot;$&quot;* \(#,##0\);_(&quot;$&quot;* &quot;-&quot;??_);_(@_)">
                  <c:v>3.4047749264891451</c:v>
                </c:pt>
                <c:pt idx="2128" formatCode="_(&quot;$&quot;* #,##0_);_(&quot;$&quot;* \(#,##0\);_(&quot;$&quot;* &quot;-&quot;??_);_(@_)">
                  <c:v>0</c:v>
                </c:pt>
                <c:pt idx="2129" formatCode="_(&quot;$&quot;* #,##0_);_(&quot;$&quot;* \(#,##0\);_(&quot;$&quot;* &quot;-&quot;??_);_(@_)">
                  <c:v>45.937725533118119</c:v>
                </c:pt>
                <c:pt idx="2130" formatCode="_(&quot;$&quot;* #,##0_);_(&quot;$&quot;* \(#,##0\);_(&quot;$&quot;* &quot;-&quot;??_);_(@_)">
                  <c:v>49.061635846449306</c:v>
                </c:pt>
                <c:pt idx="2131" formatCode="_(&quot;$&quot;* #,##0_);_(&quot;$&quot;* \(#,##0\);_(&quot;$&quot;* &quot;-&quot;??_);_(@_)">
                  <c:v>0</c:v>
                </c:pt>
                <c:pt idx="2132" formatCode="_(&quot;$&quot;* #,##0_);_(&quot;$&quot;* \(#,##0\);_(&quot;$&quot;* &quot;-&quot;??_);_(@_)">
                  <c:v>0</c:v>
                </c:pt>
                <c:pt idx="2133" formatCode="_(&quot;$&quot;* #,##0_);_(&quot;$&quot;* \(#,##0\);_(&quot;$&quot;* &quot;-&quot;??_);_(@_)">
                  <c:v>0</c:v>
                </c:pt>
                <c:pt idx="2134" formatCode="_(&quot;$&quot;* #,##0_);_(&quot;$&quot;* \(#,##0\);_(&quot;$&quot;* &quot;-&quot;??_);_(@_)">
                  <c:v>30.173032936401871</c:v>
                </c:pt>
                <c:pt idx="2135" formatCode="_(&quot;$&quot;* #,##0_);_(&quot;$&quot;* \(#,##0\);_(&quot;$&quot;* &quot;-&quot;??_);_(@_)">
                  <c:v>24.735296293960278</c:v>
                </c:pt>
                <c:pt idx="2136" formatCode="_(&quot;$&quot;* #,##0_);_(&quot;$&quot;* \(#,##0\);_(&quot;$&quot;* &quot;-&quot;??_);_(@_)">
                  <c:v>40.573638344640379</c:v>
                </c:pt>
                <c:pt idx="2137" formatCode="_(&quot;$&quot;* #,##0_);_(&quot;$&quot;* \(#,##0\);_(&quot;$&quot;* &quot;-&quot;??_);_(@_)">
                  <c:v>0</c:v>
                </c:pt>
                <c:pt idx="2138" formatCode="_(&quot;$&quot;* #,##0_);_(&quot;$&quot;* \(#,##0\);_(&quot;$&quot;* &quot;-&quot;??_);_(@_)">
                  <c:v>9.6988016136708879</c:v>
                </c:pt>
                <c:pt idx="2139" formatCode="_(&quot;$&quot;* #,##0_);_(&quot;$&quot;* \(#,##0\);_(&quot;$&quot;* &quot;-&quot;??_);_(@_)">
                  <c:v>0</c:v>
                </c:pt>
                <c:pt idx="2140" formatCode="_(&quot;$&quot;* #,##0_);_(&quot;$&quot;* \(#,##0\);_(&quot;$&quot;* &quot;-&quot;??_);_(@_)">
                  <c:v>13.849015004183718</c:v>
                </c:pt>
                <c:pt idx="2141" formatCode="_(&quot;$&quot;* #,##0_);_(&quot;$&quot;* \(#,##0\);_(&quot;$&quot;* &quot;-&quot;??_);_(@_)">
                  <c:v>7.5649075667320815</c:v>
                </c:pt>
                <c:pt idx="2142" formatCode="_(&quot;$&quot;* #,##0_);_(&quot;$&quot;* \(#,##0\);_(&quot;$&quot;* &quot;-&quot;??_);_(@_)">
                  <c:v>0</c:v>
                </c:pt>
                <c:pt idx="2143" formatCode="_(&quot;$&quot;* #,##0_);_(&quot;$&quot;* \(#,##0\);_(&quot;$&quot;* &quot;-&quot;??_);_(@_)">
                  <c:v>0</c:v>
                </c:pt>
                <c:pt idx="2144" formatCode="_(&quot;$&quot;* #,##0_);_(&quot;$&quot;* \(#,##0\);_(&quot;$&quot;* &quot;-&quot;??_);_(@_)">
                  <c:v>49.191814595724779</c:v>
                </c:pt>
                <c:pt idx="2145" formatCode="_(&quot;$&quot;* #,##0_);_(&quot;$&quot;* \(#,##0\);_(&quot;$&quot;* &quot;-&quot;??_);_(@_)">
                  <c:v>16.437870629734945</c:v>
                </c:pt>
                <c:pt idx="2146" formatCode="_(&quot;$&quot;* #,##0_);_(&quot;$&quot;* \(#,##0\);_(&quot;$&quot;* &quot;-&quot;??_);_(@_)">
                  <c:v>2.3238993483210053</c:v>
                </c:pt>
                <c:pt idx="2147" formatCode="_(&quot;$&quot;* #,##0_);_(&quot;$&quot;* \(#,##0\);_(&quot;$&quot;* &quot;-&quot;??_);_(@_)">
                  <c:v>36.428635678688408</c:v>
                </c:pt>
                <c:pt idx="2148" formatCode="_(&quot;$&quot;* #,##0_);_(&quot;$&quot;* \(#,##0\);_(&quot;$&quot;* &quot;-&quot;??_);_(@_)">
                  <c:v>5.4036736227239075</c:v>
                </c:pt>
                <c:pt idx="2149" formatCode="_(&quot;$&quot;* #,##0_);_(&quot;$&quot;* \(#,##0\);_(&quot;$&quot;* &quot;-&quot;??_);_(@_)">
                  <c:v>0</c:v>
                </c:pt>
                <c:pt idx="2150" formatCode="_(&quot;$&quot;* #,##0_);_(&quot;$&quot;* \(#,##0\);_(&quot;$&quot;* &quot;-&quot;??_);_(@_)">
                  <c:v>5.8371142556432423</c:v>
                </c:pt>
                <c:pt idx="2151" formatCode="_(&quot;$&quot;* #,##0_);_(&quot;$&quot;* \(#,##0\);_(&quot;$&quot;* &quot;-&quot;??_);_(@_)">
                  <c:v>12.223188669473688</c:v>
                </c:pt>
                <c:pt idx="2152" formatCode="_(&quot;$&quot;* #,##0_);_(&quot;$&quot;* \(#,##0\);_(&quot;$&quot;* &quot;-&quot;??_);_(@_)">
                  <c:v>2.2297210895603552</c:v>
                </c:pt>
                <c:pt idx="2153" formatCode="_(&quot;$&quot;* #,##0_);_(&quot;$&quot;* \(#,##0\);_(&quot;$&quot;* &quot;-&quot;??_);_(@_)">
                  <c:v>11.055514080665494</c:v>
                </c:pt>
                <c:pt idx="2154" formatCode="_(&quot;$&quot;* #,##0_);_(&quot;$&quot;* \(#,##0\);_(&quot;$&quot;* &quot;-&quot;??_);_(@_)">
                  <c:v>0</c:v>
                </c:pt>
                <c:pt idx="2155" formatCode="_(&quot;$&quot;* #,##0_);_(&quot;$&quot;* \(#,##0\);_(&quot;$&quot;* &quot;-&quot;??_);_(@_)">
                  <c:v>19.115563399412984</c:v>
                </c:pt>
                <c:pt idx="2156" formatCode="_(&quot;$&quot;* #,##0_);_(&quot;$&quot;* \(#,##0\);_(&quot;$&quot;* &quot;-&quot;??_);_(@_)">
                  <c:v>13.750472157195231</c:v>
                </c:pt>
                <c:pt idx="2157" formatCode="_(&quot;$&quot;* #,##0_);_(&quot;$&quot;* \(#,##0\);_(&quot;$&quot;* &quot;-&quot;??_);_(@_)">
                  <c:v>0</c:v>
                </c:pt>
                <c:pt idx="2158" formatCode="_(&quot;$&quot;* #,##0_);_(&quot;$&quot;* \(#,##0\);_(&quot;$&quot;* &quot;-&quot;??_);_(@_)">
                  <c:v>25.549372713778268</c:v>
                </c:pt>
                <c:pt idx="2159" formatCode="_(&quot;$&quot;* #,##0_);_(&quot;$&quot;* \(#,##0\);_(&quot;$&quot;* &quot;-&quot;??_);_(@_)">
                  <c:v>25.377474240784949</c:v>
                </c:pt>
                <c:pt idx="2160" formatCode="_(&quot;$&quot;* #,##0_);_(&quot;$&quot;* \(#,##0\);_(&quot;$&quot;* &quot;-&quot;??_);_(@_)">
                  <c:v>36.619449013169344</c:v>
                </c:pt>
                <c:pt idx="2161" formatCode="_(&quot;$&quot;* #,##0_);_(&quot;$&quot;* \(#,##0\);_(&quot;$&quot;* &quot;-&quot;??_);_(@_)">
                  <c:v>18.970118193984316</c:v>
                </c:pt>
                <c:pt idx="2162" formatCode="_(&quot;$&quot;* #,##0_);_(&quot;$&quot;* \(#,##0\);_(&quot;$&quot;* &quot;-&quot;??_);_(@_)">
                  <c:v>19.304293912990101</c:v>
                </c:pt>
                <c:pt idx="2163" formatCode="_(&quot;$&quot;* #,##0_);_(&quot;$&quot;* \(#,##0\);_(&quot;$&quot;* &quot;-&quot;??_);_(@_)">
                  <c:v>4.2570653389214037</c:v>
                </c:pt>
                <c:pt idx="2164" formatCode="_(&quot;$&quot;* #,##0_);_(&quot;$&quot;* \(#,##0\);_(&quot;$&quot;* &quot;-&quot;??_);_(@_)">
                  <c:v>0</c:v>
                </c:pt>
                <c:pt idx="2165" formatCode="_(&quot;$&quot;* #,##0_);_(&quot;$&quot;* \(#,##0\);_(&quot;$&quot;* &quot;-&quot;??_);_(@_)">
                  <c:v>20.666693364604331</c:v>
                </c:pt>
                <c:pt idx="2166" formatCode="_(&quot;$&quot;* #,##0_);_(&quot;$&quot;* \(#,##0\);_(&quot;$&quot;* &quot;-&quot;??_);_(@_)">
                  <c:v>8.6082866879404474</c:v>
                </c:pt>
                <c:pt idx="2167" formatCode="_(&quot;$&quot;* #,##0_);_(&quot;$&quot;* \(#,##0\);_(&quot;$&quot;* &quot;-&quot;??_);_(@_)">
                  <c:v>3.0752845995935392</c:v>
                </c:pt>
                <c:pt idx="2168" formatCode="_(&quot;$&quot;* #,##0_);_(&quot;$&quot;* \(#,##0\);_(&quot;$&quot;* &quot;-&quot;??_);_(@_)">
                  <c:v>0</c:v>
                </c:pt>
                <c:pt idx="2169" formatCode="_(&quot;$&quot;* #,##0_);_(&quot;$&quot;* \(#,##0\);_(&quot;$&quot;* &quot;-&quot;??_);_(@_)">
                  <c:v>1.3649449454000921</c:v>
                </c:pt>
                <c:pt idx="2170" formatCode="_(&quot;$&quot;* #,##0_);_(&quot;$&quot;* \(#,##0\);_(&quot;$&quot;* &quot;-&quot;??_);_(@_)">
                  <c:v>15.841775411936649</c:v>
                </c:pt>
                <c:pt idx="2171" formatCode="_(&quot;$&quot;* #,##0_);_(&quot;$&quot;* \(#,##0\);_(&quot;$&quot;* &quot;-&quot;??_);_(@_)">
                  <c:v>16.069338410470735</c:v>
                </c:pt>
                <c:pt idx="2172" formatCode="_(&quot;$&quot;* #,##0_);_(&quot;$&quot;* \(#,##0\);_(&quot;$&quot;* &quot;-&quot;??_);_(@_)">
                  <c:v>0</c:v>
                </c:pt>
                <c:pt idx="2173" formatCode="_(&quot;$&quot;* #,##0_);_(&quot;$&quot;* \(#,##0\);_(&quot;$&quot;* &quot;-&quot;??_);_(@_)">
                  <c:v>48.801997355189442</c:v>
                </c:pt>
                <c:pt idx="2174" formatCode="_(&quot;$&quot;* #,##0_);_(&quot;$&quot;* \(#,##0\);_(&quot;$&quot;* &quot;-&quot;??_);_(@_)">
                  <c:v>30.515613760699885</c:v>
                </c:pt>
                <c:pt idx="2175" formatCode="_(&quot;$&quot;* #,##0_);_(&quot;$&quot;* \(#,##0\);_(&quot;$&quot;* &quot;-&quot;??_);_(@_)">
                  <c:v>10.047567957262475</c:v>
                </c:pt>
                <c:pt idx="2176" formatCode="_(&quot;$&quot;* #,##0_);_(&quot;$&quot;* \(#,##0\);_(&quot;$&quot;* &quot;-&quot;??_);_(@_)">
                  <c:v>20.682200496834387</c:v>
                </c:pt>
                <c:pt idx="2177" formatCode="_(&quot;$&quot;* #,##0_);_(&quot;$&quot;* \(#,##0\);_(&quot;$&quot;* &quot;-&quot;??_);_(@_)">
                  <c:v>0</c:v>
                </c:pt>
                <c:pt idx="2178" formatCode="_(&quot;$&quot;* #,##0_);_(&quot;$&quot;* \(#,##0\);_(&quot;$&quot;* &quot;-&quot;??_);_(@_)">
                  <c:v>7.8824708007454598</c:v>
                </c:pt>
                <c:pt idx="2179" formatCode="_(&quot;$&quot;* #,##0_);_(&quot;$&quot;* \(#,##0\);_(&quot;$&quot;* &quot;-&quot;??_);_(@_)">
                  <c:v>0</c:v>
                </c:pt>
                <c:pt idx="2180" formatCode="_(&quot;$&quot;* #,##0_);_(&quot;$&quot;* \(#,##0\);_(&quot;$&quot;* &quot;-&quot;??_);_(@_)">
                  <c:v>7.3233469692308022</c:v>
                </c:pt>
                <c:pt idx="2181" formatCode="_(&quot;$&quot;* #,##0_);_(&quot;$&quot;* \(#,##0\);_(&quot;$&quot;* &quot;-&quot;??_);_(@_)">
                  <c:v>36.968299571839424</c:v>
                </c:pt>
                <c:pt idx="2182" formatCode="_(&quot;$&quot;* #,##0_);_(&quot;$&quot;* \(#,##0\);_(&quot;$&quot;* &quot;-&quot;??_);_(@_)">
                  <c:v>0</c:v>
                </c:pt>
                <c:pt idx="2183" formatCode="_(&quot;$&quot;* #,##0_);_(&quot;$&quot;* \(#,##0\);_(&quot;$&quot;* &quot;-&quot;??_);_(@_)">
                  <c:v>1.5847086097856882</c:v>
                </c:pt>
                <c:pt idx="2184" formatCode="_(&quot;$&quot;* #,##0_);_(&quot;$&quot;* \(#,##0\);_(&quot;$&quot;* &quot;-&quot;??_);_(@_)">
                  <c:v>33.932020860982576</c:v>
                </c:pt>
                <c:pt idx="2185" formatCode="_(&quot;$&quot;* #,##0_);_(&quot;$&quot;* \(#,##0\);_(&quot;$&quot;* &quot;-&quot;??_);_(@_)">
                  <c:v>3.1189322830424859</c:v>
                </c:pt>
                <c:pt idx="2186" formatCode="_(&quot;$&quot;* #,##0_);_(&quot;$&quot;* \(#,##0\);_(&quot;$&quot;* &quot;-&quot;??_);_(@_)">
                  <c:v>0</c:v>
                </c:pt>
                <c:pt idx="2187" formatCode="_(&quot;$&quot;* #,##0_);_(&quot;$&quot;* \(#,##0\);_(&quot;$&quot;* &quot;-&quot;??_);_(@_)">
                  <c:v>0</c:v>
                </c:pt>
                <c:pt idx="2188" formatCode="_(&quot;$&quot;* #,##0_);_(&quot;$&quot;* \(#,##0\);_(&quot;$&quot;* &quot;-&quot;??_);_(@_)">
                  <c:v>5.9153938585770138</c:v>
                </c:pt>
                <c:pt idx="2189" formatCode="_(&quot;$&quot;* #,##0_);_(&quot;$&quot;* \(#,##0\);_(&quot;$&quot;* &quot;-&quot;??_);_(@_)">
                  <c:v>0</c:v>
                </c:pt>
                <c:pt idx="2190" formatCode="_(&quot;$&quot;* #,##0_);_(&quot;$&quot;* \(#,##0\);_(&quot;$&quot;* &quot;-&quot;??_);_(@_)">
                  <c:v>10.950278805578536</c:v>
                </c:pt>
                <c:pt idx="2191" formatCode="_(&quot;$&quot;* #,##0_);_(&quot;$&quot;* \(#,##0\);_(&quot;$&quot;* &quot;-&quot;??_);_(@_)">
                  <c:v>0</c:v>
                </c:pt>
                <c:pt idx="2192" formatCode="_(&quot;$&quot;* #,##0_);_(&quot;$&quot;* \(#,##0\);_(&quot;$&quot;* &quot;-&quot;??_);_(@_)">
                  <c:v>57.139182808679159</c:v>
                </c:pt>
                <c:pt idx="2193" formatCode="_(&quot;$&quot;* #,##0_);_(&quot;$&quot;* \(#,##0\);_(&quot;$&quot;* &quot;-&quot;??_);_(@_)">
                  <c:v>0</c:v>
                </c:pt>
                <c:pt idx="2194" formatCode="_(&quot;$&quot;* #,##0_);_(&quot;$&quot;* \(#,##0\);_(&quot;$&quot;* &quot;-&quot;??_);_(@_)">
                  <c:v>93.400313843847258</c:v>
                </c:pt>
                <c:pt idx="2195" formatCode="_(&quot;$&quot;* #,##0_);_(&quot;$&quot;* \(#,##0\);_(&quot;$&quot;* &quot;-&quot;??_);_(@_)">
                  <c:v>5.0336829843464015</c:v>
                </c:pt>
                <c:pt idx="2196" formatCode="_(&quot;$&quot;* #,##0_);_(&quot;$&quot;* \(#,##0\);_(&quot;$&quot;* &quot;-&quot;??_);_(@_)">
                  <c:v>39.456944382707043</c:v>
                </c:pt>
                <c:pt idx="2197" formatCode="_(&quot;$&quot;* #,##0_);_(&quot;$&quot;* \(#,##0\);_(&quot;$&quot;* &quot;-&quot;??_);_(@_)">
                  <c:v>67.398083609455014</c:v>
                </c:pt>
                <c:pt idx="2198" formatCode="_(&quot;$&quot;* #,##0_);_(&quot;$&quot;* \(#,##0\);_(&quot;$&quot;* &quot;-&quot;??_);_(@_)">
                  <c:v>2.0167732085116952</c:v>
                </c:pt>
                <c:pt idx="2199" formatCode="_(&quot;$&quot;* #,##0_);_(&quot;$&quot;* \(#,##0\);_(&quot;$&quot;* &quot;-&quot;??_);_(@_)">
                  <c:v>46.26227753334971</c:v>
                </c:pt>
                <c:pt idx="2200" formatCode="_(&quot;$&quot;* #,##0_);_(&quot;$&quot;* \(#,##0\);_(&quot;$&quot;* &quot;-&quot;??_);_(@_)">
                  <c:v>0</c:v>
                </c:pt>
                <c:pt idx="2201" formatCode="_(&quot;$&quot;* #,##0_);_(&quot;$&quot;* \(#,##0\);_(&quot;$&quot;* &quot;-&quot;??_);_(@_)">
                  <c:v>3.0729291903363327</c:v>
                </c:pt>
                <c:pt idx="2202" formatCode="_(&quot;$&quot;* #,##0_);_(&quot;$&quot;* \(#,##0\);_(&quot;$&quot;* &quot;-&quot;??_);_(@_)">
                  <c:v>5.1149797716557632</c:v>
                </c:pt>
                <c:pt idx="2203" formatCode="_(&quot;$&quot;* #,##0_);_(&quot;$&quot;* \(#,##0\);_(&quot;$&quot;* &quot;-&quot;??_);_(@_)">
                  <c:v>0.15576918222467193</c:v>
                </c:pt>
                <c:pt idx="2204" formatCode="_(&quot;$&quot;* #,##0_);_(&quot;$&quot;* \(#,##0\);_(&quot;$&quot;* &quot;-&quot;??_);_(@_)">
                  <c:v>16.337713986868966</c:v>
                </c:pt>
                <c:pt idx="2205" formatCode="_(&quot;$&quot;* #,##0_);_(&quot;$&quot;* \(#,##0\);_(&quot;$&quot;* &quot;-&quot;??_);_(@_)">
                  <c:v>14.049665693167084</c:v>
                </c:pt>
                <c:pt idx="2206" formatCode="_(&quot;$&quot;* #,##0_);_(&quot;$&quot;* \(#,##0\);_(&quot;$&quot;* &quot;-&quot;??_);_(@_)">
                  <c:v>8.3901884392419745</c:v>
                </c:pt>
                <c:pt idx="2207" formatCode="_(&quot;$&quot;* #,##0_);_(&quot;$&quot;* \(#,##0\);_(&quot;$&quot;* &quot;-&quot;??_);_(@_)">
                  <c:v>3.7338018777872186</c:v>
                </c:pt>
                <c:pt idx="2208" formatCode="_(&quot;$&quot;* #,##0_);_(&quot;$&quot;* \(#,##0\);_(&quot;$&quot;* &quot;-&quot;??_);_(@_)">
                  <c:v>6.9906625384950551</c:v>
                </c:pt>
                <c:pt idx="2209" formatCode="_(&quot;$&quot;* #,##0_);_(&quot;$&quot;* \(#,##0\);_(&quot;$&quot;* &quot;-&quot;??_);_(@_)">
                  <c:v>84.006332406067642</c:v>
                </c:pt>
                <c:pt idx="2210" formatCode="_(&quot;$&quot;* #,##0_);_(&quot;$&quot;* \(#,##0\);_(&quot;$&quot;* &quot;-&quot;??_);_(@_)">
                  <c:v>3.2070289750063177</c:v>
                </c:pt>
                <c:pt idx="2211" formatCode="_(&quot;$&quot;* #,##0_);_(&quot;$&quot;* \(#,##0\);_(&quot;$&quot;* &quot;-&quot;??_);_(@_)">
                  <c:v>21.338708589505643</c:v>
                </c:pt>
                <c:pt idx="2212" formatCode="_(&quot;$&quot;* #,##0_);_(&quot;$&quot;* \(#,##0\);_(&quot;$&quot;* &quot;-&quot;??_);_(@_)">
                  <c:v>22.389851608575736</c:v>
                </c:pt>
                <c:pt idx="2213" formatCode="_(&quot;$&quot;* #,##0_);_(&quot;$&quot;* \(#,##0\);_(&quot;$&quot;* &quot;-&quot;??_);_(@_)">
                  <c:v>0</c:v>
                </c:pt>
                <c:pt idx="2214" formatCode="_(&quot;$&quot;* #,##0_);_(&quot;$&quot;* \(#,##0\);_(&quot;$&quot;* &quot;-&quot;??_);_(@_)">
                  <c:v>0</c:v>
                </c:pt>
                <c:pt idx="2215" formatCode="_(&quot;$&quot;* #,##0_);_(&quot;$&quot;* \(#,##0\);_(&quot;$&quot;* &quot;-&quot;??_);_(@_)">
                  <c:v>30.219401885065039</c:v>
                </c:pt>
                <c:pt idx="2216" formatCode="_(&quot;$&quot;* #,##0_);_(&quot;$&quot;* \(#,##0\);_(&quot;$&quot;* &quot;-&quot;??_);_(@_)">
                  <c:v>20.492372037906371</c:v>
                </c:pt>
                <c:pt idx="2217" formatCode="_(&quot;$&quot;* #,##0_);_(&quot;$&quot;* \(#,##0\);_(&quot;$&quot;* &quot;-&quot;??_);_(@_)">
                  <c:v>0</c:v>
                </c:pt>
                <c:pt idx="2218" formatCode="_(&quot;$&quot;* #,##0_);_(&quot;$&quot;* \(#,##0\);_(&quot;$&quot;* &quot;-&quot;??_);_(@_)">
                  <c:v>3.8573718117446458</c:v>
                </c:pt>
                <c:pt idx="2219" formatCode="_(&quot;$&quot;* #,##0_);_(&quot;$&quot;* \(#,##0\);_(&quot;$&quot;* &quot;-&quot;??_);_(@_)">
                  <c:v>0</c:v>
                </c:pt>
                <c:pt idx="2220" formatCode="_(&quot;$&quot;* #,##0_);_(&quot;$&quot;* \(#,##0\);_(&quot;$&quot;* &quot;-&quot;??_);_(@_)">
                  <c:v>61.332496824332686</c:v>
                </c:pt>
                <c:pt idx="2221" formatCode="_(&quot;$&quot;* #,##0_);_(&quot;$&quot;* \(#,##0\);_(&quot;$&quot;* &quot;-&quot;??_);_(@_)">
                  <c:v>21.99653387864474</c:v>
                </c:pt>
                <c:pt idx="2222" formatCode="_(&quot;$&quot;* #,##0_);_(&quot;$&quot;* \(#,##0\);_(&quot;$&quot;* &quot;-&quot;??_);_(@_)">
                  <c:v>6.9296498822457675</c:v>
                </c:pt>
                <c:pt idx="2223" formatCode="_(&quot;$&quot;* #,##0_);_(&quot;$&quot;* \(#,##0\);_(&quot;$&quot;* &quot;-&quot;??_);_(@_)">
                  <c:v>14.717490591631551</c:v>
                </c:pt>
                <c:pt idx="2224" formatCode="_(&quot;$&quot;* #,##0_);_(&quot;$&quot;* \(#,##0\);_(&quot;$&quot;* &quot;-&quot;??_);_(@_)">
                  <c:v>0</c:v>
                </c:pt>
                <c:pt idx="2225" formatCode="_(&quot;$&quot;* #,##0_);_(&quot;$&quot;* \(#,##0\);_(&quot;$&quot;* &quot;-&quot;??_);_(@_)">
                  <c:v>7.812720715036539</c:v>
                </c:pt>
                <c:pt idx="2226" formatCode="_(&quot;$&quot;* #,##0_);_(&quot;$&quot;* \(#,##0\);_(&quot;$&quot;* &quot;-&quot;??_);_(@_)">
                  <c:v>0</c:v>
                </c:pt>
                <c:pt idx="2227" formatCode="_(&quot;$&quot;* #,##0_);_(&quot;$&quot;* \(#,##0\);_(&quot;$&quot;* &quot;-&quot;??_);_(@_)">
                  <c:v>14.521482897164523</c:v>
                </c:pt>
                <c:pt idx="2228" formatCode="_(&quot;$&quot;* #,##0_);_(&quot;$&quot;* \(#,##0\);_(&quot;$&quot;* &quot;-&quot;??_);_(@_)">
                  <c:v>0</c:v>
                </c:pt>
                <c:pt idx="2229" formatCode="_(&quot;$&quot;* #,##0_);_(&quot;$&quot;* \(#,##0\);_(&quot;$&quot;* &quot;-&quot;??_);_(@_)">
                  <c:v>2.4753846263443471</c:v>
                </c:pt>
                <c:pt idx="2230" formatCode="_(&quot;$&quot;* #,##0_);_(&quot;$&quot;* \(#,##0\);_(&quot;$&quot;* &quot;-&quot;??_);_(@_)">
                  <c:v>15.319261335350632</c:v>
                </c:pt>
                <c:pt idx="2231" formatCode="_(&quot;$&quot;* #,##0_);_(&quot;$&quot;* \(#,##0\);_(&quot;$&quot;* &quot;-&quot;??_);_(@_)">
                  <c:v>2.4538854343417649</c:v>
                </c:pt>
                <c:pt idx="2232" formatCode="_(&quot;$&quot;* #,##0_);_(&quot;$&quot;* \(#,##0\);_(&quot;$&quot;* &quot;-&quot;??_);_(@_)">
                  <c:v>3.8837316644283781</c:v>
                </c:pt>
                <c:pt idx="2233" formatCode="_(&quot;$&quot;* #,##0_);_(&quot;$&quot;* \(#,##0\);_(&quot;$&quot;* &quot;-&quot;??_);_(@_)">
                  <c:v>25.17332304976917</c:v>
                </c:pt>
                <c:pt idx="2234" formatCode="_(&quot;$&quot;* #,##0_);_(&quot;$&quot;* \(#,##0\);_(&quot;$&quot;* &quot;-&quot;??_);_(@_)">
                  <c:v>0</c:v>
                </c:pt>
                <c:pt idx="2235" formatCode="_(&quot;$&quot;* #,##0_);_(&quot;$&quot;* \(#,##0\);_(&quot;$&quot;* &quot;-&quot;??_);_(@_)">
                  <c:v>1.0515457424837658</c:v>
                </c:pt>
                <c:pt idx="2236" formatCode="_(&quot;$&quot;* #,##0_);_(&quot;$&quot;* \(#,##0\);_(&quot;$&quot;* &quot;-&quot;??_);_(@_)">
                  <c:v>0</c:v>
                </c:pt>
                <c:pt idx="2237" formatCode="_(&quot;$&quot;* #,##0_);_(&quot;$&quot;* \(#,##0\);_(&quot;$&quot;* &quot;-&quot;??_);_(@_)">
                  <c:v>11.51827512039783</c:v>
                </c:pt>
                <c:pt idx="2238" formatCode="_(&quot;$&quot;* #,##0_);_(&quot;$&quot;* \(#,##0\);_(&quot;$&quot;* &quot;-&quot;??_);_(@_)">
                  <c:v>6.2934212581932014</c:v>
                </c:pt>
                <c:pt idx="2239" formatCode="_(&quot;$&quot;* #,##0_);_(&quot;$&quot;* \(#,##0\);_(&quot;$&quot;* &quot;-&quot;??_);_(@_)">
                  <c:v>37.89005395782273</c:v>
                </c:pt>
                <c:pt idx="2240" formatCode="_(&quot;$&quot;* #,##0_);_(&quot;$&quot;* \(#,##0\);_(&quot;$&quot;* &quot;-&quot;??_);_(@_)">
                  <c:v>10.777707077131231</c:v>
                </c:pt>
                <c:pt idx="2241" formatCode="_(&quot;$&quot;* #,##0_);_(&quot;$&quot;* \(#,##0\);_(&quot;$&quot;* &quot;-&quot;??_);_(@_)">
                  <c:v>66.031413736153937</c:v>
                </c:pt>
                <c:pt idx="2242" formatCode="_(&quot;$&quot;* #,##0_);_(&quot;$&quot;* \(#,##0\);_(&quot;$&quot;* &quot;-&quot;??_);_(@_)">
                  <c:v>0</c:v>
                </c:pt>
                <c:pt idx="2243" formatCode="_(&quot;$&quot;* #,##0_);_(&quot;$&quot;* \(#,##0\);_(&quot;$&quot;* &quot;-&quot;??_);_(@_)">
                  <c:v>9.9383763681980053</c:v>
                </c:pt>
                <c:pt idx="2244" formatCode="_(&quot;$&quot;* #,##0_);_(&quot;$&quot;* \(#,##0\);_(&quot;$&quot;* &quot;-&quot;??_);_(@_)">
                  <c:v>1.9525813723122665</c:v>
                </c:pt>
                <c:pt idx="2245" formatCode="_(&quot;$&quot;* #,##0_);_(&quot;$&quot;* \(#,##0\);_(&quot;$&quot;* &quot;-&quot;??_);_(@_)">
                  <c:v>0</c:v>
                </c:pt>
                <c:pt idx="2246" formatCode="_(&quot;$&quot;* #,##0_);_(&quot;$&quot;* \(#,##0\);_(&quot;$&quot;* &quot;-&quot;??_);_(@_)">
                  <c:v>18.784482338007788</c:v>
                </c:pt>
                <c:pt idx="2247" formatCode="_(&quot;$&quot;* #,##0_);_(&quot;$&quot;* \(#,##0\);_(&quot;$&quot;* &quot;-&quot;??_);_(@_)">
                  <c:v>0</c:v>
                </c:pt>
                <c:pt idx="2248" formatCode="_(&quot;$&quot;* #,##0_);_(&quot;$&quot;* \(#,##0\);_(&quot;$&quot;* &quot;-&quot;??_);_(@_)">
                  <c:v>27.192509776841039</c:v>
                </c:pt>
                <c:pt idx="2249" formatCode="_(&quot;$&quot;* #,##0_);_(&quot;$&quot;* \(#,##0\);_(&quot;$&quot;* &quot;-&quot;??_);_(@_)">
                  <c:v>62.528307777361817</c:v>
                </c:pt>
                <c:pt idx="2250" formatCode="_(&quot;$&quot;* #,##0_);_(&quot;$&quot;* \(#,##0\);_(&quot;$&quot;* &quot;-&quot;??_);_(@_)">
                  <c:v>46.451792425988501</c:v>
                </c:pt>
                <c:pt idx="2251" formatCode="_(&quot;$&quot;* #,##0_);_(&quot;$&quot;* \(#,##0\);_(&quot;$&quot;* &quot;-&quot;??_);_(@_)">
                  <c:v>34.265440026691429</c:v>
                </c:pt>
                <c:pt idx="2252" formatCode="_(&quot;$&quot;* #,##0_);_(&quot;$&quot;* \(#,##0\);_(&quot;$&quot;* &quot;-&quot;??_);_(@_)">
                  <c:v>16.373439222929353</c:v>
                </c:pt>
                <c:pt idx="2253" formatCode="_(&quot;$&quot;* #,##0_);_(&quot;$&quot;* \(#,##0\);_(&quot;$&quot;* &quot;-&quot;??_);_(@_)">
                  <c:v>1.7247351996702482</c:v>
                </c:pt>
                <c:pt idx="2254" formatCode="_(&quot;$&quot;* #,##0_);_(&quot;$&quot;* \(#,##0\);_(&quot;$&quot;* &quot;-&quot;??_);_(@_)">
                  <c:v>48.675149627033527</c:v>
                </c:pt>
                <c:pt idx="2255" formatCode="_(&quot;$&quot;* #,##0_);_(&quot;$&quot;* \(#,##0\);_(&quot;$&quot;* &quot;-&quot;??_);_(@_)">
                  <c:v>3.6148320825584914</c:v>
                </c:pt>
                <c:pt idx="2256" formatCode="_(&quot;$&quot;* #,##0_);_(&quot;$&quot;* \(#,##0\);_(&quot;$&quot;* &quot;-&quot;??_);_(@_)">
                  <c:v>0</c:v>
                </c:pt>
                <c:pt idx="2257" formatCode="_(&quot;$&quot;* #,##0_);_(&quot;$&quot;* \(#,##0\);_(&quot;$&quot;* &quot;-&quot;??_);_(@_)">
                  <c:v>25.263104448985242</c:v>
                </c:pt>
                <c:pt idx="2258" formatCode="_(&quot;$&quot;* #,##0_);_(&quot;$&quot;* \(#,##0\);_(&quot;$&quot;* &quot;-&quot;??_);_(@_)">
                  <c:v>9.5172431656171081</c:v>
                </c:pt>
                <c:pt idx="2259" formatCode="_(&quot;$&quot;* #,##0_);_(&quot;$&quot;* \(#,##0\);_(&quot;$&quot;* &quot;-&quot;??_);_(@_)">
                  <c:v>17.693851143275772</c:v>
                </c:pt>
                <c:pt idx="2260" formatCode="_(&quot;$&quot;* #,##0_);_(&quot;$&quot;* \(#,##0\);_(&quot;$&quot;* &quot;-&quot;??_);_(@_)">
                  <c:v>0</c:v>
                </c:pt>
                <c:pt idx="2261" formatCode="_(&quot;$&quot;* #,##0_);_(&quot;$&quot;* \(#,##0\);_(&quot;$&quot;* &quot;-&quot;??_);_(@_)">
                  <c:v>4.6038105884016849</c:v>
                </c:pt>
                <c:pt idx="2262" formatCode="_(&quot;$&quot;* #,##0_);_(&quot;$&quot;* \(#,##0\);_(&quot;$&quot;* &quot;-&quot;??_);_(@_)">
                  <c:v>40.188386947829592</c:v>
                </c:pt>
                <c:pt idx="2263" formatCode="_(&quot;$&quot;* #,##0_);_(&quot;$&quot;* \(#,##0\);_(&quot;$&quot;* &quot;-&quot;??_);_(@_)">
                  <c:v>41.893441304444089</c:v>
                </c:pt>
                <c:pt idx="2264" formatCode="_(&quot;$&quot;* #,##0_);_(&quot;$&quot;* \(#,##0\);_(&quot;$&quot;* &quot;-&quot;??_);_(@_)">
                  <c:v>0</c:v>
                </c:pt>
                <c:pt idx="2265" formatCode="_(&quot;$&quot;* #,##0_);_(&quot;$&quot;* \(#,##0\);_(&quot;$&quot;* &quot;-&quot;??_);_(@_)">
                  <c:v>25.882697462701344</c:v>
                </c:pt>
                <c:pt idx="2266" formatCode="_(&quot;$&quot;* #,##0_);_(&quot;$&quot;* \(#,##0\);_(&quot;$&quot;* &quot;-&quot;??_);_(@_)">
                  <c:v>17.650603686433868</c:v>
                </c:pt>
                <c:pt idx="2267" formatCode="_(&quot;$&quot;* #,##0_);_(&quot;$&quot;* \(#,##0\);_(&quot;$&quot;* &quot;-&quot;??_);_(@_)">
                  <c:v>72.79636858481895</c:v>
                </c:pt>
                <c:pt idx="2268" formatCode="_(&quot;$&quot;* #,##0_);_(&quot;$&quot;* \(#,##0\);_(&quot;$&quot;* &quot;-&quot;??_);_(@_)">
                  <c:v>0</c:v>
                </c:pt>
                <c:pt idx="2269" formatCode="_(&quot;$&quot;* #,##0_);_(&quot;$&quot;* \(#,##0\);_(&quot;$&quot;* &quot;-&quot;??_);_(@_)">
                  <c:v>37.599188343635483</c:v>
                </c:pt>
                <c:pt idx="2270" formatCode="_(&quot;$&quot;* #,##0_);_(&quot;$&quot;* \(#,##0\);_(&quot;$&quot;* &quot;-&quot;??_);_(@_)">
                  <c:v>35.523910277896178</c:v>
                </c:pt>
                <c:pt idx="2271" formatCode="_(&quot;$&quot;* #,##0_);_(&quot;$&quot;* \(#,##0\);_(&quot;$&quot;* &quot;-&quot;??_);_(@_)">
                  <c:v>4.5613962770557386</c:v>
                </c:pt>
                <c:pt idx="2272" formatCode="_(&quot;$&quot;* #,##0_);_(&quot;$&quot;* \(#,##0\);_(&quot;$&quot;* &quot;-&quot;??_);_(@_)">
                  <c:v>18.268594097324502</c:v>
                </c:pt>
                <c:pt idx="2273" formatCode="_(&quot;$&quot;* #,##0_);_(&quot;$&quot;* \(#,##0\);_(&quot;$&quot;* &quot;-&quot;??_);_(@_)">
                  <c:v>70.437064886583414</c:v>
                </c:pt>
                <c:pt idx="2274" formatCode="_(&quot;$&quot;* #,##0_);_(&quot;$&quot;* \(#,##0\);_(&quot;$&quot;* &quot;-&quot;??_);_(@_)">
                  <c:v>53.021391687998928</c:v>
                </c:pt>
                <c:pt idx="2275" formatCode="_(&quot;$&quot;* #,##0_);_(&quot;$&quot;* \(#,##0\);_(&quot;$&quot;* &quot;-&quot;??_);_(@_)">
                  <c:v>17.440815750510616</c:v>
                </c:pt>
                <c:pt idx="2276" formatCode="_(&quot;$&quot;* #,##0_);_(&quot;$&quot;* \(#,##0\);_(&quot;$&quot;* &quot;-&quot;??_);_(@_)">
                  <c:v>0</c:v>
                </c:pt>
                <c:pt idx="2277" formatCode="_(&quot;$&quot;* #,##0_);_(&quot;$&quot;* \(#,##0\);_(&quot;$&quot;* &quot;-&quot;??_);_(@_)">
                  <c:v>6.4514997877008708</c:v>
                </c:pt>
                <c:pt idx="2278" formatCode="_(&quot;$&quot;* #,##0_);_(&quot;$&quot;* \(#,##0\);_(&quot;$&quot;* &quot;-&quot;??_);_(@_)">
                  <c:v>25.682580576293066</c:v>
                </c:pt>
                <c:pt idx="2279" formatCode="_(&quot;$&quot;* #,##0_);_(&quot;$&quot;* \(#,##0\);_(&quot;$&quot;* &quot;-&quot;??_);_(@_)">
                  <c:v>24.061306758595158</c:v>
                </c:pt>
                <c:pt idx="2280" formatCode="_(&quot;$&quot;* #,##0_);_(&quot;$&quot;* \(#,##0\);_(&quot;$&quot;* &quot;-&quot;??_);_(@_)">
                  <c:v>27.561830094824526</c:v>
                </c:pt>
                <c:pt idx="2281" formatCode="_(&quot;$&quot;* #,##0_);_(&quot;$&quot;* \(#,##0\);_(&quot;$&quot;* &quot;-&quot;??_);_(@_)">
                  <c:v>0</c:v>
                </c:pt>
                <c:pt idx="2282" formatCode="_(&quot;$&quot;* #,##0_);_(&quot;$&quot;* \(#,##0\);_(&quot;$&quot;* &quot;-&quot;??_);_(@_)">
                  <c:v>0</c:v>
                </c:pt>
                <c:pt idx="2283" formatCode="_(&quot;$&quot;* #,##0_);_(&quot;$&quot;* \(#,##0\);_(&quot;$&quot;* &quot;-&quot;??_);_(@_)">
                  <c:v>2.8279914879382804</c:v>
                </c:pt>
                <c:pt idx="2284" formatCode="_(&quot;$&quot;* #,##0_);_(&quot;$&quot;* \(#,##0\);_(&quot;$&quot;* &quot;-&quot;??_);_(@_)">
                  <c:v>0</c:v>
                </c:pt>
                <c:pt idx="2285" formatCode="_(&quot;$&quot;* #,##0_);_(&quot;$&quot;* \(#,##0\);_(&quot;$&quot;* &quot;-&quot;??_);_(@_)">
                  <c:v>0</c:v>
                </c:pt>
                <c:pt idx="2286" formatCode="_(&quot;$&quot;* #,##0_);_(&quot;$&quot;* \(#,##0\);_(&quot;$&quot;* &quot;-&quot;??_);_(@_)">
                  <c:v>0</c:v>
                </c:pt>
                <c:pt idx="2287" formatCode="_(&quot;$&quot;* #,##0_);_(&quot;$&quot;* \(#,##0\);_(&quot;$&quot;* &quot;-&quot;??_);_(@_)">
                  <c:v>6.3959389552975638</c:v>
                </c:pt>
                <c:pt idx="2288" formatCode="_(&quot;$&quot;* #,##0_);_(&quot;$&quot;* \(#,##0\);_(&quot;$&quot;* &quot;-&quot;??_);_(@_)">
                  <c:v>17.367782773467422</c:v>
                </c:pt>
                <c:pt idx="2289" formatCode="_(&quot;$&quot;* #,##0_);_(&quot;$&quot;* \(#,##0\);_(&quot;$&quot;* &quot;-&quot;??_);_(@_)">
                  <c:v>37.989173214839035</c:v>
                </c:pt>
                <c:pt idx="2290" formatCode="_(&quot;$&quot;* #,##0_);_(&quot;$&quot;* \(#,##0\);_(&quot;$&quot;* &quot;-&quot;??_);_(@_)">
                  <c:v>32.230613142038052</c:v>
                </c:pt>
                <c:pt idx="2291" formatCode="_(&quot;$&quot;* #,##0_);_(&quot;$&quot;* \(#,##0\);_(&quot;$&quot;* &quot;-&quot;??_);_(@_)">
                  <c:v>27.192833313575999</c:v>
                </c:pt>
                <c:pt idx="2292" formatCode="_(&quot;$&quot;* #,##0_);_(&quot;$&quot;* \(#,##0\);_(&quot;$&quot;* &quot;-&quot;??_);_(@_)">
                  <c:v>8.4686299475488536</c:v>
                </c:pt>
                <c:pt idx="2293" formatCode="_(&quot;$&quot;* #,##0_);_(&quot;$&quot;* \(#,##0\);_(&quot;$&quot;* &quot;-&quot;??_);_(@_)">
                  <c:v>0</c:v>
                </c:pt>
                <c:pt idx="2294" formatCode="_(&quot;$&quot;* #,##0_);_(&quot;$&quot;* \(#,##0\);_(&quot;$&quot;* &quot;-&quot;??_);_(@_)">
                  <c:v>0.66090042612478095</c:v>
                </c:pt>
                <c:pt idx="2295" formatCode="_(&quot;$&quot;* #,##0_);_(&quot;$&quot;* \(#,##0\);_(&quot;$&quot;* &quot;-&quot;??_);_(@_)">
                  <c:v>0</c:v>
                </c:pt>
                <c:pt idx="2296" formatCode="_(&quot;$&quot;* #,##0_);_(&quot;$&quot;* \(#,##0\);_(&quot;$&quot;* &quot;-&quot;??_);_(@_)">
                  <c:v>27.314006253874947</c:v>
                </c:pt>
                <c:pt idx="2297" formatCode="_(&quot;$&quot;* #,##0_);_(&quot;$&quot;* \(#,##0\);_(&quot;$&quot;* &quot;-&quot;??_);_(@_)">
                  <c:v>0</c:v>
                </c:pt>
                <c:pt idx="2298" formatCode="_(&quot;$&quot;* #,##0_);_(&quot;$&quot;* \(#,##0\);_(&quot;$&quot;* &quot;-&quot;??_);_(@_)">
                  <c:v>1.3437213436581465</c:v>
                </c:pt>
                <c:pt idx="2299" formatCode="_(&quot;$&quot;* #,##0_);_(&quot;$&quot;* \(#,##0\);_(&quot;$&quot;* &quot;-&quot;??_);_(@_)">
                  <c:v>15.982728426229169</c:v>
                </c:pt>
                <c:pt idx="2300" formatCode="_(&quot;$&quot;* #,##0_);_(&quot;$&quot;* \(#,##0\);_(&quot;$&quot;* &quot;-&quot;??_);_(@_)">
                  <c:v>13.936414142377323</c:v>
                </c:pt>
                <c:pt idx="2301" formatCode="_(&quot;$&quot;* #,##0_);_(&quot;$&quot;* \(#,##0\);_(&quot;$&quot;* &quot;-&quot;??_);_(@_)">
                  <c:v>11.800220476279877</c:v>
                </c:pt>
                <c:pt idx="2302" formatCode="_(&quot;$&quot;* #,##0_);_(&quot;$&quot;* \(#,##0\);_(&quot;$&quot;* &quot;-&quot;??_);_(@_)">
                  <c:v>0</c:v>
                </c:pt>
                <c:pt idx="2303" formatCode="_(&quot;$&quot;* #,##0_);_(&quot;$&quot;* \(#,##0\);_(&quot;$&quot;* &quot;-&quot;??_);_(@_)">
                  <c:v>38.45727590898516</c:v>
                </c:pt>
                <c:pt idx="2304" formatCode="_(&quot;$&quot;* #,##0_);_(&quot;$&quot;* \(#,##0\);_(&quot;$&quot;* &quot;-&quot;??_);_(@_)">
                  <c:v>14.749857371475569</c:v>
                </c:pt>
                <c:pt idx="2305" formatCode="_(&quot;$&quot;* #,##0_);_(&quot;$&quot;* \(#,##0\);_(&quot;$&quot;* &quot;-&quot;??_);_(@_)">
                  <c:v>6.9960320627352148</c:v>
                </c:pt>
                <c:pt idx="2306" formatCode="_(&quot;$&quot;* #,##0_);_(&quot;$&quot;* \(#,##0\);_(&quot;$&quot;* &quot;-&quot;??_);_(@_)">
                  <c:v>19.743797939200032</c:v>
                </c:pt>
                <c:pt idx="2307" formatCode="_(&quot;$&quot;* #,##0_);_(&quot;$&quot;* \(#,##0\);_(&quot;$&quot;* &quot;-&quot;??_);_(@_)">
                  <c:v>29.698534167046784</c:v>
                </c:pt>
                <c:pt idx="2308" formatCode="_(&quot;$&quot;* #,##0_);_(&quot;$&quot;* \(#,##0\);_(&quot;$&quot;* &quot;-&quot;??_);_(@_)">
                  <c:v>0</c:v>
                </c:pt>
                <c:pt idx="2309" formatCode="_(&quot;$&quot;* #,##0_);_(&quot;$&quot;* \(#,##0\);_(&quot;$&quot;* &quot;-&quot;??_);_(@_)">
                  <c:v>51.74072803177576</c:v>
                </c:pt>
                <c:pt idx="2310" formatCode="_(&quot;$&quot;* #,##0_);_(&quot;$&quot;* \(#,##0\);_(&quot;$&quot;* &quot;-&quot;??_);_(@_)">
                  <c:v>0</c:v>
                </c:pt>
                <c:pt idx="2311" formatCode="_(&quot;$&quot;* #,##0_);_(&quot;$&quot;* \(#,##0\);_(&quot;$&quot;* &quot;-&quot;??_);_(@_)">
                  <c:v>29.017564399811647</c:v>
                </c:pt>
                <c:pt idx="2312" formatCode="_(&quot;$&quot;* #,##0_);_(&quot;$&quot;* \(#,##0\);_(&quot;$&quot;* &quot;-&quot;??_);_(@_)">
                  <c:v>0</c:v>
                </c:pt>
                <c:pt idx="2313" formatCode="_(&quot;$&quot;* #,##0_);_(&quot;$&quot;* \(#,##0\);_(&quot;$&quot;* &quot;-&quot;??_);_(@_)">
                  <c:v>15.333533342048581</c:v>
                </c:pt>
                <c:pt idx="2314" formatCode="_(&quot;$&quot;* #,##0_);_(&quot;$&quot;* \(#,##0\);_(&quot;$&quot;* &quot;-&quot;??_);_(@_)">
                  <c:v>18.063230447329282</c:v>
                </c:pt>
                <c:pt idx="2315" formatCode="_(&quot;$&quot;* #,##0_);_(&quot;$&quot;* \(#,##0\);_(&quot;$&quot;* &quot;-&quot;??_);_(@_)">
                  <c:v>0</c:v>
                </c:pt>
                <c:pt idx="2316" formatCode="_(&quot;$&quot;* #,##0_);_(&quot;$&quot;* \(#,##0\);_(&quot;$&quot;* &quot;-&quot;??_);_(@_)">
                  <c:v>25.678826779262042</c:v>
                </c:pt>
                <c:pt idx="2317" formatCode="_(&quot;$&quot;* #,##0_);_(&quot;$&quot;* \(#,##0\);_(&quot;$&quot;* &quot;-&quot;??_);_(@_)">
                  <c:v>0</c:v>
                </c:pt>
                <c:pt idx="2318" formatCode="_(&quot;$&quot;* #,##0_);_(&quot;$&quot;* \(#,##0\);_(&quot;$&quot;* &quot;-&quot;??_);_(@_)">
                  <c:v>0</c:v>
                </c:pt>
                <c:pt idx="2319" formatCode="_(&quot;$&quot;* #,##0_);_(&quot;$&quot;* \(#,##0\);_(&quot;$&quot;* &quot;-&quot;??_);_(@_)">
                  <c:v>9.3779198854003596</c:v>
                </c:pt>
                <c:pt idx="2320" formatCode="_(&quot;$&quot;* #,##0_);_(&quot;$&quot;* \(#,##0\);_(&quot;$&quot;* &quot;-&quot;??_);_(@_)">
                  <c:v>20.260950202667328</c:v>
                </c:pt>
                <c:pt idx="2321" formatCode="_(&quot;$&quot;* #,##0_);_(&quot;$&quot;* \(#,##0\);_(&quot;$&quot;* &quot;-&quot;??_);_(@_)">
                  <c:v>16.813857070674441</c:v>
                </c:pt>
                <c:pt idx="2322" formatCode="_(&quot;$&quot;* #,##0_);_(&quot;$&quot;* \(#,##0\);_(&quot;$&quot;* &quot;-&quot;??_);_(@_)">
                  <c:v>10.050030910192552</c:v>
                </c:pt>
                <c:pt idx="2323" formatCode="_(&quot;$&quot;* #,##0_);_(&quot;$&quot;* \(#,##0\);_(&quot;$&quot;* &quot;-&quot;??_);_(@_)">
                  <c:v>24.435978689131947</c:v>
                </c:pt>
                <c:pt idx="2324" formatCode="_(&quot;$&quot;* #,##0_);_(&quot;$&quot;* \(#,##0\);_(&quot;$&quot;* &quot;-&quot;??_);_(@_)">
                  <c:v>1.5086830463107421</c:v>
                </c:pt>
                <c:pt idx="2325" formatCode="_(&quot;$&quot;* #,##0_);_(&quot;$&quot;* \(#,##0\);_(&quot;$&quot;* &quot;-&quot;??_);_(@_)">
                  <c:v>7.5689443273202546</c:v>
                </c:pt>
                <c:pt idx="2326" formatCode="_(&quot;$&quot;* #,##0_);_(&quot;$&quot;* \(#,##0\);_(&quot;$&quot;* &quot;-&quot;??_);_(@_)">
                  <c:v>4.6612606353740551</c:v>
                </c:pt>
                <c:pt idx="2327" formatCode="_(&quot;$&quot;* #,##0_);_(&quot;$&quot;* \(#,##0\);_(&quot;$&quot;* &quot;-&quot;??_);_(@_)">
                  <c:v>0</c:v>
                </c:pt>
                <c:pt idx="2328" formatCode="_(&quot;$&quot;* #,##0_);_(&quot;$&quot;* \(#,##0\);_(&quot;$&quot;* &quot;-&quot;??_);_(@_)">
                  <c:v>0</c:v>
                </c:pt>
                <c:pt idx="2329" formatCode="_(&quot;$&quot;* #,##0_);_(&quot;$&quot;* \(#,##0\);_(&quot;$&quot;* &quot;-&quot;??_);_(@_)">
                  <c:v>22.574309350878988</c:v>
                </c:pt>
                <c:pt idx="2330" formatCode="_(&quot;$&quot;* #,##0_);_(&quot;$&quot;* \(#,##0\);_(&quot;$&quot;* &quot;-&quot;??_);_(@_)">
                  <c:v>1.0407391023667245</c:v>
                </c:pt>
                <c:pt idx="2331" formatCode="_(&quot;$&quot;* #,##0_);_(&quot;$&quot;* \(#,##0\);_(&quot;$&quot;* &quot;-&quot;??_);_(@_)">
                  <c:v>0</c:v>
                </c:pt>
                <c:pt idx="2332" formatCode="_(&quot;$&quot;* #,##0_);_(&quot;$&quot;* \(#,##0\);_(&quot;$&quot;* &quot;-&quot;??_);_(@_)">
                  <c:v>0</c:v>
                </c:pt>
                <c:pt idx="2333" formatCode="_(&quot;$&quot;* #,##0_);_(&quot;$&quot;* \(#,##0\);_(&quot;$&quot;* &quot;-&quot;??_);_(@_)">
                  <c:v>67.154072892832517</c:v>
                </c:pt>
                <c:pt idx="2334" formatCode="_(&quot;$&quot;* #,##0_);_(&quot;$&quot;* \(#,##0\);_(&quot;$&quot;* &quot;-&quot;??_);_(@_)">
                  <c:v>35.182332464071571</c:v>
                </c:pt>
                <c:pt idx="2335" formatCode="_(&quot;$&quot;* #,##0_);_(&quot;$&quot;* \(#,##0\);_(&quot;$&quot;* &quot;-&quot;??_);_(@_)">
                  <c:v>2.9770044488413041</c:v>
                </c:pt>
                <c:pt idx="2336" formatCode="_(&quot;$&quot;* #,##0_);_(&quot;$&quot;* \(#,##0\);_(&quot;$&quot;* &quot;-&quot;??_);_(@_)">
                  <c:v>11.641564395103998</c:v>
                </c:pt>
                <c:pt idx="2337" formatCode="_(&quot;$&quot;* #,##0_);_(&quot;$&quot;* \(#,##0\);_(&quot;$&quot;* &quot;-&quot;??_);_(@_)">
                  <c:v>9.6510535531877224</c:v>
                </c:pt>
                <c:pt idx="2338" formatCode="_(&quot;$&quot;* #,##0_);_(&quot;$&quot;* \(#,##0\);_(&quot;$&quot;* &quot;-&quot;??_);_(@_)">
                  <c:v>0</c:v>
                </c:pt>
                <c:pt idx="2339" formatCode="_(&quot;$&quot;* #,##0_);_(&quot;$&quot;* \(#,##0\);_(&quot;$&quot;* &quot;-&quot;??_);_(@_)">
                  <c:v>12.915437853677943</c:v>
                </c:pt>
                <c:pt idx="2340" formatCode="_(&quot;$&quot;* #,##0_);_(&quot;$&quot;* \(#,##0\);_(&quot;$&quot;* &quot;-&quot;??_);_(@_)">
                  <c:v>58.678264097538104</c:v>
                </c:pt>
                <c:pt idx="2341" formatCode="_(&quot;$&quot;* #,##0_);_(&quot;$&quot;* \(#,##0\);_(&quot;$&quot;* &quot;-&quot;??_);_(@_)">
                  <c:v>0</c:v>
                </c:pt>
                <c:pt idx="2342" formatCode="_(&quot;$&quot;* #,##0_);_(&quot;$&quot;* \(#,##0\);_(&quot;$&quot;* &quot;-&quot;??_);_(@_)">
                  <c:v>0</c:v>
                </c:pt>
                <c:pt idx="2343" formatCode="_(&quot;$&quot;* #,##0_);_(&quot;$&quot;* \(#,##0\);_(&quot;$&quot;* &quot;-&quot;??_);_(@_)">
                  <c:v>0</c:v>
                </c:pt>
                <c:pt idx="2344" formatCode="_(&quot;$&quot;* #,##0_);_(&quot;$&quot;* \(#,##0\);_(&quot;$&quot;* &quot;-&quot;??_);_(@_)">
                  <c:v>18.088630790203506</c:v>
                </c:pt>
                <c:pt idx="2345" formatCode="_(&quot;$&quot;* #,##0_);_(&quot;$&quot;* \(#,##0\);_(&quot;$&quot;* &quot;-&quot;??_);_(@_)">
                  <c:v>51.050939542049775</c:v>
                </c:pt>
                <c:pt idx="2346" formatCode="_(&quot;$&quot;* #,##0_);_(&quot;$&quot;* \(#,##0\);_(&quot;$&quot;* &quot;-&quot;??_);_(@_)">
                  <c:v>40.447715523675477</c:v>
                </c:pt>
                <c:pt idx="2347" formatCode="_(&quot;$&quot;* #,##0_);_(&quot;$&quot;* \(#,##0\);_(&quot;$&quot;* &quot;-&quot;??_);_(@_)">
                  <c:v>0</c:v>
                </c:pt>
                <c:pt idx="2348" formatCode="_(&quot;$&quot;* #,##0_);_(&quot;$&quot;* \(#,##0\);_(&quot;$&quot;* &quot;-&quot;??_);_(@_)">
                  <c:v>18.195900447071892</c:v>
                </c:pt>
                <c:pt idx="2349" formatCode="_(&quot;$&quot;* #,##0_);_(&quot;$&quot;* \(#,##0\);_(&quot;$&quot;* &quot;-&quot;??_);_(@_)">
                  <c:v>0</c:v>
                </c:pt>
                <c:pt idx="2350" formatCode="_(&quot;$&quot;* #,##0_);_(&quot;$&quot;* \(#,##0\);_(&quot;$&quot;* &quot;-&quot;??_);_(@_)">
                  <c:v>10.453648423583713</c:v>
                </c:pt>
                <c:pt idx="2351" formatCode="_(&quot;$&quot;* #,##0_);_(&quot;$&quot;* \(#,##0\);_(&quot;$&quot;* &quot;-&quot;??_);_(@_)">
                  <c:v>0</c:v>
                </c:pt>
                <c:pt idx="2352" formatCode="_(&quot;$&quot;* #,##0_);_(&quot;$&quot;* \(#,##0\);_(&quot;$&quot;* &quot;-&quot;??_);_(@_)">
                  <c:v>9.8474872601686467</c:v>
                </c:pt>
                <c:pt idx="2353" formatCode="_(&quot;$&quot;* #,##0_);_(&quot;$&quot;* \(#,##0\);_(&quot;$&quot;* &quot;-&quot;??_);_(@_)">
                  <c:v>0</c:v>
                </c:pt>
                <c:pt idx="2354" formatCode="_(&quot;$&quot;* #,##0_);_(&quot;$&quot;* \(#,##0\);_(&quot;$&quot;* &quot;-&quot;??_);_(@_)">
                  <c:v>50.123901814003737</c:v>
                </c:pt>
                <c:pt idx="2355" formatCode="_(&quot;$&quot;* #,##0_);_(&quot;$&quot;* \(#,##0\);_(&quot;$&quot;* &quot;-&quot;??_);_(@_)">
                  <c:v>14.248034036120798</c:v>
                </c:pt>
                <c:pt idx="2356" formatCode="_(&quot;$&quot;* #,##0_);_(&quot;$&quot;* \(#,##0\);_(&quot;$&quot;* &quot;-&quot;??_);_(@_)">
                  <c:v>5.3502999854971929</c:v>
                </c:pt>
                <c:pt idx="2357" formatCode="_(&quot;$&quot;* #,##0_);_(&quot;$&quot;* \(#,##0\);_(&quot;$&quot;* &quot;-&quot;??_);_(@_)">
                  <c:v>49.256623511766271</c:v>
                </c:pt>
                <c:pt idx="2358" formatCode="_(&quot;$&quot;* #,##0_);_(&quot;$&quot;* \(#,##0\);_(&quot;$&quot;* &quot;-&quot;??_);_(@_)">
                  <c:v>16.34578969142445</c:v>
                </c:pt>
                <c:pt idx="2359" formatCode="_(&quot;$&quot;* #,##0_);_(&quot;$&quot;* \(#,##0\);_(&quot;$&quot;* &quot;-&quot;??_);_(@_)">
                  <c:v>0</c:v>
                </c:pt>
                <c:pt idx="2360" formatCode="_(&quot;$&quot;* #,##0_);_(&quot;$&quot;* \(#,##0\);_(&quot;$&quot;* &quot;-&quot;??_);_(@_)">
                  <c:v>3.6251988609821262</c:v>
                </c:pt>
                <c:pt idx="2361" formatCode="_(&quot;$&quot;* #,##0_);_(&quot;$&quot;* \(#,##0\);_(&quot;$&quot;* &quot;-&quot;??_);_(@_)">
                  <c:v>11.364829527175539</c:v>
                </c:pt>
                <c:pt idx="2362" formatCode="_(&quot;$&quot;* #,##0_);_(&quot;$&quot;* \(#,##0\);_(&quot;$&quot;* &quot;-&quot;??_);_(@_)">
                  <c:v>3.1021499278019795</c:v>
                </c:pt>
                <c:pt idx="2363" formatCode="_(&quot;$&quot;* #,##0_);_(&quot;$&quot;* \(#,##0\);_(&quot;$&quot;* &quot;-&quot;??_);_(@_)">
                  <c:v>8.4516470053964188</c:v>
                </c:pt>
                <c:pt idx="2364" formatCode="_(&quot;$&quot;* #,##0_);_(&quot;$&quot;* \(#,##0\);_(&quot;$&quot;* &quot;-&quot;??_);_(@_)">
                  <c:v>0</c:v>
                </c:pt>
                <c:pt idx="2365" formatCode="_(&quot;$&quot;* #,##0_);_(&quot;$&quot;* \(#,##0\);_(&quot;$&quot;* &quot;-&quot;??_);_(@_)">
                  <c:v>19.981861067943552</c:v>
                </c:pt>
                <c:pt idx="2366" formatCode="_(&quot;$&quot;* #,##0_);_(&quot;$&quot;* \(#,##0\);_(&quot;$&quot;* &quot;-&quot;??_);_(@_)">
                  <c:v>15.350087669687364</c:v>
                </c:pt>
                <c:pt idx="2367" formatCode="_(&quot;$&quot;* #,##0_);_(&quot;$&quot;* \(#,##0\);_(&quot;$&quot;* &quot;-&quot;??_);_(@_)">
                  <c:v>0</c:v>
                </c:pt>
                <c:pt idx="2368" formatCode="_(&quot;$&quot;* #,##0_);_(&quot;$&quot;* \(#,##0\);_(&quot;$&quot;* &quot;-&quot;??_);_(@_)">
                  <c:v>41.313748082529834</c:v>
                </c:pt>
                <c:pt idx="2369" formatCode="_(&quot;$&quot;* #,##0_);_(&quot;$&quot;* \(#,##0\);_(&quot;$&quot;* &quot;-&quot;??_);_(@_)">
                  <c:v>11.9403068729551</c:v>
                </c:pt>
                <c:pt idx="2370" formatCode="_(&quot;$&quot;* #,##0_);_(&quot;$&quot;* \(#,##0\);_(&quot;$&quot;* &quot;-&quot;??_);_(@_)">
                  <c:v>35.191686703124233</c:v>
                </c:pt>
                <c:pt idx="2371" formatCode="_(&quot;$&quot;* #,##0_);_(&quot;$&quot;* \(#,##0\);_(&quot;$&quot;* &quot;-&quot;??_);_(@_)">
                  <c:v>34.679180352596994</c:v>
                </c:pt>
                <c:pt idx="2372" formatCode="_(&quot;$&quot;* #,##0_);_(&quot;$&quot;* \(#,##0\);_(&quot;$&quot;* &quot;-&quot;??_);_(@_)">
                  <c:v>23.312767707207303</c:v>
                </c:pt>
                <c:pt idx="2373" formatCode="_(&quot;$&quot;* #,##0_);_(&quot;$&quot;* \(#,##0\);_(&quot;$&quot;* &quot;-&quot;??_);_(@_)">
                  <c:v>8.6550922117255666</c:v>
                </c:pt>
                <c:pt idx="2374" formatCode="_(&quot;$&quot;* #,##0_);_(&quot;$&quot;* \(#,##0\);_(&quot;$&quot;* &quot;-&quot;??_);_(@_)">
                  <c:v>0</c:v>
                </c:pt>
                <c:pt idx="2375" formatCode="_(&quot;$&quot;* #,##0_);_(&quot;$&quot;* \(#,##0\);_(&quot;$&quot;* &quot;-&quot;??_);_(@_)">
                  <c:v>18.498058036029228</c:v>
                </c:pt>
                <c:pt idx="2376" formatCode="_(&quot;$&quot;* #,##0_);_(&quot;$&quot;* \(#,##0\);_(&quot;$&quot;* &quot;-&quot;??_);_(@_)">
                  <c:v>8.777121033181972</c:v>
                </c:pt>
                <c:pt idx="2377" formatCode="_(&quot;$&quot;* #,##0_);_(&quot;$&quot;* \(#,##0\);_(&quot;$&quot;* &quot;-&quot;??_);_(@_)">
                  <c:v>13.855493312406455</c:v>
                </c:pt>
                <c:pt idx="2378" formatCode="_(&quot;$&quot;* #,##0_);_(&quot;$&quot;* \(#,##0\);_(&quot;$&quot;* &quot;-&quot;??_);_(@_)">
                  <c:v>0</c:v>
                </c:pt>
                <c:pt idx="2379" formatCode="_(&quot;$&quot;* #,##0_);_(&quot;$&quot;* \(#,##0\);_(&quot;$&quot;* &quot;-&quot;??_);_(@_)">
                  <c:v>13.397597909994179</c:v>
                </c:pt>
                <c:pt idx="2380" formatCode="_(&quot;$&quot;* #,##0_);_(&quot;$&quot;* \(#,##0\);_(&quot;$&quot;* &quot;-&quot;??_);_(@_)">
                  <c:v>8.3952104313783877</c:v>
                </c:pt>
                <c:pt idx="2381" formatCode="_(&quot;$&quot;* #,##0_);_(&quot;$&quot;* \(#,##0\);_(&quot;$&quot;* &quot;-&quot;??_);_(@_)">
                  <c:v>64.971211624287392</c:v>
                </c:pt>
                <c:pt idx="2382" formatCode="_(&quot;$&quot;* #,##0_);_(&quot;$&quot;* \(#,##0\);_(&quot;$&quot;* &quot;-&quot;??_);_(@_)">
                  <c:v>0</c:v>
                </c:pt>
                <c:pt idx="2383" formatCode="_(&quot;$&quot;* #,##0_);_(&quot;$&quot;* \(#,##0\);_(&quot;$&quot;* &quot;-&quot;??_);_(@_)">
                  <c:v>33.136072731556858</c:v>
                </c:pt>
                <c:pt idx="2384" formatCode="_(&quot;$&quot;* #,##0_);_(&quot;$&quot;* \(#,##0\);_(&quot;$&quot;* &quot;-&quot;??_);_(@_)">
                  <c:v>27.580667029938088</c:v>
                </c:pt>
                <c:pt idx="2385" formatCode="_(&quot;$&quot;* #,##0_);_(&quot;$&quot;* \(#,##0\);_(&quot;$&quot;* &quot;-&quot;??_);_(@_)">
                  <c:v>8.6681295390483211</c:v>
                </c:pt>
                <c:pt idx="2386" formatCode="_(&quot;$&quot;* #,##0_);_(&quot;$&quot;* \(#,##0\);_(&quot;$&quot;* &quot;-&quot;??_);_(@_)">
                  <c:v>8.1164272157331041</c:v>
                </c:pt>
                <c:pt idx="2387" formatCode="_(&quot;$&quot;* #,##0_);_(&quot;$&quot;* \(#,##0\);_(&quot;$&quot;* &quot;-&quot;??_);_(@_)">
                  <c:v>1.5622133940402132</c:v>
                </c:pt>
                <c:pt idx="2388" formatCode="_(&quot;$&quot;* #,##0_);_(&quot;$&quot;* \(#,##0\);_(&quot;$&quot;* &quot;-&quot;??_);_(@_)">
                  <c:v>10.55718004490584</c:v>
                </c:pt>
                <c:pt idx="2389" formatCode="_(&quot;$&quot;* #,##0_);_(&quot;$&quot;* \(#,##0\);_(&quot;$&quot;* &quot;-&quot;??_);_(@_)">
                  <c:v>0</c:v>
                </c:pt>
                <c:pt idx="2390" formatCode="_(&quot;$&quot;* #,##0_);_(&quot;$&quot;* \(#,##0\);_(&quot;$&quot;* &quot;-&quot;??_);_(@_)">
                  <c:v>8.4173257859705615</c:v>
                </c:pt>
                <c:pt idx="2391" formatCode="_(&quot;$&quot;* #,##0_);_(&quot;$&quot;* \(#,##0\);_(&quot;$&quot;* &quot;-&quot;??_);_(@_)">
                  <c:v>29.568618066803559</c:v>
                </c:pt>
                <c:pt idx="2392" formatCode="_(&quot;$&quot;* #,##0_);_(&quot;$&quot;* \(#,##0\);_(&quot;$&quot;* &quot;-&quot;??_);_(@_)">
                  <c:v>0</c:v>
                </c:pt>
                <c:pt idx="2393" formatCode="_(&quot;$&quot;* #,##0_);_(&quot;$&quot;* \(#,##0\);_(&quot;$&quot;* &quot;-&quot;??_);_(@_)">
                  <c:v>8.2694757640375389</c:v>
                </c:pt>
                <c:pt idx="2394" formatCode="_(&quot;$&quot;* #,##0_);_(&quot;$&quot;* \(#,##0\);_(&quot;$&quot;* &quot;-&quot;??_);_(@_)">
                  <c:v>38.946713718653193</c:v>
                </c:pt>
                <c:pt idx="2395" formatCode="_(&quot;$&quot;* #,##0_);_(&quot;$&quot;* \(#,##0\);_(&quot;$&quot;* &quot;-&quot;??_);_(@_)">
                  <c:v>3.7658801636960257</c:v>
                </c:pt>
                <c:pt idx="2396" formatCode="_(&quot;$&quot;* #,##0_);_(&quot;$&quot;* \(#,##0\);_(&quot;$&quot;* &quot;-&quot;??_);_(@_)">
                  <c:v>0</c:v>
                </c:pt>
                <c:pt idx="2397" formatCode="_(&quot;$&quot;* #,##0_);_(&quot;$&quot;* \(#,##0\);_(&quot;$&quot;* &quot;-&quot;??_);_(@_)">
                  <c:v>0</c:v>
                </c:pt>
                <c:pt idx="2398" formatCode="_(&quot;$&quot;* #,##0_);_(&quot;$&quot;* \(#,##0\);_(&quot;$&quot;* &quot;-&quot;??_);_(@_)">
                  <c:v>3.7841017811009467</c:v>
                </c:pt>
                <c:pt idx="2399" formatCode="_(&quot;$&quot;* #,##0_);_(&quot;$&quot;* \(#,##0\);_(&quot;$&quot;* &quot;-&quot;??_);_(@_)">
                  <c:v>0</c:v>
                </c:pt>
                <c:pt idx="2400" formatCode="_(&quot;$&quot;* #,##0_);_(&quot;$&quot;* \(#,##0\);_(&quot;$&quot;* &quot;-&quot;??_);_(@_)">
                  <c:v>2.6980789736453241</c:v>
                </c:pt>
                <c:pt idx="2401" formatCode="_(&quot;$&quot;* #,##0_);_(&quot;$&quot;* \(#,##0\);_(&quot;$&quot;* &quot;-&quot;??_);_(@_)">
                  <c:v>10.431264823192366</c:v>
                </c:pt>
                <c:pt idx="2402" formatCode="_(&quot;$&quot;* #,##0_);_(&quot;$&quot;* \(#,##0\);_(&quot;$&quot;* &quot;-&quot;??_);_(@_)">
                  <c:v>60.671050298183729</c:v>
                </c:pt>
                <c:pt idx="2403" formatCode="_(&quot;$&quot;* #,##0_);_(&quot;$&quot;* \(#,##0\);_(&quot;$&quot;* &quot;-&quot;??_);_(@_)">
                  <c:v>11.908080123532198</c:v>
                </c:pt>
                <c:pt idx="2404" formatCode="_(&quot;$&quot;* #,##0_);_(&quot;$&quot;* \(#,##0\);_(&quot;$&quot;* &quot;-&quot;??_);_(@_)">
                  <c:v>87.4403482602726</c:v>
                </c:pt>
                <c:pt idx="2405" formatCode="_(&quot;$&quot;* #,##0_);_(&quot;$&quot;* \(#,##0\);_(&quot;$&quot;* &quot;-&quot;??_);_(@_)">
                  <c:v>7.0239872391181439</c:v>
                </c:pt>
                <c:pt idx="2406" formatCode="_(&quot;$&quot;* #,##0_);_(&quot;$&quot;* \(#,##0\);_(&quot;$&quot;* &quot;-&quot;??_);_(@_)">
                  <c:v>22.161993330928048</c:v>
                </c:pt>
                <c:pt idx="2407" formatCode="_(&quot;$&quot;* #,##0_);_(&quot;$&quot;* \(#,##0\);_(&quot;$&quot;* &quot;-&quot;??_);_(@_)">
                  <c:v>50.20509568956831</c:v>
                </c:pt>
                <c:pt idx="2408" formatCode="_(&quot;$&quot;* #,##0_);_(&quot;$&quot;* \(#,##0\);_(&quot;$&quot;* &quot;-&quot;??_);_(@_)">
                  <c:v>21.912353675005303</c:v>
                </c:pt>
                <c:pt idx="2409" formatCode="_(&quot;$&quot;* #,##0_);_(&quot;$&quot;* \(#,##0\);_(&quot;$&quot;* &quot;-&quot;??_);_(@_)">
                  <c:v>52.802051605106314</c:v>
                </c:pt>
                <c:pt idx="2410" formatCode="_(&quot;$&quot;* #,##0_);_(&quot;$&quot;* \(#,##0\);_(&quot;$&quot;* &quot;-&quot;??_);_(@_)">
                  <c:v>0</c:v>
                </c:pt>
                <c:pt idx="2411" formatCode="_(&quot;$&quot;* #,##0_);_(&quot;$&quot;* \(#,##0\);_(&quot;$&quot;* &quot;-&quot;??_);_(@_)">
                  <c:v>5.5143768315983825</c:v>
                </c:pt>
                <c:pt idx="2412" formatCode="_(&quot;$&quot;* #,##0_);_(&quot;$&quot;* \(#,##0\);_(&quot;$&quot;* &quot;-&quot;??_);_(@_)">
                  <c:v>1.2755402834213561</c:v>
                </c:pt>
                <c:pt idx="2413" formatCode="_(&quot;$&quot;* #,##0_);_(&quot;$&quot;* \(#,##0\);_(&quot;$&quot;* &quot;-&quot;??_);_(@_)">
                  <c:v>0</c:v>
                </c:pt>
                <c:pt idx="2414" formatCode="_(&quot;$&quot;* #,##0_);_(&quot;$&quot;* \(#,##0\);_(&quot;$&quot;* &quot;-&quot;??_);_(@_)">
                  <c:v>20.529410483649045</c:v>
                </c:pt>
                <c:pt idx="2415" formatCode="_(&quot;$&quot;* #,##0_);_(&quot;$&quot;* \(#,##0\);_(&quot;$&quot;* &quot;-&quot;??_);_(@_)">
                  <c:v>20.205834059137519</c:v>
                </c:pt>
                <c:pt idx="2416" formatCode="_(&quot;$&quot;* #,##0_);_(&quot;$&quot;* \(#,##0\);_(&quot;$&quot;* &quot;-&quot;??_);_(@_)">
                  <c:v>14.214544082504858</c:v>
                </c:pt>
                <c:pt idx="2417" formatCode="_(&quot;$&quot;* #,##0_);_(&quot;$&quot;* \(#,##0\);_(&quot;$&quot;* &quot;-&quot;??_);_(@_)">
                  <c:v>0</c:v>
                </c:pt>
                <c:pt idx="2418" formatCode="_(&quot;$&quot;* #,##0_);_(&quot;$&quot;* \(#,##0\);_(&quot;$&quot;* &quot;-&quot;??_);_(@_)">
                  <c:v>3.560713333935714</c:v>
                </c:pt>
                <c:pt idx="2419" formatCode="_(&quot;$&quot;* #,##0_);_(&quot;$&quot;* \(#,##0\);_(&quot;$&quot;* &quot;-&quot;??_);_(@_)">
                  <c:v>83.438071275498572</c:v>
                </c:pt>
                <c:pt idx="2420" formatCode="_(&quot;$&quot;* #,##0_);_(&quot;$&quot;* \(#,##0\);_(&quot;$&quot;* &quot;-&quot;??_);_(@_)">
                  <c:v>0</c:v>
                </c:pt>
                <c:pt idx="2421" formatCode="_(&quot;$&quot;* #,##0_);_(&quot;$&quot;* \(#,##0\);_(&quot;$&quot;* &quot;-&quot;??_);_(@_)">
                  <c:v>11.283078064360216</c:v>
                </c:pt>
                <c:pt idx="2422" formatCode="_(&quot;$&quot;* #,##0_);_(&quot;$&quot;* \(#,##0\);_(&quot;$&quot;* &quot;-&quot;??_);_(@_)">
                  <c:v>38.876954399512798</c:v>
                </c:pt>
                <c:pt idx="2423" formatCode="_(&quot;$&quot;* #,##0_);_(&quot;$&quot;* \(#,##0\);_(&quot;$&quot;* &quot;-&quot;??_);_(@_)">
                  <c:v>12.253409534394294</c:v>
                </c:pt>
                <c:pt idx="2424" formatCode="_(&quot;$&quot;* #,##0_);_(&quot;$&quot;* \(#,##0\);_(&quot;$&quot;* &quot;-&quot;??_);_(@_)">
                  <c:v>0</c:v>
                </c:pt>
                <c:pt idx="2425" formatCode="_(&quot;$&quot;* #,##0_);_(&quot;$&quot;* \(#,##0\);_(&quot;$&quot;* &quot;-&quot;??_);_(@_)">
                  <c:v>9.9728665715280531</c:v>
                </c:pt>
                <c:pt idx="2426" formatCode="_(&quot;$&quot;* #,##0_);_(&quot;$&quot;* \(#,##0\);_(&quot;$&quot;* &quot;-&quot;??_);_(@_)">
                  <c:v>12.575903788767279</c:v>
                </c:pt>
                <c:pt idx="2427" formatCode="_(&quot;$&quot;* #,##0_);_(&quot;$&quot;* \(#,##0\);_(&quot;$&quot;* &quot;-&quot;??_);_(@_)">
                  <c:v>15.006180946480551</c:v>
                </c:pt>
                <c:pt idx="2428" formatCode="_(&quot;$&quot;* #,##0_);_(&quot;$&quot;* \(#,##0\);_(&quot;$&quot;* &quot;-&quot;??_);_(@_)">
                  <c:v>23.76870368737799</c:v>
                </c:pt>
                <c:pt idx="2429" formatCode="_(&quot;$&quot;* #,##0_);_(&quot;$&quot;* \(#,##0\);_(&quot;$&quot;* &quot;-&quot;??_);_(@_)">
                  <c:v>0</c:v>
                </c:pt>
                <c:pt idx="2430" formatCode="_(&quot;$&quot;* #,##0_);_(&quot;$&quot;* \(#,##0\);_(&quot;$&quot;* &quot;-&quot;??_);_(@_)">
                  <c:v>57.194372578332626</c:v>
                </c:pt>
                <c:pt idx="2431" formatCode="_(&quot;$&quot;* #,##0_);_(&quot;$&quot;* \(#,##0\);_(&quot;$&quot;* &quot;-&quot;??_);_(@_)">
                  <c:v>26.197180340496317</c:v>
                </c:pt>
                <c:pt idx="2432" formatCode="_(&quot;$&quot;* #,##0_);_(&quot;$&quot;* \(#,##0\);_(&quot;$&quot;* &quot;-&quot;??_);_(@_)">
                  <c:v>10.668589434898587</c:v>
                </c:pt>
                <c:pt idx="2433" formatCode="_(&quot;$&quot;* #,##0_);_(&quot;$&quot;* \(#,##0\);_(&quot;$&quot;* &quot;-&quot;??_);_(@_)">
                  <c:v>18.369293665327955</c:v>
                </c:pt>
                <c:pt idx="2434" formatCode="_(&quot;$&quot;* #,##0_);_(&quot;$&quot;* \(#,##0\);_(&quot;$&quot;* &quot;-&quot;??_);_(@_)">
                  <c:v>0</c:v>
                </c:pt>
                <c:pt idx="2435" formatCode="_(&quot;$&quot;* #,##0_);_(&quot;$&quot;* \(#,##0\);_(&quot;$&quot;* &quot;-&quot;??_);_(@_)">
                  <c:v>5.4926094772206095</c:v>
                </c:pt>
                <c:pt idx="2436" formatCode="_(&quot;$&quot;* #,##0_);_(&quot;$&quot;* \(#,##0\);_(&quot;$&quot;* &quot;-&quot;??_);_(@_)">
                  <c:v>0</c:v>
                </c:pt>
                <c:pt idx="2437" formatCode="_(&quot;$&quot;* #,##0_);_(&quot;$&quot;* \(#,##0\);_(&quot;$&quot;* &quot;-&quot;??_);_(@_)">
                  <c:v>7.315205198701638</c:v>
                </c:pt>
                <c:pt idx="2438" formatCode="_(&quot;$&quot;* #,##0_);_(&quot;$&quot;* \(#,##0\);_(&quot;$&quot;* &quot;-&quot;??_);_(@_)">
                  <c:v>6.939621544978519</c:v>
                </c:pt>
                <c:pt idx="2439" formatCode="_(&quot;$&quot;* #,##0_);_(&quot;$&quot;* \(#,##0\);_(&quot;$&quot;* &quot;-&quot;??_);_(@_)">
                  <c:v>0</c:v>
                </c:pt>
                <c:pt idx="2440" formatCode="_(&quot;$&quot;* #,##0_);_(&quot;$&quot;* \(#,##0\);_(&quot;$&quot;* &quot;-&quot;??_);_(@_)">
                  <c:v>13.585612222266548</c:v>
                </c:pt>
                <c:pt idx="2441" formatCode="_(&quot;$&quot;* #,##0_);_(&quot;$&quot;* \(#,##0\);_(&quot;$&quot;* &quot;-&quot;??_);_(@_)">
                  <c:v>10.848483306127806</c:v>
                </c:pt>
                <c:pt idx="2442" formatCode="_(&quot;$&quot;* #,##0_);_(&quot;$&quot;* \(#,##0\);_(&quot;$&quot;* &quot;-&quot;??_);_(@_)">
                  <c:v>10.396795013676607</c:v>
                </c:pt>
                <c:pt idx="2443" formatCode="_(&quot;$&quot;* #,##0_);_(&quot;$&quot;* \(#,##0\);_(&quot;$&quot;* &quot;-&quot;??_);_(@_)">
                  <c:v>25.418923797409843</c:v>
                </c:pt>
                <c:pt idx="2444" formatCode="_(&quot;$&quot;* #,##0_);_(&quot;$&quot;* \(#,##0\);_(&quot;$&quot;* &quot;-&quot;??_);_(@_)">
                  <c:v>0</c:v>
                </c:pt>
                <c:pt idx="2445" formatCode="_(&quot;$&quot;* #,##0_);_(&quot;$&quot;* \(#,##0\);_(&quot;$&quot;* &quot;-&quot;??_);_(@_)">
                  <c:v>1.1375351656132731</c:v>
                </c:pt>
                <c:pt idx="2446" formatCode="_(&quot;$&quot;* #,##0_);_(&quot;$&quot;* \(#,##0\);_(&quot;$&quot;* &quot;-&quot;??_);_(@_)">
                  <c:v>0</c:v>
                </c:pt>
                <c:pt idx="2447" formatCode="_(&quot;$&quot;* #,##0_);_(&quot;$&quot;* \(#,##0\);_(&quot;$&quot;* &quot;-&quot;??_);_(@_)">
                  <c:v>3.4234343781797283</c:v>
                </c:pt>
                <c:pt idx="2448" formatCode="_(&quot;$&quot;* #,##0_);_(&quot;$&quot;* \(#,##0\);_(&quot;$&quot;* &quot;-&quot;??_);_(@_)">
                  <c:v>14.664303486901359</c:v>
                </c:pt>
                <c:pt idx="2449" formatCode="_(&quot;$&quot;* #,##0_);_(&quot;$&quot;* \(#,##0\);_(&quot;$&quot;* &quot;-&quot;??_);_(@_)">
                  <c:v>36.73386881153813</c:v>
                </c:pt>
                <c:pt idx="2450" formatCode="_(&quot;$&quot;* #,##0_);_(&quot;$&quot;* \(#,##0\);_(&quot;$&quot;* &quot;-&quot;??_);_(@_)">
                  <c:v>32.174161132616788</c:v>
                </c:pt>
                <c:pt idx="2451" formatCode="_(&quot;$&quot;* #,##0_);_(&quot;$&quot;* \(#,##0\);_(&quot;$&quot;* &quot;-&quot;??_);_(@_)">
                  <c:v>50.103923469830868</c:v>
                </c:pt>
                <c:pt idx="2452" formatCode="_(&quot;$&quot;* #,##0_);_(&quot;$&quot;* \(#,##0\);_(&quot;$&quot;* &quot;-&quot;??_);_(@_)">
                  <c:v>0</c:v>
                </c:pt>
                <c:pt idx="2453" formatCode="_(&quot;$&quot;* #,##0_);_(&quot;$&quot;* \(#,##0\);_(&quot;$&quot;* &quot;-&quot;??_);_(@_)">
                  <c:v>10.882435604372375</c:v>
                </c:pt>
                <c:pt idx="2454" formatCode="_(&quot;$&quot;* #,##0_);_(&quot;$&quot;* \(#,##0\);_(&quot;$&quot;* &quot;-&quot;??_);_(@_)">
                  <c:v>1.7265496419723059</c:v>
                </c:pt>
                <c:pt idx="2455" formatCode="_(&quot;$&quot;* #,##0_);_(&quot;$&quot;* \(#,##0\);_(&quot;$&quot;* &quot;-&quot;??_);_(@_)">
                  <c:v>0</c:v>
                </c:pt>
                <c:pt idx="2456" formatCode="_(&quot;$&quot;* #,##0_);_(&quot;$&quot;* \(#,##0\);_(&quot;$&quot;* &quot;-&quot;??_);_(@_)">
                  <c:v>26.663924641027531</c:v>
                </c:pt>
                <c:pt idx="2457" formatCode="_(&quot;$&quot;* #,##0_);_(&quot;$&quot;* \(#,##0\);_(&quot;$&quot;* &quot;-&quot;??_);_(@_)">
                  <c:v>0</c:v>
                </c:pt>
                <c:pt idx="2458" formatCode="_(&quot;$&quot;* #,##0_);_(&quot;$&quot;* \(#,##0\);_(&quot;$&quot;* &quot;-&quot;??_);_(@_)">
                  <c:v>53.811404930277114</c:v>
                </c:pt>
                <c:pt idx="2459" formatCode="_(&quot;$&quot;* #,##0_);_(&quot;$&quot;* \(#,##0\);_(&quot;$&quot;* &quot;-&quot;??_);_(@_)">
                  <c:v>79.561181769355741</c:v>
                </c:pt>
                <c:pt idx="2460" formatCode="_(&quot;$&quot;* #,##0_);_(&quot;$&quot;* \(#,##0\);_(&quot;$&quot;* &quot;-&quot;??_);_(@_)">
                  <c:v>25.485597210650315</c:v>
                </c:pt>
                <c:pt idx="2461" formatCode="_(&quot;$&quot;* #,##0_);_(&quot;$&quot;* \(#,##0\);_(&quot;$&quot;* &quot;-&quot;??_);_(@_)">
                  <c:v>44.251599836253469</c:v>
                </c:pt>
                <c:pt idx="2462" formatCode="_(&quot;$&quot;* #,##0_);_(&quot;$&quot;* \(#,##0\);_(&quot;$&quot;* &quot;-&quot;??_);_(@_)">
                  <c:v>16.705603017723202</c:v>
                </c:pt>
                <c:pt idx="2463" formatCode="_(&quot;$&quot;* #,##0_);_(&quot;$&quot;* \(#,##0\);_(&quot;$&quot;* &quot;-&quot;??_);_(@_)">
                  <c:v>4.883648487994706</c:v>
                </c:pt>
                <c:pt idx="2464" formatCode="_(&quot;$&quot;* #,##0_);_(&quot;$&quot;* \(#,##0\);_(&quot;$&quot;* &quot;-&quot;??_);_(@_)">
                  <c:v>36.887822922212933</c:v>
                </c:pt>
                <c:pt idx="2465" formatCode="_(&quot;$&quot;* #,##0_);_(&quot;$&quot;* \(#,##0\);_(&quot;$&quot;* &quot;-&quot;??_);_(@_)">
                  <c:v>0</c:v>
                </c:pt>
                <c:pt idx="2466" formatCode="_(&quot;$&quot;* #,##0_);_(&quot;$&quot;* \(#,##0\);_(&quot;$&quot;* &quot;-&quot;??_);_(@_)">
                  <c:v>0</c:v>
                </c:pt>
                <c:pt idx="2467" formatCode="_(&quot;$&quot;* #,##0_);_(&quot;$&quot;* \(#,##0\);_(&quot;$&quot;* &quot;-&quot;??_);_(@_)">
                  <c:v>60.421465357093851</c:v>
                </c:pt>
                <c:pt idx="2468" formatCode="_(&quot;$&quot;* #,##0_);_(&quot;$&quot;* \(#,##0\);_(&quot;$&quot;* &quot;-&quot;??_);_(@_)">
                  <c:v>20.629025794085589</c:v>
                </c:pt>
                <c:pt idx="2469" formatCode="_(&quot;$&quot;* #,##0_);_(&quot;$&quot;* \(#,##0\);_(&quot;$&quot;* &quot;-&quot;??_);_(@_)">
                  <c:v>35.18953493734336</c:v>
                </c:pt>
                <c:pt idx="2470" formatCode="_(&quot;$&quot;* #,##0_);_(&quot;$&quot;* \(#,##0\);_(&quot;$&quot;* &quot;-&quot;??_);_(@_)">
                  <c:v>15.676663438605905</c:v>
                </c:pt>
                <c:pt idx="2471" formatCode="_(&quot;$&quot;* #,##0_);_(&quot;$&quot;* \(#,##0\);_(&quot;$&quot;* &quot;-&quot;??_);_(@_)">
                  <c:v>0</c:v>
                </c:pt>
                <c:pt idx="2472" formatCode="_(&quot;$&quot;* #,##0_);_(&quot;$&quot;* \(#,##0\);_(&quot;$&quot;* &quot;-&quot;??_);_(@_)">
                  <c:v>66.71556996575957</c:v>
                </c:pt>
                <c:pt idx="2473" formatCode="_(&quot;$&quot;* #,##0_);_(&quot;$&quot;* \(#,##0\);_(&quot;$&quot;* &quot;-&quot;??_);_(@_)">
                  <c:v>63.241755906862998</c:v>
                </c:pt>
                <c:pt idx="2474" formatCode="_(&quot;$&quot;* #,##0_);_(&quot;$&quot;* \(#,##0\);_(&quot;$&quot;* &quot;-&quot;??_);_(@_)">
                  <c:v>4.3087129658384526</c:v>
                </c:pt>
                <c:pt idx="2475" formatCode="_(&quot;$&quot;* #,##0_);_(&quot;$&quot;* \(#,##0\);_(&quot;$&quot;* &quot;-&quot;??_);_(@_)">
                  <c:v>27.749389858325081</c:v>
                </c:pt>
                <c:pt idx="2476" formatCode="_(&quot;$&quot;* #,##0_);_(&quot;$&quot;* \(#,##0\);_(&quot;$&quot;* &quot;-&quot;??_);_(@_)">
                  <c:v>22.390135897223303</c:v>
                </c:pt>
                <c:pt idx="2477" formatCode="_(&quot;$&quot;* #,##0_);_(&quot;$&quot;* \(#,##0\);_(&quot;$&quot;* &quot;-&quot;??_);_(@_)">
                  <c:v>77.905641100297927</c:v>
                </c:pt>
                <c:pt idx="2478" formatCode="_(&quot;$&quot;* #,##0_);_(&quot;$&quot;* \(#,##0\);_(&quot;$&quot;* &quot;-&quot;??_);_(@_)">
                  <c:v>0</c:v>
                </c:pt>
                <c:pt idx="2479" formatCode="_(&quot;$&quot;* #,##0_);_(&quot;$&quot;* \(#,##0\);_(&quot;$&quot;* &quot;-&quot;??_);_(@_)">
                  <c:v>23.323549048813284</c:v>
                </c:pt>
                <c:pt idx="2480" formatCode="_(&quot;$&quot;* #,##0_);_(&quot;$&quot;* \(#,##0\);_(&quot;$&quot;* &quot;-&quot;??_);_(@_)">
                  <c:v>32.096352878607675</c:v>
                </c:pt>
                <c:pt idx="2481" formatCode="_(&quot;$&quot;* #,##0_);_(&quot;$&quot;* \(#,##0\);_(&quot;$&quot;* &quot;-&quot;??_);_(@_)">
                  <c:v>4.6240413376546243</c:v>
                </c:pt>
                <c:pt idx="2482" formatCode="_(&quot;$&quot;* #,##0_);_(&quot;$&quot;* \(#,##0\);_(&quot;$&quot;* &quot;-&quot;??_);_(@_)">
                  <c:v>25.927818514855208</c:v>
                </c:pt>
                <c:pt idx="2483" formatCode="_(&quot;$&quot;* #,##0_);_(&quot;$&quot;* \(#,##0\);_(&quot;$&quot;* &quot;-&quot;??_);_(@_)">
                  <c:v>47.539608016424381</c:v>
                </c:pt>
                <c:pt idx="2484" formatCode="_(&quot;$&quot;* #,##0_);_(&quot;$&quot;* \(#,##0\);_(&quot;$&quot;* &quot;-&quot;??_);_(@_)">
                  <c:v>62.206148837915862</c:v>
                </c:pt>
                <c:pt idx="2485" formatCode="_(&quot;$&quot;* #,##0_);_(&quot;$&quot;* \(#,##0\);_(&quot;$&quot;* &quot;-&quot;??_);_(@_)">
                  <c:v>19.390533390297627</c:v>
                </c:pt>
                <c:pt idx="2486" formatCode="_(&quot;$&quot;* #,##0_);_(&quot;$&quot;* \(#,##0\);_(&quot;$&quot;* &quot;-&quot;??_);_(@_)">
                  <c:v>18.006658600026807</c:v>
                </c:pt>
                <c:pt idx="2487" formatCode="_(&quot;$&quot;* #,##0_);_(&quot;$&quot;* \(#,##0\);_(&quot;$&quot;* &quot;-&quot;??_);_(@_)">
                  <c:v>9.0677490549957298</c:v>
                </c:pt>
                <c:pt idx="2488" formatCode="_(&quot;$&quot;* #,##0_);_(&quot;$&quot;* \(#,##0\);_(&quot;$&quot;* &quot;-&quot;??_);_(@_)">
                  <c:v>30.448771550381402</c:v>
                </c:pt>
                <c:pt idx="2489" formatCode="_(&quot;$&quot;* #,##0_);_(&quot;$&quot;* \(#,##0\);_(&quot;$&quot;* &quot;-&quot;??_);_(@_)">
                  <c:v>25.39944860422624</c:v>
                </c:pt>
                <c:pt idx="2490" formatCode="_(&quot;$&quot;* #,##0_);_(&quot;$&quot;* \(#,##0\);_(&quot;$&quot;* &quot;-&quot;??_);_(@_)">
                  <c:v>21.514973743230211</c:v>
                </c:pt>
                <c:pt idx="2491" formatCode="_(&quot;$&quot;* #,##0_);_(&quot;$&quot;* \(#,##0\);_(&quot;$&quot;* &quot;-&quot;??_);_(@_)">
                  <c:v>0</c:v>
                </c:pt>
                <c:pt idx="2492" formatCode="_(&quot;$&quot;* #,##0_);_(&quot;$&quot;* \(#,##0\);_(&quot;$&quot;* &quot;-&quot;??_);_(@_)">
                  <c:v>0</c:v>
                </c:pt>
                <c:pt idx="2493" formatCode="_(&quot;$&quot;* #,##0_);_(&quot;$&quot;* \(#,##0\);_(&quot;$&quot;* &quot;-&quot;??_);_(@_)">
                  <c:v>0</c:v>
                </c:pt>
                <c:pt idx="2494" formatCode="_(&quot;$&quot;* #,##0_);_(&quot;$&quot;* \(#,##0\);_(&quot;$&quot;* &quot;-&quot;??_);_(@_)">
                  <c:v>0</c:v>
                </c:pt>
                <c:pt idx="2495" formatCode="_(&quot;$&quot;* #,##0_);_(&quot;$&quot;* \(#,##0\);_(&quot;$&quot;* &quot;-&quot;??_);_(@_)">
                  <c:v>0</c:v>
                </c:pt>
                <c:pt idx="2496" formatCode="_(&quot;$&quot;* #,##0_);_(&quot;$&quot;* \(#,##0\);_(&quot;$&quot;* &quot;-&quot;??_);_(@_)">
                  <c:v>0</c:v>
                </c:pt>
                <c:pt idx="2497" formatCode="_(&quot;$&quot;* #,##0_);_(&quot;$&quot;* \(#,##0\);_(&quot;$&quot;* &quot;-&quot;??_);_(@_)">
                  <c:v>10.321533261973947</c:v>
                </c:pt>
                <c:pt idx="2498" formatCode="_(&quot;$&quot;* #,##0_);_(&quot;$&quot;* \(#,##0\);_(&quot;$&quot;* &quot;-&quot;??_);_(@_)">
                  <c:v>25.706506139048791</c:v>
                </c:pt>
                <c:pt idx="2499" formatCode="_(&quot;$&quot;* #,##0_);_(&quot;$&quot;* \(#,##0\);_(&quot;$&quot;* &quot;-&quot;??_);_(@_)">
                  <c:v>33.616289411164352</c:v>
                </c:pt>
                <c:pt idx="2500" formatCode="_(&quot;$&quot;* #,##0_);_(&quot;$&quot;* \(#,##0\);_(&quot;$&quot;* &quot;-&quot;??_);_(@_)">
                  <c:v>29.523182075932386</c:v>
                </c:pt>
                <c:pt idx="2501" formatCode="_(&quot;$&quot;* #,##0_);_(&quot;$&quot;* \(#,##0\);_(&quot;$&quot;* &quot;-&quot;??_);_(@_)">
                  <c:v>57.091050986968234</c:v>
                </c:pt>
                <c:pt idx="2502" formatCode="_(&quot;$&quot;* #,##0_);_(&quot;$&quot;* \(#,##0\);_(&quot;$&quot;* &quot;-&quot;??_);_(@_)">
                  <c:v>8.3731166379344337</c:v>
                </c:pt>
                <c:pt idx="2503" formatCode="_(&quot;$&quot;* #,##0_);_(&quot;$&quot;* \(#,##0\);_(&quot;$&quot;* &quot;-&quot;??_);_(@_)">
                  <c:v>14.988845658263605</c:v>
                </c:pt>
                <c:pt idx="2504" formatCode="_(&quot;$&quot;* #,##0_);_(&quot;$&quot;* \(#,##0\);_(&quot;$&quot;* &quot;-&quot;??_);_(@_)">
                  <c:v>0</c:v>
                </c:pt>
                <c:pt idx="2505" formatCode="_(&quot;$&quot;* #,##0_);_(&quot;$&quot;* \(#,##0\);_(&quot;$&quot;* &quot;-&quot;??_);_(@_)">
                  <c:v>0</c:v>
                </c:pt>
                <c:pt idx="2506" formatCode="_(&quot;$&quot;* #,##0_);_(&quot;$&quot;* \(#,##0\);_(&quot;$&quot;* &quot;-&quot;??_);_(@_)">
                  <c:v>32.416118179546537</c:v>
                </c:pt>
                <c:pt idx="2507" formatCode="_(&quot;$&quot;* #,##0_);_(&quot;$&quot;* \(#,##0\);_(&quot;$&quot;* &quot;-&quot;??_);_(@_)">
                  <c:v>8.6895884129762297</c:v>
                </c:pt>
                <c:pt idx="2508" formatCode="_(&quot;$&quot;* #,##0_);_(&quot;$&quot;* \(#,##0\);_(&quot;$&quot;* &quot;-&quot;??_);_(@_)">
                  <c:v>12.072437474814121</c:v>
                </c:pt>
                <c:pt idx="2509" formatCode="_(&quot;$&quot;* #,##0_);_(&quot;$&quot;* \(#,##0\);_(&quot;$&quot;* &quot;-&quot;??_);_(@_)">
                  <c:v>8.207981339354145</c:v>
                </c:pt>
                <c:pt idx="2510" formatCode="_(&quot;$&quot;* #,##0_);_(&quot;$&quot;* \(#,##0\);_(&quot;$&quot;* &quot;-&quot;??_);_(@_)">
                  <c:v>11.065884086052606</c:v>
                </c:pt>
                <c:pt idx="2511" formatCode="_(&quot;$&quot;* #,##0_);_(&quot;$&quot;* \(#,##0\);_(&quot;$&quot;* &quot;-&quot;??_);_(@_)">
                  <c:v>10.800331934974817</c:v>
                </c:pt>
                <c:pt idx="2512" formatCode="_(&quot;$&quot;* #,##0_);_(&quot;$&quot;* \(#,##0\);_(&quot;$&quot;* &quot;-&quot;??_);_(@_)">
                  <c:v>0</c:v>
                </c:pt>
                <c:pt idx="2513" formatCode="_(&quot;$&quot;* #,##0_);_(&quot;$&quot;* \(#,##0\);_(&quot;$&quot;* &quot;-&quot;??_);_(@_)">
                  <c:v>35.546185082997226</c:v>
                </c:pt>
                <c:pt idx="2514" formatCode="_(&quot;$&quot;* #,##0_);_(&quot;$&quot;* \(#,##0\);_(&quot;$&quot;* &quot;-&quot;??_);_(@_)">
                  <c:v>16.34506947310291</c:v>
                </c:pt>
                <c:pt idx="2515" formatCode="_(&quot;$&quot;* #,##0_);_(&quot;$&quot;* \(#,##0\);_(&quot;$&quot;* &quot;-&quot;??_);_(@_)">
                  <c:v>14.779315527048981</c:v>
                </c:pt>
                <c:pt idx="2516" formatCode="_(&quot;$&quot;* #,##0_);_(&quot;$&quot;* \(#,##0\);_(&quot;$&quot;* &quot;-&quot;??_);_(@_)">
                  <c:v>9.506370636857163</c:v>
                </c:pt>
                <c:pt idx="2517" formatCode="_(&quot;$&quot;* #,##0_);_(&quot;$&quot;* \(#,##0\);_(&quot;$&quot;* &quot;-&quot;??_);_(@_)">
                  <c:v>43.84507144365427</c:v>
                </c:pt>
                <c:pt idx="2518" formatCode="_(&quot;$&quot;* #,##0_);_(&quot;$&quot;* \(#,##0\);_(&quot;$&quot;* &quot;-&quot;??_);_(@_)">
                  <c:v>0</c:v>
                </c:pt>
                <c:pt idx="2519" formatCode="_(&quot;$&quot;* #,##0_);_(&quot;$&quot;* \(#,##0\);_(&quot;$&quot;* &quot;-&quot;??_);_(@_)">
                  <c:v>74.170782055397609</c:v>
                </c:pt>
                <c:pt idx="2520" formatCode="_(&quot;$&quot;* #,##0_);_(&quot;$&quot;* \(#,##0\);_(&quot;$&quot;* &quot;-&quot;??_);_(@_)">
                  <c:v>0</c:v>
                </c:pt>
                <c:pt idx="2521" formatCode="_(&quot;$&quot;* #,##0_);_(&quot;$&quot;* \(#,##0\);_(&quot;$&quot;* &quot;-&quot;??_);_(@_)">
                  <c:v>33.487174868361592</c:v>
                </c:pt>
                <c:pt idx="2522" formatCode="_(&quot;$&quot;* #,##0_);_(&quot;$&quot;* \(#,##0\);_(&quot;$&quot;* &quot;-&quot;??_);_(@_)">
                  <c:v>0</c:v>
                </c:pt>
                <c:pt idx="2523" formatCode="_(&quot;$&quot;* #,##0_);_(&quot;$&quot;* \(#,##0\);_(&quot;$&quot;* &quot;-&quot;??_);_(@_)">
                  <c:v>7.1087571041095492</c:v>
                </c:pt>
                <c:pt idx="2524" formatCode="_(&quot;$&quot;* #,##0_);_(&quot;$&quot;* \(#,##0\);_(&quot;$&quot;* &quot;-&quot;??_);_(@_)">
                  <c:v>8.3948047648364685</c:v>
                </c:pt>
                <c:pt idx="2525" formatCode="_(&quot;$&quot;* #,##0_);_(&quot;$&quot;* \(#,##0\);_(&quot;$&quot;* &quot;-&quot;??_);_(@_)">
                  <c:v>0</c:v>
                </c:pt>
                <c:pt idx="2526" formatCode="_(&quot;$&quot;* #,##0_);_(&quot;$&quot;* \(#,##0\);_(&quot;$&quot;* &quot;-&quot;??_);_(@_)">
                  <c:v>30.996002857583335</c:v>
                </c:pt>
                <c:pt idx="2527" formatCode="_(&quot;$&quot;* #,##0_);_(&quot;$&quot;* \(#,##0\);_(&quot;$&quot;* &quot;-&quot;??_);_(@_)">
                  <c:v>0</c:v>
                </c:pt>
                <c:pt idx="2528" formatCode="_(&quot;$&quot;* #,##0_);_(&quot;$&quot;* \(#,##0\);_(&quot;$&quot;* &quot;-&quot;??_);_(@_)">
                  <c:v>0.48731920738097823</c:v>
                </c:pt>
                <c:pt idx="2529" formatCode="_(&quot;$&quot;* #,##0_);_(&quot;$&quot;* \(#,##0\);_(&quot;$&quot;* &quot;-&quot;??_);_(@_)">
                  <c:v>29.006279153772638</c:v>
                </c:pt>
                <c:pt idx="2530" formatCode="_(&quot;$&quot;* #,##0_);_(&quot;$&quot;* \(#,##0\);_(&quot;$&quot;* &quot;-&quot;??_);_(@_)">
                  <c:v>37.008364407989525</c:v>
                </c:pt>
                <c:pt idx="2531" formatCode="_(&quot;$&quot;* #,##0_);_(&quot;$&quot;* \(#,##0\);_(&quot;$&quot;* &quot;-&quot;??_);_(@_)">
                  <c:v>17.17156211863368</c:v>
                </c:pt>
                <c:pt idx="2532" formatCode="_(&quot;$&quot;* #,##0_);_(&quot;$&quot;* \(#,##0\);_(&quot;$&quot;* &quot;-&quot;??_);_(@_)">
                  <c:v>15.320298471977427</c:v>
                </c:pt>
                <c:pt idx="2533" formatCode="_(&quot;$&quot;* #,##0_);_(&quot;$&quot;* \(#,##0\);_(&quot;$&quot;* &quot;-&quot;??_);_(@_)">
                  <c:v>46.427575752827693</c:v>
                </c:pt>
                <c:pt idx="2534" formatCode="_(&quot;$&quot;* #,##0_);_(&quot;$&quot;* \(#,##0\);_(&quot;$&quot;* &quot;-&quot;??_);_(@_)">
                  <c:v>1.9588056975658839</c:v>
                </c:pt>
                <c:pt idx="2535" formatCode="_(&quot;$&quot;* #,##0_);_(&quot;$&quot;* \(#,##0\);_(&quot;$&quot;* &quot;-&quot;??_);_(@_)">
                  <c:v>4.595613547002781</c:v>
                </c:pt>
                <c:pt idx="2536" formatCode="_(&quot;$&quot;* #,##0_);_(&quot;$&quot;* \(#,##0\);_(&quot;$&quot;* &quot;-&quot;??_);_(@_)">
                  <c:v>13.501539637118791</c:v>
                </c:pt>
                <c:pt idx="2537" formatCode="_(&quot;$&quot;* #,##0_);_(&quot;$&quot;* \(#,##0\);_(&quot;$&quot;* &quot;-&quot;??_);_(@_)">
                  <c:v>0</c:v>
                </c:pt>
                <c:pt idx="2538" formatCode="_(&quot;$&quot;* #,##0_);_(&quot;$&quot;* \(#,##0\);_(&quot;$&quot;* &quot;-&quot;??_);_(@_)">
                  <c:v>4.2100017946121957</c:v>
                </c:pt>
                <c:pt idx="2539" formatCode="_(&quot;$&quot;* #,##0_);_(&quot;$&quot;* \(#,##0\);_(&quot;$&quot;* &quot;-&quot;??_);_(@_)">
                  <c:v>24.878727429622209</c:v>
                </c:pt>
                <c:pt idx="2540" formatCode="_(&quot;$&quot;* #,##0_);_(&quot;$&quot;* \(#,##0\);_(&quot;$&quot;* &quot;-&quot;??_);_(@_)">
                  <c:v>2.0485884421461531</c:v>
                </c:pt>
                <c:pt idx="2541" formatCode="_(&quot;$&quot;* #,##0_);_(&quot;$&quot;* \(#,##0\);_(&quot;$&quot;* &quot;-&quot;??_);_(@_)">
                  <c:v>0</c:v>
                </c:pt>
                <c:pt idx="2542" formatCode="_(&quot;$&quot;* #,##0_);_(&quot;$&quot;* \(#,##0\);_(&quot;$&quot;* &quot;-&quot;??_);_(@_)">
                  <c:v>0</c:v>
                </c:pt>
                <c:pt idx="2543" formatCode="_(&quot;$&quot;* #,##0_);_(&quot;$&quot;* \(#,##0\);_(&quot;$&quot;* &quot;-&quot;??_);_(@_)">
                  <c:v>57.205116944827452</c:v>
                </c:pt>
                <c:pt idx="2544" formatCode="_(&quot;$&quot;* #,##0_);_(&quot;$&quot;* \(#,##0\);_(&quot;$&quot;* &quot;-&quot;??_);_(@_)">
                  <c:v>56.785544288533835</c:v>
                </c:pt>
                <c:pt idx="2545" formatCode="_(&quot;$&quot;* #,##0_);_(&quot;$&quot;* \(#,##0\);_(&quot;$&quot;* &quot;-&quot;??_);_(@_)">
                  <c:v>2.2754884226854029</c:v>
                </c:pt>
                <c:pt idx="2546" formatCode="_(&quot;$&quot;* #,##0_);_(&quot;$&quot;* \(#,##0\);_(&quot;$&quot;* &quot;-&quot;??_);_(@_)">
                  <c:v>10.740472739634342</c:v>
                </c:pt>
                <c:pt idx="2547" formatCode="_(&quot;$&quot;* #,##0_);_(&quot;$&quot;* \(#,##0\);_(&quot;$&quot;* &quot;-&quot;??_);_(@_)">
                  <c:v>10.082066634067598</c:v>
                </c:pt>
                <c:pt idx="2548" formatCode="_(&quot;$&quot;* #,##0_);_(&quot;$&quot;* \(#,##0\);_(&quot;$&quot;* &quot;-&quot;??_);_(@_)">
                  <c:v>0</c:v>
                </c:pt>
                <c:pt idx="2549" formatCode="_(&quot;$&quot;* #,##0_);_(&quot;$&quot;* \(#,##0\);_(&quot;$&quot;* &quot;-&quot;??_);_(@_)">
                  <c:v>12.689460878299229</c:v>
                </c:pt>
                <c:pt idx="2550" formatCode="_(&quot;$&quot;* #,##0_);_(&quot;$&quot;* \(#,##0\);_(&quot;$&quot;* &quot;-&quot;??_);_(@_)">
                  <c:v>60.172880589269035</c:v>
                </c:pt>
                <c:pt idx="2551" formatCode="_(&quot;$&quot;* #,##0_);_(&quot;$&quot;* \(#,##0\);_(&quot;$&quot;* &quot;-&quot;??_);_(@_)">
                  <c:v>0</c:v>
                </c:pt>
                <c:pt idx="2552" formatCode="_(&quot;$&quot;* #,##0_);_(&quot;$&quot;* \(#,##0\);_(&quot;$&quot;* &quot;-&quot;??_);_(@_)">
                  <c:v>0.90591265417385236</c:v>
                </c:pt>
                <c:pt idx="2553" formatCode="_(&quot;$&quot;* #,##0_);_(&quot;$&quot;* \(#,##0\);_(&quot;$&quot;* &quot;-&quot;??_);_(@_)">
                  <c:v>0</c:v>
                </c:pt>
                <c:pt idx="2554" formatCode="_(&quot;$&quot;* #,##0_);_(&quot;$&quot;* \(#,##0\);_(&quot;$&quot;* &quot;-&quot;??_);_(@_)">
                  <c:v>34.937694484515333</c:v>
                </c:pt>
                <c:pt idx="2555" formatCode="_(&quot;$&quot;* #,##0_);_(&quot;$&quot;* \(#,##0\);_(&quot;$&quot;* &quot;-&quot;??_);_(@_)">
                  <c:v>19.888566323516674</c:v>
                </c:pt>
                <c:pt idx="2556" formatCode="_(&quot;$&quot;* #,##0_);_(&quot;$&quot;* \(#,##0\);_(&quot;$&quot;* &quot;-&quot;??_);_(@_)">
                  <c:v>45.615163676969516</c:v>
                </c:pt>
                <c:pt idx="2557" formatCode="_(&quot;$&quot;* #,##0_);_(&quot;$&quot;* \(#,##0\);_(&quot;$&quot;* &quot;-&quot;??_);_(@_)">
                  <c:v>0</c:v>
                </c:pt>
                <c:pt idx="2558" formatCode="_(&quot;$&quot;* #,##0_);_(&quot;$&quot;* \(#,##0\);_(&quot;$&quot;* &quot;-&quot;??_);_(@_)">
                  <c:v>11.850461392037346</c:v>
                </c:pt>
                <c:pt idx="2559" formatCode="_(&quot;$&quot;* #,##0_);_(&quot;$&quot;* \(#,##0\);_(&quot;$&quot;* &quot;-&quot;??_);_(@_)">
                  <c:v>0</c:v>
                </c:pt>
                <c:pt idx="2560" formatCode="_(&quot;$&quot;* #,##0_);_(&quot;$&quot;* \(#,##0\);_(&quot;$&quot;* &quot;-&quot;??_);_(@_)">
                  <c:v>6.2487788518010348</c:v>
                </c:pt>
                <c:pt idx="2561" formatCode="_(&quot;$&quot;* #,##0_);_(&quot;$&quot;* \(#,##0\);_(&quot;$&quot;* &quot;-&quot;??_);_(@_)">
                  <c:v>8.4101338939953525</c:v>
                </c:pt>
                <c:pt idx="2562" formatCode="_(&quot;$&quot;* #,##0_);_(&quot;$&quot;* \(#,##0\);_(&quot;$&quot;* &quot;-&quot;??_);_(@_)">
                  <c:v>6.3869661887965714</c:v>
                </c:pt>
                <c:pt idx="2563" formatCode="_(&quot;$&quot;* #,##0_);_(&quot;$&quot;* \(#,##0\);_(&quot;$&quot;* &quot;-&quot;??_);_(@_)">
                  <c:v>3.7046419674299562</c:v>
                </c:pt>
                <c:pt idx="2564" formatCode="_(&quot;$&quot;* #,##0_);_(&quot;$&quot;* \(#,##0\);_(&quot;$&quot;* &quot;-&quot;??_);_(@_)">
                  <c:v>36.912870850517514</c:v>
                </c:pt>
                <c:pt idx="2565" formatCode="_(&quot;$&quot;* #,##0_);_(&quot;$&quot;* \(#,##0\);_(&quot;$&quot;* &quot;-&quot;??_);_(@_)">
                  <c:v>17.201934796207148</c:v>
                </c:pt>
                <c:pt idx="2566" formatCode="_(&quot;$&quot;* #,##0_);_(&quot;$&quot;* \(#,##0\);_(&quot;$&quot;* &quot;-&quot;??_);_(@_)">
                  <c:v>19.195874448584561</c:v>
                </c:pt>
                <c:pt idx="2567" formatCode="_(&quot;$&quot;* #,##0_);_(&quot;$&quot;* \(#,##0\);_(&quot;$&quot;* &quot;-&quot;??_);_(@_)">
                  <c:v>40.829014594909182</c:v>
                </c:pt>
                <c:pt idx="2568" formatCode="_(&quot;$&quot;* #,##0_);_(&quot;$&quot;* \(#,##0\);_(&quot;$&quot;* &quot;-&quot;??_);_(@_)">
                  <c:v>16.993359693711149</c:v>
                </c:pt>
                <c:pt idx="2569" formatCode="_(&quot;$&quot;* #,##0_);_(&quot;$&quot;* \(#,##0\);_(&quot;$&quot;* &quot;-&quot;??_);_(@_)">
                  <c:v>0</c:v>
                </c:pt>
                <c:pt idx="2570" formatCode="_(&quot;$&quot;* #,##0_);_(&quot;$&quot;* \(#,##0\);_(&quot;$&quot;* &quot;-&quot;??_);_(@_)">
                  <c:v>11.59589975804923</c:v>
                </c:pt>
                <c:pt idx="2571" formatCode="_(&quot;$&quot;* #,##0_);_(&quot;$&quot;* \(#,##0\);_(&quot;$&quot;* &quot;-&quot;??_);_(@_)">
                  <c:v>18.676370786554894</c:v>
                </c:pt>
                <c:pt idx="2572" formatCode="_(&quot;$&quot;* #,##0_);_(&quot;$&quot;* \(#,##0\);_(&quot;$&quot;* &quot;-&quot;??_);_(@_)">
                  <c:v>1.499978178175392</c:v>
                </c:pt>
                <c:pt idx="2573" formatCode="_(&quot;$&quot;* #,##0_);_(&quot;$&quot;* \(#,##0\);_(&quot;$&quot;* &quot;-&quot;??_);_(@_)">
                  <c:v>5.2404398456535022</c:v>
                </c:pt>
                <c:pt idx="2574" formatCode="_(&quot;$&quot;* #,##0_);_(&quot;$&quot;* \(#,##0\);_(&quot;$&quot;* &quot;-&quot;??_);_(@_)">
                  <c:v>0</c:v>
                </c:pt>
                <c:pt idx="2575" formatCode="_(&quot;$&quot;* #,##0_);_(&quot;$&quot;* \(#,##0\);_(&quot;$&quot;* &quot;-&quot;??_);_(@_)">
                  <c:v>40.254033485053924</c:v>
                </c:pt>
                <c:pt idx="2576" formatCode="_(&quot;$&quot;* #,##0_);_(&quot;$&quot;* \(#,##0\);_(&quot;$&quot;* &quot;-&quot;??_);_(@_)">
                  <c:v>12.982690378434267</c:v>
                </c:pt>
                <c:pt idx="2577" formatCode="_(&quot;$&quot;* #,##0_);_(&quot;$&quot;* \(#,##0\);_(&quot;$&quot;* &quot;-&quot;??_);_(@_)">
                  <c:v>0</c:v>
                </c:pt>
                <c:pt idx="2578" formatCode="_(&quot;$&quot;* #,##0_);_(&quot;$&quot;* \(#,##0\);_(&quot;$&quot;* &quot;-&quot;??_);_(@_)">
                  <c:v>54.033533083060703</c:v>
                </c:pt>
                <c:pt idx="2579" formatCode="_(&quot;$&quot;* #,##0_);_(&quot;$&quot;* \(#,##0\);_(&quot;$&quot;* &quot;-&quot;??_);_(@_)">
                  <c:v>16.780439749406092</c:v>
                </c:pt>
                <c:pt idx="2580" formatCode="_(&quot;$&quot;* #,##0_);_(&quot;$&quot;* \(#,##0\);_(&quot;$&quot;* &quot;-&quot;??_);_(@_)">
                  <c:v>23.955896580519902</c:v>
                </c:pt>
                <c:pt idx="2581" formatCode="_(&quot;$&quot;* #,##0_);_(&quot;$&quot;* \(#,##0\);_(&quot;$&quot;* &quot;-&quot;??_);_(@_)">
                  <c:v>34.988237324260908</c:v>
                </c:pt>
                <c:pt idx="2582" formatCode="_(&quot;$&quot;* #,##0_);_(&quot;$&quot;* \(#,##0\);_(&quot;$&quot;* &quot;-&quot;??_);_(@_)">
                  <c:v>4.9254277066275298</c:v>
                </c:pt>
                <c:pt idx="2583" formatCode="_(&quot;$&quot;* #,##0_);_(&quot;$&quot;* \(#,##0\);_(&quot;$&quot;* &quot;-&quot;??_);_(@_)">
                  <c:v>8.7577151431514437</c:v>
                </c:pt>
                <c:pt idx="2584" formatCode="_(&quot;$&quot;* #,##0_);_(&quot;$&quot;* \(#,##0\);_(&quot;$&quot;* &quot;-&quot;??_);_(@_)">
                  <c:v>0</c:v>
                </c:pt>
                <c:pt idx="2585" formatCode="_(&quot;$&quot;* #,##0_);_(&quot;$&quot;* \(#,##0\);_(&quot;$&quot;* &quot;-&quot;??_);_(@_)">
                  <c:v>34.309827006640226</c:v>
                </c:pt>
                <c:pt idx="2586" formatCode="_(&quot;$&quot;* #,##0_);_(&quot;$&quot;* \(#,##0\);_(&quot;$&quot;* &quot;-&quot;??_);_(@_)">
                  <c:v>17.540414839818634</c:v>
                </c:pt>
                <c:pt idx="2587" formatCode="_(&quot;$&quot;* #,##0_);_(&quot;$&quot;* \(#,##0\);_(&quot;$&quot;* &quot;-&quot;??_);_(@_)">
                  <c:v>3.3891311436238909</c:v>
                </c:pt>
                <c:pt idx="2588" formatCode="_(&quot;$&quot;* #,##0_);_(&quot;$&quot;* \(#,##0\);_(&quot;$&quot;* &quot;-&quot;??_);_(@_)">
                  <c:v>0</c:v>
                </c:pt>
                <c:pt idx="2589" formatCode="_(&quot;$&quot;* #,##0_);_(&quot;$&quot;* \(#,##0\);_(&quot;$&quot;* &quot;-&quot;??_);_(@_)">
                  <c:v>3.9721282974171093</c:v>
                </c:pt>
                <c:pt idx="2590" formatCode="_(&quot;$&quot;* #,##0_);_(&quot;$&quot;* \(#,##0\);_(&quot;$&quot;* &quot;-&quot;??_);_(@_)">
                  <c:v>4.0382278813188357</c:v>
                </c:pt>
                <c:pt idx="2591" formatCode="_(&quot;$&quot;* #,##0_);_(&quot;$&quot;* \(#,##0\);_(&quot;$&quot;* &quot;-&quot;??_);_(@_)">
                  <c:v>26.510168931792553</c:v>
                </c:pt>
                <c:pt idx="2592" formatCode="_(&quot;$&quot;* #,##0_);_(&quot;$&quot;* \(#,##0\);_(&quot;$&quot;* &quot;-&quot;??_);_(@_)">
                  <c:v>0</c:v>
                </c:pt>
                <c:pt idx="2593" formatCode="_(&quot;$&quot;* #,##0_);_(&quot;$&quot;* \(#,##0\);_(&quot;$&quot;* &quot;-&quot;??_);_(@_)">
                  <c:v>28.722774739944061</c:v>
                </c:pt>
                <c:pt idx="2594" formatCode="_(&quot;$&quot;* #,##0_);_(&quot;$&quot;* \(#,##0\);_(&quot;$&quot;* &quot;-&quot;??_);_(@_)">
                  <c:v>30.923975215395021</c:v>
                </c:pt>
                <c:pt idx="2595" formatCode="_(&quot;$&quot;* #,##0_);_(&quot;$&quot;* \(#,##0\);_(&quot;$&quot;* &quot;-&quot;??_);_(@_)">
                  <c:v>15.163724574134701</c:v>
                </c:pt>
                <c:pt idx="2596" formatCode="_(&quot;$&quot;* #,##0_);_(&quot;$&quot;* \(#,##0\);_(&quot;$&quot;* &quot;-&quot;??_);_(@_)">
                  <c:v>21.222718959582565</c:v>
                </c:pt>
                <c:pt idx="2597" formatCode="_(&quot;$&quot;* #,##0_);_(&quot;$&quot;* \(#,##0\);_(&quot;$&quot;* &quot;-&quot;??_);_(@_)">
                  <c:v>0</c:v>
                </c:pt>
                <c:pt idx="2598" formatCode="_(&quot;$&quot;* #,##0_);_(&quot;$&quot;* \(#,##0\);_(&quot;$&quot;* &quot;-&quot;??_);_(@_)">
                  <c:v>4.8432697286616833</c:v>
                </c:pt>
                <c:pt idx="2599" formatCode="_(&quot;$&quot;* #,##0_);_(&quot;$&quot;* \(#,##0\);_(&quot;$&quot;* &quot;-&quot;??_);_(@_)">
                  <c:v>0</c:v>
                </c:pt>
                <c:pt idx="2600" formatCode="_(&quot;$&quot;* #,##0_);_(&quot;$&quot;* \(#,##0\);_(&quot;$&quot;* &quot;-&quot;??_);_(@_)">
                  <c:v>4.6941589166384139</c:v>
                </c:pt>
                <c:pt idx="2601" formatCode="_(&quot;$&quot;* #,##0_);_(&quot;$&quot;* \(#,##0\);_(&quot;$&quot;* &quot;-&quot;??_);_(@_)">
                  <c:v>44.864111960430982</c:v>
                </c:pt>
                <c:pt idx="2602" formatCode="_(&quot;$&quot;* #,##0_);_(&quot;$&quot;* \(#,##0\);_(&quot;$&quot;* &quot;-&quot;??_);_(@_)">
                  <c:v>0</c:v>
                </c:pt>
                <c:pt idx="2603" formatCode="_(&quot;$&quot;* #,##0_);_(&quot;$&quot;* \(#,##0\);_(&quot;$&quot;* &quot;-&quot;??_);_(@_)">
                  <c:v>23.04276565349339</c:v>
                </c:pt>
                <c:pt idx="2604" formatCode="_(&quot;$&quot;* #,##0_);_(&quot;$&quot;* \(#,##0\);_(&quot;$&quot;* &quot;-&quot;??_);_(@_)">
                  <c:v>34.342258398570209</c:v>
                </c:pt>
                <c:pt idx="2605" formatCode="_(&quot;$&quot;* #,##0_);_(&quot;$&quot;* \(#,##0\);_(&quot;$&quot;* &quot;-&quot;??_);_(@_)">
                  <c:v>3.7164764553413812</c:v>
                </c:pt>
                <c:pt idx="2606" formatCode="_(&quot;$&quot;* #,##0_);_(&quot;$&quot;* \(#,##0\);_(&quot;$&quot;* &quot;-&quot;??_);_(@_)">
                  <c:v>4.0744447128032277</c:v>
                </c:pt>
                <c:pt idx="2607" formatCode="_(&quot;$&quot;* #,##0_);_(&quot;$&quot;* \(#,##0\);_(&quot;$&quot;* &quot;-&quot;??_);_(@_)">
                  <c:v>0</c:v>
                </c:pt>
                <c:pt idx="2608" formatCode="_(&quot;$&quot;* #,##0_);_(&quot;$&quot;* \(#,##0\);_(&quot;$&quot;* &quot;-&quot;??_);_(@_)">
                  <c:v>13.451296877692041</c:v>
                </c:pt>
                <c:pt idx="2609" formatCode="_(&quot;$&quot;* #,##0_);_(&quot;$&quot;* \(#,##0\);_(&quot;$&quot;* &quot;-&quot;??_);_(@_)">
                  <c:v>0</c:v>
                </c:pt>
                <c:pt idx="2610" formatCode="_(&quot;$&quot;* #,##0_);_(&quot;$&quot;* \(#,##0\);_(&quot;$&quot;* &quot;-&quot;??_);_(@_)">
                  <c:v>6.1588920242433511</c:v>
                </c:pt>
                <c:pt idx="2611" formatCode="_(&quot;$&quot;* #,##0_);_(&quot;$&quot;* \(#,##0\);_(&quot;$&quot;* &quot;-&quot;??_);_(@_)">
                  <c:v>4.7488854559687885</c:v>
                </c:pt>
                <c:pt idx="2612" formatCode="_(&quot;$&quot;* #,##0_);_(&quot;$&quot;* \(#,##0\);_(&quot;$&quot;* &quot;-&quot;??_);_(@_)">
                  <c:v>61.063641846453258</c:v>
                </c:pt>
                <c:pt idx="2613" formatCode="_(&quot;$&quot;* #,##0_);_(&quot;$&quot;* \(#,##0\);_(&quot;$&quot;* &quot;-&quot;??_);_(@_)">
                  <c:v>0</c:v>
                </c:pt>
                <c:pt idx="2614" formatCode="_(&quot;$&quot;* #,##0_);_(&quot;$&quot;* \(#,##0\);_(&quot;$&quot;* &quot;-&quot;??_);_(@_)">
                  <c:v>77.377951703302514</c:v>
                </c:pt>
                <c:pt idx="2615" formatCode="_(&quot;$&quot;* #,##0_);_(&quot;$&quot;* \(#,##0\);_(&quot;$&quot;* &quot;-&quot;??_);_(@_)">
                  <c:v>3.2229955352842614</c:v>
                </c:pt>
                <c:pt idx="2616" formatCode="_(&quot;$&quot;* #,##0_);_(&quot;$&quot;* \(#,##0\);_(&quot;$&quot;* &quot;-&quot;??_);_(@_)">
                  <c:v>35.512691439846037</c:v>
                </c:pt>
                <c:pt idx="2617" formatCode="_(&quot;$&quot;* #,##0_);_(&quot;$&quot;* \(#,##0\);_(&quot;$&quot;* &quot;-&quot;??_);_(@_)">
                  <c:v>57.017240648248709</c:v>
                </c:pt>
                <c:pt idx="2618" formatCode="_(&quot;$&quot;* #,##0_);_(&quot;$&quot;* \(#,##0\);_(&quot;$&quot;* &quot;-&quot;??_);_(@_)">
                  <c:v>5.523321002494848</c:v>
                </c:pt>
                <c:pt idx="2619" formatCode="_(&quot;$&quot;* #,##0_);_(&quot;$&quot;* \(#,##0\);_(&quot;$&quot;* &quot;-&quot;??_);_(@_)">
                  <c:v>41.083402483734112</c:v>
                </c:pt>
                <c:pt idx="2620" formatCode="_(&quot;$&quot;* #,##0_);_(&quot;$&quot;* \(#,##0\);_(&quot;$&quot;* &quot;-&quot;??_);_(@_)">
                  <c:v>9.8150940971994309</c:v>
                </c:pt>
                <c:pt idx="2621" formatCode="_(&quot;$&quot;* #,##0_);_(&quot;$&quot;* \(#,##0\);_(&quot;$&quot;* &quot;-&quot;??_);_(@_)">
                  <c:v>1.6324519706011515</c:v>
                </c:pt>
                <c:pt idx="2622" formatCode="_(&quot;$&quot;* #,##0_);_(&quot;$&quot;* \(#,##0\);_(&quot;$&quot;* &quot;-&quot;??_);_(@_)">
                  <c:v>5.8222242292469097</c:v>
                </c:pt>
                <c:pt idx="2623" formatCode="_(&quot;$&quot;* #,##0_);_(&quot;$&quot;* \(#,##0\);_(&quot;$&quot;* &quot;-&quot;??_);_(@_)">
                  <c:v>11.280325039306987</c:v>
                </c:pt>
                <c:pt idx="2624" formatCode="_(&quot;$&quot;* #,##0_);_(&quot;$&quot;* \(#,##0\);_(&quot;$&quot;* &quot;-&quot;??_);_(@_)">
                  <c:v>24.76821735289673</c:v>
                </c:pt>
                <c:pt idx="2625" formatCode="_(&quot;$&quot;* #,##0_);_(&quot;$&quot;* \(#,##0\);_(&quot;$&quot;* &quot;-&quot;??_);_(@_)">
                  <c:v>39.046994593168151</c:v>
                </c:pt>
                <c:pt idx="2626" formatCode="_(&quot;$&quot;* #,##0_);_(&quot;$&quot;* \(#,##0\);_(&quot;$&quot;* &quot;-&quot;??_);_(@_)">
                  <c:v>13.243503850589708</c:v>
                </c:pt>
                <c:pt idx="2627" formatCode="_(&quot;$&quot;* #,##0_);_(&quot;$&quot;* \(#,##0\);_(&quot;$&quot;* &quot;-&quot;??_);_(@_)">
                  <c:v>0</c:v>
                </c:pt>
                <c:pt idx="2628" formatCode="_(&quot;$&quot;* #,##0_);_(&quot;$&quot;* \(#,##0\);_(&quot;$&quot;* &quot;-&quot;??_);_(@_)">
                  <c:v>6.9994464523095674</c:v>
                </c:pt>
                <c:pt idx="2629" formatCode="_(&quot;$&quot;* #,##0_);_(&quot;$&quot;* \(#,##0\);_(&quot;$&quot;* &quot;-&quot;??_);_(@_)">
                  <c:v>60.481572361543257</c:v>
                </c:pt>
                <c:pt idx="2630" formatCode="_(&quot;$&quot;* #,##0_);_(&quot;$&quot;* \(#,##0\);_(&quot;$&quot;* &quot;-&quot;??_);_(@_)">
                  <c:v>0</c:v>
                </c:pt>
                <c:pt idx="2631" formatCode="_(&quot;$&quot;* #,##0_);_(&quot;$&quot;* \(#,##0\);_(&quot;$&quot;* &quot;-&quot;??_);_(@_)">
                  <c:v>24.524964863515969</c:v>
                </c:pt>
                <c:pt idx="2632" formatCode="_(&quot;$&quot;* #,##0_);_(&quot;$&quot;* \(#,##0\);_(&quot;$&quot;* &quot;-&quot;??_);_(@_)">
                  <c:v>28.106338359091946</c:v>
                </c:pt>
                <c:pt idx="2633" formatCode="_(&quot;$&quot;* #,##0_);_(&quot;$&quot;* \(#,##0\);_(&quot;$&quot;* &quot;-&quot;??_);_(@_)">
                  <c:v>7.6844800346591144</c:v>
                </c:pt>
                <c:pt idx="2634" formatCode="_(&quot;$&quot;* #,##0_);_(&quot;$&quot;* \(#,##0\);_(&quot;$&quot;* &quot;-&quot;??_);_(@_)">
                  <c:v>0</c:v>
                </c:pt>
                <c:pt idx="2635" formatCode="_(&quot;$&quot;* #,##0_);_(&quot;$&quot;* \(#,##0\);_(&quot;$&quot;* &quot;-&quot;??_);_(@_)">
                  <c:v>27.675230748342006</c:v>
                </c:pt>
                <c:pt idx="2636" formatCode="_(&quot;$&quot;* #,##0_);_(&quot;$&quot;* \(#,##0\);_(&quot;$&quot;* &quot;-&quot;??_);_(@_)">
                  <c:v>16.696864076124122</c:v>
                </c:pt>
                <c:pt idx="2637" formatCode="_(&quot;$&quot;* #,##0_);_(&quot;$&quot;* \(#,##0\);_(&quot;$&quot;* &quot;-&quot;??_);_(@_)">
                  <c:v>11.42616082187793</c:v>
                </c:pt>
                <c:pt idx="2638" formatCode="_(&quot;$&quot;* #,##0_);_(&quot;$&quot;* \(#,##0\);_(&quot;$&quot;* &quot;-&quot;??_);_(@_)">
                  <c:v>28.171099090616902</c:v>
                </c:pt>
                <c:pt idx="2639" formatCode="_(&quot;$&quot;* #,##0_);_(&quot;$&quot;* \(#,##0\);_(&quot;$&quot;* &quot;-&quot;??_);_(@_)">
                  <c:v>0</c:v>
                </c:pt>
                <c:pt idx="2640" formatCode="_(&quot;$&quot;* #,##0_);_(&quot;$&quot;* \(#,##0\);_(&quot;$&quot;* &quot;-&quot;??_);_(@_)">
                  <c:v>66.080742648962513</c:v>
                </c:pt>
                <c:pt idx="2641" formatCode="_(&quot;$&quot;* #,##0_);_(&quot;$&quot;* \(#,##0\);_(&quot;$&quot;* &quot;-&quot;??_);_(@_)">
                  <c:v>17.339225572871225</c:v>
                </c:pt>
                <c:pt idx="2642" formatCode="_(&quot;$&quot;* #,##0_);_(&quot;$&quot;* \(#,##0\);_(&quot;$&quot;* &quot;-&quot;??_);_(@_)">
                  <c:v>7.2527359002430947</c:v>
                </c:pt>
                <c:pt idx="2643" formatCode="_(&quot;$&quot;* #,##0_);_(&quot;$&quot;* \(#,##0\);_(&quot;$&quot;* &quot;-&quot;??_);_(@_)">
                  <c:v>18.555561415752376</c:v>
                </c:pt>
                <c:pt idx="2644" formatCode="_(&quot;$&quot;* #,##0_);_(&quot;$&quot;* \(#,##0\);_(&quot;$&quot;* &quot;-&quot;??_);_(@_)">
                  <c:v>0</c:v>
                </c:pt>
                <c:pt idx="2645" formatCode="_(&quot;$&quot;* #,##0_);_(&quot;$&quot;* \(#,##0\);_(&quot;$&quot;* &quot;-&quot;??_);_(@_)">
                  <c:v>20.730866364335814</c:v>
                </c:pt>
                <c:pt idx="2646" formatCode="_(&quot;$&quot;* #,##0_);_(&quot;$&quot;* \(#,##0\);_(&quot;$&quot;* &quot;-&quot;??_);_(@_)">
                  <c:v>8.58464316342633</c:v>
                </c:pt>
                <c:pt idx="2647" formatCode="_(&quot;$&quot;* #,##0_);_(&quot;$&quot;* \(#,##0\);_(&quot;$&quot;* &quot;-&quot;??_);_(@_)">
                  <c:v>11.178700347869526</c:v>
                </c:pt>
                <c:pt idx="2648" formatCode="_(&quot;$&quot;* #,##0_);_(&quot;$&quot;* \(#,##0\);_(&quot;$&quot;* &quot;-&quot;??_);_(@_)">
                  <c:v>10.538107215627159</c:v>
                </c:pt>
                <c:pt idx="2649" formatCode="_(&quot;$&quot;* #,##0_);_(&quot;$&quot;* \(#,##0\);_(&quot;$&quot;* &quot;-&quot;??_);_(@_)">
                  <c:v>0</c:v>
                </c:pt>
                <c:pt idx="2650" formatCode="_(&quot;$&quot;* #,##0_);_(&quot;$&quot;* \(#,##0\);_(&quot;$&quot;* &quot;-&quot;??_);_(@_)">
                  <c:v>18.79542035611852</c:v>
                </c:pt>
                <c:pt idx="2651" formatCode="_(&quot;$&quot;* #,##0_);_(&quot;$&quot;* \(#,##0\);_(&quot;$&quot;* &quot;-&quot;??_);_(@_)">
                  <c:v>20.820217013699672</c:v>
                </c:pt>
                <c:pt idx="2652" formatCode="_(&quot;$&quot;* #,##0_);_(&quot;$&quot;* \(#,##0\);_(&quot;$&quot;* &quot;-&quot;??_);_(@_)">
                  <c:v>7.0349316014219498</c:v>
                </c:pt>
                <c:pt idx="2653" formatCode="_(&quot;$&quot;* #,##0_);_(&quot;$&quot;* \(#,##0\);_(&quot;$&quot;* &quot;-&quot;??_);_(@_)">
                  <c:v>15.901661517573343</c:v>
                </c:pt>
                <c:pt idx="2654" formatCode="_(&quot;$&quot;* #,##0_);_(&quot;$&quot;* \(#,##0\);_(&quot;$&quot;* &quot;-&quot;??_);_(@_)">
                  <c:v>3.3360773649438742</c:v>
                </c:pt>
                <c:pt idx="2655" formatCode="_(&quot;$&quot;* #,##0_);_(&quot;$&quot;* \(#,##0\);_(&quot;$&quot;* &quot;-&quot;??_);_(@_)">
                  <c:v>0</c:v>
                </c:pt>
                <c:pt idx="2656" formatCode="_(&quot;$&quot;* #,##0_);_(&quot;$&quot;* \(#,##0\);_(&quot;$&quot;* &quot;-&quot;??_);_(@_)">
                  <c:v>0</c:v>
                </c:pt>
                <c:pt idx="2657" formatCode="_(&quot;$&quot;* #,##0_);_(&quot;$&quot;* \(#,##0\);_(&quot;$&quot;* &quot;-&quot;??_);_(@_)">
                  <c:v>14.205888841206992</c:v>
                </c:pt>
                <c:pt idx="2658" formatCode="_(&quot;$&quot;* #,##0_);_(&quot;$&quot;* \(#,##0\);_(&quot;$&quot;* &quot;-&quot;??_);_(@_)">
                  <c:v>14.754373631916485</c:v>
                </c:pt>
                <c:pt idx="2659" formatCode="_(&quot;$&quot;* #,##0_);_(&quot;$&quot;* \(#,##0\);_(&quot;$&quot;* &quot;-&quot;??_);_(@_)">
                  <c:v>50.20172944511306</c:v>
                </c:pt>
                <c:pt idx="2660" formatCode="_(&quot;$&quot;* #,##0_);_(&quot;$&quot;* \(#,##0\);_(&quot;$&quot;* &quot;-&quot;??_);_(@_)">
                  <c:v>27.966286352361834</c:v>
                </c:pt>
                <c:pt idx="2661" formatCode="_(&quot;$&quot;* #,##0_);_(&quot;$&quot;* \(#,##0\);_(&quot;$&quot;* &quot;-&quot;??_);_(@_)">
                  <c:v>70.74525736373792</c:v>
                </c:pt>
                <c:pt idx="2662" formatCode="_(&quot;$&quot;* #,##0_);_(&quot;$&quot;* \(#,##0\);_(&quot;$&quot;* &quot;-&quot;??_);_(@_)">
                  <c:v>0</c:v>
                </c:pt>
                <c:pt idx="2663" formatCode="_(&quot;$&quot;* #,##0_);_(&quot;$&quot;* \(#,##0\);_(&quot;$&quot;* &quot;-&quot;??_);_(@_)">
                  <c:v>15.809172255357298</c:v>
                </c:pt>
                <c:pt idx="2664" formatCode="_(&quot;$&quot;* #,##0_);_(&quot;$&quot;* \(#,##0\);_(&quot;$&quot;* &quot;-&quot;??_);_(@_)">
                  <c:v>0</c:v>
                </c:pt>
                <c:pt idx="2665" formatCode="_(&quot;$&quot;* #,##0_);_(&quot;$&quot;* \(#,##0\);_(&quot;$&quot;* &quot;-&quot;??_);_(@_)">
                  <c:v>0</c:v>
                </c:pt>
                <c:pt idx="2666" formatCode="_(&quot;$&quot;* #,##0_);_(&quot;$&quot;* \(#,##0\);_(&quot;$&quot;* &quot;-&quot;??_);_(@_)">
                  <c:v>75.868450998189729</c:v>
                </c:pt>
                <c:pt idx="2667" formatCode="_(&quot;$&quot;* #,##0_);_(&quot;$&quot;* \(#,##0\);_(&quot;$&quot;* &quot;-&quot;??_);_(@_)">
                  <c:v>0</c:v>
                </c:pt>
                <c:pt idx="2668" formatCode="_(&quot;$&quot;* #,##0_);_(&quot;$&quot;* \(#,##0\);_(&quot;$&quot;* &quot;-&quot;??_);_(@_)">
                  <c:v>66.625242591658946</c:v>
                </c:pt>
                <c:pt idx="2669" formatCode="_(&quot;$&quot;* #,##0_);_(&quot;$&quot;* \(#,##0\);_(&quot;$&quot;* &quot;-&quot;??_);_(@_)">
                  <c:v>76.316722320603816</c:v>
                </c:pt>
                <c:pt idx="2670" formatCode="_(&quot;$&quot;* #,##0_);_(&quot;$&quot;* \(#,##0\);_(&quot;$&quot;* &quot;-&quot;??_);_(@_)">
                  <c:v>43.675800761757998</c:v>
                </c:pt>
                <c:pt idx="2671" formatCode="_(&quot;$&quot;* #,##0_);_(&quot;$&quot;* \(#,##0\);_(&quot;$&quot;* &quot;-&quot;??_);_(@_)">
                  <c:v>22.346384948830483</c:v>
                </c:pt>
                <c:pt idx="2672" formatCode="_(&quot;$&quot;* #,##0_);_(&quot;$&quot;* \(#,##0\);_(&quot;$&quot;* &quot;-&quot;??_);_(@_)">
                  <c:v>24.816355167516935</c:v>
                </c:pt>
                <c:pt idx="2673" formatCode="_(&quot;$&quot;* #,##0_);_(&quot;$&quot;* \(#,##0\);_(&quot;$&quot;* &quot;-&quot;??_);_(@_)">
                  <c:v>4.898828387272216</c:v>
                </c:pt>
                <c:pt idx="2674" formatCode="_(&quot;$&quot;* #,##0_);_(&quot;$&quot;* \(#,##0\);_(&quot;$&quot;* &quot;-&quot;??_);_(@_)">
                  <c:v>59.253439681867896</c:v>
                </c:pt>
                <c:pt idx="2675" formatCode="_(&quot;$&quot;* #,##0_);_(&quot;$&quot;* \(#,##0\);_(&quot;$&quot;* &quot;-&quot;??_);_(@_)">
                  <c:v>3.4180107615645787</c:v>
                </c:pt>
                <c:pt idx="2676" formatCode="_(&quot;$&quot;* #,##0_);_(&quot;$&quot;* \(#,##0\);_(&quot;$&quot;* &quot;-&quot;??_);_(@_)">
                  <c:v>0</c:v>
                </c:pt>
                <c:pt idx="2677" formatCode="_(&quot;$&quot;* #,##0_);_(&quot;$&quot;* \(#,##0\);_(&quot;$&quot;* &quot;-&quot;??_);_(@_)">
                  <c:v>50.828017553151099</c:v>
                </c:pt>
                <c:pt idx="2678" formatCode="_(&quot;$&quot;* #,##0_);_(&quot;$&quot;* \(#,##0\);_(&quot;$&quot;* &quot;-&quot;??_);_(@_)">
                  <c:v>20.671955727318529</c:v>
                </c:pt>
                <c:pt idx="2679" formatCode="_(&quot;$&quot;* #,##0_);_(&quot;$&quot;* \(#,##0\);_(&quot;$&quot;* &quot;-&quot;??_);_(@_)">
                  <c:v>31.054751273394952</c:v>
                </c:pt>
                <c:pt idx="2680" formatCode="_(&quot;$&quot;* #,##0_);_(&quot;$&quot;* \(#,##0\);_(&quot;$&quot;* &quot;-&quot;??_);_(@_)">
                  <c:v>19.670606725919924</c:v>
                </c:pt>
                <c:pt idx="2681" formatCode="_(&quot;$&quot;* #,##0_);_(&quot;$&quot;* \(#,##0\);_(&quot;$&quot;* &quot;-&quot;??_);_(@_)">
                  <c:v>3.2978798388465322</c:v>
                </c:pt>
                <c:pt idx="2682" formatCode="_(&quot;$&quot;* #,##0_);_(&quot;$&quot;* \(#,##0\);_(&quot;$&quot;* &quot;-&quot;??_);_(@_)">
                  <c:v>53.674537397382288</c:v>
                </c:pt>
                <c:pt idx="2683" formatCode="_(&quot;$&quot;* #,##0_);_(&quot;$&quot;* \(#,##0\);_(&quot;$&quot;* &quot;-&quot;??_);_(@_)">
                  <c:v>91.486626357147188</c:v>
                </c:pt>
                <c:pt idx="2684" formatCode="_(&quot;$&quot;* #,##0_);_(&quot;$&quot;* \(#,##0\);_(&quot;$&quot;* &quot;-&quot;??_);_(@_)">
                  <c:v>8.7499622628614713</c:v>
                </c:pt>
                <c:pt idx="2685" formatCode="_(&quot;$&quot;* #,##0_);_(&quot;$&quot;* \(#,##0\);_(&quot;$&quot;* &quot;-&quot;??_);_(@_)">
                  <c:v>21.102802989670796</c:v>
                </c:pt>
                <c:pt idx="2686" formatCode="_(&quot;$&quot;* #,##0_);_(&quot;$&quot;* \(#,##0\);_(&quot;$&quot;* &quot;-&quot;??_);_(@_)">
                  <c:v>30.152059430044741</c:v>
                </c:pt>
                <c:pt idx="2687" formatCode="_(&quot;$&quot;* #,##0_);_(&quot;$&quot;* \(#,##0\);_(&quot;$&quot;* &quot;-&quot;??_);_(@_)">
                  <c:v>61.239700117186182</c:v>
                </c:pt>
                <c:pt idx="2688" formatCode="_(&quot;$&quot;* #,##0_);_(&quot;$&quot;* \(#,##0\);_(&quot;$&quot;* &quot;-&quot;??_);_(@_)">
                  <c:v>0</c:v>
                </c:pt>
                <c:pt idx="2689" formatCode="_(&quot;$&quot;* #,##0_);_(&quot;$&quot;* \(#,##0\);_(&quot;$&quot;* &quot;-&quot;??_);_(@_)">
                  <c:v>35.833635902389567</c:v>
                </c:pt>
                <c:pt idx="2690" formatCode="_(&quot;$&quot;* #,##0_);_(&quot;$&quot;* \(#,##0\);_(&quot;$&quot;* &quot;-&quot;??_);_(@_)">
                  <c:v>48.788007590744016</c:v>
                </c:pt>
                <c:pt idx="2691" formatCode="_(&quot;$&quot;* #,##0_);_(&quot;$&quot;* \(#,##0\);_(&quot;$&quot;* &quot;-&quot;??_);_(@_)">
                  <c:v>0</c:v>
                </c:pt>
                <c:pt idx="2692" formatCode="_(&quot;$&quot;* #,##0_);_(&quot;$&quot;* \(#,##0\);_(&quot;$&quot;* &quot;-&quot;??_);_(@_)">
                  <c:v>34.052453638898321</c:v>
                </c:pt>
                <c:pt idx="2693" formatCode="_(&quot;$&quot;* #,##0_);_(&quot;$&quot;* \(#,##0\);_(&quot;$&quot;* &quot;-&quot;??_);_(@_)">
                  <c:v>34.206905824782488</c:v>
                </c:pt>
                <c:pt idx="2694" formatCode="_(&quot;$&quot;* #,##0_);_(&quot;$&quot;* \(#,##0\);_(&quot;$&quot;* &quot;-&quot;??_);_(@_)">
                  <c:v>58.486580843264662</c:v>
                </c:pt>
                <c:pt idx="2695" formatCode="_(&quot;$&quot;* #,##0_);_(&quot;$&quot;* \(#,##0\);_(&quot;$&quot;* &quot;-&quot;??_);_(@_)">
                  <c:v>30.023723004979079</c:v>
                </c:pt>
                <c:pt idx="2696" formatCode="_(&quot;$&quot;* #,##0_);_(&quot;$&quot;* \(#,##0\);_(&quot;$&quot;* &quot;-&quot;??_);_(@_)">
                  <c:v>9.0405959464027816</c:v>
                </c:pt>
                <c:pt idx="2697" formatCode="_(&quot;$&quot;* #,##0_);_(&quot;$&quot;* \(#,##0\);_(&quot;$&quot;* &quot;-&quot;??_);_(@_)">
                  <c:v>8.0624641945581299</c:v>
                </c:pt>
                <c:pt idx="2698" formatCode="_(&quot;$&quot;* #,##0_);_(&quot;$&quot;* \(#,##0\);_(&quot;$&quot;* &quot;-&quot;??_);_(@_)">
                  <c:v>38.828766176475284</c:v>
                </c:pt>
                <c:pt idx="2699" formatCode="_(&quot;$&quot;* #,##0_);_(&quot;$&quot;* \(#,##0\);_(&quot;$&quot;* &quot;-&quot;??_);_(@_)">
                  <c:v>42.081796785868711</c:v>
                </c:pt>
                <c:pt idx="2700" formatCode="_(&quot;$&quot;* #,##0_);_(&quot;$&quot;* \(#,##0\);_(&quot;$&quot;* &quot;-&quot;??_);_(@_)">
                  <c:v>32.794721470077747</c:v>
                </c:pt>
                <c:pt idx="2701" formatCode="_(&quot;$&quot;* #,##0_);_(&quot;$&quot;* \(#,##0\);_(&quot;$&quot;* &quot;-&quot;??_);_(@_)">
                  <c:v>0</c:v>
                </c:pt>
                <c:pt idx="2702" formatCode="_(&quot;$&quot;* #,##0_);_(&quot;$&quot;* \(#,##0\);_(&quot;$&quot;* &quot;-&quot;??_);_(@_)">
                  <c:v>0</c:v>
                </c:pt>
                <c:pt idx="2703" formatCode="_(&quot;$&quot;* #,##0_);_(&quot;$&quot;* \(#,##0\);_(&quot;$&quot;* &quot;-&quot;??_);_(@_)">
                  <c:v>0</c:v>
                </c:pt>
                <c:pt idx="2704" formatCode="_(&quot;$&quot;* #,##0_);_(&quot;$&quot;* \(#,##0\);_(&quot;$&quot;* &quot;-&quot;??_);_(@_)">
                  <c:v>0</c:v>
                </c:pt>
                <c:pt idx="2705" formatCode="_(&quot;$&quot;* #,##0_);_(&quot;$&quot;* \(#,##0\);_(&quot;$&quot;* &quot;-&quot;??_);_(@_)">
                  <c:v>7.5201955492231853</c:v>
                </c:pt>
                <c:pt idx="2706" formatCode="_(&quot;$&quot;* #,##0_);_(&quot;$&quot;* \(#,##0\);_(&quot;$&quot;* &quot;-&quot;??_);_(@_)">
                  <c:v>0</c:v>
                </c:pt>
                <c:pt idx="2707" formatCode="_(&quot;$&quot;* #,##0_);_(&quot;$&quot;* \(#,##0\);_(&quot;$&quot;* &quot;-&quot;??_);_(@_)">
                  <c:v>10.451967903838904</c:v>
                </c:pt>
                <c:pt idx="2708" formatCode="_(&quot;$&quot;* #,##0_);_(&quot;$&quot;* \(#,##0\);_(&quot;$&quot;* &quot;-&quot;??_);_(@_)">
                  <c:v>43.81948657544693</c:v>
                </c:pt>
                <c:pt idx="2709" formatCode="_(&quot;$&quot;* #,##0_);_(&quot;$&quot;* \(#,##0\);_(&quot;$&quot;* &quot;-&quot;??_);_(@_)">
                  <c:v>42.60205489491382</c:v>
                </c:pt>
                <c:pt idx="2710" formatCode="_(&quot;$&quot;* #,##0_);_(&quot;$&quot;* \(#,##0\);_(&quot;$&quot;* &quot;-&quot;??_);_(@_)">
                  <c:v>25.012424389905078</c:v>
                </c:pt>
                <c:pt idx="2711" formatCode="_(&quot;$&quot;* #,##0_);_(&quot;$&quot;* \(#,##0\);_(&quot;$&quot;* &quot;-&quot;??_);_(@_)">
                  <c:v>47.82503483866558</c:v>
                </c:pt>
                <c:pt idx="2712" formatCode="_(&quot;$&quot;* #,##0_);_(&quot;$&quot;* \(#,##0\);_(&quot;$&quot;* &quot;-&quot;??_);_(@_)">
                  <c:v>10.090508643306579</c:v>
                </c:pt>
                <c:pt idx="2713" formatCode="_(&quot;$&quot;* #,##0_);_(&quot;$&quot;* \(#,##0\);_(&quot;$&quot;* &quot;-&quot;??_);_(@_)">
                  <c:v>16.156001032307689</c:v>
                </c:pt>
                <c:pt idx="2714" formatCode="_(&quot;$&quot;* #,##0_);_(&quot;$&quot;* \(#,##0\);_(&quot;$&quot;* &quot;-&quot;??_);_(@_)">
                  <c:v>2.6403763644353848</c:v>
                </c:pt>
                <c:pt idx="2715" formatCode="_(&quot;$&quot;* #,##0_);_(&quot;$&quot;* \(#,##0\);_(&quot;$&quot;* &quot;-&quot;??_);_(@_)">
                  <c:v>0</c:v>
                </c:pt>
                <c:pt idx="2716" formatCode="_(&quot;$&quot;* #,##0_);_(&quot;$&quot;* \(#,##0\);_(&quot;$&quot;* &quot;-&quot;??_);_(@_)">
                  <c:v>22.913821902194822</c:v>
                </c:pt>
                <c:pt idx="2717" formatCode="_(&quot;$&quot;* #,##0_);_(&quot;$&quot;* \(#,##0\);_(&quot;$&quot;* &quot;-&quot;??_);_(@_)">
                  <c:v>12.022062821299423</c:v>
                </c:pt>
                <c:pt idx="2718" formatCode="_(&quot;$&quot;* #,##0_);_(&quot;$&quot;* \(#,##0\);_(&quot;$&quot;* &quot;-&quot;??_);_(@_)">
                  <c:v>14.365918842737994</c:v>
                </c:pt>
                <c:pt idx="2719" formatCode="_(&quot;$&quot;* #,##0_);_(&quot;$&quot;* \(#,##0\);_(&quot;$&quot;* &quot;-&quot;??_);_(@_)">
                  <c:v>12.331884071731418</c:v>
                </c:pt>
                <c:pt idx="2720" formatCode="_(&quot;$&quot;* #,##0_);_(&quot;$&quot;* \(#,##0\);_(&quot;$&quot;* &quot;-&quot;??_);_(@_)">
                  <c:v>7.4971378990101307</c:v>
                </c:pt>
                <c:pt idx="2721" formatCode="_(&quot;$&quot;* #,##0_);_(&quot;$&quot;* \(#,##0\);_(&quot;$&quot;* &quot;-&quot;??_);_(@_)">
                  <c:v>25.77685862745842</c:v>
                </c:pt>
                <c:pt idx="2722" formatCode="_(&quot;$&quot;* #,##0_);_(&quot;$&quot;* \(#,##0\);_(&quot;$&quot;* &quot;-&quot;??_);_(@_)">
                  <c:v>0</c:v>
                </c:pt>
                <c:pt idx="2723" formatCode="_(&quot;$&quot;* #,##0_);_(&quot;$&quot;* \(#,##0\);_(&quot;$&quot;* &quot;-&quot;??_);_(@_)">
                  <c:v>47.466362640974438</c:v>
                </c:pt>
                <c:pt idx="2724" formatCode="_(&quot;$&quot;* #,##0_);_(&quot;$&quot;* \(#,##0\);_(&quot;$&quot;* &quot;-&quot;??_);_(@_)">
                  <c:v>16.001159847748578</c:v>
                </c:pt>
                <c:pt idx="2725" formatCode="_(&quot;$&quot;* #,##0_);_(&quot;$&quot;* \(#,##0\);_(&quot;$&quot;* &quot;-&quot;??_);_(@_)">
                  <c:v>12.288337537278457</c:v>
                </c:pt>
                <c:pt idx="2726" formatCode="_(&quot;$&quot;* #,##0_);_(&quot;$&quot;* \(#,##0\);_(&quot;$&quot;* &quot;-&quot;??_);_(@_)">
                  <c:v>24.305858343177992</c:v>
                </c:pt>
                <c:pt idx="2727" formatCode="_(&quot;$&quot;* #,##0_);_(&quot;$&quot;* \(#,##0\);_(&quot;$&quot;* &quot;-&quot;??_);_(@_)">
                  <c:v>53.082639003267538</c:v>
                </c:pt>
                <c:pt idx="2728" formatCode="_(&quot;$&quot;* #,##0_);_(&quot;$&quot;* \(#,##0\);_(&quot;$&quot;* &quot;-&quot;??_);_(@_)">
                  <c:v>10.732823070850843</c:v>
                </c:pt>
                <c:pt idx="2729" formatCode="_(&quot;$&quot;* #,##0_);_(&quot;$&quot;* \(#,##0\);_(&quot;$&quot;* &quot;-&quot;??_);_(@_)">
                  <c:v>37.254795009221141</c:v>
                </c:pt>
                <c:pt idx="2730" formatCode="_(&quot;$&quot;* #,##0_);_(&quot;$&quot;* \(#,##0\);_(&quot;$&quot;* &quot;-&quot;??_);_(@_)">
                  <c:v>0</c:v>
                </c:pt>
                <c:pt idx="2731" formatCode="_(&quot;$&quot;* #,##0_);_(&quot;$&quot;* \(#,##0\);_(&quot;$&quot;* &quot;-&quot;??_);_(@_)">
                  <c:v>34.256613879584599</c:v>
                </c:pt>
                <c:pt idx="2732" formatCode="_(&quot;$&quot;* #,##0_);_(&quot;$&quot;* \(#,##0\);_(&quot;$&quot;* &quot;-&quot;??_);_(@_)">
                  <c:v>0</c:v>
                </c:pt>
                <c:pt idx="2733" formatCode="_(&quot;$&quot;* #,##0_);_(&quot;$&quot;* \(#,##0\);_(&quot;$&quot;* &quot;-&quot;??_);_(@_)">
                  <c:v>22.928422057805392</c:v>
                </c:pt>
                <c:pt idx="2734" formatCode="_(&quot;$&quot;* #,##0_);_(&quot;$&quot;* \(#,##0\);_(&quot;$&quot;* &quot;-&quot;??_);_(@_)">
                  <c:v>6.7939689352822628</c:v>
                </c:pt>
                <c:pt idx="2735" formatCode="_(&quot;$&quot;* #,##0_);_(&quot;$&quot;* \(#,##0\);_(&quot;$&quot;* &quot;-&quot;??_);_(@_)">
                  <c:v>0</c:v>
                </c:pt>
                <c:pt idx="2736" formatCode="_(&quot;$&quot;* #,##0_);_(&quot;$&quot;* \(#,##0\);_(&quot;$&quot;* &quot;-&quot;??_);_(@_)">
                  <c:v>20.211049964761873</c:v>
                </c:pt>
                <c:pt idx="2737" formatCode="_(&quot;$&quot;* #,##0_);_(&quot;$&quot;* \(#,##0\);_(&quot;$&quot;* &quot;-&quot;??_);_(@_)">
                  <c:v>0</c:v>
                </c:pt>
                <c:pt idx="2738" formatCode="_(&quot;$&quot;* #,##0_);_(&quot;$&quot;* \(#,##0\);_(&quot;$&quot;* &quot;-&quot;??_);_(@_)">
                  <c:v>9.5478024150225521E-2</c:v>
                </c:pt>
                <c:pt idx="2739" formatCode="_(&quot;$&quot;* #,##0_);_(&quot;$&quot;* \(#,##0\);_(&quot;$&quot;* &quot;-&quot;??_);_(@_)">
                  <c:v>9.1224118508952365</c:v>
                </c:pt>
                <c:pt idx="2740" formatCode="_(&quot;$&quot;* #,##0_);_(&quot;$&quot;* \(#,##0\);_(&quot;$&quot;* &quot;-&quot;??_);_(@_)">
                  <c:v>19.836788575301149</c:v>
                </c:pt>
                <c:pt idx="2741" formatCode="_(&quot;$&quot;* #,##0_);_(&quot;$&quot;* \(#,##0\);_(&quot;$&quot;* &quot;-&quot;??_);_(@_)">
                  <c:v>12.571130576331599</c:v>
                </c:pt>
                <c:pt idx="2742" formatCode="_(&quot;$&quot;* #,##0_);_(&quot;$&quot;* \(#,##0\);_(&quot;$&quot;* &quot;-&quot;??_);_(@_)">
                  <c:v>4.4930083253762056</c:v>
                </c:pt>
                <c:pt idx="2743" formatCode="_(&quot;$&quot;* #,##0_);_(&quot;$&quot;* \(#,##0\);_(&quot;$&quot;* &quot;-&quot;??_);_(@_)">
                  <c:v>42.182089768287831</c:v>
                </c:pt>
                <c:pt idx="2744" formatCode="_(&quot;$&quot;* #,##0_);_(&quot;$&quot;* \(#,##0\);_(&quot;$&quot;* &quot;-&quot;??_);_(@_)">
                  <c:v>1.6020458481857398</c:v>
                </c:pt>
                <c:pt idx="2745" formatCode="_(&quot;$&quot;* #,##0_);_(&quot;$&quot;* \(#,##0\);_(&quot;$&quot;* &quot;-&quot;??_);_(@_)">
                  <c:v>6.0283904645453834</c:v>
                </c:pt>
                <c:pt idx="2746" formatCode="_(&quot;$&quot;* #,##0_);_(&quot;$&quot;* \(#,##0\);_(&quot;$&quot;* &quot;-&quot;??_);_(@_)">
                  <c:v>16.238525412075681</c:v>
                </c:pt>
                <c:pt idx="2747" formatCode="_(&quot;$&quot;* #,##0_);_(&quot;$&quot;* \(#,##0\);_(&quot;$&quot;* &quot;-&quot;??_);_(@_)">
                  <c:v>1.8760998573005456</c:v>
                </c:pt>
                <c:pt idx="2748" formatCode="_(&quot;$&quot;* #,##0_);_(&quot;$&quot;* \(#,##0\);_(&quot;$&quot;* &quot;-&quot;??_);_(@_)">
                  <c:v>0</c:v>
                </c:pt>
                <c:pt idx="2749" formatCode="_(&quot;$&quot;* #,##0_);_(&quot;$&quot;* \(#,##0\);_(&quot;$&quot;* &quot;-&quot;??_);_(@_)">
                  <c:v>30.39217129915701</c:v>
                </c:pt>
                <c:pt idx="2750" formatCode="_(&quot;$&quot;* #,##0_);_(&quot;$&quot;* \(#,##0\);_(&quot;$&quot;* &quot;-&quot;??_);_(@_)">
                  <c:v>0.44203557601301391</c:v>
                </c:pt>
                <c:pt idx="2751" formatCode="_(&quot;$&quot;* #,##0_);_(&quot;$&quot;* \(#,##0\);_(&quot;$&quot;* &quot;-&quot;??_);_(@_)">
                  <c:v>0</c:v>
                </c:pt>
                <c:pt idx="2752" formatCode="_(&quot;$&quot;* #,##0_);_(&quot;$&quot;* \(#,##0\);_(&quot;$&quot;* &quot;-&quot;??_);_(@_)">
                  <c:v>3.7146329920205323</c:v>
                </c:pt>
                <c:pt idx="2753" formatCode="_(&quot;$&quot;* #,##0_);_(&quot;$&quot;* \(#,##0\);_(&quot;$&quot;* &quot;-&quot;??_);_(@_)">
                  <c:v>38.977246369106709</c:v>
                </c:pt>
                <c:pt idx="2754" formatCode="_(&quot;$&quot;* #,##0_);_(&quot;$&quot;* \(#,##0\);_(&quot;$&quot;* &quot;-&quot;??_);_(@_)">
                  <c:v>65.63740803181642</c:v>
                </c:pt>
                <c:pt idx="2755" formatCode="_(&quot;$&quot;* #,##0_);_(&quot;$&quot;* \(#,##0\);_(&quot;$&quot;* &quot;-&quot;??_);_(@_)">
                  <c:v>1.8160722168087258</c:v>
                </c:pt>
                <c:pt idx="2756" formatCode="_(&quot;$&quot;* #,##0_);_(&quot;$&quot;* \(#,##0\);_(&quot;$&quot;* &quot;-&quot;??_);_(@_)">
                  <c:v>19.514031386853098</c:v>
                </c:pt>
                <c:pt idx="2757" formatCode="_(&quot;$&quot;* #,##0_);_(&quot;$&quot;* \(#,##0\);_(&quot;$&quot;* &quot;-&quot;??_);_(@_)">
                  <c:v>4.2364258698892625</c:v>
                </c:pt>
                <c:pt idx="2758" formatCode="_(&quot;$&quot;* #,##0_);_(&quot;$&quot;* \(#,##0\);_(&quot;$&quot;* &quot;-&quot;??_);_(@_)">
                  <c:v>0</c:v>
                </c:pt>
                <c:pt idx="2759" formatCode="_(&quot;$&quot;* #,##0_);_(&quot;$&quot;* \(#,##0\);_(&quot;$&quot;* &quot;-&quot;??_);_(@_)">
                  <c:v>18.407672765005884</c:v>
                </c:pt>
                <c:pt idx="2760" formatCode="_(&quot;$&quot;* #,##0_);_(&quot;$&quot;* \(#,##0\);_(&quot;$&quot;* &quot;-&quot;??_);_(@_)">
                  <c:v>72.380462941936102</c:v>
                </c:pt>
                <c:pt idx="2761" formatCode="_(&quot;$&quot;* #,##0_);_(&quot;$&quot;* \(#,##0\);_(&quot;$&quot;* &quot;-&quot;??_);_(@_)">
                  <c:v>0</c:v>
                </c:pt>
                <c:pt idx="2762" formatCode="_(&quot;$&quot;* #,##0_);_(&quot;$&quot;* \(#,##0\);_(&quot;$&quot;* &quot;-&quot;??_);_(@_)">
                  <c:v>0</c:v>
                </c:pt>
                <c:pt idx="2763" formatCode="_(&quot;$&quot;* #,##0_);_(&quot;$&quot;* \(#,##0\);_(&quot;$&quot;* &quot;-&quot;??_);_(@_)">
                  <c:v>0</c:v>
                </c:pt>
                <c:pt idx="2764" formatCode="_(&quot;$&quot;* #,##0_);_(&quot;$&quot;* \(#,##0\);_(&quot;$&quot;* &quot;-&quot;??_);_(@_)">
                  <c:v>25.704283819339103</c:v>
                </c:pt>
                <c:pt idx="2765" formatCode="_(&quot;$&quot;* #,##0_);_(&quot;$&quot;* \(#,##0\);_(&quot;$&quot;* &quot;-&quot;??_);_(@_)">
                  <c:v>35.05414517309471</c:v>
                </c:pt>
                <c:pt idx="2766" formatCode="_(&quot;$&quot;* #,##0_);_(&quot;$&quot;* \(#,##0\);_(&quot;$&quot;* &quot;-&quot;??_);_(@_)">
                  <c:v>58.391017044209029</c:v>
                </c:pt>
                <c:pt idx="2767" formatCode="_(&quot;$&quot;* #,##0_);_(&quot;$&quot;* \(#,##0\);_(&quot;$&quot;* &quot;-&quot;??_);_(@_)">
                  <c:v>7.0825566761784247</c:v>
                </c:pt>
                <c:pt idx="2768" formatCode="_(&quot;$&quot;* #,##0_);_(&quot;$&quot;* \(#,##0\);_(&quot;$&quot;* &quot;-&quot;??_);_(@_)">
                  <c:v>20.648741454615156</c:v>
                </c:pt>
                <c:pt idx="2769" formatCode="_(&quot;$&quot;* #,##0_);_(&quot;$&quot;* \(#,##0\);_(&quot;$&quot;* &quot;-&quot;??_);_(@_)">
                  <c:v>0</c:v>
                </c:pt>
                <c:pt idx="2770" formatCode="_(&quot;$&quot;* #,##0_);_(&quot;$&quot;* \(#,##0\);_(&quot;$&quot;* &quot;-&quot;??_);_(@_)">
                  <c:v>11.159661080752358</c:v>
                </c:pt>
                <c:pt idx="2771" formatCode="_(&quot;$&quot;* #,##0_);_(&quot;$&quot;* \(#,##0\);_(&quot;$&quot;* &quot;-&quot;??_);_(@_)">
                  <c:v>0</c:v>
                </c:pt>
                <c:pt idx="2772" formatCode="_(&quot;$&quot;* #,##0_);_(&quot;$&quot;* \(#,##0\);_(&quot;$&quot;* &quot;-&quot;??_);_(@_)">
                  <c:v>0</c:v>
                </c:pt>
                <c:pt idx="2773" formatCode="_(&quot;$&quot;* #,##0_);_(&quot;$&quot;* \(#,##0\);_(&quot;$&quot;* &quot;-&quot;??_);_(@_)">
                  <c:v>0</c:v>
                </c:pt>
                <c:pt idx="2774" formatCode="_(&quot;$&quot;* #,##0_);_(&quot;$&quot;* \(#,##0\);_(&quot;$&quot;* &quot;-&quot;??_);_(@_)">
                  <c:v>63.34947931238213</c:v>
                </c:pt>
                <c:pt idx="2775" formatCode="_(&quot;$&quot;* #,##0_);_(&quot;$&quot;* \(#,##0\);_(&quot;$&quot;* &quot;-&quot;??_);_(@_)">
                  <c:v>22.428648144229388</c:v>
                </c:pt>
                <c:pt idx="2776" formatCode="_(&quot;$&quot;* #,##0_);_(&quot;$&quot;* \(#,##0\);_(&quot;$&quot;* &quot;-&quot;??_);_(@_)">
                  <c:v>21.954064089726995</c:v>
                </c:pt>
                <c:pt idx="2777" formatCode="_(&quot;$&quot;* #,##0_);_(&quot;$&quot;* \(#,##0\);_(&quot;$&quot;* &quot;-&quot;??_);_(@_)">
                  <c:v>29.228981602707059</c:v>
                </c:pt>
                <c:pt idx="2778" formatCode="_(&quot;$&quot;* #,##0_);_(&quot;$&quot;* \(#,##0\);_(&quot;$&quot;* &quot;-&quot;??_);_(@_)">
                  <c:v>6.4607693179399837</c:v>
                </c:pt>
                <c:pt idx="2779" formatCode="_(&quot;$&quot;* #,##0_);_(&quot;$&quot;* \(#,##0\);_(&quot;$&quot;* &quot;-&quot;??_);_(@_)">
                  <c:v>0</c:v>
                </c:pt>
                <c:pt idx="2780" formatCode="_(&quot;$&quot;* #,##0_);_(&quot;$&quot;* \(#,##0\);_(&quot;$&quot;* &quot;-&quot;??_);_(@_)">
                  <c:v>6.0503087186070417</c:v>
                </c:pt>
                <c:pt idx="2781" formatCode="_(&quot;$&quot;* #,##0_);_(&quot;$&quot;* \(#,##0\);_(&quot;$&quot;* &quot;-&quot;??_);_(@_)">
                  <c:v>13.449809715837864</c:v>
                </c:pt>
                <c:pt idx="2782" formatCode="_(&quot;$&quot;* #,##0_);_(&quot;$&quot;* \(#,##0\);_(&quot;$&quot;* &quot;-&quot;??_);_(@_)">
                  <c:v>0</c:v>
                </c:pt>
                <c:pt idx="2783" formatCode="_(&quot;$&quot;* #,##0_);_(&quot;$&quot;* \(#,##0\);_(&quot;$&quot;* &quot;-&quot;??_);_(@_)">
                  <c:v>8.7559616646419975</c:v>
                </c:pt>
                <c:pt idx="2784" formatCode="_(&quot;$&quot;* #,##0_);_(&quot;$&quot;* \(#,##0\);_(&quot;$&quot;* &quot;-&quot;??_);_(@_)">
                  <c:v>0</c:v>
                </c:pt>
                <c:pt idx="2785" formatCode="_(&quot;$&quot;* #,##0_);_(&quot;$&quot;* \(#,##0\);_(&quot;$&quot;* &quot;-&quot;??_);_(@_)">
                  <c:v>19.676420100469933</c:v>
                </c:pt>
                <c:pt idx="2786" formatCode="_(&quot;$&quot;* #,##0_);_(&quot;$&quot;* \(#,##0\);_(&quot;$&quot;* &quot;-&quot;??_);_(@_)">
                  <c:v>6.3546489563111113</c:v>
                </c:pt>
                <c:pt idx="2787" formatCode="_(&quot;$&quot;* #,##0_);_(&quot;$&quot;* \(#,##0\);_(&quot;$&quot;* &quot;-&quot;??_);_(@_)">
                  <c:v>0</c:v>
                </c:pt>
                <c:pt idx="2788" formatCode="_(&quot;$&quot;* #,##0_);_(&quot;$&quot;* \(#,##0\);_(&quot;$&quot;* &quot;-&quot;??_);_(@_)">
                  <c:v>46.904877829666049</c:v>
                </c:pt>
                <c:pt idx="2789" formatCode="_(&quot;$&quot;* #,##0_);_(&quot;$&quot;* \(#,##0\);_(&quot;$&quot;* &quot;-&quot;??_);_(@_)">
                  <c:v>20.969536506193979</c:v>
                </c:pt>
                <c:pt idx="2790" formatCode="_(&quot;$&quot;* #,##0_);_(&quot;$&quot;* \(#,##0\);_(&quot;$&quot;* &quot;-&quot;??_);_(@_)">
                  <c:v>27.881779238226486</c:v>
                </c:pt>
                <c:pt idx="2791" formatCode="_(&quot;$&quot;* #,##0_);_(&quot;$&quot;* \(#,##0\);_(&quot;$&quot;* &quot;-&quot;??_);_(@_)">
                  <c:v>25.918460811600017</c:v>
                </c:pt>
                <c:pt idx="2792" formatCode="_(&quot;$&quot;* #,##0_);_(&quot;$&quot;* \(#,##0\);_(&quot;$&quot;* &quot;-&quot;??_);_(@_)">
                  <c:v>28.252846470371431</c:v>
                </c:pt>
                <c:pt idx="2793" formatCode="_(&quot;$&quot;* #,##0_);_(&quot;$&quot;* \(#,##0\);_(&quot;$&quot;* &quot;-&quot;??_);_(@_)">
                  <c:v>6.3271788131585991</c:v>
                </c:pt>
                <c:pt idx="2794" formatCode="_(&quot;$&quot;* #,##0_);_(&quot;$&quot;* \(#,##0\);_(&quot;$&quot;* &quot;-&quot;??_);_(@_)">
                  <c:v>0</c:v>
                </c:pt>
                <c:pt idx="2795" formatCode="_(&quot;$&quot;* #,##0_);_(&quot;$&quot;* \(#,##0\);_(&quot;$&quot;* &quot;-&quot;??_);_(@_)">
                  <c:v>12.679407046220851</c:v>
                </c:pt>
                <c:pt idx="2796" formatCode="_(&quot;$&quot;* #,##0_);_(&quot;$&quot;* \(#,##0\);_(&quot;$&quot;* &quot;-&quot;??_);_(@_)">
                  <c:v>4.351073456925965</c:v>
                </c:pt>
                <c:pt idx="2797" formatCode="_(&quot;$&quot;* #,##0_);_(&quot;$&quot;* \(#,##0\);_(&quot;$&quot;* &quot;-&quot;??_);_(@_)">
                  <c:v>0</c:v>
                </c:pt>
                <c:pt idx="2798" formatCode="_(&quot;$&quot;* #,##0_);_(&quot;$&quot;* \(#,##0\);_(&quot;$&quot;* &quot;-&quot;??_);_(@_)">
                  <c:v>0</c:v>
                </c:pt>
                <c:pt idx="2799" formatCode="_(&quot;$&quot;* #,##0_);_(&quot;$&quot;* \(#,##0\);_(&quot;$&quot;* &quot;-&quot;??_);_(@_)">
                  <c:v>3.4477316942161389</c:v>
                </c:pt>
                <c:pt idx="2800" formatCode="_(&quot;$&quot;* #,##0_);_(&quot;$&quot;* \(#,##0\);_(&quot;$&quot;* &quot;-&quot;??_);_(@_)">
                  <c:v>4.0630254499036962</c:v>
                </c:pt>
                <c:pt idx="2801" formatCode="_(&quot;$&quot;* #,##0_);_(&quot;$&quot;* \(#,##0\);_(&quot;$&quot;* &quot;-&quot;??_);_(@_)">
                  <c:v>33.929165180254316</c:v>
                </c:pt>
                <c:pt idx="2802" formatCode="_(&quot;$&quot;* #,##0_);_(&quot;$&quot;* \(#,##0\);_(&quot;$&quot;* &quot;-&quot;??_);_(@_)">
                  <c:v>0</c:v>
                </c:pt>
                <c:pt idx="2803" formatCode="_(&quot;$&quot;* #,##0_);_(&quot;$&quot;* \(#,##0\);_(&quot;$&quot;* &quot;-&quot;??_);_(@_)">
                  <c:v>50.601387639670023</c:v>
                </c:pt>
                <c:pt idx="2804" formatCode="_(&quot;$&quot;* #,##0_);_(&quot;$&quot;* \(#,##0\);_(&quot;$&quot;* &quot;-&quot;??_);_(@_)">
                  <c:v>30.499528361413265</c:v>
                </c:pt>
                <c:pt idx="2805" formatCode="_(&quot;$&quot;* #,##0_);_(&quot;$&quot;* \(#,##0\);_(&quot;$&quot;* &quot;-&quot;??_);_(@_)">
                  <c:v>12.105160528680127</c:v>
                </c:pt>
                <c:pt idx="2806" formatCode="_(&quot;$&quot;* #,##0_);_(&quot;$&quot;* \(#,##0\);_(&quot;$&quot;* &quot;-&quot;??_);_(@_)">
                  <c:v>25.560072060749903</c:v>
                </c:pt>
                <c:pt idx="2807" formatCode="_(&quot;$&quot;* #,##0_);_(&quot;$&quot;* \(#,##0\);_(&quot;$&quot;* &quot;-&quot;??_);_(@_)">
                  <c:v>0</c:v>
                </c:pt>
                <c:pt idx="2808" formatCode="_(&quot;$&quot;* #,##0_);_(&quot;$&quot;* \(#,##0\);_(&quot;$&quot;* &quot;-&quot;??_);_(@_)">
                  <c:v>8.1045551202723498</c:v>
                </c:pt>
                <c:pt idx="2809" formatCode="_(&quot;$&quot;* #,##0_);_(&quot;$&quot;* \(#,##0\);_(&quot;$&quot;* &quot;-&quot;??_);_(@_)">
                  <c:v>0</c:v>
                </c:pt>
                <c:pt idx="2810" formatCode="_(&quot;$&quot;* #,##0_);_(&quot;$&quot;* \(#,##0\);_(&quot;$&quot;* &quot;-&quot;??_);_(@_)">
                  <c:v>5.0601454830734358</c:v>
                </c:pt>
                <c:pt idx="2811" formatCode="_(&quot;$&quot;* #,##0_);_(&quot;$&quot;* \(#,##0\);_(&quot;$&quot;* &quot;-&quot;??_);_(@_)">
                  <c:v>44.127136443770048</c:v>
                </c:pt>
                <c:pt idx="2812" formatCode="_(&quot;$&quot;* #,##0_);_(&quot;$&quot;* \(#,##0\);_(&quot;$&quot;* &quot;-&quot;??_);_(@_)">
                  <c:v>0.36255974995897039</c:v>
                </c:pt>
                <c:pt idx="2813" formatCode="_(&quot;$&quot;* #,##0_);_(&quot;$&quot;* \(#,##0\);_(&quot;$&quot;* &quot;-&quot;??_);_(@_)">
                  <c:v>2.4398245578152116</c:v>
                </c:pt>
                <c:pt idx="2814" formatCode="_(&quot;$&quot;* #,##0_);_(&quot;$&quot;* \(#,##0\);_(&quot;$&quot;* &quot;-&quot;??_);_(@_)">
                  <c:v>13.047763288955103</c:v>
                </c:pt>
                <c:pt idx="2815" formatCode="_(&quot;$&quot;* #,##0_);_(&quot;$&quot;* \(#,##0\);_(&quot;$&quot;* &quot;-&quot;??_);_(@_)">
                  <c:v>11.066561634485129</c:v>
                </c:pt>
                <c:pt idx="2816" formatCode="_(&quot;$&quot;* #,##0_);_(&quot;$&quot;* \(#,##0\);_(&quot;$&quot;* &quot;-&quot;??_);_(@_)">
                  <c:v>7.2969136811490714</c:v>
                </c:pt>
                <c:pt idx="2817" formatCode="_(&quot;$&quot;* #,##0_);_(&quot;$&quot;* \(#,##0\);_(&quot;$&quot;* &quot;-&quot;??_);_(@_)">
                  <c:v>0</c:v>
                </c:pt>
                <c:pt idx="2818" formatCode="_(&quot;$&quot;* #,##0_);_(&quot;$&quot;* \(#,##0\);_(&quot;$&quot;* &quot;-&quot;??_);_(@_)">
                  <c:v>3.9607432403274263</c:v>
                </c:pt>
                <c:pt idx="2819" formatCode="_(&quot;$&quot;* #,##0_);_(&quot;$&quot;* \(#,##0\);_(&quot;$&quot;* &quot;-&quot;??_);_(@_)">
                  <c:v>11.696094196281669</c:v>
                </c:pt>
                <c:pt idx="2820" formatCode="_(&quot;$&quot;* #,##0_);_(&quot;$&quot;* \(#,##0\);_(&quot;$&quot;* &quot;-&quot;??_);_(@_)">
                  <c:v>12.467893396402077</c:v>
                </c:pt>
                <c:pt idx="2821" formatCode="_(&quot;$&quot;* #,##0_);_(&quot;$&quot;* \(#,##0\);_(&quot;$&quot;* &quot;-&quot;??_);_(@_)">
                  <c:v>8.4186887696731638</c:v>
                </c:pt>
                <c:pt idx="2822" formatCode="_(&quot;$&quot;* #,##0_);_(&quot;$&quot;* \(#,##0\);_(&quot;$&quot;* &quot;-&quot;??_);_(@_)">
                  <c:v>53.096025044115962</c:v>
                </c:pt>
                <c:pt idx="2823" formatCode="_(&quot;$&quot;* #,##0_);_(&quot;$&quot;* \(#,##0\);_(&quot;$&quot;* &quot;-&quot;??_);_(@_)">
                  <c:v>7.7714320894439597</c:v>
                </c:pt>
                <c:pt idx="2824" formatCode="_(&quot;$&quot;* #,##0_);_(&quot;$&quot;* \(#,##0\);_(&quot;$&quot;* &quot;-&quot;??_);_(@_)">
                  <c:v>108.55741154784566</c:v>
                </c:pt>
                <c:pt idx="2825" formatCode="_(&quot;$&quot;* #,##0_);_(&quot;$&quot;* \(#,##0\);_(&quot;$&quot;* &quot;-&quot;??_);_(@_)">
                  <c:v>3.9614999784252301</c:v>
                </c:pt>
                <c:pt idx="2826" formatCode="_(&quot;$&quot;* #,##0_);_(&quot;$&quot;* \(#,##0\);_(&quot;$&quot;* &quot;-&quot;??_);_(@_)">
                  <c:v>44.813687138914268</c:v>
                </c:pt>
                <c:pt idx="2827" formatCode="_(&quot;$&quot;* #,##0_);_(&quot;$&quot;* \(#,##0\);_(&quot;$&quot;* &quot;-&quot;??_);_(@_)">
                  <c:v>57.492566077873562</c:v>
                </c:pt>
                <c:pt idx="2828" formatCode="_(&quot;$&quot;* #,##0_);_(&quot;$&quot;* \(#,##0\);_(&quot;$&quot;* &quot;-&quot;??_);_(@_)">
                  <c:v>21.917429357847205</c:v>
                </c:pt>
                <c:pt idx="2829" formatCode="_(&quot;$&quot;* #,##0_);_(&quot;$&quot;* \(#,##0\);_(&quot;$&quot;* &quot;-&quot;??_);_(@_)">
                  <c:v>44.082659699886143</c:v>
                </c:pt>
                <c:pt idx="2830" formatCode="_(&quot;$&quot;* #,##0_);_(&quot;$&quot;* \(#,##0\);_(&quot;$&quot;* &quot;-&quot;??_);_(@_)">
                  <c:v>6.6298494656691869</c:v>
                </c:pt>
                <c:pt idx="2831" formatCode="_(&quot;$&quot;* #,##0_);_(&quot;$&quot;* \(#,##0\);_(&quot;$&quot;* &quot;-&quot;??_);_(@_)">
                  <c:v>2.2928073062598964</c:v>
                </c:pt>
                <c:pt idx="2832" formatCode="_(&quot;$&quot;* #,##0_);_(&quot;$&quot;* \(#,##0\);_(&quot;$&quot;* &quot;-&quot;??_);_(@_)">
                  <c:v>6.4664657256047313</c:v>
                </c:pt>
                <c:pt idx="2833" formatCode="_(&quot;$&quot;* #,##0_);_(&quot;$&quot;* \(#,##0\);_(&quot;$&quot;* &quot;-&quot;??_);_(@_)">
                  <c:v>0</c:v>
                </c:pt>
                <c:pt idx="2834" formatCode="_(&quot;$&quot;* #,##0_);_(&quot;$&quot;* \(#,##0\);_(&quot;$&quot;* &quot;-&quot;??_);_(@_)">
                  <c:v>36.864485441612338</c:v>
                </c:pt>
                <c:pt idx="2835" formatCode="_(&quot;$&quot;* #,##0_);_(&quot;$&quot;* \(#,##0\);_(&quot;$&quot;* &quot;-&quot;??_);_(@_)">
                  <c:v>26.199260923210336</c:v>
                </c:pt>
                <c:pt idx="2836" formatCode="_(&quot;$&quot;* #,##0_);_(&quot;$&quot;* \(#,##0\);_(&quot;$&quot;* &quot;-&quot;??_);_(@_)">
                  <c:v>30.126670768322111</c:v>
                </c:pt>
                <c:pt idx="2837" formatCode="_(&quot;$&quot;* #,##0_);_(&quot;$&quot;* \(#,##0\);_(&quot;$&quot;* &quot;-&quot;??_);_(@_)">
                  <c:v>0</c:v>
                </c:pt>
                <c:pt idx="2838" formatCode="_(&quot;$&quot;* #,##0_);_(&quot;$&quot;* \(#,##0\);_(&quot;$&quot;* &quot;-&quot;??_);_(@_)">
                  <c:v>10.763773839072703</c:v>
                </c:pt>
                <c:pt idx="2839" formatCode="_(&quot;$&quot;* #,##0_);_(&quot;$&quot;* \(#,##0\);_(&quot;$&quot;* &quot;-&quot;??_);_(@_)">
                  <c:v>76.832339519406233</c:v>
                </c:pt>
                <c:pt idx="2840" formatCode="_(&quot;$&quot;* #,##0_);_(&quot;$&quot;* \(#,##0\);_(&quot;$&quot;* &quot;-&quot;??_);_(@_)">
                  <c:v>0</c:v>
                </c:pt>
                <c:pt idx="2841" formatCode="_(&quot;$&quot;* #,##0_);_(&quot;$&quot;* \(#,##0\);_(&quot;$&quot;* &quot;-&quot;??_);_(@_)">
                  <c:v>24.934891824763501</c:v>
                </c:pt>
                <c:pt idx="2842" formatCode="_(&quot;$&quot;* #,##0_);_(&quot;$&quot;* \(#,##0\);_(&quot;$&quot;* &quot;-&quot;??_);_(@_)">
                  <c:v>16.472909238516035</c:v>
                </c:pt>
                <c:pt idx="2843" formatCode="_(&quot;$&quot;* #,##0_);_(&quot;$&quot;* \(#,##0\);_(&quot;$&quot;* &quot;-&quot;??_);_(@_)">
                  <c:v>0</c:v>
                </c:pt>
                <c:pt idx="2844" formatCode="_(&quot;$&quot;* #,##0_);_(&quot;$&quot;* \(#,##0\);_(&quot;$&quot;* &quot;-&quot;??_);_(@_)">
                  <c:v>0</c:v>
                </c:pt>
                <c:pt idx="2845" formatCode="_(&quot;$&quot;* #,##0_);_(&quot;$&quot;* \(#,##0\);_(&quot;$&quot;* &quot;-&quot;??_);_(@_)">
                  <c:v>9.3861748048004898</c:v>
                </c:pt>
                <c:pt idx="2846" formatCode="_(&quot;$&quot;* #,##0_);_(&quot;$&quot;* \(#,##0\);_(&quot;$&quot;* &quot;-&quot;??_);_(@_)">
                  <c:v>11.144511414560011</c:v>
                </c:pt>
                <c:pt idx="2847" formatCode="_(&quot;$&quot;* #,##0_);_(&quot;$&quot;* \(#,##0\);_(&quot;$&quot;* &quot;-&quot;??_);_(@_)">
                  <c:v>9.4640917465596335</c:v>
                </c:pt>
                <c:pt idx="2848" formatCode="_(&quot;$&quot;* #,##0_);_(&quot;$&quot;* \(#,##0\);_(&quot;$&quot;* &quot;-&quot;??_);_(@_)">
                  <c:v>22.908747207753265</c:v>
                </c:pt>
                <c:pt idx="2849" formatCode="_(&quot;$&quot;* #,##0_);_(&quot;$&quot;* \(#,##0\);_(&quot;$&quot;* &quot;-&quot;??_);_(@_)">
                  <c:v>0</c:v>
                </c:pt>
                <c:pt idx="2850" formatCode="_(&quot;$&quot;* #,##0_);_(&quot;$&quot;* \(#,##0\);_(&quot;$&quot;* &quot;-&quot;??_);_(@_)">
                  <c:v>61.389781789892062</c:v>
                </c:pt>
                <c:pt idx="2851" formatCode="_(&quot;$&quot;* #,##0_);_(&quot;$&quot;* \(#,##0\);_(&quot;$&quot;* &quot;-&quot;??_);_(@_)">
                  <c:v>22.108893375954906</c:v>
                </c:pt>
                <c:pt idx="2852" formatCode="_(&quot;$&quot;* #,##0_);_(&quot;$&quot;* \(#,##0\);_(&quot;$&quot;* &quot;-&quot;??_);_(@_)">
                  <c:v>3.6403234686617125</c:v>
                </c:pt>
                <c:pt idx="2853" formatCode="_(&quot;$&quot;* #,##0_);_(&quot;$&quot;* \(#,##0\);_(&quot;$&quot;* &quot;-&quot;??_);_(@_)">
                  <c:v>22.207566864418233</c:v>
                </c:pt>
                <c:pt idx="2854" formatCode="_(&quot;$&quot;* #,##0_);_(&quot;$&quot;* \(#,##0\);_(&quot;$&quot;* &quot;-&quot;??_);_(@_)">
                  <c:v>0</c:v>
                </c:pt>
                <c:pt idx="2855" formatCode="_(&quot;$&quot;* #,##0_);_(&quot;$&quot;* \(#,##0\);_(&quot;$&quot;* &quot;-&quot;??_);_(@_)">
                  <c:v>4.6051578246913181</c:v>
                </c:pt>
                <c:pt idx="2856" formatCode="_(&quot;$&quot;* #,##0_);_(&quot;$&quot;* \(#,##0\);_(&quot;$&quot;* &quot;-&quot;??_);_(@_)">
                  <c:v>17.291268766315284</c:v>
                </c:pt>
                <c:pt idx="2857" formatCode="_(&quot;$&quot;* #,##0_);_(&quot;$&quot;* \(#,##0\);_(&quot;$&quot;* &quot;-&quot;??_);_(@_)">
                  <c:v>7.3346097950328177</c:v>
                </c:pt>
                <c:pt idx="2858" formatCode="_(&quot;$&quot;* #,##0_);_(&quot;$&quot;* \(#,##0\);_(&quot;$&quot;* &quot;-&quot;??_);_(@_)">
                  <c:v>0</c:v>
                </c:pt>
                <c:pt idx="2859" formatCode="_(&quot;$&quot;* #,##0_);_(&quot;$&quot;* \(#,##0\);_(&quot;$&quot;* &quot;-&quot;??_);_(@_)">
                  <c:v>19.370146613306321</c:v>
                </c:pt>
                <c:pt idx="2860" formatCode="_(&quot;$&quot;* #,##0_);_(&quot;$&quot;* \(#,##0\);_(&quot;$&quot;* &quot;-&quot;??_);_(@_)">
                  <c:v>14.010994605385346</c:v>
                </c:pt>
                <c:pt idx="2861" formatCode="_(&quot;$&quot;* #,##0_);_(&quot;$&quot;* \(#,##0\);_(&quot;$&quot;* &quot;-&quot;??_);_(@_)">
                  <c:v>4.4989665483023842</c:v>
                </c:pt>
                <c:pt idx="2862" formatCode="_(&quot;$&quot;* #,##0_);_(&quot;$&quot;* \(#,##0\);_(&quot;$&quot;* &quot;-&quot;??_);_(@_)">
                  <c:v>1.7107841224820353</c:v>
                </c:pt>
                <c:pt idx="2863" formatCode="_(&quot;$&quot;* #,##0_);_(&quot;$&quot;* \(#,##0\);_(&quot;$&quot;* &quot;-&quot;??_);_(@_)">
                  <c:v>20.529675096510644</c:v>
                </c:pt>
                <c:pt idx="2864" formatCode="_(&quot;$&quot;* #,##0_);_(&quot;$&quot;* \(#,##0\);_(&quot;$&quot;* &quot;-&quot;??_);_(@_)">
                  <c:v>0</c:v>
                </c:pt>
                <c:pt idx="2865" formatCode="_(&quot;$&quot;* #,##0_);_(&quot;$&quot;* \(#,##0\);_(&quot;$&quot;* &quot;-&quot;??_);_(@_)">
                  <c:v>1.4817551794171122</c:v>
                </c:pt>
                <c:pt idx="2866" formatCode="_(&quot;$&quot;* #,##0_);_(&quot;$&quot;* \(#,##0\);_(&quot;$&quot;* &quot;-&quot;??_);_(@_)">
                  <c:v>0</c:v>
                </c:pt>
                <c:pt idx="2867" formatCode="_(&quot;$&quot;* #,##0_);_(&quot;$&quot;* \(#,##0\);_(&quot;$&quot;* &quot;-&quot;??_);_(@_)">
                  <c:v>12.748526867839498</c:v>
                </c:pt>
                <c:pt idx="2868" formatCode="_(&quot;$&quot;* #,##0_);_(&quot;$&quot;* \(#,##0\);_(&quot;$&quot;* &quot;-&quot;??_);_(@_)">
                  <c:v>14.189601913017931</c:v>
                </c:pt>
                <c:pt idx="2869" formatCode="_(&quot;$&quot;* #,##0_);_(&quot;$&quot;* \(#,##0\);_(&quot;$&quot;* &quot;-&quot;??_);_(@_)">
                  <c:v>38.491947501126454</c:v>
                </c:pt>
                <c:pt idx="2870" formatCode="_(&quot;$&quot;* #,##0_);_(&quot;$&quot;* \(#,##0\);_(&quot;$&quot;* &quot;-&quot;??_);_(@_)">
                  <c:v>15.124250650277725</c:v>
                </c:pt>
                <c:pt idx="2871" formatCode="_(&quot;$&quot;* #,##0_);_(&quot;$&quot;* \(#,##0\);_(&quot;$&quot;* &quot;-&quot;??_);_(@_)">
                  <c:v>66.302834940398299</c:v>
                </c:pt>
                <c:pt idx="2872" formatCode="_(&quot;$&quot;* #,##0_);_(&quot;$&quot;* \(#,##0\);_(&quot;$&quot;* &quot;-&quot;??_);_(@_)">
                  <c:v>1.2842789383595028</c:v>
                </c:pt>
                <c:pt idx="2873" formatCode="_(&quot;$&quot;* #,##0_);_(&quot;$&quot;* \(#,##0\);_(&quot;$&quot;* &quot;-&quot;??_);_(@_)">
                  <c:v>8.7531087450702518</c:v>
                </c:pt>
                <c:pt idx="2874" formatCode="_(&quot;$&quot;* #,##0_);_(&quot;$&quot;* \(#,##0\);_(&quot;$&quot;* &quot;-&quot;??_);_(@_)">
                  <c:v>4.4864775033150206</c:v>
                </c:pt>
                <c:pt idx="2875" formatCode="_(&quot;$&quot;* #,##0_);_(&quot;$&quot;* \(#,##0\);_(&quot;$&quot;* &quot;-&quot;??_);_(@_)">
                  <c:v>0</c:v>
                </c:pt>
                <c:pt idx="2876" formatCode="_(&quot;$&quot;* #,##0_);_(&quot;$&quot;* \(#,##0\);_(&quot;$&quot;* &quot;-&quot;??_);_(@_)">
                  <c:v>39.444910277335616</c:v>
                </c:pt>
                <c:pt idx="2877" formatCode="_(&quot;$&quot;* #,##0_);_(&quot;$&quot;* \(#,##0\);_(&quot;$&quot;* &quot;-&quot;??_);_(@_)">
                  <c:v>0</c:v>
                </c:pt>
                <c:pt idx="2878" formatCode="_(&quot;$&quot;* #,##0_);_(&quot;$&quot;* \(#,##0\);_(&quot;$&quot;* &quot;-&quot;??_);_(@_)">
                  <c:v>46.88076639756553</c:v>
                </c:pt>
                <c:pt idx="2879" formatCode="_(&quot;$&quot;* #,##0_);_(&quot;$&quot;* \(#,##0\);_(&quot;$&quot;* &quot;-&quot;??_);_(@_)">
                  <c:v>61.908482674264917</c:v>
                </c:pt>
                <c:pt idx="2880" formatCode="_(&quot;$&quot;* #,##0_);_(&quot;$&quot;* \(#,##0\);_(&quot;$&quot;* &quot;-&quot;??_);_(@_)">
                  <c:v>36.615222118405832</c:v>
                </c:pt>
                <c:pt idx="2881" formatCode="_(&quot;$&quot;* #,##0_);_(&quot;$&quot;* \(#,##0\);_(&quot;$&quot;* &quot;-&quot;??_);_(@_)">
                  <c:v>32.604902433130974</c:v>
                </c:pt>
                <c:pt idx="2882" formatCode="_(&quot;$&quot;* #,##0_);_(&quot;$&quot;* \(#,##0\);_(&quot;$&quot;* &quot;-&quot;??_);_(@_)">
                  <c:v>16.868402437593627</c:v>
                </c:pt>
                <c:pt idx="2883" formatCode="_(&quot;$&quot;* #,##0_);_(&quot;$&quot;* \(#,##0\);_(&quot;$&quot;* &quot;-&quot;??_);_(@_)">
                  <c:v>1.7323025685310856</c:v>
                </c:pt>
                <c:pt idx="2884" formatCode="_(&quot;$&quot;* #,##0_);_(&quot;$&quot;* \(#,##0\);_(&quot;$&quot;* &quot;-&quot;??_);_(@_)">
                  <c:v>31.051457079813488</c:v>
                </c:pt>
                <c:pt idx="2885" formatCode="_(&quot;$&quot;* #,##0_);_(&quot;$&quot;* \(#,##0\);_(&quot;$&quot;* &quot;-&quot;??_);_(@_)">
                  <c:v>0</c:v>
                </c:pt>
                <c:pt idx="2886" formatCode="_(&quot;$&quot;* #,##0_);_(&quot;$&quot;* \(#,##0\);_(&quot;$&quot;* &quot;-&quot;??_);_(@_)">
                  <c:v>0</c:v>
                </c:pt>
                <c:pt idx="2887" formatCode="_(&quot;$&quot;* #,##0_);_(&quot;$&quot;* \(#,##0\);_(&quot;$&quot;* &quot;-&quot;??_);_(@_)">
                  <c:v>43.852275267632528</c:v>
                </c:pt>
                <c:pt idx="2888" formatCode="_(&quot;$&quot;* #,##0_);_(&quot;$&quot;* \(#,##0\);_(&quot;$&quot;* &quot;-&quot;??_);_(@_)">
                  <c:v>20.46219362450665</c:v>
                </c:pt>
                <c:pt idx="2889" formatCode="_(&quot;$&quot;* #,##0_);_(&quot;$&quot;* \(#,##0\);_(&quot;$&quot;* &quot;-&quot;??_);_(@_)">
                  <c:v>17.773155938692046</c:v>
                </c:pt>
                <c:pt idx="2890" formatCode="_(&quot;$&quot;* #,##0_);_(&quot;$&quot;* \(#,##0\);_(&quot;$&quot;* &quot;-&quot;??_);_(@_)">
                  <c:v>11.629541742041821</c:v>
                </c:pt>
                <c:pt idx="2891" formatCode="_(&quot;$&quot;* #,##0_);_(&quot;$&quot;* \(#,##0\);_(&quot;$&quot;* &quot;-&quot;??_);_(@_)">
                  <c:v>4.3083599941565813</c:v>
                </c:pt>
                <c:pt idx="2892" formatCode="_(&quot;$&quot;* #,##0_);_(&quot;$&quot;* \(#,##0\);_(&quot;$&quot;* &quot;-&quot;??_);_(@_)">
                  <c:v>53.20702298910907</c:v>
                </c:pt>
                <c:pt idx="2893" formatCode="_(&quot;$&quot;* #,##0_);_(&quot;$&quot;* \(#,##0\);_(&quot;$&quot;* &quot;-&quot;??_);_(@_)">
                  <c:v>71.908023147101545</c:v>
                </c:pt>
                <c:pt idx="2894" formatCode="_(&quot;$&quot;* #,##0_);_(&quot;$&quot;* \(#,##0\);_(&quot;$&quot;* &quot;-&quot;??_);_(@_)">
                  <c:v>17.270655183040997</c:v>
                </c:pt>
                <c:pt idx="2895" formatCode="_(&quot;$&quot;* #,##0_);_(&quot;$&quot;* \(#,##0\);_(&quot;$&quot;* &quot;-&quot;??_);_(@_)">
                  <c:v>30.049450937511111</c:v>
                </c:pt>
                <c:pt idx="2896" formatCode="_(&quot;$&quot;* #,##0_);_(&quot;$&quot;* \(#,##0\);_(&quot;$&quot;* &quot;-&quot;??_);_(@_)">
                  <c:v>35.448929733963929</c:v>
                </c:pt>
                <c:pt idx="2897" formatCode="_(&quot;$&quot;* #,##0_);_(&quot;$&quot;* \(#,##0\);_(&quot;$&quot;* &quot;-&quot;??_);_(@_)">
                  <c:v>73.375160132601891</c:v>
                </c:pt>
                <c:pt idx="2898" formatCode="_(&quot;$&quot;* #,##0_);_(&quot;$&quot;* \(#,##0\);_(&quot;$&quot;* &quot;-&quot;??_);_(@_)">
                  <c:v>0</c:v>
                </c:pt>
                <c:pt idx="2899" formatCode="_(&quot;$&quot;* #,##0_);_(&quot;$&quot;* \(#,##0\);_(&quot;$&quot;* &quot;-&quot;??_);_(@_)">
                  <c:v>31.824826950423869</c:v>
                </c:pt>
                <c:pt idx="2900" formatCode="_(&quot;$&quot;* #,##0_);_(&quot;$&quot;* \(#,##0\);_(&quot;$&quot;* &quot;-&quot;??_);_(@_)">
                  <c:v>34.085186986602906</c:v>
                </c:pt>
                <c:pt idx="2901" formatCode="_(&quot;$&quot;* #,##0_);_(&quot;$&quot;* \(#,##0\);_(&quot;$&quot;* &quot;-&quot;??_);_(@_)">
                  <c:v>9.2164313783469769</c:v>
                </c:pt>
                <c:pt idx="2902" formatCode="_(&quot;$&quot;* #,##0_);_(&quot;$&quot;* \(#,##0\);_(&quot;$&quot;* &quot;-&quot;??_);_(@_)">
                  <c:v>34.125514064986668</c:v>
                </c:pt>
                <c:pt idx="2903" formatCode="_(&quot;$&quot;* #,##0_);_(&quot;$&quot;* \(#,##0\);_(&quot;$&quot;* &quot;-&quot;??_);_(@_)">
                  <c:v>47.176005802202418</c:v>
                </c:pt>
                <c:pt idx="2904" formatCode="_(&quot;$&quot;* #,##0_);_(&quot;$&quot;* \(#,##0\);_(&quot;$&quot;* &quot;-&quot;??_);_(@_)">
                  <c:v>80.196249990802045</c:v>
                </c:pt>
                <c:pt idx="2905" formatCode="_(&quot;$&quot;* #,##0_);_(&quot;$&quot;* \(#,##0\);_(&quot;$&quot;* &quot;-&quot;??_);_(@_)">
                  <c:v>27.464992065791112</c:v>
                </c:pt>
                <c:pt idx="2906" formatCode="_(&quot;$&quot;* #,##0_);_(&quot;$&quot;* \(#,##0\);_(&quot;$&quot;* &quot;-&quot;??_);_(@_)">
                  <c:v>10.932319675024132</c:v>
                </c:pt>
                <c:pt idx="2907" formatCode="_(&quot;$&quot;* #,##0_);_(&quot;$&quot;* \(#,##0\);_(&quot;$&quot;* &quot;-&quot;??_);_(@_)">
                  <c:v>10.146360682812945</c:v>
                </c:pt>
                <c:pt idx="2908" formatCode="_(&quot;$&quot;* #,##0_);_(&quot;$&quot;* \(#,##0\);_(&quot;$&quot;* &quot;-&quot;??_);_(@_)">
                  <c:v>15.473150326163127</c:v>
                </c:pt>
                <c:pt idx="2909" formatCode="_(&quot;$&quot;* #,##0_);_(&quot;$&quot;* \(#,##0\);_(&quot;$&quot;* &quot;-&quot;??_);_(@_)">
                  <c:v>16.797426891835837</c:v>
                </c:pt>
                <c:pt idx="2910" formatCode="_(&quot;$&quot;* #,##0_);_(&quot;$&quot;* \(#,##0\);_(&quot;$&quot;* &quot;-&quot;??_);_(@_)">
                  <c:v>25.099296131218217</c:v>
                </c:pt>
                <c:pt idx="2911" formatCode="_(&quot;$&quot;* #,##0_);_(&quot;$&quot;* \(#,##0\);_(&quot;$&quot;* &quot;-&quot;??_);_(@_)">
                  <c:v>0</c:v>
                </c:pt>
                <c:pt idx="2912" formatCode="_(&quot;$&quot;* #,##0_);_(&quot;$&quot;* \(#,##0\);_(&quot;$&quot;* &quot;-&quot;??_);_(@_)">
                  <c:v>0</c:v>
                </c:pt>
                <c:pt idx="2913" formatCode="_(&quot;$&quot;* #,##0_);_(&quot;$&quot;* \(#,##0\);_(&quot;$&quot;* &quot;-&quot;??_);_(@_)">
                  <c:v>15.953152294015265</c:v>
                </c:pt>
                <c:pt idx="2914" formatCode="_(&quot;$&quot;* #,##0_);_(&quot;$&quot;* \(#,##0\);_(&quot;$&quot;* &quot;-&quot;??_);_(@_)">
                  <c:v>0</c:v>
                </c:pt>
                <c:pt idx="2915" formatCode="_(&quot;$&quot;* #,##0_);_(&quot;$&quot;* \(#,##0\);_(&quot;$&quot;* &quot;-&quot;??_);_(@_)">
                  <c:v>11.300719111044616</c:v>
                </c:pt>
                <c:pt idx="2916" formatCode="_(&quot;$&quot;* #,##0_);_(&quot;$&quot;* \(#,##0\);_(&quot;$&quot;* &quot;-&quot;??_);_(@_)">
                  <c:v>0</c:v>
                </c:pt>
                <c:pt idx="2917" formatCode="_(&quot;$&quot;* #,##0_);_(&quot;$&quot;* \(#,##0\);_(&quot;$&quot;* &quot;-&quot;??_);_(@_)">
                  <c:v>13.956941308311235</c:v>
                </c:pt>
                <c:pt idx="2918" formatCode="_(&quot;$&quot;* #,##0_);_(&quot;$&quot;* \(#,##0\);_(&quot;$&quot;* &quot;-&quot;??_);_(@_)">
                  <c:v>23.573557690534741</c:v>
                </c:pt>
                <c:pt idx="2919" formatCode="_(&quot;$&quot;* #,##0_);_(&quot;$&quot;* \(#,##0\);_(&quot;$&quot;* &quot;-&quot;??_);_(@_)">
                  <c:v>51.817385936583179</c:v>
                </c:pt>
                <c:pt idx="2920" formatCode="_(&quot;$&quot;* #,##0_);_(&quot;$&quot;* \(#,##0\);_(&quot;$&quot;* &quot;-&quot;??_);_(@_)">
                  <c:v>25.039486791192509</c:v>
                </c:pt>
                <c:pt idx="2921" formatCode="_(&quot;$&quot;* #,##0_);_(&quot;$&quot;* \(#,##0\);_(&quot;$&quot;* &quot;-&quot;??_);_(@_)">
                  <c:v>51.060636568971802</c:v>
                </c:pt>
                <c:pt idx="2922" formatCode="_(&quot;$&quot;* #,##0_);_(&quot;$&quot;* \(#,##0\);_(&quot;$&quot;* &quot;-&quot;??_);_(@_)">
                  <c:v>8.0458389652166726</c:v>
                </c:pt>
                <c:pt idx="2923" formatCode="_(&quot;$&quot;* #,##0_);_(&quot;$&quot;* \(#,##0\);_(&quot;$&quot;* &quot;-&quot;??_);_(@_)">
                  <c:v>0</c:v>
                </c:pt>
                <c:pt idx="2924" formatCode="_(&quot;$&quot;* #,##0_);_(&quot;$&quot;* \(#,##0\);_(&quot;$&quot;* &quot;-&quot;??_);_(@_)">
                  <c:v>0</c:v>
                </c:pt>
                <c:pt idx="2925" formatCode="_(&quot;$&quot;* #,##0_);_(&quot;$&quot;* \(#,##0\);_(&quot;$&quot;* &quot;-&quot;??_);_(@_)">
                  <c:v>0</c:v>
                </c:pt>
                <c:pt idx="2926" formatCode="_(&quot;$&quot;* #,##0_);_(&quot;$&quot;* \(#,##0\);_(&quot;$&quot;* &quot;-&quot;??_);_(@_)">
                  <c:v>27.505025244729921</c:v>
                </c:pt>
                <c:pt idx="2927" formatCode="_(&quot;$&quot;* #,##0_);_(&quot;$&quot;* \(#,##0\);_(&quot;$&quot;* &quot;-&quot;??_);_(@_)">
                  <c:v>0</c:v>
                </c:pt>
                <c:pt idx="2928" formatCode="_(&quot;$&quot;* #,##0_);_(&quot;$&quot;* \(#,##0\);_(&quot;$&quot;* &quot;-&quot;??_);_(@_)">
                  <c:v>11.335574649458051</c:v>
                </c:pt>
                <c:pt idx="2929" formatCode="_(&quot;$&quot;* #,##0_);_(&quot;$&quot;* \(#,##0\);_(&quot;$&quot;* &quot;-&quot;??_);_(@_)">
                  <c:v>9.7547089702434366</c:v>
                </c:pt>
                <c:pt idx="2930" formatCode="_(&quot;$&quot;* #,##0_);_(&quot;$&quot;* \(#,##0\);_(&quot;$&quot;* &quot;-&quot;??_);_(@_)">
                  <c:v>3.7117187903086197</c:v>
                </c:pt>
                <c:pt idx="2931" formatCode="_(&quot;$&quot;* #,##0_);_(&quot;$&quot;* \(#,##0\);_(&quot;$&quot;* &quot;-&quot;??_);_(@_)">
                  <c:v>7.9908170107203018</c:v>
                </c:pt>
                <c:pt idx="2932" formatCode="_(&quot;$&quot;* #,##0_);_(&quot;$&quot;* \(#,##0\);_(&quot;$&quot;* &quot;-&quot;??_);_(@_)">
                  <c:v>0</c:v>
                </c:pt>
                <c:pt idx="2933" formatCode="_(&quot;$&quot;* #,##0_);_(&quot;$&quot;* \(#,##0\);_(&quot;$&quot;* &quot;-&quot;??_);_(@_)">
                  <c:v>35.61369359950853</c:v>
                </c:pt>
                <c:pt idx="2934" formatCode="_(&quot;$&quot;* #,##0_);_(&quot;$&quot;* \(#,##0\);_(&quot;$&quot;* &quot;-&quot;??_);_(@_)">
                  <c:v>0</c:v>
                </c:pt>
                <c:pt idx="2935" formatCode="_(&quot;$&quot;* #,##0_);_(&quot;$&quot;* \(#,##0\);_(&quot;$&quot;* &quot;-&quot;??_);_(@_)">
                  <c:v>18.440937246164999</c:v>
                </c:pt>
                <c:pt idx="2936" formatCode="_(&quot;$&quot;* #,##0_);_(&quot;$&quot;* \(#,##0\);_(&quot;$&quot;* &quot;-&quot;??_);_(@_)">
                  <c:v>41.292338428561131</c:v>
                </c:pt>
                <c:pt idx="2937" formatCode="_(&quot;$&quot;* #,##0_);_(&quot;$&quot;* \(#,##0\);_(&quot;$&quot;* &quot;-&quot;??_);_(@_)">
                  <c:v>46.321979540484492</c:v>
                </c:pt>
                <c:pt idx="2938" formatCode="_(&quot;$&quot;* #,##0_);_(&quot;$&quot;* \(#,##0\);_(&quot;$&quot;* &quot;-&quot;??_);_(@_)">
                  <c:v>3.5360123446086882</c:v>
                </c:pt>
                <c:pt idx="2939" formatCode="_(&quot;$&quot;* #,##0_);_(&quot;$&quot;* \(#,##0\);_(&quot;$&quot;* &quot;-&quot;??_);_(@_)">
                  <c:v>82.95261523659704</c:v>
                </c:pt>
                <c:pt idx="2940" formatCode="_(&quot;$&quot;* #,##0_);_(&quot;$&quot;* \(#,##0\);_(&quot;$&quot;* &quot;-&quot;??_);_(@_)">
                  <c:v>0</c:v>
                </c:pt>
                <c:pt idx="2941" formatCode="_(&quot;$&quot;* #,##0_);_(&quot;$&quot;* \(#,##0\);_(&quot;$&quot;* &quot;-&quot;??_);_(@_)">
                  <c:v>37.927284280499642</c:v>
                </c:pt>
                <c:pt idx="2942" formatCode="_(&quot;$&quot;* #,##0_);_(&quot;$&quot;* \(#,##0\);_(&quot;$&quot;* &quot;-&quot;??_);_(@_)">
                  <c:v>0</c:v>
                </c:pt>
                <c:pt idx="2943" formatCode="_(&quot;$&quot;* #,##0_);_(&quot;$&quot;* \(#,##0\);_(&quot;$&quot;* &quot;-&quot;??_);_(@_)">
                  <c:v>11.491656929521733</c:v>
                </c:pt>
                <c:pt idx="2944" formatCode="_(&quot;$&quot;* #,##0_);_(&quot;$&quot;* \(#,##0\);_(&quot;$&quot;* &quot;-&quot;??_);_(@_)">
                  <c:v>0</c:v>
                </c:pt>
                <c:pt idx="2945" formatCode="_(&quot;$&quot;* #,##0_);_(&quot;$&quot;* \(#,##0\);_(&quot;$&quot;* &quot;-&quot;??_);_(@_)">
                  <c:v>0</c:v>
                </c:pt>
                <c:pt idx="2946" formatCode="_(&quot;$&quot;* #,##0_);_(&quot;$&quot;* \(#,##0\);_(&quot;$&quot;* &quot;-&quot;??_);_(@_)">
                  <c:v>23.401904361113559</c:v>
                </c:pt>
                <c:pt idx="2947" formatCode="_(&quot;$&quot;* #,##0_);_(&quot;$&quot;* \(#,##0\);_(&quot;$&quot;* &quot;-&quot;??_);_(@_)">
                  <c:v>0</c:v>
                </c:pt>
                <c:pt idx="2948" formatCode="_(&quot;$&quot;* #,##0_);_(&quot;$&quot;* \(#,##0\);_(&quot;$&quot;* &quot;-&quot;??_);_(@_)">
                  <c:v>0</c:v>
                </c:pt>
                <c:pt idx="2949" formatCode="_(&quot;$&quot;* #,##0_);_(&quot;$&quot;* \(#,##0\);_(&quot;$&quot;* &quot;-&quot;??_);_(@_)">
                  <c:v>7.1021208013467803</c:v>
                </c:pt>
                <c:pt idx="2950" formatCode="_(&quot;$&quot;* #,##0_);_(&quot;$&quot;* \(#,##0\);_(&quot;$&quot;* &quot;-&quot;??_);_(@_)">
                  <c:v>20.290940987059738</c:v>
                </c:pt>
                <c:pt idx="2951" formatCode="_(&quot;$&quot;* #,##0_);_(&quot;$&quot;* \(#,##0\);_(&quot;$&quot;* &quot;-&quot;??_);_(@_)">
                  <c:v>0</c:v>
                </c:pt>
                <c:pt idx="2952" formatCode="_(&quot;$&quot;* #,##0_);_(&quot;$&quot;* \(#,##0\);_(&quot;$&quot;* &quot;-&quot;??_);_(@_)">
                  <c:v>9.0500822565973618</c:v>
                </c:pt>
                <c:pt idx="2953" formatCode="_(&quot;$&quot;* #,##0_);_(&quot;$&quot;* \(#,##0\);_(&quot;$&quot;* &quot;-&quot;??_);_(@_)">
                  <c:v>13.624335230255697</c:v>
                </c:pt>
                <c:pt idx="2954" formatCode="_(&quot;$&quot;* #,##0_);_(&quot;$&quot;* \(#,##0\);_(&quot;$&quot;* &quot;-&quot;??_);_(@_)">
                  <c:v>11.677301179399795</c:v>
                </c:pt>
                <c:pt idx="2955" formatCode="_(&quot;$&quot;* #,##0_);_(&quot;$&quot;* \(#,##0\);_(&quot;$&quot;* &quot;-&quot;??_);_(@_)">
                  <c:v>5.4413845569772201</c:v>
                </c:pt>
                <c:pt idx="2956" formatCode="_(&quot;$&quot;* #,##0_);_(&quot;$&quot;* \(#,##0\);_(&quot;$&quot;* &quot;-&quot;??_);_(@_)">
                  <c:v>5.5193309227620189</c:v>
                </c:pt>
                <c:pt idx="2957" formatCode="_(&quot;$&quot;* #,##0_);_(&quot;$&quot;* \(#,##0\);_(&quot;$&quot;* &quot;-&quot;??_);_(@_)">
                  <c:v>0</c:v>
                </c:pt>
                <c:pt idx="2958" formatCode="_(&quot;$&quot;* #,##0_);_(&quot;$&quot;* \(#,##0\);_(&quot;$&quot;* &quot;-&quot;??_);_(@_)">
                  <c:v>0</c:v>
                </c:pt>
                <c:pt idx="2959" formatCode="_(&quot;$&quot;* #,##0_);_(&quot;$&quot;* \(#,##0\);_(&quot;$&quot;* &quot;-&quot;??_);_(@_)">
                  <c:v>24.34927610160846</c:v>
                </c:pt>
                <c:pt idx="2960" formatCode="_(&quot;$&quot;* #,##0_);_(&quot;$&quot;* \(#,##0\);_(&quot;$&quot;* &quot;-&quot;??_);_(@_)">
                  <c:v>0</c:v>
                </c:pt>
                <c:pt idx="2961" formatCode="_(&quot;$&quot;* #,##0_);_(&quot;$&quot;* \(#,##0\);_(&quot;$&quot;* &quot;-&quot;??_);_(@_)">
                  <c:v>0</c:v>
                </c:pt>
                <c:pt idx="2962" formatCode="_(&quot;$&quot;* #,##0_);_(&quot;$&quot;* \(#,##0\);_(&quot;$&quot;* &quot;-&quot;??_);_(@_)">
                  <c:v>0</c:v>
                </c:pt>
                <c:pt idx="2963" formatCode="_(&quot;$&quot;* #,##0_);_(&quot;$&quot;* \(#,##0\);_(&quot;$&quot;* &quot;-&quot;??_);_(@_)">
                  <c:v>53.715818198961884</c:v>
                </c:pt>
                <c:pt idx="2964" formatCode="_(&quot;$&quot;* #,##0_);_(&quot;$&quot;* \(#,##0\);_(&quot;$&quot;* &quot;-&quot;??_);_(@_)">
                  <c:v>52.917981080891643</c:v>
                </c:pt>
                <c:pt idx="2965" formatCode="_(&quot;$&quot;* #,##0_);_(&quot;$&quot;* \(#,##0\);_(&quot;$&quot;* &quot;-&quot;??_);_(@_)">
                  <c:v>5.8376150517177381</c:v>
                </c:pt>
                <c:pt idx="2966" formatCode="_(&quot;$&quot;* #,##0_);_(&quot;$&quot;* \(#,##0\);_(&quot;$&quot;* &quot;-&quot;??_);_(@_)">
                  <c:v>7.4639167281610979</c:v>
                </c:pt>
                <c:pt idx="2967" formatCode="_(&quot;$&quot;* #,##0_);_(&quot;$&quot;* \(#,##0\);_(&quot;$&quot;* &quot;-&quot;??_);_(@_)">
                  <c:v>6.4525296070183016</c:v>
                </c:pt>
                <c:pt idx="2968" formatCode="_(&quot;$&quot;* #,##0_);_(&quot;$&quot;* \(#,##0\);_(&quot;$&quot;* &quot;-&quot;??_);_(@_)">
                  <c:v>0</c:v>
                </c:pt>
                <c:pt idx="2969" formatCode="_(&quot;$&quot;* #,##0_);_(&quot;$&quot;* \(#,##0\);_(&quot;$&quot;* &quot;-&quot;??_);_(@_)">
                  <c:v>26.933155107955759</c:v>
                </c:pt>
                <c:pt idx="2970" formatCode="_(&quot;$&quot;* #,##0_);_(&quot;$&quot;* \(#,##0\);_(&quot;$&quot;* &quot;-&quot;??_);_(@_)">
                  <c:v>63.729697772617648</c:v>
                </c:pt>
                <c:pt idx="2971" formatCode="_(&quot;$&quot;* #,##0_);_(&quot;$&quot;* \(#,##0\);_(&quot;$&quot;* &quot;-&quot;??_);_(@_)">
                  <c:v>0</c:v>
                </c:pt>
                <c:pt idx="2972" formatCode="_(&quot;$&quot;* #,##0_);_(&quot;$&quot;* \(#,##0\);_(&quot;$&quot;* &quot;-&quot;??_);_(@_)">
                  <c:v>0</c:v>
                </c:pt>
                <c:pt idx="2973" formatCode="_(&quot;$&quot;* #,##0_);_(&quot;$&quot;* \(#,##0\);_(&quot;$&quot;* &quot;-&quot;??_);_(@_)">
                  <c:v>0</c:v>
                </c:pt>
                <c:pt idx="2974" formatCode="_(&quot;$&quot;* #,##0_);_(&quot;$&quot;* \(#,##0\);_(&quot;$&quot;* &quot;-&quot;??_);_(@_)">
                  <c:v>8.7567180283096064</c:v>
                </c:pt>
                <c:pt idx="2975" formatCode="_(&quot;$&quot;* #,##0_);_(&quot;$&quot;* \(#,##0\);_(&quot;$&quot;* &quot;-&quot;??_);_(@_)">
                  <c:v>28.721292783899575</c:v>
                </c:pt>
                <c:pt idx="2976" formatCode="_(&quot;$&quot;* #,##0_);_(&quot;$&quot;* \(#,##0\);_(&quot;$&quot;* &quot;-&quot;??_);_(@_)">
                  <c:v>49.539400895211415</c:v>
                </c:pt>
                <c:pt idx="2977" formatCode="_(&quot;$&quot;* #,##0_);_(&quot;$&quot;* \(#,##0\);_(&quot;$&quot;* &quot;-&quot;??_);_(@_)">
                  <c:v>2.1208160877033828</c:v>
                </c:pt>
                <c:pt idx="2978" formatCode="_(&quot;$&quot;* #,##0_);_(&quot;$&quot;* \(#,##0\);_(&quot;$&quot;* &quot;-&quot;??_);_(@_)">
                  <c:v>23.388539177813126</c:v>
                </c:pt>
                <c:pt idx="2979" formatCode="_(&quot;$&quot;* #,##0_);_(&quot;$&quot;* \(#,##0\);_(&quot;$&quot;* &quot;-&quot;??_);_(@_)">
                  <c:v>0</c:v>
                </c:pt>
                <c:pt idx="2980" formatCode="_(&quot;$&quot;* #,##0_);_(&quot;$&quot;* \(#,##0\);_(&quot;$&quot;* &quot;-&quot;??_);_(@_)">
                  <c:v>4.0840349701322332</c:v>
                </c:pt>
                <c:pt idx="2981" formatCode="_(&quot;$&quot;* #,##0_);_(&quot;$&quot;* \(#,##0\);_(&quot;$&quot;* &quot;-&quot;??_);_(@_)">
                  <c:v>5.3701756404391592</c:v>
                </c:pt>
                <c:pt idx="2982" formatCode="_(&quot;$&quot;* #,##0_);_(&quot;$&quot;* \(#,##0\);_(&quot;$&quot;* &quot;-&quot;??_);_(@_)">
                  <c:v>0</c:v>
                </c:pt>
                <c:pt idx="2983" formatCode="_(&quot;$&quot;* #,##0_);_(&quot;$&quot;* \(#,##0\);_(&quot;$&quot;* &quot;-&quot;??_);_(@_)">
                  <c:v>0</c:v>
                </c:pt>
                <c:pt idx="2984" formatCode="_(&quot;$&quot;* #,##0_);_(&quot;$&quot;* \(#,##0\);_(&quot;$&quot;* &quot;-&quot;??_);_(@_)">
                  <c:v>36.298090523090167</c:v>
                </c:pt>
                <c:pt idx="2985" formatCode="_(&quot;$&quot;* #,##0_);_(&quot;$&quot;* \(#,##0\);_(&quot;$&quot;* &quot;-&quot;??_);_(@_)">
                  <c:v>24.886288684523318</c:v>
                </c:pt>
                <c:pt idx="2986" formatCode="_(&quot;$&quot;* #,##0_);_(&quot;$&quot;* \(#,##0\);_(&quot;$&quot;* &quot;-&quot;??_);_(@_)">
                  <c:v>2.3175589581518103</c:v>
                </c:pt>
                <c:pt idx="2987" formatCode="_(&quot;$&quot;* #,##0_);_(&quot;$&quot;* \(#,##0\);_(&quot;$&quot;* &quot;-&quot;??_);_(@_)">
                  <c:v>27.016744096442242</c:v>
                </c:pt>
                <c:pt idx="2988" formatCode="_(&quot;$&quot;* #,##0_);_(&quot;$&quot;* \(#,##0\);_(&quot;$&quot;* &quot;-&quot;??_);_(@_)">
                  <c:v>9.6996429464450955</c:v>
                </c:pt>
                <c:pt idx="2989" formatCode="_(&quot;$&quot;* #,##0_);_(&quot;$&quot;* \(#,##0\);_(&quot;$&quot;* &quot;-&quot;??_);_(@_)">
                  <c:v>0</c:v>
                </c:pt>
                <c:pt idx="2990" formatCode="_(&quot;$&quot;* #,##0_);_(&quot;$&quot;* \(#,##0\);_(&quot;$&quot;* &quot;-&quot;??_);_(@_)">
                  <c:v>1.2759419147588544</c:v>
                </c:pt>
                <c:pt idx="2991" formatCode="_(&quot;$&quot;* #,##0_);_(&quot;$&quot;* \(#,##0\);_(&quot;$&quot;* &quot;-&quot;??_);_(@_)">
                  <c:v>10.800566172250083</c:v>
                </c:pt>
                <c:pt idx="2992" formatCode="_(&quot;$&quot;* #,##0_);_(&quot;$&quot;* \(#,##0\);_(&quot;$&quot;* &quot;-&quot;??_);_(@_)">
                  <c:v>0</c:v>
                </c:pt>
                <c:pt idx="2993" formatCode="_(&quot;$&quot;* #,##0_);_(&quot;$&quot;* \(#,##0\);_(&quot;$&quot;* &quot;-&quot;??_);_(@_)">
                  <c:v>3.2159984390721905</c:v>
                </c:pt>
                <c:pt idx="2994" formatCode="_(&quot;$&quot;* #,##0_);_(&quot;$&quot;* \(#,##0\);_(&quot;$&quot;* &quot;-&quot;??_);_(@_)">
                  <c:v>0</c:v>
                </c:pt>
                <c:pt idx="2995" formatCode="_(&quot;$&quot;* #,##0_);_(&quot;$&quot;* \(#,##0\);_(&quot;$&quot;* &quot;-&quot;??_);_(@_)">
                  <c:v>19.768288565345031</c:v>
                </c:pt>
                <c:pt idx="2996" formatCode="_(&quot;$&quot;* #,##0_);_(&quot;$&quot;* \(#,##0\);_(&quot;$&quot;* &quot;-&quot;??_);_(@_)">
                  <c:v>10.095798002896345</c:v>
                </c:pt>
                <c:pt idx="2997" formatCode="_(&quot;$&quot;* #,##0_);_(&quot;$&quot;* \(#,##0\);_(&quot;$&quot;* &quot;-&quot;??_);_(@_)">
                  <c:v>0</c:v>
                </c:pt>
                <c:pt idx="2998" formatCode="_(&quot;$&quot;* #,##0_);_(&quot;$&quot;* \(#,##0\);_(&quot;$&quot;* &quot;-&quot;??_);_(@_)">
                  <c:v>50.422842789317009</c:v>
                </c:pt>
                <c:pt idx="2999" formatCode="_(&quot;$&quot;* #,##0_);_(&quot;$&quot;* \(#,##0\);_(&quot;$&quot;* &quot;-&quot;??_);_(@_)">
                  <c:v>16.399875472601899</c:v>
                </c:pt>
                <c:pt idx="3000" formatCode="_(&quot;$&quot;* #,##0_);_(&quot;$&quot;* \(#,##0\);_(&quot;$&quot;* &quot;-&quot;??_);_(@_)">
                  <c:v>24.451957413760862</c:v>
                </c:pt>
                <c:pt idx="3001" formatCode="_(&quot;$&quot;* #,##0_);_(&quot;$&quot;* \(#,##0\);_(&quot;$&quot;* &quot;-&quot;??_);_(@_)">
                  <c:v>8.8049938724392121</c:v>
                </c:pt>
                <c:pt idx="3002" formatCode="_(&quot;$&quot;* #,##0_);_(&quot;$&quot;* \(#,##0\);_(&quot;$&quot;* &quot;-&quot;??_);_(@_)">
                  <c:v>19.161696396710585</c:v>
                </c:pt>
                <c:pt idx="3003" formatCode="_(&quot;$&quot;* #,##0_);_(&quot;$&quot;* \(#,##0\);_(&quot;$&quot;* &quot;-&quot;??_);_(@_)">
                  <c:v>10.41453157994294</c:v>
                </c:pt>
                <c:pt idx="3004" formatCode="_(&quot;$&quot;* #,##0_);_(&quot;$&quot;* \(#,##0\);_(&quot;$&quot;* &quot;-&quot;??_);_(@_)">
                  <c:v>4.2413176532093493</c:v>
                </c:pt>
                <c:pt idx="3005" formatCode="_(&quot;$&quot;* #,##0_);_(&quot;$&quot;* \(#,##0\);_(&quot;$&quot;* &quot;-&quot;??_);_(@_)">
                  <c:v>24.242466456066566</c:v>
                </c:pt>
                <c:pt idx="3006" formatCode="_(&quot;$&quot;* #,##0_);_(&quot;$&quot;* \(#,##0\);_(&quot;$&quot;* &quot;-&quot;??_);_(@_)">
                  <c:v>4.1470443441742253</c:v>
                </c:pt>
                <c:pt idx="3007" formatCode="_(&quot;$&quot;* #,##0_);_(&quot;$&quot;* \(#,##0\);_(&quot;$&quot;* &quot;-&quot;??_);_(@_)">
                  <c:v>0</c:v>
                </c:pt>
                <c:pt idx="3008" formatCode="_(&quot;$&quot;* #,##0_);_(&quot;$&quot;* \(#,##0\);_(&quot;$&quot;* &quot;-&quot;??_);_(@_)">
                  <c:v>0</c:v>
                </c:pt>
                <c:pt idx="3009" formatCode="_(&quot;$&quot;* #,##0_);_(&quot;$&quot;* \(#,##0\);_(&quot;$&quot;* &quot;-&quot;??_);_(@_)">
                  <c:v>8.6064141529825964</c:v>
                </c:pt>
                <c:pt idx="3010" formatCode="_(&quot;$&quot;* #,##0_);_(&quot;$&quot;* \(#,##0\);_(&quot;$&quot;* &quot;-&quot;??_);_(@_)">
                  <c:v>5.4031120329524009</c:v>
                </c:pt>
                <c:pt idx="3011" formatCode="_(&quot;$&quot;* #,##0_);_(&quot;$&quot;* \(#,##0\);_(&quot;$&quot;* &quot;-&quot;??_);_(@_)">
                  <c:v>55.766611864852166</c:v>
                </c:pt>
                <c:pt idx="3012" formatCode="_(&quot;$&quot;* #,##0_);_(&quot;$&quot;* \(#,##0\);_(&quot;$&quot;* &quot;-&quot;??_);_(@_)">
                  <c:v>0</c:v>
                </c:pt>
                <c:pt idx="3013" formatCode="_(&quot;$&quot;* #,##0_);_(&quot;$&quot;* \(#,##0\);_(&quot;$&quot;* &quot;-&quot;??_);_(@_)">
                  <c:v>20.943664737000383</c:v>
                </c:pt>
                <c:pt idx="3014" formatCode="_(&quot;$&quot;* #,##0_);_(&quot;$&quot;* \(#,##0\);_(&quot;$&quot;* &quot;-&quot;??_);_(@_)">
                  <c:v>19.980578886382226</c:v>
                </c:pt>
                <c:pt idx="3015" formatCode="_(&quot;$&quot;* #,##0_);_(&quot;$&quot;* \(#,##0\);_(&quot;$&quot;* &quot;-&quot;??_);_(@_)">
                  <c:v>7.2802197429886446</c:v>
                </c:pt>
                <c:pt idx="3016" formatCode="_(&quot;$&quot;* #,##0_);_(&quot;$&quot;* \(#,##0\);_(&quot;$&quot;* &quot;-&quot;??_);_(@_)">
                  <c:v>17.064728891170049</c:v>
                </c:pt>
                <c:pt idx="3017" formatCode="_(&quot;$&quot;* #,##0_);_(&quot;$&quot;* \(#,##0\);_(&quot;$&quot;* &quot;-&quot;??_);_(@_)">
                  <c:v>0</c:v>
                </c:pt>
                <c:pt idx="3018" formatCode="_(&quot;$&quot;* #,##0_);_(&quot;$&quot;* \(#,##0\);_(&quot;$&quot;* &quot;-&quot;??_);_(@_)">
                  <c:v>8.9059329123931281</c:v>
                </c:pt>
                <c:pt idx="3019" formatCode="_(&quot;$&quot;* #,##0_);_(&quot;$&quot;* \(#,##0\);_(&quot;$&quot;* &quot;-&quot;??_);_(@_)">
                  <c:v>0</c:v>
                </c:pt>
                <c:pt idx="3020" formatCode="_(&quot;$&quot;* #,##0_);_(&quot;$&quot;* \(#,##0\);_(&quot;$&quot;* &quot;-&quot;??_);_(@_)">
                  <c:v>6.3663710947762517</c:v>
                </c:pt>
                <c:pt idx="3021" formatCode="_(&quot;$&quot;* #,##0_);_(&quot;$&quot;* \(#,##0\);_(&quot;$&quot;* &quot;-&quot;??_);_(@_)">
                  <c:v>22.192645033465279</c:v>
                </c:pt>
                <c:pt idx="3022" formatCode="_(&quot;$&quot;* #,##0_);_(&quot;$&quot;* \(#,##0\);_(&quot;$&quot;* &quot;-&quot;??_);_(@_)">
                  <c:v>0</c:v>
                </c:pt>
                <c:pt idx="3023" formatCode="_(&quot;$&quot;* #,##0_);_(&quot;$&quot;* \(#,##0\);_(&quot;$&quot;* &quot;-&quot;??_);_(@_)">
                  <c:v>9.8435406500521072</c:v>
                </c:pt>
                <c:pt idx="3024" formatCode="_(&quot;$&quot;* #,##0_);_(&quot;$&quot;* \(#,##0\);_(&quot;$&quot;* &quot;-&quot;??_);_(@_)">
                  <c:v>25.86480132152861</c:v>
                </c:pt>
                <c:pt idx="3025" formatCode="_(&quot;$&quot;* #,##0_);_(&quot;$&quot;* \(#,##0\);_(&quot;$&quot;* &quot;-&quot;??_);_(@_)">
                  <c:v>0</c:v>
                </c:pt>
                <c:pt idx="3026" formatCode="_(&quot;$&quot;* #,##0_);_(&quot;$&quot;* \(#,##0\);_(&quot;$&quot;* &quot;-&quot;??_);_(@_)">
                  <c:v>0</c:v>
                </c:pt>
                <c:pt idx="3027" formatCode="_(&quot;$&quot;* #,##0_);_(&quot;$&quot;* \(#,##0\);_(&quot;$&quot;* &quot;-&quot;??_);_(@_)">
                  <c:v>0</c:v>
                </c:pt>
                <c:pt idx="3028" formatCode="_(&quot;$&quot;* #,##0_);_(&quot;$&quot;* \(#,##0\);_(&quot;$&quot;* &quot;-&quot;??_);_(@_)">
                  <c:v>2.5585375486098854</c:v>
                </c:pt>
                <c:pt idx="3029" formatCode="_(&quot;$&quot;* #,##0_);_(&quot;$&quot;* \(#,##0\);_(&quot;$&quot;* &quot;-&quot;??_);_(@_)">
                  <c:v>15.444634976377069</c:v>
                </c:pt>
                <c:pt idx="3030" formatCode="_(&quot;$&quot;* #,##0_);_(&quot;$&quot;* \(#,##0\);_(&quot;$&quot;* &quot;-&quot;??_);_(@_)">
                  <c:v>0</c:v>
                </c:pt>
                <c:pt idx="3031" formatCode="_(&quot;$&quot;* #,##0_);_(&quot;$&quot;* \(#,##0\);_(&quot;$&quot;* &quot;-&quot;??_);_(@_)">
                  <c:v>0</c:v>
                </c:pt>
                <c:pt idx="3032" formatCode="_(&quot;$&quot;* #,##0_);_(&quot;$&quot;* \(#,##0\);_(&quot;$&quot;* &quot;-&quot;??_);_(@_)">
                  <c:v>50.840450824240079</c:v>
                </c:pt>
                <c:pt idx="3033" formatCode="_(&quot;$&quot;* #,##0_);_(&quot;$&quot;* \(#,##0\);_(&quot;$&quot;* &quot;-&quot;??_);_(@_)">
                  <c:v>7.9866476148028394</c:v>
                </c:pt>
                <c:pt idx="3034" formatCode="_(&quot;$&quot;* #,##0_);_(&quot;$&quot;* \(#,##0\);_(&quot;$&quot;* &quot;-&quot;??_);_(@_)">
                  <c:v>86.225349730302554</c:v>
                </c:pt>
                <c:pt idx="3035" formatCode="_(&quot;$&quot;* #,##0_);_(&quot;$&quot;* \(#,##0\);_(&quot;$&quot;* &quot;-&quot;??_);_(@_)">
                  <c:v>0</c:v>
                </c:pt>
                <c:pt idx="3036" formatCode="_(&quot;$&quot;* #,##0_);_(&quot;$&quot;* \(#,##0\);_(&quot;$&quot;* &quot;-&quot;??_);_(@_)">
                  <c:v>40.471692509754028</c:v>
                </c:pt>
                <c:pt idx="3037" formatCode="_(&quot;$&quot;* #,##0_);_(&quot;$&quot;* \(#,##0\);_(&quot;$&quot;* &quot;-&quot;??_);_(@_)">
                  <c:v>40.158484587203944</c:v>
                </c:pt>
                <c:pt idx="3038" formatCode="_(&quot;$&quot;* #,##0_);_(&quot;$&quot;* \(#,##0\);_(&quot;$&quot;* &quot;-&quot;??_);_(@_)">
                  <c:v>2.06895708418668</c:v>
                </c:pt>
                <c:pt idx="3039" formatCode="_(&quot;$&quot;* #,##0_);_(&quot;$&quot;* \(#,##0\);_(&quot;$&quot;* &quot;-&quot;??_);_(@_)">
                  <c:v>47.531137457204231</c:v>
                </c:pt>
                <c:pt idx="3040" formatCode="_(&quot;$&quot;* #,##0_);_(&quot;$&quot;* \(#,##0\);_(&quot;$&quot;* &quot;-&quot;??_);_(@_)">
                  <c:v>3.451099365667774</c:v>
                </c:pt>
                <c:pt idx="3041" formatCode="_(&quot;$&quot;* #,##0_);_(&quot;$&quot;* \(#,##0\);_(&quot;$&quot;* &quot;-&quot;??_);_(@_)">
                  <c:v>0</c:v>
                </c:pt>
                <c:pt idx="3042" formatCode="_(&quot;$&quot;* #,##0_);_(&quot;$&quot;* \(#,##0\);_(&quot;$&quot;* &quot;-&quot;??_);_(@_)">
                  <c:v>3.8400567736762388</c:v>
                </c:pt>
                <c:pt idx="3043" formatCode="_(&quot;$&quot;* #,##0_);_(&quot;$&quot;* \(#,##0\);_(&quot;$&quot;* &quot;-&quot;??_);_(@_)">
                  <c:v>0</c:v>
                </c:pt>
                <c:pt idx="3044" formatCode="_(&quot;$&quot;* #,##0_);_(&quot;$&quot;* \(#,##0\);_(&quot;$&quot;* &quot;-&quot;??_);_(@_)">
                  <c:v>20.213724681560208</c:v>
                </c:pt>
                <c:pt idx="3045" formatCode="_(&quot;$&quot;* #,##0_);_(&quot;$&quot;* \(#,##0\);_(&quot;$&quot;* &quot;-&quot;??_);_(@_)">
                  <c:v>13.405670007462227</c:v>
                </c:pt>
                <c:pt idx="3046" formatCode="_(&quot;$&quot;* #,##0_);_(&quot;$&quot;* \(#,##0\);_(&quot;$&quot;* &quot;-&quot;??_);_(@_)">
                  <c:v>11.391045454483272</c:v>
                </c:pt>
                <c:pt idx="3047" formatCode="_(&quot;$&quot;* #,##0_);_(&quot;$&quot;* \(#,##0\);_(&quot;$&quot;* &quot;-&quot;??_);_(@_)">
                  <c:v>0</c:v>
                </c:pt>
                <c:pt idx="3048" formatCode="_(&quot;$&quot;* #,##0_);_(&quot;$&quot;* \(#,##0\);_(&quot;$&quot;* &quot;-&quot;??_);_(@_)">
                  <c:v>14.610585705143329</c:v>
                </c:pt>
                <c:pt idx="3049" formatCode="_(&quot;$&quot;* #,##0_);_(&quot;$&quot;* \(#,##0\);_(&quot;$&quot;* &quot;-&quot;??_);_(@_)">
                  <c:v>79.749684292947109</c:v>
                </c:pt>
                <c:pt idx="3050" formatCode="_(&quot;$&quot;* #,##0_);_(&quot;$&quot;* \(#,##0\);_(&quot;$&quot;* &quot;-&quot;??_);_(@_)">
                  <c:v>0</c:v>
                </c:pt>
                <c:pt idx="3051" formatCode="_(&quot;$&quot;* #,##0_);_(&quot;$&quot;* \(#,##0\);_(&quot;$&quot;* &quot;-&quot;??_);_(@_)">
                  <c:v>16.115215209836734</c:v>
                </c:pt>
                <c:pt idx="3052" formatCode="_(&quot;$&quot;* #,##0_);_(&quot;$&quot;* \(#,##0\);_(&quot;$&quot;* &quot;-&quot;??_);_(@_)">
                  <c:v>17.985480503012592</c:v>
                </c:pt>
                <c:pt idx="3053" formatCode="_(&quot;$&quot;* #,##0_);_(&quot;$&quot;* \(#,##0\);_(&quot;$&quot;* &quot;-&quot;??_);_(@_)">
                  <c:v>2.5144134865459846</c:v>
                </c:pt>
                <c:pt idx="3054" formatCode="_(&quot;$&quot;* #,##0_);_(&quot;$&quot;* \(#,##0\);_(&quot;$&quot;* &quot;-&quot;??_);_(@_)">
                  <c:v>0</c:v>
                </c:pt>
                <c:pt idx="3055" formatCode="_(&quot;$&quot;* #,##0_);_(&quot;$&quot;* \(#,##0\);_(&quot;$&quot;* &quot;-&quot;??_);_(@_)">
                  <c:v>14.944094926338668</c:v>
                </c:pt>
                <c:pt idx="3056" formatCode="_(&quot;$&quot;* #,##0_);_(&quot;$&quot;* \(#,##0\);_(&quot;$&quot;* &quot;-&quot;??_);_(@_)">
                  <c:v>13.277282351924665</c:v>
                </c:pt>
                <c:pt idx="3057" formatCode="_(&quot;$&quot;* #,##0_);_(&quot;$&quot;* \(#,##0\);_(&quot;$&quot;* &quot;-&quot;??_);_(@_)">
                  <c:v>0</c:v>
                </c:pt>
                <c:pt idx="3058" formatCode="_(&quot;$&quot;* #,##0_);_(&quot;$&quot;* \(#,##0\);_(&quot;$&quot;* &quot;-&quot;??_);_(@_)">
                  <c:v>11.669028212043013</c:v>
                </c:pt>
                <c:pt idx="3059" formatCode="_(&quot;$&quot;* #,##0_);_(&quot;$&quot;* \(#,##0\);_(&quot;$&quot;* &quot;-&quot;??_);_(@_)">
                  <c:v>0</c:v>
                </c:pt>
                <c:pt idx="3060" formatCode="_(&quot;$&quot;* #,##0_);_(&quot;$&quot;* \(#,##0\);_(&quot;$&quot;* &quot;-&quot;??_);_(@_)">
                  <c:v>67.239728531709829</c:v>
                </c:pt>
                <c:pt idx="3061" formatCode="_(&quot;$&quot;* #,##0_);_(&quot;$&quot;* \(#,##0\);_(&quot;$&quot;* &quot;-&quot;??_);_(@_)">
                  <c:v>15.731631961318765</c:v>
                </c:pt>
                <c:pt idx="3062" formatCode="_(&quot;$&quot;* #,##0_);_(&quot;$&quot;* \(#,##0\);_(&quot;$&quot;* &quot;-&quot;??_);_(@_)">
                  <c:v>3.4074794810439699</c:v>
                </c:pt>
                <c:pt idx="3063" formatCode="_(&quot;$&quot;* #,##0_);_(&quot;$&quot;* \(#,##0\);_(&quot;$&quot;* &quot;-&quot;??_);_(@_)">
                  <c:v>18.423855835052908</c:v>
                </c:pt>
                <c:pt idx="3064" formatCode="_(&quot;$&quot;* #,##0_);_(&quot;$&quot;* \(#,##0\);_(&quot;$&quot;* &quot;-&quot;??_);_(@_)">
                  <c:v>0</c:v>
                </c:pt>
                <c:pt idx="3065" formatCode="_(&quot;$&quot;* #,##0_);_(&quot;$&quot;* \(#,##0\);_(&quot;$&quot;* &quot;-&quot;??_);_(@_)">
                  <c:v>12.445121424652511</c:v>
                </c:pt>
                <c:pt idx="3066" formatCode="_(&quot;$&quot;* #,##0_);_(&quot;$&quot;* \(#,##0\);_(&quot;$&quot;* &quot;-&quot;??_);_(@_)">
                  <c:v>8.6532589033742671</c:v>
                </c:pt>
                <c:pt idx="3067" formatCode="_(&quot;$&quot;* #,##0_);_(&quot;$&quot;* \(#,##0\);_(&quot;$&quot;* &quot;-&quot;??_);_(@_)">
                  <c:v>18.422257715254457</c:v>
                </c:pt>
                <c:pt idx="3068" formatCode="_(&quot;$&quot;* #,##0_);_(&quot;$&quot;* \(#,##0\);_(&quot;$&quot;* &quot;-&quot;??_);_(@_)">
                  <c:v>0</c:v>
                </c:pt>
                <c:pt idx="3069" formatCode="_(&quot;$&quot;* #,##0_);_(&quot;$&quot;* \(#,##0\);_(&quot;$&quot;* &quot;-&quot;??_);_(@_)">
                  <c:v>23.498355932398518</c:v>
                </c:pt>
                <c:pt idx="3070" formatCode="_(&quot;$&quot;* #,##0_);_(&quot;$&quot;* \(#,##0\);_(&quot;$&quot;* &quot;-&quot;??_);_(@_)">
                  <c:v>6.1747871759238784</c:v>
                </c:pt>
                <c:pt idx="3071" formatCode="_(&quot;$&quot;* #,##0_);_(&quot;$&quot;* \(#,##0\);_(&quot;$&quot;* &quot;-&quot;??_);_(@_)">
                  <c:v>2.1585246002236129</c:v>
                </c:pt>
                <c:pt idx="3072" formatCode="_(&quot;$&quot;* #,##0_);_(&quot;$&quot;* \(#,##0\);_(&quot;$&quot;* &quot;-&quot;??_);_(@_)">
                  <c:v>5.3871941350864683</c:v>
                </c:pt>
                <c:pt idx="3073" formatCode="_(&quot;$&quot;* #,##0_);_(&quot;$&quot;* \(#,##0\);_(&quot;$&quot;* &quot;-&quot;??_);_(@_)">
                  <c:v>20.689216098793054</c:v>
                </c:pt>
                <c:pt idx="3074" formatCode="_(&quot;$&quot;* #,##0_);_(&quot;$&quot;* \(#,##0\);_(&quot;$&quot;* &quot;-&quot;??_);_(@_)">
                  <c:v>2.511604763294248</c:v>
                </c:pt>
                <c:pt idx="3075" formatCode="_(&quot;$&quot;* #,##0_);_(&quot;$&quot;* \(#,##0\);_(&quot;$&quot;* &quot;-&quot;??_);_(@_)">
                  <c:v>0</c:v>
                </c:pt>
                <c:pt idx="3076" formatCode="_(&quot;$&quot;* #,##0_);_(&quot;$&quot;* \(#,##0\);_(&quot;$&quot;* &quot;-&quot;??_);_(@_)">
                  <c:v>0</c:v>
                </c:pt>
                <c:pt idx="3077" formatCode="_(&quot;$&quot;* #,##0_);_(&quot;$&quot;* \(#,##0\);_(&quot;$&quot;* &quot;-&quot;??_);_(@_)">
                  <c:v>1.8028893276051519</c:v>
                </c:pt>
                <c:pt idx="3078" formatCode="_(&quot;$&quot;* #,##0_);_(&quot;$&quot;* \(#,##0\);_(&quot;$&quot;* &quot;-&quot;??_);_(@_)">
                  <c:v>6.1266012327421384</c:v>
                </c:pt>
                <c:pt idx="3079" formatCode="_(&quot;$&quot;* #,##0_);_(&quot;$&quot;* \(#,##0\);_(&quot;$&quot;* &quot;-&quot;??_);_(@_)">
                  <c:v>50.264935670004533</c:v>
                </c:pt>
                <c:pt idx="3080" formatCode="_(&quot;$&quot;* #,##0_);_(&quot;$&quot;* \(#,##0\);_(&quot;$&quot;* &quot;-&quot;??_);_(@_)">
                  <c:v>17.879835754648251</c:v>
                </c:pt>
                <c:pt idx="3081" formatCode="_(&quot;$&quot;* #,##0_);_(&quot;$&quot;* \(#,##0\);_(&quot;$&quot;* &quot;-&quot;??_);_(@_)">
                  <c:v>57.614727453151836</c:v>
                </c:pt>
                <c:pt idx="3082" formatCode="_(&quot;$&quot;* #,##0_);_(&quot;$&quot;* \(#,##0\);_(&quot;$&quot;* &quot;-&quot;??_);_(@_)">
                  <c:v>0</c:v>
                </c:pt>
                <c:pt idx="3083" formatCode="_(&quot;$&quot;* #,##0_);_(&quot;$&quot;* \(#,##0\);_(&quot;$&quot;* &quot;-&quot;??_);_(@_)">
                  <c:v>14.94481742768976</c:v>
                </c:pt>
                <c:pt idx="3084" formatCode="_(&quot;$&quot;* #,##0_);_(&quot;$&quot;* \(#,##0\);_(&quot;$&quot;* &quot;-&quot;??_);_(@_)">
                  <c:v>0</c:v>
                </c:pt>
                <c:pt idx="3085" formatCode="_(&quot;$&quot;* #,##0_);_(&quot;$&quot;* \(#,##0\);_(&quot;$&quot;* &quot;-&quot;??_);_(@_)">
                  <c:v>7.4264176076399409</c:v>
                </c:pt>
                <c:pt idx="3086" formatCode="_(&quot;$&quot;* #,##0_);_(&quot;$&quot;* \(#,##0\);_(&quot;$&quot;* &quot;-&quot;??_);_(@_)">
                  <c:v>25.277366538517335</c:v>
                </c:pt>
                <c:pt idx="3087" formatCode="_(&quot;$&quot;* #,##0_);_(&quot;$&quot;* \(#,##0\);_(&quot;$&quot;* &quot;-&quot;??_);_(@_)">
                  <c:v>0</c:v>
                </c:pt>
                <c:pt idx="3088" formatCode="_(&quot;$&quot;* #,##0_);_(&quot;$&quot;* \(#,##0\);_(&quot;$&quot;* &quot;-&quot;??_);_(@_)">
                  <c:v>46.918040388830327</c:v>
                </c:pt>
                <c:pt idx="3089" formatCode="_(&quot;$&quot;* #,##0_);_(&quot;$&quot;* \(#,##0\);_(&quot;$&quot;* &quot;-&quot;??_);_(@_)">
                  <c:v>25.890014102816096</c:v>
                </c:pt>
                <c:pt idx="3090" formatCode="_(&quot;$&quot;* #,##0_);_(&quot;$&quot;* \(#,##0\);_(&quot;$&quot;* &quot;-&quot;??_);_(@_)">
                  <c:v>47.245692381243572</c:v>
                </c:pt>
                <c:pt idx="3091" formatCode="_(&quot;$&quot;* #,##0_);_(&quot;$&quot;* \(#,##0\);_(&quot;$&quot;* &quot;-&quot;??_);_(@_)">
                  <c:v>32.709267389232245</c:v>
                </c:pt>
                <c:pt idx="3092" formatCode="_(&quot;$&quot;* #,##0_);_(&quot;$&quot;* \(#,##0\);_(&quot;$&quot;* &quot;-&quot;??_);_(@_)">
                  <c:v>0</c:v>
                </c:pt>
                <c:pt idx="3093" formatCode="_(&quot;$&quot;* #,##0_);_(&quot;$&quot;* \(#,##0\);_(&quot;$&quot;* &quot;-&quot;??_);_(@_)">
                  <c:v>4.8451081388021597</c:v>
                </c:pt>
                <c:pt idx="3094" formatCode="_(&quot;$&quot;* #,##0_);_(&quot;$&quot;* \(#,##0\);_(&quot;$&quot;* &quot;-&quot;??_);_(@_)">
                  <c:v>36.058119219163665</c:v>
                </c:pt>
                <c:pt idx="3095" formatCode="_(&quot;$&quot;* #,##0_);_(&quot;$&quot;* \(#,##0\);_(&quot;$&quot;* &quot;-&quot;??_);_(@_)">
                  <c:v>3.6902560475929143</c:v>
                </c:pt>
                <c:pt idx="3096" formatCode="_(&quot;$&quot;* #,##0_);_(&quot;$&quot;* \(#,##0\);_(&quot;$&quot;* &quot;-&quot;??_);_(@_)">
                  <c:v>3.547237280591649</c:v>
                </c:pt>
                <c:pt idx="3097" formatCode="_(&quot;$&quot;* #,##0_);_(&quot;$&quot;* \(#,##0\);_(&quot;$&quot;* &quot;-&quot;??_);_(@_)">
                  <c:v>33.194505998067811</c:v>
                </c:pt>
                <c:pt idx="3098" formatCode="_(&quot;$&quot;* #,##0_);_(&quot;$&quot;* \(#,##0\);_(&quot;$&quot;* &quot;-&quot;??_);_(@_)">
                  <c:v>29.64031196392968</c:v>
                </c:pt>
                <c:pt idx="3099" formatCode="_(&quot;$&quot;* #,##0_);_(&quot;$&quot;* \(#,##0\);_(&quot;$&quot;* &quot;-&quot;??_);_(@_)">
                  <c:v>22.044376779313737</c:v>
                </c:pt>
                <c:pt idx="3100" formatCode="_(&quot;$&quot;* #,##0_);_(&quot;$&quot;* \(#,##0\);_(&quot;$&quot;* &quot;-&quot;??_);_(@_)">
                  <c:v>11.87508929701022</c:v>
                </c:pt>
                <c:pt idx="3101" formatCode="_(&quot;$&quot;* #,##0_);_(&quot;$&quot;* \(#,##0\);_(&quot;$&quot;* &quot;-&quot;??_);_(@_)">
                  <c:v>0</c:v>
                </c:pt>
                <c:pt idx="3102" formatCode="_(&quot;$&quot;* #,##0_);_(&quot;$&quot;* \(#,##0\);_(&quot;$&quot;* &quot;-&quot;??_);_(@_)">
                  <c:v>59.880362664680703</c:v>
                </c:pt>
                <c:pt idx="3103" formatCode="_(&quot;$&quot;* #,##0_);_(&quot;$&quot;* \(#,##0\);_(&quot;$&quot;* &quot;-&quot;??_);_(@_)">
                  <c:v>67.409735613953814</c:v>
                </c:pt>
                <c:pt idx="3104" formatCode="_(&quot;$&quot;* #,##0_);_(&quot;$&quot;* \(#,##0\);_(&quot;$&quot;* &quot;-&quot;??_);_(@_)">
                  <c:v>12.976397942813541</c:v>
                </c:pt>
                <c:pt idx="3105" formatCode="_(&quot;$&quot;* #,##0_);_(&quot;$&quot;* \(#,##0\);_(&quot;$&quot;* &quot;-&quot;??_);_(@_)">
                  <c:v>25.677207371139026</c:v>
                </c:pt>
                <c:pt idx="3106" formatCode="_(&quot;$&quot;* #,##0_);_(&quot;$&quot;* \(#,##0\);_(&quot;$&quot;* &quot;-&quot;??_);_(@_)">
                  <c:v>31.3570216412298</c:v>
                </c:pt>
                <c:pt idx="3107" formatCode="_(&quot;$&quot;* #,##0_);_(&quot;$&quot;* \(#,##0\);_(&quot;$&quot;* &quot;-&quot;??_);_(@_)">
                  <c:v>65.435298077205189</c:v>
                </c:pt>
                <c:pt idx="3108" formatCode="_(&quot;$&quot;* #,##0_);_(&quot;$&quot;* \(#,##0\);_(&quot;$&quot;* &quot;-&quot;??_);_(@_)">
                  <c:v>0</c:v>
                </c:pt>
                <c:pt idx="3109" formatCode="_(&quot;$&quot;* #,##0_);_(&quot;$&quot;* \(#,##0\);_(&quot;$&quot;* &quot;-&quot;??_);_(@_)">
                  <c:v>18.151332709580419</c:v>
                </c:pt>
                <c:pt idx="3110" formatCode="_(&quot;$&quot;* #,##0_);_(&quot;$&quot;* \(#,##0\);_(&quot;$&quot;* &quot;-&quot;??_);_(@_)">
                  <c:v>40.482550211030237</c:v>
                </c:pt>
                <c:pt idx="3111" formatCode="_(&quot;$&quot;* #,##0_);_(&quot;$&quot;* \(#,##0\);_(&quot;$&quot;* &quot;-&quot;??_);_(@_)">
                  <c:v>0</c:v>
                </c:pt>
                <c:pt idx="3112" formatCode="_(&quot;$&quot;* #,##0_);_(&quot;$&quot;* \(#,##0\);_(&quot;$&quot;* &quot;-&quot;??_);_(@_)">
                  <c:v>20.822883626014143</c:v>
                </c:pt>
                <c:pt idx="3113" formatCode="_(&quot;$&quot;* #,##0_);_(&quot;$&quot;* \(#,##0\);_(&quot;$&quot;* &quot;-&quot;??_);_(@_)">
                  <c:v>33.740996156128674</c:v>
                </c:pt>
                <c:pt idx="3114" formatCode="_(&quot;$&quot;* #,##0_);_(&quot;$&quot;* \(#,##0\);_(&quot;$&quot;* &quot;-&quot;??_);_(@_)">
                  <c:v>71.98581544289874</c:v>
                </c:pt>
                <c:pt idx="3115" formatCode="_(&quot;$&quot;* #,##0_);_(&quot;$&quot;* \(#,##0\);_(&quot;$&quot;* &quot;-&quot;??_);_(@_)">
                  <c:v>31.85469690287481</c:v>
                </c:pt>
                <c:pt idx="3116" formatCode="_(&quot;$&quot;* #,##0_);_(&quot;$&quot;* \(#,##0\);_(&quot;$&quot;* &quot;-&quot;??_);_(@_)">
                  <c:v>6.9315306822067964</c:v>
                </c:pt>
                <c:pt idx="3117" formatCode="_(&quot;$&quot;* #,##0_);_(&quot;$&quot;* \(#,##0\);_(&quot;$&quot;* &quot;-&quot;??_);_(@_)">
                  <c:v>12.224365738224014</c:v>
                </c:pt>
                <c:pt idx="3118" formatCode="_(&quot;$&quot;* #,##0_);_(&quot;$&quot;* \(#,##0\);_(&quot;$&quot;* &quot;-&quot;??_);_(@_)">
                  <c:v>27.32754746207209</c:v>
                </c:pt>
                <c:pt idx="3119" formatCode="_(&quot;$&quot;* #,##0_);_(&quot;$&quot;* \(#,##0\);_(&quot;$&quot;* &quot;-&quot;??_);_(@_)">
                  <c:v>29.314473560656616</c:v>
                </c:pt>
                <c:pt idx="3120" formatCode="_(&quot;$&quot;* #,##0_);_(&quot;$&quot;* \(#,##0\);_(&quot;$&quot;* &quot;-&quot;??_);_(@_)">
                  <c:v>18.509514932699879</c:v>
                </c:pt>
                <c:pt idx="3121" formatCode="_(&quot;$&quot;* #,##0_);_(&quot;$&quot;* \(#,##0\);_(&quot;$&quot;* &quot;-&quot;??_);_(@_)">
                  <c:v>0</c:v>
                </c:pt>
                <c:pt idx="3122" formatCode="_(&quot;$&quot;* #,##0_);_(&quot;$&quot;* \(#,##0\);_(&quot;$&quot;* &quot;-&quot;??_);_(@_)">
                  <c:v>0</c:v>
                </c:pt>
                <c:pt idx="3123" formatCode="_(&quot;$&quot;* #,##0_);_(&quot;$&quot;* \(#,##0\);_(&quot;$&quot;* &quot;-&quot;??_);_(@_)">
                  <c:v>2.029068181462963</c:v>
                </c:pt>
                <c:pt idx="3124" formatCode="_(&quot;$&quot;* #,##0_);_(&quot;$&quot;* \(#,##0\);_(&quot;$&quot;* &quot;-&quot;??_);_(@_)">
                  <c:v>0</c:v>
                </c:pt>
                <c:pt idx="3125" formatCode="_(&quot;$&quot;* #,##0_);_(&quot;$&quot;* \(#,##0\);_(&quot;$&quot;* &quot;-&quot;??_);_(@_)">
                  <c:v>0</c:v>
                </c:pt>
                <c:pt idx="3126" formatCode="_(&quot;$&quot;* #,##0_);_(&quot;$&quot;* \(#,##0\);_(&quot;$&quot;* &quot;-&quot;??_);_(@_)">
                  <c:v>0</c:v>
                </c:pt>
                <c:pt idx="3127" formatCode="_(&quot;$&quot;* #,##0_);_(&quot;$&quot;* \(#,##0\);_(&quot;$&quot;* &quot;-&quot;??_);_(@_)">
                  <c:v>17.309203411475025</c:v>
                </c:pt>
                <c:pt idx="3128" formatCode="_(&quot;$&quot;* #,##0_);_(&quot;$&quot;* \(#,##0\);_(&quot;$&quot;* &quot;-&quot;??_);_(@_)">
                  <c:v>35.514740312871851</c:v>
                </c:pt>
                <c:pt idx="3129" formatCode="_(&quot;$&quot;* #,##0_);_(&quot;$&quot;* \(#,##0\);_(&quot;$&quot;* &quot;-&quot;??_);_(@_)">
                  <c:v>37.77696288901528</c:v>
                </c:pt>
                <c:pt idx="3130" formatCode="_(&quot;$&quot;* #,##0_);_(&quot;$&quot;* \(#,##0\);_(&quot;$&quot;* &quot;-&quot;??_);_(@_)">
                  <c:v>41.201954432719454</c:v>
                </c:pt>
                <c:pt idx="3131" formatCode="_(&quot;$&quot;* #,##0_);_(&quot;$&quot;* \(#,##0\);_(&quot;$&quot;* &quot;-&quot;??_);_(@_)">
                  <c:v>24.914361709274203</c:v>
                </c:pt>
                <c:pt idx="3132" formatCode="_(&quot;$&quot;* #,##0_);_(&quot;$&quot;* \(#,##0\);_(&quot;$&quot;* &quot;-&quot;??_);_(@_)">
                  <c:v>5.26910092243204</c:v>
                </c:pt>
                <c:pt idx="3133" formatCode="_(&quot;$&quot;* #,##0_);_(&quot;$&quot;* \(#,##0\);_(&quot;$&quot;* &quot;-&quot;??_);_(@_)">
                  <c:v>9.2308895802437618</c:v>
                </c:pt>
                <c:pt idx="3134" formatCode="_(&quot;$&quot;* #,##0_);_(&quot;$&quot;* \(#,##0\);_(&quot;$&quot;* &quot;-&quot;??_);_(@_)">
                  <c:v>0</c:v>
                </c:pt>
                <c:pt idx="3135" formatCode="_(&quot;$&quot;* #,##0_);_(&quot;$&quot;* \(#,##0\);_(&quot;$&quot;* &quot;-&quot;??_);_(@_)">
                  <c:v>0</c:v>
                </c:pt>
                <c:pt idx="3136" formatCode="_(&quot;$&quot;* #,##0_);_(&quot;$&quot;* \(#,##0\);_(&quot;$&quot;* &quot;-&quot;??_);_(@_)">
                  <c:v>18.313168464016591</c:v>
                </c:pt>
                <c:pt idx="3137" formatCode="_(&quot;$&quot;* #,##0_);_(&quot;$&quot;* \(#,##0\);_(&quot;$&quot;* &quot;-&quot;??_);_(@_)">
                  <c:v>0</c:v>
                </c:pt>
                <c:pt idx="3138" formatCode="_(&quot;$&quot;* #,##0_);_(&quot;$&quot;* \(#,##0\);_(&quot;$&quot;* &quot;-&quot;??_);_(@_)">
                  <c:v>4.0950815883825449</c:v>
                </c:pt>
                <c:pt idx="3139" formatCode="_(&quot;$&quot;* #,##0_);_(&quot;$&quot;* \(#,##0\);_(&quot;$&quot;* &quot;-&quot;??_);_(@_)">
                  <c:v>2.0803726093081636</c:v>
                </c:pt>
                <c:pt idx="3140" formatCode="_(&quot;$&quot;* #,##0_);_(&quot;$&quot;* \(#,##0\);_(&quot;$&quot;* &quot;-&quot;??_);_(@_)">
                  <c:v>11.208415368567296</c:v>
                </c:pt>
                <c:pt idx="3141" formatCode="_(&quot;$&quot;* #,##0_);_(&quot;$&quot;* \(#,##0\);_(&quot;$&quot;* &quot;-&quot;??_);_(@_)">
                  <c:v>16.37374314455916</c:v>
                </c:pt>
                <c:pt idx="3142" formatCode="_(&quot;$&quot;* #,##0_);_(&quot;$&quot;* \(#,##0\);_(&quot;$&quot;* &quot;-&quot;??_);_(@_)">
                  <c:v>0</c:v>
                </c:pt>
                <c:pt idx="3143" formatCode="_(&quot;$&quot;* #,##0_);_(&quot;$&quot;* \(#,##0\);_(&quot;$&quot;* &quot;-&quot;??_);_(@_)">
                  <c:v>47.743315381220647</c:v>
                </c:pt>
                <c:pt idx="3144" formatCode="_(&quot;$&quot;* #,##0_);_(&quot;$&quot;* \(#,##0\);_(&quot;$&quot;* &quot;-&quot;??_);_(@_)">
                  <c:v>8.1321591179933677</c:v>
                </c:pt>
                <c:pt idx="3145" formatCode="_(&quot;$&quot;* #,##0_);_(&quot;$&quot;* \(#,##0\);_(&quot;$&quot;* &quot;-&quot;??_);_(@_)">
                  <c:v>0</c:v>
                </c:pt>
                <c:pt idx="3146" formatCode="_(&quot;$&quot;* #,##0_);_(&quot;$&quot;* \(#,##0\);_(&quot;$&quot;* &quot;-&quot;??_);_(@_)">
                  <c:v>9.6547103008936652</c:v>
                </c:pt>
                <c:pt idx="3147" formatCode="_(&quot;$&quot;* #,##0_);_(&quot;$&quot;* \(#,##0\);_(&quot;$&quot;* &quot;-&quot;??_);_(@_)">
                  <c:v>51.087352303759374</c:v>
                </c:pt>
                <c:pt idx="3148" formatCode="_(&quot;$&quot;* #,##0_);_(&quot;$&quot;* \(#,##0\);_(&quot;$&quot;* &quot;-&quot;??_);_(@_)">
                  <c:v>3.5497947224886039</c:v>
                </c:pt>
                <c:pt idx="3149" formatCode="_(&quot;$&quot;* #,##0_);_(&quot;$&quot;* \(#,##0\);_(&quot;$&quot;* &quot;-&quot;??_);_(@_)">
                  <c:v>56.632497850588734</c:v>
                </c:pt>
                <c:pt idx="3150" formatCode="_(&quot;$&quot;* #,##0_);_(&quot;$&quot;* \(#,##0\);_(&quot;$&quot;* &quot;-&quot;??_);_(@_)">
                  <c:v>0</c:v>
                </c:pt>
                <c:pt idx="3151" formatCode="_(&quot;$&quot;* #,##0_);_(&quot;$&quot;* \(#,##0\);_(&quot;$&quot;* &quot;-&quot;??_);_(@_)">
                  <c:v>41.686262444627005</c:v>
                </c:pt>
              </c:numCache>
            </c:numRef>
          </c:yVal>
          <c:smooth val="0"/>
          <c:extLst>
            <c:ext xmlns:c16="http://schemas.microsoft.com/office/drawing/2014/chart" uri="{C3380CC4-5D6E-409C-BE32-E72D297353CC}">
              <c16:uniqueId val="{00000002-E275-4B74-B7CF-79F8827EB0B6}"/>
            </c:ext>
          </c:extLst>
        </c:ser>
        <c:ser>
          <c:idx val="3"/>
          <c:order val="3"/>
          <c:tx>
            <c:strRef>
              <c:f>'[PCM_0327_4seas30hrs_eql.xlsb]PC Supply vs. PC Price'!$H$4</c:f>
              <c:strCache>
                <c:ptCount val="1"/>
                <c:pt idx="0">
                  <c:v>Winter</c:v>
                </c:pt>
              </c:strCache>
            </c:strRef>
          </c:tx>
          <c:spPr>
            <a:ln w="19050" cap="rnd">
              <a:noFill/>
              <a:round/>
            </a:ln>
            <a:effectLst/>
          </c:spPr>
          <c:marker>
            <c:symbol val="circle"/>
            <c:size val="5"/>
            <c:spPr>
              <a:solidFill>
                <a:schemeClr val="accent1">
                  <a:alpha val="20000"/>
                </a:schemeClr>
              </a:solidFill>
              <a:ln w="3175">
                <a:noFill/>
              </a:ln>
              <a:effectLst/>
            </c:spPr>
          </c:marker>
          <c:xVal>
            <c:numRef>
              <c:f>'[PCM_0327_4seas30hrs_eql.xlsb]PC Supply vs. PC Price'!$D$5:$D$4207</c:f>
              <c:numCache>
                <c:formatCode>_(* #,##0_);_(* \(#,##0\);_(* "-"??_);_(@_)</c:formatCode>
                <c:ptCount val="4203"/>
                <c:pt idx="0">
                  <c:v>58368.177506891887</c:v>
                </c:pt>
                <c:pt idx="1">
                  <c:v>60038.979206339522</c:v>
                </c:pt>
                <c:pt idx="2">
                  <c:v>55510.946716238795</c:v>
                </c:pt>
                <c:pt idx="3">
                  <c:v>56947.167846425371</c:v>
                </c:pt>
                <c:pt idx="4">
                  <c:v>56496.66771405538</c:v>
                </c:pt>
                <c:pt idx="5">
                  <c:v>56111.72772547404</c:v>
                </c:pt>
                <c:pt idx="6">
                  <c:v>55716.166126759847</c:v>
                </c:pt>
                <c:pt idx="7">
                  <c:v>57214.487218729657</c:v>
                </c:pt>
                <c:pt idx="8">
                  <c:v>59314.289454099504</c:v>
                </c:pt>
                <c:pt idx="9">
                  <c:v>59665.028932062778</c:v>
                </c:pt>
                <c:pt idx="10">
                  <c:v>54914.688053894046</c:v>
                </c:pt>
                <c:pt idx="11">
                  <c:v>61238.268302917488</c:v>
                </c:pt>
                <c:pt idx="12">
                  <c:v>56121.611936950678</c:v>
                </c:pt>
                <c:pt idx="13">
                  <c:v>58501.918457563734</c:v>
                </c:pt>
                <c:pt idx="14">
                  <c:v>57200.220903523761</c:v>
                </c:pt>
                <c:pt idx="15">
                  <c:v>56735.008310063684</c:v>
                </c:pt>
                <c:pt idx="16">
                  <c:v>59680.620629449681</c:v>
                </c:pt>
                <c:pt idx="17">
                  <c:v>60460.723284212741</c:v>
                </c:pt>
                <c:pt idx="18">
                  <c:v>59364.065981157633</c:v>
                </c:pt>
                <c:pt idx="19">
                  <c:v>58087.042202504475</c:v>
                </c:pt>
                <c:pt idx="20">
                  <c:v>60094.11034161249</c:v>
                </c:pt>
                <c:pt idx="21">
                  <c:v>57227.14596608479</c:v>
                </c:pt>
                <c:pt idx="22">
                  <c:v>60062.552541637415</c:v>
                </c:pt>
                <c:pt idx="23">
                  <c:v>61181.592638333648</c:v>
                </c:pt>
                <c:pt idx="24">
                  <c:v>58380.409506074582</c:v>
                </c:pt>
                <c:pt idx="25">
                  <c:v>57827.260173002884</c:v>
                </c:pt>
                <c:pt idx="26">
                  <c:v>56074.110295995066</c:v>
                </c:pt>
                <c:pt idx="27">
                  <c:v>56251.06539065043</c:v>
                </c:pt>
                <c:pt idx="28">
                  <c:v>57714.497191365554</c:v>
                </c:pt>
                <c:pt idx="29">
                  <c:v>59403.612427266446</c:v>
                </c:pt>
                <c:pt idx="30">
                  <c:v>55042.883490244545</c:v>
                </c:pt>
                <c:pt idx="31">
                  <c:v>59123.958258952734</c:v>
                </c:pt>
                <c:pt idx="32">
                  <c:v>57040.748128890002</c:v>
                </c:pt>
                <c:pt idx="33">
                  <c:v>57938.628292020177</c:v>
                </c:pt>
                <c:pt idx="34">
                  <c:v>57607.548596700035</c:v>
                </c:pt>
                <c:pt idx="35">
                  <c:v>60933.571452077238</c:v>
                </c:pt>
                <c:pt idx="36">
                  <c:v>56733.33843970298</c:v>
                </c:pt>
                <c:pt idx="37">
                  <c:v>58226.760204887389</c:v>
                </c:pt>
                <c:pt idx="38">
                  <c:v>58188.947015889491</c:v>
                </c:pt>
                <c:pt idx="39">
                  <c:v>59299.039419301356</c:v>
                </c:pt>
                <c:pt idx="40">
                  <c:v>56826.738685099277</c:v>
                </c:pt>
                <c:pt idx="41">
                  <c:v>57398.460522635796</c:v>
                </c:pt>
                <c:pt idx="42">
                  <c:v>60767.394670756657</c:v>
                </c:pt>
                <c:pt idx="43">
                  <c:v>55650.43344612122</c:v>
                </c:pt>
                <c:pt idx="44">
                  <c:v>56895.099488321946</c:v>
                </c:pt>
                <c:pt idx="45">
                  <c:v>58027.831602478022</c:v>
                </c:pt>
                <c:pt idx="46">
                  <c:v>57920.23837918925</c:v>
                </c:pt>
                <c:pt idx="47">
                  <c:v>58726.797289304792</c:v>
                </c:pt>
                <c:pt idx="48">
                  <c:v>58811.79333980877</c:v>
                </c:pt>
                <c:pt idx="49">
                  <c:v>57446.907831938952</c:v>
                </c:pt>
                <c:pt idx="50">
                  <c:v>59779.062528514856</c:v>
                </c:pt>
                <c:pt idx="51">
                  <c:v>59608.571488931448</c:v>
                </c:pt>
                <c:pt idx="52">
                  <c:v>61132.409569295254</c:v>
                </c:pt>
                <c:pt idx="53">
                  <c:v>57915.767632913594</c:v>
                </c:pt>
                <c:pt idx="54">
                  <c:v>57123.292675272627</c:v>
                </c:pt>
                <c:pt idx="55">
                  <c:v>57336.837924035397</c:v>
                </c:pt>
                <c:pt idx="56">
                  <c:v>57555.014658069602</c:v>
                </c:pt>
                <c:pt idx="57">
                  <c:v>55821.712082163496</c:v>
                </c:pt>
                <c:pt idx="58">
                  <c:v>58420.555121866862</c:v>
                </c:pt>
                <c:pt idx="59">
                  <c:v>57023.428805223106</c:v>
                </c:pt>
                <c:pt idx="60">
                  <c:v>55295.681841913858</c:v>
                </c:pt>
                <c:pt idx="61">
                  <c:v>58629.474519729629</c:v>
                </c:pt>
                <c:pt idx="62">
                  <c:v>59808.013383197787</c:v>
                </c:pt>
                <c:pt idx="63">
                  <c:v>59798.690742111212</c:v>
                </c:pt>
                <c:pt idx="64">
                  <c:v>57503.958548164366</c:v>
                </c:pt>
                <c:pt idx="65">
                  <c:v>60270.007502174376</c:v>
                </c:pt>
                <c:pt idx="66">
                  <c:v>58532.283851718901</c:v>
                </c:pt>
                <c:pt idx="67">
                  <c:v>55831.513758850087</c:v>
                </c:pt>
                <c:pt idx="68">
                  <c:v>56581.456312251095</c:v>
                </c:pt>
                <c:pt idx="69">
                  <c:v>61110.49504305522</c:v>
                </c:pt>
                <c:pt idx="70">
                  <c:v>59461.312081019081</c:v>
                </c:pt>
                <c:pt idx="71">
                  <c:v>60601.675733693439</c:v>
                </c:pt>
                <c:pt idx="72">
                  <c:v>58926.281376966341</c:v>
                </c:pt>
                <c:pt idx="73">
                  <c:v>58835.146901286513</c:v>
                </c:pt>
                <c:pt idx="74">
                  <c:v>59388.098863569903</c:v>
                </c:pt>
                <c:pt idx="75">
                  <c:v>61318.061554114021</c:v>
                </c:pt>
                <c:pt idx="76">
                  <c:v>59524.510393095021</c:v>
                </c:pt>
                <c:pt idx="77">
                  <c:v>59793.491733360293</c:v>
                </c:pt>
                <c:pt idx="78">
                  <c:v>57058.464753405264</c:v>
                </c:pt>
                <c:pt idx="79">
                  <c:v>60599.667311859128</c:v>
                </c:pt>
                <c:pt idx="80">
                  <c:v>56973.328752390546</c:v>
                </c:pt>
                <c:pt idx="81">
                  <c:v>58141.410281499222</c:v>
                </c:pt>
                <c:pt idx="82">
                  <c:v>60363.671479479475</c:v>
                </c:pt>
                <c:pt idx="83">
                  <c:v>59252.440847778329</c:v>
                </c:pt>
                <c:pt idx="84">
                  <c:v>57902.492346731822</c:v>
                </c:pt>
                <c:pt idx="85">
                  <c:v>58513.813344383241</c:v>
                </c:pt>
                <c:pt idx="86">
                  <c:v>58013.363268280031</c:v>
                </c:pt>
                <c:pt idx="87">
                  <c:v>62197.5353884379</c:v>
                </c:pt>
                <c:pt idx="88">
                  <c:v>57399.297015984863</c:v>
                </c:pt>
                <c:pt idx="89">
                  <c:v>57607.592040141419</c:v>
                </c:pt>
                <c:pt idx="90">
                  <c:v>60165.836881383257</c:v>
                </c:pt>
                <c:pt idx="91">
                  <c:v>59341.671308851241</c:v>
                </c:pt>
                <c:pt idx="92">
                  <c:v>56504.196861640608</c:v>
                </c:pt>
                <c:pt idx="93">
                  <c:v>59429.565674098325</c:v>
                </c:pt>
                <c:pt idx="94">
                  <c:v>61987.508274586988</c:v>
                </c:pt>
                <c:pt idx="95">
                  <c:v>58958.486550013229</c:v>
                </c:pt>
                <c:pt idx="96">
                  <c:v>58384.115784708665</c:v>
                </c:pt>
                <c:pt idx="97">
                  <c:v>57655.381054369602</c:v>
                </c:pt>
                <c:pt idx="98">
                  <c:v>60587.566507975265</c:v>
                </c:pt>
                <c:pt idx="99">
                  <c:v>58169.284537919353</c:v>
                </c:pt>
                <c:pt idx="100">
                  <c:v>55779.201875305182</c:v>
                </c:pt>
                <c:pt idx="101">
                  <c:v>57596.021708872941</c:v>
                </c:pt>
                <c:pt idx="102">
                  <c:v>57003.001533428825</c:v>
                </c:pt>
                <c:pt idx="103">
                  <c:v>57740.904067484546</c:v>
                </c:pt>
                <c:pt idx="104">
                  <c:v>58992.535480880731</c:v>
                </c:pt>
                <c:pt idx="105">
                  <c:v>57552.859262561797</c:v>
                </c:pt>
                <c:pt idx="106">
                  <c:v>57699.090968672426</c:v>
                </c:pt>
                <c:pt idx="107">
                  <c:v>57774.096716834851</c:v>
                </c:pt>
                <c:pt idx="108">
                  <c:v>59136.17828156153</c:v>
                </c:pt>
                <c:pt idx="109">
                  <c:v>56344.682225099212</c:v>
                </c:pt>
                <c:pt idx="110">
                  <c:v>55275.31566707293</c:v>
                </c:pt>
                <c:pt idx="111">
                  <c:v>59288.717821915947</c:v>
                </c:pt>
                <c:pt idx="112">
                  <c:v>59729.058639144896</c:v>
                </c:pt>
                <c:pt idx="113">
                  <c:v>60903.101517995201</c:v>
                </c:pt>
                <c:pt idx="114">
                  <c:v>57885.894758605951</c:v>
                </c:pt>
                <c:pt idx="115">
                  <c:v>57164.08072821299</c:v>
                </c:pt>
                <c:pt idx="116">
                  <c:v>57599.578755569448</c:v>
                </c:pt>
                <c:pt idx="117">
                  <c:v>58021.264871088664</c:v>
                </c:pt>
                <c:pt idx="118">
                  <c:v>59049.453423627223</c:v>
                </c:pt>
                <c:pt idx="119">
                  <c:v>56810.36720048586</c:v>
                </c:pt>
                <c:pt idx="120">
                  <c:v>60323.529594930005</c:v>
                </c:pt>
                <c:pt idx="121">
                  <c:v>59919.73358462652</c:v>
                </c:pt>
                <c:pt idx="122">
                  <c:v>57975.661354825897</c:v>
                </c:pt>
                <c:pt idx="123">
                  <c:v>57610.352757263187</c:v>
                </c:pt>
                <c:pt idx="124">
                  <c:v>59046.298081080109</c:v>
                </c:pt>
                <c:pt idx="125">
                  <c:v>58389.813804753619</c:v>
                </c:pt>
                <c:pt idx="126">
                  <c:v>58566.826548287136</c:v>
                </c:pt>
                <c:pt idx="127">
                  <c:v>57379.631788682935</c:v>
                </c:pt>
                <c:pt idx="128">
                  <c:v>56579.393484750392</c:v>
                </c:pt>
                <c:pt idx="129">
                  <c:v>58021.334938685104</c:v>
                </c:pt>
                <c:pt idx="130">
                  <c:v>59989.142834726976</c:v>
                </c:pt>
                <c:pt idx="131">
                  <c:v>61248.434964752203</c:v>
                </c:pt>
                <c:pt idx="132">
                  <c:v>57401.641692479454</c:v>
                </c:pt>
                <c:pt idx="133">
                  <c:v>57796.493238245232</c:v>
                </c:pt>
                <c:pt idx="134">
                  <c:v>56761.184740924851</c:v>
                </c:pt>
                <c:pt idx="135">
                  <c:v>60116.764615885426</c:v>
                </c:pt>
                <c:pt idx="136">
                  <c:v>58375.169405619308</c:v>
                </c:pt>
                <c:pt idx="137">
                  <c:v>59505.603932698556</c:v>
                </c:pt>
                <c:pt idx="138">
                  <c:v>57625.623593775439</c:v>
                </c:pt>
                <c:pt idx="139">
                  <c:v>58531.101188294102</c:v>
                </c:pt>
                <c:pt idx="140">
                  <c:v>59849.225559234619</c:v>
                </c:pt>
                <c:pt idx="141">
                  <c:v>57903.363086537523</c:v>
                </c:pt>
                <c:pt idx="142">
                  <c:v>60900.753989378623</c:v>
                </c:pt>
                <c:pt idx="143">
                  <c:v>59575.901471665456</c:v>
                </c:pt>
                <c:pt idx="144">
                  <c:v>57520.998111756649</c:v>
                </c:pt>
                <c:pt idx="145">
                  <c:v>56814.839776611334</c:v>
                </c:pt>
                <c:pt idx="146">
                  <c:v>64135.98796081543</c:v>
                </c:pt>
                <c:pt idx="147">
                  <c:v>60586.326387069988</c:v>
                </c:pt>
                <c:pt idx="148">
                  <c:v>58074.184154256189</c:v>
                </c:pt>
                <c:pt idx="149">
                  <c:v>57806.614912414552</c:v>
                </c:pt>
                <c:pt idx="150">
                  <c:v>62753.098290570575</c:v>
                </c:pt>
                <c:pt idx="151">
                  <c:v>57791.45429318746</c:v>
                </c:pt>
                <c:pt idx="152">
                  <c:v>62410.680540736517</c:v>
                </c:pt>
                <c:pt idx="153">
                  <c:v>62685.209989356998</c:v>
                </c:pt>
                <c:pt idx="154">
                  <c:v>58303.64439525293</c:v>
                </c:pt>
                <c:pt idx="155">
                  <c:v>62689.219481023159</c:v>
                </c:pt>
                <c:pt idx="156">
                  <c:v>60869.668159393477</c:v>
                </c:pt>
                <c:pt idx="157">
                  <c:v>59791.623980649325</c:v>
                </c:pt>
                <c:pt idx="158">
                  <c:v>59866.624166693102</c:v>
                </c:pt>
                <c:pt idx="159">
                  <c:v>60836.196491400406</c:v>
                </c:pt>
                <c:pt idx="160">
                  <c:v>62685.950240095459</c:v>
                </c:pt>
                <c:pt idx="161">
                  <c:v>57574.081223829577</c:v>
                </c:pt>
                <c:pt idx="162">
                  <c:v>60429.333874320982</c:v>
                </c:pt>
                <c:pt idx="163">
                  <c:v>57869.181231911978</c:v>
                </c:pt>
                <c:pt idx="164">
                  <c:v>57989.085238393163</c:v>
                </c:pt>
                <c:pt idx="165">
                  <c:v>57610.124385560761</c:v>
                </c:pt>
                <c:pt idx="166">
                  <c:v>59214.330415344237</c:v>
                </c:pt>
                <c:pt idx="167">
                  <c:v>55745.725438718873</c:v>
                </c:pt>
                <c:pt idx="168">
                  <c:v>58583.190086873379</c:v>
                </c:pt>
                <c:pt idx="169">
                  <c:v>58939.206527392067</c:v>
                </c:pt>
                <c:pt idx="170">
                  <c:v>58554.490305010477</c:v>
                </c:pt>
                <c:pt idx="171">
                  <c:v>57981.728879801434</c:v>
                </c:pt>
                <c:pt idx="172">
                  <c:v>59679.599752934781</c:v>
                </c:pt>
                <c:pt idx="173">
                  <c:v>59285.954531860356</c:v>
                </c:pt>
                <c:pt idx="174">
                  <c:v>61308.806047119499</c:v>
                </c:pt>
                <c:pt idx="175">
                  <c:v>54145.210509236655</c:v>
                </c:pt>
                <c:pt idx="176">
                  <c:v>58426.741590245569</c:v>
                </c:pt>
                <c:pt idx="177">
                  <c:v>56173.17505245209</c:v>
                </c:pt>
                <c:pt idx="178">
                  <c:v>56284.214045143126</c:v>
                </c:pt>
                <c:pt idx="179">
                  <c:v>58543.88305155436</c:v>
                </c:pt>
                <c:pt idx="180">
                  <c:v>60094.139241027835</c:v>
                </c:pt>
                <c:pt idx="181">
                  <c:v>58191.055176941554</c:v>
                </c:pt>
                <c:pt idx="182">
                  <c:v>58487.123502675699</c:v>
                </c:pt>
                <c:pt idx="183">
                  <c:v>62029.95152702331</c:v>
                </c:pt>
                <c:pt idx="184">
                  <c:v>57612.742557080586</c:v>
                </c:pt>
                <c:pt idx="185">
                  <c:v>57160.249524688719</c:v>
                </c:pt>
                <c:pt idx="186">
                  <c:v>57580.200566720967</c:v>
                </c:pt>
                <c:pt idx="187">
                  <c:v>58232.515723164892</c:v>
                </c:pt>
                <c:pt idx="188">
                  <c:v>59283.009458208086</c:v>
                </c:pt>
                <c:pt idx="189">
                  <c:v>57504.353277206421</c:v>
                </c:pt>
                <c:pt idx="190">
                  <c:v>56460.139306189347</c:v>
                </c:pt>
                <c:pt idx="191">
                  <c:v>59648.414089727419</c:v>
                </c:pt>
                <c:pt idx="192">
                  <c:v>61071.709985351561</c:v>
                </c:pt>
                <c:pt idx="193">
                  <c:v>59891.906547641753</c:v>
                </c:pt>
                <c:pt idx="194">
                  <c:v>61176.09034239452</c:v>
                </c:pt>
                <c:pt idx="195">
                  <c:v>58939.798818842566</c:v>
                </c:pt>
                <c:pt idx="196">
                  <c:v>58317.534993998219</c:v>
                </c:pt>
                <c:pt idx="197">
                  <c:v>58891.729987716681</c:v>
                </c:pt>
                <c:pt idx="198">
                  <c:v>62225.819268671672</c:v>
                </c:pt>
                <c:pt idx="199">
                  <c:v>59037.896961021426</c:v>
                </c:pt>
                <c:pt idx="200">
                  <c:v>59962.346792221069</c:v>
                </c:pt>
                <c:pt idx="201">
                  <c:v>56292.799826558425</c:v>
                </c:pt>
                <c:pt idx="202">
                  <c:v>57163.064743932089</c:v>
                </c:pt>
                <c:pt idx="203">
                  <c:v>60291.473555122473</c:v>
                </c:pt>
                <c:pt idx="204">
                  <c:v>57498.300461196901</c:v>
                </c:pt>
                <c:pt idx="205">
                  <c:v>64543.947624556218</c:v>
                </c:pt>
                <c:pt idx="206">
                  <c:v>60445.841598447165</c:v>
                </c:pt>
                <c:pt idx="207">
                  <c:v>57503.435175196333</c:v>
                </c:pt>
                <c:pt idx="208">
                  <c:v>57653.737012990314</c:v>
                </c:pt>
                <c:pt idx="209">
                  <c:v>59754.25858815512</c:v>
                </c:pt>
                <c:pt idx="210">
                  <c:v>59096.117689673105</c:v>
                </c:pt>
                <c:pt idx="211">
                  <c:v>59956.616347614923</c:v>
                </c:pt>
                <c:pt idx="212">
                  <c:v>57904.952238842721</c:v>
                </c:pt>
                <c:pt idx="213">
                  <c:v>56294.182077852885</c:v>
                </c:pt>
                <c:pt idx="214">
                  <c:v>56006.539396286011</c:v>
                </c:pt>
                <c:pt idx="215">
                  <c:v>56608.876824442552</c:v>
                </c:pt>
                <c:pt idx="216">
                  <c:v>56885.363464228314</c:v>
                </c:pt>
                <c:pt idx="217">
                  <c:v>58177.74809087118</c:v>
                </c:pt>
                <c:pt idx="218">
                  <c:v>58490.782565911606</c:v>
                </c:pt>
                <c:pt idx="219">
                  <c:v>59629.475553154945</c:v>
                </c:pt>
                <c:pt idx="220">
                  <c:v>55330.771908315008</c:v>
                </c:pt>
                <c:pt idx="221">
                  <c:v>60056.637314605709</c:v>
                </c:pt>
                <c:pt idx="222">
                  <c:v>57123.983554522201</c:v>
                </c:pt>
                <c:pt idx="223">
                  <c:v>58541.702525432906</c:v>
                </c:pt>
                <c:pt idx="224">
                  <c:v>56378.426295979807</c:v>
                </c:pt>
                <c:pt idx="225">
                  <c:v>57674.112466748542</c:v>
                </c:pt>
                <c:pt idx="226">
                  <c:v>60499.792111555733</c:v>
                </c:pt>
                <c:pt idx="227">
                  <c:v>60976.158020416908</c:v>
                </c:pt>
                <c:pt idx="228">
                  <c:v>59060.246938258213</c:v>
                </c:pt>
                <c:pt idx="229">
                  <c:v>58161.395537469587</c:v>
                </c:pt>
                <c:pt idx="230">
                  <c:v>60342.490270487469</c:v>
                </c:pt>
                <c:pt idx="231">
                  <c:v>57973.077402369177</c:v>
                </c:pt>
                <c:pt idx="232">
                  <c:v>59320.936077086131</c:v>
                </c:pt>
                <c:pt idx="233">
                  <c:v>61615.529609422745</c:v>
                </c:pt>
                <c:pt idx="234">
                  <c:v>57700.82347755431</c:v>
                </c:pt>
                <c:pt idx="235">
                  <c:v>58418.569153722121</c:v>
                </c:pt>
                <c:pt idx="236">
                  <c:v>57042.411013031</c:v>
                </c:pt>
                <c:pt idx="237">
                  <c:v>55894.845478820804</c:v>
                </c:pt>
                <c:pt idx="238">
                  <c:v>57537.787791147428</c:v>
                </c:pt>
                <c:pt idx="239">
                  <c:v>59719.832366689057</c:v>
                </c:pt>
                <c:pt idx="240">
                  <c:v>54908.074976921082</c:v>
                </c:pt>
                <c:pt idx="241">
                  <c:v>58181.915990759677</c:v>
                </c:pt>
                <c:pt idx="242">
                  <c:v>56540.195189252481</c:v>
                </c:pt>
                <c:pt idx="243">
                  <c:v>56269.662322139739</c:v>
                </c:pt>
                <c:pt idx="244">
                  <c:v>57540.558682568881</c:v>
                </c:pt>
                <c:pt idx="245">
                  <c:v>60224.563325277966</c:v>
                </c:pt>
                <c:pt idx="246">
                  <c:v>55822.679455057776</c:v>
                </c:pt>
                <c:pt idx="247">
                  <c:v>56803.78978061676</c:v>
                </c:pt>
                <c:pt idx="248">
                  <c:v>57740.757772572833</c:v>
                </c:pt>
                <c:pt idx="249">
                  <c:v>58383.449071629853</c:v>
                </c:pt>
                <c:pt idx="250">
                  <c:v>57586.740709177655</c:v>
                </c:pt>
                <c:pt idx="251">
                  <c:v>56105.692910432816</c:v>
                </c:pt>
                <c:pt idx="252">
                  <c:v>60777.380348364517</c:v>
                </c:pt>
                <c:pt idx="253">
                  <c:v>55243.862795917645</c:v>
                </c:pt>
                <c:pt idx="254">
                  <c:v>57923.509531545635</c:v>
                </c:pt>
                <c:pt idx="255">
                  <c:v>57341.160109583536</c:v>
                </c:pt>
                <c:pt idx="256">
                  <c:v>58081.302645047515</c:v>
                </c:pt>
                <c:pt idx="257">
                  <c:v>59154.092985509444</c:v>
                </c:pt>
                <c:pt idx="258">
                  <c:v>57789.453494517009</c:v>
                </c:pt>
                <c:pt idx="259">
                  <c:v>58059.096880814301</c:v>
                </c:pt>
                <c:pt idx="260">
                  <c:v>61679.98272862436</c:v>
                </c:pt>
                <c:pt idx="261">
                  <c:v>61386.214131254615</c:v>
                </c:pt>
                <c:pt idx="262">
                  <c:v>59871.79890658061</c:v>
                </c:pt>
                <c:pt idx="263">
                  <c:v>56719.324620278676</c:v>
                </c:pt>
                <c:pt idx="264">
                  <c:v>57832.375656445824</c:v>
                </c:pt>
                <c:pt idx="265">
                  <c:v>57536.821156056722</c:v>
                </c:pt>
                <c:pt idx="266">
                  <c:v>56921.645616722097</c:v>
                </c:pt>
                <c:pt idx="267">
                  <c:v>56100.435306040446</c:v>
                </c:pt>
                <c:pt idx="268">
                  <c:v>58622.150701395673</c:v>
                </c:pt>
                <c:pt idx="269">
                  <c:v>56500.379629135125</c:v>
                </c:pt>
                <c:pt idx="270">
                  <c:v>55170.83551162084</c:v>
                </c:pt>
                <c:pt idx="271">
                  <c:v>56752.356075541182</c:v>
                </c:pt>
                <c:pt idx="272">
                  <c:v>62942.738663323711</c:v>
                </c:pt>
                <c:pt idx="273">
                  <c:v>58395.843843714392</c:v>
                </c:pt>
                <c:pt idx="274">
                  <c:v>59233.25932035446</c:v>
                </c:pt>
                <c:pt idx="275">
                  <c:v>61357.284911410999</c:v>
                </c:pt>
                <c:pt idx="276">
                  <c:v>59528.486335274451</c:v>
                </c:pt>
                <c:pt idx="277">
                  <c:v>57841.145663197836</c:v>
                </c:pt>
                <c:pt idx="278">
                  <c:v>57804.023068086302</c:v>
                </c:pt>
                <c:pt idx="279">
                  <c:v>60925.895486323025</c:v>
                </c:pt>
                <c:pt idx="280">
                  <c:v>59666.965954717001</c:v>
                </c:pt>
                <c:pt idx="281">
                  <c:v>59628.886851755778</c:v>
                </c:pt>
                <c:pt idx="282">
                  <c:v>58269.301636823016</c:v>
                </c:pt>
                <c:pt idx="283">
                  <c:v>58240.713123540947</c:v>
                </c:pt>
                <c:pt idx="284">
                  <c:v>59798.843411254893</c:v>
                </c:pt>
                <c:pt idx="285">
                  <c:v>60171.871960449214</c:v>
                </c:pt>
                <c:pt idx="286">
                  <c:v>59839.107050196326</c:v>
                </c:pt>
                <c:pt idx="287">
                  <c:v>58156.256455802919</c:v>
                </c:pt>
                <c:pt idx="288">
                  <c:v>58553.712849553413</c:v>
                </c:pt>
                <c:pt idx="289">
                  <c:v>60592.675623321535</c:v>
                </c:pt>
                <c:pt idx="290">
                  <c:v>56107.201437950134</c:v>
                </c:pt>
                <c:pt idx="291">
                  <c:v>59992.933534749347</c:v>
                </c:pt>
                <c:pt idx="292">
                  <c:v>57961.881511433923</c:v>
                </c:pt>
                <c:pt idx="293">
                  <c:v>59002.624632008869</c:v>
                </c:pt>
                <c:pt idx="294">
                  <c:v>58179.057326463451</c:v>
                </c:pt>
                <c:pt idx="295">
                  <c:v>58151.90054810841</c:v>
                </c:pt>
                <c:pt idx="296">
                  <c:v>58569.850009028101</c:v>
                </c:pt>
                <c:pt idx="297">
                  <c:v>62228.684238322581</c:v>
                </c:pt>
                <c:pt idx="298">
                  <c:v>59206.270202732077</c:v>
                </c:pt>
                <c:pt idx="299">
                  <c:v>58255.252293968209</c:v>
                </c:pt>
                <c:pt idx="300">
                  <c:v>60012.836234124508</c:v>
                </c:pt>
                <c:pt idx="301">
                  <c:v>58241.393570391345</c:v>
                </c:pt>
                <c:pt idx="302">
                  <c:v>56663.25642076334</c:v>
                </c:pt>
                <c:pt idx="303">
                  <c:v>61705.409175364184</c:v>
                </c:pt>
                <c:pt idx="304">
                  <c:v>59219.060784633955</c:v>
                </c:pt>
                <c:pt idx="305">
                  <c:v>60564.218125025436</c:v>
                </c:pt>
                <c:pt idx="306">
                  <c:v>56458.928721237178</c:v>
                </c:pt>
                <c:pt idx="307">
                  <c:v>55868.120165379834</c:v>
                </c:pt>
                <c:pt idx="308">
                  <c:v>59019.845096047713</c:v>
                </c:pt>
                <c:pt idx="309">
                  <c:v>59242.984051068619</c:v>
                </c:pt>
                <c:pt idx="310">
                  <c:v>58122.002049001065</c:v>
                </c:pt>
                <c:pt idx="311">
                  <c:v>57434.262591584535</c:v>
                </c:pt>
                <c:pt idx="312">
                  <c:v>56461.204838689177</c:v>
                </c:pt>
                <c:pt idx="313">
                  <c:v>57429.328491719578</c:v>
                </c:pt>
                <c:pt idx="314">
                  <c:v>58294.374851608271</c:v>
                </c:pt>
                <c:pt idx="315">
                  <c:v>56486.823390452068</c:v>
                </c:pt>
                <c:pt idx="316">
                  <c:v>58425.440429910021</c:v>
                </c:pt>
                <c:pt idx="317">
                  <c:v>57431.658665859177</c:v>
                </c:pt>
                <c:pt idx="318">
                  <c:v>57139.227678275674</c:v>
                </c:pt>
                <c:pt idx="319">
                  <c:v>55950.561988194793</c:v>
                </c:pt>
                <c:pt idx="320">
                  <c:v>55045.230970668796</c:v>
                </c:pt>
                <c:pt idx="321">
                  <c:v>56266.416560236627</c:v>
                </c:pt>
                <c:pt idx="322">
                  <c:v>57830.109093221028</c:v>
                </c:pt>
                <c:pt idx="323">
                  <c:v>60483.895912488311</c:v>
                </c:pt>
                <c:pt idx="324">
                  <c:v>57527.207834593457</c:v>
                </c:pt>
                <c:pt idx="325">
                  <c:v>57387.789659563699</c:v>
                </c:pt>
                <c:pt idx="326">
                  <c:v>58385.883164183302</c:v>
                </c:pt>
                <c:pt idx="327">
                  <c:v>57976.951525081931</c:v>
                </c:pt>
                <c:pt idx="328">
                  <c:v>60187.645845476778</c:v>
                </c:pt>
                <c:pt idx="329">
                  <c:v>57378.34089355469</c:v>
                </c:pt>
                <c:pt idx="330">
                  <c:v>59705.503586514795</c:v>
                </c:pt>
                <c:pt idx="331">
                  <c:v>60393.585420481373</c:v>
                </c:pt>
                <c:pt idx="332">
                  <c:v>57023.622296588641</c:v>
                </c:pt>
                <c:pt idx="333">
                  <c:v>57452.998779551192</c:v>
                </c:pt>
                <c:pt idx="334">
                  <c:v>59099.888100171091</c:v>
                </c:pt>
                <c:pt idx="335">
                  <c:v>60263.833184941614</c:v>
                </c:pt>
                <c:pt idx="336">
                  <c:v>57713.718520161376</c:v>
                </c:pt>
                <c:pt idx="337">
                  <c:v>57850.80748392742</c:v>
                </c:pt>
                <c:pt idx="338">
                  <c:v>55778.882658608753</c:v>
                </c:pt>
                <c:pt idx="339">
                  <c:v>58166.429947789511</c:v>
                </c:pt>
                <c:pt idx="340">
                  <c:v>59254.016822878519</c:v>
                </c:pt>
                <c:pt idx="341">
                  <c:v>59258.802794965108</c:v>
                </c:pt>
                <c:pt idx="342">
                  <c:v>58198.83082644143</c:v>
                </c:pt>
                <c:pt idx="343">
                  <c:v>58589.184434318537</c:v>
                </c:pt>
                <c:pt idx="344">
                  <c:v>58263.85099007289</c:v>
                </c:pt>
                <c:pt idx="345">
                  <c:v>58516.200393803912</c:v>
                </c:pt>
                <c:pt idx="346">
                  <c:v>58167.568796284999</c:v>
                </c:pt>
                <c:pt idx="347">
                  <c:v>58719.305040486652</c:v>
                </c:pt>
                <c:pt idx="348">
                  <c:v>57956.828631003686</c:v>
                </c:pt>
                <c:pt idx="349">
                  <c:v>57315.100944662103</c:v>
                </c:pt>
                <c:pt idx="350">
                  <c:v>59314.241464233397</c:v>
                </c:pt>
                <c:pt idx="351">
                  <c:v>56454.862709681198</c:v>
                </c:pt>
                <c:pt idx="352">
                  <c:v>61167.97347094219</c:v>
                </c:pt>
                <c:pt idx="353">
                  <c:v>61501.785012203451</c:v>
                </c:pt>
                <c:pt idx="354">
                  <c:v>59740.830925226219</c:v>
                </c:pt>
                <c:pt idx="355">
                  <c:v>55306.595865122486</c:v>
                </c:pt>
                <c:pt idx="356">
                  <c:v>64159.004948027927</c:v>
                </c:pt>
                <c:pt idx="357">
                  <c:v>60648.423779225363</c:v>
                </c:pt>
                <c:pt idx="358">
                  <c:v>57944.891359263456</c:v>
                </c:pt>
                <c:pt idx="359">
                  <c:v>57053.454319381715</c:v>
                </c:pt>
                <c:pt idx="360">
                  <c:v>60024.062659327188</c:v>
                </c:pt>
                <c:pt idx="361">
                  <c:v>59603.112199032308</c:v>
                </c:pt>
                <c:pt idx="362">
                  <c:v>62633.252663215011</c:v>
                </c:pt>
                <c:pt idx="363">
                  <c:v>61184.159016418453</c:v>
                </c:pt>
                <c:pt idx="364">
                  <c:v>57320.459752429393</c:v>
                </c:pt>
                <c:pt idx="365">
                  <c:v>61691.413980102538</c:v>
                </c:pt>
                <c:pt idx="366">
                  <c:v>59609.384214146936</c:v>
                </c:pt>
                <c:pt idx="367">
                  <c:v>59311.555312601726</c:v>
                </c:pt>
                <c:pt idx="368">
                  <c:v>59557.058900091848</c:v>
                </c:pt>
                <c:pt idx="369">
                  <c:v>60578.651211452488</c:v>
                </c:pt>
                <c:pt idx="370">
                  <c:v>62355.711412970224</c:v>
                </c:pt>
                <c:pt idx="371">
                  <c:v>57148.754526912642</c:v>
                </c:pt>
                <c:pt idx="372">
                  <c:v>59613.893681271868</c:v>
                </c:pt>
                <c:pt idx="373">
                  <c:v>58279.234092426304</c:v>
                </c:pt>
                <c:pt idx="374">
                  <c:v>58591.113438193002</c:v>
                </c:pt>
                <c:pt idx="375">
                  <c:v>56809.224694220226</c:v>
                </c:pt>
                <c:pt idx="376">
                  <c:v>57193.089176940928</c:v>
                </c:pt>
                <c:pt idx="377">
                  <c:v>56678.208758544926</c:v>
                </c:pt>
                <c:pt idx="378">
                  <c:v>59193.191418356371</c:v>
                </c:pt>
                <c:pt idx="379">
                  <c:v>59779.369843355824</c:v>
                </c:pt>
                <c:pt idx="380">
                  <c:v>58088.376467704788</c:v>
                </c:pt>
                <c:pt idx="381">
                  <c:v>57105.686425145468</c:v>
                </c:pt>
                <c:pt idx="382">
                  <c:v>59515.241682434091</c:v>
                </c:pt>
                <c:pt idx="383">
                  <c:v>59027.756380208331</c:v>
                </c:pt>
                <c:pt idx="384">
                  <c:v>60067.631406320936</c:v>
                </c:pt>
                <c:pt idx="385">
                  <c:v>56244.541961415613</c:v>
                </c:pt>
                <c:pt idx="386">
                  <c:v>59021.113635889706</c:v>
                </c:pt>
                <c:pt idx="387">
                  <c:v>55789.231715011607</c:v>
                </c:pt>
                <c:pt idx="388">
                  <c:v>56320.213105265306</c:v>
                </c:pt>
                <c:pt idx="389">
                  <c:v>57369.470501836142</c:v>
                </c:pt>
                <c:pt idx="390">
                  <c:v>60993.780256144208</c:v>
                </c:pt>
                <c:pt idx="391">
                  <c:v>56645.631306076066</c:v>
                </c:pt>
                <c:pt idx="392">
                  <c:v>58765.16712698937</c:v>
                </c:pt>
                <c:pt idx="393">
                  <c:v>62465.316800880435</c:v>
                </c:pt>
                <c:pt idx="394">
                  <c:v>58716.271965344749</c:v>
                </c:pt>
                <c:pt idx="395">
                  <c:v>55669.810115814209</c:v>
                </c:pt>
                <c:pt idx="396">
                  <c:v>57621.852915954594</c:v>
                </c:pt>
                <c:pt idx="397">
                  <c:v>57996.691529623677</c:v>
                </c:pt>
                <c:pt idx="398">
                  <c:v>57487.491627025607</c:v>
                </c:pt>
                <c:pt idx="399">
                  <c:v>58097.377573808037</c:v>
                </c:pt>
                <c:pt idx="400">
                  <c:v>57153.320660584897</c:v>
                </c:pt>
                <c:pt idx="401">
                  <c:v>60603.167899250984</c:v>
                </c:pt>
                <c:pt idx="402">
                  <c:v>61750.169368902854</c:v>
                </c:pt>
                <c:pt idx="403">
                  <c:v>60010.084880320239</c:v>
                </c:pt>
                <c:pt idx="404">
                  <c:v>61056.021211528772</c:v>
                </c:pt>
                <c:pt idx="405">
                  <c:v>58081.703021240231</c:v>
                </c:pt>
                <c:pt idx="406">
                  <c:v>56180.825760396328</c:v>
                </c:pt>
                <c:pt idx="407">
                  <c:v>57830.544331232704</c:v>
                </c:pt>
                <c:pt idx="408">
                  <c:v>60538.597072092707</c:v>
                </c:pt>
                <c:pt idx="409">
                  <c:v>58324.432618459075</c:v>
                </c:pt>
                <c:pt idx="410">
                  <c:v>58813.324321873988</c:v>
                </c:pt>
                <c:pt idx="411">
                  <c:v>57369.446053759268</c:v>
                </c:pt>
                <c:pt idx="412">
                  <c:v>56756.84883944194</c:v>
                </c:pt>
                <c:pt idx="413">
                  <c:v>60214.667407825262</c:v>
                </c:pt>
                <c:pt idx="414">
                  <c:v>58047.555335474019</c:v>
                </c:pt>
                <c:pt idx="415">
                  <c:v>63781.572364489242</c:v>
                </c:pt>
                <c:pt idx="416">
                  <c:v>59529.235353088363</c:v>
                </c:pt>
                <c:pt idx="417">
                  <c:v>58318.932664489745</c:v>
                </c:pt>
                <c:pt idx="418">
                  <c:v>57771.963731511438</c:v>
                </c:pt>
                <c:pt idx="419">
                  <c:v>60122.399357096358</c:v>
                </c:pt>
                <c:pt idx="420">
                  <c:v>59439.162760162362</c:v>
                </c:pt>
                <c:pt idx="421">
                  <c:v>59749.437377675378</c:v>
                </c:pt>
                <c:pt idx="422">
                  <c:v>57689.780746205652</c:v>
                </c:pt>
                <c:pt idx="423">
                  <c:v>56275.378414917002</c:v>
                </c:pt>
                <c:pt idx="424">
                  <c:v>55821.510120519</c:v>
                </c:pt>
                <c:pt idx="425">
                  <c:v>55455.836769104011</c:v>
                </c:pt>
                <c:pt idx="426">
                  <c:v>56694.121180725102</c:v>
                </c:pt>
                <c:pt idx="427">
                  <c:v>58815.787359364833</c:v>
                </c:pt>
                <c:pt idx="428">
                  <c:v>59296.613033251946</c:v>
                </c:pt>
                <c:pt idx="429">
                  <c:v>60376.805891058975</c:v>
                </c:pt>
                <c:pt idx="430">
                  <c:v>56726.536197535199</c:v>
                </c:pt>
                <c:pt idx="431">
                  <c:v>61748.0962773641</c:v>
                </c:pt>
                <c:pt idx="432">
                  <c:v>56423.247025553384</c:v>
                </c:pt>
                <c:pt idx="433">
                  <c:v>58383.407359226541</c:v>
                </c:pt>
                <c:pt idx="434">
                  <c:v>57129.968847656244</c:v>
                </c:pt>
                <c:pt idx="435">
                  <c:v>56330.266883150733</c:v>
                </c:pt>
                <c:pt idx="436">
                  <c:v>59699.365965652469</c:v>
                </c:pt>
                <c:pt idx="437">
                  <c:v>61070.144784021388</c:v>
                </c:pt>
                <c:pt idx="438">
                  <c:v>59101.25954545119</c:v>
                </c:pt>
                <c:pt idx="439">
                  <c:v>58478.134081799457</c:v>
                </c:pt>
                <c:pt idx="440">
                  <c:v>60455.216565322873</c:v>
                </c:pt>
                <c:pt idx="441">
                  <c:v>58027.908532603586</c:v>
                </c:pt>
                <c:pt idx="442">
                  <c:v>60695.890288639064</c:v>
                </c:pt>
                <c:pt idx="443">
                  <c:v>61499.300693766279</c:v>
                </c:pt>
                <c:pt idx="444">
                  <c:v>57856.737326176954</c:v>
                </c:pt>
                <c:pt idx="445">
                  <c:v>58996.558376439418</c:v>
                </c:pt>
                <c:pt idx="446">
                  <c:v>55608.988979593909</c:v>
                </c:pt>
                <c:pt idx="447">
                  <c:v>55492.616762288417</c:v>
                </c:pt>
                <c:pt idx="448">
                  <c:v>58251.636864004256</c:v>
                </c:pt>
                <c:pt idx="449">
                  <c:v>60630.679775110882</c:v>
                </c:pt>
                <c:pt idx="450">
                  <c:v>54895.307130177818</c:v>
                </c:pt>
                <c:pt idx="451">
                  <c:v>57730.823846461113</c:v>
                </c:pt>
                <c:pt idx="452">
                  <c:v>57466.056706301366</c:v>
                </c:pt>
                <c:pt idx="453">
                  <c:v>57498.867321650192</c:v>
                </c:pt>
                <c:pt idx="454">
                  <c:v>57981.391569614418</c:v>
                </c:pt>
                <c:pt idx="455">
                  <c:v>58639.755022013203</c:v>
                </c:pt>
                <c:pt idx="456">
                  <c:v>56887.807084655768</c:v>
                </c:pt>
                <c:pt idx="457">
                  <c:v>57923.881781323747</c:v>
                </c:pt>
                <c:pt idx="458">
                  <c:v>57725.821910858169</c:v>
                </c:pt>
                <c:pt idx="459">
                  <c:v>57891.400278139117</c:v>
                </c:pt>
                <c:pt idx="460">
                  <c:v>56137.779325866701</c:v>
                </c:pt>
                <c:pt idx="461">
                  <c:v>57485.233642816536</c:v>
                </c:pt>
                <c:pt idx="462">
                  <c:v>61852.84370552699</c:v>
                </c:pt>
                <c:pt idx="463">
                  <c:v>55725.060227966307</c:v>
                </c:pt>
                <c:pt idx="464">
                  <c:v>57721.636576461788</c:v>
                </c:pt>
                <c:pt idx="465">
                  <c:v>57651.73413619995</c:v>
                </c:pt>
                <c:pt idx="466">
                  <c:v>57031.546260290212</c:v>
                </c:pt>
                <c:pt idx="467">
                  <c:v>58859.964631455885</c:v>
                </c:pt>
                <c:pt idx="468">
                  <c:v>55907.912754885343</c:v>
                </c:pt>
                <c:pt idx="469">
                  <c:v>57994.904372660319</c:v>
                </c:pt>
                <c:pt idx="470">
                  <c:v>59361.758773549402</c:v>
                </c:pt>
                <c:pt idx="471">
                  <c:v>59061.814736154345</c:v>
                </c:pt>
                <c:pt idx="472">
                  <c:v>59676.907483418778</c:v>
                </c:pt>
                <c:pt idx="473">
                  <c:v>58976.692594528198</c:v>
                </c:pt>
                <c:pt idx="474">
                  <c:v>58266.067166010551</c:v>
                </c:pt>
                <c:pt idx="475">
                  <c:v>58359.388954575872</c:v>
                </c:pt>
                <c:pt idx="476">
                  <c:v>57744.286492538457</c:v>
                </c:pt>
                <c:pt idx="477">
                  <c:v>55671.982935078944</c:v>
                </c:pt>
                <c:pt idx="478">
                  <c:v>57197.032225720097</c:v>
                </c:pt>
                <c:pt idx="479">
                  <c:v>56636.504597918189</c:v>
                </c:pt>
                <c:pt idx="480">
                  <c:v>55790.643056233734</c:v>
                </c:pt>
                <c:pt idx="481">
                  <c:v>57984.822224934906</c:v>
                </c:pt>
                <c:pt idx="482">
                  <c:v>61303.525411478673</c:v>
                </c:pt>
                <c:pt idx="483">
                  <c:v>58763.391512355935</c:v>
                </c:pt>
                <c:pt idx="484">
                  <c:v>58813.51654313405</c:v>
                </c:pt>
                <c:pt idx="485">
                  <c:v>59593.279809507731</c:v>
                </c:pt>
                <c:pt idx="486">
                  <c:v>59574.364387702939</c:v>
                </c:pt>
                <c:pt idx="487">
                  <c:v>55266.728766632077</c:v>
                </c:pt>
                <c:pt idx="488">
                  <c:v>58721.43788121939</c:v>
                </c:pt>
                <c:pt idx="489">
                  <c:v>60029.988698832196</c:v>
                </c:pt>
                <c:pt idx="490">
                  <c:v>59870.377856699626</c:v>
                </c:pt>
                <c:pt idx="491">
                  <c:v>59806.630586624138</c:v>
                </c:pt>
                <c:pt idx="492">
                  <c:v>57632.772756958009</c:v>
                </c:pt>
                <c:pt idx="493">
                  <c:v>58152.28090267181</c:v>
                </c:pt>
                <c:pt idx="494">
                  <c:v>59669.600085099548</c:v>
                </c:pt>
                <c:pt idx="495">
                  <c:v>61462.901419448855</c:v>
                </c:pt>
                <c:pt idx="496">
                  <c:v>60157.697038427992</c:v>
                </c:pt>
                <c:pt idx="497">
                  <c:v>60087.74751218161</c:v>
                </c:pt>
                <c:pt idx="498">
                  <c:v>57694.3741490682</c:v>
                </c:pt>
                <c:pt idx="499">
                  <c:v>62081.501500320439</c:v>
                </c:pt>
                <c:pt idx="500">
                  <c:v>55967.354605795685</c:v>
                </c:pt>
                <c:pt idx="501">
                  <c:v>58698.118988418581</c:v>
                </c:pt>
                <c:pt idx="502">
                  <c:v>56261.272254667638</c:v>
                </c:pt>
                <c:pt idx="503">
                  <c:v>61139.799081929523</c:v>
                </c:pt>
                <c:pt idx="504">
                  <c:v>58641.695168868697</c:v>
                </c:pt>
                <c:pt idx="505">
                  <c:v>57620.424538580577</c:v>
                </c:pt>
                <c:pt idx="506">
                  <c:v>59418.154291407271</c:v>
                </c:pt>
                <c:pt idx="507">
                  <c:v>60982.251618067428</c:v>
                </c:pt>
                <c:pt idx="508">
                  <c:v>57709.341487185164</c:v>
                </c:pt>
                <c:pt idx="509">
                  <c:v>58840.868314361585</c:v>
                </c:pt>
                <c:pt idx="510">
                  <c:v>59288.175688298543</c:v>
                </c:pt>
                <c:pt idx="511">
                  <c:v>58596.868597030632</c:v>
                </c:pt>
                <c:pt idx="512">
                  <c:v>56845.11886951128</c:v>
                </c:pt>
                <c:pt idx="513">
                  <c:v>59996.073997338601</c:v>
                </c:pt>
                <c:pt idx="514">
                  <c:v>61388.336399586995</c:v>
                </c:pt>
                <c:pt idx="515">
                  <c:v>60257.619164721174</c:v>
                </c:pt>
                <c:pt idx="516">
                  <c:v>57824.179294840498</c:v>
                </c:pt>
                <c:pt idx="517">
                  <c:v>57448.388169288635</c:v>
                </c:pt>
                <c:pt idx="518">
                  <c:v>58493.920392862943</c:v>
                </c:pt>
                <c:pt idx="519">
                  <c:v>59136.433107090001</c:v>
                </c:pt>
                <c:pt idx="520">
                  <c:v>57291.752766736354</c:v>
                </c:pt>
                <c:pt idx="521">
                  <c:v>57703.223912048335</c:v>
                </c:pt>
                <c:pt idx="522">
                  <c:v>56864.526113065076</c:v>
                </c:pt>
                <c:pt idx="523">
                  <c:v>59109.071988042189</c:v>
                </c:pt>
                <c:pt idx="524">
                  <c:v>58068.828377787271</c:v>
                </c:pt>
                <c:pt idx="525">
                  <c:v>58232.001047023143</c:v>
                </c:pt>
                <c:pt idx="526">
                  <c:v>57467.665616671242</c:v>
                </c:pt>
                <c:pt idx="527">
                  <c:v>57977.043016289274</c:v>
                </c:pt>
                <c:pt idx="528">
                  <c:v>58397.766300710042</c:v>
                </c:pt>
                <c:pt idx="529">
                  <c:v>57421.634467252094</c:v>
                </c:pt>
                <c:pt idx="530">
                  <c:v>55128.428744379686</c:v>
                </c:pt>
                <c:pt idx="531">
                  <c:v>55965.065904363</c:v>
                </c:pt>
                <c:pt idx="532">
                  <c:v>58336.0876121521</c:v>
                </c:pt>
                <c:pt idx="533">
                  <c:v>61567.059769566848</c:v>
                </c:pt>
                <c:pt idx="534">
                  <c:v>57238.345170084642</c:v>
                </c:pt>
                <c:pt idx="535">
                  <c:v>58519.232713381447</c:v>
                </c:pt>
                <c:pt idx="536">
                  <c:v>59357.057346185051</c:v>
                </c:pt>
                <c:pt idx="537">
                  <c:v>58369.087121109173</c:v>
                </c:pt>
                <c:pt idx="538">
                  <c:v>60840.983473173772</c:v>
                </c:pt>
                <c:pt idx="539">
                  <c:v>57246.480472056064</c:v>
                </c:pt>
                <c:pt idx="540">
                  <c:v>58156.315512847905</c:v>
                </c:pt>
                <c:pt idx="541">
                  <c:v>58780.531279150644</c:v>
                </c:pt>
                <c:pt idx="542">
                  <c:v>56440.503027470913</c:v>
                </c:pt>
                <c:pt idx="543">
                  <c:v>55569.925325775148</c:v>
                </c:pt>
                <c:pt idx="544">
                  <c:v>59180.522806231165</c:v>
                </c:pt>
                <c:pt idx="545">
                  <c:v>60734.541531395909</c:v>
                </c:pt>
                <c:pt idx="546">
                  <c:v>59626.452559181911</c:v>
                </c:pt>
                <c:pt idx="547">
                  <c:v>56861.408495918906</c:v>
                </c:pt>
                <c:pt idx="548">
                  <c:v>56866.165789731342</c:v>
                </c:pt>
                <c:pt idx="549">
                  <c:v>57704.661812591556</c:v>
                </c:pt>
                <c:pt idx="550">
                  <c:v>59993.147501627594</c:v>
                </c:pt>
                <c:pt idx="551">
                  <c:v>59670.921571477251</c:v>
                </c:pt>
                <c:pt idx="552">
                  <c:v>59240.293012428272</c:v>
                </c:pt>
                <c:pt idx="553">
                  <c:v>58257.418987385427</c:v>
                </c:pt>
                <c:pt idx="554">
                  <c:v>57741.628264872226</c:v>
                </c:pt>
                <c:pt idx="555">
                  <c:v>58324.293893305468</c:v>
                </c:pt>
                <c:pt idx="556">
                  <c:v>57516.40206972757</c:v>
                </c:pt>
                <c:pt idx="557">
                  <c:v>58522.068984772763</c:v>
                </c:pt>
                <c:pt idx="558">
                  <c:v>59145.329607057574</c:v>
                </c:pt>
                <c:pt idx="559">
                  <c:v>56701.704715156557</c:v>
                </c:pt>
                <c:pt idx="560">
                  <c:v>59952.021379470818</c:v>
                </c:pt>
                <c:pt idx="561">
                  <c:v>56410.341396967582</c:v>
                </c:pt>
                <c:pt idx="562">
                  <c:v>60125.046946265044</c:v>
                </c:pt>
                <c:pt idx="563">
                  <c:v>60863.164501889558</c:v>
                </c:pt>
                <c:pt idx="564">
                  <c:v>58290.635011514023</c:v>
                </c:pt>
                <c:pt idx="565">
                  <c:v>56099.220918019622</c:v>
                </c:pt>
                <c:pt idx="566">
                  <c:v>62649.235308376949</c:v>
                </c:pt>
                <c:pt idx="567">
                  <c:v>59987.842203648885</c:v>
                </c:pt>
                <c:pt idx="568">
                  <c:v>59546.08780205826</c:v>
                </c:pt>
                <c:pt idx="569">
                  <c:v>58372.269043858847</c:v>
                </c:pt>
                <c:pt idx="570">
                  <c:v>61009.075723520924</c:v>
                </c:pt>
                <c:pt idx="571">
                  <c:v>57005.626619688672</c:v>
                </c:pt>
                <c:pt idx="572">
                  <c:v>63045.869251632692</c:v>
                </c:pt>
                <c:pt idx="573">
                  <c:v>61553.268654886895</c:v>
                </c:pt>
                <c:pt idx="574">
                  <c:v>58380.106211627397</c:v>
                </c:pt>
                <c:pt idx="575">
                  <c:v>63829.994402535762</c:v>
                </c:pt>
                <c:pt idx="576">
                  <c:v>59926.997657489781</c:v>
                </c:pt>
                <c:pt idx="577">
                  <c:v>59854.021585591639</c:v>
                </c:pt>
                <c:pt idx="578">
                  <c:v>59721.340873286914</c:v>
                </c:pt>
                <c:pt idx="579">
                  <c:v>61861.003095777829</c:v>
                </c:pt>
                <c:pt idx="580">
                  <c:v>63934.308343180019</c:v>
                </c:pt>
                <c:pt idx="581">
                  <c:v>57057.594145468342</c:v>
                </c:pt>
                <c:pt idx="582">
                  <c:v>60628.255103683463</c:v>
                </c:pt>
                <c:pt idx="583">
                  <c:v>57750.372134033845</c:v>
                </c:pt>
                <c:pt idx="584">
                  <c:v>58048.490577697754</c:v>
                </c:pt>
                <c:pt idx="585">
                  <c:v>57095.186496377661</c:v>
                </c:pt>
                <c:pt idx="586">
                  <c:v>57808.706059111297</c:v>
                </c:pt>
                <c:pt idx="587">
                  <c:v>56351.461928938828</c:v>
                </c:pt>
                <c:pt idx="588">
                  <c:v>58571.432804169061</c:v>
                </c:pt>
                <c:pt idx="589">
                  <c:v>60133.169205665596</c:v>
                </c:pt>
                <c:pt idx="590">
                  <c:v>57318.585481262213</c:v>
                </c:pt>
                <c:pt idx="591">
                  <c:v>56856.250616073608</c:v>
                </c:pt>
                <c:pt idx="592">
                  <c:v>58158.207043997449</c:v>
                </c:pt>
                <c:pt idx="593">
                  <c:v>58387.871178436282</c:v>
                </c:pt>
                <c:pt idx="594">
                  <c:v>59365.453776868198</c:v>
                </c:pt>
                <c:pt idx="595">
                  <c:v>56668.145641708375</c:v>
                </c:pt>
                <c:pt idx="596">
                  <c:v>59414.465374247244</c:v>
                </c:pt>
                <c:pt idx="597">
                  <c:v>57248.75128030777</c:v>
                </c:pt>
                <c:pt idx="598">
                  <c:v>56132.708826160429</c:v>
                </c:pt>
                <c:pt idx="599">
                  <c:v>57476.598694737753</c:v>
                </c:pt>
                <c:pt idx="600">
                  <c:v>60421.363492075594</c:v>
                </c:pt>
                <c:pt idx="601">
                  <c:v>57907.697772773106</c:v>
                </c:pt>
                <c:pt idx="602">
                  <c:v>58250.43242003124</c:v>
                </c:pt>
                <c:pt idx="603">
                  <c:v>61382.932162539175</c:v>
                </c:pt>
                <c:pt idx="604">
                  <c:v>58167.790430355082</c:v>
                </c:pt>
                <c:pt idx="605">
                  <c:v>56397.351977411905</c:v>
                </c:pt>
                <c:pt idx="606">
                  <c:v>59008.657458098729</c:v>
                </c:pt>
                <c:pt idx="607">
                  <c:v>57980.683189074203</c:v>
                </c:pt>
                <c:pt idx="608">
                  <c:v>57620.820212427767</c:v>
                </c:pt>
                <c:pt idx="609">
                  <c:v>56108.607643047981</c:v>
                </c:pt>
                <c:pt idx="610">
                  <c:v>57643.957294464111</c:v>
                </c:pt>
                <c:pt idx="611">
                  <c:v>59959.560371907559</c:v>
                </c:pt>
                <c:pt idx="612">
                  <c:v>60161.964704831444</c:v>
                </c:pt>
                <c:pt idx="613">
                  <c:v>59661.310401153562</c:v>
                </c:pt>
                <c:pt idx="614">
                  <c:v>59975.770506254827</c:v>
                </c:pt>
                <c:pt idx="615">
                  <c:v>55856.976708602917</c:v>
                </c:pt>
                <c:pt idx="616">
                  <c:v>57675.012625630698</c:v>
                </c:pt>
                <c:pt idx="617">
                  <c:v>57708.934084065761</c:v>
                </c:pt>
                <c:pt idx="618">
                  <c:v>61992.186913299563</c:v>
                </c:pt>
                <c:pt idx="619">
                  <c:v>59139.76881319681</c:v>
                </c:pt>
                <c:pt idx="620">
                  <c:v>59735.420235697427</c:v>
                </c:pt>
                <c:pt idx="621">
                  <c:v>58536.767107582091</c:v>
                </c:pt>
                <c:pt idx="622">
                  <c:v>58407.712443923949</c:v>
                </c:pt>
                <c:pt idx="623">
                  <c:v>60152.710239075292</c:v>
                </c:pt>
                <c:pt idx="624">
                  <c:v>56009.965388107295</c:v>
                </c:pt>
                <c:pt idx="625">
                  <c:v>62851.650757714116</c:v>
                </c:pt>
                <c:pt idx="626">
                  <c:v>59797.99420108796</c:v>
                </c:pt>
                <c:pt idx="627">
                  <c:v>57424.349103482564</c:v>
                </c:pt>
                <c:pt idx="628">
                  <c:v>57742.047899119061</c:v>
                </c:pt>
                <c:pt idx="629">
                  <c:v>60460.412687966091</c:v>
                </c:pt>
                <c:pt idx="630">
                  <c:v>58761.618502553305</c:v>
                </c:pt>
                <c:pt idx="631">
                  <c:v>58136.026879247038</c:v>
                </c:pt>
                <c:pt idx="632">
                  <c:v>57719.024664815253</c:v>
                </c:pt>
                <c:pt idx="633">
                  <c:v>57167.728419494626</c:v>
                </c:pt>
                <c:pt idx="634">
                  <c:v>56596.4733069102</c:v>
                </c:pt>
                <c:pt idx="635">
                  <c:v>54907.431210072835</c:v>
                </c:pt>
                <c:pt idx="636">
                  <c:v>54909.417674255383</c:v>
                </c:pt>
                <c:pt idx="637">
                  <c:v>57704.518387070231</c:v>
                </c:pt>
                <c:pt idx="638">
                  <c:v>59637.061580710586</c:v>
                </c:pt>
                <c:pt idx="639">
                  <c:v>60246.553324598732</c:v>
                </c:pt>
                <c:pt idx="640">
                  <c:v>56219.934810551</c:v>
                </c:pt>
                <c:pt idx="641">
                  <c:v>60639.742389424639</c:v>
                </c:pt>
                <c:pt idx="642">
                  <c:v>56443.405667171624</c:v>
                </c:pt>
                <c:pt idx="643">
                  <c:v>58080.833622328442</c:v>
                </c:pt>
                <c:pt idx="644">
                  <c:v>56818.74053853353</c:v>
                </c:pt>
                <c:pt idx="645">
                  <c:v>56641.088900375369</c:v>
                </c:pt>
                <c:pt idx="646">
                  <c:v>60265.390285110479</c:v>
                </c:pt>
                <c:pt idx="647">
                  <c:v>60689.155285294852</c:v>
                </c:pt>
                <c:pt idx="648">
                  <c:v>59234.897845520376</c:v>
                </c:pt>
                <c:pt idx="649">
                  <c:v>57155.915770301617</c:v>
                </c:pt>
                <c:pt idx="650">
                  <c:v>61125.254217036563</c:v>
                </c:pt>
                <c:pt idx="651">
                  <c:v>57989.626942189534</c:v>
                </c:pt>
                <c:pt idx="652">
                  <c:v>59850.012462711333</c:v>
                </c:pt>
                <c:pt idx="653">
                  <c:v>60636.920694311462</c:v>
                </c:pt>
                <c:pt idx="654">
                  <c:v>56821.073393249513</c:v>
                </c:pt>
                <c:pt idx="655">
                  <c:v>59704.330098819744</c:v>
                </c:pt>
                <c:pt idx="656">
                  <c:v>56593.259336090101</c:v>
                </c:pt>
                <c:pt idx="657">
                  <c:v>55801.152272240332</c:v>
                </c:pt>
                <c:pt idx="658">
                  <c:v>57410.542191972934</c:v>
                </c:pt>
                <c:pt idx="659">
                  <c:v>59876.140133412679</c:v>
                </c:pt>
                <c:pt idx="660">
                  <c:v>55848.886749227837</c:v>
                </c:pt>
                <c:pt idx="661">
                  <c:v>57885.20851297379</c:v>
                </c:pt>
                <c:pt idx="662">
                  <c:v>56644.080927530922</c:v>
                </c:pt>
                <c:pt idx="663">
                  <c:v>57955.313503138234</c:v>
                </c:pt>
                <c:pt idx="664">
                  <c:v>57059.943149407707</c:v>
                </c:pt>
                <c:pt idx="665">
                  <c:v>62051.982882626871</c:v>
                </c:pt>
                <c:pt idx="666">
                  <c:v>58047.110060501109</c:v>
                </c:pt>
                <c:pt idx="667">
                  <c:v>57227.722646363567</c:v>
                </c:pt>
                <c:pt idx="668">
                  <c:v>57516.69197006226</c:v>
                </c:pt>
                <c:pt idx="669">
                  <c:v>59563.317490019763</c:v>
                </c:pt>
                <c:pt idx="670">
                  <c:v>57388.538885370879</c:v>
                </c:pt>
                <c:pt idx="671">
                  <c:v>57528.209952243167</c:v>
                </c:pt>
                <c:pt idx="672">
                  <c:v>60800.801332569121</c:v>
                </c:pt>
                <c:pt idx="673">
                  <c:v>55474.94133399328</c:v>
                </c:pt>
                <c:pt idx="674">
                  <c:v>57796.916822433472</c:v>
                </c:pt>
                <c:pt idx="675">
                  <c:v>56624.200204467772</c:v>
                </c:pt>
                <c:pt idx="676">
                  <c:v>57787.765617844329</c:v>
                </c:pt>
                <c:pt idx="677">
                  <c:v>58575.001857531941</c:v>
                </c:pt>
                <c:pt idx="678">
                  <c:v>58529.737551371261</c:v>
                </c:pt>
                <c:pt idx="679">
                  <c:v>58486.183315448834</c:v>
                </c:pt>
                <c:pt idx="680">
                  <c:v>59757.117826906848</c:v>
                </c:pt>
                <c:pt idx="681">
                  <c:v>58767.273386791014</c:v>
                </c:pt>
                <c:pt idx="682">
                  <c:v>59904.416153589889</c:v>
                </c:pt>
                <c:pt idx="683">
                  <c:v>57478.410535923642</c:v>
                </c:pt>
                <c:pt idx="684">
                  <c:v>56067.932599639891</c:v>
                </c:pt>
                <c:pt idx="685">
                  <c:v>57368.206179396308</c:v>
                </c:pt>
                <c:pt idx="686">
                  <c:v>57956.770398585009</c:v>
                </c:pt>
                <c:pt idx="687">
                  <c:v>56523.039520756414</c:v>
                </c:pt>
                <c:pt idx="688">
                  <c:v>59086.096664428725</c:v>
                </c:pt>
                <c:pt idx="689">
                  <c:v>55883.473141479488</c:v>
                </c:pt>
                <c:pt idx="690">
                  <c:v>55616.982619619368</c:v>
                </c:pt>
                <c:pt idx="691">
                  <c:v>58745.910003789264</c:v>
                </c:pt>
                <c:pt idx="692">
                  <c:v>62300.284593455006</c:v>
                </c:pt>
                <c:pt idx="693">
                  <c:v>57974.095510864267</c:v>
                </c:pt>
                <c:pt idx="694">
                  <c:v>57578.499805577587</c:v>
                </c:pt>
                <c:pt idx="695">
                  <c:v>61123.868642680856</c:v>
                </c:pt>
                <c:pt idx="696">
                  <c:v>58025.952754494421</c:v>
                </c:pt>
                <c:pt idx="697">
                  <c:v>56303.328603108719</c:v>
                </c:pt>
                <c:pt idx="698">
                  <c:v>58492.879805628465</c:v>
                </c:pt>
                <c:pt idx="699">
                  <c:v>61060.216900253297</c:v>
                </c:pt>
                <c:pt idx="700">
                  <c:v>59448.984543450671</c:v>
                </c:pt>
                <c:pt idx="701">
                  <c:v>59807.904294713349</c:v>
                </c:pt>
                <c:pt idx="702">
                  <c:v>57348.57927436829</c:v>
                </c:pt>
                <c:pt idx="703">
                  <c:v>57957.008479309086</c:v>
                </c:pt>
                <c:pt idx="704">
                  <c:v>59821.408263492594</c:v>
                </c:pt>
                <c:pt idx="705">
                  <c:v>62011.029547246304</c:v>
                </c:pt>
                <c:pt idx="706">
                  <c:v>59004.553725814811</c:v>
                </c:pt>
                <c:pt idx="707">
                  <c:v>59956.268592325861</c:v>
                </c:pt>
                <c:pt idx="708">
                  <c:v>58083.493707664813</c:v>
                </c:pt>
                <c:pt idx="709">
                  <c:v>59807.103025817873</c:v>
                </c:pt>
                <c:pt idx="710">
                  <c:v>54956.100789515178</c:v>
                </c:pt>
                <c:pt idx="711">
                  <c:v>59308.600788625088</c:v>
                </c:pt>
                <c:pt idx="712">
                  <c:v>58393.905622598511</c:v>
                </c:pt>
                <c:pt idx="713">
                  <c:v>60060.820685323073</c:v>
                </c:pt>
                <c:pt idx="714">
                  <c:v>57937.566836420701</c:v>
                </c:pt>
                <c:pt idx="715">
                  <c:v>57928.325510883333</c:v>
                </c:pt>
                <c:pt idx="716">
                  <c:v>58347.485583114634</c:v>
                </c:pt>
                <c:pt idx="717">
                  <c:v>61871.348507690425</c:v>
                </c:pt>
                <c:pt idx="718">
                  <c:v>57088.061291503909</c:v>
                </c:pt>
                <c:pt idx="719">
                  <c:v>57612.665275843945</c:v>
                </c:pt>
                <c:pt idx="720">
                  <c:v>58994.723185348521</c:v>
                </c:pt>
                <c:pt idx="721">
                  <c:v>59315.698506609595</c:v>
                </c:pt>
                <c:pt idx="722">
                  <c:v>57752.322253219296</c:v>
                </c:pt>
                <c:pt idx="723">
                  <c:v>61330.988673146567</c:v>
                </c:pt>
                <c:pt idx="724">
                  <c:v>60565.065475893025</c:v>
                </c:pt>
                <c:pt idx="725">
                  <c:v>58877.07637329102</c:v>
                </c:pt>
                <c:pt idx="726">
                  <c:v>57327.441264343266</c:v>
                </c:pt>
                <c:pt idx="727">
                  <c:v>54472.612179724369</c:v>
                </c:pt>
                <c:pt idx="728">
                  <c:v>58236.59488372803</c:v>
                </c:pt>
                <c:pt idx="729">
                  <c:v>59450.443059666948</c:v>
                </c:pt>
                <c:pt idx="730">
                  <c:v>56936.120702997854</c:v>
                </c:pt>
                <c:pt idx="731">
                  <c:v>57710.852447764082</c:v>
                </c:pt>
                <c:pt idx="732">
                  <c:v>54690.650511328378</c:v>
                </c:pt>
                <c:pt idx="733">
                  <c:v>57335.196240488694</c:v>
                </c:pt>
                <c:pt idx="734">
                  <c:v>57760.767165501915</c:v>
                </c:pt>
                <c:pt idx="735">
                  <c:v>58393.366361029941</c:v>
                </c:pt>
                <c:pt idx="736">
                  <c:v>58065.227210394543</c:v>
                </c:pt>
                <c:pt idx="737">
                  <c:v>57612.372592601045</c:v>
                </c:pt>
                <c:pt idx="738">
                  <c:v>57827.923133277895</c:v>
                </c:pt>
                <c:pt idx="739">
                  <c:v>56893.315319631503</c:v>
                </c:pt>
                <c:pt idx="740">
                  <c:v>54931.100197982792</c:v>
                </c:pt>
                <c:pt idx="741">
                  <c:v>59607.412091827391</c:v>
                </c:pt>
                <c:pt idx="742">
                  <c:v>58957.723591454829</c:v>
                </c:pt>
                <c:pt idx="743">
                  <c:v>60349.205742565791</c:v>
                </c:pt>
                <c:pt idx="744">
                  <c:v>58280.683265177409</c:v>
                </c:pt>
                <c:pt idx="745">
                  <c:v>57586.582522964476</c:v>
                </c:pt>
                <c:pt idx="746">
                  <c:v>58694.505120722461</c:v>
                </c:pt>
                <c:pt idx="747">
                  <c:v>58142.189219327774</c:v>
                </c:pt>
                <c:pt idx="748">
                  <c:v>60885.454526702561</c:v>
                </c:pt>
                <c:pt idx="749">
                  <c:v>56821.400178194053</c:v>
                </c:pt>
                <c:pt idx="750">
                  <c:v>58962.513049062101</c:v>
                </c:pt>
                <c:pt idx="751">
                  <c:v>60199.486711438505</c:v>
                </c:pt>
                <c:pt idx="752">
                  <c:v>57975.506797025591</c:v>
                </c:pt>
                <c:pt idx="753">
                  <c:v>58880.702452977515</c:v>
                </c:pt>
                <c:pt idx="754">
                  <c:v>59193.568044916799</c:v>
                </c:pt>
                <c:pt idx="755">
                  <c:v>59586.623412275309</c:v>
                </c:pt>
                <c:pt idx="756">
                  <c:v>57759.29115006129</c:v>
                </c:pt>
                <c:pt idx="757">
                  <c:v>57215.005559555699</c:v>
                </c:pt>
                <c:pt idx="758">
                  <c:v>56375.078763452169</c:v>
                </c:pt>
                <c:pt idx="759">
                  <c:v>57817.324216969821</c:v>
                </c:pt>
                <c:pt idx="760">
                  <c:v>61498.866530354819</c:v>
                </c:pt>
                <c:pt idx="761">
                  <c:v>61209.792773946123</c:v>
                </c:pt>
                <c:pt idx="762">
                  <c:v>58650.310315386458</c:v>
                </c:pt>
                <c:pt idx="763">
                  <c:v>57971.059391008581</c:v>
                </c:pt>
                <c:pt idx="764">
                  <c:v>56196.154848448445</c:v>
                </c:pt>
                <c:pt idx="765">
                  <c:v>58246.199209976192</c:v>
                </c:pt>
                <c:pt idx="766">
                  <c:v>58390.171801630648</c:v>
                </c:pt>
                <c:pt idx="767">
                  <c:v>60227.263604609172</c:v>
                </c:pt>
                <c:pt idx="768">
                  <c:v>57072.193720976516</c:v>
                </c:pt>
                <c:pt idx="769">
                  <c:v>57893.853839492796</c:v>
                </c:pt>
                <c:pt idx="770">
                  <c:v>60800.963555399576</c:v>
                </c:pt>
                <c:pt idx="771">
                  <c:v>56467.580557469526</c:v>
                </c:pt>
                <c:pt idx="772">
                  <c:v>61386.694542725883</c:v>
                </c:pt>
                <c:pt idx="773">
                  <c:v>61743.949602762848</c:v>
                </c:pt>
                <c:pt idx="774">
                  <c:v>57994.28541193009</c:v>
                </c:pt>
                <c:pt idx="775">
                  <c:v>56525.247425079338</c:v>
                </c:pt>
                <c:pt idx="776">
                  <c:v>62276.849524656922</c:v>
                </c:pt>
                <c:pt idx="777">
                  <c:v>60603.219728088385</c:v>
                </c:pt>
                <c:pt idx="778">
                  <c:v>57475.861245727538</c:v>
                </c:pt>
                <c:pt idx="779">
                  <c:v>58050.95468648275</c:v>
                </c:pt>
                <c:pt idx="780">
                  <c:v>61190.424017715457</c:v>
                </c:pt>
                <c:pt idx="781">
                  <c:v>58367.146249071753</c:v>
                </c:pt>
                <c:pt idx="782">
                  <c:v>61269.413073841737</c:v>
                </c:pt>
                <c:pt idx="783">
                  <c:v>60321.042566426608</c:v>
                </c:pt>
                <c:pt idx="784">
                  <c:v>58260.013493916267</c:v>
                </c:pt>
                <c:pt idx="785">
                  <c:v>63170.570970773697</c:v>
                </c:pt>
                <c:pt idx="786">
                  <c:v>59012.693119557698</c:v>
                </c:pt>
                <c:pt idx="787">
                  <c:v>59380.389715321864</c:v>
                </c:pt>
                <c:pt idx="788">
                  <c:v>59083.882823258427</c:v>
                </c:pt>
                <c:pt idx="789">
                  <c:v>60701.677875328074</c:v>
                </c:pt>
                <c:pt idx="790">
                  <c:v>63273.033086196578</c:v>
                </c:pt>
                <c:pt idx="791">
                  <c:v>57570.053842671703</c:v>
                </c:pt>
                <c:pt idx="792">
                  <c:v>60148.452756055194</c:v>
                </c:pt>
                <c:pt idx="793">
                  <c:v>57890.623195870729</c:v>
                </c:pt>
                <c:pt idx="794">
                  <c:v>58146.454612223308</c:v>
                </c:pt>
                <c:pt idx="795">
                  <c:v>57245.872007739017</c:v>
                </c:pt>
                <c:pt idx="796">
                  <c:v>58125.412806955974</c:v>
                </c:pt>
                <c:pt idx="797">
                  <c:v>56102.096269863854</c:v>
                </c:pt>
                <c:pt idx="798">
                  <c:v>59226.301075363153</c:v>
                </c:pt>
                <c:pt idx="799">
                  <c:v>59683.8767319935</c:v>
                </c:pt>
                <c:pt idx="800">
                  <c:v>58888.074268166223</c:v>
                </c:pt>
                <c:pt idx="801">
                  <c:v>56646.611023711164</c:v>
                </c:pt>
                <c:pt idx="802">
                  <c:v>58807.422222423549</c:v>
                </c:pt>
                <c:pt idx="803">
                  <c:v>59757.250711696164</c:v>
                </c:pt>
                <c:pt idx="804">
                  <c:v>61399.157019249593</c:v>
                </c:pt>
                <c:pt idx="805">
                  <c:v>54861.700738779706</c:v>
                </c:pt>
                <c:pt idx="806">
                  <c:v>56269.588861258831</c:v>
                </c:pt>
                <c:pt idx="807">
                  <c:v>55554.896645736706</c:v>
                </c:pt>
                <c:pt idx="808">
                  <c:v>56575.528637377429</c:v>
                </c:pt>
                <c:pt idx="809">
                  <c:v>58381.354949569701</c:v>
                </c:pt>
                <c:pt idx="810">
                  <c:v>60573.003710206351</c:v>
                </c:pt>
                <c:pt idx="811">
                  <c:v>57837.480199861537</c:v>
                </c:pt>
                <c:pt idx="812">
                  <c:v>58132.692073567712</c:v>
                </c:pt>
                <c:pt idx="813">
                  <c:v>61271.537965265918</c:v>
                </c:pt>
                <c:pt idx="814">
                  <c:v>58545.341879574451</c:v>
                </c:pt>
                <c:pt idx="815">
                  <c:v>56787.704771550496</c:v>
                </c:pt>
                <c:pt idx="816">
                  <c:v>59319.747801049562</c:v>
                </c:pt>
                <c:pt idx="817">
                  <c:v>58303.854434521993</c:v>
                </c:pt>
                <c:pt idx="818">
                  <c:v>56944.691000874831</c:v>
                </c:pt>
                <c:pt idx="819">
                  <c:v>58076.115856361386</c:v>
                </c:pt>
                <c:pt idx="820">
                  <c:v>57550.817847528655</c:v>
                </c:pt>
                <c:pt idx="821">
                  <c:v>60780.849845178927</c:v>
                </c:pt>
                <c:pt idx="822">
                  <c:v>62719.411195786794</c:v>
                </c:pt>
                <c:pt idx="823">
                  <c:v>58882.660964965828</c:v>
                </c:pt>
                <c:pt idx="824">
                  <c:v>58801.015855089827</c:v>
                </c:pt>
                <c:pt idx="825">
                  <c:v>58272.947334289544</c:v>
                </c:pt>
                <c:pt idx="826">
                  <c:v>58718.021385963759</c:v>
                </c:pt>
                <c:pt idx="827">
                  <c:v>57403.216080602018</c:v>
                </c:pt>
                <c:pt idx="828">
                  <c:v>61951.108833837512</c:v>
                </c:pt>
                <c:pt idx="829">
                  <c:v>58746.220453453068</c:v>
                </c:pt>
                <c:pt idx="830">
                  <c:v>60433.679396184285</c:v>
                </c:pt>
                <c:pt idx="831">
                  <c:v>58040.427197265635</c:v>
                </c:pt>
                <c:pt idx="832">
                  <c:v>57170.606906763715</c:v>
                </c:pt>
                <c:pt idx="833">
                  <c:v>61288.664164144473</c:v>
                </c:pt>
                <c:pt idx="834">
                  <c:v>57277.02757644654</c:v>
                </c:pt>
                <c:pt idx="835">
                  <c:v>63284.094964567827</c:v>
                </c:pt>
                <c:pt idx="836">
                  <c:v>59874.879016613966</c:v>
                </c:pt>
                <c:pt idx="837">
                  <c:v>57025.1915570895</c:v>
                </c:pt>
                <c:pt idx="838">
                  <c:v>58017.96702435812</c:v>
                </c:pt>
                <c:pt idx="839">
                  <c:v>58952.430208841964</c:v>
                </c:pt>
                <c:pt idx="840">
                  <c:v>60221.295978840179</c:v>
                </c:pt>
                <c:pt idx="841">
                  <c:v>59138.603902308147</c:v>
                </c:pt>
                <c:pt idx="842">
                  <c:v>56665.930499579234</c:v>
                </c:pt>
                <c:pt idx="843">
                  <c:v>56958.089017295839</c:v>
                </c:pt>
                <c:pt idx="844">
                  <c:v>55011.090452575685</c:v>
                </c:pt>
                <c:pt idx="845">
                  <c:v>56502.148993651077</c:v>
                </c:pt>
                <c:pt idx="846">
                  <c:v>56779.474381383261</c:v>
                </c:pt>
                <c:pt idx="847">
                  <c:v>58314.30300242106</c:v>
                </c:pt>
                <c:pt idx="848">
                  <c:v>58982.127266852069</c:v>
                </c:pt>
                <c:pt idx="849">
                  <c:v>59945.077043302859</c:v>
                </c:pt>
                <c:pt idx="850">
                  <c:v>54942.220004781084</c:v>
                </c:pt>
                <c:pt idx="851">
                  <c:v>60670.197265879309</c:v>
                </c:pt>
                <c:pt idx="852">
                  <c:v>56105.487626196678</c:v>
                </c:pt>
                <c:pt idx="853">
                  <c:v>59247.489700611433</c:v>
                </c:pt>
                <c:pt idx="854">
                  <c:v>56522.474757893899</c:v>
                </c:pt>
                <c:pt idx="855">
                  <c:v>57172.980150922129</c:v>
                </c:pt>
                <c:pt idx="856">
                  <c:v>58651.012235768634</c:v>
                </c:pt>
                <c:pt idx="857">
                  <c:v>61757.166114298496</c:v>
                </c:pt>
                <c:pt idx="858">
                  <c:v>58952.679602811528</c:v>
                </c:pt>
                <c:pt idx="859">
                  <c:v>58132.167706073189</c:v>
                </c:pt>
                <c:pt idx="860">
                  <c:v>61261.112228647864</c:v>
                </c:pt>
                <c:pt idx="861">
                  <c:v>57906.310147094715</c:v>
                </c:pt>
                <c:pt idx="862">
                  <c:v>60516.702092520398</c:v>
                </c:pt>
                <c:pt idx="863">
                  <c:v>61458.848564084372</c:v>
                </c:pt>
                <c:pt idx="864">
                  <c:v>57453.387251663204</c:v>
                </c:pt>
                <c:pt idx="865">
                  <c:v>58559.151623280835</c:v>
                </c:pt>
                <c:pt idx="866">
                  <c:v>56177.100078646348</c:v>
                </c:pt>
                <c:pt idx="867">
                  <c:v>55687.034983507787</c:v>
                </c:pt>
                <c:pt idx="868">
                  <c:v>57317.713769453505</c:v>
                </c:pt>
                <c:pt idx="869">
                  <c:v>59387.449261856076</c:v>
                </c:pt>
                <c:pt idx="870">
                  <c:v>54055.507691764833</c:v>
                </c:pt>
                <c:pt idx="871">
                  <c:v>58913.348323214923</c:v>
                </c:pt>
                <c:pt idx="872">
                  <c:v>55254.886662546793</c:v>
                </c:pt>
                <c:pt idx="873">
                  <c:v>57949.850887934379</c:v>
                </c:pt>
                <c:pt idx="874">
                  <c:v>57015.681807084962</c:v>
                </c:pt>
                <c:pt idx="875">
                  <c:v>61011.82099752115</c:v>
                </c:pt>
                <c:pt idx="876">
                  <c:v>55779.091403198247</c:v>
                </c:pt>
                <c:pt idx="877">
                  <c:v>57477.929016812639</c:v>
                </c:pt>
                <c:pt idx="878">
                  <c:v>56599.928062947598</c:v>
                </c:pt>
                <c:pt idx="879">
                  <c:v>58206.110613934216</c:v>
                </c:pt>
                <c:pt idx="880">
                  <c:v>57386.985824584954</c:v>
                </c:pt>
                <c:pt idx="881">
                  <c:v>56972.413984902705</c:v>
                </c:pt>
                <c:pt idx="882">
                  <c:v>59687.675537403418</c:v>
                </c:pt>
                <c:pt idx="883">
                  <c:v>56129.274453957885</c:v>
                </c:pt>
                <c:pt idx="884">
                  <c:v>57373.089503224692</c:v>
                </c:pt>
                <c:pt idx="885">
                  <c:v>55759.462871042895</c:v>
                </c:pt>
                <c:pt idx="886">
                  <c:v>57416.887205060309</c:v>
                </c:pt>
                <c:pt idx="887">
                  <c:v>58335.391456152734</c:v>
                </c:pt>
                <c:pt idx="888">
                  <c:v>58144.954431152342</c:v>
                </c:pt>
                <c:pt idx="889">
                  <c:v>57192.835734049484</c:v>
                </c:pt>
                <c:pt idx="890">
                  <c:v>62117.333768781027</c:v>
                </c:pt>
                <c:pt idx="891">
                  <c:v>61184.891358274886</c:v>
                </c:pt>
                <c:pt idx="892">
                  <c:v>59823.442623503994</c:v>
                </c:pt>
                <c:pt idx="893">
                  <c:v>57195.197270647688</c:v>
                </c:pt>
                <c:pt idx="894">
                  <c:v>57030.686078770952</c:v>
                </c:pt>
                <c:pt idx="895">
                  <c:v>57302.175196170807</c:v>
                </c:pt>
                <c:pt idx="896">
                  <c:v>57773.413459142044</c:v>
                </c:pt>
                <c:pt idx="897">
                  <c:v>56050.50863533021</c:v>
                </c:pt>
                <c:pt idx="898">
                  <c:v>57069.264402770998</c:v>
                </c:pt>
                <c:pt idx="899">
                  <c:v>55938.869989776613</c:v>
                </c:pt>
                <c:pt idx="900">
                  <c:v>56397.145527760193</c:v>
                </c:pt>
                <c:pt idx="901">
                  <c:v>58469.129869906108</c:v>
                </c:pt>
                <c:pt idx="902">
                  <c:v>60804.158640543632</c:v>
                </c:pt>
                <c:pt idx="903">
                  <c:v>59125.907388178501</c:v>
                </c:pt>
                <c:pt idx="904">
                  <c:v>58069.102419948576</c:v>
                </c:pt>
                <c:pt idx="905">
                  <c:v>61125.680576516184</c:v>
                </c:pt>
                <c:pt idx="906">
                  <c:v>57515.952294731142</c:v>
                </c:pt>
                <c:pt idx="907">
                  <c:v>56559.289861043297</c:v>
                </c:pt>
                <c:pt idx="908">
                  <c:v>58491.705318705252</c:v>
                </c:pt>
                <c:pt idx="909">
                  <c:v>60095.664423243208</c:v>
                </c:pt>
                <c:pt idx="910">
                  <c:v>60773.548176574717</c:v>
                </c:pt>
                <c:pt idx="911">
                  <c:v>60960.503228759764</c:v>
                </c:pt>
                <c:pt idx="912">
                  <c:v>58793.849933752412</c:v>
                </c:pt>
                <c:pt idx="913">
                  <c:v>58090.424274409685</c:v>
                </c:pt>
                <c:pt idx="914">
                  <c:v>59817.647921148942</c:v>
                </c:pt>
                <c:pt idx="915">
                  <c:v>60006.537075742082</c:v>
                </c:pt>
                <c:pt idx="916">
                  <c:v>60044.991549682614</c:v>
                </c:pt>
                <c:pt idx="917">
                  <c:v>59471.129774983725</c:v>
                </c:pt>
                <c:pt idx="918">
                  <c:v>57992.991218320531</c:v>
                </c:pt>
                <c:pt idx="919">
                  <c:v>61491.249900309245</c:v>
                </c:pt>
                <c:pt idx="920">
                  <c:v>55995.131689961745</c:v>
                </c:pt>
                <c:pt idx="921">
                  <c:v>57968.311250504921</c:v>
                </c:pt>
                <c:pt idx="922">
                  <c:v>58852.517861048385</c:v>
                </c:pt>
                <c:pt idx="923">
                  <c:v>61278.067642148351</c:v>
                </c:pt>
                <c:pt idx="924">
                  <c:v>58092.287822302176</c:v>
                </c:pt>
                <c:pt idx="925">
                  <c:v>57969.4896092415</c:v>
                </c:pt>
                <c:pt idx="926">
                  <c:v>58824.7778948466</c:v>
                </c:pt>
                <c:pt idx="927">
                  <c:v>60566.389859390256</c:v>
                </c:pt>
                <c:pt idx="928">
                  <c:v>57660.873593139644</c:v>
                </c:pt>
                <c:pt idx="929">
                  <c:v>57276.396176036193</c:v>
                </c:pt>
                <c:pt idx="930">
                  <c:v>59558.937770970668</c:v>
                </c:pt>
                <c:pt idx="931">
                  <c:v>59638.943685205784</c:v>
                </c:pt>
                <c:pt idx="932">
                  <c:v>57844.565360856068</c:v>
                </c:pt>
                <c:pt idx="933">
                  <c:v>63328.553102238977</c:v>
                </c:pt>
                <c:pt idx="934">
                  <c:v>61180.327949587503</c:v>
                </c:pt>
                <c:pt idx="935">
                  <c:v>60148.992698415117</c:v>
                </c:pt>
                <c:pt idx="936">
                  <c:v>58498.52531801859</c:v>
                </c:pt>
                <c:pt idx="937">
                  <c:v>57490.06142762502</c:v>
                </c:pt>
                <c:pt idx="938">
                  <c:v>58524.785389328004</c:v>
                </c:pt>
                <c:pt idx="939">
                  <c:v>59738.453873443599</c:v>
                </c:pt>
                <c:pt idx="940">
                  <c:v>58278.461910676961</c:v>
                </c:pt>
                <c:pt idx="941">
                  <c:v>58391.73233502706</c:v>
                </c:pt>
                <c:pt idx="942">
                  <c:v>56663.825603739417</c:v>
                </c:pt>
                <c:pt idx="943">
                  <c:v>57398.284599812832</c:v>
                </c:pt>
                <c:pt idx="944">
                  <c:v>59052.131768925989</c:v>
                </c:pt>
                <c:pt idx="945">
                  <c:v>57089.526728677753</c:v>
                </c:pt>
                <c:pt idx="946">
                  <c:v>58280.23258028031</c:v>
                </c:pt>
                <c:pt idx="947">
                  <c:v>58005.170752542952</c:v>
                </c:pt>
                <c:pt idx="948">
                  <c:v>58519.672904332481</c:v>
                </c:pt>
                <c:pt idx="949">
                  <c:v>56085.096953709923</c:v>
                </c:pt>
                <c:pt idx="950">
                  <c:v>55357.623184967044</c:v>
                </c:pt>
                <c:pt idx="951">
                  <c:v>57438.90600891113</c:v>
                </c:pt>
                <c:pt idx="952">
                  <c:v>59133.107299804695</c:v>
                </c:pt>
                <c:pt idx="953">
                  <c:v>60153.802254549657</c:v>
                </c:pt>
                <c:pt idx="954">
                  <c:v>58120.186184183745</c:v>
                </c:pt>
                <c:pt idx="955">
                  <c:v>57572.198236211145</c:v>
                </c:pt>
                <c:pt idx="956">
                  <c:v>58116.397687498727</c:v>
                </c:pt>
                <c:pt idx="957">
                  <c:v>56584.85366471608</c:v>
                </c:pt>
                <c:pt idx="958">
                  <c:v>59933.500831413265</c:v>
                </c:pt>
                <c:pt idx="959">
                  <c:v>56703.974530569714</c:v>
                </c:pt>
                <c:pt idx="960">
                  <c:v>59759.456963857017</c:v>
                </c:pt>
                <c:pt idx="961">
                  <c:v>60681.731108156848</c:v>
                </c:pt>
                <c:pt idx="962">
                  <c:v>58384.694233194983</c:v>
                </c:pt>
                <c:pt idx="963">
                  <c:v>58493.602520624794</c:v>
                </c:pt>
                <c:pt idx="964">
                  <c:v>58489.785613250737</c:v>
                </c:pt>
                <c:pt idx="965">
                  <c:v>59296.551829655953</c:v>
                </c:pt>
                <c:pt idx="966">
                  <c:v>58838.464227832235</c:v>
                </c:pt>
                <c:pt idx="967">
                  <c:v>58158.639103746405</c:v>
                </c:pt>
                <c:pt idx="968">
                  <c:v>56046.999921544404</c:v>
                </c:pt>
                <c:pt idx="969">
                  <c:v>56935.933056767783</c:v>
                </c:pt>
                <c:pt idx="970">
                  <c:v>61800.909016259517</c:v>
                </c:pt>
                <c:pt idx="971">
                  <c:v>62037.551698303228</c:v>
                </c:pt>
                <c:pt idx="972">
                  <c:v>59097.840999921173</c:v>
                </c:pt>
                <c:pt idx="973">
                  <c:v>58455.922639507822</c:v>
                </c:pt>
                <c:pt idx="974">
                  <c:v>56180.753331438704</c:v>
                </c:pt>
                <c:pt idx="975">
                  <c:v>56613.101327641802</c:v>
                </c:pt>
                <c:pt idx="976">
                  <c:v>58298.723029581706</c:v>
                </c:pt>
                <c:pt idx="977">
                  <c:v>60551.624137878418</c:v>
                </c:pt>
                <c:pt idx="978">
                  <c:v>58872.704185279217</c:v>
                </c:pt>
                <c:pt idx="979">
                  <c:v>57269.034737428025</c:v>
                </c:pt>
                <c:pt idx="980">
                  <c:v>60680.131636810307</c:v>
                </c:pt>
                <c:pt idx="981">
                  <c:v>58025.824606068927</c:v>
                </c:pt>
                <c:pt idx="982">
                  <c:v>60559.626480992629</c:v>
                </c:pt>
                <c:pt idx="983">
                  <c:v>61403.291738891603</c:v>
                </c:pt>
                <c:pt idx="984">
                  <c:v>58140.758308251694</c:v>
                </c:pt>
                <c:pt idx="985">
                  <c:v>56407.566850153598</c:v>
                </c:pt>
                <c:pt idx="986">
                  <c:v>64458.357369995123</c:v>
                </c:pt>
                <c:pt idx="987">
                  <c:v>61162.570156892136</c:v>
                </c:pt>
                <c:pt idx="988">
                  <c:v>59914.396615600584</c:v>
                </c:pt>
                <c:pt idx="989">
                  <c:v>57734.283769168498</c:v>
                </c:pt>
                <c:pt idx="990">
                  <c:v>61499.249036916102</c:v>
                </c:pt>
                <c:pt idx="991">
                  <c:v>56525.424386342369</c:v>
                </c:pt>
                <c:pt idx="992">
                  <c:v>62002.555677541102</c:v>
                </c:pt>
                <c:pt idx="993">
                  <c:v>61524.929203923552</c:v>
                </c:pt>
                <c:pt idx="994">
                  <c:v>58635.761471335099</c:v>
                </c:pt>
                <c:pt idx="995">
                  <c:v>63038.666173140213</c:v>
                </c:pt>
                <c:pt idx="996">
                  <c:v>60080.272740205139</c:v>
                </c:pt>
                <c:pt idx="997">
                  <c:v>59995.596979014088</c:v>
                </c:pt>
                <c:pt idx="998">
                  <c:v>59025.941671555629</c:v>
                </c:pt>
                <c:pt idx="999">
                  <c:v>59959.985947954658</c:v>
                </c:pt>
                <c:pt idx="1000">
                  <c:v>62269.810284320527</c:v>
                </c:pt>
                <c:pt idx="1001">
                  <c:v>57783.521011885008</c:v>
                </c:pt>
                <c:pt idx="1002">
                  <c:v>59759.291956774403</c:v>
                </c:pt>
                <c:pt idx="1003">
                  <c:v>58787.024250666291</c:v>
                </c:pt>
                <c:pt idx="1004">
                  <c:v>57109.172089131687</c:v>
                </c:pt>
                <c:pt idx="1005">
                  <c:v>57500.734389384917</c:v>
                </c:pt>
                <c:pt idx="1006">
                  <c:v>57831.789198303224</c:v>
                </c:pt>
                <c:pt idx="1007">
                  <c:v>56038.085613505049</c:v>
                </c:pt>
                <c:pt idx="1008">
                  <c:v>59317.176069702517</c:v>
                </c:pt>
                <c:pt idx="1009">
                  <c:v>59954.407017707825</c:v>
                </c:pt>
                <c:pt idx="1010">
                  <c:v>56567.425550651555</c:v>
                </c:pt>
                <c:pt idx="1011">
                  <c:v>56257.097810109452</c:v>
                </c:pt>
                <c:pt idx="1012">
                  <c:v>60317.220287577315</c:v>
                </c:pt>
                <c:pt idx="1013">
                  <c:v>59159.855774232732</c:v>
                </c:pt>
                <c:pt idx="1014">
                  <c:v>60890.550038927591</c:v>
                </c:pt>
                <c:pt idx="1015">
                  <c:v>56586.534883371984</c:v>
                </c:pt>
                <c:pt idx="1016">
                  <c:v>57955.372104454036</c:v>
                </c:pt>
                <c:pt idx="1017">
                  <c:v>57050.336504856758</c:v>
                </c:pt>
                <c:pt idx="1018">
                  <c:v>55718.68493390084</c:v>
                </c:pt>
                <c:pt idx="1019">
                  <c:v>57953.194971338911</c:v>
                </c:pt>
                <c:pt idx="1020">
                  <c:v>61345.005055236812</c:v>
                </c:pt>
                <c:pt idx="1021">
                  <c:v>57838.373835881554</c:v>
                </c:pt>
                <c:pt idx="1022">
                  <c:v>57272.312412516279</c:v>
                </c:pt>
                <c:pt idx="1023">
                  <c:v>60201.571521631879</c:v>
                </c:pt>
                <c:pt idx="1024">
                  <c:v>58996.903596401215</c:v>
                </c:pt>
                <c:pt idx="1025">
                  <c:v>56940.895488993323</c:v>
                </c:pt>
                <c:pt idx="1026">
                  <c:v>58795.00484793981</c:v>
                </c:pt>
                <c:pt idx="1027">
                  <c:v>57942.0107940038</c:v>
                </c:pt>
                <c:pt idx="1028">
                  <c:v>59052.332236766815</c:v>
                </c:pt>
                <c:pt idx="1029">
                  <c:v>57919.672443644209</c:v>
                </c:pt>
                <c:pt idx="1030">
                  <c:v>54379.519301125278</c:v>
                </c:pt>
                <c:pt idx="1031">
                  <c:v>60212.343485546116</c:v>
                </c:pt>
                <c:pt idx="1032">
                  <c:v>61216.961054388681</c:v>
                </c:pt>
                <c:pt idx="1033">
                  <c:v>60030.824965922038</c:v>
                </c:pt>
                <c:pt idx="1034">
                  <c:v>59712.960694154106</c:v>
                </c:pt>
                <c:pt idx="1035">
                  <c:v>56826.024017333984</c:v>
                </c:pt>
                <c:pt idx="1036">
                  <c:v>57479.759418996175</c:v>
                </c:pt>
                <c:pt idx="1037">
                  <c:v>57904.630241902669</c:v>
                </c:pt>
                <c:pt idx="1038">
                  <c:v>59478.205127080284</c:v>
                </c:pt>
                <c:pt idx="1039">
                  <c:v>57903.940915616353</c:v>
                </c:pt>
                <c:pt idx="1040">
                  <c:v>60086.257888158172</c:v>
                </c:pt>
                <c:pt idx="1041">
                  <c:v>57473.607241566984</c:v>
                </c:pt>
                <c:pt idx="1042">
                  <c:v>57197.365356826776</c:v>
                </c:pt>
                <c:pt idx="1043">
                  <c:v>59978.400641467837</c:v>
                </c:pt>
                <c:pt idx="1044">
                  <c:v>57821.832725524902</c:v>
                </c:pt>
                <c:pt idx="1045">
                  <c:v>63313.565260791773</c:v>
                </c:pt>
                <c:pt idx="1046">
                  <c:v>60023.533386166891</c:v>
                </c:pt>
                <c:pt idx="1047">
                  <c:v>57457.561988004047</c:v>
                </c:pt>
                <c:pt idx="1048">
                  <c:v>57442.214631779985</c:v>
                </c:pt>
                <c:pt idx="1049">
                  <c:v>60074.994787470489</c:v>
                </c:pt>
                <c:pt idx="1051">
                  <c:v>73059.295254516604</c:v>
                </c:pt>
                <c:pt idx="1052">
                  <c:v>70154.229000552499</c:v>
                </c:pt>
                <c:pt idx="1053">
                  <c:v>71175.194210068381</c:v>
                </c:pt>
                <c:pt idx="1054">
                  <c:v>73801.341849136355</c:v>
                </c:pt>
                <c:pt idx="1055">
                  <c:v>72865.273411464703</c:v>
                </c:pt>
                <c:pt idx="1056">
                  <c:v>71111.043857701618</c:v>
                </c:pt>
                <c:pt idx="1057">
                  <c:v>72084.135885938013</c:v>
                </c:pt>
                <c:pt idx="1058">
                  <c:v>72665.162775929755</c:v>
                </c:pt>
                <c:pt idx="1059">
                  <c:v>71370.968731911984</c:v>
                </c:pt>
                <c:pt idx="1060">
                  <c:v>73213.461984920505</c:v>
                </c:pt>
                <c:pt idx="1061">
                  <c:v>73671.425960540771</c:v>
                </c:pt>
                <c:pt idx="1062">
                  <c:v>68897.334825134298</c:v>
                </c:pt>
                <c:pt idx="1063">
                  <c:v>72689.517473983768</c:v>
                </c:pt>
                <c:pt idx="1064">
                  <c:v>74249.212630208349</c:v>
                </c:pt>
                <c:pt idx="1065">
                  <c:v>71323.463434314719</c:v>
                </c:pt>
                <c:pt idx="1066">
                  <c:v>72509.560897064221</c:v>
                </c:pt>
                <c:pt idx="1067">
                  <c:v>72783.825309626263</c:v>
                </c:pt>
                <c:pt idx="1068">
                  <c:v>73685.319019063318</c:v>
                </c:pt>
                <c:pt idx="1069">
                  <c:v>70461.214891576761</c:v>
                </c:pt>
                <c:pt idx="1070">
                  <c:v>70514.367686239872</c:v>
                </c:pt>
                <c:pt idx="1071">
                  <c:v>73980.144817002612</c:v>
                </c:pt>
                <c:pt idx="1072">
                  <c:v>72482.188645426417</c:v>
                </c:pt>
                <c:pt idx="1073">
                  <c:v>72703.723812993368</c:v>
                </c:pt>
                <c:pt idx="1074">
                  <c:v>71777.184560982379</c:v>
                </c:pt>
                <c:pt idx="1075">
                  <c:v>72092.882122357682</c:v>
                </c:pt>
                <c:pt idx="1076">
                  <c:v>70343.555911095944</c:v>
                </c:pt>
                <c:pt idx="1077">
                  <c:v>73959.206088002524</c:v>
                </c:pt>
                <c:pt idx="1078">
                  <c:v>71855.569868659979</c:v>
                </c:pt>
                <c:pt idx="1079">
                  <c:v>72397.730208714798</c:v>
                </c:pt>
                <c:pt idx="1080">
                  <c:v>72392.656978162137</c:v>
                </c:pt>
                <c:pt idx="1081">
                  <c:v>71471.163792419422</c:v>
                </c:pt>
                <c:pt idx="1082">
                  <c:v>71389.97605311076</c:v>
                </c:pt>
                <c:pt idx="1083">
                  <c:v>72310.735048113231</c:v>
                </c:pt>
                <c:pt idx="1084">
                  <c:v>71135.45349613826</c:v>
                </c:pt>
                <c:pt idx="1085">
                  <c:v>72081.246606572473</c:v>
                </c:pt>
                <c:pt idx="1086">
                  <c:v>72539.657507038122</c:v>
                </c:pt>
                <c:pt idx="1087">
                  <c:v>68501.405153576532</c:v>
                </c:pt>
                <c:pt idx="1088">
                  <c:v>74935.294409179682</c:v>
                </c:pt>
                <c:pt idx="1089">
                  <c:v>73133.054105631512</c:v>
                </c:pt>
                <c:pt idx="1090">
                  <c:v>74540.90074412027</c:v>
                </c:pt>
                <c:pt idx="1091">
                  <c:v>71598.785537799209</c:v>
                </c:pt>
                <c:pt idx="1092">
                  <c:v>70434.771758079529</c:v>
                </c:pt>
                <c:pt idx="1093">
                  <c:v>73710.059425608328</c:v>
                </c:pt>
                <c:pt idx="1094">
                  <c:v>73838.172396723428</c:v>
                </c:pt>
                <c:pt idx="1095">
                  <c:v>71278.464414978022</c:v>
                </c:pt>
                <c:pt idx="1096">
                  <c:v>71838.382931009925</c:v>
                </c:pt>
                <c:pt idx="1097">
                  <c:v>71335.212101333003</c:v>
                </c:pt>
                <c:pt idx="1098">
                  <c:v>71628.224075178296</c:v>
                </c:pt>
                <c:pt idx="1099">
                  <c:v>72665.044252777108</c:v>
                </c:pt>
                <c:pt idx="1100">
                  <c:v>71669.709312725725</c:v>
                </c:pt>
                <c:pt idx="1101">
                  <c:v>71135.321278762814</c:v>
                </c:pt>
                <c:pt idx="1102">
                  <c:v>72144.587802028647</c:v>
                </c:pt>
                <c:pt idx="1103">
                  <c:v>72601.89580462774</c:v>
                </c:pt>
                <c:pt idx="1104">
                  <c:v>68115.042693964628</c:v>
                </c:pt>
                <c:pt idx="1105">
                  <c:v>74764.695586808521</c:v>
                </c:pt>
                <c:pt idx="1106">
                  <c:v>70326.367793591824</c:v>
                </c:pt>
                <c:pt idx="1107">
                  <c:v>71272.272922643024</c:v>
                </c:pt>
                <c:pt idx="1108">
                  <c:v>71027.323904291799</c:v>
                </c:pt>
                <c:pt idx="1109">
                  <c:v>68254.871214548752</c:v>
                </c:pt>
                <c:pt idx="1110">
                  <c:v>72089.922150019964</c:v>
                </c:pt>
                <c:pt idx="1111">
                  <c:v>73141.091752497348</c:v>
                </c:pt>
                <c:pt idx="1112">
                  <c:v>72876.509293945623</c:v>
                </c:pt>
                <c:pt idx="1113">
                  <c:v>74102.547152499377</c:v>
                </c:pt>
                <c:pt idx="1114">
                  <c:v>68807.076744143167</c:v>
                </c:pt>
                <c:pt idx="1115">
                  <c:v>71769.612023067471</c:v>
                </c:pt>
                <c:pt idx="1116">
                  <c:v>68379.188090769443</c:v>
                </c:pt>
                <c:pt idx="1117">
                  <c:v>70743.807147204861</c:v>
                </c:pt>
                <c:pt idx="1118">
                  <c:v>71905.379608154282</c:v>
                </c:pt>
                <c:pt idx="1119">
                  <c:v>73153.525198364267</c:v>
                </c:pt>
                <c:pt idx="1120">
                  <c:v>72241.911015288031</c:v>
                </c:pt>
                <c:pt idx="1121">
                  <c:v>72067.105432637531</c:v>
                </c:pt>
                <c:pt idx="1122">
                  <c:v>70359.521182727825</c:v>
                </c:pt>
                <c:pt idx="1123">
                  <c:v>72564.17433668772</c:v>
                </c:pt>
                <c:pt idx="1124">
                  <c:v>73806.918932271001</c:v>
                </c:pt>
                <c:pt idx="1125">
                  <c:v>72130.275742403668</c:v>
                </c:pt>
                <c:pt idx="1126">
                  <c:v>72646.563305624324</c:v>
                </c:pt>
                <c:pt idx="1127">
                  <c:v>71160.363756561273</c:v>
                </c:pt>
                <c:pt idx="1128">
                  <c:v>73712.858878326413</c:v>
                </c:pt>
                <c:pt idx="1129">
                  <c:v>74140.804312133798</c:v>
                </c:pt>
                <c:pt idx="1130">
                  <c:v>70613.281729189548</c:v>
                </c:pt>
                <c:pt idx="1131">
                  <c:v>70563.166569455469</c:v>
                </c:pt>
                <c:pt idx="1132">
                  <c:v>70783.629801495888</c:v>
                </c:pt>
                <c:pt idx="1133">
                  <c:v>71065.437849426264</c:v>
                </c:pt>
                <c:pt idx="1134">
                  <c:v>67815.165292739868</c:v>
                </c:pt>
                <c:pt idx="1135">
                  <c:v>74200.224688975039</c:v>
                </c:pt>
                <c:pt idx="1136">
                  <c:v>71222.484059524533</c:v>
                </c:pt>
                <c:pt idx="1137">
                  <c:v>70399.099049683413</c:v>
                </c:pt>
                <c:pt idx="1138">
                  <c:v>72599.681643390679</c:v>
                </c:pt>
                <c:pt idx="1139">
                  <c:v>72200.768666203818</c:v>
                </c:pt>
                <c:pt idx="1140">
                  <c:v>73435.70670013428</c:v>
                </c:pt>
                <c:pt idx="1141">
                  <c:v>71700.193346103028</c:v>
                </c:pt>
                <c:pt idx="1142">
                  <c:v>71706.629930114752</c:v>
                </c:pt>
                <c:pt idx="1143">
                  <c:v>72291.057293462756</c:v>
                </c:pt>
                <c:pt idx="1144">
                  <c:v>72028.579839007056</c:v>
                </c:pt>
                <c:pt idx="1145">
                  <c:v>74365.439529291776</c:v>
                </c:pt>
                <c:pt idx="1146">
                  <c:v>69269.93058207829</c:v>
                </c:pt>
                <c:pt idx="1147">
                  <c:v>72553.531418995059</c:v>
                </c:pt>
                <c:pt idx="1148">
                  <c:v>72969.600517074286</c:v>
                </c:pt>
                <c:pt idx="1149">
                  <c:v>71085.919996802026</c:v>
                </c:pt>
                <c:pt idx="1150">
                  <c:v>71618.25133838653</c:v>
                </c:pt>
                <c:pt idx="1151">
                  <c:v>71162.139763005558</c:v>
                </c:pt>
                <c:pt idx="1152">
                  <c:v>71271.881697654739</c:v>
                </c:pt>
                <c:pt idx="1153">
                  <c:v>69897.260674031568</c:v>
                </c:pt>
                <c:pt idx="1154">
                  <c:v>67303.497059377041</c:v>
                </c:pt>
                <c:pt idx="1155">
                  <c:v>72531.467489115385</c:v>
                </c:pt>
                <c:pt idx="1156">
                  <c:v>70037.352488589284</c:v>
                </c:pt>
                <c:pt idx="1157">
                  <c:v>71953.229681396479</c:v>
                </c:pt>
                <c:pt idx="1158">
                  <c:v>72292.247958230975</c:v>
                </c:pt>
                <c:pt idx="1159">
                  <c:v>69882.717072677609</c:v>
                </c:pt>
                <c:pt idx="1160">
                  <c:v>72551.290833504987</c:v>
                </c:pt>
                <c:pt idx="1161">
                  <c:v>72845.819430542004</c:v>
                </c:pt>
                <c:pt idx="1162">
                  <c:v>72448.766490046197</c:v>
                </c:pt>
                <c:pt idx="1163">
                  <c:v>72717.297335751864</c:v>
                </c:pt>
                <c:pt idx="1164">
                  <c:v>73890.449642562875</c:v>
                </c:pt>
                <c:pt idx="1165">
                  <c:v>71360.727075719828</c:v>
                </c:pt>
                <c:pt idx="1166">
                  <c:v>72344.249889373779</c:v>
                </c:pt>
                <c:pt idx="1167">
                  <c:v>72720.550794982904</c:v>
                </c:pt>
                <c:pt idx="1168">
                  <c:v>69311.028869255373</c:v>
                </c:pt>
                <c:pt idx="1169">
                  <c:v>72862.786550490069</c:v>
                </c:pt>
                <c:pt idx="1170">
                  <c:v>71483.930632464093</c:v>
                </c:pt>
                <c:pt idx="1171">
                  <c:v>67703.647115770975</c:v>
                </c:pt>
                <c:pt idx="1172">
                  <c:v>71942.955434608462</c:v>
                </c:pt>
                <c:pt idx="1173">
                  <c:v>75329.34959716798</c:v>
                </c:pt>
                <c:pt idx="1174">
                  <c:v>71391.811596155167</c:v>
                </c:pt>
                <c:pt idx="1175">
                  <c:v>70150.860009606695</c:v>
                </c:pt>
                <c:pt idx="1176">
                  <c:v>71782.979859383908</c:v>
                </c:pt>
                <c:pt idx="1177">
                  <c:v>69153.300760650643</c:v>
                </c:pt>
                <c:pt idx="1178">
                  <c:v>74621.446737670907</c:v>
                </c:pt>
                <c:pt idx="1179">
                  <c:v>71214.577336978909</c:v>
                </c:pt>
                <c:pt idx="1180">
                  <c:v>72321.51094894408</c:v>
                </c:pt>
                <c:pt idx="1181">
                  <c:v>71328.71057411829</c:v>
                </c:pt>
                <c:pt idx="1182">
                  <c:v>70296.046564324701</c:v>
                </c:pt>
                <c:pt idx="1183">
                  <c:v>71021.936578210196</c:v>
                </c:pt>
                <c:pt idx="1184">
                  <c:v>69778.538022486362</c:v>
                </c:pt>
                <c:pt idx="1185">
                  <c:v>72815.442344284049</c:v>
                </c:pt>
                <c:pt idx="1186">
                  <c:v>70458.871211234728</c:v>
                </c:pt>
                <c:pt idx="1187">
                  <c:v>71969.586125340531</c:v>
                </c:pt>
                <c:pt idx="1188">
                  <c:v>73113.439754867548</c:v>
                </c:pt>
                <c:pt idx="1189">
                  <c:v>67931.82439050675</c:v>
                </c:pt>
                <c:pt idx="1190">
                  <c:v>71878.805043951681</c:v>
                </c:pt>
                <c:pt idx="1191">
                  <c:v>73574.942786018044</c:v>
                </c:pt>
                <c:pt idx="1192">
                  <c:v>73376.570016892758</c:v>
                </c:pt>
                <c:pt idx="1193">
                  <c:v>73412.738392639163</c:v>
                </c:pt>
                <c:pt idx="1194">
                  <c:v>70265.065254720044</c:v>
                </c:pt>
                <c:pt idx="1195">
                  <c:v>69045.276192474383</c:v>
                </c:pt>
                <c:pt idx="1196">
                  <c:v>72222.081404876706</c:v>
                </c:pt>
                <c:pt idx="1197">
                  <c:v>71368.39912927548</c:v>
                </c:pt>
                <c:pt idx="1198">
                  <c:v>70986.015850146607</c:v>
                </c:pt>
                <c:pt idx="1199">
                  <c:v>71832.881503121054</c:v>
                </c:pt>
                <c:pt idx="1200">
                  <c:v>71070.517046562833</c:v>
                </c:pt>
                <c:pt idx="1201">
                  <c:v>72171.604331302646</c:v>
                </c:pt>
                <c:pt idx="1202">
                  <c:v>70559.052702903762</c:v>
                </c:pt>
                <c:pt idx="1203">
                  <c:v>71864.555987433589</c:v>
                </c:pt>
                <c:pt idx="1204">
                  <c:v>69273.905081240344</c:v>
                </c:pt>
                <c:pt idx="1205">
                  <c:v>70031.297980423755</c:v>
                </c:pt>
                <c:pt idx="1206">
                  <c:v>71193.570532671612</c:v>
                </c:pt>
                <c:pt idx="1207">
                  <c:v>71804.51033019225</c:v>
                </c:pt>
                <c:pt idx="1208">
                  <c:v>70859.627210299193</c:v>
                </c:pt>
                <c:pt idx="1209">
                  <c:v>72017.714613437653</c:v>
                </c:pt>
                <c:pt idx="1210">
                  <c:v>73597.558921941134</c:v>
                </c:pt>
                <c:pt idx="1211">
                  <c:v>72461.07279268901</c:v>
                </c:pt>
                <c:pt idx="1212">
                  <c:v>71913.31655731202</c:v>
                </c:pt>
                <c:pt idx="1213">
                  <c:v>71476.037742805493</c:v>
                </c:pt>
                <c:pt idx="1214">
                  <c:v>69475.304667663571</c:v>
                </c:pt>
                <c:pt idx="1215">
                  <c:v>71028.122264671329</c:v>
                </c:pt>
                <c:pt idx="1216">
                  <c:v>71552.527547454825</c:v>
                </c:pt>
                <c:pt idx="1217">
                  <c:v>74408.244503148395</c:v>
                </c:pt>
                <c:pt idx="1218">
                  <c:v>71241.122810904169</c:v>
                </c:pt>
                <c:pt idx="1219">
                  <c:v>71670.991703784457</c:v>
                </c:pt>
                <c:pt idx="1220">
                  <c:v>72244.889350032798</c:v>
                </c:pt>
                <c:pt idx="1221">
                  <c:v>67790.329467646268</c:v>
                </c:pt>
                <c:pt idx="1222">
                  <c:v>72604.976109313982</c:v>
                </c:pt>
                <c:pt idx="1223">
                  <c:v>71655.571517769509</c:v>
                </c:pt>
                <c:pt idx="1224">
                  <c:v>73043.872948125994</c:v>
                </c:pt>
                <c:pt idx="1225">
                  <c:v>72532.886345799765</c:v>
                </c:pt>
                <c:pt idx="1226">
                  <c:v>74356.955830669409</c:v>
                </c:pt>
                <c:pt idx="1227">
                  <c:v>70891.519764296216</c:v>
                </c:pt>
                <c:pt idx="1228">
                  <c:v>70599.3705939293</c:v>
                </c:pt>
                <c:pt idx="1229">
                  <c:v>70924.391298357645</c:v>
                </c:pt>
                <c:pt idx="1230">
                  <c:v>74351.527676582351</c:v>
                </c:pt>
                <c:pt idx="1231">
                  <c:v>75785.475844828281</c:v>
                </c:pt>
                <c:pt idx="1232">
                  <c:v>73923.545871416733</c:v>
                </c:pt>
                <c:pt idx="1233">
                  <c:v>72255.526813252756</c:v>
                </c:pt>
                <c:pt idx="1234">
                  <c:v>72011.859404277813</c:v>
                </c:pt>
                <c:pt idx="1235">
                  <c:v>69846.702290916452</c:v>
                </c:pt>
                <c:pt idx="1236">
                  <c:v>73340.710160954797</c:v>
                </c:pt>
                <c:pt idx="1237">
                  <c:v>69026.049736022949</c:v>
                </c:pt>
                <c:pt idx="1238">
                  <c:v>72521.230316416433</c:v>
                </c:pt>
                <c:pt idx="1239">
                  <c:v>74569.659926001244</c:v>
                </c:pt>
                <c:pt idx="1240">
                  <c:v>72167.408441543594</c:v>
                </c:pt>
                <c:pt idx="1241">
                  <c:v>72190.693277883533</c:v>
                </c:pt>
                <c:pt idx="1242">
                  <c:v>72579.663453928617</c:v>
                </c:pt>
                <c:pt idx="1243">
                  <c:v>75021.681986999523</c:v>
                </c:pt>
                <c:pt idx="1244">
                  <c:v>72667.030231730154</c:v>
                </c:pt>
                <c:pt idx="1245">
                  <c:v>72325.217797819758</c:v>
                </c:pt>
                <c:pt idx="1246">
                  <c:v>72889.001471583018</c:v>
                </c:pt>
                <c:pt idx="1247">
                  <c:v>71243.169287363708</c:v>
                </c:pt>
                <c:pt idx="1248">
                  <c:v>70910.266181397426</c:v>
                </c:pt>
                <c:pt idx="1249">
                  <c:v>72816.467177995044</c:v>
                </c:pt>
                <c:pt idx="1250">
                  <c:v>70815.584104522059</c:v>
                </c:pt>
                <c:pt idx="1251">
                  <c:v>73448.530503336602</c:v>
                </c:pt>
                <c:pt idx="1252">
                  <c:v>73784.240699323025</c:v>
                </c:pt>
                <c:pt idx="1253">
                  <c:v>71760.964455795271</c:v>
                </c:pt>
                <c:pt idx="1254">
                  <c:v>73353.127634684235</c:v>
                </c:pt>
                <c:pt idx="1255">
                  <c:v>70758.321952629092</c:v>
                </c:pt>
                <c:pt idx="1256">
                  <c:v>72326.411293168858</c:v>
                </c:pt>
                <c:pt idx="1257">
                  <c:v>72175.375921567276</c:v>
                </c:pt>
                <c:pt idx="1258">
                  <c:v>73051.439083862308</c:v>
                </c:pt>
                <c:pt idx="1259">
                  <c:v>72721.281153615317</c:v>
                </c:pt>
                <c:pt idx="1260">
                  <c:v>73916.509348297128</c:v>
                </c:pt>
                <c:pt idx="1261">
                  <c:v>72418.669188435873</c:v>
                </c:pt>
                <c:pt idx="1262">
                  <c:v>70745.30686155954</c:v>
                </c:pt>
                <c:pt idx="1263">
                  <c:v>71632.092924467725</c:v>
                </c:pt>
                <c:pt idx="1264">
                  <c:v>73743.840975189203</c:v>
                </c:pt>
                <c:pt idx="1265">
                  <c:v>73321.202190780634</c:v>
                </c:pt>
                <c:pt idx="1266">
                  <c:v>71336.259828694674</c:v>
                </c:pt>
                <c:pt idx="1267">
                  <c:v>70786.618014820415</c:v>
                </c:pt>
                <c:pt idx="1268">
                  <c:v>72526.068110752094</c:v>
                </c:pt>
                <c:pt idx="1269">
                  <c:v>70978.494586467743</c:v>
                </c:pt>
                <c:pt idx="1270">
                  <c:v>72096.26354014079</c:v>
                </c:pt>
                <c:pt idx="1271">
                  <c:v>73479.116830730447</c:v>
                </c:pt>
                <c:pt idx="1272">
                  <c:v>70479.687192090365</c:v>
                </c:pt>
                <c:pt idx="1273">
                  <c:v>72387.718940226245</c:v>
                </c:pt>
                <c:pt idx="1274">
                  <c:v>73600.186899820954</c:v>
                </c:pt>
                <c:pt idx="1275">
                  <c:v>71202.62756187121</c:v>
                </c:pt>
                <c:pt idx="1276">
                  <c:v>73015.647559738165</c:v>
                </c:pt>
                <c:pt idx="1277">
                  <c:v>72968.147242991123</c:v>
                </c:pt>
                <c:pt idx="1278">
                  <c:v>73480.619132169086</c:v>
                </c:pt>
                <c:pt idx="1279">
                  <c:v>71643.855308945975</c:v>
                </c:pt>
                <c:pt idx="1280">
                  <c:v>70115.359399668378</c:v>
                </c:pt>
                <c:pt idx="1281">
                  <c:v>74421.411961364749</c:v>
                </c:pt>
                <c:pt idx="1282">
                  <c:v>72370.328881835929</c:v>
                </c:pt>
                <c:pt idx="1283">
                  <c:v>73246.470227543527</c:v>
                </c:pt>
                <c:pt idx="1284">
                  <c:v>72359.205927817005</c:v>
                </c:pt>
                <c:pt idx="1285">
                  <c:v>72301.28711840311</c:v>
                </c:pt>
                <c:pt idx="1286">
                  <c:v>70711.629648303977</c:v>
                </c:pt>
                <c:pt idx="1287">
                  <c:v>72198.881322924295</c:v>
                </c:pt>
                <c:pt idx="1288">
                  <c:v>71118.270411698017</c:v>
                </c:pt>
                <c:pt idx="1289">
                  <c:v>71241.499456596372</c:v>
                </c:pt>
                <c:pt idx="1290">
                  <c:v>72824.875875981656</c:v>
                </c:pt>
                <c:pt idx="1291">
                  <c:v>71438.910627746591</c:v>
                </c:pt>
                <c:pt idx="1292">
                  <c:v>71844.772225811088</c:v>
                </c:pt>
                <c:pt idx="1293">
                  <c:v>73206.928066380831</c:v>
                </c:pt>
                <c:pt idx="1294">
                  <c:v>71984.261328760782</c:v>
                </c:pt>
                <c:pt idx="1295">
                  <c:v>73052.175227928165</c:v>
                </c:pt>
                <c:pt idx="1296">
                  <c:v>72615.408624664924</c:v>
                </c:pt>
                <c:pt idx="1297">
                  <c:v>68323.270725027716</c:v>
                </c:pt>
                <c:pt idx="1298">
                  <c:v>74085.21215794087</c:v>
                </c:pt>
                <c:pt idx="1299">
                  <c:v>74629.680447896317</c:v>
                </c:pt>
                <c:pt idx="1300">
                  <c:v>74484.079789733878</c:v>
                </c:pt>
                <c:pt idx="1301">
                  <c:v>71593.680662282291</c:v>
                </c:pt>
                <c:pt idx="1302">
                  <c:v>69751.515212504077</c:v>
                </c:pt>
                <c:pt idx="1303">
                  <c:v>72335.806478818267</c:v>
                </c:pt>
                <c:pt idx="1304">
                  <c:v>73902.344834391275</c:v>
                </c:pt>
                <c:pt idx="1305">
                  <c:v>71247.164555432144</c:v>
                </c:pt>
                <c:pt idx="1306">
                  <c:v>70766.56522806485</c:v>
                </c:pt>
                <c:pt idx="1307">
                  <c:v>71667.970709769579</c:v>
                </c:pt>
                <c:pt idx="1308">
                  <c:v>72094.100467864671</c:v>
                </c:pt>
                <c:pt idx="1309">
                  <c:v>72109.762590114275</c:v>
                </c:pt>
                <c:pt idx="1310">
                  <c:v>71821.607834053051</c:v>
                </c:pt>
                <c:pt idx="1311">
                  <c:v>72628.176576471335</c:v>
                </c:pt>
                <c:pt idx="1312">
                  <c:v>71879.214371569964</c:v>
                </c:pt>
                <c:pt idx="1313">
                  <c:v>73793.859043121323</c:v>
                </c:pt>
                <c:pt idx="1314">
                  <c:v>68784.430066680914</c:v>
                </c:pt>
                <c:pt idx="1315">
                  <c:v>74707.509259700775</c:v>
                </c:pt>
                <c:pt idx="1316">
                  <c:v>71399.082026036587</c:v>
                </c:pt>
                <c:pt idx="1317">
                  <c:v>73447.599517186478</c:v>
                </c:pt>
                <c:pt idx="1318">
                  <c:v>70852.595677375779</c:v>
                </c:pt>
                <c:pt idx="1319">
                  <c:v>68546.746486663818</c:v>
                </c:pt>
                <c:pt idx="1320">
                  <c:v>71149.627680587771</c:v>
                </c:pt>
                <c:pt idx="1321">
                  <c:v>72450.588508764893</c:v>
                </c:pt>
                <c:pt idx="1322">
                  <c:v>74288.124425125119</c:v>
                </c:pt>
                <c:pt idx="1323">
                  <c:v>72845.574304453534</c:v>
                </c:pt>
                <c:pt idx="1324">
                  <c:v>68797.406809043881</c:v>
                </c:pt>
                <c:pt idx="1325">
                  <c:v>72103.109763971966</c:v>
                </c:pt>
                <c:pt idx="1326">
                  <c:v>68230.733054288241</c:v>
                </c:pt>
                <c:pt idx="1327">
                  <c:v>71793.091810977465</c:v>
                </c:pt>
                <c:pt idx="1328">
                  <c:v>72673.697866535178</c:v>
                </c:pt>
                <c:pt idx="1329">
                  <c:v>73555.280362606063</c:v>
                </c:pt>
                <c:pt idx="1330">
                  <c:v>72718.327227004367</c:v>
                </c:pt>
                <c:pt idx="1331">
                  <c:v>72240.034809875491</c:v>
                </c:pt>
                <c:pt idx="1332">
                  <c:v>69143.983091974267</c:v>
                </c:pt>
                <c:pt idx="1333">
                  <c:v>72263.596590487155</c:v>
                </c:pt>
                <c:pt idx="1334">
                  <c:v>72448.403878784171</c:v>
                </c:pt>
                <c:pt idx="1335">
                  <c:v>72708.806199145314</c:v>
                </c:pt>
                <c:pt idx="1336">
                  <c:v>72480.52536659241</c:v>
                </c:pt>
                <c:pt idx="1337">
                  <c:v>71311.653541692096</c:v>
                </c:pt>
                <c:pt idx="1338">
                  <c:v>73433.073961385104</c:v>
                </c:pt>
                <c:pt idx="1339">
                  <c:v>74784.782642618811</c:v>
                </c:pt>
                <c:pt idx="1340">
                  <c:v>71425.292156092342</c:v>
                </c:pt>
                <c:pt idx="1341">
                  <c:v>70703.511046385771</c:v>
                </c:pt>
                <c:pt idx="1342">
                  <c:v>69609.463855568567</c:v>
                </c:pt>
                <c:pt idx="1343">
                  <c:v>72310.327130826307</c:v>
                </c:pt>
                <c:pt idx="1344">
                  <c:v>70019.93141276043</c:v>
                </c:pt>
                <c:pt idx="1345">
                  <c:v>74523.037791037568</c:v>
                </c:pt>
                <c:pt idx="1346">
                  <c:v>72440.721295166019</c:v>
                </c:pt>
                <c:pt idx="1347">
                  <c:v>69823.490681012467</c:v>
                </c:pt>
                <c:pt idx="1348">
                  <c:v>72687.810756762832</c:v>
                </c:pt>
                <c:pt idx="1349">
                  <c:v>71503.162103827795</c:v>
                </c:pt>
                <c:pt idx="1350">
                  <c:v>73725.909201904156</c:v>
                </c:pt>
                <c:pt idx="1351">
                  <c:v>71147.572327709204</c:v>
                </c:pt>
                <c:pt idx="1352">
                  <c:v>72164.79569807052</c:v>
                </c:pt>
                <c:pt idx="1353">
                  <c:v>71131.535143645611</c:v>
                </c:pt>
                <c:pt idx="1354">
                  <c:v>72386.079545720422</c:v>
                </c:pt>
                <c:pt idx="1355">
                  <c:v>73885.246384429935</c:v>
                </c:pt>
                <c:pt idx="1356">
                  <c:v>65990.484241215396</c:v>
                </c:pt>
                <c:pt idx="1357">
                  <c:v>72892.489473410445</c:v>
                </c:pt>
                <c:pt idx="1358">
                  <c:v>73132.108438110343</c:v>
                </c:pt>
                <c:pt idx="1359">
                  <c:v>72002.061350504548</c:v>
                </c:pt>
                <c:pt idx="1360">
                  <c:v>71167.97369715372</c:v>
                </c:pt>
                <c:pt idx="1361">
                  <c:v>70193.509605534884</c:v>
                </c:pt>
                <c:pt idx="1362">
                  <c:v>72554.691495768231</c:v>
                </c:pt>
                <c:pt idx="1363">
                  <c:v>70596.180561828602</c:v>
                </c:pt>
                <c:pt idx="1364">
                  <c:v>68717.867761739093</c:v>
                </c:pt>
                <c:pt idx="1365">
                  <c:v>74038.963977622989</c:v>
                </c:pt>
                <c:pt idx="1366">
                  <c:v>71285.661400739336</c:v>
                </c:pt>
                <c:pt idx="1367">
                  <c:v>71221.26122576397</c:v>
                </c:pt>
                <c:pt idx="1368">
                  <c:v>71994.979477945963</c:v>
                </c:pt>
                <c:pt idx="1369">
                  <c:v>69397.272942860931</c:v>
                </c:pt>
                <c:pt idx="1370">
                  <c:v>72694.854601065323</c:v>
                </c:pt>
                <c:pt idx="1371">
                  <c:v>73125.365428161604</c:v>
                </c:pt>
                <c:pt idx="1372">
                  <c:v>72817.721856307995</c:v>
                </c:pt>
                <c:pt idx="1373">
                  <c:v>73733.255660502109</c:v>
                </c:pt>
                <c:pt idx="1374">
                  <c:v>73611.248129208863</c:v>
                </c:pt>
                <c:pt idx="1375">
                  <c:v>72945.33509489696</c:v>
                </c:pt>
                <c:pt idx="1376">
                  <c:v>72871.194635518375</c:v>
                </c:pt>
                <c:pt idx="1377">
                  <c:v>72139.289626169193</c:v>
                </c:pt>
                <c:pt idx="1378">
                  <c:v>70349.452167391777</c:v>
                </c:pt>
                <c:pt idx="1379">
                  <c:v>71855.95190788903</c:v>
                </c:pt>
                <c:pt idx="1380">
                  <c:v>70974.181876643503</c:v>
                </c:pt>
                <c:pt idx="1381">
                  <c:v>70055.494269243849</c:v>
                </c:pt>
                <c:pt idx="1382">
                  <c:v>72816.479620869955</c:v>
                </c:pt>
                <c:pt idx="1383">
                  <c:v>74392.60078074137</c:v>
                </c:pt>
                <c:pt idx="1384">
                  <c:v>71178.986903866142</c:v>
                </c:pt>
                <c:pt idx="1385">
                  <c:v>71270.154226875311</c:v>
                </c:pt>
                <c:pt idx="1386">
                  <c:v>70095.502734820038</c:v>
                </c:pt>
                <c:pt idx="1387">
                  <c:v>69914.683520889288</c:v>
                </c:pt>
                <c:pt idx="1388">
                  <c:v>73978.851654052734</c:v>
                </c:pt>
                <c:pt idx="1389">
                  <c:v>71517.120153776807</c:v>
                </c:pt>
                <c:pt idx="1390">
                  <c:v>73089.385589281723</c:v>
                </c:pt>
                <c:pt idx="1391">
                  <c:v>72835.903902784965</c:v>
                </c:pt>
                <c:pt idx="1392">
                  <c:v>70122.642613220218</c:v>
                </c:pt>
                <c:pt idx="1393">
                  <c:v>71243.972440226877</c:v>
                </c:pt>
                <c:pt idx="1394">
                  <c:v>71031.070681508398</c:v>
                </c:pt>
                <c:pt idx="1395">
                  <c:v>72590.486742273963</c:v>
                </c:pt>
                <c:pt idx="1396">
                  <c:v>70968.438207944229</c:v>
                </c:pt>
                <c:pt idx="1397">
                  <c:v>72898.461920038855</c:v>
                </c:pt>
                <c:pt idx="1398">
                  <c:v>72469.312676652262</c:v>
                </c:pt>
                <c:pt idx="1399">
                  <c:v>68122.988932577762</c:v>
                </c:pt>
                <c:pt idx="1400">
                  <c:v>71374.260451412192</c:v>
                </c:pt>
                <c:pt idx="1401">
                  <c:v>73232.879237834626</c:v>
                </c:pt>
                <c:pt idx="1402">
                  <c:v>74300.761965084079</c:v>
                </c:pt>
                <c:pt idx="1403">
                  <c:v>73933.353787390384</c:v>
                </c:pt>
                <c:pt idx="1404">
                  <c:v>69161.179794375086</c:v>
                </c:pt>
                <c:pt idx="1405">
                  <c:v>67889.323485946661</c:v>
                </c:pt>
                <c:pt idx="1406">
                  <c:v>73182.621684344616</c:v>
                </c:pt>
                <c:pt idx="1407">
                  <c:v>70445.361693044499</c:v>
                </c:pt>
                <c:pt idx="1408">
                  <c:v>72507.959333928418</c:v>
                </c:pt>
                <c:pt idx="1409">
                  <c:v>72548.860008136427</c:v>
                </c:pt>
                <c:pt idx="1410">
                  <c:v>72024.497468503308</c:v>
                </c:pt>
                <c:pt idx="1411">
                  <c:v>71585.275172932947</c:v>
                </c:pt>
                <c:pt idx="1412">
                  <c:v>69550.665783580145</c:v>
                </c:pt>
                <c:pt idx="1413">
                  <c:v>70830.888743444288</c:v>
                </c:pt>
                <c:pt idx="1414">
                  <c:v>70083.251603317258</c:v>
                </c:pt>
                <c:pt idx="1415">
                  <c:v>69680.281849022707</c:v>
                </c:pt>
                <c:pt idx="1416">
                  <c:v>72065.421441364291</c:v>
                </c:pt>
                <c:pt idx="1417">
                  <c:v>71948.40372993151</c:v>
                </c:pt>
                <c:pt idx="1418">
                  <c:v>70047.086873006818</c:v>
                </c:pt>
                <c:pt idx="1419">
                  <c:v>72521.415271441132</c:v>
                </c:pt>
                <c:pt idx="1420">
                  <c:v>72960.006001408896</c:v>
                </c:pt>
                <c:pt idx="1421">
                  <c:v>72001.391655039799</c:v>
                </c:pt>
                <c:pt idx="1422">
                  <c:v>72456.153241841006</c:v>
                </c:pt>
                <c:pt idx="1423">
                  <c:v>73013.804811445865</c:v>
                </c:pt>
                <c:pt idx="1424">
                  <c:v>67335.16830654144</c:v>
                </c:pt>
                <c:pt idx="1425">
                  <c:v>71246.180957221979</c:v>
                </c:pt>
                <c:pt idx="1426">
                  <c:v>71146.488109985992</c:v>
                </c:pt>
                <c:pt idx="1427">
                  <c:v>74640.010330708828</c:v>
                </c:pt>
                <c:pt idx="1428">
                  <c:v>72004.310305213949</c:v>
                </c:pt>
                <c:pt idx="1429">
                  <c:v>72378.414822947976</c:v>
                </c:pt>
                <c:pt idx="1430">
                  <c:v>73821.92924769719</c:v>
                </c:pt>
                <c:pt idx="1431">
                  <c:v>66795.669660250351</c:v>
                </c:pt>
                <c:pt idx="1432">
                  <c:v>73270.371357727054</c:v>
                </c:pt>
                <c:pt idx="1433">
                  <c:v>69964.932218567541</c:v>
                </c:pt>
                <c:pt idx="1434">
                  <c:v>71808.717978485423</c:v>
                </c:pt>
                <c:pt idx="1435">
                  <c:v>73506.208931318921</c:v>
                </c:pt>
                <c:pt idx="1436">
                  <c:v>74955.179426225033</c:v>
                </c:pt>
                <c:pt idx="1437">
                  <c:v>71326.821862792975</c:v>
                </c:pt>
                <c:pt idx="1438">
                  <c:v>69532.839719645199</c:v>
                </c:pt>
                <c:pt idx="1439">
                  <c:v>70050.892528231925</c:v>
                </c:pt>
                <c:pt idx="1440">
                  <c:v>72321.213741556785</c:v>
                </c:pt>
                <c:pt idx="1441">
                  <c:v>74447.745292663574</c:v>
                </c:pt>
                <c:pt idx="1442">
                  <c:v>72901.955152638751</c:v>
                </c:pt>
                <c:pt idx="1443">
                  <c:v>71817.388838227591</c:v>
                </c:pt>
                <c:pt idx="1444">
                  <c:v>72724.702768675488</c:v>
                </c:pt>
                <c:pt idx="1445">
                  <c:v>71343.991204333302</c:v>
                </c:pt>
                <c:pt idx="1446">
                  <c:v>73989.833507696778</c:v>
                </c:pt>
                <c:pt idx="1447">
                  <c:v>70069.034390767411</c:v>
                </c:pt>
                <c:pt idx="1448">
                  <c:v>73377.556402492526</c:v>
                </c:pt>
                <c:pt idx="1449">
                  <c:v>73588.339955584233</c:v>
                </c:pt>
                <c:pt idx="1450">
                  <c:v>71691.8209616979</c:v>
                </c:pt>
                <c:pt idx="1451">
                  <c:v>72146.895226637527</c:v>
                </c:pt>
                <c:pt idx="1452">
                  <c:v>71972.833622582752</c:v>
                </c:pt>
                <c:pt idx="1453">
                  <c:v>74533.762463124571</c:v>
                </c:pt>
                <c:pt idx="1454">
                  <c:v>72776.161072413131</c:v>
                </c:pt>
                <c:pt idx="1455">
                  <c:v>73727.886810811367</c:v>
                </c:pt>
                <c:pt idx="1456">
                  <c:v>72849.35209123294</c:v>
                </c:pt>
                <c:pt idx="1457">
                  <c:v>72513.392746035257</c:v>
                </c:pt>
                <c:pt idx="1458">
                  <c:v>71552.037657268826</c:v>
                </c:pt>
                <c:pt idx="1459">
                  <c:v>72372.0059115529</c:v>
                </c:pt>
                <c:pt idx="1460">
                  <c:v>71481.007106781006</c:v>
                </c:pt>
                <c:pt idx="1461">
                  <c:v>72741.999080856636</c:v>
                </c:pt>
                <c:pt idx="1462">
                  <c:v>72994.564968744904</c:v>
                </c:pt>
                <c:pt idx="1463">
                  <c:v>72642.201057434082</c:v>
                </c:pt>
                <c:pt idx="1464">
                  <c:v>73117.180339431754</c:v>
                </c:pt>
                <c:pt idx="1465">
                  <c:v>71618.662774372089</c:v>
                </c:pt>
                <c:pt idx="1466">
                  <c:v>72206.581581572682</c:v>
                </c:pt>
                <c:pt idx="1467">
                  <c:v>72827.934446748084</c:v>
                </c:pt>
                <c:pt idx="1468">
                  <c:v>73320.520984903982</c:v>
                </c:pt>
                <c:pt idx="1469">
                  <c:v>72824.451800346375</c:v>
                </c:pt>
                <c:pt idx="1470">
                  <c:v>73164.608934021002</c:v>
                </c:pt>
                <c:pt idx="1471">
                  <c:v>72620.230344645199</c:v>
                </c:pt>
                <c:pt idx="1472">
                  <c:v>70792.114522127318</c:v>
                </c:pt>
                <c:pt idx="1473">
                  <c:v>71473.717479578656</c:v>
                </c:pt>
                <c:pt idx="1474">
                  <c:v>73958.672126197824</c:v>
                </c:pt>
                <c:pt idx="1475">
                  <c:v>73285.302695782972</c:v>
                </c:pt>
                <c:pt idx="1476">
                  <c:v>70357.188941446933</c:v>
                </c:pt>
                <c:pt idx="1477">
                  <c:v>71605.298418623206</c:v>
                </c:pt>
                <c:pt idx="1478">
                  <c:v>73242.910176817575</c:v>
                </c:pt>
                <c:pt idx="1479">
                  <c:v>71045.894136365256</c:v>
                </c:pt>
                <c:pt idx="1480">
                  <c:v>72443.560760402674</c:v>
                </c:pt>
                <c:pt idx="1481">
                  <c:v>73372.523933951059</c:v>
                </c:pt>
                <c:pt idx="1482">
                  <c:v>70940.878076918932</c:v>
                </c:pt>
                <c:pt idx="1483">
                  <c:v>71853.563765239713</c:v>
                </c:pt>
                <c:pt idx="1484">
                  <c:v>74544.077199808758</c:v>
                </c:pt>
                <c:pt idx="1485">
                  <c:v>70899.481643549618</c:v>
                </c:pt>
                <c:pt idx="1486">
                  <c:v>72527.707958475745</c:v>
                </c:pt>
                <c:pt idx="1487">
                  <c:v>72995.280931854257</c:v>
                </c:pt>
                <c:pt idx="1488">
                  <c:v>74694.469826253262</c:v>
                </c:pt>
                <c:pt idx="1489">
                  <c:v>71515.149569511414</c:v>
                </c:pt>
                <c:pt idx="1490">
                  <c:v>70377.260333112863</c:v>
                </c:pt>
                <c:pt idx="1491">
                  <c:v>73984.095777893075</c:v>
                </c:pt>
                <c:pt idx="1492">
                  <c:v>72486.585245005306</c:v>
                </c:pt>
                <c:pt idx="1493">
                  <c:v>72720.055210749299</c:v>
                </c:pt>
                <c:pt idx="1494">
                  <c:v>71080.151962169024</c:v>
                </c:pt>
                <c:pt idx="1495">
                  <c:v>70989.240270233146</c:v>
                </c:pt>
                <c:pt idx="1496">
                  <c:v>71105.033761628467</c:v>
                </c:pt>
                <c:pt idx="1497">
                  <c:v>72949.174951998401</c:v>
                </c:pt>
                <c:pt idx="1498">
                  <c:v>71248.371209971112</c:v>
                </c:pt>
                <c:pt idx="1499">
                  <c:v>72097.011324055973</c:v>
                </c:pt>
                <c:pt idx="1500">
                  <c:v>73279.96253255209</c:v>
                </c:pt>
                <c:pt idx="1501">
                  <c:v>70997.771191342661</c:v>
                </c:pt>
                <c:pt idx="1502">
                  <c:v>71508.345407029003</c:v>
                </c:pt>
                <c:pt idx="1503">
                  <c:v>70514.258598995206</c:v>
                </c:pt>
                <c:pt idx="1504">
                  <c:v>70553.830728387838</c:v>
                </c:pt>
                <c:pt idx="1505">
                  <c:v>72968.758412170413</c:v>
                </c:pt>
                <c:pt idx="1506">
                  <c:v>73621.309604676571</c:v>
                </c:pt>
                <c:pt idx="1507">
                  <c:v>66224.579203764602</c:v>
                </c:pt>
                <c:pt idx="1508">
                  <c:v>73834.786301930755</c:v>
                </c:pt>
                <c:pt idx="1509">
                  <c:v>74297.617619133001</c:v>
                </c:pt>
                <c:pt idx="1510">
                  <c:v>75509.959364318856</c:v>
                </c:pt>
                <c:pt idx="1511">
                  <c:v>71540.845523341981</c:v>
                </c:pt>
                <c:pt idx="1512">
                  <c:v>70772.020454088837</c:v>
                </c:pt>
                <c:pt idx="1513">
                  <c:v>74205.165183003744</c:v>
                </c:pt>
                <c:pt idx="1514">
                  <c:v>73605.936872037259</c:v>
                </c:pt>
                <c:pt idx="1515">
                  <c:v>70883.147524573142</c:v>
                </c:pt>
                <c:pt idx="1516">
                  <c:v>71895.874719715124</c:v>
                </c:pt>
                <c:pt idx="1517">
                  <c:v>72161.044093990989</c:v>
                </c:pt>
                <c:pt idx="1518">
                  <c:v>71453.167481601238</c:v>
                </c:pt>
                <c:pt idx="1519">
                  <c:v>71944.594681803384</c:v>
                </c:pt>
                <c:pt idx="1520">
                  <c:v>71251.707779726057</c:v>
                </c:pt>
                <c:pt idx="1521">
                  <c:v>72471.679302032775</c:v>
                </c:pt>
                <c:pt idx="1522">
                  <c:v>71964.154923661554</c:v>
                </c:pt>
                <c:pt idx="1523">
                  <c:v>72668.527013842278</c:v>
                </c:pt>
                <c:pt idx="1524">
                  <c:v>69249.53361206055</c:v>
                </c:pt>
                <c:pt idx="1525">
                  <c:v>73623.53572861354</c:v>
                </c:pt>
                <c:pt idx="1526">
                  <c:v>71158.532214999199</c:v>
                </c:pt>
                <c:pt idx="1527">
                  <c:v>72917.889350843441</c:v>
                </c:pt>
                <c:pt idx="1528">
                  <c:v>70743.684805631623</c:v>
                </c:pt>
                <c:pt idx="1529">
                  <c:v>67521.660464509332</c:v>
                </c:pt>
                <c:pt idx="1530">
                  <c:v>71608.258475065231</c:v>
                </c:pt>
                <c:pt idx="1531">
                  <c:v>73350.948292795802</c:v>
                </c:pt>
                <c:pt idx="1532">
                  <c:v>72445.483060201004</c:v>
                </c:pt>
                <c:pt idx="1533">
                  <c:v>72001.551194938031</c:v>
                </c:pt>
                <c:pt idx="1534">
                  <c:v>70745.647251701346</c:v>
                </c:pt>
                <c:pt idx="1535">
                  <c:v>71051.341085243213</c:v>
                </c:pt>
                <c:pt idx="1536">
                  <c:v>68691.576057434097</c:v>
                </c:pt>
                <c:pt idx="1537">
                  <c:v>70387.951282393929</c:v>
                </c:pt>
                <c:pt idx="1538">
                  <c:v>71393.67019351323</c:v>
                </c:pt>
                <c:pt idx="1539">
                  <c:v>71983.225243123365</c:v>
                </c:pt>
                <c:pt idx="1540">
                  <c:v>71312.147384134922</c:v>
                </c:pt>
                <c:pt idx="1541">
                  <c:v>72537.594260438273</c:v>
                </c:pt>
                <c:pt idx="1542">
                  <c:v>69269.774006144202</c:v>
                </c:pt>
                <c:pt idx="1543">
                  <c:v>73027.407952880851</c:v>
                </c:pt>
                <c:pt idx="1544">
                  <c:v>73559.686181513476</c:v>
                </c:pt>
                <c:pt idx="1545">
                  <c:v>71866.495711135867</c:v>
                </c:pt>
                <c:pt idx="1546">
                  <c:v>73200.324659252161</c:v>
                </c:pt>
                <c:pt idx="1547">
                  <c:v>71537.535161717737</c:v>
                </c:pt>
                <c:pt idx="1548">
                  <c:v>73594.261835734054</c:v>
                </c:pt>
                <c:pt idx="1549">
                  <c:v>73711.765401267985</c:v>
                </c:pt>
                <c:pt idx="1550">
                  <c:v>70986.458867518115</c:v>
                </c:pt>
                <c:pt idx="1551">
                  <c:v>70431.848816426573</c:v>
                </c:pt>
                <c:pt idx="1552">
                  <c:v>70902.740147419769</c:v>
                </c:pt>
                <c:pt idx="1553">
                  <c:v>71920.1766123454</c:v>
                </c:pt>
                <c:pt idx="1554">
                  <c:v>68808.106485549608</c:v>
                </c:pt>
                <c:pt idx="1555">
                  <c:v>74253.32182210288</c:v>
                </c:pt>
                <c:pt idx="1556">
                  <c:v>72125.951102574661</c:v>
                </c:pt>
                <c:pt idx="1557">
                  <c:v>70349.501829147339</c:v>
                </c:pt>
                <c:pt idx="1558">
                  <c:v>73289.721389281753</c:v>
                </c:pt>
                <c:pt idx="1559">
                  <c:v>72327.27113366127</c:v>
                </c:pt>
                <c:pt idx="1560">
                  <c:v>73862.582752482107</c:v>
                </c:pt>
                <c:pt idx="1561">
                  <c:v>70626.264951546982</c:v>
                </c:pt>
                <c:pt idx="1562">
                  <c:v>72150.013930257162</c:v>
                </c:pt>
                <c:pt idx="1563">
                  <c:v>70985.390067291257</c:v>
                </c:pt>
                <c:pt idx="1564">
                  <c:v>70630.350240389511</c:v>
                </c:pt>
                <c:pt idx="1565">
                  <c:v>73325.224217859912</c:v>
                </c:pt>
                <c:pt idx="1566">
                  <c:v>68196.766649834317</c:v>
                </c:pt>
                <c:pt idx="1567">
                  <c:v>73926.011424700439</c:v>
                </c:pt>
                <c:pt idx="1568">
                  <c:v>72663.86584243775</c:v>
                </c:pt>
                <c:pt idx="1569">
                  <c:v>71913.860005569455</c:v>
                </c:pt>
                <c:pt idx="1570">
                  <c:v>71983.650592803941</c:v>
                </c:pt>
                <c:pt idx="1571">
                  <c:v>71781.863381417585</c:v>
                </c:pt>
                <c:pt idx="1572">
                  <c:v>72015.198501205436</c:v>
                </c:pt>
                <c:pt idx="1573">
                  <c:v>71277.439596239725</c:v>
                </c:pt>
                <c:pt idx="1574">
                  <c:v>68853.903037389115</c:v>
                </c:pt>
                <c:pt idx="1575">
                  <c:v>73144.380430094403</c:v>
                </c:pt>
                <c:pt idx="1576">
                  <c:v>71013.549945576975</c:v>
                </c:pt>
                <c:pt idx="1577">
                  <c:v>71425.004605197901</c:v>
                </c:pt>
                <c:pt idx="1578">
                  <c:v>70662.044723987594</c:v>
                </c:pt>
                <c:pt idx="1579">
                  <c:v>69219.478701909393</c:v>
                </c:pt>
                <c:pt idx="1580">
                  <c:v>71163.181409911471</c:v>
                </c:pt>
                <c:pt idx="1581">
                  <c:v>72929.124814987183</c:v>
                </c:pt>
                <c:pt idx="1582">
                  <c:v>72447.90467745463</c:v>
                </c:pt>
                <c:pt idx="1583">
                  <c:v>72823.205409558635</c:v>
                </c:pt>
                <c:pt idx="1584">
                  <c:v>74163.277985890687</c:v>
                </c:pt>
                <c:pt idx="1585">
                  <c:v>72064.530226580304</c:v>
                </c:pt>
                <c:pt idx="1586">
                  <c:v>71245.158208870896</c:v>
                </c:pt>
                <c:pt idx="1587">
                  <c:v>72607.238964017233</c:v>
                </c:pt>
                <c:pt idx="1588">
                  <c:v>70038.026707593584</c:v>
                </c:pt>
                <c:pt idx="1589">
                  <c:v>72357.785689767203</c:v>
                </c:pt>
                <c:pt idx="1590">
                  <c:v>70584.704658476505</c:v>
                </c:pt>
                <c:pt idx="1591">
                  <c:v>68948.429035186768</c:v>
                </c:pt>
                <c:pt idx="1592">
                  <c:v>72578.92744089762</c:v>
                </c:pt>
                <c:pt idx="1593">
                  <c:v>74551.098944600424</c:v>
                </c:pt>
                <c:pt idx="1594">
                  <c:v>70676.27808924517</c:v>
                </c:pt>
                <c:pt idx="1595">
                  <c:v>71171.750465043398</c:v>
                </c:pt>
                <c:pt idx="1596">
                  <c:v>70620.932288106284</c:v>
                </c:pt>
                <c:pt idx="1597">
                  <c:v>69195.542344411224</c:v>
                </c:pt>
                <c:pt idx="1598">
                  <c:v>72462.846255143464</c:v>
                </c:pt>
                <c:pt idx="1599">
                  <c:v>71456.184589227036</c:v>
                </c:pt>
                <c:pt idx="1600">
                  <c:v>73184.275356038415</c:v>
                </c:pt>
                <c:pt idx="1601">
                  <c:v>70852.619722096133</c:v>
                </c:pt>
                <c:pt idx="1602">
                  <c:v>69961.104399951291</c:v>
                </c:pt>
                <c:pt idx="1603">
                  <c:v>71116.654203478494</c:v>
                </c:pt>
                <c:pt idx="1604">
                  <c:v>69890.650788879386</c:v>
                </c:pt>
                <c:pt idx="1605">
                  <c:v>71699.438438479105</c:v>
                </c:pt>
                <c:pt idx="1606">
                  <c:v>70795.631754811591</c:v>
                </c:pt>
                <c:pt idx="1607">
                  <c:v>71485.830875269559</c:v>
                </c:pt>
                <c:pt idx="1608">
                  <c:v>71949.10295828183</c:v>
                </c:pt>
                <c:pt idx="1609">
                  <c:v>68640.681095578329</c:v>
                </c:pt>
                <c:pt idx="1610">
                  <c:v>72483.002608140305</c:v>
                </c:pt>
                <c:pt idx="1611">
                  <c:v>73807.800219217926</c:v>
                </c:pt>
                <c:pt idx="1612">
                  <c:v>73326.125323136643</c:v>
                </c:pt>
                <c:pt idx="1613">
                  <c:v>73761.630725606301</c:v>
                </c:pt>
                <c:pt idx="1614">
                  <c:v>70206.156022882453</c:v>
                </c:pt>
                <c:pt idx="1615">
                  <c:v>68211.337291590375</c:v>
                </c:pt>
                <c:pt idx="1616">
                  <c:v>72351.719187672919</c:v>
                </c:pt>
                <c:pt idx="1617">
                  <c:v>72079.936990356437</c:v>
                </c:pt>
                <c:pt idx="1618">
                  <c:v>71828.451353581739</c:v>
                </c:pt>
                <c:pt idx="1619">
                  <c:v>71766.945752342537</c:v>
                </c:pt>
                <c:pt idx="1620">
                  <c:v>71407.155570157382</c:v>
                </c:pt>
                <c:pt idx="1621">
                  <c:v>71151.598702351257</c:v>
                </c:pt>
                <c:pt idx="1622">
                  <c:v>70098.530898348501</c:v>
                </c:pt>
                <c:pt idx="1623">
                  <c:v>71052.52153795163</c:v>
                </c:pt>
                <c:pt idx="1624">
                  <c:v>68779.090663711235</c:v>
                </c:pt>
                <c:pt idx="1625">
                  <c:v>70953.040798366084</c:v>
                </c:pt>
                <c:pt idx="1626">
                  <c:v>71289.083483548966</c:v>
                </c:pt>
                <c:pt idx="1627">
                  <c:v>72304.18621384303</c:v>
                </c:pt>
                <c:pt idx="1628">
                  <c:v>71701.224799346906</c:v>
                </c:pt>
                <c:pt idx="1629">
                  <c:v>72586.276333840695</c:v>
                </c:pt>
                <c:pt idx="1630">
                  <c:v>73972.179366620388</c:v>
                </c:pt>
                <c:pt idx="1631">
                  <c:v>72523.562374687172</c:v>
                </c:pt>
                <c:pt idx="1632">
                  <c:v>71829.545179955167</c:v>
                </c:pt>
                <c:pt idx="1633">
                  <c:v>71385.407527319578</c:v>
                </c:pt>
                <c:pt idx="1634">
                  <c:v>68145.578393809003</c:v>
                </c:pt>
                <c:pt idx="1635">
                  <c:v>70979.727618308854</c:v>
                </c:pt>
                <c:pt idx="1636">
                  <c:v>71606.876597611117</c:v>
                </c:pt>
                <c:pt idx="1637">
                  <c:v>72294.772285588566</c:v>
                </c:pt>
                <c:pt idx="1638">
                  <c:v>70872.013486226409</c:v>
                </c:pt>
                <c:pt idx="1639">
                  <c:v>71821.819100658089</c:v>
                </c:pt>
                <c:pt idx="1640">
                  <c:v>73181.904135004675</c:v>
                </c:pt>
                <c:pt idx="1641">
                  <c:v>69228.271254539475</c:v>
                </c:pt>
                <c:pt idx="1642">
                  <c:v>73212.071727116912</c:v>
                </c:pt>
                <c:pt idx="1643">
                  <c:v>71250.725647906453</c:v>
                </c:pt>
                <c:pt idx="1644">
                  <c:v>71754.494558258855</c:v>
                </c:pt>
                <c:pt idx="1645">
                  <c:v>73720.931833902985</c:v>
                </c:pt>
                <c:pt idx="1646">
                  <c:v>73779.802738618848</c:v>
                </c:pt>
                <c:pt idx="1647">
                  <c:v>71597.269591776538</c:v>
                </c:pt>
                <c:pt idx="1648">
                  <c:v>70584.154139471051</c:v>
                </c:pt>
                <c:pt idx="1649">
                  <c:v>71293.809683545434</c:v>
                </c:pt>
                <c:pt idx="1650">
                  <c:v>74065.499721391985</c:v>
                </c:pt>
                <c:pt idx="1651">
                  <c:v>73614.88388006686</c:v>
                </c:pt>
                <c:pt idx="1652">
                  <c:v>73297.47301161685</c:v>
                </c:pt>
                <c:pt idx="1653">
                  <c:v>72408.573648579913</c:v>
                </c:pt>
                <c:pt idx="1654">
                  <c:v>72535.231554857892</c:v>
                </c:pt>
                <c:pt idx="1655">
                  <c:v>70526.434767278028</c:v>
                </c:pt>
                <c:pt idx="1656">
                  <c:v>73716.51041285196</c:v>
                </c:pt>
                <c:pt idx="1657">
                  <c:v>69131.775760714212</c:v>
                </c:pt>
                <c:pt idx="1658">
                  <c:v>73334.05985253652</c:v>
                </c:pt>
                <c:pt idx="1659">
                  <c:v>73731.78254172008</c:v>
                </c:pt>
                <c:pt idx="1660">
                  <c:v>71560.381474177047</c:v>
                </c:pt>
                <c:pt idx="1661">
                  <c:v>71022.548507070562</c:v>
                </c:pt>
                <c:pt idx="1662">
                  <c:v>72684.178568840041</c:v>
                </c:pt>
                <c:pt idx="1663">
                  <c:v>74396.915936787933</c:v>
                </c:pt>
                <c:pt idx="1664">
                  <c:v>73020.575352605185</c:v>
                </c:pt>
                <c:pt idx="1665">
                  <c:v>73560.102105712882</c:v>
                </c:pt>
                <c:pt idx="1666">
                  <c:v>72857.74897104899</c:v>
                </c:pt>
                <c:pt idx="1667">
                  <c:v>71760.680006257695</c:v>
                </c:pt>
                <c:pt idx="1668">
                  <c:v>69473.88195153077</c:v>
                </c:pt>
                <c:pt idx="1669">
                  <c:v>71957.514904097712</c:v>
                </c:pt>
                <c:pt idx="1670">
                  <c:v>71441.993864917749</c:v>
                </c:pt>
                <c:pt idx="1671">
                  <c:v>72848.798198095974</c:v>
                </c:pt>
                <c:pt idx="1672">
                  <c:v>74090.531751585018</c:v>
                </c:pt>
                <c:pt idx="1673">
                  <c:v>72250.990730285645</c:v>
                </c:pt>
                <c:pt idx="1674">
                  <c:v>73894.464144388839</c:v>
                </c:pt>
                <c:pt idx="1675">
                  <c:v>70450.248737970978</c:v>
                </c:pt>
                <c:pt idx="1676">
                  <c:v>72103.219686297583</c:v>
                </c:pt>
                <c:pt idx="1677">
                  <c:v>73003.141295146954</c:v>
                </c:pt>
                <c:pt idx="1678">
                  <c:v>71549.513186645505</c:v>
                </c:pt>
                <c:pt idx="1679">
                  <c:v>74453.292014567065</c:v>
                </c:pt>
                <c:pt idx="1680">
                  <c:v>73130.144070442519</c:v>
                </c:pt>
                <c:pt idx="1681">
                  <c:v>73223.71378936767</c:v>
                </c:pt>
                <c:pt idx="1682">
                  <c:v>71411.969107019904</c:v>
                </c:pt>
                <c:pt idx="1683">
                  <c:v>71415.387995147699</c:v>
                </c:pt>
                <c:pt idx="1684">
                  <c:v>73701.337183380136</c:v>
                </c:pt>
                <c:pt idx="1685">
                  <c:v>73316.633985392255</c:v>
                </c:pt>
                <c:pt idx="1686">
                  <c:v>69488.912300658238</c:v>
                </c:pt>
                <c:pt idx="1687">
                  <c:v>72207.705576324457</c:v>
                </c:pt>
                <c:pt idx="1688">
                  <c:v>71049.455972798663</c:v>
                </c:pt>
                <c:pt idx="1689">
                  <c:v>70709.572200902287</c:v>
                </c:pt>
                <c:pt idx="1690">
                  <c:v>72739.315257581067</c:v>
                </c:pt>
                <c:pt idx="1691">
                  <c:v>73775.949420579273</c:v>
                </c:pt>
                <c:pt idx="1692">
                  <c:v>70368.120329793295</c:v>
                </c:pt>
                <c:pt idx="1693">
                  <c:v>71765.489727020264</c:v>
                </c:pt>
                <c:pt idx="1694">
                  <c:v>74104.836119333908</c:v>
                </c:pt>
                <c:pt idx="1695">
                  <c:v>70691.629039891544</c:v>
                </c:pt>
                <c:pt idx="1696">
                  <c:v>72406.182275390616</c:v>
                </c:pt>
                <c:pt idx="1697">
                  <c:v>72766.922392527267</c:v>
                </c:pt>
                <c:pt idx="1698">
                  <c:v>74753.607298660281</c:v>
                </c:pt>
                <c:pt idx="1699">
                  <c:v>70109.095463275909</c:v>
                </c:pt>
                <c:pt idx="1700">
                  <c:v>70738.259472179401</c:v>
                </c:pt>
                <c:pt idx="1701">
                  <c:v>74002.981601969412</c:v>
                </c:pt>
                <c:pt idx="1702">
                  <c:v>71969.777444966647</c:v>
                </c:pt>
                <c:pt idx="1703">
                  <c:v>73553.018155590689</c:v>
                </c:pt>
                <c:pt idx="1704">
                  <c:v>72218.550827026367</c:v>
                </c:pt>
                <c:pt idx="1705">
                  <c:v>71406.21505273183</c:v>
                </c:pt>
                <c:pt idx="1706">
                  <c:v>71023.002979087847</c:v>
                </c:pt>
                <c:pt idx="1707">
                  <c:v>73955.907901446029</c:v>
                </c:pt>
                <c:pt idx="1708">
                  <c:v>71776.068506622309</c:v>
                </c:pt>
                <c:pt idx="1709">
                  <c:v>72082.839053726188</c:v>
                </c:pt>
                <c:pt idx="1710">
                  <c:v>73404.989092000324</c:v>
                </c:pt>
                <c:pt idx="1711">
                  <c:v>72466.879968516034</c:v>
                </c:pt>
                <c:pt idx="1712">
                  <c:v>72007.276925722748</c:v>
                </c:pt>
                <c:pt idx="1713">
                  <c:v>70678.987044429785</c:v>
                </c:pt>
                <c:pt idx="1714">
                  <c:v>71834.916251691189</c:v>
                </c:pt>
                <c:pt idx="1715">
                  <c:v>72848.776232496908</c:v>
                </c:pt>
                <c:pt idx="1716">
                  <c:v>73324.223058700562</c:v>
                </c:pt>
                <c:pt idx="1717">
                  <c:v>68240.760794591901</c:v>
                </c:pt>
                <c:pt idx="1718">
                  <c:v>73699.352965799975</c:v>
                </c:pt>
                <c:pt idx="1719">
                  <c:v>73507.970743306476</c:v>
                </c:pt>
                <c:pt idx="1720">
                  <c:v>74396.630329895008</c:v>
                </c:pt>
                <c:pt idx="1721">
                  <c:v>71909.734355560926</c:v>
                </c:pt>
                <c:pt idx="1722">
                  <c:v>69861.496297963444</c:v>
                </c:pt>
                <c:pt idx="1723">
                  <c:v>73916.395527839661</c:v>
                </c:pt>
                <c:pt idx="1724">
                  <c:v>73897.217220369974</c:v>
                </c:pt>
                <c:pt idx="1725">
                  <c:v>71750.080824893448</c:v>
                </c:pt>
                <c:pt idx="1726">
                  <c:v>70935.07814876239</c:v>
                </c:pt>
                <c:pt idx="1727">
                  <c:v>69415.231614304255</c:v>
                </c:pt>
                <c:pt idx="1728">
                  <c:v>72402.074589844546</c:v>
                </c:pt>
                <c:pt idx="1729">
                  <c:v>71322.854773283005</c:v>
                </c:pt>
                <c:pt idx="1730">
                  <c:v>71385.709671402641</c:v>
                </c:pt>
                <c:pt idx="1731">
                  <c:v>71720.760048166907</c:v>
                </c:pt>
                <c:pt idx="1732">
                  <c:v>69968.68046674729</c:v>
                </c:pt>
                <c:pt idx="1733">
                  <c:v>72698.000650151575</c:v>
                </c:pt>
                <c:pt idx="1734">
                  <c:v>68201.771499983457</c:v>
                </c:pt>
                <c:pt idx="1735">
                  <c:v>72703.329296366384</c:v>
                </c:pt>
                <c:pt idx="1736">
                  <c:v>70859.850285991037</c:v>
                </c:pt>
                <c:pt idx="1737">
                  <c:v>73527.527905607232</c:v>
                </c:pt>
                <c:pt idx="1738">
                  <c:v>69891.556373659783</c:v>
                </c:pt>
                <c:pt idx="1739">
                  <c:v>67024.180558935812</c:v>
                </c:pt>
                <c:pt idx="1740">
                  <c:v>71653.165323321038</c:v>
                </c:pt>
                <c:pt idx="1741">
                  <c:v>72097.280724334705</c:v>
                </c:pt>
                <c:pt idx="1742">
                  <c:v>73055.719141674053</c:v>
                </c:pt>
                <c:pt idx="1743">
                  <c:v>72640.011785042283</c:v>
                </c:pt>
                <c:pt idx="1744">
                  <c:v>66884.662853240967</c:v>
                </c:pt>
                <c:pt idx="1745">
                  <c:v>70495.068936347947</c:v>
                </c:pt>
                <c:pt idx="1746">
                  <c:v>68365.754367129004</c:v>
                </c:pt>
                <c:pt idx="1747">
                  <c:v>71252.941130435473</c:v>
                </c:pt>
                <c:pt idx="1748">
                  <c:v>71484.660223070779</c:v>
                </c:pt>
                <c:pt idx="1749">
                  <c:v>74018.391878763839</c:v>
                </c:pt>
                <c:pt idx="1750">
                  <c:v>71532.462739547103</c:v>
                </c:pt>
                <c:pt idx="1751">
                  <c:v>72935.753338146213</c:v>
                </c:pt>
                <c:pt idx="1752">
                  <c:v>69282.639494514471</c:v>
                </c:pt>
                <c:pt idx="1753">
                  <c:v>70695.50876293183</c:v>
                </c:pt>
                <c:pt idx="1754">
                  <c:v>72964.064150270482</c:v>
                </c:pt>
                <c:pt idx="1755">
                  <c:v>71914.221787182512</c:v>
                </c:pt>
                <c:pt idx="1756">
                  <c:v>72991.505154037455</c:v>
                </c:pt>
                <c:pt idx="1757">
                  <c:v>72759.468823750809</c:v>
                </c:pt>
                <c:pt idx="1758">
                  <c:v>72934.614356708538</c:v>
                </c:pt>
                <c:pt idx="1759">
                  <c:v>74341.77367248536</c:v>
                </c:pt>
                <c:pt idx="1760">
                  <c:v>70722.586545626327</c:v>
                </c:pt>
                <c:pt idx="1761">
                  <c:v>71472.422197977707</c:v>
                </c:pt>
                <c:pt idx="1762">
                  <c:v>70583.671244144454</c:v>
                </c:pt>
                <c:pt idx="1763">
                  <c:v>71954.993671417222</c:v>
                </c:pt>
                <c:pt idx="1764">
                  <c:v>68675.656131490075</c:v>
                </c:pt>
                <c:pt idx="1765">
                  <c:v>73220.387424723318</c:v>
                </c:pt>
                <c:pt idx="1766">
                  <c:v>71855.534308242801</c:v>
                </c:pt>
                <c:pt idx="1767">
                  <c:v>71180.706327184031</c:v>
                </c:pt>
                <c:pt idx="1768">
                  <c:v>73126.914828165362</c:v>
                </c:pt>
                <c:pt idx="1769">
                  <c:v>71241.500642569867</c:v>
                </c:pt>
                <c:pt idx="1770">
                  <c:v>74471.056253560382</c:v>
                </c:pt>
                <c:pt idx="1771">
                  <c:v>71105.628697141015</c:v>
                </c:pt>
                <c:pt idx="1772">
                  <c:v>71507.224456405631</c:v>
                </c:pt>
                <c:pt idx="1773">
                  <c:v>71229.961907450357</c:v>
                </c:pt>
                <c:pt idx="1774">
                  <c:v>71585.397792180389</c:v>
                </c:pt>
                <c:pt idx="1775">
                  <c:v>73761.455766328188</c:v>
                </c:pt>
                <c:pt idx="1776">
                  <c:v>69833.200005404142</c:v>
                </c:pt>
                <c:pt idx="1777">
                  <c:v>70918.544230222702</c:v>
                </c:pt>
                <c:pt idx="1778">
                  <c:v>72125.746491781872</c:v>
                </c:pt>
                <c:pt idx="1779">
                  <c:v>71764.814765675867</c:v>
                </c:pt>
                <c:pt idx="1780">
                  <c:v>72420.214792378742</c:v>
                </c:pt>
                <c:pt idx="1781">
                  <c:v>72231.915083090469</c:v>
                </c:pt>
                <c:pt idx="1782">
                  <c:v>72169.541764831563</c:v>
                </c:pt>
                <c:pt idx="1783">
                  <c:v>70068.98386700949</c:v>
                </c:pt>
                <c:pt idx="1784">
                  <c:v>68856.838320477807</c:v>
                </c:pt>
                <c:pt idx="1785">
                  <c:v>74290.442203267405</c:v>
                </c:pt>
                <c:pt idx="1786">
                  <c:v>71477.657514953607</c:v>
                </c:pt>
                <c:pt idx="1787">
                  <c:v>71086.487045049667</c:v>
                </c:pt>
                <c:pt idx="1788">
                  <c:v>71070.453146108004</c:v>
                </c:pt>
                <c:pt idx="1789">
                  <c:v>70194.595202203593</c:v>
                </c:pt>
                <c:pt idx="1790">
                  <c:v>71373.398547331482</c:v>
                </c:pt>
                <c:pt idx="1791">
                  <c:v>71730.558467610666</c:v>
                </c:pt>
                <c:pt idx="1792">
                  <c:v>71783.673218186697</c:v>
                </c:pt>
                <c:pt idx="1793">
                  <c:v>73517.659912618008</c:v>
                </c:pt>
                <c:pt idx="1794">
                  <c:v>73175.087542470297</c:v>
                </c:pt>
                <c:pt idx="1795">
                  <c:v>72112.610426775616</c:v>
                </c:pt>
                <c:pt idx="1796">
                  <c:v>71736.240897814423</c:v>
                </c:pt>
                <c:pt idx="1797">
                  <c:v>71713.035783576968</c:v>
                </c:pt>
                <c:pt idx="1798">
                  <c:v>70743.04304059346</c:v>
                </c:pt>
                <c:pt idx="1799">
                  <c:v>71148.166001383463</c:v>
                </c:pt>
                <c:pt idx="1800">
                  <c:v>71005.393018217888</c:v>
                </c:pt>
                <c:pt idx="1801">
                  <c:v>68247.433578427648</c:v>
                </c:pt>
                <c:pt idx="1802">
                  <c:v>71549.911037127182</c:v>
                </c:pt>
                <c:pt idx="1803">
                  <c:v>74519.062843434018</c:v>
                </c:pt>
                <c:pt idx="1804">
                  <c:v>70636.263890687638</c:v>
                </c:pt>
                <c:pt idx="1805">
                  <c:v>71246.223566850022</c:v>
                </c:pt>
                <c:pt idx="1806">
                  <c:v>71253.238692728686</c:v>
                </c:pt>
                <c:pt idx="1807">
                  <c:v>69143.5690141042</c:v>
                </c:pt>
                <c:pt idx="1808">
                  <c:v>72762.527175867552</c:v>
                </c:pt>
                <c:pt idx="1809">
                  <c:v>70876.352808801341</c:v>
                </c:pt>
                <c:pt idx="1810">
                  <c:v>72571.665679868063</c:v>
                </c:pt>
                <c:pt idx="1811">
                  <c:v>71804.833386357626</c:v>
                </c:pt>
                <c:pt idx="1812">
                  <c:v>69438.420822477332</c:v>
                </c:pt>
                <c:pt idx="1813">
                  <c:v>70878.623771190643</c:v>
                </c:pt>
                <c:pt idx="1814">
                  <c:v>69745.622097396845</c:v>
                </c:pt>
                <c:pt idx="1815">
                  <c:v>72799.000698979697</c:v>
                </c:pt>
                <c:pt idx="1816">
                  <c:v>71467.198844019571</c:v>
                </c:pt>
                <c:pt idx="1817">
                  <c:v>71067.531140103398</c:v>
                </c:pt>
                <c:pt idx="1818">
                  <c:v>72500.389472842202</c:v>
                </c:pt>
                <c:pt idx="1819">
                  <c:v>67630.385274092361</c:v>
                </c:pt>
                <c:pt idx="1820">
                  <c:v>70926.028882233295</c:v>
                </c:pt>
                <c:pt idx="1821">
                  <c:v>73823.158648173019</c:v>
                </c:pt>
                <c:pt idx="1822">
                  <c:v>73149.311102581021</c:v>
                </c:pt>
                <c:pt idx="1823">
                  <c:v>73093.899539430946</c:v>
                </c:pt>
                <c:pt idx="1824">
                  <c:v>70233.947678120938</c:v>
                </c:pt>
                <c:pt idx="1825">
                  <c:v>68901.49887822468</c:v>
                </c:pt>
                <c:pt idx="1826">
                  <c:v>72492.009542465225</c:v>
                </c:pt>
                <c:pt idx="1827">
                  <c:v>71703.57833398183</c:v>
                </c:pt>
                <c:pt idx="1828">
                  <c:v>71703.190631818783</c:v>
                </c:pt>
                <c:pt idx="1829">
                  <c:v>72662.940736476565</c:v>
                </c:pt>
                <c:pt idx="1830">
                  <c:v>71331.596655058864</c:v>
                </c:pt>
                <c:pt idx="1831">
                  <c:v>72380.717871316287</c:v>
                </c:pt>
                <c:pt idx="1832">
                  <c:v>70511.28209263485</c:v>
                </c:pt>
                <c:pt idx="1833">
                  <c:v>71129.192518850177</c:v>
                </c:pt>
                <c:pt idx="1834">
                  <c:v>70700.869496536252</c:v>
                </c:pt>
                <c:pt idx="1835">
                  <c:v>70620.465008862826</c:v>
                </c:pt>
                <c:pt idx="1836">
                  <c:v>71988.859105598924</c:v>
                </c:pt>
                <c:pt idx="1837">
                  <c:v>71932.111341206226</c:v>
                </c:pt>
                <c:pt idx="1838">
                  <c:v>70303.317828687024</c:v>
                </c:pt>
                <c:pt idx="1839">
                  <c:v>71838.890659968063</c:v>
                </c:pt>
                <c:pt idx="1840">
                  <c:v>74003.853687540686</c:v>
                </c:pt>
                <c:pt idx="1841">
                  <c:v>72595.403057448071</c:v>
                </c:pt>
                <c:pt idx="1842">
                  <c:v>71819.370387268049</c:v>
                </c:pt>
                <c:pt idx="1843">
                  <c:v>72656.534425640086</c:v>
                </c:pt>
                <c:pt idx="1844">
                  <c:v>68707.110006459567</c:v>
                </c:pt>
                <c:pt idx="1845">
                  <c:v>70516.380551528928</c:v>
                </c:pt>
                <c:pt idx="1846">
                  <c:v>71086.727833573037</c:v>
                </c:pt>
                <c:pt idx="1847">
                  <c:v>74989.176894251505</c:v>
                </c:pt>
                <c:pt idx="1848">
                  <c:v>71294.684251880652</c:v>
                </c:pt>
                <c:pt idx="1849">
                  <c:v>72307.764077981308</c:v>
                </c:pt>
                <c:pt idx="1850">
                  <c:v>73493.913502248135</c:v>
                </c:pt>
                <c:pt idx="1851">
                  <c:v>68032.014850139618</c:v>
                </c:pt>
                <c:pt idx="1852">
                  <c:v>72600.012615458181</c:v>
                </c:pt>
                <c:pt idx="1853">
                  <c:v>70885.528309647227</c:v>
                </c:pt>
                <c:pt idx="1854">
                  <c:v>71179.235032494849</c:v>
                </c:pt>
                <c:pt idx="1855">
                  <c:v>73209.790640449515</c:v>
                </c:pt>
                <c:pt idx="1856">
                  <c:v>73595.751449235264</c:v>
                </c:pt>
                <c:pt idx="1857">
                  <c:v>72228.870298894239</c:v>
                </c:pt>
                <c:pt idx="1858">
                  <c:v>69697.510473664603</c:v>
                </c:pt>
                <c:pt idx="1859">
                  <c:v>70900.288784154269</c:v>
                </c:pt>
                <c:pt idx="1860">
                  <c:v>73663.027231089276</c:v>
                </c:pt>
                <c:pt idx="1861">
                  <c:v>75104.539231363917</c:v>
                </c:pt>
                <c:pt idx="1862">
                  <c:v>74297.82277475993</c:v>
                </c:pt>
                <c:pt idx="1863">
                  <c:v>72403.505779520681</c:v>
                </c:pt>
                <c:pt idx="1864">
                  <c:v>72734.742472553247</c:v>
                </c:pt>
                <c:pt idx="1865">
                  <c:v>70502.012754321098</c:v>
                </c:pt>
                <c:pt idx="1866">
                  <c:v>73337.254311625147</c:v>
                </c:pt>
                <c:pt idx="1867">
                  <c:v>67796.501621119183</c:v>
                </c:pt>
                <c:pt idx="1868">
                  <c:v>73045.976226774859</c:v>
                </c:pt>
                <c:pt idx="1869">
                  <c:v>73482.9645380656</c:v>
                </c:pt>
                <c:pt idx="1870">
                  <c:v>72896.813517824805</c:v>
                </c:pt>
                <c:pt idx="1871">
                  <c:v>71650.056551265719</c:v>
                </c:pt>
                <c:pt idx="1872">
                  <c:v>71444.449329535157</c:v>
                </c:pt>
                <c:pt idx="1873">
                  <c:v>73710.465190887437</c:v>
                </c:pt>
                <c:pt idx="1874">
                  <c:v>71814.580051294965</c:v>
                </c:pt>
                <c:pt idx="1875">
                  <c:v>73023.028823343921</c:v>
                </c:pt>
                <c:pt idx="1876">
                  <c:v>72419.911819076544</c:v>
                </c:pt>
                <c:pt idx="1877">
                  <c:v>72150.835748545316</c:v>
                </c:pt>
                <c:pt idx="1878">
                  <c:v>69192.871532440186</c:v>
                </c:pt>
                <c:pt idx="1879">
                  <c:v>72893.245294745764</c:v>
                </c:pt>
                <c:pt idx="1880">
                  <c:v>71187.284691572189</c:v>
                </c:pt>
                <c:pt idx="1881">
                  <c:v>73348.890260918924</c:v>
                </c:pt>
                <c:pt idx="1882">
                  <c:v>73938.437698046371</c:v>
                </c:pt>
                <c:pt idx="1883">
                  <c:v>72096.111180623368</c:v>
                </c:pt>
                <c:pt idx="1884">
                  <c:v>73825.383489990229</c:v>
                </c:pt>
                <c:pt idx="1885">
                  <c:v>71158.208238649371</c:v>
                </c:pt>
                <c:pt idx="1886">
                  <c:v>71731.874636503067</c:v>
                </c:pt>
                <c:pt idx="1887">
                  <c:v>73161.422665182734</c:v>
                </c:pt>
                <c:pt idx="1888">
                  <c:v>72631.713317362475</c:v>
                </c:pt>
                <c:pt idx="1889">
                  <c:v>74955.899133046463</c:v>
                </c:pt>
                <c:pt idx="1890">
                  <c:v>73327.977729479477</c:v>
                </c:pt>
                <c:pt idx="1891">
                  <c:v>72761.172289276132</c:v>
                </c:pt>
                <c:pt idx="1892">
                  <c:v>71042.237670262635</c:v>
                </c:pt>
                <c:pt idx="1893">
                  <c:v>70066.325787607842</c:v>
                </c:pt>
                <c:pt idx="1894">
                  <c:v>73549.549307992027</c:v>
                </c:pt>
                <c:pt idx="1895">
                  <c:v>72542.383398532867</c:v>
                </c:pt>
                <c:pt idx="1896">
                  <c:v>70779.022326278675</c:v>
                </c:pt>
                <c:pt idx="1897">
                  <c:v>71399.801704388869</c:v>
                </c:pt>
                <c:pt idx="1898">
                  <c:v>71165.809454377493</c:v>
                </c:pt>
                <c:pt idx="1899">
                  <c:v>70293.150335121143</c:v>
                </c:pt>
                <c:pt idx="1900">
                  <c:v>71488.070859114334</c:v>
                </c:pt>
                <c:pt idx="1901">
                  <c:v>72780.011859035483</c:v>
                </c:pt>
                <c:pt idx="1902">
                  <c:v>69587.729471937811</c:v>
                </c:pt>
                <c:pt idx="1903">
                  <c:v>71596.401310984293</c:v>
                </c:pt>
                <c:pt idx="1904">
                  <c:v>73914.091985066727</c:v>
                </c:pt>
                <c:pt idx="1905">
                  <c:v>71747.280317052195</c:v>
                </c:pt>
                <c:pt idx="1906">
                  <c:v>72289.837197367349</c:v>
                </c:pt>
                <c:pt idx="1907">
                  <c:v>73614.037958780929</c:v>
                </c:pt>
                <c:pt idx="1908">
                  <c:v>74495.882039197299</c:v>
                </c:pt>
                <c:pt idx="1909">
                  <c:v>70701.826433213559</c:v>
                </c:pt>
                <c:pt idx="1910">
                  <c:v>70365.848165245843</c:v>
                </c:pt>
                <c:pt idx="1911">
                  <c:v>73249.422049967456</c:v>
                </c:pt>
                <c:pt idx="1912">
                  <c:v>71482.092674255386</c:v>
                </c:pt>
                <c:pt idx="1913">
                  <c:v>73758.052595965069</c:v>
                </c:pt>
                <c:pt idx="1914">
                  <c:v>72615.685552485797</c:v>
                </c:pt>
                <c:pt idx="1915">
                  <c:v>72572.872015444431</c:v>
                </c:pt>
                <c:pt idx="1916">
                  <c:v>69878.235421530422</c:v>
                </c:pt>
                <c:pt idx="1917">
                  <c:v>73822.194478782025</c:v>
                </c:pt>
                <c:pt idx="1918">
                  <c:v>72111.355987294519</c:v>
                </c:pt>
                <c:pt idx="1919">
                  <c:v>72202.587535540268</c:v>
                </c:pt>
                <c:pt idx="1920">
                  <c:v>73557.532075500494</c:v>
                </c:pt>
                <c:pt idx="1921">
                  <c:v>71513.249990336117</c:v>
                </c:pt>
                <c:pt idx="1922">
                  <c:v>71395.471950582651</c:v>
                </c:pt>
                <c:pt idx="1923">
                  <c:v>71764.596608161912</c:v>
                </c:pt>
                <c:pt idx="1924">
                  <c:v>70026.370713138589</c:v>
                </c:pt>
                <c:pt idx="1925">
                  <c:v>73547.932290426907</c:v>
                </c:pt>
                <c:pt idx="1926">
                  <c:v>72941.76826470693</c:v>
                </c:pt>
                <c:pt idx="1927">
                  <c:v>68052.396935796743</c:v>
                </c:pt>
                <c:pt idx="1928">
                  <c:v>72433.46495186488</c:v>
                </c:pt>
                <c:pt idx="1929">
                  <c:v>73906.173603757226</c:v>
                </c:pt>
                <c:pt idx="1930">
                  <c:v>73965.8437904358</c:v>
                </c:pt>
                <c:pt idx="1931">
                  <c:v>72421.885542360949</c:v>
                </c:pt>
                <c:pt idx="1932">
                  <c:v>70410.32003320058</c:v>
                </c:pt>
                <c:pt idx="1933">
                  <c:v>74039.869240315777</c:v>
                </c:pt>
                <c:pt idx="1934">
                  <c:v>72948.182736142466</c:v>
                </c:pt>
                <c:pt idx="1935">
                  <c:v>69793.732244151572</c:v>
                </c:pt>
                <c:pt idx="1936">
                  <c:v>71803.289373970038</c:v>
                </c:pt>
                <c:pt idx="1937">
                  <c:v>72014.822916793826</c:v>
                </c:pt>
                <c:pt idx="1938">
                  <c:v>72056.315466678134</c:v>
                </c:pt>
                <c:pt idx="1939">
                  <c:v>70712.692950439465</c:v>
                </c:pt>
                <c:pt idx="1940">
                  <c:v>71671.449118106233</c:v>
                </c:pt>
                <c:pt idx="1941">
                  <c:v>72189.335697881383</c:v>
                </c:pt>
                <c:pt idx="1942">
                  <c:v>70873.701231606799</c:v>
                </c:pt>
                <c:pt idx="1943">
                  <c:v>73187.608362158135</c:v>
                </c:pt>
                <c:pt idx="1944">
                  <c:v>68577.234614181507</c:v>
                </c:pt>
                <c:pt idx="1945">
                  <c:v>74680.996187082928</c:v>
                </c:pt>
                <c:pt idx="1946">
                  <c:v>70230.540913907695</c:v>
                </c:pt>
                <c:pt idx="1947">
                  <c:v>72848.374338992449</c:v>
                </c:pt>
                <c:pt idx="1948">
                  <c:v>70628.344218444821</c:v>
                </c:pt>
                <c:pt idx="1949">
                  <c:v>66576.995903317133</c:v>
                </c:pt>
                <c:pt idx="1950">
                  <c:v>72911.441420110074</c:v>
                </c:pt>
                <c:pt idx="1951">
                  <c:v>72852.602279917381</c:v>
                </c:pt>
                <c:pt idx="1952">
                  <c:v>74047.161954760566</c:v>
                </c:pt>
                <c:pt idx="1953">
                  <c:v>73334.363320076474</c:v>
                </c:pt>
                <c:pt idx="1954">
                  <c:v>69458.151270294184</c:v>
                </c:pt>
                <c:pt idx="1955">
                  <c:v>72139.782375733048</c:v>
                </c:pt>
                <c:pt idx="1956">
                  <c:v>68128.579007053369</c:v>
                </c:pt>
                <c:pt idx="1957">
                  <c:v>70011.311814741304</c:v>
                </c:pt>
                <c:pt idx="1958">
                  <c:v>72077.219908809653</c:v>
                </c:pt>
                <c:pt idx="1959">
                  <c:v>73206.830672709155</c:v>
                </c:pt>
                <c:pt idx="1960">
                  <c:v>71245.84158830643</c:v>
                </c:pt>
                <c:pt idx="1961">
                  <c:v>72020.881577428183</c:v>
                </c:pt>
                <c:pt idx="1962">
                  <c:v>70223.452565256739</c:v>
                </c:pt>
                <c:pt idx="1963">
                  <c:v>72404.63844399451</c:v>
                </c:pt>
                <c:pt idx="1964">
                  <c:v>73251.331624362399</c:v>
                </c:pt>
                <c:pt idx="1965">
                  <c:v>72150.353975788763</c:v>
                </c:pt>
                <c:pt idx="1966">
                  <c:v>71935.959867477417</c:v>
                </c:pt>
                <c:pt idx="1967">
                  <c:v>71709.738787047056</c:v>
                </c:pt>
                <c:pt idx="1968">
                  <c:v>73956.709134419754</c:v>
                </c:pt>
                <c:pt idx="1969">
                  <c:v>74701.08884633382</c:v>
                </c:pt>
                <c:pt idx="1970">
                  <c:v>70413.658790206915</c:v>
                </c:pt>
                <c:pt idx="1971">
                  <c:v>70762.124983755741</c:v>
                </c:pt>
                <c:pt idx="1972">
                  <c:v>70946.71104532879</c:v>
                </c:pt>
                <c:pt idx="1973">
                  <c:v>71922.298806254053</c:v>
                </c:pt>
                <c:pt idx="1974">
                  <c:v>68648.811899185166</c:v>
                </c:pt>
                <c:pt idx="1975">
                  <c:v>74311.993115234392</c:v>
                </c:pt>
                <c:pt idx="1976">
                  <c:v>72241.041116841632</c:v>
                </c:pt>
                <c:pt idx="1977">
                  <c:v>69601.136489613855</c:v>
                </c:pt>
                <c:pt idx="1978">
                  <c:v>73618.508705647793</c:v>
                </c:pt>
                <c:pt idx="1979">
                  <c:v>70667.832491223031</c:v>
                </c:pt>
                <c:pt idx="1980">
                  <c:v>72792.381870015466</c:v>
                </c:pt>
                <c:pt idx="1981">
                  <c:v>71474.611764240253</c:v>
                </c:pt>
                <c:pt idx="1982">
                  <c:v>72044.741186618805</c:v>
                </c:pt>
                <c:pt idx="1983">
                  <c:v>71710.828460566205</c:v>
                </c:pt>
                <c:pt idx="1984">
                  <c:v>72403.96184666951</c:v>
                </c:pt>
                <c:pt idx="1985">
                  <c:v>74549.89102643331</c:v>
                </c:pt>
                <c:pt idx="1986">
                  <c:v>69753.809842745453</c:v>
                </c:pt>
                <c:pt idx="1987">
                  <c:v>70348.322173500055</c:v>
                </c:pt>
                <c:pt idx="1988">
                  <c:v>72507.703286353746</c:v>
                </c:pt>
                <c:pt idx="1989">
                  <c:v>71489.504076194775</c:v>
                </c:pt>
                <c:pt idx="1990">
                  <c:v>70845.131367651615</c:v>
                </c:pt>
                <c:pt idx="1991">
                  <c:v>72078.683969879159</c:v>
                </c:pt>
                <c:pt idx="1992">
                  <c:v>71284.029102198299</c:v>
                </c:pt>
                <c:pt idx="1993">
                  <c:v>70778.460208892822</c:v>
                </c:pt>
                <c:pt idx="1994">
                  <c:v>68597.542238362643</c:v>
                </c:pt>
                <c:pt idx="1995">
                  <c:v>73159.223675028479</c:v>
                </c:pt>
                <c:pt idx="1996">
                  <c:v>69221.509970092768</c:v>
                </c:pt>
                <c:pt idx="1997">
                  <c:v>71391.167632929471</c:v>
                </c:pt>
                <c:pt idx="1998">
                  <c:v>71215.782995351154</c:v>
                </c:pt>
                <c:pt idx="1999">
                  <c:v>71235.062503941866</c:v>
                </c:pt>
                <c:pt idx="2000">
                  <c:v>70897.81453997294</c:v>
                </c:pt>
                <c:pt idx="2001">
                  <c:v>72906.455155181888</c:v>
                </c:pt>
                <c:pt idx="2002">
                  <c:v>72114.533225504565</c:v>
                </c:pt>
                <c:pt idx="2003">
                  <c:v>73367.46435699462</c:v>
                </c:pt>
                <c:pt idx="2004">
                  <c:v>74756.541479746506</c:v>
                </c:pt>
                <c:pt idx="2005">
                  <c:v>72207.136571311945</c:v>
                </c:pt>
                <c:pt idx="2006">
                  <c:v>71928.879492139808</c:v>
                </c:pt>
                <c:pt idx="2007">
                  <c:v>72217.3275437673</c:v>
                </c:pt>
                <c:pt idx="2008">
                  <c:v>70529.920346331579</c:v>
                </c:pt>
                <c:pt idx="2009">
                  <c:v>71156.962524795526</c:v>
                </c:pt>
                <c:pt idx="2010">
                  <c:v>70765.804476420089</c:v>
                </c:pt>
                <c:pt idx="2011">
                  <c:v>67892.001462427754</c:v>
                </c:pt>
                <c:pt idx="2012">
                  <c:v>72137.021797180176</c:v>
                </c:pt>
                <c:pt idx="2013">
                  <c:v>74836.075170389813</c:v>
                </c:pt>
                <c:pt idx="2014">
                  <c:v>70494.728927604374</c:v>
                </c:pt>
                <c:pt idx="2015">
                  <c:v>71069.830185190847</c:v>
                </c:pt>
                <c:pt idx="2016">
                  <c:v>71884.239840571085</c:v>
                </c:pt>
                <c:pt idx="2017">
                  <c:v>69210.035213088995</c:v>
                </c:pt>
                <c:pt idx="2018">
                  <c:v>73144.650293477374</c:v>
                </c:pt>
                <c:pt idx="2019">
                  <c:v>72323.519341671621</c:v>
                </c:pt>
                <c:pt idx="2020">
                  <c:v>73848.213050365433</c:v>
                </c:pt>
                <c:pt idx="2021">
                  <c:v>71883.088129170748</c:v>
                </c:pt>
                <c:pt idx="2022">
                  <c:v>70180.41511077882</c:v>
                </c:pt>
                <c:pt idx="2023">
                  <c:v>71277.999323113763</c:v>
                </c:pt>
                <c:pt idx="2024">
                  <c:v>69838.939765763294</c:v>
                </c:pt>
                <c:pt idx="2025">
                  <c:v>73008.145521545419</c:v>
                </c:pt>
                <c:pt idx="2026">
                  <c:v>71055.035291910172</c:v>
                </c:pt>
                <c:pt idx="2027">
                  <c:v>70933.428958066303</c:v>
                </c:pt>
                <c:pt idx="2028">
                  <c:v>73644.510152840608</c:v>
                </c:pt>
                <c:pt idx="2029">
                  <c:v>68828.93329474132</c:v>
                </c:pt>
                <c:pt idx="2030">
                  <c:v>72602.373832194004</c:v>
                </c:pt>
                <c:pt idx="2031">
                  <c:v>72921.790153503403</c:v>
                </c:pt>
                <c:pt idx="2032">
                  <c:v>72477.026804892201</c:v>
                </c:pt>
                <c:pt idx="2033">
                  <c:v>74413.331584858897</c:v>
                </c:pt>
                <c:pt idx="2034">
                  <c:v>71021.536361058548</c:v>
                </c:pt>
                <c:pt idx="2035">
                  <c:v>69088.999385325107</c:v>
                </c:pt>
                <c:pt idx="2036">
                  <c:v>72109.628739039108</c:v>
                </c:pt>
                <c:pt idx="2037">
                  <c:v>71373.362134087089</c:v>
                </c:pt>
                <c:pt idx="2038">
                  <c:v>71610.027420393628</c:v>
                </c:pt>
                <c:pt idx="2039">
                  <c:v>71507.97676227492</c:v>
                </c:pt>
                <c:pt idx="2040">
                  <c:v>72247.94783449173</c:v>
                </c:pt>
                <c:pt idx="2041">
                  <c:v>72874.002790705374</c:v>
                </c:pt>
                <c:pt idx="2042">
                  <c:v>71172.071899573013</c:v>
                </c:pt>
                <c:pt idx="2043">
                  <c:v>70897.490903325859</c:v>
                </c:pt>
                <c:pt idx="2044">
                  <c:v>69825.462110646564</c:v>
                </c:pt>
                <c:pt idx="2045">
                  <c:v>70920.27485690116</c:v>
                </c:pt>
                <c:pt idx="2046">
                  <c:v>71660.521109581008</c:v>
                </c:pt>
                <c:pt idx="2047">
                  <c:v>71691.44107721647</c:v>
                </c:pt>
                <c:pt idx="2048">
                  <c:v>71021.339216041568</c:v>
                </c:pt>
                <c:pt idx="2049">
                  <c:v>72794.03418024382</c:v>
                </c:pt>
                <c:pt idx="2050">
                  <c:v>73943.444287872306</c:v>
                </c:pt>
                <c:pt idx="2051">
                  <c:v>71665.035512399671</c:v>
                </c:pt>
                <c:pt idx="2052">
                  <c:v>72060.197180430085</c:v>
                </c:pt>
                <c:pt idx="2053">
                  <c:v>72432.171728515605</c:v>
                </c:pt>
                <c:pt idx="2054">
                  <c:v>69594.908197784418</c:v>
                </c:pt>
                <c:pt idx="2055">
                  <c:v>70795.084700818843</c:v>
                </c:pt>
                <c:pt idx="2056">
                  <c:v>71439.076170730579</c:v>
                </c:pt>
                <c:pt idx="2057">
                  <c:v>74147.535837078089</c:v>
                </c:pt>
                <c:pt idx="2058">
                  <c:v>70901.915612188983</c:v>
                </c:pt>
                <c:pt idx="2059">
                  <c:v>72709.880314501133</c:v>
                </c:pt>
                <c:pt idx="2060">
                  <c:v>73644.991810607913</c:v>
                </c:pt>
                <c:pt idx="2061">
                  <c:v>68505.48475349744</c:v>
                </c:pt>
                <c:pt idx="2062">
                  <c:v>72837.930456797272</c:v>
                </c:pt>
                <c:pt idx="2063">
                  <c:v>69528.161987209329</c:v>
                </c:pt>
                <c:pt idx="2064">
                  <c:v>72541.68988387585</c:v>
                </c:pt>
                <c:pt idx="2065">
                  <c:v>71814.322937138873</c:v>
                </c:pt>
                <c:pt idx="2066">
                  <c:v>73393.297946961713</c:v>
                </c:pt>
                <c:pt idx="2067">
                  <c:v>70438.798257191957</c:v>
                </c:pt>
                <c:pt idx="2068">
                  <c:v>70421.396836662301</c:v>
                </c:pt>
                <c:pt idx="2069">
                  <c:v>69788.233531188976</c:v>
                </c:pt>
                <c:pt idx="2070">
                  <c:v>73819.266577021277</c:v>
                </c:pt>
                <c:pt idx="2071">
                  <c:v>74222.158823609352</c:v>
                </c:pt>
                <c:pt idx="2072">
                  <c:v>73365.374901835108</c:v>
                </c:pt>
                <c:pt idx="2073">
                  <c:v>71855.370357545224</c:v>
                </c:pt>
                <c:pt idx="2074">
                  <c:v>72590.212925942731</c:v>
                </c:pt>
                <c:pt idx="2075">
                  <c:v>71390.93660262425</c:v>
                </c:pt>
                <c:pt idx="2076">
                  <c:v>73335.692771784481</c:v>
                </c:pt>
                <c:pt idx="2077">
                  <c:v>68984.621222305301</c:v>
                </c:pt>
                <c:pt idx="2078">
                  <c:v>73996.253329213461</c:v>
                </c:pt>
                <c:pt idx="2079">
                  <c:v>73381.462668768552</c:v>
                </c:pt>
                <c:pt idx="2080">
                  <c:v>71949.153374099726</c:v>
                </c:pt>
                <c:pt idx="2081">
                  <c:v>71228.113414144522</c:v>
                </c:pt>
                <c:pt idx="2082">
                  <c:v>72879.249994277954</c:v>
                </c:pt>
                <c:pt idx="2083">
                  <c:v>74456.632846577966</c:v>
                </c:pt>
                <c:pt idx="2084">
                  <c:v>72437.127200603485</c:v>
                </c:pt>
                <c:pt idx="2085">
                  <c:v>73032.688863817864</c:v>
                </c:pt>
                <c:pt idx="2086">
                  <c:v>72224.105582300836</c:v>
                </c:pt>
                <c:pt idx="2087">
                  <c:v>70434.844769398362</c:v>
                </c:pt>
                <c:pt idx="2088">
                  <c:v>71096.578660305342</c:v>
                </c:pt>
                <c:pt idx="2089">
                  <c:v>72449.104600969949</c:v>
                </c:pt>
                <c:pt idx="2090">
                  <c:v>71062.385546644524</c:v>
                </c:pt>
                <c:pt idx="2091">
                  <c:v>73002.215158081061</c:v>
                </c:pt>
                <c:pt idx="2092">
                  <c:v>72800.678439839685</c:v>
                </c:pt>
                <c:pt idx="2093">
                  <c:v>72372.205182393402</c:v>
                </c:pt>
                <c:pt idx="2094">
                  <c:v>72744.911876932791</c:v>
                </c:pt>
                <c:pt idx="2095">
                  <c:v>71140.869271882373</c:v>
                </c:pt>
                <c:pt idx="2096">
                  <c:v>71847.092268478853</c:v>
                </c:pt>
                <c:pt idx="2097">
                  <c:v>72667.020986938485</c:v>
                </c:pt>
                <c:pt idx="2098">
                  <c:v>72667.193969726577</c:v>
                </c:pt>
                <c:pt idx="2099">
                  <c:v>74419.412810389185</c:v>
                </c:pt>
                <c:pt idx="2100">
                  <c:v>72631.283554013586</c:v>
                </c:pt>
                <c:pt idx="2102">
                  <c:v>61462.737893295285</c:v>
                </c:pt>
                <c:pt idx="2103">
                  <c:v>59578.301398051648</c:v>
                </c:pt>
                <c:pt idx="2104">
                  <c:v>61679.766463041313</c:v>
                </c:pt>
                <c:pt idx="2105">
                  <c:v>59539.768419901535</c:v>
                </c:pt>
                <c:pt idx="2106">
                  <c:v>59155.204315290575</c:v>
                </c:pt>
                <c:pt idx="2107">
                  <c:v>64020.985205268866</c:v>
                </c:pt>
                <c:pt idx="2108">
                  <c:v>65214.972224044795</c:v>
                </c:pt>
                <c:pt idx="2109">
                  <c:v>60534.5617167155</c:v>
                </c:pt>
                <c:pt idx="2110">
                  <c:v>55941.783403523761</c:v>
                </c:pt>
                <c:pt idx="2111">
                  <c:v>60730.310612233472</c:v>
                </c:pt>
                <c:pt idx="2112">
                  <c:v>59719.497692362471</c:v>
                </c:pt>
                <c:pt idx="2113">
                  <c:v>59018.711096636463</c:v>
                </c:pt>
                <c:pt idx="2114">
                  <c:v>63724.443991597487</c:v>
                </c:pt>
                <c:pt idx="2115">
                  <c:v>61629.914084370932</c:v>
                </c:pt>
                <c:pt idx="2116">
                  <c:v>60412.299354871117</c:v>
                </c:pt>
                <c:pt idx="2117">
                  <c:v>56557.511983331053</c:v>
                </c:pt>
                <c:pt idx="2118">
                  <c:v>59721.063709259033</c:v>
                </c:pt>
                <c:pt idx="2119">
                  <c:v>57934.37969171007</c:v>
                </c:pt>
                <c:pt idx="2120">
                  <c:v>58554.019670359296</c:v>
                </c:pt>
                <c:pt idx="2121">
                  <c:v>60866.823828887937</c:v>
                </c:pt>
                <c:pt idx="2122">
                  <c:v>60841.658672332764</c:v>
                </c:pt>
                <c:pt idx="2123">
                  <c:v>60656.710853703822</c:v>
                </c:pt>
                <c:pt idx="2124">
                  <c:v>58910.245929972334</c:v>
                </c:pt>
                <c:pt idx="2125">
                  <c:v>61947.260952250166</c:v>
                </c:pt>
                <c:pt idx="2126">
                  <c:v>61114.417359568681</c:v>
                </c:pt>
                <c:pt idx="2127">
                  <c:v>62129.747944030889</c:v>
                </c:pt>
                <c:pt idx="2128">
                  <c:v>59412.476441160841</c:v>
                </c:pt>
                <c:pt idx="2129">
                  <c:v>58574.582240041091</c:v>
                </c:pt>
                <c:pt idx="2130">
                  <c:v>57818.43668664297</c:v>
                </c:pt>
                <c:pt idx="2131">
                  <c:v>59840.906573104861</c:v>
                </c:pt>
                <c:pt idx="2132">
                  <c:v>65190.108747227976</c:v>
                </c:pt>
                <c:pt idx="2133">
                  <c:v>59597.411038335173</c:v>
                </c:pt>
                <c:pt idx="2134">
                  <c:v>58624.075812276205</c:v>
                </c:pt>
                <c:pt idx="2135">
                  <c:v>60371.903709538776</c:v>
                </c:pt>
                <c:pt idx="2136">
                  <c:v>57566.334963657457</c:v>
                </c:pt>
                <c:pt idx="2137">
                  <c:v>63155.189500884218</c:v>
                </c:pt>
                <c:pt idx="2138">
                  <c:v>60448.141797892247</c:v>
                </c:pt>
                <c:pt idx="2139">
                  <c:v>59835.302605756115</c:v>
                </c:pt>
                <c:pt idx="2140">
                  <c:v>60437.253319549563</c:v>
                </c:pt>
                <c:pt idx="2141">
                  <c:v>59277.880126190183</c:v>
                </c:pt>
                <c:pt idx="2142">
                  <c:v>59179.291800971827</c:v>
                </c:pt>
                <c:pt idx="2143">
                  <c:v>58525.528831227624</c:v>
                </c:pt>
                <c:pt idx="2144">
                  <c:v>58570.96431808472</c:v>
                </c:pt>
                <c:pt idx="2145">
                  <c:v>59943.819293816887</c:v>
                </c:pt>
                <c:pt idx="2146">
                  <c:v>64366.957822291071</c:v>
                </c:pt>
                <c:pt idx="2147">
                  <c:v>59269.179232915245</c:v>
                </c:pt>
                <c:pt idx="2148">
                  <c:v>61849.158604431163</c:v>
                </c:pt>
                <c:pt idx="2149">
                  <c:v>59201.903843243927</c:v>
                </c:pt>
                <c:pt idx="2150">
                  <c:v>63841.026188945769</c:v>
                </c:pt>
                <c:pt idx="2151">
                  <c:v>61897.699307759605</c:v>
                </c:pt>
                <c:pt idx="2152">
                  <c:v>61382.933822917941</c:v>
                </c:pt>
                <c:pt idx="2153">
                  <c:v>58921.471384785131</c:v>
                </c:pt>
                <c:pt idx="2154">
                  <c:v>62579.663546498618</c:v>
                </c:pt>
                <c:pt idx="2155">
                  <c:v>61121.979501654438</c:v>
                </c:pt>
                <c:pt idx="2156">
                  <c:v>60053.217864735925</c:v>
                </c:pt>
                <c:pt idx="2157">
                  <c:v>59623.882413765663</c:v>
                </c:pt>
                <c:pt idx="2158">
                  <c:v>61217.714659462566</c:v>
                </c:pt>
                <c:pt idx="2159">
                  <c:v>56081.300255546295</c:v>
                </c:pt>
                <c:pt idx="2160">
                  <c:v>58601.610527801509</c:v>
                </c:pt>
                <c:pt idx="2161">
                  <c:v>59487.334492874143</c:v>
                </c:pt>
                <c:pt idx="2162">
                  <c:v>59729.531844101075</c:v>
                </c:pt>
                <c:pt idx="2163">
                  <c:v>61116.618581263232</c:v>
                </c:pt>
                <c:pt idx="2164">
                  <c:v>57211.253736877436</c:v>
                </c:pt>
                <c:pt idx="2165">
                  <c:v>59941.624603201679</c:v>
                </c:pt>
                <c:pt idx="2166">
                  <c:v>57767.138277149199</c:v>
                </c:pt>
                <c:pt idx="2167">
                  <c:v>58630.820291964214</c:v>
                </c:pt>
                <c:pt idx="2168">
                  <c:v>60244.799543762201</c:v>
                </c:pt>
                <c:pt idx="2169">
                  <c:v>62315.535136413571</c:v>
                </c:pt>
                <c:pt idx="2170">
                  <c:v>59612.462817192078</c:v>
                </c:pt>
                <c:pt idx="2171">
                  <c:v>60484.37824249269</c:v>
                </c:pt>
                <c:pt idx="2172">
                  <c:v>61236.594166056318</c:v>
                </c:pt>
                <c:pt idx="2173">
                  <c:v>58683.457848326376</c:v>
                </c:pt>
                <c:pt idx="2174">
                  <c:v>60494.486875375107</c:v>
                </c:pt>
                <c:pt idx="2175">
                  <c:v>61284.884186299641</c:v>
                </c:pt>
                <c:pt idx="2176">
                  <c:v>57592.632413832347</c:v>
                </c:pt>
                <c:pt idx="2177">
                  <c:v>64340.010893249528</c:v>
                </c:pt>
                <c:pt idx="2178">
                  <c:v>60354.215347290039</c:v>
                </c:pt>
                <c:pt idx="2179">
                  <c:v>63361.405132548018</c:v>
                </c:pt>
                <c:pt idx="2180">
                  <c:v>61592.560645929967</c:v>
                </c:pt>
                <c:pt idx="2181">
                  <c:v>59392.166257683442</c:v>
                </c:pt>
                <c:pt idx="2182">
                  <c:v>65413.623217640066</c:v>
                </c:pt>
                <c:pt idx="2183">
                  <c:v>62226.603197473029</c:v>
                </c:pt>
                <c:pt idx="2184">
                  <c:v>56877.710702578232</c:v>
                </c:pt>
                <c:pt idx="2185">
                  <c:v>59791.216993204755</c:v>
                </c:pt>
                <c:pt idx="2186">
                  <c:v>61824.510618209839</c:v>
                </c:pt>
                <c:pt idx="2187">
                  <c:v>58763.258641942346</c:v>
                </c:pt>
                <c:pt idx="2188">
                  <c:v>59091.363529370261</c:v>
                </c:pt>
                <c:pt idx="2189">
                  <c:v>57392.438668775554</c:v>
                </c:pt>
                <c:pt idx="2190">
                  <c:v>58019.654175059004</c:v>
                </c:pt>
                <c:pt idx="2191">
                  <c:v>60146.497935930885</c:v>
                </c:pt>
                <c:pt idx="2192">
                  <c:v>59530.824594624835</c:v>
                </c:pt>
                <c:pt idx="2193">
                  <c:v>56901.511762749949</c:v>
                </c:pt>
                <c:pt idx="2194">
                  <c:v>57290.909463761287</c:v>
                </c:pt>
                <c:pt idx="2195">
                  <c:v>61949.644207991711</c:v>
                </c:pt>
                <c:pt idx="2196">
                  <c:v>58116.512697628619</c:v>
                </c:pt>
                <c:pt idx="2197">
                  <c:v>58503.231477419526</c:v>
                </c:pt>
                <c:pt idx="2198">
                  <c:v>61227.709105055299</c:v>
                </c:pt>
                <c:pt idx="2199">
                  <c:v>56905.472070873802</c:v>
                </c:pt>
                <c:pt idx="2200">
                  <c:v>58371.961805852254</c:v>
                </c:pt>
                <c:pt idx="2201">
                  <c:v>63191.290244690586</c:v>
                </c:pt>
                <c:pt idx="2202">
                  <c:v>64051.23085606892</c:v>
                </c:pt>
                <c:pt idx="2203">
                  <c:v>64636.313183339429</c:v>
                </c:pt>
                <c:pt idx="2204">
                  <c:v>56987.248751926418</c:v>
                </c:pt>
                <c:pt idx="2205">
                  <c:v>58881.470074653618</c:v>
                </c:pt>
                <c:pt idx="2206">
                  <c:v>60772.242932383218</c:v>
                </c:pt>
                <c:pt idx="2207">
                  <c:v>57680.255035769413</c:v>
                </c:pt>
                <c:pt idx="2208">
                  <c:v>58527.940124511726</c:v>
                </c:pt>
                <c:pt idx="2209">
                  <c:v>58061.748779805501</c:v>
                </c:pt>
                <c:pt idx="2210">
                  <c:v>57919.358797836307</c:v>
                </c:pt>
                <c:pt idx="2211">
                  <c:v>59525.916817537953</c:v>
                </c:pt>
                <c:pt idx="2212">
                  <c:v>58472.532274872668</c:v>
                </c:pt>
                <c:pt idx="2213">
                  <c:v>60047.413702917111</c:v>
                </c:pt>
                <c:pt idx="2214">
                  <c:v>61565.93442489305</c:v>
                </c:pt>
                <c:pt idx="2215">
                  <c:v>56926.701155281065</c:v>
                </c:pt>
                <c:pt idx="2216">
                  <c:v>58784.954225074442</c:v>
                </c:pt>
                <c:pt idx="2217">
                  <c:v>59159.718180910742</c:v>
                </c:pt>
                <c:pt idx="2218">
                  <c:v>58005.877395518626</c:v>
                </c:pt>
                <c:pt idx="2219">
                  <c:v>57272.037184270215</c:v>
                </c:pt>
                <c:pt idx="2220">
                  <c:v>54081.958332824717</c:v>
                </c:pt>
                <c:pt idx="2221">
                  <c:v>57701.571051406871</c:v>
                </c:pt>
                <c:pt idx="2222">
                  <c:v>59243.260111204778</c:v>
                </c:pt>
                <c:pt idx="2223">
                  <c:v>57496.522148768105</c:v>
                </c:pt>
                <c:pt idx="2224">
                  <c:v>60055.307951540832</c:v>
                </c:pt>
                <c:pt idx="2225">
                  <c:v>60059.726351194455</c:v>
                </c:pt>
                <c:pt idx="2226">
                  <c:v>57940.253774642952</c:v>
                </c:pt>
                <c:pt idx="2227">
                  <c:v>57566.136001869905</c:v>
                </c:pt>
                <c:pt idx="2228">
                  <c:v>59268.970164553313</c:v>
                </c:pt>
                <c:pt idx="2229">
                  <c:v>60866.81213156382</c:v>
                </c:pt>
                <c:pt idx="2230">
                  <c:v>58294.029736010227</c:v>
                </c:pt>
                <c:pt idx="2231">
                  <c:v>61062.622165711728</c:v>
                </c:pt>
                <c:pt idx="2232">
                  <c:v>59137.226771264817</c:v>
                </c:pt>
                <c:pt idx="2233">
                  <c:v>58752.784991391505</c:v>
                </c:pt>
                <c:pt idx="2234">
                  <c:v>58714.947503153482</c:v>
                </c:pt>
                <c:pt idx="2235">
                  <c:v>58714.442559496558</c:v>
                </c:pt>
                <c:pt idx="2236">
                  <c:v>58679.874892679858</c:v>
                </c:pt>
                <c:pt idx="2237">
                  <c:v>58923.747809282941</c:v>
                </c:pt>
                <c:pt idx="2238">
                  <c:v>61328.756399250022</c:v>
                </c:pt>
                <c:pt idx="2239">
                  <c:v>58652.920073382054</c:v>
                </c:pt>
                <c:pt idx="2240">
                  <c:v>62219.734225147702</c:v>
                </c:pt>
                <c:pt idx="2241">
                  <c:v>59700.323884417325</c:v>
                </c:pt>
                <c:pt idx="2242">
                  <c:v>63055.434108734138</c:v>
                </c:pt>
                <c:pt idx="2243">
                  <c:v>60825.583170761471</c:v>
                </c:pt>
                <c:pt idx="2244">
                  <c:v>61951.777837626134</c:v>
                </c:pt>
                <c:pt idx="2245">
                  <c:v>59056.68588905334</c:v>
                </c:pt>
                <c:pt idx="2246">
                  <c:v>62131.872793896982</c:v>
                </c:pt>
                <c:pt idx="2247">
                  <c:v>64163.543558120735</c:v>
                </c:pt>
                <c:pt idx="2248">
                  <c:v>61580.542607088537</c:v>
                </c:pt>
                <c:pt idx="2249">
                  <c:v>59011.998440551768</c:v>
                </c:pt>
                <c:pt idx="2250">
                  <c:v>57526.670832061776</c:v>
                </c:pt>
                <c:pt idx="2251">
                  <c:v>60168.466111342103</c:v>
                </c:pt>
                <c:pt idx="2252">
                  <c:v>56026.056917063397</c:v>
                </c:pt>
                <c:pt idx="2253">
                  <c:v>63770.418667755257</c:v>
                </c:pt>
                <c:pt idx="2254">
                  <c:v>61126.679053751621</c:v>
                </c:pt>
                <c:pt idx="2255">
                  <c:v>58501.462668355314</c:v>
                </c:pt>
                <c:pt idx="2256">
                  <c:v>60210.293386967962</c:v>
                </c:pt>
                <c:pt idx="2257">
                  <c:v>62126.827005640676</c:v>
                </c:pt>
                <c:pt idx="2258">
                  <c:v>60085.958549412098</c:v>
                </c:pt>
                <c:pt idx="2259">
                  <c:v>56892.429435475664</c:v>
                </c:pt>
                <c:pt idx="2260">
                  <c:v>60376.670654741916</c:v>
                </c:pt>
                <c:pt idx="2261">
                  <c:v>61621.462777709967</c:v>
                </c:pt>
                <c:pt idx="2262">
                  <c:v>61571.259280459082</c:v>
                </c:pt>
                <c:pt idx="2263">
                  <c:v>59268.991642586392</c:v>
                </c:pt>
                <c:pt idx="2264">
                  <c:v>58339.267909685776</c:v>
                </c:pt>
                <c:pt idx="2265">
                  <c:v>61474.778197995824</c:v>
                </c:pt>
                <c:pt idx="2266">
                  <c:v>57409.017955780037</c:v>
                </c:pt>
                <c:pt idx="2267">
                  <c:v>57047.254452411507</c:v>
                </c:pt>
                <c:pt idx="2268">
                  <c:v>58891.512248357139</c:v>
                </c:pt>
                <c:pt idx="2269">
                  <c:v>58948.774635418253</c:v>
                </c:pt>
                <c:pt idx="2270">
                  <c:v>57008.972588857017</c:v>
                </c:pt>
                <c:pt idx="2271">
                  <c:v>57018.652117250836</c:v>
                </c:pt>
                <c:pt idx="2272">
                  <c:v>59584.899132792147</c:v>
                </c:pt>
                <c:pt idx="2273">
                  <c:v>59258.68352623767</c:v>
                </c:pt>
                <c:pt idx="2274">
                  <c:v>59858.370295206703</c:v>
                </c:pt>
                <c:pt idx="2275">
                  <c:v>59173.173449961352</c:v>
                </c:pt>
                <c:pt idx="2276">
                  <c:v>59398.888482475282</c:v>
                </c:pt>
                <c:pt idx="2277">
                  <c:v>61377.929930877697</c:v>
                </c:pt>
                <c:pt idx="2278">
                  <c:v>56360.637622006732</c:v>
                </c:pt>
                <c:pt idx="2279">
                  <c:v>57815.417715644835</c:v>
                </c:pt>
                <c:pt idx="2280">
                  <c:v>54759.734366957346</c:v>
                </c:pt>
                <c:pt idx="2281">
                  <c:v>59468.268249448149</c:v>
                </c:pt>
                <c:pt idx="2282">
                  <c:v>64489.159168624872</c:v>
                </c:pt>
                <c:pt idx="2283">
                  <c:v>60405.758622487388</c:v>
                </c:pt>
                <c:pt idx="2284">
                  <c:v>60249.334468162073</c:v>
                </c:pt>
                <c:pt idx="2285">
                  <c:v>57509.740387662256</c:v>
                </c:pt>
                <c:pt idx="2286">
                  <c:v>58719.977757702938</c:v>
                </c:pt>
                <c:pt idx="2287">
                  <c:v>59943.405290603638</c:v>
                </c:pt>
                <c:pt idx="2288">
                  <c:v>61801.190768814085</c:v>
                </c:pt>
                <c:pt idx="2289">
                  <c:v>58288.154442049803</c:v>
                </c:pt>
                <c:pt idx="2290">
                  <c:v>58786.856689707434</c:v>
                </c:pt>
                <c:pt idx="2291">
                  <c:v>60529.549225425726</c:v>
                </c:pt>
                <c:pt idx="2292">
                  <c:v>61742.989236036927</c:v>
                </c:pt>
                <c:pt idx="2293">
                  <c:v>60205.27764040629</c:v>
                </c:pt>
                <c:pt idx="2294">
                  <c:v>63775.534174601249</c:v>
                </c:pt>
                <c:pt idx="2295">
                  <c:v>59914.881051508593</c:v>
                </c:pt>
                <c:pt idx="2296">
                  <c:v>56973.57997481028</c:v>
                </c:pt>
                <c:pt idx="2297">
                  <c:v>60595.927608998623</c:v>
                </c:pt>
                <c:pt idx="2298">
                  <c:v>62564.763271840413</c:v>
                </c:pt>
                <c:pt idx="2299">
                  <c:v>60032.598986336459</c:v>
                </c:pt>
                <c:pt idx="2300">
                  <c:v>56669.684288787837</c:v>
                </c:pt>
                <c:pt idx="2301">
                  <c:v>60651.398293018348</c:v>
                </c:pt>
                <c:pt idx="2302">
                  <c:v>62294.83962914149</c:v>
                </c:pt>
                <c:pt idx="2303">
                  <c:v>58010.972407817848</c:v>
                </c:pt>
                <c:pt idx="2304">
                  <c:v>59483.992408879596</c:v>
                </c:pt>
                <c:pt idx="2305">
                  <c:v>59103.982117086649</c:v>
                </c:pt>
                <c:pt idx="2306">
                  <c:v>61660.47491874695</c:v>
                </c:pt>
                <c:pt idx="2307">
                  <c:v>61673.89443928402</c:v>
                </c:pt>
                <c:pt idx="2308">
                  <c:v>58302.650551119063</c:v>
                </c:pt>
                <c:pt idx="2309">
                  <c:v>60294.304625563404</c:v>
                </c:pt>
                <c:pt idx="2310">
                  <c:v>59564.474432690935</c:v>
                </c:pt>
                <c:pt idx="2311">
                  <c:v>58204.370989227289</c:v>
                </c:pt>
                <c:pt idx="2312">
                  <c:v>60331.882552973417</c:v>
                </c:pt>
                <c:pt idx="2313">
                  <c:v>58240.264236704512</c:v>
                </c:pt>
                <c:pt idx="2314">
                  <c:v>60431.948711935671</c:v>
                </c:pt>
                <c:pt idx="2315">
                  <c:v>60479.16773223877</c:v>
                </c:pt>
                <c:pt idx="2316">
                  <c:v>59737.60634088517</c:v>
                </c:pt>
                <c:pt idx="2317">
                  <c:v>65509.526256081343</c:v>
                </c:pt>
                <c:pt idx="2318">
                  <c:v>63573.795582834886</c:v>
                </c:pt>
                <c:pt idx="2319">
                  <c:v>61136.675686264032</c:v>
                </c:pt>
                <c:pt idx="2320">
                  <c:v>57485.402791722612</c:v>
                </c:pt>
                <c:pt idx="2321">
                  <c:v>57121.930250549318</c:v>
                </c:pt>
                <c:pt idx="2322">
                  <c:v>59466.285496775308</c:v>
                </c:pt>
                <c:pt idx="2323">
                  <c:v>59584.158479881276</c:v>
                </c:pt>
                <c:pt idx="2324">
                  <c:v>62435.704046630868</c:v>
                </c:pt>
                <c:pt idx="2325">
                  <c:v>61216.233778826398</c:v>
                </c:pt>
                <c:pt idx="2326">
                  <c:v>62521.563026809687</c:v>
                </c:pt>
                <c:pt idx="2327">
                  <c:v>58094.277425257373</c:v>
                </c:pt>
                <c:pt idx="2328">
                  <c:v>60064.81957702637</c:v>
                </c:pt>
                <c:pt idx="2329">
                  <c:v>58186.575429813514</c:v>
                </c:pt>
                <c:pt idx="2330">
                  <c:v>58630.308211008705</c:v>
                </c:pt>
                <c:pt idx="2331">
                  <c:v>61011.279922707879</c:v>
                </c:pt>
                <c:pt idx="2332">
                  <c:v>60489.469776471451</c:v>
                </c:pt>
                <c:pt idx="2333">
                  <c:v>59380.590891406711</c:v>
                </c:pt>
                <c:pt idx="2334">
                  <c:v>57985.980007044476</c:v>
                </c:pt>
                <c:pt idx="2335">
                  <c:v>59996.257938512172</c:v>
                </c:pt>
                <c:pt idx="2336">
                  <c:v>59558.208619435631</c:v>
                </c:pt>
                <c:pt idx="2337">
                  <c:v>59996.010204311213</c:v>
                </c:pt>
                <c:pt idx="2338">
                  <c:v>58074.871015930177</c:v>
                </c:pt>
                <c:pt idx="2339">
                  <c:v>60164.657185421136</c:v>
                </c:pt>
                <c:pt idx="2340">
                  <c:v>58181.508376057936</c:v>
                </c:pt>
                <c:pt idx="2341">
                  <c:v>59212.467193285622</c:v>
                </c:pt>
                <c:pt idx="2342">
                  <c:v>64102.475355084745</c:v>
                </c:pt>
                <c:pt idx="2343">
                  <c:v>60332.291314315808</c:v>
                </c:pt>
                <c:pt idx="2344">
                  <c:v>61160.947786140452</c:v>
                </c:pt>
                <c:pt idx="2345">
                  <c:v>58648.222206497187</c:v>
                </c:pt>
                <c:pt idx="2346">
                  <c:v>57944.294541114563</c:v>
                </c:pt>
                <c:pt idx="2347">
                  <c:v>61635.265119425465</c:v>
                </c:pt>
                <c:pt idx="2348">
                  <c:v>58674.653658843039</c:v>
                </c:pt>
                <c:pt idx="2349">
                  <c:v>61250.013093249006</c:v>
                </c:pt>
                <c:pt idx="2350">
                  <c:v>60181.104054601994</c:v>
                </c:pt>
                <c:pt idx="2351">
                  <c:v>60397.605976931256</c:v>
                </c:pt>
                <c:pt idx="2352">
                  <c:v>59667.642851654688</c:v>
                </c:pt>
                <c:pt idx="2353">
                  <c:v>57524.460059102385</c:v>
                </c:pt>
                <c:pt idx="2354">
                  <c:v>57510.794406318659</c:v>
                </c:pt>
                <c:pt idx="2355">
                  <c:v>58671.210743681586</c:v>
                </c:pt>
                <c:pt idx="2356">
                  <c:v>63999.108714326227</c:v>
                </c:pt>
                <c:pt idx="2357">
                  <c:v>58605.083053429931</c:v>
                </c:pt>
                <c:pt idx="2358">
                  <c:v>60510.030269495648</c:v>
                </c:pt>
                <c:pt idx="2359">
                  <c:v>60342.163282505666</c:v>
                </c:pt>
                <c:pt idx="2360">
                  <c:v>64211.682108052584</c:v>
                </c:pt>
                <c:pt idx="2361">
                  <c:v>61580.796151224771</c:v>
                </c:pt>
                <c:pt idx="2362">
                  <c:v>60172.910188674927</c:v>
                </c:pt>
                <c:pt idx="2363">
                  <c:v>60295.72974796794</c:v>
                </c:pt>
                <c:pt idx="2364">
                  <c:v>62420.301396179202</c:v>
                </c:pt>
                <c:pt idx="2365">
                  <c:v>62129.940349636214</c:v>
                </c:pt>
                <c:pt idx="2366">
                  <c:v>59523.990638987219</c:v>
                </c:pt>
                <c:pt idx="2367">
                  <c:v>57740.298231662186</c:v>
                </c:pt>
                <c:pt idx="2368">
                  <c:v>60304.215845457722</c:v>
                </c:pt>
                <c:pt idx="2369">
                  <c:v>58825.952798080434</c:v>
                </c:pt>
                <c:pt idx="2370">
                  <c:v>58689.443135929105</c:v>
                </c:pt>
                <c:pt idx="2371">
                  <c:v>57517.991901079811</c:v>
                </c:pt>
                <c:pt idx="2372">
                  <c:v>58160.374782489329</c:v>
                </c:pt>
                <c:pt idx="2373">
                  <c:v>60057.634916114803</c:v>
                </c:pt>
                <c:pt idx="2374">
                  <c:v>57816.435176086437</c:v>
                </c:pt>
                <c:pt idx="2375">
                  <c:v>59319.71791851693</c:v>
                </c:pt>
                <c:pt idx="2376">
                  <c:v>58404.832615486783</c:v>
                </c:pt>
                <c:pt idx="2377">
                  <c:v>58065.193894640601</c:v>
                </c:pt>
                <c:pt idx="2378">
                  <c:v>60828.16609776816</c:v>
                </c:pt>
                <c:pt idx="2379">
                  <c:v>61886.957128524788</c:v>
                </c:pt>
                <c:pt idx="2380">
                  <c:v>60591.635429437956</c:v>
                </c:pt>
                <c:pt idx="2381">
                  <c:v>57680.397986094154</c:v>
                </c:pt>
                <c:pt idx="2382">
                  <c:v>58145.884918848678</c:v>
                </c:pt>
                <c:pt idx="2383">
                  <c:v>59093.892096551259</c:v>
                </c:pt>
                <c:pt idx="2384">
                  <c:v>60960.771895662932</c:v>
                </c:pt>
                <c:pt idx="2385">
                  <c:v>60666.476278763083</c:v>
                </c:pt>
                <c:pt idx="2386">
                  <c:v>59002.283695030215</c:v>
                </c:pt>
                <c:pt idx="2387">
                  <c:v>62323.406680488581</c:v>
                </c:pt>
                <c:pt idx="2388">
                  <c:v>59042.104608774411</c:v>
                </c:pt>
                <c:pt idx="2389">
                  <c:v>63199.300802548722</c:v>
                </c:pt>
                <c:pt idx="2390">
                  <c:v>61093.035462061562</c:v>
                </c:pt>
                <c:pt idx="2391">
                  <c:v>58864.222353521975</c:v>
                </c:pt>
                <c:pt idx="2392">
                  <c:v>64794.579415919128</c:v>
                </c:pt>
                <c:pt idx="2393">
                  <c:v>60486.83356564217</c:v>
                </c:pt>
                <c:pt idx="2394">
                  <c:v>56665.465262164726</c:v>
                </c:pt>
                <c:pt idx="2395">
                  <c:v>57886.773585510251</c:v>
                </c:pt>
                <c:pt idx="2396">
                  <c:v>60627.365391292216</c:v>
                </c:pt>
                <c:pt idx="2397">
                  <c:v>59291.511814371755</c:v>
                </c:pt>
                <c:pt idx="2398">
                  <c:v>61406.939006596011</c:v>
                </c:pt>
                <c:pt idx="2399">
                  <c:v>56719.3905875524</c:v>
                </c:pt>
                <c:pt idx="2400">
                  <c:v>59131.911545832954</c:v>
                </c:pt>
                <c:pt idx="2401">
                  <c:v>59586.719259262092</c:v>
                </c:pt>
                <c:pt idx="2402">
                  <c:v>58355.106733703622</c:v>
                </c:pt>
                <c:pt idx="2403">
                  <c:v>56487.307331943513</c:v>
                </c:pt>
                <c:pt idx="2404">
                  <c:v>57068.663232507308</c:v>
                </c:pt>
                <c:pt idx="2405">
                  <c:v>59043.163047799491</c:v>
                </c:pt>
                <c:pt idx="2406">
                  <c:v>57954.950769805902</c:v>
                </c:pt>
                <c:pt idx="2407">
                  <c:v>57550.317673174541</c:v>
                </c:pt>
                <c:pt idx="2408">
                  <c:v>57992.345912147335</c:v>
                </c:pt>
                <c:pt idx="2409">
                  <c:v>58176.875716654467</c:v>
                </c:pt>
                <c:pt idx="2410">
                  <c:v>56659.136258157094</c:v>
                </c:pt>
                <c:pt idx="2411">
                  <c:v>62040.942999280334</c:v>
                </c:pt>
                <c:pt idx="2412">
                  <c:v>64161.17021185557</c:v>
                </c:pt>
                <c:pt idx="2413">
                  <c:v>64681.449208068851</c:v>
                </c:pt>
                <c:pt idx="2414">
                  <c:v>57324.831707382189</c:v>
                </c:pt>
                <c:pt idx="2415">
                  <c:v>58869.387464141837</c:v>
                </c:pt>
                <c:pt idx="2416">
                  <c:v>60711.031886355086</c:v>
                </c:pt>
                <c:pt idx="2417">
                  <c:v>57978.41032384237</c:v>
                </c:pt>
                <c:pt idx="2418">
                  <c:v>58296.998018360144</c:v>
                </c:pt>
                <c:pt idx="2419">
                  <c:v>57354.964007135226</c:v>
                </c:pt>
                <c:pt idx="2420">
                  <c:v>58135.584691747041</c:v>
                </c:pt>
                <c:pt idx="2421">
                  <c:v>60679.206931940724</c:v>
                </c:pt>
                <c:pt idx="2422">
                  <c:v>56866.052397022388</c:v>
                </c:pt>
                <c:pt idx="2423">
                  <c:v>58624.124460856117</c:v>
                </c:pt>
                <c:pt idx="2424">
                  <c:v>60521.546249389656</c:v>
                </c:pt>
                <c:pt idx="2425">
                  <c:v>59217.878608957923</c:v>
                </c:pt>
                <c:pt idx="2426">
                  <c:v>60188.453273614243</c:v>
                </c:pt>
                <c:pt idx="2427">
                  <c:v>59204.157570775344</c:v>
                </c:pt>
                <c:pt idx="2428">
                  <c:v>57364.622119935353</c:v>
                </c:pt>
                <c:pt idx="2429">
                  <c:v>57943.392927328743</c:v>
                </c:pt>
                <c:pt idx="2430">
                  <c:v>58817.938742065424</c:v>
                </c:pt>
                <c:pt idx="2431">
                  <c:v>57864.839835039777</c:v>
                </c:pt>
                <c:pt idx="2432">
                  <c:v>59237.157075119016</c:v>
                </c:pt>
                <c:pt idx="2433">
                  <c:v>57770.539876206705</c:v>
                </c:pt>
                <c:pt idx="2434">
                  <c:v>60555.451289494835</c:v>
                </c:pt>
                <c:pt idx="2435">
                  <c:v>61465.852695430192</c:v>
                </c:pt>
                <c:pt idx="2436">
                  <c:v>58895.754693476352</c:v>
                </c:pt>
                <c:pt idx="2437">
                  <c:v>58717.584851900734</c:v>
                </c:pt>
                <c:pt idx="2438">
                  <c:v>57779.052591514584</c:v>
                </c:pt>
                <c:pt idx="2439">
                  <c:v>61779.139759318037</c:v>
                </c:pt>
                <c:pt idx="2440">
                  <c:v>59563.335168902078</c:v>
                </c:pt>
                <c:pt idx="2441">
                  <c:v>59448.507198588064</c:v>
                </c:pt>
                <c:pt idx="2442">
                  <c:v>59540.077043628691</c:v>
                </c:pt>
                <c:pt idx="2443">
                  <c:v>58420.259514363606</c:v>
                </c:pt>
                <c:pt idx="2444">
                  <c:v>58782.121316003788</c:v>
                </c:pt>
                <c:pt idx="2445">
                  <c:v>59725.125003687535</c:v>
                </c:pt>
                <c:pt idx="2446">
                  <c:v>59482.729384358725</c:v>
                </c:pt>
                <c:pt idx="2447">
                  <c:v>62156.869884615022</c:v>
                </c:pt>
                <c:pt idx="2448">
                  <c:v>60205.056046803802</c:v>
                </c:pt>
                <c:pt idx="2449">
                  <c:v>58871.190517107643</c:v>
                </c:pt>
                <c:pt idx="2450">
                  <c:v>60668.903442742499</c:v>
                </c:pt>
                <c:pt idx="2451">
                  <c:v>59908.011395369613</c:v>
                </c:pt>
                <c:pt idx="2452">
                  <c:v>62706.759004720057</c:v>
                </c:pt>
                <c:pt idx="2453">
                  <c:v>61375.89044291179</c:v>
                </c:pt>
                <c:pt idx="2454">
                  <c:v>62273.211847941093</c:v>
                </c:pt>
                <c:pt idx="2455">
                  <c:v>59730.934355576836</c:v>
                </c:pt>
                <c:pt idx="2456">
                  <c:v>61453.127580515538</c:v>
                </c:pt>
                <c:pt idx="2457">
                  <c:v>65665.181056722009</c:v>
                </c:pt>
                <c:pt idx="2458">
                  <c:v>60048.801304669461</c:v>
                </c:pt>
                <c:pt idx="2459">
                  <c:v>56197.331990305582</c:v>
                </c:pt>
                <c:pt idx="2460">
                  <c:v>59199.723417599991</c:v>
                </c:pt>
                <c:pt idx="2461">
                  <c:v>59802.18556578955</c:v>
                </c:pt>
                <c:pt idx="2462">
                  <c:v>55697.895245758693</c:v>
                </c:pt>
                <c:pt idx="2463">
                  <c:v>62191.406827319537</c:v>
                </c:pt>
                <c:pt idx="2464">
                  <c:v>61493.223862430998</c:v>
                </c:pt>
                <c:pt idx="2465">
                  <c:v>59258.723050689696</c:v>
                </c:pt>
                <c:pt idx="2466">
                  <c:v>59930.008585230527</c:v>
                </c:pt>
                <c:pt idx="2467">
                  <c:v>60613.737084909291</c:v>
                </c:pt>
                <c:pt idx="2468">
                  <c:v>57752.584558622046</c:v>
                </c:pt>
                <c:pt idx="2469">
                  <c:v>56094.079717791945</c:v>
                </c:pt>
                <c:pt idx="2470">
                  <c:v>58076.005850728361</c:v>
                </c:pt>
                <c:pt idx="2471">
                  <c:v>62880.13293151855</c:v>
                </c:pt>
                <c:pt idx="2472">
                  <c:v>60076.766272933637</c:v>
                </c:pt>
                <c:pt idx="2473">
                  <c:v>57461.86531893412</c:v>
                </c:pt>
                <c:pt idx="2474">
                  <c:v>57713.704822123254</c:v>
                </c:pt>
                <c:pt idx="2475">
                  <c:v>61208.579703124924</c:v>
                </c:pt>
                <c:pt idx="2476">
                  <c:v>57837.510969479881</c:v>
                </c:pt>
                <c:pt idx="2477">
                  <c:v>56714.85488701467</c:v>
                </c:pt>
                <c:pt idx="2478">
                  <c:v>59985.820255406696</c:v>
                </c:pt>
                <c:pt idx="2479">
                  <c:v>59399.343804931646</c:v>
                </c:pt>
                <c:pt idx="2480">
                  <c:v>58001.388033294672</c:v>
                </c:pt>
                <c:pt idx="2481">
                  <c:v>56795.155419254312</c:v>
                </c:pt>
                <c:pt idx="2482">
                  <c:v>58360.088272603352</c:v>
                </c:pt>
                <c:pt idx="2483">
                  <c:v>60601.634947352337</c:v>
                </c:pt>
                <c:pt idx="2484">
                  <c:v>59165.185109202073</c:v>
                </c:pt>
                <c:pt idx="2485">
                  <c:v>59746.999975331615</c:v>
                </c:pt>
                <c:pt idx="2486">
                  <c:v>57812.395144399008</c:v>
                </c:pt>
                <c:pt idx="2487">
                  <c:v>61353.000864378613</c:v>
                </c:pt>
                <c:pt idx="2488">
                  <c:v>57077.069174702956</c:v>
                </c:pt>
                <c:pt idx="2489">
                  <c:v>57137.023429584493</c:v>
                </c:pt>
                <c:pt idx="2490">
                  <c:v>56742.631840483351</c:v>
                </c:pt>
                <c:pt idx="2491">
                  <c:v>57664.704631956418</c:v>
                </c:pt>
                <c:pt idx="2492">
                  <c:v>61976.564508056632</c:v>
                </c:pt>
                <c:pt idx="2493">
                  <c:v>60301.318982664743</c:v>
                </c:pt>
                <c:pt idx="2494">
                  <c:v>59060.481274418045</c:v>
                </c:pt>
                <c:pt idx="2495">
                  <c:v>57615.537448883057</c:v>
                </c:pt>
                <c:pt idx="2496">
                  <c:v>57846.058926645914</c:v>
                </c:pt>
                <c:pt idx="2497">
                  <c:v>60944.249643387207</c:v>
                </c:pt>
                <c:pt idx="2498">
                  <c:v>61806.64122784933</c:v>
                </c:pt>
                <c:pt idx="2499">
                  <c:v>58728.390060597667</c:v>
                </c:pt>
                <c:pt idx="2500">
                  <c:v>57555.083696397152</c:v>
                </c:pt>
                <c:pt idx="2501">
                  <c:v>59136.569038859016</c:v>
                </c:pt>
                <c:pt idx="2502">
                  <c:v>63019.043299992874</c:v>
                </c:pt>
                <c:pt idx="2503">
                  <c:v>59253.776771036777</c:v>
                </c:pt>
                <c:pt idx="2504">
                  <c:v>63008.629916381833</c:v>
                </c:pt>
                <c:pt idx="2505">
                  <c:v>59193.214004325862</c:v>
                </c:pt>
                <c:pt idx="2506">
                  <c:v>57404.073329416911</c:v>
                </c:pt>
                <c:pt idx="2507">
                  <c:v>60349.593934949247</c:v>
                </c:pt>
                <c:pt idx="2508">
                  <c:v>60842.629231945677</c:v>
                </c:pt>
                <c:pt idx="2509">
                  <c:v>60784.31337232278</c:v>
                </c:pt>
                <c:pt idx="2510">
                  <c:v>56039.794883728035</c:v>
                </c:pt>
                <c:pt idx="2511">
                  <c:v>59729.347144699103</c:v>
                </c:pt>
                <c:pt idx="2512">
                  <c:v>59357.762446232642</c:v>
                </c:pt>
                <c:pt idx="2513">
                  <c:v>58767.17001012167</c:v>
                </c:pt>
                <c:pt idx="2514">
                  <c:v>59024.142874654128</c:v>
                </c:pt>
                <c:pt idx="2515">
                  <c:v>58001.363544257489</c:v>
                </c:pt>
                <c:pt idx="2516">
                  <c:v>63256.972091134397</c:v>
                </c:pt>
                <c:pt idx="2517">
                  <c:v>60622.024778344181</c:v>
                </c:pt>
                <c:pt idx="2518">
                  <c:v>57707.457541758289</c:v>
                </c:pt>
                <c:pt idx="2519">
                  <c:v>59170.318107096347</c:v>
                </c:pt>
                <c:pt idx="2520">
                  <c:v>59821.905311520888</c:v>
                </c:pt>
                <c:pt idx="2521">
                  <c:v>59415.212814871484</c:v>
                </c:pt>
                <c:pt idx="2522">
                  <c:v>60361.775752576192</c:v>
                </c:pt>
                <c:pt idx="2523">
                  <c:v>59153.186771421504</c:v>
                </c:pt>
                <c:pt idx="2524">
                  <c:v>61726.915130392714</c:v>
                </c:pt>
                <c:pt idx="2525">
                  <c:v>58285.028661346449</c:v>
                </c:pt>
                <c:pt idx="2526">
                  <c:v>58640.274497560131</c:v>
                </c:pt>
                <c:pt idx="2527">
                  <c:v>62724.620541954049</c:v>
                </c:pt>
                <c:pt idx="2528">
                  <c:v>63857.87073802948</c:v>
                </c:pt>
                <c:pt idx="2529">
                  <c:v>59295.120337867738</c:v>
                </c:pt>
                <c:pt idx="2530">
                  <c:v>57007.716693560287</c:v>
                </c:pt>
                <c:pt idx="2531">
                  <c:v>57875.53931115468</c:v>
                </c:pt>
                <c:pt idx="2532">
                  <c:v>58685.833898097066</c:v>
                </c:pt>
                <c:pt idx="2533">
                  <c:v>57809.121303431188</c:v>
                </c:pt>
                <c:pt idx="2534">
                  <c:v>61819.801520808542</c:v>
                </c:pt>
                <c:pt idx="2535">
                  <c:v>61983.805405044557</c:v>
                </c:pt>
                <c:pt idx="2536">
                  <c:v>60791.221720027934</c:v>
                </c:pt>
                <c:pt idx="2537">
                  <c:v>59986.140475463864</c:v>
                </c:pt>
                <c:pt idx="2538">
                  <c:v>57346.306272379552</c:v>
                </c:pt>
                <c:pt idx="2539">
                  <c:v>57982.115890185043</c:v>
                </c:pt>
                <c:pt idx="2540">
                  <c:v>57784.828012561804</c:v>
                </c:pt>
                <c:pt idx="2541">
                  <c:v>59552.854519653309</c:v>
                </c:pt>
                <c:pt idx="2542">
                  <c:v>60600.524959818533</c:v>
                </c:pt>
                <c:pt idx="2543">
                  <c:v>59614.483128857617</c:v>
                </c:pt>
                <c:pt idx="2544">
                  <c:v>57943.661702473961</c:v>
                </c:pt>
                <c:pt idx="2545">
                  <c:v>61161.65883611043</c:v>
                </c:pt>
                <c:pt idx="2546">
                  <c:v>59893.169650522861</c:v>
                </c:pt>
                <c:pt idx="2547">
                  <c:v>59674.285572560628</c:v>
                </c:pt>
                <c:pt idx="2548">
                  <c:v>59850.788921610518</c:v>
                </c:pt>
                <c:pt idx="2549">
                  <c:v>58724.418480167515</c:v>
                </c:pt>
                <c:pt idx="2550">
                  <c:v>58294.051830927528</c:v>
                </c:pt>
                <c:pt idx="2551">
                  <c:v>59892.915176455193</c:v>
                </c:pt>
                <c:pt idx="2552">
                  <c:v>63387.605978902175</c:v>
                </c:pt>
                <c:pt idx="2553">
                  <c:v>60183.752056503297</c:v>
                </c:pt>
                <c:pt idx="2554">
                  <c:v>58108.187998516347</c:v>
                </c:pt>
                <c:pt idx="2555">
                  <c:v>61232.974044227594</c:v>
                </c:pt>
                <c:pt idx="2556">
                  <c:v>57538.683105341588</c:v>
                </c:pt>
                <c:pt idx="2557">
                  <c:v>60678.579346593229</c:v>
                </c:pt>
                <c:pt idx="2558">
                  <c:v>59624.317168362941</c:v>
                </c:pt>
                <c:pt idx="2559">
                  <c:v>59090.118331400554</c:v>
                </c:pt>
                <c:pt idx="2560">
                  <c:v>60957.708056418101</c:v>
                </c:pt>
                <c:pt idx="2561">
                  <c:v>58706.583838144943</c:v>
                </c:pt>
                <c:pt idx="2562">
                  <c:v>59893.499626859033</c:v>
                </c:pt>
                <c:pt idx="2563">
                  <c:v>57860.775891113277</c:v>
                </c:pt>
                <c:pt idx="2564">
                  <c:v>58156.468619155887</c:v>
                </c:pt>
                <c:pt idx="2565">
                  <c:v>58260.73829163974</c:v>
                </c:pt>
                <c:pt idx="2566">
                  <c:v>61981.62182261148</c:v>
                </c:pt>
                <c:pt idx="2567">
                  <c:v>59763.973645146689</c:v>
                </c:pt>
                <c:pt idx="2568">
                  <c:v>59438.417171859735</c:v>
                </c:pt>
                <c:pt idx="2569">
                  <c:v>58692.728085227805</c:v>
                </c:pt>
                <c:pt idx="2570">
                  <c:v>63089.070134480789</c:v>
                </c:pt>
                <c:pt idx="2571">
                  <c:v>60415.270429166158</c:v>
                </c:pt>
                <c:pt idx="2572">
                  <c:v>62514.741303507486</c:v>
                </c:pt>
                <c:pt idx="2573">
                  <c:v>60511.146211624153</c:v>
                </c:pt>
                <c:pt idx="2574">
                  <c:v>62523.648242187497</c:v>
                </c:pt>
                <c:pt idx="2575">
                  <c:v>60297.73871758156</c:v>
                </c:pt>
                <c:pt idx="2576">
                  <c:v>60332.748472086598</c:v>
                </c:pt>
                <c:pt idx="2577">
                  <c:v>57298.3753644881</c:v>
                </c:pt>
                <c:pt idx="2578">
                  <c:v>60025.140557066588</c:v>
                </c:pt>
                <c:pt idx="2579">
                  <c:v>57693.41978098551</c:v>
                </c:pt>
                <c:pt idx="2580">
                  <c:v>57878.967700576781</c:v>
                </c:pt>
                <c:pt idx="2581">
                  <c:v>57751.854307810463</c:v>
                </c:pt>
                <c:pt idx="2582">
                  <c:v>60971.97105629617</c:v>
                </c:pt>
                <c:pt idx="2583">
                  <c:v>59958.105521837853</c:v>
                </c:pt>
                <c:pt idx="2584">
                  <c:v>56006.914587593092</c:v>
                </c:pt>
                <c:pt idx="2585">
                  <c:v>58412.175721995038</c:v>
                </c:pt>
                <c:pt idx="2586">
                  <c:v>58135.815175501513</c:v>
                </c:pt>
                <c:pt idx="2587">
                  <c:v>58683.755011685695</c:v>
                </c:pt>
                <c:pt idx="2588">
                  <c:v>58863.70023624898</c:v>
                </c:pt>
                <c:pt idx="2589">
                  <c:v>61334.053717676783</c:v>
                </c:pt>
                <c:pt idx="2590">
                  <c:v>60544.858399200442</c:v>
                </c:pt>
                <c:pt idx="2591">
                  <c:v>60247.420788065596</c:v>
                </c:pt>
                <c:pt idx="2592">
                  <c:v>59768.201300811772</c:v>
                </c:pt>
                <c:pt idx="2593">
                  <c:v>58657.959953180951</c:v>
                </c:pt>
                <c:pt idx="2594">
                  <c:v>61107.985046768197</c:v>
                </c:pt>
                <c:pt idx="2595">
                  <c:v>59392.304120063774</c:v>
                </c:pt>
                <c:pt idx="2596">
                  <c:v>58167.336277071641</c:v>
                </c:pt>
                <c:pt idx="2597">
                  <c:v>62379.71424916586</c:v>
                </c:pt>
                <c:pt idx="2598">
                  <c:v>60857.442818196614</c:v>
                </c:pt>
                <c:pt idx="2599">
                  <c:v>59938.257724495736</c:v>
                </c:pt>
                <c:pt idx="2600">
                  <c:v>60825.350917689007</c:v>
                </c:pt>
                <c:pt idx="2601">
                  <c:v>59058.975291887909</c:v>
                </c:pt>
                <c:pt idx="2602">
                  <c:v>63366.134999084476</c:v>
                </c:pt>
                <c:pt idx="2603">
                  <c:v>58890.373545201619</c:v>
                </c:pt>
                <c:pt idx="2604">
                  <c:v>55824.465660667411</c:v>
                </c:pt>
                <c:pt idx="2605">
                  <c:v>57153.979448827107</c:v>
                </c:pt>
                <c:pt idx="2606">
                  <c:v>59275.810488065086</c:v>
                </c:pt>
                <c:pt idx="2607">
                  <c:v>59058.564469273893</c:v>
                </c:pt>
                <c:pt idx="2608">
                  <c:v>58187.600454566083</c:v>
                </c:pt>
                <c:pt idx="2609">
                  <c:v>56427.795398283008</c:v>
                </c:pt>
                <c:pt idx="2610">
                  <c:v>58310.794952583317</c:v>
                </c:pt>
                <c:pt idx="2611">
                  <c:v>61231.258320679066</c:v>
                </c:pt>
                <c:pt idx="2612">
                  <c:v>59172.422549947092</c:v>
                </c:pt>
                <c:pt idx="2613">
                  <c:v>57066.743416245779</c:v>
                </c:pt>
                <c:pt idx="2614">
                  <c:v>57959.027199745178</c:v>
                </c:pt>
                <c:pt idx="2615">
                  <c:v>59446.116649169497</c:v>
                </c:pt>
                <c:pt idx="2616">
                  <c:v>58464.887256876631</c:v>
                </c:pt>
                <c:pt idx="2617">
                  <c:v>57749.204250303897</c:v>
                </c:pt>
                <c:pt idx="2618">
                  <c:v>60037.937830185903</c:v>
                </c:pt>
                <c:pt idx="2619">
                  <c:v>58025.427882575983</c:v>
                </c:pt>
                <c:pt idx="2620">
                  <c:v>55844.535597038412</c:v>
                </c:pt>
                <c:pt idx="2621">
                  <c:v>63492.825888395317</c:v>
                </c:pt>
                <c:pt idx="2622">
                  <c:v>63979.556895192465</c:v>
                </c:pt>
                <c:pt idx="2623">
                  <c:v>62359.037520090744</c:v>
                </c:pt>
                <c:pt idx="2624">
                  <c:v>57999.366937764491</c:v>
                </c:pt>
                <c:pt idx="2625">
                  <c:v>57366.197376124066</c:v>
                </c:pt>
                <c:pt idx="2626">
                  <c:v>60921.952395629887</c:v>
                </c:pt>
                <c:pt idx="2627">
                  <c:v>56944.957312069077</c:v>
                </c:pt>
                <c:pt idx="2628">
                  <c:v>58265.553024546309</c:v>
                </c:pt>
                <c:pt idx="2629">
                  <c:v>58794.930368995665</c:v>
                </c:pt>
                <c:pt idx="2630">
                  <c:v>58470.680809847501</c:v>
                </c:pt>
                <c:pt idx="2631">
                  <c:v>58406.434048207593</c:v>
                </c:pt>
                <c:pt idx="2632">
                  <c:v>58346.857064364951</c:v>
                </c:pt>
                <c:pt idx="2633">
                  <c:v>58866.94322688385</c:v>
                </c:pt>
                <c:pt idx="2634">
                  <c:v>60696.471642621356</c:v>
                </c:pt>
                <c:pt idx="2635">
                  <c:v>58353.029365927032</c:v>
                </c:pt>
                <c:pt idx="2636">
                  <c:v>58092.286349328366</c:v>
                </c:pt>
                <c:pt idx="2637">
                  <c:v>59116.236650085448</c:v>
                </c:pt>
                <c:pt idx="2638">
                  <c:v>57419.242047882086</c:v>
                </c:pt>
                <c:pt idx="2639">
                  <c:v>57247.849667194147</c:v>
                </c:pt>
                <c:pt idx="2640">
                  <c:v>57352.964988708503</c:v>
                </c:pt>
                <c:pt idx="2641">
                  <c:v>58726.606073252362</c:v>
                </c:pt>
                <c:pt idx="2642">
                  <c:v>58995.500367228189</c:v>
                </c:pt>
                <c:pt idx="2643">
                  <c:v>57824.959089914963</c:v>
                </c:pt>
                <c:pt idx="2644">
                  <c:v>59531.614986546832</c:v>
                </c:pt>
                <c:pt idx="2645">
                  <c:v>58609.62525084502</c:v>
                </c:pt>
                <c:pt idx="2646">
                  <c:v>57931.312181822454</c:v>
                </c:pt>
                <c:pt idx="2647">
                  <c:v>58614.789223607382</c:v>
                </c:pt>
                <c:pt idx="2648">
                  <c:v>57718.460964330043</c:v>
                </c:pt>
                <c:pt idx="2649">
                  <c:v>60078.360804748532</c:v>
                </c:pt>
                <c:pt idx="2650">
                  <c:v>57461.886824274065</c:v>
                </c:pt>
                <c:pt idx="2651">
                  <c:v>58382.684613951053</c:v>
                </c:pt>
                <c:pt idx="2652">
                  <c:v>60016.460303452383</c:v>
                </c:pt>
                <c:pt idx="2653">
                  <c:v>58819.895569801338</c:v>
                </c:pt>
                <c:pt idx="2654">
                  <c:v>58659.695133336398</c:v>
                </c:pt>
                <c:pt idx="2655">
                  <c:v>58028.555121358237</c:v>
                </c:pt>
                <c:pt idx="2656">
                  <c:v>58656.97049357096</c:v>
                </c:pt>
                <c:pt idx="2657">
                  <c:v>60356.592391026883</c:v>
                </c:pt>
                <c:pt idx="2658">
                  <c:v>60785.418561681101</c:v>
                </c:pt>
                <c:pt idx="2659">
                  <c:v>57323.336863708493</c:v>
                </c:pt>
                <c:pt idx="2660">
                  <c:v>60896.950416412874</c:v>
                </c:pt>
                <c:pt idx="2661">
                  <c:v>59521.403952015709</c:v>
                </c:pt>
                <c:pt idx="2662">
                  <c:v>61414.812866465247</c:v>
                </c:pt>
                <c:pt idx="2663">
                  <c:v>60660.410061198279</c:v>
                </c:pt>
                <c:pt idx="2664">
                  <c:v>60921.419531637432</c:v>
                </c:pt>
                <c:pt idx="2665">
                  <c:v>59906.163748423256</c:v>
                </c:pt>
                <c:pt idx="2666">
                  <c:v>59657.035214487711</c:v>
                </c:pt>
                <c:pt idx="2667">
                  <c:v>62801.329197367028</c:v>
                </c:pt>
                <c:pt idx="2668">
                  <c:v>60294.362107563022</c:v>
                </c:pt>
                <c:pt idx="2669">
                  <c:v>58142.243442281091</c:v>
                </c:pt>
                <c:pt idx="2670">
                  <c:v>58570.507675242014</c:v>
                </c:pt>
                <c:pt idx="2671">
                  <c:v>60949.376406097421</c:v>
                </c:pt>
                <c:pt idx="2672">
                  <c:v>55620.864717229219</c:v>
                </c:pt>
                <c:pt idx="2673">
                  <c:v>62212.060173883641</c:v>
                </c:pt>
                <c:pt idx="2674">
                  <c:v>60125.202452214558</c:v>
                </c:pt>
                <c:pt idx="2675">
                  <c:v>59127.550745646156</c:v>
                </c:pt>
                <c:pt idx="2676">
                  <c:v>59922.625556437175</c:v>
                </c:pt>
                <c:pt idx="2677">
                  <c:v>60742.273168436688</c:v>
                </c:pt>
                <c:pt idx="2678">
                  <c:v>58281.25009816487</c:v>
                </c:pt>
                <c:pt idx="2679">
                  <c:v>56821.612643369052</c:v>
                </c:pt>
                <c:pt idx="2680">
                  <c:v>58115.944521458943</c:v>
                </c:pt>
                <c:pt idx="2681">
                  <c:v>60345.40076557795</c:v>
                </c:pt>
                <c:pt idx="2682">
                  <c:v>60968.965182495114</c:v>
                </c:pt>
                <c:pt idx="2683">
                  <c:v>56470.656827354425</c:v>
                </c:pt>
                <c:pt idx="2684">
                  <c:v>57606.808563880855</c:v>
                </c:pt>
                <c:pt idx="2685">
                  <c:v>61340.747183990468</c:v>
                </c:pt>
                <c:pt idx="2686">
                  <c:v>58795.591479047143</c:v>
                </c:pt>
                <c:pt idx="2687">
                  <c:v>57080.988847223911</c:v>
                </c:pt>
                <c:pt idx="2688">
                  <c:v>58625.333507283533</c:v>
                </c:pt>
                <c:pt idx="2689">
                  <c:v>57439.803105449682</c:v>
                </c:pt>
                <c:pt idx="2690">
                  <c:v>57801.214522620037</c:v>
                </c:pt>
                <c:pt idx="2691">
                  <c:v>57621.331978769907</c:v>
                </c:pt>
                <c:pt idx="2692">
                  <c:v>58819.3085301717</c:v>
                </c:pt>
                <c:pt idx="2693">
                  <c:v>61148.400545395147</c:v>
                </c:pt>
                <c:pt idx="2694">
                  <c:v>59433.133762613936</c:v>
                </c:pt>
                <c:pt idx="2695">
                  <c:v>58910.022205098474</c:v>
                </c:pt>
                <c:pt idx="2696">
                  <c:v>58477.591145706174</c:v>
                </c:pt>
                <c:pt idx="2697">
                  <c:v>60645.765622456871</c:v>
                </c:pt>
                <c:pt idx="2698">
                  <c:v>56272.86596806845</c:v>
                </c:pt>
                <c:pt idx="2699">
                  <c:v>56629.763990529384</c:v>
                </c:pt>
                <c:pt idx="2700">
                  <c:v>55995.79481016795</c:v>
                </c:pt>
                <c:pt idx="2701">
                  <c:v>59290.259082412733</c:v>
                </c:pt>
                <c:pt idx="2702">
                  <c:v>62821.315714772551</c:v>
                </c:pt>
                <c:pt idx="2703">
                  <c:v>60877.76836404801</c:v>
                </c:pt>
                <c:pt idx="2704">
                  <c:v>58883.030657386778</c:v>
                </c:pt>
                <c:pt idx="2705">
                  <c:v>55539.995751349132</c:v>
                </c:pt>
                <c:pt idx="2706">
                  <c:v>58075.517165470126</c:v>
                </c:pt>
                <c:pt idx="2707">
                  <c:v>60853.905153354004</c:v>
                </c:pt>
                <c:pt idx="2708">
                  <c:v>60707.120919926958</c:v>
                </c:pt>
                <c:pt idx="2709">
                  <c:v>57552.050963083908</c:v>
                </c:pt>
                <c:pt idx="2710">
                  <c:v>58248.84977925619</c:v>
                </c:pt>
                <c:pt idx="2711">
                  <c:v>58477.703780293465</c:v>
                </c:pt>
                <c:pt idx="2712">
                  <c:v>62922.774649556479</c:v>
                </c:pt>
                <c:pt idx="2713">
                  <c:v>58665.631347211194</c:v>
                </c:pt>
                <c:pt idx="2714">
                  <c:v>61181.224648539232</c:v>
                </c:pt>
                <c:pt idx="2715">
                  <c:v>60698.193960189819</c:v>
                </c:pt>
                <c:pt idx="2716">
                  <c:v>57095.071650123595</c:v>
                </c:pt>
                <c:pt idx="2717">
                  <c:v>58636.220273844403</c:v>
                </c:pt>
                <c:pt idx="2718">
                  <c:v>60156.269472630818</c:v>
                </c:pt>
                <c:pt idx="2719">
                  <c:v>60325.942767871296</c:v>
                </c:pt>
                <c:pt idx="2720">
                  <c:v>56447.74100945791</c:v>
                </c:pt>
                <c:pt idx="2721">
                  <c:v>59616.753229649876</c:v>
                </c:pt>
                <c:pt idx="2722">
                  <c:v>59186.212568418188</c:v>
                </c:pt>
                <c:pt idx="2723">
                  <c:v>57481.181097666427</c:v>
                </c:pt>
                <c:pt idx="2724">
                  <c:v>59124.470354715981</c:v>
                </c:pt>
                <c:pt idx="2725">
                  <c:v>59755.014084307346</c:v>
                </c:pt>
                <c:pt idx="2726">
                  <c:v>61423.701400502512</c:v>
                </c:pt>
                <c:pt idx="2727">
                  <c:v>60562.136456315056</c:v>
                </c:pt>
                <c:pt idx="2728">
                  <c:v>56695.36974379381</c:v>
                </c:pt>
                <c:pt idx="2729">
                  <c:v>60473.229504699244</c:v>
                </c:pt>
                <c:pt idx="2730">
                  <c:v>60213.359612083419</c:v>
                </c:pt>
                <c:pt idx="2731">
                  <c:v>59285.728119532272</c:v>
                </c:pt>
                <c:pt idx="2732">
                  <c:v>58895.950291240217</c:v>
                </c:pt>
                <c:pt idx="2733">
                  <c:v>57262.298504892991</c:v>
                </c:pt>
                <c:pt idx="2734">
                  <c:v>61510.157528559372</c:v>
                </c:pt>
                <c:pt idx="2735">
                  <c:v>60129.294959767656</c:v>
                </c:pt>
                <c:pt idx="2736">
                  <c:v>59145.309560864895</c:v>
                </c:pt>
                <c:pt idx="2737">
                  <c:v>65229.068209959813</c:v>
                </c:pt>
                <c:pt idx="2738">
                  <c:v>64508.227325630192</c:v>
                </c:pt>
                <c:pt idx="2739">
                  <c:v>61225.591977310178</c:v>
                </c:pt>
                <c:pt idx="2740">
                  <c:v>56477.746675268805</c:v>
                </c:pt>
                <c:pt idx="2741">
                  <c:v>57979.734460608168</c:v>
                </c:pt>
                <c:pt idx="2742">
                  <c:v>61202.152059870758</c:v>
                </c:pt>
                <c:pt idx="2743">
                  <c:v>58488.077035522459</c:v>
                </c:pt>
                <c:pt idx="2744">
                  <c:v>62346.759992758423</c:v>
                </c:pt>
                <c:pt idx="2745">
                  <c:v>61130.201852575934</c:v>
                </c:pt>
                <c:pt idx="2746">
                  <c:v>61435.067695633559</c:v>
                </c:pt>
                <c:pt idx="2747">
                  <c:v>58661.323173236844</c:v>
                </c:pt>
                <c:pt idx="2748">
                  <c:v>59029.042089970899</c:v>
                </c:pt>
                <c:pt idx="2749">
                  <c:v>57839.220911749668</c:v>
                </c:pt>
                <c:pt idx="2750">
                  <c:v>62080.940358861291</c:v>
                </c:pt>
                <c:pt idx="2751">
                  <c:v>60732.194848124185</c:v>
                </c:pt>
                <c:pt idx="2752">
                  <c:v>59380.432545979835</c:v>
                </c:pt>
                <c:pt idx="2753">
                  <c:v>60595.308799820908</c:v>
                </c:pt>
                <c:pt idx="2754">
                  <c:v>56969.866104253138</c:v>
                </c:pt>
                <c:pt idx="2755">
                  <c:v>61857.853124936424</c:v>
                </c:pt>
                <c:pt idx="2756">
                  <c:v>59467.333443175361</c:v>
                </c:pt>
                <c:pt idx="2757">
                  <c:v>62561.541456912557</c:v>
                </c:pt>
                <c:pt idx="2758">
                  <c:v>60487.812102762859</c:v>
                </c:pt>
                <c:pt idx="2759">
                  <c:v>59437.216777801514</c:v>
                </c:pt>
                <c:pt idx="2760">
                  <c:v>57867.316298453014</c:v>
                </c:pt>
                <c:pt idx="2761">
                  <c:v>59917.844253667201</c:v>
                </c:pt>
                <c:pt idx="2762">
                  <c:v>65139.755725987758</c:v>
                </c:pt>
                <c:pt idx="2763">
                  <c:v>59189.41746457418</c:v>
                </c:pt>
                <c:pt idx="2764">
                  <c:v>59653.173021133749</c:v>
                </c:pt>
                <c:pt idx="2765">
                  <c:v>60175.222102832806</c:v>
                </c:pt>
                <c:pt idx="2766">
                  <c:v>55958.101373481753</c:v>
                </c:pt>
                <c:pt idx="2767">
                  <c:v>61023.225040817262</c:v>
                </c:pt>
                <c:pt idx="2768">
                  <c:v>59044.554655456544</c:v>
                </c:pt>
                <c:pt idx="2769">
                  <c:v>60664.164748573305</c:v>
                </c:pt>
                <c:pt idx="2770">
                  <c:v>60610.566652043664</c:v>
                </c:pt>
                <c:pt idx="2771">
                  <c:v>60861.673581059775</c:v>
                </c:pt>
                <c:pt idx="2772">
                  <c:v>58852.171378445615</c:v>
                </c:pt>
                <c:pt idx="2773">
                  <c:v>56983.352240880333</c:v>
                </c:pt>
                <c:pt idx="2774">
                  <c:v>57284.854900556857</c:v>
                </c:pt>
                <c:pt idx="2775">
                  <c:v>58963.392188008627</c:v>
                </c:pt>
                <c:pt idx="2776">
                  <c:v>61627.467604573569</c:v>
                </c:pt>
                <c:pt idx="2777">
                  <c:v>60424.743134180702</c:v>
                </c:pt>
                <c:pt idx="2778">
                  <c:v>61377.288160133357</c:v>
                </c:pt>
                <c:pt idx="2779">
                  <c:v>61523.151980336515</c:v>
                </c:pt>
                <c:pt idx="2780">
                  <c:v>63689.988053607951</c:v>
                </c:pt>
                <c:pt idx="2781">
                  <c:v>61020.483658091231</c:v>
                </c:pt>
                <c:pt idx="2782">
                  <c:v>62405.39603118896</c:v>
                </c:pt>
                <c:pt idx="2783">
                  <c:v>60135.193644460036</c:v>
                </c:pt>
                <c:pt idx="2784">
                  <c:v>63516.60718790692</c:v>
                </c:pt>
                <c:pt idx="2785">
                  <c:v>61460.457585427037</c:v>
                </c:pt>
                <c:pt idx="2786">
                  <c:v>60424.818635050455</c:v>
                </c:pt>
                <c:pt idx="2787">
                  <c:v>58884.841428912543</c:v>
                </c:pt>
                <c:pt idx="2788">
                  <c:v>60308.069787350898</c:v>
                </c:pt>
                <c:pt idx="2789">
                  <c:v>57075.591245269781</c:v>
                </c:pt>
                <c:pt idx="2790">
                  <c:v>58505.616561476389</c:v>
                </c:pt>
                <c:pt idx="2791">
                  <c:v>58720.499273745219</c:v>
                </c:pt>
                <c:pt idx="2792">
                  <c:v>58165.719529336435</c:v>
                </c:pt>
                <c:pt idx="2793">
                  <c:v>59649.047422472635</c:v>
                </c:pt>
                <c:pt idx="2794">
                  <c:v>56700.935649426785</c:v>
                </c:pt>
                <c:pt idx="2795">
                  <c:v>59117.557417074844</c:v>
                </c:pt>
                <c:pt idx="2796">
                  <c:v>58393.567380777997</c:v>
                </c:pt>
                <c:pt idx="2797">
                  <c:v>59552.284134165435</c:v>
                </c:pt>
                <c:pt idx="2798">
                  <c:v>60000.413643264779</c:v>
                </c:pt>
                <c:pt idx="2799">
                  <c:v>62765.726146443674</c:v>
                </c:pt>
                <c:pt idx="2800">
                  <c:v>61652.704091548912</c:v>
                </c:pt>
                <c:pt idx="2801">
                  <c:v>59983.333883666994</c:v>
                </c:pt>
                <c:pt idx="2802">
                  <c:v>60715.225939178476</c:v>
                </c:pt>
                <c:pt idx="2803">
                  <c:v>58310.172185961404</c:v>
                </c:pt>
                <c:pt idx="2804">
                  <c:v>60664.694006856284</c:v>
                </c:pt>
                <c:pt idx="2805">
                  <c:v>60644.046972020471</c:v>
                </c:pt>
                <c:pt idx="2806">
                  <c:v>57388.439438374851</c:v>
                </c:pt>
                <c:pt idx="2807">
                  <c:v>63630.862747955318</c:v>
                </c:pt>
                <c:pt idx="2808">
                  <c:v>60372.800016482681</c:v>
                </c:pt>
                <c:pt idx="2809">
                  <c:v>59883.976829695705</c:v>
                </c:pt>
                <c:pt idx="2810">
                  <c:v>61894.915586853022</c:v>
                </c:pt>
                <c:pt idx="2811">
                  <c:v>59086.713695748658</c:v>
                </c:pt>
                <c:pt idx="2812">
                  <c:v>64144.677940267058</c:v>
                </c:pt>
                <c:pt idx="2813">
                  <c:v>63443.036070048278</c:v>
                </c:pt>
                <c:pt idx="2814">
                  <c:v>57981.020296573639</c:v>
                </c:pt>
                <c:pt idx="2815">
                  <c:v>58670.000461959848</c:v>
                </c:pt>
                <c:pt idx="2816">
                  <c:v>59768.905827331546</c:v>
                </c:pt>
                <c:pt idx="2817">
                  <c:v>59903.266217168159</c:v>
                </c:pt>
                <c:pt idx="2818">
                  <c:v>61074.796243476871</c:v>
                </c:pt>
                <c:pt idx="2819">
                  <c:v>55777.456673145294</c:v>
                </c:pt>
                <c:pt idx="2820">
                  <c:v>58582.712794383377</c:v>
                </c:pt>
                <c:pt idx="2821">
                  <c:v>58164.332639090215</c:v>
                </c:pt>
                <c:pt idx="2822">
                  <c:v>58692.107184092201</c:v>
                </c:pt>
                <c:pt idx="2823">
                  <c:v>57248.842913532259</c:v>
                </c:pt>
                <c:pt idx="2824">
                  <c:v>56440.472321852227</c:v>
                </c:pt>
                <c:pt idx="2825">
                  <c:v>61484.009395058965</c:v>
                </c:pt>
                <c:pt idx="2826">
                  <c:v>58010.005597396179</c:v>
                </c:pt>
                <c:pt idx="2827">
                  <c:v>58648.358346875517</c:v>
                </c:pt>
                <c:pt idx="2828">
                  <c:v>57823.77460199991</c:v>
                </c:pt>
                <c:pt idx="2829">
                  <c:v>57317.214792219791</c:v>
                </c:pt>
                <c:pt idx="2830">
                  <c:v>57477.708674654037</c:v>
                </c:pt>
                <c:pt idx="2831">
                  <c:v>63034.912222003935</c:v>
                </c:pt>
                <c:pt idx="2832">
                  <c:v>63552.514561462413</c:v>
                </c:pt>
                <c:pt idx="2833">
                  <c:v>64853.883986918139</c:v>
                </c:pt>
                <c:pt idx="2834">
                  <c:v>54344.78165372213</c:v>
                </c:pt>
                <c:pt idx="2835">
                  <c:v>58408.738696797693</c:v>
                </c:pt>
                <c:pt idx="2836">
                  <c:v>59403.498438262948</c:v>
                </c:pt>
                <c:pt idx="2837">
                  <c:v>60198.713042628231</c:v>
                </c:pt>
                <c:pt idx="2838">
                  <c:v>57446.456390635183</c:v>
                </c:pt>
                <c:pt idx="2839">
                  <c:v>57260.156882476796</c:v>
                </c:pt>
                <c:pt idx="2840">
                  <c:v>59407.604876963291</c:v>
                </c:pt>
                <c:pt idx="2841">
                  <c:v>59564.560565884916</c:v>
                </c:pt>
                <c:pt idx="2842">
                  <c:v>57502.33130785625</c:v>
                </c:pt>
                <c:pt idx="2843">
                  <c:v>58525.879141743986</c:v>
                </c:pt>
                <c:pt idx="2844">
                  <c:v>62953.235589981086</c:v>
                </c:pt>
                <c:pt idx="2845">
                  <c:v>58593.232762014457</c:v>
                </c:pt>
                <c:pt idx="2846">
                  <c:v>59320.139202721912</c:v>
                </c:pt>
                <c:pt idx="2847">
                  <c:v>59976.818527984622</c:v>
                </c:pt>
                <c:pt idx="2848">
                  <c:v>57226.051405461629</c:v>
                </c:pt>
                <c:pt idx="2849">
                  <c:v>58096.455106350644</c:v>
                </c:pt>
                <c:pt idx="2850">
                  <c:v>54641.561591084799</c:v>
                </c:pt>
                <c:pt idx="2851">
                  <c:v>56914.708994674686</c:v>
                </c:pt>
                <c:pt idx="2852">
                  <c:v>58984.105132993063</c:v>
                </c:pt>
                <c:pt idx="2853">
                  <c:v>57109.941143290205</c:v>
                </c:pt>
                <c:pt idx="2854">
                  <c:v>58599.420396169044</c:v>
                </c:pt>
                <c:pt idx="2855">
                  <c:v>60658.922390648593</c:v>
                </c:pt>
                <c:pt idx="2856">
                  <c:v>57675.707005376637</c:v>
                </c:pt>
                <c:pt idx="2857">
                  <c:v>58054.970171864821</c:v>
                </c:pt>
                <c:pt idx="2858">
                  <c:v>58991.546869150792</c:v>
                </c:pt>
                <c:pt idx="2859">
                  <c:v>58220.723257954916</c:v>
                </c:pt>
                <c:pt idx="2860">
                  <c:v>59391.825107224788</c:v>
                </c:pt>
                <c:pt idx="2861">
                  <c:v>61357.768214350741</c:v>
                </c:pt>
                <c:pt idx="2862">
                  <c:v>60321.202719627843</c:v>
                </c:pt>
                <c:pt idx="2863">
                  <c:v>58818.657531356817</c:v>
                </c:pt>
                <c:pt idx="2864">
                  <c:v>59199.606190872189</c:v>
                </c:pt>
                <c:pt idx="2865">
                  <c:v>58413.419343694062</c:v>
                </c:pt>
                <c:pt idx="2866">
                  <c:v>58681.561807632454</c:v>
                </c:pt>
                <c:pt idx="2867">
                  <c:v>61555.602411174674</c:v>
                </c:pt>
                <c:pt idx="2868">
                  <c:v>60900.151751454672</c:v>
                </c:pt>
                <c:pt idx="2869">
                  <c:v>58680.000541623442</c:v>
                </c:pt>
                <c:pt idx="2870">
                  <c:v>61707.080353291822</c:v>
                </c:pt>
                <c:pt idx="2871">
                  <c:v>59686.116973797471</c:v>
                </c:pt>
                <c:pt idx="2872">
                  <c:v>62792.683055369045</c:v>
                </c:pt>
                <c:pt idx="2873">
                  <c:v>61337.208783401838</c:v>
                </c:pt>
                <c:pt idx="2874">
                  <c:v>62589.21197102865</c:v>
                </c:pt>
                <c:pt idx="2875">
                  <c:v>58922.946851603192</c:v>
                </c:pt>
                <c:pt idx="2876">
                  <c:v>60888.505628312829</c:v>
                </c:pt>
                <c:pt idx="2877">
                  <c:v>66159.396682039893</c:v>
                </c:pt>
                <c:pt idx="2878">
                  <c:v>61246.673970095319</c:v>
                </c:pt>
                <c:pt idx="2879">
                  <c:v>59140.582117207829</c:v>
                </c:pt>
                <c:pt idx="2880">
                  <c:v>59081.965846888226</c:v>
                </c:pt>
                <c:pt idx="2881">
                  <c:v>60405.089585495007</c:v>
                </c:pt>
                <c:pt idx="2882">
                  <c:v>56584.099718221034</c:v>
                </c:pt>
                <c:pt idx="2883">
                  <c:v>63353.603215468785</c:v>
                </c:pt>
                <c:pt idx="2884">
                  <c:v>61328.869664160411</c:v>
                </c:pt>
                <c:pt idx="2885">
                  <c:v>60117.778300476071</c:v>
                </c:pt>
                <c:pt idx="2886">
                  <c:v>60964.648095448807</c:v>
                </c:pt>
                <c:pt idx="2887">
                  <c:v>61291.520065090604</c:v>
                </c:pt>
                <c:pt idx="2888">
                  <c:v>58801.686793327346</c:v>
                </c:pt>
                <c:pt idx="2889">
                  <c:v>57150.131695874537</c:v>
                </c:pt>
                <c:pt idx="2890">
                  <c:v>57310.500192920379</c:v>
                </c:pt>
                <c:pt idx="2891">
                  <c:v>61808.031684875481</c:v>
                </c:pt>
                <c:pt idx="2892">
                  <c:v>60973.549017338039</c:v>
                </c:pt>
                <c:pt idx="2893">
                  <c:v>58219.780389213563</c:v>
                </c:pt>
                <c:pt idx="2894">
                  <c:v>57478.036289352262</c:v>
                </c:pt>
                <c:pt idx="2895">
                  <c:v>60978.870438543963</c:v>
                </c:pt>
                <c:pt idx="2896">
                  <c:v>57348.880544344574</c:v>
                </c:pt>
                <c:pt idx="2897">
                  <c:v>58442.413220747483</c:v>
                </c:pt>
                <c:pt idx="2898">
                  <c:v>60504.554201761879</c:v>
                </c:pt>
                <c:pt idx="2899">
                  <c:v>57727.708360751472</c:v>
                </c:pt>
                <c:pt idx="2900">
                  <c:v>59115.195040384933</c:v>
                </c:pt>
                <c:pt idx="2901">
                  <c:v>57221.908551661189</c:v>
                </c:pt>
                <c:pt idx="2902">
                  <c:v>58279.542488098152</c:v>
                </c:pt>
                <c:pt idx="2903">
                  <c:v>60419.832387436159</c:v>
                </c:pt>
                <c:pt idx="2904">
                  <c:v>57097.811383565269</c:v>
                </c:pt>
                <c:pt idx="2905">
                  <c:v>58154.717194016783</c:v>
                </c:pt>
                <c:pt idx="2906">
                  <c:v>59862.981608072914</c:v>
                </c:pt>
                <c:pt idx="2907">
                  <c:v>60854.070264689122</c:v>
                </c:pt>
                <c:pt idx="2908">
                  <c:v>58268.376241302489</c:v>
                </c:pt>
                <c:pt idx="2909">
                  <c:v>58015.343289883924</c:v>
                </c:pt>
                <c:pt idx="2910">
                  <c:v>55969.005767440794</c:v>
                </c:pt>
                <c:pt idx="2911">
                  <c:v>61096.403452555329</c:v>
                </c:pt>
                <c:pt idx="2912">
                  <c:v>62913.702356179558</c:v>
                </c:pt>
                <c:pt idx="2913">
                  <c:v>58752.525307655334</c:v>
                </c:pt>
                <c:pt idx="2914">
                  <c:v>58800.575626118967</c:v>
                </c:pt>
                <c:pt idx="2915">
                  <c:v>56000.082889016478</c:v>
                </c:pt>
                <c:pt idx="2916">
                  <c:v>58052.447097995537</c:v>
                </c:pt>
                <c:pt idx="2917">
                  <c:v>60543.607902622221</c:v>
                </c:pt>
                <c:pt idx="2918">
                  <c:v>61121.987514416949</c:v>
                </c:pt>
                <c:pt idx="2919">
                  <c:v>57342.167544364922</c:v>
                </c:pt>
                <c:pt idx="2920">
                  <c:v>58658.16623064677</c:v>
                </c:pt>
                <c:pt idx="2921">
                  <c:v>60289.209131431591</c:v>
                </c:pt>
                <c:pt idx="2922">
                  <c:v>61853.45350141525</c:v>
                </c:pt>
                <c:pt idx="2923">
                  <c:v>59544.525709692643</c:v>
                </c:pt>
                <c:pt idx="2924">
                  <c:v>64069.65173708598</c:v>
                </c:pt>
                <c:pt idx="2925">
                  <c:v>59124.359864807135</c:v>
                </c:pt>
                <c:pt idx="2926">
                  <c:v>57488.758650684358</c:v>
                </c:pt>
                <c:pt idx="2927">
                  <c:v>59736.270455106096</c:v>
                </c:pt>
                <c:pt idx="2928">
                  <c:v>61105.197407277432</c:v>
                </c:pt>
                <c:pt idx="2929">
                  <c:v>61234.330041758207</c:v>
                </c:pt>
                <c:pt idx="2930">
                  <c:v>56910.353342215225</c:v>
                </c:pt>
                <c:pt idx="2931">
                  <c:v>61923.690554555251</c:v>
                </c:pt>
                <c:pt idx="2932">
                  <c:v>60238.287209684764</c:v>
                </c:pt>
                <c:pt idx="2933">
                  <c:v>58426.719474411017</c:v>
                </c:pt>
                <c:pt idx="2934">
                  <c:v>61483.247262668614</c:v>
                </c:pt>
                <c:pt idx="2935">
                  <c:v>58362.004858048756</c:v>
                </c:pt>
                <c:pt idx="2936">
                  <c:v>60691.234923394521</c:v>
                </c:pt>
                <c:pt idx="2937">
                  <c:v>60505.291329447435</c:v>
                </c:pt>
                <c:pt idx="2938">
                  <c:v>57422.769364102685</c:v>
                </c:pt>
                <c:pt idx="2939">
                  <c:v>58585.290810937426</c:v>
                </c:pt>
                <c:pt idx="2940">
                  <c:v>60381.139676920575</c:v>
                </c:pt>
                <c:pt idx="2941">
                  <c:v>57054.123459679089</c:v>
                </c:pt>
                <c:pt idx="2942">
                  <c:v>59344.892090340458</c:v>
                </c:pt>
                <c:pt idx="2943">
                  <c:v>56681.08155415854</c:v>
                </c:pt>
                <c:pt idx="2944">
                  <c:v>63177.381688054411</c:v>
                </c:pt>
                <c:pt idx="2945">
                  <c:v>59989.413563028975</c:v>
                </c:pt>
                <c:pt idx="2946">
                  <c:v>59379.498479105765</c:v>
                </c:pt>
                <c:pt idx="2947">
                  <c:v>64890.618078896281</c:v>
                </c:pt>
                <c:pt idx="2948">
                  <c:v>64047.921933746336</c:v>
                </c:pt>
                <c:pt idx="2949">
                  <c:v>61138.509004974359</c:v>
                </c:pt>
                <c:pt idx="2950">
                  <c:v>57595.665442148842</c:v>
                </c:pt>
                <c:pt idx="2951">
                  <c:v>58899.757397333793</c:v>
                </c:pt>
                <c:pt idx="2952">
                  <c:v>61140.438887721088</c:v>
                </c:pt>
                <c:pt idx="2953">
                  <c:v>58996.149132315317</c:v>
                </c:pt>
                <c:pt idx="2954">
                  <c:v>61271.318970870961</c:v>
                </c:pt>
                <c:pt idx="2955">
                  <c:v>61385.627400906902</c:v>
                </c:pt>
                <c:pt idx="2956">
                  <c:v>62768.831987714781</c:v>
                </c:pt>
                <c:pt idx="2957">
                  <c:v>56264.107039388029</c:v>
                </c:pt>
                <c:pt idx="2958">
                  <c:v>60266.757491747543</c:v>
                </c:pt>
                <c:pt idx="2959">
                  <c:v>58770.362808481848</c:v>
                </c:pt>
                <c:pt idx="2960">
                  <c:v>60528.482972017919</c:v>
                </c:pt>
                <c:pt idx="2961">
                  <c:v>59604.995154571545</c:v>
                </c:pt>
                <c:pt idx="2962">
                  <c:v>58829.234045410158</c:v>
                </c:pt>
                <c:pt idx="2963">
                  <c:v>60016.775416437784</c:v>
                </c:pt>
                <c:pt idx="2964">
                  <c:v>57742.769592857367</c:v>
                </c:pt>
                <c:pt idx="2965">
                  <c:v>60131.389106480288</c:v>
                </c:pt>
                <c:pt idx="2966">
                  <c:v>59710.228149668379</c:v>
                </c:pt>
                <c:pt idx="2967">
                  <c:v>62291.989232714972</c:v>
                </c:pt>
                <c:pt idx="2968">
                  <c:v>59272.188821919764</c:v>
                </c:pt>
                <c:pt idx="2969">
                  <c:v>59262.187882003913</c:v>
                </c:pt>
                <c:pt idx="2970">
                  <c:v>58020.416148312885</c:v>
                </c:pt>
                <c:pt idx="2971">
                  <c:v>59845.096053759255</c:v>
                </c:pt>
                <c:pt idx="2972">
                  <c:v>64926.053444290163</c:v>
                </c:pt>
                <c:pt idx="2973">
                  <c:v>60937.585266749069</c:v>
                </c:pt>
                <c:pt idx="2974">
                  <c:v>61636.188900883993</c:v>
                </c:pt>
                <c:pt idx="2975">
                  <c:v>60738.202720769244</c:v>
                </c:pt>
                <c:pt idx="2976">
                  <c:v>57255.822185375291</c:v>
                </c:pt>
                <c:pt idx="2977">
                  <c:v>61282.373758443187</c:v>
                </c:pt>
                <c:pt idx="2978">
                  <c:v>59061.505850728347</c:v>
                </c:pt>
                <c:pt idx="2979">
                  <c:v>60759.638387234998</c:v>
                </c:pt>
                <c:pt idx="2980">
                  <c:v>61036.118483972554</c:v>
                </c:pt>
                <c:pt idx="2981">
                  <c:v>60857.849923769631</c:v>
                </c:pt>
                <c:pt idx="2982">
                  <c:v>60438.022680797229</c:v>
                </c:pt>
                <c:pt idx="2983">
                  <c:v>58992.591080376384</c:v>
                </c:pt>
                <c:pt idx="2984">
                  <c:v>58821.033654514955</c:v>
                </c:pt>
                <c:pt idx="2985">
                  <c:v>59357.650680414838</c:v>
                </c:pt>
                <c:pt idx="2986">
                  <c:v>64020.735229047132</c:v>
                </c:pt>
                <c:pt idx="2987">
                  <c:v>61160.618979644772</c:v>
                </c:pt>
                <c:pt idx="2988">
                  <c:v>61711.422531127922</c:v>
                </c:pt>
                <c:pt idx="2989">
                  <c:v>59909.036241499576</c:v>
                </c:pt>
                <c:pt idx="2990">
                  <c:v>63985.085713481909</c:v>
                </c:pt>
                <c:pt idx="2991">
                  <c:v>60990.924366505948</c:v>
                </c:pt>
                <c:pt idx="2992">
                  <c:v>61190.831656209622</c:v>
                </c:pt>
                <c:pt idx="2993">
                  <c:v>59751.125509872036</c:v>
                </c:pt>
                <c:pt idx="2994">
                  <c:v>62226.394017410275</c:v>
                </c:pt>
                <c:pt idx="2995">
                  <c:v>61394.947848765049</c:v>
                </c:pt>
                <c:pt idx="2996">
                  <c:v>60187.520138454442</c:v>
                </c:pt>
                <c:pt idx="2997">
                  <c:v>57668.620334406696</c:v>
                </c:pt>
                <c:pt idx="2998">
                  <c:v>60231.755904392201</c:v>
                </c:pt>
                <c:pt idx="2999">
                  <c:v>58417.569139671323</c:v>
                </c:pt>
                <c:pt idx="3000">
                  <c:v>57546.717917887378</c:v>
                </c:pt>
                <c:pt idx="3001">
                  <c:v>61646.166269556692</c:v>
                </c:pt>
                <c:pt idx="3002">
                  <c:v>58774.249400196204</c:v>
                </c:pt>
                <c:pt idx="3003">
                  <c:v>59075.713045819604</c:v>
                </c:pt>
                <c:pt idx="3004">
                  <c:v>56074.095656919482</c:v>
                </c:pt>
                <c:pt idx="3005">
                  <c:v>58440.751684570314</c:v>
                </c:pt>
                <c:pt idx="3006">
                  <c:v>58947.265920114522</c:v>
                </c:pt>
                <c:pt idx="3007">
                  <c:v>58597.400598653156</c:v>
                </c:pt>
                <c:pt idx="3008">
                  <c:v>60592.659967676795</c:v>
                </c:pt>
                <c:pt idx="3009">
                  <c:v>62274.782162634539</c:v>
                </c:pt>
                <c:pt idx="3010">
                  <c:v>60712.264882151285</c:v>
                </c:pt>
                <c:pt idx="3011">
                  <c:v>59036.528164672854</c:v>
                </c:pt>
                <c:pt idx="3012">
                  <c:v>59645.571817906697</c:v>
                </c:pt>
                <c:pt idx="3013">
                  <c:v>59622.184301948546</c:v>
                </c:pt>
                <c:pt idx="3014">
                  <c:v>61738.507854588825</c:v>
                </c:pt>
                <c:pt idx="3015">
                  <c:v>61647.346155293773</c:v>
                </c:pt>
                <c:pt idx="3016">
                  <c:v>58472.133392047886</c:v>
                </c:pt>
                <c:pt idx="3017">
                  <c:v>63366.246209462486</c:v>
                </c:pt>
                <c:pt idx="3018">
                  <c:v>60042.946320597322</c:v>
                </c:pt>
                <c:pt idx="3019">
                  <c:v>62617.570130793261</c:v>
                </c:pt>
                <c:pt idx="3020">
                  <c:v>61206.654631169644</c:v>
                </c:pt>
                <c:pt idx="3021">
                  <c:v>59510.811352793382</c:v>
                </c:pt>
                <c:pt idx="3022">
                  <c:v>66166.300328757105</c:v>
                </c:pt>
                <c:pt idx="3023">
                  <c:v>60931.751250705849</c:v>
                </c:pt>
                <c:pt idx="3024">
                  <c:v>57354.985812377927</c:v>
                </c:pt>
                <c:pt idx="3025">
                  <c:v>60107.444261169432</c:v>
                </c:pt>
                <c:pt idx="3026">
                  <c:v>61381.119212441954</c:v>
                </c:pt>
                <c:pt idx="3027">
                  <c:v>57110.175967788702</c:v>
                </c:pt>
                <c:pt idx="3028">
                  <c:v>62392.97143591589</c:v>
                </c:pt>
                <c:pt idx="3029">
                  <c:v>56652.310132598875</c:v>
                </c:pt>
                <c:pt idx="3030">
                  <c:v>59150.801240730281</c:v>
                </c:pt>
                <c:pt idx="3031">
                  <c:v>60876.86742801666</c:v>
                </c:pt>
                <c:pt idx="3032">
                  <c:v>60074.717387898767</c:v>
                </c:pt>
                <c:pt idx="3033">
                  <c:v>56913.454197569496</c:v>
                </c:pt>
                <c:pt idx="3034">
                  <c:v>57573.449921168933</c:v>
                </c:pt>
                <c:pt idx="3035">
                  <c:v>59983.940723406056</c:v>
                </c:pt>
                <c:pt idx="3036">
                  <c:v>58262.810454861203</c:v>
                </c:pt>
                <c:pt idx="3037">
                  <c:v>58914.270787572859</c:v>
                </c:pt>
                <c:pt idx="3038">
                  <c:v>61172.393905639656</c:v>
                </c:pt>
                <c:pt idx="3039">
                  <c:v>57097.98755843145</c:v>
                </c:pt>
                <c:pt idx="3040">
                  <c:v>57239.998226769771</c:v>
                </c:pt>
                <c:pt idx="3041">
                  <c:v>63534.452545960747</c:v>
                </c:pt>
                <c:pt idx="3042">
                  <c:v>64130.590100606285</c:v>
                </c:pt>
                <c:pt idx="3043">
                  <c:v>65441.763688659667</c:v>
                </c:pt>
                <c:pt idx="3044">
                  <c:v>57430.609027194987</c:v>
                </c:pt>
                <c:pt idx="3045">
                  <c:v>59335.130748812342</c:v>
                </c:pt>
                <c:pt idx="3046">
                  <c:v>60669.068257713319</c:v>
                </c:pt>
                <c:pt idx="3047">
                  <c:v>57387.654445610169</c:v>
                </c:pt>
                <c:pt idx="3048">
                  <c:v>58092.622819391901</c:v>
                </c:pt>
                <c:pt idx="3049">
                  <c:v>57762.186227925624</c:v>
                </c:pt>
                <c:pt idx="3050">
                  <c:v>58143.876902898155</c:v>
                </c:pt>
                <c:pt idx="3051">
                  <c:v>60034.081940396623</c:v>
                </c:pt>
                <c:pt idx="3052">
                  <c:v>59563.459597651163</c:v>
                </c:pt>
                <c:pt idx="3053">
                  <c:v>59583.937509155272</c:v>
                </c:pt>
                <c:pt idx="3054">
                  <c:v>61045.564463424693</c:v>
                </c:pt>
                <c:pt idx="3055">
                  <c:v>59216.578435770665</c:v>
                </c:pt>
                <c:pt idx="3056">
                  <c:v>59928.730097218744</c:v>
                </c:pt>
                <c:pt idx="3057">
                  <c:v>59623.165262349452</c:v>
                </c:pt>
                <c:pt idx="3058">
                  <c:v>58075.139388291042</c:v>
                </c:pt>
                <c:pt idx="3059">
                  <c:v>57339.308144124348</c:v>
                </c:pt>
                <c:pt idx="3060">
                  <c:v>58140.764519246426</c:v>
                </c:pt>
                <c:pt idx="3061">
                  <c:v>59369.684129842128</c:v>
                </c:pt>
                <c:pt idx="3062">
                  <c:v>59529.13760242462</c:v>
                </c:pt>
                <c:pt idx="3063">
                  <c:v>57752.25044021607</c:v>
                </c:pt>
                <c:pt idx="3064">
                  <c:v>60650.200363127398</c:v>
                </c:pt>
                <c:pt idx="3065">
                  <c:v>60247.500815674539</c:v>
                </c:pt>
                <c:pt idx="3066">
                  <c:v>57651.458842658998</c:v>
                </c:pt>
                <c:pt idx="3067">
                  <c:v>58394.985191790256</c:v>
                </c:pt>
                <c:pt idx="3068">
                  <c:v>59564.923325538635</c:v>
                </c:pt>
                <c:pt idx="3069">
                  <c:v>58134.398429902394</c:v>
                </c:pt>
                <c:pt idx="3070">
                  <c:v>60740.088770580289</c:v>
                </c:pt>
                <c:pt idx="3071">
                  <c:v>61591.018169927593</c:v>
                </c:pt>
                <c:pt idx="3072">
                  <c:v>60745.870627343655</c:v>
                </c:pt>
                <c:pt idx="3073">
                  <c:v>59186.282167879734</c:v>
                </c:pt>
                <c:pt idx="3074">
                  <c:v>59243.913927332556</c:v>
                </c:pt>
                <c:pt idx="3075">
                  <c:v>59347.788250160214</c:v>
                </c:pt>
                <c:pt idx="3076">
                  <c:v>59637.898237291978</c:v>
                </c:pt>
                <c:pt idx="3077">
                  <c:v>61973.271991151305</c:v>
                </c:pt>
                <c:pt idx="3078">
                  <c:v>61367.095771026616</c:v>
                </c:pt>
                <c:pt idx="3079">
                  <c:v>58518.408936023719</c:v>
                </c:pt>
                <c:pt idx="3080">
                  <c:v>62208.270927486556</c:v>
                </c:pt>
                <c:pt idx="3081">
                  <c:v>60290.072273024489</c:v>
                </c:pt>
                <c:pt idx="3082">
                  <c:v>64160.107869609186</c:v>
                </c:pt>
                <c:pt idx="3083">
                  <c:v>60045.686797332761</c:v>
                </c:pt>
                <c:pt idx="3084">
                  <c:v>62391.629206848142</c:v>
                </c:pt>
                <c:pt idx="3085">
                  <c:v>58656.042632675169</c:v>
                </c:pt>
                <c:pt idx="3086">
                  <c:v>61798.546941248569</c:v>
                </c:pt>
                <c:pt idx="3087">
                  <c:v>64493.074924914043</c:v>
                </c:pt>
                <c:pt idx="3088">
                  <c:v>60073.576483682271</c:v>
                </c:pt>
                <c:pt idx="3089">
                  <c:v>61148.807288106276</c:v>
                </c:pt>
                <c:pt idx="3090">
                  <c:v>58293.576118004326</c:v>
                </c:pt>
                <c:pt idx="3091">
                  <c:v>60391.776829973853</c:v>
                </c:pt>
                <c:pt idx="3092">
                  <c:v>57337.251200866704</c:v>
                </c:pt>
                <c:pt idx="3093">
                  <c:v>62198.77802697818</c:v>
                </c:pt>
                <c:pt idx="3094">
                  <c:v>61546.039899698895</c:v>
                </c:pt>
                <c:pt idx="3095">
                  <c:v>58024.519399642944</c:v>
                </c:pt>
                <c:pt idx="3096">
                  <c:v>59975.475805632275</c:v>
                </c:pt>
                <c:pt idx="3097">
                  <c:v>61761.690186055508</c:v>
                </c:pt>
                <c:pt idx="3098">
                  <c:v>56896.875928497306</c:v>
                </c:pt>
                <c:pt idx="3099">
                  <c:v>56441.61489206949</c:v>
                </c:pt>
                <c:pt idx="3100">
                  <c:v>56490.34260454178</c:v>
                </c:pt>
                <c:pt idx="3101">
                  <c:v>62676.188264465338</c:v>
                </c:pt>
                <c:pt idx="3102">
                  <c:v>59889.384379069015</c:v>
                </c:pt>
                <c:pt idx="3103">
                  <c:v>57833.493744246167</c:v>
                </c:pt>
                <c:pt idx="3104">
                  <c:v>57078.173091856646</c:v>
                </c:pt>
                <c:pt idx="3105">
                  <c:v>61246.121291732794</c:v>
                </c:pt>
                <c:pt idx="3106">
                  <c:v>58024.498956553143</c:v>
                </c:pt>
                <c:pt idx="3107">
                  <c:v>57937.6291615804</c:v>
                </c:pt>
                <c:pt idx="3108">
                  <c:v>61317.612128893532</c:v>
                </c:pt>
                <c:pt idx="3109">
                  <c:v>59769.54707260133</c:v>
                </c:pt>
                <c:pt idx="3110">
                  <c:v>58485.468158340453</c:v>
                </c:pt>
                <c:pt idx="3111">
                  <c:v>58055.097933069861</c:v>
                </c:pt>
                <c:pt idx="3112">
                  <c:v>58859.798327128097</c:v>
                </c:pt>
                <c:pt idx="3113">
                  <c:v>60885.161827913675</c:v>
                </c:pt>
                <c:pt idx="3114">
                  <c:v>55711.242596435543</c:v>
                </c:pt>
                <c:pt idx="3115">
                  <c:v>58404.220242786403</c:v>
                </c:pt>
                <c:pt idx="3116">
                  <c:v>60089.771469751999</c:v>
                </c:pt>
                <c:pt idx="3117">
                  <c:v>60074.424721527103</c:v>
                </c:pt>
                <c:pt idx="3118">
                  <c:v>56622.122984949754</c:v>
                </c:pt>
                <c:pt idx="3119">
                  <c:v>57265.994059880577</c:v>
                </c:pt>
                <c:pt idx="3120">
                  <c:v>57634.530116526272</c:v>
                </c:pt>
                <c:pt idx="3121">
                  <c:v>59951.266995135949</c:v>
                </c:pt>
                <c:pt idx="3122">
                  <c:v>64157.750328000395</c:v>
                </c:pt>
                <c:pt idx="3123">
                  <c:v>61617.751225598658</c:v>
                </c:pt>
                <c:pt idx="3124">
                  <c:v>59912.119121106472</c:v>
                </c:pt>
                <c:pt idx="3125">
                  <c:v>57291.405909347544</c:v>
                </c:pt>
                <c:pt idx="3126">
                  <c:v>58968.700761567234</c:v>
                </c:pt>
                <c:pt idx="3127">
                  <c:v>60438.180576894476</c:v>
                </c:pt>
                <c:pt idx="3128">
                  <c:v>61424.167818705231</c:v>
                </c:pt>
                <c:pt idx="3129">
                  <c:v>58809.193623161314</c:v>
                </c:pt>
                <c:pt idx="3130">
                  <c:v>56984.995375760402</c:v>
                </c:pt>
                <c:pt idx="3131">
                  <c:v>60940.198598766321</c:v>
                </c:pt>
                <c:pt idx="3132">
                  <c:v>62861.454429245001</c:v>
                </c:pt>
                <c:pt idx="3133">
                  <c:v>60258.040967098881</c:v>
                </c:pt>
                <c:pt idx="3134">
                  <c:v>64608.931016731265</c:v>
                </c:pt>
                <c:pt idx="3135">
                  <c:v>59492.747700627653</c:v>
                </c:pt>
                <c:pt idx="3136">
                  <c:v>58090.214218934379</c:v>
                </c:pt>
                <c:pt idx="3137">
                  <c:v>61783.031508890796</c:v>
                </c:pt>
                <c:pt idx="3138">
                  <c:v>61485.467158635467</c:v>
                </c:pt>
                <c:pt idx="3139">
                  <c:v>61736.967280734454</c:v>
                </c:pt>
                <c:pt idx="3140">
                  <c:v>55967.985194428758</c:v>
                </c:pt>
                <c:pt idx="3141">
                  <c:v>60899.361734422055</c:v>
                </c:pt>
                <c:pt idx="3142">
                  <c:v>62299.372955576582</c:v>
                </c:pt>
                <c:pt idx="3143">
                  <c:v>57490.197589365642</c:v>
                </c:pt>
                <c:pt idx="3144">
                  <c:v>58981.509208774558</c:v>
                </c:pt>
                <c:pt idx="3145">
                  <c:v>60491.736514536547</c:v>
                </c:pt>
                <c:pt idx="3146">
                  <c:v>63055.563663959496</c:v>
                </c:pt>
                <c:pt idx="3147">
                  <c:v>60314.251102912334</c:v>
                </c:pt>
                <c:pt idx="3148">
                  <c:v>56705.341846679257</c:v>
                </c:pt>
                <c:pt idx="3149">
                  <c:v>60015.279413182652</c:v>
                </c:pt>
                <c:pt idx="3150">
                  <c:v>60632.892380332938</c:v>
                </c:pt>
                <c:pt idx="3151">
                  <c:v>58042.356718571988</c:v>
                </c:pt>
                <c:pt idx="3153">
                  <c:v>72124.613349246982</c:v>
                </c:pt>
                <c:pt idx="3154">
                  <c:v>75347.352859497041</c:v>
                </c:pt>
                <c:pt idx="3155">
                  <c:v>72343.922468566889</c:v>
                </c:pt>
                <c:pt idx="3156">
                  <c:v>78400.287595876056</c:v>
                </c:pt>
                <c:pt idx="3157">
                  <c:v>75931.37988128663</c:v>
                </c:pt>
                <c:pt idx="3158">
                  <c:v>79886.891099548331</c:v>
                </c:pt>
                <c:pt idx="3159">
                  <c:v>77128.579183451322</c:v>
                </c:pt>
                <c:pt idx="3160">
                  <c:v>71111.151229397452</c:v>
                </c:pt>
                <c:pt idx="3161">
                  <c:v>71683.078440287733</c:v>
                </c:pt>
                <c:pt idx="3162">
                  <c:v>75328.336608378086</c:v>
                </c:pt>
                <c:pt idx="3163">
                  <c:v>72307.255682603529</c:v>
                </c:pt>
                <c:pt idx="3164">
                  <c:v>75392.613040669763</c:v>
                </c:pt>
                <c:pt idx="3165">
                  <c:v>73831.74121246337</c:v>
                </c:pt>
                <c:pt idx="3166">
                  <c:v>72285.785316991823</c:v>
                </c:pt>
                <c:pt idx="3167">
                  <c:v>72368.680601501459</c:v>
                </c:pt>
                <c:pt idx="3168">
                  <c:v>77861.428867085764</c:v>
                </c:pt>
                <c:pt idx="3169">
                  <c:v>77800.719049390158</c:v>
                </c:pt>
                <c:pt idx="3170">
                  <c:v>77820.262220159842</c:v>
                </c:pt>
                <c:pt idx="3171">
                  <c:v>76261.001088460282</c:v>
                </c:pt>
                <c:pt idx="3172">
                  <c:v>80650.437136840817</c:v>
                </c:pt>
                <c:pt idx="3173">
                  <c:v>77852.887910970036</c:v>
                </c:pt>
                <c:pt idx="3174">
                  <c:v>73594.014870134983</c:v>
                </c:pt>
                <c:pt idx="3175">
                  <c:v>77727.001724370304</c:v>
                </c:pt>
                <c:pt idx="3176">
                  <c:v>77369.50507386525</c:v>
                </c:pt>
                <c:pt idx="3177">
                  <c:v>76306.782967249557</c:v>
                </c:pt>
                <c:pt idx="3178">
                  <c:v>76655.381331761659</c:v>
                </c:pt>
                <c:pt idx="3179">
                  <c:v>78116.106034342447</c:v>
                </c:pt>
                <c:pt idx="3180">
                  <c:v>76384.485491689033</c:v>
                </c:pt>
                <c:pt idx="3181">
                  <c:v>74465.838920625058</c:v>
                </c:pt>
                <c:pt idx="3182">
                  <c:v>78693.925355784115</c:v>
                </c:pt>
                <c:pt idx="3183">
                  <c:v>78606.456307474771</c:v>
                </c:pt>
                <c:pt idx="3184">
                  <c:v>80572.918940607706</c:v>
                </c:pt>
                <c:pt idx="3185">
                  <c:v>77356.236261990693</c:v>
                </c:pt>
                <c:pt idx="3186">
                  <c:v>73511.467311859131</c:v>
                </c:pt>
                <c:pt idx="3187">
                  <c:v>75099.150853474945</c:v>
                </c:pt>
                <c:pt idx="3188">
                  <c:v>79119.652920158711</c:v>
                </c:pt>
                <c:pt idx="3189">
                  <c:v>79906.646066466972</c:v>
                </c:pt>
                <c:pt idx="3190">
                  <c:v>79983.261784998584</c:v>
                </c:pt>
                <c:pt idx="3191">
                  <c:v>72876.813579305002</c:v>
                </c:pt>
                <c:pt idx="3192">
                  <c:v>75034.056986300144</c:v>
                </c:pt>
                <c:pt idx="3193">
                  <c:v>76306.694922831681</c:v>
                </c:pt>
                <c:pt idx="3194">
                  <c:v>74596.682448069245</c:v>
                </c:pt>
                <c:pt idx="3195">
                  <c:v>79413.509640757242</c:v>
                </c:pt>
                <c:pt idx="3196">
                  <c:v>76647.455680338535</c:v>
                </c:pt>
                <c:pt idx="3197">
                  <c:v>75824.550606536839</c:v>
                </c:pt>
                <c:pt idx="3198">
                  <c:v>74230.016280619297</c:v>
                </c:pt>
                <c:pt idx="3199">
                  <c:v>73342.969506581634</c:v>
                </c:pt>
                <c:pt idx="3200">
                  <c:v>75178.857636515299</c:v>
                </c:pt>
                <c:pt idx="3201">
                  <c:v>73960.703780365016</c:v>
                </c:pt>
                <c:pt idx="3202">
                  <c:v>73890.314251709002</c:v>
                </c:pt>
                <c:pt idx="3203">
                  <c:v>78308.948460014668</c:v>
                </c:pt>
                <c:pt idx="3204">
                  <c:v>76028.376528104141</c:v>
                </c:pt>
                <c:pt idx="3205">
                  <c:v>77981.108481815128</c:v>
                </c:pt>
                <c:pt idx="3206">
                  <c:v>74137.019809373218</c:v>
                </c:pt>
                <c:pt idx="3207">
                  <c:v>74000.992487589523</c:v>
                </c:pt>
                <c:pt idx="3208">
                  <c:v>77172.738270986083</c:v>
                </c:pt>
                <c:pt idx="3209">
                  <c:v>75984.082160949707</c:v>
                </c:pt>
                <c:pt idx="3210">
                  <c:v>76547.130863189697</c:v>
                </c:pt>
                <c:pt idx="3211">
                  <c:v>80063.053966228152</c:v>
                </c:pt>
                <c:pt idx="3212">
                  <c:v>76677.34839446051</c:v>
                </c:pt>
                <c:pt idx="3213">
                  <c:v>75900.763064066574</c:v>
                </c:pt>
                <c:pt idx="3214">
                  <c:v>75685.956188710537</c:v>
                </c:pt>
                <c:pt idx="3215">
                  <c:v>78181.403054809562</c:v>
                </c:pt>
                <c:pt idx="3216">
                  <c:v>79463.715971342725</c:v>
                </c:pt>
                <c:pt idx="3217">
                  <c:v>76157.021145629886</c:v>
                </c:pt>
                <c:pt idx="3218">
                  <c:v>75566.143928019213</c:v>
                </c:pt>
                <c:pt idx="3219">
                  <c:v>75746.967627588907</c:v>
                </c:pt>
                <c:pt idx="3220">
                  <c:v>72498.993963623041</c:v>
                </c:pt>
                <c:pt idx="3221">
                  <c:v>74648.259908485416</c:v>
                </c:pt>
                <c:pt idx="3222">
                  <c:v>75155.758199310294</c:v>
                </c:pt>
                <c:pt idx="3223">
                  <c:v>77799.997545242339</c:v>
                </c:pt>
                <c:pt idx="3224">
                  <c:v>75650.242628224674</c:v>
                </c:pt>
                <c:pt idx="3225">
                  <c:v>73233.442748896283</c:v>
                </c:pt>
                <c:pt idx="3226">
                  <c:v>73117.935177977881</c:v>
                </c:pt>
                <c:pt idx="3227">
                  <c:v>77190.20954475402</c:v>
                </c:pt>
                <c:pt idx="3228">
                  <c:v>76648.016255187991</c:v>
                </c:pt>
                <c:pt idx="3229">
                  <c:v>74658.701134586328</c:v>
                </c:pt>
                <c:pt idx="3230">
                  <c:v>73315.377615737903</c:v>
                </c:pt>
                <c:pt idx="3231">
                  <c:v>75575.623286692309</c:v>
                </c:pt>
                <c:pt idx="3232">
                  <c:v>76622.176069831854</c:v>
                </c:pt>
                <c:pt idx="3233">
                  <c:v>78701.138903554267</c:v>
                </c:pt>
                <c:pt idx="3234">
                  <c:v>77812.742290639886</c:v>
                </c:pt>
                <c:pt idx="3235">
                  <c:v>72328.665287971511</c:v>
                </c:pt>
                <c:pt idx="3236">
                  <c:v>74992.629353135315</c:v>
                </c:pt>
                <c:pt idx="3237">
                  <c:v>75550.58773320516</c:v>
                </c:pt>
                <c:pt idx="3238">
                  <c:v>78413.324620437619</c:v>
                </c:pt>
                <c:pt idx="3239">
                  <c:v>77410.114318847671</c:v>
                </c:pt>
                <c:pt idx="3240">
                  <c:v>79814.741090393058</c:v>
                </c:pt>
                <c:pt idx="3241">
                  <c:v>76890.030328877765</c:v>
                </c:pt>
                <c:pt idx="3242">
                  <c:v>75244.724684715271</c:v>
                </c:pt>
                <c:pt idx="3243">
                  <c:v>74689.287137921652</c:v>
                </c:pt>
                <c:pt idx="3244">
                  <c:v>76449.032232920334</c:v>
                </c:pt>
                <c:pt idx="3245">
                  <c:v>74046.94578505047</c:v>
                </c:pt>
                <c:pt idx="3246">
                  <c:v>75812.299806722003</c:v>
                </c:pt>
                <c:pt idx="3247">
                  <c:v>79338.707564433411</c:v>
                </c:pt>
                <c:pt idx="3248">
                  <c:v>77208.064369710293</c:v>
                </c:pt>
                <c:pt idx="3249">
                  <c:v>74861.972986857116</c:v>
                </c:pt>
                <c:pt idx="3250">
                  <c:v>76129.571486409521</c:v>
                </c:pt>
                <c:pt idx="3251">
                  <c:v>75096.381604274109</c:v>
                </c:pt>
                <c:pt idx="3252">
                  <c:v>76431.462339854232</c:v>
                </c:pt>
                <c:pt idx="3253">
                  <c:v>74188.332312803337</c:v>
                </c:pt>
                <c:pt idx="3254">
                  <c:v>75363.811794026697</c:v>
                </c:pt>
                <c:pt idx="3255">
                  <c:v>76303.469915517169</c:v>
                </c:pt>
                <c:pt idx="3256">
                  <c:v>79874.552867078775</c:v>
                </c:pt>
                <c:pt idx="3257">
                  <c:v>73656.093446477258</c:v>
                </c:pt>
                <c:pt idx="3258">
                  <c:v>78002.626853561393</c:v>
                </c:pt>
                <c:pt idx="3259">
                  <c:v>78039.197579574597</c:v>
                </c:pt>
                <c:pt idx="3260">
                  <c:v>75293.232488250724</c:v>
                </c:pt>
                <c:pt idx="3261">
                  <c:v>77824.845545069373</c:v>
                </c:pt>
                <c:pt idx="3262">
                  <c:v>76818.001764999863</c:v>
                </c:pt>
                <c:pt idx="3263">
                  <c:v>75416.087185510012</c:v>
                </c:pt>
                <c:pt idx="3264">
                  <c:v>76299.871629079164</c:v>
                </c:pt>
                <c:pt idx="3265">
                  <c:v>71994.973443484298</c:v>
                </c:pt>
                <c:pt idx="3266">
                  <c:v>78360.203265412652</c:v>
                </c:pt>
                <c:pt idx="3267">
                  <c:v>74916.450716018691</c:v>
                </c:pt>
                <c:pt idx="3268">
                  <c:v>77702.24463154476</c:v>
                </c:pt>
                <c:pt idx="3269">
                  <c:v>76653.069775708529</c:v>
                </c:pt>
                <c:pt idx="3270">
                  <c:v>75674.059642283115</c:v>
                </c:pt>
                <c:pt idx="3271">
                  <c:v>75173.886527252194</c:v>
                </c:pt>
                <c:pt idx="3272">
                  <c:v>76988.744273122153</c:v>
                </c:pt>
                <c:pt idx="3273">
                  <c:v>71877.00951410929</c:v>
                </c:pt>
                <c:pt idx="3274">
                  <c:v>72819.005779425323</c:v>
                </c:pt>
                <c:pt idx="3275">
                  <c:v>79738.821421559653</c:v>
                </c:pt>
                <c:pt idx="3276">
                  <c:v>77629.253515259421</c:v>
                </c:pt>
                <c:pt idx="3277">
                  <c:v>75741.415334985868</c:v>
                </c:pt>
                <c:pt idx="3278">
                  <c:v>75156.397442626956</c:v>
                </c:pt>
                <c:pt idx="3279">
                  <c:v>75686.314105847865</c:v>
                </c:pt>
                <c:pt idx="3280">
                  <c:v>75065.120174821204</c:v>
                </c:pt>
                <c:pt idx="3281">
                  <c:v>75179.552953592953</c:v>
                </c:pt>
                <c:pt idx="3282">
                  <c:v>74739.378214263925</c:v>
                </c:pt>
                <c:pt idx="3283">
                  <c:v>75672.824510574326</c:v>
                </c:pt>
                <c:pt idx="3284">
                  <c:v>76128.226848729464</c:v>
                </c:pt>
                <c:pt idx="3285">
                  <c:v>76843.680167770377</c:v>
                </c:pt>
                <c:pt idx="3286">
                  <c:v>75796.708457438159</c:v>
                </c:pt>
                <c:pt idx="3287">
                  <c:v>77258.942214330018</c:v>
                </c:pt>
                <c:pt idx="3288">
                  <c:v>76479.25631637573</c:v>
                </c:pt>
                <c:pt idx="3289">
                  <c:v>73371.4689084212</c:v>
                </c:pt>
                <c:pt idx="3290">
                  <c:v>78735.074043019631</c:v>
                </c:pt>
                <c:pt idx="3291">
                  <c:v>73934.71693401337</c:v>
                </c:pt>
                <c:pt idx="3292">
                  <c:v>73746.814782961213</c:v>
                </c:pt>
                <c:pt idx="3293">
                  <c:v>76404.775761222831</c:v>
                </c:pt>
                <c:pt idx="3294">
                  <c:v>75126.085825475049</c:v>
                </c:pt>
                <c:pt idx="3295">
                  <c:v>78624.758557637528</c:v>
                </c:pt>
                <c:pt idx="3296">
                  <c:v>75834.137944539383</c:v>
                </c:pt>
                <c:pt idx="3297">
                  <c:v>73810.857413868114</c:v>
                </c:pt>
                <c:pt idx="3298">
                  <c:v>78101.963312276217</c:v>
                </c:pt>
                <c:pt idx="3299">
                  <c:v>75681.28267065683</c:v>
                </c:pt>
                <c:pt idx="3300">
                  <c:v>75218.785962810158</c:v>
                </c:pt>
                <c:pt idx="3301">
                  <c:v>77382.636517874416</c:v>
                </c:pt>
                <c:pt idx="3302">
                  <c:v>74282.730801900223</c:v>
                </c:pt>
                <c:pt idx="3303">
                  <c:v>78641.554470952353</c:v>
                </c:pt>
                <c:pt idx="3304">
                  <c:v>76480.165308443698</c:v>
                </c:pt>
                <c:pt idx="3305">
                  <c:v>75191.519066651657</c:v>
                </c:pt>
                <c:pt idx="3306">
                  <c:v>76222.487951660165</c:v>
                </c:pt>
                <c:pt idx="3307">
                  <c:v>80734.593785667443</c:v>
                </c:pt>
                <c:pt idx="3308">
                  <c:v>75521.233798491958</c:v>
                </c:pt>
                <c:pt idx="3309">
                  <c:v>74625.308317693067</c:v>
                </c:pt>
                <c:pt idx="3310">
                  <c:v>74645.205276489258</c:v>
                </c:pt>
                <c:pt idx="3311">
                  <c:v>75010.496328226727</c:v>
                </c:pt>
                <c:pt idx="3312">
                  <c:v>79179.321292432141</c:v>
                </c:pt>
                <c:pt idx="3313">
                  <c:v>76160.076730664558</c:v>
                </c:pt>
                <c:pt idx="3314">
                  <c:v>74290.669197082505</c:v>
                </c:pt>
                <c:pt idx="3315">
                  <c:v>75368.274181842819</c:v>
                </c:pt>
                <c:pt idx="3316">
                  <c:v>72495.390239111584</c:v>
                </c:pt>
                <c:pt idx="3317">
                  <c:v>73803.528068409083</c:v>
                </c:pt>
                <c:pt idx="3318">
                  <c:v>73785.827313995367</c:v>
                </c:pt>
                <c:pt idx="3319">
                  <c:v>78093.011637878415</c:v>
                </c:pt>
                <c:pt idx="3320">
                  <c:v>76275.998242696136</c:v>
                </c:pt>
                <c:pt idx="3321">
                  <c:v>77837.430455525726</c:v>
                </c:pt>
                <c:pt idx="3322">
                  <c:v>77434.512198893237</c:v>
                </c:pt>
                <c:pt idx="3323">
                  <c:v>80031.508043376598</c:v>
                </c:pt>
                <c:pt idx="3324">
                  <c:v>76432.46409743627</c:v>
                </c:pt>
                <c:pt idx="3325">
                  <c:v>74090.148208999628</c:v>
                </c:pt>
                <c:pt idx="3326">
                  <c:v>78051.527574157721</c:v>
                </c:pt>
                <c:pt idx="3327">
                  <c:v>76502.99535395304</c:v>
                </c:pt>
                <c:pt idx="3328">
                  <c:v>73744.680510457343</c:v>
                </c:pt>
                <c:pt idx="3329">
                  <c:v>70984.648845545453</c:v>
                </c:pt>
                <c:pt idx="3330">
                  <c:v>76577.070910962429</c:v>
                </c:pt>
                <c:pt idx="3331">
                  <c:v>75247.680955950418</c:v>
                </c:pt>
                <c:pt idx="3332">
                  <c:v>80115.334658940643</c:v>
                </c:pt>
                <c:pt idx="3333">
                  <c:v>78281.267132854467</c:v>
                </c:pt>
                <c:pt idx="3334">
                  <c:v>74271.430796686793</c:v>
                </c:pt>
                <c:pt idx="3335">
                  <c:v>73460.021787516263</c:v>
                </c:pt>
                <c:pt idx="3336">
                  <c:v>79713.167955017081</c:v>
                </c:pt>
                <c:pt idx="3337">
                  <c:v>76575.210212707505</c:v>
                </c:pt>
                <c:pt idx="3338">
                  <c:v>74155.589082527149</c:v>
                </c:pt>
                <c:pt idx="3339">
                  <c:v>73347.845997110999</c:v>
                </c:pt>
                <c:pt idx="3340">
                  <c:v>75081.394250554862</c:v>
                </c:pt>
                <c:pt idx="3341">
                  <c:v>74976.840251795453</c:v>
                </c:pt>
                <c:pt idx="3342">
                  <c:v>74978.531380399087</c:v>
                </c:pt>
                <c:pt idx="3343">
                  <c:v>70780.55305048624</c:v>
                </c:pt>
                <c:pt idx="3344">
                  <c:v>74259.995343526185</c:v>
                </c:pt>
                <c:pt idx="3345">
                  <c:v>78001.130029514097</c:v>
                </c:pt>
                <c:pt idx="3346">
                  <c:v>77261.615135860426</c:v>
                </c:pt>
                <c:pt idx="3347">
                  <c:v>69773.487043380737</c:v>
                </c:pt>
                <c:pt idx="3348">
                  <c:v>76856.539697504035</c:v>
                </c:pt>
                <c:pt idx="3349">
                  <c:v>77681.390734354645</c:v>
                </c:pt>
                <c:pt idx="3350">
                  <c:v>76212.411348560126</c:v>
                </c:pt>
                <c:pt idx="3351">
                  <c:v>79632.299430847168</c:v>
                </c:pt>
                <c:pt idx="3352">
                  <c:v>76222.419505500788</c:v>
                </c:pt>
                <c:pt idx="3353">
                  <c:v>72842.111207707727</c:v>
                </c:pt>
                <c:pt idx="3354">
                  <c:v>75574.724672444645</c:v>
                </c:pt>
                <c:pt idx="3355">
                  <c:v>75048.459261926022</c:v>
                </c:pt>
                <c:pt idx="3356">
                  <c:v>78425.585464986158</c:v>
                </c:pt>
                <c:pt idx="3357">
                  <c:v>74228.430623118096</c:v>
                </c:pt>
                <c:pt idx="3358">
                  <c:v>75887.47859649657</c:v>
                </c:pt>
                <c:pt idx="3359">
                  <c:v>78106.300347264609</c:v>
                </c:pt>
                <c:pt idx="3360">
                  <c:v>72093.867485046401</c:v>
                </c:pt>
                <c:pt idx="3361">
                  <c:v>77256.278910064691</c:v>
                </c:pt>
                <c:pt idx="3362">
                  <c:v>78813.305960400903</c:v>
                </c:pt>
                <c:pt idx="3363">
                  <c:v>73881.531268266292</c:v>
                </c:pt>
                <c:pt idx="3364">
                  <c:v>74318.359965769443</c:v>
                </c:pt>
                <c:pt idx="3365">
                  <c:v>72373.712543423972</c:v>
                </c:pt>
                <c:pt idx="3366">
                  <c:v>79641.748983256024</c:v>
                </c:pt>
                <c:pt idx="3367">
                  <c:v>77183.678053792319</c:v>
                </c:pt>
                <c:pt idx="3368">
                  <c:v>77558.465674845385</c:v>
                </c:pt>
                <c:pt idx="3369">
                  <c:v>76941.420402018222</c:v>
                </c:pt>
                <c:pt idx="3370">
                  <c:v>73883.554024871177</c:v>
                </c:pt>
                <c:pt idx="3371">
                  <c:v>71251.036077817291</c:v>
                </c:pt>
                <c:pt idx="3372">
                  <c:v>75870.856934611002</c:v>
                </c:pt>
                <c:pt idx="3373">
                  <c:v>73374.025196329734</c:v>
                </c:pt>
                <c:pt idx="3374">
                  <c:v>77204.372689565003</c:v>
                </c:pt>
                <c:pt idx="3375">
                  <c:v>72974.636252848301</c:v>
                </c:pt>
                <c:pt idx="3376">
                  <c:v>74881.195891316733</c:v>
                </c:pt>
                <c:pt idx="3377">
                  <c:v>72405.709232680005</c:v>
                </c:pt>
                <c:pt idx="3378">
                  <c:v>79191.503715769446</c:v>
                </c:pt>
                <c:pt idx="3379">
                  <c:v>78182.996860122686</c:v>
                </c:pt>
                <c:pt idx="3380">
                  <c:v>78682.697258313274</c:v>
                </c:pt>
                <c:pt idx="3381">
                  <c:v>76868.411465393539</c:v>
                </c:pt>
                <c:pt idx="3382">
                  <c:v>79462.543275960285</c:v>
                </c:pt>
                <c:pt idx="3383">
                  <c:v>79253.774888102198</c:v>
                </c:pt>
                <c:pt idx="3384">
                  <c:v>75066.524545923879</c:v>
                </c:pt>
                <c:pt idx="3385">
                  <c:v>79886.433067051577</c:v>
                </c:pt>
                <c:pt idx="3386">
                  <c:v>77988.43818893432</c:v>
                </c:pt>
                <c:pt idx="3387">
                  <c:v>74467.246330865222</c:v>
                </c:pt>
                <c:pt idx="3388">
                  <c:v>75736.482049369821</c:v>
                </c:pt>
                <c:pt idx="3389">
                  <c:v>76370.627315266916</c:v>
                </c:pt>
                <c:pt idx="3390">
                  <c:v>75737.79170761109</c:v>
                </c:pt>
                <c:pt idx="3391">
                  <c:v>75942.626068115234</c:v>
                </c:pt>
                <c:pt idx="3392">
                  <c:v>78461.835105069476</c:v>
                </c:pt>
                <c:pt idx="3393">
                  <c:v>77807.908984375012</c:v>
                </c:pt>
                <c:pt idx="3394">
                  <c:v>78210.349589665726</c:v>
                </c:pt>
                <c:pt idx="3395">
                  <c:v>77120.819028460013</c:v>
                </c:pt>
                <c:pt idx="3396">
                  <c:v>73223.843183517471</c:v>
                </c:pt>
                <c:pt idx="3397">
                  <c:v>74914.584163036023</c:v>
                </c:pt>
                <c:pt idx="3398">
                  <c:v>77987.391838717464</c:v>
                </c:pt>
                <c:pt idx="3399">
                  <c:v>81233.973677062982</c:v>
                </c:pt>
                <c:pt idx="3400">
                  <c:v>78687.49214223228</c:v>
                </c:pt>
                <c:pt idx="3401">
                  <c:v>73548.155686442056</c:v>
                </c:pt>
                <c:pt idx="3402">
                  <c:v>74091.243899027511</c:v>
                </c:pt>
                <c:pt idx="3403">
                  <c:v>76897.53464465143</c:v>
                </c:pt>
                <c:pt idx="3404">
                  <c:v>77179.143583933503</c:v>
                </c:pt>
                <c:pt idx="3405">
                  <c:v>77428.990560714403</c:v>
                </c:pt>
                <c:pt idx="3406">
                  <c:v>77510.759653854373</c:v>
                </c:pt>
                <c:pt idx="3407">
                  <c:v>76138.118118826547</c:v>
                </c:pt>
                <c:pt idx="3408">
                  <c:v>74660.559427642816</c:v>
                </c:pt>
                <c:pt idx="3409">
                  <c:v>73561.50538277626</c:v>
                </c:pt>
                <c:pt idx="3410">
                  <c:v>76229.042917887375</c:v>
                </c:pt>
                <c:pt idx="3411">
                  <c:v>74780.885919857028</c:v>
                </c:pt>
                <c:pt idx="3412">
                  <c:v>72670.259234984711</c:v>
                </c:pt>
                <c:pt idx="3413">
                  <c:v>76624.287630852064</c:v>
                </c:pt>
                <c:pt idx="3414">
                  <c:v>76291.714611307791</c:v>
                </c:pt>
                <c:pt idx="3415">
                  <c:v>77841.04303334553</c:v>
                </c:pt>
                <c:pt idx="3416">
                  <c:v>73181.946071370432</c:v>
                </c:pt>
                <c:pt idx="3417">
                  <c:v>73636.8601957957</c:v>
                </c:pt>
                <c:pt idx="3418">
                  <c:v>75791.481569039825</c:v>
                </c:pt>
                <c:pt idx="3419">
                  <c:v>75240.078112284347</c:v>
                </c:pt>
                <c:pt idx="3420">
                  <c:v>76162.609496180245</c:v>
                </c:pt>
                <c:pt idx="3421">
                  <c:v>79666.789527726185</c:v>
                </c:pt>
                <c:pt idx="3422">
                  <c:v>76500.758802064272</c:v>
                </c:pt>
                <c:pt idx="3423">
                  <c:v>76234.996879831961</c:v>
                </c:pt>
                <c:pt idx="3424">
                  <c:v>75481.5869140625</c:v>
                </c:pt>
                <c:pt idx="3425">
                  <c:v>79096.790163167316</c:v>
                </c:pt>
                <c:pt idx="3426">
                  <c:v>79740.650753815949</c:v>
                </c:pt>
                <c:pt idx="3427">
                  <c:v>75593.855896886191</c:v>
                </c:pt>
                <c:pt idx="3428">
                  <c:v>73898.102598063153</c:v>
                </c:pt>
                <c:pt idx="3429">
                  <c:v>77520.162976837149</c:v>
                </c:pt>
                <c:pt idx="3430">
                  <c:v>72500.168730417878</c:v>
                </c:pt>
                <c:pt idx="3431">
                  <c:v>74949.401983833799</c:v>
                </c:pt>
                <c:pt idx="3432">
                  <c:v>74622.823409207645</c:v>
                </c:pt>
                <c:pt idx="3433">
                  <c:v>78618.790973917639</c:v>
                </c:pt>
                <c:pt idx="3434">
                  <c:v>76094.617406717938</c:v>
                </c:pt>
                <c:pt idx="3435">
                  <c:v>74842.798974990845</c:v>
                </c:pt>
                <c:pt idx="3436">
                  <c:v>72097.844995482752</c:v>
                </c:pt>
                <c:pt idx="3437">
                  <c:v>76952.876434453312</c:v>
                </c:pt>
                <c:pt idx="3438">
                  <c:v>75297.702168000702</c:v>
                </c:pt>
                <c:pt idx="3439">
                  <c:v>75400.53567107518</c:v>
                </c:pt>
                <c:pt idx="3440">
                  <c:v>72138.188852755222</c:v>
                </c:pt>
                <c:pt idx="3441">
                  <c:v>74350.30628407796</c:v>
                </c:pt>
                <c:pt idx="3442">
                  <c:v>78066.007324600243</c:v>
                </c:pt>
                <c:pt idx="3443">
                  <c:v>78612.592981465656</c:v>
                </c:pt>
                <c:pt idx="3444">
                  <c:v>76365.054850641885</c:v>
                </c:pt>
                <c:pt idx="3445">
                  <c:v>71988.81771839071</c:v>
                </c:pt>
                <c:pt idx="3446">
                  <c:v>75888.01382293702</c:v>
                </c:pt>
                <c:pt idx="3447">
                  <c:v>74033.049175008127</c:v>
                </c:pt>
                <c:pt idx="3448">
                  <c:v>80300.671171824142</c:v>
                </c:pt>
                <c:pt idx="3449">
                  <c:v>75152.616284561154</c:v>
                </c:pt>
                <c:pt idx="3450">
                  <c:v>78718.70194168092</c:v>
                </c:pt>
                <c:pt idx="3451">
                  <c:v>77193.047342491147</c:v>
                </c:pt>
                <c:pt idx="3452">
                  <c:v>74181.596887143445</c:v>
                </c:pt>
                <c:pt idx="3453">
                  <c:v>75171.277398935956</c:v>
                </c:pt>
                <c:pt idx="3454">
                  <c:v>76627.996549987802</c:v>
                </c:pt>
                <c:pt idx="3455">
                  <c:v>73363.931553649905</c:v>
                </c:pt>
                <c:pt idx="3456">
                  <c:v>75705.614283805873</c:v>
                </c:pt>
                <c:pt idx="3457">
                  <c:v>79517.240921322489</c:v>
                </c:pt>
                <c:pt idx="3458">
                  <c:v>76927.485863749185</c:v>
                </c:pt>
                <c:pt idx="3459">
                  <c:v>76063.756674702963</c:v>
                </c:pt>
                <c:pt idx="3460">
                  <c:v>76449.281066830968</c:v>
                </c:pt>
                <c:pt idx="3461">
                  <c:v>77829.212180836999</c:v>
                </c:pt>
                <c:pt idx="3462">
                  <c:v>75524.788227717072</c:v>
                </c:pt>
                <c:pt idx="3463">
                  <c:v>75526.17273635864</c:v>
                </c:pt>
                <c:pt idx="3464">
                  <c:v>73662.727109781903</c:v>
                </c:pt>
                <c:pt idx="3465">
                  <c:v>76982.076922861728</c:v>
                </c:pt>
                <c:pt idx="3466">
                  <c:v>78652.64959468841</c:v>
                </c:pt>
                <c:pt idx="3467">
                  <c:v>74511.957265218094</c:v>
                </c:pt>
                <c:pt idx="3468">
                  <c:v>79377.156792704278</c:v>
                </c:pt>
                <c:pt idx="3469">
                  <c:v>77498.640188153586</c:v>
                </c:pt>
                <c:pt idx="3470">
                  <c:v>73954.888344828287</c:v>
                </c:pt>
                <c:pt idx="3471">
                  <c:v>76141.455240249619</c:v>
                </c:pt>
                <c:pt idx="3472">
                  <c:v>76410.18409862819</c:v>
                </c:pt>
                <c:pt idx="3473">
                  <c:v>76088.403229045856</c:v>
                </c:pt>
                <c:pt idx="3474">
                  <c:v>75964.508557522291</c:v>
                </c:pt>
                <c:pt idx="3475">
                  <c:v>72118.917853024264</c:v>
                </c:pt>
                <c:pt idx="3476">
                  <c:v>78122.657361586898</c:v>
                </c:pt>
                <c:pt idx="3477">
                  <c:v>75813.431192620599</c:v>
                </c:pt>
                <c:pt idx="3478">
                  <c:v>75703.904471660702</c:v>
                </c:pt>
                <c:pt idx="3479">
                  <c:v>75547.782657210017</c:v>
                </c:pt>
                <c:pt idx="3480">
                  <c:v>76456.19918734231</c:v>
                </c:pt>
                <c:pt idx="3481">
                  <c:v>74411.549343872059</c:v>
                </c:pt>
                <c:pt idx="3482">
                  <c:v>76943.738318316158</c:v>
                </c:pt>
                <c:pt idx="3483">
                  <c:v>73343.138627062741</c:v>
                </c:pt>
                <c:pt idx="3484">
                  <c:v>70198.263792419442</c:v>
                </c:pt>
                <c:pt idx="3485">
                  <c:v>77661.585463953015</c:v>
                </c:pt>
                <c:pt idx="3486">
                  <c:v>77582.564516385391</c:v>
                </c:pt>
                <c:pt idx="3487">
                  <c:v>75564.518080902097</c:v>
                </c:pt>
                <c:pt idx="3488">
                  <c:v>75735.652022298178</c:v>
                </c:pt>
                <c:pt idx="3489">
                  <c:v>75209.931208674112</c:v>
                </c:pt>
                <c:pt idx="3490">
                  <c:v>75851.791990152997</c:v>
                </c:pt>
                <c:pt idx="3491">
                  <c:v>76313.536397364762</c:v>
                </c:pt>
                <c:pt idx="3492">
                  <c:v>75355.501061630261</c:v>
                </c:pt>
                <c:pt idx="3493">
                  <c:v>75977.600645446772</c:v>
                </c:pt>
                <c:pt idx="3494">
                  <c:v>78526.675354512539</c:v>
                </c:pt>
                <c:pt idx="3495">
                  <c:v>77382.669192250571</c:v>
                </c:pt>
                <c:pt idx="3496">
                  <c:v>77320.247970310855</c:v>
                </c:pt>
                <c:pt idx="3497">
                  <c:v>78851.86274948121</c:v>
                </c:pt>
                <c:pt idx="3498">
                  <c:v>77832.841433715817</c:v>
                </c:pt>
                <c:pt idx="3499">
                  <c:v>72244.956599362704</c:v>
                </c:pt>
                <c:pt idx="3500">
                  <c:v>76358.346385955811</c:v>
                </c:pt>
                <c:pt idx="3501">
                  <c:v>72635.775186947008</c:v>
                </c:pt>
                <c:pt idx="3502">
                  <c:v>74125.95127817789</c:v>
                </c:pt>
                <c:pt idx="3503">
                  <c:v>76143.905267334005</c:v>
                </c:pt>
                <c:pt idx="3504">
                  <c:v>73851.660882377619</c:v>
                </c:pt>
                <c:pt idx="3505">
                  <c:v>78211.513868776965</c:v>
                </c:pt>
                <c:pt idx="3506">
                  <c:v>76178.013156890884</c:v>
                </c:pt>
                <c:pt idx="3507">
                  <c:v>73205.882835364348</c:v>
                </c:pt>
                <c:pt idx="3508">
                  <c:v>75581.939850362149</c:v>
                </c:pt>
                <c:pt idx="3509">
                  <c:v>75644.691157786045</c:v>
                </c:pt>
                <c:pt idx="3510">
                  <c:v>75818.250705718994</c:v>
                </c:pt>
                <c:pt idx="3511">
                  <c:v>76703.625318400052</c:v>
                </c:pt>
                <c:pt idx="3512">
                  <c:v>73211.783108329764</c:v>
                </c:pt>
                <c:pt idx="3513">
                  <c:v>77720.325588099164</c:v>
                </c:pt>
                <c:pt idx="3514">
                  <c:v>76279.007675647736</c:v>
                </c:pt>
                <c:pt idx="3515">
                  <c:v>73975.798473612464</c:v>
                </c:pt>
                <c:pt idx="3516">
                  <c:v>75472.410086313903</c:v>
                </c:pt>
                <c:pt idx="3517">
                  <c:v>78058.745244344085</c:v>
                </c:pt>
                <c:pt idx="3518">
                  <c:v>75759.407447624209</c:v>
                </c:pt>
                <c:pt idx="3519">
                  <c:v>74909.209719149279</c:v>
                </c:pt>
                <c:pt idx="3520">
                  <c:v>73323.34893286493</c:v>
                </c:pt>
                <c:pt idx="3521">
                  <c:v>74984.115559005746</c:v>
                </c:pt>
                <c:pt idx="3522">
                  <c:v>79299.754325675967</c:v>
                </c:pt>
                <c:pt idx="3523">
                  <c:v>75624.334691588083</c:v>
                </c:pt>
                <c:pt idx="3524">
                  <c:v>74342.870498911536</c:v>
                </c:pt>
                <c:pt idx="3525">
                  <c:v>77465.252966974411</c:v>
                </c:pt>
                <c:pt idx="3526">
                  <c:v>70822.190323702482</c:v>
                </c:pt>
                <c:pt idx="3527">
                  <c:v>74270.411530144993</c:v>
                </c:pt>
                <c:pt idx="3528">
                  <c:v>75511.843966929111</c:v>
                </c:pt>
                <c:pt idx="3529">
                  <c:v>78513.059311612451</c:v>
                </c:pt>
                <c:pt idx="3530">
                  <c:v>75373.093605550122</c:v>
                </c:pt>
                <c:pt idx="3531">
                  <c:v>77346.159567260736</c:v>
                </c:pt>
                <c:pt idx="3532">
                  <c:v>77368.380469640106</c:v>
                </c:pt>
                <c:pt idx="3533">
                  <c:v>80049.656593916821</c:v>
                </c:pt>
                <c:pt idx="3534">
                  <c:v>76090.831109110499</c:v>
                </c:pt>
                <c:pt idx="3535">
                  <c:v>76123.962437184673</c:v>
                </c:pt>
                <c:pt idx="3536">
                  <c:v>78019.925090789795</c:v>
                </c:pt>
                <c:pt idx="3537">
                  <c:v>76577.216994221992</c:v>
                </c:pt>
                <c:pt idx="3538">
                  <c:v>74811.355526224797</c:v>
                </c:pt>
                <c:pt idx="3539">
                  <c:v>72558.868063290909</c:v>
                </c:pt>
                <c:pt idx="3540">
                  <c:v>74299.221069844571</c:v>
                </c:pt>
                <c:pt idx="3541">
                  <c:v>75941.968596490231</c:v>
                </c:pt>
                <c:pt idx="3542">
                  <c:v>76962.940391922006</c:v>
                </c:pt>
                <c:pt idx="3543">
                  <c:v>76611.630905060243</c:v>
                </c:pt>
                <c:pt idx="3544">
                  <c:v>73653.120596822118</c:v>
                </c:pt>
                <c:pt idx="3545">
                  <c:v>72188.505627003906</c:v>
                </c:pt>
                <c:pt idx="3546">
                  <c:v>77901.473138427726</c:v>
                </c:pt>
                <c:pt idx="3547">
                  <c:v>75987.886976623529</c:v>
                </c:pt>
                <c:pt idx="3548">
                  <c:v>74219.583106168124</c:v>
                </c:pt>
                <c:pt idx="3549">
                  <c:v>72182.354605960849</c:v>
                </c:pt>
                <c:pt idx="3550">
                  <c:v>74295.229926808679</c:v>
                </c:pt>
                <c:pt idx="3551">
                  <c:v>75683.763442802418</c:v>
                </c:pt>
                <c:pt idx="3552">
                  <c:v>74504.968162790945</c:v>
                </c:pt>
                <c:pt idx="3553">
                  <c:v>71518.368896102897</c:v>
                </c:pt>
                <c:pt idx="3554">
                  <c:v>75805.679839579258</c:v>
                </c:pt>
                <c:pt idx="3555">
                  <c:v>75971.005088678983</c:v>
                </c:pt>
                <c:pt idx="3556">
                  <c:v>77713.567470232651</c:v>
                </c:pt>
                <c:pt idx="3557">
                  <c:v>69992.564127540594</c:v>
                </c:pt>
                <c:pt idx="3558">
                  <c:v>77416.165168571461</c:v>
                </c:pt>
                <c:pt idx="3559">
                  <c:v>77582.675901285809</c:v>
                </c:pt>
                <c:pt idx="3560">
                  <c:v>78167.326857693988</c:v>
                </c:pt>
                <c:pt idx="3561">
                  <c:v>78117.746064758277</c:v>
                </c:pt>
                <c:pt idx="3562">
                  <c:v>76782.569490559894</c:v>
                </c:pt>
                <c:pt idx="3563">
                  <c:v>73540.452424844116</c:v>
                </c:pt>
                <c:pt idx="3564">
                  <c:v>74663.096646881109</c:v>
                </c:pt>
                <c:pt idx="3565">
                  <c:v>77072.308344777426</c:v>
                </c:pt>
                <c:pt idx="3566">
                  <c:v>77518.589778645837</c:v>
                </c:pt>
                <c:pt idx="3567">
                  <c:v>75248.519002087924</c:v>
                </c:pt>
                <c:pt idx="3568">
                  <c:v>76106.895411173507</c:v>
                </c:pt>
                <c:pt idx="3569">
                  <c:v>77980.728605842567</c:v>
                </c:pt>
                <c:pt idx="3570">
                  <c:v>75319.898451614383</c:v>
                </c:pt>
                <c:pt idx="3571">
                  <c:v>78070.28669406574</c:v>
                </c:pt>
                <c:pt idx="3572">
                  <c:v>78129.248221651738</c:v>
                </c:pt>
                <c:pt idx="3573">
                  <c:v>72560.541475137055</c:v>
                </c:pt>
                <c:pt idx="3574">
                  <c:v>73975.441640758523</c:v>
                </c:pt>
                <c:pt idx="3575">
                  <c:v>72435.282902018211</c:v>
                </c:pt>
                <c:pt idx="3576">
                  <c:v>77083.229768117264</c:v>
                </c:pt>
                <c:pt idx="3577">
                  <c:v>76885.046287727353</c:v>
                </c:pt>
                <c:pt idx="3578">
                  <c:v>77840.123001607266</c:v>
                </c:pt>
                <c:pt idx="3579">
                  <c:v>78176.618072255456</c:v>
                </c:pt>
                <c:pt idx="3580">
                  <c:v>74326.840827242515</c:v>
                </c:pt>
                <c:pt idx="3581">
                  <c:v>69203.689652824411</c:v>
                </c:pt>
                <c:pt idx="3582">
                  <c:v>75454.898768107101</c:v>
                </c:pt>
                <c:pt idx="3583">
                  <c:v>72503.524575781819</c:v>
                </c:pt>
                <c:pt idx="3584">
                  <c:v>77227.033097585052</c:v>
                </c:pt>
                <c:pt idx="3585">
                  <c:v>73250.775512949636</c:v>
                </c:pt>
                <c:pt idx="3586">
                  <c:v>74354.976322428396</c:v>
                </c:pt>
                <c:pt idx="3587">
                  <c:v>72747.424028682712</c:v>
                </c:pt>
                <c:pt idx="3588">
                  <c:v>78431.59543190003</c:v>
                </c:pt>
                <c:pt idx="3589">
                  <c:v>77766.086477661112</c:v>
                </c:pt>
                <c:pt idx="3590">
                  <c:v>78878.553374481198</c:v>
                </c:pt>
                <c:pt idx="3591">
                  <c:v>75786.262123616543</c:v>
                </c:pt>
                <c:pt idx="3592">
                  <c:v>79291.412736256927</c:v>
                </c:pt>
                <c:pt idx="3593">
                  <c:v>77969.263459142036</c:v>
                </c:pt>
                <c:pt idx="3594">
                  <c:v>74212.676265716553</c:v>
                </c:pt>
                <c:pt idx="3595">
                  <c:v>78887.714051818853</c:v>
                </c:pt>
                <c:pt idx="3596">
                  <c:v>78011.327268226945</c:v>
                </c:pt>
                <c:pt idx="3597">
                  <c:v>74409.82545585632</c:v>
                </c:pt>
                <c:pt idx="3598">
                  <c:v>76585.306964945805</c:v>
                </c:pt>
                <c:pt idx="3599">
                  <c:v>78072.355867767328</c:v>
                </c:pt>
                <c:pt idx="3600">
                  <c:v>76246.46547444661</c:v>
                </c:pt>
                <c:pt idx="3601">
                  <c:v>74341.562202707908</c:v>
                </c:pt>
                <c:pt idx="3602">
                  <c:v>78427.756374359145</c:v>
                </c:pt>
                <c:pt idx="3603">
                  <c:v>77255.878533765834</c:v>
                </c:pt>
                <c:pt idx="3604">
                  <c:v>75151.748211797079</c:v>
                </c:pt>
                <c:pt idx="3605">
                  <c:v>78187.881144653773</c:v>
                </c:pt>
                <c:pt idx="3606">
                  <c:v>74722.991193612426</c:v>
                </c:pt>
                <c:pt idx="3607">
                  <c:v>75107.768658955902</c:v>
                </c:pt>
                <c:pt idx="3608">
                  <c:v>79790.914200981453</c:v>
                </c:pt>
                <c:pt idx="3609">
                  <c:v>79675.576104323089</c:v>
                </c:pt>
                <c:pt idx="3610">
                  <c:v>77665.323174540215</c:v>
                </c:pt>
                <c:pt idx="3611">
                  <c:v>74851.107551574707</c:v>
                </c:pt>
                <c:pt idx="3612">
                  <c:v>76058.008753967282</c:v>
                </c:pt>
                <c:pt idx="3613">
                  <c:v>77383.319260533652</c:v>
                </c:pt>
                <c:pt idx="3614">
                  <c:v>75769.489727783191</c:v>
                </c:pt>
                <c:pt idx="3615">
                  <c:v>78716.965205891931</c:v>
                </c:pt>
                <c:pt idx="3616">
                  <c:v>77583.29391822817</c:v>
                </c:pt>
                <c:pt idx="3617">
                  <c:v>74057.656384913105</c:v>
                </c:pt>
                <c:pt idx="3618">
                  <c:v>75193.372814559931</c:v>
                </c:pt>
                <c:pt idx="3619">
                  <c:v>72472.983199294424</c:v>
                </c:pt>
                <c:pt idx="3620">
                  <c:v>77305.049959309908</c:v>
                </c:pt>
                <c:pt idx="3621">
                  <c:v>75778.561959711704</c:v>
                </c:pt>
                <c:pt idx="3622">
                  <c:v>73984.778182840353</c:v>
                </c:pt>
                <c:pt idx="3623">
                  <c:v>78078.034841275236</c:v>
                </c:pt>
                <c:pt idx="3624">
                  <c:v>75992.184057617196</c:v>
                </c:pt>
                <c:pt idx="3625">
                  <c:v>77639.700447960699</c:v>
                </c:pt>
                <c:pt idx="3626">
                  <c:v>72703.935277905272</c:v>
                </c:pt>
                <c:pt idx="3627">
                  <c:v>73984.095012601218</c:v>
                </c:pt>
                <c:pt idx="3628">
                  <c:v>77617.300187810266</c:v>
                </c:pt>
                <c:pt idx="3629">
                  <c:v>75313.42826461792</c:v>
                </c:pt>
                <c:pt idx="3630">
                  <c:v>76773.774965922043</c:v>
                </c:pt>
                <c:pt idx="3631">
                  <c:v>80541.724643985421</c:v>
                </c:pt>
                <c:pt idx="3632">
                  <c:v>76305.442690470838</c:v>
                </c:pt>
                <c:pt idx="3633">
                  <c:v>77171.946657307955</c:v>
                </c:pt>
                <c:pt idx="3634">
                  <c:v>75422.526267751047</c:v>
                </c:pt>
                <c:pt idx="3635">
                  <c:v>77559.287169138581</c:v>
                </c:pt>
                <c:pt idx="3636">
                  <c:v>78753.448157469436</c:v>
                </c:pt>
                <c:pt idx="3637">
                  <c:v>76202.581142552692</c:v>
                </c:pt>
                <c:pt idx="3638">
                  <c:v>74031.888789113364</c:v>
                </c:pt>
                <c:pt idx="3639">
                  <c:v>76966.957933044425</c:v>
                </c:pt>
                <c:pt idx="3640">
                  <c:v>73031.860061391184</c:v>
                </c:pt>
                <c:pt idx="3641">
                  <c:v>74293.208636093143</c:v>
                </c:pt>
                <c:pt idx="3642">
                  <c:v>75282.295487692987</c:v>
                </c:pt>
                <c:pt idx="3643">
                  <c:v>78858.724074300131</c:v>
                </c:pt>
                <c:pt idx="3644">
                  <c:v>78329.136497497559</c:v>
                </c:pt>
                <c:pt idx="3645">
                  <c:v>74336.492123413089</c:v>
                </c:pt>
                <c:pt idx="3646">
                  <c:v>73479.726095072445</c:v>
                </c:pt>
                <c:pt idx="3647">
                  <c:v>76659.677712043136</c:v>
                </c:pt>
                <c:pt idx="3648">
                  <c:v>76218.078876686093</c:v>
                </c:pt>
                <c:pt idx="3649">
                  <c:v>76289.359971436919</c:v>
                </c:pt>
                <c:pt idx="3650">
                  <c:v>72716.474396387741</c:v>
                </c:pt>
                <c:pt idx="3651">
                  <c:v>75651.594376627603</c:v>
                </c:pt>
                <c:pt idx="3652">
                  <c:v>77555.051293245939</c:v>
                </c:pt>
                <c:pt idx="3653">
                  <c:v>75930.028662589219</c:v>
                </c:pt>
                <c:pt idx="3654">
                  <c:v>76926.042767842606</c:v>
                </c:pt>
                <c:pt idx="3655">
                  <c:v>72627.275035603845</c:v>
                </c:pt>
                <c:pt idx="3656">
                  <c:v>75645.184744262689</c:v>
                </c:pt>
                <c:pt idx="3657">
                  <c:v>76086.666017214462</c:v>
                </c:pt>
                <c:pt idx="3658">
                  <c:v>76452.12822996774</c:v>
                </c:pt>
                <c:pt idx="3659">
                  <c:v>75829.579132461542</c:v>
                </c:pt>
                <c:pt idx="3660">
                  <c:v>78371.963308207181</c:v>
                </c:pt>
                <c:pt idx="3661">
                  <c:v>76969.890540059409</c:v>
                </c:pt>
                <c:pt idx="3662">
                  <c:v>75270.099374643978</c:v>
                </c:pt>
                <c:pt idx="3663">
                  <c:v>75947.290644868233</c:v>
                </c:pt>
                <c:pt idx="3664">
                  <c:v>78773.098115126297</c:v>
                </c:pt>
                <c:pt idx="3665">
                  <c:v>74437.687410736078</c:v>
                </c:pt>
                <c:pt idx="3666">
                  <c:v>76057.059881210327</c:v>
                </c:pt>
                <c:pt idx="3667">
                  <c:v>79338.398272784543</c:v>
                </c:pt>
                <c:pt idx="3668">
                  <c:v>78102.984106445307</c:v>
                </c:pt>
                <c:pt idx="3669">
                  <c:v>74457.940913073209</c:v>
                </c:pt>
                <c:pt idx="3670">
                  <c:v>72977.12620722453</c:v>
                </c:pt>
                <c:pt idx="3671">
                  <c:v>77530.56679585774</c:v>
                </c:pt>
                <c:pt idx="3672">
                  <c:v>75882.117160415655</c:v>
                </c:pt>
                <c:pt idx="3673">
                  <c:v>74480.847416782359</c:v>
                </c:pt>
                <c:pt idx="3674">
                  <c:v>73585.716517639157</c:v>
                </c:pt>
                <c:pt idx="3675">
                  <c:v>76487.438954162601</c:v>
                </c:pt>
                <c:pt idx="3676">
                  <c:v>79199.612012910846</c:v>
                </c:pt>
                <c:pt idx="3677">
                  <c:v>73520.446519470206</c:v>
                </c:pt>
                <c:pt idx="3678">
                  <c:v>76752.489259338385</c:v>
                </c:pt>
                <c:pt idx="3679">
                  <c:v>76459.451909128824</c:v>
                </c:pt>
                <c:pt idx="3680">
                  <c:v>75273.223001480103</c:v>
                </c:pt>
                <c:pt idx="3681">
                  <c:v>77568.105676396692</c:v>
                </c:pt>
                <c:pt idx="3682">
                  <c:v>76773.232250054672</c:v>
                </c:pt>
                <c:pt idx="3683">
                  <c:v>75058.153311157221</c:v>
                </c:pt>
                <c:pt idx="3684">
                  <c:v>76584.446959273031</c:v>
                </c:pt>
                <c:pt idx="3685">
                  <c:v>72666.650986539797</c:v>
                </c:pt>
                <c:pt idx="3686">
                  <c:v>79440.529009771359</c:v>
                </c:pt>
                <c:pt idx="3687">
                  <c:v>75945.311077499384</c:v>
                </c:pt>
                <c:pt idx="3688">
                  <c:v>76972.205651540586</c:v>
                </c:pt>
                <c:pt idx="3689">
                  <c:v>76776.708692550674</c:v>
                </c:pt>
                <c:pt idx="3690">
                  <c:v>76628.817040793103</c:v>
                </c:pt>
                <c:pt idx="3691">
                  <c:v>76298.890847651171</c:v>
                </c:pt>
                <c:pt idx="3692">
                  <c:v>76252.977535565689</c:v>
                </c:pt>
                <c:pt idx="3693">
                  <c:v>75335.819960232053</c:v>
                </c:pt>
                <c:pt idx="3694">
                  <c:v>72754.198522440609</c:v>
                </c:pt>
                <c:pt idx="3695">
                  <c:v>79705.993809509266</c:v>
                </c:pt>
                <c:pt idx="3696">
                  <c:v>76538.128561782825</c:v>
                </c:pt>
                <c:pt idx="3697">
                  <c:v>75118.676648076391</c:v>
                </c:pt>
                <c:pt idx="3698">
                  <c:v>73575.847863318268</c:v>
                </c:pt>
                <c:pt idx="3699">
                  <c:v>75228.984711074838</c:v>
                </c:pt>
                <c:pt idx="3700">
                  <c:v>75060.362243302661</c:v>
                </c:pt>
                <c:pt idx="3701">
                  <c:v>75442.03607085158</c:v>
                </c:pt>
                <c:pt idx="3702">
                  <c:v>76524.240329615277</c:v>
                </c:pt>
                <c:pt idx="3703">
                  <c:v>75037.087890688577</c:v>
                </c:pt>
                <c:pt idx="3704">
                  <c:v>77548.252618916813</c:v>
                </c:pt>
                <c:pt idx="3705">
                  <c:v>77113.862474695852</c:v>
                </c:pt>
                <c:pt idx="3706">
                  <c:v>74326.374486541754</c:v>
                </c:pt>
                <c:pt idx="3707">
                  <c:v>78461.062996292108</c:v>
                </c:pt>
                <c:pt idx="3708">
                  <c:v>77801.952277755729</c:v>
                </c:pt>
                <c:pt idx="3709">
                  <c:v>72930.579956928894</c:v>
                </c:pt>
                <c:pt idx="3710">
                  <c:v>78025.16046625773</c:v>
                </c:pt>
                <c:pt idx="3711">
                  <c:v>73732.980458074846</c:v>
                </c:pt>
                <c:pt idx="3712">
                  <c:v>74668.576870608333</c:v>
                </c:pt>
                <c:pt idx="3713">
                  <c:v>76538.374091847756</c:v>
                </c:pt>
                <c:pt idx="3714">
                  <c:v>73285.496988995874</c:v>
                </c:pt>
                <c:pt idx="3715">
                  <c:v>79139.550649833691</c:v>
                </c:pt>
                <c:pt idx="3716">
                  <c:v>76042.085619099933</c:v>
                </c:pt>
                <c:pt idx="3717">
                  <c:v>73577.649880345663</c:v>
                </c:pt>
                <c:pt idx="3718">
                  <c:v>79204.791267649343</c:v>
                </c:pt>
                <c:pt idx="3719">
                  <c:v>74654.401243941</c:v>
                </c:pt>
                <c:pt idx="3720">
                  <c:v>74968.460818735752</c:v>
                </c:pt>
                <c:pt idx="3721">
                  <c:v>79812.43827565512</c:v>
                </c:pt>
                <c:pt idx="3722">
                  <c:v>73155.069282531738</c:v>
                </c:pt>
                <c:pt idx="3723">
                  <c:v>77616.148825772601</c:v>
                </c:pt>
                <c:pt idx="3724">
                  <c:v>76469.687836837766</c:v>
                </c:pt>
                <c:pt idx="3725">
                  <c:v>73694.873679478958</c:v>
                </c:pt>
                <c:pt idx="3726">
                  <c:v>76588.077330780026</c:v>
                </c:pt>
                <c:pt idx="3727">
                  <c:v>79084.807851155594</c:v>
                </c:pt>
                <c:pt idx="3728">
                  <c:v>75764.138980058822</c:v>
                </c:pt>
                <c:pt idx="3729">
                  <c:v>73780.932875951141</c:v>
                </c:pt>
                <c:pt idx="3730">
                  <c:v>71950.06022644043</c:v>
                </c:pt>
                <c:pt idx="3731">
                  <c:v>76293.86728337605</c:v>
                </c:pt>
                <c:pt idx="3732">
                  <c:v>79222.004849497491</c:v>
                </c:pt>
                <c:pt idx="3733">
                  <c:v>76625.911584317684</c:v>
                </c:pt>
                <c:pt idx="3734">
                  <c:v>77006.796082878122</c:v>
                </c:pt>
                <c:pt idx="3735">
                  <c:v>78387.413547261545</c:v>
                </c:pt>
                <c:pt idx="3736">
                  <c:v>72438.186278279623</c:v>
                </c:pt>
                <c:pt idx="3737">
                  <c:v>74346.411077817291</c:v>
                </c:pt>
                <c:pt idx="3738">
                  <c:v>73394.605855083457</c:v>
                </c:pt>
                <c:pt idx="3739">
                  <c:v>79902.678366216016</c:v>
                </c:pt>
                <c:pt idx="3740">
                  <c:v>75804.01754977509</c:v>
                </c:pt>
                <c:pt idx="3741">
                  <c:v>78545.946614583328</c:v>
                </c:pt>
                <c:pt idx="3742">
                  <c:v>78686.61764424642</c:v>
                </c:pt>
                <c:pt idx="3743">
                  <c:v>78521.871908696485</c:v>
                </c:pt>
                <c:pt idx="3744">
                  <c:v>75810.056733703619</c:v>
                </c:pt>
                <c:pt idx="3745">
                  <c:v>75083.248772684732</c:v>
                </c:pt>
                <c:pt idx="3746">
                  <c:v>77307.194432067859</c:v>
                </c:pt>
                <c:pt idx="3747">
                  <c:v>75982.626067097983</c:v>
                </c:pt>
                <c:pt idx="3748">
                  <c:v>73000.109854634604</c:v>
                </c:pt>
                <c:pt idx="3749">
                  <c:v>71964.875790659586</c:v>
                </c:pt>
                <c:pt idx="3750">
                  <c:v>75619.348781267807</c:v>
                </c:pt>
                <c:pt idx="3751">
                  <c:v>77008.053455289206</c:v>
                </c:pt>
                <c:pt idx="3752">
                  <c:v>76909.267545255032</c:v>
                </c:pt>
                <c:pt idx="3753">
                  <c:v>77530.421550564235</c:v>
                </c:pt>
                <c:pt idx="3754">
                  <c:v>73620.239035765335</c:v>
                </c:pt>
                <c:pt idx="3755">
                  <c:v>72321.343433310321</c:v>
                </c:pt>
                <c:pt idx="3756">
                  <c:v>78968.759155273438</c:v>
                </c:pt>
                <c:pt idx="3757">
                  <c:v>74175.035436757404</c:v>
                </c:pt>
                <c:pt idx="3758">
                  <c:v>73573.812581125909</c:v>
                </c:pt>
                <c:pt idx="3759">
                  <c:v>72255.171777915952</c:v>
                </c:pt>
                <c:pt idx="3760">
                  <c:v>74139.295776560932</c:v>
                </c:pt>
                <c:pt idx="3761">
                  <c:v>73000.306316375718</c:v>
                </c:pt>
                <c:pt idx="3762">
                  <c:v>74713.282939020806</c:v>
                </c:pt>
                <c:pt idx="3763">
                  <c:v>72515.2793513457</c:v>
                </c:pt>
                <c:pt idx="3764">
                  <c:v>74922.78734588623</c:v>
                </c:pt>
                <c:pt idx="3765">
                  <c:v>78544.04855397543</c:v>
                </c:pt>
                <c:pt idx="3766">
                  <c:v>77395.082402992237</c:v>
                </c:pt>
                <c:pt idx="3767">
                  <c:v>71206.706629180917</c:v>
                </c:pt>
                <c:pt idx="3768">
                  <c:v>77021.297966130573</c:v>
                </c:pt>
                <c:pt idx="3769">
                  <c:v>78519.594226837158</c:v>
                </c:pt>
                <c:pt idx="3770">
                  <c:v>77001.667476781222</c:v>
                </c:pt>
                <c:pt idx="3771">
                  <c:v>76307.281673177087</c:v>
                </c:pt>
                <c:pt idx="3772">
                  <c:v>78004.147040303549</c:v>
                </c:pt>
                <c:pt idx="3773">
                  <c:v>72872.866493225069</c:v>
                </c:pt>
                <c:pt idx="3774">
                  <c:v>74254.826643562323</c:v>
                </c:pt>
                <c:pt idx="3775">
                  <c:v>75775.489944978632</c:v>
                </c:pt>
                <c:pt idx="3776">
                  <c:v>77179.74213053385</c:v>
                </c:pt>
                <c:pt idx="3777">
                  <c:v>73955.149128643665</c:v>
                </c:pt>
                <c:pt idx="3778">
                  <c:v>74530.808496793121</c:v>
                </c:pt>
                <c:pt idx="3779">
                  <c:v>77488.41462345123</c:v>
                </c:pt>
                <c:pt idx="3780">
                  <c:v>73131.85927022298</c:v>
                </c:pt>
                <c:pt idx="3781">
                  <c:v>77702.550271097803</c:v>
                </c:pt>
                <c:pt idx="3782">
                  <c:v>79446.774154535931</c:v>
                </c:pt>
                <c:pt idx="3783">
                  <c:v>73787.444413153324</c:v>
                </c:pt>
                <c:pt idx="3784">
                  <c:v>72214.863863754275</c:v>
                </c:pt>
                <c:pt idx="3785">
                  <c:v>74226.040659205115</c:v>
                </c:pt>
                <c:pt idx="3786">
                  <c:v>78455.289141591405</c:v>
                </c:pt>
                <c:pt idx="3787">
                  <c:v>76169.963467407229</c:v>
                </c:pt>
                <c:pt idx="3788">
                  <c:v>78668.880841064456</c:v>
                </c:pt>
                <c:pt idx="3789">
                  <c:v>79492.198773701995</c:v>
                </c:pt>
                <c:pt idx="3790">
                  <c:v>72877.535863860452</c:v>
                </c:pt>
                <c:pt idx="3791">
                  <c:v>71738.509949938452</c:v>
                </c:pt>
                <c:pt idx="3792">
                  <c:v>76890.418290710455</c:v>
                </c:pt>
                <c:pt idx="3793">
                  <c:v>72202.204927539817</c:v>
                </c:pt>
                <c:pt idx="3794">
                  <c:v>77949.230990918499</c:v>
                </c:pt>
                <c:pt idx="3795">
                  <c:v>73662.798263041186</c:v>
                </c:pt>
                <c:pt idx="3796">
                  <c:v>73859.029579737806</c:v>
                </c:pt>
                <c:pt idx="3797">
                  <c:v>70350.449636681878</c:v>
                </c:pt>
                <c:pt idx="3798">
                  <c:v>78490.527032979327</c:v>
                </c:pt>
                <c:pt idx="3799">
                  <c:v>77785.3329097112</c:v>
                </c:pt>
                <c:pt idx="3800">
                  <c:v>79300.41837450664</c:v>
                </c:pt>
                <c:pt idx="3801">
                  <c:v>76321.898420429236</c:v>
                </c:pt>
                <c:pt idx="3802">
                  <c:v>79439.112657674152</c:v>
                </c:pt>
                <c:pt idx="3803">
                  <c:v>78309.16529197694</c:v>
                </c:pt>
                <c:pt idx="3804">
                  <c:v>74072.984012095127</c:v>
                </c:pt>
                <c:pt idx="3805">
                  <c:v>79447.461935520172</c:v>
                </c:pt>
                <c:pt idx="3806">
                  <c:v>77640.927535001436</c:v>
                </c:pt>
                <c:pt idx="3807">
                  <c:v>72686.295353809968</c:v>
                </c:pt>
                <c:pt idx="3808">
                  <c:v>75892.944025039658</c:v>
                </c:pt>
                <c:pt idx="3809">
                  <c:v>79367.328961817417</c:v>
                </c:pt>
                <c:pt idx="3810">
                  <c:v>76542.006892712903</c:v>
                </c:pt>
                <c:pt idx="3811">
                  <c:v>76356.920881239595</c:v>
                </c:pt>
                <c:pt idx="3812">
                  <c:v>76903.277912648526</c:v>
                </c:pt>
                <c:pt idx="3813">
                  <c:v>77718.119635417592</c:v>
                </c:pt>
                <c:pt idx="3814">
                  <c:v>75880.075063514712</c:v>
                </c:pt>
                <c:pt idx="3815">
                  <c:v>74575.551819483444</c:v>
                </c:pt>
                <c:pt idx="3816">
                  <c:v>73420.099800093973</c:v>
                </c:pt>
                <c:pt idx="3817">
                  <c:v>75325.204443422946</c:v>
                </c:pt>
                <c:pt idx="3818">
                  <c:v>77758.770746231079</c:v>
                </c:pt>
                <c:pt idx="3819">
                  <c:v>78899.594694018349</c:v>
                </c:pt>
                <c:pt idx="3820">
                  <c:v>77768.379564412433</c:v>
                </c:pt>
                <c:pt idx="3821">
                  <c:v>74028.806698608387</c:v>
                </c:pt>
                <c:pt idx="3822">
                  <c:v>74761.553061644241</c:v>
                </c:pt>
                <c:pt idx="3823">
                  <c:v>74494.637161572769</c:v>
                </c:pt>
                <c:pt idx="3824">
                  <c:v>77001.898613818485</c:v>
                </c:pt>
                <c:pt idx="3825">
                  <c:v>79136.215407307944</c:v>
                </c:pt>
                <c:pt idx="3826">
                  <c:v>76650.996205902105</c:v>
                </c:pt>
                <c:pt idx="3827">
                  <c:v>73813.776614252725</c:v>
                </c:pt>
                <c:pt idx="3828">
                  <c:v>74848.700084304815</c:v>
                </c:pt>
                <c:pt idx="3829">
                  <c:v>73900.124208307272</c:v>
                </c:pt>
                <c:pt idx="3830">
                  <c:v>73702.696135457343</c:v>
                </c:pt>
                <c:pt idx="3831">
                  <c:v>73158.632744916293</c:v>
                </c:pt>
                <c:pt idx="3832">
                  <c:v>72458.415604511887</c:v>
                </c:pt>
                <c:pt idx="3833">
                  <c:v>79084.753320701915</c:v>
                </c:pt>
                <c:pt idx="3834">
                  <c:v>75738.034578768405</c:v>
                </c:pt>
                <c:pt idx="3835">
                  <c:v>77996.912616475398</c:v>
                </c:pt>
                <c:pt idx="3836">
                  <c:v>72803.490785789501</c:v>
                </c:pt>
                <c:pt idx="3837">
                  <c:v>73098.686001777649</c:v>
                </c:pt>
                <c:pt idx="3838">
                  <c:v>76869.154410298666</c:v>
                </c:pt>
                <c:pt idx="3839">
                  <c:v>73375.135529581719</c:v>
                </c:pt>
                <c:pt idx="3840">
                  <c:v>75428.328459548953</c:v>
                </c:pt>
                <c:pt idx="3841">
                  <c:v>79117.639006765661</c:v>
                </c:pt>
                <c:pt idx="3842">
                  <c:v>75213.48810024561</c:v>
                </c:pt>
                <c:pt idx="3843">
                  <c:v>75264.127731323242</c:v>
                </c:pt>
                <c:pt idx="3844">
                  <c:v>74329.531785202023</c:v>
                </c:pt>
                <c:pt idx="3845">
                  <c:v>78215.081479390457</c:v>
                </c:pt>
                <c:pt idx="3846">
                  <c:v>80397.243916034698</c:v>
                </c:pt>
                <c:pt idx="3847">
                  <c:v>77119.604125722253</c:v>
                </c:pt>
                <c:pt idx="3848">
                  <c:v>75081.692847347251</c:v>
                </c:pt>
                <c:pt idx="3849">
                  <c:v>78579.373506291711</c:v>
                </c:pt>
                <c:pt idx="3850">
                  <c:v>71422.79902292887</c:v>
                </c:pt>
                <c:pt idx="3851">
                  <c:v>74297.846030171699</c:v>
                </c:pt>
                <c:pt idx="3852">
                  <c:v>75531.710984010526</c:v>
                </c:pt>
                <c:pt idx="3853">
                  <c:v>78549.641125488284</c:v>
                </c:pt>
                <c:pt idx="3854">
                  <c:v>77691.502180989584</c:v>
                </c:pt>
                <c:pt idx="3855">
                  <c:v>72486.173646291107</c:v>
                </c:pt>
                <c:pt idx="3856">
                  <c:v>74531.710894282674</c:v>
                </c:pt>
                <c:pt idx="3857">
                  <c:v>77450.238781452179</c:v>
                </c:pt>
                <c:pt idx="3858">
                  <c:v>76955.097475433344</c:v>
                </c:pt>
                <c:pt idx="3859">
                  <c:v>76265.941973749796</c:v>
                </c:pt>
                <c:pt idx="3860">
                  <c:v>70760.765758132926</c:v>
                </c:pt>
                <c:pt idx="3861">
                  <c:v>73907.975665791833</c:v>
                </c:pt>
                <c:pt idx="3862">
                  <c:v>77582.942997233084</c:v>
                </c:pt>
                <c:pt idx="3863">
                  <c:v>77383.114377339691</c:v>
                </c:pt>
                <c:pt idx="3864">
                  <c:v>75128.65741818746</c:v>
                </c:pt>
                <c:pt idx="3865">
                  <c:v>70970.686944713249</c:v>
                </c:pt>
                <c:pt idx="3866">
                  <c:v>77020.101605828604</c:v>
                </c:pt>
                <c:pt idx="3867">
                  <c:v>75033.568022759762</c:v>
                </c:pt>
                <c:pt idx="3868">
                  <c:v>76675.721359761548</c:v>
                </c:pt>
                <c:pt idx="3869">
                  <c:v>76633.389665349343</c:v>
                </c:pt>
                <c:pt idx="3870">
                  <c:v>79433.389228820801</c:v>
                </c:pt>
                <c:pt idx="3871">
                  <c:v>76962.978946431467</c:v>
                </c:pt>
                <c:pt idx="3872">
                  <c:v>74360.130904388439</c:v>
                </c:pt>
                <c:pt idx="3873">
                  <c:v>72801.1877316475</c:v>
                </c:pt>
                <c:pt idx="3874">
                  <c:v>79071.908453623473</c:v>
                </c:pt>
                <c:pt idx="3875">
                  <c:v>74731.076675510398</c:v>
                </c:pt>
                <c:pt idx="3876">
                  <c:v>75977.154613494873</c:v>
                </c:pt>
                <c:pt idx="3877">
                  <c:v>77816.29948296283</c:v>
                </c:pt>
                <c:pt idx="3878">
                  <c:v>76201.047735595697</c:v>
                </c:pt>
                <c:pt idx="3879">
                  <c:v>75396.713989130672</c:v>
                </c:pt>
                <c:pt idx="3880">
                  <c:v>74889.618922201786</c:v>
                </c:pt>
                <c:pt idx="3881">
                  <c:v>78100.636587969464</c:v>
                </c:pt>
                <c:pt idx="3882">
                  <c:v>75959.316795094812</c:v>
                </c:pt>
                <c:pt idx="3883">
                  <c:v>73704.297280947372</c:v>
                </c:pt>
                <c:pt idx="3884">
                  <c:v>74012.060847285407</c:v>
                </c:pt>
                <c:pt idx="3885">
                  <c:v>73265.409747123718</c:v>
                </c:pt>
                <c:pt idx="3886">
                  <c:v>79492.518744850153</c:v>
                </c:pt>
                <c:pt idx="3887">
                  <c:v>74647.176360893238</c:v>
                </c:pt>
                <c:pt idx="3888">
                  <c:v>76469.668843332925</c:v>
                </c:pt>
                <c:pt idx="3889">
                  <c:v>77038.323837025964</c:v>
                </c:pt>
                <c:pt idx="3890">
                  <c:v>74289.968370183298</c:v>
                </c:pt>
                <c:pt idx="3891">
                  <c:v>75612.139963595066</c:v>
                </c:pt>
                <c:pt idx="3892">
                  <c:v>74842.939397048947</c:v>
                </c:pt>
                <c:pt idx="3893">
                  <c:v>74635.614116700483</c:v>
                </c:pt>
                <c:pt idx="3894">
                  <c:v>76356.509687232989</c:v>
                </c:pt>
                <c:pt idx="3895">
                  <c:v>72679.203233398453</c:v>
                </c:pt>
                <c:pt idx="3896">
                  <c:v>79647.881141153965</c:v>
                </c:pt>
                <c:pt idx="3897">
                  <c:v>74984.247822570804</c:v>
                </c:pt>
                <c:pt idx="3898">
                  <c:v>77591.190208816537</c:v>
                </c:pt>
                <c:pt idx="3899">
                  <c:v>77649.861274592084</c:v>
                </c:pt>
                <c:pt idx="3900">
                  <c:v>76280.000385793057</c:v>
                </c:pt>
                <c:pt idx="3901">
                  <c:v>73609.56999193829</c:v>
                </c:pt>
                <c:pt idx="3902">
                  <c:v>76637.2977288564</c:v>
                </c:pt>
                <c:pt idx="3903">
                  <c:v>73922.250996398929</c:v>
                </c:pt>
                <c:pt idx="3904">
                  <c:v>70702.767850748714</c:v>
                </c:pt>
                <c:pt idx="3905">
                  <c:v>77053.643640899652</c:v>
                </c:pt>
                <c:pt idx="3906">
                  <c:v>76525.004871495563</c:v>
                </c:pt>
                <c:pt idx="3907">
                  <c:v>75686.028802453671</c:v>
                </c:pt>
                <c:pt idx="3908">
                  <c:v>75604.154926611722</c:v>
                </c:pt>
                <c:pt idx="3909">
                  <c:v>76734.379479471841</c:v>
                </c:pt>
                <c:pt idx="3910">
                  <c:v>73922.982629394537</c:v>
                </c:pt>
                <c:pt idx="3911">
                  <c:v>75501.514425532019</c:v>
                </c:pt>
                <c:pt idx="3912">
                  <c:v>75597.468833351144</c:v>
                </c:pt>
                <c:pt idx="3913">
                  <c:v>75339.371367390951</c:v>
                </c:pt>
                <c:pt idx="3914">
                  <c:v>76809.768078613284</c:v>
                </c:pt>
                <c:pt idx="3915">
                  <c:v>78303.866872406012</c:v>
                </c:pt>
                <c:pt idx="3916">
                  <c:v>74720.513619375241</c:v>
                </c:pt>
                <c:pt idx="3917">
                  <c:v>78779.730689493823</c:v>
                </c:pt>
                <c:pt idx="3918">
                  <c:v>78214.1951207479</c:v>
                </c:pt>
                <c:pt idx="3919">
                  <c:v>73660.08924236297</c:v>
                </c:pt>
                <c:pt idx="3920">
                  <c:v>77335.693197568267</c:v>
                </c:pt>
                <c:pt idx="3921">
                  <c:v>73256.456670888263</c:v>
                </c:pt>
                <c:pt idx="3922">
                  <c:v>74231.819824655846</c:v>
                </c:pt>
                <c:pt idx="3923">
                  <c:v>77460.369872538256</c:v>
                </c:pt>
                <c:pt idx="3924">
                  <c:v>73972.41132262547</c:v>
                </c:pt>
                <c:pt idx="3925">
                  <c:v>79271.623748016355</c:v>
                </c:pt>
                <c:pt idx="3926">
                  <c:v>74973.588254292801</c:v>
                </c:pt>
                <c:pt idx="3927">
                  <c:v>73527.677748707923</c:v>
                </c:pt>
                <c:pt idx="3928">
                  <c:v>76965.325070953375</c:v>
                </c:pt>
                <c:pt idx="3929">
                  <c:v>75649.573809719092</c:v>
                </c:pt>
                <c:pt idx="3930">
                  <c:v>74474.531790415436</c:v>
                </c:pt>
                <c:pt idx="3931">
                  <c:v>78995.178514798477</c:v>
                </c:pt>
                <c:pt idx="3932">
                  <c:v>73930.265774408981</c:v>
                </c:pt>
                <c:pt idx="3933">
                  <c:v>77276.202942021686</c:v>
                </c:pt>
                <c:pt idx="3934">
                  <c:v>75833.359038543698</c:v>
                </c:pt>
                <c:pt idx="3935">
                  <c:v>73031.51301740011</c:v>
                </c:pt>
                <c:pt idx="3936">
                  <c:v>75610.131456883741</c:v>
                </c:pt>
                <c:pt idx="3937">
                  <c:v>79001.381414540607</c:v>
                </c:pt>
                <c:pt idx="3938">
                  <c:v>74402.925037622452</c:v>
                </c:pt>
                <c:pt idx="3939">
                  <c:v>75046.633386484769</c:v>
                </c:pt>
                <c:pt idx="3940">
                  <c:v>75145.840288379448</c:v>
                </c:pt>
                <c:pt idx="3941">
                  <c:v>72317.15166524252</c:v>
                </c:pt>
                <c:pt idx="3942">
                  <c:v>79131.719777456921</c:v>
                </c:pt>
                <c:pt idx="3943">
                  <c:v>76128.049224344897</c:v>
                </c:pt>
                <c:pt idx="3944">
                  <c:v>75372.269372940063</c:v>
                </c:pt>
                <c:pt idx="3945">
                  <c:v>79252.669032112768</c:v>
                </c:pt>
                <c:pt idx="3946">
                  <c:v>71519.565408595401</c:v>
                </c:pt>
                <c:pt idx="3947">
                  <c:v>74431.153221829722</c:v>
                </c:pt>
                <c:pt idx="3948">
                  <c:v>75418.533568096158</c:v>
                </c:pt>
                <c:pt idx="3949">
                  <c:v>78444.575912984204</c:v>
                </c:pt>
                <c:pt idx="3950">
                  <c:v>74751.591823679264</c:v>
                </c:pt>
                <c:pt idx="3951">
                  <c:v>78954.951266066229</c:v>
                </c:pt>
                <c:pt idx="3952">
                  <c:v>77367.542100652063</c:v>
                </c:pt>
                <c:pt idx="3953">
                  <c:v>81345.881978440288</c:v>
                </c:pt>
                <c:pt idx="3954">
                  <c:v>74734.484457906088</c:v>
                </c:pt>
                <c:pt idx="3955">
                  <c:v>73369.933039442694</c:v>
                </c:pt>
                <c:pt idx="3956">
                  <c:v>77429.580553436288</c:v>
                </c:pt>
                <c:pt idx="3957">
                  <c:v>75686.644768778482</c:v>
                </c:pt>
                <c:pt idx="3958">
                  <c:v>74722.054057693487</c:v>
                </c:pt>
                <c:pt idx="3959">
                  <c:v>71132.440782737729</c:v>
                </c:pt>
                <c:pt idx="3960">
                  <c:v>75704.803328609472</c:v>
                </c:pt>
                <c:pt idx="3961">
                  <c:v>76239.119710095722</c:v>
                </c:pt>
                <c:pt idx="3962">
                  <c:v>76232.947828197488</c:v>
                </c:pt>
                <c:pt idx="3963">
                  <c:v>75862.510545349112</c:v>
                </c:pt>
                <c:pt idx="3964">
                  <c:v>75171.281993611658</c:v>
                </c:pt>
                <c:pt idx="3965">
                  <c:v>71411.554972314843</c:v>
                </c:pt>
                <c:pt idx="3966">
                  <c:v>79213.141745249435</c:v>
                </c:pt>
                <c:pt idx="3967">
                  <c:v>75275.83017247518</c:v>
                </c:pt>
                <c:pt idx="3968">
                  <c:v>71754.841495641071</c:v>
                </c:pt>
                <c:pt idx="3969">
                  <c:v>72579.3975259781</c:v>
                </c:pt>
                <c:pt idx="3970">
                  <c:v>74719.908828703556</c:v>
                </c:pt>
                <c:pt idx="3971">
                  <c:v>75882.130708312994</c:v>
                </c:pt>
                <c:pt idx="3972">
                  <c:v>75224.922303644795</c:v>
                </c:pt>
                <c:pt idx="3973">
                  <c:v>72817.22448334693</c:v>
                </c:pt>
                <c:pt idx="3974">
                  <c:v>76951.19620513916</c:v>
                </c:pt>
                <c:pt idx="3975">
                  <c:v>76495.680001322427</c:v>
                </c:pt>
                <c:pt idx="3976">
                  <c:v>77017.787773640957</c:v>
                </c:pt>
                <c:pt idx="3977">
                  <c:v>72135.149968147292</c:v>
                </c:pt>
                <c:pt idx="3978">
                  <c:v>75703.88298924765</c:v>
                </c:pt>
                <c:pt idx="3979">
                  <c:v>78220.26204293569</c:v>
                </c:pt>
                <c:pt idx="3980">
                  <c:v>77243.727067936779</c:v>
                </c:pt>
                <c:pt idx="3981">
                  <c:v>77953.198375193286</c:v>
                </c:pt>
                <c:pt idx="3982">
                  <c:v>77231.017740885422</c:v>
                </c:pt>
                <c:pt idx="3983">
                  <c:v>72255.602536932638</c:v>
                </c:pt>
                <c:pt idx="3984">
                  <c:v>75002.163850084937</c:v>
                </c:pt>
                <c:pt idx="3985">
                  <c:v>75677.00129906337</c:v>
                </c:pt>
                <c:pt idx="3986">
                  <c:v>78129.988124593103</c:v>
                </c:pt>
                <c:pt idx="3987">
                  <c:v>74702.389114634192</c:v>
                </c:pt>
                <c:pt idx="3988">
                  <c:v>74818.15236638386</c:v>
                </c:pt>
                <c:pt idx="3989">
                  <c:v>78261.084027608245</c:v>
                </c:pt>
                <c:pt idx="3990">
                  <c:v>74637.540243403128</c:v>
                </c:pt>
                <c:pt idx="3991">
                  <c:v>77270.681885274244</c:v>
                </c:pt>
                <c:pt idx="3992">
                  <c:v>80086.881387869522</c:v>
                </c:pt>
                <c:pt idx="3993">
                  <c:v>72027.170424101074</c:v>
                </c:pt>
                <c:pt idx="3994">
                  <c:v>75296.360347366324</c:v>
                </c:pt>
                <c:pt idx="3995">
                  <c:v>71370.4325709025</c:v>
                </c:pt>
                <c:pt idx="3996">
                  <c:v>79371.446139844265</c:v>
                </c:pt>
                <c:pt idx="3997">
                  <c:v>75560.146824137366</c:v>
                </c:pt>
                <c:pt idx="3998">
                  <c:v>75609.897208619426</c:v>
                </c:pt>
                <c:pt idx="3999">
                  <c:v>76224.211854298919</c:v>
                </c:pt>
                <c:pt idx="4000">
                  <c:v>73497.058279784527</c:v>
                </c:pt>
                <c:pt idx="4001">
                  <c:v>70221.189891878777</c:v>
                </c:pt>
                <c:pt idx="4002">
                  <c:v>75161.981504313153</c:v>
                </c:pt>
                <c:pt idx="4003">
                  <c:v>72600.812144470197</c:v>
                </c:pt>
                <c:pt idx="4004">
                  <c:v>77706.927232360831</c:v>
                </c:pt>
                <c:pt idx="4005">
                  <c:v>70168.36783294678</c:v>
                </c:pt>
                <c:pt idx="4006">
                  <c:v>74288.186675008139</c:v>
                </c:pt>
                <c:pt idx="4007">
                  <c:v>72929.50086135864</c:v>
                </c:pt>
                <c:pt idx="4008">
                  <c:v>79999.58125559488</c:v>
                </c:pt>
                <c:pt idx="4009">
                  <c:v>77300.884820842723</c:v>
                </c:pt>
                <c:pt idx="4010">
                  <c:v>79804.549837239581</c:v>
                </c:pt>
                <c:pt idx="4011">
                  <c:v>76299.528377532959</c:v>
                </c:pt>
                <c:pt idx="4012">
                  <c:v>78737.587438456219</c:v>
                </c:pt>
                <c:pt idx="4013">
                  <c:v>78813.436034647602</c:v>
                </c:pt>
                <c:pt idx="4014">
                  <c:v>74997.595845286036</c:v>
                </c:pt>
                <c:pt idx="4015">
                  <c:v>78589.838911437982</c:v>
                </c:pt>
                <c:pt idx="4016">
                  <c:v>78266.312987271944</c:v>
                </c:pt>
                <c:pt idx="4017">
                  <c:v>75854.819447835282</c:v>
                </c:pt>
                <c:pt idx="4018">
                  <c:v>77204.881661510473</c:v>
                </c:pt>
                <c:pt idx="4019">
                  <c:v>80827.13743311564</c:v>
                </c:pt>
                <c:pt idx="4020">
                  <c:v>77041.187484614056</c:v>
                </c:pt>
                <c:pt idx="4021">
                  <c:v>74722.776450220743</c:v>
                </c:pt>
                <c:pt idx="4022">
                  <c:v>77317.584400177017</c:v>
                </c:pt>
                <c:pt idx="4023">
                  <c:v>79194.090660277987</c:v>
                </c:pt>
                <c:pt idx="4024">
                  <c:v>77580.902868334451</c:v>
                </c:pt>
                <c:pt idx="4025">
                  <c:v>75737.446260897326</c:v>
                </c:pt>
                <c:pt idx="4026">
                  <c:v>74822.551783339179</c:v>
                </c:pt>
                <c:pt idx="4027">
                  <c:v>74149.151793543497</c:v>
                </c:pt>
                <c:pt idx="4028">
                  <c:v>77728.029133486751</c:v>
                </c:pt>
                <c:pt idx="4029">
                  <c:v>80220.840876952803</c:v>
                </c:pt>
                <c:pt idx="4030">
                  <c:v>78802.447588761643</c:v>
                </c:pt>
                <c:pt idx="4031">
                  <c:v>74425.039745124173</c:v>
                </c:pt>
                <c:pt idx="4032">
                  <c:v>75957.359267263353</c:v>
                </c:pt>
                <c:pt idx="4033">
                  <c:v>76275.335504289469</c:v>
                </c:pt>
                <c:pt idx="4034">
                  <c:v>75784.236339314783</c:v>
                </c:pt>
                <c:pt idx="4035">
                  <c:v>78969.926590251926</c:v>
                </c:pt>
                <c:pt idx="4036">
                  <c:v>76757.881149164838</c:v>
                </c:pt>
                <c:pt idx="4037">
                  <c:v>73976.335435994464</c:v>
                </c:pt>
                <c:pt idx="4038">
                  <c:v>74028.31198752721</c:v>
                </c:pt>
                <c:pt idx="4039">
                  <c:v>73795.621922032034</c:v>
                </c:pt>
                <c:pt idx="4040">
                  <c:v>76471.042984517408</c:v>
                </c:pt>
                <c:pt idx="4041">
                  <c:v>74152.178954474133</c:v>
                </c:pt>
                <c:pt idx="4042">
                  <c:v>73204.348255030316</c:v>
                </c:pt>
                <c:pt idx="4043">
                  <c:v>78667.9327775399</c:v>
                </c:pt>
                <c:pt idx="4044">
                  <c:v>75876.640879313141</c:v>
                </c:pt>
                <c:pt idx="4045">
                  <c:v>77814.894759077491</c:v>
                </c:pt>
                <c:pt idx="4046">
                  <c:v>73075.989660708117</c:v>
                </c:pt>
                <c:pt idx="4047">
                  <c:v>74221.589040883395</c:v>
                </c:pt>
                <c:pt idx="4048">
                  <c:v>78515.457257596645</c:v>
                </c:pt>
                <c:pt idx="4049">
                  <c:v>75115.519247690827</c:v>
                </c:pt>
                <c:pt idx="4050">
                  <c:v>75915.406785710642</c:v>
                </c:pt>
                <c:pt idx="4051">
                  <c:v>79754.371939150486</c:v>
                </c:pt>
                <c:pt idx="4052">
                  <c:v>76014.28996527991</c:v>
                </c:pt>
                <c:pt idx="4053">
                  <c:v>76841.330887858086</c:v>
                </c:pt>
                <c:pt idx="4054">
                  <c:v>75379.387041346243</c:v>
                </c:pt>
                <c:pt idx="4055">
                  <c:v>77583.983659871432</c:v>
                </c:pt>
                <c:pt idx="4056">
                  <c:v>78683.213555526716</c:v>
                </c:pt>
                <c:pt idx="4057">
                  <c:v>76027.071142665707</c:v>
                </c:pt>
                <c:pt idx="4058">
                  <c:v>74352.067622820541</c:v>
                </c:pt>
                <c:pt idx="4059">
                  <c:v>79787.81617361703</c:v>
                </c:pt>
                <c:pt idx="4060">
                  <c:v>72731.485810025522</c:v>
                </c:pt>
                <c:pt idx="4061">
                  <c:v>74869.39563954671</c:v>
                </c:pt>
                <c:pt idx="4062">
                  <c:v>75039.104612731928</c:v>
                </c:pt>
                <c:pt idx="4063">
                  <c:v>78928.453239313763</c:v>
                </c:pt>
                <c:pt idx="4064">
                  <c:v>76921.98361562092</c:v>
                </c:pt>
                <c:pt idx="4065">
                  <c:v>75258.367628479013</c:v>
                </c:pt>
                <c:pt idx="4066">
                  <c:v>73930.456354125345</c:v>
                </c:pt>
                <c:pt idx="4067">
                  <c:v>75908.581677277878</c:v>
                </c:pt>
                <c:pt idx="4068">
                  <c:v>76952.343737030023</c:v>
                </c:pt>
                <c:pt idx="4069">
                  <c:v>75287.157066163491</c:v>
                </c:pt>
                <c:pt idx="4070">
                  <c:v>73726.484580485019</c:v>
                </c:pt>
                <c:pt idx="4071">
                  <c:v>74705.286773173022</c:v>
                </c:pt>
                <c:pt idx="4072">
                  <c:v>77899.133342488625</c:v>
                </c:pt>
                <c:pt idx="4073">
                  <c:v>75857.755464445319</c:v>
                </c:pt>
                <c:pt idx="4074">
                  <c:v>75689.64299942652</c:v>
                </c:pt>
                <c:pt idx="4075">
                  <c:v>69754.747024091106</c:v>
                </c:pt>
                <c:pt idx="4076">
                  <c:v>73924.720562680566</c:v>
                </c:pt>
                <c:pt idx="4077">
                  <c:v>72739.044679387414</c:v>
                </c:pt>
                <c:pt idx="4078">
                  <c:v>79574.282324600208</c:v>
                </c:pt>
                <c:pt idx="4079">
                  <c:v>77565.910885365811</c:v>
                </c:pt>
                <c:pt idx="4080">
                  <c:v>78122.652066548675</c:v>
                </c:pt>
                <c:pt idx="4081">
                  <c:v>76196.5134830475</c:v>
                </c:pt>
                <c:pt idx="4082">
                  <c:v>74593.836798095683</c:v>
                </c:pt>
                <c:pt idx="4083">
                  <c:v>74374.958364486694</c:v>
                </c:pt>
                <c:pt idx="4084">
                  <c:v>77527.318814818063</c:v>
                </c:pt>
                <c:pt idx="4085">
                  <c:v>76132.464724699632</c:v>
                </c:pt>
                <c:pt idx="4086">
                  <c:v>75516.870604197175</c:v>
                </c:pt>
                <c:pt idx="4087">
                  <c:v>78837.134174601248</c:v>
                </c:pt>
                <c:pt idx="4088">
                  <c:v>75708.314328765875</c:v>
                </c:pt>
                <c:pt idx="4089">
                  <c:v>74896.671170488989</c:v>
                </c:pt>
                <c:pt idx="4090">
                  <c:v>74193.769355773926</c:v>
                </c:pt>
                <c:pt idx="4091">
                  <c:v>77671.434697214747</c:v>
                </c:pt>
                <c:pt idx="4092">
                  <c:v>75501.674670283013</c:v>
                </c:pt>
                <c:pt idx="4093">
                  <c:v>74339.46184580811</c:v>
                </c:pt>
                <c:pt idx="4094">
                  <c:v>73847.481430435189</c:v>
                </c:pt>
                <c:pt idx="4095">
                  <c:v>75221.054451207325</c:v>
                </c:pt>
                <c:pt idx="4096">
                  <c:v>79892.32401685715</c:v>
                </c:pt>
                <c:pt idx="4097">
                  <c:v>74805.926852925622</c:v>
                </c:pt>
                <c:pt idx="4098">
                  <c:v>75345.526253767806</c:v>
                </c:pt>
                <c:pt idx="4099">
                  <c:v>76801.391326236728</c:v>
                </c:pt>
                <c:pt idx="4100">
                  <c:v>75338.880554453528</c:v>
                </c:pt>
                <c:pt idx="4101">
                  <c:v>75996.093820714945</c:v>
                </c:pt>
                <c:pt idx="4102">
                  <c:v>75703.589830846628</c:v>
                </c:pt>
                <c:pt idx="4103">
                  <c:v>76931.19134445193</c:v>
                </c:pt>
                <c:pt idx="4104">
                  <c:v>76960.573494139331</c:v>
                </c:pt>
                <c:pt idx="4105">
                  <c:v>72688.53422972362</c:v>
                </c:pt>
                <c:pt idx="4106">
                  <c:v>79123.540223948163</c:v>
                </c:pt>
                <c:pt idx="4107">
                  <c:v>74313.992379649484</c:v>
                </c:pt>
                <c:pt idx="4108">
                  <c:v>77338.654131317147</c:v>
                </c:pt>
                <c:pt idx="4109">
                  <c:v>76210.268208948779</c:v>
                </c:pt>
                <c:pt idx="4110">
                  <c:v>76317.234205627436</c:v>
                </c:pt>
                <c:pt idx="4111">
                  <c:v>75631.093732452384</c:v>
                </c:pt>
                <c:pt idx="4112">
                  <c:v>76235.690848159778</c:v>
                </c:pt>
                <c:pt idx="4113">
                  <c:v>75084.301580301937</c:v>
                </c:pt>
                <c:pt idx="4114">
                  <c:v>69797.515837160754</c:v>
                </c:pt>
                <c:pt idx="4115">
                  <c:v>79101.672730620689</c:v>
                </c:pt>
                <c:pt idx="4116">
                  <c:v>77051.615121078488</c:v>
                </c:pt>
                <c:pt idx="4117">
                  <c:v>76431.098099039227</c:v>
                </c:pt>
                <c:pt idx="4118">
                  <c:v>75323.393772633877</c:v>
                </c:pt>
                <c:pt idx="4119">
                  <c:v>77008.654146798435</c:v>
                </c:pt>
                <c:pt idx="4120">
                  <c:v>74096.166930643711</c:v>
                </c:pt>
                <c:pt idx="4121">
                  <c:v>77156.988870382324</c:v>
                </c:pt>
                <c:pt idx="4122">
                  <c:v>75876.060588836655</c:v>
                </c:pt>
                <c:pt idx="4123">
                  <c:v>74947.878920968389</c:v>
                </c:pt>
                <c:pt idx="4124">
                  <c:v>77228.728910827631</c:v>
                </c:pt>
                <c:pt idx="4125">
                  <c:v>76030.389373652142</c:v>
                </c:pt>
                <c:pt idx="4126">
                  <c:v>73481.78239288331</c:v>
                </c:pt>
                <c:pt idx="4127">
                  <c:v>78786.616307067874</c:v>
                </c:pt>
                <c:pt idx="4128">
                  <c:v>76183.036548641918</c:v>
                </c:pt>
                <c:pt idx="4129">
                  <c:v>74418.616806395847</c:v>
                </c:pt>
                <c:pt idx="4130">
                  <c:v>78331.080065155023</c:v>
                </c:pt>
                <c:pt idx="4131">
                  <c:v>74246.978438698279</c:v>
                </c:pt>
                <c:pt idx="4132">
                  <c:v>73844.658369445795</c:v>
                </c:pt>
                <c:pt idx="4133">
                  <c:v>77478.094053395587</c:v>
                </c:pt>
                <c:pt idx="4134">
                  <c:v>72830.169242477437</c:v>
                </c:pt>
                <c:pt idx="4135">
                  <c:v>77158.595021375004</c:v>
                </c:pt>
                <c:pt idx="4136">
                  <c:v>77023.196178084836</c:v>
                </c:pt>
                <c:pt idx="4137">
                  <c:v>74128.405578899372</c:v>
                </c:pt>
                <c:pt idx="4138">
                  <c:v>76356.152432250994</c:v>
                </c:pt>
                <c:pt idx="4139">
                  <c:v>75373.734838358578</c:v>
                </c:pt>
                <c:pt idx="4140">
                  <c:v>74079.184327888477</c:v>
                </c:pt>
                <c:pt idx="4141">
                  <c:v>78444.27435557048</c:v>
                </c:pt>
                <c:pt idx="4142">
                  <c:v>74244.013984171557</c:v>
                </c:pt>
                <c:pt idx="4143">
                  <c:v>76705.853980445871</c:v>
                </c:pt>
                <c:pt idx="4144">
                  <c:v>76720.471438344321</c:v>
                </c:pt>
                <c:pt idx="4145">
                  <c:v>75625.592918984097</c:v>
                </c:pt>
                <c:pt idx="4146">
                  <c:v>75546.450980059308</c:v>
                </c:pt>
                <c:pt idx="4147">
                  <c:v>78911.205551656094</c:v>
                </c:pt>
                <c:pt idx="4148">
                  <c:v>75845.523059725747</c:v>
                </c:pt>
                <c:pt idx="4149">
                  <c:v>75321.800442250576</c:v>
                </c:pt>
                <c:pt idx="4150">
                  <c:v>73952.052599461895</c:v>
                </c:pt>
                <c:pt idx="4151">
                  <c:v>76298.268949635822</c:v>
                </c:pt>
                <c:pt idx="4152">
                  <c:v>79006.177636400869</c:v>
                </c:pt>
                <c:pt idx="4153">
                  <c:v>75778.489421399427</c:v>
                </c:pt>
                <c:pt idx="4154">
                  <c:v>75162.078918043771</c:v>
                </c:pt>
                <c:pt idx="4155">
                  <c:v>78089.005349334082</c:v>
                </c:pt>
                <c:pt idx="4156">
                  <c:v>73852.707570088009</c:v>
                </c:pt>
                <c:pt idx="4157">
                  <c:v>73732.490844662971</c:v>
                </c:pt>
                <c:pt idx="4158">
                  <c:v>73859.332267252612</c:v>
                </c:pt>
                <c:pt idx="4159">
                  <c:v>78504.14556477865</c:v>
                </c:pt>
                <c:pt idx="4160">
                  <c:v>75678.685283915198</c:v>
                </c:pt>
                <c:pt idx="4161">
                  <c:v>77275.378913370776</c:v>
                </c:pt>
                <c:pt idx="4162">
                  <c:v>76753.398299407971</c:v>
                </c:pt>
                <c:pt idx="4163">
                  <c:v>79366.778788598356</c:v>
                </c:pt>
                <c:pt idx="4164">
                  <c:v>74386.823766199755</c:v>
                </c:pt>
                <c:pt idx="4165">
                  <c:v>73739.423116397855</c:v>
                </c:pt>
                <c:pt idx="4166">
                  <c:v>78341.706157430017</c:v>
                </c:pt>
                <c:pt idx="4167">
                  <c:v>77410.114952596021</c:v>
                </c:pt>
                <c:pt idx="4168">
                  <c:v>73403.021325937923</c:v>
                </c:pt>
                <c:pt idx="4169">
                  <c:v>70951.13987909953</c:v>
                </c:pt>
                <c:pt idx="4170">
                  <c:v>76470.314185905459</c:v>
                </c:pt>
                <c:pt idx="4171">
                  <c:v>76248.376319694522</c:v>
                </c:pt>
                <c:pt idx="4172">
                  <c:v>79236.235193093627</c:v>
                </c:pt>
                <c:pt idx="4173">
                  <c:v>78283.97879867554</c:v>
                </c:pt>
                <c:pt idx="4174">
                  <c:v>74234.175381469729</c:v>
                </c:pt>
                <c:pt idx="4175">
                  <c:v>71597.277305110285</c:v>
                </c:pt>
                <c:pt idx="4176">
                  <c:v>78714.993556721995</c:v>
                </c:pt>
                <c:pt idx="4177">
                  <c:v>76704.39501800538</c:v>
                </c:pt>
                <c:pt idx="4178">
                  <c:v>73850.810812632248</c:v>
                </c:pt>
                <c:pt idx="4179">
                  <c:v>72737.224618434906</c:v>
                </c:pt>
                <c:pt idx="4180">
                  <c:v>75395.114003947427</c:v>
                </c:pt>
                <c:pt idx="4181">
                  <c:v>74772.032079569501</c:v>
                </c:pt>
                <c:pt idx="4182">
                  <c:v>74371.953547922763</c:v>
                </c:pt>
                <c:pt idx="4183">
                  <c:v>72751.97797552745</c:v>
                </c:pt>
                <c:pt idx="4184">
                  <c:v>76888.654032389328</c:v>
                </c:pt>
                <c:pt idx="4185">
                  <c:v>77505.454459508284</c:v>
                </c:pt>
                <c:pt idx="4186">
                  <c:v>77886.780329386413</c:v>
                </c:pt>
                <c:pt idx="4187">
                  <c:v>72002.986136372885</c:v>
                </c:pt>
                <c:pt idx="4188">
                  <c:v>77133.032315826422</c:v>
                </c:pt>
                <c:pt idx="4189">
                  <c:v>77475.763822968802</c:v>
                </c:pt>
                <c:pt idx="4190">
                  <c:v>75740.434277550361</c:v>
                </c:pt>
                <c:pt idx="4191">
                  <c:v>78612.707812499997</c:v>
                </c:pt>
                <c:pt idx="4192">
                  <c:v>78134.617006619781</c:v>
                </c:pt>
                <c:pt idx="4193">
                  <c:v>73725.373013496384</c:v>
                </c:pt>
                <c:pt idx="4194">
                  <c:v>74766.039570363369</c:v>
                </c:pt>
                <c:pt idx="4195">
                  <c:v>75654.248326784422</c:v>
                </c:pt>
                <c:pt idx="4196">
                  <c:v>73815.379477183043</c:v>
                </c:pt>
                <c:pt idx="4197">
                  <c:v>74324.606965510058</c:v>
                </c:pt>
                <c:pt idx="4198">
                  <c:v>75535.413468170154</c:v>
                </c:pt>
                <c:pt idx="4199">
                  <c:v>77523.770122464513</c:v>
                </c:pt>
                <c:pt idx="4200">
                  <c:v>75857.588682047528</c:v>
                </c:pt>
                <c:pt idx="4201">
                  <c:v>78795.825139872235</c:v>
                </c:pt>
                <c:pt idx="4202">
                  <c:v>78050.765725199381</c:v>
                </c:pt>
              </c:numCache>
            </c:numRef>
          </c:xVal>
          <c:yVal>
            <c:numRef>
              <c:f>'[PCM_0327_4seas30hrs_eql.xlsb]PC Supply vs. PC Price'!$H$5:$H$4207</c:f>
              <c:numCache>
                <c:formatCode>General</c:formatCode>
                <c:ptCount val="4203"/>
                <c:pt idx="3153" formatCode="_(&quot;$&quot;* #,##0_);_(&quot;$&quot;* \(#,##0\);_(&quot;$&quot;* &quot;-&quot;??_);_(@_)">
                  <c:v>0</c:v>
                </c:pt>
                <c:pt idx="3154" formatCode="_(&quot;$&quot;* #,##0_);_(&quot;$&quot;* \(#,##0\);_(&quot;$&quot;* &quot;-&quot;??_);_(@_)">
                  <c:v>0</c:v>
                </c:pt>
                <c:pt idx="3155" formatCode="_(&quot;$&quot;* #,##0_);_(&quot;$&quot;* \(#,##0\);_(&quot;$&quot;* &quot;-&quot;??_);_(@_)">
                  <c:v>0</c:v>
                </c:pt>
                <c:pt idx="3156" formatCode="_(&quot;$&quot;* #,##0_);_(&quot;$&quot;* \(#,##0\);_(&quot;$&quot;* &quot;-&quot;??_);_(@_)">
                  <c:v>3.4233927739946353</c:v>
                </c:pt>
                <c:pt idx="3157" formatCode="_(&quot;$&quot;* #,##0_);_(&quot;$&quot;* \(#,##0\);_(&quot;$&quot;* &quot;-&quot;??_);_(@_)">
                  <c:v>0</c:v>
                </c:pt>
                <c:pt idx="3158" formatCode="_(&quot;$&quot;* #,##0_);_(&quot;$&quot;* \(#,##0\);_(&quot;$&quot;* &quot;-&quot;??_);_(@_)">
                  <c:v>19.361854963509245</c:v>
                </c:pt>
                <c:pt idx="3159" formatCode="_(&quot;$&quot;* #,##0_);_(&quot;$&quot;* \(#,##0\);_(&quot;$&quot;* &quot;-&quot;??_);_(@_)">
                  <c:v>42.445481843646</c:v>
                </c:pt>
                <c:pt idx="3160" formatCode="_(&quot;$&quot;* #,##0_);_(&quot;$&quot;* \(#,##0\);_(&quot;$&quot;* &quot;-&quot;??_);_(@_)">
                  <c:v>3.8683489859118541</c:v>
                </c:pt>
                <c:pt idx="3161" formatCode="_(&quot;$&quot;* #,##0_);_(&quot;$&quot;* \(#,##0\);_(&quot;$&quot;* &quot;-&quot;??_);_(@_)">
                  <c:v>0</c:v>
                </c:pt>
                <c:pt idx="3162" formatCode="_(&quot;$&quot;* #,##0_);_(&quot;$&quot;* \(#,##0\);_(&quot;$&quot;* &quot;-&quot;??_);_(@_)">
                  <c:v>0</c:v>
                </c:pt>
                <c:pt idx="3163" formatCode="_(&quot;$&quot;* #,##0_);_(&quot;$&quot;* \(#,##0\);_(&quot;$&quot;* &quot;-&quot;??_);_(@_)">
                  <c:v>0</c:v>
                </c:pt>
                <c:pt idx="3164" formatCode="_(&quot;$&quot;* #,##0_);_(&quot;$&quot;* \(#,##0\);_(&quot;$&quot;* &quot;-&quot;??_);_(@_)">
                  <c:v>3.0017477440337839</c:v>
                </c:pt>
                <c:pt idx="3165" formatCode="_(&quot;$&quot;* #,##0_);_(&quot;$&quot;* \(#,##0\);_(&quot;$&quot;* &quot;-&quot;??_);_(@_)">
                  <c:v>3.9893286932303536</c:v>
                </c:pt>
                <c:pt idx="3166" formatCode="_(&quot;$&quot;* #,##0_);_(&quot;$&quot;* \(#,##0\);_(&quot;$&quot;* &quot;-&quot;??_);_(@_)">
                  <c:v>9.7678517732865444</c:v>
                </c:pt>
                <c:pt idx="3167" formatCode="_(&quot;$&quot;* #,##0_);_(&quot;$&quot;* \(#,##0\);_(&quot;$&quot;* &quot;-&quot;??_);_(@_)">
                  <c:v>12.735120647960636</c:v>
                </c:pt>
                <c:pt idx="3168" formatCode="_(&quot;$&quot;* #,##0_);_(&quot;$&quot;* \(#,##0\);_(&quot;$&quot;* &quot;-&quot;??_);_(@_)">
                  <c:v>0</c:v>
                </c:pt>
                <c:pt idx="3169" formatCode="_(&quot;$&quot;* #,##0_);_(&quot;$&quot;* \(#,##0\);_(&quot;$&quot;* &quot;-&quot;??_);_(@_)">
                  <c:v>1.8716954283628275</c:v>
                </c:pt>
                <c:pt idx="3170" formatCode="_(&quot;$&quot;* #,##0_);_(&quot;$&quot;* \(#,##0\);_(&quot;$&quot;* &quot;-&quot;??_);_(@_)">
                  <c:v>0</c:v>
                </c:pt>
                <c:pt idx="3171" formatCode="_(&quot;$&quot;* #,##0_);_(&quot;$&quot;* \(#,##0\);_(&quot;$&quot;* &quot;-&quot;??_);_(@_)">
                  <c:v>0</c:v>
                </c:pt>
                <c:pt idx="3172" formatCode="_(&quot;$&quot;* #,##0_);_(&quot;$&quot;* \(#,##0\);_(&quot;$&quot;* &quot;-&quot;??_);_(@_)">
                  <c:v>1.8882591438718588</c:v>
                </c:pt>
                <c:pt idx="3173" formatCode="_(&quot;$&quot;* #,##0_);_(&quot;$&quot;* \(#,##0\);_(&quot;$&quot;* &quot;-&quot;??_);_(@_)">
                  <c:v>0</c:v>
                </c:pt>
                <c:pt idx="3174" formatCode="_(&quot;$&quot;* #,##0_);_(&quot;$&quot;* \(#,##0\);_(&quot;$&quot;* &quot;-&quot;??_);_(@_)">
                  <c:v>0</c:v>
                </c:pt>
                <c:pt idx="3175" formatCode="_(&quot;$&quot;* #,##0_);_(&quot;$&quot;* \(#,##0\);_(&quot;$&quot;* &quot;-&quot;??_);_(@_)">
                  <c:v>0</c:v>
                </c:pt>
                <c:pt idx="3176" formatCode="_(&quot;$&quot;* #,##0_);_(&quot;$&quot;* \(#,##0\);_(&quot;$&quot;* &quot;-&quot;??_);_(@_)">
                  <c:v>2.276027874821323</c:v>
                </c:pt>
                <c:pt idx="3177" formatCode="_(&quot;$&quot;* #,##0_);_(&quot;$&quot;* \(#,##0\);_(&quot;$&quot;* &quot;-&quot;??_);_(@_)">
                  <c:v>0</c:v>
                </c:pt>
                <c:pt idx="3178" formatCode="_(&quot;$&quot;* #,##0_);_(&quot;$&quot;* \(#,##0\);_(&quot;$&quot;* &quot;-&quot;??_);_(@_)">
                  <c:v>0</c:v>
                </c:pt>
                <c:pt idx="3179" formatCode="_(&quot;$&quot;* #,##0_);_(&quot;$&quot;* \(#,##0\);_(&quot;$&quot;* &quot;-&quot;??_);_(@_)">
                  <c:v>3.8561813361960677</c:v>
                </c:pt>
                <c:pt idx="3180" formatCode="_(&quot;$&quot;* #,##0_);_(&quot;$&quot;* \(#,##0\);_(&quot;$&quot;* &quot;-&quot;??_);_(@_)">
                  <c:v>0</c:v>
                </c:pt>
                <c:pt idx="3181" formatCode="_(&quot;$&quot;* #,##0_);_(&quot;$&quot;* \(#,##0\);_(&quot;$&quot;* &quot;-&quot;??_);_(@_)">
                  <c:v>13.919084398139116</c:v>
                </c:pt>
                <c:pt idx="3182" formatCode="_(&quot;$&quot;* #,##0_);_(&quot;$&quot;* \(#,##0\);_(&quot;$&quot;* &quot;-&quot;??_);_(@_)">
                  <c:v>0</c:v>
                </c:pt>
                <c:pt idx="3183" formatCode="_(&quot;$&quot;* #,##0_);_(&quot;$&quot;* \(#,##0\);_(&quot;$&quot;* &quot;-&quot;??_);_(@_)">
                  <c:v>36.572788065312317</c:v>
                </c:pt>
                <c:pt idx="3184" formatCode="_(&quot;$&quot;* #,##0_);_(&quot;$&quot;* \(#,##0\);_(&quot;$&quot;* &quot;-&quot;??_);_(@_)">
                  <c:v>2.9967140198715483</c:v>
                </c:pt>
                <c:pt idx="3185" formatCode="_(&quot;$&quot;* #,##0_);_(&quot;$&quot;* \(#,##0\);_(&quot;$&quot;* &quot;-&quot;??_);_(@_)">
                  <c:v>0</c:v>
                </c:pt>
                <c:pt idx="3186" formatCode="_(&quot;$&quot;* #,##0_);_(&quot;$&quot;* \(#,##0\);_(&quot;$&quot;* &quot;-&quot;??_);_(@_)">
                  <c:v>0</c:v>
                </c:pt>
                <c:pt idx="3187" formatCode="_(&quot;$&quot;* #,##0_);_(&quot;$&quot;* \(#,##0\);_(&quot;$&quot;* &quot;-&quot;??_);_(@_)">
                  <c:v>0</c:v>
                </c:pt>
                <c:pt idx="3188" formatCode="_(&quot;$&quot;* #,##0_);_(&quot;$&quot;* \(#,##0\);_(&quot;$&quot;* &quot;-&quot;??_);_(@_)">
                  <c:v>2.8681697449563388</c:v>
                </c:pt>
                <c:pt idx="3189" formatCode="_(&quot;$&quot;* #,##0_);_(&quot;$&quot;* \(#,##0\);_(&quot;$&quot;* &quot;-&quot;??_);_(@_)">
                  <c:v>0.95154054769066765</c:v>
                </c:pt>
                <c:pt idx="3190" formatCode="_(&quot;$&quot;* #,##0_);_(&quot;$&quot;* \(#,##0\);_(&quot;$&quot;* &quot;-&quot;??_);_(@_)">
                  <c:v>1.0898505608457727</c:v>
                </c:pt>
                <c:pt idx="3191" formatCode="_(&quot;$&quot;* #,##0_);_(&quot;$&quot;* \(#,##0\);_(&quot;$&quot;* &quot;-&quot;??_);_(@_)">
                  <c:v>6.5368469241520506</c:v>
                </c:pt>
                <c:pt idx="3192" formatCode="_(&quot;$&quot;* #,##0_);_(&quot;$&quot;* \(#,##0\);_(&quot;$&quot;* &quot;-&quot;??_);_(@_)">
                  <c:v>0</c:v>
                </c:pt>
                <c:pt idx="3193" formatCode="_(&quot;$&quot;* #,##0_);_(&quot;$&quot;* \(#,##0\);_(&quot;$&quot;* &quot;-&quot;??_);_(@_)">
                  <c:v>0</c:v>
                </c:pt>
                <c:pt idx="3194" formatCode="_(&quot;$&quot;* #,##0_);_(&quot;$&quot;* \(#,##0\);_(&quot;$&quot;* &quot;-&quot;??_);_(@_)">
                  <c:v>62.88710828296724</c:v>
                </c:pt>
                <c:pt idx="3195" formatCode="_(&quot;$&quot;* #,##0_);_(&quot;$&quot;* \(#,##0\);_(&quot;$&quot;* &quot;-&quot;??_);_(@_)">
                  <c:v>0</c:v>
                </c:pt>
                <c:pt idx="3196" formatCode="_(&quot;$&quot;* #,##0_);_(&quot;$&quot;* \(#,##0\);_(&quot;$&quot;* &quot;-&quot;??_);_(@_)">
                  <c:v>0</c:v>
                </c:pt>
                <c:pt idx="3197" formatCode="_(&quot;$&quot;* #,##0_);_(&quot;$&quot;* \(#,##0\);_(&quot;$&quot;* &quot;-&quot;??_);_(@_)">
                  <c:v>0</c:v>
                </c:pt>
                <c:pt idx="3198" formatCode="_(&quot;$&quot;* #,##0_);_(&quot;$&quot;* \(#,##0\);_(&quot;$&quot;* &quot;-&quot;??_);_(@_)">
                  <c:v>0</c:v>
                </c:pt>
                <c:pt idx="3199" formatCode="_(&quot;$&quot;* #,##0_);_(&quot;$&quot;* \(#,##0\);_(&quot;$&quot;* &quot;-&quot;??_);_(@_)">
                  <c:v>0</c:v>
                </c:pt>
                <c:pt idx="3200" formatCode="_(&quot;$&quot;* #,##0_);_(&quot;$&quot;* \(#,##0\);_(&quot;$&quot;* &quot;-&quot;??_);_(@_)">
                  <c:v>60.416482932404961</c:v>
                </c:pt>
                <c:pt idx="3201" formatCode="_(&quot;$&quot;* #,##0_);_(&quot;$&quot;* \(#,##0\);_(&quot;$&quot;* &quot;-&quot;??_);_(@_)">
                  <c:v>0</c:v>
                </c:pt>
                <c:pt idx="3202" formatCode="_(&quot;$&quot;* #,##0_);_(&quot;$&quot;* \(#,##0\);_(&quot;$&quot;* &quot;-&quot;??_);_(@_)">
                  <c:v>0</c:v>
                </c:pt>
                <c:pt idx="3203" formatCode="_(&quot;$&quot;* #,##0_);_(&quot;$&quot;* \(#,##0\);_(&quot;$&quot;* &quot;-&quot;??_);_(@_)">
                  <c:v>3.9598510160203393</c:v>
                </c:pt>
                <c:pt idx="3204" formatCode="_(&quot;$&quot;* #,##0_);_(&quot;$&quot;* \(#,##0\);_(&quot;$&quot;* &quot;-&quot;??_);_(@_)">
                  <c:v>0</c:v>
                </c:pt>
                <c:pt idx="3205" formatCode="_(&quot;$&quot;* #,##0_);_(&quot;$&quot;* \(#,##0\);_(&quot;$&quot;* &quot;-&quot;??_);_(@_)">
                  <c:v>0</c:v>
                </c:pt>
                <c:pt idx="3206" formatCode="_(&quot;$&quot;* #,##0_);_(&quot;$&quot;* \(#,##0\);_(&quot;$&quot;* &quot;-&quot;??_);_(@_)">
                  <c:v>0</c:v>
                </c:pt>
                <c:pt idx="3207" formatCode="_(&quot;$&quot;* #,##0_);_(&quot;$&quot;* \(#,##0\);_(&quot;$&quot;* &quot;-&quot;??_);_(@_)">
                  <c:v>0</c:v>
                </c:pt>
                <c:pt idx="3208" formatCode="_(&quot;$&quot;* #,##0_);_(&quot;$&quot;* \(#,##0\);_(&quot;$&quot;* &quot;-&quot;??_);_(@_)">
                  <c:v>42.046487320054339</c:v>
                </c:pt>
                <c:pt idx="3209" formatCode="_(&quot;$&quot;* #,##0_);_(&quot;$&quot;* \(#,##0\);_(&quot;$&quot;* &quot;-&quot;??_);_(@_)">
                  <c:v>0</c:v>
                </c:pt>
                <c:pt idx="3210" formatCode="_(&quot;$&quot;* #,##0_);_(&quot;$&quot;* \(#,##0\);_(&quot;$&quot;* &quot;-&quot;??_);_(@_)">
                  <c:v>0</c:v>
                </c:pt>
                <c:pt idx="3211" formatCode="_(&quot;$&quot;* #,##0_);_(&quot;$&quot;* \(#,##0\);_(&quot;$&quot;* &quot;-&quot;??_);_(@_)">
                  <c:v>0</c:v>
                </c:pt>
                <c:pt idx="3212" formatCode="_(&quot;$&quot;* #,##0_);_(&quot;$&quot;* \(#,##0\);_(&quot;$&quot;* &quot;-&quot;??_);_(@_)">
                  <c:v>0</c:v>
                </c:pt>
                <c:pt idx="3213" formatCode="_(&quot;$&quot;* #,##0_);_(&quot;$&quot;* \(#,##0\);_(&quot;$&quot;* &quot;-&quot;??_);_(@_)">
                  <c:v>0</c:v>
                </c:pt>
                <c:pt idx="3214" formatCode="_(&quot;$&quot;* #,##0_);_(&quot;$&quot;* \(#,##0\);_(&quot;$&quot;* &quot;-&quot;??_);_(@_)">
                  <c:v>0</c:v>
                </c:pt>
                <c:pt idx="3215" formatCode="_(&quot;$&quot;* #,##0_);_(&quot;$&quot;* \(#,##0\);_(&quot;$&quot;* &quot;-&quot;??_);_(@_)">
                  <c:v>35.387400285053779</c:v>
                </c:pt>
                <c:pt idx="3216" formatCode="_(&quot;$&quot;* #,##0_);_(&quot;$&quot;* \(#,##0\);_(&quot;$&quot;* &quot;-&quot;??_);_(@_)">
                  <c:v>1.0960943735197679</c:v>
                </c:pt>
                <c:pt idx="3217" formatCode="_(&quot;$&quot;* #,##0_);_(&quot;$&quot;* \(#,##0\);_(&quot;$&quot;* &quot;-&quot;??_);_(@_)">
                  <c:v>0</c:v>
                </c:pt>
                <c:pt idx="3218" formatCode="_(&quot;$&quot;* #,##0_);_(&quot;$&quot;* \(#,##0\);_(&quot;$&quot;* &quot;-&quot;??_);_(@_)">
                  <c:v>0</c:v>
                </c:pt>
                <c:pt idx="3219" formatCode="_(&quot;$&quot;* #,##0_);_(&quot;$&quot;* \(#,##0\);_(&quot;$&quot;* &quot;-&quot;??_);_(@_)">
                  <c:v>25.888251280482436</c:v>
                </c:pt>
                <c:pt idx="3220" formatCode="_(&quot;$&quot;* #,##0_);_(&quot;$&quot;* \(#,##0\);_(&quot;$&quot;* &quot;-&quot;??_);_(@_)">
                  <c:v>10.432556066953518</c:v>
                </c:pt>
                <c:pt idx="3221" formatCode="_(&quot;$&quot;* #,##0_);_(&quot;$&quot;* \(#,##0\);_(&quot;$&quot;* &quot;-&quot;??_);_(@_)">
                  <c:v>0</c:v>
                </c:pt>
                <c:pt idx="3222" formatCode="_(&quot;$&quot;* #,##0_);_(&quot;$&quot;* \(#,##0\);_(&quot;$&quot;* &quot;-&quot;??_);_(@_)">
                  <c:v>0</c:v>
                </c:pt>
                <c:pt idx="3223" formatCode="_(&quot;$&quot;* #,##0_);_(&quot;$&quot;* \(#,##0\);_(&quot;$&quot;* &quot;-&quot;??_);_(@_)">
                  <c:v>0</c:v>
                </c:pt>
                <c:pt idx="3224" formatCode="_(&quot;$&quot;* #,##0_);_(&quot;$&quot;* \(#,##0\);_(&quot;$&quot;* &quot;-&quot;??_);_(@_)">
                  <c:v>0</c:v>
                </c:pt>
                <c:pt idx="3225" formatCode="_(&quot;$&quot;* #,##0_);_(&quot;$&quot;* \(#,##0\);_(&quot;$&quot;* &quot;-&quot;??_);_(@_)">
                  <c:v>0</c:v>
                </c:pt>
                <c:pt idx="3226" formatCode="_(&quot;$&quot;* #,##0_);_(&quot;$&quot;* \(#,##0\);_(&quot;$&quot;* &quot;-&quot;??_);_(@_)">
                  <c:v>2.9657878803158364</c:v>
                </c:pt>
                <c:pt idx="3227" formatCode="_(&quot;$&quot;* #,##0_);_(&quot;$&quot;* \(#,##0\);_(&quot;$&quot;* &quot;-&quot;??_);_(@_)">
                  <c:v>0</c:v>
                </c:pt>
                <c:pt idx="3228" formatCode="_(&quot;$&quot;* #,##0_);_(&quot;$&quot;* \(#,##0\);_(&quot;$&quot;* &quot;-&quot;??_);_(@_)">
                  <c:v>2.7581760215166744</c:v>
                </c:pt>
                <c:pt idx="3229" formatCode="_(&quot;$&quot;* #,##0_);_(&quot;$&quot;* \(#,##0\);_(&quot;$&quot;* &quot;-&quot;??_);_(@_)">
                  <c:v>0</c:v>
                </c:pt>
                <c:pt idx="3230" formatCode="_(&quot;$&quot;* #,##0_);_(&quot;$&quot;* \(#,##0\);_(&quot;$&quot;* &quot;-&quot;??_);_(@_)">
                  <c:v>0</c:v>
                </c:pt>
                <c:pt idx="3231" formatCode="_(&quot;$&quot;* #,##0_);_(&quot;$&quot;* \(#,##0\);_(&quot;$&quot;* &quot;-&quot;??_);_(@_)">
                  <c:v>3.020700892134411</c:v>
                </c:pt>
                <c:pt idx="3232" formatCode="_(&quot;$&quot;* #,##0_);_(&quot;$&quot;* \(#,##0\);_(&quot;$&quot;* &quot;-&quot;??_);_(@_)">
                  <c:v>0</c:v>
                </c:pt>
                <c:pt idx="3233" formatCode="_(&quot;$&quot;* #,##0_);_(&quot;$&quot;* \(#,##0\);_(&quot;$&quot;* &quot;-&quot;??_);_(@_)">
                  <c:v>30.619195392081302</c:v>
                </c:pt>
                <c:pt idx="3234" formatCode="_(&quot;$&quot;* #,##0_);_(&quot;$&quot;* \(#,##0\);_(&quot;$&quot;* &quot;-&quot;??_);_(@_)">
                  <c:v>0</c:v>
                </c:pt>
                <c:pt idx="3235" formatCode="_(&quot;$&quot;* #,##0_);_(&quot;$&quot;* \(#,##0\);_(&quot;$&quot;* &quot;-&quot;??_);_(@_)">
                  <c:v>0</c:v>
                </c:pt>
                <c:pt idx="3236" formatCode="_(&quot;$&quot;* #,##0_);_(&quot;$&quot;* \(#,##0\);_(&quot;$&quot;* &quot;-&quot;??_);_(@_)">
                  <c:v>3.5384231811846805</c:v>
                </c:pt>
                <c:pt idx="3237" formatCode="_(&quot;$&quot;* #,##0_);_(&quot;$&quot;* \(#,##0\);_(&quot;$&quot;* &quot;-&quot;??_);_(@_)">
                  <c:v>0</c:v>
                </c:pt>
                <c:pt idx="3238" formatCode="_(&quot;$&quot;* #,##0_);_(&quot;$&quot;* \(#,##0\);_(&quot;$&quot;* &quot;-&quot;??_);_(@_)">
                  <c:v>0</c:v>
                </c:pt>
                <c:pt idx="3239" formatCode="_(&quot;$&quot;* #,##0_);_(&quot;$&quot;* \(#,##0\);_(&quot;$&quot;* &quot;-&quot;??_);_(@_)">
                  <c:v>0</c:v>
                </c:pt>
                <c:pt idx="3240" formatCode="_(&quot;$&quot;* #,##0_);_(&quot;$&quot;* \(#,##0\);_(&quot;$&quot;* &quot;-&quot;??_);_(@_)">
                  <c:v>9.5002072268905771</c:v>
                </c:pt>
                <c:pt idx="3241" formatCode="_(&quot;$&quot;* #,##0_);_(&quot;$&quot;* \(#,##0\);_(&quot;$&quot;* &quot;-&quot;??_);_(@_)">
                  <c:v>0</c:v>
                </c:pt>
                <c:pt idx="3242" formatCode="_(&quot;$&quot;* #,##0_);_(&quot;$&quot;* \(#,##0\);_(&quot;$&quot;* &quot;-&quot;??_);_(@_)">
                  <c:v>0</c:v>
                </c:pt>
                <c:pt idx="3243" formatCode="_(&quot;$&quot;* #,##0_);_(&quot;$&quot;* \(#,##0\);_(&quot;$&quot;* &quot;-&quot;??_);_(@_)">
                  <c:v>0</c:v>
                </c:pt>
                <c:pt idx="3244" formatCode="_(&quot;$&quot;* #,##0_);_(&quot;$&quot;* \(#,##0\);_(&quot;$&quot;* &quot;-&quot;??_);_(@_)">
                  <c:v>0</c:v>
                </c:pt>
                <c:pt idx="3245" formatCode="_(&quot;$&quot;* #,##0_);_(&quot;$&quot;* \(#,##0\);_(&quot;$&quot;* &quot;-&quot;??_);_(@_)">
                  <c:v>0</c:v>
                </c:pt>
                <c:pt idx="3246" formatCode="_(&quot;$&quot;* #,##0_);_(&quot;$&quot;* \(#,##0\);_(&quot;$&quot;* &quot;-&quot;??_);_(@_)">
                  <c:v>0</c:v>
                </c:pt>
                <c:pt idx="3247" formatCode="_(&quot;$&quot;* #,##0_);_(&quot;$&quot;* \(#,##0\);_(&quot;$&quot;* &quot;-&quot;??_);_(@_)">
                  <c:v>0</c:v>
                </c:pt>
                <c:pt idx="3248" formatCode="_(&quot;$&quot;* #,##0_);_(&quot;$&quot;* \(#,##0\);_(&quot;$&quot;* &quot;-&quot;??_);_(@_)">
                  <c:v>0</c:v>
                </c:pt>
                <c:pt idx="3249" formatCode="_(&quot;$&quot;* #,##0_);_(&quot;$&quot;* \(#,##0\);_(&quot;$&quot;* &quot;-&quot;??_);_(@_)">
                  <c:v>0</c:v>
                </c:pt>
                <c:pt idx="3250" formatCode="_(&quot;$&quot;* #,##0_);_(&quot;$&quot;* \(#,##0\);_(&quot;$&quot;* &quot;-&quot;??_);_(@_)">
                  <c:v>0</c:v>
                </c:pt>
                <c:pt idx="3251" formatCode="_(&quot;$&quot;* #,##0_);_(&quot;$&quot;* \(#,##0\);_(&quot;$&quot;* &quot;-&quot;??_);_(@_)">
                  <c:v>0</c:v>
                </c:pt>
                <c:pt idx="3252" formatCode="_(&quot;$&quot;* #,##0_);_(&quot;$&quot;* \(#,##0\);_(&quot;$&quot;* &quot;-&quot;??_);_(@_)">
                  <c:v>0</c:v>
                </c:pt>
                <c:pt idx="3253" formatCode="_(&quot;$&quot;* #,##0_);_(&quot;$&quot;* \(#,##0\);_(&quot;$&quot;* &quot;-&quot;??_);_(@_)">
                  <c:v>0</c:v>
                </c:pt>
                <c:pt idx="3254" formatCode="_(&quot;$&quot;* #,##0_);_(&quot;$&quot;* \(#,##0\);_(&quot;$&quot;* &quot;-&quot;??_);_(@_)">
                  <c:v>0</c:v>
                </c:pt>
                <c:pt idx="3255" formatCode="_(&quot;$&quot;* #,##0_);_(&quot;$&quot;* \(#,##0\);_(&quot;$&quot;* &quot;-&quot;??_);_(@_)">
                  <c:v>0</c:v>
                </c:pt>
                <c:pt idx="3256" formatCode="_(&quot;$&quot;* #,##0_);_(&quot;$&quot;* \(#,##0\);_(&quot;$&quot;* &quot;-&quot;??_);_(@_)">
                  <c:v>1.6326780993025334</c:v>
                </c:pt>
                <c:pt idx="3257" formatCode="_(&quot;$&quot;* #,##0_);_(&quot;$&quot;* \(#,##0\);_(&quot;$&quot;* &quot;-&quot;??_);_(@_)">
                  <c:v>8.6019463468645334</c:v>
                </c:pt>
                <c:pt idx="3258" formatCode="_(&quot;$&quot;* #,##0_);_(&quot;$&quot;* \(#,##0\);_(&quot;$&quot;* &quot;-&quot;??_);_(@_)">
                  <c:v>31.494297273997692</c:v>
                </c:pt>
                <c:pt idx="3259" formatCode="_(&quot;$&quot;* #,##0_);_(&quot;$&quot;* \(#,##0\);_(&quot;$&quot;* &quot;-&quot;??_);_(@_)">
                  <c:v>0</c:v>
                </c:pt>
                <c:pt idx="3260" formatCode="_(&quot;$&quot;* #,##0_);_(&quot;$&quot;* \(#,##0\);_(&quot;$&quot;* &quot;-&quot;??_);_(@_)">
                  <c:v>0</c:v>
                </c:pt>
                <c:pt idx="3261" formatCode="_(&quot;$&quot;* #,##0_);_(&quot;$&quot;* \(#,##0\);_(&quot;$&quot;* &quot;-&quot;??_);_(@_)">
                  <c:v>1.7657761188991283</c:v>
                </c:pt>
                <c:pt idx="3262" formatCode="_(&quot;$&quot;* #,##0_);_(&quot;$&quot;* \(#,##0\);_(&quot;$&quot;* &quot;-&quot;??_);_(@_)">
                  <c:v>0</c:v>
                </c:pt>
                <c:pt idx="3263" formatCode="_(&quot;$&quot;* #,##0_);_(&quot;$&quot;* \(#,##0\);_(&quot;$&quot;* &quot;-&quot;??_);_(@_)">
                  <c:v>0</c:v>
                </c:pt>
                <c:pt idx="3264" formatCode="_(&quot;$&quot;* #,##0_);_(&quot;$&quot;* \(#,##0\);_(&quot;$&quot;* &quot;-&quot;??_);_(@_)">
                  <c:v>0</c:v>
                </c:pt>
                <c:pt idx="3265" formatCode="_(&quot;$&quot;* #,##0_);_(&quot;$&quot;* \(#,##0\);_(&quot;$&quot;* &quot;-&quot;??_);_(@_)">
                  <c:v>0</c:v>
                </c:pt>
                <c:pt idx="3266" formatCode="_(&quot;$&quot;* #,##0_);_(&quot;$&quot;* \(#,##0\);_(&quot;$&quot;* &quot;-&quot;??_);_(@_)">
                  <c:v>0</c:v>
                </c:pt>
                <c:pt idx="3267" formatCode="_(&quot;$&quot;* #,##0_);_(&quot;$&quot;* \(#,##0\);_(&quot;$&quot;* &quot;-&quot;??_);_(@_)">
                  <c:v>0</c:v>
                </c:pt>
                <c:pt idx="3268" formatCode="_(&quot;$&quot;* #,##0_);_(&quot;$&quot;* \(#,##0\);_(&quot;$&quot;* &quot;-&quot;??_);_(@_)">
                  <c:v>0</c:v>
                </c:pt>
                <c:pt idx="3269" formatCode="_(&quot;$&quot;* #,##0_);_(&quot;$&quot;* \(#,##0\);_(&quot;$&quot;* &quot;-&quot;??_);_(@_)">
                  <c:v>0</c:v>
                </c:pt>
                <c:pt idx="3270" formatCode="_(&quot;$&quot;* #,##0_);_(&quot;$&quot;* \(#,##0\);_(&quot;$&quot;* &quot;-&quot;??_);_(@_)">
                  <c:v>56.227104088763248</c:v>
                </c:pt>
                <c:pt idx="3271" formatCode="_(&quot;$&quot;* #,##0_);_(&quot;$&quot;* \(#,##0\);_(&quot;$&quot;* &quot;-&quot;??_);_(@_)">
                  <c:v>0</c:v>
                </c:pt>
                <c:pt idx="3272" formatCode="_(&quot;$&quot;* #,##0_);_(&quot;$&quot;* \(#,##0\);_(&quot;$&quot;* &quot;-&quot;??_);_(@_)">
                  <c:v>0</c:v>
                </c:pt>
                <c:pt idx="3273" formatCode="_(&quot;$&quot;* #,##0_);_(&quot;$&quot;* \(#,##0\);_(&quot;$&quot;* &quot;-&quot;??_);_(@_)">
                  <c:v>0</c:v>
                </c:pt>
                <c:pt idx="3274" formatCode="_(&quot;$&quot;* #,##0_);_(&quot;$&quot;* \(#,##0\);_(&quot;$&quot;* &quot;-&quot;??_);_(@_)">
                  <c:v>0</c:v>
                </c:pt>
                <c:pt idx="3275" formatCode="_(&quot;$&quot;* #,##0_);_(&quot;$&quot;* \(#,##0\);_(&quot;$&quot;* &quot;-&quot;??_);_(@_)">
                  <c:v>3.6404927334910488</c:v>
                </c:pt>
                <c:pt idx="3276" formatCode="_(&quot;$&quot;* #,##0_);_(&quot;$&quot;* \(#,##0\);_(&quot;$&quot;* &quot;-&quot;??_);_(@_)">
                  <c:v>0</c:v>
                </c:pt>
                <c:pt idx="3277" formatCode="_(&quot;$&quot;* #,##0_);_(&quot;$&quot;* \(#,##0\);_(&quot;$&quot;* &quot;-&quot;??_);_(@_)">
                  <c:v>3.5387860536349955</c:v>
                </c:pt>
                <c:pt idx="3278" formatCode="_(&quot;$&quot;* #,##0_);_(&quot;$&quot;* \(#,##0\);_(&quot;$&quot;* &quot;-&quot;??_);_(@_)">
                  <c:v>0</c:v>
                </c:pt>
                <c:pt idx="3279" formatCode="_(&quot;$&quot;* #,##0_);_(&quot;$&quot;* \(#,##0\);_(&quot;$&quot;* &quot;-&quot;??_);_(@_)">
                  <c:v>0</c:v>
                </c:pt>
                <c:pt idx="3280" formatCode="_(&quot;$&quot;* #,##0_);_(&quot;$&quot;* \(#,##0\);_(&quot;$&quot;* &quot;-&quot;??_);_(@_)">
                  <c:v>3.5662058472453704</c:v>
                </c:pt>
                <c:pt idx="3281" formatCode="_(&quot;$&quot;* #,##0_);_(&quot;$&quot;* \(#,##0\);_(&quot;$&quot;* &quot;-&quot;??_);_(@_)">
                  <c:v>0</c:v>
                </c:pt>
                <c:pt idx="3282" formatCode="_(&quot;$&quot;* #,##0_);_(&quot;$&quot;* \(#,##0\);_(&quot;$&quot;* &quot;-&quot;??_);_(@_)">
                  <c:v>0</c:v>
                </c:pt>
                <c:pt idx="3283" formatCode="_(&quot;$&quot;* #,##0_);_(&quot;$&quot;* \(#,##0\);_(&quot;$&quot;* &quot;-&quot;??_);_(@_)">
                  <c:v>0</c:v>
                </c:pt>
                <c:pt idx="3284" formatCode="_(&quot;$&quot;* #,##0_);_(&quot;$&quot;* \(#,##0\);_(&quot;$&quot;* &quot;-&quot;??_);_(@_)">
                  <c:v>0</c:v>
                </c:pt>
                <c:pt idx="3285" formatCode="_(&quot;$&quot;* #,##0_);_(&quot;$&quot;* \(#,##0\);_(&quot;$&quot;* &quot;-&quot;??_);_(@_)">
                  <c:v>5.210008896912055</c:v>
                </c:pt>
                <c:pt idx="3286" formatCode="_(&quot;$&quot;* #,##0_);_(&quot;$&quot;* \(#,##0\);_(&quot;$&quot;* &quot;-&quot;??_);_(@_)">
                  <c:v>0</c:v>
                </c:pt>
                <c:pt idx="3287" formatCode="_(&quot;$&quot;* #,##0_);_(&quot;$&quot;* \(#,##0\);_(&quot;$&quot;* &quot;-&quot;??_);_(@_)">
                  <c:v>4.6640174026120977</c:v>
                </c:pt>
                <c:pt idx="3288" formatCode="_(&quot;$&quot;* #,##0_);_(&quot;$&quot;* \(#,##0\);_(&quot;$&quot;* &quot;-&quot;??_);_(@_)">
                  <c:v>0</c:v>
                </c:pt>
                <c:pt idx="3289" formatCode="_(&quot;$&quot;* #,##0_);_(&quot;$&quot;* \(#,##0\);_(&quot;$&quot;* &quot;-&quot;??_);_(@_)">
                  <c:v>0</c:v>
                </c:pt>
                <c:pt idx="3290" formatCode="_(&quot;$&quot;* #,##0_);_(&quot;$&quot;* \(#,##0\);_(&quot;$&quot;* &quot;-&quot;??_);_(@_)">
                  <c:v>0</c:v>
                </c:pt>
                <c:pt idx="3291" formatCode="_(&quot;$&quot;* #,##0_);_(&quot;$&quot;* \(#,##0\);_(&quot;$&quot;* &quot;-&quot;??_);_(@_)">
                  <c:v>0</c:v>
                </c:pt>
                <c:pt idx="3292" formatCode="_(&quot;$&quot;* #,##0_);_(&quot;$&quot;* \(#,##0\);_(&quot;$&quot;* &quot;-&quot;??_);_(@_)">
                  <c:v>0</c:v>
                </c:pt>
                <c:pt idx="3293" formatCode="_(&quot;$&quot;* #,##0_);_(&quot;$&quot;* \(#,##0\);_(&quot;$&quot;* &quot;-&quot;??_);_(@_)">
                  <c:v>0</c:v>
                </c:pt>
                <c:pt idx="3294" formatCode="_(&quot;$&quot;* #,##0_);_(&quot;$&quot;* \(#,##0\);_(&quot;$&quot;* &quot;-&quot;??_);_(@_)">
                  <c:v>0</c:v>
                </c:pt>
                <c:pt idx="3295" formatCode="_(&quot;$&quot;* #,##0_);_(&quot;$&quot;* \(#,##0\);_(&quot;$&quot;* &quot;-&quot;??_);_(@_)">
                  <c:v>3.8361575810660256</c:v>
                </c:pt>
                <c:pt idx="3296" formatCode="_(&quot;$&quot;* #,##0_);_(&quot;$&quot;* \(#,##0\);_(&quot;$&quot;* &quot;-&quot;??_);_(@_)">
                  <c:v>0</c:v>
                </c:pt>
                <c:pt idx="3297" formatCode="_(&quot;$&quot;* #,##0_);_(&quot;$&quot;* \(#,##0\);_(&quot;$&quot;* &quot;-&quot;??_);_(@_)">
                  <c:v>0</c:v>
                </c:pt>
                <c:pt idx="3298" formatCode="_(&quot;$&quot;* #,##0_);_(&quot;$&quot;* \(#,##0\);_(&quot;$&quot;* &quot;-&quot;??_);_(@_)">
                  <c:v>41.835044966050397</c:v>
                </c:pt>
                <c:pt idx="3299" formatCode="_(&quot;$&quot;* #,##0_);_(&quot;$&quot;* \(#,##0\);_(&quot;$&quot;* &quot;-&quot;??_);_(@_)">
                  <c:v>3.3812181789971438</c:v>
                </c:pt>
                <c:pt idx="3300" formatCode="_(&quot;$&quot;* #,##0_);_(&quot;$&quot;* \(#,##0\);_(&quot;$&quot;* &quot;-&quot;??_);_(@_)">
                  <c:v>0</c:v>
                </c:pt>
                <c:pt idx="3301" formatCode="_(&quot;$&quot;* #,##0_);_(&quot;$&quot;* \(#,##0\);_(&quot;$&quot;* &quot;-&quot;??_);_(@_)">
                  <c:v>0</c:v>
                </c:pt>
                <c:pt idx="3302" formatCode="_(&quot;$&quot;* #,##0_);_(&quot;$&quot;* \(#,##0\);_(&quot;$&quot;* &quot;-&quot;??_);_(@_)">
                  <c:v>0</c:v>
                </c:pt>
                <c:pt idx="3303" formatCode="_(&quot;$&quot;* #,##0_);_(&quot;$&quot;* \(#,##0\);_(&quot;$&quot;* &quot;-&quot;??_);_(@_)">
                  <c:v>18.135073889092606</c:v>
                </c:pt>
                <c:pt idx="3304" formatCode="_(&quot;$&quot;* #,##0_);_(&quot;$&quot;* \(#,##0\);_(&quot;$&quot;* &quot;-&quot;??_);_(@_)">
                  <c:v>0</c:v>
                </c:pt>
                <c:pt idx="3305" formatCode="_(&quot;$&quot;* #,##0_);_(&quot;$&quot;* \(#,##0\);_(&quot;$&quot;* &quot;-&quot;??_);_(@_)">
                  <c:v>3.8896330824592287</c:v>
                </c:pt>
                <c:pt idx="3306" formatCode="_(&quot;$&quot;* #,##0_);_(&quot;$&quot;* \(#,##0\);_(&quot;$&quot;* &quot;-&quot;??_);_(@_)">
                  <c:v>2.7531410187762928</c:v>
                </c:pt>
                <c:pt idx="3307" formatCode="_(&quot;$&quot;* #,##0_);_(&quot;$&quot;* \(#,##0\);_(&quot;$&quot;* &quot;-&quot;??_);_(@_)">
                  <c:v>2.2013270710401982</c:v>
                </c:pt>
                <c:pt idx="3308" formatCode="_(&quot;$&quot;* #,##0_);_(&quot;$&quot;* \(#,##0\);_(&quot;$&quot;* &quot;-&quot;??_);_(@_)">
                  <c:v>0</c:v>
                </c:pt>
                <c:pt idx="3309" formatCode="_(&quot;$&quot;* #,##0_);_(&quot;$&quot;* \(#,##0\);_(&quot;$&quot;* &quot;-&quot;??_);_(@_)">
                  <c:v>0</c:v>
                </c:pt>
                <c:pt idx="3310" formatCode="_(&quot;$&quot;* #,##0_);_(&quot;$&quot;* \(#,##0\);_(&quot;$&quot;* &quot;-&quot;??_);_(@_)">
                  <c:v>0</c:v>
                </c:pt>
                <c:pt idx="3311" formatCode="_(&quot;$&quot;* #,##0_);_(&quot;$&quot;* \(#,##0\);_(&quot;$&quot;* &quot;-&quot;??_);_(@_)">
                  <c:v>0</c:v>
                </c:pt>
                <c:pt idx="3312" formatCode="_(&quot;$&quot;* #,##0_);_(&quot;$&quot;* \(#,##0\);_(&quot;$&quot;* &quot;-&quot;??_);_(@_)">
                  <c:v>3.3704123692230556</c:v>
                </c:pt>
                <c:pt idx="3313" formatCode="_(&quot;$&quot;* #,##0_);_(&quot;$&quot;* \(#,##0\);_(&quot;$&quot;* &quot;-&quot;??_);_(@_)">
                  <c:v>6.3015733229230282</c:v>
                </c:pt>
                <c:pt idx="3314" formatCode="_(&quot;$&quot;* #,##0_);_(&quot;$&quot;* \(#,##0\);_(&quot;$&quot;* &quot;-&quot;??_);_(@_)">
                  <c:v>7.746706019458327</c:v>
                </c:pt>
                <c:pt idx="3315" formatCode="_(&quot;$&quot;* #,##0_);_(&quot;$&quot;* \(#,##0\);_(&quot;$&quot;* &quot;-&quot;??_);_(@_)">
                  <c:v>0</c:v>
                </c:pt>
                <c:pt idx="3316" formatCode="_(&quot;$&quot;* #,##0_);_(&quot;$&quot;* \(#,##0\);_(&quot;$&quot;* &quot;-&quot;??_);_(@_)">
                  <c:v>0</c:v>
                </c:pt>
                <c:pt idx="3317" formatCode="_(&quot;$&quot;* #,##0_);_(&quot;$&quot;* \(#,##0\);_(&quot;$&quot;* &quot;-&quot;??_);_(@_)">
                  <c:v>0</c:v>
                </c:pt>
                <c:pt idx="3318" formatCode="_(&quot;$&quot;* #,##0_);_(&quot;$&quot;* \(#,##0\);_(&quot;$&quot;* &quot;-&quot;??_);_(@_)">
                  <c:v>0</c:v>
                </c:pt>
                <c:pt idx="3319" formatCode="_(&quot;$&quot;* #,##0_);_(&quot;$&quot;* \(#,##0\);_(&quot;$&quot;* &quot;-&quot;??_);_(@_)">
                  <c:v>8.4811524328388703</c:v>
                </c:pt>
                <c:pt idx="3320" formatCode="_(&quot;$&quot;* #,##0_);_(&quot;$&quot;* \(#,##0\);_(&quot;$&quot;* &quot;-&quot;??_);_(@_)">
                  <c:v>0</c:v>
                </c:pt>
                <c:pt idx="3321" formatCode="_(&quot;$&quot;* #,##0_);_(&quot;$&quot;* \(#,##0\);_(&quot;$&quot;* &quot;-&quot;??_);_(@_)">
                  <c:v>0</c:v>
                </c:pt>
                <c:pt idx="3322" formatCode="_(&quot;$&quot;* #,##0_);_(&quot;$&quot;* \(#,##0\);_(&quot;$&quot;* &quot;-&quot;??_);_(@_)">
                  <c:v>0</c:v>
                </c:pt>
                <c:pt idx="3323" formatCode="_(&quot;$&quot;* #,##0_);_(&quot;$&quot;* \(#,##0\);_(&quot;$&quot;* &quot;-&quot;??_);_(@_)">
                  <c:v>1.1194306514907189</c:v>
                </c:pt>
                <c:pt idx="3324" formatCode="_(&quot;$&quot;* #,##0_);_(&quot;$&quot;* \(#,##0\);_(&quot;$&quot;* &quot;-&quot;??_);_(@_)">
                  <c:v>0</c:v>
                </c:pt>
                <c:pt idx="3325" formatCode="_(&quot;$&quot;* #,##0_);_(&quot;$&quot;* \(#,##0\);_(&quot;$&quot;* &quot;-&quot;??_);_(@_)">
                  <c:v>0</c:v>
                </c:pt>
                <c:pt idx="3326" formatCode="_(&quot;$&quot;* #,##0_);_(&quot;$&quot;* \(#,##0\);_(&quot;$&quot;* &quot;-&quot;??_);_(@_)">
                  <c:v>1.9801515389801425</c:v>
                </c:pt>
                <c:pt idx="3327" formatCode="_(&quot;$&quot;* #,##0_);_(&quot;$&quot;* \(#,##0\);_(&quot;$&quot;* &quot;-&quot;??_);_(@_)">
                  <c:v>3.2737047581512146</c:v>
                </c:pt>
                <c:pt idx="3328" formatCode="_(&quot;$&quot;* #,##0_);_(&quot;$&quot;* \(#,##0\);_(&quot;$&quot;* &quot;-&quot;??_);_(@_)">
                  <c:v>0</c:v>
                </c:pt>
                <c:pt idx="3329" formatCode="_(&quot;$&quot;* #,##0_);_(&quot;$&quot;* \(#,##0\);_(&quot;$&quot;* &quot;-&quot;??_);_(@_)">
                  <c:v>0</c:v>
                </c:pt>
                <c:pt idx="3330" formatCode="_(&quot;$&quot;* #,##0_);_(&quot;$&quot;* \(#,##0\);_(&quot;$&quot;* &quot;-&quot;??_);_(@_)">
                  <c:v>0</c:v>
                </c:pt>
                <c:pt idx="3331" formatCode="_(&quot;$&quot;* #,##0_);_(&quot;$&quot;* \(#,##0\);_(&quot;$&quot;* &quot;-&quot;??_);_(@_)">
                  <c:v>0</c:v>
                </c:pt>
                <c:pt idx="3332" formatCode="_(&quot;$&quot;* #,##0_);_(&quot;$&quot;* \(#,##0\);_(&quot;$&quot;* &quot;-&quot;??_);_(@_)">
                  <c:v>2.148643872492241</c:v>
                </c:pt>
                <c:pt idx="3333" formatCode="_(&quot;$&quot;* #,##0_);_(&quot;$&quot;* \(#,##0\);_(&quot;$&quot;* &quot;-&quot;??_);_(@_)">
                  <c:v>0</c:v>
                </c:pt>
                <c:pt idx="3334" formatCode="_(&quot;$&quot;* #,##0_);_(&quot;$&quot;* \(#,##0\);_(&quot;$&quot;* &quot;-&quot;??_);_(@_)">
                  <c:v>0</c:v>
                </c:pt>
                <c:pt idx="3335" formatCode="_(&quot;$&quot;* #,##0_);_(&quot;$&quot;* \(#,##0\);_(&quot;$&quot;* &quot;-&quot;??_);_(@_)">
                  <c:v>0</c:v>
                </c:pt>
                <c:pt idx="3336" formatCode="_(&quot;$&quot;* #,##0_);_(&quot;$&quot;* \(#,##0\);_(&quot;$&quot;* &quot;-&quot;??_);_(@_)">
                  <c:v>6.6585386495363084</c:v>
                </c:pt>
                <c:pt idx="3337" formatCode="_(&quot;$&quot;* #,##0_);_(&quot;$&quot;* \(#,##0\);_(&quot;$&quot;* &quot;-&quot;??_);_(@_)">
                  <c:v>69.349023393881168</c:v>
                </c:pt>
                <c:pt idx="3338" formatCode="_(&quot;$&quot;* #,##0_);_(&quot;$&quot;* \(#,##0\);_(&quot;$&quot;* &quot;-&quot;??_);_(@_)">
                  <c:v>0</c:v>
                </c:pt>
                <c:pt idx="3339" formatCode="_(&quot;$&quot;* #,##0_);_(&quot;$&quot;* \(#,##0\);_(&quot;$&quot;* &quot;-&quot;??_);_(@_)">
                  <c:v>0</c:v>
                </c:pt>
                <c:pt idx="3340" formatCode="_(&quot;$&quot;* #,##0_);_(&quot;$&quot;* \(#,##0\);_(&quot;$&quot;* &quot;-&quot;??_);_(@_)">
                  <c:v>0</c:v>
                </c:pt>
                <c:pt idx="3341" formatCode="_(&quot;$&quot;* #,##0_);_(&quot;$&quot;* \(#,##0\);_(&quot;$&quot;* &quot;-&quot;??_);_(@_)">
                  <c:v>0</c:v>
                </c:pt>
                <c:pt idx="3342" formatCode="_(&quot;$&quot;* #,##0_);_(&quot;$&quot;* \(#,##0\);_(&quot;$&quot;* &quot;-&quot;??_);_(@_)">
                  <c:v>0</c:v>
                </c:pt>
                <c:pt idx="3343" formatCode="_(&quot;$&quot;* #,##0_);_(&quot;$&quot;* \(#,##0\);_(&quot;$&quot;* &quot;-&quot;??_);_(@_)">
                  <c:v>30.361102417094617</c:v>
                </c:pt>
                <c:pt idx="3344" formatCode="_(&quot;$&quot;* #,##0_);_(&quot;$&quot;* \(#,##0\);_(&quot;$&quot;* &quot;-&quot;??_);_(@_)">
                  <c:v>4.0903334474437356</c:v>
                </c:pt>
                <c:pt idx="3345" formatCode="_(&quot;$&quot;* #,##0_);_(&quot;$&quot;* \(#,##0\);_(&quot;$&quot;* &quot;-&quot;??_);_(@_)">
                  <c:v>0</c:v>
                </c:pt>
                <c:pt idx="3346" formatCode="_(&quot;$&quot;* #,##0_);_(&quot;$&quot;* \(#,##0\);_(&quot;$&quot;* &quot;-&quot;??_);_(@_)">
                  <c:v>0</c:v>
                </c:pt>
                <c:pt idx="3347" formatCode="_(&quot;$&quot;* #,##0_);_(&quot;$&quot;* \(#,##0\);_(&quot;$&quot;* &quot;-&quot;??_);_(@_)">
                  <c:v>9.1046687512916478</c:v>
                </c:pt>
                <c:pt idx="3348" formatCode="_(&quot;$&quot;* #,##0_);_(&quot;$&quot;* \(#,##0\);_(&quot;$&quot;* &quot;-&quot;??_);_(@_)">
                  <c:v>0</c:v>
                </c:pt>
                <c:pt idx="3349" formatCode="_(&quot;$&quot;* #,##0_);_(&quot;$&quot;* \(#,##0\);_(&quot;$&quot;* &quot;-&quot;??_);_(@_)">
                  <c:v>0</c:v>
                </c:pt>
                <c:pt idx="3350" formatCode="_(&quot;$&quot;* #,##0_);_(&quot;$&quot;* \(#,##0\);_(&quot;$&quot;* &quot;-&quot;??_);_(@_)">
                  <c:v>0</c:v>
                </c:pt>
                <c:pt idx="3351" formatCode="_(&quot;$&quot;* #,##0_);_(&quot;$&quot;* \(#,##0\);_(&quot;$&quot;* &quot;-&quot;??_);_(@_)">
                  <c:v>8.7118452124056311</c:v>
                </c:pt>
                <c:pt idx="3352" formatCode="_(&quot;$&quot;* #,##0_);_(&quot;$&quot;* \(#,##0\);_(&quot;$&quot;* &quot;-&quot;??_);_(@_)">
                  <c:v>0</c:v>
                </c:pt>
                <c:pt idx="3353" formatCode="_(&quot;$&quot;* #,##0_);_(&quot;$&quot;* \(#,##0\);_(&quot;$&quot;* &quot;-&quot;??_);_(@_)">
                  <c:v>0</c:v>
                </c:pt>
                <c:pt idx="3354" formatCode="_(&quot;$&quot;* #,##0_);_(&quot;$&quot;* \(#,##0\);_(&quot;$&quot;* &quot;-&quot;??_);_(@_)">
                  <c:v>0</c:v>
                </c:pt>
                <c:pt idx="3355" formatCode="_(&quot;$&quot;* #,##0_);_(&quot;$&quot;* \(#,##0\);_(&quot;$&quot;* &quot;-&quot;??_);_(@_)">
                  <c:v>0</c:v>
                </c:pt>
                <c:pt idx="3356" formatCode="_(&quot;$&quot;* #,##0_);_(&quot;$&quot;* \(#,##0\);_(&quot;$&quot;* &quot;-&quot;??_);_(@_)">
                  <c:v>0</c:v>
                </c:pt>
                <c:pt idx="3357" formatCode="_(&quot;$&quot;* #,##0_);_(&quot;$&quot;* \(#,##0\);_(&quot;$&quot;* &quot;-&quot;??_);_(@_)">
                  <c:v>0</c:v>
                </c:pt>
                <c:pt idx="3358" formatCode="_(&quot;$&quot;* #,##0_);_(&quot;$&quot;* \(#,##0\);_(&quot;$&quot;* &quot;-&quot;??_);_(@_)">
                  <c:v>2.993165240108647</c:v>
                </c:pt>
                <c:pt idx="3359" formatCode="_(&quot;$&quot;* #,##0_);_(&quot;$&quot;* \(#,##0\);_(&quot;$&quot;* &quot;-&quot;??_);_(@_)">
                  <c:v>0</c:v>
                </c:pt>
                <c:pt idx="3360" formatCode="_(&quot;$&quot;* #,##0_);_(&quot;$&quot;* \(#,##0\);_(&quot;$&quot;* &quot;-&quot;??_);_(@_)">
                  <c:v>0</c:v>
                </c:pt>
                <c:pt idx="3361" formatCode="_(&quot;$&quot;* #,##0_);_(&quot;$&quot;* \(#,##0\);_(&quot;$&quot;* &quot;-&quot;??_);_(@_)">
                  <c:v>9.9498336547308757</c:v>
                </c:pt>
                <c:pt idx="3362" formatCode="_(&quot;$&quot;* #,##0_);_(&quot;$&quot;* \(#,##0\);_(&quot;$&quot;* &quot;-&quot;??_);_(@_)">
                  <c:v>1.7427825233264849</c:v>
                </c:pt>
                <c:pt idx="3363" formatCode="_(&quot;$&quot;* #,##0_);_(&quot;$&quot;* \(#,##0\);_(&quot;$&quot;* &quot;-&quot;??_);_(@_)">
                  <c:v>0</c:v>
                </c:pt>
                <c:pt idx="3364" formatCode="_(&quot;$&quot;* #,##0_);_(&quot;$&quot;* \(#,##0\);_(&quot;$&quot;* &quot;-&quot;??_);_(@_)">
                  <c:v>0</c:v>
                </c:pt>
                <c:pt idx="3365" formatCode="_(&quot;$&quot;* #,##0_);_(&quot;$&quot;* \(#,##0\);_(&quot;$&quot;* &quot;-&quot;??_);_(@_)">
                  <c:v>8.5153081151315373</c:v>
                </c:pt>
                <c:pt idx="3366" formatCode="_(&quot;$&quot;* #,##0_);_(&quot;$&quot;* \(#,##0\);_(&quot;$&quot;* &quot;-&quot;??_);_(@_)">
                  <c:v>0</c:v>
                </c:pt>
                <c:pt idx="3367" formatCode="_(&quot;$&quot;* #,##0_);_(&quot;$&quot;* \(#,##0\);_(&quot;$&quot;* &quot;-&quot;??_);_(@_)">
                  <c:v>0</c:v>
                </c:pt>
                <c:pt idx="3368" formatCode="_(&quot;$&quot;* #,##0_);_(&quot;$&quot;* \(#,##0\);_(&quot;$&quot;* &quot;-&quot;??_);_(@_)">
                  <c:v>39.880374184028646</c:v>
                </c:pt>
                <c:pt idx="3369" formatCode="_(&quot;$&quot;* #,##0_);_(&quot;$&quot;* \(#,##0\);_(&quot;$&quot;* &quot;-&quot;??_);_(@_)">
                  <c:v>48.502714814458436</c:v>
                </c:pt>
                <c:pt idx="3370" formatCode="_(&quot;$&quot;* #,##0_);_(&quot;$&quot;* \(#,##0\);_(&quot;$&quot;* &quot;-&quot;??_);_(@_)">
                  <c:v>0</c:v>
                </c:pt>
                <c:pt idx="3371" formatCode="_(&quot;$&quot;* #,##0_);_(&quot;$&quot;* \(#,##0\);_(&quot;$&quot;* &quot;-&quot;??_);_(@_)">
                  <c:v>0</c:v>
                </c:pt>
                <c:pt idx="3372" formatCode="_(&quot;$&quot;* #,##0_);_(&quot;$&quot;* \(#,##0\);_(&quot;$&quot;* &quot;-&quot;??_);_(@_)">
                  <c:v>3.3961163001343047</c:v>
                </c:pt>
                <c:pt idx="3373" formatCode="_(&quot;$&quot;* #,##0_);_(&quot;$&quot;* \(#,##0\);_(&quot;$&quot;* &quot;-&quot;??_);_(@_)">
                  <c:v>0</c:v>
                </c:pt>
                <c:pt idx="3374" formatCode="_(&quot;$&quot;* #,##0_);_(&quot;$&quot;* \(#,##0\);_(&quot;$&quot;* &quot;-&quot;??_);_(@_)">
                  <c:v>0</c:v>
                </c:pt>
                <c:pt idx="3375" formatCode="_(&quot;$&quot;* #,##0_);_(&quot;$&quot;* \(#,##0\);_(&quot;$&quot;* &quot;-&quot;??_);_(@_)">
                  <c:v>12.152566136536286</c:v>
                </c:pt>
                <c:pt idx="3376" formatCode="_(&quot;$&quot;* #,##0_);_(&quot;$&quot;* \(#,##0\);_(&quot;$&quot;* &quot;-&quot;??_);_(@_)">
                  <c:v>6.1635774124071183</c:v>
                </c:pt>
                <c:pt idx="3377" formatCode="_(&quot;$&quot;* #,##0_);_(&quot;$&quot;* \(#,##0\);_(&quot;$&quot;* &quot;-&quot;??_);_(@_)">
                  <c:v>13.016786204574213</c:v>
                </c:pt>
                <c:pt idx="3378" formatCode="_(&quot;$&quot;* #,##0_);_(&quot;$&quot;* \(#,##0\);_(&quot;$&quot;* &quot;-&quot;??_);_(@_)">
                  <c:v>0</c:v>
                </c:pt>
                <c:pt idx="3379" formatCode="_(&quot;$&quot;* #,##0_);_(&quot;$&quot;* \(#,##0\);_(&quot;$&quot;* &quot;-&quot;??_);_(@_)">
                  <c:v>1.2726253362503746</c:v>
                </c:pt>
                <c:pt idx="3380" formatCode="_(&quot;$&quot;* #,##0_);_(&quot;$&quot;* \(#,##0\);_(&quot;$&quot;* &quot;-&quot;??_);_(@_)">
                  <c:v>0</c:v>
                </c:pt>
                <c:pt idx="3381" formatCode="_(&quot;$&quot;* #,##0_);_(&quot;$&quot;* \(#,##0\);_(&quot;$&quot;* &quot;-&quot;??_);_(@_)">
                  <c:v>0</c:v>
                </c:pt>
                <c:pt idx="3382" formatCode="_(&quot;$&quot;* #,##0_);_(&quot;$&quot;* \(#,##0\);_(&quot;$&quot;* &quot;-&quot;??_);_(@_)">
                  <c:v>5.7922295428155932</c:v>
                </c:pt>
                <c:pt idx="3383" formatCode="_(&quot;$&quot;* #,##0_);_(&quot;$&quot;* \(#,##0\);_(&quot;$&quot;* &quot;-&quot;??_);_(@_)">
                  <c:v>0</c:v>
                </c:pt>
                <c:pt idx="3384" formatCode="_(&quot;$&quot;* #,##0_);_(&quot;$&quot;* \(#,##0\);_(&quot;$&quot;* &quot;-&quot;??_);_(@_)">
                  <c:v>0</c:v>
                </c:pt>
                <c:pt idx="3385" formatCode="_(&quot;$&quot;* #,##0_);_(&quot;$&quot;* \(#,##0\);_(&quot;$&quot;* &quot;-&quot;??_);_(@_)">
                  <c:v>0</c:v>
                </c:pt>
                <c:pt idx="3386" formatCode="_(&quot;$&quot;* #,##0_);_(&quot;$&quot;* \(#,##0\);_(&quot;$&quot;* &quot;-&quot;??_);_(@_)">
                  <c:v>2.0195900830986924</c:v>
                </c:pt>
                <c:pt idx="3387" formatCode="_(&quot;$&quot;* #,##0_);_(&quot;$&quot;* \(#,##0\);_(&quot;$&quot;* &quot;-&quot;??_);_(@_)">
                  <c:v>0</c:v>
                </c:pt>
                <c:pt idx="3388" formatCode="_(&quot;$&quot;* #,##0_);_(&quot;$&quot;* \(#,##0\);_(&quot;$&quot;* &quot;-&quot;??_);_(@_)">
                  <c:v>0</c:v>
                </c:pt>
                <c:pt idx="3389" formatCode="_(&quot;$&quot;* #,##0_);_(&quot;$&quot;* \(#,##0\);_(&quot;$&quot;* &quot;-&quot;??_);_(@_)">
                  <c:v>21.990664594506566</c:v>
                </c:pt>
                <c:pt idx="3390" formatCode="_(&quot;$&quot;* #,##0_);_(&quot;$&quot;* \(#,##0\);_(&quot;$&quot;* &quot;-&quot;??_);_(@_)">
                  <c:v>0</c:v>
                </c:pt>
                <c:pt idx="3391" formatCode="_(&quot;$&quot;* #,##0_);_(&quot;$&quot;* \(#,##0\);_(&quot;$&quot;* &quot;-&quot;??_);_(@_)">
                  <c:v>2.9283418446048377</c:v>
                </c:pt>
                <c:pt idx="3392" formatCode="_(&quot;$&quot;* #,##0_);_(&quot;$&quot;* \(#,##0\);_(&quot;$&quot;* &quot;-&quot;??_);_(@_)">
                  <c:v>2.0672214531025981</c:v>
                </c:pt>
                <c:pt idx="3393" formatCode="_(&quot;$&quot;* #,##0_);_(&quot;$&quot;* \(#,##0\);_(&quot;$&quot;* &quot;-&quot;??_);_(@_)">
                  <c:v>44.639858368404113</c:v>
                </c:pt>
                <c:pt idx="3394" formatCode="_(&quot;$&quot;* #,##0_);_(&quot;$&quot;* \(#,##0\);_(&quot;$&quot;* &quot;-&quot;??_);_(@_)">
                  <c:v>16.461462993446236</c:v>
                </c:pt>
                <c:pt idx="3395" formatCode="_(&quot;$&quot;* #,##0_);_(&quot;$&quot;* \(#,##0\);_(&quot;$&quot;* &quot;-&quot;??_);_(@_)">
                  <c:v>0</c:v>
                </c:pt>
                <c:pt idx="3396" formatCode="_(&quot;$&quot;* #,##0_);_(&quot;$&quot;* \(#,##0\);_(&quot;$&quot;* &quot;-&quot;??_);_(@_)">
                  <c:v>0</c:v>
                </c:pt>
                <c:pt idx="3397" formatCode="_(&quot;$&quot;* #,##0_);_(&quot;$&quot;* \(#,##0\);_(&quot;$&quot;* &quot;-&quot;??_);_(@_)">
                  <c:v>0</c:v>
                </c:pt>
                <c:pt idx="3398" formatCode="_(&quot;$&quot;* #,##0_);_(&quot;$&quot;* \(#,##0\);_(&quot;$&quot;* &quot;-&quot;??_);_(@_)">
                  <c:v>5.9933156534304644</c:v>
                </c:pt>
                <c:pt idx="3399" formatCode="_(&quot;$&quot;* #,##0_);_(&quot;$&quot;* \(#,##0\);_(&quot;$&quot;* &quot;-&quot;??_);_(@_)">
                  <c:v>0</c:v>
                </c:pt>
                <c:pt idx="3400" formatCode="_(&quot;$&quot;* #,##0_);_(&quot;$&quot;* \(#,##0\);_(&quot;$&quot;* &quot;-&quot;??_);_(@_)">
                  <c:v>7.1896731804437977</c:v>
                </c:pt>
                <c:pt idx="3401" formatCode="_(&quot;$&quot;* #,##0_);_(&quot;$&quot;* \(#,##0\);_(&quot;$&quot;* &quot;-&quot;??_);_(@_)">
                  <c:v>10.467845294914275</c:v>
                </c:pt>
                <c:pt idx="3402" formatCode="_(&quot;$&quot;* #,##0_);_(&quot;$&quot;* \(#,##0\);_(&quot;$&quot;* &quot;-&quot;??_);_(@_)">
                  <c:v>0</c:v>
                </c:pt>
                <c:pt idx="3403" formatCode="_(&quot;$&quot;* #,##0_);_(&quot;$&quot;* \(#,##0\);_(&quot;$&quot;* &quot;-&quot;??_);_(@_)">
                  <c:v>0</c:v>
                </c:pt>
                <c:pt idx="3404" formatCode="_(&quot;$&quot;* #,##0_);_(&quot;$&quot;* \(#,##0\);_(&quot;$&quot;* &quot;-&quot;??_);_(@_)">
                  <c:v>47.67988011844556</c:v>
                </c:pt>
                <c:pt idx="3405" formatCode="_(&quot;$&quot;* #,##0_);_(&quot;$&quot;* \(#,##0\);_(&quot;$&quot;* &quot;-&quot;??_);_(@_)">
                  <c:v>0</c:v>
                </c:pt>
                <c:pt idx="3406" formatCode="_(&quot;$&quot;* #,##0_);_(&quot;$&quot;* \(#,##0\);_(&quot;$&quot;* &quot;-&quot;??_);_(@_)">
                  <c:v>0</c:v>
                </c:pt>
                <c:pt idx="3407" formatCode="_(&quot;$&quot;* #,##0_);_(&quot;$&quot;* \(#,##0\);_(&quot;$&quot;* &quot;-&quot;??_);_(@_)">
                  <c:v>0</c:v>
                </c:pt>
                <c:pt idx="3408" formatCode="_(&quot;$&quot;* #,##0_);_(&quot;$&quot;* \(#,##0\);_(&quot;$&quot;* &quot;-&quot;??_);_(@_)">
                  <c:v>0</c:v>
                </c:pt>
                <c:pt idx="3409" formatCode="_(&quot;$&quot;* #,##0_);_(&quot;$&quot;* \(#,##0\);_(&quot;$&quot;* &quot;-&quot;??_);_(@_)">
                  <c:v>0</c:v>
                </c:pt>
                <c:pt idx="3410" formatCode="_(&quot;$&quot;* #,##0_);_(&quot;$&quot;* \(#,##0\);_(&quot;$&quot;* &quot;-&quot;??_);_(@_)">
                  <c:v>49.436989122880142</c:v>
                </c:pt>
                <c:pt idx="3411" formatCode="_(&quot;$&quot;* #,##0_);_(&quot;$&quot;* \(#,##0\);_(&quot;$&quot;* &quot;-&quot;??_);_(@_)">
                  <c:v>0</c:v>
                </c:pt>
                <c:pt idx="3412" formatCode="_(&quot;$&quot;* #,##0_);_(&quot;$&quot;* \(#,##0\);_(&quot;$&quot;* &quot;-&quot;??_);_(@_)">
                  <c:v>0</c:v>
                </c:pt>
                <c:pt idx="3413" formatCode="_(&quot;$&quot;* #,##0_);_(&quot;$&quot;* \(#,##0\);_(&quot;$&quot;* &quot;-&quot;??_);_(@_)">
                  <c:v>2.929981944478445</c:v>
                </c:pt>
                <c:pt idx="3414" formatCode="_(&quot;$&quot;* #,##0_);_(&quot;$&quot;* \(#,##0\);_(&quot;$&quot;* &quot;-&quot;??_);_(@_)">
                  <c:v>0</c:v>
                </c:pt>
                <c:pt idx="3415" formatCode="_(&quot;$&quot;* #,##0_);_(&quot;$&quot;* \(#,##0\);_(&quot;$&quot;* &quot;-&quot;??_);_(@_)">
                  <c:v>0</c:v>
                </c:pt>
                <c:pt idx="3416" formatCode="_(&quot;$&quot;* #,##0_);_(&quot;$&quot;* \(#,##0\);_(&quot;$&quot;* &quot;-&quot;??_);_(@_)">
                  <c:v>0</c:v>
                </c:pt>
                <c:pt idx="3417" formatCode="_(&quot;$&quot;* #,##0_);_(&quot;$&quot;* \(#,##0\);_(&quot;$&quot;* &quot;-&quot;??_);_(@_)">
                  <c:v>0</c:v>
                </c:pt>
                <c:pt idx="3418" formatCode="_(&quot;$&quot;* #,##0_);_(&quot;$&quot;* \(#,##0\);_(&quot;$&quot;* &quot;-&quot;??_);_(@_)">
                  <c:v>77.860936238743747</c:v>
                </c:pt>
                <c:pt idx="3419" formatCode="_(&quot;$&quot;* #,##0_);_(&quot;$&quot;* \(#,##0\);_(&quot;$&quot;* &quot;-&quot;??_);_(@_)">
                  <c:v>0</c:v>
                </c:pt>
                <c:pt idx="3420" formatCode="_(&quot;$&quot;* #,##0_);_(&quot;$&quot;* \(#,##0\);_(&quot;$&quot;* &quot;-&quot;??_);_(@_)">
                  <c:v>0</c:v>
                </c:pt>
                <c:pt idx="3421" formatCode="_(&quot;$&quot;* #,##0_);_(&quot;$&quot;* \(#,##0\);_(&quot;$&quot;* &quot;-&quot;??_);_(@_)">
                  <c:v>1.0860086815017636</c:v>
                </c:pt>
                <c:pt idx="3422" formatCode="_(&quot;$&quot;* #,##0_);_(&quot;$&quot;* \(#,##0\);_(&quot;$&quot;* &quot;-&quot;??_);_(@_)">
                  <c:v>0</c:v>
                </c:pt>
                <c:pt idx="3423" formatCode="_(&quot;$&quot;* #,##0_);_(&quot;$&quot;* \(#,##0\);_(&quot;$&quot;* &quot;-&quot;??_);_(@_)">
                  <c:v>0</c:v>
                </c:pt>
                <c:pt idx="3424" formatCode="_(&quot;$&quot;* #,##0_);_(&quot;$&quot;* \(#,##0\);_(&quot;$&quot;* &quot;-&quot;??_);_(@_)">
                  <c:v>0</c:v>
                </c:pt>
                <c:pt idx="3425" formatCode="_(&quot;$&quot;* #,##0_);_(&quot;$&quot;* \(#,##0\);_(&quot;$&quot;* &quot;-&quot;??_);_(@_)">
                  <c:v>17.708397048929694</c:v>
                </c:pt>
                <c:pt idx="3426" formatCode="_(&quot;$&quot;* #,##0_);_(&quot;$&quot;* \(#,##0\);_(&quot;$&quot;* &quot;-&quot;??_);_(@_)">
                  <c:v>1.0299906646662873</c:v>
                </c:pt>
                <c:pt idx="3427" formatCode="_(&quot;$&quot;* #,##0_);_(&quot;$&quot;* \(#,##0\);_(&quot;$&quot;* &quot;-&quot;??_);_(@_)">
                  <c:v>0</c:v>
                </c:pt>
                <c:pt idx="3428" formatCode="_(&quot;$&quot;* #,##0_);_(&quot;$&quot;* \(#,##0\);_(&quot;$&quot;* &quot;-&quot;??_);_(@_)">
                  <c:v>0</c:v>
                </c:pt>
                <c:pt idx="3429" formatCode="_(&quot;$&quot;* #,##0_);_(&quot;$&quot;* \(#,##0\);_(&quot;$&quot;* &quot;-&quot;??_);_(@_)">
                  <c:v>14.284211760909647</c:v>
                </c:pt>
                <c:pt idx="3430" formatCode="_(&quot;$&quot;* #,##0_);_(&quot;$&quot;* \(#,##0\);_(&quot;$&quot;* &quot;-&quot;??_);_(@_)">
                  <c:v>10.825852916927351</c:v>
                </c:pt>
                <c:pt idx="3431" formatCode="_(&quot;$&quot;* #,##0_);_(&quot;$&quot;* \(#,##0\);_(&quot;$&quot;* &quot;-&quot;??_);_(@_)">
                  <c:v>3.2759480608344669</c:v>
                </c:pt>
                <c:pt idx="3432" formatCode="_(&quot;$&quot;* #,##0_);_(&quot;$&quot;* \(#,##0\);_(&quot;$&quot;* &quot;-&quot;??_);_(@_)">
                  <c:v>0</c:v>
                </c:pt>
                <c:pt idx="3433" formatCode="_(&quot;$&quot;* #,##0_);_(&quot;$&quot;* \(#,##0\);_(&quot;$&quot;* &quot;-&quot;??_);_(@_)">
                  <c:v>0</c:v>
                </c:pt>
                <c:pt idx="3434" formatCode="_(&quot;$&quot;* #,##0_);_(&quot;$&quot;* \(#,##0\);_(&quot;$&quot;* &quot;-&quot;??_);_(@_)">
                  <c:v>0</c:v>
                </c:pt>
                <c:pt idx="3435" formatCode="_(&quot;$&quot;* #,##0_);_(&quot;$&quot;* \(#,##0\);_(&quot;$&quot;* &quot;-&quot;??_);_(@_)">
                  <c:v>0</c:v>
                </c:pt>
                <c:pt idx="3436" formatCode="_(&quot;$&quot;* #,##0_);_(&quot;$&quot;* \(#,##0\);_(&quot;$&quot;* &quot;-&quot;??_);_(@_)">
                  <c:v>3.2444517886492901</c:v>
                </c:pt>
                <c:pt idx="3437" formatCode="_(&quot;$&quot;* #,##0_);_(&quot;$&quot;* \(#,##0\);_(&quot;$&quot;* &quot;-&quot;??_);_(@_)">
                  <c:v>0</c:v>
                </c:pt>
                <c:pt idx="3438" formatCode="_(&quot;$&quot;* #,##0_);_(&quot;$&quot;* \(#,##0\);_(&quot;$&quot;* &quot;-&quot;??_);_(@_)">
                  <c:v>3.5279070968571253</c:v>
                </c:pt>
                <c:pt idx="3439" formatCode="_(&quot;$&quot;* #,##0_);_(&quot;$&quot;* \(#,##0\);_(&quot;$&quot;* &quot;-&quot;??_);_(@_)">
                  <c:v>0</c:v>
                </c:pt>
                <c:pt idx="3440" formatCode="_(&quot;$&quot;* #,##0_);_(&quot;$&quot;* \(#,##0\);_(&quot;$&quot;* &quot;-&quot;??_);_(@_)">
                  <c:v>0</c:v>
                </c:pt>
                <c:pt idx="3441" formatCode="_(&quot;$&quot;* #,##0_);_(&quot;$&quot;* \(#,##0\);_(&quot;$&quot;* &quot;-&quot;??_);_(@_)">
                  <c:v>7.053484275654573</c:v>
                </c:pt>
                <c:pt idx="3442" formatCode="_(&quot;$&quot;* #,##0_);_(&quot;$&quot;* \(#,##0\);_(&quot;$&quot;* &quot;-&quot;??_);_(@_)">
                  <c:v>0</c:v>
                </c:pt>
                <c:pt idx="3443" formatCode="_(&quot;$&quot;* #,##0_);_(&quot;$&quot;* \(#,##0\);_(&quot;$&quot;* &quot;-&quot;??_);_(@_)">
                  <c:v>34.842316404925015</c:v>
                </c:pt>
                <c:pt idx="3444" formatCode="_(&quot;$&quot;* #,##0_);_(&quot;$&quot;* \(#,##0\);_(&quot;$&quot;* &quot;-&quot;??_);_(@_)">
                  <c:v>0</c:v>
                </c:pt>
                <c:pt idx="3445" formatCode="_(&quot;$&quot;* #,##0_);_(&quot;$&quot;* \(#,##0\);_(&quot;$&quot;* &quot;-&quot;??_);_(@_)">
                  <c:v>0</c:v>
                </c:pt>
                <c:pt idx="3446" formatCode="_(&quot;$&quot;* #,##0_);_(&quot;$&quot;* \(#,##0\);_(&quot;$&quot;* &quot;-&quot;??_);_(@_)">
                  <c:v>0</c:v>
                </c:pt>
                <c:pt idx="3447" formatCode="_(&quot;$&quot;* #,##0_);_(&quot;$&quot;* \(#,##0\);_(&quot;$&quot;* &quot;-&quot;??_);_(@_)">
                  <c:v>0</c:v>
                </c:pt>
                <c:pt idx="3448" formatCode="_(&quot;$&quot;* #,##0_);_(&quot;$&quot;* \(#,##0\);_(&quot;$&quot;* &quot;-&quot;??_);_(@_)">
                  <c:v>0</c:v>
                </c:pt>
                <c:pt idx="3449" formatCode="_(&quot;$&quot;* #,##0_);_(&quot;$&quot;* \(#,##0\);_(&quot;$&quot;* &quot;-&quot;??_);_(@_)">
                  <c:v>0</c:v>
                </c:pt>
                <c:pt idx="3450" formatCode="_(&quot;$&quot;* #,##0_);_(&quot;$&quot;* \(#,##0\);_(&quot;$&quot;* &quot;-&quot;??_);_(@_)">
                  <c:v>21.612991867547962</c:v>
                </c:pt>
                <c:pt idx="3451" formatCode="_(&quot;$&quot;* #,##0_);_(&quot;$&quot;* \(#,##0\);_(&quot;$&quot;* &quot;-&quot;??_);_(@_)">
                  <c:v>0</c:v>
                </c:pt>
                <c:pt idx="3452" formatCode="_(&quot;$&quot;* #,##0_);_(&quot;$&quot;* \(#,##0\);_(&quot;$&quot;* &quot;-&quot;??_);_(@_)">
                  <c:v>0</c:v>
                </c:pt>
                <c:pt idx="3453" formatCode="_(&quot;$&quot;* #,##0_);_(&quot;$&quot;* \(#,##0\);_(&quot;$&quot;* &quot;-&quot;??_);_(@_)">
                  <c:v>3.6405307457271388</c:v>
                </c:pt>
                <c:pt idx="3454" formatCode="_(&quot;$&quot;* #,##0_);_(&quot;$&quot;* \(#,##0\);_(&quot;$&quot;* &quot;-&quot;??_);_(@_)">
                  <c:v>0</c:v>
                </c:pt>
                <c:pt idx="3455" formatCode="_(&quot;$&quot;* #,##0_);_(&quot;$&quot;* \(#,##0\);_(&quot;$&quot;* &quot;-&quot;??_);_(@_)">
                  <c:v>4.37201741301363</c:v>
                </c:pt>
                <c:pt idx="3456" formatCode="_(&quot;$&quot;* #,##0_);_(&quot;$&quot;* \(#,##0\);_(&quot;$&quot;* &quot;-&quot;??_);_(@_)">
                  <c:v>0</c:v>
                </c:pt>
                <c:pt idx="3457" formatCode="_(&quot;$&quot;* #,##0_);_(&quot;$&quot;* \(#,##0\);_(&quot;$&quot;* &quot;-&quot;??_);_(@_)">
                  <c:v>0</c:v>
                </c:pt>
                <c:pt idx="3458" formatCode="_(&quot;$&quot;* #,##0_);_(&quot;$&quot;* \(#,##0\);_(&quot;$&quot;* &quot;-&quot;??_);_(@_)">
                  <c:v>0</c:v>
                </c:pt>
                <c:pt idx="3459" formatCode="_(&quot;$&quot;* #,##0_);_(&quot;$&quot;* \(#,##0\);_(&quot;$&quot;* &quot;-&quot;??_);_(@_)">
                  <c:v>0</c:v>
                </c:pt>
                <c:pt idx="3460" formatCode="_(&quot;$&quot;* #,##0_);_(&quot;$&quot;* \(#,##0\);_(&quot;$&quot;* &quot;-&quot;??_);_(@_)">
                  <c:v>0</c:v>
                </c:pt>
                <c:pt idx="3461" formatCode="_(&quot;$&quot;* #,##0_);_(&quot;$&quot;* \(#,##0\);_(&quot;$&quot;* &quot;-&quot;??_);_(@_)">
                  <c:v>0</c:v>
                </c:pt>
                <c:pt idx="3462" formatCode="_(&quot;$&quot;* #,##0_);_(&quot;$&quot;* \(#,##0\);_(&quot;$&quot;* &quot;-&quot;??_);_(@_)">
                  <c:v>0</c:v>
                </c:pt>
                <c:pt idx="3463" formatCode="_(&quot;$&quot;* #,##0_);_(&quot;$&quot;* \(#,##0\);_(&quot;$&quot;* &quot;-&quot;??_);_(@_)">
                  <c:v>0</c:v>
                </c:pt>
                <c:pt idx="3464" formatCode="_(&quot;$&quot;* #,##0_);_(&quot;$&quot;* \(#,##0\);_(&quot;$&quot;* &quot;-&quot;??_);_(@_)">
                  <c:v>0</c:v>
                </c:pt>
                <c:pt idx="3465" formatCode="_(&quot;$&quot;* #,##0_);_(&quot;$&quot;* \(#,##0\);_(&quot;$&quot;* &quot;-&quot;??_);_(@_)">
                  <c:v>0</c:v>
                </c:pt>
                <c:pt idx="3466" formatCode="_(&quot;$&quot;* #,##0_);_(&quot;$&quot;* \(#,##0\);_(&quot;$&quot;* &quot;-&quot;??_);_(@_)">
                  <c:v>0</c:v>
                </c:pt>
                <c:pt idx="3467" formatCode="_(&quot;$&quot;* #,##0_);_(&quot;$&quot;* \(#,##0\);_(&quot;$&quot;* &quot;-&quot;??_);_(@_)">
                  <c:v>12.743768184015002</c:v>
                </c:pt>
                <c:pt idx="3468" formatCode="_(&quot;$&quot;* #,##0_);_(&quot;$&quot;* \(#,##0\);_(&quot;$&quot;* &quot;-&quot;??_);_(@_)">
                  <c:v>27.900143053411039</c:v>
                </c:pt>
                <c:pt idx="3469" formatCode="_(&quot;$&quot;* #,##0_);_(&quot;$&quot;* \(#,##0\);_(&quot;$&quot;* &quot;-&quot;??_);_(@_)">
                  <c:v>0</c:v>
                </c:pt>
                <c:pt idx="3470" formatCode="_(&quot;$&quot;* #,##0_);_(&quot;$&quot;* \(#,##0\);_(&quot;$&quot;* &quot;-&quot;??_);_(@_)">
                  <c:v>7.9464829786189144</c:v>
                </c:pt>
                <c:pt idx="3471" formatCode="_(&quot;$&quot;* #,##0_);_(&quot;$&quot;* \(#,##0\);_(&quot;$&quot;* &quot;-&quot;??_);_(@_)">
                  <c:v>0</c:v>
                </c:pt>
                <c:pt idx="3472" formatCode="_(&quot;$&quot;* #,##0_);_(&quot;$&quot;* \(#,##0\);_(&quot;$&quot;* &quot;-&quot;??_);_(@_)">
                  <c:v>0</c:v>
                </c:pt>
                <c:pt idx="3473" formatCode="_(&quot;$&quot;* #,##0_);_(&quot;$&quot;* \(#,##0\);_(&quot;$&quot;* &quot;-&quot;??_);_(@_)">
                  <c:v>0</c:v>
                </c:pt>
                <c:pt idx="3474" formatCode="_(&quot;$&quot;* #,##0_);_(&quot;$&quot;* \(#,##0\);_(&quot;$&quot;* &quot;-&quot;??_);_(@_)">
                  <c:v>0</c:v>
                </c:pt>
                <c:pt idx="3475" formatCode="_(&quot;$&quot;* #,##0_);_(&quot;$&quot;* \(#,##0\);_(&quot;$&quot;* &quot;-&quot;??_);_(@_)">
                  <c:v>0</c:v>
                </c:pt>
                <c:pt idx="3476" formatCode="_(&quot;$&quot;* #,##0_);_(&quot;$&quot;* \(#,##0\);_(&quot;$&quot;* &quot;-&quot;??_);_(@_)">
                  <c:v>0</c:v>
                </c:pt>
                <c:pt idx="3477" formatCode="_(&quot;$&quot;* #,##0_);_(&quot;$&quot;* \(#,##0\);_(&quot;$&quot;* &quot;-&quot;??_);_(@_)">
                  <c:v>0</c:v>
                </c:pt>
                <c:pt idx="3478" formatCode="_(&quot;$&quot;* #,##0_);_(&quot;$&quot;* \(#,##0\);_(&quot;$&quot;* &quot;-&quot;??_);_(@_)">
                  <c:v>0</c:v>
                </c:pt>
                <c:pt idx="3479" formatCode="_(&quot;$&quot;* #,##0_);_(&quot;$&quot;* \(#,##0\);_(&quot;$&quot;* &quot;-&quot;??_);_(@_)">
                  <c:v>0</c:v>
                </c:pt>
                <c:pt idx="3480" formatCode="_(&quot;$&quot;* #,##0_);_(&quot;$&quot;* \(#,##0\);_(&quot;$&quot;* &quot;-&quot;??_);_(@_)">
                  <c:v>65.488244947492063</c:v>
                </c:pt>
                <c:pt idx="3481" formatCode="_(&quot;$&quot;* #,##0_);_(&quot;$&quot;* \(#,##0\);_(&quot;$&quot;* &quot;-&quot;??_);_(@_)">
                  <c:v>0</c:v>
                </c:pt>
                <c:pt idx="3482" formatCode="_(&quot;$&quot;* #,##0_);_(&quot;$&quot;* \(#,##0\);_(&quot;$&quot;* &quot;-&quot;??_);_(@_)">
                  <c:v>0</c:v>
                </c:pt>
                <c:pt idx="3483" formatCode="_(&quot;$&quot;* #,##0_);_(&quot;$&quot;* \(#,##0\);_(&quot;$&quot;* &quot;-&quot;??_);_(@_)">
                  <c:v>3.9224164612670354</c:v>
                </c:pt>
                <c:pt idx="3484" formatCode="_(&quot;$&quot;* #,##0_);_(&quot;$&quot;* \(#,##0\);_(&quot;$&quot;* &quot;-&quot;??_);_(@_)">
                  <c:v>7.3477174661311828</c:v>
                </c:pt>
                <c:pt idx="3485" formatCode="_(&quot;$&quot;* #,##0_);_(&quot;$&quot;* \(#,##0\);_(&quot;$&quot;* &quot;-&quot;??_);_(@_)">
                  <c:v>9.5107266326205924</c:v>
                </c:pt>
                <c:pt idx="3486" formatCode="_(&quot;$&quot;* #,##0_);_(&quot;$&quot;* \(#,##0\);_(&quot;$&quot;* &quot;-&quot;??_);_(@_)">
                  <c:v>0</c:v>
                </c:pt>
                <c:pt idx="3487" formatCode="_(&quot;$&quot;* #,##0_);_(&quot;$&quot;* \(#,##0\);_(&quot;$&quot;* &quot;-&quot;??_);_(@_)">
                  <c:v>3.6108208422292352</c:v>
                </c:pt>
                <c:pt idx="3488" formatCode="_(&quot;$&quot;* #,##0_);_(&quot;$&quot;* \(#,##0\);_(&quot;$&quot;* &quot;-&quot;??_);_(@_)">
                  <c:v>0</c:v>
                </c:pt>
                <c:pt idx="3489" formatCode="_(&quot;$&quot;* #,##0_);_(&quot;$&quot;* \(#,##0\);_(&quot;$&quot;* &quot;-&quot;??_);_(@_)">
                  <c:v>3.1053957988973733</c:v>
                </c:pt>
                <c:pt idx="3490" formatCode="_(&quot;$&quot;* #,##0_);_(&quot;$&quot;* \(#,##0\);_(&quot;$&quot;* &quot;-&quot;??_);_(@_)">
                  <c:v>0</c:v>
                </c:pt>
                <c:pt idx="3491" formatCode="_(&quot;$&quot;* #,##0_);_(&quot;$&quot;* \(#,##0\);_(&quot;$&quot;* &quot;-&quot;??_);_(@_)">
                  <c:v>0</c:v>
                </c:pt>
                <c:pt idx="3492" formatCode="_(&quot;$&quot;* #,##0_);_(&quot;$&quot;* \(#,##0\);_(&quot;$&quot;* &quot;-&quot;??_);_(@_)">
                  <c:v>0</c:v>
                </c:pt>
                <c:pt idx="3493" formatCode="_(&quot;$&quot;* #,##0_);_(&quot;$&quot;* \(#,##0\);_(&quot;$&quot;* &quot;-&quot;??_);_(@_)">
                  <c:v>0</c:v>
                </c:pt>
                <c:pt idx="3494" formatCode="_(&quot;$&quot;* #,##0_);_(&quot;$&quot;* \(#,##0\);_(&quot;$&quot;* &quot;-&quot;??_);_(@_)">
                  <c:v>0</c:v>
                </c:pt>
                <c:pt idx="3495" formatCode="_(&quot;$&quot;* #,##0_);_(&quot;$&quot;* \(#,##0\);_(&quot;$&quot;* &quot;-&quot;??_);_(@_)">
                  <c:v>2.2504214519233354</c:v>
                </c:pt>
                <c:pt idx="3496" formatCode="_(&quot;$&quot;* #,##0_);_(&quot;$&quot;* \(#,##0\);_(&quot;$&quot;* &quot;-&quot;??_);_(@_)">
                  <c:v>0.85066632287230137</c:v>
                </c:pt>
                <c:pt idx="3497" formatCode="_(&quot;$&quot;* #,##0_);_(&quot;$&quot;* \(#,##0\);_(&quot;$&quot;* &quot;-&quot;??_);_(@_)">
                  <c:v>0</c:v>
                </c:pt>
                <c:pt idx="3498" formatCode="_(&quot;$&quot;* #,##0_);_(&quot;$&quot;* \(#,##0\);_(&quot;$&quot;* &quot;-&quot;??_);_(@_)">
                  <c:v>0</c:v>
                </c:pt>
                <c:pt idx="3499" formatCode="_(&quot;$&quot;* #,##0_);_(&quot;$&quot;* \(#,##0\);_(&quot;$&quot;* &quot;-&quot;??_);_(@_)">
                  <c:v>0</c:v>
                </c:pt>
                <c:pt idx="3500" formatCode="_(&quot;$&quot;* #,##0_);_(&quot;$&quot;* \(#,##0\);_(&quot;$&quot;* &quot;-&quot;??_);_(@_)">
                  <c:v>6.2734236365614455</c:v>
                </c:pt>
                <c:pt idx="3501" formatCode="_(&quot;$&quot;* #,##0_);_(&quot;$&quot;* \(#,##0\);_(&quot;$&quot;* &quot;-&quot;??_);_(@_)">
                  <c:v>0</c:v>
                </c:pt>
                <c:pt idx="3502" formatCode="_(&quot;$&quot;* #,##0_);_(&quot;$&quot;* \(#,##0\);_(&quot;$&quot;* &quot;-&quot;??_);_(@_)">
                  <c:v>0</c:v>
                </c:pt>
                <c:pt idx="3503" formatCode="_(&quot;$&quot;* #,##0_);_(&quot;$&quot;* \(#,##0\);_(&quot;$&quot;* &quot;-&quot;??_);_(@_)">
                  <c:v>3.2085831478959141</c:v>
                </c:pt>
                <c:pt idx="3504" formatCode="_(&quot;$&quot;* #,##0_);_(&quot;$&quot;* \(#,##0\);_(&quot;$&quot;* &quot;-&quot;??_);_(@_)">
                  <c:v>0</c:v>
                </c:pt>
                <c:pt idx="3505" formatCode="_(&quot;$&quot;* #,##0_);_(&quot;$&quot;* \(#,##0\);_(&quot;$&quot;* &quot;-&quot;??_);_(@_)">
                  <c:v>4.3181422081192782</c:v>
                </c:pt>
                <c:pt idx="3506" formatCode="_(&quot;$&quot;* #,##0_);_(&quot;$&quot;* \(#,##0\);_(&quot;$&quot;* &quot;-&quot;??_);_(@_)">
                  <c:v>0</c:v>
                </c:pt>
                <c:pt idx="3507" formatCode="_(&quot;$&quot;* #,##0_);_(&quot;$&quot;* \(#,##0\);_(&quot;$&quot;* &quot;-&quot;??_);_(@_)">
                  <c:v>0</c:v>
                </c:pt>
                <c:pt idx="3508" formatCode="_(&quot;$&quot;* #,##0_);_(&quot;$&quot;* \(#,##0\);_(&quot;$&quot;* &quot;-&quot;??_);_(@_)">
                  <c:v>81.235809237925366</c:v>
                </c:pt>
                <c:pt idx="3509" formatCode="_(&quot;$&quot;* #,##0_);_(&quot;$&quot;* \(#,##0\);_(&quot;$&quot;* &quot;-&quot;??_);_(@_)">
                  <c:v>6.8778789301209855</c:v>
                </c:pt>
                <c:pt idx="3510" formatCode="_(&quot;$&quot;* #,##0_);_(&quot;$&quot;* \(#,##0\);_(&quot;$&quot;* &quot;-&quot;??_);_(@_)">
                  <c:v>0</c:v>
                </c:pt>
                <c:pt idx="3511" formatCode="_(&quot;$&quot;* #,##0_);_(&quot;$&quot;* \(#,##0\);_(&quot;$&quot;* &quot;-&quot;??_);_(@_)">
                  <c:v>2.7848156770064665</c:v>
                </c:pt>
                <c:pt idx="3512" formatCode="_(&quot;$&quot;* #,##0_);_(&quot;$&quot;* \(#,##0\);_(&quot;$&quot;* &quot;-&quot;??_);_(@_)">
                  <c:v>0</c:v>
                </c:pt>
                <c:pt idx="3513" formatCode="_(&quot;$&quot;* #,##0_);_(&quot;$&quot;* \(#,##0\);_(&quot;$&quot;* &quot;-&quot;??_);_(@_)">
                  <c:v>21.212969224792982</c:v>
                </c:pt>
                <c:pt idx="3514" formatCode="_(&quot;$&quot;* #,##0_);_(&quot;$&quot;* \(#,##0\);_(&quot;$&quot;* &quot;-&quot;??_);_(@_)">
                  <c:v>0</c:v>
                </c:pt>
                <c:pt idx="3515" formatCode="_(&quot;$&quot;* #,##0_);_(&quot;$&quot;* \(#,##0\);_(&quot;$&quot;* &quot;-&quot;??_);_(@_)">
                  <c:v>8.7025531463913435</c:v>
                </c:pt>
                <c:pt idx="3516" formatCode="_(&quot;$&quot;* #,##0_);_(&quot;$&quot;* \(#,##0\);_(&quot;$&quot;* &quot;-&quot;??_);_(@_)">
                  <c:v>0</c:v>
                </c:pt>
                <c:pt idx="3517" formatCode="_(&quot;$&quot;* #,##0_);_(&quot;$&quot;* \(#,##0\);_(&quot;$&quot;* &quot;-&quot;??_);_(@_)">
                  <c:v>16.062876079262974</c:v>
                </c:pt>
                <c:pt idx="3518" formatCode="_(&quot;$&quot;* #,##0_);_(&quot;$&quot;* \(#,##0\);_(&quot;$&quot;* &quot;-&quot;??_);_(@_)">
                  <c:v>0</c:v>
                </c:pt>
                <c:pt idx="3519" formatCode="_(&quot;$&quot;* #,##0_);_(&quot;$&quot;* \(#,##0\);_(&quot;$&quot;* &quot;-&quot;??_);_(@_)">
                  <c:v>0</c:v>
                </c:pt>
                <c:pt idx="3520" formatCode="_(&quot;$&quot;* #,##0_);_(&quot;$&quot;* \(#,##0\);_(&quot;$&quot;* &quot;-&quot;??_);_(@_)">
                  <c:v>0</c:v>
                </c:pt>
                <c:pt idx="3521" formatCode="_(&quot;$&quot;* #,##0_);_(&quot;$&quot;* \(#,##0\);_(&quot;$&quot;* &quot;-&quot;??_);_(@_)">
                  <c:v>0</c:v>
                </c:pt>
                <c:pt idx="3522" formatCode="_(&quot;$&quot;* #,##0_);_(&quot;$&quot;* \(#,##0\);_(&quot;$&quot;* &quot;-&quot;??_);_(@_)">
                  <c:v>3.2375003620650133</c:v>
                </c:pt>
                <c:pt idx="3523" formatCode="_(&quot;$&quot;* #,##0_);_(&quot;$&quot;* \(#,##0\);_(&quot;$&quot;* &quot;-&quot;??_);_(@_)">
                  <c:v>0</c:v>
                </c:pt>
                <c:pt idx="3524" formatCode="_(&quot;$&quot;* #,##0_);_(&quot;$&quot;* \(#,##0\);_(&quot;$&quot;* &quot;-&quot;??_);_(@_)">
                  <c:v>19.763048720894684</c:v>
                </c:pt>
                <c:pt idx="3525" formatCode="_(&quot;$&quot;* #,##0_);_(&quot;$&quot;* \(#,##0\);_(&quot;$&quot;* &quot;-&quot;??_);_(@_)">
                  <c:v>0</c:v>
                </c:pt>
                <c:pt idx="3526" formatCode="_(&quot;$&quot;* #,##0_);_(&quot;$&quot;* \(#,##0\);_(&quot;$&quot;* &quot;-&quot;??_);_(@_)">
                  <c:v>0</c:v>
                </c:pt>
                <c:pt idx="3527" formatCode="_(&quot;$&quot;* #,##0_);_(&quot;$&quot;* \(#,##0\);_(&quot;$&quot;* &quot;-&quot;??_);_(@_)">
                  <c:v>0</c:v>
                </c:pt>
                <c:pt idx="3528" formatCode="_(&quot;$&quot;* #,##0_);_(&quot;$&quot;* \(#,##0\);_(&quot;$&quot;* &quot;-&quot;??_);_(@_)">
                  <c:v>0</c:v>
                </c:pt>
                <c:pt idx="3529" formatCode="_(&quot;$&quot;* #,##0_);_(&quot;$&quot;* \(#,##0\);_(&quot;$&quot;* &quot;-&quot;??_);_(@_)">
                  <c:v>5.7137074808752013</c:v>
                </c:pt>
                <c:pt idx="3530" formatCode="_(&quot;$&quot;* #,##0_);_(&quot;$&quot;* \(#,##0\);_(&quot;$&quot;* &quot;-&quot;??_);_(@_)">
                  <c:v>0</c:v>
                </c:pt>
                <c:pt idx="3531" formatCode="_(&quot;$&quot;* #,##0_);_(&quot;$&quot;* \(#,##0\);_(&quot;$&quot;* &quot;-&quot;??_);_(@_)">
                  <c:v>2.4619418451114368</c:v>
                </c:pt>
                <c:pt idx="3532" formatCode="_(&quot;$&quot;* #,##0_);_(&quot;$&quot;* \(#,##0\);_(&quot;$&quot;* &quot;-&quot;??_);_(@_)">
                  <c:v>0</c:v>
                </c:pt>
                <c:pt idx="3533" formatCode="_(&quot;$&quot;* #,##0_);_(&quot;$&quot;* \(#,##0\);_(&quot;$&quot;* &quot;-&quot;??_);_(@_)">
                  <c:v>1.1131316420708379</c:v>
                </c:pt>
                <c:pt idx="3534" formatCode="_(&quot;$&quot;* #,##0_);_(&quot;$&quot;* \(#,##0\);_(&quot;$&quot;* &quot;-&quot;??_);_(@_)">
                  <c:v>0</c:v>
                </c:pt>
                <c:pt idx="3535" formatCode="_(&quot;$&quot;* #,##0_);_(&quot;$&quot;* \(#,##0\);_(&quot;$&quot;* &quot;-&quot;??_);_(@_)">
                  <c:v>0</c:v>
                </c:pt>
                <c:pt idx="3536" formatCode="_(&quot;$&quot;* #,##0_);_(&quot;$&quot;* \(#,##0\);_(&quot;$&quot;* &quot;-&quot;??_);_(@_)">
                  <c:v>2.064996733695371</c:v>
                </c:pt>
                <c:pt idx="3537" formatCode="_(&quot;$&quot;* #,##0_);_(&quot;$&quot;* \(#,##0\);_(&quot;$&quot;* &quot;-&quot;??_);_(@_)">
                  <c:v>9.6548046539949581</c:v>
                </c:pt>
                <c:pt idx="3538" formatCode="_(&quot;$&quot;* #,##0_);_(&quot;$&quot;* \(#,##0\);_(&quot;$&quot;* &quot;-&quot;??_);_(@_)">
                  <c:v>0</c:v>
                </c:pt>
                <c:pt idx="3539" formatCode="_(&quot;$&quot;* #,##0_);_(&quot;$&quot;* \(#,##0\);_(&quot;$&quot;* &quot;-&quot;??_);_(@_)">
                  <c:v>0</c:v>
                </c:pt>
                <c:pt idx="3540" formatCode="_(&quot;$&quot;* #,##0_);_(&quot;$&quot;* \(#,##0\);_(&quot;$&quot;* &quot;-&quot;??_);_(@_)">
                  <c:v>0</c:v>
                </c:pt>
                <c:pt idx="3541" formatCode="_(&quot;$&quot;* #,##0_);_(&quot;$&quot;* \(#,##0\);_(&quot;$&quot;* &quot;-&quot;??_);_(@_)">
                  <c:v>0</c:v>
                </c:pt>
                <c:pt idx="3542" formatCode="_(&quot;$&quot;* #,##0_);_(&quot;$&quot;* \(#,##0\);_(&quot;$&quot;* &quot;-&quot;??_);_(@_)">
                  <c:v>14.748132894179733</c:v>
                </c:pt>
                <c:pt idx="3543" formatCode="_(&quot;$&quot;* #,##0_);_(&quot;$&quot;* \(#,##0\);_(&quot;$&quot;* &quot;-&quot;??_);_(@_)">
                  <c:v>3.0103983166843324</c:v>
                </c:pt>
                <c:pt idx="3544" formatCode="_(&quot;$&quot;* #,##0_);_(&quot;$&quot;* \(#,##0\);_(&quot;$&quot;* &quot;-&quot;??_);_(@_)">
                  <c:v>0</c:v>
                </c:pt>
                <c:pt idx="3545" formatCode="_(&quot;$&quot;* #,##0_);_(&quot;$&quot;* \(#,##0\);_(&quot;$&quot;* &quot;-&quot;??_);_(@_)">
                  <c:v>0</c:v>
                </c:pt>
                <c:pt idx="3546" formatCode="_(&quot;$&quot;* #,##0_);_(&quot;$&quot;* \(#,##0\);_(&quot;$&quot;* &quot;-&quot;??_);_(@_)">
                  <c:v>22.427824462021011</c:v>
                </c:pt>
                <c:pt idx="3547" formatCode="_(&quot;$&quot;* #,##0_);_(&quot;$&quot;* \(#,##0\);_(&quot;$&quot;* &quot;-&quot;??_);_(@_)">
                  <c:v>73.623758802562662</c:v>
                </c:pt>
                <c:pt idx="3548" formatCode="_(&quot;$&quot;* #,##0_);_(&quot;$&quot;* \(#,##0\);_(&quot;$&quot;* &quot;-&quot;??_);_(@_)">
                  <c:v>0</c:v>
                </c:pt>
                <c:pt idx="3549" formatCode="_(&quot;$&quot;* #,##0_);_(&quot;$&quot;* \(#,##0\);_(&quot;$&quot;* &quot;-&quot;??_);_(@_)">
                  <c:v>0</c:v>
                </c:pt>
                <c:pt idx="3550" formatCode="_(&quot;$&quot;* #,##0_);_(&quot;$&quot;* \(#,##0\);_(&quot;$&quot;* &quot;-&quot;??_);_(@_)">
                  <c:v>0</c:v>
                </c:pt>
                <c:pt idx="3551" formatCode="_(&quot;$&quot;* #,##0_);_(&quot;$&quot;* \(#,##0\);_(&quot;$&quot;* &quot;-&quot;??_);_(@_)">
                  <c:v>0</c:v>
                </c:pt>
                <c:pt idx="3552" formatCode="_(&quot;$&quot;* #,##0_);_(&quot;$&quot;* \(#,##0\);_(&quot;$&quot;* &quot;-&quot;??_);_(@_)">
                  <c:v>0</c:v>
                </c:pt>
                <c:pt idx="3553" formatCode="_(&quot;$&quot;* #,##0_);_(&quot;$&quot;* \(#,##0\);_(&quot;$&quot;* &quot;-&quot;??_);_(@_)">
                  <c:v>21.747522474687596</c:v>
                </c:pt>
                <c:pt idx="3554" formatCode="_(&quot;$&quot;* #,##0_);_(&quot;$&quot;* \(#,##0\);_(&quot;$&quot;* &quot;-&quot;??_);_(@_)">
                  <c:v>3.3851095890773886</c:v>
                </c:pt>
                <c:pt idx="3555" formatCode="_(&quot;$&quot;* #,##0_);_(&quot;$&quot;* \(#,##0\);_(&quot;$&quot;* &quot;-&quot;??_);_(@_)">
                  <c:v>3.6167950084500675</c:v>
                </c:pt>
                <c:pt idx="3556" formatCode="_(&quot;$&quot;* #,##0_);_(&quot;$&quot;* \(#,##0\);_(&quot;$&quot;* &quot;-&quot;??_);_(@_)">
                  <c:v>0</c:v>
                </c:pt>
                <c:pt idx="3557" formatCode="_(&quot;$&quot;* #,##0_);_(&quot;$&quot;* \(#,##0\);_(&quot;$&quot;* &quot;-&quot;??_);_(@_)">
                  <c:v>9.2617480512990102</c:v>
                </c:pt>
                <c:pt idx="3558" formatCode="_(&quot;$&quot;* #,##0_);_(&quot;$&quot;* \(#,##0\);_(&quot;$&quot;* &quot;-&quot;??_);_(@_)">
                  <c:v>0</c:v>
                </c:pt>
                <c:pt idx="3559" formatCode="_(&quot;$&quot;* #,##0_);_(&quot;$&quot;* \(#,##0\);_(&quot;$&quot;* &quot;-&quot;??_);_(@_)">
                  <c:v>0</c:v>
                </c:pt>
                <c:pt idx="3560" formatCode="_(&quot;$&quot;* #,##0_);_(&quot;$&quot;* \(#,##0\);_(&quot;$&quot;* &quot;-&quot;??_);_(@_)">
                  <c:v>0</c:v>
                </c:pt>
                <c:pt idx="3561" formatCode="_(&quot;$&quot;* #,##0_);_(&quot;$&quot;* \(#,##0\);_(&quot;$&quot;* &quot;-&quot;??_);_(@_)">
                  <c:v>16.997898633537879</c:v>
                </c:pt>
                <c:pt idx="3562" formatCode="_(&quot;$&quot;* #,##0_);_(&quot;$&quot;* \(#,##0\);_(&quot;$&quot;* &quot;-&quot;??_);_(@_)">
                  <c:v>0</c:v>
                </c:pt>
                <c:pt idx="3563" formatCode="_(&quot;$&quot;* #,##0_);_(&quot;$&quot;* \(#,##0\);_(&quot;$&quot;* &quot;-&quot;??_);_(@_)">
                  <c:v>0</c:v>
                </c:pt>
                <c:pt idx="3564" formatCode="_(&quot;$&quot;* #,##0_);_(&quot;$&quot;* \(#,##0\);_(&quot;$&quot;* &quot;-&quot;??_);_(@_)">
                  <c:v>0</c:v>
                </c:pt>
                <c:pt idx="3565" formatCode="_(&quot;$&quot;* #,##0_);_(&quot;$&quot;* \(#,##0\);_(&quot;$&quot;* &quot;-&quot;??_);_(@_)">
                  <c:v>0</c:v>
                </c:pt>
                <c:pt idx="3566" formatCode="_(&quot;$&quot;* #,##0_);_(&quot;$&quot;* \(#,##0\);_(&quot;$&quot;* &quot;-&quot;??_);_(@_)">
                  <c:v>0</c:v>
                </c:pt>
                <c:pt idx="3567" formatCode="_(&quot;$&quot;* #,##0_);_(&quot;$&quot;* \(#,##0\);_(&quot;$&quot;* &quot;-&quot;??_);_(@_)">
                  <c:v>0</c:v>
                </c:pt>
                <c:pt idx="3568" formatCode="_(&quot;$&quot;* #,##0_);_(&quot;$&quot;* \(#,##0\);_(&quot;$&quot;* &quot;-&quot;??_);_(@_)">
                  <c:v>2.966761276912099</c:v>
                </c:pt>
                <c:pt idx="3569" formatCode="_(&quot;$&quot;* #,##0_);_(&quot;$&quot;* \(#,##0\);_(&quot;$&quot;* &quot;-&quot;??_);_(@_)">
                  <c:v>0</c:v>
                </c:pt>
                <c:pt idx="3570" formatCode="_(&quot;$&quot;* #,##0_);_(&quot;$&quot;* \(#,##0\);_(&quot;$&quot;* &quot;-&quot;??_);_(@_)">
                  <c:v>0</c:v>
                </c:pt>
                <c:pt idx="3571" formatCode="_(&quot;$&quot;* #,##0_);_(&quot;$&quot;* \(#,##0\);_(&quot;$&quot;* &quot;-&quot;??_);_(@_)">
                  <c:v>6.7828941199437871</c:v>
                </c:pt>
                <c:pt idx="3572" formatCode="_(&quot;$&quot;* #,##0_);_(&quot;$&quot;* \(#,##0\);_(&quot;$&quot;* &quot;-&quot;??_);_(@_)">
                  <c:v>4.3323023718402309</c:v>
                </c:pt>
                <c:pt idx="3573" formatCode="_(&quot;$&quot;* #,##0_);_(&quot;$&quot;* \(#,##0\);_(&quot;$&quot;* &quot;-&quot;??_);_(@_)">
                  <c:v>0</c:v>
                </c:pt>
                <c:pt idx="3574" formatCode="_(&quot;$&quot;* #,##0_);_(&quot;$&quot;* \(#,##0\);_(&quot;$&quot;* &quot;-&quot;??_);_(@_)">
                  <c:v>0</c:v>
                </c:pt>
                <c:pt idx="3575" formatCode="_(&quot;$&quot;* #,##0_);_(&quot;$&quot;* \(#,##0\);_(&quot;$&quot;* &quot;-&quot;??_);_(@_)">
                  <c:v>12.827919579007897</c:v>
                </c:pt>
                <c:pt idx="3576" formatCode="_(&quot;$&quot;* #,##0_);_(&quot;$&quot;* \(#,##0\);_(&quot;$&quot;* &quot;-&quot;??_);_(@_)">
                  <c:v>12.043736038617155</c:v>
                </c:pt>
                <c:pt idx="3577" formatCode="_(&quot;$&quot;* #,##0_);_(&quot;$&quot;* \(#,##0\);_(&quot;$&quot;* &quot;-&quot;??_);_(@_)">
                  <c:v>0</c:v>
                </c:pt>
                <c:pt idx="3578" formatCode="_(&quot;$&quot;* #,##0_);_(&quot;$&quot;* \(#,##0\);_(&quot;$&quot;* &quot;-&quot;??_);_(@_)">
                  <c:v>40.377864579439802</c:v>
                </c:pt>
                <c:pt idx="3579" formatCode="_(&quot;$&quot;* #,##0_);_(&quot;$&quot;* \(#,##0\);_(&quot;$&quot;* &quot;-&quot;??_);_(@_)">
                  <c:v>36.428613903036741</c:v>
                </c:pt>
                <c:pt idx="3580" formatCode="_(&quot;$&quot;* #,##0_);_(&quot;$&quot;* \(#,##0\);_(&quot;$&quot;* &quot;-&quot;??_);_(@_)">
                  <c:v>0</c:v>
                </c:pt>
                <c:pt idx="3581" formatCode="_(&quot;$&quot;* #,##0_);_(&quot;$&quot;* \(#,##0\);_(&quot;$&quot;* &quot;-&quot;??_);_(@_)">
                  <c:v>0</c:v>
                </c:pt>
                <c:pt idx="3582" formatCode="_(&quot;$&quot;* #,##0_);_(&quot;$&quot;* \(#,##0\);_(&quot;$&quot;* &quot;-&quot;??_);_(@_)">
                  <c:v>3.7035355713736506</c:v>
                </c:pt>
                <c:pt idx="3583" formatCode="_(&quot;$&quot;* #,##0_);_(&quot;$&quot;* \(#,##0\);_(&quot;$&quot;* &quot;-&quot;??_);_(@_)">
                  <c:v>0</c:v>
                </c:pt>
                <c:pt idx="3584" formatCode="_(&quot;$&quot;* #,##0_);_(&quot;$&quot;* \(#,##0\);_(&quot;$&quot;* &quot;-&quot;??_);_(@_)">
                  <c:v>0</c:v>
                </c:pt>
                <c:pt idx="3585" formatCode="_(&quot;$&quot;* #,##0_);_(&quot;$&quot;* \(#,##0\);_(&quot;$&quot;* &quot;-&quot;??_);_(@_)">
                  <c:v>12.363613948314869</c:v>
                </c:pt>
                <c:pt idx="3586" formatCode="_(&quot;$&quot;* #,##0_);_(&quot;$&quot;* \(#,##0\);_(&quot;$&quot;* &quot;-&quot;??_);_(@_)">
                  <c:v>10.260160391739795</c:v>
                </c:pt>
                <c:pt idx="3587" formatCode="_(&quot;$&quot;* #,##0_);_(&quot;$&quot;* \(#,##0\);_(&quot;$&quot;* &quot;-&quot;??_);_(@_)">
                  <c:v>12.519096487574242</c:v>
                </c:pt>
                <c:pt idx="3588" formatCode="_(&quot;$&quot;* #,##0_);_(&quot;$&quot;* \(#,##0\);_(&quot;$&quot;* &quot;-&quot;??_);_(@_)">
                  <c:v>0</c:v>
                </c:pt>
                <c:pt idx="3589" formatCode="_(&quot;$&quot;* #,##0_);_(&quot;$&quot;* \(#,##0\);_(&quot;$&quot;* &quot;-&quot;??_);_(@_)">
                  <c:v>1.175293774037917</c:v>
                </c:pt>
                <c:pt idx="3590" formatCode="_(&quot;$&quot;* #,##0_);_(&quot;$&quot;* \(#,##0\);_(&quot;$&quot;* &quot;-&quot;??_);_(@_)">
                  <c:v>0</c:v>
                </c:pt>
                <c:pt idx="3591" formatCode="_(&quot;$&quot;* #,##0_);_(&quot;$&quot;* \(#,##0\);_(&quot;$&quot;* &quot;-&quot;??_);_(@_)">
                  <c:v>0</c:v>
                </c:pt>
                <c:pt idx="3592" formatCode="_(&quot;$&quot;* #,##0_);_(&quot;$&quot;* \(#,##0\);_(&quot;$&quot;* &quot;-&quot;??_);_(@_)">
                  <c:v>4.6020860604107661</c:v>
                </c:pt>
                <c:pt idx="3593" formatCode="_(&quot;$&quot;* #,##0_);_(&quot;$&quot;* \(#,##0\);_(&quot;$&quot;* &quot;-&quot;??_);_(@_)">
                  <c:v>4.5103014650801416</c:v>
                </c:pt>
                <c:pt idx="3594" formatCode="_(&quot;$&quot;* #,##0_);_(&quot;$&quot;* \(#,##0\);_(&quot;$&quot;* &quot;-&quot;??_);_(@_)">
                  <c:v>0</c:v>
                </c:pt>
                <c:pt idx="3595" formatCode="_(&quot;$&quot;* #,##0_);_(&quot;$&quot;* \(#,##0\);_(&quot;$&quot;* &quot;-&quot;??_);_(@_)">
                  <c:v>0</c:v>
                </c:pt>
                <c:pt idx="3596" formatCode="_(&quot;$&quot;* #,##0_);_(&quot;$&quot;* \(#,##0\);_(&quot;$&quot;* &quot;-&quot;??_);_(@_)">
                  <c:v>2.0453751156242004</c:v>
                </c:pt>
                <c:pt idx="3597" formatCode="_(&quot;$&quot;* #,##0_);_(&quot;$&quot;* \(#,##0\);_(&quot;$&quot;* &quot;-&quot;??_);_(@_)">
                  <c:v>0</c:v>
                </c:pt>
                <c:pt idx="3598" formatCode="_(&quot;$&quot;* #,##0_);_(&quot;$&quot;* \(#,##0\);_(&quot;$&quot;* &quot;-&quot;??_);_(@_)">
                  <c:v>0</c:v>
                </c:pt>
                <c:pt idx="3599" formatCode="_(&quot;$&quot;* #,##0_);_(&quot;$&quot;* \(#,##0\);_(&quot;$&quot;* &quot;-&quot;??_);_(@_)">
                  <c:v>0</c:v>
                </c:pt>
                <c:pt idx="3600" formatCode="_(&quot;$&quot;* #,##0_);_(&quot;$&quot;* \(#,##0\);_(&quot;$&quot;* &quot;-&quot;??_);_(@_)">
                  <c:v>0</c:v>
                </c:pt>
                <c:pt idx="3601" formatCode="_(&quot;$&quot;* #,##0_);_(&quot;$&quot;* \(#,##0\);_(&quot;$&quot;* &quot;-&quot;??_);_(@_)">
                  <c:v>7.0791624222669451</c:v>
                </c:pt>
                <c:pt idx="3602" formatCode="_(&quot;$&quot;* #,##0_);_(&quot;$&quot;* \(#,##0\);_(&quot;$&quot;* &quot;-&quot;??_);_(@_)">
                  <c:v>4.2191277516235726</c:v>
                </c:pt>
                <c:pt idx="3603" formatCode="_(&quot;$&quot;* #,##0_);_(&quot;$&quot;* \(#,##0\);_(&quot;$&quot;* &quot;-&quot;??_);_(@_)">
                  <c:v>50.440388418365764</c:v>
                </c:pt>
                <c:pt idx="3604" formatCode="_(&quot;$&quot;* #,##0_);_(&quot;$&quot;* \(#,##0\);_(&quot;$&quot;* &quot;-&quot;??_);_(@_)">
                  <c:v>62.309427145370883</c:v>
                </c:pt>
                <c:pt idx="3605" formatCode="_(&quot;$&quot;* #,##0_);_(&quot;$&quot;* \(#,##0\);_(&quot;$&quot;* &quot;-&quot;??_);_(@_)">
                  <c:v>0</c:v>
                </c:pt>
                <c:pt idx="3606" formatCode="_(&quot;$&quot;* #,##0_);_(&quot;$&quot;* \(#,##0\);_(&quot;$&quot;* &quot;-&quot;??_);_(@_)">
                  <c:v>0</c:v>
                </c:pt>
                <c:pt idx="3607" formatCode="_(&quot;$&quot;* #,##0_);_(&quot;$&quot;* \(#,##0\);_(&quot;$&quot;* &quot;-&quot;??_);_(@_)">
                  <c:v>0</c:v>
                </c:pt>
                <c:pt idx="3608" formatCode="_(&quot;$&quot;* #,##0_);_(&quot;$&quot;* \(#,##0\);_(&quot;$&quot;* &quot;-&quot;??_);_(@_)">
                  <c:v>2.2366937373769131</c:v>
                </c:pt>
                <c:pt idx="3609" formatCode="_(&quot;$&quot;* #,##0_);_(&quot;$&quot;* \(#,##0\);_(&quot;$&quot;* &quot;-&quot;??_);_(@_)">
                  <c:v>0</c:v>
                </c:pt>
                <c:pt idx="3610" formatCode="_(&quot;$&quot;* #,##0_);_(&quot;$&quot;* \(#,##0\);_(&quot;$&quot;* &quot;-&quot;??_);_(@_)">
                  <c:v>11.818080009653997</c:v>
                </c:pt>
                <c:pt idx="3611" formatCode="_(&quot;$&quot;* #,##0_);_(&quot;$&quot;* \(#,##0\);_(&quot;$&quot;* &quot;-&quot;??_);_(@_)">
                  <c:v>9.5074922242288142</c:v>
                </c:pt>
                <c:pt idx="3612" formatCode="_(&quot;$&quot;* #,##0_);_(&quot;$&quot;* \(#,##0\);_(&quot;$&quot;* &quot;-&quot;??_);_(@_)">
                  <c:v>3.3094976573122437</c:v>
                </c:pt>
                <c:pt idx="3613" formatCode="_(&quot;$&quot;* #,##0_);_(&quot;$&quot;* \(#,##0\);_(&quot;$&quot;* &quot;-&quot;??_);_(@_)">
                  <c:v>0</c:v>
                </c:pt>
                <c:pt idx="3614" formatCode="_(&quot;$&quot;* #,##0_);_(&quot;$&quot;* \(#,##0\);_(&quot;$&quot;* &quot;-&quot;??_);_(@_)">
                  <c:v>60.851160494884027</c:v>
                </c:pt>
                <c:pt idx="3615" formatCode="_(&quot;$&quot;* #,##0_);_(&quot;$&quot;* \(#,##0\);_(&quot;$&quot;* &quot;-&quot;??_);_(@_)">
                  <c:v>0</c:v>
                </c:pt>
                <c:pt idx="3616" formatCode="_(&quot;$&quot;* #,##0_);_(&quot;$&quot;* \(#,##0\);_(&quot;$&quot;* &quot;-&quot;??_);_(@_)">
                  <c:v>0</c:v>
                </c:pt>
                <c:pt idx="3617" formatCode="_(&quot;$&quot;* #,##0_);_(&quot;$&quot;* \(#,##0\);_(&quot;$&quot;* &quot;-&quot;??_);_(@_)">
                  <c:v>0</c:v>
                </c:pt>
                <c:pt idx="3618" formatCode="_(&quot;$&quot;* #,##0_);_(&quot;$&quot;* \(#,##0\);_(&quot;$&quot;* &quot;-&quot;??_);_(@_)">
                  <c:v>0</c:v>
                </c:pt>
                <c:pt idx="3619" formatCode="_(&quot;$&quot;* #,##0_);_(&quot;$&quot;* \(#,##0\);_(&quot;$&quot;* &quot;-&quot;??_);_(@_)">
                  <c:v>0</c:v>
                </c:pt>
                <c:pt idx="3620" formatCode="_(&quot;$&quot;* #,##0_);_(&quot;$&quot;* \(#,##0\);_(&quot;$&quot;* &quot;-&quot;??_);_(@_)">
                  <c:v>32.085638077571971</c:v>
                </c:pt>
                <c:pt idx="3621" formatCode="_(&quot;$&quot;* #,##0_);_(&quot;$&quot;* \(#,##0\);_(&quot;$&quot;* &quot;-&quot;??_);_(@_)">
                  <c:v>0</c:v>
                </c:pt>
                <c:pt idx="3622" formatCode="_(&quot;$&quot;* #,##0_);_(&quot;$&quot;* \(#,##0\);_(&quot;$&quot;* &quot;-&quot;??_);_(@_)">
                  <c:v>0</c:v>
                </c:pt>
                <c:pt idx="3623" formatCode="_(&quot;$&quot;* #,##0_);_(&quot;$&quot;* \(#,##0\);_(&quot;$&quot;* &quot;-&quot;??_);_(@_)">
                  <c:v>4.3195361584050636</c:v>
                </c:pt>
                <c:pt idx="3624" formatCode="_(&quot;$&quot;* #,##0_);_(&quot;$&quot;* \(#,##0\);_(&quot;$&quot;* &quot;-&quot;??_);_(@_)">
                  <c:v>0</c:v>
                </c:pt>
                <c:pt idx="3625" formatCode="_(&quot;$&quot;* #,##0_);_(&quot;$&quot;* \(#,##0\);_(&quot;$&quot;* &quot;-&quot;??_);_(@_)">
                  <c:v>0</c:v>
                </c:pt>
                <c:pt idx="3626" formatCode="_(&quot;$&quot;* #,##0_);_(&quot;$&quot;* \(#,##0\);_(&quot;$&quot;* &quot;-&quot;??_);_(@_)">
                  <c:v>0</c:v>
                </c:pt>
                <c:pt idx="3627" formatCode="_(&quot;$&quot;* #,##0_);_(&quot;$&quot;* \(#,##0\);_(&quot;$&quot;* &quot;-&quot;??_);_(@_)">
                  <c:v>0</c:v>
                </c:pt>
                <c:pt idx="3628" formatCode="_(&quot;$&quot;* #,##0_);_(&quot;$&quot;* \(#,##0\);_(&quot;$&quot;* &quot;-&quot;??_);_(@_)">
                  <c:v>49.116011632567385</c:v>
                </c:pt>
                <c:pt idx="3629" formatCode="_(&quot;$&quot;* #,##0_);_(&quot;$&quot;* \(#,##0\);_(&quot;$&quot;* &quot;-&quot;??_);_(@_)">
                  <c:v>0</c:v>
                </c:pt>
                <c:pt idx="3630" formatCode="_(&quot;$&quot;* #,##0_);_(&quot;$&quot;* \(#,##0\);_(&quot;$&quot;* &quot;-&quot;??_);_(@_)">
                  <c:v>0</c:v>
                </c:pt>
                <c:pt idx="3631" formatCode="_(&quot;$&quot;* #,##0_);_(&quot;$&quot;* \(#,##0\);_(&quot;$&quot;* &quot;-&quot;??_);_(@_)">
                  <c:v>0</c:v>
                </c:pt>
                <c:pt idx="3632" formatCode="_(&quot;$&quot;* #,##0_);_(&quot;$&quot;* \(#,##0\);_(&quot;$&quot;* &quot;-&quot;??_);_(@_)">
                  <c:v>0</c:v>
                </c:pt>
                <c:pt idx="3633" formatCode="_(&quot;$&quot;* #,##0_);_(&quot;$&quot;* \(#,##0\);_(&quot;$&quot;* &quot;-&quot;??_);_(@_)">
                  <c:v>0</c:v>
                </c:pt>
                <c:pt idx="3634" formatCode="_(&quot;$&quot;* #,##0_);_(&quot;$&quot;* \(#,##0\);_(&quot;$&quot;* &quot;-&quot;??_);_(@_)">
                  <c:v>3.2190635864056598</c:v>
                </c:pt>
                <c:pt idx="3635" formatCode="_(&quot;$&quot;* #,##0_);_(&quot;$&quot;* \(#,##0\);_(&quot;$&quot;* &quot;-&quot;??_);_(@_)">
                  <c:v>46.583010480448294</c:v>
                </c:pt>
                <c:pt idx="3636" formatCode="_(&quot;$&quot;* #,##0_);_(&quot;$&quot;* \(#,##0\);_(&quot;$&quot;* &quot;-&quot;??_);_(@_)">
                  <c:v>2.9389810466885247</c:v>
                </c:pt>
                <c:pt idx="3637" formatCode="_(&quot;$&quot;* #,##0_);_(&quot;$&quot;* \(#,##0\);_(&quot;$&quot;* &quot;-&quot;??_);_(@_)">
                  <c:v>0</c:v>
                </c:pt>
                <c:pt idx="3638" formatCode="_(&quot;$&quot;* #,##0_);_(&quot;$&quot;* \(#,##0\);_(&quot;$&quot;* &quot;-&quot;??_);_(@_)">
                  <c:v>3.3923221626962801</c:v>
                </c:pt>
                <c:pt idx="3639" formatCode="_(&quot;$&quot;* #,##0_);_(&quot;$&quot;* \(#,##0\);_(&quot;$&quot;* &quot;-&quot;??_);_(@_)">
                  <c:v>11.517869095962219</c:v>
                </c:pt>
                <c:pt idx="3640" formatCode="_(&quot;$&quot;* #,##0_);_(&quot;$&quot;* \(#,##0\);_(&quot;$&quot;* &quot;-&quot;??_);_(@_)">
                  <c:v>3.5693267486917137</c:v>
                </c:pt>
                <c:pt idx="3641" formatCode="_(&quot;$&quot;* #,##0_);_(&quot;$&quot;* \(#,##0\);_(&quot;$&quot;* &quot;-&quot;??_);_(@_)">
                  <c:v>5.8675457040574779</c:v>
                </c:pt>
                <c:pt idx="3642" formatCode="_(&quot;$&quot;* #,##0_);_(&quot;$&quot;* \(#,##0\);_(&quot;$&quot;* &quot;-&quot;??_);_(@_)">
                  <c:v>0</c:v>
                </c:pt>
                <c:pt idx="3643" formatCode="_(&quot;$&quot;* #,##0_);_(&quot;$&quot;* \(#,##0\);_(&quot;$&quot;* &quot;-&quot;??_);_(@_)">
                  <c:v>0</c:v>
                </c:pt>
                <c:pt idx="3644" formatCode="_(&quot;$&quot;* #,##0_);_(&quot;$&quot;* \(#,##0\);_(&quot;$&quot;* &quot;-&quot;??_);_(@_)">
                  <c:v>0</c:v>
                </c:pt>
                <c:pt idx="3645" formatCode="_(&quot;$&quot;* #,##0_);_(&quot;$&quot;* \(#,##0\);_(&quot;$&quot;* &quot;-&quot;??_);_(@_)">
                  <c:v>0</c:v>
                </c:pt>
                <c:pt idx="3646" formatCode="_(&quot;$&quot;* #,##0_);_(&quot;$&quot;* \(#,##0\);_(&quot;$&quot;* &quot;-&quot;??_);_(@_)">
                  <c:v>0</c:v>
                </c:pt>
                <c:pt idx="3647" formatCode="_(&quot;$&quot;* #,##0_);_(&quot;$&quot;* \(#,##0\);_(&quot;$&quot;* &quot;-&quot;??_);_(@_)">
                  <c:v>0</c:v>
                </c:pt>
                <c:pt idx="3648" formatCode="_(&quot;$&quot;* #,##0_);_(&quot;$&quot;* \(#,##0\);_(&quot;$&quot;* &quot;-&quot;??_);_(@_)">
                  <c:v>2.9904666608017547</c:v>
                </c:pt>
                <c:pt idx="3649" formatCode="_(&quot;$&quot;* #,##0_);_(&quot;$&quot;* \(#,##0\);_(&quot;$&quot;* &quot;-&quot;??_);_(@_)">
                  <c:v>0</c:v>
                </c:pt>
                <c:pt idx="3650" formatCode="_(&quot;$&quot;* #,##0_);_(&quot;$&quot;* \(#,##0\);_(&quot;$&quot;* &quot;-&quot;??_);_(@_)">
                  <c:v>0</c:v>
                </c:pt>
                <c:pt idx="3651" formatCode="_(&quot;$&quot;* #,##0_);_(&quot;$&quot;* \(#,##0\);_(&quot;$&quot;* &quot;-&quot;??_);_(@_)">
                  <c:v>0</c:v>
                </c:pt>
                <c:pt idx="3652" formatCode="_(&quot;$&quot;* #,##0_);_(&quot;$&quot;* \(#,##0\);_(&quot;$&quot;* &quot;-&quot;??_);_(@_)">
                  <c:v>2.5529372748807178</c:v>
                </c:pt>
                <c:pt idx="3653" formatCode="_(&quot;$&quot;* #,##0_);_(&quot;$&quot;* \(#,##0\);_(&quot;$&quot;* &quot;-&quot;??_);_(@_)">
                  <c:v>59.934730406337138</c:v>
                </c:pt>
                <c:pt idx="3654" formatCode="_(&quot;$&quot;* #,##0_);_(&quot;$&quot;* \(#,##0\);_(&quot;$&quot;* &quot;-&quot;??_);_(@_)">
                  <c:v>0</c:v>
                </c:pt>
                <c:pt idx="3655" formatCode="_(&quot;$&quot;* #,##0_);_(&quot;$&quot;* \(#,##0\);_(&quot;$&quot;* &quot;-&quot;??_);_(@_)">
                  <c:v>0</c:v>
                </c:pt>
                <c:pt idx="3656" formatCode="_(&quot;$&quot;* #,##0_);_(&quot;$&quot;* \(#,##0\);_(&quot;$&quot;* &quot;-&quot;??_);_(@_)">
                  <c:v>0</c:v>
                </c:pt>
                <c:pt idx="3657" formatCode="_(&quot;$&quot;* #,##0_);_(&quot;$&quot;* \(#,##0\);_(&quot;$&quot;* &quot;-&quot;??_);_(@_)">
                  <c:v>0</c:v>
                </c:pt>
                <c:pt idx="3658" formatCode="_(&quot;$&quot;* #,##0_);_(&quot;$&quot;* \(#,##0\);_(&quot;$&quot;* &quot;-&quot;??_);_(@_)">
                  <c:v>0</c:v>
                </c:pt>
                <c:pt idx="3659" formatCode="_(&quot;$&quot;* #,##0_);_(&quot;$&quot;* \(#,##0\);_(&quot;$&quot;* &quot;-&quot;??_);_(@_)">
                  <c:v>0</c:v>
                </c:pt>
                <c:pt idx="3660" formatCode="_(&quot;$&quot;* #,##0_);_(&quot;$&quot;* \(#,##0\);_(&quot;$&quot;* &quot;-&quot;??_);_(@_)">
                  <c:v>27.568119882437617</c:v>
                </c:pt>
                <c:pt idx="3661" formatCode="_(&quot;$&quot;* #,##0_);_(&quot;$&quot;* \(#,##0\);_(&quot;$&quot;* &quot;-&quot;??_);_(@_)">
                  <c:v>0</c:v>
                </c:pt>
                <c:pt idx="3662" formatCode="_(&quot;$&quot;* #,##0_);_(&quot;$&quot;* \(#,##0\);_(&quot;$&quot;* &quot;-&quot;??_);_(@_)">
                  <c:v>0</c:v>
                </c:pt>
                <c:pt idx="3663" formatCode="_(&quot;$&quot;* #,##0_);_(&quot;$&quot;* \(#,##0\);_(&quot;$&quot;* &quot;-&quot;??_);_(@_)">
                  <c:v>0</c:v>
                </c:pt>
                <c:pt idx="3664" formatCode="_(&quot;$&quot;* #,##0_);_(&quot;$&quot;* \(#,##0\);_(&quot;$&quot;* &quot;-&quot;??_);_(@_)">
                  <c:v>0</c:v>
                </c:pt>
                <c:pt idx="3665" formatCode="_(&quot;$&quot;* #,##0_);_(&quot;$&quot;* \(#,##0\);_(&quot;$&quot;* &quot;-&quot;??_);_(@_)">
                  <c:v>0</c:v>
                </c:pt>
                <c:pt idx="3666" formatCode="_(&quot;$&quot;* #,##0_);_(&quot;$&quot;* \(#,##0\);_(&quot;$&quot;* &quot;-&quot;??_);_(@_)">
                  <c:v>0</c:v>
                </c:pt>
                <c:pt idx="3667" formatCode="_(&quot;$&quot;* #,##0_);_(&quot;$&quot;* \(#,##0\);_(&quot;$&quot;* &quot;-&quot;??_);_(@_)">
                  <c:v>0</c:v>
                </c:pt>
                <c:pt idx="3668" formatCode="_(&quot;$&quot;* #,##0_);_(&quot;$&quot;* \(#,##0\);_(&quot;$&quot;* &quot;-&quot;??_);_(@_)">
                  <c:v>0</c:v>
                </c:pt>
                <c:pt idx="3669" formatCode="_(&quot;$&quot;* #,##0_);_(&quot;$&quot;* \(#,##0\);_(&quot;$&quot;* &quot;-&quot;??_);_(@_)">
                  <c:v>0</c:v>
                </c:pt>
                <c:pt idx="3670" formatCode="_(&quot;$&quot;* #,##0_);_(&quot;$&quot;* \(#,##0\);_(&quot;$&quot;* &quot;-&quot;??_);_(@_)">
                  <c:v>0</c:v>
                </c:pt>
                <c:pt idx="3671" formatCode="_(&quot;$&quot;* #,##0_);_(&quot;$&quot;* \(#,##0\);_(&quot;$&quot;* &quot;-&quot;??_);_(@_)">
                  <c:v>0</c:v>
                </c:pt>
                <c:pt idx="3672" formatCode="_(&quot;$&quot;* #,##0_);_(&quot;$&quot;* \(#,##0\);_(&quot;$&quot;* &quot;-&quot;??_);_(@_)">
                  <c:v>0</c:v>
                </c:pt>
                <c:pt idx="3673" formatCode="_(&quot;$&quot;* #,##0_);_(&quot;$&quot;* \(#,##0\);_(&quot;$&quot;* &quot;-&quot;??_);_(@_)">
                  <c:v>0</c:v>
                </c:pt>
                <c:pt idx="3674" formatCode="_(&quot;$&quot;* #,##0_);_(&quot;$&quot;* \(#,##0\);_(&quot;$&quot;* &quot;-&quot;??_);_(@_)">
                  <c:v>0</c:v>
                </c:pt>
                <c:pt idx="3675" formatCode="_(&quot;$&quot;* #,##0_);_(&quot;$&quot;* \(#,##0\);_(&quot;$&quot;* &quot;-&quot;??_);_(@_)">
                  <c:v>0</c:v>
                </c:pt>
                <c:pt idx="3676" formatCode="_(&quot;$&quot;* #,##0_);_(&quot;$&quot;* \(#,##0\);_(&quot;$&quot;* &quot;-&quot;??_);_(@_)">
                  <c:v>1.0306764847180436</c:v>
                </c:pt>
                <c:pt idx="3677" formatCode="_(&quot;$&quot;* #,##0_);_(&quot;$&quot;* \(#,##0\);_(&quot;$&quot;* &quot;-&quot;??_);_(@_)">
                  <c:v>12.708646962625247</c:v>
                </c:pt>
                <c:pt idx="3678" formatCode="_(&quot;$&quot;* #,##0_);_(&quot;$&quot;* \(#,##0\);_(&quot;$&quot;* &quot;-&quot;??_);_(@_)">
                  <c:v>61.821455709599469</c:v>
                </c:pt>
                <c:pt idx="3679" formatCode="_(&quot;$&quot;* #,##0_);_(&quot;$&quot;* \(#,##0\);_(&quot;$&quot;* &quot;-&quot;??_);_(@_)">
                  <c:v>0</c:v>
                </c:pt>
                <c:pt idx="3680" formatCode="_(&quot;$&quot;* #,##0_);_(&quot;$&quot;* \(#,##0\);_(&quot;$&quot;* &quot;-&quot;??_);_(@_)">
                  <c:v>0</c:v>
                </c:pt>
                <c:pt idx="3681" formatCode="_(&quot;$&quot;* #,##0_);_(&quot;$&quot;* \(#,##0\);_(&quot;$&quot;* &quot;-&quot;??_);_(@_)">
                  <c:v>1.951246776574485</c:v>
                </c:pt>
                <c:pt idx="3682" formatCode="_(&quot;$&quot;* #,##0_);_(&quot;$&quot;* \(#,##0\);_(&quot;$&quot;* &quot;-&quot;??_);_(@_)">
                  <c:v>0</c:v>
                </c:pt>
                <c:pt idx="3683" formatCode="_(&quot;$&quot;* #,##0_);_(&quot;$&quot;* \(#,##0\);_(&quot;$&quot;* &quot;-&quot;??_);_(@_)">
                  <c:v>0</c:v>
                </c:pt>
                <c:pt idx="3684" formatCode="_(&quot;$&quot;* #,##0_);_(&quot;$&quot;* \(#,##0\);_(&quot;$&quot;* &quot;-&quot;??_);_(@_)">
                  <c:v>0</c:v>
                </c:pt>
                <c:pt idx="3685" formatCode="_(&quot;$&quot;* #,##0_);_(&quot;$&quot;* \(#,##0\);_(&quot;$&quot;* &quot;-&quot;??_);_(@_)">
                  <c:v>0</c:v>
                </c:pt>
                <c:pt idx="3686" formatCode="_(&quot;$&quot;* #,##0_);_(&quot;$&quot;* \(#,##0\);_(&quot;$&quot;* &quot;-&quot;??_);_(@_)">
                  <c:v>0</c:v>
                </c:pt>
                <c:pt idx="3687" formatCode="_(&quot;$&quot;* #,##0_);_(&quot;$&quot;* \(#,##0\);_(&quot;$&quot;* &quot;-&quot;??_);_(@_)">
                  <c:v>0</c:v>
                </c:pt>
                <c:pt idx="3688" formatCode="_(&quot;$&quot;* #,##0_);_(&quot;$&quot;* \(#,##0\);_(&quot;$&quot;* &quot;-&quot;??_);_(@_)">
                  <c:v>0</c:v>
                </c:pt>
                <c:pt idx="3689" formatCode="_(&quot;$&quot;* #,##0_);_(&quot;$&quot;* \(#,##0\);_(&quot;$&quot;* &quot;-&quot;??_);_(@_)">
                  <c:v>0</c:v>
                </c:pt>
                <c:pt idx="3690" formatCode="_(&quot;$&quot;* #,##0_);_(&quot;$&quot;* \(#,##0\);_(&quot;$&quot;* &quot;-&quot;??_);_(@_)">
                  <c:v>51.189396053318461</c:v>
                </c:pt>
                <c:pt idx="3691" formatCode="_(&quot;$&quot;* #,##0_);_(&quot;$&quot;* \(#,##0\);_(&quot;$&quot;* &quot;-&quot;??_);_(@_)">
                  <c:v>0</c:v>
                </c:pt>
                <c:pt idx="3692" formatCode="_(&quot;$&quot;* #,##0_);_(&quot;$&quot;* \(#,##0\);_(&quot;$&quot;* &quot;-&quot;??_);_(@_)">
                  <c:v>0</c:v>
                </c:pt>
                <c:pt idx="3693" formatCode="_(&quot;$&quot;* #,##0_);_(&quot;$&quot;* \(#,##0\);_(&quot;$&quot;* &quot;-&quot;??_);_(@_)">
                  <c:v>0</c:v>
                </c:pt>
                <c:pt idx="3694" formatCode="_(&quot;$&quot;* #,##0_);_(&quot;$&quot;* \(#,##0\);_(&quot;$&quot;* &quot;-&quot;??_);_(@_)">
                  <c:v>0</c:v>
                </c:pt>
                <c:pt idx="3695" formatCode="_(&quot;$&quot;* #,##0_);_(&quot;$&quot;* \(#,##0\);_(&quot;$&quot;* &quot;-&quot;??_);_(@_)">
                  <c:v>2.5397927540491199</c:v>
                </c:pt>
                <c:pt idx="3696" formatCode="_(&quot;$&quot;* #,##0_);_(&quot;$&quot;* \(#,##0\);_(&quot;$&quot;* &quot;-&quot;??_);_(@_)">
                  <c:v>0</c:v>
                </c:pt>
                <c:pt idx="3697" formatCode="_(&quot;$&quot;* #,##0_);_(&quot;$&quot;* \(#,##0\);_(&quot;$&quot;* &quot;-&quot;??_);_(@_)">
                  <c:v>3.8931083075535278</c:v>
                </c:pt>
                <c:pt idx="3698" formatCode="_(&quot;$&quot;* #,##0_);_(&quot;$&quot;* \(#,##0\);_(&quot;$&quot;* &quot;-&quot;??_);_(@_)">
                  <c:v>0</c:v>
                </c:pt>
                <c:pt idx="3699" formatCode="_(&quot;$&quot;* #,##0_);_(&quot;$&quot;* \(#,##0\);_(&quot;$&quot;* &quot;-&quot;??_);_(@_)">
                  <c:v>3.1349682846395783</c:v>
                </c:pt>
                <c:pt idx="3700" formatCode="_(&quot;$&quot;* #,##0_);_(&quot;$&quot;* \(#,##0\);_(&quot;$&quot;* &quot;-&quot;??_);_(@_)">
                  <c:v>0</c:v>
                </c:pt>
                <c:pt idx="3701" formatCode="_(&quot;$&quot;* #,##0_);_(&quot;$&quot;* \(#,##0\);_(&quot;$&quot;* &quot;-&quot;??_);_(@_)">
                  <c:v>0</c:v>
                </c:pt>
                <c:pt idx="3702" formatCode="_(&quot;$&quot;* #,##0_);_(&quot;$&quot;* \(#,##0\);_(&quot;$&quot;* &quot;-&quot;??_);_(@_)">
                  <c:v>0</c:v>
                </c:pt>
                <c:pt idx="3703" formatCode="_(&quot;$&quot;* #,##0_);_(&quot;$&quot;* \(#,##0\);_(&quot;$&quot;* &quot;-&quot;??_);_(@_)">
                  <c:v>0</c:v>
                </c:pt>
                <c:pt idx="3704" formatCode="_(&quot;$&quot;* #,##0_);_(&quot;$&quot;* \(#,##0\);_(&quot;$&quot;* &quot;-&quot;??_);_(@_)">
                  <c:v>0</c:v>
                </c:pt>
                <c:pt idx="3705" formatCode="_(&quot;$&quot;* #,##0_);_(&quot;$&quot;* \(#,##0\);_(&quot;$&quot;* &quot;-&quot;??_);_(@_)">
                  <c:v>2.1492042125229909</c:v>
                </c:pt>
                <c:pt idx="3706" formatCode="_(&quot;$&quot;* #,##0_);_(&quot;$&quot;* \(#,##0\);_(&quot;$&quot;* &quot;-&quot;??_);_(@_)">
                  <c:v>1.0708865482128944</c:v>
                </c:pt>
                <c:pt idx="3707" formatCode="_(&quot;$&quot;* #,##0_);_(&quot;$&quot;* \(#,##0\);_(&quot;$&quot;* &quot;-&quot;??_);_(@_)">
                  <c:v>0</c:v>
                </c:pt>
                <c:pt idx="3708" formatCode="_(&quot;$&quot;* #,##0_);_(&quot;$&quot;* \(#,##0\);_(&quot;$&quot;* &quot;-&quot;??_);_(@_)">
                  <c:v>0</c:v>
                </c:pt>
                <c:pt idx="3709" formatCode="_(&quot;$&quot;* #,##0_);_(&quot;$&quot;* \(#,##0\);_(&quot;$&quot;* &quot;-&quot;??_);_(@_)">
                  <c:v>0</c:v>
                </c:pt>
                <c:pt idx="3710" formatCode="_(&quot;$&quot;* #,##0_);_(&quot;$&quot;* \(#,##0\);_(&quot;$&quot;* &quot;-&quot;??_);_(@_)">
                  <c:v>2.1930394477096864</c:v>
                </c:pt>
                <c:pt idx="3711" formatCode="_(&quot;$&quot;* #,##0_);_(&quot;$&quot;* \(#,##0\);_(&quot;$&quot;* &quot;-&quot;??_);_(@_)">
                  <c:v>0</c:v>
                </c:pt>
                <c:pt idx="3712" formatCode="_(&quot;$&quot;* #,##0_);_(&quot;$&quot;* \(#,##0\);_(&quot;$&quot;* &quot;-&quot;??_);_(@_)">
                  <c:v>0</c:v>
                </c:pt>
                <c:pt idx="3713" formatCode="_(&quot;$&quot;* #,##0_);_(&quot;$&quot;* \(#,##0\);_(&quot;$&quot;* &quot;-&quot;??_);_(@_)">
                  <c:v>3.0243673744595165</c:v>
                </c:pt>
                <c:pt idx="3714" formatCode="_(&quot;$&quot;* #,##0_);_(&quot;$&quot;* \(#,##0\);_(&quot;$&quot;* &quot;-&quot;??_);_(@_)">
                  <c:v>0</c:v>
                </c:pt>
                <c:pt idx="3715" formatCode="_(&quot;$&quot;* #,##0_);_(&quot;$&quot;* \(#,##0\);_(&quot;$&quot;* &quot;-&quot;??_);_(@_)">
                  <c:v>3.2443151621229962</c:v>
                </c:pt>
                <c:pt idx="3716" formatCode="_(&quot;$&quot;* #,##0_);_(&quot;$&quot;* \(#,##0\);_(&quot;$&quot;* &quot;-&quot;??_);_(@_)">
                  <c:v>0</c:v>
                </c:pt>
                <c:pt idx="3717" formatCode="_(&quot;$&quot;* #,##0_);_(&quot;$&quot;* \(#,##0\);_(&quot;$&quot;* &quot;-&quot;??_);_(@_)">
                  <c:v>0</c:v>
                </c:pt>
                <c:pt idx="3718" formatCode="_(&quot;$&quot;* #,##0_);_(&quot;$&quot;* \(#,##0\);_(&quot;$&quot;* &quot;-&quot;??_);_(@_)">
                  <c:v>30.166651747000181</c:v>
                </c:pt>
                <c:pt idx="3719" formatCode="_(&quot;$&quot;* #,##0_);_(&quot;$&quot;* \(#,##0\);_(&quot;$&quot;* &quot;-&quot;??_);_(@_)">
                  <c:v>12.047910506237047</c:v>
                </c:pt>
                <c:pt idx="3720" formatCode="_(&quot;$&quot;* #,##0_);_(&quot;$&quot;* \(#,##0\);_(&quot;$&quot;* &quot;-&quot;??_);_(@_)">
                  <c:v>0</c:v>
                </c:pt>
                <c:pt idx="3721" formatCode="_(&quot;$&quot;* #,##0_);_(&quot;$&quot;* \(#,##0\);_(&quot;$&quot;* &quot;-&quot;??_);_(@_)">
                  <c:v>0</c:v>
                </c:pt>
                <c:pt idx="3722" formatCode="_(&quot;$&quot;* #,##0_);_(&quot;$&quot;* \(#,##0\);_(&quot;$&quot;* &quot;-&quot;??_);_(@_)">
                  <c:v>0</c:v>
                </c:pt>
                <c:pt idx="3723" formatCode="_(&quot;$&quot;* #,##0_);_(&quot;$&quot;* \(#,##0\);_(&quot;$&quot;* &quot;-&quot;??_);_(@_)">
                  <c:v>21.518781680265143</c:v>
                </c:pt>
                <c:pt idx="3724" formatCode="_(&quot;$&quot;* #,##0_);_(&quot;$&quot;* \(#,##0\);_(&quot;$&quot;* &quot;-&quot;??_);_(@_)">
                  <c:v>0</c:v>
                </c:pt>
                <c:pt idx="3725" formatCode="_(&quot;$&quot;* #,##0_);_(&quot;$&quot;* \(#,##0\);_(&quot;$&quot;* &quot;-&quot;??_);_(@_)">
                  <c:v>4.3409927618664153</c:v>
                </c:pt>
                <c:pt idx="3726" formatCode="_(&quot;$&quot;* #,##0_);_(&quot;$&quot;* \(#,##0\);_(&quot;$&quot;* &quot;-&quot;??_);_(@_)">
                  <c:v>0</c:v>
                </c:pt>
                <c:pt idx="3727" formatCode="_(&quot;$&quot;* #,##0_);_(&quot;$&quot;* \(#,##0\);_(&quot;$&quot;* &quot;-&quot;??_);_(@_)">
                  <c:v>15.232100547553372</c:v>
                </c:pt>
                <c:pt idx="3728" formatCode="_(&quot;$&quot;* #,##0_);_(&quot;$&quot;* \(#,##0\);_(&quot;$&quot;* &quot;-&quot;??_);_(@_)">
                  <c:v>0</c:v>
                </c:pt>
                <c:pt idx="3729" formatCode="_(&quot;$&quot;* #,##0_);_(&quot;$&quot;* \(#,##0\);_(&quot;$&quot;* &quot;-&quot;??_);_(@_)">
                  <c:v>0</c:v>
                </c:pt>
                <c:pt idx="3730" formatCode="_(&quot;$&quot;* #,##0_);_(&quot;$&quot;* \(#,##0\);_(&quot;$&quot;* &quot;-&quot;??_);_(@_)">
                  <c:v>0</c:v>
                </c:pt>
                <c:pt idx="3731" formatCode="_(&quot;$&quot;* #,##0_);_(&quot;$&quot;* \(#,##0\);_(&quot;$&quot;* &quot;-&quot;??_);_(@_)">
                  <c:v>2.9593363524458707</c:v>
                </c:pt>
                <c:pt idx="3732" formatCode="_(&quot;$&quot;* #,##0_);_(&quot;$&quot;* \(#,##0\);_(&quot;$&quot;* &quot;-&quot;??_);_(@_)">
                  <c:v>3.3510857072494957</c:v>
                </c:pt>
                <c:pt idx="3733" formatCode="_(&quot;$&quot;* #,##0_);_(&quot;$&quot;* \(#,##0\);_(&quot;$&quot;* &quot;-&quot;??_);_(@_)">
                  <c:v>0</c:v>
                </c:pt>
                <c:pt idx="3734" formatCode="_(&quot;$&quot;* #,##0_);_(&quot;$&quot;* \(#,##0\);_(&quot;$&quot;* &quot;-&quot;??_);_(@_)">
                  <c:v>0</c:v>
                </c:pt>
                <c:pt idx="3735" formatCode="_(&quot;$&quot;* #,##0_);_(&quot;$&quot;* \(#,##0\);_(&quot;$&quot;* &quot;-&quot;??_);_(@_)">
                  <c:v>0</c:v>
                </c:pt>
                <c:pt idx="3736" formatCode="_(&quot;$&quot;* #,##0_);_(&quot;$&quot;* \(#,##0\);_(&quot;$&quot;* &quot;-&quot;??_);_(@_)">
                  <c:v>0</c:v>
                </c:pt>
                <c:pt idx="3737" formatCode="_(&quot;$&quot;* #,##0_);_(&quot;$&quot;* \(#,##0\);_(&quot;$&quot;* &quot;-&quot;??_);_(@_)">
                  <c:v>0</c:v>
                </c:pt>
                <c:pt idx="3738" formatCode="_(&quot;$&quot;* #,##0_);_(&quot;$&quot;* \(#,##0\);_(&quot;$&quot;* &quot;-&quot;??_);_(@_)">
                  <c:v>13.122792882254181</c:v>
                </c:pt>
                <c:pt idx="3739" formatCode="_(&quot;$&quot;* #,##0_);_(&quot;$&quot;* \(#,##0\);_(&quot;$&quot;* &quot;-&quot;??_);_(@_)">
                  <c:v>1.1721299244749399</c:v>
                </c:pt>
                <c:pt idx="3740" formatCode="_(&quot;$&quot;* #,##0_);_(&quot;$&quot;* \(#,##0\);_(&quot;$&quot;* &quot;-&quot;??_);_(@_)">
                  <c:v>0</c:v>
                </c:pt>
                <c:pt idx="3741" formatCode="_(&quot;$&quot;* #,##0_);_(&quot;$&quot;* \(#,##0\);_(&quot;$&quot;* &quot;-&quot;??_);_(@_)">
                  <c:v>0</c:v>
                </c:pt>
                <c:pt idx="3742" formatCode="_(&quot;$&quot;* #,##0_);_(&quot;$&quot;* \(#,##0\);_(&quot;$&quot;* &quot;-&quot;??_);_(@_)">
                  <c:v>0</c:v>
                </c:pt>
                <c:pt idx="3743" formatCode="_(&quot;$&quot;* #,##0_);_(&quot;$&quot;* \(#,##0\);_(&quot;$&quot;* &quot;-&quot;??_);_(@_)">
                  <c:v>2.0000625388080335</c:v>
                </c:pt>
                <c:pt idx="3744" formatCode="_(&quot;$&quot;* #,##0_);_(&quot;$&quot;* \(#,##0\);_(&quot;$&quot;* &quot;-&quot;??_);_(@_)">
                  <c:v>0</c:v>
                </c:pt>
                <c:pt idx="3745" formatCode="_(&quot;$&quot;* #,##0_);_(&quot;$&quot;* \(#,##0\);_(&quot;$&quot;* &quot;-&quot;??_);_(@_)">
                  <c:v>0</c:v>
                </c:pt>
                <c:pt idx="3746" formatCode="_(&quot;$&quot;* #,##0_);_(&quot;$&quot;* \(#,##0\);_(&quot;$&quot;* &quot;-&quot;??_);_(@_)">
                  <c:v>0</c:v>
                </c:pt>
                <c:pt idx="3747" formatCode="_(&quot;$&quot;* #,##0_);_(&quot;$&quot;* \(#,##0\);_(&quot;$&quot;* &quot;-&quot;??_);_(@_)">
                  <c:v>10.756676049944122</c:v>
                </c:pt>
                <c:pt idx="3748" formatCode="_(&quot;$&quot;* #,##0_);_(&quot;$&quot;* \(#,##0\);_(&quot;$&quot;* &quot;-&quot;??_);_(@_)">
                  <c:v>0</c:v>
                </c:pt>
                <c:pt idx="3749" formatCode="_(&quot;$&quot;* #,##0_);_(&quot;$&quot;* \(#,##0\);_(&quot;$&quot;* &quot;-&quot;??_);_(@_)">
                  <c:v>0</c:v>
                </c:pt>
                <c:pt idx="3750" formatCode="_(&quot;$&quot;* #,##0_);_(&quot;$&quot;* \(#,##0\);_(&quot;$&quot;* &quot;-&quot;??_);_(@_)">
                  <c:v>0</c:v>
                </c:pt>
                <c:pt idx="3751" formatCode="_(&quot;$&quot;* #,##0_);_(&quot;$&quot;* \(#,##0\);_(&quot;$&quot;* &quot;-&quot;??_);_(@_)">
                  <c:v>0</c:v>
                </c:pt>
                <c:pt idx="3752" formatCode="_(&quot;$&quot;* #,##0_);_(&quot;$&quot;* \(#,##0\);_(&quot;$&quot;* &quot;-&quot;??_);_(@_)">
                  <c:v>14.676855584582094</c:v>
                </c:pt>
                <c:pt idx="3753" formatCode="_(&quot;$&quot;* #,##0_);_(&quot;$&quot;* \(#,##0\);_(&quot;$&quot;* &quot;-&quot;??_);_(@_)">
                  <c:v>2.4747862039969433</c:v>
                </c:pt>
                <c:pt idx="3754" formatCode="_(&quot;$&quot;* #,##0_);_(&quot;$&quot;* \(#,##0\);_(&quot;$&quot;* &quot;-&quot;??_);_(@_)">
                  <c:v>0</c:v>
                </c:pt>
                <c:pt idx="3755" formatCode="_(&quot;$&quot;* #,##0_);_(&quot;$&quot;* \(#,##0\);_(&quot;$&quot;* &quot;-&quot;??_);_(@_)">
                  <c:v>0</c:v>
                </c:pt>
                <c:pt idx="3756" formatCode="_(&quot;$&quot;* #,##0_);_(&quot;$&quot;* \(#,##0\);_(&quot;$&quot;* &quot;-&quot;??_);_(@_)">
                  <c:v>10.526801903223644</c:v>
                </c:pt>
                <c:pt idx="3757" formatCode="_(&quot;$&quot;* #,##0_);_(&quot;$&quot;* \(#,##0\);_(&quot;$&quot;* &quot;-&quot;??_);_(@_)">
                  <c:v>97.068883028947553</c:v>
                </c:pt>
                <c:pt idx="3758" formatCode="_(&quot;$&quot;* #,##0_);_(&quot;$&quot;* \(#,##0\);_(&quot;$&quot;* &quot;-&quot;??_);_(@_)">
                  <c:v>0</c:v>
                </c:pt>
                <c:pt idx="3759" formatCode="_(&quot;$&quot;* #,##0_);_(&quot;$&quot;* \(#,##0\);_(&quot;$&quot;* &quot;-&quot;??_);_(@_)">
                  <c:v>0</c:v>
                </c:pt>
                <c:pt idx="3760" formatCode="_(&quot;$&quot;* #,##0_);_(&quot;$&quot;* \(#,##0\);_(&quot;$&quot;* &quot;-&quot;??_);_(@_)">
                  <c:v>0</c:v>
                </c:pt>
                <c:pt idx="3761" formatCode="_(&quot;$&quot;* #,##0_);_(&quot;$&quot;* \(#,##0\);_(&quot;$&quot;* &quot;-&quot;??_);_(@_)">
                  <c:v>0</c:v>
                </c:pt>
                <c:pt idx="3762" formatCode="_(&quot;$&quot;* #,##0_);_(&quot;$&quot;* \(#,##0\);_(&quot;$&quot;* &quot;-&quot;??_);_(@_)">
                  <c:v>0</c:v>
                </c:pt>
                <c:pt idx="3763" formatCode="_(&quot;$&quot;* #,##0_);_(&quot;$&quot;* \(#,##0\);_(&quot;$&quot;* &quot;-&quot;??_);_(@_)">
                  <c:v>4.3330912424547279</c:v>
                </c:pt>
                <c:pt idx="3764" formatCode="_(&quot;$&quot;* #,##0_);_(&quot;$&quot;* \(#,##0\);_(&quot;$&quot;* &quot;-&quot;??_);_(@_)">
                  <c:v>3.7675468203399216</c:v>
                </c:pt>
                <c:pt idx="3765" formatCode="_(&quot;$&quot;* #,##0_);_(&quot;$&quot;* \(#,##0\);_(&quot;$&quot;* &quot;-&quot;??_);_(@_)">
                  <c:v>0</c:v>
                </c:pt>
                <c:pt idx="3766" formatCode="_(&quot;$&quot;* #,##0_);_(&quot;$&quot;* \(#,##0\);_(&quot;$&quot;* &quot;-&quot;??_);_(@_)">
                  <c:v>4.7728960222256296</c:v>
                </c:pt>
                <c:pt idx="3767" formatCode="_(&quot;$&quot;* #,##0_);_(&quot;$&quot;* \(#,##0\);_(&quot;$&quot;* &quot;-&quot;??_);_(@_)">
                  <c:v>0</c:v>
                </c:pt>
                <c:pt idx="3768" formatCode="_(&quot;$&quot;* #,##0_);_(&quot;$&quot;* \(#,##0\);_(&quot;$&quot;* &quot;-&quot;??_);_(@_)">
                  <c:v>0</c:v>
                </c:pt>
                <c:pt idx="3769" formatCode="_(&quot;$&quot;* #,##0_);_(&quot;$&quot;* \(#,##0\);_(&quot;$&quot;* &quot;-&quot;??_);_(@_)">
                  <c:v>0</c:v>
                </c:pt>
                <c:pt idx="3770" formatCode="_(&quot;$&quot;* #,##0_);_(&quot;$&quot;* \(#,##0\);_(&quot;$&quot;* &quot;-&quot;??_);_(@_)">
                  <c:v>0</c:v>
                </c:pt>
                <c:pt idx="3771" formatCode="_(&quot;$&quot;* #,##0_);_(&quot;$&quot;* \(#,##0\);_(&quot;$&quot;* &quot;-&quot;??_);_(@_)">
                  <c:v>25.318234453790531</c:v>
                </c:pt>
                <c:pt idx="3772" formatCode="_(&quot;$&quot;* #,##0_);_(&quot;$&quot;* \(#,##0\);_(&quot;$&quot;* &quot;-&quot;??_);_(@_)">
                  <c:v>0</c:v>
                </c:pt>
                <c:pt idx="3773" formatCode="_(&quot;$&quot;* #,##0_);_(&quot;$&quot;* \(#,##0\);_(&quot;$&quot;* &quot;-&quot;??_);_(@_)">
                  <c:v>0</c:v>
                </c:pt>
                <c:pt idx="3774" formatCode="_(&quot;$&quot;* #,##0_);_(&quot;$&quot;* \(#,##0\);_(&quot;$&quot;* &quot;-&quot;??_);_(@_)">
                  <c:v>0</c:v>
                </c:pt>
                <c:pt idx="3775" formatCode="_(&quot;$&quot;* #,##0_);_(&quot;$&quot;* \(#,##0\);_(&quot;$&quot;* &quot;-&quot;??_);_(@_)">
                  <c:v>0</c:v>
                </c:pt>
                <c:pt idx="3776" formatCode="_(&quot;$&quot;* #,##0_);_(&quot;$&quot;* \(#,##0\);_(&quot;$&quot;* &quot;-&quot;??_);_(@_)">
                  <c:v>0</c:v>
                </c:pt>
                <c:pt idx="3777" formatCode="_(&quot;$&quot;* #,##0_);_(&quot;$&quot;* \(#,##0\);_(&quot;$&quot;* &quot;-&quot;??_);_(@_)">
                  <c:v>0</c:v>
                </c:pt>
                <c:pt idx="3778" formatCode="_(&quot;$&quot;* #,##0_);_(&quot;$&quot;* \(#,##0\);_(&quot;$&quot;* &quot;-&quot;??_);_(@_)">
                  <c:v>11.437006380004128</c:v>
                </c:pt>
                <c:pt idx="3779" formatCode="_(&quot;$&quot;* #,##0_);_(&quot;$&quot;* \(#,##0\);_(&quot;$&quot;* &quot;-&quot;??_);_(@_)">
                  <c:v>0</c:v>
                </c:pt>
                <c:pt idx="3780" formatCode="_(&quot;$&quot;* #,##0_);_(&quot;$&quot;* \(#,##0\);_(&quot;$&quot;* &quot;-&quot;??_);_(@_)">
                  <c:v>0</c:v>
                </c:pt>
                <c:pt idx="3781" formatCode="_(&quot;$&quot;* #,##0_);_(&quot;$&quot;* \(#,##0\);_(&quot;$&quot;* &quot;-&quot;??_);_(@_)">
                  <c:v>5.743593671673529</c:v>
                </c:pt>
                <c:pt idx="3782" formatCode="_(&quot;$&quot;* #,##0_);_(&quot;$&quot;* \(#,##0\);_(&quot;$&quot;* &quot;-&quot;??_);_(@_)">
                  <c:v>0</c:v>
                </c:pt>
                <c:pt idx="3783" formatCode="_(&quot;$&quot;* #,##0_);_(&quot;$&quot;* \(#,##0\);_(&quot;$&quot;* &quot;-&quot;??_);_(@_)">
                  <c:v>0</c:v>
                </c:pt>
                <c:pt idx="3784" formatCode="_(&quot;$&quot;* #,##0_);_(&quot;$&quot;* \(#,##0\);_(&quot;$&quot;* &quot;-&quot;??_);_(@_)">
                  <c:v>0</c:v>
                </c:pt>
                <c:pt idx="3785" formatCode="_(&quot;$&quot;* #,##0_);_(&quot;$&quot;* \(#,##0\);_(&quot;$&quot;* &quot;-&quot;??_);_(@_)">
                  <c:v>8.5942956340389198</c:v>
                </c:pt>
                <c:pt idx="3786" formatCode="_(&quot;$&quot;* #,##0_);_(&quot;$&quot;* \(#,##0\);_(&quot;$&quot;* &quot;-&quot;??_);_(@_)">
                  <c:v>1.7583777784756174</c:v>
                </c:pt>
                <c:pt idx="3787" formatCode="_(&quot;$&quot;* #,##0_);_(&quot;$&quot;* \(#,##0\);_(&quot;$&quot;* &quot;-&quot;??_);_(@_)">
                  <c:v>0</c:v>
                </c:pt>
                <c:pt idx="3788" formatCode="_(&quot;$&quot;* #,##0_);_(&quot;$&quot;* \(#,##0\);_(&quot;$&quot;* &quot;-&quot;??_);_(@_)">
                  <c:v>30.605969541687806</c:v>
                </c:pt>
                <c:pt idx="3789" formatCode="_(&quot;$&quot;* #,##0_);_(&quot;$&quot;* \(#,##0\);_(&quot;$&quot;* &quot;-&quot;??_);_(@_)">
                  <c:v>22.833797787950314</c:v>
                </c:pt>
                <c:pt idx="3790" formatCode="_(&quot;$&quot;* #,##0_);_(&quot;$&quot;* \(#,##0\);_(&quot;$&quot;* &quot;-&quot;??_);_(@_)">
                  <c:v>0</c:v>
                </c:pt>
                <c:pt idx="3791" formatCode="_(&quot;$&quot;* #,##0_);_(&quot;$&quot;* \(#,##0\);_(&quot;$&quot;* &quot;-&quot;??_);_(@_)">
                  <c:v>0</c:v>
                </c:pt>
                <c:pt idx="3792" formatCode="_(&quot;$&quot;* #,##0_);_(&quot;$&quot;* \(#,##0\);_(&quot;$&quot;* &quot;-&quot;??_);_(@_)">
                  <c:v>2.8228815597911598</c:v>
                </c:pt>
                <c:pt idx="3793" formatCode="_(&quot;$&quot;* #,##0_);_(&quot;$&quot;* \(#,##0\);_(&quot;$&quot;* &quot;-&quot;??_);_(@_)">
                  <c:v>0</c:v>
                </c:pt>
                <c:pt idx="3794" formatCode="_(&quot;$&quot;* #,##0_);_(&quot;$&quot;* \(#,##0\);_(&quot;$&quot;* &quot;-&quot;??_);_(@_)">
                  <c:v>0</c:v>
                </c:pt>
                <c:pt idx="3795" formatCode="_(&quot;$&quot;* #,##0_);_(&quot;$&quot;* \(#,##0\);_(&quot;$&quot;* &quot;-&quot;??_);_(@_)">
                  <c:v>8.2730971526082087</c:v>
                </c:pt>
                <c:pt idx="3796" formatCode="_(&quot;$&quot;* #,##0_);_(&quot;$&quot;* \(#,##0\);_(&quot;$&quot;* &quot;-&quot;??_);_(@_)">
                  <c:v>3.403151818112863</c:v>
                </c:pt>
                <c:pt idx="3797" formatCode="_(&quot;$&quot;* #,##0_);_(&quot;$&quot;* \(#,##0\);_(&quot;$&quot;* &quot;-&quot;??_);_(@_)">
                  <c:v>4.2994509133598484</c:v>
                </c:pt>
                <c:pt idx="3798" formatCode="_(&quot;$&quot;* #,##0_);_(&quot;$&quot;* \(#,##0\);_(&quot;$&quot;* &quot;-&quot;??_);_(@_)">
                  <c:v>0.86849627453977341</c:v>
                </c:pt>
                <c:pt idx="3799" formatCode="_(&quot;$&quot;* #,##0_);_(&quot;$&quot;* \(#,##0\);_(&quot;$&quot;* &quot;-&quot;??_);_(@_)">
                  <c:v>1.6099554395893059</c:v>
                </c:pt>
                <c:pt idx="3800" formatCode="_(&quot;$&quot;* #,##0_);_(&quot;$&quot;* \(#,##0\);_(&quot;$&quot;* &quot;-&quot;??_);_(@_)">
                  <c:v>0</c:v>
                </c:pt>
                <c:pt idx="3801" formatCode="_(&quot;$&quot;* #,##0_);_(&quot;$&quot;* \(#,##0\);_(&quot;$&quot;* &quot;-&quot;??_);_(@_)">
                  <c:v>0</c:v>
                </c:pt>
                <c:pt idx="3802" formatCode="_(&quot;$&quot;* #,##0_);_(&quot;$&quot;* \(#,##0\);_(&quot;$&quot;* &quot;-&quot;??_);_(@_)">
                  <c:v>2.8645521018139291</c:v>
                </c:pt>
                <c:pt idx="3803" formatCode="_(&quot;$&quot;* #,##0_);_(&quot;$&quot;* \(#,##0\);_(&quot;$&quot;* &quot;-&quot;??_);_(@_)">
                  <c:v>4.0972365284721954</c:v>
                </c:pt>
                <c:pt idx="3804" formatCode="_(&quot;$&quot;* #,##0_);_(&quot;$&quot;* \(#,##0\);_(&quot;$&quot;* &quot;-&quot;??_);_(@_)">
                  <c:v>0</c:v>
                </c:pt>
                <c:pt idx="3805" formatCode="_(&quot;$&quot;* #,##0_);_(&quot;$&quot;* \(#,##0\);_(&quot;$&quot;* &quot;-&quot;??_);_(@_)">
                  <c:v>0</c:v>
                </c:pt>
                <c:pt idx="3806" formatCode="_(&quot;$&quot;* #,##0_);_(&quot;$&quot;* \(#,##0\);_(&quot;$&quot;* &quot;-&quot;??_);_(@_)">
                  <c:v>4.4521705527569146</c:v>
                </c:pt>
                <c:pt idx="3807" formatCode="_(&quot;$&quot;* #,##0_);_(&quot;$&quot;* \(#,##0\);_(&quot;$&quot;* &quot;-&quot;??_);_(@_)">
                  <c:v>0</c:v>
                </c:pt>
                <c:pt idx="3808" formatCode="_(&quot;$&quot;* #,##0_);_(&quot;$&quot;* \(#,##0\);_(&quot;$&quot;* &quot;-&quot;??_);_(@_)">
                  <c:v>0</c:v>
                </c:pt>
                <c:pt idx="3809" formatCode="_(&quot;$&quot;* #,##0_);_(&quot;$&quot;* \(#,##0\);_(&quot;$&quot;* &quot;-&quot;??_);_(@_)">
                  <c:v>2.718925065617098</c:v>
                </c:pt>
                <c:pt idx="3810" formatCode="_(&quot;$&quot;* #,##0_);_(&quot;$&quot;* \(#,##0\);_(&quot;$&quot;* &quot;-&quot;??_);_(@_)">
                  <c:v>0</c:v>
                </c:pt>
                <c:pt idx="3811" formatCode="_(&quot;$&quot;* #,##0_);_(&quot;$&quot;* \(#,##0\);_(&quot;$&quot;* &quot;-&quot;??_);_(@_)">
                  <c:v>2.6922596888802075</c:v>
                </c:pt>
                <c:pt idx="3812" formatCode="_(&quot;$&quot;* #,##0_);_(&quot;$&quot;* \(#,##0\);_(&quot;$&quot;* &quot;-&quot;??_);_(@_)">
                  <c:v>0</c:v>
                </c:pt>
                <c:pt idx="3813" formatCode="_(&quot;$&quot;* #,##0_);_(&quot;$&quot;* \(#,##0\);_(&quot;$&quot;* &quot;-&quot;??_);_(@_)">
                  <c:v>48.364798676445908</c:v>
                </c:pt>
                <c:pt idx="3814" formatCode="_(&quot;$&quot;* #,##0_);_(&quot;$&quot;* \(#,##0\);_(&quot;$&quot;* &quot;-&quot;??_);_(@_)">
                  <c:v>49.486860904338549</c:v>
                </c:pt>
                <c:pt idx="3815" formatCode="_(&quot;$&quot;* #,##0_);_(&quot;$&quot;* \(#,##0\);_(&quot;$&quot;* &quot;-&quot;??_);_(@_)">
                  <c:v>0</c:v>
                </c:pt>
                <c:pt idx="3816" formatCode="_(&quot;$&quot;* #,##0_);_(&quot;$&quot;* \(#,##0\);_(&quot;$&quot;* &quot;-&quot;??_);_(@_)">
                  <c:v>0</c:v>
                </c:pt>
                <c:pt idx="3817" formatCode="_(&quot;$&quot;* #,##0_);_(&quot;$&quot;* \(#,##0\);_(&quot;$&quot;* &quot;-&quot;??_);_(@_)">
                  <c:v>0</c:v>
                </c:pt>
                <c:pt idx="3818" formatCode="_(&quot;$&quot;* #,##0_);_(&quot;$&quot;* \(#,##0\);_(&quot;$&quot;* &quot;-&quot;??_);_(@_)">
                  <c:v>6.5116070124887369</c:v>
                </c:pt>
                <c:pt idx="3819" formatCode="_(&quot;$&quot;* #,##0_);_(&quot;$&quot;* \(#,##0\);_(&quot;$&quot;* &quot;-&quot;??_);_(@_)">
                  <c:v>1.4995060358336805</c:v>
                </c:pt>
                <c:pt idx="3820" formatCode="_(&quot;$&quot;* #,##0_);_(&quot;$&quot;* \(#,##0\);_(&quot;$&quot;* &quot;-&quot;??_);_(@_)">
                  <c:v>9.1823589478616405</c:v>
                </c:pt>
                <c:pt idx="3821" formatCode="_(&quot;$&quot;* #,##0_);_(&quot;$&quot;* \(#,##0\);_(&quot;$&quot;* &quot;-&quot;??_);_(@_)">
                  <c:v>9.8866399499529418</c:v>
                </c:pt>
                <c:pt idx="3822" formatCode="_(&quot;$&quot;* #,##0_);_(&quot;$&quot;* \(#,##0\);_(&quot;$&quot;* &quot;-&quot;??_);_(@_)">
                  <c:v>0</c:v>
                </c:pt>
                <c:pt idx="3823" formatCode="_(&quot;$&quot;* #,##0_);_(&quot;$&quot;* \(#,##0\);_(&quot;$&quot;* &quot;-&quot;??_);_(@_)">
                  <c:v>0</c:v>
                </c:pt>
                <c:pt idx="3824" formatCode="_(&quot;$&quot;* #,##0_);_(&quot;$&quot;* \(#,##0\);_(&quot;$&quot;* &quot;-&quot;??_);_(@_)">
                  <c:v>39.856064912500216</c:v>
                </c:pt>
                <c:pt idx="3825" formatCode="_(&quot;$&quot;* #,##0_);_(&quot;$&quot;* \(#,##0\);_(&quot;$&quot;* &quot;-&quot;??_);_(@_)">
                  <c:v>0</c:v>
                </c:pt>
                <c:pt idx="3826" formatCode="_(&quot;$&quot;* #,##0_);_(&quot;$&quot;* \(#,##0\);_(&quot;$&quot;* &quot;-&quot;??_);_(@_)">
                  <c:v>0</c:v>
                </c:pt>
                <c:pt idx="3827" formatCode="_(&quot;$&quot;* #,##0_);_(&quot;$&quot;* \(#,##0\);_(&quot;$&quot;* &quot;-&quot;??_);_(@_)">
                  <c:v>0</c:v>
                </c:pt>
                <c:pt idx="3828" formatCode="_(&quot;$&quot;* #,##0_);_(&quot;$&quot;* \(#,##0\);_(&quot;$&quot;* &quot;-&quot;??_);_(@_)">
                  <c:v>0</c:v>
                </c:pt>
                <c:pt idx="3829" formatCode="_(&quot;$&quot;* #,##0_);_(&quot;$&quot;* \(#,##0\);_(&quot;$&quot;* &quot;-&quot;??_);_(@_)">
                  <c:v>0</c:v>
                </c:pt>
                <c:pt idx="3830" formatCode="_(&quot;$&quot;* #,##0_);_(&quot;$&quot;* \(#,##0\);_(&quot;$&quot;* &quot;-&quot;??_);_(@_)">
                  <c:v>69.10952103579578</c:v>
                </c:pt>
                <c:pt idx="3831" formatCode="_(&quot;$&quot;* #,##0_);_(&quot;$&quot;* \(#,##0\);_(&quot;$&quot;* &quot;-&quot;??_);_(@_)">
                  <c:v>0</c:v>
                </c:pt>
                <c:pt idx="3832" formatCode="_(&quot;$&quot;* #,##0_);_(&quot;$&quot;* \(#,##0\);_(&quot;$&quot;* &quot;-&quot;??_);_(@_)">
                  <c:v>0</c:v>
                </c:pt>
                <c:pt idx="3833" formatCode="_(&quot;$&quot;* #,##0_);_(&quot;$&quot;* \(#,##0\);_(&quot;$&quot;* &quot;-&quot;??_);_(@_)">
                  <c:v>3.1685569024936591</c:v>
                </c:pt>
                <c:pt idx="3834" formatCode="_(&quot;$&quot;* #,##0_);_(&quot;$&quot;* \(#,##0\);_(&quot;$&quot;* &quot;-&quot;??_);_(@_)">
                  <c:v>0</c:v>
                </c:pt>
                <c:pt idx="3835" formatCode="_(&quot;$&quot;* #,##0_);_(&quot;$&quot;* \(#,##0\);_(&quot;$&quot;* &quot;-&quot;??_);_(@_)">
                  <c:v>0</c:v>
                </c:pt>
                <c:pt idx="3836" formatCode="_(&quot;$&quot;* #,##0_);_(&quot;$&quot;* \(#,##0\);_(&quot;$&quot;* &quot;-&quot;??_);_(@_)">
                  <c:v>0</c:v>
                </c:pt>
                <c:pt idx="3837" formatCode="_(&quot;$&quot;* #,##0_);_(&quot;$&quot;* \(#,##0\);_(&quot;$&quot;* &quot;-&quot;??_);_(@_)">
                  <c:v>0</c:v>
                </c:pt>
                <c:pt idx="3838" formatCode="_(&quot;$&quot;* #,##0_);_(&quot;$&quot;* \(#,##0\);_(&quot;$&quot;* &quot;-&quot;??_);_(@_)">
                  <c:v>54.971450725090918</c:v>
                </c:pt>
                <c:pt idx="3839" formatCode="_(&quot;$&quot;* #,##0_);_(&quot;$&quot;* \(#,##0\);_(&quot;$&quot;* &quot;-&quot;??_);_(@_)">
                  <c:v>0</c:v>
                </c:pt>
                <c:pt idx="3840" formatCode="_(&quot;$&quot;* #,##0_);_(&quot;$&quot;* \(#,##0\);_(&quot;$&quot;* &quot;-&quot;??_);_(@_)">
                  <c:v>0</c:v>
                </c:pt>
                <c:pt idx="3841" formatCode="_(&quot;$&quot;* #,##0_);_(&quot;$&quot;* \(#,##0\);_(&quot;$&quot;* &quot;-&quot;??_);_(@_)">
                  <c:v>1.3255585023133922</c:v>
                </c:pt>
                <c:pt idx="3842" formatCode="_(&quot;$&quot;* #,##0_);_(&quot;$&quot;* \(#,##0\);_(&quot;$&quot;* &quot;-&quot;??_);_(@_)">
                  <c:v>0</c:v>
                </c:pt>
                <c:pt idx="3843" formatCode="_(&quot;$&quot;* #,##0_);_(&quot;$&quot;* \(#,##0\);_(&quot;$&quot;* &quot;-&quot;??_);_(@_)">
                  <c:v>0</c:v>
                </c:pt>
                <c:pt idx="3844" formatCode="_(&quot;$&quot;* #,##0_);_(&quot;$&quot;* \(#,##0\);_(&quot;$&quot;* &quot;-&quot;??_);_(@_)">
                  <c:v>0</c:v>
                </c:pt>
                <c:pt idx="3845" formatCode="_(&quot;$&quot;* #,##0_);_(&quot;$&quot;* \(#,##0\);_(&quot;$&quot;* &quot;-&quot;??_);_(@_)">
                  <c:v>29.385504761438668</c:v>
                </c:pt>
                <c:pt idx="3846" formatCode="_(&quot;$&quot;* #,##0_);_(&quot;$&quot;* \(#,##0\);_(&quot;$&quot;* &quot;-&quot;??_);_(@_)">
                  <c:v>0</c:v>
                </c:pt>
                <c:pt idx="3847" formatCode="_(&quot;$&quot;* #,##0_);_(&quot;$&quot;* \(#,##0\);_(&quot;$&quot;* &quot;-&quot;??_);_(@_)">
                  <c:v>0</c:v>
                </c:pt>
                <c:pt idx="3848" formatCode="_(&quot;$&quot;* #,##0_);_(&quot;$&quot;* \(#,##0\);_(&quot;$&quot;* &quot;-&quot;??_);_(@_)">
                  <c:v>0</c:v>
                </c:pt>
                <c:pt idx="3849" formatCode="_(&quot;$&quot;* #,##0_);_(&quot;$&quot;* \(#,##0\);_(&quot;$&quot;* &quot;-&quot;??_);_(@_)">
                  <c:v>10.515146170422733</c:v>
                </c:pt>
                <c:pt idx="3850" formatCode="_(&quot;$&quot;* #,##0_);_(&quot;$&quot;* \(#,##0\);_(&quot;$&quot;* &quot;-&quot;??_);_(@_)">
                  <c:v>18.108724154904241</c:v>
                </c:pt>
                <c:pt idx="3851" formatCode="_(&quot;$&quot;* #,##0_);_(&quot;$&quot;* \(#,##0\);_(&quot;$&quot;* &quot;-&quot;??_);_(@_)">
                  <c:v>4.0371335404862911</c:v>
                </c:pt>
                <c:pt idx="3852" formatCode="_(&quot;$&quot;* #,##0_);_(&quot;$&quot;* \(#,##0\);_(&quot;$&quot;* &quot;-&quot;??_);_(@_)">
                  <c:v>0</c:v>
                </c:pt>
                <c:pt idx="3853" formatCode="_(&quot;$&quot;* #,##0_);_(&quot;$&quot;* \(#,##0\);_(&quot;$&quot;* &quot;-&quot;??_);_(@_)">
                  <c:v>0</c:v>
                </c:pt>
                <c:pt idx="3854" formatCode="_(&quot;$&quot;* #,##0_);_(&quot;$&quot;* \(#,##0\);_(&quot;$&quot;* &quot;-&quot;??_);_(@_)">
                  <c:v>0</c:v>
                </c:pt>
                <c:pt idx="3855" formatCode="_(&quot;$&quot;* #,##0_);_(&quot;$&quot;* \(#,##0\);_(&quot;$&quot;* &quot;-&quot;??_);_(@_)">
                  <c:v>0</c:v>
                </c:pt>
                <c:pt idx="3856" formatCode="_(&quot;$&quot;* #,##0_);_(&quot;$&quot;* \(#,##0\);_(&quot;$&quot;* &quot;-&quot;??_);_(@_)">
                  <c:v>0</c:v>
                </c:pt>
                <c:pt idx="3857" formatCode="_(&quot;$&quot;* #,##0_);_(&quot;$&quot;* \(#,##0\);_(&quot;$&quot;* &quot;-&quot;??_);_(@_)">
                  <c:v>0</c:v>
                </c:pt>
                <c:pt idx="3858" formatCode="_(&quot;$&quot;* #,##0_);_(&quot;$&quot;* \(#,##0\);_(&quot;$&quot;* &quot;-&quot;??_);_(@_)">
                  <c:v>2.6215986715950512</c:v>
                </c:pt>
                <c:pt idx="3859" formatCode="_(&quot;$&quot;* #,##0_);_(&quot;$&quot;* \(#,##0\);_(&quot;$&quot;* &quot;-&quot;??_);_(@_)">
                  <c:v>0</c:v>
                </c:pt>
                <c:pt idx="3860" formatCode="_(&quot;$&quot;* #,##0_);_(&quot;$&quot;* \(#,##0\);_(&quot;$&quot;* &quot;-&quot;??_);_(@_)">
                  <c:v>0</c:v>
                </c:pt>
                <c:pt idx="3861" formatCode="_(&quot;$&quot;* #,##0_);_(&quot;$&quot;* \(#,##0\);_(&quot;$&quot;* &quot;-&quot;??_);_(@_)">
                  <c:v>10.93484295748117</c:v>
                </c:pt>
                <c:pt idx="3862" formatCode="_(&quot;$&quot;* #,##0_);_(&quot;$&quot;* \(#,##0\);_(&quot;$&quot;* &quot;-&quot;??_);_(@_)">
                  <c:v>0</c:v>
                </c:pt>
                <c:pt idx="3863" formatCode="_(&quot;$&quot;* #,##0_);_(&quot;$&quot;* \(#,##0\);_(&quot;$&quot;* &quot;-&quot;??_);_(@_)">
                  <c:v>48.193948813132266</c:v>
                </c:pt>
                <c:pt idx="3864" formatCode="_(&quot;$&quot;* #,##0_);_(&quot;$&quot;* \(#,##0\);_(&quot;$&quot;* &quot;-&quot;??_);_(@_)">
                  <c:v>0</c:v>
                </c:pt>
                <c:pt idx="3865" formatCode="_(&quot;$&quot;* #,##0_);_(&quot;$&quot;* \(#,##0\);_(&quot;$&quot;* &quot;-&quot;??_);_(@_)">
                  <c:v>0</c:v>
                </c:pt>
                <c:pt idx="3866" formatCode="_(&quot;$&quot;* #,##0_);_(&quot;$&quot;* \(#,##0\);_(&quot;$&quot;* &quot;-&quot;??_);_(@_)">
                  <c:v>0</c:v>
                </c:pt>
                <c:pt idx="3867" formatCode="_(&quot;$&quot;* #,##0_);_(&quot;$&quot;* \(#,##0\);_(&quot;$&quot;* &quot;-&quot;??_);_(@_)">
                  <c:v>0</c:v>
                </c:pt>
                <c:pt idx="3868" formatCode="_(&quot;$&quot;* #,##0_);_(&quot;$&quot;* \(#,##0\);_(&quot;$&quot;* &quot;-&quot;??_);_(@_)">
                  <c:v>5.0882046694471059</c:v>
                </c:pt>
                <c:pt idx="3869" formatCode="_(&quot;$&quot;* #,##0_);_(&quot;$&quot;* \(#,##0\);_(&quot;$&quot;* &quot;-&quot;??_);_(@_)">
                  <c:v>0</c:v>
                </c:pt>
                <c:pt idx="3870" formatCode="_(&quot;$&quot;* #,##0_);_(&quot;$&quot;* \(#,##0\);_(&quot;$&quot;* &quot;-&quot;??_);_(@_)">
                  <c:v>15.848350875872605</c:v>
                </c:pt>
                <c:pt idx="3871" formatCode="_(&quot;$&quot;* #,##0_);_(&quot;$&quot;* \(#,##0\);_(&quot;$&quot;* &quot;-&quot;??_);_(@_)">
                  <c:v>0</c:v>
                </c:pt>
                <c:pt idx="3872" formatCode="_(&quot;$&quot;* #,##0_);_(&quot;$&quot;* \(#,##0\);_(&quot;$&quot;* &quot;-&quot;??_);_(@_)">
                  <c:v>0</c:v>
                </c:pt>
                <c:pt idx="3873" formatCode="_(&quot;$&quot;* #,##0_);_(&quot;$&quot;* \(#,##0\);_(&quot;$&quot;* &quot;-&quot;??_);_(@_)">
                  <c:v>0</c:v>
                </c:pt>
                <c:pt idx="3874" formatCode="_(&quot;$&quot;* #,##0_);_(&quot;$&quot;* \(#,##0\);_(&quot;$&quot;* &quot;-&quot;??_);_(@_)">
                  <c:v>0</c:v>
                </c:pt>
                <c:pt idx="3875" formatCode="_(&quot;$&quot;* #,##0_);_(&quot;$&quot;* \(#,##0\);_(&quot;$&quot;* &quot;-&quot;??_);_(@_)">
                  <c:v>0</c:v>
                </c:pt>
                <c:pt idx="3876" formatCode="_(&quot;$&quot;* #,##0_);_(&quot;$&quot;* \(#,##0\);_(&quot;$&quot;* &quot;-&quot;??_);_(@_)">
                  <c:v>0</c:v>
                </c:pt>
                <c:pt idx="3877" formatCode="_(&quot;$&quot;* #,##0_);_(&quot;$&quot;* \(#,##0\);_(&quot;$&quot;* &quot;-&quot;??_);_(@_)">
                  <c:v>0</c:v>
                </c:pt>
                <c:pt idx="3878" formatCode="_(&quot;$&quot;* #,##0_);_(&quot;$&quot;* \(#,##0\);_(&quot;$&quot;* &quot;-&quot;??_);_(@_)">
                  <c:v>0</c:v>
                </c:pt>
                <c:pt idx="3879" formatCode="_(&quot;$&quot;* #,##0_);_(&quot;$&quot;* \(#,##0\);_(&quot;$&quot;* &quot;-&quot;??_);_(@_)">
                  <c:v>0</c:v>
                </c:pt>
                <c:pt idx="3880" formatCode="_(&quot;$&quot;* #,##0_);_(&quot;$&quot;* \(#,##0\);_(&quot;$&quot;* &quot;-&quot;??_);_(@_)">
                  <c:v>0</c:v>
                </c:pt>
                <c:pt idx="3881" formatCode="_(&quot;$&quot;* #,##0_);_(&quot;$&quot;* \(#,##0\);_(&quot;$&quot;* &quot;-&quot;??_);_(@_)">
                  <c:v>0</c:v>
                </c:pt>
                <c:pt idx="3882" formatCode="_(&quot;$&quot;* #,##0_);_(&quot;$&quot;* \(#,##0\);_(&quot;$&quot;* &quot;-&quot;??_);_(@_)">
                  <c:v>0</c:v>
                </c:pt>
                <c:pt idx="3883" formatCode="_(&quot;$&quot;* #,##0_);_(&quot;$&quot;* \(#,##0\);_(&quot;$&quot;* &quot;-&quot;??_);_(@_)">
                  <c:v>0</c:v>
                </c:pt>
                <c:pt idx="3884" formatCode="_(&quot;$&quot;* #,##0_);_(&quot;$&quot;* \(#,##0\);_(&quot;$&quot;* &quot;-&quot;??_);_(@_)">
                  <c:v>0</c:v>
                </c:pt>
                <c:pt idx="3885" formatCode="_(&quot;$&quot;* #,##0_);_(&quot;$&quot;* \(#,##0\);_(&quot;$&quot;* &quot;-&quot;??_);_(@_)">
                  <c:v>0</c:v>
                </c:pt>
                <c:pt idx="3886" formatCode="_(&quot;$&quot;* #,##0_);_(&quot;$&quot;* \(#,##0\);_(&quot;$&quot;* &quot;-&quot;??_);_(@_)">
                  <c:v>0</c:v>
                </c:pt>
                <c:pt idx="3887" formatCode="_(&quot;$&quot;* #,##0_);_(&quot;$&quot;* \(#,##0\);_(&quot;$&quot;* &quot;-&quot;??_);_(@_)">
                  <c:v>8.3049839471214231</c:v>
                </c:pt>
                <c:pt idx="3888" formatCode="_(&quot;$&quot;* #,##0_);_(&quot;$&quot;* \(#,##0\);_(&quot;$&quot;* &quot;-&quot;??_);_(@_)">
                  <c:v>50.06453296210325</c:v>
                </c:pt>
                <c:pt idx="3889" formatCode="_(&quot;$&quot;* #,##0_);_(&quot;$&quot;* \(#,##0\);_(&quot;$&quot;* &quot;-&quot;??_);_(@_)">
                  <c:v>0</c:v>
                </c:pt>
                <c:pt idx="3890" formatCode="_(&quot;$&quot;* #,##0_);_(&quot;$&quot;* \(#,##0\);_(&quot;$&quot;* &quot;-&quot;??_);_(@_)">
                  <c:v>0</c:v>
                </c:pt>
                <c:pt idx="3891" formatCode="_(&quot;$&quot;* #,##0_);_(&quot;$&quot;* \(#,##0\);_(&quot;$&quot;* &quot;-&quot;??_);_(@_)">
                  <c:v>2.7916604947639234</c:v>
                </c:pt>
                <c:pt idx="3892" formatCode="_(&quot;$&quot;* #,##0_);_(&quot;$&quot;* \(#,##0\);_(&quot;$&quot;* &quot;-&quot;??_);_(@_)">
                  <c:v>0</c:v>
                </c:pt>
                <c:pt idx="3893" formatCode="_(&quot;$&quot;* #,##0_);_(&quot;$&quot;* \(#,##0\);_(&quot;$&quot;* &quot;-&quot;??_);_(@_)">
                  <c:v>0</c:v>
                </c:pt>
                <c:pt idx="3894" formatCode="_(&quot;$&quot;* #,##0_);_(&quot;$&quot;* \(#,##0\);_(&quot;$&quot;* &quot;-&quot;??_);_(@_)">
                  <c:v>0</c:v>
                </c:pt>
                <c:pt idx="3895" formatCode="_(&quot;$&quot;* #,##0_);_(&quot;$&quot;* \(#,##0\);_(&quot;$&quot;* &quot;-&quot;??_);_(@_)">
                  <c:v>0</c:v>
                </c:pt>
                <c:pt idx="3896" formatCode="_(&quot;$&quot;* #,##0_);_(&quot;$&quot;* \(#,##0\);_(&quot;$&quot;* &quot;-&quot;??_);_(@_)">
                  <c:v>0</c:v>
                </c:pt>
                <c:pt idx="3897" formatCode="_(&quot;$&quot;* #,##0_);_(&quot;$&quot;* \(#,##0\);_(&quot;$&quot;* &quot;-&quot;??_);_(@_)">
                  <c:v>0</c:v>
                </c:pt>
                <c:pt idx="3898" formatCode="_(&quot;$&quot;* #,##0_);_(&quot;$&quot;* \(#,##0\);_(&quot;$&quot;* &quot;-&quot;??_);_(@_)">
                  <c:v>0</c:v>
                </c:pt>
                <c:pt idx="3899" formatCode="_(&quot;$&quot;* #,##0_);_(&quot;$&quot;* \(#,##0\);_(&quot;$&quot;* &quot;-&quot;??_);_(@_)">
                  <c:v>0</c:v>
                </c:pt>
                <c:pt idx="3900" formatCode="_(&quot;$&quot;* #,##0_);_(&quot;$&quot;* \(#,##0\);_(&quot;$&quot;* &quot;-&quot;??_);_(@_)">
                  <c:v>60.378243078965056</c:v>
                </c:pt>
                <c:pt idx="3901" formatCode="_(&quot;$&quot;* #,##0_);_(&quot;$&quot;* \(#,##0\);_(&quot;$&quot;* &quot;-&quot;??_);_(@_)">
                  <c:v>0</c:v>
                </c:pt>
                <c:pt idx="3902" formatCode="_(&quot;$&quot;* #,##0_);_(&quot;$&quot;* \(#,##0\);_(&quot;$&quot;* &quot;-&quot;??_);_(@_)">
                  <c:v>0</c:v>
                </c:pt>
                <c:pt idx="3903" formatCode="_(&quot;$&quot;* #,##0_);_(&quot;$&quot;* \(#,##0\);_(&quot;$&quot;* &quot;-&quot;??_);_(@_)">
                  <c:v>0</c:v>
                </c:pt>
                <c:pt idx="3904" formatCode="_(&quot;$&quot;* #,##0_);_(&quot;$&quot;* \(#,##0\);_(&quot;$&quot;* &quot;-&quot;??_);_(@_)">
                  <c:v>0</c:v>
                </c:pt>
                <c:pt idx="3905" formatCode="_(&quot;$&quot;* #,##0_);_(&quot;$&quot;* \(#,##0\);_(&quot;$&quot;* &quot;-&quot;??_);_(@_)">
                  <c:v>16.40634916084117</c:v>
                </c:pt>
                <c:pt idx="3906" formatCode="_(&quot;$&quot;* #,##0_);_(&quot;$&quot;* \(#,##0\);_(&quot;$&quot;* &quot;-&quot;??_);_(@_)">
                  <c:v>0</c:v>
                </c:pt>
                <c:pt idx="3907" formatCode="_(&quot;$&quot;* #,##0_);_(&quot;$&quot;* \(#,##0\);_(&quot;$&quot;* &quot;-&quot;??_);_(@_)">
                  <c:v>3.5977695527098854</c:v>
                </c:pt>
                <c:pt idx="3908" formatCode="_(&quot;$&quot;* #,##0_);_(&quot;$&quot;* \(#,##0\);_(&quot;$&quot;* &quot;-&quot;??_);_(@_)">
                  <c:v>0</c:v>
                </c:pt>
                <c:pt idx="3909" formatCode="_(&quot;$&quot;* #,##0_);_(&quot;$&quot;* \(#,##0\);_(&quot;$&quot;* &quot;-&quot;??_);_(@_)">
                  <c:v>2.3650271742329827</c:v>
                </c:pt>
                <c:pt idx="3910" formatCode="_(&quot;$&quot;* #,##0_);_(&quot;$&quot;* \(#,##0\);_(&quot;$&quot;* &quot;-&quot;??_);_(@_)">
                  <c:v>0</c:v>
                </c:pt>
                <c:pt idx="3911" formatCode="_(&quot;$&quot;* #,##0_);_(&quot;$&quot;* \(#,##0\);_(&quot;$&quot;* &quot;-&quot;??_);_(@_)">
                  <c:v>0</c:v>
                </c:pt>
                <c:pt idx="3912" formatCode="_(&quot;$&quot;* #,##0_);_(&quot;$&quot;* \(#,##0\);_(&quot;$&quot;* &quot;-&quot;??_);_(@_)">
                  <c:v>0</c:v>
                </c:pt>
                <c:pt idx="3913" formatCode="_(&quot;$&quot;* #,##0_);_(&quot;$&quot;* \(#,##0\);_(&quot;$&quot;* &quot;-&quot;??_);_(@_)">
                  <c:v>0</c:v>
                </c:pt>
                <c:pt idx="3914" formatCode="_(&quot;$&quot;* #,##0_);_(&quot;$&quot;* \(#,##0\);_(&quot;$&quot;* &quot;-&quot;??_);_(@_)">
                  <c:v>1.3077897419929312</c:v>
                </c:pt>
                <c:pt idx="3915" formatCode="_(&quot;$&quot;* #,##0_);_(&quot;$&quot;* \(#,##0\);_(&quot;$&quot;* &quot;-&quot;??_);_(@_)">
                  <c:v>1.8637066523778112</c:v>
                </c:pt>
                <c:pt idx="3916" formatCode="_(&quot;$&quot;* #,##0_);_(&quot;$&quot;* \(#,##0\);_(&quot;$&quot;* &quot;-&quot;??_);_(@_)">
                  <c:v>1.4216419147560748</c:v>
                </c:pt>
                <c:pt idx="3917" formatCode="_(&quot;$&quot;* #,##0_);_(&quot;$&quot;* \(#,##0\);_(&quot;$&quot;* &quot;-&quot;??_);_(@_)">
                  <c:v>3.6005237484575461</c:v>
                </c:pt>
                <c:pt idx="3918" formatCode="_(&quot;$&quot;* #,##0_);_(&quot;$&quot;* \(#,##0\);_(&quot;$&quot;* &quot;-&quot;??_);_(@_)">
                  <c:v>0</c:v>
                </c:pt>
                <c:pt idx="3919" formatCode="_(&quot;$&quot;* #,##0_);_(&quot;$&quot;* \(#,##0\);_(&quot;$&quot;* &quot;-&quot;??_);_(@_)">
                  <c:v>0</c:v>
                </c:pt>
                <c:pt idx="3920" formatCode="_(&quot;$&quot;* #,##0_);_(&quot;$&quot;* \(#,##0\);_(&quot;$&quot;* &quot;-&quot;??_);_(@_)">
                  <c:v>5.2623549500441609</c:v>
                </c:pt>
                <c:pt idx="3921" formatCode="_(&quot;$&quot;* #,##0_);_(&quot;$&quot;* \(#,##0\);_(&quot;$&quot;* &quot;-&quot;??_);_(@_)">
                  <c:v>0</c:v>
                </c:pt>
                <c:pt idx="3922" formatCode="_(&quot;$&quot;* #,##0_);_(&quot;$&quot;* \(#,##0\);_(&quot;$&quot;* &quot;-&quot;??_);_(@_)">
                  <c:v>0</c:v>
                </c:pt>
                <c:pt idx="3923" formatCode="_(&quot;$&quot;* #,##0_);_(&quot;$&quot;* \(#,##0\);_(&quot;$&quot;* &quot;-&quot;??_);_(@_)">
                  <c:v>2.4575655949094877</c:v>
                </c:pt>
                <c:pt idx="3924" formatCode="_(&quot;$&quot;* #,##0_);_(&quot;$&quot;* \(#,##0\);_(&quot;$&quot;* &quot;-&quot;??_);_(@_)">
                  <c:v>0</c:v>
                </c:pt>
                <c:pt idx="3925" formatCode="_(&quot;$&quot;* #,##0_);_(&quot;$&quot;* \(#,##0\);_(&quot;$&quot;* &quot;-&quot;??_);_(@_)">
                  <c:v>1.5526709983735429</c:v>
                </c:pt>
                <c:pt idx="3926" formatCode="_(&quot;$&quot;* #,##0_);_(&quot;$&quot;* \(#,##0\);_(&quot;$&quot;* &quot;-&quot;??_);_(@_)">
                  <c:v>3.4386415206584582</c:v>
                </c:pt>
                <c:pt idx="3927" formatCode="_(&quot;$&quot;* #,##0_);_(&quot;$&quot;* \(#,##0\);_(&quot;$&quot;* &quot;-&quot;??_);_(@_)">
                  <c:v>0</c:v>
                </c:pt>
                <c:pt idx="3928" formatCode="_(&quot;$&quot;* #,##0_);_(&quot;$&quot;* \(#,##0\);_(&quot;$&quot;* &quot;-&quot;??_);_(@_)">
                  <c:v>60.460909755200738</c:v>
                </c:pt>
                <c:pt idx="3929" formatCode="_(&quot;$&quot;* #,##0_);_(&quot;$&quot;* \(#,##0\);_(&quot;$&quot;* &quot;-&quot;??_);_(@_)">
                  <c:v>0</c:v>
                </c:pt>
                <c:pt idx="3930" formatCode="_(&quot;$&quot;* #,##0_);_(&quot;$&quot;* \(#,##0\);_(&quot;$&quot;* &quot;-&quot;??_);_(@_)">
                  <c:v>0</c:v>
                </c:pt>
                <c:pt idx="3931" formatCode="_(&quot;$&quot;* #,##0_);_(&quot;$&quot;* \(#,##0\);_(&quot;$&quot;* &quot;-&quot;??_);_(@_)">
                  <c:v>0</c:v>
                </c:pt>
                <c:pt idx="3932" formatCode="_(&quot;$&quot;* #,##0_);_(&quot;$&quot;* \(#,##0\);_(&quot;$&quot;* &quot;-&quot;??_);_(@_)">
                  <c:v>0</c:v>
                </c:pt>
                <c:pt idx="3933" formatCode="_(&quot;$&quot;* #,##0_);_(&quot;$&quot;* \(#,##0\);_(&quot;$&quot;* &quot;-&quot;??_);_(@_)">
                  <c:v>26.266251366303855</c:v>
                </c:pt>
                <c:pt idx="3934" formatCode="_(&quot;$&quot;* #,##0_);_(&quot;$&quot;* \(#,##0\);_(&quot;$&quot;* &quot;-&quot;??_);_(@_)">
                  <c:v>0</c:v>
                </c:pt>
                <c:pt idx="3935" formatCode="_(&quot;$&quot;* #,##0_);_(&quot;$&quot;* \(#,##0\);_(&quot;$&quot;* &quot;-&quot;??_);_(@_)">
                  <c:v>8.5720840545162229</c:v>
                </c:pt>
                <c:pt idx="3936" formatCode="_(&quot;$&quot;* #,##0_);_(&quot;$&quot;* \(#,##0\);_(&quot;$&quot;* &quot;-&quot;??_);_(@_)">
                  <c:v>0</c:v>
                </c:pt>
                <c:pt idx="3937" formatCode="_(&quot;$&quot;* #,##0_);_(&quot;$&quot;* \(#,##0\);_(&quot;$&quot;* &quot;-&quot;??_);_(@_)">
                  <c:v>17.5093270787869</c:v>
                </c:pt>
                <c:pt idx="3938" formatCode="_(&quot;$&quot;* #,##0_);_(&quot;$&quot;* \(#,##0\);_(&quot;$&quot;* &quot;-&quot;??_);_(@_)">
                  <c:v>4.3231796874032238</c:v>
                </c:pt>
                <c:pt idx="3939" formatCode="_(&quot;$&quot;* #,##0_);_(&quot;$&quot;* \(#,##0\);_(&quot;$&quot;* &quot;-&quot;??_);_(@_)">
                  <c:v>0</c:v>
                </c:pt>
                <c:pt idx="3940" formatCode="_(&quot;$&quot;* #,##0_);_(&quot;$&quot;* \(#,##0\);_(&quot;$&quot;* &quot;-&quot;??_);_(@_)">
                  <c:v>0</c:v>
                </c:pt>
                <c:pt idx="3941" formatCode="_(&quot;$&quot;* #,##0_);_(&quot;$&quot;* \(#,##0\);_(&quot;$&quot;* &quot;-&quot;??_);_(@_)">
                  <c:v>3.8765139140139402</c:v>
                </c:pt>
                <c:pt idx="3942" formatCode="_(&quot;$&quot;* #,##0_);_(&quot;$&quot;* \(#,##0\);_(&quot;$&quot;* &quot;-&quot;??_);_(@_)">
                  <c:v>3.4166312553048646</c:v>
                </c:pt>
                <c:pt idx="3943" formatCode="_(&quot;$&quot;* #,##0_);_(&quot;$&quot;* \(#,##0\);_(&quot;$&quot;* &quot;-&quot;??_);_(@_)">
                  <c:v>3.1805124367619904</c:v>
                </c:pt>
                <c:pt idx="3944" formatCode="_(&quot;$&quot;* #,##0_);_(&quot;$&quot;* \(#,##0\);_(&quot;$&quot;* &quot;-&quot;??_);_(@_)">
                  <c:v>3.4899195925833135</c:v>
                </c:pt>
                <c:pt idx="3945" formatCode="_(&quot;$&quot;* #,##0_);_(&quot;$&quot;* \(#,##0\);_(&quot;$&quot;* &quot;-&quot;??_);_(@_)">
                  <c:v>0</c:v>
                </c:pt>
                <c:pt idx="3946" formatCode="_(&quot;$&quot;* #,##0_);_(&quot;$&quot;* \(#,##0\);_(&quot;$&quot;* &quot;-&quot;??_);_(@_)">
                  <c:v>0</c:v>
                </c:pt>
                <c:pt idx="3947" formatCode="_(&quot;$&quot;* #,##0_);_(&quot;$&quot;* \(#,##0\);_(&quot;$&quot;* &quot;-&quot;??_);_(@_)">
                  <c:v>0</c:v>
                </c:pt>
                <c:pt idx="3948" formatCode="_(&quot;$&quot;* #,##0_);_(&quot;$&quot;* \(#,##0\);_(&quot;$&quot;* &quot;-&quot;??_);_(@_)">
                  <c:v>0</c:v>
                </c:pt>
                <c:pt idx="3949" formatCode="_(&quot;$&quot;* #,##0_);_(&quot;$&quot;* \(#,##0\);_(&quot;$&quot;* &quot;-&quot;??_);_(@_)">
                  <c:v>7.8198195339172534</c:v>
                </c:pt>
                <c:pt idx="3950" formatCode="_(&quot;$&quot;* #,##0_);_(&quot;$&quot;* \(#,##0\);_(&quot;$&quot;* &quot;-&quot;??_);_(@_)">
                  <c:v>0</c:v>
                </c:pt>
                <c:pt idx="3951" formatCode="_(&quot;$&quot;* #,##0_);_(&quot;$&quot;* \(#,##0\);_(&quot;$&quot;* &quot;-&quot;??_);_(@_)">
                  <c:v>0</c:v>
                </c:pt>
                <c:pt idx="3952" formatCode="_(&quot;$&quot;* #,##0_);_(&quot;$&quot;* \(#,##0\);_(&quot;$&quot;* &quot;-&quot;??_);_(@_)">
                  <c:v>0</c:v>
                </c:pt>
                <c:pt idx="3953" formatCode="_(&quot;$&quot;* #,##0_);_(&quot;$&quot;* \(#,##0\);_(&quot;$&quot;* &quot;-&quot;??_);_(@_)">
                  <c:v>0</c:v>
                </c:pt>
                <c:pt idx="3954" formatCode="_(&quot;$&quot;* #,##0_);_(&quot;$&quot;* \(#,##0\);_(&quot;$&quot;* &quot;-&quot;??_);_(@_)">
                  <c:v>0</c:v>
                </c:pt>
                <c:pt idx="3955" formatCode="_(&quot;$&quot;* #,##0_);_(&quot;$&quot;* \(#,##0\);_(&quot;$&quot;* &quot;-&quot;??_);_(@_)">
                  <c:v>0</c:v>
                </c:pt>
                <c:pt idx="3956" formatCode="_(&quot;$&quot;* #,##0_);_(&quot;$&quot;* \(#,##0\);_(&quot;$&quot;* &quot;-&quot;??_);_(@_)">
                  <c:v>0</c:v>
                </c:pt>
                <c:pt idx="3957" formatCode="_(&quot;$&quot;* #,##0_);_(&quot;$&quot;* \(#,##0\);_(&quot;$&quot;* &quot;-&quot;??_);_(@_)">
                  <c:v>0</c:v>
                </c:pt>
                <c:pt idx="3958" formatCode="_(&quot;$&quot;* #,##0_);_(&quot;$&quot;* \(#,##0\);_(&quot;$&quot;* &quot;-&quot;??_);_(@_)">
                  <c:v>0</c:v>
                </c:pt>
                <c:pt idx="3959" formatCode="_(&quot;$&quot;* #,##0_);_(&quot;$&quot;* \(#,##0\);_(&quot;$&quot;* &quot;-&quot;??_);_(@_)">
                  <c:v>0</c:v>
                </c:pt>
                <c:pt idx="3960" formatCode="_(&quot;$&quot;* #,##0_);_(&quot;$&quot;* \(#,##0\);_(&quot;$&quot;* &quot;-&quot;??_);_(@_)">
                  <c:v>0</c:v>
                </c:pt>
                <c:pt idx="3961" formatCode="_(&quot;$&quot;* #,##0_);_(&quot;$&quot;* \(#,##0\);_(&quot;$&quot;* &quot;-&quot;??_);_(@_)">
                  <c:v>0</c:v>
                </c:pt>
                <c:pt idx="3962" formatCode="_(&quot;$&quot;* #,##0_);_(&quot;$&quot;* \(#,##0\);_(&quot;$&quot;* &quot;-&quot;??_);_(@_)">
                  <c:v>20.051053628546782</c:v>
                </c:pt>
                <c:pt idx="3963" formatCode="_(&quot;$&quot;* #,##0_);_(&quot;$&quot;* \(#,##0\);_(&quot;$&quot;* &quot;-&quot;??_);_(@_)">
                  <c:v>6.8112282435830602</c:v>
                </c:pt>
                <c:pt idx="3964" formatCode="_(&quot;$&quot;* #,##0_);_(&quot;$&quot;* \(#,##0\);_(&quot;$&quot;* &quot;-&quot;??_);_(@_)">
                  <c:v>0</c:v>
                </c:pt>
                <c:pt idx="3965" formatCode="_(&quot;$&quot;* #,##0_);_(&quot;$&quot;* \(#,##0\);_(&quot;$&quot;* &quot;-&quot;??_);_(@_)">
                  <c:v>0</c:v>
                </c:pt>
                <c:pt idx="3966" formatCode="_(&quot;$&quot;* #,##0_);_(&quot;$&quot;* \(#,##0\);_(&quot;$&quot;* &quot;-&quot;??_);_(@_)">
                  <c:v>11.082518608398372</c:v>
                </c:pt>
                <c:pt idx="3967" formatCode="_(&quot;$&quot;* #,##0_);_(&quot;$&quot;* \(#,##0\);_(&quot;$&quot;* &quot;-&quot;??_);_(@_)">
                  <c:v>95.981295437791559</c:v>
                </c:pt>
                <c:pt idx="3968" formatCode="_(&quot;$&quot;* #,##0_);_(&quot;$&quot;* \(#,##0\);_(&quot;$&quot;* &quot;-&quot;??_);_(@_)">
                  <c:v>0</c:v>
                </c:pt>
                <c:pt idx="3969" formatCode="_(&quot;$&quot;* #,##0_);_(&quot;$&quot;* \(#,##0\);_(&quot;$&quot;* &quot;-&quot;??_);_(@_)">
                  <c:v>0</c:v>
                </c:pt>
                <c:pt idx="3970" formatCode="_(&quot;$&quot;* #,##0_);_(&quot;$&quot;* \(#,##0\);_(&quot;$&quot;* &quot;-&quot;??_);_(@_)">
                  <c:v>0</c:v>
                </c:pt>
                <c:pt idx="3971" formatCode="_(&quot;$&quot;* #,##0_);_(&quot;$&quot;* \(#,##0\);_(&quot;$&quot;* &quot;-&quot;??_);_(@_)">
                  <c:v>0</c:v>
                </c:pt>
                <c:pt idx="3972" formatCode="_(&quot;$&quot;* #,##0_);_(&quot;$&quot;* \(#,##0\);_(&quot;$&quot;* &quot;-&quot;??_);_(@_)">
                  <c:v>0</c:v>
                </c:pt>
                <c:pt idx="3973" formatCode="_(&quot;$&quot;* #,##0_);_(&quot;$&quot;* \(#,##0\);_(&quot;$&quot;* &quot;-&quot;??_);_(@_)">
                  <c:v>8.5652532197719786</c:v>
                </c:pt>
                <c:pt idx="3974" formatCode="_(&quot;$&quot;* #,##0_);_(&quot;$&quot;* \(#,##0\);_(&quot;$&quot;* &quot;-&quot;??_);_(@_)">
                  <c:v>0</c:v>
                </c:pt>
                <c:pt idx="3975" formatCode="_(&quot;$&quot;* #,##0_);_(&quot;$&quot;* \(#,##0\);_(&quot;$&quot;* &quot;-&quot;??_);_(@_)">
                  <c:v>3.2388764372168191</c:v>
                </c:pt>
                <c:pt idx="3976" formatCode="_(&quot;$&quot;* #,##0_);_(&quot;$&quot;* \(#,##0\);_(&quot;$&quot;* &quot;-&quot;??_);_(@_)">
                  <c:v>0</c:v>
                </c:pt>
                <c:pt idx="3977" formatCode="_(&quot;$&quot;* #,##0_);_(&quot;$&quot;* \(#,##0\);_(&quot;$&quot;* &quot;-&quot;??_);_(@_)">
                  <c:v>0</c:v>
                </c:pt>
                <c:pt idx="3978" formatCode="_(&quot;$&quot;* #,##0_);_(&quot;$&quot;* \(#,##0\);_(&quot;$&quot;* &quot;-&quot;??_);_(@_)">
                  <c:v>0</c:v>
                </c:pt>
                <c:pt idx="3979" formatCode="_(&quot;$&quot;* #,##0_);_(&quot;$&quot;* \(#,##0\);_(&quot;$&quot;* &quot;-&quot;??_);_(@_)">
                  <c:v>0</c:v>
                </c:pt>
                <c:pt idx="3980" formatCode="_(&quot;$&quot;* #,##0_);_(&quot;$&quot;* \(#,##0\);_(&quot;$&quot;* &quot;-&quot;??_);_(@_)">
                  <c:v>0</c:v>
                </c:pt>
                <c:pt idx="3981" formatCode="_(&quot;$&quot;* #,##0_);_(&quot;$&quot;* \(#,##0\);_(&quot;$&quot;* &quot;-&quot;??_);_(@_)">
                  <c:v>21.790051348655165</c:v>
                </c:pt>
                <c:pt idx="3982" formatCode="_(&quot;$&quot;* #,##0_);_(&quot;$&quot;* \(#,##0\);_(&quot;$&quot;* &quot;-&quot;??_);_(@_)">
                  <c:v>0</c:v>
                </c:pt>
                <c:pt idx="3983" formatCode="_(&quot;$&quot;* #,##0_);_(&quot;$&quot;* \(#,##0\);_(&quot;$&quot;* &quot;-&quot;??_);_(@_)">
                  <c:v>0</c:v>
                </c:pt>
                <c:pt idx="3984" formatCode="_(&quot;$&quot;* #,##0_);_(&quot;$&quot;* \(#,##0\);_(&quot;$&quot;* &quot;-&quot;??_);_(@_)">
                  <c:v>0</c:v>
                </c:pt>
                <c:pt idx="3985" formatCode="_(&quot;$&quot;* #,##0_);_(&quot;$&quot;* \(#,##0\);_(&quot;$&quot;* &quot;-&quot;??_);_(@_)">
                  <c:v>0</c:v>
                </c:pt>
                <c:pt idx="3986" formatCode="_(&quot;$&quot;* #,##0_);_(&quot;$&quot;* \(#,##0\);_(&quot;$&quot;* &quot;-&quot;??_);_(@_)">
                  <c:v>3.764967007353309</c:v>
                </c:pt>
                <c:pt idx="3987" formatCode="_(&quot;$&quot;* #,##0_);_(&quot;$&quot;* \(#,##0\);_(&quot;$&quot;* &quot;-&quot;??_);_(@_)">
                  <c:v>0</c:v>
                </c:pt>
                <c:pt idx="3988" formatCode="_(&quot;$&quot;* #,##0_);_(&quot;$&quot;* \(#,##0\);_(&quot;$&quot;* &quot;-&quot;??_);_(@_)">
                  <c:v>0</c:v>
                </c:pt>
                <c:pt idx="3989" formatCode="_(&quot;$&quot;* #,##0_);_(&quot;$&quot;* \(#,##0\);_(&quot;$&quot;* &quot;-&quot;??_);_(@_)">
                  <c:v>0</c:v>
                </c:pt>
                <c:pt idx="3990" formatCode="_(&quot;$&quot;* #,##0_);_(&quot;$&quot;* \(#,##0\);_(&quot;$&quot;* &quot;-&quot;??_);_(@_)">
                  <c:v>0</c:v>
                </c:pt>
                <c:pt idx="3991" formatCode="_(&quot;$&quot;* #,##0_);_(&quot;$&quot;* \(#,##0\);_(&quot;$&quot;* &quot;-&quot;??_);_(@_)">
                  <c:v>8.2527622203465683</c:v>
                </c:pt>
                <c:pt idx="3992" formatCode="_(&quot;$&quot;* #,##0_);_(&quot;$&quot;* \(#,##0\);_(&quot;$&quot;* &quot;-&quot;??_);_(@_)">
                  <c:v>0</c:v>
                </c:pt>
                <c:pt idx="3993" formatCode="_(&quot;$&quot;* #,##0_);_(&quot;$&quot;* \(#,##0\);_(&quot;$&quot;* &quot;-&quot;??_);_(@_)">
                  <c:v>0</c:v>
                </c:pt>
                <c:pt idx="3994" formatCode="_(&quot;$&quot;* #,##0_);_(&quot;$&quot;* \(#,##0\);_(&quot;$&quot;* &quot;-&quot;??_);_(@_)">
                  <c:v>0</c:v>
                </c:pt>
                <c:pt idx="3995" formatCode="_(&quot;$&quot;* #,##0_);_(&quot;$&quot;* \(#,##0\);_(&quot;$&quot;* &quot;-&quot;??_);_(@_)">
                  <c:v>17.132005842858533</c:v>
                </c:pt>
                <c:pt idx="3996" formatCode="_(&quot;$&quot;* #,##0_);_(&quot;$&quot;* \(#,##0\);_(&quot;$&quot;* &quot;-&quot;??_);_(@_)">
                  <c:v>2.4852760484962375</c:v>
                </c:pt>
                <c:pt idx="3997" formatCode="_(&quot;$&quot;* #,##0_);_(&quot;$&quot;* \(#,##0\);_(&quot;$&quot;* &quot;-&quot;??_);_(@_)">
                  <c:v>0</c:v>
                </c:pt>
                <c:pt idx="3998" formatCode="_(&quot;$&quot;* #,##0_);_(&quot;$&quot;* \(#,##0\);_(&quot;$&quot;* &quot;-&quot;??_);_(@_)">
                  <c:v>58.168861989761261</c:v>
                </c:pt>
                <c:pt idx="3999" formatCode="_(&quot;$&quot;* #,##0_);_(&quot;$&quot;* \(#,##0\);_(&quot;$&quot;* &quot;-&quot;??_);_(@_)">
                  <c:v>59.07150606824495</c:v>
                </c:pt>
                <c:pt idx="4000" formatCode="_(&quot;$&quot;* #,##0_);_(&quot;$&quot;* \(#,##0\);_(&quot;$&quot;* &quot;-&quot;??_);_(@_)">
                  <c:v>0</c:v>
                </c:pt>
                <c:pt idx="4001" formatCode="_(&quot;$&quot;* #,##0_);_(&quot;$&quot;* \(#,##0\);_(&quot;$&quot;* &quot;-&quot;??_);_(@_)">
                  <c:v>0</c:v>
                </c:pt>
                <c:pt idx="4002" formatCode="_(&quot;$&quot;* #,##0_);_(&quot;$&quot;* \(#,##0\);_(&quot;$&quot;* &quot;-&quot;??_);_(@_)">
                  <c:v>3.7733353938580558</c:v>
                </c:pt>
                <c:pt idx="4003" formatCode="_(&quot;$&quot;* #,##0_);_(&quot;$&quot;* \(#,##0\);_(&quot;$&quot;* &quot;-&quot;??_);_(@_)">
                  <c:v>0</c:v>
                </c:pt>
                <c:pt idx="4004" formatCode="_(&quot;$&quot;* #,##0_);_(&quot;$&quot;* \(#,##0\);_(&quot;$&quot;* &quot;-&quot;??_);_(@_)">
                  <c:v>0</c:v>
                </c:pt>
                <c:pt idx="4005" formatCode="_(&quot;$&quot;* #,##0_);_(&quot;$&quot;* \(#,##0\);_(&quot;$&quot;* &quot;-&quot;??_);_(@_)">
                  <c:v>12.359048280047997</c:v>
                </c:pt>
                <c:pt idx="4006" formatCode="_(&quot;$&quot;* #,##0_);_(&quot;$&quot;* \(#,##0\);_(&quot;$&quot;* &quot;-&quot;??_);_(@_)">
                  <c:v>3.3109807683810812</c:v>
                </c:pt>
                <c:pt idx="4007" formatCode="_(&quot;$&quot;* #,##0_);_(&quot;$&quot;* \(#,##0\);_(&quot;$&quot;* &quot;-&quot;??_);_(@_)">
                  <c:v>8.7110919369217328</c:v>
                </c:pt>
                <c:pt idx="4008" formatCode="_(&quot;$&quot;* #,##0_);_(&quot;$&quot;* \(#,##0\);_(&quot;$&quot;* &quot;-&quot;??_);_(@_)">
                  <c:v>0</c:v>
                </c:pt>
                <c:pt idx="4009" formatCode="_(&quot;$&quot;* #,##0_);_(&quot;$&quot;* \(#,##0\);_(&quot;$&quot;* &quot;-&quot;??_);_(@_)">
                  <c:v>0</c:v>
                </c:pt>
                <c:pt idx="4010" formatCode="_(&quot;$&quot;* #,##0_);_(&quot;$&quot;* \(#,##0\);_(&quot;$&quot;* &quot;-&quot;??_);_(@_)">
                  <c:v>0</c:v>
                </c:pt>
                <c:pt idx="4011" formatCode="_(&quot;$&quot;* #,##0_);_(&quot;$&quot;* \(#,##0\);_(&quot;$&quot;* &quot;-&quot;??_);_(@_)">
                  <c:v>0</c:v>
                </c:pt>
                <c:pt idx="4012" formatCode="_(&quot;$&quot;* #,##0_);_(&quot;$&quot;* \(#,##0\);_(&quot;$&quot;* &quot;-&quot;??_);_(@_)">
                  <c:v>3.1867345102493014</c:v>
                </c:pt>
                <c:pt idx="4013" formatCode="_(&quot;$&quot;* #,##0_);_(&quot;$&quot;* \(#,##0\);_(&quot;$&quot;* &quot;-&quot;??_);_(@_)">
                  <c:v>3.5214629229806422</c:v>
                </c:pt>
                <c:pt idx="4014" formatCode="_(&quot;$&quot;* #,##0_);_(&quot;$&quot;* \(#,##0\);_(&quot;$&quot;* &quot;-&quot;??_);_(@_)">
                  <c:v>0</c:v>
                </c:pt>
                <c:pt idx="4015" formatCode="_(&quot;$&quot;* #,##0_);_(&quot;$&quot;* \(#,##0\);_(&quot;$&quot;* &quot;-&quot;??_);_(@_)">
                  <c:v>0</c:v>
                </c:pt>
                <c:pt idx="4016" formatCode="_(&quot;$&quot;* #,##0_);_(&quot;$&quot;* \(#,##0\);_(&quot;$&quot;* &quot;-&quot;??_);_(@_)">
                  <c:v>3.7961401186141286</c:v>
                </c:pt>
                <c:pt idx="4017" formatCode="_(&quot;$&quot;* #,##0_);_(&quot;$&quot;* \(#,##0\);_(&quot;$&quot;* &quot;-&quot;??_);_(@_)">
                  <c:v>0</c:v>
                </c:pt>
                <c:pt idx="4018" formatCode="_(&quot;$&quot;* #,##0_);_(&quot;$&quot;* \(#,##0\);_(&quot;$&quot;* &quot;-&quot;??_);_(@_)">
                  <c:v>0</c:v>
                </c:pt>
                <c:pt idx="4019" formatCode="_(&quot;$&quot;* #,##0_);_(&quot;$&quot;* \(#,##0\);_(&quot;$&quot;* &quot;-&quot;??_);_(@_)">
                  <c:v>0</c:v>
                </c:pt>
                <c:pt idx="4020" formatCode="_(&quot;$&quot;* #,##0_);_(&quot;$&quot;* \(#,##0\);_(&quot;$&quot;* &quot;-&quot;??_);_(@_)">
                  <c:v>0</c:v>
                </c:pt>
                <c:pt idx="4021" formatCode="_(&quot;$&quot;* #,##0_);_(&quot;$&quot;* \(#,##0\);_(&quot;$&quot;* &quot;-&quot;??_);_(@_)">
                  <c:v>0</c:v>
                </c:pt>
                <c:pt idx="4022" formatCode="_(&quot;$&quot;* #,##0_);_(&quot;$&quot;* \(#,##0\);_(&quot;$&quot;* &quot;-&quot;??_);_(@_)">
                  <c:v>5.4213659690345324</c:v>
                </c:pt>
                <c:pt idx="4023" formatCode="_(&quot;$&quot;* #,##0_);_(&quot;$&quot;* \(#,##0\);_(&quot;$&quot;* &quot;-&quot;??_);_(@_)">
                  <c:v>28.455584955665824</c:v>
                </c:pt>
                <c:pt idx="4024" formatCode="_(&quot;$&quot;* #,##0_);_(&quot;$&quot;* \(#,##0\);_(&quot;$&quot;* &quot;-&quot;??_);_(@_)">
                  <c:v>21.501244373661315</c:v>
                </c:pt>
                <c:pt idx="4025" formatCode="_(&quot;$&quot;* #,##0_);_(&quot;$&quot;* \(#,##0\);_(&quot;$&quot;* &quot;-&quot;??_);_(@_)">
                  <c:v>0</c:v>
                </c:pt>
                <c:pt idx="4026" formatCode="_(&quot;$&quot;* #,##0_);_(&quot;$&quot;* \(#,##0\);_(&quot;$&quot;* &quot;-&quot;??_);_(@_)">
                  <c:v>0</c:v>
                </c:pt>
                <c:pt idx="4027" formatCode="_(&quot;$&quot;* #,##0_);_(&quot;$&quot;* \(#,##0\);_(&quot;$&quot;* &quot;-&quot;??_);_(@_)">
                  <c:v>0</c:v>
                </c:pt>
                <c:pt idx="4028" formatCode="_(&quot;$&quot;* #,##0_);_(&quot;$&quot;* \(#,##0\);_(&quot;$&quot;* &quot;-&quot;??_);_(@_)">
                  <c:v>4.2287925450280488</c:v>
                </c:pt>
                <c:pt idx="4029" formatCode="_(&quot;$&quot;* #,##0_);_(&quot;$&quot;* \(#,##0\);_(&quot;$&quot;* &quot;-&quot;??_);_(@_)">
                  <c:v>0</c:v>
                </c:pt>
                <c:pt idx="4030" formatCode="_(&quot;$&quot;* #,##0_);_(&quot;$&quot;* \(#,##0\);_(&quot;$&quot;* &quot;-&quot;??_);_(@_)">
                  <c:v>5.1202217418451559</c:v>
                </c:pt>
                <c:pt idx="4031" formatCode="_(&quot;$&quot;* #,##0_);_(&quot;$&quot;* \(#,##0\);_(&quot;$&quot;* &quot;-&quot;??_);_(@_)">
                  <c:v>3.3630636837457693</c:v>
                </c:pt>
                <c:pt idx="4032" formatCode="_(&quot;$&quot;* #,##0_);_(&quot;$&quot;* \(#,##0\);_(&quot;$&quot;* &quot;-&quot;??_);_(@_)">
                  <c:v>0</c:v>
                </c:pt>
                <c:pt idx="4033" formatCode="_(&quot;$&quot;* #,##0_);_(&quot;$&quot;* \(#,##0\);_(&quot;$&quot;* &quot;-&quot;??_);_(@_)">
                  <c:v>0</c:v>
                </c:pt>
                <c:pt idx="4034" formatCode="_(&quot;$&quot;* #,##0_);_(&quot;$&quot;* \(#,##0\);_(&quot;$&quot;* &quot;-&quot;??_);_(@_)">
                  <c:v>52.191495945491596</c:v>
                </c:pt>
                <c:pt idx="4035" formatCode="_(&quot;$&quot;* #,##0_);_(&quot;$&quot;* \(#,##0\);_(&quot;$&quot;* &quot;-&quot;??_);_(@_)">
                  <c:v>0</c:v>
                </c:pt>
                <c:pt idx="4036" formatCode="_(&quot;$&quot;* #,##0_);_(&quot;$&quot;* \(#,##0\);_(&quot;$&quot;* &quot;-&quot;??_);_(@_)">
                  <c:v>0</c:v>
                </c:pt>
                <c:pt idx="4037" formatCode="_(&quot;$&quot;* #,##0_);_(&quot;$&quot;* \(#,##0\);_(&quot;$&quot;* &quot;-&quot;??_);_(@_)">
                  <c:v>0</c:v>
                </c:pt>
                <c:pt idx="4038" formatCode="_(&quot;$&quot;* #,##0_);_(&quot;$&quot;* \(#,##0\);_(&quot;$&quot;* &quot;-&quot;??_);_(@_)">
                  <c:v>0</c:v>
                </c:pt>
                <c:pt idx="4039" formatCode="_(&quot;$&quot;* #,##0_);_(&quot;$&quot;* \(#,##0\);_(&quot;$&quot;* &quot;-&quot;??_);_(@_)">
                  <c:v>0</c:v>
                </c:pt>
                <c:pt idx="4040" formatCode="_(&quot;$&quot;* #,##0_);_(&quot;$&quot;* \(#,##0\);_(&quot;$&quot;* &quot;-&quot;??_);_(@_)">
                  <c:v>43.383817129206285</c:v>
                </c:pt>
                <c:pt idx="4041" formatCode="_(&quot;$&quot;* #,##0_);_(&quot;$&quot;* \(#,##0\);_(&quot;$&quot;* &quot;-&quot;??_);_(@_)">
                  <c:v>0</c:v>
                </c:pt>
                <c:pt idx="4042" formatCode="_(&quot;$&quot;* #,##0_);_(&quot;$&quot;* \(#,##0\);_(&quot;$&quot;* &quot;-&quot;??_);_(@_)">
                  <c:v>0</c:v>
                </c:pt>
                <c:pt idx="4043" formatCode="_(&quot;$&quot;* #,##0_);_(&quot;$&quot;* \(#,##0\);_(&quot;$&quot;* &quot;-&quot;??_);_(@_)">
                  <c:v>3.658609118452711</c:v>
                </c:pt>
                <c:pt idx="4044" formatCode="_(&quot;$&quot;* #,##0_);_(&quot;$&quot;* \(#,##0\);_(&quot;$&quot;* &quot;-&quot;??_);_(@_)">
                  <c:v>0</c:v>
                </c:pt>
                <c:pt idx="4045" formatCode="_(&quot;$&quot;* #,##0_);_(&quot;$&quot;* \(#,##0\);_(&quot;$&quot;* &quot;-&quot;??_);_(@_)">
                  <c:v>0</c:v>
                </c:pt>
                <c:pt idx="4046" formatCode="_(&quot;$&quot;* #,##0_);_(&quot;$&quot;* \(#,##0\);_(&quot;$&quot;* &quot;-&quot;??_);_(@_)">
                  <c:v>0</c:v>
                </c:pt>
                <c:pt idx="4047" formatCode="_(&quot;$&quot;* #,##0_);_(&quot;$&quot;* \(#,##0\);_(&quot;$&quot;* &quot;-&quot;??_);_(@_)">
                  <c:v>0</c:v>
                </c:pt>
                <c:pt idx="4048" formatCode="_(&quot;$&quot;* #,##0_);_(&quot;$&quot;* \(#,##0\);_(&quot;$&quot;* &quot;-&quot;??_);_(@_)">
                  <c:v>34.983448237238591</c:v>
                </c:pt>
                <c:pt idx="4049" formatCode="_(&quot;$&quot;* #,##0_);_(&quot;$&quot;* \(#,##0\);_(&quot;$&quot;* &quot;-&quot;??_);_(@_)">
                  <c:v>0</c:v>
                </c:pt>
                <c:pt idx="4050" formatCode="_(&quot;$&quot;* #,##0_);_(&quot;$&quot;* \(#,##0\);_(&quot;$&quot;* &quot;-&quot;??_);_(@_)">
                  <c:v>0</c:v>
                </c:pt>
                <c:pt idx="4051" formatCode="_(&quot;$&quot;* #,##0_);_(&quot;$&quot;* \(#,##0\);_(&quot;$&quot;* &quot;-&quot;??_);_(@_)">
                  <c:v>1.0356457696714307</c:v>
                </c:pt>
                <c:pt idx="4052" formatCode="_(&quot;$&quot;* #,##0_);_(&quot;$&quot;* \(#,##0\);_(&quot;$&quot;* &quot;-&quot;??_);_(@_)">
                  <c:v>0</c:v>
                </c:pt>
                <c:pt idx="4053" formatCode="_(&quot;$&quot;* #,##0_);_(&quot;$&quot;* \(#,##0\);_(&quot;$&quot;* &quot;-&quot;??_);_(@_)">
                  <c:v>0</c:v>
                </c:pt>
                <c:pt idx="4054" formatCode="_(&quot;$&quot;* #,##0_);_(&quot;$&quot;* \(#,##0\);_(&quot;$&quot;* &quot;-&quot;??_);_(@_)">
                  <c:v>0</c:v>
                </c:pt>
                <c:pt idx="4055" formatCode="_(&quot;$&quot;* #,##0_);_(&quot;$&quot;* \(#,##0\);_(&quot;$&quot;* &quot;-&quot;??_);_(@_)">
                  <c:v>39.516644208331741</c:v>
                </c:pt>
                <c:pt idx="4056" formatCode="_(&quot;$&quot;* #,##0_);_(&quot;$&quot;* \(#,##0\);_(&quot;$&quot;* &quot;-&quot;??_);_(@_)">
                  <c:v>1.5153271967477135</c:v>
                </c:pt>
                <c:pt idx="4057" formatCode="_(&quot;$&quot;* #,##0_);_(&quot;$&quot;* \(#,##0\);_(&quot;$&quot;* &quot;-&quot;??_);_(@_)">
                  <c:v>0</c:v>
                </c:pt>
                <c:pt idx="4058" formatCode="_(&quot;$&quot;* #,##0_);_(&quot;$&quot;* \(#,##0\);_(&quot;$&quot;* &quot;-&quot;??_);_(@_)">
                  <c:v>0</c:v>
                </c:pt>
                <c:pt idx="4059" formatCode="_(&quot;$&quot;* #,##0_);_(&quot;$&quot;* \(#,##0\);_(&quot;$&quot;* &quot;-&quot;??_);_(@_)">
                  <c:v>6.602287267537247</c:v>
                </c:pt>
                <c:pt idx="4060" formatCode="_(&quot;$&quot;* #,##0_);_(&quot;$&quot;* \(#,##0\);_(&quot;$&quot;* &quot;-&quot;??_);_(@_)">
                  <c:v>0</c:v>
                </c:pt>
                <c:pt idx="4061" formatCode="_(&quot;$&quot;* #,##0_);_(&quot;$&quot;* \(#,##0\);_(&quot;$&quot;* &quot;-&quot;??_);_(@_)">
                  <c:v>5.7680440979752268</c:v>
                </c:pt>
                <c:pt idx="4062" formatCode="_(&quot;$&quot;* #,##0_);_(&quot;$&quot;* \(#,##0\);_(&quot;$&quot;* &quot;-&quot;??_);_(@_)">
                  <c:v>0</c:v>
                </c:pt>
                <c:pt idx="4063" formatCode="_(&quot;$&quot;* #,##0_);_(&quot;$&quot;* \(#,##0\);_(&quot;$&quot;* &quot;-&quot;??_);_(@_)">
                  <c:v>0</c:v>
                </c:pt>
                <c:pt idx="4064" formatCode="_(&quot;$&quot;* #,##0_);_(&quot;$&quot;* \(#,##0\);_(&quot;$&quot;* &quot;-&quot;??_);_(@_)">
                  <c:v>0</c:v>
                </c:pt>
                <c:pt idx="4065" formatCode="_(&quot;$&quot;* #,##0_);_(&quot;$&quot;* \(#,##0\);_(&quot;$&quot;* &quot;-&quot;??_);_(@_)">
                  <c:v>0</c:v>
                </c:pt>
                <c:pt idx="4066" formatCode="_(&quot;$&quot;* #,##0_);_(&quot;$&quot;* \(#,##0\);_(&quot;$&quot;* &quot;-&quot;??_);_(@_)">
                  <c:v>0</c:v>
                </c:pt>
                <c:pt idx="4067" formatCode="_(&quot;$&quot;* #,##0_);_(&quot;$&quot;* \(#,##0\);_(&quot;$&quot;* &quot;-&quot;??_);_(@_)">
                  <c:v>0</c:v>
                </c:pt>
                <c:pt idx="4068" formatCode="_(&quot;$&quot;* #,##0_);_(&quot;$&quot;* \(#,##0\);_(&quot;$&quot;* &quot;-&quot;??_);_(@_)">
                  <c:v>0</c:v>
                </c:pt>
                <c:pt idx="4069" formatCode="_(&quot;$&quot;* #,##0_);_(&quot;$&quot;* \(#,##0\);_(&quot;$&quot;* &quot;-&quot;??_);_(@_)">
                  <c:v>0</c:v>
                </c:pt>
                <c:pt idx="4070" formatCode="_(&quot;$&quot;* #,##0_);_(&quot;$&quot;* \(#,##0\);_(&quot;$&quot;* &quot;-&quot;??_);_(@_)">
                  <c:v>0</c:v>
                </c:pt>
                <c:pt idx="4071" formatCode="_(&quot;$&quot;* #,##0_);_(&quot;$&quot;* \(#,##0\);_(&quot;$&quot;* &quot;-&quot;??_);_(@_)">
                  <c:v>10.595174263784832</c:v>
                </c:pt>
                <c:pt idx="4072" formatCode="_(&quot;$&quot;* #,##0_);_(&quot;$&quot;* \(#,##0\);_(&quot;$&quot;* &quot;-&quot;??_);_(@_)">
                  <c:v>2.3234651974764033</c:v>
                </c:pt>
                <c:pt idx="4073" formatCode="_(&quot;$&quot;* #,##0_);_(&quot;$&quot;* \(#,##0\);_(&quot;$&quot;* &quot;-&quot;??_);_(@_)">
                  <c:v>70.683848773005906</c:v>
                </c:pt>
                <c:pt idx="4074" formatCode="_(&quot;$&quot;* #,##0_);_(&quot;$&quot;* \(#,##0\);_(&quot;$&quot;* &quot;-&quot;??_);_(@_)">
                  <c:v>0</c:v>
                </c:pt>
                <c:pt idx="4075" formatCode="_(&quot;$&quot;* #,##0_);_(&quot;$&quot;* \(#,##0\);_(&quot;$&quot;* &quot;-&quot;??_);_(@_)">
                  <c:v>0</c:v>
                </c:pt>
                <c:pt idx="4076" formatCode="_(&quot;$&quot;* #,##0_);_(&quot;$&quot;* \(#,##0\);_(&quot;$&quot;* &quot;-&quot;??_);_(@_)">
                  <c:v>3.7433148604019371</c:v>
                </c:pt>
                <c:pt idx="4077" formatCode="_(&quot;$&quot;* #,##0_);_(&quot;$&quot;* \(#,##0\);_(&quot;$&quot;* &quot;-&quot;??_);_(@_)">
                  <c:v>8.7933495783513766</c:v>
                </c:pt>
                <c:pt idx="4078" formatCode="_(&quot;$&quot;* #,##0_);_(&quot;$&quot;* \(#,##0\);_(&quot;$&quot;* &quot;-&quot;??_);_(@_)">
                  <c:v>0</c:v>
                </c:pt>
                <c:pt idx="4079" formatCode="_(&quot;$&quot;* #,##0_);_(&quot;$&quot;* \(#,##0\);_(&quot;$&quot;* &quot;-&quot;??_);_(@_)">
                  <c:v>0</c:v>
                </c:pt>
                <c:pt idx="4080" formatCode="_(&quot;$&quot;* #,##0_);_(&quot;$&quot;* \(#,##0\);_(&quot;$&quot;* &quot;-&quot;??_);_(@_)">
                  <c:v>17.770500261197579</c:v>
                </c:pt>
                <c:pt idx="4081" formatCode="_(&quot;$&quot;* #,##0_);_(&quot;$&quot;* \(#,##0\);_(&quot;$&quot;* &quot;-&quot;??_);_(@_)">
                  <c:v>0</c:v>
                </c:pt>
                <c:pt idx="4082" formatCode="_(&quot;$&quot;* #,##0_);_(&quot;$&quot;* \(#,##0\);_(&quot;$&quot;* &quot;-&quot;??_);_(@_)">
                  <c:v>0</c:v>
                </c:pt>
                <c:pt idx="4083" formatCode="_(&quot;$&quot;* #,##0_);_(&quot;$&quot;* \(#,##0\);_(&quot;$&quot;* &quot;-&quot;??_);_(@_)">
                  <c:v>0</c:v>
                </c:pt>
                <c:pt idx="4084" formatCode="_(&quot;$&quot;* #,##0_);_(&quot;$&quot;* \(#,##0\);_(&quot;$&quot;* &quot;-&quot;??_);_(@_)">
                  <c:v>0</c:v>
                </c:pt>
                <c:pt idx="4085" formatCode="_(&quot;$&quot;* #,##0_);_(&quot;$&quot;* \(#,##0\);_(&quot;$&quot;* &quot;-&quot;??_);_(@_)">
                  <c:v>3.3346765846056603</c:v>
                </c:pt>
                <c:pt idx="4086" formatCode="_(&quot;$&quot;* #,##0_);_(&quot;$&quot;* \(#,##0\);_(&quot;$&quot;* &quot;-&quot;??_);_(@_)">
                  <c:v>0</c:v>
                </c:pt>
                <c:pt idx="4087" formatCode="_(&quot;$&quot;* #,##0_);_(&quot;$&quot;* \(#,##0\);_(&quot;$&quot;* &quot;-&quot;??_);_(@_)">
                  <c:v>0</c:v>
                </c:pt>
                <c:pt idx="4088" formatCode="_(&quot;$&quot;* #,##0_);_(&quot;$&quot;* \(#,##0\);_(&quot;$&quot;* &quot;-&quot;??_);_(@_)">
                  <c:v>0</c:v>
                </c:pt>
                <c:pt idx="4089" formatCode="_(&quot;$&quot;* #,##0_);_(&quot;$&quot;* \(#,##0\);_(&quot;$&quot;* &quot;-&quot;??_);_(@_)">
                  <c:v>0</c:v>
                </c:pt>
                <c:pt idx="4090" formatCode="_(&quot;$&quot;* #,##0_);_(&quot;$&quot;* \(#,##0\);_(&quot;$&quot;* &quot;-&quot;??_);_(@_)">
                  <c:v>0</c:v>
                </c:pt>
                <c:pt idx="4091" formatCode="_(&quot;$&quot;* #,##0_);_(&quot;$&quot;* \(#,##0\);_(&quot;$&quot;* &quot;-&quot;??_);_(@_)">
                  <c:v>0</c:v>
                </c:pt>
                <c:pt idx="4092" formatCode="_(&quot;$&quot;* #,##0_);_(&quot;$&quot;* \(#,##0\);_(&quot;$&quot;* &quot;-&quot;??_);_(@_)">
                  <c:v>0</c:v>
                </c:pt>
                <c:pt idx="4093" formatCode="_(&quot;$&quot;* #,##0_);_(&quot;$&quot;* \(#,##0\);_(&quot;$&quot;* &quot;-&quot;??_);_(@_)">
                  <c:v>0</c:v>
                </c:pt>
                <c:pt idx="4094" formatCode="_(&quot;$&quot;* #,##0_);_(&quot;$&quot;* \(#,##0\);_(&quot;$&quot;* &quot;-&quot;??_);_(@_)">
                  <c:v>0</c:v>
                </c:pt>
                <c:pt idx="4095" formatCode="_(&quot;$&quot;* #,##0_);_(&quot;$&quot;* \(#,##0\);_(&quot;$&quot;* &quot;-&quot;??_);_(@_)">
                  <c:v>0</c:v>
                </c:pt>
                <c:pt idx="4096" formatCode="_(&quot;$&quot;* #,##0_);_(&quot;$&quot;* \(#,##0\);_(&quot;$&quot;* &quot;-&quot;??_);_(@_)">
                  <c:v>0</c:v>
                </c:pt>
                <c:pt idx="4097" formatCode="_(&quot;$&quot;* #,##0_);_(&quot;$&quot;* \(#,##0\);_(&quot;$&quot;* &quot;-&quot;??_);_(@_)">
                  <c:v>0</c:v>
                </c:pt>
                <c:pt idx="4098" formatCode="_(&quot;$&quot;* #,##0_);_(&quot;$&quot;* \(#,##0\);_(&quot;$&quot;* &quot;-&quot;??_);_(@_)">
                  <c:v>62.019744820228894</c:v>
                </c:pt>
                <c:pt idx="4099" formatCode="_(&quot;$&quot;* #,##0_);_(&quot;$&quot;* \(#,##0\);_(&quot;$&quot;* &quot;-&quot;??_);_(@_)">
                  <c:v>0</c:v>
                </c:pt>
                <c:pt idx="4100" formatCode="_(&quot;$&quot;* #,##0_);_(&quot;$&quot;* \(#,##0\);_(&quot;$&quot;* &quot;-&quot;??_);_(@_)">
                  <c:v>3.5009837515046329</c:v>
                </c:pt>
                <c:pt idx="4101" formatCode="_(&quot;$&quot;* #,##0_);_(&quot;$&quot;* \(#,##0\);_(&quot;$&quot;* &quot;-&quot;??_);_(@_)">
                  <c:v>2.6540257420753863</c:v>
                </c:pt>
                <c:pt idx="4102" formatCode="_(&quot;$&quot;* #,##0_);_(&quot;$&quot;* \(#,##0\);_(&quot;$&quot;* &quot;-&quot;??_);_(@_)">
                  <c:v>0</c:v>
                </c:pt>
                <c:pt idx="4103" formatCode="_(&quot;$&quot;* #,##0_);_(&quot;$&quot;* \(#,##0\);_(&quot;$&quot;* &quot;-&quot;??_);_(@_)">
                  <c:v>0</c:v>
                </c:pt>
                <c:pt idx="4104" formatCode="_(&quot;$&quot;* #,##0_);_(&quot;$&quot;* \(#,##0\);_(&quot;$&quot;* &quot;-&quot;??_);_(@_)">
                  <c:v>0</c:v>
                </c:pt>
                <c:pt idx="4105" formatCode="_(&quot;$&quot;* #,##0_);_(&quot;$&quot;* \(#,##0\);_(&quot;$&quot;* &quot;-&quot;??_);_(@_)">
                  <c:v>0</c:v>
                </c:pt>
                <c:pt idx="4106" formatCode="_(&quot;$&quot;* #,##0_);_(&quot;$&quot;* \(#,##0\);_(&quot;$&quot;* &quot;-&quot;??_);_(@_)">
                  <c:v>0</c:v>
                </c:pt>
                <c:pt idx="4107" formatCode="_(&quot;$&quot;* #,##0_);_(&quot;$&quot;* \(#,##0\);_(&quot;$&quot;* &quot;-&quot;??_);_(@_)">
                  <c:v>0</c:v>
                </c:pt>
                <c:pt idx="4108" formatCode="_(&quot;$&quot;* #,##0_);_(&quot;$&quot;* \(#,##0\);_(&quot;$&quot;* &quot;-&quot;??_);_(@_)">
                  <c:v>0</c:v>
                </c:pt>
                <c:pt idx="4109" formatCode="_(&quot;$&quot;* #,##0_);_(&quot;$&quot;* \(#,##0\);_(&quot;$&quot;* &quot;-&quot;??_);_(@_)">
                  <c:v>0</c:v>
                </c:pt>
                <c:pt idx="4110" formatCode="_(&quot;$&quot;* #,##0_);_(&quot;$&quot;* \(#,##0\);_(&quot;$&quot;* &quot;-&quot;??_);_(@_)">
                  <c:v>63.327635282450331</c:v>
                </c:pt>
                <c:pt idx="4111" formatCode="_(&quot;$&quot;* #,##0_);_(&quot;$&quot;* \(#,##0\);_(&quot;$&quot;* &quot;-&quot;??_);_(@_)">
                  <c:v>0</c:v>
                </c:pt>
                <c:pt idx="4112" formatCode="_(&quot;$&quot;* #,##0_);_(&quot;$&quot;* \(#,##0\);_(&quot;$&quot;* &quot;-&quot;??_);_(@_)">
                  <c:v>0</c:v>
                </c:pt>
                <c:pt idx="4113" formatCode="_(&quot;$&quot;* #,##0_);_(&quot;$&quot;* \(#,##0\);_(&quot;$&quot;* &quot;-&quot;??_);_(@_)">
                  <c:v>3.6205832775030333</c:v>
                </c:pt>
                <c:pt idx="4114" formatCode="_(&quot;$&quot;* #,##0_);_(&quot;$&quot;* \(#,##0\);_(&quot;$&quot;* &quot;-&quot;??_);_(@_)">
                  <c:v>0</c:v>
                </c:pt>
                <c:pt idx="4115" formatCode="_(&quot;$&quot;* #,##0_);_(&quot;$&quot;* \(#,##0\);_(&quot;$&quot;* &quot;-&quot;??_);_(@_)">
                  <c:v>3.1952028206141492</c:v>
                </c:pt>
                <c:pt idx="4116" formatCode="_(&quot;$&quot;* #,##0_);_(&quot;$&quot;* \(#,##0\);_(&quot;$&quot;* &quot;-&quot;??_);_(@_)">
                  <c:v>0</c:v>
                </c:pt>
                <c:pt idx="4117" formatCode="_(&quot;$&quot;* #,##0_);_(&quot;$&quot;* \(#,##0\);_(&quot;$&quot;* &quot;-&quot;??_);_(@_)">
                  <c:v>3.176394466711105</c:v>
                </c:pt>
                <c:pt idx="4118" formatCode="_(&quot;$&quot;* #,##0_);_(&quot;$&quot;* \(#,##0\);_(&quot;$&quot;* &quot;-&quot;??_);_(@_)">
                  <c:v>0</c:v>
                </c:pt>
                <c:pt idx="4119" formatCode="_(&quot;$&quot;* #,##0_);_(&quot;$&quot;* \(#,##0\);_(&quot;$&quot;* &quot;-&quot;??_);_(@_)">
                  <c:v>0</c:v>
                </c:pt>
                <c:pt idx="4120" formatCode="_(&quot;$&quot;* #,##0_);_(&quot;$&quot;* \(#,##0\);_(&quot;$&quot;* &quot;-&quot;??_);_(@_)">
                  <c:v>0</c:v>
                </c:pt>
                <c:pt idx="4121" formatCode="_(&quot;$&quot;* #,##0_);_(&quot;$&quot;* \(#,##0\);_(&quot;$&quot;* &quot;-&quot;??_);_(@_)">
                  <c:v>0</c:v>
                </c:pt>
                <c:pt idx="4122" formatCode="_(&quot;$&quot;* #,##0_);_(&quot;$&quot;* \(#,##0\);_(&quot;$&quot;* &quot;-&quot;??_);_(@_)">
                  <c:v>0</c:v>
                </c:pt>
                <c:pt idx="4123" formatCode="_(&quot;$&quot;* #,##0_);_(&quot;$&quot;* \(#,##0\);_(&quot;$&quot;* &quot;-&quot;??_);_(@_)">
                  <c:v>0</c:v>
                </c:pt>
                <c:pt idx="4124" formatCode="_(&quot;$&quot;* #,##0_);_(&quot;$&quot;* \(#,##0\);_(&quot;$&quot;* &quot;-&quot;??_);_(@_)">
                  <c:v>0</c:v>
                </c:pt>
                <c:pt idx="4125" formatCode="_(&quot;$&quot;* #,##0_);_(&quot;$&quot;* \(#,##0\);_(&quot;$&quot;* &quot;-&quot;??_);_(@_)">
                  <c:v>2.1826904426104732</c:v>
                </c:pt>
                <c:pt idx="4126" formatCode="_(&quot;$&quot;* #,##0_);_(&quot;$&quot;* \(#,##0\);_(&quot;$&quot;* &quot;-&quot;??_);_(@_)">
                  <c:v>1.1681891254057422</c:v>
                </c:pt>
                <c:pt idx="4127" formatCode="_(&quot;$&quot;* #,##0_);_(&quot;$&quot;* \(#,##0\);_(&quot;$&quot;* &quot;-&quot;??_);_(@_)">
                  <c:v>0</c:v>
                </c:pt>
                <c:pt idx="4128" formatCode="_(&quot;$&quot;* #,##0_);_(&quot;$&quot;* \(#,##0\);_(&quot;$&quot;* &quot;-&quot;??_);_(@_)">
                  <c:v>0</c:v>
                </c:pt>
                <c:pt idx="4129" formatCode="_(&quot;$&quot;* #,##0_);_(&quot;$&quot;* \(#,##0\);_(&quot;$&quot;* &quot;-&quot;??_);_(@_)">
                  <c:v>0</c:v>
                </c:pt>
                <c:pt idx="4130" formatCode="_(&quot;$&quot;* #,##0_);_(&quot;$&quot;* \(#,##0\);_(&quot;$&quot;* &quot;-&quot;??_);_(@_)">
                  <c:v>4.0540795874385616</c:v>
                </c:pt>
                <c:pt idx="4131" formatCode="_(&quot;$&quot;* #,##0_);_(&quot;$&quot;* \(#,##0\);_(&quot;$&quot;* &quot;-&quot;??_);_(@_)">
                  <c:v>0</c:v>
                </c:pt>
                <c:pt idx="4132" formatCode="_(&quot;$&quot;* #,##0_);_(&quot;$&quot;* \(#,##0\);_(&quot;$&quot;* &quot;-&quot;??_);_(@_)">
                  <c:v>0</c:v>
                </c:pt>
                <c:pt idx="4133" formatCode="_(&quot;$&quot;* #,##0_);_(&quot;$&quot;* \(#,##0\);_(&quot;$&quot;* &quot;-&quot;??_);_(@_)">
                  <c:v>2.4666389401555811</c:v>
                </c:pt>
                <c:pt idx="4134" formatCode="_(&quot;$&quot;* #,##0_);_(&quot;$&quot;* \(#,##0\);_(&quot;$&quot;* &quot;-&quot;??_);_(@_)">
                  <c:v>0</c:v>
                </c:pt>
                <c:pt idx="4135" formatCode="_(&quot;$&quot;* #,##0_);_(&quot;$&quot;* \(#,##0\);_(&quot;$&quot;* &quot;-&quot;??_);_(@_)">
                  <c:v>11.002380505796792</c:v>
                </c:pt>
                <c:pt idx="4136" formatCode="_(&quot;$&quot;* #,##0_);_(&quot;$&quot;* \(#,##0\);_(&quot;$&quot;* &quot;-&quot;??_);_(@_)">
                  <c:v>2.4365018988396985</c:v>
                </c:pt>
                <c:pt idx="4137" formatCode="_(&quot;$&quot;* #,##0_);_(&quot;$&quot;* \(#,##0\);_(&quot;$&quot;* &quot;-&quot;??_);_(@_)">
                  <c:v>0</c:v>
                </c:pt>
                <c:pt idx="4138" formatCode="_(&quot;$&quot;* #,##0_);_(&quot;$&quot;* \(#,##0\);_(&quot;$&quot;* &quot;-&quot;??_);_(@_)">
                  <c:v>64.203978538481863</c:v>
                </c:pt>
                <c:pt idx="4139" formatCode="_(&quot;$&quot;* #,##0_);_(&quot;$&quot;* \(#,##0\);_(&quot;$&quot;* &quot;-&quot;??_);_(@_)">
                  <c:v>0</c:v>
                </c:pt>
                <c:pt idx="4140" formatCode="_(&quot;$&quot;* #,##0_);_(&quot;$&quot;* \(#,##0\);_(&quot;$&quot;* &quot;-&quot;??_);_(@_)">
                  <c:v>4.4078316051045476</c:v>
                </c:pt>
                <c:pt idx="4141" formatCode="_(&quot;$&quot;* #,##0_);_(&quot;$&quot;* \(#,##0\);_(&quot;$&quot;* &quot;-&quot;??_);_(@_)">
                  <c:v>0</c:v>
                </c:pt>
                <c:pt idx="4142" formatCode="_(&quot;$&quot;* #,##0_);_(&quot;$&quot;* \(#,##0\);_(&quot;$&quot;* &quot;-&quot;??_);_(@_)">
                  <c:v>0</c:v>
                </c:pt>
                <c:pt idx="4143" formatCode="_(&quot;$&quot;* #,##0_);_(&quot;$&quot;* \(#,##0\);_(&quot;$&quot;* &quot;-&quot;??_);_(@_)">
                  <c:v>40.308772573476404</c:v>
                </c:pt>
                <c:pt idx="4144" formatCode="_(&quot;$&quot;* #,##0_);_(&quot;$&quot;* \(#,##0\);_(&quot;$&quot;* &quot;-&quot;??_);_(@_)">
                  <c:v>0</c:v>
                </c:pt>
                <c:pt idx="4145" formatCode="_(&quot;$&quot;* #,##0_);_(&quot;$&quot;* \(#,##0\);_(&quot;$&quot;* &quot;-&quot;??_);_(@_)">
                  <c:v>0</c:v>
                </c:pt>
                <c:pt idx="4146" formatCode="_(&quot;$&quot;* #,##0_);_(&quot;$&quot;* \(#,##0\);_(&quot;$&quot;* &quot;-&quot;??_);_(@_)">
                  <c:v>3.1391400980785136</c:v>
                </c:pt>
                <c:pt idx="4147" formatCode="_(&quot;$&quot;* #,##0_);_(&quot;$&quot;* \(#,##0\);_(&quot;$&quot;* &quot;-&quot;??_);_(@_)">
                  <c:v>5.5363338103754574</c:v>
                </c:pt>
                <c:pt idx="4148" formatCode="_(&quot;$&quot;* #,##0_);_(&quot;$&quot;* \(#,##0\);_(&quot;$&quot;* &quot;-&quot;??_);_(@_)">
                  <c:v>0</c:v>
                </c:pt>
                <c:pt idx="4149" formatCode="_(&quot;$&quot;* #,##0_);_(&quot;$&quot;* \(#,##0\);_(&quot;$&quot;* &quot;-&quot;??_);_(@_)">
                  <c:v>0</c:v>
                </c:pt>
                <c:pt idx="4150" formatCode="_(&quot;$&quot;* #,##0_);_(&quot;$&quot;* \(#,##0\);_(&quot;$&quot;* &quot;-&quot;??_);_(@_)">
                  <c:v>0</c:v>
                </c:pt>
                <c:pt idx="4151" formatCode="_(&quot;$&quot;* #,##0_);_(&quot;$&quot;* \(#,##0\);_(&quot;$&quot;* &quot;-&quot;??_);_(@_)">
                  <c:v>5.9505538473138229</c:v>
                </c:pt>
                <c:pt idx="4152" formatCode="_(&quot;$&quot;* #,##0_);_(&quot;$&quot;* \(#,##0\);_(&quot;$&quot;* &quot;-&quot;??_);_(@_)">
                  <c:v>3.6245987269767754</c:v>
                </c:pt>
                <c:pt idx="4153" formatCode="_(&quot;$&quot;* #,##0_);_(&quot;$&quot;* \(#,##0\);_(&quot;$&quot;* &quot;-&quot;??_);_(@_)">
                  <c:v>0</c:v>
                </c:pt>
                <c:pt idx="4154" formatCode="_(&quot;$&quot;* #,##0_);_(&quot;$&quot;* \(#,##0\);_(&quot;$&quot;* &quot;-&quot;??_);_(@_)">
                  <c:v>0</c:v>
                </c:pt>
                <c:pt idx="4155" formatCode="_(&quot;$&quot;* #,##0_);_(&quot;$&quot;* \(#,##0\);_(&quot;$&quot;* &quot;-&quot;??_);_(@_)">
                  <c:v>0</c:v>
                </c:pt>
                <c:pt idx="4156" formatCode="_(&quot;$&quot;* #,##0_);_(&quot;$&quot;* \(#,##0\);_(&quot;$&quot;* &quot;-&quot;??_);_(@_)">
                  <c:v>0</c:v>
                </c:pt>
                <c:pt idx="4157" formatCode="_(&quot;$&quot;* #,##0_);_(&quot;$&quot;* \(#,##0\);_(&quot;$&quot;* &quot;-&quot;??_);_(@_)">
                  <c:v>0</c:v>
                </c:pt>
                <c:pt idx="4158" formatCode="_(&quot;$&quot;* #,##0_);_(&quot;$&quot;* \(#,##0\);_(&quot;$&quot;* &quot;-&quot;??_);_(@_)">
                  <c:v>8.7247064102940257</c:v>
                </c:pt>
                <c:pt idx="4159" formatCode="_(&quot;$&quot;* #,##0_);_(&quot;$&quot;* \(#,##0\);_(&quot;$&quot;* &quot;-&quot;??_);_(@_)">
                  <c:v>5.8196992420675322</c:v>
                </c:pt>
                <c:pt idx="4160" formatCode="_(&quot;$&quot;* #,##0_);_(&quot;$&quot;* \(#,##0\);_(&quot;$&quot;* &quot;-&quot;??_);_(@_)">
                  <c:v>0</c:v>
                </c:pt>
                <c:pt idx="4161" formatCode="_(&quot;$&quot;* #,##0_);_(&quot;$&quot;* \(#,##0\);_(&quot;$&quot;* &quot;-&quot;??_);_(@_)">
                  <c:v>2.5218988305954868</c:v>
                </c:pt>
                <c:pt idx="4162" formatCode="_(&quot;$&quot;* #,##0_);_(&quot;$&quot;* \(#,##0\);_(&quot;$&quot;* &quot;-&quot;??_);_(@_)">
                  <c:v>0</c:v>
                </c:pt>
                <c:pt idx="4163" formatCode="_(&quot;$&quot;* #,##0_);_(&quot;$&quot;* \(#,##0\);_(&quot;$&quot;* &quot;-&quot;??_);_(@_)">
                  <c:v>1.4925850504627682</c:v>
                </c:pt>
                <c:pt idx="4164" formatCode="_(&quot;$&quot;* #,##0_);_(&quot;$&quot;* \(#,##0\);_(&quot;$&quot;* &quot;-&quot;??_);_(@_)">
                  <c:v>0</c:v>
                </c:pt>
                <c:pt idx="4165" formatCode="_(&quot;$&quot;* #,##0_);_(&quot;$&quot;* \(#,##0\);_(&quot;$&quot;* &quot;-&quot;??_);_(@_)">
                  <c:v>0</c:v>
                </c:pt>
                <c:pt idx="4166" formatCode="_(&quot;$&quot;* #,##0_);_(&quot;$&quot;* \(#,##0\);_(&quot;$&quot;* &quot;-&quot;??_);_(@_)">
                  <c:v>1.9213396550020432</c:v>
                </c:pt>
                <c:pt idx="4167" formatCode="_(&quot;$&quot;* #,##0_);_(&quot;$&quot;* \(#,##0\);_(&quot;$&quot;* &quot;-&quot;??_);_(@_)">
                  <c:v>0</c:v>
                </c:pt>
                <c:pt idx="4168" formatCode="_(&quot;$&quot;* #,##0_);_(&quot;$&quot;* \(#,##0\);_(&quot;$&quot;* &quot;-&quot;??_);_(@_)">
                  <c:v>0</c:v>
                </c:pt>
                <c:pt idx="4169" formatCode="_(&quot;$&quot;* #,##0_);_(&quot;$&quot;* \(#,##0\);_(&quot;$&quot;* &quot;-&quot;??_);_(@_)">
                  <c:v>0</c:v>
                </c:pt>
                <c:pt idx="4170" formatCode="_(&quot;$&quot;* #,##0_);_(&quot;$&quot;* \(#,##0\);_(&quot;$&quot;* &quot;-&quot;??_);_(@_)">
                  <c:v>0</c:v>
                </c:pt>
                <c:pt idx="4171" formatCode="_(&quot;$&quot;* #,##0_);_(&quot;$&quot;* \(#,##0\);_(&quot;$&quot;* &quot;-&quot;??_);_(@_)">
                  <c:v>0</c:v>
                </c:pt>
                <c:pt idx="4172" formatCode="_(&quot;$&quot;* #,##0_);_(&quot;$&quot;* \(#,##0\);_(&quot;$&quot;* &quot;-&quot;??_);_(@_)">
                  <c:v>3.1802697880516799</c:v>
                </c:pt>
                <c:pt idx="4173" formatCode="_(&quot;$&quot;* #,##0_);_(&quot;$&quot;* \(#,##0\);_(&quot;$&quot;* &quot;-&quot;??_);_(@_)">
                  <c:v>2.0669269462537447</c:v>
                </c:pt>
                <c:pt idx="4174" formatCode="_(&quot;$&quot;* #,##0_);_(&quot;$&quot;* \(#,##0\);_(&quot;$&quot;* &quot;-&quot;??_);_(@_)">
                  <c:v>0</c:v>
                </c:pt>
                <c:pt idx="4175" formatCode="_(&quot;$&quot;* #,##0_);_(&quot;$&quot;* \(#,##0\);_(&quot;$&quot;* &quot;-&quot;??_);_(@_)">
                  <c:v>0</c:v>
                </c:pt>
                <c:pt idx="4176" formatCode="_(&quot;$&quot;* #,##0_);_(&quot;$&quot;* \(#,##0\);_(&quot;$&quot;* &quot;-&quot;??_);_(@_)">
                  <c:v>16.312969151767795</c:v>
                </c:pt>
                <c:pt idx="4177" formatCode="_(&quot;$&quot;* #,##0_);_(&quot;$&quot;* \(#,##0\);_(&quot;$&quot;* &quot;-&quot;??_);_(@_)">
                  <c:v>69.034899213125584</c:v>
                </c:pt>
                <c:pt idx="4178" formatCode="_(&quot;$&quot;* #,##0_);_(&quot;$&quot;* \(#,##0\);_(&quot;$&quot;* &quot;-&quot;??_);_(@_)">
                  <c:v>0</c:v>
                </c:pt>
                <c:pt idx="4179" formatCode="_(&quot;$&quot;* #,##0_);_(&quot;$&quot;* \(#,##0\);_(&quot;$&quot;* &quot;-&quot;??_);_(@_)">
                  <c:v>0</c:v>
                </c:pt>
                <c:pt idx="4180" formatCode="_(&quot;$&quot;* #,##0_);_(&quot;$&quot;* \(#,##0\);_(&quot;$&quot;* &quot;-&quot;??_);_(@_)">
                  <c:v>0</c:v>
                </c:pt>
                <c:pt idx="4181" formatCode="_(&quot;$&quot;* #,##0_);_(&quot;$&quot;* \(#,##0\);_(&quot;$&quot;* &quot;-&quot;??_);_(@_)">
                  <c:v>0</c:v>
                </c:pt>
                <c:pt idx="4182" formatCode="_(&quot;$&quot;* #,##0_);_(&quot;$&quot;* \(#,##0\);_(&quot;$&quot;* &quot;-&quot;??_);_(@_)">
                  <c:v>0</c:v>
                </c:pt>
                <c:pt idx="4183" formatCode="_(&quot;$&quot;* #,##0_);_(&quot;$&quot;* \(#,##0\);_(&quot;$&quot;* &quot;-&quot;??_);_(@_)">
                  <c:v>17.486154132197143</c:v>
                </c:pt>
                <c:pt idx="4184" formatCode="_(&quot;$&quot;* #,##0_);_(&quot;$&quot;* \(#,##0\);_(&quot;$&quot;* &quot;-&quot;??_);_(@_)">
                  <c:v>2.8167943137415268</c:v>
                </c:pt>
                <c:pt idx="4185" formatCode="_(&quot;$&quot;* #,##0_);_(&quot;$&quot;* \(#,##0\);_(&quot;$&quot;* &quot;-&quot;??_);_(@_)">
                  <c:v>0</c:v>
                </c:pt>
                <c:pt idx="4186" formatCode="_(&quot;$&quot;* #,##0_);_(&quot;$&quot;* \(#,##0\);_(&quot;$&quot;* &quot;-&quot;??_);_(@_)">
                  <c:v>0</c:v>
                </c:pt>
                <c:pt idx="4187" formatCode="_(&quot;$&quot;* #,##0_);_(&quot;$&quot;* \(#,##0\);_(&quot;$&quot;* &quot;-&quot;??_);_(@_)">
                  <c:v>0</c:v>
                </c:pt>
                <c:pt idx="4188" formatCode="_(&quot;$&quot;* #,##0_);_(&quot;$&quot;* \(#,##0\);_(&quot;$&quot;* &quot;-&quot;??_);_(@_)">
                  <c:v>0</c:v>
                </c:pt>
                <c:pt idx="4189" formatCode="_(&quot;$&quot;* #,##0_);_(&quot;$&quot;* \(#,##0\);_(&quot;$&quot;* &quot;-&quot;??_);_(@_)">
                  <c:v>0</c:v>
                </c:pt>
                <c:pt idx="4190" formatCode="_(&quot;$&quot;* #,##0_);_(&quot;$&quot;* \(#,##0\);_(&quot;$&quot;* &quot;-&quot;??_);_(@_)">
                  <c:v>0</c:v>
                </c:pt>
                <c:pt idx="4191" formatCode="_(&quot;$&quot;* #,##0_);_(&quot;$&quot;* \(#,##0\);_(&quot;$&quot;* &quot;-&quot;??_);_(@_)">
                  <c:v>13.355513068166344</c:v>
                </c:pt>
                <c:pt idx="4192" formatCode="_(&quot;$&quot;* #,##0_);_(&quot;$&quot;* \(#,##0\);_(&quot;$&quot;* &quot;-&quot;??_);_(@_)">
                  <c:v>0</c:v>
                </c:pt>
                <c:pt idx="4193" formatCode="_(&quot;$&quot;* #,##0_);_(&quot;$&quot;* \(#,##0\);_(&quot;$&quot;* &quot;-&quot;??_);_(@_)">
                  <c:v>0</c:v>
                </c:pt>
                <c:pt idx="4194" formatCode="_(&quot;$&quot;* #,##0_);_(&quot;$&quot;* \(#,##0\);_(&quot;$&quot;* &quot;-&quot;??_);_(@_)">
                  <c:v>0</c:v>
                </c:pt>
                <c:pt idx="4195" formatCode="_(&quot;$&quot;* #,##0_);_(&quot;$&quot;* \(#,##0\);_(&quot;$&quot;* &quot;-&quot;??_);_(@_)">
                  <c:v>0</c:v>
                </c:pt>
                <c:pt idx="4196" formatCode="_(&quot;$&quot;* #,##0_);_(&quot;$&quot;* \(#,##0\);_(&quot;$&quot;* &quot;-&quot;??_);_(@_)">
                  <c:v>0</c:v>
                </c:pt>
                <c:pt idx="4197" formatCode="_(&quot;$&quot;* #,##0_);_(&quot;$&quot;* \(#,##0\);_(&quot;$&quot;* &quot;-&quot;??_);_(@_)">
                  <c:v>0</c:v>
                </c:pt>
                <c:pt idx="4198" formatCode="_(&quot;$&quot;* #,##0_);_(&quot;$&quot;* \(#,##0\);_(&quot;$&quot;* &quot;-&quot;??_);_(@_)">
                  <c:v>0</c:v>
                </c:pt>
                <c:pt idx="4199" formatCode="_(&quot;$&quot;* #,##0_);_(&quot;$&quot;* \(#,##0\);_(&quot;$&quot;* &quot;-&quot;??_);_(@_)">
                  <c:v>0</c:v>
                </c:pt>
                <c:pt idx="4200" formatCode="_(&quot;$&quot;* #,##0_);_(&quot;$&quot;* \(#,##0\);_(&quot;$&quot;* &quot;-&quot;??_);_(@_)">
                  <c:v>0</c:v>
                </c:pt>
                <c:pt idx="4201" formatCode="_(&quot;$&quot;* #,##0_);_(&quot;$&quot;* \(#,##0\);_(&quot;$&quot;* &quot;-&quot;??_);_(@_)">
                  <c:v>2.8451979961050653</c:v>
                </c:pt>
                <c:pt idx="4202" formatCode="_(&quot;$&quot;* #,##0_);_(&quot;$&quot;* \(#,##0\);_(&quot;$&quot;* &quot;-&quot;??_);_(@_)">
                  <c:v>2.1711969100865649</c:v>
                </c:pt>
              </c:numCache>
            </c:numRef>
          </c:yVal>
          <c:smooth val="0"/>
          <c:extLst>
            <c:ext xmlns:c16="http://schemas.microsoft.com/office/drawing/2014/chart" uri="{C3380CC4-5D6E-409C-BE32-E72D297353CC}">
              <c16:uniqueId val="{00000003-E275-4B74-B7CF-79F8827EB0B6}"/>
            </c:ext>
          </c:extLst>
        </c:ser>
        <c:dLbls>
          <c:showLegendKey val="0"/>
          <c:showVal val="0"/>
          <c:showCatName val="0"/>
          <c:showSerName val="0"/>
          <c:showPercent val="0"/>
          <c:showBubbleSize val="0"/>
        </c:dLbls>
        <c:axId val="135600863"/>
        <c:axId val="125446575"/>
      </c:scatterChart>
      <c:valAx>
        <c:axId val="135600863"/>
        <c:scaling>
          <c:orientation val="minMax"/>
          <c:min val="4000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PC Supply </a:t>
                </a:r>
                <a:r>
                  <a:rPr lang="en-US" sz="1200" baseline="0"/>
                  <a:t>(Avg. MW)</a:t>
                </a:r>
                <a:endParaRPr lang="en-US" sz="1200"/>
              </a:p>
            </c:rich>
          </c:tx>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 #,##0_);_(* \(#,##0\);_(*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PC</a:t>
                </a:r>
                <a:r>
                  <a:rPr lang="en-US" sz="1200" baseline="0"/>
                  <a:t> Price ($2026/kW)</a:t>
                </a:r>
                <a:endParaRPr lang="en-US" sz="1200"/>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7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'[PCM_0327_4seas30hrs_eql.xlsb]Resource Value'!$E$4</c:f>
              <c:strCache>
                <c:ptCount val="1"/>
                <c:pt idx="0">
                  <c:v>Energy + AS Margins</c:v>
                </c:pt>
              </c:strCache>
            </c:strRef>
          </c:tx>
          <c:spPr>
            <a:solidFill>
              <a:schemeClr val="accent2"/>
            </a:solidFill>
            <a:ln>
              <a:noFill/>
            </a:ln>
            <a:effectLst/>
          </c:spPr>
          <c:invertIfNegative val="0"/>
          <c:cat>
            <c:multiLvlStrRef>
              <c:f>'[PCM_0327_4seas30hrs_eql.xlsb]Resource Value'!$B$5:$C$36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'[PCM_0327_4seas30hrs_eql.xlsb]Resource Value'!$E$5:$E$36</c:f>
              <c:numCache>
                <c:formatCode>_("$"* #,##0.0_);_("$"* \(#,##0.0\);_("$"* "-"??_);_(@_)</c:formatCode>
                <c:ptCount val="26"/>
                <c:pt idx="0">
                  <c:v>48.853287593791194</c:v>
                </c:pt>
                <c:pt idx="1">
                  <c:v>126.22504944996058</c:v>
                </c:pt>
                <c:pt idx="2">
                  <c:v>50.893375421400037</c:v>
                </c:pt>
                <c:pt idx="3">
                  <c:v>118.5958073532541</c:v>
                </c:pt>
                <c:pt idx="4">
                  <c:v>5.7301281524072323</c:v>
                </c:pt>
                <c:pt idx="5">
                  <c:v>54.232697174048518</c:v>
                </c:pt>
                <c:pt idx="6">
                  <c:v>4.0352507979077492</c:v>
                </c:pt>
                <c:pt idx="7">
                  <c:v>57.441869894745146</c:v>
                </c:pt>
                <c:pt idx="8">
                  <c:v>6.2905278194710537</c:v>
                </c:pt>
                <c:pt idx="9">
                  <c:v>69.609628489754172</c:v>
                </c:pt>
                <c:pt idx="10">
                  <c:v>147.86527911128695</c:v>
                </c:pt>
                <c:pt idx="11">
                  <c:v>225.47222079983155</c:v>
                </c:pt>
                <c:pt idx="12">
                  <c:v>23.835245122655138</c:v>
                </c:pt>
                <c:pt idx="13">
                  <c:v>102.9</c:v>
                </c:pt>
                <c:pt idx="14">
                  <c:v>27.912092474256085</c:v>
                </c:pt>
                <c:pt idx="15">
                  <c:v>52.460259234699087</c:v>
                </c:pt>
                <c:pt idx="16">
                  <c:v>84.02580129379993</c:v>
                </c:pt>
                <c:pt idx="17">
                  <c:v>132.17650681347246</c:v>
                </c:pt>
                <c:pt idx="18">
                  <c:v>29.284512043283627</c:v>
                </c:pt>
                <c:pt idx="19">
                  <c:v>33.629595081761956</c:v>
                </c:pt>
                <c:pt idx="20">
                  <c:v>81.036103061397384</c:v>
                </c:pt>
                <c:pt idx="21">
                  <c:v>102.86654460375827</c:v>
                </c:pt>
                <c:pt idx="22">
                  <c:v>92.568848335812547</c:v>
                </c:pt>
                <c:pt idx="23">
                  <c:v>108.85820025562094</c:v>
                </c:pt>
                <c:pt idx="24">
                  <c:v>112.92401770791842</c:v>
                </c:pt>
                <c:pt idx="25">
                  <c:v>136.50044204612018</c:v>
                </c:pt>
              </c:numCache>
              <c:extLst/>
            </c:numRef>
          </c:val>
          <c:extLst>
            <c:ext xmlns:c16="http://schemas.microsoft.com/office/drawing/2014/chart" uri="{C3380CC4-5D6E-409C-BE32-E72D297353CC}">
              <c16:uniqueId val="{00000000-D72B-4E20-89C6-5391C9AD0F39}"/>
            </c:ext>
          </c:extLst>
        </c:ser>
        <c:ser>
          <c:idx val="1"/>
          <c:order val="1"/>
          <c:tx>
            <c:strRef>
              <c:f>'[PCM_0327_4seas30hrs_eql.xlsb]Resource Value'!$F$4</c:f>
              <c:strCache>
                <c:ptCount val="1"/>
                <c:pt idx="0">
                  <c:v>PC Revenues</c:v>
                </c:pt>
              </c:strCache>
            </c:strRef>
          </c:tx>
          <c:spPr>
            <a:solidFill>
              <a:schemeClr val="accent4">
                <a:lumMod val="75000"/>
              </a:schemeClr>
            </a:solidFill>
            <a:ln>
              <a:noFill/>
            </a:ln>
            <a:effectLst/>
          </c:spPr>
          <c:invertIfNegative val="0"/>
          <c:cat>
            <c:multiLvlStrRef>
              <c:f>'[PCM_0327_4seas30hrs_eql.xlsb]Resource Value'!$B$5:$C$36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'[PCM_0327_4seas30hrs_eql.xlsb]Resource Value'!$F$5:$F$36</c:f>
              <c:numCache>
                <c:formatCode>General</c:formatCode>
                <c:ptCount val="26"/>
                <c:pt idx="0" formatCode="_(&quot;$&quot;* #,##0.0_);_(&quot;$&quot;* \(#,##0.0\);_(&quot;$&quot;* &quot;-&quot;??_);_(@_)">
                  <c:v>71.626203201071817</c:v>
                </c:pt>
                <c:pt idx="2" formatCode="_(&quot;$&quot;* #,##0.0_);_(&quot;$&quot;* \(#,##0.0\);_(&quot;$&quot;* &quot;-&quot;??_);_(@_)">
                  <c:v>71.681307258781388</c:v>
                </c:pt>
                <c:pt idx="4" formatCode="_(&quot;$&quot;* #,##0.0_);_(&quot;$&quot;* \(#,##0.0\);_(&quot;$&quot;* &quot;-&quot;??_);_(@_)">
                  <c:v>45.408866674591494</c:v>
                </c:pt>
                <c:pt idx="6" formatCode="_(&quot;$&quot;* #,##0.0_);_(&quot;$&quot;* \(#,##0.0\);_(&quot;$&quot;* &quot;-&quot;??_);_(@_)">
                  <c:v>72.335070119334517</c:v>
                </c:pt>
                <c:pt idx="8" formatCode="_(&quot;$&quot;* #,##0.0_);_(&quot;$&quot;* \(#,##0.0\);_(&quot;$&quot;* &quot;-&quot;??_);_(@_)">
                  <c:v>70.091617814915679</c:v>
                </c:pt>
                <c:pt idx="10" formatCode="_(&quot;$&quot;* #,##0.0_);_(&quot;$&quot;* \(#,##0.0\);_(&quot;$&quot;* &quot;-&quot;??_);_(@_)">
                  <c:v>79.460680128856239</c:v>
                </c:pt>
                <c:pt idx="12" formatCode="_(&quot;$&quot;* #,##0.0_);_(&quot;$&quot;* \(#,##0.0\);_(&quot;$&quot;* &quot;-&quot;??_);_(@_)">
                  <c:v>79.064754877344939</c:v>
                </c:pt>
                <c:pt idx="14" formatCode="_(&quot;$&quot;* #,##0.0_);_(&quot;$&quot;* \(#,##0.0\);_(&quot;$&quot;* &quot;-&quot;??_);_(@_)">
                  <c:v>27.612807944012555</c:v>
                </c:pt>
                <c:pt idx="16" formatCode="_(&quot;$&quot;* #,##0.0_);_(&quot;$&quot;* \(#,##0.0\);_(&quot;$&quot;* &quot;-&quot;??_);_(@_)">
                  <c:v>0</c:v>
                </c:pt>
                <c:pt idx="18" formatCode="_(&quot;$&quot;* #,##0.0_);_(&quot;$&quot;* \(#,##0.0\);_(&quot;$&quot;* &quot;-&quot;??_);_(@_)">
                  <c:v>0</c:v>
                </c:pt>
                <c:pt idx="20" formatCode="_(&quot;$&quot;* #,##0.0_);_(&quot;$&quot;* \(#,##0.0\);_(&quot;$&quot;* &quot;-&quot;??_);_(@_)">
                  <c:v>0</c:v>
                </c:pt>
                <c:pt idx="22" formatCode="_(&quot;$&quot;* #,##0.0_);_(&quot;$&quot;* \(#,##0.0\);_(&quot;$&quot;* &quot;-&quot;??_);_(@_)">
                  <c:v>0</c:v>
                </c:pt>
                <c:pt idx="24" formatCode="_(&quot;$&quot;* #,##0.0_);_(&quot;$&quot;* \(#,##0.0\);_(&quot;$&quot;* &quot;-&quot;??_);_(@_)">
                  <c:v>0</c:v>
                </c:pt>
              </c:numCache>
              <c:extLst/>
            </c:numRef>
          </c:val>
          <c:extLst>
            <c:ext xmlns:c16="http://schemas.microsoft.com/office/drawing/2014/chart" uri="{C3380CC4-5D6E-409C-BE32-E72D297353CC}">
              <c16:uniqueId val="{00000001-D72B-4E20-89C6-5391C9AD0F39}"/>
            </c:ext>
          </c:extLst>
        </c:ser>
        <c:ser>
          <c:idx val="2"/>
          <c:order val="2"/>
          <c:tx>
            <c:strRef>
              <c:f>'[PCM_0327_4seas30hrs_eql.xlsb]Resource Value'!$G$4</c:f>
              <c:strCache>
                <c:ptCount val="1"/>
                <c:pt idx="0">
                  <c:v>Total Net Revenues</c:v>
                </c:pt>
              </c:strCache>
            </c:strRef>
          </c:tx>
          <c:spPr>
            <a:noFill/>
            <a:ln>
              <a:noFill/>
            </a:ln>
            <a:effectLst/>
          </c:spPr>
          <c:invertIfNegative val="0"/>
          <c:dLbls>
            <c:numFmt formatCode="&quot;$&quot;#,##0" sourceLinked="0"/>
            <c:spPr>
              <a:noFill/>
              <a:ln>
                <a:noFill/>
              </a:ln>
              <a:effectLst/>
            </c:spPr>
            <c:txPr>
              <a:bodyPr rot="0" spcFirstLastPara="1" vertOverflow="ellipsis" vert="horz" wrap="square" anchor="ctr" anchorCtr="1"/>
              <a:lstStyle/>
              <a:p>
                <a:pPr>
                  <a:defRPr sz="900" b="1" i="0" u="none" strike="noStrike" kern="1200" baseline="0">
                    <a:solidFill>
                      <a:sysClr val="windowText" lastClr="000000"/>
                    </a:solidFill>
                    <a:latin typeface="+mj-lt"/>
                    <a:ea typeface="+mn-ea"/>
                    <a:cs typeface="Calibri" panose="020F050202020403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multiLvlStrRef>
              <c:f>'[PCM_0327_4seas30hrs_eql.xlsb]Resource Value'!$B$5:$C$36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'[PCM_0327_4seas30hrs_eql.xlsb]Resource Value'!$G$5:$G$36</c:f>
              <c:numCache>
                <c:formatCode>_("$"* #,##0.0_);_("$"* \(#,##0.0\);_("$"* "-"??_);_(@_)</c:formatCode>
                <c:ptCount val="26"/>
                <c:pt idx="0">
                  <c:v>120.47949079486301</c:v>
                </c:pt>
                <c:pt idx="1">
                  <c:v>126.22504944996058</c:v>
                </c:pt>
                <c:pt idx="2">
                  <c:v>122.57468268018143</c:v>
                </c:pt>
                <c:pt idx="3">
                  <c:v>118.5958073532541</c:v>
                </c:pt>
                <c:pt idx="4">
                  <c:v>51.138994826998726</c:v>
                </c:pt>
                <c:pt idx="5">
                  <c:v>54.232697174048518</c:v>
                </c:pt>
                <c:pt idx="6">
                  <c:v>76.370320917242267</c:v>
                </c:pt>
                <c:pt idx="7">
                  <c:v>57.441869894745146</c:v>
                </c:pt>
                <c:pt idx="8">
                  <c:v>76.382145634386731</c:v>
                </c:pt>
                <c:pt idx="9">
                  <c:v>69.609628489754172</c:v>
                </c:pt>
                <c:pt idx="10">
                  <c:v>227.32595924014319</c:v>
                </c:pt>
                <c:pt idx="11">
                  <c:v>225.47222079983155</c:v>
                </c:pt>
                <c:pt idx="12">
                  <c:v>102.90000000000008</c:v>
                </c:pt>
                <c:pt idx="13">
                  <c:v>102.9</c:v>
                </c:pt>
                <c:pt idx="14">
                  <c:v>55.524900418268643</c:v>
                </c:pt>
                <c:pt idx="15">
                  <c:v>52.460259234699087</c:v>
                </c:pt>
                <c:pt idx="16">
                  <c:v>84.02580129379993</c:v>
                </c:pt>
                <c:pt idx="17">
                  <c:v>132.17650681347246</c:v>
                </c:pt>
                <c:pt idx="18">
                  <c:v>29.284512043283627</c:v>
                </c:pt>
                <c:pt idx="19">
                  <c:v>33.629595081761956</c:v>
                </c:pt>
                <c:pt idx="20">
                  <c:v>81.036103061397384</c:v>
                </c:pt>
                <c:pt idx="21">
                  <c:v>102.86654460375827</c:v>
                </c:pt>
                <c:pt idx="22">
                  <c:v>92.568848335812547</c:v>
                </c:pt>
                <c:pt idx="23">
                  <c:v>108.85820025562094</c:v>
                </c:pt>
                <c:pt idx="24">
                  <c:v>112.92401770791842</c:v>
                </c:pt>
                <c:pt idx="25">
                  <c:v>136.50044204612018</c:v>
                </c:pt>
              </c:numCache>
              <c:extLst/>
            </c:numRef>
          </c:val>
          <c:extLst>
            <c:ext xmlns:c16="http://schemas.microsoft.com/office/drawing/2014/chart" uri="{C3380CC4-5D6E-409C-BE32-E72D297353CC}">
              <c16:uniqueId val="{00000002-D72B-4E20-89C6-5391C9AD0F39}"/>
            </c:ext>
          </c:extLst>
        </c:ser>
        <c:dLbls>
          <c:showLegendKey val="0"/>
          <c:showVal val="0"/>
          <c:showCatName val="0"/>
          <c:showSerName val="0"/>
          <c:showPercent val="0"/>
          <c:showBubbleSize val="0"/>
        </c:dLbls>
        <c:gapWidth val="30"/>
        <c:overlap val="100"/>
        <c:axId val="1718385343"/>
        <c:axId val="1718385759"/>
      </c:barChart>
      <c:catAx>
        <c:axId val="1718385343"/>
        <c:scaling>
          <c:orientation val="maxMin"/>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j-lt"/>
                <a:ea typeface="+mn-ea"/>
                <a:cs typeface="Calibri" panose="020F0502020204030204" pitchFamily="34" charset="0"/>
              </a:defRPr>
            </a:pPr>
            <a:endParaRPr lang="en-US"/>
          </a:p>
        </c:txPr>
        <c:crossAx val="1718385759"/>
        <c:crosses val="autoZero"/>
        <c:auto val="1"/>
        <c:lblAlgn val="ctr"/>
        <c:lblOffset val="100"/>
        <c:noMultiLvlLbl val="0"/>
      </c:catAx>
      <c:valAx>
        <c:axId val="1718385759"/>
        <c:scaling>
          <c:orientation val="minMax"/>
          <c:max val="250"/>
          <c:min val="0"/>
        </c:scaling>
        <c:delete val="0"/>
        <c:axPos val="r"/>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j-lt"/>
                    <a:ea typeface="+mn-ea"/>
                    <a:cs typeface="Calibri" panose="020F0502020204030204" pitchFamily="34" charset="0"/>
                  </a:defRPr>
                </a:pPr>
                <a:r>
                  <a:rPr lang="en-US"/>
                  <a:t>Net</a:t>
                </a:r>
                <a:r>
                  <a:rPr lang="en-US" baseline="0"/>
                  <a:t> Revenues ($2026/kW-yr)</a:t>
                </a:r>
                <a:endParaRPr lang="en-US"/>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j-lt"/>
                  <a:ea typeface="+mn-ea"/>
                  <a:cs typeface="Calibri" panose="020F0502020204030204" pitchFamily="34" charset="0"/>
                </a:defRPr>
              </a:pPr>
              <a:endParaRPr lang="en-US"/>
            </a:p>
          </c:txPr>
        </c:title>
        <c:numFmt formatCode="_(&quot;$&quot;* #,##0.0_);_(&quot;$&quot;* \(#,##0.0\);_(&quot;$&quot;* &quot;-&quot;??_);_(@_)"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j-lt"/>
                <a:ea typeface="+mn-ea"/>
                <a:cs typeface="Calibri" panose="020F0502020204030204" pitchFamily="34" charset="0"/>
              </a:defRPr>
            </a:pPr>
            <a:endParaRPr lang="en-US"/>
          </a:p>
        </c:txPr>
        <c:crossAx val="1718385343"/>
        <c:crosses val="autoZero"/>
        <c:crossBetween val="between"/>
      </c:valAx>
      <c:spPr>
        <a:noFill/>
        <a:ln>
          <a:noFill/>
        </a:ln>
        <a:effectLst/>
      </c:spPr>
    </c:plotArea>
    <c:legend>
      <c:legendPos val="t"/>
      <c:legendEntry>
        <c:idx val="2"/>
        <c:delete val="1"/>
      </c:legendEntry>
      <c:overlay val="0"/>
      <c:spPr>
        <a:noFill/>
        <a:ln>
          <a:noFill/>
        </a:ln>
        <a:effectLst/>
      </c:spPr>
      <c:txPr>
        <a:bodyPr rot="0" spcFirstLastPara="1" vertOverflow="ellipsis" vert="horz" wrap="square" anchor="ctr" anchorCtr="1"/>
        <a:lstStyle/>
        <a:p>
          <a:pPr>
            <a:defRPr sz="900" b="0" i="0" u="none" strike="noStrike" kern="1200" baseline="0">
              <a:solidFill>
                <a:sysClr val="windowText" lastClr="000000"/>
              </a:solidFill>
              <a:latin typeface="+mj-lt"/>
              <a:ea typeface="+mn-ea"/>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latin typeface="+mj-lt"/>
          <a:cs typeface="Calibri" panose="020F0502020204030204" pitchFamily="34" charset="0"/>
        </a:defRPr>
      </a:pPr>
      <a:endParaRPr lang="en-US"/>
    </a:p>
  </c:txPr>
  <c:externalData r:id="rId4">
    <c:autoUpdate val="0"/>
  </c:externalData>
</c:chartSpace>
</file>

<file path=ppt/charts/chart7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'[PCM_0327_4seas30hrs_eql.xlsb]Net Cost Cap'!$E$6</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'[PCM_0327_4seas30hrs_eql.xlsb]Net Cost Cap'!$D$7:$D$1056</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'[PCM_0327_4seas30hrs_eql.xlsb]Net Cost Cap'!$E$2109:$E$3158</c:f>
              <c:numCache>
                <c:formatCode>_("$"* #,##0_);_("$"* \(#,##0\);_("$"* "-"??_);_(@_)</c:formatCode>
                <c:ptCount val="1050"/>
                <c:pt idx="0">
                  <c:v>0.62477266681727173</c:v>
                </c:pt>
                <c:pt idx="1">
                  <c:v>-0.52666043684764574</c:v>
                </c:pt>
                <c:pt idx="2">
                  <c:v>3.8510852081101454</c:v>
                </c:pt>
                <c:pt idx="3">
                  <c:v>-6.2024215655763939</c:v>
                </c:pt>
                <c:pt idx="4">
                  <c:v>4.2198688563232274</c:v>
                </c:pt>
                <c:pt idx="5">
                  <c:v>-0.32204831423155866</c:v>
                </c:pt>
                <c:pt idx="6">
                  <c:v>-2.118427035642739</c:v>
                </c:pt>
                <c:pt idx="7">
                  <c:v>1.7763014971425157</c:v>
                </c:pt>
                <c:pt idx="8">
                  <c:v>-5.2888350761245384</c:v>
                </c:pt>
                <c:pt idx="9">
                  <c:v>1.9684723856482336</c:v>
                </c:pt>
                <c:pt idx="10">
                  <c:v>-0.9418146138669421</c:v>
                </c:pt>
                <c:pt idx="11">
                  <c:v>-5.1541785714066606</c:v>
                </c:pt>
                <c:pt idx="12">
                  <c:v>1.1693734370172812</c:v>
                </c:pt>
                <c:pt idx="13">
                  <c:v>-14.729412117907103</c:v>
                </c:pt>
                <c:pt idx="14">
                  <c:v>4.3527190979031971</c:v>
                </c:pt>
                <c:pt idx="15">
                  <c:v>-3.1966366826237902</c:v>
                </c:pt>
                <c:pt idx="16">
                  <c:v>-6.434453742082745</c:v>
                </c:pt>
                <c:pt idx="17">
                  <c:v>-2.7794644138358997</c:v>
                </c:pt>
                <c:pt idx="18">
                  <c:v>-15.847569483319543</c:v>
                </c:pt>
                <c:pt idx="19">
                  <c:v>-0.38453866130864611</c:v>
                </c:pt>
                <c:pt idx="20">
                  <c:v>1.1164380709251915</c:v>
                </c:pt>
                <c:pt idx="21">
                  <c:v>1.6466854714879418</c:v>
                </c:pt>
                <c:pt idx="22">
                  <c:v>3.3155383412925516</c:v>
                </c:pt>
                <c:pt idx="23">
                  <c:v>0.34790641957066271</c:v>
                </c:pt>
                <c:pt idx="24">
                  <c:v>4.5126900861000916</c:v>
                </c:pt>
                <c:pt idx="25">
                  <c:v>2.3016813533745868</c:v>
                </c:pt>
                <c:pt idx="26">
                  <c:v>-2.181788192344122</c:v>
                </c:pt>
                <c:pt idx="27">
                  <c:v>3.1850838472406835</c:v>
                </c:pt>
                <c:pt idx="28">
                  <c:v>-1.6223355620563247</c:v>
                </c:pt>
                <c:pt idx="29">
                  <c:v>4.026805053283292</c:v>
                </c:pt>
                <c:pt idx="30">
                  <c:v>2.4682223316226128</c:v>
                </c:pt>
                <c:pt idx="31">
                  <c:v>2.8994268242681898</c:v>
                </c:pt>
                <c:pt idx="32">
                  <c:v>4.5362120483399231</c:v>
                </c:pt>
                <c:pt idx="33">
                  <c:v>-9.874054041145186E-2</c:v>
                </c:pt>
                <c:pt idx="34">
                  <c:v>4.8807596897959726</c:v>
                </c:pt>
                <c:pt idx="35">
                  <c:v>-0.316869077306972</c:v>
                </c:pt>
                <c:pt idx="36">
                  <c:v>-3.8371268386570065</c:v>
                </c:pt>
                <c:pt idx="37">
                  <c:v>-1.2628488583917807</c:v>
                </c:pt>
                <c:pt idx="38">
                  <c:v>-10.101111114156705</c:v>
                </c:pt>
                <c:pt idx="39">
                  <c:v>0.79222853614828992</c:v>
                </c:pt>
                <c:pt idx="40">
                  <c:v>-0.70182729839732616</c:v>
                </c:pt>
                <c:pt idx="41">
                  <c:v>-0.14085960357473581</c:v>
                </c:pt>
                <c:pt idx="42">
                  <c:v>1.8899277540594674</c:v>
                </c:pt>
                <c:pt idx="43">
                  <c:v>-7.543976735154903</c:v>
                </c:pt>
                <c:pt idx="44">
                  <c:v>2.5455690373871178</c:v>
                </c:pt>
                <c:pt idx="45">
                  <c:v>0.94837235715193202</c:v>
                </c:pt>
                <c:pt idx="46">
                  <c:v>0.99558898880045277</c:v>
                </c:pt>
                <c:pt idx="47">
                  <c:v>3.1576448832536244</c:v>
                </c:pt>
                <c:pt idx="48">
                  <c:v>-3.7536232863338554</c:v>
                </c:pt>
                <c:pt idx="49">
                  <c:v>4.0522615557593333</c:v>
                </c:pt>
                <c:pt idx="50">
                  <c:v>3.3789831172276301</c:v>
                </c:pt>
                <c:pt idx="51">
                  <c:v>1.6573320670316747</c:v>
                </c:pt>
                <c:pt idx="52">
                  <c:v>3.4068772436138133</c:v>
                </c:pt>
                <c:pt idx="53">
                  <c:v>-0.5960414511770793</c:v>
                </c:pt>
                <c:pt idx="54">
                  <c:v>1.4226462914405982</c:v>
                </c:pt>
                <c:pt idx="55">
                  <c:v>1.8597224006251807</c:v>
                </c:pt>
                <c:pt idx="56">
                  <c:v>-7.67068013017429E-2</c:v>
                </c:pt>
                <c:pt idx="57">
                  <c:v>4.1850379259213994</c:v>
                </c:pt>
                <c:pt idx="58">
                  <c:v>-3.7811017205154052</c:v>
                </c:pt>
                <c:pt idx="59">
                  <c:v>4.2399402618976385</c:v>
                </c:pt>
                <c:pt idx="60">
                  <c:v>-3.6447801519246497</c:v>
                </c:pt>
                <c:pt idx="61">
                  <c:v>-5.4112416603091447</c:v>
                </c:pt>
                <c:pt idx="62">
                  <c:v>0.43176577702045904</c:v>
                </c:pt>
                <c:pt idx="63">
                  <c:v>-6.778273434057791</c:v>
                </c:pt>
                <c:pt idx="64">
                  <c:v>3.8024104018093148</c:v>
                </c:pt>
                <c:pt idx="65">
                  <c:v>-7.7570695283247133</c:v>
                </c:pt>
                <c:pt idx="66">
                  <c:v>-14.26547282030376</c:v>
                </c:pt>
                <c:pt idx="67">
                  <c:v>-3.9348472373080803</c:v>
                </c:pt>
                <c:pt idx="68">
                  <c:v>-21.951083558058869</c:v>
                </c:pt>
                <c:pt idx="69">
                  <c:v>-0.70715801571519421</c:v>
                </c:pt>
                <c:pt idx="70">
                  <c:v>-0.21005529863358774</c:v>
                </c:pt>
                <c:pt idx="71">
                  <c:v>-1.2096635374690692</c:v>
                </c:pt>
                <c:pt idx="72">
                  <c:v>1.1483058530845796</c:v>
                </c:pt>
                <c:pt idx="73">
                  <c:v>-10.875565789965744</c:v>
                </c:pt>
                <c:pt idx="74">
                  <c:v>2.3001673653097754</c:v>
                </c:pt>
                <c:pt idx="75">
                  <c:v>-1.8095800252647578</c:v>
                </c:pt>
                <c:pt idx="76">
                  <c:v>-4.1080457346553665</c:v>
                </c:pt>
                <c:pt idx="77">
                  <c:v>-0.40049389238527056</c:v>
                </c:pt>
                <c:pt idx="78">
                  <c:v>-9.3324298899391209</c:v>
                </c:pt>
                <c:pt idx="79">
                  <c:v>4.7096080057094483</c:v>
                </c:pt>
                <c:pt idx="80">
                  <c:v>2.2088406246007466</c:v>
                </c:pt>
                <c:pt idx="81">
                  <c:v>0.24757894261227165</c:v>
                </c:pt>
                <c:pt idx="82">
                  <c:v>4.6018700134270176</c:v>
                </c:pt>
                <c:pt idx="83">
                  <c:v>-0.55996051217198684</c:v>
                </c:pt>
                <c:pt idx="84">
                  <c:v>1.7724995359053679</c:v>
                </c:pt>
                <c:pt idx="85">
                  <c:v>-1.471855191712411</c:v>
                </c:pt>
                <c:pt idx="86">
                  <c:v>-5.2319275031331713</c:v>
                </c:pt>
                <c:pt idx="87">
                  <c:v>1.141852143661275</c:v>
                </c:pt>
                <c:pt idx="88">
                  <c:v>-10.449011969747257</c:v>
                </c:pt>
                <c:pt idx="89">
                  <c:v>1.8131537786552592</c:v>
                </c:pt>
                <c:pt idx="90">
                  <c:v>2.3044932960453579</c:v>
                </c:pt>
                <c:pt idx="91">
                  <c:v>1.2787101307051429</c:v>
                </c:pt>
                <c:pt idx="92">
                  <c:v>4.1443862062052652</c:v>
                </c:pt>
                <c:pt idx="93">
                  <c:v>-1.4276829925434029</c:v>
                </c:pt>
                <c:pt idx="94">
                  <c:v>2.3579528115456529</c:v>
                </c:pt>
                <c:pt idx="95">
                  <c:v>0.22599535013343797</c:v>
                </c:pt>
                <c:pt idx="96">
                  <c:v>-3.977898163901223</c:v>
                </c:pt>
                <c:pt idx="97">
                  <c:v>1.654796075422162</c:v>
                </c:pt>
                <c:pt idx="98">
                  <c:v>-4.9060969557215586</c:v>
                </c:pt>
                <c:pt idx="99">
                  <c:v>4.0542932369576938</c:v>
                </c:pt>
                <c:pt idx="100">
                  <c:v>-8.195312582333294</c:v>
                </c:pt>
                <c:pt idx="101">
                  <c:v>-11.795928272230142</c:v>
                </c:pt>
                <c:pt idx="102">
                  <c:v>-0.52129440833674323</c:v>
                </c:pt>
                <c:pt idx="103">
                  <c:v>-13.160913786000993</c:v>
                </c:pt>
                <c:pt idx="104">
                  <c:v>-1.8494603964500875</c:v>
                </c:pt>
                <c:pt idx="105">
                  <c:v>-1.8888810580309112</c:v>
                </c:pt>
                <c:pt idx="106">
                  <c:v>-5.0700794237227207</c:v>
                </c:pt>
                <c:pt idx="107">
                  <c:v>-0.14013334982296755</c:v>
                </c:pt>
                <c:pt idx="108">
                  <c:v>-10.24433190885717</c:v>
                </c:pt>
                <c:pt idx="109">
                  <c:v>3.7967079031126563</c:v>
                </c:pt>
                <c:pt idx="110">
                  <c:v>-3.5528327717262407</c:v>
                </c:pt>
                <c:pt idx="111">
                  <c:v>-9.8157782954526098</c:v>
                </c:pt>
                <c:pt idx="112">
                  <c:v>-0.59484250852502285</c:v>
                </c:pt>
                <c:pt idx="113">
                  <c:v>-12.645735305187191</c:v>
                </c:pt>
                <c:pt idx="114">
                  <c:v>1.7427611107967209</c:v>
                </c:pt>
                <c:pt idx="115">
                  <c:v>-0.26706828985454578</c:v>
                </c:pt>
                <c:pt idx="116">
                  <c:v>-3.1867909658501041</c:v>
                </c:pt>
                <c:pt idx="117">
                  <c:v>4.4243844421943095</c:v>
                </c:pt>
                <c:pt idx="118">
                  <c:v>-7.9206782849355086</c:v>
                </c:pt>
                <c:pt idx="119">
                  <c:v>4.6988599544273804</c:v>
                </c:pt>
                <c:pt idx="120">
                  <c:v>3.8691689042810786</c:v>
                </c:pt>
                <c:pt idx="121">
                  <c:v>0.54661848420073156</c:v>
                </c:pt>
                <c:pt idx="122">
                  <c:v>-0.10645093858243371</c:v>
                </c:pt>
                <c:pt idx="123">
                  <c:v>-2.8031828004238299</c:v>
                </c:pt>
                <c:pt idx="124">
                  <c:v>5.7951976496991069</c:v>
                </c:pt>
                <c:pt idx="125">
                  <c:v>1.3687509571765624</c:v>
                </c:pt>
                <c:pt idx="126">
                  <c:v>-0.93613585041392255</c:v>
                </c:pt>
                <c:pt idx="127">
                  <c:v>-8.0554710188451395E-2</c:v>
                </c:pt>
                <c:pt idx="128">
                  <c:v>-4.2319979115277775</c:v>
                </c:pt>
                <c:pt idx="129">
                  <c:v>2.8512031754961278</c:v>
                </c:pt>
                <c:pt idx="130">
                  <c:v>-3.9613113812795824</c:v>
                </c:pt>
                <c:pt idx="131">
                  <c:v>-8.9260935246592048</c:v>
                </c:pt>
                <c:pt idx="132">
                  <c:v>-0.25983238413826726</c:v>
                </c:pt>
                <c:pt idx="133">
                  <c:v>-18.961536815247008</c:v>
                </c:pt>
                <c:pt idx="134">
                  <c:v>-0.88104868452674978</c:v>
                </c:pt>
                <c:pt idx="135">
                  <c:v>0.4592331096735478</c:v>
                </c:pt>
                <c:pt idx="136">
                  <c:v>-7.4348432840153187</c:v>
                </c:pt>
                <c:pt idx="137">
                  <c:v>2.3444625374539818</c:v>
                </c:pt>
                <c:pt idx="138">
                  <c:v>-12.469301214127796</c:v>
                </c:pt>
                <c:pt idx="139">
                  <c:v>3.5622275791301234</c:v>
                </c:pt>
                <c:pt idx="140">
                  <c:v>1.8387425915340465</c:v>
                </c:pt>
                <c:pt idx="141">
                  <c:v>0.51696531113771726</c:v>
                </c:pt>
                <c:pt idx="142">
                  <c:v>2.3611502271606852</c:v>
                </c:pt>
                <c:pt idx="143">
                  <c:v>1.6126307333529972</c:v>
                </c:pt>
                <c:pt idx="144">
                  <c:v>4.1232426731832987</c:v>
                </c:pt>
                <c:pt idx="145">
                  <c:v>1.8532359557234876</c:v>
                </c:pt>
                <c:pt idx="146">
                  <c:v>0.85416690977679366</c:v>
                </c:pt>
                <c:pt idx="147">
                  <c:v>5.370121708393528</c:v>
                </c:pt>
                <c:pt idx="148">
                  <c:v>2.3554973729749946</c:v>
                </c:pt>
                <c:pt idx="149">
                  <c:v>5.0949465889008394</c:v>
                </c:pt>
                <c:pt idx="150">
                  <c:v>-0.17644174229288367</c:v>
                </c:pt>
                <c:pt idx="151">
                  <c:v>0.68028162190259422</c:v>
                </c:pt>
                <c:pt idx="152">
                  <c:v>0.56885979441127077</c:v>
                </c:pt>
                <c:pt idx="153">
                  <c:v>-1.1117435303182965</c:v>
                </c:pt>
                <c:pt idx="154">
                  <c:v>5.4080023185999586</c:v>
                </c:pt>
                <c:pt idx="155">
                  <c:v>1.7772036738663424</c:v>
                </c:pt>
                <c:pt idx="156">
                  <c:v>2.909199192101628</c:v>
                </c:pt>
                <c:pt idx="157">
                  <c:v>5.4087499489258981</c:v>
                </c:pt>
                <c:pt idx="158">
                  <c:v>2.4938605675070455</c:v>
                </c:pt>
                <c:pt idx="159">
                  <c:v>2.3275333363653345</c:v>
                </c:pt>
                <c:pt idx="160">
                  <c:v>-7.4748886864675512E-2</c:v>
                </c:pt>
                <c:pt idx="161">
                  <c:v>0.87917546499439325</c:v>
                </c:pt>
                <c:pt idx="162">
                  <c:v>4.5058008375665786</c:v>
                </c:pt>
                <c:pt idx="163">
                  <c:v>-3.689472749096268</c:v>
                </c:pt>
                <c:pt idx="164">
                  <c:v>5.6249589487647214</c:v>
                </c:pt>
                <c:pt idx="165">
                  <c:v>4.6536218226024459</c:v>
                </c:pt>
                <c:pt idx="166">
                  <c:v>1.5036151041109633</c:v>
                </c:pt>
                <c:pt idx="167">
                  <c:v>5.674178838396001</c:v>
                </c:pt>
                <c:pt idx="168">
                  <c:v>2.5828960902296529</c:v>
                </c:pt>
                <c:pt idx="169">
                  <c:v>5.5104871750807565</c:v>
                </c:pt>
                <c:pt idx="170">
                  <c:v>4.1030660922780591</c:v>
                </c:pt>
                <c:pt idx="171">
                  <c:v>1.9037584963943175</c:v>
                </c:pt>
                <c:pt idx="172">
                  <c:v>4.0002344431337438</c:v>
                </c:pt>
                <c:pt idx="173">
                  <c:v>-2.7946888321466474</c:v>
                </c:pt>
                <c:pt idx="174">
                  <c:v>4.9581764487720612</c:v>
                </c:pt>
                <c:pt idx="175">
                  <c:v>-3.6173857610169442</c:v>
                </c:pt>
                <c:pt idx="176">
                  <c:v>-5.0792042074263648</c:v>
                </c:pt>
                <c:pt idx="177">
                  <c:v>2.4163878753051655</c:v>
                </c:pt>
                <c:pt idx="178">
                  <c:v>-7.8272671209696583</c:v>
                </c:pt>
                <c:pt idx="179">
                  <c:v>1.7283583234000837</c:v>
                </c:pt>
                <c:pt idx="180">
                  <c:v>-0.37082647961575788</c:v>
                </c:pt>
                <c:pt idx="181">
                  <c:v>-0.86766565136710838</c:v>
                </c:pt>
                <c:pt idx="182">
                  <c:v>4.1711489563132176</c:v>
                </c:pt>
                <c:pt idx="183">
                  <c:v>-1.1090803357510737</c:v>
                </c:pt>
                <c:pt idx="184">
                  <c:v>5.5094951880197307</c:v>
                </c:pt>
                <c:pt idx="185">
                  <c:v>-1.0109682411922698</c:v>
                </c:pt>
                <c:pt idx="186">
                  <c:v>-2.1922810610881598</c:v>
                </c:pt>
                <c:pt idx="187">
                  <c:v>1.7872469782445748</c:v>
                </c:pt>
                <c:pt idx="188">
                  <c:v>-7.952816264270588</c:v>
                </c:pt>
                <c:pt idx="189">
                  <c:v>2.5253972584458673</c:v>
                </c:pt>
                <c:pt idx="190">
                  <c:v>3.9398706703697854</c:v>
                </c:pt>
                <c:pt idx="191">
                  <c:v>2.2814043010796645</c:v>
                </c:pt>
                <c:pt idx="192">
                  <c:v>0.74471557480714523</c:v>
                </c:pt>
                <c:pt idx="193">
                  <c:v>0.84643797126590314</c:v>
                </c:pt>
                <c:pt idx="194">
                  <c:v>4.9455669957919355</c:v>
                </c:pt>
                <c:pt idx="195">
                  <c:v>1.3651002480821077</c:v>
                </c:pt>
                <c:pt idx="196">
                  <c:v>-6.6857696169545733E-2</c:v>
                </c:pt>
                <c:pt idx="197">
                  <c:v>4.3996147433512576</c:v>
                </c:pt>
                <c:pt idx="198">
                  <c:v>-4.7174970864891179</c:v>
                </c:pt>
                <c:pt idx="199">
                  <c:v>5.2059884714274016</c:v>
                </c:pt>
                <c:pt idx="200">
                  <c:v>1.2193570129554203</c:v>
                </c:pt>
                <c:pt idx="201">
                  <c:v>0.30846022094773673</c:v>
                </c:pt>
                <c:pt idx="202">
                  <c:v>4.6049293979978181</c:v>
                </c:pt>
                <c:pt idx="203">
                  <c:v>-3.3110768337426606</c:v>
                </c:pt>
                <c:pt idx="204">
                  <c:v>4.1725009577900192</c:v>
                </c:pt>
                <c:pt idx="205">
                  <c:v>-1.8270944724820914</c:v>
                </c:pt>
                <c:pt idx="206">
                  <c:v>-3.9271919669033686</c:v>
                </c:pt>
                <c:pt idx="207">
                  <c:v>0.72259970589658451</c:v>
                </c:pt>
                <c:pt idx="208">
                  <c:v>-9.7946214239816811</c:v>
                </c:pt>
                <c:pt idx="209">
                  <c:v>2.0908116039517495</c:v>
                </c:pt>
                <c:pt idx="210">
                  <c:v>1.4613969305023993</c:v>
                </c:pt>
                <c:pt idx="211">
                  <c:v>0.93715812442178148</c:v>
                </c:pt>
                <c:pt idx="212">
                  <c:v>4.3040790550336183</c:v>
                </c:pt>
                <c:pt idx="213">
                  <c:v>-4.0803286024091641</c:v>
                </c:pt>
                <c:pt idx="214">
                  <c:v>3.9776177539435409</c:v>
                </c:pt>
                <c:pt idx="215">
                  <c:v>0.97141440723126138</c:v>
                </c:pt>
                <c:pt idx="216">
                  <c:v>0.70245039646387042</c:v>
                </c:pt>
                <c:pt idx="217">
                  <c:v>1.6117664421832814</c:v>
                </c:pt>
                <c:pt idx="218">
                  <c:v>-4.465216569242159</c:v>
                </c:pt>
                <c:pt idx="219">
                  <c:v>4.0386230026479701</c:v>
                </c:pt>
                <c:pt idx="220">
                  <c:v>-3.2618592122207808</c:v>
                </c:pt>
                <c:pt idx="221">
                  <c:v>-4.1843044459971885</c:v>
                </c:pt>
                <c:pt idx="222">
                  <c:v>3.0533138211137398</c:v>
                </c:pt>
                <c:pt idx="223">
                  <c:v>-10.810312521067384</c:v>
                </c:pt>
                <c:pt idx="224">
                  <c:v>3.8876804262570062</c:v>
                </c:pt>
                <c:pt idx="225">
                  <c:v>-4.8546260613203565</c:v>
                </c:pt>
                <c:pt idx="226">
                  <c:v>-8.0117855195381118</c:v>
                </c:pt>
                <c:pt idx="227">
                  <c:v>-2.2674160113127648</c:v>
                </c:pt>
                <c:pt idx="228">
                  <c:v>-11.153677538035797</c:v>
                </c:pt>
                <c:pt idx="229">
                  <c:v>1.0981148076080025</c:v>
                </c:pt>
                <c:pt idx="230">
                  <c:v>1.4760367373046215</c:v>
                </c:pt>
                <c:pt idx="231">
                  <c:v>1.485089303725907</c:v>
                </c:pt>
                <c:pt idx="232">
                  <c:v>3.4572191473830927</c:v>
                </c:pt>
                <c:pt idx="233">
                  <c:v>1.0625504092896847</c:v>
                </c:pt>
                <c:pt idx="234">
                  <c:v>4.2812971080365223</c:v>
                </c:pt>
                <c:pt idx="235">
                  <c:v>2.8192755809571217</c:v>
                </c:pt>
                <c:pt idx="236">
                  <c:v>1.167392000047915</c:v>
                </c:pt>
                <c:pt idx="237">
                  <c:v>3.7751059356456977</c:v>
                </c:pt>
                <c:pt idx="238">
                  <c:v>-1.9133219518377196</c:v>
                </c:pt>
                <c:pt idx="239">
                  <c:v>2.7801784764278814</c:v>
                </c:pt>
                <c:pt idx="240">
                  <c:v>2.4216084175094359</c:v>
                </c:pt>
                <c:pt idx="241">
                  <c:v>2.1813784616319971</c:v>
                </c:pt>
                <c:pt idx="242">
                  <c:v>3.8456473323404019</c:v>
                </c:pt>
                <c:pt idx="243">
                  <c:v>0.38502673656603648</c:v>
                </c:pt>
                <c:pt idx="244">
                  <c:v>4.7391797519194014</c:v>
                </c:pt>
                <c:pt idx="245">
                  <c:v>0.13356208899782018</c:v>
                </c:pt>
                <c:pt idx="246">
                  <c:v>-2.7198399699968547</c:v>
                </c:pt>
                <c:pt idx="247">
                  <c:v>-0.52950383710023274</c:v>
                </c:pt>
                <c:pt idx="248">
                  <c:v>-10.597038064230016</c:v>
                </c:pt>
                <c:pt idx="249">
                  <c:v>1.1791130063332638</c:v>
                </c:pt>
                <c:pt idx="250">
                  <c:v>2.5777020009161831</c:v>
                </c:pt>
                <c:pt idx="251">
                  <c:v>-2.2982139353723881</c:v>
                </c:pt>
                <c:pt idx="252">
                  <c:v>2.9810243311802651</c:v>
                </c:pt>
                <c:pt idx="253">
                  <c:v>-6.3982755214207927</c:v>
                </c:pt>
                <c:pt idx="254">
                  <c:v>2.6463294757465103</c:v>
                </c:pt>
                <c:pt idx="255">
                  <c:v>2.3407664849892704</c:v>
                </c:pt>
                <c:pt idx="256">
                  <c:v>0.67348713682008565</c:v>
                </c:pt>
                <c:pt idx="257">
                  <c:v>3.3554938267777068</c:v>
                </c:pt>
                <c:pt idx="258">
                  <c:v>-5.4114101808315631</c:v>
                </c:pt>
                <c:pt idx="259">
                  <c:v>4.2660576067191709</c:v>
                </c:pt>
                <c:pt idx="260">
                  <c:v>3.4239414182232863</c:v>
                </c:pt>
                <c:pt idx="261">
                  <c:v>2.510892235485116</c:v>
                </c:pt>
                <c:pt idx="262">
                  <c:v>2.2360657087485993</c:v>
                </c:pt>
                <c:pt idx="263">
                  <c:v>-2.7645381113002294</c:v>
                </c:pt>
                <c:pt idx="264">
                  <c:v>2.3000892489359188</c:v>
                </c:pt>
                <c:pt idx="265">
                  <c:v>3.6236275633756883</c:v>
                </c:pt>
                <c:pt idx="266">
                  <c:v>-2.2671861121167041</c:v>
                </c:pt>
                <c:pt idx="267">
                  <c:v>3.8737766518418688</c:v>
                </c:pt>
                <c:pt idx="268">
                  <c:v>-5.4618398565841879</c:v>
                </c:pt>
                <c:pt idx="269">
                  <c:v>5.2641280559961174</c:v>
                </c:pt>
                <c:pt idx="270">
                  <c:v>1.1352335740761923</c:v>
                </c:pt>
                <c:pt idx="271">
                  <c:v>-4.5427169101017277</c:v>
                </c:pt>
                <c:pt idx="272">
                  <c:v>1.1845585563463601</c:v>
                </c:pt>
                <c:pt idx="273">
                  <c:v>-7.5532440679427779</c:v>
                </c:pt>
                <c:pt idx="274">
                  <c:v>4.054717780526115</c:v>
                </c:pt>
                <c:pt idx="275">
                  <c:v>-4.3509557457948809</c:v>
                </c:pt>
                <c:pt idx="276">
                  <c:v>-14.891005559800472</c:v>
                </c:pt>
                <c:pt idx="277">
                  <c:v>-1.8772481004407595</c:v>
                </c:pt>
                <c:pt idx="278">
                  <c:v>-25.252511709555364</c:v>
                </c:pt>
                <c:pt idx="279">
                  <c:v>-0.38803542664383528</c:v>
                </c:pt>
                <c:pt idx="280">
                  <c:v>-0.73902423778152482</c:v>
                </c:pt>
                <c:pt idx="281">
                  <c:v>-3.7480824096593004</c:v>
                </c:pt>
                <c:pt idx="282">
                  <c:v>0.78860877626344461</c:v>
                </c:pt>
                <c:pt idx="283">
                  <c:v>-8.5686268026003383</c:v>
                </c:pt>
                <c:pt idx="284">
                  <c:v>2.4106760571254036</c:v>
                </c:pt>
                <c:pt idx="285">
                  <c:v>-2.8964948754668285</c:v>
                </c:pt>
                <c:pt idx="286">
                  <c:v>-5.353628614667084</c:v>
                </c:pt>
                <c:pt idx="287">
                  <c:v>0.68046384855655262</c:v>
                </c:pt>
                <c:pt idx="288">
                  <c:v>-11.567977915234735</c:v>
                </c:pt>
                <c:pt idx="289">
                  <c:v>4.8556711725566295</c:v>
                </c:pt>
                <c:pt idx="290">
                  <c:v>1.2084131563241591</c:v>
                </c:pt>
                <c:pt idx="291">
                  <c:v>0.59414985843351076</c:v>
                </c:pt>
                <c:pt idx="292">
                  <c:v>4.1659322268471186</c:v>
                </c:pt>
                <c:pt idx="293">
                  <c:v>-1.0507973647384681</c:v>
                </c:pt>
                <c:pt idx="294">
                  <c:v>1.1776360443790495</c:v>
                </c:pt>
                <c:pt idx="295">
                  <c:v>-1.422617539522971</c:v>
                </c:pt>
                <c:pt idx="296">
                  <c:v>-5.8461056400998928</c:v>
                </c:pt>
                <c:pt idx="297">
                  <c:v>2.0668834718862321</c:v>
                </c:pt>
                <c:pt idx="298">
                  <c:v>-10.876263557929089</c:v>
                </c:pt>
                <c:pt idx="299">
                  <c:v>1.3841370815154228</c:v>
                </c:pt>
                <c:pt idx="300">
                  <c:v>3.1774208850142713</c:v>
                </c:pt>
                <c:pt idx="301">
                  <c:v>1.1762466241744711</c:v>
                </c:pt>
                <c:pt idx="302">
                  <c:v>4.7846004073464172</c:v>
                </c:pt>
                <c:pt idx="303">
                  <c:v>-1.5930635359700318</c:v>
                </c:pt>
                <c:pt idx="304">
                  <c:v>2.6414612116225982</c:v>
                </c:pt>
                <c:pt idx="305">
                  <c:v>1.2655159340766247</c:v>
                </c:pt>
                <c:pt idx="306">
                  <c:v>-3.1992414189775005</c:v>
                </c:pt>
                <c:pt idx="307">
                  <c:v>1.4814108950167046</c:v>
                </c:pt>
                <c:pt idx="308">
                  <c:v>-10.77170519195947</c:v>
                </c:pt>
                <c:pt idx="309">
                  <c:v>3.9716758745910781</c:v>
                </c:pt>
                <c:pt idx="310">
                  <c:v>-7.1572241572964685</c:v>
                </c:pt>
                <c:pt idx="311">
                  <c:v>-13.560474183470344</c:v>
                </c:pt>
                <c:pt idx="312">
                  <c:v>0.29368273528687894</c:v>
                </c:pt>
                <c:pt idx="313">
                  <c:v>-16.423390221302007</c:v>
                </c:pt>
                <c:pt idx="314">
                  <c:v>-2.1031562283574949</c:v>
                </c:pt>
                <c:pt idx="315">
                  <c:v>-1.1852346858538603</c:v>
                </c:pt>
                <c:pt idx="316">
                  <c:v>-2.1026512655038552</c:v>
                </c:pt>
                <c:pt idx="317">
                  <c:v>2.8345058070212303</c:v>
                </c:pt>
                <c:pt idx="318">
                  <c:v>-10.512436183949255</c:v>
                </c:pt>
                <c:pt idx="319">
                  <c:v>3.0652873467249506</c:v>
                </c:pt>
                <c:pt idx="320">
                  <c:v>-2.724410329201973</c:v>
                </c:pt>
                <c:pt idx="321">
                  <c:v>-10.655926405190193</c:v>
                </c:pt>
                <c:pt idx="322">
                  <c:v>-1.7270423523714022</c:v>
                </c:pt>
                <c:pt idx="323">
                  <c:v>-12.606009502381244</c:v>
                </c:pt>
                <c:pt idx="324">
                  <c:v>1.1122479678736816</c:v>
                </c:pt>
                <c:pt idx="325">
                  <c:v>-1.547211475776578</c:v>
                </c:pt>
                <c:pt idx="326">
                  <c:v>-4.2390807761130915</c:v>
                </c:pt>
                <c:pt idx="327">
                  <c:v>3.8729605171803172</c:v>
                </c:pt>
                <c:pt idx="328">
                  <c:v>-7.5082017679477815</c:v>
                </c:pt>
                <c:pt idx="329">
                  <c:v>5.5821014264166084</c:v>
                </c:pt>
                <c:pt idx="330">
                  <c:v>4.8250838624483912</c:v>
                </c:pt>
                <c:pt idx="331">
                  <c:v>0.65493709100509889</c:v>
                </c:pt>
                <c:pt idx="332">
                  <c:v>1.4244743406190956</c:v>
                </c:pt>
                <c:pt idx="333">
                  <c:v>-2.8716340949129524</c:v>
                </c:pt>
                <c:pt idx="334">
                  <c:v>5.3096336108855571</c:v>
                </c:pt>
                <c:pt idx="335">
                  <c:v>2.9203421029834793</c:v>
                </c:pt>
                <c:pt idx="336">
                  <c:v>0.65476393941290922</c:v>
                </c:pt>
                <c:pt idx="337">
                  <c:v>0.28705103172675805</c:v>
                </c:pt>
                <c:pt idx="338">
                  <c:v>-7.7961363662873175</c:v>
                </c:pt>
                <c:pt idx="339">
                  <c:v>2.5879601371160561</c:v>
                </c:pt>
                <c:pt idx="340">
                  <c:v>-5.6464708014538836</c:v>
                </c:pt>
                <c:pt idx="341">
                  <c:v>-7.5071274412575022</c:v>
                </c:pt>
                <c:pt idx="342">
                  <c:v>-3.4698015560250681</c:v>
                </c:pt>
                <c:pt idx="343">
                  <c:v>-13.860931961027291</c:v>
                </c:pt>
                <c:pt idx="344">
                  <c:v>-2.0396129875060431</c:v>
                </c:pt>
                <c:pt idx="345">
                  <c:v>0.8187656438120996</c:v>
                </c:pt>
                <c:pt idx="346">
                  <c:v>-6.8331371890817856</c:v>
                </c:pt>
                <c:pt idx="347">
                  <c:v>3.3617624866040146</c:v>
                </c:pt>
                <c:pt idx="348">
                  <c:v>-7.0015001765902731</c:v>
                </c:pt>
                <c:pt idx="349">
                  <c:v>3.3501519052489854</c:v>
                </c:pt>
                <c:pt idx="350">
                  <c:v>1.5769817094428973</c:v>
                </c:pt>
                <c:pt idx="351">
                  <c:v>-0.66868070984176597</c:v>
                </c:pt>
                <c:pt idx="352">
                  <c:v>2.1378207504488778</c:v>
                </c:pt>
                <c:pt idx="353">
                  <c:v>0.89412649120460941</c:v>
                </c:pt>
                <c:pt idx="354">
                  <c:v>4.3455848706765785</c:v>
                </c:pt>
                <c:pt idx="355">
                  <c:v>4.6787995542749847</c:v>
                </c:pt>
                <c:pt idx="356">
                  <c:v>3.182339415591958</c:v>
                </c:pt>
                <c:pt idx="357">
                  <c:v>4.4972216486740546</c:v>
                </c:pt>
                <c:pt idx="358">
                  <c:v>1.7281366613434521</c:v>
                </c:pt>
                <c:pt idx="359">
                  <c:v>5.0419695757794454</c:v>
                </c:pt>
                <c:pt idx="360">
                  <c:v>-0.18598069111558146</c:v>
                </c:pt>
                <c:pt idx="361">
                  <c:v>-0.89781972954157752</c:v>
                </c:pt>
                <c:pt idx="362">
                  <c:v>1.6766496143947762</c:v>
                </c:pt>
                <c:pt idx="363">
                  <c:v>-0.14676055456659043</c:v>
                </c:pt>
                <c:pt idx="364">
                  <c:v>5.4181796355681868</c:v>
                </c:pt>
                <c:pt idx="365">
                  <c:v>2.75709312810692</c:v>
                </c:pt>
                <c:pt idx="366">
                  <c:v>2.5663504783964228</c:v>
                </c:pt>
                <c:pt idx="367">
                  <c:v>5.8609548935598639</c:v>
                </c:pt>
                <c:pt idx="368">
                  <c:v>2.9359945441468653</c:v>
                </c:pt>
                <c:pt idx="369">
                  <c:v>4.0751244307288719</c:v>
                </c:pt>
                <c:pt idx="370">
                  <c:v>1.9174420971929997</c:v>
                </c:pt>
                <c:pt idx="371">
                  <c:v>0.19064100703363351</c:v>
                </c:pt>
                <c:pt idx="372">
                  <c:v>2.4594563232564788</c:v>
                </c:pt>
                <c:pt idx="373">
                  <c:v>-4.9534722780950524</c:v>
                </c:pt>
                <c:pt idx="374">
                  <c:v>4.9727474643010741</c:v>
                </c:pt>
                <c:pt idx="375">
                  <c:v>5.332119446948564</c:v>
                </c:pt>
                <c:pt idx="376">
                  <c:v>0.51613957562331336</c:v>
                </c:pt>
                <c:pt idx="377">
                  <c:v>5.2882822287719407</c:v>
                </c:pt>
                <c:pt idx="378">
                  <c:v>1.4956690591211768</c:v>
                </c:pt>
                <c:pt idx="379">
                  <c:v>3.471938452401762</c:v>
                </c:pt>
                <c:pt idx="380">
                  <c:v>4.3517043707248781</c:v>
                </c:pt>
                <c:pt idx="381">
                  <c:v>0.53973387027233599</c:v>
                </c:pt>
                <c:pt idx="382">
                  <c:v>5.7923033191650468</c:v>
                </c:pt>
                <c:pt idx="383">
                  <c:v>-1.928506104355737</c:v>
                </c:pt>
                <c:pt idx="384">
                  <c:v>4.2482162575381199</c:v>
                </c:pt>
                <c:pt idx="385">
                  <c:v>-2.8719811441988554</c:v>
                </c:pt>
                <c:pt idx="386">
                  <c:v>-4.2714193674800782E-2</c:v>
                </c:pt>
                <c:pt idx="387">
                  <c:v>4.1897142171079409</c:v>
                </c:pt>
                <c:pt idx="388">
                  <c:v>-6.2528610100365647</c:v>
                </c:pt>
                <c:pt idx="389">
                  <c:v>3.3620200207485453</c:v>
                </c:pt>
                <c:pt idx="390">
                  <c:v>0.28346625974229767</c:v>
                </c:pt>
                <c:pt idx="391">
                  <c:v>2.2098064852721429</c:v>
                </c:pt>
                <c:pt idx="392">
                  <c:v>4.8874503303717294</c:v>
                </c:pt>
                <c:pt idx="393">
                  <c:v>-2.6903382119257309</c:v>
                </c:pt>
                <c:pt idx="394">
                  <c:v>5.814308462293198</c:v>
                </c:pt>
                <c:pt idx="395">
                  <c:v>-0.62464745713598191</c:v>
                </c:pt>
                <c:pt idx="396">
                  <c:v>-2.8366659791956721</c:v>
                </c:pt>
                <c:pt idx="397">
                  <c:v>1.3384110484763099</c:v>
                </c:pt>
                <c:pt idx="398">
                  <c:v>-4.5816369100138168</c:v>
                </c:pt>
                <c:pt idx="399">
                  <c:v>3.6543316580532199</c:v>
                </c:pt>
                <c:pt idx="400">
                  <c:v>3.4126183138520787</c:v>
                </c:pt>
                <c:pt idx="401">
                  <c:v>2.7778599380116766</c:v>
                </c:pt>
                <c:pt idx="402">
                  <c:v>1.3681023807165325</c:v>
                </c:pt>
                <c:pt idx="403">
                  <c:v>1.0771290674713292</c:v>
                </c:pt>
                <c:pt idx="404">
                  <c:v>3.848072070310165</c:v>
                </c:pt>
                <c:pt idx="405">
                  <c:v>3.0986112679343165</c:v>
                </c:pt>
                <c:pt idx="406">
                  <c:v>-0.20956415392922878</c:v>
                </c:pt>
                <c:pt idx="407">
                  <c:v>4.2609812852959941</c:v>
                </c:pt>
                <c:pt idx="408">
                  <c:v>-4.0112232209480183</c:v>
                </c:pt>
                <c:pt idx="409">
                  <c:v>5.012572025569229</c:v>
                </c:pt>
                <c:pt idx="410">
                  <c:v>2.7605330549199891</c:v>
                </c:pt>
                <c:pt idx="411">
                  <c:v>1.2277418791356922</c:v>
                </c:pt>
                <c:pt idx="412">
                  <c:v>4.3305617116641795</c:v>
                </c:pt>
                <c:pt idx="413">
                  <c:v>-1.6898750275482151</c:v>
                </c:pt>
                <c:pt idx="414">
                  <c:v>3.7298652484529686</c:v>
                </c:pt>
                <c:pt idx="415">
                  <c:v>-8.4996333689815629E-2</c:v>
                </c:pt>
                <c:pt idx="416">
                  <c:v>-4.4515538039180598</c:v>
                </c:pt>
                <c:pt idx="417">
                  <c:v>2.2856811183501335</c:v>
                </c:pt>
                <c:pt idx="418">
                  <c:v>-7.9163860758664413</c:v>
                </c:pt>
                <c:pt idx="419">
                  <c:v>3.208581961863322</c:v>
                </c:pt>
                <c:pt idx="420">
                  <c:v>1.4453983645037383</c:v>
                </c:pt>
                <c:pt idx="421">
                  <c:v>-0.18262303668799973</c:v>
                </c:pt>
                <c:pt idx="422">
                  <c:v>3.2802035450392033</c:v>
                </c:pt>
                <c:pt idx="423">
                  <c:v>-5.8110141629981378</c:v>
                </c:pt>
                <c:pt idx="424">
                  <c:v>3.4824306607155542</c:v>
                </c:pt>
                <c:pt idx="425">
                  <c:v>0.99605732910919187</c:v>
                </c:pt>
                <c:pt idx="426">
                  <c:v>-3.1736650020929353</c:v>
                </c:pt>
                <c:pt idx="427">
                  <c:v>0.94906077342154305</c:v>
                </c:pt>
                <c:pt idx="428">
                  <c:v>-4.3050696536913335</c:v>
                </c:pt>
                <c:pt idx="429">
                  <c:v>3.1054871953992986</c:v>
                </c:pt>
                <c:pt idx="430">
                  <c:v>-1.1662120031784724</c:v>
                </c:pt>
                <c:pt idx="431">
                  <c:v>-6.6084428985993284</c:v>
                </c:pt>
                <c:pt idx="432">
                  <c:v>2.0231632746258903</c:v>
                </c:pt>
                <c:pt idx="433">
                  <c:v>-10.980484217435428</c:v>
                </c:pt>
                <c:pt idx="434">
                  <c:v>4.5999752283411013</c:v>
                </c:pt>
                <c:pt idx="435">
                  <c:v>-4.3679253960362665</c:v>
                </c:pt>
                <c:pt idx="436">
                  <c:v>-9.1060193890038796</c:v>
                </c:pt>
                <c:pt idx="437">
                  <c:v>-1.5800210614354988</c:v>
                </c:pt>
                <c:pt idx="438">
                  <c:v>-13.313253086179529</c:v>
                </c:pt>
                <c:pt idx="439">
                  <c:v>0.29634727097358038</c:v>
                </c:pt>
                <c:pt idx="440">
                  <c:v>0.86623974881247889</c:v>
                </c:pt>
                <c:pt idx="441">
                  <c:v>2.1769710144113361</c:v>
                </c:pt>
                <c:pt idx="442">
                  <c:v>3.9846807051869497</c:v>
                </c:pt>
                <c:pt idx="443">
                  <c:v>2.6147531279689282</c:v>
                </c:pt>
                <c:pt idx="444">
                  <c:v>5.5457157422380963</c:v>
                </c:pt>
                <c:pt idx="445">
                  <c:v>2.5031960027759972</c:v>
                </c:pt>
                <c:pt idx="446">
                  <c:v>0.43017906850970533</c:v>
                </c:pt>
                <c:pt idx="447">
                  <c:v>4.6819234869251822</c:v>
                </c:pt>
                <c:pt idx="448">
                  <c:v>-4.0656394633606858</c:v>
                </c:pt>
                <c:pt idx="449">
                  <c:v>1.6181223307538914</c:v>
                </c:pt>
                <c:pt idx="450">
                  <c:v>3.1610201978684458</c:v>
                </c:pt>
                <c:pt idx="451">
                  <c:v>4.5358491286826421</c:v>
                </c:pt>
                <c:pt idx="452">
                  <c:v>6.3877119118485925</c:v>
                </c:pt>
                <c:pt idx="453">
                  <c:v>6.571283550204754E-2</c:v>
                </c:pt>
                <c:pt idx="454">
                  <c:v>4.5010894586050849</c:v>
                </c:pt>
                <c:pt idx="455">
                  <c:v>-2.9895666771937002</c:v>
                </c:pt>
                <c:pt idx="456">
                  <c:v>-1.5435334308637394</c:v>
                </c:pt>
                <c:pt idx="457">
                  <c:v>0.91153160160836677</c:v>
                </c:pt>
                <c:pt idx="458">
                  <c:v>-10.390708211861153</c:v>
                </c:pt>
                <c:pt idx="459">
                  <c:v>0.25552144476507266</c:v>
                </c:pt>
                <c:pt idx="460">
                  <c:v>2.7160371402511778</c:v>
                </c:pt>
                <c:pt idx="461">
                  <c:v>1.0762362229683688</c:v>
                </c:pt>
                <c:pt idx="462">
                  <c:v>2.1861747913461684</c:v>
                </c:pt>
                <c:pt idx="463">
                  <c:v>-6.3505767766919377</c:v>
                </c:pt>
                <c:pt idx="464">
                  <c:v>4.5319088307348281</c:v>
                </c:pt>
                <c:pt idx="465">
                  <c:v>0.53462252761714524</c:v>
                </c:pt>
                <c:pt idx="466">
                  <c:v>-0.3968056074095756</c:v>
                </c:pt>
                <c:pt idx="467">
                  <c:v>3.6412072828232454</c:v>
                </c:pt>
                <c:pt idx="468">
                  <c:v>-5.0375458737394574</c:v>
                </c:pt>
                <c:pt idx="469">
                  <c:v>4.9036345957045562</c:v>
                </c:pt>
                <c:pt idx="470">
                  <c:v>3.1368399321475344</c:v>
                </c:pt>
                <c:pt idx="471">
                  <c:v>0.69512552249067028</c:v>
                </c:pt>
                <c:pt idx="472">
                  <c:v>2.9534185245660041</c:v>
                </c:pt>
                <c:pt idx="473">
                  <c:v>-1.7740984309152878</c:v>
                </c:pt>
                <c:pt idx="474">
                  <c:v>2.9562008291239561</c:v>
                </c:pt>
                <c:pt idx="475">
                  <c:v>1.9886477511313565</c:v>
                </c:pt>
                <c:pt idx="476">
                  <c:v>-0.48371840655138953</c:v>
                </c:pt>
                <c:pt idx="477">
                  <c:v>4.788395830764383</c:v>
                </c:pt>
                <c:pt idx="478">
                  <c:v>-4.7548452579080909</c:v>
                </c:pt>
                <c:pt idx="479">
                  <c:v>4.9247118940742336</c:v>
                </c:pt>
                <c:pt idx="480">
                  <c:v>0.31240156218085602</c:v>
                </c:pt>
                <c:pt idx="481">
                  <c:v>-5.5330344662281625</c:v>
                </c:pt>
                <c:pt idx="482">
                  <c:v>2.389140549516295</c:v>
                </c:pt>
                <c:pt idx="483">
                  <c:v>-7.1089456669771778</c:v>
                </c:pt>
                <c:pt idx="484">
                  <c:v>4.8905661352663721</c:v>
                </c:pt>
                <c:pt idx="485">
                  <c:v>-5.9612730910103977</c:v>
                </c:pt>
                <c:pt idx="486">
                  <c:v>-14.003690911867782</c:v>
                </c:pt>
                <c:pt idx="487">
                  <c:v>-2.0137068666967437</c:v>
                </c:pt>
                <c:pt idx="488">
                  <c:v>-24.121929853297708</c:v>
                </c:pt>
                <c:pt idx="489">
                  <c:v>0.41514328895951991</c:v>
                </c:pt>
                <c:pt idx="490">
                  <c:v>1.6125122159802885E-2</c:v>
                </c:pt>
                <c:pt idx="491">
                  <c:v>-3.7934855244522048</c:v>
                </c:pt>
                <c:pt idx="492">
                  <c:v>0.46225110411379688</c:v>
                </c:pt>
                <c:pt idx="493">
                  <c:v>-10.047671118702933</c:v>
                </c:pt>
                <c:pt idx="494">
                  <c:v>3.2574649470818748</c:v>
                </c:pt>
                <c:pt idx="495">
                  <c:v>-2.6896087008116858</c:v>
                </c:pt>
                <c:pt idx="496">
                  <c:v>-5.0225374957577742</c:v>
                </c:pt>
                <c:pt idx="497">
                  <c:v>-0.16392897450819888</c:v>
                </c:pt>
                <c:pt idx="498">
                  <c:v>-14.14428679167052</c:v>
                </c:pt>
                <c:pt idx="499">
                  <c:v>5.16458249667747</c:v>
                </c:pt>
                <c:pt idx="500">
                  <c:v>3.6007563308301087</c:v>
                </c:pt>
                <c:pt idx="501">
                  <c:v>1.3154242239079892</c:v>
                </c:pt>
                <c:pt idx="502">
                  <c:v>3.7567969924637765</c:v>
                </c:pt>
                <c:pt idx="503">
                  <c:v>-0.40985467267702802</c:v>
                </c:pt>
                <c:pt idx="504">
                  <c:v>0.69971448807964975</c:v>
                </c:pt>
                <c:pt idx="505">
                  <c:v>0.28674293059885514</c:v>
                </c:pt>
                <c:pt idx="506">
                  <c:v>-3.8507575950270585</c:v>
                </c:pt>
                <c:pt idx="507">
                  <c:v>-3.1644152086371946E-3</c:v>
                </c:pt>
                <c:pt idx="508">
                  <c:v>-11.203968231559742</c:v>
                </c:pt>
                <c:pt idx="509">
                  <c:v>1.9761169192053494</c:v>
                </c:pt>
                <c:pt idx="510">
                  <c:v>3.0916355724288707</c:v>
                </c:pt>
                <c:pt idx="511">
                  <c:v>0.47561983725797319</c:v>
                </c:pt>
                <c:pt idx="512">
                  <c:v>4.7957407157777823</c:v>
                </c:pt>
                <c:pt idx="513">
                  <c:v>-2.1315842021383951</c:v>
                </c:pt>
                <c:pt idx="514">
                  <c:v>2.7361545960459921</c:v>
                </c:pt>
                <c:pt idx="515">
                  <c:v>1.0275067624253325</c:v>
                </c:pt>
                <c:pt idx="516">
                  <c:v>-3.9018631424924486</c:v>
                </c:pt>
                <c:pt idx="517">
                  <c:v>1.6135740559897656</c:v>
                </c:pt>
                <c:pt idx="518">
                  <c:v>-7.4432061652629287</c:v>
                </c:pt>
                <c:pt idx="519">
                  <c:v>3.0351748985826248</c:v>
                </c:pt>
                <c:pt idx="520">
                  <c:v>-8.8693699736789284</c:v>
                </c:pt>
                <c:pt idx="521">
                  <c:v>-13.641459074531966</c:v>
                </c:pt>
                <c:pt idx="522">
                  <c:v>-1.8062324472769724</c:v>
                </c:pt>
                <c:pt idx="523">
                  <c:v>-17.466075726333152</c:v>
                </c:pt>
                <c:pt idx="524">
                  <c:v>-1.9796701781418342</c:v>
                </c:pt>
                <c:pt idx="525">
                  <c:v>0.3300759552100061</c:v>
                </c:pt>
                <c:pt idx="526">
                  <c:v>-6.4024643708223152</c:v>
                </c:pt>
                <c:pt idx="527">
                  <c:v>3.7472565490596885</c:v>
                </c:pt>
                <c:pt idx="528">
                  <c:v>-10.751828816679129</c:v>
                </c:pt>
                <c:pt idx="529">
                  <c:v>3.8182966318450546</c:v>
                </c:pt>
                <c:pt idx="530">
                  <c:v>-2.5597400106064008</c:v>
                </c:pt>
                <c:pt idx="531">
                  <c:v>-8.2728307075641005</c:v>
                </c:pt>
                <c:pt idx="532">
                  <c:v>-1.2299778392878622</c:v>
                </c:pt>
                <c:pt idx="533">
                  <c:v>-16.229522009472696</c:v>
                </c:pt>
                <c:pt idx="534">
                  <c:v>1.5641995393580572</c:v>
                </c:pt>
                <c:pt idx="535">
                  <c:v>0.64899031219531622</c:v>
                </c:pt>
                <c:pt idx="536">
                  <c:v>-5.2278691777851556</c:v>
                </c:pt>
                <c:pt idx="537">
                  <c:v>3.7056921699168335</c:v>
                </c:pt>
                <c:pt idx="538">
                  <c:v>-8.3536080250532194</c:v>
                </c:pt>
                <c:pt idx="539">
                  <c:v>6.026908673902641</c:v>
                </c:pt>
                <c:pt idx="540">
                  <c:v>3.5473411826078909</c:v>
                </c:pt>
                <c:pt idx="541">
                  <c:v>-0.37394507298951751</c:v>
                </c:pt>
                <c:pt idx="542">
                  <c:v>0.68522874203564044</c:v>
                </c:pt>
                <c:pt idx="543">
                  <c:v>-2.8355081053220168</c:v>
                </c:pt>
                <c:pt idx="544">
                  <c:v>5.5910957986060836</c:v>
                </c:pt>
                <c:pt idx="545">
                  <c:v>2.7803804878261538</c:v>
                </c:pt>
                <c:pt idx="546">
                  <c:v>-0.2621594480793128</c:v>
                </c:pt>
                <c:pt idx="547">
                  <c:v>1.3206795845454842</c:v>
                </c:pt>
                <c:pt idx="548">
                  <c:v>-9.8898956449738016</c:v>
                </c:pt>
                <c:pt idx="549">
                  <c:v>2.6714017946331339</c:v>
                </c:pt>
                <c:pt idx="550">
                  <c:v>-4.3000446042584741</c:v>
                </c:pt>
                <c:pt idx="551">
                  <c:v>-8.1231498053805176</c:v>
                </c:pt>
                <c:pt idx="552">
                  <c:v>-0.59765150785028354</c:v>
                </c:pt>
                <c:pt idx="553">
                  <c:v>-20.122983080638878</c:v>
                </c:pt>
                <c:pt idx="554">
                  <c:v>-0.8412462784585415</c:v>
                </c:pt>
                <c:pt idx="555">
                  <c:v>-0.18390227759870115</c:v>
                </c:pt>
                <c:pt idx="556">
                  <c:v>-6.880765929417489</c:v>
                </c:pt>
                <c:pt idx="557">
                  <c:v>2.446452072105231</c:v>
                </c:pt>
                <c:pt idx="558">
                  <c:v>-9.4567993219831585</c:v>
                </c:pt>
                <c:pt idx="559">
                  <c:v>3.6686433666552087</c:v>
                </c:pt>
                <c:pt idx="560">
                  <c:v>1.5422518172448889</c:v>
                </c:pt>
                <c:pt idx="561">
                  <c:v>-0.16662134214879387</c:v>
                </c:pt>
                <c:pt idx="562">
                  <c:v>2.1076729609067328</c:v>
                </c:pt>
                <c:pt idx="563">
                  <c:v>-0.58568073890355166</c:v>
                </c:pt>
                <c:pt idx="564">
                  <c:v>4.6111075158320016</c:v>
                </c:pt>
                <c:pt idx="565">
                  <c:v>1.8079206199465006</c:v>
                </c:pt>
                <c:pt idx="566">
                  <c:v>2.6429687400784267</c:v>
                </c:pt>
                <c:pt idx="567">
                  <c:v>5.0823300354861765</c:v>
                </c:pt>
                <c:pt idx="568">
                  <c:v>2.2010257202176753</c:v>
                </c:pt>
                <c:pt idx="569">
                  <c:v>5.5371075358188975</c:v>
                </c:pt>
                <c:pt idx="570">
                  <c:v>-0.29410851145002681</c:v>
                </c:pt>
                <c:pt idx="571">
                  <c:v>1.1171906658811039</c:v>
                </c:pt>
                <c:pt idx="572">
                  <c:v>2.277496221483208</c:v>
                </c:pt>
                <c:pt idx="573">
                  <c:v>-3.4800556907864717</c:v>
                </c:pt>
                <c:pt idx="574">
                  <c:v>4.7821602886030963</c:v>
                </c:pt>
                <c:pt idx="575">
                  <c:v>1.8778454094453991</c:v>
                </c:pt>
                <c:pt idx="576">
                  <c:v>2.7871283100903348</c:v>
                </c:pt>
                <c:pt idx="577">
                  <c:v>4.9140832150644087</c:v>
                </c:pt>
                <c:pt idx="578">
                  <c:v>2.2411049791491422</c:v>
                </c:pt>
                <c:pt idx="579">
                  <c:v>2.5474317742161929</c:v>
                </c:pt>
                <c:pt idx="580">
                  <c:v>0.82533412021199837</c:v>
                </c:pt>
                <c:pt idx="581">
                  <c:v>-5.5334466784614733E-2</c:v>
                </c:pt>
                <c:pt idx="582">
                  <c:v>3.7455207646573356</c:v>
                </c:pt>
                <c:pt idx="583">
                  <c:v>-3.3566402462664691</c:v>
                </c:pt>
                <c:pt idx="584">
                  <c:v>4.8459038313749137</c:v>
                </c:pt>
                <c:pt idx="585">
                  <c:v>5.2439744397610326</c:v>
                </c:pt>
                <c:pt idx="586">
                  <c:v>2.5697099974850168</c:v>
                </c:pt>
                <c:pt idx="587">
                  <c:v>6.1764756578859199</c:v>
                </c:pt>
                <c:pt idx="588">
                  <c:v>1.9235301884294813</c:v>
                </c:pt>
                <c:pt idx="589">
                  <c:v>4.5243013197170416</c:v>
                </c:pt>
                <c:pt idx="590">
                  <c:v>4.5114960671203335</c:v>
                </c:pt>
                <c:pt idx="591">
                  <c:v>0.58472966956195549</c:v>
                </c:pt>
                <c:pt idx="592">
                  <c:v>4.6631106162483107</c:v>
                </c:pt>
                <c:pt idx="593">
                  <c:v>-1.0918387592263343</c:v>
                </c:pt>
                <c:pt idx="594">
                  <c:v>3.7371869763034287</c:v>
                </c:pt>
                <c:pt idx="595">
                  <c:v>8.2436613608354747E-2</c:v>
                </c:pt>
                <c:pt idx="596">
                  <c:v>-2.1807786484975473</c:v>
                </c:pt>
                <c:pt idx="597">
                  <c:v>4.707420742044313</c:v>
                </c:pt>
                <c:pt idx="598">
                  <c:v>-7.3706494298240877</c:v>
                </c:pt>
                <c:pt idx="599">
                  <c:v>2.3935039151913919</c:v>
                </c:pt>
                <c:pt idx="600">
                  <c:v>1.5525295108482773</c:v>
                </c:pt>
                <c:pt idx="601">
                  <c:v>0.87927048042589462</c:v>
                </c:pt>
                <c:pt idx="602">
                  <c:v>4.4906049559254448</c:v>
                </c:pt>
                <c:pt idx="603">
                  <c:v>-0.51493705855774863</c:v>
                </c:pt>
                <c:pt idx="604">
                  <c:v>7.5686580714789109</c:v>
                </c:pt>
                <c:pt idx="605">
                  <c:v>-1.6385765129247858</c:v>
                </c:pt>
                <c:pt idx="606">
                  <c:v>-1.3092960298318843</c:v>
                </c:pt>
                <c:pt idx="607">
                  <c:v>1.2246407997464743</c:v>
                </c:pt>
                <c:pt idx="608">
                  <c:v>-5.3134995166572594</c:v>
                </c:pt>
                <c:pt idx="609">
                  <c:v>4.2233669508513714</c:v>
                </c:pt>
                <c:pt idx="610">
                  <c:v>3.6229163735220986</c:v>
                </c:pt>
                <c:pt idx="611">
                  <c:v>2.627710918173662</c:v>
                </c:pt>
                <c:pt idx="612">
                  <c:v>1.1497700148015113</c:v>
                </c:pt>
                <c:pt idx="613">
                  <c:v>1.5212784416784864</c:v>
                </c:pt>
                <c:pt idx="614">
                  <c:v>3.4979671854782364</c:v>
                </c:pt>
                <c:pt idx="615">
                  <c:v>2.9642617947674772</c:v>
                </c:pt>
                <c:pt idx="616">
                  <c:v>-0.99984406568903239</c:v>
                </c:pt>
                <c:pt idx="617">
                  <c:v>5.5669882687289896</c:v>
                </c:pt>
                <c:pt idx="618">
                  <c:v>-0.41730872000193742</c:v>
                </c:pt>
                <c:pt idx="619">
                  <c:v>4.9770794536255067</c:v>
                </c:pt>
                <c:pt idx="620">
                  <c:v>2.4903170251026268</c:v>
                </c:pt>
                <c:pt idx="621">
                  <c:v>-5.4528251325990595E-2</c:v>
                </c:pt>
                <c:pt idx="622">
                  <c:v>3.9711533944444781</c:v>
                </c:pt>
                <c:pt idx="623">
                  <c:v>-2.7177887662710454</c:v>
                </c:pt>
                <c:pt idx="624">
                  <c:v>4.8482600115593186</c:v>
                </c:pt>
                <c:pt idx="625">
                  <c:v>-0.71783631982950169</c:v>
                </c:pt>
                <c:pt idx="626">
                  <c:v>-3.182508561074588</c:v>
                </c:pt>
                <c:pt idx="627">
                  <c:v>2.3188877660200191</c:v>
                </c:pt>
                <c:pt idx="628">
                  <c:v>-10.136281111423806</c:v>
                </c:pt>
                <c:pt idx="629">
                  <c:v>3.5445886660150112</c:v>
                </c:pt>
                <c:pt idx="630">
                  <c:v>0.57920885954205659</c:v>
                </c:pt>
                <c:pt idx="631">
                  <c:v>1.119644445768806</c:v>
                </c:pt>
                <c:pt idx="632">
                  <c:v>4.5245163748616832</c:v>
                </c:pt>
                <c:pt idx="633">
                  <c:v>-9.4007751271662059</c:v>
                </c:pt>
                <c:pt idx="634">
                  <c:v>3.7008784819282976</c:v>
                </c:pt>
                <c:pt idx="635">
                  <c:v>-0.49376346236439517</c:v>
                </c:pt>
                <c:pt idx="636">
                  <c:v>-3.4981709487224926</c:v>
                </c:pt>
                <c:pt idx="637">
                  <c:v>3.0640872800689678</c:v>
                </c:pt>
                <c:pt idx="638">
                  <c:v>-4.514288898967763</c:v>
                </c:pt>
                <c:pt idx="639">
                  <c:v>2.7959185605353767</c:v>
                </c:pt>
                <c:pt idx="640">
                  <c:v>-1.6999577663507672</c:v>
                </c:pt>
                <c:pt idx="641">
                  <c:v>-3.813983152358734</c:v>
                </c:pt>
                <c:pt idx="642">
                  <c:v>2.9178619195341398</c:v>
                </c:pt>
                <c:pt idx="643">
                  <c:v>-11.29014768253262</c:v>
                </c:pt>
                <c:pt idx="644">
                  <c:v>4.7355872837619941</c:v>
                </c:pt>
                <c:pt idx="645">
                  <c:v>-3.0373291641942792</c:v>
                </c:pt>
                <c:pt idx="646">
                  <c:v>-7.5252393557530226</c:v>
                </c:pt>
                <c:pt idx="647">
                  <c:v>-2.8919880997260705</c:v>
                </c:pt>
                <c:pt idx="648">
                  <c:v>-13.968382116089749</c:v>
                </c:pt>
                <c:pt idx="649">
                  <c:v>-0.87826844148828087</c:v>
                </c:pt>
                <c:pt idx="650">
                  <c:v>1.3335407704334123</c:v>
                </c:pt>
                <c:pt idx="651">
                  <c:v>2.5007378511482479</c:v>
                </c:pt>
                <c:pt idx="652">
                  <c:v>3.3553114899719425</c:v>
                </c:pt>
                <c:pt idx="653">
                  <c:v>-0.68956665186153288</c:v>
                </c:pt>
                <c:pt idx="654">
                  <c:v>5.3165136935277832</c:v>
                </c:pt>
                <c:pt idx="655">
                  <c:v>2.5612043346641897</c:v>
                </c:pt>
                <c:pt idx="656">
                  <c:v>-2.4661333984737368</c:v>
                </c:pt>
                <c:pt idx="657">
                  <c:v>3.3492218262346292</c:v>
                </c:pt>
                <c:pt idx="658">
                  <c:v>-2.4519894158486544</c:v>
                </c:pt>
                <c:pt idx="659">
                  <c:v>2.6698599302997952</c:v>
                </c:pt>
                <c:pt idx="660">
                  <c:v>2.8306201809483724</c:v>
                </c:pt>
                <c:pt idx="661">
                  <c:v>2.0626002189819062</c:v>
                </c:pt>
                <c:pt idx="662">
                  <c:v>5.820160865282741</c:v>
                </c:pt>
                <c:pt idx="663">
                  <c:v>-1.0361103045097124</c:v>
                </c:pt>
                <c:pt idx="664">
                  <c:v>4.7381475831513313</c:v>
                </c:pt>
                <c:pt idx="665">
                  <c:v>-2.3854122893732921</c:v>
                </c:pt>
                <c:pt idx="666">
                  <c:v>-1.4061229104322699</c:v>
                </c:pt>
                <c:pt idx="667">
                  <c:v>2.7388187645570383E-2</c:v>
                </c:pt>
                <c:pt idx="668">
                  <c:v>-6.3320051924041998</c:v>
                </c:pt>
                <c:pt idx="669">
                  <c:v>0.9191352930469705</c:v>
                </c:pt>
                <c:pt idx="670">
                  <c:v>2.2266419340177421</c:v>
                </c:pt>
                <c:pt idx="671">
                  <c:v>-1.5723930157268029</c:v>
                </c:pt>
                <c:pt idx="672">
                  <c:v>3.1590748673922029</c:v>
                </c:pt>
                <c:pt idx="673">
                  <c:v>-8.0554528225059343</c:v>
                </c:pt>
                <c:pt idx="674">
                  <c:v>3.7475086408990101</c:v>
                </c:pt>
                <c:pt idx="675">
                  <c:v>2.7361938742368963</c:v>
                </c:pt>
                <c:pt idx="676">
                  <c:v>1.8039068034853116</c:v>
                </c:pt>
                <c:pt idx="677">
                  <c:v>5.1800307519620752</c:v>
                </c:pt>
                <c:pt idx="678">
                  <c:v>-3.4437830391555622</c:v>
                </c:pt>
                <c:pt idx="679">
                  <c:v>4.5951694381648558</c:v>
                </c:pt>
                <c:pt idx="680">
                  <c:v>3.9536035358126895</c:v>
                </c:pt>
                <c:pt idx="681">
                  <c:v>2.9335460100179596</c:v>
                </c:pt>
                <c:pt idx="682">
                  <c:v>3.552785011595784</c:v>
                </c:pt>
                <c:pt idx="683">
                  <c:v>-0.65248763979705515</c:v>
                </c:pt>
                <c:pt idx="684">
                  <c:v>4.1825408334349756</c:v>
                </c:pt>
                <c:pt idx="685">
                  <c:v>2.9180618244133001</c:v>
                </c:pt>
                <c:pt idx="686">
                  <c:v>-4.2614536766850541</c:v>
                </c:pt>
                <c:pt idx="687">
                  <c:v>4.6505823203029522</c:v>
                </c:pt>
                <c:pt idx="688">
                  <c:v>-7.1857754954284232</c:v>
                </c:pt>
                <c:pt idx="689">
                  <c:v>4.875977230901281</c:v>
                </c:pt>
                <c:pt idx="690">
                  <c:v>0.40071468362838658</c:v>
                </c:pt>
                <c:pt idx="691">
                  <c:v>-3.4877844192183893</c:v>
                </c:pt>
                <c:pt idx="692">
                  <c:v>1.4435545934761684</c:v>
                </c:pt>
                <c:pt idx="693">
                  <c:v>-8.7269597947226139</c:v>
                </c:pt>
                <c:pt idx="694">
                  <c:v>6.0622376846574735</c:v>
                </c:pt>
                <c:pt idx="695">
                  <c:v>-6.7755422466597111</c:v>
                </c:pt>
                <c:pt idx="696">
                  <c:v>-14.136947321897388</c:v>
                </c:pt>
                <c:pt idx="697">
                  <c:v>-2.8084356468057905</c:v>
                </c:pt>
                <c:pt idx="698">
                  <c:v>-23.665315171093535</c:v>
                </c:pt>
                <c:pt idx="699">
                  <c:v>2.8151853434000174E-2</c:v>
                </c:pt>
                <c:pt idx="700">
                  <c:v>-2.6074678809351326E-3</c:v>
                </c:pt>
                <c:pt idx="701">
                  <c:v>-3.1175661668600654</c:v>
                </c:pt>
                <c:pt idx="702">
                  <c:v>1.6934326303511966</c:v>
                </c:pt>
                <c:pt idx="703">
                  <c:v>-12.002219745194843</c:v>
                </c:pt>
                <c:pt idx="704">
                  <c:v>3.2138791985922346</c:v>
                </c:pt>
                <c:pt idx="705">
                  <c:v>0.77135673784149361</c:v>
                </c:pt>
                <c:pt idx="706">
                  <c:v>-7.0077299651130716</c:v>
                </c:pt>
                <c:pt idx="707">
                  <c:v>3.0820277824737552</c:v>
                </c:pt>
                <c:pt idx="708">
                  <c:v>-9.4740360715590732</c:v>
                </c:pt>
                <c:pt idx="709">
                  <c:v>5.2830281779381831</c:v>
                </c:pt>
                <c:pt idx="710">
                  <c:v>2.0404480966146927</c:v>
                </c:pt>
                <c:pt idx="711">
                  <c:v>1.1298386351624181</c:v>
                </c:pt>
                <c:pt idx="712">
                  <c:v>3.9923838644860687</c:v>
                </c:pt>
                <c:pt idx="713">
                  <c:v>-1.2994530730491682</c:v>
                </c:pt>
                <c:pt idx="714">
                  <c:v>2.5391532826125154</c:v>
                </c:pt>
                <c:pt idx="715">
                  <c:v>5.2900407026889695E-2</c:v>
                </c:pt>
                <c:pt idx="716">
                  <c:v>-3.315615955440439</c:v>
                </c:pt>
                <c:pt idx="717">
                  <c:v>0.82371185281537151</c:v>
                </c:pt>
                <c:pt idx="718">
                  <c:v>-8.2355429803443592</c:v>
                </c:pt>
                <c:pt idx="719">
                  <c:v>0.90190702939840151</c:v>
                </c:pt>
                <c:pt idx="720">
                  <c:v>3.3412266174942218</c:v>
                </c:pt>
                <c:pt idx="721">
                  <c:v>2.3877737978044742</c:v>
                </c:pt>
                <c:pt idx="722">
                  <c:v>4.0302645694944026</c:v>
                </c:pt>
                <c:pt idx="723">
                  <c:v>-1.8560202886995505</c:v>
                </c:pt>
                <c:pt idx="724">
                  <c:v>3.0576243122787545</c:v>
                </c:pt>
                <c:pt idx="725">
                  <c:v>1.3623497022907145</c:v>
                </c:pt>
                <c:pt idx="726">
                  <c:v>-2.2947317667001101</c:v>
                </c:pt>
                <c:pt idx="727">
                  <c:v>3.0336260606651848</c:v>
                </c:pt>
                <c:pt idx="728">
                  <c:v>-9.0182762501598184</c:v>
                </c:pt>
                <c:pt idx="729">
                  <c:v>2.5239625315041536</c:v>
                </c:pt>
                <c:pt idx="730">
                  <c:v>-10.204041615374205</c:v>
                </c:pt>
                <c:pt idx="731">
                  <c:v>-10.533283965227266</c:v>
                </c:pt>
                <c:pt idx="732">
                  <c:v>-2.4159000504956971</c:v>
                </c:pt>
                <c:pt idx="733">
                  <c:v>-18.266145111248342</c:v>
                </c:pt>
                <c:pt idx="734">
                  <c:v>-2.2539934084437725</c:v>
                </c:pt>
                <c:pt idx="735">
                  <c:v>0.39808002334395809</c:v>
                </c:pt>
                <c:pt idx="736">
                  <c:v>-3.3127822084961487</c:v>
                </c:pt>
                <c:pt idx="737">
                  <c:v>1.9834649044585149</c:v>
                </c:pt>
                <c:pt idx="738">
                  <c:v>-8.8348633656330371</c:v>
                </c:pt>
                <c:pt idx="739">
                  <c:v>4.3020926614785679</c:v>
                </c:pt>
                <c:pt idx="740">
                  <c:v>-3.0487530120036759</c:v>
                </c:pt>
                <c:pt idx="741">
                  <c:v>-7.7875855781774241</c:v>
                </c:pt>
                <c:pt idx="742">
                  <c:v>-2.3745698210090964</c:v>
                </c:pt>
                <c:pt idx="743">
                  <c:v>-16.868253203718158</c:v>
                </c:pt>
                <c:pt idx="744">
                  <c:v>0.43499122322830885</c:v>
                </c:pt>
                <c:pt idx="745">
                  <c:v>0.75298113285595747</c:v>
                </c:pt>
                <c:pt idx="746">
                  <c:v>-3.2172290937667007</c:v>
                </c:pt>
                <c:pt idx="747">
                  <c:v>3.9339828866053956</c:v>
                </c:pt>
                <c:pt idx="748">
                  <c:v>-5.8161229155593723</c:v>
                </c:pt>
                <c:pt idx="749">
                  <c:v>4.5486179346768161</c:v>
                </c:pt>
                <c:pt idx="750">
                  <c:v>4.3864995648535796</c:v>
                </c:pt>
                <c:pt idx="751">
                  <c:v>1.4266625170449991</c:v>
                </c:pt>
                <c:pt idx="752">
                  <c:v>1.538926398301232</c:v>
                </c:pt>
                <c:pt idx="753">
                  <c:v>-0.43837905419442436</c:v>
                </c:pt>
                <c:pt idx="754">
                  <c:v>5.0606088876201056</c:v>
                </c:pt>
                <c:pt idx="755">
                  <c:v>0.30076194763712039</c:v>
                </c:pt>
                <c:pt idx="756">
                  <c:v>-0.84741279067980457</c:v>
                </c:pt>
                <c:pt idx="757">
                  <c:v>1.7726834056857292</c:v>
                </c:pt>
                <c:pt idx="758">
                  <c:v>-7.0024383595292399</c:v>
                </c:pt>
                <c:pt idx="759">
                  <c:v>3.1764755836147138</c:v>
                </c:pt>
                <c:pt idx="760">
                  <c:v>-6.8163769096249816</c:v>
                </c:pt>
                <c:pt idx="761">
                  <c:v>-6.5056517796707745</c:v>
                </c:pt>
                <c:pt idx="762">
                  <c:v>-0.75687437572880967</c:v>
                </c:pt>
                <c:pt idx="763">
                  <c:v>-11.854294895757135</c:v>
                </c:pt>
                <c:pt idx="764">
                  <c:v>-1.3584248187947594</c:v>
                </c:pt>
                <c:pt idx="765">
                  <c:v>0.93474500841431407</c:v>
                </c:pt>
                <c:pt idx="766">
                  <c:v>-5.5427426866039298</c:v>
                </c:pt>
                <c:pt idx="767">
                  <c:v>0.78378010284579602</c:v>
                </c:pt>
                <c:pt idx="768">
                  <c:v>-10.197306236884568</c:v>
                </c:pt>
                <c:pt idx="769">
                  <c:v>3.6350804734684452</c:v>
                </c:pt>
                <c:pt idx="770">
                  <c:v>1.6132985970119478</c:v>
                </c:pt>
                <c:pt idx="771">
                  <c:v>-0.22356842580156666</c:v>
                </c:pt>
                <c:pt idx="772">
                  <c:v>2.7161168691847131</c:v>
                </c:pt>
                <c:pt idx="773">
                  <c:v>0.66454789397245051</c:v>
                </c:pt>
                <c:pt idx="774">
                  <c:v>4.2758890074147171</c:v>
                </c:pt>
                <c:pt idx="775">
                  <c:v>4.0094702091362713</c:v>
                </c:pt>
                <c:pt idx="776">
                  <c:v>0.74068600728038092</c:v>
                </c:pt>
                <c:pt idx="777">
                  <c:v>4.5633310918852654</c:v>
                </c:pt>
                <c:pt idx="778">
                  <c:v>1.7545316607848704</c:v>
                </c:pt>
                <c:pt idx="779">
                  <c:v>5.012450935076286</c:v>
                </c:pt>
                <c:pt idx="780">
                  <c:v>1.1460969867396109</c:v>
                </c:pt>
                <c:pt idx="781">
                  <c:v>1.665387993367144</c:v>
                </c:pt>
                <c:pt idx="782">
                  <c:v>0.70986696100731805</c:v>
                </c:pt>
                <c:pt idx="783">
                  <c:v>-1.6089956283150819</c:v>
                </c:pt>
                <c:pt idx="784">
                  <c:v>4.8507670292426148</c:v>
                </c:pt>
                <c:pt idx="785">
                  <c:v>1.9181655919320733</c:v>
                </c:pt>
                <c:pt idx="786">
                  <c:v>2.55068237999307</c:v>
                </c:pt>
                <c:pt idx="787">
                  <c:v>6.402375699821004</c:v>
                </c:pt>
                <c:pt idx="788">
                  <c:v>2.7705933789669928</c:v>
                </c:pt>
                <c:pt idx="789">
                  <c:v>2.3655140472751821</c:v>
                </c:pt>
                <c:pt idx="790">
                  <c:v>1.2175142264544334</c:v>
                </c:pt>
                <c:pt idx="791">
                  <c:v>0.43092038815099087</c:v>
                </c:pt>
                <c:pt idx="792">
                  <c:v>2.7018474509942223</c:v>
                </c:pt>
                <c:pt idx="793">
                  <c:v>-6.9578106745041524</c:v>
                </c:pt>
                <c:pt idx="794">
                  <c:v>5.8713550377492378</c:v>
                </c:pt>
                <c:pt idx="795">
                  <c:v>5.4576321742662657</c:v>
                </c:pt>
                <c:pt idx="796">
                  <c:v>0.83023408906649721</c:v>
                </c:pt>
                <c:pt idx="797">
                  <c:v>5.4327083382385215</c:v>
                </c:pt>
                <c:pt idx="798">
                  <c:v>3.3125354910037395</c:v>
                </c:pt>
                <c:pt idx="799">
                  <c:v>4.2412723972091069</c:v>
                </c:pt>
                <c:pt idx="800">
                  <c:v>3.5592031191209976</c:v>
                </c:pt>
                <c:pt idx="801">
                  <c:v>0.87608830526495041</c:v>
                </c:pt>
                <c:pt idx="802">
                  <c:v>5.3929819785290221</c:v>
                </c:pt>
                <c:pt idx="803">
                  <c:v>-1.7128406597578696</c:v>
                </c:pt>
                <c:pt idx="804">
                  <c:v>4.0846757341311619</c:v>
                </c:pt>
                <c:pt idx="805">
                  <c:v>0.31576208908927939</c:v>
                </c:pt>
                <c:pt idx="806">
                  <c:v>-3.4847010003967576</c:v>
                </c:pt>
                <c:pt idx="807">
                  <c:v>3.4953497644319569</c:v>
                </c:pt>
                <c:pt idx="808">
                  <c:v>-8.1307991229818626</c:v>
                </c:pt>
                <c:pt idx="809">
                  <c:v>2.9109328310450451</c:v>
                </c:pt>
                <c:pt idx="810">
                  <c:v>0.24354263949639332</c:v>
                </c:pt>
                <c:pt idx="811">
                  <c:v>-1.2304268304037649</c:v>
                </c:pt>
                <c:pt idx="812">
                  <c:v>4.878478862411523</c:v>
                </c:pt>
                <c:pt idx="813">
                  <c:v>-1.1310569021770114</c:v>
                </c:pt>
                <c:pt idx="814">
                  <c:v>6.393308683612128</c:v>
                </c:pt>
                <c:pt idx="815">
                  <c:v>-0.2250360084887042</c:v>
                </c:pt>
                <c:pt idx="816">
                  <c:v>-2.0593963728223414</c:v>
                </c:pt>
                <c:pt idx="817">
                  <c:v>0.95158022052499547</c:v>
                </c:pt>
                <c:pt idx="818">
                  <c:v>-5.9735717560856223</c:v>
                </c:pt>
                <c:pt idx="819">
                  <c:v>2.4665081201152503</c:v>
                </c:pt>
                <c:pt idx="820">
                  <c:v>3.9699837715758086</c:v>
                </c:pt>
                <c:pt idx="821">
                  <c:v>3.429604711489624</c:v>
                </c:pt>
                <c:pt idx="822">
                  <c:v>2.0646933559789105</c:v>
                </c:pt>
                <c:pt idx="823">
                  <c:v>1.0758058793909946</c:v>
                </c:pt>
                <c:pt idx="824">
                  <c:v>4.0650516237297634</c:v>
                </c:pt>
                <c:pt idx="825">
                  <c:v>3.346191181726887</c:v>
                </c:pt>
                <c:pt idx="826">
                  <c:v>-0.38250865660277</c:v>
                </c:pt>
                <c:pt idx="827">
                  <c:v>5.2523288897093181</c:v>
                </c:pt>
                <c:pt idx="828">
                  <c:v>-3.086659972658282</c:v>
                </c:pt>
                <c:pt idx="829">
                  <c:v>4.8109101334320066</c:v>
                </c:pt>
                <c:pt idx="830">
                  <c:v>1.7732737152326905</c:v>
                </c:pt>
                <c:pt idx="831">
                  <c:v>-0.21310914244900303</c:v>
                </c:pt>
                <c:pt idx="832">
                  <c:v>4.2860507037708224</c:v>
                </c:pt>
                <c:pt idx="833">
                  <c:v>-3.0158872707908024</c:v>
                </c:pt>
                <c:pt idx="834">
                  <c:v>4.7485262773369872</c:v>
                </c:pt>
                <c:pt idx="835">
                  <c:v>-1.5756787616671346</c:v>
                </c:pt>
                <c:pt idx="836">
                  <c:v>-4.6801660533525933</c:v>
                </c:pt>
                <c:pt idx="837">
                  <c:v>2.6055198786456479</c:v>
                </c:pt>
                <c:pt idx="838">
                  <c:v>-12.098912810847189</c:v>
                </c:pt>
                <c:pt idx="839">
                  <c:v>3.274622221741474</c:v>
                </c:pt>
                <c:pt idx="840">
                  <c:v>-0.56634036242651575</c:v>
                </c:pt>
                <c:pt idx="841">
                  <c:v>-1.2210088100177003</c:v>
                </c:pt>
                <c:pt idx="842">
                  <c:v>5.8663622858051809</c:v>
                </c:pt>
                <c:pt idx="843">
                  <c:v>-6.9640426791704364</c:v>
                </c:pt>
                <c:pt idx="844">
                  <c:v>4.4767418307570868</c:v>
                </c:pt>
                <c:pt idx="845">
                  <c:v>2.483539495548559</c:v>
                </c:pt>
                <c:pt idx="846">
                  <c:v>-0.71305888043358578</c:v>
                </c:pt>
                <c:pt idx="847">
                  <c:v>3.0939459387215109</c:v>
                </c:pt>
                <c:pt idx="848">
                  <c:v>-4.2028055007138612</c:v>
                </c:pt>
                <c:pt idx="849">
                  <c:v>3.9720006151648306</c:v>
                </c:pt>
                <c:pt idx="850">
                  <c:v>-1.8290236150673955</c:v>
                </c:pt>
                <c:pt idx="851">
                  <c:v>-3.6618328042132475</c:v>
                </c:pt>
                <c:pt idx="852">
                  <c:v>3.5033472966105919</c:v>
                </c:pt>
                <c:pt idx="853">
                  <c:v>-9.2930858597249291</c:v>
                </c:pt>
                <c:pt idx="854">
                  <c:v>3.5543446968177115</c:v>
                </c:pt>
                <c:pt idx="855">
                  <c:v>-2.731997580437092</c:v>
                </c:pt>
                <c:pt idx="856">
                  <c:v>-10.187199467623643</c:v>
                </c:pt>
                <c:pt idx="857">
                  <c:v>-1.8275981557200289</c:v>
                </c:pt>
                <c:pt idx="858">
                  <c:v>-14.539673599658865</c:v>
                </c:pt>
                <c:pt idx="859">
                  <c:v>0.50599527286140145</c:v>
                </c:pt>
                <c:pt idx="860">
                  <c:v>2.1400816563890608</c:v>
                </c:pt>
                <c:pt idx="861">
                  <c:v>2.2316527326720035</c:v>
                </c:pt>
                <c:pt idx="862">
                  <c:v>3.2608318959002105</c:v>
                </c:pt>
                <c:pt idx="863">
                  <c:v>-2.3238451050776092</c:v>
                </c:pt>
                <c:pt idx="864">
                  <c:v>4.4489112045972323</c:v>
                </c:pt>
                <c:pt idx="865">
                  <c:v>2.4959850408494404</c:v>
                </c:pt>
                <c:pt idx="866">
                  <c:v>-1.2741531478968966</c:v>
                </c:pt>
                <c:pt idx="867">
                  <c:v>3.5459098305017278</c:v>
                </c:pt>
                <c:pt idx="868">
                  <c:v>-1.1118032406639919</c:v>
                </c:pt>
                <c:pt idx="869">
                  <c:v>3.0062393419719893</c:v>
                </c:pt>
                <c:pt idx="870">
                  <c:v>2.5707420810737673</c:v>
                </c:pt>
                <c:pt idx="871">
                  <c:v>3.1406032211821717</c:v>
                </c:pt>
                <c:pt idx="872">
                  <c:v>4.5419061792692759</c:v>
                </c:pt>
                <c:pt idx="873">
                  <c:v>1.7984412305709085</c:v>
                </c:pt>
                <c:pt idx="874">
                  <c:v>4.0861615324994602</c:v>
                </c:pt>
                <c:pt idx="875">
                  <c:v>-2.6261387692805016</c:v>
                </c:pt>
                <c:pt idx="876">
                  <c:v>-1.908461872058183</c:v>
                </c:pt>
                <c:pt idx="877">
                  <c:v>1.4241809042495852</c:v>
                </c:pt>
                <c:pt idx="878">
                  <c:v>-9.7846061533953694</c:v>
                </c:pt>
                <c:pt idx="879">
                  <c:v>1.4507905170083042</c:v>
                </c:pt>
                <c:pt idx="880">
                  <c:v>2.098019287847503</c:v>
                </c:pt>
                <c:pt idx="881">
                  <c:v>1.1890845775915118</c:v>
                </c:pt>
                <c:pt idx="882">
                  <c:v>1.9673574556318236</c:v>
                </c:pt>
                <c:pt idx="883">
                  <c:v>-5.4382597744631411</c:v>
                </c:pt>
                <c:pt idx="884">
                  <c:v>5.1423699068958086</c:v>
                </c:pt>
                <c:pt idx="885">
                  <c:v>1.9025630386682622</c:v>
                </c:pt>
                <c:pt idx="886">
                  <c:v>-0.28866977008553363</c:v>
                </c:pt>
                <c:pt idx="887">
                  <c:v>3.085179491382565</c:v>
                </c:pt>
                <c:pt idx="888">
                  <c:v>-3.4818470122539651</c:v>
                </c:pt>
                <c:pt idx="889">
                  <c:v>5.3448601682108841</c:v>
                </c:pt>
                <c:pt idx="890">
                  <c:v>3.5880399698499978</c:v>
                </c:pt>
                <c:pt idx="891">
                  <c:v>2.6104033389034278</c:v>
                </c:pt>
                <c:pt idx="892">
                  <c:v>2.6604823688021852</c:v>
                </c:pt>
                <c:pt idx="893">
                  <c:v>-1.0063783046907027</c:v>
                </c:pt>
                <c:pt idx="894">
                  <c:v>1.9451929719687939</c:v>
                </c:pt>
                <c:pt idx="895">
                  <c:v>1.6140351709887284</c:v>
                </c:pt>
                <c:pt idx="896">
                  <c:v>-0.90298666817416162</c:v>
                </c:pt>
                <c:pt idx="897">
                  <c:v>4.8429430242249438</c:v>
                </c:pt>
                <c:pt idx="898">
                  <c:v>-8.4628015746296477</c:v>
                </c:pt>
                <c:pt idx="899">
                  <c:v>3.3772079271020186</c:v>
                </c:pt>
                <c:pt idx="900">
                  <c:v>0.26235654136397102</c:v>
                </c:pt>
                <c:pt idx="901">
                  <c:v>-7.2808061224883645</c:v>
                </c:pt>
                <c:pt idx="902">
                  <c:v>1.6690820663059469</c:v>
                </c:pt>
                <c:pt idx="903">
                  <c:v>-10.867159416706105</c:v>
                </c:pt>
                <c:pt idx="904">
                  <c:v>4.2885886173392507</c:v>
                </c:pt>
                <c:pt idx="905">
                  <c:v>-4.7491299394261546</c:v>
                </c:pt>
                <c:pt idx="906">
                  <c:v>-13.396546714009553</c:v>
                </c:pt>
                <c:pt idx="907">
                  <c:v>-3.24091073463401</c:v>
                </c:pt>
                <c:pt idx="908">
                  <c:v>-24.267255834180595</c:v>
                </c:pt>
                <c:pt idx="909">
                  <c:v>1.8552082534769454</c:v>
                </c:pt>
                <c:pt idx="910">
                  <c:v>-1.030211345923675</c:v>
                </c:pt>
                <c:pt idx="911">
                  <c:v>-2.1239666759809381</c:v>
                </c:pt>
                <c:pt idx="912">
                  <c:v>1.1373849816209436</c:v>
                </c:pt>
                <c:pt idx="913">
                  <c:v>-9.0889698243301389</c:v>
                </c:pt>
                <c:pt idx="914">
                  <c:v>2.5230638775492338</c:v>
                </c:pt>
                <c:pt idx="915">
                  <c:v>-1.1715219054533321</c:v>
                </c:pt>
                <c:pt idx="916">
                  <c:v>-6.2237072091857968</c:v>
                </c:pt>
                <c:pt idx="917">
                  <c:v>-0.22228152121532574</c:v>
                </c:pt>
                <c:pt idx="918">
                  <c:v>-12.051314383381289</c:v>
                </c:pt>
                <c:pt idx="919">
                  <c:v>5.9398977364159808</c:v>
                </c:pt>
                <c:pt idx="920">
                  <c:v>2.7904062717035671</c:v>
                </c:pt>
                <c:pt idx="921">
                  <c:v>-7.0376789340425461E-2</c:v>
                </c:pt>
                <c:pt idx="922">
                  <c:v>4.0185958174945533</c:v>
                </c:pt>
                <c:pt idx="923">
                  <c:v>-1.4110992602762309</c:v>
                </c:pt>
                <c:pt idx="924">
                  <c:v>2.5237077781164388</c:v>
                </c:pt>
                <c:pt idx="925">
                  <c:v>-1.4834316750760266</c:v>
                </c:pt>
                <c:pt idx="926">
                  <c:v>-4.1772134161890015</c:v>
                </c:pt>
                <c:pt idx="927">
                  <c:v>0.61225284437386307</c:v>
                </c:pt>
                <c:pt idx="928">
                  <c:v>-9.5793082487577408</c:v>
                </c:pt>
                <c:pt idx="929">
                  <c:v>2.9433331370686275</c:v>
                </c:pt>
                <c:pt idx="930">
                  <c:v>2.9677512867991958</c:v>
                </c:pt>
                <c:pt idx="931">
                  <c:v>1.0172066880204191</c:v>
                </c:pt>
                <c:pt idx="932">
                  <c:v>3.9811672353008731</c:v>
                </c:pt>
                <c:pt idx="933">
                  <c:v>-3.2599037245379883</c:v>
                </c:pt>
                <c:pt idx="934">
                  <c:v>2.406792099029639</c:v>
                </c:pt>
                <c:pt idx="935">
                  <c:v>0.75415605806453812</c:v>
                </c:pt>
                <c:pt idx="936">
                  <c:v>-4.4691719691929634</c:v>
                </c:pt>
                <c:pt idx="937">
                  <c:v>1.9334659168007811</c:v>
                </c:pt>
                <c:pt idx="938">
                  <c:v>-9.1883376293989834</c:v>
                </c:pt>
                <c:pt idx="939">
                  <c:v>4.4585150086670104</c:v>
                </c:pt>
                <c:pt idx="940">
                  <c:v>-8.2500478358309337</c:v>
                </c:pt>
                <c:pt idx="941">
                  <c:v>-10.987876981581163</c:v>
                </c:pt>
                <c:pt idx="942">
                  <c:v>-3.1639413455105228</c:v>
                </c:pt>
                <c:pt idx="943">
                  <c:v>-16.725123355210201</c:v>
                </c:pt>
                <c:pt idx="944">
                  <c:v>-3.0591724876631332</c:v>
                </c:pt>
                <c:pt idx="945">
                  <c:v>2.8901038292030279E-2</c:v>
                </c:pt>
                <c:pt idx="946">
                  <c:v>-4.770902782952394</c:v>
                </c:pt>
                <c:pt idx="947">
                  <c:v>2.6929806199339232</c:v>
                </c:pt>
                <c:pt idx="948">
                  <c:v>-7.8957558296820629</c:v>
                </c:pt>
                <c:pt idx="949">
                  <c:v>4.3340487195902568</c:v>
                </c:pt>
                <c:pt idx="950">
                  <c:v>-5.6530479531011437</c:v>
                </c:pt>
                <c:pt idx="951">
                  <c:v>-7.5423507004539339</c:v>
                </c:pt>
                <c:pt idx="952">
                  <c:v>-1.0200460361026416</c:v>
                </c:pt>
                <c:pt idx="953">
                  <c:v>-16.470098969316435</c:v>
                </c:pt>
                <c:pt idx="954">
                  <c:v>0.72941034979614017</c:v>
                </c:pt>
                <c:pt idx="955">
                  <c:v>0.26808182397170199</c:v>
                </c:pt>
                <c:pt idx="956">
                  <c:v>-5.3071223567669961</c:v>
                </c:pt>
                <c:pt idx="957">
                  <c:v>4.3326725349207322</c:v>
                </c:pt>
                <c:pt idx="958">
                  <c:v>-5.7486120496586253</c:v>
                </c:pt>
                <c:pt idx="959">
                  <c:v>5.4134001496911406</c:v>
                </c:pt>
                <c:pt idx="960">
                  <c:v>3.5651624557846766</c:v>
                </c:pt>
                <c:pt idx="961">
                  <c:v>-0.75939691008718668</c:v>
                </c:pt>
                <c:pt idx="962">
                  <c:v>0.6033052915581365</c:v>
                </c:pt>
                <c:pt idx="963">
                  <c:v>-1.1835120097421488</c:v>
                </c:pt>
                <c:pt idx="964">
                  <c:v>5.5016424922728593</c:v>
                </c:pt>
                <c:pt idx="965">
                  <c:v>0.27937554771467177</c:v>
                </c:pt>
                <c:pt idx="966">
                  <c:v>-2.3339597038711908</c:v>
                </c:pt>
                <c:pt idx="967">
                  <c:v>1.4217211847811591</c:v>
                </c:pt>
                <c:pt idx="968">
                  <c:v>-7.0317974505533485</c:v>
                </c:pt>
                <c:pt idx="969">
                  <c:v>2.0847604754026605</c:v>
                </c:pt>
                <c:pt idx="970">
                  <c:v>-4.2098329760292756</c:v>
                </c:pt>
                <c:pt idx="971">
                  <c:v>-6.6950464985615561</c:v>
                </c:pt>
                <c:pt idx="972">
                  <c:v>-2.3167361331214629</c:v>
                </c:pt>
                <c:pt idx="973">
                  <c:v>-18.216578100679527</c:v>
                </c:pt>
                <c:pt idx="974">
                  <c:v>-1.1362129325149155</c:v>
                </c:pt>
                <c:pt idx="975">
                  <c:v>0.5159631809421299</c:v>
                </c:pt>
                <c:pt idx="976">
                  <c:v>-3.840214021476406</c:v>
                </c:pt>
                <c:pt idx="977">
                  <c:v>1.7783786376237032</c:v>
                </c:pt>
                <c:pt idx="978">
                  <c:v>-11.147697336165646</c:v>
                </c:pt>
                <c:pt idx="979">
                  <c:v>2.5345441946272231</c:v>
                </c:pt>
                <c:pt idx="980">
                  <c:v>2.6002450225042466</c:v>
                </c:pt>
                <c:pt idx="981">
                  <c:v>2.0347845431820488</c:v>
                </c:pt>
                <c:pt idx="982">
                  <c:v>1.646731435062474</c:v>
                </c:pt>
                <c:pt idx="983">
                  <c:v>0.20497113379848031</c:v>
                </c:pt>
                <c:pt idx="984">
                  <c:v>3.87173635145116</c:v>
                </c:pt>
                <c:pt idx="985">
                  <c:v>4.2876703367806179</c:v>
                </c:pt>
                <c:pt idx="986">
                  <c:v>2.8898514809929239</c:v>
                </c:pt>
                <c:pt idx="987">
                  <c:v>4.4490303494959349</c:v>
                </c:pt>
                <c:pt idx="988">
                  <c:v>2.3858641388625017</c:v>
                </c:pt>
                <c:pt idx="989">
                  <c:v>4.8514961601690878</c:v>
                </c:pt>
                <c:pt idx="990">
                  <c:v>-7.7698619868318275E-2</c:v>
                </c:pt>
                <c:pt idx="991">
                  <c:v>1.2943672460520759</c:v>
                </c:pt>
                <c:pt idx="992">
                  <c:v>1.3901626494075501</c:v>
                </c:pt>
                <c:pt idx="993">
                  <c:v>-2.221064345828399</c:v>
                </c:pt>
                <c:pt idx="994">
                  <c:v>5.2179756730399944</c:v>
                </c:pt>
                <c:pt idx="995">
                  <c:v>1.3147549426098486</c:v>
                </c:pt>
                <c:pt idx="996">
                  <c:v>3.9396958435539311</c:v>
                </c:pt>
                <c:pt idx="997">
                  <c:v>5.273491726476049</c:v>
                </c:pt>
                <c:pt idx="998">
                  <c:v>1.9685640655024912</c:v>
                </c:pt>
                <c:pt idx="999">
                  <c:v>2.6486992244455987</c:v>
                </c:pt>
                <c:pt idx="1000">
                  <c:v>1.5250554733694202</c:v>
                </c:pt>
                <c:pt idx="1001">
                  <c:v>0.97020602330308847</c:v>
                </c:pt>
                <c:pt idx="1002">
                  <c:v>3.0428638205301972</c:v>
                </c:pt>
                <c:pt idx="1003">
                  <c:v>-7.0337585357424324</c:v>
                </c:pt>
                <c:pt idx="1004">
                  <c:v>6.2018606253313102</c:v>
                </c:pt>
                <c:pt idx="1005">
                  <c:v>5.3055665724709193</c:v>
                </c:pt>
                <c:pt idx="1006">
                  <c:v>1.1648302917267408</c:v>
                </c:pt>
                <c:pt idx="1007">
                  <c:v>5.8161689946909423</c:v>
                </c:pt>
                <c:pt idx="1008">
                  <c:v>2.2856802054504506</c:v>
                </c:pt>
                <c:pt idx="1009">
                  <c:v>3.8602836589465941</c:v>
                </c:pt>
                <c:pt idx="1010">
                  <c:v>4.4241366479811255</c:v>
                </c:pt>
                <c:pt idx="1011">
                  <c:v>-0.48079390244731357</c:v>
                </c:pt>
                <c:pt idx="1012">
                  <c:v>5.8215426309628935</c:v>
                </c:pt>
                <c:pt idx="1013">
                  <c:v>-2.8128883369437041</c:v>
                </c:pt>
                <c:pt idx="1014">
                  <c:v>5.4679771950281086</c:v>
                </c:pt>
                <c:pt idx="1015">
                  <c:v>-0.28250234005428254</c:v>
                </c:pt>
                <c:pt idx="1016">
                  <c:v>0.32465700456252122</c:v>
                </c:pt>
                <c:pt idx="1017">
                  <c:v>4.0763202890700789</c:v>
                </c:pt>
                <c:pt idx="1018">
                  <c:v>-7.6646166224775669</c:v>
                </c:pt>
                <c:pt idx="1019">
                  <c:v>2.4060567964875226</c:v>
                </c:pt>
                <c:pt idx="1020">
                  <c:v>0.84289224768873439</c:v>
                </c:pt>
                <c:pt idx="1021">
                  <c:v>-4.0547341204067777E-2</c:v>
                </c:pt>
                <c:pt idx="1022">
                  <c:v>4.6477913468018901</c:v>
                </c:pt>
                <c:pt idx="1023">
                  <c:v>-2.9640087430350022</c:v>
                </c:pt>
                <c:pt idx="1024">
                  <c:v>5.2541893725403828</c:v>
                </c:pt>
                <c:pt idx="1025">
                  <c:v>-1.2695202321695938</c:v>
                </c:pt>
                <c:pt idx="1026">
                  <c:v>-2.3902008044550485</c:v>
                </c:pt>
                <c:pt idx="1027">
                  <c:v>0.68197349981100075</c:v>
                </c:pt>
                <c:pt idx="1028">
                  <c:v>-8.0546929409185068</c:v>
                </c:pt>
                <c:pt idx="1029">
                  <c:v>2.4438621262288649</c:v>
                </c:pt>
                <c:pt idx="1030">
                  <c:v>4.6163128340555062</c:v>
                </c:pt>
                <c:pt idx="1031">
                  <c:v>1.5918697278821909</c:v>
                </c:pt>
                <c:pt idx="1032">
                  <c:v>1.7397663827990257</c:v>
                </c:pt>
                <c:pt idx="1033">
                  <c:v>1.5327236675196154</c:v>
                </c:pt>
                <c:pt idx="1034">
                  <c:v>4.1077832202396589</c:v>
                </c:pt>
                <c:pt idx="1035">
                  <c:v>3.5047023253917367</c:v>
                </c:pt>
                <c:pt idx="1036">
                  <c:v>3.3141377952000681</c:v>
                </c:pt>
                <c:pt idx="1037">
                  <c:v>5.2031223238103834</c:v>
                </c:pt>
                <c:pt idx="1038">
                  <c:v>-4.1538894496373366</c:v>
                </c:pt>
                <c:pt idx="1039">
                  <c:v>5.2768844137880766</c:v>
                </c:pt>
                <c:pt idx="1040">
                  <c:v>2.4278545201095199</c:v>
                </c:pt>
                <c:pt idx="1041">
                  <c:v>1.8024029964446662</c:v>
                </c:pt>
                <c:pt idx="1042">
                  <c:v>4.2817202214577463</c:v>
                </c:pt>
                <c:pt idx="1043">
                  <c:v>-2.1178124111648842</c:v>
                </c:pt>
                <c:pt idx="1044">
                  <c:v>4.2690088092966931</c:v>
                </c:pt>
                <c:pt idx="1045">
                  <c:v>-1.9070660817985825</c:v>
                </c:pt>
                <c:pt idx="1046">
                  <c:v>-4.9348218448078605</c:v>
                </c:pt>
                <c:pt idx="1047">
                  <c:v>1.7376663673118067</c:v>
                </c:pt>
                <c:pt idx="1048">
                  <c:v>-10.78275224810665</c:v>
                </c:pt>
                <c:pt idx="1049">
                  <c:v>2.8713916959260217</c:v>
                </c:pt>
              </c:numCache>
            </c:numRef>
          </c:yVal>
          <c:smooth val="0"/>
          <c:extLst>
            <c:ext xmlns:c16="http://schemas.microsoft.com/office/drawing/2014/chart" uri="{C3380CC4-5D6E-409C-BE32-E72D297353CC}">
              <c16:uniqueId val="{00000000-34A6-4C4D-90F0-3272D616197A}"/>
            </c:ext>
          </c:extLst>
        </c:ser>
        <c:ser>
          <c:idx val="4"/>
          <c:order val="1"/>
          <c:tx>
            <c:strRef>
              <c:f>'[PCM_0327_4seas30hrs_eql.xlsb]Net Cost Cap'!$G$6</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'[PCM_0327_4seas30hrs_eql.xlsb]Net Cost Cap'!$D$7</c:f>
              <c:numCache>
                <c:formatCode>General</c:formatCode>
                <c:ptCount val="1"/>
                <c:pt idx="0">
                  <c:v>0.5</c:v>
                </c:pt>
              </c:numCache>
            </c:numRef>
          </c:xVal>
          <c:yVal>
            <c:numRef>
              <c:f>'[PCM_0327_4seas30hrs_eql.xlsb]Net Cost Cap'!$G$2109</c:f>
              <c:numCache>
                <c:formatCode>_(* #,##0_);_(* \(#,##0\);_(* "-"??_);_(@_)</c:formatCode>
                <c:ptCount val="1"/>
                <c:pt idx="0">
                  <c:v>-7.5449034684336906</c:v>
                </c:pt>
              </c:numCache>
            </c:numRef>
          </c:yVal>
          <c:smooth val="0"/>
          <c:extLst>
            <c:ext xmlns:c16="http://schemas.microsoft.com/office/drawing/2014/chart" uri="{C3380CC4-5D6E-409C-BE32-E72D297353CC}">
              <c16:uniqueId val="{00000001-34A6-4C4D-90F0-3272D616197A}"/>
            </c:ext>
          </c:extLst>
        </c:ser>
        <c:ser>
          <c:idx val="1"/>
          <c:order val="2"/>
          <c:tx>
            <c:strRef>
              <c:f>'[PCM_0327_4seas30hrs_eql.xlsb]Net Cost Cap'!$F$6</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'[PCM_0327_4seas30hrs_eql.xlsb]Net Cost Cap'!$D$7</c:f>
              <c:numCache>
                <c:formatCode>General</c:formatCode>
                <c:ptCount val="1"/>
                <c:pt idx="0">
                  <c:v>0.5</c:v>
                </c:pt>
              </c:numCache>
            </c:numRef>
          </c:xVal>
          <c:yVal>
            <c:numRef>
              <c:f>'[PCM_0327_4seas30hrs_eql.xlsb]Net Cost Cap'!$F$2109</c:f>
              <c:numCache>
                <c:formatCode>_(* #,##0_);_(* \(#,##0\);_(* "-"??_);_(@_)</c:formatCode>
                <c:ptCount val="1"/>
                <c:pt idx="0">
                  <c:v>-0.3880843277290798</c:v>
                </c:pt>
              </c:numCache>
            </c:numRef>
          </c:yVal>
          <c:smooth val="0"/>
          <c:extLst>
            <c:ext xmlns:c16="http://schemas.microsoft.com/office/drawing/2014/chart" uri="{C3380CC4-5D6E-409C-BE32-E72D297353CC}">
              <c16:uniqueId val="{00000002-34A6-4C4D-90F0-3272D616197A}"/>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'[PCM_0327_4seas30hrs_eql.xlsb]Net Cost Cap'!$H$6</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'[PCM_0327_4seas30hrs_eql.xlsb]Net Cost Cap'!$D$7</c:f>
              <c:numCache>
                <c:formatCode>General</c:formatCode>
                <c:ptCount val="1"/>
                <c:pt idx="0">
                  <c:v>0.5</c:v>
                </c:pt>
              </c:numCache>
            </c:numRef>
          </c:xVal>
          <c:yVal>
            <c:numRef>
              <c:f>'[PCM_0327_4seas30hrs_eql.xlsb]Net Cost Cap'!$H$2109</c:f>
              <c:numCache>
                <c:formatCode>_(* #,##0_);_(* \(#,##0\);_(* "-"??_);_(@_)</c:formatCode>
                <c:ptCount val="1"/>
                <c:pt idx="0">
                  <c:v>4.566514926513225</c:v>
                </c:pt>
              </c:numCache>
            </c:numRef>
          </c:yVal>
          <c:smooth val="0"/>
          <c:extLst>
            <c:ext xmlns:c16="http://schemas.microsoft.com/office/drawing/2014/chart" uri="{C3380CC4-5D6E-409C-BE32-E72D297353CC}">
              <c16:uniqueId val="{00000003-34A6-4C4D-90F0-3272D616197A}"/>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b="0" i="0" u="none" strike="noStrike" kern="1200" baseline="0">
                    <a:solidFill>
                      <a:sysClr val="windowText" lastClr="000000"/>
                    </a:solidFill>
                  </a:rPr>
                  <a:t>Annual Net Cost Cap ($2026 in billion)</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'[E3-ERCOT_PCM_Calculations_0.1 LOLE_Default_vACTIVE - 1season_vDD.xlsb]Price Calc - Single Season'!$B$13</c:f>
              <c:strCache>
                <c:ptCount val="1"/>
                <c:pt idx="0">
                  <c:v>Demand Curve</c:v>
                </c:pt>
              </c:strCache>
            </c:strRef>
          </c:tx>
          <c:spPr>
            <a:ln w="19050" cap="rnd">
              <a:solidFill>
                <a:srgbClr val="6EA1B6">
                  <a:lumMod val="40000"/>
                  <a:lumOff val="60000"/>
                </a:srgbClr>
              </a:solidFill>
              <a:round/>
            </a:ln>
            <a:effectLst/>
          </c:spPr>
          <c:marker>
            <c:symbol val="none"/>
          </c:marker>
          <c:dPt>
            <c:idx val="0"/>
            <c:marker>
              <c:symbol val="none"/>
            </c:marker>
            <c:bubble3D val="0"/>
            <c:extLst>
              <c:ext xmlns:c16="http://schemas.microsoft.com/office/drawing/2014/chart" uri="{C3380CC4-5D6E-409C-BE32-E72D297353CC}">
                <c16:uniqueId val="{00000000-A921-4437-948C-6BF89202D49D}"/>
              </c:ext>
            </c:extLst>
          </c:dPt>
          <c:xVal>
            <c:numRef>
              <c:f>'[E3-ERCOT_PCM_Calculations_0.1 LOLE_Default_vACTIVE - 1season_vDD.xlsb]Price Calc - Single Season'!$C$16:$C$18</c:f>
              <c:numCache>
                <c:formatCode>#,##0_);\(#,##0\)</c:formatCode>
                <c:ptCount val="3"/>
                <c:pt idx="0">
                  <c:v>0</c:v>
                </c:pt>
                <c:pt idx="1">
                  <c:v>68501.255873714297</c:v>
                </c:pt>
                <c:pt idx="2">
                  <c:v>75491.179942460658</c:v>
                </c:pt>
              </c:numCache>
            </c:numRef>
          </c:xVal>
          <c:yVal>
            <c:numRef>
              <c:f>'[E3-ERCOT_PCM_Calculations_0.1 LOLE_Default_vACTIVE - 1season_vDD.xlsb]Price Calc - Single Season'!$D$16:$D$18</c:f>
              <c:numCache>
                <c:formatCode>0%</c:formatCode>
                <c:ptCount val="3"/>
                <c:pt idx="0">
                  <c:v>1.3401386180663988</c:v>
                </c:pt>
                <c:pt idx="1">
                  <c:v>1.3401386180663988</c:v>
                </c:pt>
                <c:pt idx="2">
                  <c:v>0</c:v>
                </c:pt>
              </c:numCache>
            </c:numRef>
          </c:yVal>
          <c:smooth val="0"/>
          <c:extLst>
            <c:ext xmlns:c16="http://schemas.microsoft.com/office/drawing/2014/chart" uri="{C3380CC4-5D6E-409C-BE32-E72D297353CC}">
              <c16:uniqueId val="{00000001-A921-4437-948C-6BF89202D49D}"/>
            </c:ext>
          </c:extLst>
        </c:ser>
        <c:dLbls>
          <c:showLegendKey val="0"/>
          <c:showVal val="0"/>
          <c:showCatName val="0"/>
          <c:showSerName val="0"/>
          <c:showPercent val="0"/>
          <c:showBubbleSize val="0"/>
        </c:dLbls>
        <c:axId val="468445839"/>
        <c:axId val="468447503"/>
      </c:scatterChart>
      <c:valAx>
        <c:axId val="468445839"/>
        <c:scaling>
          <c:orientation val="minMax"/>
        </c:scaling>
        <c:delete val="1"/>
        <c:axPos val="b"/>
        <c:title>
          <c:tx>
            <c:rich>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Quantity (MW)</a:t>
                </a:r>
              </a:p>
            </c:rich>
          </c:tx>
          <c:overlay val="0"/>
          <c:spPr>
            <a:noFill/>
            <a:ln>
              <a:noFill/>
            </a:ln>
            <a:effectLst/>
          </c:spPr>
          <c:txPr>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_);\(#,##0\)" sourceLinked="1"/>
        <c:majorTickMark val="none"/>
        <c:minorTickMark val="none"/>
        <c:tickLblPos val="nextTo"/>
        <c:crossAx val="468447503"/>
        <c:crosses val="autoZero"/>
        <c:crossBetween val="midCat"/>
      </c:valAx>
      <c:valAx>
        <c:axId val="468447503"/>
        <c:scaling>
          <c:orientation val="minMax"/>
          <c:max val="2"/>
        </c:scaling>
        <c:delete val="0"/>
        <c:axPos val="l"/>
        <c:title>
          <c:tx>
            <c:rich>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Pirce Multp. (% of Net-CONE)</a:t>
                </a:r>
              </a:p>
            </c:rich>
          </c:tx>
          <c:overlay val="0"/>
          <c:spPr>
            <a:noFill/>
            <a:ln>
              <a:noFill/>
            </a:ln>
            <a:effectLst/>
          </c:spPr>
          <c:txPr>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 sourceLinked="1"/>
        <c:majorTickMark val="none"/>
        <c:minorTickMark val="none"/>
        <c:tickLblPos val="nextTo"/>
        <c:spPr>
          <a:noFill/>
          <a:ln w="9525" cap="flat" cmpd="sng" algn="ctr">
            <a:solidFill>
              <a:srgbClr val="000000"/>
            </a:solidFill>
            <a:round/>
          </a:ln>
          <a:effectLst/>
        </c:spPr>
        <c:txPr>
          <a:bodyPr rot="-600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crossAx val="468445839"/>
        <c:crosses val="autoZero"/>
        <c:crossBetween val="midCat"/>
        <c:majorUnit val="0.5"/>
      </c:valAx>
      <c:spPr>
        <a:noFill/>
        <a:ln>
          <a:solidFill>
            <a:srgbClr val="000000"/>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800">
          <a:solidFill>
            <a:sysClr val="windowText" lastClr="000000"/>
          </a:solidFill>
        </a:defRPr>
      </a:pPr>
      <a:endParaRPr lang="en-US"/>
    </a:p>
  </c:txPr>
  <c:externalData r:id="rId4">
    <c:autoUpdate val="0"/>
  </c:externalData>
</c:chartSpace>
</file>

<file path=ppt/charts/chart8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'[PCM_0327_4seas30hrs_eql.xlsb]Net Cost Cap'!$E$6</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'[PCM_0327_4seas30hrs_eql.xlsb]Net Cost Cap'!$D$7:$D$3158</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'[PCM_0327_4seas30hrs_eql.xlsb]Net Cost Cap'!$E$7:$E$3158</c:f>
              <c:numCache>
                <c:formatCode>_("$"* #,##0_);_("$"* \(#,##0\);_("$"* "-"??_);_(@_)</c:formatCode>
                <c:ptCount val="3152"/>
                <c:pt idx="0">
                  <c:v>20.596473679057347</c:v>
                </c:pt>
                <c:pt idx="1">
                  <c:v>23.375116018554696</c:v>
                </c:pt>
                <c:pt idx="2">
                  <c:v>21.367205054956749</c:v>
                </c:pt>
                <c:pt idx="3">
                  <c:v>21.005958763513448</c:v>
                </c:pt>
                <c:pt idx="4">
                  <c:v>19.912781885756388</c:v>
                </c:pt>
                <c:pt idx="5">
                  <c:v>18.814250745862193</c:v>
                </c:pt>
                <c:pt idx="6">
                  <c:v>21.016148042654134</c:v>
                </c:pt>
                <c:pt idx="7">
                  <c:v>19.966301377251892</c:v>
                </c:pt>
                <c:pt idx="8">
                  <c:v>22.274659890312961</c:v>
                </c:pt>
                <c:pt idx="9">
                  <c:v>18.272212871273457</c:v>
                </c:pt>
                <c:pt idx="10">
                  <c:v>20.322286202547119</c:v>
                </c:pt>
                <c:pt idx="11">
                  <c:v>22.94489185436678</c:v>
                </c:pt>
                <c:pt idx="12">
                  <c:v>19.848900510621434</c:v>
                </c:pt>
                <c:pt idx="13">
                  <c:v>21.062932308467886</c:v>
                </c:pt>
                <c:pt idx="14">
                  <c:v>21.12501414898761</c:v>
                </c:pt>
                <c:pt idx="15">
                  <c:v>20.751345505212573</c:v>
                </c:pt>
                <c:pt idx="16">
                  <c:v>21.227254297899432</c:v>
                </c:pt>
                <c:pt idx="17">
                  <c:v>19.993520956057012</c:v>
                </c:pt>
                <c:pt idx="18">
                  <c:v>22.441587055662882</c:v>
                </c:pt>
                <c:pt idx="19">
                  <c:v>20.362394730134714</c:v>
                </c:pt>
                <c:pt idx="20">
                  <c:v>18.313108043871178</c:v>
                </c:pt>
                <c:pt idx="21">
                  <c:v>20.037707998286841</c:v>
                </c:pt>
                <c:pt idx="22">
                  <c:v>19.683505855292552</c:v>
                </c:pt>
                <c:pt idx="23">
                  <c:v>22.136686099560897</c:v>
                </c:pt>
                <c:pt idx="24">
                  <c:v>19.267981704100094</c:v>
                </c:pt>
                <c:pt idx="25">
                  <c:v>22.057037414919503</c:v>
                </c:pt>
                <c:pt idx="26">
                  <c:v>19.792000059364863</c:v>
                </c:pt>
                <c:pt idx="27">
                  <c:v>20.891097994301308</c:v>
                </c:pt>
                <c:pt idx="28">
                  <c:v>22.478279998240552</c:v>
                </c:pt>
                <c:pt idx="29">
                  <c:v>19.498135906763189</c:v>
                </c:pt>
                <c:pt idx="30">
                  <c:v>19.277915308342674</c:v>
                </c:pt>
                <c:pt idx="31">
                  <c:v>21.373173023389285</c:v>
                </c:pt>
                <c:pt idx="32">
                  <c:v>20.352498460339923</c:v>
                </c:pt>
                <c:pt idx="33">
                  <c:v>22.062037485698688</c:v>
                </c:pt>
                <c:pt idx="34">
                  <c:v>19.869666191795975</c:v>
                </c:pt>
                <c:pt idx="35">
                  <c:v>20.574309594324848</c:v>
                </c:pt>
                <c:pt idx="36">
                  <c:v>22.092919798963521</c:v>
                </c:pt>
                <c:pt idx="37">
                  <c:v>17.279217106366033</c:v>
                </c:pt>
                <c:pt idx="38">
                  <c:v>21.472487853296418</c:v>
                </c:pt>
                <c:pt idx="39">
                  <c:v>17.093363283561402</c:v>
                </c:pt>
                <c:pt idx="40">
                  <c:v>21.568702594640012</c:v>
                </c:pt>
                <c:pt idx="41">
                  <c:v>23.380934541404692</c:v>
                </c:pt>
                <c:pt idx="42">
                  <c:v>19.460249396456344</c:v>
                </c:pt>
                <c:pt idx="43">
                  <c:v>20.736937980114625</c:v>
                </c:pt>
                <c:pt idx="44">
                  <c:v>18.050081172223241</c:v>
                </c:pt>
                <c:pt idx="45">
                  <c:v>20.646004032072337</c:v>
                </c:pt>
                <c:pt idx="46">
                  <c:v>21.056676224863288</c:v>
                </c:pt>
                <c:pt idx="47">
                  <c:v>21.081175111686935</c:v>
                </c:pt>
                <c:pt idx="48">
                  <c:v>19.420395692114734</c:v>
                </c:pt>
                <c:pt idx="49">
                  <c:v>19.297660989640232</c:v>
                </c:pt>
                <c:pt idx="50">
                  <c:v>21.075069975012966</c:v>
                </c:pt>
                <c:pt idx="51">
                  <c:v>20.620992672558351</c:v>
                </c:pt>
                <c:pt idx="52">
                  <c:v>19.371082959533847</c:v>
                </c:pt>
                <c:pt idx="53">
                  <c:v>21.395038783871261</c:v>
                </c:pt>
                <c:pt idx="54">
                  <c:v>16.314234945445854</c:v>
                </c:pt>
                <c:pt idx="55">
                  <c:v>21.097049070338599</c:v>
                </c:pt>
                <c:pt idx="56">
                  <c:v>20.943121919377944</c:v>
                </c:pt>
                <c:pt idx="57">
                  <c:v>20.860433738989922</c:v>
                </c:pt>
                <c:pt idx="58">
                  <c:v>22.413559960672092</c:v>
                </c:pt>
                <c:pt idx="59">
                  <c:v>19.716381760766293</c:v>
                </c:pt>
                <c:pt idx="60">
                  <c:v>20.181624380236794</c:v>
                </c:pt>
                <c:pt idx="61">
                  <c:v>20.736064068365657</c:v>
                </c:pt>
                <c:pt idx="62">
                  <c:v>18.383047955444535</c:v>
                </c:pt>
                <c:pt idx="63">
                  <c:v>22.159357096671215</c:v>
                </c:pt>
                <c:pt idx="64">
                  <c:v>20.1957260715883</c:v>
                </c:pt>
                <c:pt idx="65">
                  <c:v>23.154679978956544</c:v>
                </c:pt>
                <c:pt idx="66">
                  <c:v>23.000300929633742</c:v>
                </c:pt>
                <c:pt idx="67">
                  <c:v>21.503929525496602</c:v>
                </c:pt>
                <c:pt idx="68">
                  <c:v>22.307924670034886</c:v>
                </c:pt>
                <c:pt idx="69">
                  <c:v>19.70861050017934</c:v>
                </c:pt>
                <c:pt idx="70">
                  <c:v>21.214687651066114</c:v>
                </c:pt>
                <c:pt idx="71">
                  <c:v>22.92962603225163</c:v>
                </c:pt>
                <c:pt idx="72">
                  <c:v>19.875177833440265</c:v>
                </c:pt>
                <c:pt idx="73">
                  <c:v>21.022983131784255</c:v>
                </c:pt>
                <c:pt idx="74">
                  <c:v>20.272583176145712</c:v>
                </c:pt>
                <c:pt idx="75">
                  <c:v>20.449892353192272</c:v>
                </c:pt>
                <c:pt idx="76">
                  <c:v>22.040150664219638</c:v>
                </c:pt>
                <c:pt idx="77">
                  <c:v>18.602039088255047</c:v>
                </c:pt>
                <c:pt idx="78">
                  <c:v>19.975422758326502</c:v>
                </c:pt>
                <c:pt idx="79">
                  <c:v>20.924512481134315</c:v>
                </c:pt>
                <c:pt idx="80">
                  <c:v>19.99265067817155</c:v>
                </c:pt>
                <c:pt idx="81">
                  <c:v>22.028644249879022</c:v>
                </c:pt>
                <c:pt idx="82">
                  <c:v>21.314362380288053</c:v>
                </c:pt>
                <c:pt idx="83">
                  <c:v>23.306581117982311</c:v>
                </c:pt>
                <c:pt idx="84">
                  <c:v>17.244388347670615</c:v>
                </c:pt>
                <c:pt idx="85">
                  <c:v>22.569348183469227</c:v>
                </c:pt>
                <c:pt idx="86">
                  <c:v>22.873594318179329</c:v>
                </c:pt>
                <c:pt idx="87">
                  <c:v>19.76290569671108</c:v>
                </c:pt>
                <c:pt idx="88">
                  <c:v>22.791619972862119</c:v>
                </c:pt>
                <c:pt idx="89">
                  <c:v>18.785648697390961</c:v>
                </c:pt>
                <c:pt idx="90">
                  <c:v>20.571832291701703</c:v>
                </c:pt>
                <c:pt idx="91">
                  <c:v>21.829170896324285</c:v>
                </c:pt>
                <c:pt idx="92">
                  <c:v>20.509724447204533</c:v>
                </c:pt>
                <c:pt idx="93">
                  <c:v>21.54279456837223</c:v>
                </c:pt>
                <c:pt idx="94">
                  <c:v>18.043368025166398</c:v>
                </c:pt>
                <c:pt idx="95">
                  <c:v>21.98923713467104</c:v>
                </c:pt>
                <c:pt idx="96">
                  <c:v>21.158813113856592</c:v>
                </c:pt>
                <c:pt idx="97">
                  <c:v>20.134589612630595</c:v>
                </c:pt>
                <c:pt idx="98">
                  <c:v>23.220056031653442</c:v>
                </c:pt>
                <c:pt idx="99">
                  <c:v>20.072613051868718</c:v>
                </c:pt>
                <c:pt idx="100">
                  <c:v>18.938357051584131</c:v>
                </c:pt>
                <c:pt idx="101">
                  <c:v>20.148731968950525</c:v>
                </c:pt>
                <c:pt idx="102">
                  <c:v>21.295486789311695</c:v>
                </c:pt>
                <c:pt idx="103">
                  <c:v>22.026642466832723</c:v>
                </c:pt>
                <c:pt idx="104">
                  <c:v>19.314443980684189</c:v>
                </c:pt>
                <c:pt idx="105">
                  <c:v>20.414708686539399</c:v>
                </c:pt>
                <c:pt idx="106">
                  <c:v>21.296660778114674</c:v>
                </c:pt>
                <c:pt idx="107">
                  <c:v>20.174345676649125</c:v>
                </c:pt>
                <c:pt idx="108">
                  <c:v>22.977045032385021</c:v>
                </c:pt>
                <c:pt idx="109">
                  <c:v>19.368647583273205</c:v>
                </c:pt>
                <c:pt idx="110">
                  <c:v>21.001861270180008</c:v>
                </c:pt>
                <c:pt idx="111">
                  <c:v>21.540988530578645</c:v>
                </c:pt>
                <c:pt idx="112">
                  <c:v>19.994481056577236</c:v>
                </c:pt>
                <c:pt idx="113">
                  <c:v>22.009856671406556</c:v>
                </c:pt>
                <c:pt idx="114">
                  <c:v>20.678409040841156</c:v>
                </c:pt>
                <c:pt idx="115">
                  <c:v>20.685603628542516</c:v>
                </c:pt>
                <c:pt idx="116">
                  <c:v>20.922238279656732</c:v>
                </c:pt>
                <c:pt idx="117">
                  <c:v>21.594029432476539</c:v>
                </c:pt>
                <c:pt idx="118">
                  <c:v>21.424483021322303</c:v>
                </c:pt>
                <c:pt idx="119">
                  <c:v>20.266761464565104</c:v>
                </c:pt>
                <c:pt idx="120">
                  <c:v>21.850687584815688</c:v>
                </c:pt>
                <c:pt idx="121">
                  <c:v>21.243682240055819</c:v>
                </c:pt>
                <c:pt idx="122">
                  <c:v>16.393504696568581</c:v>
                </c:pt>
                <c:pt idx="123">
                  <c:v>22.08766244766754</c:v>
                </c:pt>
                <c:pt idx="124">
                  <c:v>21.330315889699108</c:v>
                </c:pt>
                <c:pt idx="125">
                  <c:v>20.910587908375113</c:v>
                </c:pt>
                <c:pt idx="126">
                  <c:v>22.415595130732321</c:v>
                </c:pt>
                <c:pt idx="127">
                  <c:v>17.442871775754899</c:v>
                </c:pt>
                <c:pt idx="128">
                  <c:v>22.448534219918212</c:v>
                </c:pt>
                <c:pt idx="129">
                  <c:v>19.259575516893015</c:v>
                </c:pt>
                <c:pt idx="130">
                  <c:v>21.785341816734576</c:v>
                </c:pt>
                <c:pt idx="131">
                  <c:v>22.382253663609507</c:v>
                </c:pt>
                <c:pt idx="132">
                  <c:v>21.872265358157321</c:v>
                </c:pt>
                <c:pt idx="133">
                  <c:v>22.847868850627997</c:v>
                </c:pt>
                <c:pt idx="134">
                  <c:v>19.636005593434191</c:v>
                </c:pt>
                <c:pt idx="135">
                  <c:v>22.061031186121198</c:v>
                </c:pt>
                <c:pt idx="136">
                  <c:v>20.940457375817012</c:v>
                </c:pt>
                <c:pt idx="137">
                  <c:v>19.409118595610721</c:v>
                </c:pt>
                <c:pt idx="138">
                  <c:v>21.504218456633929</c:v>
                </c:pt>
                <c:pt idx="139">
                  <c:v>19.068765353287468</c:v>
                </c:pt>
                <c:pt idx="140">
                  <c:v>19.420833671604694</c:v>
                </c:pt>
                <c:pt idx="141">
                  <c:v>20.159589352240044</c:v>
                </c:pt>
                <c:pt idx="142">
                  <c:v>19.020771516803173</c:v>
                </c:pt>
                <c:pt idx="143">
                  <c:v>23.847437666786711</c:v>
                </c:pt>
                <c:pt idx="144">
                  <c:v>19.500501849183298</c:v>
                </c:pt>
                <c:pt idx="145">
                  <c:v>18.976296345668796</c:v>
                </c:pt>
                <c:pt idx="146">
                  <c:v>19.055975829104916</c:v>
                </c:pt>
                <c:pt idx="147">
                  <c:v>20.617659114393529</c:v>
                </c:pt>
                <c:pt idx="148">
                  <c:v>21.674495877023482</c:v>
                </c:pt>
                <c:pt idx="149">
                  <c:v>19.587998902900839</c:v>
                </c:pt>
                <c:pt idx="150">
                  <c:v>19.784143659916097</c:v>
                </c:pt>
                <c:pt idx="151">
                  <c:v>21.728602928372823</c:v>
                </c:pt>
                <c:pt idx="152">
                  <c:v>18.166628401093952</c:v>
                </c:pt>
                <c:pt idx="153">
                  <c:v>23.273493991861393</c:v>
                </c:pt>
                <c:pt idx="154">
                  <c:v>20.61316773544371</c:v>
                </c:pt>
                <c:pt idx="155">
                  <c:v>19.343714661866343</c:v>
                </c:pt>
                <c:pt idx="156">
                  <c:v>21.859614667042695</c:v>
                </c:pt>
                <c:pt idx="157">
                  <c:v>22.066008600925898</c:v>
                </c:pt>
                <c:pt idx="158">
                  <c:v>22.363201786345282</c:v>
                </c:pt>
                <c:pt idx="159">
                  <c:v>18.133724190365335</c:v>
                </c:pt>
                <c:pt idx="160">
                  <c:v>18.342753060708233</c:v>
                </c:pt>
                <c:pt idx="161">
                  <c:v>21.685625207521475</c:v>
                </c:pt>
                <c:pt idx="162">
                  <c:v>21.049238427467952</c:v>
                </c:pt>
                <c:pt idx="163">
                  <c:v>21.408040906716238</c:v>
                </c:pt>
                <c:pt idx="164">
                  <c:v>20.671831400679029</c:v>
                </c:pt>
                <c:pt idx="165">
                  <c:v>21.130688443102446</c:v>
                </c:pt>
                <c:pt idx="166">
                  <c:v>18.859947322229281</c:v>
                </c:pt>
                <c:pt idx="167">
                  <c:v>20.931254502396001</c:v>
                </c:pt>
                <c:pt idx="168">
                  <c:v>22.169608621626729</c:v>
                </c:pt>
                <c:pt idx="169">
                  <c:v>19.612341281080759</c:v>
                </c:pt>
                <c:pt idx="170">
                  <c:v>21.470550397251998</c:v>
                </c:pt>
                <c:pt idx="171">
                  <c:v>21.04569498181662</c:v>
                </c:pt>
                <c:pt idx="172">
                  <c:v>19.924633431498791</c:v>
                </c:pt>
                <c:pt idx="173">
                  <c:v>21.379728308276007</c:v>
                </c:pt>
                <c:pt idx="174">
                  <c:v>19.491753528772062</c:v>
                </c:pt>
                <c:pt idx="175">
                  <c:v>19.033212512770511</c:v>
                </c:pt>
                <c:pt idx="176">
                  <c:v>22.621098386801172</c:v>
                </c:pt>
                <c:pt idx="177">
                  <c:v>21.45446037062387</c:v>
                </c:pt>
                <c:pt idx="178">
                  <c:v>22.950587485307686</c:v>
                </c:pt>
                <c:pt idx="179">
                  <c:v>17.482699575779939</c:v>
                </c:pt>
                <c:pt idx="180">
                  <c:v>15.85662668867247</c:v>
                </c:pt>
                <c:pt idx="181">
                  <c:v>18.843506180400112</c:v>
                </c:pt>
                <c:pt idx="182">
                  <c:v>19.482177135934123</c:v>
                </c:pt>
                <c:pt idx="183">
                  <c:v>20.516558105584863</c:v>
                </c:pt>
                <c:pt idx="184">
                  <c:v>19.575701938569008</c:v>
                </c:pt>
                <c:pt idx="185">
                  <c:v>19.780200971799921</c:v>
                </c:pt>
                <c:pt idx="186">
                  <c:v>21.533880433005592</c:v>
                </c:pt>
                <c:pt idx="187">
                  <c:v>20.551659691918893</c:v>
                </c:pt>
                <c:pt idx="188">
                  <c:v>20.62279750626066</c:v>
                </c:pt>
                <c:pt idx="189">
                  <c:v>19.77931366570381</c:v>
                </c:pt>
                <c:pt idx="190">
                  <c:v>20.944733136818311</c:v>
                </c:pt>
                <c:pt idx="191">
                  <c:v>20.94834020098692</c:v>
                </c:pt>
                <c:pt idx="192">
                  <c:v>16.655485979017016</c:v>
                </c:pt>
                <c:pt idx="193">
                  <c:v>21.390416909875949</c:v>
                </c:pt>
                <c:pt idx="194">
                  <c:v>20.078210819791934</c:v>
                </c:pt>
                <c:pt idx="195">
                  <c:v>19.659986792555955</c:v>
                </c:pt>
                <c:pt idx="196">
                  <c:v>21.753816459592898</c:v>
                </c:pt>
                <c:pt idx="197">
                  <c:v>20.42869757098584</c:v>
                </c:pt>
                <c:pt idx="198">
                  <c:v>20.685452982210727</c:v>
                </c:pt>
                <c:pt idx="199">
                  <c:v>20.143285797875723</c:v>
                </c:pt>
                <c:pt idx="200">
                  <c:v>18.824009510617728</c:v>
                </c:pt>
                <c:pt idx="201">
                  <c:v>19.933382124172837</c:v>
                </c:pt>
                <c:pt idx="202">
                  <c:v>20.364294207913375</c:v>
                </c:pt>
                <c:pt idx="203">
                  <c:v>20.122546994725109</c:v>
                </c:pt>
                <c:pt idx="204">
                  <c:v>19.554694110832244</c:v>
                </c:pt>
                <c:pt idx="205">
                  <c:v>19.371439548891033</c:v>
                </c:pt>
                <c:pt idx="206">
                  <c:v>21.543817278632943</c:v>
                </c:pt>
                <c:pt idx="207">
                  <c:v>19.155107414224709</c:v>
                </c:pt>
                <c:pt idx="208">
                  <c:v>21.57044085780738</c:v>
                </c:pt>
                <c:pt idx="209">
                  <c:v>18.401680027503097</c:v>
                </c:pt>
                <c:pt idx="210">
                  <c:v>21.298488875497515</c:v>
                </c:pt>
                <c:pt idx="211">
                  <c:v>23.370403420734284</c:v>
                </c:pt>
                <c:pt idx="212">
                  <c:v>21.494852048649197</c:v>
                </c:pt>
                <c:pt idx="213">
                  <c:v>21.338009956357435</c:v>
                </c:pt>
                <c:pt idx="214">
                  <c:v>19.572812509523111</c:v>
                </c:pt>
                <c:pt idx="215">
                  <c:v>20.71374759441095</c:v>
                </c:pt>
                <c:pt idx="216">
                  <c:v>21.93071589714453</c:v>
                </c:pt>
                <c:pt idx="217">
                  <c:v>19.983354843593439</c:v>
                </c:pt>
                <c:pt idx="218">
                  <c:v>22.975337356315457</c:v>
                </c:pt>
                <c:pt idx="219">
                  <c:v>20.044237052235616</c:v>
                </c:pt>
                <c:pt idx="220">
                  <c:v>20.54717372967146</c:v>
                </c:pt>
                <c:pt idx="221">
                  <c:v>23.547930792790901</c:v>
                </c:pt>
                <c:pt idx="222">
                  <c:v>20.813289845117112</c:v>
                </c:pt>
                <c:pt idx="223">
                  <c:v>21.589367187776357</c:v>
                </c:pt>
                <c:pt idx="224">
                  <c:v>20.887654951940597</c:v>
                </c:pt>
                <c:pt idx="225">
                  <c:v>20.853733342863233</c:v>
                </c:pt>
                <c:pt idx="226">
                  <c:v>21.300977663643536</c:v>
                </c:pt>
                <c:pt idx="227">
                  <c:v>20.255869321508523</c:v>
                </c:pt>
                <c:pt idx="228">
                  <c:v>22.512350747188815</c:v>
                </c:pt>
                <c:pt idx="229">
                  <c:v>20.356661298598318</c:v>
                </c:pt>
                <c:pt idx="230">
                  <c:v>18.476362657786225</c:v>
                </c:pt>
                <c:pt idx="231">
                  <c:v>21.149814882825517</c:v>
                </c:pt>
                <c:pt idx="232">
                  <c:v>19.423431581383092</c:v>
                </c:pt>
                <c:pt idx="233">
                  <c:v>21.963835518537731</c:v>
                </c:pt>
                <c:pt idx="234">
                  <c:v>19.512389832036522</c:v>
                </c:pt>
                <c:pt idx="235">
                  <c:v>21.840812422308368</c:v>
                </c:pt>
                <c:pt idx="236">
                  <c:v>21.784354922152527</c:v>
                </c:pt>
                <c:pt idx="237">
                  <c:v>21.369790152148578</c:v>
                </c:pt>
                <c:pt idx="238">
                  <c:v>22.96926789126956</c:v>
                </c:pt>
                <c:pt idx="239">
                  <c:v>19.103833401290125</c:v>
                </c:pt>
                <c:pt idx="240">
                  <c:v>20.238181047250972</c:v>
                </c:pt>
                <c:pt idx="241">
                  <c:v>21.303970595770664</c:v>
                </c:pt>
                <c:pt idx="242">
                  <c:v>19.532481366340402</c:v>
                </c:pt>
                <c:pt idx="243">
                  <c:v>22.310659907122677</c:v>
                </c:pt>
                <c:pt idx="244">
                  <c:v>19.447245595919401</c:v>
                </c:pt>
                <c:pt idx="245">
                  <c:v>20.715368251214173</c:v>
                </c:pt>
                <c:pt idx="246">
                  <c:v>22.291139269596897</c:v>
                </c:pt>
                <c:pt idx="247">
                  <c:v>18.515511689448591</c:v>
                </c:pt>
                <c:pt idx="248">
                  <c:v>20.770085493488732</c:v>
                </c:pt>
                <c:pt idx="249">
                  <c:v>17.696523031741076</c:v>
                </c:pt>
                <c:pt idx="250">
                  <c:v>21.782142516071492</c:v>
                </c:pt>
                <c:pt idx="251">
                  <c:v>22.008479405716727</c:v>
                </c:pt>
                <c:pt idx="252">
                  <c:v>20.599937717422474</c:v>
                </c:pt>
                <c:pt idx="253">
                  <c:v>21.132503669594836</c:v>
                </c:pt>
                <c:pt idx="254">
                  <c:v>18.399718885461731</c:v>
                </c:pt>
                <c:pt idx="255">
                  <c:v>21.791951960377311</c:v>
                </c:pt>
                <c:pt idx="256">
                  <c:v>21.208590660187941</c:v>
                </c:pt>
                <c:pt idx="257">
                  <c:v>20.439399579293074</c:v>
                </c:pt>
                <c:pt idx="258">
                  <c:v>19.504854730367835</c:v>
                </c:pt>
                <c:pt idx="259">
                  <c:v>19.599780842991187</c:v>
                </c:pt>
                <c:pt idx="260">
                  <c:v>19.940066571546847</c:v>
                </c:pt>
                <c:pt idx="261">
                  <c:v>21.038549251863067</c:v>
                </c:pt>
                <c:pt idx="262">
                  <c:v>18.166149147010721</c:v>
                </c:pt>
                <c:pt idx="263">
                  <c:v>20.639890807090396</c:v>
                </c:pt>
                <c:pt idx="264">
                  <c:v>16.681765172014856</c:v>
                </c:pt>
                <c:pt idx="265">
                  <c:v>21.959362231932559</c:v>
                </c:pt>
                <c:pt idx="266">
                  <c:v>20.206982465921136</c:v>
                </c:pt>
                <c:pt idx="267">
                  <c:v>21.214003305883235</c:v>
                </c:pt>
                <c:pt idx="268">
                  <c:v>22.608608441386266</c:v>
                </c:pt>
                <c:pt idx="269">
                  <c:v>20.626981511996114</c:v>
                </c:pt>
                <c:pt idx="270">
                  <c:v>21.423458937057635</c:v>
                </c:pt>
                <c:pt idx="271">
                  <c:v>20.102201112892704</c:v>
                </c:pt>
                <c:pt idx="272">
                  <c:v>18.842591575112767</c:v>
                </c:pt>
                <c:pt idx="273">
                  <c:v>23.198375462724318</c:v>
                </c:pt>
                <c:pt idx="274">
                  <c:v>20.217364306091426</c:v>
                </c:pt>
                <c:pt idx="275">
                  <c:v>23.380115281705113</c:v>
                </c:pt>
                <c:pt idx="276">
                  <c:v>22.590374063605768</c:v>
                </c:pt>
                <c:pt idx="277">
                  <c:v>20.479448450934363</c:v>
                </c:pt>
                <c:pt idx="278">
                  <c:v>22.448051105663389</c:v>
                </c:pt>
                <c:pt idx="279">
                  <c:v>20.582298538379604</c:v>
                </c:pt>
                <c:pt idx="280">
                  <c:v>21.084315736972378</c:v>
                </c:pt>
                <c:pt idx="281">
                  <c:v>22.933522329340697</c:v>
                </c:pt>
                <c:pt idx="282">
                  <c:v>20.136020932296613</c:v>
                </c:pt>
                <c:pt idx="283">
                  <c:v>22.08264337216529</c:v>
                </c:pt>
                <c:pt idx="284">
                  <c:v>19.909954617912849</c:v>
                </c:pt>
                <c:pt idx="285">
                  <c:v>20.724268198290982</c:v>
                </c:pt>
                <c:pt idx="286">
                  <c:v>22.393930383176667</c:v>
                </c:pt>
                <c:pt idx="287">
                  <c:v>19.353364822804597</c:v>
                </c:pt>
                <c:pt idx="288">
                  <c:v>20.132254128077765</c:v>
                </c:pt>
                <c:pt idx="289">
                  <c:v>21.125751602681383</c:v>
                </c:pt>
                <c:pt idx="290">
                  <c:v>20.046318118503208</c:v>
                </c:pt>
                <c:pt idx="291">
                  <c:v>22.265789162410073</c:v>
                </c:pt>
                <c:pt idx="292">
                  <c:v>20.39865706694868</c:v>
                </c:pt>
                <c:pt idx="293">
                  <c:v>23.794845748554913</c:v>
                </c:pt>
                <c:pt idx="294">
                  <c:v>17.069094176039023</c:v>
                </c:pt>
                <c:pt idx="295">
                  <c:v>21.553935032871323</c:v>
                </c:pt>
                <c:pt idx="296">
                  <c:v>23.116409763525109</c:v>
                </c:pt>
                <c:pt idx="297">
                  <c:v>19.831471088792487</c:v>
                </c:pt>
                <c:pt idx="298">
                  <c:v>23.539733126227159</c:v>
                </c:pt>
                <c:pt idx="299">
                  <c:v>18.874971875071147</c:v>
                </c:pt>
                <c:pt idx="300">
                  <c:v>21.63529019261388</c:v>
                </c:pt>
                <c:pt idx="301">
                  <c:v>21.494372155506575</c:v>
                </c:pt>
                <c:pt idx="302">
                  <c:v>21.078388661804297</c:v>
                </c:pt>
                <c:pt idx="303">
                  <c:v>21.61410206238055</c:v>
                </c:pt>
                <c:pt idx="304">
                  <c:v>18.248235078434412</c:v>
                </c:pt>
                <c:pt idx="305">
                  <c:v>22.136051487562952</c:v>
                </c:pt>
                <c:pt idx="306">
                  <c:v>21.764967662256872</c:v>
                </c:pt>
                <c:pt idx="307">
                  <c:v>20.586180376645899</c:v>
                </c:pt>
                <c:pt idx="308">
                  <c:v>22.878445167204589</c:v>
                </c:pt>
                <c:pt idx="309">
                  <c:v>20.576978415864517</c:v>
                </c:pt>
                <c:pt idx="310">
                  <c:v>21.4095576768879</c:v>
                </c:pt>
                <c:pt idx="311">
                  <c:v>19.409634421049187</c:v>
                </c:pt>
                <c:pt idx="312">
                  <c:v>21.353604387500138</c:v>
                </c:pt>
                <c:pt idx="313">
                  <c:v>22.379788131469965</c:v>
                </c:pt>
                <c:pt idx="314">
                  <c:v>18.14057791747063</c:v>
                </c:pt>
                <c:pt idx="315">
                  <c:v>18.865105852773443</c:v>
                </c:pt>
                <c:pt idx="316">
                  <c:v>22.207347066626113</c:v>
                </c:pt>
                <c:pt idx="317">
                  <c:v>20.704838369819516</c:v>
                </c:pt>
                <c:pt idx="318">
                  <c:v>23.340481385175742</c:v>
                </c:pt>
                <c:pt idx="319">
                  <c:v>19.145602603050349</c:v>
                </c:pt>
                <c:pt idx="320">
                  <c:v>21.144499732887869</c:v>
                </c:pt>
                <c:pt idx="321">
                  <c:v>21.905430023083234</c:v>
                </c:pt>
                <c:pt idx="322">
                  <c:v>19.684431943604284</c:v>
                </c:pt>
                <c:pt idx="323">
                  <c:v>21.981759572431248</c:v>
                </c:pt>
                <c:pt idx="324">
                  <c:v>19.620562885873678</c:v>
                </c:pt>
                <c:pt idx="325">
                  <c:v>20.044122754817174</c:v>
                </c:pt>
                <c:pt idx="326">
                  <c:v>21.493262325532417</c:v>
                </c:pt>
                <c:pt idx="327">
                  <c:v>21.200657176593296</c:v>
                </c:pt>
                <c:pt idx="328">
                  <c:v>22.247658251630337</c:v>
                </c:pt>
                <c:pt idx="329">
                  <c:v>20.977114908065175</c:v>
                </c:pt>
                <c:pt idx="330">
                  <c:v>22.252453078488248</c:v>
                </c:pt>
                <c:pt idx="331">
                  <c:v>20.872397204614352</c:v>
                </c:pt>
                <c:pt idx="332">
                  <c:v>17.882267653842483</c:v>
                </c:pt>
                <c:pt idx="333">
                  <c:v>22.421526905954238</c:v>
                </c:pt>
                <c:pt idx="334">
                  <c:v>20.643762086885555</c:v>
                </c:pt>
                <c:pt idx="335">
                  <c:v>22.101628294250389</c:v>
                </c:pt>
                <c:pt idx="336">
                  <c:v>22.761464982169748</c:v>
                </c:pt>
                <c:pt idx="337">
                  <c:v>18.493101575575317</c:v>
                </c:pt>
                <c:pt idx="338">
                  <c:v>22.422793872790812</c:v>
                </c:pt>
                <c:pt idx="339">
                  <c:v>18.853056993792865</c:v>
                </c:pt>
                <c:pt idx="340">
                  <c:v>20.927478875138412</c:v>
                </c:pt>
                <c:pt idx="341">
                  <c:v>22.98851601572688</c:v>
                </c:pt>
                <c:pt idx="342">
                  <c:v>21.701762448761134</c:v>
                </c:pt>
                <c:pt idx="343">
                  <c:v>22.748010140113344</c:v>
                </c:pt>
                <c:pt idx="344">
                  <c:v>19.800835585341673</c:v>
                </c:pt>
                <c:pt idx="345">
                  <c:v>21.984374967640225</c:v>
                </c:pt>
                <c:pt idx="346">
                  <c:v>20.719151199054934</c:v>
                </c:pt>
                <c:pt idx="347">
                  <c:v>20.317714596158702</c:v>
                </c:pt>
                <c:pt idx="348">
                  <c:v>21.852805243495659</c:v>
                </c:pt>
                <c:pt idx="349">
                  <c:v>19.667315834407006</c:v>
                </c:pt>
                <c:pt idx="350">
                  <c:v>20.229157915975918</c:v>
                </c:pt>
                <c:pt idx="351">
                  <c:v>19.392980151263931</c:v>
                </c:pt>
                <c:pt idx="352">
                  <c:v>18.591958001569331</c:v>
                </c:pt>
                <c:pt idx="353">
                  <c:v>23.985505812887357</c:v>
                </c:pt>
                <c:pt idx="354">
                  <c:v>19.559871936676579</c:v>
                </c:pt>
                <c:pt idx="355">
                  <c:v>20.966016603524984</c:v>
                </c:pt>
                <c:pt idx="356">
                  <c:v>21.221521931166063</c:v>
                </c:pt>
                <c:pt idx="357">
                  <c:v>20.004236352486569</c:v>
                </c:pt>
                <c:pt idx="358">
                  <c:v>21.104941134747328</c:v>
                </c:pt>
                <c:pt idx="359">
                  <c:v>19.364975411779447</c:v>
                </c:pt>
                <c:pt idx="360">
                  <c:v>20.719791364944822</c:v>
                </c:pt>
                <c:pt idx="361">
                  <c:v>22.163331228653732</c:v>
                </c:pt>
                <c:pt idx="362">
                  <c:v>18.565838138113524</c:v>
                </c:pt>
                <c:pt idx="363">
                  <c:v>23.76393010207245</c:v>
                </c:pt>
                <c:pt idx="364">
                  <c:v>21.005126822911933</c:v>
                </c:pt>
                <c:pt idx="365">
                  <c:v>20.133885435183839</c:v>
                </c:pt>
                <c:pt idx="366">
                  <c:v>22.098616606361436</c:v>
                </c:pt>
                <c:pt idx="367">
                  <c:v>22.486888723559861</c:v>
                </c:pt>
                <c:pt idx="368">
                  <c:v>22.160355259778306</c:v>
                </c:pt>
                <c:pt idx="369">
                  <c:v>19.389112516728872</c:v>
                </c:pt>
                <c:pt idx="370">
                  <c:v>19.90180627135566</c:v>
                </c:pt>
                <c:pt idx="371">
                  <c:v>21.916840576174259</c:v>
                </c:pt>
                <c:pt idx="372">
                  <c:v>19.397129885360968</c:v>
                </c:pt>
                <c:pt idx="373">
                  <c:v>21.759882001793741</c:v>
                </c:pt>
                <c:pt idx="374">
                  <c:v>20.705784800894826</c:v>
                </c:pt>
                <c:pt idx="375">
                  <c:v>21.804571660971874</c:v>
                </c:pt>
                <c:pt idx="376">
                  <c:v>18.645646611373568</c:v>
                </c:pt>
                <c:pt idx="377">
                  <c:v>20.49675163877194</c:v>
                </c:pt>
                <c:pt idx="378">
                  <c:v>21.969177186655919</c:v>
                </c:pt>
                <c:pt idx="379">
                  <c:v>17.54350454840176</c:v>
                </c:pt>
                <c:pt idx="380">
                  <c:v>21.648326051391411</c:v>
                </c:pt>
                <c:pt idx="381">
                  <c:v>20.287184419024413</c:v>
                </c:pt>
                <c:pt idx="382">
                  <c:v>21.423326315165049</c:v>
                </c:pt>
                <c:pt idx="383">
                  <c:v>22.243646359335234</c:v>
                </c:pt>
                <c:pt idx="384">
                  <c:v>19.213815467538119</c:v>
                </c:pt>
                <c:pt idx="385">
                  <c:v>18.367103720715207</c:v>
                </c:pt>
                <c:pt idx="386">
                  <c:v>22.438124898949226</c:v>
                </c:pt>
                <c:pt idx="387">
                  <c:v>21.685580749123606</c:v>
                </c:pt>
                <c:pt idx="388">
                  <c:v>23.597915158986869</c:v>
                </c:pt>
                <c:pt idx="389">
                  <c:v>20.052864921678232</c:v>
                </c:pt>
                <c:pt idx="390">
                  <c:v>17.773908689233576</c:v>
                </c:pt>
                <c:pt idx="391">
                  <c:v>20.114989157963489</c:v>
                </c:pt>
                <c:pt idx="392">
                  <c:v>20.038604373990403</c:v>
                </c:pt>
                <c:pt idx="393">
                  <c:v>20.809737141546996</c:v>
                </c:pt>
                <c:pt idx="394">
                  <c:v>20.384552747419807</c:v>
                </c:pt>
                <c:pt idx="395">
                  <c:v>19.459689304231205</c:v>
                </c:pt>
                <c:pt idx="396">
                  <c:v>21.063438113429328</c:v>
                </c:pt>
                <c:pt idx="397">
                  <c:v>20.086165508398185</c:v>
                </c:pt>
                <c:pt idx="398">
                  <c:v>22.016115129904151</c:v>
                </c:pt>
                <c:pt idx="399">
                  <c:v>20.741955193522291</c:v>
                </c:pt>
                <c:pt idx="400">
                  <c:v>20.441160635866467</c:v>
                </c:pt>
                <c:pt idx="401">
                  <c:v>21.979365868887928</c:v>
                </c:pt>
                <c:pt idx="402">
                  <c:v>17.523317749972179</c:v>
                </c:pt>
                <c:pt idx="403">
                  <c:v>21.443419021902358</c:v>
                </c:pt>
                <c:pt idx="404">
                  <c:v>18.856882548310164</c:v>
                </c:pt>
                <c:pt idx="405">
                  <c:v>20.066871906604732</c:v>
                </c:pt>
                <c:pt idx="406">
                  <c:v>21.084107079656707</c:v>
                </c:pt>
                <c:pt idx="407">
                  <c:v>20.354350598047461</c:v>
                </c:pt>
                <c:pt idx="408">
                  <c:v>21.597411620735731</c:v>
                </c:pt>
                <c:pt idx="409">
                  <c:v>20.133610519754487</c:v>
                </c:pt>
                <c:pt idx="410">
                  <c:v>19.688957575726214</c:v>
                </c:pt>
                <c:pt idx="411">
                  <c:v>20.468777669915291</c:v>
                </c:pt>
                <c:pt idx="412">
                  <c:v>19.688691894788104</c:v>
                </c:pt>
                <c:pt idx="413">
                  <c:v>20.754288996295617</c:v>
                </c:pt>
                <c:pt idx="414">
                  <c:v>18.218172546452969</c:v>
                </c:pt>
                <c:pt idx="415">
                  <c:v>19.648685095863897</c:v>
                </c:pt>
                <c:pt idx="416">
                  <c:v>21.059717192350011</c:v>
                </c:pt>
                <c:pt idx="417">
                  <c:v>20.342007456352089</c:v>
                </c:pt>
                <c:pt idx="418">
                  <c:v>21.774043232889419</c:v>
                </c:pt>
                <c:pt idx="419">
                  <c:v>19.139925279885798</c:v>
                </c:pt>
                <c:pt idx="420">
                  <c:v>20.978634712271447</c:v>
                </c:pt>
                <c:pt idx="421">
                  <c:v>23.472881047277454</c:v>
                </c:pt>
                <c:pt idx="422">
                  <c:v>21.625115285321257</c:v>
                </c:pt>
                <c:pt idx="423">
                  <c:v>21.230403763808706</c:v>
                </c:pt>
                <c:pt idx="424">
                  <c:v>19.789456579431658</c:v>
                </c:pt>
                <c:pt idx="425">
                  <c:v>20.716232781085846</c:v>
                </c:pt>
                <c:pt idx="426">
                  <c:v>20.512663561814293</c:v>
                </c:pt>
                <c:pt idx="427">
                  <c:v>19.676171283212966</c:v>
                </c:pt>
                <c:pt idx="428">
                  <c:v>22.650409002996163</c:v>
                </c:pt>
                <c:pt idx="429">
                  <c:v>19.45544925281887</c:v>
                </c:pt>
                <c:pt idx="430">
                  <c:v>20.825432032886845</c:v>
                </c:pt>
                <c:pt idx="431">
                  <c:v>22.892297389459014</c:v>
                </c:pt>
                <c:pt idx="432">
                  <c:v>21.32906104540421</c:v>
                </c:pt>
                <c:pt idx="433">
                  <c:v>20.74459633299816</c:v>
                </c:pt>
                <c:pt idx="434">
                  <c:v>21.456795112467919</c:v>
                </c:pt>
                <c:pt idx="435">
                  <c:v>21.281483379358264</c:v>
                </c:pt>
                <c:pt idx="436">
                  <c:v>21.721229053457058</c:v>
                </c:pt>
                <c:pt idx="437">
                  <c:v>20.020189896229354</c:v>
                </c:pt>
                <c:pt idx="438">
                  <c:v>22.697452963039218</c:v>
                </c:pt>
                <c:pt idx="439">
                  <c:v>20.49424852810241</c:v>
                </c:pt>
                <c:pt idx="440">
                  <c:v>18.440454741717566</c:v>
                </c:pt>
                <c:pt idx="441">
                  <c:v>21.02870312253048</c:v>
                </c:pt>
                <c:pt idx="442">
                  <c:v>20.239832509065156</c:v>
                </c:pt>
                <c:pt idx="443">
                  <c:v>22.899530781894043</c:v>
                </c:pt>
                <c:pt idx="444">
                  <c:v>20.618162440238095</c:v>
                </c:pt>
                <c:pt idx="445">
                  <c:v>21.654305455067014</c:v>
                </c:pt>
                <c:pt idx="446">
                  <c:v>21.146406906647645</c:v>
                </c:pt>
                <c:pt idx="447">
                  <c:v>21.701177889243617</c:v>
                </c:pt>
                <c:pt idx="448">
                  <c:v>22.817722379355864</c:v>
                </c:pt>
                <c:pt idx="449">
                  <c:v>18.432630297019518</c:v>
                </c:pt>
                <c:pt idx="450">
                  <c:v>20.763555868956161</c:v>
                </c:pt>
                <c:pt idx="451">
                  <c:v>22.769540903931198</c:v>
                </c:pt>
                <c:pt idx="452">
                  <c:v>22.145630343385925</c:v>
                </c:pt>
                <c:pt idx="453">
                  <c:v>22.735692122871676</c:v>
                </c:pt>
                <c:pt idx="454">
                  <c:v>19.297281590605085</c:v>
                </c:pt>
                <c:pt idx="455">
                  <c:v>19.800026749572993</c:v>
                </c:pt>
                <c:pt idx="456">
                  <c:v>22.647621014063997</c:v>
                </c:pt>
                <c:pt idx="457">
                  <c:v>18.946634115623993</c:v>
                </c:pt>
                <c:pt idx="458">
                  <c:v>20.890272938513849</c:v>
                </c:pt>
                <c:pt idx="459">
                  <c:v>16.73558344121539</c:v>
                </c:pt>
                <c:pt idx="460">
                  <c:v>21.784986993792192</c:v>
                </c:pt>
                <c:pt idx="461">
                  <c:v>22.634318142187119</c:v>
                </c:pt>
                <c:pt idx="462">
                  <c:v>18.946518533532529</c:v>
                </c:pt>
                <c:pt idx="463">
                  <c:v>21.372424624893991</c:v>
                </c:pt>
                <c:pt idx="464">
                  <c:v>19.988878626835685</c:v>
                </c:pt>
                <c:pt idx="465">
                  <c:v>20.654103621053565</c:v>
                </c:pt>
                <c:pt idx="466">
                  <c:v>21.173810074911991</c:v>
                </c:pt>
                <c:pt idx="467">
                  <c:v>20.40560888079607</c:v>
                </c:pt>
                <c:pt idx="468">
                  <c:v>20.206215418398362</c:v>
                </c:pt>
                <c:pt idx="469">
                  <c:v>20.245630501215295</c:v>
                </c:pt>
                <c:pt idx="470">
                  <c:v>20.17720360823445</c:v>
                </c:pt>
                <c:pt idx="471">
                  <c:v>21.144159715503026</c:v>
                </c:pt>
                <c:pt idx="472">
                  <c:v>19.461861985374441</c:v>
                </c:pt>
                <c:pt idx="473">
                  <c:v>21.914119308203851</c:v>
                </c:pt>
                <c:pt idx="474">
                  <c:v>17.79941504594478</c:v>
                </c:pt>
                <c:pt idx="475">
                  <c:v>20.404721638689953</c:v>
                </c:pt>
                <c:pt idx="476">
                  <c:v>20.406606574360719</c:v>
                </c:pt>
                <c:pt idx="477">
                  <c:v>21.413890555007054</c:v>
                </c:pt>
                <c:pt idx="478">
                  <c:v>22.969884056622487</c:v>
                </c:pt>
                <c:pt idx="479">
                  <c:v>20.577802023178222</c:v>
                </c:pt>
                <c:pt idx="480">
                  <c:v>20.002393658542669</c:v>
                </c:pt>
                <c:pt idx="481">
                  <c:v>21.589561763713185</c:v>
                </c:pt>
                <c:pt idx="482">
                  <c:v>20.268726840101991</c:v>
                </c:pt>
                <c:pt idx="483">
                  <c:v>22.736573838755234</c:v>
                </c:pt>
                <c:pt idx="484">
                  <c:v>20.90079329473798</c:v>
                </c:pt>
                <c:pt idx="485">
                  <c:v>23.271737319513036</c:v>
                </c:pt>
                <c:pt idx="486">
                  <c:v>23.349690169382217</c:v>
                </c:pt>
                <c:pt idx="487">
                  <c:v>21.950429511631384</c:v>
                </c:pt>
                <c:pt idx="488">
                  <c:v>23.46562956270229</c:v>
                </c:pt>
                <c:pt idx="489">
                  <c:v>21.048677489951707</c:v>
                </c:pt>
                <c:pt idx="490">
                  <c:v>20.93442930696515</c:v>
                </c:pt>
                <c:pt idx="491">
                  <c:v>23.10328910461811</c:v>
                </c:pt>
                <c:pt idx="492">
                  <c:v>19.489839765179212</c:v>
                </c:pt>
                <c:pt idx="493">
                  <c:v>21.910150129547066</c:v>
                </c:pt>
                <c:pt idx="494">
                  <c:v>20.770471580029138</c:v>
                </c:pt>
                <c:pt idx="495">
                  <c:v>19.964348585719559</c:v>
                </c:pt>
                <c:pt idx="496">
                  <c:v>21.994113187148471</c:v>
                </c:pt>
                <c:pt idx="497">
                  <c:v>19.299109697073348</c:v>
                </c:pt>
                <c:pt idx="498">
                  <c:v>20.842712112079479</c:v>
                </c:pt>
                <c:pt idx="499">
                  <c:v>20.900769140821328</c:v>
                </c:pt>
                <c:pt idx="500">
                  <c:v>22.099961722817248</c:v>
                </c:pt>
                <c:pt idx="501">
                  <c:v>22.193952495898102</c:v>
                </c:pt>
                <c:pt idx="502">
                  <c:v>20.587255578026756</c:v>
                </c:pt>
                <c:pt idx="503">
                  <c:v>23.55199401051145</c:v>
                </c:pt>
                <c:pt idx="504">
                  <c:v>17.159014876158899</c:v>
                </c:pt>
                <c:pt idx="505">
                  <c:v>21.954460926872294</c:v>
                </c:pt>
                <c:pt idx="506">
                  <c:v>23.196747245379193</c:v>
                </c:pt>
                <c:pt idx="507">
                  <c:v>19.476983370941262</c:v>
                </c:pt>
                <c:pt idx="508">
                  <c:v>22.683460443674626</c:v>
                </c:pt>
                <c:pt idx="509">
                  <c:v>18.641626764638914</c:v>
                </c:pt>
                <c:pt idx="510">
                  <c:v>21.542005851156031</c:v>
                </c:pt>
                <c:pt idx="511">
                  <c:v>21.597788967011436</c:v>
                </c:pt>
                <c:pt idx="512">
                  <c:v>21.181456292263256</c:v>
                </c:pt>
                <c:pt idx="513">
                  <c:v>23.386151450887972</c:v>
                </c:pt>
                <c:pt idx="514">
                  <c:v>18.996572886563655</c:v>
                </c:pt>
                <c:pt idx="515">
                  <c:v>22.410165894655798</c:v>
                </c:pt>
                <c:pt idx="516">
                  <c:v>20.621563067068099</c:v>
                </c:pt>
                <c:pt idx="517">
                  <c:v>20.441528823262594</c:v>
                </c:pt>
                <c:pt idx="518">
                  <c:v>22.818825913369878</c:v>
                </c:pt>
                <c:pt idx="519">
                  <c:v>19.914573487230385</c:v>
                </c:pt>
                <c:pt idx="520">
                  <c:v>18.672269054920985</c:v>
                </c:pt>
                <c:pt idx="521">
                  <c:v>20.599782954840471</c:v>
                </c:pt>
                <c:pt idx="522">
                  <c:v>20.885238203296815</c:v>
                </c:pt>
                <c:pt idx="523">
                  <c:v>22.01940800840903</c:v>
                </c:pt>
                <c:pt idx="524">
                  <c:v>18.725846621037853</c:v>
                </c:pt>
                <c:pt idx="525">
                  <c:v>20.758063853896811</c:v>
                </c:pt>
                <c:pt idx="526">
                  <c:v>22.001731242556591</c:v>
                </c:pt>
                <c:pt idx="527">
                  <c:v>21.147214490540239</c:v>
                </c:pt>
                <c:pt idx="528">
                  <c:v>23.167952471258367</c:v>
                </c:pt>
                <c:pt idx="529">
                  <c:v>20.604814073951257</c:v>
                </c:pt>
                <c:pt idx="530">
                  <c:v>21.337511600651656</c:v>
                </c:pt>
                <c:pt idx="531">
                  <c:v>22.118441765545281</c:v>
                </c:pt>
                <c:pt idx="532">
                  <c:v>20.064628199948636</c:v>
                </c:pt>
                <c:pt idx="533">
                  <c:v>21.932251729658191</c:v>
                </c:pt>
                <c:pt idx="534">
                  <c:v>20.669289583562318</c:v>
                </c:pt>
                <c:pt idx="535">
                  <c:v>22.063386059607055</c:v>
                </c:pt>
                <c:pt idx="536">
                  <c:v>21.327814121773926</c:v>
                </c:pt>
                <c:pt idx="537">
                  <c:v>21.22394750013618</c:v>
                </c:pt>
                <c:pt idx="538">
                  <c:v>22.089949776438964</c:v>
                </c:pt>
                <c:pt idx="539">
                  <c:v>21.030913011552293</c:v>
                </c:pt>
                <c:pt idx="540">
                  <c:v>22.169585513380721</c:v>
                </c:pt>
                <c:pt idx="541">
                  <c:v>21.075954117868637</c:v>
                </c:pt>
                <c:pt idx="542">
                  <c:v>17.361973532111808</c:v>
                </c:pt>
                <c:pt idx="543">
                  <c:v>22.820725739248299</c:v>
                </c:pt>
                <c:pt idx="544">
                  <c:v>20.736711294890934</c:v>
                </c:pt>
                <c:pt idx="545">
                  <c:v>22.224314052246097</c:v>
                </c:pt>
                <c:pt idx="546">
                  <c:v>22.830488909999548</c:v>
                </c:pt>
                <c:pt idx="547">
                  <c:v>19.971612682400021</c:v>
                </c:pt>
                <c:pt idx="548">
                  <c:v>22.543797748356557</c:v>
                </c:pt>
                <c:pt idx="549">
                  <c:v>18.916574545264456</c:v>
                </c:pt>
                <c:pt idx="550">
                  <c:v>21.97886818188411</c:v>
                </c:pt>
                <c:pt idx="551">
                  <c:v>22.593084337459089</c:v>
                </c:pt>
                <c:pt idx="552">
                  <c:v>21.685258347391219</c:v>
                </c:pt>
                <c:pt idx="553">
                  <c:v>22.959902576157997</c:v>
                </c:pt>
                <c:pt idx="554">
                  <c:v>20.89056632801837</c:v>
                </c:pt>
                <c:pt idx="555">
                  <c:v>21.650138571894097</c:v>
                </c:pt>
                <c:pt idx="556">
                  <c:v>21.727243616543447</c:v>
                </c:pt>
                <c:pt idx="557">
                  <c:v>20.624875888801462</c:v>
                </c:pt>
                <c:pt idx="558">
                  <c:v>21.606700663985585</c:v>
                </c:pt>
                <c:pt idx="559">
                  <c:v>19.658468094509523</c:v>
                </c:pt>
                <c:pt idx="560">
                  <c:v>19.309002168515153</c:v>
                </c:pt>
                <c:pt idx="561">
                  <c:v>20.734838128253596</c:v>
                </c:pt>
                <c:pt idx="562">
                  <c:v>18.761164320906737</c:v>
                </c:pt>
                <c:pt idx="563">
                  <c:v>24.050368512715135</c:v>
                </c:pt>
                <c:pt idx="564">
                  <c:v>20.280596249832001</c:v>
                </c:pt>
                <c:pt idx="565">
                  <c:v>18.409343180978816</c:v>
                </c:pt>
                <c:pt idx="566">
                  <c:v>20.286889072369895</c:v>
                </c:pt>
                <c:pt idx="567">
                  <c:v>20.166391668961275</c:v>
                </c:pt>
                <c:pt idx="568">
                  <c:v>22.064213411745204</c:v>
                </c:pt>
                <c:pt idx="569">
                  <c:v>19.468532737241702</c:v>
                </c:pt>
                <c:pt idx="570">
                  <c:v>21.12327318568795</c:v>
                </c:pt>
                <c:pt idx="571">
                  <c:v>22.490395998699462</c:v>
                </c:pt>
                <c:pt idx="572">
                  <c:v>19.429869317559163</c:v>
                </c:pt>
                <c:pt idx="573">
                  <c:v>23.494762887938759</c:v>
                </c:pt>
                <c:pt idx="574">
                  <c:v>19.890056306179076</c:v>
                </c:pt>
                <c:pt idx="575">
                  <c:v>19.439072988599296</c:v>
                </c:pt>
                <c:pt idx="576">
                  <c:v>21.808436803515804</c:v>
                </c:pt>
                <c:pt idx="577">
                  <c:v>21.385027061064406</c:v>
                </c:pt>
                <c:pt idx="578">
                  <c:v>22.126404038031971</c:v>
                </c:pt>
                <c:pt idx="579">
                  <c:v>18.241881670216191</c:v>
                </c:pt>
                <c:pt idx="580">
                  <c:v>18.963199176001364</c:v>
                </c:pt>
                <c:pt idx="581">
                  <c:v>21.873481109067928</c:v>
                </c:pt>
                <c:pt idx="582">
                  <c:v>21.046228494323614</c:v>
                </c:pt>
                <c:pt idx="583">
                  <c:v>22.138497599870281</c:v>
                </c:pt>
                <c:pt idx="584">
                  <c:v>20.740385751250887</c:v>
                </c:pt>
                <c:pt idx="585">
                  <c:v>21.579717194253401</c:v>
                </c:pt>
                <c:pt idx="586">
                  <c:v>21.285122229590488</c:v>
                </c:pt>
                <c:pt idx="587">
                  <c:v>21.5458580765454</c:v>
                </c:pt>
                <c:pt idx="588">
                  <c:v>22.281419570968296</c:v>
                </c:pt>
                <c:pt idx="589">
                  <c:v>18.601933573717044</c:v>
                </c:pt>
                <c:pt idx="590">
                  <c:v>21.99529321636399</c:v>
                </c:pt>
                <c:pt idx="591">
                  <c:v>19.970886916248386</c:v>
                </c:pt>
                <c:pt idx="592">
                  <c:v>20.732029710288529</c:v>
                </c:pt>
                <c:pt idx="593">
                  <c:v>22.676141997018583</c:v>
                </c:pt>
                <c:pt idx="594">
                  <c:v>18.800516442303429</c:v>
                </c:pt>
                <c:pt idx="595">
                  <c:v>19.807732390338824</c:v>
                </c:pt>
                <c:pt idx="596">
                  <c:v>22.454294715303227</c:v>
                </c:pt>
                <c:pt idx="597">
                  <c:v>21.785948143451243</c:v>
                </c:pt>
                <c:pt idx="598">
                  <c:v>22.886134680743293</c:v>
                </c:pt>
                <c:pt idx="599">
                  <c:v>18.325672620905678</c:v>
                </c:pt>
                <c:pt idx="600">
                  <c:v>18.831524726521099</c:v>
                </c:pt>
                <c:pt idx="601">
                  <c:v>19.965311226727252</c:v>
                </c:pt>
                <c:pt idx="602">
                  <c:v>19.666585887925443</c:v>
                </c:pt>
                <c:pt idx="603">
                  <c:v>20.755634901588209</c:v>
                </c:pt>
                <c:pt idx="604">
                  <c:v>21.754434853624343</c:v>
                </c:pt>
                <c:pt idx="605">
                  <c:v>19.760744587618188</c:v>
                </c:pt>
                <c:pt idx="606">
                  <c:v>21.031071725636867</c:v>
                </c:pt>
                <c:pt idx="607">
                  <c:v>20.150010130672253</c:v>
                </c:pt>
                <c:pt idx="608">
                  <c:v>21.721390243123999</c:v>
                </c:pt>
                <c:pt idx="609">
                  <c:v>21.147689824277059</c:v>
                </c:pt>
                <c:pt idx="610">
                  <c:v>20.948363607522097</c:v>
                </c:pt>
                <c:pt idx="611">
                  <c:v>21.303280041450517</c:v>
                </c:pt>
                <c:pt idx="612">
                  <c:v>17.633595912801511</c:v>
                </c:pt>
                <c:pt idx="613">
                  <c:v>21.248532499427963</c:v>
                </c:pt>
                <c:pt idx="614">
                  <c:v>18.799543749478236</c:v>
                </c:pt>
                <c:pt idx="615">
                  <c:v>20.205469313405523</c:v>
                </c:pt>
                <c:pt idx="616">
                  <c:v>21.764157773085543</c:v>
                </c:pt>
                <c:pt idx="617">
                  <c:v>21.414711378689478</c:v>
                </c:pt>
                <c:pt idx="618">
                  <c:v>22.523153136918232</c:v>
                </c:pt>
                <c:pt idx="619">
                  <c:v>19.744152223625505</c:v>
                </c:pt>
                <c:pt idx="620">
                  <c:v>19.404881531936013</c:v>
                </c:pt>
                <c:pt idx="621">
                  <c:v>19.885919728732606</c:v>
                </c:pt>
                <c:pt idx="622">
                  <c:v>20.089932082593986</c:v>
                </c:pt>
                <c:pt idx="623">
                  <c:v>19.998290324324799</c:v>
                </c:pt>
                <c:pt idx="624">
                  <c:v>19.713246558480336</c:v>
                </c:pt>
                <c:pt idx="625">
                  <c:v>19.845477250888109</c:v>
                </c:pt>
                <c:pt idx="626">
                  <c:v>21.140212436620242</c:v>
                </c:pt>
                <c:pt idx="627">
                  <c:v>20.615741243648923</c:v>
                </c:pt>
                <c:pt idx="628">
                  <c:v>20.301823043076197</c:v>
                </c:pt>
                <c:pt idx="629">
                  <c:v>19.503625896015013</c:v>
                </c:pt>
                <c:pt idx="630">
                  <c:v>20.427772683542234</c:v>
                </c:pt>
                <c:pt idx="631">
                  <c:v>22.890963313792245</c:v>
                </c:pt>
                <c:pt idx="632">
                  <c:v>21.835692336969704</c:v>
                </c:pt>
                <c:pt idx="633">
                  <c:v>21.060640037123829</c:v>
                </c:pt>
                <c:pt idx="634">
                  <c:v>19.545925545928299</c:v>
                </c:pt>
                <c:pt idx="635">
                  <c:v>20.163825158627795</c:v>
                </c:pt>
                <c:pt idx="636">
                  <c:v>19.550313668386885</c:v>
                </c:pt>
                <c:pt idx="637">
                  <c:v>21.155003408196468</c:v>
                </c:pt>
                <c:pt idx="638">
                  <c:v>23.043766810575207</c:v>
                </c:pt>
                <c:pt idx="639">
                  <c:v>19.194949625635108</c:v>
                </c:pt>
                <c:pt idx="640">
                  <c:v>20.070538039526067</c:v>
                </c:pt>
                <c:pt idx="641">
                  <c:v>23.45971872827139</c:v>
                </c:pt>
                <c:pt idx="642">
                  <c:v>21.390305203535789</c:v>
                </c:pt>
                <c:pt idx="643">
                  <c:v>21.046599812267161</c:v>
                </c:pt>
                <c:pt idx="644">
                  <c:v>21.054240338211685</c:v>
                </c:pt>
                <c:pt idx="645">
                  <c:v>21.477838750026425</c:v>
                </c:pt>
                <c:pt idx="646">
                  <c:v>21.528946016288785</c:v>
                </c:pt>
                <c:pt idx="647">
                  <c:v>19.936720406511665</c:v>
                </c:pt>
                <c:pt idx="648">
                  <c:v>22.44937981918369</c:v>
                </c:pt>
                <c:pt idx="649">
                  <c:v>20.662915545843749</c:v>
                </c:pt>
                <c:pt idx="650">
                  <c:v>18.462277301386226</c:v>
                </c:pt>
                <c:pt idx="651">
                  <c:v>20.846226780341592</c:v>
                </c:pt>
                <c:pt idx="652">
                  <c:v>19.524441065971942</c:v>
                </c:pt>
                <c:pt idx="653">
                  <c:v>21.991353683560472</c:v>
                </c:pt>
                <c:pt idx="654">
                  <c:v>20.609164983527783</c:v>
                </c:pt>
                <c:pt idx="655">
                  <c:v>21.654493159780884</c:v>
                </c:pt>
                <c:pt idx="656">
                  <c:v>19.819837608580954</c:v>
                </c:pt>
                <c:pt idx="657">
                  <c:v>21.17804362882535</c:v>
                </c:pt>
                <c:pt idx="658">
                  <c:v>22.559186599943828</c:v>
                </c:pt>
                <c:pt idx="659">
                  <c:v>18.464374275043365</c:v>
                </c:pt>
                <c:pt idx="660">
                  <c:v>19.541393948655571</c:v>
                </c:pt>
                <c:pt idx="661">
                  <c:v>21.86480836832099</c:v>
                </c:pt>
                <c:pt idx="662">
                  <c:v>21.461137584413244</c:v>
                </c:pt>
                <c:pt idx="663">
                  <c:v>21.888632428544291</c:v>
                </c:pt>
                <c:pt idx="664">
                  <c:v>19.580577358374534</c:v>
                </c:pt>
                <c:pt idx="665">
                  <c:v>20.161969501132567</c:v>
                </c:pt>
                <c:pt idx="666">
                  <c:v>22.319034452108745</c:v>
                </c:pt>
                <c:pt idx="667">
                  <c:v>19.031030135133118</c:v>
                </c:pt>
                <c:pt idx="668">
                  <c:v>21.781205699891697</c:v>
                </c:pt>
                <c:pt idx="669">
                  <c:v>17.565541319931867</c:v>
                </c:pt>
                <c:pt idx="670">
                  <c:v>21.619389582575099</c:v>
                </c:pt>
                <c:pt idx="671">
                  <c:v>22.162023062403563</c:v>
                </c:pt>
                <c:pt idx="672">
                  <c:v>19.797230389263603</c:v>
                </c:pt>
                <c:pt idx="673">
                  <c:v>21.204546179978443</c:v>
                </c:pt>
                <c:pt idx="674">
                  <c:v>19.385269572967204</c:v>
                </c:pt>
                <c:pt idx="675">
                  <c:v>21.214518009587483</c:v>
                </c:pt>
                <c:pt idx="676">
                  <c:v>22.270127726737261</c:v>
                </c:pt>
                <c:pt idx="677">
                  <c:v>21.426836793063149</c:v>
                </c:pt>
                <c:pt idx="678">
                  <c:v>20.583113859451494</c:v>
                </c:pt>
                <c:pt idx="679">
                  <c:v>19.578967938371481</c:v>
                </c:pt>
                <c:pt idx="680">
                  <c:v>20.959068506388064</c:v>
                </c:pt>
                <c:pt idx="681">
                  <c:v>22.245974733380976</c:v>
                </c:pt>
                <c:pt idx="682">
                  <c:v>19.53621943927558</c:v>
                </c:pt>
                <c:pt idx="683">
                  <c:v>21.762585123394349</c:v>
                </c:pt>
                <c:pt idx="684">
                  <c:v>18.709286824418804</c:v>
                </c:pt>
                <c:pt idx="685">
                  <c:v>21.00926325652123</c:v>
                </c:pt>
                <c:pt idx="686">
                  <c:v>20.226230455550059</c:v>
                </c:pt>
                <c:pt idx="687">
                  <c:v>21.529855605128517</c:v>
                </c:pt>
                <c:pt idx="688">
                  <c:v>22.80677737686845</c:v>
                </c:pt>
                <c:pt idx="689">
                  <c:v>20.407720021071938</c:v>
                </c:pt>
                <c:pt idx="690">
                  <c:v>21.719171184542446</c:v>
                </c:pt>
                <c:pt idx="691">
                  <c:v>21.121967952954929</c:v>
                </c:pt>
                <c:pt idx="692">
                  <c:v>19.504903892187905</c:v>
                </c:pt>
                <c:pt idx="693">
                  <c:v>23.401888145613331</c:v>
                </c:pt>
                <c:pt idx="694">
                  <c:v>21.927378636102262</c:v>
                </c:pt>
                <c:pt idx="695">
                  <c:v>23.182317569730913</c:v>
                </c:pt>
                <c:pt idx="696">
                  <c:v>22.717669071258854</c:v>
                </c:pt>
                <c:pt idx="697">
                  <c:v>22.054184713600456</c:v>
                </c:pt>
                <c:pt idx="698">
                  <c:v>22.613149264906458</c:v>
                </c:pt>
                <c:pt idx="699">
                  <c:v>20.741800892808996</c:v>
                </c:pt>
                <c:pt idx="700">
                  <c:v>20.572782657095789</c:v>
                </c:pt>
                <c:pt idx="701">
                  <c:v>23.053278503473923</c:v>
                </c:pt>
                <c:pt idx="702">
                  <c:v>21.174115237220541</c:v>
                </c:pt>
                <c:pt idx="703">
                  <c:v>22.209774995523915</c:v>
                </c:pt>
                <c:pt idx="704">
                  <c:v>20.522787226694014</c:v>
                </c:pt>
                <c:pt idx="705">
                  <c:v>20.236609630508486</c:v>
                </c:pt>
                <c:pt idx="706">
                  <c:v>20.89649249659201</c:v>
                </c:pt>
                <c:pt idx="707">
                  <c:v>19.583369522305116</c:v>
                </c:pt>
                <c:pt idx="708">
                  <c:v>20.591753128956555</c:v>
                </c:pt>
                <c:pt idx="709">
                  <c:v>21.189057976673993</c:v>
                </c:pt>
                <c:pt idx="710">
                  <c:v>20.411933223452831</c:v>
                </c:pt>
                <c:pt idx="711">
                  <c:v>21.855028021114428</c:v>
                </c:pt>
                <c:pt idx="712">
                  <c:v>20.452078530183854</c:v>
                </c:pt>
                <c:pt idx="713">
                  <c:v>23.301860317280802</c:v>
                </c:pt>
                <c:pt idx="714">
                  <c:v>18.521112691475793</c:v>
                </c:pt>
                <c:pt idx="715">
                  <c:v>22.159496553581572</c:v>
                </c:pt>
                <c:pt idx="716">
                  <c:v>22.41482208830956</c:v>
                </c:pt>
                <c:pt idx="717">
                  <c:v>19.444061337948185</c:v>
                </c:pt>
                <c:pt idx="718">
                  <c:v>23.694641850952522</c:v>
                </c:pt>
                <c:pt idx="719">
                  <c:v>17.808023372579548</c:v>
                </c:pt>
                <c:pt idx="720">
                  <c:v>21.748380925542804</c:v>
                </c:pt>
                <c:pt idx="721">
                  <c:v>22.213559544762113</c:v>
                </c:pt>
                <c:pt idx="722">
                  <c:v>20.627277623303687</c:v>
                </c:pt>
                <c:pt idx="723">
                  <c:v>22.014332900580335</c:v>
                </c:pt>
                <c:pt idx="724">
                  <c:v>18.641021640278751</c:v>
                </c:pt>
                <c:pt idx="725">
                  <c:v>22.436997504439276</c:v>
                </c:pt>
                <c:pt idx="726">
                  <c:v>22.884762869047933</c:v>
                </c:pt>
                <c:pt idx="727">
                  <c:v>21.168726383073576</c:v>
                </c:pt>
                <c:pt idx="728">
                  <c:v>23.039932511262055</c:v>
                </c:pt>
                <c:pt idx="729">
                  <c:v>19.533630154927369</c:v>
                </c:pt>
                <c:pt idx="730">
                  <c:v>19.406592249344541</c:v>
                </c:pt>
                <c:pt idx="731">
                  <c:v>18.946082146481729</c:v>
                </c:pt>
                <c:pt idx="732">
                  <c:v>20.935507662769925</c:v>
                </c:pt>
                <c:pt idx="733">
                  <c:v>22.620260980993841</c:v>
                </c:pt>
                <c:pt idx="734">
                  <c:v>18.01081498985701</c:v>
                </c:pt>
                <c:pt idx="735">
                  <c:v>21.055357466434778</c:v>
                </c:pt>
                <c:pt idx="736">
                  <c:v>22.300962235681041</c:v>
                </c:pt>
                <c:pt idx="737">
                  <c:v>20.770792078458957</c:v>
                </c:pt>
                <c:pt idx="738">
                  <c:v>23.454945703026258</c:v>
                </c:pt>
                <c:pt idx="739">
                  <c:v>20.51729165006325</c:v>
                </c:pt>
                <c:pt idx="740">
                  <c:v>21.92251413528539</c:v>
                </c:pt>
                <c:pt idx="741">
                  <c:v>22.44791112428878</c:v>
                </c:pt>
                <c:pt idx="742">
                  <c:v>19.513398447627793</c:v>
                </c:pt>
                <c:pt idx="743">
                  <c:v>22.243604512172471</c:v>
                </c:pt>
                <c:pt idx="744">
                  <c:v>20.155037548986488</c:v>
                </c:pt>
                <c:pt idx="745">
                  <c:v>21.604426129166256</c:v>
                </c:pt>
                <c:pt idx="746">
                  <c:v>22.111116776983302</c:v>
                </c:pt>
                <c:pt idx="747">
                  <c:v>21.304058917862253</c:v>
                </c:pt>
                <c:pt idx="748">
                  <c:v>22.191819296469191</c:v>
                </c:pt>
                <c:pt idx="749">
                  <c:v>21.038191707809482</c:v>
                </c:pt>
                <c:pt idx="750">
                  <c:v>22.428025018347903</c:v>
                </c:pt>
                <c:pt idx="751">
                  <c:v>22.067154802427357</c:v>
                </c:pt>
                <c:pt idx="752">
                  <c:v>18.019894490931989</c:v>
                </c:pt>
                <c:pt idx="753">
                  <c:v>22.886228325599827</c:v>
                </c:pt>
                <c:pt idx="754">
                  <c:v>20.671055039620104</c:v>
                </c:pt>
                <c:pt idx="755">
                  <c:v>21.739708970910556</c:v>
                </c:pt>
                <c:pt idx="756">
                  <c:v>23.077811865402118</c:v>
                </c:pt>
                <c:pt idx="757">
                  <c:v>19.889743445263854</c:v>
                </c:pt>
                <c:pt idx="758">
                  <c:v>23.051652289478572</c:v>
                </c:pt>
                <c:pt idx="759">
                  <c:v>19.278557087614715</c:v>
                </c:pt>
                <c:pt idx="760">
                  <c:v>21.46948533593752</c:v>
                </c:pt>
                <c:pt idx="761">
                  <c:v>22.706112560395635</c:v>
                </c:pt>
                <c:pt idx="762">
                  <c:v>22.057147777303371</c:v>
                </c:pt>
                <c:pt idx="763">
                  <c:v>23.355571973985043</c:v>
                </c:pt>
                <c:pt idx="764">
                  <c:v>19.415547474256893</c:v>
                </c:pt>
                <c:pt idx="765">
                  <c:v>21.073468308634531</c:v>
                </c:pt>
                <c:pt idx="766">
                  <c:v>21.742562270302322</c:v>
                </c:pt>
                <c:pt idx="767">
                  <c:v>20.330556068345796</c:v>
                </c:pt>
                <c:pt idx="768">
                  <c:v>21.851339022562694</c:v>
                </c:pt>
                <c:pt idx="769">
                  <c:v>20.015290618173523</c:v>
                </c:pt>
                <c:pt idx="770">
                  <c:v>19.318923875938353</c:v>
                </c:pt>
                <c:pt idx="771">
                  <c:v>20.660549729411084</c:v>
                </c:pt>
                <c:pt idx="772">
                  <c:v>19.372775955184711</c:v>
                </c:pt>
                <c:pt idx="773">
                  <c:v>23.913742136550066</c:v>
                </c:pt>
                <c:pt idx="774">
                  <c:v>19.580767943414717</c:v>
                </c:pt>
                <c:pt idx="775">
                  <c:v>20.059079202808846</c:v>
                </c:pt>
                <c:pt idx="776">
                  <c:v>19.404663006057703</c:v>
                </c:pt>
                <c:pt idx="777">
                  <c:v>19.925613303408703</c:v>
                </c:pt>
                <c:pt idx="778">
                  <c:v>21.414461121796588</c:v>
                </c:pt>
                <c:pt idx="779">
                  <c:v>19.454394093076285</c:v>
                </c:pt>
                <c:pt idx="780">
                  <c:v>20.102971874435717</c:v>
                </c:pt>
                <c:pt idx="781">
                  <c:v>22.42007360330733</c:v>
                </c:pt>
                <c:pt idx="782">
                  <c:v>19.202146387305948</c:v>
                </c:pt>
                <c:pt idx="783">
                  <c:v>23.538934315410014</c:v>
                </c:pt>
                <c:pt idx="784">
                  <c:v>19.911229595623968</c:v>
                </c:pt>
                <c:pt idx="785">
                  <c:v>19.493699505932071</c:v>
                </c:pt>
                <c:pt idx="786">
                  <c:v>22.221930306316896</c:v>
                </c:pt>
                <c:pt idx="787">
                  <c:v>22.695807365821004</c:v>
                </c:pt>
                <c:pt idx="788">
                  <c:v>22.858427792297938</c:v>
                </c:pt>
                <c:pt idx="789">
                  <c:v>18.126874939275186</c:v>
                </c:pt>
                <c:pt idx="790">
                  <c:v>19.162640454008418</c:v>
                </c:pt>
                <c:pt idx="791">
                  <c:v>21.819408705283806</c:v>
                </c:pt>
                <c:pt idx="792">
                  <c:v>20.003782780978597</c:v>
                </c:pt>
                <c:pt idx="793">
                  <c:v>21.977486212183351</c:v>
                </c:pt>
                <c:pt idx="794">
                  <c:v>21.190594483698213</c:v>
                </c:pt>
                <c:pt idx="795">
                  <c:v>21.893726916266267</c:v>
                </c:pt>
                <c:pt idx="796">
                  <c:v>18.42588838201485</c:v>
                </c:pt>
                <c:pt idx="797">
                  <c:v>20.985355236238522</c:v>
                </c:pt>
                <c:pt idx="798">
                  <c:v>22.047107678334147</c:v>
                </c:pt>
                <c:pt idx="799">
                  <c:v>18.078869825209107</c:v>
                </c:pt>
                <c:pt idx="800">
                  <c:v>22.084987613988638</c:v>
                </c:pt>
                <c:pt idx="801">
                  <c:v>20.626792767454859</c:v>
                </c:pt>
                <c:pt idx="802">
                  <c:v>21.218977692529023</c:v>
                </c:pt>
                <c:pt idx="803">
                  <c:v>23.163126714765568</c:v>
                </c:pt>
                <c:pt idx="804">
                  <c:v>18.853839398756165</c:v>
                </c:pt>
                <c:pt idx="805">
                  <c:v>19.93735589405803</c:v>
                </c:pt>
                <c:pt idx="806">
                  <c:v>22.055776375168957</c:v>
                </c:pt>
                <c:pt idx="807">
                  <c:v>21.90476729562727</c:v>
                </c:pt>
                <c:pt idx="808">
                  <c:v>23.364293597650956</c:v>
                </c:pt>
                <c:pt idx="809">
                  <c:v>18.887434171963669</c:v>
                </c:pt>
                <c:pt idx="810">
                  <c:v>17.256899543412278</c:v>
                </c:pt>
                <c:pt idx="811">
                  <c:v>19.078047748430738</c:v>
                </c:pt>
                <c:pt idx="812">
                  <c:v>20.063964486997964</c:v>
                </c:pt>
                <c:pt idx="813">
                  <c:v>20.415820958524897</c:v>
                </c:pt>
                <c:pt idx="814">
                  <c:v>20.801939031612129</c:v>
                </c:pt>
                <c:pt idx="815">
                  <c:v>20.309676510519107</c:v>
                </c:pt>
                <c:pt idx="816">
                  <c:v>21.587323407083908</c:v>
                </c:pt>
                <c:pt idx="817">
                  <c:v>20.382203860465182</c:v>
                </c:pt>
                <c:pt idx="818">
                  <c:v>21.668083726726877</c:v>
                </c:pt>
                <c:pt idx="819">
                  <c:v>19.467506246700211</c:v>
                </c:pt>
                <c:pt idx="820">
                  <c:v>21.328744908662127</c:v>
                </c:pt>
                <c:pt idx="821">
                  <c:v>22.697093774923708</c:v>
                </c:pt>
                <c:pt idx="822">
                  <c:v>18.80856382248345</c:v>
                </c:pt>
                <c:pt idx="823">
                  <c:v>22.694093830247322</c:v>
                </c:pt>
                <c:pt idx="824">
                  <c:v>19.347013355729761</c:v>
                </c:pt>
                <c:pt idx="825">
                  <c:v>20.614312035909244</c:v>
                </c:pt>
                <c:pt idx="826">
                  <c:v>20.959969168635947</c:v>
                </c:pt>
                <c:pt idx="827">
                  <c:v>21.263561607529933</c:v>
                </c:pt>
                <c:pt idx="828">
                  <c:v>20.929537042169841</c:v>
                </c:pt>
                <c:pt idx="829">
                  <c:v>19.872218801432009</c:v>
                </c:pt>
                <c:pt idx="830">
                  <c:v>18.906215870656286</c:v>
                </c:pt>
                <c:pt idx="831">
                  <c:v>19.953479961848846</c:v>
                </c:pt>
                <c:pt idx="832">
                  <c:v>20.183179110645828</c:v>
                </c:pt>
                <c:pt idx="833">
                  <c:v>20.433778578160759</c:v>
                </c:pt>
                <c:pt idx="834">
                  <c:v>19.28617989894116</c:v>
                </c:pt>
                <c:pt idx="835">
                  <c:v>20.149627739295937</c:v>
                </c:pt>
                <c:pt idx="836">
                  <c:v>20.844671674432565</c:v>
                </c:pt>
                <c:pt idx="837">
                  <c:v>20.72379402047477</c:v>
                </c:pt>
                <c:pt idx="838">
                  <c:v>19.959335381107891</c:v>
                </c:pt>
                <c:pt idx="839">
                  <c:v>19.239544040844816</c:v>
                </c:pt>
                <c:pt idx="840">
                  <c:v>20.692008217489494</c:v>
                </c:pt>
                <c:pt idx="841">
                  <c:v>23.015515598180784</c:v>
                </c:pt>
                <c:pt idx="842">
                  <c:v>23.133593421924253</c:v>
                </c:pt>
                <c:pt idx="843">
                  <c:v>21.320287521843237</c:v>
                </c:pt>
                <c:pt idx="844">
                  <c:v>20.409304008757086</c:v>
                </c:pt>
                <c:pt idx="845">
                  <c:v>22.22427228730637</c:v>
                </c:pt>
                <c:pt idx="846">
                  <c:v>22.003423311255133</c:v>
                </c:pt>
                <c:pt idx="847">
                  <c:v>21.135430293080887</c:v>
                </c:pt>
                <c:pt idx="848">
                  <c:v>23.164377550801763</c:v>
                </c:pt>
                <c:pt idx="849">
                  <c:v>20.326775119262123</c:v>
                </c:pt>
                <c:pt idx="850">
                  <c:v>21.006496010197552</c:v>
                </c:pt>
                <c:pt idx="851">
                  <c:v>23.709888524505502</c:v>
                </c:pt>
                <c:pt idx="852">
                  <c:v>21.315950942018699</c:v>
                </c:pt>
                <c:pt idx="853">
                  <c:v>21.084382727790697</c:v>
                </c:pt>
                <c:pt idx="854">
                  <c:v>20.390998205894057</c:v>
                </c:pt>
                <c:pt idx="855">
                  <c:v>21.087568244097703</c:v>
                </c:pt>
                <c:pt idx="856">
                  <c:v>21.482629677356819</c:v>
                </c:pt>
                <c:pt idx="857">
                  <c:v>20.016753352781919</c:v>
                </c:pt>
                <c:pt idx="858">
                  <c:v>22.869350922216139</c:v>
                </c:pt>
                <c:pt idx="859">
                  <c:v>20.61112556304451</c:v>
                </c:pt>
                <c:pt idx="860">
                  <c:v>19.367073365091247</c:v>
                </c:pt>
                <c:pt idx="861">
                  <c:v>21.076454156017704</c:v>
                </c:pt>
                <c:pt idx="862">
                  <c:v>19.357627422438334</c:v>
                </c:pt>
                <c:pt idx="863">
                  <c:v>21.575681293938011</c:v>
                </c:pt>
                <c:pt idx="864">
                  <c:v>19.591912784597231</c:v>
                </c:pt>
                <c:pt idx="865">
                  <c:v>22.016661239294756</c:v>
                </c:pt>
                <c:pt idx="866">
                  <c:v>20.008327533797438</c:v>
                </c:pt>
                <c:pt idx="867">
                  <c:v>20.804110167747577</c:v>
                </c:pt>
                <c:pt idx="868">
                  <c:v>22.729508165234446</c:v>
                </c:pt>
                <c:pt idx="869">
                  <c:v>18.442734776265663</c:v>
                </c:pt>
                <c:pt idx="870">
                  <c:v>19.230364175154918</c:v>
                </c:pt>
                <c:pt idx="871">
                  <c:v>21.737097838496222</c:v>
                </c:pt>
                <c:pt idx="872">
                  <c:v>20.331545387269276</c:v>
                </c:pt>
                <c:pt idx="873">
                  <c:v>22.515121176119493</c:v>
                </c:pt>
                <c:pt idx="874">
                  <c:v>18.79022549449946</c:v>
                </c:pt>
                <c:pt idx="875">
                  <c:v>20.609088787438253</c:v>
                </c:pt>
                <c:pt idx="876">
                  <c:v>22.381285962629317</c:v>
                </c:pt>
                <c:pt idx="877">
                  <c:v>20.362636010661692</c:v>
                </c:pt>
                <c:pt idx="878">
                  <c:v>20.873106684677879</c:v>
                </c:pt>
                <c:pt idx="879">
                  <c:v>18.116330387722968</c:v>
                </c:pt>
                <c:pt idx="880">
                  <c:v>21.046909605214431</c:v>
                </c:pt>
                <c:pt idx="881">
                  <c:v>22.929974924955278</c:v>
                </c:pt>
                <c:pt idx="882">
                  <c:v>19.073911471656288</c:v>
                </c:pt>
                <c:pt idx="883">
                  <c:v>21.695185504224362</c:v>
                </c:pt>
                <c:pt idx="884">
                  <c:v>20.892040686007412</c:v>
                </c:pt>
                <c:pt idx="885">
                  <c:v>20.15871164191735</c:v>
                </c:pt>
                <c:pt idx="886">
                  <c:v>20.963000855200111</c:v>
                </c:pt>
                <c:pt idx="887">
                  <c:v>20.429958656844626</c:v>
                </c:pt>
                <c:pt idx="888">
                  <c:v>22.439066164009702</c:v>
                </c:pt>
                <c:pt idx="889">
                  <c:v>20.109798737681928</c:v>
                </c:pt>
                <c:pt idx="890">
                  <c:v>20.255318306679552</c:v>
                </c:pt>
                <c:pt idx="891">
                  <c:v>22.165878160700302</c:v>
                </c:pt>
                <c:pt idx="892">
                  <c:v>18.948921751940702</c:v>
                </c:pt>
                <c:pt idx="893">
                  <c:v>21.436786259811253</c:v>
                </c:pt>
                <c:pt idx="894">
                  <c:v>16.525713223968793</c:v>
                </c:pt>
                <c:pt idx="895">
                  <c:v>20.069214311269519</c:v>
                </c:pt>
                <c:pt idx="896">
                  <c:v>20.370110891524813</c:v>
                </c:pt>
                <c:pt idx="897">
                  <c:v>21.511033735256067</c:v>
                </c:pt>
                <c:pt idx="898">
                  <c:v>22.87590967761254</c:v>
                </c:pt>
                <c:pt idx="899">
                  <c:v>19.033989029102017</c:v>
                </c:pt>
                <c:pt idx="900">
                  <c:v>20.951297509067583</c:v>
                </c:pt>
                <c:pt idx="901">
                  <c:v>20.154832098157669</c:v>
                </c:pt>
                <c:pt idx="902">
                  <c:v>19.59553563477909</c:v>
                </c:pt>
                <c:pt idx="903">
                  <c:v>22.745231063725537</c:v>
                </c:pt>
                <c:pt idx="904">
                  <c:v>20.113570319669741</c:v>
                </c:pt>
                <c:pt idx="905">
                  <c:v>23.27138680915197</c:v>
                </c:pt>
                <c:pt idx="906">
                  <c:v>22.691679821427947</c:v>
                </c:pt>
                <c:pt idx="907">
                  <c:v>21.083675664865986</c:v>
                </c:pt>
                <c:pt idx="908">
                  <c:v>22.996857371600655</c:v>
                </c:pt>
                <c:pt idx="909">
                  <c:v>21.111835002010146</c:v>
                </c:pt>
                <c:pt idx="910">
                  <c:v>21.225709744388823</c:v>
                </c:pt>
                <c:pt idx="911">
                  <c:v>23.319008588831561</c:v>
                </c:pt>
                <c:pt idx="912">
                  <c:v>19.783936409828861</c:v>
                </c:pt>
                <c:pt idx="913">
                  <c:v>21.739513014591733</c:v>
                </c:pt>
                <c:pt idx="914">
                  <c:v>20.2425857809238</c:v>
                </c:pt>
                <c:pt idx="915">
                  <c:v>21.408433980683391</c:v>
                </c:pt>
                <c:pt idx="916">
                  <c:v>21.419041231376699</c:v>
                </c:pt>
                <c:pt idx="917">
                  <c:v>18.659883621324685</c:v>
                </c:pt>
                <c:pt idx="918">
                  <c:v>20.283813294899957</c:v>
                </c:pt>
                <c:pt idx="919">
                  <c:v>21.651996615570347</c:v>
                </c:pt>
                <c:pt idx="920">
                  <c:v>21.89146007129488</c:v>
                </c:pt>
                <c:pt idx="921">
                  <c:v>21.852011465712799</c:v>
                </c:pt>
                <c:pt idx="922">
                  <c:v>20.571255705400169</c:v>
                </c:pt>
                <c:pt idx="923">
                  <c:v>23.662695926548963</c:v>
                </c:pt>
                <c:pt idx="924">
                  <c:v>17.596610547188281</c:v>
                </c:pt>
                <c:pt idx="925">
                  <c:v>21.699416556511871</c:v>
                </c:pt>
                <c:pt idx="926">
                  <c:v>22.927746677576621</c:v>
                </c:pt>
                <c:pt idx="927">
                  <c:v>19.760636795550127</c:v>
                </c:pt>
                <c:pt idx="928">
                  <c:v>23.984189826492255</c:v>
                </c:pt>
                <c:pt idx="929">
                  <c:v>19.994631221361796</c:v>
                </c:pt>
                <c:pt idx="930">
                  <c:v>20.674781096305786</c:v>
                </c:pt>
                <c:pt idx="931">
                  <c:v>21.698863723054597</c:v>
                </c:pt>
                <c:pt idx="932">
                  <c:v>20.928521930640073</c:v>
                </c:pt>
                <c:pt idx="933">
                  <c:v>21.29096186051591</c:v>
                </c:pt>
                <c:pt idx="934">
                  <c:v>17.976867071029638</c:v>
                </c:pt>
                <c:pt idx="935">
                  <c:v>22.741528345717121</c:v>
                </c:pt>
                <c:pt idx="936">
                  <c:v>23.126344087119538</c:v>
                </c:pt>
                <c:pt idx="937">
                  <c:v>20.767543503574217</c:v>
                </c:pt>
                <c:pt idx="938">
                  <c:v>23.310457551663522</c:v>
                </c:pt>
                <c:pt idx="939">
                  <c:v>21.133701206048556</c:v>
                </c:pt>
                <c:pt idx="940">
                  <c:v>18.896948676368282</c:v>
                </c:pt>
                <c:pt idx="941">
                  <c:v>21.022234061684468</c:v>
                </c:pt>
                <c:pt idx="942">
                  <c:v>21.22915620947385</c:v>
                </c:pt>
                <c:pt idx="943">
                  <c:v>22.535143819527022</c:v>
                </c:pt>
                <c:pt idx="944">
                  <c:v>18.581849441249467</c:v>
                </c:pt>
                <c:pt idx="945">
                  <c:v>21.963315286389687</c:v>
                </c:pt>
                <c:pt idx="946">
                  <c:v>22.029250296795666</c:v>
                </c:pt>
                <c:pt idx="947">
                  <c:v>20.723690207719077</c:v>
                </c:pt>
                <c:pt idx="948">
                  <c:v>22.557733472462473</c:v>
                </c:pt>
                <c:pt idx="949">
                  <c:v>20.414153914952294</c:v>
                </c:pt>
                <c:pt idx="950">
                  <c:v>20.937320001198479</c:v>
                </c:pt>
                <c:pt idx="951">
                  <c:v>22.278345355235523</c:v>
                </c:pt>
                <c:pt idx="952">
                  <c:v>19.640436860924126</c:v>
                </c:pt>
                <c:pt idx="953">
                  <c:v>20.963223922462863</c:v>
                </c:pt>
                <c:pt idx="954">
                  <c:v>19.994020321047909</c:v>
                </c:pt>
                <c:pt idx="955">
                  <c:v>21.215492780828988</c:v>
                </c:pt>
                <c:pt idx="956">
                  <c:v>21.548243404251558</c:v>
                </c:pt>
                <c:pt idx="957">
                  <c:v>21.159534062834187</c:v>
                </c:pt>
                <c:pt idx="958">
                  <c:v>22.54976842488044</c:v>
                </c:pt>
                <c:pt idx="959">
                  <c:v>21.113113467816142</c:v>
                </c:pt>
                <c:pt idx="960">
                  <c:v>22.009670510332228</c:v>
                </c:pt>
                <c:pt idx="961">
                  <c:v>21.381318651424984</c:v>
                </c:pt>
                <c:pt idx="962">
                  <c:v>16.998209447321848</c:v>
                </c:pt>
                <c:pt idx="963">
                  <c:v>23.142051251735634</c:v>
                </c:pt>
                <c:pt idx="964">
                  <c:v>20.905354816272862</c:v>
                </c:pt>
                <c:pt idx="965">
                  <c:v>21.125686689961547</c:v>
                </c:pt>
                <c:pt idx="966">
                  <c:v>22.82901122278443</c:v>
                </c:pt>
                <c:pt idx="967">
                  <c:v>19.497032453887709</c:v>
                </c:pt>
                <c:pt idx="968">
                  <c:v>22.005719081298942</c:v>
                </c:pt>
                <c:pt idx="969">
                  <c:v>18.382724996284743</c:v>
                </c:pt>
                <c:pt idx="970">
                  <c:v>21.328776321152848</c:v>
                </c:pt>
                <c:pt idx="971">
                  <c:v>22.5682856415986</c:v>
                </c:pt>
                <c:pt idx="972">
                  <c:v>21.630571374007438</c:v>
                </c:pt>
                <c:pt idx="973">
                  <c:v>23.227327177117338</c:v>
                </c:pt>
                <c:pt idx="974">
                  <c:v>19.616988790715553</c:v>
                </c:pt>
                <c:pt idx="975">
                  <c:v>21.829311052127679</c:v>
                </c:pt>
                <c:pt idx="976">
                  <c:v>22.221991850500153</c:v>
                </c:pt>
                <c:pt idx="977">
                  <c:v>19.524456942444019</c:v>
                </c:pt>
                <c:pt idx="978">
                  <c:v>21.025264523428103</c:v>
                </c:pt>
                <c:pt idx="979">
                  <c:v>18.743317108359459</c:v>
                </c:pt>
                <c:pt idx="980">
                  <c:v>20.329763293422218</c:v>
                </c:pt>
                <c:pt idx="981">
                  <c:v>21.523976735141432</c:v>
                </c:pt>
                <c:pt idx="982">
                  <c:v>18.183484777062475</c:v>
                </c:pt>
                <c:pt idx="983">
                  <c:v>23.735132107510825</c:v>
                </c:pt>
                <c:pt idx="984">
                  <c:v>19.394910891451158</c:v>
                </c:pt>
                <c:pt idx="985">
                  <c:v>20.637208027668311</c:v>
                </c:pt>
                <c:pt idx="986">
                  <c:v>20.537359832639879</c:v>
                </c:pt>
                <c:pt idx="987">
                  <c:v>19.745710947495933</c:v>
                </c:pt>
                <c:pt idx="988">
                  <c:v>22.124575561065626</c:v>
                </c:pt>
                <c:pt idx="989">
                  <c:v>18.875618410169086</c:v>
                </c:pt>
                <c:pt idx="990">
                  <c:v>20.532677189539061</c:v>
                </c:pt>
                <c:pt idx="991">
                  <c:v>21.764988560111046</c:v>
                </c:pt>
                <c:pt idx="992">
                  <c:v>18.169921209923174</c:v>
                </c:pt>
                <c:pt idx="993">
                  <c:v>23.599499998484269</c:v>
                </c:pt>
                <c:pt idx="994">
                  <c:v>20.4616586855037</c:v>
                </c:pt>
                <c:pt idx="995">
                  <c:v>19.049200962609852</c:v>
                </c:pt>
                <c:pt idx="996">
                  <c:v>22.269591015553932</c:v>
                </c:pt>
                <c:pt idx="997">
                  <c:v>21.990394470476048</c:v>
                </c:pt>
                <c:pt idx="998">
                  <c:v>21.99948575599468</c:v>
                </c:pt>
                <c:pt idx="999">
                  <c:v>18.073555180445599</c:v>
                </c:pt>
                <c:pt idx="1000">
                  <c:v>20.307985546524264</c:v>
                </c:pt>
                <c:pt idx="1001">
                  <c:v>21.664309496654653</c:v>
                </c:pt>
                <c:pt idx="1002">
                  <c:v>20.245811104525245</c:v>
                </c:pt>
                <c:pt idx="1003">
                  <c:v>21.570845447007567</c:v>
                </c:pt>
                <c:pt idx="1004">
                  <c:v>21.434338227590587</c:v>
                </c:pt>
                <c:pt idx="1005">
                  <c:v>21.667642819233112</c:v>
                </c:pt>
                <c:pt idx="1006">
                  <c:v>19.284183326316203</c:v>
                </c:pt>
                <c:pt idx="1007">
                  <c:v>21.032152920690944</c:v>
                </c:pt>
                <c:pt idx="1008">
                  <c:v>21.859691126747322</c:v>
                </c:pt>
                <c:pt idx="1009">
                  <c:v>17.866966404946595</c:v>
                </c:pt>
                <c:pt idx="1010">
                  <c:v>22.066745618484791</c:v>
                </c:pt>
                <c:pt idx="1011">
                  <c:v>20.419712147365978</c:v>
                </c:pt>
                <c:pt idx="1012">
                  <c:v>21.544282156733118</c:v>
                </c:pt>
                <c:pt idx="1013">
                  <c:v>21.999354750908346</c:v>
                </c:pt>
                <c:pt idx="1014">
                  <c:v>20.580955683028112</c:v>
                </c:pt>
                <c:pt idx="1015">
                  <c:v>20.350924856542399</c:v>
                </c:pt>
                <c:pt idx="1016">
                  <c:v>23.539743363955317</c:v>
                </c:pt>
                <c:pt idx="1017">
                  <c:v>21.912078533704353</c:v>
                </c:pt>
                <c:pt idx="1018">
                  <c:v>23.486583087885716</c:v>
                </c:pt>
                <c:pt idx="1019">
                  <c:v>18.367108914207375</c:v>
                </c:pt>
                <c:pt idx="1020">
                  <c:v>18.073359149233625</c:v>
                </c:pt>
                <c:pt idx="1021">
                  <c:v>19.9910011479273</c:v>
                </c:pt>
                <c:pt idx="1022">
                  <c:v>20.379166129290414</c:v>
                </c:pt>
                <c:pt idx="1023">
                  <c:v>20.50308168179361</c:v>
                </c:pt>
                <c:pt idx="1024">
                  <c:v>19.591702390540384</c:v>
                </c:pt>
                <c:pt idx="1025">
                  <c:v>19.994831270267909</c:v>
                </c:pt>
                <c:pt idx="1026">
                  <c:v>20.905393518755886</c:v>
                </c:pt>
                <c:pt idx="1027">
                  <c:v>19.407949518408905</c:v>
                </c:pt>
                <c:pt idx="1028">
                  <c:v>21.944892293940867</c:v>
                </c:pt>
                <c:pt idx="1029">
                  <c:v>19.913347965926032</c:v>
                </c:pt>
                <c:pt idx="1030">
                  <c:v>21.751567237926199</c:v>
                </c:pt>
                <c:pt idx="1031">
                  <c:v>20.698593092892928</c:v>
                </c:pt>
                <c:pt idx="1032">
                  <c:v>17.764686301278775</c:v>
                </c:pt>
                <c:pt idx="1033">
                  <c:v>21.795685311886423</c:v>
                </c:pt>
                <c:pt idx="1034">
                  <c:v>19.39084872223966</c:v>
                </c:pt>
                <c:pt idx="1035">
                  <c:v>20.603924608239396</c:v>
                </c:pt>
                <c:pt idx="1036">
                  <c:v>23.016322467511621</c:v>
                </c:pt>
                <c:pt idx="1037">
                  <c:v>21.05026576973485</c:v>
                </c:pt>
                <c:pt idx="1038">
                  <c:v>21.136539161307972</c:v>
                </c:pt>
                <c:pt idx="1039">
                  <c:v>20.156021343788076</c:v>
                </c:pt>
                <c:pt idx="1040">
                  <c:v>19.458053017428298</c:v>
                </c:pt>
                <c:pt idx="1041">
                  <c:v>20.776141951225917</c:v>
                </c:pt>
                <c:pt idx="1042">
                  <c:v>19.76736359522102</c:v>
                </c:pt>
                <c:pt idx="1043">
                  <c:v>20.961999606621553</c:v>
                </c:pt>
                <c:pt idx="1044">
                  <c:v>19.260219041296693</c:v>
                </c:pt>
                <c:pt idx="1045">
                  <c:v>19.290776458076422</c:v>
                </c:pt>
                <c:pt idx="1046">
                  <c:v>21.148099884737796</c:v>
                </c:pt>
                <c:pt idx="1047">
                  <c:v>19.921384588763019</c:v>
                </c:pt>
                <c:pt idx="1048">
                  <c:v>20.497449476100385</c:v>
                </c:pt>
                <c:pt idx="1049">
                  <c:v>19.966053058535397</c:v>
                </c:pt>
                <c:pt idx="1051" formatCode="_(&quot;$&quot;* #,##0.0_);_(&quot;$&quot;* \(#,##0.0\);_(&quot;$&quot;* &quot;-&quot;??_);_(@_)">
                  <c:v>19.971701012240075</c:v>
                </c:pt>
                <c:pt idx="1052" formatCode="_(&quot;$&quot;* #,##0.0_);_(&quot;$&quot;* \(#,##0.0\);_(&quot;$&quot;* &quot;-&quot;??_);_(@_)">
                  <c:v>23.901776455402342</c:v>
                </c:pt>
                <c:pt idx="1053" formatCode="_(&quot;$&quot;* #,##0.0_);_(&quot;$&quot;* \(#,##0.0\);_(&quot;$&quot;* &quot;-&quot;??_);_(@_)">
                  <c:v>17.516119846846603</c:v>
                </c:pt>
                <c:pt idx="1054" formatCode="_(&quot;$&quot;* #,##0.0_);_(&quot;$&quot;* \(#,##0.0\);_(&quot;$&quot;* &quot;-&quot;??_);_(@_)">
                  <c:v>27.208380329089842</c:v>
                </c:pt>
                <c:pt idx="1055" formatCode="_(&quot;$&quot;* #,##0.0_);_(&quot;$&quot;* \(#,##0.0\);_(&quot;$&quot;* &quot;-&quot;??_);_(@_)">
                  <c:v>15.692913029433161</c:v>
                </c:pt>
                <c:pt idx="1056" formatCode="_(&quot;$&quot;* #,##0.0_);_(&quot;$&quot;* \(#,##0.0\);_(&quot;$&quot;* &quot;-&quot;??_);_(@_)">
                  <c:v>19.136299060093751</c:v>
                </c:pt>
                <c:pt idx="1057" formatCode="_(&quot;$&quot;* #,##0.0_);_(&quot;$&quot;* \(#,##0.0\);_(&quot;$&quot;* &quot;-&quot;??_);_(@_)">
                  <c:v>23.134575078296873</c:v>
                </c:pt>
                <c:pt idx="1058" formatCode="_(&quot;$&quot;* #,##0.0_);_(&quot;$&quot;* \(#,##0.0\);_(&quot;$&quot;* &quot;-&quot;??_);_(@_)">
                  <c:v>18.189999880109376</c:v>
                </c:pt>
                <c:pt idx="1059" formatCode="_(&quot;$&quot;* #,##0.0_);_(&quot;$&quot;* \(#,##0.0\);_(&quot;$&quot;* &quot;-&quot;??_);_(@_)">
                  <c:v>27.563494966437499</c:v>
                </c:pt>
                <c:pt idx="1060" formatCode="_(&quot;$&quot;* #,##0.0_);_(&quot;$&quot;* \(#,##0.0\);_(&quot;$&quot;* &quot;-&quot;??_);_(@_)">
                  <c:v>16.303740485625223</c:v>
                </c:pt>
                <c:pt idx="1061" formatCode="_(&quot;$&quot;* #,##0.0_);_(&quot;$&quot;* \(#,##0.0\);_(&quot;$&quot;* &quot;-&quot;??_);_(@_)">
                  <c:v>21.264100816414061</c:v>
                </c:pt>
                <c:pt idx="1062" formatCode="_(&quot;$&quot;* #,##0.0_);_(&quot;$&quot;* \(#,##0.0\);_(&quot;$&quot;* &quot;-&quot;??_);_(@_)">
                  <c:v>28.099070425773441</c:v>
                </c:pt>
                <c:pt idx="1063" formatCode="_(&quot;$&quot;* #,##0.0_);_(&quot;$&quot;* \(#,##0.0\);_(&quot;$&quot;* &quot;-&quot;??_);_(@_)">
                  <c:v>18.679527073604152</c:v>
                </c:pt>
                <c:pt idx="1064" formatCode="_(&quot;$&quot;* #,##0.0_);_(&quot;$&quot;* \(#,##0.0\);_(&quot;$&quot;* &quot;-&quot;??_);_(@_)">
                  <c:v>35.792344426374989</c:v>
                </c:pt>
                <c:pt idx="1065" formatCode="_(&quot;$&quot;* #,##0.0_);_(&quot;$&quot;* \(#,##0.0\);_(&quot;$&quot;* &quot;-&quot;??_);_(@_)">
                  <c:v>16.772295051084413</c:v>
                </c:pt>
                <c:pt idx="1066" formatCode="_(&quot;$&quot;* #,##0.0_);_(&quot;$&quot;* \(#,##0.0\);_(&quot;$&quot;* &quot;-&quot;??_);_(@_)">
                  <c:v>23.947982187836363</c:v>
                </c:pt>
                <c:pt idx="1067" formatCode="_(&quot;$&quot;* #,##0.0_);_(&quot;$&quot;* \(#,##0.0\);_(&quot;$&quot;* &quot;-&quot;??_);_(@_)">
                  <c:v>27.661708039982177</c:v>
                </c:pt>
                <c:pt idx="1068" formatCode="_(&quot;$&quot;* #,##0.0_);_(&quot;$&quot;* \(#,##0.0\);_(&quot;$&quot;* &quot;-&quot;??_);_(@_)">
                  <c:v>22.772985369892911</c:v>
                </c:pt>
                <c:pt idx="1069" formatCode="_(&quot;$&quot;* #,##0.0_);_(&quot;$&quot;* \(#,##0.0\);_(&quot;$&quot;* &quot;-&quot;??_);_(@_)">
                  <c:v>38.289156538982425</c:v>
                </c:pt>
                <c:pt idx="1070" formatCode="_(&quot;$&quot;* #,##0.0_);_(&quot;$&quot;* \(#,##0.0\);_(&quot;$&quot;* &quot;-&quot;??_);_(@_)">
                  <c:v>20.74693339144336</c:v>
                </c:pt>
                <c:pt idx="1071" formatCode="_(&quot;$&quot;* #,##0.0_);_(&quot;$&quot;* \(#,##0.0\);_(&quot;$&quot;* &quot;-&quot;??_);_(@_)">
                  <c:v>17.196669972945987</c:v>
                </c:pt>
                <c:pt idx="1072" formatCode="_(&quot;$&quot;* #,##0.0_);_(&quot;$&quot;* \(#,##0.0\);_(&quot;$&quot;* &quot;-&quot;??_);_(@_)">
                  <c:v>18.391022526798899</c:v>
                </c:pt>
                <c:pt idx="1073" formatCode="_(&quot;$&quot;* #,##0.0_);_(&quot;$&quot;* \(#,##0.0\);_(&quot;$&quot;* &quot;-&quot;??_);_(@_)">
                  <c:v>16.367967514</c:v>
                </c:pt>
                <c:pt idx="1074" formatCode="_(&quot;$&quot;* #,##0.0_);_(&quot;$&quot;* \(#,##0.0\);_(&quot;$&quot;* &quot;-&quot;??_);_(@_)">
                  <c:v>21.788779679990235</c:v>
                </c:pt>
                <c:pt idx="1075" formatCode="_(&quot;$&quot;* #,##0.0_);_(&quot;$&quot;* \(#,##0.0\);_(&quot;$&quot;* &quot;-&quot;??_);_(@_)">
                  <c:v>14.755291618000003</c:v>
                </c:pt>
                <c:pt idx="1076" formatCode="_(&quot;$&quot;* #,##0.0_);_(&quot;$&quot;* \(#,##0.0\);_(&quot;$&quot;* &quot;-&quot;??_);_(@_)">
                  <c:v>19.755356061544916</c:v>
                </c:pt>
                <c:pt idx="1077" formatCode="_(&quot;$&quot;* #,##0.0_);_(&quot;$&quot;* \(#,##0.0\);_(&quot;$&quot;* &quot;-&quot;??_);_(@_)">
                  <c:v>21.973788251708985</c:v>
                </c:pt>
                <c:pt idx="1078" formatCode="_(&quot;$&quot;* #,##0.0_);_(&quot;$&quot;* \(#,##0.0\);_(&quot;$&quot;* &quot;-&quot;??_);_(@_)">
                  <c:v>17.706014147060625</c:v>
                </c:pt>
                <c:pt idx="1079" formatCode="_(&quot;$&quot;* #,##0.0_);_(&quot;$&quot;* \(#,##0.0\);_(&quot;$&quot;* &quot;-&quot;??_);_(@_)">
                  <c:v>24.100615560296877</c:v>
                </c:pt>
                <c:pt idx="1080" formatCode="_(&quot;$&quot;* #,##0.0_);_(&quot;$&quot;* \(#,##0.0\);_(&quot;$&quot;* &quot;-&quot;??_);_(@_)">
                  <c:v>15.471330853479897</c:v>
                </c:pt>
                <c:pt idx="1081" formatCode="_(&quot;$&quot;* #,##0.0_);_(&quot;$&quot;* \(#,##0.0\);_(&quot;$&quot;* &quot;-&quot;??_);_(@_)">
                  <c:v>16.809692976720061</c:v>
                </c:pt>
                <c:pt idx="1082" formatCode="_(&quot;$&quot;* #,##0.0_);_(&quot;$&quot;* \(#,##0.0\);_(&quot;$&quot;* &quot;-&quot;??_);_(@_)">
                  <c:v>18.473746199121095</c:v>
                </c:pt>
                <c:pt idx="1083" formatCode="_(&quot;$&quot;* #,##0.0_);_(&quot;$&quot;* \(#,##0.0\);_(&quot;$&quot;* &quot;-&quot;??_);_(@_)">
                  <c:v>15.816286412</c:v>
                </c:pt>
                <c:pt idx="1084" formatCode="_(&quot;$&quot;* #,##0.0_);_(&quot;$&quot;* \(#,##0.0\);_(&quot;$&quot;* &quot;-&quot;??_);_(@_)">
                  <c:v>22.16077802611014</c:v>
                </c:pt>
                <c:pt idx="1085" formatCode="_(&quot;$&quot;* #,##0.0_);_(&quot;$&quot;* \(#,##0.0\);_(&quot;$&quot;* &quot;-&quot;??_);_(@_)">
                  <c:v>14.988906502000003</c:v>
                </c:pt>
                <c:pt idx="1086" formatCode="_(&quot;$&quot;* #,##0.0_);_(&quot;$&quot;* \(#,##0.0\);_(&quot;$&quot;* &quot;-&quot;??_);_(@_)">
                  <c:v>20.89117867163182</c:v>
                </c:pt>
                <c:pt idx="1087" formatCode="_(&quot;$&quot;* #,##0.0_);_(&quot;$&quot;* \(#,##0.0\);_(&quot;$&quot;* &quot;-&quot;??_);_(@_)">
                  <c:v>25.930046637620528</c:v>
                </c:pt>
                <c:pt idx="1088" formatCode="_(&quot;$&quot;* #,##0.0_);_(&quot;$&quot;* \(#,##0.0\);_(&quot;$&quot;* &quot;-&quot;??_);_(@_)">
                  <c:v>18.542065964757814</c:v>
                </c:pt>
                <c:pt idx="1089" formatCode="_(&quot;$&quot;* #,##0.0_);_(&quot;$&quot;* \(#,##0.0\);_(&quot;$&quot;* &quot;-&quot;??_);_(@_)">
                  <c:v>31.573598967453123</c:v>
                </c:pt>
                <c:pt idx="1090" formatCode="_(&quot;$&quot;* #,##0.0_);_(&quot;$&quot;* \(#,##0.0\);_(&quot;$&quot;* &quot;-&quot;??_);_(@_)">
                  <c:v>16.301134747413112</c:v>
                </c:pt>
                <c:pt idx="1091" formatCode="_(&quot;$&quot;* #,##0.0_);_(&quot;$&quot;* \(#,##0.0\);_(&quot;$&quot;* &quot;-&quot;??_);_(@_)">
                  <c:v>22.270529893037338</c:v>
                </c:pt>
                <c:pt idx="1092" formatCode="_(&quot;$&quot;* #,##0.0_);_(&quot;$&quot;* \(#,##0.0\);_(&quot;$&quot;* &quot;-&quot;??_);_(@_)">
                  <c:v>23.521794144979427</c:v>
                </c:pt>
                <c:pt idx="1093" formatCode="_(&quot;$&quot;* #,##0.0_);_(&quot;$&quot;* \(#,##0.0\);_(&quot;$&quot;* &quot;-&quot;??_);_(@_)">
                  <c:v>17.570321642396877</c:v>
                </c:pt>
                <c:pt idx="1094" formatCode="_(&quot;$&quot;* #,##0.0_);_(&quot;$&quot;* \(#,##0.0\);_(&quot;$&quot;* &quot;-&quot;??_);_(@_)">
                  <c:v>28.280914715269528</c:v>
                </c:pt>
                <c:pt idx="1095" formatCode="_(&quot;$&quot;* #,##0.0_);_(&quot;$&quot;* \(#,##0.0\);_(&quot;$&quot;* &quot;-&quot;??_);_(@_)">
                  <c:v>15.504512134836123</c:v>
                </c:pt>
                <c:pt idx="1096" formatCode="_(&quot;$&quot;* #,##0.0_);_(&quot;$&quot;* \(#,##0.0\);_(&quot;$&quot;* &quot;-&quot;??_);_(@_)">
                  <c:v>19.697631674920405</c:v>
                </c:pt>
                <c:pt idx="1097" formatCode="_(&quot;$&quot;* #,##0.0_);_(&quot;$&quot;* \(#,##0.0\);_(&quot;$&quot;* &quot;-&quot;??_);_(@_)">
                  <c:v>20.061087236062836</c:v>
                </c:pt>
                <c:pt idx="1098" formatCode="_(&quot;$&quot;* #,##0.0_);_(&quot;$&quot;* \(#,##0.0\);_(&quot;$&quot;* &quot;-&quot;??_);_(@_)">
                  <c:v>17.923530228433311</c:v>
                </c:pt>
                <c:pt idx="1099" formatCode="_(&quot;$&quot;* #,##0.0_);_(&quot;$&quot;* \(#,##0.0\);_(&quot;$&quot;* &quot;-&quot;??_);_(@_)">
                  <c:v>23.17401897844859</c:v>
                </c:pt>
                <c:pt idx="1100" formatCode="_(&quot;$&quot;* #,##0.0_);_(&quot;$&quot;* \(#,##0.0\);_(&quot;$&quot;* &quot;-&quot;??_);_(@_)">
                  <c:v>15.245399433880898</c:v>
                </c:pt>
                <c:pt idx="1101" formatCode="_(&quot;$&quot;* #,##0.0_);_(&quot;$&quot;* \(#,##0.0\);_(&quot;$&quot;* &quot;-&quot;??_);_(@_)">
                  <c:v>17.696086857785335</c:v>
                </c:pt>
                <c:pt idx="1102" formatCode="_(&quot;$&quot;* #,##0.0_);_(&quot;$&quot;* \(#,##0.0\);_(&quot;$&quot;* &quot;-&quot;??_);_(@_)">
                  <c:v>18.963660605526677</c:v>
                </c:pt>
                <c:pt idx="1103" formatCode="_(&quot;$&quot;* #,##0.0_);_(&quot;$&quot;* \(#,##0.0\);_(&quot;$&quot;* &quot;-&quot;??_);_(@_)">
                  <c:v>15.964205715920034</c:v>
                </c:pt>
                <c:pt idx="1104" formatCode="_(&quot;$&quot;* #,##0.0_);_(&quot;$&quot;* \(#,##0.0\);_(&quot;$&quot;* &quot;-&quot;??_);_(@_)">
                  <c:v>21.99108023504834</c:v>
                </c:pt>
                <c:pt idx="1105" formatCode="_(&quot;$&quot;* #,##0.0_);_(&quot;$&quot;* \(#,##0.0\);_(&quot;$&quot;* &quot;-&quot;??_);_(@_)">
                  <c:v>14.891588654005256</c:v>
                </c:pt>
                <c:pt idx="1106" formatCode="_(&quot;$&quot;* #,##0.0_);_(&quot;$&quot;* \(#,##0.0\);_(&quot;$&quot;* &quot;-&quot;??_);_(@_)">
                  <c:v>19.237326669713418</c:v>
                </c:pt>
                <c:pt idx="1107" formatCode="_(&quot;$&quot;* #,##0.0_);_(&quot;$&quot;* \(#,##0.0\);_(&quot;$&quot;* &quot;-&quot;??_);_(@_)">
                  <c:v>21.019828720679687</c:v>
                </c:pt>
                <c:pt idx="1108" formatCode="_(&quot;$&quot;* #,##0.0_);_(&quot;$&quot;* \(#,##0.0\);_(&quot;$&quot;* &quot;-&quot;??_);_(@_)">
                  <c:v>16.675395813068523</c:v>
                </c:pt>
                <c:pt idx="1109" formatCode="_(&quot;$&quot;* #,##0.0_);_(&quot;$&quot;* \(#,##0.0\);_(&quot;$&quot;* &quot;-&quot;??_);_(@_)">
                  <c:v>26.194661681187497</c:v>
                </c:pt>
                <c:pt idx="1110" formatCode="_(&quot;$&quot;* #,##0.0_);_(&quot;$&quot;* \(#,##0.0\);_(&quot;$&quot;* &quot;-&quot;??_);_(@_)">
                  <c:v>15.476441498868654</c:v>
                </c:pt>
                <c:pt idx="1111" formatCode="_(&quot;$&quot;* #,##0.0_);_(&quot;$&quot;* \(#,##0.0\);_(&quot;$&quot;* &quot;-&quot;??_);_(@_)">
                  <c:v>23.826404532161444</c:v>
                </c:pt>
                <c:pt idx="1112" formatCode="_(&quot;$&quot;* #,##0.0_);_(&quot;$&quot;* \(#,##0.0\);_(&quot;$&quot;* &quot;-&quot;??_);_(@_)">
                  <c:v>26.147305728674802</c:v>
                </c:pt>
                <c:pt idx="1113" formatCode="_(&quot;$&quot;* #,##0.0_);_(&quot;$&quot;* \(#,##0.0\);_(&quot;$&quot;* &quot;-&quot;??_);_(@_)">
                  <c:v>17.951282178424076</c:v>
                </c:pt>
                <c:pt idx="1114" formatCode="_(&quot;$&quot;* #,##0.0_);_(&quot;$&quot;* \(#,##0.0\);_(&quot;$&quot;* &quot;-&quot;??_);_(@_)">
                  <c:v>28.937630530729006</c:v>
                </c:pt>
                <c:pt idx="1115" formatCode="_(&quot;$&quot;* #,##0.0_);_(&quot;$&quot;* \(#,##0.0\);_(&quot;$&quot;* &quot;-&quot;??_);_(@_)">
                  <c:v>16.393315669778985</c:v>
                </c:pt>
                <c:pt idx="1116" formatCode="_(&quot;$&quot;* #,##0.0_);_(&quot;$&quot;* \(#,##0.0\);_(&quot;$&quot;* &quot;-&quot;??_);_(@_)">
                  <c:v>30.911749507281257</c:v>
                </c:pt>
                <c:pt idx="1117" formatCode="_(&quot;$&quot;* #,##0.0_);_(&quot;$&quot;* \(#,##0.0\);_(&quot;$&quot;* &quot;-&quot;??_);_(@_)">
                  <c:v>37.265773749937502</c:v>
                </c:pt>
                <c:pt idx="1118" formatCode="_(&quot;$&quot;* #,##0.0_);_(&quot;$&quot;* \(#,##0.0\);_(&quot;$&quot;* &quot;-&quot;??_);_(@_)">
                  <c:v>25.438776762804682</c:v>
                </c:pt>
                <c:pt idx="1119" formatCode="_(&quot;$&quot;* #,##0.0_);_(&quot;$&quot;* \(#,##0.0\);_(&quot;$&quot;* &quot;-&quot;??_);_(@_)">
                  <c:v>44.259008228093755</c:v>
                </c:pt>
                <c:pt idx="1120" formatCode="_(&quot;$&quot;* #,##0.0_);_(&quot;$&quot;* \(#,##0.0\);_(&quot;$&quot;* &quot;-&quot;??_);_(@_)">
                  <c:v>20.415768515894534</c:v>
                </c:pt>
                <c:pt idx="1121" formatCode="_(&quot;$&quot;* #,##0.0_);_(&quot;$&quot;* \(#,##0.0\);_(&quot;$&quot;* &quot;-&quot;??_);_(@_)">
                  <c:v>21.424742949699702</c:v>
                </c:pt>
                <c:pt idx="1122" formatCode="_(&quot;$&quot;* #,##0.0_);_(&quot;$&quot;* \(#,##0.0\);_(&quot;$&quot;* &quot;-&quot;??_);_(@_)">
                  <c:v>24.139289569720699</c:v>
                </c:pt>
                <c:pt idx="1123" formatCode="_(&quot;$&quot;* #,##0.0_);_(&quot;$&quot;* \(#,##0.0\);_(&quot;$&quot;* &quot;-&quot;??_);_(@_)">
                  <c:v>18.726871980355686</c:v>
                </c:pt>
                <c:pt idx="1124" formatCode="_(&quot;$&quot;* #,##0.0_);_(&quot;$&quot;* \(#,##0.0\);_(&quot;$&quot;* &quot;-&quot;??_);_(@_)">
                  <c:v>31.898548921749999</c:v>
                </c:pt>
                <c:pt idx="1125" formatCode="_(&quot;$&quot;* #,##0.0_);_(&quot;$&quot;* \(#,##0.0\);_(&quot;$&quot;* &quot;-&quot;??_);_(@_)">
                  <c:v>17.972415810835937</c:v>
                </c:pt>
                <c:pt idx="1126" formatCode="_(&quot;$&quot;* #,##0.0_);_(&quot;$&quot;* \(#,##0.0\);_(&quot;$&quot;* &quot;-&quot;??_);_(@_)">
                  <c:v>22.25947237845703</c:v>
                </c:pt>
                <c:pt idx="1127" formatCode="_(&quot;$&quot;* #,##0.0_);_(&quot;$&quot;* \(#,##0.0\);_(&quot;$&quot;* &quot;-&quot;??_);_(@_)">
                  <c:v>26.148196398875005</c:v>
                </c:pt>
                <c:pt idx="1128" formatCode="_(&quot;$&quot;* #,##0.0_);_(&quot;$&quot;* \(#,##0.0\);_(&quot;$&quot;* &quot;-&quot;??_);_(@_)">
                  <c:v>19.002532980640318</c:v>
                </c:pt>
                <c:pt idx="1129" formatCode="_(&quot;$&quot;* #,##0.0_);_(&quot;$&quot;* \(#,##0.0\);_(&quot;$&quot;* &quot;-&quot;??_);_(@_)">
                  <c:v>29.307852648265623</c:v>
                </c:pt>
                <c:pt idx="1130" formatCode="_(&quot;$&quot;* #,##0.0_);_(&quot;$&quot;* \(#,##0.0\);_(&quot;$&quot;* &quot;-&quot;??_);_(@_)">
                  <c:v>16.214904475424866</c:v>
                </c:pt>
                <c:pt idx="1131" formatCode="_(&quot;$&quot;* #,##0.0_);_(&quot;$&quot;* \(#,##0.0\);_(&quot;$&quot;* &quot;-&quot;??_);_(@_)">
                  <c:v>17.783810053570804</c:v>
                </c:pt>
                <c:pt idx="1132" formatCode="_(&quot;$&quot;* #,##0.0_);_(&quot;$&quot;* \(#,##0.0\);_(&quot;$&quot;* &quot;-&quot;??_);_(@_)">
                  <c:v>21.781065307266751</c:v>
                </c:pt>
                <c:pt idx="1133" formatCode="_(&quot;$&quot;* #,##0.0_);_(&quot;$&quot;* \(#,##0.0\);_(&quot;$&quot;* &quot;-&quot;??_);_(@_)">
                  <c:v>16.712492366861035</c:v>
                </c:pt>
                <c:pt idx="1134" formatCode="_(&quot;$&quot;* #,##0.0_);_(&quot;$&quot;* \(#,##0.0\);_(&quot;$&quot;* &quot;-&quot;??_);_(@_)">
                  <c:v>23.866541630154298</c:v>
                </c:pt>
                <c:pt idx="1135" formatCode="_(&quot;$&quot;* #,##0.0_);_(&quot;$&quot;* \(#,##0.0\);_(&quot;$&quot;* &quot;-&quot;??_);_(@_)">
                  <c:v>15.471888811765247</c:v>
                </c:pt>
                <c:pt idx="1136" formatCode="_(&quot;$&quot;* #,##0.0_);_(&quot;$&quot;* \(#,##0.0\);_(&quot;$&quot;* &quot;-&quot;??_);_(@_)">
                  <c:v>24.041203375181638</c:v>
                </c:pt>
                <c:pt idx="1137" formatCode="_(&quot;$&quot;* #,##0.0_);_(&quot;$&quot;* \(#,##0.0\);_(&quot;$&quot;* &quot;-&quot;??_);_(@_)">
                  <c:v>28.1055218213125</c:v>
                </c:pt>
                <c:pt idx="1138" formatCode="_(&quot;$&quot;* #,##0.0_);_(&quot;$&quot;* \(#,##0.0\);_(&quot;$&quot;* &quot;-&quot;??_);_(@_)">
                  <c:v>18.621053553049805</c:v>
                </c:pt>
                <c:pt idx="1139" formatCode="_(&quot;$&quot;* #,##0.0_);_(&quot;$&quot;* \(#,##0.0\);_(&quot;$&quot;* &quot;-&quot;??_);_(@_)">
                  <c:v>33.240631942609376</c:v>
                </c:pt>
                <c:pt idx="1140" formatCode="_(&quot;$&quot;* #,##0.0_);_(&quot;$&quot;* \(#,##0.0\);_(&quot;$&quot;* &quot;-&quot;??_);_(@_)">
                  <c:v>16.972494918735702</c:v>
                </c:pt>
                <c:pt idx="1141" formatCode="_(&quot;$&quot;* #,##0.0_);_(&quot;$&quot;* \(#,##0.0\);_(&quot;$&quot;* &quot;-&quot;??_);_(@_)">
                  <c:v>18.267338995656345</c:v>
                </c:pt>
                <c:pt idx="1142" formatCode="_(&quot;$&quot;* #,##0.0_);_(&quot;$&quot;* \(#,##0.0\);_(&quot;$&quot;* &quot;-&quot;??_);_(@_)">
                  <c:v>20.550460765619142</c:v>
                </c:pt>
                <c:pt idx="1143" formatCode="_(&quot;$&quot;* #,##0.0_);_(&quot;$&quot;* \(#,##0.0\);_(&quot;$&quot;* &quot;-&quot;??_);_(@_)">
                  <c:v>16.365338240999268</c:v>
                </c:pt>
                <c:pt idx="1144" formatCode="_(&quot;$&quot;* #,##0.0_);_(&quot;$&quot;* \(#,##0.0\);_(&quot;$&quot;* &quot;-&quot;??_);_(@_)">
                  <c:v>22.970477560915633</c:v>
                </c:pt>
                <c:pt idx="1145" formatCode="_(&quot;$&quot;* #,##0.0_);_(&quot;$&quot;* \(#,##0.0\);_(&quot;$&quot;* &quot;-&quot;??_);_(@_)">
                  <c:v>15.685415213620745</c:v>
                </c:pt>
                <c:pt idx="1146" formatCode="_(&quot;$&quot;* #,##0.0_);_(&quot;$&quot;* \(#,##0.0\);_(&quot;$&quot;* &quot;-&quot;??_);_(@_)">
                  <c:v>21.763241784537602</c:v>
                </c:pt>
                <c:pt idx="1147" formatCode="_(&quot;$&quot;* #,##0.0_);_(&quot;$&quot;* \(#,##0.0\);_(&quot;$&quot;* &quot;-&quot;??_);_(@_)">
                  <c:v>25.136711277757815</c:v>
                </c:pt>
                <c:pt idx="1148" formatCode="_(&quot;$&quot;* #,##0.0_);_(&quot;$&quot;* \(#,##0.0\);_(&quot;$&quot;* &quot;-&quot;??_);_(@_)">
                  <c:v>18.479793537208433</c:v>
                </c:pt>
                <c:pt idx="1149" formatCode="_(&quot;$&quot;* #,##0.0_);_(&quot;$&quot;* \(#,##0.0\);_(&quot;$&quot;* &quot;-&quot;??_);_(@_)">
                  <c:v>28.126152987375001</c:v>
                </c:pt>
                <c:pt idx="1150" formatCode="_(&quot;$&quot;* #,##0.0_);_(&quot;$&quot;* \(#,##0.0\);_(&quot;$&quot;* &quot;-&quot;??_);_(@_)">
                  <c:v>16.018319814911024</c:v>
                </c:pt>
                <c:pt idx="1151" formatCode="_(&quot;$&quot;* #,##0.0_);_(&quot;$&quot;* \(#,##0.0\);_(&quot;$&quot;* &quot;-&quot;??_);_(@_)">
                  <c:v>27.133669633917425</c:v>
                </c:pt>
                <c:pt idx="1152" formatCode="_(&quot;$&quot;* #,##0.0_);_(&quot;$&quot;* \(#,##0.0\);_(&quot;$&quot;* &quot;-&quot;??_);_(@_)">
                  <c:v>31.944660241180667</c:v>
                </c:pt>
                <c:pt idx="1153" formatCode="_(&quot;$&quot;* #,##0.0_);_(&quot;$&quot;* \(#,##0.0\);_(&quot;$&quot;* &quot;-&quot;??_);_(@_)">
                  <c:v>21.816781197648439</c:v>
                </c:pt>
                <c:pt idx="1154" formatCode="_(&quot;$&quot;* #,##0.0_);_(&quot;$&quot;* \(#,##0.0\);_(&quot;$&quot;* &quot;-&quot;??_);_(@_)">
                  <c:v>35.187556252833716</c:v>
                </c:pt>
                <c:pt idx="1155" formatCode="_(&quot;$&quot;* #,##0.0_);_(&quot;$&quot;* \(#,##0.0\);_(&quot;$&quot;* &quot;-&quot;??_);_(@_)">
                  <c:v>21.163904377134276</c:v>
                </c:pt>
                <c:pt idx="1156" formatCode="_(&quot;$&quot;* #,##0.0_);_(&quot;$&quot;* \(#,##0.0\);_(&quot;$&quot;* &quot;-&quot;??_);_(@_)">
                  <c:v>22.30358974457031</c:v>
                </c:pt>
                <c:pt idx="1157" formatCode="_(&quot;$&quot;* #,##0.0_);_(&quot;$&quot;* \(#,##0.0\);_(&quot;$&quot;* &quot;-&quot;??_);_(@_)">
                  <c:v>26.366740201837395</c:v>
                </c:pt>
                <c:pt idx="1158" formatCode="_(&quot;$&quot;* #,##0.0_);_(&quot;$&quot;* \(#,##0.0\);_(&quot;$&quot;* &quot;-&quot;??_);_(@_)">
                  <c:v>20.314479026472092</c:v>
                </c:pt>
                <c:pt idx="1159" formatCode="_(&quot;$&quot;* #,##0.0_);_(&quot;$&quot;* \(#,##0.0\);_(&quot;$&quot;* &quot;-&quot;??_);_(@_)">
                  <c:v>33.221376941242191</c:v>
                </c:pt>
                <c:pt idx="1160" formatCode="_(&quot;$&quot;* #,##0.0_);_(&quot;$&quot;* \(#,##0.0\);_(&quot;$&quot;* &quot;-&quot;??_);_(@_)">
                  <c:v>15.571939680160549</c:v>
                </c:pt>
                <c:pt idx="1161" formatCode="_(&quot;$&quot;* #,##0.0_);_(&quot;$&quot;* \(#,##0.0\);_(&quot;$&quot;* &quot;-&quot;??_);_(@_)">
                  <c:v>24.554694041906249</c:v>
                </c:pt>
                <c:pt idx="1162" formatCode="_(&quot;$&quot;* #,##0.0_);_(&quot;$&quot;* \(#,##0.0\);_(&quot;$&quot;* &quot;-&quot;??_);_(@_)">
                  <c:v>31.356766826031254</c:v>
                </c:pt>
                <c:pt idx="1163" formatCode="_(&quot;$&quot;* #,##0.0_);_(&quot;$&quot;* \(#,##0.0\);_(&quot;$&quot;* &quot;-&quot;??_);_(@_)">
                  <c:v>20.589323565102259</c:v>
                </c:pt>
                <c:pt idx="1164" formatCode="_(&quot;$&quot;* #,##0.0_);_(&quot;$&quot;* \(#,##0.0\);_(&quot;$&quot;* &quot;-&quot;??_);_(@_)">
                  <c:v>34.655591976593747</c:v>
                </c:pt>
                <c:pt idx="1165" formatCode="_(&quot;$&quot;* #,##0.0_);_(&quot;$&quot;* \(#,##0.0\);_(&quot;$&quot;* &quot;-&quot;??_);_(@_)">
                  <c:v>18.935647930044436</c:v>
                </c:pt>
                <c:pt idx="1166" formatCode="_(&quot;$&quot;* #,##0.0_);_(&quot;$&quot;* \(#,##0.0\);_(&quot;$&quot;* &quot;-&quot;??_);_(@_)">
                  <c:v>20.952671918397062</c:v>
                </c:pt>
                <c:pt idx="1167" formatCode="_(&quot;$&quot;* #,##0.0_);_(&quot;$&quot;* \(#,##0.0\);_(&quot;$&quot;* &quot;-&quot;??_);_(@_)">
                  <c:v>24.109029245506836</c:v>
                </c:pt>
                <c:pt idx="1168" formatCode="_(&quot;$&quot;* #,##0.0_);_(&quot;$&quot;* \(#,##0.0\);_(&quot;$&quot;* &quot;-&quot;??_);_(@_)">
                  <c:v>17.169644990282229</c:v>
                </c:pt>
                <c:pt idx="1169" formatCode="_(&quot;$&quot;* #,##0.0_);_(&quot;$&quot;* \(#,##0.0\);_(&quot;$&quot;* &quot;-&quot;??_);_(@_)">
                  <c:v>29.345161306257811</c:v>
                </c:pt>
                <c:pt idx="1170" formatCode="_(&quot;$&quot;* #,##0.0_);_(&quot;$&quot;* \(#,##0.0\);_(&quot;$&quot;* &quot;-&quot;??_);_(@_)">
                  <c:v>15.567901510137723</c:v>
                </c:pt>
                <c:pt idx="1171" formatCode="_(&quot;$&quot;* #,##0.0_);_(&quot;$&quot;* \(#,##0.0\);_(&quot;$&quot;* &quot;-&quot;??_);_(@_)">
                  <c:v>17.981518680534609</c:v>
                </c:pt>
                <c:pt idx="1172" formatCode="_(&quot;$&quot;* #,##0.0_);_(&quot;$&quot;* \(#,##0.0\);_(&quot;$&quot;* &quot;-&quot;??_);_(@_)">
                  <c:v>20.697063755855087</c:v>
                </c:pt>
                <c:pt idx="1173" formatCode="_(&quot;$&quot;* #,##0.0_);_(&quot;$&quot;* \(#,##0.0\);_(&quot;$&quot;* &quot;-&quot;??_);_(@_)">
                  <c:v>16.499955635151014</c:v>
                </c:pt>
                <c:pt idx="1174" formatCode="_(&quot;$&quot;* #,##0.0_);_(&quot;$&quot;* \(#,##0.0\);_(&quot;$&quot;* &quot;-&quot;??_);_(@_)">
                  <c:v>24.89084524809137</c:v>
                </c:pt>
                <c:pt idx="1175" formatCode="_(&quot;$&quot;* #,##0.0_);_(&quot;$&quot;* \(#,##0.0\);_(&quot;$&quot;* &quot;-&quot;??_);_(@_)">
                  <c:v>15.535118240000001</c:v>
                </c:pt>
                <c:pt idx="1176" formatCode="_(&quot;$&quot;* #,##0.0_);_(&quot;$&quot;* \(#,##0.0\);_(&quot;$&quot;* &quot;-&quot;??_);_(@_)">
                  <c:v>19.541836951198551</c:v>
                </c:pt>
                <c:pt idx="1177" formatCode="_(&quot;$&quot;* #,##0.0_);_(&quot;$&quot;* \(#,##0.0\);_(&quot;$&quot;* &quot;-&quot;??_);_(@_)">
                  <c:v>23.351730981146243</c:v>
                </c:pt>
                <c:pt idx="1178" formatCode="_(&quot;$&quot;* #,##0.0_);_(&quot;$&quot;* \(#,##0.0\);_(&quot;$&quot;* &quot;-&quot;??_);_(@_)">
                  <c:v>17.52342648594335</c:v>
                </c:pt>
                <c:pt idx="1179" formatCode="_(&quot;$&quot;* #,##0.0_);_(&quot;$&quot;* \(#,##0.0\);_(&quot;$&quot;* &quot;-&quot;??_);_(@_)">
                  <c:v>26.68053213144599</c:v>
                </c:pt>
                <c:pt idx="1180" formatCode="_(&quot;$&quot;* #,##0.0_);_(&quot;$&quot;* \(#,##0.0\);_(&quot;$&quot;* &quot;-&quot;??_);_(@_)">
                  <c:v>16.408372341396888</c:v>
                </c:pt>
                <c:pt idx="1181" formatCode="_(&quot;$&quot;* #,##0.0_);_(&quot;$&quot;* \(#,##0.0\);_(&quot;$&quot;* &quot;-&quot;??_);_(@_)">
                  <c:v>25.746653198014158</c:v>
                </c:pt>
                <c:pt idx="1182" formatCode="_(&quot;$&quot;* #,##0.0_);_(&quot;$&quot;* \(#,##0.0\);_(&quot;$&quot;* &quot;-&quot;??_);_(@_)">
                  <c:v>31.308347188268712</c:v>
                </c:pt>
                <c:pt idx="1183" formatCode="_(&quot;$&quot;* #,##0.0_);_(&quot;$&quot;* \(#,##0.0\);_(&quot;$&quot;* &quot;-&quot;??_);_(@_)">
                  <c:v>22.132097742295588</c:v>
                </c:pt>
                <c:pt idx="1184" formatCode="_(&quot;$&quot;* #,##0.0_);_(&quot;$&quot;* \(#,##0.0\);_(&quot;$&quot;* &quot;-&quot;??_);_(@_)">
                  <c:v>41.809405665875005</c:v>
                </c:pt>
                <c:pt idx="1185" formatCode="_(&quot;$&quot;* #,##0.0_);_(&quot;$&quot;* \(#,##0.0\);_(&quot;$&quot;* &quot;-&quot;??_);_(@_)">
                  <c:v>20.517054277960941</c:v>
                </c:pt>
                <c:pt idx="1186" formatCode="_(&quot;$&quot;* #,##0.0_);_(&quot;$&quot;* \(#,##0.0\);_(&quot;$&quot;* &quot;-&quot;??_);_(@_)">
                  <c:v>21.60179807644765</c:v>
                </c:pt>
                <c:pt idx="1187" formatCode="_(&quot;$&quot;* #,##0.0_);_(&quot;$&quot;* \(#,##0.0\);_(&quot;$&quot;* &quot;-&quot;??_);_(@_)">
                  <c:v>28.37530065983233</c:v>
                </c:pt>
                <c:pt idx="1188" formatCode="_(&quot;$&quot;* #,##0.0_);_(&quot;$&quot;* \(#,##0.0\);_(&quot;$&quot;* &quot;-&quot;??_);_(@_)">
                  <c:v>17.064656058156739</c:v>
                </c:pt>
                <c:pt idx="1189" formatCode="_(&quot;$&quot;* #,##0.0_);_(&quot;$&quot;* \(#,##0.0\);_(&quot;$&quot;* &quot;-&quot;??_);_(@_)">
                  <c:v>33.973519670761725</c:v>
                </c:pt>
                <c:pt idx="1190" formatCode="_(&quot;$&quot;* #,##0.0_);_(&quot;$&quot;* \(#,##0.0\);_(&quot;$&quot;* &quot;-&quot;??_);_(@_)">
                  <c:v>15.506537774157344</c:v>
                </c:pt>
                <c:pt idx="1191" formatCode="_(&quot;$&quot;* #,##0.0_);_(&quot;$&quot;* \(#,##0.0\);_(&quot;$&quot;* &quot;-&quot;??_);_(@_)">
                  <c:v>17.582091080070647</c:v>
                </c:pt>
                <c:pt idx="1192" formatCode="_(&quot;$&quot;* #,##0.0_);_(&quot;$&quot;* \(#,##0.0\);_(&quot;$&quot;* &quot;-&quot;??_);_(@_)">
                  <c:v>19.642624041102327</c:v>
                </c:pt>
                <c:pt idx="1193" formatCode="_(&quot;$&quot;* #,##0.0_);_(&quot;$&quot;* \(#,##0.0\);_(&quot;$&quot;* &quot;-&quot;??_);_(@_)">
                  <c:v>16.659621289642487</c:v>
                </c:pt>
                <c:pt idx="1194" formatCode="_(&quot;$&quot;* #,##0.0_);_(&quot;$&quot;* \(#,##0.0\);_(&quot;$&quot;* &quot;-&quot;??_);_(@_)">
                  <c:v>22.234806933433713</c:v>
                </c:pt>
                <c:pt idx="1195" formatCode="_(&quot;$&quot;* #,##0.0_);_(&quot;$&quot;* \(#,##0.0\);_(&quot;$&quot;* &quot;-&quot;??_);_(@_)">
                  <c:v>15.377259175999999</c:v>
                </c:pt>
                <c:pt idx="1196" formatCode="_(&quot;$&quot;* #,##0.0_);_(&quot;$&quot;* \(#,##0.0\);_(&quot;$&quot;* &quot;-&quot;??_);_(@_)">
                  <c:v>17.123060389945309</c:v>
                </c:pt>
                <c:pt idx="1197" formatCode="_(&quot;$&quot;* #,##0.0_);_(&quot;$&quot;* \(#,##0.0\);_(&quot;$&quot;* &quot;-&quot;??_);_(@_)">
                  <c:v>18.201808919328123</c:v>
                </c:pt>
                <c:pt idx="1198" formatCode="_(&quot;$&quot;* #,##0.0_);_(&quot;$&quot;* \(#,##0.0\);_(&quot;$&quot;* &quot;-&quot;??_);_(@_)">
                  <c:v>15.247537406000001</c:v>
                </c:pt>
                <c:pt idx="1199" formatCode="_(&quot;$&quot;* #,##0.0_);_(&quot;$&quot;* \(#,##0.0\);_(&quot;$&quot;* &quot;-&quot;??_);_(@_)">
                  <c:v>19.318998504048487</c:v>
                </c:pt>
                <c:pt idx="1200" formatCode="_(&quot;$&quot;* #,##0.0_);_(&quot;$&quot;* \(#,##0.0\);_(&quot;$&quot;* &quot;-&quot;??_);_(@_)">
                  <c:v>14.493052314</c:v>
                </c:pt>
                <c:pt idx="1201" formatCode="_(&quot;$&quot;* #,##0.0_);_(&quot;$&quot;* \(#,##0.0\);_(&quot;$&quot;* &quot;-&quot;??_);_(@_)">
                  <c:v>19.960585402208981</c:v>
                </c:pt>
                <c:pt idx="1202" formatCode="_(&quot;$&quot;* #,##0.0_);_(&quot;$&quot;* \(#,##0.0\);_(&quot;$&quot;* &quot;-&quot;??_);_(@_)">
                  <c:v>21.048321306470228</c:v>
                </c:pt>
                <c:pt idx="1203" formatCode="_(&quot;$&quot;* #,##0.0_);_(&quot;$&quot;* \(#,##0.0\);_(&quot;$&quot;* &quot;-&quot;??_);_(@_)">
                  <c:v>17.597768606682681</c:v>
                </c:pt>
                <c:pt idx="1204" formatCode="_(&quot;$&quot;* #,##0.0_);_(&quot;$&quot;* \(#,##0.0\);_(&quot;$&quot;* &quot;-&quot;??_);_(@_)">
                  <c:v>24.38523752217969</c:v>
                </c:pt>
                <c:pt idx="1205" formatCode="_(&quot;$&quot;* #,##0.0_);_(&quot;$&quot;* \(#,##0.0\);_(&quot;$&quot;* &quot;-&quot;??_);_(@_)">
                  <c:v>15.205165416843752</c:v>
                </c:pt>
                <c:pt idx="1206" formatCode="_(&quot;$&quot;* #,##0.0_);_(&quot;$&quot;* \(#,##0.0\);_(&quot;$&quot;* &quot;-&quot;??_);_(@_)">
                  <c:v>17.566510988000001</c:v>
                </c:pt>
                <c:pt idx="1207" formatCode="_(&quot;$&quot;* #,##0.0_);_(&quot;$&quot;* \(#,##0.0\);_(&quot;$&quot;* &quot;-&quot;??_);_(@_)">
                  <c:v>18.950415474941067</c:v>
                </c:pt>
                <c:pt idx="1208" formatCode="_(&quot;$&quot;* #,##0.0_);_(&quot;$&quot;* \(#,##0.0\);_(&quot;$&quot;* &quot;-&quot;??_);_(@_)">
                  <c:v>16.657258651999999</c:v>
                </c:pt>
                <c:pt idx="1209" formatCode="_(&quot;$&quot;* #,##0.0_);_(&quot;$&quot;* \(#,##0.0\);_(&quot;$&quot;* &quot;-&quot;??_);_(@_)">
                  <c:v>19.869341218838237</c:v>
                </c:pt>
                <c:pt idx="1210" formatCode="_(&quot;$&quot;* #,##0.0_);_(&quot;$&quot;* \(#,##0.0\);_(&quot;$&quot;* &quot;-&quot;??_);_(@_)">
                  <c:v>15.806190854</c:v>
                </c:pt>
                <c:pt idx="1211" formatCode="_(&quot;$&quot;* #,##0.0_);_(&quot;$&quot;* \(#,##0.0\);_(&quot;$&quot;* &quot;-&quot;??_);_(@_)">
                  <c:v>18.417501947572909</c:v>
                </c:pt>
                <c:pt idx="1212" formatCode="_(&quot;$&quot;* #,##0.0_);_(&quot;$&quot;* \(#,##0.0\);_(&quot;$&quot;* &quot;-&quot;??_);_(@_)">
                  <c:v>20.806449742527082</c:v>
                </c:pt>
                <c:pt idx="1213" formatCode="_(&quot;$&quot;* #,##0.0_);_(&quot;$&quot;* \(#,##0.0\);_(&quot;$&quot;* &quot;-&quot;??_);_(@_)">
                  <c:v>16.543437589901373</c:v>
                </c:pt>
                <c:pt idx="1214" formatCode="_(&quot;$&quot;* #,##0.0_);_(&quot;$&quot;* \(#,##0.0\);_(&quot;$&quot;* &quot;-&quot;??_);_(@_)">
                  <c:v>25.097513655812506</c:v>
                </c:pt>
                <c:pt idx="1215" formatCode="_(&quot;$&quot;* #,##0.0_);_(&quot;$&quot;* \(#,##0.0\);_(&quot;$&quot;* &quot;-&quot;??_);_(@_)">
                  <c:v>15.046872451914307</c:v>
                </c:pt>
                <c:pt idx="1216" formatCode="_(&quot;$&quot;* #,##0.0_);_(&quot;$&quot;* \(#,##0.0\);_(&quot;$&quot;* &quot;-&quot;??_);_(@_)">
                  <c:v>16.4770666205</c:v>
                </c:pt>
                <c:pt idx="1217" formatCode="_(&quot;$&quot;* #,##0.0_);_(&quot;$&quot;* \(#,##0.0\);_(&quot;$&quot;* &quot;-&quot;??_);_(@_)">
                  <c:v>17.356332218118318</c:v>
                </c:pt>
                <c:pt idx="1218" formatCode="_(&quot;$&quot;* #,##0.0_);_(&quot;$&quot;* \(#,##0.0\);_(&quot;$&quot;* &quot;-&quot;??_);_(@_)">
                  <c:v>15.257075664</c:v>
                </c:pt>
                <c:pt idx="1219" formatCode="_(&quot;$&quot;* #,##0.0_);_(&quot;$&quot;* \(#,##0.0\);_(&quot;$&quot;* &quot;-&quot;??_);_(@_)">
                  <c:v>19.586712531397076</c:v>
                </c:pt>
                <c:pt idx="1220" formatCode="_(&quot;$&quot;* #,##0.0_);_(&quot;$&quot;* \(#,##0.0\);_(&quot;$&quot;* &quot;-&quot;??_);_(@_)">
                  <c:v>14.101854106000003</c:v>
                </c:pt>
                <c:pt idx="1221" formatCode="_(&quot;$&quot;* #,##0.0_);_(&quot;$&quot;* \(#,##0.0\);_(&quot;$&quot;* &quot;-&quot;??_);_(@_)">
                  <c:v>17.367484304973939</c:v>
                </c:pt>
                <c:pt idx="1222" formatCode="_(&quot;$&quot;* #,##0.0_);_(&quot;$&quot;* \(#,##0.0\);_(&quot;$&quot;* &quot;-&quot;??_);_(@_)">
                  <c:v>19.141936485422303</c:v>
                </c:pt>
                <c:pt idx="1223" formatCode="_(&quot;$&quot;* #,##0.0_);_(&quot;$&quot;* \(#,##0.0\);_(&quot;$&quot;* &quot;-&quot;??_);_(@_)">
                  <c:v>15.924398988365047</c:v>
                </c:pt>
                <c:pt idx="1224" formatCode="_(&quot;$&quot;* #,##0.0_);_(&quot;$&quot;* \(#,##0.0\);_(&quot;$&quot;* &quot;-&quot;??_);_(@_)">
                  <c:v>24.174417140422655</c:v>
                </c:pt>
                <c:pt idx="1225" formatCode="_(&quot;$&quot;* #,##0.0_);_(&quot;$&quot;* \(#,##0.0\);_(&quot;$&quot;* &quot;-&quot;??_);_(@_)">
                  <c:v>14.533577080000001</c:v>
                </c:pt>
                <c:pt idx="1226" formatCode="_(&quot;$&quot;* #,##0.0_);_(&quot;$&quot;* \(#,##0.0\);_(&quot;$&quot;* &quot;-&quot;??_);_(@_)">
                  <c:v>22.650598273787455</c:v>
                </c:pt>
                <c:pt idx="1227" formatCode="_(&quot;$&quot;* #,##0.0_);_(&quot;$&quot;* \(#,##0.0\);_(&quot;$&quot;* &quot;-&quot;??_);_(@_)">
                  <c:v>27.700302594227537</c:v>
                </c:pt>
                <c:pt idx="1228" formatCode="_(&quot;$&quot;* #,##0.0_);_(&quot;$&quot;* \(#,##0.0\);_(&quot;$&quot;* &quot;-&quot;??_);_(@_)">
                  <c:v>19.038072495318705</c:v>
                </c:pt>
                <c:pt idx="1229" formatCode="_(&quot;$&quot;* #,##0.0_);_(&quot;$&quot;* \(#,##0.0\);_(&quot;$&quot;* &quot;-&quot;??_);_(@_)">
                  <c:v>30.777854606277344</c:v>
                </c:pt>
                <c:pt idx="1230" formatCode="_(&quot;$&quot;* #,##0.0_);_(&quot;$&quot;* \(#,##0.0\);_(&quot;$&quot;* &quot;-&quot;??_);_(@_)">
                  <c:v>15.754341252379856</c:v>
                </c:pt>
                <c:pt idx="1231" formatCode="_(&quot;$&quot;* #,##0.0_);_(&quot;$&quot;* \(#,##0.0\);_(&quot;$&quot;* &quot;-&quot;??_);_(@_)">
                  <c:v>16.227453168288228</c:v>
                </c:pt>
                <c:pt idx="1232" formatCode="_(&quot;$&quot;* #,##0.0_);_(&quot;$&quot;* \(#,##0.0\);_(&quot;$&quot;* &quot;-&quot;??_);_(@_)">
                  <c:v>19.711171831767221</c:v>
                </c:pt>
                <c:pt idx="1233" formatCode="_(&quot;$&quot;* #,##0.0_);_(&quot;$&quot;* \(#,##0.0\);_(&quot;$&quot;* &quot;-&quot;??_);_(@_)">
                  <c:v>15.311028179620905</c:v>
                </c:pt>
                <c:pt idx="1234" formatCode="_(&quot;$&quot;* #,##0.0_);_(&quot;$&quot;* \(#,##0.0\);_(&quot;$&quot;* &quot;-&quot;??_);_(@_)">
                  <c:v>21.625638441335937</c:v>
                </c:pt>
                <c:pt idx="1235" formatCode="_(&quot;$&quot;* #,##0.0_);_(&quot;$&quot;* \(#,##0.0\);_(&quot;$&quot;* &quot;-&quot;??_);_(@_)">
                  <c:v>14.066206750549277</c:v>
                </c:pt>
                <c:pt idx="1236" formatCode="_(&quot;$&quot;* #,##0.0_);_(&quot;$&quot;* \(#,##0.0\);_(&quot;$&quot;* &quot;-&quot;??_);_(@_)">
                  <c:v>20.791169212992191</c:v>
                </c:pt>
                <c:pt idx="1237" formatCode="_(&quot;$&quot;* #,##0.0_);_(&quot;$&quot;* \(#,##0.0\);_(&quot;$&quot;* &quot;-&quot;??_);_(@_)">
                  <c:v>23.726161494093752</c:v>
                </c:pt>
                <c:pt idx="1238" formatCode="_(&quot;$&quot;* #,##0.0_);_(&quot;$&quot;* \(#,##0.0\);_(&quot;$&quot;* &quot;-&quot;??_);_(@_)">
                  <c:v>18.764412713674318</c:v>
                </c:pt>
                <c:pt idx="1239" formatCode="_(&quot;$&quot;* #,##0.0_);_(&quot;$&quot;* \(#,##0.0\);_(&quot;$&quot;* &quot;-&quot;??_);_(@_)">
                  <c:v>28.575613770531248</c:v>
                </c:pt>
                <c:pt idx="1240" formatCode="_(&quot;$&quot;* #,##0.0_);_(&quot;$&quot;* \(#,##0.0\);_(&quot;$&quot;* &quot;-&quot;??_);_(@_)">
                  <c:v>17.253916407257943</c:v>
                </c:pt>
                <c:pt idx="1241" formatCode="_(&quot;$&quot;* #,##0.0_);_(&quot;$&quot;* \(#,##0.0\);_(&quot;$&quot;* &quot;-&quot;??_);_(@_)">
                  <c:v>17.004862466448525</c:v>
                </c:pt>
                <c:pt idx="1242" formatCode="_(&quot;$&quot;* #,##0.0_);_(&quot;$&quot;* \(#,##0.0\);_(&quot;$&quot;* &quot;-&quot;??_);_(@_)">
                  <c:v>18.666935899907255</c:v>
                </c:pt>
                <c:pt idx="1243" formatCode="_(&quot;$&quot;* #,##0.0_);_(&quot;$&quot;* \(#,##0.0\);_(&quot;$&quot;* &quot;-&quot;??_);_(@_)">
                  <c:v>15.91077040420987</c:v>
                </c:pt>
                <c:pt idx="1244" formatCode="_(&quot;$&quot;* #,##0.0_);_(&quot;$&quot;* \(#,##0.0\);_(&quot;$&quot;* &quot;-&quot;??_);_(@_)">
                  <c:v>20.543978938610046</c:v>
                </c:pt>
                <c:pt idx="1245" formatCode="_(&quot;$&quot;* #,##0.0_);_(&quot;$&quot;* \(#,##0.0\);_(&quot;$&quot;* &quot;-&quot;??_);_(@_)">
                  <c:v>15.132643823999999</c:v>
                </c:pt>
                <c:pt idx="1246" formatCode="_(&quot;$&quot;* #,##0.0_);_(&quot;$&quot;* \(#,##0.0\);_(&quot;$&quot;* &quot;-&quot;??_);_(@_)">
                  <c:v>18.294886544473847</c:v>
                </c:pt>
                <c:pt idx="1247" formatCode="_(&quot;$&quot;* #,##0.0_);_(&quot;$&quot;* \(#,##0.0\);_(&quot;$&quot;* &quot;-&quot;??_);_(@_)">
                  <c:v>21.820674155762443</c:v>
                </c:pt>
                <c:pt idx="1248" formatCode="_(&quot;$&quot;* #,##0.0_);_(&quot;$&quot;* \(#,##0.0\);_(&quot;$&quot;* &quot;-&quot;??_);_(@_)">
                  <c:v>16.029082827634582</c:v>
                </c:pt>
                <c:pt idx="1249" formatCode="_(&quot;$&quot;* #,##0.0_);_(&quot;$&quot;* \(#,##0.0\);_(&quot;$&quot;* &quot;-&quot;??_);_(@_)">
                  <c:v>25.402950068699845</c:v>
                </c:pt>
                <c:pt idx="1250" formatCode="_(&quot;$&quot;* #,##0.0_);_(&quot;$&quot;* \(#,##0.0\);_(&quot;$&quot;* &quot;-&quot;??_);_(@_)">
                  <c:v>14.937297326448322</c:v>
                </c:pt>
                <c:pt idx="1251" formatCode="_(&quot;$&quot;* #,##0.0_);_(&quot;$&quot;* \(#,##0.0\);_(&quot;$&quot;* &quot;-&quot;??_);_(@_)">
                  <c:v>17.604652497662308</c:v>
                </c:pt>
                <c:pt idx="1252" formatCode="_(&quot;$&quot;* #,##0.0_);_(&quot;$&quot;* \(#,##0.0\);_(&quot;$&quot;* &quot;-&quot;??_);_(@_)">
                  <c:v>19.624921903225101</c:v>
                </c:pt>
                <c:pt idx="1253" formatCode="_(&quot;$&quot;* #,##0.0_);_(&quot;$&quot;* \(#,##0.0\);_(&quot;$&quot;* &quot;-&quot;??_);_(@_)">
                  <c:v>15.759364809915557</c:v>
                </c:pt>
                <c:pt idx="1254" formatCode="_(&quot;$&quot;* #,##0.0_);_(&quot;$&quot;* \(#,##0.0\);_(&quot;$&quot;* &quot;-&quot;??_);_(@_)">
                  <c:v>23.43362382846777</c:v>
                </c:pt>
                <c:pt idx="1255" formatCode="_(&quot;$&quot;* #,##0.0_);_(&quot;$&quot;* \(#,##0.0\);_(&quot;$&quot;* &quot;-&quot;??_);_(@_)">
                  <c:v>15.382193153042225</c:v>
                </c:pt>
                <c:pt idx="1256" formatCode="_(&quot;$&quot;* #,##0.0_);_(&quot;$&quot;* \(#,##0.0\);_(&quot;$&quot;* &quot;-&quot;??_);_(@_)">
                  <c:v>21.198534021373124</c:v>
                </c:pt>
                <c:pt idx="1257" formatCode="_(&quot;$&quot;* #,##0.0_);_(&quot;$&quot;* \(#,##0.0\);_(&quot;$&quot;* &quot;-&quot;??_);_(@_)">
                  <c:v>25.471009245536312</c:v>
                </c:pt>
                <c:pt idx="1258" formatCode="_(&quot;$&quot;* #,##0.0_);_(&quot;$&quot;* \(#,##0.0\);_(&quot;$&quot;* &quot;-&quot;??_);_(@_)">
                  <c:v>18.432507708328124</c:v>
                </c:pt>
                <c:pt idx="1259" formatCode="_(&quot;$&quot;* #,##0.0_);_(&quot;$&quot;* \(#,##0.0\);_(&quot;$&quot;* &quot;-&quot;??_);_(@_)">
                  <c:v>31.365062281789061</c:v>
                </c:pt>
                <c:pt idx="1260" formatCode="_(&quot;$&quot;* #,##0.0_);_(&quot;$&quot;* \(#,##0.0\);_(&quot;$&quot;* &quot;-&quot;??_);_(@_)">
                  <c:v>16.310868423551348</c:v>
                </c:pt>
                <c:pt idx="1261" formatCode="_(&quot;$&quot;* #,##0.0_);_(&quot;$&quot;* \(#,##0.0\);_(&quot;$&quot;* &quot;-&quot;??_);_(@_)">
                  <c:v>19.837091944995116</c:v>
                </c:pt>
                <c:pt idx="1262" formatCode="_(&quot;$&quot;* #,##0.0_);_(&quot;$&quot;* \(#,##0.0\);_(&quot;$&quot;* &quot;-&quot;??_);_(@_)">
                  <c:v>22.433245296312503</c:v>
                </c:pt>
                <c:pt idx="1263" formatCode="_(&quot;$&quot;* #,##0.0_);_(&quot;$&quot;* \(#,##0.0\);_(&quot;$&quot;* &quot;-&quot;??_);_(@_)">
                  <c:v>17.190772993615578</c:v>
                </c:pt>
                <c:pt idx="1264" formatCode="_(&quot;$&quot;* #,##0.0_);_(&quot;$&quot;* \(#,##0.0\);_(&quot;$&quot;* &quot;-&quot;??_);_(@_)">
                  <c:v>25.4183385587666</c:v>
                </c:pt>
                <c:pt idx="1265" formatCode="_(&quot;$&quot;* #,##0.0_);_(&quot;$&quot;* \(#,##0.0\);_(&quot;$&quot;* &quot;-&quot;??_);_(@_)">
                  <c:v>15.59519475557957</c:v>
                </c:pt>
                <c:pt idx="1266" formatCode="_(&quot;$&quot;* #,##0.0_);_(&quot;$&quot;* \(#,##0.0\);_(&quot;$&quot;* &quot;-&quot;??_);_(@_)">
                  <c:v>19.742333187179689</c:v>
                </c:pt>
                <c:pt idx="1267" formatCode="_(&quot;$&quot;* #,##0.0_);_(&quot;$&quot;* \(#,##0.0\);_(&quot;$&quot;* &quot;-&quot;??_);_(@_)">
                  <c:v>21.22826550068066</c:v>
                </c:pt>
                <c:pt idx="1268" formatCode="_(&quot;$&quot;* #,##0.0_);_(&quot;$&quot;* \(#,##0.0\);_(&quot;$&quot;* &quot;-&quot;??_);_(@_)">
                  <c:v>18.371588401410158</c:v>
                </c:pt>
                <c:pt idx="1269" formatCode="_(&quot;$&quot;* #,##0.0_);_(&quot;$&quot;* \(#,##0.0\);_(&quot;$&quot;* &quot;-&quot;??_);_(@_)">
                  <c:v>27.440553925557616</c:v>
                </c:pt>
                <c:pt idx="1270" formatCode="_(&quot;$&quot;* #,##0.0_);_(&quot;$&quot;* \(#,##0.0\);_(&quot;$&quot;* &quot;-&quot;??_);_(@_)">
                  <c:v>16.005614049587646</c:v>
                </c:pt>
                <c:pt idx="1271" formatCode="_(&quot;$&quot;* #,##0.0_);_(&quot;$&quot;* \(#,##0.0\);_(&quot;$&quot;* &quot;-&quot;??_);_(@_)">
                  <c:v>23.809032941892241</c:v>
                </c:pt>
                <c:pt idx="1272" formatCode="_(&quot;$&quot;* #,##0.0_);_(&quot;$&quot;* \(#,##0.0\);_(&quot;$&quot;* &quot;-&quot;??_);_(@_)">
                  <c:v>27.732235238788089</c:v>
                </c:pt>
                <c:pt idx="1273" formatCode="_(&quot;$&quot;* #,##0.0_);_(&quot;$&quot;* \(#,##0.0\);_(&quot;$&quot;* &quot;-&quot;??_);_(@_)">
                  <c:v>17.759976024003372</c:v>
                </c:pt>
                <c:pt idx="1274" formatCode="_(&quot;$&quot;* #,##0.0_);_(&quot;$&quot;* \(#,##0.0\);_(&quot;$&quot;* &quot;-&quot;??_);_(@_)">
                  <c:v>32.399679708843742</c:v>
                </c:pt>
                <c:pt idx="1275" formatCode="_(&quot;$&quot;* #,##0.0_);_(&quot;$&quot;* \(#,##0.0\);_(&quot;$&quot;* &quot;-&quot;??_);_(@_)">
                  <c:v>16.999974525683591</c:v>
                </c:pt>
                <c:pt idx="1276" formatCode="_(&quot;$&quot;* #,##0.0_);_(&quot;$&quot;* \(#,##0.0\);_(&quot;$&quot;* &quot;-&quot;??_);_(@_)">
                  <c:v>25.708359404183589</c:v>
                </c:pt>
                <c:pt idx="1277" formatCode="_(&quot;$&quot;* #,##0.0_);_(&quot;$&quot;* \(#,##0.0\);_(&quot;$&quot;* &quot;-&quot;??_);_(@_)">
                  <c:v>29.312763183181648</c:v>
                </c:pt>
                <c:pt idx="1278" formatCode="_(&quot;$&quot;* #,##0.0_);_(&quot;$&quot;* \(#,##0.0\);_(&quot;$&quot;* &quot;-&quot;??_);_(@_)">
                  <c:v>22.523285332821288</c:v>
                </c:pt>
                <c:pt idx="1279" formatCode="_(&quot;$&quot;* #,##0.0_);_(&quot;$&quot;* \(#,##0.0\);_(&quot;$&quot;* &quot;-&quot;??_);_(@_)">
                  <c:v>33.666028285224613</c:v>
                </c:pt>
                <c:pt idx="1280" formatCode="_(&quot;$&quot;* #,##0.0_);_(&quot;$&quot;* \(#,##0.0\);_(&quot;$&quot;* &quot;-&quot;??_);_(@_)">
                  <c:v>19.258546490990316</c:v>
                </c:pt>
                <c:pt idx="1281" formatCode="_(&quot;$&quot;* #,##0.0_);_(&quot;$&quot;* \(#,##0.0\);_(&quot;$&quot;* &quot;-&quot;??_);_(@_)">
                  <c:v>17.000325920481604</c:v>
                </c:pt>
                <c:pt idx="1282" formatCode="_(&quot;$&quot;* #,##0.0_);_(&quot;$&quot;* \(#,##0.0\);_(&quot;$&quot;* &quot;-&quot;??_);_(@_)">
                  <c:v>19.66472557909961</c:v>
                </c:pt>
                <c:pt idx="1283" formatCode="_(&quot;$&quot;* #,##0.0_);_(&quot;$&quot;* \(#,##0.0\);_(&quot;$&quot;* &quot;-&quot;??_);_(@_)">
                  <c:v>15.966212433999999</c:v>
                </c:pt>
                <c:pt idx="1284" formatCode="_(&quot;$&quot;* #,##0.0_);_(&quot;$&quot;* \(#,##0.0\);_(&quot;$&quot;* &quot;-&quot;??_);_(@_)">
                  <c:v>20.901285109248047</c:v>
                </c:pt>
                <c:pt idx="1285" formatCode="_(&quot;$&quot;* #,##0.0_);_(&quot;$&quot;* \(#,##0.0\);_(&quot;$&quot;* &quot;-&quot;??_);_(@_)">
                  <c:v>15.231092724</c:v>
                </c:pt>
                <c:pt idx="1286" formatCode="_(&quot;$&quot;* #,##0.0_);_(&quot;$&quot;* \(#,##0.0\);_(&quot;$&quot;* &quot;-&quot;??_);_(@_)">
                  <c:v>19.021536841351246</c:v>
                </c:pt>
                <c:pt idx="1287" formatCode="_(&quot;$&quot;* #,##0.0_);_(&quot;$&quot;* \(#,##0.0\);_(&quot;$&quot;* &quot;-&quot;??_);_(@_)">
                  <c:v>20.616962922104612</c:v>
                </c:pt>
                <c:pt idx="1288" formatCode="_(&quot;$&quot;* #,##0.0_);_(&quot;$&quot;* \(#,##0.0\);_(&quot;$&quot;* &quot;-&quot;??_);_(@_)">
                  <c:v>17.594684216502881</c:v>
                </c:pt>
                <c:pt idx="1289" formatCode="_(&quot;$&quot;* #,##0.0_);_(&quot;$&quot;* \(#,##0.0\);_(&quot;$&quot;* &quot;-&quot;??_);_(@_)">
                  <c:v>24.882589843107279</c:v>
                </c:pt>
                <c:pt idx="1290" formatCode="_(&quot;$&quot;* #,##0.0_);_(&quot;$&quot;* \(#,##0.0\);_(&quot;$&quot;* &quot;-&quot;??_);_(@_)">
                  <c:v>16.323654924862243</c:v>
                </c:pt>
                <c:pt idx="1291" formatCode="_(&quot;$&quot;* #,##0.0_);_(&quot;$&quot;* \(#,##0.0\);_(&quot;$&quot;* &quot;-&quot;??_);_(@_)">
                  <c:v>17.816572629741536</c:v>
                </c:pt>
                <c:pt idx="1292" formatCode="_(&quot;$&quot;* #,##0.0_);_(&quot;$&quot;* \(#,##0.0\);_(&quot;$&quot;* &quot;-&quot;??_);_(@_)">
                  <c:v>19.122592134138667</c:v>
                </c:pt>
                <c:pt idx="1293" formatCode="_(&quot;$&quot;* #,##0.0_);_(&quot;$&quot;* \(#,##0.0\);_(&quot;$&quot;* &quot;-&quot;??_);_(@_)">
                  <c:v>15.686834034</c:v>
                </c:pt>
                <c:pt idx="1294" formatCode="_(&quot;$&quot;* #,##0.0_);_(&quot;$&quot;* \(#,##0.0\);_(&quot;$&quot;* &quot;-&quot;??_);_(@_)">
                  <c:v>21.92563317055664</c:v>
                </c:pt>
                <c:pt idx="1295" formatCode="_(&quot;$&quot;* #,##0.0_);_(&quot;$&quot;* \(#,##0.0\);_(&quot;$&quot;* &quot;-&quot;??_);_(@_)">
                  <c:v>14.708065844</c:v>
                </c:pt>
                <c:pt idx="1296" formatCode="_(&quot;$&quot;* #,##0.0_);_(&quot;$&quot;* \(#,##0.0\);_(&quot;$&quot;* &quot;-&quot;??_);_(@_)">
                  <c:v>20.581806162216353</c:v>
                </c:pt>
                <c:pt idx="1297" formatCode="_(&quot;$&quot;* #,##0.0_);_(&quot;$&quot;* \(#,##0.0\);_(&quot;$&quot;* &quot;-&quot;??_);_(@_)">
                  <c:v>25.010979239593752</c:v>
                </c:pt>
                <c:pt idx="1298" formatCode="_(&quot;$&quot;* #,##0.0_);_(&quot;$&quot;* \(#,##0.0\);_(&quot;$&quot;* &quot;-&quot;??_);_(@_)">
                  <c:v>19.045015526548823</c:v>
                </c:pt>
                <c:pt idx="1299" formatCode="_(&quot;$&quot;* #,##0.0_);_(&quot;$&quot;* \(#,##0.0\);_(&quot;$&quot;* &quot;-&quot;??_);_(@_)">
                  <c:v>31.367123557718749</c:v>
                </c:pt>
                <c:pt idx="1300" formatCode="_(&quot;$&quot;* #,##0.0_);_(&quot;$&quot;* \(#,##0.0\);_(&quot;$&quot;* &quot;-&quot;??_);_(@_)">
                  <c:v>16.517410025407813</c:v>
                </c:pt>
                <c:pt idx="1301" formatCode="_(&quot;$&quot;* #,##0.0_);_(&quot;$&quot;* \(#,##0.0\);_(&quot;$&quot;* &quot;-&quot;??_);_(@_)">
                  <c:v>19.204440515155309</c:v>
                </c:pt>
                <c:pt idx="1302" formatCode="_(&quot;$&quot;* #,##0.0_);_(&quot;$&quot;* \(#,##0.0\);_(&quot;$&quot;* &quot;-&quot;??_);_(@_)">
                  <c:v>24.306693341089115</c:v>
                </c:pt>
                <c:pt idx="1303" formatCode="_(&quot;$&quot;* #,##0.0_);_(&quot;$&quot;* \(#,##0.0\);_(&quot;$&quot;* &quot;-&quot;??_);_(@_)">
                  <c:v>17.618913386242209</c:v>
                </c:pt>
                <c:pt idx="1304" formatCode="_(&quot;$&quot;* #,##0.0_);_(&quot;$&quot;* \(#,##0.0\);_(&quot;$&quot;* &quot;-&quot;??_);_(@_)">
                  <c:v>27.530779191015629</c:v>
                </c:pt>
                <c:pt idx="1305" formatCode="_(&quot;$&quot;* #,##0.0_);_(&quot;$&quot;* \(#,##0.0\);_(&quot;$&quot;* &quot;-&quot;??_);_(@_)">
                  <c:v>15.75338940971522</c:v>
                </c:pt>
                <c:pt idx="1306" formatCode="_(&quot;$&quot;* #,##0.0_);_(&quot;$&quot;* \(#,##0.0\);_(&quot;$&quot;* &quot;-&quot;??_);_(@_)">
                  <c:v>19.451185475388041</c:v>
                </c:pt>
                <c:pt idx="1307" formatCode="_(&quot;$&quot;* #,##0.0_);_(&quot;$&quot;* \(#,##0.0\);_(&quot;$&quot;* &quot;-&quot;??_);_(@_)">
                  <c:v>20.535103523367855</c:v>
                </c:pt>
                <c:pt idx="1308" formatCode="_(&quot;$&quot;* #,##0.0_);_(&quot;$&quot;* \(#,##0.0\);_(&quot;$&quot;* &quot;-&quot;??_);_(@_)">
                  <c:v>17.083905752515367</c:v>
                </c:pt>
                <c:pt idx="1309" formatCode="_(&quot;$&quot;* #,##0.0_);_(&quot;$&quot;* \(#,##0.0\);_(&quot;$&quot;* &quot;-&quot;??_);_(@_)">
                  <c:v>24.916264911199399</c:v>
                </c:pt>
                <c:pt idx="1310" formatCode="_(&quot;$&quot;* #,##0.0_);_(&quot;$&quot;* \(#,##0.0\);_(&quot;$&quot;* &quot;-&quot;??_);_(@_)">
                  <c:v>15.333723236272016</c:v>
                </c:pt>
                <c:pt idx="1311" formatCode="_(&quot;$&quot;* #,##0.0_);_(&quot;$&quot;* \(#,##0.0\);_(&quot;$&quot;* &quot;-&quot;??_);_(@_)">
                  <c:v>16.516125153323561</c:v>
                </c:pt>
                <c:pt idx="1312" formatCode="_(&quot;$&quot;* #,##0.0_);_(&quot;$&quot;* \(#,##0.0\);_(&quot;$&quot;* &quot;-&quot;??_);_(@_)">
                  <c:v>18.527657016377951</c:v>
                </c:pt>
                <c:pt idx="1313" formatCode="_(&quot;$&quot;* #,##0.0_);_(&quot;$&quot;* \(#,##0.0\);_(&quot;$&quot;* &quot;-&quot;??_);_(@_)">
                  <c:v>15.930083438262121</c:v>
                </c:pt>
                <c:pt idx="1314" formatCode="_(&quot;$&quot;* #,##0.0_);_(&quot;$&quot;* \(#,##0.0\);_(&quot;$&quot;* &quot;-&quot;??_);_(@_)">
                  <c:v>23.404428918390625</c:v>
                </c:pt>
                <c:pt idx="1315" formatCode="_(&quot;$&quot;* #,##0.0_);_(&quot;$&quot;* \(#,##0.0\);_(&quot;$&quot;* &quot;-&quot;??_);_(@_)">
                  <c:v>14.381675923078937</c:v>
                </c:pt>
                <c:pt idx="1316" formatCode="_(&quot;$&quot;* #,##0.0_);_(&quot;$&quot;* \(#,##0.0\);_(&quot;$&quot;* &quot;-&quot;??_);_(@_)">
                  <c:v>18.335734668556871</c:v>
                </c:pt>
                <c:pt idx="1317" formatCode="_(&quot;$&quot;* #,##0.0_);_(&quot;$&quot;* \(#,##0.0\);_(&quot;$&quot;* &quot;-&quot;??_);_(@_)">
                  <c:v>22.47416857803784</c:v>
                </c:pt>
                <c:pt idx="1318" formatCode="_(&quot;$&quot;* #,##0.0_);_(&quot;$&quot;* \(#,##0.0\);_(&quot;$&quot;* &quot;-&quot;??_);_(@_)">
                  <c:v>17.340226654041366</c:v>
                </c:pt>
                <c:pt idx="1319" formatCode="_(&quot;$&quot;* #,##0.0_);_(&quot;$&quot;* \(#,##0.0\);_(&quot;$&quot;* &quot;-&quot;??_);_(@_)">
                  <c:v>28.070448297970454</c:v>
                </c:pt>
                <c:pt idx="1320" formatCode="_(&quot;$&quot;* #,##0.0_);_(&quot;$&quot;* \(#,##0.0\);_(&quot;$&quot;* &quot;-&quot;??_);_(@_)">
                  <c:v>15.362853455999996</c:v>
                </c:pt>
                <c:pt idx="1321" formatCode="_(&quot;$&quot;* #,##0.0_);_(&quot;$&quot;* \(#,##0.0\);_(&quot;$&quot;* &quot;-&quot;??_);_(@_)">
                  <c:v>20.288225362981443</c:v>
                </c:pt>
                <c:pt idx="1322" formatCode="_(&quot;$&quot;* #,##0.0_);_(&quot;$&quot;* \(#,##0.0\);_(&quot;$&quot;* &quot;-&quot;??_);_(@_)">
                  <c:v>24.644918022994432</c:v>
                </c:pt>
                <c:pt idx="1323" formatCode="_(&quot;$&quot;* #,##0.0_);_(&quot;$&quot;* \(#,##0.0\);_(&quot;$&quot;* &quot;-&quot;??_);_(@_)">
                  <c:v>17.658033018766407</c:v>
                </c:pt>
                <c:pt idx="1324" formatCode="_(&quot;$&quot;* #,##0.0_);_(&quot;$&quot;* \(#,##0.0\);_(&quot;$&quot;* &quot;-&quot;??_);_(@_)">
                  <c:v>30.751619530667096</c:v>
                </c:pt>
                <c:pt idx="1325" formatCode="_(&quot;$&quot;* #,##0.0_);_(&quot;$&quot;* \(#,##0.0\);_(&quot;$&quot;* &quot;-&quot;??_);_(@_)">
                  <c:v>16.162646525565311</c:v>
                </c:pt>
                <c:pt idx="1326" formatCode="_(&quot;$&quot;* #,##0.0_);_(&quot;$&quot;* \(#,##0.0\);_(&quot;$&quot;* &quot;-&quot;??_);_(@_)">
                  <c:v>27.731071027499993</c:v>
                </c:pt>
                <c:pt idx="1327" formatCode="_(&quot;$&quot;* #,##0.0_);_(&quot;$&quot;* \(#,##0.0\);_(&quot;$&quot;* &quot;-&quot;??_);_(@_)">
                  <c:v>37.481379623406241</c:v>
                </c:pt>
                <c:pt idx="1328" formatCode="_(&quot;$&quot;* #,##0.0_);_(&quot;$&quot;* \(#,##0.0\);_(&quot;$&quot;* &quot;-&quot;??_);_(@_)">
                  <c:v>22.356696551375123</c:v>
                </c:pt>
                <c:pt idx="1329" formatCode="_(&quot;$&quot;* #,##0.0_);_(&quot;$&quot;* \(#,##0.0\);_(&quot;$&quot;* &quot;-&quot;??_);_(@_)">
                  <c:v>47.700562815218753</c:v>
                </c:pt>
                <c:pt idx="1330" formatCode="_(&quot;$&quot;* #,##0.0_);_(&quot;$&quot;* \(#,##0.0\);_(&quot;$&quot;* &quot;-&quot;??_);_(@_)">
                  <c:v>20.970333965023439</c:v>
                </c:pt>
                <c:pt idx="1331" formatCode="_(&quot;$&quot;* #,##0.0_);_(&quot;$&quot;* \(#,##0.0\);_(&quot;$&quot;* &quot;-&quot;??_);_(@_)">
                  <c:v>21.823339974753903</c:v>
                </c:pt>
                <c:pt idx="1332" formatCode="_(&quot;$&quot;* #,##0.0_);_(&quot;$&quot;* \(#,##0.0\);_(&quot;$&quot;* &quot;-&quot;??_);_(@_)">
                  <c:v>26.681604738999997</c:v>
                </c:pt>
                <c:pt idx="1333" formatCode="_(&quot;$&quot;* #,##0.0_);_(&quot;$&quot;* \(#,##0.0\);_(&quot;$&quot;* &quot;-&quot;??_);_(@_)">
                  <c:v>19.347412156033169</c:v>
                </c:pt>
                <c:pt idx="1334" formatCode="_(&quot;$&quot;* #,##0.0_);_(&quot;$&quot;* \(#,##0.0\);_(&quot;$&quot;* &quot;-&quot;??_);_(@_)">
                  <c:v>30.651270174765628</c:v>
                </c:pt>
                <c:pt idx="1335" formatCode="_(&quot;$&quot;* #,##0.0_);_(&quot;$&quot;* \(#,##0.0\);_(&quot;$&quot;* &quot;-&quot;??_);_(@_)">
                  <c:v>17.499278560787445</c:v>
                </c:pt>
                <c:pt idx="1336" formatCode="_(&quot;$&quot;* #,##0.0_);_(&quot;$&quot;* \(#,##0.0\);_(&quot;$&quot;* &quot;-&quot;??_);_(@_)">
                  <c:v>23.620763073757811</c:v>
                </c:pt>
                <c:pt idx="1337" formatCode="_(&quot;$&quot;* #,##0.0_);_(&quot;$&quot;* \(#,##0.0\);_(&quot;$&quot;* &quot;-&quot;??_);_(@_)">
                  <c:v>27.74755899784375</c:v>
                </c:pt>
                <c:pt idx="1338" formatCode="_(&quot;$&quot;* #,##0.0_);_(&quot;$&quot;* \(#,##0.0\);_(&quot;$&quot;* &quot;-&quot;??_);_(@_)">
                  <c:v>18.672900974248044</c:v>
                </c:pt>
                <c:pt idx="1339" formatCode="_(&quot;$&quot;* #,##0.0_);_(&quot;$&quot;* \(#,##0.0\);_(&quot;$&quot;* &quot;-&quot;??_);_(@_)">
                  <c:v>31.7002320433125</c:v>
                </c:pt>
                <c:pt idx="1340" formatCode="_(&quot;$&quot;* #,##0.0_);_(&quot;$&quot;* \(#,##0.0\);_(&quot;$&quot;* &quot;-&quot;??_);_(@_)">
                  <c:v>16.270080430124754</c:v>
                </c:pt>
                <c:pt idx="1341" formatCode="_(&quot;$&quot;* #,##0.0_);_(&quot;$&quot;* \(#,##0.0\);_(&quot;$&quot;* &quot;-&quot;??_);_(@_)">
                  <c:v>18.837904962179049</c:v>
                </c:pt>
                <c:pt idx="1342" formatCode="_(&quot;$&quot;* #,##0.0_);_(&quot;$&quot;* \(#,##0.0\);_(&quot;$&quot;* &quot;-&quot;??_);_(@_)">
                  <c:v>21.671639303976562</c:v>
                </c:pt>
                <c:pt idx="1343" formatCode="_(&quot;$&quot;* #,##0.0_);_(&quot;$&quot;* \(#,##0.0\);_(&quot;$&quot;* &quot;-&quot;??_);_(@_)">
                  <c:v>16.232724840101561</c:v>
                </c:pt>
                <c:pt idx="1344" formatCode="_(&quot;$&quot;* #,##0.0_);_(&quot;$&quot;* \(#,##0.0\);_(&quot;$&quot;* &quot;-&quot;??_);_(@_)">
                  <c:v>24.845643113293381</c:v>
                </c:pt>
                <c:pt idx="1345" formatCode="_(&quot;$&quot;* #,##0.0_);_(&quot;$&quot;* \(#,##0.0\);_(&quot;$&quot;* &quot;-&quot;??_);_(@_)">
                  <c:v>15.891458131659974</c:v>
                </c:pt>
                <c:pt idx="1346" formatCode="_(&quot;$&quot;* #,##0.0_);_(&quot;$&quot;* \(#,##0.0\);_(&quot;$&quot;* &quot;-&quot;??_);_(@_)">
                  <c:v>22.976552572394294</c:v>
                </c:pt>
                <c:pt idx="1347" formatCode="_(&quot;$&quot;* #,##0.0_);_(&quot;$&quot;* \(#,##0.0\);_(&quot;$&quot;* &quot;-&quot;??_);_(@_)">
                  <c:v>28.962515403625002</c:v>
                </c:pt>
                <c:pt idx="1348" formatCode="_(&quot;$&quot;* #,##0.0_);_(&quot;$&quot;* \(#,##0.0\);_(&quot;$&quot;* &quot;-&quot;??_);_(@_)">
                  <c:v>17.764587616906255</c:v>
                </c:pt>
                <c:pt idx="1349" formatCode="_(&quot;$&quot;* #,##0.0_);_(&quot;$&quot;* \(#,##0.0\);_(&quot;$&quot;* &quot;-&quot;??_);_(@_)">
                  <c:v>34.415996684156248</c:v>
                </c:pt>
                <c:pt idx="1350" formatCode="_(&quot;$&quot;* #,##0.0_);_(&quot;$&quot;* \(#,##0.0\);_(&quot;$&quot;* &quot;-&quot;??_);_(@_)">
                  <c:v>17.490834793555724</c:v>
                </c:pt>
                <c:pt idx="1351" formatCode="_(&quot;$&quot;* #,##0.0_);_(&quot;$&quot;* \(#,##0.0\);_(&quot;$&quot;* &quot;-&quot;??_);_(@_)">
                  <c:v>18.457869307599609</c:v>
                </c:pt>
                <c:pt idx="1352" formatCode="_(&quot;$&quot;* #,##0.0_);_(&quot;$&quot;* \(#,##0.0\);_(&quot;$&quot;* &quot;-&quot;??_);_(@_)">
                  <c:v>20.318125531332104</c:v>
                </c:pt>
                <c:pt idx="1353" formatCode="_(&quot;$&quot;* #,##0.0_);_(&quot;$&quot;* \(#,##0.0\);_(&quot;$&quot;* &quot;-&quot;??_);_(@_)">
                  <c:v>16.29378825445788</c:v>
                </c:pt>
                <c:pt idx="1354" formatCode="_(&quot;$&quot;* #,##0.0_);_(&quot;$&quot;* \(#,##0.0\);_(&quot;$&quot;* &quot;-&quot;??_);_(@_)">
                  <c:v>23.207165598350581</c:v>
                </c:pt>
                <c:pt idx="1355" formatCode="_(&quot;$&quot;* #,##0.0_);_(&quot;$&quot;* \(#,##0.0\);_(&quot;$&quot;* &quot;-&quot;??_);_(@_)">
                  <c:v>15.606773866811814</c:v>
                </c:pt>
                <c:pt idx="1356" formatCode="_(&quot;$&quot;* #,##0.0_);_(&quot;$&quot;* \(#,##0.0\);_(&quot;$&quot;* &quot;-&quot;??_);_(@_)">
                  <c:v>20.870535553486327</c:v>
                </c:pt>
                <c:pt idx="1357" formatCode="_(&quot;$&quot;* #,##0.0_);_(&quot;$&quot;* \(#,##0.0\);_(&quot;$&quot;* &quot;-&quot;??_);_(@_)">
                  <c:v>24.964209081234372</c:v>
                </c:pt>
                <c:pt idx="1358" formatCode="_(&quot;$&quot;* #,##0.0_);_(&quot;$&quot;* \(#,##0.0\);_(&quot;$&quot;* &quot;-&quot;??_);_(@_)">
                  <c:v>19.104769481629194</c:v>
                </c:pt>
                <c:pt idx="1359" formatCode="_(&quot;$&quot;* #,##0.0_);_(&quot;$&quot;* \(#,##0.0\);_(&quot;$&quot;* &quot;-&quot;??_);_(@_)">
                  <c:v>33.650150359164059</c:v>
                </c:pt>
                <c:pt idx="1360" formatCode="_(&quot;$&quot;* #,##0.0_);_(&quot;$&quot;* \(#,##0.0\);_(&quot;$&quot;* &quot;-&quot;??_);_(@_)">
                  <c:v>16.605302541273439</c:v>
                </c:pt>
                <c:pt idx="1361" formatCode="_(&quot;$&quot;* #,##0.0_);_(&quot;$&quot;* \(#,##0.0\);_(&quot;$&quot;* &quot;-&quot;??_);_(@_)">
                  <c:v>28.566781834184368</c:v>
                </c:pt>
                <c:pt idx="1362" formatCode="_(&quot;$&quot;* #,##0.0_);_(&quot;$&quot;* \(#,##0.0\);_(&quot;$&quot;* &quot;-&quot;??_);_(@_)">
                  <c:v>32.970108604519531</c:v>
                </c:pt>
                <c:pt idx="1363" formatCode="_(&quot;$&quot;* #,##0.0_);_(&quot;$&quot;* \(#,##0.0\);_(&quot;$&quot;* &quot;-&quot;??_);_(@_)">
                  <c:v>21.059921652213259</c:v>
                </c:pt>
                <c:pt idx="1364" formatCode="_(&quot;$&quot;* #,##0.0_);_(&quot;$&quot;* \(#,##0.0\);_(&quot;$&quot;* &quot;-&quot;??_);_(@_)">
                  <c:v>38.803178352771972</c:v>
                </c:pt>
                <c:pt idx="1365" formatCode="_(&quot;$&quot;* #,##0.0_);_(&quot;$&quot;* \(#,##0.0\);_(&quot;$&quot;* &quot;-&quot;??_);_(@_)">
                  <c:v>20.243734145828125</c:v>
                </c:pt>
                <c:pt idx="1366" formatCode="_(&quot;$&quot;* #,##0.0_);_(&quot;$&quot;* \(#,##0.0\);_(&quot;$&quot;* &quot;-&quot;??_);_(@_)">
                  <c:v>20.050340538627303</c:v>
                </c:pt>
                <c:pt idx="1367" formatCode="_(&quot;$&quot;* #,##0.0_);_(&quot;$&quot;* \(#,##0.0\);_(&quot;$&quot;* &quot;-&quot;??_);_(@_)">
                  <c:v>24.309998332129968</c:v>
                </c:pt>
                <c:pt idx="1368" formatCode="_(&quot;$&quot;* #,##0.0_);_(&quot;$&quot;* \(#,##0.0\);_(&quot;$&quot;* &quot;-&quot;??_);_(@_)">
                  <c:v>17.870332562798286</c:v>
                </c:pt>
                <c:pt idx="1369" formatCode="_(&quot;$&quot;* #,##0.0_);_(&quot;$&quot;* \(#,##0.0\);_(&quot;$&quot;* &quot;-&quot;??_);_(@_)">
                  <c:v>33.852917569124997</c:v>
                </c:pt>
                <c:pt idx="1370" formatCode="_(&quot;$&quot;* #,##0.0_);_(&quot;$&quot;* \(#,##0.0\);_(&quot;$&quot;* &quot;-&quot;??_);_(@_)">
                  <c:v>16.080315256325399</c:v>
                </c:pt>
                <c:pt idx="1371" formatCode="_(&quot;$&quot;* #,##0.0_);_(&quot;$&quot;* \(#,##0.0\);_(&quot;$&quot;* &quot;-&quot;??_);_(@_)">
                  <c:v>23.868910062089842</c:v>
                </c:pt>
                <c:pt idx="1372" formatCode="_(&quot;$&quot;* #,##0.0_);_(&quot;$&quot;* \(#,##0.0\);_(&quot;$&quot;* &quot;-&quot;??_);_(@_)">
                  <c:v>32.561356428273427</c:v>
                </c:pt>
                <c:pt idx="1373" formatCode="_(&quot;$&quot;* #,##0.0_);_(&quot;$&quot;* \(#,##0.0\);_(&quot;$&quot;* &quot;-&quot;??_);_(@_)">
                  <c:v>21.411474295975687</c:v>
                </c:pt>
                <c:pt idx="1374" formatCode="_(&quot;$&quot;* #,##0.0_);_(&quot;$&quot;* \(#,##0.0\);_(&quot;$&quot;* &quot;-&quot;??_);_(@_)">
                  <c:v>34.587769074812492</c:v>
                </c:pt>
                <c:pt idx="1375" formatCode="_(&quot;$&quot;* #,##0.0_);_(&quot;$&quot;* \(#,##0.0\);_(&quot;$&quot;* &quot;-&quot;??_);_(@_)">
                  <c:v>18.508314917999996</c:v>
                </c:pt>
                <c:pt idx="1376" formatCode="_(&quot;$&quot;* #,##0.0_);_(&quot;$&quot;* \(#,##0.0\);_(&quot;$&quot;* &quot;-&quot;??_);_(@_)">
                  <c:v>21.591334230593752</c:v>
                </c:pt>
                <c:pt idx="1377" formatCode="_(&quot;$&quot;* #,##0.0_);_(&quot;$&quot;* \(#,##0.0\);_(&quot;$&quot;* &quot;-&quot;??_);_(@_)">
                  <c:v>25.732343101645508</c:v>
                </c:pt>
                <c:pt idx="1378" formatCode="_(&quot;$&quot;* #,##0.0_);_(&quot;$&quot;* \(#,##0.0\);_(&quot;$&quot;* &quot;-&quot;??_);_(@_)">
                  <c:v>17.327696659412979</c:v>
                </c:pt>
                <c:pt idx="1379" formatCode="_(&quot;$&quot;* #,##0.0_);_(&quot;$&quot;* \(#,##0.0\);_(&quot;$&quot;* &quot;-&quot;??_);_(@_)">
                  <c:v>29.755860019578119</c:v>
                </c:pt>
                <c:pt idx="1380" formatCode="_(&quot;$&quot;* #,##0.0_);_(&quot;$&quot;* \(#,##0.0\);_(&quot;$&quot;* &quot;-&quot;??_);_(@_)">
                  <c:v>15.395013481648567</c:v>
                </c:pt>
                <c:pt idx="1381" formatCode="_(&quot;$&quot;* #,##0.0_);_(&quot;$&quot;* \(#,##0.0\);_(&quot;$&quot;* &quot;-&quot;??_);_(@_)">
                  <c:v>17.427369216039857</c:v>
                </c:pt>
                <c:pt idx="1382" formatCode="_(&quot;$&quot;* #,##0.0_);_(&quot;$&quot;* \(#,##0.0\);_(&quot;$&quot;* &quot;-&quot;??_);_(@_)">
                  <c:v>20.217460113609253</c:v>
                </c:pt>
                <c:pt idx="1383" formatCode="_(&quot;$&quot;* #,##0.0_);_(&quot;$&quot;* \(#,##0.0\);_(&quot;$&quot;* &quot;-&quot;??_);_(@_)">
                  <c:v>16.457793313223387</c:v>
                </c:pt>
                <c:pt idx="1384" formatCode="_(&quot;$&quot;* #,##0.0_);_(&quot;$&quot;* \(#,##0.0\);_(&quot;$&quot;* &quot;-&quot;??_);_(@_)">
                  <c:v>25.29316100086719</c:v>
                </c:pt>
                <c:pt idx="1385" formatCode="_(&quot;$&quot;* #,##0.0_);_(&quot;$&quot;* \(#,##0.0\);_(&quot;$&quot;* &quot;-&quot;??_);_(@_)">
                  <c:v>15.334128475999998</c:v>
                </c:pt>
                <c:pt idx="1386" formatCode="_(&quot;$&quot;* #,##0.0_);_(&quot;$&quot;* \(#,##0.0\);_(&quot;$&quot;* &quot;-&quot;??_);_(@_)">
                  <c:v>19.18128619126691</c:v>
                </c:pt>
                <c:pt idx="1387" formatCode="_(&quot;$&quot;* #,##0.0_);_(&quot;$&quot;* \(#,##0.0\);_(&quot;$&quot;* &quot;-&quot;??_);_(@_)">
                  <c:v>22.106701042756839</c:v>
                </c:pt>
                <c:pt idx="1388" formatCode="_(&quot;$&quot;* #,##0.0_);_(&quot;$&quot;* \(#,##0.0\);_(&quot;$&quot;* &quot;-&quot;??_);_(@_)">
                  <c:v>18.206050543848558</c:v>
                </c:pt>
                <c:pt idx="1389" formatCode="_(&quot;$&quot;* #,##0.0_);_(&quot;$&quot;* \(#,##0.0\);_(&quot;$&quot;* &quot;-&quot;??_);_(@_)">
                  <c:v>30.21893023907813</c:v>
                </c:pt>
                <c:pt idx="1390" formatCode="_(&quot;$&quot;* #,##0.0_);_(&quot;$&quot;* \(#,##0.0\);_(&quot;$&quot;* &quot;-&quot;??_);_(@_)">
                  <c:v>16.265096856676809</c:v>
                </c:pt>
                <c:pt idx="1391" formatCode="_(&quot;$&quot;* #,##0.0_);_(&quot;$&quot;* \(#,##0.0\);_(&quot;$&quot;* &quot;-&quot;??_);_(@_)">
                  <c:v>26.573949676592296</c:v>
                </c:pt>
                <c:pt idx="1392" formatCode="_(&quot;$&quot;* #,##0.0_);_(&quot;$&quot;* \(#,##0.0\);_(&quot;$&quot;* &quot;-&quot;??_);_(@_)">
                  <c:v>30.495643456984382</c:v>
                </c:pt>
                <c:pt idx="1393" formatCode="_(&quot;$&quot;* #,##0.0_);_(&quot;$&quot;* \(#,##0.0\);_(&quot;$&quot;* &quot;-&quot;??_);_(@_)">
                  <c:v>25.171564004786202</c:v>
                </c:pt>
                <c:pt idx="1394" formatCode="_(&quot;$&quot;* #,##0.0_);_(&quot;$&quot;* \(#,##0.0\);_(&quot;$&quot;* &quot;-&quot;??_);_(@_)">
                  <c:v>36.608942101140634</c:v>
                </c:pt>
                <c:pt idx="1395" formatCode="_(&quot;$&quot;* #,##0.0_);_(&quot;$&quot;* \(#,##0.0\);_(&quot;$&quot;* &quot;-&quot;??_);_(@_)">
                  <c:v>21.840448572847716</c:v>
                </c:pt>
                <c:pt idx="1396" formatCode="_(&quot;$&quot;* #,##0.0_);_(&quot;$&quot;* \(#,##0.0\);_(&quot;$&quot;* &quot;-&quot;??_);_(@_)">
                  <c:v>21.165609323828125</c:v>
                </c:pt>
                <c:pt idx="1397" formatCode="_(&quot;$&quot;* #,##0.0_);_(&quot;$&quot;* \(#,##0.0\);_(&quot;$&quot;* &quot;-&quot;??_);_(@_)">
                  <c:v>27.55228838813672</c:v>
                </c:pt>
                <c:pt idx="1398" formatCode="_(&quot;$&quot;* #,##0.0_);_(&quot;$&quot;* \(#,##0.0\);_(&quot;$&quot;* &quot;-&quot;??_);_(@_)">
                  <c:v>16.955952109554687</c:v>
                </c:pt>
                <c:pt idx="1399" formatCode="_(&quot;$&quot;* #,##0.0_);_(&quot;$&quot;* \(#,##0.0\);_(&quot;$&quot;* &quot;-&quot;??_);_(@_)">
                  <c:v>28.854305420085932</c:v>
                </c:pt>
                <c:pt idx="1400" formatCode="_(&quot;$&quot;* #,##0.0_);_(&quot;$&quot;* \(#,##0.0\);_(&quot;$&quot;* &quot;-&quot;??_);_(@_)">
                  <c:v>16.317163929158021</c:v>
                </c:pt>
                <c:pt idx="1401" formatCode="_(&quot;$&quot;* #,##0.0_);_(&quot;$&quot;* \(#,##0.0\);_(&quot;$&quot;* &quot;-&quot;??_);_(@_)">
                  <c:v>18.652176206533021</c:v>
                </c:pt>
                <c:pt idx="1402" formatCode="_(&quot;$&quot;* #,##0.0_);_(&quot;$&quot;* \(#,##0.0\);_(&quot;$&quot;* &quot;-&quot;??_);_(@_)">
                  <c:v>20.061660861105697</c:v>
                </c:pt>
                <c:pt idx="1403" formatCode="_(&quot;$&quot;* #,##0.0_);_(&quot;$&quot;* \(#,##0.0\);_(&quot;$&quot;* &quot;-&quot;??_);_(@_)">
                  <c:v>16.454137251120454</c:v>
                </c:pt>
                <c:pt idx="1404" formatCode="_(&quot;$&quot;* #,##0.0_);_(&quot;$&quot;* \(#,##0.0\);_(&quot;$&quot;* &quot;-&quot;??_);_(@_)">
                  <c:v>23.091379321682748</c:v>
                </c:pt>
                <c:pt idx="1405" formatCode="_(&quot;$&quot;* #,##0.0_);_(&quot;$&quot;* \(#,##0.0\);_(&quot;$&quot;* &quot;-&quot;??_);_(@_)">
                  <c:v>15.214287066000001</c:v>
                </c:pt>
                <c:pt idx="1406" formatCode="_(&quot;$&quot;* #,##0.0_);_(&quot;$&quot;* \(#,##0.0\);_(&quot;$&quot;* &quot;-&quot;??_);_(@_)">
                  <c:v>16.28721704925</c:v>
                </c:pt>
                <c:pt idx="1407" formatCode="_(&quot;$&quot;* #,##0.0_);_(&quot;$&quot;* \(#,##0.0\);_(&quot;$&quot;* &quot;-&quot;??_);_(@_)">
                  <c:v>18.039182515574105</c:v>
                </c:pt>
                <c:pt idx="1408" formatCode="_(&quot;$&quot;* #,##0.0_);_(&quot;$&quot;* \(#,##0.0\);_(&quot;$&quot;* &quot;-&quot;??_);_(@_)">
                  <c:v>15.507014703812514</c:v>
                </c:pt>
                <c:pt idx="1409" formatCode="_(&quot;$&quot;* #,##0.0_);_(&quot;$&quot;* \(#,##0.0\);_(&quot;$&quot;* &quot;-&quot;??_);_(@_)">
                  <c:v>19.376804473403876</c:v>
                </c:pt>
                <c:pt idx="1410" formatCode="_(&quot;$&quot;* #,##0.0_);_(&quot;$&quot;* \(#,##0.0\);_(&quot;$&quot;* &quot;-&quot;??_);_(@_)">
                  <c:v>14.323005836000002</c:v>
                </c:pt>
                <c:pt idx="1411" formatCode="_(&quot;$&quot;* #,##0.0_);_(&quot;$&quot;* \(#,##0.0\);_(&quot;$&quot;* &quot;-&quot;??_);_(@_)">
                  <c:v>20.905772056060403</c:v>
                </c:pt>
                <c:pt idx="1412" formatCode="_(&quot;$&quot;* #,##0.0_);_(&quot;$&quot;* \(#,##0.0\);_(&quot;$&quot;* &quot;-&quot;??_);_(@_)">
                  <c:v>23.061150958195309</c:v>
                </c:pt>
                <c:pt idx="1413" formatCode="_(&quot;$&quot;* #,##0.0_);_(&quot;$&quot;* \(#,##0.0\);_(&quot;$&quot;* &quot;-&quot;??_);_(@_)">
                  <c:v>16.889188523718747</c:v>
                </c:pt>
                <c:pt idx="1414" formatCode="_(&quot;$&quot;* #,##0.0_);_(&quot;$&quot;* \(#,##0.0\);_(&quot;$&quot;* &quot;-&quot;??_);_(@_)">
                  <c:v>23.910690656639041</c:v>
                </c:pt>
                <c:pt idx="1415" formatCode="_(&quot;$&quot;* #,##0.0_);_(&quot;$&quot;* \(#,##0.0\);_(&quot;$&quot;* &quot;-&quot;??_);_(@_)">
                  <c:v>15.586947187343746</c:v>
                </c:pt>
                <c:pt idx="1416" formatCode="_(&quot;$&quot;* #,##0.0_);_(&quot;$&quot;* \(#,##0.0\);_(&quot;$&quot;* &quot;-&quot;??_);_(@_)">
                  <c:v>17.376792307076919</c:v>
                </c:pt>
                <c:pt idx="1417" formatCode="_(&quot;$&quot;* #,##0.0_);_(&quot;$&quot;* \(#,##0.0\);_(&quot;$&quot;* &quot;-&quot;??_);_(@_)">
                  <c:v>19.532266127965013</c:v>
                </c:pt>
                <c:pt idx="1418" formatCode="_(&quot;$&quot;* #,##0.0_);_(&quot;$&quot;* \(#,##0.0\);_(&quot;$&quot;* &quot;-&quot;??_);_(@_)">
                  <c:v>16.625933829999997</c:v>
                </c:pt>
                <c:pt idx="1419" formatCode="_(&quot;$&quot;* #,##0.0_);_(&quot;$&quot;* \(#,##0.0\);_(&quot;$&quot;* &quot;-&quot;??_);_(@_)">
                  <c:v>19.224360715631441</c:v>
                </c:pt>
                <c:pt idx="1420" formatCode="_(&quot;$&quot;* #,##0.0_);_(&quot;$&quot;* \(#,##0.0\);_(&quot;$&quot;* &quot;-&quot;??_);_(@_)">
                  <c:v>15.313988086</c:v>
                </c:pt>
                <c:pt idx="1421" formatCode="_(&quot;$&quot;* #,##0.0_);_(&quot;$&quot;* \(#,##0.0\);_(&quot;$&quot;* &quot;-&quot;??_);_(@_)">
                  <c:v>17.984364174162661</c:v>
                </c:pt>
                <c:pt idx="1422" formatCode="_(&quot;$&quot;* #,##0.0_);_(&quot;$&quot;* \(#,##0.0\);_(&quot;$&quot;* &quot;-&quot;??_);_(@_)">
                  <c:v>21.726199569140626</c:v>
                </c:pt>
                <c:pt idx="1423" formatCode="_(&quot;$&quot;* #,##0.0_);_(&quot;$&quot;* \(#,##0.0\);_(&quot;$&quot;* &quot;-&quot;??_);_(@_)">
                  <c:v>16.937673562104489</c:v>
                </c:pt>
                <c:pt idx="1424" formatCode="_(&quot;$&quot;* #,##0.0_);_(&quot;$&quot;* \(#,##0.0\);_(&quot;$&quot;* &quot;-&quot;??_);_(@_)">
                  <c:v>26.713354279888794</c:v>
                </c:pt>
                <c:pt idx="1425" formatCode="_(&quot;$&quot;* #,##0.0_);_(&quot;$&quot;* \(#,##0.0\);_(&quot;$&quot;* &quot;-&quot;??_);_(@_)">
                  <c:v>15.733037336593751</c:v>
                </c:pt>
                <c:pt idx="1426" formatCode="_(&quot;$&quot;* #,##0.0_);_(&quot;$&quot;* \(#,##0.0\);_(&quot;$&quot;* &quot;-&quot;??_);_(@_)">
                  <c:v>16.47245221402331</c:v>
                </c:pt>
                <c:pt idx="1427" formatCode="_(&quot;$&quot;* #,##0.0_);_(&quot;$&quot;* \(#,##0.0\);_(&quot;$&quot;* &quot;-&quot;??_);_(@_)">
                  <c:v>18.129507035750255</c:v>
                </c:pt>
                <c:pt idx="1428" formatCode="_(&quot;$&quot;* #,##0.0_);_(&quot;$&quot;* \(#,##0.0\);_(&quot;$&quot;* &quot;-&quot;??_);_(@_)">
                  <c:v>15.208469409999999</c:v>
                </c:pt>
                <c:pt idx="1429" formatCode="_(&quot;$&quot;* #,##0.0_);_(&quot;$&quot;* \(#,##0.0\);_(&quot;$&quot;* &quot;-&quot;??_);_(@_)">
                  <c:v>20.473508127534743</c:v>
                </c:pt>
                <c:pt idx="1430" formatCode="_(&quot;$&quot;* #,##0.0_);_(&quot;$&quot;* \(#,##0.0\);_(&quot;$&quot;* &quot;-&quot;??_);_(@_)">
                  <c:v>14.071566095999998</c:v>
                </c:pt>
                <c:pt idx="1431" formatCode="_(&quot;$&quot;* #,##0.0_);_(&quot;$&quot;* \(#,##0.0\);_(&quot;$&quot;* &quot;-&quot;??_);_(@_)">
                  <c:v>17.296621680666533</c:v>
                </c:pt>
                <c:pt idx="1432" formatCode="_(&quot;$&quot;* #,##0.0_);_(&quot;$&quot;* \(#,##0.0\);_(&quot;$&quot;* &quot;-&quot;??_);_(@_)">
                  <c:v>19.747450548752077</c:v>
                </c:pt>
                <c:pt idx="1433" formatCode="_(&quot;$&quot;* #,##0.0_);_(&quot;$&quot;* \(#,##0.0\);_(&quot;$&quot;* &quot;-&quot;??_);_(@_)">
                  <c:v>15.631022996000002</c:v>
                </c:pt>
                <c:pt idx="1434" formatCode="_(&quot;$&quot;* #,##0.0_);_(&quot;$&quot;* \(#,##0.0\);_(&quot;$&quot;* &quot;-&quot;??_);_(@_)">
                  <c:v>24.172152463690971</c:v>
                </c:pt>
                <c:pt idx="1435" formatCode="_(&quot;$&quot;* #,##0.0_);_(&quot;$&quot;* \(#,##0.0\);_(&quot;$&quot;* &quot;-&quot;??_);_(@_)">
                  <c:v>14.965599209999999</c:v>
                </c:pt>
                <c:pt idx="1436" formatCode="_(&quot;$&quot;* #,##0.0_);_(&quot;$&quot;* \(#,##0.0\);_(&quot;$&quot;* &quot;-&quot;??_);_(@_)">
                  <c:v>21.239084864914062</c:v>
                </c:pt>
                <c:pt idx="1437" formatCode="_(&quot;$&quot;* #,##0.0_);_(&quot;$&quot;* \(#,##0.0\);_(&quot;$&quot;* &quot;-&quot;??_);_(@_)">
                  <c:v>22.480839092624027</c:v>
                </c:pt>
                <c:pt idx="1438" formatCode="_(&quot;$&quot;* #,##0.0_);_(&quot;$&quot;* \(#,##0.0\);_(&quot;$&quot;* &quot;-&quot;??_);_(@_)">
                  <c:v>17.495866532015665</c:v>
                </c:pt>
                <c:pt idx="1439" formatCode="_(&quot;$&quot;* #,##0.0_);_(&quot;$&quot;* \(#,##0.0\);_(&quot;$&quot;* &quot;-&quot;??_);_(@_)">
                  <c:v>29.850776169023433</c:v>
                </c:pt>
                <c:pt idx="1440" formatCode="_(&quot;$&quot;* #,##0.0_);_(&quot;$&quot;* \(#,##0.0\);_(&quot;$&quot;* &quot;-&quot;??_);_(@_)">
                  <c:v>16.690844900929687</c:v>
                </c:pt>
                <c:pt idx="1441" formatCode="_(&quot;$&quot;* #,##0.0_);_(&quot;$&quot;* \(#,##0.0\);_(&quot;$&quot;* &quot;-&quot;??_);_(@_)">
                  <c:v>17.490442429491278</c:v>
                </c:pt>
                <c:pt idx="1442" formatCode="_(&quot;$&quot;* #,##0.0_);_(&quot;$&quot;* \(#,##0.0\);_(&quot;$&quot;* &quot;-&quot;??_);_(@_)">
                  <c:v>17.905182672691346</c:v>
                </c:pt>
                <c:pt idx="1443" formatCode="_(&quot;$&quot;* #,##0.0_);_(&quot;$&quot;* \(#,##0.0\);_(&quot;$&quot;* &quot;-&quot;??_);_(@_)">
                  <c:v>15.151154043618673</c:v>
                </c:pt>
                <c:pt idx="1444" formatCode="_(&quot;$&quot;* #,##0.0_);_(&quot;$&quot;* \(#,##0.0\);_(&quot;$&quot;* &quot;-&quot;??_);_(@_)">
                  <c:v>23.500075353472727</c:v>
                </c:pt>
                <c:pt idx="1445" formatCode="_(&quot;$&quot;* #,##0.0_);_(&quot;$&quot;* \(#,##0.0\);_(&quot;$&quot;* &quot;-&quot;??_);_(@_)">
                  <c:v>14.570244285126609</c:v>
                </c:pt>
                <c:pt idx="1446" formatCode="_(&quot;$&quot;* #,##0.0_);_(&quot;$&quot;* \(#,##0.0\);_(&quot;$&quot;* &quot;-&quot;??_);_(@_)">
                  <c:v>20.084336761367187</c:v>
                </c:pt>
                <c:pt idx="1447" formatCode="_(&quot;$&quot;* #,##0.0_);_(&quot;$&quot;* \(#,##0.0\);_(&quot;$&quot;* &quot;-&quot;??_);_(@_)">
                  <c:v>23.900104092625</c:v>
                </c:pt>
                <c:pt idx="1448" formatCode="_(&quot;$&quot;* #,##0.0_);_(&quot;$&quot;* \(#,##0.0\);_(&quot;$&quot;* &quot;-&quot;??_);_(@_)">
                  <c:v>18.747754459921875</c:v>
                </c:pt>
                <c:pt idx="1449" formatCode="_(&quot;$&quot;* #,##0.0_);_(&quot;$&quot;* \(#,##0.0\);_(&quot;$&quot;* &quot;-&quot;??_);_(@_)">
                  <c:v>26.597752039917967</c:v>
                </c:pt>
                <c:pt idx="1450" formatCode="_(&quot;$&quot;* #,##0.0_);_(&quot;$&quot;* \(#,##0.0\);_(&quot;$&quot;* &quot;-&quot;??_);_(@_)">
                  <c:v>17.087623535469071</c:v>
                </c:pt>
                <c:pt idx="1451" formatCode="_(&quot;$&quot;* #,##0.0_);_(&quot;$&quot;* \(#,##0.0\);_(&quot;$&quot;* &quot;-&quot;??_);_(@_)">
                  <c:v>17.028542322014388</c:v>
                </c:pt>
                <c:pt idx="1452" formatCode="_(&quot;$&quot;* #,##0.0_);_(&quot;$&quot;* \(#,##0.0\);_(&quot;$&quot;* &quot;-&quot;??_);_(@_)">
                  <c:v>19.201505930876252</c:v>
                </c:pt>
                <c:pt idx="1453" formatCode="_(&quot;$&quot;* #,##0.0_);_(&quot;$&quot;* \(#,##0.0\);_(&quot;$&quot;* &quot;-&quot;??_);_(@_)">
                  <c:v>16.155215369255647</c:v>
                </c:pt>
                <c:pt idx="1454" formatCode="_(&quot;$&quot;* #,##0.0_);_(&quot;$&quot;* \(#,##0.0\);_(&quot;$&quot;* &quot;-&quot;??_);_(@_)">
                  <c:v>20.366289954431029</c:v>
                </c:pt>
                <c:pt idx="1455" formatCode="_(&quot;$&quot;* #,##0.0_);_(&quot;$&quot;* \(#,##0.0\);_(&quot;$&quot;* &quot;-&quot;??_);_(@_)">
                  <c:v>15.008810477999999</c:v>
                </c:pt>
                <c:pt idx="1456" formatCode="_(&quot;$&quot;* #,##0.0_);_(&quot;$&quot;* \(#,##0.0\);_(&quot;$&quot;* &quot;-&quot;??_);_(@_)">
                  <c:v>16.968260638670415</c:v>
                </c:pt>
                <c:pt idx="1457" formatCode="_(&quot;$&quot;* #,##0.0_);_(&quot;$&quot;* \(#,##0.0\);_(&quot;$&quot;* &quot;-&quot;??_);_(@_)">
                  <c:v>21.293671233585936</c:v>
                </c:pt>
                <c:pt idx="1458" formatCode="_(&quot;$&quot;* #,##0.0_);_(&quot;$&quot;* \(#,##0.0\);_(&quot;$&quot;* &quot;-&quot;??_);_(@_)">
                  <c:v>16.093369312751467</c:v>
                </c:pt>
                <c:pt idx="1459" formatCode="_(&quot;$&quot;* #,##0.0_);_(&quot;$&quot;* \(#,##0.0\);_(&quot;$&quot;* &quot;-&quot;??_);_(@_)">
                  <c:v>25.608634841683749</c:v>
                </c:pt>
                <c:pt idx="1460" formatCode="_(&quot;$&quot;* #,##0.0_);_(&quot;$&quot;* \(#,##0.0\);_(&quot;$&quot;* &quot;-&quot;??_);_(@_)">
                  <c:v>15.121038494185258</c:v>
                </c:pt>
                <c:pt idx="1461" formatCode="_(&quot;$&quot;* #,##0.0_);_(&quot;$&quot;* \(#,##0.0\);_(&quot;$&quot;* &quot;-&quot;??_);_(@_)">
                  <c:v>16.928424520806225</c:v>
                </c:pt>
                <c:pt idx="1462" formatCode="_(&quot;$&quot;* #,##0.0_);_(&quot;$&quot;* \(#,##0.0\);_(&quot;$&quot;* &quot;-&quot;??_);_(@_)">
                  <c:v>19.241035790779598</c:v>
                </c:pt>
                <c:pt idx="1463" formatCode="_(&quot;$&quot;* #,##0.0_);_(&quot;$&quot;* \(#,##0.0\);_(&quot;$&quot;* &quot;-&quot;??_);_(@_)">
                  <c:v>15.358130183123924</c:v>
                </c:pt>
                <c:pt idx="1464" formatCode="_(&quot;$&quot;* #,##0.0_);_(&quot;$&quot;* \(#,##0.0\);_(&quot;$&quot;* &quot;-&quot;??_);_(@_)">
                  <c:v>22.444164023843832</c:v>
                </c:pt>
                <c:pt idx="1465" formatCode="_(&quot;$&quot;* #,##0.0_);_(&quot;$&quot;* \(#,##0.0\);_(&quot;$&quot;* &quot;-&quot;??_);_(@_)">
                  <c:v>14.488307298000001</c:v>
                </c:pt>
                <c:pt idx="1466" formatCode="_(&quot;$&quot;* #,##0.0_);_(&quot;$&quot;* \(#,##0.0\);_(&quot;$&quot;* &quot;-&quot;??_);_(@_)">
                  <c:v>19.733681429553712</c:v>
                </c:pt>
                <c:pt idx="1467" formatCode="_(&quot;$&quot;* #,##0.0_);_(&quot;$&quot;* \(#,##0.0\);_(&quot;$&quot;* &quot;-&quot;??_);_(@_)">
                  <c:v>25.51127099626807</c:v>
                </c:pt>
                <c:pt idx="1468" formatCode="_(&quot;$&quot;* #,##0.0_);_(&quot;$&quot;* \(#,##0.0\);_(&quot;$&quot;* &quot;-&quot;??_);_(@_)">
                  <c:v>18.056326338001956</c:v>
                </c:pt>
                <c:pt idx="1469" formatCode="_(&quot;$&quot;* #,##0.0_);_(&quot;$&quot;* \(#,##0.0\);_(&quot;$&quot;* &quot;-&quot;??_);_(@_)">
                  <c:v>29.69042930875586</c:v>
                </c:pt>
                <c:pt idx="1470" formatCode="_(&quot;$&quot;* #,##0.0_);_(&quot;$&quot;* \(#,##0.0\);_(&quot;$&quot;* &quot;-&quot;??_);_(@_)">
                  <c:v>15.931343318022476</c:v>
                </c:pt>
                <c:pt idx="1471" formatCode="_(&quot;$&quot;* #,##0.0_);_(&quot;$&quot;* \(#,##0.0\);_(&quot;$&quot;* &quot;-&quot;??_);_(@_)">
                  <c:v>19.533236347767708</c:v>
                </c:pt>
                <c:pt idx="1472" formatCode="_(&quot;$&quot;* #,##0.0_);_(&quot;$&quot;* \(#,##0.0\);_(&quot;$&quot;* &quot;-&quot;??_);_(@_)">
                  <c:v>23.655504083965454</c:v>
                </c:pt>
                <c:pt idx="1473" formatCode="_(&quot;$&quot;* #,##0.0_);_(&quot;$&quot;* \(#,##0.0\);_(&quot;$&quot;* &quot;-&quot;??_);_(@_)">
                  <c:v>18.344911740282054</c:v>
                </c:pt>
                <c:pt idx="1474" formatCode="_(&quot;$&quot;* #,##0.0_);_(&quot;$&quot;* \(#,##0.0\);_(&quot;$&quot;* &quot;-&quot;??_);_(@_)">
                  <c:v>27.041417926806844</c:v>
                </c:pt>
                <c:pt idx="1475" formatCode="_(&quot;$&quot;* #,##0.0_);_(&quot;$&quot;* \(#,##0.0\);_(&quot;$&quot;* &quot;-&quot;??_);_(@_)">
                  <c:v>16.307025918716104</c:v>
                </c:pt>
                <c:pt idx="1476" formatCode="_(&quot;$&quot;* #,##0.0_);_(&quot;$&quot;* \(#,##0.0\);_(&quot;$&quot;* &quot;-&quot;??_);_(@_)">
                  <c:v>19.720175451976655</c:v>
                </c:pt>
                <c:pt idx="1477" formatCode="_(&quot;$&quot;* #,##0.0_);_(&quot;$&quot;* \(#,##0.0\);_(&quot;$&quot;* &quot;-&quot;??_);_(@_)">
                  <c:v>23.686328563907228</c:v>
                </c:pt>
                <c:pt idx="1478" formatCode="_(&quot;$&quot;* #,##0.0_);_(&quot;$&quot;* \(#,##0.0\);_(&quot;$&quot;* &quot;-&quot;??_);_(@_)">
                  <c:v>18.727110509791423</c:v>
                </c:pt>
                <c:pt idx="1479" formatCode="_(&quot;$&quot;* #,##0.0_);_(&quot;$&quot;* \(#,##0.0\);_(&quot;$&quot;* &quot;-&quot;??_);_(@_)">
                  <c:v>26.955478656687497</c:v>
                </c:pt>
                <c:pt idx="1480" formatCode="_(&quot;$&quot;* #,##0.0_);_(&quot;$&quot;* \(#,##0.0\);_(&quot;$&quot;* &quot;-&quot;??_);_(@_)">
                  <c:v>16.349962057419571</c:v>
                </c:pt>
                <c:pt idx="1481" formatCode="_(&quot;$&quot;* #,##0.0_);_(&quot;$&quot;* \(#,##0.0\);_(&quot;$&quot;* &quot;-&quot;??_);_(@_)">
                  <c:v>21.991644036065317</c:v>
                </c:pt>
                <c:pt idx="1482" formatCode="_(&quot;$&quot;* #,##0.0_);_(&quot;$&quot;* \(#,##0.0\);_(&quot;$&quot;* &quot;-&quot;??_);_(@_)">
                  <c:v>29.500740288058342</c:v>
                </c:pt>
                <c:pt idx="1483" formatCode="_(&quot;$&quot;* #,##0.0_);_(&quot;$&quot;* \(#,##0.0\);_(&quot;$&quot;* &quot;-&quot;??_);_(@_)">
                  <c:v>19.305897770778319</c:v>
                </c:pt>
                <c:pt idx="1484" formatCode="_(&quot;$&quot;* #,##0.0_);_(&quot;$&quot;* \(#,##0.0\);_(&quot;$&quot;* &quot;-&quot;??_);_(@_)">
                  <c:v>31.725080550433589</c:v>
                </c:pt>
                <c:pt idx="1485" formatCode="_(&quot;$&quot;* #,##0.0_);_(&quot;$&quot;* \(#,##0.0\);_(&quot;$&quot;* &quot;-&quot;??_);_(@_)">
                  <c:v>16.856819884126818</c:v>
                </c:pt>
                <c:pt idx="1486" formatCode="_(&quot;$&quot;* #,##0.0_);_(&quot;$&quot;* \(#,##0.0\);_(&quot;$&quot;* &quot;-&quot;??_);_(@_)">
                  <c:v>25.64940877539453</c:v>
                </c:pt>
                <c:pt idx="1487" formatCode="_(&quot;$&quot;* #,##0.0_);_(&quot;$&quot;* \(#,##0.0\);_(&quot;$&quot;* &quot;-&quot;??_);_(@_)">
                  <c:v>30.827248442460938</c:v>
                </c:pt>
                <c:pt idx="1488" formatCode="_(&quot;$&quot;* #,##0.0_);_(&quot;$&quot;* \(#,##0.0\);_(&quot;$&quot;* &quot;-&quot;??_);_(@_)">
                  <c:v>21.600210957664853</c:v>
                </c:pt>
                <c:pt idx="1489" formatCode="_(&quot;$&quot;* #,##0.0_);_(&quot;$&quot;* \(#,##0.0\);_(&quot;$&quot;* &quot;-&quot;??_);_(@_)">
                  <c:v>36.010706049218747</c:v>
                </c:pt>
                <c:pt idx="1490" formatCode="_(&quot;$&quot;* #,##0.0_);_(&quot;$&quot;* \(#,##0.0\);_(&quot;$&quot;* &quot;-&quot;??_);_(@_)">
                  <c:v>20.19790125712883</c:v>
                </c:pt>
                <c:pt idx="1491" formatCode="_(&quot;$&quot;* #,##0.0_);_(&quot;$&quot;* \(#,##0.0\);_(&quot;$&quot;* &quot;-&quot;??_);_(@_)">
                  <c:v>17.574214992905087</c:v>
                </c:pt>
                <c:pt idx="1492" formatCode="_(&quot;$&quot;* #,##0.0_);_(&quot;$&quot;* \(#,##0.0\);_(&quot;$&quot;* &quot;-&quot;??_);_(@_)">
                  <c:v>18.851732108119144</c:v>
                </c:pt>
                <c:pt idx="1493" formatCode="_(&quot;$&quot;* #,##0.0_);_(&quot;$&quot;* \(#,##0.0\);_(&quot;$&quot;* &quot;-&quot;??_);_(@_)">
                  <c:v>16.255151803878206</c:v>
                </c:pt>
                <c:pt idx="1494" formatCode="_(&quot;$&quot;* #,##0.0_);_(&quot;$&quot;* \(#,##0.0\);_(&quot;$&quot;* &quot;-&quot;??_);_(@_)">
                  <c:v>20.284777653925115</c:v>
                </c:pt>
                <c:pt idx="1495" formatCode="_(&quot;$&quot;* #,##0.0_);_(&quot;$&quot;* \(#,##0.0\);_(&quot;$&quot;* &quot;-&quot;??_);_(@_)">
                  <c:v>15.072446697999998</c:v>
                </c:pt>
                <c:pt idx="1496" formatCode="_(&quot;$&quot;* #,##0.0_);_(&quot;$&quot;* \(#,##0.0\);_(&quot;$&quot;* &quot;-&quot;??_);_(@_)">
                  <c:v>19.151109452291017</c:v>
                </c:pt>
                <c:pt idx="1497" formatCode="_(&quot;$&quot;* #,##0.0_);_(&quot;$&quot;* \(#,##0.0\);_(&quot;$&quot;* &quot;-&quot;??_);_(@_)">
                  <c:v>20.716227838137939</c:v>
                </c:pt>
                <c:pt idx="1498" formatCode="_(&quot;$&quot;* #,##0.0_);_(&quot;$&quot;* \(#,##0.0\);_(&quot;$&quot;* &quot;-&quot;??_);_(@_)">
                  <c:v>17.019254402318435</c:v>
                </c:pt>
                <c:pt idx="1499" formatCode="_(&quot;$&quot;* #,##0.0_);_(&quot;$&quot;* \(#,##0.0\);_(&quot;$&quot;* &quot;-&quot;??_);_(@_)">
                  <c:v>26.88336184271655</c:v>
                </c:pt>
                <c:pt idx="1500" formatCode="_(&quot;$&quot;* #,##0.0_);_(&quot;$&quot;* \(#,##0.0\);_(&quot;$&quot;* &quot;-&quot;??_);_(@_)">
                  <c:v>16.814507966265626</c:v>
                </c:pt>
                <c:pt idx="1501" formatCode="_(&quot;$&quot;* #,##0.0_);_(&quot;$&quot;* \(#,##0.0\);_(&quot;$&quot;* &quot;-&quot;??_);_(@_)">
                  <c:v>17.602535671087715</c:v>
                </c:pt>
                <c:pt idx="1502" formatCode="_(&quot;$&quot;* #,##0.0_);_(&quot;$&quot;* \(#,##0.0\);_(&quot;$&quot;* &quot;-&quot;??_);_(@_)">
                  <c:v>18.233691775248555</c:v>
                </c:pt>
                <c:pt idx="1503" formatCode="_(&quot;$&quot;* #,##0.0_);_(&quot;$&quot;* \(#,##0.0\);_(&quot;$&quot;* &quot;-&quot;??_);_(@_)">
                  <c:v>15.757918431537332</c:v>
                </c:pt>
                <c:pt idx="1504" formatCode="_(&quot;$&quot;* #,##0.0_);_(&quot;$&quot;* \(#,##0.0\);_(&quot;$&quot;* &quot;-&quot;??_);_(@_)">
                  <c:v>22.669979287369628</c:v>
                </c:pt>
                <c:pt idx="1505" formatCode="_(&quot;$&quot;* #,##0.0_);_(&quot;$&quot;* \(#,##0.0\);_(&quot;$&quot;* &quot;-&quot;??_);_(@_)">
                  <c:v>14.796192132</c:v>
                </c:pt>
                <c:pt idx="1506" formatCode="_(&quot;$&quot;* #,##0.0_);_(&quot;$&quot;* \(#,##0.0\);_(&quot;$&quot;* &quot;-&quot;??_);_(@_)">
                  <c:v>22.789593426766693</c:v>
                </c:pt>
                <c:pt idx="1507" formatCode="_(&quot;$&quot;* #,##0.0_);_(&quot;$&quot;* \(#,##0.0\);_(&quot;$&quot;* &quot;-&quot;??_);_(@_)">
                  <c:v>24.191154444927736</c:v>
                </c:pt>
                <c:pt idx="1508" formatCode="_(&quot;$&quot;* #,##0.0_);_(&quot;$&quot;* \(#,##0.0\);_(&quot;$&quot;* &quot;-&quot;??_);_(@_)">
                  <c:v>18.035102514015627</c:v>
                </c:pt>
                <c:pt idx="1509" formatCode="_(&quot;$&quot;* #,##0.0_);_(&quot;$&quot;* \(#,##0.0\);_(&quot;$&quot;* &quot;-&quot;??_);_(@_)">
                  <c:v>31.280981150375002</c:v>
                </c:pt>
                <c:pt idx="1510" formatCode="_(&quot;$&quot;* #,##0.0_);_(&quot;$&quot;* \(#,##0.0\);_(&quot;$&quot;* &quot;-&quot;??_);_(@_)">
                  <c:v>16.480061996450317</c:v>
                </c:pt>
                <c:pt idx="1511" formatCode="_(&quot;$&quot;* #,##0.0_);_(&quot;$&quot;* \(#,##0.0\);_(&quot;$&quot;* &quot;-&quot;??_);_(@_)">
                  <c:v>19.068949853541014</c:v>
                </c:pt>
                <c:pt idx="1512" formatCode="_(&quot;$&quot;* #,##0.0_);_(&quot;$&quot;* \(#,##0.0\);_(&quot;$&quot;* &quot;-&quot;??_);_(@_)">
                  <c:v>21.55808191921875</c:v>
                </c:pt>
                <c:pt idx="1513" formatCode="_(&quot;$&quot;* #,##0.0_);_(&quot;$&quot;* \(#,##0.0\);_(&quot;$&quot;* &quot;-&quot;??_);_(@_)">
                  <c:v>16.760343742186361</c:v>
                </c:pt>
                <c:pt idx="1514" formatCode="_(&quot;$&quot;* #,##0.0_);_(&quot;$&quot;* \(#,##0.0\);_(&quot;$&quot;* &quot;-&quot;??_);_(@_)">
                  <c:v>27.723001401585929</c:v>
                </c:pt>
                <c:pt idx="1515" formatCode="_(&quot;$&quot;* #,##0.0_);_(&quot;$&quot;* \(#,##0.0\);_(&quot;$&quot;* &quot;-&quot;??_);_(@_)">
                  <c:v>15.456969796100857</c:v>
                </c:pt>
                <c:pt idx="1516" formatCode="_(&quot;$&quot;* #,##0.0_);_(&quot;$&quot;* \(#,##0.0\);_(&quot;$&quot;* &quot;-&quot;??_);_(@_)">
                  <c:v>20.11948109343642</c:v>
                </c:pt>
                <c:pt idx="1517" formatCode="_(&quot;$&quot;* #,##0.0_);_(&quot;$&quot;* \(#,##0.0\);_(&quot;$&quot;* &quot;-&quot;??_);_(@_)">
                  <c:v>21.570615682321566</c:v>
                </c:pt>
                <c:pt idx="1518" formatCode="_(&quot;$&quot;* #,##0.0_);_(&quot;$&quot;* \(#,##0.0\);_(&quot;$&quot;* &quot;-&quot;??_);_(@_)">
                  <c:v>16.764401597972824</c:v>
                </c:pt>
                <c:pt idx="1519" formatCode="_(&quot;$&quot;* #,##0.0_);_(&quot;$&quot;* \(#,##0.0\);_(&quot;$&quot;* &quot;-&quot;??_);_(@_)">
                  <c:v>25.243761292137819</c:v>
                </c:pt>
                <c:pt idx="1520" formatCode="_(&quot;$&quot;* #,##0.0_);_(&quot;$&quot;* \(#,##0.0\);_(&quot;$&quot;* &quot;-&quot;??_);_(@_)">
                  <c:v>15.341995905510739</c:v>
                </c:pt>
                <c:pt idx="1521" formatCode="_(&quot;$&quot;* #,##0.0_);_(&quot;$&quot;* \(#,##0.0\);_(&quot;$&quot;* &quot;-&quot;??_);_(@_)">
                  <c:v>17.040363676086915</c:v>
                </c:pt>
                <c:pt idx="1522" formatCode="_(&quot;$&quot;* #,##0.0_);_(&quot;$&quot;* \(#,##0.0\);_(&quot;$&quot;* &quot;-&quot;??_);_(@_)">
                  <c:v>20.449034193012356</c:v>
                </c:pt>
                <c:pt idx="1523" formatCode="_(&quot;$&quot;* #,##0.0_);_(&quot;$&quot;* \(#,##0.0\);_(&quot;$&quot;* &quot;-&quot;??_);_(@_)">
                  <c:v>16.508443460808436</c:v>
                </c:pt>
                <c:pt idx="1524" formatCode="_(&quot;$&quot;* #,##0.0_);_(&quot;$&quot;* \(#,##0.0\);_(&quot;$&quot;* &quot;-&quot;??_);_(@_)">
                  <c:v>23.688217739119139</c:v>
                </c:pt>
                <c:pt idx="1525" formatCode="_(&quot;$&quot;* #,##0.0_);_(&quot;$&quot;* \(#,##0.0\);_(&quot;$&quot;* &quot;-&quot;??_);_(@_)">
                  <c:v>14.843214216820824</c:v>
                </c:pt>
                <c:pt idx="1526" formatCode="_(&quot;$&quot;* #,##0.0_);_(&quot;$&quot;* \(#,##0.0\);_(&quot;$&quot;* &quot;-&quot;??_);_(@_)">
                  <c:v>18.416073887558596</c:v>
                </c:pt>
                <c:pt idx="1527" formatCode="_(&quot;$&quot;* #,##0.0_);_(&quot;$&quot;* \(#,##0.0\);_(&quot;$&quot;* &quot;-&quot;??_);_(@_)">
                  <c:v>20.890324980912109</c:v>
                </c:pt>
                <c:pt idx="1528" formatCode="_(&quot;$&quot;* #,##0.0_);_(&quot;$&quot;* \(#,##0.0\);_(&quot;$&quot;* &quot;-&quot;??_);_(@_)">
                  <c:v>16.625494724242671</c:v>
                </c:pt>
                <c:pt idx="1529" formatCode="_(&quot;$&quot;* #,##0.0_);_(&quot;$&quot;* \(#,##0.0\);_(&quot;$&quot;* &quot;-&quot;??_);_(@_)">
                  <c:v>27.724729314530578</c:v>
                </c:pt>
                <c:pt idx="1530" formatCode="_(&quot;$&quot;* #,##0.0_);_(&quot;$&quot;* \(#,##0.0\);_(&quot;$&quot;* &quot;-&quot;??_);_(@_)">
                  <c:v>15.653090129103989</c:v>
                </c:pt>
                <c:pt idx="1531" formatCode="_(&quot;$&quot;* #,##0.0_);_(&quot;$&quot;* \(#,##0.0\);_(&quot;$&quot;* &quot;-&quot;??_);_(@_)">
                  <c:v>19.689992096361813</c:v>
                </c:pt>
                <c:pt idx="1532" formatCode="_(&quot;$&quot;* #,##0.0_);_(&quot;$&quot;* \(#,##0.0\);_(&quot;$&quot;* &quot;-&quot;??_);_(@_)">
                  <c:v>27.122596229941347</c:v>
                </c:pt>
                <c:pt idx="1533" formatCode="_(&quot;$&quot;* #,##0.0_);_(&quot;$&quot;* \(#,##0.0\);_(&quot;$&quot;* &quot;-&quot;??_);_(@_)">
                  <c:v>17.879586290585696</c:v>
                </c:pt>
                <c:pt idx="1534" formatCode="_(&quot;$&quot;* #,##0.0_);_(&quot;$&quot;* \(#,##0.0\);_(&quot;$&quot;* &quot;-&quot;??_);_(@_)">
                  <c:v>29.845519505732412</c:v>
                </c:pt>
                <c:pt idx="1535" formatCode="_(&quot;$&quot;* #,##0.0_);_(&quot;$&quot;* \(#,##0.0\);_(&quot;$&quot;* &quot;-&quot;??_);_(@_)">
                  <c:v>16.010227159471608</c:v>
                </c:pt>
                <c:pt idx="1536" formatCode="_(&quot;$&quot;* #,##0.0_);_(&quot;$&quot;* \(#,##0.0\);_(&quot;$&quot;* &quot;-&quot;??_);_(@_)">
                  <c:v>29.233010410523434</c:v>
                </c:pt>
                <c:pt idx="1537" formatCode="_(&quot;$&quot;* #,##0.0_);_(&quot;$&quot;* \(#,##0.0\);_(&quot;$&quot;* &quot;-&quot;??_);_(@_)">
                  <c:v>37.353381081249999</c:v>
                </c:pt>
                <c:pt idx="1538" formatCode="_(&quot;$&quot;* #,##0.0_);_(&quot;$&quot;* \(#,##0.0\);_(&quot;$&quot;* &quot;-&quot;??_);_(@_)">
                  <c:v>23.964136378328128</c:v>
                </c:pt>
                <c:pt idx="1539" formatCode="_(&quot;$&quot;* #,##0.0_);_(&quot;$&quot;* \(#,##0.0\);_(&quot;$&quot;* &quot;-&quot;??_);_(@_)">
                  <c:v>47.587559415999998</c:v>
                </c:pt>
                <c:pt idx="1540" formatCode="_(&quot;$&quot;* #,##0.0_);_(&quot;$&quot;* \(#,##0.0\);_(&quot;$&quot;* &quot;-&quot;??_);_(@_)">
                  <c:v>20.633534200992187</c:v>
                </c:pt>
                <c:pt idx="1541" formatCode="_(&quot;$&quot;* #,##0.0_);_(&quot;$&quot;* \(#,##0.0\);_(&quot;$&quot;* &quot;-&quot;??_);_(@_)">
                  <c:v>20.918304184805347</c:v>
                </c:pt>
                <c:pt idx="1542" formatCode="_(&quot;$&quot;* #,##0.0_);_(&quot;$&quot;* \(#,##0.0\);_(&quot;$&quot;* &quot;-&quot;??_);_(@_)">
                  <c:v>26.896774629070315</c:v>
                </c:pt>
                <c:pt idx="1543" formatCode="_(&quot;$&quot;* #,##0.0_);_(&quot;$&quot;* \(#,##0.0\);_(&quot;$&quot;* &quot;-&quot;??_);_(@_)">
                  <c:v>19.027588661065415</c:v>
                </c:pt>
                <c:pt idx="1544" formatCode="_(&quot;$&quot;* #,##0.0_);_(&quot;$&quot;* \(#,##0.0\);_(&quot;$&quot;* &quot;-&quot;??_);_(@_)">
                  <c:v>31.957821248249999</c:v>
                </c:pt>
                <c:pt idx="1545" formatCode="_(&quot;$&quot;* #,##0.0_);_(&quot;$&quot;* \(#,##0.0\);_(&quot;$&quot;* &quot;-&quot;??_);_(@_)">
                  <c:v>17.513006632947263</c:v>
                </c:pt>
                <c:pt idx="1546" formatCode="_(&quot;$&quot;* #,##0.0_);_(&quot;$&quot;* \(#,##0.0\);_(&quot;$&quot;* &quot;-&quot;??_);_(@_)">
                  <c:v>22.653957286531245</c:v>
                </c:pt>
                <c:pt idx="1547" formatCode="_(&quot;$&quot;* #,##0.0_);_(&quot;$&quot;* \(#,##0.0\);_(&quot;$&quot;* &quot;-&quot;??_);_(@_)">
                  <c:v>27.016650682906246</c:v>
                </c:pt>
                <c:pt idx="1548" formatCode="_(&quot;$&quot;* #,##0.0_);_(&quot;$&quot;* \(#,##0.0\);_(&quot;$&quot;* &quot;-&quot;??_);_(@_)">
                  <c:v>19.463038671581547</c:v>
                </c:pt>
                <c:pt idx="1549" formatCode="_(&quot;$&quot;* #,##0.0_);_(&quot;$&quot;* \(#,##0.0\);_(&quot;$&quot;* &quot;-&quot;??_);_(@_)">
                  <c:v>34.986998903749999</c:v>
                </c:pt>
                <c:pt idx="1550" formatCode="_(&quot;$&quot;* #,##0.0_);_(&quot;$&quot;* \(#,##0.0\);_(&quot;$&quot;* &quot;-&quot;??_);_(@_)">
                  <c:v>15.736186644143858</c:v>
                </c:pt>
                <c:pt idx="1551" formatCode="_(&quot;$&quot;* #,##0.0_);_(&quot;$&quot;* \(#,##0.0\);_(&quot;$&quot;* &quot;-&quot;??_);_(@_)">
                  <c:v>18.49920539198714</c:v>
                </c:pt>
                <c:pt idx="1552" formatCode="_(&quot;$&quot;* #,##0.0_);_(&quot;$&quot;* \(#,##0.0\);_(&quot;$&quot;* &quot;-&quot;??_);_(@_)">
                  <c:v>20.878528271990113</c:v>
                </c:pt>
                <c:pt idx="1553" formatCode="_(&quot;$&quot;* #,##0.0_);_(&quot;$&quot;* \(#,##0.0\);_(&quot;$&quot;* &quot;-&quot;??_);_(@_)">
                  <c:v>16.83045858556298</c:v>
                </c:pt>
                <c:pt idx="1554" formatCode="_(&quot;$&quot;* #,##0.0_);_(&quot;$&quot;* \(#,##0.0\);_(&quot;$&quot;* &quot;-&quot;??_);_(@_)">
                  <c:v>23.961848683188478</c:v>
                </c:pt>
                <c:pt idx="1555" formatCode="_(&quot;$&quot;* #,##0.0_);_(&quot;$&quot;* \(#,##0.0\);_(&quot;$&quot;* &quot;-&quot;??_);_(@_)">
                  <c:v>16.459300388079249</c:v>
                </c:pt>
                <c:pt idx="1556" formatCode="_(&quot;$&quot;* #,##0.0_);_(&quot;$&quot;* \(#,##0.0\);_(&quot;$&quot;* &quot;-&quot;??_);_(@_)">
                  <c:v>21.667717996273439</c:v>
                </c:pt>
                <c:pt idx="1557" formatCode="_(&quot;$&quot;* #,##0.0_);_(&quot;$&quot;* \(#,##0.0\);_(&quot;$&quot;* &quot;-&quot;??_);_(@_)">
                  <c:v>27.047504840406251</c:v>
                </c:pt>
                <c:pt idx="1558" formatCode="_(&quot;$&quot;* #,##0.0_);_(&quot;$&quot;* \(#,##0.0\);_(&quot;$&quot;* &quot;-&quot;??_);_(@_)">
                  <c:v>19.4801477861499</c:v>
                </c:pt>
                <c:pt idx="1559" formatCode="_(&quot;$&quot;* #,##0.0_);_(&quot;$&quot;* \(#,##0.0\);_(&quot;$&quot;* &quot;-&quot;??_);_(@_)">
                  <c:v>33.887428675234368</c:v>
                </c:pt>
                <c:pt idx="1560" formatCode="_(&quot;$&quot;* #,##0.0_);_(&quot;$&quot;* \(#,##0.0\);_(&quot;$&quot;* &quot;-&quot;??_);_(@_)">
                  <c:v>16.665509845433565</c:v>
                </c:pt>
                <c:pt idx="1561" formatCode="_(&quot;$&quot;* #,##0.0_);_(&quot;$&quot;* \(#,##0.0\);_(&quot;$&quot;* &quot;-&quot;??_);_(@_)">
                  <c:v>18.45037027872716</c:v>
                </c:pt>
                <c:pt idx="1562" formatCode="_(&quot;$&quot;* #,##0.0_);_(&quot;$&quot;* \(#,##0.0\);_(&quot;$&quot;* &quot;-&quot;??_);_(@_)">
                  <c:v>21.122169129753463</c:v>
                </c:pt>
                <c:pt idx="1563" formatCode="_(&quot;$&quot;* #,##0.0_);_(&quot;$&quot;* \(#,##0.0\);_(&quot;$&quot;* &quot;-&quot;??_);_(@_)">
                  <c:v>16.385715576485474</c:v>
                </c:pt>
                <c:pt idx="1564" formatCode="_(&quot;$&quot;* #,##0.0_);_(&quot;$&quot;* \(#,##0.0\);_(&quot;$&quot;* &quot;-&quot;??_);_(@_)">
                  <c:v>25.517735653026367</c:v>
                </c:pt>
                <c:pt idx="1565" formatCode="_(&quot;$&quot;* #,##0.0_);_(&quot;$&quot;* \(#,##0.0\);_(&quot;$&quot;* &quot;-&quot;??_);_(@_)">
                  <c:v>16.260418290517663</c:v>
                </c:pt>
                <c:pt idx="1566" formatCode="_(&quot;$&quot;* #,##0.0_);_(&quot;$&quot;* \(#,##0.0\);_(&quot;$&quot;* &quot;-&quot;??_);_(@_)">
                  <c:v>21.382659132230465</c:v>
                </c:pt>
                <c:pt idx="1567" formatCode="_(&quot;$&quot;* #,##0.0_);_(&quot;$&quot;* \(#,##0.0\);_(&quot;$&quot;* &quot;-&quot;??_);_(@_)">
                  <c:v>24.523426209560547</c:v>
                </c:pt>
                <c:pt idx="1568" formatCode="_(&quot;$&quot;* #,##0.0_);_(&quot;$&quot;* \(#,##0.0\);_(&quot;$&quot;* &quot;-&quot;??_);_(@_)">
                  <c:v>18.827954767272828</c:v>
                </c:pt>
                <c:pt idx="1569" formatCode="_(&quot;$&quot;* #,##0.0_);_(&quot;$&quot;* \(#,##0.0\);_(&quot;$&quot;* &quot;-&quot;??_);_(@_)">
                  <c:v>30.262032078632807</c:v>
                </c:pt>
                <c:pt idx="1570" formatCode="_(&quot;$&quot;* #,##0.0_);_(&quot;$&quot;* \(#,##0.0\);_(&quot;$&quot;* &quot;-&quot;??_);_(@_)">
                  <c:v>16.87939858864776</c:v>
                </c:pt>
                <c:pt idx="1571" formatCode="_(&quot;$&quot;* #,##0.0_);_(&quot;$&quot;* \(#,##0.0\);_(&quot;$&quot;* &quot;-&quot;??_);_(@_)">
                  <c:v>27.541639028599914</c:v>
                </c:pt>
                <c:pt idx="1572" formatCode="_(&quot;$&quot;* #,##0.0_);_(&quot;$&quot;* \(#,##0.0\);_(&quot;$&quot;* &quot;-&quot;??_);_(@_)">
                  <c:v>34.241242029372437</c:v>
                </c:pt>
                <c:pt idx="1573" formatCode="_(&quot;$&quot;* #,##0.0_);_(&quot;$&quot;* \(#,##0.0\);_(&quot;$&quot;* &quot;-&quot;??_);_(@_)">
                  <c:v>22.691470650573788</c:v>
                </c:pt>
                <c:pt idx="1574" formatCode="_(&quot;$&quot;* #,##0.0_);_(&quot;$&quot;* \(#,##0.0\);_(&quot;$&quot;* &quot;-&quot;??_);_(@_)">
                  <c:v>39.485483734742182</c:v>
                </c:pt>
                <c:pt idx="1575" formatCode="_(&quot;$&quot;* #,##0.0_);_(&quot;$&quot;* \(#,##0.0\);_(&quot;$&quot;* &quot;-&quot;??_);_(@_)">
                  <c:v>20.705516799179687</c:v>
                </c:pt>
                <c:pt idx="1576" formatCode="_(&quot;$&quot;* #,##0.0_);_(&quot;$&quot;* \(#,##0.0\);_(&quot;$&quot;* &quot;-&quot;??_);_(@_)">
                  <c:v>20.427987898686805</c:v>
                </c:pt>
                <c:pt idx="1577" formatCode="_(&quot;$&quot;* #,##0.0_);_(&quot;$&quot;* \(#,##0.0\);_(&quot;$&quot;* &quot;-&quot;??_);_(@_)">
                  <c:v>28.404195613378906</c:v>
                </c:pt>
                <c:pt idx="1578" formatCode="_(&quot;$&quot;* #,##0.0_);_(&quot;$&quot;* \(#,##0.0\);_(&quot;$&quot;* &quot;-&quot;??_);_(@_)">
                  <c:v>17.399957941480551</c:v>
                </c:pt>
                <c:pt idx="1579" formatCode="_(&quot;$&quot;* #,##0.0_);_(&quot;$&quot;* \(#,##0.0\);_(&quot;$&quot;* &quot;-&quot;??_);_(@_)">
                  <c:v>33.919781287937496</c:v>
                </c:pt>
                <c:pt idx="1580" formatCode="_(&quot;$&quot;* #,##0.0_);_(&quot;$&quot;* \(#,##0.0\);_(&quot;$&quot;* &quot;-&quot;??_);_(@_)">
                  <c:v>16.786517442106202</c:v>
                </c:pt>
                <c:pt idx="1581" formatCode="_(&quot;$&quot;* #,##0.0_);_(&quot;$&quot;* \(#,##0.0\);_(&quot;$&quot;* &quot;-&quot;??_);_(@_)">
                  <c:v>23.897251611258056</c:v>
                </c:pt>
                <c:pt idx="1582" formatCode="_(&quot;$&quot;* #,##0.0_);_(&quot;$&quot;* \(#,##0.0\);_(&quot;$&quot;* &quot;-&quot;??_);_(@_)">
                  <c:v>30.391272473109382</c:v>
                </c:pt>
                <c:pt idx="1583" formatCode="_(&quot;$&quot;* #,##0.0_);_(&quot;$&quot;* \(#,##0.0\);_(&quot;$&quot;* &quot;-&quot;??_);_(@_)">
                  <c:v>21.294606039236498</c:v>
                </c:pt>
                <c:pt idx="1584" formatCode="_(&quot;$&quot;* #,##0.0_);_(&quot;$&quot;* \(#,##0.0\);_(&quot;$&quot;* &quot;-&quot;??_);_(@_)">
                  <c:v>38.161773739130886</c:v>
                </c:pt>
                <c:pt idx="1585" formatCode="_(&quot;$&quot;* #,##0.0_);_(&quot;$&quot;* \(#,##0.0\);_(&quot;$&quot;* &quot;-&quot;??_);_(@_)">
                  <c:v>19.10509004420426</c:v>
                </c:pt>
                <c:pt idx="1586" formatCode="_(&quot;$&quot;* #,##0.0_);_(&quot;$&quot;* \(#,##0.0\);_(&quot;$&quot;* &quot;-&quot;??_);_(@_)">
                  <c:v>21.414395747411739</c:v>
                </c:pt>
                <c:pt idx="1587" formatCode="_(&quot;$&quot;* #,##0.0_);_(&quot;$&quot;* \(#,##0.0\);_(&quot;$&quot;* &quot;-&quot;??_);_(@_)">
                  <c:v>26.555683299559082</c:v>
                </c:pt>
                <c:pt idx="1588" formatCode="_(&quot;$&quot;* #,##0.0_);_(&quot;$&quot;* \(#,##0.0\);_(&quot;$&quot;* &quot;-&quot;??_);_(@_)">
                  <c:v>17.518255330219347</c:v>
                </c:pt>
                <c:pt idx="1589" formatCode="_(&quot;$&quot;* #,##0.0_);_(&quot;$&quot;* \(#,##0.0\);_(&quot;$&quot;* &quot;-&quot;??_);_(@_)">
                  <c:v>30.443557801492183</c:v>
                </c:pt>
                <c:pt idx="1590" formatCode="_(&quot;$&quot;* #,##0.0_);_(&quot;$&quot;* \(#,##0.0\);_(&quot;$&quot;* &quot;-&quot;??_);_(@_)">
                  <c:v>15.004004337649652</c:v>
                </c:pt>
                <c:pt idx="1591" formatCode="_(&quot;$&quot;* #,##0.0_);_(&quot;$&quot;* \(#,##0.0\);_(&quot;$&quot;* &quot;-&quot;??_);_(@_)">
                  <c:v>18.62224433077283</c:v>
                </c:pt>
                <c:pt idx="1592" formatCode="_(&quot;$&quot;* #,##0.0_);_(&quot;$&quot;* \(#,##0.0\);_(&quot;$&quot;* &quot;-&quot;??_);_(@_)">
                  <c:v>21.449899190858154</c:v>
                </c:pt>
                <c:pt idx="1593" formatCode="_(&quot;$&quot;* #,##0.0_);_(&quot;$&quot;* \(#,##0.0\);_(&quot;$&quot;* &quot;-&quot;??_);_(@_)">
                  <c:v>16.676744790076167</c:v>
                </c:pt>
                <c:pt idx="1594" formatCode="_(&quot;$&quot;* #,##0.0_);_(&quot;$&quot;* \(#,##0.0\);_(&quot;$&quot;* &quot;-&quot;??_);_(@_)">
                  <c:v>25.656233844570316</c:v>
                </c:pt>
                <c:pt idx="1595" formatCode="_(&quot;$&quot;* #,##0.0_);_(&quot;$&quot;* \(#,##0.0\);_(&quot;$&quot;* &quot;-&quot;??_);_(@_)">
                  <c:v>15.145615496284851</c:v>
                </c:pt>
                <c:pt idx="1596" formatCode="_(&quot;$&quot;* #,##0.0_);_(&quot;$&quot;* \(#,##0.0\);_(&quot;$&quot;* &quot;-&quot;??_);_(@_)">
                  <c:v>19.443933564419943</c:v>
                </c:pt>
                <c:pt idx="1597" formatCode="_(&quot;$&quot;* #,##0.0_);_(&quot;$&quot;* \(#,##0.0\);_(&quot;$&quot;* &quot;-&quot;??_);_(@_)">
                  <c:v>23.092648358078861</c:v>
                </c:pt>
                <c:pt idx="1598" formatCode="_(&quot;$&quot;* #,##0.0_);_(&quot;$&quot;* \(#,##0.0\);_(&quot;$&quot;* &quot;-&quot;??_);_(@_)">
                  <c:v>18.650933097854537</c:v>
                </c:pt>
                <c:pt idx="1599" formatCode="_(&quot;$&quot;* #,##0.0_);_(&quot;$&quot;* \(#,##0.0\);_(&quot;$&quot;* &quot;-&quot;??_);_(@_)">
                  <c:v>32.433693393330358</c:v>
                </c:pt>
                <c:pt idx="1600" formatCode="_(&quot;$&quot;* #,##0.0_);_(&quot;$&quot;* \(#,##0.0\);_(&quot;$&quot;* &quot;-&quot;??_);_(@_)">
                  <c:v>16.245172750631323</c:v>
                </c:pt>
                <c:pt idx="1601" formatCode="_(&quot;$&quot;* #,##0.0_);_(&quot;$&quot;* \(#,##0.0\);_(&quot;$&quot;* &quot;-&quot;??_);_(@_)">
                  <c:v>26.278912786142584</c:v>
                </c:pt>
                <c:pt idx="1602" formatCode="_(&quot;$&quot;* #,##0.0_);_(&quot;$&quot;* \(#,##0.0\);_(&quot;$&quot;* &quot;-&quot;??_);_(@_)">
                  <c:v>30.716234142839607</c:v>
                </c:pt>
                <c:pt idx="1603" formatCode="_(&quot;$&quot;* #,##0.0_);_(&quot;$&quot;* \(#,##0.0\);_(&quot;$&quot;* &quot;-&quot;??_);_(@_)">
                  <c:v>22.282909855241503</c:v>
                </c:pt>
                <c:pt idx="1604" formatCode="_(&quot;$&quot;* #,##0.0_);_(&quot;$&quot;* \(#,##0.0\);_(&quot;$&quot;* &quot;-&quot;??_);_(@_)">
                  <c:v>43.082885656796876</c:v>
                </c:pt>
                <c:pt idx="1605" formatCode="_(&quot;$&quot;* #,##0.0_);_(&quot;$&quot;* \(#,##0.0\);_(&quot;$&quot;* &quot;-&quot;??_);_(@_)">
                  <c:v>21.731812606476911</c:v>
                </c:pt>
                <c:pt idx="1606" formatCode="_(&quot;$&quot;* #,##0.0_);_(&quot;$&quot;* \(#,##0.0\);_(&quot;$&quot;* &quot;-&quot;??_);_(@_)">
                  <c:v>21.834040849492798</c:v>
                </c:pt>
                <c:pt idx="1607" formatCode="_(&quot;$&quot;* #,##0.0_);_(&quot;$&quot;* \(#,##0.0\);_(&quot;$&quot;* &quot;-&quot;??_);_(@_)">
                  <c:v>28.608009545960936</c:v>
                </c:pt>
                <c:pt idx="1608" formatCode="_(&quot;$&quot;* #,##0.0_);_(&quot;$&quot;* \(#,##0.0\);_(&quot;$&quot;* &quot;-&quot;??_);_(@_)">
                  <c:v>18.178423816696231</c:v>
                </c:pt>
                <c:pt idx="1609" formatCode="_(&quot;$&quot;* #,##0.0_);_(&quot;$&quot;* \(#,##0.0\);_(&quot;$&quot;* &quot;-&quot;??_);_(@_)">
                  <c:v>31.063499985968743</c:v>
                </c:pt>
                <c:pt idx="1610" formatCode="_(&quot;$&quot;* #,##0.0_);_(&quot;$&quot;* \(#,##0.0\);_(&quot;$&quot;* &quot;-&quot;??_);_(@_)">
                  <c:v>15.989824727854314</c:v>
                </c:pt>
                <c:pt idx="1611" formatCode="_(&quot;$&quot;* #,##0.0_);_(&quot;$&quot;* \(#,##0.0\);_(&quot;$&quot;* &quot;-&quot;??_);_(@_)">
                  <c:v>17.766750351270264</c:v>
                </c:pt>
                <c:pt idx="1612" formatCode="_(&quot;$&quot;* #,##0.0_);_(&quot;$&quot;* \(#,##0.0\);_(&quot;$&quot;* &quot;-&quot;??_);_(@_)">
                  <c:v>20.90145947040239</c:v>
                </c:pt>
                <c:pt idx="1613" formatCode="_(&quot;$&quot;* #,##0.0_);_(&quot;$&quot;* \(#,##0.0\);_(&quot;$&quot;* &quot;-&quot;??_);_(@_)">
                  <c:v>16.653491360000004</c:v>
                </c:pt>
                <c:pt idx="1614" formatCode="_(&quot;$&quot;* #,##0.0_);_(&quot;$&quot;* \(#,##0.0\);_(&quot;$&quot;* &quot;-&quot;??_);_(@_)">
                  <c:v>24.636049251618687</c:v>
                </c:pt>
                <c:pt idx="1615" formatCode="_(&quot;$&quot;* #,##0.0_);_(&quot;$&quot;* \(#,##0.0\);_(&quot;$&quot;* &quot;-&quot;??_);_(@_)">
                  <c:v>15.669488734</c:v>
                </c:pt>
                <c:pt idx="1616" formatCode="_(&quot;$&quot;* #,##0.0_);_(&quot;$&quot;* \(#,##0.0\);_(&quot;$&quot;* &quot;-&quot;??_);_(@_)">
                  <c:v>16.601422561032315</c:v>
                </c:pt>
                <c:pt idx="1617" formatCode="_(&quot;$&quot;* #,##0.0_);_(&quot;$&quot;* \(#,##0.0\);_(&quot;$&quot;* &quot;-&quot;??_);_(@_)">
                  <c:v>17.643920332291469</c:v>
                </c:pt>
                <c:pt idx="1618" formatCode="_(&quot;$&quot;* #,##0.0_);_(&quot;$&quot;* \(#,##0.0\);_(&quot;$&quot;* &quot;-&quot;??_);_(@_)">
                  <c:v>15.084061633475098</c:v>
                </c:pt>
                <c:pt idx="1619" formatCode="_(&quot;$&quot;* #,##0.0_);_(&quot;$&quot;* \(#,##0.0\);_(&quot;$&quot;* &quot;-&quot;??_);_(@_)">
                  <c:v>19.863187691527529</c:v>
                </c:pt>
                <c:pt idx="1620" formatCode="_(&quot;$&quot;* #,##0.0_);_(&quot;$&quot;* \(#,##0.0\);_(&quot;$&quot;* &quot;-&quot;??_);_(@_)">
                  <c:v>13.931425201422805</c:v>
                </c:pt>
                <c:pt idx="1621" formatCode="_(&quot;$&quot;* #,##0.0_);_(&quot;$&quot;* \(#,##0.0\);_(&quot;$&quot;* &quot;-&quot;??_);_(@_)">
                  <c:v>21.417381697137976</c:v>
                </c:pt>
                <c:pt idx="1622" formatCode="_(&quot;$&quot;* #,##0.0_);_(&quot;$&quot;* \(#,##0.0\);_(&quot;$&quot;* &quot;-&quot;??_);_(@_)">
                  <c:v>21.373205332818358</c:v>
                </c:pt>
                <c:pt idx="1623" formatCode="_(&quot;$&quot;* #,##0.0_);_(&quot;$&quot;* \(#,##0.0\);_(&quot;$&quot;* &quot;-&quot;??_);_(@_)">
                  <c:v>17.152373096075955</c:v>
                </c:pt>
                <c:pt idx="1624" formatCode="_(&quot;$&quot;* #,##0.0_);_(&quot;$&quot;* \(#,##0.0\);_(&quot;$&quot;* &quot;-&quot;??_);_(@_)">
                  <c:v>26.97481857872523</c:v>
                </c:pt>
                <c:pt idx="1625" formatCode="_(&quot;$&quot;* #,##0.0_);_(&quot;$&quot;* \(#,##0.0\);_(&quot;$&quot;* &quot;-&quot;??_);_(@_)">
                  <c:v>15.10789601757598</c:v>
                </c:pt>
                <c:pt idx="1626" formatCode="_(&quot;$&quot;* #,##0.0_);_(&quot;$&quot;* \(#,##0.0\);_(&quot;$&quot;* &quot;-&quot;??_);_(@_)">
                  <c:v>17.561227579153897</c:v>
                </c:pt>
                <c:pt idx="1627" formatCode="_(&quot;$&quot;* #,##0.0_);_(&quot;$&quot;* \(#,##0.0\);_(&quot;$&quot;* &quot;-&quot;??_);_(@_)">
                  <c:v>19.021308493425469</c:v>
                </c:pt>
                <c:pt idx="1628" formatCode="_(&quot;$&quot;* #,##0.0_);_(&quot;$&quot;* \(#,##0.0\);_(&quot;$&quot;* &quot;-&quot;??_);_(@_)">
                  <c:v>16.470943845999997</c:v>
                </c:pt>
                <c:pt idx="1629" formatCode="_(&quot;$&quot;* #,##0.0_);_(&quot;$&quot;* \(#,##0.0\);_(&quot;$&quot;* &quot;-&quot;??_);_(@_)">
                  <c:v>19.885299058882829</c:v>
                </c:pt>
                <c:pt idx="1630" formatCode="_(&quot;$&quot;* #,##0.0_);_(&quot;$&quot;* \(#,##0.0\);_(&quot;$&quot;* &quot;-&quot;??_);_(@_)">
                  <c:v>15.694449895999998</c:v>
                </c:pt>
                <c:pt idx="1631" formatCode="_(&quot;$&quot;* #,##0.0_);_(&quot;$&quot;* \(#,##0.0\);_(&quot;$&quot;* &quot;-&quot;??_);_(@_)">
                  <c:v>18.137865055789366</c:v>
                </c:pt>
                <c:pt idx="1632" formatCode="_(&quot;$&quot;* #,##0.0_);_(&quot;$&quot;* \(#,##0.0\);_(&quot;$&quot;* &quot;-&quot;??_);_(@_)">
                  <c:v>21.928815575852543</c:v>
                </c:pt>
                <c:pt idx="1633" formatCode="_(&quot;$&quot;* #,##0.0_);_(&quot;$&quot;* \(#,##0.0\);_(&quot;$&quot;* &quot;-&quot;??_);_(@_)">
                  <c:v>17.300707729666279</c:v>
                </c:pt>
                <c:pt idx="1634" formatCode="_(&quot;$&quot;* #,##0.0_);_(&quot;$&quot;* \(#,##0.0\);_(&quot;$&quot;* &quot;-&quot;??_);_(@_)">
                  <c:v>25.49513784613675</c:v>
                </c:pt>
                <c:pt idx="1635" formatCode="_(&quot;$&quot;* #,##0.0_);_(&quot;$&quot;* \(#,##0.0\);_(&quot;$&quot;* &quot;-&quot;??_);_(@_)">
                  <c:v>15.894481919875973</c:v>
                </c:pt>
                <c:pt idx="1636" formatCode="_(&quot;$&quot;* #,##0.0_);_(&quot;$&quot;* \(#,##0.0\);_(&quot;$&quot;* &quot;-&quot;??_);_(@_)">
                  <c:v>16.335742754492369</c:v>
                </c:pt>
                <c:pt idx="1637" formatCode="_(&quot;$&quot;* #,##0.0_);_(&quot;$&quot;* \(#,##0.0\);_(&quot;$&quot;* &quot;-&quot;??_);_(@_)">
                  <c:v>18.715412232105471</c:v>
                </c:pt>
                <c:pt idx="1638" formatCode="_(&quot;$&quot;* #,##0.0_);_(&quot;$&quot;* \(#,##0.0\);_(&quot;$&quot;* &quot;-&quot;??_);_(@_)">
                  <c:v>15.36938241865948</c:v>
                </c:pt>
                <c:pt idx="1639" formatCode="_(&quot;$&quot;* #,##0.0_);_(&quot;$&quot;* \(#,##0.0\);_(&quot;$&quot;* &quot;-&quot;??_);_(@_)">
                  <c:v>20.357889382538815</c:v>
                </c:pt>
                <c:pt idx="1640" formatCode="_(&quot;$&quot;* #,##0.0_);_(&quot;$&quot;* \(#,##0.0\);_(&quot;$&quot;* &quot;-&quot;??_);_(@_)">
                  <c:v>14.077632254000003</c:v>
                </c:pt>
                <c:pt idx="1641" formatCode="_(&quot;$&quot;* #,##0.0_);_(&quot;$&quot;* \(#,##0.0\);_(&quot;$&quot;* &quot;-&quot;??_);_(@_)">
                  <c:v>17.483797149243657</c:v>
                </c:pt>
                <c:pt idx="1642" formatCode="_(&quot;$&quot;* #,##0.0_);_(&quot;$&quot;* \(#,##0.0\);_(&quot;$&quot;* &quot;-&quot;??_);_(@_)">
                  <c:v>19.38615724668643</c:v>
                </c:pt>
                <c:pt idx="1643" formatCode="_(&quot;$&quot;* #,##0.0_);_(&quot;$&quot;* \(#,##0.0\);_(&quot;$&quot;* &quot;-&quot;??_);_(@_)">
                  <c:v>16.068919094040218</c:v>
                </c:pt>
                <c:pt idx="1644" formatCode="_(&quot;$&quot;* #,##0.0_);_(&quot;$&quot;* \(#,##0.0\);_(&quot;$&quot;* &quot;-&quot;??_);_(@_)">
                  <c:v>23.767980756244917</c:v>
                </c:pt>
                <c:pt idx="1645" formatCode="_(&quot;$&quot;* #,##0.0_);_(&quot;$&quot;* \(#,##0.0\);_(&quot;$&quot;* &quot;-&quot;??_);_(@_)">
                  <c:v>15.063329466000001</c:v>
                </c:pt>
                <c:pt idx="1646" formatCode="_(&quot;$&quot;* #,##0.0_);_(&quot;$&quot;* \(#,##0.0\);_(&quot;$&quot;* &quot;-&quot;??_);_(@_)">
                  <c:v>19.725295776730469</c:v>
                </c:pt>
                <c:pt idx="1647" formatCode="_(&quot;$&quot;* #,##0.0_);_(&quot;$&quot;* \(#,##0.0\);_(&quot;$&quot;* &quot;-&quot;??_);_(@_)">
                  <c:v>24.635073363800775</c:v>
                </c:pt>
                <c:pt idx="1648" formatCode="_(&quot;$&quot;* #,##0.0_);_(&quot;$&quot;* \(#,##0.0\);_(&quot;$&quot;* &quot;-&quot;??_);_(@_)">
                  <c:v>17.07852740140693</c:v>
                </c:pt>
                <c:pt idx="1649" formatCode="_(&quot;$&quot;* #,##0.0_);_(&quot;$&quot;* \(#,##0.0\);_(&quot;$&quot;* &quot;-&quot;??_);_(@_)">
                  <c:v>30.256784110567381</c:v>
                </c:pt>
                <c:pt idx="1650" formatCode="_(&quot;$&quot;* #,##0.0_);_(&quot;$&quot;* \(#,##0.0\);_(&quot;$&quot;* &quot;-&quot;??_);_(@_)">
                  <c:v>15.932168705714286</c:v>
                </c:pt>
                <c:pt idx="1651" formatCode="_(&quot;$&quot;* #,##0.0_);_(&quot;$&quot;* \(#,##0.0\);_(&quot;$&quot;* &quot;-&quot;??_);_(@_)">
                  <c:v>17.278995215672822</c:v>
                </c:pt>
                <c:pt idx="1652" formatCode="_(&quot;$&quot;* #,##0.0_);_(&quot;$&quot;* \(#,##0.0\);_(&quot;$&quot;* &quot;-&quot;??_);_(@_)">
                  <c:v>19.086040746301357</c:v>
                </c:pt>
                <c:pt idx="1653" formatCode="_(&quot;$&quot;* #,##0.0_);_(&quot;$&quot;* \(#,##0.0\);_(&quot;$&quot;* &quot;-&quot;??_);_(@_)">
                  <c:v>15.175980931999998</c:v>
                </c:pt>
                <c:pt idx="1654" formatCode="_(&quot;$&quot;* #,##0.0_);_(&quot;$&quot;* \(#,##0.0\);_(&quot;$&quot;* &quot;-&quot;??_);_(@_)">
                  <c:v>21.270571960145958</c:v>
                </c:pt>
                <c:pt idx="1655" formatCode="_(&quot;$&quot;* #,##0.0_);_(&quot;$&quot;* \(#,##0.0\);_(&quot;$&quot;* &quot;-&quot;??_);_(@_)">
                  <c:v>14.185776782145432</c:v>
                </c:pt>
                <c:pt idx="1656" formatCode="_(&quot;$&quot;* #,##0.0_);_(&quot;$&quot;* \(#,##0.0\);_(&quot;$&quot;* &quot;-&quot;??_);_(@_)">
                  <c:v>21.399321100542974</c:v>
                </c:pt>
                <c:pt idx="1657" formatCode="_(&quot;$&quot;* #,##0.0_);_(&quot;$&quot;* \(#,##0.0\);_(&quot;$&quot;* &quot;-&quot;??_);_(@_)">
                  <c:v>22.340367755468751</c:v>
                </c:pt>
                <c:pt idx="1658" formatCode="_(&quot;$&quot;* #,##0.0_);_(&quot;$&quot;* \(#,##0.0\);_(&quot;$&quot;* &quot;-&quot;??_);_(@_)">
                  <c:v>18.925369330925779</c:v>
                </c:pt>
                <c:pt idx="1659" formatCode="_(&quot;$&quot;* #,##0.0_);_(&quot;$&quot;* \(#,##0.0\);_(&quot;$&quot;* &quot;-&quot;??_);_(@_)">
                  <c:v>27.034889759781258</c:v>
                </c:pt>
                <c:pt idx="1660" formatCode="_(&quot;$&quot;* #,##0.0_);_(&quot;$&quot;* \(#,##0.0\);_(&quot;$&quot;* &quot;-&quot;??_);_(@_)">
                  <c:v>16.924322873425687</c:v>
                </c:pt>
                <c:pt idx="1661" formatCode="_(&quot;$&quot;* #,##0.0_);_(&quot;$&quot;* \(#,##0.0\);_(&quot;$&quot;* &quot;-&quot;??_);_(@_)">
                  <c:v>17.325447233999999</c:v>
                </c:pt>
                <c:pt idx="1662" formatCode="_(&quot;$&quot;* #,##0.0_);_(&quot;$&quot;* \(#,##0.0\);_(&quot;$&quot;* &quot;-&quot;??_);_(@_)">
                  <c:v>18.675569123276855</c:v>
                </c:pt>
                <c:pt idx="1663" formatCode="_(&quot;$&quot;* #,##0.0_);_(&quot;$&quot;* \(#,##0.0\);_(&quot;$&quot;* &quot;-&quot;??_);_(@_)">
                  <c:v>16.483825897999999</c:v>
                </c:pt>
                <c:pt idx="1664" formatCode="_(&quot;$&quot;* #,##0.0_);_(&quot;$&quot;* \(#,##0.0\);_(&quot;$&quot;* &quot;-&quot;??_);_(@_)">
                  <c:v>19.727254057749477</c:v>
                </c:pt>
                <c:pt idx="1665" formatCode="_(&quot;$&quot;* #,##0.0_);_(&quot;$&quot;* \(#,##0.0\);_(&quot;$&quot;* &quot;-&quot;??_);_(@_)">
                  <c:v>15.301576563999999</c:v>
                </c:pt>
                <c:pt idx="1666" formatCode="_(&quot;$&quot;* #,##0.0_);_(&quot;$&quot;* \(#,##0.0\);_(&quot;$&quot;* &quot;-&quot;??_);_(@_)">
                  <c:v>17.241207518638046</c:v>
                </c:pt>
                <c:pt idx="1667" formatCode="_(&quot;$&quot;* #,##0.0_);_(&quot;$&quot;* \(#,##0.0\);_(&quot;$&quot;* &quot;-&quot;??_);_(@_)">
                  <c:v>22.764001838774576</c:v>
                </c:pt>
                <c:pt idx="1668" formatCode="_(&quot;$&quot;* #,##0.0_);_(&quot;$&quot;* \(#,##0.0\);_(&quot;$&quot;* &quot;-&quot;??_);_(@_)">
                  <c:v>15.847723109960489</c:v>
                </c:pt>
                <c:pt idx="1669" formatCode="_(&quot;$&quot;* #,##0.0_);_(&quot;$&quot;* \(#,##0.0\);_(&quot;$&quot;* &quot;-&quot;??_);_(@_)">
                  <c:v>22.940461856920169</c:v>
                </c:pt>
                <c:pt idx="1670" formatCode="_(&quot;$&quot;* #,##0.0_);_(&quot;$&quot;* \(#,##0.0\);_(&quot;$&quot;* &quot;-&quot;??_);_(@_)">
                  <c:v>14.767072769999999</c:v>
                </c:pt>
                <c:pt idx="1671" formatCode="_(&quot;$&quot;* #,##0.0_);_(&quot;$&quot;* \(#,##0.0\);_(&quot;$&quot;* &quot;-&quot;??_);_(@_)">
                  <c:v>16.914564506833386</c:v>
                </c:pt>
                <c:pt idx="1672" formatCode="_(&quot;$&quot;* #,##0.0_);_(&quot;$&quot;* \(#,##0.0\);_(&quot;$&quot;* &quot;-&quot;??_);_(@_)">
                  <c:v>19.940447980058597</c:v>
                </c:pt>
                <c:pt idx="1673" formatCode="_(&quot;$&quot;* #,##0.0_);_(&quot;$&quot;* \(#,##0.0\);_(&quot;$&quot;* &quot;-&quot;??_);_(@_)">
                  <c:v>16.118778688149508</c:v>
                </c:pt>
                <c:pt idx="1674" formatCode="_(&quot;$&quot;* #,##0.0_);_(&quot;$&quot;* \(#,##0.0\);_(&quot;$&quot;* &quot;-&quot;??_);_(@_)">
                  <c:v>22.716079090595844</c:v>
                </c:pt>
                <c:pt idx="1675" formatCode="_(&quot;$&quot;* #,##0.0_);_(&quot;$&quot;* \(#,##0.0\);_(&quot;$&quot;* &quot;-&quot;??_);_(@_)">
                  <c:v>14.864986546921017</c:v>
                </c:pt>
                <c:pt idx="1676" formatCode="_(&quot;$&quot;* #,##0.0_);_(&quot;$&quot;* \(#,##0.0\);_(&quot;$&quot;* &quot;-&quot;??_);_(@_)">
                  <c:v>20.563313570717611</c:v>
                </c:pt>
                <c:pt idx="1677" formatCode="_(&quot;$&quot;* #,##0.0_);_(&quot;$&quot;* \(#,##0.0\);_(&quot;$&quot;* &quot;-&quot;??_);_(@_)">
                  <c:v>24.32272099769483</c:v>
                </c:pt>
                <c:pt idx="1678" formatCode="_(&quot;$&quot;* #,##0.0_);_(&quot;$&quot;* \(#,##0.0\);_(&quot;$&quot;* &quot;-&quot;??_);_(@_)">
                  <c:v>18.296853477628904</c:v>
                </c:pt>
                <c:pt idx="1679" formatCode="_(&quot;$&quot;* #,##0.0_);_(&quot;$&quot;* \(#,##0.0\);_(&quot;$&quot;* &quot;-&quot;??_);_(@_)">
                  <c:v>30.438104154500003</c:v>
                </c:pt>
                <c:pt idx="1680" formatCode="_(&quot;$&quot;* #,##0.0_);_(&quot;$&quot;* \(#,##0.0\);_(&quot;$&quot;* &quot;-&quot;??_);_(@_)">
                  <c:v>15.959037230000002</c:v>
                </c:pt>
                <c:pt idx="1681" formatCode="_(&quot;$&quot;* #,##0.0_);_(&quot;$&quot;* \(#,##0.0\);_(&quot;$&quot;* &quot;-&quot;??_);_(@_)">
                  <c:v>19.848563824000177</c:v>
                </c:pt>
                <c:pt idx="1682" formatCode="_(&quot;$&quot;* #,##0.0_);_(&quot;$&quot;* \(#,##0.0\);_(&quot;$&quot;* &quot;-&quot;??_);_(@_)">
                  <c:v>21.771318868023439</c:v>
                </c:pt>
                <c:pt idx="1683" formatCode="_(&quot;$&quot;* #,##0.0_);_(&quot;$&quot;* \(#,##0.0\);_(&quot;$&quot;* &quot;-&quot;??_);_(@_)">
                  <c:v>17.31117596210802</c:v>
                </c:pt>
                <c:pt idx="1684" formatCode="_(&quot;$&quot;* #,##0.0_);_(&quot;$&quot;* \(#,##0.0\);_(&quot;$&quot;* &quot;-&quot;??_);_(@_)">
                  <c:v>30.461415164290035</c:v>
                </c:pt>
                <c:pt idx="1685" formatCode="_(&quot;$&quot;* #,##0.0_);_(&quot;$&quot;* \(#,##0.0\);_(&quot;$&quot;* &quot;-&quot;??_);_(@_)">
                  <c:v>15.845047064000001</c:v>
                </c:pt>
                <c:pt idx="1686" formatCode="_(&quot;$&quot;* #,##0.0_);_(&quot;$&quot;* \(#,##0.0\);_(&quot;$&quot;* &quot;-&quot;??_);_(@_)">
                  <c:v>20.65758862099219</c:v>
                </c:pt>
                <c:pt idx="1687" formatCode="_(&quot;$&quot;* #,##0.0_);_(&quot;$&quot;* \(#,##0.0\);_(&quot;$&quot;* &quot;-&quot;??_);_(@_)">
                  <c:v>23.048484617109377</c:v>
                </c:pt>
                <c:pt idx="1688" formatCode="_(&quot;$&quot;* #,##0.0_);_(&quot;$&quot;* \(#,##0.0\);_(&quot;$&quot;* &quot;-&quot;??_);_(@_)">
                  <c:v>18.0909161281275</c:v>
                </c:pt>
                <c:pt idx="1689" formatCode="_(&quot;$&quot;* #,##0.0_);_(&quot;$&quot;* \(#,##0.0\);_(&quot;$&quot;* &quot;-&quot;??_);_(@_)">
                  <c:v>27.55805570954297</c:v>
                </c:pt>
                <c:pt idx="1690" formatCode="_(&quot;$&quot;* #,##0.0_);_(&quot;$&quot;* \(#,##0.0\);_(&quot;$&quot;* &quot;-&quot;??_);_(@_)">
                  <c:v>16.399031065099731</c:v>
                </c:pt>
                <c:pt idx="1691" formatCode="_(&quot;$&quot;* #,##0.0_);_(&quot;$&quot;* \(#,##0.0\);_(&quot;$&quot;* &quot;-&quot;??_);_(@_)">
                  <c:v>21.770495805876834</c:v>
                </c:pt>
                <c:pt idx="1692" formatCode="_(&quot;$&quot;* #,##0.0_);_(&quot;$&quot;* \(#,##0.0\);_(&quot;$&quot;* &quot;-&quot;??_);_(@_)">
                  <c:v>27.273701880630124</c:v>
                </c:pt>
                <c:pt idx="1693" formatCode="_(&quot;$&quot;* #,##0.0_);_(&quot;$&quot;* \(#,##0.0\);_(&quot;$&quot;* &quot;-&quot;??_);_(@_)">
                  <c:v>18.472443284001649</c:v>
                </c:pt>
                <c:pt idx="1694" formatCode="_(&quot;$&quot;* #,##0.0_);_(&quot;$&quot;* \(#,##0.0\);_(&quot;$&quot;* &quot;-&quot;??_);_(@_)">
                  <c:v>32.336747494799781</c:v>
                </c:pt>
                <c:pt idx="1695" formatCode="_(&quot;$&quot;* #,##0.0_);_(&quot;$&quot;* \(#,##0.0\);_(&quot;$&quot;* &quot;-&quot;??_);_(@_)">
                  <c:v>16.31865305444969</c:v>
                </c:pt>
                <c:pt idx="1696" formatCode="_(&quot;$&quot;* #,##0.0_);_(&quot;$&quot;* \(#,##0.0\);_(&quot;$&quot;* &quot;-&quot;??_);_(@_)">
                  <c:v>24.515167914220704</c:v>
                </c:pt>
                <c:pt idx="1697" formatCode="_(&quot;$&quot;* #,##0.0_);_(&quot;$&quot;* \(#,##0.0\);_(&quot;$&quot;* &quot;-&quot;??_);_(@_)">
                  <c:v>29.054185372041808</c:v>
                </c:pt>
                <c:pt idx="1698" formatCode="_(&quot;$&quot;* #,##0.0_);_(&quot;$&quot;* \(#,##0.0\);_(&quot;$&quot;* &quot;-&quot;??_);_(@_)">
                  <c:v>22.828708506237735</c:v>
                </c:pt>
                <c:pt idx="1699" formatCode="_(&quot;$&quot;* #,##0.0_);_(&quot;$&quot;* \(#,##0.0\);_(&quot;$&quot;* &quot;-&quot;??_);_(@_)">
                  <c:v>36.41776193527344</c:v>
                </c:pt>
                <c:pt idx="1700" formatCode="_(&quot;$&quot;* #,##0.0_);_(&quot;$&quot;* \(#,##0.0\);_(&quot;$&quot;* &quot;-&quot;??_);_(@_)">
                  <c:v>21.54118398733203</c:v>
                </c:pt>
                <c:pt idx="1701" formatCode="_(&quot;$&quot;* #,##0.0_);_(&quot;$&quot;* \(#,##0.0\);_(&quot;$&quot;* &quot;-&quot;??_);_(@_)">
                  <c:v>17.128736530952814</c:v>
                </c:pt>
                <c:pt idx="1702" formatCode="_(&quot;$&quot;* #,##0.0_);_(&quot;$&quot;* \(#,##0.0\);_(&quot;$&quot;* &quot;-&quot;??_);_(@_)">
                  <c:v>18.345488929193344</c:v>
                </c:pt>
                <c:pt idx="1703" formatCode="_(&quot;$&quot;* #,##0.0_);_(&quot;$&quot;* \(#,##0.0\);_(&quot;$&quot;* &quot;-&quot;??_);_(@_)">
                  <c:v>16.169129576</c:v>
                </c:pt>
                <c:pt idx="1704" formatCode="_(&quot;$&quot;* #,##0.0_);_(&quot;$&quot;* \(#,##0.0\);_(&quot;$&quot;* &quot;-&quot;??_);_(@_)">
                  <c:v>22.680920335422005</c:v>
                </c:pt>
                <c:pt idx="1705" formatCode="_(&quot;$&quot;* #,##0.0_);_(&quot;$&quot;* \(#,##0.0\);_(&quot;$&quot;* &quot;-&quot;??_);_(@_)">
                  <c:v>15.29265129</c:v>
                </c:pt>
                <c:pt idx="1706" formatCode="_(&quot;$&quot;* #,##0.0_);_(&quot;$&quot;* \(#,##0.0\);_(&quot;$&quot;* &quot;-&quot;??_);_(@_)">
                  <c:v>19.093288825116694</c:v>
                </c:pt>
                <c:pt idx="1707" formatCode="_(&quot;$&quot;* #,##0.0_);_(&quot;$&quot;* \(#,##0.0\);_(&quot;$&quot;* &quot;-&quot;??_);_(@_)">
                  <c:v>22.285971007054691</c:v>
                </c:pt>
                <c:pt idx="1708" formatCode="_(&quot;$&quot;* #,##0.0_);_(&quot;$&quot;* \(#,##0.0\);_(&quot;$&quot;* &quot;-&quot;??_);_(@_)">
                  <c:v>17.828821802590721</c:v>
                </c:pt>
                <c:pt idx="1709" formatCode="_(&quot;$&quot;* #,##0.0_);_(&quot;$&quot;* \(#,##0.0\);_(&quot;$&quot;* &quot;-&quot;??_);_(@_)">
                  <c:v>25.011176015792483</c:v>
                </c:pt>
                <c:pt idx="1710" formatCode="_(&quot;$&quot;* #,##0.0_);_(&quot;$&quot;* \(#,##0.0\);_(&quot;$&quot;* &quot;-&quot;??_);_(@_)">
                  <c:v>15.79451434474357</c:v>
                </c:pt>
                <c:pt idx="1711" formatCode="_(&quot;$&quot;* #,##0.0_);_(&quot;$&quot;* \(#,##0.0\);_(&quot;$&quot;* &quot;-&quot;??_);_(@_)">
                  <c:v>16.710773767707199</c:v>
                </c:pt>
                <c:pt idx="1712" formatCode="_(&quot;$&quot;* #,##0.0_);_(&quot;$&quot;* \(#,##0.0\);_(&quot;$&quot;* &quot;-&quot;??_);_(@_)">
                  <c:v>19.802208149339084</c:v>
                </c:pt>
                <c:pt idx="1713" formatCode="_(&quot;$&quot;* #,##0.0_);_(&quot;$&quot;* \(#,##0.0\);_(&quot;$&quot;* &quot;-&quot;??_);_(@_)">
                  <c:v>15.640976719130503</c:v>
                </c:pt>
                <c:pt idx="1714" formatCode="_(&quot;$&quot;* #,##0.0_);_(&quot;$&quot;* \(#,##0.0\);_(&quot;$&quot;* &quot;-&quot;??_);_(@_)">
                  <c:v>22.924742733054003</c:v>
                </c:pt>
                <c:pt idx="1715" formatCode="_(&quot;$&quot;* #,##0.0_);_(&quot;$&quot;* \(#,##0.0\);_(&quot;$&quot;* &quot;-&quot;??_);_(@_)">
                  <c:v>14.842429775223202</c:v>
                </c:pt>
                <c:pt idx="1716" formatCode="_(&quot;$&quot;* #,##0.0_);_(&quot;$&quot;* \(#,##0.0\);_(&quot;$&quot;* &quot;-&quot;??_);_(@_)">
                  <c:v>22.54738179050586</c:v>
                </c:pt>
                <c:pt idx="1717" formatCode="_(&quot;$&quot;* #,##0.0_);_(&quot;$&quot;* \(#,##0.0\);_(&quot;$&quot;* &quot;-&quot;??_);_(@_)">
                  <c:v>23.725157362541015</c:v>
                </c:pt>
                <c:pt idx="1718" formatCode="_(&quot;$&quot;* #,##0.0_);_(&quot;$&quot;* \(#,##0.0\);_(&quot;$&quot;* &quot;-&quot;??_);_(@_)">
                  <c:v>19.003641947487548</c:v>
                </c:pt>
                <c:pt idx="1719" formatCode="_(&quot;$&quot;* #,##0.0_);_(&quot;$&quot;* \(#,##0.0\);_(&quot;$&quot;* &quot;-&quot;??_);_(@_)">
                  <c:v>28.113210892295896</c:v>
                </c:pt>
                <c:pt idx="1720" formatCode="_(&quot;$&quot;* #,##0.0_);_(&quot;$&quot;* \(#,##0.0\);_(&quot;$&quot;* &quot;-&quot;??_);_(@_)">
                  <c:v>16.646406026884897</c:v>
                </c:pt>
                <c:pt idx="1721" formatCode="_(&quot;$&quot;* #,##0.0_);_(&quot;$&quot;* \(#,##0.0\);_(&quot;$&quot;* &quot;-&quot;??_);_(@_)">
                  <c:v>19.392747648557357</c:v>
                </c:pt>
                <c:pt idx="1722" formatCode="_(&quot;$&quot;* #,##0.0_);_(&quot;$&quot;* \(#,##0.0\);_(&quot;$&quot;* &quot;-&quot;??_);_(@_)">
                  <c:v>23.734416078130366</c:v>
                </c:pt>
                <c:pt idx="1723" formatCode="_(&quot;$&quot;* #,##0.0_);_(&quot;$&quot;* \(#,##0.0\);_(&quot;$&quot;* &quot;-&quot;??_);_(@_)">
                  <c:v>16.638155521871401</c:v>
                </c:pt>
                <c:pt idx="1724" formatCode="_(&quot;$&quot;* #,##0.0_);_(&quot;$&quot;* \(#,##0.0\);_(&quot;$&quot;* &quot;-&quot;??_);_(@_)">
                  <c:v>29.259999002484378</c:v>
                </c:pt>
                <c:pt idx="1725" formatCode="_(&quot;$&quot;* #,##0.0_);_(&quot;$&quot;* \(#,##0.0\);_(&quot;$&quot;* &quot;-&quot;??_);_(@_)">
                  <c:v>15.637760932068193</c:v>
                </c:pt>
                <c:pt idx="1726" formatCode="_(&quot;$&quot;* #,##0.0_);_(&quot;$&quot;* \(#,##0.0\);_(&quot;$&quot;* &quot;-&quot;??_);_(@_)">
                  <c:v>18.478324135350586</c:v>
                </c:pt>
                <c:pt idx="1727" formatCode="_(&quot;$&quot;* #,##0.0_);_(&quot;$&quot;* \(#,##0.0\);_(&quot;$&quot;* &quot;-&quot;??_);_(@_)">
                  <c:v>20.466220923251949</c:v>
                </c:pt>
                <c:pt idx="1728" formatCode="_(&quot;$&quot;* #,##0.0_);_(&quot;$&quot;* \(#,##0.0\);_(&quot;$&quot;* &quot;-&quot;??_);_(@_)">
                  <c:v>16.246806041101074</c:v>
                </c:pt>
                <c:pt idx="1729" formatCode="_(&quot;$&quot;* #,##0.0_);_(&quot;$&quot;* \(#,##0.0\);_(&quot;$&quot;* &quot;-&quot;??_);_(@_)">
                  <c:v>24.026896898607056</c:v>
                </c:pt>
                <c:pt idx="1730" formatCode="_(&quot;$&quot;* #,##0.0_);_(&quot;$&quot;* \(#,##0.0\);_(&quot;$&quot;* &quot;-&quot;??_);_(@_)">
                  <c:v>14.983798500206625</c:v>
                </c:pt>
                <c:pt idx="1731" formatCode="_(&quot;$&quot;* #,##0.0_);_(&quot;$&quot;* \(#,##0.0\);_(&quot;$&quot;* &quot;-&quot;??_);_(@_)">
                  <c:v>17.005464970575375</c:v>
                </c:pt>
                <c:pt idx="1732" formatCode="_(&quot;$&quot;* #,##0.0_);_(&quot;$&quot;* \(#,##0.0\);_(&quot;$&quot;* &quot;-&quot;??_);_(@_)">
                  <c:v>19.312428723363016</c:v>
                </c:pt>
                <c:pt idx="1733" formatCode="_(&quot;$&quot;* #,##0.0_);_(&quot;$&quot;* \(#,##0.0\);_(&quot;$&quot;* &quot;-&quot;??_);_(@_)">
                  <c:v>15.983434427679796</c:v>
                </c:pt>
                <c:pt idx="1734" formatCode="_(&quot;$&quot;* #,##0.0_);_(&quot;$&quot;* \(#,##0.0\);_(&quot;$&quot;* &quot;-&quot;??_);_(@_)">
                  <c:v>22.415072763191404</c:v>
                </c:pt>
                <c:pt idx="1735" formatCode="_(&quot;$&quot;* #,##0.0_);_(&quot;$&quot;* \(#,##0.0\);_(&quot;$&quot;* &quot;-&quot;??_);_(@_)">
                  <c:v>14.526745990983828</c:v>
                </c:pt>
                <c:pt idx="1736" formatCode="_(&quot;$&quot;* #,##0.0_);_(&quot;$&quot;* \(#,##0.0\);_(&quot;$&quot;* &quot;-&quot;??_);_(@_)">
                  <c:v>18.09120143210793</c:v>
                </c:pt>
                <c:pt idx="1737" formatCode="_(&quot;$&quot;* #,##0.0_);_(&quot;$&quot;* \(#,##0.0\);_(&quot;$&quot;* &quot;-&quot;??_);_(@_)">
                  <c:v>24.487684132235113</c:v>
                </c:pt>
                <c:pt idx="1738" formatCode="_(&quot;$&quot;* #,##0.0_);_(&quot;$&quot;* \(#,##0.0\);_(&quot;$&quot;* &quot;-&quot;??_);_(@_)">
                  <c:v>16.879273284825565</c:v>
                </c:pt>
                <c:pt idx="1739" formatCode="_(&quot;$&quot;* #,##0.0_);_(&quot;$&quot;* \(#,##0.0\);_(&quot;$&quot;* &quot;-&quot;??_);_(@_)">
                  <c:v>29.992552872296873</c:v>
                </c:pt>
                <c:pt idx="1740" formatCode="_(&quot;$&quot;* #,##0.0_);_(&quot;$&quot;* \(#,##0.0\);_(&quot;$&quot;* &quot;-&quot;??_);_(@_)">
                  <c:v>15.531742790170657</c:v>
                </c:pt>
                <c:pt idx="1741" formatCode="_(&quot;$&quot;* #,##0.0_);_(&quot;$&quot;* \(#,##0.0\);_(&quot;$&quot;* &quot;-&quot;??_);_(@_)">
                  <c:v>21.31845650091406</c:v>
                </c:pt>
                <c:pt idx="1742" formatCode="_(&quot;$&quot;* #,##0.0_);_(&quot;$&quot;* \(#,##0.0\);_(&quot;$&quot;* &quot;-&quot;??_);_(@_)">
                  <c:v>24.609752372173318</c:v>
                </c:pt>
                <c:pt idx="1743" formatCode="_(&quot;$&quot;* #,##0.0_);_(&quot;$&quot;* \(#,##0.0\);_(&quot;$&quot;* &quot;-&quot;??_);_(@_)">
                  <c:v>18.061349298711736</c:v>
                </c:pt>
                <c:pt idx="1744" formatCode="_(&quot;$&quot;* #,##0.0_);_(&quot;$&quot;* \(#,##0.0\);_(&quot;$&quot;* &quot;-&quot;??_);_(@_)">
                  <c:v>32.128847940335945</c:v>
                </c:pt>
                <c:pt idx="1745" formatCode="_(&quot;$&quot;* #,##0.0_);_(&quot;$&quot;* \(#,##0.0\);_(&quot;$&quot;* &quot;-&quot;??_);_(@_)">
                  <c:v>15.865140951444788</c:v>
                </c:pt>
                <c:pt idx="1746" formatCode="_(&quot;$&quot;* #,##0.0_);_(&quot;$&quot;* \(#,##0.0\);_(&quot;$&quot;* &quot;-&quot;??_);_(@_)">
                  <c:v>29.957859816390624</c:v>
                </c:pt>
                <c:pt idx="1747" formatCode="_(&quot;$&quot;* #,##0.0_);_(&quot;$&quot;* \(#,##0.0\);_(&quot;$&quot;* &quot;-&quot;??_);_(@_)">
                  <c:v>36.854616393156242</c:v>
                </c:pt>
                <c:pt idx="1748" formatCode="_(&quot;$&quot;* #,##0.0_);_(&quot;$&quot;* \(#,##0.0\);_(&quot;$&quot;* &quot;-&quot;??_);_(@_)">
                  <c:v>24.862620360406247</c:v>
                </c:pt>
                <c:pt idx="1749" formatCode="_(&quot;$&quot;* #,##0.0_);_(&quot;$&quot;* \(#,##0.0\);_(&quot;$&quot;* &quot;-&quot;??_);_(@_)">
                  <c:v>46.278464435999993</c:v>
                </c:pt>
                <c:pt idx="1750" formatCode="_(&quot;$&quot;* #,##0.0_);_(&quot;$&quot;* \(#,##0.0\);_(&quot;$&quot;* &quot;-&quot;??_);_(@_)">
                  <c:v>20.713649039374996</c:v>
                </c:pt>
                <c:pt idx="1751" formatCode="_(&quot;$&quot;* #,##0.0_);_(&quot;$&quot;* \(#,##0.0\);_(&quot;$&quot;* &quot;-&quot;??_);_(@_)">
                  <c:v>20.575390124976725</c:v>
                </c:pt>
                <c:pt idx="1752" formatCode="_(&quot;$&quot;* #,##0.0_);_(&quot;$&quot;* \(#,##0.0\);_(&quot;$&quot;* &quot;-&quot;??_);_(@_)">
                  <c:v>26.170844670333988</c:v>
                </c:pt>
                <c:pt idx="1753" formatCode="_(&quot;$&quot;* #,##0.0_);_(&quot;$&quot;* \(#,##0.0\);_(&quot;$&quot;* &quot;-&quot;??_);_(@_)">
                  <c:v>19.480682606869344</c:v>
                </c:pt>
                <c:pt idx="1754" formatCode="_(&quot;$&quot;* #,##0.0_);_(&quot;$&quot;* \(#,##0.0\);_(&quot;$&quot;* &quot;-&quot;??_);_(@_)">
                  <c:v>34.211994740718758</c:v>
                </c:pt>
                <c:pt idx="1755" formatCode="_(&quot;$&quot;* #,##0.0_);_(&quot;$&quot;* \(#,##0.0\);_(&quot;$&quot;* &quot;-&quot;??_);_(@_)">
                  <c:v>17.308908028101779</c:v>
                </c:pt>
                <c:pt idx="1756" formatCode="_(&quot;$&quot;* #,##0.0_);_(&quot;$&quot;* \(#,##0.0\);_(&quot;$&quot;* &quot;-&quot;??_);_(@_)">
                  <c:v>19.465252892666992</c:v>
                </c:pt>
                <c:pt idx="1757" formatCode="_(&quot;$&quot;* #,##0.0_);_(&quot;$&quot;* \(#,##0.0\);_(&quot;$&quot;* &quot;-&quot;??_);_(@_)">
                  <c:v>27.904222461705082</c:v>
                </c:pt>
                <c:pt idx="1758" formatCode="_(&quot;$&quot;* #,##0.0_);_(&quot;$&quot;* \(#,##0.0\);_(&quot;$&quot;* &quot;-&quot;??_);_(@_)">
                  <c:v>16.501341739831361</c:v>
                </c:pt>
                <c:pt idx="1759" formatCode="_(&quot;$&quot;* #,##0.0_);_(&quot;$&quot;* \(#,##0.0\);_(&quot;$&quot;* &quot;-&quot;??_);_(@_)">
                  <c:v>30.065789200515628</c:v>
                </c:pt>
                <c:pt idx="1760" formatCode="_(&quot;$&quot;* #,##0.0_);_(&quot;$&quot;* \(#,##0.0\);_(&quot;$&quot;* &quot;-&quot;??_);_(@_)">
                  <c:v>15.90602979873581</c:v>
                </c:pt>
                <c:pt idx="1761" formatCode="_(&quot;$&quot;* #,##0.0_);_(&quot;$&quot;* \(#,##0.0\);_(&quot;$&quot;* &quot;-&quot;??_);_(@_)">
                  <c:v>18.371485126838138</c:v>
                </c:pt>
                <c:pt idx="1762" formatCode="_(&quot;$&quot;* #,##0.0_);_(&quot;$&quot;* \(#,##0.0\);_(&quot;$&quot;* &quot;-&quot;??_);_(@_)">
                  <c:v>20.72518938595201</c:v>
                </c:pt>
                <c:pt idx="1763" formatCode="_(&quot;$&quot;* #,##0.0_);_(&quot;$&quot;* \(#,##0.0\);_(&quot;$&quot;* &quot;-&quot;??_);_(@_)">
                  <c:v>16.459694665697786</c:v>
                </c:pt>
                <c:pt idx="1764" formatCode="_(&quot;$&quot;* #,##0.0_);_(&quot;$&quot;* \(#,##0.0\);_(&quot;$&quot;* &quot;-&quot;??_);_(@_)">
                  <c:v>24.60131339032997</c:v>
                </c:pt>
                <c:pt idx="1765" formatCode="_(&quot;$&quot;* #,##0.0_);_(&quot;$&quot;* \(#,##0.0\);_(&quot;$&quot;* &quot;-&quot;??_);_(@_)">
                  <c:v>15.981959408863277</c:v>
                </c:pt>
                <c:pt idx="1766" formatCode="_(&quot;$&quot;* #,##0.0_);_(&quot;$&quot;* \(#,##0.0\);_(&quot;$&quot;* &quot;-&quot;??_);_(@_)">
                  <c:v>22.106596146554683</c:v>
                </c:pt>
                <c:pt idx="1767" formatCode="_(&quot;$&quot;* #,##0.0_);_(&quot;$&quot;* \(#,##0.0\);_(&quot;$&quot;* &quot;-&quot;??_);_(@_)">
                  <c:v>25.730438043749999</c:v>
                </c:pt>
                <c:pt idx="1768" formatCode="_(&quot;$&quot;* #,##0.0_);_(&quot;$&quot;* \(#,##0.0\);_(&quot;$&quot;* &quot;-&quot;??_);_(@_)">
                  <c:v>18.620349485132813</c:v>
                </c:pt>
                <c:pt idx="1769" formatCode="_(&quot;$&quot;* #,##0.0_);_(&quot;$&quot;* \(#,##0.0\);_(&quot;$&quot;* &quot;-&quot;??_);_(@_)">
                  <c:v>31.930184831296881</c:v>
                </c:pt>
                <c:pt idx="1770" formatCode="_(&quot;$&quot;* #,##0.0_);_(&quot;$&quot;* \(#,##0.0\);_(&quot;$&quot;* &quot;-&quot;??_);_(@_)">
                  <c:v>16.906116343181147</c:v>
                </c:pt>
                <c:pt idx="1771" formatCode="_(&quot;$&quot;* #,##0.0_);_(&quot;$&quot;* \(#,##0.0\);_(&quot;$&quot;* &quot;-&quot;??_);_(@_)">
                  <c:v>18.407154308048582</c:v>
                </c:pt>
                <c:pt idx="1772" formatCode="_(&quot;$&quot;* #,##0.0_);_(&quot;$&quot;* \(#,##0.0\);_(&quot;$&quot;* &quot;-&quot;??_);_(@_)">
                  <c:v>19.825785746957639</c:v>
                </c:pt>
                <c:pt idx="1773" formatCode="_(&quot;$&quot;* #,##0.0_);_(&quot;$&quot;* \(#,##0.0\);_(&quot;$&quot;* &quot;-&quot;??_);_(@_)">
                  <c:v>16.597013053809285</c:v>
                </c:pt>
                <c:pt idx="1774" formatCode="_(&quot;$&quot;* #,##0.0_);_(&quot;$&quot;* \(#,##0.0\);_(&quot;$&quot;* &quot;-&quot;??_);_(@_)">
                  <c:v>23.870353189279886</c:v>
                </c:pt>
                <c:pt idx="1775" formatCode="_(&quot;$&quot;* #,##0.0_);_(&quot;$&quot;* \(#,##0.0\);_(&quot;$&quot;* &quot;-&quot;??_);_(@_)">
                  <c:v>15.583397327999997</c:v>
                </c:pt>
                <c:pt idx="1776" formatCode="_(&quot;$&quot;* #,##0.0_);_(&quot;$&quot;* \(#,##0.0\);_(&quot;$&quot;* &quot;-&quot;??_);_(@_)">
                  <c:v>21.074647802148561</c:v>
                </c:pt>
                <c:pt idx="1777" formatCode="_(&quot;$&quot;* #,##0.0_);_(&quot;$&quot;* \(#,##0.0\);_(&quot;$&quot;* &quot;-&quot;??_);_(@_)">
                  <c:v>25.179494635748043</c:v>
                </c:pt>
                <c:pt idx="1778" formatCode="_(&quot;$&quot;* #,##0.0_);_(&quot;$&quot;* \(#,##0.0\);_(&quot;$&quot;* &quot;-&quot;??_);_(@_)">
                  <c:v>18.135100322408391</c:v>
                </c:pt>
                <c:pt idx="1779" formatCode="_(&quot;$&quot;* #,##0.0_);_(&quot;$&quot;* \(#,##0.0\);_(&quot;$&quot;* &quot;-&quot;??_);_(@_)">
                  <c:v>32.058208761421874</c:v>
                </c:pt>
                <c:pt idx="1780" formatCode="_(&quot;$&quot;* #,##0.0_);_(&quot;$&quot;* \(#,##0.0\);_(&quot;$&quot;* &quot;-&quot;??_);_(@_)">
                  <c:v>17.009667623423216</c:v>
                </c:pt>
                <c:pt idx="1781" formatCode="_(&quot;$&quot;* #,##0.0_);_(&quot;$&quot;* \(#,##0.0\);_(&quot;$&quot;* &quot;-&quot;??_);_(@_)">
                  <c:v>29.610633864718746</c:v>
                </c:pt>
                <c:pt idx="1782" formatCode="_(&quot;$&quot;* #,##0.0_);_(&quot;$&quot;* \(#,##0.0\);_(&quot;$&quot;* &quot;-&quot;??_);_(@_)">
                  <c:v>29.479366111708995</c:v>
                </c:pt>
                <c:pt idx="1783" formatCode="_(&quot;$&quot;* #,##0.0_);_(&quot;$&quot;* \(#,##0.0\);_(&quot;$&quot;* &quot;-&quot;??_);_(@_)">
                  <c:v>23.351407713265623</c:v>
                </c:pt>
                <c:pt idx="1784" formatCode="_(&quot;$&quot;* #,##0.0_);_(&quot;$&quot;* \(#,##0.0\);_(&quot;$&quot;* &quot;-&quot;??_);_(@_)">
                  <c:v>40.886406092242183</c:v>
                </c:pt>
                <c:pt idx="1785" formatCode="_(&quot;$&quot;* #,##0.0_);_(&quot;$&quot;* \(#,##0.0\);_(&quot;$&quot;* &quot;-&quot;??_);_(@_)">
                  <c:v>20.264808398300783</c:v>
                </c:pt>
                <c:pt idx="1786" formatCode="_(&quot;$&quot;* #,##0.0_);_(&quot;$&quot;* \(#,##0.0\);_(&quot;$&quot;* &quot;-&quot;??_);_(@_)">
                  <c:v>20.65727744309082</c:v>
                </c:pt>
                <c:pt idx="1787" formatCode="_(&quot;$&quot;* #,##0.0_);_(&quot;$&quot;* \(#,##0.0\);_(&quot;$&quot;* &quot;-&quot;??_);_(@_)">
                  <c:v>25.61374444417719</c:v>
                </c:pt>
                <c:pt idx="1788" formatCode="_(&quot;$&quot;* #,##0.0_);_(&quot;$&quot;* \(#,##0.0\);_(&quot;$&quot;* &quot;-&quot;??_);_(@_)">
                  <c:v>18.787327174000442</c:v>
                </c:pt>
                <c:pt idx="1789" formatCode="_(&quot;$&quot;* #,##0.0_);_(&quot;$&quot;* \(#,##0.0\);_(&quot;$&quot;* &quot;-&quot;??_);_(@_)">
                  <c:v>32.289809068659295</c:v>
                </c:pt>
                <c:pt idx="1790" formatCode="_(&quot;$&quot;* #,##0.0_);_(&quot;$&quot;* \(#,##0.0\);_(&quot;$&quot;* &quot;-&quot;??_);_(@_)">
                  <c:v>16.215198988584682</c:v>
                </c:pt>
                <c:pt idx="1791" formatCode="_(&quot;$&quot;* #,##0.0_);_(&quot;$&quot;* \(#,##0.0\);_(&quot;$&quot;* &quot;-&quot;??_);_(@_)">
                  <c:v>24.971267147289065</c:v>
                </c:pt>
                <c:pt idx="1792" formatCode="_(&quot;$&quot;* #,##0.0_);_(&quot;$&quot;* \(#,##0.0\);_(&quot;$&quot;* &quot;-&quot;??_);_(@_)">
                  <c:v>30.235496702466204</c:v>
                </c:pt>
                <c:pt idx="1793" formatCode="_(&quot;$&quot;* #,##0.0_);_(&quot;$&quot;* \(#,##0.0\);_(&quot;$&quot;* &quot;-&quot;??_);_(@_)">
                  <c:v>21.887968268636889</c:v>
                </c:pt>
                <c:pt idx="1794" formatCode="_(&quot;$&quot;* #,##0.0_);_(&quot;$&quot;* \(#,##0.0\);_(&quot;$&quot;* &quot;-&quot;??_);_(@_)">
                  <c:v>39.111857715890629</c:v>
                </c:pt>
                <c:pt idx="1795" formatCode="_(&quot;$&quot;* #,##0.0_);_(&quot;$&quot;* \(#,##0.0\);_(&quot;$&quot;* &quot;-&quot;??_);_(@_)">
                  <c:v>19.72004632575818</c:v>
                </c:pt>
                <c:pt idx="1796" formatCode="_(&quot;$&quot;* #,##0.0_);_(&quot;$&quot;* \(#,##0.0\);_(&quot;$&quot;* &quot;-&quot;??_);_(@_)">
                  <c:v>20.851444996310299</c:v>
                </c:pt>
                <c:pt idx="1797" formatCode="_(&quot;$&quot;* #,##0.0_);_(&quot;$&quot;* \(#,##0.0\);_(&quot;$&quot;* &quot;-&quot;??_);_(@_)">
                  <c:v>25.328345870750002</c:v>
                </c:pt>
                <c:pt idx="1798" formatCode="_(&quot;$&quot;* #,##0.0_);_(&quot;$&quot;* \(#,##0.0\);_(&quot;$&quot;* &quot;-&quot;??_);_(@_)">
                  <c:v>17.370076031256858</c:v>
                </c:pt>
                <c:pt idx="1799" formatCode="_(&quot;$&quot;* #,##0.0_);_(&quot;$&quot;* \(#,##0.0\);_(&quot;$&quot;* &quot;-&quot;??_);_(@_)">
                  <c:v>28.007942212028563</c:v>
                </c:pt>
                <c:pt idx="1800" formatCode="_(&quot;$&quot;* #,##0.0_);_(&quot;$&quot;* \(#,##0.0\);_(&quot;$&quot;* &quot;-&quot;??_);_(@_)">
                  <c:v>16.489573773132665</c:v>
                </c:pt>
                <c:pt idx="1801" formatCode="_(&quot;$&quot;* #,##0.0_);_(&quot;$&quot;* \(#,##0.0\);_(&quot;$&quot;* &quot;-&quot;??_);_(@_)">
                  <c:v>18.041525453494323</c:v>
                </c:pt>
                <c:pt idx="1802" formatCode="_(&quot;$&quot;* #,##0.0_);_(&quot;$&quot;* \(#,##0.0\);_(&quot;$&quot;* &quot;-&quot;??_);_(@_)">
                  <c:v>20.640492285382358</c:v>
                </c:pt>
                <c:pt idx="1803" formatCode="_(&quot;$&quot;* #,##0.0_);_(&quot;$&quot;* \(#,##0.0\);_(&quot;$&quot;* &quot;-&quot;??_);_(@_)">
                  <c:v>16.480968092630757</c:v>
                </c:pt>
                <c:pt idx="1804" formatCode="_(&quot;$&quot;* #,##0.0_);_(&quot;$&quot;* \(#,##0.0\);_(&quot;$&quot;* &quot;-&quot;??_);_(@_)">
                  <c:v>23.324607379794251</c:v>
                </c:pt>
                <c:pt idx="1805" formatCode="_(&quot;$&quot;* #,##0.0_);_(&quot;$&quot;* \(#,##0.0\);_(&quot;$&quot;* &quot;-&quot;??_);_(@_)">
                  <c:v>15.610446151999998</c:v>
                </c:pt>
                <c:pt idx="1806" formatCode="_(&quot;$&quot;* #,##0.0_);_(&quot;$&quot;* \(#,##0.0\);_(&quot;$&quot;* &quot;-&quot;??_);_(@_)">
                  <c:v>21.438947023273435</c:v>
                </c:pt>
                <c:pt idx="1807" formatCode="_(&quot;$&quot;* #,##0.0_);_(&quot;$&quot;* \(#,##0.0\);_(&quot;$&quot;* &quot;-&quot;??_);_(@_)">
                  <c:v>23.925224656081923</c:v>
                </c:pt>
                <c:pt idx="1808" formatCode="_(&quot;$&quot;* #,##0.0_);_(&quot;$&quot;* \(#,##0.0\);_(&quot;$&quot;* &quot;-&quot;??_);_(@_)">
                  <c:v>18.117060039578124</c:v>
                </c:pt>
                <c:pt idx="1809" formatCode="_(&quot;$&quot;* #,##0.0_);_(&quot;$&quot;* \(#,##0.0\);_(&quot;$&quot;* &quot;-&quot;??_);_(@_)">
                  <c:v>30.054090649007811</c:v>
                </c:pt>
                <c:pt idx="1810" formatCode="_(&quot;$&quot;* #,##0.0_);_(&quot;$&quot;* \(#,##0.0\);_(&quot;$&quot;* &quot;-&quot;??_);_(@_)">
                  <c:v>16.102081504000001</c:v>
                </c:pt>
                <c:pt idx="1811" formatCode="_(&quot;$&quot;* #,##0.0_);_(&quot;$&quot;* \(#,##0.0\);_(&quot;$&quot;* &quot;-&quot;??_);_(@_)">
                  <c:v>28.285862245562502</c:v>
                </c:pt>
                <c:pt idx="1812" formatCode="_(&quot;$&quot;* #,##0.0_);_(&quot;$&quot;* \(#,##0.0\);_(&quot;$&quot;* &quot;-&quot;??_);_(@_)">
                  <c:v>29.211764340066409</c:v>
                </c:pt>
                <c:pt idx="1813" formatCode="_(&quot;$&quot;* #,##0.0_);_(&quot;$&quot;* \(#,##0.0\);_(&quot;$&quot;* &quot;-&quot;??_);_(@_)">
                  <c:v>22.81402215303218</c:v>
                </c:pt>
                <c:pt idx="1814" formatCode="_(&quot;$&quot;* #,##0.0_);_(&quot;$&quot;* \(#,##0.0\);_(&quot;$&quot;* &quot;-&quot;??_);_(@_)">
                  <c:v>35.209866869742179</c:v>
                </c:pt>
                <c:pt idx="1815" formatCode="_(&quot;$&quot;* #,##0.0_);_(&quot;$&quot;* \(#,##0.0\);_(&quot;$&quot;* &quot;-&quot;??_);_(@_)">
                  <c:v>20.773972293051653</c:v>
                </c:pt>
                <c:pt idx="1816" formatCode="_(&quot;$&quot;* #,##0.0_);_(&quot;$&quot;* \(#,##0.0\);_(&quot;$&quot;* &quot;-&quot;??_);_(@_)">
                  <c:v>20.138723300220217</c:v>
                </c:pt>
                <c:pt idx="1817" formatCode="_(&quot;$&quot;* #,##0.0_);_(&quot;$&quot;* \(#,##0.0\);_(&quot;$&quot;* &quot;-&quot;??_);_(@_)">
                  <c:v>27.285304956906252</c:v>
                </c:pt>
                <c:pt idx="1818" formatCode="_(&quot;$&quot;* #,##0.0_);_(&quot;$&quot;* \(#,##0.0\);_(&quot;$&quot;* &quot;-&quot;??_);_(@_)">
                  <c:v>19.5467759655</c:v>
                </c:pt>
                <c:pt idx="1819" formatCode="_(&quot;$&quot;* #,##0.0_);_(&quot;$&quot;* \(#,##0.0\);_(&quot;$&quot;* &quot;-&quot;??_);_(@_)">
                  <c:v>32.048645259447262</c:v>
                </c:pt>
                <c:pt idx="1820" formatCode="_(&quot;$&quot;* #,##0.0_);_(&quot;$&quot;* \(#,##0.0\);_(&quot;$&quot;* &quot;-&quot;??_);_(@_)">
                  <c:v>16.380210144705078</c:v>
                </c:pt>
                <c:pt idx="1821" formatCode="_(&quot;$&quot;* #,##0.0_);_(&quot;$&quot;* \(#,##0.0\);_(&quot;$&quot;* &quot;-&quot;??_);_(@_)">
                  <c:v>17.705625278926405</c:v>
                </c:pt>
                <c:pt idx="1822" formatCode="_(&quot;$&quot;* #,##0.0_);_(&quot;$&quot;* \(#,##0.0\);_(&quot;$&quot;* &quot;-&quot;??_);_(@_)">
                  <c:v>20.884118155212651</c:v>
                </c:pt>
                <c:pt idx="1823" formatCode="_(&quot;$&quot;* #,##0.0_);_(&quot;$&quot;* \(#,##0.0\);_(&quot;$&quot;* &quot;-&quot;??_);_(@_)">
                  <c:v>16.656659085999998</c:v>
                </c:pt>
                <c:pt idx="1824" formatCode="_(&quot;$&quot;* #,##0.0_);_(&quot;$&quot;* \(#,##0.0\);_(&quot;$&quot;* &quot;-&quot;??_);_(@_)">
                  <c:v>23.249194242577616</c:v>
                </c:pt>
                <c:pt idx="1825" formatCode="_(&quot;$&quot;* #,##0.0_);_(&quot;$&quot;* \(#,##0.0\);_(&quot;$&quot;* &quot;-&quot;??_);_(@_)">
                  <c:v>15.304878936</c:v>
                </c:pt>
                <c:pt idx="1826" formatCode="_(&quot;$&quot;* #,##0.0_);_(&quot;$&quot;* \(#,##0.0\);_(&quot;$&quot;* &quot;-&quot;??_);_(@_)">
                  <c:v>16.049608993672575</c:v>
                </c:pt>
                <c:pt idx="1827" formatCode="_(&quot;$&quot;* #,##0.0_);_(&quot;$&quot;* \(#,##0.0\);_(&quot;$&quot;* &quot;-&quot;??_);_(@_)">
                  <c:v>18.663976998777322</c:v>
                </c:pt>
                <c:pt idx="1828" formatCode="_(&quot;$&quot;* #,##0.0_);_(&quot;$&quot;* \(#,##0.0\);_(&quot;$&quot;* &quot;-&quot;??_);_(@_)">
                  <c:v>15.362282211523437</c:v>
                </c:pt>
                <c:pt idx="1829" formatCode="_(&quot;$&quot;* #,##0.0_);_(&quot;$&quot;* \(#,##0.0\);_(&quot;$&quot;* &quot;-&quot;??_);_(@_)">
                  <c:v>19.659929461011718</c:v>
                </c:pt>
                <c:pt idx="1830" formatCode="_(&quot;$&quot;* #,##0.0_);_(&quot;$&quot;* \(#,##0.0\);_(&quot;$&quot;* &quot;-&quot;??_);_(@_)">
                  <c:v>14.441943157999999</c:v>
                </c:pt>
                <c:pt idx="1831" formatCode="_(&quot;$&quot;* #,##0.0_);_(&quot;$&quot;* \(#,##0.0\);_(&quot;$&quot;* &quot;-&quot;??_);_(@_)">
                  <c:v>18.956874887696106</c:v>
                </c:pt>
                <c:pt idx="1832" formatCode="_(&quot;$&quot;* #,##0.0_);_(&quot;$&quot;* \(#,##0.0\);_(&quot;$&quot;* &quot;-&quot;??_);_(@_)">
                  <c:v>20.754685609940186</c:v>
                </c:pt>
                <c:pt idx="1833" formatCode="_(&quot;$&quot;* #,##0.0_);_(&quot;$&quot;* \(#,##0.0\);_(&quot;$&quot;* &quot;-&quot;??_);_(@_)">
                  <c:v>18.49227942629863</c:v>
                </c:pt>
                <c:pt idx="1834" formatCode="_(&quot;$&quot;* #,##0.0_);_(&quot;$&quot;* \(#,##0.0\);_(&quot;$&quot;* &quot;-&quot;??_);_(@_)">
                  <c:v>25.147929943725096</c:v>
                </c:pt>
                <c:pt idx="1835" formatCode="_(&quot;$&quot;* #,##0.0_);_(&quot;$&quot;* \(#,##0.0\);_(&quot;$&quot;* &quot;-&quot;??_);_(@_)">
                  <c:v>15.060462566381354</c:v>
                </c:pt>
                <c:pt idx="1836" formatCode="_(&quot;$&quot;* #,##0.0_);_(&quot;$&quot;* \(#,##0.0\);_(&quot;$&quot;* &quot;-&quot;??_);_(@_)">
                  <c:v>17.575533913999998</c:v>
                </c:pt>
                <c:pt idx="1837" formatCode="_(&quot;$&quot;* #,##0.0_);_(&quot;$&quot;* \(#,##0.0\);_(&quot;$&quot;* &quot;-&quot;??_);_(@_)">
                  <c:v>19.671247926323826</c:v>
                </c:pt>
                <c:pt idx="1838" formatCode="_(&quot;$&quot;* #,##0.0_);_(&quot;$&quot;* \(#,##0.0\);_(&quot;$&quot;* &quot;-&quot;??_);_(@_)">
                  <c:v>16.293431666</c:v>
                </c:pt>
                <c:pt idx="1839" formatCode="_(&quot;$&quot;* #,##0.0_);_(&quot;$&quot;* \(#,##0.0\);_(&quot;$&quot;* &quot;-&quot;??_);_(@_)">
                  <c:v>20.087834413330945</c:v>
                </c:pt>
                <c:pt idx="1840" formatCode="_(&quot;$&quot;* #,##0.0_);_(&quot;$&quot;* \(#,##0.0\);_(&quot;$&quot;* &quot;-&quot;??_);_(@_)">
                  <c:v>15.761360892000004</c:v>
                </c:pt>
                <c:pt idx="1841" formatCode="_(&quot;$&quot;* #,##0.0_);_(&quot;$&quot;* \(#,##0.0\);_(&quot;$&quot;* &quot;-&quot;??_);_(@_)">
                  <c:v>17.945126227553985</c:v>
                </c:pt>
                <c:pt idx="1842" formatCode="_(&quot;$&quot;* #,##0.0_);_(&quot;$&quot;* \(#,##0.0\);_(&quot;$&quot;* &quot;-&quot;??_);_(@_)">
                  <c:v>21.388488317132815</c:v>
                </c:pt>
                <c:pt idx="1843" formatCode="_(&quot;$&quot;* #,##0.0_);_(&quot;$&quot;* \(#,##0.0\);_(&quot;$&quot;* &quot;-&quot;??_);_(@_)">
                  <c:v>17.301935329984374</c:v>
                </c:pt>
                <c:pt idx="1844" formatCode="_(&quot;$&quot;* #,##0.0_);_(&quot;$&quot;* \(#,##0.0\);_(&quot;$&quot;* &quot;-&quot;??_);_(@_)">
                  <c:v>28.935296886687503</c:v>
                </c:pt>
                <c:pt idx="1845" formatCode="_(&quot;$&quot;* #,##0.0_);_(&quot;$&quot;* \(#,##0.0\);_(&quot;$&quot;* &quot;-&quot;??_);_(@_)">
                  <c:v>15.319239445948975</c:v>
                </c:pt>
                <c:pt idx="1846" formatCode="_(&quot;$&quot;* #,##0.0_);_(&quot;$&quot;* \(#,##0.0\);_(&quot;$&quot;* &quot;-&quot;??_);_(@_)">
                  <c:v>16.436094742000002</c:v>
                </c:pt>
                <c:pt idx="1847" formatCode="_(&quot;$&quot;* #,##0.0_);_(&quot;$&quot;* \(#,##0.0\);_(&quot;$&quot;* &quot;-&quot;??_);_(@_)">
                  <c:v>17.595654292948353</c:v>
                </c:pt>
                <c:pt idx="1848" formatCode="_(&quot;$&quot;* #,##0.0_);_(&quot;$&quot;* \(#,##0.0\);_(&quot;$&quot;* &quot;-&quot;??_);_(@_)">
                  <c:v>15.552646898000001</c:v>
                </c:pt>
                <c:pt idx="1849" formatCode="_(&quot;$&quot;* #,##0.0_);_(&quot;$&quot;* \(#,##0.0\);_(&quot;$&quot;* &quot;-&quot;??_);_(@_)">
                  <c:v>18.734572187330407</c:v>
                </c:pt>
                <c:pt idx="1850" formatCode="_(&quot;$&quot;* #,##0.0_);_(&quot;$&quot;* \(#,##0.0\);_(&quot;$&quot;* &quot;-&quot;??_);_(@_)">
                  <c:v>13.837597428</c:v>
                </c:pt>
                <c:pt idx="1851" formatCode="_(&quot;$&quot;* #,##0.0_);_(&quot;$&quot;* \(#,##0.0\);_(&quot;$&quot;* &quot;-&quot;??_);_(@_)">
                  <c:v>18.52578449486764</c:v>
                </c:pt>
                <c:pt idx="1852" formatCode="_(&quot;$&quot;* #,##0.0_);_(&quot;$&quot;* \(#,##0.0\);_(&quot;$&quot;* &quot;-&quot;??_);_(@_)">
                  <c:v>19.750704462189908</c:v>
                </c:pt>
                <c:pt idx="1853" formatCode="_(&quot;$&quot;* #,##0.0_);_(&quot;$&quot;* \(#,##0.0\);_(&quot;$&quot;* &quot;-&quot;??_);_(@_)">
                  <c:v>15.825995714000001</c:v>
                </c:pt>
                <c:pt idx="1854" formatCode="_(&quot;$&quot;* #,##0.0_);_(&quot;$&quot;* \(#,##0.0\);_(&quot;$&quot;* &quot;-&quot;??_);_(@_)">
                  <c:v>24.875967374523437</c:v>
                </c:pt>
                <c:pt idx="1855" formatCode="_(&quot;$&quot;* #,##0.0_);_(&quot;$&quot;* \(#,##0.0\);_(&quot;$&quot;* &quot;-&quot;??_);_(@_)">
                  <c:v>14.769163664625003</c:v>
                </c:pt>
                <c:pt idx="1856" formatCode="_(&quot;$&quot;* #,##0.0_);_(&quot;$&quot;* \(#,##0.0\);_(&quot;$&quot;* &quot;-&quot;??_);_(@_)">
                  <c:v>19.62159380496875</c:v>
                </c:pt>
                <c:pt idx="1857" formatCode="_(&quot;$&quot;* #,##0.0_);_(&quot;$&quot;* \(#,##0.0\);_(&quot;$&quot;* &quot;-&quot;??_);_(@_)">
                  <c:v>25.540477375565715</c:v>
                </c:pt>
                <c:pt idx="1858" formatCode="_(&quot;$&quot;* #,##0.0_);_(&quot;$&quot;* \(#,##0.0\);_(&quot;$&quot;* &quot;-&quot;??_);_(@_)">
                  <c:v>18.409417531195313</c:v>
                </c:pt>
                <c:pt idx="1859" formatCode="_(&quot;$&quot;* #,##0.0_);_(&quot;$&quot;* \(#,##0.0\);_(&quot;$&quot;* &quot;-&quot;??_);_(@_)">
                  <c:v>31.495092720632819</c:v>
                </c:pt>
                <c:pt idx="1860" formatCode="_(&quot;$&quot;* #,##0.0_);_(&quot;$&quot;* \(#,##0.0\);_(&quot;$&quot;* &quot;-&quot;??_);_(@_)">
                  <c:v>15.976501340918624</c:v>
                </c:pt>
                <c:pt idx="1861" formatCode="_(&quot;$&quot;* #,##0.0_);_(&quot;$&quot;* \(#,##0.0\);_(&quot;$&quot;* &quot;-&quot;??_);_(@_)">
                  <c:v>17.013356903915884</c:v>
                </c:pt>
                <c:pt idx="1862" formatCode="_(&quot;$&quot;* #,##0.0_);_(&quot;$&quot;* \(#,##0.0\);_(&quot;$&quot;* &quot;-&quot;??_);_(@_)">
                  <c:v>20.308474578834502</c:v>
                </c:pt>
                <c:pt idx="1863" formatCode="_(&quot;$&quot;* #,##0.0_);_(&quot;$&quot;* \(#,##0.0\);_(&quot;$&quot;* &quot;-&quot;??_);_(@_)">
                  <c:v>15.185485624586441</c:v>
                </c:pt>
                <c:pt idx="1864" formatCode="_(&quot;$&quot;* #,##0.0_);_(&quot;$&quot;* \(#,##0.0\);_(&quot;$&quot;* &quot;-&quot;??_);_(@_)">
                  <c:v>21.546877860701908</c:v>
                </c:pt>
                <c:pt idx="1865" formatCode="_(&quot;$&quot;* #,##0.0_);_(&quot;$&quot;* \(#,##0.0\);_(&quot;$&quot;* &quot;-&quot;??_);_(@_)">
                  <c:v>14.408630348000001</c:v>
                </c:pt>
                <c:pt idx="1866" formatCode="_(&quot;$&quot;* #,##0.0_);_(&quot;$&quot;* \(#,##0.0\);_(&quot;$&quot;* &quot;-&quot;??_);_(@_)">
                  <c:v>20.534712519007812</c:v>
                </c:pt>
                <c:pt idx="1867" formatCode="_(&quot;$&quot;* #,##0.0_);_(&quot;$&quot;* \(#,##0.0\);_(&quot;$&quot;* &quot;-&quot;??_);_(@_)">
                  <c:v>23.646719779906249</c:v>
                </c:pt>
                <c:pt idx="1868" formatCode="_(&quot;$&quot;* #,##0.0_);_(&quot;$&quot;* \(#,##0.0\);_(&quot;$&quot;* &quot;-&quot;??_);_(@_)">
                  <c:v>19.430623639940187</c:v>
                </c:pt>
                <c:pt idx="1869" formatCode="_(&quot;$&quot;* #,##0.0_);_(&quot;$&quot;* \(#,##0.0\);_(&quot;$&quot;* &quot;-&quot;??_);_(@_)">
                  <c:v>27.641655482812499</c:v>
                </c:pt>
                <c:pt idx="1870" formatCode="_(&quot;$&quot;* #,##0.0_);_(&quot;$&quot;* \(#,##0.0\);_(&quot;$&quot;* &quot;-&quot;??_);_(@_)">
                  <c:v>17.00099812658496</c:v>
                </c:pt>
                <c:pt idx="1871" formatCode="_(&quot;$&quot;* #,##0.0_);_(&quot;$&quot;* \(#,##0.0\);_(&quot;$&quot;* &quot;-&quot;??_);_(@_)">
                  <c:v>17.358761137086319</c:v>
                </c:pt>
                <c:pt idx="1872" formatCode="_(&quot;$&quot;* #,##0.0_);_(&quot;$&quot;* \(#,##0.0\);_(&quot;$&quot;* &quot;-&quot;??_);_(@_)">
                  <c:v>19.267489063434084</c:v>
                </c:pt>
                <c:pt idx="1873" formatCode="_(&quot;$&quot;* #,##0.0_);_(&quot;$&quot;* \(#,##0.0\);_(&quot;$&quot;* &quot;-&quot;??_);_(@_)">
                  <c:v>16.743870466504539</c:v>
                </c:pt>
                <c:pt idx="1874" formatCode="_(&quot;$&quot;* #,##0.0_);_(&quot;$&quot;* \(#,##0.0\);_(&quot;$&quot;* &quot;-&quot;??_);_(@_)">
                  <c:v>21.618287950856327</c:v>
                </c:pt>
                <c:pt idx="1875" formatCode="_(&quot;$&quot;* #,##0.0_);_(&quot;$&quot;* \(#,##0.0\);_(&quot;$&quot;* &quot;-&quot;??_);_(@_)">
                  <c:v>15.281961731999997</c:v>
                </c:pt>
                <c:pt idx="1876" formatCode="_(&quot;$&quot;* #,##0.0_);_(&quot;$&quot;* \(#,##0.0\);_(&quot;$&quot;* &quot;-&quot;??_);_(@_)">
                  <c:v>17.268120854182357</c:v>
                </c:pt>
                <c:pt idx="1877" formatCode="_(&quot;$&quot;* #,##0.0_);_(&quot;$&quot;* \(#,##0.0\);_(&quot;$&quot;* &quot;-&quot;??_);_(@_)">
                  <c:v>21.342477825238717</c:v>
                </c:pt>
                <c:pt idx="1878" formatCode="_(&quot;$&quot;* #,##0.0_);_(&quot;$&quot;* \(#,##0.0\);_(&quot;$&quot;* &quot;-&quot;??_);_(@_)">
                  <c:v>16.011232717820615</c:v>
                </c:pt>
                <c:pt idx="1879" formatCode="_(&quot;$&quot;* #,##0.0_);_(&quot;$&quot;* \(#,##0.0\);_(&quot;$&quot;* &quot;-&quot;??_);_(@_)">
                  <c:v>24.016197014828123</c:v>
                </c:pt>
                <c:pt idx="1880" formatCode="_(&quot;$&quot;* #,##0.0_);_(&quot;$&quot;* \(#,##0.0\);_(&quot;$&quot;* &quot;-&quot;??_);_(@_)">
                  <c:v>15.061308668000002</c:v>
                </c:pt>
                <c:pt idx="1881" formatCode="_(&quot;$&quot;* #,##0.0_);_(&quot;$&quot;* \(#,##0.0\);_(&quot;$&quot;* &quot;-&quot;??_);_(@_)">
                  <c:v>17.132942155423596</c:v>
                </c:pt>
                <c:pt idx="1882" formatCode="_(&quot;$&quot;* #,##0.0_);_(&quot;$&quot;* \(#,##0.0\);_(&quot;$&quot;* &quot;-&quot;??_);_(@_)">
                  <c:v>20.166589104297849</c:v>
                </c:pt>
                <c:pt idx="1883" formatCode="_(&quot;$&quot;* #,##0.0_);_(&quot;$&quot;* \(#,##0.0\);_(&quot;$&quot;* &quot;-&quot;??_);_(@_)">
                  <c:v>15.897128406875005</c:v>
                </c:pt>
                <c:pt idx="1884" formatCode="_(&quot;$&quot;* #,##0.0_);_(&quot;$&quot;* \(#,##0.0\);_(&quot;$&quot;* &quot;-&quot;??_);_(@_)">
                  <c:v>23.449665848951561</c:v>
                </c:pt>
                <c:pt idx="1885" formatCode="_(&quot;$&quot;* #,##0.0_);_(&quot;$&quot;* \(#,##0.0\);_(&quot;$&quot;* &quot;-&quot;??_);_(@_)">
                  <c:v>14.537653621604173</c:v>
                </c:pt>
                <c:pt idx="1886" formatCode="_(&quot;$&quot;* #,##0.0_);_(&quot;$&quot;* \(#,##0.0\);_(&quot;$&quot;* &quot;-&quot;??_);_(@_)">
                  <c:v>21.725306500963072</c:v>
                </c:pt>
                <c:pt idx="1887" formatCode="_(&quot;$&quot;* #,##0.0_);_(&quot;$&quot;* \(#,##0.0\);_(&quot;$&quot;* &quot;-&quot;??_);_(@_)">
                  <c:v>25.524837727785158</c:v>
                </c:pt>
                <c:pt idx="1888" formatCode="_(&quot;$&quot;* #,##0.0_);_(&quot;$&quot;* \(#,##0.0\);_(&quot;$&quot;* &quot;-&quot;??_);_(@_)">
                  <c:v>18.118274141829122</c:v>
                </c:pt>
                <c:pt idx="1889" formatCode="_(&quot;$&quot;* #,##0.0_);_(&quot;$&quot;* \(#,##0.0\);_(&quot;$&quot;* &quot;-&quot;??_);_(@_)">
                  <c:v>32.05824819195508</c:v>
                </c:pt>
                <c:pt idx="1890" formatCode="_(&quot;$&quot;* #,##0.0_);_(&quot;$&quot;* \(#,##0.0\);_(&quot;$&quot;* &quot;-&quot;??_);_(@_)">
                  <c:v>15.964921819103342</c:v>
                </c:pt>
                <c:pt idx="1891" formatCode="_(&quot;$&quot;* #,##0.0_);_(&quot;$&quot;* \(#,##0.0\);_(&quot;$&quot;* &quot;-&quot;??_);_(@_)">
                  <c:v>21.25834857991601</c:v>
                </c:pt>
                <c:pt idx="1892" formatCode="_(&quot;$&quot;* #,##0.0_);_(&quot;$&quot;* \(#,##0.0\);_(&quot;$&quot;* &quot;-&quot;??_);_(@_)">
                  <c:v>24.236524408198484</c:v>
                </c:pt>
                <c:pt idx="1893" formatCode="_(&quot;$&quot;* #,##0.0_);_(&quot;$&quot;* \(#,##0.0\);_(&quot;$&quot;* &quot;-&quot;??_);_(@_)">
                  <c:v>17.267231136119072</c:v>
                </c:pt>
                <c:pt idx="1894" formatCode="_(&quot;$&quot;* #,##0.0_);_(&quot;$&quot;* \(#,##0.0\);_(&quot;$&quot;* &quot;-&quot;??_);_(@_)">
                  <c:v>28.284330201013674</c:v>
                </c:pt>
                <c:pt idx="1895" formatCode="_(&quot;$&quot;* #,##0.0_);_(&quot;$&quot;* \(#,##0.0\);_(&quot;$&quot;* &quot;-&quot;??_);_(@_)">
                  <c:v>15.932562178</c:v>
                </c:pt>
                <c:pt idx="1896" formatCode="_(&quot;$&quot;* #,##0.0_);_(&quot;$&quot;* \(#,##0.0\);_(&quot;$&quot;* &quot;-&quot;??_);_(@_)">
                  <c:v>19.740732791757811</c:v>
                </c:pt>
                <c:pt idx="1897" formatCode="_(&quot;$&quot;* #,##0.0_);_(&quot;$&quot;* \(#,##0.0\);_(&quot;$&quot;* &quot;-&quot;??_);_(@_)">
                  <c:v>22.716482191688719</c:v>
                </c:pt>
                <c:pt idx="1898" formatCode="_(&quot;$&quot;* #,##0.0_);_(&quot;$&quot;* \(#,##0.0\);_(&quot;$&quot;* &quot;-&quot;??_);_(@_)">
                  <c:v>18.041484354359376</c:v>
                </c:pt>
                <c:pt idx="1899" formatCode="_(&quot;$&quot;* #,##0.0_);_(&quot;$&quot;* \(#,##0.0\);_(&quot;$&quot;* &quot;-&quot;??_);_(@_)">
                  <c:v>27.367183051515624</c:v>
                </c:pt>
                <c:pt idx="1900" formatCode="_(&quot;$&quot;* #,##0.0_);_(&quot;$&quot;* \(#,##0.0\);_(&quot;$&quot;* &quot;-&quot;??_);_(@_)">
                  <c:v>16.354774504097293</c:v>
                </c:pt>
                <c:pt idx="1901" formatCode="_(&quot;$&quot;* #,##0.0_);_(&quot;$&quot;* \(#,##0.0\);_(&quot;$&quot;* &quot;-&quot;??_);_(@_)">
                  <c:v>22.835519625264947</c:v>
                </c:pt>
                <c:pt idx="1902" formatCode="_(&quot;$&quot;* #,##0.0_);_(&quot;$&quot;* \(#,##0.0\);_(&quot;$&quot;* &quot;-&quot;??_);_(@_)">
                  <c:v>27.371721328718749</c:v>
                </c:pt>
                <c:pt idx="1903" formatCode="_(&quot;$&quot;* #,##0.0_);_(&quot;$&quot;* \(#,##0.0\);_(&quot;$&quot;* &quot;-&quot;??_);_(@_)">
                  <c:v>17.812603645408107</c:v>
                </c:pt>
                <c:pt idx="1904" formatCode="_(&quot;$&quot;* #,##0.0_);_(&quot;$&quot;* \(#,##0.0\);_(&quot;$&quot;* &quot;-&quot;??_);_(@_)">
                  <c:v>30.377468587515626</c:v>
                </c:pt>
                <c:pt idx="1905" formatCode="_(&quot;$&quot;* #,##0.0_);_(&quot;$&quot;* \(#,##0.0\);_(&quot;$&quot;* &quot;-&quot;??_);_(@_)">
                  <c:v>16.836653509076346</c:v>
                </c:pt>
                <c:pt idx="1906" formatCode="_(&quot;$&quot;* #,##0.0_);_(&quot;$&quot;* \(#,##0.0\);_(&quot;$&quot;* &quot;-&quot;??_);_(@_)">
                  <c:v>23.819565824534795</c:v>
                </c:pt>
                <c:pt idx="1907" formatCode="_(&quot;$&quot;* #,##0.0_);_(&quot;$&quot;* \(#,##0.0\);_(&quot;$&quot;* &quot;-&quot;??_);_(@_)">
                  <c:v>31.669829144980461</c:v>
                </c:pt>
                <c:pt idx="1908" formatCode="_(&quot;$&quot;* #,##0.0_);_(&quot;$&quot;* \(#,##0.0\);_(&quot;$&quot;* &quot;-&quot;??_);_(@_)">
                  <c:v>21.844351508501948</c:v>
                </c:pt>
                <c:pt idx="1909" formatCode="_(&quot;$&quot;* #,##0.0_);_(&quot;$&quot;* \(#,##0.0\);_(&quot;$&quot;* &quot;-&quot;??_);_(@_)">
                  <c:v>37.409024521875004</c:v>
                </c:pt>
                <c:pt idx="1910" formatCode="_(&quot;$&quot;* #,##0.0_);_(&quot;$&quot;* \(#,##0.0\);_(&quot;$&quot;* &quot;-&quot;??_);_(@_)">
                  <c:v>20.105130290183109</c:v>
                </c:pt>
                <c:pt idx="1911" formatCode="_(&quot;$&quot;* #,##0.0_);_(&quot;$&quot;* \(#,##0.0\);_(&quot;$&quot;* &quot;-&quot;??_);_(@_)">
                  <c:v>17.226991708702187</c:v>
                </c:pt>
                <c:pt idx="1912" formatCode="_(&quot;$&quot;* #,##0.0_);_(&quot;$&quot;* \(#,##0.0\);_(&quot;$&quot;* &quot;-&quot;??_);_(@_)">
                  <c:v>18.8448014233457</c:v>
                </c:pt>
                <c:pt idx="1913" formatCode="_(&quot;$&quot;* #,##0.0_);_(&quot;$&quot;* \(#,##0.0\);_(&quot;$&quot;* &quot;-&quot;??_);_(@_)">
                  <c:v>16.096795526538124</c:v>
                </c:pt>
                <c:pt idx="1914" formatCode="_(&quot;$&quot;* #,##0.0_);_(&quot;$&quot;* \(#,##0.0\);_(&quot;$&quot;* &quot;-&quot;??_);_(@_)">
                  <c:v>23.89952639901562</c:v>
                </c:pt>
                <c:pt idx="1915" formatCode="_(&quot;$&quot;* #,##0.0_);_(&quot;$&quot;* \(#,##0.0\);_(&quot;$&quot;* &quot;-&quot;??_);_(@_)">
                  <c:v>15.143001579999998</c:v>
                </c:pt>
                <c:pt idx="1916" formatCode="_(&quot;$&quot;* #,##0.0_);_(&quot;$&quot;* \(#,##0.0\);_(&quot;$&quot;* &quot;-&quot;??_);_(@_)">
                  <c:v>19.520676198445315</c:v>
                </c:pt>
                <c:pt idx="1917" formatCode="_(&quot;$&quot;* #,##0.0_);_(&quot;$&quot;* \(#,##0.0\);_(&quot;$&quot;* &quot;-&quot;??_);_(@_)">
                  <c:v>21.282480681694334</c:v>
                </c:pt>
                <c:pt idx="1918" formatCode="_(&quot;$&quot;* #,##0.0_);_(&quot;$&quot;* \(#,##0.0\);_(&quot;$&quot;* &quot;-&quot;??_);_(@_)">
                  <c:v>17.258200337245849</c:v>
                </c:pt>
                <c:pt idx="1919" formatCode="_(&quot;$&quot;* #,##0.0_);_(&quot;$&quot;* \(#,##0.0\);_(&quot;$&quot;* &quot;-&quot;??_);_(@_)">
                  <c:v>23.841311405898438</c:v>
                </c:pt>
                <c:pt idx="1920" formatCode="_(&quot;$&quot;* #,##0.0_);_(&quot;$&quot;* \(#,##0.0\);_(&quot;$&quot;* &quot;-&quot;??_);_(@_)">
                  <c:v>15.436495434293674</c:v>
                </c:pt>
                <c:pt idx="1921" formatCode="_(&quot;$&quot;* #,##0.0_);_(&quot;$&quot;* \(#,##0.0\);_(&quot;$&quot;* &quot;-&quot;??_);_(@_)">
                  <c:v>16.659622094081151</c:v>
                </c:pt>
                <c:pt idx="1922" formatCode="_(&quot;$&quot;* #,##0.0_);_(&quot;$&quot;* \(#,##0.0\);_(&quot;$&quot;* &quot;-&quot;??_);_(@_)">
                  <c:v>18.59649461731405</c:v>
                </c:pt>
                <c:pt idx="1923" formatCode="_(&quot;$&quot;* #,##0.0_);_(&quot;$&quot;* \(#,##0.0\);_(&quot;$&quot;* &quot;-&quot;??_);_(@_)">
                  <c:v>15.789639208000001</c:v>
                </c:pt>
                <c:pt idx="1924" formatCode="_(&quot;$&quot;* #,##0.0_);_(&quot;$&quot;* \(#,##0.0\);_(&quot;$&quot;* &quot;-&quot;??_);_(@_)">
                  <c:v>20.716679945548584</c:v>
                </c:pt>
                <c:pt idx="1925" formatCode="_(&quot;$&quot;* #,##0.0_);_(&quot;$&quot;* \(#,##0.0\);_(&quot;$&quot;* &quot;-&quot;??_);_(@_)">
                  <c:v>14.704063961999999</c:v>
                </c:pt>
                <c:pt idx="1926" formatCode="_(&quot;$&quot;* #,##0.0_);_(&quot;$&quot;* \(#,##0.0\);_(&quot;$&quot;* &quot;-&quot;??_);_(@_)">
                  <c:v>23.235227556718755</c:v>
                </c:pt>
                <c:pt idx="1927" formatCode="_(&quot;$&quot;* #,##0.0_);_(&quot;$&quot;* \(#,##0.0\);_(&quot;$&quot;* &quot;-&quot;??_);_(@_)">
                  <c:v>24.2897478346875</c:v>
                </c:pt>
                <c:pt idx="1928" formatCode="_(&quot;$&quot;* #,##0.0_);_(&quot;$&quot;* \(#,##0.0\);_(&quot;$&quot;* &quot;-&quot;??_);_(@_)">
                  <c:v>18.938455106412107</c:v>
                </c:pt>
                <c:pt idx="1929" formatCode="_(&quot;$&quot;* #,##0.0_);_(&quot;$&quot;* \(#,##0.0\);_(&quot;$&quot;* &quot;-&quot;??_);_(@_)">
                  <c:v>30.657712838073248</c:v>
                </c:pt>
                <c:pt idx="1930" formatCode="_(&quot;$&quot;* #,##0.0_);_(&quot;$&quot;* \(#,##0.0\);_(&quot;$&quot;* &quot;-&quot;??_);_(@_)">
                  <c:v>16.665539870714664</c:v>
                </c:pt>
                <c:pt idx="1931" formatCode="_(&quot;$&quot;* #,##0.0_);_(&quot;$&quot;* \(#,##0.0\);_(&quot;$&quot;* &quot;-&quot;??_);_(@_)">
                  <c:v>18.948890317366928</c:v>
                </c:pt>
                <c:pt idx="1932" formatCode="_(&quot;$&quot;* #,##0.0_);_(&quot;$&quot;* \(#,##0.0\);_(&quot;$&quot;* &quot;-&quot;??_);_(@_)">
                  <c:v>21.740890347363766</c:v>
                </c:pt>
                <c:pt idx="1933" formatCode="_(&quot;$&quot;* #,##0.0_);_(&quot;$&quot;* \(#,##0.0\);_(&quot;$&quot;* &quot;-&quot;??_);_(@_)">
                  <c:v>17.106554016024464</c:v>
                </c:pt>
                <c:pt idx="1934" formatCode="_(&quot;$&quot;* #,##0.0_);_(&quot;$&quot;* \(#,##0.0\);_(&quot;$&quot;* &quot;-&quot;??_);_(@_)">
                  <c:v>27.133445278687503</c:v>
                </c:pt>
                <c:pt idx="1935" formatCode="_(&quot;$&quot;* #,##0.0_);_(&quot;$&quot;* \(#,##0.0\);_(&quot;$&quot;* &quot;-&quot;??_);_(@_)">
                  <c:v>15.749670779111604</c:v>
                </c:pt>
                <c:pt idx="1936" formatCode="_(&quot;$&quot;* #,##0.0_);_(&quot;$&quot;* \(#,##0.0\);_(&quot;$&quot;* &quot;-&quot;??_);_(@_)">
                  <c:v>18.256148603249088</c:v>
                </c:pt>
                <c:pt idx="1937" formatCode="_(&quot;$&quot;* #,##0.0_);_(&quot;$&quot;* \(#,##0.0\);_(&quot;$&quot;* &quot;-&quot;??_);_(@_)">
                  <c:v>21.251670625285644</c:v>
                </c:pt>
                <c:pt idx="1938" formatCode="_(&quot;$&quot;* #,##0.0_);_(&quot;$&quot;* \(#,##0.0\);_(&quot;$&quot;* &quot;-&quot;??_);_(@_)">
                  <c:v>17.344779165462061</c:v>
                </c:pt>
                <c:pt idx="1939" formatCode="_(&quot;$&quot;* #,##0.0_);_(&quot;$&quot;* \(#,##0.0\);_(&quot;$&quot;* &quot;-&quot;??_);_(@_)">
                  <c:v>25.920913176263667</c:v>
                </c:pt>
                <c:pt idx="1940" formatCode="_(&quot;$&quot;* #,##0.0_);_(&quot;$&quot;* \(#,##0.0\);_(&quot;$&quot;* &quot;-&quot;??_);_(@_)">
                  <c:v>14.764938569471044</c:v>
                </c:pt>
                <c:pt idx="1941" formatCode="_(&quot;$&quot;* #,##0.0_);_(&quot;$&quot;* \(#,##0.0\);_(&quot;$&quot;* &quot;-&quot;??_);_(@_)">
                  <c:v>16.667278336829554</c:v>
                </c:pt>
                <c:pt idx="1942" formatCode="_(&quot;$&quot;* #,##0.0_);_(&quot;$&quot;* \(#,##0.0\);_(&quot;$&quot;* &quot;-&quot;??_);_(@_)">
                  <c:v>19.555474821796874</c:v>
                </c:pt>
                <c:pt idx="1943" formatCode="_(&quot;$&quot;* #,##0.0_);_(&quot;$&quot;* \(#,##0.0\);_(&quot;$&quot;* &quot;-&quot;??_);_(@_)">
                  <c:v>16.288439383138517</c:v>
                </c:pt>
                <c:pt idx="1944" formatCode="_(&quot;$&quot;* #,##0.0_);_(&quot;$&quot;* \(#,##0.0\);_(&quot;$&quot;* &quot;-&quot;??_);_(@_)">
                  <c:v>22.443164564501956</c:v>
                </c:pt>
                <c:pt idx="1945" formatCode="_(&quot;$&quot;* #,##0.0_);_(&quot;$&quot;* \(#,##0.0\);_(&quot;$&quot;* &quot;-&quot;??_);_(@_)">
                  <c:v>14.580520251999999</c:v>
                </c:pt>
                <c:pt idx="1946" formatCode="_(&quot;$&quot;* #,##0.0_);_(&quot;$&quot;* \(#,##0.0\);_(&quot;$&quot;* &quot;-&quot;??_);_(@_)">
                  <c:v>18.455179140280791</c:v>
                </c:pt>
                <c:pt idx="1947" formatCode="_(&quot;$&quot;* #,##0.0_);_(&quot;$&quot;* \(#,##0.0\);_(&quot;$&quot;* &quot;-&quot;??_);_(@_)">
                  <c:v>21.273097559698975</c:v>
                </c:pt>
                <c:pt idx="1948" formatCode="_(&quot;$&quot;* #,##0.0_);_(&quot;$&quot;* \(#,##0.0\);_(&quot;$&quot;* &quot;-&quot;??_);_(@_)">
                  <c:v>16.668090711031123</c:v>
                </c:pt>
                <c:pt idx="1949" formatCode="_(&quot;$&quot;* #,##0.0_);_(&quot;$&quot;* \(#,##0.0\);_(&quot;$&quot;* &quot;-&quot;??_);_(@_)">
                  <c:v>31.338711252242188</c:v>
                </c:pt>
                <c:pt idx="1950" formatCode="_(&quot;$&quot;* #,##0.0_);_(&quot;$&quot;* \(#,##0.0\);_(&quot;$&quot;* &quot;-&quot;??_);_(@_)">
                  <c:v>15.656781101999998</c:v>
                </c:pt>
                <c:pt idx="1951" formatCode="_(&quot;$&quot;* #,##0.0_);_(&quot;$&quot;* \(#,##0.0\);_(&quot;$&quot;* &quot;-&quot;??_);_(@_)">
                  <c:v>20.688940967703612</c:v>
                </c:pt>
                <c:pt idx="1952" formatCode="_(&quot;$&quot;* #,##0.0_);_(&quot;$&quot;* \(#,##0.0\);_(&quot;$&quot;* &quot;-&quot;??_);_(@_)">
                  <c:v>27.435638220646034</c:v>
                </c:pt>
                <c:pt idx="1953" formatCode="_(&quot;$&quot;* #,##0.0_);_(&quot;$&quot;* \(#,##0.0\);_(&quot;$&quot;* &quot;-&quot;??_);_(@_)">
                  <c:v>17.926453568473143</c:v>
                </c:pt>
                <c:pt idx="1954" formatCode="_(&quot;$&quot;* #,##0.0_);_(&quot;$&quot;* \(#,##0.0\);_(&quot;$&quot;* &quot;-&quot;??_);_(@_)">
                  <c:v>33.612390480431642</c:v>
                </c:pt>
                <c:pt idx="1955" formatCode="_(&quot;$&quot;* #,##0.0_);_(&quot;$&quot;* \(#,##0.0\);_(&quot;$&quot;* &quot;-&quot;??_);_(@_)">
                  <c:v>15.82498170233049</c:v>
                </c:pt>
                <c:pt idx="1956" formatCode="_(&quot;$&quot;* #,##0.0_);_(&quot;$&quot;* \(#,##0.0\);_(&quot;$&quot;* &quot;-&quot;??_);_(@_)">
                  <c:v>28.020516748578125</c:v>
                </c:pt>
                <c:pt idx="1957" formatCode="_(&quot;$&quot;* #,##0.0_);_(&quot;$&quot;* \(#,##0.0\);_(&quot;$&quot;* &quot;-&quot;??_);_(@_)">
                  <c:v>36.088226535437499</c:v>
                </c:pt>
                <c:pt idx="1958" formatCode="_(&quot;$&quot;* #,##0.0_);_(&quot;$&quot;* \(#,##0.0\);_(&quot;$&quot;* &quot;-&quot;??_);_(@_)">
                  <c:v>24.324586399499996</c:v>
                </c:pt>
                <c:pt idx="1959" formatCode="_(&quot;$&quot;* #,##0.0_);_(&quot;$&quot;* \(#,##0.0\);_(&quot;$&quot;* &quot;-&quot;??_);_(@_)">
                  <c:v>47.26411320578125</c:v>
                </c:pt>
                <c:pt idx="1960" formatCode="_(&quot;$&quot;* #,##0.0_);_(&quot;$&quot;* \(#,##0.0\);_(&quot;$&quot;* &quot;-&quot;??_);_(@_)">
                  <c:v>19.256626748533201</c:v>
                </c:pt>
                <c:pt idx="1961" formatCode="_(&quot;$&quot;* #,##0.0_);_(&quot;$&quot;* \(#,##0.0\);_(&quot;$&quot;* &quot;-&quot;??_);_(@_)">
                  <c:v>22.255921090312498</c:v>
                </c:pt>
                <c:pt idx="1962" formatCode="_(&quot;$&quot;* #,##0.0_);_(&quot;$&quot;* \(#,##0.0\);_(&quot;$&quot;* &quot;-&quot;??_);_(@_)">
                  <c:v>25.4429752648125</c:v>
                </c:pt>
                <c:pt idx="1963" formatCode="_(&quot;$&quot;* #,##0.0_);_(&quot;$&quot;* \(#,##0.0\);_(&quot;$&quot;* &quot;-&quot;??_);_(@_)">
                  <c:v>18.646551428207918</c:v>
                </c:pt>
                <c:pt idx="1964" formatCode="_(&quot;$&quot;* #,##0.0_);_(&quot;$&quot;* \(#,##0.0\);_(&quot;$&quot;* &quot;-&quot;??_);_(@_)">
                  <c:v>30.828482838921872</c:v>
                </c:pt>
                <c:pt idx="1965" formatCode="_(&quot;$&quot;* #,##0.0_);_(&quot;$&quot;* \(#,##0.0\);_(&quot;$&quot;* &quot;-&quot;??_);_(@_)">
                  <c:v>17.719521903374567</c:v>
                </c:pt>
                <c:pt idx="1966" formatCode="_(&quot;$&quot;* #,##0.0_);_(&quot;$&quot;* \(#,##0.0\);_(&quot;$&quot;* &quot;-&quot;??_);_(@_)">
                  <c:v>22.579955886136723</c:v>
                </c:pt>
                <c:pt idx="1967" formatCode="_(&quot;$&quot;* #,##0.0_);_(&quot;$&quot;* \(#,##0.0\);_(&quot;$&quot;* &quot;-&quot;??_);_(@_)">
                  <c:v>27.642748440562496</c:v>
                </c:pt>
                <c:pt idx="1968" formatCode="_(&quot;$&quot;* #,##0.0_);_(&quot;$&quot;* \(#,##0.0\);_(&quot;$&quot;* &quot;-&quot;??_);_(@_)">
                  <c:v>18.882165142540011</c:v>
                </c:pt>
                <c:pt idx="1969" formatCode="_(&quot;$&quot;* #,##0.0_);_(&quot;$&quot;* \(#,##0.0\);_(&quot;$&quot;* &quot;-&quot;??_);_(@_)">
                  <c:v>32.335127678281246</c:v>
                </c:pt>
                <c:pt idx="1970" formatCode="_(&quot;$&quot;* #,##0.0_);_(&quot;$&quot;* \(#,##0.0\);_(&quot;$&quot;* &quot;-&quot;??_);_(@_)">
                  <c:v>15.712098879154366</c:v>
                </c:pt>
                <c:pt idx="1971" formatCode="_(&quot;$&quot;* #,##0.0_);_(&quot;$&quot;* \(#,##0.0\);_(&quot;$&quot;* &quot;-&quot;??_);_(@_)">
                  <c:v>19.101053799591313</c:v>
                </c:pt>
                <c:pt idx="1972" formatCode="_(&quot;$&quot;* #,##0.0_);_(&quot;$&quot;* \(#,##0.0\);_(&quot;$&quot;* &quot;-&quot;??_);_(@_)">
                  <c:v>21.922388255053225</c:v>
                </c:pt>
                <c:pt idx="1973" formatCode="_(&quot;$&quot;* #,##0.0_);_(&quot;$&quot;* \(#,##0.0\);_(&quot;$&quot;* &quot;-&quot;??_);_(@_)">
                  <c:v>16.552659887905616</c:v>
                </c:pt>
                <c:pt idx="1974" formatCode="_(&quot;$&quot;* #,##0.0_);_(&quot;$&quot;* \(#,##0.0\);_(&quot;$&quot;* &quot;-&quot;??_);_(@_)">
                  <c:v>25.073795186825194</c:v>
                </c:pt>
                <c:pt idx="1975" formatCode="_(&quot;$&quot;* #,##0.0_);_(&quot;$&quot;* \(#,##0.0\);_(&quot;$&quot;* &quot;-&quot;??_);_(@_)">
                  <c:v>15.072902769071842</c:v>
                </c:pt>
                <c:pt idx="1976" formatCode="_(&quot;$&quot;* #,##0.0_);_(&quot;$&quot;* \(#,##0.0\);_(&quot;$&quot;* &quot;-&quot;??_);_(@_)">
                  <c:v>23.182848231587897</c:v>
                </c:pt>
                <c:pt idx="1977" formatCode="_(&quot;$&quot;* #,##0.0_);_(&quot;$&quot;* \(#,##0.0\);_(&quot;$&quot;* &quot;-&quot;??_);_(@_)">
                  <c:v>27.104960093765623</c:v>
                </c:pt>
                <c:pt idx="1978" formatCode="_(&quot;$&quot;* #,##0.0_);_(&quot;$&quot;* \(#,##0.0\);_(&quot;$&quot;* &quot;-&quot;??_);_(@_)">
                  <c:v>19.148383951176264</c:v>
                </c:pt>
                <c:pt idx="1979" formatCode="_(&quot;$&quot;* #,##0.0_);_(&quot;$&quot;* \(#,##0.0\);_(&quot;$&quot;* &quot;-&quot;??_);_(@_)">
                  <c:v>33.563498075249996</c:v>
                </c:pt>
                <c:pt idx="1980" formatCode="_(&quot;$&quot;* #,##0.0_);_(&quot;$&quot;* \(#,##0.0\);_(&quot;$&quot;* &quot;-&quot;??_);_(@_)">
                  <c:v>17.051298084293169</c:v>
                </c:pt>
                <c:pt idx="1981" formatCode="_(&quot;$&quot;* #,##0.0_);_(&quot;$&quot;* \(#,##0.0\);_(&quot;$&quot;* &quot;-&quot;??_);_(@_)">
                  <c:v>17.70702980950659</c:v>
                </c:pt>
                <c:pt idx="1982" formatCode="_(&quot;$&quot;* #,##0.0_);_(&quot;$&quot;* \(#,##0.0\);_(&quot;$&quot;* &quot;-&quot;??_);_(@_)">
                  <c:v>20.681657035034178</c:v>
                </c:pt>
                <c:pt idx="1983" formatCode="_(&quot;$&quot;* #,##0.0_);_(&quot;$&quot;* \(#,##0.0\);_(&quot;$&quot;* &quot;-&quot;??_);_(@_)">
                  <c:v>16.9473546953392</c:v>
                </c:pt>
                <c:pt idx="1984" formatCode="_(&quot;$&quot;* #,##0.0_);_(&quot;$&quot;* \(#,##0.0\);_(&quot;$&quot;* &quot;-&quot;??_);_(@_)">
                  <c:v>24.550865585053899</c:v>
                </c:pt>
                <c:pt idx="1985" formatCode="_(&quot;$&quot;* #,##0.0_);_(&quot;$&quot;* \(#,##0.0\);_(&quot;$&quot;* &quot;-&quot;??_);_(@_)">
                  <c:v>15.570074971999999</c:v>
                </c:pt>
                <c:pt idx="1986" formatCode="_(&quot;$&quot;* #,##0.0_);_(&quot;$&quot;* \(#,##0.0\);_(&quot;$&quot;* &quot;-&quot;??_);_(@_)">
                  <c:v>21.987372287652583</c:v>
                </c:pt>
                <c:pt idx="1987" formatCode="_(&quot;$&quot;* #,##0.0_);_(&quot;$&quot;* \(#,##0.0\);_(&quot;$&quot;* &quot;-&quot;??_);_(@_)">
                  <c:v>27.595516056312501</c:v>
                </c:pt>
                <c:pt idx="1988" formatCode="_(&quot;$&quot;* #,##0.0_);_(&quot;$&quot;* \(#,##0.0\);_(&quot;$&quot;* &quot;-&quot;??_);_(@_)">
                  <c:v>18.834077586773436</c:v>
                </c:pt>
                <c:pt idx="1989" formatCode="_(&quot;$&quot;* #,##0.0_);_(&quot;$&quot;* \(#,##0.0\);_(&quot;$&quot;* &quot;-&quot;??_);_(@_)">
                  <c:v>32.498795181062505</c:v>
                </c:pt>
                <c:pt idx="1990" formatCode="_(&quot;$&quot;* #,##0.0_);_(&quot;$&quot;* \(#,##0.0\);_(&quot;$&quot;* &quot;-&quot;??_);_(@_)">
                  <c:v>16.675186197381546</c:v>
                </c:pt>
                <c:pt idx="1991" formatCode="_(&quot;$&quot;* #,##0.0_);_(&quot;$&quot;* \(#,##0.0\);_(&quot;$&quot;* &quot;-&quot;??_);_(@_)">
                  <c:v>27.146996512199216</c:v>
                </c:pt>
                <c:pt idx="1992" formatCode="_(&quot;$&quot;* #,##0.0_);_(&quot;$&quot;* \(#,##0.0\);_(&quot;$&quot;* &quot;-&quot;??_);_(@_)">
                  <c:v>32.010111043265631</c:v>
                </c:pt>
                <c:pt idx="1993" formatCode="_(&quot;$&quot;* #,##0.0_);_(&quot;$&quot;* \(#,##0.0\);_(&quot;$&quot;* &quot;-&quot;??_);_(@_)">
                  <c:v>24.393097554984372</c:v>
                </c:pt>
                <c:pt idx="1994" formatCode="_(&quot;$&quot;* #,##0.0_);_(&quot;$&quot;* \(#,##0.0\);_(&quot;$&quot;* &quot;-&quot;??_);_(@_)">
                  <c:v>39.260267174737223</c:v>
                </c:pt>
                <c:pt idx="1995" formatCode="_(&quot;$&quot;* #,##0.0_);_(&quot;$&quot;* \(#,##0.0\);_(&quot;$&quot;* &quot;-&quot;??_);_(@_)">
                  <c:v>21.6410219289126</c:v>
                </c:pt>
                <c:pt idx="1996" formatCode="_(&quot;$&quot;* #,##0.0_);_(&quot;$&quot;* \(#,##0.0\);_(&quot;$&quot;* &quot;-&quot;??_);_(@_)">
                  <c:v>21.934414248097656</c:v>
                </c:pt>
                <c:pt idx="1997" formatCode="_(&quot;$&quot;* #,##0.0_);_(&quot;$&quot;* \(#,##0.0\);_(&quot;$&quot;* &quot;-&quot;??_);_(@_)">
                  <c:v>26.80015307974806</c:v>
                </c:pt>
                <c:pt idx="1998" formatCode="_(&quot;$&quot;* #,##0.0_);_(&quot;$&quot;* \(#,##0.0\);_(&quot;$&quot;* &quot;-&quot;??_);_(@_)">
                  <c:v>18.030709587785154</c:v>
                </c:pt>
                <c:pt idx="1999" formatCode="_(&quot;$&quot;* #,##0.0_);_(&quot;$&quot;* \(#,##0.0\);_(&quot;$&quot;* &quot;-&quot;??_);_(@_)">
                  <c:v>30.453489302144536</c:v>
                </c:pt>
                <c:pt idx="2000" formatCode="_(&quot;$&quot;* #,##0.0_);_(&quot;$&quot;* \(#,##0.0\);_(&quot;$&quot;* &quot;-&quot;??_);_(@_)">
                  <c:v>16.080105195362037</c:v>
                </c:pt>
                <c:pt idx="2001" formatCode="_(&quot;$&quot;* #,##0.0_);_(&quot;$&quot;* \(#,##0.0\);_(&quot;$&quot;* &quot;-&quot;??_);_(@_)">
                  <c:v>26.590367954299623</c:v>
                </c:pt>
                <c:pt idx="2002" formatCode="_(&quot;$&quot;* #,##0.0_);_(&quot;$&quot;* \(#,##0.0\);_(&quot;$&quot;* &quot;-&quot;??_);_(@_)">
                  <c:v>29.820696055689456</c:v>
                </c:pt>
                <c:pt idx="2003" formatCode="_(&quot;$&quot;* #,##0.0_);_(&quot;$&quot;* \(#,##0.0\);_(&quot;$&quot;* &quot;-&quot;??_);_(@_)">
                  <c:v>20.660482897026768</c:v>
                </c:pt>
                <c:pt idx="2004" formatCode="_(&quot;$&quot;* #,##0.0_);_(&quot;$&quot;* \(#,##0.0\);_(&quot;$&quot;* &quot;-&quot;??_);_(@_)">
                  <c:v>37.433322891779298</c:v>
                </c:pt>
                <c:pt idx="2005" formatCode="_(&quot;$&quot;* #,##0.0_);_(&quot;$&quot;* \(#,##0.0\);_(&quot;$&quot;* &quot;-&quot;??_);_(@_)">
                  <c:v>19.264609971251769</c:v>
                </c:pt>
                <c:pt idx="2006" formatCode="_(&quot;$&quot;* #,##0.0_);_(&quot;$&quot;* \(#,##0.0\);_(&quot;$&quot;* &quot;-&quot;??_);_(@_)">
                  <c:v>20.947410956857286</c:v>
                </c:pt>
                <c:pt idx="2007" formatCode="_(&quot;$&quot;* #,##0.0_);_(&quot;$&quot;* \(#,##0.0\);_(&quot;$&quot;* &quot;-&quot;??_);_(@_)">
                  <c:v>26.855365761018554</c:v>
                </c:pt>
                <c:pt idx="2008" formatCode="_(&quot;$&quot;* #,##0.0_);_(&quot;$&quot;* \(#,##0.0\);_(&quot;$&quot;* &quot;-&quot;??_);_(@_)">
                  <c:v>16.826861527913454</c:v>
                </c:pt>
                <c:pt idx="2009" formatCode="_(&quot;$&quot;* #,##0.0_);_(&quot;$&quot;* \(#,##0.0\);_(&quot;$&quot;* &quot;-&quot;??_);_(@_)">
                  <c:v>28.298380474539066</c:v>
                </c:pt>
                <c:pt idx="2010" formatCode="_(&quot;$&quot;* #,##0.0_);_(&quot;$&quot;* \(#,##0.0\);_(&quot;$&quot;* &quot;-&quot;??_);_(@_)">
                  <c:v>15.699713318125001</c:v>
                </c:pt>
                <c:pt idx="2011" formatCode="_(&quot;$&quot;* #,##0.0_);_(&quot;$&quot;* \(#,##0.0\);_(&quot;$&quot;* &quot;-&quot;??_);_(@_)">
                  <c:v>18.444508054547551</c:v>
                </c:pt>
                <c:pt idx="2012" formatCode="_(&quot;$&quot;* #,##0.0_);_(&quot;$&quot;* \(#,##0.0\);_(&quot;$&quot;* &quot;-&quot;??_);_(@_)">
                  <c:v>22.14071556151217</c:v>
                </c:pt>
                <c:pt idx="2013" formatCode="_(&quot;$&quot;* #,##0.0_);_(&quot;$&quot;* \(#,##0.0\);_(&quot;$&quot;* &quot;-&quot;??_);_(@_)">
                  <c:v>16.394904155763712</c:v>
                </c:pt>
                <c:pt idx="2014" formatCode="_(&quot;$&quot;* #,##0.0_);_(&quot;$&quot;* \(#,##0.0\);_(&quot;$&quot;* &quot;-&quot;??_);_(@_)">
                  <c:v>24.325563261477782</c:v>
                </c:pt>
                <c:pt idx="2015" formatCode="_(&quot;$&quot;* #,##0.0_);_(&quot;$&quot;* \(#,##0.0\);_(&quot;$&quot;* &quot;-&quot;??_);_(@_)">
                  <c:v>15.403712324000002</c:v>
                </c:pt>
                <c:pt idx="2016" formatCode="_(&quot;$&quot;* #,##0.0_);_(&quot;$&quot;* \(#,##0.0\);_(&quot;$&quot;* &quot;-&quot;??_);_(@_)">
                  <c:v>20.846311142246876</c:v>
                </c:pt>
                <c:pt idx="2017" formatCode="_(&quot;$&quot;* #,##0.0_);_(&quot;$&quot;* \(#,##0.0\);_(&quot;$&quot;* &quot;-&quot;??_);_(@_)">
                  <c:v>25.162970926655621</c:v>
                </c:pt>
                <c:pt idx="2018" formatCode="_(&quot;$&quot;* #,##0.0_);_(&quot;$&quot;* \(#,##0.0\);_(&quot;$&quot;* &quot;-&quot;??_);_(@_)">
                  <c:v>18.07531126910655</c:v>
                </c:pt>
                <c:pt idx="2019" formatCode="_(&quot;$&quot;* #,##0.0_);_(&quot;$&quot;* \(#,##0.0\);_(&quot;$&quot;* &quot;-&quot;??_);_(@_)">
                  <c:v>29.03751653185229</c:v>
                </c:pt>
                <c:pt idx="2020" formatCode="_(&quot;$&quot;* #,##0.0_);_(&quot;$&quot;* \(#,##0.0\);_(&quot;$&quot;* &quot;-&quot;??_);_(@_)">
                  <c:v>16.297964520882083</c:v>
                </c:pt>
                <c:pt idx="2021" formatCode="_(&quot;$&quot;* #,##0.0_);_(&quot;$&quot;* \(#,##0.0\);_(&quot;$&quot;* &quot;-&quot;??_);_(@_)">
                  <c:v>25.538609297182123</c:v>
                </c:pt>
                <c:pt idx="2022" formatCode="_(&quot;$&quot;* #,##0.0_);_(&quot;$&quot;* \(#,##0.0\);_(&quot;$&quot;* &quot;-&quot;??_);_(@_)">
                  <c:v>29.263332140160156</c:v>
                </c:pt>
                <c:pt idx="2023" formatCode="_(&quot;$&quot;* #,##0.0_);_(&quot;$&quot;* \(#,##0.0\);_(&quot;$&quot;* &quot;-&quot;??_);_(@_)">
                  <c:v>23.947307507128901</c:v>
                </c:pt>
                <c:pt idx="2024" formatCode="_(&quot;$&quot;* #,##0.0_);_(&quot;$&quot;* \(#,##0.0\);_(&quot;$&quot;* &quot;-&quot;??_);_(@_)">
                  <c:v>41.443905277796866</c:v>
                </c:pt>
                <c:pt idx="2025" formatCode="_(&quot;$&quot;* #,##0.0_);_(&quot;$&quot;* \(#,##0.0\);_(&quot;$&quot;* &quot;-&quot;??_);_(@_)">
                  <c:v>20.753201723230468</c:v>
                </c:pt>
                <c:pt idx="2026" formatCode="_(&quot;$&quot;* #,##0.0_);_(&quot;$&quot;* \(#,##0.0\);_(&quot;$&quot;* &quot;-&quot;??_);_(@_)">
                  <c:v>21.313347871185549</c:v>
                </c:pt>
                <c:pt idx="2027" formatCode="_(&quot;$&quot;* #,##0.0_);_(&quot;$&quot;* \(#,##0.0\);_(&quot;$&quot;* &quot;-&quot;??_);_(@_)">
                  <c:v>26.062205871976559</c:v>
                </c:pt>
                <c:pt idx="2028" formatCode="_(&quot;$&quot;* #,##0.0_);_(&quot;$&quot;* \(#,##0.0\);_(&quot;$&quot;* &quot;-&quot;??_);_(@_)">
                  <c:v>17.746078304820315</c:v>
                </c:pt>
                <c:pt idx="2029" formatCode="_(&quot;$&quot;* #,##0.0_);_(&quot;$&quot;* \(#,##0.0\);_(&quot;$&quot;* &quot;-&quot;??_);_(@_)">
                  <c:v>32.172961859593748</c:v>
                </c:pt>
                <c:pt idx="2030" formatCode="_(&quot;$&quot;* #,##0.0_);_(&quot;$&quot;* \(#,##0.0\);_(&quot;$&quot;* &quot;-&quot;??_);_(@_)">
                  <c:v>16.208772913732236</c:v>
                </c:pt>
                <c:pt idx="2031" formatCode="_(&quot;$&quot;* #,##0.0_);_(&quot;$&quot;* \(#,##0.0\);_(&quot;$&quot;* &quot;-&quot;??_);_(@_)">
                  <c:v>17.729518270917971</c:v>
                </c:pt>
                <c:pt idx="2032" formatCode="_(&quot;$&quot;* #,##0.0_);_(&quot;$&quot;* \(#,##0.0\);_(&quot;$&quot;* &quot;-&quot;??_);_(@_)">
                  <c:v>19.489192191959383</c:v>
                </c:pt>
                <c:pt idx="2033" formatCode="_(&quot;$&quot;* #,##0.0_);_(&quot;$&quot;* \(#,##0.0\);_(&quot;$&quot;* &quot;-&quot;??_);_(@_)">
                  <c:v>16.536753342000001</c:v>
                </c:pt>
                <c:pt idx="2034" formatCode="_(&quot;$&quot;* #,##0.0_);_(&quot;$&quot;* \(#,##0.0\);_(&quot;$&quot;* &quot;-&quot;??_);_(@_)">
                  <c:v>23.530160973712345</c:v>
                </c:pt>
                <c:pt idx="2035" formatCode="_(&quot;$&quot;* #,##0.0_);_(&quot;$&quot;* \(#,##0.0\);_(&quot;$&quot;* &quot;-&quot;??_);_(@_)">
                  <c:v>15.523174539999998</c:v>
                </c:pt>
                <c:pt idx="2036" formatCode="_(&quot;$&quot;* #,##0.0_);_(&quot;$&quot;* \(#,##0.0\);_(&quot;$&quot;* &quot;-&quot;??_);_(@_)">
                  <c:v>16.349537690887693</c:v>
                </c:pt>
                <c:pt idx="2037" formatCode="_(&quot;$&quot;* #,##0.0_);_(&quot;$&quot;* \(#,##0.0\);_(&quot;$&quot;* &quot;-&quot;??_);_(@_)">
                  <c:v>17.647508351646955</c:v>
                </c:pt>
                <c:pt idx="2038" formatCode="_(&quot;$&quot;* #,##0.0_);_(&quot;$&quot;* \(#,##0.0\);_(&quot;$&quot;* &quot;-&quot;??_);_(@_)">
                  <c:v>15.296680597999998</c:v>
                </c:pt>
                <c:pt idx="2039" formatCode="_(&quot;$&quot;* #,##0.0_);_(&quot;$&quot;* \(#,##0.0\);_(&quot;$&quot;* &quot;-&quot;??_);_(@_)">
                  <c:v>19.738711422203124</c:v>
                </c:pt>
                <c:pt idx="2040" formatCode="_(&quot;$&quot;* #,##0.0_);_(&quot;$&quot;* \(#,##0.0\);_(&quot;$&quot;* &quot;-&quot;??_);_(@_)">
                  <c:v>14.024122249999998</c:v>
                </c:pt>
                <c:pt idx="2041" formatCode="_(&quot;$&quot;* #,##0.0_);_(&quot;$&quot;* \(#,##0.0\);_(&quot;$&quot;* &quot;-&quot;??_);_(@_)">
                  <c:v>20.61037580940738</c:v>
                </c:pt>
                <c:pt idx="2042" formatCode="_(&quot;$&quot;* #,##0.0_);_(&quot;$&quot;* \(#,##0.0\);_(&quot;$&quot;* &quot;-&quot;??_);_(@_)">
                  <c:v>20.47062131405897</c:v>
                </c:pt>
                <c:pt idx="2043" formatCode="_(&quot;$&quot;* #,##0.0_);_(&quot;$&quot;* \(#,##0.0\);_(&quot;$&quot;* &quot;-&quot;??_);_(@_)">
                  <c:v>16.779758560515624</c:v>
                </c:pt>
                <c:pt idx="2044" formatCode="_(&quot;$&quot;* #,##0.0_);_(&quot;$&quot;* \(#,##0.0\);_(&quot;$&quot;* &quot;-&quot;??_);_(@_)">
                  <c:v>25.820564344312668</c:v>
                </c:pt>
                <c:pt idx="2045" formatCode="_(&quot;$&quot;* #,##0.0_);_(&quot;$&quot;* \(#,##0.0\);_(&quot;$&quot;* &quot;-&quot;??_);_(@_)">
                  <c:v>15.243683012463705</c:v>
                </c:pt>
                <c:pt idx="2046" formatCode="_(&quot;$&quot;* #,##0.0_);_(&quot;$&quot;* \(#,##0.0\);_(&quot;$&quot;* &quot;-&quot;??_);_(@_)">
                  <c:v>17.734446020000004</c:v>
                </c:pt>
                <c:pt idx="2047" formatCode="_(&quot;$&quot;* #,##0.0_);_(&quot;$&quot;* \(#,##0.0\);_(&quot;$&quot;* &quot;-&quot;??_);_(@_)">
                  <c:v>18.329895172000001</c:v>
                </c:pt>
                <c:pt idx="2048" formatCode="_(&quot;$&quot;* #,##0.0_);_(&quot;$&quot;* \(#,##0.0\);_(&quot;$&quot;* &quot;-&quot;??_);_(@_)">
                  <c:v>16.716902743999999</c:v>
                </c:pt>
                <c:pt idx="2049" formatCode="_(&quot;$&quot;* #,##0.0_);_(&quot;$&quot;* \(#,##0.0\);_(&quot;$&quot;* &quot;-&quot;??_);_(@_)">
                  <c:v>20.030921690492189</c:v>
                </c:pt>
                <c:pt idx="2050" formatCode="_(&quot;$&quot;* #,##0.0_);_(&quot;$&quot;* \(#,##0.0\);_(&quot;$&quot;* &quot;-&quot;??_);_(@_)">
                  <c:v>15.424855956</c:v>
                </c:pt>
                <c:pt idx="2051" formatCode="_(&quot;$&quot;* #,##0.0_);_(&quot;$&quot;* \(#,##0.0\);_(&quot;$&quot;* &quot;-&quot;??_);_(@_)">
                  <c:v>18.782930073154844</c:v>
                </c:pt>
                <c:pt idx="2052" formatCode="_(&quot;$&quot;* #,##0.0_);_(&quot;$&quot;* \(#,##0.0\);_(&quot;$&quot;* &quot;-&quot;??_);_(@_)">
                  <c:v>20.694103473351564</c:v>
                </c:pt>
                <c:pt idx="2053" formatCode="_(&quot;$&quot;* #,##0.0_);_(&quot;$&quot;* \(#,##0.0\);_(&quot;$&quot;* &quot;-&quot;??_);_(@_)">
                  <c:v>17.202947283995048</c:v>
                </c:pt>
                <c:pt idx="2054" formatCode="_(&quot;$&quot;* #,##0.0_);_(&quot;$&quot;* \(#,##0.0\);_(&quot;$&quot;* &quot;-&quot;??_);_(@_)">
                  <c:v>28.60460398275</c:v>
                </c:pt>
                <c:pt idx="2055" formatCode="_(&quot;$&quot;* #,##0.0_);_(&quot;$&quot;* \(#,##0.0\);_(&quot;$&quot;* &quot;-&quot;??_);_(@_)">
                  <c:v>15.232477602259276</c:v>
                </c:pt>
                <c:pt idx="2056" formatCode="_(&quot;$&quot;* #,##0.0_);_(&quot;$&quot;* \(#,##0.0\);_(&quot;$&quot;* &quot;-&quot;??_);_(@_)">
                  <c:v>16.362076246762193</c:v>
                </c:pt>
                <c:pt idx="2057" formatCode="_(&quot;$&quot;* #,##0.0_);_(&quot;$&quot;* \(#,##0.0\);_(&quot;$&quot;* &quot;-&quot;??_);_(@_)">
                  <c:v>18.119353034589462</c:v>
                </c:pt>
                <c:pt idx="2058" formatCode="_(&quot;$&quot;* #,##0.0_);_(&quot;$&quot;* \(#,##0.0\);_(&quot;$&quot;* &quot;-&quot;??_);_(@_)">
                  <c:v>15.215983926000002</c:v>
                </c:pt>
                <c:pt idx="2059" formatCode="_(&quot;$&quot;* #,##0.0_);_(&quot;$&quot;* \(#,##0.0\);_(&quot;$&quot;* &quot;-&quot;??_);_(@_)">
                  <c:v>19.574010921296871</c:v>
                </c:pt>
                <c:pt idx="2060" formatCode="_(&quot;$&quot;* #,##0.0_);_(&quot;$&quot;* \(#,##0.0\);_(&quot;$&quot;* &quot;-&quot;??_);_(@_)">
                  <c:v>14.006682746000001</c:v>
                </c:pt>
                <c:pt idx="2061" formatCode="_(&quot;$&quot;* #,##0.0_);_(&quot;$&quot;* \(#,##0.0\);_(&quot;$&quot;* &quot;-&quot;??_);_(@_)">
                  <c:v>17.642608970503666</c:v>
                </c:pt>
                <c:pt idx="2062" formatCode="_(&quot;$&quot;* #,##0.0_);_(&quot;$&quot;* \(#,##0.0\);_(&quot;$&quot;* &quot;-&quot;??_);_(@_)">
                  <c:v>20.900506049813291</c:v>
                </c:pt>
                <c:pt idx="2063" formatCode="_(&quot;$&quot;* #,##0.0_);_(&quot;$&quot;* \(#,##0.0\);_(&quot;$&quot;* &quot;-&quot;??_);_(@_)">
                  <c:v>15.722739525770224</c:v>
                </c:pt>
                <c:pt idx="2064" formatCode="_(&quot;$&quot;* #,##0.0_);_(&quot;$&quot;* \(#,##0.0\);_(&quot;$&quot;* &quot;-&quot;??_);_(@_)">
                  <c:v>24.81224308785205</c:v>
                </c:pt>
                <c:pt idx="2065" formatCode="_(&quot;$&quot;* #,##0.0_);_(&quot;$&quot;* \(#,##0.0\);_(&quot;$&quot;* &quot;-&quot;??_);_(@_)">
                  <c:v>15.112978488000003</c:v>
                </c:pt>
                <c:pt idx="2066" formatCode="_(&quot;$&quot;* #,##0.0_);_(&quot;$&quot;* \(#,##0.0\);_(&quot;$&quot;* &quot;-&quot;??_);_(@_)">
                  <c:v>20.633427196596681</c:v>
                </c:pt>
                <c:pt idx="2067" formatCode="_(&quot;$&quot;* #,##0.0_);_(&quot;$&quot;* \(#,##0.0\);_(&quot;$&quot;* &quot;-&quot;??_);_(@_)">
                  <c:v>23.215086359392796</c:v>
                </c:pt>
                <c:pt idx="2068" formatCode="_(&quot;$&quot;* #,##0.0_);_(&quot;$&quot;* \(#,##0.0\);_(&quot;$&quot;* &quot;-&quot;??_);_(@_)">
                  <c:v>17.835758244634274</c:v>
                </c:pt>
                <c:pt idx="2069" formatCode="_(&quot;$&quot;* #,##0.0_);_(&quot;$&quot;* \(#,##0.0\);_(&quot;$&quot;* &quot;-&quot;??_);_(@_)">
                  <c:v>31.151199710363283</c:v>
                </c:pt>
                <c:pt idx="2070" formatCode="_(&quot;$&quot;* #,##0.0_);_(&quot;$&quot;* \(#,##0.0\);_(&quot;$&quot;* &quot;-&quot;??_);_(@_)">
                  <c:v>15.961052117719852</c:v>
                </c:pt>
                <c:pt idx="2071" formatCode="_(&quot;$&quot;* #,##0.0_);_(&quot;$&quot;* \(#,##0.0\);_(&quot;$&quot;* &quot;-&quot;??_);_(@_)">
                  <c:v>17.23046690154489</c:v>
                </c:pt>
                <c:pt idx="2072" formatCode="_(&quot;$&quot;* #,##0.0_);_(&quot;$&quot;* \(#,##0.0\);_(&quot;$&quot;* &quot;-&quot;??_);_(@_)">
                  <c:v>20.031548489131367</c:v>
                </c:pt>
                <c:pt idx="2073" formatCode="_(&quot;$&quot;* #,##0.0_);_(&quot;$&quot;* \(#,##0.0\);_(&quot;$&quot;* &quot;-&quot;??_);_(@_)">
                  <c:v>15.731374782488524</c:v>
                </c:pt>
                <c:pt idx="2074" formatCode="_(&quot;$&quot;* #,##0.0_);_(&quot;$&quot;* \(#,##0.0\);_(&quot;$&quot;* &quot;-&quot;??_);_(@_)">
                  <c:v>23.467090424828612</c:v>
                </c:pt>
                <c:pt idx="2075" formatCode="_(&quot;$&quot;* #,##0.0_);_(&quot;$&quot;* \(#,##0.0\);_(&quot;$&quot;* &quot;-&quot;??_);_(@_)">
                  <c:v>14.337513018000001</c:v>
                </c:pt>
                <c:pt idx="2076" formatCode="_(&quot;$&quot;* #,##0.0_);_(&quot;$&quot;* \(#,##0.0\);_(&quot;$&quot;* &quot;-&quot;??_);_(@_)">
                  <c:v>21.264351502437503</c:v>
                </c:pt>
                <c:pt idx="2077" formatCode="_(&quot;$&quot;* #,##0.0_);_(&quot;$&quot;* \(#,##0.0\);_(&quot;$&quot;* &quot;-&quot;??_);_(@_)">
                  <c:v>23.295594323210935</c:v>
                </c:pt>
                <c:pt idx="2078" formatCode="_(&quot;$&quot;* #,##0.0_);_(&quot;$&quot;* \(#,##0.0\);_(&quot;$&quot;* &quot;-&quot;??_);_(@_)">
                  <c:v>18.725976018597905</c:v>
                </c:pt>
                <c:pt idx="2079" formatCode="_(&quot;$&quot;* #,##0.0_);_(&quot;$&quot;* \(#,##0.0\);_(&quot;$&quot;* &quot;-&quot;??_);_(@_)">
                  <c:v>29.999585234859374</c:v>
                </c:pt>
                <c:pt idx="2080" formatCode="_(&quot;$&quot;* #,##0.0_);_(&quot;$&quot;* \(#,##0.0\);_(&quot;$&quot;* &quot;-&quot;??_);_(@_)">
                  <c:v>17.469485839697168</c:v>
                </c:pt>
                <c:pt idx="2081" formatCode="_(&quot;$&quot;* #,##0.0_);_(&quot;$&quot;* \(#,##0.0\);_(&quot;$&quot;* &quot;-&quot;??_);_(@_)">
                  <c:v>17.135254403870693</c:v>
                </c:pt>
                <c:pt idx="2082" formatCode="_(&quot;$&quot;* #,##0.0_);_(&quot;$&quot;* \(#,##0.0\);_(&quot;$&quot;* &quot;-&quot;??_);_(@_)">
                  <c:v>19.106723365010737</c:v>
                </c:pt>
                <c:pt idx="2083" formatCode="_(&quot;$&quot;* #,##0.0_);_(&quot;$&quot;* \(#,##0.0\);_(&quot;$&quot;* &quot;-&quot;??_);_(@_)">
                  <c:v>16.02491991847975</c:v>
                </c:pt>
                <c:pt idx="2084" formatCode="_(&quot;$&quot;* #,##0.0_);_(&quot;$&quot;* \(#,##0.0\);_(&quot;$&quot;* &quot;-&quot;??_);_(@_)">
                  <c:v>20.262961644366808</c:v>
                </c:pt>
                <c:pt idx="2085" formatCode="_(&quot;$&quot;* #,##0.0_);_(&quot;$&quot;* \(#,##0.0\);_(&quot;$&quot;* &quot;-&quot;??_);_(@_)">
                  <c:v>15.283065502000001</c:v>
                </c:pt>
                <c:pt idx="2086" formatCode="_(&quot;$&quot;* #,##0.0_);_(&quot;$&quot;* \(#,##0.0\);_(&quot;$&quot;* &quot;-&quot;??_);_(@_)">
                  <c:v>17.099222282847659</c:v>
                </c:pt>
                <c:pt idx="2087" formatCode="_(&quot;$&quot;* #,##0.0_);_(&quot;$&quot;* \(#,##0.0\);_(&quot;$&quot;* &quot;-&quot;??_);_(@_)">
                  <c:v>19.702184672311553</c:v>
                </c:pt>
                <c:pt idx="2088" formatCode="_(&quot;$&quot;* #,##0.0_);_(&quot;$&quot;* \(#,##0.0\);_(&quot;$&quot;* &quot;-&quot;??_);_(@_)">
                  <c:v>15.847143445924466</c:v>
                </c:pt>
                <c:pt idx="2089" formatCode="_(&quot;$&quot;* #,##0.0_);_(&quot;$&quot;* \(#,##0.0\);_(&quot;$&quot;* &quot;-&quot;??_);_(@_)">
                  <c:v>25.290428610945309</c:v>
                </c:pt>
                <c:pt idx="2090" formatCode="_(&quot;$&quot;* #,##0.0_);_(&quot;$&quot;* \(#,##0.0\);_(&quot;$&quot;* &quot;-&quot;??_);_(@_)">
                  <c:v>14.87913693</c:v>
                </c:pt>
                <c:pt idx="2091" formatCode="_(&quot;$&quot;* #,##0.0_);_(&quot;$&quot;* \(#,##0.0\);_(&quot;$&quot;* &quot;-&quot;??_);_(@_)">
                  <c:v>17.030198497318779</c:v>
                </c:pt>
                <c:pt idx="2092" formatCode="_(&quot;$&quot;* #,##0.0_);_(&quot;$&quot;* \(#,##0.0\);_(&quot;$&quot;* &quot;-&quot;??_);_(@_)">
                  <c:v>18.97373895478125</c:v>
                </c:pt>
                <c:pt idx="2093" formatCode="_(&quot;$&quot;* #,##0.0_);_(&quot;$&quot;* \(#,##0.0\);_(&quot;$&quot;* &quot;-&quot;??_);_(@_)">
                  <c:v>15.485643373763274</c:v>
                </c:pt>
                <c:pt idx="2094" formatCode="_(&quot;$&quot;* #,##0.0_);_(&quot;$&quot;* \(#,##0.0\);_(&quot;$&quot;* &quot;-&quot;??_);_(@_)">
                  <c:v>23.079812017786438</c:v>
                </c:pt>
                <c:pt idx="2095" formatCode="_(&quot;$&quot;* #,##0.0_);_(&quot;$&quot;* \(#,##0.0\);_(&quot;$&quot;* &quot;-&quot;??_);_(@_)">
                  <c:v>14.991210232</c:v>
                </c:pt>
                <c:pt idx="2096" formatCode="_(&quot;$&quot;* #,##0.0_);_(&quot;$&quot;* \(#,##0.0\);_(&quot;$&quot;* &quot;-&quot;??_);_(@_)">
                  <c:v>21.197842539875005</c:v>
                </c:pt>
                <c:pt idx="2097" formatCode="_(&quot;$&quot;* #,##0.0_);_(&quot;$&quot;* \(#,##0.0\);_(&quot;$&quot;* &quot;-&quot;??_);_(@_)">
                  <c:v>26.082921729545657</c:v>
                </c:pt>
                <c:pt idx="2098" formatCode="_(&quot;$&quot;* #,##0.0_);_(&quot;$&quot;* \(#,##0.0\);_(&quot;$&quot;* &quot;-&quot;??_);_(@_)">
                  <c:v>18.183718221451212</c:v>
                </c:pt>
                <c:pt idx="2099" formatCode="_(&quot;$&quot;* #,##0.0_);_(&quot;$&quot;* \(#,##0.0\);_(&quot;$&quot;* &quot;-&quot;??_);_(@_)">
                  <c:v>31.280201724207036</c:v>
                </c:pt>
                <c:pt idx="2100" formatCode="_(&quot;$&quot;* #,##0.0_);_(&quot;$&quot;* \(#,##0.0\);_(&quot;$&quot;* &quot;-&quot;??_);_(@_)">
                  <c:v>17.094661362609376</c:v>
                </c:pt>
                <c:pt idx="2102">
                  <c:v>0.62477266681727173</c:v>
                </c:pt>
                <c:pt idx="2103">
                  <c:v>-0.52666043684764574</c:v>
                </c:pt>
                <c:pt idx="2104">
                  <c:v>3.8510852081101454</c:v>
                </c:pt>
                <c:pt idx="2105">
                  <c:v>-6.2024215655763939</c:v>
                </c:pt>
                <c:pt idx="2106">
                  <c:v>4.2198688563232274</c:v>
                </c:pt>
                <c:pt idx="2107">
                  <c:v>-0.32204831423155866</c:v>
                </c:pt>
                <c:pt idx="2108">
                  <c:v>-2.118427035642739</c:v>
                </c:pt>
                <c:pt idx="2109">
                  <c:v>1.7763014971425157</c:v>
                </c:pt>
                <c:pt idx="2110">
                  <c:v>-5.2888350761245384</c:v>
                </c:pt>
                <c:pt idx="2111">
                  <c:v>1.9684723856482336</c:v>
                </c:pt>
                <c:pt idx="2112">
                  <c:v>-0.9418146138669421</c:v>
                </c:pt>
                <c:pt idx="2113">
                  <c:v>-5.1541785714066606</c:v>
                </c:pt>
                <c:pt idx="2114">
                  <c:v>1.1693734370172812</c:v>
                </c:pt>
                <c:pt idx="2115">
                  <c:v>-14.729412117907103</c:v>
                </c:pt>
                <c:pt idx="2116">
                  <c:v>4.3527190979031971</c:v>
                </c:pt>
                <c:pt idx="2117">
                  <c:v>-3.1966366826237902</c:v>
                </c:pt>
                <c:pt idx="2118">
                  <c:v>-6.434453742082745</c:v>
                </c:pt>
                <c:pt idx="2119">
                  <c:v>-2.7794644138358997</c:v>
                </c:pt>
                <c:pt idx="2120">
                  <c:v>-15.847569483319543</c:v>
                </c:pt>
                <c:pt idx="2121">
                  <c:v>-0.38453866130864611</c:v>
                </c:pt>
                <c:pt idx="2122">
                  <c:v>1.1164380709251915</c:v>
                </c:pt>
                <c:pt idx="2123">
                  <c:v>1.6466854714879418</c:v>
                </c:pt>
                <c:pt idx="2124">
                  <c:v>3.3155383412925516</c:v>
                </c:pt>
                <c:pt idx="2125">
                  <c:v>0.34790641957066271</c:v>
                </c:pt>
                <c:pt idx="2126">
                  <c:v>4.5126900861000916</c:v>
                </c:pt>
                <c:pt idx="2127">
                  <c:v>2.3016813533745868</c:v>
                </c:pt>
                <c:pt idx="2128">
                  <c:v>-2.181788192344122</c:v>
                </c:pt>
                <c:pt idx="2129">
                  <c:v>3.1850838472406835</c:v>
                </c:pt>
                <c:pt idx="2130">
                  <c:v>-1.6223355620563247</c:v>
                </c:pt>
                <c:pt idx="2131">
                  <c:v>4.026805053283292</c:v>
                </c:pt>
                <c:pt idx="2132">
                  <c:v>2.4682223316226128</c:v>
                </c:pt>
                <c:pt idx="2133">
                  <c:v>2.8994268242681898</c:v>
                </c:pt>
                <c:pt idx="2134">
                  <c:v>4.5362120483399231</c:v>
                </c:pt>
                <c:pt idx="2135">
                  <c:v>-9.874054041145186E-2</c:v>
                </c:pt>
                <c:pt idx="2136">
                  <c:v>4.8807596897959726</c:v>
                </c:pt>
                <c:pt idx="2137">
                  <c:v>-0.316869077306972</c:v>
                </c:pt>
                <c:pt idx="2138">
                  <c:v>-3.8371268386570065</c:v>
                </c:pt>
                <c:pt idx="2139">
                  <c:v>-1.2628488583917807</c:v>
                </c:pt>
                <c:pt idx="2140">
                  <c:v>-10.101111114156705</c:v>
                </c:pt>
                <c:pt idx="2141">
                  <c:v>0.79222853614828992</c:v>
                </c:pt>
                <c:pt idx="2142">
                  <c:v>-0.70182729839732616</c:v>
                </c:pt>
                <c:pt idx="2143">
                  <c:v>-0.14085960357473581</c:v>
                </c:pt>
                <c:pt idx="2144">
                  <c:v>1.8899277540594674</c:v>
                </c:pt>
                <c:pt idx="2145">
                  <c:v>-7.543976735154903</c:v>
                </c:pt>
                <c:pt idx="2146">
                  <c:v>2.5455690373871178</c:v>
                </c:pt>
                <c:pt idx="2147">
                  <c:v>0.94837235715193202</c:v>
                </c:pt>
                <c:pt idx="2148">
                  <c:v>0.99558898880045277</c:v>
                </c:pt>
                <c:pt idx="2149">
                  <c:v>3.1576448832536244</c:v>
                </c:pt>
                <c:pt idx="2150">
                  <c:v>-3.7536232863338554</c:v>
                </c:pt>
                <c:pt idx="2151">
                  <c:v>4.0522615557593333</c:v>
                </c:pt>
                <c:pt idx="2152">
                  <c:v>3.3789831172276301</c:v>
                </c:pt>
                <c:pt idx="2153">
                  <c:v>1.6573320670316747</c:v>
                </c:pt>
                <c:pt idx="2154">
                  <c:v>3.4068772436138133</c:v>
                </c:pt>
                <c:pt idx="2155">
                  <c:v>-0.5960414511770793</c:v>
                </c:pt>
                <c:pt idx="2156">
                  <c:v>1.4226462914405982</c:v>
                </c:pt>
                <c:pt idx="2157">
                  <c:v>1.8597224006251807</c:v>
                </c:pt>
                <c:pt idx="2158">
                  <c:v>-7.67068013017429E-2</c:v>
                </c:pt>
                <c:pt idx="2159">
                  <c:v>4.1850379259213994</c:v>
                </c:pt>
                <c:pt idx="2160">
                  <c:v>-3.7811017205154052</c:v>
                </c:pt>
                <c:pt idx="2161">
                  <c:v>4.2399402618976385</c:v>
                </c:pt>
                <c:pt idx="2162">
                  <c:v>-3.6447801519246497</c:v>
                </c:pt>
                <c:pt idx="2163">
                  <c:v>-5.4112416603091447</c:v>
                </c:pt>
                <c:pt idx="2164">
                  <c:v>0.43176577702045904</c:v>
                </c:pt>
                <c:pt idx="2165">
                  <c:v>-6.778273434057791</c:v>
                </c:pt>
                <c:pt idx="2166">
                  <c:v>3.8024104018093148</c:v>
                </c:pt>
                <c:pt idx="2167">
                  <c:v>-7.7570695283247133</c:v>
                </c:pt>
                <c:pt idx="2168">
                  <c:v>-14.26547282030376</c:v>
                </c:pt>
                <c:pt idx="2169">
                  <c:v>-3.9348472373080803</c:v>
                </c:pt>
                <c:pt idx="2170">
                  <c:v>-21.951083558058869</c:v>
                </c:pt>
                <c:pt idx="2171">
                  <c:v>-0.70715801571519421</c:v>
                </c:pt>
                <c:pt idx="2172">
                  <c:v>-0.21005529863358774</c:v>
                </c:pt>
                <c:pt idx="2173">
                  <c:v>-1.2096635374690692</c:v>
                </c:pt>
                <c:pt idx="2174">
                  <c:v>1.1483058530845796</c:v>
                </c:pt>
                <c:pt idx="2175">
                  <c:v>-10.875565789965744</c:v>
                </c:pt>
                <c:pt idx="2176">
                  <c:v>2.3001673653097754</c:v>
                </c:pt>
                <c:pt idx="2177">
                  <c:v>-1.8095800252647578</c:v>
                </c:pt>
                <c:pt idx="2178">
                  <c:v>-4.1080457346553665</c:v>
                </c:pt>
                <c:pt idx="2179">
                  <c:v>-0.40049389238527056</c:v>
                </c:pt>
                <c:pt idx="2180">
                  <c:v>-9.3324298899391209</c:v>
                </c:pt>
                <c:pt idx="2181">
                  <c:v>4.7096080057094483</c:v>
                </c:pt>
                <c:pt idx="2182">
                  <c:v>2.2088406246007466</c:v>
                </c:pt>
                <c:pt idx="2183">
                  <c:v>0.24757894261227165</c:v>
                </c:pt>
                <c:pt idx="2184">
                  <c:v>4.6018700134270176</c:v>
                </c:pt>
                <c:pt idx="2185">
                  <c:v>-0.55996051217198684</c:v>
                </c:pt>
                <c:pt idx="2186">
                  <c:v>1.7724995359053679</c:v>
                </c:pt>
                <c:pt idx="2187">
                  <c:v>-1.471855191712411</c:v>
                </c:pt>
                <c:pt idx="2188">
                  <c:v>-5.2319275031331713</c:v>
                </c:pt>
                <c:pt idx="2189">
                  <c:v>1.141852143661275</c:v>
                </c:pt>
                <c:pt idx="2190">
                  <c:v>-10.449011969747257</c:v>
                </c:pt>
                <c:pt idx="2191">
                  <c:v>1.8131537786552592</c:v>
                </c:pt>
                <c:pt idx="2192">
                  <c:v>2.3044932960453579</c:v>
                </c:pt>
                <c:pt idx="2193">
                  <c:v>1.2787101307051429</c:v>
                </c:pt>
                <c:pt idx="2194">
                  <c:v>4.1443862062052652</c:v>
                </c:pt>
                <c:pt idx="2195">
                  <c:v>-1.4276829925434029</c:v>
                </c:pt>
                <c:pt idx="2196">
                  <c:v>2.3579528115456529</c:v>
                </c:pt>
                <c:pt idx="2197">
                  <c:v>0.22599535013343797</c:v>
                </c:pt>
                <c:pt idx="2198">
                  <c:v>-3.977898163901223</c:v>
                </c:pt>
                <c:pt idx="2199">
                  <c:v>1.654796075422162</c:v>
                </c:pt>
                <c:pt idx="2200">
                  <c:v>-4.9060969557215586</c:v>
                </c:pt>
                <c:pt idx="2201">
                  <c:v>4.0542932369576938</c:v>
                </c:pt>
                <c:pt idx="2202">
                  <c:v>-8.195312582333294</c:v>
                </c:pt>
                <c:pt idx="2203">
                  <c:v>-11.795928272230142</c:v>
                </c:pt>
                <c:pt idx="2204">
                  <c:v>-0.52129440833674323</c:v>
                </c:pt>
                <c:pt idx="2205">
                  <c:v>-13.160913786000993</c:v>
                </c:pt>
                <c:pt idx="2206">
                  <c:v>-1.8494603964500875</c:v>
                </c:pt>
                <c:pt idx="2207">
                  <c:v>-1.8888810580309112</c:v>
                </c:pt>
                <c:pt idx="2208">
                  <c:v>-5.0700794237227207</c:v>
                </c:pt>
                <c:pt idx="2209">
                  <c:v>-0.14013334982296755</c:v>
                </c:pt>
                <c:pt idx="2210">
                  <c:v>-10.24433190885717</c:v>
                </c:pt>
                <c:pt idx="2211">
                  <c:v>3.7967079031126563</c:v>
                </c:pt>
                <c:pt idx="2212">
                  <c:v>-3.5528327717262407</c:v>
                </c:pt>
                <c:pt idx="2213">
                  <c:v>-9.8157782954526098</c:v>
                </c:pt>
                <c:pt idx="2214">
                  <c:v>-0.59484250852502285</c:v>
                </c:pt>
                <c:pt idx="2215">
                  <c:v>-12.645735305187191</c:v>
                </c:pt>
                <c:pt idx="2216">
                  <c:v>1.7427611107967209</c:v>
                </c:pt>
                <c:pt idx="2217">
                  <c:v>-0.26706828985454578</c:v>
                </c:pt>
                <c:pt idx="2218">
                  <c:v>-3.1867909658501041</c:v>
                </c:pt>
                <c:pt idx="2219">
                  <c:v>4.4243844421943095</c:v>
                </c:pt>
                <c:pt idx="2220">
                  <c:v>-7.9206782849355086</c:v>
                </c:pt>
                <c:pt idx="2221">
                  <c:v>4.6988599544273804</c:v>
                </c:pt>
                <c:pt idx="2222">
                  <c:v>3.8691689042810786</c:v>
                </c:pt>
                <c:pt idx="2223">
                  <c:v>0.54661848420073156</c:v>
                </c:pt>
                <c:pt idx="2224">
                  <c:v>-0.10645093858243371</c:v>
                </c:pt>
                <c:pt idx="2225">
                  <c:v>-2.8031828004238299</c:v>
                </c:pt>
                <c:pt idx="2226">
                  <c:v>5.7951976496991069</c:v>
                </c:pt>
                <c:pt idx="2227">
                  <c:v>1.3687509571765624</c:v>
                </c:pt>
                <c:pt idx="2228">
                  <c:v>-0.93613585041392255</c:v>
                </c:pt>
                <c:pt idx="2229">
                  <c:v>-8.0554710188451395E-2</c:v>
                </c:pt>
                <c:pt idx="2230">
                  <c:v>-4.2319979115277775</c:v>
                </c:pt>
                <c:pt idx="2231">
                  <c:v>2.8512031754961278</c:v>
                </c:pt>
                <c:pt idx="2232">
                  <c:v>-3.9613113812795824</c:v>
                </c:pt>
                <c:pt idx="2233">
                  <c:v>-8.9260935246592048</c:v>
                </c:pt>
                <c:pt idx="2234">
                  <c:v>-0.25983238413826726</c:v>
                </c:pt>
                <c:pt idx="2235">
                  <c:v>-18.961536815247008</c:v>
                </c:pt>
                <c:pt idx="2236">
                  <c:v>-0.88104868452674978</c:v>
                </c:pt>
                <c:pt idx="2237">
                  <c:v>0.4592331096735478</c:v>
                </c:pt>
                <c:pt idx="2238">
                  <c:v>-7.4348432840153187</c:v>
                </c:pt>
                <c:pt idx="2239">
                  <c:v>2.3444625374539818</c:v>
                </c:pt>
                <c:pt idx="2240">
                  <c:v>-12.469301214127796</c:v>
                </c:pt>
                <c:pt idx="2241">
                  <c:v>3.5622275791301234</c:v>
                </c:pt>
                <c:pt idx="2242">
                  <c:v>1.8387425915340465</c:v>
                </c:pt>
                <c:pt idx="2243">
                  <c:v>0.51696531113771726</c:v>
                </c:pt>
                <c:pt idx="2244">
                  <c:v>2.3611502271606852</c:v>
                </c:pt>
                <c:pt idx="2245">
                  <c:v>1.6126307333529972</c:v>
                </c:pt>
                <c:pt idx="2246">
                  <c:v>4.1232426731832987</c:v>
                </c:pt>
                <c:pt idx="2247">
                  <c:v>1.8532359557234876</c:v>
                </c:pt>
                <c:pt idx="2248">
                  <c:v>0.85416690977679366</c:v>
                </c:pt>
                <c:pt idx="2249">
                  <c:v>5.370121708393528</c:v>
                </c:pt>
                <c:pt idx="2250">
                  <c:v>2.3554973729749946</c:v>
                </c:pt>
                <c:pt idx="2251">
                  <c:v>5.0949465889008394</c:v>
                </c:pt>
                <c:pt idx="2252">
                  <c:v>-0.17644174229288367</c:v>
                </c:pt>
                <c:pt idx="2253">
                  <c:v>0.68028162190259422</c:v>
                </c:pt>
                <c:pt idx="2254">
                  <c:v>0.56885979441127077</c:v>
                </c:pt>
                <c:pt idx="2255">
                  <c:v>-1.1117435303182965</c:v>
                </c:pt>
                <c:pt idx="2256">
                  <c:v>5.4080023185999586</c:v>
                </c:pt>
                <c:pt idx="2257">
                  <c:v>1.7772036738663424</c:v>
                </c:pt>
                <c:pt idx="2258">
                  <c:v>2.909199192101628</c:v>
                </c:pt>
                <c:pt idx="2259">
                  <c:v>5.4087499489258981</c:v>
                </c:pt>
                <c:pt idx="2260">
                  <c:v>2.4938605675070455</c:v>
                </c:pt>
                <c:pt idx="2261">
                  <c:v>2.3275333363653345</c:v>
                </c:pt>
                <c:pt idx="2262">
                  <c:v>-7.4748886864675512E-2</c:v>
                </c:pt>
                <c:pt idx="2263">
                  <c:v>0.87917546499439325</c:v>
                </c:pt>
                <c:pt idx="2264">
                  <c:v>4.5058008375665786</c:v>
                </c:pt>
                <c:pt idx="2265">
                  <c:v>-3.689472749096268</c:v>
                </c:pt>
                <c:pt idx="2266">
                  <c:v>5.6249589487647214</c:v>
                </c:pt>
                <c:pt idx="2267">
                  <c:v>4.6536218226024459</c:v>
                </c:pt>
                <c:pt idx="2268">
                  <c:v>1.5036151041109633</c:v>
                </c:pt>
                <c:pt idx="2269">
                  <c:v>5.674178838396001</c:v>
                </c:pt>
                <c:pt idx="2270">
                  <c:v>2.5828960902296529</c:v>
                </c:pt>
                <c:pt idx="2271">
                  <c:v>5.5104871750807565</c:v>
                </c:pt>
                <c:pt idx="2272">
                  <c:v>4.1030660922780591</c:v>
                </c:pt>
                <c:pt idx="2273">
                  <c:v>1.9037584963943175</c:v>
                </c:pt>
                <c:pt idx="2274">
                  <c:v>4.0002344431337438</c:v>
                </c:pt>
                <c:pt idx="2275">
                  <c:v>-2.7946888321466474</c:v>
                </c:pt>
                <c:pt idx="2276">
                  <c:v>4.9581764487720612</c:v>
                </c:pt>
                <c:pt idx="2277">
                  <c:v>-3.6173857610169442</c:v>
                </c:pt>
                <c:pt idx="2278">
                  <c:v>-5.0792042074263648</c:v>
                </c:pt>
                <c:pt idx="2279">
                  <c:v>2.4163878753051655</c:v>
                </c:pt>
                <c:pt idx="2280">
                  <c:v>-7.8272671209696583</c:v>
                </c:pt>
                <c:pt idx="2281">
                  <c:v>1.7283583234000837</c:v>
                </c:pt>
                <c:pt idx="2282">
                  <c:v>-0.37082647961575788</c:v>
                </c:pt>
                <c:pt idx="2283">
                  <c:v>-0.86766565136710838</c:v>
                </c:pt>
                <c:pt idx="2284">
                  <c:v>4.1711489563132176</c:v>
                </c:pt>
                <c:pt idx="2285">
                  <c:v>-1.1090803357510737</c:v>
                </c:pt>
                <c:pt idx="2286">
                  <c:v>5.5094951880197307</c:v>
                </c:pt>
                <c:pt idx="2287">
                  <c:v>-1.0109682411922698</c:v>
                </c:pt>
                <c:pt idx="2288">
                  <c:v>-2.1922810610881598</c:v>
                </c:pt>
                <c:pt idx="2289">
                  <c:v>1.7872469782445748</c:v>
                </c:pt>
                <c:pt idx="2290">
                  <c:v>-7.952816264270588</c:v>
                </c:pt>
                <c:pt idx="2291">
                  <c:v>2.5253972584458673</c:v>
                </c:pt>
                <c:pt idx="2292">
                  <c:v>3.9398706703697854</c:v>
                </c:pt>
                <c:pt idx="2293">
                  <c:v>2.2814043010796645</c:v>
                </c:pt>
                <c:pt idx="2294">
                  <c:v>0.74471557480714523</c:v>
                </c:pt>
                <c:pt idx="2295">
                  <c:v>0.84643797126590314</c:v>
                </c:pt>
                <c:pt idx="2296">
                  <c:v>4.9455669957919355</c:v>
                </c:pt>
                <c:pt idx="2297">
                  <c:v>1.3651002480821077</c:v>
                </c:pt>
                <c:pt idx="2298">
                  <c:v>-6.6857696169545733E-2</c:v>
                </c:pt>
                <c:pt idx="2299">
                  <c:v>4.3996147433512576</c:v>
                </c:pt>
                <c:pt idx="2300">
                  <c:v>-4.7174970864891179</c:v>
                </c:pt>
                <c:pt idx="2301">
                  <c:v>5.2059884714274016</c:v>
                </c:pt>
                <c:pt idx="2302">
                  <c:v>1.2193570129554203</c:v>
                </c:pt>
                <c:pt idx="2303">
                  <c:v>0.30846022094773673</c:v>
                </c:pt>
                <c:pt idx="2304">
                  <c:v>4.6049293979978181</c:v>
                </c:pt>
                <c:pt idx="2305">
                  <c:v>-3.3110768337426606</c:v>
                </c:pt>
                <c:pt idx="2306">
                  <c:v>4.1725009577900192</c:v>
                </c:pt>
                <c:pt idx="2307">
                  <c:v>-1.8270944724820914</c:v>
                </c:pt>
                <c:pt idx="2308">
                  <c:v>-3.9271919669033686</c:v>
                </c:pt>
                <c:pt idx="2309">
                  <c:v>0.72259970589658451</c:v>
                </c:pt>
                <c:pt idx="2310">
                  <c:v>-9.7946214239816811</c:v>
                </c:pt>
                <c:pt idx="2311">
                  <c:v>2.0908116039517495</c:v>
                </c:pt>
                <c:pt idx="2312">
                  <c:v>1.4613969305023993</c:v>
                </c:pt>
                <c:pt idx="2313">
                  <c:v>0.93715812442178148</c:v>
                </c:pt>
                <c:pt idx="2314">
                  <c:v>4.3040790550336183</c:v>
                </c:pt>
                <c:pt idx="2315">
                  <c:v>-4.0803286024091641</c:v>
                </c:pt>
                <c:pt idx="2316">
                  <c:v>3.9776177539435409</c:v>
                </c:pt>
                <c:pt idx="2317">
                  <c:v>0.97141440723126138</c:v>
                </c:pt>
                <c:pt idx="2318">
                  <c:v>0.70245039646387042</c:v>
                </c:pt>
                <c:pt idx="2319">
                  <c:v>1.6117664421832814</c:v>
                </c:pt>
                <c:pt idx="2320">
                  <c:v>-4.465216569242159</c:v>
                </c:pt>
                <c:pt idx="2321">
                  <c:v>4.0386230026479701</c:v>
                </c:pt>
                <c:pt idx="2322">
                  <c:v>-3.2618592122207808</c:v>
                </c:pt>
                <c:pt idx="2323">
                  <c:v>-4.1843044459971885</c:v>
                </c:pt>
                <c:pt idx="2324">
                  <c:v>3.0533138211137398</c:v>
                </c:pt>
                <c:pt idx="2325">
                  <c:v>-10.810312521067384</c:v>
                </c:pt>
                <c:pt idx="2326">
                  <c:v>3.8876804262570062</c:v>
                </c:pt>
                <c:pt idx="2327">
                  <c:v>-4.8546260613203565</c:v>
                </c:pt>
                <c:pt idx="2328">
                  <c:v>-8.0117855195381118</c:v>
                </c:pt>
                <c:pt idx="2329">
                  <c:v>-2.2674160113127648</c:v>
                </c:pt>
                <c:pt idx="2330">
                  <c:v>-11.153677538035797</c:v>
                </c:pt>
                <c:pt idx="2331">
                  <c:v>1.0981148076080025</c:v>
                </c:pt>
                <c:pt idx="2332">
                  <c:v>1.4760367373046215</c:v>
                </c:pt>
                <c:pt idx="2333">
                  <c:v>1.485089303725907</c:v>
                </c:pt>
                <c:pt idx="2334">
                  <c:v>3.4572191473830927</c:v>
                </c:pt>
                <c:pt idx="2335">
                  <c:v>1.0625504092896847</c:v>
                </c:pt>
                <c:pt idx="2336">
                  <c:v>4.2812971080365223</c:v>
                </c:pt>
                <c:pt idx="2337">
                  <c:v>2.8192755809571217</c:v>
                </c:pt>
                <c:pt idx="2338">
                  <c:v>1.167392000047915</c:v>
                </c:pt>
                <c:pt idx="2339">
                  <c:v>3.7751059356456977</c:v>
                </c:pt>
                <c:pt idx="2340">
                  <c:v>-1.9133219518377196</c:v>
                </c:pt>
                <c:pt idx="2341">
                  <c:v>2.7801784764278814</c:v>
                </c:pt>
                <c:pt idx="2342">
                  <c:v>2.4216084175094359</c:v>
                </c:pt>
                <c:pt idx="2343">
                  <c:v>2.1813784616319971</c:v>
                </c:pt>
                <c:pt idx="2344">
                  <c:v>3.8456473323404019</c:v>
                </c:pt>
                <c:pt idx="2345">
                  <c:v>0.38502673656603648</c:v>
                </c:pt>
                <c:pt idx="2346">
                  <c:v>4.7391797519194014</c:v>
                </c:pt>
                <c:pt idx="2347">
                  <c:v>0.13356208899782018</c:v>
                </c:pt>
                <c:pt idx="2348">
                  <c:v>-2.7198399699968547</c:v>
                </c:pt>
                <c:pt idx="2349">
                  <c:v>-0.52950383710023274</c:v>
                </c:pt>
                <c:pt idx="2350">
                  <c:v>-10.597038064230016</c:v>
                </c:pt>
                <c:pt idx="2351">
                  <c:v>1.1791130063332638</c:v>
                </c:pt>
                <c:pt idx="2352">
                  <c:v>2.5777020009161831</c:v>
                </c:pt>
                <c:pt idx="2353">
                  <c:v>-2.2982139353723881</c:v>
                </c:pt>
                <c:pt idx="2354">
                  <c:v>2.9810243311802651</c:v>
                </c:pt>
                <c:pt idx="2355">
                  <c:v>-6.3982755214207927</c:v>
                </c:pt>
                <c:pt idx="2356">
                  <c:v>2.6463294757465103</c:v>
                </c:pt>
                <c:pt idx="2357">
                  <c:v>2.3407664849892704</c:v>
                </c:pt>
                <c:pt idx="2358">
                  <c:v>0.67348713682008565</c:v>
                </c:pt>
                <c:pt idx="2359">
                  <c:v>3.3554938267777068</c:v>
                </c:pt>
                <c:pt idx="2360">
                  <c:v>-5.4114101808315631</c:v>
                </c:pt>
                <c:pt idx="2361">
                  <c:v>4.2660576067191709</c:v>
                </c:pt>
                <c:pt idx="2362">
                  <c:v>3.4239414182232863</c:v>
                </c:pt>
                <c:pt idx="2363">
                  <c:v>2.510892235485116</c:v>
                </c:pt>
                <c:pt idx="2364">
                  <c:v>2.2360657087485993</c:v>
                </c:pt>
                <c:pt idx="2365">
                  <c:v>-2.7645381113002294</c:v>
                </c:pt>
                <c:pt idx="2366">
                  <c:v>2.3000892489359188</c:v>
                </c:pt>
                <c:pt idx="2367">
                  <c:v>3.6236275633756883</c:v>
                </c:pt>
                <c:pt idx="2368">
                  <c:v>-2.2671861121167041</c:v>
                </c:pt>
                <c:pt idx="2369">
                  <c:v>3.8737766518418688</c:v>
                </c:pt>
                <c:pt idx="2370">
                  <c:v>-5.4618398565841879</c:v>
                </c:pt>
                <c:pt idx="2371">
                  <c:v>5.2641280559961174</c:v>
                </c:pt>
                <c:pt idx="2372">
                  <c:v>1.1352335740761923</c:v>
                </c:pt>
                <c:pt idx="2373">
                  <c:v>-4.5427169101017277</c:v>
                </c:pt>
                <c:pt idx="2374">
                  <c:v>1.1845585563463601</c:v>
                </c:pt>
                <c:pt idx="2375">
                  <c:v>-7.5532440679427779</c:v>
                </c:pt>
                <c:pt idx="2376">
                  <c:v>4.054717780526115</c:v>
                </c:pt>
                <c:pt idx="2377">
                  <c:v>-4.3509557457948809</c:v>
                </c:pt>
                <c:pt idx="2378">
                  <c:v>-14.891005559800472</c:v>
                </c:pt>
                <c:pt idx="2379">
                  <c:v>-1.8772481004407595</c:v>
                </c:pt>
                <c:pt idx="2380">
                  <c:v>-25.252511709555364</c:v>
                </c:pt>
                <c:pt idx="2381">
                  <c:v>-0.38803542664383528</c:v>
                </c:pt>
                <c:pt idx="2382">
                  <c:v>-0.73902423778152482</c:v>
                </c:pt>
                <c:pt idx="2383">
                  <c:v>-3.7480824096593004</c:v>
                </c:pt>
                <c:pt idx="2384">
                  <c:v>0.78860877626344461</c:v>
                </c:pt>
                <c:pt idx="2385">
                  <c:v>-8.5686268026003383</c:v>
                </c:pt>
                <c:pt idx="2386">
                  <c:v>2.4106760571254036</c:v>
                </c:pt>
                <c:pt idx="2387">
                  <c:v>-2.8964948754668285</c:v>
                </c:pt>
                <c:pt idx="2388">
                  <c:v>-5.353628614667084</c:v>
                </c:pt>
                <c:pt idx="2389">
                  <c:v>0.68046384855655262</c:v>
                </c:pt>
                <c:pt idx="2390">
                  <c:v>-11.567977915234735</c:v>
                </c:pt>
                <c:pt idx="2391">
                  <c:v>4.8556711725566295</c:v>
                </c:pt>
                <c:pt idx="2392">
                  <c:v>1.2084131563241591</c:v>
                </c:pt>
                <c:pt idx="2393">
                  <c:v>0.59414985843351076</c:v>
                </c:pt>
                <c:pt idx="2394">
                  <c:v>4.1659322268471186</c:v>
                </c:pt>
                <c:pt idx="2395">
                  <c:v>-1.0507973647384681</c:v>
                </c:pt>
                <c:pt idx="2396">
                  <c:v>1.1776360443790495</c:v>
                </c:pt>
                <c:pt idx="2397">
                  <c:v>-1.422617539522971</c:v>
                </c:pt>
                <c:pt idx="2398">
                  <c:v>-5.8461056400998928</c:v>
                </c:pt>
                <c:pt idx="2399">
                  <c:v>2.0668834718862321</c:v>
                </c:pt>
                <c:pt idx="2400">
                  <c:v>-10.876263557929089</c:v>
                </c:pt>
                <c:pt idx="2401">
                  <c:v>1.3841370815154228</c:v>
                </c:pt>
                <c:pt idx="2402">
                  <c:v>3.1774208850142713</c:v>
                </c:pt>
                <c:pt idx="2403">
                  <c:v>1.1762466241744711</c:v>
                </c:pt>
                <c:pt idx="2404">
                  <c:v>4.7846004073464172</c:v>
                </c:pt>
                <c:pt idx="2405">
                  <c:v>-1.5930635359700318</c:v>
                </c:pt>
                <c:pt idx="2406">
                  <c:v>2.6414612116225982</c:v>
                </c:pt>
                <c:pt idx="2407">
                  <c:v>1.2655159340766247</c:v>
                </c:pt>
                <c:pt idx="2408">
                  <c:v>-3.1992414189775005</c:v>
                </c:pt>
                <c:pt idx="2409">
                  <c:v>1.4814108950167046</c:v>
                </c:pt>
                <c:pt idx="2410">
                  <c:v>-10.77170519195947</c:v>
                </c:pt>
                <c:pt idx="2411">
                  <c:v>3.9716758745910781</c:v>
                </c:pt>
                <c:pt idx="2412">
                  <c:v>-7.1572241572964685</c:v>
                </c:pt>
                <c:pt idx="2413">
                  <c:v>-13.560474183470344</c:v>
                </c:pt>
                <c:pt idx="2414">
                  <c:v>0.29368273528687894</c:v>
                </c:pt>
                <c:pt idx="2415">
                  <c:v>-16.423390221302007</c:v>
                </c:pt>
                <c:pt idx="2416">
                  <c:v>-2.1031562283574949</c:v>
                </c:pt>
                <c:pt idx="2417">
                  <c:v>-1.1852346858538603</c:v>
                </c:pt>
                <c:pt idx="2418">
                  <c:v>-2.1026512655038552</c:v>
                </c:pt>
                <c:pt idx="2419">
                  <c:v>2.8345058070212303</c:v>
                </c:pt>
                <c:pt idx="2420">
                  <c:v>-10.512436183949255</c:v>
                </c:pt>
                <c:pt idx="2421">
                  <c:v>3.0652873467249506</c:v>
                </c:pt>
                <c:pt idx="2422">
                  <c:v>-2.724410329201973</c:v>
                </c:pt>
                <c:pt idx="2423">
                  <c:v>-10.655926405190193</c:v>
                </c:pt>
                <c:pt idx="2424">
                  <c:v>-1.7270423523714022</c:v>
                </c:pt>
                <c:pt idx="2425">
                  <c:v>-12.606009502381244</c:v>
                </c:pt>
                <c:pt idx="2426">
                  <c:v>1.1122479678736816</c:v>
                </c:pt>
                <c:pt idx="2427">
                  <c:v>-1.547211475776578</c:v>
                </c:pt>
                <c:pt idx="2428">
                  <c:v>-4.2390807761130915</c:v>
                </c:pt>
                <c:pt idx="2429">
                  <c:v>3.8729605171803172</c:v>
                </c:pt>
                <c:pt idx="2430">
                  <c:v>-7.5082017679477815</c:v>
                </c:pt>
                <c:pt idx="2431">
                  <c:v>5.5821014264166084</c:v>
                </c:pt>
                <c:pt idx="2432">
                  <c:v>4.8250838624483912</c:v>
                </c:pt>
                <c:pt idx="2433">
                  <c:v>0.65493709100509889</c:v>
                </c:pt>
                <c:pt idx="2434">
                  <c:v>1.4244743406190956</c:v>
                </c:pt>
                <c:pt idx="2435">
                  <c:v>-2.8716340949129524</c:v>
                </c:pt>
                <c:pt idx="2436">
                  <c:v>5.3096336108855571</c:v>
                </c:pt>
                <c:pt idx="2437">
                  <c:v>2.9203421029834793</c:v>
                </c:pt>
                <c:pt idx="2438">
                  <c:v>0.65476393941290922</c:v>
                </c:pt>
                <c:pt idx="2439">
                  <c:v>0.28705103172675805</c:v>
                </c:pt>
                <c:pt idx="2440">
                  <c:v>-7.7961363662873175</c:v>
                </c:pt>
                <c:pt idx="2441">
                  <c:v>2.5879601371160561</c:v>
                </c:pt>
                <c:pt idx="2442">
                  <c:v>-5.6464708014538836</c:v>
                </c:pt>
                <c:pt idx="2443">
                  <c:v>-7.5071274412575022</c:v>
                </c:pt>
                <c:pt idx="2444">
                  <c:v>-3.4698015560250681</c:v>
                </c:pt>
                <c:pt idx="2445">
                  <c:v>-13.860931961027291</c:v>
                </c:pt>
                <c:pt idx="2446">
                  <c:v>-2.0396129875060431</c:v>
                </c:pt>
                <c:pt idx="2447">
                  <c:v>0.8187656438120996</c:v>
                </c:pt>
                <c:pt idx="2448">
                  <c:v>-6.8331371890817856</c:v>
                </c:pt>
                <c:pt idx="2449">
                  <c:v>3.3617624866040146</c:v>
                </c:pt>
                <c:pt idx="2450">
                  <c:v>-7.0015001765902731</c:v>
                </c:pt>
                <c:pt idx="2451">
                  <c:v>3.3501519052489854</c:v>
                </c:pt>
                <c:pt idx="2452">
                  <c:v>1.5769817094428973</c:v>
                </c:pt>
                <c:pt idx="2453">
                  <c:v>-0.66868070984176597</c:v>
                </c:pt>
                <c:pt idx="2454">
                  <c:v>2.1378207504488778</c:v>
                </c:pt>
                <c:pt idx="2455">
                  <c:v>0.89412649120460941</c:v>
                </c:pt>
                <c:pt idx="2456">
                  <c:v>4.3455848706765785</c:v>
                </c:pt>
                <c:pt idx="2457">
                  <c:v>4.6787995542749847</c:v>
                </c:pt>
                <c:pt idx="2458">
                  <c:v>3.182339415591958</c:v>
                </c:pt>
                <c:pt idx="2459">
                  <c:v>4.4972216486740546</c:v>
                </c:pt>
                <c:pt idx="2460">
                  <c:v>1.7281366613434521</c:v>
                </c:pt>
                <c:pt idx="2461">
                  <c:v>5.0419695757794454</c:v>
                </c:pt>
                <c:pt idx="2462">
                  <c:v>-0.18598069111558146</c:v>
                </c:pt>
                <c:pt idx="2463">
                  <c:v>-0.89781972954157752</c:v>
                </c:pt>
                <c:pt idx="2464">
                  <c:v>1.6766496143947762</c:v>
                </c:pt>
                <c:pt idx="2465">
                  <c:v>-0.14676055456659043</c:v>
                </c:pt>
                <c:pt idx="2466">
                  <c:v>5.4181796355681868</c:v>
                </c:pt>
                <c:pt idx="2467">
                  <c:v>2.75709312810692</c:v>
                </c:pt>
                <c:pt idx="2468">
                  <c:v>2.5663504783964228</c:v>
                </c:pt>
                <c:pt idx="2469">
                  <c:v>5.8609548935598639</c:v>
                </c:pt>
                <c:pt idx="2470">
                  <c:v>2.9359945441468653</c:v>
                </c:pt>
                <c:pt idx="2471">
                  <c:v>4.0751244307288719</c:v>
                </c:pt>
                <c:pt idx="2472">
                  <c:v>1.9174420971929997</c:v>
                </c:pt>
                <c:pt idx="2473">
                  <c:v>0.19064100703363351</c:v>
                </c:pt>
                <c:pt idx="2474">
                  <c:v>2.4594563232564788</c:v>
                </c:pt>
                <c:pt idx="2475">
                  <c:v>-4.9534722780950524</c:v>
                </c:pt>
                <c:pt idx="2476">
                  <c:v>4.9727474643010741</c:v>
                </c:pt>
                <c:pt idx="2477">
                  <c:v>5.332119446948564</c:v>
                </c:pt>
                <c:pt idx="2478">
                  <c:v>0.51613957562331336</c:v>
                </c:pt>
                <c:pt idx="2479">
                  <c:v>5.2882822287719407</c:v>
                </c:pt>
                <c:pt idx="2480">
                  <c:v>1.4956690591211768</c:v>
                </c:pt>
                <c:pt idx="2481">
                  <c:v>3.471938452401762</c:v>
                </c:pt>
                <c:pt idx="2482">
                  <c:v>4.3517043707248781</c:v>
                </c:pt>
                <c:pt idx="2483">
                  <c:v>0.53973387027233599</c:v>
                </c:pt>
                <c:pt idx="2484">
                  <c:v>5.7923033191650468</c:v>
                </c:pt>
                <c:pt idx="2485">
                  <c:v>-1.928506104355737</c:v>
                </c:pt>
                <c:pt idx="2486">
                  <c:v>4.2482162575381199</c:v>
                </c:pt>
                <c:pt idx="2487">
                  <c:v>-2.8719811441988554</c:v>
                </c:pt>
                <c:pt idx="2488">
                  <c:v>-4.2714193674800782E-2</c:v>
                </c:pt>
                <c:pt idx="2489">
                  <c:v>4.1897142171079409</c:v>
                </c:pt>
                <c:pt idx="2490">
                  <c:v>-6.2528610100365647</c:v>
                </c:pt>
                <c:pt idx="2491">
                  <c:v>3.3620200207485453</c:v>
                </c:pt>
                <c:pt idx="2492">
                  <c:v>0.28346625974229767</c:v>
                </c:pt>
                <c:pt idx="2493">
                  <c:v>2.2098064852721429</c:v>
                </c:pt>
                <c:pt idx="2494">
                  <c:v>4.8874503303717294</c:v>
                </c:pt>
                <c:pt idx="2495">
                  <c:v>-2.6903382119257309</c:v>
                </c:pt>
                <c:pt idx="2496">
                  <c:v>5.814308462293198</c:v>
                </c:pt>
                <c:pt idx="2497">
                  <c:v>-0.62464745713598191</c:v>
                </c:pt>
                <c:pt idx="2498">
                  <c:v>-2.8366659791956721</c:v>
                </c:pt>
                <c:pt idx="2499">
                  <c:v>1.3384110484763099</c:v>
                </c:pt>
                <c:pt idx="2500">
                  <c:v>-4.5816369100138168</c:v>
                </c:pt>
                <c:pt idx="2501">
                  <c:v>3.6543316580532199</c:v>
                </c:pt>
                <c:pt idx="2502">
                  <c:v>3.4126183138520787</c:v>
                </c:pt>
                <c:pt idx="2503">
                  <c:v>2.7778599380116766</c:v>
                </c:pt>
                <c:pt idx="2504">
                  <c:v>1.3681023807165325</c:v>
                </c:pt>
                <c:pt idx="2505">
                  <c:v>1.0771290674713292</c:v>
                </c:pt>
                <c:pt idx="2506">
                  <c:v>3.848072070310165</c:v>
                </c:pt>
                <c:pt idx="2507">
                  <c:v>3.0986112679343165</c:v>
                </c:pt>
                <c:pt idx="2508">
                  <c:v>-0.20956415392922878</c:v>
                </c:pt>
                <c:pt idx="2509">
                  <c:v>4.2609812852959941</c:v>
                </c:pt>
                <c:pt idx="2510">
                  <c:v>-4.0112232209480183</c:v>
                </c:pt>
                <c:pt idx="2511">
                  <c:v>5.012572025569229</c:v>
                </c:pt>
                <c:pt idx="2512">
                  <c:v>2.7605330549199891</c:v>
                </c:pt>
                <c:pt idx="2513">
                  <c:v>1.2277418791356922</c:v>
                </c:pt>
                <c:pt idx="2514">
                  <c:v>4.3305617116641795</c:v>
                </c:pt>
                <c:pt idx="2515">
                  <c:v>-1.6898750275482151</c:v>
                </c:pt>
                <c:pt idx="2516">
                  <c:v>3.7298652484529686</c:v>
                </c:pt>
                <c:pt idx="2517">
                  <c:v>-8.4996333689815629E-2</c:v>
                </c:pt>
                <c:pt idx="2518">
                  <c:v>-4.4515538039180598</c:v>
                </c:pt>
                <c:pt idx="2519">
                  <c:v>2.2856811183501335</c:v>
                </c:pt>
                <c:pt idx="2520">
                  <c:v>-7.9163860758664413</c:v>
                </c:pt>
                <c:pt idx="2521">
                  <c:v>3.208581961863322</c:v>
                </c:pt>
                <c:pt idx="2522">
                  <c:v>1.4453983645037383</c:v>
                </c:pt>
                <c:pt idx="2523">
                  <c:v>-0.18262303668799973</c:v>
                </c:pt>
                <c:pt idx="2524">
                  <c:v>3.2802035450392033</c:v>
                </c:pt>
                <c:pt idx="2525">
                  <c:v>-5.8110141629981378</c:v>
                </c:pt>
                <c:pt idx="2526">
                  <c:v>3.4824306607155542</c:v>
                </c:pt>
                <c:pt idx="2527">
                  <c:v>0.99605732910919187</c:v>
                </c:pt>
                <c:pt idx="2528">
                  <c:v>-3.1736650020929353</c:v>
                </c:pt>
                <c:pt idx="2529">
                  <c:v>0.94906077342154305</c:v>
                </c:pt>
                <c:pt idx="2530">
                  <c:v>-4.3050696536913335</c:v>
                </c:pt>
                <c:pt idx="2531">
                  <c:v>3.1054871953992986</c:v>
                </c:pt>
                <c:pt idx="2532">
                  <c:v>-1.1662120031784724</c:v>
                </c:pt>
                <c:pt idx="2533">
                  <c:v>-6.6084428985993284</c:v>
                </c:pt>
                <c:pt idx="2534">
                  <c:v>2.0231632746258903</c:v>
                </c:pt>
                <c:pt idx="2535">
                  <c:v>-10.980484217435428</c:v>
                </c:pt>
                <c:pt idx="2536">
                  <c:v>4.5999752283411013</c:v>
                </c:pt>
                <c:pt idx="2537">
                  <c:v>-4.3679253960362665</c:v>
                </c:pt>
                <c:pt idx="2538">
                  <c:v>-9.1060193890038796</c:v>
                </c:pt>
                <c:pt idx="2539">
                  <c:v>-1.5800210614354988</c:v>
                </c:pt>
                <c:pt idx="2540">
                  <c:v>-13.313253086179529</c:v>
                </c:pt>
                <c:pt idx="2541">
                  <c:v>0.29634727097358038</c:v>
                </c:pt>
                <c:pt idx="2542">
                  <c:v>0.86623974881247889</c:v>
                </c:pt>
                <c:pt idx="2543">
                  <c:v>2.1769710144113361</c:v>
                </c:pt>
                <c:pt idx="2544">
                  <c:v>3.9846807051869497</c:v>
                </c:pt>
                <c:pt idx="2545">
                  <c:v>2.6147531279689282</c:v>
                </c:pt>
                <c:pt idx="2546">
                  <c:v>5.5457157422380963</c:v>
                </c:pt>
                <c:pt idx="2547">
                  <c:v>2.5031960027759972</c:v>
                </c:pt>
                <c:pt idx="2548">
                  <c:v>0.43017906850970533</c:v>
                </c:pt>
                <c:pt idx="2549">
                  <c:v>4.6819234869251822</c:v>
                </c:pt>
                <c:pt idx="2550">
                  <c:v>-4.0656394633606858</c:v>
                </c:pt>
                <c:pt idx="2551">
                  <c:v>1.6181223307538914</c:v>
                </c:pt>
                <c:pt idx="2552">
                  <c:v>3.1610201978684458</c:v>
                </c:pt>
                <c:pt idx="2553">
                  <c:v>4.5358491286826421</c:v>
                </c:pt>
                <c:pt idx="2554">
                  <c:v>6.3877119118485925</c:v>
                </c:pt>
                <c:pt idx="2555">
                  <c:v>6.571283550204754E-2</c:v>
                </c:pt>
                <c:pt idx="2556">
                  <c:v>4.5010894586050849</c:v>
                </c:pt>
                <c:pt idx="2557">
                  <c:v>-2.9895666771937002</c:v>
                </c:pt>
                <c:pt idx="2558">
                  <c:v>-1.5435334308637394</c:v>
                </c:pt>
                <c:pt idx="2559">
                  <c:v>0.91153160160836677</c:v>
                </c:pt>
                <c:pt idx="2560">
                  <c:v>-10.390708211861153</c:v>
                </c:pt>
                <c:pt idx="2561">
                  <c:v>0.25552144476507266</c:v>
                </c:pt>
                <c:pt idx="2562">
                  <c:v>2.7160371402511778</c:v>
                </c:pt>
                <c:pt idx="2563">
                  <c:v>1.0762362229683688</c:v>
                </c:pt>
                <c:pt idx="2564">
                  <c:v>2.1861747913461684</c:v>
                </c:pt>
                <c:pt idx="2565">
                  <c:v>-6.3505767766919377</c:v>
                </c:pt>
                <c:pt idx="2566">
                  <c:v>4.5319088307348281</c:v>
                </c:pt>
                <c:pt idx="2567">
                  <c:v>0.53462252761714524</c:v>
                </c:pt>
                <c:pt idx="2568">
                  <c:v>-0.3968056074095756</c:v>
                </c:pt>
                <c:pt idx="2569">
                  <c:v>3.6412072828232454</c:v>
                </c:pt>
                <c:pt idx="2570">
                  <c:v>-5.0375458737394574</c:v>
                </c:pt>
                <c:pt idx="2571">
                  <c:v>4.9036345957045562</c:v>
                </c:pt>
                <c:pt idx="2572">
                  <c:v>3.1368399321475344</c:v>
                </c:pt>
                <c:pt idx="2573">
                  <c:v>0.69512552249067028</c:v>
                </c:pt>
                <c:pt idx="2574">
                  <c:v>2.9534185245660041</c:v>
                </c:pt>
                <c:pt idx="2575">
                  <c:v>-1.7740984309152878</c:v>
                </c:pt>
                <c:pt idx="2576">
                  <c:v>2.9562008291239561</c:v>
                </c:pt>
                <c:pt idx="2577">
                  <c:v>1.9886477511313565</c:v>
                </c:pt>
                <c:pt idx="2578">
                  <c:v>-0.48371840655138953</c:v>
                </c:pt>
                <c:pt idx="2579">
                  <c:v>4.788395830764383</c:v>
                </c:pt>
                <c:pt idx="2580">
                  <c:v>-4.7548452579080909</c:v>
                </c:pt>
                <c:pt idx="2581">
                  <c:v>4.9247118940742336</c:v>
                </c:pt>
                <c:pt idx="2582">
                  <c:v>0.31240156218085602</c:v>
                </c:pt>
                <c:pt idx="2583">
                  <c:v>-5.5330344662281625</c:v>
                </c:pt>
                <c:pt idx="2584">
                  <c:v>2.389140549516295</c:v>
                </c:pt>
                <c:pt idx="2585">
                  <c:v>-7.1089456669771778</c:v>
                </c:pt>
                <c:pt idx="2586">
                  <c:v>4.8905661352663721</c:v>
                </c:pt>
                <c:pt idx="2587">
                  <c:v>-5.9612730910103977</c:v>
                </c:pt>
                <c:pt idx="2588">
                  <c:v>-14.003690911867782</c:v>
                </c:pt>
                <c:pt idx="2589">
                  <c:v>-2.0137068666967437</c:v>
                </c:pt>
                <c:pt idx="2590">
                  <c:v>-24.121929853297708</c:v>
                </c:pt>
                <c:pt idx="2591">
                  <c:v>0.41514328895951991</c:v>
                </c:pt>
                <c:pt idx="2592">
                  <c:v>1.6125122159802885E-2</c:v>
                </c:pt>
                <c:pt idx="2593">
                  <c:v>-3.7934855244522048</c:v>
                </c:pt>
                <c:pt idx="2594">
                  <c:v>0.46225110411379688</c:v>
                </c:pt>
                <c:pt idx="2595">
                  <c:v>-10.047671118702933</c:v>
                </c:pt>
                <c:pt idx="2596">
                  <c:v>3.2574649470818748</c:v>
                </c:pt>
                <c:pt idx="2597">
                  <c:v>-2.6896087008116858</c:v>
                </c:pt>
                <c:pt idx="2598">
                  <c:v>-5.0225374957577742</c:v>
                </c:pt>
                <c:pt idx="2599">
                  <c:v>-0.16392897450819888</c:v>
                </c:pt>
                <c:pt idx="2600">
                  <c:v>-14.14428679167052</c:v>
                </c:pt>
                <c:pt idx="2601">
                  <c:v>5.16458249667747</c:v>
                </c:pt>
                <c:pt idx="2602">
                  <c:v>3.6007563308301087</c:v>
                </c:pt>
                <c:pt idx="2603">
                  <c:v>1.3154242239079892</c:v>
                </c:pt>
                <c:pt idx="2604">
                  <c:v>3.7567969924637765</c:v>
                </c:pt>
                <c:pt idx="2605">
                  <c:v>-0.40985467267702802</c:v>
                </c:pt>
                <c:pt idx="2606">
                  <c:v>0.69971448807964975</c:v>
                </c:pt>
                <c:pt idx="2607">
                  <c:v>0.28674293059885514</c:v>
                </c:pt>
                <c:pt idx="2608">
                  <c:v>-3.8507575950270585</c:v>
                </c:pt>
                <c:pt idx="2609">
                  <c:v>-3.1644152086371946E-3</c:v>
                </c:pt>
                <c:pt idx="2610">
                  <c:v>-11.203968231559742</c:v>
                </c:pt>
                <c:pt idx="2611">
                  <c:v>1.9761169192053494</c:v>
                </c:pt>
                <c:pt idx="2612">
                  <c:v>3.0916355724288707</c:v>
                </c:pt>
                <c:pt idx="2613">
                  <c:v>0.47561983725797319</c:v>
                </c:pt>
                <c:pt idx="2614">
                  <c:v>4.7957407157777823</c:v>
                </c:pt>
                <c:pt idx="2615">
                  <c:v>-2.1315842021383951</c:v>
                </c:pt>
                <c:pt idx="2616">
                  <c:v>2.7361545960459921</c:v>
                </c:pt>
                <c:pt idx="2617">
                  <c:v>1.0275067624253325</c:v>
                </c:pt>
                <c:pt idx="2618">
                  <c:v>-3.9018631424924486</c:v>
                </c:pt>
                <c:pt idx="2619">
                  <c:v>1.6135740559897656</c:v>
                </c:pt>
                <c:pt idx="2620">
                  <c:v>-7.4432061652629287</c:v>
                </c:pt>
                <c:pt idx="2621">
                  <c:v>3.0351748985826248</c:v>
                </c:pt>
                <c:pt idx="2622">
                  <c:v>-8.8693699736789284</c:v>
                </c:pt>
                <c:pt idx="2623">
                  <c:v>-13.641459074531966</c:v>
                </c:pt>
                <c:pt idx="2624">
                  <c:v>-1.8062324472769724</c:v>
                </c:pt>
                <c:pt idx="2625">
                  <c:v>-17.466075726333152</c:v>
                </c:pt>
                <c:pt idx="2626">
                  <c:v>-1.9796701781418342</c:v>
                </c:pt>
                <c:pt idx="2627">
                  <c:v>0.3300759552100061</c:v>
                </c:pt>
                <c:pt idx="2628">
                  <c:v>-6.4024643708223152</c:v>
                </c:pt>
                <c:pt idx="2629">
                  <c:v>3.7472565490596885</c:v>
                </c:pt>
                <c:pt idx="2630">
                  <c:v>-10.751828816679129</c:v>
                </c:pt>
                <c:pt idx="2631">
                  <c:v>3.8182966318450546</c:v>
                </c:pt>
                <c:pt idx="2632">
                  <c:v>-2.5597400106064008</c:v>
                </c:pt>
                <c:pt idx="2633">
                  <c:v>-8.2728307075641005</c:v>
                </c:pt>
                <c:pt idx="2634">
                  <c:v>-1.2299778392878622</c:v>
                </c:pt>
                <c:pt idx="2635">
                  <c:v>-16.229522009472696</c:v>
                </c:pt>
                <c:pt idx="2636">
                  <c:v>1.5641995393580572</c:v>
                </c:pt>
                <c:pt idx="2637">
                  <c:v>0.64899031219531622</c:v>
                </c:pt>
                <c:pt idx="2638">
                  <c:v>-5.2278691777851556</c:v>
                </c:pt>
                <c:pt idx="2639">
                  <c:v>3.7056921699168335</c:v>
                </c:pt>
                <c:pt idx="2640">
                  <c:v>-8.3536080250532194</c:v>
                </c:pt>
                <c:pt idx="2641">
                  <c:v>6.026908673902641</c:v>
                </c:pt>
                <c:pt idx="2642">
                  <c:v>3.5473411826078909</c:v>
                </c:pt>
                <c:pt idx="2643">
                  <c:v>-0.37394507298951751</c:v>
                </c:pt>
                <c:pt idx="2644">
                  <c:v>0.68522874203564044</c:v>
                </c:pt>
                <c:pt idx="2645">
                  <c:v>-2.8355081053220168</c:v>
                </c:pt>
                <c:pt idx="2646">
                  <c:v>5.5910957986060836</c:v>
                </c:pt>
                <c:pt idx="2647">
                  <c:v>2.7803804878261538</c:v>
                </c:pt>
                <c:pt idx="2648">
                  <c:v>-0.2621594480793128</c:v>
                </c:pt>
                <c:pt idx="2649">
                  <c:v>1.3206795845454842</c:v>
                </c:pt>
                <c:pt idx="2650">
                  <c:v>-9.8898956449738016</c:v>
                </c:pt>
                <c:pt idx="2651">
                  <c:v>2.6714017946331339</c:v>
                </c:pt>
                <c:pt idx="2652">
                  <c:v>-4.3000446042584741</c:v>
                </c:pt>
                <c:pt idx="2653">
                  <c:v>-8.1231498053805176</c:v>
                </c:pt>
                <c:pt idx="2654">
                  <c:v>-0.59765150785028354</c:v>
                </c:pt>
                <c:pt idx="2655">
                  <c:v>-20.122983080638878</c:v>
                </c:pt>
                <c:pt idx="2656">
                  <c:v>-0.8412462784585415</c:v>
                </c:pt>
                <c:pt idx="2657">
                  <c:v>-0.18390227759870115</c:v>
                </c:pt>
                <c:pt idx="2658">
                  <c:v>-6.880765929417489</c:v>
                </c:pt>
                <c:pt idx="2659">
                  <c:v>2.446452072105231</c:v>
                </c:pt>
                <c:pt idx="2660">
                  <c:v>-9.4567993219831585</c:v>
                </c:pt>
                <c:pt idx="2661">
                  <c:v>3.6686433666552087</c:v>
                </c:pt>
                <c:pt idx="2662">
                  <c:v>1.5422518172448889</c:v>
                </c:pt>
                <c:pt idx="2663">
                  <c:v>-0.16662134214879387</c:v>
                </c:pt>
                <c:pt idx="2664">
                  <c:v>2.1076729609067328</c:v>
                </c:pt>
                <c:pt idx="2665">
                  <c:v>-0.58568073890355166</c:v>
                </c:pt>
                <c:pt idx="2666">
                  <c:v>4.6111075158320016</c:v>
                </c:pt>
                <c:pt idx="2667">
                  <c:v>1.8079206199465006</c:v>
                </c:pt>
                <c:pt idx="2668">
                  <c:v>2.6429687400784267</c:v>
                </c:pt>
                <c:pt idx="2669">
                  <c:v>5.0823300354861765</c:v>
                </c:pt>
                <c:pt idx="2670">
                  <c:v>2.2010257202176753</c:v>
                </c:pt>
                <c:pt idx="2671">
                  <c:v>5.5371075358188975</c:v>
                </c:pt>
                <c:pt idx="2672">
                  <c:v>-0.29410851145002681</c:v>
                </c:pt>
                <c:pt idx="2673">
                  <c:v>1.1171906658811039</c:v>
                </c:pt>
                <c:pt idx="2674">
                  <c:v>2.277496221483208</c:v>
                </c:pt>
                <c:pt idx="2675">
                  <c:v>-3.4800556907864717</c:v>
                </c:pt>
                <c:pt idx="2676">
                  <c:v>4.7821602886030963</c:v>
                </c:pt>
                <c:pt idx="2677">
                  <c:v>1.8778454094453991</c:v>
                </c:pt>
                <c:pt idx="2678">
                  <c:v>2.7871283100903348</c:v>
                </c:pt>
                <c:pt idx="2679">
                  <c:v>4.9140832150644087</c:v>
                </c:pt>
                <c:pt idx="2680">
                  <c:v>2.2411049791491422</c:v>
                </c:pt>
                <c:pt idx="2681">
                  <c:v>2.5474317742161929</c:v>
                </c:pt>
                <c:pt idx="2682">
                  <c:v>0.82533412021199837</c:v>
                </c:pt>
                <c:pt idx="2683">
                  <c:v>-5.5334466784614733E-2</c:v>
                </c:pt>
                <c:pt idx="2684">
                  <c:v>3.7455207646573356</c:v>
                </c:pt>
                <c:pt idx="2685">
                  <c:v>-3.3566402462664691</c:v>
                </c:pt>
                <c:pt idx="2686">
                  <c:v>4.8459038313749137</c:v>
                </c:pt>
                <c:pt idx="2687">
                  <c:v>5.2439744397610326</c:v>
                </c:pt>
                <c:pt idx="2688">
                  <c:v>2.5697099974850168</c:v>
                </c:pt>
                <c:pt idx="2689">
                  <c:v>6.1764756578859199</c:v>
                </c:pt>
                <c:pt idx="2690">
                  <c:v>1.9235301884294813</c:v>
                </c:pt>
                <c:pt idx="2691">
                  <c:v>4.5243013197170416</c:v>
                </c:pt>
                <c:pt idx="2692">
                  <c:v>4.5114960671203335</c:v>
                </c:pt>
                <c:pt idx="2693">
                  <c:v>0.58472966956195549</c:v>
                </c:pt>
                <c:pt idx="2694">
                  <c:v>4.6631106162483107</c:v>
                </c:pt>
                <c:pt idx="2695">
                  <c:v>-1.0918387592263343</c:v>
                </c:pt>
                <c:pt idx="2696">
                  <c:v>3.7371869763034287</c:v>
                </c:pt>
                <c:pt idx="2697">
                  <c:v>8.2436613608354747E-2</c:v>
                </c:pt>
                <c:pt idx="2698">
                  <c:v>-2.1807786484975473</c:v>
                </c:pt>
                <c:pt idx="2699">
                  <c:v>4.707420742044313</c:v>
                </c:pt>
                <c:pt idx="2700">
                  <c:v>-7.3706494298240877</c:v>
                </c:pt>
                <c:pt idx="2701">
                  <c:v>2.3935039151913919</c:v>
                </c:pt>
                <c:pt idx="2702">
                  <c:v>1.5525295108482773</c:v>
                </c:pt>
                <c:pt idx="2703">
                  <c:v>0.87927048042589462</c:v>
                </c:pt>
                <c:pt idx="2704">
                  <c:v>4.4906049559254448</c:v>
                </c:pt>
                <c:pt idx="2705">
                  <c:v>-0.51493705855774863</c:v>
                </c:pt>
                <c:pt idx="2706">
                  <c:v>7.5686580714789109</c:v>
                </c:pt>
                <c:pt idx="2707">
                  <c:v>-1.6385765129247858</c:v>
                </c:pt>
                <c:pt idx="2708">
                  <c:v>-1.3092960298318843</c:v>
                </c:pt>
                <c:pt idx="2709">
                  <c:v>1.2246407997464743</c:v>
                </c:pt>
                <c:pt idx="2710">
                  <c:v>-5.3134995166572594</c:v>
                </c:pt>
                <c:pt idx="2711">
                  <c:v>4.2233669508513714</c:v>
                </c:pt>
                <c:pt idx="2712">
                  <c:v>3.6229163735220986</c:v>
                </c:pt>
                <c:pt idx="2713">
                  <c:v>2.627710918173662</c:v>
                </c:pt>
                <c:pt idx="2714">
                  <c:v>1.1497700148015113</c:v>
                </c:pt>
                <c:pt idx="2715">
                  <c:v>1.5212784416784864</c:v>
                </c:pt>
                <c:pt idx="2716">
                  <c:v>3.4979671854782364</c:v>
                </c:pt>
                <c:pt idx="2717">
                  <c:v>2.9642617947674772</c:v>
                </c:pt>
                <c:pt idx="2718">
                  <c:v>-0.99984406568903239</c:v>
                </c:pt>
                <c:pt idx="2719">
                  <c:v>5.5669882687289896</c:v>
                </c:pt>
                <c:pt idx="2720">
                  <c:v>-0.41730872000193742</c:v>
                </c:pt>
                <c:pt idx="2721">
                  <c:v>4.9770794536255067</c:v>
                </c:pt>
                <c:pt idx="2722">
                  <c:v>2.4903170251026268</c:v>
                </c:pt>
                <c:pt idx="2723">
                  <c:v>-5.4528251325990595E-2</c:v>
                </c:pt>
                <c:pt idx="2724">
                  <c:v>3.9711533944444781</c:v>
                </c:pt>
                <c:pt idx="2725">
                  <c:v>-2.7177887662710454</c:v>
                </c:pt>
                <c:pt idx="2726">
                  <c:v>4.8482600115593186</c:v>
                </c:pt>
                <c:pt idx="2727">
                  <c:v>-0.71783631982950169</c:v>
                </c:pt>
                <c:pt idx="2728">
                  <c:v>-3.182508561074588</c:v>
                </c:pt>
                <c:pt idx="2729">
                  <c:v>2.3188877660200191</c:v>
                </c:pt>
                <c:pt idx="2730">
                  <c:v>-10.136281111423806</c:v>
                </c:pt>
                <c:pt idx="2731">
                  <c:v>3.5445886660150112</c:v>
                </c:pt>
                <c:pt idx="2732">
                  <c:v>0.57920885954205659</c:v>
                </c:pt>
                <c:pt idx="2733">
                  <c:v>1.119644445768806</c:v>
                </c:pt>
                <c:pt idx="2734">
                  <c:v>4.5245163748616832</c:v>
                </c:pt>
                <c:pt idx="2735">
                  <c:v>-9.4007751271662059</c:v>
                </c:pt>
                <c:pt idx="2736">
                  <c:v>3.7008784819282976</c:v>
                </c:pt>
                <c:pt idx="2737">
                  <c:v>-0.49376346236439517</c:v>
                </c:pt>
                <c:pt idx="2738">
                  <c:v>-3.4981709487224926</c:v>
                </c:pt>
                <c:pt idx="2739">
                  <c:v>3.0640872800689678</c:v>
                </c:pt>
                <c:pt idx="2740">
                  <c:v>-4.514288898967763</c:v>
                </c:pt>
                <c:pt idx="2741">
                  <c:v>2.7959185605353767</c:v>
                </c:pt>
                <c:pt idx="2742">
                  <c:v>-1.6999577663507672</c:v>
                </c:pt>
                <c:pt idx="2743">
                  <c:v>-3.813983152358734</c:v>
                </c:pt>
                <c:pt idx="2744">
                  <c:v>2.9178619195341398</c:v>
                </c:pt>
                <c:pt idx="2745">
                  <c:v>-11.29014768253262</c:v>
                </c:pt>
                <c:pt idx="2746">
                  <c:v>4.7355872837619941</c:v>
                </c:pt>
                <c:pt idx="2747">
                  <c:v>-3.0373291641942792</c:v>
                </c:pt>
                <c:pt idx="2748">
                  <c:v>-7.5252393557530226</c:v>
                </c:pt>
                <c:pt idx="2749">
                  <c:v>-2.8919880997260705</c:v>
                </c:pt>
                <c:pt idx="2750">
                  <c:v>-13.968382116089749</c:v>
                </c:pt>
                <c:pt idx="2751">
                  <c:v>-0.87826844148828087</c:v>
                </c:pt>
                <c:pt idx="2752">
                  <c:v>1.3335407704334123</c:v>
                </c:pt>
                <c:pt idx="2753">
                  <c:v>2.5007378511482479</c:v>
                </c:pt>
                <c:pt idx="2754">
                  <c:v>3.3553114899719425</c:v>
                </c:pt>
                <c:pt idx="2755">
                  <c:v>-0.68956665186153288</c:v>
                </c:pt>
                <c:pt idx="2756">
                  <c:v>5.3165136935277832</c:v>
                </c:pt>
                <c:pt idx="2757">
                  <c:v>2.5612043346641897</c:v>
                </c:pt>
                <c:pt idx="2758">
                  <c:v>-2.4661333984737368</c:v>
                </c:pt>
                <c:pt idx="2759">
                  <c:v>3.3492218262346292</c:v>
                </c:pt>
                <c:pt idx="2760">
                  <c:v>-2.4519894158486544</c:v>
                </c:pt>
                <c:pt idx="2761">
                  <c:v>2.6698599302997952</c:v>
                </c:pt>
                <c:pt idx="2762">
                  <c:v>2.8306201809483724</c:v>
                </c:pt>
                <c:pt idx="2763">
                  <c:v>2.0626002189819062</c:v>
                </c:pt>
                <c:pt idx="2764">
                  <c:v>5.820160865282741</c:v>
                </c:pt>
                <c:pt idx="2765">
                  <c:v>-1.0361103045097124</c:v>
                </c:pt>
                <c:pt idx="2766">
                  <c:v>4.7381475831513313</c:v>
                </c:pt>
                <c:pt idx="2767">
                  <c:v>-2.3854122893732921</c:v>
                </c:pt>
                <c:pt idx="2768">
                  <c:v>-1.4061229104322699</c:v>
                </c:pt>
                <c:pt idx="2769">
                  <c:v>2.7388187645570383E-2</c:v>
                </c:pt>
                <c:pt idx="2770">
                  <c:v>-6.3320051924041998</c:v>
                </c:pt>
                <c:pt idx="2771">
                  <c:v>0.9191352930469705</c:v>
                </c:pt>
                <c:pt idx="2772">
                  <c:v>2.2266419340177421</c:v>
                </c:pt>
                <c:pt idx="2773">
                  <c:v>-1.5723930157268029</c:v>
                </c:pt>
                <c:pt idx="2774">
                  <c:v>3.1590748673922029</c:v>
                </c:pt>
                <c:pt idx="2775">
                  <c:v>-8.0554528225059343</c:v>
                </c:pt>
                <c:pt idx="2776">
                  <c:v>3.7475086408990101</c:v>
                </c:pt>
                <c:pt idx="2777">
                  <c:v>2.7361938742368963</c:v>
                </c:pt>
                <c:pt idx="2778">
                  <c:v>1.8039068034853116</c:v>
                </c:pt>
                <c:pt idx="2779">
                  <c:v>5.1800307519620752</c:v>
                </c:pt>
                <c:pt idx="2780">
                  <c:v>-3.4437830391555622</c:v>
                </c:pt>
                <c:pt idx="2781">
                  <c:v>4.5951694381648558</c:v>
                </c:pt>
                <c:pt idx="2782">
                  <c:v>3.9536035358126895</c:v>
                </c:pt>
                <c:pt idx="2783">
                  <c:v>2.9335460100179596</c:v>
                </c:pt>
                <c:pt idx="2784">
                  <c:v>3.552785011595784</c:v>
                </c:pt>
                <c:pt idx="2785">
                  <c:v>-0.65248763979705515</c:v>
                </c:pt>
                <c:pt idx="2786">
                  <c:v>4.1825408334349756</c:v>
                </c:pt>
                <c:pt idx="2787">
                  <c:v>2.9180618244133001</c:v>
                </c:pt>
                <c:pt idx="2788">
                  <c:v>-4.2614536766850541</c:v>
                </c:pt>
                <c:pt idx="2789">
                  <c:v>4.6505823203029522</c:v>
                </c:pt>
                <c:pt idx="2790">
                  <c:v>-7.1857754954284232</c:v>
                </c:pt>
                <c:pt idx="2791">
                  <c:v>4.875977230901281</c:v>
                </c:pt>
                <c:pt idx="2792">
                  <c:v>0.40071468362838658</c:v>
                </c:pt>
                <c:pt idx="2793">
                  <c:v>-3.4877844192183893</c:v>
                </c:pt>
                <c:pt idx="2794">
                  <c:v>1.4435545934761684</c:v>
                </c:pt>
                <c:pt idx="2795">
                  <c:v>-8.7269597947226139</c:v>
                </c:pt>
                <c:pt idx="2796">
                  <c:v>6.0622376846574735</c:v>
                </c:pt>
                <c:pt idx="2797">
                  <c:v>-6.7755422466597111</c:v>
                </c:pt>
                <c:pt idx="2798">
                  <c:v>-14.136947321897388</c:v>
                </c:pt>
                <c:pt idx="2799">
                  <c:v>-2.8084356468057905</c:v>
                </c:pt>
                <c:pt idx="2800">
                  <c:v>-23.665315171093535</c:v>
                </c:pt>
                <c:pt idx="2801">
                  <c:v>2.8151853434000174E-2</c:v>
                </c:pt>
                <c:pt idx="2802">
                  <c:v>-2.6074678809351326E-3</c:v>
                </c:pt>
                <c:pt idx="2803">
                  <c:v>-3.1175661668600654</c:v>
                </c:pt>
                <c:pt idx="2804">
                  <c:v>1.6934326303511966</c:v>
                </c:pt>
                <c:pt idx="2805">
                  <c:v>-12.002219745194843</c:v>
                </c:pt>
                <c:pt idx="2806">
                  <c:v>3.2138791985922346</c:v>
                </c:pt>
                <c:pt idx="2807">
                  <c:v>0.77135673784149361</c:v>
                </c:pt>
                <c:pt idx="2808">
                  <c:v>-7.0077299651130716</c:v>
                </c:pt>
                <c:pt idx="2809">
                  <c:v>3.0820277824737552</c:v>
                </c:pt>
                <c:pt idx="2810">
                  <c:v>-9.4740360715590732</c:v>
                </c:pt>
                <c:pt idx="2811">
                  <c:v>5.2830281779381831</c:v>
                </c:pt>
                <c:pt idx="2812">
                  <c:v>2.0404480966146927</c:v>
                </c:pt>
                <c:pt idx="2813">
                  <c:v>1.1298386351624181</c:v>
                </c:pt>
                <c:pt idx="2814">
                  <c:v>3.9923838644860687</c:v>
                </c:pt>
                <c:pt idx="2815">
                  <c:v>-1.2994530730491682</c:v>
                </c:pt>
                <c:pt idx="2816">
                  <c:v>2.5391532826125154</c:v>
                </c:pt>
                <c:pt idx="2817">
                  <c:v>5.2900407026889695E-2</c:v>
                </c:pt>
                <c:pt idx="2818">
                  <c:v>-3.315615955440439</c:v>
                </c:pt>
                <c:pt idx="2819">
                  <c:v>0.82371185281537151</c:v>
                </c:pt>
                <c:pt idx="2820">
                  <c:v>-8.2355429803443592</c:v>
                </c:pt>
                <c:pt idx="2821">
                  <c:v>0.90190702939840151</c:v>
                </c:pt>
                <c:pt idx="2822">
                  <c:v>3.3412266174942218</c:v>
                </c:pt>
                <c:pt idx="2823">
                  <c:v>2.3877737978044742</c:v>
                </c:pt>
                <c:pt idx="2824">
                  <c:v>4.0302645694944026</c:v>
                </c:pt>
                <c:pt idx="2825">
                  <c:v>-1.8560202886995505</c:v>
                </c:pt>
                <c:pt idx="2826">
                  <c:v>3.0576243122787545</c:v>
                </c:pt>
                <c:pt idx="2827">
                  <c:v>1.3623497022907145</c:v>
                </c:pt>
                <c:pt idx="2828">
                  <c:v>-2.2947317667001101</c:v>
                </c:pt>
                <c:pt idx="2829">
                  <c:v>3.0336260606651848</c:v>
                </c:pt>
                <c:pt idx="2830">
                  <c:v>-9.0182762501598184</c:v>
                </c:pt>
                <c:pt idx="2831">
                  <c:v>2.5239625315041536</c:v>
                </c:pt>
                <c:pt idx="2832">
                  <c:v>-10.204041615374205</c:v>
                </c:pt>
                <c:pt idx="2833">
                  <c:v>-10.533283965227266</c:v>
                </c:pt>
                <c:pt idx="2834">
                  <c:v>-2.4159000504956971</c:v>
                </c:pt>
                <c:pt idx="2835">
                  <c:v>-18.266145111248342</c:v>
                </c:pt>
                <c:pt idx="2836">
                  <c:v>-2.2539934084437725</c:v>
                </c:pt>
                <c:pt idx="2837">
                  <c:v>0.39808002334395809</c:v>
                </c:pt>
                <c:pt idx="2838">
                  <c:v>-3.3127822084961487</c:v>
                </c:pt>
                <c:pt idx="2839">
                  <c:v>1.9834649044585149</c:v>
                </c:pt>
                <c:pt idx="2840">
                  <c:v>-8.8348633656330371</c:v>
                </c:pt>
                <c:pt idx="2841">
                  <c:v>4.3020926614785679</c:v>
                </c:pt>
                <c:pt idx="2842">
                  <c:v>-3.0487530120036759</c:v>
                </c:pt>
                <c:pt idx="2843">
                  <c:v>-7.7875855781774241</c:v>
                </c:pt>
                <c:pt idx="2844">
                  <c:v>-2.3745698210090964</c:v>
                </c:pt>
                <c:pt idx="2845">
                  <c:v>-16.868253203718158</c:v>
                </c:pt>
                <c:pt idx="2846">
                  <c:v>0.43499122322830885</c:v>
                </c:pt>
                <c:pt idx="2847">
                  <c:v>0.75298113285595747</c:v>
                </c:pt>
                <c:pt idx="2848">
                  <c:v>-3.2172290937667007</c:v>
                </c:pt>
                <c:pt idx="2849">
                  <c:v>3.9339828866053956</c:v>
                </c:pt>
                <c:pt idx="2850">
                  <c:v>-5.8161229155593723</c:v>
                </c:pt>
                <c:pt idx="2851">
                  <c:v>4.5486179346768161</c:v>
                </c:pt>
                <c:pt idx="2852">
                  <c:v>4.3864995648535796</c:v>
                </c:pt>
                <c:pt idx="2853">
                  <c:v>1.4266625170449991</c:v>
                </c:pt>
                <c:pt idx="2854">
                  <c:v>1.538926398301232</c:v>
                </c:pt>
                <c:pt idx="2855">
                  <c:v>-0.43837905419442436</c:v>
                </c:pt>
                <c:pt idx="2856">
                  <c:v>5.0606088876201056</c:v>
                </c:pt>
                <c:pt idx="2857">
                  <c:v>0.30076194763712039</c:v>
                </c:pt>
                <c:pt idx="2858">
                  <c:v>-0.84741279067980457</c:v>
                </c:pt>
                <c:pt idx="2859">
                  <c:v>1.7726834056857292</c:v>
                </c:pt>
                <c:pt idx="2860">
                  <c:v>-7.0024383595292399</c:v>
                </c:pt>
                <c:pt idx="2861">
                  <c:v>3.1764755836147138</c:v>
                </c:pt>
                <c:pt idx="2862">
                  <c:v>-6.8163769096249816</c:v>
                </c:pt>
                <c:pt idx="2863">
                  <c:v>-6.5056517796707745</c:v>
                </c:pt>
                <c:pt idx="2864">
                  <c:v>-0.75687437572880967</c:v>
                </c:pt>
                <c:pt idx="2865">
                  <c:v>-11.854294895757135</c:v>
                </c:pt>
                <c:pt idx="2866">
                  <c:v>-1.3584248187947594</c:v>
                </c:pt>
                <c:pt idx="2867">
                  <c:v>0.93474500841431407</c:v>
                </c:pt>
                <c:pt idx="2868">
                  <c:v>-5.5427426866039298</c:v>
                </c:pt>
                <c:pt idx="2869">
                  <c:v>0.78378010284579602</c:v>
                </c:pt>
                <c:pt idx="2870">
                  <c:v>-10.197306236884568</c:v>
                </c:pt>
                <c:pt idx="2871">
                  <c:v>3.6350804734684452</c:v>
                </c:pt>
                <c:pt idx="2872">
                  <c:v>1.6132985970119478</c:v>
                </c:pt>
                <c:pt idx="2873">
                  <c:v>-0.22356842580156666</c:v>
                </c:pt>
                <c:pt idx="2874">
                  <c:v>2.7161168691847131</c:v>
                </c:pt>
                <c:pt idx="2875">
                  <c:v>0.66454789397245051</c:v>
                </c:pt>
                <c:pt idx="2876">
                  <c:v>4.2758890074147171</c:v>
                </c:pt>
                <c:pt idx="2877">
                  <c:v>4.0094702091362713</c:v>
                </c:pt>
                <c:pt idx="2878">
                  <c:v>0.74068600728038092</c:v>
                </c:pt>
                <c:pt idx="2879">
                  <c:v>4.5633310918852654</c:v>
                </c:pt>
                <c:pt idx="2880">
                  <c:v>1.7545316607848704</c:v>
                </c:pt>
                <c:pt idx="2881">
                  <c:v>5.012450935076286</c:v>
                </c:pt>
                <c:pt idx="2882">
                  <c:v>1.1460969867396109</c:v>
                </c:pt>
                <c:pt idx="2883">
                  <c:v>1.665387993367144</c:v>
                </c:pt>
                <c:pt idx="2884">
                  <c:v>0.70986696100731805</c:v>
                </c:pt>
                <c:pt idx="2885">
                  <c:v>-1.6089956283150819</c:v>
                </c:pt>
                <c:pt idx="2886">
                  <c:v>4.8507670292426148</c:v>
                </c:pt>
                <c:pt idx="2887">
                  <c:v>1.9181655919320733</c:v>
                </c:pt>
                <c:pt idx="2888">
                  <c:v>2.55068237999307</c:v>
                </c:pt>
                <c:pt idx="2889">
                  <c:v>6.402375699821004</c:v>
                </c:pt>
                <c:pt idx="2890">
                  <c:v>2.7705933789669928</c:v>
                </c:pt>
                <c:pt idx="2891">
                  <c:v>2.3655140472751821</c:v>
                </c:pt>
                <c:pt idx="2892">
                  <c:v>1.2175142264544334</c:v>
                </c:pt>
                <c:pt idx="2893">
                  <c:v>0.43092038815099087</c:v>
                </c:pt>
                <c:pt idx="2894">
                  <c:v>2.7018474509942223</c:v>
                </c:pt>
                <c:pt idx="2895">
                  <c:v>-6.9578106745041524</c:v>
                </c:pt>
                <c:pt idx="2896">
                  <c:v>5.8713550377492378</c:v>
                </c:pt>
                <c:pt idx="2897">
                  <c:v>5.4576321742662657</c:v>
                </c:pt>
                <c:pt idx="2898">
                  <c:v>0.83023408906649721</c:v>
                </c:pt>
                <c:pt idx="2899">
                  <c:v>5.4327083382385215</c:v>
                </c:pt>
                <c:pt idx="2900">
                  <c:v>3.3125354910037395</c:v>
                </c:pt>
                <c:pt idx="2901">
                  <c:v>4.2412723972091069</c:v>
                </c:pt>
                <c:pt idx="2902">
                  <c:v>3.5592031191209976</c:v>
                </c:pt>
                <c:pt idx="2903">
                  <c:v>0.87608830526495041</c:v>
                </c:pt>
                <c:pt idx="2904">
                  <c:v>5.3929819785290221</c:v>
                </c:pt>
                <c:pt idx="2905">
                  <c:v>-1.7128406597578696</c:v>
                </c:pt>
                <c:pt idx="2906">
                  <c:v>4.0846757341311619</c:v>
                </c:pt>
                <c:pt idx="2907">
                  <c:v>0.31576208908927939</c:v>
                </c:pt>
                <c:pt idx="2908">
                  <c:v>-3.4847010003967576</c:v>
                </c:pt>
                <c:pt idx="2909">
                  <c:v>3.4953497644319569</c:v>
                </c:pt>
                <c:pt idx="2910">
                  <c:v>-8.1307991229818626</c:v>
                </c:pt>
                <c:pt idx="2911">
                  <c:v>2.9109328310450451</c:v>
                </c:pt>
                <c:pt idx="2912">
                  <c:v>0.24354263949639332</c:v>
                </c:pt>
                <c:pt idx="2913">
                  <c:v>-1.2304268304037649</c:v>
                </c:pt>
                <c:pt idx="2914">
                  <c:v>4.878478862411523</c:v>
                </c:pt>
                <c:pt idx="2915">
                  <c:v>-1.1310569021770114</c:v>
                </c:pt>
                <c:pt idx="2916">
                  <c:v>6.393308683612128</c:v>
                </c:pt>
                <c:pt idx="2917">
                  <c:v>-0.2250360084887042</c:v>
                </c:pt>
                <c:pt idx="2918">
                  <c:v>-2.0593963728223414</c:v>
                </c:pt>
                <c:pt idx="2919">
                  <c:v>0.95158022052499547</c:v>
                </c:pt>
                <c:pt idx="2920">
                  <c:v>-5.9735717560856223</c:v>
                </c:pt>
                <c:pt idx="2921">
                  <c:v>2.4665081201152503</c:v>
                </c:pt>
                <c:pt idx="2922">
                  <c:v>3.9699837715758086</c:v>
                </c:pt>
                <c:pt idx="2923">
                  <c:v>3.429604711489624</c:v>
                </c:pt>
                <c:pt idx="2924">
                  <c:v>2.0646933559789105</c:v>
                </c:pt>
                <c:pt idx="2925">
                  <c:v>1.0758058793909946</c:v>
                </c:pt>
                <c:pt idx="2926">
                  <c:v>4.0650516237297634</c:v>
                </c:pt>
                <c:pt idx="2927">
                  <c:v>3.346191181726887</c:v>
                </c:pt>
                <c:pt idx="2928">
                  <c:v>-0.38250865660277</c:v>
                </c:pt>
                <c:pt idx="2929">
                  <c:v>5.2523288897093181</c:v>
                </c:pt>
                <c:pt idx="2930">
                  <c:v>-3.086659972658282</c:v>
                </c:pt>
                <c:pt idx="2931">
                  <c:v>4.8109101334320066</c:v>
                </c:pt>
                <c:pt idx="2932">
                  <c:v>1.7732737152326905</c:v>
                </c:pt>
                <c:pt idx="2933">
                  <c:v>-0.21310914244900303</c:v>
                </c:pt>
                <c:pt idx="2934">
                  <c:v>4.2860507037708224</c:v>
                </c:pt>
                <c:pt idx="2935">
                  <c:v>-3.0158872707908024</c:v>
                </c:pt>
                <c:pt idx="2936">
                  <c:v>4.7485262773369872</c:v>
                </c:pt>
                <c:pt idx="2937">
                  <c:v>-1.5756787616671346</c:v>
                </c:pt>
                <c:pt idx="2938">
                  <c:v>-4.6801660533525933</c:v>
                </c:pt>
                <c:pt idx="2939">
                  <c:v>2.6055198786456479</c:v>
                </c:pt>
                <c:pt idx="2940">
                  <c:v>-12.098912810847189</c:v>
                </c:pt>
                <c:pt idx="2941">
                  <c:v>3.274622221741474</c:v>
                </c:pt>
                <c:pt idx="2942">
                  <c:v>-0.56634036242651575</c:v>
                </c:pt>
                <c:pt idx="2943">
                  <c:v>-1.2210088100177003</c:v>
                </c:pt>
                <c:pt idx="2944">
                  <c:v>5.8663622858051809</c:v>
                </c:pt>
                <c:pt idx="2945">
                  <c:v>-6.9640426791704364</c:v>
                </c:pt>
                <c:pt idx="2946">
                  <c:v>4.4767418307570868</c:v>
                </c:pt>
                <c:pt idx="2947">
                  <c:v>2.483539495548559</c:v>
                </c:pt>
                <c:pt idx="2948">
                  <c:v>-0.71305888043358578</c:v>
                </c:pt>
                <c:pt idx="2949">
                  <c:v>3.0939459387215109</c:v>
                </c:pt>
                <c:pt idx="2950">
                  <c:v>-4.2028055007138612</c:v>
                </c:pt>
                <c:pt idx="2951">
                  <c:v>3.9720006151648306</c:v>
                </c:pt>
                <c:pt idx="2952">
                  <c:v>-1.8290236150673955</c:v>
                </c:pt>
                <c:pt idx="2953">
                  <c:v>-3.6618328042132475</c:v>
                </c:pt>
                <c:pt idx="2954">
                  <c:v>3.5033472966105919</c:v>
                </c:pt>
                <c:pt idx="2955">
                  <c:v>-9.2930858597249291</c:v>
                </c:pt>
                <c:pt idx="2956">
                  <c:v>3.5543446968177115</c:v>
                </c:pt>
                <c:pt idx="2957">
                  <c:v>-2.731997580437092</c:v>
                </c:pt>
                <c:pt idx="2958">
                  <c:v>-10.187199467623643</c:v>
                </c:pt>
                <c:pt idx="2959">
                  <c:v>-1.8275981557200289</c:v>
                </c:pt>
                <c:pt idx="2960">
                  <c:v>-14.539673599658865</c:v>
                </c:pt>
                <c:pt idx="2961">
                  <c:v>0.50599527286140145</c:v>
                </c:pt>
                <c:pt idx="2962">
                  <c:v>2.1400816563890608</c:v>
                </c:pt>
                <c:pt idx="2963">
                  <c:v>2.2316527326720035</c:v>
                </c:pt>
                <c:pt idx="2964">
                  <c:v>3.2608318959002105</c:v>
                </c:pt>
                <c:pt idx="2965">
                  <c:v>-2.3238451050776092</c:v>
                </c:pt>
                <c:pt idx="2966">
                  <c:v>4.4489112045972323</c:v>
                </c:pt>
                <c:pt idx="2967">
                  <c:v>2.4959850408494404</c:v>
                </c:pt>
                <c:pt idx="2968">
                  <c:v>-1.2741531478968966</c:v>
                </c:pt>
                <c:pt idx="2969">
                  <c:v>3.5459098305017278</c:v>
                </c:pt>
                <c:pt idx="2970">
                  <c:v>-1.1118032406639919</c:v>
                </c:pt>
                <c:pt idx="2971">
                  <c:v>3.0062393419719893</c:v>
                </c:pt>
                <c:pt idx="2972">
                  <c:v>2.5707420810737673</c:v>
                </c:pt>
                <c:pt idx="2973">
                  <c:v>3.1406032211821717</c:v>
                </c:pt>
                <c:pt idx="2974">
                  <c:v>4.5419061792692759</c:v>
                </c:pt>
                <c:pt idx="2975">
                  <c:v>1.7984412305709085</c:v>
                </c:pt>
                <c:pt idx="2976">
                  <c:v>4.0861615324994602</c:v>
                </c:pt>
                <c:pt idx="2977">
                  <c:v>-2.6261387692805016</c:v>
                </c:pt>
                <c:pt idx="2978">
                  <c:v>-1.908461872058183</c:v>
                </c:pt>
                <c:pt idx="2979">
                  <c:v>1.4241809042495852</c:v>
                </c:pt>
                <c:pt idx="2980">
                  <c:v>-9.7846061533953694</c:v>
                </c:pt>
                <c:pt idx="2981">
                  <c:v>1.4507905170083042</c:v>
                </c:pt>
                <c:pt idx="2982">
                  <c:v>2.098019287847503</c:v>
                </c:pt>
                <c:pt idx="2983">
                  <c:v>1.1890845775915118</c:v>
                </c:pt>
                <c:pt idx="2984">
                  <c:v>1.9673574556318236</c:v>
                </c:pt>
                <c:pt idx="2985">
                  <c:v>-5.4382597744631411</c:v>
                </c:pt>
                <c:pt idx="2986">
                  <c:v>5.1423699068958086</c:v>
                </c:pt>
                <c:pt idx="2987">
                  <c:v>1.9025630386682622</c:v>
                </c:pt>
                <c:pt idx="2988">
                  <c:v>-0.28866977008553363</c:v>
                </c:pt>
                <c:pt idx="2989">
                  <c:v>3.085179491382565</c:v>
                </c:pt>
                <c:pt idx="2990">
                  <c:v>-3.4818470122539651</c:v>
                </c:pt>
                <c:pt idx="2991">
                  <c:v>5.3448601682108841</c:v>
                </c:pt>
                <c:pt idx="2992">
                  <c:v>3.5880399698499978</c:v>
                </c:pt>
                <c:pt idx="2993">
                  <c:v>2.6104033389034278</c:v>
                </c:pt>
                <c:pt idx="2994">
                  <c:v>2.6604823688021852</c:v>
                </c:pt>
                <c:pt idx="2995">
                  <c:v>-1.0063783046907027</c:v>
                </c:pt>
                <c:pt idx="2996">
                  <c:v>1.9451929719687939</c:v>
                </c:pt>
                <c:pt idx="2997">
                  <c:v>1.6140351709887284</c:v>
                </c:pt>
                <c:pt idx="2998">
                  <c:v>-0.90298666817416162</c:v>
                </c:pt>
                <c:pt idx="2999">
                  <c:v>4.8429430242249438</c:v>
                </c:pt>
                <c:pt idx="3000">
                  <c:v>-8.4628015746296477</c:v>
                </c:pt>
                <c:pt idx="3001">
                  <c:v>3.3772079271020186</c:v>
                </c:pt>
                <c:pt idx="3002">
                  <c:v>0.26235654136397102</c:v>
                </c:pt>
                <c:pt idx="3003">
                  <c:v>-7.2808061224883645</c:v>
                </c:pt>
                <c:pt idx="3004">
                  <c:v>1.6690820663059469</c:v>
                </c:pt>
                <c:pt idx="3005">
                  <c:v>-10.867159416706105</c:v>
                </c:pt>
                <c:pt idx="3006">
                  <c:v>4.2885886173392507</c:v>
                </c:pt>
                <c:pt idx="3007">
                  <c:v>-4.7491299394261546</c:v>
                </c:pt>
                <c:pt idx="3008">
                  <c:v>-13.396546714009553</c:v>
                </c:pt>
                <c:pt idx="3009">
                  <c:v>-3.24091073463401</c:v>
                </c:pt>
                <c:pt idx="3010">
                  <c:v>-24.267255834180595</c:v>
                </c:pt>
                <c:pt idx="3011">
                  <c:v>1.8552082534769454</c:v>
                </c:pt>
                <c:pt idx="3012">
                  <c:v>-1.030211345923675</c:v>
                </c:pt>
                <c:pt idx="3013">
                  <c:v>-2.1239666759809381</c:v>
                </c:pt>
                <c:pt idx="3014">
                  <c:v>1.1373849816209436</c:v>
                </c:pt>
                <c:pt idx="3015">
                  <c:v>-9.0889698243301389</c:v>
                </c:pt>
                <c:pt idx="3016">
                  <c:v>2.5230638775492338</c:v>
                </c:pt>
                <c:pt idx="3017">
                  <c:v>-1.1715219054533321</c:v>
                </c:pt>
                <c:pt idx="3018">
                  <c:v>-6.2237072091857968</c:v>
                </c:pt>
                <c:pt idx="3019">
                  <c:v>-0.22228152121532574</c:v>
                </c:pt>
                <c:pt idx="3020">
                  <c:v>-12.051314383381289</c:v>
                </c:pt>
                <c:pt idx="3021">
                  <c:v>5.9398977364159808</c:v>
                </c:pt>
                <c:pt idx="3022">
                  <c:v>2.7904062717035671</c:v>
                </c:pt>
                <c:pt idx="3023">
                  <c:v>-7.0376789340425461E-2</c:v>
                </c:pt>
                <c:pt idx="3024">
                  <c:v>4.0185958174945533</c:v>
                </c:pt>
                <c:pt idx="3025">
                  <c:v>-1.4110992602762309</c:v>
                </c:pt>
                <c:pt idx="3026">
                  <c:v>2.5237077781164388</c:v>
                </c:pt>
                <c:pt idx="3027">
                  <c:v>-1.4834316750760266</c:v>
                </c:pt>
                <c:pt idx="3028">
                  <c:v>-4.1772134161890015</c:v>
                </c:pt>
                <c:pt idx="3029">
                  <c:v>0.61225284437386307</c:v>
                </c:pt>
                <c:pt idx="3030">
                  <c:v>-9.5793082487577408</c:v>
                </c:pt>
                <c:pt idx="3031">
                  <c:v>2.9433331370686275</c:v>
                </c:pt>
                <c:pt idx="3032">
                  <c:v>2.9677512867991958</c:v>
                </c:pt>
                <c:pt idx="3033">
                  <c:v>1.0172066880204191</c:v>
                </c:pt>
                <c:pt idx="3034">
                  <c:v>3.9811672353008731</c:v>
                </c:pt>
                <c:pt idx="3035">
                  <c:v>-3.2599037245379883</c:v>
                </c:pt>
                <c:pt idx="3036">
                  <c:v>2.406792099029639</c:v>
                </c:pt>
                <c:pt idx="3037">
                  <c:v>0.75415605806453812</c:v>
                </c:pt>
                <c:pt idx="3038">
                  <c:v>-4.4691719691929634</c:v>
                </c:pt>
                <c:pt idx="3039">
                  <c:v>1.9334659168007811</c:v>
                </c:pt>
                <c:pt idx="3040">
                  <c:v>-9.1883376293989834</c:v>
                </c:pt>
                <c:pt idx="3041">
                  <c:v>4.4585150086670104</c:v>
                </c:pt>
                <c:pt idx="3042">
                  <c:v>-8.2500478358309337</c:v>
                </c:pt>
                <c:pt idx="3043">
                  <c:v>-10.987876981581163</c:v>
                </c:pt>
                <c:pt idx="3044">
                  <c:v>-3.1639413455105228</c:v>
                </c:pt>
                <c:pt idx="3045">
                  <c:v>-16.725123355210201</c:v>
                </c:pt>
                <c:pt idx="3046">
                  <c:v>-3.0591724876631332</c:v>
                </c:pt>
                <c:pt idx="3047">
                  <c:v>2.8901038292030279E-2</c:v>
                </c:pt>
                <c:pt idx="3048">
                  <c:v>-4.770902782952394</c:v>
                </c:pt>
                <c:pt idx="3049">
                  <c:v>2.6929806199339232</c:v>
                </c:pt>
                <c:pt idx="3050">
                  <c:v>-7.8957558296820629</c:v>
                </c:pt>
                <c:pt idx="3051">
                  <c:v>4.3340487195902568</c:v>
                </c:pt>
                <c:pt idx="3052">
                  <c:v>-5.6530479531011437</c:v>
                </c:pt>
                <c:pt idx="3053">
                  <c:v>-7.5423507004539339</c:v>
                </c:pt>
                <c:pt idx="3054">
                  <c:v>-1.0200460361026416</c:v>
                </c:pt>
                <c:pt idx="3055">
                  <c:v>-16.470098969316435</c:v>
                </c:pt>
                <c:pt idx="3056">
                  <c:v>0.72941034979614017</c:v>
                </c:pt>
                <c:pt idx="3057">
                  <c:v>0.26808182397170199</c:v>
                </c:pt>
                <c:pt idx="3058">
                  <c:v>-5.3071223567669961</c:v>
                </c:pt>
                <c:pt idx="3059">
                  <c:v>4.3326725349207322</c:v>
                </c:pt>
                <c:pt idx="3060">
                  <c:v>-5.7486120496586253</c:v>
                </c:pt>
                <c:pt idx="3061">
                  <c:v>5.4134001496911406</c:v>
                </c:pt>
                <c:pt idx="3062">
                  <c:v>3.5651624557846766</c:v>
                </c:pt>
                <c:pt idx="3063">
                  <c:v>-0.75939691008718668</c:v>
                </c:pt>
                <c:pt idx="3064">
                  <c:v>0.6033052915581365</c:v>
                </c:pt>
                <c:pt idx="3065">
                  <c:v>-1.1835120097421488</c:v>
                </c:pt>
                <c:pt idx="3066">
                  <c:v>5.5016424922728593</c:v>
                </c:pt>
                <c:pt idx="3067">
                  <c:v>0.27937554771467177</c:v>
                </c:pt>
                <c:pt idx="3068">
                  <c:v>-2.3339597038711908</c:v>
                </c:pt>
                <c:pt idx="3069">
                  <c:v>1.4217211847811591</c:v>
                </c:pt>
                <c:pt idx="3070">
                  <c:v>-7.0317974505533485</c:v>
                </c:pt>
                <c:pt idx="3071">
                  <c:v>2.0847604754026605</c:v>
                </c:pt>
                <c:pt idx="3072">
                  <c:v>-4.2098329760292756</c:v>
                </c:pt>
                <c:pt idx="3073">
                  <c:v>-6.6950464985615561</c:v>
                </c:pt>
                <c:pt idx="3074">
                  <c:v>-2.3167361331214629</c:v>
                </c:pt>
                <c:pt idx="3075">
                  <c:v>-18.216578100679527</c:v>
                </c:pt>
                <c:pt idx="3076">
                  <c:v>-1.1362129325149155</c:v>
                </c:pt>
                <c:pt idx="3077">
                  <c:v>0.5159631809421299</c:v>
                </c:pt>
                <c:pt idx="3078">
                  <c:v>-3.840214021476406</c:v>
                </c:pt>
                <c:pt idx="3079">
                  <c:v>1.7783786376237032</c:v>
                </c:pt>
                <c:pt idx="3080">
                  <c:v>-11.147697336165646</c:v>
                </c:pt>
                <c:pt idx="3081">
                  <c:v>2.5345441946272231</c:v>
                </c:pt>
                <c:pt idx="3082">
                  <c:v>2.6002450225042466</c:v>
                </c:pt>
                <c:pt idx="3083">
                  <c:v>2.0347845431820488</c:v>
                </c:pt>
                <c:pt idx="3084">
                  <c:v>1.646731435062474</c:v>
                </c:pt>
                <c:pt idx="3085">
                  <c:v>0.20497113379848031</c:v>
                </c:pt>
                <c:pt idx="3086">
                  <c:v>3.87173635145116</c:v>
                </c:pt>
                <c:pt idx="3087">
                  <c:v>4.2876703367806179</c:v>
                </c:pt>
                <c:pt idx="3088">
                  <c:v>2.8898514809929239</c:v>
                </c:pt>
                <c:pt idx="3089">
                  <c:v>4.4490303494959349</c:v>
                </c:pt>
                <c:pt idx="3090">
                  <c:v>2.3858641388625017</c:v>
                </c:pt>
                <c:pt idx="3091">
                  <c:v>4.8514961601690878</c:v>
                </c:pt>
                <c:pt idx="3092">
                  <c:v>-7.7698619868318275E-2</c:v>
                </c:pt>
                <c:pt idx="3093">
                  <c:v>1.2943672460520759</c:v>
                </c:pt>
                <c:pt idx="3094">
                  <c:v>1.3901626494075501</c:v>
                </c:pt>
                <c:pt idx="3095">
                  <c:v>-2.221064345828399</c:v>
                </c:pt>
                <c:pt idx="3096">
                  <c:v>5.2179756730399944</c:v>
                </c:pt>
                <c:pt idx="3097">
                  <c:v>1.3147549426098486</c:v>
                </c:pt>
                <c:pt idx="3098">
                  <c:v>3.9396958435539311</c:v>
                </c:pt>
                <c:pt idx="3099">
                  <c:v>5.273491726476049</c:v>
                </c:pt>
                <c:pt idx="3100">
                  <c:v>1.9685640655024912</c:v>
                </c:pt>
                <c:pt idx="3101">
                  <c:v>2.6486992244455987</c:v>
                </c:pt>
                <c:pt idx="3102">
                  <c:v>1.5250554733694202</c:v>
                </c:pt>
                <c:pt idx="3103">
                  <c:v>0.97020602330308847</c:v>
                </c:pt>
                <c:pt idx="3104">
                  <c:v>3.0428638205301972</c:v>
                </c:pt>
                <c:pt idx="3105">
                  <c:v>-7.0337585357424324</c:v>
                </c:pt>
                <c:pt idx="3106">
                  <c:v>6.2018606253313102</c:v>
                </c:pt>
                <c:pt idx="3107">
                  <c:v>5.3055665724709193</c:v>
                </c:pt>
                <c:pt idx="3108">
                  <c:v>1.1648302917267408</c:v>
                </c:pt>
                <c:pt idx="3109">
                  <c:v>5.8161689946909423</c:v>
                </c:pt>
                <c:pt idx="3110">
                  <c:v>2.2856802054504506</c:v>
                </c:pt>
                <c:pt idx="3111">
                  <c:v>3.8602836589465941</c:v>
                </c:pt>
                <c:pt idx="3112">
                  <c:v>4.4241366479811255</c:v>
                </c:pt>
                <c:pt idx="3113">
                  <c:v>-0.48079390244731357</c:v>
                </c:pt>
                <c:pt idx="3114">
                  <c:v>5.8215426309628935</c:v>
                </c:pt>
                <c:pt idx="3115">
                  <c:v>-2.8128883369437041</c:v>
                </c:pt>
                <c:pt idx="3116">
                  <c:v>5.4679771950281086</c:v>
                </c:pt>
                <c:pt idx="3117">
                  <c:v>-0.28250234005428254</c:v>
                </c:pt>
                <c:pt idx="3118">
                  <c:v>0.32465700456252122</c:v>
                </c:pt>
                <c:pt idx="3119">
                  <c:v>4.0763202890700789</c:v>
                </c:pt>
                <c:pt idx="3120">
                  <c:v>-7.6646166224775669</c:v>
                </c:pt>
                <c:pt idx="3121">
                  <c:v>2.4060567964875226</c:v>
                </c:pt>
                <c:pt idx="3122">
                  <c:v>0.84289224768873439</c:v>
                </c:pt>
                <c:pt idx="3123">
                  <c:v>-4.0547341204067777E-2</c:v>
                </c:pt>
                <c:pt idx="3124">
                  <c:v>4.6477913468018901</c:v>
                </c:pt>
                <c:pt idx="3125">
                  <c:v>-2.9640087430350022</c:v>
                </c:pt>
                <c:pt idx="3126">
                  <c:v>5.2541893725403828</c:v>
                </c:pt>
                <c:pt idx="3127">
                  <c:v>-1.2695202321695938</c:v>
                </c:pt>
                <c:pt idx="3128">
                  <c:v>-2.3902008044550485</c:v>
                </c:pt>
                <c:pt idx="3129">
                  <c:v>0.68197349981100075</c:v>
                </c:pt>
                <c:pt idx="3130">
                  <c:v>-8.0546929409185068</c:v>
                </c:pt>
                <c:pt idx="3131">
                  <c:v>2.4438621262288649</c:v>
                </c:pt>
                <c:pt idx="3132">
                  <c:v>4.6163128340555062</c:v>
                </c:pt>
                <c:pt idx="3133">
                  <c:v>1.5918697278821909</c:v>
                </c:pt>
                <c:pt idx="3134">
                  <c:v>1.7397663827990257</c:v>
                </c:pt>
                <c:pt idx="3135">
                  <c:v>1.5327236675196154</c:v>
                </c:pt>
                <c:pt idx="3136">
                  <c:v>4.1077832202396589</c:v>
                </c:pt>
                <c:pt idx="3137">
                  <c:v>3.5047023253917367</c:v>
                </c:pt>
                <c:pt idx="3138">
                  <c:v>3.3141377952000681</c:v>
                </c:pt>
                <c:pt idx="3139">
                  <c:v>5.2031223238103834</c:v>
                </c:pt>
                <c:pt idx="3140">
                  <c:v>-4.1538894496373366</c:v>
                </c:pt>
                <c:pt idx="3141">
                  <c:v>5.2768844137880766</c:v>
                </c:pt>
                <c:pt idx="3142">
                  <c:v>2.4278545201095199</c:v>
                </c:pt>
                <c:pt idx="3143">
                  <c:v>1.8024029964446662</c:v>
                </c:pt>
                <c:pt idx="3144">
                  <c:v>4.2817202214577463</c:v>
                </c:pt>
                <c:pt idx="3145">
                  <c:v>-2.1178124111648842</c:v>
                </c:pt>
                <c:pt idx="3146">
                  <c:v>4.2690088092966931</c:v>
                </c:pt>
                <c:pt idx="3147">
                  <c:v>-1.9070660817985825</c:v>
                </c:pt>
                <c:pt idx="3148">
                  <c:v>-4.9348218448078605</c:v>
                </c:pt>
                <c:pt idx="3149">
                  <c:v>1.7376663673118067</c:v>
                </c:pt>
                <c:pt idx="3150">
                  <c:v>-10.78275224810665</c:v>
                </c:pt>
                <c:pt idx="3151">
                  <c:v>2.8713916959260217</c:v>
                </c:pt>
              </c:numCache>
            </c:numRef>
          </c:yVal>
          <c:smooth val="0"/>
          <c:extLst>
            <c:ext xmlns:c16="http://schemas.microsoft.com/office/drawing/2014/chart" uri="{C3380CC4-5D6E-409C-BE32-E72D297353CC}">
              <c16:uniqueId val="{00000000-AFE8-4C89-BAD1-298D2D76F667}"/>
            </c:ext>
          </c:extLst>
        </c:ser>
        <c:ser>
          <c:idx val="4"/>
          <c:order val="1"/>
          <c:tx>
            <c:strRef>
              <c:f>'[PCM_0327_4seas30hrs_eql.xlsb]Net Cost Cap'!$G$6</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'[PCM_0327_4seas30hrs_eql.xlsb]Net Cost Cap'!$D$7:$D$3158</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'[PCM_0327_4seas30hrs_eql.xlsb]Net Cost Cap'!$G$7:$G$3158</c:f>
              <c:numCache>
                <c:formatCode>General</c:formatCode>
                <c:ptCount val="3152"/>
                <c:pt idx="0" formatCode="_(* #,##0_);_(* \(#,##0\);_(* &quot;-&quot;??_);_(@_)">
                  <c:v>18.945309636991968</c:v>
                </c:pt>
                <c:pt idx="1051" formatCode="_(* #,##0_);_(* \(#,##0\);_(* &quot;-&quot;??_);_(@_)">
                  <c:v>15.594369998755987</c:v>
                </c:pt>
                <c:pt idx="2102" formatCode="_(* #,##0_);_(* \(#,##0\);_(* &quot;-&quot;??_);_(@_)">
                  <c:v>-7.5449034684336906</c:v>
                </c:pt>
              </c:numCache>
            </c:numRef>
          </c:yVal>
          <c:smooth val="0"/>
          <c:extLst>
            <c:ext xmlns:c16="http://schemas.microsoft.com/office/drawing/2014/chart" uri="{C3380CC4-5D6E-409C-BE32-E72D297353CC}">
              <c16:uniqueId val="{00000001-AFE8-4C89-BAD1-298D2D76F667}"/>
            </c:ext>
          </c:extLst>
        </c:ser>
        <c:ser>
          <c:idx val="1"/>
          <c:order val="2"/>
          <c:tx>
            <c:strRef>
              <c:f>'[PCM_0327_4seas30hrs_eql.xlsb]Net Cost Cap'!$F$6</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'[PCM_0327_4seas30hrs_eql.xlsb]Net Cost Cap'!$D$7:$D$3158</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'[PCM_0327_4seas30hrs_eql.xlsb]Net Cost Cap'!$F$7:$F$3158</c:f>
              <c:numCache>
                <c:formatCode>General</c:formatCode>
                <c:ptCount val="3152"/>
                <c:pt idx="0" formatCode="_(* #,##0_);_(* \(#,##0\);_(* &quot;-&quot;??_);_(@_)">
                  <c:v>20.830883027650408</c:v>
                </c:pt>
                <c:pt idx="1051" formatCode="_(* #,##0_);_(* \(#,##0\);_(* &quot;-&quot;??_);_(@_)">
                  <c:v>21.218967355379476</c:v>
                </c:pt>
                <c:pt idx="2102" formatCode="_(* #,##0_);_(* \(#,##0\);_(* &quot;-&quot;??_);_(@_)">
                  <c:v>-0.3880843277290798</c:v>
                </c:pt>
              </c:numCache>
            </c:numRef>
          </c:yVal>
          <c:smooth val="0"/>
          <c:extLst>
            <c:ext xmlns:c16="http://schemas.microsoft.com/office/drawing/2014/chart" uri="{C3380CC4-5D6E-409C-BE32-E72D297353CC}">
              <c16:uniqueId val="{00000002-AFE8-4C89-BAD1-298D2D76F667}"/>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'[PCM_0327_4seas30hrs_eql.xlsb]Net Cost Cap'!$H$6</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'[PCM_0327_4seas30hrs_eql.xlsb]Net Cost Cap'!$D$7:$D$3158</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'[PCM_0327_4seas30hrs_eql.xlsb]Net Cost Cap'!$H$7:$H$3158</c:f>
              <c:numCache>
                <c:formatCode>General</c:formatCode>
                <c:ptCount val="3152"/>
                <c:pt idx="0" formatCode="_(* #,##0_);_(* \(#,##0\);_(* &quot;-&quot;??_);_(@_)">
                  <c:v>22.69831892277486</c:v>
                </c:pt>
                <c:pt idx="1051" formatCode="_(* #,##0_);_(* \(#,##0\);_(* &quot;-&quot;??_);_(@_)">
                  <c:v>29.61861340912246</c:v>
                </c:pt>
                <c:pt idx="2102" formatCode="_(* #,##0_);_(* \(#,##0\);_(* &quot;-&quot;??_);_(@_)">
                  <c:v>4.566514926513225</c:v>
                </c:pt>
              </c:numCache>
            </c:numRef>
          </c:yVal>
          <c:smooth val="0"/>
          <c:extLst>
            <c:ext xmlns:c16="http://schemas.microsoft.com/office/drawing/2014/chart" uri="{C3380CC4-5D6E-409C-BE32-E72D297353CC}">
              <c16:uniqueId val="{00000003-AFE8-4C89-BAD1-298D2D76F667}"/>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b="0" i="0" u="none" strike="noStrike" kern="1200" baseline="0">
                    <a:solidFill>
                      <a:sysClr val="windowText" lastClr="000000"/>
                    </a:solidFill>
                  </a:rPr>
                  <a:t>Annual System Costs ($2026 in billion)</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8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'[E3-ERCOT_PCM_Calculations_0.1 LOLE_Default_v1.xlsb]Price Calc - Wi'!$B$13</c:f>
              <c:strCache>
                <c:ptCount val="1"/>
                <c:pt idx="0">
                  <c:v>Demand Curve</c:v>
                </c:pt>
              </c:strCache>
            </c:strRef>
          </c:tx>
          <c:spPr>
            <a:ln w="19050" cap="rnd">
              <a:solidFill>
                <a:schemeClr val="accent1"/>
              </a:solidFill>
              <a:round/>
            </a:ln>
            <a:effectLst/>
          </c:spPr>
          <c:marker>
            <c:symbol val="none"/>
          </c:marker>
          <c:dPt>
            <c:idx val="0"/>
            <c:marker>
              <c:symbol val="none"/>
            </c:marker>
            <c:bubble3D val="0"/>
            <c:extLst>
              <c:ext xmlns:c16="http://schemas.microsoft.com/office/drawing/2014/chart" uri="{C3380CC4-5D6E-409C-BE32-E72D297353CC}">
                <c16:uniqueId val="{00000000-7EC4-4B9E-A1B4-8907E63063CC}"/>
              </c:ext>
            </c:extLst>
          </c:dPt>
          <c:xVal>
            <c:numRef>
              <c:f>'[E3-ERCOT_PCM_Calculations_0.1 LOLE_Default_v1.xlsb]Price Calc - Wi'!$C$16:$C$18</c:f>
              <c:numCache>
                <c:formatCode>#,##0_);\(#,##0\)</c:formatCode>
                <c:ptCount val="3"/>
                <c:pt idx="0">
                  <c:v>0</c:v>
                </c:pt>
                <c:pt idx="1">
                  <c:v>68811.481545826158</c:v>
                </c:pt>
                <c:pt idx="2">
                  <c:v>75833.061295400257</c:v>
                </c:pt>
              </c:numCache>
            </c:numRef>
          </c:xVal>
          <c:yVal>
            <c:numRef>
              <c:f>'[E3-ERCOT_PCM_Calculations_0.1 LOLE_Default_v1.xlsb]Price Calc - Wi'!$D$16:$D$18</c:f>
              <c:numCache>
                <c:formatCode>0%</c:formatCode>
                <c:ptCount val="3"/>
                <c:pt idx="0">
                  <c:v>1.3771924541464435</c:v>
                </c:pt>
                <c:pt idx="1">
                  <c:v>1.3771924541464435</c:v>
                </c:pt>
                <c:pt idx="2">
                  <c:v>0</c:v>
                </c:pt>
              </c:numCache>
            </c:numRef>
          </c:yVal>
          <c:smooth val="0"/>
          <c:extLst>
            <c:ext xmlns:c16="http://schemas.microsoft.com/office/drawing/2014/chart" uri="{C3380CC4-5D6E-409C-BE32-E72D297353CC}">
              <c16:uniqueId val="{00000001-7EC4-4B9E-A1B4-8907E63063CC}"/>
            </c:ext>
          </c:extLst>
        </c:ser>
        <c:dLbls>
          <c:showLegendKey val="0"/>
          <c:showVal val="0"/>
          <c:showCatName val="0"/>
          <c:showSerName val="0"/>
          <c:showPercent val="0"/>
          <c:showBubbleSize val="0"/>
        </c:dLbls>
        <c:axId val="468445839"/>
        <c:axId val="468447503"/>
      </c:scatterChart>
      <c:valAx>
        <c:axId val="468445839"/>
        <c:scaling>
          <c:orientation val="minMax"/>
        </c:scaling>
        <c:delete val="1"/>
        <c:axPos val="b"/>
        <c:title>
          <c:tx>
            <c:rich>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Quantity (% of PC Target)</a:t>
                </a:r>
              </a:p>
            </c:rich>
          </c:tx>
          <c:overlay val="0"/>
          <c:spPr>
            <a:noFill/>
            <a:ln>
              <a:noFill/>
            </a:ln>
            <a:effectLst/>
          </c:spPr>
          <c:txPr>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_);\(#,##0\)" sourceLinked="1"/>
        <c:majorTickMark val="none"/>
        <c:minorTickMark val="none"/>
        <c:tickLblPos val="nextTo"/>
        <c:crossAx val="468447503"/>
        <c:crosses val="autoZero"/>
        <c:crossBetween val="midCat"/>
      </c:valAx>
      <c:valAx>
        <c:axId val="468447503"/>
        <c:scaling>
          <c:orientation val="minMax"/>
          <c:max val="2"/>
        </c:scaling>
        <c:delete val="0"/>
        <c:axPos val="l"/>
        <c:title>
          <c:tx>
            <c:rich>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Pirce Multp. (% of Net-CONE)</a:t>
                </a:r>
              </a:p>
            </c:rich>
          </c:tx>
          <c:overlay val="0"/>
          <c:spPr>
            <a:noFill/>
            <a:ln>
              <a:noFill/>
            </a:ln>
            <a:effectLst/>
          </c:spPr>
          <c:txPr>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 sourceLinked="1"/>
        <c:majorTickMark val="none"/>
        <c:minorTickMark val="none"/>
        <c:tickLblPos val="nextTo"/>
        <c:spPr>
          <a:noFill/>
          <a:ln w="9525" cap="flat" cmpd="sng" algn="ctr">
            <a:solidFill>
              <a:srgbClr val="000000"/>
            </a:solidFill>
            <a:round/>
          </a:ln>
          <a:effectLst/>
        </c:spPr>
        <c:txPr>
          <a:bodyPr rot="-600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crossAx val="468445839"/>
        <c:crosses val="autoZero"/>
        <c:crossBetween val="midCat"/>
        <c:majorUnit val="0.5"/>
      </c:valAx>
      <c:spPr>
        <a:noFill/>
        <a:ln>
          <a:solidFill>
            <a:srgbClr val="000000"/>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800">
          <a:solidFill>
            <a:sysClr val="windowText" lastClr="000000"/>
          </a:solidFill>
        </a:defRPr>
      </a:pPr>
      <a:endParaRPr lang="en-US"/>
    </a:p>
  </c:txPr>
  <c:externalData r:id="rId4">
    <c:autoUpdate val="0"/>
  </c:externalData>
</c:chartSpace>
</file>

<file path=ppt/charts/chart8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'[E3-ERCOT_PCM_Calculations_0.1 LOLE_Default_vACTIVE - 1season_vDD.xlsb]Price Calc - Single Season'!$B$13</c:f>
              <c:strCache>
                <c:ptCount val="1"/>
                <c:pt idx="0">
                  <c:v>Demand Curve</c:v>
                </c:pt>
              </c:strCache>
            </c:strRef>
          </c:tx>
          <c:spPr>
            <a:ln w="19050" cap="rnd">
              <a:solidFill>
                <a:schemeClr val="accent1"/>
              </a:solidFill>
              <a:round/>
            </a:ln>
            <a:effectLst/>
          </c:spPr>
          <c:marker>
            <c:symbol val="none"/>
          </c:marker>
          <c:dPt>
            <c:idx val="0"/>
            <c:marker>
              <c:symbol val="none"/>
            </c:marker>
            <c:bubble3D val="0"/>
            <c:extLst>
              <c:ext xmlns:c16="http://schemas.microsoft.com/office/drawing/2014/chart" uri="{C3380CC4-5D6E-409C-BE32-E72D297353CC}">
                <c16:uniqueId val="{00000000-D71D-4219-8A8A-DE9F4BD00C8C}"/>
              </c:ext>
            </c:extLst>
          </c:dPt>
          <c:xVal>
            <c:numRef>
              <c:f>'[E3-ERCOT_PCM_Calculations_0.1 LOLE_Default_vACTIVE - 1season_vDD.xlsb]Price Calc - Single Season'!$C$16:$C$18</c:f>
              <c:numCache>
                <c:formatCode>#,##0_);\(#,##0\)</c:formatCode>
                <c:ptCount val="3"/>
                <c:pt idx="0">
                  <c:v>0</c:v>
                </c:pt>
                <c:pt idx="1">
                  <c:v>68501.255873714297</c:v>
                </c:pt>
                <c:pt idx="2">
                  <c:v>75491.179942460658</c:v>
                </c:pt>
              </c:numCache>
            </c:numRef>
          </c:xVal>
          <c:yVal>
            <c:numRef>
              <c:f>'[E3-ERCOT_PCM_Calculations_0.1 LOLE_Default_vACTIVE - 1season_vDD.xlsb]Price Calc - Single Season'!$D$16:$D$18</c:f>
              <c:numCache>
                <c:formatCode>0%</c:formatCode>
                <c:ptCount val="3"/>
                <c:pt idx="0">
                  <c:v>1.3401386180663988</c:v>
                </c:pt>
                <c:pt idx="1">
                  <c:v>1.3401386180663988</c:v>
                </c:pt>
                <c:pt idx="2">
                  <c:v>0</c:v>
                </c:pt>
              </c:numCache>
            </c:numRef>
          </c:yVal>
          <c:smooth val="0"/>
          <c:extLst>
            <c:ext xmlns:c16="http://schemas.microsoft.com/office/drawing/2014/chart" uri="{C3380CC4-5D6E-409C-BE32-E72D297353CC}">
              <c16:uniqueId val="{00000001-D71D-4219-8A8A-DE9F4BD00C8C}"/>
            </c:ext>
          </c:extLst>
        </c:ser>
        <c:dLbls>
          <c:showLegendKey val="0"/>
          <c:showVal val="0"/>
          <c:showCatName val="0"/>
          <c:showSerName val="0"/>
          <c:showPercent val="0"/>
          <c:showBubbleSize val="0"/>
        </c:dLbls>
        <c:axId val="468445839"/>
        <c:axId val="468447503"/>
      </c:scatterChart>
      <c:valAx>
        <c:axId val="468445839"/>
        <c:scaling>
          <c:orientation val="minMax"/>
        </c:scaling>
        <c:delete val="1"/>
        <c:axPos val="b"/>
        <c:title>
          <c:tx>
            <c:rich>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Quantity (% of PC Target)</a:t>
                </a:r>
              </a:p>
            </c:rich>
          </c:tx>
          <c:overlay val="0"/>
          <c:spPr>
            <a:noFill/>
            <a:ln>
              <a:noFill/>
            </a:ln>
            <a:effectLst/>
          </c:spPr>
          <c:txPr>
            <a:bodyPr rot="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_);\(#,##0\)" sourceLinked="1"/>
        <c:majorTickMark val="none"/>
        <c:minorTickMark val="none"/>
        <c:tickLblPos val="nextTo"/>
        <c:crossAx val="468447503"/>
        <c:crosses val="autoZero"/>
        <c:crossBetween val="midCat"/>
      </c:valAx>
      <c:valAx>
        <c:axId val="468447503"/>
        <c:scaling>
          <c:orientation val="minMax"/>
          <c:max val="2"/>
        </c:scaling>
        <c:delete val="1"/>
        <c:axPos val="l"/>
        <c:title>
          <c:tx>
            <c:rich>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r>
                  <a:rPr lang="en-US"/>
                  <a:t>PC Pirce Multp. (% of Net-CONE)</a:t>
                </a:r>
              </a:p>
            </c:rich>
          </c:tx>
          <c:overlay val="0"/>
          <c:spPr>
            <a:noFill/>
            <a:ln>
              <a:noFill/>
            </a:ln>
            <a:effectLst/>
          </c:spPr>
          <c:txPr>
            <a:bodyPr rot="-5400000" spcFirstLastPara="1" vertOverflow="ellipsis" vert="horz" wrap="square" anchor="ctr" anchorCtr="1"/>
            <a:lstStyle/>
            <a:p>
              <a:pPr>
                <a:defRPr sz="800" b="0" i="0" u="none" strike="noStrike" kern="1200" baseline="0">
                  <a:solidFill>
                    <a:sysClr val="windowText" lastClr="000000"/>
                  </a:solidFill>
                  <a:latin typeface="+mn-lt"/>
                  <a:ea typeface="+mn-ea"/>
                  <a:cs typeface="+mn-cs"/>
                </a:defRPr>
              </a:pPr>
              <a:endParaRPr lang="en-US"/>
            </a:p>
          </c:txPr>
        </c:title>
        <c:numFmt formatCode="0%" sourceLinked="1"/>
        <c:majorTickMark val="none"/>
        <c:minorTickMark val="none"/>
        <c:tickLblPos val="nextTo"/>
        <c:crossAx val="468445839"/>
        <c:crosses val="autoZero"/>
        <c:crossBetween val="midCat"/>
        <c:majorUnit val="0.5"/>
      </c:valAx>
      <c:spPr>
        <a:noFill/>
        <a:ln>
          <a:solidFill>
            <a:srgbClr val="000000"/>
          </a:solid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sz="800">
          <a:solidFill>
            <a:sysClr val="windowText" lastClr="000000"/>
          </a:solidFill>
        </a:defRPr>
      </a:pPr>
      <a:endParaRPr lang="en-US"/>
    </a:p>
  </c:txPr>
  <c:externalData r:id="rId4">
    <c:autoUpdate val="0"/>
  </c:externalData>
</c:chartSpace>
</file>

<file path=ppt/charts/chart8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'[PCM_0327_default_eql.xlsb]Sys Cost Var'!$E$3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'[PCM_0327_default_eql.xlsb]Sys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'[PCM_0327_default_eql.xlsb]Sys Cost Var'!$E$4:$E$3155</c:f>
              <c:numCache>
                <c:formatCode>_("$"* #,##0_);_("$"* \(#,##0\);_("$"* "-"??_);_(@_)</c:formatCode>
                <c:ptCount val="3152"/>
                <c:pt idx="0">
                  <c:v>19.540063556151189</c:v>
                </c:pt>
                <c:pt idx="1">
                  <c:v>23.652685523729069</c:v>
                </c:pt>
                <c:pt idx="2">
                  <c:v>20.154477532907581</c:v>
                </c:pt>
                <c:pt idx="3">
                  <c:v>20.908309822462115</c:v>
                </c:pt>
                <c:pt idx="4">
                  <c:v>18.688761629638719</c:v>
                </c:pt>
                <c:pt idx="5">
                  <c:v>20.646289119517167</c:v>
                </c:pt>
                <c:pt idx="6">
                  <c:v>21.368722093038613</c:v>
                </c:pt>
                <c:pt idx="7">
                  <c:v>20.363339516690914</c:v>
                </c:pt>
                <c:pt idx="8">
                  <c:v>23.861983693487286</c:v>
                </c:pt>
                <c:pt idx="9">
                  <c:v>18.867706797781462</c:v>
                </c:pt>
                <c:pt idx="10">
                  <c:v>20.191714381366051</c:v>
                </c:pt>
                <c:pt idx="11">
                  <c:v>23.954521826516334</c:v>
                </c:pt>
                <c:pt idx="12">
                  <c:v>19.731358285356475</c:v>
                </c:pt>
                <c:pt idx="13">
                  <c:v>21.371490010199885</c:v>
                </c:pt>
                <c:pt idx="14">
                  <c:v>20.194748858575046</c:v>
                </c:pt>
                <c:pt idx="15">
                  <c:v>24.550317852435711</c:v>
                </c:pt>
                <c:pt idx="16">
                  <c:v>23.708045141031768</c:v>
                </c:pt>
                <c:pt idx="17">
                  <c:v>22.986528416013808</c:v>
                </c:pt>
                <c:pt idx="18">
                  <c:v>28.235349032642631</c:v>
                </c:pt>
                <c:pt idx="19">
                  <c:v>23.513610840669699</c:v>
                </c:pt>
                <c:pt idx="20">
                  <c:v>18.311597997321634</c:v>
                </c:pt>
                <c:pt idx="21">
                  <c:v>19.039504776227758</c:v>
                </c:pt>
                <c:pt idx="22">
                  <c:v>18.968206052625462</c:v>
                </c:pt>
                <c:pt idx="23">
                  <c:v>22.888087310568707</c:v>
                </c:pt>
                <c:pt idx="24">
                  <c:v>19.134357985982668</c:v>
                </c:pt>
                <c:pt idx="25">
                  <c:v>20.252456369663243</c:v>
                </c:pt>
                <c:pt idx="26">
                  <c:v>20.174228783843031</c:v>
                </c:pt>
                <c:pt idx="27">
                  <c:v>20.214171933658175</c:v>
                </c:pt>
                <c:pt idx="28">
                  <c:v>23.015418363480805</c:v>
                </c:pt>
                <c:pt idx="29">
                  <c:v>18.989602529533119</c:v>
                </c:pt>
                <c:pt idx="30">
                  <c:v>20.612832275301578</c:v>
                </c:pt>
                <c:pt idx="31">
                  <c:v>21.397439327171064</c:v>
                </c:pt>
                <c:pt idx="32">
                  <c:v>19.843197221737203</c:v>
                </c:pt>
                <c:pt idx="33">
                  <c:v>21.533499171293023</c:v>
                </c:pt>
                <c:pt idx="34">
                  <c:v>18.083647242754907</c:v>
                </c:pt>
                <c:pt idx="35">
                  <c:v>21.014686073062478</c:v>
                </c:pt>
                <c:pt idx="36">
                  <c:v>23.232759007654867</c:v>
                </c:pt>
                <c:pt idx="37">
                  <c:v>15.86593818939569</c:v>
                </c:pt>
                <c:pt idx="38">
                  <c:v>20.998996523628641</c:v>
                </c:pt>
                <c:pt idx="39">
                  <c:v>15.476148289586408</c:v>
                </c:pt>
                <c:pt idx="40">
                  <c:v>22.012110614106174</c:v>
                </c:pt>
                <c:pt idx="41">
                  <c:v>23.130632549191553</c:v>
                </c:pt>
                <c:pt idx="42">
                  <c:v>19.225740888900209</c:v>
                </c:pt>
                <c:pt idx="43">
                  <c:v>21.54134473560163</c:v>
                </c:pt>
                <c:pt idx="44">
                  <c:v>17.38012453515281</c:v>
                </c:pt>
                <c:pt idx="45">
                  <c:v>19.57390289558775</c:v>
                </c:pt>
                <c:pt idx="46">
                  <c:v>21.679974180661073</c:v>
                </c:pt>
                <c:pt idx="47">
                  <c:v>20.746852586399747</c:v>
                </c:pt>
                <c:pt idx="48">
                  <c:v>19.760179028750677</c:v>
                </c:pt>
                <c:pt idx="49">
                  <c:v>18.733987770324688</c:v>
                </c:pt>
                <c:pt idx="50">
                  <c:v>20.181527606373841</c:v>
                </c:pt>
                <c:pt idx="51">
                  <c:v>20.362727094620208</c:v>
                </c:pt>
                <c:pt idx="52">
                  <c:v>18.779795378453763</c:v>
                </c:pt>
                <c:pt idx="53">
                  <c:v>21.946607669428801</c:v>
                </c:pt>
                <c:pt idx="54">
                  <c:v>14.71566943131203</c:v>
                </c:pt>
                <c:pt idx="55">
                  <c:v>21.102148429653102</c:v>
                </c:pt>
                <c:pt idx="56">
                  <c:v>19.827608211712516</c:v>
                </c:pt>
                <c:pt idx="57">
                  <c:v>20.729048594857584</c:v>
                </c:pt>
                <c:pt idx="58">
                  <c:v>23.80194577443956</c:v>
                </c:pt>
                <c:pt idx="59">
                  <c:v>18.67076249392349</c:v>
                </c:pt>
                <c:pt idx="60">
                  <c:v>20.019063035815737</c:v>
                </c:pt>
                <c:pt idx="61">
                  <c:v>21.513880402179431</c:v>
                </c:pt>
                <c:pt idx="62">
                  <c:v>19.098139844390726</c:v>
                </c:pt>
                <c:pt idx="63">
                  <c:v>23.648766441084025</c:v>
                </c:pt>
                <c:pt idx="64">
                  <c:v>19.334354506528364</c:v>
                </c:pt>
                <c:pt idx="65">
                  <c:v>24.831652537451252</c:v>
                </c:pt>
                <c:pt idx="66">
                  <c:v>25.414650872539617</c:v>
                </c:pt>
                <c:pt idx="67">
                  <c:v>21.820256127878306</c:v>
                </c:pt>
                <c:pt idx="68">
                  <c:v>24.712416014510993</c:v>
                </c:pt>
                <c:pt idx="69">
                  <c:v>19.125005869226385</c:v>
                </c:pt>
                <c:pt idx="70">
                  <c:v>21.236906762804249</c:v>
                </c:pt>
                <c:pt idx="71">
                  <c:v>23.820633611424732</c:v>
                </c:pt>
                <c:pt idx="72">
                  <c:v>19.173955160676776</c:v>
                </c:pt>
                <c:pt idx="73">
                  <c:v>22.785149732060574</c:v>
                </c:pt>
                <c:pt idx="74">
                  <c:v>18.286907559202689</c:v>
                </c:pt>
                <c:pt idx="75">
                  <c:v>20.384598923086795</c:v>
                </c:pt>
                <c:pt idx="76">
                  <c:v>22.107501769032588</c:v>
                </c:pt>
                <c:pt idx="77">
                  <c:v>16.373889654119367</c:v>
                </c:pt>
                <c:pt idx="78">
                  <c:v>19.578810168304901</c:v>
                </c:pt>
                <c:pt idx="79">
                  <c:v>20.886278199647037</c:v>
                </c:pt>
                <c:pt idx="80">
                  <c:v>19.903458110830147</c:v>
                </c:pt>
                <c:pt idx="81">
                  <c:v>21.510135253579385</c:v>
                </c:pt>
                <c:pt idx="82">
                  <c:v>20.838162503917331</c:v>
                </c:pt>
                <c:pt idx="83">
                  <c:v>23.446938523466144</c:v>
                </c:pt>
                <c:pt idx="84">
                  <c:v>14.34352506445274</c:v>
                </c:pt>
                <c:pt idx="85">
                  <c:v>23.258603454592503</c:v>
                </c:pt>
                <c:pt idx="86">
                  <c:v>23.691719697759996</c:v>
                </c:pt>
                <c:pt idx="87">
                  <c:v>20.839613912215093</c:v>
                </c:pt>
                <c:pt idx="88">
                  <c:v>24.770429538115515</c:v>
                </c:pt>
                <c:pt idx="89">
                  <c:v>18.954930371744378</c:v>
                </c:pt>
                <c:pt idx="90">
                  <c:v>19.738923743775182</c:v>
                </c:pt>
                <c:pt idx="91">
                  <c:v>22.638717958972581</c:v>
                </c:pt>
                <c:pt idx="92">
                  <c:v>20.065636346627127</c:v>
                </c:pt>
                <c:pt idx="93">
                  <c:v>22.008175895609227</c:v>
                </c:pt>
                <c:pt idx="94">
                  <c:v>17.574795827305913</c:v>
                </c:pt>
                <c:pt idx="95">
                  <c:v>22.407737262947048</c:v>
                </c:pt>
                <c:pt idx="96">
                  <c:v>22.892443722580772</c:v>
                </c:pt>
                <c:pt idx="97">
                  <c:v>20.749972591755601</c:v>
                </c:pt>
                <c:pt idx="98">
                  <c:v>25.00089252737077</c:v>
                </c:pt>
                <c:pt idx="99">
                  <c:v>19.059549081827193</c:v>
                </c:pt>
                <c:pt idx="100">
                  <c:v>19.613262936134547</c:v>
                </c:pt>
                <c:pt idx="101">
                  <c:v>21.385403421009521</c:v>
                </c:pt>
                <c:pt idx="102">
                  <c:v>21.073895115056821</c:v>
                </c:pt>
                <c:pt idx="103">
                  <c:v>24.038375041197419</c:v>
                </c:pt>
                <c:pt idx="104">
                  <c:v>18.085517236852397</c:v>
                </c:pt>
                <c:pt idx="105">
                  <c:v>19.746403606105417</c:v>
                </c:pt>
                <c:pt idx="106">
                  <c:v>21.783604427476099</c:v>
                </c:pt>
                <c:pt idx="107">
                  <c:v>20.05855215582757</c:v>
                </c:pt>
                <c:pt idx="108">
                  <c:v>24.452324326452715</c:v>
                </c:pt>
                <c:pt idx="109">
                  <c:v>19.394330383146507</c:v>
                </c:pt>
                <c:pt idx="110">
                  <c:v>22.112828649281486</c:v>
                </c:pt>
                <c:pt idx="111">
                  <c:v>23.353918167110038</c:v>
                </c:pt>
                <c:pt idx="112">
                  <c:v>19.50378258130851</c:v>
                </c:pt>
                <c:pt idx="113">
                  <c:v>24.106292612603482</c:v>
                </c:pt>
                <c:pt idx="114">
                  <c:v>20.699550379102568</c:v>
                </c:pt>
                <c:pt idx="115">
                  <c:v>20.523084164390418</c:v>
                </c:pt>
                <c:pt idx="116">
                  <c:v>20.534953874876184</c:v>
                </c:pt>
                <c:pt idx="117">
                  <c:v>20.845129336399317</c:v>
                </c:pt>
                <c:pt idx="118">
                  <c:v>21.671695190933619</c:v>
                </c:pt>
                <c:pt idx="119">
                  <c:v>19.764857701048179</c:v>
                </c:pt>
                <c:pt idx="120">
                  <c:v>22.22599761008129</c:v>
                </c:pt>
                <c:pt idx="121">
                  <c:v>21.060450579343669</c:v>
                </c:pt>
                <c:pt idx="122">
                  <c:v>15.640192958087791</c:v>
                </c:pt>
                <c:pt idx="123">
                  <c:v>23.550336395568216</c:v>
                </c:pt>
                <c:pt idx="124">
                  <c:v>20.619337116319016</c:v>
                </c:pt>
                <c:pt idx="125">
                  <c:v>20.318327312829723</c:v>
                </c:pt>
                <c:pt idx="126">
                  <c:v>23.646744195615817</c:v>
                </c:pt>
                <c:pt idx="127">
                  <c:v>18.197242010563478</c:v>
                </c:pt>
                <c:pt idx="128">
                  <c:v>24.306322633328065</c:v>
                </c:pt>
                <c:pt idx="129">
                  <c:v>18.828715031006467</c:v>
                </c:pt>
                <c:pt idx="130">
                  <c:v>25.731416044692171</c:v>
                </c:pt>
                <c:pt idx="131">
                  <c:v>25.973591016887958</c:v>
                </c:pt>
                <c:pt idx="132">
                  <c:v>22.747995422128213</c:v>
                </c:pt>
                <c:pt idx="133">
                  <c:v>28.452133959914608</c:v>
                </c:pt>
                <c:pt idx="134">
                  <c:v>19.132718581425269</c:v>
                </c:pt>
                <c:pt idx="135">
                  <c:v>22.097020952617846</c:v>
                </c:pt>
                <c:pt idx="136">
                  <c:v>21.240859922859865</c:v>
                </c:pt>
                <c:pt idx="137">
                  <c:v>18.883729459106199</c:v>
                </c:pt>
                <c:pt idx="138">
                  <c:v>22.634337995090348</c:v>
                </c:pt>
                <c:pt idx="139">
                  <c:v>17.559034419423693</c:v>
                </c:pt>
                <c:pt idx="140">
                  <c:v>18.973875407255289</c:v>
                </c:pt>
                <c:pt idx="141">
                  <c:v>18.646598066621152</c:v>
                </c:pt>
                <c:pt idx="142">
                  <c:v>18.276034507277835</c:v>
                </c:pt>
                <c:pt idx="143">
                  <c:v>23.715997256580895</c:v>
                </c:pt>
                <c:pt idx="144">
                  <c:v>18.237586860399198</c:v>
                </c:pt>
                <c:pt idx="145">
                  <c:v>20.269920726602134</c:v>
                </c:pt>
                <c:pt idx="146">
                  <c:v>18.251751654056992</c:v>
                </c:pt>
                <c:pt idx="147">
                  <c:v>19.449174063205245</c:v>
                </c:pt>
                <c:pt idx="148">
                  <c:v>21.17126144839558</c:v>
                </c:pt>
                <c:pt idx="149">
                  <c:v>18.014466097327524</c:v>
                </c:pt>
                <c:pt idx="150">
                  <c:v>19.716202305648519</c:v>
                </c:pt>
                <c:pt idx="151">
                  <c:v>21.489814648895454</c:v>
                </c:pt>
                <c:pt idx="152">
                  <c:v>17.030234430025857</c:v>
                </c:pt>
                <c:pt idx="153">
                  <c:v>24.025478954329735</c:v>
                </c:pt>
                <c:pt idx="154">
                  <c:v>19.810707003317731</c:v>
                </c:pt>
                <c:pt idx="155">
                  <c:v>18.765419123820443</c:v>
                </c:pt>
                <c:pt idx="156">
                  <c:v>21.513527407090869</c:v>
                </c:pt>
                <c:pt idx="157">
                  <c:v>20.899969017229203</c:v>
                </c:pt>
                <c:pt idx="158">
                  <c:v>22.397581704775838</c:v>
                </c:pt>
                <c:pt idx="159">
                  <c:v>17.326270072957655</c:v>
                </c:pt>
                <c:pt idx="160">
                  <c:v>17.916042143004482</c:v>
                </c:pt>
                <c:pt idx="161">
                  <c:v>21.872943641277065</c:v>
                </c:pt>
                <c:pt idx="162">
                  <c:v>21.565559983179497</c:v>
                </c:pt>
                <c:pt idx="163">
                  <c:v>21.760033217953513</c:v>
                </c:pt>
                <c:pt idx="164">
                  <c:v>19.823314330177777</c:v>
                </c:pt>
                <c:pt idx="165">
                  <c:v>20.395961261967713</c:v>
                </c:pt>
                <c:pt idx="166">
                  <c:v>18.159098020930958</c:v>
                </c:pt>
                <c:pt idx="167">
                  <c:v>19.472929885861088</c:v>
                </c:pt>
                <c:pt idx="168">
                  <c:v>22.598408497421644</c:v>
                </c:pt>
                <c:pt idx="169">
                  <c:v>18.865159340910605</c:v>
                </c:pt>
                <c:pt idx="170">
                  <c:v>21.197301854077185</c:v>
                </c:pt>
                <c:pt idx="171">
                  <c:v>20.187520673062682</c:v>
                </c:pt>
                <c:pt idx="172">
                  <c:v>18.867387688325451</c:v>
                </c:pt>
                <c:pt idx="173">
                  <c:v>21.775672413781457</c:v>
                </c:pt>
                <c:pt idx="174">
                  <c:v>18.370527157682972</c:v>
                </c:pt>
                <c:pt idx="175">
                  <c:v>18.646301479196499</c:v>
                </c:pt>
                <c:pt idx="176">
                  <c:v>23.63587643494531</c:v>
                </c:pt>
                <c:pt idx="177">
                  <c:v>21.437578892653356</c:v>
                </c:pt>
                <c:pt idx="178">
                  <c:v>24.086753109390241</c:v>
                </c:pt>
                <c:pt idx="179">
                  <c:v>15.939374138109871</c:v>
                </c:pt>
                <c:pt idx="180">
                  <c:v>16.001125815762823</c:v>
                </c:pt>
                <c:pt idx="181">
                  <c:v>18.259148484284538</c:v>
                </c:pt>
                <c:pt idx="182">
                  <c:v>18.523179670166869</c:v>
                </c:pt>
                <c:pt idx="183">
                  <c:v>20.599089478551797</c:v>
                </c:pt>
                <c:pt idx="184">
                  <c:v>18.916055385228539</c:v>
                </c:pt>
                <c:pt idx="185">
                  <c:v>18.986377724877595</c:v>
                </c:pt>
                <c:pt idx="186">
                  <c:v>21.747368165152711</c:v>
                </c:pt>
                <c:pt idx="187">
                  <c:v>20.060775979754677</c:v>
                </c:pt>
                <c:pt idx="188">
                  <c:v>21.324958047066509</c:v>
                </c:pt>
                <c:pt idx="189">
                  <c:v>19.74431457033532</c:v>
                </c:pt>
                <c:pt idx="190">
                  <c:v>20.108021825292262</c:v>
                </c:pt>
                <c:pt idx="191">
                  <c:v>21.195126209157035</c:v>
                </c:pt>
                <c:pt idx="192">
                  <c:v>16.494721100359612</c:v>
                </c:pt>
                <c:pt idx="193">
                  <c:v>22.522729401723801</c:v>
                </c:pt>
                <c:pt idx="194">
                  <c:v>18.535817388769267</c:v>
                </c:pt>
                <c:pt idx="195">
                  <c:v>20.725043979722042</c:v>
                </c:pt>
                <c:pt idx="196">
                  <c:v>22.793416027482287</c:v>
                </c:pt>
                <c:pt idx="197">
                  <c:v>20.923211187581167</c:v>
                </c:pt>
                <c:pt idx="198">
                  <c:v>21.988596487822981</c:v>
                </c:pt>
                <c:pt idx="199">
                  <c:v>19.920827752341037</c:v>
                </c:pt>
                <c:pt idx="200">
                  <c:v>17.375698496158432</c:v>
                </c:pt>
                <c:pt idx="201">
                  <c:v>20.86111752195983</c:v>
                </c:pt>
                <c:pt idx="202">
                  <c:v>19.964104241317273</c:v>
                </c:pt>
                <c:pt idx="203">
                  <c:v>20.780283623692135</c:v>
                </c:pt>
                <c:pt idx="204">
                  <c:v>18.478260844295626</c:v>
                </c:pt>
                <c:pt idx="205">
                  <c:v>19.674856513815168</c:v>
                </c:pt>
                <c:pt idx="206">
                  <c:v>22.954660554502524</c:v>
                </c:pt>
                <c:pt idx="207">
                  <c:v>18.218156699641796</c:v>
                </c:pt>
                <c:pt idx="208">
                  <c:v>22.584677926240715</c:v>
                </c:pt>
                <c:pt idx="209">
                  <c:v>17.888458831458749</c:v>
                </c:pt>
                <c:pt idx="210">
                  <c:v>21.119674665456994</c:v>
                </c:pt>
                <c:pt idx="211">
                  <c:v>23.819799946424055</c:v>
                </c:pt>
                <c:pt idx="212">
                  <c:v>21.741033714812012</c:v>
                </c:pt>
                <c:pt idx="213">
                  <c:v>22.455138205059484</c:v>
                </c:pt>
                <c:pt idx="214">
                  <c:v>18.445204644479642</c:v>
                </c:pt>
                <c:pt idx="215">
                  <c:v>23.562046332691853</c:v>
                </c:pt>
                <c:pt idx="216">
                  <c:v>24.499691278905729</c:v>
                </c:pt>
                <c:pt idx="217">
                  <c:v>19.866116558435628</c:v>
                </c:pt>
                <c:pt idx="218">
                  <c:v>24.270788996452374</c:v>
                </c:pt>
                <c:pt idx="219">
                  <c:v>20.157614940426484</c:v>
                </c:pt>
                <c:pt idx="220">
                  <c:v>19.943716462856919</c:v>
                </c:pt>
                <c:pt idx="221">
                  <c:v>24.25866323413284</c:v>
                </c:pt>
                <c:pt idx="222">
                  <c:v>21.006400859875292</c:v>
                </c:pt>
                <c:pt idx="223">
                  <c:v>21.3906001312236</c:v>
                </c:pt>
                <c:pt idx="224">
                  <c:v>20.705384570850995</c:v>
                </c:pt>
                <c:pt idx="225">
                  <c:v>25.16100485268241</c:v>
                </c:pt>
                <c:pt idx="226">
                  <c:v>23.896571279412424</c:v>
                </c:pt>
                <c:pt idx="227">
                  <c:v>23.292310255792248</c:v>
                </c:pt>
                <c:pt idx="228">
                  <c:v>29.284706819452165</c:v>
                </c:pt>
                <c:pt idx="229">
                  <c:v>23.157519106781496</c:v>
                </c:pt>
                <c:pt idx="230">
                  <c:v>17.879398016954347</c:v>
                </c:pt>
                <c:pt idx="231">
                  <c:v>19.797102339119355</c:v>
                </c:pt>
                <c:pt idx="232">
                  <c:v>19.479035769233469</c:v>
                </c:pt>
                <c:pt idx="233">
                  <c:v>22.456341635660202</c:v>
                </c:pt>
                <c:pt idx="234">
                  <c:v>18.630010249440012</c:v>
                </c:pt>
                <c:pt idx="235">
                  <c:v>21.009231894794063</c:v>
                </c:pt>
                <c:pt idx="236">
                  <c:v>22.907243001180255</c:v>
                </c:pt>
                <c:pt idx="237">
                  <c:v>19.881931483336579</c:v>
                </c:pt>
                <c:pt idx="238">
                  <c:v>23.371966654489214</c:v>
                </c:pt>
                <c:pt idx="239">
                  <c:v>18.180117481265896</c:v>
                </c:pt>
                <c:pt idx="240">
                  <c:v>20.937843830005374</c:v>
                </c:pt>
                <c:pt idx="241">
                  <c:v>21.325439250946296</c:v>
                </c:pt>
                <c:pt idx="242">
                  <c:v>18.87182026620696</c:v>
                </c:pt>
                <c:pt idx="243">
                  <c:v>21.727039951889665</c:v>
                </c:pt>
                <c:pt idx="244">
                  <c:v>19.050467989731963</c:v>
                </c:pt>
                <c:pt idx="245">
                  <c:v>19.917096137667723</c:v>
                </c:pt>
                <c:pt idx="246">
                  <c:v>22.926015176602011</c:v>
                </c:pt>
                <c:pt idx="247">
                  <c:v>16.904233405280888</c:v>
                </c:pt>
                <c:pt idx="248">
                  <c:v>21.098564291870971</c:v>
                </c:pt>
                <c:pt idx="249">
                  <c:v>16.991057307775581</c:v>
                </c:pt>
                <c:pt idx="250">
                  <c:v>22.714204452634647</c:v>
                </c:pt>
                <c:pt idx="251">
                  <c:v>19.57603014816193</c:v>
                </c:pt>
                <c:pt idx="252">
                  <c:v>20.022088909486552</c:v>
                </c:pt>
                <c:pt idx="253">
                  <c:v>21.796171447357452</c:v>
                </c:pt>
                <c:pt idx="254">
                  <c:v>18.152738542980181</c:v>
                </c:pt>
                <c:pt idx="255">
                  <c:v>21.155891503222627</c:v>
                </c:pt>
                <c:pt idx="256">
                  <c:v>21.348404575030987</c:v>
                </c:pt>
                <c:pt idx="257">
                  <c:v>19.239323635111891</c:v>
                </c:pt>
                <c:pt idx="258">
                  <c:v>20.200668008621854</c:v>
                </c:pt>
                <c:pt idx="259">
                  <c:v>19.104125412839693</c:v>
                </c:pt>
                <c:pt idx="260">
                  <c:v>20.352894156518801</c:v>
                </c:pt>
                <c:pt idx="261">
                  <c:v>21.193318834021596</c:v>
                </c:pt>
                <c:pt idx="262">
                  <c:v>17.955462459642376</c:v>
                </c:pt>
                <c:pt idx="263">
                  <c:v>21.440273463636828</c:v>
                </c:pt>
                <c:pt idx="264">
                  <c:v>16.389541391385396</c:v>
                </c:pt>
                <c:pt idx="265">
                  <c:v>22.507270432916513</c:v>
                </c:pt>
                <c:pt idx="266">
                  <c:v>19.77278867976845</c:v>
                </c:pt>
                <c:pt idx="267">
                  <c:v>21.10388171196421</c:v>
                </c:pt>
                <c:pt idx="268">
                  <c:v>23.751836165741025</c:v>
                </c:pt>
                <c:pt idx="269">
                  <c:v>19.137395551047113</c:v>
                </c:pt>
                <c:pt idx="270">
                  <c:v>20.510133433671065</c:v>
                </c:pt>
                <c:pt idx="271">
                  <c:v>20.097898367787266</c:v>
                </c:pt>
                <c:pt idx="272">
                  <c:v>18.246574030347556</c:v>
                </c:pt>
                <c:pt idx="273">
                  <c:v>24.147930943652785</c:v>
                </c:pt>
                <c:pt idx="274">
                  <c:v>19.001132180280251</c:v>
                </c:pt>
                <c:pt idx="275">
                  <c:v>24.23492526637693</c:v>
                </c:pt>
                <c:pt idx="276">
                  <c:v>24.72730311536408</c:v>
                </c:pt>
                <c:pt idx="277">
                  <c:v>20.184835365525679</c:v>
                </c:pt>
                <c:pt idx="278">
                  <c:v>24.542842181591745</c:v>
                </c:pt>
                <c:pt idx="279">
                  <c:v>19.678151252433747</c:v>
                </c:pt>
                <c:pt idx="280">
                  <c:v>19.406760369742337</c:v>
                </c:pt>
                <c:pt idx="281">
                  <c:v>23.810603486699009</c:v>
                </c:pt>
                <c:pt idx="282">
                  <c:v>19.862325835307967</c:v>
                </c:pt>
                <c:pt idx="283">
                  <c:v>22.967144876871671</c:v>
                </c:pt>
                <c:pt idx="284">
                  <c:v>19.16001995112029</c:v>
                </c:pt>
                <c:pt idx="285">
                  <c:v>20.04861812473688</c:v>
                </c:pt>
                <c:pt idx="286">
                  <c:v>22.540417827879697</c:v>
                </c:pt>
                <c:pt idx="287">
                  <c:v>18.227506779592119</c:v>
                </c:pt>
                <c:pt idx="288">
                  <c:v>19.576660998897133</c:v>
                </c:pt>
                <c:pt idx="289">
                  <c:v>20.8724397453732</c:v>
                </c:pt>
                <c:pt idx="290">
                  <c:v>21.411381563989028</c:v>
                </c:pt>
                <c:pt idx="291">
                  <c:v>21.443702404119477</c:v>
                </c:pt>
                <c:pt idx="292">
                  <c:v>19.95287635425063</c:v>
                </c:pt>
                <c:pt idx="293">
                  <c:v>24.261201226660546</c:v>
                </c:pt>
                <c:pt idx="294">
                  <c:v>15.187878593944472</c:v>
                </c:pt>
                <c:pt idx="295">
                  <c:v>21.697807499678998</c:v>
                </c:pt>
                <c:pt idx="296">
                  <c:v>24.284161479422323</c:v>
                </c:pt>
                <c:pt idx="297">
                  <c:v>20.461114834793015</c:v>
                </c:pt>
                <c:pt idx="298">
                  <c:v>23.513701981142368</c:v>
                </c:pt>
                <c:pt idx="299">
                  <c:v>17.712349045778268</c:v>
                </c:pt>
                <c:pt idx="300">
                  <c:v>20.437155694347929</c:v>
                </c:pt>
                <c:pt idx="301">
                  <c:v>21.717364608288158</c:v>
                </c:pt>
                <c:pt idx="302">
                  <c:v>20.143859540138923</c:v>
                </c:pt>
                <c:pt idx="303">
                  <c:v>23.196786723658832</c:v>
                </c:pt>
                <c:pt idx="304">
                  <c:v>16.873192255076841</c:v>
                </c:pt>
                <c:pt idx="305">
                  <c:v>22.382086975773213</c:v>
                </c:pt>
                <c:pt idx="306">
                  <c:v>22.557920011104727</c:v>
                </c:pt>
                <c:pt idx="307">
                  <c:v>20.114506044842379</c:v>
                </c:pt>
                <c:pt idx="308">
                  <c:v>24.201186384496197</c:v>
                </c:pt>
                <c:pt idx="309">
                  <c:v>18.738698552375787</c:v>
                </c:pt>
                <c:pt idx="310">
                  <c:v>22.997506073446374</c:v>
                </c:pt>
                <c:pt idx="311">
                  <c:v>20.112865474501231</c:v>
                </c:pt>
                <c:pt idx="312">
                  <c:v>21.222160742620083</c:v>
                </c:pt>
                <c:pt idx="313">
                  <c:v>23.899189968426967</c:v>
                </c:pt>
                <c:pt idx="314">
                  <c:v>16.895884481392631</c:v>
                </c:pt>
                <c:pt idx="315">
                  <c:v>19.388487674046782</c:v>
                </c:pt>
                <c:pt idx="316">
                  <c:v>23.056134239697318</c:v>
                </c:pt>
                <c:pt idx="317">
                  <c:v>20.48344903988189</c:v>
                </c:pt>
                <c:pt idx="318">
                  <c:v>24.681591845747896</c:v>
                </c:pt>
                <c:pt idx="319">
                  <c:v>17.90776543566594</c:v>
                </c:pt>
                <c:pt idx="320">
                  <c:v>21.235435475233942</c:v>
                </c:pt>
                <c:pt idx="321">
                  <c:v>23.657626933617408</c:v>
                </c:pt>
                <c:pt idx="322">
                  <c:v>18.631266833794488</c:v>
                </c:pt>
                <c:pt idx="323">
                  <c:v>24.490408606304776</c:v>
                </c:pt>
                <c:pt idx="324">
                  <c:v>19.116379234052935</c:v>
                </c:pt>
                <c:pt idx="325">
                  <c:v>21.03730967873302</c:v>
                </c:pt>
                <c:pt idx="326">
                  <c:v>20.393940284117395</c:v>
                </c:pt>
                <c:pt idx="327">
                  <c:v>20.832850879540942</c:v>
                </c:pt>
                <c:pt idx="328">
                  <c:v>22.204319224663106</c:v>
                </c:pt>
                <c:pt idx="329">
                  <c:v>20.512627772889878</c:v>
                </c:pt>
                <c:pt idx="330">
                  <c:v>22.322555289445035</c:v>
                </c:pt>
                <c:pt idx="331">
                  <c:v>21.225238211465744</c:v>
                </c:pt>
                <c:pt idx="332">
                  <c:v>17.444484388251254</c:v>
                </c:pt>
                <c:pt idx="333">
                  <c:v>23.857651992340827</c:v>
                </c:pt>
                <c:pt idx="334">
                  <c:v>20.385878674368719</c:v>
                </c:pt>
                <c:pt idx="335">
                  <c:v>22.617730751967276</c:v>
                </c:pt>
                <c:pt idx="336">
                  <c:v>23.814577728395534</c:v>
                </c:pt>
                <c:pt idx="337">
                  <c:v>18.008403402655404</c:v>
                </c:pt>
                <c:pt idx="338">
                  <c:v>23.169331527741399</c:v>
                </c:pt>
                <c:pt idx="339">
                  <c:v>19.129644107985605</c:v>
                </c:pt>
                <c:pt idx="340">
                  <c:v>22.546129131519919</c:v>
                </c:pt>
                <c:pt idx="341">
                  <c:v>25.811430068266052</c:v>
                </c:pt>
                <c:pt idx="342">
                  <c:v>22.663621231568101</c:v>
                </c:pt>
                <c:pt idx="343">
                  <c:v>28.266723974427393</c:v>
                </c:pt>
                <c:pt idx="344">
                  <c:v>18.865221976106444</c:v>
                </c:pt>
                <c:pt idx="345">
                  <c:v>22.255313507919123</c:v>
                </c:pt>
                <c:pt idx="346">
                  <c:v>21.498617616171039</c:v>
                </c:pt>
                <c:pt idx="347">
                  <c:v>19.50037537985019</c:v>
                </c:pt>
                <c:pt idx="348">
                  <c:v>21.88262058830793</c:v>
                </c:pt>
                <c:pt idx="349">
                  <c:v>17.769700152496814</c:v>
                </c:pt>
                <c:pt idx="350">
                  <c:v>19.954816019440749</c:v>
                </c:pt>
                <c:pt idx="351">
                  <c:v>18.7528129106154</c:v>
                </c:pt>
                <c:pt idx="352">
                  <c:v>18.339394518495354</c:v>
                </c:pt>
                <c:pt idx="353">
                  <c:v>24.395981699122913</c:v>
                </c:pt>
                <c:pt idx="354">
                  <c:v>18.156988570335052</c:v>
                </c:pt>
                <c:pt idx="355">
                  <c:v>21.706297314612314</c:v>
                </c:pt>
                <c:pt idx="356">
                  <c:v>19.869785272230693</c:v>
                </c:pt>
                <c:pt idx="357">
                  <c:v>18.288504267993034</c:v>
                </c:pt>
                <c:pt idx="358">
                  <c:v>20.923792732596578</c:v>
                </c:pt>
                <c:pt idx="359">
                  <c:v>18.859477289234757</c:v>
                </c:pt>
                <c:pt idx="360">
                  <c:v>20.213803932357685</c:v>
                </c:pt>
                <c:pt idx="361">
                  <c:v>22.419586296777798</c:v>
                </c:pt>
                <c:pt idx="362">
                  <c:v>17.858019599896835</c:v>
                </c:pt>
                <c:pt idx="363">
                  <c:v>24.346229986589723</c:v>
                </c:pt>
                <c:pt idx="364">
                  <c:v>19.0673085724376</c:v>
                </c:pt>
                <c:pt idx="365">
                  <c:v>19.585409727657044</c:v>
                </c:pt>
                <c:pt idx="366">
                  <c:v>22.020570140181043</c:v>
                </c:pt>
                <c:pt idx="367">
                  <c:v>21.672476559132175</c:v>
                </c:pt>
                <c:pt idx="368">
                  <c:v>22.625371708018374</c:v>
                </c:pt>
                <c:pt idx="369">
                  <c:v>18.519254841512552</c:v>
                </c:pt>
                <c:pt idx="370">
                  <c:v>18.99450408727315</c:v>
                </c:pt>
                <c:pt idx="371">
                  <c:v>21.894884210911588</c:v>
                </c:pt>
                <c:pt idx="372">
                  <c:v>19.193793763192925</c:v>
                </c:pt>
                <c:pt idx="373">
                  <c:v>21.513691179216146</c:v>
                </c:pt>
                <c:pt idx="374">
                  <c:v>19.989985696190494</c:v>
                </c:pt>
                <c:pt idx="375">
                  <c:v>21.213491348739382</c:v>
                </c:pt>
                <c:pt idx="376">
                  <c:v>17.658167120166009</c:v>
                </c:pt>
                <c:pt idx="377">
                  <c:v>19.472480350728709</c:v>
                </c:pt>
                <c:pt idx="378">
                  <c:v>21.897540237832182</c:v>
                </c:pt>
                <c:pt idx="379">
                  <c:v>16.945514057419199</c:v>
                </c:pt>
                <c:pt idx="380">
                  <c:v>21.138170804832985</c:v>
                </c:pt>
                <c:pt idx="381">
                  <c:v>18.96524685234926</c:v>
                </c:pt>
                <c:pt idx="382">
                  <c:v>19.65920884149352</c:v>
                </c:pt>
                <c:pt idx="383">
                  <c:v>22.620815782135146</c:v>
                </c:pt>
                <c:pt idx="384">
                  <c:v>18.224985166651884</c:v>
                </c:pt>
                <c:pt idx="385">
                  <c:v>16.889767996809432</c:v>
                </c:pt>
                <c:pt idx="386">
                  <c:v>22.844496232729721</c:v>
                </c:pt>
                <c:pt idx="387">
                  <c:v>21.2723163103181</c:v>
                </c:pt>
                <c:pt idx="388">
                  <c:v>23.856197928288037</c:v>
                </c:pt>
                <c:pt idx="389">
                  <c:v>18.89270947881829</c:v>
                </c:pt>
                <c:pt idx="390">
                  <c:v>18.209537018391099</c:v>
                </c:pt>
                <c:pt idx="391">
                  <c:v>18.471303251990719</c:v>
                </c:pt>
                <c:pt idx="392">
                  <c:v>19.609827145358004</c:v>
                </c:pt>
                <c:pt idx="393">
                  <c:v>21.929202828584156</c:v>
                </c:pt>
                <c:pt idx="394">
                  <c:v>20.067613702029867</c:v>
                </c:pt>
                <c:pt idx="395">
                  <c:v>18.369389090577183</c:v>
                </c:pt>
                <c:pt idx="396">
                  <c:v>21.332774464422453</c:v>
                </c:pt>
                <c:pt idx="397">
                  <c:v>20.037808855580511</c:v>
                </c:pt>
                <c:pt idx="398">
                  <c:v>23.368939110467281</c:v>
                </c:pt>
                <c:pt idx="399">
                  <c:v>19.612707089485223</c:v>
                </c:pt>
                <c:pt idx="400">
                  <c:v>19.319012540821547</c:v>
                </c:pt>
                <c:pt idx="401">
                  <c:v>21.546008073309331</c:v>
                </c:pt>
                <c:pt idx="402">
                  <c:v>17.784540240149823</c:v>
                </c:pt>
                <c:pt idx="403">
                  <c:v>20.788215181826967</c:v>
                </c:pt>
                <c:pt idx="404">
                  <c:v>18.174786786996265</c:v>
                </c:pt>
                <c:pt idx="405">
                  <c:v>19.88393150729782</c:v>
                </c:pt>
                <c:pt idx="406">
                  <c:v>23.029983017657152</c:v>
                </c:pt>
                <c:pt idx="407">
                  <c:v>20.90173260809496</c:v>
                </c:pt>
                <c:pt idx="408">
                  <c:v>21.915073472831772</c:v>
                </c:pt>
                <c:pt idx="409">
                  <c:v>20.344855937189809</c:v>
                </c:pt>
                <c:pt idx="410">
                  <c:v>19.101799898925442</c:v>
                </c:pt>
                <c:pt idx="411">
                  <c:v>20.194107207032744</c:v>
                </c:pt>
                <c:pt idx="412">
                  <c:v>18.91310177089742</c:v>
                </c:pt>
                <c:pt idx="413">
                  <c:v>20.757014712125248</c:v>
                </c:pt>
                <c:pt idx="414">
                  <c:v>17.888106542046224</c:v>
                </c:pt>
                <c:pt idx="415">
                  <c:v>20.088420867746013</c:v>
                </c:pt>
                <c:pt idx="416">
                  <c:v>22.41320388526983</c:v>
                </c:pt>
                <c:pt idx="417">
                  <c:v>19.484505174530241</c:v>
                </c:pt>
                <c:pt idx="418">
                  <c:v>23.108599239980308</c:v>
                </c:pt>
                <c:pt idx="419">
                  <c:v>18.36777353013661</c:v>
                </c:pt>
                <c:pt idx="420">
                  <c:v>20.076976034409505</c:v>
                </c:pt>
                <c:pt idx="421">
                  <c:v>23.83385738824013</c:v>
                </c:pt>
                <c:pt idx="422">
                  <c:v>20.599437582713172</c:v>
                </c:pt>
                <c:pt idx="423">
                  <c:v>21.851081624289243</c:v>
                </c:pt>
                <c:pt idx="424">
                  <c:v>18.384593746894595</c:v>
                </c:pt>
                <c:pt idx="425">
                  <c:v>22.131583373539819</c:v>
                </c:pt>
                <c:pt idx="426">
                  <c:v>22.507241560875098</c:v>
                </c:pt>
                <c:pt idx="427">
                  <c:v>19.978522207651739</c:v>
                </c:pt>
                <c:pt idx="428">
                  <c:v>23.819635740329076</c:v>
                </c:pt>
                <c:pt idx="429">
                  <c:v>19.118463369375228</c:v>
                </c:pt>
                <c:pt idx="430">
                  <c:v>20.39486348388639</c:v>
                </c:pt>
                <c:pt idx="431">
                  <c:v>24.003356891330434</c:v>
                </c:pt>
                <c:pt idx="432">
                  <c:v>20.224331558475978</c:v>
                </c:pt>
                <c:pt idx="433">
                  <c:v>21.295497922195437</c:v>
                </c:pt>
                <c:pt idx="434">
                  <c:v>21.106532032811053</c:v>
                </c:pt>
                <c:pt idx="435">
                  <c:v>25.059086296438466</c:v>
                </c:pt>
                <c:pt idx="436">
                  <c:v>25.485750950438849</c:v>
                </c:pt>
                <c:pt idx="437">
                  <c:v>23.060452372342986</c:v>
                </c:pt>
                <c:pt idx="438">
                  <c:v>29.019113933301725</c:v>
                </c:pt>
                <c:pt idx="439">
                  <c:v>23.122736484207575</c:v>
                </c:pt>
                <c:pt idx="440">
                  <c:v>17.366800712249166</c:v>
                </c:pt>
                <c:pt idx="441">
                  <c:v>20.207795284288007</c:v>
                </c:pt>
                <c:pt idx="442">
                  <c:v>19.907710011615887</c:v>
                </c:pt>
                <c:pt idx="443">
                  <c:v>22.307288366425489</c:v>
                </c:pt>
                <c:pt idx="444">
                  <c:v>18.498196804393718</c:v>
                </c:pt>
                <c:pt idx="445">
                  <c:v>21.405992015742541</c:v>
                </c:pt>
                <c:pt idx="446">
                  <c:v>20.702052627414258</c:v>
                </c:pt>
                <c:pt idx="447">
                  <c:v>20.484341410598851</c:v>
                </c:pt>
                <c:pt idx="448">
                  <c:v>23.314560014912857</c:v>
                </c:pt>
                <c:pt idx="449">
                  <c:v>16.631778934625572</c:v>
                </c:pt>
                <c:pt idx="450">
                  <c:v>21.854274504740875</c:v>
                </c:pt>
                <c:pt idx="451">
                  <c:v>23.413622262609437</c:v>
                </c:pt>
                <c:pt idx="452">
                  <c:v>20.635368091226979</c:v>
                </c:pt>
                <c:pt idx="453">
                  <c:v>21.854288078600629</c:v>
                </c:pt>
                <c:pt idx="454">
                  <c:v>17.850748566776907</c:v>
                </c:pt>
                <c:pt idx="455">
                  <c:v>21.033772202418319</c:v>
                </c:pt>
                <c:pt idx="456">
                  <c:v>23.494043337164747</c:v>
                </c:pt>
                <c:pt idx="457">
                  <c:v>18.215893695906772</c:v>
                </c:pt>
                <c:pt idx="458">
                  <c:v>21.259102527746538</c:v>
                </c:pt>
                <c:pt idx="459">
                  <c:v>15.615656166525083</c:v>
                </c:pt>
                <c:pt idx="460">
                  <c:v>21.354813963725981</c:v>
                </c:pt>
                <c:pt idx="461">
                  <c:v>22.354148185586208</c:v>
                </c:pt>
                <c:pt idx="462">
                  <c:v>18.921208297269018</c:v>
                </c:pt>
                <c:pt idx="463">
                  <c:v>21.804220519144057</c:v>
                </c:pt>
                <c:pt idx="464">
                  <c:v>19.570089154376259</c:v>
                </c:pt>
                <c:pt idx="465">
                  <c:v>19.36655568466032</c:v>
                </c:pt>
                <c:pt idx="466">
                  <c:v>21.634803003091072</c:v>
                </c:pt>
                <c:pt idx="467">
                  <c:v>19.353538084619341</c:v>
                </c:pt>
                <c:pt idx="468">
                  <c:v>19.743998418905697</c:v>
                </c:pt>
                <c:pt idx="469">
                  <c:v>20.23824618863453</c:v>
                </c:pt>
                <c:pt idx="470">
                  <c:v>18.890753362760481</c:v>
                </c:pt>
                <c:pt idx="471">
                  <c:v>21.298740580586816</c:v>
                </c:pt>
                <c:pt idx="472">
                  <c:v>18.717031679269351</c:v>
                </c:pt>
                <c:pt idx="473">
                  <c:v>22.06348116033417</c:v>
                </c:pt>
                <c:pt idx="474">
                  <c:v>16.533431222359248</c:v>
                </c:pt>
                <c:pt idx="475">
                  <c:v>21.998105662022965</c:v>
                </c:pt>
                <c:pt idx="476">
                  <c:v>18.805821295060433</c:v>
                </c:pt>
                <c:pt idx="477">
                  <c:v>21.038502838863661</c:v>
                </c:pt>
                <c:pt idx="478">
                  <c:v>23.924117687916116</c:v>
                </c:pt>
                <c:pt idx="479">
                  <c:v>19.271080133872857</c:v>
                </c:pt>
                <c:pt idx="480">
                  <c:v>19.526141032932124</c:v>
                </c:pt>
                <c:pt idx="481">
                  <c:v>22.311993169527419</c:v>
                </c:pt>
                <c:pt idx="482">
                  <c:v>20.615224746946364</c:v>
                </c:pt>
                <c:pt idx="483">
                  <c:v>24.071097929228934</c:v>
                </c:pt>
                <c:pt idx="484">
                  <c:v>19.482914784982018</c:v>
                </c:pt>
                <c:pt idx="485">
                  <c:v>24.349880453018478</c:v>
                </c:pt>
                <c:pt idx="486">
                  <c:v>26.242252842571844</c:v>
                </c:pt>
                <c:pt idx="487">
                  <c:v>22.823765499496801</c:v>
                </c:pt>
                <c:pt idx="488">
                  <c:v>26.603723651100342</c:v>
                </c:pt>
                <c:pt idx="489">
                  <c:v>19.64614931864303</c:v>
                </c:pt>
                <c:pt idx="490">
                  <c:v>19.425274328934563</c:v>
                </c:pt>
                <c:pt idx="491">
                  <c:v>24.406350519516252</c:v>
                </c:pt>
                <c:pt idx="492">
                  <c:v>17.513311141109185</c:v>
                </c:pt>
                <c:pt idx="493">
                  <c:v>23.559538070711628</c:v>
                </c:pt>
                <c:pt idx="494">
                  <c:v>19.739704089649042</c:v>
                </c:pt>
                <c:pt idx="495">
                  <c:v>20.431512938546469</c:v>
                </c:pt>
                <c:pt idx="496">
                  <c:v>22.864245769225413</c:v>
                </c:pt>
                <c:pt idx="497">
                  <c:v>18.885901641963528</c:v>
                </c:pt>
                <c:pt idx="498">
                  <c:v>21.73625223137449</c:v>
                </c:pt>
                <c:pt idx="499">
                  <c:v>20.444585620527615</c:v>
                </c:pt>
                <c:pt idx="500">
                  <c:v>20.977200553348133</c:v>
                </c:pt>
                <c:pt idx="501">
                  <c:v>21.883165420410663</c:v>
                </c:pt>
                <c:pt idx="502">
                  <c:v>20.312184500505612</c:v>
                </c:pt>
                <c:pt idx="503">
                  <c:v>24.129511312668541</c:v>
                </c:pt>
                <c:pt idx="504">
                  <c:v>17.196695926689543</c:v>
                </c:pt>
                <c:pt idx="505">
                  <c:v>23.241497874549736</c:v>
                </c:pt>
                <c:pt idx="506">
                  <c:v>24.630880407256914</c:v>
                </c:pt>
                <c:pt idx="507">
                  <c:v>19.815836713655724</c:v>
                </c:pt>
                <c:pt idx="508">
                  <c:v>23.485013065221718</c:v>
                </c:pt>
                <c:pt idx="509">
                  <c:v>17.444917591400269</c:v>
                </c:pt>
                <c:pt idx="510">
                  <c:v>20.346288959355441</c:v>
                </c:pt>
                <c:pt idx="511">
                  <c:v>22.125976031478395</c:v>
                </c:pt>
                <c:pt idx="512">
                  <c:v>20.442239295527926</c:v>
                </c:pt>
                <c:pt idx="513">
                  <c:v>22.738936224102474</c:v>
                </c:pt>
                <c:pt idx="514">
                  <c:v>17.879245988168485</c:v>
                </c:pt>
                <c:pt idx="515">
                  <c:v>22.598897492348428</c:v>
                </c:pt>
                <c:pt idx="516">
                  <c:v>21.660818087481765</c:v>
                </c:pt>
                <c:pt idx="517">
                  <c:v>19.712287451259787</c:v>
                </c:pt>
                <c:pt idx="518">
                  <c:v>24.183019683484201</c:v>
                </c:pt>
                <c:pt idx="519">
                  <c:v>19.085337596909426</c:v>
                </c:pt>
                <c:pt idx="520">
                  <c:v>18.723833298888522</c:v>
                </c:pt>
                <c:pt idx="521">
                  <c:v>21.342180109548682</c:v>
                </c:pt>
                <c:pt idx="522">
                  <c:v>21.025568432939387</c:v>
                </c:pt>
                <c:pt idx="523">
                  <c:v>24.178153061344858</c:v>
                </c:pt>
                <c:pt idx="524">
                  <c:v>18.092013948264334</c:v>
                </c:pt>
                <c:pt idx="525">
                  <c:v>21.331471904036096</c:v>
                </c:pt>
                <c:pt idx="526">
                  <c:v>23.631334491458603</c:v>
                </c:pt>
                <c:pt idx="527">
                  <c:v>20.99892245624347</c:v>
                </c:pt>
                <c:pt idx="528">
                  <c:v>24.326977467254746</c:v>
                </c:pt>
                <c:pt idx="529">
                  <c:v>20.329950571915404</c:v>
                </c:pt>
                <c:pt idx="530">
                  <c:v>21.686417941981379</c:v>
                </c:pt>
                <c:pt idx="531">
                  <c:v>25.223616049885504</c:v>
                </c:pt>
                <c:pt idx="532">
                  <c:v>19.430864092913211</c:v>
                </c:pt>
                <c:pt idx="533">
                  <c:v>23.822978184134861</c:v>
                </c:pt>
                <c:pt idx="534">
                  <c:v>20.29581239137725</c:v>
                </c:pt>
                <c:pt idx="535">
                  <c:v>21.710027395698116</c:v>
                </c:pt>
                <c:pt idx="536">
                  <c:v>20.060207124354314</c:v>
                </c:pt>
                <c:pt idx="537">
                  <c:v>19.723085968575027</c:v>
                </c:pt>
                <c:pt idx="538">
                  <c:v>21.365195666766972</c:v>
                </c:pt>
                <c:pt idx="539">
                  <c:v>19.869097918487732</c:v>
                </c:pt>
                <c:pt idx="540">
                  <c:v>22.555878750509727</c:v>
                </c:pt>
                <c:pt idx="541">
                  <c:v>22.141131044347986</c:v>
                </c:pt>
                <c:pt idx="542">
                  <c:v>16.380249230285155</c:v>
                </c:pt>
                <c:pt idx="543">
                  <c:v>23.646888306621378</c:v>
                </c:pt>
                <c:pt idx="544">
                  <c:v>20.543862367701713</c:v>
                </c:pt>
                <c:pt idx="545">
                  <c:v>22.634967938402021</c:v>
                </c:pt>
                <c:pt idx="546">
                  <c:v>23.705240502661759</c:v>
                </c:pt>
                <c:pt idx="547">
                  <c:v>19.146470404643388</c:v>
                </c:pt>
                <c:pt idx="548">
                  <c:v>23.328217826595814</c:v>
                </c:pt>
                <c:pt idx="549">
                  <c:v>18.373186305446893</c:v>
                </c:pt>
                <c:pt idx="550">
                  <c:v>23.74378140175282</c:v>
                </c:pt>
                <c:pt idx="551">
                  <c:v>27.196303229767317</c:v>
                </c:pt>
                <c:pt idx="552">
                  <c:v>23.404604165479231</c:v>
                </c:pt>
                <c:pt idx="553">
                  <c:v>28.928540081870068</c:v>
                </c:pt>
                <c:pt idx="554">
                  <c:v>20.364189389644046</c:v>
                </c:pt>
                <c:pt idx="555">
                  <c:v>22.243412397307047</c:v>
                </c:pt>
                <c:pt idx="556">
                  <c:v>22.421185214645508</c:v>
                </c:pt>
                <c:pt idx="557">
                  <c:v>19.888520796335122</c:v>
                </c:pt>
                <c:pt idx="558">
                  <c:v>22.568919349293928</c:v>
                </c:pt>
                <c:pt idx="559">
                  <c:v>18.646983800609199</c:v>
                </c:pt>
                <c:pt idx="560">
                  <c:v>18.496875529092662</c:v>
                </c:pt>
                <c:pt idx="561">
                  <c:v>18.797066756982513</c:v>
                </c:pt>
                <c:pt idx="562">
                  <c:v>19.160207318129327</c:v>
                </c:pt>
                <c:pt idx="563">
                  <c:v>24.603216289969289</c:v>
                </c:pt>
                <c:pt idx="564">
                  <c:v>18.860294190496788</c:v>
                </c:pt>
                <c:pt idx="565">
                  <c:v>20.17032110832788</c:v>
                </c:pt>
                <c:pt idx="566">
                  <c:v>18.903473615567737</c:v>
                </c:pt>
                <c:pt idx="567">
                  <c:v>18.467507910393813</c:v>
                </c:pt>
                <c:pt idx="568">
                  <c:v>21.971289079938259</c:v>
                </c:pt>
                <c:pt idx="569">
                  <c:v>18.159157550972523</c:v>
                </c:pt>
                <c:pt idx="570">
                  <c:v>20.30932832285383</c:v>
                </c:pt>
                <c:pt idx="571">
                  <c:v>22.222437555253215</c:v>
                </c:pt>
                <c:pt idx="572">
                  <c:v>18.697666760648254</c:v>
                </c:pt>
                <c:pt idx="573">
                  <c:v>24.005205333191565</c:v>
                </c:pt>
                <c:pt idx="574">
                  <c:v>18.781917163226261</c:v>
                </c:pt>
                <c:pt idx="575">
                  <c:v>18.147509780721901</c:v>
                </c:pt>
                <c:pt idx="576">
                  <c:v>21.484510735269541</c:v>
                </c:pt>
                <c:pt idx="577">
                  <c:v>20.466170191892999</c:v>
                </c:pt>
                <c:pt idx="578">
                  <c:v>23.241545557203114</c:v>
                </c:pt>
                <c:pt idx="579">
                  <c:v>17.769938939335677</c:v>
                </c:pt>
                <c:pt idx="580">
                  <c:v>17.996839568878197</c:v>
                </c:pt>
                <c:pt idx="581">
                  <c:v>21.675335333282877</c:v>
                </c:pt>
                <c:pt idx="582">
                  <c:v>21.206750968535758</c:v>
                </c:pt>
                <c:pt idx="583">
                  <c:v>22.211728590747505</c:v>
                </c:pt>
                <c:pt idx="584">
                  <c:v>20.372493583118107</c:v>
                </c:pt>
                <c:pt idx="585">
                  <c:v>21.13475167806692</c:v>
                </c:pt>
                <c:pt idx="586">
                  <c:v>20.231321805856531</c:v>
                </c:pt>
                <c:pt idx="587">
                  <c:v>19.926298646275185</c:v>
                </c:pt>
                <c:pt idx="588">
                  <c:v>21.744528587583027</c:v>
                </c:pt>
                <c:pt idx="589">
                  <c:v>18.527662379602333</c:v>
                </c:pt>
                <c:pt idx="590">
                  <c:v>21.086449028505836</c:v>
                </c:pt>
                <c:pt idx="591">
                  <c:v>19.554738068278567</c:v>
                </c:pt>
                <c:pt idx="592">
                  <c:v>19.651301904730829</c:v>
                </c:pt>
                <c:pt idx="593">
                  <c:v>21.796838862335072</c:v>
                </c:pt>
                <c:pt idx="594">
                  <c:v>17.797779058065878</c:v>
                </c:pt>
                <c:pt idx="595">
                  <c:v>18.40383404544551</c:v>
                </c:pt>
                <c:pt idx="596">
                  <c:v>22.466440226269842</c:v>
                </c:pt>
                <c:pt idx="597">
                  <c:v>21.415640358489153</c:v>
                </c:pt>
                <c:pt idx="598">
                  <c:v>23.265506012774036</c:v>
                </c:pt>
                <c:pt idx="599">
                  <c:v>17.119067034958107</c:v>
                </c:pt>
                <c:pt idx="600">
                  <c:v>19.467216162067942</c:v>
                </c:pt>
                <c:pt idx="601">
                  <c:v>18.872635318614694</c:v>
                </c:pt>
                <c:pt idx="602">
                  <c:v>19.029563641071316</c:v>
                </c:pt>
                <c:pt idx="603">
                  <c:v>20.633062520367734</c:v>
                </c:pt>
                <c:pt idx="604">
                  <c:v>20.817224836537463</c:v>
                </c:pt>
                <c:pt idx="605">
                  <c:v>18.810768374262608</c:v>
                </c:pt>
                <c:pt idx="606">
                  <c:v>21.771838431307547</c:v>
                </c:pt>
                <c:pt idx="607">
                  <c:v>19.441122439088254</c:v>
                </c:pt>
                <c:pt idx="608">
                  <c:v>22.433008021733627</c:v>
                </c:pt>
                <c:pt idx="609">
                  <c:v>19.12110786068888</c:v>
                </c:pt>
                <c:pt idx="610">
                  <c:v>20.181543679888382</c:v>
                </c:pt>
                <c:pt idx="611">
                  <c:v>21.123295389993277</c:v>
                </c:pt>
                <c:pt idx="612">
                  <c:v>17.199678605527474</c:v>
                </c:pt>
                <c:pt idx="613">
                  <c:v>20.928615943393595</c:v>
                </c:pt>
                <c:pt idx="614">
                  <c:v>18.818319382460935</c:v>
                </c:pt>
                <c:pt idx="615">
                  <c:v>18.983885252175771</c:v>
                </c:pt>
                <c:pt idx="616">
                  <c:v>23.021333351398106</c:v>
                </c:pt>
                <c:pt idx="617">
                  <c:v>20.75943602320018</c:v>
                </c:pt>
                <c:pt idx="618">
                  <c:v>22.116004203698964</c:v>
                </c:pt>
                <c:pt idx="619">
                  <c:v>20.113362761901719</c:v>
                </c:pt>
                <c:pt idx="620">
                  <c:v>19.049241953388975</c:v>
                </c:pt>
                <c:pt idx="621">
                  <c:v>20.211520579082084</c:v>
                </c:pt>
                <c:pt idx="622">
                  <c:v>20.399489741068813</c:v>
                </c:pt>
                <c:pt idx="623">
                  <c:v>19.777100378464972</c:v>
                </c:pt>
                <c:pt idx="624">
                  <c:v>18.968224980625415</c:v>
                </c:pt>
                <c:pt idx="625">
                  <c:v>20.326717539537778</c:v>
                </c:pt>
                <c:pt idx="626">
                  <c:v>21.474778954012077</c:v>
                </c:pt>
                <c:pt idx="627">
                  <c:v>20.158868969833804</c:v>
                </c:pt>
                <c:pt idx="628">
                  <c:v>20.13903372409715</c:v>
                </c:pt>
                <c:pt idx="629">
                  <c:v>17.584801445240601</c:v>
                </c:pt>
                <c:pt idx="630">
                  <c:v>18.220455527321448</c:v>
                </c:pt>
                <c:pt idx="631">
                  <c:v>23.956493282849884</c:v>
                </c:pt>
                <c:pt idx="632">
                  <c:v>20.478301647258469</c:v>
                </c:pt>
                <c:pt idx="633">
                  <c:v>21.097905552592561</c:v>
                </c:pt>
                <c:pt idx="634">
                  <c:v>19.131868105006099</c:v>
                </c:pt>
                <c:pt idx="635">
                  <c:v>21.059522824336504</c:v>
                </c:pt>
                <c:pt idx="636">
                  <c:v>22.192415886216423</c:v>
                </c:pt>
                <c:pt idx="637">
                  <c:v>21.499775182243795</c:v>
                </c:pt>
                <c:pt idx="638">
                  <c:v>24.610283205114523</c:v>
                </c:pt>
                <c:pt idx="639">
                  <c:v>19.019761820674386</c:v>
                </c:pt>
                <c:pt idx="640">
                  <c:v>20.154209031073297</c:v>
                </c:pt>
                <c:pt idx="641">
                  <c:v>24.296257648273883</c:v>
                </c:pt>
                <c:pt idx="642">
                  <c:v>20.36229939487815</c:v>
                </c:pt>
                <c:pt idx="643">
                  <c:v>19.699985915868972</c:v>
                </c:pt>
                <c:pt idx="644">
                  <c:v>19.957189521513143</c:v>
                </c:pt>
                <c:pt idx="645">
                  <c:v>23.936731919351224</c:v>
                </c:pt>
                <c:pt idx="646">
                  <c:v>24.340258481705181</c:v>
                </c:pt>
                <c:pt idx="647">
                  <c:v>22.436513137419322</c:v>
                </c:pt>
                <c:pt idx="648">
                  <c:v>29.054764758208741</c:v>
                </c:pt>
                <c:pt idx="649">
                  <c:v>23.93459696304285</c:v>
                </c:pt>
                <c:pt idx="650">
                  <c:v>17.657277556208498</c:v>
                </c:pt>
                <c:pt idx="651">
                  <c:v>19.768639964011779</c:v>
                </c:pt>
                <c:pt idx="652">
                  <c:v>19.549756403007947</c:v>
                </c:pt>
                <c:pt idx="653">
                  <c:v>22.256254582466241</c:v>
                </c:pt>
                <c:pt idx="654">
                  <c:v>18.434150709814606</c:v>
                </c:pt>
                <c:pt idx="655">
                  <c:v>21.470129126780396</c:v>
                </c:pt>
                <c:pt idx="656">
                  <c:v>19.933880434864086</c:v>
                </c:pt>
                <c:pt idx="657">
                  <c:v>20.094738863965663</c:v>
                </c:pt>
                <c:pt idx="658">
                  <c:v>22.586415173199168</c:v>
                </c:pt>
                <c:pt idx="659">
                  <c:v>16.977151755941382</c:v>
                </c:pt>
                <c:pt idx="660">
                  <c:v>20.621556181974654</c:v>
                </c:pt>
                <c:pt idx="661">
                  <c:v>21.292566181288791</c:v>
                </c:pt>
                <c:pt idx="662">
                  <c:v>20.417502588681508</c:v>
                </c:pt>
                <c:pt idx="663">
                  <c:v>21.225656269965778</c:v>
                </c:pt>
                <c:pt idx="664">
                  <c:v>18.74216764762561</c:v>
                </c:pt>
                <c:pt idx="665">
                  <c:v>21.016796403117311</c:v>
                </c:pt>
                <c:pt idx="666">
                  <c:v>22.742461190163272</c:v>
                </c:pt>
                <c:pt idx="667">
                  <c:v>18.490359104348165</c:v>
                </c:pt>
                <c:pt idx="668">
                  <c:v>22.817387779821651</c:v>
                </c:pt>
                <c:pt idx="669">
                  <c:v>16.339398211575389</c:v>
                </c:pt>
                <c:pt idx="670">
                  <c:v>22.002761068519838</c:v>
                </c:pt>
                <c:pt idx="671">
                  <c:v>21.06046615078375</c:v>
                </c:pt>
                <c:pt idx="672">
                  <c:v>19.718333228663507</c:v>
                </c:pt>
                <c:pt idx="673">
                  <c:v>21.043312405992573</c:v>
                </c:pt>
                <c:pt idx="674">
                  <c:v>19.520220544723436</c:v>
                </c:pt>
                <c:pt idx="675">
                  <c:v>20.851827222510217</c:v>
                </c:pt>
                <c:pt idx="676">
                  <c:v>22.311217288669596</c:v>
                </c:pt>
                <c:pt idx="677">
                  <c:v>21.274644709130072</c:v>
                </c:pt>
                <c:pt idx="678">
                  <c:v>20.731229070845824</c:v>
                </c:pt>
                <c:pt idx="679">
                  <c:v>19.196630258312549</c:v>
                </c:pt>
                <c:pt idx="680">
                  <c:v>19.572053795309049</c:v>
                </c:pt>
                <c:pt idx="681">
                  <c:v>22.490642373021153</c:v>
                </c:pt>
                <c:pt idx="682">
                  <c:v>18.779399295940955</c:v>
                </c:pt>
                <c:pt idx="683">
                  <c:v>22.33918516494591</c:v>
                </c:pt>
                <c:pt idx="684">
                  <c:v>16.045141697015058</c:v>
                </c:pt>
                <c:pt idx="685">
                  <c:v>21.107555833808735</c:v>
                </c:pt>
                <c:pt idx="686">
                  <c:v>19.836400839718724</c:v>
                </c:pt>
                <c:pt idx="687">
                  <c:v>21.141851481440455</c:v>
                </c:pt>
                <c:pt idx="688">
                  <c:v>23.808376037764695</c:v>
                </c:pt>
                <c:pt idx="689">
                  <c:v>19.199076236677367</c:v>
                </c:pt>
                <c:pt idx="690">
                  <c:v>21.696720286186288</c:v>
                </c:pt>
                <c:pt idx="691">
                  <c:v>20.368156939774707</c:v>
                </c:pt>
                <c:pt idx="692">
                  <c:v>19.858414287376561</c:v>
                </c:pt>
                <c:pt idx="693">
                  <c:v>24.530972356001417</c:v>
                </c:pt>
                <c:pt idx="694">
                  <c:v>19.597988125100748</c:v>
                </c:pt>
                <c:pt idx="695">
                  <c:v>24.718931983164406</c:v>
                </c:pt>
                <c:pt idx="696">
                  <c:v>24.067284368989142</c:v>
                </c:pt>
                <c:pt idx="697">
                  <c:v>21.948621470865788</c:v>
                </c:pt>
                <c:pt idx="698">
                  <c:v>25.296091423729905</c:v>
                </c:pt>
                <c:pt idx="699">
                  <c:v>20.239694015471574</c:v>
                </c:pt>
                <c:pt idx="700">
                  <c:v>20.360387831812936</c:v>
                </c:pt>
                <c:pt idx="701">
                  <c:v>23.732238160599714</c:v>
                </c:pt>
                <c:pt idx="702">
                  <c:v>20.510180046509753</c:v>
                </c:pt>
                <c:pt idx="703">
                  <c:v>23.804071666173471</c:v>
                </c:pt>
                <c:pt idx="704">
                  <c:v>19.466874139869972</c:v>
                </c:pt>
                <c:pt idx="705">
                  <c:v>20.075893799820729</c:v>
                </c:pt>
                <c:pt idx="706">
                  <c:v>22.42611644878976</c:v>
                </c:pt>
                <c:pt idx="707">
                  <c:v>17.552724881665384</c:v>
                </c:pt>
                <c:pt idx="708">
                  <c:v>20.328676550181829</c:v>
                </c:pt>
                <c:pt idx="709">
                  <c:v>20.678415516837241</c:v>
                </c:pt>
                <c:pt idx="710">
                  <c:v>20.897881633369305</c:v>
                </c:pt>
                <c:pt idx="711">
                  <c:v>20.926038789157609</c:v>
                </c:pt>
                <c:pt idx="712">
                  <c:v>20.310844085154681</c:v>
                </c:pt>
                <c:pt idx="713">
                  <c:v>23.74883888025018</c:v>
                </c:pt>
                <c:pt idx="714">
                  <c:v>16.863087659843501</c:v>
                </c:pt>
                <c:pt idx="715">
                  <c:v>23.981036407285117</c:v>
                </c:pt>
                <c:pt idx="716">
                  <c:v>22.965442386814498</c:v>
                </c:pt>
                <c:pt idx="717">
                  <c:v>19.508527403879967</c:v>
                </c:pt>
                <c:pt idx="718">
                  <c:v>23.608463236583066</c:v>
                </c:pt>
                <c:pt idx="719">
                  <c:v>16.9157099696803</c:v>
                </c:pt>
                <c:pt idx="720">
                  <c:v>20.546040873508293</c:v>
                </c:pt>
                <c:pt idx="721">
                  <c:v>22.358078236547787</c:v>
                </c:pt>
                <c:pt idx="722">
                  <c:v>19.920192396240644</c:v>
                </c:pt>
                <c:pt idx="723">
                  <c:v>22.877396540757072</c:v>
                </c:pt>
                <c:pt idx="724">
                  <c:v>17.678551442122671</c:v>
                </c:pt>
                <c:pt idx="725">
                  <c:v>22.60282429006088</c:v>
                </c:pt>
                <c:pt idx="726">
                  <c:v>22.505760188764878</c:v>
                </c:pt>
                <c:pt idx="727">
                  <c:v>20.727313216687868</c:v>
                </c:pt>
                <c:pt idx="728">
                  <c:v>24.899907754347836</c:v>
                </c:pt>
                <c:pt idx="729">
                  <c:v>19.184540403928274</c:v>
                </c:pt>
                <c:pt idx="730">
                  <c:v>19.693597547042355</c:v>
                </c:pt>
                <c:pt idx="731">
                  <c:v>19.359935490134259</c:v>
                </c:pt>
                <c:pt idx="732">
                  <c:v>20.766730246251182</c:v>
                </c:pt>
                <c:pt idx="733">
                  <c:v>24.002834531009157</c:v>
                </c:pt>
                <c:pt idx="734">
                  <c:v>17.433468946708874</c:v>
                </c:pt>
                <c:pt idx="735">
                  <c:v>20.36629477205382</c:v>
                </c:pt>
                <c:pt idx="736">
                  <c:v>23.273521852174945</c:v>
                </c:pt>
                <c:pt idx="737">
                  <c:v>20.440179591323947</c:v>
                </c:pt>
                <c:pt idx="738">
                  <c:v>24.859936747863195</c:v>
                </c:pt>
                <c:pt idx="739">
                  <c:v>18.778540320490912</c:v>
                </c:pt>
                <c:pt idx="740">
                  <c:v>22.437354365425211</c:v>
                </c:pt>
                <c:pt idx="741">
                  <c:v>24.116797149013372</c:v>
                </c:pt>
                <c:pt idx="742">
                  <c:v>19.190938530266834</c:v>
                </c:pt>
                <c:pt idx="743">
                  <c:v>26.205746300664998</c:v>
                </c:pt>
                <c:pt idx="744">
                  <c:v>20.346016808240556</c:v>
                </c:pt>
                <c:pt idx="745">
                  <c:v>22.378689304294745</c:v>
                </c:pt>
                <c:pt idx="746">
                  <c:v>21.052247973933717</c:v>
                </c:pt>
                <c:pt idx="747">
                  <c:v>20.918967547052446</c:v>
                </c:pt>
                <c:pt idx="748">
                  <c:v>22.629209630253662</c:v>
                </c:pt>
                <c:pt idx="749">
                  <c:v>20.562124766828447</c:v>
                </c:pt>
                <c:pt idx="750">
                  <c:v>22.616213469829791</c:v>
                </c:pt>
                <c:pt idx="751">
                  <c:v>22.365658751922645</c:v>
                </c:pt>
                <c:pt idx="752">
                  <c:v>16.956230794297809</c:v>
                </c:pt>
                <c:pt idx="753">
                  <c:v>24.025260997463953</c:v>
                </c:pt>
                <c:pt idx="754">
                  <c:v>20.834240561146601</c:v>
                </c:pt>
                <c:pt idx="755">
                  <c:v>22.453773647122024</c:v>
                </c:pt>
                <c:pt idx="756">
                  <c:v>24.072360737373366</c:v>
                </c:pt>
                <c:pt idx="757">
                  <c:v>19.531351242645414</c:v>
                </c:pt>
                <c:pt idx="758">
                  <c:v>25.009836854167482</c:v>
                </c:pt>
                <c:pt idx="759">
                  <c:v>17.212093313476259</c:v>
                </c:pt>
                <c:pt idx="760">
                  <c:v>22.305652037942188</c:v>
                </c:pt>
                <c:pt idx="761">
                  <c:v>26.303590406131796</c:v>
                </c:pt>
                <c:pt idx="762">
                  <c:v>22.72678643747297</c:v>
                </c:pt>
                <c:pt idx="763">
                  <c:v>28.483717032402005</c:v>
                </c:pt>
                <c:pt idx="764">
                  <c:v>20.009496842776958</c:v>
                </c:pt>
                <c:pt idx="765">
                  <c:v>21.703115475348945</c:v>
                </c:pt>
                <c:pt idx="766">
                  <c:v>22.659386492506176</c:v>
                </c:pt>
                <c:pt idx="767">
                  <c:v>20.221867945511452</c:v>
                </c:pt>
                <c:pt idx="768">
                  <c:v>22.65918732670724</c:v>
                </c:pt>
                <c:pt idx="769">
                  <c:v>17.662207053501906</c:v>
                </c:pt>
                <c:pt idx="770">
                  <c:v>17.611219860854114</c:v>
                </c:pt>
                <c:pt idx="771">
                  <c:v>20.5919610573679</c:v>
                </c:pt>
                <c:pt idx="772">
                  <c:v>18.073954251898215</c:v>
                </c:pt>
                <c:pt idx="773">
                  <c:v>24.494105656781162</c:v>
                </c:pt>
                <c:pt idx="774">
                  <c:v>18.108537715465388</c:v>
                </c:pt>
                <c:pt idx="775">
                  <c:v>21.296734254812371</c:v>
                </c:pt>
                <c:pt idx="776">
                  <c:v>18.490195854647034</c:v>
                </c:pt>
                <c:pt idx="777">
                  <c:v>19.218294336842604</c:v>
                </c:pt>
                <c:pt idx="778">
                  <c:v>21.409366117278456</c:v>
                </c:pt>
                <c:pt idx="779">
                  <c:v>18.593902072491943</c:v>
                </c:pt>
                <c:pt idx="780">
                  <c:v>19.454132040933406</c:v>
                </c:pt>
                <c:pt idx="781">
                  <c:v>22.627885828880878</c:v>
                </c:pt>
                <c:pt idx="782">
                  <c:v>18.234278532025407</c:v>
                </c:pt>
                <c:pt idx="783">
                  <c:v>24.683168091721463</c:v>
                </c:pt>
                <c:pt idx="784">
                  <c:v>18.691400237427125</c:v>
                </c:pt>
                <c:pt idx="785">
                  <c:v>19.459677756344117</c:v>
                </c:pt>
                <c:pt idx="786">
                  <c:v>22.457205844227168</c:v>
                </c:pt>
                <c:pt idx="787">
                  <c:v>21.601870695622594</c:v>
                </c:pt>
                <c:pt idx="788">
                  <c:v>23.038751480510438</c:v>
                </c:pt>
                <c:pt idx="789">
                  <c:v>17.864317396468273</c:v>
                </c:pt>
                <c:pt idx="790">
                  <c:v>19.378250565934543</c:v>
                </c:pt>
                <c:pt idx="791">
                  <c:v>21.599981214774964</c:v>
                </c:pt>
                <c:pt idx="792">
                  <c:v>18.836652681015892</c:v>
                </c:pt>
                <c:pt idx="793">
                  <c:v>22.398828495919251</c:v>
                </c:pt>
                <c:pt idx="794">
                  <c:v>20.317555156064117</c:v>
                </c:pt>
                <c:pt idx="795">
                  <c:v>21.163170293934716</c:v>
                </c:pt>
                <c:pt idx="796">
                  <c:v>16.619551003314857</c:v>
                </c:pt>
                <c:pt idx="797">
                  <c:v>19.613450754007939</c:v>
                </c:pt>
                <c:pt idx="798">
                  <c:v>21.592850204311638</c:v>
                </c:pt>
                <c:pt idx="799">
                  <c:v>18.124238249480797</c:v>
                </c:pt>
                <c:pt idx="800">
                  <c:v>21.704591877297176</c:v>
                </c:pt>
                <c:pt idx="801">
                  <c:v>18.834747344826766</c:v>
                </c:pt>
                <c:pt idx="802">
                  <c:v>19.974348130201754</c:v>
                </c:pt>
                <c:pt idx="803">
                  <c:v>22.883207400594671</c:v>
                </c:pt>
                <c:pt idx="804">
                  <c:v>17.602048091966846</c:v>
                </c:pt>
                <c:pt idx="805">
                  <c:v>17.703330217446279</c:v>
                </c:pt>
                <c:pt idx="806">
                  <c:v>22.091125310223461</c:v>
                </c:pt>
                <c:pt idx="807">
                  <c:v>21.566609871070749</c:v>
                </c:pt>
                <c:pt idx="808">
                  <c:v>23.872338971612646</c:v>
                </c:pt>
                <c:pt idx="809">
                  <c:v>17.9720615455211</c:v>
                </c:pt>
                <c:pt idx="810">
                  <c:v>18.172118717182087</c:v>
                </c:pt>
                <c:pt idx="811">
                  <c:v>18.041238980952645</c:v>
                </c:pt>
                <c:pt idx="812">
                  <c:v>18.789479525435979</c:v>
                </c:pt>
                <c:pt idx="813">
                  <c:v>20.971973660509814</c:v>
                </c:pt>
                <c:pt idx="814">
                  <c:v>20.290010957088107</c:v>
                </c:pt>
                <c:pt idx="815">
                  <c:v>20.526302501587633</c:v>
                </c:pt>
                <c:pt idx="816">
                  <c:v>21.275426203378835</c:v>
                </c:pt>
                <c:pt idx="817">
                  <c:v>19.807437753777691</c:v>
                </c:pt>
                <c:pt idx="818">
                  <c:v>23.000622051777171</c:v>
                </c:pt>
                <c:pt idx="819">
                  <c:v>18.120688213577715</c:v>
                </c:pt>
                <c:pt idx="820">
                  <c:v>20.00450471529448</c:v>
                </c:pt>
                <c:pt idx="821">
                  <c:v>22.385216198634062</c:v>
                </c:pt>
                <c:pt idx="822">
                  <c:v>17.240187056549441</c:v>
                </c:pt>
                <c:pt idx="823">
                  <c:v>23.307553326235716</c:v>
                </c:pt>
                <c:pt idx="824">
                  <c:v>18.467322534948874</c:v>
                </c:pt>
                <c:pt idx="825">
                  <c:v>19.489100279746204</c:v>
                </c:pt>
                <c:pt idx="826">
                  <c:v>21.731482080792404</c:v>
                </c:pt>
                <c:pt idx="827">
                  <c:v>20.707860802334054</c:v>
                </c:pt>
                <c:pt idx="828">
                  <c:v>21.829287639654176</c:v>
                </c:pt>
                <c:pt idx="829">
                  <c:v>20.073266740910888</c:v>
                </c:pt>
                <c:pt idx="830">
                  <c:v>18.37674602258155</c:v>
                </c:pt>
                <c:pt idx="831">
                  <c:v>20.184152302291132</c:v>
                </c:pt>
                <c:pt idx="832">
                  <c:v>19.74006691691331</c:v>
                </c:pt>
                <c:pt idx="833">
                  <c:v>19.509533564237771</c:v>
                </c:pt>
                <c:pt idx="834">
                  <c:v>18.016460459587289</c:v>
                </c:pt>
                <c:pt idx="835">
                  <c:v>20.238634772377591</c:v>
                </c:pt>
                <c:pt idx="836">
                  <c:v>20.988142839071227</c:v>
                </c:pt>
                <c:pt idx="837">
                  <c:v>19.485658422058727</c:v>
                </c:pt>
                <c:pt idx="838">
                  <c:v>19.465295447904467</c:v>
                </c:pt>
                <c:pt idx="839">
                  <c:v>18.414189432099771</c:v>
                </c:pt>
                <c:pt idx="840">
                  <c:v>18.887982175369025</c:v>
                </c:pt>
                <c:pt idx="841">
                  <c:v>22.961188584455552</c:v>
                </c:pt>
                <c:pt idx="842">
                  <c:v>22.526498866121841</c:v>
                </c:pt>
                <c:pt idx="843">
                  <c:v>20.854238002350762</c:v>
                </c:pt>
                <c:pt idx="844">
                  <c:v>19.688639773303805</c:v>
                </c:pt>
                <c:pt idx="845">
                  <c:v>23.537027717191044</c:v>
                </c:pt>
                <c:pt idx="846">
                  <c:v>23.895502035800547</c:v>
                </c:pt>
                <c:pt idx="847">
                  <c:v>21.785055999403571</c:v>
                </c:pt>
                <c:pt idx="848">
                  <c:v>23.872291250679513</c:v>
                </c:pt>
                <c:pt idx="849">
                  <c:v>20.818226120799146</c:v>
                </c:pt>
                <c:pt idx="850">
                  <c:v>19.772298235472519</c:v>
                </c:pt>
                <c:pt idx="851">
                  <c:v>24.439001975668575</c:v>
                </c:pt>
                <c:pt idx="852">
                  <c:v>20.08785692552074</c:v>
                </c:pt>
                <c:pt idx="853">
                  <c:v>20.817278107789768</c:v>
                </c:pt>
                <c:pt idx="854">
                  <c:v>20.427295282183579</c:v>
                </c:pt>
                <c:pt idx="855">
                  <c:v>24.799845763476608</c:v>
                </c:pt>
                <c:pt idx="856">
                  <c:v>24.781189533498942</c:v>
                </c:pt>
                <c:pt idx="857">
                  <c:v>22.323503373984035</c:v>
                </c:pt>
                <c:pt idx="858">
                  <c:v>29.354105563080232</c:v>
                </c:pt>
                <c:pt idx="859">
                  <c:v>23.301540318900894</c:v>
                </c:pt>
                <c:pt idx="860">
                  <c:v>18.861822366231713</c:v>
                </c:pt>
                <c:pt idx="861">
                  <c:v>19.551279972583497</c:v>
                </c:pt>
                <c:pt idx="862">
                  <c:v>19.366522070021517</c:v>
                </c:pt>
                <c:pt idx="863">
                  <c:v>21.989542974777553</c:v>
                </c:pt>
                <c:pt idx="864">
                  <c:v>19.449360860140892</c:v>
                </c:pt>
                <c:pt idx="865">
                  <c:v>20.924014112045583</c:v>
                </c:pt>
                <c:pt idx="866">
                  <c:v>20.613794081649445</c:v>
                </c:pt>
                <c:pt idx="867">
                  <c:v>20.52711245251394</c:v>
                </c:pt>
                <c:pt idx="868">
                  <c:v>24.25795112707543</c:v>
                </c:pt>
                <c:pt idx="869">
                  <c:v>17.787225605203169</c:v>
                </c:pt>
                <c:pt idx="870">
                  <c:v>20.216220424730746</c:v>
                </c:pt>
                <c:pt idx="871">
                  <c:v>21.713722694891981</c:v>
                </c:pt>
                <c:pt idx="872">
                  <c:v>19.755402779762058</c:v>
                </c:pt>
                <c:pt idx="873">
                  <c:v>21.955914492099204</c:v>
                </c:pt>
                <c:pt idx="874">
                  <c:v>17.896627690295727</c:v>
                </c:pt>
                <c:pt idx="875">
                  <c:v>20.948522233887857</c:v>
                </c:pt>
                <c:pt idx="876">
                  <c:v>23.02535714124555</c:v>
                </c:pt>
                <c:pt idx="877">
                  <c:v>19.087428675680762</c:v>
                </c:pt>
                <c:pt idx="878">
                  <c:v>21.152023527725824</c:v>
                </c:pt>
                <c:pt idx="879">
                  <c:v>18.330058430035788</c:v>
                </c:pt>
                <c:pt idx="880">
                  <c:v>21.124853339827268</c:v>
                </c:pt>
                <c:pt idx="881">
                  <c:v>23.168835408063195</c:v>
                </c:pt>
                <c:pt idx="882">
                  <c:v>18.742371726009274</c:v>
                </c:pt>
                <c:pt idx="883">
                  <c:v>22.124614573614316</c:v>
                </c:pt>
                <c:pt idx="884">
                  <c:v>20.266557883199894</c:v>
                </c:pt>
                <c:pt idx="885">
                  <c:v>19.51428229678757</c:v>
                </c:pt>
                <c:pt idx="886">
                  <c:v>21.359539591488129</c:v>
                </c:pt>
                <c:pt idx="887">
                  <c:v>19.524220277684208</c:v>
                </c:pt>
                <c:pt idx="888">
                  <c:v>23.165337337523987</c:v>
                </c:pt>
                <c:pt idx="889">
                  <c:v>19.788279388026098</c:v>
                </c:pt>
                <c:pt idx="890">
                  <c:v>20.011308321960971</c:v>
                </c:pt>
                <c:pt idx="891">
                  <c:v>22.606213642089756</c:v>
                </c:pt>
                <c:pt idx="892">
                  <c:v>18.592493064216022</c:v>
                </c:pt>
                <c:pt idx="893">
                  <c:v>21.657406545313957</c:v>
                </c:pt>
                <c:pt idx="894">
                  <c:v>14.509057676565826</c:v>
                </c:pt>
                <c:pt idx="895">
                  <c:v>20.921673029511812</c:v>
                </c:pt>
                <c:pt idx="896">
                  <c:v>18.696393232418032</c:v>
                </c:pt>
                <c:pt idx="897">
                  <c:v>21.374028768525001</c:v>
                </c:pt>
                <c:pt idx="898">
                  <c:v>23.759574368212853</c:v>
                </c:pt>
                <c:pt idx="899">
                  <c:v>19.387213734837218</c:v>
                </c:pt>
                <c:pt idx="900">
                  <c:v>20.598550264731788</c:v>
                </c:pt>
                <c:pt idx="901">
                  <c:v>21.147053723861482</c:v>
                </c:pt>
                <c:pt idx="902">
                  <c:v>20.053312397738729</c:v>
                </c:pt>
                <c:pt idx="903">
                  <c:v>24.146973798136749</c:v>
                </c:pt>
                <c:pt idx="904">
                  <c:v>19.471939008734047</c:v>
                </c:pt>
                <c:pt idx="905">
                  <c:v>25.045727303230159</c:v>
                </c:pt>
                <c:pt idx="906">
                  <c:v>23.917689283469606</c:v>
                </c:pt>
                <c:pt idx="907">
                  <c:v>21.177304996624684</c:v>
                </c:pt>
                <c:pt idx="908">
                  <c:v>24.752263372286404</c:v>
                </c:pt>
                <c:pt idx="909">
                  <c:v>20.716978801101714</c:v>
                </c:pt>
                <c:pt idx="910">
                  <c:v>20.624781795530385</c:v>
                </c:pt>
                <c:pt idx="911">
                  <c:v>24.201988457470467</c:v>
                </c:pt>
                <c:pt idx="912">
                  <c:v>18.532580106405455</c:v>
                </c:pt>
                <c:pt idx="913">
                  <c:v>23.889228794936596</c:v>
                </c:pt>
                <c:pt idx="914">
                  <c:v>18.493450528122128</c:v>
                </c:pt>
                <c:pt idx="915">
                  <c:v>21.27006518227525</c:v>
                </c:pt>
                <c:pt idx="916">
                  <c:v>22.739472307008295</c:v>
                </c:pt>
                <c:pt idx="917">
                  <c:v>17.602096668296745</c:v>
                </c:pt>
                <c:pt idx="918">
                  <c:v>19.988791530039258</c:v>
                </c:pt>
                <c:pt idx="919">
                  <c:v>20.921433937198511</c:v>
                </c:pt>
                <c:pt idx="920">
                  <c:v>22.735903869401607</c:v>
                </c:pt>
                <c:pt idx="921">
                  <c:v>21.175440286777061</c:v>
                </c:pt>
                <c:pt idx="922">
                  <c:v>20.170283499645087</c:v>
                </c:pt>
                <c:pt idx="923">
                  <c:v>23.969748377011385</c:v>
                </c:pt>
                <c:pt idx="924">
                  <c:v>16.303497006237844</c:v>
                </c:pt>
                <c:pt idx="925">
                  <c:v>23.075219021403967</c:v>
                </c:pt>
                <c:pt idx="926">
                  <c:v>24.534669513636665</c:v>
                </c:pt>
                <c:pt idx="927">
                  <c:v>19.447932056554521</c:v>
                </c:pt>
                <c:pt idx="928">
                  <c:v>24.566150487808578</c:v>
                </c:pt>
                <c:pt idx="929">
                  <c:v>20.064122821477067</c:v>
                </c:pt>
                <c:pt idx="930">
                  <c:v>19.927857609310085</c:v>
                </c:pt>
                <c:pt idx="931">
                  <c:v>22.447815370015689</c:v>
                </c:pt>
                <c:pt idx="932">
                  <c:v>20.484720572301768</c:v>
                </c:pt>
                <c:pt idx="933">
                  <c:v>21.462025403513817</c:v>
                </c:pt>
                <c:pt idx="934">
                  <c:v>17.292398237381548</c:v>
                </c:pt>
                <c:pt idx="935">
                  <c:v>23.141567912691386</c:v>
                </c:pt>
                <c:pt idx="936">
                  <c:v>23.748134686258219</c:v>
                </c:pt>
                <c:pt idx="937">
                  <c:v>20.871151291270067</c:v>
                </c:pt>
                <c:pt idx="938">
                  <c:v>25.407142039733181</c:v>
                </c:pt>
                <c:pt idx="939">
                  <c:v>18.878372372081774</c:v>
                </c:pt>
                <c:pt idx="940">
                  <c:v>19.050495896451402</c:v>
                </c:pt>
                <c:pt idx="941">
                  <c:v>21.520998146493607</c:v>
                </c:pt>
                <c:pt idx="942">
                  <c:v>20.692571709953818</c:v>
                </c:pt>
                <c:pt idx="943">
                  <c:v>24.237194764171093</c:v>
                </c:pt>
                <c:pt idx="944">
                  <c:v>17.444888586611029</c:v>
                </c:pt>
                <c:pt idx="945">
                  <c:v>22.973596962591106</c:v>
                </c:pt>
                <c:pt idx="946">
                  <c:v>21.355928481110794</c:v>
                </c:pt>
                <c:pt idx="947">
                  <c:v>20.901876716232874</c:v>
                </c:pt>
                <c:pt idx="948">
                  <c:v>24.405857096250145</c:v>
                </c:pt>
                <c:pt idx="949">
                  <c:v>18.869130359730764</c:v>
                </c:pt>
                <c:pt idx="950">
                  <c:v>21.293434151940104</c:v>
                </c:pt>
                <c:pt idx="951">
                  <c:v>23.498048644157684</c:v>
                </c:pt>
                <c:pt idx="952">
                  <c:v>19.144817961544565</c:v>
                </c:pt>
                <c:pt idx="953">
                  <c:v>23.129829997406777</c:v>
                </c:pt>
                <c:pt idx="954">
                  <c:v>19.202143216199026</c:v>
                </c:pt>
                <c:pt idx="955">
                  <c:v>21.112822025845784</c:v>
                </c:pt>
                <c:pt idx="956">
                  <c:v>20.892759772911006</c:v>
                </c:pt>
                <c:pt idx="957">
                  <c:v>20.053353981918544</c:v>
                </c:pt>
                <c:pt idx="958">
                  <c:v>22.90131142905522</c:v>
                </c:pt>
                <c:pt idx="959">
                  <c:v>19.243762138608339</c:v>
                </c:pt>
                <c:pt idx="960">
                  <c:v>21.935882027159153</c:v>
                </c:pt>
                <c:pt idx="961">
                  <c:v>22.6655600119824</c:v>
                </c:pt>
                <c:pt idx="962">
                  <c:v>15.256369613810202</c:v>
                </c:pt>
                <c:pt idx="963">
                  <c:v>24.297212483525584</c:v>
                </c:pt>
                <c:pt idx="964">
                  <c:v>20.847777496718813</c:v>
                </c:pt>
                <c:pt idx="965">
                  <c:v>21.334170733228394</c:v>
                </c:pt>
                <c:pt idx="966">
                  <c:v>24.202968863827206</c:v>
                </c:pt>
                <c:pt idx="967">
                  <c:v>18.380382282195722</c:v>
                </c:pt>
                <c:pt idx="968">
                  <c:v>22.76703263562781</c:v>
                </c:pt>
                <c:pt idx="969">
                  <c:v>18.511340791992918</c:v>
                </c:pt>
                <c:pt idx="970">
                  <c:v>23.381494554625711</c:v>
                </c:pt>
                <c:pt idx="971">
                  <c:v>26.569225206386051</c:v>
                </c:pt>
                <c:pt idx="972">
                  <c:v>24.155048391837092</c:v>
                </c:pt>
                <c:pt idx="973">
                  <c:v>28.941832094780228</c:v>
                </c:pt>
                <c:pt idx="974">
                  <c:v>19.153651259040501</c:v>
                </c:pt>
                <c:pt idx="975">
                  <c:v>22.308679746422488</c:v>
                </c:pt>
                <c:pt idx="976">
                  <c:v>22.787126754460182</c:v>
                </c:pt>
                <c:pt idx="977">
                  <c:v>18.906625044372859</c:v>
                </c:pt>
                <c:pt idx="978">
                  <c:v>21.448148514870098</c:v>
                </c:pt>
                <c:pt idx="979">
                  <c:v>16.964427905888925</c:v>
                </c:pt>
                <c:pt idx="980">
                  <c:v>20.174391277604084</c:v>
                </c:pt>
                <c:pt idx="981">
                  <c:v>20.543951116955316</c:v>
                </c:pt>
                <c:pt idx="982">
                  <c:v>18.047367748005193</c:v>
                </c:pt>
                <c:pt idx="983">
                  <c:v>23.775997177887824</c:v>
                </c:pt>
                <c:pt idx="984">
                  <c:v>18.363029025526885</c:v>
                </c:pt>
                <c:pt idx="985">
                  <c:v>21.617604799308893</c:v>
                </c:pt>
                <c:pt idx="986">
                  <c:v>20.350344744935903</c:v>
                </c:pt>
                <c:pt idx="987">
                  <c:v>17.662537604458677</c:v>
                </c:pt>
                <c:pt idx="988">
                  <c:v>21.871705921085294</c:v>
                </c:pt>
                <c:pt idx="989">
                  <c:v>17.461722333875191</c:v>
                </c:pt>
                <c:pt idx="990">
                  <c:v>20.303133711833134</c:v>
                </c:pt>
                <c:pt idx="991">
                  <c:v>21.499155569369272</c:v>
                </c:pt>
                <c:pt idx="992">
                  <c:v>17.93711308815282</c:v>
                </c:pt>
                <c:pt idx="993">
                  <c:v>24.160184321637928</c:v>
                </c:pt>
                <c:pt idx="994">
                  <c:v>19.547824173437284</c:v>
                </c:pt>
                <c:pt idx="995">
                  <c:v>18.582431858892726</c:v>
                </c:pt>
                <c:pt idx="996">
                  <c:v>21.595767363937856</c:v>
                </c:pt>
                <c:pt idx="997">
                  <c:v>21.543427490213652</c:v>
                </c:pt>
                <c:pt idx="998">
                  <c:v>22.647407853509073</c:v>
                </c:pt>
                <c:pt idx="999">
                  <c:v>16.860586168134152</c:v>
                </c:pt>
                <c:pt idx="1000">
                  <c:v>20.425640950759917</c:v>
                </c:pt>
                <c:pt idx="1001">
                  <c:v>22.092635478472825</c:v>
                </c:pt>
                <c:pt idx="1002">
                  <c:v>19.782151026417065</c:v>
                </c:pt>
                <c:pt idx="1003">
                  <c:v>21.761277642039161</c:v>
                </c:pt>
                <c:pt idx="1004">
                  <c:v>20.534159406069616</c:v>
                </c:pt>
                <c:pt idx="1005">
                  <c:v>20.839811301855846</c:v>
                </c:pt>
                <c:pt idx="1006">
                  <c:v>18.883685439290339</c:v>
                </c:pt>
                <c:pt idx="1007">
                  <c:v>20.442905303546087</c:v>
                </c:pt>
                <c:pt idx="1008">
                  <c:v>21.754810197310523</c:v>
                </c:pt>
                <c:pt idx="1009">
                  <c:v>16.547131606038093</c:v>
                </c:pt>
                <c:pt idx="1010">
                  <c:v>21.469042366717812</c:v>
                </c:pt>
                <c:pt idx="1011">
                  <c:v>19.040308032678297</c:v>
                </c:pt>
                <c:pt idx="1012">
                  <c:v>20.153980003738955</c:v>
                </c:pt>
                <c:pt idx="1013">
                  <c:v>22.764971527702436</c:v>
                </c:pt>
                <c:pt idx="1014">
                  <c:v>19.290995686139638</c:v>
                </c:pt>
                <c:pt idx="1015">
                  <c:v>20.634082163267223</c:v>
                </c:pt>
                <c:pt idx="1016">
                  <c:v>23.776167245391093</c:v>
                </c:pt>
                <c:pt idx="1017">
                  <c:v>21.140559284821045</c:v>
                </c:pt>
                <c:pt idx="1018">
                  <c:v>24.020267466564516</c:v>
                </c:pt>
                <c:pt idx="1019">
                  <c:v>17.028995662303068</c:v>
                </c:pt>
                <c:pt idx="1020">
                  <c:v>18.142264197862968</c:v>
                </c:pt>
                <c:pt idx="1021">
                  <c:v>18.883350213440657</c:v>
                </c:pt>
                <c:pt idx="1022">
                  <c:v>19.286846153679654</c:v>
                </c:pt>
                <c:pt idx="1023">
                  <c:v>20.826697323216422</c:v>
                </c:pt>
                <c:pt idx="1024">
                  <c:v>20.025559892124665</c:v>
                </c:pt>
                <c:pt idx="1025">
                  <c:v>19.331985908230447</c:v>
                </c:pt>
                <c:pt idx="1026">
                  <c:v>21.297825071148694</c:v>
                </c:pt>
                <c:pt idx="1027">
                  <c:v>19.111917181233267</c:v>
                </c:pt>
                <c:pt idx="1028">
                  <c:v>22.733462802573595</c:v>
                </c:pt>
                <c:pt idx="1029">
                  <c:v>18.892515651567159</c:v>
                </c:pt>
                <c:pt idx="1030">
                  <c:v>20.331423692059012</c:v>
                </c:pt>
                <c:pt idx="1031">
                  <c:v>20.912697680987748</c:v>
                </c:pt>
                <c:pt idx="1032">
                  <c:v>16.532299964466699</c:v>
                </c:pt>
                <c:pt idx="1033">
                  <c:v>21.821375611280409</c:v>
                </c:pt>
                <c:pt idx="1034">
                  <c:v>17.760752801961111</c:v>
                </c:pt>
                <c:pt idx="1035">
                  <c:v>20.122877815321747</c:v>
                </c:pt>
                <c:pt idx="1036">
                  <c:v>23.202910602010061</c:v>
                </c:pt>
                <c:pt idx="1037">
                  <c:v>20.848791559289531</c:v>
                </c:pt>
                <c:pt idx="1038">
                  <c:v>22.257994388141491</c:v>
                </c:pt>
                <c:pt idx="1039">
                  <c:v>19.951160318087073</c:v>
                </c:pt>
                <c:pt idx="1040">
                  <c:v>17.771759387311118</c:v>
                </c:pt>
                <c:pt idx="1041">
                  <c:v>20.778067545381806</c:v>
                </c:pt>
                <c:pt idx="1042">
                  <c:v>18.223717147415822</c:v>
                </c:pt>
                <c:pt idx="1043">
                  <c:v>21.305328073869354</c:v>
                </c:pt>
                <c:pt idx="1044">
                  <c:v>18.814995309389783</c:v>
                </c:pt>
                <c:pt idx="1045">
                  <c:v>19.332137965514146</c:v>
                </c:pt>
                <c:pt idx="1046">
                  <c:v>23.018673977432222</c:v>
                </c:pt>
                <c:pt idx="1047">
                  <c:v>18.342687067476625</c:v>
                </c:pt>
                <c:pt idx="1048">
                  <c:v>20.053090934116618</c:v>
                </c:pt>
                <c:pt idx="1049">
                  <c:v>18.307841812589935</c:v>
                </c:pt>
                <c:pt idx="1051">
                  <c:v>15.016541254000002</c:v>
                </c:pt>
                <c:pt idx="1052">
                  <c:v>15.949786850000001</c:v>
                </c:pt>
                <c:pt idx="1053">
                  <c:v>14.15959119</c:v>
                </c:pt>
                <c:pt idx="1054">
                  <c:v>16.752478753999998</c:v>
                </c:pt>
                <c:pt idx="1055">
                  <c:v>13.357144494499998</c:v>
                </c:pt>
                <c:pt idx="1056">
                  <c:v>14.757855952999998</c:v>
                </c:pt>
                <c:pt idx="1057">
                  <c:v>15.707299935376524</c:v>
                </c:pt>
                <c:pt idx="1058">
                  <c:v>13.985950345999997</c:v>
                </c:pt>
                <c:pt idx="1059">
                  <c:v>16.679219026000002</c:v>
                </c:pt>
                <c:pt idx="1060">
                  <c:v>12.762515019500002</c:v>
                </c:pt>
                <c:pt idx="1061">
                  <c:v>15.476051775</c:v>
                </c:pt>
                <c:pt idx="1062">
                  <c:v>16.524433330000001</c:v>
                </c:pt>
                <c:pt idx="1063">
                  <c:v>14.412262632500005</c:v>
                </c:pt>
                <c:pt idx="1064">
                  <c:v>17.379755149000001</c:v>
                </c:pt>
                <c:pt idx="1065">
                  <c:v>13.436834737000003</c:v>
                </c:pt>
                <c:pt idx="1066">
                  <c:v>18.096070553000001</c:v>
                </c:pt>
                <c:pt idx="1067">
                  <c:v>18.832712614781251</c:v>
                </c:pt>
                <c:pt idx="1068">
                  <c:v>17.292810579125003</c:v>
                </c:pt>
                <c:pt idx="1069">
                  <c:v>20.480857304683589</c:v>
                </c:pt>
                <c:pt idx="1070">
                  <c:v>16.59269881598242</c:v>
                </c:pt>
                <c:pt idx="1071">
                  <c:v>13.736953086500002</c:v>
                </c:pt>
                <c:pt idx="1072">
                  <c:v>14.656673570499999</c:v>
                </c:pt>
                <c:pt idx="1073">
                  <c:v>13.00666847275</c:v>
                </c:pt>
                <c:pt idx="1074">
                  <c:v>15.821924124000001</c:v>
                </c:pt>
                <c:pt idx="1075">
                  <c:v>12.328231917749999</c:v>
                </c:pt>
                <c:pt idx="1076">
                  <c:v>14.428940713739687</c:v>
                </c:pt>
                <c:pt idx="1077">
                  <c:v>15.494505683</c:v>
                </c:pt>
                <c:pt idx="1078">
                  <c:v>13.6849040975</c:v>
                </c:pt>
                <c:pt idx="1079">
                  <c:v>16.452395835927689</c:v>
                </c:pt>
                <c:pt idx="1080">
                  <c:v>12.846306561500002</c:v>
                </c:pt>
                <c:pt idx="1081">
                  <c:v>13.60780796125</c:v>
                </c:pt>
                <c:pt idx="1082">
                  <c:v>14.801806907</c:v>
                </c:pt>
                <c:pt idx="1083">
                  <c:v>13.265964528500003</c:v>
                </c:pt>
                <c:pt idx="1084">
                  <c:v>15.548659289500002</c:v>
                </c:pt>
                <c:pt idx="1085">
                  <c:v>12.338893319749999</c:v>
                </c:pt>
                <c:pt idx="1086">
                  <c:v>14.971211397000001</c:v>
                </c:pt>
                <c:pt idx="1087">
                  <c:v>16.066955436000001</c:v>
                </c:pt>
                <c:pt idx="1088">
                  <c:v>13.902228720500002</c:v>
                </c:pt>
                <c:pt idx="1089">
                  <c:v>16.928610084363186</c:v>
                </c:pt>
                <c:pt idx="1090">
                  <c:v>12.923858547500002</c:v>
                </c:pt>
                <c:pt idx="1091">
                  <c:v>14.737589596999999</c:v>
                </c:pt>
                <c:pt idx="1092">
                  <c:v>15.830130313</c:v>
                </c:pt>
                <c:pt idx="1093">
                  <c:v>13.698174700499999</c:v>
                </c:pt>
                <c:pt idx="1094">
                  <c:v>16.502827403000001</c:v>
                </c:pt>
                <c:pt idx="1095">
                  <c:v>12.892066811499998</c:v>
                </c:pt>
                <c:pt idx="1096">
                  <c:v>13.909986345999998</c:v>
                </c:pt>
                <c:pt idx="1097">
                  <c:v>14.718734058999999</c:v>
                </c:pt>
                <c:pt idx="1098">
                  <c:v>13.11839565</c:v>
                </c:pt>
                <c:pt idx="1099">
                  <c:v>15.923356736281276</c:v>
                </c:pt>
                <c:pt idx="1100">
                  <c:v>12.410756459749999</c:v>
                </c:pt>
                <c:pt idx="1101">
                  <c:v>13.616560877500001</c:v>
                </c:pt>
                <c:pt idx="1102">
                  <c:v>14.6452758635</c:v>
                </c:pt>
                <c:pt idx="1103">
                  <c:v>12.942308672000003</c:v>
                </c:pt>
                <c:pt idx="1104">
                  <c:v>15.636327821000002</c:v>
                </c:pt>
                <c:pt idx="1105">
                  <c:v>12.103432735499998</c:v>
                </c:pt>
                <c:pt idx="1106">
                  <c:v>14.477486729000002</c:v>
                </c:pt>
                <c:pt idx="1107">
                  <c:v>15.241611406999999</c:v>
                </c:pt>
                <c:pt idx="1108">
                  <c:v>13.287046829500001</c:v>
                </c:pt>
                <c:pt idx="1109">
                  <c:v>16.467415169999999</c:v>
                </c:pt>
                <c:pt idx="1110">
                  <c:v>12.51016421225</c:v>
                </c:pt>
                <c:pt idx="1111">
                  <c:v>14.801495854499997</c:v>
                </c:pt>
                <c:pt idx="1112">
                  <c:v>15.709286619</c:v>
                </c:pt>
                <c:pt idx="1113">
                  <c:v>13.753339069500001</c:v>
                </c:pt>
                <c:pt idx="1114">
                  <c:v>16.798109152000002</c:v>
                </c:pt>
                <c:pt idx="1115">
                  <c:v>12.744796628000003</c:v>
                </c:pt>
                <c:pt idx="1116">
                  <c:v>16.896237798965856</c:v>
                </c:pt>
                <c:pt idx="1117">
                  <c:v>18.41618900671784</c:v>
                </c:pt>
                <c:pt idx="1118">
                  <c:v>15.572685152000004</c:v>
                </c:pt>
                <c:pt idx="1119">
                  <c:v>19.406808306193359</c:v>
                </c:pt>
                <c:pt idx="1120">
                  <c:v>14.201415706754858</c:v>
                </c:pt>
                <c:pt idx="1121">
                  <c:v>15.102518706629533</c:v>
                </c:pt>
                <c:pt idx="1122">
                  <c:v>16.187107345023637</c:v>
                </c:pt>
                <c:pt idx="1123">
                  <c:v>14.226031253999999</c:v>
                </c:pt>
                <c:pt idx="1124">
                  <c:v>17.493399928640624</c:v>
                </c:pt>
                <c:pt idx="1125">
                  <c:v>13.473384128500001</c:v>
                </c:pt>
                <c:pt idx="1126">
                  <c:v>14.687037469000002</c:v>
                </c:pt>
                <c:pt idx="1127">
                  <c:v>15.601259844000001</c:v>
                </c:pt>
                <c:pt idx="1128">
                  <c:v>13.884216257000002</c:v>
                </c:pt>
                <c:pt idx="1129">
                  <c:v>16.131561445117441</c:v>
                </c:pt>
                <c:pt idx="1130">
                  <c:v>13.022381214000001</c:v>
                </c:pt>
                <c:pt idx="1131">
                  <c:v>13.947245706000002</c:v>
                </c:pt>
                <c:pt idx="1132">
                  <c:v>14.983542367</c:v>
                </c:pt>
                <c:pt idx="1133">
                  <c:v>13.383831808749999</c:v>
                </c:pt>
                <c:pt idx="1134">
                  <c:v>15.611901046000002</c:v>
                </c:pt>
                <c:pt idx="1135">
                  <c:v>12.409068825249999</c:v>
                </c:pt>
                <c:pt idx="1136">
                  <c:v>15.942301731000001</c:v>
                </c:pt>
                <c:pt idx="1137">
                  <c:v>16.848693397000002</c:v>
                </c:pt>
                <c:pt idx="1138">
                  <c:v>15.167685058000002</c:v>
                </c:pt>
                <c:pt idx="1139">
                  <c:v>18.298031913999999</c:v>
                </c:pt>
                <c:pt idx="1140">
                  <c:v>13.615786930000001</c:v>
                </c:pt>
                <c:pt idx="1141">
                  <c:v>14.027473920999999</c:v>
                </c:pt>
                <c:pt idx="1142">
                  <c:v>15.206622721499999</c:v>
                </c:pt>
                <c:pt idx="1143">
                  <c:v>13.381687071500004</c:v>
                </c:pt>
                <c:pt idx="1144">
                  <c:v>15.793043581843227</c:v>
                </c:pt>
                <c:pt idx="1145">
                  <c:v>12.787419087000002</c:v>
                </c:pt>
                <c:pt idx="1146">
                  <c:v>14.999566349999998</c:v>
                </c:pt>
                <c:pt idx="1147">
                  <c:v>15.932483576000001</c:v>
                </c:pt>
                <c:pt idx="1148">
                  <c:v>14.2852400265</c:v>
                </c:pt>
                <c:pt idx="1149">
                  <c:v>17.232750005136836</c:v>
                </c:pt>
                <c:pt idx="1150">
                  <c:v>13.419486736500001</c:v>
                </c:pt>
                <c:pt idx="1151">
                  <c:v>14.473220403999999</c:v>
                </c:pt>
                <c:pt idx="1152">
                  <c:v>15.489943004934418</c:v>
                </c:pt>
                <c:pt idx="1153">
                  <c:v>13.419270282999998</c:v>
                </c:pt>
                <c:pt idx="1154">
                  <c:v>16.747923611729874</c:v>
                </c:pt>
                <c:pt idx="1155">
                  <c:v>12.696025606000001</c:v>
                </c:pt>
                <c:pt idx="1156">
                  <c:v>14.548004241999999</c:v>
                </c:pt>
                <c:pt idx="1157">
                  <c:v>15.404649224</c:v>
                </c:pt>
                <c:pt idx="1158">
                  <c:v>13.463437349999998</c:v>
                </c:pt>
                <c:pt idx="1159">
                  <c:v>16.510081591999999</c:v>
                </c:pt>
                <c:pt idx="1160">
                  <c:v>12.891058236500001</c:v>
                </c:pt>
                <c:pt idx="1161">
                  <c:v>16.067999918054689</c:v>
                </c:pt>
                <c:pt idx="1162">
                  <c:v>16.833247121500001</c:v>
                </c:pt>
                <c:pt idx="1163">
                  <c:v>14.486362257000001</c:v>
                </c:pt>
                <c:pt idx="1164">
                  <c:v>18.99210557411719</c:v>
                </c:pt>
                <c:pt idx="1165">
                  <c:v>13.239300980499998</c:v>
                </c:pt>
                <c:pt idx="1166">
                  <c:v>14.289673086499999</c:v>
                </c:pt>
                <c:pt idx="1167">
                  <c:v>15.198552186000001</c:v>
                </c:pt>
                <c:pt idx="1168">
                  <c:v>13.4241469875</c:v>
                </c:pt>
                <c:pt idx="1169">
                  <c:v>15.968339513926662</c:v>
                </c:pt>
                <c:pt idx="1170">
                  <c:v>12.569257416999998</c:v>
                </c:pt>
                <c:pt idx="1171">
                  <c:v>14.380863851000001</c:v>
                </c:pt>
                <c:pt idx="1172">
                  <c:v>15.162538526000001</c:v>
                </c:pt>
                <c:pt idx="1173">
                  <c:v>13.498031008999998</c:v>
                </c:pt>
                <c:pt idx="1174">
                  <c:v>16.185377772999999</c:v>
                </c:pt>
                <c:pt idx="1175">
                  <c:v>12.5174032335</c:v>
                </c:pt>
                <c:pt idx="1176">
                  <c:v>14.676432727000002</c:v>
                </c:pt>
                <c:pt idx="1177">
                  <c:v>15.676963063999999</c:v>
                </c:pt>
                <c:pt idx="1178">
                  <c:v>13.553980291</c:v>
                </c:pt>
                <c:pt idx="1179">
                  <c:v>16.801854123999998</c:v>
                </c:pt>
                <c:pt idx="1180">
                  <c:v>12.886177344</c:v>
                </c:pt>
                <c:pt idx="1181">
                  <c:v>18.020425069906253</c:v>
                </c:pt>
                <c:pt idx="1182">
                  <c:v>18.245590580554691</c:v>
                </c:pt>
                <c:pt idx="1183">
                  <c:v>14.561987506625</c:v>
                </c:pt>
                <c:pt idx="1184">
                  <c:v>20.731563208812503</c:v>
                </c:pt>
                <c:pt idx="1185">
                  <c:v>14.244251471773802</c:v>
                </c:pt>
                <c:pt idx="1186">
                  <c:v>14.138244945731412</c:v>
                </c:pt>
                <c:pt idx="1187">
                  <c:v>14.974161943992929</c:v>
                </c:pt>
                <c:pt idx="1188">
                  <c:v>13.184662284</c:v>
                </c:pt>
                <c:pt idx="1189">
                  <c:v>16.950783690749994</c:v>
                </c:pt>
                <c:pt idx="1190">
                  <c:v>12.192465261999999</c:v>
                </c:pt>
                <c:pt idx="1191">
                  <c:v>14.3862472445</c:v>
                </c:pt>
                <c:pt idx="1192">
                  <c:v>15.220386037999999</c:v>
                </c:pt>
                <c:pt idx="1193">
                  <c:v>13.654910694999998</c:v>
                </c:pt>
                <c:pt idx="1194">
                  <c:v>16.396528110000002</c:v>
                </c:pt>
                <c:pt idx="1195">
                  <c:v>12.815696660500002</c:v>
                </c:pt>
                <c:pt idx="1196">
                  <c:v>13.278440565250003</c:v>
                </c:pt>
                <c:pt idx="1197">
                  <c:v>14.385374893500002</c:v>
                </c:pt>
                <c:pt idx="1198">
                  <c:v>12.668255841000001</c:v>
                </c:pt>
                <c:pt idx="1199">
                  <c:v>15.009937049999998</c:v>
                </c:pt>
                <c:pt idx="1200">
                  <c:v>11.7640811985</c:v>
                </c:pt>
                <c:pt idx="1201">
                  <c:v>13.913029895499999</c:v>
                </c:pt>
                <c:pt idx="1202">
                  <c:v>14.919725956999999</c:v>
                </c:pt>
                <c:pt idx="1203">
                  <c:v>13.088824462</c:v>
                </c:pt>
                <c:pt idx="1204">
                  <c:v>15.887779716000001</c:v>
                </c:pt>
                <c:pt idx="1205">
                  <c:v>12.368113547</c:v>
                </c:pt>
                <c:pt idx="1206">
                  <c:v>14.461270619250001</c:v>
                </c:pt>
                <c:pt idx="1207">
                  <c:v>15.08629953</c:v>
                </c:pt>
                <c:pt idx="1208">
                  <c:v>13.56822615175</c:v>
                </c:pt>
                <c:pt idx="1209">
                  <c:v>16.2152272995</c:v>
                </c:pt>
                <c:pt idx="1210">
                  <c:v>12.798154771249999</c:v>
                </c:pt>
                <c:pt idx="1211">
                  <c:v>14.081950704000002</c:v>
                </c:pt>
                <c:pt idx="1212">
                  <c:v>15.173794752000003</c:v>
                </c:pt>
                <c:pt idx="1213">
                  <c:v>13.175388354500001</c:v>
                </c:pt>
                <c:pt idx="1214">
                  <c:v>15.751490771239679</c:v>
                </c:pt>
                <c:pt idx="1215">
                  <c:v>12.4115850335</c:v>
                </c:pt>
                <c:pt idx="1216">
                  <c:v>13.701667990000002</c:v>
                </c:pt>
                <c:pt idx="1217">
                  <c:v>14.677896187500002</c:v>
                </c:pt>
                <c:pt idx="1218">
                  <c:v>13.09905163625</c:v>
                </c:pt>
                <c:pt idx="1219">
                  <c:v>15.253384822500003</c:v>
                </c:pt>
                <c:pt idx="1220">
                  <c:v>12.268520538875</c:v>
                </c:pt>
                <c:pt idx="1221">
                  <c:v>13.960583531749998</c:v>
                </c:pt>
                <c:pt idx="1222">
                  <c:v>14.707286015999998</c:v>
                </c:pt>
                <c:pt idx="1223">
                  <c:v>13.294824895750001</c:v>
                </c:pt>
                <c:pt idx="1224">
                  <c:v>15.974612790000004</c:v>
                </c:pt>
                <c:pt idx="1225">
                  <c:v>12.563633975499997</c:v>
                </c:pt>
                <c:pt idx="1226">
                  <c:v>15.095564318500001</c:v>
                </c:pt>
                <c:pt idx="1227">
                  <c:v>15.966405725000001</c:v>
                </c:pt>
                <c:pt idx="1228">
                  <c:v>14.326821384500001</c:v>
                </c:pt>
                <c:pt idx="1229">
                  <c:v>16.822243574000002</c:v>
                </c:pt>
                <c:pt idx="1230">
                  <c:v>13.192620003500002</c:v>
                </c:pt>
                <c:pt idx="1231">
                  <c:v>13.5050362965</c:v>
                </c:pt>
                <c:pt idx="1232">
                  <c:v>14.317371236</c:v>
                </c:pt>
                <c:pt idx="1233">
                  <c:v>12.780464824499999</c:v>
                </c:pt>
                <c:pt idx="1234">
                  <c:v>15.221749485000002</c:v>
                </c:pt>
                <c:pt idx="1235">
                  <c:v>11.969337525</c:v>
                </c:pt>
                <c:pt idx="1236">
                  <c:v>14.470051814482353</c:v>
                </c:pt>
                <c:pt idx="1237">
                  <c:v>15.831214494117189</c:v>
                </c:pt>
                <c:pt idx="1238">
                  <c:v>13.83778860061202</c:v>
                </c:pt>
                <c:pt idx="1239">
                  <c:v>16.343890878245116</c:v>
                </c:pt>
                <c:pt idx="1240">
                  <c:v>13.126452388500001</c:v>
                </c:pt>
                <c:pt idx="1241">
                  <c:v>13.87621483775</c:v>
                </c:pt>
                <c:pt idx="1242">
                  <c:v>14.877293468499998</c:v>
                </c:pt>
                <c:pt idx="1243">
                  <c:v>13.24640898525</c:v>
                </c:pt>
                <c:pt idx="1244">
                  <c:v>15.838441695999999</c:v>
                </c:pt>
                <c:pt idx="1245">
                  <c:v>12.610961724249998</c:v>
                </c:pt>
                <c:pt idx="1246">
                  <c:v>13.883275919499999</c:v>
                </c:pt>
                <c:pt idx="1247">
                  <c:v>14.844140593999999</c:v>
                </c:pt>
                <c:pt idx="1248">
                  <c:v>13.142921565999998</c:v>
                </c:pt>
                <c:pt idx="1249">
                  <c:v>16.188727089999997</c:v>
                </c:pt>
                <c:pt idx="1250">
                  <c:v>12.347837066249999</c:v>
                </c:pt>
                <c:pt idx="1251">
                  <c:v>13.817230928999999</c:v>
                </c:pt>
                <c:pt idx="1252">
                  <c:v>14.730444001</c:v>
                </c:pt>
                <c:pt idx="1253">
                  <c:v>13.045204905499999</c:v>
                </c:pt>
                <c:pt idx="1254">
                  <c:v>15.178625156000001</c:v>
                </c:pt>
                <c:pt idx="1255">
                  <c:v>12.177061034249999</c:v>
                </c:pt>
                <c:pt idx="1256">
                  <c:v>14.979461923000001</c:v>
                </c:pt>
                <c:pt idx="1257">
                  <c:v>15.951584461000003</c:v>
                </c:pt>
                <c:pt idx="1258">
                  <c:v>13.924258782000001</c:v>
                </c:pt>
                <c:pt idx="1259">
                  <c:v>16.893964108000002</c:v>
                </c:pt>
                <c:pt idx="1260">
                  <c:v>13.1233225355</c:v>
                </c:pt>
                <c:pt idx="1261">
                  <c:v>15.060647525</c:v>
                </c:pt>
                <c:pt idx="1262">
                  <c:v>16.026733988</c:v>
                </c:pt>
                <c:pt idx="1263">
                  <c:v>14.338023861</c:v>
                </c:pt>
                <c:pt idx="1264">
                  <c:v>16.921982931000002</c:v>
                </c:pt>
                <c:pt idx="1265">
                  <c:v>13.472606198999999</c:v>
                </c:pt>
                <c:pt idx="1266">
                  <c:v>14.932728554000001</c:v>
                </c:pt>
                <c:pt idx="1267">
                  <c:v>15.895071352999999</c:v>
                </c:pt>
                <c:pt idx="1268">
                  <c:v>14.140937848999998</c:v>
                </c:pt>
                <c:pt idx="1269">
                  <c:v>16.662110744486938</c:v>
                </c:pt>
                <c:pt idx="1270">
                  <c:v>13.209632296500001</c:v>
                </c:pt>
                <c:pt idx="1271">
                  <c:v>15.425729980999998</c:v>
                </c:pt>
                <c:pt idx="1272">
                  <c:v>16.580877255000001</c:v>
                </c:pt>
                <c:pt idx="1273">
                  <c:v>14.325615412500003</c:v>
                </c:pt>
                <c:pt idx="1274">
                  <c:v>17.455246185999997</c:v>
                </c:pt>
                <c:pt idx="1275">
                  <c:v>13.168265177249999</c:v>
                </c:pt>
                <c:pt idx="1276">
                  <c:v>18.346635134664062</c:v>
                </c:pt>
                <c:pt idx="1277">
                  <c:v>19.636959276875</c:v>
                </c:pt>
                <c:pt idx="1278">
                  <c:v>17.329689399591796</c:v>
                </c:pt>
                <c:pt idx="1279">
                  <c:v>21.625707126598638</c:v>
                </c:pt>
                <c:pt idx="1280">
                  <c:v>16.69166169105182</c:v>
                </c:pt>
                <c:pt idx="1281">
                  <c:v>14.446692114000003</c:v>
                </c:pt>
                <c:pt idx="1282">
                  <c:v>14.932104201000001</c:v>
                </c:pt>
                <c:pt idx="1283">
                  <c:v>13.152489646499998</c:v>
                </c:pt>
                <c:pt idx="1284">
                  <c:v>16.025271638</c:v>
                </c:pt>
                <c:pt idx="1285">
                  <c:v>12.305324702124999</c:v>
                </c:pt>
                <c:pt idx="1286">
                  <c:v>14.350594592499998</c:v>
                </c:pt>
                <c:pt idx="1287">
                  <c:v>15.748474996497725</c:v>
                </c:pt>
                <c:pt idx="1288">
                  <c:v>13.574899989</c:v>
                </c:pt>
                <c:pt idx="1289">
                  <c:v>16.472259256425385</c:v>
                </c:pt>
                <c:pt idx="1290">
                  <c:v>12.8805145345</c:v>
                </c:pt>
                <c:pt idx="1291">
                  <c:v>14.051854278250001</c:v>
                </c:pt>
                <c:pt idx="1292">
                  <c:v>14.901438601249998</c:v>
                </c:pt>
                <c:pt idx="1293">
                  <c:v>13.479197584875001</c:v>
                </c:pt>
                <c:pt idx="1294">
                  <c:v>15.583843240999999</c:v>
                </c:pt>
                <c:pt idx="1295">
                  <c:v>12.782704758875001</c:v>
                </c:pt>
                <c:pt idx="1296">
                  <c:v>15.167594494500001</c:v>
                </c:pt>
                <c:pt idx="1297">
                  <c:v>15.804047135000001</c:v>
                </c:pt>
                <c:pt idx="1298">
                  <c:v>14.017432180500002</c:v>
                </c:pt>
                <c:pt idx="1299">
                  <c:v>16.916994506999306</c:v>
                </c:pt>
                <c:pt idx="1300">
                  <c:v>13.473697135500002</c:v>
                </c:pt>
                <c:pt idx="1301">
                  <c:v>14.881800583000002</c:v>
                </c:pt>
                <c:pt idx="1302">
                  <c:v>15.947094514000003</c:v>
                </c:pt>
                <c:pt idx="1303">
                  <c:v>13.79799261</c:v>
                </c:pt>
                <c:pt idx="1304">
                  <c:v>16.568434397999997</c:v>
                </c:pt>
                <c:pt idx="1305">
                  <c:v>12.930774949</c:v>
                </c:pt>
                <c:pt idx="1306">
                  <c:v>14.037925800999997</c:v>
                </c:pt>
                <c:pt idx="1307">
                  <c:v>14.803827820499997</c:v>
                </c:pt>
                <c:pt idx="1308">
                  <c:v>13.200409938</c:v>
                </c:pt>
                <c:pt idx="1309">
                  <c:v>15.840932597286852</c:v>
                </c:pt>
                <c:pt idx="1310">
                  <c:v>12.656036691000001</c:v>
                </c:pt>
                <c:pt idx="1311">
                  <c:v>13.746951655499997</c:v>
                </c:pt>
                <c:pt idx="1312">
                  <c:v>14.888005155499998</c:v>
                </c:pt>
                <c:pt idx="1313">
                  <c:v>13.190220810000001</c:v>
                </c:pt>
                <c:pt idx="1314">
                  <c:v>15.602260374</c:v>
                </c:pt>
                <c:pt idx="1315">
                  <c:v>12.29810700775</c:v>
                </c:pt>
                <c:pt idx="1316">
                  <c:v>14.736714207999999</c:v>
                </c:pt>
                <c:pt idx="1317">
                  <c:v>15.387641932499999</c:v>
                </c:pt>
                <c:pt idx="1318">
                  <c:v>13.796535194500002</c:v>
                </c:pt>
                <c:pt idx="1319">
                  <c:v>16.383505451000001</c:v>
                </c:pt>
                <c:pt idx="1320">
                  <c:v>12.682396932750001</c:v>
                </c:pt>
                <c:pt idx="1321">
                  <c:v>15.233081161499999</c:v>
                </c:pt>
                <c:pt idx="1322">
                  <c:v>15.7258872795</c:v>
                </c:pt>
                <c:pt idx="1323">
                  <c:v>13.652154057500001</c:v>
                </c:pt>
                <c:pt idx="1324">
                  <c:v>17.008787638606773</c:v>
                </c:pt>
                <c:pt idx="1325">
                  <c:v>12.948894802000002</c:v>
                </c:pt>
                <c:pt idx="1326">
                  <c:v>16.456044245836207</c:v>
                </c:pt>
                <c:pt idx="1327">
                  <c:v>18.731229402531884</c:v>
                </c:pt>
                <c:pt idx="1328">
                  <c:v>15.491047515386715</c:v>
                </c:pt>
                <c:pt idx="1329">
                  <c:v>20.181001408578126</c:v>
                </c:pt>
                <c:pt idx="1330">
                  <c:v>14.449852181290264</c:v>
                </c:pt>
                <c:pt idx="1331">
                  <c:v>15.251200744126406</c:v>
                </c:pt>
                <c:pt idx="1332">
                  <c:v>16.099002672056169</c:v>
                </c:pt>
                <c:pt idx="1333">
                  <c:v>14.331350942022155</c:v>
                </c:pt>
                <c:pt idx="1334">
                  <c:v>17.182603350703108</c:v>
                </c:pt>
                <c:pt idx="1335">
                  <c:v>13.546578388</c:v>
                </c:pt>
                <c:pt idx="1336">
                  <c:v>14.612104899000002</c:v>
                </c:pt>
                <c:pt idx="1337">
                  <c:v>15.782015718</c:v>
                </c:pt>
                <c:pt idx="1338">
                  <c:v>13.888518349</c:v>
                </c:pt>
                <c:pt idx="1339">
                  <c:v>16.641987931999999</c:v>
                </c:pt>
                <c:pt idx="1340">
                  <c:v>13.26873680225</c:v>
                </c:pt>
                <c:pt idx="1341">
                  <c:v>14.349367155999998</c:v>
                </c:pt>
                <c:pt idx="1342">
                  <c:v>14.9758013605</c:v>
                </c:pt>
                <c:pt idx="1343">
                  <c:v>13.431559990999999</c:v>
                </c:pt>
                <c:pt idx="1344">
                  <c:v>16.069556989000002</c:v>
                </c:pt>
                <c:pt idx="1345">
                  <c:v>12.616498190750001</c:v>
                </c:pt>
                <c:pt idx="1346">
                  <c:v>15.909252734500003</c:v>
                </c:pt>
                <c:pt idx="1347">
                  <c:v>16.625868020000002</c:v>
                </c:pt>
                <c:pt idx="1348">
                  <c:v>14.947928711000001</c:v>
                </c:pt>
                <c:pt idx="1349">
                  <c:v>18.374968346000003</c:v>
                </c:pt>
                <c:pt idx="1350">
                  <c:v>13.870412795500002</c:v>
                </c:pt>
                <c:pt idx="1351">
                  <c:v>14.394085888500001</c:v>
                </c:pt>
                <c:pt idx="1352">
                  <c:v>14.987335031000001</c:v>
                </c:pt>
                <c:pt idx="1353">
                  <c:v>13.4661064085</c:v>
                </c:pt>
                <c:pt idx="1354">
                  <c:v>15.995803121000002</c:v>
                </c:pt>
                <c:pt idx="1355">
                  <c:v>12.782825623500001</c:v>
                </c:pt>
                <c:pt idx="1356">
                  <c:v>14.9927569935</c:v>
                </c:pt>
                <c:pt idx="1357">
                  <c:v>16.163423851000005</c:v>
                </c:pt>
                <c:pt idx="1358">
                  <c:v>14.428489811500004</c:v>
                </c:pt>
                <c:pt idx="1359">
                  <c:v>17.261068898000001</c:v>
                </c:pt>
                <c:pt idx="1360">
                  <c:v>13.593667117499999</c:v>
                </c:pt>
                <c:pt idx="1361">
                  <c:v>16.0228631855</c:v>
                </c:pt>
                <c:pt idx="1362">
                  <c:v>16.035103041500125</c:v>
                </c:pt>
                <c:pt idx="1363">
                  <c:v>13.678910740499997</c:v>
                </c:pt>
                <c:pt idx="1364">
                  <c:v>16.939460834342466</c:v>
                </c:pt>
                <c:pt idx="1365">
                  <c:v>12.900409013000001</c:v>
                </c:pt>
                <c:pt idx="1366">
                  <c:v>14.6420988335</c:v>
                </c:pt>
                <c:pt idx="1367">
                  <c:v>15.522156643999999</c:v>
                </c:pt>
                <c:pt idx="1368">
                  <c:v>13.829567318</c:v>
                </c:pt>
                <c:pt idx="1369">
                  <c:v>16.657863100074742</c:v>
                </c:pt>
                <c:pt idx="1370">
                  <c:v>12.796206867000002</c:v>
                </c:pt>
                <c:pt idx="1371">
                  <c:v>15.243417035741214</c:v>
                </c:pt>
                <c:pt idx="1372">
                  <c:v>17.356369728250005</c:v>
                </c:pt>
                <c:pt idx="1373">
                  <c:v>14.655474294123993</c:v>
                </c:pt>
                <c:pt idx="1374">
                  <c:v>19.160388055453126</c:v>
                </c:pt>
                <c:pt idx="1375">
                  <c:v>13.487864265999999</c:v>
                </c:pt>
                <c:pt idx="1376">
                  <c:v>14.055397847499998</c:v>
                </c:pt>
                <c:pt idx="1377">
                  <c:v>15.038149389999999</c:v>
                </c:pt>
                <c:pt idx="1378">
                  <c:v>13.682514203249999</c:v>
                </c:pt>
                <c:pt idx="1379">
                  <c:v>16.013877478117735</c:v>
                </c:pt>
                <c:pt idx="1380">
                  <c:v>12.86725741025</c:v>
                </c:pt>
                <c:pt idx="1381">
                  <c:v>14.620502870000001</c:v>
                </c:pt>
                <c:pt idx="1382">
                  <c:v>15.375114130000002</c:v>
                </c:pt>
                <c:pt idx="1383">
                  <c:v>13.582510772999999</c:v>
                </c:pt>
                <c:pt idx="1384">
                  <c:v>16.408592873999996</c:v>
                </c:pt>
                <c:pt idx="1385">
                  <c:v>12.7368881835</c:v>
                </c:pt>
                <c:pt idx="1386">
                  <c:v>14.749884866000002</c:v>
                </c:pt>
                <c:pt idx="1387">
                  <c:v>15.624434150999997</c:v>
                </c:pt>
                <c:pt idx="1388">
                  <c:v>13.793919428000002</c:v>
                </c:pt>
                <c:pt idx="1389">
                  <c:v>16.921960364355023</c:v>
                </c:pt>
                <c:pt idx="1390">
                  <c:v>13.047273379999998</c:v>
                </c:pt>
                <c:pt idx="1391">
                  <c:v>16.563790042156253</c:v>
                </c:pt>
                <c:pt idx="1392">
                  <c:v>17.958760909062498</c:v>
                </c:pt>
                <c:pt idx="1393">
                  <c:v>14.903757107500001</c:v>
                </c:pt>
                <c:pt idx="1394">
                  <c:v>20.1481730839585</c:v>
                </c:pt>
                <c:pt idx="1395">
                  <c:v>13.582453633146486</c:v>
                </c:pt>
                <c:pt idx="1396">
                  <c:v>14.444802098999999</c:v>
                </c:pt>
                <c:pt idx="1397">
                  <c:v>16.055082545648439</c:v>
                </c:pt>
                <c:pt idx="1398">
                  <c:v>13.554173967500002</c:v>
                </c:pt>
                <c:pt idx="1399">
                  <c:v>16.575109535441403</c:v>
                </c:pt>
                <c:pt idx="1400">
                  <c:v>12.294228908500001</c:v>
                </c:pt>
                <c:pt idx="1401">
                  <c:v>14.662196911499999</c:v>
                </c:pt>
                <c:pt idx="1402">
                  <c:v>15.3568856865</c:v>
                </c:pt>
                <c:pt idx="1403">
                  <c:v>13.7833773475</c:v>
                </c:pt>
                <c:pt idx="1404">
                  <c:v>16.352203854999999</c:v>
                </c:pt>
                <c:pt idx="1405">
                  <c:v>12.865443537625</c:v>
                </c:pt>
                <c:pt idx="1406">
                  <c:v>13.376619554749997</c:v>
                </c:pt>
                <c:pt idx="1407">
                  <c:v>14.335814932999998</c:v>
                </c:pt>
                <c:pt idx="1408">
                  <c:v>12.884801356625003</c:v>
                </c:pt>
                <c:pt idx="1409">
                  <c:v>14.929245740000002</c:v>
                </c:pt>
                <c:pt idx="1410">
                  <c:v>12.16960987375</c:v>
                </c:pt>
                <c:pt idx="1411">
                  <c:v>14.045674071499997</c:v>
                </c:pt>
                <c:pt idx="1412">
                  <c:v>15.032419518999998</c:v>
                </c:pt>
                <c:pt idx="1413">
                  <c:v>12.998546973499998</c:v>
                </c:pt>
                <c:pt idx="1414">
                  <c:v>16.114336690999998</c:v>
                </c:pt>
                <c:pt idx="1415">
                  <c:v>12.877472089249999</c:v>
                </c:pt>
                <c:pt idx="1416">
                  <c:v>14.741434994250001</c:v>
                </c:pt>
                <c:pt idx="1417">
                  <c:v>15.249796846499999</c:v>
                </c:pt>
                <c:pt idx="1418">
                  <c:v>13.914991736499998</c:v>
                </c:pt>
                <c:pt idx="1419">
                  <c:v>16.275912103500001</c:v>
                </c:pt>
                <c:pt idx="1420">
                  <c:v>13.170934873749999</c:v>
                </c:pt>
                <c:pt idx="1421">
                  <c:v>14.231686081500001</c:v>
                </c:pt>
                <c:pt idx="1422">
                  <c:v>14.988901283395974</c:v>
                </c:pt>
                <c:pt idx="1423">
                  <c:v>13.384248319749997</c:v>
                </c:pt>
                <c:pt idx="1424">
                  <c:v>16.133727935588606</c:v>
                </c:pt>
                <c:pt idx="1425">
                  <c:v>12.545651337499999</c:v>
                </c:pt>
                <c:pt idx="1426">
                  <c:v>14.122316017500001</c:v>
                </c:pt>
                <c:pt idx="1427">
                  <c:v>14.774858176</c:v>
                </c:pt>
                <c:pt idx="1428">
                  <c:v>13.162751811124998</c:v>
                </c:pt>
                <c:pt idx="1429">
                  <c:v>15.5502261635</c:v>
                </c:pt>
                <c:pt idx="1430">
                  <c:v>12.074686974375002</c:v>
                </c:pt>
                <c:pt idx="1431">
                  <c:v>14.004896661499998</c:v>
                </c:pt>
                <c:pt idx="1432">
                  <c:v>15.120902936250001</c:v>
                </c:pt>
                <c:pt idx="1433">
                  <c:v>13.230193028750001</c:v>
                </c:pt>
                <c:pt idx="1434">
                  <c:v>15.718629361</c:v>
                </c:pt>
                <c:pt idx="1435">
                  <c:v>13.215309723749996</c:v>
                </c:pt>
                <c:pt idx="1436">
                  <c:v>14.558579185500001</c:v>
                </c:pt>
                <c:pt idx="1437">
                  <c:v>15.823245761000001</c:v>
                </c:pt>
                <c:pt idx="1438">
                  <c:v>14.181633135249998</c:v>
                </c:pt>
                <c:pt idx="1439">
                  <c:v>16.998755772999999</c:v>
                </c:pt>
                <c:pt idx="1440">
                  <c:v>13.0767578735</c:v>
                </c:pt>
                <c:pt idx="1441">
                  <c:v>13.57041290025</c:v>
                </c:pt>
                <c:pt idx="1442">
                  <c:v>14.2284916185</c:v>
                </c:pt>
                <c:pt idx="1443">
                  <c:v>12.950854829250002</c:v>
                </c:pt>
                <c:pt idx="1444">
                  <c:v>15.604239101999998</c:v>
                </c:pt>
                <c:pt idx="1445">
                  <c:v>12.487209164125002</c:v>
                </c:pt>
                <c:pt idx="1446">
                  <c:v>14.611471846394391</c:v>
                </c:pt>
                <c:pt idx="1447">
                  <c:v>15.610489249124024</c:v>
                </c:pt>
                <c:pt idx="1448">
                  <c:v>14.126542367490369</c:v>
                </c:pt>
                <c:pt idx="1449">
                  <c:v>17.927532492114256</c:v>
                </c:pt>
                <c:pt idx="1450">
                  <c:v>13.221206803500001</c:v>
                </c:pt>
                <c:pt idx="1451">
                  <c:v>14.1143053855</c:v>
                </c:pt>
                <c:pt idx="1452">
                  <c:v>15.021220526499999</c:v>
                </c:pt>
                <c:pt idx="1453">
                  <c:v>13.230392869749998</c:v>
                </c:pt>
                <c:pt idx="1454">
                  <c:v>16.111039791</c:v>
                </c:pt>
                <c:pt idx="1455">
                  <c:v>12.515993837812498</c:v>
                </c:pt>
                <c:pt idx="1456">
                  <c:v>14.375185364500004</c:v>
                </c:pt>
                <c:pt idx="1457">
                  <c:v>15.4043447265</c:v>
                </c:pt>
                <c:pt idx="1458">
                  <c:v>13.278642631499997</c:v>
                </c:pt>
                <c:pt idx="1459">
                  <c:v>16.189520612999999</c:v>
                </c:pt>
                <c:pt idx="1460">
                  <c:v>12.619011877249999</c:v>
                </c:pt>
                <c:pt idx="1461">
                  <c:v>13.7741531475</c:v>
                </c:pt>
                <c:pt idx="1462">
                  <c:v>14.478238465999999</c:v>
                </c:pt>
                <c:pt idx="1463">
                  <c:v>13.090992748500001</c:v>
                </c:pt>
                <c:pt idx="1464">
                  <c:v>15.534175669</c:v>
                </c:pt>
                <c:pt idx="1465">
                  <c:v>12.011403642499999</c:v>
                </c:pt>
                <c:pt idx="1466">
                  <c:v>15.150773732999999</c:v>
                </c:pt>
                <c:pt idx="1467">
                  <c:v>15.803880613</c:v>
                </c:pt>
                <c:pt idx="1468">
                  <c:v>14.292332177500002</c:v>
                </c:pt>
                <c:pt idx="1469">
                  <c:v>17.144058170000001</c:v>
                </c:pt>
                <c:pt idx="1470">
                  <c:v>13.244224903000001</c:v>
                </c:pt>
                <c:pt idx="1471">
                  <c:v>15.130754193000001</c:v>
                </c:pt>
                <c:pt idx="1472">
                  <c:v>16.053747334000001</c:v>
                </c:pt>
                <c:pt idx="1473">
                  <c:v>14.23864841875</c:v>
                </c:pt>
                <c:pt idx="1474">
                  <c:v>16.791587907</c:v>
                </c:pt>
                <c:pt idx="1475">
                  <c:v>13.410148106500001</c:v>
                </c:pt>
                <c:pt idx="1476">
                  <c:v>14.701338455500004</c:v>
                </c:pt>
                <c:pt idx="1477">
                  <c:v>15.766461058000003</c:v>
                </c:pt>
                <c:pt idx="1478">
                  <c:v>14.032432962</c:v>
                </c:pt>
                <c:pt idx="1479">
                  <c:v>16.59841886589685</c:v>
                </c:pt>
                <c:pt idx="1480">
                  <c:v>13.023034231000004</c:v>
                </c:pt>
                <c:pt idx="1481">
                  <c:v>15.538619341500002</c:v>
                </c:pt>
                <c:pt idx="1482">
                  <c:v>16.258760148</c:v>
                </c:pt>
                <c:pt idx="1483">
                  <c:v>14.196716551000002</c:v>
                </c:pt>
                <c:pt idx="1484">
                  <c:v>17.116337227999999</c:v>
                </c:pt>
                <c:pt idx="1485">
                  <c:v>13.704872525000003</c:v>
                </c:pt>
                <c:pt idx="1486">
                  <c:v>19.102182402265143</c:v>
                </c:pt>
                <c:pt idx="1487">
                  <c:v>20.253475651195316</c:v>
                </c:pt>
                <c:pt idx="1488">
                  <c:v>17.464693590723677</c:v>
                </c:pt>
                <c:pt idx="1489">
                  <c:v>21.506250419374997</c:v>
                </c:pt>
                <c:pt idx="1490">
                  <c:v>16.637906028437502</c:v>
                </c:pt>
                <c:pt idx="1491">
                  <c:v>13.920350675</c:v>
                </c:pt>
                <c:pt idx="1492">
                  <c:v>15.027053553500002</c:v>
                </c:pt>
                <c:pt idx="1493">
                  <c:v>13.335342496250005</c:v>
                </c:pt>
                <c:pt idx="1494">
                  <c:v>15.598732589499999</c:v>
                </c:pt>
                <c:pt idx="1495">
                  <c:v>12.479111760125001</c:v>
                </c:pt>
                <c:pt idx="1496">
                  <c:v>14.652021274499997</c:v>
                </c:pt>
                <c:pt idx="1497">
                  <c:v>15.6008096925</c:v>
                </c:pt>
                <c:pt idx="1498">
                  <c:v>13.846295052250001</c:v>
                </c:pt>
                <c:pt idx="1499">
                  <c:v>16.700195663489932</c:v>
                </c:pt>
                <c:pt idx="1500">
                  <c:v>12.833821231499998</c:v>
                </c:pt>
                <c:pt idx="1501">
                  <c:v>14.1678027515</c:v>
                </c:pt>
                <c:pt idx="1502">
                  <c:v>14.983175441</c:v>
                </c:pt>
                <c:pt idx="1503">
                  <c:v>13.498152805249997</c:v>
                </c:pt>
                <c:pt idx="1504">
                  <c:v>15.929929181500002</c:v>
                </c:pt>
                <c:pt idx="1505">
                  <c:v>12.432919617000001</c:v>
                </c:pt>
                <c:pt idx="1506">
                  <c:v>15.250818515000001</c:v>
                </c:pt>
                <c:pt idx="1507">
                  <c:v>16.363334708677858</c:v>
                </c:pt>
                <c:pt idx="1508">
                  <c:v>14.047517511000001</c:v>
                </c:pt>
                <c:pt idx="1509">
                  <c:v>17.065990279359674</c:v>
                </c:pt>
                <c:pt idx="1510">
                  <c:v>13.255531414999997</c:v>
                </c:pt>
                <c:pt idx="1511">
                  <c:v>14.659944808500001</c:v>
                </c:pt>
                <c:pt idx="1512">
                  <c:v>15.742386298</c:v>
                </c:pt>
                <c:pt idx="1513">
                  <c:v>13.807126783500001</c:v>
                </c:pt>
                <c:pt idx="1514">
                  <c:v>16.818732766</c:v>
                </c:pt>
                <c:pt idx="1515">
                  <c:v>13.261551784249999</c:v>
                </c:pt>
                <c:pt idx="1516">
                  <c:v>13.971160236250002</c:v>
                </c:pt>
                <c:pt idx="1517">
                  <c:v>14.773947465000001</c:v>
                </c:pt>
                <c:pt idx="1518">
                  <c:v>13.267967485749999</c:v>
                </c:pt>
                <c:pt idx="1519">
                  <c:v>15.765882534871237</c:v>
                </c:pt>
                <c:pt idx="1520">
                  <c:v>12.810710057874999</c:v>
                </c:pt>
                <c:pt idx="1521">
                  <c:v>13.948757241750002</c:v>
                </c:pt>
                <c:pt idx="1522">
                  <c:v>15.033681979000001</c:v>
                </c:pt>
                <c:pt idx="1523">
                  <c:v>13.041076754000001</c:v>
                </c:pt>
                <c:pt idx="1524">
                  <c:v>16.086744413999998</c:v>
                </c:pt>
                <c:pt idx="1525">
                  <c:v>12.300740181125002</c:v>
                </c:pt>
                <c:pt idx="1526">
                  <c:v>14.435221591999998</c:v>
                </c:pt>
                <c:pt idx="1527">
                  <c:v>15.066947763000002</c:v>
                </c:pt>
                <c:pt idx="1528">
                  <c:v>13.777919284499999</c:v>
                </c:pt>
                <c:pt idx="1529">
                  <c:v>16.619107671000002</c:v>
                </c:pt>
                <c:pt idx="1530">
                  <c:v>12.897108956249999</c:v>
                </c:pt>
                <c:pt idx="1531">
                  <c:v>14.817894634000002</c:v>
                </c:pt>
                <c:pt idx="1532">
                  <c:v>15.838704734</c:v>
                </c:pt>
                <c:pt idx="1533">
                  <c:v>14.152002519999998</c:v>
                </c:pt>
                <c:pt idx="1534">
                  <c:v>16.914321439436463</c:v>
                </c:pt>
                <c:pt idx="1535">
                  <c:v>12.694353605749999</c:v>
                </c:pt>
                <c:pt idx="1536">
                  <c:v>16.441104226393939</c:v>
                </c:pt>
                <c:pt idx="1537">
                  <c:v>19.163269876917969</c:v>
                </c:pt>
                <c:pt idx="1538">
                  <c:v>15.595374461</c:v>
                </c:pt>
                <c:pt idx="1539">
                  <c:v>20.158240501374998</c:v>
                </c:pt>
                <c:pt idx="1540">
                  <c:v>14.276624887000001</c:v>
                </c:pt>
                <c:pt idx="1541">
                  <c:v>15.083976833742785</c:v>
                </c:pt>
                <c:pt idx="1542">
                  <c:v>16.803615916148438</c:v>
                </c:pt>
                <c:pt idx="1543">
                  <c:v>14.446164777</c:v>
                </c:pt>
                <c:pt idx="1544">
                  <c:v>18.015014568444187</c:v>
                </c:pt>
                <c:pt idx="1545">
                  <c:v>13.534005127999999</c:v>
                </c:pt>
                <c:pt idx="1546">
                  <c:v>14.853925665999999</c:v>
                </c:pt>
                <c:pt idx="1547">
                  <c:v>15.619128189500001</c:v>
                </c:pt>
                <c:pt idx="1548">
                  <c:v>14.456469788499998</c:v>
                </c:pt>
                <c:pt idx="1549">
                  <c:v>16.469734080274542</c:v>
                </c:pt>
                <c:pt idx="1550">
                  <c:v>12.966735977500001</c:v>
                </c:pt>
                <c:pt idx="1551">
                  <c:v>14.142026539</c:v>
                </c:pt>
                <c:pt idx="1552">
                  <c:v>15.052988078999999</c:v>
                </c:pt>
                <c:pt idx="1553">
                  <c:v>13.386169712499997</c:v>
                </c:pt>
                <c:pt idx="1554">
                  <c:v>16.120093809499998</c:v>
                </c:pt>
                <c:pt idx="1555">
                  <c:v>12.376814896125003</c:v>
                </c:pt>
                <c:pt idx="1556">
                  <c:v>16.276367418999996</c:v>
                </c:pt>
                <c:pt idx="1557">
                  <c:v>16.845570559999999</c:v>
                </c:pt>
                <c:pt idx="1558">
                  <c:v>14.840544914999997</c:v>
                </c:pt>
                <c:pt idx="1559">
                  <c:v>17.762207123</c:v>
                </c:pt>
                <c:pt idx="1560">
                  <c:v>13.897396071999999</c:v>
                </c:pt>
                <c:pt idx="1561">
                  <c:v>13.999433316500001</c:v>
                </c:pt>
                <c:pt idx="1562">
                  <c:v>15.162785092999997</c:v>
                </c:pt>
                <c:pt idx="1563">
                  <c:v>13.472935141249996</c:v>
                </c:pt>
                <c:pt idx="1564">
                  <c:v>16.160675130500003</c:v>
                </c:pt>
                <c:pt idx="1565">
                  <c:v>12.679732498250001</c:v>
                </c:pt>
                <c:pt idx="1566">
                  <c:v>15.284757266000002</c:v>
                </c:pt>
                <c:pt idx="1567">
                  <c:v>16.031053739000001</c:v>
                </c:pt>
                <c:pt idx="1568">
                  <c:v>14.009900596500001</c:v>
                </c:pt>
                <c:pt idx="1569">
                  <c:v>17.249123456000003</c:v>
                </c:pt>
                <c:pt idx="1570">
                  <c:v>13.621694762999999</c:v>
                </c:pt>
                <c:pt idx="1571">
                  <c:v>14.445372781999998</c:v>
                </c:pt>
                <c:pt idx="1572">
                  <c:v>15.417361480315423</c:v>
                </c:pt>
                <c:pt idx="1573">
                  <c:v>13.537362901891044</c:v>
                </c:pt>
                <c:pt idx="1574">
                  <c:v>17.308294279774806</c:v>
                </c:pt>
                <c:pt idx="1575">
                  <c:v>12.794829433499997</c:v>
                </c:pt>
                <c:pt idx="1576">
                  <c:v>14.766644236999996</c:v>
                </c:pt>
                <c:pt idx="1577">
                  <c:v>15.649901074000001</c:v>
                </c:pt>
                <c:pt idx="1578">
                  <c:v>13.570661918999999</c:v>
                </c:pt>
                <c:pt idx="1579">
                  <c:v>16.375263955999998</c:v>
                </c:pt>
                <c:pt idx="1580">
                  <c:v>13.113059475499998</c:v>
                </c:pt>
                <c:pt idx="1581">
                  <c:v>16.542309832488282</c:v>
                </c:pt>
                <c:pt idx="1582">
                  <c:v>17.96655055269629</c:v>
                </c:pt>
                <c:pt idx="1583">
                  <c:v>14.211475400499998</c:v>
                </c:pt>
                <c:pt idx="1584">
                  <c:v>18.638946784539062</c:v>
                </c:pt>
                <c:pt idx="1585">
                  <c:v>13.69131934781886</c:v>
                </c:pt>
                <c:pt idx="1586">
                  <c:v>14.433501639500001</c:v>
                </c:pt>
                <c:pt idx="1587">
                  <c:v>15.086479876999999</c:v>
                </c:pt>
                <c:pt idx="1588">
                  <c:v>13.698397919249999</c:v>
                </c:pt>
                <c:pt idx="1589">
                  <c:v>16.039007428538788</c:v>
                </c:pt>
                <c:pt idx="1590">
                  <c:v>12.860199548500001</c:v>
                </c:pt>
                <c:pt idx="1591">
                  <c:v>14.694749329999999</c:v>
                </c:pt>
                <c:pt idx="1592">
                  <c:v>15.409397122</c:v>
                </c:pt>
                <c:pt idx="1593">
                  <c:v>13.454646322499999</c:v>
                </c:pt>
                <c:pt idx="1594">
                  <c:v>16.300593793000001</c:v>
                </c:pt>
                <c:pt idx="1595">
                  <c:v>12.701021886000003</c:v>
                </c:pt>
                <c:pt idx="1596">
                  <c:v>14.999711235999998</c:v>
                </c:pt>
                <c:pt idx="1597">
                  <c:v>15.707296825000002</c:v>
                </c:pt>
                <c:pt idx="1598">
                  <c:v>13.741193819999996</c:v>
                </c:pt>
                <c:pt idx="1599">
                  <c:v>16.954916025999999</c:v>
                </c:pt>
                <c:pt idx="1600">
                  <c:v>12.861061315000002</c:v>
                </c:pt>
                <c:pt idx="1601">
                  <c:v>16.460489626667755</c:v>
                </c:pt>
                <c:pt idx="1602">
                  <c:v>19.399338416085939</c:v>
                </c:pt>
                <c:pt idx="1603">
                  <c:v>15.518839683437498</c:v>
                </c:pt>
                <c:pt idx="1604">
                  <c:v>20.728350811237579</c:v>
                </c:pt>
                <c:pt idx="1605">
                  <c:v>14.01074048097656</c:v>
                </c:pt>
                <c:pt idx="1606">
                  <c:v>14.418377041007689</c:v>
                </c:pt>
                <c:pt idx="1607">
                  <c:v>15.40363047093115</c:v>
                </c:pt>
                <c:pt idx="1608">
                  <c:v>13.564798373499999</c:v>
                </c:pt>
                <c:pt idx="1609">
                  <c:v>16.520486972825477</c:v>
                </c:pt>
                <c:pt idx="1610">
                  <c:v>13.045458952500001</c:v>
                </c:pt>
                <c:pt idx="1611">
                  <c:v>14.332121506499996</c:v>
                </c:pt>
                <c:pt idx="1612">
                  <c:v>15.6807668305</c:v>
                </c:pt>
                <c:pt idx="1613">
                  <c:v>13.8009688695</c:v>
                </c:pt>
                <c:pt idx="1614">
                  <c:v>16.234739248499999</c:v>
                </c:pt>
                <c:pt idx="1615">
                  <c:v>12.802422841875002</c:v>
                </c:pt>
                <c:pt idx="1616">
                  <c:v>13.59278790125</c:v>
                </c:pt>
                <c:pt idx="1617">
                  <c:v>14.481285109999998</c:v>
                </c:pt>
                <c:pt idx="1618">
                  <c:v>12.633699607249998</c:v>
                </c:pt>
                <c:pt idx="1619">
                  <c:v>15.149755247</c:v>
                </c:pt>
                <c:pt idx="1620">
                  <c:v>12.1460478445</c:v>
                </c:pt>
                <c:pt idx="1621">
                  <c:v>14.149623753500002</c:v>
                </c:pt>
                <c:pt idx="1622">
                  <c:v>15.0131825365</c:v>
                </c:pt>
                <c:pt idx="1623">
                  <c:v>13.068414819249998</c:v>
                </c:pt>
                <c:pt idx="1624">
                  <c:v>15.943338797227629</c:v>
                </c:pt>
                <c:pt idx="1625">
                  <c:v>12.858004160249997</c:v>
                </c:pt>
                <c:pt idx="1626">
                  <c:v>14.496594274750001</c:v>
                </c:pt>
                <c:pt idx="1627">
                  <c:v>15.280856265999999</c:v>
                </c:pt>
                <c:pt idx="1628">
                  <c:v>13.849135446750001</c:v>
                </c:pt>
                <c:pt idx="1629">
                  <c:v>16.182331054499997</c:v>
                </c:pt>
                <c:pt idx="1630">
                  <c:v>13.212523514000001</c:v>
                </c:pt>
                <c:pt idx="1631">
                  <c:v>14.477956967000001</c:v>
                </c:pt>
                <c:pt idx="1632">
                  <c:v>15.146204894</c:v>
                </c:pt>
                <c:pt idx="1633">
                  <c:v>13.014180402999999</c:v>
                </c:pt>
                <c:pt idx="1634">
                  <c:v>15.973958200916847</c:v>
                </c:pt>
                <c:pt idx="1635">
                  <c:v>12.5104173</c:v>
                </c:pt>
                <c:pt idx="1636">
                  <c:v>13.820664472749998</c:v>
                </c:pt>
                <c:pt idx="1637">
                  <c:v>14.661312021500002</c:v>
                </c:pt>
                <c:pt idx="1638">
                  <c:v>13.250738842624999</c:v>
                </c:pt>
                <c:pt idx="1639">
                  <c:v>15.305694936749999</c:v>
                </c:pt>
                <c:pt idx="1640">
                  <c:v>12.428316575625001</c:v>
                </c:pt>
                <c:pt idx="1641">
                  <c:v>13.92075804525</c:v>
                </c:pt>
                <c:pt idx="1642">
                  <c:v>14.957233651999999</c:v>
                </c:pt>
                <c:pt idx="1643">
                  <c:v>13.268179828000001</c:v>
                </c:pt>
                <c:pt idx="1644">
                  <c:v>15.958653272500001</c:v>
                </c:pt>
                <c:pt idx="1645">
                  <c:v>13.010582097749998</c:v>
                </c:pt>
                <c:pt idx="1646">
                  <c:v>15.12284026</c:v>
                </c:pt>
                <c:pt idx="1647">
                  <c:v>15.827764759500001</c:v>
                </c:pt>
                <c:pt idx="1648">
                  <c:v>14.231964490999999</c:v>
                </c:pt>
                <c:pt idx="1649">
                  <c:v>16.631737553000001</c:v>
                </c:pt>
                <c:pt idx="1650">
                  <c:v>13.245660241</c:v>
                </c:pt>
                <c:pt idx="1651">
                  <c:v>13.734757151249999</c:v>
                </c:pt>
                <c:pt idx="1652">
                  <c:v>14.610852636499995</c:v>
                </c:pt>
                <c:pt idx="1653">
                  <c:v>12.963850763749999</c:v>
                </c:pt>
                <c:pt idx="1654">
                  <c:v>15.486317860000002</c:v>
                </c:pt>
                <c:pt idx="1655">
                  <c:v>12.391092397749999</c:v>
                </c:pt>
                <c:pt idx="1656">
                  <c:v>14.887235950444566</c:v>
                </c:pt>
                <c:pt idx="1657">
                  <c:v>15.954779761051759</c:v>
                </c:pt>
                <c:pt idx="1658">
                  <c:v>14.046389555000001</c:v>
                </c:pt>
                <c:pt idx="1659">
                  <c:v>17.559981826283614</c:v>
                </c:pt>
                <c:pt idx="1660">
                  <c:v>13.409352106</c:v>
                </c:pt>
                <c:pt idx="1661">
                  <c:v>14.100940375749998</c:v>
                </c:pt>
                <c:pt idx="1662">
                  <c:v>15.130118877000001</c:v>
                </c:pt>
                <c:pt idx="1663">
                  <c:v>13.15114980625</c:v>
                </c:pt>
                <c:pt idx="1664">
                  <c:v>15.9471589455</c:v>
                </c:pt>
                <c:pt idx="1665">
                  <c:v>12.813248757937499</c:v>
                </c:pt>
                <c:pt idx="1666">
                  <c:v>14.309850236500003</c:v>
                </c:pt>
                <c:pt idx="1667">
                  <c:v>15.481501029999999</c:v>
                </c:pt>
                <c:pt idx="1668">
                  <c:v>13.298083050250002</c:v>
                </c:pt>
                <c:pt idx="1669">
                  <c:v>16.192872359999999</c:v>
                </c:pt>
                <c:pt idx="1670">
                  <c:v>12.62644855175</c:v>
                </c:pt>
                <c:pt idx="1671">
                  <c:v>13.691611260500002</c:v>
                </c:pt>
                <c:pt idx="1672">
                  <c:v>14.629528253499997</c:v>
                </c:pt>
                <c:pt idx="1673">
                  <c:v>13.104221678</c:v>
                </c:pt>
                <c:pt idx="1674">
                  <c:v>15.621640259000001</c:v>
                </c:pt>
                <c:pt idx="1675">
                  <c:v>12.022686173249999</c:v>
                </c:pt>
                <c:pt idx="1676">
                  <c:v>14.736544043</c:v>
                </c:pt>
                <c:pt idx="1677">
                  <c:v>16.025028534</c:v>
                </c:pt>
                <c:pt idx="1678">
                  <c:v>14.235511029500001</c:v>
                </c:pt>
                <c:pt idx="1679">
                  <c:v>16.744519836999999</c:v>
                </c:pt>
                <c:pt idx="1680">
                  <c:v>13.464999145499998</c:v>
                </c:pt>
                <c:pt idx="1681">
                  <c:v>14.923765190500001</c:v>
                </c:pt>
                <c:pt idx="1682">
                  <c:v>16.044469500000002</c:v>
                </c:pt>
                <c:pt idx="1683">
                  <c:v>14.277149549000002</c:v>
                </c:pt>
                <c:pt idx="1684">
                  <c:v>16.5750735345</c:v>
                </c:pt>
                <c:pt idx="1685">
                  <c:v>13.475772693250001</c:v>
                </c:pt>
                <c:pt idx="1686">
                  <c:v>14.624057913499998</c:v>
                </c:pt>
                <c:pt idx="1687">
                  <c:v>15.816571487999999</c:v>
                </c:pt>
                <c:pt idx="1688">
                  <c:v>14.195172457499998</c:v>
                </c:pt>
                <c:pt idx="1689">
                  <c:v>16.678516518538768</c:v>
                </c:pt>
                <c:pt idx="1690">
                  <c:v>13.057607261499998</c:v>
                </c:pt>
                <c:pt idx="1691">
                  <c:v>15.402433705000002</c:v>
                </c:pt>
                <c:pt idx="1692">
                  <c:v>16.584179379000002</c:v>
                </c:pt>
                <c:pt idx="1693">
                  <c:v>14.2284672385</c:v>
                </c:pt>
                <c:pt idx="1694">
                  <c:v>17.246521987000001</c:v>
                </c:pt>
                <c:pt idx="1695">
                  <c:v>13.40635744525</c:v>
                </c:pt>
                <c:pt idx="1696">
                  <c:v>18.553515423996096</c:v>
                </c:pt>
                <c:pt idx="1697">
                  <c:v>19.567170953867191</c:v>
                </c:pt>
                <c:pt idx="1698">
                  <c:v>17.18165570755767</c:v>
                </c:pt>
                <c:pt idx="1699">
                  <c:v>21.452626682415431</c:v>
                </c:pt>
                <c:pt idx="1700">
                  <c:v>16.82772087219238</c:v>
                </c:pt>
                <c:pt idx="1701">
                  <c:v>13.994380881999998</c:v>
                </c:pt>
                <c:pt idx="1702">
                  <c:v>14.860529561</c:v>
                </c:pt>
                <c:pt idx="1703">
                  <c:v>13.169638185250001</c:v>
                </c:pt>
                <c:pt idx="1704">
                  <c:v>15.909987034500002</c:v>
                </c:pt>
                <c:pt idx="1705">
                  <c:v>12.694960409374998</c:v>
                </c:pt>
                <c:pt idx="1706">
                  <c:v>14.839721248499998</c:v>
                </c:pt>
                <c:pt idx="1707">
                  <c:v>15.300247712046362</c:v>
                </c:pt>
                <c:pt idx="1708">
                  <c:v>14.0299280255</c:v>
                </c:pt>
                <c:pt idx="1709">
                  <c:v>16.426287869496676</c:v>
                </c:pt>
                <c:pt idx="1710">
                  <c:v>13.006114438500001</c:v>
                </c:pt>
                <c:pt idx="1711">
                  <c:v>13.89595041325</c:v>
                </c:pt>
                <c:pt idx="1712">
                  <c:v>14.781529547000002</c:v>
                </c:pt>
                <c:pt idx="1713">
                  <c:v>13.333392054499999</c:v>
                </c:pt>
                <c:pt idx="1714">
                  <c:v>15.795462711500003</c:v>
                </c:pt>
                <c:pt idx="1715">
                  <c:v>12.708847517375</c:v>
                </c:pt>
                <c:pt idx="1716">
                  <c:v>15.197681797499998</c:v>
                </c:pt>
                <c:pt idx="1717">
                  <c:v>15.829368529552378</c:v>
                </c:pt>
                <c:pt idx="1718">
                  <c:v>14.066938683</c:v>
                </c:pt>
                <c:pt idx="1719">
                  <c:v>17.363396922556635</c:v>
                </c:pt>
                <c:pt idx="1720">
                  <c:v>13.288722494000002</c:v>
                </c:pt>
                <c:pt idx="1721">
                  <c:v>15.0222675175</c:v>
                </c:pt>
                <c:pt idx="1722">
                  <c:v>15.591539635</c:v>
                </c:pt>
                <c:pt idx="1723">
                  <c:v>13.856541688500002</c:v>
                </c:pt>
                <c:pt idx="1724">
                  <c:v>16.845773277000003</c:v>
                </c:pt>
                <c:pt idx="1725">
                  <c:v>13.034386463250001</c:v>
                </c:pt>
                <c:pt idx="1726">
                  <c:v>14.072293335500001</c:v>
                </c:pt>
                <c:pt idx="1727">
                  <c:v>14.85900631</c:v>
                </c:pt>
                <c:pt idx="1728">
                  <c:v>13.293946093749998</c:v>
                </c:pt>
                <c:pt idx="1729">
                  <c:v>15.579196316000001</c:v>
                </c:pt>
                <c:pt idx="1730">
                  <c:v>12.3458121915</c:v>
                </c:pt>
                <c:pt idx="1731">
                  <c:v>13.9516983</c:v>
                </c:pt>
                <c:pt idx="1732">
                  <c:v>14.950554137999999</c:v>
                </c:pt>
                <c:pt idx="1733">
                  <c:v>13.212862739499998</c:v>
                </c:pt>
                <c:pt idx="1734">
                  <c:v>16.040383263999999</c:v>
                </c:pt>
                <c:pt idx="1735">
                  <c:v>12.142604930500001</c:v>
                </c:pt>
                <c:pt idx="1736">
                  <c:v>14.220957537500002</c:v>
                </c:pt>
                <c:pt idx="1737">
                  <c:v>15.432286511500005</c:v>
                </c:pt>
                <c:pt idx="1738">
                  <c:v>13.746364882</c:v>
                </c:pt>
                <c:pt idx="1739">
                  <c:v>16.644758340999999</c:v>
                </c:pt>
                <c:pt idx="1740">
                  <c:v>12.840873790750003</c:v>
                </c:pt>
                <c:pt idx="1741">
                  <c:v>14.976812378500002</c:v>
                </c:pt>
                <c:pt idx="1742">
                  <c:v>15.922333787999998</c:v>
                </c:pt>
                <c:pt idx="1743">
                  <c:v>13.934928176</c:v>
                </c:pt>
                <c:pt idx="1744">
                  <c:v>17.039291589641383</c:v>
                </c:pt>
                <c:pt idx="1745">
                  <c:v>13.0125036325</c:v>
                </c:pt>
                <c:pt idx="1746">
                  <c:v>16.594427426912603</c:v>
                </c:pt>
                <c:pt idx="1747">
                  <c:v>17.909484868867189</c:v>
                </c:pt>
                <c:pt idx="1748">
                  <c:v>15.780195780550965</c:v>
                </c:pt>
                <c:pt idx="1749">
                  <c:v>20.288785436408201</c:v>
                </c:pt>
                <c:pt idx="1750">
                  <c:v>14.389230308999997</c:v>
                </c:pt>
                <c:pt idx="1751">
                  <c:v>15.113228971971468</c:v>
                </c:pt>
                <c:pt idx="1752">
                  <c:v>16.150140960526155</c:v>
                </c:pt>
                <c:pt idx="1753">
                  <c:v>14.026313682709258</c:v>
                </c:pt>
                <c:pt idx="1754">
                  <c:v>17.985912990634766</c:v>
                </c:pt>
                <c:pt idx="1755">
                  <c:v>13.298993061999997</c:v>
                </c:pt>
                <c:pt idx="1756">
                  <c:v>14.6880738845</c:v>
                </c:pt>
                <c:pt idx="1757">
                  <c:v>15.608625464000001</c:v>
                </c:pt>
                <c:pt idx="1758">
                  <c:v>13.895175647</c:v>
                </c:pt>
                <c:pt idx="1759">
                  <c:v>16.546589693999998</c:v>
                </c:pt>
                <c:pt idx="1760">
                  <c:v>13.078241218500001</c:v>
                </c:pt>
                <c:pt idx="1761">
                  <c:v>14.231809247999999</c:v>
                </c:pt>
                <c:pt idx="1762">
                  <c:v>14.915245124500002</c:v>
                </c:pt>
                <c:pt idx="1763">
                  <c:v>13.344756807</c:v>
                </c:pt>
                <c:pt idx="1764">
                  <c:v>15.840065848000002</c:v>
                </c:pt>
                <c:pt idx="1765">
                  <c:v>12.526907023375001</c:v>
                </c:pt>
                <c:pt idx="1766">
                  <c:v>15.956310362</c:v>
                </c:pt>
                <c:pt idx="1767">
                  <c:v>16.978932798999999</c:v>
                </c:pt>
                <c:pt idx="1768">
                  <c:v>14.925685400000004</c:v>
                </c:pt>
                <c:pt idx="1769">
                  <c:v>17.912049343774541</c:v>
                </c:pt>
                <c:pt idx="1770">
                  <c:v>13.500670423499999</c:v>
                </c:pt>
                <c:pt idx="1771">
                  <c:v>14.4792550355</c:v>
                </c:pt>
                <c:pt idx="1772">
                  <c:v>15.193723667999997</c:v>
                </c:pt>
                <c:pt idx="1773">
                  <c:v>13.2754915675</c:v>
                </c:pt>
                <c:pt idx="1774">
                  <c:v>16.063907173</c:v>
                </c:pt>
                <c:pt idx="1775">
                  <c:v>12.565655284</c:v>
                </c:pt>
                <c:pt idx="1776">
                  <c:v>15.115923728</c:v>
                </c:pt>
                <c:pt idx="1777">
                  <c:v>16.098537646</c:v>
                </c:pt>
                <c:pt idx="1778">
                  <c:v>14.524243099</c:v>
                </c:pt>
                <c:pt idx="1779">
                  <c:v>17.259468597999998</c:v>
                </c:pt>
                <c:pt idx="1780">
                  <c:v>13.599699212250002</c:v>
                </c:pt>
                <c:pt idx="1781">
                  <c:v>14.591492966000001</c:v>
                </c:pt>
                <c:pt idx="1782">
                  <c:v>15.395934493430738</c:v>
                </c:pt>
                <c:pt idx="1783">
                  <c:v>13.618331997500002</c:v>
                </c:pt>
                <c:pt idx="1784">
                  <c:v>16.433443275953124</c:v>
                </c:pt>
                <c:pt idx="1785">
                  <c:v>12.718144754750002</c:v>
                </c:pt>
                <c:pt idx="1786">
                  <c:v>14.581039983</c:v>
                </c:pt>
                <c:pt idx="1787">
                  <c:v>15.473757684000001</c:v>
                </c:pt>
                <c:pt idx="1788">
                  <c:v>13.658595838500002</c:v>
                </c:pt>
                <c:pt idx="1789">
                  <c:v>16.579581266000002</c:v>
                </c:pt>
                <c:pt idx="1790">
                  <c:v>13.175987516250002</c:v>
                </c:pt>
                <c:pt idx="1791">
                  <c:v>16.209995914749996</c:v>
                </c:pt>
                <c:pt idx="1792">
                  <c:v>17.586312156109372</c:v>
                </c:pt>
                <c:pt idx="1793">
                  <c:v>14.615601169355999</c:v>
                </c:pt>
                <c:pt idx="1794">
                  <c:v>20.011704219945315</c:v>
                </c:pt>
                <c:pt idx="1795">
                  <c:v>13.483317826999999</c:v>
                </c:pt>
                <c:pt idx="1796">
                  <c:v>14.674764723000001</c:v>
                </c:pt>
                <c:pt idx="1797">
                  <c:v>15.456459173999999</c:v>
                </c:pt>
                <c:pt idx="1798">
                  <c:v>13.7094216565</c:v>
                </c:pt>
                <c:pt idx="1799">
                  <c:v>16.055771457416832</c:v>
                </c:pt>
                <c:pt idx="1800">
                  <c:v>12.999422903000001</c:v>
                </c:pt>
                <c:pt idx="1801">
                  <c:v>14.865398128000001</c:v>
                </c:pt>
                <c:pt idx="1802">
                  <c:v>15.475131462000002</c:v>
                </c:pt>
                <c:pt idx="1803">
                  <c:v>13.565185592499999</c:v>
                </c:pt>
                <c:pt idx="1804">
                  <c:v>16.294190622999999</c:v>
                </c:pt>
                <c:pt idx="1805">
                  <c:v>12.676092759750004</c:v>
                </c:pt>
                <c:pt idx="1806">
                  <c:v>15.045725601000001</c:v>
                </c:pt>
                <c:pt idx="1807">
                  <c:v>16.098311659</c:v>
                </c:pt>
                <c:pt idx="1808">
                  <c:v>14.005301960499999</c:v>
                </c:pt>
                <c:pt idx="1809">
                  <c:v>17.087736347</c:v>
                </c:pt>
                <c:pt idx="1810">
                  <c:v>13.195362418500002</c:v>
                </c:pt>
                <c:pt idx="1811">
                  <c:v>17.702889392031249</c:v>
                </c:pt>
                <c:pt idx="1812">
                  <c:v>19.03638254653125</c:v>
                </c:pt>
                <c:pt idx="1813">
                  <c:v>14.688796680946705</c:v>
                </c:pt>
                <c:pt idx="1814">
                  <c:v>20.293404781979703</c:v>
                </c:pt>
                <c:pt idx="1815">
                  <c:v>13.353006793124953</c:v>
                </c:pt>
                <c:pt idx="1816">
                  <c:v>14.40520518365161</c:v>
                </c:pt>
                <c:pt idx="1817">
                  <c:v>15.188520673296692</c:v>
                </c:pt>
                <c:pt idx="1818">
                  <c:v>13.511086721500002</c:v>
                </c:pt>
                <c:pt idx="1819">
                  <c:v>16.469991822453128</c:v>
                </c:pt>
                <c:pt idx="1820">
                  <c:v>12.654835496</c:v>
                </c:pt>
                <c:pt idx="1821">
                  <c:v>14.5913147675</c:v>
                </c:pt>
                <c:pt idx="1822">
                  <c:v>15.506677880499996</c:v>
                </c:pt>
                <c:pt idx="1823">
                  <c:v>13.86814020125</c:v>
                </c:pt>
                <c:pt idx="1824">
                  <c:v>16.565496516</c:v>
                </c:pt>
                <c:pt idx="1825">
                  <c:v>12.83482661775</c:v>
                </c:pt>
                <c:pt idx="1826">
                  <c:v>13.531931796749998</c:v>
                </c:pt>
                <c:pt idx="1827">
                  <c:v>14.380641408999999</c:v>
                </c:pt>
                <c:pt idx="1828">
                  <c:v>12.793106603749999</c:v>
                </c:pt>
                <c:pt idx="1829">
                  <c:v>15.343637845000002</c:v>
                </c:pt>
                <c:pt idx="1830">
                  <c:v>11.796893547249999</c:v>
                </c:pt>
                <c:pt idx="1831">
                  <c:v>13.884099074500002</c:v>
                </c:pt>
                <c:pt idx="1832">
                  <c:v>14.993970264999998</c:v>
                </c:pt>
                <c:pt idx="1833">
                  <c:v>13.149963863749999</c:v>
                </c:pt>
                <c:pt idx="1834">
                  <c:v>16.249894405968604</c:v>
                </c:pt>
                <c:pt idx="1835">
                  <c:v>12.7240723965</c:v>
                </c:pt>
                <c:pt idx="1836">
                  <c:v>14.580230757750002</c:v>
                </c:pt>
                <c:pt idx="1837">
                  <c:v>15.2334440375</c:v>
                </c:pt>
                <c:pt idx="1838">
                  <c:v>13.72119273725</c:v>
                </c:pt>
                <c:pt idx="1839">
                  <c:v>16.375040617</c:v>
                </c:pt>
                <c:pt idx="1840">
                  <c:v>13.274532067874999</c:v>
                </c:pt>
                <c:pt idx="1841">
                  <c:v>14.479477020749998</c:v>
                </c:pt>
                <c:pt idx="1842">
                  <c:v>14.908323741</c:v>
                </c:pt>
                <c:pt idx="1843">
                  <c:v>13.407909768500001</c:v>
                </c:pt>
                <c:pt idx="1844">
                  <c:v>16.104897648797763</c:v>
                </c:pt>
                <c:pt idx="1845">
                  <c:v>12.587734427999999</c:v>
                </c:pt>
                <c:pt idx="1846">
                  <c:v>14.139885760250001</c:v>
                </c:pt>
                <c:pt idx="1847">
                  <c:v>14.879871079500003</c:v>
                </c:pt>
                <c:pt idx="1848">
                  <c:v>12.912441586124999</c:v>
                </c:pt>
                <c:pt idx="1849">
                  <c:v>15.485006861999999</c:v>
                </c:pt>
                <c:pt idx="1850">
                  <c:v>12.173979392249999</c:v>
                </c:pt>
                <c:pt idx="1851">
                  <c:v>14.06961721825</c:v>
                </c:pt>
                <c:pt idx="1852">
                  <c:v>14.885316061249997</c:v>
                </c:pt>
                <c:pt idx="1853">
                  <c:v>13.346865181124999</c:v>
                </c:pt>
                <c:pt idx="1854">
                  <c:v>15.855845321499995</c:v>
                </c:pt>
                <c:pt idx="1855">
                  <c:v>12.84844248275</c:v>
                </c:pt>
                <c:pt idx="1856">
                  <c:v>15.112163744</c:v>
                </c:pt>
                <c:pt idx="1857">
                  <c:v>15.703034082000002</c:v>
                </c:pt>
                <c:pt idx="1858">
                  <c:v>14.049492454500001</c:v>
                </c:pt>
                <c:pt idx="1859">
                  <c:v>17.022167823306432</c:v>
                </c:pt>
                <c:pt idx="1860">
                  <c:v>13.151893963999999</c:v>
                </c:pt>
                <c:pt idx="1861">
                  <c:v>13.712426525</c:v>
                </c:pt>
                <c:pt idx="1862">
                  <c:v>14.557359091499999</c:v>
                </c:pt>
                <c:pt idx="1863">
                  <c:v>13.408505677999999</c:v>
                </c:pt>
                <c:pt idx="1864">
                  <c:v>15.405370425499999</c:v>
                </c:pt>
                <c:pt idx="1865">
                  <c:v>11.900197727124999</c:v>
                </c:pt>
                <c:pt idx="1866">
                  <c:v>14.941396094828537</c:v>
                </c:pt>
                <c:pt idx="1867">
                  <c:v>15.341446840134546</c:v>
                </c:pt>
                <c:pt idx="1868">
                  <c:v>13.885155773000001</c:v>
                </c:pt>
                <c:pt idx="1869">
                  <c:v>17.336343848406251</c:v>
                </c:pt>
                <c:pt idx="1870">
                  <c:v>13.506796580499998</c:v>
                </c:pt>
                <c:pt idx="1871">
                  <c:v>14.163114924</c:v>
                </c:pt>
                <c:pt idx="1872">
                  <c:v>15.071398878750001</c:v>
                </c:pt>
                <c:pt idx="1873">
                  <c:v>13.425945814625003</c:v>
                </c:pt>
                <c:pt idx="1874">
                  <c:v>16.079279128</c:v>
                </c:pt>
                <c:pt idx="1875">
                  <c:v>12.731098669625004</c:v>
                </c:pt>
                <c:pt idx="1876">
                  <c:v>14.228602279499999</c:v>
                </c:pt>
                <c:pt idx="1877">
                  <c:v>15.214920732000001</c:v>
                </c:pt>
                <c:pt idx="1878">
                  <c:v>13.260373616999999</c:v>
                </c:pt>
                <c:pt idx="1879">
                  <c:v>15.863012145000003</c:v>
                </c:pt>
                <c:pt idx="1880">
                  <c:v>12.60938973425</c:v>
                </c:pt>
                <c:pt idx="1881">
                  <c:v>13.7356083495</c:v>
                </c:pt>
                <c:pt idx="1882">
                  <c:v>14.789905897499999</c:v>
                </c:pt>
                <c:pt idx="1883">
                  <c:v>12.95754606425</c:v>
                </c:pt>
                <c:pt idx="1884">
                  <c:v>15.788286094999998</c:v>
                </c:pt>
                <c:pt idx="1885">
                  <c:v>12.2893780035</c:v>
                </c:pt>
                <c:pt idx="1886">
                  <c:v>14.862861541499999</c:v>
                </c:pt>
                <c:pt idx="1887">
                  <c:v>16.047409550999998</c:v>
                </c:pt>
                <c:pt idx="1888">
                  <c:v>14.199837001500001</c:v>
                </c:pt>
                <c:pt idx="1889">
                  <c:v>16.955537583000002</c:v>
                </c:pt>
                <c:pt idx="1890">
                  <c:v>13.235221925999998</c:v>
                </c:pt>
                <c:pt idx="1891">
                  <c:v>15.067841498999998</c:v>
                </c:pt>
                <c:pt idx="1892">
                  <c:v>15.857523122499996</c:v>
                </c:pt>
                <c:pt idx="1893">
                  <c:v>14.156328961500002</c:v>
                </c:pt>
                <c:pt idx="1894">
                  <c:v>16.956359814999995</c:v>
                </c:pt>
                <c:pt idx="1895">
                  <c:v>13.5892093215</c:v>
                </c:pt>
                <c:pt idx="1896">
                  <c:v>14.855058502</c:v>
                </c:pt>
                <c:pt idx="1897">
                  <c:v>15.592381536</c:v>
                </c:pt>
                <c:pt idx="1898">
                  <c:v>13.956053518000001</c:v>
                </c:pt>
                <c:pt idx="1899">
                  <c:v>16.599079139810069</c:v>
                </c:pt>
                <c:pt idx="1900">
                  <c:v>13.0232717355</c:v>
                </c:pt>
                <c:pt idx="1901">
                  <c:v>15.542456141000001</c:v>
                </c:pt>
                <c:pt idx="1902">
                  <c:v>16.437558460999998</c:v>
                </c:pt>
                <c:pt idx="1903">
                  <c:v>14.344958868999997</c:v>
                </c:pt>
                <c:pt idx="1904">
                  <c:v>17.251449155000003</c:v>
                </c:pt>
                <c:pt idx="1905">
                  <c:v>13.35056426425</c:v>
                </c:pt>
                <c:pt idx="1906">
                  <c:v>18.051715782325132</c:v>
                </c:pt>
                <c:pt idx="1907">
                  <c:v>20.358433730312498</c:v>
                </c:pt>
                <c:pt idx="1908">
                  <c:v>17.419291616497457</c:v>
                </c:pt>
                <c:pt idx="1909">
                  <c:v>21.370069684394096</c:v>
                </c:pt>
                <c:pt idx="1910">
                  <c:v>15.897713170625002</c:v>
                </c:pt>
                <c:pt idx="1911">
                  <c:v>14.321632715499998</c:v>
                </c:pt>
                <c:pt idx="1912">
                  <c:v>14.7199045195</c:v>
                </c:pt>
                <c:pt idx="1913">
                  <c:v>13.226123839999998</c:v>
                </c:pt>
                <c:pt idx="1914">
                  <c:v>15.901351080500001</c:v>
                </c:pt>
                <c:pt idx="1915">
                  <c:v>12.658854395124999</c:v>
                </c:pt>
                <c:pt idx="1916">
                  <c:v>14.674107403500003</c:v>
                </c:pt>
                <c:pt idx="1917">
                  <c:v>15.432437169499996</c:v>
                </c:pt>
                <c:pt idx="1918">
                  <c:v>13.8340396135</c:v>
                </c:pt>
                <c:pt idx="1919">
                  <c:v>17.096313979902803</c:v>
                </c:pt>
                <c:pt idx="1920">
                  <c:v>12.986319980499999</c:v>
                </c:pt>
                <c:pt idx="1921">
                  <c:v>13.974810037999999</c:v>
                </c:pt>
                <c:pt idx="1922">
                  <c:v>14.859952312499997</c:v>
                </c:pt>
                <c:pt idx="1923">
                  <c:v>13.402420205249999</c:v>
                </c:pt>
                <c:pt idx="1924">
                  <c:v>15.638838410999998</c:v>
                </c:pt>
                <c:pt idx="1925">
                  <c:v>12.447005517999997</c:v>
                </c:pt>
                <c:pt idx="1926">
                  <c:v>15.474487146499998</c:v>
                </c:pt>
                <c:pt idx="1927">
                  <c:v>16.094678515999998</c:v>
                </c:pt>
                <c:pt idx="1928">
                  <c:v>14.304630810499999</c:v>
                </c:pt>
                <c:pt idx="1929">
                  <c:v>16.923088715836972</c:v>
                </c:pt>
                <c:pt idx="1930">
                  <c:v>13.38180485775</c:v>
                </c:pt>
                <c:pt idx="1931">
                  <c:v>14.933169079999999</c:v>
                </c:pt>
                <c:pt idx="1932">
                  <c:v>15.747719134999997</c:v>
                </c:pt>
                <c:pt idx="1933">
                  <c:v>13.7891660865</c:v>
                </c:pt>
                <c:pt idx="1934">
                  <c:v>16.597918798999999</c:v>
                </c:pt>
                <c:pt idx="1935">
                  <c:v>13.309998326000001</c:v>
                </c:pt>
                <c:pt idx="1936">
                  <c:v>13.930040525500001</c:v>
                </c:pt>
                <c:pt idx="1937">
                  <c:v>14.845700416</c:v>
                </c:pt>
                <c:pt idx="1938">
                  <c:v>13.398893020750002</c:v>
                </c:pt>
                <c:pt idx="1939">
                  <c:v>15.511903995999997</c:v>
                </c:pt>
                <c:pt idx="1940">
                  <c:v>12.769593831750001</c:v>
                </c:pt>
                <c:pt idx="1941">
                  <c:v>13.668220486499999</c:v>
                </c:pt>
                <c:pt idx="1942">
                  <c:v>14.988468340500003</c:v>
                </c:pt>
                <c:pt idx="1943">
                  <c:v>13.185945223749998</c:v>
                </c:pt>
                <c:pt idx="1944">
                  <c:v>15.743752380000002</c:v>
                </c:pt>
                <c:pt idx="1945">
                  <c:v>12.255550844500002</c:v>
                </c:pt>
                <c:pt idx="1946">
                  <c:v>14.390165859500001</c:v>
                </c:pt>
                <c:pt idx="1947">
                  <c:v>15.254483190499998</c:v>
                </c:pt>
                <c:pt idx="1948">
                  <c:v>13.920012001</c:v>
                </c:pt>
                <c:pt idx="1949">
                  <c:v>16.509863226999997</c:v>
                </c:pt>
                <c:pt idx="1950">
                  <c:v>12.802347243</c:v>
                </c:pt>
                <c:pt idx="1951">
                  <c:v>15.100752401499999</c:v>
                </c:pt>
                <c:pt idx="1952">
                  <c:v>15.819181187</c:v>
                </c:pt>
                <c:pt idx="1953">
                  <c:v>13.9484711355</c:v>
                </c:pt>
                <c:pt idx="1954">
                  <c:v>16.732667869870646</c:v>
                </c:pt>
                <c:pt idx="1955">
                  <c:v>12.985173902</c:v>
                </c:pt>
                <c:pt idx="1956">
                  <c:v>16.87276086319271</c:v>
                </c:pt>
                <c:pt idx="1957">
                  <c:v>18.510783767729006</c:v>
                </c:pt>
                <c:pt idx="1958">
                  <c:v>15.781527737665749</c:v>
                </c:pt>
                <c:pt idx="1959">
                  <c:v>20.143023654652346</c:v>
                </c:pt>
                <c:pt idx="1960">
                  <c:v>14.279692556999997</c:v>
                </c:pt>
                <c:pt idx="1961">
                  <c:v>15.237026932999999</c:v>
                </c:pt>
                <c:pt idx="1962">
                  <c:v>16.361976837412559</c:v>
                </c:pt>
                <c:pt idx="1963">
                  <c:v>14.308147471</c:v>
                </c:pt>
                <c:pt idx="1964">
                  <c:v>17.98674782324127</c:v>
                </c:pt>
                <c:pt idx="1965">
                  <c:v>13.356037600000001</c:v>
                </c:pt>
                <c:pt idx="1966">
                  <c:v>14.864168532500001</c:v>
                </c:pt>
                <c:pt idx="1967">
                  <c:v>15.417911007000001</c:v>
                </c:pt>
                <c:pt idx="1968">
                  <c:v>14.070002360999998</c:v>
                </c:pt>
                <c:pt idx="1969">
                  <c:v>16.464452120999997</c:v>
                </c:pt>
                <c:pt idx="1970">
                  <c:v>13.242996327249999</c:v>
                </c:pt>
                <c:pt idx="1971">
                  <c:v>14.229826645499999</c:v>
                </c:pt>
                <c:pt idx="1972">
                  <c:v>14.879352311</c:v>
                </c:pt>
                <c:pt idx="1973">
                  <c:v>13.346494526000001</c:v>
                </c:pt>
                <c:pt idx="1974">
                  <c:v>15.961576459307331</c:v>
                </c:pt>
                <c:pt idx="1975">
                  <c:v>12.796998786</c:v>
                </c:pt>
                <c:pt idx="1976">
                  <c:v>15.848046286000001</c:v>
                </c:pt>
                <c:pt idx="1977">
                  <c:v>16.837694660999997</c:v>
                </c:pt>
                <c:pt idx="1978">
                  <c:v>14.854654873499999</c:v>
                </c:pt>
                <c:pt idx="1979">
                  <c:v>18.146136784000007</c:v>
                </c:pt>
                <c:pt idx="1980">
                  <c:v>14.151777093500002</c:v>
                </c:pt>
                <c:pt idx="1981">
                  <c:v>14.436938447500001</c:v>
                </c:pt>
                <c:pt idx="1982">
                  <c:v>15.035924132999998</c:v>
                </c:pt>
                <c:pt idx="1983">
                  <c:v>13.576469706499998</c:v>
                </c:pt>
                <c:pt idx="1984">
                  <c:v>16.036317726500002</c:v>
                </c:pt>
                <c:pt idx="1985">
                  <c:v>12.765503312249999</c:v>
                </c:pt>
                <c:pt idx="1986">
                  <c:v>15.387523358000005</c:v>
                </c:pt>
                <c:pt idx="1987">
                  <c:v>16.135153781</c:v>
                </c:pt>
                <c:pt idx="1988">
                  <c:v>14.4355149075</c:v>
                </c:pt>
                <c:pt idx="1989">
                  <c:v>17.048250237999998</c:v>
                </c:pt>
                <c:pt idx="1990">
                  <c:v>13.551416169500001</c:v>
                </c:pt>
                <c:pt idx="1991">
                  <c:v>14.565205800493166</c:v>
                </c:pt>
                <c:pt idx="1992">
                  <c:v>15.743684946000002</c:v>
                </c:pt>
                <c:pt idx="1993">
                  <c:v>13.8190063885</c:v>
                </c:pt>
                <c:pt idx="1994">
                  <c:v>16.909196791425721</c:v>
                </c:pt>
                <c:pt idx="1995">
                  <c:v>12.892922582999997</c:v>
                </c:pt>
                <c:pt idx="1996">
                  <c:v>14.665407087</c:v>
                </c:pt>
                <c:pt idx="1997">
                  <c:v>15.327268171000002</c:v>
                </c:pt>
                <c:pt idx="1998">
                  <c:v>13.725799635000001</c:v>
                </c:pt>
                <c:pt idx="1999">
                  <c:v>16.463903232718565</c:v>
                </c:pt>
                <c:pt idx="2000">
                  <c:v>12.865318073000001</c:v>
                </c:pt>
                <c:pt idx="2001">
                  <c:v>15.767449327853665</c:v>
                </c:pt>
                <c:pt idx="2002">
                  <c:v>17.422620079749997</c:v>
                </c:pt>
                <c:pt idx="2003">
                  <c:v>14.550702639872153</c:v>
                </c:pt>
                <c:pt idx="2004">
                  <c:v>18.141916581539057</c:v>
                </c:pt>
                <c:pt idx="2005">
                  <c:v>13.437467460000001</c:v>
                </c:pt>
                <c:pt idx="2006">
                  <c:v>14.177376551999998</c:v>
                </c:pt>
                <c:pt idx="2007">
                  <c:v>15.287114689500001</c:v>
                </c:pt>
                <c:pt idx="2008">
                  <c:v>13.613904334750003</c:v>
                </c:pt>
                <c:pt idx="2009">
                  <c:v>15.843116191995158</c:v>
                </c:pt>
                <c:pt idx="2010">
                  <c:v>12.675500325249997</c:v>
                </c:pt>
                <c:pt idx="2011">
                  <c:v>14.273362818499999</c:v>
                </c:pt>
                <c:pt idx="2012">
                  <c:v>15.280579351000002</c:v>
                </c:pt>
                <c:pt idx="2013">
                  <c:v>13.381743515500002</c:v>
                </c:pt>
                <c:pt idx="2014">
                  <c:v>16.672403512999999</c:v>
                </c:pt>
                <c:pt idx="2015">
                  <c:v>12.637578552999999</c:v>
                </c:pt>
                <c:pt idx="2016">
                  <c:v>14.918872543000003</c:v>
                </c:pt>
                <c:pt idx="2017">
                  <c:v>16.117909029000003</c:v>
                </c:pt>
                <c:pt idx="2018">
                  <c:v>13.886419748</c:v>
                </c:pt>
                <c:pt idx="2019">
                  <c:v>17.0567568532324</c:v>
                </c:pt>
                <c:pt idx="2020">
                  <c:v>12.971492285750003</c:v>
                </c:pt>
                <c:pt idx="2021">
                  <c:v>17.12604526891614</c:v>
                </c:pt>
                <c:pt idx="2022">
                  <c:v>18.98536117375</c:v>
                </c:pt>
                <c:pt idx="2023">
                  <c:v>16.542186130249998</c:v>
                </c:pt>
                <c:pt idx="2024">
                  <c:v>20.840977620692247</c:v>
                </c:pt>
                <c:pt idx="2025">
                  <c:v>13.999829953747618</c:v>
                </c:pt>
                <c:pt idx="2026">
                  <c:v>14.434460819362306</c:v>
                </c:pt>
                <c:pt idx="2027">
                  <c:v>15.458149762143409</c:v>
                </c:pt>
                <c:pt idx="2028">
                  <c:v>13.588725247499999</c:v>
                </c:pt>
                <c:pt idx="2029">
                  <c:v>16.091228800196003</c:v>
                </c:pt>
                <c:pt idx="2030">
                  <c:v>12.699881054999999</c:v>
                </c:pt>
                <c:pt idx="2031">
                  <c:v>14.461958626000001</c:v>
                </c:pt>
                <c:pt idx="2032">
                  <c:v>15.642976004499999</c:v>
                </c:pt>
                <c:pt idx="2033">
                  <c:v>13.68862355375</c:v>
                </c:pt>
                <c:pt idx="2034">
                  <c:v>16.602707579999997</c:v>
                </c:pt>
                <c:pt idx="2035">
                  <c:v>13.057024855</c:v>
                </c:pt>
                <c:pt idx="2036">
                  <c:v>13.467862500749998</c:v>
                </c:pt>
                <c:pt idx="2037">
                  <c:v>14.488073358999998</c:v>
                </c:pt>
                <c:pt idx="2038">
                  <c:v>12.896950948375</c:v>
                </c:pt>
                <c:pt idx="2039">
                  <c:v>15.131753171999998</c:v>
                </c:pt>
                <c:pt idx="2040">
                  <c:v>11.978480487875</c:v>
                </c:pt>
                <c:pt idx="2041">
                  <c:v>14.321219601249997</c:v>
                </c:pt>
                <c:pt idx="2042">
                  <c:v>15.1455230295</c:v>
                </c:pt>
                <c:pt idx="2043">
                  <c:v>13.360531352500001</c:v>
                </c:pt>
                <c:pt idx="2044">
                  <c:v>15.981812610402057</c:v>
                </c:pt>
                <c:pt idx="2045">
                  <c:v>12.368228959250002</c:v>
                </c:pt>
                <c:pt idx="2046">
                  <c:v>14.463910372999997</c:v>
                </c:pt>
                <c:pt idx="2047">
                  <c:v>15.094022251750001</c:v>
                </c:pt>
                <c:pt idx="2048">
                  <c:v>13.889262911624998</c:v>
                </c:pt>
                <c:pt idx="2049">
                  <c:v>16.183939482000003</c:v>
                </c:pt>
                <c:pt idx="2050">
                  <c:v>13.019490480499998</c:v>
                </c:pt>
                <c:pt idx="2051">
                  <c:v>14.251222423</c:v>
                </c:pt>
                <c:pt idx="2052">
                  <c:v>14.972738967081229</c:v>
                </c:pt>
                <c:pt idx="2053">
                  <c:v>13.435356724000002</c:v>
                </c:pt>
                <c:pt idx="2054">
                  <c:v>16.004467866327701</c:v>
                </c:pt>
                <c:pt idx="2055">
                  <c:v>12.768048641249997</c:v>
                </c:pt>
                <c:pt idx="2056">
                  <c:v>13.875643492499998</c:v>
                </c:pt>
                <c:pt idx="2057">
                  <c:v>14.790471483499998</c:v>
                </c:pt>
                <c:pt idx="2058">
                  <c:v>12.950247959999999</c:v>
                </c:pt>
                <c:pt idx="2059">
                  <c:v>15.523546756</c:v>
                </c:pt>
                <c:pt idx="2060">
                  <c:v>12.2939744649375</c:v>
                </c:pt>
                <c:pt idx="2061">
                  <c:v>14.172225796749997</c:v>
                </c:pt>
                <c:pt idx="2062">
                  <c:v>15.036701542249997</c:v>
                </c:pt>
                <c:pt idx="2063">
                  <c:v>13.223534491124997</c:v>
                </c:pt>
                <c:pt idx="2064">
                  <c:v>15.726170886000002</c:v>
                </c:pt>
                <c:pt idx="2065">
                  <c:v>12.82596919525</c:v>
                </c:pt>
                <c:pt idx="2066">
                  <c:v>15.2094820675</c:v>
                </c:pt>
                <c:pt idx="2067">
                  <c:v>15.938941918000003</c:v>
                </c:pt>
                <c:pt idx="2068">
                  <c:v>14.321429793500002</c:v>
                </c:pt>
                <c:pt idx="2069">
                  <c:v>16.668885961000001</c:v>
                </c:pt>
                <c:pt idx="2070">
                  <c:v>13.262758862249999</c:v>
                </c:pt>
                <c:pt idx="2071">
                  <c:v>13.69302674325</c:v>
                </c:pt>
                <c:pt idx="2072">
                  <c:v>14.7640709465</c:v>
                </c:pt>
                <c:pt idx="2073">
                  <c:v>12.918958061</c:v>
                </c:pt>
                <c:pt idx="2074">
                  <c:v>15.532451655499999</c:v>
                </c:pt>
                <c:pt idx="2075">
                  <c:v>12.408495672500001</c:v>
                </c:pt>
                <c:pt idx="2076">
                  <c:v>14.703946159865941</c:v>
                </c:pt>
                <c:pt idx="2077">
                  <c:v>15.592514761792971</c:v>
                </c:pt>
                <c:pt idx="2078">
                  <c:v>13.897071830460314</c:v>
                </c:pt>
                <c:pt idx="2079">
                  <c:v>17.006692349675784</c:v>
                </c:pt>
                <c:pt idx="2080">
                  <c:v>13.149786336250001</c:v>
                </c:pt>
                <c:pt idx="2081">
                  <c:v>14.150939326999998</c:v>
                </c:pt>
                <c:pt idx="2082">
                  <c:v>14.94346157575</c:v>
                </c:pt>
                <c:pt idx="2083">
                  <c:v>13.536157655999999</c:v>
                </c:pt>
                <c:pt idx="2084">
                  <c:v>16.012034799000002</c:v>
                </c:pt>
                <c:pt idx="2085">
                  <c:v>12.8268618820625</c:v>
                </c:pt>
                <c:pt idx="2086">
                  <c:v>13.882952225000002</c:v>
                </c:pt>
                <c:pt idx="2087">
                  <c:v>15.317347237000002</c:v>
                </c:pt>
                <c:pt idx="2088">
                  <c:v>13.324418709500002</c:v>
                </c:pt>
                <c:pt idx="2089">
                  <c:v>15.872987941000002</c:v>
                </c:pt>
                <c:pt idx="2090">
                  <c:v>12.670365265749998</c:v>
                </c:pt>
                <c:pt idx="2091">
                  <c:v>13.824337488000001</c:v>
                </c:pt>
                <c:pt idx="2092">
                  <c:v>14.615257730999998</c:v>
                </c:pt>
                <c:pt idx="2093">
                  <c:v>12.968050119999999</c:v>
                </c:pt>
                <c:pt idx="2094">
                  <c:v>15.600590983</c:v>
                </c:pt>
                <c:pt idx="2095">
                  <c:v>12.354571989250001</c:v>
                </c:pt>
                <c:pt idx="2096">
                  <c:v>14.95480556</c:v>
                </c:pt>
                <c:pt idx="2097">
                  <c:v>15.821912890000002</c:v>
                </c:pt>
                <c:pt idx="2098">
                  <c:v>14.170787774500001</c:v>
                </c:pt>
                <c:pt idx="2099">
                  <c:v>17.013941655000004</c:v>
                </c:pt>
                <c:pt idx="2100">
                  <c:v>13.436348341000002</c:v>
                </c:pt>
                <c:pt idx="2102">
                  <c:v>4.5235223021511874</c:v>
                </c:pt>
                <c:pt idx="2103">
                  <c:v>7.7028986737290674</c:v>
                </c:pt>
                <c:pt idx="2104">
                  <c:v>5.9948863429075816</c:v>
                </c:pt>
                <c:pt idx="2105">
                  <c:v>4.1558310684621187</c:v>
                </c:pt>
                <c:pt idx="2106">
                  <c:v>5.3316171351387229</c:v>
                </c:pt>
                <c:pt idx="2107">
                  <c:v>5.8884331665171699</c:v>
                </c:pt>
                <c:pt idx="2108">
                  <c:v>5.6614221576620913</c:v>
                </c:pt>
                <c:pt idx="2109">
                  <c:v>6.3773891706909183</c:v>
                </c:pt>
                <c:pt idx="2110">
                  <c:v>7.1827646674872847</c:v>
                </c:pt>
                <c:pt idx="2111">
                  <c:v>6.1051917782814611</c:v>
                </c:pt>
                <c:pt idx="2112">
                  <c:v>4.7156626063660516</c:v>
                </c:pt>
                <c:pt idx="2113">
                  <c:v>7.4300884965163352</c:v>
                </c:pt>
                <c:pt idx="2114">
                  <c:v>5.3190956528564701</c:v>
                </c:pt>
                <c:pt idx="2115">
                  <c:v>3.9917348611998826</c:v>
                </c:pt>
                <c:pt idx="2116">
                  <c:v>6.7579141215750429</c:v>
                </c:pt>
                <c:pt idx="2117">
                  <c:v>6.4542472994357123</c:v>
                </c:pt>
                <c:pt idx="2118">
                  <c:v>4.8753325262505163</c:v>
                </c:pt>
                <c:pt idx="2119">
                  <c:v>5.693717836888804</c:v>
                </c:pt>
                <c:pt idx="2120">
                  <c:v>7.7544917279590413</c:v>
                </c:pt>
                <c:pt idx="2121">
                  <c:v>6.9209120246872802</c:v>
                </c:pt>
                <c:pt idx="2122">
                  <c:v>4.5746449108216307</c:v>
                </c:pt>
                <c:pt idx="2123">
                  <c:v>4.3828312057277579</c:v>
                </c:pt>
                <c:pt idx="2124">
                  <c:v>5.9615375798754604</c:v>
                </c:pt>
                <c:pt idx="2125">
                  <c:v>7.0661631865687067</c:v>
                </c:pt>
                <c:pt idx="2126">
                  <c:v>6.8061260682326692</c:v>
                </c:pt>
                <c:pt idx="2127">
                  <c:v>5.8235156559235577</c:v>
                </c:pt>
                <c:pt idx="2128">
                  <c:v>4.6797231008430309</c:v>
                </c:pt>
                <c:pt idx="2129">
                  <c:v>6.5292678361581755</c:v>
                </c:pt>
                <c:pt idx="2130">
                  <c:v>6.5630225275531142</c:v>
                </c:pt>
                <c:pt idx="2131">
                  <c:v>6.1432959680331178</c:v>
                </c:pt>
                <c:pt idx="2132">
                  <c:v>7.0050243140515764</c:v>
                </c:pt>
                <c:pt idx="2133">
                  <c:v>6.5956324201710652</c:v>
                </c:pt>
                <c:pt idx="2134">
                  <c:v>6.5772326932372005</c:v>
                </c:pt>
                <c:pt idx="2135">
                  <c:v>5.9848398817930208</c:v>
                </c:pt>
                <c:pt idx="2136">
                  <c:v>5.7447539230049056</c:v>
                </c:pt>
                <c:pt idx="2137">
                  <c:v>6.0434746760624787</c:v>
                </c:pt>
                <c:pt idx="2138">
                  <c:v>7.165803571654866</c:v>
                </c:pt>
                <c:pt idx="2139">
                  <c:v>1.963709468895688</c:v>
                </c:pt>
                <c:pt idx="2140">
                  <c:v>4.0703864392654534</c:v>
                </c:pt>
                <c:pt idx="2141">
                  <c:v>2.5522897420864061</c:v>
                </c:pt>
                <c:pt idx="2142">
                  <c:v>7.2745210171061734</c:v>
                </c:pt>
                <c:pt idx="2143">
                  <c:v>7.3005022361915524</c:v>
                </c:pt>
                <c:pt idx="2144">
                  <c:v>5.5275661884002094</c:v>
                </c:pt>
                <c:pt idx="2145">
                  <c:v>5.0385173326016286</c:v>
                </c:pt>
                <c:pt idx="2146">
                  <c:v>4.4880577236528119</c:v>
                </c:pt>
                <c:pt idx="2147">
                  <c:v>5.6639165495877517</c:v>
                </c:pt>
                <c:pt idx="2148">
                  <c:v>6.9612401216610751</c:v>
                </c:pt>
                <c:pt idx="2149">
                  <c:v>7.628456936399747</c:v>
                </c:pt>
                <c:pt idx="2150">
                  <c:v>3.8368222924694027</c:v>
                </c:pt>
                <c:pt idx="2151">
                  <c:v>6.3232313105746893</c:v>
                </c:pt>
                <c:pt idx="2152">
                  <c:v>6.5649667288738387</c:v>
                </c:pt>
                <c:pt idx="2153">
                  <c:v>5.7174512311202079</c:v>
                </c:pt>
                <c:pt idx="2154">
                  <c:v>5.8374867064537597</c:v>
                </c:pt>
                <c:pt idx="2155">
                  <c:v>6.3102798484287979</c:v>
                </c:pt>
                <c:pt idx="2156">
                  <c:v>2.6122366958120309</c:v>
                </c:pt>
                <c:pt idx="2157">
                  <c:v>6.6246617006530997</c:v>
                </c:pt>
                <c:pt idx="2158">
                  <c:v>4.5859968047125168</c:v>
                </c:pt>
                <c:pt idx="2159">
                  <c:v>7.4420017653575821</c:v>
                </c:pt>
                <c:pt idx="2160">
                  <c:v>7.3345306044395606</c:v>
                </c:pt>
                <c:pt idx="2161">
                  <c:v>6.1605982816734892</c:v>
                </c:pt>
                <c:pt idx="2162">
                  <c:v>5.2175671813157392</c:v>
                </c:pt>
                <c:pt idx="2163">
                  <c:v>5.8045937831794294</c:v>
                </c:pt>
                <c:pt idx="2164">
                  <c:v>5.3448007748907251</c:v>
                </c:pt>
                <c:pt idx="2165">
                  <c:v>6.8506572890840234</c:v>
                </c:pt>
                <c:pt idx="2166">
                  <c:v>6.5895578785283604</c:v>
                </c:pt>
                <c:pt idx="2167">
                  <c:v>7.9354147384853952</c:v>
                </c:pt>
                <c:pt idx="2168">
                  <c:v>6.9984618658217794</c:v>
                </c:pt>
                <c:pt idx="2169">
                  <c:v>6.2475709758783031</c:v>
                </c:pt>
                <c:pt idx="2170">
                  <c:v>5.3056077083176323</c:v>
                </c:pt>
                <c:pt idx="2171">
                  <c:v>4.9235901624715259</c:v>
                </c:pt>
                <c:pt idx="2172">
                  <c:v>6.1343880561747159</c:v>
                </c:pt>
                <c:pt idx="2173">
                  <c:v>7.633526266401093</c:v>
                </c:pt>
                <c:pt idx="2174">
                  <c:v>4.9479239066767766</c:v>
                </c:pt>
                <c:pt idx="2175">
                  <c:v>5.2917498034199522</c:v>
                </c:pt>
                <c:pt idx="2176">
                  <c:v>4.8135234307026868</c:v>
                </c:pt>
                <c:pt idx="2177">
                  <c:v>5.6975614540867925</c:v>
                </c:pt>
                <c:pt idx="2178">
                  <c:v>6.5062419250325867</c:v>
                </c:pt>
                <c:pt idx="2179">
                  <c:v>2.4896733971193639</c:v>
                </c:pt>
                <c:pt idx="2180">
                  <c:v>3.4472487231874611</c:v>
                </c:pt>
                <c:pt idx="2181">
                  <c:v>7.8638969856470373</c:v>
                </c:pt>
                <c:pt idx="2182">
                  <c:v>5.9562124048301461</c:v>
                </c:pt>
                <c:pt idx="2183">
                  <c:v>6.5265928865793841</c:v>
                </c:pt>
                <c:pt idx="2184">
                  <c:v>7.4543306951673314</c:v>
                </c:pt>
                <c:pt idx="2185">
                  <c:v>7.835037477466142</c:v>
                </c:pt>
                <c:pt idx="2186">
                  <c:v>1.9344562392027396</c:v>
                </c:pt>
                <c:pt idx="2187">
                  <c:v>7.3163017235925043</c:v>
                </c:pt>
                <c:pt idx="2188">
                  <c:v>6.8430263007599956</c:v>
                </c:pt>
                <c:pt idx="2189">
                  <c:v>5.6719288542150919</c:v>
                </c:pt>
                <c:pt idx="2190">
                  <c:v>6.4723976241155139</c:v>
                </c:pt>
                <c:pt idx="2191">
                  <c:v>5.3391434417443779</c:v>
                </c:pt>
                <c:pt idx="2192">
                  <c:v>5.7114498227751813</c:v>
                </c:pt>
                <c:pt idx="2193">
                  <c:v>7.4320952374725815</c:v>
                </c:pt>
                <c:pt idx="2194">
                  <c:v>6.683949275127123</c:v>
                </c:pt>
                <c:pt idx="2195">
                  <c:v>6.2151323137660004</c:v>
                </c:pt>
                <c:pt idx="2196">
                  <c:v>4.7873767403059126</c:v>
                </c:pt>
                <c:pt idx="2197">
                  <c:v>7.4081709129470505</c:v>
                </c:pt>
                <c:pt idx="2198">
                  <c:v>6.9599601465807703</c:v>
                </c:pt>
                <c:pt idx="2199">
                  <c:v>6.4647325652555985</c:v>
                </c:pt>
                <c:pt idx="2200">
                  <c:v>7.7681425222339335</c:v>
                </c:pt>
                <c:pt idx="2201">
                  <c:v>5.640062345327193</c:v>
                </c:pt>
                <c:pt idx="2202">
                  <c:v>5.1400425321345491</c:v>
                </c:pt>
                <c:pt idx="2203">
                  <c:v>5.8954604160751032</c:v>
                </c:pt>
                <c:pt idx="2204">
                  <c:v>7.6546248320568218</c:v>
                </c:pt>
                <c:pt idx="2205">
                  <c:v>7.2904514294675433</c:v>
                </c:pt>
                <c:pt idx="2206">
                  <c:v>5.3894916308523948</c:v>
                </c:pt>
                <c:pt idx="2207">
                  <c:v>5.1983993641054171</c:v>
                </c:pt>
                <c:pt idx="2208">
                  <c:v>6.3789552034760977</c:v>
                </c:pt>
                <c:pt idx="2209">
                  <c:v>6.5951148058275733</c:v>
                </c:pt>
                <c:pt idx="2210">
                  <c:v>7.9422427344527158</c:v>
                </c:pt>
                <c:pt idx="2211">
                  <c:v>6.5032721466465055</c:v>
                </c:pt>
                <c:pt idx="2212">
                  <c:v>6.0448287312267972</c:v>
                </c:pt>
                <c:pt idx="2213">
                  <c:v>6.5206710456100385</c:v>
                </c:pt>
                <c:pt idx="2214">
                  <c:v>5.0174203243085085</c:v>
                </c:pt>
                <c:pt idx="2215">
                  <c:v>5.1141870384862944</c:v>
                </c:pt>
                <c:pt idx="2216">
                  <c:v>7.4602493986025724</c:v>
                </c:pt>
                <c:pt idx="2217">
                  <c:v>6.2334110778904206</c:v>
                </c:pt>
                <c:pt idx="2218">
                  <c:v>5.336401688876184</c:v>
                </c:pt>
                <c:pt idx="2219">
                  <c:v>7.4209823488993152</c:v>
                </c:pt>
                <c:pt idx="2220">
                  <c:v>5.7033556770069564</c:v>
                </c:pt>
                <c:pt idx="2221">
                  <c:v>7.195600284048183</c:v>
                </c:pt>
                <c:pt idx="2222">
                  <c:v>7.8451337590812891</c:v>
                </c:pt>
                <c:pt idx="2223">
                  <c:v>5.8979120533436689</c:v>
                </c:pt>
                <c:pt idx="2224">
                  <c:v>2.1421619490877939</c:v>
                </c:pt>
                <c:pt idx="2225">
                  <c:v>7.3649586225682153</c:v>
                </c:pt>
                <c:pt idx="2226">
                  <c:v>8.1019338828190151</c:v>
                </c:pt>
                <c:pt idx="2227">
                  <c:v>5.6418945858297231</c:v>
                </c:pt>
                <c:pt idx="2228">
                  <c:v>7.9697811316158162</c:v>
                </c:pt>
                <c:pt idx="2229">
                  <c:v>4.6432617195634798</c:v>
                </c:pt>
                <c:pt idx="2230">
                  <c:v>7.5044685093280687</c:v>
                </c:pt>
                <c:pt idx="2231">
                  <c:v>5.9425376870064666</c:v>
                </c:pt>
                <c:pt idx="2232">
                  <c:v>7.7109909747859184</c:v>
                </c:pt>
                <c:pt idx="2233">
                  <c:v>7.7280004363332662</c:v>
                </c:pt>
                <c:pt idx="2234">
                  <c:v>8.1860079155032146</c:v>
                </c:pt>
                <c:pt idx="2235">
                  <c:v>7.7205707511021053</c:v>
                </c:pt>
                <c:pt idx="2236">
                  <c:v>4.888467109651466</c:v>
                </c:pt>
                <c:pt idx="2237">
                  <c:v>7.9587760068864348</c:v>
                </c:pt>
                <c:pt idx="2238">
                  <c:v>6.2666979788669375</c:v>
                </c:pt>
                <c:pt idx="2239">
                  <c:v>5.6990671751062001</c:v>
                </c:pt>
                <c:pt idx="2240">
                  <c:v>5.6835543043403538</c:v>
                </c:pt>
                <c:pt idx="2241">
                  <c:v>5.3665691574236947</c:v>
                </c:pt>
                <c:pt idx="2242">
                  <c:v>4.5876281627552888</c:v>
                </c:pt>
                <c:pt idx="2243">
                  <c:v>3.4262120286211548</c:v>
                </c:pt>
                <c:pt idx="2244">
                  <c:v>4.6211238122778386</c:v>
                </c:pt>
                <c:pt idx="2245">
                  <c:v>7.319469146580893</c:v>
                </c:pt>
                <c:pt idx="2246">
                  <c:v>5.4218901998991962</c:v>
                </c:pt>
                <c:pt idx="2247">
                  <c:v>6.99148016135213</c:v>
                </c:pt>
                <c:pt idx="2248">
                  <c:v>3.8663767605569892</c:v>
                </c:pt>
                <c:pt idx="2249">
                  <c:v>6.7809182222052442</c:v>
                </c:pt>
                <c:pt idx="2250">
                  <c:v>6.161324398395581</c:v>
                </c:pt>
                <c:pt idx="2251">
                  <c:v>6.2503848988275239</c:v>
                </c:pt>
                <c:pt idx="2252">
                  <c:v>5.8031724101485187</c:v>
                </c:pt>
                <c:pt idx="2253">
                  <c:v>6.5700886918954557</c:v>
                </c:pt>
                <c:pt idx="2254">
                  <c:v>3.9414099680258574</c:v>
                </c:pt>
                <c:pt idx="2255">
                  <c:v>8.1376992383297324</c:v>
                </c:pt>
                <c:pt idx="2256">
                  <c:v>7.4425934563177307</c:v>
                </c:pt>
                <c:pt idx="2257">
                  <c:v>4.3041485045704437</c:v>
                </c:pt>
                <c:pt idx="2258">
                  <c:v>6.4272278770908704</c:v>
                </c:pt>
                <c:pt idx="2259">
                  <c:v>7.3317428654792032</c:v>
                </c:pt>
                <c:pt idx="2260">
                  <c:v>6.182354405275837</c:v>
                </c:pt>
                <c:pt idx="2261">
                  <c:v>4.5281153017076559</c:v>
                </c:pt>
                <c:pt idx="2262">
                  <c:v>3.8340914390044798</c:v>
                </c:pt>
                <c:pt idx="2263">
                  <c:v>6.6991488892770628</c:v>
                </c:pt>
                <c:pt idx="2264">
                  <c:v>8.3901716286794947</c:v>
                </c:pt>
                <c:pt idx="2265">
                  <c:v>6.0085424467138324</c:v>
                </c:pt>
                <c:pt idx="2266">
                  <c:v>7.4117292966777768</c:v>
                </c:pt>
                <c:pt idx="2267">
                  <c:v>6.6942932719677097</c:v>
                </c:pt>
                <c:pt idx="2268">
                  <c:v>3.4812018334309558</c:v>
                </c:pt>
                <c:pt idx="2269">
                  <c:v>6.3738782496110877</c:v>
                </c:pt>
                <c:pt idx="2270">
                  <c:v>7.3450236749216433</c:v>
                </c:pt>
                <c:pt idx="2271">
                  <c:v>6.5966388020356046</c:v>
                </c:pt>
                <c:pt idx="2272">
                  <c:v>7.236718322327186</c:v>
                </c:pt>
                <c:pt idx="2273">
                  <c:v>5.4802346570626845</c:v>
                </c:pt>
                <c:pt idx="2274">
                  <c:v>5.5725627925754493</c:v>
                </c:pt>
                <c:pt idx="2275">
                  <c:v>5.8010596237814536</c:v>
                </c:pt>
                <c:pt idx="2276">
                  <c:v>5.8068931821829759</c:v>
                </c:pt>
                <c:pt idx="2277">
                  <c:v>3.5507371606964986</c:v>
                </c:pt>
                <c:pt idx="2278">
                  <c:v>7.6694707099453074</c:v>
                </c:pt>
                <c:pt idx="2279">
                  <c:v>7.1107575081533563</c:v>
                </c:pt>
                <c:pt idx="2280">
                  <c:v>7.26450953539024</c:v>
                </c:pt>
                <c:pt idx="2281">
                  <c:v>2.7467541346098687</c:v>
                </c:pt>
                <c:pt idx="2282">
                  <c:v>2.4960895192628239</c:v>
                </c:pt>
                <c:pt idx="2283">
                  <c:v>3.9417772482845366</c:v>
                </c:pt>
                <c:pt idx="2284">
                  <c:v>5.7427148456668711</c:v>
                </c:pt>
                <c:pt idx="2285">
                  <c:v>5.3773399935517929</c:v>
                </c:pt>
                <c:pt idx="2286">
                  <c:v>6.9467178602285387</c:v>
                </c:pt>
                <c:pt idx="2287">
                  <c:v>4.516325910395242</c:v>
                </c:pt>
                <c:pt idx="2288">
                  <c:v>5.9161536710355209</c:v>
                </c:pt>
                <c:pt idx="2289">
                  <c:v>6.2229873791426566</c:v>
                </c:pt>
                <c:pt idx="2290">
                  <c:v>4.9810671688213937</c:v>
                </c:pt>
                <c:pt idx="2291">
                  <c:v>6.6178621818353207</c:v>
                </c:pt>
                <c:pt idx="2292">
                  <c:v>6.2318069875422628</c:v>
                </c:pt>
                <c:pt idx="2293">
                  <c:v>6.3178327406570363</c:v>
                </c:pt>
                <c:pt idx="2294">
                  <c:v>3.2483121151096119</c:v>
                </c:pt>
                <c:pt idx="2295">
                  <c:v>6.6842877057238033</c:v>
                </c:pt>
                <c:pt idx="2296">
                  <c:v>5.9248556645192672</c:v>
                </c:pt>
                <c:pt idx="2297">
                  <c:v>6.8417680602220434</c:v>
                </c:pt>
                <c:pt idx="2298">
                  <c:v>7.9492754334822893</c:v>
                </c:pt>
                <c:pt idx="2299">
                  <c:v>7.7802896215811694</c:v>
                </c:pt>
                <c:pt idx="2300">
                  <c:v>5.7998693978229863</c:v>
                </c:pt>
                <c:pt idx="2301">
                  <c:v>7.5729906860910363</c:v>
                </c:pt>
                <c:pt idx="2302">
                  <c:v>3.5584675671584312</c:v>
                </c:pt>
                <c:pt idx="2303">
                  <c:v>6.1306735209598306</c:v>
                </c:pt>
                <c:pt idx="2304">
                  <c:v>6.9188993358172723</c:v>
                </c:pt>
                <c:pt idx="2305">
                  <c:v>5.6016584676921326</c:v>
                </c:pt>
                <c:pt idx="2306">
                  <c:v>6.3011998100456266</c:v>
                </c:pt>
                <c:pt idx="2307">
                  <c:v>4.6953945908151677</c:v>
                </c:pt>
                <c:pt idx="2308">
                  <c:v>7.0030760935025205</c:v>
                </c:pt>
                <c:pt idx="2309">
                  <c:v>4.2938979176417948</c:v>
                </c:pt>
                <c:pt idx="2310">
                  <c:v>5.6907138182407131</c:v>
                </c:pt>
                <c:pt idx="2311">
                  <c:v>4.7651362959587509</c:v>
                </c:pt>
                <c:pt idx="2312">
                  <c:v>6.0590271404569949</c:v>
                </c:pt>
                <c:pt idx="2313">
                  <c:v>7.7930659584240569</c:v>
                </c:pt>
                <c:pt idx="2314">
                  <c:v>7.403009853812013</c:v>
                </c:pt>
                <c:pt idx="2315">
                  <c:v>5.5331552740594807</c:v>
                </c:pt>
                <c:pt idx="2316">
                  <c:v>4.9725984454796412</c:v>
                </c:pt>
                <c:pt idx="2317">
                  <c:v>8.6293177786918527</c:v>
                </c:pt>
                <c:pt idx="2318">
                  <c:v>8.6046199259057303</c:v>
                </c:pt>
                <c:pt idx="2319">
                  <c:v>5.725178709435629</c:v>
                </c:pt>
                <c:pt idx="2320">
                  <c:v>7.6086782519654372</c:v>
                </c:pt>
                <c:pt idx="2321">
                  <c:v>6.9479826439264842</c:v>
                </c:pt>
                <c:pt idx="2322">
                  <c:v>4.5179864818569229</c:v>
                </c:pt>
                <c:pt idx="2323">
                  <c:v>7.6777859791328398</c:v>
                </c:pt>
                <c:pt idx="2324">
                  <c:v>6.6807854473752872</c:v>
                </c:pt>
                <c:pt idx="2325">
                  <c:v>3.9353539452236035</c:v>
                </c:pt>
                <c:pt idx="2326">
                  <c:v>7.537119393600995</c:v>
                </c:pt>
                <c:pt idx="2327">
                  <c:v>6.814369718018348</c:v>
                </c:pt>
                <c:pt idx="2328">
                  <c:v>4.2596120025374233</c:v>
                </c:pt>
                <c:pt idx="2329">
                  <c:v>5.9626208562004512</c:v>
                </c:pt>
                <c:pt idx="2330">
                  <c:v>7.6589996928535271</c:v>
                </c:pt>
                <c:pt idx="2331">
                  <c:v>6.4658574157296771</c:v>
                </c:pt>
                <c:pt idx="2332">
                  <c:v>3.4327059029543432</c:v>
                </c:pt>
                <c:pt idx="2333">
                  <c:v>4.8649981381193523</c:v>
                </c:pt>
                <c:pt idx="2334">
                  <c:v>6.3265461227334718</c:v>
                </c:pt>
                <c:pt idx="2335">
                  <c:v>6.4310699976602024</c:v>
                </c:pt>
                <c:pt idx="2336">
                  <c:v>6.3246855473150134</c:v>
                </c:pt>
                <c:pt idx="2337">
                  <c:v>6.6586373022940624</c:v>
                </c:pt>
                <c:pt idx="2338">
                  <c:v>7.1587680046825284</c:v>
                </c:pt>
                <c:pt idx="2339">
                  <c:v>6.3070314943365791</c:v>
                </c:pt>
                <c:pt idx="2340">
                  <c:v>6.8997073980638284</c:v>
                </c:pt>
                <c:pt idx="2341">
                  <c:v>5.2996029467658952</c:v>
                </c:pt>
                <c:pt idx="2342">
                  <c:v>6.8859895517553724</c:v>
                </c:pt>
                <c:pt idx="2343">
                  <c:v>6.4240006496962998</c:v>
                </c:pt>
                <c:pt idx="2344">
                  <c:v>5.3926226813319573</c:v>
                </c:pt>
                <c:pt idx="2345">
                  <c:v>6.1431967108896686</c:v>
                </c:pt>
                <c:pt idx="2346">
                  <c:v>6.2677632308569624</c:v>
                </c:pt>
                <c:pt idx="2347">
                  <c:v>4.7495016431677222</c:v>
                </c:pt>
                <c:pt idx="2348">
                  <c:v>7.1219680416020097</c:v>
                </c:pt>
                <c:pt idx="2349">
                  <c:v>2.8868012247808852</c:v>
                </c:pt>
                <c:pt idx="2350">
                  <c:v>4.181569784871666</c:v>
                </c:pt>
                <c:pt idx="2351">
                  <c:v>3.5173601722755796</c:v>
                </c:pt>
                <c:pt idx="2352">
                  <c:v>7.8324038696346463</c:v>
                </c:pt>
                <c:pt idx="2353">
                  <c:v>3.6289356341619263</c:v>
                </c:pt>
                <c:pt idx="2354">
                  <c:v>6.2240962994865514</c:v>
                </c:pt>
                <c:pt idx="2355">
                  <c:v>5.2277370493574535</c:v>
                </c:pt>
                <c:pt idx="2356">
                  <c:v>5.2219635939801812</c:v>
                </c:pt>
                <c:pt idx="2357">
                  <c:v>7.1179657022226319</c:v>
                </c:pt>
                <c:pt idx="2358">
                  <c:v>6.5445767545309899</c:v>
                </c:pt>
                <c:pt idx="2359">
                  <c:v>6.0389136971118909</c:v>
                </c:pt>
                <c:pt idx="2360">
                  <c:v>4.359735411335004</c:v>
                </c:pt>
                <c:pt idx="2361">
                  <c:v>6.4480887218396923</c:v>
                </c:pt>
                <c:pt idx="2362">
                  <c:v>6.6059425010188058</c:v>
                </c:pt>
                <c:pt idx="2363">
                  <c:v>6.3053136785215997</c:v>
                </c:pt>
                <c:pt idx="2364">
                  <c:v>4.7652416496423742</c:v>
                </c:pt>
                <c:pt idx="2365">
                  <c:v>5.8380130896368287</c:v>
                </c:pt>
                <c:pt idx="2366">
                  <c:v>4.0914343836353968</c:v>
                </c:pt>
                <c:pt idx="2367">
                  <c:v>7.7705562249165139</c:v>
                </c:pt>
                <c:pt idx="2368">
                  <c:v>4.3851467472684513</c:v>
                </c:pt>
                <c:pt idx="2369">
                  <c:v>7.3073465174642065</c:v>
                </c:pt>
                <c:pt idx="2370">
                  <c:v>7.3683307147410222</c:v>
                </c:pt>
                <c:pt idx="2371">
                  <c:v>6.4549986182971146</c:v>
                </c:pt>
                <c:pt idx="2372">
                  <c:v>5.2770522721710655</c:v>
                </c:pt>
                <c:pt idx="2373">
                  <c:v>4.3720110882872651</c:v>
                </c:pt>
                <c:pt idx="2374">
                  <c:v>4.5944199728475557</c:v>
                </c:pt>
                <c:pt idx="2375">
                  <c:v>7.1391433050460131</c:v>
                </c:pt>
                <c:pt idx="2376">
                  <c:v>6.0522373782802505</c:v>
                </c:pt>
                <c:pt idx="2377">
                  <c:v>7.7788810205407239</c:v>
                </c:pt>
                <c:pt idx="2378">
                  <c:v>5.9960737128321977</c:v>
                </c:pt>
                <c:pt idx="2379">
                  <c:v>4.693787850138964</c:v>
                </c:pt>
                <c:pt idx="2380">
                  <c:v>4.3618407730136193</c:v>
                </c:pt>
                <c:pt idx="2381">
                  <c:v>5.2282990711434811</c:v>
                </c:pt>
                <c:pt idx="2382">
                  <c:v>4.1555596256159317</c:v>
                </c:pt>
                <c:pt idx="2383">
                  <c:v>7.711600814642841</c:v>
                </c:pt>
                <c:pt idx="2384">
                  <c:v>5.5309748932858112</c:v>
                </c:pt>
                <c:pt idx="2385">
                  <c:v>5.7845415261685629</c:v>
                </c:pt>
                <c:pt idx="2386">
                  <c:v>5.6134415631202881</c:v>
                </c:pt>
                <c:pt idx="2387">
                  <c:v>5.4365132257368787</c:v>
                </c:pt>
                <c:pt idx="2388">
                  <c:v>6.7584021098796967</c:v>
                </c:pt>
                <c:pt idx="2389">
                  <c:v>4.3389884305921171</c:v>
                </c:pt>
                <c:pt idx="2390">
                  <c:v>2.9346730668971319</c:v>
                </c:pt>
                <c:pt idx="2391">
                  <c:v>7.6037029431231993</c:v>
                </c:pt>
                <c:pt idx="2392">
                  <c:v>7.0620144079890306</c:v>
                </c:pt>
                <c:pt idx="2393">
                  <c:v>6.4679010436194782</c:v>
                </c:pt>
                <c:pt idx="2394">
                  <c:v>6.521316363250631</c:v>
                </c:pt>
                <c:pt idx="2395">
                  <c:v>8.1916442376605421</c:v>
                </c:pt>
                <c:pt idx="2396">
                  <c:v>2.5713804031944711</c:v>
                </c:pt>
                <c:pt idx="2397">
                  <c:v>5.7885547651789953</c:v>
                </c:pt>
                <c:pt idx="2398">
                  <c:v>7.6582934594223202</c:v>
                </c:pt>
                <c:pt idx="2399">
                  <c:v>5.5131861237930133</c:v>
                </c:pt>
                <c:pt idx="2400">
                  <c:v>5.1387336351423674</c:v>
                </c:pt>
                <c:pt idx="2401">
                  <c:v>3.8419362502782657</c:v>
                </c:pt>
                <c:pt idx="2402">
                  <c:v>6.0430698058479262</c:v>
                </c:pt>
                <c:pt idx="2403">
                  <c:v>6.7300295772881551</c:v>
                </c:pt>
                <c:pt idx="2404">
                  <c:v>6.6777531316389238</c:v>
                </c:pt>
                <c:pt idx="2405">
                  <c:v>7.2009836026588321</c:v>
                </c:pt>
                <c:pt idx="2406">
                  <c:v>4.090366631576841</c:v>
                </c:pt>
                <c:pt idx="2407">
                  <c:v>7.3893299822732104</c:v>
                </c:pt>
                <c:pt idx="2408">
                  <c:v>6.3944961601047208</c:v>
                </c:pt>
                <c:pt idx="2409">
                  <c:v>5.6860162333423743</c:v>
                </c:pt>
                <c:pt idx="2410">
                  <c:v>6.9401174864961943</c:v>
                </c:pt>
                <c:pt idx="2411">
                  <c:v>5.1450314348757891</c:v>
                </c:pt>
                <c:pt idx="2412">
                  <c:v>6.9746428879463735</c:v>
                </c:pt>
                <c:pt idx="2413">
                  <c:v>4.0777624330011042</c:v>
                </c:pt>
                <c:pt idx="2414">
                  <c:v>7.5432500021200841</c:v>
                </c:pt>
                <c:pt idx="2415">
                  <c:v>6.959729134084502</c:v>
                </c:pt>
                <c:pt idx="2416">
                  <c:v>3.9954754683926295</c:v>
                </c:pt>
                <c:pt idx="2417">
                  <c:v>4.7463888405467829</c:v>
                </c:pt>
                <c:pt idx="2418">
                  <c:v>7.5339775956973192</c:v>
                </c:pt>
                <c:pt idx="2419">
                  <c:v>6.6538817218818878</c:v>
                </c:pt>
                <c:pt idx="2420">
                  <c:v>8.0237287456731519</c:v>
                </c:pt>
                <c:pt idx="2421">
                  <c:v>5.1115585686659379</c:v>
                </c:pt>
                <c:pt idx="2422">
                  <c:v>5.9920184394927301</c:v>
                </c:pt>
                <c:pt idx="2423">
                  <c:v>6.3012572053674027</c:v>
                </c:pt>
                <c:pt idx="2424">
                  <c:v>3.9757925396704956</c:v>
                </c:pt>
                <c:pt idx="2425">
                  <c:v>5.3300205508516507</c:v>
                </c:pt>
                <c:pt idx="2426">
                  <c:v>5.6285149680529383</c:v>
                </c:pt>
                <c:pt idx="2427">
                  <c:v>6.9819118312330231</c:v>
                </c:pt>
                <c:pt idx="2428">
                  <c:v>5.3557908941173951</c:v>
                </c:pt>
                <c:pt idx="2429">
                  <c:v>7.1503366762909444</c:v>
                </c:pt>
                <c:pt idx="2430">
                  <c:v>6.190441746545372</c:v>
                </c:pt>
                <c:pt idx="2431">
                  <c:v>7.645370362639877</c:v>
                </c:pt>
                <c:pt idx="2432">
                  <c:v>7.7020524194450353</c:v>
                </c:pt>
                <c:pt idx="2433">
                  <c:v>5.8501240814657436</c:v>
                </c:pt>
                <c:pt idx="2434">
                  <c:v>3.8619736152512565</c:v>
                </c:pt>
                <c:pt idx="2435">
                  <c:v>7.4490591183408297</c:v>
                </c:pt>
                <c:pt idx="2436">
                  <c:v>7.6489904908687176</c:v>
                </c:pt>
                <c:pt idx="2437">
                  <c:v>7.8678458859672746</c:v>
                </c:pt>
                <c:pt idx="2438">
                  <c:v>8.1901435773955384</c:v>
                </c:pt>
                <c:pt idx="2439">
                  <c:v>4.2144839746553995</c:v>
                </c:pt>
                <c:pt idx="2440">
                  <c:v>6.2473711633863758</c:v>
                </c:pt>
                <c:pt idx="2441">
                  <c:v>6.0823707279856087</c:v>
                </c:pt>
                <c:pt idx="2442">
                  <c:v>5.9823390893636681</c:v>
                </c:pt>
                <c:pt idx="2443">
                  <c:v>7.852669159203554</c:v>
                </c:pt>
                <c:pt idx="2444">
                  <c:v>7.7598641240680983</c:v>
                </c:pt>
                <c:pt idx="2445">
                  <c:v>8.1185508904688906</c:v>
                </c:pt>
                <c:pt idx="2446">
                  <c:v>5.282768342959959</c:v>
                </c:pt>
                <c:pt idx="2447">
                  <c:v>7.8105114089191234</c:v>
                </c:pt>
                <c:pt idx="2448">
                  <c:v>5.4435350705226</c:v>
                </c:pt>
                <c:pt idx="2449">
                  <c:v>5.9462014123501881</c:v>
                </c:pt>
                <c:pt idx="2450">
                  <c:v>5.3075110528665288</c:v>
                </c:pt>
                <c:pt idx="2451">
                  <c:v>5.4754712439968127</c:v>
                </c:pt>
                <c:pt idx="2452">
                  <c:v>5.2926191079407516</c:v>
                </c:pt>
                <c:pt idx="2453">
                  <c:v>3.3959272241153995</c:v>
                </c:pt>
                <c:pt idx="2454">
                  <c:v>4.5560171709953519</c:v>
                </c:pt>
                <c:pt idx="2455">
                  <c:v>8.043777844122916</c:v>
                </c:pt>
                <c:pt idx="2456">
                  <c:v>5.2915450327100544</c:v>
                </c:pt>
                <c:pt idx="2457">
                  <c:v>8.3296777598623155</c:v>
                </c:pt>
                <c:pt idx="2458">
                  <c:v>5.5339703392306943</c:v>
                </c:pt>
                <c:pt idx="2459">
                  <c:v>5.403702911368029</c:v>
                </c:pt>
                <c:pt idx="2460">
                  <c:v>5.9945469925965762</c:v>
                </c:pt>
                <c:pt idx="2461">
                  <c:v>6.6898674154847573</c:v>
                </c:pt>
                <c:pt idx="2462">
                  <c:v>6.168129860857686</c:v>
                </c:pt>
                <c:pt idx="2463">
                  <c:v>7.3871667777777992</c:v>
                </c:pt>
                <c:pt idx="2464">
                  <c:v>4.8594726263968351</c:v>
                </c:pt>
                <c:pt idx="2465">
                  <c:v>8.2318932955897246</c:v>
                </c:pt>
                <c:pt idx="2466">
                  <c:v>6.1898364831876007</c:v>
                </c:pt>
                <c:pt idx="2467">
                  <c:v>4.8439747334070447</c:v>
                </c:pt>
                <c:pt idx="2468">
                  <c:v>6.7707732936810441</c:v>
                </c:pt>
                <c:pt idx="2469">
                  <c:v>7.7574848226321764</c:v>
                </c:pt>
                <c:pt idx="2470">
                  <c:v>6.3494596045183735</c:v>
                </c:pt>
                <c:pt idx="2471">
                  <c:v>5.3483199677625528</c:v>
                </c:pt>
                <c:pt idx="2472">
                  <c:v>4.7628180057731493</c:v>
                </c:pt>
                <c:pt idx="2473">
                  <c:v>6.9059829275156135</c:v>
                </c:pt>
                <c:pt idx="2474">
                  <c:v>5.8095454434429277</c:v>
                </c:pt>
                <c:pt idx="2475">
                  <c:v>5.3799632436275395</c:v>
                </c:pt>
                <c:pt idx="2476">
                  <c:v>7.4443343586904946</c:v>
                </c:pt>
                <c:pt idx="2477">
                  <c:v>7.0911753312393806</c:v>
                </c:pt>
                <c:pt idx="2478">
                  <c:v>2.8833089441660076</c:v>
                </c:pt>
                <c:pt idx="2479">
                  <c:v>6.3097285396037091</c:v>
                </c:pt>
                <c:pt idx="2480">
                  <c:v>6.3473140743321839</c:v>
                </c:pt>
                <c:pt idx="2481">
                  <c:v>4.8708270830441975</c:v>
                </c:pt>
                <c:pt idx="2482">
                  <c:v>7.1332741433329874</c:v>
                </c:pt>
                <c:pt idx="2483">
                  <c:v>3.8443439160992585</c:v>
                </c:pt>
                <c:pt idx="2484">
                  <c:v>6.4290158127435175</c:v>
                </c:pt>
                <c:pt idx="2485">
                  <c:v>6.9021864211351449</c:v>
                </c:pt>
                <c:pt idx="2486">
                  <c:v>5.0096754429018855</c:v>
                </c:pt>
                <c:pt idx="2487">
                  <c:v>2.3311888113094303</c:v>
                </c:pt>
                <c:pt idx="2488">
                  <c:v>7.0212504717297204</c:v>
                </c:pt>
                <c:pt idx="2489">
                  <c:v>7.0906831750681025</c:v>
                </c:pt>
                <c:pt idx="2490">
                  <c:v>6.8574421552880382</c:v>
                </c:pt>
                <c:pt idx="2491">
                  <c:v>5.8159516053182889</c:v>
                </c:pt>
                <c:pt idx="2492">
                  <c:v>4.6391241181410994</c:v>
                </c:pt>
                <c:pt idx="2493">
                  <c:v>4.2428116334907182</c:v>
                </c:pt>
                <c:pt idx="2494">
                  <c:v>6.6589723161080041</c:v>
                </c:pt>
                <c:pt idx="2495">
                  <c:v>6.3249637265841594</c:v>
                </c:pt>
                <c:pt idx="2496">
                  <c:v>7.5804045379048661</c:v>
                </c:pt>
                <c:pt idx="2497">
                  <c:v>3.7579172441827908</c:v>
                </c:pt>
                <c:pt idx="2498">
                  <c:v>5.7222852152984292</c:v>
                </c:pt>
                <c:pt idx="2499">
                  <c:v>5.9112664880901411</c:v>
                </c:pt>
                <c:pt idx="2500">
                  <c:v>5.4414066183530228</c:v>
                </c:pt>
                <c:pt idx="2501">
                  <c:v>6.3915002859852228</c:v>
                </c:pt>
                <c:pt idx="2502">
                  <c:v>5.2047071553215449</c:v>
                </c:pt>
                <c:pt idx="2503">
                  <c:v>6.5247875468093337</c:v>
                </c:pt>
                <c:pt idx="2504">
                  <c:v>4.554147370399825</c:v>
                </c:pt>
                <c:pt idx="2505">
                  <c:v>4.6771753908269664</c:v>
                </c:pt>
                <c:pt idx="2506">
                  <c:v>5.6587929491837654</c:v>
                </c:pt>
                <c:pt idx="2507">
                  <c:v>5.5087461427978166</c:v>
                </c:pt>
                <c:pt idx="2508">
                  <c:v>7.6256382911571503</c:v>
                </c:pt>
                <c:pt idx="2509">
                  <c:v>7.6230899765949616</c:v>
                </c:pt>
                <c:pt idx="2510">
                  <c:v>5.7255528598317706</c:v>
                </c:pt>
                <c:pt idx="2511">
                  <c:v>7.725844059939809</c:v>
                </c:pt>
                <c:pt idx="2512">
                  <c:v>5.3276467514254433</c:v>
                </c:pt>
                <c:pt idx="2513">
                  <c:v>5.7158687410327458</c:v>
                </c:pt>
                <c:pt idx="2514">
                  <c:v>5.8221090223974166</c:v>
                </c:pt>
                <c:pt idx="2515">
                  <c:v>5.2228390431252478</c:v>
                </c:pt>
                <c:pt idx="2516">
                  <c:v>5.8767028995462258</c:v>
                </c:pt>
                <c:pt idx="2517">
                  <c:v>4.9376471347460145</c:v>
                </c:pt>
                <c:pt idx="2518">
                  <c:v>6.6093232722698305</c:v>
                </c:pt>
                <c:pt idx="2519">
                  <c:v>5.192172997030239</c:v>
                </c:pt>
                <c:pt idx="2520">
                  <c:v>5.9645410699803074</c:v>
                </c:pt>
                <c:pt idx="2521">
                  <c:v>5.1235486271366089</c:v>
                </c:pt>
                <c:pt idx="2522">
                  <c:v>4.9462218414095052</c:v>
                </c:pt>
                <c:pt idx="2523">
                  <c:v>7.7801100542401294</c:v>
                </c:pt>
                <c:pt idx="2524">
                  <c:v>6.3607891639631742</c:v>
                </c:pt>
                <c:pt idx="2525">
                  <c:v>5.0594937172892447</c:v>
                </c:pt>
                <c:pt idx="2526">
                  <c:v>4.9744456403945945</c:v>
                </c:pt>
                <c:pt idx="2527">
                  <c:v>7.4302449180398149</c:v>
                </c:pt>
                <c:pt idx="2528">
                  <c:v>6.7407805028750953</c:v>
                </c:pt>
                <c:pt idx="2529">
                  <c:v>5.9460892456517387</c:v>
                </c:pt>
                <c:pt idx="2530">
                  <c:v>7.2212168744322245</c:v>
                </c:pt>
                <c:pt idx="2531">
                  <c:v>6.0954291383752235</c:v>
                </c:pt>
                <c:pt idx="2532">
                  <c:v>4.8562441423863882</c:v>
                </c:pt>
                <c:pt idx="2533">
                  <c:v>7.7445967433304315</c:v>
                </c:pt>
                <c:pt idx="2534">
                  <c:v>6.0276150074759771</c:v>
                </c:pt>
                <c:pt idx="2535">
                  <c:v>4.1791606941954385</c:v>
                </c:pt>
                <c:pt idx="2536">
                  <c:v>7.4016595078110505</c:v>
                </c:pt>
                <c:pt idx="2537">
                  <c:v>5.9569038941733243</c:v>
                </c:pt>
                <c:pt idx="2538">
                  <c:v>5.2322752992435317</c:v>
                </c:pt>
                <c:pt idx="2539">
                  <c:v>5.5957587816193106</c:v>
                </c:pt>
                <c:pt idx="2540">
                  <c:v>7.5128635139267264</c:v>
                </c:pt>
                <c:pt idx="2541">
                  <c:v>6.4848304557700738</c:v>
                </c:pt>
                <c:pt idx="2542">
                  <c:v>3.4464500372491678</c:v>
                </c:pt>
                <c:pt idx="2543">
                  <c:v>5.1807417307880064</c:v>
                </c:pt>
                <c:pt idx="2544">
                  <c:v>6.5723675153658805</c:v>
                </c:pt>
                <c:pt idx="2545">
                  <c:v>6.708555776925488</c:v>
                </c:pt>
                <c:pt idx="2546">
                  <c:v>6.0190850442687163</c:v>
                </c:pt>
                <c:pt idx="2547">
                  <c:v>6.7539707412425436</c:v>
                </c:pt>
                <c:pt idx="2548">
                  <c:v>5.1012429349142572</c:v>
                </c:pt>
                <c:pt idx="2549">
                  <c:v>6.6380463583488512</c:v>
                </c:pt>
                <c:pt idx="2550">
                  <c:v>6.6143643514229238</c:v>
                </c:pt>
                <c:pt idx="2551">
                  <c:v>3.797957703125574</c:v>
                </c:pt>
                <c:pt idx="2552">
                  <c:v>7.6864717532408759</c:v>
                </c:pt>
                <c:pt idx="2553">
                  <c:v>8.4304468216094381</c:v>
                </c:pt>
                <c:pt idx="2554">
                  <c:v>7.1372152859769837</c:v>
                </c:pt>
                <c:pt idx="2555">
                  <c:v>5.9243588971006256</c:v>
                </c:pt>
                <c:pt idx="2556">
                  <c:v>5.417828949776907</c:v>
                </c:pt>
                <c:pt idx="2557">
                  <c:v>5.7829536874183187</c:v>
                </c:pt>
                <c:pt idx="2558">
                  <c:v>7.1307086284868904</c:v>
                </c:pt>
                <c:pt idx="2559">
                  <c:v>4.1683761849067729</c:v>
                </c:pt>
                <c:pt idx="2560">
                  <c:v>4.193112248386865</c:v>
                </c:pt>
                <c:pt idx="2561">
                  <c:v>2.3601247515250869</c:v>
                </c:pt>
                <c:pt idx="2562">
                  <c:v>6.6948691552259785</c:v>
                </c:pt>
                <c:pt idx="2563">
                  <c:v>6.6117618875862085</c:v>
                </c:pt>
                <c:pt idx="2564">
                  <c:v>5.1140815137690181</c:v>
                </c:pt>
                <c:pt idx="2565">
                  <c:v>4.9854877531440573</c:v>
                </c:pt>
                <c:pt idx="2566">
                  <c:v>6.3085373701262588</c:v>
                </c:pt>
                <c:pt idx="2567">
                  <c:v>5.3953954484103175</c:v>
                </c:pt>
                <c:pt idx="2568">
                  <c:v>6.8608555380910694</c:v>
                </c:pt>
                <c:pt idx="2569">
                  <c:v>6.0855705988693414</c:v>
                </c:pt>
                <c:pt idx="2570">
                  <c:v>3.978115884034461</c:v>
                </c:pt>
                <c:pt idx="2571">
                  <c:v>7.427536130759532</c:v>
                </c:pt>
                <c:pt idx="2572">
                  <c:v>4.9419961210104786</c:v>
                </c:pt>
                <c:pt idx="2573">
                  <c:v>6.2650586015868166</c:v>
                </c:pt>
                <c:pt idx="2574">
                  <c:v>5.6759549252693491</c:v>
                </c:pt>
                <c:pt idx="2575">
                  <c:v>5.9767367463341721</c:v>
                </c:pt>
                <c:pt idx="2576">
                  <c:v>4.2326910412342462</c:v>
                </c:pt>
                <c:pt idx="2577">
                  <c:v>7.5628840700229674</c:v>
                </c:pt>
                <c:pt idx="2578">
                  <c:v>3.7388735320604316</c:v>
                </c:pt>
                <c:pt idx="2579">
                  <c:v>7.2605835543636612</c:v>
                </c:pt>
                <c:pt idx="2580">
                  <c:v>7.3050100169161141</c:v>
                </c:pt>
                <c:pt idx="2581">
                  <c:v>6.3739711776228596</c:v>
                </c:pt>
                <c:pt idx="2582">
                  <c:v>4.7082463989321202</c:v>
                </c:pt>
                <c:pt idx="2583">
                  <c:v>6.4732884355274205</c:v>
                </c:pt>
                <c:pt idx="2584">
                  <c:v>6.4632222269463666</c:v>
                </c:pt>
                <c:pt idx="2585">
                  <c:v>7.1567764897924713</c:v>
                </c:pt>
                <c:pt idx="2586">
                  <c:v>6.78856117923202</c:v>
                </c:pt>
                <c:pt idx="2587">
                  <c:v>7.9087762266245401</c:v>
                </c:pt>
                <c:pt idx="2588">
                  <c:v>7.0789829656538767</c:v>
                </c:pt>
                <c:pt idx="2589">
                  <c:v>7.2283910384968006</c:v>
                </c:pt>
                <c:pt idx="2590">
                  <c:v>6.4454831497253435</c:v>
                </c:pt>
                <c:pt idx="2591">
                  <c:v>5.3695244316430299</c:v>
                </c:pt>
                <c:pt idx="2592">
                  <c:v>4.3412974951917773</c:v>
                </c:pt>
                <c:pt idx="2593">
                  <c:v>7.6027346033678151</c:v>
                </c:pt>
                <c:pt idx="2594">
                  <c:v>3.0671463641091865</c:v>
                </c:pt>
                <c:pt idx="2595">
                  <c:v>5.5445235022674408</c:v>
                </c:pt>
                <c:pt idx="2596">
                  <c:v>6.205698961649043</c:v>
                </c:pt>
                <c:pt idx="2597">
                  <c:v>5.577587272546471</c:v>
                </c:pt>
                <c:pt idx="2598">
                  <c:v>7.245117579725413</c:v>
                </c:pt>
                <c:pt idx="2599">
                  <c:v>4.4294318534635284</c:v>
                </c:pt>
                <c:pt idx="2600">
                  <c:v>5.2665181510999473</c:v>
                </c:pt>
                <c:pt idx="2601">
                  <c:v>7.4778496430276142</c:v>
                </c:pt>
                <c:pt idx="2602">
                  <c:v>6.8351740143481319</c:v>
                </c:pt>
                <c:pt idx="2603">
                  <c:v>6.830177341410665</c:v>
                </c:pt>
                <c:pt idx="2604">
                  <c:v>6.926014788005614</c:v>
                </c:pt>
                <c:pt idx="2605">
                  <c:v>8.0094175031685442</c:v>
                </c:pt>
                <c:pt idx="2606">
                  <c:v>4.8198810305645399</c:v>
                </c:pt>
                <c:pt idx="2607">
                  <c:v>6.9651304555497386</c:v>
                </c:pt>
                <c:pt idx="2608">
                  <c:v>7.785309847256916</c:v>
                </c:pt>
                <c:pt idx="2609">
                  <c:v>4.9752917986557277</c:v>
                </c:pt>
                <c:pt idx="2610">
                  <c:v>5.7228059422217186</c:v>
                </c:pt>
                <c:pt idx="2611">
                  <c:v>3.5475215194002692</c:v>
                </c:pt>
                <c:pt idx="2612">
                  <c:v>6.3468556428554415</c:v>
                </c:pt>
                <c:pt idx="2613">
                  <c:v>6.9631909384783963</c:v>
                </c:pt>
                <c:pt idx="2614">
                  <c:v>6.969304154277931</c:v>
                </c:pt>
                <c:pt idx="2615">
                  <c:v>6.578261093602471</c:v>
                </c:pt>
                <c:pt idx="2616">
                  <c:v>5.1995134899184823</c:v>
                </c:pt>
                <c:pt idx="2617">
                  <c:v>7.3141402263484263</c:v>
                </c:pt>
                <c:pt idx="2618">
                  <c:v>5.629764348481765</c:v>
                </c:pt>
                <c:pt idx="2619">
                  <c:v>5.7023868547597854</c:v>
                </c:pt>
                <c:pt idx="2620">
                  <c:v>6.9338962274841984</c:v>
                </c:pt>
                <c:pt idx="2621">
                  <c:v>5.4636428339094287</c:v>
                </c:pt>
                <c:pt idx="2622">
                  <c:v>4.2784605168885239</c:v>
                </c:pt>
                <c:pt idx="2623">
                  <c:v>5.9248186292332594</c:v>
                </c:pt>
                <c:pt idx="2624">
                  <c:v>7.4882055310483437</c:v>
                </c:pt>
                <c:pt idx="2625">
                  <c:v>6.8698587815700511</c:v>
                </c:pt>
                <c:pt idx="2626">
                  <c:v>5.2971845147643366</c:v>
                </c:pt>
                <c:pt idx="2627">
                  <c:v>6.5648276670361003</c:v>
                </c:pt>
                <c:pt idx="2628">
                  <c:v>7.981433417458601</c:v>
                </c:pt>
                <c:pt idx="2629">
                  <c:v>7.4282605372434718</c:v>
                </c:pt>
                <c:pt idx="2630">
                  <c:v>7.9517135112547486</c:v>
                </c:pt>
                <c:pt idx="2631">
                  <c:v>7.2168910964154049</c:v>
                </c:pt>
                <c:pt idx="2632">
                  <c:v>5.1441081094930974</c:v>
                </c:pt>
                <c:pt idx="2633">
                  <c:v>7.2570654971892132</c:v>
                </c:pt>
                <c:pt idx="2634">
                  <c:v>5.2193886924132151</c:v>
                </c:pt>
                <c:pt idx="2635">
                  <c:v>5.1840313995957992</c:v>
                </c:pt>
                <c:pt idx="2636">
                  <c:v>6.6044930435583895</c:v>
                </c:pt>
                <c:pt idx="2637">
                  <c:v>7.2765257561981151</c:v>
                </c:pt>
                <c:pt idx="2638">
                  <c:v>4.9737272473543133</c:v>
                </c:pt>
                <c:pt idx="2639">
                  <c:v>6.0246880493250305</c:v>
                </c:pt>
                <c:pt idx="2640">
                  <c:v>5.326188238228184</c:v>
                </c:pt>
                <c:pt idx="2641">
                  <c:v>7.0088983699877296</c:v>
                </c:pt>
                <c:pt idx="2642">
                  <c:v>7.8611294205097302</c:v>
                </c:pt>
                <c:pt idx="2643">
                  <c:v>6.7317339223479884</c:v>
                </c:pt>
                <c:pt idx="2644">
                  <c:v>2.9256029077851569</c:v>
                </c:pt>
                <c:pt idx="2645">
                  <c:v>7.3462945136213769</c:v>
                </c:pt>
                <c:pt idx="2646">
                  <c:v>7.8428404817017112</c:v>
                </c:pt>
                <c:pt idx="2647">
                  <c:v>7.6352567024020228</c:v>
                </c:pt>
                <c:pt idx="2648">
                  <c:v>7.997943677661759</c:v>
                </c:pt>
                <c:pt idx="2649">
                  <c:v>5.4052765846433903</c:v>
                </c:pt>
                <c:pt idx="2650">
                  <c:v>6.3733018005958142</c:v>
                </c:pt>
                <c:pt idx="2651">
                  <c:v>5.5121249904468916</c:v>
                </c:pt>
                <c:pt idx="2652">
                  <c:v>7.283291775085063</c:v>
                </c:pt>
                <c:pt idx="2653">
                  <c:v>7.7969648136813792</c:v>
                </c:pt>
                <c:pt idx="2654">
                  <c:v>7.8857644820417336</c:v>
                </c:pt>
                <c:pt idx="2655">
                  <c:v>8.2001892706324888</c:v>
                </c:pt>
                <c:pt idx="2656">
                  <c:v>6.3534489086674864</c:v>
                </c:pt>
                <c:pt idx="2657">
                  <c:v>7.8250353562993586</c:v>
                </c:pt>
                <c:pt idx="2658">
                  <c:v>7.0175547437143582</c:v>
                </c:pt>
                <c:pt idx="2659">
                  <c:v>6.3237224228351234</c:v>
                </c:pt>
                <c:pt idx="2660">
                  <c:v>6.0484323764684529</c:v>
                </c:pt>
                <c:pt idx="2661">
                  <c:v>5.6015248481091966</c:v>
                </c:pt>
                <c:pt idx="2662">
                  <c:v>4.1647540225926676</c:v>
                </c:pt>
                <c:pt idx="2663">
                  <c:v>3.1162999264825126</c:v>
                </c:pt>
                <c:pt idx="2664">
                  <c:v>5.359238448629327</c:v>
                </c:pt>
                <c:pt idx="2665">
                  <c:v>8.3684770414692888</c:v>
                </c:pt>
                <c:pt idx="2666">
                  <c:v>6.0578713486217879</c:v>
                </c:pt>
                <c:pt idx="2667">
                  <c:v>6.5775332070778791</c:v>
                </c:pt>
                <c:pt idx="2668">
                  <c:v>4.4221885055677381</c:v>
                </c:pt>
                <c:pt idx="2669">
                  <c:v>5.833808303143817</c:v>
                </c:pt>
                <c:pt idx="2670">
                  <c:v>6.8215338329382584</c:v>
                </c:pt>
                <c:pt idx="2671">
                  <c:v>6.013109706472525</c:v>
                </c:pt>
                <c:pt idx="2672">
                  <c:v>6.1597045693538259</c:v>
                </c:pt>
                <c:pt idx="2673">
                  <c:v>7.2092550187532156</c:v>
                </c:pt>
                <c:pt idx="2674">
                  <c:v>5.6292519413982536</c:v>
                </c:pt>
                <c:pt idx="2675">
                  <c:v>8.0618665359639365</c:v>
                </c:pt>
                <c:pt idx="2676">
                  <c:v>5.9239130029762634</c:v>
                </c:pt>
                <c:pt idx="2677">
                  <c:v>3.6509155059719003</c:v>
                </c:pt>
                <c:pt idx="2678">
                  <c:v>6.2036544692695417</c:v>
                </c:pt>
                <c:pt idx="2679">
                  <c:v>6.6170347451429983</c:v>
                </c:pt>
                <c:pt idx="2680">
                  <c:v>7.0592145027031163</c:v>
                </c:pt>
                <c:pt idx="2681">
                  <c:v>4.5574154253356776</c:v>
                </c:pt>
                <c:pt idx="2682">
                  <c:v>3.5188826018781976</c:v>
                </c:pt>
                <c:pt idx="2683">
                  <c:v>6.5291304392828762</c:v>
                </c:pt>
                <c:pt idx="2684">
                  <c:v>8.1925705655357586</c:v>
                </c:pt>
                <c:pt idx="2685">
                  <c:v>6.237770389830656</c:v>
                </c:pt>
                <c:pt idx="2686">
                  <c:v>7.8620762831181068</c:v>
                </c:pt>
                <c:pt idx="2687">
                  <c:v>7.3140872053169232</c:v>
                </c:pt>
                <c:pt idx="2688">
                  <c:v>5.5700097843565279</c:v>
                </c:pt>
                <c:pt idx="2689">
                  <c:v>6.6755598036501862</c:v>
                </c:pt>
                <c:pt idx="2690">
                  <c:v>6.4388336508330264</c:v>
                </c:pt>
                <c:pt idx="2691">
                  <c:v>6.0993458039773314</c:v>
                </c:pt>
                <c:pt idx="2692">
                  <c:v>7.1656909832558355</c:v>
                </c:pt>
                <c:pt idx="2693">
                  <c:v>4.5975044162785679</c:v>
                </c:pt>
                <c:pt idx="2694">
                  <c:v>6.383122076730829</c:v>
                </c:pt>
                <c:pt idx="2695">
                  <c:v>5.8381855898350699</c:v>
                </c:pt>
                <c:pt idx="2696">
                  <c:v>4.787196960315879</c:v>
                </c:pt>
                <c:pt idx="2697">
                  <c:v>3.28099378544551</c:v>
                </c:pt>
                <c:pt idx="2698">
                  <c:v>6.6386754667698424</c:v>
                </c:pt>
                <c:pt idx="2699">
                  <c:v>7.1836758674891525</c:v>
                </c:pt>
                <c:pt idx="2700">
                  <c:v>6.6337684597740356</c:v>
                </c:pt>
                <c:pt idx="2701">
                  <c:v>3.8734067939581056</c:v>
                </c:pt>
                <c:pt idx="2702">
                  <c:v>5.7324590108179416</c:v>
                </c:pt>
                <c:pt idx="2703">
                  <c:v>4.2617826821147</c:v>
                </c:pt>
                <c:pt idx="2704">
                  <c:v>6.0657128773213174</c:v>
                </c:pt>
                <c:pt idx="2705">
                  <c:v>5.1467446603677312</c:v>
                </c:pt>
                <c:pt idx="2706">
                  <c:v>8.4261324387874623</c:v>
                </c:pt>
                <c:pt idx="2707">
                  <c:v>3.9235324238180418</c:v>
                </c:pt>
                <c:pt idx="2708">
                  <c:v>5.8170586702557872</c:v>
                </c:pt>
                <c:pt idx="2709">
                  <c:v>5.3947328840882536</c:v>
                </c:pt>
                <c:pt idx="2710">
                  <c:v>4.8730261954500129</c:v>
                </c:pt>
                <c:pt idx="2711">
                  <c:v>5.7117557546888804</c:v>
                </c:pt>
                <c:pt idx="2712">
                  <c:v>6.0806033041383847</c:v>
                </c:pt>
                <c:pt idx="2713">
                  <c:v>5.9931765129932764</c:v>
                </c:pt>
                <c:pt idx="2714">
                  <c:v>4.0485287992774728</c:v>
                </c:pt>
                <c:pt idx="2715">
                  <c:v>4.9814569978935932</c:v>
                </c:pt>
                <c:pt idx="2716">
                  <c:v>6.0050706245234338</c:v>
                </c:pt>
                <c:pt idx="2717">
                  <c:v>4.6740350156757682</c:v>
                </c:pt>
                <c:pt idx="2718">
                  <c:v>7.5398323213981051</c:v>
                </c:pt>
                <c:pt idx="2719">
                  <c:v>7.4613529729501789</c:v>
                </c:pt>
                <c:pt idx="2720">
                  <c:v>5.9231318436989655</c:v>
                </c:pt>
                <c:pt idx="2721">
                  <c:v>7.486914210151717</c:v>
                </c:pt>
                <c:pt idx="2722">
                  <c:v>5.3576306928889723</c:v>
                </c:pt>
                <c:pt idx="2723">
                  <c:v>5.581992325582088</c:v>
                </c:pt>
                <c:pt idx="2724">
                  <c:v>7.2952680630688134</c:v>
                </c:pt>
                <c:pt idx="2725">
                  <c:v>4.1554601194649727</c:v>
                </c:pt>
                <c:pt idx="2726">
                  <c:v>6.9455388073754163</c:v>
                </c:pt>
                <c:pt idx="2727">
                  <c:v>5.5901734965377781</c:v>
                </c:pt>
                <c:pt idx="2728">
                  <c:v>5.4497504200120774</c:v>
                </c:pt>
                <c:pt idx="2729">
                  <c:v>5.9233579403338048</c:v>
                </c:pt>
                <c:pt idx="2730">
                  <c:v>3.3945138870971499</c:v>
                </c:pt>
                <c:pt idx="2731">
                  <c:v>4.119802299740603</c:v>
                </c:pt>
                <c:pt idx="2732">
                  <c:v>3.296690336821448</c:v>
                </c:pt>
                <c:pt idx="2733">
                  <c:v>7.9120237828498814</c:v>
                </c:pt>
                <c:pt idx="2734">
                  <c:v>6.2011520982584676</c:v>
                </c:pt>
                <c:pt idx="2735">
                  <c:v>4.5228320180925623</c:v>
                </c:pt>
                <c:pt idx="2736">
                  <c:v>5.6560954117560973</c:v>
                </c:pt>
                <c:pt idx="2737">
                  <c:v>6.4354649108365081</c:v>
                </c:pt>
                <c:pt idx="2738">
                  <c:v>6.3758443982164223</c:v>
                </c:pt>
                <c:pt idx="2739">
                  <c:v>7.3046027247437966</c:v>
                </c:pt>
                <c:pt idx="2740">
                  <c:v>7.9317666865757559</c:v>
                </c:pt>
                <c:pt idx="2741">
                  <c:v>5.9621545591743894</c:v>
                </c:pt>
                <c:pt idx="2742">
                  <c:v>4.7517753260732949</c:v>
                </c:pt>
                <c:pt idx="2743">
                  <c:v>7.7120782692738805</c:v>
                </c:pt>
                <c:pt idx="2744">
                  <c:v>6.1338321563781513</c:v>
                </c:pt>
                <c:pt idx="2745">
                  <c:v>2.4534639288689695</c:v>
                </c:pt>
                <c:pt idx="2746">
                  <c:v>6.550832076263144</c:v>
                </c:pt>
                <c:pt idx="2747">
                  <c:v>5.3832164953551276</c:v>
                </c:pt>
                <c:pt idx="2748">
                  <c:v>4.7730875278379914</c:v>
                </c:pt>
                <c:pt idx="2749">
                  <c:v>5.2548574298616515</c:v>
                </c:pt>
                <c:pt idx="2750">
                  <c:v>7.6021380757933095</c:v>
                </c:pt>
                <c:pt idx="2751">
                  <c:v>7.1068760908504709</c:v>
                </c:pt>
                <c:pt idx="2752">
                  <c:v>3.6628966742084996</c:v>
                </c:pt>
                <c:pt idx="2753">
                  <c:v>4.9081104030117784</c:v>
                </c:pt>
                <c:pt idx="2754">
                  <c:v>6.3801182177579481</c:v>
                </c:pt>
                <c:pt idx="2755">
                  <c:v>6.3462675479662405</c:v>
                </c:pt>
                <c:pt idx="2756">
                  <c:v>5.739190300439609</c:v>
                </c:pt>
                <c:pt idx="2757">
                  <c:v>6.6304078782803986</c:v>
                </c:pt>
                <c:pt idx="2758">
                  <c:v>4.6336327228177225</c:v>
                </c:pt>
                <c:pt idx="2759">
                  <c:v>6.0648108384656618</c:v>
                </c:pt>
                <c:pt idx="2760">
                  <c:v>6.1601273037024926</c:v>
                </c:pt>
                <c:pt idx="2761">
                  <c:v>3.9710373174413807</c:v>
                </c:pt>
                <c:pt idx="2762">
                  <c:v>6.7256057687246553</c:v>
                </c:pt>
                <c:pt idx="2763">
                  <c:v>6.5110366342887875</c:v>
                </c:pt>
                <c:pt idx="2764">
                  <c:v>7.0841105341815069</c:v>
                </c:pt>
                <c:pt idx="2765">
                  <c:v>5.4301935584657768</c:v>
                </c:pt>
                <c:pt idx="2766">
                  <c:v>6.033320130250611</c:v>
                </c:pt>
                <c:pt idx="2767">
                  <c:v>5.8191146056173118</c:v>
                </c:pt>
                <c:pt idx="2768">
                  <c:v>6.9130926606108956</c:v>
                </c:pt>
                <c:pt idx="2769">
                  <c:v>4.4234204213481645</c:v>
                </c:pt>
                <c:pt idx="2770">
                  <c:v>5.4539908572650155</c:v>
                </c:pt>
                <c:pt idx="2771">
                  <c:v>3.0506757175753889</c:v>
                </c:pt>
                <c:pt idx="2772">
                  <c:v>6.9804935510198405</c:v>
                </c:pt>
                <c:pt idx="2773">
                  <c:v>5.4689265157837497</c:v>
                </c:pt>
                <c:pt idx="2774">
                  <c:v>5.8617915401635061</c:v>
                </c:pt>
                <c:pt idx="2775">
                  <c:v>4.1975391289925694</c:v>
                </c:pt>
                <c:pt idx="2776">
                  <c:v>6.4858340814734357</c:v>
                </c:pt>
                <c:pt idx="2777">
                  <c:v>6.7795338870102171</c:v>
                </c:pt>
                <c:pt idx="2778">
                  <c:v>7.4522109786695943</c:v>
                </c:pt>
                <c:pt idx="2779">
                  <c:v>7.9806986153800743</c:v>
                </c:pt>
                <c:pt idx="2780">
                  <c:v>5.1520327548458242</c:v>
                </c:pt>
                <c:pt idx="2781">
                  <c:v>6.8508180668125496</c:v>
                </c:pt>
                <c:pt idx="2782">
                  <c:v>5.6203554953090489</c:v>
                </c:pt>
                <c:pt idx="2783">
                  <c:v>7.5400882350211536</c:v>
                </c:pt>
                <c:pt idx="2784">
                  <c:v>5.5665365564409566</c:v>
                </c:pt>
                <c:pt idx="2785">
                  <c:v>6.2988019009459109</c:v>
                </c:pt>
                <c:pt idx="2786">
                  <c:v>3.9025367665150559</c:v>
                </c:pt>
                <c:pt idx="2787">
                  <c:v>6.8865982963087342</c:v>
                </c:pt>
                <c:pt idx="2788">
                  <c:v>4.4041143282187196</c:v>
                </c:pt>
                <c:pt idx="2789">
                  <c:v>7.3954865994404546</c:v>
                </c:pt>
                <c:pt idx="2790">
                  <c:v>7.1636176967646952</c:v>
                </c:pt>
                <c:pt idx="2791">
                  <c:v>6.3582024459273638</c:v>
                </c:pt>
                <c:pt idx="2792">
                  <c:v>6.7199079076862862</c:v>
                </c:pt>
                <c:pt idx="2793">
                  <c:v>4.4458231517747073</c:v>
                </c:pt>
                <c:pt idx="2794">
                  <c:v>5.9234861113765636</c:v>
                </c:pt>
                <c:pt idx="2795">
                  <c:v>7.4916807663600338</c:v>
                </c:pt>
                <c:pt idx="2796">
                  <c:v>6.5854844926007479</c:v>
                </c:pt>
                <c:pt idx="2797">
                  <c:v>8.1245045562518037</c:v>
                </c:pt>
                <c:pt idx="2798">
                  <c:v>6.1577995001219534</c:v>
                </c:pt>
                <c:pt idx="2799">
                  <c:v>6.1684256903148249</c:v>
                </c:pt>
                <c:pt idx="2800">
                  <c:v>5.0073059873217058</c:v>
                </c:pt>
                <c:pt idx="2801">
                  <c:v>5.8504637064715777</c:v>
                </c:pt>
                <c:pt idx="2802">
                  <c:v>5.2471588598414689</c:v>
                </c:pt>
                <c:pt idx="2803">
                  <c:v>7.5820972000735569</c:v>
                </c:pt>
                <c:pt idx="2804">
                  <c:v>6.4838663638004963</c:v>
                </c:pt>
                <c:pt idx="2805">
                  <c:v>5.8181586755387036</c:v>
                </c:pt>
                <c:pt idx="2806">
                  <c:v>6.167881077869974</c:v>
                </c:pt>
                <c:pt idx="2807">
                  <c:v>5.3878199153207307</c:v>
                </c:pt>
                <c:pt idx="2808">
                  <c:v>6.8174909847897576</c:v>
                </c:pt>
                <c:pt idx="2809">
                  <c:v>3.657549234665384</c:v>
                </c:pt>
                <c:pt idx="2810">
                  <c:v>3.7820868561818295</c:v>
                </c:pt>
                <c:pt idx="2811">
                  <c:v>7.6001742983372385</c:v>
                </c:pt>
                <c:pt idx="2812">
                  <c:v>6.6660723853693069</c:v>
                </c:pt>
                <c:pt idx="2813">
                  <c:v>6.0107936646576068</c:v>
                </c:pt>
                <c:pt idx="2814">
                  <c:v>6.9660872781546814</c:v>
                </c:pt>
                <c:pt idx="2815">
                  <c:v>7.9087730322501768</c:v>
                </c:pt>
                <c:pt idx="2816">
                  <c:v>4.3361806364685007</c:v>
                </c:pt>
                <c:pt idx="2817">
                  <c:v>8.0247260452851172</c:v>
                </c:pt>
                <c:pt idx="2818">
                  <c:v>5.9865095878144983</c:v>
                </c:pt>
                <c:pt idx="2819">
                  <c:v>4.5828420038799642</c:v>
                </c:pt>
                <c:pt idx="2820">
                  <c:v>5.6964138928085255</c:v>
                </c:pt>
                <c:pt idx="2821">
                  <c:v>3.4150395461803003</c:v>
                </c:pt>
                <c:pt idx="2822">
                  <c:v>6.0667858380082933</c:v>
                </c:pt>
                <c:pt idx="2823">
                  <c:v>7.1643545685477905</c:v>
                </c:pt>
                <c:pt idx="2824">
                  <c:v>6.6447008287406444</c:v>
                </c:pt>
                <c:pt idx="2825">
                  <c:v>6.8134893677570716</c:v>
                </c:pt>
                <c:pt idx="2826">
                  <c:v>5.1128961581226706</c:v>
                </c:pt>
                <c:pt idx="2827">
                  <c:v>7.4869005620608808</c:v>
                </c:pt>
                <c:pt idx="2828">
                  <c:v>6.4072225427648783</c:v>
                </c:pt>
                <c:pt idx="2829">
                  <c:v>6.2030701176878686</c:v>
                </c:pt>
                <c:pt idx="2830">
                  <c:v>7.6404391563478402</c:v>
                </c:pt>
                <c:pt idx="2831">
                  <c:v>5.5848411916782741</c:v>
                </c:pt>
                <c:pt idx="2832">
                  <c:v>5.1021045810423544</c:v>
                </c:pt>
                <c:pt idx="2833">
                  <c:v>3.9640009967035201</c:v>
                </c:pt>
                <c:pt idx="2834">
                  <c:v>7.1483982487511808</c:v>
                </c:pt>
                <c:pt idx="2835">
                  <c:v>7.5693912550560345</c:v>
                </c:pt>
                <c:pt idx="2836">
                  <c:v>4.7153241919588726</c:v>
                </c:pt>
                <c:pt idx="2837">
                  <c:v>5.785254789053818</c:v>
                </c:pt>
                <c:pt idx="2838">
                  <c:v>7.7997641681749457</c:v>
                </c:pt>
                <c:pt idx="2839">
                  <c:v>6.7815837528239467</c:v>
                </c:pt>
                <c:pt idx="2840">
                  <c:v>8.2803554818631948</c:v>
                </c:pt>
                <c:pt idx="2841">
                  <c:v>5.6025528042409087</c:v>
                </c:pt>
                <c:pt idx="2842">
                  <c:v>6.2273584506752142</c:v>
                </c:pt>
                <c:pt idx="2843">
                  <c:v>6.5304849929039994</c:v>
                </c:pt>
                <c:pt idx="2844">
                  <c:v>4.5753373609108365</c:v>
                </c:pt>
                <c:pt idx="2845">
                  <c:v>6.194042080719683</c:v>
                </c:pt>
                <c:pt idx="2846">
                  <c:v>6.8626989812405581</c:v>
                </c:pt>
                <c:pt idx="2847">
                  <c:v>7.7039245812947454</c:v>
                </c:pt>
                <c:pt idx="2848">
                  <c:v>5.5957887999337181</c:v>
                </c:pt>
                <c:pt idx="2849">
                  <c:v>7.2095458905524463</c:v>
                </c:pt>
                <c:pt idx="2850">
                  <c:v>6.5734381728368323</c:v>
                </c:pt>
                <c:pt idx="2851">
                  <c:v>7.5627018638284449</c:v>
                </c:pt>
                <c:pt idx="2852">
                  <c:v>7.7508153418297914</c:v>
                </c:pt>
                <c:pt idx="2853">
                  <c:v>6.890527289922642</c:v>
                </c:pt>
                <c:pt idx="2854">
                  <c:v>3.3910452017978088</c:v>
                </c:pt>
                <c:pt idx="2855">
                  <c:v>7.7310703744639531</c:v>
                </c:pt>
                <c:pt idx="2856">
                  <c:v>8.1581478013965985</c:v>
                </c:pt>
                <c:pt idx="2857">
                  <c:v>7.4080480461220235</c:v>
                </c:pt>
                <c:pt idx="2858">
                  <c:v>7.9740490783733637</c:v>
                </c:pt>
                <c:pt idx="2859">
                  <c:v>5.5260492821454132</c:v>
                </c:pt>
                <c:pt idx="2860">
                  <c:v>7.9221005071674817</c:v>
                </c:pt>
                <c:pt idx="2861">
                  <c:v>4.0167308949762583</c:v>
                </c:pt>
                <c:pt idx="2862">
                  <c:v>4.602762645910941</c:v>
                </c:pt>
                <c:pt idx="2863">
                  <c:v>7.2672078596005445</c:v>
                </c:pt>
                <c:pt idx="2864">
                  <c:v>8.0379897565262652</c:v>
                </c:pt>
                <c:pt idx="2865">
                  <c:v>8.1903122504223038</c:v>
                </c:pt>
                <c:pt idx="2866">
                  <c:v>6.6564900496520059</c:v>
                </c:pt>
                <c:pt idx="2867">
                  <c:v>7.2979102916973355</c:v>
                </c:pt>
                <c:pt idx="2868">
                  <c:v>7.4708658192094832</c:v>
                </c:pt>
                <c:pt idx="2869">
                  <c:v>6.7107812240114502</c:v>
                </c:pt>
                <c:pt idx="2870">
                  <c:v>6.1891955042541102</c:v>
                </c:pt>
                <c:pt idx="2871">
                  <c:v>5.007371557501906</c:v>
                </c:pt>
                <c:pt idx="2872">
                  <c:v>3.0199050933541143</c:v>
                </c:pt>
                <c:pt idx="2873">
                  <c:v>5.0852831768679048</c:v>
                </c:pt>
                <c:pt idx="2874">
                  <c:v>4.2058140506482147</c:v>
                </c:pt>
                <c:pt idx="2875">
                  <c:v>7.9286091407811634</c:v>
                </c:pt>
                <c:pt idx="2876">
                  <c:v>5.2737110977153874</c:v>
                </c:pt>
                <c:pt idx="2877">
                  <c:v>7.7648024580623751</c:v>
                </c:pt>
                <c:pt idx="2878">
                  <c:v>4.1095544456470359</c:v>
                </c:pt>
                <c:pt idx="2879">
                  <c:v>6.4251877330926064</c:v>
                </c:pt>
                <c:pt idx="2880">
                  <c:v>6.065728272278454</c:v>
                </c:pt>
                <c:pt idx="2881">
                  <c:v>6.7970085252419441</c:v>
                </c:pt>
                <c:pt idx="2882">
                  <c:v>5.5700329664334038</c:v>
                </c:pt>
                <c:pt idx="2883">
                  <c:v>7.6339155638808798</c:v>
                </c:pt>
                <c:pt idx="2884">
                  <c:v>5.0843146682754092</c:v>
                </c:pt>
                <c:pt idx="2885">
                  <c:v>8.4332736857528587</c:v>
                </c:pt>
                <c:pt idx="2886">
                  <c:v>5.9673278409271235</c:v>
                </c:pt>
                <c:pt idx="2887">
                  <c:v>4.8794469985941165</c:v>
                </c:pt>
                <c:pt idx="2888">
                  <c:v>7.2237618067271665</c:v>
                </c:pt>
                <c:pt idx="2889">
                  <c:v>7.880677958372595</c:v>
                </c:pt>
                <c:pt idx="2890">
                  <c:v>6.6637108635104392</c:v>
                </c:pt>
                <c:pt idx="2891">
                  <c:v>4.5897853285932753</c:v>
                </c:pt>
                <c:pt idx="2892">
                  <c:v>4.8987735451845458</c:v>
                </c:pt>
                <c:pt idx="2893">
                  <c:v>6.6916574737749643</c:v>
                </c:pt>
                <c:pt idx="2894">
                  <c:v>5.4287429125158919</c:v>
                </c:pt>
                <c:pt idx="2895">
                  <c:v>6.2939308471214863</c:v>
                </c:pt>
                <c:pt idx="2896">
                  <c:v>7.7298207280641185</c:v>
                </c:pt>
                <c:pt idx="2897">
                  <c:v>7.0232845336847145</c:v>
                </c:pt>
                <c:pt idx="2898">
                  <c:v>1.7396799238148535</c:v>
                </c:pt>
                <c:pt idx="2899">
                  <c:v>6.7010091678829395</c:v>
                </c:pt>
                <c:pt idx="2900">
                  <c:v>6.1078433423116394</c:v>
                </c:pt>
                <c:pt idx="2901">
                  <c:v>5.9502588572307982</c:v>
                </c:pt>
                <c:pt idx="2902">
                  <c:v>7.6349746590471774</c:v>
                </c:pt>
                <c:pt idx="2903">
                  <c:v>3.9494312835767698</c:v>
                </c:pt>
                <c:pt idx="2904">
                  <c:v>6.6274829490767555</c:v>
                </c:pt>
                <c:pt idx="2905">
                  <c:v>7.027362079094674</c:v>
                </c:pt>
                <c:pt idx="2906">
                  <c:v>4.7536056092168453</c:v>
                </c:pt>
                <c:pt idx="2907">
                  <c:v>2.5911664734462807</c:v>
                </c:pt>
                <c:pt idx="2908">
                  <c:v>6.3880912282234608</c:v>
                </c:pt>
                <c:pt idx="2909">
                  <c:v>7.5171174165707484</c:v>
                </c:pt>
                <c:pt idx="2910">
                  <c:v>6.850171148306214</c:v>
                </c:pt>
                <c:pt idx="2911">
                  <c:v>4.8201675815211003</c:v>
                </c:pt>
                <c:pt idx="2912">
                  <c:v>4.4596921921820858</c:v>
                </c:pt>
                <c:pt idx="2913">
                  <c:v>3.4838798894526457</c:v>
                </c:pt>
                <c:pt idx="2914">
                  <c:v>5.3809738474359783</c:v>
                </c:pt>
                <c:pt idx="2915">
                  <c:v>5.5666032350098158</c:v>
                </c:pt>
                <c:pt idx="2916">
                  <c:v>8.3898132299631065</c:v>
                </c:pt>
                <c:pt idx="2917">
                  <c:v>5.5849064067590968</c:v>
                </c:pt>
                <c:pt idx="2918">
                  <c:v>5.933979363244287</c:v>
                </c:pt>
                <c:pt idx="2919">
                  <c:v>5.9222819807776883</c:v>
                </c:pt>
                <c:pt idx="2920">
                  <c:v>5.6642782033709196</c:v>
                </c:pt>
                <c:pt idx="2921">
                  <c:v>4.613891633077718</c:v>
                </c:pt>
                <c:pt idx="2922">
                  <c:v>5.8413897912944801</c:v>
                </c:pt>
                <c:pt idx="2923">
                  <c:v>7.313817319884059</c:v>
                </c:pt>
                <c:pt idx="2924">
                  <c:v>3.81424124192444</c:v>
                </c:pt>
                <c:pt idx="2925">
                  <c:v>7.2282741982357175</c:v>
                </c:pt>
                <c:pt idx="2926">
                  <c:v>5.7362238653238693</c:v>
                </c:pt>
                <c:pt idx="2927">
                  <c:v>5.2604980002462067</c:v>
                </c:pt>
                <c:pt idx="2928">
                  <c:v>6.5165613487924041</c:v>
                </c:pt>
                <c:pt idx="2929">
                  <c:v>7.4474871853340527</c:v>
                </c:pt>
                <c:pt idx="2930">
                  <c:v>5.9662754946541741</c:v>
                </c:pt>
                <c:pt idx="2931">
                  <c:v>7.463877006660887</c:v>
                </c:pt>
                <c:pt idx="2932">
                  <c:v>4.6411376730815492</c:v>
                </c:pt>
                <c:pt idx="2933">
                  <c:v>5.3942464047911338</c:v>
                </c:pt>
                <c:pt idx="2934">
                  <c:v>6.7825208526633114</c:v>
                </c:pt>
                <c:pt idx="2935">
                  <c:v>3.7212474692377713</c:v>
                </c:pt>
                <c:pt idx="2936">
                  <c:v>5.7270824560872891</c:v>
                </c:pt>
                <c:pt idx="2937">
                  <c:v>5.3757732308775905</c:v>
                </c:pt>
                <c:pt idx="2938">
                  <c:v>4.940733288071228</c:v>
                </c:pt>
                <c:pt idx="2939">
                  <c:v>5.2858214205587268</c:v>
                </c:pt>
                <c:pt idx="2940">
                  <c:v>2.5097578649044632</c:v>
                </c:pt>
                <c:pt idx="2941">
                  <c:v>5.1789675060997729</c:v>
                </c:pt>
                <c:pt idx="2942">
                  <c:v>3.8201406763690287</c:v>
                </c:pt>
                <c:pt idx="2943">
                  <c:v>7.103665461955555</c:v>
                </c:pt>
                <c:pt idx="2944">
                  <c:v>8.3701699046218376</c:v>
                </c:pt>
                <c:pt idx="2945">
                  <c:v>3.8978781873507677</c:v>
                </c:pt>
                <c:pt idx="2946">
                  <c:v>6.0994304518038041</c:v>
                </c:pt>
                <c:pt idx="2947">
                  <c:v>8.6819692151910441</c:v>
                </c:pt>
                <c:pt idx="2948">
                  <c:v>8.3031204998005474</c:v>
                </c:pt>
                <c:pt idx="2949">
                  <c:v>7.8290024814035712</c:v>
                </c:pt>
                <c:pt idx="2950">
                  <c:v>7.2732121108694434</c:v>
                </c:pt>
                <c:pt idx="2951">
                  <c:v>7.7949543852991452</c:v>
                </c:pt>
                <c:pt idx="2952">
                  <c:v>4.2298420944725184</c:v>
                </c:pt>
                <c:pt idx="2953">
                  <c:v>8.0014435146685763</c:v>
                </c:pt>
                <c:pt idx="2954">
                  <c:v>5.7428980565207404</c:v>
                </c:pt>
                <c:pt idx="2955">
                  <c:v>3.5658289527897669</c:v>
                </c:pt>
                <c:pt idx="2956">
                  <c:v>7.0767310179335778</c:v>
                </c:pt>
                <c:pt idx="2957">
                  <c:v>6.7481299811514743</c:v>
                </c:pt>
                <c:pt idx="2958">
                  <c:v>4.422755803186444</c:v>
                </c:pt>
                <c:pt idx="2959">
                  <c:v>4.9042117574865776</c:v>
                </c:pt>
                <c:pt idx="2960">
                  <c:v>7.9840358786861341</c:v>
                </c:pt>
                <c:pt idx="2961">
                  <c:v>7.4038271482758917</c:v>
                </c:pt>
                <c:pt idx="2962">
                  <c:v>4.5401896507317145</c:v>
                </c:pt>
                <c:pt idx="2963">
                  <c:v>4.8313754530834983</c:v>
                </c:pt>
                <c:pt idx="2964">
                  <c:v>6.1403982300215185</c:v>
                </c:pt>
                <c:pt idx="2965">
                  <c:v>6.0881918942775508</c:v>
                </c:pt>
                <c:pt idx="2966">
                  <c:v>6.7905064650158939</c:v>
                </c:pt>
                <c:pt idx="2967">
                  <c:v>6.2499067085455824</c:v>
                </c:pt>
                <c:pt idx="2968">
                  <c:v>5.1813569121494485</c:v>
                </c:pt>
                <c:pt idx="2969">
                  <c:v>6.69307283901394</c:v>
                </c:pt>
                <c:pt idx="2970">
                  <c:v>7.1616371471726259</c:v>
                </c:pt>
                <c:pt idx="2971">
                  <c:v>4.8009056247031685</c:v>
                </c:pt>
                <c:pt idx="2972">
                  <c:v>6.2414103867307471</c:v>
                </c:pt>
                <c:pt idx="2973">
                  <c:v>6.8537703823919829</c:v>
                </c:pt>
                <c:pt idx="2974">
                  <c:v>6.3529825745120592</c:v>
                </c:pt>
                <c:pt idx="2975">
                  <c:v>6.3170760810992048</c:v>
                </c:pt>
                <c:pt idx="2976">
                  <c:v>5.4496221722957303</c:v>
                </c:pt>
                <c:pt idx="2977">
                  <c:v>5.4740350873878585</c:v>
                </c:pt>
                <c:pt idx="2978">
                  <c:v>6.9306786252455526</c:v>
                </c:pt>
                <c:pt idx="2979">
                  <c:v>4.782797865180763</c:v>
                </c:pt>
                <c:pt idx="2980">
                  <c:v>4.2289348118888519</c:v>
                </c:pt>
                <c:pt idx="2981">
                  <c:v>4.9482535722857888</c:v>
                </c:pt>
                <c:pt idx="2982">
                  <c:v>6.1916842598272686</c:v>
                </c:pt>
                <c:pt idx="2983">
                  <c:v>7.4211162730632001</c:v>
                </c:pt>
                <c:pt idx="2984">
                  <c:v>4.9532056395092763</c:v>
                </c:pt>
                <c:pt idx="2985">
                  <c:v>5.5266957746143159</c:v>
                </c:pt>
                <c:pt idx="2986">
                  <c:v>6.9565595571998946</c:v>
                </c:pt>
                <c:pt idx="2987">
                  <c:v>5.5842417712875703</c:v>
                </c:pt>
                <c:pt idx="2988">
                  <c:v>6.5138391754881297</c:v>
                </c:pt>
                <c:pt idx="2989">
                  <c:v>6.1253272569342068</c:v>
                </c:pt>
                <c:pt idx="2990">
                  <c:v>7.6534333415239875</c:v>
                </c:pt>
                <c:pt idx="2991">
                  <c:v>7.0186855562760968</c:v>
                </c:pt>
                <c:pt idx="2992">
                  <c:v>6.3430878354609721</c:v>
                </c:pt>
                <c:pt idx="2993">
                  <c:v>7.6177453015897534</c:v>
                </c:pt>
                <c:pt idx="2994">
                  <c:v>5.4065478404660228</c:v>
                </c:pt>
                <c:pt idx="2995">
                  <c:v>5.9136541653139556</c:v>
                </c:pt>
                <c:pt idx="2996">
                  <c:v>2.253506832065824</c:v>
                </c:pt>
                <c:pt idx="2997">
                  <c:v>6.5315071700118112</c:v>
                </c:pt>
                <c:pt idx="2998">
                  <c:v>3.4419100419180326</c:v>
                </c:pt>
                <c:pt idx="2999">
                  <c:v>7.4540167675250029</c:v>
                </c:pt>
                <c:pt idx="3000">
                  <c:v>7.2497111412128543</c:v>
                </c:pt>
                <c:pt idx="3001">
                  <c:v>6.5848664918372188</c:v>
                </c:pt>
                <c:pt idx="3002">
                  <c:v>5.4977978632317877</c:v>
                </c:pt>
                <c:pt idx="3003">
                  <c:v>5.3278725368614843</c:v>
                </c:pt>
                <c:pt idx="3004">
                  <c:v>6.104841262238728</c:v>
                </c:pt>
                <c:pt idx="3005">
                  <c:v>7.4143059282661019</c:v>
                </c:pt>
                <c:pt idx="3006">
                  <c:v>6.4867651067340484</c:v>
                </c:pt>
                <c:pt idx="3007">
                  <c:v>8.1729664400374507</c:v>
                </c:pt>
                <c:pt idx="3008">
                  <c:v>5.4069055157406005</c:v>
                </c:pt>
                <c:pt idx="3009">
                  <c:v>5.3957772589589341</c:v>
                </c:pt>
                <c:pt idx="3010">
                  <c:v>4.6092397176340585</c:v>
                </c:pt>
                <c:pt idx="3011">
                  <c:v>6.4372862441017178</c:v>
                </c:pt>
                <c:pt idx="3012">
                  <c:v>5.3877548625303859</c:v>
                </c:pt>
                <c:pt idx="3013">
                  <c:v>7.8400116200579086</c:v>
                </c:pt>
                <c:pt idx="3014">
                  <c:v>4.2244326354054547</c:v>
                </c:pt>
                <c:pt idx="3015">
                  <c:v>5.9024809716953257</c:v>
                </c:pt>
                <c:pt idx="3016">
                  <c:v>5.1374129281221288</c:v>
                </c:pt>
                <c:pt idx="3017">
                  <c:v>6.405896649775249</c:v>
                </c:pt>
                <c:pt idx="3018">
                  <c:v>7.3215613000082946</c:v>
                </c:pt>
                <c:pt idx="3019">
                  <c:v>3.5320943072967483</c:v>
                </c:pt>
                <c:pt idx="3020">
                  <c:v>3.5243394090392606</c:v>
                </c:pt>
                <c:pt idx="3021">
                  <c:v>7.6784376099485119</c:v>
                </c:pt>
                <c:pt idx="3022">
                  <c:v>8.5060772239016078</c:v>
                </c:pt>
                <c:pt idx="3023">
                  <c:v>6.29608797577706</c:v>
                </c:pt>
                <c:pt idx="3024">
                  <c:v>6.8237889736450859</c:v>
                </c:pt>
                <c:pt idx="3025">
                  <c:v>8.0081719177040522</c:v>
                </c:pt>
                <c:pt idx="3026">
                  <c:v>3.506498220237845</c:v>
                </c:pt>
                <c:pt idx="3027">
                  <c:v>7.2271727354039674</c:v>
                </c:pt>
                <c:pt idx="3028">
                  <c:v>7.6969748526366697</c:v>
                </c:pt>
                <c:pt idx="3029">
                  <c:v>4.5932771830545205</c:v>
                </c:pt>
                <c:pt idx="3030">
                  <c:v>6.4200137038085723</c:v>
                </c:pt>
                <c:pt idx="3031">
                  <c:v>5.9123457279770646</c:v>
                </c:pt>
                <c:pt idx="3032">
                  <c:v>5.4909191618100834</c:v>
                </c:pt>
                <c:pt idx="3033">
                  <c:v>7.4118912370156913</c:v>
                </c:pt>
                <c:pt idx="3034">
                  <c:v>6.9082508658017714</c:v>
                </c:pt>
                <c:pt idx="3035">
                  <c:v>5.425707677013814</c:v>
                </c:pt>
                <c:pt idx="3036">
                  <c:v>4.5268949251315496</c:v>
                </c:pt>
                <c:pt idx="3037">
                  <c:v>7.7540445546913812</c:v>
                </c:pt>
                <c:pt idx="3038">
                  <c:v>7.6129809052582189</c:v>
                </c:pt>
                <c:pt idx="3039">
                  <c:v>6.4356363837700652</c:v>
                </c:pt>
                <c:pt idx="3040">
                  <c:v>8.3588918017331828</c:v>
                </c:pt>
                <c:pt idx="3041">
                  <c:v>5.3269562025817736</c:v>
                </c:pt>
                <c:pt idx="3042">
                  <c:v>4.4852900959582351</c:v>
                </c:pt>
                <c:pt idx="3043">
                  <c:v>5.7773132004936061</c:v>
                </c:pt>
                <c:pt idx="3044">
                  <c:v>6.8735653214538157</c:v>
                </c:pt>
                <c:pt idx="3045">
                  <c:v>7.3279979727453721</c:v>
                </c:pt>
                <c:pt idx="3046">
                  <c:v>4.5519660036110334</c:v>
                </c:pt>
                <c:pt idx="3047">
                  <c:v>8.3081898755911059</c:v>
                </c:pt>
                <c:pt idx="3048">
                  <c:v>6.0286603101107925</c:v>
                </c:pt>
                <c:pt idx="3049">
                  <c:v>7.1760770812328722</c:v>
                </c:pt>
                <c:pt idx="3050">
                  <c:v>7.9419538635315803</c:v>
                </c:pt>
                <c:pt idx="3051">
                  <c:v>6.0038122867307626</c:v>
                </c:pt>
                <c:pt idx="3052">
                  <c:v>5.5259848240864375</c:v>
                </c:pt>
                <c:pt idx="3053">
                  <c:v>6.0754285644076891</c:v>
                </c:pt>
                <c:pt idx="3054">
                  <c:v>4.5941153216724109</c:v>
                </c:pt>
                <c:pt idx="3055">
                  <c:v>4.9879134158677187</c:v>
                </c:pt>
                <c:pt idx="3056">
                  <c:v>5.7646757561990265</c:v>
                </c:pt>
                <c:pt idx="3057">
                  <c:v>6.9354454738457845</c:v>
                </c:pt>
                <c:pt idx="3058">
                  <c:v>5.6056450834110052</c:v>
                </c:pt>
                <c:pt idx="3059">
                  <c:v>6.4394496471685398</c:v>
                </c:pt>
                <c:pt idx="3060">
                  <c:v>7.0581952370600609</c:v>
                </c:pt>
                <c:pt idx="3061">
                  <c:v>6.5682618133583404</c:v>
                </c:pt>
                <c:pt idx="3062">
                  <c:v>7.6625192086591518</c:v>
                </c:pt>
                <c:pt idx="3063">
                  <c:v>7.3849806609823991</c:v>
                </c:pt>
                <c:pt idx="3064">
                  <c:v>1.8746260983102003</c:v>
                </c:pt>
                <c:pt idx="3065">
                  <c:v>7.6248089705255868</c:v>
                </c:pt>
                <c:pt idx="3066">
                  <c:v>8.2101989437188152</c:v>
                </c:pt>
                <c:pt idx="3067">
                  <c:v>6.4152981902283921</c:v>
                </c:pt>
                <c:pt idx="3068">
                  <c:v>8.0850598348272023</c:v>
                </c:pt>
                <c:pt idx="3069">
                  <c:v>4.493962534195723</c:v>
                </c:pt>
                <c:pt idx="3070">
                  <c:v>5.7102757823954109</c:v>
                </c:pt>
                <c:pt idx="3071">
                  <c:v>5.5398485062429161</c:v>
                </c:pt>
                <c:pt idx="3072">
                  <c:v>6.2554492857095685</c:v>
                </c:pt>
                <c:pt idx="3073">
                  <c:v>7.5838640326360514</c:v>
                </c:pt>
                <c:pt idx="3074">
                  <c:v>7.6128622615870949</c:v>
                </c:pt>
                <c:pt idx="3075">
                  <c:v>8.1008544740879813</c:v>
                </c:pt>
                <c:pt idx="3076">
                  <c:v>5.1538213052928814</c:v>
                </c:pt>
                <c:pt idx="3077">
                  <c:v>7.8742189270601814</c:v>
                </c:pt>
                <c:pt idx="3078">
                  <c:v>7.3289769923167736</c:v>
                </c:pt>
                <c:pt idx="3079">
                  <c:v>5.3178997968728581</c:v>
                </c:pt>
                <c:pt idx="3080">
                  <c:v>5.3569197146740954</c:v>
                </c:pt>
                <c:pt idx="3081">
                  <c:v>4.2645468508889284</c:v>
                </c:pt>
                <c:pt idx="3082">
                  <c:v>5.7124326516040833</c:v>
                </c:pt>
                <c:pt idx="3083">
                  <c:v>4.9009751124553178</c:v>
                </c:pt>
                <c:pt idx="3084">
                  <c:v>4.3587441942551921</c:v>
                </c:pt>
                <c:pt idx="3085">
                  <c:v>7.1732895978878259</c:v>
                </c:pt>
                <c:pt idx="3086">
                  <c:v>5.3060041705268857</c:v>
                </c:pt>
                <c:pt idx="3087">
                  <c:v>8.1497422985588948</c:v>
                </c:pt>
                <c:pt idx="3088">
                  <c:v>5.8622713859359035</c:v>
                </c:pt>
                <c:pt idx="3089">
                  <c:v>4.7655866560836762</c:v>
                </c:pt>
                <c:pt idx="3090">
                  <c:v>6.739952749085294</c:v>
                </c:pt>
                <c:pt idx="3091">
                  <c:v>5.4832418460001913</c:v>
                </c:pt>
                <c:pt idx="3092">
                  <c:v>5.9819141105831353</c:v>
                </c:pt>
                <c:pt idx="3093">
                  <c:v>6.3536325398692721</c:v>
                </c:pt>
                <c:pt idx="3094">
                  <c:v>4.5765817356528187</c:v>
                </c:pt>
                <c:pt idx="3095">
                  <c:v>8.1783717112358723</c:v>
                </c:pt>
                <c:pt idx="3096">
                  <c:v>7.1795952141872839</c:v>
                </c:pt>
                <c:pt idx="3097">
                  <c:v>4.1185214858927282</c:v>
                </c:pt>
                <c:pt idx="3098">
                  <c:v>6.5017451121878542</c:v>
                </c:pt>
                <c:pt idx="3099">
                  <c:v>7.6541645785886558</c:v>
                </c:pt>
                <c:pt idx="3100">
                  <c:v>6.4634683715090713</c:v>
                </c:pt>
                <c:pt idx="3101">
                  <c:v>3.8410956876341524</c:v>
                </c:pt>
                <c:pt idx="3102">
                  <c:v>6.1744185277599168</c:v>
                </c:pt>
                <c:pt idx="3103">
                  <c:v>7.1198965113915964</c:v>
                </c:pt>
                <c:pt idx="3104">
                  <c:v>6.3467943024170639</c:v>
                </c:pt>
                <c:pt idx="3105">
                  <c:v>5.7568097757114591</c:v>
                </c:pt>
                <c:pt idx="3106">
                  <c:v>7.7661107648196186</c:v>
                </c:pt>
                <c:pt idx="3107">
                  <c:v>6.9641678093558461</c:v>
                </c:pt>
                <c:pt idx="3108">
                  <c:v>4.0932139557903415</c:v>
                </c:pt>
                <c:pt idx="3109">
                  <c:v>7.4926573435460888</c:v>
                </c:pt>
                <c:pt idx="3110">
                  <c:v>6.2312634413105226</c:v>
                </c:pt>
                <c:pt idx="3111">
                  <c:v>4.2531571411005942</c:v>
                </c:pt>
                <c:pt idx="3112">
                  <c:v>7.2968165699678149</c:v>
                </c:pt>
                <c:pt idx="3113">
                  <c:v>4.003606490428302</c:v>
                </c:pt>
                <c:pt idx="3114">
                  <c:v>6.9304455126139572</c:v>
                </c:pt>
                <c:pt idx="3115">
                  <c:v>7.0388006417024336</c:v>
                </c:pt>
                <c:pt idx="3116">
                  <c:v>6.46502649088964</c:v>
                </c:pt>
                <c:pt idx="3117">
                  <c:v>5.4246000957672225</c:v>
                </c:pt>
                <c:pt idx="3118">
                  <c:v>7.8372253273910903</c:v>
                </c:pt>
                <c:pt idx="3119">
                  <c:v>6.819129491321041</c:v>
                </c:pt>
                <c:pt idx="3120">
                  <c:v>7.3513815055645155</c:v>
                </c:pt>
                <c:pt idx="3121">
                  <c:v>3.7662368000530688</c:v>
                </c:pt>
                <c:pt idx="3122">
                  <c:v>4.4492374546129678</c:v>
                </c:pt>
                <c:pt idx="3123">
                  <c:v>4.1192792669406586</c:v>
                </c:pt>
                <c:pt idx="3124">
                  <c:v>6.3678880926796557</c:v>
                </c:pt>
                <c:pt idx="3125">
                  <c:v>5.2942456677164218</c:v>
                </c:pt>
                <c:pt idx="3126">
                  <c:v>7.6170642196246652</c:v>
                </c:pt>
                <c:pt idx="3127">
                  <c:v>4.6280397483645057</c:v>
                </c:pt>
                <c:pt idx="3128">
                  <c:v>5.705310309355724</c:v>
                </c:pt>
                <c:pt idx="3129">
                  <c:v>5.2148453507729506</c:v>
                </c:pt>
                <c:pt idx="3130">
                  <c:v>5.7267704528978109</c:v>
                </c:pt>
                <c:pt idx="3131">
                  <c:v>5.7427293153171597</c:v>
                </c:pt>
                <c:pt idx="3132">
                  <c:v>6.180484365059014</c:v>
                </c:pt>
                <c:pt idx="3133">
                  <c:v>5.9692361052377496</c:v>
                </c:pt>
                <c:pt idx="3134">
                  <c:v>2.9961423084666987</c:v>
                </c:pt>
                <c:pt idx="3135">
                  <c:v>5.8093408122804062</c:v>
                </c:pt>
                <c:pt idx="3136">
                  <c:v>4.9338909198986096</c:v>
                </c:pt>
                <c:pt idx="3137">
                  <c:v>6.2399255903217439</c:v>
                </c:pt>
                <c:pt idx="3138">
                  <c:v>7.8855633650100581</c:v>
                </c:pt>
                <c:pt idx="3139">
                  <c:v>7.524372849789529</c:v>
                </c:pt>
                <c:pt idx="3140">
                  <c:v>6.3850064471414889</c:v>
                </c:pt>
                <c:pt idx="3141">
                  <c:v>7.2807950523370755</c:v>
                </c:pt>
                <c:pt idx="3142">
                  <c:v>3.9474218993111165</c:v>
                </c:pt>
                <c:pt idx="3143">
                  <c:v>6.1628098143818075</c:v>
                </c:pt>
                <c:pt idx="3144">
                  <c:v>5.2556670274158241</c:v>
                </c:pt>
                <c:pt idx="3145">
                  <c:v>5.7047370908693535</c:v>
                </c:pt>
                <c:pt idx="3146">
                  <c:v>6.4604233201397818</c:v>
                </c:pt>
                <c:pt idx="3147">
                  <c:v>4.3773324055141458</c:v>
                </c:pt>
                <c:pt idx="3148">
                  <c:v>7.1967610874322183</c:v>
                </c:pt>
                <c:pt idx="3149">
                  <c:v>4.1718992929766223</c:v>
                </c:pt>
                <c:pt idx="3150">
                  <c:v>3.0391492791166135</c:v>
                </c:pt>
                <c:pt idx="3151">
                  <c:v>4.8714934715899343</c:v>
                </c:pt>
              </c:numCache>
            </c:numRef>
          </c:yVal>
          <c:smooth val="0"/>
          <c:extLst>
            <c:ext xmlns:c16="http://schemas.microsoft.com/office/drawing/2014/chart" uri="{C3380CC4-5D6E-409C-BE32-E72D297353CC}">
              <c16:uniqueId val="{00000000-3C61-4ADD-B569-95FFC8DD68C7}"/>
            </c:ext>
          </c:extLst>
        </c:ser>
        <c:ser>
          <c:idx val="4"/>
          <c:order val="1"/>
          <c:tx>
            <c:strRef>
              <c:f>'[PCM_0327_default_eql.xlsb]Sys Cost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'[PCM_0327_default_eql.xlsb]Sys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'[PCM_0327_default_eql.xlsb]Sys Cost Var'!$G$4:$G$3155</c:f>
              <c:numCache>
                <c:formatCode>General</c:formatCode>
                <c:ptCount val="3152"/>
                <c:pt idx="0" formatCode="_(* #,##0_);_(* \(#,##0\);_(* &quot;-&quot;??_);_(@_)">
                  <c:v>18.159151597968368</c:v>
                </c:pt>
                <c:pt idx="1051" formatCode="_(* #,##0_);_(* \(#,##0\);_(* &quot;-&quot;??_);_(@_)">
                  <c:v>12.860975138350002</c:v>
                </c:pt>
                <c:pt idx="2102" formatCode="_(* #,##0_);_(* \(#,##0\);_(* &quot;-&quot;??_);_(@_)">
                  <c:v>4.1970964409319986</c:v>
                </c:pt>
              </c:numCache>
            </c:numRef>
          </c:yVal>
          <c:smooth val="0"/>
          <c:extLst>
            <c:ext xmlns:c16="http://schemas.microsoft.com/office/drawing/2014/chart" uri="{C3380CC4-5D6E-409C-BE32-E72D297353CC}">
              <c16:uniqueId val="{00000001-3C61-4ADD-B569-95FFC8DD68C7}"/>
            </c:ext>
          </c:extLst>
        </c:ser>
        <c:ser>
          <c:idx val="1"/>
          <c:order val="2"/>
          <c:tx>
            <c:strRef>
              <c:f>'[PCM_0327_default_eql.xlsb]Sys Cost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'[PCM_0327_default_eql.xlsb]Sys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'[PCM_0327_default_eql.xlsb]Sys Cost Var'!$F$4:$F$3155</c:f>
              <c:numCache>
                <c:formatCode>General</c:formatCode>
                <c:ptCount val="3152"/>
                <c:pt idx="0" formatCode="_(* #,##0_);_(* \(#,##0\);_(* &quot;-&quot;??_);_(@_)">
                  <c:v>20.859057016622199</c:v>
                </c:pt>
                <c:pt idx="1051" formatCode="_(* #,##0_);_(* \(#,##0\);_(* &quot;-&quot;??_);_(@_)">
                  <c:v>14.81876282540011</c:v>
                </c:pt>
                <c:pt idx="2102" formatCode="_(* #,##0_);_(* \(#,##0\);_(* &quot;-&quot;??_);_(@_)">
                  <c:v>6.0402941912220589</c:v>
                </c:pt>
              </c:numCache>
            </c:numRef>
          </c:yVal>
          <c:smooth val="0"/>
          <c:extLst>
            <c:ext xmlns:c16="http://schemas.microsoft.com/office/drawing/2014/chart" uri="{C3380CC4-5D6E-409C-BE32-E72D297353CC}">
              <c16:uniqueId val="{00000002-3C61-4ADD-B569-95FFC8DD68C7}"/>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'[PCM_0327_default_eql.xlsb]Sys Cost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'[PCM_0327_default_eql.xlsb]Sys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'[PCM_0327_default_eql.xlsb]Sys Cost Var'!$H$4:$H$3155</c:f>
              <c:numCache>
                <c:formatCode>General</c:formatCode>
                <c:ptCount val="3152"/>
                <c:pt idx="0" formatCode="_(* #,##0_);_(* \(#,##0\);_(* &quot;-&quot;??_);_(@_)">
                  <c:v>23.889856119022991</c:v>
                </c:pt>
                <c:pt idx="1051" formatCode="_(* #,##0_);_(* \(#,##0\);_(* &quot;-&quot;??_);_(@_)">
                  <c:v>16.846065289000002</c:v>
                </c:pt>
                <c:pt idx="2102" formatCode="_(* #,##0_);_(* \(#,##0\);_(* &quot;-&quot;??_);_(@_)">
                  <c:v>7.7030012644856356</c:v>
                </c:pt>
              </c:numCache>
            </c:numRef>
          </c:yVal>
          <c:smooth val="0"/>
          <c:extLst>
            <c:ext xmlns:c16="http://schemas.microsoft.com/office/drawing/2014/chart" uri="{C3380CC4-5D6E-409C-BE32-E72D297353CC}">
              <c16:uniqueId val="{00000003-3C61-4ADD-B569-95FFC8DD68C7}"/>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System Cost ($2026 in billion)</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8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'Sys Cost Var'!$E$3</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Var'!$E$4:$E$3155</c:f>
              <c:numCache>
                <c:formatCode>_("$"* #,##0_);_("$"* \(#,##0\);_("$"* "-"??_);_(@_)</c:formatCode>
                <c:ptCount val="3152"/>
                <c:pt idx="0">
                  <c:v>19.68504640969083</c:v>
                </c:pt>
                <c:pt idx="1">
                  <c:v>23.523234229377969</c:v>
                </c:pt>
                <c:pt idx="2">
                  <c:v>20.694195403412373</c:v>
                </c:pt>
                <c:pt idx="3">
                  <c:v>20.615820004704112</c:v>
                </c:pt>
                <c:pt idx="4">
                  <c:v>19.376286692627691</c:v>
                </c:pt>
                <c:pt idx="5">
                  <c:v>20.303410986407357</c:v>
                </c:pt>
                <c:pt idx="6">
                  <c:v>20.7850283351131</c:v>
                </c:pt>
                <c:pt idx="7">
                  <c:v>20.34756932666695</c:v>
                </c:pt>
                <c:pt idx="8">
                  <c:v>22.493095232428036</c:v>
                </c:pt>
                <c:pt idx="9">
                  <c:v>19.411168858511438</c:v>
                </c:pt>
                <c:pt idx="10">
                  <c:v>20.095556144585228</c:v>
                </c:pt>
                <c:pt idx="11">
                  <c:v>23.128184069032841</c:v>
                </c:pt>
                <c:pt idx="12">
                  <c:v>19.884144435985704</c:v>
                </c:pt>
                <c:pt idx="13">
                  <c:v>20.731250177939973</c:v>
                </c:pt>
                <c:pt idx="14">
                  <c:v>20.834481063005008</c:v>
                </c:pt>
                <c:pt idx="15">
                  <c:v>20.972158924146804</c:v>
                </c:pt>
                <c:pt idx="16">
                  <c:v>20.95731028898296</c:v>
                </c:pt>
                <c:pt idx="17">
                  <c:v>20.230626028951107</c:v>
                </c:pt>
                <c:pt idx="18">
                  <c:v>22.439178431708253</c:v>
                </c:pt>
                <c:pt idx="19">
                  <c:v>20.369195848509424</c:v>
                </c:pt>
                <c:pt idx="20">
                  <c:v>18.674225633076887</c:v>
                </c:pt>
                <c:pt idx="21">
                  <c:v>19.183735536911868</c:v>
                </c:pt>
                <c:pt idx="22">
                  <c:v>19.787056847139944</c:v>
                </c:pt>
                <c:pt idx="23">
                  <c:v>22.614424793725327</c:v>
                </c:pt>
                <c:pt idx="24">
                  <c:v>20.163780954594369</c:v>
                </c:pt>
                <c:pt idx="25">
                  <c:v>20.465009628590508</c:v>
                </c:pt>
                <c:pt idx="26">
                  <c:v>20.036804172964732</c:v>
                </c:pt>
                <c:pt idx="27">
                  <c:v>20.71628094096323</c:v>
                </c:pt>
                <c:pt idx="28">
                  <c:v>22.383246253017173</c:v>
                </c:pt>
                <c:pt idx="29">
                  <c:v>19.695317196848389</c:v>
                </c:pt>
                <c:pt idx="30">
                  <c:v>21.375036886790284</c:v>
                </c:pt>
                <c:pt idx="31">
                  <c:v>21.555130709235641</c:v>
                </c:pt>
                <c:pt idx="32">
                  <c:v>20.576736202821593</c:v>
                </c:pt>
                <c:pt idx="33">
                  <c:v>21.463408226319359</c:v>
                </c:pt>
                <c:pt idx="34">
                  <c:v>19.017286156078335</c:v>
                </c:pt>
                <c:pt idx="35">
                  <c:v>20.851453507616405</c:v>
                </c:pt>
                <c:pt idx="36">
                  <c:v>22.42776703480925</c:v>
                </c:pt>
                <c:pt idx="37">
                  <c:v>15.974343505875016</c:v>
                </c:pt>
                <c:pt idx="38">
                  <c:v>20.359233511014871</c:v>
                </c:pt>
                <c:pt idx="39">
                  <c:v>15.690423455916006</c:v>
                </c:pt>
                <c:pt idx="40">
                  <c:v>21.887258502281249</c:v>
                </c:pt>
                <c:pt idx="41">
                  <c:v>22.570862950703436</c:v>
                </c:pt>
                <c:pt idx="42">
                  <c:v>19.54129241431739</c:v>
                </c:pt>
                <c:pt idx="43">
                  <c:v>21.016525797741942</c:v>
                </c:pt>
                <c:pt idx="44">
                  <c:v>17.792739053432886</c:v>
                </c:pt>
                <c:pt idx="45">
                  <c:v>19.813304973270647</c:v>
                </c:pt>
                <c:pt idx="46">
                  <c:v>21.592419696727251</c:v>
                </c:pt>
                <c:pt idx="47">
                  <c:v>21.380273261129034</c:v>
                </c:pt>
                <c:pt idx="48">
                  <c:v>19.417678285969021</c:v>
                </c:pt>
                <c:pt idx="49">
                  <c:v>19.596265024051075</c:v>
                </c:pt>
                <c:pt idx="50">
                  <c:v>20.501405691383518</c:v>
                </c:pt>
                <c:pt idx="51">
                  <c:v>20.308694925148522</c:v>
                </c:pt>
                <c:pt idx="52">
                  <c:v>19.343512727551619</c:v>
                </c:pt>
                <c:pt idx="53">
                  <c:v>21.475948711488996</c:v>
                </c:pt>
                <c:pt idx="54">
                  <c:v>15.109411864316904</c:v>
                </c:pt>
                <c:pt idx="55">
                  <c:v>21.115847031426149</c:v>
                </c:pt>
                <c:pt idx="56">
                  <c:v>19.613995249574415</c:v>
                </c:pt>
                <c:pt idx="57">
                  <c:v>21.403868430669728</c:v>
                </c:pt>
                <c:pt idx="58">
                  <c:v>22.763789392281438</c:v>
                </c:pt>
                <c:pt idx="59">
                  <c:v>19.479326742211956</c:v>
                </c:pt>
                <c:pt idx="60">
                  <c:v>20.052365080985247</c:v>
                </c:pt>
                <c:pt idx="61">
                  <c:v>21.08439330779823</c:v>
                </c:pt>
                <c:pt idx="62">
                  <c:v>19.449892994143454</c:v>
                </c:pt>
                <c:pt idx="63">
                  <c:v>22.582357247950192</c:v>
                </c:pt>
                <c:pt idx="64">
                  <c:v>20.05857995751558</c:v>
                </c:pt>
                <c:pt idx="65">
                  <c:v>23.18918415960389</c:v>
                </c:pt>
                <c:pt idx="66">
                  <c:v>22.776352373387244</c:v>
                </c:pt>
                <c:pt idx="67">
                  <c:v>21.175157970337175</c:v>
                </c:pt>
                <c:pt idx="68">
                  <c:v>22.260303824300806</c:v>
                </c:pt>
                <c:pt idx="69">
                  <c:v>19.070706358564202</c:v>
                </c:pt>
                <c:pt idx="70">
                  <c:v>21.0491247579698</c:v>
                </c:pt>
                <c:pt idx="71">
                  <c:v>23.054960394136227</c:v>
                </c:pt>
                <c:pt idx="72">
                  <c:v>19.306931923760096</c:v>
                </c:pt>
                <c:pt idx="73">
                  <c:v>21.540449045830599</c:v>
                </c:pt>
                <c:pt idx="74">
                  <c:v>18.607774869528171</c:v>
                </c:pt>
                <c:pt idx="75">
                  <c:v>20.430350975195434</c:v>
                </c:pt>
                <c:pt idx="76">
                  <c:v>21.723284602019415</c:v>
                </c:pt>
                <c:pt idx="77">
                  <c:v>16.478960727383601</c:v>
                </c:pt>
                <c:pt idx="78">
                  <c:v>19.302524215778892</c:v>
                </c:pt>
                <c:pt idx="79">
                  <c:v>21.534073448126556</c:v>
                </c:pt>
                <c:pt idx="80">
                  <c:v>20.304008124400696</c:v>
                </c:pt>
                <c:pt idx="81">
                  <c:v>21.530786956908326</c:v>
                </c:pt>
                <c:pt idx="82">
                  <c:v>21.537020257824253</c:v>
                </c:pt>
                <c:pt idx="83">
                  <c:v>23.352399104653728</c:v>
                </c:pt>
                <c:pt idx="84">
                  <c:v>14.634020632356766</c:v>
                </c:pt>
                <c:pt idx="85">
                  <c:v>22.55192361573306</c:v>
                </c:pt>
                <c:pt idx="86">
                  <c:v>22.454769510622334</c:v>
                </c:pt>
                <c:pt idx="87">
                  <c:v>20.518623874105394</c:v>
                </c:pt>
                <c:pt idx="88">
                  <c:v>22.867119278546813</c:v>
                </c:pt>
                <c:pt idx="89">
                  <c:v>19.202396765181788</c:v>
                </c:pt>
                <c:pt idx="90">
                  <c:v>20.160585683877542</c:v>
                </c:pt>
                <c:pt idx="91">
                  <c:v>22.418769760908894</c:v>
                </c:pt>
                <c:pt idx="92">
                  <c:v>20.699105450921628</c:v>
                </c:pt>
                <c:pt idx="93">
                  <c:v>21.721309973761677</c:v>
                </c:pt>
                <c:pt idx="94">
                  <c:v>18.19966638713036</c:v>
                </c:pt>
                <c:pt idx="95">
                  <c:v>22.152515259516484</c:v>
                </c:pt>
                <c:pt idx="96">
                  <c:v>22.23639419659473</c:v>
                </c:pt>
                <c:pt idx="97">
                  <c:v>20.712049334607265</c:v>
                </c:pt>
                <c:pt idx="98">
                  <c:v>23.456014183871559</c:v>
                </c:pt>
                <c:pt idx="99">
                  <c:v>19.469415551716285</c:v>
                </c:pt>
                <c:pt idx="100">
                  <c:v>19.55512030078167</c:v>
                </c:pt>
                <c:pt idx="101">
                  <c:v>20.85353743074818</c:v>
                </c:pt>
                <c:pt idx="102">
                  <c:v>21.481483774817633</c:v>
                </c:pt>
                <c:pt idx="103">
                  <c:v>22.216258582872225</c:v>
                </c:pt>
                <c:pt idx="104">
                  <c:v>18.67344354202902</c:v>
                </c:pt>
                <c:pt idx="105">
                  <c:v>19.553187664342147</c:v>
                </c:pt>
                <c:pt idx="106">
                  <c:v>21.154240611630829</c:v>
                </c:pt>
                <c:pt idx="107">
                  <c:v>20.266652044515865</c:v>
                </c:pt>
                <c:pt idx="108">
                  <c:v>23.078262809893488</c:v>
                </c:pt>
                <c:pt idx="109">
                  <c:v>19.838971556387385</c:v>
                </c:pt>
                <c:pt idx="110">
                  <c:v>21.053816096548651</c:v>
                </c:pt>
                <c:pt idx="111">
                  <c:v>21.93922019101781</c:v>
                </c:pt>
                <c:pt idx="112">
                  <c:v>19.452401930024219</c:v>
                </c:pt>
                <c:pt idx="113">
                  <c:v>21.838751965371426</c:v>
                </c:pt>
                <c:pt idx="114">
                  <c:v>21.267042911999063</c:v>
                </c:pt>
                <c:pt idx="115">
                  <c:v>20.784948587272112</c:v>
                </c:pt>
                <c:pt idx="116">
                  <c:v>20.506652262353615</c:v>
                </c:pt>
                <c:pt idx="117">
                  <c:v>21.489028210903903</c:v>
                </c:pt>
                <c:pt idx="118">
                  <c:v>21.274388641316428</c:v>
                </c:pt>
                <c:pt idx="119">
                  <c:v>20.732268096050305</c:v>
                </c:pt>
                <c:pt idx="120">
                  <c:v>22.12079723760019</c:v>
                </c:pt>
                <c:pt idx="121">
                  <c:v>20.75845411276206</c:v>
                </c:pt>
                <c:pt idx="122">
                  <c:v>15.74348944885535</c:v>
                </c:pt>
                <c:pt idx="123">
                  <c:v>22.614925453037799</c:v>
                </c:pt>
                <c:pt idx="124">
                  <c:v>21.479274243436585</c:v>
                </c:pt>
                <c:pt idx="125">
                  <c:v>19.958148548455174</c:v>
                </c:pt>
                <c:pt idx="126">
                  <c:v>22.539975084033387</c:v>
                </c:pt>
                <c:pt idx="127">
                  <c:v>18.225521311961309</c:v>
                </c:pt>
                <c:pt idx="128">
                  <c:v>22.730927799523581</c:v>
                </c:pt>
                <c:pt idx="129">
                  <c:v>19.135075650886336</c:v>
                </c:pt>
                <c:pt idx="130">
                  <c:v>22.202333343598156</c:v>
                </c:pt>
                <c:pt idx="131">
                  <c:v>22.47885145903097</c:v>
                </c:pt>
                <c:pt idx="132">
                  <c:v>22.650896254541749</c:v>
                </c:pt>
                <c:pt idx="133">
                  <c:v>22.837857551091609</c:v>
                </c:pt>
                <c:pt idx="134">
                  <c:v>18.946825756518333</c:v>
                </c:pt>
                <c:pt idx="135">
                  <c:v>22.355053369363041</c:v>
                </c:pt>
                <c:pt idx="136">
                  <c:v>21.057002759999929</c:v>
                </c:pt>
                <c:pt idx="137">
                  <c:v>19.371740084398844</c:v>
                </c:pt>
                <c:pt idx="138">
                  <c:v>21.247188155302474</c:v>
                </c:pt>
                <c:pt idx="139">
                  <c:v>18.314180032789128</c:v>
                </c:pt>
                <c:pt idx="140">
                  <c:v>19.22888712277469</c:v>
                </c:pt>
                <c:pt idx="141">
                  <c:v>18.643142650054187</c:v>
                </c:pt>
                <c:pt idx="142">
                  <c:v>18.788377681709623</c:v>
                </c:pt>
                <c:pt idx="143">
                  <c:v>23.12355491197582</c:v>
                </c:pt>
                <c:pt idx="144">
                  <c:v>19.021878913600684</c:v>
                </c:pt>
                <c:pt idx="145">
                  <c:v>21.000044677909965</c:v>
                </c:pt>
                <c:pt idx="146">
                  <c:v>18.432847691198329</c:v>
                </c:pt>
                <c:pt idx="147">
                  <c:v>20.387793996310162</c:v>
                </c:pt>
                <c:pt idx="148">
                  <c:v>21.160210035769047</c:v>
                </c:pt>
                <c:pt idx="149">
                  <c:v>19.117141812278103</c:v>
                </c:pt>
                <c:pt idx="150">
                  <c:v>20.038571318325882</c:v>
                </c:pt>
                <c:pt idx="151">
                  <c:v>21.434040777002373</c:v>
                </c:pt>
                <c:pt idx="152">
                  <c:v>17.494099977169441</c:v>
                </c:pt>
                <c:pt idx="153">
                  <c:v>23.473360706165813</c:v>
                </c:pt>
                <c:pt idx="154">
                  <c:v>20.781408684380033</c:v>
                </c:pt>
                <c:pt idx="155">
                  <c:v>19.184690126323122</c:v>
                </c:pt>
                <c:pt idx="156">
                  <c:v>21.960515460769159</c:v>
                </c:pt>
                <c:pt idx="157">
                  <c:v>21.931353115012197</c:v>
                </c:pt>
                <c:pt idx="158">
                  <c:v>22.221088613952425</c:v>
                </c:pt>
                <c:pt idx="159">
                  <c:v>18.084768916366709</c:v>
                </c:pt>
                <c:pt idx="160">
                  <c:v>18.128440206298485</c:v>
                </c:pt>
                <c:pt idx="161">
                  <c:v>21.865022258933767</c:v>
                </c:pt>
                <c:pt idx="162">
                  <c:v>22.527387121901409</c:v>
                </c:pt>
                <c:pt idx="163">
                  <c:v>21.540046820080867</c:v>
                </c:pt>
                <c:pt idx="164">
                  <c:v>20.845286193252878</c:v>
                </c:pt>
                <c:pt idx="165">
                  <c:v>21.093713214814716</c:v>
                </c:pt>
                <c:pt idx="166">
                  <c:v>18.371761624050055</c:v>
                </c:pt>
                <c:pt idx="167">
                  <c:v>20.290683776041245</c:v>
                </c:pt>
                <c:pt idx="168">
                  <c:v>22.729406325381706</c:v>
                </c:pt>
                <c:pt idx="169">
                  <c:v>20.027767871147567</c:v>
                </c:pt>
                <c:pt idx="170">
                  <c:v>21.995752437463672</c:v>
                </c:pt>
                <c:pt idx="171">
                  <c:v>20.508774499908881</c:v>
                </c:pt>
                <c:pt idx="172">
                  <c:v>19.621293918607034</c:v>
                </c:pt>
                <c:pt idx="173">
                  <c:v>21.662909734751899</c:v>
                </c:pt>
                <c:pt idx="174">
                  <c:v>19.328130604679096</c:v>
                </c:pt>
                <c:pt idx="175">
                  <c:v>18.681541753825307</c:v>
                </c:pt>
                <c:pt idx="176">
                  <c:v>23.222536467513557</c:v>
                </c:pt>
                <c:pt idx="177">
                  <c:v>21.680132055798797</c:v>
                </c:pt>
                <c:pt idx="178">
                  <c:v>23.27616166263439</c:v>
                </c:pt>
                <c:pt idx="179">
                  <c:v>16.249336764222139</c:v>
                </c:pt>
                <c:pt idx="180">
                  <c:v>16.158890997907349</c:v>
                </c:pt>
                <c:pt idx="181">
                  <c:v>18.35770434804018</c:v>
                </c:pt>
                <c:pt idx="182">
                  <c:v>19.099188838808622</c:v>
                </c:pt>
                <c:pt idx="183">
                  <c:v>20.318830778789753</c:v>
                </c:pt>
                <c:pt idx="184">
                  <c:v>19.864967670041633</c:v>
                </c:pt>
                <c:pt idx="185">
                  <c:v>19.192388895656702</c:v>
                </c:pt>
                <c:pt idx="186">
                  <c:v>21.369621882427083</c:v>
                </c:pt>
                <c:pt idx="187">
                  <c:v>20.611322979020908</c:v>
                </c:pt>
                <c:pt idx="188">
                  <c:v>21.028860784516699</c:v>
                </c:pt>
                <c:pt idx="189">
                  <c:v>20.590664441919607</c:v>
                </c:pt>
                <c:pt idx="190">
                  <c:v>20.846211617675792</c:v>
                </c:pt>
                <c:pt idx="191">
                  <c:v>21.541154388919608</c:v>
                </c:pt>
                <c:pt idx="192">
                  <c:v>16.970144033800242</c:v>
                </c:pt>
                <c:pt idx="193">
                  <c:v>22.459185011456555</c:v>
                </c:pt>
                <c:pt idx="194">
                  <c:v>19.566184033893975</c:v>
                </c:pt>
                <c:pt idx="195">
                  <c:v>21.026827639976133</c:v>
                </c:pt>
                <c:pt idx="196">
                  <c:v>22.694252384378576</c:v>
                </c:pt>
                <c:pt idx="197">
                  <c:v>21.431029863150446</c:v>
                </c:pt>
                <c:pt idx="198">
                  <c:v>21.399574468950401</c:v>
                </c:pt>
                <c:pt idx="199">
                  <c:v>20.940707185811348</c:v>
                </c:pt>
                <c:pt idx="200">
                  <c:v>17.510376909500867</c:v>
                </c:pt>
                <c:pt idx="201">
                  <c:v>20.810195017198456</c:v>
                </c:pt>
                <c:pt idx="202">
                  <c:v>20.647457760848905</c:v>
                </c:pt>
                <c:pt idx="203">
                  <c:v>20.618385397338013</c:v>
                </c:pt>
                <c:pt idx="204">
                  <c:v>19.279142291389224</c:v>
                </c:pt>
                <c:pt idx="205">
                  <c:v>19.477311974609474</c:v>
                </c:pt>
                <c:pt idx="206">
                  <c:v>22.151249714956414</c:v>
                </c:pt>
                <c:pt idx="207">
                  <c:v>18.283814580096521</c:v>
                </c:pt>
                <c:pt idx="208">
                  <c:v>21.562726274334764</c:v>
                </c:pt>
                <c:pt idx="209">
                  <c:v>18.217069073624003</c:v>
                </c:pt>
                <c:pt idx="210">
                  <c:v>21.349753483284044</c:v>
                </c:pt>
                <c:pt idx="211">
                  <c:v>23.730262412614263</c:v>
                </c:pt>
                <c:pt idx="212">
                  <c:v>22.46591326515837</c:v>
                </c:pt>
                <c:pt idx="213">
                  <c:v>22.172221717893123</c:v>
                </c:pt>
                <c:pt idx="214">
                  <c:v>19.187813716923412</c:v>
                </c:pt>
                <c:pt idx="215">
                  <c:v>23.350629118061448</c:v>
                </c:pt>
                <c:pt idx="216">
                  <c:v>23.963319412328495</c:v>
                </c:pt>
                <c:pt idx="217">
                  <c:v>20.013556935712224</c:v>
                </c:pt>
                <c:pt idx="218">
                  <c:v>23.287583387038822</c:v>
                </c:pt>
                <c:pt idx="219">
                  <c:v>20.74084947692041</c:v>
                </c:pt>
                <c:pt idx="220">
                  <c:v>19.920288044911903</c:v>
                </c:pt>
                <c:pt idx="221">
                  <c:v>23.706628663483649</c:v>
                </c:pt>
                <c:pt idx="222">
                  <c:v>21.304296462645585</c:v>
                </c:pt>
                <c:pt idx="223">
                  <c:v>20.78842159439073</c:v>
                </c:pt>
                <c:pt idx="224">
                  <c:v>21.60136029418689</c:v>
                </c:pt>
                <c:pt idx="225">
                  <c:v>21.495478355414246</c:v>
                </c:pt>
                <c:pt idx="226">
                  <c:v>21.025320913268121</c:v>
                </c:pt>
                <c:pt idx="227">
                  <c:v>20.485115900715034</c:v>
                </c:pt>
                <c:pt idx="228">
                  <c:v>22.65344654816267</c:v>
                </c:pt>
                <c:pt idx="229">
                  <c:v>20.296188880178583</c:v>
                </c:pt>
                <c:pt idx="230">
                  <c:v>18.156532555382164</c:v>
                </c:pt>
                <c:pt idx="231">
                  <c:v>19.955504947331519</c:v>
                </c:pt>
                <c:pt idx="232">
                  <c:v>20.327134472960385</c:v>
                </c:pt>
                <c:pt idx="233">
                  <c:v>22.355920504356842</c:v>
                </c:pt>
                <c:pt idx="234">
                  <c:v>19.72477573573223</c:v>
                </c:pt>
                <c:pt idx="235">
                  <c:v>21.433334517994354</c:v>
                </c:pt>
                <c:pt idx="236">
                  <c:v>22.586256967312742</c:v>
                </c:pt>
                <c:pt idx="237">
                  <c:v>20.560625911187422</c:v>
                </c:pt>
                <c:pt idx="238">
                  <c:v>22.997357204350742</c:v>
                </c:pt>
                <c:pt idx="239">
                  <c:v>18.933739782148496</c:v>
                </c:pt>
                <c:pt idx="240">
                  <c:v>21.598363070042115</c:v>
                </c:pt>
                <c:pt idx="241">
                  <c:v>21.721131314796025</c:v>
                </c:pt>
                <c:pt idx="242">
                  <c:v>19.618249267851215</c:v>
                </c:pt>
                <c:pt idx="243">
                  <c:v>21.804752918930237</c:v>
                </c:pt>
                <c:pt idx="244">
                  <c:v>20.046492709877423</c:v>
                </c:pt>
                <c:pt idx="245">
                  <c:v>19.791219376016691</c:v>
                </c:pt>
                <c:pt idx="246">
                  <c:v>22.487527170242487</c:v>
                </c:pt>
                <c:pt idx="247">
                  <c:v>17.079375321772634</c:v>
                </c:pt>
                <c:pt idx="248">
                  <c:v>20.67947690300317</c:v>
                </c:pt>
                <c:pt idx="249">
                  <c:v>17.316050322425536</c:v>
                </c:pt>
                <c:pt idx="250">
                  <c:v>22.824139975098785</c:v>
                </c:pt>
                <c:pt idx="251">
                  <c:v>19.456848898112494</c:v>
                </c:pt>
                <c:pt idx="252">
                  <c:v>20.50206993493271</c:v>
                </c:pt>
                <c:pt idx="253">
                  <c:v>21.370275384160511</c:v>
                </c:pt>
                <c:pt idx="254">
                  <c:v>18.814031719666787</c:v>
                </c:pt>
                <c:pt idx="255">
                  <c:v>21.572147057165463</c:v>
                </c:pt>
                <c:pt idx="256">
                  <c:v>21.428217182564524</c:v>
                </c:pt>
                <c:pt idx="257">
                  <c:v>19.946791095673099</c:v>
                </c:pt>
                <c:pt idx="258">
                  <c:v>19.975575188411668</c:v>
                </c:pt>
                <c:pt idx="259">
                  <c:v>19.991599574888991</c:v>
                </c:pt>
                <c:pt idx="260">
                  <c:v>20.789535371339461</c:v>
                </c:pt>
                <c:pt idx="261">
                  <c:v>21.164235803061743</c:v>
                </c:pt>
                <c:pt idx="262">
                  <c:v>18.422996122414652</c:v>
                </c:pt>
                <c:pt idx="263">
                  <c:v>21.066140074007734</c:v>
                </c:pt>
                <c:pt idx="264">
                  <c:v>17.012972579268393</c:v>
                </c:pt>
                <c:pt idx="265">
                  <c:v>22.68001872807119</c:v>
                </c:pt>
                <c:pt idx="266">
                  <c:v>19.663307780760672</c:v>
                </c:pt>
                <c:pt idx="267">
                  <c:v>21.486248175963983</c:v>
                </c:pt>
                <c:pt idx="268">
                  <c:v>23.082816695855055</c:v>
                </c:pt>
                <c:pt idx="269">
                  <c:v>19.898023979292454</c:v>
                </c:pt>
                <c:pt idx="270">
                  <c:v>20.520370399413395</c:v>
                </c:pt>
                <c:pt idx="271">
                  <c:v>19.952219262493983</c:v>
                </c:pt>
                <c:pt idx="272">
                  <c:v>18.63094522845995</c:v>
                </c:pt>
                <c:pt idx="273">
                  <c:v>23.365664861593729</c:v>
                </c:pt>
                <c:pt idx="274">
                  <c:v>19.798051963650259</c:v>
                </c:pt>
                <c:pt idx="275">
                  <c:v>23.404338744979487</c:v>
                </c:pt>
                <c:pt idx="276">
                  <c:v>22.470090393027785</c:v>
                </c:pt>
                <c:pt idx="277">
                  <c:v>19.858854222952885</c:v>
                </c:pt>
                <c:pt idx="278">
                  <c:v>22.163560447428026</c:v>
                </c:pt>
                <c:pt idx="279">
                  <c:v>19.602512978945512</c:v>
                </c:pt>
                <c:pt idx="280">
                  <c:v>19.301390235725954</c:v>
                </c:pt>
                <c:pt idx="281">
                  <c:v>23.180086414741776</c:v>
                </c:pt>
                <c:pt idx="282">
                  <c:v>20.110778316497921</c:v>
                </c:pt>
                <c:pt idx="283">
                  <c:v>22.022202091328325</c:v>
                </c:pt>
                <c:pt idx="284">
                  <c:v>19.757211792078785</c:v>
                </c:pt>
                <c:pt idx="285">
                  <c:v>20.210599820233224</c:v>
                </c:pt>
                <c:pt idx="286">
                  <c:v>22.311921503676665</c:v>
                </c:pt>
                <c:pt idx="287">
                  <c:v>18.539727622269883</c:v>
                </c:pt>
                <c:pt idx="288">
                  <c:v>19.310889273495754</c:v>
                </c:pt>
                <c:pt idx="289">
                  <c:v>21.816839950643164</c:v>
                </c:pt>
                <c:pt idx="290">
                  <c:v>21.822776654105269</c:v>
                </c:pt>
                <c:pt idx="291">
                  <c:v>21.563174225247202</c:v>
                </c:pt>
                <c:pt idx="292">
                  <c:v>20.708732411362707</c:v>
                </c:pt>
                <c:pt idx="293">
                  <c:v>24.024492539959208</c:v>
                </c:pt>
                <c:pt idx="294">
                  <c:v>15.532868290614788</c:v>
                </c:pt>
                <c:pt idx="295">
                  <c:v>21.311072119982601</c:v>
                </c:pt>
                <c:pt idx="296">
                  <c:v>23.491228669062362</c:v>
                </c:pt>
                <c:pt idx="297">
                  <c:v>20.408141482913521</c:v>
                </c:pt>
                <c:pt idx="298">
                  <c:v>22.243431893244878</c:v>
                </c:pt>
                <c:pt idx="299">
                  <c:v>17.931475530906969</c:v>
                </c:pt>
                <c:pt idx="300">
                  <c:v>20.697080734123148</c:v>
                </c:pt>
                <c:pt idx="301">
                  <c:v>21.876023630846312</c:v>
                </c:pt>
                <c:pt idx="302">
                  <c:v>20.994656242624423</c:v>
                </c:pt>
                <c:pt idx="303">
                  <c:v>22.940663234644795</c:v>
                </c:pt>
                <c:pt idx="304">
                  <c:v>17.458025030513383</c:v>
                </c:pt>
                <c:pt idx="305">
                  <c:v>22.35158402124501</c:v>
                </c:pt>
                <c:pt idx="306">
                  <c:v>22.185457756193056</c:v>
                </c:pt>
                <c:pt idx="307">
                  <c:v>20.38394041725152</c:v>
                </c:pt>
                <c:pt idx="308">
                  <c:v>23.241683216912683</c:v>
                </c:pt>
                <c:pt idx="309">
                  <c:v>19.15687905129127</c:v>
                </c:pt>
                <c:pt idx="310">
                  <c:v>21.468144887002722</c:v>
                </c:pt>
                <c:pt idx="311">
                  <c:v>19.531681029399834</c:v>
                </c:pt>
                <c:pt idx="312">
                  <c:v>21.665549886907826</c:v>
                </c:pt>
                <c:pt idx="313">
                  <c:v>22.290886953028085</c:v>
                </c:pt>
                <c:pt idx="314">
                  <c:v>17.335189045626763</c:v>
                </c:pt>
                <c:pt idx="315">
                  <c:v>19.33967881612913</c:v>
                </c:pt>
                <c:pt idx="316">
                  <c:v>22.439835905668147</c:v>
                </c:pt>
                <c:pt idx="317">
                  <c:v>20.646972796585388</c:v>
                </c:pt>
                <c:pt idx="318">
                  <c:v>23.453649631270814</c:v>
                </c:pt>
                <c:pt idx="319">
                  <c:v>18.380659922445908</c:v>
                </c:pt>
                <c:pt idx="320">
                  <c:v>21.250511523290605</c:v>
                </c:pt>
                <c:pt idx="321">
                  <c:v>22.33400706432035</c:v>
                </c:pt>
                <c:pt idx="322">
                  <c:v>18.615901904368052</c:v>
                </c:pt>
                <c:pt idx="323">
                  <c:v>22.173438076512632</c:v>
                </c:pt>
                <c:pt idx="324">
                  <c:v>19.590431372927352</c:v>
                </c:pt>
                <c:pt idx="325">
                  <c:v>21.460303809509785</c:v>
                </c:pt>
                <c:pt idx="326">
                  <c:v>20.509278272563193</c:v>
                </c:pt>
                <c:pt idx="327">
                  <c:v>21.550161610806743</c:v>
                </c:pt>
                <c:pt idx="328">
                  <c:v>21.85660407810262</c:v>
                </c:pt>
                <c:pt idx="329">
                  <c:v>21.475230782271005</c:v>
                </c:pt>
                <c:pt idx="330">
                  <c:v>22.410893946311514</c:v>
                </c:pt>
                <c:pt idx="331">
                  <c:v>20.917370576829477</c:v>
                </c:pt>
                <c:pt idx="332">
                  <c:v>17.721484291489453</c:v>
                </c:pt>
                <c:pt idx="333">
                  <c:v>22.989423532411145</c:v>
                </c:pt>
                <c:pt idx="334">
                  <c:v>21.13286897672117</c:v>
                </c:pt>
                <c:pt idx="335">
                  <c:v>22.219929850142513</c:v>
                </c:pt>
                <c:pt idx="336">
                  <c:v>22.952618619430279</c:v>
                </c:pt>
                <c:pt idx="337">
                  <c:v>18.132326099510056</c:v>
                </c:pt>
                <c:pt idx="338">
                  <c:v>22.058674513535834</c:v>
                </c:pt>
                <c:pt idx="339">
                  <c:v>19.556571077411601</c:v>
                </c:pt>
                <c:pt idx="340">
                  <c:v>21.247761533113245</c:v>
                </c:pt>
                <c:pt idx="341">
                  <c:v>23.105990574401289</c:v>
                </c:pt>
                <c:pt idx="342">
                  <c:v>22.300173603752828</c:v>
                </c:pt>
                <c:pt idx="343">
                  <c:v>23.034305675626616</c:v>
                </c:pt>
                <c:pt idx="344">
                  <c:v>19.191706082281474</c:v>
                </c:pt>
                <c:pt idx="345">
                  <c:v>22.672755484424869</c:v>
                </c:pt>
                <c:pt idx="346">
                  <c:v>20.660237115575363</c:v>
                </c:pt>
                <c:pt idx="347">
                  <c:v>20.02109187830731</c:v>
                </c:pt>
                <c:pt idx="348">
                  <c:v>21.287147408400919</c:v>
                </c:pt>
                <c:pt idx="349">
                  <c:v>18.65368043590161</c:v>
                </c:pt>
                <c:pt idx="350">
                  <c:v>20.334782849742567</c:v>
                </c:pt>
                <c:pt idx="351">
                  <c:v>18.825809399442882</c:v>
                </c:pt>
                <c:pt idx="352">
                  <c:v>18.85990008018949</c:v>
                </c:pt>
                <c:pt idx="353">
                  <c:v>24.073804298814345</c:v>
                </c:pt>
                <c:pt idx="354">
                  <c:v>19.030144750556278</c:v>
                </c:pt>
                <c:pt idx="355">
                  <c:v>22.752038345012309</c:v>
                </c:pt>
                <c:pt idx="356">
                  <c:v>20.193990759394268</c:v>
                </c:pt>
                <c:pt idx="357">
                  <c:v>19.043929942830175</c:v>
                </c:pt>
                <c:pt idx="358">
                  <c:v>21.09428275116904</c:v>
                </c:pt>
                <c:pt idx="359">
                  <c:v>20.001480010670285</c:v>
                </c:pt>
                <c:pt idx="360">
                  <c:v>20.688528890112806</c:v>
                </c:pt>
                <c:pt idx="361">
                  <c:v>22.536569690779416</c:v>
                </c:pt>
                <c:pt idx="362">
                  <c:v>18.451162996116189</c:v>
                </c:pt>
                <c:pt idx="363">
                  <c:v>23.872889688419345</c:v>
                </c:pt>
                <c:pt idx="364">
                  <c:v>19.92398785266893</c:v>
                </c:pt>
                <c:pt idx="365">
                  <c:v>20.052224114864782</c:v>
                </c:pt>
                <c:pt idx="366">
                  <c:v>22.453338535407294</c:v>
                </c:pt>
                <c:pt idx="367">
                  <c:v>22.714199286018186</c:v>
                </c:pt>
                <c:pt idx="368">
                  <c:v>22.692874504417798</c:v>
                </c:pt>
                <c:pt idx="369">
                  <c:v>19.435867664638124</c:v>
                </c:pt>
                <c:pt idx="370">
                  <c:v>19.322774339188634</c:v>
                </c:pt>
                <c:pt idx="371">
                  <c:v>22.027861719163003</c:v>
                </c:pt>
                <c:pt idx="372">
                  <c:v>19.839137693964084</c:v>
                </c:pt>
                <c:pt idx="373">
                  <c:v>21.262647003725618</c:v>
                </c:pt>
                <c:pt idx="374">
                  <c:v>21.141953705454256</c:v>
                </c:pt>
                <c:pt idx="375">
                  <c:v>22.036637929992683</c:v>
                </c:pt>
                <c:pt idx="376">
                  <c:v>17.85356186428179</c:v>
                </c:pt>
                <c:pt idx="377">
                  <c:v>20.35383285309544</c:v>
                </c:pt>
                <c:pt idx="378">
                  <c:v>22.117041054713951</c:v>
                </c:pt>
                <c:pt idx="379">
                  <c:v>17.88264550601609</c:v>
                </c:pt>
                <c:pt idx="380">
                  <c:v>21.953717887701366</c:v>
                </c:pt>
                <c:pt idx="381">
                  <c:v>19.205215245601188</c:v>
                </c:pt>
                <c:pt idx="382">
                  <c:v>20.714188385059437</c:v>
                </c:pt>
                <c:pt idx="383">
                  <c:v>22.720680610019443</c:v>
                </c:pt>
                <c:pt idx="384">
                  <c:v>19.030739510809774</c:v>
                </c:pt>
                <c:pt idx="385">
                  <c:v>17.021701481269908</c:v>
                </c:pt>
                <c:pt idx="386">
                  <c:v>22.71442175757166</c:v>
                </c:pt>
                <c:pt idx="387">
                  <c:v>21.921976129288126</c:v>
                </c:pt>
                <c:pt idx="388">
                  <c:v>23.339654394335163</c:v>
                </c:pt>
                <c:pt idx="389">
                  <c:v>19.737901137394843</c:v>
                </c:pt>
                <c:pt idx="390">
                  <c:v>18.639992934893215</c:v>
                </c:pt>
                <c:pt idx="391">
                  <c:v>18.681780400515361</c:v>
                </c:pt>
                <c:pt idx="392">
                  <c:v>20.390908302273953</c:v>
                </c:pt>
                <c:pt idx="393">
                  <c:v>21.756755229690658</c:v>
                </c:pt>
                <c:pt idx="394">
                  <c:v>21.13449674369614</c:v>
                </c:pt>
                <c:pt idx="395">
                  <c:v>18.634657076286391</c:v>
                </c:pt>
                <c:pt idx="396">
                  <c:v>21.28479507767592</c:v>
                </c:pt>
                <c:pt idx="397">
                  <c:v>20.586071025458967</c:v>
                </c:pt>
                <c:pt idx="398">
                  <c:v>22.070136607193962</c:v>
                </c:pt>
                <c:pt idx="399">
                  <c:v>20.499612121892504</c:v>
                </c:pt>
                <c:pt idx="400">
                  <c:v>19.951916627580328</c:v>
                </c:pt>
                <c:pt idx="401">
                  <c:v>21.996687165675365</c:v>
                </c:pt>
                <c:pt idx="402">
                  <c:v>18.574844478096384</c:v>
                </c:pt>
                <c:pt idx="403">
                  <c:v>20.759511285316556</c:v>
                </c:pt>
                <c:pt idx="404">
                  <c:v>19.273490774872506</c:v>
                </c:pt>
                <c:pt idx="405">
                  <c:v>20.083254219951975</c:v>
                </c:pt>
                <c:pt idx="406">
                  <c:v>22.840348530361634</c:v>
                </c:pt>
                <c:pt idx="407">
                  <c:v>21.575430791474709</c:v>
                </c:pt>
                <c:pt idx="408">
                  <c:v>21.635567516719206</c:v>
                </c:pt>
                <c:pt idx="409">
                  <c:v>21.318746763161862</c:v>
                </c:pt>
                <c:pt idx="410">
                  <c:v>19.410016926001799</c:v>
                </c:pt>
                <c:pt idx="411">
                  <c:v>20.387581139257449</c:v>
                </c:pt>
                <c:pt idx="412">
                  <c:v>19.602153236493816</c:v>
                </c:pt>
                <c:pt idx="413">
                  <c:v>20.5104012399153</c:v>
                </c:pt>
                <c:pt idx="414">
                  <c:v>18.814902174604672</c:v>
                </c:pt>
                <c:pt idx="415">
                  <c:v>20.013349011212707</c:v>
                </c:pt>
                <c:pt idx="416">
                  <c:v>21.995169479830412</c:v>
                </c:pt>
                <c:pt idx="417">
                  <c:v>19.702421598199429</c:v>
                </c:pt>
                <c:pt idx="418">
                  <c:v>22.17644364357697</c:v>
                </c:pt>
                <c:pt idx="419">
                  <c:v>18.850283278083658</c:v>
                </c:pt>
                <c:pt idx="420">
                  <c:v>20.250325623118684</c:v>
                </c:pt>
                <c:pt idx="421">
                  <c:v>23.79925836885068</c:v>
                </c:pt>
                <c:pt idx="422">
                  <c:v>21.252314110435137</c:v>
                </c:pt>
                <c:pt idx="423">
                  <c:v>21.639387532708277</c:v>
                </c:pt>
                <c:pt idx="424">
                  <c:v>19.0901885551317</c:v>
                </c:pt>
                <c:pt idx="425">
                  <c:v>22.123820163893754</c:v>
                </c:pt>
                <c:pt idx="426">
                  <c:v>22.045030778564389</c:v>
                </c:pt>
                <c:pt idx="427">
                  <c:v>20.230590720258412</c:v>
                </c:pt>
                <c:pt idx="428">
                  <c:v>22.863355486155832</c:v>
                </c:pt>
                <c:pt idx="429">
                  <c:v>19.770694172724987</c:v>
                </c:pt>
                <c:pt idx="430">
                  <c:v>20.341109737891514</c:v>
                </c:pt>
                <c:pt idx="431">
                  <c:v>23.391075729103132</c:v>
                </c:pt>
                <c:pt idx="432">
                  <c:v>20.602448676902441</c:v>
                </c:pt>
                <c:pt idx="433">
                  <c:v>20.80204630907738</c:v>
                </c:pt>
                <c:pt idx="434">
                  <c:v>21.669765077562431</c:v>
                </c:pt>
                <c:pt idx="435">
                  <c:v>21.292394954378473</c:v>
                </c:pt>
                <c:pt idx="436">
                  <c:v>21.673552878481811</c:v>
                </c:pt>
                <c:pt idx="437">
                  <c:v>20.456303669614307</c:v>
                </c:pt>
                <c:pt idx="438">
                  <c:v>22.829184026964125</c:v>
                </c:pt>
                <c:pt idx="439">
                  <c:v>20.226171125610062</c:v>
                </c:pt>
                <c:pt idx="440">
                  <c:v>17.690697193016604</c:v>
                </c:pt>
                <c:pt idx="441">
                  <c:v>20.355888687084249</c:v>
                </c:pt>
                <c:pt idx="442">
                  <c:v>20.738472360985021</c:v>
                </c:pt>
                <c:pt idx="443">
                  <c:v>22.325174346523372</c:v>
                </c:pt>
                <c:pt idx="444">
                  <c:v>19.450742757226109</c:v>
                </c:pt>
                <c:pt idx="445">
                  <c:v>21.673268543932707</c:v>
                </c:pt>
                <c:pt idx="446">
                  <c:v>20.631626000959912</c:v>
                </c:pt>
                <c:pt idx="447">
                  <c:v>21.143092485783278</c:v>
                </c:pt>
                <c:pt idx="448">
                  <c:v>22.737444579658447</c:v>
                </c:pt>
                <c:pt idx="449">
                  <c:v>17.218550903162779</c:v>
                </c:pt>
                <c:pt idx="450">
                  <c:v>22.579902924185983</c:v>
                </c:pt>
                <c:pt idx="451">
                  <c:v>23.810738537722123</c:v>
                </c:pt>
                <c:pt idx="452">
                  <c:v>21.535859228380787</c:v>
                </c:pt>
                <c:pt idx="453">
                  <c:v>21.8185575977216</c:v>
                </c:pt>
                <c:pt idx="454">
                  <c:v>18.805768404689253</c:v>
                </c:pt>
                <c:pt idx="455">
                  <c:v>20.968726002002011</c:v>
                </c:pt>
                <c:pt idx="456">
                  <c:v>22.833400304934081</c:v>
                </c:pt>
                <c:pt idx="457">
                  <c:v>18.492267188263451</c:v>
                </c:pt>
                <c:pt idx="458">
                  <c:v>20.702815530587564</c:v>
                </c:pt>
                <c:pt idx="459">
                  <c:v>15.826970516045382</c:v>
                </c:pt>
                <c:pt idx="460">
                  <c:v>21.577275111332369</c:v>
                </c:pt>
                <c:pt idx="461">
                  <c:v>22.058683166032928</c:v>
                </c:pt>
                <c:pt idx="462">
                  <c:v>19.215940777630038</c:v>
                </c:pt>
                <c:pt idx="463">
                  <c:v>21.241703170412212</c:v>
                </c:pt>
                <c:pt idx="464">
                  <c:v>20.227702376331486</c:v>
                </c:pt>
                <c:pt idx="465">
                  <c:v>19.75361584176202</c:v>
                </c:pt>
                <c:pt idx="466">
                  <c:v>21.661451757681121</c:v>
                </c:pt>
                <c:pt idx="467">
                  <c:v>20.045986786220467</c:v>
                </c:pt>
                <c:pt idx="468">
                  <c:v>19.530526270841943</c:v>
                </c:pt>
                <c:pt idx="469">
                  <c:v>21.209250309103655</c:v>
                </c:pt>
                <c:pt idx="470">
                  <c:v>19.269928767781145</c:v>
                </c:pt>
                <c:pt idx="471">
                  <c:v>21.134515166819469</c:v>
                </c:pt>
                <c:pt idx="472">
                  <c:v>19.324201783185352</c:v>
                </c:pt>
                <c:pt idx="473">
                  <c:v>21.756366035514887</c:v>
                </c:pt>
                <c:pt idx="474">
                  <c:v>17.196138589067175</c:v>
                </c:pt>
                <c:pt idx="475">
                  <c:v>22.327744232763784</c:v>
                </c:pt>
                <c:pt idx="476">
                  <c:v>18.801270081125672</c:v>
                </c:pt>
                <c:pt idx="477">
                  <c:v>21.632336395955434</c:v>
                </c:pt>
                <c:pt idx="478">
                  <c:v>23.065760638099164</c:v>
                </c:pt>
                <c:pt idx="479">
                  <c:v>20.085658310383604</c:v>
                </c:pt>
                <c:pt idx="480">
                  <c:v>19.664737574831712</c:v>
                </c:pt>
                <c:pt idx="481">
                  <c:v>22.036624650992884</c:v>
                </c:pt>
                <c:pt idx="482">
                  <c:v>21.130210060845755</c:v>
                </c:pt>
                <c:pt idx="483">
                  <c:v>23.246236338072819</c:v>
                </c:pt>
                <c:pt idx="484">
                  <c:v>20.370737616838021</c:v>
                </c:pt>
                <c:pt idx="485">
                  <c:v>23.359500980316842</c:v>
                </c:pt>
                <c:pt idx="486">
                  <c:v>23.123861980961497</c:v>
                </c:pt>
                <c:pt idx="487">
                  <c:v>22.248520128675811</c:v>
                </c:pt>
                <c:pt idx="488">
                  <c:v>23.409037054571208</c:v>
                </c:pt>
                <c:pt idx="489">
                  <c:v>19.803799946605199</c:v>
                </c:pt>
                <c:pt idx="490">
                  <c:v>19.459297671612369</c:v>
                </c:pt>
                <c:pt idx="491">
                  <c:v>23.060423510393722</c:v>
                </c:pt>
                <c:pt idx="492">
                  <c:v>17.612567940355277</c:v>
                </c:pt>
                <c:pt idx="493">
                  <c:v>22.117800342094448</c:v>
                </c:pt>
                <c:pt idx="494">
                  <c:v>20.326366908471346</c:v>
                </c:pt>
                <c:pt idx="495">
                  <c:v>20.496965473489563</c:v>
                </c:pt>
                <c:pt idx="496">
                  <c:v>22.73255083855782</c:v>
                </c:pt>
                <c:pt idx="497">
                  <c:v>19.141556733810649</c:v>
                </c:pt>
                <c:pt idx="498">
                  <c:v>21.43944865353447</c:v>
                </c:pt>
                <c:pt idx="499">
                  <c:v>21.365670007359444</c:v>
                </c:pt>
                <c:pt idx="500">
                  <c:v>21.476835181116492</c:v>
                </c:pt>
                <c:pt idx="501">
                  <c:v>22.065749225785545</c:v>
                </c:pt>
                <c:pt idx="502">
                  <c:v>21.053097379088285</c:v>
                </c:pt>
                <c:pt idx="503">
                  <c:v>23.796030871572185</c:v>
                </c:pt>
                <c:pt idx="504">
                  <c:v>18.002497310825937</c:v>
                </c:pt>
                <c:pt idx="505">
                  <c:v>22.485107003895425</c:v>
                </c:pt>
                <c:pt idx="506">
                  <c:v>23.596742287139698</c:v>
                </c:pt>
                <c:pt idx="507">
                  <c:v>19.767904742293041</c:v>
                </c:pt>
                <c:pt idx="508">
                  <c:v>22.306650544598373</c:v>
                </c:pt>
                <c:pt idx="509">
                  <c:v>17.684276096660295</c:v>
                </c:pt>
                <c:pt idx="510">
                  <c:v>20.807755682801591</c:v>
                </c:pt>
                <c:pt idx="511">
                  <c:v>22.217011785041677</c:v>
                </c:pt>
                <c:pt idx="512">
                  <c:v>21.198553124155971</c:v>
                </c:pt>
                <c:pt idx="513">
                  <c:v>22.43237599140156</c:v>
                </c:pt>
                <c:pt idx="514">
                  <c:v>18.631629362172632</c:v>
                </c:pt>
                <c:pt idx="515">
                  <c:v>22.454066378980997</c:v>
                </c:pt>
                <c:pt idx="516">
                  <c:v>21.218337206747368</c:v>
                </c:pt>
                <c:pt idx="517">
                  <c:v>20.051086048914172</c:v>
                </c:pt>
                <c:pt idx="518">
                  <c:v>23.099039554868789</c:v>
                </c:pt>
                <c:pt idx="519">
                  <c:v>19.492472146001859</c:v>
                </c:pt>
                <c:pt idx="520">
                  <c:v>18.757348367541258</c:v>
                </c:pt>
                <c:pt idx="521">
                  <c:v>21.009455148978894</c:v>
                </c:pt>
                <c:pt idx="522">
                  <c:v>21.508501173437278</c:v>
                </c:pt>
                <c:pt idx="523">
                  <c:v>22.249198932164994</c:v>
                </c:pt>
                <c:pt idx="524">
                  <c:v>18.581413253633212</c:v>
                </c:pt>
                <c:pt idx="525">
                  <c:v>21.069760084603672</c:v>
                </c:pt>
                <c:pt idx="526">
                  <c:v>22.852905499311561</c:v>
                </c:pt>
                <c:pt idx="527">
                  <c:v>21.447903026611623</c:v>
                </c:pt>
                <c:pt idx="528">
                  <c:v>23.221564724623057</c:v>
                </c:pt>
                <c:pt idx="529">
                  <c:v>20.719936267485835</c:v>
                </c:pt>
                <c:pt idx="530">
                  <c:v>20.684890125421134</c:v>
                </c:pt>
                <c:pt idx="531">
                  <c:v>22.916145164227416</c:v>
                </c:pt>
                <c:pt idx="532">
                  <c:v>19.659781663353463</c:v>
                </c:pt>
                <c:pt idx="533">
                  <c:v>22.002244216090201</c:v>
                </c:pt>
                <c:pt idx="534">
                  <c:v>20.800400867293877</c:v>
                </c:pt>
                <c:pt idx="535">
                  <c:v>22.144355203607784</c:v>
                </c:pt>
                <c:pt idx="536">
                  <c:v>20.248109087863781</c:v>
                </c:pt>
                <c:pt idx="537">
                  <c:v>20.304779148268128</c:v>
                </c:pt>
                <c:pt idx="538">
                  <c:v>21.08118351199731</c:v>
                </c:pt>
                <c:pt idx="539">
                  <c:v>20.75878822692399</c:v>
                </c:pt>
                <c:pt idx="540">
                  <c:v>22.457376646357964</c:v>
                </c:pt>
                <c:pt idx="541">
                  <c:v>21.851536595168106</c:v>
                </c:pt>
                <c:pt idx="542">
                  <c:v>16.618038533621963</c:v>
                </c:pt>
                <c:pt idx="543">
                  <c:v>22.845955084546617</c:v>
                </c:pt>
                <c:pt idx="544">
                  <c:v>21.381921230825817</c:v>
                </c:pt>
                <c:pt idx="545">
                  <c:v>22.336276576286643</c:v>
                </c:pt>
                <c:pt idx="546">
                  <c:v>22.951969803257569</c:v>
                </c:pt>
                <c:pt idx="547">
                  <c:v>19.282433930347661</c:v>
                </c:pt>
                <c:pt idx="548">
                  <c:v>22.103222166223834</c:v>
                </c:pt>
                <c:pt idx="549">
                  <c:v>18.779857583005505</c:v>
                </c:pt>
                <c:pt idx="550">
                  <c:v>22.132472330981237</c:v>
                </c:pt>
                <c:pt idx="551">
                  <c:v>22.674057398461684</c:v>
                </c:pt>
                <c:pt idx="552">
                  <c:v>22.30273289003463</c:v>
                </c:pt>
                <c:pt idx="553">
                  <c:v>22.992820056125222</c:v>
                </c:pt>
                <c:pt idx="554">
                  <c:v>20.453944630247335</c:v>
                </c:pt>
                <c:pt idx="555">
                  <c:v>22.384517868489183</c:v>
                </c:pt>
                <c:pt idx="556">
                  <c:v>22.27024811843274</c:v>
                </c:pt>
                <c:pt idx="557">
                  <c:v>20.386760721049122</c:v>
                </c:pt>
                <c:pt idx="558">
                  <c:v>21.851230605598868</c:v>
                </c:pt>
                <c:pt idx="559">
                  <c:v>19.305460230770692</c:v>
                </c:pt>
                <c:pt idx="560">
                  <c:v>18.843168389943358</c:v>
                </c:pt>
                <c:pt idx="561">
                  <c:v>18.846059548926558</c:v>
                </c:pt>
                <c:pt idx="562">
                  <c:v>19.740258297100027</c:v>
                </c:pt>
                <c:pt idx="563">
                  <c:v>24.266914454415463</c:v>
                </c:pt>
                <c:pt idx="564">
                  <c:v>19.886441739486173</c:v>
                </c:pt>
                <c:pt idx="565">
                  <c:v>20.893667994048645</c:v>
                </c:pt>
                <c:pt idx="566">
                  <c:v>19.211594856534735</c:v>
                </c:pt>
                <c:pt idx="567">
                  <c:v>19.387092703733316</c:v>
                </c:pt>
                <c:pt idx="568">
                  <c:v>22.134158650326121</c:v>
                </c:pt>
                <c:pt idx="569">
                  <c:v>19.124413418693102</c:v>
                </c:pt>
                <c:pt idx="570">
                  <c:v>20.719326435476408</c:v>
                </c:pt>
                <c:pt idx="571">
                  <c:v>22.42120335878186</c:v>
                </c:pt>
                <c:pt idx="572">
                  <c:v>19.369840735712721</c:v>
                </c:pt>
                <c:pt idx="573">
                  <c:v>23.625699081693398</c:v>
                </c:pt>
                <c:pt idx="574">
                  <c:v>19.579211273741002</c:v>
                </c:pt>
                <c:pt idx="575">
                  <c:v>18.553712181255058</c:v>
                </c:pt>
                <c:pt idx="576">
                  <c:v>21.894765783359635</c:v>
                </c:pt>
                <c:pt idx="577">
                  <c:v>21.419076837948463</c:v>
                </c:pt>
                <c:pt idx="578">
                  <c:v>23.343818200640424</c:v>
                </c:pt>
                <c:pt idx="579">
                  <c:v>18.583957182120219</c:v>
                </c:pt>
                <c:pt idx="580">
                  <c:v>18.234482345741483</c:v>
                </c:pt>
                <c:pt idx="581">
                  <c:v>21.843265185587299</c:v>
                </c:pt>
                <c:pt idx="582">
                  <c:v>22.256808151061911</c:v>
                </c:pt>
                <c:pt idx="583">
                  <c:v>22.086685958452058</c:v>
                </c:pt>
                <c:pt idx="584">
                  <c:v>21.418008951093384</c:v>
                </c:pt>
                <c:pt idx="585">
                  <c:v>22.070859985759704</c:v>
                </c:pt>
                <c:pt idx="586">
                  <c:v>20.740307987238413</c:v>
                </c:pt>
                <c:pt idx="587">
                  <c:v>20.96132984798184</c:v>
                </c:pt>
                <c:pt idx="588">
                  <c:v>22.056228930535568</c:v>
                </c:pt>
                <c:pt idx="589">
                  <c:v>19.643274327698521</c:v>
                </c:pt>
                <c:pt idx="590">
                  <c:v>21.976004767849428</c:v>
                </c:pt>
                <c:pt idx="591">
                  <c:v>19.888398039179737</c:v>
                </c:pt>
                <c:pt idx="592">
                  <c:v>20.612198106448119</c:v>
                </c:pt>
                <c:pt idx="593">
                  <c:v>21.836337311950214</c:v>
                </c:pt>
                <c:pt idx="594">
                  <c:v>18.590752315576481</c:v>
                </c:pt>
                <c:pt idx="595">
                  <c:v>18.509594559391601</c:v>
                </c:pt>
                <c:pt idx="596">
                  <c:v>22.47489389497381</c:v>
                </c:pt>
                <c:pt idx="597">
                  <c:v>22.027394741536966</c:v>
                </c:pt>
                <c:pt idx="598">
                  <c:v>22.865077796323902</c:v>
                </c:pt>
                <c:pt idx="599">
                  <c:v>17.614025666595097</c:v>
                </c:pt>
                <c:pt idx="600">
                  <c:v>19.941862700086983</c:v>
                </c:pt>
                <c:pt idx="601">
                  <c:v>19.086133719334558</c:v>
                </c:pt>
                <c:pt idx="602">
                  <c:v>19.748971550331667</c:v>
                </c:pt>
                <c:pt idx="603">
                  <c:v>20.476666038360634</c:v>
                </c:pt>
                <c:pt idx="604">
                  <c:v>21.978136365942682</c:v>
                </c:pt>
                <c:pt idx="605">
                  <c:v>19.039993597789483</c:v>
                </c:pt>
                <c:pt idx="606">
                  <c:v>21.478219545868576</c:v>
                </c:pt>
                <c:pt idx="607">
                  <c:v>19.972907179564125</c:v>
                </c:pt>
                <c:pt idx="608">
                  <c:v>21.488815420181577</c:v>
                </c:pt>
                <c:pt idx="609">
                  <c:v>19.813057218298134</c:v>
                </c:pt>
                <c:pt idx="610">
                  <c:v>20.895222744674321</c:v>
                </c:pt>
                <c:pt idx="611">
                  <c:v>21.372209027344862</c:v>
                </c:pt>
                <c:pt idx="612">
                  <c:v>17.887857692550941</c:v>
                </c:pt>
                <c:pt idx="613">
                  <c:v>20.995857734004058</c:v>
                </c:pt>
                <c:pt idx="614">
                  <c:v>19.909757385815343</c:v>
                </c:pt>
                <c:pt idx="615">
                  <c:v>19.139868653546845</c:v>
                </c:pt>
                <c:pt idx="616">
                  <c:v>22.898939172352549</c:v>
                </c:pt>
                <c:pt idx="617">
                  <c:v>21.482206758743132</c:v>
                </c:pt>
                <c:pt idx="618">
                  <c:v>21.918406255327113</c:v>
                </c:pt>
                <c:pt idx="619">
                  <c:v>21.057551942423181</c:v>
                </c:pt>
                <c:pt idx="620">
                  <c:v>19.375901358351001</c:v>
                </c:pt>
                <c:pt idx="621">
                  <c:v>20.323207909210808</c:v>
                </c:pt>
                <c:pt idx="622">
                  <c:v>21.235837909153645</c:v>
                </c:pt>
                <c:pt idx="623">
                  <c:v>19.63548468562756</c:v>
                </c:pt>
                <c:pt idx="624">
                  <c:v>20.06266933696466</c:v>
                </c:pt>
                <c:pt idx="625">
                  <c:v>20.319154262241245</c:v>
                </c:pt>
                <c:pt idx="626">
                  <c:v>21.052717652709607</c:v>
                </c:pt>
                <c:pt idx="627">
                  <c:v>20.487057007161162</c:v>
                </c:pt>
                <c:pt idx="628">
                  <c:v>19.701746454977364</c:v>
                </c:pt>
                <c:pt idx="629">
                  <c:v>17.965373294769964</c:v>
                </c:pt>
                <c:pt idx="630">
                  <c:v>18.426323406290553</c:v>
                </c:pt>
                <c:pt idx="631">
                  <c:v>23.841147312272732</c:v>
                </c:pt>
                <c:pt idx="632">
                  <c:v>21.148652915343821</c:v>
                </c:pt>
                <c:pt idx="633">
                  <c:v>20.961164750063585</c:v>
                </c:pt>
                <c:pt idx="634">
                  <c:v>19.870412743527499</c:v>
                </c:pt>
                <c:pt idx="635">
                  <c:v>21.045247229640744</c:v>
                </c:pt>
                <c:pt idx="636">
                  <c:v>21.785864990508973</c:v>
                </c:pt>
                <c:pt idx="637">
                  <c:v>21.672134172933621</c:v>
                </c:pt>
                <c:pt idx="638">
                  <c:v>23.440733965471484</c:v>
                </c:pt>
                <c:pt idx="639">
                  <c:v>19.500121688294861</c:v>
                </c:pt>
                <c:pt idx="640">
                  <c:v>20.161183407480511</c:v>
                </c:pt>
                <c:pt idx="641">
                  <c:v>23.574826191516404</c:v>
                </c:pt>
                <c:pt idx="642">
                  <c:v>20.771349472640033</c:v>
                </c:pt>
                <c:pt idx="643">
                  <c:v>19.399601596221178</c:v>
                </c:pt>
                <c:pt idx="644">
                  <c:v>20.669232094571598</c:v>
                </c:pt>
                <c:pt idx="645">
                  <c:v>21.157850638562032</c:v>
                </c:pt>
                <c:pt idx="646">
                  <c:v>21.349813603914175</c:v>
                </c:pt>
                <c:pt idx="647">
                  <c:v>20.123324120342879</c:v>
                </c:pt>
                <c:pt idx="648">
                  <c:v>22.456304536431798</c:v>
                </c:pt>
                <c:pt idx="649">
                  <c:v>20.710643794820836</c:v>
                </c:pt>
                <c:pt idx="650">
                  <c:v>17.969260301314208</c:v>
                </c:pt>
                <c:pt idx="651">
                  <c:v>20.043896746934578</c:v>
                </c:pt>
                <c:pt idx="652">
                  <c:v>20.368900142955845</c:v>
                </c:pt>
                <c:pt idx="653">
                  <c:v>22.247653985168078</c:v>
                </c:pt>
                <c:pt idx="654">
                  <c:v>19.347861810842289</c:v>
                </c:pt>
                <c:pt idx="655">
                  <c:v>21.710282128372253</c:v>
                </c:pt>
                <c:pt idx="656">
                  <c:v>19.975356895874889</c:v>
                </c:pt>
                <c:pt idx="657">
                  <c:v>20.623500470452441</c:v>
                </c:pt>
                <c:pt idx="658">
                  <c:v>22.175126721545823</c:v>
                </c:pt>
                <c:pt idx="659">
                  <c:v>17.446945155936717</c:v>
                </c:pt>
                <c:pt idx="660">
                  <c:v>21.323568889235915</c:v>
                </c:pt>
                <c:pt idx="661">
                  <c:v>21.647876542536274</c:v>
                </c:pt>
                <c:pt idx="662">
                  <c:v>21.346232279120418</c:v>
                </c:pt>
                <c:pt idx="663">
                  <c:v>21.249667362166541</c:v>
                </c:pt>
                <c:pt idx="664">
                  <c:v>19.696931956337583</c:v>
                </c:pt>
                <c:pt idx="665">
                  <c:v>21.021127028386395</c:v>
                </c:pt>
                <c:pt idx="666">
                  <c:v>22.364287095811882</c:v>
                </c:pt>
                <c:pt idx="667">
                  <c:v>18.7593102816464</c:v>
                </c:pt>
                <c:pt idx="668">
                  <c:v>21.998303193203135</c:v>
                </c:pt>
                <c:pt idx="669">
                  <c:v>16.654477466287041</c:v>
                </c:pt>
                <c:pt idx="670">
                  <c:v>21.999303883243943</c:v>
                </c:pt>
                <c:pt idx="671">
                  <c:v>20.922503750145516</c:v>
                </c:pt>
                <c:pt idx="672">
                  <c:v>20.240370716272224</c:v>
                </c:pt>
                <c:pt idx="673">
                  <c:v>20.487433479007542</c:v>
                </c:pt>
                <c:pt idx="674">
                  <c:v>20.270592976625075</c:v>
                </c:pt>
                <c:pt idx="675">
                  <c:v>21.286694527442705</c:v>
                </c:pt>
                <c:pt idx="676">
                  <c:v>22.394521509439365</c:v>
                </c:pt>
                <c:pt idx="677">
                  <c:v>22.183048256564636</c:v>
                </c:pt>
                <c:pt idx="678">
                  <c:v>20.511954753198879</c:v>
                </c:pt>
                <c:pt idx="679">
                  <c:v>20.151588762416626</c:v>
                </c:pt>
                <c:pt idx="680">
                  <c:v>19.92079357862719</c:v>
                </c:pt>
                <c:pt idx="681">
                  <c:v>22.450580958369645</c:v>
                </c:pt>
                <c:pt idx="682">
                  <c:v>19.457424201728458</c:v>
                </c:pt>
                <c:pt idx="683">
                  <c:v>22.010656860225339</c:v>
                </c:pt>
                <c:pt idx="684">
                  <c:v>16.657036492557417</c:v>
                </c:pt>
                <c:pt idx="685">
                  <c:v>21.436514052629754</c:v>
                </c:pt>
                <c:pt idx="686">
                  <c:v>19.737829071563247</c:v>
                </c:pt>
                <c:pt idx="687">
                  <c:v>21.744425073679484</c:v>
                </c:pt>
                <c:pt idx="688">
                  <c:v>23.082921590655719</c:v>
                </c:pt>
                <c:pt idx="689">
                  <c:v>19.97393596356358</c:v>
                </c:pt>
                <c:pt idx="690">
                  <c:v>21.970827671826399</c:v>
                </c:pt>
                <c:pt idx="691">
                  <c:v>20.251145326947274</c:v>
                </c:pt>
                <c:pt idx="692">
                  <c:v>20.357442730455116</c:v>
                </c:pt>
                <c:pt idx="693">
                  <c:v>23.64806553675578</c:v>
                </c:pt>
                <c:pt idx="694">
                  <c:v>20.401462237995343</c:v>
                </c:pt>
                <c:pt idx="695">
                  <c:v>23.363186209017144</c:v>
                </c:pt>
                <c:pt idx="696">
                  <c:v>22.534959401965608</c:v>
                </c:pt>
                <c:pt idx="697">
                  <c:v>21.541108201707313</c:v>
                </c:pt>
                <c:pt idx="698">
                  <c:v>22.895217067864525</c:v>
                </c:pt>
                <c:pt idx="699">
                  <c:v>20.339763789505753</c:v>
                </c:pt>
                <c:pt idx="700">
                  <c:v>20.426676426676572</c:v>
                </c:pt>
                <c:pt idx="701">
                  <c:v>23.216941368171671</c:v>
                </c:pt>
                <c:pt idx="702">
                  <c:v>20.9640214295001</c:v>
                </c:pt>
                <c:pt idx="703">
                  <c:v>22.492533274738186</c:v>
                </c:pt>
                <c:pt idx="704">
                  <c:v>20.074564082626896</c:v>
                </c:pt>
                <c:pt idx="705">
                  <c:v>20.164097211960925</c:v>
                </c:pt>
                <c:pt idx="706">
                  <c:v>22.232808678485064</c:v>
                </c:pt>
                <c:pt idx="707">
                  <c:v>17.807835939273296</c:v>
                </c:pt>
                <c:pt idx="708">
                  <c:v>20.101444609822956</c:v>
                </c:pt>
                <c:pt idx="709">
                  <c:v>21.516087441117548</c:v>
                </c:pt>
                <c:pt idx="710">
                  <c:v>21.39413622241787</c:v>
                </c:pt>
                <c:pt idx="711">
                  <c:v>21.088527627943559</c:v>
                </c:pt>
                <c:pt idx="712">
                  <c:v>21.157486751530129</c:v>
                </c:pt>
                <c:pt idx="713">
                  <c:v>23.363214642366973</c:v>
                </c:pt>
                <c:pt idx="714">
                  <c:v>17.515236912342367</c:v>
                </c:pt>
                <c:pt idx="715">
                  <c:v>23.456426273588889</c:v>
                </c:pt>
                <c:pt idx="716">
                  <c:v>22.076553177928869</c:v>
                </c:pt>
                <c:pt idx="717">
                  <c:v>19.533060536503509</c:v>
                </c:pt>
                <c:pt idx="718">
                  <c:v>22.490659979133031</c:v>
                </c:pt>
                <c:pt idx="719">
                  <c:v>17.207556872413953</c:v>
                </c:pt>
                <c:pt idx="720">
                  <c:v>20.883853749844295</c:v>
                </c:pt>
                <c:pt idx="721">
                  <c:v>22.37244704478379</c:v>
                </c:pt>
                <c:pt idx="722">
                  <c:v>20.715852257962037</c:v>
                </c:pt>
                <c:pt idx="723">
                  <c:v>22.613169580535349</c:v>
                </c:pt>
                <c:pt idx="724">
                  <c:v>18.474148443396558</c:v>
                </c:pt>
                <c:pt idx="725">
                  <c:v>22.515751057303426</c:v>
                </c:pt>
                <c:pt idx="726">
                  <c:v>22.133954350256673</c:v>
                </c:pt>
                <c:pt idx="727">
                  <c:v>20.934580393397695</c:v>
                </c:pt>
                <c:pt idx="728">
                  <c:v>23.790639984973691</c:v>
                </c:pt>
                <c:pt idx="729">
                  <c:v>19.661530041602251</c:v>
                </c:pt>
                <c:pt idx="730">
                  <c:v>19.676140779680836</c:v>
                </c:pt>
                <c:pt idx="731">
                  <c:v>19.101778140282452</c:v>
                </c:pt>
                <c:pt idx="732">
                  <c:v>21.168793428820649</c:v>
                </c:pt>
                <c:pt idx="733">
                  <c:v>22.825771906880895</c:v>
                </c:pt>
                <c:pt idx="734">
                  <c:v>17.928359040865232</c:v>
                </c:pt>
                <c:pt idx="735">
                  <c:v>20.272319448336177</c:v>
                </c:pt>
                <c:pt idx="736">
                  <c:v>22.690212019925422</c:v>
                </c:pt>
                <c:pt idx="737">
                  <c:v>20.730244458074012</c:v>
                </c:pt>
                <c:pt idx="738">
                  <c:v>23.658971234562536</c:v>
                </c:pt>
                <c:pt idx="739">
                  <c:v>19.216566967809939</c:v>
                </c:pt>
                <c:pt idx="740">
                  <c:v>21.500575511928286</c:v>
                </c:pt>
                <c:pt idx="741">
                  <c:v>22.294109265508055</c:v>
                </c:pt>
                <c:pt idx="742">
                  <c:v>19.225695811163163</c:v>
                </c:pt>
                <c:pt idx="743">
                  <c:v>22.510384136035032</c:v>
                </c:pt>
                <c:pt idx="744">
                  <c:v>20.846944981126551</c:v>
                </c:pt>
                <c:pt idx="745">
                  <c:v>22.677730252497518</c:v>
                </c:pt>
                <c:pt idx="746">
                  <c:v>20.965937653923149</c:v>
                </c:pt>
                <c:pt idx="747">
                  <c:v>21.544334820622829</c:v>
                </c:pt>
                <c:pt idx="748">
                  <c:v>22.17700342435456</c:v>
                </c:pt>
                <c:pt idx="749">
                  <c:v>21.622714414339647</c:v>
                </c:pt>
                <c:pt idx="750">
                  <c:v>22.533138029974154</c:v>
                </c:pt>
                <c:pt idx="751">
                  <c:v>22.051729096175468</c:v>
                </c:pt>
                <c:pt idx="752">
                  <c:v>17.23157094873201</c:v>
                </c:pt>
                <c:pt idx="753">
                  <c:v>23.153961634602453</c:v>
                </c:pt>
                <c:pt idx="754">
                  <c:v>21.770146702339446</c:v>
                </c:pt>
                <c:pt idx="755">
                  <c:v>22.051399141400424</c:v>
                </c:pt>
                <c:pt idx="756">
                  <c:v>23.103573585477857</c:v>
                </c:pt>
                <c:pt idx="757">
                  <c:v>19.525780730990245</c:v>
                </c:pt>
                <c:pt idx="758">
                  <c:v>23.586935375299603</c:v>
                </c:pt>
                <c:pt idx="759">
                  <c:v>17.412812790361869</c:v>
                </c:pt>
                <c:pt idx="760">
                  <c:v>20.501386439290489</c:v>
                </c:pt>
                <c:pt idx="761">
                  <c:v>22.617932105784558</c:v>
                </c:pt>
                <c:pt idx="762">
                  <c:v>22.612736789468055</c:v>
                </c:pt>
                <c:pt idx="763">
                  <c:v>23.422912306229328</c:v>
                </c:pt>
                <c:pt idx="764">
                  <c:v>20.626714854349139</c:v>
                </c:pt>
                <c:pt idx="765">
                  <c:v>22.103320147235547</c:v>
                </c:pt>
                <c:pt idx="766">
                  <c:v>22.433088506584347</c:v>
                </c:pt>
                <c:pt idx="767">
                  <c:v>20.914564297713156</c:v>
                </c:pt>
                <c:pt idx="768">
                  <c:v>21.897839538683222</c:v>
                </c:pt>
                <c:pt idx="769">
                  <c:v>18.373924435637029</c:v>
                </c:pt>
                <c:pt idx="770">
                  <c:v>17.78846723320116</c:v>
                </c:pt>
                <c:pt idx="771">
                  <c:v>20.668714357558102</c:v>
                </c:pt>
                <c:pt idx="772">
                  <c:v>18.545028128826292</c:v>
                </c:pt>
                <c:pt idx="773">
                  <c:v>24.156940608753501</c:v>
                </c:pt>
                <c:pt idx="774">
                  <c:v>18.908630086372696</c:v>
                </c:pt>
                <c:pt idx="775">
                  <c:v>22.216578872990709</c:v>
                </c:pt>
                <c:pt idx="776">
                  <c:v>18.730829158620264</c:v>
                </c:pt>
                <c:pt idx="777">
                  <c:v>20.20370832842481</c:v>
                </c:pt>
                <c:pt idx="778">
                  <c:v>21.485077363759117</c:v>
                </c:pt>
                <c:pt idx="779">
                  <c:v>19.828076396735483</c:v>
                </c:pt>
                <c:pt idx="780">
                  <c:v>19.941283746732793</c:v>
                </c:pt>
                <c:pt idx="781">
                  <c:v>22.774855168046681</c:v>
                </c:pt>
                <c:pt idx="782">
                  <c:v>18.769337806044387</c:v>
                </c:pt>
                <c:pt idx="783">
                  <c:v>24.045300098576533</c:v>
                </c:pt>
                <c:pt idx="784">
                  <c:v>19.533956265036426</c:v>
                </c:pt>
                <c:pt idx="785">
                  <c:v>20.019906078051271</c:v>
                </c:pt>
                <c:pt idx="786">
                  <c:v>23.017409496564081</c:v>
                </c:pt>
                <c:pt idx="787">
                  <c:v>22.750766027162655</c:v>
                </c:pt>
                <c:pt idx="788">
                  <c:v>23.036303586679285</c:v>
                </c:pt>
                <c:pt idx="789">
                  <c:v>18.616654622672641</c:v>
                </c:pt>
                <c:pt idx="790">
                  <c:v>19.669967644239623</c:v>
                </c:pt>
                <c:pt idx="791">
                  <c:v>21.801789676928149</c:v>
                </c:pt>
                <c:pt idx="792">
                  <c:v>19.452226086133177</c:v>
                </c:pt>
                <c:pt idx="793">
                  <c:v>22.197641648504828</c:v>
                </c:pt>
                <c:pt idx="794">
                  <c:v>21.420193815551329</c:v>
                </c:pt>
                <c:pt idx="795">
                  <c:v>21.956874579727138</c:v>
                </c:pt>
                <c:pt idx="796">
                  <c:v>16.749918273307493</c:v>
                </c:pt>
                <c:pt idx="797">
                  <c:v>20.768547135995512</c:v>
                </c:pt>
                <c:pt idx="798">
                  <c:v>21.919715102422852</c:v>
                </c:pt>
                <c:pt idx="799">
                  <c:v>19.244766224770046</c:v>
                </c:pt>
                <c:pt idx="800">
                  <c:v>22.46800458334943</c:v>
                </c:pt>
                <c:pt idx="801">
                  <c:v>19.119989476475453</c:v>
                </c:pt>
                <c:pt idx="802">
                  <c:v>20.961152521390893</c:v>
                </c:pt>
                <c:pt idx="803">
                  <c:v>22.965898606405318</c:v>
                </c:pt>
                <c:pt idx="804">
                  <c:v>18.417446785738719</c:v>
                </c:pt>
                <c:pt idx="805">
                  <c:v>17.774639721473292</c:v>
                </c:pt>
                <c:pt idx="806">
                  <c:v>22.075227505008332</c:v>
                </c:pt>
                <c:pt idx="807">
                  <c:v>22.189657096835059</c:v>
                </c:pt>
                <c:pt idx="808">
                  <c:v>23.355962951361988</c:v>
                </c:pt>
                <c:pt idx="809">
                  <c:v>18.615672193553003</c:v>
                </c:pt>
                <c:pt idx="810">
                  <c:v>18.553411693594782</c:v>
                </c:pt>
                <c:pt idx="811">
                  <c:v>18.185458789255151</c:v>
                </c:pt>
                <c:pt idx="812">
                  <c:v>19.363647208769191</c:v>
                </c:pt>
                <c:pt idx="813">
                  <c:v>20.812592171788033</c:v>
                </c:pt>
                <c:pt idx="814">
                  <c:v>21.662395055290116</c:v>
                </c:pt>
                <c:pt idx="815">
                  <c:v>20.780808153482642</c:v>
                </c:pt>
                <c:pt idx="816">
                  <c:v>21.436304742716842</c:v>
                </c:pt>
                <c:pt idx="817">
                  <c:v>20.479664125870904</c:v>
                </c:pt>
                <c:pt idx="818">
                  <c:v>21.908058324189753</c:v>
                </c:pt>
                <c:pt idx="819">
                  <c:v>18.701469257645194</c:v>
                </c:pt>
                <c:pt idx="820">
                  <c:v>20.614091802174904</c:v>
                </c:pt>
                <c:pt idx="821">
                  <c:v>22.924437297606662</c:v>
                </c:pt>
                <c:pt idx="822">
                  <c:v>17.816078947566389</c:v>
                </c:pt>
                <c:pt idx="823">
                  <c:v>23.385110633274145</c:v>
                </c:pt>
                <c:pt idx="824">
                  <c:v>19.511977382033919</c:v>
                </c:pt>
                <c:pt idx="825">
                  <c:v>19.80766082462911</c:v>
                </c:pt>
                <c:pt idx="826">
                  <c:v>21.621579779889387</c:v>
                </c:pt>
                <c:pt idx="827">
                  <c:v>21.432733847028864</c:v>
                </c:pt>
                <c:pt idx="828">
                  <c:v>21.573555794348344</c:v>
                </c:pt>
                <c:pt idx="829">
                  <c:v>21.005499624041526</c:v>
                </c:pt>
                <c:pt idx="830">
                  <c:v>18.784840193404065</c:v>
                </c:pt>
                <c:pt idx="831">
                  <c:v>20.294234794017573</c:v>
                </c:pt>
                <c:pt idx="832">
                  <c:v>20.599881182199098</c:v>
                </c:pt>
                <c:pt idx="833">
                  <c:v>19.327449581725446</c:v>
                </c:pt>
                <c:pt idx="834">
                  <c:v>18.851539473133435</c:v>
                </c:pt>
                <c:pt idx="835">
                  <c:v>20.299041048125499</c:v>
                </c:pt>
                <c:pt idx="836">
                  <c:v>20.552507830754806</c:v>
                </c:pt>
                <c:pt idx="837">
                  <c:v>19.584051599367744</c:v>
                </c:pt>
                <c:pt idx="838">
                  <c:v>19.096846964194764</c:v>
                </c:pt>
                <c:pt idx="839">
                  <c:v>18.863188513699175</c:v>
                </c:pt>
                <c:pt idx="840">
                  <c:v>19.044688945657111</c:v>
                </c:pt>
                <c:pt idx="841">
                  <c:v>22.8743859232417</c:v>
                </c:pt>
                <c:pt idx="842">
                  <c:v>23.400789715902601</c:v>
                </c:pt>
                <c:pt idx="843">
                  <c:v>20.55678745257957</c:v>
                </c:pt>
                <c:pt idx="844">
                  <c:v>20.537786185987457</c:v>
                </c:pt>
                <c:pt idx="845">
                  <c:v>23.444565500302762</c:v>
                </c:pt>
                <c:pt idx="846">
                  <c:v>23.502597254965757</c:v>
                </c:pt>
                <c:pt idx="847">
                  <c:v>22.069309209538844</c:v>
                </c:pt>
                <c:pt idx="848">
                  <c:v>22.941809912071392</c:v>
                </c:pt>
                <c:pt idx="849">
                  <c:v>21.438643508702672</c:v>
                </c:pt>
                <c:pt idx="850">
                  <c:v>19.734022150956989</c:v>
                </c:pt>
                <c:pt idx="851">
                  <c:v>23.859632614286514</c:v>
                </c:pt>
                <c:pt idx="852">
                  <c:v>20.445859732318809</c:v>
                </c:pt>
                <c:pt idx="853">
                  <c:v>20.295951072471659</c:v>
                </c:pt>
                <c:pt idx="854">
                  <c:v>21.298866577507148</c:v>
                </c:pt>
                <c:pt idx="855">
                  <c:v>21.357320685540891</c:v>
                </c:pt>
                <c:pt idx="856">
                  <c:v>21.386265460982553</c:v>
                </c:pt>
                <c:pt idx="857">
                  <c:v>20.02553880503438</c:v>
                </c:pt>
                <c:pt idx="858">
                  <c:v>22.927770493774744</c:v>
                </c:pt>
                <c:pt idx="859">
                  <c:v>20.609859934708933</c:v>
                </c:pt>
                <c:pt idx="860">
                  <c:v>19.225103847300264</c:v>
                </c:pt>
                <c:pt idx="861">
                  <c:v>19.790069176289975</c:v>
                </c:pt>
                <c:pt idx="862">
                  <c:v>20.208731576842215</c:v>
                </c:pt>
                <c:pt idx="863">
                  <c:v>21.952432970867136</c:v>
                </c:pt>
                <c:pt idx="864">
                  <c:v>20.55480397449627</c:v>
                </c:pt>
                <c:pt idx="865">
                  <c:v>21.232047999372412</c:v>
                </c:pt>
                <c:pt idx="866">
                  <c:v>20.630964005629735</c:v>
                </c:pt>
                <c:pt idx="867">
                  <c:v>21.192533564847157</c:v>
                </c:pt>
                <c:pt idx="868">
                  <c:v>23.290719852171751</c:v>
                </c:pt>
                <c:pt idx="869">
                  <c:v>18.421746109877503</c:v>
                </c:pt>
                <c:pt idx="870">
                  <c:v>20.846448756749762</c:v>
                </c:pt>
                <c:pt idx="871">
                  <c:v>22.10577922195975</c:v>
                </c:pt>
                <c:pt idx="872">
                  <c:v>20.490648169894349</c:v>
                </c:pt>
                <c:pt idx="873">
                  <c:v>22.123125739610366</c:v>
                </c:pt>
                <c:pt idx="874">
                  <c:v>18.77583719226493</c:v>
                </c:pt>
                <c:pt idx="875">
                  <c:v>20.772557116619616</c:v>
                </c:pt>
                <c:pt idx="876">
                  <c:v>22.474638134096686</c:v>
                </c:pt>
                <c:pt idx="877">
                  <c:v>19.29455126369426</c:v>
                </c:pt>
                <c:pt idx="878">
                  <c:v>20.596628555134593</c:v>
                </c:pt>
                <c:pt idx="879">
                  <c:v>18.769231695266775</c:v>
                </c:pt>
                <c:pt idx="880">
                  <c:v>21.192373096522626</c:v>
                </c:pt>
                <c:pt idx="881">
                  <c:v>22.91830632687941</c:v>
                </c:pt>
                <c:pt idx="882">
                  <c:v>19.066543395223118</c:v>
                </c:pt>
                <c:pt idx="883">
                  <c:v>21.598852538580829</c:v>
                </c:pt>
                <c:pt idx="884">
                  <c:v>21.029295275450679</c:v>
                </c:pt>
                <c:pt idx="885">
                  <c:v>19.971716025778441</c:v>
                </c:pt>
                <c:pt idx="886">
                  <c:v>21.449938619603593</c:v>
                </c:pt>
                <c:pt idx="887">
                  <c:v>20.11421119266538</c:v>
                </c:pt>
                <c:pt idx="888">
                  <c:v>22.896433944484073</c:v>
                </c:pt>
                <c:pt idx="889">
                  <c:v>20.73233006996827</c:v>
                </c:pt>
                <c:pt idx="890">
                  <c:v>20.475369749531097</c:v>
                </c:pt>
                <c:pt idx="891">
                  <c:v>22.685207846134766</c:v>
                </c:pt>
                <c:pt idx="892">
                  <c:v>19.168300605544569</c:v>
                </c:pt>
                <c:pt idx="893">
                  <c:v>21.262345825173703</c:v>
                </c:pt>
                <c:pt idx="894">
                  <c:v>14.870283527053248</c:v>
                </c:pt>
                <c:pt idx="895">
                  <c:v>21.137009936771353</c:v>
                </c:pt>
                <c:pt idx="896">
                  <c:v>18.611972886390308</c:v>
                </c:pt>
                <c:pt idx="897">
                  <c:v>21.800806650578252</c:v>
                </c:pt>
                <c:pt idx="898">
                  <c:v>23.040197018104472</c:v>
                </c:pt>
                <c:pt idx="899">
                  <c:v>20.214209643763382</c:v>
                </c:pt>
                <c:pt idx="900">
                  <c:v>20.622552885094002</c:v>
                </c:pt>
                <c:pt idx="901">
                  <c:v>20.927897714211735</c:v>
                </c:pt>
                <c:pt idx="902">
                  <c:v>20.625361773021432</c:v>
                </c:pt>
                <c:pt idx="903">
                  <c:v>23.354045420350658</c:v>
                </c:pt>
                <c:pt idx="904">
                  <c:v>20.248574458022702</c:v>
                </c:pt>
                <c:pt idx="905">
                  <c:v>23.508150970277136</c:v>
                </c:pt>
                <c:pt idx="906">
                  <c:v>22.012689689785873</c:v>
                </c:pt>
                <c:pt idx="907">
                  <c:v>20.779709699459705</c:v>
                </c:pt>
                <c:pt idx="908">
                  <c:v>22.574608278431896</c:v>
                </c:pt>
                <c:pt idx="909">
                  <c:v>20.84404053091194</c:v>
                </c:pt>
                <c:pt idx="910">
                  <c:v>20.600148111627313</c:v>
                </c:pt>
                <c:pt idx="911">
                  <c:v>23.543033748989757</c:v>
                </c:pt>
                <c:pt idx="912">
                  <c:v>18.760366068824489</c:v>
                </c:pt>
                <c:pt idx="913">
                  <c:v>22.383076177649205</c:v>
                </c:pt>
                <c:pt idx="914">
                  <c:v>19.007787857253515</c:v>
                </c:pt>
                <c:pt idx="915">
                  <c:v>21.343098384285597</c:v>
                </c:pt>
                <c:pt idx="916">
                  <c:v>22.677493153783935</c:v>
                </c:pt>
                <c:pt idx="917">
                  <c:v>17.794091108302155</c:v>
                </c:pt>
                <c:pt idx="918">
                  <c:v>19.802888510085587</c:v>
                </c:pt>
                <c:pt idx="919">
                  <c:v>21.749709006193182</c:v>
                </c:pt>
                <c:pt idx="920">
                  <c:v>23.348414913603172</c:v>
                </c:pt>
                <c:pt idx="921">
                  <c:v>21.286202936979628</c:v>
                </c:pt>
                <c:pt idx="922">
                  <c:v>20.931965851103072</c:v>
                </c:pt>
                <c:pt idx="923">
                  <c:v>23.691742688418632</c:v>
                </c:pt>
                <c:pt idx="924">
                  <c:v>16.772547256108346</c:v>
                </c:pt>
                <c:pt idx="925">
                  <c:v>22.60690902686169</c:v>
                </c:pt>
                <c:pt idx="926">
                  <c:v>23.527078811008103</c:v>
                </c:pt>
                <c:pt idx="927">
                  <c:v>19.428057089456303</c:v>
                </c:pt>
                <c:pt idx="928">
                  <c:v>22.919057494610634</c:v>
                </c:pt>
                <c:pt idx="929">
                  <c:v>20.264558020389011</c:v>
                </c:pt>
                <c:pt idx="930">
                  <c:v>20.304792869526764</c:v>
                </c:pt>
                <c:pt idx="931">
                  <c:v>22.668351005703226</c:v>
                </c:pt>
                <c:pt idx="932">
                  <c:v>21.256663095755854</c:v>
                </c:pt>
                <c:pt idx="933">
                  <c:v>21.279738737634915</c:v>
                </c:pt>
                <c:pt idx="934">
                  <c:v>18.014887494318479</c:v>
                </c:pt>
                <c:pt idx="935">
                  <c:v>22.987065031565614</c:v>
                </c:pt>
                <c:pt idx="936">
                  <c:v>23.096937176178574</c:v>
                </c:pt>
                <c:pt idx="937">
                  <c:v>21.008876856358096</c:v>
                </c:pt>
                <c:pt idx="938">
                  <c:v>24.487090867087705</c:v>
                </c:pt>
                <c:pt idx="939">
                  <c:v>19.371465349304586</c:v>
                </c:pt>
                <c:pt idx="940">
                  <c:v>19.083274729843534</c:v>
                </c:pt>
                <c:pt idx="941">
                  <c:v>21.264335612404345</c:v>
                </c:pt>
                <c:pt idx="942">
                  <c:v>20.984687758596415</c:v>
                </c:pt>
                <c:pt idx="943">
                  <c:v>22.600092274111518</c:v>
                </c:pt>
                <c:pt idx="944">
                  <c:v>17.900863322478784</c:v>
                </c:pt>
                <c:pt idx="945">
                  <c:v>22.638446269302179</c:v>
                </c:pt>
                <c:pt idx="946">
                  <c:v>21.005688483208957</c:v>
                </c:pt>
                <c:pt idx="947">
                  <c:v>21.104589772733014</c:v>
                </c:pt>
                <c:pt idx="948">
                  <c:v>23.331645802550344</c:v>
                </c:pt>
                <c:pt idx="949">
                  <c:v>19.316079477625372</c:v>
                </c:pt>
                <c:pt idx="950">
                  <c:v>20.780129011416363</c:v>
                </c:pt>
                <c:pt idx="951">
                  <c:v>22.064027006201236</c:v>
                </c:pt>
                <c:pt idx="952">
                  <c:v>19.273833490064568</c:v>
                </c:pt>
                <c:pt idx="953">
                  <c:v>21.66206594005175</c:v>
                </c:pt>
                <c:pt idx="954">
                  <c:v>19.674441513681604</c:v>
                </c:pt>
                <c:pt idx="955">
                  <c:v>21.59188435732219</c:v>
                </c:pt>
                <c:pt idx="956">
                  <c:v>20.909726742393971</c:v>
                </c:pt>
                <c:pt idx="957">
                  <c:v>20.632414013543496</c:v>
                </c:pt>
                <c:pt idx="958">
                  <c:v>22.642134338831031</c:v>
                </c:pt>
                <c:pt idx="959">
                  <c:v>20.20671990134927</c:v>
                </c:pt>
                <c:pt idx="960">
                  <c:v>22.121790087451156</c:v>
                </c:pt>
                <c:pt idx="961">
                  <c:v>22.297700450035943</c:v>
                </c:pt>
                <c:pt idx="962">
                  <c:v>15.401129550387047</c:v>
                </c:pt>
                <c:pt idx="963">
                  <c:v>23.304691552183897</c:v>
                </c:pt>
                <c:pt idx="964">
                  <c:v>21.797726114464719</c:v>
                </c:pt>
                <c:pt idx="965">
                  <c:v>21.014084094827524</c:v>
                </c:pt>
                <c:pt idx="966">
                  <c:v>22.982453878365469</c:v>
                </c:pt>
                <c:pt idx="967">
                  <c:v>18.424945057546083</c:v>
                </c:pt>
                <c:pt idx="968">
                  <c:v>21.679516066406666</c:v>
                </c:pt>
                <c:pt idx="969">
                  <c:v>18.976393498370008</c:v>
                </c:pt>
                <c:pt idx="970">
                  <c:v>21.550741458353009</c:v>
                </c:pt>
                <c:pt idx="971">
                  <c:v>22.66978190576264</c:v>
                </c:pt>
                <c:pt idx="972">
                  <c:v>21.987303085669094</c:v>
                </c:pt>
                <c:pt idx="973">
                  <c:v>23.281276814129562</c:v>
                </c:pt>
                <c:pt idx="974">
                  <c:v>19.309891811222776</c:v>
                </c:pt>
                <c:pt idx="975">
                  <c:v>22.575575743230878</c:v>
                </c:pt>
                <c:pt idx="976">
                  <c:v>22.464027147534217</c:v>
                </c:pt>
                <c:pt idx="977">
                  <c:v>19.33284018874987</c:v>
                </c:pt>
                <c:pt idx="978">
                  <c:v>21.106195667055154</c:v>
                </c:pt>
                <c:pt idx="979">
                  <c:v>17.516520224844054</c:v>
                </c:pt>
                <c:pt idx="980">
                  <c:v>20.55576240777625</c:v>
                </c:pt>
                <c:pt idx="981">
                  <c:v>20.538626439131495</c:v>
                </c:pt>
                <c:pt idx="982">
                  <c:v>18.531855480788128</c:v>
                </c:pt>
                <c:pt idx="983">
                  <c:v>23.471285393264935</c:v>
                </c:pt>
                <c:pt idx="984">
                  <c:v>19.075945072857028</c:v>
                </c:pt>
                <c:pt idx="985">
                  <c:v>22.535418423359694</c:v>
                </c:pt>
                <c:pt idx="986">
                  <c:v>20.653334581555111</c:v>
                </c:pt>
                <c:pt idx="987">
                  <c:v>18.313721658047921</c:v>
                </c:pt>
                <c:pt idx="988">
                  <c:v>21.974601446860426</c:v>
                </c:pt>
                <c:pt idx="989">
                  <c:v>18.457840662110119</c:v>
                </c:pt>
                <c:pt idx="990">
                  <c:v>20.684442963213222</c:v>
                </c:pt>
                <c:pt idx="991">
                  <c:v>21.567970112081348</c:v>
                </c:pt>
                <c:pt idx="992">
                  <c:v>18.465207113426899</c:v>
                </c:pt>
                <c:pt idx="993">
                  <c:v>23.764371811862361</c:v>
                </c:pt>
                <c:pt idx="994">
                  <c:v>20.752148229239054</c:v>
                </c:pt>
                <c:pt idx="995">
                  <c:v>19.006889637519265</c:v>
                </c:pt>
                <c:pt idx="996">
                  <c:v>22.19329328677928</c:v>
                </c:pt>
                <c:pt idx="997">
                  <c:v>22.591375620072483</c:v>
                </c:pt>
                <c:pt idx="998">
                  <c:v>22.781453841335328</c:v>
                </c:pt>
                <c:pt idx="999">
                  <c:v>17.563814861455008</c:v>
                </c:pt>
                <c:pt idx="1000">
                  <c:v>20.891181945648579</c:v>
                </c:pt>
                <c:pt idx="1001">
                  <c:v>22.25299194060219</c:v>
                </c:pt>
                <c:pt idx="1002">
                  <c:v>20.514593051759462</c:v>
                </c:pt>
                <c:pt idx="1003">
                  <c:v>21.566414013025895</c:v>
                </c:pt>
                <c:pt idx="1004">
                  <c:v>21.739019231965486</c:v>
                </c:pt>
                <c:pt idx="1005">
                  <c:v>21.709744021752954</c:v>
                </c:pt>
                <c:pt idx="1006">
                  <c:v>19.230816190391199</c:v>
                </c:pt>
                <c:pt idx="1007">
                  <c:v>21.527928114009995</c:v>
                </c:pt>
                <c:pt idx="1008">
                  <c:v>22.028483272057464</c:v>
                </c:pt>
                <c:pt idx="1009">
                  <c:v>17.372643259619544</c:v>
                </c:pt>
                <c:pt idx="1010">
                  <c:v>22.253593492114057</c:v>
                </c:pt>
                <c:pt idx="1011">
                  <c:v>19.280581601323991</c:v>
                </c:pt>
                <c:pt idx="1012">
                  <c:v>21.264110953105781</c:v>
                </c:pt>
                <c:pt idx="1013">
                  <c:v>22.953556749275727</c:v>
                </c:pt>
                <c:pt idx="1014">
                  <c:v>20.386299204264155</c:v>
                </c:pt>
                <c:pt idx="1015">
                  <c:v>20.784564031621613</c:v>
                </c:pt>
                <c:pt idx="1016">
                  <c:v>23.828706365795096</c:v>
                </c:pt>
                <c:pt idx="1017">
                  <c:v>21.685401033608152</c:v>
                </c:pt>
                <c:pt idx="1018">
                  <c:v>23.686558214249914</c:v>
                </c:pt>
                <c:pt idx="1019">
                  <c:v>17.497077825399607</c:v>
                </c:pt>
                <c:pt idx="1020">
                  <c:v>18.531404990690717</c:v>
                </c:pt>
                <c:pt idx="1021">
                  <c:v>18.9981736406423</c:v>
                </c:pt>
                <c:pt idx="1022">
                  <c:v>20.066395854739525</c:v>
                </c:pt>
                <c:pt idx="1023">
                  <c:v>20.671500754666141</c:v>
                </c:pt>
                <c:pt idx="1024">
                  <c:v>21.236845781430176</c:v>
                </c:pt>
                <c:pt idx="1025">
                  <c:v>19.580218237606246</c:v>
                </c:pt>
                <c:pt idx="1026">
                  <c:v>21.269786903479318</c:v>
                </c:pt>
                <c:pt idx="1027">
                  <c:v>19.667892538793222</c:v>
                </c:pt>
                <c:pt idx="1028">
                  <c:v>22.077129849448582</c:v>
                </c:pt>
                <c:pt idx="1029">
                  <c:v>19.738364314484556</c:v>
                </c:pt>
                <c:pt idx="1030">
                  <c:v>21.11810134194786</c:v>
                </c:pt>
                <c:pt idx="1031">
                  <c:v>21.377499842990094</c:v>
                </c:pt>
                <c:pt idx="1032">
                  <c:v>16.987807019045555</c:v>
                </c:pt>
                <c:pt idx="1033">
                  <c:v>21.783985844825338</c:v>
                </c:pt>
                <c:pt idx="1034">
                  <c:v>18.651810915193792</c:v>
                </c:pt>
                <c:pt idx="1035">
                  <c:v>20.590537725538361</c:v>
                </c:pt>
                <c:pt idx="1036">
                  <c:v>23.156289471699779</c:v>
                </c:pt>
                <c:pt idx="1037">
                  <c:v>21.576869617937859</c:v>
                </c:pt>
                <c:pt idx="1038">
                  <c:v>22.02452138038548</c:v>
                </c:pt>
                <c:pt idx="1039">
                  <c:v>20.815663842046</c:v>
                </c:pt>
                <c:pt idx="1040">
                  <c:v>18.05512424966059</c:v>
                </c:pt>
                <c:pt idx="1041">
                  <c:v>20.938053881158808</c:v>
                </c:pt>
                <c:pt idx="1042">
                  <c:v>18.77282440477104</c:v>
                </c:pt>
                <c:pt idx="1043">
                  <c:v>21.231134244331255</c:v>
                </c:pt>
                <c:pt idx="1044">
                  <c:v>19.831109257897339</c:v>
                </c:pt>
                <c:pt idx="1045">
                  <c:v>19.363064727967</c:v>
                </c:pt>
                <c:pt idx="1046">
                  <c:v>22.409697810217029</c:v>
                </c:pt>
                <c:pt idx="1047">
                  <c:v>18.528768424519882</c:v>
                </c:pt>
                <c:pt idx="1048">
                  <c:v>19.651375884595197</c:v>
                </c:pt>
                <c:pt idx="1049">
                  <c:v>18.673005840821737</c:v>
                </c:pt>
                <c:pt idx="1051">
                  <c:v>15.016541254000002</c:v>
                </c:pt>
                <c:pt idx="1052">
                  <c:v>15.949786850000001</c:v>
                </c:pt>
                <c:pt idx="1053">
                  <c:v>14.15959119</c:v>
                </c:pt>
                <c:pt idx="1054">
                  <c:v>16.752478753999998</c:v>
                </c:pt>
                <c:pt idx="1055">
                  <c:v>13.357144494499998</c:v>
                </c:pt>
                <c:pt idx="1056">
                  <c:v>14.757855952999998</c:v>
                </c:pt>
                <c:pt idx="1057">
                  <c:v>15.707299935376524</c:v>
                </c:pt>
                <c:pt idx="1058">
                  <c:v>13.985950345999997</c:v>
                </c:pt>
                <c:pt idx="1059">
                  <c:v>16.679219026000002</c:v>
                </c:pt>
                <c:pt idx="1060">
                  <c:v>12.762515019500002</c:v>
                </c:pt>
                <c:pt idx="1061">
                  <c:v>15.476051775</c:v>
                </c:pt>
                <c:pt idx="1062">
                  <c:v>16.524433330000001</c:v>
                </c:pt>
                <c:pt idx="1063">
                  <c:v>14.412262632500005</c:v>
                </c:pt>
                <c:pt idx="1064">
                  <c:v>17.379755149000001</c:v>
                </c:pt>
                <c:pt idx="1065">
                  <c:v>13.436834737000003</c:v>
                </c:pt>
                <c:pt idx="1066">
                  <c:v>18.096070553000001</c:v>
                </c:pt>
                <c:pt idx="1067">
                  <c:v>18.832712614781251</c:v>
                </c:pt>
                <c:pt idx="1068">
                  <c:v>17.292810579125003</c:v>
                </c:pt>
                <c:pt idx="1069">
                  <c:v>20.480857304683589</c:v>
                </c:pt>
                <c:pt idx="1070">
                  <c:v>16.59269881598242</c:v>
                </c:pt>
                <c:pt idx="1071">
                  <c:v>13.736953086500002</c:v>
                </c:pt>
                <c:pt idx="1072">
                  <c:v>14.656673570499999</c:v>
                </c:pt>
                <c:pt idx="1073">
                  <c:v>13.00666847275</c:v>
                </c:pt>
                <c:pt idx="1074">
                  <c:v>15.821924124000001</c:v>
                </c:pt>
                <c:pt idx="1075">
                  <c:v>12.328231917749999</c:v>
                </c:pt>
                <c:pt idx="1076">
                  <c:v>14.428940713739687</c:v>
                </c:pt>
                <c:pt idx="1077">
                  <c:v>15.494505683</c:v>
                </c:pt>
                <c:pt idx="1078">
                  <c:v>13.6849040975</c:v>
                </c:pt>
                <c:pt idx="1079">
                  <c:v>16.452395835927689</c:v>
                </c:pt>
                <c:pt idx="1080">
                  <c:v>12.846306561500002</c:v>
                </c:pt>
                <c:pt idx="1081">
                  <c:v>13.60780796125</c:v>
                </c:pt>
                <c:pt idx="1082">
                  <c:v>14.801806907</c:v>
                </c:pt>
                <c:pt idx="1083">
                  <c:v>13.265964528500003</c:v>
                </c:pt>
                <c:pt idx="1084">
                  <c:v>15.548659289500002</c:v>
                </c:pt>
                <c:pt idx="1085">
                  <c:v>12.338893319749999</c:v>
                </c:pt>
                <c:pt idx="1086">
                  <c:v>14.971211397000001</c:v>
                </c:pt>
                <c:pt idx="1087">
                  <c:v>16.066955436000001</c:v>
                </c:pt>
                <c:pt idx="1088">
                  <c:v>13.902228720500002</c:v>
                </c:pt>
                <c:pt idx="1089">
                  <c:v>16.928610084363186</c:v>
                </c:pt>
                <c:pt idx="1090">
                  <c:v>12.923858547500002</c:v>
                </c:pt>
                <c:pt idx="1091">
                  <c:v>14.737589596999999</c:v>
                </c:pt>
                <c:pt idx="1092">
                  <c:v>15.830130313</c:v>
                </c:pt>
                <c:pt idx="1093">
                  <c:v>13.698174700499999</c:v>
                </c:pt>
                <c:pt idx="1094">
                  <c:v>16.502827403000001</c:v>
                </c:pt>
                <c:pt idx="1095">
                  <c:v>12.892066811499998</c:v>
                </c:pt>
                <c:pt idx="1096">
                  <c:v>13.909986345999998</c:v>
                </c:pt>
                <c:pt idx="1097">
                  <c:v>14.718734058999999</c:v>
                </c:pt>
                <c:pt idx="1098">
                  <c:v>13.11839565</c:v>
                </c:pt>
                <c:pt idx="1099">
                  <c:v>15.923356736281276</c:v>
                </c:pt>
                <c:pt idx="1100">
                  <c:v>12.410756459749999</c:v>
                </c:pt>
                <c:pt idx="1101">
                  <c:v>13.616560877500001</c:v>
                </c:pt>
                <c:pt idx="1102">
                  <c:v>14.6452758635</c:v>
                </c:pt>
                <c:pt idx="1103">
                  <c:v>12.942308672000003</c:v>
                </c:pt>
                <c:pt idx="1104">
                  <c:v>15.636327821000002</c:v>
                </c:pt>
                <c:pt idx="1105">
                  <c:v>12.103432735499998</c:v>
                </c:pt>
                <c:pt idx="1106">
                  <c:v>14.477486729000002</c:v>
                </c:pt>
                <c:pt idx="1107">
                  <c:v>15.241611406999999</c:v>
                </c:pt>
                <c:pt idx="1108">
                  <c:v>13.287046829500001</c:v>
                </c:pt>
                <c:pt idx="1109">
                  <c:v>16.467415169999999</c:v>
                </c:pt>
                <c:pt idx="1110">
                  <c:v>12.51016421225</c:v>
                </c:pt>
                <c:pt idx="1111">
                  <c:v>14.801495854499997</c:v>
                </c:pt>
                <c:pt idx="1112">
                  <c:v>15.709286619</c:v>
                </c:pt>
                <c:pt idx="1113">
                  <c:v>13.753339069500001</c:v>
                </c:pt>
                <c:pt idx="1114">
                  <c:v>16.798109152000002</c:v>
                </c:pt>
                <c:pt idx="1115">
                  <c:v>12.744796628000003</c:v>
                </c:pt>
                <c:pt idx="1116">
                  <c:v>16.896237798965856</c:v>
                </c:pt>
                <c:pt idx="1117">
                  <c:v>18.41618900671784</c:v>
                </c:pt>
                <c:pt idx="1118">
                  <c:v>15.572685152000004</c:v>
                </c:pt>
                <c:pt idx="1119">
                  <c:v>19.406808306193359</c:v>
                </c:pt>
                <c:pt idx="1120">
                  <c:v>14.201415706754858</c:v>
                </c:pt>
                <c:pt idx="1121">
                  <c:v>15.102518706629533</c:v>
                </c:pt>
                <c:pt idx="1122">
                  <c:v>16.187107345023637</c:v>
                </c:pt>
                <c:pt idx="1123">
                  <c:v>14.226031253999999</c:v>
                </c:pt>
                <c:pt idx="1124">
                  <c:v>17.493399928640624</c:v>
                </c:pt>
                <c:pt idx="1125">
                  <c:v>13.473384128500001</c:v>
                </c:pt>
                <c:pt idx="1126">
                  <c:v>14.687037469000002</c:v>
                </c:pt>
                <c:pt idx="1127">
                  <c:v>15.601259844000001</c:v>
                </c:pt>
                <c:pt idx="1128">
                  <c:v>13.884216257000002</c:v>
                </c:pt>
                <c:pt idx="1129">
                  <c:v>16.131561445117441</c:v>
                </c:pt>
                <c:pt idx="1130">
                  <c:v>13.022381214000001</c:v>
                </c:pt>
                <c:pt idx="1131">
                  <c:v>13.947245706000002</c:v>
                </c:pt>
                <c:pt idx="1132">
                  <c:v>14.983542367</c:v>
                </c:pt>
                <c:pt idx="1133">
                  <c:v>13.383831808749999</c:v>
                </c:pt>
                <c:pt idx="1134">
                  <c:v>15.611901046000002</c:v>
                </c:pt>
                <c:pt idx="1135">
                  <c:v>12.409068825249999</c:v>
                </c:pt>
                <c:pt idx="1136">
                  <c:v>15.942301731000001</c:v>
                </c:pt>
                <c:pt idx="1137">
                  <c:v>16.848693397000002</c:v>
                </c:pt>
                <c:pt idx="1138">
                  <c:v>15.167685058000002</c:v>
                </c:pt>
                <c:pt idx="1139">
                  <c:v>18.298031913999999</c:v>
                </c:pt>
                <c:pt idx="1140">
                  <c:v>13.615786930000001</c:v>
                </c:pt>
                <c:pt idx="1141">
                  <c:v>14.027473920999999</c:v>
                </c:pt>
                <c:pt idx="1142">
                  <c:v>15.206622721499999</c:v>
                </c:pt>
                <c:pt idx="1143">
                  <c:v>13.381687071500004</c:v>
                </c:pt>
                <c:pt idx="1144">
                  <c:v>15.793043581843227</c:v>
                </c:pt>
                <c:pt idx="1145">
                  <c:v>12.787419087000002</c:v>
                </c:pt>
                <c:pt idx="1146">
                  <c:v>14.999566349999998</c:v>
                </c:pt>
                <c:pt idx="1147">
                  <c:v>15.932483576000001</c:v>
                </c:pt>
                <c:pt idx="1148">
                  <c:v>14.2852400265</c:v>
                </c:pt>
                <c:pt idx="1149">
                  <c:v>17.232750005136836</c:v>
                </c:pt>
                <c:pt idx="1150">
                  <c:v>13.419486736500001</c:v>
                </c:pt>
                <c:pt idx="1151">
                  <c:v>14.473220403999999</c:v>
                </c:pt>
                <c:pt idx="1152">
                  <c:v>15.489943004934418</c:v>
                </c:pt>
                <c:pt idx="1153">
                  <c:v>13.419270282999998</c:v>
                </c:pt>
                <c:pt idx="1154">
                  <c:v>16.747923611729874</c:v>
                </c:pt>
                <c:pt idx="1155">
                  <c:v>12.696025606000001</c:v>
                </c:pt>
                <c:pt idx="1156">
                  <c:v>14.548004241999999</c:v>
                </c:pt>
                <c:pt idx="1157">
                  <c:v>15.404649224</c:v>
                </c:pt>
                <c:pt idx="1158">
                  <c:v>13.463437349999998</c:v>
                </c:pt>
                <c:pt idx="1159">
                  <c:v>16.510081591999999</c:v>
                </c:pt>
                <c:pt idx="1160">
                  <c:v>12.891058236500001</c:v>
                </c:pt>
                <c:pt idx="1161">
                  <c:v>16.067999918054689</c:v>
                </c:pt>
                <c:pt idx="1162">
                  <c:v>16.833247121500001</c:v>
                </c:pt>
                <c:pt idx="1163">
                  <c:v>14.486362257000001</c:v>
                </c:pt>
                <c:pt idx="1164">
                  <c:v>18.99210557411719</c:v>
                </c:pt>
                <c:pt idx="1165">
                  <c:v>13.239300980499998</c:v>
                </c:pt>
                <c:pt idx="1166">
                  <c:v>14.289673086499999</c:v>
                </c:pt>
                <c:pt idx="1167">
                  <c:v>15.198552186000001</c:v>
                </c:pt>
                <c:pt idx="1168">
                  <c:v>13.4241469875</c:v>
                </c:pt>
                <c:pt idx="1169">
                  <c:v>15.968339513926662</c:v>
                </c:pt>
                <c:pt idx="1170">
                  <c:v>12.569257416999998</c:v>
                </c:pt>
                <c:pt idx="1171">
                  <c:v>14.380863851000001</c:v>
                </c:pt>
                <c:pt idx="1172">
                  <c:v>15.162538526000001</c:v>
                </c:pt>
                <c:pt idx="1173">
                  <c:v>13.498031008999998</c:v>
                </c:pt>
                <c:pt idx="1174">
                  <c:v>16.185377772999999</c:v>
                </c:pt>
                <c:pt idx="1175">
                  <c:v>12.5174032335</c:v>
                </c:pt>
                <c:pt idx="1176">
                  <c:v>14.676432727000002</c:v>
                </c:pt>
                <c:pt idx="1177">
                  <c:v>15.676963063999999</c:v>
                </c:pt>
                <c:pt idx="1178">
                  <c:v>13.553980291</c:v>
                </c:pt>
                <c:pt idx="1179">
                  <c:v>16.801854123999998</c:v>
                </c:pt>
                <c:pt idx="1180">
                  <c:v>12.886177344</c:v>
                </c:pt>
                <c:pt idx="1181">
                  <c:v>18.020425069906253</c:v>
                </c:pt>
                <c:pt idx="1182">
                  <c:v>18.245590580554691</c:v>
                </c:pt>
                <c:pt idx="1183">
                  <c:v>14.561987506625</c:v>
                </c:pt>
                <c:pt idx="1184">
                  <c:v>20.731563208812503</c:v>
                </c:pt>
                <c:pt idx="1185">
                  <c:v>14.244251471773802</c:v>
                </c:pt>
                <c:pt idx="1186">
                  <c:v>14.138244945731412</c:v>
                </c:pt>
                <c:pt idx="1187">
                  <c:v>14.974161943992929</c:v>
                </c:pt>
                <c:pt idx="1188">
                  <c:v>13.184662284</c:v>
                </c:pt>
                <c:pt idx="1189">
                  <c:v>16.950783690749994</c:v>
                </c:pt>
                <c:pt idx="1190">
                  <c:v>12.192465261999999</c:v>
                </c:pt>
                <c:pt idx="1191">
                  <c:v>14.3862472445</c:v>
                </c:pt>
                <c:pt idx="1192">
                  <c:v>15.220386037999999</c:v>
                </c:pt>
                <c:pt idx="1193">
                  <c:v>13.654910694999998</c:v>
                </c:pt>
                <c:pt idx="1194">
                  <c:v>16.396528110000002</c:v>
                </c:pt>
                <c:pt idx="1195">
                  <c:v>12.815696660500002</c:v>
                </c:pt>
                <c:pt idx="1196">
                  <c:v>13.278440565250003</c:v>
                </c:pt>
                <c:pt idx="1197">
                  <c:v>14.385374893500002</c:v>
                </c:pt>
                <c:pt idx="1198">
                  <c:v>12.668255841000001</c:v>
                </c:pt>
                <c:pt idx="1199">
                  <c:v>15.009937049999998</c:v>
                </c:pt>
                <c:pt idx="1200">
                  <c:v>11.7640811985</c:v>
                </c:pt>
                <c:pt idx="1201">
                  <c:v>13.913029895499999</c:v>
                </c:pt>
                <c:pt idx="1202">
                  <c:v>14.919725956999999</c:v>
                </c:pt>
                <c:pt idx="1203">
                  <c:v>13.088824462</c:v>
                </c:pt>
                <c:pt idx="1204">
                  <c:v>15.887779716000001</c:v>
                </c:pt>
                <c:pt idx="1205">
                  <c:v>12.368113547</c:v>
                </c:pt>
                <c:pt idx="1206">
                  <c:v>14.461270619250001</c:v>
                </c:pt>
                <c:pt idx="1207">
                  <c:v>15.08629953</c:v>
                </c:pt>
                <c:pt idx="1208">
                  <c:v>13.56822615175</c:v>
                </c:pt>
                <c:pt idx="1209">
                  <c:v>16.2152272995</c:v>
                </c:pt>
                <c:pt idx="1210">
                  <c:v>12.798154771249999</c:v>
                </c:pt>
                <c:pt idx="1211">
                  <c:v>14.081950704000002</c:v>
                </c:pt>
                <c:pt idx="1212">
                  <c:v>15.173794752000003</c:v>
                </c:pt>
                <c:pt idx="1213">
                  <c:v>13.175388354500001</c:v>
                </c:pt>
                <c:pt idx="1214">
                  <c:v>15.751490771239679</c:v>
                </c:pt>
                <c:pt idx="1215">
                  <c:v>12.4115850335</c:v>
                </c:pt>
                <c:pt idx="1216">
                  <c:v>13.701667990000002</c:v>
                </c:pt>
                <c:pt idx="1217">
                  <c:v>14.677896187500002</c:v>
                </c:pt>
                <c:pt idx="1218">
                  <c:v>13.09905163625</c:v>
                </c:pt>
                <c:pt idx="1219">
                  <c:v>15.253384822500003</c:v>
                </c:pt>
                <c:pt idx="1220">
                  <c:v>12.268520538875</c:v>
                </c:pt>
                <c:pt idx="1221">
                  <c:v>13.960583531749998</c:v>
                </c:pt>
                <c:pt idx="1222">
                  <c:v>14.707286015999998</c:v>
                </c:pt>
                <c:pt idx="1223">
                  <c:v>13.294824895750001</c:v>
                </c:pt>
                <c:pt idx="1224">
                  <c:v>15.974612790000004</c:v>
                </c:pt>
                <c:pt idx="1225">
                  <c:v>12.563633975499997</c:v>
                </c:pt>
                <c:pt idx="1226">
                  <c:v>15.095564318500001</c:v>
                </c:pt>
                <c:pt idx="1227">
                  <c:v>15.966405725000001</c:v>
                </c:pt>
                <c:pt idx="1228">
                  <c:v>14.326821384500001</c:v>
                </c:pt>
                <c:pt idx="1229">
                  <c:v>16.822243574000002</c:v>
                </c:pt>
                <c:pt idx="1230">
                  <c:v>13.192620003500002</c:v>
                </c:pt>
                <c:pt idx="1231">
                  <c:v>13.5050362965</c:v>
                </c:pt>
                <c:pt idx="1232">
                  <c:v>14.317371236</c:v>
                </c:pt>
                <c:pt idx="1233">
                  <c:v>12.780464824499999</c:v>
                </c:pt>
                <c:pt idx="1234">
                  <c:v>15.221749485000002</c:v>
                </c:pt>
                <c:pt idx="1235">
                  <c:v>11.969337525</c:v>
                </c:pt>
                <c:pt idx="1236">
                  <c:v>14.470051814482353</c:v>
                </c:pt>
                <c:pt idx="1237">
                  <c:v>15.831214494117189</c:v>
                </c:pt>
                <c:pt idx="1238">
                  <c:v>13.83778860061202</c:v>
                </c:pt>
                <c:pt idx="1239">
                  <c:v>16.343890878245116</c:v>
                </c:pt>
                <c:pt idx="1240">
                  <c:v>13.126452388500001</c:v>
                </c:pt>
                <c:pt idx="1241">
                  <c:v>13.87621483775</c:v>
                </c:pt>
                <c:pt idx="1242">
                  <c:v>14.877293468499998</c:v>
                </c:pt>
                <c:pt idx="1243">
                  <c:v>13.24640898525</c:v>
                </c:pt>
                <c:pt idx="1244">
                  <c:v>15.838441695999999</c:v>
                </c:pt>
                <c:pt idx="1245">
                  <c:v>12.610961724249998</c:v>
                </c:pt>
                <c:pt idx="1246">
                  <c:v>13.883275919499999</c:v>
                </c:pt>
                <c:pt idx="1247">
                  <c:v>14.844140593999999</c:v>
                </c:pt>
                <c:pt idx="1248">
                  <c:v>13.142921565999998</c:v>
                </c:pt>
                <c:pt idx="1249">
                  <c:v>16.188727089999997</c:v>
                </c:pt>
                <c:pt idx="1250">
                  <c:v>12.347837066249999</c:v>
                </c:pt>
                <c:pt idx="1251">
                  <c:v>13.817230928999999</c:v>
                </c:pt>
                <c:pt idx="1252">
                  <c:v>14.730444001</c:v>
                </c:pt>
                <c:pt idx="1253">
                  <c:v>13.045204905499999</c:v>
                </c:pt>
                <c:pt idx="1254">
                  <c:v>15.178625156000001</c:v>
                </c:pt>
                <c:pt idx="1255">
                  <c:v>12.177061034249999</c:v>
                </c:pt>
                <c:pt idx="1256">
                  <c:v>14.979461923000001</c:v>
                </c:pt>
                <c:pt idx="1257">
                  <c:v>15.951584461000003</c:v>
                </c:pt>
                <c:pt idx="1258">
                  <c:v>13.924258782000001</c:v>
                </c:pt>
                <c:pt idx="1259">
                  <c:v>16.893964108000002</c:v>
                </c:pt>
                <c:pt idx="1260">
                  <c:v>13.1233225355</c:v>
                </c:pt>
                <c:pt idx="1261">
                  <c:v>15.060647525</c:v>
                </c:pt>
                <c:pt idx="1262">
                  <c:v>16.026733988</c:v>
                </c:pt>
                <c:pt idx="1263">
                  <c:v>14.338023861</c:v>
                </c:pt>
                <c:pt idx="1264">
                  <c:v>16.921982931000002</c:v>
                </c:pt>
                <c:pt idx="1265">
                  <c:v>13.472606198999999</c:v>
                </c:pt>
                <c:pt idx="1266">
                  <c:v>14.932728554000001</c:v>
                </c:pt>
                <c:pt idx="1267">
                  <c:v>15.895071352999999</c:v>
                </c:pt>
                <c:pt idx="1268">
                  <c:v>14.140937848999998</c:v>
                </c:pt>
                <c:pt idx="1269">
                  <c:v>16.662110744486938</c:v>
                </c:pt>
                <c:pt idx="1270">
                  <c:v>13.209632296500001</c:v>
                </c:pt>
                <c:pt idx="1271">
                  <c:v>15.425729980999998</c:v>
                </c:pt>
                <c:pt idx="1272">
                  <c:v>16.580877255000001</c:v>
                </c:pt>
                <c:pt idx="1273">
                  <c:v>14.325615412500003</c:v>
                </c:pt>
                <c:pt idx="1274">
                  <c:v>17.455246185999997</c:v>
                </c:pt>
                <c:pt idx="1275">
                  <c:v>13.168265177249999</c:v>
                </c:pt>
                <c:pt idx="1276">
                  <c:v>18.346635134664062</c:v>
                </c:pt>
                <c:pt idx="1277">
                  <c:v>19.636959276875</c:v>
                </c:pt>
                <c:pt idx="1278">
                  <c:v>17.329689399591796</c:v>
                </c:pt>
                <c:pt idx="1279">
                  <c:v>21.625707126598638</c:v>
                </c:pt>
                <c:pt idx="1280">
                  <c:v>16.69166169105182</c:v>
                </c:pt>
                <c:pt idx="1281">
                  <c:v>14.446692114000003</c:v>
                </c:pt>
                <c:pt idx="1282">
                  <c:v>14.932104201000001</c:v>
                </c:pt>
                <c:pt idx="1283">
                  <c:v>13.152489646499998</c:v>
                </c:pt>
                <c:pt idx="1284">
                  <c:v>16.025271638</c:v>
                </c:pt>
                <c:pt idx="1285">
                  <c:v>12.305324702124999</c:v>
                </c:pt>
                <c:pt idx="1286">
                  <c:v>14.350594592499998</c:v>
                </c:pt>
                <c:pt idx="1287">
                  <c:v>15.748474996497725</c:v>
                </c:pt>
                <c:pt idx="1288">
                  <c:v>13.574899989</c:v>
                </c:pt>
                <c:pt idx="1289">
                  <c:v>16.472259256425385</c:v>
                </c:pt>
                <c:pt idx="1290">
                  <c:v>12.8805145345</c:v>
                </c:pt>
                <c:pt idx="1291">
                  <c:v>14.051854278250001</c:v>
                </c:pt>
                <c:pt idx="1292">
                  <c:v>14.901438601249998</c:v>
                </c:pt>
                <c:pt idx="1293">
                  <c:v>13.479197584875001</c:v>
                </c:pt>
                <c:pt idx="1294">
                  <c:v>15.583843240999999</c:v>
                </c:pt>
                <c:pt idx="1295">
                  <c:v>12.782704758875001</c:v>
                </c:pt>
                <c:pt idx="1296">
                  <c:v>15.167594494500001</c:v>
                </c:pt>
                <c:pt idx="1297">
                  <c:v>15.804047135000001</c:v>
                </c:pt>
                <c:pt idx="1298">
                  <c:v>14.017432180500002</c:v>
                </c:pt>
                <c:pt idx="1299">
                  <c:v>16.916994506999306</c:v>
                </c:pt>
                <c:pt idx="1300">
                  <c:v>13.473697135500002</c:v>
                </c:pt>
                <c:pt idx="1301">
                  <c:v>14.881800583000002</c:v>
                </c:pt>
                <c:pt idx="1302">
                  <c:v>15.947094514000003</c:v>
                </c:pt>
                <c:pt idx="1303">
                  <c:v>13.79799261</c:v>
                </c:pt>
                <c:pt idx="1304">
                  <c:v>16.568434397999997</c:v>
                </c:pt>
                <c:pt idx="1305">
                  <c:v>12.930774949</c:v>
                </c:pt>
                <c:pt idx="1306">
                  <c:v>14.037925800999997</c:v>
                </c:pt>
                <c:pt idx="1307">
                  <c:v>14.803827820499997</c:v>
                </c:pt>
                <c:pt idx="1308">
                  <c:v>13.200409938</c:v>
                </c:pt>
                <c:pt idx="1309">
                  <c:v>15.840932597286852</c:v>
                </c:pt>
                <c:pt idx="1310">
                  <c:v>12.656036691000001</c:v>
                </c:pt>
                <c:pt idx="1311">
                  <c:v>13.746951655499997</c:v>
                </c:pt>
                <c:pt idx="1312">
                  <c:v>14.888005155499998</c:v>
                </c:pt>
                <c:pt idx="1313">
                  <c:v>13.190220810000001</c:v>
                </c:pt>
                <c:pt idx="1314">
                  <c:v>15.602260374</c:v>
                </c:pt>
                <c:pt idx="1315">
                  <c:v>12.29810700775</c:v>
                </c:pt>
                <c:pt idx="1316">
                  <c:v>14.736714207999999</c:v>
                </c:pt>
                <c:pt idx="1317">
                  <c:v>15.387641932499999</c:v>
                </c:pt>
                <c:pt idx="1318">
                  <c:v>13.796535194500002</c:v>
                </c:pt>
                <c:pt idx="1319">
                  <c:v>16.383505451000001</c:v>
                </c:pt>
                <c:pt idx="1320">
                  <c:v>12.682396932750001</c:v>
                </c:pt>
                <c:pt idx="1321">
                  <c:v>15.233081161499999</c:v>
                </c:pt>
                <c:pt idx="1322">
                  <c:v>15.7258872795</c:v>
                </c:pt>
                <c:pt idx="1323">
                  <c:v>13.652154057500001</c:v>
                </c:pt>
                <c:pt idx="1324">
                  <c:v>17.008787638606773</c:v>
                </c:pt>
                <c:pt idx="1325">
                  <c:v>12.948894802000002</c:v>
                </c:pt>
                <c:pt idx="1326">
                  <c:v>16.456044245836207</c:v>
                </c:pt>
                <c:pt idx="1327">
                  <c:v>18.731229402531884</c:v>
                </c:pt>
                <c:pt idx="1328">
                  <c:v>15.491047515386715</c:v>
                </c:pt>
                <c:pt idx="1329">
                  <c:v>20.181001408578126</c:v>
                </c:pt>
                <c:pt idx="1330">
                  <c:v>14.449852181290264</c:v>
                </c:pt>
                <c:pt idx="1331">
                  <c:v>15.251200744126406</c:v>
                </c:pt>
                <c:pt idx="1332">
                  <c:v>16.099002672056169</c:v>
                </c:pt>
                <c:pt idx="1333">
                  <c:v>14.331350942022155</c:v>
                </c:pt>
                <c:pt idx="1334">
                  <c:v>17.182603350703108</c:v>
                </c:pt>
                <c:pt idx="1335">
                  <c:v>13.546578388</c:v>
                </c:pt>
                <c:pt idx="1336">
                  <c:v>14.612104899000002</c:v>
                </c:pt>
                <c:pt idx="1337">
                  <c:v>15.782015718</c:v>
                </c:pt>
                <c:pt idx="1338">
                  <c:v>13.888518349</c:v>
                </c:pt>
                <c:pt idx="1339">
                  <c:v>16.641987931999999</c:v>
                </c:pt>
                <c:pt idx="1340">
                  <c:v>13.26873680225</c:v>
                </c:pt>
                <c:pt idx="1341">
                  <c:v>14.349367155999998</c:v>
                </c:pt>
                <c:pt idx="1342">
                  <c:v>14.9758013605</c:v>
                </c:pt>
                <c:pt idx="1343">
                  <c:v>13.431559990999999</c:v>
                </c:pt>
                <c:pt idx="1344">
                  <c:v>16.069556989000002</c:v>
                </c:pt>
                <c:pt idx="1345">
                  <c:v>12.616498190750001</c:v>
                </c:pt>
                <c:pt idx="1346">
                  <c:v>15.909252734500003</c:v>
                </c:pt>
                <c:pt idx="1347">
                  <c:v>16.625868020000002</c:v>
                </c:pt>
                <c:pt idx="1348">
                  <c:v>14.947928711000001</c:v>
                </c:pt>
                <c:pt idx="1349">
                  <c:v>18.374968346000003</c:v>
                </c:pt>
                <c:pt idx="1350">
                  <c:v>13.870412795500002</c:v>
                </c:pt>
                <c:pt idx="1351">
                  <c:v>14.394085888500001</c:v>
                </c:pt>
                <c:pt idx="1352">
                  <c:v>14.987335031000001</c:v>
                </c:pt>
                <c:pt idx="1353">
                  <c:v>13.4661064085</c:v>
                </c:pt>
                <c:pt idx="1354">
                  <c:v>15.995803121000002</c:v>
                </c:pt>
                <c:pt idx="1355">
                  <c:v>12.782825623500001</c:v>
                </c:pt>
                <c:pt idx="1356">
                  <c:v>14.9927569935</c:v>
                </c:pt>
                <c:pt idx="1357">
                  <c:v>16.163423851000005</c:v>
                </c:pt>
                <c:pt idx="1358">
                  <c:v>14.428489811500004</c:v>
                </c:pt>
                <c:pt idx="1359">
                  <c:v>17.261068898000001</c:v>
                </c:pt>
                <c:pt idx="1360">
                  <c:v>13.593667117499999</c:v>
                </c:pt>
                <c:pt idx="1361">
                  <c:v>16.0228631855</c:v>
                </c:pt>
                <c:pt idx="1362">
                  <c:v>16.035103041500125</c:v>
                </c:pt>
                <c:pt idx="1363">
                  <c:v>13.678910740499997</c:v>
                </c:pt>
                <c:pt idx="1364">
                  <c:v>16.939460834342466</c:v>
                </c:pt>
                <c:pt idx="1365">
                  <c:v>12.900409013000001</c:v>
                </c:pt>
                <c:pt idx="1366">
                  <c:v>14.6420988335</c:v>
                </c:pt>
                <c:pt idx="1367">
                  <c:v>15.522156643999999</c:v>
                </c:pt>
                <c:pt idx="1368">
                  <c:v>13.829567318</c:v>
                </c:pt>
                <c:pt idx="1369">
                  <c:v>16.657863100074742</c:v>
                </c:pt>
                <c:pt idx="1370">
                  <c:v>12.796206867000002</c:v>
                </c:pt>
                <c:pt idx="1371">
                  <c:v>15.243417035741214</c:v>
                </c:pt>
                <c:pt idx="1372">
                  <c:v>17.356369728250005</c:v>
                </c:pt>
                <c:pt idx="1373">
                  <c:v>14.655474294123993</c:v>
                </c:pt>
                <c:pt idx="1374">
                  <c:v>19.160388055453126</c:v>
                </c:pt>
                <c:pt idx="1375">
                  <c:v>13.487864265999999</c:v>
                </c:pt>
                <c:pt idx="1376">
                  <c:v>14.055397847499998</c:v>
                </c:pt>
                <c:pt idx="1377">
                  <c:v>15.038149389999999</c:v>
                </c:pt>
                <c:pt idx="1378">
                  <c:v>13.682514203249999</c:v>
                </c:pt>
                <c:pt idx="1379">
                  <c:v>16.013877478117735</c:v>
                </c:pt>
                <c:pt idx="1380">
                  <c:v>12.86725741025</c:v>
                </c:pt>
                <c:pt idx="1381">
                  <c:v>14.620502870000001</c:v>
                </c:pt>
                <c:pt idx="1382">
                  <c:v>15.375114130000002</c:v>
                </c:pt>
                <c:pt idx="1383">
                  <c:v>13.582510772999999</c:v>
                </c:pt>
                <c:pt idx="1384">
                  <c:v>16.408592873999996</c:v>
                </c:pt>
                <c:pt idx="1385">
                  <c:v>12.7368881835</c:v>
                </c:pt>
                <c:pt idx="1386">
                  <c:v>14.749884866000002</c:v>
                </c:pt>
                <c:pt idx="1387">
                  <c:v>15.624434150999997</c:v>
                </c:pt>
                <c:pt idx="1388">
                  <c:v>13.793919428000002</c:v>
                </c:pt>
                <c:pt idx="1389">
                  <c:v>16.921960364355023</c:v>
                </c:pt>
                <c:pt idx="1390">
                  <c:v>13.047273379999998</c:v>
                </c:pt>
                <c:pt idx="1391">
                  <c:v>16.563790042156253</c:v>
                </c:pt>
                <c:pt idx="1392">
                  <c:v>17.958760909062498</c:v>
                </c:pt>
                <c:pt idx="1393">
                  <c:v>14.903757107500001</c:v>
                </c:pt>
                <c:pt idx="1394">
                  <c:v>20.1481730839585</c:v>
                </c:pt>
                <c:pt idx="1395">
                  <c:v>13.582453633146486</c:v>
                </c:pt>
                <c:pt idx="1396">
                  <c:v>14.444802098999999</c:v>
                </c:pt>
                <c:pt idx="1397">
                  <c:v>16.055082545648439</c:v>
                </c:pt>
                <c:pt idx="1398">
                  <c:v>13.554173967500002</c:v>
                </c:pt>
                <c:pt idx="1399">
                  <c:v>16.575109535441403</c:v>
                </c:pt>
                <c:pt idx="1400">
                  <c:v>12.294228908500001</c:v>
                </c:pt>
                <c:pt idx="1401">
                  <c:v>14.662196911499999</c:v>
                </c:pt>
                <c:pt idx="1402">
                  <c:v>15.3568856865</c:v>
                </c:pt>
                <c:pt idx="1403">
                  <c:v>13.7833773475</c:v>
                </c:pt>
                <c:pt idx="1404">
                  <c:v>16.352203854999999</c:v>
                </c:pt>
                <c:pt idx="1405">
                  <c:v>12.865443537625</c:v>
                </c:pt>
                <c:pt idx="1406">
                  <c:v>13.376619554749997</c:v>
                </c:pt>
                <c:pt idx="1407">
                  <c:v>14.335814932999998</c:v>
                </c:pt>
                <c:pt idx="1408">
                  <c:v>12.884801356625003</c:v>
                </c:pt>
                <c:pt idx="1409">
                  <c:v>14.929245740000002</c:v>
                </c:pt>
                <c:pt idx="1410">
                  <c:v>12.16960987375</c:v>
                </c:pt>
                <c:pt idx="1411">
                  <c:v>14.045674071499997</c:v>
                </c:pt>
                <c:pt idx="1412">
                  <c:v>15.032419518999998</c:v>
                </c:pt>
                <c:pt idx="1413">
                  <c:v>12.998546973499998</c:v>
                </c:pt>
                <c:pt idx="1414">
                  <c:v>16.114336690999998</c:v>
                </c:pt>
                <c:pt idx="1415">
                  <c:v>12.877472089249999</c:v>
                </c:pt>
                <c:pt idx="1416">
                  <c:v>14.741434994250001</c:v>
                </c:pt>
                <c:pt idx="1417">
                  <c:v>15.249796846499999</c:v>
                </c:pt>
                <c:pt idx="1418">
                  <c:v>13.914991736499998</c:v>
                </c:pt>
                <c:pt idx="1419">
                  <c:v>16.275912103500001</c:v>
                </c:pt>
                <c:pt idx="1420">
                  <c:v>13.170934873749999</c:v>
                </c:pt>
                <c:pt idx="1421">
                  <c:v>14.231686081500001</c:v>
                </c:pt>
                <c:pt idx="1422">
                  <c:v>14.988901283395974</c:v>
                </c:pt>
                <c:pt idx="1423">
                  <c:v>13.384248319749997</c:v>
                </c:pt>
                <c:pt idx="1424">
                  <c:v>16.133727935588606</c:v>
                </c:pt>
                <c:pt idx="1425">
                  <c:v>12.545651337499999</c:v>
                </c:pt>
                <c:pt idx="1426">
                  <c:v>14.122316017500001</c:v>
                </c:pt>
                <c:pt idx="1427">
                  <c:v>14.774858176</c:v>
                </c:pt>
                <c:pt idx="1428">
                  <c:v>13.162751811124998</c:v>
                </c:pt>
                <c:pt idx="1429">
                  <c:v>15.5502261635</c:v>
                </c:pt>
                <c:pt idx="1430">
                  <c:v>12.074686974375002</c:v>
                </c:pt>
                <c:pt idx="1431">
                  <c:v>14.004896661499998</c:v>
                </c:pt>
                <c:pt idx="1432">
                  <c:v>15.120902936250001</c:v>
                </c:pt>
                <c:pt idx="1433">
                  <c:v>13.230193028750001</c:v>
                </c:pt>
                <c:pt idx="1434">
                  <c:v>15.718629361</c:v>
                </c:pt>
                <c:pt idx="1435">
                  <c:v>13.215309723749996</c:v>
                </c:pt>
                <c:pt idx="1436">
                  <c:v>14.558579185500001</c:v>
                </c:pt>
                <c:pt idx="1437">
                  <c:v>15.823245761000001</c:v>
                </c:pt>
                <c:pt idx="1438">
                  <c:v>14.181633135249998</c:v>
                </c:pt>
                <c:pt idx="1439">
                  <c:v>16.998755772999999</c:v>
                </c:pt>
                <c:pt idx="1440">
                  <c:v>13.0767578735</c:v>
                </c:pt>
                <c:pt idx="1441">
                  <c:v>13.57041290025</c:v>
                </c:pt>
                <c:pt idx="1442">
                  <c:v>14.2284916185</c:v>
                </c:pt>
                <c:pt idx="1443">
                  <c:v>12.950854829250002</c:v>
                </c:pt>
                <c:pt idx="1444">
                  <c:v>15.604239101999998</c:v>
                </c:pt>
                <c:pt idx="1445">
                  <c:v>12.487209164125002</c:v>
                </c:pt>
                <c:pt idx="1446">
                  <c:v>14.611471846394391</c:v>
                </c:pt>
                <c:pt idx="1447">
                  <c:v>15.610489249124024</c:v>
                </c:pt>
                <c:pt idx="1448">
                  <c:v>14.126542367490369</c:v>
                </c:pt>
                <c:pt idx="1449">
                  <c:v>17.927532492114256</c:v>
                </c:pt>
                <c:pt idx="1450">
                  <c:v>13.221206803500001</c:v>
                </c:pt>
                <c:pt idx="1451">
                  <c:v>14.1143053855</c:v>
                </c:pt>
                <c:pt idx="1452">
                  <c:v>15.021220526499999</c:v>
                </c:pt>
                <c:pt idx="1453">
                  <c:v>13.230392869749998</c:v>
                </c:pt>
                <c:pt idx="1454">
                  <c:v>16.111039791</c:v>
                </c:pt>
                <c:pt idx="1455">
                  <c:v>12.515993837812498</c:v>
                </c:pt>
                <c:pt idx="1456">
                  <c:v>14.375185364500004</c:v>
                </c:pt>
                <c:pt idx="1457">
                  <c:v>15.4043447265</c:v>
                </c:pt>
                <c:pt idx="1458">
                  <c:v>13.278642631499997</c:v>
                </c:pt>
                <c:pt idx="1459">
                  <c:v>16.189520612999999</c:v>
                </c:pt>
                <c:pt idx="1460">
                  <c:v>12.619011877249999</c:v>
                </c:pt>
                <c:pt idx="1461">
                  <c:v>13.7741531475</c:v>
                </c:pt>
                <c:pt idx="1462">
                  <c:v>14.478238465999999</c:v>
                </c:pt>
                <c:pt idx="1463">
                  <c:v>13.090992748500001</c:v>
                </c:pt>
                <c:pt idx="1464">
                  <c:v>15.534175669</c:v>
                </c:pt>
                <c:pt idx="1465">
                  <c:v>12.011403642499999</c:v>
                </c:pt>
                <c:pt idx="1466">
                  <c:v>15.150773732999999</c:v>
                </c:pt>
                <c:pt idx="1467">
                  <c:v>15.803880613</c:v>
                </c:pt>
                <c:pt idx="1468">
                  <c:v>14.292332177500002</c:v>
                </c:pt>
                <c:pt idx="1469">
                  <c:v>17.144058170000001</c:v>
                </c:pt>
                <c:pt idx="1470">
                  <c:v>13.244224903000001</c:v>
                </c:pt>
                <c:pt idx="1471">
                  <c:v>15.130754193000001</c:v>
                </c:pt>
                <c:pt idx="1472">
                  <c:v>16.053747334000001</c:v>
                </c:pt>
                <c:pt idx="1473">
                  <c:v>14.23864841875</c:v>
                </c:pt>
                <c:pt idx="1474">
                  <c:v>16.791587907</c:v>
                </c:pt>
                <c:pt idx="1475">
                  <c:v>13.410148106500001</c:v>
                </c:pt>
                <c:pt idx="1476">
                  <c:v>14.701338455500004</c:v>
                </c:pt>
                <c:pt idx="1477">
                  <c:v>15.766461058000003</c:v>
                </c:pt>
                <c:pt idx="1478">
                  <c:v>14.032432962</c:v>
                </c:pt>
                <c:pt idx="1479">
                  <c:v>16.59841886589685</c:v>
                </c:pt>
                <c:pt idx="1480">
                  <c:v>13.023034231000004</c:v>
                </c:pt>
                <c:pt idx="1481">
                  <c:v>15.538619341500002</c:v>
                </c:pt>
                <c:pt idx="1482">
                  <c:v>16.258760148</c:v>
                </c:pt>
                <c:pt idx="1483">
                  <c:v>14.196716551000002</c:v>
                </c:pt>
                <c:pt idx="1484">
                  <c:v>17.116337227999999</c:v>
                </c:pt>
                <c:pt idx="1485">
                  <c:v>13.704872525000003</c:v>
                </c:pt>
                <c:pt idx="1486">
                  <c:v>19.102182402265143</c:v>
                </c:pt>
                <c:pt idx="1487">
                  <c:v>20.253475651195316</c:v>
                </c:pt>
                <c:pt idx="1488">
                  <c:v>17.464693590723677</c:v>
                </c:pt>
                <c:pt idx="1489">
                  <c:v>21.506250419374997</c:v>
                </c:pt>
                <c:pt idx="1490">
                  <c:v>16.637906028437502</c:v>
                </c:pt>
                <c:pt idx="1491">
                  <c:v>13.920350675</c:v>
                </c:pt>
                <c:pt idx="1492">
                  <c:v>15.027053553500002</c:v>
                </c:pt>
                <c:pt idx="1493">
                  <c:v>13.335342496250005</c:v>
                </c:pt>
                <c:pt idx="1494">
                  <c:v>15.598732589499999</c:v>
                </c:pt>
                <c:pt idx="1495">
                  <c:v>12.479111760125001</c:v>
                </c:pt>
                <c:pt idx="1496">
                  <c:v>14.652021274499997</c:v>
                </c:pt>
                <c:pt idx="1497">
                  <c:v>15.6008096925</c:v>
                </c:pt>
                <c:pt idx="1498">
                  <c:v>13.846295052250001</c:v>
                </c:pt>
                <c:pt idx="1499">
                  <c:v>16.700195663489932</c:v>
                </c:pt>
                <c:pt idx="1500">
                  <c:v>12.833821231499998</c:v>
                </c:pt>
                <c:pt idx="1501">
                  <c:v>14.1678027515</c:v>
                </c:pt>
                <c:pt idx="1502">
                  <c:v>14.983175441</c:v>
                </c:pt>
                <c:pt idx="1503">
                  <c:v>13.498152805249997</c:v>
                </c:pt>
                <c:pt idx="1504">
                  <c:v>15.929929181500002</c:v>
                </c:pt>
                <c:pt idx="1505">
                  <c:v>12.432919617000001</c:v>
                </c:pt>
                <c:pt idx="1506">
                  <c:v>15.250818515000001</c:v>
                </c:pt>
                <c:pt idx="1507">
                  <c:v>16.363334708677858</c:v>
                </c:pt>
                <c:pt idx="1508">
                  <c:v>14.047517511000001</c:v>
                </c:pt>
                <c:pt idx="1509">
                  <c:v>17.065990279359674</c:v>
                </c:pt>
                <c:pt idx="1510">
                  <c:v>13.255531414999997</c:v>
                </c:pt>
                <c:pt idx="1511">
                  <c:v>14.659944808500001</c:v>
                </c:pt>
                <c:pt idx="1512">
                  <c:v>15.742386298</c:v>
                </c:pt>
                <c:pt idx="1513">
                  <c:v>13.807126783500001</c:v>
                </c:pt>
                <c:pt idx="1514">
                  <c:v>16.818732766</c:v>
                </c:pt>
                <c:pt idx="1515">
                  <c:v>13.261551784249999</c:v>
                </c:pt>
                <c:pt idx="1516">
                  <c:v>13.971160236250002</c:v>
                </c:pt>
                <c:pt idx="1517">
                  <c:v>14.773947465000001</c:v>
                </c:pt>
                <c:pt idx="1518">
                  <c:v>13.267967485749999</c:v>
                </c:pt>
                <c:pt idx="1519">
                  <c:v>15.765882534871237</c:v>
                </c:pt>
                <c:pt idx="1520">
                  <c:v>12.810710057874999</c:v>
                </c:pt>
                <c:pt idx="1521">
                  <c:v>13.948757241750002</c:v>
                </c:pt>
                <c:pt idx="1522">
                  <c:v>15.033681979000001</c:v>
                </c:pt>
                <c:pt idx="1523">
                  <c:v>13.041076754000001</c:v>
                </c:pt>
                <c:pt idx="1524">
                  <c:v>16.086744413999998</c:v>
                </c:pt>
                <c:pt idx="1525">
                  <c:v>12.300740181125002</c:v>
                </c:pt>
                <c:pt idx="1526">
                  <c:v>14.435221591999998</c:v>
                </c:pt>
                <c:pt idx="1527">
                  <c:v>15.066947763000002</c:v>
                </c:pt>
                <c:pt idx="1528">
                  <c:v>13.777919284499999</c:v>
                </c:pt>
                <c:pt idx="1529">
                  <c:v>16.619107671000002</c:v>
                </c:pt>
                <c:pt idx="1530">
                  <c:v>12.897108956249999</c:v>
                </c:pt>
                <c:pt idx="1531">
                  <c:v>14.817894634000002</c:v>
                </c:pt>
                <c:pt idx="1532">
                  <c:v>15.838704734</c:v>
                </c:pt>
                <c:pt idx="1533">
                  <c:v>14.152002519999998</c:v>
                </c:pt>
                <c:pt idx="1534">
                  <c:v>16.914321439436463</c:v>
                </c:pt>
                <c:pt idx="1535">
                  <c:v>12.694353605749999</c:v>
                </c:pt>
                <c:pt idx="1536">
                  <c:v>16.441104226393939</c:v>
                </c:pt>
                <c:pt idx="1537">
                  <c:v>19.163269876917969</c:v>
                </c:pt>
                <c:pt idx="1538">
                  <c:v>15.595374461</c:v>
                </c:pt>
                <c:pt idx="1539">
                  <c:v>20.158240501374998</c:v>
                </c:pt>
                <c:pt idx="1540">
                  <c:v>14.276624887000001</c:v>
                </c:pt>
                <c:pt idx="1541">
                  <c:v>15.083976833742785</c:v>
                </c:pt>
                <c:pt idx="1542">
                  <c:v>16.803615916148438</c:v>
                </c:pt>
                <c:pt idx="1543">
                  <c:v>14.446164777</c:v>
                </c:pt>
                <c:pt idx="1544">
                  <c:v>18.015014568444187</c:v>
                </c:pt>
                <c:pt idx="1545">
                  <c:v>13.534005127999999</c:v>
                </c:pt>
                <c:pt idx="1546">
                  <c:v>14.853925665999999</c:v>
                </c:pt>
                <c:pt idx="1547">
                  <c:v>15.619128189500001</c:v>
                </c:pt>
                <c:pt idx="1548">
                  <c:v>14.456469788499998</c:v>
                </c:pt>
                <c:pt idx="1549">
                  <c:v>16.469734080274542</c:v>
                </c:pt>
                <c:pt idx="1550">
                  <c:v>12.966735977500001</c:v>
                </c:pt>
                <c:pt idx="1551">
                  <c:v>14.142026539</c:v>
                </c:pt>
                <c:pt idx="1552">
                  <c:v>15.052988078999999</c:v>
                </c:pt>
                <c:pt idx="1553">
                  <c:v>13.386169712499997</c:v>
                </c:pt>
                <c:pt idx="1554">
                  <c:v>16.120093809499998</c:v>
                </c:pt>
                <c:pt idx="1555">
                  <c:v>12.376814896125003</c:v>
                </c:pt>
                <c:pt idx="1556">
                  <c:v>16.276367418999996</c:v>
                </c:pt>
                <c:pt idx="1557">
                  <c:v>16.845570559999999</c:v>
                </c:pt>
                <c:pt idx="1558">
                  <c:v>14.840544914999997</c:v>
                </c:pt>
                <c:pt idx="1559">
                  <c:v>17.762207123</c:v>
                </c:pt>
                <c:pt idx="1560">
                  <c:v>13.897396071999999</c:v>
                </c:pt>
                <c:pt idx="1561">
                  <c:v>13.999433316500001</c:v>
                </c:pt>
                <c:pt idx="1562">
                  <c:v>15.162785092999997</c:v>
                </c:pt>
                <c:pt idx="1563">
                  <c:v>13.472935141249996</c:v>
                </c:pt>
                <c:pt idx="1564">
                  <c:v>16.160675130500003</c:v>
                </c:pt>
                <c:pt idx="1565">
                  <c:v>12.679732498250001</c:v>
                </c:pt>
                <c:pt idx="1566">
                  <c:v>15.284757266000002</c:v>
                </c:pt>
                <c:pt idx="1567">
                  <c:v>16.031053739000001</c:v>
                </c:pt>
                <c:pt idx="1568">
                  <c:v>14.009900596500001</c:v>
                </c:pt>
                <c:pt idx="1569">
                  <c:v>17.249123456000003</c:v>
                </c:pt>
                <c:pt idx="1570">
                  <c:v>13.621694762999999</c:v>
                </c:pt>
                <c:pt idx="1571">
                  <c:v>14.445372781999998</c:v>
                </c:pt>
                <c:pt idx="1572">
                  <c:v>15.417361480315423</c:v>
                </c:pt>
                <c:pt idx="1573">
                  <c:v>13.537362901891044</c:v>
                </c:pt>
                <c:pt idx="1574">
                  <c:v>17.308294279774806</c:v>
                </c:pt>
                <c:pt idx="1575">
                  <c:v>12.794829433499997</c:v>
                </c:pt>
                <c:pt idx="1576">
                  <c:v>14.766644236999996</c:v>
                </c:pt>
                <c:pt idx="1577">
                  <c:v>15.649901074000001</c:v>
                </c:pt>
                <c:pt idx="1578">
                  <c:v>13.570661918999999</c:v>
                </c:pt>
                <c:pt idx="1579">
                  <c:v>16.375263955999998</c:v>
                </c:pt>
                <c:pt idx="1580">
                  <c:v>13.113059475499998</c:v>
                </c:pt>
                <c:pt idx="1581">
                  <c:v>16.542309832488282</c:v>
                </c:pt>
                <c:pt idx="1582">
                  <c:v>17.96655055269629</c:v>
                </c:pt>
                <c:pt idx="1583">
                  <c:v>14.211475400499998</c:v>
                </c:pt>
                <c:pt idx="1584">
                  <c:v>18.638946784539062</c:v>
                </c:pt>
                <c:pt idx="1585">
                  <c:v>13.69131934781886</c:v>
                </c:pt>
                <c:pt idx="1586">
                  <c:v>14.433501639500001</c:v>
                </c:pt>
                <c:pt idx="1587">
                  <c:v>15.086479876999999</c:v>
                </c:pt>
                <c:pt idx="1588">
                  <c:v>13.698397919249999</c:v>
                </c:pt>
                <c:pt idx="1589">
                  <c:v>16.039007428538788</c:v>
                </c:pt>
                <c:pt idx="1590">
                  <c:v>12.860199548500001</c:v>
                </c:pt>
                <c:pt idx="1591">
                  <c:v>14.694749329999999</c:v>
                </c:pt>
                <c:pt idx="1592">
                  <c:v>15.409397122</c:v>
                </c:pt>
                <c:pt idx="1593">
                  <c:v>13.454646322499999</c:v>
                </c:pt>
                <c:pt idx="1594">
                  <c:v>16.300593793000001</c:v>
                </c:pt>
                <c:pt idx="1595">
                  <c:v>12.701021886000003</c:v>
                </c:pt>
                <c:pt idx="1596">
                  <c:v>14.999711235999998</c:v>
                </c:pt>
                <c:pt idx="1597">
                  <c:v>15.707296825000002</c:v>
                </c:pt>
                <c:pt idx="1598">
                  <c:v>13.741193819999996</c:v>
                </c:pt>
                <c:pt idx="1599">
                  <c:v>16.954916025999999</c:v>
                </c:pt>
                <c:pt idx="1600">
                  <c:v>12.861061315000002</c:v>
                </c:pt>
                <c:pt idx="1601">
                  <c:v>16.460489626667755</c:v>
                </c:pt>
                <c:pt idx="1602">
                  <c:v>19.399338416085939</c:v>
                </c:pt>
                <c:pt idx="1603">
                  <c:v>15.518839683437498</c:v>
                </c:pt>
                <c:pt idx="1604">
                  <c:v>20.728350811237579</c:v>
                </c:pt>
                <c:pt idx="1605">
                  <c:v>14.01074048097656</c:v>
                </c:pt>
                <c:pt idx="1606">
                  <c:v>14.418377041007689</c:v>
                </c:pt>
                <c:pt idx="1607">
                  <c:v>15.40363047093115</c:v>
                </c:pt>
                <c:pt idx="1608">
                  <c:v>13.564798373499999</c:v>
                </c:pt>
                <c:pt idx="1609">
                  <c:v>16.520486972825477</c:v>
                </c:pt>
                <c:pt idx="1610">
                  <c:v>13.045458952500001</c:v>
                </c:pt>
                <c:pt idx="1611">
                  <c:v>14.332121506499996</c:v>
                </c:pt>
                <c:pt idx="1612">
                  <c:v>15.6807668305</c:v>
                </c:pt>
                <c:pt idx="1613">
                  <c:v>13.8009688695</c:v>
                </c:pt>
                <c:pt idx="1614">
                  <c:v>16.234739248499999</c:v>
                </c:pt>
                <c:pt idx="1615">
                  <c:v>12.802422841875002</c:v>
                </c:pt>
                <c:pt idx="1616">
                  <c:v>13.59278790125</c:v>
                </c:pt>
                <c:pt idx="1617">
                  <c:v>14.481285109999998</c:v>
                </c:pt>
                <c:pt idx="1618">
                  <c:v>12.633699607249998</c:v>
                </c:pt>
                <c:pt idx="1619">
                  <c:v>15.149755247</c:v>
                </c:pt>
                <c:pt idx="1620">
                  <c:v>12.1460478445</c:v>
                </c:pt>
                <c:pt idx="1621">
                  <c:v>14.149623753500002</c:v>
                </c:pt>
                <c:pt idx="1622">
                  <c:v>15.0131825365</c:v>
                </c:pt>
                <c:pt idx="1623">
                  <c:v>13.068414819249998</c:v>
                </c:pt>
                <c:pt idx="1624">
                  <c:v>15.943338797227629</c:v>
                </c:pt>
                <c:pt idx="1625">
                  <c:v>12.858004160249997</c:v>
                </c:pt>
                <c:pt idx="1626">
                  <c:v>14.496594274750001</c:v>
                </c:pt>
                <c:pt idx="1627">
                  <c:v>15.280856265999999</c:v>
                </c:pt>
                <c:pt idx="1628">
                  <c:v>13.849135446750001</c:v>
                </c:pt>
                <c:pt idx="1629">
                  <c:v>16.182331054499997</c:v>
                </c:pt>
                <c:pt idx="1630">
                  <c:v>13.212523514000001</c:v>
                </c:pt>
                <c:pt idx="1631">
                  <c:v>14.477956967000001</c:v>
                </c:pt>
                <c:pt idx="1632">
                  <c:v>15.146204894</c:v>
                </c:pt>
                <c:pt idx="1633">
                  <c:v>13.014180402999999</c:v>
                </c:pt>
                <c:pt idx="1634">
                  <c:v>15.973958200916847</c:v>
                </c:pt>
                <c:pt idx="1635">
                  <c:v>12.5104173</c:v>
                </c:pt>
                <c:pt idx="1636">
                  <c:v>13.820664472749998</c:v>
                </c:pt>
                <c:pt idx="1637">
                  <c:v>14.661312021500002</c:v>
                </c:pt>
                <c:pt idx="1638">
                  <c:v>13.250738842624999</c:v>
                </c:pt>
                <c:pt idx="1639">
                  <c:v>15.305694936749999</c:v>
                </c:pt>
                <c:pt idx="1640">
                  <c:v>12.428316575625001</c:v>
                </c:pt>
                <c:pt idx="1641">
                  <c:v>13.92075804525</c:v>
                </c:pt>
                <c:pt idx="1642">
                  <c:v>14.957233651999999</c:v>
                </c:pt>
                <c:pt idx="1643">
                  <c:v>13.268179828000001</c:v>
                </c:pt>
                <c:pt idx="1644">
                  <c:v>15.958653272500001</c:v>
                </c:pt>
                <c:pt idx="1645">
                  <c:v>13.010582097749998</c:v>
                </c:pt>
                <c:pt idx="1646">
                  <c:v>15.12284026</c:v>
                </c:pt>
                <c:pt idx="1647">
                  <c:v>15.827764759500001</c:v>
                </c:pt>
                <c:pt idx="1648">
                  <c:v>14.231964490999999</c:v>
                </c:pt>
                <c:pt idx="1649">
                  <c:v>16.631737553000001</c:v>
                </c:pt>
                <c:pt idx="1650">
                  <c:v>13.245660241</c:v>
                </c:pt>
                <c:pt idx="1651">
                  <c:v>13.734757151249999</c:v>
                </c:pt>
                <c:pt idx="1652">
                  <c:v>14.610852636499995</c:v>
                </c:pt>
                <c:pt idx="1653">
                  <c:v>12.963850763749999</c:v>
                </c:pt>
                <c:pt idx="1654">
                  <c:v>15.486317860000002</c:v>
                </c:pt>
                <c:pt idx="1655">
                  <c:v>12.391092397749999</c:v>
                </c:pt>
                <c:pt idx="1656">
                  <c:v>14.887235950444566</c:v>
                </c:pt>
                <c:pt idx="1657">
                  <c:v>15.954779761051759</c:v>
                </c:pt>
                <c:pt idx="1658">
                  <c:v>14.046389555000001</c:v>
                </c:pt>
                <c:pt idx="1659">
                  <c:v>17.559981826283614</c:v>
                </c:pt>
                <c:pt idx="1660">
                  <c:v>13.409352106</c:v>
                </c:pt>
                <c:pt idx="1661">
                  <c:v>14.100940375749998</c:v>
                </c:pt>
                <c:pt idx="1662">
                  <c:v>15.130118877000001</c:v>
                </c:pt>
                <c:pt idx="1663">
                  <c:v>13.15114980625</c:v>
                </c:pt>
                <c:pt idx="1664">
                  <c:v>15.9471589455</c:v>
                </c:pt>
                <c:pt idx="1665">
                  <c:v>12.813248757937499</c:v>
                </c:pt>
                <c:pt idx="1666">
                  <c:v>14.309850236500003</c:v>
                </c:pt>
                <c:pt idx="1667">
                  <c:v>15.481501029999999</c:v>
                </c:pt>
                <c:pt idx="1668">
                  <c:v>13.298083050250002</c:v>
                </c:pt>
                <c:pt idx="1669">
                  <c:v>16.192872359999999</c:v>
                </c:pt>
                <c:pt idx="1670">
                  <c:v>12.62644855175</c:v>
                </c:pt>
                <c:pt idx="1671">
                  <c:v>13.691611260500002</c:v>
                </c:pt>
                <c:pt idx="1672">
                  <c:v>14.629528253499997</c:v>
                </c:pt>
                <c:pt idx="1673">
                  <c:v>13.104221678</c:v>
                </c:pt>
                <c:pt idx="1674">
                  <c:v>15.621640259000001</c:v>
                </c:pt>
                <c:pt idx="1675">
                  <c:v>12.022686173249999</c:v>
                </c:pt>
                <c:pt idx="1676">
                  <c:v>14.736544043</c:v>
                </c:pt>
                <c:pt idx="1677">
                  <c:v>16.025028534</c:v>
                </c:pt>
                <c:pt idx="1678">
                  <c:v>14.235511029500001</c:v>
                </c:pt>
                <c:pt idx="1679">
                  <c:v>16.744519836999999</c:v>
                </c:pt>
                <c:pt idx="1680">
                  <c:v>13.464999145499998</c:v>
                </c:pt>
                <c:pt idx="1681">
                  <c:v>14.923765190500001</c:v>
                </c:pt>
                <c:pt idx="1682">
                  <c:v>16.044469500000002</c:v>
                </c:pt>
                <c:pt idx="1683">
                  <c:v>14.277149549000002</c:v>
                </c:pt>
                <c:pt idx="1684">
                  <c:v>16.5750735345</c:v>
                </c:pt>
                <c:pt idx="1685">
                  <c:v>13.475772693250001</c:v>
                </c:pt>
                <c:pt idx="1686">
                  <c:v>14.624057913499998</c:v>
                </c:pt>
                <c:pt idx="1687">
                  <c:v>15.816571487999999</c:v>
                </c:pt>
                <c:pt idx="1688">
                  <c:v>14.195172457499998</c:v>
                </c:pt>
                <c:pt idx="1689">
                  <c:v>16.678516518538768</c:v>
                </c:pt>
                <c:pt idx="1690">
                  <c:v>13.057607261499998</c:v>
                </c:pt>
                <c:pt idx="1691">
                  <c:v>15.402433705000002</c:v>
                </c:pt>
                <c:pt idx="1692">
                  <c:v>16.584179379000002</c:v>
                </c:pt>
                <c:pt idx="1693">
                  <c:v>14.2284672385</c:v>
                </c:pt>
                <c:pt idx="1694">
                  <c:v>17.246521987000001</c:v>
                </c:pt>
                <c:pt idx="1695">
                  <c:v>13.40635744525</c:v>
                </c:pt>
                <c:pt idx="1696">
                  <c:v>18.553515423996096</c:v>
                </c:pt>
                <c:pt idx="1697">
                  <c:v>19.567170953867191</c:v>
                </c:pt>
                <c:pt idx="1698">
                  <c:v>17.18165570755767</c:v>
                </c:pt>
                <c:pt idx="1699">
                  <c:v>21.452626682415431</c:v>
                </c:pt>
                <c:pt idx="1700">
                  <c:v>16.82772087219238</c:v>
                </c:pt>
                <c:pt idx="1701">
                  <c:v>13.994380881999998</c:v>
                </c:pt>
                <c:pt idx="1702">
                  <c:v>14.860529561</c:v>
                </c:pt>
                <c:pt idx="1703">
                  <c:v>13.169638185250001</c:v>
                </c:pt>
                <c:pt idx="1704">
                  <c:v>15.909987034500002</c:v>
                </c:pt>
                <c:pt idx="1705">
                  <c:v>12.694960409374998</c:v>
                </c:pt>
                <c:pt idx="1706">
                  <c:v>14.839721248499998</c:v>
                </c:pt>
                <c:pt idx="1707">
                  <c:v>15.300247712046362</c:v>
                </c:pt>
                <c:pt idx="1708">
                  <c:v>14.0299280255</c:v>
                </c:pt>
                <c:pt idx="1709">
                  <c:v>16.426287869496676</c:v>
                </c:pt>
                <c:pt idx="1710">
                  <c:v>13.006114438500001</c:v>
                </c:pt>
                <c:pt idx="1711">
                  <c:v>13.89595041325</c:v>
                </c:pt>
                <c:pt idx="1712">
                  <c:v>14.781529547000002</c:v>
                </c:pt>
                <c:pt idx="1713">
                  <c:v>13.333392054499999</c:v>
                </c:pt>
                <c:pt idx="1714">
                  <c:v>15.795462711500003</c:v>
                </c:pt>
                <c:pt idx="1715">
                  <c:v>12.708847517375</c:v>
                </c:pt>
                <c:pt idx="1716">
                  <c:v>15.197681797499998</c:v>
                </c:pt>
                <c:pt idx="1717">
                  <c:v>15.829368529552378</c:v>
                </c:pt>
                <c:pt idx="1718">
                  <c:v>14.066938683</c:v>
                </c:pt>
                <c:pt idx="1719">
                  <c:v>17.363396922556635</c:v>
                </c:pt>
                <c:pt idx="1720">
                  <c:v>13.288722494000002</c:v>
                </c:pt>
                <c:pt idx="1721">
                  <c:v>15.0222675175</c:v>
                </c:pt>
                <c:pt idx="1722">
                  <c:v>15.591539635</c:v>
                </c:pt>
                <c:pt idx="1723">
                  <c:v>13.856541688500002</c:v>
                </c:pt>
                <c:pt idx="1724">
                  <c:v>16.845773277000003</c:v>
                </c:pt>
                <c:pt idx="1725">
                  <c:v>13.034386463250001</c:v>
                </c:pt>
                <c:pt idx="1726">
                  <c:v>14.072293335500001</c:v>
                </c:pt>
                <c:pt idx="1727">
                  <c:v>14.85900631</c:v>
                </c:pt>
                <c:pt idx="1728">
                  <c:v>13.293946093749998</c:v>
                </c:pt>
                <c:pt idx="1729">
                  <c:v>15.579196316000001</c:v>
                </c:pt>
                <c:pt idx="1730">
                  <c:v>12.3458121915</c:v>
                </c:pt>
                <c:pt idx="1731">
                  <c:v>13.9516983</c:v>
                </c:pt>
                <c:pt idx="1732">
                  <c:v>14.950554137999999</c:v>
                </c:pt>
                <c:pt idx="1733">
                  <c:v>13.212862739499998</c:v>
                </c:pt>
                <c:pt idx="1734">
                  <c:v>16.040383263999999</c:v>
                </c:pt>
                <c:pt idx="1735">
                  <c:v>12.142604930500001</c:v>
                </c:pt>
                <c:pt idx="1736">
                  <c:v>14.220957537500002</c:v>
                </c:pt>
                <c:pt idx="1737">
                  <c:v>15.432286511500005</c:v>
                </c:pt>
                <c:pt idx="1738">
                  <c:v>13.746364882</c:v>
                </c:pt>
                <c:pt idx="1739">
                  <c:v>16.644758340999999</c:v>
                </c:pt>
                <c:pt idx="1740">
                  <c:v>12.840873790750003</c:v>
                </c:pt>
                <c:pt idx="1741">
                  <c:v>14.976812378500002</c:v>
                </c:pt>
                <c:pt idx="1742">
                  <c:v>15.922333787999998</c:v>
                </c:pt>
                <c:pt idx="1743">
                  <c:v>13.934928176</c:v>
                </c:pt>
                <c:pt idx="1744">
                  <c:v>17.039291589641383</c:v>
                </c:pt>
                <c:pt idx="1745">
                  <c:v>13.0125036325</c:v>
                </c:pt>
                <c:pt idx="1746">
                  <c:v>16.594427426912603</c:v>
                </c:pt>
                <c:pt idx="1747">
                  <c:v>17.909484868867189</c:v>
                </c:pt>
                <c:pt idx="1748">
                  <c:v>15.780195780550965</c:v>
                </c:pt>
                <c:pt idx="1749">
                  <c:v>20.288785436408201</c:v>
                </c:pt>
                <c:pt idx="1750">
                  <c:v>14.389230308999997</c:v>
                </c:pt>
                <c:pt idx="1751">
                  <c:v>15.113228971971468</c:v>
                </c:pt>
                <c:pt idx="1752">
                  <c:v>16.150140960526155</c:v>
                </c:pt>
                <c:pt idx="1753">
                  <c:v>14.026313682709258</c:v>
                </c:pt>
                <c:pt idx="1754">
                  <c:v>17.985912990634766</c:v>
                </c:pt>
                <c:pt idx="1755">
                  <c:v>13.298993061999997</c:v>
                </c:pt>
                <c:pt idx="1756">
                  <c:v>14.6880738845</c:v>
                </c:pt>
                <c:pt idx="1757">
                  <c:v>15.608625464000001</c:v>
                </c:pt>
                <c:pt idx="1758">
                  <c:v>13.895175647</c:v>
                </c:pt>
                <c:pt idx="1759">
                  <c:v>16.546589693999998</c:v>
                </c:pt>
                <c:pt idx="1760">
                  <c:v>13.078241218500001</c:v>
                </c:pt>
                <c:pt idx="1761">
                  <c:v>14.231809247999999</c:v>
                </c:pt>
                <c:pt idx="1762">
                  <c:v>14.915245124500002</c:v>
                </c:pt>
                <c:pt idx="1763">
                  <c:v>13.344756807</c:v>
                </c:pt>
                <c:pt idx="1764">
                  <c:v>15.840065848000002</c:v>
                </c:pt>
                <c:pt idx="1765">
                  <c:v>12.526907023375001</c:v>
                </c:pt>
                <c:pt idx="1766">
                  <c:v>15.956310362</c:v>
                </c:pt>
                <c:pt idx="1767">
                  <c:v>16.978932798999999</c:v>
                </c:pt>
                <c:pt idx="1768">
                  <c:v>14.925685400000004</c:v>
                </c:pt>
                <c:pt idx="1769">
                  <c:v>17.912049343774541</c:v>
                </c:pt>
                <c:pt idx="1770">
                  <c:v>13.500670423499999</c:v>
                </c:pt>
                <c:pt idx="1771">
                  <c:v>14.4792550355</c:v>
                </c:pt>
                <c:pt idx="1772">
                  <c:v>15.193723667999997</c:v>
                </c:pt>
                <c:pt idx="1773">
                  <c:v>13.2754915675</c:v>
                </c:pt>
                <c:pt idx="1774">
                  <c:v>16.063907173</c:v>
                </c:pt>
                <c:pt idx="1775">
                  <c:v>12.565655284</c:v>
                </c:pt>
                <c:pt idx="1776">
                  <c:v>15.115923728</c:v>
                </c:pt>
                <c:pt idx="1777">
                  <c:v>16.098537646</c:v>
                </c:pt>
                <c:pt idx="1778">
                  <c:v>14.524243099</c:v>
                </c:pt>
                <c:pt idx="1779">
                  <c:v>17.259468597999998</c:v>
                </c:pt>
                <c:pt idx="1780">
                  <c:v>13.599699212250002</c:v>
                </c:pt>
                <c:pt idx="1781">
                  <c:v>14.591492966000001</c:v>
                </c:pt>
                <c:pt idx="1782">
                  <c:v>15.395934493430738</c:v>
                </c:pt>
                <c:pt idx="1783">
                  <c:v>13.618331997500002</c:v>
                </c:pt>
                <c:pt idx="1784">
                  <c:v>16.433443275953124</c:v>
                </c:pt>
                <c:pt idx="1785">
                  <c:v>12.718144754750002</c:v>
                </c:pt>
                <c:pt idx="1786">
                  <c:v>14.581039983</c:v>
                </c:pt>
                <c:pt idx="1787">
                  <c:v>15.473757684000001</c:v>
                </c:pt>
                <c:pt idx="1788">
                  <c:v>13.658595838500002</c:v>
                </c:pt>
                <c:pt idx="1789">
                  <c:v>16.579581266000002</c:v>
                </c:pt>
                <c:pt idx="1790">
                  <c:v>13.175987516250002</c:v>
                </c:pt>
                <c:pt idx="1791">
                  <c:v>16.209995914749996</c:v>
                </c:pt>
                <c:pt idx="1792">
                  <c:v>17.586312156109372</c:v>
                </c:pt>
                <c:pt idx="1793">
                  <c:v>14.615601169355999</c:v>
                </c:pt>
                <c:pt idx="1794">
                  <c:v>20.011704219945315</c:v>
                </c:pt>
                <c:pt idx="1795">
                  <c:v>13.483317826999999</c:v>
                </c:pt>
                <c:pt idx="1796">
                  <c:v>14.674764723000001</c:v>
                </c:pt>
                <c:pt idx="1797">
                  <c:v>15.456459173999999</c:v>
                </c:pt>
                <c:pt idx="1798">
                  <c:v>13.7094216565</c:v>
                </c:pt>
                <c:pt idx="1799">
                  <c:v>16.055771457416832</c:v>
                </c:pt>
                <c:pt idx="1800">
                  <c:v>12.999422903000001</c:v>
                </c:pt>
                <c:pt idx="1801">
                  <c:v>14.865398128000001</c:v>
                </c:pt>
                <c:pt idx="1802">
                  <c:v>15.475131462000002</c:v>
                </c:pt>
                <c:pt idx="1803">
                  <c:v>13.565185592499999</c:v>
                </c:pt>
                <c:pt idx="1804">
                  <c:v>16.294190622999999</c:v>
                </c:pt>
                <c:pt idx="1805">
                  <c:v>12.676092759750004</c:v>
                </c:pt>
                <c:pt idx="1806">
                  <c:v>15.045725601000001</c:v>
                </c:pt>
                <c:pt idx="1807">
                  <c:v>16.098311659</c:v>
                </c:pt>
                <c:pt idx="1808">
                  <c:v>14.005301960499999</c:v>
                </c:pt>
                <c:pt idx="1809">
                  <c:v>17.087736347</c:v>
                </c:pt>
                <c:pt idx="1810">
                  <c:v>13.195362418500002</c:v>
                </c:pt>
                <c:pt idx="1811">
                  <c:v>17.702889392031249</c:v>
                </c:pt>
                <c:pt idx="1812">
                  <c:v>19.03638254653125</c:v>
                </c:pt>
                <c:pt idx="1813">
                  <c:v>14.688796680946705</c:v>
                </c:pt>
                <c:pt idx="1814">
                  <c:v>20.293404781979703</c:v>
                </c:pt>
                <c:pt idx="1815">
                  <c:v>13.353006793124953</c:v>
                </c:pt>
                <c:pt idx="1816">
                  <c:v>14.40520518365161</c:v>
                </c:pt>
                <c:pt idx="1817">
                  <c:v>15.188520673296692</c:v>
                </c:pt>
                <c:pt idx="1818">
                  <c:v>13.511086721500002</c:v>
                </c:pt>
                <c:pt idx="1819">
                  <c:v>16.469991822453128</c:v>
                </c:pt>
                <c:pt idx="1820">
                  <c:v>12.654835496</c:v>
                </c:pt>
                <c:pt idx="1821">
                  <c:v>14.5913147675</c:v>
                </c:pt>
                <c:pt idx="1822">
                  <c:v>15.506677880499996</c:v>
                </c:pt>
                <c:pt idx="1823">
                  <c:v>13.86814020125</c:v>
                </c:pt>
                <c:pt idx="1824">
                  <c:v>16.565496516</c:v>
                </c:pt>
                <c:pt idx="1825">
                  <c:v>12.83482661775</c:v>
                </c:pt>
                <c:pt idx="1826">
                  <c:v>13.531931796749998</c:v>
                </c:pt>
                <c:pt idx="1827">
                  <c:v>14.380641408999999</c:v>
                </c:pt>
                <c:pt idx="1828">
                  <c:v>12.793106603749999</c:v>
                </c:pt>
                <c:pt idx="1829">
                  <c:v>15.343637845000002</c:v>
                </c:pt>
                <c:pt idx="1830">
                  <c:v>11.796893547249999</c:v>
                </c:pt>
                <c:pt idx="1831">
                  <c:v>13.884099074500002</c:v>
                </c:pt>
                <c:pt idx="1832">
                  <c:v>14.993970264999998</c:v>
                </c:pt>
                <c:pt idx="1833">
                  <c:v>13.149963863749999</c:v>
                </c:pt>
                <c:pt idx="1834">
                  <c:v>16.249894405968604</c:v>
                </c:pt>
                <c:pt idx="1835">
                  <c:v>12.7240723965</c:v>
                </c:pt>
                <c:pt idx="1836">
                  <c:v>14.580230757750002</c:v>
                </c:pt>
                <c:pt idx="1837">
                  <c:v>15.2334440375</c:v>
                </c:pt>
                <c:pt idx="1838">
                  <c:v>13.72119273725</c:v>
                </c:pt>
                <c:pt idx="1839">
                  <c:v>16.375040617</c:v>
                </c:pt>
                <c:pt idx="1840">
                  <c:v>13.274532067874999</c:v>
                </c:pt>
                <c:pt idx="1841">
                  <c:v>14.479477020749998</c:v>
                </c:pt>
                <c:pt idx="1842">
                  <c:v>14.908323741</c:v>
                </c:pt>
                <c:pt idx="1843">
                  <c:v>13.407909768500001</c:v>
                </c:pt>
                <c:pt idx="1844">
                  <c:v>16.104897648797763</c:v>
                </c:pt>
                <c:pt idx="1845">
                  <c:v>12.587734427999999</c:v>
                </c:pt>
                <c:pt idx="1846">
                  <c:v>14.139885760250001</c:v>
                </c:pt>
                <c:pt idx="1847">
                  <c:v>14.879871079500003</c:v>
                </c:pt>
                <c:pt idx="1848">
                  <c:v>12.912441586124999</c:v>
                </c:pt>
                <c:pt idx="1849">
                  <c:v>15.485006861999999</c:v>
                </c:pt>
                <c:pt idx="1850">
                  <c:v>12.173979392249999</c:v>
                </c:pt>
                <c:pt idx="1851">
                  <c:v>14.06961721825</c:v>
                </c:pt>
                <c:pt idx="1852">
                  <c:v>14.885316061249997</c:v>
                </c:pt>
                <c:pt idx="1853">
                  <c:v>13.346865181124999</c:v>
                </c:pt>
                <c:pt idx="1854">
                  <c:v>15.855845321499995</c:v>
                </c:pt>
                <c:pt idx="1855">
                  <c:v>12.84844248275</c:v>
                </c:pt>
                <c:pt idx="1856">
                  <c:v>15.112163744</c:v>
                </c:pt>
                <c:pt idx="1857">
                  <c:v>15.703034082000002</c:v>
                </c:pt>
                <c:pt idx="1858">
                  <c:v>14.049492454500001</c:v>
                </c:pt>
                <c:pt idx="1859">
                  <c:v>17.022167823306432</c:v>
                </c:pt>
                <c:pt idx="1860">
                  <c:v>13.151893963999999</c:v>
                </c:pt>
                <c:pt idx="1861">
                  <c:v>13.712426525</c:v>
                </c:pt>
                <c:pt idx="1862">
                  <c:v>14.557359091499999</c:v>
                </c:pt>
                <c:pt idx="1863">
                  <c:v>13.408505677999999</c:v>
                </c:pt>
                <c:pt idx="1864">
                  <c:v>15.405370425499999</c:v>
                </c:pt>
                <c:pt idx="1865">
                  <c:v>11.900197727124999</c:v>
                </c:pt>
                <c:pt idx="1866">
                  <c:v>14.941396094828537</c:v>
                </c:pt>
                <c:pt idx="1867">
                  <c:v>15.341446840134546</c:v>
                </c:pt>
                <c:pt idx="1868">
                  <c:v>13.885155773000001</c:v>
                </c:pt>
                <c:pt idx="1869">
                  <c:v>17.336343848406251</c:v>
                </c:pt>
                <c:pt idx="1870">
                  <c:v>13.506796580499998</c:v>
                </c:pt>
                <c:pt idx="1871">
                  <c:v>14.163114924</c:v>
                </c:pt>
                <c:pt idx="1872">
                  <c:v>15.071398878750001</c:v>
                </c:pt>
                <c:pt idx="1873">
                  <c:v>13.425945814625003</c:v>
                </c:pt>
                <c:pt idx="1874">
                  <c:v>16.079279128</c:v>
                </c:pt>
                <c:pt idx="1875">
                  <c:v>12.731098669625004</c:v>
                </c:pt>
                <c:pt idx="1876">
                  <c:v>14.228602279499999</c:v>
                </c:pt>
                <c:pt idx="1877">
                  <c:v>15.214920732000001</c:v>
                </c:pt>
                <c:pt idx="1878">
                  <c:v>13.260373616999999</c:v>
                </c:pt>
                <c:pt idx="1879">
                  <c:v>15.863012145000003</c:v>
                </c:pt>
                <c:pt idx="1880">
                  <c:v>12.60938973425</c:v>
                </c:pt>
                <c:pt idx="1881">
                  <c:v>13.7356083495</c:v>
                </c:pt>
                <c:pt idx="1882">
                  <c:v>14.789905897499999</c:v>
                </c:pt>
                <c:pt idx="1883">
                  <c:v>12.95754606425</c:v>
                </c:pt>
                <c:pt idx="1884">
                  <c:v>15.788286094999998</c:v>
                </c:pt>
                <c:pt idx="1885">
                  <c:v>12.2893780035</c:v>
                </c:pt>
                <c:pt idx="1886">
                  <c:v>14.862861541499999</c:v>
                </c:pt>
                <c:pt idx="1887">
                  <c:v>16.047409550999998</c:v>
                </c:pt>
                <c:pt idx="1888">
                  <c:v>14.199837001500001</c:v>
                </c:pt>
                <c:pt idx="1889">
                  <c:v>16.955537583000002</c:v>
                </c:pt>
                <c:pt idx="1890">
                  <c:v>13.235221925999998</c:v>
                </c:pt>
                <c:pt idx="1891">
                  <c:v>15.067841498999998</c:v>
                </c:pt>
                <c:pt idx="1892">
                  <c:v>15.857523122499996</c:v>
                </c:pt>
                <c:pt idx="1893">
                  <c:v>14.156328961500002</c:v>
                </c:pt>
                <c:pt idx="1894">
                  <c:v>16.956359814999995</c:v>
                </c:pt>
                <c:pt idx="1895">
                  <c:v>13.5892093215</c:v>
                </c:pt>
                <c:pt idx="1896">
                  <c:v>14.855058502</c:v>
                </c:pt>
                <c:pt idx="1897">
                  <c:v>15.592381536</c:v>
                </c:pt>
                <c:pt idx="1898">
                  <c:v>13.956053518000001</c:v>
                </c:pt>
                <c:pt idx="1899">
                  <c:v>16.599079139810069</c:v>
                </c:pt>
                <c:pt idx="1900">
                  <c:v>13.0232717355</c:v>
                </c:pt>
                <c:pt idx="1901">
                  <c:v>15.542456141000001</c:v>
                </c:pt>
                <c:pt idx="1902">
                  <c:v>16.437558460999998</c:v>
                </c:pt>
                <c:pt idx="1903">
                  <c:v>14.344958868999997</c:v>
                </c:pt>
                <c:pt idx="1904">
                  <c:v>17.251449155000003</c:v>
                </c:pt>
                <c:pt idx="1905">
                  <c:v>13.35056426425</c:v>
                </c:pt>
                <c:pt idx="1906">
                  <c:v>18.051715782325132</c:v>
                </c:pt>
                <c:pt idx="1907">
                  <c:v>20.358433730312498</c:v>
                </c:pt>
                <c:pt idx="1908">
                  <c:v>17.419291616497457</c:v>
                </c:pt>
                <c:pt idx="1909">
                  <c:v>21.370069684394096</c:v>
                </c:pt>
                <c:pt idx="1910">
                  <c:v>15.897713170625002</c:v>
                </c:pt>
                <c:pt idx="1911">
                  <c:v>14.321632715499998</c:v>
                </c:pt>
                <c:pt idx="1912">
                  <c:v>14.7199045195</c:v>
                </c:pt>
                <c:pt idx="1913">
                  <c:v>13.226123839999998</c:v>
                </c:pt>
                <c:pt idx="1914">
                  <c:v>15.901351080500001</c:v>
                </c:pt>
                <c:pt idx="1915">
                  <c:v>12.658854395124999</c:v>
                </c:pt>
                <c:pt idx="1916">
                  <c:v>14.674107403500003</c:v>
                </c:pt>
                <c:pt idx="1917">
                  <c:v>15.432437169499996</c:v>
                </c:pt>
                <c:pt idx="1918">
                  <c:v>13.8340396135</c:v>
                </c:pt>
                <c:pt idx="1919">
                  <c:v>17.096313979902803</c:v>
                </c:pt>
                <c:pt idx="1920">
                  <c:v>12.986319980499999</c:v>
                </c:pt>
                <c:pt idx="1921">
                  <c:v>13.974810037999999</c:v>
                </c:pt>
                <c:pt idx="1922">
                  <c:v>14.859952312499997</c:v>
                </c:pt>
                <c:pt idx="1923">
                  <c:v>13.402420205249999</c:v>
                </c:pt>
                <c:pt idx="1924">
                  <c:v>15.638838410999998</c:v>
                </c:pt>
                <c:pt idx="1925">
                  <c:v>12.447005517999997</c:v>
                </c:pt>
                <c:pt idx="1926">
                  <c:v>15.474487146499998</c:v>
                </c:pt>
                <c:pt idx="1927">
                  <c:v>16.094678515999998</c:v>
                </c:pt>
                <c:pt idx="1928">
                  <c:v>14.304630810499999</c:v>
                </c:pt>
                <c:pt idx="1929">
                  <c:v>16.923088715836972</c:v>
                </c:pt>
                <c:pt idx="1930">
                  <c:v>13.38180485775</c:v>
                </c:pt>
                <c:pt idx="1931">
                  <c:v>14.933169079999999</c:v>
                </c:pt>
                <c:pt idx="1932">
                  <c:v>15.747719134999997</c:v>
                </c:pt>
                <c:pt idx="1933">
                  <c:v>13.7891660865</c:v>
                </c:pt>
                <c:pt idx="1934">
                  <c:v>16.597918798999999</c:v>
                </c:pt>
                <c:pt idx="1935">
                  <c:v>13.309998326000001</c:v>
                </c:pt>
                <c:pt idx="1936">
                  <c:v>13.930040525500001</c:v>
                </c:pt>
                <c:pt idx="1937">
                  <c:v>14.845700416</c:v>
                </c:pt>
                <c:pt idx="1938">
                  <c:v>13.398893020750002</c:v>
                </c:pt>
                <c:pt idx="1939">
                  <c:v>15.511903995999997</c:v>
                </c:pt>
                <c:pt idx="1940">
                  <c:v>12.769593831750001</c:v>
                </c:pt>
                <c:pt idx="1941">
                  <c:v>13.668220486499999</c:v>
                </c:pt>
                <c:pt idx="1942">
                  <c:v>14.988468340500003</c:v>
                </c:pt>
                <c:pt idx="1943">
                  <c:v>13.185945223749998</c:v>
                </c:pt>
                <c:pt idx="1944">
                  <c:v>15.743752380000002</c:v>
                </c:pt>
                <c:pt idx="1945">
                  <c:v>12.255550844500002</c:v>
                </c:pt>
                <c:pt idx="1946">
                  <c:v>14.390165859500001</c:v>
                </c:pt>
                <c:pt idx="1947">
                  <c:v>15.254483190499998</c:v>
                </c:pt>
                <c:pt idx="1948">
                  <c:v>13.920012001</c:v>
                </c:pt>
                <c:pt idx="1949">
                  <c:v>16.509863226999997</c:v>
                </c:pt>
                <c:pt idx="1950">
                  <c:v>12.802347243</c:v>
                </c:pt>
                <c:pt idx="1951">
                  <c:v>15.100752401499999</c:v>
                </c:pt>
                <c:pt idx="1952">
                  <c:v>15.819181187</c:v>
                </c:pt>
                <c:pt idx="1953">
                  <c:v>13.9484711355</c:v>
                </c:pt>
                <c:pt idx="1954">
                  <c:v>16.732667869870646</c:v>
                </c:pt>
                <c:pt idx="1955">
                  <c:v>12.985173902</c:v>
                </c:pt>
                <c:pt idx="1956">
                  <c:v>16.87276086319271</c:v>
                </c:pt>
                <c:pt idx="1957">
                  <c:v>18.510783767729006</c:v>
                </c:pt>
                <c:pt idx="1958">
                  <c:v>15.781527737665749</c:v>
                </c:pt>
                <c:pt idx="1959">
                  <c:v>20.143023654652346</c:v>
                </c:pt>
                <c:pt idx="1960">
                  <c:v>14.279692556999997</c:v>
                </c:pt>
                <c:pt idx="1961">
                  <c:v>15.237026932999999</c:v>
                </c:pt>
                <c:pt idx="1962">
                  <c:v>16.361976837412559</c:v>
                </c:pt>
                <c:pt idx="1963">
                  <c:v>14.308147471</c:v>
                </c:pt>
                <c:pt idx="1964">
                  <c:v>17.98674782324127</c:v>
                </c:pt>
                <c:pt idx="1965">
                  <c:v>13.356037600000001</c:v>
                </c:pt>
                <c:pt idx="1966">
                  <c:v>14.864168532500001</c:v>
                </c:pt>
                <c:pt idx="1967">
                  <c:v>15.417911007000001</c:v>
                </c:pt>
                <c:pt idx="1968">
                  <c:v>14.070002360999998</c:v>
                </c:pt>
                <c:pt idx="1969">
                  <c:v>16.464452120999997</c:v>
                </c:pt>
                <c:pt idx="1970">
                  <c:v>13.242996327249999</c:v>
                </c:pt>
                <c:pt idx="1971">
                  <c:v>14.229826645499999</c:v>
                </c:pt>
                <c:pt idx="1972">
                  <c:v>14.879352311</c:v>
                </c:pt>
                <c:pt idx="1973">
                  <c:v>13.346494526000001</c:v>
                </c:pt>
                <c:pt idx="1974">
                  <c:v>15.961576459307331</c:v>
                </c:pt>
                <c:pt idx="1975">
                  <c:v>12.796998786</c:v>
                </c:pt>
                <c:pt idx="1976">
                  <c:v>15.848046286000001</c:v>
                </c:pt>
                <c:pt idx="1977">
                  <c:v>16.837694660999997</c:v>
                </c:pt>
                <c:pt idx="1978">
                  <c:v>14.854654873499999</c:v>
                </c:pt>
                <c:pt idx="1979">
                  <c:v>18.146136784000007</c:v>
                </c:pt>
                <c:pt idx="1980">
                  <c:v>14.151777093500002</c:v>
                </c:pt>
                <c:pt idx="1981">
                  <c:v>14.436938447500001</c:v>
                </c:pt>
                <c:pt idx="1982">
                  <c:v>15.035924132999998</c:v>
                </c:pt>
                <c:pt idx="1983">
                  <c:v>13.576469706499998</c:v>
                </c:pt>
                <c:pt idx="1984">
                  <c:v>16.036317726500002</c:v>
                </c:pt>
                <c:pt idx="1985">
                  <c:v>12.765503312249999</c:v>
                </c:pt>
                <c:pt idx="1986">
                  <c:v>15.387523358000005</c:v>
                </c:pt>
                <c:pt idx="1987">
                  <c:v>16.135153781</c:v>
                </c:pt>
                <c:pt idx="1988">
                  <c:v>14.4355149075</c:v>
                </c:pt>
                <c:pt idx="1989">
                  <c:v>17.048250237999998</c:v>
                </c:pt>
                <c:pt idx="1990">
                  <c:v>13.551416169500001</c:v>
                </c:pt>
                <c:pt idx="1991">
                  <c:v>14.565205800493166</c:v>
                </c:pt>
                <c:pt idx="1992">
                  <c:v>15.743684946000002</c:v>
                </c:pt>
                <c:pt idx="1993">
                  <c:v>13.8190063885</c:v>
                </c:pt>
                <c:pt idx="1994">
                  <c:v>16.909196791425721</c:v>
                </c:pt>
                <c:pt idx="1995">
                  <c:v>12.892922582999997</c:v>
                </c:pt>
                <c:pt idx="1996">
                  <c:v>14.665407087</c:v>
                </c:pt>
                <c:pt idx="1997">
                  <c:v>15.327268171000002</c:v>
                </c:pt>
                <c:pt idx="1998">
                  <c:v>13.725799635000001</c:v>
                </c:pt>
                <c:pt idx="1999">
                  <c:v>16.463903232718565</c:v>
                </c:pt>
                <c:pt idx="2000">
                  <c:v>12.865318073000001</c:v>
                </c:pt>
                <c:pt idx="2001">
                  <c:v>15.767449327853665</c:v>
                </c:pt>
                <c:pt idx="2002">
                  <c:v>17.422620079749997</c:v>
                </c:pt>
                <c:pt idx="2003">
                  <c:v>14.550702639872153</c:v>
                </c:pt>
                <c:pt idx="2004">
                  <c:v>18.141916581539057</c:v>
                </c:pt>
                <c:pt idx="2005">
                  <c:v>13.437467460000001</c:v>
                </c:pt>
                <c:pt idx="2006">
                  <c:v>14.177376551999998</c:v>
                </c:pt>
                <c:pt idx="2007">
                  <c:v>15.287114689500001</c:v>
                </c:pt>
                <c:pt idx="2008">
                  <c:v>13.613904334750003</c:v>
                </c:pt>
                <c:pt idx="2009">
                  <c:v>15.843116191995158</c:v>
                </c:pt>
                <c:pt idx="2010">
                  <c:v>12.675500325249997</c:v>
                </c:pt>
                <c:pt idx="2011">
                  <c:v>14.273362818499999</c:v>
                </c:pt>
                <c:pt idx="2012">
                  <c:v>15.280579351000002</c:v>
                </c:pt>
                <c:pt idx="2013">
                  <c:v>13.381743515500002</c:v>
                </c:pt>
                <c:pt idx="2014">
                  <c:v>16.672403512999999</c:v>
                </c:pt>
                <c:pt idx="2015">
                  <c:v>12.637578552999999</c:v>
                </c:pt>
                <c:pt idx="2016">
                  <c:v>14.918872543000003</c:v>
                </c:pt>
                <c:pt idx="2017">
                  <c:v>16.117909029000003</c:v>
                </c:pt>
                <c:pt idx="2018">
                  <c:v>13.886419748</c:v>
                </c:pt>
                <c:pt idx="2019">
                  <c:v>17.0567568532324</c:v>
                </c:pt>
                <c:pt idx="2020">
                  <c:v>12.971492285750003</c:v>
                </c:pt>
                <c:pt idx="2021">
                  <c:v>17.12604526891614</c:v>
                </c:pt>
                <c:pt idx="2022">
                  <c:v>18.98536117375</c:v>
                </c:pt>
                <c:pt idx="2023">
                  <c:v>16.542186130249998</c:v>
                </c:pt>
                <c:pt idx="2024">
                  <c:v>20.840977620692247</c:v>
                </c:pt>
                <c:pt idx="2025">
                  <c:v>13.999829953747618</c:v>
                </c:pt>
                <c:pt idx="2026">
                  <c:v>14.434460819362306</c:v>
                </c:pt>
                <c:pt idx="2027">
                  <c:v>15.458149762143409</c:v>
                </c:pt>
                <c:pt idx="2028">
                  <c:v>13.588725247499999</c:v>
                </c:pt>
                <c:pt idx="2029">
                  <c:v>16.091228800196003</c:v>
                </c:pt>
                <c:pt idx="2030">
                  <c:v>12.699881054999999</c:v>
                </c:pt>
                <c:pt idx="2031">
                  <c:v>14.461958626000001</c:v>
                </c:pt>
                <c:pt idx="2032">
                  <c:v>15.642976004499999</c:v>
                </c:pt>
                <c:pt idx="2033">
                  <c:v>13.68862355375</c:v>
                </c:pt>
                <c:pt idx="2034">
                  <c:v>16.602707579999997</c:v>
                </c:pt>
                <c:pt idx="2035">
                  <c:v>13.057024855</c:v>
                </c:pt>
                <c:pt idx="2036">
                  <c:v>13.467862500749998</c:v>
                </c:pt>
                <c:pt idx="2037">
                  <c:v>14.488073358999998</c:v>
                </c:pt>
                <c:pt idx="2038">
                  <c:v>12.896950948375</c:v>
                </c:pt>
                <c:pt idx="2039">
                  <c:v>15.131753171999998</c:v>
                </c:pt>
                <c:pt idx="2040">
                  <c:v>11.978480487875</c:v>
                </c:pt>
                <c:pt idx="2041">
                  <c:v>14.321219601249997</c:v>
                </c:pt>
                <c:pt idx="2042">
                  <c:v>15.1455230295</c:v>
                </c:pt>
                <c:pt idx="2043">
                  <c:v>13.360531352500001</c:v>
                </c:pt>
                <c:pt idx="2044">
                  <c:v>15.981812610402057</c:v>
                </c:pt>
                <c:pt idx="2045">
                  <c:v>12.368228959250002</c:v>
                </c:pt>
                <c:pt idx="2046">
                  <c:v>14.463910372999997</c:v>
                </c:pt>
                <c:pt idx="2047">
                  <c:v>15.094022251750001</c:v>
                </c:pt>
                <c:pt idx="2048">
                  <c:v>13.889262911624998</c:v>
                </c:pt>
                <c:pt idx="2049">
                  <c:v>16.183939482000003</c:v>
                </c:pt>
                <c:pt idx="2050">
                  <c:v>13.019490480499998</c:v>
                </c:pt>
                <c:pt idx="2051">
                  <c:v>14.251222423</c:v>
                </c:pt>
                <c:pt idx="2052">
                  <c:v>14.972738967081229</c:v>
                </c:pt>
                <c:pt idx="2053">
                  <c:v>13.435356724000002</c:v>
                </c:pt>
                <c:pt idx="2054">
                  <c:v>16.004467866327701</c:v>
                </c:pt>
                <c:pt idx="2055">
                  <c:v>12.768048641249997</c:v>
                </c:pt>
                <c:pt idx="2056">
                  <c:v>13.875643492499998</c:v>
                </c:pt>
                <c:pt idx="2057">
                  <c:v>14.790471483499998</c:v>
                </c:pt>
                <c:pt idx="2058">
                  <c:v>12.950247959999999</c:v>
                </c:pt>
                <c:pt idx="2059">
                  <c:v>15.523546756</c:v>
                </c:pt>
                <c:pt idx="2060">
                  <c:v>12.2939744649375</c:v>
                </c:pt>
                <c:pt idx="2061">
                  <c:v>14.172225796749997</c:v>
                </c:pt>
                <c:pt idx="2062">
                  <c:v>15.036701542249997</c:v>
                </c:pt>
                <c:pt idx="2063">
                  <c:v>13.223534491124997</c:v>
                </c:pt>
                <c:pt idx="2064">
                  <c:v>15.726170886000002</c:v>
                </c:pt>
                <c:pt idx="2065">
                  <c:v>12.82596919525</c:v>
                </c:pt>
                <c:pt idx="2066">
                  <c:v>15.2094820675</c:v>
                </c:pt>
                <c:pt idx="2067">
                  <c:v>15.938941918000003</c:v>
                </c:pt>
                <c:pt idx="2068">
                  <c:v>14.321429793500002</c:v>
                </c:pt>
                <c:pt idx="2069">
                  <c:v>16.668885961000001</c:v>
                </c:pt>
                <c:pt idx="2070">
                  <c:v>13.262758862249999</c:v>
                </c:pt>
                <c:pt idx="2071">
                  <c:v>13.69302674325</c:v>
                </c:pt>
                <c:pt idx="2072">
                  <c:v>14.7640709465</c:v>
                </c:pt>
                <c:pt idx="2073">
                  <c:v>12.918958061</c:v>
                </c:pt>
                <c:pt idx="2074">
                  <c:v>15.532451655499999</c:v>
                </c:pt>
                <c:pt idx="2075">
                  <c:v>12.408495672500001</c:v>
                </c:pt>
                <c:pt idx="2076">
                  <c:v>14.703946159865941</c:v>
                </c:pt>
                <c:pt idx="2077">
                  <c:v>15.592514761792971</c:v>
                </c:pt>
                <c:pt idx="2078">
                  <c:v>13.897071830460314</c:v>
                </c:pt>
                <c:pt idx="2079">
                  <c:v>17.006692349675784</c:v>
                </c:pt>
                <c:pt idx="2080">
                  <c:v>13.149786336250001</c:v>
                </c:pt>
                <c:pt idx="2081">
                  <c:v>14.150939326999998</c:v>
                </c:pt>
                <c:pt idx="2082">
                  <c:v>14.94346157575</c:v>
                </c:pt>
                <c:pt idx="2083">
                  <c:v>13.536157655999999</c:v>
                </c:pt>
                <c:pt idx="2084">
                  <c:v>16.012034799000002</c:v>
                </c:pt>
                <c:pt idx="2085">
                  <c:v>12.8268618820625</c:v>
                </c:pt>
                <c:pt idx="2086">
                  <c:v>13.882952225000002</c:v>
                </c:pt>
                <c:pt idx="2087">
                  <c:v>15.317347237000002</c:v>
                </c:pt>
                <c:pt idx="2088">
                  <c:v>13.324418709500002</c:v>
                </c:pt>
                <c:pt idx="2089">
                  <c:v>15.872987941000002</c:v>
                </c:pt>
                <c:pt idx="2090">
                  <c:v>12.670365265749998</c:v>
                </c:pt>
                <c:pt idx="2091">
                  <c:v>13.824337488000001</c:v>
                </c:pt>
                <c:pt idx="2092">
                  <c:v>14.615257730999998</c:v>
                </c:pt>
                <c:pt idx="2093">
                  <c:v>12.968050119999999</c:v>
                </c:pt>
                <c:pt idx="2094">
                  <c:v>15.600590983</c:v>
                </c:pt>
                <c:pt idx="2095">
                  <c:v>12.354571989250001</c:v>
                </c:pt>
                <c:pt idx="2096">
                  <c:v>14.95480556</c:v>
                </c:pt>
                <c:pt idx="2097">
                  <c:v>15.821912890000002</c:v>
                </c:pt>
                <c:pt idx="2098">
                  <c:v>14.170787774500001</c:v>
                </c:pt>
                <c:pt idx="2099">
                  <c:v>17.013941655000004</c:v>
                </c:pt>
                <c:pt idx="2100">
                  <c:v>13.436348341000002</c:v>
                </c:pt>
                <c:pt idx="2102">
                  <c:v>4.6685051556908279</c:v>
                </c:pt>
                <c:pt idx="2103">
                  <c:v>7.573447379377968</c:v>
                </c:pt>
                <c:pt idx="2104">
                  <c:v>6.5346042134123703</c:v>
                </c:pt>
                <c:pt idx="2105">
                  <c:v>3.8633412507041149</c:v>
                </c:pt>
                <c:pt idx="2106">
                  <c:v>6.0191421981276934</c:v>
                </c:pt>
                <c:pt idx="2107">
                  <c:v>5.5455550334073571</c:v>
                </c:pt>
                <c:pt idx="2108">
                  <c:v>5.0777283997365759</c:v>
                </c:pt>
                <c:pt idx="2109">
                  <c:v>6.3616189806669539</c:v>
                </c:pt>
                <c:pt idx="2110">
                  <c:v>5.8138762064280334</c:v>
                </c:pt>
                <c:pt idx="2111">
                  <c:v>6.648653839011434</c:v>
                </c:pt>
                <c:pt idx="2112">
                  <c:v>4.6195043695852283</c:v>
                </c:pt>
                <c:pt idx="2113">
                  <c:v>6.6037507390328409</c:v>
                </c:pt>
                <c:pt idx="2114">
                  <c:v>5.4718818034857</c:v>
                </c:pt>
                <c:pt idx="2115">
                  <c:v>3.3514950289399708</c:v>
                </c:pt>
                <c:pt idx="2116">
                  <c:v>7.3976463260050052</c:v>
                </c:pt>
                <c:pt idx="2117">
                  <c:v>2.8760883711468019</c:v>
                </c:pt>
                <c:pt idx="2118">
                  <c:v>2.1245976742017083</c:v>
                </c:pt>
                <c:pt idx="2119">
                  <c:v>2.9378154498261035</c:v>
                </c:pt>
                <c:pt idx="2120">
                  <c:v>1.9583211270246648</c:v>
                </c:pt>
                <c:pt idx="2121">
                  <c:v>3.7764970325270037</c:v>
                </c:pt>
                <c:pt idx="2122">
                  <c:v>4.9372725465768834</c:v>
                </c:pt>
                <c:pt idx="2123">
                  <c:v>4.5270619664118703</c:v>
                </c:pt>
                <c:pt idx="2124">
                  <c:v>6.7803883743899425</c:v>
                </c:pt>
                <c:pt idx="2125">
                  <c:v>6.7925006697253245</c:v>
                </c:pt>
                <c:pt idx="2126">
                  <c:v>7.8355490368443705</c:v>
                </c:pt>
                <c:pt idx="2127">
                  <c:v>6.0360689148508211</c:v>
                </c:pt>
                <c:pt idx="2128">
                  <c:v>4.5422984899647334</c:v>
                </c:pt>
                <c:pt idx="2129">
                  <c:v>7.0313768434632298</c:v>
                </c:pt>
                <c:pt idx="2130">
                  <c:v>5.9308504170894851</c:v>
                </c:pt>
                <c:pt idx="2131">
                  <c:v>6.8490106353483871</c:v>
                </c:pt>
                <c:pt idx="2132">
                  <c:v>7.7672289255402847</c:v>
                </c:pt>
                <c:pt idx="2133">
                  <c:v>6.7533238022356397</c:v>
                </c:pt>
                <c:pt idx="2134">
                  <c:v>7.3107716743215878</c:v>
                </c:pt>
                <c:pt idx="2135">
                  <c:v>5.9147489368193593</c:v>
                </c:pt>
                <c:pt idx="2136">
                  <c:v>6.6783928363283351</c:v>
                </c:pt>
                <c:pt idx="2137">
                  <c:v>5.8802421106164031</c:v>
                </c:pt>
                <c:pt idx="2138">
                  <c:v>6.3608115988092493</c:v>
                </c:pt>
                <c:pt idx="2139">
                  <c:v>2.0721147853750148</c:v>
                </c:pt>
                <c:pt idx="2140">
                  <c:v>3.4306234266516835</c:v>
                </c:pt>
                <c:pt idx="2141">
                  <c:v>2.7665649084160049</c:v>
                </c:pt>
                <c:pt idx="2142">
                  <c:v>7.149668905281251</c:v>
                </c:pt>
                <c:pt idx="2143">
                  <c:v>6.7407326377034371</c:v>
                </c:pt>
                <c:pt idx="2144">
                  <c:v>5.8431177138173895</c:v>
                </c:pt>
                <c:pt idx="2145">
                  <c:v>4.5136983947419411</c:v>
                </c:pt>
                <c:pt idx="2146">
                  <c:v>4.900672241932889</c:v>
                </c:pt>
                <c:pt idx="2147">
                  <c:v>5.9033186272706475</c:v>
                </c:pt>
                <c:pt idx="2148">
                  <c:v>6.8736856377272524</c:v>
                </c:pt>
                <c:pt idx="2149">
                  <c:v>8.2618776111290355</c:v>
                </c:pt>
                <c:pt idx="2150">
                  <c:v>3.4943215496877453</c:v>
                </c:pt>
                <c:pt idx="2151">
                  <c:v>7.1855085643010748</c:v>
                </c:pt>
                <c:pt idx="2152">
                  <c:v>6.8848448138835163</c:v>
                </c:pt>
                <c:pt idx="2153">
                  <c:v>5.6634190616485212</c:v>
                </c:pt>
                <c:pt idx="2154">
                  <c:v>6.4012040555516148</c:v>
                </c:pt>
                <c:pt idx="2155">
                  <c:v>5.8396208904889955</c:v>
                </c:pt>
                <c:pt idx="2156">
                  <c:v>3.0059791288169055</c:v>
                </c:pt>
                <c:pt idx="2157">
                  <c:v>6.6383603024261451</c:v>
                </c:pt>
                <c:pt idx="2158">
                  <c:v>4.3723838425744157</c:v>
                </c:pt>
                <c:pt idx="2159">
                  <c:v>8.1168216011697272</c:v>
                </c:pt>
                <c:pt idx="2160">
                  <c:v>6.2963742222814405</c:v>
                </c:pt>
                <c:pt idx="2161">
                  <c:v>6.9691625299619568</c:v>
                </c:pt>
                <c:pt idx="2162">
                  <c:v>5.2508692264852517</c:v>
                </c:pt>
                <c:pt idx="2163">
                  <c:v>5.3751066887982288</c:v>
                </c:pt>
                <c:pt idx="2164">
                  <c:v>5.6965539246434522</c:v>
                </c:pt>
                <c:pt idx="2165">
                  <c:v>5.7842480959501907</c:v>
                </c:pt>
                <c:pt idx="2166">
                  <c:v>7.3137833295155765</c:v>
                </c:pt>
                <c:pt idx="2167">
                  <c:v>6.2929463606380338</c:v>
                </c:pt>
                <c:pt idx="2168">
                  <c:v>4.3601633666694051</c:v>
                </c:pt>
                <c:pt idx="2169">
                  <c:v>5.6024728183371701</c:v>
                </c:pt>
                <c:pt idx="2170">
                  <c:v>2.8534955181074482</c:v>
                </c:pt>
                <c:pt idx="2171">
                  <c:v>4.8692906518093428</c:v>
                </c:pt>
                <c:pt idx="2172">
                  <c:v>5.9466060513402663</c:v>
                </c:pt>
                <c:pt idx="2173">
                  <c:v>6.8678530491125906</c:v>
                </c:pt>
                <c:pt idx="2174">
                  <c:v>5.0809006697600987</c:v>
                </c:pt>
                <c:pt idx="2175">
                  <c:v>4.0470491171899754</c:v>
                </c:pt>
                <c:pt idx="2176">
                  <c:v>5.1343907410281719</c:v>
                </c:pt>
                <c:pt idx="2177">
                  <c:v>5.7433135061954328</c:v>
                </c:pt>
                <c:pt idx="2178">
                  <c:v>6.1220247580194149</c:v>
                </c:pt>
                <c:pt idx="2179">
                  <c:v>2.5947444703835987</c:v>
                </c:pt>
                <c:pt idx="2180">
                  <c:v>3.17096277066145</c:v>
                </c:pt>
                <c:pt idx="2181">
                  <c:v>8.5116922341265564</c:v>
                </c:pt>
                <c:pt idx="2182">
                  <c:v>6.3567624184006952</c:v>
                </c:pt>
                <c:pt idx="2183">
                  <c:v>6.5472445899083267</c:v>
                </c:pt>
                <c:pt idx="2184">
                  <c:v>8.1531884490742552</c:v>
                </c:pt>
                <c:pt idx="2185">
                  <c:v>7.7404980586537242</c:v>
                </c:pt>
                <c:pt idx="2186">
                  <c:v>2.2249518071067667</c:v>
                </c:pt>
                <c:pt idx="2187">
                  <c:v>6.609621884733059</c:v>
                </c:pt>
                <c:pt idx="2188">
                  <c:v>5.6060761136223309</c:v>
                </c:pt>
                <c:pt idx="2189">
                  <c:v>5.3509388161053923</c:v>
                </c:pt>
                <c:pt idx="2190">
                  <c:v>4.5690873645468129</c:v>
                </c:pt>
                <c:pt idx="2191">
                  <c:v>5.5866098351817879</c:v>
                </c:pt>
                <c:pt idx="2192">
                  <c:v>6.1331117628775447</c:v>
                </c:pt>
                <c:pt idx="2193">
                  <c:v>7.2121470394088973</c:v>
                </c:pt>
                <c:pt idx="2194">
                  <c:v>7.3174183794216265</c:v>
                </c:pt>
                <c:pt idx="2195">
                  <c:v>5.9282663919184486</c:v>
                </c:pt>
                <c:pt idx="2196">
                  <c:v>5.4122473001303595</c:v>
                </c:pt>
                <c:pt idx="2197">
                  <c:v>7.1529489095164873</c:v>
                </c:pt>
                <c:pt idx="2198">
                  <c:v>6.3039106205947286</c:v>
                </c:pt>
                <c:pt idx="2199">
                  <c:v>6.4268093081072628</c:v>
                </c:pt>
                <c:pt idx="2200">
                  <c:v>6.2232641787347234</c:v>
                </c:pt>
                <c:pt idx="2201">
                  <c:v>6.0499288152162825</c:v>
                </c:pt>
                <c:pt idx="2202">
                  <c:v>5.081899896781672</c:v>
                </c:pt>
                <c:pt idx="2203">
                  <c:v>5.363594425813762</c:v>
                </c:pt>
                <c:pt idx="2204">
                  <c:v>8.0622134918176336</c:v>
                </c:pt>
                <c:pt idx="2205">
                  <c:v>5.468334971142351</c:v>
                </c:pt>
                <c:pt idx="2206">
                  <c:v>5.9774179360290178</c:v>
                </c:pt>
                <c:pt idx="2207">
                  <c:v>5.0051834223421476</c:v>
                </c:pt>
                <c:pt idx="2208">
                  <c:v>5.7495913876308293</c:v>
                </c:pt>
                <c:pt idx="2209">
                  <c:v>6.8032146945158694</c:v>
                </c:pt>
                <c:pt idx="2210">
                  <c:v>6.5681812178934909</c:v>
                </c:pt>
                <c:pt idx="2211">
                  <c:v>6.9479133198873848</c:v>
                </c:pt>
                <c:pt idx="2212">
                  <c:v>4.9858161784939607</c:v>
                </c:pt>
                <c:pt idx="2213">
                  <c:v>5.105973069517808</c:v>
                </c:pt>
                <c:pt idx="2214">
                  <c:v>4.966039673024218</c:v>
                </c:pt>
                <c:pt idx="2215">
                  <c:v>2.846646391254235</c:v>
                </c:pt>
                <c:pt idx="2216">
                  <c:v>8.0277419314990635</c:v>
                </c:pt>
                <c:pt idx="2217">
                  <c:v>6.4952755007721112</c:v>
                </c:pt>
                <c:pt idx="2218">
                  <c:v>5.3081000763536155</c:v>
                </c:pt>
                <c:pt idx="2219">
                  <c:v>8.0648812234039031</c:v>
                </c:pt>
                <c:pt idx="2220">
                  <c:v>5.3060491273897661</c:v>
                </c:pt>
                <c:pt idx="2221">
                  <c:v>8.1630106790503092</c:v>
                </c:pt>
                <c:pt idx="2222">
                  <c:v>7.739933386600188</c:v>
                </c:pt>
                <c:pt idx="2223">
                  <c:v>5.5959155867620574</c:v>
                </c:pt>
                <c:pt idx="2224">
                  <c:v>2.245458439855351</c:v>
                </c:pt>
                <c:pt idx="2225">
                  <c:v>6.4295476800377989</c:v>
                </c:pt>
                <c:pt idx="2226">
                  <c:v>8.9618710099365853</c:v>
                </c:pt>
                <c:pt idx="2227">
                  <c:v>5.2817158214551725</c:v>
                </c:pt>
                <c:pt idx="2228">
                  <c:v>6.8630120200333868</c:v>
                </c:pt>
                <c:pt idx="2229">
                  <c:v>4.6715410209613077</c:v>
                </c:pt>
                <c:pt idx="2230">
                  <c:v>5.9290736755235836</c:v>
                </c:pt>
                <c:pt idx="2231">
                  <c:v>6.2488983068863346</c:v>
                </c:pt>
                <c:pt idx="2232">
                  <c:v>4.1819082736919029</c:v>
                </c:pt>
                <c:pt idx="2233">
                  <c:v>4.2332608784762797</c:v>
                </c:pt>
                <c:pt idx="2234">
                  <c:v>8.0889087479167507</c:v>
                </c:pt>
                <c:pt idx="2235">
                  <c:v>2.1062943422791083</c:v>
                </c:pt>
                <c:pt idx="2236">
                  <c:v>4.7025742847445295</c:v>
                </c:pt>
                <c:pt idx="2237">
                  <c:v>8.2168084236316279</c:v>
                </c:pt>
                <c:pt idx="2238">
                  <c:v>6.0828408160069998</c:v>
                </c:pt>
                <c:pt idx="2239">
                  <c:v>6.1870778003988454</c:v>
                </c:pt>
                <c:pt idx="2240">
                  <c:v>4.2964044645524799</c:v>
                </c:pt>
                <c:pt idx="2241">
                  <c:v>6.1217147707891293</c:v>
                </c:pt>
                <c:pt idx="2242">
                  <c:v>4.8426398782746913</c:v>
                </c:pt>
                <c:pt idx="2243">
                  <c:v>3.4227566120541897</c:v>
                </c:pt>
                <c:pt idx="2244">
                  <c:v>5.1334669867096236</c:v>
                </c:pt>
                <c:pt idx="2245">
                  <c:v>6.7270268019758177</c:v>
                </c:pt>
                <c:pt idx="2246">
                  <c:v>6.2061822531006827</c:v>
                </c:pt>
                <c:pt idx="2247">
                  <c:v>7.7216041126599633</c:v>
                </c:pt>
                <c:pt idx="2248">
                  <c:v>4.0474727976983278</c:v>
                </c:pt>
                <c:pt idx="2249">
                  <c:v>7.7195381553101612</c:v>
                </c:pt>
                <c:pt idx="2250">
                  <c:v>6.1502729857690488</c:v>
                </c:pt>
                <c:pt idx="2251">
                  <c:v>7.3530606137781023</c:v>
                </c:pt>
                <c:pt idx="2252">
                  <c:v>6.1255414228258829</c:v>
                </c:pt>
                <c:pt idx="2253">
                  <c:v>6.5143148200023733</c:v>
                </c:pt>
                <c:pt idx="2254">
                  <c:v>4.4052755151694427</c:v>
                </c:pt>
                <c:pt idx="2255">
                  <c:v>7.5855809901658118</c:v>
                </c:pt>
                <c:pt idx="2256">
                  <c:v>8.4132951373800324</c:v>
                </c:pt>
                <c:pt idx="2257">
                  <c:v>4.7234195070731211</c:v>
                </c:pt>
                <c:pt idx="2258">
                  <c:v>6.8742159307691582</c:v>
                </c:pt>
                <c:pt idx="2259">
                  <c:v>8.3631269632621965</c:v>
                </c:pt>
                <c:pt idx="2260">
                  <c:v>6.0058613144524227</c:v>
                </c:pt>
                <c:pt idx="2261">
                  <c:v>5.2866141451167108</c:v>
                </c:pt>
                <c:pt idx="2262">
                  <c:v>4.046489502298483</c:v>
                </c:pt>
                <c:pt idx="2263">
                  <c:v>6.6912275069337648</c:v>
                </c:pt>
                <c:pt idx="2264">
                  <c:v>9.3519987674014082</c:v>
                </c:pt>
                <c:pt idx="2265">
                  <c:v>5.7885560488411896</c:v>
                </c:pt>
                <c:pt idx="2266">
                  <c:v>8.4337011597528786</c:v>
                </c:pt>
                <c:pt idx="2267">
                  <c:v>7.392045224814713</c:v>
                </c:pt>
                <c:pt idx="2268">
                  <c:v>3.6938654365500527</c:v>
                </c:pt>
                <c:pt idx="2269">
                  <c:v>7.1916321397912455</c:v>
                </c:pt>
                <c:pt idx="2270">
                  <c:v>7.4760215028817036</c:v>
                </c:pt>
                <c:pt idx="2271">
                  <c:v>7.7592473322725688</c:v>
                </c:pt>
                <c:pt idx="2272">
                  <c:v>8.0351689057136753</c:v>
                </c:pt>
                <c:pt idx="2273">
                  <c:v>5.8014884839088836</c:v>
                </c:pt>
                <c:pt idx="2274">
                  <c:v>6.3264690228570339</c:v>
                </c:pt>
                <c:pt idx="2275">
                  <c:v>5.6882969447518965</c:v>
                </c:pt>
                <c:pt idx="2276">
                  <c:v>6.7644966291791002</c:v>
                </c:pt>
                <c:pt idx="2277">
                  <c:v>3.5859774353253053</c:v>
                </c:pt>
                <c:pt idx="2278">
                  <c:v>7.2561307425135571</c:v>
                </c:pt>
                <c:pt idx="2279">
                  <c:v>7.3533106712987966</c:v>
                </c:pt>
                <c:pt idx="2280">
                  <c:v>6.4539180886343877</c:v>
                </c:pt>
                <c:pt idx="2281">
                  <c:v>3.0567167607221366</c:v>
                </c:pt>
                <c:pt idx="2282">
                  <c:v>2.6538547014073508</c:v>
                </c:pt>
                <c:pt idx="2283">
                  <c:v>4.0403331120401811</c:v>
                </c:pt>
                <c:pt idx="2284">
                  <c:v>6.318724014308625</c:v>
                </c:pt>
                <c:pt idx="2285">
                  <c:v>5.0970812937897527</c:v>
                </c:pt>
                <c:pt idx="2286">
                  <c:v>7.8956301450416335</c:v>
                </c:pt>
                <c:pt idx="2287">
                  <c:v>4.7223370811743495</c:v>
                </c:pt>
                <c:pt idx="2288">
                  <c:v>5.5384073883098921</c:v>
                </c:pt>
                <c:pt idx="2289">
                  <c:v>6.7735343784088879</c:v>
                </c:pt>
                <c:pt idx="2290">
                  <c:v>4.6849699062715819</c:v>
                </c:pt>
                <c:pt idx="2291">
                  <c:v>7.4642120534196073</c:v>
                </c:pt>
                <c:pt idx="2292">
                  <c:v>6.9699967799257898</c:v>
                </c:pt>
                <c:pt idx="2293">
                  <c:v>6.6638609204196122</c:v>
                </c:pt>
                <c:pt idx="2294">
                  <c:v>3.7237350485502425</c:v>
                </c:pt>
                <c:pt idx="2295">
                  <c:v>6.6207433154565551</c:v>
                </c:pt>
                <c:pt idx="2296">
                  <c:v>6.955222309643978</c:v>
                </c:pt>
                <c:pt idx="2297">
                  <c:v>7.1435517204761352</c:v>
                </c:pt>
                <c:pt idx="2298">
                  <c:v>7.8501117903785769</c:v>
                </c:pt>
                <c:pt idx="2299">
                  <c:v>8.2881082971504476</c:v>
                </c:pt>
                <c:pt idx="2300">
                  <c:v>5.2108473789504046</c:v>
                </c:pt>
                <c:pt idx="2301">
                  <c:v>8.5928701195613471</c:v>
                </c:pt>
                <c:pt idx="2302">
                  <c:v>3.6931459805008671</c:v>
                </c:pt>
                <c:pt idx="2303">
                  <c:v>6.0797510161984567</c:v>
                </c:pt>
                <c:pt idx="2304">
                  <c:v>7.6022528553489064</c:v>
                </c:pt>
                <c:pt idx="2305">
                  <c:v>5.4397602413380115</c:v>
                </c:pt>
                <c:pt idx="2306">
                  <c:v>7.1020812571392256</c:v>
                </c:pt>
                <c:pt idx="2307">
                  <c:v>4.4978500516094746</c:v>
                </c:pt>
                <c:pt idx="2308">
                  <c:v>6.1996652539564128</c:v>
                </c:pt>
                <c:pt idx="2309">
                  <c:v>4.3595557980965216</c:v>
                </c:pt>
                <c:pt idx="2310">
                  <c:v>4.6687621663347629</c:v>
                </c:pt>
                <c:pt idx="2311">
                  <c:v>5.0937465381240052</c:v>
                </c:pt>
                <c:pt idx="2312">
                  <c:v>6.2891059582840434</c:v>
                </c:pt>
                <c:pt idx="2313">
                  <c:v>7.7035284246142615</c:v>
                </c:pt>
                <c:pt idx="2314">
                  <c:v>8.1278894041583722</c:v>
                </c:pt>
                <c:pt idx="2315">
                  <c:v>5.2502387868931217</c:v>
                </c:pt>
                <c:pt idx="2316">
                  <c:v>5.7152075179234112</c:v>
                </c:pt>
                <c:pt idx="2317">
                  <c:v>8.4179005640614459</c:v>
                </c:pt>
                <c:pt idx="2318">
                  <c:v>8.0682480593284982</c:v>
                </c:pt>
                <c:pt idx="2319">
                  <c:v>5.8726190867122261</c:v>
                </c:pt>
                <c:pt idx="2320">
                  <c:v>6.6254726425518857</c:v>
                </c:pt>
                <c:pt idx="2321">
                  <c:v>7.5312171804204082</c:v>
                </c:pt>
                <c:pt idx="2322">
                  <c:v>4.4945580639119038</c:v>
                </c:pt>
                <c:pt idx="2323">
                  <c:v>7.1257514084836489</c:v>
                </c:pt>
                <c:pt idx="2324">
                  <c:v>6.9786810501455818</c:v>
                </c:pt>
                <c:pt idx="2325">
                  <c:v>3.3331754083907335</c:v>
                </c:pt>
                <c:pt idx="2326">
                  <c:v>8.4330951169368902</c:v>
                </c:pt>
                <c:pt idx="2327">
                  <c:v>3.1488432207501833</c:v>
                </c:pt>
                <c:pt idx="2328">
                  <c:v>1.3883616363931206</c:v>
                </c:pt>
                <c:pt idx="2329">
                  <c:v>3.1554265011232374</c:v>
                </c:pt>
                <c:pt idx="2330">
                  <c:v>1.0277394215640336</c:v>
                </c:pt>
                <c:pt idx="2331">
                  <c:v>3.6045271891267618</c:v>
                </c:pt>
                <c:pt idx="2332">
                  <c:v>3.7098404413821617</c:v>
                </c:pt>
                <c:pt idx="2333">
                  <c:v>5.0234007463315198</c:v>
                </c:pt>
                <c:pt idx="2334">
                  <c:v>7.1746448264603861</c:v>
                </c:pt>
                <c:pt idx="2335">
                  <c:v>6.3306488663568414</c:v>
                </c:pt>
                <c:pt idx="2336">
                  <c:v>7.4194510336072321</c:v>
                </c:pt>
                <c:pt idx="2337">
                  <c:v>7.0827399254943559</c:v>
                </c:pt>
                <c:pt idx="2338">
                  <c:v>6.8377819708150183</c:v>
                </c:pt>
                <c:pt idx="2339">
                  <c:v>6.9857259221874228</c:v>
                </c:pt>
                <c:pt idx="2340">
                  <c:v>6.5250979479253575</c:v>
                </c:pt>
                <c:pt idx="2341">
                  <c:v>6.0532252476484976</c:v>
                </c:pt>
                <c:pt idx="2342">
                  <c:v>7.546508791792113</c:v>
                </c:pt>
                <c:pt idx="2343">
                  <c:v>6.8196927135460284</c:v>
                </c:pt>
                <c:pt idx="2344">
                  <c:v>6.1390516829762145</c:v>
                </c:pt>
                <c:pt idx="2345">
                  <c:v>6.2209096779302397</c:v>
                </c:pt>
                <c:pt idx="2346">
                  <c:v>7.2637879510024215</c:v>
                </c:pt>
                <c:pt idx="2347">
                  <c:v>4.6236248815166885</c:v>
                </c:pt>
                <c:pt idx="2348">
                  <c:v>6.6834800352424875</c:v>
                </c:pt>
                <c:pt idx="2349">
                  <c:v>3.0619431412726321</c:v>
                </c:pt>
                <c:pt idx="2350">
                  <c:v>3.7624823960038656</c:v>
                </c:pt>
                <c:pt idx="2351">
                  <c:v>3.8423531869255343</c:v>
                </c:pt>
                <c:pt idx="2352">
                  <c:v>7.9423393920987833</c:v>
                </c:pt>
                <c:pt idx="2353">
                  <c:v>3.5097543841124903</c:v>
                </c:pt>
                <c:pt idx="2354">
                  <c:v>6.7040773249327108</c:v>
                </c:pt>
                <c:pt idx="2355">
                  <c:v>4.8018409861605127</c:v>
                </c:pt>
                <c:pt idx="2356">
                  <c:v>5.8832567706667875</c:v>
                </c:pt>
                <c:pt idx="2357">
                  <c:v>7.5342212561654671</c:v>
                </c:pt>
                <c:pt idx="2358">
                  <c:v>6.6243893620645276</c:v>
                </c:pt>
                <c:pt idx="2359">
                  <c:v>6.746381157673099</c:v>
                </c:pt>
                <c:pt idx="2360">
                  <c:v>4.1346425911248152</c:v>
                </c:pt>
                <c:pt idx="2361">
                  <c:v>7.335562883888989</c:v>
                </c:pt>
                <c:pt idx="2362">
                  <c:v>7.0425837158394655</c:v>
                </c:pt>
                <c:pt idx="2363">
                  <c:v>6.2762306475617455</c:v>
                </c:pt>
                <c:pt idx="2364">
                  <c:v>5.2327753124146499</c:v>
                </c:pt>
                <c:pt idx="2365">
                  <c:v>5.4638797000077322</c:v>
                </c:pt>
                <c:pt idx="2366">
                  <c:v>4.7148655715183931</c:v>
                </c:pt>
                <c:pt idx="2367">
                  <c:v>7.9433045200711927</c:v>
                </c:pt>
                <c:pt idx="2368">
                  <c:v>4.2756658482606715</c:v>
                </c:pt>
                <c:pt idx="2369">
                  <c:v>7.6897129814639804</c:v>
                </c:pt>
                <c:pt idx="2370">
                  <c:v>6.6993112448550534</c:v>
                </c:pt>
                <c:pt idx="2371">
                  <c:v>7.2156270465424521</c:v>
                </c:pt>
                <c:pt idx="2372">
                  <c:v>5.2872892379133942</c:v>
                </c:pt>
                <c:pt idx="2373">
                  <c:v>4.2263319829939823</c:v>
                </c:pt>
                <c:pt idx="2374">
                  <c:v>4.9787911709599504</c:v>
                </c:pt>
                <c:pt idx="2375">
                  <c:v>6.3568772229869577</c:v>
                </c:pt>
                <c:pt idx="2376">
                  <c:v>6.8491571616502576</c:v>
                </c:pt>
                <c:pt idx="2377">
                  <c:v>6.9482944991432811</c:v>
                </c:pt>
                <c:pt idx="2378">
                  <c:v>3.7388609904958998</c:v>
                </c:pt>
                <c:pt idx="2379">
                  <c:v>4.36780670756617</c:v>
                </c:pt>
                <c:pt idx="2380">
                  <c:v>1.9825590388499004</c:v>
                </c:pt>
                <c:pt idx="2381">
                  <c:v>5.1526607976552468</c:v>
                </c:pt>
                <c:pt idx="2382">
                  <c:v>4.0501894915995491</c:v>
                </c:pt>
                <c:pt idx="2383">
                  <c:v>7.0810837426856068</c:v>
                </c:pt>
                <c:pt idx="2384">
                  <c:v>5.7794273744757669</c:v>
                </c:pt>
                <c:pt idx="2385">
                  <c:v>4.8395987406252186</c:v>
                </c:pt>
                <c:pt idx="2386">
                  <c:v>6.2106334040787843</c:v>
                </c:pt>
                <c:pt idx="2387">
                  <c:v>5.5984949212332227</c:v>
                </c:pt>
                <c:pt idx="2388">
                  <c:v>6.5299057856766636</c:v>
                </c:pt>
                <c:pt idx="2389">
                  <c:v>4.651209273269882</c:v>
                </c:pt>
                <c:pt idx="2390">
                  <c:v>2.6689013414957561</c:v>
                </c:pt>
                <c:pt idx="2391">
                  <c:v>8.5481031483931655</c:v>
                </c:pt>
                <c:pt idx="2392">
                  <c:v>7.4734094981052728</c:v>
                </c:pt>
                <c:pt idx="2393">
                  <c:v>6.5873728647472003</c:v>
                </c:pt>
                <c:pt idx="2394">
                  <c:v>7.2771724203627084</c:v>
                </c:pt>
                <c:pt idx="2395">
                  <c:v>7.954935550959207</c:v>
                </c:pt>
                <c:pt idx="2396">
                  <c:v>2.9163700998647877</c:v>
                </c:pt>
                <c:pt idx="2397">
                  <c:v>5.4018193854825993</c:v>
                </c:pt>
                <c:pt idx="2398">
                  <c:v>6.8653606490623611</c:v>
                </c:pt>
                <c:pt idx="2399">
                  <c:v>5.4602127719135218</c:v>
                </c:pt>
                <c:pt idx="2400">
                  <c:v>3.8684635472448763</c:v>
                </c:pt>
                <c:pt idx="2401">
                  <c:v>4.0610627354069662</c:v>
                </c:pt>
                <c:pt idx="2402">
                  <c:v>6.3029948456231466</c:v>
                </c:pt>
                <c:pt idx="2403">
                  <c:v>6.8886885998463132</c:v>
                </c:pt>
                <c:pt idx="2404">
                  <c:v>7.5285498341244237</c:v>
                </c:pt>
                <c:pt idx="2405">
                  <c:v>6.9448601136447916</c:v>
                </c:pt>
                <c:pt idx="2406">
                  <c:v>4.6751994070133822</c:v>
                </c:pt>
                <c:pt idx="2407">
                  <c:v>7.3588270277450079</c:v>
                </c:pt>
                <c:pt idx="2408">
                  <c:v>6.0220339051930525</c:v>
                </c:pt>
                <c:pt idx="2409">
                  <c:v>5.9554506057515155</c:v>
                </c:pt>
                <c:pt idx="2410">
                  <c:v>5.9806143189126839</c:v>
                </c:pt>
                <c:pt idx="2411">
                  <c:v>5.5632119337912691</c:v>
                </c:pt>
                <c:pt idx="2412">
                  <c:v>5.4452817015027222</c:v>
                </c:pt>
                <c:pt idx="2413">
                  <c:v>3.4965779878997103</c:v>
                </c:pt>
                <c:pt idx="2414">
                  <c:v>7.9866391464078301</c:v>
                </c:pt>
                <c:pt idx="2415">
                  <c:v>5.3514261186856187</c:v>
                </c:pt>
                <c:pt idx="2416">
                  <c:v>4.4347800326267599</c:v>
                </c:pt>
                <c:pt idx="2417">
                  <c:v>4.6975799826291276</c:v>
                </c:pt>
                <c:pt idx="2418">
                  <c:v>6.9176792616681482</c:v>
                </c:pt>
                <c:pt idx="2419">
                  <c:v>6.817405478585389</c:v>
                </c:pt>
                <c:pt idx="2420">
                  <c:v>6.7957865311960708</c:v>
                </c:pt>
                <c:pt idx="2421">
                  <c:v>5.5844530554459038</c:v>
                </c:pt>
                <c:pt idx="2422">
                  <c:v>6.0070944875493932</c:v>
                </c:pt>
                <c:pt idx="2423">
                  <c:v>4.9776373360703445</c:v>
                </c:pt>
                <c:pt idx="2424">
                  <c:v>3.9604276102440594</c:v>
                </c:pt>
                <c:pt idx="2425">
                  <c:v>3.0130500210595059</c:v>
                </c:pt>
                <c:pt idx="2426">
                  <c:v>6.1025671069273519</c:v>
                </c:pt>
                <c:pt idx="2427">
                  <c:v>7.4049059620097868</c:v>
                </c:pt>
                <c:pt idx="2428">
                  <c:v>5.4711288825631925</c:v>
                </c:pt>
                <c:pt idx="2429">
                  <c:v>7.8676474075567446</c:v>
                </c:pt>
                <c:pt idx="2430">
                  <c:v>5.8427265999848865</c:v>
                </c:pt>
                <c:pt idx="2431">
                  <c:v>8.6079733720210037</c:v>
                </c:pt>
                <c:pt idx="2432">
                  <c:v>7.7903910763115132</c:v>
                </c:pt>
                <c:pt idx="2433">
                  <c:v>5.5422564468294757</c:v>
                </c:pt>
                <c:pt idx="2434">
                  <c:v>4.1389735184894541</c:v>
                </c:pt>
                <c:pt idx="2435">
                  <c:v>6.5808306584111502</c:v>
                </c:pt>
                <c:pt idx="2436">
                  <c:v>8.3959807932211703</c:v>
                </c:pt>
                <c:pt idx="2437">
                  <c:v>7.4700449841425094</c:v>
                </c:pt>
                <c:pt idx="2438">
                  <c:v>7.3281844684302824</c:v>
                </c:pt>
                <c:pt idx="2439">
                  <c:v>4.3384066715100547</c:v>
                </c:pt>
                <c:pt idx="2440">
                  <c:v>5.1367141491808095</c:v>
                </c:pt>
                <c:pt idx="2441">
                  <c:v>6.5092976974116024</c:v>
                </c:pt>
                <c:pt idx="2442">
                  <c:v>4.6839714909569912</c:v>
                </c:pt>
                <c:pt idx="2443">
                  <c:v>5.1472296653387914</c:v>
                </c:pt>
                <c:pt idx="2444">
                  <c:v>7.3964164962528276</c:v>
                </c:pt>
                <c:pt idx="2445">
                  <c:v>2.886132591668114</c:v>
                </c:pt>
                <c:pt idx="2446">
                  <c:v>5.6092524491349893</c:v>
                </c:pt>
                <c:pt idx="2447">
                  <c:v>8.2279533854248719</c:v>
                </c:pt>
                <c:pt idx="2448">
                  <c:v>4.6051545699269223</c:v>
                </c:pt>
                <c:pt idx="2449">
                  <c:v>6.4669179108073065</c:v>
                </c:pt>
                <c:pt idx="2450">
                  <c:v>4.7120378729595176</c:v>
                </c:pt>
                <c:pt idx="2451">
                  <c:v>6.3594515274016086</c:v>
                </c:pt>
                <c:pt idx="2452">
                  <c:v>5.6725859382425687</c:v>
                </c:pt>
                <c:pt idx="2453">
                  <c:v>3.4689237129428809</c:v>
                </c:pt>
                <c:pt idx="2454">
                  <c:v>5.0765227326894902</c:v>
                </c:pt>
                <c:pt idx="2455">
                  <c:v>7.721600443814344</c:v>
                </c:pt>
                <c:pt idx="2456">
                  <c:v>6.1647012129312788</c:v>
                </c:pt>
                <c:pt idx="2457">
                  <c:v>9.3754187902623123</c:v>
                </c:pt>
                <c:pt idx="2458">
                  <c:v>5.8581758263942678</c:v>
                </c:pt>
                <c:pt idx="2459">
                  <c:v>6.1591285862051706</c:v>
                </c:pt>
                <c:pt idx="2460">
                  <c:v>6.1650370111690389</c:v>
                </c:pt>
                <c:pt idx="2461">
                  <c:v>7.8318701369202861</c:v>
                </c:pt>
                <c:pt idx="2462">
                  <c:v>6.6428548186128111</c:v>
                </c:pt>
                <c:pt idx="2463">
                  <c:v>7.5041501717794175</c:v>
                </c:pt>
                <c:pt idx="2464">
                  <c:v>5.4526160226161906</c:v>
                </c:pt>
                <c:pt idx="2465">
                  <c:v>7.7585529974193479</c:v>
                </c:pt>
                <c:pt idx="2466">
                  <c:v>7.0465157634189302</c:v>
                </c:pt>
                <c:pt idx="2467">
                  <c:v>5.3107891206147793</c:v>
                </c:pt>
                <c:pt idx="2468">
                  <c:v>7.2035416889072943</c:v>
                </c:pt>
                <c:pt idx="2469">
                  <c:v>8.7992075495181883</c:v>
                </c:pt>
                <c:pt idx="2470">
                  <c:v>6.4169624009177957</c:v>
                </c:pt>
                <c:pt idx="2471">
                  <c:v>6.2649327908881265</c:v>
                </c:pt>
                <c:pt idx="2472">
                  <c:v>5.0910882576886305</c:v>
                </c:pt>
                <c:pt idx="2473">
                  <c:v>7.0389604357670281</c:v>
                </c:pt>
                <c:pt idx="2474">
                  <c:v>6.454889374214086</c:v>
                </c:pt>
                <c:pt idx="2475">
                  <c:v>5.1289190681370131</c:v>
                </c:pt>
                <c:pt idx="2476">
                  <c:v>8.596302367954257</c:v>
                </c:pt>
                <c:pt idx="2477">
                  <c:v>7.9143219124926825</c:v>
                </c:pt>
                <c:pt idx="2478">
                  <c:v>3.0787036882817893</c:v>
                </c:pt>
                <c:pt idx="2479">
                  <c:v>7.1910810419704401</c:v>
                </c:pt>
                <c:pt idx="2480">
                  <c:v>6.5668148912139532</c:v>
                </c:pt>
                <c:pt idx="2481">
                  <c:v>5.8079585316410869</c:v>
                </c:pt>
                <c:pt idx="2482">
                  <c:v>7.9488212262013684</c:v>
                </c:pt>
                <c:pt idx="2483">
                  <c:v>4.0843123093511888</c:v>
                </c:pt>
                <c:pt idx="2484">
                  <c:v>7.4839953563094337</c:v>
                </c:pt>
                <c:pt idx="2485">
                  <c:v>7.0020512490194413</c:v>
                </c:pt>
                <c:pt idx="2486">
                  <c:v>5.8154297870597773</c:v>
                </c:pt>
                <c:pt idx="2487">
                  <c:v>2.4631222957699084</c:v>
                </c:pt>
                <c:pt idx="2488">
                  <c:v>6.8911759965716586</c:v>
                </c:pt>
                <c:pt idx="2489">
                  <c:v>7.7403429940381301</c:v>
                </c:pt>
                <c:pt idx="2490">
                  <c:v>6.340898621335163</c:v>
                </c:pt>
                <c:pt idx="2491">
                  <c:v>6.6611432638948411</c:v>
                </c:pt>
                <c:pt idx="2492">
                  <c:v>5.0695800346432129</c:v>
                </c:pt>
                <c:pt idx="2493">
                  <c:v>4.4532887820153606</c:v>
                </c:pt>
                <c:pt idx="2494">
                  <c:v>7.4400534730239523</c:v>
                </c:pt>
                <c:pt idx="2495">
                  <c:v>6.1525161276906601</c:v>
                </c:pt>
                <c:pt idx="2496">
                  <c:v>8.6472875795711364</c:v>
                </c:pt>
                <c:pt idx="2497">
                  <c:v>4.0231852298920012</c:v>
                </c:pt>
                <c:pt idx="2498">
                  <c:v>5.674305828551895</c:v>
                </c:pt>
                <c:pt idx="2499">
                  <c:v>6.4595286579685975</c:v>
                </c:pt>
                <c:pt idx="2500">
                  <c:v>4.1426041150797062</c:v>
                </c:pt>
                <c:pt idx="2501">
                  <c:v>7.2784053183925028</c:v>
                </c:pt>
                <c:pt idx="2502">
                  <c:v>5.837611242080329</c:v>
                </c:pt>
                <c:pt idx="2503">
                  <c:v>6.9754666391753659</c:v>
                </c:pt>
                <c:pt idx="2504">
                  <c:v>5.344451608346386</c:v>
                </c:pt>
                <c:pt idx="2505">
                  <c:v>4.6484714943165564</c:v>
                </c:pt>
                <c:pt idx="2506">
                  <c:v>6.7574969370600062</c:v>
                </c:pt>
                <c:pt idx="2507">
                  <c:v>5.7080688554519705</c:v>
                </c:pt>
                <c:pt idx="2508">
                  <c:v>7.4360038038616354</c:v>
                </c:pt>
                <c:pt idx="2509">
                  <c:v>8.2967881599747102</c:v>
                </c:pt>
                <c:pt idx="2510">
                  <c:v>5.4460469037192087</c:v>
                </c:pt>
                <c:pt idx="2511">
                  <c:v>8.6997348859118624</c:v>
                </c:pt>
                <c:pt idx="2512">
                  <c:v>5.6358637785017986</c:v>
                </c:pt>
                <c:pt idx="2513">
                  <c:v>5.9093426732574521</c:v>
                </c:pt>
                <c:pt idx="2514">
                  <c:v>6.5111604879938136</c:v>
                </c:pt>
                <c:pt idx="2515">
                  <c:v>4.9762255709153003</c:v>
                </c:pt>
                <c:pt idx="2516">
                  <c:v>6.8034985321046717</c:v>
                </c:pt>
                <c:pt idx="2517">
                  <c:v>4.8625752782127076</c:v>
                </c:pt>
                <c:pt idx="2518">
                  <c:v>6.191288866830412</c:v>
                </c:pt>
                <c:pt idx="2519">
                  <c:v>5.4100894206994248</c:v>
                </c:pt>
                <c:pt idx="2520">
                  <c:v>5.0323854735769693</c:v>
                </c:pt>
                <c:pt idx="2521">
                  <c:v>5.6060583750836566</c:v>
                </c:pt>
                <c:pt idx="2522">
                  <c:v>5.1195714301186808</c:v>
                </c:pt>
                <c:pt idx="2523">
                  <c:v>7.7455110348506802</c:v>
                </c:pt>
                <c:pt idx="2524">
                  <c:v>7.013665691685139</c:v>
                </c:pt>
                <c:pt idx="2525">
                  <c:v>4.8477996257082765</c:v>
                </c:pt>
                <c:pt idx="2526">
                  <c:v>5.680040448631698</c:v>
                </c:pt>
                <c:pt idx="2527">
                  <c:v>7.422481708393752</c:v>
                </c:pt>
                <c:pt idx="2528">
                  <c:v>6.2785697205643878</c:v>
                </c:pt>
                <c:pt idx="2529">
                  <c:v>6.1981577582584118</c:v>
                </c:pt>
                <c:pt idx="2530">
                  <c:v>6.2649366202589816</c:v>
                </c:pt>
                <c:pt idx="2531">
                  <c:v>6.7476599417249838</c:v>
                </c:pt>
                <c:pt idx="2532">
                  <c:v>4.8024903963915104</c:v>
                </c:pt>
                <c:pt idx="2533">
                  <c:v>7.1323155811031311</c:v>
                </c:pt>
                <c:pt idx="2534">
                  <c:v>6.4057321259024391</c:v>
                </c:pt>
                <c:pt idx="2535">
                  <c:v>3.6857090810773809</c:v>
                </c:pt>
                <c:pt idx="2536">
                  <c:v>7.9648925525624295</c:v>
                </c:pt>
                <c:pt idx="2537">
                  <c:v>2.1902125521133309</c:v>
                </c:pt>
                <c:pt idx="2538">
                  <c:v>1.4200772272864937</c:v>
                </c:pt>
                <c:pt idx="2539">
                  <c:v>2.9916100788906297</c:v>
                </c:pt>
                <c:pt idx="2540">
                  <c:v>1.3229336075891298</c:v>
                </c:pt>
                <c:pt idx="2541">
                  <c:v>3.5882650971725605</c:v>
                </c:pt>
                <c:pt idx="2542">
                  <c:v>3.7703465180166047</c:v>
                </c:pt>
                <c:pt idx="2543">
                  <c:v>5.3288351335842474</c:v>
                </c:pt>
                <c:pt idx="2544">
                  <c:v>7.4031298647350177</c:v>
                </c:pt>
                <c:pt idx="2545">
                  <c:v>6.7264417570233723</c:v>
                </c:pt>
                <c:pt idx="2546">
                  <c:v>6.9716309971011086</c:v>
                </c:pt>
                <c:pt idx="2547">
                  <c:v>7.0212472694327088</c:v>
                </c:pt>
                <c:pt idx="2548">
                  <c:v>5.0308163084599107</c:v>
                </c:pt>
                <c:pt idx="2549">
                  <c:v>7.2967974335332766</c:v>
                </c:pt>
                <c:pt idx="2550">
                  <c:v>6.0372489161685152</c:v>
                </c:pt>
                <c:pt idx="2551">
                  <c:v>4.3847296716627806</c:v>
                </c:pt>
                <c:pt idx="2552">
                  <c:v>8.4121001726859834</c:v>
                </c:pt>
                <c:pt idx="2553">
                  <c:v>8.8275630967221232</c:v>
                </c:pt>
                <c:pt idx="2554">
                  <c:v>8.0377064231307891</c:v>
                </c:pt>
                <c:pt idx="2555">
                  <c:v>5.8886284162216</c:v>
                </c:pt>
                <c:pt idx="2556">
                  <c:v>6.372848787689251</c:v>
                </c:pt>
                <c:pt idx="2557">
                  <c:v>5.7179074870020106</c:v>
                </c:pt>
                <c:pt idx="2558">
                  <c:v>6.4700655962562248</c:v>
                </c:pt>
                <c:pt idx="2559">
                  <c:v>4.4447496772634505</c:v>
                </c:pt>
                <c:pt idx="2560">
                  <c:v>3.6368252512278909</c:v>
                </c:pt>
                <c:pt idx="2561">
                  <c:v>2.5714391010453861</c:v>
                </c:pt>
                <c:pt idx="2562">
                  <c:v>6.9173303028323687</c:v>
                </c:pt>
                <c:pt idx="2563">
                  <c:v>6.3162968680329294</c:v>
                </c:pt>
                <c:pt idx="2564">
                  <c:v>5.4088139941300382</c:v>
                </c:pt>
                <c:pt idx="2565">
                  <c:v>4.4229704044122116</c:v>
                </c:pt>
                <c:pt idx="2566">
                  <c:v>6.9661505920814868</c:v>
                </c:pt>
                <c:pt idx="2567">
                  <c:v>5.7824556055120198</c:v>
                </c:pt>
                <c:pt idx="2568">
                  <c:v>6.8875042926811219</c:v>
                </c:pt>
                <c:pt idx="2569">
                  <c:v>6.7780193004704676</c:v>
                </c:pt>
                <c:pt idx="2570">
                  <c:v>3.7646437359707066</c:v>
                </c:pt>
                <c:pt idx="2571">
                  <c:v>8.3985402512286562</c:v>
                </c:pt>
                <c:pt idx="2572">
                  <c:v>5.3211715260311445</c:v>
                </c:pt>
                <c:pt idx="2573">
                  <c:v>6.1008331878194682</c:v>
                </c:pt>
                <c:pt idx="2574">
                  <c:v>6.2831250291853511</c:v>
                </c:pt>
                <c:pt idx="2575">
                  <c:v>5.6696216215148905</c:v>
                </c:pt>
                <c:pt idx="2576">
                  <c:v>4.8953984079421735</c:v>
                </c:pt>
                <c:pt idx="2577">
                  <c:v>7.8925226407637883</c:v>
                </c:pt>
                <c:pt idx="2578">
                  <c:v>3.7343223181256695</c:v>
                </c:pt>
                <c:pt idx="2579">
                  <c:v>7.8544171114554331</c:v>
                </c:pt>
                <c:pt idx="2580">
                  <c:v>6.4466529670991628</c:v>
                </c:pt>
                <c:pt idx="2581">
                  <c:v>7.1885493541336052</c:v>
                </c:pt>
                <c:pt idx="2582">
                  <c:v>4.8468429408317082</c:v>
                </c:pt>
                <c:pt idx="2583">
                  <c:v>6.197919916992884</c:v>
                </c:pt>
                <c:pt idx="2584">
                  <c:v>6.9782075408457569</c:v>
                </c:pt>
                <c:pt idx="2585">
                  <c:v>6.331914898636354</c:v>
                </c:pt>
                <c:pt idx="2586">
                  <c:v>7.6763840110880217</c:v>
                </c:pt>
                <c:pt idx="2587">
                  <c:v>6.9183967539229014</c:v>
                </c:pt>
                <c:pt idx="2588">
                  <c:v>3.9605921040435286</c:v>
                </c:pt>
                <c:pt idx="2589">
                  <c:v>6.6531456676758109</c:v>
                </c:pt>
                <c:pt idx="2590">
                  <c:v>3.2507965531962113</c:v>
                </c:pt>
                <c:pt idx="2591">
                  <c:v>5.5271750596051987</c:v>
                </c:pt>
                <c:pt idx="2592">
                  <c:v>4.3753208378695847</c:v>
                </c:pt>
                <c:pt idx="2593">
                  <c:v>6.2568075942452834</c:v>
                </c:pt>
                <c:pt idx="2594">
                  <c:v>3.166403163355278</c:v>
                </c:pt>
                <c:pt idx="2595">
                  <c:v>4.1027857736502611</c:v>
                </c:pt>
                <c:pt idx="2596">
                  <c:v>6.7923617804713485</c:v>
                </c:pt>
                <c:pt idx="2597">
                  <c:v>5.643039807489564</c:v>
                </c:pt>
                <c:pt idx="2598">
                  <c:v>7.1134226490578181</c:v>
                </c:pt>
                <c:pt idx="2599">
                  <c:v>4.6850869453106503</c:v>
                </c:pt>
                <c:pt idx="2600">
                  <c:v>4.9697145732599264</c:v>
                </c:pt>
                <c:pt idx="2601">
                  <c:v>8.3989340298594435</c:v>
                </c:pt>
                <c:pt idx="2602">
                  <c:v>7.3348086421164922</c:v>
                </c:pt>
                <c:pt idx="2603">
                  <c:v>7.0127611467855457</c:v>
                </c:pt>
                <c:pt idx="2604">
                  <c:v>7.6669276665882888</c:v>
                </c:pt>
                <c:pt idx="2605">
                  <c:v>7.675937062072185</c:v>
                </c:pt>
                <c:pt idx="2606">
                  <c:v>5.6256824147009334</c:v>
                </c:pt>
                <c:pt idx="2607">
                  <c:v>6.2087395848954285</c:v>
                </c:pt>
                <c:pt idx="2608">
                  <c:v>6.7511717271396989</c:v>
                </c:pt>
                <c:pt idx="2609">
                  <c:v>4.9273598272930457</c:v>
                </c:pt>
                <c:pt idx="2610">
                  <c:v>4.5444434215983733</c:v>
                </c:pt>
                <c:pt idx="2611">
                  <c:v>3.7868800246602938</c:v>
                </c:pt>
                <c:pt idx="2612">
                  <c:v>6.8083223663015895</c:v>
                </c:pt>
                <c:pt idx="2613">
                  <c:v>7.054226692041679</c:v>
                </c:pt>
                <c:pt idx="2614">
                  <c:v>7.7256179829059741</c:v>
                </c:pt>
                <c:pt idx="2615">
                  <c:v>6.2717008609015572</c:v>
                </c:pt>
                <c:pt idx="2616">
                  <c:v>5.95189686392263</c:v>
                </c:pt>
                <c:pt idx="2617">
                  <c:v>7.1693091129809972</c:v>
                </c:pt>
                <c:pt idx="2618">
                  <c:v>5.1872834677473678</c:v>
                </c:pt>
                <c:pt idx="2619">
                  <c:v>6.0411854524141706</c:v>
                </c:pt>
                <c:pt idx="2620">
                  <c:v>5.8499160988687837</c:v>
                </c:pt>
                <c:pt idx="2621">
                  <c:v>5.8707773830018581</c:v>
                </c:pt>
                <c:pt idx="2622">
                  <c:v>4.3119755855412594</c:v>
                </c:pt>
                <c:pt idx="2623">
                  <c:v>5.5920936686634706</c:v>
                </c:pt>
                <c:pt idx="2624">
                  <c:v>7.9711382715462342</c:v>
                </c:pt>
                <c:pt idx="2625">
                  <c:v>4.9409046523901878</c:v>
                </c:pt>
                <c:pt idx="2626">
                  <c:v>5.7865838201332149</c:v>
                </c:pt>
                <c:pt idx="2627">
                  <c:v>6.3031158476036753</c:v>
                </c:pt>
                <c:pt idx="2628">
                  <c:v>7.2030044253115584</c:v>
                </c:pt>
                <c:pt idx="2629">
                  <c:v>7.8772411076116242</c:v>
                </c:pt>
                <c:pt idx="2630">
                  <c:v>6.8463007686230606</c:v>
                </c:pt>
                <c:pt idx="2631">
                  <c:v>7.6068767919858367</c:v>
                </c:pt>
                <c:pt idx="2632">
                  <c:v>4.1425802929328519</c:v>
                </c:pt>
                <c:pt idx="2633">
                  <c:v>4.9495946115311265</c:v>
                </c:pt>
                <c:pt idx="2634">
                  <c:v>5.4483062628534649</c:v>
                </c:pt>
                <c:pt idx="2635">
                  <c:v>3.3632974315511399</c:v>
                </c:pt>
                <c:pt idx="2636">
                  <c:v>7.1090815194750183</c:v>
                </c:pt>
                <c:pt idx="2637">
                  <c:v>7.710853564107782</c:v>
                </c:pt>
                <c:pt idx="2638">
                  <c:v>5.1616292108637811</c:v>
                </c:pt>
                <c:pt idx="2639">
                  <c:v>6.6063812290181305</c:v>
                </c:pt>
                <c:pt idx="2640">
                  <c:v>5.0421760834585223</c:v>
                </c:pt>
                <c:pt idx="2641">
                  <c:v>7.89858867842399</c:v>
                </c:pt>
                <c:pt idx="2642">
                  <c:v>7.7626273163579649</c:v>
                </c:pt>
                <c:pt idx="2643">
                  <c:v>6.4421394731681083</c:v>
                </c:pt>
                <c:pt idx="2644">
                  <c:v>3.1633922111219661</c:v>
                </c:pt>
                <c:pt idx="2645">
                  <c:v>6.5453612915466159</c:v>
                </c:pt>
                <c:pt idx="2646">
                  <c:v>8.680899344825816</c:v>
                </c:pt>
                <c:pt idx="2647">
                  <c:v>7.3365653402866444</c:v>
                </c:pt>
                <c:pt idx="2648">
                  <c:v>7.2446729782575678</c:v>
                </c:pt>
                <c:pt idx="2649">
                  <c:v>5.5412401103476654</c:v>
                </c:pt>
                <c:pt idx="2650">
                  <c:v>5.148306140223835</c:v>
                </c:pt>
                <c:pt idx="2651">
                  <c:v>5.9187962680055035</c:v>
                </c:pt>
                <c:pt idx="2652">
                  <c:v>5.6719827043134812</c:v>
                </c:pt>
                <c:pt idx="2653">
                  <c:v>3.2747189823757457</c:v>
                </c:pt>
                <c:pt idx="2654">
                  <c:v>6.7838932065971314</c:v>
                </c:pt>
                <c:pt idx="2655">
                  <c:v>2.2644692448876422</c:v>
                </c:pt>
                <c:pt idx="2656">
                  <c:v>6.4432041492707741</c:v>
                </c:pt>
                <c:pt idx="2657">
                  <c:v>7.9661408274814942</c:v>
                </c:pt>
                <c:pt idx="2658">
                  <c:v>6.866617647501589</c:v>
                </c:pt>
                <c:pt idx="2659">
                  <c:v>6.821962347549122</c:v>
                </c:pt>
                <c:pt idx="2660">
                  <c:v>5.330743632773391</c:v>
                </c:pt>
                <c:pt idx="2661">
                  <c:v>6.26000127827069</c:v>
                </c:pt>
                <c:pt idx="2662">
                  <c:v>4.5110468834433597</c:v>
                </c:pt>
                <c:pt idx="2663">
                  <c:v>3.1652927184265591</c:v>
                </c:pt>
                <c:pt idx="2664">
                  <c:v>5.9392894276000252</c:v>
                </c:pt>
                <c:pt idx="2665">
                  <c:v>8.0321752059154647</c:v>
                </c:pt>
                <c:pt idx="2666">
                  <c:v>7.0840188976111733</c:v>
                </c:pt>
                <c:pt idx="2667">
                  <c:v>7.3008800927986437</c:v>
                </c:pt>
                <c:pt idx="2668">
                  <c:v>4.7303097465347372</c:v>
                </c:pt>
                <c:pt idx="2669">
                  <c:v>6.75339309648332</c:v>
                </c:pt>
                <c:pt idx="2670">
                  <c:v>6.9844034033261204</c:v>
                </c:pt>
                <c:pt idx="2671">
                  <c:v>6.9783655741931012</c:v>
                </c:pt>
                <c:pt idx="2672">
                  <c:v>6.5697026819764046</c:v>
                </c:pt>
                <c:pt idx="2673">
                  <c:v>7.4080208222818573</c:v>
                </c:pt>
                <c:pt idx="2674">
                  <c:v>6.3014259164627218</c:v>
                </c:pt>
                <c:pt idx="2675">
                  <c:v>7.6823602844657701</c:v>
                </c:pt>
                <c:pt idx="2676">
                  <c:v>6.721207113491003</c:v>
                </c:pt>
                <c:pt idx="2677">
                  <c:v>4.0571179065050567</c:v>
                </c:pt>
                <c:pt idx="2678">
                  <c:v>6.6139095173596356</c:v>
                </c:pt>
                <c:pt idx="2679">
                  <c:v>7.569941391198463</c:v>
                </c:pt>
                <c:pt idx="2680">
                  <c:v>7.1614871461404261</c:v>
                </c:pt>
                <c:pt idx="2681">
                  <c:v>5.3714336681202184</c:v>
                </c:pt>
                <c:pt idx="2682">
                  <c:v>3.7565253787414838</c:v>
                </c:pt>
                <c:pt idx="2683">
                  <c:v>6.6970602915873005</c:v>
                </c:pt>
                <c:pt idx="2684">
                  <c:v>9.2426277480619135</c:v>
                </c:pt>
                <c:pt idx="2685">
                  <c:v>6.1127277575352128</c:v>
                </c:pt>
                <c:pt idx="2686">
                  <c:v>8.9075916510933837</c:v>
                </c:pt>
                <c:pt idx="2687">
                  <c:v>8.2501955130097056</c:v>
                </c:pt>
                <c:pt idx="2688">
                  <c:v>6.0789959657384101</c:v>
                </c:pt>
                <c:pt idx="2689">
                  <c:v>7.7105910053568421</c:v>
                </c:pt>
                <c:pt idx="2690">
                  <c:v>6.7505339937855675</c:v>
                </c:pt>
                <c:pt idx="2691">
                  <c:v>7.2149577520735217</c:v>
                </c:pt>
                <c:pt idx="2692">
                  <c:v>8.0552467225994278</c:v>
                </c:pt>
                <c:pt idx="2693">
                  <c:v>4.9311643871797388</c:v>
                </c:pt>
                <c:pt idx="2694">
                  <c:v>7.3440182784481163</c:v>
                </c:pt>
                <c:pt idx="2695">
                  <c:v>5.8776840394502115</c:v>
                </c:pt>
                <c:pt idx="2696">
                  <c:v>5.5801702178264847</c:v>
                </c:pt>
                <c:pt idx="2697">
                  <c:v>3.3867542993916002</c:v>
                </c:pt>
                <c:pt idx="2698">
                  <c:v>6.6471291354738087</c:v>
                </c:pt>
                <c:pt idx="2699">
                  <c:v>7.7954302505369668</c:v>
                </c:pt>
                <c:pt idx="2700">
                  <c:v>6.2333402433239034</c:v>
                </c:pt>
                <c:pt idx="2701">
                  <c:v>4.3683654255950994</c:v>
                </c:pt>
                <c:pt idx="2702">
                  <c:v>6.2071055488369824</c:v>
                </c:pt>
                <c:pt idx="2703">
                  <c:v>4.4752810828345622</c:v>
                </c:pt>
                <c:pt idx="2704">
                  <c:v>6.7851207865816674</c:v>
                </c:pt>
                <c:pt idx="2705">
                  <c:v>4.9903481783606303</c:v>
                </c:pt>
                <c:pt idx="2706">
                  <c:v>9.5870439681926847</c:v>
                </c:pt>
                <c:pt idx="2707">
                  <c:v>4.1527576473449166</c:v>
                </c:pt>
                <c:pt idx="2708">
                  <c:v>5.5234397848168157</c:v>
                </c:pt>
                <c:pt idx="2709">
                  <c:v>5.9265176245641245</c:v>
                </c:pt>
                <c:pt idx="2710">
                  <c:v>3.9288335938979628</c:v>
                </c:pt>
                <c:pt idx="2711">
                  <c:v>6.403705112298133</c:v>
                </c:pt>
                <c:pt idx="2712">
                  <c:v>6.7942823689243221</c:v>
                </c:pt>
                <c:pt idx="2713">
                  <c:v>6.242090150344862</c:v>
                </c:pt>
                <c:pt idx="2714">
                  <c:v>4.7367078863009402</c:v>
                </c:pt>
                <c:pt idx="2715">
                  <c:v>5.0486987885040584</c:v>
                </c:pt>
                <c:pt idx="2716">
                  <c:v>7.0965086278778431</c:v>
                </c:pt>
                <c:pt idx="2717">
                  <c:v>4.8300184170468432</c:v>
                </c:pt>
                <c:pt idx="2718">
                  <c:v>7.4174381423525482</c:v>
                </c:pt>
                <c:pt idx="2719">
                  <c:v>8.1841237084931304</c:v>
                </c:pt>
                <c:pt idx="2720">
                  <c:v>5.7255338953271151</c:v>
                </c:pt>
                <c:pt idx="2721">
                  <c:v>8.4311033906731829</c:v>
                </c:pt>
                <c:pt idx="2722">
                  <c:v>5.684290097851</c:v>
                </c:pt>
                <c:pt idx="2723">
                  <c:v>5.6936796557108105</c:v>
                </c:pt>
                <c:pt idx="2724">
                  <c:v>8.1316162311536466</c:v>
                </c:pt>
                <c:pt idx="2725">
                  <c:v>4.0138444266275588</c:v>
                </c:pt>
                <c:pt idx="2726">
                  <c:v>8.0399831637146626</c:v>
                </c:pt>
                <c:pt idx="2727">
                  <c:v>5.5826102192412437</c:v>
                </c:pt>
                <c:pt idx="2728">
                  <c:v>5.0276891187096053</c:v>
                </c:pt>
                <c:pt idx="2729">
                  <c:v>6.251545977661161</c:v>
                </c:pt>
                <c:pt idx="2730">
                  <c:v>2.9572266179773661</c:v>
                </c:pt>
                <c:pt idx="2731">
                  <c:v>4.5003741492699669</c:v>
                </c:pt>
                <c:pt idx="2732">
                  <c:v>3.5025582157905513</c:v>
                </c:pt>
                <c:pt idx="2733">
                  <c:v>7.7966778122727307</c:v>
                </c:pt>
                <c:pt idx="2734">
                  <c:v>6.8715033663438172</c:v>
                </c:pt>
                <c:pt idx="2735">
                  <c:v>4.3860912155635852</c:v>
                </c:pt>
                <c:pt idx="2736">
                  <c:v>6.3946400502774985</c:v>
                </c:pt>
                <c:pt idx="2737">
                  <c:v>6.4211893161407438</c:v>
                </c:pt>
                <c:pt idx="2738">
                  <c:v>5.9692935025089735</c:v>
                </c:pt>
                <c:pt idx="2739">
                  <c:v>7.4769617154336219</c:v>
                </c:pt>
                <c:pt idx="2740">
                  <c:v>6.7622174469327163</c:v>
                </c:pt>
                <c:pt idx="2741">
                  <c:v>6.4425144267948626</c:v>
                </c:pt>
                <c:pt idx="2742">
                  <c:v>4.7587497024805092</c:v>
                </c:pt>
                <c:pt idx="2743">
                  <c:v>6.9906468125164025</c:v>
                </c:pt>
                <c:pt idx="2744">
                  <c:v>6.5428822341400306</c:v>
                </c:pt>
                <c:pt idx="2745">
                  <c:v>2.1530796092211779</c:v>
                </c:pt>
                <c:pt idx="2746">
                  <c:v>7.2628746493215957</c:v>
                </c:pt>
                <c:pt idx="2747">
                  <c:v>2.6043352145659342</c:v>
                </c:pt>
                <c:pt idx="2748">
                  <c:v>1.7826426500469852</c:v>
                </c:pt>
                <c:pt idx="2749">
                  <c:v>2.9416684127852091</c:v>
                </c:pt>
                <c:pt idx="2750">
                  <c:v>1.003677854016368</c:v>
                </c:pt>
                <c:pt idx="2751">
                  <c:v>3.8829229226284574</c:v>
                </c:pt>
                <c:pt idx="2752">
                  <c:v>3.9748794193142083</c:v>
                </c:pt>
                <c:pt idx="2753">
                  <c:v>5.1833671859345767</c:v>
                </c:pt>
                <c:pt idx="2754">
                  <c:v>7.1992619577058417</c:v>
                </c:pt>
                <c:pt idx="2755">
                  <c:v>6.3376669506680754</c:v>
                </c:pt>
                <c:pt idx="2756">
                  <c:v>6.6529014014672905</c:v>
                </c:pt>
                <c:pt idx="2757">
                  <c:v>6.8705608798722544</c:v>
                </c:pt>
                <c:pt idx="2758">
                  <c:v>4.6751091838285266</c:v>
                </c:pt>
                <c:pt idx="2759">
                  <c:v>6.5935724449524402</c:v>
                </c:pt>
                <c:pt idx="2760">
                  <c:v>5.7488388520491487</c:v>
                </c:pt>
                <c:pt idx="2761">
                  <c:v>4.4408307174367145</c:v>
                </c:pt>
                <c:pt idx="2762">
                  <c:v>7.4276184759859127</c:v>
                </c:pt>
                <c:pt idx="2763">
                  <c:v>6.8663469955362721</c:v>
                </c:pt>
                <c:pt idx="2764">
                  <c:v>8.0128402246204189</c:v>
                </c:pt>
                <c:pt idx="2765">
                  <c:v>5.4542046506665374</c:v>
                </c:pt>
                <c:pt idx="2766">
                  <c:v>6.9880844389625825</c:v>
                </c:pt>
                <c:pt idx="2767">
                  <c:v>5.8234452308863967</c:v>
                </c:pt>
                <c:pt idx="2768">
                  <c:v>6.5349185662595035</c:v>
                </c:pt>
                <c:pt idx="2769">
                  <c:v>4.6923715986463996</c:v>
                </c:pt>
                <c:pt idx="2770">
                  <c:v>4.6349062706465007</c:v>
                </c:pt>
                <c:pt idx="2771">
                  <c:v>3.3657549722870375</c:v>
                </c:pt>
                <c:pt idx="2772">
                  <c:v>6.9770363657439445</c:v>
                </c:pt>
                <c:pt idx="2773">
                  <c:v>5.3309641151455178</c:v>
                </c:pt>
                <c:pt idx="2774">
                  <c:v>6.3838290277722205</c:v>
                </c:pt>
                <c:pt idx="2775">
                  <c:v>3.6416602020075413</c:v>
                </c:pt>
                <c:pt idx="2776">
                  <c:v>7.236206513375075</c:v>
                </c:pt>
                <c:pt idx="2777">
                  <c:v>7.2144011919427022</c:v>
                </c:pt>
                <c:pt idx="2778">
                  <c:v>7.5355151994393665</c:v>
                </c:pt>
                <c:pt idx="2779">
                  <c:v>8.8891021628146376</c:v>
                </c:pt>
                <c:pt idx="2780">
                  <c:v>4.9327584371988795</c:v>
                </c:pt>
                <c:pt idx="2781">
                  <c:v>7.8057765709166258</c:v>
                </c:pt>
                <c:pt idx="2782">
                  <c:v>5.9690952786271883</c:v>
                </c:pt>
                <c:pt idx="2783">
                  <c:v>7.5000268203696452</c:v>
                </c:pt>
                <c:pt idx="2784">
                  <c:v>6.2445614622284609</c:v>
                </c:pt>
                <c:pt idx="2785">
                  <c:v>5.9702735962253382</c:v>
                </c:pt>
                <c:pt idx="2786">
                  <c:v>4.5144315620574158</c:v>
                </c:pt>
                <c:pt idx="2787">
                  <c:v>7.2155565151297516</c:v>
                </c:pt>
                <c:pt idx="2788">
                  <c:v>4.3055425600632438</c:v>
                </c:pt>
                <c:pt idx="2789">
                  <c:v>7.9980601916794845</c:v>
                </c:pt>
                <c:pt idx="2790">
                  <c:v>6.4381632496557186</c:v>
                </c:pt>
                <c:pt idx="2791">
                  <c:v>7.1330621728135775</c:v>
                </c:pt>
                <c:pt idx="2792">
                  <c:v>6.9940152933263979</c:v>
                </c:pt>
                <c:pt idx="2793">
                  <c:v>4.328811538947277</c:v>
                </c:pt>
                <c:pt idx="2794">
                  <c:v>6.4225145544551161</c:v>
                </c:pt>
                <c:pt idx="2795">
                  <c:v>6.6087739471143987</c:v>
                </c:pt>
                <c:pt idx="2796">
                  <c:v>7.3889586054953424</c:v>
                </c:pt>
                <c:pt idx="2797">
                  <c:v>6.768758782104543</c:v>
                </c:pt>
                <c:pt idx="2798">
                  <c:v>4.6254745330984193</c:v>
                </c:pt>
                <c:pt idx="2799">
                  <c:v>5.7609124211563474</c:v>
                </c:pt>
                <c:pt idx="2800">
                  <c:v>2.6064316314563234</c:v>
                </c:pt>
                <c:pt idx="2801">
                  <c:v>5.9505334805057553</c:v>
                </c:pt>
                <c:pt idx="2802">
                  <c:v>5.313447454705102</c:v>
                </c:pt>
                <c:pt idx="2803">
                  <c:v>7.0668004076455153</c:v>
                </c:pt>
                <c:pt idx="2804">
                  <c:v>6.9377077467908439</c:v>
                </c:pt>
                <c:pt idx="2805">
                  <c:v>4.5066202841034197</c:v>
                </c:pt>
                <c:pt idx="2806">
                  <c:v>6.7755710206268986</c:v>
                </c:pt>
                <c:pt idx="2807">
                  <c:v>5.4760233274609256</c:v>
                </c:pt>
                <c:pt idx="2808">
                  <c:v>6.6241832144850648</c:v>
                </c:pt>
                <c:pt idx="2809">
                  <c:v>3.912660292273296</c:v>
                </c:pt>
                <c:pt idx="2810">
                  <c:v>3.5548549158229563</c:v>
                </c:pt>
                <c:pt idx="2811">
                  <c:v>8.4378462226175479</c:v>
                </c:pt>
                <c:pt idx="2812">
                  <c:v>7.162326974417871</c:v>
                </c:pt>
                <c:pt idx="2813">
                  <c:v>6.1732825034435566</c:v>
                </c:pt>
                <c:pt idx="2814">
                  <c:v>7.8127299445301288</c:v>
                </c:pt>
                <c:pt idx="2815">
                  <c:v>7.5231487943669721</c:v>
                </c:pt>
                <c:pt idx="2816">
                  <c:v>4.988329888967364</c:v>
                </c:pt>
                <c:pt idx="2817">
                  <c:v>7.5001159115888907</c:v>
                </c:pt>
                <c:pt idx="2818">
                  <c:v>5.0976203789288697</c:v>
                </c:pt>
                <c:pt idx="2819">
                  <c:v>4.6073751365035056</c:v>
                </c:pt>
                <c:pt idx="2820">
                  <c:v>4.5786106353584906</c:v>
                </c:pt>
                <c:pt idx="2821">
                  <c:v>3.7068864489139526</c:v>
                </c:pt>
                <c:pt idx="2822">
                  <c:v>6.4045987143442957</c:v>
                </c:pt>
                <c:pt idx="2823">
                  <c:v>7.1787233767837924</c:v>
                </c:pt>
                <c:pt idx="2824">
                  <c:v>7.4403606904620379</c:v>
                </c:pt>
                <c:pt idx="2825">
                  <c:v>6.5492624075353474</c:v>
                </c:pt>
                <c:pt idx="2826">
                  <c:v>5.9084931593965564</c:v>
                </c:pt>
                <c:pt idx="2827">
                  <c:v>7.3998273293034238</c:v>
                </c:pt>
                <c:pt idx="2828">
                  <c:v>6.0354167042566704</c:v>
                </c:pt>
                <c:pt idx="2829">
                  <c:v>6.4103372943976957</c:v>
                </c:pt>
                <c:pt idx="2830">
                  <c:v>6.5311713869736927</c:v>
                </c:pt>
                <c:pt idx="2831">
                  <c:v>6.0618308293522487</c:v>
                </c:pt>
                <c:pt idx="2832">
                  <c:v>5.0846478136808342</c:v>
                </c:pt>
                <c:pt idx="2833">
                  <c:v>3.7058436468517146</c:v>
                </c:pt>
                <c:pt idx="2834">
                  <c:v>7.5504614313206471</c:v>
                </c:pt>
                <c:pt idx="2835">
                  <c:v>6.3923286309277705</c:v>
                </c:pt>
                <c:pt idx="2836">
                  <c:v>5.2102142861152299</c:v>
                </c:pt>
                <c:pt idx="2837">
                  <c:v>5.6912794653361747</c:v>
                </c:pt>
                <c:pt idx="2838">
                  <c:v>7.2164543359254205</c:v>
                </c:pt>
                <c:pt idx="2839">
                  <c:v>7.0716486195740096</c:v>
                </c:pt>
                <c:pt idx="2840">
                  <c:v>7.0793899685625359</c:v>
                </c:pt>
                <c:pt idx="2841">
                  <c:v>6.0405794515599363</c:v>
                </c:pt>
                <c:pt idx="2842">
                  <c:v>5.2905795971782901</c:v>
                </c:pt>
                <c:pt idx="2843">
                  <c:v>4.7077971093986841</c:v>
                </c:pt>
                <c:pt idx="2844">
                  <c:v>4.610094641807164</c:v>
                </c:pt>
                <c:pt idx="2845">
                  <c:v>2.4986799160897175</c:v>
                </c:pt>
                <c:pt idx="2846">
                  <c:v>7.3636271541265517</c:v>
                </c:pt>
                <c:pt idx="2847">
                  <c:v>8.0029655294975175</c:v>
                </c:pt>
                <c:pt idx="2848">
                  <c:v>5.5094784799231515</c:v>
                </c:pt>
                <c:pt idx="2849">
                  <c:v>7.8349131641228311</c:v>
                </c:pt>
                <c:pt idx="2850">
                  <c:v>6.1212319669377262</c:v>
                </c:pt>
                <c:pt idx="2851">
                  <c:v>8.6232915113396462</c:v>
                </c:pt>
                <c:pt idx="2852">
                  <c:v>7.6677399019741523</c:v>
                </c:pt>
                <c:pt idx="2853">
                  <c:v>6.5765976341754664</c:v>
                </c:pt>
                <c:pt idx="2854">
                  <c:v>3.6663853562320106</c:v>
                </c:pt>
                <c:pt idx="2855">
                  <c:v>6.8597710116024544</c:v>
                </c:pt>
                <c:pt idx="2856">
                  <c:v>9.0940539425894418</c:v>
                </c:pt>
                <c:pt idx="2857">
                  <c:v>7.0056735404004247</c:v>
                </c:pt>
                <c:pt idx="2858">
                  <c:v>7.0052619264778579</c:v>
                </c:pt>
                <c:pt idx="2859">
                  <c:v>5.5204787704902465</c:v>
                </c:pt>
                <c:pt idx="2860">
                  <c:v>6.4991990282996053</c:v>
                </c:pt>
                <c:pt idx="2861">
                  <c:v>4.2174503718618688</c:v>
                </c:pt>
                <c:pt idx="2862">
                  <c:v>2.7984970472592381</c:v>
                </c:pt>
                <c:pt idx="2863">
                  <c:v>3.5815495592533071</c:v>
                </c:pt>
                <c:pt idx="2864">
                  <c:v>7.923940108521351</c:v>
                </c:pt>
                <c:pt idx="2865">
                  <c:v>3.1295075242496262</c:v>
                </c:pt>
                <c:pt idx="2866">
                  <c:v>7.273708061224184</c:v>
                </c:pt>
                <c:pt idx="2867">
                  <c:v>7.6981149635839365</c:v>
                </c:pt>
                <c:pt idx="2868">
                  <c:v>7.244567833287654</c:v>
                </c:pt>
                <c:pt idx="2869">
                  <c:v>7.4034775762131524</c:v>
                </c:pt>
                <c:pt idx="2870">
                  <c:v>5.427847716230092</c:v>
                </c:pt>
                <c:pt idx="2871">
                  <c:v>5.7190889396370306</c:v>
                </c:pt>
                <c:pt idx="2872">
                  <c:v>3.1971524657011616</c:v>
                </c:pt>
                <c:pt idx="2873">
                  <c:v>5.1620364770581055</c:v>
                </c:pt>
                <c:pt idx="2874">
                  <c:v>4.6768879275762929</c:v>
                </c:pt>
                <c:pt idx="2875">
                  <c:v>7.5914440927535036</c:v>
                </c:pt>
                <c:pt idx="2876">
                  <c:v>6.0738034686226943</c:v>
                </c:pt>
                <c:pt idx="2877">
                  <c:v>8.6846470762407098</c:v>
                </c:pt>
                <c:pt idx="2878">
                  <c:v>4.3501877496202637</c:v>
                </c:pt>
                <c:pt idx="2879">
                  <c:v>7.4106017246748124</c:v>
                </c:pt>
                <c:pt idx="2880">
                  <c:v>6.1414395187591158</c:v>
                </c:pt>
                <c:pt idx="2881">
                  <c:v>8.0311828494854858</c:v>
                </c:pt>
                <c:pt idx="2882">
                  <c:v>6.0571846722327907</c:v>
                </c:pt>
                <c:pt idx="2883">
                  <c:v>7.7808849030466831</c:v>
                </c:pt>
                <c:pt idx="2884">
                  <c:v>5.6193739422943878</c:v>
                </c:pt>
                <c:pt idx="2885">
                  <c:v>7.7954056926079307</c:v>
                </c:pt>
                <c:pt idx="2886">
                  <c:v>6.809883868536426</c:v>
                </c:pt>
                <c:pt idx="2887">
                  <c:v>5.4396753203012711</c:v>
                </c:pt>
                <c:pt idx="2888">
                  <c:v>7.7839654590640821</c:v>
                </c:pt>
                <c:pt idx="2889">
                  <c:v>9.0295732899126548</c:v>
                </c:pt>
                <c:pt idx="2890">
                  <c:v>6.6612629696792851</c:v>
                </c:pt>
                <c:pt idx="2891">
                  <c:v>5.3421225547976423</c:v>
                </c:pt>
                <c:pt idx="2892">
                  <c:v>5.190490623489624</c:v>
                </c:pt>
                <c:pt idx="2893">
                  <c:v>6.8934659359281483</c:v>
                </c:pt>
                <c:pt idx="2894">
                  <c:v>6.0443163176331742</c:v>
                </c:pt>
                <c:pt idx="2895">
                  <c:v>6.0927439997070625</c:v>
                </c:pt>
                <c:pt idx="2896">
                  <c:v>8.8324593875513315</c:v>
                </c:pt>
                <c:pt idx="2897">
                  <c:v>7.8169888194771362</c:v>
                </c:pt>
                <c:pt idx="2898">
                  <c:v>1.870047193807491</c:v>
                </c:pt>
                <c:pt idx="2899">
                  <c:v>7.8561055498705139</c:v>
                </c:pt>
                <c:pt idx="2900">
                  <c:v>6.4347082404228537</c:v>
                </c:pt>
                <c:pt idx="2901">
                  <c:v>7.0707868325200476</c:v>
                </c:pt>
                <c:pt idx="2902">
                  <c:v>8.3983873650994294</c:v>
                </c:pt>
                <c:pt idx="2903">
                  <c:v>4.2346734152254575</c:v>
                </c:pt>
                <c:pt idx="2904">
                  <c:v>7.6142873402658946</c:v>
                </c:pt>
                <c:pt idx="2905">
                  <c:v>7.1100532849053222</c:v>
                </c:pt>
                <c:pt idx="2906">
                  <c:v>5.56900430298872</c:v>
                </c:pt>
                <c:pt idx="2907">
                  <c:v>2.6624759774732918</c:v>
                </c:pt>
                <c:pt idx="2908">
                  <c:v>6.3721934230083308</c:v>
                </c:pt>
                <c:pt idx="2909">
                  <c:v>8.1401646423350584</c:v>
                </c:pt>
                <c:pt idx="2910">
                  <c:v>6.3337951280555558</c:v>
                </c:pt>
                <c:pt idx="2911">
                  <c:v>5.4637782295530029</c:v>
                </c:pt>
                <c:pt idx="2912">
                  <c:v>4.8409851685947825</c:v>
                </c:pt>
                <c:pt idx="2913">
                  <c:v>3.6280996977551525</c:v>
                </c:pt>
                <c:pt idx="2914">
                  <c:v>5.9551415307691924</c:v>
                </c:pt>
                <c:pt idx="2915">
                  <c:v>5.4072217462880348</c:v>
                </c:pt>
                <c:pt idx="2916">
                  <c:v>9.7621973281651169</c:v>
                </c:pt>
                <c:pt idx="2917">
                  <c:v>5.8394120586541058</c:v>
                </c:pt>
                <c:pt idx="2918">
                  <c:v>6.0948579025822944</c:v>
                </c:pt>
                <c:pt idx="2919">
                  <c:v>6.5945083528709016</c:v>
                </c:pt>
                <c:pt idx="2920">
                  <c:v>4.5717144757835007</c:v>
                </c:pt>
                <c:pt idx="2921">
                  <c:v>5.1946726771451965</c:v>
                </c:pt>
                <c:pt idx="2922">
                  <c:v>6.4509768781749051</c:v>
                </c:pt>
                <c:pt idx="2923">
                  <c:v>7.853038418856662</c:v>
                </c:pt>
                <c:pt idx="2924">
                  <c:v>4.3901331329413882</c:v>
                </c:pt>
                <c:pt idx="2925">
                  <c:v>7.3058315052741447</c:v>
                </c:pt>
                <c:pt idx="2926">
                  <c:v>6.7808787124089145</c:v>
                </c:pt>
                <c:pt idx="2927">
                  <c:v>5.5790585451291115</c:v>
                </c:pt>
                <c:pt idx="2928">
                  <c:v>6.4066590478893843</c:v>
                </c:pt>
                <c:pt idx="2929">
                  <c:v>8.1723602300288647</c:v>
                </c:pt>
                <c:pt idx="2930">
                  <c:v>5.7105436493483399</c:v>
                </c:pt>
                <c:pt idx="2931">
                  <c:v>8.3961098897915285</c:v>
                </c:pt>
                <c:pt idx="2932">
                  <c:v>5.0492318439040664</c:v>
                </c:pt>
                <c:pt idx="2933">
                  <c:v>5.5043288965175741</c:v>
                </c:pt>
                <c:pt idx="2934">
                  <c:v>7.6423351179490995</c:v>
                </c:pt>
                <c:pt idx="2935">
                  <c:v>3.5391634867254491</c:v>
                </c:pt>
                <c:pt idx="2936">
                  <c:v>6.5621614696334376</c:v>
                </c:pt>
                <c:pt idx="2937">
                  <c:v>5.4361795066254999</c:v>
                </c:pt>
                <c:pt idx="2938">
                  <c:v>4.5050982797548089</c:v>
                </c:pt>
                <c:pt idx="2939">
                  <c:v>5.3842145978677429</c:v>
                </c:pt>
                <c:pt idx="2940">
                  <c:v>2.1413093811947621</c:v>
                </c:pt>
                <c:pt idx="2941">
                  <c:v>5.6279665876991771</c:v>
                </c:pt>
                <c:pt idx="2942">
                  <c:v>3.9768474466571124</c:v>
                </c:pt>
                <c:pt idx="2943">
                  <c:v>7.0168628007417029</c:v>
                </c:pt>
                <c:pt idx="2944">
                  <c:v>9.2444607544025992</c:v>
                </c:pt>
                <c:pt idx="2945">
                  <c:v>3.6004276375795752</c:v>
                </c:pt>
                <c:pt idx="2946">
                  <c:v>6.9485768644874577</c:v>
                </c:pt>
                <c:pt idx="2947">
                  <c:v>8.5895069983027614</c:v>
                </c:pt>
                <c:pt idx="2948">
                  <c:v>7.9102157189657571</c:v>
                </c:pt>
                <c:pt idx="2949">
                  <c:v>8.1132556915388427</c:v>
                </c:pt>
                <c:pt idx="2950">
                  <c:v>6.3427307722613211</c:v>
                </c:pt>
                <c:pt idx="2951">
                  <c:v>8.415371773202672</c:v>
                </c:pt>
                <c:pt idx="2952">
                  <c:v>4.1915660099569889</c:v>
                </c:pt>
                <c:pt idx="2953">
                  <c:v>7.4220741532865162</c:v>
                </c:pt>
                <c:pt idx="2954">
                  <c:v>6.1009008633188122</c:v>
                </c:pt>
                <c:pt idx="2955">
                  <c:v>3.044501917471655</c:v>
                </c:pt>
                <c:pt idx="2956">
                  <c:v>7.94830231325715</c:v>
                </c:pt>
                <c:pt idx="2957">
                  <c:v>3.3056049032157597</c:v>
                </c:pt>
                <c:pt idx="2958">
                  <c:v>1.027831730670056</c:v>
                </c:pt>
                <c:pt idx="2959">
                  <c:v>2.6062471885369223</c:v>
                </c:pt>
                <c:pt idx="2960">
                  <c:v>1.5577008093806486</c:v>
                </c:pt>
                <c:pt idx="2961">
                  <c:v>4.712146764083931</c:v>
                </c:pt>
                <c:pt idx="2962">
                  <c:v>4.9034711318002655</c:v>
                </c:pt>
                <c:pt idx="2963">
                  <c:v>5.0701646567899763</c:v>
                </c:pt>
                <c:pt idx="2964">
                  <c:v>6.9826077368422164</c:v>
                </c:pt>
                <c:pt idx="2965">
                  <c:v>6.0510818903671355</c:v>
                </c:pt>
                <c:pt idx="2966">
                  <c:v>7.8959495793712708</c:v>
                </c:pt>
                <c:pt idx="2967">
                  <c:v>6.5579405958724086</c:v>
                </c:pt>
                <c:pt idx="2968">
                  <c:v>5.1985268361297381</c:v>
                </c:pt>
                <c:pt idx="2969">
                  <c:v>7.3584939513471568</c:v>
                </c:pt>
                <c:pt idx="2970">
                  <c:v>6.1944058722689483</c:v>
                </c:pt>
                <c:pt idx="2971">
                  <c:v>5.435426129377503</c:v>
                </c:pt>
                <c:pt idx="2972">
                  <c:v>6.8716387187497627</c:v>
                </c:pt>
                <c:pt idx="2973">
                  <c:v>7.2458269094597521</c:v>
                </c:pt>
                <c:pt idx="2974">
                  <c:v>7.0882279646443482</c:v>
                </c:pt>
                <c:pt idx="2975">
                  <c:v>6.4842873286103657</c:v>
                </c:pt>
                <c:pt idx="2976">
                  <c:v>6.328831674264932</c:v>
                </c:pt>
                <c:pt idx="2977">
                  <c:v>5.2980699701196192</c:v>
                </c:pt>
                <c:pt idx="2978">
                  <c:v>6.3799596180966889</c:v>
                </c:pt>
                <c:pt idx="2979">
                  <c:v>4.9899204531942596</c:v>
                </c:pt>
                <c:pt idx="2980">
                  <c:v>3.6735398392976233</c:v>
                </c:pt>
                <c:pt idx="2981">
                  <c:v>5.3874268375167764</c:v>
                </c:pt>
                <c:pt idx="2982">
                  <c:v>6.2592040165226264</c:v>
                </c:pt>
                <c:pt idx="2983">
                  <c:v>7.170587191879414</c:v>
                </c:pt>
                <c:pt idx="2984">
                  <c:v>5.2773773087231186</c:v>
                </c:pt>
                <c:pt idx="2985">
                  <c:v>5.0009337395808302</c:v>
                </c:pt>
                <c:pt idx="2986">
                  <c:v>7.7192969494506789</c:v>
                </c:pt>
                <c:pt idx="2987">
                  <c:v>6.0416755002784388</c:v>
                </c:pt>
                <c:pt idx="2988">
                  <c:v>6.604238203603594</c:v>
                </c:pt>
                <c:pt idx="2989">
                  <c:v>6.7153181719153796</c:v>
                </c:pt>
                <c:pt idx="2990">
                  <c:v>7.3845299484840758</c:v>
                </c:pt>
                <c:pt idx="2991">
                  <c:v>7.9627362382182705</c:v>
                </c:pt>
                <c:pt idx="2992">
                  <c:v>6.8071492630310972</c:v>
                </c:pt>
                <c:pt idx="2993">
                  <c:v>7.6967395056347616</c:v>
                </c:pt>
                <c:pt idx="2994">
                  <c:v>5.9823553817945703</c:v>
                </c:pt>
                <c:pt idx="2995">
                  <c:v>5.5185934451737033</c:v>
                </c:pt>
                <c:pt idx="2996">
                  <c:v>2.6147326825532464</c:v>
                </c:pt>
                <c:pt idx="2997">
                  <c:v>6.7468440772713505</c:v>
                </c:pt>
                <c:pt idx="2998">
                  <c:v>3.3574896958903109</c:v>
                </c:pt>
                <c:pt idx="2999">
                  <c:v>7.8807946495782506</c:v>
                </c:pt>
                <c:pt idx="3000">
                  <c:v>6.5303337911044768</c:v>
                </c:pt>
                <c:pt idx="3001">
                  <c:v>7.4118624007633835</c:v>
                </c:pt>
                <c:pt idx="3002">
                  <c:v>5.5218004835940011</c:v>
                </c:pt>
                <c:pt idx="3003">
                  <c:v>5.108716527211735</c:v>
                </c:pt>
                <c:pt idx="3004">
                  <c:v>6.6768906375214305</c:v>
                </c:pt>
                <c:pt idx="3005">
                  <c:v>6.6213775504800134</c:v>
                </c:pt>
                <c:pt idx="3006">
                  <c:v>7.2634005560227006</c:v>
                </c:pt>
                <c:pt idx="3007">
                  <c:v>6.635390107084425</c:v>
                </c:pt>
                <c:pt idx="3008">
                  <c:v>3.5019059220568654</c:v>
                </c:pt>
                <c:pt idx="3009">
                  <c:v>4.9981819617939562</c:v>
                </c:pt>
                <c:pt idx="3010">
                  <c:v>2.4315846237795506</c:v>
                </c:pt>
                <c:pt idx="3011">
                  <c:v>6.564347973911941</c:v>
                </c:pt>
                <c:pt idx="3012">
                  <c:v>5.3631211786273134</c:v>
                </c:pt>
                <c:pt idx="3013">
                  <c:v>7.1810569115771985</c:v>
                </c:pt>
                <c:pt idx="3014">
                  <c:v>4.4522185978244879</c:v>
                </c:pt>
                <c:pt idx="3015">
                  <c:v>4.3963283544079346</c:v>
                </c:pt>
                <c:pt idx="3016">
                  <c:v>5.6517502572535134</c:v>
                </c:pt>
                <c:pt idx="3017">
                  <c:v>6.4789298517855967</c:v>
                </c:pt>
                <c:pt idx="3018">
                  <c:v>7.2595821467839325</c:v>
                </c:pt>
                <c:pt idx="3019">
                  <c:v>3.7240887473021549</c:v>
                </c:pt>
                <c:pt idx="3020">
                  <c:v>3.3384363890855919</c:v>
                </c:pt>
                <c:pt idx="3021">
                  <c:v>8.5067126789431828</c:v>
                </c:pt>
                <c:pt idx="3022">
                  <c:v>9.1185882681031707</c:v>
                </c:pt>
                <c:pt idx="3023">
                  <c:v>6.4068506259796276</c:v>
                </c:pt>
                <c:pt idx="3024">
                  <c:v>7.5854713251030708</c:v>
                </c:pt>
                <c:pt idx="3025">
                  <c:v>7.730166229111302</c:v>
                </c:pt>
                <c:pt idx="3026">
                  <c:v>3.975548470108345</c:v>
                </c:pt>
                <c:pt idx="3027">
                  <c:v>6.758862740861689</c:v>
                </c:pt>
                <c:pt idx="3028">
                  <c:v>6.6893841500081068</c:v>
                </c:pt>
                <c:pt idx="3029">
                  <c:v>4.5734022159563024</c:v>
                </c:pt>
                <c:pt idx="3030">
                  <c:v>4.7729207106106264</c:v>
                </c:pt>
                <c:pt idx="3031">
                  <c:v>6.112780926889009</c:v>
                </c:pt>
                <c:pt idx="3032">
                  <c:v>5.8678544220267623</c:v>
                </c:pt>
                <c:pt idx="3033">
                  <c:v>7.6324268727032285</c:v>
                </c:pt>
                <c:pt idx="3034">
                  <c:v>7.6801933892558587</c:v>
                </c:pt>
                <c:pt idx="3035">
                  <c:v>5.2434210111349122</c:v>
                </c:pt>
                <c:pt idx="3036">
                  <c:v>5.2493841820684786</c:v>
                </c:pt>
                <c:pt idx="3037">
                  <c:v>7.5995416735656098</c:v>
                </c:pt>
                <c:pt idx="3038">
                  <c:v>6.9617833951785748</c:v>
                </c:pt>
                <c:pt idx="3039">
                  <c:v>6.5733619488580954</c:v>
                </c:pt>
                <c:pt idx="3040">
                  <c:v>7.438840629087708</c:v>
                </c:pt>
                <c:pt idx="3041">
                  <c:v>5.8200491798045837</c:v>
                </c:pt>
                <c:pt idx="3042">
                  <c:v>4.5180689293503695</c:v>
                </c:pt>
                <c:pt idx="3043">
                  <c:v>5.5206506664043431</c:v>
                </c:pt>
                <c:pt idx="3044">
                  <c:v>7.1656813700964159</c:v>
                </c:pt>
                <c:pt idx="3045">
                  <c:v>5.6908954826857974</c:v>
                </c:pt>
                <c:pt idx="3046">
                  <c:v>5.0079407394787863</c:v>
                </c:pt>
                <c:pt idx="3047">
                  <c:v>7.9730391823021769</c:v>
                </c:pt>
                <c:pt idx="3048">
                  <c:v>5.6784203122089556</c:v>
                </c:pt>
                <c:pt idx="3049">
                  <c:v>7.378790137733013</c:v>
                </c:pt>
                <c:pt idx="3050">
                  <c:v>6.8677425698317807</c:v>
                </c:pt>
                <c:pt idx="3051">
                  <c:v>6.4507614046253723</c:v>
                </c:pt>
                <c:pt idx="3052">
                  <c:v>5.0126796835626992</c:v>
                </c:pt>
                <c:pt idx="3053">
                  <c:v>4.6414069264512401</c:v>
                </c:pt>
                <c:pt idx="3054">
                  <c:v>4.7231308501924136</c:v>
                </c:pt>
                <c:pt idx="3055">
                  <c:v>3.5201493585126933</c:v>
                </c:pt>
                <c:pt idx="3056">
                  <c:v>6.2369740536816041</c:v>
                </c:pt>
                <c:pt idx="3057">
                  <c:v>7.4145078053221916</c:v>
                </c:pt>
                <c:pt idx="3058">
                  <c:v>5.6226120528939694</c:v>
                </c:pt>
                <c:pt idx="3059">
                  <c:v>7.0185096787934924</c:v>
                </c:pt>
                <c:pt idx="3060">
                  <c:v>6.7990181468358744</c:v>
                </c:pt>
                <c:pt idx="3061">
                  <c:v>7.5312195760992733</c:v>
                </c:pt>
                <c:pt idx="3062">
                  <c:v>7.8484272689511574</c:v>
                </c:pt>
                <c:pt idx="3063">
                  <c:v>7.0171210990359407</c:v>
                </c:pt>
                <c:pt idx="3064">
                  <c:v>2.0193860348870447</c:v>
                </c:pt>
                <c:pt idx="3065">
                  <c:v>6.6322880391838996</c:v>
                </c:pt>
                <c:pt idx="3066">
                  <c:v>9.1601475614647203</c:v>
                </c:pt>
                <c:pt idx="3067">
                  <c:v>6.0952115518275223</c:v>
                </c:pt>
                <c:pt idx="3068">
                  <c:v>6.8645448493654637</c:v>
                </c:pt>
                <c:pt idx="3069">
                  <c:v>4.538525309546082</c:v>
                </c:pt>
                <c:pt idx="3070">
                  <c:v>4.6227592131742661</c:v>
                </c:pt>
                <c:pt idx="3071">
                  <c:v>6.0049012126200045</c:v>
                </c:pt>
                <c:pt idx="3072">
                  <c:v>4.4246961894368679</c:v>
                </c:pt>
                <c:pt idx="3073">
                  <c:v>3.6844207320126388</c:v>
                </c:pt>
                <c:pt idx="3074">
                  <c:v>5.4451169554190955</c:v>
                </c:pt>
                <c:pt idx="3075">
                  <c:v>2.4402991934373155</c:v>
                </c:pt>
                <c:pt idx="3076">
                  <c:v>5.3100618574751586</c:v>
                </c:pt>
                <c:pt idx="3077">
                  <c:v>8.1411149238685709</c:v>
                </c:pt>
                <c:pt idx="3078">
                  <c:v>7.0058773853908098</c:v>
                </c:pt>
                <c:pt idx="3079">
                  <c:v>5.7441149412498707</c:v>
                </c:pt>
                <c:pt idx="3080">
                  <c:v>5.0149668668591518</c:v>
                </c:pt>
                <c:pt idx="3081">
                  <c:v>4.8166391698440547</c:v>
                </c:pt>
                <c:pt idx="3082">
                  <c:v>6.0938037817762467</c:v>
                </c:pt>
                <c:pt idx="3083">
                  <c:v>4.895650434631496</c:v>
                </c:pt>
                <c:pt idx="3084">
                  <c:v>4.8432319270381283</c:v>
                </c:pt>
                <c:pt idx="3085">
                  <c:v>6.8685778132649382</c:v>
                </c:pt>
                <c:pt idx="3086">
                  <c:v>6.0189202178570289</c:v>
                </c:pt>
                <c:pt idx="3087">
                  <c:v>9.0675559226096976</c:v>
                </c:pt>
                <c:pt idx="3088">
                  <c:v>6.1652612225551131</c:v>
                </c:pt>
                <c:pt idx="3089">
                  <c:v>5.416770709672921</c:v>
                </c:pt>
                <c:pt idx="3090">
                  <c:v>6.8428482748604296</c:v>
                </c:pt>
                <c:pt idx="3091">
                  <c:v>6.4793601742351186</c:v>
                </c:pt>
                <c:pt idx="3092">
                  <c:v>6.3632233619632261</c:v>
                </c:pt>
                <c:pt idx="3093">
                  <c:v>6.4224470825813462</c:v>
                </c:pt>
                <c:pt idx="3094">
                  <c:v>5.1046757609268996</c:v>
                </c:pt>
                <c:pt idx="3095">
                  <c:v>7.7825592014603053</c:v>
                </c:pt>
                <c:pt idx="3096">
                  <c:v>8.3839192699890521</c:v>
                </c:pt>
                <c:pt idx="3097">
                  <c:v>4.5429792645192668</c:v>
                </c:pt>
                <c:pt idx="3098">
                  <c:v>7.099271035029278</c:v>
                </c:pt>
                <c:pt idx="3099">
                  <c:v>8.7021127084474852</c:v>
                </c:pt>
                <c:pt idx="3100">
                  <c:v>6.5975143593353236</c:v>
                </c:pt>
                <c:pt idx="3101">
                  <c:v>4.5443243809550085</c:v>
                </c:pt>
                <c:pt idx="3102">
                  <c:v>6.6399595226485797</c:v>
                </c:pt>
                <c:pt idx="3103">
                  <c:v>7.2802529735209616</c:v>
                </c:pt>
                <c:pt idx="3104">
                  <c:v>7.0792363277594585</c:v>
                </c:pt>
                <c:pt idx="3105">
                  <c:v>5.5619461466981939</c:v>
                </c:pt>
                <c:pt idx="3106">
                  <c:v>8.9709705907154902</c:v>
                </c:pt>
                <c:pt idx="3107">
                  <c:v>7.8341005292529546</c:v>
                </c:pt>
                <c:pt idx="3108">
                  <c:v>4.4403447068912021</c:v>
                </c:pt>
                <c:pt idx="3109">
                  <c:v>8.5776801540099967</c:v>
                </c:pt>
                <c:pt idx="3110">
                  <c:v>6.5049365160574624</c:v>
                </c:pt>
                <c:pt idx="3111">
                  <c:v>5.0786687946820441</c:v>
                </c:pt>
                <c:pt idx="3112">
                  <c:v>8.0813676953640616</c:v>
                </c:pt>
                <c:pt idx="3113">
                  <c:v>4.2438800590739945</c:v>
                </c:pt>
                <c:pt idx="3114">
                  <c:v>8.040576461980784</c:v>
                </c:pt>
                <c:pt idx="3115">
                  <c:v>7.2273858632757237</c:v>
                </c:pt>
                <c:pt idx="3116">
                  <c:v>7.560330009014157</c:v>
                </c:pt>
                <c:pt idx="3117">
                  <c:v>5.5750819641216154</c:v>
                </c:pt>
                <c:pt idx="3118">
                  <c:v>7.8897644477950921</c:v>
                </c:pt>
                <c:pt idx="3119">
                  <c:v>7.3639712401081505</c:v>
                </c:pt>
                <c:pt idx="3120">
                  <c:v>7.0176722532499127</c:v>
                </c:pt>
                <c:pt idx="3121">
                  <c:v>4.2343189631496072</c:v>
                </c:pt>
                <c:pt idx="3122">
                  <c:v>4.8383782474407155</c:v>
                </c:pt>
                <c:pt idx="3123">
                  <c:v>4.234102694142301</c:v>
                </c:pt>
                <c:pt idx="3124">
                  <c:v>7.1474377937395266</c:v>
                </c:pt>
                <c:pt idx="3125">
                  <c:v>5.1390490991661402</c:v>
                </c:pt>
                <c:pt idx="3126">
                  <c:v>8.8283501089301755</c:v>
                </c:pt>
                <c:pt idx="3127">
                  <c:v>4.8762720777403068</c:v>
                </c:pt>
                <c:pt idx="3128">
                  <c:v>5.6772721416863474</c:v>
                </c:pt>
                <c:pt idx="3129">
                  <c:v>5.7708207083329084</c:v>
                </c:pt>
                <c:pt idx="3130">
                  <c:v>5.0704374997727975</c:v>
                </c:pt>
                <c:pt idx="3131">
                  <c:v>6.5885779782345537</c:v>
                </c:pt>
                <c:pt idx="3132">
                  <c:v>6.9671620149478617</c:v>
                </c:pt>
                <c:pt idx="3133">
                  <c:v>6.4340382672400942</c:v>
                </c:pt>
                <c:pt idx="3134">
                  <c:v>3.4516493630455551</c:v>
                </c:pt>
                <c:pt idx="3135">
                  <c:v>5.771951045825336</c:v>
                </c:pt>
                <c:pt idx="3136">
                  <c:v>5.8249490331312908</c:v>
                </c:pt>
                <c:pt idx="3137">
                  <c:v>6.70758550053836</c:v>
                </c:pt>
                <c:pt idx="3138">
                  <c:v>7.8389422346997781</c:v>
                </c:pt>
                <c:pt idx="3139">
                  <c:v>8.2524509084378561</c:v>
                </c:pt>
                <c:pt idx="3140">
                  <c:v>6.1515334393854797</c:v>
                </c:pt>
                <c:pt idx="3141">
                  <c:v>8.1452985762960033</c:v>
                </c:pt>
                <c:pt idx="3142">
                  <c:v>4.2307867616605881</c:v>
                </c:pt>
                <c:pt idx="3143">
                  <c:v>6.3227961501588092</c:v>
                </c:pt>
                <c:pt idx="3144">
                  <c:v>5.8047742847710415</c:v>
                </c:pt>
                <c:pt idx="3145">
                  <c:v>5.6305432613312538</c:v>
                </c:pt>
                <c:pt idx="3146">
                  <c:v>7.4765372686473395</c:v>
                </c:pt>
                <c:pt idx="3147">
                  <c:v>4.4082591679669978</c:v>
                </c:pt>
                <c:pt idx="3148">
                  <c:v>6.5877849202170262</c:v>
                </c:pt>
                <c:pt idx="3149">
                  <c:v>4.3579806500198828</c:v>
                </c:pt>
                <c:pt idx="3150">
                  <c:v>2.6374342295951916</c:v>
                </c:pt>
                <c:pt idx="3151">
                  <c:v>5.236657499821737</c:v>
                </c:pt>
              </c:numCache>
            </c:numRef>
          </c:yVal>
          <c:smooth val="0"/>
          <c:extLst>
            <c:ext xmlns:c16="http://schemas.microsoft.com/office/drawing/2014/chart" uri="{C3380CC4-5D6E-409C-BE32-E72D297353CC}">
              <c16:uniqueId val="{00000000-CF99-4809-A666-4BDCA0FE6C3D}"/>
            </c:ext>
          </c:extLst>
        </c:ser>
        <c:ser>
          <c:idx val="4"/>
          <c:order val="1"/>
          <c:tx>
            <c:strRef>
              <c:f>'Sys Cost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Var'!$G$4:$G$3155</c:f>
              <c:numCache>
                <c:formatCode>General</c:formatCode>
                <c:ptCount val="3152"/>
                <c:pt idx="0" formatCode="_(* #,##0_);_(* \(#,##0\);_(* &quot;-&quot;??_);_(@_)">
                  <c:v>18.631560948801365</c:v>
                </c:pt>
                <c:pt idx="1051" formatCode="_(* #,##0_);_(* \(#,##0\);_(* &quot;-&quot;??_);_(@_)">
                  <c:v>12.860975138350002</c:v>
                </c:pt>
                <c:pt idx="2102" formatCode="_(* #,##0_);_(* \(#,##0\);_(* &quot;-&quot;??_);_(@_)">
                  <c:v>3.7644276019740226</c:v>
                </c:pt>
              </c:numCache>
            </c:numRef>
          </c:yVal>
          <c:smooth val="0"/>
          <c:extLst>
            <c:ext xmlns:c16="http://schemas.microsoft.com/office/drawing/2014/chart" uri="{C3380CC4-5D6E-409C-BE32-E72D297353CC}">
              <c16:uniqueId val="{00000001-CF99-4809-A666-4BDCA0FE6C3D}"/>
            </c:ext>
          </c:extLst>
        </c:ser>
        <c:ser>
          <c:idx val="1"/>
          <c:order val="2"/>
          <c:tx>
            <c:strRef>
              <c:f>'Sys Cost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Var'!$F$4:$F$3155</c:f>
              <c:numCache>
                <c:formatCode>General</c:formatCode>
                <c:ptCount val="3152"/>
                <c:pt idx="0" formatCode="_(* #,##0_);_(* \(#,##0\);_(* &quot;-&quot;??_);_(@_)">
                  <c:v>20.813880402223699</c:v>
                </c:pt>
                <c:pt idx="1051" formatCode="_(* #,##0_);_(* \(#,##0\);_(* &quot;-&quot;??_);_(@_)">
                  <c:v>14.81876282540011</c:v>
                </c:pt>
                <c:pt idx="2102" formatCode="_(* #,##0_);_(* \(#,##0\);_(* &quot;-&quot;??_);_(@_)">
                  <c:v>5.9951175768235858</c:v>
                </c:pt>
              </c:numCache>
            </c:numRef>
          </c:yVal>
          <c:smooth val="0"/>
          <c:extLst>
            <c:ext xmlns:c16="http://schemas.microsoft.com/office/drawing/2014/chart" uri="{C3380CC4-5D6E-409C-BE32-E72D297353CC}">
              <c16:uniqueId val="{00000002-CF99-4809-A666-4BDCA0FE6C3D}"/>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'Sys Cost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'Sys Cost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'Sys Cost Var'!$H$4:$H$3155</c:f>
              <c:numCache>
                <c:formatCode>General</c:formatCode>
                <c:ptCount val="3152"/>
                <c:pt idx="0" formatCode="_(* #,##0_);_(* \(#,##0\);_(* &quot;-&quot;??_);_(@_)">
                  <c:v>22.896684467270919</c:v>
                </c:pt>
                <c:pt idx="1051" formatCode="_(* #,##0_);_(* \(#,##0\);_(* &quot;-&quot;??_);_(@_)">
                  <c:v>16.846065289000002</c:v>
                </c:pt>
                <c:pt idx="2102" formatCode="_(* #,##0_);_(* \(#,##0\);_(* &quot;-&quot;??_);_(@_)">
                  <c:v>7.8545859552969413</c:v>
                </c:pt>
              </c:numCache>
            </c:numRef>
          </c:yVal>
          <c:smooth val="0"/>
          <c:extLst>
            <c:ext xmlns:c16="http://schemas.microsoft.com/office/drawing/2014/chart" uri="{C3380CC4-5D6E-409C-BE32-E72D297353CC}">
              <c16:uniqueId val="{00000003-CF99-4809-A666-4BDCA0FE6C3D}"/>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35"/>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System Cost ($2026 in billion)</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8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Margins Var'!$E$3</c:f>
              <c:strCache>
                <c:ptCount val="1"/>
                <c:pt idx="0">
                  <c:v>CT Margins</c:v>
                </c:pt>
              </c:strCache>
            </c:strRef>
          </c:tx>
          <c:spPr>
            <a:ln w="25400" cap="rnd">
              <a:noFill/>
              <a:round/>
            </a:ln>
            <a:effectLst/>
          </c:spPr>
          <c:marker>
            <c:symbol val="dash"/>
            <c:size val="55"/>
            <c:spPr>
              <a:solidFill>
                <a:schemeClr val="tx2">
                  <a:alpha val="5000"/>
                </a:schemeClr>
              </a:solidFill>
              <a:ln w="6350">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Var'!$E$4:$E$3155</c:f>
              <c:numCache>
                <c:formatCode>_("$"* #,##0_);_("$"* \(#,##0\);_("$"* "-"??_);_(@_)</c:formatCode>
                <c:ptCount val="3152"/>
                <c:pt idx="0">
                  <c:v>79.494001333605127</c:v>
                </c:pt>
                <c:pt idx="1">
                  <c:v>126.25532788574012</c:v>
                </c:pt>
                <c:pt idx="2">
                  <c:v>95.935773289702084</c:v>
                </c:pt>
                <c:pt idx="3">
                  <c:v>81.809736269838851</c:v>
                </c:pt>
                <c:pt idx="4">
                  <c:v>84.259018264878151</c:v>
                </c:pt>
                <c:pt idx="5">
                  <c:v>104.41688405150585</c:v>
                </c:pt>
                <c:pt idx="6">
                  <c:v>104.42889889148611</c:v>
                </c:pt>
                <c:pt idx="7">
                  <c:v>108.49471128257379</c:v>
                </c:pt>
                <c:pt idx="8">
                  <c:v>136.99533408376396</c:v>
                </c:pt>
                <c:pt idx="9">
                  <c:v>96.32251742078347</c:v>
                </c:pt>
                <c:pt idx="10">
                  <c:v>86.290432111350995</c:v>
                </c:pt>
                <c:pt idx="11">
                  <c:v>127.45139680401175</c:v>
                </c:pt>
                <c:pt idx="12">
                  <c:v>89.323429235018821</c:v>
                </c:pt>
                <c:pt idx="13">
                  <c:v>88.271869879242104</c:v>
                </c:pt>
                <c:pt idx="14">
                  <c:v>102.46898055845386</c:v>
                </c:pt>
                <c:pt idx="15">
                  <c:v>152.37252821075248</c:v>
                </c:pt>
                <c:pt idx="16">
                  <c:v>131.65672841469211</c:v>
                </c:pt>
                <c:pt idx="17">
                  <c:v>136.95693222668609</c:v>
                </c:pt>
                <c:pt idx="18">
                  <c:v>182.1328747683541</c:v>
                </c:pt>
                <c:pt idx="19">
                  <c:v>147.47188429251034</c:v>
                </c:pt>
                <c:pt idx="20">
                  <c:v>76.423546631628355</c:v>
                </c:pt>
                <c:pt idx="21">
                  <c:v>78.5347918140574</c:v>
                </c:pt>
                <c:pt idx="22">
                  <c:v>91.407734984526144</c:v>
                </c:pt>
                <c:pt idx="23">
                  <c:v>119.18387205826285</c:v>
                </c:pt>
                <c:pt idx="24">
                  <c:v>103.05564339868324</c:v>
                </c:pt>
                <c:pt idx="25">
                  <c:v>96.480087431666902</c:v>
                </c:pt>
                <c:pt idx="26">
                  <c:v>85.634277675852331</c:v>
                </c:pt>
                <c:pt idx="27">
                  <c:v>104.53655653007885</c:v>
                </c:pt>
                <c:pt idx="28">
                  <c:v>120.28935053451556</c:v>
                </c:pt>
                <c:pt idx="29">
                  <c:v>95.111610428544424</c:v>
                </c:pt>
                <c:pt idx="30">
                  <c:v>106.41730091100919</c:v>
                </c:pt>
                <c:pt idx="31">
                  <c:v>105.4728809602629</c:v>
                </c:pt>
                <c:pt idx="32">
                  <c:v>102.34017243777078</c:v>
                </c:pt>
                <c:pt idx="33">
                  <c:v>103.56814752650844</c:v>
                </c:pt>
                <c:pt idx="34">
                  <c:v>86.409456557496</c:v>
                </c:pt>
                <c:pt idx="35">
                  <c:v>104.15342073648256</c:v>
                </c:pt>
                <c:pt idx="36">
                  <c:v>128.45562561218998</c:v>
                </c:pt>
                <c:pt idx="37">
                  <c:v>43.927883023778428</c:v>
                </c:pt>
                <c:pt idx="38">
                  <c:v>88.49093171738086</c:v>
                </c:pt>
                <c:pt idx="39">
                  <c:v>49.241629678106257</c:v>
                </c:pt>
                <c:pt idx="40">
                  <c:v>121.13408040551312</c:v>
                </c:pt>
                <c:pt idx="41">
                  <c:v>126.6390220304728</c:v>
                </c:pt>
                <c:pt idx="42">
                  <c:v>92.667118627675592</c:v>
                </c:pt>
                <c:pt idx="43">
                  <c:v>97.063137905879714</c:v>
                </c:pt>
                <c:pt idx="44">
                  <c:v>74.085301939250854</c:v>
                </c:pt>
                <c:pt idx="45">
                  <c:v>95.379232832821771</c:v>
                </c:pt>
                <c:pt idx="46">
                  <c:v>116.76733634949213</c:v>
                </c:pt>
                <c:pt idx="47">
                  <c:v>112.074341868891</c:v>
                </c:pt>
                <c:pt idx="48">
                  <c:v>81.120889488315868</c:v>
                </c:pt>
                <c:pt idx="49">
                  <c:v>98.029219802319517</c:v>
                </c:pt>
                <c:pt idx="50">
                  <c:v>105.96591467262783</c:v>
                </c:pt>
                <c:pt idx="51">
                  <c:v>96.912957390189646</c:v>
                </c:pt>
                <c:pt idx="52">
                  <c:v>89.381179561182833</c:v>
                </c:pt>
                <c:pt idx="53">
                  <c:v>113.28398895744894</c:v>
                </c:pt>
                <c:pt idx="54">
                  <c:v>45.107259081359985</c:v>
                </c:pt>
                <c:pt idx="55">
                  <c:v>109.3995779716155</c:v>
                </c:pt>
                <c:pt idx="56">
                  <c:v>86.333777481930611</c:v>
                </c:pt>
                <c:pt idx="57">
                  <c:v>120.85139653241662</c:v>
                </c:pt>
                <c:pt idx="58">
                  <c:v>131.192544756487</c:v>
                </c:pt>
                <c:pt idx="59">
                  <c:v>94.765899786373069</c:v>
                </c:pt>
                <c:pt idx="60">
                  <c:v>91.013657452945793</c:v>
                </c:pt>
                <c:pt idx="61">
                  <c:v>103.82189541238554</c:v>
                </c:pt>
                <c:pt idx="62">
                  <c:v>86.997094182233866</c:v>
                </c:pt>
                <c:pt idx="63">
                  <c:v>123.77039139798028</c:v>
                </c:pt>
                <c:pt idx="64">
                  <c:v>102.89569070907396</c:v>
                </c:pt>
                <c:pt idx="65">
                  <c:v>136.69577247587259</c:v>
                </c:pt>
                <c:pt idx="66">
                  <c:v>142.40035201448219</c:v>
                </c:pt>
                <c:pt idx="67">
                  <c:v>114.13441538220735</c:v>
                </c:pt>
                <c:pt idx="68">
                  <c:v>129.74951031228429</c:v>
                </c:pt>
                <c:pt idx="69">
                  <c:v>89.751019721642749</c:v>
                </c:pt>
                <c:pt idx="70">
                  <c:v>105.20840941726959</c:v>
                </c:pt>
                <c:pt idx="71">
                  <c:v>132.76898586984964</c:v>
                </c:pt>
                <c:pt idx="72">
                  <c:v>85.868374264762053</c:v>
                </c:pt>
                <c:pt idx="73">
                  <c:v>111.11905642100523</c:v>
                </c:pt>
                <c:pt idx="74">
                  <c:v>80.931843511589562</c:v>
                </c:pt>
                <c:pt idx="75">
                  <c:v>96.786637392806369</c:v>
                </c:pt>
                <c:pt idx="76">
                  <c:v>114.67854684944973</c:v>
                </c:pt>
                <c:pt idx="77">
                  <c:v>51.784361588343792</c:v>
                </c:pt>
                <c:pt idx="78">
                  <c:v>73.100986052718483</c:v>
                </c:pt>
                <c:pt idx="79">
                  <c:v>117.64269918609816</c:v>
                </c:pt>
                <c:pt idx="80">
                  <c:v>95.371448988495871</c:v>
                </c:pt>
                <c:pt idx="81">
                  <c:v>111.12935471229616</c:v>
                </c:pt>
                <c:pt idx="82">
                  <c:v>115.0517635328641</c:v>
                </c:pt>
                <c:pt idx="83">
                  <c:v>121.27343341007507</c:v>
                </c:pt>
                <c:pt idx="84">
                  <c:v>36.475774151471583</c:v>
                </c:pt>
                <c:pt idx="85">
                  <c:v>127.34160045586709</c:v>
                </c:pt>
                <c:pt idx="86">
                  <c:v>129.24333611567749</c:v>
                </c:pt>
                <c:pt idx="87">
                  <c:v>102.29409216791335</c:v>
                </c:pt>
                <c:pt idx="88">
                  <c:v>132.87997220325096</c:v>
                </c:pt>
                <c:pt idx="89">
                  <c:v>88.182259622116277</c:v>
                </c:pt>
                <c:pt idx="90">
                  <c:v>93.742140055531294</c:v>
                </c:pt>
                <c:pt idx="91">
                  <c:v>124.37177434588064</c:v>
                </c:pt>
                <c:pt idx="92">
                  <c:v>109.6848227514148</c:v>
                </c:pt>
                <c:pt idx="93">
                  <c:v>104.30236505376688</c:v>
                </c:pt>
                <c:pt idx="94">
                  <c:v>75.655856353607106</c:v>
                </c:pt>
                <c:pt idx="95">
                  <c:v>124.99036949570947</c:v>
                </c:pt>
                <c:pt idx="96">
                  <c:v>123.88291676107832</c:v>
                </c:pt>
                <c:pt idx="97">
                  <c:v>108.68954504589998</c:v>
                </c:pt>
                <c:pt idx="98">
                  <c:v>142.48932172091025</c:v>
                </c:pt>
                <c:pt idx="99">
                  <c:v>90.206260164216573</c:v>
                </c:pt>
                <c:pt idx="100">
                  <c:v>92.050051166231924</c:v>
                </c:pt>
                <c:pt idx="101">
                  <c:v>106.8219644534983</c:v>
                </c:pt>
                <c:pt idx="102">
                  <c:v>122.69329320889621</c:v>
                </c:pt>
                <c:pt idx="103">
                  <c:v>139.72987129392604</c:v>
                </c:pt>
                <c:pt idx="104">
                  <c:v>84.40835845404527</c:v>
                </c:pt>
                <c:pt idx="105">
                  <c:v>94.067283584076662</c:v>
                </c:pt>
                <c:pt idx="106">
                  <c:v>115.93786607469924</c:v>
                </c:pt>
                <c:pt idx="107">
                  <c:v>113.61839899135717</c:v>
                </c:pt>
                <c:pt idx="108">
                  <c:v>134.14445371025272</c:v>
                </c:pt>
                <c:pt idx="109">
                  <c:v>107.26701940486809</c:v>
                </c:pt>
                <c:pt idx="110">
                  <c:v>119.80729354030854</c:v>
                </c:pt>
                <c:pt idx="111">
                  <c:v>125.60197459137318</c:v>
                </c:pt>
                <c:pt idx="112">
                  <c:v>86.501739861907495</c:v>
                </c:pt>
                <c:pt idx="113">
                  <c:v>128.8417995127167</c:v>
                </c:pt>
                <c:pt idx="114">
                  <c:v>118.88044723501783</c:v>
                </c:pt>
                <c:pt idx="115">
                  <c:v>100.72360012741794</c:v>
                </c:pt>
                <c:pt idx="116">
                  <c:v>93.542836160122135</c:v>
                </c:pt>
                <c:pt idx="117">
                  <c:v>112.7355813566474</c:v>
                </c:pt>
                <c:pt idx="118">
                  <c:v>111.64335507531028</c:v>
                </c:pt>
                <c:pt idx="119">
                  <c:v>111.78261786315406</c:v>
                </c:pt>
                <c:pt idx="120">
                  <c:v>123.61220671854487</c:v>
                </c:pt>
                <c:pt idx="121">
                  <c:v>105.60149157158968</c:v>
                </c:pt>
                <c:pt idx="122">
                  <c:v>46.348300104332793</c:v>
                </c:pt>
                <c:pt idx="123">
                  <c:v>128.59547391670037</c:v>
                </c:pt>
                <c:pt idx="124">
                  <c:v>112.94935776645775</c:v>
                </c:pt>
                <c:pt idx="125">
                  <c:v>100.46248471079062</c:v>
                </c:pt>
                <c:pt idx="126">
                  <c:v>132.85639910069835</c:v>
                </c:pt>
                <c:pt idx="127">
                  <c:v>82.532321802532564</c:v>
                </c:pt>
                <c:pt idx="128">
                  <c:v>141.66633470225548</c:v>
                </c:pt>
                <c:pt idx="129">
                  <c:v>97.233315057569826</c:v>
                </c:pt>
                <c:pt idx="130">
                  <c:v>156.99009441060343</c:v>
                </c:pt>
                <c:pt idx="131">
                  <c:v>159.07338664254883</c:v>
                </c:pt>
                <c:pt idx="132">
                  <c:v>123.97456150582478</c:v>
                </c:pt>
                <c:pt idx="133">
                  <c:v>175.47760768704646</c:v>
                </c:pt>
                <c:pt idx="134">
                  <c:v>88.840865745686855</c:v>
                </c:pt>
                <c:pt idx="135">
                  <c:v>125.6073536184132</c:v>
                </c:pt>
                <c:pt idx="136">
                  <c:v>107.29369411490075</c:v>
                </c:pt>
                <c:pt idx="137">
                  <c:v>92.677984863552581</c:v>
                </c:pt>
                <c:pt idx="138">
                  <c:v>116.146096251507</c:v>
                </c:pt>
                <c:pt idx="139">
                  <c:v>83.692080280302605</c:v>
                </c:pt>
                <c:pt idx="140">
                  <c:v>77.140295940234509</c:v>
                </c:pt>
                <c:pt idx="141">
                  <c:v>66.827068685394735</c:v>
                </c:pt>
                <c:pt idx="142">
                  <c:v>74.32671714426391</c:v>
                </c:pt>
                <c:pt idx="143">
                  <c:v>122.34106085069882</c:v>
                </c:pt>
                <c:pt idx="144">
                  <c:v>83.51156042598285</c:v>
                </c:pt>
                <c:pt idx="145">
                  <c:v>106.305849122422</c:v>
                </c:pt>
                <c:pt idx="146">
                  <c:v>71.826106086766316</c:v>
                </c:pt>
                <c:pt idx="147">
                  <c:v>106.38066441893355</c:v>
                </c:pt>
                <c:pt idx="148">
                  <c:v>107.98385180677255</c:v>
                </c:pt>
                <c:pt idx="149">
                  <c:v>90.827403646649159</c:v>
                </c:pt>
                <c:pt idx="150">
                  <c:v>95.954238941646352</c:v>
                </c:pt>
                <c:pt idx="151">
                  <c:v>111.43909098881488</c:v>
                </c:pt>
                <c:pt idx="152">
                  <c:v>68.472754555322354</c:v>
                </c:pt>
                <c:pt idx="153">
                  <c:v>130.18262654233985</c:v>
                </c:pt>
                <c:pt idx="154">
                  <c:v>110.98857137650556</c:v>
                </c:pt>
                <c:pt idx="155">
                  <c:v>73.686828150832298</c:v>
                </c:pt>
                <c:pt idx="156">
                  <c:v>100.32849679704999</c:v>
                </c:pt>
                <c:pt idx="157">
                  <c:v>109.47882113465732</c:v>
                </c:pt>
                <c:pt idx="158">
                  <c:v>106.17258866817659</c:v>
                </c:pt>
                <c:pt idx="159">
                  <c:v>67.470237405586161</c:v>
                </c:pt>
                <c:pt idx="160">
                  <c:v>72.320851418791023</c:v>
                </c:pt>
                <c:pt idx="161">
                  <c:v>114.46293139104763</c:v>
                </c:pt>
                <c:pt idx="162">
                  <c:v>127.5995658319795</c:v>
                </c:pt>
                <c:pt idx="163">
                  <c:v>105.14328146443506</c:v>
                </c:pt>
                <c:pt idx="164">
                  <c:v>109.19726854889379</c:v>
                </c:pt>
                <c:pt idx="165">
                  <c:v>108.0781242865378</c:v>
                </c:pt>
                <c:pt idx="166">
                  <c:v>61.823583098442626</c:v>
                </c:pt>
                <c:pt idx="167">
                  <c:v>100.15242920064732</c:v>
                </c:pt>
                <c:pt idx="168">
                  <c:v>121.63211243288397</c:v>
                </c:pt>
                <c:pt idx="169">
                  <c:v>95.037144836895166</c:v>
                </c:pt>
                <c:pt idx="170">
                  <c:v>110.8497592828879</c:v>
                </c:pt>
                <c:pt idx="171">
                  <c:v>88.927228096364118</c:v>
                </c:pt>
                <c:pt idx="172">
                  <c:v>89.761103347628847</c:v>
                </c:pt>
                <c:pt idx="173">
                  <c:v>102.03359111109576</c:v>
                </c:pt>
                <c:pt idx="174">
                  <c:v>85.40849781085295</c:v>
                </c:pt>
                <c:pt idx="175">
                  <c:v>67.802984388946001</c:v>
                </c:pt>
                <c:pt idx="176">
                  <c:v>132.64724882311816</c:v>
                </c:pt>
                <c:pt idx="177">
                  <c:v>125.19433816243112</c:v>
                </c:pt>
                <c:pt idx="178">
                  <c:v>137.52258886365664</c:v>
                </c:pt>
                <c:pt idx="179">
                  <c:v>49.188335533692793</c:v>
                </c:pt>
                <c:pt idx="180">
                  <c:v>49.71477813247968</c:v>
                </c:pt>
                <c:pt idx="181">
                  <c:v>71.16927699842779</c:v>
                </c:pt>
                <c:pt idx="182">
                  <c:v>89.058821604094192</c:v>
                </c:pt>
                <c:pt idx="183">
                  <c:v>97.386362603815712</c:v>
                </c:pt>
                <c:pt idx="184">
                  <c:v>103.08995734927051</c:v>
                </c:pt>
                <c:pt idx="185">
                  <c:v>78.180910415586027</c:v>
                </c:pt>
                <c:pt idx="186">
                  <c:v>107.01328625886848</c:v>
                </c:pt>
                <c:pt idx="187">
                  <c:v>97.697561399169942</c:v>
                </c:pt>
                <c:pt idx="188">
                  <c:v>93.334898625686151</c:v>
                </c:pt>
                <c:pt idx="189">
                  <c:v>100.87044306902104</c:v>
                </c:pt>
                <c:pt idx="190">
                  <c:v>96.401042799842742</c:v>
                </c:pt>
                <c:pt idx="191">
                  <c:v>101.52191851870734</c:v>
                </c:pt>
                <c:pt idx="192">
                  <c:v>53.726352064648253</c:v>
                </c:pt>
                <c:pt idx="193">
                  <c:v>111.57695766523739</c:v>
                </c:pt>
                <c:pt idx="194">
                  <c:v>87.552461894182812</c:v>
                </c:pt>
                <c:pt idx="195">
                  <c:v>108.92951239088627</c:v>
                </c:pt>
                <c:pt idx="196">
                  <c:v>128.00936534766254</c:v>
                </c:pt>
                <c:pt idx="197">
                  <c:v>120.57522486696978</c:v>
                </c:pt>
                <c:pt idx="198">
                  <c:v>108.01458187473723</c:v>
                </c:pt>
                <c:pt idx="199">
                  <c:v>111.9714800002541</c:v>
                </c:pt>
                <c:pt idx="200">
                  <c:v>65.783744233917332</c:v>
                </c:pt>
                <c:pt idx="201">
                  <c:v>105.85077719471145</c:v>
                </c:pt>
                <c:pt idx="202">
                  <c:v>107.37291809902942</c:v>
                </c:pt>
                <c:pt idx="203">
                  <c:v>98.023782711510506</c:v>
                </c:pt>
                <c:pt idx="204">
                  <c:v>96.617372432473971</c:v>
                </c:pt>
                <c:pt idx="205">
                  <c:v>90.809687464501479</c:v>
                </c:pt>
                <c:pt idx="206">
                  <c:v>123.11816596821541</c:v>
                </c:pt>
                <c:pt idx="207">
                  <c:v>78.599339840044536</c:v>
                </c:pt>
                <c:pt idx="208">
                  <c:v>110.02406665793674</c:v>
                </c:pt>
                <c:pt idx="209">
                  <c:v>80.527350728838854</c:v>
                </c:pt>
                <c:pt idx="210">
                  <c:v>98.567458476537624</c:v>
                </c:pt>
                <c:pt idx="211">
                  <c:v>127.49670253579362</c:v>
                </c:pt>
                <c:pt idx="212">
                  <c:v>111.70707615497481</c:v>
                </c:pt>
                <c:pt idx="213">
                  <c:v>97.6234396102071</c:v>
                </c:pt>
                <c:pt idx="214">
                  <c:v>77.328937461817887</c:v>
                </c:pt>
                <c:pt idx="215">
                  <c:v>141.17246617521843</c:v>
                </c:pt>
                <c:pt idx="216">
                  <c:v>140.12956665556018</c:v>
                </c:pt>
                <c:pt idx="217">
                  <c:v>95.040637839820533</c:v>
                </c:pt>
                <c:pt idx="218">
                  <c:v>135.60740962122981</c:v>
                </c:pt>
                <c:pt idx="219">
                  <c:v>109.0413869243029</c:v>
                </c:pt>
                <c:pt idx="220">
                  <c:v>82.870495240433996</c:v>
                </c:pt>
                <c:pt idx="221">
                  <c:v>125.51798487318973</c:v>
                </c:pt>
                <c:pt idx="222">
                  <c:v>107.43803247061936</c:v>
                </c:pt>
                <c:pt idx="223">
                  <c:v>85.842517157185014</c:v>
                </c:pt>
                <c:pt idx="224">
                  <c:v>112.29010906566204</c:v>
                </c:pt>
                <c:pt idx="225">
                  <c:v>155.5881068753103</c:v>
                </c:pt>
                <c:pt idx="226">
                  <c:v>131.61468978916164</c:v>
                </c:pt>
                <c:pt idx="227">
                  <c:v>140.05998588568741</c:v>
                </c:pt>
                <c:pt idx="228">
                  <c:v>190.04101922819751</c:v>
                </c:pt>
                <c:pt idx="229">
                  <c:v>140.48242607668362</c:v>
                </c:pt>
                <c:pt idx="230">
                  <c:v>60.857691990300715</c:v>
                </c:pt>
                <c:pt idx="231">
                  <c:v>85.071540139175511</c:v>
                </c:pt>
                <c:pt idx="232">
                  <c:v>97.071933368183139</c:v>
                </c:pt>
                <c:pt idx="233">
                  <c:v>108.80919432010862</c:v>
                </c:pt>
                <c:pt idx="234">
                  <c:v>93.320771489388306</c:v>
                </c:pt>
                <c:pt idx="235">
                  <c:v>105.36041018310382</c:v>
                </c:pt>
                <c:pt idx="236">
                  <c:v>122.65937250768916</c:v>
                </c:pt>
                <c:pt idx="237">
                  <c:v>97.785963982846837</c:v>
                </c:pt>
                <c:pt idx="238">
                  <c:v>122.510492008005</c:v>
                </c:pt>
                <c:pt idx="239">
                  <c:v>80.119965140302668</c:v>
                </c:pt>
                <c:pt idx="240">
                  <c:v>105.50121242742296</c:v>
                </c:pt>
                <c:pt idx="241">
                  <c:v>97.333545602397422</c:v>
                </c:pt>
                <c:pt idx="242">
                  <c:v>86.643587282539031</c:v>
                </c:pt>
                <c:pt idx="243">
                  <c:v>104.76160896210861</c:v>
                </c:pt>
                <c:pt idx="244">
                  <c:v>94.319931400002602</c:v>
                </c:pt>
                <c:pt idx="245">
                  <c:v>86.302852683205344</c:v>
                </c:pt>
                <c:pt idx="246">
                  <c:v>128.50358442194255</c:v>
                </c:pt>
                <c:pt idx="247">
                  <c:v>55.387156503558494</c:v>
                </c:pt>
                <c:pt idx="248">
                  <c:v>85.254492493549407</c:v>
                </c:pt>
                <c:pt idx="249">
                  <c:v>60.877166371374514</c:v>
                </c:pt>
                <c:pt idx="250">
                  <c:v>127.4355174806889</c:v>
                </c:pt>
                <c:pt idx="251">
                  <c:v>73.749304424502924</c:v>
                </c:pt>
                <c:pt idx="252">
                  <c:v>100.87475137312546</c:v>
                </c:pt>
                <c:pt idx="253">
                  <c:v>98.326429573029287</c:v>
                </c:pt>
                <c:pt idx="254">
                  <c:v>83.571907130629555</c:v>
                </c:pt>
                <c:pt idx="255">
                  <c:v>113.49422204460534</c:v>
                </c:pt>
                <c:pt idx="256">
                  <c:v>107.8946543056322</c:v>
                </c:pt>
                <c:pt idx="257">
                  <c:v>90.773060385246254</c:v>
                </c:pt>
                <c:pt idx="258">
                  <c:v>85.079261236170296</c:v>
                </c:pt>
                <c:pt idx="259">
                  <c:v>95.104036529907418</c:v>
                </c:pt>
                <c:pt idx="260">
                  <c:v>105.31834603548758</c:v>
                </c:pt>
                <c:pt idx="261">
                  <c:v>101.44582872815296</c:v>
                </c:pt>
                <c:pt idx="262">
                  <c:v>77.355710510475731</c:v>
                </c:pt>
                <c:pt idx="263">
                  <c:v>106.68285836019115</c:v>
                </c:pt>
                <c:pt idx="264">
                  <c:v>64.012907730455126</c:v>
                </c:pt>
                <c:pt idx="265">
                  <c:v>121.58581370019043</c:v>
                </c:pt>
                <c:pt idx="266">
                  <c:v>81.8433431825665</c:v>
                </c:pt>
                <c:pt idx="267">
                  <c:v>122.93648245776301</c:v>
                </c:pt>
                <c:pt idx="268">
                  <c:v>128.11559777331541</c:v>
                </c:pt>
                <c:pt idx="269">
                  <c:v>99.56737291922191</c:v>
                </c:pt>
                <c:pt idx="270">
                  <c:v>92.936338849924766</c:v>
                </c:pt>
                <c:pt idx="271">
                  <c:v>83.563020410695486</c:v>
                </c:pt>
                <c:pt idx="272">
                  <c:v>75.668734889379976</c:v>
                </c:pt>
                <c:pt idx="273">
                  <c:v>124.12148746041206</c:v>
                </c:pt>
                <c:pt idx="274">
                  <c:v>91.915228093116582</c:v>
                </c:pt>
                <c:pt idx="275">
                  <c:v>128.30438724913057</c:v>
                </c:pt>
                <c:pt idx="276">
                  <c:v>130.05603747759264</c:v>
                </c:pt>
                <c:pt idx="277">
                  <c:v>88.672897260182495</c:v>
                </c:pt>
                <c:pt idx="278">
                  <c:v>123.0528048523409</c:v>
                </c:pt>
                <c:pt idx="279">
                  <c:v>97.686401538986033</c:v>
                </c:pt>
                <c:pt idx="280">
                  <c:v>78.25739453633804</c:v>
                </c:pt>
                <c:pt idx="281">
                  <c:v>131.214965494323</c:v>
                </c:pt>
                <c:pt idx="282">
                  <c:v>91.709850515516692</c:v>
                </c:pt>
                <c:pt idx="283">
                  <c:v>110.63020718558232</c:v>
                </c:pt>
                <c:pt idx="284">
                  <c:v>88.43257775227292</c:v>
                </c:pt>
                <c:pt idx="285">
                  <c:v>91.780720400587555</c:v>
                </c:pt>
                <c:pt idx="286">
                  <c:v>111.69967998109115</c:v>
                </c:pt>
                <c:pt idx="287">
                  <c:v>75.121281736029545</c:v>
                </c:pt>
                <c:pt idx="288">
                  <c:v>68.353643194912266</c:v>
                </c:pt>
                <c:pt idx="289">
                  <c:v>110.81416116655176</c:v>
                </c:pt>
                <c:pt idx="290">
                  <c:v>109.23309600069778</c:v>
                </c:pt>
                <c:pt idx="291">
                  <c:v>104.28045613729684</c:v>
                </c:pt>
                <c:pt idx="292">
                  <c:v>104.41097437615416</c:v>
                </c:pt>
                <c:pt idx="293">
                  <c:v>127.56379756789038</c:v>
                </c:pt>
                <c:pt idx="294">
                  <c:v>45.186905061510195</c:v>
                </c:pt>
                <c:pt idx="295">
                  <c:v>102.60279184052561</c:v>
                </c:pt>
                <c:pt idx="296">
                  <c:v>132.28383878857645</c:v>
                </c:pt>
                <c:pt idx="297">
                  <c:v>94.732872954415811</c:v>
                </c:pt>
                <c:pt idx="298">
                  <c:v>109.46695606829667</c:v>
                </c:pt>
                <c:pt idx="299">
                  <c:v>68.198040019674266</c:v>
                </c:pt>
                <c:pt idx="300">
                  <c:v>105.23752511180543</c:v>
                </c:pt>
                <c:pt idx="301">
                  <c:v>110.52820838035166</c:v>
                </c:pt>
                <c:pt idx="302">
                  <c:v>108.31147079316763</c:v>
                </c:pt>
                <c:pt idx="303">
                  <c:v>117.25592070106464</c:v>
                </c:pt>
                <c:pt idx="304">
                  <c:v>65.447802325513479</c:v>
                </c:pt>
                <c:pt idx="305">
                  <c:v>122.17912623285255</c:v>
                </c:pt>
                <c:pt idx="306">
                  <c:v>114.20574391555036</c:v>
                </c:pt>
                <c:pt idx="307">
                  <c:v>94.827544672411548</c:v>
                </c:pt>
                <c:pt idx="308">
                  <c:v>125.31749694875612</c:v>
                </c:pt>
                <c:pt idx="309">
                  <c:v>83.610054952890692</c:v>
                </c:pt>
                <c:pt idx="310">
                  <c:v>131.18226876835428</c:v>
                </c:pt>
                <c:pt idx="311">
                  <c:v>86.523983298837422</c:v>
                </c:pt>
                <c:pt idx="312">
                  <c:v>125.20753413010694</c:v>
                </c:pt>
                <c:pt idx="313">
                  <c:v>135.21362666077232</c:v>
                </c:pt>
                <c:pt idx="314">
                  <c:v>66.767981675241018</c:v>
                </c:pt>
                <c:pt idx="315">
                  <c:v>85.237818319111142</c:v>
                </c:pt>
                <c:pt idx="316">
                  <c:v>129.49978433485069</c:v>
                </c:pt>
                <c:pt idx="317">
                  <c:v>116.36849990081996</c:v>
                </c:pt>
                <c:pt idx="318">
                  <c:v>136.89497190165653</c:v>
                </c:pt>
                <c:pt idx="319">
                  <c:v>85.002012536479128</c:v>
                </c:pt>
                <c:pt idx="320">
                  <c:v>105.05244642163021</c:v>
                </c:pt>
                <c:pt idx="321">
                  <c:v>122.38540592301726</c:v>
                </c:pt>
                <c:pt idx="322">
                  <c:v>76.601711304086777</c:v>
                </c:pt>
                <c:pt idx="323">
                  <c:v>126.83675522323435</c:v>
                </c:pt>
                <c:pt idx="324">
                  <c:v>92.565839172228493</c:v>
                </c:pt>
                <c:pt idx="325">
                  <c:v>111.00842355379761</c:v>
                </c:pt>
                <c:pt idx="326">
                  <c:v>92.397783754431416</c:v>
                </c:pt>
                <c:pt idx="327">
                  <c:v>109.33623223614943</c:v>
                </c:pt>
                <c:pt idx="328">
                  <c:v>112.46043461041913</c:v>
                </c:pt>
                <c:pt idx="329">
                  <c:v>114.55795498846449</c:v>
                </c:pt>
                <c:pt idx="330">
                  <c:v>117.73892106687678</c:v>
                </c:pt>
                <c:pt idx="331">
                  <c:v>105.38794398618312</c:v>
                </c:pt>
                <c:pt idx="332">
                  <c:v>67.192230949883054</c:v>
                </c:pt>
                <c:pt idx="333">
                  <c:v>130.68419292422439</c:v>
                </c:pt>
                <c:pt idx="334">
                  <c:v>107.65991873443622</c:v>
                </c:pt>
                <c:pt idx="335">
                  <c:v>129.30221100147841</c:v>
                </c:pt>
                <c:pt idx="336">
                  <c:v>133.90790659892755</c:v>
                </c:pt>
                <c:pt idx="337">
                  <c:v>76.850875992818516</c:v>
                </c:pt>
                <c:pt idx="338">
                  <c:v>121.67605916716806</c:v>
                </c:pt>
                <c:pt idx="339">
                  <c:v>97.125366824952664</c:v>
                </c:pt>
                <c:pt idx="340">
                  <c:v>117.05700526644738</c:v>
                </c:pt>
                <c:pt idx="341">
                  <c:v>152.03983522534756</c:v>
                </c:pt>
                <c:pt idx="342">
                  <c:v>122.25854979961031</c:v>
                </c:pt>
                <c:pt idx="343">
                  <c:v>178.44113144548072</c:v>
                </c:pt>
                <c:pt idx="344">
                  <c:v>86.797325508496399</c:v>
                </c:pt>
                <c:pt idx="345">
                  <c:v>122.00688431182184</c:v>
                </c:pt>
                <c:pt idx="346">
                  <c:v>107.14168772619459</c:v>
                </c:pt>
                <c:pt idx="347">
                  <c:v>95.715959085664181</c:v>
                </c:pt>
                <c:pt idx="348">
                  <c:v>103.20874136016405</c:v>
                </c:pt>
                <c:pt idx="349">
                  <c:v>83.468208856016716</c:v>
                </c:pt>
                <c:pt idx="350">
                  <c:v>85.931628268249142</c:v>
                </c:pt>
                <c:pt idx="351">
                  <c:v>64.982296965745689</c:v>
                </c:pt>
                <c:pt idx="352">
                  <c:v>72.521638971603025</c:v>
                </c:pt>
                <c:pt idx="353">
                  <c:v>124.88599463054379</c:v>
                </c:pt>
                <c:pt idx="354">
                  <c:v>77.872924362434958</c:v>
                </c:pt>
                <c:pt idx="355">
                  <c:v>123.69707966957979</c:v>
                </c:pt>
                <c:pt idx="356">
                  <c:v>94.717062728015492</c:v>
                </c:pt>
                <c:pt idx="357">
                  <c:v>91.131371052010323</c:v>
                </c:pt>
                <c:pt idx="358">
                  <c:v>101.72902846999412</c:v>
                </c:pt>
                <c:pt idx="359">
                  <c:v>97.923451621059016</c:v>
                </c:pt>
                <c:pt idx="360">
                  <c:v>99.835987795135694</c:v>
                </c:pt>
                <c:pt idx="361">
                  <c:v>114.95303671182566</c:v>
                </c:pt>
                <c:pt idx="362">
                  <c:v>80.257128055862253</c:v>
                </c:pt>
                <c:pt idx="363">
                  <c:v>128.79984832058588</c:v>
                </c:pt>
                <c:pt idx="364">
                  <c:v>91.886087840657709</c:v>
                </c:pt>
                <c:pt idx="365">
                  <c:v>83.865257743906611</c:v>
                </c:pt>
                <c:pt idx="366">
                  <c:v>105.99748733634125</c:v>
                </c:pt>
                <c:pt idx="367">
                  <c:v>117.70961900743679</c:v>
                </c:pt>
                <c:pt idx="368">
                  <c:v>106.46133023579179</c:v>
                </c:pt>
                <c:pt idx="369">
                  <c:v>79.503478651775964</c:v>
                </c:pt>
                <c:pt idx="370">
                  <c:v>83.604591365693153</c:v>
                </c:pt>
                <c:pt idx="371">
                  <c:v>115.85507177760167</c:v>
                </c:pt>
                <c:pt idx="372">
                  <c:v>90.050065190889271</c:v>
                </c:pt>
                <c:pt idx="373">
                  <c:v>95.155563220944032</c:v>
                </c:pt>
                <c:pt idx="374">
                  <c:v>109.27778367922402</c:v>
                </c:pt>
                <c:pt idx="375">
                  <c:v>111.76843588343601</c:v>
                </c:pt>
                <c:pt idx="376">
                  <c:v>53.481486867167504</c:v>
                </c:pt>
                <c:pt idx="377">
                  <c:v>98.500485050376724</c:v>
                </c:pt>
                <c:pt idx="378">
                  <c:v>105.85795288459632</c:v>
                </c:pt>
                <c:pt idx="379">
                  <c:v>70.877917214598654</c:v>
                </c:pt>
                <c:pt idx="380">
                  <c:v>108.88831921189602</c:v>
                </c:pt>
                <c:pt idx="381">
                  <c:v>68.369080375299887</c:v>
                </c:pt>
                <c:pt idx="382">
                  <c:v>99.19055503543818</c:v>
                </c:pt>
                <c:pt idx="383">
                  <c:v>113.28532012692408</c:v>
                </c:pt>
                <c:pt idx="384">
                  <c:v>75.681374323066734</c:v>
                </c:pt>
                <c:pt idx="385">
                  <c:v>49.55338459919205</c:v>
                </c:pt>
                <c:pt idx="386">
                  <c:v>121.37196573815557</c:v>
                </c:pt>
                <c:pt idx="387">
                  <c:v>120.84684364670228</c:v>
                </c:pt>
                <c:pt idx="388">
                  <c:v>128.74330344103731</c:v>
                </c:pt>
                <c:pt idx="389">
                  <c:v>87.492130263691791</c:v>
                </c:pt>
                <c:pt idx="390">
                  <c:v>74.761777504588579</c:v>
                </c:pt>
                <c:pt idx="391">
                  <c:v>74.880924063111536</c:v>
                </c:pt>
                <c:pt idx="392">
                  <c:v>100.3506626176096</c:v>
                </c:pt>
                <c:pt idx="393">
                  <c:v>106.24561568481855</c:v>
                </c:pt>
                <c:pt idx="394">
                  <c:v>112.2136550410048</c:v>
                </c:pt>
                <c:pt idx="395">
                  <c:v>66.728171626345244</c:v>
                </c:pt>
                <c:pt idx="396">
                  <c:v>98.83217440376653</c:v>
                </c:pt>
                <c:pt idx="397">
                  <c:v>94.381487904018684</c:v>
                </c:pt>
                <c:pt idx="398">
                  <c:v>113.84107078393376</c:v>
                </c:pt>
                <c:pt idx="399">
                  <c:v>95.740261659645427</c:v>
                </c:pt>
                <c:pt idx="400">
                  <c:v>80.973407181086898</c:v>
                </c:pt>
                <c:pt idx="401">
                  <c:v>102.45649304072849</c:v>
                </c:pt>
                <c:pt idx="402">
                  <c:v>67.90716664498845</c:v>
                </c:pt>
                <c:pt idx="403">
                  <c:v>84.314163725553271</c:v>
                </c:pt>
                <c:pt idx="404">
                  <c:v>81.136341991214039</c:v>
                </c:pt>
                <c:pt idx="405">
                  <c:v>92.936860834938557</c:v>
                </c:pt>
                <c:pt idx="406">
                  <c:v>123.4510427577863</c:v>
                </c:pt>
                <c:pt idx="407">
                  <c:v>115.59476734622336</c:v>
                </c:pt>
                <c:pt idx="408">
                  <c:v>102.66298811180771</c:v>
                </c:pt>
                <c:pt idx="409">
                  <c:v>115.41930843234857</c:v>
                </c:pt>
                <c:pt idx="410">
                  <c:v>87.215091645187186</c:v>
                </c:pt>
                <c:pt idx="411">
                  <c:v>95.785483456230963</c:v>
                </c:pt>
                <c:pt idx="412">
                  <c:v>89.869398935621533</c:v>
                </c:pt>
                <c:pt idx="413">
                  <c:v>94.199562758139336</c:v>
                </c:pt>
                <c:pt idx="414">
                  <c:v>88.146353710598646</c:v>
                </c:pt>
                <c:pt idx="415">
                  <c:v>94.911088174598618</c:v>
                </c:pt>
                <c:pt idx="416">
                  <c:v>113.86758970029972</c:v>
                </c:pt>
                <c:pt idx="417">
                  <c:v>88.787056246530881</c:v>
                </c:pt>
                <c:pt idx="418">
                  <c:v>113.6696875096892</c:v>
                </c:pt>
                <c:pt idx="419">
                  <c:v>85.62519600414052</c:v>
                </c:pt>
                <c:pt idx="420">
                  <c:v>82.95178480990603</c:v>
                </c:pt>
                <c:pt idx="421">
                  <c:v>127.37441061062226</c:v>
                </c:pt>
                <c:pt idx="422">
                  <c:v>96.839650639723899</c:v>
                </c:pt>
                <c:pt idx="423">
                  <c:v>92.274708643562192</c:v>
                </c:pt>
                <c:pt idx="424">
                  <c:v>78.621831461694256</c:v>
                </c:pt>
                <c:pt idx="425">
                  <c:v>121.73407865962945</c:v>
                </c:pt>
                <c:pt idx="426">
                  <c:v>114.650688111926</c:v>
                </c:pt>
                <c:pt idx="427">
                  <c:v>98.610420732587585</c:v>
                </c:pt>
                <c:pt idx="428">
                  <c:v>133.03738428874942</c:v>
                </c:pt>
                <c:pt idx="429">
                  <c:v>96.073202340823968</c:v>
                </c:pt>
                <c:pt idx="430">
                  <c:v>87.268337606144797</c:v>
                </c:pt>
                <c:pt idx="431">
                  <c:v>132.8778153144375</c:v>
                </c:pt>
                <c:pt idx="432">
                  <c:v>96.018805630311107</c:v>
                </c:pt>
                <c:pt idx="433">
                  <c:v>86.465953131221852</c:v>
                </c:pt>
                <c:pt idx="434">
                  <c:v>112.25678688555368</c:v>
                </c:pt>
                <c:pt idx="435">
                  <c:v>150.78190022226335</c:v>
                </c:pt>
                <c:pt idx="436">
                  <c:v>150.3722749377396</c:v>
                </c:pt>
                <c:pt idx="437">
                  <c:v>135.6591061031026</c:v>
                </c:pt>
                <c:pt idx="438">
                  <c:v>187.61137859274959</c:v>
                </c:pt>
                <c:pt idx="439">
                  <c:v>139.40933092412175</c:v>
                </c:pt>
                <c:pt idx="440">
                  <c:v>60.11188308324369</c:v>
                </c:pt>
                <c:pt idx="441">
                  <c:v>89.952995068035676</c:v>
                </c:pt>
                <c:pt idx="442">
                  <c:v>102.43895350730563</c:v>
                </c:pt>
                <c:pt idx="443">
                  <c:v>111.3778481956618</c:v>
                </c:pt>
                <c:pt idx="444">
                  <c:v>90.941963162317393</c:v>
                </c:pt>
                <c:pt idx="445">
                  <c:v>107.89456686340044</c:v>
                </c:pt>
                <c:pt idx="446">
                  <c:v>92.470246279224426</c:v>
                </c:pt>
                <c:pt idx="447">
                  <c:v>104.37703386366752</c:v>
                </c:pt>
                <c:pt idx="448">
                  <c:v>119.03081824485156</c:v>
                </c:pt>
                <c:pt idx="449">
                  <c:v>60.045155038732219</c:v>
                </c:pt>
                <c:pt idx="450">
                  <c:v>116.66660011727932</c:v>
                </c:pt>
                <c:pt idx="451">
                  <c:v>127.74581220152561</c:v>
                </c:pt>
                <c:pt idx="452">
                  <c:v>107.42216361105451</c:v>
                </c:pt>
                <c:pt idx="453">
                  <c:v>101.75532901495333</c:v>
                </c:pt>
                <c:pt idx="454">
                  <c:v>81.437347381892948</c:v>
                </c:pt>
                <c:pt idx="455">
                  <c:v>99.214169753234302</c:v>
                </c:pt>
                <c:pt idx="456">
                  <c:v>129.14761417985702</c:v>
                </c:pt>
                <c:pt idx="457">
                  <c:v>70.876432973740265</c:v>
                </c:pt>
                <c:pt idx="458">
                  <c:v>87.495566292157292</c:v>
                </c:pt>
                <c:pt idx="459">
                  <c:v>47.548314184345841</c:v>
                </c:pt>
                <c:pt idx="460">
                  <c:v>109.30157474834627</c:v>
                </c:pt>
                <c:pt idx="461">
                  <c:v>112.21556051483589</c:v>
                </c:pt>
                <c:pt idx="462">
                  <c:v>85.788244957440853</c:v>
                </c:pt>
                <c:pt idx="463">
                  <c:v>97.754988659209403</c:v>
                </c:pt>
                <c:pt idx="464">
                  <c:v>99.322892524644629</c:v>
                </c:pt>
                <c:pt idx="465">
                  <c:v>88.434259546115101</c:v>
                </c:pt>
                <c:pt idx="466">
                  <c:v>117.5964154159086</c:v>
                </c:pt>
                <c:pt idx="467">
                  <c:v>91.393809394699005</c:v>
                </c:pt>
                <c:pt idx="468">
                  <c:v>80.085273062373659</c:v>
                </c:pt>
                <c:pt idx="469">
                  <c:v>110.92321589756648</c:v>
                </c:pt>
                <c:pt idx="470">
                  <c:v>81.407482008566816</c:v>
                </c:pt>
                <c:pt idx="471">
                  <c:v>103.7398932377409</c:v>
                </c:pt>
                <c:pt idx="472">
                  <c:v>87.400173785282064</c:v>
                </c:pt>
                <c:pt idx="473">
                  <c:v>106.62539787945487</c:v>
                </c:pt>
                <c:pt idx="474">
                  <c:v>65.702849636485382</c:v>
                </c:pt>
                <c:pt idx="475">
                  <c:v>117.37423054224271</c:v>
                </c:pt>
                <c:pt idx="476">
                  <c:v>71.452215408225953</c:v>
                </c:pt>
                <c:pt idx="477">
                  <c:v>122.09843740089191</c:v>
                </c:pt>
                <c:pt idx="478">
                  <c:v>129.36341310809462</c:v>
                </c:pt>
                <c:pt idx="479">
                  <c:v>98.576019601812973</c:v>
                </c:pt>
                <c:pt idx="480">
                  <c:v>81.847777547279449</c:v>
                </c:pt>
                <c:pt idx="481">
                  <c:v>111.96676604003909</c:v>
                </c:pt>
                <c:pt idx="482">
                  <c:v>101.77381877512322</c:v>
                </c:pt>
                <c:pt idx="483">
                  <c:v>127.4381859838627</c:v>
                </c:pt>
                <c:pt idx="484">
                  <c:v>103.63154076913384</c:v>
                </c:pt>
                <c:pt idx="485">
                  <c:v>130.31964310939463</c:v>
                </c:pt>
                <c:pt idx="486">
                  <c:v>147.9912949217773</c:v>
                </c:pt>
                <c:pt idx="487">
                  <c:v>123.76099086190015</c:v>
                </c:pt>
                <c:pt idx="488">
                  <c:v>146.58928673506378</c:v>
                </c:pt>
                <c:pt idx="489">
                  <c:v>92.587079174910912</c:v>
                </c:pt>
                <c:pt idx="490">
                  <c:v>78.638946358118204</c:v>
                </c:pt>
                <c:pt idx="491">
                  <c:v>134.05179926326656</c:v>
                </c:pt>
                <c:pt idx="492">
                  <c:v>59.530883962878903</c:v>
                </c:pt>
                <c:pt idx="493">
                  <c:v>116.21939047177713</c:v>
                </c:pt>
                <c:pt idx="494">
                  <c:v>97.17361610414882</c:v>
                </c:pt>
                <c:pt idx="495">
                  <c:v>94.835592851526997</c:v>
                </c:pt>
                <c:pt idx="496">
                  <c:v>117.70204414450092</c:v>
                </c:pt>
                <c:pt idx="497">
                  <c:v>75.575546890483409</c:v>
                </c:pt>
                <c:pt idx="498">
                  <c:v>95.690348223007419</c:v>
                </c:pt>
                <c:pt idx="499">
                  <c:v>107.01221911680821</c:v>
                </c:pt>
                <c:pt idx="500">
                  <c:v>106.03324069934226</c:v>
                </c:pt>
                <c:pt idx="501">
                  <c:v>110.00141966882892</c:v>
                </c:pt>
                <c:pt idx="502">
                  <c:v>114.64028511652239</c:v>
                </c:pt>
                <c:pt idx="503">
                  <c:v>124.17836501520489</c:v>
                </c:pt>
                <c:pt idx="504">
                  <c:v>72.526620841535518</c:v>
                </c:pt>
                <c:pt idx="505">
                  <c:v>124.23264386710048</c:v>
                </c:pt>
                <c:pt idx="506">
                  <c:v>135.40699371626116</c:v>
                </c:pt>
                <c:pt idx="507">
                  <c:v>87.604697856049029</c:v>
                </c:pt>
                <c:pt idx="508">
                  <c:v>114.64589397556813</c:v>
                </c:pt>
                <c:pt idx="509">
                  <c:v>62.874844499112378</c:v>
                </c:pt>
                <c:pt idx="510">
                  <c:v>104.89913193321473</c:v>
                </c:pt>
                <c:pt idx="511">
                  <c:v>109.8541325725549</c:v>
                </c:pt>
                <c:pt idx="512">
                  <c:v>111.26108845355746</c:v>
                </c:pt>
                <c:pt idx="513">
                  <c:v>108.31113630518001</c:v>
                </c:pt>
                <c:pt idx="514">
                  <c:v>80.34217818036646</c:v>
                </c:pt>
                <c:pt idx="515">
                  <c:v>119.90627809432608</c:v>
                </c:pt>
                <c:pt idx="516">
                  <c:v>105.12430924605863</c:v>
                </c:pt>
                <c:pt idx="517">
                  <c:v>94.438231858713351</c:v>
                </c:pt>
                <c:pt idx="518">
                  <c:v>128.22445141510664</c:v>
                </c:pt>
                <c:pt idx="519">
                  <c:v>86.793024036726194</c:v>
                </c:pt>
                <c:pt idx="520">
                  <c:v>78.335787235904377</c:v>
                </c:pt>
                <c:pt idx="521">
                  <c:v>105.39377879983675</c:v>
                </c:pt>
                <c:pt idx="522">
                  <c:v>122.65193924382295</c:v>
                </c:pt>
                <c:pt idx="523">
                  <c:v>136.02722087874068</c:v>
                </c:pt>
                <c:pt idx="524">
                  <c:v>85.502533232246563</c:v>
                </c:pt>
                <c:pt idx="525">
                  <c:v>112.83859687680315</c:v>
                </c:pt>
                <c:pt idx="526">
                  <c:v>135.120518314023</c:v>
                </c:pt>
                <c:pt idx="527">
                  <c:v>120.73800769424963</c:v>
                </c:pt>
                <c:pt idx="528">
                  <c:v>127.03837014965441</c:v>
                </c:pt>
                <c:pt idx="529">
                  <c:v>117.04483199239658</c:v>
                </c:pt>
                <c:pt idx="530">
                  <c:v>109.09852131124187</c:v>
                </c:pt>
                <c:pt idx="531">
                  <c:v>144.37338871621387</c:v>
                </c:pt>
                <c:pt idx="532">
                  <c:v>86.970937707558235</c:v>
                </c:pt>
                <c:pt idx="533">
                  <c:v>119.92399949235818</c:v>
                </c:pt>
                <c:pt idx="534">
                  <c:v>106.5100017453767</c:v>
                </c:pt>
                <c:pt idx="535">
                  <c:v>114.88105090777697</c:v>
                </c:pt>
                <c:pt idx="536">
                  <c:v>86.031507735051179</c:v>
                </c:pt>
                <c:pt idx="537">
                  <c:v>93.885539586626777</c:v>
                </c:pt>
                <c:pt idx="538">
                  <c:v>101.72391991903032</c:v>
                </c:pt>
                <c:pt idx="539">
                  <c:v>110.70134939239443</c:v>
                </c:pt>
                <c:pt idx="540">
                  <c:v>123.49728074573207</c:v>
                </c:pt>
                <c:pt idx="541">
                  <c:v>117.57278585361217</c:v>
                </c:pt>
                <c:pt idx="542">
                  <c:v>53.662494269471281</c:v>
                </c:pt>
                <c:pt idx="543">
                  <c:v>131.00225106385994</c:v>
                </c:pt>
                <c:pt idx="544">
                  <c:v>112.97511715960856</c:v>
                </c:pt>
                <c:pt idx="545">
                  <c:v>126.03313555638292</c:v>
                </c:pt>
                <c:pt idx="546">
                  <c:v>129.19657688166157</c:v>
                </c:pt>
                <c:pt idx="547">
                  <c:v>91.944636366080729</c:v>
                </c:pt>
                <c:pt idx="548">
                  <c:v>124.59550342797901</c:v>
                </c:pt>
                <c:pt idx="549">
                  <c:v>91.14671650423476</c:v>
                </c:pt>
                <c:pt idx="550">
                  <c:v>132.85615982297981</c:v>
                </c:pt>
                <c:pt idx="551">
                  <c:v>168.1049399425205</c:v>
                </c:pt>
                <c:pt idx="552">
                  <c:v>130.29243951019535</c:v>
                </c:pt>
                <c:pt idx="553">
                  <c:v>184.19210586786346</c:v>
                </c:pt>
                <c:pt idx="554">
                  <c:v>105.83660582444759</c:v>
                </c:pt>
                <c:pt idx="555">
                  <c:v>124.81501043782103</c:v>
                </c:pt>
                <c:pt idx="556">
                  <c:v>117.00417335632595</c:v>
                </c:pt>
                <c:pt idx="557">
                  <c:v>103.61908848754909</c:v>
                </c:pt>
                <c:pt idx="558">
                  <c:v>113.23213203560397</c:v>
                </c:pt>
                <c:pt idx="559">
                  <c:v>88.697826183046942</c:v>
                </c:pt>
                <c:pt idx="560">
                  <c:v>69.419450691688837</c:v>
                </c:pt>
                <c:pt idx="561">
                  <c:v>62.837931895085525</c:v>
                </c:pt>
                <c:pt idx="562">
                  <c:v>84.366817456241137</c:v>
                </c:pt>
                <c:pt idx="563">
                  <c:v>127.8493289860979</c:v>
                </c:pt>
                <c:pt idx="564">
                  <c:v>91.547236150482036</c:v>
                </c:pt>
                <c:pt idx="565">
                  <c:v>97.80423339610978</c:v>
                </c:pt>
                <c:pt idx="566">
                  <c:v>78.762736840442713</c:v>
                </c:pt>
                <c:pt idx="567">
                  <c:v>92.845671163474762</c:v>
                </c:pt>
                <c:pt idx="568">
                  <c:v>113.94160256985121</c:v>
                </c:pt>
                <c:pt idx="569">
                  <c:v>88.883465135646787</c:v>
                </c:pt>
                <c:pt idx="570">
                  <c:v>100.47051043137589</c:v>
                </c:pt>
                <c:pt idx="571">
                  <c:v>118.03733356418904</c:v>
                </c:pt>
                <c:pt idx="572">
                  <c:v>93.242754150436696</c:v>
                </c:pt>
                <c:pt idx="573">
                  <c:v>125.1823880349595</c:v>
                </c:pt>
                <c:pt idx="574">
                  <c:v>86.103893081599693</c:v>
                </c:pt>
                <c:pt idx="575">
                  <c:v>64.458417071425259</c:v>
                </c:pt>
                <c:pt idx="576">
                  <c:v>97.862736115692613</c:v>
                </c:pt>
                <c:pt idx="577">
                  <c:v>100.81415874595623</c:v>
                </c:pt>
                <c:pt idx="578">
                  <c:v>115.80303997360892</c:v>
                </c:pt>
                <c:pt idx="579">
                  <c:v>68.685133303499512</c:v>
                </c:pt>
                <c:pt idx="580">
                  <c:v>67.279272459981328</c:v>
                </c:pt>
                <c:pt idx="581">
                  <c:v>114.70634225857789</c:v>
                </c:pt>
                <c:pt idx="582">
                  <c:v>120.75539328776992</c:v>
                </c:pt>
                <c:pt idx="583">
                  <c:v>106.09205196254105</c:v>
                </c:pt>
                <c:pt idx="584">
                  <c:v>117.86285067933707</c:v>
                </c:pt>
                <c:pt idx="585">
                  <c:v>114.12266710881434</c:v>
                </c:pt>
                <c:pt idx="586">
                  <c:v>87.801557033659194</c:v>
                </c:pt>
                <c:pt idx="587">
                  <c:v>101.85464361959167</c:v>
                </c:pt>
                <c:pt idx="588">
                  <c:v>107.53496515075818</c:v>
                </c:pt>
                <c:pt idx="589">
                  <c:v>86.744197393505942</c:v>
                </c:pt>
                <c:pt idx="590">
                  <c:v>108.79149813241077</c:v>
                </c:pt>
                <c:pt idx="591">
                  <c:v>76.862794402022018</c:v>
                </c:pt>
                <c:pt idx="592">
                  <c:v>101.10920229523023</c:v>
                </c:pt>
                <c:pt idx="593">
                  <c:v>100.04984060361541</c:v>
                </c:pt>
                <c:pt idx="594">
                  <c:v>73.511929684302928</c:v>
                </c:pt>
                <c:pt idx="595">
                  <c:v>63.341547305721043</c:v>
                </c:pt>
                <c:pt idx="596">
                  <c:v>113.27937374005185</c:v>
                </c:pt>
                <c:pt idx="597">
                  <c:v>118.85629051954622</c:v>
                </c:pt>
                <c:pt idx="598">
                  <c:v>126.43458785063861</c:v>
                </c:pt>
                <c:pt idx="599">
                  <c:v>61.931954023557637</c:v>
                </c:pt>
                <c:pt idx="600">
                  <c:v>91.497210118725121</c:v>
                </c:pt>
                <c:pt idx="601">
                  <c:v>74.277601673025103</c:v>
                </c:pt>
                <c:pt idx="602">
                  <c:v>93.245748856209204</c:v>
                </c:pt>
                <c:pt idx="603">
                  <c:v>93.549002792264332</c:v>
                </c:pt>
                <c:pt idx="604">
                  <c:v>124.96119614740448</c:v>
                </c:pt>
                <c:pt idx="605">
                  <c:v>68.959153349733839</c:v>
                </c:pt>
                <c:pt idx="606">
                  <c:v>105.61700482900497</c:v>
                </c:pt>
                <c:pt idx="607">
                  <c:v>86.755911304721948</c:v>
                </c:pt>
                <c:pt idx="608">
                  <c:v>102.19345617839139</c:v>
                </c:pt>
                <c:pt idx="609">
                  <c:v>87.586697561291714</c:v>
                </c:pt>
                <c:pt idx="610">
                  <c:v>90.810129693411241</c:v>
                </c:pt>
                <c:pt idx="611">
                  <c:v>98.395571672648728</c:v>
                </c:pt>
                <c:pt idx="612">
                  <c:v>61.424843174904964</c:v>
                </c:pt>
                <c:pt idx="613">
                  <c:v>86.618790205510876</c:v>
                </c:pt>
                <c:pt idx="614">
                  <c:v>88.403724786223719</c:v>
                </c:pt>
                <c:pt idx="615">
                  <c:v>81.525864682709951</c:v>
                </c:pt>
                <c:pt idx="616">
                  <c:v>123.4984523370878</c:v>
                </c:pt>
                <c:pt idx="617">
                  <c:v>115.71850887783638</c:v>
                </c:pt>
                <c:pt idx="618">
                  <c:v>102.93895014668692</c:v>
                </c:pt>
                <c:pt idx="619">
                  <c:v>113.5858732292015</c:v>
                </c:pt>
                <c:pt idx="620">
                  <c:v>88.15636264371409</c:v>
                </c:pt>
                <c:pt idx="621">
                  <c:v>94.458865613668962</c:v>
                </c:pt>
                <c:pt idx="622">
                  <c:v>110.37057281349334</c:v>
                </c:pt>
                <c:pt idx="623">
                  <c:v>79.767496656715934</c:v>
                </c:pt>
                <c:pt idx="624">
                  <c:v>103.05957261555126</c:v>
                </c:pt>
                <c:pt idx="625">
                  <c:v>100.59663794409008</c:v>
                </c:pt>
                <c:pt idx="626">
                  <c:v>98.915801616689322</c:v>
                </c:pt>
                <c:pt idx="627">
                  <c:v>97.48130399409564</c:v>
                </c:pt>
                <c:pt idx="628">
                  <c:v>76.137090653635056</c:v>
                </c:pt>
                <c:pt idx="629">
                  <c:v>70.897583849297192</c:v>
                </c:pt>
                <c:pt idx="630">
                  <c:v>60.567968553130314</c:v>
                </c:pt>
                <c:pt idx="631">
                  <c:v>129.27039576305643</c:v>
                </c:pt>
                <c:pt idx="632">
                  <c:v>95.705130335885499</c:v>
                </c:pt>
                <c:pt idx="633">
                  <c:v>83.67695917529494</c:v>
                </c:pt>
                <c:pt idx="634">
                  <c:v>88.302951697576134</c:v>
                </c:pt>
                <c:pt idx="635">
                  <c:v>107.37388458695369</c:v>
                </c:pt>
                <c:pt idx="636">
                  <c:v>108.51131526922795</c:v>
                </c:pt>
                <c:pt idx="637">
                  <c:v>118.23339517195961</c:v>
                </c:pt>
                <c:pt idx="638">
                  <c:v>142.19876791877527</c:v>
                </c:pt>
                <c:pt idx="639">
                  <c:v>94.982144896404535</c:v>
                </c:pt>
                <c:pt idx="640">
                  <c:v>84.500917916615521</c:v>
                </c:pt>
                <c:pt idx="641">
                  <c:v>131.48809544832042</c:v>
                </c:pt>
                <c:pt idx="642">
                  <c:v>98.25902210552016</c:v>
                </c:pt>
                <c:pt idx="643">
                  <c:v>64.35295023895543</c:v>
                </c:pt>
                <c:pt idx="644">
                  <c:v>99.402850966303362</c:v>
                </c:pt>
                <c:pt idx="645">
                  <c:v>135.14498789156823</c:v>
                </c:pt>
                <c:pt idx="646">
                  <c:v>133.6505417719161</c:v>
                </c:pt>
                <c:pt idx="647">
                  <c:v>128.53977489619615</c:v>
                </c:pt>
                <c:pt idx="648">
                  <c:v>186.00163313541523</c:v>
                </c:pt>
                <c:pt idx="649">
                  <c:v>149.64571994517041</c:v>
                </c:pt>
                <c:pt idx="650">
                  <c:v>63.921006221232346</c:v>
                </c:pt>
                <c:pt idx="651">
                  <c:v>83.714074746325238</c:v>
                </c:pt>
                <c:pt idx="652">
                  <c:v>101.10075643296159</c:v>
                </c:pt>
                <c:pt idx="653">
                  <c:v>105.79403888269876</c:v>
                </c:pt>
                <c:pt idx="654">
                  <c:v>87.404176831958139</c:v>
                </c:pt>
                <c:pt idx="655">
                  <c:v>103.26588769597421</c:v>
                </c:pt>
                <c:pt idx="656">
                  <c:v>84.292626696604799</c:v>
                </c:pt>
                <c:pt idx="657">
                  <c:v>98.015157341256881</c:v>
                </c:pt>
                <c:pt idx="658">
                  <c:v>111.98357836909699</c:v>
                </c:pt>
                <c:pt idx="659">
                  <c:v>64.929274873724907</c:v>
                </c:pt>
                <c:pt idx="660">
                  <c:v>100.4425340530029</c:v>
                </c:pt>
                <c:pt idx="661">
                  <c:v>103.44669871957943</c:v>
                </c:pt>
                <c:pt idx="662">
                  <c:v>107.79625811390878</c:v>
                </c:pt>
                <c:pt idx="663">
                  <c:v>94.870418993293939</c:v>
                </c:pt>
                <c:pt idx="664">
                  <c:v>92.899481899050045</c:v>
                </c:pt>
                <c:pt idx="665">
                  <c:v>99.516685325790007</c:v>
                </c:pt>
                <c:pt idx="666">
                  <c:v>118.88200769320879</c:v>
                </c:pt>
                <c:pt idx="667">
                  <c:v>73.885756400061709</c:v>
                </c:pt>
                <c:pt idx="668">
                  <c:v>106.45383849734063</c:v>
                </c:pt>
                <c:pt idx="669">
                  <c:v>53.542540020871186</c:v>
                </c:pt>
                <c:pt idx="670">
                  <c:v>114.05835721304661</c:v>
                </c:pt>
                <c:pt idx="671">
                  <c:v>96.762099995776538</c:v>
                </c:pt>
                <c:pt idx="672">
                  <c:v>94.228746810751232</c:v>
                </c:pt>
                <c:pt idx="673">
                  <c:v>89.476616963579076</c:v>
                </c:pt>
                <c:pt idx="674">
                  <c:v>101.72687189313648</c:v>
                </c:pt>
                <c:pt idx="675">
                  <c:v>108.0956754592647</c:v>
                </c:pt>
                <c:pt idx="676">
                  <c:v>120.18017511269147</c:v>
                </c:pt>
                <c:pt idx="677">
                  <c:v>119.27107761980967</c:v>
                </c:pt>
                <c:pt idx="678">
                  <c:v>94.712449039188442</c:v>
                </c:pt>
                <c:pt idx="679">
                  <c:v>101.90092383632133</c:v>
                </c:pt>
                <c:pt idx="680">
                  <c:v>91.842716839704053</c:v>
                </c:pt>
                <c:pt idx="681">
                  <c:v>118.85410114496935</c:v>
                </c:pt>
                <c:pt idx="682">
                  <c:v>85.162273592400084</c:v>
                </c:pt>
                <c:pt idx="683">
                  <c:v>112.20303305368112</c:v>
                </c:pt>
                <c:pt idx="684">
                  <c:v>60.601537888280738</c:v>
                </c:pt>
                <c:pt idx="685">
                  <c:v>108.3887134863009</c:v>
                </c:pt>
                <c:pt idx="686">
                  <c:v>83.086052310739888</c:v>
                </c:pt>
                <c:pt idx="687">
                  <c:v>120.33612882168129</c:v>
                </c:pt>
                <c:pt idx="688">
                  <c:v>124.0371269289739</c:v>
                </c:pt>
                <c:pt idx="689">
                  <c:v>100.89492565886502</c:v>
                </c:pt>
                <c:pt idx="690">
                  <c:v>108.83488635087328</c:v>
                </c:pt>
                <c:pt idx="691">
                  <c:v>83.254235053738171</c:v>
                </c:pt>
                <c:pt idx="692">
                  <c:v>93.439859990265475</c:v>
                </c:pt>
                <c:pt idx="693">
                  <c:v>129.41154895324729</c:v>
                </c:pt>
                <c:pt idx="694">
                  <c:v>99.912399874236087</c:v>
                </c:pt>
                <c:pt idx="695">
                  <c:v>138.10145063198524</c:v>
                </c:pt>
                <c:pt idx="696">
                  <c:v>119.92684351707373</c:v>
                </c:pt>
                <c:pt idx="697">
                  <c:v>108.42581205092743</c:v>
                </c:pt>
                <c:pt idx="698">
                  <c:v>126.8225732817303</c:v>
                </c:pt>
                <c:pt idx="699">
                  <c:v>97.685012605549403</c:v>
                </c:pt>
                <c:pt idx="700">
                  <c:v>89.823798926301265</c:v>
                </c:pt>
                <c:pt idx="701">
                  <c:v>126.43728115019779</c:v>
                </c:pt>
                <c:pt idx="702">
                  <c:v>102.16710983586674</c:v>
                </c:pt>
                <c:pt idx="703">
                  <c:v>117.66177840894517</c:v>
                </c:pt>
                <c:pt idx="704">
                  <c:v>96.800366175479752</c:v>
                </c:pt>
                <c:pt idx="705">
                  <c:v>91.0442229345133</c:v>
                </c:pt>
                <c:pt idx="706">
                  <c:v>113.57848304702023</c:v>
                </c:pt>
                <c:pt idx="707">
                  <c:v>65.145951472627189</c:v>
                </c:pt>
                <c:pt idx="708">
                  <c:v>76.282378365380254</c:v>
                </c:pt>
                <c:pt idx="709">
                  <c:v>110.50957487450761</c:v>
                </c:pt>
                <c:pt idx="710">
                  <c:v>102.31505540207813</c:v>
                </c:pt>
                <c:pt idx="711">
                  <c:v>95.521567337130648</c:v>
                </c:pt>
                <c:pt idx="712">
                  <c:v>109.04973975692297</c:v>
                </c:pt>
                <c:pt idx="713">
                  <c:v>124.16295637077536</c:v>
                </c:pt>
                <c:pt idx="714">
                  <c:v>67.269706062926716</c:v>
                </c:pt>
                <c:pt idx="715">
                  <c:v>136.50316392246867</c:v>
                </c:pt>
                <c:pt idx="716">
                  <c:v>117.24500402528804</c:v>
                </c:pt>
                <c:pt idx="717">
                  <c:v>82.970431124650887</c:v>
                </c:pt>
                <c:pt idx="718">
                  <c:v>113.53345764729028</c:v>
                </c:pt>
                <c:pt idx="719">
                  <c:v>60.507364791673723</c:v>
                </c:pt>
                <c:pt idx="720">
                  <c:v>102.70885889762107</c:v>
                </c:pt>
                <c:pt idx="721">
                  <c:v>118.53757395604151</c:v>
                </c:pt>
                <c:pt idx="722">
                  <c:v>107.35728932942234</c:v>
                </c:pt>
                <c:pt idx="723">
                  <c:v>110.32425635653584</c:v>
                </c:pt>
                <c:pt idx="724">
                  <c:v>78.13404154932033</c:v>
                </c:pt>
                <c:pt idx="725">
                  <c:v>122.52769390861023</c:v>
                </c:pt>
                <c:pt idx="726">
                  <c:v>114.39124497493975</c:v>
                </c:pt>
                <c:pt idx="727">
                  <c:v>103.68167074710988</c:v>
                </c:pt>
                <c:pt idx="728">
                  <c:v>134.66598201714399</c:v>
                </c:pt>
                <c:pt idx="729">
                  <c:v>89.313990487042531</c:v>
                </c:pt>
                <c:pt idx="730">
                  <c:v>91.215525852385383</c:v>
                </c:pt>
                <c:pt idx="731">
                  <c:v>81.196144034036351</c:v>
                </c:pt>
                <c:pt idx="732">
                  <c:v>124.57240043539052</c:v>
                </c:pt>
                <c:pt idx="733">
                  <c:v>135.55529068295286</c:v>
                </c:pt>
                <c:pt idx="734">
                  <c:v>76.345291092558924</c:v>
                </c:pt>
                <c:pt idx="735">
                  <c:v>98.048950102867536</c:v>
                </c:pt>
                <c:pt idx="736">
                  <c:v>131.99061797999178</c:v>
                </c:pt>
                <c:pt idx="737">
                  <c:v>114.39382643033706</c:v>
                </c:pt>
                <c:pt idx="738">
                  <c:v>137.33629832181919</c:v>
                </c:pt>
                <c:pt idx="739">
                  <c:v>91.104437398732642</c:v>
                </c:pt>
                <c:pt idx="740">
                  <c:v>119.06318533789562</c:v>
                </c:pt>
                <c:pt idx="741">
                  <c:v>130.13356229835088</c:v>
                </c:pt>
                <c:pt idx="742">
                  <c:v>80.58844818816516</c:v>
                </c:pt>
                <c:pt idx="743">
                  <c:v>151.13408707236792</c:v>
                </c:pt>
                <c:pt idx="744">
                  <c:v>109.8219886564753</c:v>
                </c:pt>
                <c:pt idx="745">
                  <c:v>118.63668795622202</c:v>
                </c:pt>
                <c:pt idx="746">
                  <c:v>98.002762285594059</c:v>
                </c:pt>
                <c:pt idx="747">
                  <c:v>109.30040627228306</c:v>
                </c:pt>
                <c:pt idx="748">
                  <c:v>122.13958616514206</c:v>
                </c:pt>
                <c:pt idx="749">
                  <c:v>117.48543304266164</c:v>
                </c:pt>
                <c:pt idx="750">
                  <c:v>121.8320754754097</c:v>
                </c:pt>
                <c:pt idx="751">
                  <c:v>117.65704552730276</c:v>
                </c:pt>
                <c:pt idx="752">
                  <c:v>59.279076832256571</c:v>
                </c:pt>
                <c:pt idx="753">
                  <c:v>133.51814950773863</c:v>
                </c:pt>
                <c:pt idx="754">
                  <c:v>118.39571329089543</c:v>
                </c:pt>
                <c:pt idx="755">
                  <c:v>122.43241321545771</c:v>
                </c:pt>
                <c:pt idx="756">
                  <c:v>131.97074676651906</c:v>
                </c:pt>
                <c:pt idx="757">
                  <c:v>96.612084905797545</c:v>
                </c:pt>
                <c:pt idx="758">
                  <c:v>144.74256322364195</c:v>
                </c:pt>
                <c:pt idx="759">
                  <c:v>71.378892349857011</c:v>
                </c:pt>
                <c:pt idx="760">
                  <c:v>113.50614729592536</c:v>
                </c:pt>
                <c:pt idx="761">
                  <c:v>155.66981088852756</c:v>
                </c:pt>
                <c:pt idx="762">
                  <c:v>117.78642246431109</c:v>
                </c:pt>
                <c:pt idx="763">
                  <c:v>173.7043038361432</c:v>
                </c:pt>
                <c:pt idx="764">
                  <c:v>103.85301000520744</c:v>
                </c:pt>
                <c:pt idx="765">
                  <c:v>113.00546680227568</c:v>
                </c:pt>
                <c:pt idx="766">
                  <c:v>123.83904458138073</c:v>
                </c:pt>
                <c:pt idx="767">
                  <c:v>102.55917958102752</c:v>
                </c:pt>
                <c:pt idx="768">
                  <c:v>116.81330564674394</c:v>
                </c:pt>
                <c:pt idx="769">
                  <c:v>77.519642974042952</c:v>
                </c:pt>
                <c:pt idx="770">
                  <c:v>56.956426177083152</c:v>
                </c:pt>
                <c:pt idx="771">
                  <c:v>87.635681341527302</c:v>
                </c:pt>
                <c:pt idx="772">
                  <c:v>67.799249949599172</c:v>
                </c:pt>
                <c:pt idx="773">
                  <c:v>127.08940832747705</c:v>
                </c:pt>
                <c:pt idx="774">
                  <c:v>82.004980164705373</c:v>
                </c:pt>
                <c:pt idx="775">
                  <c:v>117.1810365723187</c:v>
                </c:pt>
                <c:pt idx="776">
                  <c:v>75.793556673801419</c:v>
                </c:pt>
                <c:pt idx="777">
                  <c:v>97.555359029301783</c:v>
                </c:pt>
                <c:pt idx="778">
                  <c:v>104.57790135666629</c:v>
                </c:pt>
                <c:pt idx="779">
                  <c:v>98.103330491680438</c:v>
                </c:pt>
                <c:pt idx="780">
                  <c:v>90.067031486053139</c:v>
                </c:pt>
                <c:pt idx="781">
                  <c:v>121.99036599460476</c:v>
                </c:pt>
                <c:pt idx="782">
                  <c:v>84.39721115018105</c:v>
                </c:pt>
                <c:pt idx="783">
                  <c:v>132.97918224237384</c:v>
                </c:pt>
                <c:pt idx="784">
                  <c:v>88.104733753363831</c:v>
                </c:pt>
                <c:pt idx="785">
                  <c:v>80.813784226559676</c:v>
                </c:pt>
                <c:pt idx="786">
                  <c:v>111.97900003820359</c:v>
                </c:pt>
                <c:pt idx="787">
                  <c:v>115.61122031803058</c:v>
                </c:pt>
                <c:pt idx="788">
                  <c:v>112.18178460616411</c:v>
                </c:pt>
                <c:pt idx="789">
                  <c:v>70.113315874768944</c:v>
                </c:pt>
                <c:pt idx="790">
                  <c:v>87.581269720575193</c:v>
                </c:pt>
                <c:pt idx="791">
                  <c:v>111.06920762402478</c:v>
                </c:pt>
                <c:pt idx="792">
                  <c:v>84.766673717134921</c:v>
                </c:pt>
                <c:pt idx="793">
                  <c:v>107.14965854070122</c:v>
                </c:pt>
                <c:pt idx="794">
                  <c:v>117.47508650640286</c:v>
                </c:pt>
                <c:pt idx="795">
                  <c:v>110.31962787507715</c:v>
                </c:pt>
                <c:pt idx="796">
                  <c:v>39.36037973744039</c:v>
                </c:pt>
                <c:pt idx="797">
                  <c:v>102.00697229973261</c:v>
                </c:pt>
                <c:pt idx="798">
                  <c:v>100.6370981232613</c:v>
                </c:pt>
                <c:pt idx="799">
                  <c:v>86.466934310945348</c:v>
                </c:pt>
                <c:pt idx="800">
                  <c:v>117.30120893068637</c:v>
                </c:pt>
                <c:pt idx="801">
                  <c:v>69.185199276831867</c:v>
                </c:pt>
                <c:pt idx="802">
                  <c:v>102.93485557016518</c:v>
                </c:pt>
                <c:pt idx="803">
                  <c:v>116.25498541901861</c:v>
                </c:pt>
                <c:pt idx="804">
                  <c:v>71.634409506063207</c:v>
                </c:pt>
                <c:pt idx="805">
                  <c:v>54.754260829501106</c:v>
                </c:pt>
                <c:pt idx="806">
                  <c:v>113.87117527767005</c:v>
                </c:pt>
                <c:pt idx="807">
                  <c:v>124.43590768456525</c:v>
                </c:pt>
                <c:pt idx="808">
                  <c:v>129.42611386066352</c:v>
                </c:pt>
                <c:pt idx="809">
                  <c:v>75.340918167216756</c:v>
                </c:pt>
                <c:pt idx="810">
                  <c:v>72.884792331563389</c:v>
                </c:pt>
                <c:pt idx="811">
                  <c:v>65.11863223764351</c:v>
                </c:pt>
                <c:pt idx="812">
                  <c:v>86.133562621574228</c:v>
                </c:pt>
                <c:pt idx="813">
                  <c:v>99.089010477775275</c:v>
                </c:pt>
                <c:pt idx="814">
                  <c:v>116.68618924609855</c:v>
                </c:pt>
                <c:pt idx="815">
                  <c:v>93.376459749984392</c:v>
                </c:pt>
                <c:pt idx="816">
                  <c:v>98.082574475779353</c:v>
                </c:pt>
                <c:pt idx="817">
                  <c:v>93.111465352379099</c:v>
                </c:pt>
                <c:pt idx="818">
                  <c:v>112.23823347274612</c:v>
                </c:pt>
                <c:pt idx="819">
                  <c:v>73.797929975552393</c:v>
                </c:pt>
                <c:pt idx="820">
                  <c:v>90.531566928930459</c:v>
                </c:pt>
                <c:pt idx="821">
                  <c:v>112.32250331966421</c:v>
                </c:pt>
                <c:pt idx="822">
                  <c:v>59.460288517659087</c:v>
                </c:pt>
                <c:pt idx="823">
                  <c:v>117.44603133551566</c:v>
                </c:pt>
                <c:pt idx="824">
                  <c:v>86.163097422407773</c:v>
                </c:pt>
                <c:pt idx="825">
                  <c:v>86.468894195621147</c:v>
                </c:pt>
                <c:pt idx="826">
                  <c:v>109.59699479572518</c:v>
                </c:pt>
                <c:pt idx="827">
                  <c:v>113.71317113234781</c:v>
                </c:pt>
                <c:pt idx="828">
                  <c:v>104.90284067245065</c:v>
                </c:pt>
                <c:pt idx="829">
                  <c:v>110.03089987051086</c:v>
                </c:pt>
                <c:pt idx="830">
                  <c:v>75.645600724850453</c:v>
                </c:pt>
                <c:pt idx="831">
                  <c:v>92.95260767769949</c:v>
                </c:pt>
                <c:pt idx="832">
                  <c:v>101.73082694381661</c:v>
                </c:pt>
                <c:pt idx="833">
                  <c:v>76.079109588638715</c:v>
                </c:pt>
                <c:pt idx="834">
                  <c:v>88.803782856493683</c:v>
                </c:pt>
                <c:pt idx="835">
                  <c:v>98.434839012460301</c:v>
                </c:pt>
                <c:pt idx="836">
                  <c:v>93.61058334423538</c:v>
                </c:pt>
                <c:pt idx="837">
                  <c:v>91.230602386979683</c:v>
                </c:pt>
                <c:pt idx="838">
                  <c:v>66.507818370482539</c:v>
                </c:pt>
                <c:pt idx="839">
                  <c:v>86.789623731670417</c:v>
                </c:pt>
                <c:pt idx="840">
                  <c:v>68.737043744377729</c:v>
                </c:pt>
                <c:pt idx="841">
                  <c:v>118.61814232698273</c:v>
                </c:pt>
                <c:pt idx="842">
                  <c:v>123.85976081796956</c:v>
                </c:pt>
                <c:pt idx="843">
                  <c:v>79.184595150649955</c:v>
                </c:pt>
                <c:pt idx="844">
                  <c:v>93.895350668707508</c:v>
                </c:pt>
                <c:pt idx="845">
                  <c:v>138.07016226342051</c:v>
                </c:pt>
                <c:pt idx="846">
                  <c:v>138.02808098838551</c:v>
                </c:pt>
                <c:pt idx="847">
                  <c:v>121.99633363665001</c:v>
                </c:pt>
                <c:pt idx="848">
                  <c:v>133.17716095210665</c:v>
                </c:pt>
                <c:pt idx="849">
                  <c:v>120.9265230538995</c:v>
                </c:pt>
                <c:pt idx="850">
                  <c:v>78.570722922809168</c:v>
                </c:pt>
                <c:pt idx="851">
                  <c:v>132.76424610500945</c:v>
                </c:pt>
                <c:pt idx="852">
                  <c:v>90.078319129061157</c:v>
                </c:pt>
                <c:pt idx="853">
                  <c:v>80.246737519506382</c:v>
                </c:pt>
                <c:pt idx="854">
                  <c:v>104.67203277856167</c:v>
                </c:pt>
                <c:pt idx="855">
                  <c:v>151.9155023190431</c:v>
                </c:pt>
                <c:pt idx="856">
                  <c:v>140.82958798199368</c:v>
                </c:pt>
                <c:pt idx="857">
                  <c:v>127.13424722139875</c:v>
                </c:pt>
                <c:pt idx="858">
                  <c:v>191.00969642676228</c:v>
                </c:pt>
                <c:pt idx="859">
                  <c:v>149.09620938025017</c:v>
                </c:pt>
                <c:pt idx="860">
                  <c:v>74.453388827633319</c:v>
                </c:pt>
                <c:pt idx="861">
                  <c:v>82.5159318780332</c:v>
                </c:pt>
                <c:pt idx="862">
                  <c:v>95.281817341778407</c:v>
                </c:pt>
                <c:pt idx="863">
                  <c:v>102.85839533240923</c:v>
                </c:pt>
                <c:pt idx="864">
                  <c:v>99.779433778416433</c:v>
                </c:pt>
                <c:pt idx="865">
                  <c:v>99.639869622124039</c:v>
                </c:pt>
                <c:pt idx="866">
                  <c:v>90.09795139925518</c:v>
                </c:pt>
                <c:pt idx="867">
                  <c:v>105.48577743897785</c:v>
                </c:pt>
                <c:pt idx="868">
                  <c:v>134.12880595829824</c:v>
                </c:pt>
                <c:pt idx="869">
                  <c:v>74.488769525632392</c:v>
                </c:pt>
                <c:pt idx="870">
                  <c:v>96.019365887305355</c:v>
                </c:pt>
                <c:pt idx="871">
                  <c:v>104.88039687756932</c:v>
                </c:pt>
                <c:pt idx="872">
                  <c:v>99.819836613831413</c:v>
                </c:pt>
                <c:pt idx="873">
                  <c:v>102.94702567660299</c:v>
                </c:pt>
                <c:pt idx="874">
                  <c:v>83.252336747058095</c:v>
                </c:pt>
                <c:pt idx="875">
                  <c:v>97.341486047928498</c:v>
                </c:pt>
                <c:pt idx="876">
                  <c:v>127.44404186555572</c:v>
                </c:pt>
                <c:pt idx="877">
                  <c:v>81.758480360359229</c:v>
                </c:pt>
                <c:pt idx="878">
                  <c:v>87.79560669356988</c:v>
                </c:pt>
                <c:pt idx="879">
                  <c:v>80.616008860680296</c:v>
                </c:pt>
                <c:pt idx="880">
                  <c:v>101.86989720615915</c:v>
                </c:pt>
                <c:pt idx="881">
                  <c:v>124.84519422767457</c:v>
                </c:pt>
                <c:pt idx="882">
                  <c:v>83.589614230727648</c:v>
                </c:pt>
                <c:pt idx="883">
                  <c:v>103.57851251122894</c:v>
                </c:pt>
                <c:pt idx="884">
                  <c:v>106.79723847180387</c:v>
                </c:pt>
                <c:pt idx="885">
                  <c:v>90.159110227735766</c:v>
                </c:pt>
                <c:pt idx="886">
                  <c:v>112.22747788900918</c:v>
                </c:pt>
                <c:pt idx="887">
                  <c:v>91.749825439245868</c:v>
                </c:pt>
                <c:pt idx="888">
                  <c:v>127.29215855664927</c:v>
                </c:pt>
                <c:pt idx="889">
                  <c:v>106.69082570135609</c:v>
                </c:pt>
                <c:pt idx="890">
                  <c:v>100.12387782156254</c:v>
                </c:pt>
                <c:pt idx="891">
                  <c:v>118.77274621540725</c:v>
                </c:pt>
                <c:pt idx="892">
                  <c:v>84.519716676931495</c:v>
                </c:pt>
                <c:pt idx="893">
                  <c:v>109.38071289558195</c:v>
                </c:pt>
                <c:pt idx="894">
                  <c:v>39.741679221452209</c:v>
                </c:pt>
                <c:pt idx="895">
                  <c:v>105.29663992737625</c:v>
                </c:pt>
                <c:pt idx="896">
                  <c:v>69.957759673023503</c:v>
                </c:pt>
                <c:pt idx="897">
                  <c:v>122.71737292038836</c:v>
                </c:pt>
                <c:pt idx="898">
                  <c:v>128.14622292694671</c:v>
                </c:pt>
                <c:pt idx="899">
                  <c:v>104.09151064594849</c:v>
                </c:pt>
                <c:pt idx="900">
                  <c:v>96.448055688220236</c:v>
                </c:pt>
                <c:pt idx="901">
                  <c:v>96.823557037482388</c:v>
                </c:pt>
                <c:pt idx="902">
                  <c:v>95.18415935687635</c:v>
                </c:pt>
                <c:pt idx="903">
                  <c:v>130.57179348227439</c:v>
                </c:pt>
                <c:pt idx="904">
                  <c:v>99.067755242088467</c:v>
                </c:pt>
                <c:pt idx="905">
                  <c:v>140.84096795233106</c:v>
                </c:pt>
                <c:pt idx="906">
                  <c:v>121.11266838684949</c:v>
                </c:pt>
                <c:pt idx="907">
                  <c:v>99.09217600315624</c:v>
                </c:pt>
                <c:pt idx="908">
                  <c:v>120.54659661162857</c:v>
                </c:pt>
                <c:pt idx="909">
                  <c:v>109.51458125888738</c:v>
                </c:pt>
                <c:pt idx="910">
                  <c:v>94.204832819059888</c:v>
                </c:pt>
                <c:pt idx="911">
                  <c:v>130.77348187111161</c:v>
                </c:pt>
                <c:pt idx="912">
                  <c:v>73.049048277156047</c:v>
                </c:pt>
                <c:pt idx="913">
                  <c:v>118.75154292176275</c:v>
                </c:pt>
                <c:pt idx="914">
                  <c:v>81.785630684545325</c:v>
                </c:pt>
                <c:pt idx="915">
                  <c:v>105.84811384052854</c:v>
                </c:pt>
                <c:pt idx="916">
                  <c:v>118.2858154271773</c:v>
                </c:pt>
                <c:pt idx="917">
                  <c:v>64.702187107883134</c:v>
                </c:pt>
                <c:pt idx="918">
                  <c:v>72.94922537406876</c:v>
                </c:pt>
                <c:pt idx="919">
                  <c:v>110.7731944081485</c:v>
                </c:pt>
                <c:pt idx="920">
                  <c:v>129.19507150306498</c:v>
                </c:pt>
                <c:pt idx="921">
                  <c:v>105.63276969346845</c:v>
                </c:pt>
                <c:pt idx="922">
                  <c:v>106.44507215401742</c:v>
                </c:pt>
                <c:pt idx="923">
                  <c:v>122.81165055495288</c:v>
                </c:pt>
                <c:pt idx="924">
                  <c:v>57.689886672242324</c:v>
                </c:pt>
                <c:pt idx="925">
                  <c:v>124.19536677089508</c:v>
                </c:pt>
                <c:pt idx="926">
                  <c:v>133.59276665028</c:v>
                </c:pt>
                <c:pt idx="927">
                  <c:v>84.605281793238447</c:v>
                </c:pt>
                <c:pt idx="928">
                  <c:v>126.81364953430031</c:v>
                </c:pt>
                <c:pt idx="929">
                  <c:v>97.590386683843491</c:v>
                </c:pt>
                <c:pt idx="930">
                  <c:v>93.780130788985517</c:v>
                </c:pt>
                <c:pt idx="931">
                  <c:v>119.02982077817742</c:v>
                </c:pt>
                <c:pt idx="932">
                  <c:v>110.72862734710849</c:v>
                </c:pt>
                <c:pt idx="933">
                  <c:v>95.88316603498663</c:v>
                </c:pt>
                <c:pt idx="934">
                  <c:v>70.112031712741782</c:v>
                </c:pt>
                <c:pt idx="935">
                  <c:v>125.32944579331335</c:v>
                </c:pt>
                <c:pt idx="936">
                  <c:v>127.77215421718873</c:v>
                </c:pt>
                <c:pt idx="937">
                  <c:v>108.13626323093693</c:v>
                </c:pt>
                <c:pt idx="938">
                  <c:v>145.52260141685679</c:v>
                </c:pt>
                <c:pt idx="939">
                  <c:v>82.178323701173809</c:v>
                </c:pt>
                <c:pt idx="940">
                  <c:v>81.816417024651969</c:v>
                </c:pt>
                <c:pt idx="941">
                  <c:v>102.30914799585035</c:v>
                </c:pt>
                <c:pt idx="942">
                  <c:v>118.09589428859576</c:v>
                </c:pt>
                <c:pt idx="943">
                  <c:v>136.85300822795176</c:v>
                </c:pt>
                <c:pt idx="944">
                  <c:v>73.660943240638446</c:v>
                </c:pt>
                <c:pt idx="945">
                  <c:v>138.06584491147979</c:v>
                </c:pt>
                <c:pt idx="946">
                  <c:v>107.23469044017433</c:v>
                </c:pt>
                <c:pt idx="947">
                  <c:v>121.32705031013958</c:v>
                </c:pt>
                <c:pt idx="948">
                  <c:v>133.71120334046191</c:v>
                </c:pt>
                <c:pt idx="949">
                  <c:v>99.070056972297678</c:v>
                </c:pt>
                <c:pt idx="950">
                  <c:v>104.35921628142856</c:v>
                </c:pt>
                <c:pt idx="951">
                  <c:v>121.43887024955919</c:v>
                </c:pt>
                <c:pt idx="952">
                  <c:v>80.881412975636948</c:v>
                </c:pt>
                <c:pt idx="953">
                  <c:v>112.04053538135562</c:v>
                </c:pt>
                <c:pt idx="954">
                  <c:v>94.988197314473467</c:v>
                </c:pt>
                <c:pt idx="955">
                  <c:v>107.53872575452002</c:v>
                </c:pt>
                <c:pt idx="956">
                  <c:v>96.358531437639598</c:v>
                </c:pt>
                <c:pt idx="957">
                  <c:v>99.122776766020053</c:v>
                </c:pt>
                <c:pt idx="958">
                  <c:v>123.1975185376632</c:v>
                </c:pt>
                <c:pt idx="959">
                  <c:v>101.57659398257292</c:v>
                </c:pt>
                <c:pt idx="960">
                  <c:v>116.38754654988088</c:v>
                </c:pt>
                <c:pt idx="961">
                  <c:v>126.1746844040935</c:v>
                </c:pt>
                <c:pt idx="962">
                  <c:v>40.613785704306444</c:v>
                </c:pt>
                <c:pt idx="963">
                  <c:v>133.82135791749238</c:v>
                </c:pt>
                <c:pt idx="964">
                  <c:v>114.91335171744676</c:v>
                </c:pt>
                <c:pt idx="965">
                  <c:v>110.47183490225355</c:v>
                </c:pt>
                <c:pt idx="966">
                  <c:v>134.28797360066861</c:v>
                </c:pt>
                <c:pt idx="967">
                  <c:v>81.841342792693709</c:v>
                </c:pt>
                <c:pt idx="968">
                  <c:v>116.77140801923053</c:v>
                </c:pt>
                <c:pt idx="969">
                  <c:v>90.493600536108602</c:v>
                </c:pt>
                <c:pt idx="970">
                  <c:v>125.22334739424774</c:v>
                </c:pt>
                <c:pt idx="971">
                  <c:v>163.15688808727847</c:v>
                </c:pt>
                <c:pt idx="972">
                  <c:v>139.51643330127899</c:v>
                </c:pt>
                <c:pt idx="973">
                  <c:v>182.00586526870376</c:v>
                </c:pt>
                <c:pt idx="974">
                  <c:v>87.959322517623534</c:v>
                </c:pt>
                <c:pt idx="975">
                  <c:v>123.13174460012692</c:v>
                </c:pt>
                <c:pt idx="976">
                  <c:v>121.33327121881844</c:v>
                </c:pt>
                <c:pt idx="977">
                  <c:v>90.087583898383258</c:v>
                </c:pt>
                <c:pt idx="978">
                  <c:v>99.309842089059785</c:v>
                </c:pt>
                <c:pt idx="979">
                  <c:v>68.848852810977149</c:v>
                </c:pt>
                <c:pt idx="980">
                  <c:v>91.397876583487431</c:v>
                </c:pt>
                <c:pt idx="981">
                  <c:v>86.774287429368599</c:v>
                </c:pt>
                <c:pt idx="982">
                  <c:v>70.698555908779525</c:v>
                </c:pt>
                <c:pt idx="983">
                  <c:v>118.5990219035837</c:v>
                </c:pt>
                <c:pt idx="984">
                  <c:v>82.137647165018549</c:v>
                </c:pt>
                <c:pt idx="985">
                  <c:v>116.81950778116419</c:v>
                </c:pt>
                <c:pt idx="986">
                  <c:v>99.909156718636211</c:v>
                </c:pt>
                <c:pt idx="987">
                  <c:v>75.43968398914889</c:v>
                </c:pt>
                <c:pt idx="988">
                  <c:v>113.46837381871889</c:v>
                </c:pt>
                <c:pt idx="989">
                  <c:v>80.577800964693324</c:v>
                </c:pt>
                <c:pt idx="990">
                  <c:v>95.411425240500989</c:v>
                </c:pt>
                <c:pt idx="991">
                  <c:v>112.12272236706553</c:v>
                </c:pt>
                <c:pt idx="992">
                  <c:v>77.902665432896967</c:v>
                </c:pt>
                <c:pt idx="993">
                  <c:v>132.37577739081107</c:v>
                </c:pt>
                <c:pt idx="994">
                  <c:v>100.62680279012012</c:v>
                </c:pt>
                <c:pt idx="995">
                  <c:v>71.376933597170151</c:v>
                </c:pt>
                <c:pt idx="996">
                  <c:v>101.87549684349923</c:v>
                </c:pt>
                <c:pt idx="997">
                  <c:v>113.91519076723542</c:v>
                </c:pt>
                <c:pt idx="998">
                  <c:v>107.16473783022363</c:v>
                </c:pt>
                <c:pt idx="999">
                  <c:v>57.949886745606541</c:v>
                </c:pt>
                <c:pt idx="1000">
                  <c:v>105.53603146832329</c:v>
                </c:pt>
                <c:pt idx="1001">
                  <c:v>120.08461494431489</c:v>
                </c:pt>
                <c:pt idx="1002">
                  <c:v>97.444731910015207</c:v>
                </c:pt>
                <c:pt idx="1003">
                  <c:v>102.1630139221119</c:v>
                </c:pt>
                <c:pt idx="1004">
                  <c:v>112.87531899035939</c:v>
                </c:pt>
                <c:pt idx="1005">
                  <c:v>108.78970269543683</c:v>
                </c:pt>
                <c:pt idx="1006">
                  <c:v>69.16606035603175</c:v>
                </c:pt>
                <c:pt idx="1007">
                  <c:v>114.24101695132273</c:v>
                </c:pt>
                <c:pt idx="1008">
                  <c:v>104.82150430358531</c:v>
                </c:pt>
                <c:pt idx="1009">
                  <c:v>62.501557455579956</c:v>
                </c:pt>
                <c:pt idx="1010">
                  <c:v>113.08289514493607</c:v>
                </c:pt>
                <c:pt idx="1011">
                  <c:v>70.356234970442657</c:v>
                </c:pt>
                <c:pt idx="1012">
                  <c:v>109.77362721963758</c:v>
                </c:pt>
                <c:pt idx="1013">
                  <c:v>113.71537843099216</c:v>
                </c:pt>
                <c:pt idx="1014">
                  <c:v>94.467022719592492</c:v>
                </c:pt>
                <c:pt idx="1015">
                  <c:v>90.477459529695707</c:v>
                </c:pt>
                <c:pt idx="1016">
                  <c:v>131.0786639785332</c:v>
                </c:pt>
                <c:pt idx="1017">
                  <c:v>116.44944728921709</c:v>
                </c:pt>
                <c:pt idx="1018">
                  <c:v>129.83686252791534</c:v>
                </c:pt>
                <c:pt idx="1019">
                  <c:v>61.420778837768879</c:v>
                </c:pt>
                <c:pt idx="1020">
                  <c:v>74.042441165180236</c:v>
                </c:pt>
                <c:pt idx="1021">
                  <c:v>74.85977412862006</c:v>
                </c:pt>
                <c:pt idx="1022">
                  <c:v>95.980468095410131</c:v>
                </c:pt>
                <c:pt idx="1023">
                  <c:v>93.928788424813206</c:v>
                </c:pt>
                <c:pt idx="1024">
                  <c:v>111.22901344707677</c:v>
                </c:pt>
                <c:pt idx="1025">
                  <c:v>79.267531976869336</c:v>
                </c:pt>
                <c:pt idx="1026">
                  <c:v>98.44596461511685</c:v>
                </c:pt>
                <c:pt idx="1027">
                  <c:v>83.725461592208035</c:v>
                </c:pt>
                <c:pt idx="1028">
                  <c:v>107.48243819263243</c:v>
                </c:pt>
                <c:pt idx="1029">
                  <c:v>85.306446799275662</c:v>
                </c:pt>
                <c:pt idx="1030">
                  <c:v>92.736807069863815</c:v>
                </c:pt>
                <c:pt idx="1031">
                  <c:v>94.344199894583539</c:v>
                </c:pt>
                <c:pt idx="1032">
                  <c:v>49.630098055067009</c:v>
                </c:pt>
                <c:pt idx="1033">
                  <c:v>100.07640999290919</c:v>
                </c:pt>
                <c:pt idx="1034">
                  <c:v>73.855207072870826</c:v>
                </c:pt>
                <c:pt idx="1035">
                  <c:v>98.535982799739912</c:v>
                </c:pt>
                <c:pt idx="1036">
                  <c:v>126.32302189186896</c:v>
                </c:pt>
                <c:pt idx="1037">
                  <c:v>115.18065970965489</c:v>
                </c:pt>
                <c:pt idx="1038">
                  <c:v>110.77526634841706</c:v>
                </c:pt>
                <c:pt idx="1039">
                  <c:v>109.47078882282572</c:v>
                </c:pt>
                <c:pt idx="1040">
                  <c:v>66.790002293495505</c:v>
                </c:pt>
                <c:pt idx="1041">
                  <c:v>103.76886383183698</c:v>
                </c:pt>
                <c:pt idx="1042">
                  <c:v>83.17004955814798</c:v>
                </c:pt>
                <c:pt idx="1043">
                  <c:v>99.525033112892913</c:v>
                </c:pt>
                <c:pt idx="1044">
                  <c:v>96.6143263768422</c:v>
                </c:pt>
                <c:pt idx="1045">
                  <c:v>85.112785894953078</c:v>
                </c:pt>
                <c:pt idx="1046">
                  <c:v>125.01246427769952</c:v>
                </c:pt>
                <c:pt idx="1047">
                  <c:v>73.911518713510205</c:v>
                </c:pt>
                <c:pt idx="1048">
                  <c:v>72.530385717336458</c:v>
                </c:pt>
                <c:pt idx="1049">
                  <c:v>83.459880697273064</c:v>
                </c:pt>
                <c:pt idx="1051">
                  <c:v>21.097997474747476</c:v>
                </c:pt>
                <c:pt idx="1052">
                  <c:v>24.970434343434341</c:v>
                </c:pt>
                <c:pt idx="1053">
                  <c:v>16.50250252525252</c:v>
                </c:pt>
                <c:pt idx="1054">
                  <c:v>29.216878787878791</c:v>
                </c:pt>
                <c:pt idx="1055">
                  <c:v>13.417424242424246</c:v>
                </c:pt>
                <c:pt idx="1056">
                  <c:v>28.253732323232327</c:v>
                </c:pt>
                <c:pt idx="1057">
                  <c:v>31.810287878787875</c:v>
                </c:pt>
                <c:pt idx="1058">
                  <c:v>23.834401515151509</c:v>
                </c:pt>
                <c:pt idx="1059">
                  <c:v>38.744045454545464</c:v>
                </c:pt>
                <c:pt idx="1060">
                  <c:v>16.582820707070706</c:v>
                </c:pt>
                <c:pt idx="1061">
                  <c:v>25.254643939393944</c:v>
                </c:pt>
                <c:pt idx="1062">
                  <c:v>32.453484848484855</c:v>
                </c:pt>
                <c:pt idx="1063">
                  <c:v>21.361684343434344</c:v>
                </c:pt>
                <c:pt idx="1064">
                  <c:v>36.351277777777774</c:v>
                </c:pt>
                <c:pt idx="1065">
                  <c:v>16.135169191919193</c:v>
                </c:pt>
                <c:pt idx="1066">
                  <c:v>67.580101010101004</c:v>
                </c:pt>
                <c:pt idx="1067">
                  <c:v>68.358969696969694</c:v>
                </c:pt>
                <c:pt idx="1068">
                  <c:v>62.003005050505045</c:v>
                </c:pt>
                <c:pt idx="1069">
                  <c:v>82.883257575757582</c:v>
                </c:pt>
                <c:pt idx="1070">
                  <c:v>59.649747474747464</c:v>
                </c:pt>
                <c:pt idx="1071">
                  <c:v>17.355411616161618</c:v>
                </c:pt>
                <c:pt idx="1072">
                  <c:v>21.030050505050504</c:v>
                </c:pt>
                <c:pt idx="1073">
                  <c:v>12.75137373737374</c:v>
                </c:pt>
                <c:pt idx="1074">
                  <c:v>26.70809090909091</c:v>
                </c:pt>
                <c:pt idx="1075">
                  <c:v>11.650126262626262</c:v>
                </c:pt>
                <c:pt idx="1076">
                  <c:v>20.745421717171716</c:v>
                </c:pt>
                <c:pt idx="1077">
                  <c:v>25.965994949494956</c:v>
                </c:pt>
                <c:pt idx="1078">
                  <c:v>17.543083333333335</c:v>
                </c:pt>
                <c:pt idx="1079">
                  <c:v>31.273141414141413</c:v>
                </c:pt>
                <c:pt idx="1080">
                  <c:v>14.533179292929292</c:v>
                </c:pt>
                <c:pt idx="1081">
                  <c:v>15.014083333333334</c:v>
                </c:pt>
                <c:pt idx="1082">
                  <c:v>21.743378787878783</c:v>
                </c:pt>
                <c:pt idx="1083">
                  <c:v>14.798593434343431</c:v>
                </c:pt>
                <c:pt idx="1084">
                  <c:v>24.566666666666659</c:v>
                </c:pt>
                <c:pt idx="1085">
                  <c:v>10.756785353535351</c:v>
                </c:pt>
                <c:pt idx="1086">
                  <c:v>25.779234848484844</c:v>
                </c:pt>
                <c:pt idx="1087">
                  <c:v>32.542489898989906</c:v>
                </c:pt>
                <c:pt idx="1088">
                  <c:v>19.26281565656566</c:v>
                </c:pt>
                <c:pt idx="1089">
                  <c:v>36.096343434343432</c:v>
                </c:pt>
                <c:pt idx="1090">
                  <c:v>16.984065656565654</c:v>
                </c:pt>
                <c:pt idx="1091">
                  <c:v>24.998762626262625</c:v>
                </c:pt>
                <c:pt idx="1092">
                  <c:v>29.715823232323228</c:v>
                </c:pt>
                <c:pt idx="1093">
                  <c:v>19.113603535353541</c:v>
                </c:pt>
                <c:pt idx="1094">
                  <c:v>31.894398989898988</c:v>
                </c:pt>
                <c:pt idx="1095">
                  <c:v>16.351398989898989</c:v>
                </c:pt>
                <c:pt idx="1096">
                  <c:v>20.288176767676767</c:v>
                </c:pt>
                <c:pt idx="1097">
                  <c:v>24.63530808080808</c:v>
                </c:pt>
                <c:pt idx="1098">
                  <c:v>17.057000000000002</c:v>
                </c:pt>
                <c:pt idx="1099">
                  <c:v>30.713828282828288</c:v>
                </c:pt>
                <c:pt idx="1100">
                  <c:v>12.829770202020196</c:v>
                </c:pt>
                <c:pt idx="1101">
                  <c:v>19.776378787878787</c:v>
                </c:pt>
                <c:pt idx="1102">
                  <c:v>24.387454545454545</c:v>
                </c:pt>
                <c:pt idx="1103">
                  <c:v>15.984227272727271</c:v>
                </c:pt>
                <c:pt idx="1104">
                  <c:v>29.55021212121212</c:v>
                </c:pt>
                <c:pt idx="1105">
                  <c:v>11.691300505050499</c:v>
                </c:pt>
                <c:pt idx="1106">
                  <c:v>23.474502525252522</c:v>
                </c:pt>
                <c:pt idx="1107">
                  <c:v>27.33035858585859</c:v>
                </c:pt>
                <c:pt idx="1108">
                  <c:v>16.451181818181819</c:v>
                </c:pt>
                <c:pt idx="1109">
                  <c:v>34.857378787878787</c:v>
                </c:pt>
                <c:pt idx="1110">
                  <c:v>13.235499999999995</c:v>
                </c:pt>
                <c:pt idx="1111">
                  <c:v>23.132499999999997</c:v>
                </c:pt>
                <c:pt idx="1112">
                  <c:v>29.503037878787886</c:v>
                </c:pt>
                <c:pt idx="1113">
                  <c:v>18.422020202020203</c:v>
                </c:pt>
                <c:pt idx="1114">
                  <c:v>35.976676767676764</c:v>
                </c:pt>
                <c:pt idx="1115">
                  <c:v>14.927154040404041</c:v>
                </c:pt>
                <c:pt idx="1116">
                  <c:v>40.043929292929299</c:v>
                </c:pt>
                <c:pt idx="1117">
                  <c:v>53.518646464646466</c:v>
                </c:pt>
                <c:pt idx="1118">
                  <c:v>31.822623737373739</c:v>
                </c:pt>
                <c:pt idx="1119">
                  <c:v>60.271025252525256</c:v>
                </c:pt>
                <c:pt idx="1120">
                  <c:v>24.512532828282829</c:v>
                </c:pt>
                <c:pt idx="1121">
                  <c:v>26.064707070707076</c:v>
                </c:pt>
                <c:pt idx="1122">
                  <c:v>31.588656565656571</c:v>
                </c:pt>
                <c:pt idx="1123">
                  <c:v>21.508224747474756</c:v>
                </c:pt>
                <c:pt idx="1124">
                  <c:v>42.281944444444449</c:v>
                </c:pt>
                <c:pt idx="1125">
                  <c:v>18.354858585858587</c:v>
                </c:pt>
                <c:pt idx="1126">
                  <c:v>23.001921717171715</c:v>
                </c:pt>
                <c:pt idx="1127">
                  <c:v>28.319085858585858</c:v>
                </c:pt>
                <c:pt idx="1128">
                  <c:v>20.293343434343427</c:v>
                </c:pt>
                <c:pt idx="1129">
                  <c:v>29.99096464646464</c:v>
                </c:pt>
                <c:pt idx="1130">
                  <c:v>17.109159090909095</c:v>
                </c:pt>
                <c:pt idx="1131">
                  <c:v>18.308128787878793</c:v>
                </c:pt>
                <c:pt idx="1132">
                  <c:v>23.387598484848482</c:v>
                </c:pt>
                <c:pt idx="1133">
                  <c:v>16.207474747474748</c:v>
                </c:pt>
                <c:pt idx="1134">
                  <c:v>24.59479040404041</c:v>
                </c:pt>
                <c:pt idx="1135">
                  <c:v>11.735757575757573</c:v>
                </c:pt>
                <c:pt idx="1136">
                  <c:v>31.294260101010106</c:v>
                </c:pt>
                <c:pt idx="1137">
                  <c:v>37.965782828282826</c:v>
                </c:pt>
                <c:pt idx="1138">
                  <c:v>28.124032828282825</c:v>
                </c:pt>
                <c:pt idx="1139">
                  <c:v>46.946520202020189</c:v>
                </c:pt>
                <c:pt idx="1140">
                  <c:v>19.964669191919192</c:v>
                </c:pt>
                <c:pt idx="1141">
                  <c:v>17.786717171717175</c:v>
                </c:pt>
                <c:pt idx="1142">
                  <c:v>25.984098484848484</c:v>
                </c:pt>
                <c:pt idx="1143">
                  <c:v>16.126409090909085</c:v>
                </c:pt>
                <c:pt idx="1144">
                  <c:v>27.296803030303035</c:v>
                </c:pt>
                <c:pt idx="1145">
                  <c:v>13.292810606060604</c:v>
                </c:pt>
                <c:pt idx="1146">
                  <c:v>26.369075757575754</c:v>
                </c:pt>
                <c:pt idx="1147">
                  <c:v>31.109641414141411</c:v>
                </c:pt>
                <c:pt idx="1148">
                  <c:v>24.103363636363635</c:v>
                </c:pt>
                <c:pt idx="1149">
                  <c:v>39.401439393939391</c:v>
                </c:pt>
                <c:pt idx="1150">
                  <c:v>17.878416666666666</c:v>
                </c:pt>
                <c:pt idx="1151">
                  <c:v>24.534984848484847</c:v>
                </c:pt>
                <c:pt idx="1152">
                  <c:v>30.789080808080808</c:v>
                </c:pt>
                <c:pt idx="1153">
                  <c:v>19.417929292929291</c:v>
                </c:pt>
                <c:pt idx="1154">
                  <c:v>43.44840404040405</c:v>
                </c:pt>
                <c:pt idx="1155">
                  <c:v>14.991949494949493</c:v>
                </c:pt>
                <c:pt idx="1156">
                  <c:v>26.584424242424237</c:v>
                </c:pt>
                <c:pt idx="1157">
                  <c:v>31.458550505050511</c:v>
                </c:pt>
                <c:pt idx="1158">
                  <c:v>21.137409090909092</c:v>
                </c:pt>
                <c:pt idx="1159">
                  <c:v>37.351191919191919</c:v>
                </c:pt>
                <c:pt idx="1160">
                  <c:v>18.219133838383836</c:v>
                </c:pt>
                <c:pt idx="1161">
                  <c:v>37.524489898989906</c:v>
                </c:pt>
                <c:pt idx="1162">
                  <c:v>40.834671717171716</c:v>
                </c:pt>
                <c:pt idx="1163">
                  <c:v>24.450075757575764</c:v>
                </c:pt>
                <c:pt idx="1164">
                  <c:v>58.781601010100999</c:v>
                </c:pt>
                <c:pt idx="1165">
                  <c:v>17.609063131313135</c:v>
                </c:pt>
                <c:pt idx="1166">
                  <c:v>20.308636363636371</c:v>
                </c:pt>
                <c:pt idx="1167">
                  <c:v>24.058765151515157</c:v>
                </c:pt>
                <c:pt idx="1168">
                  <c:v>16.761083333333328</c:v>
                </c:pt>
                <c:pt idx="1169">
                  <c:v>29.159914141414134</c:v>
                </c:pt>
                <c:pt idx="1170">
                  <c:v>12.982098484848484</c:v>
                </c:pt>
                <c:pt idx="1171">
                  <c:v>24.701270202020194</c:v>
                </c:pt>
                <c:pt idx="1172">
                  <c:v>27.696909090909092</c:v>
                </c:pt>
                <c:pt idx="1173">
                  <c:v>19.816353535353535</c:v>
                </c:pt>
                <c:pt idx="1174">
                  <c:v>33.705282828282819</c:v>
                </c:pt>
                <c:pt idx="1175">
                  <c:v>15.225595959595957</c:v>
                </c:pt>
                <c:pt idx="1176">
                  <c:v>28.698464646464643</c:v>
                </c:pt>
                <c:pt idx="1177">
                  <c:v>34.645515151515141</c:v>
                </c:pt>
                <c:pt idx="1178">
                  <c:v>23.155666666666672</c:v>
                </c:pt>
                <c:pt idx="1179">
                  <c:v>40.277595959595956</c:v>
                </c:pt>
                <c:pt idx="1180">
                  <c:v>19.552161616161619</c:v>
                </c:pt>
                <c:pt idx="1181">
                  <c:v>59.91398989898989</c:v>
                </c:pt>
                <c:pt idx="1182">
                  <c:v>59.481909090909092</c:v>
                </c:pt>
                <c:pt idx="1183">
                  <c:v>24.578570707070707</c:v>
                </c:pt>
                <c:pt idx="1184">
                  <c:v>81.276176767676773</c:v>
                </c:pt>
                <c:pt idx="1185">
                  <c:v>26.652467171717166</c:v>
                </c:pt>
                <c:pt idx="1186">
                  <c:v>21.068651515151512</c:v>
                </c:pt>
                <c:pt idx="1187">
                  <c:v>25.963838383838386</c:v>
                </c:pt>
                <c:pt idx="1188">
                  <c:v>16.851237373737369</c:v>
                </c:pt>
                <c:pt idx="1189">
                  <c:v>42.983287878787877</c:v>
                </c:pt>
                <c:pt idx="1190">
                  <c:v>12.485270202020203</c:v>
                </c:pt>
                <c:pt idx="1191">
                  <c:v>19.232499999999995</c:v>
                </c:pt>
                <c:pt idx="1192">
                  <c:v>23.718338383838379</c:v>
                </c:pt>
                <c:pt idx="1193">
                  <c:v>14.850681818181819</c:v>
                </c:pt>
                <c:pt idx="1194">
                  <c:v>30.053883838383847</c:v>
                </c:pt>
                <c:pt idx="1195">
                  <c:v>12.17298232323232</c:v>
                </c:pt>
                <c:pt idx="1196">
                  <c:v>15.361070707070708</c:v>
                </c:pt>
                <c:pt idx="1197">
                  <c:v>19.925891414141411</c:v>
                </c:pt>
                <c:pt idx="1198">
                  <c:v>12.66694949494949</c:v>
                </c:pt>
                <c:pt idx="1199">
                  <c:v>23.780570707070709</c:v>
                </c:pt>
                <c:pt idx="1200">
                  <c:v>9.6552878787878793</c:v>
                </c:pt>
                <c:pt idx="1201">
                  <c:v>19.235381313131313</c:v>
                </c:pt>
                <c:pt idx="1202">
                  <c:v>24.311257575757573</c:v>
                </c:pt>
                <c:pt idx="1203">
                  <c:v>14.310083333333335</c:v>
                </c:pt>
                <c:pt idx="1204">
                  <c:v>29.016060606060606</c:v>
                </c:pt>
                <c:pt idx="1205">
                  <c:v>13.300691919191921</c:v>
                </c:pt>
                <c:pt idx="1206">
                  <c:v>15.917457070707068</c:v>
                </c:pt>
                <c:pt idx="1207">
                  <c:v>18.126073232323233</c:v>
                </c:pt>
                <c:pt idx="1208">
                  <c:v>12.488371212121216</c:v>
                </c:pt>
                <c:pt idx="1209">
                  <c:v>25.901151515151511</c:v>
                </c:pt>
                <c:pt idx="1210">
                  <c:v>10.361391414141416</c:v>
                </c:pt>
                <c:pt idx="1211">
                  <c:v>19.247527777777776</c:v>
                </c:pt>
                <c:pt idx="1212">
                  <c:v>23.73212373737374</c:v>
                </c:pt>
                <c:pt idx="1213">
                  <c:v>14.552060606060605</c:v>
                </c:pt>
                <c:pt idx="1214">
                  <c:v>26.540348484848487</c:v>
                </c:pt>
                <c:pt idx="1215">
                  <c:v>12.709356060606064</c:v>
                </c:pt>
                <c:pt idx="1216">
                  <c:v>15.376896464646462</c:v>
                </c:pt>
                <c:pt idx="1217">
                  <c:v>18.79637878787879</c:v>
                </c:pt>
                <c:pt idx="1218">
                  <c:v>13.469320707070706</c:v>
                </c:pt>
                <c:pt idx="1219">
                  <c:v>22.224777777777771</c:v>
                </c:pt>
                <c:pt idx="1220">
                  <c:v>9.6691338383838374</c:v>
                </c:pt>
                <c:pt idx="1221">
                  <c:v>14.893212121212127</c:v>
                </c:pt>
                <c:pt idx="1222">
                  <c:v>18.992050505050504</c:v>
                </c:pt>
                <c:pt idx="1223">
                  <c:v>12.915181818181816</c:v>
                </c:pt>
                <c:pt idx="1224">
                  <c:v>25.179111111111116</c:v>
                </c:pt>
                <c:pt idx="1225">
                  <c:v>10.567525252525252</c:v>
                </c:pt>
                <c:pt idx="1226">
                  <c:v>22.85174747474748</c:v>
                </c:pt>
                <c:pt idx="1227">
                  <c:v>27.910141414141407</c:v>
                </c:pt>
                <c:pt idx="1228">
                  <c:v>20.934729797979802</c:v>
                </c:pt>
                <c:pt idx="1229">
                  <c:v>32.482601010101014</c:v>
                </c:pt>
                <c:pt idx="1230">
                  <c:v>14.69397727272727</c:v>
                </c:pt>
                <c:pt idx="1231">
                  <c:v>18.628676767676772</c:v>
                </c:pt>
                <c:pt idx="1232">
                  <c:v>21.656631313131317</c:v>
                </c:pt>
                <c:pt idx="1233">
                  <c:v>15.68825757575758</c:v>
                </c:pt>
                <c:pt idx="1234">
                  <c:v>27.769393939393943</c:v>
                </c:pt>
                <c:pt idx="1235">
                  <c:v>12.811373737373742</c:v>
                </c:pt>
                <c:pt idx="1236">
                  <c:v>20.022901515151514</c:v>
                </c:pt>
                <c:pt idx="1237">
                  <c:v>28.699252525252522</c:v>
                </c:pt>
                <c:pt idx="1238">
                  <c:v>16.626136363636366</c:v>
                </c:pt>
                <c:pt idx="1239">
                  <c:v>28.350070707070714</c:v>
                </c:pt>
                <c:pt idx="1240">
                  <c:v>13.501737373737374</c:v>
                </c:pt>
                <c:pt idx="1241">
                  <c:v>14.249454545454547</c:v>
                </c:pt>
                <c:pt idx="1242">
                  <c:v>19.297237373737378</c:v>
                </c:pt>
                <c:pt idx="1243">
                  <c:v>12.037674242424236</c:v>
                </c:pt>
                <c:pt idx="1244">
                  <c:v>24.391904040404039</c:v>
                </c:pt>
                <c:pt idx="1245">
                  <c:v>9.8543510101010128</c:v>
                </c:pt>
                <c:pt idx="1246">
                  <c:v>20.142250000000001</c:v>
                </c:pt>
                <c:pt idx="1247">
                  <c:v>24.62715404040404</c:v>
                </c:pt>
                <c:pt idx="1248">
                  <c:v>18.465005050505056</c:v>
                </c:pt>
                <c:pt idx="1249">
                  <c:v>31.688035353535358</c:v>
                </c:pt>
                <c:pt idx="1250">
                  <c:v>12.963982323232324</c:v>
                </c:pt>
                <c:pt idx="1251">
                  <c:v>20.638563131313131</c:v>
                </c:pt>
                <c:pt idx="1252">
                  <c:v>24.29676262626263</c:v>
                </c:pt>
                <c:pt idx="1253">
                  <c:v>15.810032828282825</c:v>
                </c:pt>
                <c:pt idx="1254">
                  <c:v>25.929207070707065</c:v>
                </c:pt>
                <c:pt idx="1255">
                  <c:v>13.564265151515157</c:v>
                </c:pt>
                <c:pt idx="1256">
                  <c:v>26.973093434343426</c:v>
                </c:pt>
                <c:pt idx="1257">
                  <c:v>32.731494949494945</c:v>
                </c:pt>
                <c:pt idx="1258">
                  <c:v>22.426414141414142</c:v>
                </c:pt>
                <c:pt idx="1259">
                  <c:v>37.87238383838384</c:v>
                </c:pt>
                <c:pt idx="1260">
                  <c:v>18.172414141414144</c:v>
                </c:pt>
                <c:pt idx="1261">
                  <c:v>20.628608585858586</c:v>
                </c:pt>
                <c:pt idx="1262">
                  <c:v>24.549068181818178</c:v>
                </c:pt>
                <c:pt idx="1263">
                  <c:v>15.877353535353533</c:v>
                </c:pt>
                <c:pt idx="1264">
                  <c:v>27.69113636363636</c:v>
                </c:pt>
                <c:pt idx="1265">
                  <c:v>11.801454545454549</c:v>
                </c:pt>
                <c:pt idx="1266">
                  <c:v>25.580300505050506</c:v>
                </c:pt>
                <c:pt idx="1267">
                  <c:v>28.579199494949496</c:v>
                </c:pt>
                <c:pt idx="1268">
                  <c:v>21.59717929292929</c:v>
                </c:pt>
                <c:pt idx="1269">
                  <c:v>33.880712121212127</c:v>
                </c:pt>
                <c:pt idx="1270">
                  <c:v>16.984944444444441</c:v>
                </c:pt>
                <c:pt idx="1271">
                  <c:v>24.049419191919192</c:v>
                </c:pt>
                <c:pt idx="1272">
                  <c:v>29.337328282828288</c:v>
                </c:pt>
                <c:pt idx="1273">
                  <c:v>20.104133838383845</c:v>
                </c:pt>
                <c:pt idx="1274">
                  <c:v>35.766823232323226</c:v>
                </c:pt>
                <c:pt idx="1275">
                  <c:v>14.216171717171722</c:v>
                </c:pt>
                <c:pt idx="1276">
                  <c:v>66.274111111111097</c:v>
                </c:pt>
                <c:pt idx="1277">
                  <c:v>77.065777777777768</c:v>
                </c:pt>
                <c:pt idx="1278">
                  <c:v>60.954661616161623</c:v>
                </c:pt>
                <c:pt idx="1279">
                  <c:v>92.264111111111106</c:v>
                </c:pt>
                <c:pt idx="1280">
                  <c:v>58.713967171717172</c:v>
                </c:pt>
                <c:pt idx="1281">
                  <c:v>17.239330808080808</c:v>
                </c:pt>
                <c:pt idx="1282">
                  <c:v>21.057671717171718</c:v>
                </c:pt>
                <c:pt idx="1283">
                  <c:v>13.013068181818184</c:v>
                </c:pt>
                <c:pt idx="1284">
                  <c:v>24.876070707070703</c:v>
                </c:pt>
                <c:pt idx="1285">
                  <c:v>9.9186893939393954</c:v>
                </c:pt>
                <c:pt idx="1286">
                  <c:v>18.590063131313126</c:v>
                </c:pt>
                <c:pt idx="1287">
                  <c:v>27.192345959595954</c:v>
                </c:pt>
                <c:pt idx="1288">
                  <c:v>15.109126262626264</c:v>
                </c:pt>
                <c:pt idx="1289">
                  <c:v>27.941792929292927</c:v>
                </c:pt>
                <c:pt idx="1290">
                  <c:v>12.367121212121212</c:v>
                </c:pt>
                <c:pt idx="1291">
                  <c:v>16.035454545454552</c:v>
                </c:pt>
                <c:pt idx="1292">
                  <c:v>18.756212121212119</c:v>
                </c:pt>
                <c:pt idx="1293">
                  <c:v>12.667272727272726</c:v>
                </c:pt>
                <c:pt idx="1294">
                  <c:v>22.635722222222224</c:v>
                </c:pt>
                <c:pt idx="1295">
                  <c:v>11.042757575757571</c:v>
                </c:pt>
                <c:pt idx="1296">
                  <c:v>25.739083333333333</c:v>
                </c:pt>
                <c:pt idx="1297">
                  <c:v>28.518409090909088</c:v>
                </c:pt>
                <c:pt idx="1298">
                  <c:v>18.829608585858587</c:v>
                </c:pt>
                <c:pt idx="1299">
                  <c:v>31.58219696969697</c:v>
                </c:pt>
                <c:pt idx="1300">
                  <c:v>16.314878787878786</c:v>
                </c:pt>
                <c:pt idx="1301">
                  <c:v>22.52588636363636</c:v>
                </c:pt>
                <c:pt idx="1302">
                  <c:v>26.241505050505047</c:v>
                </c:pt>
                <c:pt idx="1303">
                  <c:v>17.526017676767673</c:v>
                </c:pt>
                <c:pt idx="1304">
                  <c:v>30.095727272727274</c:v>
                </c:pt>
                <c:pt idx="1305">
                  <c:v>13.600959595959596</c:v>
                </c:pt>
                <c:pt idx="1306">
                  <c:v>19.003217171717171</c:v>
                </c:pt>
                <c:pt idx="1307">
                  <c:v>22.671787878787875</c:v>
                </c:pt>
                <c:pt idx="1308">
                  <c:v>14.352790404040404</c:v>
                </c:pt>
                <c:pt idx="1309">
                  <c:v>27.730671717171713</c:v>
                </c:pt>
                <c:pt idx="1310">
                  <c:v>12.729335858585856</c:v>
                </c:pt>
                <c:pt idx="1311">
                  <c:v>18.399348484848485</c:v>
                </c:pt>
                <c:pt idx="1312">
                  <c:v>24.003992424242423</c:v>
                </c:pt>
                <c:pt idx="1313">
                  <c:v>15.861782828282829</c:v>
                </c:pt>
                <c:pt idx="1314">
                  <c:v>28.717939393939393</c:v>
                </c:pt>
                <c:pt idx="1315">
                  <c:v>11.560936868686872</c:v>
                </c:pt>
                <c:pt idx="1316">
                  <c:v>21.876325757575753</c:v>
                </c:pt>
                <c:pt idx="1317">
                  <c:v>25.617270202020197</c:v>
                </c:pt>
                <c:pt idx="1318">
                  <c:v>19.490934343434343</c:v>
                </c:pt>
                <c:pt idx="1319">
                  <c:v>30.83508585858586</c:v>
                </c:pt>
                <c:pt idx="1320">
                  <c:v>14.29856565656566</c:v>
                </c:pt>
                <c:pt idx="1321">
                  <c:v>23.484641414141414</c:v>
                </c:pt>
                <c:pt idx="1322">
                  <c:v>26.279464646464646</c:v>
                </c:pt>
                <c:pt idx="1323">
                  <c:v>17.007340909090914</c:v>
                </c:pt>
                <c:pt idx="1324">
                  <c:v>32.323429292929291</c:v>
                </c:pt>
                <c:pt idx="1325">
                  <c:v>13.201742424242425</c:v>
                </c:pt>
                <c:pt idx="1326">
                  <c:v>32.101522727272737</c:v>
                </c:pt>
                <c:pt idx="1327">
                  <c:v>53.476308080808074</c:v>
                </c:pt>
                <c:pt idx="1328">
                  <c:v>29.143078282828281</c:v>
                </c:pt>
                <c:pt idx="1329">
                  <c:v>66.873742424242423</c:v>
                </c:pt>
                <c:pt idx="1330">
                  <c:v>24.785085858585859</c:v>
                </c:pt>
                <c:pt idx="1331">
                  <c:v>25.64819191919192</c:v>
                </c:pt>
                <c:pt idx="1332">
                  <c:v>30.118999999999996</c:v>
                </c:pt>
                <c:pt idx="1333">
                  <c:v>20.077954545454542</c:v>
                </c:pt>
                <c:pt idx="1334">
                  <c:v>36.586303030303029</c:v>
                </c:pt>
                <c:pt idx="1335">
                  <c:v>15.206073232323231</c:v>
                </c:pt>
                <c:pt idx="1336">
                  <c:v>21.276790404040401</c:v>
                </c:pt>
                <c:pt idx="1337">
                  <c:v>26.318174242424242</c:v>
                </c:pt>
                <c:pt idx="1338">
                  <c:v>17.934969696969695</c:v>
                </c:pt>
                <c:pt idx="1339">
                  <c:v>30.816540404040406</c:v>
                </c:pt>
                <c:pt idx="1340">
                  <c:v>13.793898989898995</c:v>
                </c:pt>
                <c:pt idx="1341">
                  <c:v>19.021045454545458</c:v>
                </c:pt>
                <c:pt idx="1342">
                  <c:v>22.174320707070709</c:v>
                </c:pt>
                <c:pt idx="1343">
                  <c:v>14.4515505050505</c:v>
                </c:pt>
                <c:pt idx="1344">
                  <c:v>25.928772727272726</c:v>
                </c:pt>
                <c:pt idx="1345">
                  <c:v>13.004255050505051</c:v>
                </c:pt>
                <c:pt idx="1346">
                  <c:v>28.933896464646466</c:v>
                </c:pt>
                <c:pt idx="1347">
                  <c:v>31.84507575757576</c:v>
                </c:pt>
                <c:pt idx="1348">
                  <c:v>24.399984848484845</c:v>
                </c:pt>
                <c:pt idx="1349">
                  <c:v>43.231484848484861</c:v>
                </c:pt>
                <c:pt idx="1350">
                  <c:v>19.117681818181815</c:v>
                </c:pt>
                <c:pt idx="1351">
                  <c:v>20.229194444444442</c:v>
                </c:pt>
                <c:pt idx="1352">
                  <c:v>21.769825757575759</c:v>
                </c:pt>
                <c:pt idx="1353">
                  <c:v>13.539868686868688</c:v>
                </c:pt>
                <c:pt idx="1354">
                  <c:v>26.457565656565656</c:v>
                </c:pt>
                <c:pt idx="1355">
                  <c:v>12.305729797979797</c:v>
                </c:pt>
                <c:pt idx="1356">
                  <c:v>23.96559090909091</c:v>
                </c:pt>
                <c:pt idx="1357">
                  <c:v>28.255176767676772</c:v>
                </c:pt>
                <c:pt idx="1358">
                  <c:v>19.882555555555552</c:v>
                </c:pt>
                <c:pt idx="1359">
                  <c:v>34.596681818181828</c:v>
                </c:pt>
                <c:pt idx="1360">
                  <c:v>17.196136363636366</c:v>
                </c:pt>
                <c:pt idx="1361">
                  <c:v>41.018446969696967</c:v>
                </c:pt>
                <c:pt idx="1362">
                  <c:v>34.935186868686863</c:v>
                </c:pt>
                <c:pt idx="1363">
                  <c:v>18.979436868686872</c:v>
                </c:pt>
                <c:pt idx="1364">
                  <c:v>41.954727272727283</c:v>
                </c:pt>
                <c:pt idx="1365">
                  <c:v>14.923547979797979</c:v>
                </c:pt>
                <c:pt idx="1366">
                  <c:v>24.453477272727277</c:v>
                </c:pt>
                <c:pt idx="1367">
                  <c:v>30.122199494949498</c:v>
                </c:pt>
                <c:pt idx="1368">
                  <c:v>21.690492424242422</c:v>
                </c:pt>
                <c:pt idx="1369">
                  <c:v>35.768505050505048</c:v>
                </c:pt>
                <c:pt idx="1370">
                  <c:v>16.305535353535351</c:v>
                </c:pt>
                <c:pt idx="1371">
                  <c:v>23.438977272727275</c:v>
                </c:pt>
                <c:pt idx="1372">
                  <c:v>40.287813131313136</c:v>
                </c:pt>
                <c:pt idx="1373">
                  <c:v>23.944717171717176</c:v>
                </c:pt>
                <c:pt idx="1374">
                  <c:v>58.093575757575771</c:v>
                </c:pt>
                <c:pt idx="1375">
                  <c:v>16.962727272727275</c:v>
                </c:pt>
                <c:pt idx="1376">
                  <c:v>18.83639393939394</c:v>
                </c:pt>
                <c:pt idx="1377">
                  <c:v>21.931487373737369</c:v>
                </c:pt>
                <c:pt idx="1378">
                  <c:v>15.687000000000003</c:v>
                </c:pt>
                <c:pt idx="1379">
                  <c:v>28.090499999999999</c:v>
                </c:pt>
                <c:pt idx="1380">
                  <c:v>13.658838383838383</c:v>
                </c:pt>
                <c:pt idx="1381">
                  <c:v>22.729310606060608</c:v>
                </c:pt>
                <c:pt idx="1382">
                  <c:v>27.809608585858587</c:v>
                </c:pt>
                <c:pt idx="1383">
                  <c:v>17.953366161616163</c:v>
                </c:pt>
                <c:pt idx="1384">
                  <c:v>32.87677272727273</c:v>
                </c:pt>
                <c:pt idx="1385">
                  <c:v>15.897818181818183</c:v>
                </c:pt>
                <c:pt idx="1386">
                  <c:v>27.645893939393936</c:v>
                </c:pt>
                <c:pt idx="1387">
                  <c:v>31.980166666666669</c:v>
                </c:pt>
                <c:pt idx="1388">
                  <c:v>21.30779292929293</c:v>
                </c:pt>
                <c:pt idx="1389">
                  <c:v>37.729520202020204</c:v>
                </c:pt>
                <c:pt idx="1390">
                  <c:v>18.074959595959594</c:v>
                </c:pt>
                <c:pt idx="1391">
                  <c:v>40.840818181818193</c:v>
                </c:pt>
                <c:pt idx="1392">
                  <c:v>50.9459898989899</c:v>
                </c:pt>
                <c:pt idx="1393">
                  <c:v>27.350765151515148</c:v>
                </c:pt>
                <c:pt idx="1394">
                  <c:v>74.722621212121211</c:v>
                </c:pt>
                <c:pt idx="1395">
                  <c:v>18.739898989898986</c:v>
                </c:pt>
                <c:pt idx="1396">
                  <c:v>19.402171717171719</c:v>
                </c:pt>
                <c:pt idx="1397">
                  <c:v>35.845795454545453</c:v>
                </c:pt>
                <c:pt idx="1398">
                  <c:v>16.69736111111111</c:v>
                </c:pt>
                <c:pt idx="1399">
                  <c:v>32.531111111111109</c:v>
                </c:pt>
                <c:pt idx="1400">
                  <c:v>10.842116161616161</c:v>
                </c:pt>
                <c:pt idx="1401">
                  <c:v>17.94806565656566</c:v>
                </c:pt>
                <c:pt idx="1402">
                  <c:v>21.934648989898989</c:v>
                </c:pt>
                <c:pt idx="1403">
                  <c:v>14.583101010101014</c:v>
                </c:pt>
                <c:pt idx="1404">
                  <c:v>26.813065656565648</c:v>
                </c:pt>
                <c:pt idx="1405">
                  <c:v>10.559469696969696</c:v>
                </c:pt>
                <c:pt idx="1406">
                  <c:v>13.687583333333333</c:v>
                </c:pt>
                <c:pt idx="1407">
                  <c:v>18.994891414141414</c:v>
                </c:pt>
                <c:pt idx="1408">
                  <c:v>12.557805555555557</c:v>
                </c:pt>
                <c:pt idx="1409">
                  <c:v>21.384133838383839</c:v>
                </c:pt>
                <c:pt idx="1410">
                  <c:v>10.107944444444446</c:v>
                </c:pt>
                <c:pt idx="1411">
                  <c:v>17.538098484848486</c:v>
                </c:pt>
                <c:pt idx="1412">
                  <c:v>22.383212121212118</c:v>
                </c:pt>
                <c:pt idx="1413">
                  <c:v>13.96379292929293</c:v>
                </c:pt>
                <c:pt idx="1414">
                  <c:v>28.196005050505054</c:v>
                </c:pt>
                <c:pt idx="1415">
                  <c:v>12.668520202020202</c:v>
                </c:pt>
                <c:pt idx="1416">
                  <c:v>15.999952020202022</c:v>
                </c:pt>
                <c:pt idx="1417">
                  <c:v>18.572227272727272</c:v>
                </c:pt>
                <c:pt idx="1418">
                  <c:v>12.994666666666665</c:v>
                </c:pt>
                <c:pt idx="1419">
                  <c:v>22.795750000000002</c:v>
                </c:pt>
                <c:pt idx="1420">
                  <c:v>10.054285353535352</c:v>
                </c:pt>
                <c:pt idx="1421">
                  <c:v>18.175411616161618</c:v>
                </c:pt>
                <c:pt idx="1422">
                  <c:v>22.112186868686869</c:v>
                </c:pt>
                <c:pt idx="1423">
                  <c:v>14.833755050505051</c:v>
                </c:pt>
                <c:pt idx="1424">
                  <c:v>27.336969696969696</c:v>
                </c:pt>
                <c:pt idx="1425">
                  <c:v>11.373123737373737</c:v>
                </c:pt>
                <c:pt idx="1426">
                  <c:v>14.437681818181822</c:v>
                </c:pt>
                <c:pt idx="1427">
                  <c:v>18.267037878787882</c:v>
                </c:pt>
                <c:pt idx="1428">
                  <c:v>12.567020202020203</c:v>
                </c:pt>
                <c:pt idx="1429">
                  <c:v>20.897401515151515</c:v>
                </c:pt>
                <c:pt idx="1430">
                  <c:v>8.3887247474747468</c:v>
                </c:pt>
                <c:pt idx="1431">
                  <c:v>14.576424242424238</c:v>
                </c:pt>
                <c:pt idx="1432">
                  <c:v>18.690800505050504</c:v>
                </c:pt>
                <c:pt idx="1433">
                  <c:v>10.631843434343434</c:v>
                </c:pt>
                <c:pt idx="1434">
                  <c:v>22.491598484848478</c:v>
                </c:pt>
                <c:pt idx="1435">
                  <c:v>10.88999494949495</c:v>
                </c:pt>
                <c:pt idx="1436">
                  <c:v>19.152595959595956</c:v>
                </c:pt>
                <c:pt idx="1437">
                  <c:v>25.10678787878788</c:v>
                </c:pt>
                <c:pt idx="1438">
                  <c:v>16.37632575757576</c:v>
                </c:pt>
                <c:pt idx="1439">
                  <c:v>29.608858585858592</c:v>
                </c:pt>
                <c:pt idx="1440">
                  <c:v>12.119866161616166</c:v>
                </c:pt>
                <c:pt idx="1441">
                  <c:v>16.283861111111111</c:v>
                </c:pt>
                <c:pt idx="1442">
                  <c:v>19.706396464646463</c:v>
                </c:pt>
                <c:pt idx="1443">
                  <c:v>14.341209595959597</c:v>
                </c:pt>
                <c:pt idx="1444">
                  <c:v>25.799436868686868</c:v>
                </c:pt>
                <c:pt idx="1445">
                  <c:v>12.482946969696973</c:v>
                </c:pt>
                <c:pt idx="1446">
                  <c:v>18.043396464646467</c:v>
                </c:pt>
                <c:pt idx="1447">
                  <c:v>24.302982323232325</c:v>
                </c:pt>
                <c:pt idx="1448">
                  <c:v>16.286992424242424</c:v>
                </c:pt>
                <c:pt idx="1449">
                  <c:v>42.557252525252515</c:v>
                </c:pt>
                <c:pt idx="1450">
                  <c:v>12.639808080808081</c:v>
                </c:pt>
                <c:pt idx="1451">
                  <c:v>14.000012626262631</c:v>
                </c:pt>
                <c:pt idx="1452">
                  <c:v>18.163656565656566</c:v>
                </c:pt>
                <c:pt idx="1453">
                  <c:v>9.8837348484848491</c:v>
                </c:pt>
                <c:pt idx="1454">
                  <c:v>24.124830808080809</c:v>
                </c:pt>
                <c:pt idx="1455">
                  <c:v>8.2490707070707057</c:v>
                </c:pt>
                <c:pt idx="1456">
                  <c:v>20.770482323232319</c:v>
                </c:pt>
                <c:pt idx="1457">
                  <c:v>25.609479797979802</c:v>
                </c:pt>
                <c:pt idx="1458">
                  <c:v>16.633578282828289</c:v>
                </c:pt>
                <c:pt idx="1459">
                  <c:v>27.50773737373737</c:v>
                </c:pt>
                <c:pt idx="1460">
                  <c:v>13.646982323232322</c:v>
                </c:pt>
                <c:pt idx="1461">
                  <c:v>19.052929292929292</c:v>
                </c:pt>
                <c:pt idx="1462">
                  <c:v>20.955510101010098</c:v>
                </c:pt>
                <c:pt idx="1463">
                  <c:v>14.25772474747475</c:v>
                </c:pt>
                <c:pt idx="1464">
                  <c:v>27.380997474747474</c:v>
                </c:pt>
                <c:pt idx="1465">
                  <c:v>11.138313131313135</c:v>
                </c:pt>
                <c:pt idx="1466">
                  <c:v>24.843492424242427</c:v>
                </c:pt>
                <c:pt idx="1467">
                  <c:v>28.651633838383844</c:v>
                </c:pt>
                <c:pt idx="1468">
                  <c:v>20.311777777777781</c:v>
                </c:pt>
                <c:pt idx="1469">
                  <c:v>36.025631313131314</c:v>
                </c:pt>
                <c:pt idx="1470">
                  <c:v>16.173946969696971</c:v>
                </c:pt>
                <c:pt idx="1471">
                  <c:v>20.860530303030306</c:v>
                </c:pt>
                <c:pt idx="1472">
                  <c:v>23.990886363636363</c:v>
                </c:pt>
                <c:pt idx="1473">
                  <c:v>15.502926767676771</c:v>
                </c:pt>
                <c:pt idx="1474">
                  <c:v>26.954782828282827</c:v>
                </c:pt>
                <c:pt idx="1475">
                  <c:v>12.395626262626267</c:v>
                </c:pt>
                <c:pt idx="1476">
                  <c:v>23.721214646464645</c:v>
                </c:pt>
                <c:pt idx="1477">
                  <c:v>29.073315656565658</c:v>
                </c:pt>
                <c:pt idx="1478">
                  <c:v>20.278318181818179</c:v>
                </c:pt>
                <c:pt idx="1479">
                  <c:v>34.134734848484854</c:v>
                </c:pt>
                <c:pt idx="1480">
                  <c:v>15.157151515151513</c:v>
                </c:pt>
                <c:pt idx="1481">
                  <c:v>24.515747474747474</c:v>
                </c:pt>
                <c:pt idx="1482">
                  <c:v>29.904755050505045</c:v>
                </c:pt>
                <c:pt idx="1483">
                  <c:v>18.666257575757577</c:v>
                </c:pt>
                <c:pt idx="1484">
                  <c:v>32.99716161616162</c:v>
                </c:pt>
                <c:pt idx="1485">
                  <c:v>17.606949494949497</c:v>
                </c:pt>
                <c:pt idx="1486">
                  <c:v>73.757386363636371</c:v>
                </c:pt>
                <c:pt idx="1487">
                  <c:v>81.387830808080807</c:v>
                </c:pt>
                <c:pt idx="1488">
                  <c:v>60.525085858585854</c:v>
                </c:pt>
                <c:pt idx="1489">
                  <c:v>88.94289393939394</c:v>
                </c:pt>
                <c:pt idx="1490">
                  <c:v>59.042010101010099</c:v>
                </c:pt>
                <c:pt idx="1491">
                  <c:v>16.189416666666666</c:v>
                </c:pt>
                <c:pt idx="1492">
                  <c:v>21.372679292929291</c:v>
                </c:pt>
                <c:pt idx="1493">
                  <c:v>13.619553030303031</c:v>
                </c:pt>
                <c:pt idx="1494">
                  <c:v>23.427078282828287</c:v>
                </c:pt>
                <c:pt idx="1495">
                  <c:v>11.09491414141414</c:v>
                </c:pt>
                <c:pt idx="1496">
                  <c:v>20.501762626262632</c:v>
                </c:pt>
                <c:pt idx="1497">
                  <c:v>24.732669191919189</c:v>
                </c:pt>
                <c:pt idx="1498">
                  <c:v>15.772583333333333</c:v>
                </c:pt>
                <c:pt idx="1499">
                  <c:v>30.554121212121213</c:v>
                </c:pt>
                <c:pt idx="1500">
                  <c:v>11.392744949494951</c:v>
                </c:pt>
                <c:pt idx="1501">
                  <c:v>16.155843434343435</c:v>
                </c:pt>
                <c:pt idx="1502">
                  <c:v>19.904782828282823</c:v>
                </c:pt>
                <c:pt idx="1503">
                  <c:v>13.638090909090909</c:v>
                </c:pt>
                <c:pt idx="1504">
                  <c:v>24.116436868686868</c:v>
                </c:pt>
                <c:pt idx="1505">
                  <c:v>9.6666792929292953</c:v>
                </c:pt>
                <c:pt idx="1506">
                  <c:v>24.529929292929296</c:v>
                </c:pt>
                <c:pt idx="1507">
                  <c:v>30.981797979797985</c:v>
                </c:pt>
                <c:pt idx="1508">
                  <c:v>18.383164141414142</c:v>
                </c:pt>
                <c:pt idx="1509">
                  <c:v>34.153787878787888</c:v>
                </c:pt>
                <c:pt idx="1510">
                  <c:v>16.541694444444438</c:v>
                </c:pt>
                <c:pt idx="1511">
                  <c:v>21.004648989898993</c:v>
                </c:pt>
                <c:pt idx="1512">
                  <c:v>27.180426767676764</c:v>
                </c:pt>
                <c:pt idx="1513">
                  <c:v>19.07043181818182</c:v>
                </c:pt>
                <c:pt idx="1514">
                  <c:v>32.581563131313125</c:v>
                </c:pt>
                <c:pt idx="1515">
                  <c:v>15.376030303030303</c:v>
                </c:pt>
                <c:pt idx="1516">
                  <c:v>17.952255050505055</c:v>
                </c:pt>
                <c:pt idx="1517">
                  <c:v>23.330535353535353</c:v>
                </c:pt>
                <c:pt idx="1518">
                  <c:v>14.619593434343432</c:v>
                </c:pt>
                <c:pt idx="1519">
                  <c:v>27.891707070707071</c:v>
                </c:pt>
                <c:pt idx="1520">
                  <c:v>13.276507575757577</c:v>
                </c:pt>
                <c:pt idx="1521">
                  <c:v>17.55704292929293</c:v>
                </c:pt>
                <c:pt idx="1522">
                  <c:v>25.716078282828281</c:v>
                </c:pt>
                <c:pt idx="1523">
                  <c:v>15.159603535353538</c:v>
                </c:pt>
                <c:pt idx="1524">
                  <c:v>27.71126515151515</c:v>
                </c:pt>
                <c:pt idx="1525">
                  <c:v>11.228507575757575</c:v>
                </c:pt>
                <c:pt idx="1526">
                  <c:v>20.183676767676772</c:v>
                </c:pt>
                <c:pt idx="1527">
                  <c:v>23.734883838383841</c:v>
                </c:pt>
                <c:pt idx="1528">
                  <c:v>17.155699494949499</c:v>
                </c:pt>
                <c:pt idx="1529">
                  <c:v>32.951838383838378</c:v>
                </c:pt>
                <c:pt idx="1530">
                  <c:v>13.508959595959594</c:v>
                </c:pt>
                <c:pt idx="1531">
                  <c:v>21.305179292929296</c:v>
                </c:pt>
                <c:pt idx="1532">
                  <c:v>27.010126262626258</c:v>
                </c:pt>
                <c:pt idx="1533">
                  <c:v>17.322888888888887</c:v>
                </c:pt>
                <c:pt idx="1534">
                  <c:v>32.773777777777774</c:v>
                </c:pt>
                <c:pt idx="1535">
                  <c:v>13.272396464646471</c:v>
                </c:pt>
                <c:pt idx="1536">
                  <c:v>33.563964646464648</c:v>
                </c:pt>
                <c:pt idx="1537">
                  <c:v>58.554242424242418</c:v>
                </c:pt>
                <c:pt idx="1538">
                  <c:v>29.946148989898994</c:v>
                </c:pt>
                <c:pt idx="1539">
                  <c:v>62.924202020202017</c:v>
                </c:pt>
                <c:pt idx="1540">
                  <c:v>21.311260101010102</c:v>
                </c:pt>
                <c:pt idx="1541">
                  <c:v>23.017217171717171</c:v>
                </c:pt>
                <c:pt idx="1542">
                  <c:v>37.670237373737379</c:v>
                </c:pt>
                <c:pt idx="1543">
                  <c:v>21.073393939393949</c:v>
                </c:pt>
                <c:pt idx="1544">
                  <c:v>44.248727272727265</c:v>
                </c:pt>
                <c:pt idx="1545">
                  <c:v>16.145315656565657</c:v>
                </c:pt>
                <c:pt idx="1546">
                  <c:v>22.708272727272721</c:v>
                </c:pt>
                <c:pt idx="1547">
                  <c:v>25.079143939393941</c:v>
                </c:pt>
                <c:pt idx="1548">
                  <c:v>19.063631313131321</c:v>
                </c:pt>
                <c:pt idx="1549">
                  <c:v>28.105323232323236</c:v>
                </c:pt>
                <c:pt idx="1550">
                  <c:v>13.875351010101014</c:v>
                </c:pt>
                <c:pt idx="1551">
                  <c:v>17.844570707070705</c:v>
                </c:pt>
                <c:pt idx="1552">
                  <c:v>21.519585858585859</c:v>
                </c:pt>
                <c:pt idx="1553">
                  <c:v>15.159363636363635</c:v>
                </c:pt>
                <c:pt idx="1554">
                  <c:v>26.93854040404041</c:v>
                </c:pt>
                <c:pt idx="1555">
                  <c:v>10.387222222222219</c:v>
                </c:pt>
                <c:pt idx="1556">
                  <c:v>32.245957070707071</c:v>
                </c:pt>
                <c:pt idx="1557">
                  <c:v>34.166876262626268</c:v>
                </c:pt>
                <c:pt idx="1558">
                  <c:v>24.402007575757576</c:v>
                </c:pt>
                <c:pt idx="1559">
                  <c:v>39.958873737373736</c:v>
                </c:pt>
                <c:pt idx="1560">
                  <c:v>18.290459595959597</c:v>
                </c:pt>
                <c:pt idx="1561">
                  <c:v>17.875454545454541</c:v>
                </c:pt>
                <c:pt idx="1562">
                  <c:v>22.602146464646463</c:v>
                </c:pt>
                <c:pt idx="1563">
                  <c:v>15.036876262626263</c:v>
                </c:pt>
                <c:pt idx="1564">
                  <c:v>27.332151515151516</c:v>
                </c:pt>
                <c:pt idx="1565">
                  <c:v>12.169037878787879</c:v>
                </c:pt>
                <c:pt idx="1566">
                  <c:v>25.207901515151509</c:v>
                </c:pt>
                <c:pt idx="1567">
                  <c:v>29.868101010101007</c:v>
                </c:pt>
                <c:pt idx="1568">
                  <c:v>18.929194444444445</c:v>
                </c:pt>
                <c:pt idx="1569">
                  <c:v>36.029414141414144</c:v>
                </c:pt>
                <c:pt idx="1570">
                  <c:v>17.732060606060607</c:v>
                </c:pt>
                <c:pt idx="1571">
                  <c:v>23.017510101010103</c:v>
                </c:pt>
                <c:pt idx="1572">
                  <c:v>28.089560606060608</c:v>
                </c:pt>
                <c:pt idx="1573">
                  <c:v>18.526626262626262</c:v>
                </c:pt>
                <c:pt idx="1574">
                  <c:v>45.893878787878791</c:v>
                </c:pt>
                <c:pt idx="1575">
                  <c:v>16.315535353535356</c:v>
                </c:pt>
                <c:pt idx="1576">
                  <c:v>26.798224747474745</c:v>
                </c:pt>
                <c:pt idx="1577">
                  <c:v>31.368782828282828</c:v>
                </c:pt>
                <c:pt idx="1578">
                  <c:v>18.847654040404041</c:v>
                </c:pt>
                <c:pt idx="1579">
                  <c:v>34.657005050505042</c:v>
                </c:pt>
                <c:pt idx="1580">
                  <c:v>19.355270202020204</c:v>
                </c:pt>
                <c:pt idx="1581">
                  <c:v>39.070171717171718</c:v>
                </c:pt>
                <c:pt idx="1582">
                  <c:v>48.840575757575749</c:v>
                </c:pt>
                <c:pt idx="1583">
                  <c:v>20.162060606060606</c:v>
                </c:pt>
                <c:pt idx="1584">
                  <c:v>51.476636363636359</c:v>
                </c:pt>
                <c:pt idx="1585">
                  <c:v>17.582752525252527</c:v>
                </c:pt>
                <c:pt idx="1586">
                  <c:v>18.907363636363634</c:v>
                </c:pt>
                <c:pt idx="1587">
                  <c:v>20.643984848484848</c:v>
                </c:pt>
                <c:pt idx="1588">
                  <c:v>15.985568181818177</c:v>
                </c:pt>
                <c:pt idx="1589">
                  <c:v>27.864924242424237</c:v>
                </c:pt>
                <c:pt idx="1590">
                  <c:v>13.577151515151511</c:v>
                </c:pt>
                <c:pt idx="1591">
                  <c:v>24.631570707070708</c:v>
                </c:pt>
                <c:pt idx="1592">
                  <c:v>27.048179292929298</c:v>
                </c:pt>
                <c:pt idx="1593">
                  <c:v>17.196118686868694</c:v>
                </c:pt>
                <c:pt idx="1594">
                  <c:v>32.279934343434348</c:v>
                </c:pt>
                <c:pt idx="1595">
                  <c:v>15.168780303030305</c:v>
                </c:pt>
                <c:pt idx="1596">
                  <c:v>26.739116161616163</c:v>
                </c:pt>
                <c:pt idx="1597">
                  <c:v>31.1035</c:v>
                </c:pt>
                <c:pt idx="1598">
                  <c:v>21.644666666666662</c:v>
                </c:pt>
                <c:pt idx="1599">
                  <c:v>38.873065656565657</c:v>
                </c:pt>
                <c:pt idx="1600">
                  <c:v>17.790671717171719</c:v>
                </c:pt>
                <c:pt idx="1601">
                  <c:v>41.173732323232322</c:v>
                </c:pt>
                <c:pt idx="1602">
                  <c:v>69.610191919191919</c:v>
                </c:pt>
                <c:pt idx="1603">
                  <c:v>34.713558080808077</c:v>
                </c:pt>
                <c:pt idx="1604">
                  <c:v>81.012035353535353</c:v>
                </c:pt>
                <c:pt idx="1605">
                  <c:v>22.518671717171717</c:v>
                </c:pt>
                <c:pt idx="1606">
                  <c:v>22.20911111111111</c:v>
                </c:pt>
                <c:pt idx="1607">
                  <c:v>25.343199494949491</c:v>
                </c:pt>
                <c:pt idx="1608">
                  <c:v>17.393457070707068</c:v>
                </c:pt>
                <c:pt idx="1609">
                  <c:v>33.043343434343434</c:v>
                </c:pt>
                <c:pt idx="1610">
                  <c:v>14.32095707070707</c:v>
                </c:pt>
                <c:pt idx="1611">
                  <c:v>17.047921717171718</c:v>
                </c:pt>
                <c:pt idx="1612">
                  <c:v>22.392292929292928</c:v>
                </c:pt>
                <c:pt idx="1613">
                  <c:v>15.059613636363634</c:v>
                </c:pt>
                <c:pt idx="1614">
                  <c:v>26.823666666666671</c:v>
                </c:pt>
                <c:pt idx="1615">
                  <c:v>10.212217171717173</c:v>
                </c:pt>
                <c:pt idx="1616">
                  <c:v>14.921815656565656</c:v>
                </c:pt>
                <c:pt idx="1617">
                  <c:v>18.115755050505051</c:v>
                </c:pt>
                <c:pt idx="1618">
                  <c:v>11.144373737373735</c:v>
                </c:pt>
                <c:pt idx="1619">
                  <c:v>21.745967171717172</c:v>
                </c:pt>
                <c:pt idx="1620">
                  <c:v>10.91491414141414</c:v>
                </c:pt>
                <c:pt idx="1621">
                  <c:v>18.362643939393944</c:v>
                </c:pt>
                <c:pt idx="1622">
                  <c:v>21.453085858585862</c:v>
                </c:pt>
                <c:pt idx="1623">
                  <c:v>14.173984848484848</c:v>
                </c:pt>
                <c:pt idx="1624">
                  <c:v>27.369580808080805</c:v>
                </c:pt>
                <c:pt idx="1625">
                  <c:v>12.970654040404039</c:v>
                </c:pt>
                <c:pt idx="1626">
                  <c:v>14.819722222222223</c:v>
                </c:pt>
                <c:pt idx="1627">
                  <c:v>18.39673737373737</c:v>
                </c:pt>
                <c:pt idx="1628">
                  <c:v>12.224088383838382</c:v>
                </c:pt>
                <c:pt idx="1629">
                  <c:v>22.49007323232323</c:v>
                </c:pt>
                <c:pt idx="1630">
                  <c:v>9.4811691919191912</c:v>
                </c:pt>
                <c:pt idx="1631">
                  <c:v>18.285580808080805</c:v>
                </c:pt>
                <c:pt idx="1632">
                  <c:v>21.599785353535356</c:v>
                </c:pt>
                <c:pt idx="1633">
                  <c:v>13.479292929292924</c:v>
                </c:pt>
                <c:pt idx="1634">
                  <c:v>25.227282828282824</c:v>
                </c:pt>
                <c:pt idx="1635">
                  <c:v>13.098027777777782</c:v>
                </c:pt>
                <c:pt idx="1636">
                  <c:v>13.493944444444445</c:v>
                </c:pt>
                <c:pt idx="1637">
                  <c:v>16.395494949494946</c:v>
                </c:pt>
                <c:pt idx="1638">
                  <c:v>11.349060606060609</c:v>
                </c:pt>
                <c:pt idx="1639">
                  <c:v>19.801391414141417</c:v>
                </c:pt>
                <c:pt idx="1640">
                  <c:v>9.1409141414141413</c:v>
                </c:pt>
                <c:pt idx="1641">
                  <c:v>13.798790404040409</c:v>
                </c:pt>
                <c:pt idx="1642">
                  <c:v>17.886058080808077</c:v>
                </c:pt>
                <c:pt idx="1643">
                  <c:v>11.706595959595958</c:v>
                </c:pt>
                <c:pt idx="1644">
                  <c:v>23.102154040404045</c:v>
                </c:pt>
                <c:pt idx="1645">
                  <c:v>10.509146464646465</c:v>
                </c:pt>
                <c:pt idx="1646">
                  <c:v>21.083459595959596</c:v>
                </c:pt>
                <c:pt idx="1647">
                  <c:v>23.537469696969701</c:v>
                </c:pt>
                <c:pt idx="1648">
                  <c:v>16.888565656565657</c:v>
                </c:pt>
                <c:pt idx="1649">
                  <c:v>28.422797979797974</c:v>
                </c:pt>
                <c:pt idx="1650">
                  <c:v>13.51005303030303</c:v>
                </c:pt>
                <c:pt idx="1651">
                  <c:v>17.07555555555556</c:v>
                </c:pt>
                <c:pt idx="1652">
                  <c:v>19.667709595959597</c:v>
                </c:pt>
                <c:pt idx="1653">
                  <c:v>14.237787878787882</c:v>
                </c:pt>
                <c:pt idx="1654">
                  <c:v>26.046959595959596</c:v>
                </c:pt>
                <c:pt idx="1655">
                  <c:v>12.718123737373736</c:v>
                </c:pt>
                <c:pt idx="1656">
                  <c:v>19.007686868686871</c:v>
                </c:pt>
                <c:pt idx="1657">
                  <c:v>27.639169191919194</c:v>
                </c:pt>
                <c:pt idx="1658">
                  <c:v>15.825204545454548</c:v>
                </c:pt>
                <c:pt idx="1659">
                  <c:v>38.996047979797979</c:v>
                </c:pt>
                <c:pt idx="1660">
                  <c:v>14.036272727272726</c:v>
                </c:pt>
                <c:pt idx="1661">
                  <c:v>14.335484848484844</c:v>
                </c:pt>
                <c:pt idx="1662">
                  <c:v>20.346441919191918</c:v>
                </c:pt>
                <c:pt idx="1663">
                  <c:v>10.165315656565657</c:v>
                </c:pt>
                <c:pt idx="1664">
                  <c:v>22.568494949494951</c:v>
                </c:pt>
                <c:pt idx="1665">
                  <c:v>9.2323888888888899</c:v>
                </c:pt>
                <c:pt idx="1666">
                  <c:v>20.993257575757578</c:v>
                </c:pt>
                <c:pt idx="1667">
                  <c:v>24.925055555555552</c:v>
                </c:pt>
                <c:pt idx="1668">
                  <c:v>15.960441919191922</c:v>
                </c:pt>
                <c:pt idx="1669">
                  <c:v>26.282598484848485</c:v>
                </c:pt>
                <c:pt idx="1670">
                  <c:v>13.642568181818183</c:v>
                </c:pt>
                <c:pt idx="1671">
                  <c:v>18.805752525252526</c:v>
                </c:pt>
                <c:pt idx="1672">
                  <c:v>22.052494949494953</c:v>
                </c:pt>
                <c:pt idx="1673">
                  <c:v>14.551648989898991</c:v>
                </c:pt>
                <c:pt idx="1674">
                  <c:v>26.339590909090909</c:v>
                </c:pt>
                <c:pt idx="1675">
                  <c:v>11.148742424242425</c:v>
                </c:pt>
                <c:pt idx="1676">
                  <c:v>23.745638888888884</c:v>
                </c:pt>
                <c:pt idx="1677">
                  <c:v>29.77689393939394</c:v>
                </c:pt>
                <c:pt idx="1678">
                  <c:v>19.246853535353537</c:v>
                </c:pt>
                <c:pt idx="1679">
                  <c:v>33.849020202020206</c:v>
                </c:pt>
                <c:pt idx="1680">
                  <c:v>16.316512626262622</c:v>
                </c:pt>
                <c:pt idx="1681">
                  <c:v>18.688765151515149</c:v>
                </c:pt>
                <c:pt idx="1682">
                  <c:v>24.793921717171717</c:v>
                </c:pt>
                <c:pt idx="1683">
                  <c:v>15.07013636363636</c:v>
                </c:pt>
                <c:pt idx="1684">
                  <c:v>26.034752525252522</c:v>
                </c:pt>
                <c:pt idx="1685">
                  <c:v>13.288818181818179</c:v>
                </c:pt>
                <c:pt idx="1686">
                  <c:v>23.81422474747475</c:v>
                </c:pt>
                <c:pt idx="1687">
                  <c:v>28.692457070707068</c:v>
                </c:pt>
                <c:pt idx="1688">
                  <c:v>21.768148989898993</c:v>
                </c:pt>
                <c:pt idx="1689">
                  <c:v>35.325626262626265</c:v>
                </c:pt>
                <c:pt idx="1690">
                  <c:v>17.252439393939394</c:v>
                </c:pt>
                <c:pt idx="1691">
                  <c:v>23.522065656565655</c:v>
                </c:pt>
                <c:pt idx="1692">
                  <c:v>31.052979797979791</c:v>
                </c:pt>
                <c:pt idx="1693">
                  <c:v>18.352641414141413</c:v>
                </c:pt>
                <c:pt idx="1694">
                  <c:v>33.342616161616164</c:v>
                </c:pt>
                <c:pt idx="1695">
                  <c:v>15.02306313131313</c:v>
                </c:pt>
                <c:pt idx="1696">
                  <c:v>64.554194444444448</c:v>
                </c:pt>
                <c:pt idx="1697">
                  <c:v>73.297545454545443</c:v>
                </c:pt>
                <c:pt idx="1698">
                  <c:v>58.529368686868686</c:v>
                </c:pt>
                <c:pt idx="1699">
                  <c:v>92.435429292929314</c:v>
                </c:pt>
                <c:pt idx="1700">
                  <c:v>59.594520202020199</c:v>
                </c:pt>
                <c:pt idx="1701">
                  <c:v>16.887391414141415</c:v>
                </c:pt>
                <c:pt idx="1702">
                  <c:v>19.193249999999995</c:v>
                </c:pt>
                <c:pt idx="1703">
                  <c:v>13.462000000000003</c:v>
                </c:pt>
                <c:pt idx="1704">
                  <c:v>23.745818181818183</c:v>
                </c:pt>
                <c:pt idx="1705">
                  <c:v>11.019512626262628</c:v>
                </c:pt>
                <c:pt idx="1706">
                  <c:v>20.767550505050508</c:v>
                </c:pt>
                <c:pt idx="1707">
                  <c:v>22.928916666666659</c:v>
                </c:pt>
                <c:pt idx="1708">
                  <c:v>16.727964646464642</c:v>
                </c:pt>
                <c:pt idx="1709">
                  <c:v>28.930398989898986</c:v>
                </c:pt>
                <c:pt idx="1710">
                  <c:v>14.261361111111116</c:v>
                </c:pt>
                <c:pt idx="1711">
                  <c:v>15.365146464646468</c:v>
                </c:pt>
                <c:pt idx="1712">
                  <c:v>19.313058080808077</c:v>
                </c:pt>
                <c:pt idx="1713">
                  <c:v>13.247174242424238</c:v>
                </c:pt>
                <c:pt idx="1714">
                  <c:v>23.287924242424243</c:v>
                </c:pt>
                <c:pt idx="1715">
                  <c:v>11.095366161616163</c:v>
                </c:pt>
                <c:pt idx="1716">
                  <c:v>23.579414141414137</c:v>
                </c:pt>
                <c:pt idx="1717">
                  <c:v>27.974330808080808</c:v>
                </c:pt>
                <c:pt idx="1718">
                  <c:v>18.819166666666664</c:v>
                </c:pt>
                <c:pt idx="1719">
                  <c:v>35.541969696969694</c:v>
                </c:pt>
                <c:pt idx="1720">
                  <c:v>15.452121212121217</c:v>
                </c:pt>
                <c:pt idx="1721">
                  <c:v>23.677656565656569</c:v>
                </c:pt>
                <c:pt idx="1722">
                  <c:v>25.637901515151519</c:v>
                </c:pt>
                <c:pt idx="1723">
                  <c:v>16.579547979797983</c:v>
                </c:pt>
                <c:pt idx="1724">
                  <c:v>34.134992424242419</c:v>
                </c:pt>
                <c:pt idx="1725">
                  <c:v>14.468305555555558</c:v>
                </c:pt>
                <c:pt idx="1726">
                  <c:v>18.554234848484846</c:v>
                </c:pt>
                <c:pt idx="1727">
                  <c:v>22.752378787878794</c:v>
                </c:pt>
                <c:pt idx="1728">
                  <c:v>14.616444444444443</c:v>
                </c:pt>
                <c:pt idx="1729">
                  <c:v>27.011833333333332</c:v>
                </c:pt>
                <c:pt idx="1730">
                  <c:v>12.589861111111107</c:v>
                </c:pt>
                <c:pt idx="1731">
                  <c:v>18.720265151515154</c:v>
                </c:pt>
                <c:pt idx="1732">
                  <c:v>24.059527777777785</c:v>
                </c:pt>
                <c:pt idx="1733">
                  <c:v>13.984042929292931</c:v>
                </c:pt>
                <c:pt idx="1734">
                  <c:v>27.772469696969694</c:v>
                </c:pt>
                <c:pt idx="1735">
                  <c:v>11.21064898989899</c:v>
                </c:pt>
                <c:pt idx="1736">
                  <c:v>19.85224242424243</c:v>
                </c:pt>
                <c:pt idx="1737">
                  <c:v>25.412414141414136</c:v>
                </c:pt>
                <c:pt idx="1738">
                  <c:v>17.180280303030301</c:v>
                </c:pt>
                <c:pt idx="1739">
                  <c:v>31.665166666666668</c:v>
                </c:pt>
                <c:pt idx="1740">
                  <c:v>13.978969696969695</c:v>
                </c:pt>
                <c:pt idx="1741">
                  <c:v>20.405292929292926</c:v>
                </c:pt>
                <c:pt idx="1742">
                  <c:v>25.724522727272724</c:v>
                </c:pt>
                <c:pt idx="1743">
                  <c:v>16.960949494949492</c:v>
                </c:pt>
                <c:pt idx="1744">
                  <c:v>32.979510101010106</c:v>
                </c:pt>
                <c:pt idx="1745">
                  <c:v>13.967944444444443</c:v>
                </c:pt>
                <c:pt idx="1746">
                  <c:v>36.864878787878787</c:v>
                </c:pt>
                <c:pt idx="1747">
                  <c:v>43.362090909090895</c:v>
                </c:pt>
                <c:pt idx="1748">
                  <c:v>28.874770202020205</c:v>
                </c:pt>
                <c:pt idx="1749">
                  <c:v>61.642297979797988</c:v>
                </c:pt>
                <c:pt idx="1750">
                  <c:v>22.282664141414148</c:v>
                </c:pt>
                <c:pt idx="1751">
                  <c:v>22.637070707070709</c:v>
                </c:pt>
                <c:pt idx="1752">
                  <c:v>29.025202020202016</c:v>
                </c:pt>
                <c:pt idx="1753">
                  <c:v>18.09044696969697</c:v>
                </c:pt>
                <c:pt idx="1754">
                  <c:v>41.505674242424242</c:v>
                </c:pt>
                <c:pt idx="1755">
                  <c:v>15.829159090909092</c:v>
                </c:pt>
                <c:pt idx="1756">
                  <c:v>22.340818181818186</c:v>
                </c:pt>
                <c:pt idx="1757">
                  <c:v>25.885838383838387</c:v>
                </c:pt>
                <c:pt idx="1758">
                  <c:v>18.109969696969696</c:v>
                </c:pt>
                <c:pt idx="1759">
                  <c:v>28.400525252525256</c:v>
                </c:pt>
                <c:pt idx="1760">
                  <c:v>14.902388888888888</c:v>
                </c:pt>
                <c:pt idx="1761">
                  <c:v>17.737785353535354</c:v>
                </c:pt>
                <c:pt idx="1762">
                  <c:v>21.495734848484851</c:v>
                </c:pt>
                <c:pt idx="1763">
                  <c:v>14.005123737373735</c:v>
                </c:pt>
                <c:pt idx="1764">
                  <c:v>27.503121212121215</c:v>
                </c:pt>
                <c:pt idx="1765">
                  <c:v>11.71768181818182</c:v>
                </c:pt>
                <c:pt idx="1766">
                  <c:v>28.820065656565653</c:v>
                </c:pt>
                <c:pt idx="1767">
                  <c:v>35.407325757575762</c:v>
                </c:pt>
                <c:pt idx="1768">
                  <c:v>23.214093434343436</c:v>
                </c:pt>
                <c:pt idx="1769">
                  <c:v>39.191848484848485</c:v>
                </c:pt>
                <c:pt idx="1770">
                  <c:v>16.864760101010095</c:v>
                </c:pt>
                <c:pt idx="1771">
                  <c:v>19.224929292929293</c:v>
                </c:pt>
                <c:pt idx="1772">
                  <c:v>23.479434343434342</c:v>
                </c:pt>
                <c:pt idx="1773">
                  <c:v>14.147338383838381</c:v>
                </c:pt>
                <c:pt idx="1774">
                  <c:v>26.712164141414149</c:v>
                </c:pt>
                <c:pt idx="1775">
                  <c:v>11.304825757575756</c:v>
                </c:pt>
                <c:pt idx="1776">
                  <c:v>24.5602196969697</c:v>
                </c:pt>
                <c:pt idx="1777">
                  <c:v>28.23788636363636</c:v>
                </c:pt>
                <c:pt idx="1778">
                  <c:v>20.989982323232322</c:v>
                </c:pt>
                <c:pt idx="1779">
                  <c:v>35.145898989898988</c:v>
                </c:pt>
                <c:pt idx="1780">
                  <c:v>16.868833333333331</c:v>
                </c:pt>
                <c:pt idx="1781">
                  <c:v>23.909593434343428</c:v>
                </c:pt>
                <c:pt idx="1782">
                  <c:v>28.800348484848488</c:v>
                </c:pt>
                <c:pt idx="1783">
                  <c:v>19.180315656565657</c:v>
                </c:pt>
                <c:pt idx="1784">
                  <c:v>35.963813131313138</c:v>
                </c:pt>
                <c:pt idx="1785">
                  <c:v>15.319613636363638</c:v>
                </c:pt>
                <c:pt idx="1786">
                  <c:v>24.925921717171718</c:v>
                </c:pt>
                <c:pt idx="1787">
                  <c:v>29.56602525252525</c:v>
                </c:pt>
                <c:pt idx="1788">
                  <c:v>20.248189393939398</c:v>
                </c:pt>
                <c:pt idx="1789">
                  <c:v>35.134338383838376</c:v>
                </c:pt>
                <c:pt idx="1790">
                  <c:v>17.441459595959593</c:v>
                </c:pt>
                <c:pt idx="1791">
                  <c:v>35.561689393939396</c:v>
                </c:pt>
                <c:pt idx="1792">
                  <c:v>45.760671717171718</c:v>
                </c:pt>
                <c:pt idx="1793">
                  <c:v>23.036277777777777</c:v>
                </c:pt>
                <c:pt idx="1794">
                  <c:v>70.925828282828277</c:v>
                </c:pt>
                <c:pt idx="1795">
                  <c:v>17.852868686868689</c:v>
                </c:pt>
                <c:pt idx="1796">
                  <c:v>20.561727272727271</c:v>
                </c:pt>
                <c:pt idx="1797">
                  <c:v>24.860944444444449</c:v>
                </c:pt>
                <c:pt idx="1798">
                  <c:v>16.763126262626265</c:v>
                </c:pt>
                <c:pt idx="1799">
                  <c:v>29.091040404040402</c:v>
                </c:pt>
                <c:pt idx="1800">
                  <c:v>12.522792929292933</c:v>
                </c:pt>
                <c:pt idx="1801">
                  <c:v>24.487949494949493</c:v>
                </c:pt>
                <c:pt idx="1802">
                  <c:v>27.249527777777779</c:v>
                </c:pt>
                <c:pt idx="1803">
                  <c:v>17.202656565656568</c:v>
                </c:pt>
                <c:pt idx="1804">
                  <c:v>32.57126262626263</c:v>
                </c:pt>
                <c:pt idx="1805">
                  <c:v>14.545477272727272</c:v>
                </c:pt>
                <c:pt idx="1806">
                  <c:v>27.943563131313127</c:v>
                </c:pt>
                <c:pt idx="1807">
                  <c:v>33.268090909090915</c:v>
                </c:pt>
                <c:pt idx="1808">
                  <c:v>23.718300505050507</c:v>
                </c:pt>
                <c:pt idx="1809">
                  <c:v>37.874707070707068</c:v>
                </c:pt>
                <c:pt idx="1810">
                  <c:v>19.677631313131315</c:v>
                </c:pt>
                <c:pt idx="1811">
                  <c:v>54.708648989898997</c:v>
                </c:pt>
                <c:pt idx="1812">
                  <c:v>63.836944444444448</c:v>
                </c:pt>
                <c:pt idx="1813">
                  <c:v>24.763030303030305</c:v>
                </c:pt>
                <c:pt idx="1814">
                  <c:v>72.614247474747472</c:v>
                </c:pt>
                <c:pt idx="1815">
                  <c:v>16.288929292929289</c:v>
                </c:pt>
                <c:pt idx="1816">
                  <c:v>19.291833333333329</c:v>
                </c:pt>
                <c:pt idx="1817">
                  <c:v>26.03929292929293</c:v>
                </c:pt>
                <c:pt idx="1818">
                  <c:v>15.456906565656569</c:v>
                </c:pt>
                <c:pt idx="1819">
                  <c:v>33.388560606060615</c:v>
                </c:pt>
                <c:pt idx="1820">
                  <c:v>12.372638888888886</c:v>
                </c:pt>
                <c:pt idx="1821">
                  <c:v>18.986297979797975</c:v>
                </c:pt>
                <c:pt idx="1822">
                  <c:v>22.442088383838385</c:v>
                </c:pt>
                <c:pt idx="1823">
                  <c:v>14.760674242424246</c:v>
                </c:pt>
                <c:pt idx="1824">
                  <c:v>27.009010101010105</c:v>
                </c:pt>
                <c:pt idx="1825">
                  <c:v>11.613358585858588</c:v>
                </c:pt>
                <c:pt idx="1826">
                  <c:v>14.248805555555554</c:v>
                </c:pt>
                <c:pt idx="1827">
                  <c:v>18.997270202020207</c:v>
                </c:pt>
                <c:pt idx="1828">
                  <c:v>11.4822601010101</c:v>
                </c:pt>
                <c:pt idx="1829">
                  <c:v>22.649073232323232</c:v>
                </c:pt>
                <c:pt idx="1830">
                  <c:v>9.2463888888888928</c:v>
                </c:pt>
                <c:pt idx="1831">
                  <c:v>16.706229797979802</c:v>
                </c:pt>
                <c:pt idx="1832">
                  <c:v>22.112444444444442</c:v>
                </c:pt>
                <c:pt idx="1833">
                  <c:v>15.297128787878787</c:v>
                </c:pt>
                <c:pt idx="1834">
                  <c:v>29.633515151515155</c:v>
                </c:pt>
                <c:pt idx="1835">
                  <c:v>12.447070707070708</c:v>
                </c:pt>
                <c:pt idx="1836">
                  <c:v>14.538068181818186</c:v>
                </c:pt>
                <c:pt idx="1837">
                  <c:v>17.49165404040404</c:v>
                </c:pt>
                <c:pt idx="1838">
                  <c:v>12.083141414141414</c:v>
                </c:pt>
                <c:pt idx="1839">
                  <c:v>23.667517676767684</c:v>
                </c:pt>
                <c:pt idx="1840">
                  <c:v>10.646191919191919</c:v>
                </c:pt>
                <c:pt idx="1841">
                  <c:v>18.918452020202018</c:v>
                </c:pt>
                <c:pt idx="1842">
                  <c:v>21.248012626262621</c:v>
                </c:pt>
                <c:pt idx="1843">
                  <c:v>14.65080808080808</c:v>
                </c:pt>
                <c:pt idx="1844">
                  <c:v>26.172015151515144</c:v>
                </c:pt>
                <c:pt idx="1845">
                  <c:v>12.331941919191921</c:v>
                </c:pt>
                <c:pt idx="1846">
                  <c:v>14.681015151515151</c:v>
                </c:pt>
                <c:pt idx="1847">
                  <c:v>17.69873484848485</c:v>
                </c:pt>
                <c:pt idx="1848">
                  <c:v>9.9755656565656565</c:v>
                </c:pt>
                <c:pt idx="1849">
                  <c:v>19.396669191919194</c:v>
                </c:pt>
                <c:pt idx="1850">
                  <c:v>8.7121868686868673</c:v>
                </c:pt>
                <c:pt idx="1851">
                  <c:v>15.713121212121212</c:v>
                </c:pt>
                <c:pt idx="1852">
                  <c:v>17.913843434343431</c:v>
                </c:pt>
                <c:pt idx="1853">
                  <c:v>11.836681818181816</c:v>
                </c:pt>
                <c:pt idx="1854">
                  <c:v>22.70572727272727</c:v>
                </c:pt>
                <c:pt idx="1855">
                  <c:v>10.042446969696968</c:v>
                </c:pt>
                <c:pt idx="1856">
                  <c:v>21.457103535353536</c:v>
                </c:pt>
                <c:pt idx="1857">
                  <c:v>23.835656565656564</c:v>
                </c:pt>
                <c:pt idx="1858">
                  <c:v>17.068898989898987</c:v>
                </c:pt>
                <c:pt idx="1859">
                  <c:v>29.613257575757576</c:v>
                </c:pt>
                <c:pt idx="1860">
                  <c:v>13.055032828282826</c:v>
                </c:pt>
                <c:pt idx="1861">
                  <c:v>16.861724747474742</c:v>
                </c:pt>
                <c:pt idx="1862">
                  <c:v>20.357262626262628</c:v>
                </c:pt>
                <c:pt idx="1863">
                  <c:v>15.180926767676763</c:v>
                </c:pt>
                <c:pt idx="1864">
                  <c:v>25.907797979797984</c:v>
                </c:pt>
                <c:pt idx="1865">
                  <c:v>10.672992424242427</c:v>
                </c:pt>
                <c:pt idx="1866">
                  <c:v>20.02642929292929</c:v>
                </c:pt>
                <c:pt idx="1867">
                  <c:v>21.489507575757582</c:v>
                </c:pt>
                <c:pt idx="1868">
                  <c:v>14.641575757575758</c:v>
                </c:pt>
                <c:pt idx="1869">
                  <c:v>38.926906565656559</c:v>
                </c:pt>
                <c:pt idx="1870">
                  <c:v>13.661219696969697</c:v>
                </c:pt>
                <c:pt idx="1871">
                  <c:v>15.366936868686865</c:v>
                </c:pt>
                <c:pt idx="1872">
                  <c:v>17.794732323232324</c:v>
                </c:pt>
                <c:pt idx="1873">
                  <c:v>11.671116161616162</c:v>
                </c:pt>
                <c:pt idx="1874">
                  <c:v>22.787946969696964</c:v>
                </c:pt>
                <c:pt idx="1875">
                  <c:v>9.2036414141414173</c:v>
                </c:pt>
                <c:pt idx="1876">
                  <c:v>18.83854797979798</c:v>
                </c:pt>
                <c:pt idx="1877">
                  <c:v>24.975154040404043</c:v>
                </c:pt>
                <c:pt idx="1878">
                  <c:v>15.923772727272731</c:v>
                </c:pt>
                <c:pt idx="1879">
                  <c:v>27.035782828282819</c:v>
                </c:pt>
                <c:pt idx="1880">
                  <c:v>13.738684343434345</c:v>
                </c:pt>
                <c:pt idx="1881">
                  <c:v>16.668946969696975</c:v>
                </c:pt>
                <c:pt idx="1882">
                  <c:v>22.020878787878789</c:v>
                </c:pt>
                <c:pt idx="1883">
                  <c:v>13.590477272727272</c:v>
                </c:pt>
                <c:pt idx="1884">
                  <c:v>27.51674242424243</c:v>
                </c:pt>
                <c:pt idx="1885">
                  <c:v>12.081085858585858</c:v>
                </c:pt>
                <c:pt idx="1886">
                  <c:v>22.747757575757575</c:v>
                </c:pt>
                <c:pt idx="1887">
                  <c:v>30.627065656565659</c:v>
                </c:pt>
                <c:pt idx="1888">
                  <c:v>22.162982323232317</c:v>
                </c:pt>
                <c:pt idx="1889">
                  <c:v>35.274510101010094</c:v>
                </c:pt>
                <c:pt idx="1890">
                  <c:v>16.766686868686872</c:v>
                </c:pt>
                <c:pt idx="1891">
                  <c:v>20.386994949494955</c:v>
                </c:pt>
                <c:pt idx="1892">
                  <c:v>24.606931818181817</c:v>
                </c:pt>
                <c:pt idx="1893">
                  <c:v>15.359275252525254</c:v>
                </c:pt>
                <c:pt idx="1894">
                  <c:v>29.686924242424237</c:v>
                </c:pt>
                <c:pt idx="1895">
                  <c:v>12.603813131313133</c:v>
                </c:pt>
                <c:pt idx="1896">
                  <c:v>24.482530303030305</c:v>
                </c:pt>
                <c:pt idx="1897">
                  <c:v>27.389070707070708</c:v>
                </c:pt>
                <c:pt idx="1898">
                  <c:v>20.760593434343434</c:v>
                </c:pt>
                <c:pt idx="1899">
                  <c:v>33.778547979797978</c:v>
                </c:pt>
                <c:pt idx="1900">
                  <c:v>17.329797979797981</c:v>
                </c:pt>
                <c:pt idx="1901">
                  <c:v>24.355643939393939</c:v>
                </c:pt>
                <c:pt idx="1902">
                  <c:v>29.377583333333327</c:v>
                </c:pt>
                <c:pt idx="1903">
                  <c:v>18.697363636363637</c:v>
                </c:pt>
                <c:pt idx="1904">
                  <c:v>35.226510101010106</c:v>
                </c:pt>
                <c:pt idx="1905">
                  <c:v>13.876530303030302</c:v>
                </c:pt>
                <c:pt idx="1906">
                  <c:v>64.073313131313128</c:v>
                </c:pt>
                <c:pt idx="1907">
                  <c:v>84.479904040404051</c:v>
                </c:pt>
                <c:pt idx="1908">
                  <c:v>60.77797727272727</c:v>
                </c:pt>
                <c:pt idx="1909">
                  <c:v>87.435909090909092</c:v>
                </c:pt>
                <c:pt idx="1910">
                  <c:v>52.454159090909094</c:v>
                </c:pt>
                <c:pt idx="1911">
                  <c:v>17.29631565656566</c:v>
                </c:pt>
                <c:pt idx="1912">
                  <c:v>19.720921717171716</c:v>
                </c:pt>
                <c:pt idx="1913">
                  <c:v>12.766977272727274</c:v>
                </c:pt>
                <c:pt idx="1914">
                  <c:v>24.121532828282824</c:v>
                </c:pt>
                <c:pt idx="1915">
                  <c:v>10.735212121212122</c:v>
                </c:pt>
                <c:pt idx="1916">
                  <c:v>19.731901515151517</c:v>
                </c:pt>
                <c:pt idx="1917">
                  <c:v>23.375744949494951</c:v>
                </c:pt>
                <c:pt idx="1918">
                  <c:v>15.758262626262621</c:v>
                </c:pt>
                <c:pt idx="1919">
                  <c:v>34.343257575757576</c:v>
                </c:pt>
                <c:pt idx="1920">
                  <c:v>13.162646464646464</c:v>
                </c:pt>
                <c:pt idx="1921">
                  <c:v>15.634936868686871</c:v>
                </c:pt>
                <c:pt idx="1922">
                  <c:v>19.10439646464647</c:v>
                </c:pt>
                <c:pt idx="1923">
                  <c:v>14.46527272727273</c:v>
                </c:pt>
                <c:pt idx="1924">
                  <c:v>21.540368686868685</c:v>
                </c:pt>
                <c:pt idx="1925">
                  <c:v>10.850808080808081</c:v>
                </c:pt>
                <c:pt idx="1926">
                  <c:v>26.186297979797981</c:v>
                </c:pt>
                <c:pt idx="1927">
                  <c:v>29.936611111111109</c:v>
                </c:pt>
                <c:pt idx="1928">
                  <c:v>20.205919191919197</c:v>
                </c:pt>
                <c:pt idx="1929">
                  <c:v>34.047994949494949</c:v>
                </c:pt>
                <c:pt idx="1930">
                  <c:v>16.603681818181823</c:v>
                </c:pt>
                <c:pt idx="1931">
                  <c:v>22.774060606060601</c:v>
                </c:pt>
                <c:pt idx="1932">
                  <c:v>26.31418939393939</c:v>
                </c:pt>
                <c:pt idx="1933">
                  <c:v>18.450979797979791</c:v>
                </c:pt>
                <c:pt idx="1934">
                  <c:v>31.178664141414142</c:v>
                </c:pt>
                <c:pt idx="1935">
                  <c:v>14.947929292929288</c:v>
                </c:pt>
                <c:pt idx="1936">
                  <c:v>17.145679292929294</c:v>
                </c:pt>
                <c:pt idx="1937">
                  <c:v>22.538409090909092</c:v>
                </c:pt>
                <c:pt idx="1938">
                  <c:v>16.003931818181812</c:v>
                </c:pt>
                <c:pt idx="1939">
                  <c:v>26.423257575757571</c:v>
                </c:pt>
                <c:pt idx="1940">
                  <c:v>12.977292929292931</c:v>
                </c:pt>
                <c:pt idx="1941">
                  <c:v>17.839608585858585</c:v>
                </c:pt>
                <c:pt idx="1942">
                  <c:v>22.816477272727273</c:v>
                </c:pt>
                <c:pt idx="1943">
                  <c:v>15.196891414141412</c:v>
                </c:pt>
                <c:pt idx="1944">
                  <c:v>28.93345959595959</c:v>
                </c:pt>
                <c:pt idx="1945">
                  <c:v>10.933164141414141</c:v>
                </c:pt>
                <c:pt idx="1946">
                  <c:v>21.025229797979801</c:v>
                </c:pt>
                <c:pt idx="1947">
                  <c:v>25.58246464646464</c:v>
                </c:pt>
                <c:pt idx="1948">
                  <c:v>19.100297979797979</c:v>
                </c:pt>
                <c:pt idx="1949">
                  <c:v>31.503404040404039</c:v>
                </c:pt>
                <c:pt idx="1950">
                  <c:v>13.683906565656562</c:v>
                </c:pt>
                <c:pt idx="1951">
                  <c:v>23.292356060606064</c:v>
                </c:pt>
                <c:pt idx="1952">
                  <c:v>26.898737373737372</c:v>
                </c:pt>
                <c:pt idx="1953">
                  <c:v>16.211255050505049</c:v>
                </c:pt>
                <c:pt idx="1954">
                  <c:v>32.11509090909091</c:v>
                </c:pt>
                <c:pt idx="1955">
                  <c:v>14.14871464646464</c:v>
                </c:pt>
                <c:pt idx="1956">
                  <c:v>38.549848484848482</c:v>
                </c:pt>
                <c:pt idx="1957">
                  <c:v>51.564414141414133</c:v>
                </c:pt>
                <c:pt idx="1958">
                  <c:v>29.478901515151517</c:v>
                </c:pt>
                <c:pt idx="1959">
                  <c:v>61.085883838383843</c:v>
                </c:pt>
                <c:pt idx="1960">
                  <c:v>22.073904040404042</c:v>
                </c:pt>
                <c:pt idx="1961">
                  <c:v>24.000797979797984</c:v>
                </c:pt>
                <c:pt idx="1962">
                  <c:v>30.300356060606056</c:v>
                </c:pt>
                <c:pt idx="1963">
                  <c:v>19.364530303030303</c:v>
                </c:pt>
                <c:pt idx="1964">
                  <c:v>43.863805555555558</c:v>
                </c:pt>
                <c:pt idx="1965">
                  <c:v>15.703045454545459</c:v>
                </c:pt>
                <c:pt idx="1966">
                  <c:v>22.734744949494957</c:v>
                </c:pt>
                <c:pt idx="1967">
                  <c:v>24.309373737373736</c:v>
                </c:pt>
                <c:pt idx="1968">
                  <c:v>19.329969696969698</c:v>
                </c:pt>
                <c:pt idx="1969">
                  <c:v>27.81931818181819</c:v>
                </c:pt>
                <c:pt idx="1970">
                  <c:v>15.088431818181817</c:v>
                </c:pt>
                <c:pt idx="1971">
                  <c:v>17.930881313131312</c:v>
                </c:pt>
                <c:pt idx="1972">
                  <c:v>22.244007575757575</c:v>
                </c:pt>
                <c:pt idx="1973">
                  <c:v>14.791093434343436</c:v>
                </c:pt>
                <c:pt idx="1974">
                  <c:v>26.389987373737373</c:v>
                </c:pt>
                <c:pt idx="1975">
                  <c:v>13.035893939393935</c:v>
                </c:pt>
                <c:pt idx="1976">
                  <c:v>28.77443434343434</c:v>
                </c:pt>
                <c:pt idx="1977">
                  <c:v>34.014328282828288</c:v>
                </c:pt>
                <c:pt idx="1978">
                  <c:v>23.981363636363632</c:v>
                </c:pt>
                <c:pt idx="1979">
                  <c:v>43.973439393939394</c:v>
                </c:pt>
                <c:pt idx="1980">
                  <c:v>20.951343434343428</c:v>
                </c:pt>
                <c:pt idx="1981">
                  <c:v>18.197328282828277</c:v>
                </c:pt>
                <c:pt idx="1982">
                  <c:v>21.280027777777775</c:v>
                </c:pt>
                <c:pt idx="1983">
                  <c:v>14.781542929292929</c:v>
                </c:pt>
                <c:pt idx="1984">
                  <c:v>26.301340909090907</c:v>
                </c:pt>
                <c:pt idx="1985">
                  <c:v>10.988305555555556</c:v>
                </c:pt>
                <c:pt idx="1986">
                  <c:v>25.217724747474747</c:v>
                </c:pt>
                <c:pt idx="1987">
                  <c:v>30.418262626262628</c:v>
                </c:pt>
                <c:pt idx="1988">
                  <c:v>21.942166666666669</c:v>
                </c:pt>
                <c:pt idx="1989">
                  <c:v>32.362611111111114</c:v>
                </c:pt>
                <c:pt idx="1990">
                  <c:v>16.301502525252527</c:v>
                </c:pt>
                <c:pt idx="1991">
                  <c:v>23.059151515151513</c:v>
                </c:pt>
                <c:pt idx="1992">
                  <c:v>27.159671717171722</c:v>
                </c:pt>
                <c:pt idx="1993">
                  <c:v>20.269904040404043</c:v>
                </c:pt>
                <c:pt idx="1994">
                  <c:v>41.345742424242431</c:v>
                </c:pt>
                <c:pt idx="1995">
                  <c:v>15.698691919191921</c:v>
                </c:pt>
                <c:pt idx="1996">
                  <c:v>26.835797979797977</c:v>
                </c:pt>
                <c:pt idx="1997">
                  <c:v>28.243169191919197</c:v>
                </c:pt>
                <c:pt idx="1998">
                  <c:v>21.399383838383837</c:v>
                </c:pt>
                <c:pt idx="1999">
                  <c:v>34.35915151515151</c:v>
                </c:pt>
                <c:pt idx="2000">
                  <c:v>17.737833333333338</c:v>
                </c:pt>
                <c:pt idx="2001">
                  <c:v>31.0009595959596</c:v>
                </c:pt>
                <c:pt idx="2002">
                  <c:v>42.347015151515158</c:v>
                </c:pt>
                <c:pt idx="2003">
                  <c:v>21.412515151515152</c:v>
                </c:pt>
                <c:pt idx="2004">
                  <c:v>46.962247474747464</c:v>
                </c:pt>
                <c:pt idx="2005">
                  <c:v>17.144520202020196</c:v>
                </c:pt>
                <c:pt idx="2006">
                  <c:v>18.163446969696967</c:v>
                </c:pt>
                <c:pt idx="2007">
                  <c:v>23.398494949494946</c:v>
                </c:pt>
                <c:pt idx="2008">
                  <c:v>16.510893939393942</c:v>
                </c:pt>
                <c:pt idx="2009">
                  <c:v>26.548888888888886</c:v>
                </c:pt>
                <c:pt idx="2010">
                  <c:v>12.018040404040406</c:v>
                </c:pt>
                <c:pt idx="2011">
                  <c:v>21.715356060606059</c:v>
                </c:pt>
                <c:pt idx="2012">
                  <c:v>27.586568181818183</c:v>
                </c:pt>
                <c:pt idx="2013">
                  <c:v>17.517765151515146</c:v>
                </c:pt>
                <c:pt idx="2014">
                  <c:v>33.955878787878781</c:v>
                </c:pt>
                <c:pt idx="2015">
                  <c:v>14.467558080808081</c:v>
                </c:pt>
                <c:pt idx="2016">
                  <c:v>27.593101010101009</c:v>
                </c:pt>
                <c:pt idx="2017">
                  <c:v>35.603676767676767</c:v>
                </c:pt>
                <c:pt idx="2018">
                  <c:v>22.852431818181817</c:v>
                </c:pt>
                <c:pt idx="2019">
                  <c:v>38.733696969696972</c:v>
                </c:pt>
                <c:pt idx="2020">
                  <c:v>16.984641414141414</c:v>
                </c:pt>
                <c:pt idx="2021">
                  <c:v>46.835522727272732</c:v>
                </c:pt>
                <c:pt idx="2022">
                  <c:v>64.392838383838381</c:v>
                </c:pt>
                <c:pt idx="2023">
                  <c:v>46.207962121212113</c:v>
                </c:pt>
                <c:pt idx="2024">
                  <c:v>79.023257575757583</c:v>
                </c:pt>
                <c:pt idx="2025">
                  <c:v>21.235547979797982</c:v>
                </c:pt>
                <c:pt idx="2026">
                  <c:v>20.951835858585863</c:v>
                </c:pt>
                <c:pt idx="2027">
                  <c:v>27.132666666666665</c:v>
                </c:pt>
                <c:pt idx="2028">
                  <c:v>17.28580050505051</c:v>
                </c:pt>
                <c:pt idx="2029">
                  <c:v>28.697974747474749</c:v>
                </c:pt>
                <c:pt idx="2030">
                  <c:v>13.377118686868686</c:v>
                </c:pt>
                <c:pt idx="2031">
                  <c:v>18.346770202020203</c:v>
                </c:pt>
                <c:pt idx="2032">
                  <c:v>23.724515151515149</c:v>
                </c:pt>
                <c:pt idx="2033">
                  <c:v>14.828232323232319</c:v>
                </c:pt>
                <c:pt idx="2034">
                  <c:v>27.005328282828287</c:v>
                </c:pt>
                <c:pt idx="2035">
                  <c:v>12.988792929292931</c:v>
                </c:pt>
                <c:pt idx="2036">
                  <c:v>14.712060606060609</c:v>
                </c:pt>
                <c:pt idx="2037">
                  <c:v>19.541787878787883</c:v>
                </c:pt>
                <c:pt idx="2038">
                  <c:v>12.80785858585859</c:v>
                </c:pt>
                <c:pt idx="2039">
                  <c:v>22.428353535353533</c:v>
                </c:pt>
                <c:pt idx="2040">
                  <c:v>9.2392676767676747</c:v>
                </c:pt>
                <c:pt idx="2041">
                  <c:v>18.585974747474751</c:v>
                </c:pt>
                <c:pt idx="2042">
                  <c:v>22.779939393939394</c:v>
                </c:pt>
                <c:pt idx="2043">
                  <c:v>14.492366161616157</c:v>
                </c:pt>
                <c:pt idx="2044">
                  <c:v>27.474462121212124</c:v>
                </c:pt>
                <c:pt idx="2045">
                  <c:v>10.342853535353536</c:v>
                </c:pt>
                <c:pt idx="2046">
                  <c:v>15.469643939393942</c:v>
                </c:pt>
                <c:pt idx="2047">
                  <c:v>16.354070707070701</c:v>
                </c:pt>
                <c:pt idx="2048">
                  <c:v>12.786525252525253</c:v>
                </c:pt>
                <c:pt idx="2049">
                  <c:v>21.994593434343432</c:v>
                </c:pt>
                <c:pt idx="2050">
                  <c:v>9.1271691919191937</c:v>
                </c:pt>
                <c:pt idx="2051">
                  <c:v>17.662207070707073</c:v>
                </c:pt>
                <c:pt idx="2052">
                  <c:v>21.85324747474748</c:v>
                </c:pt>
                <c:pt idx="2053">
                  <c:v>14.491338383838382</c:v>
                </c:pt>
                <c:pt idx="2054">
                  <c:v>26.321345959595963</c:v>
                </c:pt>
                <c:pt idx="2055">
                  <c:v>11.341497474747479</c:v>
                </c:pt>
                <c:pt idx="2056">
                  <c:v>13.737396464646469</c:v>
                </c:pt>
                <c:pt idx="2057">
                  <c:v>16.916510101010104</c:v>
                </c:pt>
                <c:pt idx="2058">
                  <c:v>12.160411616161618</c:v>
                </c:pt>
                <c:pt idx="2059">
                  <c:v>20.157282828282835</c:v>
                </c:pt>
                <c:pt idx="2060">
                  <c:v>8.2542121212121202</c:v>
                </c:pt>
                <c:pt idx="2061">
                  <c:v>15.116222222222223</c:v>
                </c:pt>
                <c:pt idx="2062">
                  <c:v>18.881573232323237</c:v>
                </c:pt>
                <c:pt idx="2063">
                  <c:v>10.94213888888889</c:v>
                </c:pt>
                <c:pt idx="2064">
                  <c:v>21.514805555555554</c:v>
                </c:pt>
                <c:pt idx="2065">
                  <c:v>10.209916666666668</c:v>
                </c:pt>
                <c:pt idx="2066">
                  <c:v>21.439633838383845</c:v>
                </c:pt>
                <c:pt idx="2067">
                  <c:v>23.107047979797976</c:v>
                </c:pt>
                <c:pt idx="2068">
                  <c:v>17.305477272727266</c:v>
                </c:pt>
                <c:pt idx="2069">
                  <c:v>27.236409090909088</c:v>
                </c:pt>
                <c:pt idx="2070">
                  <c:v>13.787469696969701</c:v>
                </c:pt>
                <c:pt idx="2071">
                  <c:v>16.705994949494951</c:v>
                </c:pt>
                <c:pt idx="2072">
                  <c:v>21.429012626262622</c:v>
                </c:pt>
                <c:pt idx="2073">
                  <c:v>13.935285353535354</c:v>
                </c:pt>
                <c:pt idx="2074">
                  <c:v>25.961891414141416</c:v>
                </c:pt>
                <c:pt idx="2075">
                  <c:v>11.034010101010104</c:v>
                </c:pt>
                <c:pt idx="2076">
                  <c:v>19.387078282828281</c:v>
                </c:pt>
                <c:pt idx="2077">
                  <c:v>24.027924242424245</c:v>
                </c:pt>
                <c:pt idx="2078">
                  <c:v>15.188007575757574</c:v>
                </c:pt>
                <c:pt idx="2079">
                  <c:v>32.722404040404037</c:v>
                </c:pt>
                <c:pt idx="2080">
                  <c:v>11.963931818181818</c:v>
                </c:pt>
                <c:pt idx="2081">
                  <c:v>13.549656565656568</c:v>
                </c:pt>
                <c:pt idx="2082">
                  <c:v>17.466595959595956</c:v>
                </c:pt>
                <c:pt idx="2083">
                  <c:v>11.588166666666664</c:v>
                </c:pt>
                <c:pt idx="2084">
                  <c:v>24.148540404040403</c:v>
                </c:pt>
                <c:pt idx="2085">
                  <c:v>9.3237979797979786</c:v>
                </c:pt>
                <c:pt idx="2086">
                  <c:v>17.698030303030304</c:v>
                </c:pt>
                <c:pt idx="2087">
                  <c:v>24.10701262626263</c:v>
                </c:pt>
                <c:pt idx="2088">
                  <c:v>15.968840909090904</c:v>
                </c:pt>
                <c:pt idx="2089">
                  <c:v>26.536666666666669</c:v>
                </c:pt>
                <c:pt idx="2090">
                  <c:v>14.227075757575763</c:v>
                </c:pt>
                <c:pt idx="2091">
                  <c:v>17.948623737373737</c:v>
                </c:pt>
                <c:pt idx="2092">
                  <c:v>21.580772727272731</c:v>
                </c:pt>
                <c:pt idx="2093">
                  <c:v>15.357222222222227</c:v>
                </c:pt>
                <c:pt idx="2094">
                  <c:v>24.669250000000002</c:v>
                </c:pt>
                <c:pt idx="2095">
                  <c:v>11.171909090909093</c:v>
                </c:pt>
                <c:pt idx="2096">
                  <c:v>23.078401515151512</c:v>
                </c:pt>
                <c:pt idx="2097">
                  <c:v>30.345366161616159</c:v>
                </c:pt>
                <c:pt idx="2098">
                  <c:v>20.103055555555549</c:v>
                </c:pt>
                <c:pt idx="2099">
                  <c:v>34.115207070707072</c:v>
                </c:pt>
                <c:pt idx="2100">
                  <c:v>17.697002525252522</c:v>
                </c:pt>
                <c:pt idx="2102">
                  <c:v>58.396003858857654</c:v>
                </c:pt>
                <c:pt idx="2103">
                  <c:v>101.28489354230578</c:v>
                </c:pt>
                <c:pt idx="2104">
                  <c:v>79.43327076444956</c:v>
                </c:pt>
                <c:pt idx="2105">
                  <c:v>52.59285748196006</c:v>
                </c:pt>
                <c:pt idx="2106">
                  <c:v>70.841594022453904</c:v>
                </c:pt>
                <c:pt idx="2107">
                  <c:v>76.163151728273519</c:v>
                </c:pt>
                <c:pt idx="2108">
                  <c:v>72.618611012698238</c:v>
                </c:pt>
                <c:pt idx="2109">
                  <c:v>84.660309767422277</c:v>
                </c:pt>
                <c:pt idx="2110">
                  <c:v>98.251288629218507</c:v>
                </c:pt>
                <c:pt idx="2111">
                  <c:v>79.73969671371276</c:v>
                </c:pt>
                <c:pt idx="2112">
                  <c:v>61.035788171957051</c:v>
                </c:pt>
                <c:pt idx="2113">
                  <c:v>94.997911955526902</c:v>
                </c:pt>
                <c:pt idx="2114">
                  <c:v>67.961744891584473</c:v>
                </c:pt>
                <c:pt idx="2115">
                  <c:v>51.920592101464322</c:v>
                </c:pt>
                <c:pt idx="2116">
                  <c:v>86.333811366534675</c:v>
                </c:pt>
                <c:pt idx="2117">
                  <c:v>84.79242720065146</c:v>
                </c:pt>
                <c:pt idx="2118">
                  <c:v>63.297758717722409</c:v>
                </c:pt>
                <c:pt idx="2119">
                  <c:v>74.953927176181054</c:v>
                </c:pt>
                <c:pt idx="2120">
                  <c:v>99.249617192596531</c:v>
                </c:pt>
                <c:pt idx="2121">
                  <c:v>87.822136817762882</c:v>
                </c:pt>
                <c:pt idx="2122">
                  <c:v>59.068135015466737</c:v>
                </c:pt>
                <c:pt idx="2123">
                  <c:v>57.504741309006889</c:v>
                </c:pt>
                <c:pt idx="2124">
                  <c:v>78.656361247152404</c:v>
                </c:pt>
                <c:pt idx="2125">
                  <c:v>92.475781149171937</c:v>
                </c:pt>
                <c:pt idx="2126">
                  <c:v>91.405517136056986</c:v>
                </c:pt>
                <c:pt idx="2127">
                  <c:v>75.734665714495179</c:v>
                </c:pt>
                <c:pt idx="2128">
                  <c:v>59.668282726357369</c:v>
                </c:pt>
                <c:pt idx="2129">
                  <c:v>86.993473196745526</c:v>
                </c:pt>
                <c:pt idx="2130">
                  <c:v>89.016209120374143</c:v>
                </c:pt>
                <c:pt idx="2131">
                  <c:v>80.578431135615133</c:v>
                </c:pt>
                <c:pt idx="2132">
                  <c:v>91.403217577675861</c:v>
                </c:pt>
                <c:pt idx="2133">
                  <c:v>83.729502172384116</c:v>
                </c:pt>
                <c:pt idx="2134">
                  <c:v>87.541579003427344</c:v>
                </c:pt>
                <c:pt idx="2135">
                  <c:v>79.001480859841777</c:v>
                </c:pt>
                <c:pt idx="2136">
                  <c:v>75.652671203960651</c:v>
                </c:pt>
                <c:pt idx="2137">
                  <c:v>78.374185887997712</c:v>
                </c:pt>
                <c:pt idx="2138">
                  <c:v>95.913135713200063</c:v>
                </c:pt>
                <c:pt idx="2139">
                  <c:v>24.665067367212767</c:v>
                </c:pt>
                <c:pt idx="2140">
                  <c:v>52.394588283037429</c:v>
                </c:pt>
                <c:pt idx="2141">
                  <c:v>32.257564021540603</c:v>
                </c:pt>
                <c:pt idx="2142">
                  <c:v>96.135317779250485</c:v>
                </c:pt>
                <c:pt idx="2143">
                  <c:v>96.923198798149571</c:v>
                </c:pt>
                <c:pt idx="2144">
                  <c:v>73.553515092322058</c:v>
                </c:pt>
                <c:pt idx="2145">
                  <c:v>65.168738915980725</c:v>
                </c:pt>
                <c:pt idx="2146">
                  <c:v>57.733902949351872</c:v>
                </c:pt>
                <c:pt idx="2147">
                  <c:v>75.091056065144997</c:v>
                </c:pt>
                <c:pt idx="2148">
                  <c:v>92.132028268684053</c:v>
                </c:pt>
                <c:pt idx="2149">
                  <c:v>95.017341868890995</c:v>
                </c:pt>
                <c:pt idx="2150">
                  <c:v>50.40706120548758</c:v>
                </c:pt>
                <c:pt idx="2151">
                  <c:v>85.199449600299317</c:v>
                </c:pt>
                <c:pt idx="2152">
                  <c:v>86.189535884749048</c:v>
                </c:pt>
                <c:pt idx="2153">
                  <c:v>72.525502844735101</c:v>
                </c:pt>
                <c:pt idx="2154">
                  <c:v>73.396952288455566</c:v>
                </c:pt>
                <c:pt idx="2155">
                  <c:v>83.733776836236814</c:v>
                </c:pt>
                <c:pt idx="2156">
                  <c:v>33.415958576309485</c:v>
                </c:pt>
                <c:pt idx="2157">
                  <c:v>85.925075446362982</c:v>
                </c:pt>
                <c:pt idx="2158">
                  <c:v>59.003418896072027</c:v>
                </c:pt>
                <c:pt idx="2159">
                  <c:v>104.40021471423479</c:v>
                </c:pt>
                <c:pt idx="2160">
                  <c:v>96.335165968608223</c:v>
                </c:pt>
                <c:pt idx="2161">
                  <c:v>81.530399786373081</c:v>
                </c:pt>
                <c:pt idx="2162">
                  <c:v>67.8811574529458</c:v>
                </c:pt>
                <c:pt idx="2163">
                  <c:v>74.318857533597665</c:v>
                </c:pt>
                <c:pt idx="2164">
                  <c:v>68.575073980213659</c:v>
                </c:pt>
                <c:pt idx="2165">
                  <c:v>87.793714630303512</c:v>
                </c:pt>
                <c:pt idx="2166">
                  <c:v>87.968536668669927</c:v>
                </c:pt>
                <c:pt idx="2167">
                  <c:v>96.651843182943296</c:v>
                </c:pt>
                <c:pt idx="2168">
                  <c:v>88.881705549835729</c:v>
                </c:pt>
                <c:pt idx="2169">
                  <c:v>82.311791644833605</c:v>
                </c:pt>
                <c:pt idx="2170">
                  <c:v>69.478485059759038</c:v>
                </c:pt>
                <c:pt idx="2171">
                  <c:v>65.238486893359919</c:v>
                </c:pt>
                <c:pt idx="2172">
                  <c:v>79.14370234656252</c:v>
                </c:pt>
                <c:pt idx="2173">
                  <c:v>101.18032930419307</c:v>
                </c:pt>
                <c:pt idx="2174">
                  <c:v>64.360149517287297</c:v>
                </c:pt>
                <c:pt idx="2175">
                  <c:v>68.837111976560777</c:v>
                </c:pt>
                <c:pt idx="2176">
                  <c:v>62.576984925730969</c:v>
                </c:pt>
                <c:pt idx="2177">
                  <c:v>73.784715675634658</c:v>
                </c:pt>
                <c:pt idx="2178">
                  <c:v>86.359460990863866</c:v>
                </c:pt>
                <c:pt idx="2179">
                  <c:v>31.491018154000365</c:v>
                </c:pt>
                <c:pt idx="2180">
                  <c:v>43.110021406253843</c:v>
                </c:pt>
                <c:pt idx="2181">
                  <c:v>100.53354009518907</c:v>
                </c:pt>
                <c:pt idx="2182">
                  <c:v>77.063320200617085</c:v>
                </c:pt>
                <c:pt idx="2183">
                  <c:v>87.741756227447681</c:v>
                </c:pt>
                <c:pt idx="2184">
                  <c:v>98.844288785389352</c:v>
                </c:pt>
                <c:pt idx="2185">
                  <c:v>96.678643006034662</c:v>
                </c:pt>
                <c:pt idx="2186">
                  <c:v>24.740016575714012</c:v>
                </c:pt>
                <c:pt idx="2187">
                  <c:v>96.047340354856985</c:v>
                </c:pt>
                <c:pt idx="2188">
                  <c:v>91.277553287394667</c:v>
                </c:pt>
                <c:pt idx="2189">
                  <c:v>74.170059339630527</c:v>
                </c:pt>
                <c:pt idx="2190">
                  <c:v>85.933452001230776</c:v>
                </c:pt>
                <c:pt idx="2191">
                  <c:v>68.217590430197077</c:v>
                </c:pt>
                <c:pt idx="2192">
                  <c:v>75.955422883814123</c:v>
                </c:pt>
                <c:pt idx="2193">
                  <c:v>98.38767586103215</c:v>
                </c:pt>
                <c:pt idx="2194">
                  <c:v>93.558413660505707</c:v>
                </c:pt>
                <c:pt idx="2195">
                  <c:v>77.005562023463838</c:v>
                </c:pt>
                <c:pt idx="2196">
                  <c:v>62.363045747546508</c:v>
                </c:pt>
                <c:pt idx="2197">
                  <c:v>98.621293738133716</c:v>
                </c:pt>
                <c:pt idx="2198">
                  <c:v>92.773275346936913</c:v>
                </c:pt>
                <c:pt idx="2199">
                  <c:v>84.586181409536337</c:v>
                </c:pt>
                <c:pt idx="2200">
                  <c:v>103.08788232697086</c:v>
                </c:pt>
                <c:pt idx="2201">
                  <c:v>72.327843497549907</c:v>
                </c:pt>
                <c:pt idx="2202">
                  <c:v>67.515066317747085</c:v>
                </c:pt>
                <c:pt idx="2203">
                  <c:v>76.032883645417485</c:v>
                </c:pt>
                <c:pt idx="2204">
                  <c:v>103.27536391596692</c:v>
                </c:pt>
                <c:pt idx="2205">
                  <c:v>96.281467253521996</c:v>
                </c:pt>
                <c:pt idx="2206">
                  <c:v>69.416408959095776</c:v>
                </c:pt>
                <c:pt idx="2207">
                  <c:v>67.482859341652428</c:v>
                </c:pt>
                <c:pt idx="2208">
                  <c:v>84.479315569648733</c:v>
                </c:pt>
                <c:pt idx="2209">
                  <c:v>92.48098990044808</c:v>
                </c:pt>
                <c:pt idx="2210">
                  <c:v>96.793261791060786</c:v>
                </c:pt>
                <c:pt idx="2211">
                  <c:v>89.047885566484254</c:v>
                </c:pt>
                <c:pt idx="2212">
                  <c:v>82.282803641318637</c:v>
                </c:pt>
                <c:pt idx="2213">
                  <c:v>84.767302874201462</c:v>
                </c:pt>
                <c:pt idx="2214">
                  <c:v>62.051664104331728</c:v>
                </c:pt>
                <c:pt idx="2215">
                  <c:v>70.060198502615691</c:v>
                </c:pt>
                <c:pt idx="2216">
                  <c:v>101.27138410370469</c:v>
                </c:pt>
                <c:pt idx="2217">
                  <c:v>80.414963763781572</c:v>
                </c:pt>
                <c:pt idx="2218">
                  <c:v>69.484071008606975</c:v>
                </c:pt>
                <c:pt idx="2219">
                  <c:v>95.974498023314069</c:v>
                </c:pt>
                <c:pt idx="2220">
                  <c:v>82.483440933896148</c:v>
                </c:pt>
                <c:pt idx="2221">
                  <c:v>98.80051937830558</c:v>
                </c:pt>
                <c:pt idx="2222">
                  <c:v>98.910936516524671</c:v>
                </c:pt>
                <c:pt idx="2223">
                  <c:v>77.904582480680588</c:v>
                </c:pt>
                <c:pt idx="2224">
                  <c:v>26.531946568979258</c:v>
                </c:pt>
                <c:pt idx="2225">
                  <c:v>94.890191088417566</c:v>
                </c:pt>
                <c:pt idx="2226">
                  <c:v>97.723761806861788</c:v>
                </c:pt>
                <c:pt idx="2227">
                  <c:v>71.764020064325976</c:v>
                </c:pt>
                <c:pt idx="2228">
                  <c:v>98.210883949183213</c:v>
                </c:pt>
                <c:pt idx="2229">
                  <c:v>59.376655135865889</c:v>
                </c:pt>
                <c:pt idx="2230">
                  <c:v>101.38873874265951</c:v>
                </c:pt>
                <c:pt idx="2231">
                  <c:v>77.681153441408213</c:v>
                </c:pt>
                <c:pt idx="2232">
                  <c:v>97.076104511613536</c:v>
                </c:pt>
                <c:pt idx="2233">
                  <c:v>99.591477551639741</c:v>
                </c:pt>
                <c:pt idx="2234">
                  <c:v>99.39599079875407</c:v>
                </c:pt>
                <c:pt idx="2235">
                  <c:v>94.201430919369685</c:v>
                </c:pt>
                <c:pt idx="2236">
                  <c:v>62.188398573969693</c:v>
                </c:pt>
                <c:pt idx="2237">
                  <c:v>104.53870210326168</c:v>
                </c:pt>
                <c:pt idx="2238">
                  <c:v>81.329855731062366</c:v>
                </c:pt>
                <c:pt idx="2239">
                  <c:v>75.826747489815205</c:v>
                </c:pt>
                <c:pt idx="2240">
                  <c:v>73.162808372719127</c:v>
                </c:pt>
                <c:pt idx="2241">
                  <c:v>71.206810078282402</c:v>
                </c:pt>
                <c:pt idx="2242">
                  <c:v>57.907795940234514</c:v>
                </c:pt>
                <c:pt idx="2243">
                  <c:v>43.108730301556356</c:v>
                </c:pt>
                <c:pt idx="2244">
                  <c:v>59.476035326082084</c:v>
                </c:pt>
                <c:pt idx="2245">
                  <c:v>92.28717701231497</c:v>
                </c:pt>
                <c:pt idx="2246">
                  <c:v>71.338578102750532</c:v>
                </c:pt>
                <c:pt idx="2247">
                  <c:v>90.944778415351294</c:v>
                </c:pt>
                <c:pt idx="2248">
                  <c:v>51.900214672624898</c:v>
                </c:pt>
                <c:pt idx="2249">
                  <c:v>93.713714923984057</c:v>
                </c:pt>
                <c:pt idx="2250">
                  <c:v>84.20328109970184</c:v>
                </c:pt>
                <c:pt idx="2251">
                  <c:v>81.172115767861285</c:v>
                </c:pt>
                <c:pt idx="2252">
                  <c:v>76.718857628515039</c:v>
                </c:pt>
                <c:pt idx="2253">
                  <c:v>87.127833413057317</c:v>
                </c:pt>
                <c:pt idx="2254">
                  <c:v>54.162671221989022</c:v>
                </c:pt>
                <c:pt idx="2255">
                  <c:v>101.16656593627924</c:v>
                </c:pt>
                <c:pt idx="2256">
                  <c:v>97.687879457313642</c:v>
                </c:pt>
                <c:pt idx="2257">
                  <c:v>57.769371080125232</c:v>
                </c:pt>
                <c:pt idx="2258">
                  <c:v>82.202423564726757</c:v>
                </c:pt>
                <c:pt idx="2259">
                  <c:v>96.990449922536115</c:v>
                </c:pt>
                <c:pt idx="2260">
                  <c:v>80.271437153025076</c:v>
                </c:pt>
                <c:pt idx="2261">
                  <c:v>57.108845991444745</c:v>
                </c:pt>
                <c:pt idx="2262">
                  <c:v>53.073323641013253</c:v>
                </c:pt>
                <c:pt idx="2263">
                  <c:v>90.730807653673892</c:v>
                </c:pt>
                <c:pt idx="2264">
                  <c:v>113.0475052259189</c:v>
                </c:pt>
                <c:pt idx="2265">
                  <c:v>78.602932979586583</c:v>
                </c:pt>
                <c:pt idx="2266">
                  <c:v>96.487912488287719</c:v>
                </c:pt>
                <c:pt idx="2267">
                  <c:v>92.701227821891337</c:v>
                </c:pt>
                <c:pt idx="2268">
                  <c:v>43.027204310563832</c:v>
                </c:pt>
                <c:pt idx="2269">
                  <c:v>86.683108493576611</c:v>
                </c:pt>
                <c:pt idx="2270">
                  <c:v>99.407334655106197</c:v>
                </c:pt>
                <c:pt idx="2271">
                  <c:v>85.368010998511323</c:v>
                </c:pt>
                <c:pt idx="2272">
                  <c:v>95.956547161675772</c:v>
                </c:pt>
                <c:pt idx="2273">
                  <c:v>69.935177591313618</c:v>
                </c:pt>
                <c:pt idx="2274">
                  <c:v>76.845921529447025</c:v>
                </c:pt>
                <c:pt idx="2275">
                  <c:v>76.854479999984648</c:v>
                </c:pt>
                <c:pt idx="2276">
                  <c:v>74.840972558327692</c:v>
                </c:pt>
                <c:pt idx="2277">
                  <c:v>44.951236914198525</c:v>
                </c:pt>
                <c:pt idx="2278">
                  <c:v>104.73710740897675</c:v>
                </c:pt>
                <c:pt idx="2279">
                  <c:v>104.25960836445132</c:v>
                </c:pt>
                <c:pt idx="2280">
                  <c:v>105.03998785355562</c:v>
                </c:pt>
                <c:pt idx="2281">
                  <c:v>34.494358260965527</c:v>
                </c:pt>
                <c:pt idx="2282">
                  <c:v>31.086101364802911</c:v>
                </c:pt>
                <c:pt idx="2283">
                  <c:v>49.512645685296476</c:v>
                </c:pt>
                <c:pt idx="2284">
                  <c:v>73.370564028336617</c:v>
                </c:pt>
                <c:pt idx="2285">
                  <c:v>69.616968664421762</c:v>
                </c:pt>
                <c:pt idx="2286">
                  <c:v>90.278583611896764</c:v>
                </c:pt>
                <c:pt idx="2287">
                  <c:v>58.15800890043451</c:v>
                </c:pt>
                <c:pt idx="2288">
                  <c:v>78.314033733615958</c:v>
                </c:pt>
                <c:pt idx="2289">
                  <c:v>81.071425035533579</c:v>
                </c:pt>
                <c:pt idx="2290">
                  <c:v>64.984827918615437</c:v>
                </c:pt>
                <c:pt idx="2291">
                  <c:v>87.368705695283666</c:v>
                </c:pt>
                <c:pt idx="2292">
                  <c:v>82.151588254388201</c:v>
                </c:pt>
                <c:pt idx="2293">
                  <c:v>82.224681144969963</c:v>
                </c:pt>
                <c:pt idx="2294">
                  <c:v>41.688677822224015</c:v>
                </c:pt>
                <c:pt idx="2295">
                  <c:v>87.185053624833344</c:v>
                </c:pt>
                <c:pt idx="2296">
                  <c:v>77.6981108840818</c:v>
                </c:pt>
                <c:pt idx="2297">
                  <c:v>88.787262390886269</c:v>
                </c:pt>
                <c:pt idx="2298">
                  <c:v>103.3822113072585</c:v>
                </c:pt>
                <c:pt idx="2299">
                  <c:v>102.11021981646472</c:v>
                </c:pt>
                <c:pt idx="2300">
                  <c:v>76.326546521201877</c:v>
                </c:pt>
                <c:pt idx="2301">
                  <c:v>99.007497677021775</c:v>
                </c:pt>
                <c:pt idx="2302">
                  <c:v>45.145181102604205</c:v>
                </c:pt>
                <c:pt idx="2303">
                  <c:v>81.554014568448821</c:v>
                </c:pt>
                <c:pt idx="2304">
                  <c:v>91.562885270746591</c:v>
                </c:pt>
                <c:pt idx="2305">
                  <c:v>72.094575640803441</c:v>
                </c:pt>
                <c:pt idx="2306">
                  <c:v>83.053107280958812</c:v>
                </c:pt>
                <c:pt idx="2307">
                  <c:v>63.836594030158047</c:v>
                </c:pt>
                <c:pt idx="2308">
                  <c:v>90.386671018720463</c:v>
                </c:pt>
                <c:pt idx="2309">
                  <c:v>56.172925698630394</c:v>
                </c:pt>
                <c:pt idx="2310">
                  <c:v>72.151682819552903</c:v>
                </c:pt>
                <c:pt idx="2311">
                  <c:v>62.354936587424703</c:v>
                </c:pt>
                <c:pt idx="2312">
                  <c:v>77.938849890679037</c:v>
                </c:pt>
                <c:pt idx="2313">
                  <c:v>102.94763435397543</c:v>
                </c:pt>
                <c:pt idx="2314">
                  <c:v>95.829722619621279</c:v>
                </c:pt>
                <c:pt idx="2315">
                  <c:v>69.93230324657074</c:v>
                </c:pt>
                <c:pt idx="2316">
                  <c:v>65.52748291636334</c:v>
                </c:pt>
                <c:pt idx="2317">
                  <c:v>115.59216567016793</c:v>
                </c:pt>
                <c:pt idx="2318">
                  <c:v>111.55036716061069</c:v>
                </c:pt>
                <c:pt idx="2319">
                  <c:v>73.44345854689125</c:v>
                </c:pt>
                <c:pt idx="2320">
                  <c:v>101.72669750001768</c:v>
                </c:pt>
                <c:pt idx="2321">
                  <c:v>92.056442479858461</c:v>
                </c:pt>
                <c:pt idx="2322">
                  <c:v>58.821076048514804</c:v>
                </c:pt>
                <c:pt idx="2323">
                  <c:v>96.180656590361451</c:v>
                </c:pt>
                <c:pt idx="2324">
                  <c:v>87.333898632235517</c:v>
                </c:pt>
                <c:pt idx="2325">
                  <c:v>50.075693924861788</c:v>
                </c:pt>
                <c:pt idx="2326">
                  <c:v>98.073937348490318</c:v>
                </c:pt>
                <c:pt idx="2327">
                  <c:v>89.313995764199191</c:v>
                </c:pt>
                <c:pt idx="2328">
                  <c:v>54.548912011383877</c:v>
                </c:pt>
                <c:pt idx="2329">
                  <c:v>79.105324269525795</c:v>
                </c:pt>
                <c:pt idx="2330">
                  <c:v>97.776908117086421</c:v>
                </c:pt>
                <c:pt idx="2331">
                  <c:v>81.768458904966465</c:v>
                </c:pt>
                <c:pt idx="2332">
                  <c:v>43.618361182219907</c:v>
                </c:pt>
                <c:pt idx="2333">
                  <c:v>64.013868422003796</c:v>
                </c:pt>
                <c:pt idx="2334">
                  <c:v>84.058865186364955</c:v>
                </c:pt>
                <c:pt idx="2335">
                  <c:v>83.933123613037907</c:v>
                </c:pt>
                <c:pt idx="2336">
                  <c:v>83.402082095448904</c:v>
                </c:pt>
                <c:pt idx="2337">
                  <c:v>86.770347051790694</c:v>
                </c:pt>
                <c:pt idx="2338">
                  <c:v>95.467026548093202</c:v>
                </c:pt>
                <c:pt idx="2339">
                  <c:v>82.676837720220576</c:v>
                </c:pt>
                <c:pt idx="2340">
                  <c:v>94.568699078712072</c:v>
                </c:pt>
                <c:pt idx="2341">
                  <c:v>67.752843928181463</c:v>
                </c:pt>
                <c:pt idx="2342">
                  <c:v>89.465757881968401</c:v>
                </c:pt>
                <c:pt idx="2343">
                  <c:v>78.577333481185306</c:v>
                </c:pt>
                <c:pt idx="2344">
                  <c:v>73.976314555266299</c:v>
                </c:pt>
                <c:pt idx="2345">
                  <c:v>82.125886739886383</c:v>
                </c:pt>
                <c:pt idx="2346">
                  <c:v>83.277173824245025</c:v>
                </c:pt>
                <c:pt idx="2347">
                  <c:v>60.563769349872004</c:v>
                </c:pt>
                <c:pt idx="2348">
                  <c:v>99.985175331033474</c:v>
                </c:pt>
                <c:pt idx="2349">
                  <c:v>36.557547917699907</c:v>
                </c:pt>
                <c:pt idx="2350">
                  <c:v>53.672295523852434</c:v>
                </c:pt>
                <c:pt idx="2351">
                  <c:v>44.562287583495731</c:v>
                </c:pt>
                <c:pt idx="2352">
                  <c:v>104.90963111705254</c:v>
                </c:pt>
                <c:pt idx="2353">
                  <c:v>47.507799373997877</c:v>
                </c:pt>
                <c:pt idx="2354">
                  <c:v>83.348733696357783</c:v>
                </c:pt>
                <c:pt idx="2355">
                  <c:v>68.230702300302013</c:v>
                </c:pt>
                <c:pt idx="2356">
                  <c:v>69.970947534669961</c:v>
                </c:pt>
                <c:pt idx="2357">
                  <c:v>94.491004872888169</c:v>
                </c:pt>
                <c:pt idx="2358">
                  <c:v>85.222866426844334</c:v>
                </c:pt>
                <c:pt idx="2359">
                  <c:v>76.420269981205848</c:v>
                </c:pt>
                <c:pt idx="2360">
                  <c:v>57.34858951899858</c:v>
                </c:pt>
                <c:pt idx="2361">
                  <c:v>82.374700671321563</c:v>
                </c:pt>
                <c:pt idx="2362">
                  <c:v>86.918997550639091</c:v>
                </c:pt>
                <c:pt idx="2363">
                  <c:v>77.441836303910534</c:v>
                </c:pt>
                <c:pt idx="2364">
                  <c:v>61.493927682192904</c:v>
                </c:pt>
                <c:pt idx="2365">
                  <c:v>77.964918966251759</c:v>
                </c:pt>
                <c:pt idx="2366">
                  <c:v>52.45197086176826</c:v>
                </c:pt>
                <c:pt idx="2367">
                  <c:v>99.709487942614672</c:v>
                </c:pt>
                <c:pt idx="2368">
                  <c:v>56.226072980546306</c:v>
                </c:pt>
                <c:pt idx="2369">
                  <c:v>103.44554811432866</c:v>
                </c:pt>
                <c:pt idx="2370">
                  <c:v>97.280511914729558</c:v>
                </c:pt>
                <c:pt idx="2371">
                  <c:v>85.268807262656253</c:v>
                </c:pt>
                <c:pt idx="2372">
                  <c:v>69.451697435783359</c:v>
                </c:pt>
                <c:pt idx="2373">
                  <c:v>57.28355576423084</c:v>
                </c:pt>
                <c:pt idx="2374">
                  <c:v>58.661393980289056</c:v>
                </c:pt>
                <c:pt idx="2375">
                  <c:v>91.798058167482765</c:v>
                </c:pt>
                <c:pt idx="2376">
                  <c:v>78.713485668874156</c:v>
                </c:pt>
                <c:pt idx="2377">
                  <c:v>96.202864521857848</c:v>
                </c:pt>
                <c:pt idx="2378">
                  <c:v>76.579729396784572</c:v>
                </c:pt>
                <c:pt idx="2379">
                  <c:v>59.529818977354218</c:v>
                </c:pt>
                <c:pt idx="2380">
                  <c:v>56.179062428098483</c:v>
                </c:pt>
                <c:pt idx="2381">
                  <c:v>72.901315680400174</c:v>
                </c:pt>
                <c:pt idx="2382">
                  <c:v>52.609202617146124</c:v>
                </c:pt>
                <c:pt idx="2383">
                  <c:v>101.095965494323</c:v>
                </c:pt>
                <c:pt idx="2384">
                  <c:v>71.631895970062146</c:v>
                </c:pt>
                <c:pt idx="2385">
                  <c:v>74.043904155279293</c:v>
                </c:pt>
                <c:pt idx="2386">
                  <c:v>73.226504519949685</c:v>
                </c:pt>
                <c:pt idx="2387">
                  <c:v>70.503929996547157</c:v>
                </c:pt>
                <c:pt idx="2388">
                  <c:v>85.381505738666903</c:v>
                </c:pt>
                <c:pt idx="2389">
                  <c:v>57.186312039059843</c:v>
                </c:pt>
                <c:pt idx="2390">
                  <c:v>37.537102790871863</c:v>
                </c:pt>
                <c:pt idx="2391">
                  <c:v>97.020262176652764</c:v>
                </c:pt>
                <c:pt idx="2392">
                  <c:v>90.212050546152327</c:v>
                </c:pt>
                <c:pt idx="2393">
                  <c:v>82.106135430226132</c:v>
                </c:pt>
                <c:pt idx="2394">
                  <c:v>89.959423871103652</c:v>
                </c:pt>
                <c:pt idx="2395">
                  <c:v>101.63502484061765</c:v>
                </c:pt>
                <c:pt idx="2396">
                  <c:v>32.182650011005144</c:v>
                </c:pt>
                <c:pt idx="2397">
                  <c:v>73.668895375879146</c:v>
                </c:pt>
                <c:pt idx="2398">
                  <c:v>100.43876303100068</c:v>
                </c:pt>
                <c:pt idx="2399">
                  <c:v>70.332888105930962</c:v>
                </c:pt>
                <c:pt idx="2400">
                  <c:v>66.235471219811799</c:v>
                </c:pt>
                <c:pt idx="2401">
                  <c:v>49.080358201492459</c:v>
                </c:pt>
                <c:pt idx="2402">
                  <c:v>85.00833066736098</c:v>
                </c:pt>
                <c:pt idx="2403">
                  <c:v>88.758382622775898</c:v>
                </c:pt>
                <c:pt idx="2404">
                  <c:v>94.771602106298943</c:v>
                </c:pt>
                <c:pt idx="2405">
                  <c:v>90.79835504449899</c:v>
                </c:pt>
                <c:pt idx="2406">
                  <c:v>53.142072527533678</c:v>
                </c:pt>
                <c:pt idx="2407">
                  <c:v>98.213535323761647</c:v>
                </c:pt>
                <c:pt idx="2408">
                  <c:v>85.950567147873585</c:v>
                </c:pt>
                <c:pt idx="2409">
                  <c:v>74.944989116855993</c:v>
                </c:pt>
                <c:pt idx="2410">
                  <c:v>90.720815130574294</c:v>
                </c:pt>
                <c:pt idx="2411">
                  <c:v>66.413918589254322</c:v>
                </c:pt>
                <c:pt idx="2412">
                  <c:v>90.163821798657324</c:v>
                </c:pt>
                <c:pt idx="2413">
                  <c:v>51.588796430150559</c:v>
                </c:pt>
                <c:pt idx="2414">
                  <c:v>106.22809726142006</c:v>
                </c:pt>
                <c:pt idx="2415">
                  <c:v>93.258899388045023</c:v>
                </c:pt>
                <c:pt idx="2416">
                  <c:v>51.844433695443044</c:v>
                </c:pt>
                <c:pt idx="2417">
                  <c:v>60.784341046383872</c:v>
                </c:pt>
                <c:pt idx="2418">
                  <c:v>99.377584839901175</c:v>
                </c:pt>
                <c:pt idx="2419">
                  <c:v>94.678007476577534</c:v>
                </c:pt>
                <c:pt idx="2420">
                  <c:v>101.12646685115148</c:v>
                </c:pt>
                <c:pt idx="2421">
                  <c:v>68.696477182943781</c:v>
                </c:pt>
                <c:pt idx="2422">
                  <c:v>81.613469148902936</c:v>
                </c:pt>
                <c:pt idx="2423">
                  <c:v>82.097592791704116</c:v>
                </c:pt>
                <c:pt idx="2424">
                  <c:v>52.656994132369604</c:v>
                </c:pt>
                <c:pt idx="2425">
                  <c:v>68.743179465658571</c:v>
                </c:pt>
                <c:pt idx="2426">
                  <c:v>75.603111899501215</c:v>
                </c:pt>
                <c:pt idx="2427">
                  <c:v>92.172029614403669</c:v>
                </c:pt>
                <c:pt idx="2428">
                  <c:v>70.466296380694047</c:v>
                </c:pt>
                <c:pt idx="2429">
                  <c:v>93.64923223614943</c:v>
                </c:pt>
                <c:pt idx="2430">
                  <c:v>84.369934610419122</c:v>
                </c:pt>
                <c:pt idx="2431">
                  <c:v>100.8991166046261</c:v>
                </c:pt>
                <c:pt idx="2432">
                  <c:v>95.009610460816177</c:v>
                </c:pt>
                <c:pt idx="2433">
                  <c:v>77.578335400324534</c:v>
                </c:pt>
                <c:pt idx="2434">
                  <c:v>49.238864788266895</c:v>
                </c:pt>
                <c:pt idx="2435">
                  <c:v>97.807420196951668</c:v>
                </c:pt>
                <c:pt idx="2436">
                  <c:v>91.762100552618037</c:v>
                </c:pt>
                <c:pt idx="2437">
                  <c:v>101.65631706208447</c:v>
                </c:pt>
                <c:pt idx="2438">
                  <c:v>101.92773993226088</c:v>
                </c:pt>
                <c:pt idx="2439">
                  <c:v>55.543083063525586</c:v>
                </c:pt>
                <c:pt idx="2440">
                  <c:v>83.946538965147866</c:v>
                </c:pt>
                <c:pt idx="2441">
                  <c:v>79.050407228993066</c:v>
                </c:pt>
                <c:pt idx="2442">
                  <c:v>76.216187084629183</c:v>
                </c:pt>
                <c:pt idx="2443">
                  <c:v>101.09384532635765</c:v>
                </c:pt>
                <c:pt idx="2444">
                  <c:v>94.907784648095159</c:v>
                </c:pt>
                <c:pt idx="2445">
                  <c:v>103.7185102333595</c:v>
                </c:pt>
                <c:pt idx="2446">
                  <c:v>68.05742651859741</c:v>
                </c:pt>
                <c:pt idx="2447">
                  <c:v>102.60471259465012</c:v>
                </c:pt>
                <c:pt idx="2448">
                  <c:v>71.295892271649137</c:v>
                </c:pt>
                <c:pt idx="2449">
                  <c:v>79.018597974553074</c:v>
                </c:pt>
                <c:pt idx="2450">
                  <c:v>70.677630249052939</c:v>
                </c:pt>
                <c:pt idx="2451">
                  <c:v>72.626092694400555</c:v>
                </c:pt>
                <c:pt idx="2452">
                  <c:v>67.983562611683482</c:v>
                </c:pt>
                <c:pt idx="2453">
                  <c:v>43.047647975846701</c:v>
                </c:pt>
                <c:pt idx="2454">
                  <c:v>57.938537961502014</c:v>
                </c:pt>
                <c:pt idx="2455">
                  <c:v>98.072928973978136</c:v>
                </c:pt>
                <c:pt idx="2456">
                  <c:v>67.313454665465258</c:v>
                </c:pt>
                <c:pt idx="2457">
                  <c:v>110.00949633624646</c:v>
                </c:pt>
                <c:pt idx="2458">
                  <c:v>75.722171313874071</c:v>
                </c:pt>
                <c:pt idx="2459">
                  <c:v>78.573565496454762</c:v>
                </c:pt>
                <c:pt idx="2460">
                  <c:v>80.344894631610288</c:v>
                </c:pt>
                <c:pt idx="2461">
                  <c:v>87.815507176614574</c:v>
                </c:pt>
                <c:pt idx="2462">
                  <c:v>82.297889310287204</c:v>
                </c:pt>
                <c:pt idx="2463">
                  <c:v>92.56982459061355</c:v>
                </c:pt>
                <c:pt idx="2464">
                  <c:v>66.293335126569318</c:v>
                </c:pt>
                <c:pt idx="2465">
                  <c:v>100.60384327008083</c:v>
                </c:pt>
                <c:pt idx="2466">
                  <c:v>79.217567638637505</c:v>
                </c:pt>
                <c:pt idx="2467">
                  <c:v>67.865305723704594</c:v>
                </c:pt>
                <c:pt idx="2468">
                  <c:v>87.425260063613976</c:v>
                </c:pt>
                <c:pt idx="2469">
                  <c:v>104.71495234077013</c:v>
                </c:pt>
                <c:pt idx="2470">
                  <c:v>83.665580235791793</c:v>
                </c:pt>
                <c:pt idx="2471">
                  <c:v>69.449193298240615</c:v>
                </c:pt>
                <c:pt idx="2472">
                  <c:v>65.429179749531528</c:v>
                </c:pt>
                <c:pt idx="2473">
                  <c:v>93.742884908914803</c:v>
                </c:pt>
                <c:pt idx="2474">
                  <c:v>75.216310140384223</c:v>
                </c:pt>
                <c:pt idx="2475">
                  <c:v>67.818593523974343</c:v>
                </c:pt>
                <c:pt idx="2476">
                  <c:v>97.904659941850284</c:v>
                </c:pt>
                <c:pt idx="2477">
                  <c:v>97.330754065254197</c:v>
                </c:pt>
                <c:pt idx="2478">
                  <c:v>35.214448988379623</c:v>
                </c:pt>
                <c:pt idx="2479">
                  <c:v>85.933464848356522</c:v>
                </c:pt>
                <c:pt idx="2480">
                  <c:v>84.960551369444801</c:v>
                </c:pt>
                <c:pt idx="2481">
                  <c:v>62.489192467123907</c:v>
                </c:pt>
                <c:pt idx="2482">
                  <c:v>94.31189496947178</c:v>
                </c:pt>
                <c:pt idx="2483">
                  <c:v>49.678279870249376</c:v>
                </c:pt>
                <c:pt idx="2484">
                  <c:v>88.558711601094743</c:v>
                </c:pt>
                <c:pt idx="2485">
                  <c:v>90.793721642075596</c:v>
                </c:pt>
                <c:pt idx="2486">
                  <c:v>64.791379373571786</c:v>
                </c:pt>
                <c:pt idx="2487">
                  <c:v>30.400788639596094</c:v>
                </c:pt>
                <c:pt idx="2488">
                  <c:v>96.265177859367682</c:v>
                </c:pt>
                <c:pt idx="2489">
                  <c:v>104.47051788912653</c:v>
                </c:pt>
                <c:pt idx="2490">
                  <c:v>99.134444855178728</c:v>
                </c:pt>
                <c:pt idx="2491">
                  <c:v>75.372264102075633</c:v>
                </c:pt>
                <c:pt idx="2492">
                  <c:v>58.477916393477472</c:v>
                </c:pt>
                <c:pt idx="2493">
                  <c:v>55.174527598465076</c:v>
                </c:pt>
                <c:pt idx="2494">
                  <c:v>86.009453021650003</c:v>
                </c:pt>
                <c:pt idx="2495">
                  <c:v>80.446178816131678</c:v>
                </c:pt>
                <c:pt idx="2496">
                  <c:v>99.730708071307831</c:v>
                </c:pt>
                <c:pt idx="2497">
                  <c:v>48.684775161698781</c:v>
                </c:pt>
                <c:pt idx="2498">
                  <c:v>74.529192080534202</c:v>
                </c:pt>
                <c:pt idx="2499">
                  <c:v>78.094495479776256</c:v>
                </c:pt>
                <c:pt idx="2500">
                  <c:v>71.283818258681251</c:v>
                </c:pt>
                <c:pt idx="2501">
                  <c:v>83.100453578837346</c:v>
                </c:pt>
                <c:pt idx="2502">
                  <c:v>66.973394554824267</c:v>
                </c:pt>
                <c:pt idx="2503">
                  <c:v>84.292836475071923</c:v>
                </c:pt>
                <c:pt idx="2504">
                  <c:v>58.023431796503594</c:v>
                </c:pt>
                <c:pt idx="2505">
                  <c:v>60.18933291747247</c:v>
                </c:pt>
                <c:pt idx="2506">
                  <c:v>72.887271284143338</c:v>
                </c:pt>
                <c:pt idx="2507">
                  <c:v>72.166378511706242</c:v>
                </c:pt>
                <c:pt idx="2508">
                  <c:v>97.841562959806495</c:v>
                </c:pt>
                <c:pt idx="2509">
                  <c:v>98.961189063395068</c:v>
                </c:pt>
                <c:pt idx="2510">
                  <c:v>75.155250738070336</c:v>
                </c:pt>
                <c:pt idx="2511">
                  <c:v>101.77232610911625</c:v>
                </c:pt>
                <c:pt idx="2512">
                  <c:v>68.162162352257894</c:v>
                </c:pt>
                <c:pt idx="2513">
                  <c:v>74.829973355220858</c:v>
                </c:pt>
                <c:pt idx="2514">
                  <c:v>75.611674188146779</c:v>
                </c:pt>
                <c:pt idx="2515">
                  <c:v>66.818565283391862</c:v>
                </c:pt>
                <c:pt idx="2516">
                  <c:v>77.008040579285506</c:v>
                </c:pt>
                <c:pt idx="2517">
                  <c:v>70.06759575035619</c:v>
                </c:pt>
                <c:pt idx="2518">
                  <c:v>85.215955861915873</c:v>
                </c:pt>
                <c:pt idx="2519">
                  <c:v>68.475278468753103</c:v>
                </c:pt>
                <c:pt idx="2520">
                  <c:v>77.644056196557884</c:v>
                </c:pt>
                <c:pt idx="2521">
                  <c:v>69.451249034443549</c:v>
                </c:pt>
                <c:pt idx="2522">
                  <c:v>62.091254506875721</c:v>
                </c:pt>
                <c:pt idx="2523">
                  <c:v>103.3835242469859</c:v>
                </c:pt>
                <c:pt idx="2524">
                  <c:v>81.336723872047131</c:v>
                </c:pt>
                <c:pt idx="2525">
                  <c:v>65.319925815279362</c:v>
                </c:pt>
                <c:pt idx="2526">
                  <c:v>66.226205199067991</c:v>
                </c:pt>
                <c:pt idx="2527">
                  <c:v>98.012864013164801</c:v>
                </c:pt>
                <c:pt idx="2528">
                  <c:v>85.577372455360347</c:v>
                </c:pt>
                <c:pt idx="2529">
                  <c:v>78.332102550769406</c:v>
                </c:pt>
                <c:pt idx="2530">
                  <c:v>98.902649440264554</c:v>
                </c:pt>
                <c:pt idx="2531">
                  <c:v>80.916050825672457</c:v>
                </c:pt>
                <c:pt idx="2532">
                  <c:v>62.752590131397319</c:v>
                </c:pt>
                <c:pt idx="2533">
                  <c:v>102.97306026393247</c:v>
                </c:pt>
                <c:pt idx="2534">
                  <c:v>77.352548054553523</c:v>
                </c:pt>
                <c:pt idx="2535">
                  <c:v>53.468791515060232</c:v>
                </c:pt>
                <c:pt idx="2536">
                  <c:v>94.649837390604191</c:v>
                </c:pt>
                <c:pt idx="2537">
                  <c:v>77.024513858626975</c:v>
                </c:pt>
                <c:pt idx="2538">
                  <c:v>68.984444129658797</c:v>
                </c:pt>
                <c:pt idx="2539">
                  <c:v>75.134020244516734</c:v>
                </c:pt>
                <c:pt idx="2540">
                  <c:v>98.668484653355634</c:v>
                </c:pt>
                <c:pt idx="2541">
                  <c:v>80.36732082311164</c:v>
                </c:pt>
                <c:pt idx="2542">
                  <c:v>43.922466416577024</c:v>
                </c:pt>
                <c:pt idx="2543">
                  <c:v>68.580315775106385</c:v>
                </c:pt>
                <c:pt idx="2544">
                  <c:v>88.819400477002603</c:v>
                </c:pt>
                <c:pt idx="2545">
                  <c:v>87.950769912833508</c:v>
                </c:pt>
                <c:pt idx="2546">
                  <c:v>79.847049020903256</c:v>
                </c:pt>
                <c:pt idx="2547">
                  <c:v>87.39280423713781</c:v>
                </c:pt>
                <c:pt idx="2548">
                  <c:v>67.73757708730524</c:v>
                </c:pt>
                <c:pt idx="2549">
                  <c:v>88.604450530334191</c:v>
                </c:pt>
                <c:pt idx="2550">
                  <c:v>88.476697032730343</c:v>
                </c:pt>
                <c:pt idx="2551">
                  <c:v>48.652410089237264</c:v>
                </c:pt>
                <c:pt idx="2552">
                  <c:v>100.51075668293588</c:v>
                </c:pt>
                <c:pt idx="2553">
                  <c:v>107.84102937324279</c:v>
                </c:pt>
                <c:pt idx="2554">
                  <c:v>93.784072701963609</c:v>
                </c:pt>
                <c:pt idx="2555">
                  <c:v>77.638892146266471</c:v>
                </c:pt>
                <c:pt idx="2556">
                  <c:v>71.770668088963646</c:v>
                </c:pt>
                <c:pt idx="2557">
                  <c:v>74.684240460305006</c:v>
                </c:pt>
                <c:pt idx="2558">
                  <c:v>98.165816200059027</c:v>
                </c:pt>
                <c:pt idx="2559">
                  <c:v>52.49326883232613</c:v>
                </c:pt>
                <c:pt idx="2560">
                  <c:v>53.341778413369397</c:v>
                </c:pt>
                <c:pt idx="2561">
                  <c:v>31.006619739901407</c:v>
                </c:pt>
                <c:pt idx="2562">
                  <c:v>88.296925758447273</c:v>
                </c:pt>
                <c:pt idx="2563">
                  <c:v>85.035133747159122</c:v>
                </c:pt>
                <c:pt idx="2564">
                  <c:v>66.717813139259036</c:v>
                </c:pt>
                <c:pt idx="2565">
                  <c:v>65.173425527896271</c:v>
                </c:pt>
                <c:pt idx="2566">
                  <c:v>83.946862221614325</c:v>
                </c:pt>
                <c:pt idx="2567">
                  <c:v>70.482004495610042</c:v>
                </c:pt>
                <c:pt idx="2568">
                  <c:v>94.265880062373242</c:v>
                </c:pt>
                <c:pt idx="2569">
                  <c:v>76.774215960355576</c:v>
                </c:pt>
                <c:pt idx="2570">
                  <c:v>52.193565991666595</c:v>
                </c:pt>
                <c:pt idx="2571">
                  <c:v>97.646708321808902</c:v>
                </c:pt>
                <c:pt idx="2572">
                  <c:v>63.850439079273883</c:v>
                </c:pt>
                <c:pt idx="2573">
                  <c:v>78.023814954912623</c:v>
                </c:pt>
                <c:pt idx="2574">
                  <c:v>72.240570249928524</c:v>
                </c:pt>
                <c:pt idx="2575">
                  <c:v>78.914132727939716</c:v>
                </c:pt>
                <c:pt idx="2576">
                  <c:v>54.474342060727814</c:v>
                </c:pt>
                <c:pt idx="2577">
                  <c:v>97.190553774565942</c:v>
                </c:pt>
                <c:pt idx="2578">
                  <c:v>47.717331569842109</c:v>
                </c:pt>
                <c:pt idx="2579">
                  <c:v>104.94273790594241</c:v>
                </c:pt>
                <c:pt idx="2580">
                  <c:v>96.411574724256255</c:v>
                </c:pt>
                <c:pt idx="2581">
                  <c:v>85.067060005853378</c:v>
                </c:pt>
                <c:pt idx="2582">
                  <c:v>60.542598254350153</c:v>
                </c:pt>
                <c:pt idx="2583">
                  <c:v>84.956639777412832</c:v>
                </c:pt>
                <c:pt idx="2584">
                  <c:v>84.450929886234334</c:v>
                </c:pt>
                <c:pt idx="2585">
                  <c:v>94.664408206084929</c:v>
                </c:pt>
                <c:pt idx="2586">
                  <c:v>90.359144304487359</c:v>
                </c:pt>
                <c:pt idx="2587">
                  <c:v>96.755678462929978</c:v>
                </c:pt>
                <c:pt idx="2588">
                  <c:v>89.437052497534864</c:v>
                </c:pt>
                <c:pt idx="2589">
                  <c:v>93.814841872001153</c:v>
                </c:pt>
                <c:pt idx="2590">
                  <c:v>83.665084714861763</c:v>
                </c:pt>
                <c:pt idx="2591">
                  <c:v>71.275819073900806</c:v>
                </c:pt>
                <c:pt idx="2592">
                  <c:v>55.621729186401026</c:v>
                </c:pt>
                <c:pt idx="2593">
                  <c:v>96.381561889529166</c:v>
                </c:pt>
                <c:pt idx="2594">
                  <c:v>38.457490023484951</c:v>
                </c:pt>
                <c:pt idx="2595">
                  <c:v>71.970663199049866</c:v>
                </c:pt>
                <c:pt idx="2596">
                  <c:v>81.028300447583163</c:v>
                </c:pt>
                <c:pt idx="2597">
                  <c:v>72.127320124254268</c:v>
                </c:pt>
                <c:pt idx="2598">
                  <c:v>92.622900205106973</c:v>
                </c:pt>
                <c:pt idx="2599">
                  <c:v>56.511915577352092</c:v>
                </c:pt>
                <c:pt idx="2600">
                  <c:v>67.585024990684175</c:v>
                </c:pt>
                <c:pt idx="2601">
                  <c:v>93.136868106707198</c:v>
                </c:pt>
                <c:pt idx="2602">
                  <c:v>88.188669992271556</c:v>
                </c:pt>
                <c:pt idx="2603">
                  <c:v>88.48183381024306</c:v>
                </c:pt>
                <c:pt idx="2604">
                  <c:v>99.480921480158756</c:v>
                </c:pt>
                <c:pt idx="2605">
                  <c:v>97.23982461116448</c:v>
                </c:pt>
                <c:pt idx="2606">
                  <c:v>62.139398619313305</c:v>
                </c:pt>
                <c:pt idx="2607">
                  <c:v>91.9866867963934</c:v>
                </c:pt>
                <c:pt idx="2608">
                  <c:v>101.24011745363488</c:v>
                </c:pt>
                <c:pt idx="2609">
                  <c:v>63.202690280291456</c:v>
                </c:pt>
                <c:pt idx="2610">
                  <c:v>74.687020238194393</c:v>
                </c:pt>
                <c:pt idx="2611">
                  <c:v>44.584384903152781</c:v>
                </c:pt>
                <c:pt idx="2612">
                  <c:v>87.023677387760188</c:v>
                </c:pt>
                <c:pt idx="2613">
                  <c:v>87.251986107908436</c:v>
                </c:pt>
                <c:pt idx="2614">
                  <c:v>96.224212190931198</c:v>
                </c:pt>
                <c:pt idx="2615">
                  <c:v>80.978984790028505</c:v>
                </c:pt>
                <c:pt idx="2616">
                  <c:v>68.173140301578584</c:v>
                </c:pt>
                <c:pt idx="2617">
                  <c:v>94.698376579174578</c:v>
                </c:pt>
                <c:pt idx="2618">
                  <c:v>75.256208235957629</c:v>
                </c:pt>
                <c:pt idx="2619">
                  <c:v>75.509037414268903</c:v>
                </c:pt>
                <c:pt idx="2620">
                  <c:v>92.195037273692506</c:v>
                </c:pt>
                <c:pt idx="2621">
                  <c:v>69.060963430665595</c:v>
                </c:pt>
                <c:pt idx="2622">
                  <c:v>55.318277134894267</c:v>
                </c:pt>
                <c:pt idx="2623">
                  <c:v>77.304218193776151</c:v>
                </c:pt>
                <c:pt idx="2624">
                  <c:v>104.12531298119669</c:v>
                </c:pt>
                <c:pt idx="2625">
                  <c:v>90.133342090861888</c:v>
                </c:pt>
                <c:pt idx="2626">
                  <c:v>69.18699787871121</c:v>
                </c:pt>
                <c:pt idx="2627">
                  <c:v>86.040372129328404</c:v>
                </c:pt>
                <c:pt idx="2628">
                  <c:v>103.75173548574018</c:v>
                </c:pt>
                <c:pt idx="2629">
                  <c:v>101.89035365384559</c:v>
                </c:pt>
                <c:pt idx="2630">
                  <c:v>92.381365099149377</c:v>
                </c:pt>
                <c:pt idx="2631">
                  <c:v>97.689561790376374</c:v>
                </c:pt>
                <c:pt idx="2632">
                  <c:v>70.02834959407015</c:v>
                </c:pt>
                <c:pt idx="2633">
                  <c:v>95.532812958638118</c:v>
                </c:pt>
                <c:pt idx="2634">
                  <c:v>66.808877101497629</c:v>
                </c:pt>
                <c:pt idx="2635">
                  <c:v>68.447363128721818</c:v>
                </c:pt>
                <c:pt idx="2636">
                  <c:v>88.927249220124168</c:v>
                </c:pt>
                <c:pt idx="2637">
                  <c:v>95.973687271413326</c:v>
                </c:pt>
                <c:pt idx="2638">
                  <c:v>65.38752288656633</c:v>
                </c:pt>
                <c:pt idx="2639">
                  <c:v>77.899971404808596</c:v>
                </c:pt>
                <c:pt idx="2640">
                  <c:v>73.858995676606085</c:v>
                </c:pt>
                <c:pt idx="2641">
                  <c:v>97.124197877242921</c:v>
                </c:pt>
                <c:pt idx="2642">
                  <c:v>98.865710038661362</c:v>
                </c:pt>
                <c:pt idx="2643">
                  <c:v>90.524606560682869</c:v>
                </c:pt>
                <c:pt idx="2644">
                  <c:v>36.466375582602588</c:v>
                </c:pt>
                <c:pt idx="2645">
                  <c:v>98.72231672042561</c:v>
                </c:pt>
                <c:pt idx="2646">
                  <c:v>97.806336856578255</c:v>
                </c:pt>
                <c:pt idx="2647">
                  <c:v>99.29401939476675</c:v>
                </c:pt>
                <c:pt idx="2648">
                  <c:v>98.093076881661574</c:v>
                </c:pt>
                <c:pt idx="2649">
                  <c:v>70.299969699414063</c:v>
                </c:pt>
                <c:pt idx="2650">
                  <c:v>85.722437771413354</c:v>
                </c:pt>
                <c:pt idx="2651">
                  <c:v>73.356044787063041</c:v>
                </c:pt>
                <c:pt idx="2652">
                  <c:v>91.68242749974749</c:v>
                </c:pt>
                <c:pt idx="2653">
                  <c:v>98.494748023328583</c:v>
                </c:pt>
                <c:pt idx="2654">
                  <c:v>95.57888142938728</c:v>
                </c:pt>
                <c:pt idx="2655">
                  <c:v>103.18007051432812</c:v>
                </c:pt>
                <c:pt idx="2656">
                  <c:v>83.317934107275875</c:v>
                </c:pt>
                <c:pt idx="2657">
                  <c:v>102.60589932670992</c:v>
                </c:pt>
                <c:pt idx="2658">
                  <c:v>91.660973861376462</c:v>
                </c:pt>
                <c:pt idx="2659">
                  <c:v>86.22563141684202</c:v>
                </c:pt>
                <c:pt idx="2660">
                  <c:v>80.188788601260541</c:v>
                </c:pt>
                <c:pt idx="2661">
                  <c:v>74.376869112339875</c:v>
                </c:pt>
                <c:pt idx="2662">
                  <c:v>52.371528974517119</c:v>
                </c:pt>
                <c:pt idx="2663">
                  <c:v>40.445638965792597</c:v>
                </c:pt>
                <c:pt idx="2664">
                  <c:v>69.3072038198775</c:v>
                </c:pt>
                <c:pt idx="2665">
                  <c:v>101.02566231943123</c:v>
                </c:pt>
                <c:pt idx="2666">
                  <c:v>81.335018978764865</c:v>
                </c:pt>
                <c:pt idx="2667">
                  <c:v>82.882417739544124</c:v>
                </c:pt>
                <c:pt idx="2668">
                  <c:v>60.646981789937662</c:v>
                </c:pt>
                <c:pt idx="2669">
                  <c:v>81.701297426101021</c:v>
                </c:pt>
                <c:pt idx="2670">
                  <c:v>92.195635398134044</c:v>
                </c:pt>
                <c:pt idx="2671">
                  <c:v>77.968550994232643</c:v>
                </c:pt>
                <c:pt idx="2672">
                  <c:v>82.107866491981937</c:v>
                </c:pt>
                <c:pt idx="2673">
                  <c:v>96.584247705603175</c:v>
                </c:pt>
                <c:pt idx="2674">
                  <c:v>79.068769301951846</c:v>
                </c:pt>
                <c:pt idx="2675">
                  <c:v>97.812807226878689</c:v>
                </c:pt>
                <c:pt idx="2676">
                  <c:v>73.133239041195651</c:v>
                </c:pt>
                <c:pt idx="2677">
                  <c:v>49.638694849203041</c:v>
                </c:pt>
                <c:pt idx="2678">
                  <c:v>79.465998741955246</c:v>
                </c:pt>
                <c:pt idx="2679">
                  <c:v>88.590070362117856</c:v>
                </c:pt>
                <c:pt idx="2680">
                  <c:v>93.312966741285692</c:v>
                </c:pt>
                <c:pt idx="2681">
                  <c:v>59.203964111580319</c:v>
                </c:pt>
                <c:pt idx="2682">
                  <c:v>48.993691651900519</c:v>
                </c:pt>
                <c:pt idx="2683">
                  <c:v>93.106556905042538</c:v>
                </c:pt>
                <c:pt idx="2684">
                  <c:v>107.276100358477</c:v>
                </c:pt>
                <c:pt idx="2685">
                  <c:v>80.864769134258225</c:v>
                </c:pt>
                <c:pt idx="2686">
                  <c:v>104.76482290155928</c:v>
                </c:pt>
                <c:pt idx="2687">
                  <c:v>100.62872266436989</c:v>
                </c:pt>
                <c:pt idx="2688">
                  <c:v>71.406062084164247</c:v>
                </c:pt>
                <c:pt idx="2689">
                  <c:v>90.505583013531066</c:v>
                </c:pt>
                <c:pt idx="2690">
                  <c:v>87.733573736616762</c:v>
                </c:pt>
                <c:pt idx="2691">
                  <c:v>77.603283252091799</c:v>
                </c:pt>
                <c:pt idx="2692">
                  <c:v>94.992707728370362</c:v>
                </c:pt>
                <c:pt idx="2693">
                  <c:v>58.976736321213949</c:v>
                </c:pt>
                <c:pt idx="2694">
                  <c:v>89.402606335634275</c:v>
                </c:pt>
                <c:pt idx="2695">
                  <c:v>76.947686563211363</c:v>
                </c:pt>
                <c:pt idx="2696">
                  <c:v>63.002783219656465</c:v>
                </c:pt>
                <c:pt idx="2697">
                  <c:v>42.258087709761448</c:v>
                </c:pt>
                <c:pt idx="2698">
                  <c:v>89.741904043082144</c:v>
                </c:pt>
                <c:pt idx="2699">
                  <c:v>101.96772486298056</c:v>
                </c:pt>
                <c:pt idx="2700">
                  <c:v>98.01178987084063</c:v>
                </c:pt>
                <c:pt idx="2701">
                  <c:v>48.421900993254603</c:v>
                </c:pt>
                <c:pt idx="2702">
                  <c:v>74.421654563169554</c:v>
                </c:pt>
                <c:pt idx="2703">
                  <c:v>54.609892077065503</c:v>
                </c:pt>
                <c:pt idx="2704">
                  <c:v>79.00796097742132</c:v>
                </c:pt>
                <c:pt idx="2705">
                  <c:v>67.50204319630474</c:v>
                </c:pt>
                <c:pt idx="2706">
                  <c:v>112.24307241003075</c:v>
                </c:pt>
                <c:pt idx="2707">
                  <c:v>49.951466481046964</c:v>
                </c:pt>
                <c:pt idx="2708">
                  <c:v>77.977835637085775</c:v>
                </c:pt>
                <c:pt idx="2709">
                  <c:v>70.930706759267395</c:v>
                </c:pt>
                <c:pt idx="2710">
                  <c:v>63.197408198593401</c:v>
                </c:pt>
                <c:pt idx="2711">
                  <c:v>73.550424834018983</c:v>
                </c:pt>
                <c:pt idx="2712">
                  <c:v>76.474644844926402</c:v>
                </c:pt>
                <c:pt idx="2713">
                  <c:v>78.04912975345681</c:v>
                </c:pt>
                <c:pt idx="2714">
                  <c:v>51.259527518339311</c:v>
                </c:pt>
                <c:pt idx="2715">
                  <c:v>64.050295256015929</c:v>
                </c:pt>
                <c:pt idx="2716">
                  <c:v>79.171335897334828</c:v>
                </c:pt>
                <c:pt idx="2717">
                  <c:v>60.532607106952376</c:v>
                </c:pt>
                <c:pt idx="2718">
                  <c:v>98.573396781532253</c:v>
                </c:pt>
                <c:pt idx="2719">
                  <c:v>99.758066958644463</c:v>
                </c:pt>
                <c:pt idx="2720">
                  <c:v>76.656351661838428</c:v>
                </c:pt>
                <c:pt idx="2721">
                  <c:v>99.943305047383319</c:v>
                </c:pt>
                <c:pt idx="2722">
                  <c:v>69.35061011846156</c:v>
                </c:pt>
                <c:pt idx="2723">
                  <c:v>72.406370664174005</c:v>
                </c:pt>
                <c:pt idx="2724">
                  <c:v>95.818923823594346</c:v>
                </c:pt>
                <c:pt idx="2725">
                  <c:v>53.427905747625026</c:v>
                </c:pt>
                <c:pt idx="2726">
                  <c:v>91.910830191308833</c:v>
                </c:pt>
                <c:pt idx="2727">
                  <c:v>76.8509990552012</c:v>
                </c:pt>
                <c:pt idx="2728">
                  <c:v>69.138907677295379</c:v>
                </c:pt>
                <c:pt idx="2729">
                  <c:v>78.234450458742103</c:v>
                </c:pt>
                <c:pt idx="2730">
                  <c:v>42.288070451614857</c:v>
                </c:pt>
                <c:pt idx="2731">
                  <c:v>54.58107122303457</c:v>
                </c:pt>
                <c:pt idx="2732">
                  <c:v>41.879203401615165</c:v>
                </c:pt>
                <c:pt idx="2733">
                  <c:v>104.4764740458847</c:v>
                </c:pt>
                <c:pt idx="2734">
                  <c:v>80.634993972249134</c:v>
                </c:pt>
                <c:pt idx="2735">
                  <c:v>57.642206650042411</c:v>
                </c:pt>
                <c:pt idx="2736">
                  <c:v>75.014133515757948</c:v>
                </c:pt>
                <c:pt idx="2737">
                  <c:v>83.55965983947894</c:v>
                </c:pt>
                <c:pt idx="2738">
                  <c:v>79.818858198520886</c:v>
                </c:pt>
                <c:pt idx="2739">
                  <c:v>96.465246182060625</c:v>
                </c:pt>
                <c:pt idx="2740">
                  <c:v>106.87314165614902</c:v>
                </c:pt>
                <c:pt idx="2741">
                  <c:v>77.729705502465137</c:v>
                </c:pt>
                <c:pt idx="2742">
                  <c:v>60.978852260049862</c:v>
                </c:pt>
                <c:pt idx="2743">
                  <c:v>100.43511565034062</c:v>
                </c:pt>
                <c:pt idx="2744">
                  <c:v>79.906380691378743</c:v>
                </c:pt>
                <c:pt idx="2745">
                  <c:v>31.010334077339262</c:v>
                </c:pt>
                <c:pt idx="2746">
                  <c:v>84.379787834990239</c:v>
                </c:pt>
                <c:pt idx="2747">
                  <c:v>70.590793447123787</c:v>
                </c:pt>
                <c:pt idx="2748">
                  <c:v>60.352996317370661</c:v>
                </c:pt>
                <c:pt idx="2749">
                  <c:v>70.010406209327456</c:v>
                </c:pt>
                <c:pt idx="2750">
                  <c:v>93.566203842485919</c:v>
                </c:pt>
                <c:pt idx="2751">
                  <c:v>90.051199743150207</c:v>
                </c:pt>
                <c:pt idx="2752">
                  <c:v>47.033614807090935</c:v>
                </c:pt>
                <c:pt idx="2753">
                  <c:v>64.520824746325246</c:v>
                </c:pt>
                <c:pt idx="2754">
                  <c:v>87.638756432961586</c:v>
                </c:pt>
                <c:pt idx="2755">
                  <c:v>82.048220700880577</c:v>
                </c:pt>
                <c:pt idx="2756">
                  <c:v>76.384664205695515</c:v>
                </c:pt>
                <c:pt idx="2757">
                  <c:v>82.498337190923706</c:v>
                </c:pt>
                <c:pt idx="2758">
                  <c:v>61.36371002993814</c:v>
                </c:pt>
                <c:pt idx="2759">
                  <c:v>81.287192694792239</c:v>
                </c:pt>
                <c:pt idx="2760">
                  <c:v>83.053179379197999</c:v>
                </c:pt>
                <c:pt idx="2761">
                  <c:v>50.667913762613786</c:v>
                </c:pt>
                <c:pt idx="2762">
                  <c:v>85.07738758835643</c:v>
                </c:pt>
                <c:pt idx="2763">
                  <c:v>84.133640638771354</c:v>
                </c:pt>
                <c:pt idx="2764">
                  <c:v>94.549083871484541</c:v>
                </c:pt>
                <c:pt idx="2765">
                  <c:v>71.582494750869699</c:v>
                </c:pt>
                <c:pt idx="2766">
                  <c:v>81.804115737433889</c:v>
                </c:pt>
                <c:pt idx="2767">
                  <c:v>75.937271184375874</c:v>
                </c:pt>
                <c:pt idx="2768">
                  <c:v>90.907676885127984</c:v>
                </c:pt>
                <c:pt idx="2769">
                  <c:v>55.066589733395041</c:v>
                </c:pt>
                <c:pt idx="2770">
                  <c:v>70.911868800370939</c:v>
                </c:pt>
                <c:pt idx="2771">
                  <c:v>38.090418808749966</c:v>
                </c:pt>
                <c:pt idx="2772">
                  <c:v>90.380700647390029</c:v>
                </c:pt>
                <c:pt idx="2773">
                  <c:v>71.124198480625012</c:v>
                </c:pt>
                <c:pt idx="2774">
                  <c:v>77.649198830953253</c:v>
                </c:pt>
                <c:pt idx="2775">
                  <c:v>55.341624539336657</c:v>
                </c:pt>
                <c:pt idx="2776">
                  <c:v>87.258566337580916</c:v>
                </c:pt>
                <c:pt idx="2777">
                  <c:v>89.541440610779858</c:v>
                </c:pt>
                <c:pt idx="2778">
                  <c:v>97.427796324812675</c:v>
                </c:pt>
                <c:pt idx="2779">
                  <c:v>104.65463317536523</c:v>
                </c:pt>
                <c:pt idx="2780">
                  <c:v>67.700615705855114</c:v>
                </c:pt>
                <c:pt idx="2781">
                  <c:v>89.31106272521022</c:v>
                </c:pt>
                <c:pt idx="2782">
                  <c:v>73.122451688188903</c:v>
                </c:pt>
                <c:pt idx="2783">
                  <c:v>94.79457336719156</c:v>
                </c:pt>
                <c:pt idx="2784">
                  <c:v>71.178230663107158</c:v>
                </c:pt>
                <c:pt idx="2785">
                  <c:v>84.430563356711431</c:v>
                </c:pt>
                <c:pt idx="2786">
                  <c:v>49.390888898381746</c:v>
                </c:pt>
                <c:pt idx="2787">
                  <c:v>88.536471062058467</c:v>
                </c:pt>
                <c:pt idx="2788">
                  <c:v>57.673638169325748</c:v>
                </c:pt>
                <c:pt idx="2789">
                  <c:v>103.15584851865098</c:v>
                </c:pt>
                <c:pt idx="2790">
                  <c:v>92.37196026230724</c:v>
                </c:pt>
                <c:pt idx="2791">
                  <c:v>86.915955961895321</c:v>
                </c:pt>
                <c:pt idx="2792">
                  <c:v>88.42959342158035</c:v>
                </c:pt>
                <c:pt idx="2793">
                  <c:v>57.52971232646545</c:v>
                </c:pt>
                <c:pt idx="2794">
                  <c:v>76.478910495315986</c:v>
                </c:pt>
                <c:pt idx="2795">
                  <c:v>96.432038852237199</c:v>
                </c:pt>
                <c:pt idx="2796">
                  <c:v>85.944455429791645</c:v>
                </c:pt>
                <c:pt idx="2797">
                  <c:v>101.23657184410646</c:v>
                </c:pt>
                <c:pt idx="2798">
                  <c:v>76.56475260798284</c:v>
                </c:pt>
                <c:pt idx="2799">
                  <c:v>79.551041848907232</c:v>
                </c:pt>
                <c:pt idx="2800">
                  <c:v>65.180275301932312</c:v>
                </c:pt>
                <c:pt idx="2801">
                  <c:v>75.402348464135258</c:v>
                </c:pt>
                <c:pt idx="2802">
                  <c:v>67.186728219230559</c:v>
                </c:pt>
                <c:pt idx="2803">
                  <c:v>97.412079129995774</c:v>
                </c:pt>
                <c:pt idx="2804">
                  <c:v>84.076662866169769</c:v>
                </c:pt>
                <c:pt idx="2805">
                  <c:v>76.156104166520919</c:v>
                </c:pt>
                <c:pt idx="2806">
                  <c:v>80.971207084570665</c:v>
                </c:pt>
                <c:pt idx="2807">
                  <c:v>68.703404752695107</c:v>
                </c:pt>
                <c:pt idx="2808">
                  <c:v>87.692644663181838</c:v>
                </c:pt>
                <c:pt idx="2809">
                  <c:v>47.035981775657497</c:v>
                </c:pt>
                <c:pt idx="2810">
                  <c:v>47.881853112854998</c:v>
                </c:pt>
                <c:pt idx="2811">
                  <c:v>95.607185985618713</c:v>
                </c:pt>
                <c:pt idx="2812">
                  <c:v>84.577270048542772</c:v>
                </c:pt>
                <c:pt idx="2813">
                  <c:v>74.025832488645804</c:v>
                </c:pt>
                <c:pt idx="2814">
                  <c:v>95.044616019549238</c:v>
                </c:pt>
                <c:pt idx="2815">
                  <c:v>96.659835158654147</c:v>
                </c:pt>
                <c:pt idx="2816">
                  <c:v>55.552024244744899</c:v>
                </c:pt>
                <c:pt idx="2817">
                  <c:v>107.68309826590303</c:v>
                </c:pt>
                <c:pt idx="2818">
                  <c:v>81.837678267712278</c:v>
                </c:pt>
                <c:pt idx="2819">
                  <c:v>59.756337690307454</c:v>
                </c:pt>
                <c:pt idx="2820">
                  <c:v>74.341609162441785</c:v>
                </c:pt>
                <c:pt idx="2821">
                  <c:v>43.642604690663624</c:v>
                </c:pt>
                <c:pt idx="2822">
                  <c:v>83.483929604691781</c:v>
                </c:pt>
                <c:pt idx="2823">
                  <c:v>95.058139612607178</c:v>
                </c:pt>
                <c:pt idx="2824">
                  <c:v>93.209950945583955</c:v>
                </c:pt>
                <c:pt idx="2825">
                  <c:v>83.612092215121692</c:v>
                </c:pt>
                <c:pt idx="2826">
                  <c:v>66.829215791744573</c:v>
                </c:pt>
                <c:pt idx="2827">
                  <c:v>97.967474211640535</c:v>
                </c:pt>
                <c:pt idx="2828">
                  <c:v>86.153358611303389</c:v>
                </c:pt>
                <c:pt idx="2829">
                  <c:v>82.691688423877551</c:v>
                </c:pt>
                <c:pt idx="2830">
                  <c:v>99.520083027245008</c:v>
                </c:pt>
                <c:pt idx="2831">
                  <c:v>72.445157153709204</c:v>
                </c:pt>
                <c:pt idx="2832">
                  <c:v>67.305932418041948</c:v>
                </c:pt>
                <c:pt idx="2833">
                  <c:v>52.395795549187866</c:v>
                </c:pt>
                <c:pt idx="2834">
                  <c:v>105.39208477882487</c:v>
                </c:pt>
                <c:pt idx="2835">
                  <c:v>99.591477551639727</c:v>
                </c:pt>
                <c:pt idx="2836">
                  <c:v>61.025677456195282</c:v>
                </c:pt>
                <c:pt idx="2837">
                  <c:v>73.123028385695818</c:v>
                </c:pt>
                <c:pt idx="2838">
                  <c:v>102.42459272746652</c:v>
                </c:pt>
                <c:pt idx="2839">
                  <c:v>94.145637036397659</c:v>
                </c:pt>
                <c:pt idx="2840">
                  <c:v>102.20195993798082</c:v>
                </c:pt>
                <c:pt idx="2841">
                  <c:v>73.662977802773057</c:v>
                </c:pt>
                <c:pt idx="2842">
                  <c:v>83.501495943956229</c:v>
                </c:pt>
                <c:pt idx="2843">
                  <c:v>84.372890581179163</c:v>
                </c:pt>
                <c:pt idx="2844">
                  <c:v>57.55217041038739</c:v>
                </c:pt>
                <c:pt idx="2845">
                  <c:v>80.208258789539641</c:v>
                </c:pt>
                <c:pt idx="2846">
                  <c:v>91.969119969606609</c:v>
                </c:pt>
                <c:pt idx="2847">
                  <c:v>98.074960683494751</c:v>
                </c:pt>
                <c:pt idx="2848">
                  <c:v>73.141817841149617</c:v>
                </c:pt>
                <c:pt idx="2849">
                  <c:v>92.537280009656797</c:v>
                </c:pt>
                <c:pt idx="2850">
                  <c:v>93.048545761101664</c:v>
                </c:pt>
                <c:pt idx="2851">
                  <c:v>104.96264011336871</c:v>
                </c:pt>
                <c:pt idx="2852">
                  <c:v>97.344125980460205</c:v>
                </c:pt>
                <c:pt idx="2853">
                  <c:v>90.407517749524985</c:v>
                </c:pt>
                <c:pt idx="2854">
                  <c:v>42.076420266600003</c:v>
                </c:pt>
                <c:pt idx="2855">
                  <c:v>100.94688688147599</c:v>
                </c:pt>
                <c:pt idx="2856">
                  <c:v>103.85023601816816</c:v>
                </c:pt>
                <c:pt idx="2857">
                  <c:v>94.488850084144588</c:v>
                </c:pt>
                <c:pt idx="2858">
                  <c:v>98.702655857428141</c:v>
                </c:pt>
                <c:pt idx="2859">
                  <c:v>72.893784400747037</c:v>
                </c:pt>
                <c:pt idx="2860">
                  <c:v>106.86785615293489</c:v>
                </c:pt>
                <c:pt idx="2861">
                  <c:v>51.701261036725704</c:v>
                </c:pt>
                <c:pt idx="2862">
                  <c:v>58.797498306026363</c:v>
                </c:pt>
                <c:pt idx="2863">
                  <c:v>91.832866444083109</c:v>
                </c:pt>
                <c:pt idx="2864">
                  <c:v>93.023392161280782</c:v>
                </c:pt>
                <c:pt idx="2865">
                  <c:v>101.09005636139571</c:v>
                </c:pt>
                <c:pt idx="2866">
                  <c:v>87.564080712278141</c:v>
                </c:pt>
                <c:pt idx="2867">
                  <c:v>93.713633468942348</c:v>
                </c:pt>
                <c:pt idx="2868">
                  <c:v>97.799751652087807</c:v>
                </c:pt>
                <c:pt idx="2869">
                  <c:v>87.102273015370955</c:v>
                </c:pt>
                <c:pt idx="2870">
                  <c:v>83.424745040683334</c:v>
                </c:pt>
                <c:pt idx="2871">
                  <c:v>65.147004085154066</c:v>
                </c:pt>
                <c:pt idx="2872">
                  <c:v>37.970128197285177</c:v>
                </c:pt>
                <c:pt idx="2873">
                  <c:v>65.193592957688921</c:v>
                </c:pt>
                <c:pt idx="2874">
                  <c:v>53.038575707174928</c:v>
                </c:pt>
                <c:pt idx="2875">
                  <c:v>100.08039822646694</c:v>
                </c:pt>
                <c:pt idx="2876">
                  <c:v>70.391621578846781</c:v>
                </c:pt>
                <c:pt idx="2877">
                  <c:v>102.93223101676315</c:v>
                </c:pt>
                <c:pt idx="2878">
                  <c:v>56.796286471781215</c:v>
                </c:pt>
                <c:pt idx="2879">
                  <c:v>86.073098928291685</c:v>
                </c:pt>
                <c:pt idx="2880">
                  <c:v>81.928828124343056</c:v>
                </c:pt>
                <c:pt idx="2881">
                  <c:v>88.856941602791551</c:v>
                </c:pt>
                <c:pt idx="2882">
                  <c:v>73.360801688073337</c:v>
                </c:pt>
                <c:pt idx="2883">
                  <c:v>99.877921550160309</c:v>
                </c:pt>
                <c:pt idx="2884">
                  <c:v>69.10008236230226</c:v>
                </c:pt>
                <c:pt idx="2885">
                  <c:v>103.3456670908587</c:v>
                </c:pt>
                <c:pt idx="2886">
                  <c:v>75.657663046293123</c:v>
                </c:pt>
                <c:pt idx="2887">
                  <c:v>66.275716044741486</c:v>
                </c:pt>
                <c:pt idx="2888">
                  <c:v>94.487345997799551</c:v>
                </c:pt>
                <c:pt idx="2889">
                  <c:v>103.52807890388917</c:v>
                </c:pt>
                <c:pt idx="2890">
                  <c:v>88.514266929396427</c:v>
                </c:pt>
                <c:pt idx="2891">
                  <c:v>59.467123955577023</c:v>
                </c:pt>
                <c:pt idx="2892">
                  <c:v>68.662817700373182</c:v>
                </c:pt>
                <c:pt idx="2893">
                  <c:v>89.821194997762163</c:v>
                </c:pt>
                <c:pt idx="2894">
                  <c:v>70.115865636326845</c:v>
                </c:pt>
                <c:pt idx="2895">
                  <c:v>80.977643389186085</c:v>
                </c:pt>
                <c:pt idx="2896">
                  <c:v>105.14314458721094</c:v>
                </c:pt>
                <c:pt idx="2897">
                  <c:v>95.638612723561991</c:v>
                </c:pt>
                <c:pt idx="2898">
                  <c:v>21.661644888955539</c:v>
                </c:pt>
                <c:pt idx="2899">
                  <c:v>92.03140664316696</c:v>
                </c:pt>
                <c:pt idx="2900">
                  <c:v>81.240428931342095</c:v>
                </c:pt>
                <c:pt idx="2901">
                  <c:v>77.754747442258477</c:v>
                </c:pt>
                <c:pt idx="2902">
                  <c:v>101.58808771856516</c:v>
                </c:pt>
                <c:pt idx="2903">
                  <c:v>51.271355842488433</c:v>
                </c:pt>
                <c:pt idx="2904">
                  <c:v>91.098173751983367</c:v>
                </c:pt>
                <c:pt idx="2905">
                  <c:v>93.549258146291336</c:v>
                </c:pt>
                <c:pt idx="2906">
                  <c:v>61.591962536366232</c:v>
                </c:pt>
                <c:pt idx="2907">
                  <c:v>33.297157294147574</c:v>
                </c:pt>
                <c:pt idx="2908">
                  <c:v>90.035518712013484</c:v>
                </c:pt>
                <c:pt idx="2909">
                  <c:v>107.36700869466627</c:v>
                </c:pt>
                <c:pt idx="2910">
                  <c:v>99.812856284905934</c:v>
                </c:pt>
                <c:pt idx="2911">
                  <c:v>62.285885338933937</c:v>
                </c:pt>
                <c:pt idx="2912">
                  <c:v>56.023067584088643</c:v>
                </c:pt>
                <c:pt idx="2913">
                  <c:v>44.761369611380886</c:v>
                </c:pt>
                <c:pt idx="2914">
                  <c:v>70.952635853897462</c:v>
                </c:pt>
                <c:pt idx="2915">
                  <c:v>73.181212497977285</c:v>
                </c:pt>
                <c:pt idx="2916">
                  <c:v>106.01319682185613</c:v>
                </c:pt>
                <c:pt idx="2917">
                  <c:v>73.350030457055098</c:v>
                </c:pt>
                <c:pt idx="2918">
                  <c:v>76.593066900021768</c:v>
                </c:pt>
                <c:pt idx="2919">
                  <c:v>78.469889594803348</c:v>
                </c:pt>
                <c:pt idx="2920">
                  <c:v>73.311326907089551</c:v>
                </c:pt>
                <c:pt idx="2921">
                  <c:v>60.136710278582697</c:v>
                </c:pt>
                <c:pt idx="2922">
                  <c:v>75.164630060243596</c:v>
                </c:pt>
                <c:pt idx="2923">
                  <c:v>94.527770996431883</c:v>
                </c:pt>
                <c:pt idx="2924">
                  <c:v>47.789172356042926</c:v>
                </c:pt>
                <c:pt idx="2925">
                  <c:v>94.658084365818695</c:v>
                </c:pt>
                <c:pt idx="2926">
                  <c:v>76.959456008266358</c:v>
                </c:pt>
                <c:pt idx="2927">
                  <c:v>67.630346215823167</c:v>
                </c:pt>
                <c:pt idx="2928">
                  <c:v>84.621840755321131</c:v>
                </c:pt>
                <c:pt idx="2929">
                  <c:v>97.789398405075076</c:v>
                </c:pt>
                <c:pt idx="2930">
                  <c:v>77.867057844167832</c:v>
                </c:pt>
                <c:pt idx="2931">
                  <c:v>96.292215527076522</c:v>
                </c:pt>
                <c:pt idx="2932">
                  <c:v>58.976653755153478</c:v>
                </c:pt>
                <c:pt idx="2933">
                  <c:v>70.931728889820704</c:v>
                </c:pt>
                <c:pt idx="2934">
                  <c:v>88.140349671089339</c:v>
                </c:pt>
                <c:pt idx="2935">
                  <c:v>48.562367164396278</c:v>
                </c:pt>
                <c:pt idx="2936">
                  <c:v>76.722696997907818</c:v>
                </c:pt>
                <c:pt idx="2937">
                  <c:v>75.687081436702726</c:v>
                </c:pt>
                <c:pt idx="2938">
                  <c:v>62.983517687669725</c:v>
                </c:pt>
                <c:pt idx="2939">
                  <c:v>69.06762006374737</c:v>
                </c:pt>
                <c:pt idx="2940">
                  <c:v>31.233308269472452</c:v>
                </c:pt>
                <c:pt idx="2941">
                  <c:v>70.022936862983542</c:v>
                </c:pt>
                <c:pt idx="2942">
                  <c:v>48.350048794882774</c:v>
                </c:pt>
                <c:pt idx="2943">
                  <c:v>94.011210508800914</c:v>
                </c:pt>
                <c:pt idx="2944">
                  <c:v>108.50048556544431</c:v>
                </c:pt>
                <c:pt idx="2945">
                  <c:v>49.497670908225714</c:v>
                </c:pt>
                <c:pt idx="2946">
                  <c:v>81.291537537394376</c:v>
                </c:pt>
                <c:pt idx="2947">
                  <c:v>113.58763196039021</c:v>
                </c:pt>
                <c:pt idx="2948">
                  <c:v>110.63901028131481</c:v>
                </c:pt>
                <c:pt idx="2949">
                  <c:v>101.23574020230657</c:v>
                </c:pt>
                <c:pt idx="2950">
                  <c:v>99.398612972308655</c:v>
                </c:pt>
                <c:pt idx="2951">
                  <c:v>103.59672507410153</c:v>
                </c:pt>
                <c:pt idx="2952">
                  <c:v>54.215078983415232</c:v>
                </c:pt>
                <c:pt idx="2953">
                  <c:v>103.38666277167613</c:v>
                </c:pt>
                <c:pt idx="2954">
                  <c:v>71.380955492697524</c:v>
                </c:pt>
                <c:pt idx="2955">
                  <c:v>45.020227418496269</c:v>
                </c:pt>
                <c:pt idx="2956">
                  <c:v>90.795502475531364</c:v>
                </c:pt>
                <c:pt idx="2957">
                  <c:v>87.842189187729971</c:v>
                </c:pt>
                <c:pt idx="2958">
                  <c:v>56.349683941589639</c:v>
                </c:pt>
                <c:pt idx="2959">
                  <c:v>66.356269948671482</c:v>
                </c:pt>
                <c:pt idx="2960">
                  <c:v>103.5737873358532</c:v>
                </c:pt>
                <c:pt idx="2961">
                  <c:v>96.642050289341086</c:v>
                </c:pt>
                <c:pt idx="2962">
                  <c:v>57.157073171067658</c:v>
                </c:pt>
                <c:pt idx="2963">
                  <c:v>62.795010160861487</c:v>
                </c:pt>
                <c:pt idx="2964">
                  <c:v>82.514840069051132</c:v>
                </c:pt>
                <c:pt idx="2965">
                  <c:v>78.736862504126407</c:v>
                </c:pt>
                <c:pt idx="2966">
                  <c:v>89.044221657204318</c:v>
                </c:pt>
                <c:pt idx="2967">
                  <c:v>79.907968106972518</c:v>
                </c:pt>
                <c:pt idx="2968">
                  <c:v>66.722206449760222</c:v>
                </c:pt>
                <c:pt idx="2969">
                  <c:v>89.727514812715228</c:v>
                </c:pt>
                <c:pt idx="2970">
                  <c:v>99.785548382540668</c:v>
                </c:pt>
                <c:pt idx="2971">
                  <c:v>61.326123060985921</c:v>
                </c:pt>
                <c:pt idx="2972">
                  <c:v>80.384429018618476</c:v>
                </c:pt>
                <c:pt idx="2973">
                  <c:v>85.776000412922855</c:v>
                </c:pt>
                <c:pt idx="2974">
                  <c:v>85.35456388655868</c:v>
                </c:pt>
                <c:pt idx="2975">
                  <c:v>81.406656989734302</c:v>
                </c:pt>
                <c:pt idx="2976">
                  <c:v>72.401528666250016</c:v>
                </c:pt>
                <c:pt idx="2977">
                  <c:v>71.155188068130514</c:v>
                </c:pt>
                <c:pt idx="2978">
                  <c:v>97.507430754444613</c:v>
                </c:pt>
                <c:pt idx="2979">
                  <c:v>61.552561168440029</c:v>
                </c:pt>
                <c:pt idx="2980">
                  <c:v>53.747611744074923</c:v>
                </c:pt>
                <c:pt idx="2981">
                  <c:v>64.01232704249847</c:v>
                </c:pt>
                <c:pt idx="2982">
                  <c:v>79.095836600098551</c:v>
                </c:pt>
                <c:pt idx="2983">
                  <c:v>98.531004833735182</c:v>
                </c:pt>
                <c:pt idx="2984">
                  <c:v>65.138634432747864</c:v>
                </c:pt>
                <c:pt idx="2985">
                  <c:v>72.399848369814791</c:v>
                </c:pt>
                <c:pt idx="2986">
                  <c:v>91.849309178874577</c:v>
                </c:pt>
                <c:pt idx="2987">
                  <c:v>73.013430934806479</c:v>
                </c:pt>
                <c:pt idx="2988">
                  <c:v>89.689068798100095</c:v>
                </c:pt>
                <c:pt idx="2989">
                  <c:v>75.745893621064056</c:v>
                </c:pt>
                <c:pt idx="2990">
                  <c:v>100.86890098089169</c:v>
                </c:pt>
                <c:pt idx="2991">
                  <c:v>93.713532772063161</c:v>
                </c:pt>
                <c:pt idx="2992">
                  <c:v>82.28426923570396</c:v>
                </c:pt>
                <c:pt idx="2993">
                  <c:v>95.956268942679984</c:v>
                </c:pt>
                <c:pt idx="2994">
                  <c:v>69.32282526279009</c:v>
                </c:pt>
                <c:pt idx="2995">
                  <c:v>80.447253299622361</c:v>
                </c:pt>
                <c:pt idx="2996">
                  <c:v>28.808515080038067</c:v>
                </c:pt>
                <c:pt idx="2997">
                  <c:v>84.271410129396443</c:v>
                </c:pt>
                <c:pt idx="2998">
                  <c:v>44.375295026558867</c:v>
                </c:pt>
                <c:pt idx="2999">
                  <c:v>103.61707494059037</c:v>
                </c:pt>
                <c:pt idx="3000">
                  <c:v>96.642818886542656</c:v>
                </c:pt>
                <c:pt idx="3001">
                  <c:v>90.407604080291932</c:v>
                </c:pt>
                <c:pt idx="3002">
                  <c:v>73.155699627614169</c:v>
                </c:pt>
                <c:pt idx="3003">
                  <c:v>69.924819663745012</c:v>
                </c:pt>
                <c:pt idx="3004">
                  <c:v>78.972904306371305</c:v>
                </c:pt>
                <c:pt idx="3005">
                  <c:v>98.456702573183478</c:v>
                </c:pt>
                <c:pt idx="3006">
                  <c:v>84.919040595623827</c:v>
                </c:pt>
                <c:pt idx="3007">
                  <c:v>102.29111946748257</c:v>
                </c:pt>
                <c:pt idx="3008">
                  <c:v>69.548254245435359</c:v>
                </c:pt>
                <c:pt idx="3009">
                  <c:v>69.61327448800472</c:v>
                </c:pt>
                <c:pt idx="3010">
                  <c:v>59.46071277324473</c:v>
                </c:pt>
                <c:pt idx="3011">
                  <c:v>87.44067721848333</c:v>
                </c:pt>
                <c:pt idx="3012">
                  <c:v>70.204034839261908</c:v>
                </c:pt>
                <c:pt idx="3013">
                  <c:v>100.47312581050556</c:v>
                </c:pt>
                <c:pt idx="3014">
                  <c:v>53.684517974125747</c:v>
                </c:pt>
                <c:pt idx="3015">
                  <c:v>74.88773736620719</c:v>
                </c:pt>
                <c:pt idx="3016">
                  <c:v>66.082585229999864</c:v>
                </c:pt>
                <c:pt idx="3017">
                  <c:v>83.113368891033588</c:v>
                </c:pt>
                <c:pt idx="3018">
                  <c:v>93.976441689803565</c:v>
                </c:pt>
                <c:pt idx="3019">
                  <c:v>45.372217410913443</c:v>
                </c:pt>
                <c:pt idx="3020">
                  <c:v>45.129907192250563</c:v>
                </c:pt>
                <c:pt idx="3021">
                  <c:v>95.684762589966681</c:v>
                </c:pt>
                <c:pt idx="3022">
                  <c:v>111.26419018993366</c:v>
                </c:pt>
                <c:pt idx="3023">
                  <c:v>83.388762117710868</c:v>
                </c:pt>
                <c:pt idx="3024">
                  <c:v>91.653978719673987</c:v>
                </c:pt>
                <c:pt idx="3025">
                  <c:v>96.421663181215507</c:v>
                </c:pt>
                <c:pt idx="3026">
                  <c:v>44.653992732848387</c:v>
                </c:pt>
                <c:pt idx="3027">
                  <c:v>95.420932427460741</c:v>
                </c:pt>
                <c:pt idx="3028">
                  <c:v>99.578438367451696</c:v>
                </c:pt>
                <c:pt idx="3029">
                  <c:v>60.623918156874822</c:v>
                </c:pt>
                <c:pt idx="3030">
                  <c:v>82.840210140360909</c:v>
                </c:pt>
                <c:pt idx="3031">
                  <c:v>76.639043249500062</c:v>
                </c:pt>
                <c:pt idx="3032">
                  <c:v>75.582802506157236</c:v>
                </c:pt>
                <c:pt idx="3033">
                  <c:v>97.749793000399649</c:v>
                </c:pt>
                <c:pt idx="3034">
                  <c:v>95.94708441781556</c:v>
                </c:pt>
                <c:pt idx="3035">
                  <c:v>69.581825125895719</c:v>
                </c:pt>
                <c:pt idx="3036">
                  <c:v>59.123726157186219</c:v>
                </c:pt>
                <c:pt idx="3037">
                  <c:v>100.11172104583861</c:v>
                </c:pt>
                <c:pt idx="3038">
                  <c:v>97.353891590926096</c:v>
                </c:pt>
                <c:pt idx="3039">
                  <c:v>86.194096564270268</c:v>
                </c:pt>
                <c:pt idx="3040">
                  <c:v>113.15999030574567</c:v>
                </c:pt>
                <c:pt idx="3041">
                  <c:v>65.876821175921279</c:v>
                </c:pt>
                <c:pt idx="3042">
                  <c:v>58.757265509500449</c:v>
                </c:pt>
                <c:pt idx="3043">
                  <c:v>75.149476278678634</c:v>
                </c:pt>
                <c:pt idx="3044">
                  <c:v>97.825990248191715</c:v>
                </c:pt>
                <c:pt idx="3045">
                  <c:v>95.50726580370933</c:v>
                </c:pt>
                <c:pt idx="3046">
                  <c:v>57.96225132144653</c:v>
                </c:pt>
                <c:pt idx="3047">
                  <c:v>111.2300469316818</c:v>
                </c:pt>
                <c:pt idx="3048">
                  <c:v>78.99152124825514</c:v>
                </c:pt>
                <c:pt idx="3049">
                  <c:v>99.927666471755742</c:v>
                </c:pt>
                <c:pt idx="3050">
                  <c:v>99.352051825310383</c:v>
                </c:pt>
                <c:pt idx="3051">
                  <c:v>81.332223638964336</c:v>
                </c:pt>
                <c:pt idx="3052">
                  <c:v>73.358256685468959</c:v>
                </c:pt>
                <c:pt idx="3053">
                  <c:v>79.091855098044036</c:v>
                </c:pt>
                <c:pt idx="3054">
                  <c:v>59.468897824121804</c:v>
                </c:pt>
                <c:pt idx="3055">
                  <c:v>65.078287906608168</c:v>
                </c:pt>
                <c:pt idx="3056">
                  <c:v>77.843677112453278</c:v>
                </c:pt>
                <c:pt idx="3057">
                  <c:v>89.375278784823053</c:v>
                </c:pt>
                <c:pt idx="3058">
                  <c:v>72.960036488144652</c:v>
                </c:pt>
                <c:pt idx="3059">
                  <c:v>82.611882826626115</c:v>
                </c:pt>
                <c:pt idx="3060">
                  <c:v>96.648629648774318</c:v>
                </c:pt>
                <c:pt idx="3061">
                  <c:v>89.558553578532511</c:v>
                </c:pt>
                <c:pt idx="3062">
                  <c:v>94.672190489274826</c:v>
                </c:pt>
                <c:pt idx="3063">
                  <c:v>98.588116222275318</c:v>
                </c:pt>
                <c:pt idx="3064">
                  <c:v>23.096020552791298</c:v>
                </c:pt>
                <c:pt idx="3065">
                  <c:v>99.86547912961359</c:v>
                </c:pt>
                <c:pt idx="3066">
                  <c:v>100.44579363663868</c:v>
                </c:pt>
                <c:pt idx="3067">
                  <c:v>82.878733892152539</c:v>
                </c:pt>
                <c:pt idx="3068">
                  <c:v>98.684296832991848</c:v>
                </c:pt>
                <c:pt idx="3069">
                  <c:v>58.988910974511896</c:v>
                </c:pt>
                <c:pt idx="3070">
                  <c:v>78.037711049533556</c:v>
                </c:pt>
                <c:pt idx="3071">
                  <c:v>73.508959121967195</c:v>
                </c:pt>
                <c:pt idx="3072">
                  <c:v>78.387824666975007</c:v>
                </c:pt>
                <c:pt idx="3073">
                  <c:v>98.764049703440094</c:v>
                </c:pt>
                <c:pt idx="3074">
                  <c:v>93.308471180066888</c:v>
                </c:pt>
                <c:pt idx="3075">
                  <c:v>102.98260769294617</c:v>
                </c:pt>
                <c:pt idx="3076">
                  <c:v>66.723774537825548</c:v>
                </c:pt>
                <c:pt idx="3077">
                  <c:v>102.17990874154106</c:v>
                </c:pt>
                <c:pt idx="3078">
                  <c:v>94.200604552151773</c:v>
                </c:pt>
                <c:pt idx="3079">
                  <c:v>72.801783393332741</c:v>
                </c:pt>
                <c:pt idx="3080">
                  <c:v>70.61186734158504</c:v>
                </c:pt>
                <c:pt idx="3081">
                  <c:v>55.471734124108465</c:v>
                </c:pt>
                <c:pt idx="3082">
                  <c:v>73.051106381467235</c:v>
                </c:pt>
                <c:pt idx="3083">
                  <c:v>63.049772277853457</c:v>
                </c:pt>
                <c:pt idx="3084">
                  <c:v>55.870323585547212</c:v>
                </c:pt>
                <c:pt idx="3085">
                  <c:v>91.593693620755417</c:v>
                </c:pt>
                <c:pt idx="3086">
                  <c:v>69.148854235725622</c:v>
                </c:pt>
                <c:pt idx="3087">
                  <c:v>102.10744717510359</c:v>
                </c:pt>
                <c:pt idx="3088">
                  <c:v>80.367368839848325</c:v>
                </c:pt>
                <c:pt idx="3089">
                  <c:v>62.6318254032903</c:v>
                </c:pt>
                <c:pt idx="3090">
                  <c:v>91.040020283365351</c:v>
                </c:pt>
                <c:pt idx="3091">
                  <c:v>71.338533287925642</c:v>
                </c:pt>
                <c:pt idx="3092">
                  <c:v>76.825450493026239</c:v>
                </c:pt>
                <c:pt idx="3093">
                  <c:v>89.342782973126134</c:v>
                </c:pt>
                <c:pt idx="3094">
                  <c:v>63.410299271280806</c:v>
                </c:pt>
                <c:pt idx="3095">
                  <c:v>104.90131526959895</c:v>
                </c:pt>
                <c:pt idx="3096">
                  <c:v>90.283949254766583</c:v>
                </c:pt>
                <c:pt idx="3097">
                  <c:v>55.907289657776211</c:v>
                </c:pt>
                <c:pt idx="3098">
                  <c:v>85.521426136428531</c:v>
                </c:pt>
                <c:pt idx="3099">
                  <c:v>101.12866551471016</c:v>
                </c:pt>
                <c:pt idx="3100">
                  <c:v>85.1701443958802</c:v>
                </c:pt>
                <c:pt idx="3101">
                  <c:v>48.822717553687347</c:v>
                </c:pt>
                <c:pt idx="3102">
                  <c:v>87.873824397616218</c:v>
                </c:pt>
                <c:pt idx="3103">
                  <c:v>98.231367469567417</c:v>
                </c:pt>
                <c:pt idx="3104">
                  <c:v>82.953393526176825</c:v>
                </c:pt>
                <c:pt idx="3105">
                  <c:v>75.841667962515942</c:v>
                </c:pt>
                <c:pt idx="3106">
                  <c:v>101.5338215156119</c:v>
                </c:pt>
                <c:pt idx="3107">
                  <c:v>95.052306230790364</c:v>
                </c:pt>
                <c:pt idx="3108">
                  <c:v>52.249550255021646</c:v>
                </c:pt>
                <c:pt idx="3109">
                  <c:v>102.08060533516112</c:v>
                </c:pt>
                <c:pt idx="3110">
                  <c:v>84.664221475302483</c:v>
                </c:pt>
                <c:pt idx="3111">
                  <c:v>54.247345334367836</c:v>
                </c:pt>
                <c:pt idx="3112">
                  <c:v>97.966672922713855</c:v>
                </c:pt>
                <c:pt idx="3113">
                  <c:v>51.474661738119416</c:v>
                </c:pt>
                <c:pt idx="3114">
                  <c:v>98.831488330748684</c:v>
                </c:pt>
                <c:pt idx="3115">
                  <c:v>92.200572875436606</c:v>
                </c:pt>
                <c:pt idx="3116">
                  <c:v>84.25710605292582</c:v>
                </c:pt>
                <c:pt idx="3117">
                  <c:v>69.037825691311866</c:v>
                </c:pt>
                <c:pt idx="3118">
                  <c:v>107.97161599873523</c:v>
                </c:pt>
                <c:pt idx="3119">
                  <c:v>99.143970016489831</c:v>
                </c:pt>
                <c:pt idx="3120">
                  <c:v>102.60045343700625</c:v>
                </c:pt>
                <c:pt idx="3121">
                  <c:v>47.633309140799177</c:v>
                </c:pt>
                <c:pt idx="3122">
                  <c:v>57.336446215685285</c:v>
                </c:pt>
                <c:pt idx="3123">
                  <c:v>53.430761502357441</c:v>
                </c:pt>
                <c:pt idx="3124">
                  <c:v>82.045182741874783</c:v>
                </c:pt>
                <c:pt idx="3125">
                  <c:v>67.966897010671786</c:v>
                </c:pt>
                <c:pt idx="3126">
                  <c:v>100.19500334606667</c:v>
                </c:pt>
                <c:pt idx="3127">
                  <c:v>59.880453694041059</c:v>
                </c:pt>
                <c:pt idx="3128">
                  <c:v>74.418040372692602</c:v>
                </c:pt>
                <c:pt idx="3129">
                  <c:v>68.537454016450468</c:v>
                </c:pt>
                <c:pt idx="3130">
                  <c:v>74.7600341522284</c:v>
                </c:pt>
                <c:pt idx="3131">
                  <c:v>73.342514981093842</c:v>
                </c:pt>
                <c:pt idx="3132">
                  <c:v>79.187150504207253</c:v>
                </c:pt>
                <c:pt idx="3133">
                  <c:v>76.87760393498759</c:v>
                </c:pt>
                <c:pt idx="3134">
                  <c:v>38.041931388400343</c:v>
                </c:pt>
                <c:pt idx="3135">
                  <c:v>75.927869588868788</c:v>
                </c:pt>
                <c:pt idx="3136">
                  <c:v>64.531409093072853</c:v>
                </c:pt>
                <c:pt idx="3137">
                  <c:v>80.837952496709605</c:v>
                </c:pt>
                <c:pt idx="3138">
                  <c:v>102.21600926560633</c:v>
                </c:pt>
                <c:pt idx="3139">
                  <c:v>99.211818800563989</c:v>
                </c:pt>
                <c:pt idx="3140">
                  <c:v>84.238599681750401</c:v>
                </c:pt>
                <c:pt idx="3141">
                  <c:v>95.243713065249963</c:v>
                </c:pt>
                <c:pt idx="3142">
                  <c:v>48.841378556121768</c:v>
                </c:pt>
                <c:pt idx="3143">
                  <c:v>82.188091104564251</c:v>
                </c:pt>
                <c:pt idx="3144">
                  <c:v>67.812827335925761</c:v>
                </c:pt>
                <c:pt idx="3145">
                  <c:v>74.855783112892908</c:v>
                </c:pt>
                <c:pt idx="3146">
                  <c:v>85.442417285933104</c:v>
                </c:pt>
                <c:pt idx="3147">
                  <c:v>62.034384379801558</c:v>
                </c:pt>
                <c:pt idx="3148">
                  <c:v>94.667098116083366</c:v>
                </c:pt>
                <c:pt idx="3149">
                  <c:v>53.808463157954655</c:v>
                </c:pt>
                <c:pt idx="3150">
                  <c:v>38.415178646629393</c:v>
                </c:pt>
                <c:pt idx="3151">
                  <c:v>65.76287817202055</c:v>
                </c:pt>
              </c:numCache>
            </c:numRef>
          </c:yVal>
          <c:smooth val="0"/>
          <c:extLst>
            <c:ext xmlns:c16="http://schemas.microsoft.com/office/drawing/2014/chart" uri="{C3380CC4-5D6E-409C-BE32-E72D297353CC}">
              <c16:uniqueId val="{00000000-89C3-4D0C-A809-19CD47E088B5}"/>
            </c:ext>
          </c:extLst>
        </c:ser>
        <c:ser>
          <c:idx val="4"/>
          <c:order val="1"/>
          <c:tx>
            <c:strRef>
              <c:f>'CT Margins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Var'!$G$4:$G$3155</c:f>
              <c:numCache>
                <c:formatCode>General</c:formatCode>
                <c:ptCount val="3152"/>
                <c:pt idx="0" formatCode="_(* #,##0_);_(* \(#,##0\);_(* &quot;-&quot;??_);_(@_)">
                  <c:v>73.882701467342628</c:v>
                </c:pt>
                <c:pt idx="1051" formatCode="_(* #,##0_);_(* \(#,##0\);_(* &quot;-&quot;??_);_(@_)">
                  <c:v>12.805725252525257</c:v>
                </c:pt>
                <c:pt idx="2102" formatCode="_(* #,##0_);_(* \(#,##0\);_(* &quot;-&quot;??_);_(@_)">
                  <c:v>54.209838207272611</c:v>
                </c:pt>
              </c:numCache>
            </c:numRef>
          </c:yVal>
          <c:smooth val="0"/>
          <c:extLst>
            <c:ext xmlns:c16="http://schemas.microsoft.com/office/drawing/2014/chart" uri="{C3380CC4-5D6E-409C-BE32-E72D297353CC}">
              <c16:uniqueId val="{00000001-89C3-4D0C-A809-19CD47E088B5}"/>
            </c:ext>
          </c:extLst>
        </c:ser>
        <c:ser>
          <c:idx val="1"/>
          <c:order val="2"/>
          <c:tx>
            <c:strRef>
              <c:f>'CT Margins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Var'!$F$4:$F$3155</c:f>
              <c:numCache>
                <c:formatCode>General</c:formatCode>
                <c:ptCount val="3152"/>
                <c:pt idx="0" formatCode="_(* #,##0_);_(* \(#,##0\);_(* &quot;-&quot;??_);_(@_)">
                  <c:v>102.87747280003009</c:v>
                </c:pt>
                <c:pt idx="1051" formatCode="_(* #,##0_);_(* \(#,##0\);_(* &quot;-&quot;??_);_(@_)">
                  <c:v>23.835245122655159</c:v>
                </c:pt>
                <c:pt idx="2102" formatCode="_(* #,##0_);_(* \(#,##0\);_(* &quot;-&quot;??_);_(@_)">
                  <c:v>79.042227677374981</c:v>
                </c:pt>
              </c:numCache>
            </c:numRef>
          </c:yVal>
          <c:smooth val="0"/>
          <c:extLst>
            <c:ext xmlns:c16="http://schemas.microsoft.com/office/drawing/2014/chart" uri="{C3380CC4-5D6E-409C-BE32-E72D297353CC}">
              <c16:uniqueId val="{00000002-89C3-4D0C-A809-19CD47E088B5}"/>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'CT Margins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Var'!$H$4:$H$3155</c:f>
              <c:numCache>
                <c:formatCode>General</c:formatCode>
                <c:ptCount val="3152"/>
                <c:pt idx="0" formatCode="_(* #,##0_);_(* \(#,##0\);_(* &quot;-&quot;??_);_(@_)">
                  <c:v>129.7582455338474</c:v>
                </c:pt>
                <c:pt idx="1051" formatCode="_(* #,##0_);_(* \(#,##0\);_(* &quot;-&quot;??_);_(@_)">
                  <c:v>35.619991414141417</c:v>
                </c:pt>
                <c:pt idx="2102" formatCode="_(* #,##0_);_(* \(#,##0\);_(* &quot;-&quot;??_);_(@_)">
                  <c:v>99.994697620576829</c:v>
                </c:pt>
              </c:numCache>
            </c:numRef>
          </c:yVal>
          <c:smooth val="0"/>
          <c:extLst>
            <c:ext xmlns:c16="http://schemas.microsoft.com/office/drawing/2014/chart" uri="{C3380CC4-5D6E-409C-BE32-E72D297353CC}">
              <c16:uniqueId val="{00000003-89C3-4D0C-A809-19CD47E088B5}"/>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20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CT Margins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8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Margins Var'!$E$3</c:f>
              <c:strCache>
                <c:ptCount val="1"/>
                <c:pt idx="0">
                  <c:v>CT Margins</c:v>
                </c:pt>
              </c:strCache>
            </c:strRef>
          </c:tx>
          <c:spPr>
            <a:ln w="25400" cap="rnd">
              <a:noFill/>
              <a:round/>
            </a:ln>
            <a:effectLst/>
          </c:spPr>
          <c:marker>
            <c:symbol val="dash"/>
            <c:size val="55"/>
            <c:spPr>
              <a:solidFill>
                <a:schemeClr val="tx2">
                  <a:alpha val="5000"/>
                </a:schemeClr>
              </a:solidFill>
              <a:ln w="6350">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Var'!$E$4:$E$3155</c:f>
              <c:numCache>
                <c:formatCode>_("$"* #,##0_);_("$"* \(#,##0\);_("$"* "-"??_);_(@_)</c:formatCode>
                <c:ptCount val="3152"/>
                <c:pt idx="0">
                  <c:v>81.365644427028755</c:v>
                </c:pt>
                <c:pt idx="1">
                  <c:v>124.55318157399103</c:v>
                </c:pt>
                <c:pt idx="2">
                  <c:v>103.0871275092761</c:v>
                </c:pt>
                <c:pt idx="3">
                  <c:v>78.108220244077074</c:v>
                </c:pt>
                <c:pt idx="4">
                  <c:v>93.394214990000748</c:v>
                </c:pt>
                <c:pt idx="5">
                  <c:v>99.98197266882373</c:v>
                </c:pt>
                <c:pt idx="6">
                  <c:v>96.941905557140416</c:v>
                </c:pt>
                <c:pt idx="7">
                  <c:v>108.28536085141992</c:v>
                </c:pt>
                <c:pt idx="8">
                  <c:v>118.27064219770932</c:v>
                </c:pt>
                <c:pt idx="9">
                  <c:v>103.42065642637192</c:v>
                </c:pt>
                <c:pt idx="10">
                  <c:v>85.045836333183985</c:v>
                </c:pt>
                <c:pt idx="11">
                  <c:v>116.8861980761971</c:v>
                </c:pt>
                <c:pt idx="12">
                  <c:v>91.275568107809107</c:v>
                </c:pt>
                <c:pt idx="13">
                  <c:v>79.944254861273521</c:v>
                </c:pt>
                <c:pt idx="14">
                  <c:v>110.64169753424775</c:v>
                </c:pt>
                <c:pt idx="15">
                  <c:v>105.36460205554852</c:v>
                </c:pt>
                <c:pt idx="16">
                  <c:v>95.943195025140398</c:v>
                </c:pt>
                <c:pt idx="17">
                  <c:v>100.6773495810111</c:v>
                </c:pt>
                <c:pt idx="18">
                  <c:v>107.94777876114904</c:v>
                </c:pt>
                <c:pt idx="19">
                  <c:v>107.57118295888772</c:v>
                </c:pt>
                <c:pt idx="20">
                  <c:v>81.105820024796174</c:v>
                </c:pt>
                <c:pt idx="21">
                  <c:v>80.427165075227492</c:v>
                </c:pt>
                <c:pt idx="22">
                  <c:v>102.21162962376687</c:v>
                </c:pt>
                <c:pt idx="23">
                  <c:v>115.60241570802687</c:v>
                </c:pt>
                <c:pt idx="24">
                  <c:v>116.88067952854158</c:v>
                </c:pt>
                <c:pt idx="25">
                  <c:v>99.244336892387167</c:v>
                </c:pt>
                <c:pt idx="26">
                  <c:v>83.882060641051964</c:v>
                </c:pt>
                <c:pt idx="27">
                  <c:v>111.22646534756399</c:v>
                </c:pt>
                <c:pt idx="28">
                  <c:v>111.71501385521128</c:v>
                </c:pt>
                <c:pt idx="29">
                  <c:v>104.36810417677961</c:v>
                </c:pt>
                <c:pt idx="30">
                  <c:v>116.36272733913182</c:v>
                </c:pt>
                <c:pt idx="31">
                  <c:v>107.4747240097274</c:v>
                </c:pt>
                <c:pt idx="32">
                  <c:v>112.10342146052763</c:v>
                </c:pt>
                <c:pt idx="33">
                  <c:v>102.64292837993936</c:v>
                </c:pt>
                <c:pt idx="34">
                  <c:v>98.704548510875071</c:v>
                </c:pt>
                <c:pt idx="35">
                  <c:v>102.03655583458796</c:v>
                </c:pt>
                <c:pt idx="36">
                  <c:v>117.68093669314277</c:v>
                </c:pt>
                <c:pt idx="37">
                  <c:v>45.289502181947611</c:v>
                </c:pt>
                <c:pt idx="38">
                  <c:v>80.255811994777005</c:v>
                </c:pt>
                <c:pt idx="39">
                  <c:v>51.949784156857945</c:v>
                </c:pt>
                <c:pt idx="40">
                  <c:v>119.48411645359451</c:v>
                </c:pt>
                <c:pt idx="41">
                  <c:v>119.20738810719807</c:v>
                </c:pt>
                <c:pt idx="42">
                  <c:v>96.86605955322878</c:v>
                </c:pt>
                <c:pt idx="43">
                  <c:v>90.275071877360133</c:v>
                </c:pt>
                <c:pt idx="44">
                  <c:v>79.393131744632015</c:v>
                </c:pt>
                <c:pt idx="45">
                  <c:v>98.55317698966266</c:v>
                </c:pt>
                <c:pt idx="46">
                  <c:v>115.60855256271529</c:v>
                </c:pt>
                <c:pt idx="47">
                  <c:v>119.96400412947143</c:v>
                </c:pt>
                <c:pt idx="48">
                  <c:v>76.621213822282229</c:v>
                </c:pt>
                <c:pt idx="49">
                  <c:v>109.64757500901348</c:v>
                </c:pt>
                <c:pt idx="50">
                  <c:v>110.16550087394519</c:v>
                </c:pt>
                <c:pt idx="51">
                  <c:v>96.227562779493837</c:v>
                </c:pt>
                <c:pt idx="52">
                  <c:v>96.469013325355149</c:v>
                </c:pt>
                <c:pt idx="53">
                  <c:v>107.03861583664826</c:v>
                </c:pt>
                <c:pt idx="54">
                  <c:v>50.144046464417613</c:v>
                </c:pt>
                <c:pt idx="55">
                  <c:v>109.57725548090518</c:v>
                </c:pt>
                <c:pt idx="56">
                  <c:v>83.585433856022831</c:v>
                </c:pt>
                <c:pt idx="57">
                  <c:v>130.31811502745413</c:v>
                </c:pt>
                <c:pt idx="58">
                  <c:v>117.55691178005132</c:v>
                </c:pt>
                <c:pt idx="59">
                  <c:v>105.46657582493785</c:v>
                </c:pt>
                <c:pt idx="60">
                  <c:v>91.446920943975087</c:v>
                </c:pt>
                <c:pt idx="61">
                  <c:v>98.322976560849298</c:v>
                </c:pt>
                <c:pt idx="62">
                  <c:v>91.510171335714801</c:v>
                </c:pt>
                <c:pt idx="63">
                  <c:v>110.10396196933165</c:v>
                </c:pt>
                <c:pt idx="64">
                  <c:v>112.5638739644551</c:v>
                </c:pt>
                <c:pt idx="65">
                  <c:v>116.6908198274939</c:v>
                </c:pt>
                <c:pt idx="66">
                  <c:v>108.89349367187413</c:v>
                </c:pt>
                <c:pt idx="67">
                  <c:v>105.63524260945994</c:v>
                </c:pt>
                <c:pt idx="68">
                  <c:v>97.638383832789259</c:v>
                </c:pt>
                <c:pt idx="69">
                  <c:v>89.03154108963723</c:v>
                </c:pt>
                <c:pt idx="70">
                  <c:v>102.78571248962754</c:v>
                </c:pt>
                <c:pt idx="71">
                  <c:v>122.620194137038</c:v>
                </c:pt>
                <c:pt idx="72">
                  <c:v>87.59807029804557</c:v>
                </c:pt>
                <c:pt idx="73">
                  <c:v>94.927512281873661</c:v>
                </c:pt>
                <c:pt idx="74">
                  <c:v>85.103197225861692</c:v>
                </c:pt>
                <c:pt idx="75">
                  <c:v>97.379136865364288</c:v>
                </c:pt>
                <c:pt idx="76">
                  <c:v>109.57870767515891</c:v>
                </c:pt>
                <c:pt idx="77">
                  <c:v>53.113369272425039</c:v>
                </c:pt>
                <c:pt idx="78">
                  <c:v>69.645855807103231</c:v>
                </c:pt>
                <c:pt idx="79">
                  <c:v>125.92423564383068</c:v>
                </c:pt>
                <c:pt idx="80">
                  <c:v>100.55388907863048</c:v>
                </c:pt>
                <c:pt idx="81">
                  <c:v>111.4069906474095</c:v>
                </c:pt>
                <c:pt idx="82">
                  <c:v>124.31860457760982</c:v>
                </c:pt>
                <c:pt idx="83">
                  <c:v>120.10688599436062</c:v>
                </c:pt>
                <c:pt idx="84">
                  <c:v>40.190960372525133</c:v>
                </c:pt>
                <c:pt idx="85">
                  <c:v>118.0644107541389</c:v>
                </c:pt>
                <c:pt idx="86">
                  <c:v>112.74394218411075</c:v>
                </c:pt>
                <c:pt idx="87">
                  <c:v>98.096604719470847</c:v>
                </c:pt>
                <c:pt idx="88">
                  <c:v>107.60988987321977</c:v>
                </c:pt>
                <c:pt idx="89">
                  <c:v>91.344107820604762</c:v>
                </c:pt>
                <c:pt idx="90">
                  <c:v>99.349737420174222</c:v>
                </c:pt>
                <c:pt idx="91">
                  <c:v>121.46005277533372</c:v>
                </c:pt>
                <c:pt idx="92">
                  <c:v>118.55179077603489</c:v>
                </c:pt>
                <c:pt idx="93">
                  <c:v>100.74809292856662</c:v>
                </c:pt>
                <c:pt idx="94">
                  <c:v>83.795769592634301</c:v>
                </c:pt>
                <c:pt idx="95">
                  <c:v>121.59272593908319</c:v>
                </c:pt>
                <c:pt idx="96">
                  <c:v>115.13805873981057</c:v>
                </c:pt>
                <c:pt idx="97">
                  <c:v>108.19334764308248</c:v>
                </c:pt>
                <c:pt idx="98">
                  <c:v>121.9878651077876</c:v>
                </c:pt>
                <c:pt idx="99">
                  <c:v>95.462364808802988</c:v>
                </c:pt>
                <c:pt idx="100">
                  <c:v>91.286340777223131</c:v>
                </c:pt>
                <c:pt idx="101">
                  <c:v>99.962567205705739</c:v>
                </c:pt>
                <c:pt idx="102">
                  <c:v>128.19243498114011</c:v>
                </c:pt>
                <c:pt idx="103">
                  <c:v>115.66606018269101</c:v>
                </c:pt>
                <c:pt idx="104">
                  <c:v>91.980822729585057</c:v>
                </c:pt>
                <c:pt idx="105">
                  <c:v>91.559056857479362</c:v>
                </c:pt>
                <c:pt idx="106">
                  <c:v>107.60292364118948</c:v>
                </c:pt>
                <c:pt idx="107">
                  <c:v>116.53651099860548</c:v>
                </c:pt>
                <c:pt idx="108">
                  <c:v>117.39856712177087</c:v>
                </c:pt>
                <c:pt idx="109">
                  <c:v>113.35539390620561</c:v>
                </c:pt>
                <c:pt idx="110">
                  <c:v>105.39191044102213</c:v>
                </c:pt>
                <c:pt idx="111">
                  <c:v>107.21120913546744</c:v>
                </c:pt>
                <c:pt idx="112">
                  <c:v>85.866302782915284</c:v>
                </c:pt>
                <c:pt idx="113">
                  <c:v>97.778338856641682</c:v>
                </c:pt>
                <c:pt idx="114">
                  <c:v>126.58404415306592</c:v>
                </c:pt>
                <c:pt idx="115">
                  <c:v>104.10181757753057</c:v>
                </c:pt>
                <c:pt idx="116">
                  <c:v>93.17432730924692</c:v>
                </c:pt>
                <c:pt idx="117">
                  <c:v>121.06303294633092</c:v>
                </c:pt>
                <c:pt idx="118">
                  <c:v>105.89740248636046</c:v>
                </c:pt>
                <c:pt idx="119">
                  <c:v>125.06582505992864</c:v>
                </c:pt>
                <c:pt idx="120">
                  <c:v>122.28584726011653</c:v>
                </c:pt>
                <c:pt idx="121">
                  <c:v>101.61246826522424</c:v>
                </c:pt>
                <c:pt idx="122">
                  <c:v>47.627688422744001</c:v>
                </c:pt>
                <c:pt idx="123">
                  <c:v>116.54363117980849</c:v>
                </c:pt>
                <c:pt idx="124">
                  <c:v>123.32173209026229</c:v>
                </c:pt>
                <c:pt idx="125">
                  <c:v>95.881066947644271</c:v>
                </c:pt>
                <c:pt idx="126">
                  <c:v>119.21778456648403</c:v>
                </c:pt>
                <c:pt idx="127">
                  <c:v>82.893949130044007</c:v>
                </c:pt>
                <c:pt idx="128">
                  <c:v>120.38204321344486</c:v>
                </c:pt>
                <c:pt idx="129">
                  <c:v>101.2380765878718</c:v>
                </c:pt>
                <c:pt idx="130">
                  <c:v>112.56135597195657</c:v>
                </c:pt>
                <c:pt idx="131">
                  <c:v>114.03634516040827</c:v>
                </c:pt>
                <c:pt idx="132">
                  <c:v>122.79556582592654</c:v>
                </c:pt>
                <c:pt idx="133">
                  <c:v>106.97582351357842</c:v>
                </c:pt>
                <c:pt idx="134">
                  <c:v>86.4760391388903</c:v>
                </c:pt>
                <c:pt idx="135">
                  <c:v>128.99661522393777</c:v>
                </c:pt>
                <c:pt idx="136">
                  <c:v>104.90757680384684</c:v>
                </c:pt>
                <c:pt idx="137">
                  <c:v>99.17102263963784</c:v>
                </c:pt>
                <c:pt idx="138">
                  <c:v>98.289703494751734</c:v>
                </c:pt>
                <c:pt idx="139">
                  <c:v>93.71179840840631</c:v>
                </c:pt>
                <c:pt idx="140">
                  <c:v>80.359206859073595</c:v>
                </c:pt>
                <c:pt idx="141">
                  <c:v>66.783592502478882</c:v>
                </c:pt>
                <c:pt idx="142">
                  <c:v>80.920814593161651</c:v>
                </c:pt>
                <c:pt idx="143">
                  <c:v>114.8712798554883</c:v>
                </c:pt>
                <c:pt idx="144">
                  <c:v>93.830891476567544</c:v>
                </c:pt>
                <c:pt idx="145">
                  <c:v>115.8032601763053</c:v>
                </c:pt>
                <c:pt idx="146">
                  <c:v>74.257044349141736</c:v>
                </c:pt>
                <c:pt idx="147">
                  <c:v>119.35258915693117</c:v>
                </c:pt>
                <c:pt idx="148">
                  <c:v>107.83281849903388</c:v>
                </c:pt>
                <c:pt idx="149">
                  <c:v>105.14756508265405</c:v>
                </c:pt>
                <c:pt idx="150">
                  <c:v>100.2160083049327</c:v>
                </c:pt>
                <c:pt idx="151">
                  <c:v>110.69945765249537</c:v>
                </c:pt>
                <c:pt idx="152">
                  <c:v>74.84717318341805</c:v>
                </c:pt>
                <c:pt idx="153">
                  <c:v>123.31878142818168</c:v>
                </c:pt>
                <c:pt idx="154">
                  <c:v>123.7295318179404</c:v>
                </c:pt>
                <c:pt idx="155">
                  <c:v>79.314194888061195</c:v>
                </c:pt>
                <c:pt idx="156">
                  <c:v>106.04534736147504</c:v>
                </c:pt>
                <c:pt idx="157">
                  <c:v>123.12283586926071</c:v>
                </c:pt>
                <c:pt idx="158">
                  <c:v>103.88100958369625</c:v>
                </c:pt>
                <c:pt idx="159">
                  <c:v>77.036467668450911</c:v>
                </c:pt>
                <c:pt idx="160">
                  <c:v>75.260966784650407</c:v>
                </c:pt>
                <c:pt idx="161">
                  <c:v>114.35564710320452</c:v>
                </c:pt>
                <c:pt idx="162">
                  <c:v>140.55903356437071</c:v>
                </c:pt>
                <c:pt idx="163">
                  <c:v>102.26544940420536</c:v>
                </c:pt>
                <c:pt idx="164">
                  <c:v>122.50157686113646</c:v>
                </c:pt>
                <c:pt idx="165">
                  <c:v>117.74045309649549</c:v>
                </c:pt>
                <c:pt idx="166">
                  <c:v>64.452077721464164</c:v>
                </c:pt>
                <c:pt idx="167">
                  <c:v>111.27367225041156</c:v>
                </c:pt>
                <c:pt idx="168">
                  <c:v>123.40503318841257</c:v>
                </c:pt>
                <c:pt idx="169">
                  <c:v>110.08262190100328</c:v>
                </c:pt>
                <c:pt idx="170">
                  <c:v>121.43695608238343</c:v>
                </c:pt>
                <c:pt idx="171">
                  <c:v>93.026859743235946</c:v>
                </c:pt>
                <c:pt idx="172">
                  <c:v>100.15750822797733</c:v>
                </c:pt>
                <c:pt idx="173">
                  <c:v>100.53967144430004</c:v>
                </c:pt>
                <c:pt idx="174">
                  <c:v>97.750376858721864</c:v>
                </c:pt>
                <c:pt idx="175">
                  <c:v>68.249115392754291</c:v>
                </c:pt>
                <c:pt idx="176">
                  <c:v>127.00252649447249</c:v>
                </c:pt>
                <c:pt idx="177">
                  <c:v>128.75071000721783</c:v>
                </c:pt>
                <c:pt idx="178">
                  <c:v>125.80197437390541</c:v>
                </c:pt>
                <c:pt idx="179">
                  <c:v>53.080916139253588</c:v>
                </c:pt>
                <c:pt idx="180">
                  <c:v>51.679573227420711</c:v>
                </c:pt>
                <c:pt idx="181">
                  <c:v>72.407236744749142</c:v>
                </c:pt>
                <c:pt idx="182">
                  <c:v>96.418079154663218</c:v>
                </c:pt>
                <c:pt idx="183">
                  <c:v>93.758033143029934</c:v>
                </c:pt>
                <c:pt idx="184">
                  <c:v>115.42189003582941</c:v>
                </c:pt>
                <c:pt idx="185">
                  <c:v>80.833774655561015</c:v>
                </c:pt>
                <c:pt idx="186">
                  <c:v>102.01293691484189</c:v>
                </c:pt>
                <c:pt idx="187">
                  <c:v>104.86994132864677</c:v>
                </c:pt>
                <c:pt idx="188">
                  <c:v>89.471905214471889</c:v>
                </c:pt>
                <c:pt idx="189">
                  <c:v>112.04391432211709</c:v>
                </c:pt>
                <c:pt idx="190">
                  <c:v>106.13232363038091</c:v>
                </c:pt>
                <c:pt idx="191">
                  <c:v>106.02537055931853</c:v>
                </c:pt>
                <c:pt idx="192">
                  <c:v>59.827906594864395</c:v>
                </c:pt>
                <c:pt idx="193">
                  <c:v>110.74813022439231</c:v>
                </c:pt>
                <c:pt idx="194">
                  <c:v>101.06461246412496</c:v>
                </c:pt>
                <c:pt idx="195">
                  <c:v>112.8458312126314</c:v>
                </c:pt>
                <c:pt idx="196">
                  <c:v>126.71971866336658</c:v>
                </c:pt>
                <c:pt idx="197">
                  <c:v>127.23994804712652</c:v>
                </c:pt>
                <c:pt idx="198">
                  <c:v>100.26302516858698</c:v>
                </c:pt>
                <c:pt idx="199">
                  <c:v>125.30514365120924</c:v>
                </c:pt>
                <c:pt idx="200">
                  <c:v>67.49236774845194</c:v>
                </c:pt>
                <c:pt idx="201">
                  <c:v>105.1733745111445</c:v>
                </c:pt>
                <c:pt idx="202">
                  <c:v>116.41623797858438</c:v>
                </c:pt>
                <c:pt idx="203">
                  <c:v>95.940116955499519</c:v>
                </c:pt>
                <c:pt idx="204">
                  <c:v>107.17340854463664</c:v>
                </c:pt>
                <c:pt idx="205">
                  <c:v>88.123955667472842</c:v>
                </c:pt>
                <c:pt idx="206">
                  <c:v>112.74877539222221</c:v>
                </c:pt>
                <c:pt idx="207">
                  <c:v>79.458278573813629</c:v>
                </c:pt>
                <c:pt idx="208">
                  <c:v>97.06689927958638</c:v>
                </c:pt>
                <c:pt idx="209">
                  <c:v>84.827431469356242</c:v>
                </c:pt>
                <c:pt idx="210">
                  <c:v>101.52702245107606</c:v>
                </c:pt>
                <c:pt idx="211">
                  <c:v>126.31389754725839</c:v>
                </c:pt>
                <c:pt idx="212">
                  <c:v>121.09042260649386</c:v>
                </c:pt>
                <c:pt idx="213">
                  <c:v>94.047721851710705</c:v>
                </c:pt>
                <c:pt idx="214">
                  <c:v>87.114827845211153</c:v>
                </c:pt>
                <c:pt idx="215">
                  <c:v>138.34047246194621</c:v>
                </c:pt>
                <c:pt idx="216">
                  <c:v>133.17603713693774</c:v>
                </c:pt>
                <c:pt idx="217">
                  <c:v>96.932025303203176</c:v>
                </c:pt>
                <c:pt idx="218">
                  <c:v>122.46212258227574</c:v>
                </c:pt>
                <c:pt idx="219">
                  <c:v>116.76888126511749</c:v>
                </c:pt>
                <c:pt idx="220">
                  <c:v>82.565473355314495</c:v>
                </c:pt>
                <c:pt idx="221">
                  <c:v>118.60257363225091</c:v>
                </c:pt>
                <c:pt idx="222">
                  <c:v>111.33224290145287</c:v>
                </c:pt>
                <c:pt idx="223">
                  <c:v>78.180053114995673</c:v>
                </c:pt>
                <c:pt idx="224">
                  <c:v>123.94865689639106</c:v>
                </c:pt>
                <c:pt idx="225">
                  <c:v>107.54509899669267</c:v>
                </c:pt>
                <c:pt idx="226">
                  <c:v>94.84524142340446</c:v>
                </c:pt>
                <c:pt idx="227">
                  <c:v>102.81729930516403</c:v>
                </c:pt>
                <c:pt idx="228">
                  <c:v>105.38451678031862</c:v>
                </c:pt>
                <c:pt idx="229">
                  <c:v>104.29750147900509</c:v>
                </c:pt>
                <c:pt idx="230">
                  <c:v>64.379157194415285</c:v>
                </c:pt>
                <c:pt idx="231">
                  <c:v>87.155808916247565</c:v>
                </c:pt>
                <c:pt idx="232">
                  <c:v>108.34035901754989</c:v>
                </c:pt>
                <c:pt idx="233">
                  <c:v>107.49857894348966</c:v>
                </c:pt>
                <c:pt idx="234">
                  <c:v>107.75717631614987</c:v>
                </c:pt>
                <c:pt idx="235">
                  <c:v>110.8869961991323</c:v>
                </c:pt>
                <c:pt idx="236">
                  <c:v>118.37880604754503</c:v>
                </c:pt>
                <c:pt idx="237">
                  <c:v>106.68274991509216</c:v>
                </c:pt>
                <c:pt idx="238">
                  <c:v>117.37602378807323</c:v>
                </c:pt>
                <c:pt idx="239">
                  <c:v>89.754659408041249</c:v>
                </c:pt>
                <c:pt idx="240">
                  <c:v>114.08296439805214</c:v>
                </c:pt>
                <c:pt idx="241">
                  <c:v>102.17358671578812</c:v>
                </c:pt>
                <c:pt idx="242">
                  <c:v>96.883144151585569</c:v>
                </c:pt>
                <c:pt idx="243">
                  <c:v>105.80052186523622</c:v>
                </c:pt>
                <c:pt idx="244">
                  <c:v>107.55369928460368</c:v>
                </c:pt>
                <c:pt idx="245">
                  <c:v>84.697721928043123</c:v>
                </c:pt>
                <c:pt idx="246">
                  <c:v>122.34765955113248</c:v>
                </c:pt>
                <c:pt idx="247">
                  <c:v>57.605098961661334</c:v>
                </c:pt>
                <c:pt idx="248">
                  <c:v>79.875320712891778</c:v>
                </c:pt>
                <c:pt idx="249">
                  <c:v>64.994581555526381</c:v>
                </c:pt>
                <c:pt idx="250">
                  <c:v>128.90802774705634</c:v>
                </c:pt>
                <c:pt idx="251">
                  <c:v>72.189056603298866</c:v>
                </c:pt>
                <c:pt idx="252">
                  <c:v>107.30232073327764</c:v>
                </c:pt>
                <c:pt idx="253">
                  <c:v>92.767774417940174</c:v>
                </c:pt>
                <c:pt idx="254">
                  <c:v>92.432809612660364</c:v>
                </c:pt>
                <c:pt idx="255">
                  <c:v>119.02001511827768</c:v>
                </c:pt>
                <c:pt idx="256">
                  <c:v>108.9339666165925</c:v>
                </c:pt>
                <c:pt idx="257">
                  <c:v>99.725805373945519</c:v>
                </c:pt>
                <c:pt idx="258">
                  <c:v>82.118357756489843</c:v>
                </c:pt>
                <c:pt idx="259">
                  <c:v>106.4415694960303</c:v>
                </c:pt>
                <c:pt idx="260">
                  <c:v>111.06353934827402</c:v>
                </c:pt>
                <c:pt idx="261">
                  <c:v>101.08863106319193</c:v>
                </c:pt>
                <c:pt idx="262">
                  <c:v>83.389083707754565</c:v>
                </c:pt>
                <c:pt idx="263">
                  <c:v>101.68641882551783</c:v>
                </c:pt>
                <c:pt idx="264">
                  <c:v>72.00526235111046</c:v>
                </c:pt>
                <c:pt idx="265">
                  <c:v>123.80246892463899</c:v>
                </c:pt>
                <c:pt idx="266">
                  <c:v>80.439586051423362</c:v>
                </c:pt>
                <c:pt idx="267">
                  <c:v>128.34940606203736</c:v>
                </c:pt>
                <c:pt idx="268">
                  <c:v>119.28285681324637</c:v>
                </c:pt>
                <c:pt idx="269">
                  <c:v>109.6150712506677</c:v>
                </c:pt>
                <c:pt idx="270">
                  <c:v>93.071068356233837</c:v>
                </c:pt>
                <c:pt idx="271">
                  <c:v>81.654283908606658</c:v>
                </c:pt>
                <c:pt idx="272">
                  <c:v>80.576372941713288</c:v>
                </c:pt>
                <c:pt idx="273">
                  <c:v>114.0627865442181</c:v>
                </c:pt>
                <c:pt idx="274">
                  <c:v>102.27971481544031</c:v>
                </c:pt>
                <c:pt idx="275">
                  <c:v>118.03236966965035</c:v>
                </c:pt>
                <c:pt idx="276">
                  <c:v>101.22771618835259</c:v>
                </c:pt>
                <c:pt idx="277">
                  <c:v>84.538582070198984</c:v>
                </c:pt>
                <c:pt idx="278">
                  <c:v>92.408445272642723</c:v>
                </c:pt>
                <c:pt idx="279">
                  <c:v>96.631731640027766</c:v>
                </c:pt>
                <c:pt idx="280">
                  <c:v>76.923413260725326</c:v>
                </c:pt>
                <c:pt idx="281">
                  <c:v>122.94914187581631</c:v>
                </c:pt>
                <c:pt idx="282">
                  <c:v>94.927569385965199</c:v>
                </c:pt>
                <c:pt idx="283">
                  <c:v>98.534649961475495</c:v>
                </c:pt>
                <c:pt idx="284">
                  <c:v>96.222855881919372</c:v>
                </c:pt>
                <c:pt idx="285">
                  <c:v>93.88139516137565</c:v>
                </c:pt>
                <c:pt idx="286">
                  <c:v>108.81299761164675</c:v>
                </c:pt>
                <c:pt idx="287">
                  <c:v>79.236240515035163</c:v>
                </c:pt>
                <c:pt idx="288">
                  <c:v>64.954184261026015</c:v>
                </c:pt>
                <c:pt idx="289">
                  <c:v>122.86433674552323</c:v>
                </c:pt>
                <c:pt idx="290">
                  <c:v>114.48836631309206</c:v>
                </c:pt>
                <c:pt idx="291">
                  <c:v>105.79707945287542</c:v>
                </c:pt>
                <c:pt idx="292">
                  <c:v>114.83776118417718</c:v>
                </c:pt>
                <c:pt idx="293">
                  <c:v>124.62691547744561</c:v>
                </c:pt>
                <c:pt idx="294">
                  <c:v>49.504695868172071</c:v>
                </c:pt>
                <c:pt idx="295">
                  <c:v>97.680947031111657</c:v>
                </c:pt>
                <c:pt idx="296">
                  <c:v>121.88449968499803</c:v>
                </c:pt>
                <c:pt idx="297">
                  <c:v>94.057080636384441</c:v>
                </c:pt>
                <c:pt idx="298">
                  <c:v>93.093868101072005</c:v>
                </c:pt>
                <c:pt idx="299">
                  <c:v>70.997359342261063</c:v>
                </c:pt>
                <c:pt idx="300">
                  <c:v>108.89391076344168</c:v>
                </c:pt>
                <c:pt idx="301">
                  <c:v>112.62066846080894</c:v>
                </c:pt>
                <c:pt idx="302">
                  <c:v>120.38609604088434</c:v>
                </c:pt>
                <c:pt idx="303">
                  <c:v>114.02641862552238</c:v>
                </c:pt>
                <c:pt idx="304">
                  <c:v>73.045953926106421</c:v>
                </c:pt>
                <c:pt idx="305">
                  <c:v>121.77370341248563</c:v>
                </c:pt>
                <c:pt idx="306">
                  <c:v>109.19935384989282</c:v>
                </c:pt>
                <c:pt idx="307">
                  <c:v>98.378845843431961</c:v>
                </c:pt>
                <c:pt idx="308">
                  <c:v>112.77492693421146</c:v>
                </c:pt>
                <c:pt idx="309">
                  <c:v>89.008079427984498</c:v>
                </c:pt>
                <c:pt idx="310">
                  <c:v>111.41164370615986</c:v>
                </c:pt>
                <c:pt idx="311">
                  <c:v>79.171272953561214</c:v>
                </c:pt>
                <c:pt idx="312">
                  <c:v>131.45157816030857</c:v>
                </c:pt>
                <c:pt idx="313">
                  <c:v>113.66270618543058</c:v>
                </c:pt>
                <c:pt idx="314">
                  <c:v>72.468303585039735</c:v>
                </c:pt>
                <c:pt idx="315">
                  <c:v>84.61275063809714</c:v>
                </c:pt>
                <c:pt idx="316">
                  <c:v>121.37044771303066</c:v>
                </c:pt>
                <c:pt idx="317">
                  <c:v>118.69527757840592</c:v>
                </c:pt>
                <c:pt idx="318">
                  <c:v>121.41869377916768</c:v>
                </c:pt>
                <c:pt idx="319">
                  <c:v>91.35744892336929</c:v>
                </c:pt>
                <c:pt idx="320">
                  <c:v>105.25778767606467</c:v>
                </c:pt>
                <c:pt idx="321">
                  <c:v>105.14027507071731</c:v>
                </c:pt>
                <c:pt idx="322">
                  <c:v>76.398212004115962</c:v>
                </c:pt>
                <c:pt idx="323">
                  <c:v>96.953958444769057</c:v>
                </c:pt>
                <c:pt idx="324">
                  <c:v>98.933383205591539</c:v>
                </c:pt>
                <c:pt idx="325">
                  <c:v>116.59259999301645</c:v>
                </c:pt>
                <c:pt idx="326">
                  <c:v>93.915289019004277</c:v>
                </c:pt>
                <c:pt idx="327">
                  <c:v>118.73097856754011</c:v>
                </c:pt>
                <c:pt idx="328">
                  <c:v>107.72140218276851</c:v>
                </c:pt>
                <c:pt idx="329">
                  <c:v>127.26182526296788</c:v>
                </c:pt>
                <c:pt idx="330">
                  <c:v>118.82863338256112</c:v>
                </c:pt>
                <c:pt idx="331">
                  <c:v>101.30531970571948</c:v>
                </c:pt>
                <c:pt idx="332">
                  <c:v>70.723886559348244</c:v>
                </c:pt>
                <c:pt idx="333">
                  <c:v>119.28420475683166</c:v>
                </c:pt>
                <c:pt idx="334">
                  <c:v>116.62128420065365</c:v>
                </c:pt>
                <c:pt idx="335">
                  <c:v>124.16243383888721</c:v>
                </c:pt>
                <c:pt idx="336">
                  <c:v>123.18067781952774</c:v>
                </c:pt>
                <c:pt idx="337">
                  <c:v>78.484064939851322</c:v>
                </c:pt>
                <c:pt idx="338">
                  <c:v>106.75205195172609</c:v>
                </c:pt>
                <c:pt idx="339">
                  <c:v>102.67398467471364</c:v>
                </c:pt>
                <c:pt idx="340">
                  <c:v>100.51554442536526</c:v>
                </c:pt>
                <c:pt idx="341">
                  <c:v>117.21049552089431</c:v>
                </c:pt>
                <c:pt idx="342">
                  <c:v>117.81336768816512</c:v>
                </c:pt>
                <c:pt idx="343">
                  <c:v>111.59439510162045</c:v>
                </c:pt>
                <c:pt idx="344">
                  <c:v>91.003390704428725</c:v>
                </c:pt>
                <c:pt idx="345">
                  <c:v>127.49071395905898</c:v>
                </c:pt>
                <c:pt idx="346">
                  <c:v>96.16112361137894</c:v>
                </c:pt>
                <c:pt idx="347">
                  <c:v>102.63571924798221</c:v>
                </c:pt>
                <c:pt idx="348">
                  <c:v>95.279104885838649</c:v>
                </c:pt>
                <c:pt idx="349">
                  <c:v>95.193233267927667</c:v>
                </c:pt>
                <c:pt idx="350">
                  <c:v>90.8122928827555</c:v>
                </c:pt>
                <c:pt idx="351">
                  <c:v>65.907619255400107</c:v>
                </c:pt>
                <c:pt idx="352">
                  <c:v>79.140870224149083</c:v>
                </c:pt>
                <c:pt idx="353">
                  <c:v>120.95788001701433</c:v>
                </c:pt>
                <c:pt idx="354">
                  <c:v>88.980296328442876</c:v>
                </c:pt>
                <c:pt idx="355">
                  <c:v>137.50811142482897</c:v>
                </c:pt>
                <c:pt idx="356">
                  <c:v>99.153216508216417</c:v>
                </c:pt>
                <c:pt idx="357">
                  <c:v>102.11578113396516</c:v>
                </c:pt>
                <c:pt idx="358">
                  <c:v>104.01410565678793</c:v>
                </c:pt>
                <c:pt idx="359">
                  <c:v>112.91411465689258</c:v>
                </c:pt>
                <c:pt idx="360">
                  <c:v>106.1699760391396</c:v>
                </c:pt>
                <c:pt idx="361">
                  <c:v>116.41897522228689</c:v>
                </c:pt>
                <c:pt idx="362">
                  <c:v>88.348840257323289</c:v>
                </c:pt>
                <c:pt idx="363">
                  <c:v>123.01504870516101</c:v>
                </c:pt>
                <c:pt idx="364">
                  <c:v>102.84987485032623</c:v>
                </c:pt>
                <c:pt idx="365">
                  <c:v>90.40544485214815</c:v>
                </c:pt>
                <c:pt idx="366">
                  <c:v>111.58545902862608</c:v>
                </c:pt>
                <c:pt idx="367">
                  <c:v>131.77138621578726</c:v>
                </c:pt>
                <c:pt idx="368">
                  <c:v>107.35080130578282</c:v>
                </c:pt>
                <c:pt idx="369">
                  <c:v>91.405911848854316</c:v>
                </c:pt>
                <c:pt idx="370">
                  <c:v>88.114201704145586</c:v>
                </c:pt>
                <c:pt idx="371">
                  <c:v>117.66012912893385</c:v>
                </c:pt>
                <c:pt idx="372">
                  <c:v>98.405346979567625</c:v>
                </c:pt>
                <c:pt idx="373">
                  <c:v>91.990957419162839</c:v>
                </c:pt>
                <c:pt idx="374">
                  <c:v>124.4279678026972</c:v>
                </c:pt>
                <c:pt idx="375">
                  <c:v>123.06663028947068</c:v>
                </c:pt>
                <c:pt idx="376">
                  <c:v>55.867883324330002</c:v>
                </c:pt>
                <c:pt idx="377">
                  <c:v>110.50380243649984</c:v>
                </c:pt>
                <c:pt idx="378">
                  <c:v>108.79603192242628</c:v>
                </c:pt>
                <c:pt idx="379">
                  <c:v>82.900636654223291</c:v>
                </c:pt>
                <c:pt idx="380">
                  <c:v>119.6709961813533</c:v>
                </c:pt>
                <c:pt idx="381">
                  <c:v>71.470056058058134</c:v>
                </c:pt>
                <c:pt idx="382">
                  <c:v>113.72273723329766</c:v>
                </c:pt>
                <c:pt idx="383">
                  <c:v>114.5989762398619</c:v>
                </c:pt>
                <c:pt idx="384">
                  <c:v>86.102395802254009</c:v>
                </c:pt>
                <c:pt idx="385">
                  <c:v>51.27391532416388</c:v>
                </c:pt>
                <c:pt idx="386">
                  <c:v>119.58857365771753</c:v>
                </c:pt>
                <c:pt idx="387">
                  <c:v>130.41860084750306</c:v>
                </c:pt>
                <c:pt idx="388">
                  <c:v>121.27590447180756</c:v>
                </c:pt>
                <c:pt idx="389">
                  <c:v>98.445455399487315</c:v>
                </c:pt>
                <c:pt idx="390">
                  <c:v>80.18783735020763</c:v>
                </c:pt>
                <c:pt idx="391">
                  <c:v>77.618018764288394</c:v>
                </c:pt>
                <c:pt idx="392">
                  <c:v>110.43936097566549</c:v>
                </c:pt>
                <c:pt idx="393">
                  <c:v>104.05228288850682</c:v>
                </c:pt>
                <c:pt idx="394">
                  <c:v>126.24997732995425</c:v>
                </c:pt>
                <c:pt idx="395">
                  <c:v>70.164785953560965</c:v>
                </c:pt>
                <c:pt idx="396">
                  <c:v>98.207272848496487</c:v>
                </c:pt>
                <c:pt idx="397">
                  <c:v>101.62464935403459</c:v>
                </c:pt>
                <c:pt idx="398">
                  <c:v>96.826425841762898</c:v>
                </c:pt>
                <c:pt idx="399">
                  <c:v>107.2715465186959</c:v>
                </c:pt>
                <c:pt idx="400">
                  <c:v>89.117522469978297</c:v>
                </c:pt>
                <c:pt idx="401">
                  <c:v>108.27875449568124</c:v>
                </c:pt>
                <c:pt idx="402">
                  <c:v>77.976266373079639</c:v>
                </c:pt>
                <c:pt idx="403">
                  <c:v>83.944780873996734</c:v>
                </c:pt>
                <c:pt idx="404">
                  <c:v>95.288041186509176</c:v>
                </c:pt>
                <c:pt idx="405">
                  <c:v>95.548053646243886</c:v>
                </c:pt>
                <c:pt idx="406">
                  <c:v>121.01791730393539</c:v>
                </c:pt>
                <c:pt idx="407">
                  <c:v>124.3405611780953</c:v>
                </c:pt>
                <c:pt idx="408">
                  <c:v>98.994112681140379</c:v>
                </c:pt>
                <c:pt idx="409">
                  <c:v>128.24834484138478</c:v>
                </c:pt>
                <c:pt idx="410">
                  <c:v>91.158434741965863</c:v>
                </c:pt>
                <c:pt idx="411">
                  <c:v>98.318370380203362</c:v>
                </c:pt>
                <c:pt idx="412">
                  <c:v>98.81810372886946</c:v>
                </c:pt>
                <c:pt idx="413">
                  <c:v>91.044505086141086</c:v>
                </c:pt>
                <c:pt idx="414">
                  <c:v>100.29104043387613</c:v>
                </c:pt>
                <c:pt idx="415">
                  <c:v>93.84578230071601</c:v>
                </c:pt>
                <c:pt idx="416">
                  <c:v>108.47774871731298</c:v>
                </c:pt>
                <c:pt idx="417">
                  <c:v>91.660975856335298</c:v>
                </c:pt>
                <c:pt idx="418">
                  <c:v>101.53525157205286</c:v>
                </c:pt>
                <c:pt idx="419">
                  <c:v>92.165761363221577</c:v>
                </c:pt>
                <c:pt idx="420">
                  <c:v>85.127888869997307</c:v>
                </c:pt>
                <c:pt idx="421">
                  <c:v>126.91465251786602</c:v>
                </c:pt>
                <c:pt idx="422">
                  <c:v>105.18811754988567</c:v>
                </c:pt>
                <c:pt idx="423">
                  <c:v>89.541660016512907</c:v>
                </c:pt>
                <c:pt idx="424">
                  <c:v>88.015615198770277</c:v>
                </c:pt>
                <c:pt idx="425">
                  <c:v>121.63167363533501</c:v>
                </c:pt>
                <c:pt idx="426">
                  <c:v>108.78270527910476</c:v>
                </c:pt>
                <c:pt idx="427">
                  <c:v>101.93110021848076</c:v>
                </c:pt>
                <c:pt idx="428">
                  <c:v>119.94005562659372</c:v>
                </c:pt>
                <c:pt idx="429">
                  <c:v>104.7314837572471</c:v>
                </c:pt>
                <c:pt idx="430">
                  <c:v>86.573729449812248</c:v>
                </c:pt>
                <c:pt idx="431">
                  <c:v>124.7368536729164</c:v>
                </c:pt>
                <c:pt idx="432">
                  <c:v>100.87119294055833</c:v>
                </c:pt>
                <c:pt idx="433">
                  <c:v>80.15266121564045</c:v>
                </c:pt>
                <c:pt idx="434">
                  <c:v>119.45921440096078</c:v>
                </c:pt>
                <c:pt idx="435">
                  <c:v>102.07747681173039</c:v>
                </c:pt>
                <c:pt idx="436">
                  <c:v>100.11070614296793</c:v>
                </c:pt>
                <c:pt idx="437">
                  <c:v>100.69330986591592</c:v>
                </c:pt>
                <c:pt idx="438">
                  <c:v>106.31734166040567</c:v>
                </c:pt>
                <c:pt idx="439">
                  <c:v>103.51183151418935</c:v>
                </c:pt>
                <c:pt idx="440">
                  <c:v>64.239705087101953</c:v>
                </c:pt>
                <c:pt idx="441">
                  <c:v>91.913388551389517</c:v>
                </c:pt>
                <c:pt idx="442">
                  <c:v>113.66592972817588</c:v>
                </c:pt>
                <c:pt idx="443">
                  <c:v>111.61233767038081</c:v>
                </c:pt>
                <c:pt idx="444">
                  <c:v>103.57810018830813</c:v>
                </c:pt>
                <c:pt idx="445">
                  <c:v>111.35298357857381</c:v>
                </c:pt>
                <c:pt idx="446">
                  <c:v>91.535076341364842</c:v>
                </c:pt>
                <c:pt idx="447">
                  <c:v>113.17002413550729</c:v>
                </c:pt>
                <c:pt idx="448">
                  <c:v>111.31106396386276</c:v>
                </c:pt>
                <c:pt idx="449">
                  <c:v>67.56179231424673</c:v>
                </c:pt>
                <c:pt idx="450">
                  <c:v>126.15514881041918</c:v>
                </c:pt>
                <c:pt idx="451">
                  <c:v>132.82566488255398</c:v>
                </c:pt>
                <c:pt idx="452">
                  <c:v>119.25475137679486</c:v>
                </c:pt>
                <c:pt idx="453">
                  <c:v>101.28708004498316</c:v>
                </c:pt>
                <c:pt idx="454">
                  <c:v>94.088616449367805</c:v>
                </c:pt>
                <c:pt idx="455">
                  <c:v>98.374127391579194</c:v>
                </c:pt>
                <c:pt idx="456">
                  <c:v>120.05278702386833</c:v>
                </c:pt>
                <c:pt idx="457">
                  <c:v>74.35686453482127</c:v>
                </c:pt>
                <c:pt idx="458">
                  <c:v>80.418880532526515</c:v>
                </c:pt>
                <c:pt idx="459">
                  <c:v>50.324499501213786</c:v>
                </c:pt>
                <c:pt idx="460">
                  <c:v>112.23555821821101</c:v>
                </c:pt>
                <c:pt idx="461">
                  <c:v>108.41552840803955</c:v>
                </c:pt>
                <c:pt idx="462">
                  <c:v>89.633296409564593</c:v>
                </c:pt>
                <c:pt idx="463">
                  <c:v>90.401408758706282</c:v>
                </c:pt>
                <c:pt idx="464">
                  <c:v>108.07366363048061</c:v>
                </c:pt>
                <c:pt idx="465">
                  <c:v>93.490566538580623</c:v>
                </c:pt>
                <c:pt idx="466">
                  <c:v>117.96256046736032</c:v>
                </c:pt>
                <c:pt idx="467">
                  <c:v>100.12958943282226</c:v>
                </c:pt>
                <c:pt idx="468">
                  <c:v>77.284481689738072</c:v>
                </c:pt>
                <c:pt idx="469">
                  <c:v>123.68860060408656</c:v>
                </c:pt>
                <c:pt idx="470">
                  <c:v>86.306416670960004</c:v>
                </c:pt>
                <c:pt idx="471">
                  <c:v>101.69466204206907</c:v>
                </c:pt>
                <c:pt idx="472">
                  <c:v>95.127915658341237</c:v>
                </c:pt>
                <c:pt idx="473">
                  <c:v>102.57038847359283</c:v>
                </c:pt>
                <c:pt idx="474">
                  <c:v>74.231832127417434</c:v>
                </c:pt>
                <c:pt idx="475">
                  <c:v>121.61041278953438</c:v>
                </c:pt>
                <c:pt idx="476">
                  <c:v>71.394130591366491</c:v>
                </c:pt>
                <c:pt idx="477">
                  <c:v>130.68156558542762</c:v>
                </c:pt>
                <c:pt idx="478">
                  <c:v>118.0348105932612</c:v>
                </c:pt>
                <c:pt idx="479">
                  <c:v>109.4473851429639</c:v>
                </c:pt>
                <c:pt idx="480">
                  <c:v>83.62996863175033</c:v>
                </c:pt>
                <c:pt idx="481">
                  <c:v>108.35277845580252</c:v>
                </c:pt>
                <c:pt idx="482">
                  <c:v>108.50281355658616</c:v>
                </c:pt>
                <c:pt idx="483">
                  <c:v>116.52754283466081</c:v>
                </c:pt>
                <c:pt idx="484">
                  <c:v>115.44890666780434</c:v>
                </c:pt>
                <c:pt idx="485">
                  <c:v>118.20337694239703</c:v>
                </c:pt>
                <c:pt idx="486">
                  <c:v>108.59302421666953</c:v>
                </c:pt>
                <c:pt idx="487">
                  <c:v>116.29507580365856</c:v>
                </c:pt>
                <c:pt idx="488">
                  <c:v>105.12090980703894</c:v>
                </c:pt>
                <c:pt idx="489">
                  <c:v>94.679755682591832</c:v>
                </c:pt>
                <c:pt idx="490">
                  <c:v>79.074861462885181</c:v>
                </c:pt>
                <c:pt idx="491">
                  <c:v>116.98918244233101</c:v>
                </c:pt>
                <c:pt idx="492">
                  <c:v>60.7754177782315</c:v>
                </c:pt>
                <c:pt idx="493">
                  <c:v>97.504920157919443</c:v>
                </c:pt>
                <c:pt idx="494">
                  <c:v>104.8337187676412</c:v>
                </c:pt>
                <c:pt idx="495">
                  <c:v>95.682001111962705</c:v>
                </c:pt>
                <c:pt idx="496">
                  <c:v>116.01843221046163</c:v>
                </c:pt>
                <c:pt idx="497">
                  <c:v>78.837265197784546</c:v>
                </c:pt>
                <c:pt idx="498">
                  <c:v>91.881479317570751</c:v>
                </c:pt>
                <c:pt idx="499">
                  <c:v>118.48435604744193</c:v>
                </c:pt>
                <c:pt idx="500">
                  <c:v>112.47961839396744</c:v>
                </c:pt>
                <c:pt idx="501">
                  <c:v>112.36670963365509</c:v>
                </c:pt>
                <c:pt idx="502">
                  <c:v>125.28229183380024</c:v>
                </c:pt>
                <c:pt idx="503">
                  <c:v>120.12968362350126</c:v>
                </c:pt>
                <c:pt idx="504">
                  <c:v>82.915261785019766</c:v>
                </c:pt>
                <c:pt idx="505">
                  <c:v>114.24318414935885</c:v>
                </c:pt>
                <c:pt idx="506">
                  <c:v>121.95906848296588</c:v>
                </c:pt>
                <c:pt idx="507">
                  <c:v>86.995803008639683</c:v>
                </c:pt>
                <c:pt idx="508">
                  <c:v>99.267356538815775</c:v>
                </c:pt>
                <c:pt idx="509">
                  <c:v>65.883043792618082</c:v>
                </c:pt>
                <c:pt idx="510">
                  <c:v>111.22644320766766</c:v>
                </c:pt>
                <c:pt idx="511">
                  <c:v>110.99485244874458</c:v>
                </c:pt>
                <c:pt idx="512">
                  <c:v>121.70340819134199</c:v>
                </c:pt>
                <c:pt idx="513">
                  <c:v>104.53735231152584</c:v>
                </c:pt>
                <c:pt idx="514">
                  <c:v>90.207012153008762</c:v>
                </c:pt>
                <c:pt idx="515">
                  <c:v>118.0311060454444</c:v>
                </c:pt>
                <c:pt idx="516">
                  <c:v>99.209419875963079</c:v>
                </c:pt>
                <c:pt idx="517">
                  <c:v>98.92448588492573</c:v>
                </c:pt>
                <c:pt idx="518">
                  <c:v>113.81154630621376</c:v>
                </c:pt>
                <c:pt idx="519">
                  <c:v>91.93924333783562</c:v>
                </c:pt>
                <c:pt idx="520">
                  <c:v>78.769119704115468</c:v>
                </c:pt>
                <c:pt idx="521">
                  <c:v>101.05254161436511</c:v>
                </c:pt>
                <c:pt idx="522">
                  <c:v>129.36723605888912</c:v>
                </c:pt>
                <c:pt idx="523">
                  <c:v>110.71911951436091</c:v>
                </c:pt>
                <c:pt idx="524">
                  <c:v>91.89462106834597</c:v>
                </c:pt>
                <c:pt idx="525">
                  <c:v>109.40853237599713</c:v>
                </c:pt>
                <c:pt idx="526">
                  <c:v>125.00161426966808</c:v>
                </c:pt>
                <c:pt idx="527">
                  <c:v>126.89648704067982</c:v>
                </c:pt>
                <c:pt idx="528">
                  <c:v>114.19591323545956</c:v>
                </c:pt>
                <c:pt idx="529">
                  <c:v>122.32377152408957</c:v>
                </c:pt>
                <c:pt idx="530">
                  <c:v>95.464410485142253</c:v>
                </c:pt>
                <c:pt idx="531">
                  <c:v>113.99758673227741</c:v>
                </c:pt>
                <c:pt idx="532">
                  <c:v>89.901113391186982</c:v>
                </c:pt>
                <c:pt idx="533">
                  <c:v>95.883936949282457</c:v>
                </c:pt>
                <c:pt idx="534">
                  <c:v>113.30411370151012</c:v>
                </c:pt>
                <c:pt idx="535">
                  <c:v>120.60961459410686</c:v>
                </c:pt>
                <c:pt idx="536">
                  <c:v>88.501776675902633</c:v>
                </c:pt>
                <c:pt idx="537">
                  <c:v>101.40690528946034</c:v>
                </c:pt>
                <c:pt idx="538">
                  <c:v>97.78548372920946</c:v>
                </c:pt>
                <c:pt idx="539">
                  <c:v>123.0300283094751</c:v>
                </c:pt>
                <c:pt idx="540">
                  <c:v>122.25846632781158</c:v>
                </c:pt>
                <c:pt idx="541">
                  <c:v>113.67848107618528</c:v>
                </c:pt>
                <c:pt idx="542">
                  <c:v>56.626435145360716</c:v>
                </c:pt>
                <c:pt idx="543">
                  <c:v>120.23900394996257</c:v>
                </c:pt>
                <c:pt idx="544">
                  <c:v>123.4263647227328</c:v>
                </c:pt>
                <c:pt idx="545">
                  <c:v>122.14875195817285</c:v>
                </c:pt>
                <c:pt idx="546">
                  <c:v>119.9578720836102</c:v>
                </c:pt>
                <c:pt idx="547">
                  <c:v>93.71295137967158</c:v>
                </c:pt>
                <c:pt idx="548">
                  <c:v>108.11901799672708</c:v>
                </c:pt>
                <c:pt idx="549">
                  <c:v>96.558748434189766</c:v>
                </c:pt>
                <c:pt idx="550">
                  <c:v>112.57292366785879</c:v>
                </c:pt>
                <c:pt idx="551">
                  <c:v>110.97790727047101</c:v>
                </c:pt>
                <c:pt idx="552">
                  <c:v>116.93728234997292</c:v>
                </c:pt>
                <c:pt idx="553">
                  <c:v>109.50504797237858</c:v>
                </c:pt>
                <c:pt idx="554">
                  <c:v>107.01363916962259</c:v>
                </c:pt>
                <c:pt idx="555">
                  <c:v>126.66525815061969</c:v>
                </c:pt>
                <c:pt idx="556">
                  <c:v>115.03268303869606</c:v>
                </c:pt>
                <c:pt idx="557">
                  <c:v>110.41272192572951</c:v>
                </c:pt>
                <c:pt idx="558">
                  <c:v>103.71717222989145</c:v>
                </c:pt>
                <c:pt idx="559">
                  <c:v>97.441055319344372</c:v>
                </c:pt>
                <c:pt idx="560">
                  <c:v>73.774062392002492</c:v>
                </c:pt>
                <c:pt idx="561">
                  <c:v>63.47379648502946</c:v>
                </c:pt>
                <c:pt idx="562">
                  <c:v>91.868202552424648</c:v>
                </c:pt>
                <c:pt idx="563">
                  <c:v>123.78943666546361</c:v>
                </c:pt>
                <c:pt idx="564">
                  <c:v>105.32463840433688</c:v>
                </c:pt>
                <c:pt idx="565">
                  <c:v>106.9190089305599</c:v>
                </c:pt>
                <c:pt idx="566">
                  <c:v>82.988387390275932</c:v>
                </c:pt>
                <c:pt idx="567">
                  <c:v>105.72426895158895</c:v>
                </c:pt>
                <c:pt idx="568">
                  <c:v>116.14284702552258</c:v>
                </c:pt>
                <c:pt idx="569">
                  <c:v>101.39938535307509</c:v>
                </c:pt>
                <c:pt idx="570">
                  <c:v>105.93571901632437</c:v>
                </c:pt>
                <c:pt idx="571">
                  <c:v>120.70025026688235</c:v>
                </c:pt>
                <c:pt idx="572">
                  <c:v>102.68414521241624</c:v>
                </c:pt>
                <c:pt idx="573">
                  <c:v>120.57792433494771</c:v>
                </c:pt>
                <c:pt idx="574">
                  <c:v>95.946829792708854</c:v>
                </c:pt>
                <c:pt idx="575">
                  <c:v>69.981239216746687</c:v>
                </c:pt>
                <c:pt idx="576">
                  <c:v>103.11791712180798</c:v>
                </c:pt>
                <c:pt idx="577">
                  <c:v>113.57184705710605</c:v>
                </c:pt>
                <c:pt idx="578">
                  <c:v>117.15494162951619</c:v>
                </c:pt>
                <c:pt idx="579">
                  <c:v>79.259790720962812</c:v>
                </c:pt>
                <c:pt idx="580">
                  <c:v>70.587992372014412</c:v>
                </c:pt>
                <c:pt idx="581">
                  <c:v>117.10105170649553</c:v>
                </c:pt>
                <c:pt idx="582">
                  <c:v>134.50517289524635</c:v>
                </c:pt>
                <c:pt idx="583">
                  <c:v>104.4710330790958</c:v>
                </c:pt>
                <c:pt idx="584">
                  <c:v>131.7946962151002</c:v>
                </c:pt>
                <c:pt idx="585">
                  <c:v>127.00183858084051</c:v>
                </c:pt>
                <c:pt idx="586">
                  <c:v>94.32662615827924</c:v>
                </c:pt>
                <c:pt idx="587">
                  <c:v>115.88733976837524</c:v>
                </c:pt>
                <c:pt idx="588">
                  <c:v>111.78209848345691</c:v>
                </c:pt>
                <c:pt idx="589">
                  <c:v>100.93836719300667</c:v>
                </c:pt>
                <c:pt idx="590">
                  <c:v>120.58398381913869</c:v>
                </c:pt>
                <c:pt idx="591">
                  <c:v>81.142980856026696</c:v>
                </c:pt>
                <c:pt idx="592">
                  <c:v>114.56760459724835</c:v>
                </c:pt>
                <c:pt idx="593">
                  <c:v>100.57043287906662</c:v>
                </c:pt>
                <c:pt idx="594">
                  <c:v>83.947999613339022</c:v>
                </c:pt>
                <c:pt idx="595">
                  <c:v>64.703706872858561</c:v>
                </c:pt>
                <c:pt idx="596">
                  <c:v>113.39365080170981</c:v>
                </c:pt>
                <c:pt idx="597">
                  <c:v>127.53975616652075</c:v>
                </c:pt>
                <c:pt idx="598">
                  <c:v>120.51839007451024</c:v>
                </c:pt>
                <c:pt idx="599">
                  <c:v>68.119488442681288</c:v>
                </c:pt>
                <c:pt idx="600">
                  <c:v>97.659309250248953</c:v>
                </c:pt>
                <c:pt idx="601">
                  <c:v>77.01334056249668</c:v>
                </c:pt>
                <c:pt idx="602">
                  <c:v>102.61628009816779</c:v>
                </c:pt>
                <c:pt idx="603">
                  <c:v>91.497787357877655</c:v>
                </c:pt>
                <c:pt idx="604">
                  <c:v>140.42550053655086</c:v>
                </c:pt>
                <c:pt idx="605">
                  <c:v>71.877476644350807</c:v>
                </c:pt>
                <c:pt idx="606">
                  <c:v>101.68103538352271</c:v>
                </c:pt>
                <c:pt idx="607">
                  <c:v>93.747891870989037</c:v>
                </c:pt>
                <c:pt idx="608">
                  <c:v>89.948390614390988</c:v>
                </c:pt>
                <c:pt idx="609">
                  <c:v>96.496947124047963</c:v>
                </c:pt>
                <c:pt idx="610">
                  <c:v>99.785941842777802</c:v>
                </c:pt>
                <c:pt idx="611">
                  <c:v>101.63717364064343</c:v>
                </c:pt>
                <c:pt idx="612">
                  <c:v>70.13806632281009</c:v>
                </c:pt>
                <c:pt idx="613">
                  <c:v>87.483367887093721</c:v>
                </c:pt>
                <c:pt idx="614">
                  <c:v>102.79333153319617</c:v>
                </c:pt>
                <c:pt idx="615">
                  <c:v>83.545978335845746</c:v>
                </c:pt>
                <c:pt idx="616">
                  <c:v>121.89830932852678</c:v>
                </c:pt>
                <c:pt idx="617">
                  <c:v>125.38193207915606</c:v>
                </c:pt>
                <c:pt idx="618">
                  <c:v>100.38166487636767</c:v>
                </c:pt>
                <c:pt idx="619">
                  <c:v>126.18991604878435</c:v>
                </c:pt>
                <c:pt idx="620">
                  <c:v>92.384729683853323</c:v>
                </c:pt>
                <c:pt idx="621">
                  <c:v>95.907608956924818</c:v>
                </c:pt>
                <c:pt idx="622">
                  <c:v>121.35549903072305</c:v>
                </c:pt>
                <c:pt idx="623">
                  <c:v>77.946704332453123</c:v>
                </c:pt>
                <c:pt idx="624">
                  <c:v>117.54243595835132</c:v>
                </c:pt>
                <c:pt idx="625">
                  <c:v>100.49266166916226</c:v>
                </c:pt>
                <c:pt idx="626">
                  <c:v>93.561270657297925</c:v>
                </c:pt>
                <c:pt idx="627">
                  <c:v>101.81594171244227</c:v>
                </c:pt>
                <c:pt idx="628">
                  <c:v>70.689466793729338</c:v>
                </c:pt>
                <c:pt idx="629">
                  <c:v>75.93957803089954</c:v>
                </c:pt>
                <c:pt idx="630">
                  <c:v>63.183192276423298</c:v>
                </c:pt>
                <c:pt idx="631">
                  <c:v>127.74727846310304</c:v>
                </c:pt>
                <c:pt idx="632">
                  <c:v>104.42186064742425</c:v>
                </c:pt>
                <c:pt idx="633">
                  <c:v>81.934236570224087</c:v>
                </c:pt>
                <c:pt idx="634">
                  <c:v>98.097921917887646</c:v>
                </c:pt>
                <c:pt idx="635">
                  <c:v>107.18852675293368</c:v>
                </c:pt>
                <c:pt idx="636">
                  <c:v>103.42172614687858</c:v>
                </c:pt>
                <c:pt idx="637">
                  <c:v>120.50958363765999</c:v>
                </c:pt>
                <c:pt idx="638">
                  <c:v>126.44018518414202</c:v>
                </c:pt>
                <c:pt idx="639">
                  <c:v>101.24468483473733</c:v>
                </c:pt>
                <c:pt idx="640">
                  <c:v>84.590419090252212</c:v>
                </c:pt>
                <c:pt idx="641">
                  <c:v>122.09282620138973</c:v>
                </c:pt>
                <c:pt idx="642">
                  <c:v>103.58778076767088</c:v>
                </c:pt>
                <c:pt idx="643">
                  <c:v>60.556269964073024</c:v>
                </c:pt>
                <c:pt idx="644">
                  <c:v>108.57451046614901</c:v>
                </c:pt>
                <c:pt idx="645">
                  <c:v>98.705168932860715</c:v>
                </c:pt>
                <c:pt idx="646">
                  <c:v>95.838055065146762</c:v>
                </c:pt>
                <c:pt idx="647">
                  <c:v>97.721183738197709</c:v>
                </c:pt>
                <c:pt idx="648">
                  <c:v>104.78857596624654</c:v>
                </c:pt>
                <c:pt idx="649">
                  <c:v>108.79502169142046</c:v>
                </c:pt>
                <c:pt idx="650">
                  <c:v>67.927036848053532</c:v>
                </c:pt>
                <c:pt idx="651">
                  <c:v>87.332533418383832</c:v>
                </c:pt>
                <c:pt idx="652">
                  <c:v>112.35270134349113</c:v>
                </c:pt>
                <c:pt idx="653">
                  <c:v>105.68284538196059</c:v>
                </c:pt>
                <c:pt idx="654">
                  <c:v>99.565041340610094</c:v>
                </c:pt>
                <c:pt idx="655">
                  <c:v>106.25397284344112</c:v>
                </c:pt>
                <c:pt idx="656">
                  <c:v>84.841904051713612</c:v>
                </c:pt>
                <c:pt idx="657">
                  <c:v>105.10219562503831</c:v>
                </c:pt>
                <c:pt idx="658">
                  <c:v>106.43843102592</c:v>
                </c:pt>
                <c:pt idx="659">
                  <c:v>70.923540244302117</c:v>
                </c:pt>
                <c:pt idx="660">
                  <c:v>109.32283558143203</c:v>
                </c:pt>
                <c:pt idx="661">
                  <c:v>108.03791144460089</c:v>
                </c:pt>
                <c:pt idx="662">
                  <c:v>120.19168037215167</c:v>
                </c:pt>
                <c:pt idx="663">
                  <c:v>95.186940653694776</c:v>
                </c:pt>
                <c:pt idx="664">
                  <c:v>105.84486658371802</c:v>
                </c:pt>
                <c:pt idx="665">
                  <c:v>99.573198367333958</c:v>
                </c:pt>
                <c:pt idx="666">
                  <c:v>113.9089905410585</c:v>
                </c:pt>
                <c:pt idx="667">
                  <c:v>77.233894882924162</c:v>
                </c:pt>
                <c:pt idx="668">
                  <c:v>95.804238917369076</c:v>
                </c:pt>
                <c:pt idx="669">
                  <c:v>57.476586730842058</c:v>
                </c:pt>
                <c:pt idx="670">
                  <c:v>114.01359493009053</c:v>
                </c:pt>
                <c:pt idx="671">
                  <c:v>94.967878563556212</c:v>
                </c:pt>
                <c:pt idx="672">
                  <c:v>101.14400341699516</c:v>
                </c:pt>
                <c:pt idx="673">
                  <c:v>82.147741181563873</c:v>
                </c:pt>
                <c:pt idx="674">
                  <c:v>111.82216909076483</c:v>
                </c:pt>
                <c:pt idx="675">
                  <c:v>113.83923329187459</c:v>
                </c:pt>
                <c:pt idx="676">
                  <c:v>121.26926755483851</c:v>
                </c:pt>
                <c:pt idx="677">
                  <c:v>131.18339815886026</c:v>
                </c:pt>
                <c:pt idx="678">
                  <c:v>91.831060853289046</c:v>
                </c:pt>
                <c:pt idx="679">
                  <c:v>114.35029236840585</c:v>
                </c:pt>
                <c:pt idx="680">
                  <c:v>96.379922356101332</c:v>
                </c:pt>
                <c:pt idx="681">
                  <c:v>118.35044593670034</c:v>
                </c:pt>
                <c:pt idx="682">
                  <c:v>93.83204745450341</c:v>
                </c:pt>
                <c:pt idx="683">
                  <c:v>107.79936545428929</c:v>
                </c:pt>
                <c:pt idx="684">
                  <c:v>68.345738563965526</c:v>
                </c:pt>
                <c:pt idx="685">
                  <c:v>112.61791324039201</c:v>
                </c:pt>
                <c:pt idx="686">
                  <c:v>81.795215591564826</c:v>
                </c:pt>
                <c:pt idx="687">
                  <c:v>128.74111872553044</c:v>
                </c:pt>
                <c:pt idx="688">
                  <c:v>114.68268449540729</c:v>
                </c:pt>
                <c:pt idx="689">
                  <c:v>111.4871762943928</c:v>
                </c:pt>
                <c:pt idx="690">
                  <c:v>112.44196028685421</c:v>
                </c:pt>
                <c:pt idx="691">
                  <c:v>81.740084761428264</c:v>
                </c:pt>
                <c:pt idx="692">
                  <c:v>99.882882041000443</c:v>
                </c:pt>
                <c:pt idx="693">
                  <c:v>118.04687561069009</c:v>
                </c:pt>
                <c:pt idx="694">
                  <c:v>110.3982107758103</c:v>
                </c:pt>
                <c:pt idx="695">
                  <c:v>121.20798303448257</c:v>
                </c:pt>
                <c:pt idx="696">
                  <c:v>100.87424493654689</c:v>
                </c:pt>
                <c:pt idx="697">
                  <c:v>103.17032114346435</c:v>
                </c:pt>
                <c:pt idx="698">
                  <c:v>95.570308715338626</c:v>
                </c:pt>
                <c:pt idx="699">
                  <c:v>98.974738745394617</c:v>
                </c:pt>
                <c:pt idx="700">
                  <c:v>90.672584702776135</c:v>
                </c:pt>
                <c:pt idx="701">
                  <c:v>119.81693184645282</c:v>
                </c:pt>
                <c:pt idx="702">
                  <c:v>108.05209678831677</c:v>
                </c:pt>
                <c:pt idx="703">
                  <c:v>100.49455078133346</c:v>
                </c:pt>
                <c:pt idx="704">
                  <c:v>104.77804725865241</c:v>
                </c:pt>
                <c:pt idx="705">
                  <c:v>92.168958879678172</c:v>
                </c:pt>
                <c:pt idx="706">
                  <c:v>111.09198623319506</c:v>
                </c:pt>
                <c:pt idx="707">
                  <c:v>68.42667260214391</c:v>
                </c:pt>
                <c:pt idx="708">
                  <c:v>73.405583938243097</c:v>
                </c:pt>
                <c:pt idx="709">
                  <c:v>121.04715629249166</c:v>
                </c:pt>
                <c:pt idx="710">
                  <c:v>108.61139543026455</c:v>
                </c:pt>
                <c:pt idx="711">
                  <c:v>97.522696012028916</c:v>
                </c:pt>
                <c:pt idx="712">
                  <c:v>120.60124979667914</c:v>
                </c:pt>
                <c:pt idx="713">
                  <c:v>119.44991490214605</c:v>
                </c:pt>
                <c:pt idx="714">
                  <c:v>75.624572735527835</c:v>
                </c:pt>
                <c:pt idx="715">
                  <c:v>129.46346633537277</c:v>
                </c:pt>
                <c:pt idx="716">
                  <c:v>105.09357788533924</c:v>
                </c:pt>
                <c:pt idx="717">
                  <c:v>83.290322178370872</c:v>
                </c:pt>
                <c:pt idx="718">
                  <c:v>98.945456415363623</c:v>
                </c:pt>
                <c:pt idx="719">
                  <c:v>64.237031413088246</c:v>
                </c:pt>
                <c:pt idx="720">
                  <c:v>107.35744006409453</c:v>
                </c:pt>
                <c:pt idx="721">
                  <c:v>118.72822227841252</c:v>
                </c:pt>
                <c:pt idx="722">
                  <c:v>118.51857688651421</c:v>
                </c:pt>
                <c:pt idx="723">
                  <c:v>107.08178135271075</c:v>
                </c:pt>
                <c:pt idx="724">
                  <c:v>88.533064341310649</c:v>
                </c:pt>
                <c:pt idx="725">
                  <c:v>121.38832460431932</c:v>
                </c:pt>
                <c:pt idx="726">
                  <c:v>109.39183664707616</c:v>
                </c:pt>
                <c:pt idx="727">
                  <c:v>106.44470138706892</c:v>
                </c:pt>
                <c:pt idx="728">
                  <c:v>120.2172810657276</c:v>
                </c:pt>
                <c:pt idx="729">
                  <c:v>95.501380258030423</c:v>
                </c:pt>
                <c:pt idx="730">
                  <c:v>90.985239705637696</c:v>
                </c:pt>
                <c:pt idx="731">
                  <c:v>77.783844255705318</c:v>
                </c:pt>
                <c:pt idx="732">
                  <c:v>130.50020069906608</c:v>
                </c:pt>
                <c:pt idx="733">
                  <c:v>120.06852273058385</c:v>
                </c:pt>
                <c:pt idx="734">
                  <c:v>82.75015362857593</c:v>
                </c:pt>
                <c:pt idx="735">
                  <c:v>96.861144117768646</c:v>
                </c:pt>
                <c:pt idx="736">
                  <c:v>124.33073612794031</c:v>
                </c:pt>
                <c:pt idx="737">
                  <c:v>118.42066479986846</c:v>
                </c:pt>
                <c:pt idx="738">
                  <c:v>122.5131389120456</c:v>
                </c:pt>
                <c:pt idx="739">
                  <c:v>96.863659725751234</c:v>
                </c:pt>
                <c:pt idx="740">
                  <c:v>106.50209121504551</c:v>
                </c:pt>
                <c:pt idx="741">
                  <c:v>106.58470711749715</c:v>
                </c:pt>
                <c:pt idx="742">
                  <c:v>81.025652441175481</c:v>
                </c:pt>
                <c:pt idx="743">
                  <c:v>103.28188313847484</c:v>
                </c:pt>
                <c:pt idx="744">
                  <c:v>116.53507972374223</c:v>
                </c:pt>
                <c:pt idx="745">
                  <c:v>122.44363452329401</c:v>
                </c:pt>
                <c:pt idx="746">
                  <c:v>96.87461146901947</c:v>
                </c:pt>
                <c:pt idx="747">
                  <c:v>117.32723450554144</c:v>
                </c:pt>
                <c:pt idx="748">
                  <c:v>115.73850217580281</c:v>
                </c:pt>
                <c:pt idx="749">
                  <c:v>132.2053428690856</c:v>
                </c:pt>
                <c:pt idx="750">
                  <c:v>120.78871349005239</c:v>
                </c:pt>
                <c:pt idx="751">
                  <c:v>113.53811533083243</c:v>
                </c:pt>
                <c:pt idx="752">
                  <c:v>62.695524377132088</c:v>
                </c:pt>
                <c:pt idx="753">
                  <c:v>122.14133440161817</c:v>
                </c:pt>
                <c:pt idx="754">
                  <c:v>130.30945597119978</c:v>
                </c:pt>
                <c:pt idx="755">
                  <c:v>117.30016999671774</c:v>
                </c:pt>
                <c:pt idx="756">
                  <c:v>119.97911442104244</c:v>
                </c:pt>
                <c:pt idx="757">
                  <c:v>96.538604620902944</c:v>
                </c:pt>
                <c:pt idx="758">
                  <c:v>125.54785212071255</c:v>
                </c:pt>
                <c:pt idx="759">
                  <c:v>73.962448565334896</c:v>
                </c:pt>
                <c:pt idx="760">
                  <c:v>90.457749704841348</c:v>
                </c:pt>
                <c:pt idx="761">
                  <c:v>109.09558692338028</c:v>
                </c:pt>
                <c:pt idx="762">
                  <c:v>116.46652962374071</c:v>
                </c:pt>
                <c:pt idx="763">
                  <c:v>111.24062487488806</c:v>
                </c:pt>
                <c:pt idx="764">
                  <c:v>111.97232324375176</c:v>
                </c:pt>
                <c:pt idx="765">
                  <c:v>118.14455901287842</c:v>
                </c:pt>
                <c:pt idx="766">
                  <c:v>120.87661862459058</c:v>
                </c:pt>
                <c:pt idx="767">
                  <c:v>111.54999969155972</c:v>
                </c:pt>
                <c:pt idx="768">
                  <c:v>106.55102760761346</c:v>
                </c:pt>
                <c:pt idx="769">
                  <c:v>86.77924248028836</c:v>
                </c:pt>
                <c:pt idx="770">
                  <c:v>59.185007951212491</c:v>
                </c:pt>
                <c:pt idx="771">
                  <c:v>88.619662613901795</c:v>
                </c:pt>
                <c:pt idx="772">
                  <c:v>73.739856734454875</c:v>
                </c:pt>
                <c:pt idx="773">
                  <c:v>122.8334774730864</c:v>
                </c:pt>
                <c:pt idx="774">
                  <c:v>92.684328797478869</c:v>
                </c:pt>
                <c:pt idx="775">
                  <c:v>129.37473489873886</c:v>
                </c:pt>
                <c:pt idx="776">
                  <c:v>79.119240333155602</c:v>
                </c:pt>
                <c:pt idx="777">
                  <c:v>110.75616179276487</c:v>
                </c:pt>
                <c:pt idx="778">
                  <c:v>105.60052113479622</c:v>
                </c:pt>
                <c:pt idx="779">
                  <c:v>114.23762772695858</c:v>
                </c:pt>
                <c:pt idx="780">
                  <c:v>96.483122718640374</c:v>
                </c:pt>
                <c:pt idx="781">
                  <c:v>123.9132313976402</c:v>
                </c:pt>
                <c:pt idx="782">
                  <c:v>91.66911352359692</c:v>
                </c:pt>
                <c:pt idx="783">
                  <c:v>125.16242024414341</c:v>
                </c:pt>
                <c:pt idx="784">
                  <c:v>98.78720700333092</c:v>
                </c:pt>
                <c:pt idx="785">
                  <c:v>88.423157415854135</c:v>
                </c:pt>
                <c:pt idx="786">
                  <c:v>119.30650580926815</c:v>
                </c:pt>
                <c:pt idx="787">
                  <c:v>130.70420180569832</c:v>
                </c:pt>
                <c:pt idx="788">
                  <c:v>112.14926916057777</c:v>
                </c:pt>
                <c:pt idx="789">
                  <c:v>79.860902719054366</c:v>
                </c:pt>
                <c:pt idx="790">
                  <c:v>91.670072026498588</c:v>
                </c:pt>
                <c:pt idx="791">
                  <c:v>113.7780547672474</c:v>
                </c:pt>
                <c:pt idx="792">
                  <c:v>92.717218227723421</c:v>
                </c:pt>
                <c:pt idx="793">
                  <c:v>104.5611908278774</c:v>
                </c:pt>
                <c:pt idx="794">
                  <c:v>132.47348039941977</c:v>
                </c:pt>
                <c:pt idx="795">
                  <c:v>121.12778699804346</c:v>
                </c:pt>
                <c:pt idx="796">
                  <c:v>40.983649322302043</c:v>
                </c:pt>
                <c:pt idx="797">
                  <c:v>117.87102235241068</c:v>
                </c:pt>
                <c:pt idx="798">
                  <c:v>104.984728381097</c:v>
                </c:pt>
                <c:pt idx="799">
                  <c:v>101.10938463303917</c:v>
                </c:pt>
                <c:pt idx="800">
                  <c:v>127.45888991997494</c:v>
                </c:pt>
                <c:pt idx="801">
                  <c:v>72.888200996052817</c:v>
                </c:pt>
                <c:pt idx="802">
                  <c:v>116.49899124256117</c:v>
                </c:pt>
                <c:pt idx="803">
                  <c:v>117.35578268429983</c:v>
                </c:pt>
                <c:pt idx="804">
                  <c:v>82.199443698555513</c:v>
                </c:pt>
                <c:pt idx="805">
                  <c:v>55.670606342800795</c:v>
                </c:pt>
                <c:pt idx="806">
                  <c:v>113.64710722857852</c:v>
                </c:pt>
                <c:pt idx="807">
                  <c:v>133.33489292036339</c:v>
                </c:pt>
                <c:pt idx="808">
                  <c:v>121.90207331008621</c:v>
                </c:pt>
                <c:pt idx="809">
                  <c:v>83.657612213273438</c:v>
                </c:pt>
                <c:pt idx="810">
                  <c:v>77.674630119999406</c:v>
                </c:pt>
                <c:pt idx="811">
                  <c:v>66.971588237721107</c:v>
                </c:pt>
                <c:pt idx="812">
                  <c:v>93.704443229743177</c:v>
                </c:pt>
                <c:pt idx="813">
                  <c:v>96.993705656868229</c:v>
                </c:pt>
                <c:pt idx="814">
                  <c:v>134.02755567822291</c:v>
                </c:pt>
                <c:pt idx="815">
                  <c:v>96.71903990412963</c:v>
                </c:pt>
                <c:pt idx="816">
                  <c:v>100.15912041097738</c:v>
                </c:pt>
                <c:pt idx="817">
                  <c:v>102.01842543500973</c:v>
                </c:pt>
                <c:pt idx="818">
                  <c:v>98.097456179653022</c:v>
                </c:pt>
                <c:pt idx="819">
                  <c:v>81.367735285236478</c:v>
                </c:pt>
                <c:pt idx="820">
                  <c:v>98.375485844109505</c:v>
                </c:pt>
                <c:pt idx="821">
                  <c:v>119.29169140993149</c:v>
                </c:pt>
                <c:pt idx="822">
                  <c:v>66.675720131095972</c:v>
                </c:pt>
                <c:pt idx="823">
                  <c:v>118.46168540611262</c:v>
                </c:pt>
                <c:pt idx="824">
                  <c:v>100.17860146053764</c:v>
                </c:pt>
                <c:pt idx="825">
                  <c:v>90.564392367110557</c:v>
                </c:pt>
                <c:pt idx="826">
                  <c:v>108.16984103964458</c:v>
                </c:pt>
                <c:pt idx="827">
                  <c:v>123.23113298938208</c:v>
                </c:pt>
                <c:pt idx="828">
                  <c:v>101.56523307976282</c:v>
                </c:pt>
                <c:pt idx="829">
                  <c:v>122.05772850444126</c:v>
                </c:pt>
                <c:pt idx="830">
                  <c:v>80.831404359095103</c:v>
                </c:pt>
                <c:pt idx="831">
                  <c:v>94.400139153406712</c:v>
                </c:pt>
                <c:pt idx="832">
                  <c:v>112.90430235815634</c:v>
                </c:pt>
                <c:pt idx="833">
                  <c:v>73.702909326061132</c:v>
                </c:pt>
                <c:pt idx="834">
                  <c:v>99.990895075825136</c:v>
                </c:pt>
                <c:pt idx="835">
                  <c:v>99.28531661176811</c:v>
                </c:pt>
                <c:pt idx="836">
                  <c:v>88.057192045435556</c:v>
                </c:pt>
                <c:pt idx="837">
                  <c:v>92.516264925788221</c:v>
                </c:pt>
                <c:pt idx="838">
                  <c:v>61.922569237868366</c:v>
                </c:pt>
                <c:pt idx="839">
                  <c:v>92.860377082669899</c:v>
                </c:pt>
                <c:pt idx="840">
                  <c:v>70.720420963124269</c:v>
                </c:pt>
                <c:pt idx="841">
                  <c:v>117.46938000141947</c:v>
                </c:pt>
                <c:pt idx="842">
                  <c:v>135.19298138667713</c:v>
                </c:pt>
                <c:pt idx="843">
                  <c:v>75.40738387918843</c:v>
                </c:pt>
                <c:pt idx="844">
                  <c:v>105.21254135181513</c:v>
                </c:pt>
                <c:pt idx="845">
                  <c:v>136.86046386414819</c:v>
                </c:pt>
                <c:pt idx="846">
                  <c:v>132.79262811408333</c:v>
                </c:pt>
                <c:pt idx="847">
                  <c:v>125.67197228937485</c:v>
                </c:pt>
                <c:pt idx="848">
                  <c:v>120.46083245179449</c:v>
                </c:pt>
                <c:pt idx="849">
                  <c:v>129.17201191616269</c:v>
                </c:pt>
                <c:pt idx="850">
                  <c:v>78.080127553327856</c:v>
                </c:pt>
                <c:pt idx="851">
                  <c:v>125.27821378151194</c:v>
                </c:pt>
                <c:pt idx="852">
                  <c:v>94.528090336352236</c:v>
                </c:pt>
                <c:pt idx="853">
                  <c:v>73.664744384061777</c:v>
                </c:pt>
                <c:pt idx="854">
                  <c:v>115.85442101708777</c:v>
                </c:pt>
                <c:pt idx="855">
                  <c:v>107.10324469742363</c:v>
                </c:pt>
                <c:pt idx="856">
                  <c:v>97.575357586961331</c:v>
                </c:pt>
                <c:pt idx="857">
                  <c:v>96.041715982932288</c:v>
                </c:pt>
                <c:pt idx="858">
                  <c:v>107.6433549009131</c:v>
                </c:pt>
                <c:pt idx="859">
                  <c:v>113.96174367186474</c:v>
                </c:pt>
                <c:pt idx="860">
                  <c:v>79.026789454583451</c:v>
                </c:pt>
                <c:pt idx="861">
                  <c:v>85.61955539449626</c:v>
                </c:pt>
                <c:pt idx="862">
                  <c:v>106.5994518268142</c:v>
                </c:pt>
                <c:pt idx="863">
                  <c:v>102.37846215583373</c:v>
                </c:pt>
                <c:pt idx="864">
                  <c:v>114.27515986471209</c:v>
                </c:pt>
                <c:pt idx="865">
                  <c:v>103.57822633562876</c:v>
                </c:pt>
                <c:pt idx="866">
                  <c:v>90.319054718706724</c:v>
                </c:pt>
                <c:pt idx="867">
                  <c:v>114.40643079950041</c:v>
                </c:pt>
                <c:pt idx="868">
                  <c:v>120.65204063277328</c:v>
                </c:pt>
                <c:pt idx="869">
                  <c:v>82.594049153324079</c:v>
                </c:pt>
                <c:pt idx="870">
                  <c:v>104.13620831260224</c:v>
                </c:pt>
                <c:pt idx="871">
                  <c:v>109.78704518228207</c:v>
                </c:pt>
                <c:pt idx="872">
                  <c:v>109.6981180176119</c:v>
                </c:pt>
                <c:pt idx="873">
                  <c:v>105.1018372533852</c:v>
                </c:pt>
                <c:pt idx="874">
                  <c:v>94.933167077658112</c:v>
                </c:pt>
                <c:pt idx="875">
                  <c:v>95.054173158484275</c:v>
                </c:pt>
                <c:pt idx="876">
                  <c:v>119.69599894532557</c:v>
                </c:pt>
                <c:pt idx="877">
                  <c:v>84.424059405812869</c:v>
                </c:pt>
                <c:pt idx="878">
                  <c:v>80.736818918567138</c:v>
                </c:pt>
                <c:pt idx="879">
                  <c:v>86.297306771470588</c:v>
                </c:pt>
                <c:pt idx="880">
                  <c:v>102.73243014852906</c:v>
                </c:pt>
                <c:pt idx="881">
                  <c:v>121.51889112167004</c:v>
                </c:pt>
                <c:pt idx="882">
                  <c:v>87.852732177202824</c:v>
                </c:pt>
                <c:pt idx="883">
                  <c:v>96.691017131100821</c:v>
                </c:pt>
                <c:pt idx="884">
                  <c:v>116.86786346783707</c:v>
                </c:pt>
                <c:pt idx="885">
                  <c:v>96.140012800875041</c:v>
                </c:pt>
                <c:pt idx="886">
                  <c:v>113.47218234570491</c:v>
                </c:pt>
                <c:pt idx="887">
                  <c:v>99.045662413991536</c:v>
                </c:pt>
                <c:pt idx="888">
                  <c:v>123.7481295548147</c:v>
                </c:pt>
                <c:pt idx="889">
                  <c:v>119.29579622059613</c:v>
                </c:pt>
                <c:pt idx="890">
                  <c:v>106.14380950761182</c:v>
                </c:pt>
                <c:pt idx="891">
                  <c:v>119.76778986522233</c:v>
                </c:pt>
                <c:pt idx="892">
                  <c:v>91.902728304749644</c:v>
                </c:pt>
                <c:pt idx="893">
                  <c:v>104.00644701303067</c:v>
                </c:pt>
                <c:pt idx="894">
                  <c:v>44.359539799015572</c:v>
                </c:pt>
                <c:pt idx="895">
                  <c:v>108.0749794982155</c:v>
                </c:pt>
                <c:pt idx="896">
                  <c:v>68.86935883871908</c:v>
                </c:pt>
                <c:pt idx="897">
                  <c:v>128.649942857762</c:v>
                </c:pt>
                <c:pt idx="898">
                  <c:v>118.55650912960857</c:v>
                </c:pt>
                <c:pt idx="899">
                  <c:v>115.44583632634016</c:v>
                </c:pt>
                <c:pt idx="900">
                  <c:v>96.767443291980101</c:v>
                </c:pt>
                <c:pt idx="901">
                  <c:v>93.947278683043379</c:v>
                </c:pt>
                <c:pt idx="902">
                  <c:v>102.58425358244736</c:v>
                </c:pt>
                <c:pt idx="903">
                  <c:v>120.04226931523219</c:v>
                </c:pt>
                <c:pt idx="904">
                  <c:v>109.23478552004291</c:v>
                </c:pt>
                <c:pt idx="905">
                  <c:v>121.59698775023556</c:v>
                </c:pt>
                <c:pt idx="906">
                  <c:v>96.608930399702516</c:v>
                </c:pt>
                <c:pt idx="907">
                  <c:v>93.962625758892528</c:v>
                </c:pt>
                <c:pt idx="908">
                  <c:v>92.454127573949336</c:v>
                </c:pt>
                <c:pt idx="909">
                  <c:v>111.24052030864426</c:v>
                </c:pt>
                <c:pt idx="910">
                  <c:v>93.883848652727849</c:v>
                </c:pt>
                <c:pt idx="911">
                  <c:v>122.32869345278547</c:v>
                </c:pt>
                <c:pt idx="912">
                  <c:v>75.943775368138404</c:v>
                </c:pt>
                <c:pt idx="913">
                  <c:v>99.642229028549565</c:v>
                </c:pt>
                <c:pt idx="914">
                  <c:v>88.401556027676918</c:v>
                </c:pt>
                <c:pt idx="915">
                  <c:v>106.79568383608762</c:v>
                </c:pt>
                <c:pt idx="916">
                  <c:v>117.4902774209646</c:v>
                </c:pt>
                <c:pt idx="917">
                  <c:v>67.168489736217794</c:v>
                </c:pt>
                <c:pt idx="918">
                  <c:v>70.568698113910429</c:v>
                </c:pt>
                <c:pt idx="919">
                  <c:v>121.09473472166997</c:v>
                </c:pt>
                <c:pt idx="920">
                  <c:v>137.20705440911931</c:v>
                </c:pt>
                <c:pt idx="921">
                  <c:v>107.09976957098034</c:v>
                </c:pt>
                <c:pt idx="922">
                  <c:v>116.67563735779309</c:v>
                </c:pt>
                <c:pt idx="923">
                  <c:v>119.46434843114466</c:v>
                </c:pt>
                <c:pt idx="924">
                  <c:v>63.663072778019739</c:v>
                </c:pt>
                <c:pt idx="925">
                  <c:v>118.01223292584167</c:v>
                </c:pt>
                <c:pt idx="926">
                  <c:v>120.55721559258812</c:v>
                </c:pt>
                <c:pt idx="927">
                  <c:v>84.342963990346391</c:v>
                </c:pt>
                <c:pt idx="928">
                  <c:v>105.56049713116917</c:v>
                </c:pt>
                <c:pt idx="929">
                  <c:v>100.1885368233805</c:v>
                </c:pt>
                <c:pt idx="930">
                  <c:v>98.968665256714289</c:v>
                </c:pt>
                <c:pt idx="931">
                  <c:v>121.93829744739902</c:v>
                </c:pt>
                <c:pt idx="932">
                  <c:v>121.4499569430271</c:v>
                </c:pt>
                <c:pt idx="933">
                  <c:v>93.545436163968333</c:v>
                </c:pt>
                <c:pt idx="934">
                  <c:v>79.548136964821722</c:v>
                </c:pt>
                <c:pt idx="935">
                  <c:v>123.33467400332106</c:v>
                </c:pt>
                <c:pt idx="936">
                  <c:v>119.44471814588749</c:v>
                </c:pt>
                <c:pt idx="937">
                  <c:v>109.98085636029768</c:v>
                </c:pt>
                <c:pt idx="938">
                  <c:v>133.06724438546604</c:v>
                </c:pt>
                <c:pt idx="939">
                  <c:v>88.276252170693837</c:v>
                </c:pt>
                <c:pt idx="940">
                  <c:v>82.245819488151199</c:v>
                </c:pt>
                <c:pt idx="941">
                  <c:v>98.97056233365727</c:v>
                </c:pt>
                <c:pt idx="942">
                  <c:v>122.2533497559437</c:v>
                </c:pt>
                <c:pt idx="943">
                  <c:v>115.51632346799992</c:v>
                </c:pt>
                <c:pt idx="944">
                  <c:v>79.46707672573713</c:v>
                </c:pt>
                <c:pt idx="945">
                  <c:v>133.57884739433877</c:v>
                </c:pt>
                <c:pt idx="946">
                  <c:v>102.6456127988528</c:v>
                </c:pt>
                <c:pt idx="947">
                  <c:v>124.14985202619026</c:v>
                </c:pt>
                <c:pt idx="948">
                  <c:v>120.27306230402699</c:v>
                </c:pt>
                <c:pt idx="949">
                  <c:v>105.1247708567047</c:v>
                </c:pt>
                <c:pt idx="950">
                  <c:v>97.545015472844838</c:v>
                </c:pt>
                <c:pt idx="951">
                  <c:v>102.77032194974574</c:v>
                </c:pt>
                <c:pt idx="952">
                  <c:v>82.551464932558247</c:v>
                </c:pt>
                <c:pt idx="953">
                  <c:v>92.890328884255723</c:v>
                </c:pt>
                <c:pt idx="954">
                  <c:v>101.36590834712948</c:v>
                </c:pt>
                <c:pt idx="955">
                  <c:v>113.71227720013019</c:v>
                </c:pt>
                <c:pt idx="956">
                  <c:v>96.579364311314308</c:v>
                </c:pt>
                <c:pt idx="957">
                  <c:v>106.55155439505508</c:v>
                </c:pt>
                <c:pt idx="958">
                  <c:v>119.64857865073566</c:v>
                </c:pt>
                <c:pt idx="959">
                  <c:v>114.7065676101319</c:v>
                </c:pt>
                <c:pt idx="960">
                  <c:v>118.68448347338861</c:v>
                </c:pt>
                <c:pt idx="961">
                  <c:v>121.26382777338318</c:v>
                </c:pt>
                <c:pt idx="962">
                  <c:v>42.397276541979792</c:v>
                </c:pt>
                <c:pt idx="963">
                  <c:v>120.82187442383895</c:v>
                </c:pt>
                <c:pt idx="964">
                  <c:v>126.53527994082008</c:v>
                </c:pt>
                <c:pt idx="965">
                  <c:v>106.33666073889718</c:v>
                </c:pt>
                <c:pt idx="966">
                  <c:v>119.39066107917196</c:v>
                </c:pt>
                <c:pt idx="967">
                  <c:v>82.426285272279813</c:v>
                </c:pt>
                <c:pt idx="968">
                  <c:v>101.90920047890421</c:v>
                </c:pt>
                <c:pt idx="969">
                  <c:v>96.664444439892151</c:v>
                </c:pt>
                <c:pt idx="970">
                  <c:v>102.28194923648653</c:v>
                </c:pt>
                <c:pt idx="971">
                  <c:v>112.37475245019573</c:v>
                </c:pt>
                <c:pt idx="972">
                  <c:v>112.94705722745863</c:v>
                </c:pt>
                <c:pt idx="973">
                  <c:v>110.04571024356224</c:v>
                </c:pt>
                <c:pt idx="974">
                  <c:v>89.982085582142176</c:v>
                </c:pt>
                <c:pt idx="975">
                  <c:v>126.59512412385897</c:v>
                </c:pt>
                <c:pt idx="976">
                  <c:v>117.18041627945979</c:v>
                </c:pt>
                <c:pt idx="977">
                  <c:v>95.922447999835441</c:v>
                </c:pt>
                <c:pt idx="978">
                  <c:v>94.802414236287646</c:v>
                </c:pt>
                <c:pt idx="979">
                  <c:v>76.030276629232887</c:v>
                </c:pt>
                <c:pt idx="980">
                  <c:v>96.274885154118721</c:v>
                </c:pt>
                <c:pt idx="981">
                  <c:v>86.705786831723884</c:v>
                </c:pt>
                <c:pt idx="982">
                  <c:v>76.908713054382829</c:v>
                </c:pt>
                <c:pt idx="983">
                  <c:v>114.70824383551289</c:v>
                </c:pt>
                <c:pt idx="984">
                  <c:v>91.428504513561933</c:v>
                </c:pt>
                <c:pt idx="985">
                  <c:v>128.31871876246467</c:v>
                </c:pt>
                <c:pt idx="986">
                  <c:v>104.0629214202705</c:v>
                </c:pt>
                <c:pt idx="987">
                  <c:v>83.997884457026885</c:v>
                </c:pt>
                <c:pt idx="988">
                  <c:v>114.85823678992548</c:v>
                </c:pt>
                <c:pt idx="989">
                  <c:v>93.537583245560057</c:v>
                </c:pt>
                <c:pt idx="990">
                  <c:v>100.30856259033472</c:v>
                </c:pt>
                <c:pt idx="991">
                  <c:v>113.09037082900292</c:v>
                </c:pt>
                <c:pt idx="992">
                  <c:v>85.219611162312219</c:v>
                </c:pt>
                <c:pt idx="993">
                  <c:v>127.29881900084527</c:v>
                </c:pt>
                <c:pt idx="994">
                  <c:v>115.77126827829171</c:v>
                </c:pt>
                <c:pt idx="995">
                  <c:v>77.13877897261716</c:v>
                </c:pt>
                <c:pt idx="996">
                  <c:v>109.73512040503996</c:v>
                </c:pt>
                <c:pt idx="997">
                  <c:v>127.76093380204235</c:v>
                </c:pt>
                <c:pt idx="998">
                  <c:v>108.93108300012885</c:v>
                </c:pt>
                <c:pt idx="999">
                  <c:v>66.888361249166707</c:v>
                </c:pt>
                <c:pt idx="1000">
                  <c:v>112.16157320165627</c:v>
                </c:pt>
                <c:pt idx="1001">
                  <c:v>122.29701150546528</c:v>
                </c:pt>
                <c:pt idx="1002">
                  <c:v>107.01784058004075</c:v>
                </c:pt>
                <c:pt idx="1003">
                  <c:v>99.595831189767992</c:v>
                </c:pt>
                <c:pt idx="1004">
                  <c:v>128.62760816295449</c:v>
                </c:pt>
                <c:pt idx="1005">
                  <c:v>120.6632120012806</c:v>
                </c:pt>
                <c:pt idx="1006">
                  <c:v>73.59715675622121</c:v>
                </c:pt>
                <c:pt idx="1007">
                  <c:v>129.02346064468313</c:v>
                </c:pt>
                <c:pt idx="1008">
                  <c:v>108.53990235085658</c:v>
                </c:pt>
                <c:pt idx="1009">
                  <c:v>73.030633683830899</c:v>
                </c:pt>
                <c:pt idx="1010">
                  <c:v>123.61623701475642</c:v>
                </c:pt>
                <c:pt idx="1011">
                  <c:v>73.445449832147176</c:v>
                </c:pt>
                <c:pt idx="1012">
                  <c:v>125.60462881517122</c:v>
                </c:pt>
                <c:pt idx="1013">
                  <c:v>116.18563811726351</c:v>
                </c:pt>
                <c:pt idx="1014">
                  <c:v>108.74184507597556</c:v>
                </c:pt>
                <c:pt idx="1015">
                  <c:v>92.392612870724435</c:v>
                </c:pt>
                <c:pt idx="1016">
                  <c:v>131.80248312321774</c:v>
                </c:pt>
                <c:pt idx="1017">
                  <c:v>124.3709531169377</c:v>
                </c:pt>
                <c:pt idx="1018">
                  <c:v>125.17940860885452</c:v>
                </c:pt>
                <c:pt idx="1019">
                  <c:v>67.340826769369244</c:v>
                </c:pt>
                <c:pt idx="1020">
                  <c:v>79.057221869942197</c:v>
                </c:pt>
                <c:pt idx="1021">
                  <c:v>76.349137377898046</c:v>
                </c:pt>
                <c:pt idx="1022">
                  <c:v>106.02434712546966</c:v>
                </c:pt>
                <c:pt idx="1023">
                  <c:v>91.936393312627843</c:v>
                </c:pt>
                <c:pt idx="1024">
                  <c:v>127.16229039376759</c:v>
                </c:pt>
                <c:pt idx="1025">
                  <c:v>82.479316082613991</c:v>
                </c:pt>
                <c:pt idx="1026">
                  <c:v>98.080244719009812</c:v>
                </c:pt>
                <c:pt idx="1027">
                  <c:v>91.03251155053465</c:v>
                </c:pt>
                <c:pt idx="1028">
                  <c:v>98.914350053875239</c:v>
                </c:pt>
                <c:pt idx="1029">
                  <c:v>96.109092166225352</c:v>
                </c:pt>
                <c:pt idx="1030">
                  <c:v>102.81607558354598</c:v>
                </c:pt>
                <c:pt idx="1031">
                  <c:v>100.33037231071361</c:v>
                </c:pt>
                <c:pt idx="1032">
                  <c:v>55.413657823991713</c:v>
                </c:pt>
                <c:pt idx="1033">
                  <c:v>99.587727128003479</c:v>
                </c:pt>
                <c:pt idx="1034">
                  <c:v>85.509545720451101</c:v>
                </c:pt>
                <c:pt idx="1035">
                  <c:v>104.59449568735225</c:v>
                </c:pt>
                <c:pt idx="1036">
                  <c:v>125.71869907215594</c:v>
                </c:pt>
                <c:pt idx="1037">
                  <c:v>124.78065559892089</c:v>
                </c:pt>
                <c:pt idx="1038">
                  <c:v>107.69501272617401</c:v>
                </c:pt>
                <c:pt idx="1039">
                  <c:v>120.77979079142411</c:v>
                </c:pt>
                <c:pt idx="1040">
                  <c:v>70.296070523478505</c:v>
                </c:pt>
                <c:pt idx="1041">
                  <c:v>105.90246391627255</c:v>
                </c:pt>
                <c:pt idx="1042">
                  <c:v>90.255071390332432</c:v>
                </c:pt>
                <c:pt idx="1043">
                  <c:v>98.55148479265425</c:v>
                </c:pt>
                <c:pt idx="1044">
                  <c:v>110.05295534838167</c:v>
                </c:pt>
                <c:pt idx="1045">
                  <c:v>85.551071702813175</c:v>
                </c:pt>
                <c:pt idx="1046">
                  <c:v>117.00191538330982</c:v>
                </c:pt>
                <c:pt idx="1047">
                  <c:v>76.311565105258182</c:v>
                </c:pt>
                <c:pt idx="1048">
                  <c:v>67.452663639502049</c:v>
                </c:pt>
                <c:pt idx="1049">
                  <c:v>88.389423894130658</c:v>
                </c:pt>
                <c:pt idx="1051">
                  <c:v>21.097997474747476</c:v>
                </c:pt>
                <c:pt idx="1052">
                  <c:v>24.970434343434341</c:v>
                </c:pt>
                <c:pt idx="1053">
                  <c:v>16.50250252525252</c:v>
                </c:pt>
                <c:pt idx="1054">
                  <c:v>29.216878787878791</c:v>
                </c:pt>
                <c:pt idx="1055">
                  <c:v>13.417424242424246</c:v>
                </c:pt>
                <c:pt idx="1056">
                  <c:v>28.253732323232327</c:v>
                </c:pt>
                <c:pt idx="1057">
                  <c:v>31.810287878787875</c:v>
                </c:pt>
                <c:pt idx="1058">
                  <c:v>23.834401515151509</c:v>
                </c:pt>
                <c:pt idx="1059">
                  <c:v>38.744045454545464</c:v>
                </c:pt>
                <c:pt idx="1060">
                  <c:v>16.582820707070706</c:v>
                </c:pt>
                <c:pt idx="1061">
                  <c:v>25.254643939393944</c:v>
                </c:pt>
                <c:pt idx="1062">
                  <c:v>32.453484848484855</c:v>
                </c:pt>
                <c:pt idx="1063">
                  <c:v>21.361684343434344</c:v>
                </c:pt>
                <c:pt idx="1064">
                  <c:v>36.351277777777774</c:v>
                </c:pt>
                <c:pt idx="1065">
                  <c:v>16.135169191919193</c:v>
                </c:pt>
                <c:pt idx="1066">
                  <c:v>67.580101010101004</c:v>
                </c:pt>
                <c:pt idx="1067">
                  <c:v>68.358969696969694</c:v>
                </c:pt>
                <c:pt idx="1068">
                  <c:v>62.003005050505045</c:v>
                </c:pt>
                <c:pt idx="1069">
                  <c:v>82.883257575757582</c:v>
                </c:pt>
                <c:pt idx="1070">
                  <c:v>59.649747474747464</c:v>
                </c:pt>
                <c:pt idx="1071">
                  <c:v>17.355411616161618</c:v>
                </c:pt>
                <c:pt idx="1072">
                  <c:v>21.030050505050504</c:v>
                </c:pt>
                <c:pt idx="1073">
                  <c:v>12.75137373737374</c:v>
                </c:pt>
                <c:pt idx="1074">
                  <c:v>26.70809090909091</c:v>
                </c:pt>
                <c:pt idx="1075">
                  <c:v>11.650126262626262</c:v>
                </c:pt>
                <c:pt idx="1076">
                  <c:v>20.745421717171716</c:v>
                </c:pt>
                <c:pt idx="1077">
                  <c:v>25.965994949494956</c:v>
                </c:pt>
                <c:pt idx="1078">
                  <c:v>17.543083333333335</c:v>
                </c:pt>
                <c:pt idx="1079">
                  <c:v>31.273141414141413</c:v>
                </c:pt>
                <c:pt idx="1080">
                  <c:v>14.533179292929292</c:v>
                </c:pt>
                <c:pt idx="1081">
                  <c:v>15.014083333333334</c:v>
                </c:pt>
                <c:pt idx="1082">
                  <c:v>21.743378787878783</c:v>
                </c:pt>
                <c:pt idx="1083">
                  <c:v>14.798593434343431</c:v>
                </c:pt>
                <c:pt idx="1084">
                  <c:v>24.566666666666659</c:v>
                </c:pt>
                <c:pt idx="1085">
                  <c:v>10.756785353535351</c:v>
                </c:pt>
                <c:pt idx="1086">
                  <c:v>25.779234848484844</c:v>
                </c:pt>
                <c:pt idx="1087">
                  <c:v>32.542489898989906</c:v>
                </c:pt>
                <c:pt idx="1088">
                  <c:v>19.26281565656566</c:v>
                </c:pt>
                <c:pt idx="1089">
                  <c:v>36.096343434343432</c:v>
                </c:pt>
                <c:pt idx="1090">
                  <c:v>16.984065656565654</c:v>
                </c:pt>
                <c:pt idx="1091">
                  <c:v>24.998762626262625</c:v>
                </c:pt>
                <c:pt idx="1092">
                  <c:v>29.715823232323228</c:v>
                </c:pt>
                <c:pt idx="1093">
                  <c:v>19.113603535353541</c:v>
                </c:pt>
                <c:pt idx="1094">
                  <c:v>31.894398989898988</c:v>
                </c:pt>
                <c:pt idx="1095">
                  <c:v>16.351398989898989</c:v>
                </c:pt>
                <c:pt idx="1096">
                  <c:v>20.288176767676767</c:v>
                </c:pt>
                <c:pt idx="1097">
                  <c:v>24.63530808080808</c:v>
                </c:pt>
                <c:pt idx="1098">
                  <c:v>17.057000000000002</c:v>
                </c:pt>
                <c:pt idx="1099">
                  <c:v>30.713828282828288</c:v>
                </c:pt>
                <c:pt idx="1100">
                  <c:v>12.829770202020196</c:v>
                </c:pt>
                <c:pt idx="1101">
                  <c:v>19.776378787878787</c:v>
                </c:pt>
                <c:pt idx="1102">
                  <c:v>24.387454545454545</c:v>
                </c:pt>
                <c:pt idx="1103">
                  <c:v>15.984227272727271</c:v>
                </c:pt>
                <c:pt idx="1104">
                  <c:v>29.55021212121212</c:v>
                </c:pt>
                <c:pt idx="1105">
                  <c:v>11.691300505050499</c:v>
                </c:pt>
                <c:pt idx="1106">
                  <c:v>23.474502525252522</c:v>
                </c:pt>
                <c:pt idx="1107">
                  <c:v>27.33035858585859</c:v>
                </c:pt>
                <c:pt idx="1108">
                  <c:v>16.451181818181819</c:v>
                </c:pt>
                <c:pt idx="1109">
                  <c:v>34.857378787878787</c:v>
                </c:pt>
                <c:pt idx="1110">
                  <c:v>13.235499999999995</c:v>
                </c:pt>
                <c:pt idx="1111">
                  <c:v>23.132499999999997</c:v>
                </c:pt>
                <c:pt idx="1112">
                  <c:v>29.503037878787886</c:v>
                </c:pt>
                <c:pt idx="1113">
                  <c:v>18.422020202020203</c:v>
                </c:pt>
                <c:pt idx="1114">
                  <c:v>35.976676767676764</c:v>
                </c:pt>
                <c:pt idx="1115">
                  <c:v>14.927154040404041</c:v>
                </c:pt>
                <c:pt idx="1116">
                  <c:v>40.043929292929299</c:v>
                </c:pt>
                <c:pt idx="1117">
                  <c:v>53.518646464646466</c:v>
                </c:pt>
                <c:pt idx="1118">
                  <c:v>31.822623737373739</c:v>
                </c:pt>
                <c:pt idx="1119">
                  <c:v>60.271025252525256</c:v>
                </c:pt>
                <c:pt idx="1120">
                  <c:v>24.512532828282829</c:v>
                </c:pt>
                <c:pt idx="1121">
                  <c:v>26.064707070707076</c:v>
                </c:pt>
                <c:pt idx="1122">
                  <c:v>31.588656565656571</c:v>
                </c:pt>
                <c:pt idx="1123">
                  <c:v>21.508224747474756</c:v>
                </c:pt>
                <c:pt idx="1124">
                  <c:v>42.281944444444449</c:v>
                </c:pt>
                <c:pt idx="1125">
                  <c:v>18.354858585858587</c:v>
                </c:pt>
                <c:pt idx="1126">
                  <c:v>23.001921717171715</c:v>
                </c:pt>
                <c:pt idx="1127">
                  <c:v>28.319085858585858</c:v>
                </c:pt>
                <c:pt idx="1128">
                  <c:v>20.293343434343427</c:v>
                </c:pt>
                <c:pt idx="1129">
                  <c:v>29.99096464646464</c:v>
                </c:pt>
                <c:pt idx="1130">
                  <c:v>17.109159090909095</c:v>
                </c:pt>
                <c:pt idx="1131">
                  <c:v>18.308128787878793</c:v>
                </c:pt>
                <c:pt idx="1132">
                  <c:v>23.387598484848482</c:v>
                </c:pt>
                <c:pt idx="1133">
                  <c:v>16.207474747474748</c:v>
                </c:pt>
                <c:pt idx="1134">
                  <c:v>24.59479040404041</c:v>
                </c:pt>
                <c:pt idx="1135">
                  <c:v>11.735757575757573</c:v>
                </c:pt>
                <c:pt idx="1136">
                  <c:v>31.294260101010106</c:v>
                </c:pt>
                <c:pt idx="1137">
                  <c:v>37.965782828282826</c:v>
                </c:pt>
                <c:pt idx="1138">
                  <c:v>28.124032828282825</c:v>
                </c:pt>
                <c:pt idx="1139">
                  <c:v>46.946520202020189</c:v>
                </c:pt>
                <c:pt idx="1140">
                  <c:v>19.964669191919192</c:v>
                </c:pt>
                <c:pt idx="1141">
                  <c:v>17.786717171717175</c:v>
                </c:pt>
                <c:pt idx="1142">
                  <c:v>25.984098484848484</c:v>
                </c:pt>
                <c:pt idx="1143">
                  <c:v>16.126409090909085</c:v>
                </c:pt>
                <c:pt idx="1144">
                  <c:v>27.296803030303035</c:v>
                </c:pt>
                <c:pt idx="1145">
                  <c:v>13.292810606060604</c:v>
                </c:pt>
                <c:pt idx="1146">
                  <c:v>26.369075757575754</c:v>
                </c:pt>
                <c:pt idx="1147">
                  <c:v>31.109641414141411</c:v>
                </c:pt>
                <c:pt idx="1148">
                  <c:v>24.103363636363635</c:v>
                </c:pt>
                <c:pt idx="1149">
                  <c:v>39.401439393939391</c:v>
                </c:pt>
                <c:pt idx="1150">
                  <c:v>17.878416666666666</c:v>
                </c:pt>
                <c:pt idx="1151">
                  <c:v>24.534984848484847</c:v>
                </c:pt>
                <c:pt idx="1152">
                  <c:v>30.789080808080808</c:v>
                </c:pt>
                <c:pt idx="1153">
                  <c:v>19.417929292929291</c:v>
                </c:pt>
                <c:pt idx="1154">
                  <c:v>43.44840404040405</c:v>
                </c:pt>
                <c:pt idx="1155">
                  <c:v>14.991949494949493</c:v>
                </c:pt>
                <c:pt idx="1156">
                  <c:v>26.584424242424237</c:v>
                </c:pt>
                <c:pt idx="1157">
                  <c:v>31.458550505050511</c:v>
                </c:pt>
                <c:pt idx="1158">
                  <c:v>21.137409090909092</c:v>
                </c:pt>
                <c:pt idx="1159">
                  <c:v>37.351191919191919</c:v>
                </c:pt>
                <c:pt idx="1160">
                  <c:v>18.219133838383836</c:v>
                </c:pt>
                <c:pt idx="1161">
                  <c:v>37.524489898989906</c:v>
                </c:pt>
                <c:pt idx="1162">
                  <c:v>40.834671717171716</c:v>
                </c:pt>
                <c:pt idx="1163">
                  <c:v>24.450075757575764</c:v>
                </c:pt>
                <c:pt idx="1164">
                  <c:v>58.781601010100999</c:v>
                </c:pt>
                <c:pt idx="1165">
                  <c:v>17.609063131313135</c:v>
                </c:pt>
                <c:pt idx="1166">
                  <c:v>20.308636363636371</c:v>
                </c:pt>
                <c:pt idx="1167">
                  <c:v>24.058765151515157</c:v>
                </c:pt>
                <c:pt idx="1168">
                  <c:v>16.761083333333328</c:v>
                </c:pt>
                <c:pt idx="1169">
                  <c:v>29.159914141414134</c:v>
                </c:pt>
                <c:pt idx="1170">
                  <c:v>12.982098484848484</c:v>
                </c:pt>
                <c:pt idx="1171">
                  <c:v>24.701270202020194</c:v>
                </c:pt>
                <c:pt idx="1172">
                  <c:v>27.696909090909092</c:v>
                </c:pt>
                <c:pt idx="1173">
                  <c:v>19.816353535353535</c:v>
                </c:pt>
                <c:pt idx="1174">
                  <c:v>33.705282828282819</c:v>
                </c:pt>
                <c:pt idx="1175">
                  <c:v>15.225595959595957</c:v>
                </c:pt>
                <c:pt idx="1176">
                  <c:v>28.698464646464643</c:v>
                </c:pt>
                <c:pt idx="1177">
                  <c:v>34.645515151515141</c:v>
                </c:pt>
                <c:pt idx="1178">
                  <c:v>23.155666666666672</c:v>
                </c:pt>
                <c:pt idx="1179">
                  <c:v>40.277595959595956</c:v>
                </c:pt>
                <c:pt idx="1180">
                  <c:v>19.552161616161619</c:v>
                </c:pt>
                <c:pt idx="1181">
                  <c:v>59.91398989898989</c:v>
                </c:pt>
                <c:pt idx="1182">
                  <c:v>59.481909090909092</c:v>
                </c:pt>
                <c:pt idx="1183">
                  <c:v>24.578570707070707</c:v>
                </c:pt>
                <c:pt idx="1184">
                  <c:v>81.276176767676773</c:v>
                </c:pt>
                <c:pt idx="1185">
                  <c:v>26.652467171717166</c:v>
                </c:pt>
                <c:pt idx="1186">
                  <c:v>21.068651515151512</c:v>
                </c:pt>
                <c:pt idx="1187">
                  <c:v>25.963838383838386</c:v>
                </c:pt>
                <c:pt idx="1188">
                  <c:v>16.851237373737369</c:v>
                </c:pt>
                <c:pt idx="1189">
                  <c:v>42.983287878787877</c:v>
                </c:pt>
                <c:pt idx="1190">
                  <c:v>12.485270202020203</c:v>
                </c:pt>
                <c:pt idx="1191">
                  <c:v>19.232499999999995</c:v>
                </c:pt>
                <c:pt idx="1192">
                  <c:v>23.718338383838379</c:v>
                </c:pt>
                <c:pt idx="1193">
                  <c:v>14.850681818181819</c:v>
                </c:pt>
                <c:pt idx="1194">
                  <c:v>30.053883838383847</c:v>
                </c:pt>
                <c:pt idx="1195">
                  <c:v>12.17298232323232</c:v>
                </c:pt>
                <c:pt idx="1196">
                  <c:v>15.361070707070708</c:v>
                </c:pt>
                <c:pt idx="1197">
                  <c:v>19.925891414141411</c:v>
                </c:pt>
                <c:pt idx="1198">
                  <c:v>12.66694949494949</c:v>
                </c:pt>
                <c:pt idx="1199">
                  <c:v>23.780570707070709</c:v>
                </c:pt>
                <c:pt idx="1200">
                  <c:v>9.6552878787878793</c:v>
                </c:pt>
                <c:pt idx="1201">
                  <c:v>19.235381313131313</c:v>
                </c:pt>
                <c:pt idx="1202">
                  <c:v>24.311257575757573</c:v>
                </c:pt>
                <c:pt idx="1203">
                  <c:v>14.310083333333335</c:v>
                </c:pt>
                <c:pt idx="1204">
                  <c:v>29.016060606060606</c:v>
                </c:pt>
                <c:pt idx="1205">
                  <c:v>13.300691919191921</c:v>
                </c:pt>
                <c:pt idx="1206">
                  <c:v>15.917457070707068</c:v>
                </c:pt>
                <c:pt idx="1207">
                  <c:v>18.126073232323233</c:v>
                </c:pt>
                <c:pt idx="1208">
                  <c:v>12.488371212121216</c:v>
                </c:pt>
                <c:pt idx="1209">
                  <c:v>25.901151515151511</c:v>
                </c:pt>
                <c:pt idx="1210">
                  <c:v>10.361391414141416</c:v>
                </c:pt>
                <c:pt idx="1211">
                  <c:v>19.247527777777776</c:v>
                </c:pt>
                <c:pt idx="1212">
                  <c:v>23.73212373737374</c:v>
                </c:pt>
                <c:pt idx="1213">
                  <c:v>14.552060606060605</c:v>
                </c:pt>
                <c:pt idx="1214">
                  <c:v>26.540348484848487</c:v>
                </c:pt>
                <c:pt idx="1215">
                  <c:v>12.709356060606064</c:v>
                </c:pt>
                <c:pt idx="1216">
                  <c:v>15.376896464646462</c:v>
                </c:pt>
                <c:pt idx="1217">
                  <c:v>18.79637878787879</c:v>
                </c:pt>
                <c:pt idx="1218">
                  <c:v>13.469320707070706</c:v>
                </c:pt>
                <c:pt idx="1219">
                  <c:v>22.224777777777771</c:v>
                </c:pt>
                <c:pt idx="1220">
                  <c:v>9.6691338383838374</c:v>
                </c:pt>
                <c:pt idx="1221">
                  <c:v>14.893212121212127</c:v>
                </c:pt>
                <c:pt idx="1222">
                  <c:v>18.992050505050504</c:v>
                </c:pt>
                <c:pt idx="1223">
                  <c:v>12.915181818181816</c:v>
                </c:pt>
                <c:pt idx="1224">
                  <c:v>25.179111111111116</c:v>
                </c:pt>
                <c:pt idx="1225">
                  <c:v>10.567525252525252</c:v>
                </c:pt>
                <c:pt idx="1226">
                  <c:v>22.85174747474748</c:v>
                </c:pt>
                <c:pt idx="1227">
                  <c:v>27.910141414141407</c:v>
                </c:pt>
                <c:pt idx="1228">
                  <c:v>20.934729797979802</c:v>
                </c:pt>
                <c:pt idx="1229">
                  <c:v>32.482601010101014</c:v>
                </c:pt>
                <c:pt idx="1230">
                  <c:v>14.69397727272727</c:v>
                </c:pt>
                <c:pt idx="1231">
                  <c:v>18.628676767676772</c:v>
                </c:pt>
                <c:pt idx="1232">
                  <c:v>21.656631313131317</c:v>
                </c:pt>
                <c:pt idx="1233">
                  <c:v>15.68825757575758</c:v>
                </c:pt>
                <c:pt idx="1234">
                  <c:v>27.769393939393943</c:v>
                </c:pt>
                <c:pt idx="1235">
                  <c:v>12.811373737373742</c:v>
                </c:pt>
                <c:pt idx="1236">
                  <c:v>20.022901515151514</c:v>
                </c:pt>
                <c:pt idx="1237">
                  <c:v>28.699252525252522</c:v>
                </c:pt>
                <c:pt idx="1238">
                  <c:v>16.626136363636366</c:v>
                </c:pt>
                <c:pt idx="1239">
                  <c:v>28.350070707070714</c:v>
                </c:pt>
                <c:pt idx="1240">
                  <c:v>13.501737373737374</c:v>
                </c:pt>
                <c:pt idx="1241">
                  <c:v>14.249454545454547</c:v>
                </c:pt>
                <c:pt idx="1242">
                  <c:v>19.297237373737378</c:v>
                </c:pt>
                <c:pt idx="1243">
                  <c:v>12.037674242424236</c:v>
                </c:pt>
                <c:pt idx="1244">
                  <c:v>24.391904040404039</c:v>
                </c:pt>
                <c:pt idx="1245">
                  <c:v>9.8543510101010128</c:v>
                </c:pt>
                <c:pt idx="1246">
                  <c:v>20.142250000000001</c:v>
                </c:pt>
                <c:pt idx="1247">
                  <c:v>24.62715404040404</c:v>
                </c:pt>
                <c:pt idx="1248">
                  <c:v>18.465005050505056</c:v>
                </c:pt>
                <c:pt idx="1249">
                  <c:v>31.688035353535358</c:v>
                </c:pt>
                <c:pt idx="1250">
                  <c:v>12.963982323232324</c:v>
                </c:pt>
                <c:pt idx="1251">
                  <c:v>20.638563131313131</c:v>
                </c:pt>
                <c:pt idx="1252">
                  <c:v>24.29676262626263</c:v>
                </c:pt>
                <c:pt idx="1253">
                  <c:v>15.810032828282825</c:v>
                </c:pt>
                <c:pt idx="1254">
                  <c:v>25.929207070707065</c:v>
                </c:pt>
                <c:pt idx="1255">
                  <c:v>13.564265151515157</c:v>
                </c:pt>
                <c:pt idx="1256">
                  <c:v>26.973093434343426</c:v>
                </c:pt>
                <c:pt idx="1257">
                  <c:v>32.731494949494945</c:v>
                </c:pt>
                <c:pt idx="1258">
                  <c:v>22.426414141414142</c:v>
                </c:pt>
                <c:pt idx="1259">
                  <c:v>37.87238383838384</c:v>
                </c:pt>
                <c:pt idx="1260">
                  <c:v>18.172414141414144</c:v>
                </c:pt>
                <c:pt idx="1261">
                  <c:v>20.628608585858586</c:v>
                </c:pt>
                <c:pt idx="1262">
                  <c:v>24.549068181818178</c:v>
                </c:pt>
                <c:pt idx="1263">
                  <c:v>15.877353535353533</c:v>
                </c:pt>
                <c:pt idx="1264">
                  <c:v>27.69113636363636</c:v>
                </c:pt>
                <c:pt idx="1265">
                  <c:v>11.801454545454549</c:v>
                </c:pt>
                <c:pt idx="1266">
                  <c:v>25.580300505050506</c:v>
                </c:pt>
                <c:pt idx="1267">
                  <c:v>28.579199494949496</c:v>
                </c:pt>
                <c:pt idx="1268">
                  <c:v>21.59717929292929</c:v>
                </c:pt>
                <c:pt idx="1269">
                  <c:v>33.880712121212127</c:v>
                </c:pt>
                <c:pt idx="1270">
                  <c:v>16.984944444444441</c:v>
                </c:pt>
                <c:pt idx="1271">
                  <c:v>24.049419191919192</c:v>
                </c:pt>
                <c:pt idx="1272">
                  <c:v>29.337328282828288</c:v>
                </c:pt>
                <c:pt idx="1273">
                  <c:v>20.104133838383845</c:v>
                </c:pt>
                <c:pt idx="1274">
                  <c:v>35.766823232323226</c:v>
                </c:pt>
                <c:pt idx="1275">
                  <c:v>14.216171717171722</c:v>
                </c:pt>
                <c:pt idx="1276">
                  <c:v>66.274111111111097</c:v>
                </c:pt>
                <c:pt idx="1277">
                  <c:v>77.065777777777768</c:v>
                </c:pt>
                <c:pt idx="1278">
                  <c:v>60.954661616161623</c:v>
                </c:pt>
                <c:pt idx="1279">
                  <c:v>92.264111111111106</c:v>
                </c:pt>
                <c:pt idx="1280">
                  <c:v>58.713967171717172</c:v>
                </c:pt>
                <c:pt idx="1281">
                  <c:v>17.239330808080808</c:v>
                </c:pt>
                <c:pt idx="1282">
                  <c:v>21.057671717171718</c:v>
                </c:pt>
                <c:pt idx="1283">
                  <c:v>13.013068181818184</c:v>
                </c:pt>
                <c:pt idx="1284">
                  <c:v>24.876070707070703</c:v>
                </c:pt>
                <c:pt idx="1285">
                  <c:v>9.9186893939393954</c:v>
                </c:pt>
                <c:pt idx="1286">
                  <c:v>18.590063131313126</c:v>
                </c:pt>
                <c:pt idx="1287">
                  <c:v>27.192345959595954</c:v>
                </c:pt>
                <c:pt idx="1288">
                  <c:v>15.109126262626264</c:v>
                </c:pt>
                <c:pt idx="1289">
                  <c:v>27.941792929292927</c:v>
                </c:pt>
                <c:pt idx="1290">
                  <c:v>12.367121212121212</c:v>
                </c:pt>
                <c:pt idx="1291">
                  <c:v>16.035454545454552</c:v>
                </c:pt>
                <c:pt idx="1292">
                  <c:v>18.756212121212119</c:v>
                </c:pt>
                <c:pt idx="1293">
                  <c:v>12.667272727272726</c:v>
                </c:pt>
                <c:pt idx="1294">
                  <c:v>22.635722222222224</c:v>
                </c:pt>
                <c:pt idx="1295">
                  <c:v>11.042757575757571</c:v>
                </c:pt>
                <c:pt idx="1296">
                  <c:v>25.739083333333333</c:v>
                </c:pt>
                <c:pt idx="1297">
                  <c:v>28.518409090909088</c:v>
                </c:pt>
                <c:pt idx="1298">
                  <c:v>18.829608585858587</c:v>
                </c:pt>
                <c:pt idx="1299">
                  <c:v>31.58219696969697</c:v>
                </c:pt>
                <c:pt idx="1300">
                  <c:v>16.314878787878786</c:v>
                </c:pt>
                <c:pt idx="1301">
                  <c:v>22.52588636363636</c:v>
                </c:pt>
                <c:pt idx="1302">
                  <c:v>26.241505050505047</c:v>
                </c:pt>
                <c:pt idx="1303">
                  <c:v>17.526017676767673</c:v>
                </c:pt>
                <c:pt idx="1304">
                  <c:v>30.095727272727274</c:v>
                </c:pt>
                <c:pt idx="1305">
                  <c:v>13.600959595959596</c:v>
                </c:pt>
                <c:pt idx="1306">
                  <c:v>19.003217171717171</c:v>
                </c:pt>
                <c:pt idx="1307">
                  <c:v>22.671787878787875</c:v>
                </c:pt>
                <c:pt idx="1308">
                  <c:v>14.352790404040404</c:v>
                </c:pt>
                <c:pt idx="1309">
                  <c:v>27.730671717171713</c:v>
                </c:pt>
                <c:pt idx="1310">
                  <c:v>12.729335858585856</c:v>
                </c:pt>
                <c:pt idx="1311">
                  <c:v>18.399348484848485</c:v>
                </c:pt>
                <c:pt idx="1312">
                  <c:v>24.003992424242423</c:v>
                </c:pt>
                <c:pt idx="1313">
                  <c:v>15.861782828282829</c:v>
                </c:pt>
                <c:pt idx="1314">
                  <c:v>28.717939393939393</c:v>
                </c:pt>
                <c:pt idx="1315">
                  <c:v>11.560936868686872</c:v>
                </c:pt>
                <c:pt idx="1316">
                  <c:v>21.876325757575753</c:v>
                </c:pt>
                <c:pt idx="1317">
                  <c:v>25.617270202020197</c:v>
                </c:pt>
                <c:pt idx="1318">
                  <c:v>19.490934343434343</c:v>
                </c:pt>
                <c:pt idx="1319">
                  <c:v>30.83508585858586</c:v>
                </c:pt>
                <c:pt idx="1320">
                  <c:v>14.29856565656566</c:v>
                </c:pt>
                <c:pt idx="1321">
                  <c:v>23.484641414141414</c:v>
                </c:pt>
                <c:pt idx="1322">
                  <c:v>26.279464646464646</c:v>
                </c:pt>
                <c:pt idx="1323">
                  <c:v>17.007340909090914</c:v>
                </c:pt>
                <c:pt idx="1324">
                  <c:v>32.323429292929291</c:v>
                </c:pt>
                <c:pt idx="1325">
                  <c:v>13.201742424242425</c:v>
                </c:pt>
                <c:pt idx="1326">
                  <c:v>32.101522727272737</c:v>
                </c:pt>
                <c:pt idx="1327">
                  <c:v>53.476308080808074</c:v>
                </c:pt>
                <c:pt idx="1328">
                  <c:v>29.143078282828281</c:v>
                </c:pt>
                <c:pt idx="1329">
                  <c:v>66.873742424242423</c:v>
                </c:pt>
                <c:pt idx="1330">
                  <c:v>24.785085858585859</c:v>
                </c:pt>
                <c:pt idx="1331">
                  <c:v>25.64819191919192</c:v>
                </c:pt>
                <c:pt idx="1332">
                  <c:v>30.118999999999996</c:v>
                </c:pt>
                <c:pt idx="1333">
                  <c:v>20.077954545454542</c:v>
                </c:pt>
                <c:pt idx="1334">
                  <c:v>36.586303030303029</c:v>
                </c:pt>
                <c:pt idx="1335">
                  <c:v>15.206073232323231</c:v>
                </c:pt>
                <c:pt idx="1336">
                  <c:v>21.276790404040401</c:v>
                </c:pt>
                <c:pt idx="1337">
                  <c:v>26.318174242424242</c:v>
                </c:pt>
                <c:pt idx="1338">
                  <c:v>17.934969696969695</c:v>
                </c:pt>
                <c:pt idx="1339">
                  <c:v>30.816540404040406</c:v>
                </c:pt>
                <c:pt idx="1340">
                  <c:v>13.793898989898995</c:v>
                </c:pt>
                <c:pt idx="1341">
                  <c:v>19.021045454545458</c:v>
                </c:pt>
                <c:pt idx="1342">
                  <c:v>22.174320707070709</c:v>
                </c:pt>
                <c:pt idx="1343">
                  <c:v>14.4515505050505</c:v>
                </c:pt>
                <c:pt idx="1344">
                  <c:v>25.928772727272726</c:v>
                </c:pt>
                <c:pt idx="1345">
                  <c:v>13.004255050505051</c:v>
                </c:pt>
                <c:pt idx="1346">
                  <c:v>28.933896464646466</c:v>
                </c:pt>
                <c:pt idx="1347">
                  <c:v>31.84507575757576</c:v>
                </c:pt>
                <c:pt idx="1348">
                  <c:v>24.399984848484845</c:v>
                </c:pt>
                <c:pt idx="1349">
                  <c:v>43.231484848484861</c:v>
                </c:pt>
                <c:pt idx="1350">
                  <c:v>19.117681818181815</c:v>
                </c:pt>
                <c:pt idx="1351">
                  <c:v>20.229194444444442</c:v>
                </c:pt>
                <c:pt idx="1352">
                  <c:v>21.769825757575759</c:v>
                </c:pt>
                <c:pt idx="1353">
                  <c:v>13.539868686868688</c:v>
                </c:pt>
                <c:pt idx="1354">
                  <c:v>26.457565656565656</c:v>
                </c:pt>
                <c:pt idx="1355">
                  <c:v>12.305729797979797</c:v>
                </c:pt>
                <c:pt idx="1356">
                  <c:v>23.96559090909091</c:v>
                </c:pt>
                <c:pt idx="1357">
                  <c:v>28.255176767676772</c:v>
                </c:pt>
                <c:pt idx="1358">
                  <c:v>19.882555555555552</c:v>
                </c:pt>
                <c:pt idx="1359">
                  <c:v>34.596681818181828</c:v>
                </c:pt>
                <c:pt idx="1360">
                  <c:v>17.196136363636366</c:v>
                </c:pt>
                <c:pt idx="1361">
                  <c:v>41.018446969696967</c:v>
                </c:pt>
                <c:pt idx="1362">
                  <c:v>34.935186868686863</c:v>
                </c:pt>
                <c:pt idx="1363">
                  <c:v>18.979436868686872</c:v>
                </c:pt>
                <c:pt idx="1364">
                  <c:v>41.954727272727283</c:v>
                </c:pt>
                <c:pt idx="1365">
                  <c:v>14.923547979797979</c:v>
                </c:pt>
                <c:pt idx="1366">
                  <c:v>24.453477272727277</c:v>
                </c:pt>
                <c:pt idx="1367">
                  <c:v>30.122199494949498</c:v>
                </c:pt>
                <c:pt idx="1368">
                  <c:v>21.690492424242422</c:v>
                </c:pt>
                <c:pt idx="1369">
                  <c:v>35.768505050505048</c:v>
                </c:pt>
                <c:pt idx="1370">
                  <c:v>16.305535353535351</c:v>
                </c:pt>
                <c:pt idx="1371">
                  <c:v>23.438977272727275</c:v>
                </c:pt>
                <c:pt idx="1372">
                  <c:v>40.287813131313136</c:v>
                </c:pt>
                <c:pt idx="1373">
                  <c:v>23.944717171717176</c:v>
                </c:pt>
                <c:pt idx="1374">
                  <c:v>58.093575757575771</c:v>
                </c:pt>
                <c:pt idx="1375">
                  <c:v>16.962727272727275</c:v>
                </c:pt>
                <c:pt idx="1376">
                  <c:v>18.83639393939394</c:v>
                </c:pt>
                <c:pt idx="1377">
                  <c:v>21.931487373737369</c:v>
                </c:pt>
                <c:pt idx="1378">
                  <c:v>15.687000000000003</c:v>
                </c:pt>
                <c:pt idx="1379">
                  <c:v>28.090499999999999</c:v>
                </c:pt>
                <c:pt idx="1380">
                  <c:v>13.658838383838383</c:v>
                </c:pt>
                <c:pt idx="1381">
                  <c:v>22.729310606060608</c:v>
                </c:pt>
                <c:pt idx="1382">
                  <c:v>27.809608585858587</c:v>
                </c:pt>
                <c:pt idx="1383">
                  <c:v>17.953366161616163</c:v>
                </c:pt>
                <c:pt idx="1384">
                  <c:v>32.87677272727273</c:v>
                </c:pt>
                <c:pt idx="1385">
                  <c:v>15.897818181818183</c:v>
                </c:pt>
                <c:pt idx="1386">
                  <c:v>27.645893939393936</c:v>
                </c:pt>
                <c:pt idx="1387">
                  <c:v>31.980166666666669</c:v>
                </c:pt>
                <c:pt idx="1388">
                  <c:v>21.30779292929293</c:v>
                </c:pt>
                <c:pt idx="1389">
                  <c:v>37.729520202020204</c:v>
                </c:pt>
                <c:pt idx="1390">
                  <c:v>18.074959595959594</c:v>
                </c:pt>
                <c:pt idx="1391">
                  <c:v>40.840818181818193</c:v>
                </c:pt>
                <c:pt idx="1392">
                  <c:v>50.9459898989899</c:v>
                </c:pt>
                <c:pt idx="1393">
                  <c:v>27.350765151515148</c:v>
                </c:pt>
                <c:pt idx="1394">
                  <c:v>74.722621212121211</c:v>
                </c:pt>
                <c:pt idx="1395">
                  <c:v>18.739898989898986</c:v>
                </c:pt>
                <c:pt idx="1396">
                  <c:v>19.402171717171719</c:v>
                </c:pt>
                <c:pt idx="1397">
                  <c:v>35.845795454545453</c:v>
                </c:pt>
                <c:pt idx="1398">
                  <c:v>16.69736111111111</c:v>
                </c:pt>
                <c:pt idx="1399">
                  <c:v>32.531111111111109</c:v>
                </c:pt>
                <c:pt idx="1400">
                  <c:v>10.842116161616161</c:v>
                </c:pt>
                <c:pt idx="1401">
                  <c:v>17.94806565656566</c:v>
                </c:pt>
                <c:pt idx="1402">
                  <c:v>21.934648989898989</c:v>
                </c:pt>
                <c:pt idx="1403">
                  <c:v>14.583101010101014</c:v>
                </c:pt>
                <c:pt idx="1404">
                  <c:v>26.813065656565648</c:v>
                </c:pt>
                <c:pt idx="1405">
                  <c:v>10.559469696969696</c:v>
                </c:pt>
                <c:pt idx="1406">
                  <c:v>13.687583333333333</c:v>
                </c:pt>
                <c:pt idx="1407">
                  <c:v>18.994891414141414</c:v>
                </c:pt>
                <c:pt idx="1408">
                  <c:v>12.557805555555557</c:v>
                </c:pt>
                <c:pt idx="1409">
                  <c:v>21.384133838383839</c:v>
                </c:pt>
                <c:pt idx="1410">
                  <c:v>10.107944444444446</c:v>
                </c:pt>
                <c:pt idx="1411">
                  <c:v>17.538098484848486</c:v>
                </c:pt>
                <c:pt idx="1412">
                  <c:v>22.383212121212118</c:v>
                </c:pt>
                <c:pt idx="1413">
                  <c:v>13.96379292929293</c:v>
                </c:pt>
                <c:pt idx="1414">
                  <c:v>28.196005050505054</c:v>
                </c:pt>
                <c:pt idx="1415">
                  <c:v>12.668520202020202</c:v>
                </c:pt>
                <c:pt idx="1416">
                  <c:v>15.999952020202022</c:v>
                </c:pt>
                <c:pt idx="1417">
                  <c:v>18.572227272727272</c:v>
                </c:pt>
                <c:pt idx="1418">
                  <c:v>12.994666666666665</c:v>
                </c:pt>
                <c:pt idx="1419">
                  <c:v>22.795750000000002</c:v>
                </c:pt>
                <c:pt idx="1420">
                  <c:v>10.054285353535352</c:v>
                </c:pt>
                <c:pt idx="1421">
                  <c:v>18.175411616161618</c:v>
                </c:pt>
                <c:pt idx="1422">
                  <c:v>22.112186868686869</c:v>
                </c:pt>
                <c:pt idx="1423">
                  <c:v>14.833755050505051</c:v>
                </c:pt>
                <c:pt idx="1424">
                  <c:v>27.336969696969696</c:v>
                </c:pt>
                <c:pt idx="1425">
                  <c:v>11.373123737373737</c:v>
                </c:pt>
                <c:pt idx="1426">
                  <c:v>14.437681818181822</c:v>
                </c:pt>
                <c:pt idx="1427">
                  <c:v>18.267037878787882</c:v>
                </c:pt>
                <c:pt idx="1428">
                  <c:v>12.567020202020203</c:v>
                </c:pt>
                <c:pt idx="1429">
                  <c:v>20.897401515151515</c:v>
                </c:pt>
                <c:pt idx="1430">
                  <c:v>8.3887247474747468</c:v>
                </c:pt>
                <c:pt idx="1431">
                  <c:v>14.576424242424238</c:v>
                </c:pt>
                <c:pt idx="1432">
                  <c:v>18.690800505050504</c:v>
                </c:pt>
                <c:pt idx="1433">
                  <c:v>10.631843434343434</c:v>
                </c:pt>
                <c:pt idx="1434">
                  <c:v>22.491598484848478</c:v>
                </c:pt>
                <c:pt idx="1435">
                  <c:v>10.88999494949495</c:v>
                </c:pt>
                <c:pt idx="1436">
                  <c:v>19.152595959595956</c:v>
                </c:pt>
                <c:pt idx="1437">
                  <c:v>25.10678787878788</c:v>
                </c:pt>
                <c:pt idx="1438">
                  <c:v>16.37632575757576</c:v>
                </c:pt>
                <c:pt idx="1439">
                  <c:v>29.608858585858592</c:v>
                </c:pt>
                <c:pt idx="1440">
                  <c:v>12.119866161616166</c:v>
                </c:pt>
                <c:pt idx="1441">
                  <c:v>16.283861111111111</c:v>
                </c:pt>
                <c:pt idx="1442">
                  <c:v>19.706396464646463</c:v>
                </c:pt>
                <c:pt idx="1443">
                  <c:v>14.341209595959597</c:v>
                </c:pt>
                <c:pt idx="1444">
                  <c:v>25.799436868686868</c:v>
                </c:pt>
                <c:pt idx="1445">
                  <c:v>12.482946969696973</c:v>
                </c:pt>
                <c:pt idx="1446">
                  <c:v>18.043396464646467</c:v>
                </c:pt>
                <c:pt idx="1447">
                  <c:v>24.302982323232325</c:v>
                </c:pt>
                <c:pt idx="1448">
                  <c:v>16.286992424242424</c:v>
                </c:pt>
                <c:pt idx="1449">
                  <c:v>42.557252525252515</c:v>
                </c:pt>
                <c:pt idx="1450">
                  <c:v>12.639808080808081</c:v>
                </c:pt>
                <c:pt idx="1451">
                  <c:v>14.000012626262631</c:v>
                </c:pt>
                <c:pt idx="1452">
                  <c:v>18.163656565656566</c:v>
                </c:pt>
                <c:pt idx="1453">
                  <c:v>9.8837348484848491</c:v>
                </c:pt>
                <c:pt idx="1454">
                  <c:v>24.124830808080809</c:v>
                </c:pt>
                <c:pt idx="1455">
                  <c:v>8.2490707070707057</c:v>
                </c:pt>
                <c:pt idx="1456">
                  <c:v>20.770482323232319</c:v>
                </c:pt>
                <c:pt idx="1457">
                  <c:v>25.609479797979802</c:v>
                </c:pt>
                <c:pt idx="1458">
                  <c:v>16.633578282828289</c:v>
                </c:pt>
                <c:pt idx="1459">
                  <c:v>27.50773737373737</c:v>
                </c:pt>
                <c:pt idx="1460">
                  <c:v>13.646982323232322</c:v>
                </c:pt>
                <c:pt idx="1461">
                  <c:v>19.052929292929292</c:v>
                </c:pt>
                <c:pt idx="1462">
                  <c:v>20.955510101010098</c:v>
                </c:pt>
                <c:pt idx="1463">
                  <c:v>14.25772474747475</c:v>
                </c:pt>
                <c:pt idx="1464">
                  <c:v>27.380997474747474</c:v>
                </c:pt>
                <c:pt idx="1465">
                  <c:v>11.138313131313135</c:v>
                </c:pt>
                <c:pt idx="1466">
                  <c:v>24.843492424242427</c:v>
                </c:pt>
                <c:pt idx="1467">
                  <c:v>28.651633838383844</c:v>
                </c:pt>
                <c:pt idx="1468">
                  <c:v>20.311777777777781</c:v>
                </c:pt>
                <c:pt idx="1469">
                  <c:v>36.025631313131314</c:v>
                </c:pt>
                <c:pt idx="1470">
                  <c:v>16.173946969696971</c:v>
                </c:pt>
                <c:pt idx="1471">
                  <c:v>20.860530303030306</c:v>
                </c:pt>
                <c:pt idx="1472">
                  <c:v>23.990886363636363</c:v>
                </c:pt>
                <c:pt idx="1473">
                  <c:v>15.502926767676771</c:v>
                </c:pt>
                <c:pt idx="1474">
                  <c:v>26.954782828282827</c:v>
                </c:pt>
                <c:pt idx="1475">
                  <c:v>12.395626262626267</c:v>
                </c:pt>
                <c:pt idx="1476">
                  <c:v>23.721214646464645</c:v>
                </c:pt>
                <c:pt idx="1477">
                  <c:v>29.073315656565658</c:v>
                </c:pt>
                <c:pt idx="1478">
                  <c:v>20.278318181818179</c:v>
                </c:pt>
                <c:pt idx="1479">
                  <c:v>34.134734848484854</c:v>
                </c:pt>
                <c:pt idx="1480">
                  <c:v>15.157151515151513</c:v>
                </c:pt>
                <c:pt idx="1481">
                  <c:v>24.515747474747474</c:v>
                </c:pt>
                <c:pt idx="1482">
                  <c:v>29.904755050505045</c:v>
                </c:pt>
                <c:pt idx="1483">
                  <c:v>18.666257575757577</c:v>
                </c:pt>
                <c:pt idx="1484">
                  <c:v>32.99716161616162</c:v>
                </c:pt>
                <c:pt idx="1485">
                  <c:v>17.606949494949497</c:v>
                </c:pt>
                <c:pt idx="1486">
                  <c:v>73.757386363636371</c:v>
                </c:pt>
                <c:pt idx="1487">
                  <c:v>81.387830808080807</c:v>
                </c:pt>
                <c:pt idx="1488">
                  <c:v>60.525085858585854</c:v>
                </c:pt>
                <c:pt idx="1489">
                  <c:v>88.94289393939394</c:v>
                </c:pt>
                <c:pt idx="1490">
                  <c:v>59.042010101010099</c:v>
                </c:pt>
                <c:pt idx="1491">
                  <c:v>16.189416666666666</c:v>
                </c:pt>
                <c:pt idx="1492">
                  <c:v>21.372679292929291</c:v>
                </c:pt>
                <c:pt idx="1493">
                  <c:v>13.619553030303031</c:v>
                </c:pt>
                <c:pt idx="1494">
                  <c:v>23.427078282828287</c:v>
                </c:pt>
                <c:pt idx="1495">
                  <c:v>11.09491414141414</c:v>
                </c:pt>
                <c:pt idx="1496">
                  <c:v>20.501762626262632</c:v>
                </c:pt>
                <c:pt idx="1497">
                  <c:v>24.732669191919189</c:v>
                </c:pt>
                <c:pt idx="1498">
                  <c:v>15.772583333333333</c:v>
                </c:pt>
                <c:pt idx="1499">
                  <c:v>30.554121212121213</c:v>
                </c:pt>
                <c:pt idx="1500">
                  <c:v>11.392744949494951</c:v>
                </c:pt>
                <c:pt idx="1501">
                  <c:v>16.155843434343435</c:v>
                </c:pt>
                <c:pt idx="1502">
                  <c:v>19.904782828282823</c:v>
                </c:pt>
                <c:pt idx="1503">
                  <c:v>13.638090909090909</c:v>
                </c:pt>
                <c:pt idx="1504">
                  <c:v>24.116436868686868</c:v>
                </c:pt>
                <c:pt idx="1505">
                  <c:v>9.6666792929292953</c:v>
                </c:pt>
                <c:pt idx="1506">
                  <c:v>24.529929292929296</c:v>
                </c:pt>
                <c:pt idx="1507">
                  <c:v>30.981797979797985</c:v>
                </c:pt>
                <c:pt idx="1508">
                  <c:v>18.383164141414142</c:v>
                </c:pt>
                <c:pt idx="1509">
                  <c:v>34.153787878787888</c:v>
                </c:pt>
                <c:pt idx="1510">
                  <c:v>16.541694444444438</c:v>
                </c:pt>
                <c:pt idx="1511">
                  <c:v>21.004648989898993</c:v>
                </c:pt>
                <c:pt idx="1512">
                  <c:v>27.180426767676764</c:v>
                </c:pt>
                <c:pt idx="1513">
                  <c:v>19.07043181818182</c:v>
                </c:pt>
                <c:pt idx="1514">
                  <c:v>32.581563131313125</c:v>
                </c:pt>
                <c:pt idx="1515">
                  <c:v>15.376030303030303</c:v>
                </c:pt>
                <c:pt idx="1516">
                  <c:v>17.952255050505055</c:v>
                </c:pt>
                <c:pt idx="1517">
                  <c:v>23.330535353535353</c:v>
                </c:pt>
                <c:pt idx="1518">
                  <c:v>14.619593434343432</c:v>
                </c:pt>
                <c:pt idx="1519">
                  <c:v>27.891707070707071</c:v>
                </c:pt>
                <c:pt idx="1520">
                  <c:v>13.276507575757577</c:v>
                </c:pt>
                <c:pt idx="1521">
                  <c:v>17.55704292929293</c:v>
                </c:pt>
                <c:pt idx="1522">
                  <c:v>25.716078282828281</c:v>
                </c:pt>
                <c:pt idx="1523">
                  <c:v>15.159603535353538</c:v>
                </c:pt>
                <c:pt idx="1524">
                  <c:v>27.71126515151515</c:v>
                </c:pt>
                <c:pt idx="1525">
                  <c:v>11.228507575757575</c:v>
                </c:pt>
                <c:pt idx="1526">
                  <c:v>20.183676767676772</c:v>
                </c:pt>
                <c:pt idx="1527">
                  <c:v>23.734883838383841</c:v>
                </c:pt>
                <c:pt idx="1528">
                  <c:v>17.155699494949499</c:v>
                </c:pt>
                <c:pt idx="1529">
                  <c:v>32.951838383838378</c:v>
                </c:pt>
                <c:pt idx="1530">
                  <c:v>13.508959595959594</c:v>
                </c:pt>
                <c:pt idx="1531">
                  <c:v>21.305179292929296</c:v>
                </c:pt>
                <c:pt idx="1532">
                  <c:v>27.010126262626258</c:v>
                </c:pt>
                <c:pt idx="1533">
                  <c:v>17.322888888888887</c:v>
                </c:pt>
                <c:pt idx="1534">
                  <c:v>32.773777777777774</c:v>
                </c:pt>
                <c:pt idx="1535">
                  <c:v>13.272396464646471</c:v>
                </c:pt>
                <c:pt idx="1536">
                  <c:v>33.563964646464648</c:v>
                </c:pt>
                <c:pt idx="1537">
                  <c:v>58.554242424242418</c:v>
                </c:pt>
                <c:pt idx="1538">
                  <c:v>29.946148989898994</c:v>
                </c:pt>
                <c:pt idx="1539">
                  <c:v>62.924202020202017</c:v>
                </c:pt>
                <c:pt idx="1540">
                  <c:v>21.311260101010102</c:v>
                </c:pt>
                <c:pt idx="1541">
                  <c:v>23.017217171717171</c:v>
                </c:pt>
                <c:pt idx="1542">
                  <c:v>37.670237373737379</c:v>
                </c:pt>
                <c:pt idx="1543">
                  <c:v>21.073393939393949</c:v>
                </c:pt>
                <c:pt idx="1544">
                  <c:v>44.248727272727265</c:v>
                </c:pt>
                <c:pt idx="1545">
                  <c:v>16.145315656565657</c:v>
                </c:pt>
                <c:pt idx="1546">
                  <c:v>22.708272727272721</c:v>
                </c:pt>
                <c:pt idx="1547">
                  <c:v>25.079143939393941</c:v>
                </c:pt>
                <c:pt idx="1548">
                  <c:v>19.063631313131321</c:v>
                </c:pt>
                <c:pt idx="1549">
                  <c:v>28.105323232323236</c:v>
                </c:pt>
                <c:pt idx="1550">
                  <c:v>13.875351010101014</c:v>
                </c:pt>
                <c:pt idx="1551">
                  <c:v>17.844570707070705</c:v>
                </c:pt>
                <c:pt idx="1552">
                  <c:v>21.519585858585859</c:v>
                </c:pt>
                <c:pt idx="1553">
                  <c:v>15.159363636363635</c:v>
                </c:pt>
                <c:pt idx="1554">
                  <c:v>26.93854040404041</c:v>
                </c:pt>
                <c:pt idx="1555">
                  <c:v>10.387222222222219</c:v>
                </c:pt>
                <c:pt idx="1556">
                  <c:v>32.245957070707071</c:v>
                </c:pt>
                <c:pt idx="1557">
                  <c:v>34.166876262626268</c:v>
                </c:pt>
                <c:pt idx="1558">
                  <c:v>24.402007575757576</c:v>
                </c:pt>
                <c:pt idx="1559">
                  <c:v>39.958873737373736</c:v>
                </c:pt>
                <c:pt idx="1560">
                  <c:v>18.290459595959597</c:v>
                </c:pt>
                <c:pt idx="1561">
                  <c:v>17.875454545454541</c:v>
                </c:pt>
                <c:pt idx="1562">
                  <c:v>22.602146464646463</c:v>
                </c:pt>
                <c:pt idx="1563">
                  <c:v>15.036876262626263</c:v>
                </c:pt>
                <c:pt idx="1564">
                  <c:v>27.332151515151516</c:v>
                </c:pt>
                <c:pt idx="1565">
                  <c:v>12.169037878787879</c:v>
                </c:pt>
                <c:pt idx="1566">
                  <c:v>25.207901515151509</c:v>
                </c:pt>
                <c:pt idx="1567">
                  <c:v>29.868101010101007</c:v>
                </c:pt>
                <c:pt idx="1568">
                  <c:v>18.929194444444445</c:v>
                </c:pt>
                <c:pt idx="1569">
                  <c:v>36.029414141414144</c:v>
                </c:pt>
                <c:pt idx="1570">
                  <c:v>17.732060606060607</c:v>
                </c:pt>
                <c:pt idx="1571">
                  <c:v>23.017510101010103</c:v>
                </c:pt>
                <c:pt idx="1572">
                  <c:v>28.089560606060608</c:v>
                </c:pt>
                <c:pt idx="1573">
                  <c:v>18.526626262626262</c:v>
                </c:pt>
                <c:pt idx="1574">
                  <c:v>45.893878787878791</c:v>
                </c:pt>
                <c:pt idx="1575">
                  <c:v>16.315535353535356</c:v>
                </c:pt>
                <c:pt idx="1576">
                  <c:v>26.798224747474745</c:v>
                </c:pt>
                <c:pt idx="1577">
                  <c:v>31.368782828282828</c:v>
                </c:pt>
                <c:pt idx="1578">
                  <c:v>18.847654040404041</c:v>
                </c:pt>
                <c:pt idx="1579">
                  <c:v>34.657005050505042</c:v>
                </c:pt>
                <c:pt idx="1580">
                  <c:v>19.355270202020204</c:v>
                </c:pt>
                <c:pt idx="1581">
                  <c:v>39.070171717171718</c:v>
                </c:pt>
                <c:pt idx="1582">
                  <c:v>48.840575757575749</c:v>
                </c:pt>
                <c:pt idx="1583">
                  <c:v>20.162060606060606</c:v>
                </c:pt>
                <c:pt idx="1584">
                  <c:v>51.476636363636359</c:v>
                </c:pt>
                <c:pt idx="1585">
                  <c:v>17.582752525252527</c:v>
                </c:pt>
                <c:pt idx="1586">
                  <c:v>18.907363636363634</c:v>
                </c:pt>
                <c:pt idx="1587">
                  <c:v>20.643984848484848</c:v>
                </c:pt>
                <c:pt idx="1588">
                  <c:v>15.985568181818177</c:v>
                </c:pt>
                <c:pt idx="1589">
                  <c:v>27.864924242424237</c:v>
                </c:pt>
                <c:pt idx="1590">
                  <c:v>13.577151515151511</c:v>
                </c:pt>
                <c:pt idx="1591">
                  <c:v>24.631570707070708</c:v>
                </c:pt>
                <c:pt idx="1592">
                  <c:v>27.048179292929298</c:v>
                </c:pt>
                <c:pt idx="1593">
                  <c:v>17.196118686868694</c:v>
                </c:pt>
                <c:pt idx="1594">
                  <c:v>32.279934343434348</c:v>
                </c:pt>
                <c:pt idx="1595">
                  <c:v>15.168780303030305</c:v>
                </c:pt>
                <c:pt idx="1596">
                  <c:v>26.739116161616163</c:v>
                </c:pt>
                <c:pt idx="1597">
                  <c:v>31.1035</c:v>
                </c:pt>
                <c:pt idx="1598">
                  <c:v>21.644666666666662</c:v>
                </c:pt>
                <c:pt idx="1599">
                  <c:v>38.873065656565657</c:v>
                </c:pt>
                <c:pt idx="1600">
                  <c:v>17.790671717171719</c:v>
                </c:pt>
                <c:pt idx="1601">
                  <c:v>41.173732323232322</c:v>
                </c:pt>
                <c:pt idx="1602">
                  <c:v>69.610191919191919</c:v>
                </c:pt>
                <c:pt idx="1603">
                  <c:v>34.713558080808077</c:v>
                </c:pt>
                <c:pt idx="1604">
                  <c:v>81.012035353535353</c:v>
                </c:pt>
                <c:pt idx="1605">
                  <c:v>22.518671717171717</c:v>
                </c:pt>
                <c:pt idx="1606">
                  <c:v>22.20911111111111</c:v>
                </c:pt>
                <c:pt idx="1607">
                  <c:v>25.343199494949491</c:v>
                </c:pt>
                <c:pt idx="1608">
                  <c:v>17.393457070707068</c:v>
                </c:pt>
                <c:pt idx="1609">
                  <c:v>33.043343434343434</c:v>
                </c:pt>
                <c:pt idx="1610">
                  <c:v>14.32095707070707</c:v>
                </c:pt>
                <c:pt idx="1611">
                  <c:v>17.047921717171718</c:v>
                </c:pt>
                <c:pt idx="1612">
                  <c:v>22.392292929292928</c:v>
                </c:pt>
                <c:pt idx="1613">
                  <c:v>15.059613636363634</c:v>
                </c:pt>
                <c:pt idx="1614">
                  <c:v>26.823666666666671</c:v>
                </c:pt>
                <c:pt idx="1615">
                  <c:v>10.212217171717173</c:v>
                </c:pt>
                <c:pt idx="1616">
                  <c:v>14.921815656565656</c:v>
                </c:pt>
                <c:pt idx="1617">
                  <c:v>18.115755050505051</c:v>
                </c:pt>
                <c:pt idx="1618">
                  <c:v>11.144373737373735</c:v>
                </c:pt>
                <c:pt idx="1619">
                  <c:v>21.745967171717172</c:v>
                </c:pt>
                <c:pt idx="1620">
                  <c:v>10.91491414141414</c:v>
                </c:pt>
                <c:pt idx="1621">
                  <c:v>18.362643939393944</c:v>
                </c:pt>
                <c:pt idx="1622">
                  <c:v>21.453085858585862</c:v>
                </c:pt>
                <c:pt idx="1623">
                  <c:v>14.173984848484848</c:v>
                </c:pt>
                <c:pt idx="1624">
                  <c:v>27.369580808080805</c:v>
                </c:pt>
                <c:pt idx="1625">
                  <c:v>12.970654040404039</c:v>
                </c:pt>
                <c:pt idx="1626">
                  <c:v>14.819722222222223</c:v>
                </c:pt>
                <c:pt idx="1627">
                  <c:v>18.39673737373737</c:v>
                </c:pt>
                <c:pt idx="1628">
                  <c:v>12.224088383838382</c:v>
                </c:pt>
                <c:pt idx="1629">
                  <c:v>22.49007323232323</c:v>
                </c:pt>
                <c:pt idx="1630">
                  <c:v>9.4811691919191912</c:v>
                </c:pt>
                <c:pt idx="1631">
                  <c:v>18.285580808080805</c:v>
                </c:pt>
                <c:pt idx="1632">
                  <c:v>21.599785353535356</c:v>
                </c:pt>
                <c:pt idx="1633">
                  <c:v>13.479292929292924</c:v>
                </c:pt>
                <c:pt idx="1634">
                  <c:v>25.227282828282824</c:v>
                </c:pt>
                <c:pt idx="1635">
                  <c:v>13.098027777777782</c:v>
                </c:pt>
                <c:pt idx="1636">
                  <c:v>13.493944444444445</c:v>
                </c:pt>
                <c:pt idx="1637">
                  <c:v>16.395494949494946</c:v>
                </c:pt>
                <c:pt idx="1638">
                  <c:v>11.349060606060609</c:v>
                </c:pt>
                <c:pt idx="1639">
                  <c:v>19.801391414141417</c:v>
                </c:pt>
                <c:pt idx="1640">
                  <c:v>9.1409141414141413</c:v>
                </c:pt>
                <c:pt idx="1641">
                  <c:v>13.798790404040409</c:v>
                </c:pt>
                <c:pt idx="1642">
                  <c:v>17.886058080808077</c:v>
                </c:pt>
                <c:pt idx="1643">
                  <c:v>11.706595959595958</c:v>
                </c:pt>
                <c:pt idx="1644">
                  <c:v>23.102154040404045</c:v>
                </c:pt>
                <c:pt idx="1645">
                  <c:v>10.509146464646465</c:v>
                </c:pt>
                <c:pt idx="1646">
                  <c:v>21.083459595959596</c:v>
                </c:pt>
                <c:pt idx="1647">
                  <c:v>23.537469696969701</c:v>
                </c:pt>
                <c:pt idx="1648">
                  <c:v>16.888565656565657</c:v>
                </c:pt>
                <c:pt idx="1649">
                  <c:v>28.422797979797974</c:v>
                </c:pt>
                <c:pt idx="1650">
                  <c:v>13.51005303030303</c:v>
                </c:pt>
                <c:pt idx="1651">
                  <c:v>17.07555555555556</c:v>
                </c:pt>
                <c:pt idx="1652">
                  <c:v>19.667709595959597</c:v>
                </c:pt>
                <c:pt idx="1653">
                  <c:v>14.237787878787882</c:v>
                </c:pt>
                <c:pt idx="1654">
                  <c:v>26.046959595959596</c:v>
                </c:pt>
                <c:pt idx="1655">
                  <c:v>12.718123737373736</c:v>
                </c:pt>
                <c:pt idx="1656">
                  <c:v>19.007686868686871</c:v>
                </c:pt>
                <c:pt idx="1657">
                  <c:v>27.639169191919194</c:v>
                </c:pt>
                <c:pt idx="1658">
                  <c:v>15.825204545454548</c:v>
                </c:pt>
                <c:pt idx="1659">
                  <c:v>38.996047979797979</c:v>
                </c:pt>
                <c:pt idx="1660">
                  <c:v>14.036272727272726</c:v>
                </c:pt>
                <c:pt idx="1661">
                  <c:v>14.335484848484844</c:v>
                </c:pt>
                <c:pt idx="1662">
                  <c:v>20.346441919191918</c:v>
                </c:pt>
                <c:pt idx="1663">
                  <c:v>10.165315656565657</c:v>
                </c:pt>
                <c:pt idx="1664">
                  <c:v>22.568494949494951</c:v>
                </c:pt>
                <c:pt idx="1665">
                  <c:v>9.2323888888888899</c:v>
                </c:pt>
                <c:pt idx="1666">
                  <c:v>20.993257575757578</c:v>
                </c:pt>
                <c:pt idx="1667">
                  <c:v>24.925055555555552</c:v>
                </c:pt>
                <c:pt idx="1668">
                  <c:v>15.960441919191922</c:v>
                </c:pt>
                <c:pt idx="1669">
                  <c:v>26.282598484848485</c:v>
                </c:pt>
                <c:pt idx="1670">
                  <c:v>13.642568181818183</c:v>
                </c:pt>
                <c:pt idx="1671">
                  <c:v>18.805752525252526</c:v>
                </c:pt>
                <c:pt idx="1672">
                  <c:v>22.052494949494953</c:v>
                </c:pt>
                <c:pt idx="1673">
                  <c:v>14.551648989898991</c:v>
                </c:pt>
                <c:pt idx="1674">
                  <c:v>26.339590909090909</c:v>
                </c:pt>
                <c:pt idx="1675">
                  <c:v>11.148742424242425</c:v>
                </c:pt>
                <c:pt idx="1676">
                  <c:v>23.745638888888884</c:v>
                </c:pt>
                <c:pt idx="1677">
                  <c:v>29.77689393939394</c:v>
                </c:pt>
                <c:pt idx="1678">
                  <c:v>19.246853535353537</c:v>
                </c:pt>
                <c:pt idx="1679">
                  <c:v>33.849020202020206</c:v>
                </c:pt>
                <c:pt idx="1680">
                  <c:v>16.316512626262622</c:v>
                </c:pt>
                <c:pt idx="1681">
                  <c:v>18.688765151515149</c:v>
                </c:pt>
                <c:pt idx="1682">
                  <c:v>24.793921717171717</c:v>
                </c:pt>
                <c:pt idx="1683">
                  <c:v>15.07013636363636</c:v>
                </c:pt>
                <c:pt idx="1684">
                  <c:v>26.034752525252522</c:v>
                </c:pt>
                <c:pt idx="1685">
                  <c:v>13.288818181818179</c:v>
                </c:pt>
                <c:pt idx="1686">
                  <c:v>23.81422474747475</c:v>
                </c:pt>
                <c:pt idx="1687">
                  <c:v>28.692457070707068</c:v>
                </c:pt>
                <c:pt idx="1688">
                  <c:v>21.768148989898993</c:v>
                </c:pt>
                <c:pt idx="1689">
                  <c:v>35.325626262626265</c:v>
                </c:pt>
                <c:pt idx="1690">
                  <c:v>17.252439393939394</c:v>
                </c:pt>
                <c:pt idx="1691">
                  <c:v>23.522065656565655</c:v>
                </c:pt>
                <c:pt idx="1692">
                  <c:v>31.052979797979791</c:v>
                </c:pt>
                <c:pt idx="1693">
                  <c:v>18.352641414141413</c:v>
                </c:pt>
                <c:pt idx="1694">
                  <c:v>33.342616161616164</c:v>
                </c:pt>
                <c:pt idx="1695">
                  <c:v>15.02306313131313</c:v>
                </c:pt>
                <c:pt idx="1696">
                  <c:v>64.554194444444448</c:v>
                </c:pt>
                <c:pt idx="1697">
                  <c:v>73.297545454545443</c:v>
                </c:pt>
                <c:pt idx="1698">
                  <c:v>58.529368686868686</c:v>
                </c:pt>
                <c:pt idx="1699">
                  <c:v>92.435429292929314</c:v>
                </c:pt>
                <c:pt idx="1700">
                  <c:v>59.594520202020199</c:v>
                </c:pt>
                <c:pt idx="1701">
                  <c:v>16.887391414141415</c:v>
                </c:pt>
                <c:pt idx="1702">
                  <c:v>19.193249999999995</c:v>
                </c:pt>
                <c:pt idx="1703">
                  <c:v>13.462000000000003</c:v>
                </c:pt>
                <c:pt idx="1704">
                  <c:v>23.745818181818183</c:v>
                </c:pt>
                <c:pt idx="1705">
                  <c:v>11.019512626262628</c:v>
                </c:pt>
                <c:pt idx="1706">
                  <c:v>20.767550505050508</c:v>
                </c:pt>
                <c:pt idx="1707">
                  <c:v>22.928916666666659</c:v>
                </c:pt>
                <c:pt idx="1708">
                  <c:v>16.727964646464642</c:v>
                </c:pt>
                <c:pt idx="1709">
                  <c:v>28.930398989898986</c:v>
                </c:pt>
                <c:pt idx="1710">
                  <c:v>14.261361111111116</c:v>
                </c:pt>
                <c:pt idx="1711">
                  <c:v>15.365146464646468</c:v>
                </c:pt>
                <c:pt idx="1712">
                  <c:v>19.313058080808077</c:v>
                </c:pt>
                <c:pt idx="1713">
                  <c:v>13.247174242424238</c:v>
                </c:pt>
                <c:pt idx="1714">
                  <c:v>23.287924242424243</c:v>
                </c:pt>
                <c:pt idx="1715">
                  <c:v>11.095366161616163</c:v>
                </c:pt>
                <c:pt idx="1716">
                  <c:v>23.579414141414137</c:v>
                </c:pt>
                <c:pt idx="1717">
                  <c:v>27.974330808080808</c:v>
                </c:pt>
                <c:pt idx="1718">
                  <c:v>18.819166666666664</c:v>
                </c:pt>
                <c:pt idx="1719">
                  <c:v>35.541969696969694</c:v>
                </c:pt>
                <c:pt idx="1720">
                  <c:v>15.452121212121217</c:v>
                </c:pt>
                <c:pt idx="1721">
                  <c:v>23.677656565656569</c:v>
                </c:pt>
                <c:pt idx="1722">
                  <c:v>25.637901515151519</c:v>
                </c:pt>
                <c:pt idx="1723">
                  <c:v>16.579547979797983</c:v>
                </c:pt>
                <c:pt idx="1724">
                  <c:v>34.134992424242419</c:v>
                </c:pt>
                <c:pt idx="1725">
                  <c:v>14.468305555555558</c:v>
                </c:pt>
                <c:pt idx="1726">
                  <c:v>18.554234848484846</c:v>
                </c:pt>
                <c:pt idx="1727">
                  <c:v>22.752378787878794</c:v>
                </c:pt>
                <c:pt idx="1728">
                  <c:v>14.616444444444443</c:v>
                </c:pt>
                <c:pt idx="1729">
                  <c:v>27.011833333333332</c:v>
                </c:pt>
                <c:pt idx="1730">
                  <c:v>12.589861111111107</c:v>
                </c:pt>
                <c:pt idx="1731">
                  <c:v>18.720265151515154</c:v>
                </c:pt>
                <c:pt idx="1732">
                  <c:v>24.059527777777785</c:v>
                </c:pt>
                <c:pt idx="1733">
                  <c:v>13.984042929292931</c:v>
                </c:pt>
                <c:pt idx="1734">
                  <c:v>27.772469696969694</c:v>
                </c:pt>
                <c:pt idx="1735">
                  <c:v>11.21064898989899</c:v>
                </c:pt>
                <c:pt idx="1736">
                  <c:v>19.85224242424243</c:v>
                </c:pt>
                <c:pt idx="1737">
                  <c:v>25.412414141414136</c:v>
                </c:pt>
                <c:pt idx="1738">
                  <c:v>17.180280303030301</c:v>
                </c:pt>
                <c:pt idx="1739">
                  <c:v>31.665166666666668</c:v>
                </c:pt>
                <c:pt idx="1740">
                  <c:v>13.978969696969695</c:v>
                </c:pt>
                <c:pt idx="1741">
                  <c:v>20.405292929292926</c:v>
                </c:pt>
                <c:pt idx="1742">
                  <c:v>25.724522727272724</c:v>
                </c:pt>
                <c:pt idx="1743">
                  <c:v>16.960949494949492</c:v>
                </c:pt>
                <c:pt idx="1744">
                  <c:v>32.979510101010106</c:v>
                </c:pt>
                <c:pt idx="1745">
                  <c:v>13.967944444444443</c:v>
                </c:pt>
                <c:pt idx="1746">
                  <c:v>36.864878787878787</c:v>
                </c:pt>
                <c:pt idx="1747">
                  <c:v>43.362090909090895</c:v>
                </c:pt>
                <c:pt idx="1748">
                  <c:v>28.874770202020205</c:v>
                </c:pt>
                <c:pt idx="1749">
                  <c:v>61.642297979797988</c:v>
                </c:pt>
                <c:pt idx="1750">
                  <c:v>22.282664141414148</c:v>
                </c:pt>
                <c:pt idx="1751">
                  <c:v>22.637070707070709</c:v>
                </c:pt>
                <c:pt idx="1752">
                  <c:v>29.025202020202016</c:v>
                </c:pt>
                <c:pt idx="1753">
                  <c:v>18.09044696969697</c:v>
                </c:pt>
                <c:pt idx="1754">
                  <c:v>41.505674242424242</c:v>
                </c:pt>
                <c:pt idx="1755">
                  <c:v>15.829159090909092</c:v>
                </c:pt>
                <c:pt idx="1756">
                  <c:v>22.340818181818186</c:v>
                </c:pt>
                <c:pt idx="1757">
                  <c:v>25.885838383838387</c:v>
                </c:pt>
                <c:pt idx="1758">
                  <c:v>18.109969696969696</c:v>
                </c:pt>
                <c:pt idx="1759">
                  <c:v>28.400525252525256</c:v>
                </c:pt>
                <c:pt idx="1760">
                  <c:v>14.902388888888888</c:v>
                </c:pt>
                <c:pt idx="1761">
                  <c:v>17.737785353535354</c:v>
                </c:pt>
                <c:pt idx="1762">
                  <c:v>21.495734848484851</c:v>
                </c:pt>
                <c:pt idx="1763">
                  <c:v>14.005123737373735</c:v>
                </c:pt>
                <c:pt idx="1764">
                  <c:v>27.503121212121215</c:v>
                </c:pt>
                <c:pt idx="1765">
                  <c:v>11.71768181818182</c:v>
                </c:pt>
                <c:pt idx="1766">
                  <c:v>28.820065656565653</c:v>
                </c:pt>
                <c:pt idx="1767">
                  <c:v>35.407325757575762</c:v>
                </c:pt>
                <c:pt idx="1768">
                  <c:v>23.214093434343436</c:v>
                </c:pt>
                <c:pt idx="1769">
                  <c:v>39.191848484848485</c:v>
                </c:pt>
                <c:pt idx="1770">
                  <c:v>16.864760101010095</c:v>
                </c:pt>
                <c:pt idx="1771">
                  <c:v>19.224929292929293</c:v>
                </c:pt>
                <c:pt idx="1772">
                  <c:v>23.479434343434342</c:v>
                </c:pt>
                <c:pt idx="1773">
                  <c:v>14.147338383838381</c:v>
                </c:pt>
                <c:pt idx="1774">
                  <c:v>26.712164141414149</c:v>
                </c:pt>
                <c:pt idx="1775">
                  <c:v>11.304825757575756</c:v>
                </c:pt>
                <c:pt idx="1776">
                  <c:v>24.5602196969697</c:v>
                </c:pt>
                <c:pt idx="1777">
                  <c:v>28.23788636363636</c:v>
                </c:pt>
                <c:pt idx="1778">
                  <c:v>20.989982323232322</c:v>
                </c:pt>
                <c:pt idx="1779">
                  <c:v>35.145898989898988</c:v>
                </c:pt>
                <c:pt idx="1780">
                  <c:v>16.868833333333331</c:v>
                </c:pt>
                <c:pt idx="1781">
                  <c:v>23.909593434343428</c:v>
                </c:pt>
                <c:pt idx="1782">
                  <c:v>28.800348484848488</c:v>
                </c:pt>
                <c:pt idx="1783">
                  <c:v>19.180315656565657</c:v>
                </c:pt>
                <c:pt idx="1784">
                  <c:v>35.963813131313138</c:v>
                </c:pt>
                <c:pt idx="1785">
                  <c:v>15.319613636363638</c:v>
                </c:pt>
                <c:pt idx="1786">
                  <c:v>24.925921717171718</c:v>
                </c:pt>
                <c:pt idx="1787">
                  <c:v>29.56602525252525</c:v>
                </c:pt>
                <c:pt idx="1788">
                  <c:v>20.248189393939398</c:v>
                </c:pt>
                <c:pt idx="1789">
                  <c:v>35.134338383838376</c:v>
                </c:pt>
                <c:pt idx="1790">
                  <c:v>17.441459595959593</c:v>
                </c:pt>
                <c:pt idx="1791">
                  <c:v>35.561689393939396</c:v>
                </c:pt>
                <c:pt idx="1792">
                  <c:v>45.760671717171718</c:v>
                </c:pt>
                <c:pt idx="1793">
                  <c:v>23.036277777777777</c:v>
                </c:pt>
                <c:pt idx="1794">
                  <c:v>70.925828282828277</c:v>
                </c:pt>
                <c:pt idx="1795">
                  <c:v>17.852868686868689</c:v>
                </c:pt>
                <c:pt idx="1796">
                  <c:v>20.561727272727271</c:v>
                </c:pt>
                <c:pt idx="1797">
                  <c:v>24.860944444444449</c:v>
                </c:pt>
                <c:pt idx="1798">
                  <c:v>16.763126262626265</c:v>
                </c:pt>
                <c:pt idx="1799">
                  <c:v>29.091040404040402</c:v>
                </c:pt>
                <c:pt idx="1800">
                  <c:v>12.522792929292933</c:v>
                </c:pt>
                <c:pt idx="1801">
                  <c:v>24.487949494949493</c:v>
                </c:pt>
                <c:pt idx="1802">
                  <c:v>27.249527777777779</c:v>
                </c:pt>
                <c:pt idx="1803">
                  <c:v>17.202656565656568</c:v>
                </c:pt>
                <c:pt idx="1804">
                  <c:v>32.57126262626263</c:v>
                </c:pt>
                <c:pt idx="1805">
                  <c:v>14.545477272727272</c:v>
                </c:pt>
                <c:pt idx="1806">
                  <c:v>27.943563131313127</c:v>
                </c:pt>
                <c:pt idx="1807">
                  <c:v>33.268090909090915</c:v>
                </c:pt>
                <c:pt idx="1808">
                  <c:v>23.718300505050507</c:v>
                </c:pt>
                <c:pt idx="1809">
                  <c:v>37.874707070707068</c:v>
                </c:pt>
                <c:pt idx="1810">
                  <c:v>19.677631313131315</c:v>
                </c:pt>
                <c:pt idx="1811">
                  <c:v>54.708648989898997</c:v>
                </c:pt>
                <c:pt idx="1812">
                  <c:v>63.836944444444448</c:v>
                </c:pt>
                <c:pt idx="1813">
                  <c:v>24.763030303030305</c:v>
                </c:pt>
                <c:pt idx="1814">
                  <c:v>72.614247474747472</c:v>
                </c:pt>
                <c:pt idx="1815">
                  <c:v>16.288929292929289</c:v>
                </c:pt>
                <c:pt idx="1816">
                  <c:v>19.291833333333329</c:v>
                </c:pt>
                <c:pt idx="1817">
                  <c:v>26.03929292929293</c:v>
                </c:pt>
                <c:pt idx="1818">
                  <c:v>15.456906565656569</c:v>
                </c:pt>
                <c:pt idx="1819">
                  <c:v>33.388560606060615</c:v>
                </c:pt>
                <c:pt idx="1820">
                  <c:v>12.372638888888886</c:v>
                </c:pt>
                <c:pt idx="1821">
                  <c:v>18.986297979797975</c:v>
                </c:pt>
                <c:pt idx="1822">
                  <c:v>22.442088383838385</c:v>
                </c:pt>
                <c:pt idx="1823">
                  <c:v>14.760674242424246</c:v>
                </c:pt>
                <c:pt idx="1824">
                  <c:v>27.009010101010105</c:v>
                </c:pt>
                <c:pt idx="1825">
                  <c:v>11.613358585858588</c:v>
                </c:pt>
                <c:pt idx="1826">
                  <c:v>14.248805555555554</c:v>
                </c:pt>
                <c:pt idx="1827">
                  <c:v>18.997270202020207</c:v>
                </c:pt>
                <c:pt idx="1828">
                  <c:v>11.4822601010101</c:v>
                </c:pt>
                <c:pt idx="1829">
                  <c:v>22.649073232323232</c:v>
                </c:pt>
                <c:pt idx="1830">
                  <c:v>9.2463888888888928</c:v>
                </c:pt>
                <c:pt idx="1831">
                  <c:v>16.706229797979802</c:v>
                </c:pt>
                <c:pt idx="1832">
                  <c:v>22.112444444444442</c:v>
                </c:pt>
                <c:pt idx="1833">
                  <c:v>15.297128787878787</c:v>
                </c:pt>
                <c:pt idx="1834">
                  <c:v>29.633515151515155</c:v>
                </c:pt>
                <c:pt idx="1835">
                  <c:v>12.447070707070708</c:v>
                </c:pt>
                <c:pt idx="1836">
                  <c:v>14.538068181818186</c:v>
                </c:pt>
                <c:pt idx="1837">
                  <c:v>17.49165404040404</c:v>
                </c:pt>
                <c:pt idx="1838">
                  <c:v>12.083141414141414</c:v>
                </c:pt>
                <c:pt idx="1839">
                  <c:v>23.667517676767684</c:v>
                </c:pt>
                <c:pt idx="1840">
                  <c:v>10.646191919191919</c:v>
                </c:pt>
                <c:pt idx="1841">
                  <c:v>18.918452020202018</c:v>
                </c:pt>
                <c:pt idx="1842">
                  <c:v>21.248012626262621</c:v>
                </c:pt>
                <c:pt idx="1843">
                  <c:v>14.65080808080808</c:v>
                </c:pt>
                <c:pt idx="1844">
                  <c:v>26.172015151515144</c:v>
                </c:pt>
                <c:pt idx="1845">
                  <c:v>12.331941919191921</c:v>
                </c:pt>
                <c:pt idx="1846">
                  <c:v>14.681015151515151</c:v>
                </c:pt>
                <c:pt idx="1847">
                  <c:v>17.69873484848485</c:v>
                </c:pt>
                <c:pt idx="1848">
                  <c:v>9.9755656565656565</c:v>
                </c:pt>
                <c:pt idx="1849">
                  <c:v>19.396669191919194</c:v>
                </c:pt>
                <c:pt idx="1850">
                  <c:v>8.7121868686868673</c:v>
                </c:pt>
                <c:pt idx="1851">
                  <c:v>15.713121212121212</c:v>
                </c:pt>
                <c:pt idx="1852">
                  <c:v>17.913843434343431</c:v>
                </c:pt>
                <c:pt idx="1853">
                  <c:v>11.836681818181816</c:v>
                </c:pt>
                <c:pt idx="1854">
                  <c:v>22.70572727272727</c:v>
                </c:pt>
                <c:pt idx="1855">
                  <c:v>10.042446969696968</c:v>
                </c:pt>
                <c:pt idx="1856">
                  <c:v>21.457103535353536</c:v>
                </c:pt>
                <c:pt idx="1857">
                  <c:v>23.835656565656564</c:v>
                </c:pt>
                <c:pt idx="1858">
                  <c:v>17.068898989898987</c:v>
                </c:pt>
                <c:pt idx="1859">
                  <c:v>29.613257575757576</c:v>
                </c:pt>
                <c:pt idx="1860">
                  <c:v>13.055032828282826</c:v>
                </c:pt>
                <c:pt idx="1861">
                  <c:v>16.861724747474742</c:v>
                </c:pt>
                <c:pt idx="1862">
                  <c:v>20.357262626262628</c:v>
                </c:pt>
                <c:pt idx="1863">
                  <c:v>15.180926767676763</c:v>
                </c:pt>
                <c:pt idx="1864">
                  <c:v>25.907797979797984</c:v>
                </c:pt>
                <c:pt idx="1865">
                  <c:v>10.672992424242427</c:v>
                </c:pt>
                <c:pt idx="1866">
                  <c:v>20.02642929292929</c:v>
                </c:pt>
                <c:pt idx="1867">
                  <c:v>21.489507575757582</c:v>
                </c:pt>
                <c:pt idx="1868">
                  <c:v>14.641575757575758</c:v>
                </c:pt>
                <c:pt idx="1869">
                  <c:v>38.926906565656559</c:v>
                </c:pt>
                <c:pt idx="1870">
                  <c:v>13.661219696969697</c:v>
                </c:pt>
                <c:pt idx="1871">
                  <c:v>15.366936868686865</c:v>
                </c:pt>
                <c:pt idx="1872">
                  <c:v>17.794732323232324</c:v>
                </c:pt>
                <c:pt idx="1873">
                  <c:v>11.671116161616162</c:v>
                </c:pt>
                <c:pt idx="1874">
                  <c:v>22.787946969696964</c:v>
                </c:pt>
                <c:pt idx="1875">
                  <c:v>9.2036414141414173</c:v>
                </c:pt>
                <c:pt idx="1876">
                  <c:v>18.83854797979798</c:v>
                </c:pt>
                <c:pt idx="1877">
                  <c:v>24.975154040404043</c:v>
                </c:pt>
                <c:pt idx="1878">
                  <c:v>15.923772727272731</c:v>
                </c:pt>
                <c:pt idx="1879">
                  <c:v>27.035782828282819</c:v>
                </c:pt>
                <c:pt idx="1880">
                  <c:v>13.738684343434345</c:v>
                </c:pt>
                <c:pt idx="1881">
                  <c:v>16.668946969696975</c:v>
                </c:pt>
                <c:pt idx="1882">
                  <c:v>22.020878787878789</c:v>
                </c:pt>
                <c:pt idx="1883">
                  <c:v>13.590477272727272</c:v>
                </c:pt>
                <c:pt idx="1884">
                  <c:v>27.51674242424243</c:v>
                </c:pt>
                <c:pt idx="1885">
                  <c:v>12.081085858585858</c:v>
                </c:pt>
                <c:pt idx="1886">
                  <c:v>22.747757575757575</c:v>
                </c:pt>
                <c:pt idx="1887">
                  <c:v>30.627065656565659</c:v>
                </c:pt>
                <c:pt idx="1888">
                  <c:v>22.162982323232317</c:v>
                </c:pt>
                <c:pt idx="1889">
                  <c:v>35.274510101010094</c:v>
                </c:pt>
                <c:pt idx="1890">
                  <c:v>16.766686868686872</c:v>
                </c:pt>
                <c:pt idx="1891">
                  <c:v>20.386994949494955</c:v>
                </c:pt>
                <c:pt idx="1892">
                  <c:v>24.606931818181817</c:v>
                </c:pt>
                <c:pt idx="1893">
                  <c:v>15.359275252525254</c:v>
                </c:pt>
                <c:pt idx="1894">
                  <c:v>29.686924242424237</c:v>
                </c:pt>
                <c:pt idx="1895">
                  <c:v>12.603813131313133</c:v>
                </c:pt>
                <c:pt idx="1896">
                  <c:v>24.482530303030305</c:v>
                </c:pt>
                <c:pt idx="1897">
                  <c:v>27.389070707070708</c:v>
                </c:pt>
                <c:pt idx="1898">
                  <c:v>20.760593434343434</c:v>
                </c:pt>
                <c:pt idx="1899">
                  <c:v>33.778547979797978</c:v>
                </c:pt>
                <c:pt idx="1900">
                  <c:v>17.329797979797981</c:v>
                </c:pt>
                <c:pt idx="1901">
                  <c:v>24.355643939393939</c:v>
                </c:pt>
                <c:pt idx="1902">
                  <c:v>29.377583333333327</c:v>
                </c:pt>
                <c:pt idx="1903">
                  <c:v>18.697363636363637</c:v>
                </c:pt>
                <c:pt idx="1904">
                  <c:v>35.226510101010106</c:v>
                </c:pt>
                <c:pt idx="1905">
                  <c:v>13.876530303030302</c:v>
                </c:pt>
                <c:pt idx="1906">
                  <c:v>64.073313131313128</c:v>
                </c:pt>
                <c:pt idx="1907">
                  <c:v>84.479904040404051</c:v>
                </c:pt>
                <c:pt idx="1908">
                  <c:v>60.77797727272727</c:v>
                </c:pt>
                <c:pt idx="1909">
                  <c:v>87.435909090909092</c:v>
                </c:pt>
                <c:pt idx="1910">
                  <c:v>52.454159090909094</c:v>
                </c:pt>
                <c:pt idx="1911">
                  <c:v>17.29631565656566</c:v>
                </c:pt>
                <c:pt idx="1912">
                  <c:v>19.720921717171716</c:v>
                </c:pt>
                <c:pt idx="1913">
                  <c:v>12.766977272727274</c:v>
                </c:pt>
                <c:pt idx="1914">
                  <c:v>24.121532828282824</c:v>
                </c:pt>
                <c:pt idx="1915">
                  <c:v>10.735212121212122</c:v>
                </c:pt>
                <c:pt idx="1916">
                  <c:v>19.731901515151517</c:v>
                </c:pt>
                <c:pt idx="1917">
                  <c:v>23.375744949494951</c:v>
                </c:pt>
                <c:pt idx="1918">
                  <c:v>15.758262626262621</c:v>
                </c:pt>
                <c:pt idx="1919">
                  <c:v>34.343257575757576</c:v>
                </c:pt>
                <c:pt idx="1920">
                  <c:v>13.162646464646464</c:v>
                </c:pt>
                <c:pt idx="1921">
                  <c:v>15.634936868686871</c:v>
                </c:pt>
                <c:pt idx="1922">
                  <c:v>19.10439646464647</c:v>
                </c:pt>
                <c:pt idx="1923">
                  <c:v>14.46527272727273</c:v>
                </c:pt>
                <c:pt idx="1924">
                  <c:v>21.540368686868685</c:v>
                </c:pt>
                <c:pt idx="1925">
                  <c:v>10.850808080808081</c:v>
                </c:pt>
                <c:pt idx="1926">
                  <c:v>26.186297979797981</c:v>
                </c:pt>
                <c:pt idx="1927">
                  <c:v>29.936611111111109</c:v>
                </c:pt>
                <c:pt idx="1928">
                  <c:v>20.205919191919197</c:v>
                </c:pt>
                <c:pt idx="1929">
                  <c:v>34.047994949494949</c:v>
                </c:pt>
                <c:pt idx="1930">
                  <c:v>16.603681818181823</c:v>
                </c:pt>
                <c:pt idx="1931">
                  <c:v>22.774060606060601</c:v>
                </c:pt>
                <c:pt idx="1932">
                  <c:v>26.31418939393939</c:v>
                </c:pt>
                <c:pt idx="1933">
                  <c:v>18.450979797979791</c:v>
                </c:pt>
                <c:pt idx="1934">
                  <c:v>31.178664141414142</c:v>
                </c:pt>
                <c:pt idx="1935">
                  <c:v>14.947929292929288</c:v>
                </c:pt>
                <c:pt idx="1936">
                  <c:v>17.145679292929294</c:v>
                </c:pt>
                <c:pt idx="1937">
                  <c:v>22.538409090909092</c:v>
                </c:pt>
                <c:pt idx="1938">
                  <c:v>16.003931818181812</c:v>
                </c:pt>
                <c:pt idx="1939">
                  <c:v>26.423257575757571</c:v>
                </c:pt>
                <c:pt idx="1940">
                  <c:v>12.977292929292931</c:v>
                </c:pt>
                <c:pt idx="1941">
                  <c:v>17.839608585858585</c:v>
                </c:pt>
                <c:pt idx="1942">
                  <c:v>22.816477272727273</c:v>
                </c:pt>
                <c:pt idx="1943">
                  <c:v>15.196891414141412</c:v>
                </c:pt>
                <c:pt idx="1944">
                  <c:v>28.93345959595959</c:v>
                </c:pt>
                <c:pt idx="1945">
                  <c:v>10.933164141414141</c:v>
                </c:pt>
                <c:pt idx="1946">
                  <c:v>21.025229797979801</c:v>
                </c:pt>
                <c:pt idx="1947">
                  <c:v>25.58246464646464</c:v>
                </c:pt>
                <c:pt idx="1948">
                  <c:v>19.100297979797979</c:v>
                </c:pt>
                <c:pt idx="1949">
                  <c:v>31.503404040404039</c:v>
                </c:pt>
                <c:pt idx="1950">
                  <c:v>13.683906565656562</c:v>
                </c:pt>
                <c:pt idx="1951">
                  <c:v>23.292356060606064</c:v>
                </c:pt>
                <c:pt idx="1952">
                  <c:v>26.898737373737372</c:v>
                </c:pt>
                <c:pt idx="1953">
                  <c:v>16.211255050505049</c:v>
                </c:pt>
                <c:pt idx="1954">
                  <c:v>32.11509090909091</c:v>
                </c:pt>
                <c:pt idx="1955">
                  <c:v>14.14871464646464</c:v>
                </c:pt>
                <c:pt idx="1956">
                  <c:v>38.549848484848482</c:v>
                </c:pt>
                <c:pt idx="1957">
                  <c:v>51.564414141414133</c:v>
                </c:pt>
                <c:pt idx="1958">
                  <c:v>29.478901515151517</c:v>
                </c:pt>
                <c:pt idx="1959">
                  <c:v>61.085883838383843</c:v>
                </c:pt>
                <c:pt idx="1960">
                  <c:v>22.073904040404042</c:v>
                </c:pt>
                <c:pt idx="1961">
                  <c:v>24.000797979797984</c:v>
                </c:pt>
                <c:pt idx="1962">
                  <c:v>30.300356060606056</c:v>
                </c:pt>
                <c:pt idx="1963">
                  <c:v>19.364530303030303</c:v>
                </c:pt>
                <c:pt idx="1964">
                  <c:v>43.863805555555558</c:v>
                </c:pt>
                <c:pt idx="1965">
                  <c:v>15.703045454545459</c:v>
                </c:pt>
                <c:pt idx="1966">
                  <c:v>22.734744949494957</c:v>
                </c:pt>
                <c:pt idx="1967">
                  <c:v>24.309373737373736</c:v>
                </c:pt>
                <c:pt idx="1968">
                  <c:v>19.329969696969698</c:v>
                </c:pt>
                <c:pt idx="1969">
                  <c:v>27.81931818181819</c:v>
                </c:pt>
                <c:pt idx="1970">
                  <c:v>15.088431818181817</c:v>
                </c:pt>
                <c:pt idx="1971">
                  <c:v>17.930881313131312</c:v>
                </c:pt>
                <c:pt idx="1972">
                  <c:v>22.244007575757575</c:v>
                </c:pt>
                <c:pt idx="1973">
                  <c:v>14.791093434343436</c:v>
                </c:pt>
                <c:pt idx="1974">
                  <c:v>26.389987373737373</c:v>
                </c:pt>
                <c:pt idx="1975">
                  <c:v>13.035893939393935</c:v>
                </c:pt>
                <c:pt idx="1976">
                  <c:v>28.77443434343434</c:v>
                </c:pt>
                <c:pt idx="1977">
                  <c:v>34.014328282828288</c:v>
                </c:pt>
                <c:pt idx="1978">
                  <c:v>23.981363636363632</c:v>
                </c:pt>
                <c:pt idx="1979">
                  <c:v>43.973439393939394</c:v>
                </c:pt>
                <c:pt idx="1980">
                  <c:v>20.951343434343428</c:v>
                </c:pt>
                <c:pt idx="1981">
                  <c:v>18.197328282828277</c:v>
                </c:pt>
                <c:pt idx="1982">
                  <c:v>21.280027777777775</c:v>
                </c:pt>
                <c:pt idx="1983">
                  <c:v>14.781542929292929</c:v>
                </c:pt>
                <c:pt idx="1984">
                  <c:v>26.301340909090907</c:v>
                </c:pt>
                <c:pt idx="1985">
                  <c:v>10.988305555555556</c:v>
                </c:pt>
                <c:pt idx="1986">
                  <c:v>25.217724747474747</c:v>
                </c:pt>
                <c:pt idx="1987">
                  <c:v>30.418262626262628</c:v>
                </c:pt>
                <c:pt idx="1988">
                  <c:v>21.942166666666669</c:v>
                </c:pt>
                <c:pt idx="1989">
                  <c:v>32.362611111111114</c:v>
                </c:pt>
                <c:pt idx="1990">
                  <c:v>16.301502525252527</c:v>
                </c:pt>
                <c:pt idx="1991">
                  <c:v>23.059151515151513</c:v>
                </c:pt>
                <c:pt idx="1992">
                  <c:v>27.159671717171722</c:v>
                </c:pt>
                <c:pt idx="1993">
                  <c:v>20.269904040404043</c:v>
                </c:pt>
                <c:pt idx="1994">
                  <c:v>41.345742424242431</c:v>
                </c:pt>
                <c:pt idx="1995">
                  <c:v>15.698691919191921</c:v>
                </c:pt>
                <c:pt idx="1996">
                  <c:v>26.835797979797977</c:v>
                </c:pt>
                <c:pt idx="1997">
                  <c:v>28.243169191919197</c:v>
                </c:pt>
                <c:pt idx="1998">
                  <c:v>21.399383838383837</c:v>
                </c:pt>
                <c:pt idx="1999">
                  <c:v>34.35915151515151</c:v>
                </c:pt>
                <c:pt idx="2000">
                  <c:v>17.737833333333338</c:v>
                </c:pt>
                <c:pt idx="2001">
                  <c:v>31.0009595959596</c:v>
                </c:pt>
                <c:pt idx="2002">
                  <c:v>42.347015151515158</c:v>
                </c:pt>
                <c:pt idx="2003">
                  <c:v>21.412515151515152</c:v>
                </c:pt>
                <c:pt idx="2004">
                  <c:v>46.962247474747464</c:v>
                </c:pt>
                <c:pt idx="2005">
                  <c:v>17.144520202020196</c:v>
                </c:pt>
                <c:pt idx="2006">
                  <c:v>18.163446969696967</c:v>
                </c:pt>
                <c:pt idx="2007">
                  <c:v>23.398494949494946</c:v>
                </c:pt>
                <c:pt idx="2008">
                  <c:v>16.510893939393942</c:v>
                </c:pt>
                <c:pt idx="2009">
                  <c:v>26.548888888888886</c:v>
                </c:pt>
                <c:pt idx="2010">
                  <c:v>12.018040404040406</c:v>
                </c:pt>
                <c:pt idx="2011">
                  <c:v>21.715356060606059</c:v>
                </c:pt>
                <c:pt idx="2012">
                  <c:v>27.586568181818183</c:v>
                </c:pt>
                <c:pt idx="2013">
                  <c:v>17.517765151515146</c:v>
                </c:pt>
                <c:pt idx="2014">
                  <c:v>33.955878787878781</c:v>
                </c:pt>
                <c:pt idx="2015">
                  <c:v>14.467558080808081</c:v>
                </c:pt>
                <c:pt idx="2016">
                  <c:v>27.593101010101009</c:v>
                </c:pt>
                <c:pt idx="2017">
                  <c:v>35.603676767676767</c:v>
                </c:pt>
                <c:pt idx="2018">
                  <c:v>22.852431818181817</c:v>
                </c:pt>
                <c:pt idx="2019">
                  <c:v>38.733696969696972</c:v>
                </c:pt>
                <c:pt idx="2020">
                  <c:v>16.984641414141414</c:v>
                </c:pt>
                <c:pt idx="2021">
                  <c:v>46.835522727272732</c:v>
                </c:pt>
                <c:pt idx="2022">
                  <c:v>64.392838383838381</c:v>
                </c:pt>
                <c:pt idx="2023">
                  <c:v>46.207962121212113</c:v>
                </c:pt>
                <c:pt idx="2024">
                  <c:v>79.023257575757583</c:v>
                </c:pt>
                <c:pt idx="2025">
                  <c:v>21.235547979797982</c:v>
                </c:pt>
                <c:pt idx="2026">
                  <c:v>20.951835858585863</c:v>
                </c:pt>
                <c:pt idx="2027">
                  <c:v>27.132666666666665</c:v>
                </c:pt>
                <c:pt idx="2028">
                  <c:v>17.28580050505051</c:v>
                </c:pt>
                <c:pt idx="2029">
                  <c:v>28.697974747474749</c:v>
                </c:pt>
                <c:pt idx="2030">
                  <c:v>13.377118686868686</c:v>
                </c:pt>
                <c:pt idx="2031">
                  <c:v>18.346770202020203</c:v>
                </c:pt>
                <c:pt idx="2032">
                  <c:v>23.724515151515149</c:v>
                </c:pt>
                <c:pt idx="2033">
                  <c:v>14.828232323232319</c:v>
                </c:pt>
                <c:pt idx="2034">
                  <c:v>27.005328282828287</c:v>
                </c:pt>
                <c:pt idx="2035">
                  <c:v>12.988792929292931</c:v>
                </c:pt>
                <c:pt idx="2036">
                  <c:v>14.712060606060609</c:v>
                </c:pt>
                <c:pt idx="2037">
                  <c:v>19.541787878787883</c:v>
                </c:pt>
                <c:pt idx="2038">
                  <c:v>12.80785858585859</c:v>
                </c:pt>
                <c:pt idx="2039">
                  <c:v>22.428353535353533</c:v>
                </c:pt>
                <c:pt idx="2040">
                  <c:v>9.2392676767676747</c:v>
                </c:pt>
                <c:pt idx="2041">
                  <c:v>18.585974747474751</c:v>
                </c:pt>
                <c:pt idx="2042">
                  <c:v>22.779939393939394</c:v>
                </c:pt>
                <c:pt idx="2043">
                  <c:v>14.492366161616157</c:v>
                </c:pt>
                <c:pt idx="2044">
                  <c:v>27.474462121212124</c:v>
                </c:pt>
                <c:pt idx="2045">
                  <c:v>10.342853535353536</c:v>
                </c:pt>
                <c:pt idx="2046">
                  <c:v>15.469643939393942</c:v>
                </c:pt>
                <c:pt idx="2047">
                  <c:v>16.354070707070701</c:v>
                </c:pt>
                <c:pt idx="2048">
                  <c:v>12.786525252525253</c:v>
                </c:pt>
                <c:pt idx="2049">
                  <c:v>21.994593434343432</c:v>
                </c:pt>
                <c:pt idx="2050">
                  <c:v>9.1271691919191937</c:v>
                </c:pt>
                <c:pt idx="2051">
                  <c:v>17.662207070707073</c:v>
                </c:pt>
                <c:pt idx="2052">
                  <c:v>21.85324747474748</c:v>
                </c:pt>
                <c:pt idx="2053">
                  <c:v>14.491338383838382</c:v>
                </c:pt>
                <c:pt idx="2054">
                  <c:v>26.321345959595963</c:v>
                </c:pt>
                <c:pt idx="2055">
                  <c:v>11.341497474747479</c:v>
                </c:pt>
                <c:pt idx="2056">
                  <c:v>13.737396464646469</c:v>
                </c:pt>
                <c:pt idx="2057">
                  <c:v>16.916510101010104</c:v>
                </c:pt>
                <c:pt idx="2058">
                  <c:v>12.160411616161618</c:v>
                </c:pt>
                <c:pt idx="2059">
                  <c:v>20.157282828282835</c:v>
                </c:pt>
                <c:pt idx="2060">
                  <c:v>8.2542121212121202</c:v>
                </c:pt>
                <c:pt idx="2061">
                  <c:v>15.116222222222223</c:v>
                </c:pt>
                <c:pt idx="2062">
                  <c:v>18.881573232323237</c:v>
                </c:pt>
                <c:pt idx="2063">
                  <c:v>10.94213888888889</c:v>
                </c:pt>
                <c:pt idx="2064">
                  <c:v>21.514805555555554</c:v>
                </c:pt>
                <c:pt idx="2065">
                  <c:v>10.209916666666668</c:v>
                </c:pt>
                <c:pt idx="2066">
                  <c:v>21.439633838383845</c:v>
                </c:pt>
                <c:pt idx="2067">
                  <c:v>23.107047979797976</c:v>
                </c:pt>
                <c:pt idx="2068">
                  <c:v>17.305477272727266</c:v>
                </c:pt>
                <c:pt idx="2069">
                  <c:v>27.236409090909088</c:v>
                </c:pt>
                <c:pt idx="2070">
                  <c:v>13.787469696969701</c:v>
                </c:pt>
                <c:pt idx="2071">
                  <c:v>16.705994949494951</c:v>
                </c:pt>
                <c:pt idx="2072">
                  <c:v>21.429012626262622</c:v>
                </c:pt>
                <c:pt idx="2073">
                  <c:v>13.935285353535354</c:v>
                </c:pt>
                <c:pt idx="2074">
                  <c:v>25.961891414141416</c:v>
                </c:pt>
                <c:pt idx="2075">
                  <c:v>11.034010101010104</c:v>
                </c:pt>
                <c:pt idx="2076">
                  <c:v>19.387078282828281</c:v>
                </c:pt>
                <c:pt idx="2077">
                  <c:v>24.027924242424245</c:v>
                </c:pt>
                <c:pt idx="2078">
                  <c:v>15.188007575757574</c:v>
                </c:pt>
                <c:pt idx="2079">
                  <c:v>32.722404040404037</c:v>
                </c:pt>
                <c:pt idx="2080">
                  <c:v>11.963931818181818</c:v>
                </c:pt>
                <c:pt idx="2081">
                  <c:v>13.549656565656568</c:v>
                </c:pt>
                <c:pt idx="2082">
                  <c:v>17.466595959595956</c:v>
                </c:pt>
                <c:pt idx="2083">
                  <c:v>11.588166666666664</c:v>
                </c:pt>
                <c:pt idx="2084">
                  <c:v>24.148540404040403</c:v>
                </c:pt>
                <c:pt idx="2085">
                  <c:v>9.3237979797979786</c:v>
                </c:pt>
                <c:pt idx="2086">
                  <c:v>17.698030303030304</c:v>
                </c:pt>
                <c:pt idx="2087">
                  <c:v>24.10701262626263</c:v>
                </c:pt>
                <c:pt idx="2088">
                  <c:v>15.968840909090904</c:v>
                </c:pt>
                <c:pt idx="2089">
                  <c:v>26.536666666666669</c:v>
                </c:pt>
                <c:pt idx="2090">
                  <c:v>14.227075757575763</c:v>
                </c:pt>
                <c:pt idx="2091">
                  <c:v>17.948623737373737</c:v>
                </c:pt>
                <c:pt idx="2092">
                  <c:v>21.580772727272731</c:v>
                </c:pt>
                <c:pt idx="2093">
                  <c:v>15.357222222222227</c:v>
                </c:pt>
                <c:pt idx="2094">
                  <c:v>24.669250000000002</c:v>
                </c:pt>
                <c:pt idx="2095">
                  <c:v>11.171909090909093</c:v>
                </c:pt>
                <c:pt idx="2096">
                  <c:v>23.078401515151512</c:v>
                </c:pt>
                <c:pt idx="2097">
                  <c:v>30.345366161616159</c:v>
                </c:pt>
                <c:pt idx="2098">
                  <c:v>20.103055555555549</c:v>
                </c:pt>
                <c:pt idx="2099">
                  <c:v>34.115207070707072</c:v>
                </c:pt>
                <c:pt idx="2100">
                  <c:v>17.697002525252522</c:v>
                </c:pt>
                <c:pt idx="2102">
                  <c:v>60.267646952281275</c:v>
                </c:pt>
                <c:pt idx="2103">
                  <c:v>99.582747230556677</c:v>
                </c:pt>
                <c:pt idx="2104">
                  <c:v>86.584624984023577</c:v>
                </c:pt>
                <c:pt idx="2105">
                  <c:v>48.891341456198283</c:v>
                </c:pt>
                <c:pt idx="2106">
                  <c:v>79.976790747576501</c:v>
                </c:pt>
                <c:pt idx="2107">
                  <c:v>71.728240345591402</c:v>
                </c:pt>
                <c:pt idx="2108">
                  <c:v>65.131617678352541</c:v>
                </c:pt>
                <c:pt idx="2109">
                  <c:v>84.450959336268411</c:v>
                </c:pt>
                <c:pt idx="2110">
                  <c:v>79.526596743163864</c:v>
                </c:pt>
                <c:pt idx="2111">
                  <c:v>86.837835719301211</c:v>
                </c:pt>
                <c:pt idx="2112">
                  <c:v>59.791192393790048</c:v>
                </c:pt>
                <c:pt idx="2113">
                  <c:v>84.432713227712242</c:v>
                </c:pt>
                <c:pt idx="2114">
                  <c:v>69.913883764374759</c:v>
                </c:pt>
                <c:pt idx="2115">
                  <c:v>43.592977083495754</c:v>
                </c:pt>
                <c:pt idx="2116">
                  <c:v>94.506528342328565</c:v>
                </c:pt>
                <c:pt idx="2117">
                  <c:v>37.78450104544752</c:v>
                </c:pt>
                <c:pt idx="2118">
                  <c:v>27.584225328170699</c:v>
                </c:pt>
                <c:pt idx="2119">
                  <c:v>38.674344530506062</c:v>
                </c:pt>
                <c:pt idx="2120">
                  <c:v>25.064521185391456</c:v>
                </c:pt>
                <c:pt idx="2121">
                  <c:v>47.921435484140254</c:v>
                </c:pt>
                <c:pt idx="2122">
                  <c:v>63.750408408634563</c:v>
                </c:pt>
                <c:pt idx="2123">
                  <c:v>59.397114570176988</c:v>
                </c:pt>
                <c:pt idx="2124">
                  <c:v>89.460255886393128</c:v>
                </c:pt>
                <c:pt idx="2125">
                  <c:v>88.894324798935955</c:v>
                </c:pt>
                <c:pt idx="2126">
                  <c:v>105.23055326591532</c:v>
                </c:pt>
                <c:pt idx="2127">
                  <c:v>78.498915175215444</c:v>
                </c:pt>
                <c:pt idx="2128">
                  <c:v>57.916065691557002</c:v>
                </c:pt>
                <c:pt idx="2129">
                  <c:v>93.683382014230659</c:v>
                </c:pt>
                <c:pt idx="2130">
                  <c:v>80.441872441069876</c:v>
                </c:pt>
                <c:pt idx="2131">
                  <c:v>89.83492488385032</c:v>
                </c:pt>
                <c:pt idx="2132">
                  <c:v>101.34864400579849</c:v>
                </c:pt>
                <c:pt idx="2133">
                  <c:v>85.731345221848613</c:v>
                </c:pt>
                <c:pt idx="2134">
                  <c:v>97.304828026184197</c:v>
                </c:pt>
                <c:pt idx="2135">
                  <c:v>78.0762617132727</c:v>
                </c:pt>
                <c:pt idx="2136">
                  <c:v>87.947763157339722</c:v>
                </c:pt>
                <c:pt idx="2137">
                  <c:v>76.25732098610311</c:v>
                </c:pt>
                <c:pt idx="2138">
                  <c:v>85.138446794152856</c:v>
                </c:pt>
                <c:pt idx="2139">
                  <c:v>26.026686525381955</c:v>
                </c:pt>
                <c:pt idx="2140">
                  <c:v>44.159468560433574</c:v>
                </c:pt>
                <c:pt idx="2141">
                  <c:v>34.96571850029229</c:v>
                </c:pt>
                <c:pt idx="2142">
                  <c:v>94.485353827331878</c:v>
                </c:pt>
                <c:pt idx="2143">
                  <c:v>89.49156487487484</c:v>
                </c:pt>
                <c:pt idx="2144">
                  <c:v>77.752456017875247</c:v>
                </c:pt>
                <c:pt idx="2145">
                  <c:v>58.380672887461145</c:v>
                </c:pt>
                <c:pt idx="2146">
                  <c:v>63.041732754733026</c:v>
                </c:pt>
                <c:pt idx="2147">
                  <c:v>78.265000221985886</c:v>
                </c:pt>
                <c:pt idx="2148">
                  <c:v>90.973244481907216</c:v>
                </c:pt>
                <c:pt idx="2149">
                  <c:v>102.90700412947143</c:v>
                </c:pt>
                <c:pt idx="2150">
                  <c:v>45.907385539453941</c:v>
                </c:pt>
                <c:pt idx="2151">
                  <c:v>96.81780480699328</c:v>
                </c:pt>
                <c:pt idx="2152">
                  <c:v>90.389122086066408</c:v>
                </c:pt>
                <c:pt idx="2153">
                  <c:v>71.840108234039292</c:v>
                </c:pt>
                <c:pt idx="2154">
                  <c:v>80.484786052627882</c:v>
                </c:pt>
                <c:pt idx="2155">
                  <c:v>77.488403715436149</c:v>
                </c:pt>
                <c:pt idx="2156">
                  <c:v>38.452745959367114</c:v>
                </c:pt>
                <c:pt idx="2157">
                  <c:v>86.102752955652662</c:v>
                </c:pt>
                <c:pt idx="2158">
                  <c:v>56.255075270164234</c:v>
                </c:pt>
                <c:pt idx="2159">
                  <c:v>113.86693320927232</c:v>
                </c:pt>
                <c:pt idx="2160">
                  <c:v>82.699532992172536</c:v>
                </c:pt>
                <c:pt idx="2161">
                  <c:v>92.231075824937847</c:v>
                </c:pt>
                <c:pt idx="2162">
                  <c:v>68.314420943975094</c:v>
                </c:pt>
                <c:pt idx="2163">
                  <c:v>68.819938682061405</c:v>
                </c:pt>
                <c:pt idx="2164">
                  <c:v>73.088151133694595</c:v>
                </c:pt>
                <c:pt idx="2165">
                  <c:v>74.127285201654885</c:v>
                </c:pt>
                <c:pt idx="2166">
                  <c:v>97.636719924051064</c:v>
                </c:pt>
                <c:pt idx="2167">
                  <c:v>76.646890534564605</c:v>
                </c:pt>
                <c:pt idx="2168">
                  <c:v>55.37484720722766</c:v>
                </c:pt>
                <c:pt idx="2169">
                  <c:v>73.81261887208619</c:v>
                </c:pt>
                <c:pt idx="2170">
                  <c:v>37.367358580264003</c:v>
                </c:pt>
                <c:pt idx="2171">
                  <c:v>64.519008261354401</c:v>
                </c:pt>
                <c:pt idx="2172">
                  <c:v>76.72100541892047</c:v>
                </c:pt>
                <c:pt idx="2173">
                  <c:v>91.031537571381421</c:v>
                </c:pt>
                <c:pt idx="2174">
                  <c:v>66.089845550570814</c:v>
                </c:pt>
                <c:pt idx="2175">
                  <c:v>52.645567837429212</c:v>
                </c:pt>
                <c:pt idx="2176">
                  <c:v>66.748338640003112</c:v>
                </c:pt>
                <c:pt idx="2177">
                  <c:v>74.377215148192576</c:v>
                </c:pt>
                <c:pt idx="2178">
                  <c:v>81.259621816573045</c:v>
                </c:pt>
                <c:pt idx="2179">
                  <c:v>32.820025838081612</c:v>
                </c:pt>
                <c:pt idx="2180">
                  <c:v>39.654891160638584</c:v>
                </c:pt>
                <c:pt idx="2181">
                  <c:v>108.81507655292158</c:v>
                </c:pt>
                <c:pt idx="2182">
                  <c:v>82.24576029075169</c:v>
                </c:pt>
                <c:pt idx="2183">
                  <c:v>88.019392162561019</c:v>
                </c:pt>
                <c:pt idx="2184">
                  <c:v>108.11112983013507</c:v>
                </c:pt>
                <c:pt idx="2185">
                  <c:v>95.512095590320214</c:v>
                </c:pt>
                <c:pt idx="2186">
                  <c:v>28.455202796767562</c:v>
                </c:pt>
                <c:pt idx="2187">
                  <c:v>86.770150653128795</c:v>
                </c:pt>
                <c:pt idx="2188">
                  <c:v>74.778159355827924</c:v>
                </c:pt>
                <c:pt idx="2189">
                  <c:v>69.972571891188025</c:v>
                </c:pt>
                <c:pt idx="2190">
                  <c:v>60.66336967119959</c:v>
                </c:pt>
                <c:pt idx="2191">
                  <c:v>71.379438628685563</c:v>
                </c:pt>
                <c:pt idx="2192">
                  <c:v>81.56302024845705</c:v>
                </c:pt>
                <c:pt idx="2193">
                  <c:v>95.475954290485234</c:v>
                </c:pt>
                <c:pt idx="2194">
                  <c:v>102.42538168512581</c:v>
                </c:pt>
                <c:pt idx="2195">
                  <c:v>73.451289898263582</c:v>
                </c:pt>
                <c:pt idx="2196">
                  <c:v>70.502958986573702</c:v>
                </c:pt>
                <c:pt idx="2197">
                  <c:v>95.223650181507438</c:v>
                </c:pt>
                <c:pt idx="2198">
                  <c:v>84.028417325669167</c:v>
                </c:pt>
                <c:pt idx="2199">
                  <c:v>84.089984006718836</c:v>
                </c:pt>
                <c:pt idx="2200">
                  <c:v>82.5864257138482</c:v>
                </c:pt>
                <c:pt idx="2201">
                  <c:v>77.583948142136322</c:v>
                </c:pt>
                <c:pt idx="2202">
                  <c:v>66.751355928738292</c:v>
                </c:pt>
                <c:pt idx="2203">
                  <c:v>69.173486397624927</c:v>
                </c:pt>
                <c:pt idx="2204">
                  <c:v>108.77450568821082</c:v>
                </c:pt>
                <c:pt idx="2205">
                  <c:v>72.217656142286955</c:v>
                </c:pt>
                <c:pt idx="2206">
                  <c:v>76.988873234635562</c:v>
                </c:pt>
                <c:pt idx="2207">
                  <c:v>64.974632615055128</c:v>
                </c:pt>
                <c:pt idx="2208">
                  <c:v>76.144373136138967</c:v>
                </c:pt>
                <c:pt idx="2209">
                  <c:v>95.399101907696391</c:v>
                </c:pt>
                <c:pt idx="2210">
                  <c:v>80.047375202578948</c:v>
                </c:pt>
                <c:pt idx="2211">
                  <c:v>95.136260067821766</c:v>
                </c:pt>
                <c:pt idx="2212">
                  <c:v>67.867420542032235</c:v>
                </c:pt>
                <c:pt idx="2213">
                  <c:v>66.376537418295726</c:v>
                </c:pt>
                <c:pt idx="2214">
                  <c:v>61.416227025339523</c:v>
                </c:pt>
                <c:pt idx="2215">
                  <c:v>38.996737846540682</c:v>
                </c:pt>
                <c:pt idx="2216">
                  <c:v>108.97498102175278</c:v>
                </c:pt>
                <c:pt idx="2217">
                  <c:v>83.793181213894201</c:v>
                </c:pt>
                <c:pt idx="2218">
                  <c:v>69.115562157731759</c:v>
                </c:pt>
                <c:pt idx="2219">
                  <c:v>104.30194961299759</c:v>
                </c:pt>
                <c:pt idx="2220">
                  <c:v>76.737488344946328</c:v>
                </c:pt>
                <c:pt idx="2221">
                  <c:v>112.08372657508016</c:v>
                </c:pt>
                <c:pt idx="2222">
                  <c:v>97.584577058096329</c:v>
                </c:pt>
                <c:pt idx="2223">
                  <c:v>73.915559174315149</c:v>
                </c:pt>
                <c:pt idx="2224">
                  <c:v>27.811334887390466</c:v>
                </c:pt>
                <c:pt idx="2225">
                  <c:v>82.838348351525667</c:v>
                </c:pt>
                <c:pt idx="2226">
                  <c:v>108.09613613066632</c:v>
                </c:pt>
                <c:pt idx="2227">
                  <c:v>67.182602301179628</c:v>
                </c:pt>
                <c:pt idx="2228">
                  <c:v>84.572269414968886</c:v>
                </c:pt>
                <c:pt idx="2229">
                  <c:v>59.738282463377331</c:v>
                </c:pt>
                <c:pt idx="2230">
                  <c:v>80.104447253848903</c:v>
                </c:pt>
                <c:pt idx="2231">
                  <c:v>81.685914971710176</c:v>
                </c:pt>
                <c:pt idx="2232">
                  <c:v>52.647366072966683</c:v>
                </c:pt>
                <c:pt idx="2233">
                  <c:v>54.554436069499175</c:v>
                </c:pt>
                <c:pt idx="2234">
                  <c:v>98.216995118855834</c:v>
                </c:pt>
                <c:pt idx="2235">
                  <c:v>25.699646745901646</c:v>
                </c:pt>
                <c:pt idx="2236">
                  <c:v>59.82357196717313</c:v>
                </c:pt>
                <c:pt idx="2237">
                  <c:v>107.92796370878625</c:v>
                </c:pt>
                <c:pt idx="2238">
                  <c:v>78.943738420008444</c:v>
                </c:pt>
                <c:pt idx="2239">
                  <c:v>82.319785265900478</c:v>
                </c:pt>
                <c:pt idx="2240">
                  <c:v>55.306415615963864</c:v>
                </c:pt>
                <c:pt idx="2241">
                  <c:v>81.226528206386106</c:v>
                </c:pt>
                <c:pt idx="2242">
                  <c:v>61.126706859073593</c:v>
                </c:pt>
                <c:pt idx="2243">
                  <c:v>43.06525411864051</c:v>
                </c:pt>
                <c:pt idx="2244">
                  <c:v>66.070132774979825</c:v>
                </c:pt>
                <c:pt idx="2245">
                  <c:v>84.817396017104443</c:v>
                </c:pt>
                <c:pt idx="2246">
                  <c:v>81.657909153335225</c:v>
                </c:pt>
                <c:pt idx="2247">
                  <c:v>100.44218946923459</c:v>
                </c:pt>
                <c:pt idx="2248">
                  <c:v>54.331152935000325</c:v>
                </c:pt>
                <c:pt idx="2249">
                  <c:v>106.68563966198168</c:v>
                </c:pt>
                <c:pt idx="2250">
                  <c:v>84.052247791963168</c:v>
                </c:pt>
                <c:pt idx="2251">
                  <c:v>95.49227720386618</c:v>
                </c:pt>
                <c:pt idx="2252">
                  <c:v>80.980626991801387</c:v>
                </c:pt>
                <c:pt idx="2253">
                  <c:v>86.388200076737803</c:v>
                </c:pt>
                <c:pt idx="2254">
                  <c:v>60.537089850084719</c:v>
                </c:pt>
                <c:pt idx="2255">
                  <c:v>94.302720822121074</c:v>
                </c:pt>
                <c:pt idx="2256">
                  <c:v>110.42883989874848</c:v>
                </c:pt>
                <c:pt idx="2257">
                  <c:v>63.396737817354129</c:v>
                </c:pt>
                <c:pt idx="2258">
                  <c:v>87.919274129151802</c:v>
                </c:pt>
                <c:pt idx="2259">
                  <c:v>110.6344646571395</c:v>
                </c:pt>
                <c:pt idx="2260">
                  <c:v>77.979858068544743</c:v>
                </c:pt>
                <c:pt idx="2261">
                  <c:v>66.675076254309488</c:v>
                </c:pt>
                <c:pt idx="2262">
                  <c:v>56.01343900687263</c:v>
                </c:pt>
                <c:pt idx="2263">
                  <c:v>90.623523365830778</c:v>
                </c:pt>
                <c:pt idx="2264">
                  <c:v>126.0069729583101</c:v>
                </c:pt>
                <c:pt idx="2265">
                  <c:v>75.725100919356862</c:v>
                </c:pt>
                <c:pt idx="2266">
                  <c:v>109.79222080053039</c:v>
                </c:pt>
                <c:pt idx="2267">
                  <c:v>102.36355663184902</c:v>
                </c:pt>
                <c:pt idx="2268">
                  <c:v>45.65569893358537</c:v>
                </c:pt>
                <c:pt idx="2269">
                  <c:v>97.804351543340857</c:v>
                </c:pt>
                <c:pt idx="2270">
                  <c:v>101.1802554106348</c:v>
                </c:pt>
                <c:pt idx="2271">
                  <c:v>100.41348806261944</c:v>
                </c:pt>
                <c:pt idx="2272">
                  <c:v>106.5437439611713</c:v>
                </c:pt>
                <c:pt idx="2273">
                  <c:v>74.034809238185446</c:v>
                </c:pt>
                <c:pt idx="2274">
                  <c:v>87.24232640979551</c:v>
                </c:pt>
                <c:pt idx="2275">
                  <c:v>75.360560333188928</c:v>
                </c:pt>
                <c:pt idx="2276">
                  <c:v>87.182851606196607</c:v>
                </c:pt>
                <c:pt idx="2277">
                  <c:v>45.397367918006807</c:v>
                </c:pt>
                <c:pt idx="2278">
                  <c:v>99.092385080331084</c:v>
                </c:pt>
                <c:pt idx="2279">
                  <c:v>107.81598020923803</c:v>
                </c:pt>
                <c:pt idx="2280">
                  <c:v>93.319373363804388</c:v>
                </c:pt>
                <c:pt idx="2281">
                  <c:v>38.386938866526322</c:v>
                </c:pt>
                <c:pt idx="2282">
                  <c:v>33.050896459743939</c:v>
                </c:pt>
                <c:pt idx="2283">
                  <c:v>50.750605431617828</c:v>
                </c:pt>
                <c:pt idx="2284">
                  <c:v>80.729821578905643</c:v>
                </c:pt>
                <c:pt idx="2285">
                  <c:v>65.988639203635998</c:v>
                </c:pt>
                <c:pt idx="2286">
                  <c:v>102.61051629845566</c:v>
                </c:pt>
                <c:pt idx="2287">
                  <c:v>60.810873140409505</c:v>
                </c:pt>
                <c:pt idx="2288">
                  <c:v>73.313684389589369</c:v>
                </c:pt>
                <c:pt idx="2289">
                  <c:v>88.243804965010412</c:v>
                </c:pt>
                <c:pt idx="2290">
                  <c:v>61.121834507401168</c:v>
                </c:pt>
                <c:pt idx="2291">
                  <c:v>98.542176948379719</c:v>
                </c:pt>
                <c:pt idx="2292">
                  <c:v>91.882869084926369</c:v>
                </c:pt>
                <c:pt idx="2293">
                  <c:v>86.728133185581157</c:v>
                </c:pt>
                <c:pt idx="2294">
                  <c:v>47.790232352440157</c:v>
                </c:pt>
                <c:pt idx="2295">
                  <c:v>86.356226183988269</c:v>
                </c:pt>
                <c:pt idx="2296">
                  <c:v>91.21026145402395</c:v>
                </c:pt>
                <c:pt idx="2297">
                  <c:v>92.703581212631391</c:v>
                </c:pt>
                <c:pt idx="2298">
                  <c:v>102.09256462296254</c:v>
                </c:pt>
                <c:pt idx="2299">
                  <c:v>108.77494299662146</c:v>
                </c:pt>
                <c:pt idx="2300">
                  <c:v>68.574989815051623</c:v>
                </c:pt>
                <c:pt idx="2301">
                  <c:v>112.34116132797691</c:v>
                </c:pt>
                <c:pt idx="2302">
                  <c:v>46.853804617138806</c:v>
                </c:pt>
                <c:pt idx="2303">
                  <c:v>80.876611884881868</c:v>
                </c:pt>
                <c:pt idx="2304">
                  <c:v>100.60620515030155</c:v>
                </c:pt>
                <c:pt idx="2305">
                  <c:v>70.010909884792454</c:v>
                </c:pt>
                <c:pt idx="2306">
                  <c:v>93.609143393121485</c:v>
                </c:pt>
                <c:pt idx="2307">
                  <c:v>61.150862233129416</c:v>
                </c:pt>
                <c:pt idx="2308">
                  <c:v>80.017280442727269</c:v>
                </c:pt>
                <c:pt idx="2309">
                  <c:v>57.031864432399487</c:v>
                </c:pt>
                <c:pt idx="2310">
                  <c:v>59.19451544120254</c:v>
                </c:pt>
                <c:pt idx="2311">
                  <c:v>66.655017327942105</c:v>
                </c:pt>
                <c:pt idx="2312">
                  <c:v>80.898413865217478</c:v>
                </c:pt>
                <c:pt idx="2313">
                  <c:v>101.76482936544021</c:v>
                </c:pt>
                <c:pt idx="2314">
                  <c:v>105.21306907114032</c:v>
                </c:pt>
                <c:pt idx="2315">
                  <c:v>66.356585488074344</c:v>
                </c:pt>
                <c:pt idx="2316">
                  <c:v>75.313373299756606</c:v>
                </c:pt>
                <c:pt idx="2317">
                  <c:v>112.7601719568957</c:v>
                </c:pt>
                <c:pt idx="2318">
                  <c:v>104.59683764198824</c:v>
                </c:pt>
                <c:pt idx="2319">
                  <c:v>75.334846010273893</c:v>
                </c:pt>
                <c:pt idx="2320">
                  <c:v>88.581410461063612</c:v>
                </c:pt>
                <c:pt idx="2321">
                  <c:v>99.783936820673048</c:v>
                </c:pt>
                <c:pt idx="2322">
                  <c:v>58.516054163395303</c:v>
                </c:pt>
                <c:pt idx="2323">
                  <c:v>89.265245349422614</c:v>
                </c:pt>
                <c:pt idx="2324">
                  <c:v>91.228109063069027</c:v>
                </c:pt>
                <c:pt idx="2325">
                  <c:v>42.413229882672439</c:v>
                </c:pt>
                <c:pt idx="2326">
                  <c:v>109.73248517921934</c:v>
                </c:pt>
                <c:pt idx="2327">
                  <c:v>41.270987885581569</c:v>
                </c:pt>
                <c:pt idx="2328">
                  <c:v>17.779463645626695</c:v>
                </c:pt>
                <c:pt idx="2329">
                  <c:v>41.862637689002405</c:v>
                </c:pt>
                <c:pt idx="2330">
                  <c:v>13.120405669207519</c:v>
                </c:pt>
                <c:pt idx="2331">
                  <c:v>45.583534307287927</c:v>
                </c:pt>
                <c:pt idx="2332">
                  <c:v>47.139826386334477</c:v>
                </c:pt>
                <c:pt idx="2333">
                  <c:v>66.09813719907585</c:v>
                </c:pt>
                <c:pt idx="2334">
                  <c:v>95.327290835731702</c:v>
                </c:pt>
                <c:pt idx="2335">
                  <c:v>82.622508236418966</c:v>
                </c:pt>
                <c:pt idx="2336">
                  <c:v>97.838486922210478</c:v>
                </c:pt>
                <c:pt idx="2337">
                  <c:v>92.296933067819168</c:v>
                </c:pt>
                <c:pt idx="2338">
                  <c:v>91.186460087949072</c:v>
                </c:pt>
                <c:pt idx="2339">
                  <c:v>91.573623652465898</c:v>
                </c:pt>
                <c:pt idx="2340">
                  <c:v>89.434230858780296</c:v>
                </c:pt>
                <c:pt idx="2341">
                  <c:v>77.38753819592003</c:v>
                </c:pt>
                <c:pt idx="2342">
                  <c:v>98.047509852597585</c:v>
                </c:pt>
                <c:pt idx="2343">
                  <c:v>83.417374594576003</c:v>
                </c:pt>
                <c:pt idx="2344">
                  <c:v>84.215871424312837</c:v>
                </c:pt>
                <c:pt idx="2345">
                  <c:v>83.164799643013993</c:v>
                </c:pt>
                <c:pt idx="2346">
                  <c:v>96.510941708846104</c:v>
                </c:pt>
                <c:pt idx="2347">
                  <c:v>58.95863859470979</c:v>
                </c:pt>
                <c:pt idx="2348">
                  <c:v>93.829250460223392</c:v>
                </c:pt>
                <c:pt idx="2349">
                  <c:v>38.775490375802747</c:v>
                </c:pt>
                <c:pt idx="2350">
                  <c:v>48.293123743194805</c:v>
                </c:pt>
                <c:pt idx="2351">
                  <c:v>48.679702767647591</c:v>
                </c:pt>
                <c:pt idx="2352">
                  <c:v>106.38214138341998</c:v>
                </c:pt>
                <c:pt idx="2353">
                  <c:v>45.947551552793819</c:v>
                </c:pt>
                <c:pt idx="2354">
                  <c:v>89.776303056509974</c:v>
                </c:pt>
                <c:pt idx="2355">
                  <c:v>62.6720471452129</c:v>
                </c:pt>
                <c:pt idx="2356">
                  <c:v>78.83185001670077</c:v>
                </c:pt>
                <c:pt idx="2357">
                  <c:v>100.01679794656052</c:v>
                </c:pt>
                <c:pt idx="2358">
                  <c:v>86.262178737804632</c:v>
                </c:pt>
                <c:pt idx="2359">
                  <c:v>85.373014969905114</c:v>
                </c:pt>
                <c:pt idx="2360">
                  <c:v>54.387686039318126</c:v>
                </c:pt>
                <c:pt idx="2361">
                  <c:v>93.712233637444442</c:v>
                </c:pt>
                <c:pt idx="2362">
                  <c:v>92.664190863425532</c:v>
                </c:pt>
                <c:pt idx="2363">
                  <c:v>77.0846386389495</c:v>
                </c:pt>
                <c:pt idx="2364">
                  <c:v>67.527300879471738</c:v>
                </c:pt>
                <c:pt idx="2365">
                  <c:v>72.968479431578444</c:v>
                </c:pt>
                <c:pt idx="2366">
                  <c:v>60.444325482423586</c:v>
                </c:pt>
                <c:pt idx="2367">
                  <c:v>101.92614316706323</c:v>
                </c:pt>
                <c:pt idx="2368">
                  <c:v>54.822315849403161</c:v>
                </c:pt>
                <c:pt idx="2369">
                  <c:v>108.85847171860301</c:v>
                </c:pt>
                <c:pt idx="2370">
                  <c:v>88.447770954660513</c:v>
                </c:pt>
                <c:pt idx="2371">
                  <c:v>95.31650559410204</c:v>
                </c:pt>
                <c:pt idx="2372">
                  <c:v>69.586426942092416</c:v>
                </c:pt>
                <c:pt idx="2373">
                  <c:v>55.374819262142019</c:v>
                </c:pt>
                <c:pt idx="2374">
                  <c:v>63.569032032622367</c:v>
                </c:pt>
                <c:pt idx="2375">
                  <c:v>81.739357251288808</c:v>
                </c:pt>
                <c:pt idx="2376">
                  <c:v>89.077972391197889</c:v>
                </c:pt>
                <c:pt idx="2377">
                  <c:v>85.930846942377613</c:v>
                </c:pt>
                <c:pt idx="2378">
                  <c:v>47.751408107544513</c:v>
                </c:pt>
                <c:pt idx="2379">
                  <c:v>55.395503787370707</c:v>
                </c:pt>
                <c:pt idx="2380">
                  <c:v>25.534702848400304</c:v>
                </c:pt>
                <c:pt idx="2381">
                  <c:v>71.846645781441907</c:v>
                </c:pt>
                <c:pt idx="2382">
                  <c:v>51.27522134153341</c:v>
                </c:pt>
                <c:pt idx="2383">
                  <c:v>92.830141875816309</c:v>
                </c:pt>
                <c:pt idx="2384">
                  <c:v>74.849614840510654</c:v>
                </c:pt>
                <c:pt idx="2385">
                  <c:v>61.948346931172466</c:v>
                </c:pt>
                <c:pt idx="2386">
                  <c:v>81.016782649596138</c:v>
                </c:pt>
                <c:pt idx="2387">
                  <c:v>72.604604757335252</c:v>
                </c:pt>
                <c:pt idx="2388">
                  <c:v>82.494823369222502</c:v>
                </c:pt>
                <c:pt idx="2389">
                  <c:v>61.301270818065468</c:v>
                </c:pt>
                <c:pt idx="2390">
                  <c:v>34.137643856985605</c:v>
                </c:pt>
                <c:pt idx="2391">
                  <c:v>109.07043775562424</c:v>
                </c:pt>
                <c:pt idx="2392">
                  <c:v>95.4673208585466</c:v>
                </c:pt>
                <c:pt idx="2393">
                  <c:v>83.622758745804717</c:v>
                </c:pt>
                <c:pt idx="2394">
                  <c:v>100.38621067912668</c:v>
                </c:pt>
                <c:pt idx="2395">
                  <c:v>98.698142750172877</c:v>
                </c:pt>
                <c:pt idx="2396">
                  <c:v>36.50044081766702</c:v>
                </c:pt>
                <c:pt idx="2397">
                  <c:v>68.747050566465191</c:v>
                </c:pt>
                <c:pt idx="2398">
                  <c:v>90.039423927422277</c:v>
                </c:pt>
                <c:pt idx="2399">
                  <c:v>69.657095787899593</c:v>
                </c:pt>
                <c:pt idx="2400">
                  <c:v>49.862383252587144</c:v>
                </c:pt>
                <c:pt idx="2401">
                  <c:v>51.879677524079241</c:v>
                </c:pt>
                <c:pt idx="2402">
                  <c:v>88.664716318997236</c:v>
                </c:pt>
                <c:pt idx="2403">
                  <c:v>90.850842703233184</c:v>
                </c:pt>
                <c:pt idx="2404">
                  <c:v>106.84622735401565</c:v>
                </c:pt>
                <c:pt idx="2405">
                  <c:v>87.568852968956719</c:v>
                </c:pt>
                <c:pt idx="2406">
                  <c:v>60.74022412812662</c:v>
                </c:pt>
                <c:pt idx="2407">
                  <c:v>97.808112503394725</c:v>
                </c:pt>
                <c:pt idx="2408">
                  <c:v>80.944177082216044</c:v>
                </c:pt>
                <c:pt idx="2409">
                  <c:v>78.496290287876406</c:v>
                </c:pt>
                <c:pt idx="2410">
                  <c:v>78.178245116029629</c:v>
                </c:pt>
                <c:pt idx="2411">
                  <c:v>71.811943064348128</c:v>
                </c:pt>
                <c:pt idx="2412">
                  <c:v>70.393196736462897</c:v>
                </c:pt>
                <c:pt idx="2413">
                  <c:v>44.236086084874351</c:v>
                </c:pt>
                <c:pt idx="2414">
                  <c:v>112.4721412916217</c:v>
                </c:pt>
                <c:pt idx="2415">
                  <c:v>71.707978912703297</c:v>
                </c:pt>
                <c:pt idx="2416">
                  <c:v>57.544755605241754</c:v>
                </c:pt>
                <c:pt idx="2417">
                  <c:v>60.159273365369863</c:v>
                </c:pt>
                <c:pt idx="2418">
                  <c:v>91.248248218081159</c:v>
                </c:pt>
                <c:pt idx="2419">
                  <c:v>97.0047851541635</c:v>
                </c:pt>
                <c:pt idx="2420">
                  <c:v>85.650188728662627</c:v>
                </c:pt>
                <c:pt idx="2421">
                  <c:v>75.051913569833943</c:v>
                </c:pt>
                <c:pt idx="2422">
                  <c:v>81.818810403337395</c:v>
                </c:pt>
                <c:pt idx="2423">
                  <c:v>64.852461939404165</c:v>
                </c:pt>
                <c:pt idx="2424">
                  <c:v>52.453494832398789</c:v>
                </c:pt>
                <c:pt idx="2425">
                  <c:v>38.860382687193287</c:v>
                </c:pt>
                <c:pt idx="2426">
                  <c:v>81.970655932864261</c:v>
                </c:pt>
                <c:pt idx="2427">
                  <c:v>97.756206053622506</c:v>
                </c:pt>
                <c:pt idx="2428">
                  <c:v>71.983801645266908</c:v>
                </c:pt>
                <c:pt idx="2429">
                  <c:v>103.04397856754011</c:v>
                </c:pt>
                <c:pt idx="2430">
                  <c:v>79.630902182768509</c:v>
                </c:pt>
                <c:pt idx="2431">
                  <c:v>113.60298687912949</c:v>
                </c:pt>
                <c:pt idx="2432">
                  <c:v>96.099322776500514</c:v>
                </c:pt>
                <c:pt idx="2433">
                  <c:v>73.4957111198609</c:v>
                </c:pt>
                <c:pt idx="2434">
                  <c:v>52.770520397732078</c:v>
                </c:pt>
                <c:pt idx="2435">
                  <c:v>86.407432029558919</c:v>
                </c:pt>
                <c:pt idx="2436">
                  <c:v>100.72346601883547</c:v>
                </c:pt>
                <c:pt idx="2437">
                  <c:v>96.516539899493281</c:v>
                </c:pt>
                <c:pt idx="2438">
                  <c:v>91.200511152861068</c:v>
                </c:pt>
                <c:pt idx="2439">
                  <c:v>57.176272010558385</c:v>
                </c:pt>
                <c:pt idx="2440">
                  <c:v>69.022531749705877</c:v>
                </c:pt>
                <c:pt idx="2441">
                  <c:v>84.599025078754039</c:v>
                </c:pt>
                <c:pt idx="2442">
                  <c:v>59.67472624354707</c:v>
                </c:pt>
                <c:pt idx="2443">
                  <c:v>66.264505621904419</c:v>
                </c:pt>
                <c:pt idx="2444">
                  <c:v>90.462602536649968</c:v>
                </c:pt>
                <c:pt idx="2445">
                  <c:v>36.871773889499238</c:v>
                </c:pt>
                <c:pt idx="2446">
                  <c:v>72.263491714529735</c:v>
                </c:pt>
                <c:pt idx="2447">
                  <c:v>108.08854224188727</c:v>
                </c:pt>
                <c:pt idx="2448">
                  <c:v>60.315328156833495</c:v>
                </c:pt>
                <c:pt idx="2449">
                  <c:v>85.938358136871102</c:v>
                </c:pt>
                <c:pt idx="2450">
                  <c:v>62.747993774727547</c:v>
                </c:pt>
                <c:pt idx="2451">
                  <c:v>84.351117106311506</c:v>
                </c:pt>
                <c:pt idx="2452">
                  <c:v>72.86422722618984</c:v>
                </c:pt>
                <c:pt idx="2453">
                  <c:v>43.972970265501118</c:v>
                </c:pt>
                <c:pt idx="2454">
                  <c:v>64.557769214048065</c:v>
                </c:pt>
                <c:pt idx="2455">
                  <c:v>94.144814360448692</c:v>
                </c:pt>
                <c:pt idx="2456">
                  <c:v>78.420826631473176</c:v>
                </c:pt>
                <c:pt idx="2457">
                  <c:v>123.82052809149563</c:v>
                </c:pt>
                <c:pt idx="2458">
                  <c:v>80.15832509407501</c:v>
                </c:pt>
                <c:pt idx="2459">
                  <c:v>89.557975578409597</c:v>
                </c:pt>
                <c:pt idx="2460">
                  <c:v>82.629971818404101</c:v>
                </c:pt>
                <c:pt idx="2461">
                  <c:v>102.80617021244814</c:v>
                </c:pt>
                <c:pt idx="2462">
                  <c:v>88.631877554291108</c:v>
                </c:pt>
                <c:pt idx="2463">
                  <c:v>94.035763101074778</c:v>
                </c:pt>
                <c:pt idx="2464">
                  <c:v>74.385047328030353</c:v>
                </c:pt>
                <c:pt idx="2465">
                  <c:v>94.819043654655957</c:v>
                </c:pt>
                <c:pt idx="2466">
                  <c:v>90.181354648306026</c:v>
                </c:pt>
                <c:pt idx="2467">
                  <c:v>74.405492831946134</c:v>
                </c:pt>
                <c:pt idx="2468">
                  <c:v>93.013231755898801</c:v>
                </c:pt>
                <c:pt idx="2469">
                  <c:v>118.77671954912059</c:v>
                </c:pt>
                <c:pt idx="2470">
                  <c:v>84.555051305782825</c:v>
                </c:pt>
                <c:pt idx="2471">
                  <c:v>81.351626495318968</c:v>
                </c:pt>
                <c:pt idx="2472">
                  <c:v>69.938790087983961</c:v>
                </c:pt>
                <c:pt idx="2473">
                  <c:v>95.54794226024697</c:v>
                </c:pt>
                <c:pt idx="2474">
                  <c:v>83.571591929062578</c:v>
                </c:pt>
                <c:pt idx="2475">
                  <c:v>64.65398772219315</c:v>
                </c:pt>
                <c:pt idx="2476">
                  <c:v>113.05484406532346</c:v>
                </c:pt>
                <c:pt idx="2477">
                  <c:v>108.62894847128885</c:v>
                </c:pt>
                <c:pt idx="2478">
                  <c:v>37.60084544554212</c:v>
                </c:pt>
                <c:pt idx="2479">
                  <c:v>97.936782234479637</c:v>
                </c:pt>
                <c:pt idx="2480">
                  <c:v>87.898630407274766</c:v>
                </c:pt>
                <c:pt idx="2481">
                  <c:v>74.511911906748537</c:v>
                </c:pt>
                <c:pt idx="2482">
                  <c:v>105.09457193892906</c:v>
                </c:pt>
                <c:pt idx="2483">
                  <c:v>52.779255553007637</c:v>
                </c:pt>
                <c:pt idx="2484">
                  <c:v>103.09089379895423</c:v>
                </c:pt>
                <c:pt idx="2485">
                  <c:v>92.107377755013417</c:v>
                </c:pt>
                <c:pt idx="2486">
                  <c:v>75.21240085275906</c:v>
                </c:pt>
                <c:pt idx="2487">
                  <c:v>32.121319364567924</c:v>
                </c:pt>
                <c:pt idx="2488">
                  <c:v>94.481785778929648</c:v>
                </c:pt>
                <c:pt idx="2489">
                  <c:v>114.0422750899273</c:v>
                </c:pt>
                <c:pt idx="2490">
                  <c:v>91.667045885948966</c:v>
                </c:pt>
                <c:pt idx="2491">
                  <c:v>86.325589237871142</c:v>
                </c:pt>
                <c:pt idx="2492">
                  <c:v>63.903976239096522</c:v>
                </c:pt>
                <c:pt idx="2493">
                  <c:v>57.911622299641927</c:v>
                </c:pt>
                <c:pt idx="2494">
                  <c:v>96.098151379705897</c:v>
                </c:pt>
                <c:pt idx="2495">
                  <c:v>78.252846019819955</c:v>
                </c:pt>
                <c:pt idx="2496">
                  <c:v>113.76703036025728</c:v>
                </c:pt>
                <c:pt idx="2497">
                  <c:v>52.121389488914495</c:v>
                </c:pt>
                <c:pt idx="2498">
                  <c:v>73.904290525264159</c:v>
                </c:pt>
                <c:pt idx="2499">
                  <c:v>85.337656929792161</c:v>
                </c:pt>
                <c:pt idx="2500">
                  <c:v>54.26917331651039</c:v>
                </c:pt>
                <c:pt idx="2501">
                  <c:v>94.631738437887819</c:v>
                </c:pt>
                <c:pt idx="2502">
                  <c:v>75.117509843715666</c:v>
                </c:pt>
                <c:pt idx="2503">
                  <c:v>90.115097930024675</c:v>
                </c:pt>
                <c:pt idx="2504">
                  <c:v>68.09253152459479</c:v>
                </c:pt>
                <c:pt idx="2505">
                  <c:v>59.819950065915918</c:v>
                </c:pt>
                <c:pt idx="2506">
                  <c:v>87.038970479438476</c:v>
                </c:pt>
                <c:pt idx="2507">
                  <c:v>74.777571323011571</c:v>
                </c:pt>
                <c:pt idx="2508">
                  <c:v>95.40843750595559</c:v>
                </c:pt>
                <c:pt idx="2509">
                  <c:v>107.706982895267</c:v>
                </c:pt>
                <c:pt idx="2510">
                  <c:v>71.486375307403009</c:v>
                </c:pt>
                <c:pt idx="2511">
                  <c:v>114.60136251815247</c:v>
                </c:pt>
                <c:pt idx="2512">
                  <c:v>72.105505449036571</c:v>
                </c:pt>
                <c:pt idx="2513">
                  <c:v>77.362860279193271</c:v>
                </c:pt>
                <c:pt idx="2514">
                  <c:v>84.560378981394706</c:v>
                </c:pt>
                <c:pt idx="2515">
                  <c:v>63.663507611393612</c:v>
                </c:pt>
                <c:pt idx="2516">
                  <c:v>89.152727302562994</c:v>
                </c:pt>
                <c:pt idx="2517">
                  <c:v>69.002289876473583</c:v>
                </c:pt>
                <c:pt idx="2518">
                  <c:v>79.826114878929133</c:v>
                </c:pt>
                <c:pt idx="2519">
                  <c:v>71.349198078557521</c:v>
                </c:pt>
                <c:pt idx="2520">
                  <c:v>65.509620258921544</c:v>
                </c:pt>
                <c:pt idx="2521">
                  <c:v>75.991814393524606</c:v>
                </c:pt>
                <c:pt idx="2522">
                  <c:v>64.267358566967005</c:v>
                </c:pt>
                <c:pt idx="2523">
                  <c:v>102.92376615422965</c:v>
                </c:pt>
                <c:pt idx="2524">
                  <c:v>89.685190782208906</c:v>
                </c:pt>
                <c:pt idx="2525">
                  <c:v>62.586877188230076</c:v>
                </c:pt>
                <c:pt idx="2526">
                  <c:v>75.619988936144011</c:v>
                </c:pt>
                <c:pt idx="2527">
                  <c:v>97.91045898887036</c:v>
                </c:pt>
                <c:pt idx="2528">
                  <c:v>79.709389622539106</c:v>
                </c:pt>
                <c:pt idx="2529">
                  <c:v>81.652782036662586</c:v>
                </c:pt>
                <c:pt idx="2530">
                  <c:v>85.805320778108864</c:v>
                </c:pt>
                <c:pt idx="2531">
                  <c:v>89.574332242095593</c:v>
                </c:pt>
                <c:pt idx="2532">
                  <c:v>62.05798197506477</c:v>
                </c:pt>
                <c:pt idx="2533">
                  <c:v>94.832098622411351</c:v>
                </c:pt>
                <c:pt idx="2534">
                  <c:v>82.204935364800747</c:v>
                </c:pt>
                <c:pt idx="2535">
                  <c:v>47.155499599478823</c:v>
                </c:pt>
                <c:pt idx="2536">
                  <c:v>101.85226490601129</c:v>
                </c:pt>
                <c:pt idx="2537">
                  <c:v>28.320090448094021</c:v>
                </c:pt>
                <c:pt idx="2538">
                  <c:v>18.722875334887124</c:v>
                </c:pt>
                <c:pt idx="2539">
                  <c:v>40.16822400733006</c:v>
                </c:pt>
                <c:pt idx="2540">
                  <c:v>17.374447721011734</c:v>
                </c:pt>
                <c:pt idx="2541">
                  <c:v>44.469821413179254</c:v>
                </c:pt>
                <c:pt idx="2542">
                  <c:v>48.05028842043528</c:v>
                </c:pt>
                <c:pt idx="2543">
                  <c:v>70.540709258460225</c:v>
                </c:pt>
                <c:pt idx="2544">
                  <c:v>100.04637669787284</c:v>
                </c:pt>
                <c:pt idx="2545">
                  <c:v>88.18525938755252</c:v>
                </c:pt>
                <c:pt idx="2546">
                  <c:v>92.483186046893991</c:v>
                </c:pt>
                <c:pt idx="2547">
                  <c:v>90.851220952311181</c:v>
                </c:pt>
                <c:pt idx="2548">
                  <c:v>66.802407149445656</c:v>
                </c:pt>
                <c:pt idx="2549">
                  <c:v>97.397440802173961</c:v>
                </c:pt>
                <c:pt idx="2550">
                  <c:v>80.756942751741548</c:v>
                </c:pt>
                <c:pt idx="2551">
                  <c:v>56.169047364751783</c:v>
                </c:pt>
                <c:pt idx="2552">
                  <c:v>109.99930537607574</c:v>
                </c:pt>
                <c:pt idx="2553">
                  <c:v>112.92088205427115</c:v>
                </c:pt>
                <c:pt idx="2554">
                  <c:v>105.61666046770395</c:v>
                </c:pt>
                <c:pt idx="2555">
                  <c:v>77.170643176296295</c:v>
                </c:pt>
                <c:pt idx="2556">
                  <c:v>84.421937156438503</c:v>
                </c:pt>
                <c:pt idx="2557">
                  <c:v>73.844198098649898</c:v>
                </c:pt>
                <c:pt idx="2558">
                  <c:v>89.070989044070345</c:v>
                </c:pt>
                <c:pt idx="2559">
                  <c:v>55.973700393407128</c:v>
                </c:pt>
                <c:pt idx="2560">
                  <c:v>46.265092653738627</c:v>
                </c:pt>
                <c:pt idx="2561">
                  <c:v>33.782805056769348</c:v>
                </c:pt>
                <c:pt idx="2562">
                  <c:v>91.230909228312015</c:v>
                </c:pt>
                <c:pt idx="2563">
                  <c:v>81.235101640362785</c:v>
                </c:pt>
                <c:pt idx="2564">
                  <c:v>70.562864591382777</c:v>
                </c:pt>
                <c:pt idx="2565">
                  <c:v>57.81984562739315</c:v>
                </c:pt>
                <c:pt idx="2566">
                  <c:v>92.697633327450305</c:v>
                </c:pt>
                <c:pt idx="2567">
                  <c:v>75.538311488075564</c:v>
                </c:pt>
                <c:pt idx="2568">
                  <c:v>94.632025113824966</c:v>
                </c:pt>
                <c:pt idx="2569">
                  <c:v>85.509995998478828</c:v>
                </c:pt>
                <c:pt idx="2570">
                  <c:v>49.392774619030995</c:v>
                </c:pt>
                <c:pt idx="2571">
                  <c:v>110.41209302832898</c:v>
                </c:pt>
                <c:pt idx="2572">
                  <c:v>68.749373741667071</c:v>
                </c:pt>
                <c:pt idx="2573">
                  <c:v>75.978583759240792</c:v>
                </c:pt>
                <c:pt idx="2574">
                  <c:v>79.968312122987697</c:v>
                </c:pt>
                <c:pt idx="2575">
                  <c:v>74.859123322077679</c:v>
                </c:pt>
                <c:pt idx="2576">
                  <c:v>63.003324551659858</c:v>
                </c:pt>
                <c:pt idx="2577">
                  <c:v>101.42673602185761</c:v>
                </c:pt>
                <c:pt idx="2578">
                  <c:v>47.659246752982654</c:v>
                </c:pt>
                <c:pt idx="2579">
                  <c:v>113.52586609047812</c:v>
                </c:pt>
                <c:pt idx="2580">
                  <c:v>85.08297220942282</c:v>
                </c:pt>
                <c:pt idx="2581">
                  <c:v>95.9384255470043</c:v>
                </c:pt>
                <c:pt idx="2582">
                  <c:v>62.324789338821041</c:v>
                </c:pt>
                <c:pt idx="2583">
                  <c:v>81.342652193176264</c:v>
                </c:pt>
                <c:pt idx="2584">
                  <c:v>91.179924667697279</c:v>
                </c:pt>
                <c:pt idx="2585">
                  <c:v>83.753765056883026</c:v>
                </c:pt>
                <c:pt idx="2586">
                  <c:v>102.17651020315786</c:v>
                </c:pt>
                <c:pt idx="2587">
                  <c:v>84.639412295932374</c:v>
                </c:pt>
                <c:pt idx="2588">
                  <c:v>50.038781792427123</c:v>
                </c:pt>
                <c:pt idx="2589">
                  <c:v>86.348926813759576</c:v>
                </c:pt>
                <c:pt idx="2590">
                  <c:v>42.196707786836924</c:v>
                </c:pt>
                <c:pt idx="2591">
                  <c:v>73.368495581581726</c:v>
                </c:pt>
                <c:pt idx="2592">
                  <c:v>56.05764429116801</c:v>
                </c:pt>
                <c:pt idx="2593">
                  <c:v>79.318945068593635</c:v>
                </c:pt>
                <c:pt idx="2594">
                  <c:v>39.702023838837547</c:v>
                </c:pt>
                <c:pt idx="2595">
                  <c:v>53.256192885192178</c:v>
                </c:pt>
                <c:pt idx="2596">
                  <c:v>88.688403111075544</c:v>
                </c:pt>
                <c:pt idx="2597">
                  <c:v>72.973728384689977</c:v>
                </c:pt>
                <c:pt idx="2598">
                  <c:v>90.939288271067682</c:v>
                </c:pt>
                <c:pt idx="2599">
                  <c:v>59.773633884653229</c:v>
                </c:pt>
                <c:pt idx="2600">
                  <c:v>63.776156085247514</c:v>
                </c:pt>
                <c:pt idx="2601">
                  <c:v>104.60900503734092</c:v>
                </c:pt>
                <c:pt idx="2602">
                  <c:v>94.635047686896741</c:v>
                </c:pt>
                <c:pt idx="2603">
                  <c:v>90.847123775069235</c:v>
                </c:pt>
                <c:pt idx="2604">
                  <c:v>110.12292819743661</c:v>
                </c:pt>
                <c:pt idx="2605">
                  <c:v>93.191143219460855</c:v>
                </c:pt>
                <c:pt idx="2606">
                  <c:v>72.528039562797545</c:v>
                </c:pt>
                <c:pt idx="2607">
                  <c:v>81.99722707865179</c:v>
                </c:pt>
                <c:pt idx="2608">
                  <c:v>87.792192220339601</c:v>
                </c:pt>
                <c:pt idx="2609">
                  <c:v>62.593795432882104</c:v>
                </c:pt>
                <c:pt idx="2610">
                  <c:v>59.30848280144204</c:v>
                </c:pt>
                <c:pt idx="2611">
                  <c:v>47.592584196658493</c:v>
                </c:pt>
                <c:pt idx="2612">
                  <c:v>93.350988662213112</c:v>
                </c:pt>
                <c:pt idx="2613">
                  <c:v>88.392705984098114</c:v>
                </c:pt>
                <c:pt idx="2614">
                  <c:v>106.66653192871573</c:v>
                </c:pt>
                <c:pt idx="2615">
                  <c:v>77.205200796374314</c:v>
                </c:pt>
                <c:pt idx="2616">
                  <c:v>78.037974274220886</c:v>
                </c:pt>
                <c:pt idx="2617">
                  <c:v>92.823204530292898</c:v>
                </c:pt>
                <c:pt idx="2618">
                  <c:v>69.341318865862064</c:v>
                </c:pt>
                <c:pt idx="2619">
                  <c:v>79.995291440481282</c:v>
                </c:pt>
                <c:pt idx="2620">
                  <c:v>77.782132164799606</c:v>
                </c:pt>
                <c:pt idx="2621">
                  <c:v>74.207182731775006</c:v>
                </c:pt>
                <c:pt idx="2622">
                  <c:v>55.751609603105372</c:v>
                </c:pt>
                <c:pt idx="2623">
                  <c:v>72.962981008304496</c:v>
                </c:pt>
                <c:pt idx="2624">
                  <c:v>110.84060979626287</c:v>
                </c:pt>
                <c:pt idx="2625">
                  <c:v>64.825240726482122</c:v>
                </c:pt>
                <c:pt idx="2626">
                  <c:v>75.579085714810617</c:v>
                </c:pt>
                <c:pt idx="2627">
                  <c:v>82.610307628522378</c:v>
                </c:pt>
                <c:pt idx="2628">
                  <c:v>93.63283144138525</c:v>
                </c:pt>
                <c:pt idx="2629">
                  <c:v>108.04883300027578</c:v>
                </c:pt>
                <c:pt idx="2630">
                  <c:v>79.538908184954522</c:v>
                </c:pt>
                <c:pt idx="2631">
                  <c:v>102.96850132206936</c:v>
                </c:pt>
                <c:pt idx="2632">
                  <c:v>56.394238767970535</c:v>
                </c:pt>
                <c:pt idx="2633">
                  <c:v>65.157010974701663</c:v>
                </c:pt>
                <c:pt idx="2634">
                  <c:v>69.739052785126376</c:v>
                </c:pt>
                <c:pt idx="2635">
                  <c:v>44.407300585646091</c:v>
                </c:pt>
                <c:pt idx="2636">
                  <c:v>95.721361176257588</c:v>
                </c:pt>
                <c:pt idx="2637">
                  <c:v>101.70225095774323</c:v>
                </c:pt>
                <c:pt idx="2638">
                  <c:v>67.857791827417785</c:v>
                </c:pt>
                <c:pt idx="2639">
                  <c:v>85.421337107642159</c:v>
                </c:pt>
                <c:pt idx="2640">
                  <c:v>69.920559486785223</c:v>
                </c:pt>
                <c:pt idx="2641">
                  <c:v>109.45287679432359</c:v>
                </c:pt>
                <c:pt idx="2642">
                  <c:v>97.626895620740868</c:v>
                </c:pt>
                <c:pt idx="2643">
                  <c:v>86.630301783255973</c:v>
                </c:pt>
                <c:pt idx="2644">
                  <c:v>39.430316458492022</c:v>
                </c:pt>
                <c:pt idx="2645">
                  <c:v>87.959069606528217</c:v>
                </c:pt>
                <c:pt idx="2646">
                  <c:v>108.2575844197025</c:v>
                </c:pt>
                <c:pt idx="2647">
                  <c:v>95.409635796556685</c:v>
                </c:pt>
                <c:pt idx="2648">
                  <c:v>88.854372083610201</c:v>
                </c:pt>
                <c:pt idx="2649">
                  <c:v>72.068284713004914</c:v>
                </c:pt>
                <c:pt idx="2650">
                  <c:v>69.245952340161423</c:v>
                </c:pt>
                <c:pt idx="2651">
                  <c:v>78.768076717018047</c:v>
                </c:pt>
                <c:pt idx="2652">
                  <c:v>71.399191344626459</c:v>
                </c:pt>
                <c:pt idx="2653">
                  <c:v>41.367715351279081</c:v>
                </c:pt>
                <c:pt idx="2654">
                  <c:v>82.223724269164848</c:v>
                </c:pt>
                <c:pt idx="2655">
                  <c:v>28.493012618843217</c:v>
                </c:pt>
                <c:pt idx="2656">
                  <c:v>84.494967452450879</c:v>
                </c:pt>
                <c:pt idx="2657">
                  <c:v>104.45614703950858</c:v>
                </c:pt>
                <c:pt idx="2658">
                  <c:v>89.689483543746576</c:v>
                </c:pt>
                <c:pt idx="2659">
                  <c:v>93.019264855022442</c:v>
                </c:pt>
                <c:pt idx="2660">
                  <c:v>70.673828795548019</c:v>
                </c:pt>
                <c:pt idx="2661">
                  <c:v>83.120098248637305</c:v>
                </c:pt>
                <c:pt idx="2662">
                  <c:v>56.726140674830773</c:v>
                </c:pt>
                <c:pt idx="2663">
                  <c:v>41.081503555736532</c:v>
                </c:pt>
                <c:pt idx="2664">
                  <c:v>76.808588916061012</c:v>
                </c:pt>
                <c:pt idx="2665">
                  <c:v>96.965769998796944</c:v>
                </c:pt>
                <c:pt idx="2666">
                  <c:v>95.11242123261971</c:v>
                </c:pt>
                <c:pt idx="2667">
                  <c:v>91.997193273994242</c:v>
                </c:pt>
                <c:pt idx="2668">
                  <c:v>64.872632339770888</c:v>
                </c:pt>
                <c:pt idx="2669">
                  <c:v>94.579895214215213</c:v>
                </c:pt>
                <c:pt idx="2670">
                  <c:v>94.396879853805416</c:v>
                </c:pt>
                <c:pt idx="2671">
                  <c:v>90.484471211660946</c:v>
                </c:pt>
                <c:pt idx="2672">
                  <c:v>87.573075076930422</c:v>
                </c:pt>
                <c:pt idx="2673">
                  <c:v>99.247164408296484</c:v>
                </c:pt>
                <c:pt idx="2674">
                  <c:v>88.510160363931391</c:v>
                </c:pt>
                <c:pt idx="2675">
                  <c:v>93.208343526866912</c:v>
                </c:pt>
                <c:pt idx="2676">
                  <c:v>82.976175752304812</c:v>
                </c:pt>
                <c:pt idx="2677">
                  <c:v>55.161516994524469</c:v>
                </c:pt>
                <c:pt idx="2678">
                  <c:v>84.721179748070611</c:v>
                </c:pt>
                <c:pt idx="2679">
                  <c:v>101.34775867326768</c:v>
                </c:pt>
                <c:pt idx="2680">
                  <c:v>94.664868397192961</c:v>
                </c:pt>
                <c:pt idx="2681">
                  <c:v>69.778621529043619</c:v>
                </c:pt>
                <c:pt idx="2682">
                  <c:v>52.30241156393361</c:v>
                </c:pt>
                <c:pt idx="2683">
                  <c:v>95.501266352960172</c:v>
                </c:pt>
                <c:pt idx="2684">
                  <c:v>121.02587996595341</c:v>
                </c:pt>
                <c:pt idx="2685">
                  <c:v>79.24375025081298</c:v>
                </c:pt>
                <c:pt idx="2686">
                  <c:v>118.69666843732243</c:v>
                </c:pt>
                <c:pt idx="2687">
                  <c:v>113.50789413639606</c:v>
                </c:pt>
                <c:pt idx="2688">
                  <c:v>77.931131208784294</c:v>
                </c:pt>
                <c:pt idx="2689">
                  <c:v>104.53827916231464</c:v>
                </c:pt>
                <c:pt idx="2690">
                  <c:v>91.980707069315486</c:v>
                </c:pt>
                <c:pt idx="2691">
                  <c:v>91.797453051592527</c:v>
                </c:pt>
                <c:pt idx="2692">
                  <c:v>106.78519341509829</c:v>
                </c:pt>
                <c:pt idx="2693">
                  <c:v>63.256922775218626</c:v>
                </c:pt>
                <c:pt idx="2694">
                  <c:v>102.86100863765239</c:v>
                </c:pt>
                <c:pt idx="2695">
                  <c:v>77.46827883866257</c:v>
                </c:pt>
                <c:pt idx="2696">
                  <c:v>73.438853148692559</c:v>
                </c:pt>
                <c:pt idx="2697">
                  <c:v>43.620247276898958</c:v>
                </c:pt>
                <c:pt idx="2698">
                  <c:v>89.856181104740116</c:v>
                </c:pt>
                <c:pt idx="2699">
                  <c:v>110.65119050995509</c:v>
                </c:pt>
                <c:pt idx="2700">
                  <c:v>92.095592094712259</c:v>
                </c:pt>
                <c:pt idx="2701">
                  <c:v>54.609435412378261</c:v>
                </c:pt>
                <c:pt idx="2702">
                  <c:v>80.583753694693385</c:v>
                </c:pt>
                <c:pt idx="2703">
                  <c:v>57.345630966537087</c:v>
                </c:pt>
                <c:pt idx="2704">
                  <c:v>88.378492219379908</c:v>
                </c:pt>
                <c:pt idx="2705">
                  <c:v>65.450827761918063</c:v>
                </c:pt>
                <c:pt idx="2706">
                  <c:v>127.70737679917711</c:v>
                </c:pt>
                <c:pt idx="2707">
                  <c:v>52.869789775663932</c:v>
                </c:pt>
                <c:pt idx="2708">
                  <c:v>74.041866191603518</c:v>
                </c:pt>
                <c:pt idx="2709">
                  <c:v>77.922687325534483</c:v>
                </c:pt>
                <c:pt idx="2710">
                  <c:v>50.952342634593009</c:v>
                </c:pt>
                <c:pt idx="2711">
                  <c:v>82.460674396775232</c:v>
                </c:pt>
                <c:pt idx="2712">
                  <c:v>85.450456994292963</c:v>
                </c:pt>
                <c:pt idx="2713">
                  <c:v>81.290731721451507</c:v>
                </c:pt>
                <c:pt idx="2714">
                  <c:v>59.972750666244437</c:v>
                </c:pt>
                <c:pt idx="2715">
                  <c:v>64.914872937598773</c:v>
                </c:pt>
                <c:pt idx="2716">
                  <c:v>93.560942644307275</c:v>
                </c:pt>
                <c:pt idx="2717">
                  <c:v>62.552720760088164</c:v>
                </c:pt>
                <c:pt idx="2718">
                  <c:v>96.973253772971219</c:v>
                </c:pt>
                <c:pt idx="2719">
                  <c:v>109.42149015996414</c:v>
                </c:pt>
                <c:pt idx="2720">
                  <c:v>74.099066391519173</c:v>
                </c:pt>
                <c:pt idx="2721">
                  <c:v>112.54734786696618</c:v>
                </c:pt>
                <c:pt idx="2722">
                  <c:v>73.578977158600793</c:v>
                </c:pt>
                <c:pt idx="2723">
                  <c:v>73.855114007429862</c:v>
                </c:pt>
                <c:pt idx="2724">
                  <c:v>106.80385004082406</c:v>
                </c:pt>
                <c:pt idx="2725">
                  <c:v>51.607113423362215</c:v>
                </c:pt>
                <c:pt idx="2726">
                  <c:v>106.39369353410889</c:v>
                </c:pt>
                <c:pt idx="2727">
                  <c:v>76.747022780273369</c:v>
                </c:pt>
                <c:pt idx="2728">
                  <c:v>63.784376717903982</c:v>
                </c:pt>
                <c:pt idx="2729">
                  <c:v>82.56908817708873</c:v>
                </c:pt>
                <c:pt idx="2730">
                  <c:v>36.840446591709139</c:v>
                </c:pt>
                <c:pt idx="2731">
                  <c:v>59.623065404636918</c:v>
                </c:pt>
                <c:pt idx="2732">
                  <c:v>44.49442712490815</c:v>
                </c:pt>
                <c:pt idx="2733">
                  <c:v>102.95335674593133</c:v>
                </c:pt>
                <c:pt idx="2734">
                  <c:v>89.351724283787888</c:v>
                </c:pt>
                <c:pt idx="2735">
                  <c:v>55.899484044971565</c:v>
                </c:pt>
                <c:pt idx="2736">
                  <c:v>84.809103736069474</c:v>
                </c:pt>
                <c:pt idx="2737">
                  <c:v>83.374302005458929</c:v>
                </c:pt>
                <c:pt idx="2738">
                  <c:v>74.729269076171519</c:v>
                </c:pt>
                <c:pt idx="2739">
                  <c:v>98.741434647760997</c:v>
                </c:pt>
                <c:pt idx="2740">
                  <c:v>91.114558921515751</c:v>
                </c:pt>
                <c:pt idx="2741">
                  <c:v>83.99224544079793</c:v>
                </c:pt>
                <c:pt idx="2742">
                  <c:v>61.068353433686553</c:v>
                </c:pt>
                <c:pt idx="2743">
                  <c:v>91.039846403409939</c:v>
                </c:pt>
                <c:pt idx="2744">
                  <c:v>85.235139353529462</c:v>
                </c:pt>
                <c:pt idx="2745">
                  <c:v>27.213653802456857</c:v>
                </c:pt>
                <c:pt idx="2746">
                  <c:v>93.551447334835885</c:v>
                </c:pt>
                <c:pt idx="2747">
                  <c:v>34.15097448841626</c:v>
                </c:pt>
                <c:pt idx="2748">
                  <c:v>22.540509610601326</c:v>
                </c:pt>
                <c:pt idx="2749">
                  <c:v>39.19181505132903</c:v>
                </c:pt>
                <c:pt idx="2750">
                  <c:v>12.353146673317225</c:v>
                </c:pt>
                <c:pt idx="2751">
                  <c:v>49.200501489400267</c:v>
                </c:pt>
                <c:pt idx="2752">
                  <c:v>51.039645433912121</c:v>
                </c:pt>
                <c:pt idx="2753">
                  <c:v>68.13928341838384</c:v>
                </c:pt>
                <c:pt idx="2754">
                  <c:v>98.890701343491131</c:v>
                </c:pt>
                <c:pt idx="2755">
                  <c:v>81.93702720014241</c:v>
                </c:pt>
                <c:pt idx="2756">
                  <c:v>88.545528714347469</c:v>
                </c:pt>
                <c:pt idx="2757">
                  <c:v>85.486422338390611</c:v>
                </c:pt>
                <c:pt idx="2758">
                  <c:v>61.912987385046961</c:v>
                </c:pt>
                <c:pt idx="2759">
                  <c:v>88.374230978573664</c:v>
                </c:pt>
                <c:pt idx="2760">
                  <c:v>77.508032036021007</c:v>
                </c:pt>
                <c:pt idx="2761">
                  <c:v>56.662179133190996</c:v>
                </c:pt>
                <c:pt idx="2762">
                  <c:v>93.957689116785559</c:v>
                </c:pt>
                <c:pt idx="2763">
                  <c:v>88.724853363792818</c:v>
                </c:pt>
                <c:pt idx="2764">
                  <c:v>106.94450612972743</c:v>
                </c:pt>
                <c:pt idx="2765">
                  <c:v>71.899016411270537</c:v>
                </c:pt>
                <c:pt idx="2766">
                  <c:v>94.749500422101846</c:v>
                </c:pt>
                <c:pt idx="2767">
                  <c:v>75.993784225919825</c:v>
                </c:pt>
                <c:pt idx="2768">
                  <c:v>85.934659732977693</c:v>
                </c:pt>
                <c:pt idx="2769">
                  <c:v>58.414728216257501</c:v>
                </c:pt>
                <c:pt idx="2770">
                  <c:v>60.262269220399389</c:v>
                </c:pt>
                <c:pt idx="2771">
                  <c:v>42.024465518720838</c:v>
                </c:pt>
                <c:pt idx="2772">
                  <c:v>90.335938364433972</c:v>
                </c:pt>
                <c:pt idx="2773">
                  <c:v>69.3299770484047</c:v>
                </c:pt>
                <c:pt idx="2774">
                  <c:v>84.564455437197182</c:v>
                </c:pt>
                <c:pt idx="2775">
                  <c:v>48.012748757321461</c:v>
                </c:pt>
                <c:pt idx="2776">
                  <c:v>97.353863535209271</c:v>
                </c:pt>
                <c:pt idx="2777">
                  <c:v>95.284998443389753</c:v>
                </c:pt>
                <c:pt idx="2778">
                  <c:v>98.51688876695971</c:v>
                </c:pt>
                <c:pt idx="2779">
                  <c:v>116.5669537144158</c:v>
                </c:pt>
                <c:pt idx="2780">
                  <c:v>64.819227519955717</c:v>
                </c:pt>
                <c:pt idx="2781">
                  <c:v>101.76043125729474</c:v>
                </c:pt>
                <c:pt idx="2782">
                  <c:v>77.659657204586182</c:v>
                </c:pt>
                <c:pt idx="2783">
                  <c:v>94.290918158922551</c:v>
                </c:pt>
                <c:pt idx="2784">
                  <c:v>79.848004525210484</c:v>
                </c:pt>
                <c:pt idx="2785">
                  <c:v>80.026895757319593</c:v>
                </c:pt>
                <c:pt idx="2786">
                  <c:v>57.135089574066534</c:v>
                </c:pt>
                <c:pt idx="2787">
                  <c:v>92.76567081614958</c:v>
                </c:pt>
                <c:pt idx="2788">
                  <c:v>56.382801450150694</c:v>
                </c:pt>
                <c:pt idx="2789">
                  <c:v>111.56083842250015</c:v>
                </c:pt>
                <c:pt idx="2790">
                  <c:v>83.017517828740623</c:v>
                </c:pt>
                <c:pt idx="2791">
                  <c:v>97.508206597423097</c:v>
                </c:pt>
                <c:pt idx="2792">
                  <c:v>92.036667357561285</c:v>
                </c:pt>
                <c:pt idx="2793">
                  <c:v>56.015562034155536</c:v>
                </c:pt>
                <c:pt idx="2794">
                  <c:v>82.921932546050954</c:v>
                </c:pt>
                <c:pt idx="2795">
                  <c:v>85.067365509679988</c:v>
                </c:pt>
                <c:pt idx="2796">
                  <c:v>96.430266331365857</c:v>
                </c:pt>
                <c:pt idx="2797">
                  <c:v>84.343104246603772</c:v>
                </c:pt>
                <c:pt idx="2798">
                  <c:v>57.512154027455999</c:v>
                </c:pt>
                <c:pt idx="2799">
                  <c:v>74.295550941444148</c:v>
                </c:pt>
                <c:pt idx="2800">
                  <c:v>33.928010735540639</c:v>
                </c:pt>
                <c:pt idx="2801">
                  <c:v>76.692074603980473</c:v>
                </c:pt>
                <c:pt idx="2802">
                  <c:v>68.035513995705429</c:v>
                </c:pt>
                <c:pt idx="2803">
                  <c:v>90.791729826250801</c:v>
                </c:pt>
                <c:pt idx="2804">
                  <c:v>89.961649818619804</c:v>
                </c:pt>
                <c:pt idx="2805">
                  <c:v>58.98887653890921</c:v>
                </c:pt>
                <c:pt idx="2806">
                  <c:v>88.94888816774332</c:v>
                </c:pt>
                <c:pt idx="2807">
                  <c:v>69.828140697859979</c:v>
                </c:pt>
                <c:pt idx="2808">
                  <c:v>85.206147849356668</c:v>
                </c:pt>
                <c:pt idx="2809">
                  <c:v>50.316702905174211</c:v>
                </c:pt>
                <c:pt idx="2810">
                  <c:v>45.005058685717842</c:v>
                </c:pt>
                <c:pt idx="2811">
                  <c:v>106.14476740360277</c:v>
                </c:pt>
                <c:pt idx="2812">
                  <c:v>90.873610076729193</c:v>
                </c:pt>
                <c:pt idx="2813">
                  <c:v>76.026961163544073</c:v>
                </c:pt>
                <c:pt idx="2814">
                  <c:v>106.5961260593054</c:v>
                </c:pt>
                <c:pt idx="2815">
                  <c:v>91.946793690024833</c:v>
                </c:pt>
                <c:pt idx="2816">
                  <c:v>63.906890917346018</c:v>
                </c:pt>
                <c:pt idx="2817">
                  <c:v>100.64340067880711</c:v>
                </c:pt>
                <c:pt idx="2818">
                  <c:v>69.686252127763481</c:v>
                </c:pt>
                <c:pt idx="2819">
                  <c:v>60.076228744027439</c:v>
                </c:pt>
                <c:pt idx="2820">
                  <c:v>59.753607930515138</c:v>
                </c:pt>
                <c:pt idx="2821">
                  <c:v>47.372271312078148</c:v>
                </c:pt>
                <c:pt idx="2822">
                  <c:v>88.132510771165244</c:v>
                </c:pt>
                <c:pt idx="2823">
                  <c:v>95.248787934978182</c:v>
                </c:pt>
                <c:pt idx="2824">
                  <c:v>104.37123850267584</c:v>
                </c:pt>
                <c:pt idx="2825">
                  <c:v>80.3696172112966</c:v>
                </c:pt>
                <c:pt idx="2826">
                  <c:v>77.228238583734893</c:v>
                </c:pt>
                <c:pt idx="2827">
                  <c:v>96.828104907349626</c:v>
                </c:pt>
                <c:pt idx="2828">
                  <c:v>81.153950283439798</c:v>
                </c:pt>
                <c:pt idx="2829">
                  <c:v>85.454719063836592</c:v>
                </c:pt>
                <c:pt idx="2830">
                  <c:v>85.071382075828623</c:v>
                </c:pt>
                <c:pt idx="2831">
                  <c:v>78.632546924697095</c:v>
                </c:pt>
                <c:pt idx="2832">
                  <c:v>67.075646271294261</c:v>
                </c:pt>
                <c:pt idx="2833">
                  <c:v>48.983495770856834</c:v>
                </c:pt>
                <c:pt idx="2834">
                  <c:v>111.31988504250042</c:v>
                </c:pt>
                <c:pt idx="2835">
                  <c:v>84.10470959927072</c:v>
                </c:pt>
                <c:pt idx="2836">
                  <c:v>67.430539992212289</c:v>
                </c:pt>
                <c:pt idx="2837">
                  <c:v>71.935222400596928</c:v>
                </c:pt>
                <c:pt idx="2838">
                  <c:v>94.764710875415062</c:v>
                </c:pt>
                <c:pt idx="2839">
                  <c:v>98.172475405929063</c:v>
                </c:pt>
                <c:pt idx="2840">
                  <c:v>87.378800528207236</c:v>
                </c:pt>
                <c:pt idx="2841">
                  <c:v>79.422200129791634</c:v>
                </c:pt>
                <c:pt idx="2842">
                  <c:v>70.940401821106121</c:v>
                </c:pt>
                <c:pt idx="2843">
                  <c:v>60.824035400325421</c:v>
                </c:pt>
                <c:pt idx="2844">
                  <c:v>57.989374663397705</c:v>
                </c:pt>
                <c:pt idx="2845">
                  <c:v>32.356054855646562</c:v>
                </c:pt>
                <c:pt idx="2846">
                  <c:v>98.682211036873539</c:v>
                </c:pt>
                <c:pt idx="2847">
                  <c:v>101.88190725056674</c:v>
                </c:pt>
                <c:pt idx="2848">
                  <c:v>72.013667024575014</c:v>
                </c:pt>
                <c:pt idx="2849">
                  <c:v>100.56410824291518</c:v>
                </c:pt>
                <c:pt idx="2850">
                  <c:v>86.647461771762408</c:v>
                </c:pt>
                <c:pt idx="2851">
                  <c:v>119.68254993979265</c:v>
                </c:pt>
                <c:pt idx="2852">
                  <c:v>96.300763995102898</c:v>
                </c:pt>
                <c:pt idx="2853">
                  <c:v>86.28858755305464</c:v>
                </c:pt>
                <c:pt idx="2854">
                  <c:v>45.49286781147552</c:v>
                </c:pt>
                <c:pt idx="2855">
                  <c:v>89.57007177535553</c:v>
                </c:pt>
                <c:pt idx="2856">
                  <c:v>115.76397869847251</c:v>
                </c:pt>
                <c:pt idx="2857">
                  <c:v>89.356606865404615</c:v>
                </c:pt>
                <c:pt idx="2858">
                  <c:v>86.711023511951524</c:v>
                </c:pt>
                <c:pt idx="2859">
                  <c:v>72.820304115852437</c:v>
                </c:pt>
                <c:pt idx="2860">
                  <c:v>87.673145050005473</c:v>
                </c:pt>
                <c:pt idx="2861">
                  <c:v>54.284817252203581</c:v>
                </c:pt>
                <c:pt idx="2862">
                  <c:v>35.749100714942358</c:v>
                </c:pt>
                <c:pt idx="2863">
                  <c:v>45.258642478935833</c:v>
                </c:pt>
                <c:pt idx="2864">
                  <c:v>91.703499320710407</c:v>
                </c:pt>
                <c:pt idx="2865">
                  <c:v>38.626377400140584</c:v>
                </c:pt>
                <c:pt idx="2866">
                  <c:v>95.683393950822477</c:v>
                </c:pt>
                <c:pt idx="2867">
                  <c:v>98.852725679545088</c:v>
                </c:pt>
                <c:pt idx="2868">
                  <c:v>94.83732569529765</c:v>
                </c:pt>
                <c:pt idx="2869">
                  <c:v>96.093093125903152</c:v>
                </c:pt>
                <c:pt idx="2870">
                  <c:v>73.162467001552841</c:v>
                </c:pt>
                <c:pt idx="2871">
                  <c:v>74.406603591399474</c:v>
                </c:pt>
                <c:pt idx="2872">
                  <c:v>40.198709971414516</c:v>
                </c:pt>
                <c:pt idx="2873">
                  <c:v>66.177574230063414</c:v>
                </c:pt>
                <c:pt idx="2874">
                  <c:v>58.979182492030624</c:v>
                </c:pt>
                <c:pt idx="2875">
                  <c:v>95.824467372076299</c:v>
                </c:pt>
                <c:pt idx="2876">
                  <c:v>81.070970211620278</c:v>
                </c:pt>
                <c:pt idx="2877">
                  <c:v>115.1259293431833</c:v>
                </c:pt>
                <c:pt idx="2878">
                  <c:v>60.121970131135392</c:v>
                </c:pt>
                <c:pt idx="2879">
                  <c:v>99.273901691754773</c:v>
                </c:pt>
                <c:pt idx="2880">
                  <c:v>82.951447902472992</c:v>
                </c:pt>
                <c:pt idx="2881">
                  <c:v>104.99123883806969</c:v>
                </c:pt>
                <c:pt idx="2882">
                  <c:v>79.776892920660572</c:v>
                </c:pt>
                <c:pt idx="2883">
                  <c:v>101.80078695319577</c:v>
                </c:pt>
                <c:pt idx="2884">
                  <c:v>76.371984735718129</c:v>
                </c:pt>
                <c:pt idx="2885">
                  <c:v>95.52890509262825</c:v>
                </c:pt>
                <c:pt idx="2886">
                  <c:v>86.340136296260212</c:v>
                </c:pt>
                <c:pt idx="2887">
                  <c:v>73.885089234035945</c:v>
                </c:pt>
                <c:pt idx="2888">
                  <c:v>101.8148517688641</c:v>
                </c:pt>
                <c:pt idx="2889">
                  <c:v>118.62106039155691</c:v>
                </c:pt>
                <c:pt idx="2890">
                  <c:v>88.481751483810086</c:v>
                </c:pt>
                <c:pt idx="2891">
                  <c:v>69.214710799862445</c:v>
                </c:pt>
                <c:pt idx="2892">
                  <c:v>72.751620006296577</c:v>
                </c:pt>
                <c:pt idx="2893">
                  <c:v>92.530042140984776</c:v>
                </c:pt>
                <c:pt idx="2894">
                  <c:v>78.066410146915345</c:v>
                </c:pt>
                <c:pt idx="2895">
                  <c:v>78.389175676362257</c:v>
                </c:pt>
                <c:pt idx="2896">
                  <c:v>120.14153848022784</c:v>
                </c:pt>
                <c:pt idx="2897">
                  <c:v>106.44677184652831</c:v>
                </c:pt>
                <c:pt idx="2898">
                  <c:v>23.284914473817196</c:v>
                </c:pt>
                <c:pt idx="2899">
                  <c:v>107.89545669584501</c:v>
                </c:pt>
                <c:pt idx="2900">
                  <c:v>85.588059189177798</c:v>
                </c:pt>
                <c:pt idx="2901">
                  <c:v>92.397197764352299</c:v>
                </c:pt>
                <c:pt idx="2902">
                  <c:v>111.74576870785373</c:v>
                </c:pt>
                <c:pt idx="2903">
                  <c:v>54.974357561709382</c:v>
                </c:pt>
                <c:pt idx="2904">
                  <c:v>104.66230942437936</c:v>
                </c:pt>
                <c:pt idx="2905">
                  <c:v>94.650055411572552</c:v>
                </c:pt>
                <c:pt idx="2906">
                  <c:v>72.156996728858545</c:v>
                </c:pt>
                <c:pt idx="2907">
                  <c:v>34.213502807447263</c:v>
                </c:pt>
                <c:pt idx="2908">
                  <c:v>89.811450662921956</c:v>
                </c:pt>
                <c:pt idx="2909">
                  <c:v>116.2659939304644</c:v>
                </c:pt>
                <c:pt idx="2910">
                  <c:v>92.288815734328637</c:v>
                </c:pt>
                <c:pt idx="2911">
                  <c:v>70.602579384990619</c:v>
                </c:pt>
                <c:pt idx="2912">
                  <c:v>60.812905372524668</c:v>
                </c:pt>
                <c:pt idx="2913">
                  <c:v>46.614325611458476</c:v>
                </c:pt>
                <c:pt idx="2914">
                  <c:v>78.523516462066411</c:v>
                </c:pt>
                <c:pt idx="2915">
                  <c:v>71.085907677070239</c:v>
                </c:pt>
                <c:pt idx="2916">
                  <c:v>123.35456325398049</c:v>
                </c:pt>
                <c:pt idx="2917">
                  <c:v>76.692610611200337</c:v>
                </c:pt>
                <c:pt idx="2918">
                  <c:v>78.669612835219795</c:v>
                </c:pt>
                <c:pt idx="2919">
                  <c:v>87.376849677433967</c:v>
                </c:pt>
                <c:pt idx="2920">
                  <c:v>59.170549613996464</c:v>
                </c:pt>
                <c:pt idx="2921">
                  <c:v>67.706515588266782</c:v>
                </c:pt>
                <c:pt idx="2922">
                  <c:v>83.008548975422642</c:v>
                </c:pt>
                <c:pt idx="2923">
                  <c:v>101.49695908669916</c:v>
                </c:pt>
                <c:pt idx="2924">
                  <c:v>55.004603969479817</c:v>
                </c:pt>
                <c:pt idx="2925">
                  <c:v>95.673738436415661</c:v>
                </c:pt>
                <c:pt idx="2926">
                  <c:v>90.97496004639622</c:v>
                </c:pt>
                <c:pt idx="2927">
                  <c:v>71.725844387312577</c:v>
                </c:pt>
                <c:pt idx="2928">
                  <c:v>83.194686999240531</c:v>
                </c:pt>
                <c:pt idx="2929">
                  <c:v>107.30736026210934</c:v>
                </c:pt>
                <c:pt idx="2930">
                  <c:v>74.52945025148</c:v>
                </c:pt>
                <c:pt idx="2931">
                  <c:v>108.31904416100691</c:v>
                </c:pt>
                <c:pt idx="2932">
                  <c:v>64.162457389398128</c:v>
                </c:pt>
                <c:pt idx="2933">
                  <c:v>72.379260365527927</c:v>
                </c:pt>
                <c:pt idx="2934">
                  <c:v>99.313825085429073</c:v>
                </c:pt>
                <c:pt idx="2935">
                  <c:v>46.186166901818709</c:v>
                </c:pt>
                <c:pt idx="2936">
                  <c:v>87.909809217239271</c:v>
                </c:pt>
                <c:pt idx="2937">
                  <c:v>76.537559036010535</c:v>
                </c:pt>
                <c:pt idx="2938">
                  <c:v>57.430126388869901</c:v>
                </c:pt>
                <c:pt idx="2939">
                  <c:v>70.353282602555907</c:v>
                </c:pt>
                <c:pt idx="2940">
                  <c:v>26.648059136858272</c:v>
                </c:pt>
                <c:pt idx="2941">
                  <c:v>76.093690213983024</c:v>
                </c:pt>
                <c:pt idx="2942">
                  <c:v>50.333426013629307</c:v>
                </c:pt>
                <c:pt idx="2943">
                  <c:v>92.862448183237646</c:v>
                </c:pt>
                <c:pt idx="2944">
                  <c:v>119.83370613415187</c:v>
                </c:pt>
                <c:pt idx="2945">
                  <c:v>45.72045963676419</c:v>
                </c:pt>
                <c:pt idx="2946">
                  <c:v>92.608728220502002</c:v>
                </c:pt>
                <c:pt idx="2947">
                  <c:v>112.37793356111789</c:v>
                </c:pt>
                <c:pt idx="2948">
                  <c:v>105.40355740701261</c:v>
                </c:pt>
                <c:pt idx="2949">
                  <c:v>104.91137885503142</c:v>
                </c:pt>
                <c:pt idx="2950">
                  <c:v>86.68228447199651</c:v>
                </c:pt>
                <c:pt idx="2951">
                  <c:v>111.84221393636471</c:v>
                </c:pt>
                <c:pt idx="2952">
                  <c:v>53.72448361393392</c:v>
                </c:pt>
                <c:pt idx="2953">
                  <c:v>95.900630448178617</c:v>
                </c:pt>
                <c:pt idx="2954">
                  <c:v>75.830726699988602</c:v>
                </c:pt>
                <c:pt idx="2955">
                  <c:v>38.438234283051663</c:v>
                </c:pt>
                <c:pt idx="2956">
                  <c:v>101.97789071405747</c:v>
                </c:pt>
                <c:pt idx="2957">
                  <c:v>43.029931566110506</c:v>
                </c:pt>
                <c:pt idx="2958">
                  <c:v>13.095453546557287</c:v>
                </c:pt>
                <c:pt idx="2959">
                  <c:v>35.263738710205025</c:v>
                </c:pt>
                <c:pt idx="2960">
                  <c:v>20.207445810003996</c:v>
                </c:pt>
                <c:pt idx="2961">
                  <c:v>61.507584580955644</c:v>
                </c:pt>
                <c:pt idx="2962">
                  <c:v>61.730473798017798</c:v>
                </c:pt>
                <c:pt idx="2963">
                  <c:v>65.89863367732454</c:v>
                </c:pt>
                <c:pt idx="2964">
                  <c:v>93.832474554086929</c:v>
                </c:pt>
                <c:pt idx="2965">
                  <c:v>78.256929327550907</c:v>
                </c:pt>
                <c:pt idx="2966">
                  <c:v>103.53994774349998</c:v>
                </c:pt>
                <c:pt idx="2967">
                  <c:v>83.846324820477236</c:v>
                </c:pt>
                <c:pt idx="2968">
                  <c:v>66.94330976921178</c:v>
                </c:pt>
                <c:pt idx="2969">
                  <c:v>98.648168173237792</c:v>
                </c:pt>
                <c:pt idx="2970">
                  <c:v>86.308783057015702</c:v>
                </c:pt>
                <c:pt idx="2971">
                  <c:v>69.431402688677622</c:v>
                </c:pt>
                <c:pt idx="2972">
                  <c:v>88.501271443915371</c:v>
                </c:pt>
                <c:pt idx="2973">
                  <c:v>90.682648717635601</c:v>
                </c:pt>
                <c:pt idx="2974">
                  <c:v>95.232845290339171</c:v>
                </c:pt>
                <c:pt idx="2975">
                  <c:v>83.56146856651651</c:v>
                </c:pt>
                <c:pt idx="2976">
                  <c:v>84.082358996850033</c:v>
                </c:pt>
                <c:pt idx="2977">
                  <c:v>68.86787517868629</c:v>
                </c:pt>
                <c:pt idx="2978">
                  <c:v>89.759387834214465</c:v>
                </c:pt>
                <c:pt idx="2979">
                  <c:v>64.218140213893676</c:v>
                </c:pt>
                <c:pt idx="2980">
                  <c:v>46.688823969072182</c:v>
                </c:pt>
                <c:pt idx="2981">
                  <c:v>69.693624953288762</c:v>
                </c:pt>
                <c:pt idx="2982">
                  <c:v>79.958369542468461</c:v>
                </c:pt>
                <c:pt idx="2983">
                  <c:v>95.204701727730651</c:v>
                </c:pt>
                <c:pt idx="2984">
                  <c:v>69.401752379223026</c:v>
                </c:pt>
                <c:pt idx="2985">
                  <c:v>65.512352989686676</c:v>
                </c:pt>
                <c:pt idx="2986">
                  <c:v>101.91993417490778</c:v>
                </c:pt>
                <c:pt idx="2987">
                  <c:v>78.994333507945754</c:v>
                </c:pt>
                <c:pt idx="2988">
                  <c:v>90.933773254795824</c:v>
                </c:pt>
                <c:pt idx="2989">
                  <c:v>83.041730595809724</c:v>
                </c:pt>
                <c:pt idx="2990">
                  <c:v>97.324871979057122</c:v>
                </c:pt>
                <c:pt idx="2991">
                  <c:v>106.3185032913032</c:v>
                </c:pt>
                <c:pt idx="2992">
                  <c:v>88.304200921753235</c:v>
                </c:pt>
                <c:pt idx="2993">
                  <c:v>96.951312592495057</c:v>
                </c:pt>
                <c:pt idx="2994">
                  <c:v>76.705836890608239</c:v>
                </c:pt>
                <c:pt idx="2995">
                  <c:v>75.072987417071076</c:v>
                </c:pt>
                <c:pt idx="2996">
                  <c:v>33.426375657601433</c:v>
                </c:pt>
                <c:pt idx="2997">
                  <c:v>87.049749700235694</c:v>
                </c:pt>
                <c:pt idx="2998">
                  <c:v>43.286894192254444</c:v>
                </c:pt>
                <c:pt idx="2999">
                  <c:v>109.54964487796401</c:v>
                </c:pt>
                <c:pt idx="3000">
                  <c:v>87.053105089204536</c:v>
                </c:pt>
                <c:pt idx="3001">
                  <c:v>101.7619297606836</c:v>
                </c:pt>
                <c:pt idx="3002">
                  <c:v>73.475087231374033</c:v>
                </c:pt>
                <c:pt idx="3003">
                  <c:v>67.048541309306003</c:v>
                </c:pt>
                <c:pt idx="3004">
                  <c:v>86.372998531942315</c:v>
                </c:pt>
                <c:pt idx="3005">
                  <c:v>87.92717840614128</c:v>
                </c:pt>
                <c:pt idx="3006">
                  <c:v>95.086070873578265</c:v>
                </c:pt>
                <c:pt idx="3007">
                  <c:v>83.047139265387074</c:v>
                </c:pt>
                <c:pt idx="3008">
                  <c:v>45.044516258288382</c:v>
                </c:pt>
                <c:pt idx="3009">
                  <c:v>64.483724243741008</c:v>
                </c:pt>
                <c:pt idx="3010">
                  <c:v>31.368243735565486</c:v>
                </c:pt>
                <c:pt idx="3011">
                  <c:v>89.166616268240219</c:v>
                </c:pt>
                <c:pt idx="3012">
                  <c:v>69.883050672929869</c:v>
                </c:pt>
                <c:pt idx="3013">
                  <c:v>92.028337392179424</c:v>
                </c:pt>
                <c:pt idx="3014">
                  <c:v>56.579245065108104</c:v>
                </c:pt>
                <c:pt idx="3015">
                  <c:v>55.778423472994014</c:v>
                </c:pt>
                <c:pt idx="3016">
                  <c:v>72.698510573131458</c:v>
                </c:pt>
                <c:pt idx="3017">
                  <c:v>84.060938886592666</c:v>
                </c:pt>
                <c:pt idx="3018">
                  <c:v>93.18090368359087</c:v>
                </c:pt>
                <c:pt idx="3019">
                  <c:v>47.838520039248088</c:v>
                </c:pt>
                <c:pt idx="3020">
                  <c:v>42.749379932092239</c:v>
                </c:pt>
                <c:pt idx="3021">
                  <c:v>106.00630290348815</c:v>
                </c:pt>
                <c:pt idx="3022">
                  <c:v>119.27617309598799</c:v>
                </c:pt>
                <c:pt idx="3023">
                  <c:v>84.855761995222764</c:v>
                </c:pt>
                <c:pt idx="3024">
                  <c:v>101.88454392344966</c:v>
                </c:pt>
                <c:pt idx="3025">
                  <c:v>93.074361057407287</c:v>
                </c:pt>
                <c:pt idx="3026">
                  <c:v>50.627178838625802</c:v>
                </c:pt>
                <c:pt idx="3027">
                  <c:v>89.237798582407336</c:v>
                </c:pt>
                <c:pt idx="3028">
                  <c:v>86.542887309759834</c:v>
                </c:pt>
                <c:pt idx="3029">
                  <c:v>60.361600353982766</c:v>
                </c:pt>
                <c:pt idx="3030">
                  <c:v>61.58705773722977</c:v>
                </c:pt>
                <c:pt idx="3031">
                  <c:v>79.237193389037074</c:v>
                </c:pt>
                <c:pt idx="3032">
                  <c:v>80.771336973886008</c:v>
                </c:pt>
                <c:pt idx="3033">
                  <c:v>100.65826966962125</c:v>
                </c:pt>
                <c:pt idx="3034">
                  <c:v>106.66841401373418</c:v>
                </c:pt>
                <c:pt idx="3035">
                  <c:v>67.244095254877422</c:v>
                </c:pt>
                <c:pt idx="3036">
                  <c:v>68.559831409266167</c:v>
                </c:pt>
                <c:pt idx="3037">
                  <c:v>98.116949255846308</c:v>
                </c:pt>
                <c:pt idx="3038">
                  <c:v>89.026455519624861</c:v>
                </c:pt>
                <c:pt idx="3039">
                  <c:v>88.038689693631014</c:v>
                </c:pt>
                <c:pt idx="3040">
                  <c:v>100.70463327435492</c:v>
                </c:pt>
                <c:pt idx="3041">
                  <c:v>71.974749645441307</c:v>
                </c:pt>
                <c:pt idx="3042">
                  <c:v>59.186667972999686</c:v>
                </c:pt>
                <c:pt idx="3043">
                  <c:v>71.810890616485551</c:v>
                </c:pt>
                <c:pt idx="3044">
                  <c:v>101.98344571553966</c:v>
                </c:pt>
                <c:pt idx="3045">
                  <c:v>74.170581043757494</c:v>
                </c:pt>
                <c:pt idx="3046">
                  <c:v>63.768384806545207</c:v>
                </c:pt>
                <c:pt idx="3047">
                  <c:v>106.74304941454078</c:v>
                </c:pt>
                <c:pt idx="3048">
                  <c:v>74.402443606933602</c:v>
                </c:pt>
                <c:pt idx="3049">
                  <c:v>102.75046818780642</c:v>
                </c:pt>
                <c:pt idx="3050">
                  <c:v>85.913910788875484</c:v>
                </c:pt>
                <c:pt idx="3051">
                  <c:v>87.386937523371358</c:v>
                </c:pt>
                <c:pt idx="3052">
                  <c:v>66.544055876885238</c:v>
                </c:pt>
                <c:pt idx="3053">
                  <c:v>60.423306798230577</c:v>
                </c:pt>
                <c:pt idx="3054">
                  <c:v>61.138949781043088</c:v>
                </c:pt>
                <c:pt idx="3055">
                  <c:v>45.928081409508266</c:v>
                </c:pt>
                <c:pt idx="3056">
                  <c:v>84.221388145109273</c:v>
                </c:pt>
                <c:pt idx="3057">
                  <c:v>95.548830230433225</c:v>
                </c:pt>
                <c:pt idx="3058">
                  <c:v>73.180869361819362</c:v>
                </c:pt>
                <c:pt idx="3059">
                  <c:v>90.04066045566114</c:v>
                </c:pt>
                <c:pt idx="3060">
                  <c:v>93.099689761846776</c:v>
                </c:pt>
                <c:pt idx="3061">
                  <c:v>102.68852720609149</c:v>
                </c:pt>
                <c:pt idx="3062">
                  <c:v>96.969127412782555</c:v>
                </c:pt>
                <c:pt idx="3063">
                  <c:v>93.677259591565004</c:v>
                </c:pt>
                <c:pt idx="3064">
                  <c:v>24.879511390464646</c:v>
                </c:pt>
                <c:pt idx="3065">
                  <c:v>86.865995635960161</c:v>
                </c:pt>
                <c:pt idx="3066">
                  <c:v>112.067721860012</c:v>
                </c:pt>
                <c:pt idx="3067">
                  <c:v>78.743559728796171</c:v>
                </c:pt>
                <c:pt idx="3068">
                  <c:v>83.786984311495203</c:v>
                </c:pt>
                <c:pt idx="3069">
                  <c:v>59.573853454098</c:v>
                </c:pt>
                <c:pt idx="3070">
                  <c:v>63.175503509207246</c:v>
                </c:pt>
                <c:pt idx="3071">
                  <c:v>79.679803025750729</c:v>
                </c:pt>
                <c:pt idx="3072">
                  <c:v>55.446426509213786</c:v>
                </c:pt>
                <c:pt idx="3073">
                  <c:v>47.981914066357348</c:v>
                </c:pt>
                <c:pt idx="3074">
                  <c:v>66.739095106246523</c:v>
                </c:pt>
                <c:pt idx="3075">
                  <c:v>31.022452667804657</c:v>
                </c:pt>
                <c:pt idx="3076">
                  <c:v>68.746537602344191</c:v>
                </c:pt>
                <c:pt idx="3077">
                  <c:v>105.6432882652731</c:v>
                </c:pt>
                <c:pt idx="3078">
                  <c:v>90.047749612793126</c:v>
                </c:pt>
                <c:pt idx="3079">
                  <c:v>78.636647494784924</c:v>
                </c:pt>
                <c:pt idx="3080">
                  <c:v>66.104439488812901</c:v>
                </c:pt>
                <c:pt idx="3081">
                  <c:v>62.653157942364196</c:v>
                </c:pt>
                <c:pt idx="3082">
                  <c:v>77.928114952098525</c:v>
                </c:pt>
                <c:pt idx="3083">
                  <c:v>62.981271680208735</c:v>
                </c:pt>
                <c:pt idx="3084">
                  <c:v>62.080480731150516</c:v>
                </c:pt>
                <c:pt idx="3085">
                  <c:v>87.702915552684601</c:v>
                </c:pt>
                <c:pt idx="3086">
                  <c:v>78.439711584269006</c:v>
                </c:pt>
                <c:pt idx="3087">
                  <c:v>113.60665815640407</c:v>
                </c:pt>
                <c:pt idx="3088">
                  <c:v>84.521133541482612</c:v>
                </c:pt>
                <c:pt idx="3089">
                  <c:v>71.190025871168288</c:v>
                </c:pt>
                <c:pt idx="3090">
                  <c:v>92.429883254571948</c:v>
                </c:pt>
                <c:pt idx="3091">
                  <c:v>84.29831556879239</c:v>
                </c:pt>
                <c:pt idx="3092">
                  <c:v>81.722587842859966</c:v>
                </c:pt>
                <c:pt idx="3093">
                  <c:v>90.310431435063535</c:v>
                </c:pt>
                <c:pt idx="3094">
                  <c:v>70.727245000696058</c:v>
                </c:pt>
                <c:pt idx="3095">
                  <c:v>99.824356879633143</c:v>
                </c:pt>
                <c:pt idx="3096">
                  <c:v>105.42841474293817</c:v>
                </c:pt>
                <c:pt idx="3097">
                  <c:v>61.66913503322322</c:v>
                </c:pt>
                <c:pt idx="3098">
                  <c:v>93.38104969796926</c:v>
                </c:pt>
                <c:pt idx="3099">
                  <c:v>114.97440854951709</c:v>
                </c:pt>
                <c:pt idx="3100">
                  <c:v>86.936489565785422</c:v>
                </c:pt>
                <c:pt idx="3101">
                  <c:v>57.761192057247506</c:v>
                </c:pt>
                <c:pt idx="3102">
                  <c:v>94.499366130949198</c:v>
                </c:pt>
                <c:pt idx="3103">
                  <c:v>100.4437640307178</c:v>
                </c:pt>
                <c:pt idx="3104">
                  <c:v>92.526502196202372</c:v>
                </c:pt>
                <c:pt idx="3105">
                  <c:v>73.274485230172033</c:v>
                </c:pt>
                <c:pt idx="3106">
                  <c:v>117.28611068820702</c:v>
                </c:pt>
                <c:pt idx="3107">
                  <c:v>106.92581553663413</c:v>
                </c:pt>
                <c:pt idx="3108">
                  <c:v>56.680646655211099</c:v>
                </c:pt>
                <c:pt idx="3109">
                  <c:v>116.86304902852152</c:v>
                </c:pt>
                <c:pt idx="3110">
                  <c:v>88.382619522573748</c:v>
                </c:pt>
                <c:pt idx="3111">
                  <c:v>64.776421562618779</c:v>
                </c:pt>
                <c:pt idx="3112">
                  <c:v>108.5000147925342</c:v>
                </c:pt>
                <c:pt idx="3113">
                  <c:v>54.563876599823935</c:v>
                </c:pt>
                <c:pt idx="3114">
                  <c:v>114.66248992628233</c:v>
                </c:pt>
                <c:pt idx="3115">
                  <c:v>94.670832561707954</c:v>
                </c:pt>
                <c:pt idx="3116">
                  <c:v>98.53192840930889</c:v>
                </c:pt>
                <c:pt idx="3117">
                  <c:v>70.952979032340593</c:v>
                </c:pt>
                <c:pt idx="3118">
                  <c:v>108.69543514341976</c:v>
                </c:pt>
                <c:pt idx="3119">
                  <c:v>107.06547584421043</c:v>
                </c:pt>
                <c:pt idx="3120">
                  <c:v>97.942999517945424</c:v>
                </c:pt>
                <c:pt idx="3121">
                  <c:v>53.553357072399535</c:v>
                </c:pt>
                <c:pt idx="3122">
                  <c:v>62.351226920447239</c:v>
                </c:pt>
                <c:pt idx="3123">
                  <c:v>54.920124751635427</c:v>
                </c:pt>
                <c:pt idx="3124">
                  <c:v>92.089061771934311</c:v>
                </c:pt>
                <c:pt idx="3125">
                  <c:v>65.974501898486423</c:v>
                </c:pt>
                <c:pt idx="3126">
                  <c:v>116.12828029275748</c:v>
                </c:pt>
                <c:pt idx="3127">
                  <c:v>63.092237799785707</c:v>
                </c:pt>
                <c:pt idx="3128">
                  <c:v>74.052320476585564</c:v>
                </c:pt>
                <c:pt idx="3129">
                  <c:v>75.844503974777069</c:v>
                </c:pt>
                <c:pt idx="3130">
                  <c:v>66.19194601347121</c:v>
                </c:pt>
                <c:pt idx="3131">
                  <c:v>84.145160348043532</c:v>
                </c:pt>
                <c:pt idx="3132">
                  <c:v>89.266419017889419</c:v>
                </c:pt>
                <c:pt idx="3133">
                  <c:v>82.863776351117664</c:v>
                </c:pt>
                <c:pt idx="3134">
                  <c:v>43.825491157325047</c:v>
                </c:pt>
                <c:pt idx="3135">
                  <c:v>75.439186723963076</c:v>
                </c:pt>
                <c:pt idx="3136">
                  <c:v>76.185747740653127</c:v>
                </c:pt>
                <c:pt idx="3137">
                  <c:v>86.896465384321942</c:v>
                </c:pt>
                <c:pt idx="3138">
                  <c:v>101.61168644589331</c:v>
                </c:pt>
                <c:pt idx="3139">
                  <c:v>108.81181468982999</c:v>
                </c:pt>
                <c:pt idx="3140">
                  <c:v>81.158346059507352</c:v>
                </c:pt>
                <c:pt idx="3141">
                  <c:v>106.55271503384834</c:v>
                </c:pt>
                <c:pt idx="3142">
                  <c:v>52.347446786104769</c:v>
                </c:pt>
                <c:pt idx="3143">
                  <c:v>84.321691188999822</c:v>
                </c:pt>
                <c:pt idx="3144">
                  <c:v>74.897849168110199</c:v>
                </c:pt>
                <c:pt idx="3145">
                  <c:v>73.882234792654245</c:v>
                </c:pt>
                <c:pt idx="3146">
                  <c:v>98.881046257472576</c:v>
                </c:pt>
                <c:pt idx="3147">
                  <c:v>62.472670187661656</c:v>
                </c:pt>
                <c:pt idx="3148">
                  <c:v>86.656549221693666</c:v>
                </c:pt>
                <c:pt idx="3149">
                  <c:v>56.20850954970264</c:v>
                </c:pt>
                <c:pt idx="3150">
                  <c:v>33.337456568794977</c:v>
                </c:pt>
                <c:pt idx="3151">
                  <c:v>70.692421368878129</c:v>
                </c:pt>
              </c:numCache>
            </c:numRef>
          </c:yVal>
          <c:smooth val="0"/>
          <c:extLst>
            <c:ext xmlns:c16="http://schemas.microsoft.com/office/drawing/2014/chart" uri="{C3380CC4-5D6E-409C-BE32-E72D297353CC}">
              <c16:uniqueId val="{00000000-BB10-481A-9BE7-12D972C689C7}"/>
            </c:ext>
          </c:extLst>
        </c:ser>
        <c:ser>
          <c:idx val="4"/>
          <c:order val="1"/>
          <c:tx>
            <c:strRef>
              <c:f>'CT Margins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Var'!$G$4:$G$3155</c:f>
              <c:numCache>
                <c:formatCode>General</c:formatCode>
                <c:ptCount val="3152"/>
                <c:pt idx="0" formatCode="_(* #,##0_);_(* \(#,##0\);_(* &quot;-&quot;??_);_(@_)">
                  <c:v>77.668968984428304</c:v>
                </c:pt>
                <c:pt idx="1051" formatCode="_(* #,##0_);_(* \(#,##0\);_(* &quot;-&quot;??_);_(@_)">
                  <c:v>12.805725252525257</c:v>
                </c:pt>
                <c:pt idx="2102" formatCode="_(* #,##0_);_(* \(#,##0\);_(* &quot;-&quot;??_);_(@_)">
                  <c:v>48.268840210918853</c:v>
                </c:pt>
              </c:numCache>
            </c:numRef>
          </c:yVal>
          <c:smooth val="0"/>
          <c:extLst>
            <c:ext xmlns:c16="http://schemas.microsoft.com/office/drawing/2014/chart" uri="{C3380CC4-5D6E-409C-BE32-E72D297353CC}">
              <c16:uniqueId val="{00000001-BB10-481A-9BE7-12D972C689C7}"/>
            </c:ext>
          </c:extLst>
        </c:ser>
        <c:ser>
          <c:idx val="1"/>
          <c:order val="2"/>
          <c:tx>
            <c:strRef>
              <c:f>'CT Margins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Var'!$F$4:$F$3155</c:f>
              <c:numCache>
                <c:formatCode>General</c:formatCode>
                <c:ptCount val="3152"/>
                <c:pt idx="0" formatCode="_(* #,##0_);_(* \(#,##0\);_(* &quot;-&quot;??_);_(@_)">
                  <c:v>102.36283866010776</c:v>
                </c:pt>
                <c:pt idx="1051" formatCode="_(* #,##0_);_(* \(#,##0\);_(* &quot;-&quot;??_);_(@_)">
                  <c:v>23.835245122655159</c:v>
                </c:pt>
                <c:pt idx="2102" formatCode="_(* #,##0_);_(* \(#,##0\);_(* &quot;-&quot;??_);_(@_)">
                  <c:v>78.527593537452702</c:v>
                </c:pt>
              </c:numCache>
            </c:numRef>
          </c:yVal>
          <c:smooth val="0"/>
          <c:extLst>
            <c:ext xmlns:c16="http://schemas.microsoft.com/office/drawing/2014/chart" uri="{C3380CC4-5D6E-409C-BE32-E72D297353CC}">
              <c16:uniqueId val="{00000002-BB10-481A-9BE7-12D972C689C7}"/>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'CT Margins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'CT Margins Var'!$D$4:$D$3155</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'CT Margins Var'!$H$4:$H$3155</c:f>
              <c:numCache>
                <c:formatCode>General</c:formatCode>
                <c:ptCount val="3152"/>
                <c:pt idx="0" formatCode="_(* #,##0_);_(* \(#,##0\);_(* &quot;-&quot;??_);_(@_)">
                  <c:v>123.18572333651318</c:v>
                </c:pt>
                <c:pt idx="1051" formatCode="_(* #,##0_);_(* \(#,##0\);_(* &quot;-&quot;??_);_(@_)">
                  <c:v>35.619991414141417</c:v>
                </c:pt>
                <c:pt idx="2102" formatCode="_(* #,##0_);_(* \(#,##0\);_(* &quot;-&quot;??_);_(@_)">
                  <c:v>104.59805438152351</c:v>
                </c:pt>
              </c:numCache>
            </c:numRef>
          </c:yVal>
          <c:smooth val="0"/>
          <c:extLst>
            <c:ext xmlns:c16="http://schemas.microsoft.com/office/drawing/2014/chart" uri="{C3380CC4-5D6E-409C-BE32-E72D297353CC}">
              <c16:uniqueId val="{00000003-BB10-481A-9BE7-12D972C689C7}"/>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max val="20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Annual CT Margins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8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'[PCM_0327_default_eql.xlsb]Seasonal PC Price Var'!$E$3</c:f>
              <c:strCache>
                <c:ptCount val="1"/>
                <c:pt idx="0">
                  <c:v>Seas PC Price</c:v>
                </c:pt>
              </c:strCache>
            </c:strRef>
          </c:tx>
          <c:spPr>
            <a:ln w="25400" cap="rnd">
              <a:noFill/>
              <a:round/>
            </a:ln>
            <a:effectLst/>
          </c:spPr>
          <c:marker>
            <c:symbol val="dash"/>
            <c:size val="55"/>
            <c:spPr>
              <a:solidFill>
                <a:schemeClr val="tx2">
                  <a:alpha val="5000"/>
                </a:schemeClr>
              </a:solidFill>
              <a:ln w="6350">
                <a:noFill/>
              </a:ln>
              <a:effectLst/>
            </c:spPr>
          </c:marker>
          <c:xVal>
            <c:numRef>
              <c:f>'[PCM_0327_default_eql.xlsb]Seasonal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'[PCM_0327_default_eql.xlsb]Seasonal PC Price Var'!$E$4:$E$4206</c:f>
              <c:numCache>
                <c:formatCode>_("$"* #,##0_);_("$"* \(#,##0\);_("$"* "-"??_);_(@_)</c:formatCode>
                <c:ptCount val="4203"/>
                <c:pt idx="0">
                  <c:v>21.403366345113056</c:v>
                </c:pt>
                <c:pt idx="1">
                  <c:v>0.44900627262700454</c:v>
                </c:pt>
                <c:pt idx="2">
                  <c:v>16.005156883876488</c:v>
                </c:pt>
                <c:pt idx="3">
                  <c:v>3.7654385126558179</c:v>
                </c:pt>
                <c:pt idx="4">
                  <c:v>12.003867662907368</c:v>
                </c:pt>
                <c:pt idx="5">
                  <c:v>0</c:v>
                </c:pt>
                <c:pt idx="6">
                  <c:v>4.001289220969122</c:v>
                </c:pt>
                <c:pt idx="7">
                  <c:v>39.693239821064765</c:v>
                </c:pt>
                <c:pt idx="8">
                  <c:v>0</c:v>
                </c:pt>
                <c:pt idx="9">
                  <c:v>12.973898009333041</c:v>
                </c:pt>
                <c:pt idx="10">
                  <c:v>8.002578441938244</c:v>
                </c:pt>
                <c:pt idx="11">
                  <c:v>0</c:v>
                </c:pt>
                <c:pt idx="12">
                  <c:v>8.002578441938244</c:v>
                </c:pt>
                <c:pt idx="13">
                  <c:v>0</c:v>
                </c:pt>
                <c:pt idx="14">
                  <c:v>0</c:v>
                </c:pt>
                <c:pt idx="15">
                  <c:v>3.9899551418937542</c:v>
                </c:pt>
                <c:pt idx="16">
                  <c:v>2.4544714819306996</c:v>
                </c:pt>
                <c:pt idx="17">
                  <c:v>4.9869082104891209</c:v>
                </c:pt>
                <c:pt idx="18">
                  <c:v>4.6383126683930671</c:v>
                </c:pt>
                <c:pt idx="19">
                  <c:v>3.8318017590252706</c:v>
                </c:pt>
                <c:pt idx="20">
                  <c:v>10.869504547095246</c:v>
                </c:pt>
                <c:pt idx="21">
                  <c:v>0</c:v>
                </c:pt>
                <c:pt idx="22">
                  <c:v>2.1641039005157441</c:v>
                </c:pt>
                <c:pt idx="23">
                  <c:v>0</c:v>
                </c:pt>
                <c:pt idx="24">
                  <c:v>13.204896939350045</c:v>
                </c:pt>
                <c:pt idx="25">
                  <c:v>24.007735325814735</c:v>
                </c:pt>
                <c:pt idx="26">
                  <c:v>4.001289220969122</c:v>
                </c:pt>
                <c:pt idx="27">
                  <c:v>4.001289220969122</c:v>
                </c:pt>
                <c:pt idx="28">
                  <c:v>3.7368325177844972</c:v>
                </c:pt>
                <c:pt idx="29">
                  <c:v>4.2066021353830161</c:v>
                </c:pt>
                <c:pt idx="30">
                  <c:v>0</c:v>
                </c:pt>
                <c:pt idx="31">
                  <c:v>0</c:v>
                </c:pt>
                <c:pt idx="32">
                  <c:v>16.005156883876488</c:v>
                </c:pt>
                <c:pt idx="33">
                  <c:v>5.9085079620141752</c:v>
                </c:pt>
                <c:pt idx="34">
                  <c:v>0</c:v>
                </c:pt>
                <c:pt idx="35">
                  <c:v>0</c:v>
                </c:pt>
                <c:pt idx="36">
                  <c:v>48.015470651629471</c:v>
                </c:pt>
                <c:pt idx="37">
                  <c:v>0</c:v>
                </c:pt>
                <c:pt idx="38">
                  <c:v>0</c:v>
                </c:pt>
                <c:pt idx="39">
                  <c:v>0</c:v>
                </c:pt>
                <c:pt idx="40">
                  <c:v>0</c:v>
                </c:pt>
                <c:pt idx="41">
                  <c:v>4.001289220969122</c:v>
                </c:pt>
                <c:pt idx="42">
                  <c:v>0</c:v>
                </c:pt>
                <c:pt idx="43">
                  <c:v>4.001289220969122</c:v>
                </c:pt>
                <c:pt idx="44">
                  <c:v>4.001289220969122</c:v>
                </c:pt>
                <c:pt idx="45">
                  <c:v>7.4028603654585181</c:v>
                </c:pt>
                <c:pt idx="46">
                  <c:v>36.505893730373543</c:v>
                </c:pt>
                <c:pt idx="47">
                  <c:v>0</c:v>
                </c:pt>
                <c:pt idx="48">
                  <c:v>5.1487419011851445</c:v>
                </c:pt>
                <c:pt idx="49">
                  <c:v>32.248273727718129</c:v>
                </c:pt>
                <c:pt idx="50">
                  <c:v>0</c:v>
                </c:pt>
                <c:pt idx="51">
                  <c:v>10.533418401804985</c:v>
                </c:pt>
                <c:pt idx="52">
                  <c:v>0</c:v>
                </c:pt>
                <c:pt idx="53">
                  <c:v>34.741319910587428</c:v>
                </c:pt>
                <c:pt idx="54">
                  <c:v>0</c:v>
                </c:pt>
                <c:pt idx="55">
                  <c:v>6.7487804408750716</c:v>
                </c:pt>
                <c:pt idx="56">
                  <c:v>0</c:v>
                </c:pt>
                <c:pt idx="57">
                  <c:v>40.012892209691223</c:v>
                </c:pt>
                <c:pt idx="58">
                  <c:v>27.115638140748718</c:v>
                </c:pt>
                <c:pt idx="59">
                  <c:v>20.006446104845612</c:v>
                </c:pt>
                <c:pt idx="60">
                  <c:v>0</c:v>
                </c:pt>
                <c:pt idx="61">
                  <c:v>3.9049816647765012</c:v>
                </c:pt>
                <c:pt idx="62">
                  <c:v>0</c:v>
                </c:pt>
                <c:pt idx="63">
                  <c:v>20.121658361100167</c:v>
                </c:pt>
                <c:pt idx="64">
                  <c:v>12.003867662907368</c:v>
                </c:pt>
                <c:pt idx="65">
                  <c:v>0</c:v>
                </c:pt>
                <c:pt idx="66">
                  <c:v>7.4989355923525496</c:v>
                </c:pt>
                <c:pt idx="67">
                  <c:v>16.005156883876488</c:v>
                </c:pt>
                <c:pt idx="68">
                  <c:v>0</c:v>
                </c:pt>
                <c:pt idx="69">
                  <c:v>5.3149902641736864</c:v>
                </c:pt>
                <c:pt idx="70">
                  <c:v>4.8131330969200281</c:v>
                </c:pt>
                <c:pt idx="71">
                  <c:v>0</c:v>
                </c:pt>
                <c:pt idx="72">
                  <c:v>2.4518353390197314</c:v>
                </c:pt>
                <c:pt idx="73">
                  <c:v>11.965452034474096</c:v>
                </c:pt>
                <c:pt idx="74">
                  <c:v>0</c:v>
                </c:pt>
                <c:pt idx="75">
                  <c:v>1.0570681047463588</c:v>
                </c:pt>
                <c:pt idx="76">
                  <c:v>4.5590142622788541</c:v>
                </c:pt>
                <c:pt idx="77">
                  <c:v>11.679592211045174</c:v>
                </c:pt>
                <c:pt idx="78">
                  <c:v>0</c:v>
                </c:pt>
                <c:pt idx="79">
                  <c:v>0</c:v>
                </c:pt>
                <c:pt idx="80">
                  <c:v>0</c:v>
                </c:pt>
                <c:pt idx="81">
                  <c:v>36.011602988722096</c:v>
                </c:pt>
                <c:pt idx="82">
                  <c:v>0</c:v>
                </c:pt>
                <c:pt idx="83">
                  <c:v>0</c:v>
                </c:pt>
                <c:pt idx="84">
                  <c:v>7.4429628295812158</c:v>
                </c:pt>
                <c:pt idx="85">
                  <c:v>0</c:v>
                </c:pt>
                <c:pt idx="86">
                  <c:v>36.011602988722096</c:v>
                </c:pt>
                <c:pt idx="87">
                  <c:v>0</c:v>
                </c:pt>
                <c:pt idx="88">
                  <c:v>8.002578441938244</c:v>
                </c:pt>
                <c:pt idx="89">
                  <c:v>0</c:v>
                </c:pt>
                <c:pt idx="90">
                  <c:v>3.632930338730513</c:v>
                </c:pt>
                <c:pt idx="91">
                  <c:v>0</c:v>
                </c:pt>
                <c:pt idx="92">
                  <c:v>12.003867662907368</c:v>
                </c:pt>
                <c:pt idx="93">
                  <c:v>3.857962689579717</c:v>
                </c:pt>
                <c:pt idx="94">
                  <c:v>0.91862832775128933</c:v>
                </c:pt>
                <c:pt idx="95">
                  <c:v>0</c:v>
                </c:pt>
                <c:pt idx="96">
                  <c:v>16.290239515232827</c:v>
                </c:pt>
                <c:pt idx="97">
                  <c:v>0</c:v>
                </c:pt>
                <c:pt idx="98">
                  <c:v>0</c:v>
                </c:pt>
                <c:pt idx="99">
                  <c:v>16.005156883876488</c:v>
                </c:pt>
                <c:pt idx="100">
                  <c:v>0</c:v>
                </c:pt>
                <c:pt idx="101">
                  <c:v>0</c:v>
                </c:pt>
                <c:pt idx="102">
                  <c:v>32.010313767752976</c:v>
                </c:pt>
                <c:pt idx="103">
                  <c:v>14.211142052115676</c:v>
                </c:pt>
                <c:pt idx="104">
                  <c:v>0</c:v>
                </c:pt>
                <c:pt idx="105">
                  <c:v>6.7208137029851738</c:v>
                </c:pt>
                <c:pt idx="106">
                  <c:v>10.526893002605695</c:v>
                </c:pt>
                <c:pt idx="107">
                  <c:v>11.899326341200627</c:v>
                </c:pt>
                <c:pt idx="108">
                  <c:v>2.890390434631501</c:v>
                </c:pt>
                <c:pt idx="109">
                  <c:v>28.009024546783856</c:v>
                </c:pt>
                <c:pt idx="110">
                  <c:v>20.006446104845612</c:v>
                </c:pt>
                <c:pt idx="111">
                  <c:v>0</c:v>
                </c:pt>
                <c:pt idx="112">
                  <c:v>7.5834487325117017</c:v>
                </c:pt>
                <c:pt idx="113">
                  <c:v>0</c:v>
                </c:pt>
                <c:pt idx="114">
                  <c:v>14.633671698833938</c:v>
                </c:pt>
                <c:pt idx="115">
                  <c:v>0</c:v>
                </c:pt>
                <c:pt idx="116">
                  <c:v>3.17303511679189</c:v>
                </c:pt>
                <c:pt idx="117">
                  <c:v>3.4982132627904847</c:v>
                </c:pt>
                <c:pt idx="118">
                  <c:v>8.8613882574520666</c:v>
                </c:pt>
                <c:pt idx="119">
                  <c:v>40.012892209691223</c:v>
                </c:pt>
                <c:pt idx="120">
                  <c:v>2.6023207258794794</c:v>
                </c:pt>
                <c:pt idx="121">
                  <c:v>6.2034958951326544</c:v>
                </c:pt>
                <c:pt idx="122">
                  <c:v>0</c:v>
                </c:pt>
                <c:pt idx="123">
                  <c:v>30.299131266858787</c:v>
                </c:pt>
                <c:pt idx="124">
                  <c:v>3.3004094341553314</c:v>
                </c:pt>
                <c:pt idx="125">
                  <c:v>4.3020800166380821</c:v>
                </c:pt>
                <c:pt idx="126">
                  <c:v>6.4329584325463953</c:v>
                </c:pt>
                <c:pt idx="127">
                  <c:v>4.001289220969122</c:v>
                </c:pt>
                <c:pt idx="128">
                  <c:v>16.005156883876488</c:v>
                </c:pt>
                <c:pt idx="129">
                  <c:v>11.612986629694051</c:v>
                </c:pt>
                <c:pt idx="130">
                  <c:v>3.1172925258952655</c:v>
                </c:pt>
                <c:pt idx="131">
                  <c:v>0</c:v>
                </c:pt>
                <c:pt idx="132">
                  <c:v>3.8044733818782372</c:v>
                </c:pt>
                <c:pt idx="133">
                  <c:v>11.88672667324181</c:v>
                </c:pt>
                <c:pt idx="134">
                  <c:v>0</c:v>
                </c:pt>
                <c:pt idx="135">
                  <c:v>5.4855385898004192</c:v>
                </c:pt>
                <c:pt idx="136">
                  <c:v>12.623022600392861</c:v>
                </c:pt>
                <c:pt idx="137">
                  <c:v>0</c:v>
                </c:pt>
                <c:pt idx="138">
                  <c:v>20.800920331873474</c:v>
                </c:pt>
                <c:pt idx="139">
                  <c:v>0</c:v>
                </c:pt>
                <c:pt idx="140">
                  <c:v>1.3438305756596254</c:v>
                </c:pt>
                <c:pt idx="141">
                  <c:v>0</c:v>
                </c:pt>
                <c:pt idx="142">
                  <c:v>0</c:v>
                </c:pt>
                <c:pt idx="143">
                  <c:v>0</c:v>
                </c:pt>
                <c:pt idx="144">
                  <c:v>33.788428337528572</c:v>
                </c:pt>
                <c:pt idx="145">
                  <c:v>0</c:v>
                </c:pt>
                <c:pt idx="146">
                  <c:v>0</c:v>
                </c:pt>
                <c:pt idx="147">
                  <c:v>0</c:v>
                </c:pt>
                <c:pt idx="148">
                  <c:v>0</c:v>
                </c:pt>
                <c:pt idx="149">
                  <c:v>6.3147036961444547</c:v>
                </c:pt>
                <c:pt idx="150">
                  <c:v>0</c:v>
                </c:pt>
                <c:pt idx="151">
                  <c:v>28.009024546783856</c:v>
                </c:pt>
                <c:pt idx="152">
                  <c:v>0.72899108740342233</c:v>
                </c:pt>
                <c:pt idx="153">
                  <c:v>0</c:v>
                </c:pt>
                <c:pt idx="154">
                  <c:v>7.2449845718563308</c:v>
                </c:pt>
                <c:pt idx="155">
                  <c:v>4.0216683151998867</c:v>
                </c:pt>
                <c:pt idx="156">
                  <c:v>9.9126135848366659E-2</c:v>
                </c:pt>
                <c:pt idx="157">
                  <c:v>1.5441920726515792</c:v>
                </c:pt>
                <c:pt idx="158">
                  <c:v>5.9792156645921084</c:v>
                </c:pt>
                <c:pt idx="159">
                  <c:v>0</c:v>
                </c:pt>
                <c:pt idx="160">
                  <c:v>0.13403836071749092</c:v>
                </c:pt>
                <c:pt idx="161">
                  <c:v>8.002578441938244</c:v>
                </c:pt>
                <c:pt idx="162">
                  <c:v>0</c:v>
                </c:pt>
                <c:pt idx="163">
                  <c:v>20.006446104845612</c:v>
                </c:pt>
                <c:pt idx="164">
                  <c:v>4.689295034686328</c:v>
                </c:pt>
                <c:pt idx="165">
                  <c:v>4.001289220969122</c:v>
                </c:pt>
                <c:pt idx="166">
                  <c:v>0</c:v>
                </c:pt>
                <c:pt idx="167">
                  <c:v>20.006446104845612</c:v>
                </c:pt>
                <c:pt idx="168">
                  <c:v>0</c:v>
                </c:pt>
                <c:pt idx="169">
                  <c:v>0</c:v>
                </c:pt>
                <c:pt idx="170">
                  <c:v>25.895523855664777</c:v>
                </c:pt>
                <c:pt idx="171">
                  <c:v>0</c:v>
                </c:pt>
                <c:pt idx="172">
                  <c:v>7.2950443405330407</c:v>
                </c:pt>
                <c:pt idx="173">
                  <c:v>0</c:v>
                </c:pt>
                <c:pt idx="174">
                  <c:v>0</c:v>
                </c:pt>
                <c:pt idx="175">
                  <c:v>0</c:v>
                </c:pt>
                <c:pt idx="176">
                  <c:v>20.006446104845612</c:v>
                </c:pt>
                <c:pt idx="177">
                  <c:v>64.020627535505952</c:v>
                </c:pt>
                <c:pt idx="178">
                  <c:v>40.012892209691223</c:v>
                </c:pt>
                <c:pt idx="179">
                  <c:v>3.9263898462076527</c:v>
                </c:pt>
                <c:pt idx="180">
                  <c:v>0</c:v>
                </c:pt>
                <c:pt idx="181">
                  <c:v>0</c:v>
                </c:pt>
                <c:pt idx="182">
                  <c:v>23.250083927318613</c:v>
                </c:pt>
                <c:pt idx="183">
                  <c:v>1.2282056898980505</c:v>
                </c:pt>
                <c:pt idx="184">
                  <c:v>2.6446223311946286</c:v>
                </c:pt>
                <c:pt idx="185">
                  <c:v>0</c:v>
                </c:pt>
                <c:pt idx="186">
                  <c:v>26.756838832055472</c:v>
                </c:pt>
                <c:pt idx="187">
                  <c:v>0</c:v>
                </c:pt>
                <c:pt idx="188">
                  <c:v>0</c:v>
                </c:pt>
                <c:pt idx="189">
                  <c:v>6.1335393036280088</c:v>
                </c:pt>
                <c:pt idx="190">
                  <c:v>0</c:v>
                </c:pt>
                <c:pt idx="191">
                  <c:v>12.266853908623681</c:v>
                </c:pt>
                <c:pt idx="192">
                  <c:v>2.1192863442937795</c:v>
                </c:pt>
                <c:pt idx="193">
                  <c:v>5.8190844188991084</c:v>
                </c:pt>
                <c:pt idx="194">
                  <c:v>0</c:v>
                </c:pt>
                <c:pt idx="195">
                  <c:v>0</c:v>
                </c:pt>
                <c:pt idx="196">
                  <c:v>9.0716308192190755</c:v>
                </c:pt>
                <c:pt idx="197">
                  <c:v>20.006446104845612</c:v>
                </c:pt>
                <c:pt idx="198">
                  <c:v>0</c:v>
                </c:pt>
                <c:pt idx="199">
                  <c:v>18.396746382963926</c:v>
                </c:pt>
                <c:pt idx="200">
                  <c:v>6.5404755987075198</c:v>
                </c:pt>
                <c:pt idx="201">
                  <c:v>0</c:v>
                </c:pt>
                <c:pt idx="202">
                  <c:v>0</c:v>
                </c:pt>
                <c:pt idx="203">
                  <c:v>0</c:v>
                </c:pt>
                <c:pt idx="204">
                  <c:v>0</c:v>
                </c:pt>
                <c:pt idx="205">
                  <c:v>0</c:v>
                </c:pt>
                <c:pt idx="206">
                  <c:v>0</c:v>
                </c:pt>
                <c:pt idx="207">
                  <c:v>0</c:v>
                </c:pt>
                <c:pt idx="208">
                  <c:v>0</c:v>
                </c:pt>
                <c:pt idx="209">
                  <c:v>0</c:v>
                </c:pt>
                <c:pt idx="210">
                  <c:v>3.9338260513393086</c:v>
                </c:pt>
                <c:pt idx="211">
                  <c:v>4.5963139213072042</c:v>
                </c:pt>
                <c:pt idx="212">
                  <c:v>8.002578441938244</c:v>
                </c:pt>
                <c:pt idx="213">
                  <c:v>4.001289220969122</c:v>
                </c:pt>
                <c:pt idx="214">
                  <c:v>8.002578441938244</c:v>
                </c:pt>
                <c:pt idx="215">
                  <c:v>0</c:v>
                </c:pt>
                <c:pt idx="216">
                  <c:v>0</c:v>
                </c:pt>
                <c:pt idx="217">
                  <c:v>9.9059310541025027</c:v>
                </c:pt>
                <c:pt idx="218">
                  <c:v>8.002578441938244</c:v>
                </c:pt>
                <c:pt idx="219">
                  <c:v>8.002578441938244</c:v>
                </c:pt>
                <c:pt idx="220">
                  <c:v>12.003867662907368</c:v>
                </c:pt>
                <c:pt idx="221">
                  <c:v>0</c:v>
                </c:pt>
                <c:pt idx="222">
                  <c:v>8.002578441938244</c:v>
                </c:pt>
                <c:pt idx="223">
                  <c:v>0</c:v>
                </c:pt>
                <c:pt idx="224">
                  <c:v>8.002578441938244</c:v>
                </c:pt>
                <c:pt idx="225">
                  <c:v>4.001289220969122</c:v>
                </c:pt>
                <c:pt idx="226">
                  <c:v>5.4957663780336699</c:v>
                </c:pt>
                <c:pt idx="227">
                  <c:v>0</c:v>
                </c:pt>
                <c:pt idx="228">
                  <c:v>9.0713582068783793</c:v>
                </c:pt>
                <c:pt idx="229">
                  <c:v>8.002578441938244</c:v>
                </c:pt>
                <c:pt idx="230">
                  <c:v>2.3999967081571025</c:v>
                </c:pt>
                <c:pt idx="231">
                  <c:v>0</c:v>
                </c:pt>
                <c:pt idx="232">
                  <c:v>2.6182744001367375</c:v>
                </c:pt>
                <c:pt idx="233">
                  <c:v>0</c:v>
                </c:pt>
                <c:pt idx="234">
                  <c:v>14.643302270890802</c:v>
                </c:pt>
                <c:pt idx="235">
                  <c:v>27.299909329957693</c:v>
                </c:pt>
                <c:pt idx="236">
                  <c:v>0</c:v>
                </c:pt>
                <c:pt idx="237">
                  <c:v>12.003867662907368</c:v>
                </c:pt>
                <c:pt idx="238">
                  <c:v>11.096342270658875</c:v>
                </c:pt>
                <c:pt idx="239">
                  <c:v>2.6700535441069442</c:v>
                </c:pt>
                <c:pt idx="240">
                  <c:v>4.001289220969122</c:v>
                </c:pt>
                <c:pt idx="241">
                  <c:v>3.5464530805949432</c:v>
                </c:pt>
                <c:pt idx="242">
                  <c:v>32.010313767752976</c:v>
                </c:pt>
                <c:pt idx="243">
                  <c:v>16.005156883876488</c:v>
                </c:pt>
                <c:pt idx="244">
                  <c:v>0</c:v>
                </c:pt>
                <c:pt idx="245">
                  <c:v>0</c:v>
                </c:pt>
                <c:pt idx="246">
                  <c:v>64.020627535505952</c:v>
                </c:pt>
                <c:pt idx="247">
                  <c:v>4.001289220969122</c:v>
                </c:pt>
                <c:pt idx="248">
                  <c:v>0</c:v>
                </c:pt>
                <c:pt idx="249">
                  <c:v>5.7136762682098095</c:v>
                </c:pt>
                <c:pt idx="250">
                  <c:v>0</c:v>
                </c:pt>
                <c:pt idx="251">
                  <c:v>4.001289220969122</c:v>
                </c:pt>
                <c:pt idx="252">
                  <c:v>0</c:v>
                </c:pt>
                <c:pt idx="253">
                  <c:v>16.005156883876488</c:v>
                </c:pt>
                <c:pt idx="254">
                  <c:v>7.6630031503553484</c:v>
                </c:pt>
                <c:pt idx="255">
                  <c:v>8.002578441938244</c:v>
                </c:pt>
                <c:pt idx="256">
                  <c:v>12.659248131461164</c:v>
                </c:pt>
                <c:pt idx="257">
                  <c:v>0</c:v>
                </c:pt>
                <c:pt idx="258">
                  <c:v>0</c:v>
                </c:pt>
                <c:pt idx="259">
                  <c:v>13.159658256417961</c:v>
                </c:pt>
                <c:pt idx="260">
                  <c:v>0</c:v>
                </c:pt>
                <c:pt idx="261">
                  <c:v>1.8177501745847919</c:v>
                </c:pt>
                <c:pt idx="262">
                  <c:v>1.9594613837519228</c:v>
                </c:pt>
                <c:pt idx="263">
                  <c:v>36.011602988722096</c:v>
                </c:pt>
                <c:pt idx="264">
                  <c:v>0</c:v>
                </c:pt>
                <c:pt idx="265">
                  <c:v>7.2425052585295422</c:v>
                </c:pt>
                <c:pt idx="266">
                  <c:v>0</c:v>
                </c:pt>
                <c:pt idx="267">
                  <c:v>52.016759872598598</c:v>
                </c:pt>
                <c:pt idx="268">
                  <c:v>24.007735325814735</c:v>
                </c:pt>
                <c:pt idx="269">
                  <c:v>16.005156883876488</c:v>
                </c:pt>
                <c:pt idx="270">
                  <c:v>8.002578441938244</c:v>
                </c:pt>
                <c:pt idx="271">
                  <c:v>11.366387070049878</c:v>
                </c:pt>
                <c:pt idx="272">
                  <c:v>0</c:v>
                </c:pt>
                <c:pt idx="273">
                  <c:v>18.324364776948634</c:v>
                </c:pt>
                <c:pt idx="274">
                  <c:v>0</c:v>
                </c:pt>
                <c:pt idx="275">
                  <c:v>0</c:v>
                </c:pt>
                <c:pt idx="276">
                  <c:v>0</c:v>
                </c:pt>
                <c:pt idx="277">
                  <c:v>0</c:v>
                </c:pt>
                <c:pt idx="278">
                  <c:v>0</c:v>
                </c:pt>
                <c:pt idx="279">
                  <c:v>0</c:v>
                </c:pt>
                <c:pt idx="280">
                  <c:v>10.435626842724467</c:v>
                </c:pt>
                <c:pt idx="281">
                  <c:v>0</c:v>
                </c:pt>
                <c:pt idx="282">
                  <c:v>0</c:v>
                </c:pt>
                <c:pt idx="283">
                  <c:v>21.998439252600999</c:v>
                </c:pt>
                <c:pt idx="284">
                  <c:v>0</c:v>
                </c:pt>
                <c:pt idx="285">
                  <c:v>0</c:v>
                </c:pt>
                <c:pt idx="286">
                  <c:v>2.5093346656172946</c:v>
                </c:pt>
                <c:pt idx="287">
                  <c:v>21.287146823202157</c:v>
                </c:pt>
                <c:pt idx="288">
                  <c:v>0</c:v>
                </c:pt>
                <c:pt idx="289">
                  <c:v>0</c:v>
                </c:pt>
                <c:pt idx="290">
                  <c:v>0</c:v>
                </c:pt>
                <c:pt idx="291">
                  <c:v>7.6630254227710788</c:v>
                </c:pt>
                <c:pt idx="292">
                  <c:v>20.006446104845612</c:v>
                </c:pt>
                <c:pt idx="293">
                  <c:v>2.2989227262771652</c:v>
                </c:pt>
                <c:pt idx="294">
                  <c:v>8.0369490340606511</c:v>
                </c:pt>
                <c:pt idx="295">
                  <c:v>0</c:v>
                </c:pt>
                <c:pt idx="296">
                  <c:v>21.649407252118824</c:v>
                </c:pt>
                <c:pt idx="297">
                  <c:v>0</c:v>
                </c:pt>
                <c:pt idx="298">
                  <c:v>7.1020787771690319</c:v>
                </c:pt>
                <c:pt idx="299">
                  <c:v>0</c:v>
                </c:pt>
                <c:pt idx="300">
                  <c:v>1.7662411564850733</c:v>
                </c:pt>
                <c:pt idx="301">
                  <c:v>0</c:v>
                </c:pt>
                <c:pt idx="302">
                  <c:v>12.003867662907368</c:v>
                </c:pt>
                <c:pt idx="303">
                  <c:v>2.7636520266132178</c:v>
                </c:pt>
                <c:pt idx="304">
                  <c:v>0</c:v>
                </c:pt>
                <c:pt idx="305">
                  <c:v>0</c:v>
                </c:pt>
                <c:pt idx="306">
                  <c:v>21.167460886863037</c:v>
                </c:pt>
                <c:pt idx="307">
                  <c:v>0</c:v>
                </c:pt>
                <c:pt idx="308">
                  <c:v>0</c:v>
                </c:pt>
                <c:pt idx="309">
                  <c:v>20.006446104845612</c:v>
                </c:pt>
                <c:pt idx="310">
                  <c:v>0</c:v>
                </c:pt>
                <c:pt idx="311">
                  <c:v>0</c:v>
                </c:pt>
                <c:pt idx="312">
                  <c:v>40.012892209691223</c:v>
                </c:pt>
                <c:pt idx="313">
                  <c:v>42.505626355798782</c:v>
                </c:pt>
                <c:pt idx="314">
                  <c:v>0</c:v>
                </c:pt>
                <c:pt idx="315">
                  <c:v>8.002578441938244</c:v>
                </c:pt>
                <c:pt idx="316">
                  <c:v>0</c:v>
                </c:pt>
                <c:pt idx="317">
                  <c:v>11.666982156692162</c:v>
                </c:pt>
                <c:pt idx="318">
                  <c:v>9.8831732315382972</c:v>
                </c:pt>
                <c:pt idx="319">
                  <c:v>32.010313767752976</c:v>
                </c:pt>
                <c:pt idx="320">
                  <c:v>20.006446104845612</c:v>
                </c:pt>
                <c:pt idx="321">
                  <c:v>0</c:v>
                </c:pt>
                <c:pt idx="322">
                  <c:v>32.251388156910593</c:v>
                </c:pt>
                <c:pt idx="323">
                  <c:v>0</c:v>
                </c:pt>
                <c:pt idx="324">
                  <c:v>21.194195743511479</c:v>
                </c:pt>
                <c:pt idx="325">
                  <c:v>0</c:v>
                </c:pt>
                <c:pt idx="326">
                  <c:v>5.5582246738274321</c:v>
                </c:pt>
                <c:pt idx="327">
                  <c:v>3.2744397545979917</c:v>
                </c:pt>
                <c:pt idx="328">
                  <c:v>0</c:v>
                </c:pt>
                <c:pt idx="329">
                  <c:v>24.007735325814735</c:v>
                </c:pt>
                <c:pt idx="330">
                  <c:v>11.612453426408685</c:v>
                </c:pt>
                <c:pt idx="331">
                  <c:v>6.4436826316130231</c:v>
                </c:pt>
                <c:pt idx="332">
                  <c:v>0</c:v>
                </c:pt>
                <c:pt idx="333">
                  <c:v>27.333264338576146</c:v>
                </c:pt>
                <c:pt idx="334">
                  <c:v>2.4089241547593723</c:v>
                </c:pt>
                <c:pt idx="335">
                  <c:v>2.1017539248732273</c:v>
                </c:pt>
                <c:pt idx="336">
                  <c:v>0</c:v>
                </c:pt>
                <c:pt idx="337">
                  <c:v>16.005156883876488</c:v>
                </c:pt>
                <c:pt idx="338">
                  <c:v>32.010313767752976</c:v>
                </c:pt>
                <c:pt idx="339">
                  <c:v>11.273097839360602</c:v>
                </c:pt>
                <c:pt idx="340">
                  <c:v>3.8848828817454089</c:v>
                </c:pt>
                <c:pt idx="341">
                  <c:v>0</c:v>
                </c:pt>
                <c:pt idx="342">
                  <c:v>6.1192616642410131</c:v>
                </c:pt>
                <c:pt idx="343">
                  <c:v>2.8523246834159384</c:v>
                </c:pt>
                <c:pt idx="344">
                  <c:v>0</c:v>
                </c:pt>
                <c:pt idx="345">
                  <c:v>6.9173698650042477</c:v>
                </c:pt>
                <c:pt idx="346">
                  <c:v>16.579230288273088</c:v>
                </c:pt>
                <c:pt idx="347">
                  <c:v>0</c:v>
                </c:pt>
                <c:pt idx="348">
                  <c:v>22.227196844763267</c:v>
                </c:pt>
                <c:pt idx="349">
                  <c:v>0</c:v>
                </c:pt>
                <c:pt idx="350">
                  <c:v>1.7252600482933489</c:v>
                </c:pt>
                <c:pt idx="351">
                  <c:v>0</c:v>
                </c:pt>
                <c:pt idx="352">
                  <c:v>0</c:v>
                </c:pt>
                <c:pt idx="353">
                  <c:v>0</c:v>
                </c:pt>
                <c:pt idx="354">
                  <c:v>10.459192246862166</c:v>
                </c:pt>
                <c:pt idx="355">
                  <c:v>0</c:v>
                </c:pt>
                <c:pt idx="356">
                  <c:v>0</c:v>
                </c:pt>
                <c:pt idx="357">
                  <c:v>0</c:v>
                </c:pt>
                <c:pt idx="358">
                  <c:v>7.8504617673033721</c:v>
                </c:pt>
                <c:pt idx="359">
                  <c:v>0</c:v>
                </c:pt>
                <c:pt idx="360">
                  <c:v>0.84277781420414677</c:v>
                </c:pt>
                <c:pt idx="361">
                  <c:v>9.8982842330468319</c:v>
                </c:pt>
                <c:pt idx="362">
                  <c:v>3.635770147433361</c:v>
                </c:pt>
                <c:pt idx="363">
                  <c:v>0</c:v>
                </c:pt>
                <c:pt idx="364">
                  <c:v>7.1163318686945312</c:v>
                </c:pt>
                <c:pt idx="365">
                  <c:v>0.88759125780718628</c:v>
                </c:pt>
                <c:pt idx="366">
                  <c:v>3.1066824091814</c:v>
                </c:pt>
                <c:pt idx="367">
                  <c:v>2.8920733147180964</c:v>
                </c:pt>
                <c:pt idx="368">
                  <c:v>14.825197659595585</c:v>
                </c:pt>
                <c:pt idx="369">
                  <c:v>0</c:v>
                </c:pt>
                <c:pt idx="370">
                  <c:v>0</c:v>
                </c:pt>
                <c:pt idx="371">
                  <c:v>8.002578441938244</c:v>
                </c:pt>
                <c:pt idx="372">
                  <c:v>1.9371050184259346</c:v>
                </c:pt>
                <c:pt idx="373">
                  <c:v>15.384543194560976</c:v>
                </c:pt>
                <c:pt idx="374">
                  <c:v>4.0616923088996888</c:v>
                </c:pt>
                <c:pt idx="375">
                  <c:v>0</c:v>
                </c:pt>
                <c:pt idx="376">
                  <c:v>0</c:v>
                </c:pt>
                <c:pt idx="377">
                  <c:v>32.010313767752976</c:v>
                </c:pt>
                <c:pt idx="378">
                  <c:v>3.1685376156460645</c:v>
                </c:pt>
                <c:pt idx="379">
                  <c:v>0</c:v>
                </c:pt>
                <c:pt idx="380">
                  <c:v>30.64584357571643</c:v>
                </c:pt>
                <c:pt idx="381">
                  <c:v>0</c:v>
                </c:pt>
                <c:pt idx="382">
                  <c:v>1.7132439317476709</c:v>
                </c:pt>
                <c:pt idx="383">
                  <c:v>0</c:v>
                </c:pt>
                <c:pt idx="384">
                  <c:v>6.77387258732786</c:v>
                </c:pt>
                <c:pt idx="385">
                  <c:v>12.003867662907368</c:v>
                </c:pt>
                <c:pt idx="386">
                  <c:v>16.005156883876488</c:v>
                </c:pt>
                <c:pt idx="387">
                  <c:v>64.020627535505952</c:v>
                </c:pt>
                <c:pt idx="388">
                  <c:v>48.015470651629471</c:v>
                </c:pt>
                <c:pt idx="389">
                  <c:v>0</c:v>
                </c:pt>
                <c:pt idx="390">
                  <c:v>0</c:v>
                </c:pt>
                <c:pt idx="391">
                  <c:v>8.002578441938244</c:v>
                </c:pt>
                <c:pt idx="392">
                  <c:v>28.009024546783859</c:v>
                </c:pt>
                <c:pt idx="393">
                  <c:v>0</c:v>
                </c:pt>
                <c:pt idx="394">
                  <c:v>2.6216816452849825</c:v>
                </c:pt>
                <c:pt idx="395">
                  <c:v>12.003867662907368</c:v>
                </c:pt>
                <c:pt idx="396">
                  <c:v>25.437153030639994</c:v>
                </c:pt>
                <c:pt idx="397">
                  <c:v>0</c:v>
                </c:pt>
                <c:pt idx="398">
                  <c:v>0</c:v>
                </c:pt>
                <c:pt idx="399">
                  <c:v>0</c:v>
                </c:pt>
                <c:pt idx="400">
                  <c:v>0</c:v>
                </c:pt>
                <c:pt idx="401">
                  <c:v>0</c:v>
                </c:pt>
                <c:pt idx="402">
                  <c:v>0.32162628617016181</c:v>
                </c:pt>
                <c:pt idx="403">
                  <c:v>10.335429420009268</c:v>
                </c:pt>
                <c:pt idx="404">
                  <c:v>0</c:v>
                </c:pt>
                <c:pt idx="405">
                  <c:v>0</c:v>
                </c:pt>
                <c:pt idx="406">
                  <c:v>24.007735325814735</c:v>
                </c:pt>
                <c:pt idx="407">
                  <c:v>28.009024546783859</c:v>
                </c:pt>
                <c:pt idx="408">
                  <c:v>0</c:v>
                </c:pt>
                <c:pt idx="409">
                  <c:v>20.006446104845612</c:v>
                </c:pt>
                <c:pt idx="410">
                  <c:v>24.007735325814735</c:v>
                </c:pt>
                <c:pt idx="411">
                  <c:v>0</c:v>
                </c:pt>
                <c:pt idx="412">
                  <c:v>0</c:v>
                </c:pt>
                <c:pt idx="413">
                  <c:v>0</c:v>
                </c:pt>
                <c:pt idx="414">
                  <c:v>0</c:v>
                </c:pt>
                <c:pt idx="415">
                  <c:v>0</c:v>
                </c:pt>
                <c:pt idx="416">
                  <c:v>0</c:v>
                </c:pt>
                <c:pt idx="417">
                  <c:v>0</c:v>
                </c:pt>
                <c:pt idx="418">
                  <c:v>0</c:v>
                </c:pt>
                <c:pt idx="419">
                  <c:v>0</c:v>
                </c:pt>
                <c:pt idx="420">
                  <c:v>8.5779466502357327</c:v>
                </c:pt>
                <c:pt idx="421">
                  <c:v>2.5957100333069869</c:v>
                </c:pt>
                <c:pt idx="422">
                  <c:v>0</c:v>
                </c:pt>
                <c:pt idx="423">
                  <c:v>4.001289220969122</c:v>
                </c:pt>
                <c:pt idx="424">
                  <c:v>8.002578441938244</c:v>
                </c:pt>
                <c:pt idx="425">
                  <c:v>0</c:v>
                </c:pt>
                <c:pt idx="426">
                  <c:v>0</c:v>
                </c:pt>
                <c:pt idx="427">
                  <c:v>12.362632071493158</c:v>
                </c:pt>
                <c:pt idx="428">
                  <c:v>7.0592598851281547</c:v>
                </c:pt>
                <c:pt idx="429">
                  <c:v>13.616278837732347</c:v>
                </c:pt>
                <c:pt idx="430">
                  <c:v>8.002578441938244</c:v>
                </c:pt>
                <c:pt idx="431">
                  <c:v>0</c:v>
                </c:pt>
                <c:pt idx="432">
                  <c:v>8.002578441938244</c:v>
                </c:pt>
                <c:pt idx="433">
                  <c:v>0</c:v>
                </c:pt>
                <c:pt idx="434">
                  <c:v>0</c:v>
                </c:pt>
                <c:pt idx="435">
                  <c:v>0</c:v>
                </c:pt>
                <c:pt idx="436">
                  <c:v>0.83214319624281696</c:v>
                </c:pt>
                <c:pt idx="437">
                  <c:v>0</c:v>
                </c:pt>
                <c:pt idx="438">
                  <c:v>5.080673866323802</c:v>
                </c:pt>
                <c:pt idx="439">
                  <c:v>5.2258275598024859</c:v>
                </c:pt>
                <c:pt idx="440">
                  <c:v>8.838606178110366</c:v>
                </c:pt>
                <c:pt idx="441">
                  <c:v>0</c:v>
                </c:pt>
                <c:pt idx="442">
                  <c:v>0</c:v>
                </c:pt>
                <c:pt idx="443">
                  <c:v>0</c:v>
                </c:pt>
                <c:pt idx="444">
                  <c:v>21.057906589660341</c:v>
                </c:pt>
                <c:pt idx="445">
                  <c:v>24.007735325814735</c:v>
                </c:pt>
                <c:pt idx="446">
                  <c:v>20.006446104845612</c:v>
                </c:pt>
                <c:pt idx="447">
                  <c:v>12.003867662907368</c:v>
                </c:pt>
                <c:pt idx="448">
                  <c:v>0</c:v>
                </c:pt>
                <c:pt idx="449">
                  <c:v>1.3587297962905633</c:v>
                </c:pt>
                <c:pt idx="450">
                  <c:v>0</c:v>
                </c:pt>
                <c:pt idx="451">
                  <c:v>0</c:v>
                </c:pt>
                <c:pt idx="452">
                  <c:v>3.6748923237871089</c:v>
                </c:pt>
                <c:pt idx="453">
                  <c:v>0</c:v>
                </c:pt>
                <c:pt idx="454">
                  <c:v>0</c:v>
                </c:pt>
                <c:pt idx="455">
                  <c:v>0</c:v>
                </c:pt>
                <c:pt idx="456">
                  <c:v>52.016759872598598</c:v>
                </c:pt>
                <c:pt idx="457">
                  <c:v>0</c:v>
                </c:pt>
                <c:pt idx="458">
                  <c:v>0</c:v>
                </c:pt>
                <c:pt idx="459">
                  <c:v>6.1661956757459233</c:v>
                </c:pt>
                <c:pt idx="460">
                  <c:v>0</c:v>
                </c:pt>
                <c:pt idx="461">
                  <c:v>3.9185213178683158</c:v>
                </c:pt>
                <c:pt idx="462">
                  <c:v>0</c:v>
                </c:pt>
                <c:pt idx="463">
                  <c:v>4.001289220969122</c:v>
                </c:pt>
                <c:pt idx="464">
                  <c:v>7.6304655215432771</c:v>
                </c:pt>
                <c:pt idx="465">
                  <c:v>0</c:v>
                </c:pt>
                <c:pt idx="466">
                  <c:v>46.188326181395254</c:v>
                </c:pt>
                <c:pt idx="467">
                  <c:v>0</c:v>
                </c:pt>
                <c:pt idx="468">
                  <c:v>16.005156883876488</c:v>
                </c:pt>
                <c:pt idx="469">
                  <c:v>21.940455826052357</c:v>
                </c:pt>
                <c:pt idx="470">
                  <c:v>0</c:v>
                </c:pt>
                <c:pt idx="471">
                  <c:v>5.2531999806098293</c:v>
                </c:pt>
                <c:pt idx="472">
                  <c:v>0</c:v>
                </c:pt>
                <c:pt idx="473">
                  <c:v>13.085267457670046</c:v>
                </c:pt>
                <c:pt idx="474">
                  <c:v>0</c:v>
                </c:pt>
                <c:pt idx="475">
                  <c:v>3.2439733569759399</c:v>
                </c:pt>
                <c:pt idx="476">
                  <c:v>0</c:v>
                </c:pt>
                <c:pt idx="477">
                  <c:v>52.016759872598598</c:v>
                </c:pt>
                <c:pt idx="478">
                  <c:v>34.888027605188022</c:v>
                </c:pt>
                <c:pt idx="479">
                  <c:v>20.006446104845612</c:v>
                </c:pt>
                <c:pt idx="480">
                  <c:v>4.001289220969122</c:v>
                </c:pt>
                <c:pt idx="481">
                  <c:v>6.0786200894958418</c:v>
                </c:pt>
                <c:pt idx="482">
                  <c:v>0</c:v>
                </c:pt>
                <c:pt idx="483">
                  <c:v>28.009024546783859</c:v>
                </c:pt>
                <c:pt idx="484">
                  <c:v>4.6854462996134618</c:v>
                </c:pt>
                <c:pt idx="485">
                  <c:v>2.2600119063417123</c:v>
                </c:pt>
                <c:pt idx="486">
                  <c:v>0</c:v>
                </c:pt>
                <c:pt idx="487">
                  <c:v>12.003867662907368</c:v>
                </c:pt>
                <c:pt idx="488">
                  <c:v>0</c:v>
                </c:pt>
                <c:pt idx="489">
                  <c:v>0</c:v>
                </c:pt>
                <c:pt idx="490">
                  <c:v>2.1426389450979264</c:v>
                </c:pt>
                <c:pt idx="491">
                  <c:v>0</c:v>
                </c:pt>
                <c:pt idx="492">
                  <c:v>0</c:v>
                </c:pt>
                <c:pt idx="493">
                  <c:v>21.323407020474765</c:v>
                </c:pt>
                <c:pt idx="494">
                  <c:v>0</c:v>
                </c:pt>
                <c:pt idx="495">
                  <c:v>1.3893764357249379</c:v>
                </c:pt>
                <c:pt idx="496">
                  <c:v>2.4058254975261342</c:v>
                </c:pt>
                <c:pt idx="497">
                  <c:v>11.739914754711199</c:v>
                </c:pt>
                <c:pt idx="498">
                  <c:v>0</c:v>
                </c:pt>
                <c:pt idx="499">
                  <c:v>0</c:v>
                </c:pt>
                <c:pt idx="500">
                  <c:v>0</c:v>
                </c:pt>
                <c:pt idx="501">
                  <c:v>18.104734695090169</c:v>
                </c:pt>
                <c:pt idx="502">
                  <c:v>32.010313767752976</c:v>
                </c:pt>
                <c:pt idx="503">
                  <c:v>1.7582457779489931</c:v>
                </c:pt>
                <c:pt idx="504">
                  <c:v>0</c:v>
                </c:pt>
                <c:pt idx="505">
                  <c:v>4.001289220969122</c:v>
                </c:pt>
                <c:pt idx="506">
                  <c:v>19.360724441364848</c:v>
                </c:pt>
                <c:pt idx="507">
                  <c:v>0</c:v>
                </c:pt>
                <c:pt idx="508">
                  <c:v>10.842099745487563</c:v>
                </c:pt>
                <c:pt idx="509">
                  <c:v>0</c:v>
                </c:pt>
                <c:pt idx="510">
                  <c:v>0</c:v>
                </c:pt>
                <c:pt idx="511">
                  <c:v>0</c:v>
                </c:pt>
                <c:pt idx="512">
                  <c:v>8.002578441938244</c:v>
                </c:pt>
                <c:pt idx="513">
                  <c:v>1.2038330041368299</c:v>
                </c:pt>
                <c:pt idx="514">
                  <c:v>0</c:v>
                </c:pt>
                <c:pt idx="515">
                  <c:v>0</c:v>
                </c:pt>
                <c:pt idx="516">
                  <c:v>32.037614506035275</c:v>
                </c:pt>
                <c:pt idx="517">
                  <c:v>0</c:v>
                </c:pt>
                <c:pt idx="518">
                  <c:v>0</c:v>
                </c:pt>
                <c:pt idx="519">
                  <c:v>13.567519785628717</c:v>
                </c:pt>
                <c:pt idx="520">
                  <c:v>0</c:v>
                </c:pt>
                <c:pt idx="521">
                  <c:v>3.9972728041585261</c:v>
                </c:pt>
                <c:pt idx="522">
                  <c:v>40.012892209691223</c:v>
                </c:pt>
                <c:pt idx="523">
                  <c:v>18.203227484901351</c:v>
                </c:pt>
                <c:pt idx="524">
                  <c:v>0</c:v>
                </c:pt>
                <c:pt idx="525">
                  <c:v>3.8730787926929122</c:v>
                </c:pt>
                <c:pt idx="526">
                  <c:v>12.003867662907368</c:v>
                </c:pt>
                <c:pt idx="527">
                  <c:v>6.2585219437046566</c:v>
                </c:pt>
                <c:pt idx="528">
                  <c:v>0</c:v>
                </c:pt>
                <c:pt idx="529">
                  <c:v>24.007735325814735</c:v>
                </c:pt>
                <c:pt idx="530">
                  <c:v>12.003867662907368</c:v>
                </c:pt>
                <c:pt idx="531">
                  <c:v>0</c:v>
                </c:pt>
                <c:pt idx="532">
                  <c:v>19.632088460491875</c:v>
                </c:pt>
                <c:pt idx="533">
                  <c:v>0</c:v>
                </c:pt>
                <c:pt idx="534">
                  <c:v>23.400977125360438</c:v>
                </c:pt>
                <c:pt idx="535">
                  <c:v>0</c:v>
                </c:pt>
                <c:pt idx="536">
                  <c:v>0</c:v>
                </c:pt>
                <c:pt idx="537">
                  <c:v>5.7262023767765866</c:v>
                </c:pt>
                <c:pt idx="538">
                  <c:v>0</c:v>
                </c:pt>
                <c:pt idx="539">
                  <c:v>48.015470651629471</c:v>
                </c:pt>
                <c:pt idx="540">
                  <c:v>15.778606052802955</c:v>
                </c:pt>
                <c:pt idx="541">
                  <c:v>16.005156883876488</c:v>
                </c:pt>
                <c:pt idx="542">
                  <c:v>0</c:v>
                </c:pt>
                <c:pt idx="543">
                  <c:v>28.009024546783859</c:v>
                </c:pt>
                <c:pt idx="544">
                  <c:v>2.5367282402227511</c:v>
                </c:pt>
                <c:pt idx="545">
                  <c:v>0.17104046896292047</c:v>
                </c:pt>
                <c:pt idx="546">
                  <c:v>0</c:v>
                </c:pt>
                <c:pt idx="547">
                  <c:v>12.003867662907368</c:v>
                </c:pt>
                <c:pt idx="548">
                  <c:v>20.006446104845612</c:v>
                </c:pt>
                <c:pt idx="549">
                  <c:v>13.261435292875325</c:v>
                </c:pt>
                <c:pt idx="550">
                  <c:v>5.7047793798556485</c:v>
                </c:pt>
                <c:pt idx="551">
                  <c:v>0</c:v>
                </c:pt>
                <c:pt idx="552">
                  <c:v>4.8152689367130206</c:v>
                </c:pt>
                <c:pt idx="553">
                  <c:v>0</c:v>
                </c:pt>
                <c:pt idx="554">
                  <c:v>4.001289220969122</c:v>
                </c:pt>
                <c:pt idx="555">
                  <c:v>9.5230184854783673</c:v>
                </c:pt>
                <c:pt idx="556">
                  <c:v>20.006446104845612</c:v>
                </c:pt>
                <c:pt idx="557">
                  <c:v>0</c:v>
                </c:pt>
                <c:pt idx="558">
                  <c:v>19.510755096579018</c:v>
                </c:pt>
                <c:pt idx="559">
                  <c:v>0</c:v>
                </c:pt>
                <c:pt idx="560">
                  <c:v>0</c:v>
                </c:pt>
                <c:pt idx="561">
                  <c:v>0</c:v>
                </c:pt>
                <c:pt idx="562">
                  <c:v>0</c:v>
                </c:pt>
                <c:pt idx="563">
                  <c:v>0</c:v>
                </c:pt>
                <c:pt idx="564">
                  <c:v>3.2771838613411957</c:v>
                </c:pt>
                <c:pt idx="565">
                  <c:v>0</c:v>
                </c:pt>
                <c:pt idx="566">
                  <c:v>0.76343102964675746</c:v>
                </c:pt>
                <c:pt idx="567">
                  <c:v>3.1181459090929025</c:v>
                </c:pt>
                <c:pt idx="568">
                  <c:v>0</c:v>
                </c:pt>
                <c:pt idx="569">
                  <c:v>5.1478690505494775</c:v>
                </c:pt>
                <c:pt idx="570">
                  <c:v>0</c:v>
                </c:pt>
                <c:pt idx="571">
                  <c:v>24.007735325814735</c:v>
                </c:pt>
                <c:pt idx="572">
                  <c:v>0.84653118848793818</c:v>
                </c:pt>
                <c:pt idx="573">
                  <c:v>0</c:v>
                </c:pt>
                <c:pt idx="574">
                  <c:v>6.6432908463256712</c:v>
                </c:pt>
                <c:pt idx="575">
                  <c:v>0.92772980468823052</c:v>
                </c:pt>
                <c:pt idx="576">
                  <c:v>2.1241848131597352</c:v>
                </c:pt>
                <c:pt idx="577">
                  <c:v>2.4448317706213598</c:v>
                </c:pt>
                <c:pt idx="578">
                  <c:v>10.363436604730127</c:v>
                </c:pt>
                <c:pt idx="579">
                  <c:v>0</c:v>
                </c:pt>
                <c:pt idx="580">
                  <c:v>0</c:v>
                </c:pt>
                <c:pt idx="581">
                  <c:v>8.002578441938244</c:v>
                </c:pt>
                <c:pt idx="582">
                  <c:v>0</c:v>
                </c:pt>
                <c:pt idx="583">
                  <c:v>19.773932322983605</c:v>
                </c:pt>
                <c:pt idx="584">
                  <c:v>7.1957168128177704</c:v>
                </c:pt>
                <c:pt idx="585">
                  <c:v>12.003867662907368</c:v>
                </c:pt>
                <c:pt idx="586">
                  <c:v>0</c:v>
                </c:pt>
                <c:pt idx="587">
                  <c:v>24.007735325814735</c:v>
                </c:pt>
                <c:pt idx="588">
                  <c:v>3.1000740011813366</c:v>
                </c:pt>
                <c:pt idx="589">
                  <c:v>0</c:v>
                </c:pt>
                <c:pt idx="590">
                  <c:v>28.009024546783859</c:v>
                </c:pt>
                <c:pt idx="591">
                  <c:v>0</c:v>
                </c:pt>
                <c:pt idx="592">
                  <c:v>10.943606791254924</c:v>
                </c:pt>
                <c:pt idx="593">
                  <c:v>2.7743160341755053</c:v>
                </c:pt>
                <c:pt idx="594">
                  <c:v>15.499779019119694</c:v>
                </c:pt>
                <c:pt idx="595">
                  <c:v>0</c:v>
                </c:pt>
                <c:pt idx="596">
                  <c:v>6.2979247473847844</c:v>
                </c:pt>
                <c:pt idx="597">
                  <c:v>44.014181430660344</c:v>
                </c:pt>
                <c:pt idx="598">
                  <c:v>56.018049093567718</c:v>
                </c:pt>
                <c:pt idx="599">
                  <c:v>0</c:v>
                </c:pt>
                <c:pt idx="600">
                  <c:v>0</c:v>
                </c:pt>
                <c:pt idx="601">
                  <c:v>0</c:v>
                </c:pt>
                <c:pt idx="602">
                  <c:v>28.009024546783863</c:v>
                </c:pt>
                <c:pt idx="603">
                  <c:v>0</c:v>
                </c:pt>
                <c:pt idx="604">
                  <c:v>6.0540429456935261</c:v>
                </c:pt>
                <c:pt idx="605">
                  <c:v>0</c:v>
                </c:pt>
                <c:pt idx="606">
                  <c:v>16.877513949382891</c:v>
                </c:pt>
                <c:pt idx="607">
                  <c:v>0</c:v>
                </c:pt>
                <c:pt idx="608">
                  <c:v>0</c:v>
                </c:pt>
                <c:pt idx="609">
                  <c:v>0</c:v>
                </c:pt>
                <c:pt idx="610">
                  <c:v>0</c:v>
                </c:pt>
                <c:pt idx="611">
                  <c:v>3.5107251544898261</c:v>
                </c:pt>
                <c:pt idx="612">
                  <c:v>0</c:v>
                </c:pt>
                <c:pt idx="613">
                  <c:v>8.3675159640787431</c:v>
                </c:pt>
                <c:pt idx="614">
                  <c:v>2.3287999741970773</c:v>
                </c:pt>
                <c:pt idx="615">
                  <c:v>0</c:v>
                </c:pt>
                <c:pt idx="616">
                  <c:v>28.009024546783859</c:v>
                </c:pt>
                <c:pt idx="617">
                  <c:v>11.875730986380429</c:v>
                </c:pt>
                <c:pt idx="618">
                  <c:v>0</c:v>
                </c:pt>
                <c:pt idx="619">
                  <c:v>19.008794277724213</c:v>
                </c:pt>
                <c:pt idx="620">
                  <c:v>16.005156883876488</c:v>
                </c:pt>
                <c:pt idx="621">
                  <c:v>0</c:v>
                </c:pt>
                <c:pt idx="622">
                  <c:v>0</c:v>
                </c:pt>
                <c:pt idx="623">
                  <c:v>5.9697318999654883</c:v>
                </c:pt>
                <c:pt idx="624">
                  <c:v>4.001289220969122</c:v>
                </c:pt>
                <c:pt idx="625">
                  <c:v>1.5931197269961228</c:v>
                </c:pt>
                <c:pt idx="626">
                  <c:v>0</c:v>
                </c:pt>
                <c:pt idx="627">
                  <c:v>0</c:v>
                </c:pt>
                <c:pt idx="628">
                  <c:v>8.002578441938244</c:v>
                </c:pt>
                <c:pt idx="629">
                  <c:v>0</c:v>
                </c:pt>
                <c:pt idx="630">
                  <c:v>10.663351939533593</c:v>
                </c:pt>
                <c:pt idx="631">
                  <c:v>7.4659775677762052</c:v>
                </c:pt>
                <c:pt idx="632">
                  <c:v>8.002578441938244</c:v>
                </c:pt>
                <c:pt idx="633">
                  <c:v>0</c:v>
                </c:pt>
                <c:pt idx="634">
                  <c:v>8.002578441938244</c:v>
                </c:pt>
                <c:pt idx="635">
                  <c:v>0</c:v>
                </c:pt>
                <c:pt idx="636">
                  <c:v>4.001289220969122</c:v>
                </c:pt>
                <c:pt idx="637">
                  <c:v>18.990731335323581</c:v>
                </c:pt>
                <c:pt idx="638">
                  <c:v>3.8374876341166226</c:v>
                </c:pt>
                <c:pt idx="639">
                  <c:v>6.0381296701135883</c:v>
                </c:pt>
                <c:pt idx="640">
                  <c:v>8.002578441938244</c:v>
                </c:pt>
                <c:pt idx="641">
                  <c:v>0</c:v>
                </c:pt>
                <c:pt idx="642">
                  <c:v>8.002578441938244</c:v>
                </c:pt>
                <c:pt idx="643">
                  <c:v>0</c:v>
                </c:pt>
                <c:pt idx="644">
                  <c:v>4.001289220969122</c:v>
                </c:pt>
                <c:pt idx="645">
                  <c:v>4.001289220969122</c:v>
                </c:pt>
                <c:pt idx="646">
                  <c:v>10.223756505354251</c:v>
                </c:pt>
                <c:pt idx="647">
                  <c:v>0</c:v>
                </c:pt>
                <c:pt idx="648">
                  <c:v>3.1501139060373742</c:v>
                </c:pt>
                <c:pt idx="649">
                  <c:v>16.005156883876488</c:v>
                </c:pt>
                <c:pt idx="650">
                  <c:v>5.8928939699927376</c:v>
                </c:pt>
                <c:pt idx="651">
                  <c:v>0</c:v>
                </c:pt>
                <c:pt idx="652">
                  <c:v>0</c:v>
                </c:pt>
                <c:pt idx="653">
                  <c:v>0</c:v>
                </c:pt>
                <c:pt idx="654">
                  <c:v>15.708359909518981</c:v>
                </c:pt>
                <c:pt idx="655">
                  <c:v>13.325785211176663</c:v>
                </c:pt>
                <c:pt idx="656">
                  <c:v>12.003867662907368</c:v>
                </c:pt>
                <c:pt idx="657">
                  <c:v>20.006446104845612</c:v>
                </c:pt>
                <c:pt idx="658">
                  <c:v>3.8551284691208565</c:v>
                </c:pt>
                <c:pt idx="659">
                  <c:v>4.7345011544339926</c:v>
                </c:pt>
                <c:pt idx="660">
                  <c:v>4.001289220969122</c:v>
                </c:pt>
                <c:pt idx="661">
                  <c:v>0</c:v>
                </c:pt>
                <c:pt idx="662">
                  <c:v>20.006446104845612</c:v>
                </c:pt>
                <c:pt idx="663">
                  <c:v>6.2104793086624008</c:v>
                </c:pt>
                <c:pt idx="664">
                  <c:v>0</c:v>
                </c:pt>
                <c:pt idx="665">
                  <c:v>0</c:v>
                </c:pt>
                <c:pt idx="666">
                  <c:v>29.542076762679972</c:v>
                </c:pt>
                <c:pt idx="667">
                  <c:v>0</c:v>
                </c:pt>
                <c:pt idx="668">
                  <c:v>0</c:v>
                </c:pt>
                <c:pt idx="669">
                  <c:v>5.1554534075366405</c:v>
                </c:pt>
                <c:pt idx="670">
                  <c:v>0</c:v>
                </c:pt>
                <c:pt idx="671">
                  <c:v>4.001289220969122</c:v>
                </c:pt>
                <c:pt idx="672">
                  <c:v>0</c:v>
                </c:pt>
                <c:pt idx="673">
                  <c:v>8.002578441938244</c:v>
                </c:pt>
                <c:pt idx="674">
                  <c:v>3.1728738472671454</c:v>
                </c:pt>
                <c:pt idx="675">
                  <c:v>4.001289220969122</c:v>
                </c:pt>
                <c:pt idx="676">
                  <c:v>17.034614433343823</c:v>
                </c:pt>
                <c:pt idx="677">
                  <c:v>0</c:v>
                </c:pt>
                <c:pt idx="678">
                  <c:v>0</c:v>
                </c:pt>
                <c:pt idx="679">
                  <c:v>16.703368043414493</c:v>
                </c:pt>
                <c:pt idx="680">
                  <c:v>0</c:v>
                </c:pt>
                <c:pt idx="681">
                  <c:v>12.689062317617417</c:v>
                </c:pt>
                <c:pt idx="682">
                  <c:v>2.745892991854801</c:v>
                </c:pt>
                <c:pt idx="683">
                  <c:v>40.012892209691223</c:v>
                </c:pt>
                <c:pt idx="684">
                  <c:v>0</c:v>
                </c:pt>
                <c:pt idx="685">
                  <c:v>8.002578441938244</c:v>
                </c:pt>
                <c:pt idx="686">
                  <c:v>0</c:v>
                </c:pt>
                <c:pt idx="687">
                  <c:v>48.015470651629471</c:v>
                </c:pt>
                <c:pt idx="688">
                  <c:v>16.06546358004703</c:v>
                </c:pt>
                <c:pt idx="689">
                  <c:v>32.010313767752976</c:v>
                </c:pt>
                <c:pt idx="690">
                  <c:v>8.002578441938244</c:v>
                </c:pt>
                <c:pt idx="691">
                  <c:v>6.438878772107393</c:v>
                </c:pt>
                <c:pt idx="692">
                  <c:v>0</c:v>
                </c:pt>
                <c:pt idx="693">
                  <c:v>22.687862073763597</c:v>
                </c:pt>
                <c:pt idx="694">
                  <c:v>8.002578441938244</c:v>
                </c:pt>
                <c:pt idx="695">
                  <c:v>0</c:v>
                </c:pt>
                <c:pt idx="696">
                  <c:v>0</c:v>
                </c:pt>
                <c:pt idx="697">
                  <c:v>8.002578441938244</c:v>
                </c:pt>
                <c:pt idx="698">
                  <c:v>0</c:v>
                </c:pt>
                <c:pt idx="699">
                  <c:v>1.2748863090127074</c:v>
                </c:pt>
                <c:pt idx="700">
                  <c:v>6.5155860829421171</c:v>
                </c:pt>
                <c:pt idx="701">
                  <c:v>0</c:v>
                </c:pt>
                <c:pt idx="702">
                  <c:v>2.755885039377119</c:v>
                </c:pt>
                <c:pt idx="703">
                  <c:v>27.409744651318153</c:v>
                </c:pt>
                <c:pt idx="704">
                  <c:v>0</c:v>
                </c:pt>
                <c:pt idx="705">
                  <c:v>0</c:v>
                </c:pt>
                <c:pt idx="706">
                  <c:v>18.152522324937582</c:v>
                </c:pt>
                <c:pt idx="707">
                  <c:v>5.968519017308644</c:v>
                </c:pt>
                <c:pt idx="708">
                  <c:v>0</c:v>
                </c:pt>
                <c:pt idx="709">
                  <c:v>0</c:v>
                </c:pt>
                <c:pt idx="710">
                  <c:v>0</c:v>
                </c:pt>
                <c:pt idx="711">
                  <c:v>14.839332519160175</c:v>
                </c:pt>
                <c:pt idx="712">
                  <c:v>28.009024546783856</c:v>
                </c:pt>
                <c:pt idx="713">
                  <c:v>0</c:v>
                </c:pt>
                <c:pt idx="714">
                  <c:v>0</c:v>
                </c:pt>
                <c:pt idx="715">
                  <c:v>0</c:v>
                </c:pt>
                <c:pt idx="716">
                  <c:v>40.8967998603732</c:v>
                </c:pt>
                <c:pt idx="717">
                  <c:v>0</c:v>
                </c:pt>
                <c:pt idx="718">
                  <c:v>8.002578441938244</c:v>
                </c:pt>
                <c:pt idx="719">
                  <c:v>0</c:v>
                </c:pt>
                <c:pt idx="720">
                  <c:v>6.5808393872488589</c:v>
                </c:pt>
                <c:pt idx="721">
                  <c:v>0</c:v>
                </c:pt>
                <c:pt idx="722">
                  <c:v>0</c:v>
                </c:pt>
                <c:pt idx="723">
                  <c:v>2.7047215778508411</c:v>
                </c:pt>
                <c:pt idx="724">
                  <c:v>0</c:v>
                </c:pt>
                <c:pt idx="725">
                  <c:v>0</c:v>
                </c:pt>
                <c:pt idx="726">
                  <c:v>26.288190639801567</c:v>
                </c:pt>
                <c:pt idx="727">
                  <c:v>0</c:v>
                </c:pt>
                <c:pt idx="728">
                  <c:v>0</c:v>
                </c:pt>
                <c:pt idx="729">
                  <c:v>19.473487249362847</c:v>
                </c:pt>
                <c:pt idx="730">
                  <c:v>8.7234142615419525</c:v>
                </c:pt>
                <c:pt idx="731">
                  <c:v>8.002578441938244</c:v>
                </c:pt>
                <c:pt idx="732">
                  <c:v>40.012892209691223</c:v>
                </c:pt>
                <c:pt idx="733">
                  <c:v>28.009024546783859</c:v>
                </c:pt>
                <c:pt idx="734">
                  <c:v>0</c:v>
                </c:pt>
                <c:pt idx="735">
                  <c:v>2.6700292075683136</c:v>
                </c:pt>
                <c:pt idx="736">
                  <c:v>0</c:v>
                </c:pt>
                <c:pt idx="737">
                  <c:v>8.002578441938244</c:v>
                </c:pt>
                <c:pt idx="738">
                  <c:v>4.001289220969122</c:v>
                </c:pt>
                <c:pt idx="739">
                  <c:v>16.005156883876488</c:v>
                </c:pt>
                <c:pt idx="740">
                  <c:v>12.003867662907368</c:v>
                </c:pt>
                <c:pt idx="741">
                  <c:v>0</c:v>
                </c:pt>
                <c:pt idx="742">
                  <c:v>18.253839384475249</c:v>
                </c:pt>
                <c:pt idx="743">
                  <c:v>0</c:v>
                </c:pt>
                <c:pt idx="744">
                  <c:v>13.430779950347587</c:v>
                </c:pt>
                <c:pt idx="745">
                  <c:v>0</c:v>
                </c:pt>
                <c:pt idx="746">
                  <c:v>0</c:v>
                </c:pt>
                <c:pt idx="747">
                  <c:v>3.6063934015569714</c:v>
                </c:pt>
                <c:pt idx="748">
                  <c:v>1.3009519425640539</c:v>
                </c:pt>
                <c:pt idx="749">
                  <c:v>40.012892209691223</c:v>
                </c:pt>
                <c:pt idx="750">
                  <c:v>5.018527890769608</c:v>
                </c:pt>
                <c:pt idx="751">
                  <c:v>0</c:v>
                </c:pt>
                <c:pt idx="752">
                  <c:v>0</c:v>
                </c:pt>
                <c:pt idx="753">
                  <c:v>9.1623139005934853</c:v>
                </c:pt>
                <c:pt idx="754">
                  <c:v>0</c:v>
                </c:pt>
                <c:pt idx="755">
                  <c:v>2.7733777201665997</c:v>
                </c:pt>
                <c:pt idx="756">
                  <c:v>0</c:v>
                </c:pt>
                <c:pt idx="757">
                  <c:v>4.001289220969122</c:v>
                </c:pt>
                <c:pt idx="758">
                  <c:v>16.005156883876488</c:v>
                </c:pt>
                <c:pt idx="759">
                  <c:v>10.584933367073191</c:v>
                </c:pt>
                <c:pt idx="760">
                  <c:v>0</c:v>
                </c:pt>
                <c:pt idx="761">
                  <c:v>0</c:v>
                </c:pt>
                <c:pt idx="762">
                  <c:v>2.4655996684081511</c:v>
                </c:pt>
                <c:pt idx="763">
                  <c:v>0</c:v>
                </c:pt>
                <c:pt idx="764">
                  <c:v>4.001289220969122</c:v>
                </c:pt>
                <c:pt idx="765">
                  <c:v>6.8097973260764668</c:v>
                </c:pt>
                <c:pt idx="766">
                  <c:v>6.4244601671765977</c:v>
                </c:pt>
                <c:pt idx="767">
                  <c:v>0</c:v>
                </c:pt>
                <c:pt idx="768">
                  <c:v>36.011602988722096</c:v>
                </c:pt>
                <c:pt idx="769">
                  <c:v>0</c:v>
                </c:pt>
                <c:pt idx="770">
                  <c:v>0</c:v>
                </c:pt>
                <c:pt idx="771">
                  <c:v>0</c:v>
                </c:pt>
                <c:pt idx="772">
                  <c:v>0</c:v>
                </c:pt>
                <c:pt idx="773">
                  <c:v>2.3280333655332708</c:v>
                </c:pt>
                <c:pt idx="774">
                  <c:v>21.293998528935578</c:v>
                </c:pt>
                <c:pt idx="775">
                  <c:v>0</c:v>
                </c:pt>
                <c:pt idx="776">
                  <c:v>0</c:v>
                </c:pt>
                <c:pt idx="777">
                  <c:v>6.9630532001172529</c:v>
                </c:pt>
                <c:pt idx="778">
                  <c:v>2.7445143696477041</c:v>
                </c:pt>
                <c:pt idx="779">
                  <c:v>0</c:v>
                </c:pt>
                <c:pt idx="780">
                  <c:v>3.8094802554995817</c:v>
                </c:pt>
                <c:pt idx="781">
                  <c:v>16.005156883876488</c:v>
                </c:pt>
                <c:pt idx="782">
                  <c:v>1.2944221557861701</c:v>
                </c:pt>
                <c:pt idx="783">
                  <c:v>0</c:v>
                </c:pt>
                <c:pt idx="784">
                  <c:v>6.8541734737400901</c:v>
                </c:pt>
                <c:pt idx="785">
                  <c:v>2.799733464326581</c:v>
                </c:pt>
                <c:pt idx="786">
                  <c:v>2.0757791236443133</c:v>
                </c:pt>
                <c:pt idx="787">
                  <c:v>0.58096389758591771</c:v>
                </c:pt>
                <c:pt idx="788">
                  <c:v>15.883240265427023</c:v>
                </c:pt>
                <c:pt idx="789">
                  <c:v>0</c:v>
                </c:pt>
                <c:pt idx="790">
                  <c:v>0</c:v>
                </c:pt>
                <c:pt idx="791">
                  <c:v>3.5053189974527341</c:v>
                </c:pt>
                <c:pt idx="792">
                  <c:v>0</c:v>
                </c:pt>
                <c:pt idx="793">
                  <c:v>20.006446104845612</c:v>
                </c:pt>
                <c:pt idx="794">
                  <c:v>5.6580348374650731</c:v>
                </c:pt>
                <c:pt idx="795">
                  <c:v>12.003867662907368</c:v>
                </c:pt>
                <c:pt idx="796">
                  <c:v>0</c:v>
                </c:pt>
                <c:pt idx="797">
                  <c:v>36.011602988722096</c:v>
                </c:pt>
                <c:pt idx="798">
                  <c:v>0</c:v>
                </c:pt>
                <c:pt idx="799">
                  <c:v>0</c:v>
                </c:pt>
                <c:pt idx="800">
                  <c:v>12.003867662907368</c:v>
                </c:pt>
                <c:pt idx="801">
                  <c:v>4.001289220969122</c:v>
                </c:pt>
                <c:pt idx="802">
                  <c:v>4.6108015791286947</c:v>
                </c:pt>
                <c:pt idx="803">
                  <c:v>0</c:v>
                </c:pt>
                <c:pt idx="804">
                  <c:v>2.7299064964544275</c:v>
                </c:pt>
                <c:pt idx="805">
                  <c:v>0</c:v>
                </c:pt>
                <c:pt idx="806">
                  <c:v>36.011602988722096</c:v>
                </c:pt>
                <c:pt idx="807">
                  <c:v>44.014181430660344</c:v>
                </c:pt>
                <c:pt idx="808">
                  <c:v>52.016759872598598</c:v>
                </c:pt>
                <c:pt idx="809">
                  <c:v>0</c:v>
                </c:pt>
                <c:pt idx="810">
                  <c:v>0.21342047320012394</c:v>
                </c:pt>
                <c:pt idx="811">
                  <c:v>0</c:v>
                </c:pt>
                <c:pt idx="812">
                  <c:v>32.010313767752976</c:v>
                </c:pt>
                <c:pt idx="813">
                  <c:v>0</c:v>
                </c:pt>
                <c:pt idx="814">
                  <c:v>3.0377010620418199</c:v>
                </c:pt>
                <c:pt idx="815">
                  <c:v>12.003867662907366</c:v>
                </c:pt>
                <c:pt idx="816">
                  <c:v>14.479499939390589</c:v>
                </c:pt>
                <c:pt idx="817">
                  <c:v>0</c:v>
                </c:pt>
                <c:pt idx="818">
                  <c:v>0</c:v>
                </c:pt>
                <c:pt idx="819">
                  <c:v>0</c:v>
                </c:pt>
                <c:pt idx="820">
                  <c:v>4.001289220969122</c:v>
                </c:pt>
                <c:pt idx="821">
                  <c:v>0</c:v>
                </c:pt>
                <c:pt idx="822">
                  <c:v>0</c:v>
                </c:pt>
                <c:pt idx="823">
                  <c:v>9.1883272083536305</c:v>
                </c:pt>
                <c:pt idx="824">
                  <c:v>17.989574676614154</c:v>
                </c:pt>
                <c:pt idx="825">
                  <c:v>0</c:v>
                </c:pt>
                <c:pt idx="826">
                  <c:v>9.9871358604578191</c:v>
                </c:pt>
                <c:pt idx="827">
                  <c:v>15.361082938629497</c:v>
                </c:pt>
                <c:pt idx="828">
                  <c:v>0</c:v>
                </c:pt>
                <c:pt idx="829">
                  <c:v>18.005061234881303</c:v>
                </c:pt>
                <c:pt idx="830">
                  <c:v>11.565171971058993</c:v>
                </c:pt>
                <c:pt idx="831">
                  <c:v>0</c:v>
                </c:pt>
                <c:pt idx="832">
                  <c:v>0</c:v>
                </c:pt>
                <c:pt idx="833">
                  <c:v>0</c:v>
                </c:pt>
                <c:pt idx="834">
                  <c:v>0</c:v>
                </c:pt>
                <c:pt idx="835">
                  <c:v>0</c:v>
                </c:pt>
                <c:pt idx="836">
                  <c:v>1.0393513511341745</c:v>
                </c:pt>
                <c:pt idx="837">
                  <c:v>0</c:v>
                </c:pt>
                <c:pt idx="838">
                  <c:v>0</c:v>
                </c:pt>
                <c:pt idx="839">
                  <c:v>9.4709316193637534</c:v>
                </c:pt>
                <c:pt idx="840">
                  <c:v>5.6405386136910245</c:v>
                </c:pt>
                <c:pt idx="841">
                  <c:v>4.3486447349251174</c:v>
                </c:pt>
                <c:pt idx="842">
                  <c:v>0</c:v>
                </c:pt>
                <c:pt idx="843">
                  <c:v>4.001289220969122</c:v>
                </c:pt>
                <c:pt idx="844">
                  <c:v>12.003867662907368</c:v>
                </c:pt>
                <c:pt idx="845">
                  <c:v>0</c:v>
                </c:pt>
                <c:pt idx="846">
                  <c:v>0</c:v>
                </c:pt>
                <c:pt idx="847">
                  <c:v>7.3864844505902107</c:v>
                </c:pt>
                <c:pt idx="848">
                  <c:v>12.003867662907368</c:v>
                </c:pt>
                <c:pt idx="849">
                  <c:v>9.5387712903431083</c:v>
                </c:pt>
                <c:pt idx="850">
                  <c:v>8.002578441938244</c:v>
                </c:pt>
                <c:pt idx="851">
                  <c:v>0</c:v>
                </c:pt>
                <c:pt idx="852">
                  <c:v>0</c:v>
                </c:pt>
                <c:pt idx="853">
                  <c:v>0</c:v>
                </c:pt>
                <c:pt idx="854">
                  <c:v>4.001289220969122</c:v>
                </c:pt>
                <c:pt idx="855">
                  <c:v>4.001289220969122</c:v>
                </c:pt>
                <c:pt idx="856">
                  <c:v>12.211786883147568</c:v>
                </c:pt>
                <c:pt idx="857">
                  <c:v>0</c:v>
                </c:pt>
                <c:pt idx="858">
                  <c:v>2.7857488732965372</c:v>
                </c:pt>
                <c:pt idx="859">
                  <c:v>13.862221299537936</c:v>
                </c:pt>
                <c:pt idx="860">
                  <c:v>3.0197848557052485</c:v>
                </c:pt>
                <c:pt idx="861">
                  <c:v>0</c:v>
                </c:pt>
                <c:pt idx="862">
                  <c:v>0</c:v>
                </c:pt>
                <c:pt idx="863">
                  <c:v>0</c:v>
                </c:pt>
                <c:pt idx="864">
                  <c:v>17.192860266029751</c:v>
                </c:pt>
                <c:pt idx="865">
                  <c:v>11.771186371502868</c:v>
                </c:pt>
                <c:pt idx="866">
                  <c:v>4.001289220969122</c:v>
                </c:pt>
                <c:pt idx="867">
                  <c:v>12.003867662907368</c:v>
                </c:pt>
                <c:pt idx="868">
                  <c:v>0</c:v>
                </c:pt>
                <c:pt idx="869">
                  <c:v>6.0022574950294718</c:v>
                </c:pt>
                <c:pt idx="870">
                  <c:v>4.001289220969122</c:v>
                </c:pt>
                <c:pt idx="871">
                  <c:v>0</c:v>
                </c:pt>
                <c:pt idx="872">
                  <c:v>40.012892209691223</c:v>
                </c:pt>
                <c:pt idx="873">
                  <c:v>6.2962077559951357</c:v>
                </c:pt>
                <c:pt idx="874">
                  <c:v>0</c:v>
                </c:pt>
                <c:pt idx="875">
                  <c:v>1.7786888360089581</c:v>
                </c:pt>
                <c:pt idx="876">
                  <c:v>56.018049093567718</c:v>
                </c:pt>
                <c:pt idx="877">
                  <c:v>0</c:v>
                </c:pt>
                <c:pt idx="878">
                  <c:v>0</c:v>
                </c:pt>
                <c:pt idx="879">
                  <c:v>0</c:v>
                </c:pt>
                <c:pt idx="880">
                  <c:v>0</c:v>
                </c:pt>
                <c:pt idx="881">
                  <c:v>8.002578441938244</c:v>
                </c:pt>
                <c:pt idx="882">
                  <c:v>0</c:v>
                </c:pt>
                <c:pt idx="883">
                  <c:v>0</c:v>
                </c:pt>
                <c:pt idx="884">
                  <c:v>4.001289220969122</c:v>
                </c:pt>
                <c:pt idx="885">
                  <c:v>12.003867662907366</c:v>
                </c:pt>
                <c:pt idx="886">
                  <c:v>51.039792485341422</c:v>
                </c:pt>
                <c:pt idx="887">
                  <c:v>0</c:v>
                </c:pt>
                <c:pt idx="888">
                  <c:v>0</c:v>
                </c:pt>
                <c:pt idx="889">
                  <c:v>31.337199632113265</c:v>
                </c:pt>
                <c:pt idx="890">
                  <c:v>0</c:v>
                </c:pt>
                <c:pt idx="891">
                  <c:v>3.6712426405562542</c:v>
                </c:pt>
                <c:pt idx="892">
                  <c:v>0</c:v>
                </c:pt>
                <c:pt idx="893">
                  <c:v>41.75327578545815</c:v>
                </c:pt>
                <c:pt idx="894">
                  <c:v>0</c:v>
                </c:pt>
                <c:pt idx="895">
                  <c:v>7.188760729565594</c:v>
                </c:pt>
                <c:pt idx="896">
                  <c:v>0</c:v>
                </c:pt>
                <c:pt idx="897">
                  <c:v>48.015470651629471</c:v>
                </c:pt>
                <c:pt idx="898">
                  <c:v>24.007735325814735</c:v>
                </c:pt>
                <c:pt idx="899">
                  <c:v>36.011602988722096</c:v>
                </c:pt>
                <c:pt idx="900">
                  <c:v>8.002578441938244</c:v>
                </c:pt>
                <c:pt idx="901">
                  <c:v>4.2538019941342364</c:v>
                </c:pt>
                <c:pt idx="902">
                  <c:v>0</c:v>
                </c:pt>
                <c:pt idx="903">
                  <c:v>30.101623393730527</c:v>
                </c:pt>
                <c:pt idx="904">
                  <c:v>4.001289220969122</c:v>
                </c:pt>
                <c:pt idx="905">
                  <c:v>0</c:v>
                </c:pt>
                <c:pt idx="906">
                  <c:v>0</c:v>
                </c:pt>
                <c:pt idx="907">
                  <c:v>4.001289220969122</c:v>
                </c:pt>
                <c:pt idx="908">
                  <c:v>0</c:v>
                </c:pt>
                <c:pt idx="909">
                  <c:v>1.1174724866124872</c:v>
                </c:pt>
                <c:pt idx="910">
                  <c:v>3.3828952678324673</c:v>
                </c:pt>
                <c:pt idx="911">
                  <c:v>0</c:v>
                </c:pt>
                <c:pt idx="912">
                  <c:v>2.0396328880625809</c:v>
                </c:pt>
                <c:pt idx="913">
                  <c:v>16.560084952789037</c:v>
                </c:pt>
                <c:pt idx="914">
                  <c:v>1.2158358029408467</c:v>
                </c:pt>
                <c:pt idx="915">
                  <c:v>1.2904944978279675</c:v>
                </c:pt>
                <c:pt idx="916">
                  <c:v>15.591224012972805</c:v>
                </c:pt>
                <c:pt idx="917">
                  <c:v>13.512025232743918</c:v>
                </c:pt>
                <c:pt idx="918">
                  <c:v>0</c:v>
                </c:pt>
                <c:pt idx="919">
                  <c:v>0</c:v>
                </c:pt>
                <c:pt idx="920">
                  <c:v>4.001289220969122</c:v>
                </c:pt>
                <c:pt idx="921">
                  <c:v>24.007735325814735</c:v>
                </c:pt>
                <c:pt idx="922">
                  <c:v>7.4124577331420207</c:v>
                </c:pt>
                <c:pt idx="923">
                  <c:v>0</c:v>
                </c:pt>
                <c:pt idx="924">
                  <c:v>0</c:v>
                </c:pt>
                <c:pt idx="925">
                  <c:v>0</c:v>
                </c:pt>
                <c:pt idx="926">
                  <c:v>28.009024546783859</c:v>
                </c:pt>
                <c:pt idx="927">
                  <c:v>0</c:v>
                </c:pt>
                <c:pt idx="928">
                  <c:v>3.9684286464331189</c:v>
                </c:pt>
                <c:pt idx="929">
                  <c:v>0</c:v>
                </c:pt>
                <c:pt idx="930">
                  <c:v>5.6545425245403784</c:v>
                </c:pt>
                <c:pt idx="931">
                  <c:v>0</c:v>
                </c:pt>
                <c:pt idx="932">
                  <c:v>7.7901915123025809</c:v>
                </c:pt>
                <c:pt idx="933">
                  <c:v>3.7825091929771069</c:v>
                </c:pt>
                <c:pt idx="934">
                  <c:v>1.4156956193050778</c:v>
                </c:pt>
                <c:pt idx="935">
                  <c:v>0</c:v>
                </c:pt>
                <c:pt idx="936">
                  <c:v>9.1291621191084911</c:v>
                </c:pt>
                <c:pt idx="937">
                  <c:v>0</c:v>
                </c:pt>
                <c:pt idx="938">
                  <c:v>0</c:v>
                </c:pt>
                <c:pt idx="939">
                  <c:v>6.8072684711353686</c:v>
                </c:pt>
                <c:pt idx="940">
                  <c:v>3.4330019091142976</c:v>
                </c:pt>
                <c:pt idx="941">
                  <c:v>3.150685159906109</c:v>
                </c:pt>
                <c:pt idx="942">
                  <c:v>44.014181430660344</c:v>
                </c:pt>
                <c:pt idx="943">
                  <c:v>33.410807813133395</c:v>
                </c:pt>
                <c:pt idx="944">
                  <c:v>0</c:v>
                </c:pt>
                <c:pt idx="945">
                  <c:v>7.6455354418854151</c:v>
                </c:pt>
                <c:pt idx="946">
                  <c:v>0</c:v>
                </c:pt>
                <c:pt idx="947">
                  <c:v>7.178990129206559</c:v>
                </c:pt>
                <c:pt idx="948">
                  <c:v>12.580271027939704</c:v>
                </c:pt>
                <c:pt idx="949">
                  <c:v>28.009024546783856</c:v>
                </c:pt>
                <c:pt idx="950">
                  <c:v>16.005156883876488</c:v>
                </c:pt>
                <c:pt idx="951">
                  <c:v>0</c:v>
                </c:pt>
                <c:pt idx="952">
                  <c:v>16.150181764390705</c:v>
                </c:pt>
                <c:pt idx="953">
                  <c:v>1.1310221932506257</c:v>
                </c:pt>
                <c:pt idx="954">
                  <c:v>20.091440132206834</c:v>
                </c:pt>
                <c:pt idx="955">
                  <c:v>0</c:v>
                </c:pt>
                <c:pt idx="956">
                  <c:v>7.1220558480335194</c:v>
                </c:pt>
                <c:pt idx="957">
                  <c:v>8.002578441938244</c:v>
                </c:pt>
                <c:pt idx="958">
                  <c:v>0</c:v>
                </c:pt>
                <c:pt idx="959">
                  <c:v>20.006446104845612</c:v>
                </c:pt>
                <c:pt idx="960">
                  <c:v>6.3230573580108134</c:v>
                </c:pt>
                <c:pt idx="961">
                  <c:v>0</c:v>
                </c:pt>
                <c:pt idx="962">
                  <c:v>0</c:v>
                </c:pt>
                <c:pt idx="963">
                  <c:v>5.8678466188871639</c:v>
                </c:pt>
                <c:pt idx="964">
                  <c:v>0</c:v>
                </c:pt>
                <c:pt idx="965">
                  <c:v>3.076975184257964</c:v>
                </c:pt>
                <c:pt idx="966">
                  <c:v>3.9529666808393649</c:v>
                </c:pt>
                <c:pt idx="967">
                  <c:v>0</c:v>
                </c:pt>
                <c:pt idx="968">
                  <c:v>36.011602988722096</c:v>
                </c:pt>
                <c:pt idx="969">
                  <c:v>28.471180996006488</c:v>
                </c:pt>
                <c:pt idx="970">
                  <c:v>0.97205813672478014</c:v>
                </c:pt>
                <c:pt idx="971">
                  <c:v>0</c:v>
                </c:pt>
                <c:pt idx="972">
                  <c:v>3.3241074180770465</c:v>
                </c:pt>
                <c:pt idx="973">
                  <c:v>6.0761364359152896</c:v>
                </c:pt>
                <c:pt idx="974">
                  <c:v>4.001289220969122</c:v>
                </c:pt>
                <c:pt idx="975">
                  <c:v>28.009024546783859</c:v>
                </c:pt>
                <c:pt idx="976">
                  <c:v>8.4928869938794183</c:v>
                </c:pt>
                <c:pt idx="977">
                  <c:v>0</c:v>
                </c:pt>
                <c:pt idx="978">
                  <c:v>22.233181391529182</c:v>
                </c:pt>
                <c:pt idx="979">
                  <c:v>0</c:v>
                </c:pt>
                <c:pt idx="980">
                  <c:v>0</c:v>
                </c:pt>
                <c:pt idx="981">
                  <c:v>0</c:v>
                </c:pt>
                <c:pt idx="982">
                  <c:v>0</c:v>
                </c:pt>
                <c:pt idx="983">
                  <c:v>0</c:v>
                </c:pt>
                <c:pt idx="984">
                  <c:v>30.254766192795518</c:v>
                </c:pt>
                <c:pt idx="985">
                  <c:v>0</c:v>
                </c:pt>
                <c:pt idx="986">
                  <c:v>0</c:v>
                </c:pt>
                <c:pt idx="987">
                  <c:v>0</c:v>
                </c:pt>
                <c:pt idx="988">
                  <c:v>0</c:v>
                </c:pt>
                <c:pt idx="989">
                  <c:v>0</c:v>
                </c:pt>
                <c:pt idx="990">
                  <c:v>0</c:v>
                </c:pt>
                <c:pt idx="991">
                  <c:v>52.016759872598598</c:v>
                </c:pt>
                <c:pt idx="992">
                  <c:v>5.9469474154207758</c:v>
                </c:pt>
                <c:pt idx="993">
                  <c:v>0</c:v>
                </c:pt>
                <c:pt idx="994">
                  <c:v>8.7024313116358503</c:v>
                </c:pt>
                <c:pt idx="995">
                  <c:v>0.54027283054813813</c:v>
                </c:pt>
                <c:pt idx="996">
                  <c:v>1.5992197502105654</c:v>
                </c:pt>
                <c:pt idx="997">
                  <c:v>1.2998550484740059</c:v>
                </c:pt>
                <c:pt idx="998">
                  <c:v>15.718223558964322</c:v>
                </c:pt>
                <c:pt idx="999">
                  <c:v>1.658083237324312</c:v>
                </c:pt>
                <c:pt idx="1000">
                  <c:v>1.2670351358562399</c:v>
                </c:pt>
                <c:pt idx="1001">
                  <c:v>7.3952872378552721</c:v>
                </c:pt>
                <c:pt idx="1002">
                  <c:v>0</c:v>
                </c:pt>
                <c:pt idx="1003">
                  <c:v>22.119120673274796</c:v>
                </c:pt>
                <c:pt idx="1004">
                  <c:v>3.0232434427706472</c:v>
                </c:pt>
                <c:pt idx="1005">
                  <c:v>8.002578441938244</c:v>
                </c:pt>
                <c:pt idx="1006">
                  <c:v>0</c:v>
                </c:pt>
                <c:pt idx="1007">
                  <c:v>28.009024546783859</c:v>
                </c:pt>
                <c:pt idx="1008">
                  <c:v>0</c:v>
                </c:pt>
                <c:pt idx="1009">
                  <c:v>1.2322878607962107</c:v>
                </c:pt>
                <c:pt idx="1010">
                  <c:v>36.011602988722096</c:v>
                </c:pt>
                <c:pt idx="1011">
                  <c:v>0</c:v>
                </c:pt>
                <c:pt idx="1012">
                  <c:v>0</c:v>
                </c:pt>
                <c:pt idx="1013">
                  <c:v>0</c:v>
                </c:pt>
                <c:pt idx="1014">
                  <c:v>0</c:v>
                </c:pt>
                <c:pt idx="1015">
                  <c:v>0</c:v>
                </c:pt>
                <c:pt idx="1016">
                  <c:v>12.003867662907368</c:v>
                </c:pt>
                <c:pt idx="1017">
                  <c:v>56.018049093567711</c:v>
                </c:pt>
                <c:pt idx="1018">
                  <c:v>48.015470651629471</c:v>
                </c:pt>
                <c:pt idx="1019">
                  <c:v>7.3414876311823649</c:v>
                </c:pt>
                <c:pt idx="1020">
                  <c:v>0</c:v>
                </c:pt>
                <c:pt idx="1021">
                  <c:v>11.358491902424426</c:v>
                </c:pt>
                <c:pt idx="1022">
                  <c:v>24.007735325814735</c:v>
                </c:pt>
                <c:pt idx="1023">
                  <c:v>1.9741539368195238</c:v>
                </c:pt>
                <c:pt idx="1024">
                  <c:v>5.9478472972286607</c:v>
                </c:pt>
                <c:pt idx="1025">
                  <c:v>0</c:v>
                </c:pt>
                <c:pt idx="1026">
                  <c:v>10.048870267465842</c:v>
                </c:pt>
                <c:pt idx="1027">
                  <c:v>0</c:v>
                </c:pt>
                <c:pt idx="1028">
                  <c:v>0</c:v>
                </c:pt>
                <c:pt idx="1029">
                  <c:v>4.001289220969122</c:v>
                </c:pt>
                <c:pt idx="1030">
                  <c:v>4.001289220969122</c:v>
                </c:pt>
                <c:pt idx="1031">
                  <c:v>6.9639023172941794</c:v>
                </c:pt>
                <c:pt idx="1032">
                  <c:v>0.82734826806731965</c:v>
                </c:pt>
                <c:pt idx="1033">
                  <c:v>6.3188217465964716</c:v>
                </c:pt>
                <c:pt idx="1034">
                  <c:v>0</c:v>
                </c:pt>
                <c:pt idx="1035">
                  <c:v>0</c:v>
                </c:pt>
                <c:pt idx="1036">
                  <c:v>7.1233789380208377</c:v>
                </c:pt>
                <c:pt idx="1037">
                  <c:v>24.007735325814735</c:v>
                </c:pt>
                <c:pt idx="1038">
                  <c:v>2.736611628677601</c:v>
                </c:pt>
                <c:pt idx="1039">
                  <c:v>12.861407167445428</c:v>
                </c:pt>
                <c:pt idx="1040">
                  <c:v>7.037151022475638</c:v>
                </c:pt>
                <c:pt idx="1041">
                  <c:v>0</c:v>
                </c:pt>
                <c:pt idx="1042">
                  <c:v>0</c:v>
                </c:pt>
                <c:pt idx="1043">
                  <c:v>14.425719583010672</c:v>
                </c:pt>
                <c:pt idx="1044">
                  <c:v>0</c:v>
                </c:pt>
                <c:pt idx="1045">
                  <c:v>3.4416199901572866</c:v>
                </c:pt>
                <c:pt idx="1046">
                  <c:v>0</c:v>
                </c:pt>
                <c:pt idx="1047">
                  <c:v>0</c:v>
                </c:pt>
                <c:pt idx="1048">
                  <c:v>8.002578441938244</c:v>
                </c:pt>
                <c:pt idx="1049">
                  <c:v>0</c:v>
                </c:pt>
                <c:pt idx="1051">
                  <c:v>44.499485678151288</c:v>
                </c:pt>
                <c:pt idx="1052">
                  <c:v>96.030941303258942</c:v>
                </c:pt>
                <c:pt idx="1053">
                  <c:v>68.016914357566165</c:v>
                </c:pt>
                <c:pt idx="1054">
                  <c:v>48.966382635417297</c:v>
                </c:pt>
                <c:pt idx="1055">
                  <c:v>44.682965383900466</c:v>
                </c:pt>
                <c:pt idx="1056">
                  <c:v>44.014181430660344</c:v>
                </c:pt>
                <c:pt idx="1057">
                  <c:v>28.084179769090554</c:v>
                </c:pt>
                <c:pt idx="1058">
                  <c:v>41.57325014973425</c:v>
                </c:pt>
                <c:pt idx="1059">
                  <c:v>66.921898054779646</c:v>
                </c:pt>
                <c:pt idx="1060">
                  <c:v>73.860715111894478</c:v>
                </c:pt>
                <c:pt idx="1061">
                  <c:v>46.449836873792265</c:v>
                </c:pt>
                <c:pt idx="1062">
                  <c:v>60.019338314536846</c:v>
                </c:pt>
                <c:pt idx="1063">
                  <c:v>60.754397019680631</c:v>
                </c:pt>
                <c:pt idx="1064">
                  <c:v>36.19662884161864</c:v>
                </c:pt>
                <c:pt idx="1065">
                  <c:v>79.369189629606225</c:v>
                </c:pt>
                <c:pt idx="1066">
                  <c:v>86.67488658417895</c:v>
                </c:pt>
                <c:pt idx="1067">
                  <c:v>59.562365452419975</c:v>
                </c:pt>
                <c:pt idx="1068">
                  <c:v>42.173188164267806</c:v>
                </c:pt>
                <c:pt idx="1069">
                  <c:v>108.03480896616631</c:v>
                </c:pt>
                <c:pt idx="1070">
                  <c:v>96.030941303258942</c:v>
                </c:pt>
                <c:pt idx="1071">
                  <c:v>53.536232329968009</c:v>
                </c:pt>
                <c:pt idx="1072">
                  <c:v>35.680096534697086</c:v>
                </c:pt>
                <c:pt idx="1073">
                  <c:v>55.200681790325973</c:v>
                </c:pt>
                <c:pt idx="1074">
                  <c:v>95.952767275974466</c:v>
                </c:pt>
                <c:pt idx="1075">
                  <c:v>78.344456417822343</c:v>
                </c:pt>
                <c:pt idx="1076">
                  <c:v>60.256656232432221</c:v>
                </c:pt>
                <c:pt idx="1077">
                  <c:v>58.132943423025132</c:v>
                </c:pt>
                <c:pt idx="1078">
                  <c:v>53.231100607370685</c:v>
                </c:pt>
                <c:pt idx="1079">
                  <c:v>29.966162677887652</c:v>
                </c:pt>
                <c:pt idx="1080">
                  <c:v>82.116292183962997</c:v>
                </c:pt>
                <c:pt idx="1081">
                  <c:v>43.40015525518313</c:v>
                </c:pt>
                <c:pt idx="1082">
                  <c:v>92.712949157761273</c:v>
                </c:pt>
                <c:pt idx="1083">
                  <c:v>56.39992278289504</c:v>
                </c:pt>
                <c:pt idx="1084">
                  <c:v>67.626308274358422</c:v>
                </c:pt>
                <c:pt idx="1085">
                  <c:v>50.286467075772215</c:v>
                </c:pt>
                <c:pt idx="1086">
                  <c:v>81.465955846940105</c:v>
                </c:pt>
                <c:pt idx="1087">
                  <c:v>52.016759872598598</c:v>
                </c:pt>
                <c:pt idx="1088">
                  <c:v>25.28616885842532</c:v>
                </c:pt>
                <c:pt idx="1089">
                  <c:v>32.308191232761892</c:v>
                </c:pt>
                <c:pt idx="1090">
                  <c:v>27.642435342604028</c:v>
                </c:pt>
                <c:pt idx="1091">
                  <c:v>101.890498370022</c:v>
                </c:pt>
                <c:pt idx="1092">
                  <c:v>44.014181430660344</c:v>
                </c:pt>
                <c:pt idx="1093">
                  <c:v>37.333005950331149</c:v>
                </c:pt>
                <c:pt idx="1094">
                  <c:v>51.741170971440532</c:v>
                </c:pt>
                <c:pt idx="1095">
                  <c:v>59.469509908608728</c:v>
                </c:pt>
                <c:pt idx="1096">
                  <c:v>55.29722056314354</c:v>
                </c:pt>
                <c:pt idx="1097">
                  <c:v>64.020627535505952</c:v>
                </c:pt>
                <c:pt idx="1098">
                  <c:v>47.526515485585691</c:v>
                </c:pt>
                <c:pt idx="1099">
                  <c:v>48.918333443721728</c:v>
                </c:pt>
                <c:pt idx="1100">
                  <c:v>50.614704471460648</c:v>
                </c:pt>
                <c:pt idx="1101">
                  <c:v>86.26629454564295</c:v>
                </c:pt>
                <c:pt idx="1102">
                  <c:v>61.459553382557303</c:v>
                </c:pt>
                <c:pt idx="1103">
                  <c:v>80.334054968690936</c:v>
                </c:pt>
                <c:pt idx="1104">
                  <c:v>48.015470651629471</c:v>
                </c:pt>
                <c:pt idx="1105">
                  <c:v>26.826422632000686</c:v>
                </c:pt>
                <c:pt idx="1106">
                  <c:v>44.014181430660344</c:v>
                </c:pt>
                <c:pt idx="1107">
                  <c:v>52.388366006303308</c:v>
                </c:pt>
                <c:pt idx="1108">
                  <c:v>56.018049093567718</c:v>
                </c:pt>
                <c:pt idx="1109">
                  <c:v>48.015470651629471</c:v>
                </c:pt>
                <c:pt idx="1110">
                  <c:v>54.566803701238406</c:v>
                </c:pt>
                <c:pt idx="1111">
                  <c:v>58.307435312907181</c:v>
                </c:pt>
                <c:pt idx="1112">
                  <c:v>72.646121145025262</c:v>
                </c:pt>
                <c:pt idx="1113">
                  <c:v>23.869488304827275</c:v>
                </c:pt>
                <c:pt idx="1114">
                  <c:v>60.019338314536846</c:v>
                </c:pt>
                <c:pt idx="1115">
                  <c:v>75.626163171839607</c:v>
                </c:pt>
                <c:pt idx="1116">
                  <c:v>116.03738740810455</c:v>
                </c:pt>
                <c:pt idx="1117">
                  <c:v>52.79609816253987</c:v>
                </c:pt>
                <c:pt idx="1118">
                  <c:v>61.935420066389796</c:v>
                </c:pt>
                <c:pt idx="1119">
                  <c:v>43.700130128240033</c:v>
                </c:pt>
                <c:pt idx="1120">
                  <c:v>48.926725062338555</c:v>
                </c:pt>
                <c:pt idx="1121">
                  <c:v>80.930165705984919</c:v>
                </c:pt>
                <c:pt idx="1122">
                  <c:v>64.020627535505952</c:v>
                </c:pt>
                <c:pt idx="1123">
                  <c:v>47.491122534114808</c:v>
                </c:pt>
                <c:pt idx="1124">
                  <c:v>48.457740577412984</c:v>
                </c:pt>
                <c:pt idx="1125">
                  <c:v>49.967273481091496</c:v>
                </c:pt>
                <c:pt idx="1126">
                  <c:v>74.389638090481156</c:v>
                </c:pt>
                <c:pt idx="1127">
                  <c:v>78.868826145462293</c:v>
                </c:pt>
                <c:pt idx="1128">
                  <c:v>23.793517524980203</c:v>
                </c:pt>
                <c:pt idx="1129">
                  <c:v>36.466077665800384</c:v>
                </c:pt>
                <c:pt idx="1130">
                  <c:v>80.025784419382447</c:v>
                </c:pt>
                <c:pt idx="1131">
                  <c:v>52.016759872598591</c:v>
                </c:pt>
                <c:pt idx="1132">
                  <c:v>61.5746293377982</c:v>
                </c:pt>
                <c:pt idx="1133">
                  <c:v>79.993465008785705</c:v>
                </c:pt>
                <c:pt idx="1134">
                  <c:v>112.03609818713544</c:v>
                </c:pt>
                <c:pt idx="1135">
                  <c:v>19.757415372544109</c:v>
                </c:pt>
                <c:pt idx="1136">
                  <c:v>102.36914882688566</c:v>
                </c:pt>
                <c:pt idx="1137">
                  <c:v>62.921479853957671</c:v>
                </c:pt>
                <c:pt idx="1138">
                  <c:v>67.282253703361278</c:v>
                </c:pt>
                <c:pt idx="1139">
                  <c:v>70.876627186612367</c:v>
                </c:pt>
                <c:pt idx="1140">
                  <c:v>72.844064828083319</c:v>
                </c:pt>
                <c:pt idx="1141">
                  <c:v>38.203664642843236</c:v>
                </c:pt>
                <c:pt idx="1142">
                  <c:v>104.27769480065589</c:v>
                </c:pt>
                <c:pt idx="1143">
                  <c:v>14.780992158715012</c:v>
                </c:pt>
                <c:pt idx="1144">
                  <c:v>78.106386934250239</c:v>
                </c:pt>
                <c:pt idx="1145">
                  <c:v>35.817738807133537</c:v>
                </c:pt>
                <c:pt idx="1146">
                  <c:v>48.015470651629471</c:v>
                </c:pt>
                <c:pt idx="1147">
                  <c:v>82.032006302774178</c:v>
                </c:pt>
                <c:pt idx="1148">
                  <c:v>51.878076467387842</c:v>
                </c:pt>
                <c:pt idx="1149">
                  <c:v>109.46312301446605</c:v>
                </c:pt>
                <c:pt idx="1150">
                  <c:v>64.604639174944111</c:v>
                </c:pt>
                <c:pt idx="1151">
                  <c:v>65.386444628566053</c:v>
                </c:pt>
                <c:pt idx="1152">
                  <c:v>84.027073640351574</c:v>
                </c:pt>
                <c:pt idx="1153">
                  <c:v>72.023205977444192</c:v>
                </c:pt>
                <c:pt idx="1154">
                  <c:v>76.024495198413319</c:v>
                </c:pt>
                <c:pt idx="1155">
                  <c:v>59.778723528197467</c:v>
                </c:pt>
                <c:pt idx="1156">
                  <c:v>44.014181430660344</c:v>
                </c:pt>
                <c:pt idx="1157">
                  <c:v>73.472422958372121</c:v>
                </c:pt>
                <c:pt idx="1158">
                  <c:v>15.647112504074213</c:v>
                </c:pt>
                <c:pt idx="1159">
                  <c:v>108.03480896616631</c:v>
                </c:pt>
                <c:pt idx="1160">
                  <c:v>48.965160233685125</c:v>
                </c:pt>
                <c:pt idx="1161">
                  <c:v>46.316565067795231</c:v>
                </c:pt>
                <c:pt idx="1162">
                  <c:v>90.516168438819307</c:v>
                </c:pt>
                <c:pt idx="1163">
                  <c:v>62.668820138283849</c:v>
                </c:pt>
                <c:pt idx="1164">
                  <c:v>26.268715394783413</c:v>
                </c:pt>
                <c:pt idx="1165">
                  <c:v>78.148853700081247</c:v>
                </c:pt>
                <c:pt idx="1166">
                  <c:v>86.030063655780069</c:v>
                </c:pt>
                <c:pt idx="1167">
                  <c:v>67.560690482134518</c:v>
                </c:pt>
                <c:pt idx="1168">
                  <c:v>52.016759872598598</c:v>
                </c:pt>
                <c:pt idx="1169">
                  <c:v>21.651465733425255</c:v>
                </c:pt>
                <c:pt idx="1170">
                  <c:v>54.160538074764162</c:v>
                </c:pt>
                <c:pt idx="1171">
                  <c:v>108.03480896616631</c:v>
                </c:pt>
                <c:pt idx="1172">
                  <c:v>63.570019368306617</c:v>
                </c:pt>
                <c:pt idx="1173">
                  <c:v>26.595764335333772</c:v>
                </c:pt>
                <c:pt idx="1174">
                  <c:v>76.024495198413319</c:v>
                </c:pt>
                <c:pt idx="1175">
                  <c:v>112.03609818713544</c:v>
                </c:pt>
                <c:pt idx="1176">
                  <c:v>61.818042704270077</c:v>
                </c:pt>
                <c:pt idx="1177">
                  <c:v>112.03609818713544</c:v>
                </c:pt>
                <c:pt idx="1178">
                  <c:v>53.205833444800014</c:v>
                </c:pt>
                <c:pt idx="1179">
                  <c:v>76.668645489051713</c:v>
                </c:pt>
                <c:pt idx="1180">
                  <c:v>71.238575248150113</c:v>
                </c:pt>
                <c:pt idx="1181">
                  <c:v>100.83413545093987</c:v>
                </c:pt>
                <c:pt idx="1182">
                  <c:v>72.023205977444192</c:v>
                </c:pt>
                <c:pt idx="1183">
                  <c:v>108.03480896616631</c:v>
                </c:pt>
                <c:pt idx="1184">
                  <c:v>100.03223052422807</c:v>
                </c:pt>
                <c:pt idx="1185">
                  <c:v>61.71137246805916</c:v>
                </c:pt>
                <c:pt idx="1186">
                  <c:v>100.03223052422807</c:v>
                </c:pt>
                <c:pt idx="1187">
                  <c:v>71.370637770191067</c:v>
                </c:pt>
                <c:pt idx="1188">
                  <c:v>49.569511929119081</c:v>
                </c:pt>
                <c:pt idx="1189">
                  <c:v>56.018049093567718</c:v>
                </c:pt>
                <c:pt idx="1190">
                  <c:v>41.021857379527489</c:v>
                </c:pt>
                <c:pt idx="1191">
                  <c:v>61.023803862462685</c:v>
                </c:pt>
                <c:pt idx="1192">
                  <c:v>40.027936949912558</c:v>
                </c:pt>
                <c:pt idx="1193">
                  <c:v>58.890110768752685</c:v>
                </c:pt>
                <c:pt idx="1194">
                  <c:v>103.59967860547324</c:v>
                </c:pt>
                <c:pt idx="1195">
                  <c:v>40.012892209691223</c:v>
                </c:pt>
                <c:pt idx="1196">
                  <c:v>28.31891114826437</c:v>
                </c:pt>
                <c:pt idx="1197">
                  <c:v>36.511337864049509</c:v>
                </c:pt>
                <c:pt idx="1198">
                  <c:v>47.152297785679593</c:v>
                </c:pt>
                <c:pt idx="1199">
                  <c:v>46.677964664155134</c:v>
                </c:pt>
                <c:pt idx="1200">
                  <c:v>67.456264865783666</c:v>
                </c:pt>
                <c:pt idx="1201">
                  <c:v>44.780458675805541</c:v>
                </c:pt>
                <c:pt idx="1202">
                  <c:v>69.108050003494242</c:v>
                </c:pt>
                <c:pt idx="1203">
                  <c:v>24.492004355969822</c:v>
                </c:pt>
                <c:pt idx="1204">
                  <c:v>112.03609818713544</c:v>
                </c:pt>
                <c:pt idx="1205">
                  <c:v>100.03223052422807</c:v>
                </c:pt>
                <c:pt idx="1206">
                  <c:v>41.875032887568814</c:v>
                </c:pt>
                <c:pt idx="1207">
                  <c:v>82.122204010477901</c:v>
                </c:pt>
                <c:pt idx="1208">
                  <c:v>89.066320877219937</c:v>
                </c:pt>
                <c:pt idx="1209">
                  <c:v>80.588751335536912</c:v>
                </c:pt>
                <c:pt idx="1210">
                  <c:v>55.426342037561909</c:v>
                </c:pt>
                <c:pt idx="1211">
                  <c:v>16.233453394830761</c:v>
                </c:pt>
                <c:pt idx="1212">
                  <c:v>41.153796352486573</c:v>
                </c:pt>
                <c:pt idx="1213">
                  <c:v>120.03867662907368</c:v>
                </c:pt>
                <c:pt idx="1214">
                  <c:v>48.015470651629471</c:v>
                </c:pt>
                <c:pt idx="1215">
                  <c:v>87.979749495667875</c:v>
                </c:pt>
                <c:pt idx="1216">
                  <c:v>36.680415400729935</c:v>
                </c:pt>
                <c:pt idx="1217">
                  <c:v>38.430993472522999</c:v>
                </c:pt>
                <c:pt idx="1218">
                  <c:v>44.174076595374387</c:v>
                </c:pt>
                <c:pt idx="1219">
                  <c:v>74.736917288458443</c:v>
                </c:pt>
                <c:pt idx="1220">
                  <c:v>88.70287741926019</c:v>
                </c:pt>
                <c:pt idx="1221">
                  <c:v>68.021916756475079</c:v>
                </c:pt>
                <c:pt idx="1222">
                  <c:v>29.425556611544238</c:v>
                </c:pt>
                <c:pt idx="1223">
                  <c:v>24.28952976404954</c:v>
                </c:pt>
                <c:pt idx="1224">
                  <c:v>63.267491310985974</c:v>
                </c:pt>
                <c:pt idx="1225">
                  <c:v>77.427320996683378</c:v>
                </c:pt>
                <c:pt idx="1226">
                  <c:v>44.760551441074696</c:v>
                </c:pt>
                <c:pt idx="1227">
                  <c:v>70.660941829891314</c:v>
                </c:pt>
                <c:pt idx="1228">
                  <c:v>32.010313767752976</c:v>
                </c:pt>
                <c:pt idx="1229">
                  <c:v>47.344836693889626</c:v>
                </c:pt>
                <c:pt idx="1230">
                  <c:v>31.466086559551851</c:v>
                </c:pt>
                <c:pt idx="1231">
                  <c:v>33.38223385197584</c:v>
                </c:pt>
                <c:pt idx="1232">
                  <c:v>49.816589172502859</c:v>
                </c:pt>
                <c:pt idx="1233">
                  <c:v>60.516282454206525</c:v>
                </c:pt>
                <c:pt idx="1234">
                  <c:v>67.910242743713354</c:v>
                </c:pt>
                <c:pt idx="1235">
                  <c:v>28.009024546783859</c:v>
                </c:pt>
                <c:pt idx="1236">
                  <c:v>58.731432165027478</c:v>
                </c:pt>
                <c:pt idx="1237">
                  <c:v>52.016759872598598</c:v>
                </c:pt>
                <c:pt idx="1238">
                  <c:v>57.25849073688633</c:v>
                </c:pt>
                <c:pt idx="1239">
                  <c:v>41.026164259346707</c:v>
                </c:pt>
                <c:pt idx="1240">
                  <c:v>76.024495198413319</c:v>
                </c:pt>
                <c:pt idx="1241">
                  <c:v>55.856174564573656</c:v>
                </c:pt>
                <c:pt idx="1242">
                  <c:v>73.780025415741761</c:v>
                </c:pt>
                <c:pt idx="1243">
                  <c:v>41.526473516201513</c:v>
                </c:pt>
                <c:pt idx="1244">
                  <c:v>88.206801694292579</c:v>
                </c:pt>
                <c:pt idx="1245">
                  <c:v>55.555207720915369</c:v>
                </c:pt>
                <c:pt idx="1246">
                  <c:v>94.986971053647011</c:v>
                </c:pt>
                <c:pt idx="1247">
                  <c:v>104.0335197451972</c:v>
                </c:pt>
                <c:pt idx="1248">
                  <c:v>80.025784419382447</c:v>
                </c:pt>
                <c:pt idx="1249">
                  <c:v>53.150950580829793</c:v>
                </c:pt>
                <c:pt idx="1250">
                  <c:v>84.027073640351574</c:v>
                </c:pt>
                <c:pt idx="1251">
                  <c:v>42.580744489593719</c:v>
                </c:pt>
                <c:pt idx="1252">
                  <c:v>52.561140561816522</c:v>
                </c:pt>
                <c:pt idx="1253">
                  <c:v>84.753540652190352</c:v>
                </c:pt>
                <c:pt idx="1254">
                  <c:v>70.947524037142315</c:v>
                </c:pt>
                <c:pt idx="1255">
                  <c:v>80.770385048757674</c:v>
                </c:pt>
                <c:pt idx="1256">
                  <c:v>43.856288477723922</c:v>
                </c:pt>
                <c:pt idx="1257">
                  <c:v>97.430621943281139</c:v>
                </c:pt>
                <c:pt idx="1258">
                  <c:v>31.48368191556207</c:v>
                </c:pt>
                <c:pt idx="1259">
                  <c:v>61.103954725463872</c:v>
                </c:pt>
                <c:pt idx="1260">
                  <c:v>42.400813325317984</c:v>
                </c:pt>
                <c:pt idx="1261">
                  <c:v>80.182101846089495</c:v>
                </c:pt>
                <c:pt idx="1262">
                  <c:v>93.818808015781016</c:v>
                </c:pt>
                <c:pt idx="1263">
                  <c:v>74.957648955402135</c:v>
                </c:pt>
                <c:pt idx="1264">
                  <c:v>73.227057535590049</c:v>
                </c:pt>
                <c:pt idx="1265">
                  <c:v>44.80746868706084</c:v>
                </c:pt>
                <c:pt idx="1266">
                  <c:v>47.720185698835529</c:v>
                </c:pt>
                <c:pt idx="1267">
                  <c:v>40.012892209691223</c:v>
                </c:pt>
                <c:pt idx="1268">
                  <c:v>64.81316873117801</c:v>
                </c:pt>
                <c:pt idx="1269">
                  <c:v>81.928995777314569</c:v>
                </c:pt>
                <c:pt idx="1270">
                  <c:v>74.864430581238366</c:v>
                </c:pt>
                <c:pt idx="1271">
                  <c:v>45.835136574774666</c:v>
                </c:pt>
                <c:pt idx="1272">
                  <c:v>88.028362861320687</c:v>
                </c:pt>
                <c:pt idx="1273">
                  <c:v>74.605224521075058</c:v>
                </c:pt>
                <c:pt idx="1274">
                  <c:v>37.5278860933117</c:v>
                </c:pt>
                <c:pt idx="1275">
                  <c:v>88.028362861320687</c:v>
                </c:pt>
                <c:pt idx="1276">
                  <c:v>92.158899924562817</c:v>
                </c:pt>
                <c:pt idx="1277">
                  <c:v>48.656895455254791</c:v>
                </c:pt>
                <c:pt idx="1278">
                  <c:v>47.127328471653399</c:v>
                </c:pt>
                <c:pt idx="1279">
                  <c:v>96.030941303258942</c:v>
                </c:pt>
                <c:pt idx="1280">
                  <c:v>80.025784419382447</c:v>
                </c:pt>
                <c:pt idx="1281">
                  <c:v>44.442042192068705</c:v>
                </c:pt>
                <c:pt idx="1282">
                  <c:v>32.219452782373459</c:v>
                </c:pt>
                <c:pt idx="1283">
                  <c:v>59.854199668132033</c:v>
                </c:pt>
                <c:pt idx="1284">
                  <c:v>83.675664039891586</c:v>
                </c:pt>
                <c:pt idx="1285">
                  <c:v>68.139598983825806</c:v>
                </c:pt>
                <c:pt idx="1286">
                  <c:v>64.887460580790716</c:v>
                </c:pt>
                <c:pt idx="1287">
                  <c:v>69.951973243068366</c:v>
                </c:pt>
                <c:pt idx="1288">
                  <c:v>69.491891400608623</c:v>
                </c:pt>
                <c:pt idx="1289">
                  <c:v>33.625104873573349</c:v>
                </c:pt>
                <c:pt idx="1290">
                  <c:v>68.635771518327886</c:v>
                </c:pt>
                <c:pt idx="1291">
                  <c:v>32.529925435824794</c:v>
                </c:pt>
                <c:pt idx="1292">
                  <c:v>84.027073640351574</c:v>
                </c:pt>
                <c:pt idx="1293">
                  <c:v>28.091744311963541</c:v>
                </c:pt>
                <c:pt idx="1294">
                  <c:v>41.713898394310711</c:v>
                </c:pt>
                <c:pt idx="1295">
                  <c:v>57.8312367288204</c:v>
                </c:pt>
                <c:pt idx="1296">
                  <c:v>60.976509306647046</c:v>
                </c:pt>
                <c:pt idx="1297">
                  <c:v>36.011602988722096</c:v>
                </c:pt>
                <c:pt idx="1298">
                  <c:v>28.861326939989574</c:v>
                </c:pt>
                <c:pt idx="1299">
                  <c:v>35.182820035536622</c:v>
                </c:pt>
                <c:pt idx="1300">
                  <c:v>42.583161934377472</c:v>
                </c:pt>
                <c:pt idx="1301">
                  <c:v>103.32164437722967</c:v>
                </c:pt>
                <c:pt idx="1302">
                  <c:v>36.011602988722096</c:v>
                </c:pt>
                <c:pt idx="1303">
                  <c:v>48.374263934376003</c:v>
                </c:pt>
                <c:pt idx="1304">
                  <c:v>46.951597190362961</c:v>
                </c:pt>
                <c:pt idx="1305">
                  <c:v>68.021916756475079</c:v>
                </c:pt>
                <c:pt idx="1306">
                  <c:v>60.210674329405116</c:v>
                </c:pt>
                <c:pt idx="1307">
                  <c:v>69.83262869807028</c:v>
                </c:pt>
                <c:pt idx="1308">
                  <c:v>45.336069687191184</c:v>
                </c:pt>
                <c:pt idx="1309">
                  <c:v>61.468586416261005</c:v>
                </c:pt>
                <c:pt idx="1310">
                  <c:v>71.036625700807392</c:v>
                </c:pt>
                <c:pt idx="1311">
                  <c:v>87.454659682277708</c:v>
                </c:pt>
                <c:pt idx="1312">
                  <c:v>80.33123821821124</c:v>
                </c:pt>
                <c:pt idx="1313">
                  <c:v>63.169431804729463</c:v>
                </c:pt>
                <c:pt idx="1314">
                  <c:v>32.010313767752976</c:v>
                </c:pt>
                <c:pt idx="1315">
                  <c:v>44.860222913160769</c:v>
                </c:pt>
                <c:pt idx="1316">
                  <c:v>16.005156883876488</c:v>
                </c:pt>
                <c:pt idx="1317">
                  <c:v>32.567140186553111</c:v>
                </c:pt>
                <c:pt idx="1318">
                  <c:v>56.018049093567718</c:v>
                </c:pt>
                <c:pt idx="1319">
                  <c:v>52.016759872598598</c:v>
                </c:pt>
                <c:pt idx="1320">
                  <c:v>51.084645580347072</c:v>
                </c:pt>
                <c:pt idx="1321">
                  <c:v>47.627375370008622</c:v>
                </c:pt>
                <c:pt idx="1322">
                  <c:v>43.90059704156311</c:v>
                </c:pt>
                <c:pt idx="1323">
                  <c:v>46.114869826184112</c:v>
                </c:pt>
                <c:pt idx="1324">
                  <c:v>68.021916756475079</c:v>
                </c:pt>
                <c:pt idx="1325">
                  <c:v>76.773182284757951</c:v>
                </c:pt>
                <c:pt idx="1326">
                  <c:v>104.0335197451972</c:v>
                </c:pt>
                <c:pt idx="1327">
                  <c:v>73.383007854070939</c:v>
                </c:pt>
                <c:pt idx="1328">
                  <c:v>42.507576209979405</c:v>
                </c:pt>
                <c:pt idx="1329">
                  <c:v>38.461690475723579</c:v>
                </c:pt>
                <c:pt idx="1330">
                  <c:v>20.226311513527119</c:v>
                </c:pt>
                <c:pt idx="1331">
                  <c:v>47.851260224949215</c:v>
                </c:pt>
                <c:pt idx="1332">
                  <c:v>80.025784419382447</c:v>
                </c:pt>
                <c:pt idx="1333">
                  <c:v>55.171830464540932</c:v>
                </c:pt>
                <c:pt idx="1334">
                  <c:v>51.657285012436276</c:v>
                </c:pt>
                <c:pt idx="1335">
                  <c:v>71.736972894061935</c:v>
                </c:pt>
                <c:pt idx="1336">
                  <c:v>68.852486385066626</c:v>
                </c:pt>
                <c:pt idx="1337">
                  <c:v>84.986979074527156</c:v>
                </c:pt>
                <c:pt idx="1338">
                  <c:v>42.296746350859607</c:v>
                </c:pt>
                <c:pt idx="1339">
                  <c:v>24.070145245204056</c:v>
                </c:pt>
                <c:pt idx="1340">
                  <c:v>85.927703857923007</c:v>
                </c:pt>
                <c:pt idx="1341">
                  <c:v>44.014181430660344</c:v>
                </c:pt>
                <c:pt idx="1342">
                  <c:v>76.800367047320805</c:v>
                </c:pt>
                <c:pt idx="1343">
                  <c:v>46.57084140549339</c:v>
                </c:pt>
                <c:pt idx="1344">
                  <c:v>112.03609818713542</c:v>
                </c:pt>
                <c:pt idx="1345">
                  <c:v>27.648009939555244</c:v>
                </c:pt>
                <c:pt idx="1346">
                  <c:v>79.410008283852164</c:v>
                </c:pt>
                <c:pt idx="1347">
                  <c:v>86.452813966761028</c:v>
                </c:pt>
                <c:pt idx="1348">
                  <c:v>43.168826591759824</c:v>
                </c:pt>
                <c:pt idx="1349">
                  <c:v>61.622302659554038</c:v>
                </c:pt>
                <c:pt idx="1350">
                  <c:v>42.128186464611652</c:v>
                </c:pt>
                <c:pt idx="1351">
                  <c:v>33.138186847439769</c:v>
                </c:pt>
                <c:pt idx="1352">
                  <c:v>84.373067328129096</c:v>
                </c:pt>
                <c:pt idx="1353">
                  <c:v>16.771022144018019</c:v>
                </c:pt>
                <c:pt idx="1354">
                  <c:v>92.582638791051977</c:v>
                </c:pt>
                <c:pt idx="1355">
                  <c:v>39.406985954371855</c:v>
                </c:pt>
                <c:pt idx="1356">
                  <c:v>68.021916756475079</c:v>
                </c:pt>
                <c:pt idx="1357">
                  <c:v>52.931186614820476</c:v>
                </c:pt>
                <c:pt idx="1358">
                  <c:v>36.584093418700384</c:v>
                </c:pt>
                <c:pt idx="1359">
                  <c:v>96.511300463356278</c:v>
                </c:pt>
                <c:pt idx="1360">
                  <c:v>53.917217796283403</c:v>
                </c:pt>
                <c:pt idx="1361">
                  <c:v>100.03223052422807</c:v>
                </c:pt>
                <c:pt idx="1362">
                  <c:v>56.464704309529949</c:v>
                </c:pt>
                <c:pt idx="1363">
                  <c:v>60.019338314536839</c:v>
                </c:pt>
                <c:pt idx="1364">
                  <c:v>44.014181430660344</c:v>
                </c:pt>
                <c:pt idx="1365">
                  <c:v>32.390850515176311</c:v>
                </c:pt>
                <c:pt idx="1366">
                  <c:v>22.519358759188364</c:v>
                </c:pt>
                <c:pt idx="1367">
                  <c:v>102.35504000756315</c:v>
                </c:pt>
                <c:pt idx="1368">
                  <c:v>9.9352085256401494</c:v>
                </c:pt>
                <c:pt idx="1369">
                  <c:v>108.03480896616631</c:v>
                </c:pt>
                <c:pt idx="1370">
                  <c:v>38.367916330782265</c:v>
                </c:pt>
                <c:pt idx="1371">
                  <c:v>36.934540866882408</c:v>
                </c:pt>
                <c:pt idx="1372">
                  <c:v>75.312102435337195</c:v>
                </c:pt>
                <c:pt idx="1373">
                  <c:v>28.386689088563372</c:v>
                </c:pt>
                <c:pt idx="1374">
                  <c:v>58.086198504932682</c:v>
                </c:pt>
                <c:pt idx="1375">
                  <c:v>49.439457009213122</c:v>
                </c:pt>
                <c:pt idx="1376">
                  <c:v>86.940531804506662</c:v>
                </c:pt>
                <c:pt idx="1377">
                  <c:v>50.116355591926428</c:v>
                </c:pt>
                <c:pt idx="1378">
                  <c:v>31.605531244693083</c:v>
                </c:pt>
                <c:pt idx="1379">
                  <c:v>41.183053131657132</c:v>
                </c:pt>
                <c:pt idx="1380">
                  <c:v>72.023205977444192</c:v>
                </c:pt>
                <c:pt idx="1381">
                  <c:v>92.029652082289815</c:v>
                </c:pt>
                <c:pt idx="1382">
                  <c:v>52.029419577842823</c:v>
                </c:pt>
                <c:pt idx="1383">
                  <c:v>44.170709476017066</c:v>
                </c:pt>
                <c:pt idx="1384">
                  <c:v>80.025784419382447</c:v>
                </c:pt>
                <c:pt idx="1385">
                  <c:v>103.44165006610996</c:v>
                </c:pt>
                <c:pt idx="1386">
                  <c:v>104.0335197451972</c:v>
                </c:pt>
                <c:pt idx="1387">
                  <c:v>108.03480896616631</c:v>
                </c:pt>
                <c:pt idx="1388">
                  <c:v>44.716159935763457</c:v>
                </c:pt>
                <c:pt idx="1389">
                  <c:v>46.111398630277833</c:v>
                </c:pt>
                <c:pt idx="1390">
                  <c:v>65.999511595027798</c:v>
                </c:pt>
                <c:pt idx="1391">
                  <c:v>69.886790640987684</c:v>
                </c:pt>
                <c:pt idx="1392">
                  <c:v>80.025784419382447</c:v>
                </c:pt>
                <c:pt idx="1393">
                  <c:v>103.52046497554596</c:v>
                </c:pt>
                <c:pt idx="1394">
                  <c:v>108.03480896616631</c:v>
                </c:pt>
                <c:pt idx="1395">
                  <c:v>72.673038699981888</c:v>
                </c:pt>
                <c:pt idx="1396">
                  <c:v>104.0335197451972</c:v>
                </c:pt>
                <c:pt idx="1397">
                  <c:v>44.918997504067761</c:v>
                </c:pt>
                <c:pt idx="1398">
                  <c:v>53.84039216414088</c:v>
                </c:pt>
                <c:pt idx="1399">
                  <c:v>36.011602988722096</c:v>
                </c:pt>
                <c:pt idx="1400">
                  <c:v>51.325121219698886</c:v>
                </c:pt>
                <c:pt idx="1401">
                  <c:v>67.75742888860502</c:v>
                </c:pt>
                <c:pt idx="1402">
                  <c:v>36.87066604844582</c:v>
                </c:pt>
                <c:pt idx="1403">
                  <c:v>59.453706338505135</c:v>
                </c:pt>
                <c:pt idx="1404">
                  <c:v>120.03867662907368</c:v>
                </c:pt>
                <c:pt idx="1405">
                  <c:v>56.018049093567718</c:v>
                </c:pt>
                <c:pt idx="1406">
                  <c:v>26.268606774241</c:v>
                </c:pt>
                <c:pt idx="1407">
                  <c:v>40.421922869619188</c:v>
                </c:pt>
                <c:pt idx="1408">
                  <c:v>20.910941241174037</c:v>
                </c:pt>
                <c:pt idx="1409">
                  <c:v>54.19797627492656</c:v>
                </c:pt>
                <c:pt idx="1410">
                  <c:v>62.292468217135571</c:v>
                </c:pt>
                <c:pt idx="1411">
                  <c:v>49.261477252944324</c:v>
                </c:pt>
                <c:pt idx="1412">
                  <c:v>92.029652082289815</c:v>
                </c:pt>
                <c:pt idx="1413">
                  <c:v>36.011602988722096</c:v>
                </c:pt>
                <c:pt idx="1414">
                  <c:v>120.03867662907368</c:v>
                </c:pt>
                <c:pt idx="1415">
                  <c:v>84.027073640351574</c:v>
                </c:pt>
                <c:pt idx="1416">
                  <c:v>24.547245694610893</c:v>
                </c:pt>
                <c:pt idx="1417">
                  <c:v>76.290464258857128</c:v>
                </c:pt>
                <c:pt idx="1418">
                  <c:v>84.027073640351574</c:v>
                </c:pt>
                <c:pt idx="1419">
                  <c:v>63.220975862085723</c:v>
                </c:pt>
                <c:pt idx="1420">
                  <c:v>71.303033988019564</c:v>
                </c:pt>
                <c:pt idx="1421">
                  <c:v>25.176358791994204</c:v>
                </c:pt>
                <c:pt idx="1422">
                  <c:v>20.204417709814667</c:v>
                </c:pt>
                <c:pt idx="1423">
                  <c:v>75.056463901185865</c:v>
                </c:pt>
                <c:pt idx="1424">
                  <c:v>52.016759872598598</c:v>
                </c:pt>
                <c:pt idx="1425">
                  <c:v>86.085416207095435</c:v>
                </c:pt>
                <c:pt idx="1426">
                  <c:v>42.638698805614155</c:v>
                </c:pt>
                <c:pt idx="1427">
                  <c:v>33.581442254577972</c:v>
                </c:pt>
                <c:pt idx="1428">
                  <c:v>43.22359855109184</c:v>
                </c:pt>
                <c:pt idx="1429">
                  <c:v>57.299499683682114</c:v>
                </c:pt>
                <c:pt idx="1430">
                  <c:v>63.074757525664779</c:v>
                </c:pt>
                <c:pt idx="1431">
                  <c:v>60.019338314536839</c:v>
                </c:pt>
                <c:pt idx="1432">
                  <c:v>23.502887960617805</c:v>
                </c:pt>
                <c:pt idx="1433">
                  <c:v>40.331244473571914</c:v>
                </c:pt>
                <c:pt idx="1434">
                  <c:v>79.63936733029351</c:v>
                </c:pt>
                <c:pt idx="1435">
                  <c:v>38.540858668141425</c:v>
                </c:pt>
                <c:pt idx="1436">
                  <c:v>14.755468704989719</c:v>
                </c:pt>
                <c:pt idx="1437">
                  <c:v>60.278630162432201</c:v>
                </c:pt>
                <c:pt idx="1438">
                  <c:v>32.010313767752976</c:v>
                </c:pt>
                <c:pt idx="1439">
                  <c:v>40.342432660619494</c:v>
                </c:pt>
                <c:pt idx="1440">
                  <c:v>66.98995712248994</c:v>
                </c:pt>
                <c:pt idx="1441">
                  <c:v>60.32756931935161</c:v>
                </c:pt>
                <c:pt idx="1442">
                  <c:v>51.085992697972792</c:v>
                </c:pt>
                <c:pt idx="1443">
                  <c:v>70.963044277355436</c:v>
                </c:pt>
                <c:pt idx="1444">
                  <c:v>59.478559863074715</c:v>
                </c:pt>
                <c:pt idx="1445">
                  <c:v>27.486299616076749</c:v>
                </c:pt>
                <c:pt idx="1446">
                  <c:v>35.769530438319478</c:v>
                </c:pt>
                <c:pt idx="1447">
                  <c:v>36.011602988722096</c:v>
                </c:pt>
                <c:pt idx="1448">
                  <c:v>57.397083443736577</c:v>
                </c:pt>
                <c:pt idx="1449">
                  <c:v>43.000679389151635</c:v>
                </c:pt>
                <c:pt idx="1450">
                  <c:v>46.046047230428002</c:v>
                </c:pt>
                <c:pt idx="1451">
                  <c:v>49.709977634202438</c:v>
                </c:pt>
                <c:pt idx="1452">
                  <c:v>76.997472234055053</c:v>
                </c:pt>
                <c:pt idx="1453">
                  <c:v>58.781582031117679</c:v>
                </c:pt>
                <c:pt idx="1454">
                  <c:v>55.376354496966073</c:v>
                </c:pt>
                <c:pt idx="1455">
                  <c:v>48.513155647033436</c:v>
                </c:pt>
                <c:pt idx="1456">
                  <c:v>68.811408722540079</c:v>
                </c:pt>
                <c:pt idx="1457">
                  <c:v>74.793146719977244</c:v>
                </c:pt>
                <c:pt idx="1458">
                  <c:v>80.025784419382447</c:v>
                </c:pt>
                <c:pt idx="1459">
                  <c:v>55.043045221236433</c:v>
                </c:pt>
                <c:pt idx="1460">
                  <c:v>86.239049819135857</c:v>
                </c:pt>
                <c:pt idx="1461">
                  <c:v>54.314489004093595</c:v>
                </c:pt>
                <c:pt idx="1462">
                  <c:v>51.884369333960059</c:v>
                </c:pt>
                <c:pt idx="1463">
                  <c:v>68.495368002355463</c:v>
                </c:pt>
                <c:pt idx="1464">
                  <c:v>58.923748018908633</c:v>
                </c:pt>
                <c:pt idx="1465">
                  <c:v>74.86875789425585</c:v>
                </c:pt>
                <c:pt idx="1466">
                  <c:v>23.487894433748103</c:v>
                </c:pt>
                <c:pt idx="1467">
                  <c:v>91.856946223830377</c:v>
                </c:pt>
                <c:pt idx="1468">
                  <c:v>20.987567374051395</c:v>
                </c:pt>
                <c:pt idx="1469">
                  <c:v>74.098604483721743</c:v>
                </c:pt>
                <c:pt idx="1470">
                  <c:v>37.713469134066585</c:v>
                </c:pt>
                <c:pt idx="1471">
                  <c:v>60.538473243998865</c:v>
                </c:pt>
                <c:pt idx="1472">
                  <c:v>104.0335197451972</c:v>
                </c:pt>
                <c:pt idx="1473">
                  <c:v>76.03607642962433</c:v>
                </c:pt>
                <c:pt idx="1474">
                  <c:v>55.06598410538534</c:v>
                </c:pt>
                <c:pt idx="1475">
                  <c:v>39.869839692147323</c:v>
                </c:pt>
                <c:pt idx="1476">
                  <c:v>44.014181430660344</c:v>
                </c:pt>
                <c:pt idx="1477">
                  <c:v>34.544513280354224</c:v>
                </c:pt>
                <c:pt idx="1478">
                  <c:v>50.591910754208364</c:v>
                </c:pt>
                <c:pt idx="1479">
                  <c:v>61.771883181652576</c:v>
                </c:pt>
                <c:pt idx="1480">
                  <c:v>57.15959088219202</c:v>
                </c:pt>
                <c:pt idx="1481">
                  <c:v>48.276847782025378</c:v>
                </c:pt>
                <c:pt idx="1482">
                  <c:v>68.021916756475079</c:v>
                </c:pt>
                <c:pt idx="1483">
                  <c:v>63.706427085533583</c:v>
                </c:pt>
                <c:pt idx="1484">
                  <c:v>41.366923283781297</c:v>
                </c:pt>
                <c:pt idx="1485">
                  <c:v>87.426300721975252</c:v>
                </c:pt>
                <c:pt idx="1486">
                  <c:v>82.558054626975959</c:v>
                </c:pt>
                <c:pt idx="1487">
                  <c:v>53.754375067499936</c:v>
                </c:pt>
                <c:pt idx="1488">
                  <c:v>38.429814801636091</c:v>
                </c:pt>
                <c:pt idx="1489">
                  <c:v>92.062664609597348</c:v>
                </c:pt>
                <c:pt idx="1490">
                  <c:v>88.028362861320687</c:v>
                </c:pt>
                <c:pt idx="1491">
                  <c:v>34.272352115212179</c:v>
                </c:pt>
                <c:pt idx="1492">
                  <c:v>39.622439147442094</c:v>
                </c:pt>
                <c:pt idx="1493">
                  <c:v>49.684045746632016</c:v>
                </c:pt>
                <c:pt idx="1494">
                  <c:v>91.714484687963719</c:v>
                </c:pt>
                <c:pt idx="1495">
                  <c:v>57.021659716980224</c:v>
                </c:pt>
                <c:pt idx="1496">
                  <c:v>65.843282673759347</c:v>
                </c:pt>
                <c:pt idx="1497">
                  <c:v>54.573852808044727</c:v>
                </c:pt>
                <c:pt idx="1498">
                  <c:v>73.822986888955867</c:v>
                </c:pt>
                <c:pt idx="1499">
                  <c:v>29.487422441853337</c:v>
                </c:pt>
                <c:pt idx="1500">
                  <c:v>46.035852650344403</c:v>
                </c:pt>
                <c:pt idx="1501">
                  <c:v>40.012892209691223</c:v>
                </c:pt>
                <c:pt idx="1502">
                  <c:v>48.53562622164619</c:v>
                </c:pt>
                <c:pt idx="1503">
                  <c:v>71.377050360285182</c:v>
                </c:pt>
                <c:pt idx="1504">
                  <c:v>74.476882578943048</c:v>
                </c:pt>
                <c:pt idx="1505">
                  <c:v>42.494732067245884</c:v>
                </c:pt>
                <c:pt idx="1506">
                  <c:v>77.355052608719149</c:v>
                </c:pt>
                <c:pt idx="1507">
                  <c:v>52.016759872598598</c:v>
                </c:pt>
                <c:pt idx="1508">
                  <c:v>47.058724208465073</c:v>
                </c:pt>
                <c:pt idx="1509">
                  <c:v>40.532736037847158</c:v>
                </c:pt>
                <c:pt idx="1510">
                  <c:v>16.488960562465326</c:v>
                </c:pt>
                <c:pt idx="1511">
                  <c:v>87.447310628962583</c:v>
                </c:pt>
                <c:pt idx="1512">
                  <c:v>32.010313767752976</c:v>
                </c:pt>
                <c:pt idx="1513">
                  <c:v>41.658456931596447</c:v>
                </c:pt>
                <c:pt idx="1514">
                  <c:v>49.005159592013065</c:v>
                </c:pt>
                <c:pt idx="1515">
                  <c:v>70.093652271458893</c:v>
                </c:pt>
                <c:pt idx="1516">
                  <c:v>54.103314797372029</c:v>
                </c:pt>
                <c:pt idx="1517">
                  <c:v>46.069123411753949</c:v>
                </c:pt>
                <c:pt idx="1518">
                  <c:v>61.882449894128108</c:v>
                </c:pt>
                <c:pt idx="1519">
                  <c:v>42.791044738208974</c:v>
                </c:pt>
                <c:pt idx="1520">
                  <c:v>72.023205977444192</c:v>
                </c:pt>
                <c:pt idx="1521">
                  <c:v>64.161123301830926</c:v>
                </c:pt>
                <c:pt idx="1522">
                  <c:v>77.111141575293885</c:v>
                </c:pt>
                <c:pt idx="1523">
                  <c:v>77.870371921652691</c:v>
                </c:pt>
                <c:pt idx="1524">
                  <c:v>44.014181430660344</c:v>
                </c:pt>
                <c:pt idx="1525">
                  <c:v>50.082453242203393</c:v>
                </c:pt>
                <c:pt idx="1526">
                  <c:v>30.78572998491644</c:v>
                </c:pt>
                <c:pt idx="1527">
                  <c:v>26.522054029402192</c:v>
                </c:pt>
                <c:pt idx="1528">
                  <c:v>49.141637944955697</c:v>
                </c:pt>
                <c:pt idx="1529">
                  <c:v>56.018049093567718</c:v>
                </c:pt>
                <c:pt idx="1530">
                  <c:v>47.279040067105655</c:v>
                </c:pt>
                <c:pt idx="1531">
                  <c:v>57.217489131707062</c:v>
                </c:pt>
                <c:pt idx="1532">
                  <c:v>73.117395654598397</c:v>
                </c:pt>
                <c:pt idx="1533">
                  <c:v>28.253503420655544</c:v>
                </c:pt>
                <c:pt idx="1534">
                  <c:v>44.014181430660344</c:v>
                </c:pt>
                <c:pt idx="1535">
                  <c:v>77.714646193195932</c:v>
                </c:pt>
                <c:pt idx="1536">
                  <c:v>108.03480896616631</c:v>
                </c:pt>
                <c:pt idx="1537">
                  <c:v>88.028362861320687</c:v>
                </c:pt>
                <c:pt idx="1538">
                  <c:v>86.331065127309657</c:v>
                </c:pt>
                <c:pt idx="1539">
                  <c:v>72.048350685760454</c:v>
                </c:pt>
                <c:pt idx="1540">
                  <c:v>61.407947756500477</c:v>
                </c:pt>
                <c:pt idx="1541">
                  <c:v>57.156039530959404</c:v>
                </c:pt>
                <c:pt idx="1542">
                  <c:v>84.027073640351574</c:v>
                </c:pt>
                <c:pt idx="1543">
                  <c:v>28.247965537809844</c:v>
                </c:pt>
                <c:pt idx="1544">
                  <c:v>44.275840764157628</c:v>
                </c:pt>
                <c:pt idx="1545">
                  <c:v>70.197597003233511</c:v>
                </c:pt>
                <c:pt idx="1546">
                  <c:v>72.906953327031061</c:v>
                </c:pt>
                <c:pt idx="1547">
                  <c:v>96.022814248806583</c:v>
                </c:pt>
                <c:pt idx="1548">
                  <c:v>50.940511524776255</c:v>
                </c:pt>
                <c:pt idx="1549">
                  <c:v>66.821039628361319</c:v>
                </c:pt>
                <c:pt idx="1550">
                  <c:v>72.023205977444192</c:v>
                </c:pt>
                <c:pt idx="1551">
                  <c:v>48.015470651629471</c:v>
                </c:pt>
                <c:pt idx="1552">
                  <c:v>63.285201222030118</c:v>
                </c:pt>
                <c:pt idx="1553">
                  <c:v>47.942868036902262</c:v>
                </c:pt>
                <c:pt idx="1554">
                  <c:v>112.03609818713544</c:v>
                </c:pt>
                <c:pt idx="1555">
                  <c:v>62.192061945546875</c:v>
                </c:pt>
                <c:pt idx="1556">
                  <c:v>94.133405042005364</c:v>
                </c:pt>
                <c:pt idx="1557">
                  <c:v>82.024349059377883</c:v>
                </c:pt>
                <c:pt idx="1558">
                  <c:v>35.409433282337154</c:v>
                </c:pt>
                <c:pt idx="1559">
                  <c:v>63.354033035522278</c:v>
                </c:pt>
                <c:pt idx="1560">
                  <c:v>41.657548014783828</c:v>
                </c:pt>
                <c:pt idx="1561">
                  <c:v>41.2685664824253</c:v>
                </c:pt>
                <c:pt idx="1562">
                  <c:v>96.990760924507128</c:v>
                </c:pt>
                <c:pt idx="1563">
                  <c:v>33.394210245420354</c:v>
                </c:pt>
                <c:pt idx="1564">
                  <c:v>88.759856281239024</c:v>
                </c:pt>
                <c:pt idx="1565">
                  <c:v>45.275942934940986</c:v>
                </c:pt>
                <c:pt idx="1566">
                  <c:v>60.019338314536839</c:v>
                </c:pt>
                <c:pt idx="1567">
                  <c:v>47.35549420212849</c:v>
                </c:pt>
                <c:pt idx="1568">
                  <c:v>46.460569231615466</c:v>
                </c:pt>
                <c:pt idx="1569">
                  <c:v>87.601476133773318</c:v>
                </c:pt>
                <c:pt idx="1570">
                  <c:v>64.823347693404429</c:v>
                </c:pt>
                <c:pt idx="1571">
                  <c:v>59.970041348510371</c:v>
                </c:pt>
                <c:pt idx="1572">
                  <c:v>73.132175329537247</c:v>
                </c:pt>
                <c:pt idx="1573">
                  <c:v>55.130686154482063</c:v>
                </c:pt>
                <c:pt idx="1574">
                  <c:v>36.011602988722096</c:v>
                </c:pt>
                <c:pt idx="1575">
                  <c:v>51.402320024984</c:v>
                </c:pt>
                <c:pt idx="1576">
                  <c:v>20.006446104845612</c:v>
                </c:pt>
                <c:pt idx="1577">
                  <c:v>97.089036269744611</c:v>
                </c:pt>
                <c:pt idx="1578">
                  <c:v>51.330631595847528</c:v>
                </c:pt>
                <c:pt idx="1579">
                  <c:v>116.03738740810455</c:v>
                </c:pt>
                <c:pt idx="1580">
                  <c:v>62.810080512149675</c:v>
                </c:pt>
                <c:pt idx="1581">
                  <c:v>33.395267786961917</c:v>
                </c:pt>
                <c:pt idx="1582">
                  <c:v>91.592740802914946</c:v>
                </c:pt>
                <c:pt idx="1583">
                  <c:v>55.881319287889823</c:v>
                </c:pt>
                <c:pt idx="1584">
                  <c:v>35.650110379609494</c:v>
                </c:pt>
                <c:pt idx="1585">
                  <c:v>61.477009137577191</c:v>
                </c:pt>
                <c:pt idx="1586">
                  <c:v>92.972318676974524</c:v>
                </c:pt>
                <c:pt idx="1587">
                  <c:v>46.265644241965504</c:v>
                </c:pt>
                <c:pt idx="1588">
                  <c:v>44.014181430660344</c:v>
                </c:pt>
                <c:pt idx="1589">
                  <c:v>18.026660745574244</c:v>
                </c:pt>
                <c:pt idx="1590">
                  <c:v>47.471322606430576</c:v>
                </c:pt>
                <c:pt idx="1591">
                  <c:v>96.030941303258942</c:v>
                </c:pt>
                <c:pt idx="1592">
                  <c:v>64.91636392268677</c:v>
                </c:pt>
                <c:pt idx="1593">
                  <c:v>37.081503735340974</c:v>
                </c:pt>
                <c:pt idx="1594">
                  <c:v>68.021916756475079</c:v>
                </c:pt>
                <c:pt idx="1595">
                  <c:v>99.195557485769555</c:v>
                </c:pt>
                <c:pt idx="1596">
                  <c:v>100.03223052422807</c:v>
                </c:pt>
                <c:pt idx="1597">
                  <c:v>104.0335197451972</c:v>
                </c:pt>
                <c:pt idx="1598">
                  <c:v>64.575856166493878</c:v>
                </c:pt>
                <c:pt idx="1599">
                  <c:v>53.640409599660281</c:v>
                </c:pt>
                <c:pt idx="1600">
                  <c:v>50.046660230159695</c:v>
                </c:pt>
                <c:pt idx="1601">
                  <c:v>89.394900665039629</c:v>
                </c:pt>
                <c:pt idx="1602">
                  <c:v>80.025784419382447</c:v>
                </c:pt>
                <c:pt idx="1603">
                  <c:v>104.0335197451972</c:v>
                </c:pt>
                <c:pt idx="1604">
                  <c:v>116.03738740810455</c:v>
                </c:pt>
                <c:pt idx="1605">
                  <c:v>85.405213128974125</c:v>
                </c:pt>
                <c:pt idx="1606">
                  <c:v>88.028362861320687</c:v>
                </c:pt>
                <c:pt idx="1607">
                  <c:v>68.658935435966484</c:v>
                </c:pt>
                <c:pt idx="1608">
                  <c:v>48.347230649590749</c:v>
                </c:pt>
                <c:pt idx="1609">
                  <c:v>44.014181430660344</c:v>
                </c:pt>
                <c:pt idx="1610">
                  <c:v>23.28292671848957</c:v>
                </c:pt>
                <c:pt idx="1611">
                  <c:v>53.209545576368782</c:v>
                </c:pt>
                <c:pt idx="1612">
                  <c:v>32.339383542608971</c:v>
                </c:pt>
                <c:pt idx="1613">
                  <c:v>72.0898985448801</c:v>
                </c:pt>
                <c:pt idx="1614">
                  <c:v>120.03867662907368</c:v>
                </c:pt>
                <c:pt idx="1615">
                  <c:v>36.011602988722096</c:v>
                </c:pt>
                <c:pt idx="1616">
                  <c:v>42.314415250706986</c:v>
                </c:pt>
                <c:pt idx="1617">
                  <c:v>10.511463805715289</c:v>
                </c:pt>
                <c:pt idx="1618">
                  <c:v>26.724461289161969</c:v>
                </c:pt>
                <c:pt idx="1619">
                  <c:v>64.04165361855182</c:v>
                </c:pt>
                <c:pt idx="1620">
                  <c:v>70.329694789473038</c:v>
                </c:pt>
                <c:pt idx="1621">
                  <c:v>46.207850653105126</c:v>
                </c:pt>
                <c:pt idx="1622">
                  <c:v>76.626899146590702</c:v>
                </c:pt>
                <c:pt idx="1623">
                  <c:v>30.998667817722417</c:v>
                </c:pt>
                <c:pt idx="1624">
                  <c:v>116.03738740810455</c:v>
                </c:pt>
                <c:pt idx="1625">
                  <c:v>76.024495198413319</c:v>
                </c:pt>
                <c:pt idx="1626">
                  <c:v>24.406950724813452</c:v>
                </c:pt>
                <c:pt idx="1627">
                  <c:v>68.797681332582201</c:v>
                </c:pt>
                <c:pt idx="1628">
                  <c:v>68.310201487021146</c:v>
                </c:pt>
                <c:pt idx="1629">
                  <c:v>70.157547139332493</c:v>
                </c:pt>
                <c:pt idx="1630">
                  <c:v>57.225589294398084</c:v>
                </c:pt>
                <c:pt idx="1631">
                  <c:v>17.137083144515355</c:v>
                </c:pt>
                <c:pt idx="1632">
                  <c:v>12.257846202967301</c:v>
                </c:pt>
                <c:pt idx="1633">
                  <c:v>109.79069348444649</c:v>
                </c:pt>
                <c:pt idx="1634">
                  <c:v>60.019338314536839</c:v>
                </c:pt>
                <c:pt idx="1635">
                  <c:v>84.027073640351574</c:v>
                </c:pt>
                <c:pt idx="1636">
                  <c:v>36.233553351876793</c:v>
                </c:pt>
                <c:pt idx="1637">
                  <c:v>75.644943382224852</c:v>
                </c:pt>
                <c:pt idx="1638">
                  <c:v>48.869378566804237</c:v>
                </c:pt>
                <c:pt idx="1639">
                  <c:v>48.546520841836141</c:v>
                </c:pt>
                <c:pt idx="1640">
                  <c:v>83.969072798155409</c:v>
                </c:pt>
                <c:pt idx="1641">
                  <c:v>56.018049093567718</c:v>
                </c:pt>
                <c:pt idx="1642">
                  <c:v>45.899465084764323</c:v>
                </c:pt>
                <c:pt idx="1643">
                  <c:v>33.112148940199759</c:v>
                </c:pt>
                <c:pt idx="1644">
                  <c:v>52.080962656890776</c:v>
                </c:pt>
                <c:pt idx="1645">
                  <c:v>35.45386236439554</c:v>
                </c:pt>
                <c:pt idx="1646">
                  <c:v>39.082378710648442</c:v>
                </c:pt>
                <c:pt idx="1647">
                  <c:v>56.503405727804399</c:v>
                </c:pt>
                <c:pt idx="1648">
                  <c:v>36.011602988722096</c:v>
                </c:pt>
                <c:pt idx="1649">
                  <c:v>20.563206074400355</c:v>
                </c:pt>
                <c:pt idx="1650">
                  <c:v>38.7723627522887</c:v>
                </c:pt>
                <c:pt idx="1651">
                  <c:v>77.38108058529339</c:v>
                </c:pt>
                <c:pt idx="1652">
                  <c:v>57.557585115316186</c:v>
                </c:pt>
                <c:pt idx="1653">
                  <c:v>62.356725203658819</c:v>
                </c:pt>
                <c:pt idx="1654">
                  <c:v>56.415837789102113</c:v>
                </c:pt>
                <c:pt idx="1655">
                  <c:v>24.007735325814735</c:v>
                </c:pt>
                <c:pt idx="1656">
                  <c:v>45.026907446728337</c:v>
                </c:pt>
                <c:pt idx="1657">
                  <c:v>24.007735325814735</c:v>
                </c:pt>
                <c:pt idx="1658">
                  <c:v>42.452647300851723</c:v>
                </c:pt>
                <c:pt idx="1659">
                  <c:v>40.972602578223508</c:v>
                </c:pt>
                <c:pt idx="1660">
                  <c:v>62.580880724631164</c:v>
                </c:pt>
                <c:pt idx="1661">
                  <c:v>74.97453784656723</c:v>
                </c:pt>
                <c:pt idx="1662">
                  <c:v>64.859965557615752</c:v>
                </c:pt>
                <c:pt idx="1663">
                  <c:v>53.072474109439852</c:v>
                </c:pt>
                <c:pt idx="1664">
                  <c:v>56.68555530167265</c:v>
                </c:pt>
                <c:pt idx="1665">
                  <c:v>65.250670306213749</c:v>
                </c:pt>
                <c:pt idx="1666">
                  <c:v>55.392353092011739</c:v>
                </c:pt>
                <c:pt idx="1667">
                  <c:v>72.023205977444192</c:v>
                </c:pt>
                <c:pt idx="1668">
                  <c:v>88.028362861320687</c:v>
                </c:pt>
                <c:pt idx="1669">
                  <c:v>51.348905284545033</c:v>
                </c:pt>
                <c:pt idx="1670">
                  <c:v>68.021916756475079</c:v>
                </c:pt>
                <c:pt idx="1671">
                  <c:v>60.883814219160321</c:v>
                </c:pt>
                <c:pt idx="1672">
                  <c:v>38.885376022492387</c:v>
                </c:pt>
                <c:pt idx="1673">
                  <c:v>89.746868259740509</c:v>
                </c:pt>
                <c:pt idx="1674">
                  <c:v>42.359565873439415</c:v>
                </c:pt>
                <c:pt idx="1675">
                  <c:v>76.024495198413319</c:v>
                </c:pt>
                <c:pt idx="1676">
                  <c:v>13.440571130480649</c:v>
                </c:pt>
                <c:pt idx="1677">
                  <c:v>65.054755857142652</c:v>
                </c:pt>
                <c:pt idx="1678">
                  <c:v>59.956971792315088</c:v>
                </c:pt>
                <c:pt idx="1679">
                  <c:v>34.407541410449731</c:v>
                </c:pt>
                <c:pt idx="1680">
                  <c:v>35.096373880980124</c:v>
                </c:pt>
                <c:pt idx="1681">
                  <c:v>35.583292375631743</c:v>
                </c:pt>
                <c:pt idx="1682">
                  <c:v>88.028362861320687</c:v>
                </c:pt>
                <c:pt idx="1683">
                  <c:v>69.829141080730722</c:v>
                </c:pt>
                <c:pt idx="1684">
                  <c:v>59.654005588852264</c:v>
                </c:pt>
                <c:pt idx="1685">
                  <c:v>55.529683403756707</c:v>
                </c:pt>
                <c:pt idx="1686">
                  <c:v>48.015470651629471</c:v>
                </c:pt>
                <c:pt idx="1687">
                  <c:v>32.961880289977771</c:v>
                </c:pt>
                <c:pt idx="1688">
                  <c:v>80.82926365796898</c:v>
                </c:pt>
                <c:pt idx="1689">
                  <c:v>90.403647315992558</c:v>
                </c:pt>
                <c:pt idx="1690">
                  <c:v>65.252863256784167</c:v>
                </c:pt>
                <c:pt idx="1691">
                  <c:v>54.662037772653335</c:v>
                </c:pt>
                <c:pt idx="1692">
                  <c:v>72.023205977444192</c:v>
                </c:pt>
                <c:pt idx="1693">
                  <c:v>70.484162159995094</c:v>
                </c:pt>
                <c:pt idx="1694">
                  <c:v>23.861204224097094</c:v>
                </c:pt>
                <c:pt idx="1695">
                  <c:v>76.112010608316439</c:v>
                </c:pt>
                <c:pt idx="1696">
                  <c:v>65.74674393694859</c:v>
                </c:pt>
                <c:pt idx="1697">
                  <c:v>52.779833426422172</c:v>
                </c:pt>
                <c:pt idx="1698">
                  <c:v>27.356130676434184</c:v>
                </c:pt>
                <c:pt idx="1699">
                  <c:v>102.42017757169604</c:v>
                </c:pt>
                <c:pt idx="1700">
                  <c:v>88.028362861320687</c:v>
                </c:pt>
                <c:pt idx="1701">
                  <c:v>37.617809963771911</c:v>
                </c:pt>
                <c:pt idx="1702">
                  <c:v>47.665394495319084</c:v>
                </c:pt>
                <c:pt idx="1703">
                  <c:v>41.763600692763248</c:v>
                </c:pt>
                <c:pt idx="1704">
                  <c:v>83.726817581737649</c:v>
                </c:pt>
                <c:pt idx="1705">
                  <c:v>52.527309179804647</c:v>
                </c:pt>
                <c:pt idx="1706">
                  <c:v>75.703043523397895</c:v>
                </c:pt>
                <c:pt idx="1707">
                  <c:v>50.960612960914112</c:v>
                </c:pt>
                <c:pt idx="1708">
                  <c:v>54.813850844501758</c:v>
                </c:pt>
                <c:pt idx="1709">
                  <c:v>15.707179498829232</c:v>
                </c:pt>
                <c:pt idx="1710">
                  <c:v>49.685269423641344</c:v>
                </c:pt>
                <c:pt idx="1711">
                  <c:v>26.211468011095334</c:v>
                </c:pt>
                <c:pt idx="1712">
                  <c:v>50.78465374978731</c:v>
                </c:pt>
                <c:pt idx="1713">
                  <c:v>61.109842938629946</c:v>
                </c:pt>
                <c:pt idx="1714">
                  <c:v>49.846122065763872</c:v>
                </c:pt>
                <c:pt idx="1715">
                  <c:v>42.981372581735457</c:v>
                </c:pt>
                <c:pt idx="1716">
                  <c:v>65.923421623038209</c:v>
                </c:pt>
                <c:pt idx="1717">
                  <c:v>56.018049093567726</c:v>
                </c:pt>
                <c:pt idx="1718">
                  <c:v>50.685193180624921</c:v>
                </c:pt>
                <c:pt idx="1719">
                  <c:v>54.800761791774576</c:v>
                </c:pt>
                <c:pt idx="1720">
                  <c:v>36.638838820369564</c:v>
                </c:pt>
                <c:pt idx="1721">
                  <c:v>97.240019589373787</c:v>
                </c:pt>
                <c:pt idx="1722">
                  <c:v>52.016759872598591</c:v>
                </c:pt>
                <c:pt idx="1723">
                  <c:v>33.713873238871678</c:v>
                </c:pt>
                <c:pt idx="1724">
                  <c:v>31.354553282992441</c:v>
                </c:pt>
                <c:pt idx="1725">
                  <c:v>75.170634138955819</c:v>
                </c:pt>
                <c:pt idx="1726">
                  <c:v>74.16617978297181</c:v>
                </c:pt>
                <c:pt idx="1727">
                  <c:v>88.028362861320687</c:v>
                </c:pt>
                <c:pt idx="1728">
                  <c:v>46.871643215602909</c:v>
                </c:pt>
                <c:pt idx="1729">
                  <c:v>70.052752572061863</c:v>
                </c:pt>
                <c:pt idx="1730">
                  <c:v>72.036716975131768</c:v>
                </c:pt>
                <c:pt idx="1731">
                  <c:v>75.730163911035092</c:v>
                </c:pt>
                <c:pt idx="1732">
                  <c:v>88.028362861320687</c:v>
                </c:pt>
                <c:pt idx="1733">
                  <c:v>74.228806593367054</c:v>
                </c:pt>
                <c:pt idx="1734">
                  <c:v>40.012892209691223</c:v>
                </c:pt>
                <c:pt idx="1735">
                  <c:v>48.16899422257795</c:v>
                </c:pt>
                <c:pt idx="1736">
                  <c:v>32.010313767752976</c:v>
                </c:pt>
                <c:pt idx="1737">
                  <c:v>28.142761293818989</c:v>
                </c:pt>
                <c:pt idx="1738">
                  <c:v>52.016759872598598</c:v>
                </c:pt>
                <c:pt idx="1739">
                  <c:v>64.020627535505952</c:v>
                </c:pt>
                <c:pt idx="1740">
                  <c:v>44.558201636632688</c:v>
                </c:pt>
                <c:pt idx="1741">
                  <c:v>65.311111681292488</c:v>
                </c:pt>
                <c:pt idx="1742">
                  <c:v>50.711711247928285</c:v>
                </c:pt>
                <c:pt idx="1743">
                  <c:v>41.796551594256158</c:v>
                </c:pt>
                <c:pt idx="1744">
                  <c:v>80.025784419382447</c:v>
                </c:pt>
                <c:pt idx="1745">
                  <c:v>81.858441132801246</c:v>
                </c:pt>
                <c:pt idx="1746">
                  <c:v>120.03867662907368</c:v>
                </c:pt>
                <c:pt idx="1747">
                  <c:v>84.318948667681596</c:v>
                </c:pt>
                <c:pt idx="1748">
                  <c:v>57.103325587430007</c:v>
                </c:pt>
                <c:pt idx="1749">
                  <c:v>56.429383460704216</c:v>
                </c:pt>
                <c:pt idx="1750">
                  <c:v>54.671948577334177</c:v>
                </c:pt>
                <c:pt idx="1751">
                  <c:v>66.678750682936283</c:v>
                </c:pt>
                <c:pt idx="1752">
                  <c:v>64.020627535505952</c:v>
                </c:pt>
                <c:pt idx="1753">
                  <c:v>68.120497886879122</c:v>
                </c:pt>
                <c:pt idx="1754">
                  <c:v>45.660239836509575</c:v>
                </c:pt>
                <c:pt idx="1755">
                  <c:v>66.251025363802654</c:v>
                </c:pt>
                <c:pt idx="1756">
                  <c:v>71.190540395601204</c:v>
                </c:pt>
                <c:pt idx="1757">
                  <c:v>73.496498447920658</c:v>
                </c:pt>
                <c:pt idx="1758">
                  <c:v>44.70032984342776</c:v>
                </c:pt>
                <c:pt idx="1759">
                  <c:v>34.078137355594627</c:v>
                </c:pt>
                <c:pt idx="1760">
                  <c:v>76.024495198413319</c:v>
                </c:pt>
                <c:pt idx="1761">
                  <c:v>40.012892209691223</c:v>
                </c:pt>
                <c:pt idx="1762">
                  <c:v>69.801102290404316</c:v>
                </c:pt>
                <c:pt idx="1763">
                  <c:v>66.053353986816546</c:v>
                </c:pt>
                <c:pt idx="1764">
                  <c:v>108.03480896616631</c:v>
                </c:pt>
                <c:pt idx="1765">
                  <c:v>52.391590787976078</c:v>
                </c:pt>
                <c:pt idx="1766">
                  <c:v>107.92673683886569</c:v>
                </c:pt>
                <c:pt idx="1767">
                  <c:v>46.631633169591133</c:v>
                </c:pt>
                <c:pt idx="1768">
                  <c:v>35.281699718081299</c:v>
                </c:pt>
                <c:pt idx="1769">
                  <c:v>59.621681073514615</c:v>
                </c:pt>
                <c:pt idx="1770">
                  <c:v>39.431080367574793</c:v>
                </c:pt>
                <c:pt idx="1771">
                  <c:v>39.162185679138751</c:v>
                </c:pt>
                <c:pt idx="1772">
                  <c:v>93.964402960641465</c:v>
                </c:pt>
                <c:pt idx="1773">
                  <c:v>15.001315261728987</c:v>
                </c:pt>
                <c:pt idx="1774">
                  <c:v>89.897105331236943</c:v>
                </c:pt>
                <c:pt idx="1775">
                  <c:v>37.875814784883651</c:v>
                </c:pt>
                <c:pt idx="1776">
                  <c:v>60.019338314536839</c:v>
                </c:pt>
                <c:pt idx="1777">
                  <c:v>49.544927767157688</c:v>
                </c:pt>
                <c:pt idx="1778">
                  <c:v>51.179928948500503</c:v>
                </c:pt>
                <c:pt idx="1779">
                  <c:v>101.2321947089372</c:v>
                </c:pt>
                <c:pt idx="1780">
                  <c:v>61.957140550696309</c:v>
                </c:pt>
                <c:pt idx="1781">
                  <c:v>63.111226594174582</c:v>
                </c:pt>
                <c:pt idx="1782">
                  <c:v>48.766810694277069</c:v>
                </c:pt>
                <c:pt idx="1783">
                  <c:v>43.90345689362902</c:v>
                </c:pt>
                <c:pt idx="1784">
                  <c:v>60.019338314536839</c:v>
                </c:pt>
                <c:pt idx="1785">
                  <c:v>33.511913398090854</c:v>
                </c:pt>
                <c:pt idx="1786">
                  <c:v>39.486296024335907</c:v>
                </c:pt>
                <c:pt idx="1787">
                  <c:v>101.46334841359997</c:v>
                </c:pt>
                <c:pt idx="1788">
                  <c:v>27.413525960304938</c:v>
                </c:pt>
                <c:pt idx="1789">
                  <c:v>112.03609818713544</c:v>
                </c:pt>
                <c:pt idx="1790">
                  <c:v>44.908837747419831</c:v>
                </c:pt>
                <c:pt idx="1791">
                  <c:v>61.460578189726618</c:v>
                </c:pt>
                <c:pt idx="1792">
                  <c:v>90.434348244272357</c:v>
                </c:pt>
                <c:pt idx="1793">
                  <c:v>47.883451875015503</c:v>
                </c:pt>
                <c:pt idx="1794">
                  <c:v>67.378024253337998</c:v>
                </c:pt>
                <c:pt idx="1795">
                  <c:v>76.148866204250169</c:v>
                </c:pt>
                <c:pt idx="1796">
                  <c:v>100.84202420461706</c:v>
                </c:pt>
                <c:pt idx="1797">
                  <c:v>57.904586961746709</c:v>
                </c:pt>
                <c:pt idx="1798">
                  <c:v>39.57720415527271</c:v>
                </c:pt>
                <c:pt idx="1799">
                  <c:v>41.828486729937389</c:v>
                </c:pt>
                <c:pt idx="1800">
                  <c:v>60.019338314536839</c:v>
                </c:pt>
                <c:pt idx="1801">
                  <c:v>108.03480896616631</c:v>
                </c:pt>
                <c:pt idx="1802">
                  <c:v>77.371010096379862</c:v>
                </c:pt>
                <c:pt idx="1803">
                  <c:v>32.635470890347008</c:v>
                </c:pt>
                <c:pt idx="1804">
                  <c:v>100.03223052422807</c:v>
                </c:pt>
                <c:pt idx="1805">
                  <c:v>100.03223052422807</c:v>
                </c:pt>
                <c:pt idx="1806">
                  <c:v>95.476407838521226</c:v>
                </c:pt>
                <c:pt idx="1807">
                  <c:v>116.03738740810455</c:v>
                </c:pt>
                <c:pt idx="1808">
                  <c:v>57.117773872642722</c:v>
                </c:pt>
                <c:pt idx="1809">
                  <c:v>84.027073640351574</c:v>
                </c:pt>
                <c:pt idx="1810">
                  <c:v>42.297445926101197</c:v>
                </c:pt>
                <c:pt idx="1811">
                  <c:v>60.229579170024451</c:v>
                </c:pt>
                <c:pt idx="1812">
                  <c:v>72.023205977444192</c:v>
                </c:pt>
                <c:pt idx="1813">
                  <c:v>112.03609818713544</c:v>
                </c:pt>
                <c:pt idx="1814">
                  <c:v>112.03609818713544</c:v>
                </c:pt>
                <c:pt idx="1815">
                  <c:v>85.138689811590524</c:v>
                </c:pt>
                <c:pt idx="1816">
                  <c:v>84.900513368401633</c:v>
                </c:pt>
                <c:pt idx="1817">
                  <c:v>88.028362861320687</c:v>
                </c:pt>
                <c:pt idx="1818">
                  <c:v>59.275563562602869</c:v>
                </c:pt>
                <c:pt idx="1819">
                  <c:v>48.015470651629471</c:v>
                </c:pt>
                <c:pt idx="1820">
                  <c:v>47.211229235450922</c:v>
                </c:pt>
                <c:pt idx="1821">
                  <c:v>37.069689968655624</c:v>
                </c:pt>
                <c:pt idx="1822">
                  <c:v>63.155458903632869</c:v>
                </c:pt>
                <c:pt idx="1823">
                  <c:v>55.872595679709264</c:v>
                </c:pt>
                <c:pt idx="1824">
                  <c:v>108.03480896616631</c:v>
                </c:pt>
                <c:pt idx="1825">
                  <c:v>36.011602988722096</c:v>
                </c:pt>
                <c:pt idx="1826">
                  <c:v>27.992225345798804</c:v>
                </c:pt>
                <c:pt idx="1827">
                  <c:v>26.659735597826458</c:v>
                </c:pt>
                <c:pt idx="1828">
                  <c:v>36.3766508076178</c:v>
                </c:pt>
                <c:pt idx="1829">
                  <c:v>54.140606024607017</c:v>
                </c:pt>
                <c:pt idx="1830">
                  <c:v>80.025784419382447</c:v>
                </c:pt>
                <c:pt idx="1831">
                  <c:v>35.435055202743584</c:v>
                </c:pt>
                <c:pt idx="1832">
                  <c:v>96.030941303258942</c:v>
                </c:pt>
                <c:pt idx="1833">
                  <c:v>48.015470651629464</c:v>
                </c:pt>
                <c:pt idx="1834">
                  <c:v>120.03867662907368</c:v>
                </c:pt>
                <c:pt idx="1835">
                  <c:v>72.023205977444192</c:v>
                </c:pt>
                <c:pt idx="1836">
                  <c:v>28.795402541724552</c:v>
                </c:pt>
                <c:pt idx="1837">
                  <c:v>84.202112689623618</c:v>
                </c:pt>
                <c:pt idx="1838">
                  <c:v>98.515636527445992</c:v>
                </c:pt>
                <c:pt idx="1839">
                  <c:v>66.267337166588234</c:v>
                </c:pt>
                <c:pt idx="1840">
                  <c:v>60.341785537029196</c:v>
                </c:pt>
                <c:pt idx="1841">
                  <c:v>20.40992044111416</c:v>
                </c:pt>
                <c:pt idx="1842">
                  <c:v>28.469727442819387</c:v>
                </c:pt>
                <c:pt idx="1843">
                  <c:v>61.596705312048023</c:v>
                </c:pt>
                <c:pt idx="1844">
                  <c:v>48.015470651629471</c:v>
                </c:pt>
                <c:pt idx="1845">
                  <c:v>80.025784419382447</c:v>
                </c:pt>
                <c:pt idx="1846">
                  <c:v>34.069393893021797</c:v>
                </c:pt>
                <c:pt idx="1847">
                  <c:v>16.954484822007061</c:v>
                </c:pt>
                <c:pt idx="1848">
                  <c:v>43.798091218806491</c:v>
                </c:pt>
                <c:pt idx="1849">
                  <c:v>56.84574569174741</c:v>
                </c:pt>
                <c:pt idx="1850">
                  <c:v>75.479960551070818</c:v>
                </c:pt>
                <c:pt idx="1851">
                  <c:v>76.024495198413319</c:v>
                </c:pt>
                <c:pt idx="1852">
                  <c:v>33.147885093199015</c:v>
                </c:pt>
                <c:pt idx="1853">
                  <c:v>32.317928914963574</c:v>
                </c:pt>
                <c:pt idx="1854">
                  <c:v>75.158499287365217</c:v>
                </c:pt>
                <c:pt idx="1855">
                  <c:v>56.518480899960316</c:v>
                </c:pt>
                <c:pt idx="1856">
                  <c:v>26.998880838413029</c:v>
                </c:pt>
                <c:pt idx="1857">
                  <c:v>48.538111178370791</c:v>
                </c:pt>
                <c:pt idx="1858">
                  <c:v>60.019338314536839</c:v>
                </c:pt>
                <c:pt idx="1859">
                  <c:v>34.978304113374058</c:v>
                </c:pt>
                <c:pt idx="1860">
                  <c:v>48.198948203077478</c:v>
                </c:pt>
                <c:pt idx="1861">
                  <c:v>53.957445945000465</c:v>
                </c:pt>
                <c:pt idx="1862">
                  <c:v>34.11438098625819</c:v>
                </c:pt>
                <c:pt idx="1863">
                  <c:v>48.378664844577486</c:v>
                </c:pt>
                <c:pt idx="1864">
                  <c:v>57.651481192281558</c:v>
                </c:pt>
                <c:pt idx="1865">
                  <c:v>20.006446104845612</c:v>
                </c:pt>
                <c:pt idx="1866">
                  <c:v>59.154624906409914</c:v>
                </c:pt>
                <c:pt idx="1867">
                  <c:v>60.019338314536846</c:v>
                </c:pt>
                <c:pt idx="1868">
                  <c:v>43.907000439379068</c:v>
                </c:pt>
                <c:pt idx="1869">
                  <c:v>54.582492070436381</c:v>
                </c:pt>
                <c:pt idx="1870">
                  <c:v>37.777327566556323</c:v>
                </c:pt>
                <c:pt idx="1871">
                  <c:v>67.431312675261921</c:v>
                </c:pt>
                <c:pt idx="1872">
                  <c:v>102.28187457561982</c:v>
                </c:pt>
                <c:pt idx="1873">
                  <c:v>48.796121553913672</c:v>
                </c:pt>
                <c:pt idx="1874">
                  <c:v>93.931282955107264</c:v>
                </c:pt>
                <c:pt idx="1875">
                  <c:v>45.594099073858594</c:v>
                </c:pt>
                <c:pt idx="1876">
                  <c:v>71.947024006361573</c:v>
                </c:pt>
                <c:pt idx="1877">
                  <c:v>77.381819108699602</c:v>
                </c:pt>
                <c:pt idx="1878">
                  <c:v>88.028362861320687</c:v>
                </c:pt>
                <c:pt idx="1879">
                  <c:v>51.851987435663141</c:v>
                </c:pt>
                <c:pt idx="1880">
                  <c:v>84.027073640351574</c:v>
                </c:pt>
                <c:pt idx="1881">
                  <c:v>53.73024738526636</c:v>
                </c:pt>
                <c:pt idx="1882">
                  <c:v>45.307099785041586</c:v>
                </c:pt>
                <c:pt idx="1883">
                  <c:v>94.117973163834833</c:v>
                </c:pt>
                <c:pt idx="1884">
                  <c:v>30.637809201049677</c:v>
                </c:pt>
                <c:pt idx="1885">
                  <c:v>64.020627535505952</c:v>
                </c:pt>
                <c:pt idx="1886">
                  <c:v>34.385869672398321</c:v>
                </c:pt>
                <c:pt idx="1887">
                  <c:v>63.278038487528569</c:v>
                </c:pt>
                <c:pt idx="1888">
                  <c:v>21.512803958497024</c:v>
                </c:pt>
                <c:pt idx="1889">
                  <c:v>24.983153611520557</c:v>
                </c:pt>
                <c:pt idx="1890">
                  <c:v>34.843647500205726</c:v>
                </c:pt>
                <c:pt idx="1891">
                  <c:v>47.004512350203292</c:v>
                </c:pt>
                <c:pt idx="1892">
                  <c:v>86.69631199179797</c:v>
                </c:pt>
                <c:pt idx="1893">
                  <c:v>102.73269550393032</c:v>
                </c:pt>
                <c:pt idx="1894">
                  <c:v>47.003220068534986</c:v>
                </c:pt>
                <c:pt idx="1895">
                  <c:v>56.182387615162604</c:v>
                </c:pt>
                <c:pt idx="1896">
                  <c:v>48.015470651629471</c:v>
                </c:pt>
                <c:pt idx="1897">
                  <c:v>30.099150031888776</c:v>
                </c:pt>
                <c:pt idx="1898">
                  <c:v>100.03223052422807</c:v>
                </c:pt>
                <c:pt idx="1899">
                  <c:v>73.6041371596652</c:v>
                </c:pt>
                <c:pt idx="1900">
                  <c:v>98.288331629681991</c:v>
                </c:pt>
                <c:pt idx="1901">
                  <c:v>43.50231786219512</c:v>
                </c:pt>
                <c:pt idx="1902">
                  <c:v>104.0335197451972</c:v>
                </c:pt>
                <c:pt idx="1903">
                  <c:v>60.132155482583713</c:v>
                </c:pt>
                <c:pt idx="1904">
                  <c:v>38.557509196636538</c:v>
                </c:pt>
                <c:pt idx="1905">
                  <c:v>87.320519057173541</c:v>
                </c:pt>
                <c:pt idx="1906">
                  <c:v>91.042731476460787</c:v>
                </c:pt>
                <c:pt idx="1907">
                  <c:v>50.166419315771655</c:v>
                </c:pt>
                <c:pt idx="1908">
                  <c:v>28.947015298482874</c:v>
                </c:pt>
                <c:pt idx="1909">
                  <c:v>112.03609818713544</c:v>
                </c:pt>
                <c:pt idx="1910">
                  <c:v>92.029652082289815</c:v>
                </c:pt>
                <c:pt idx="1911">
                  <c:v>55.200480584633475</c:v>
                </c:pt>
                <c:pt idx="1912">
                  <c:v>38.415398175102823</c:v>
                </c:pt>
                <c:pt idx="1913">
                  <c:v>46.597578005717253</c:v>
                </c:pt>
                <c:pt idx="1914">
                  <c:v>75.257348479237095</c:v>
                </c:pt>
                <c:pt idx="1915">
                  <c:v>75.731311502682303</c:v>
                </c:pt>
                <c:pt idx="1916">
                  <c:v>75.80514140712971</c:v>
                </c:pt>
                <c:pt idx="1917">
                  <c:v>67.966345320131666</c:v>
                </c:pt>
                <c:pt idx="1918">
                  <c:v>61.49501393024628</c:v>
                </c:pt>
                <c:pt idx="1919">
                  <c:v>40.084996837007822</c:v>
                </c:pt>
                <c:pt idx="1920">
                  <c:v>54.408855993887506</c:v>
                </c:pt>
                <c:pt idx="1921">
                  <c:v>43.12864659560902</c:v>
                </c:pt>
                <c:pt idx="1922">
                  <c:v>84.027073640351574</c:v>
                </c:pt>
                <c:pt idx="1923">
                  <c:v>52.104072932736905</c:v>
                </c:pt>
                <c:pt idx="1924">
                  <c:v>68.021916756475079</c:v>
                </c:pt>
                <c:pt idx="1925">
                  <c:v>40.24827362983595</c:v>
                </c:pt>
                <c:pt idx="1926">
                  <c:v>68.307005271751251</c:v>
                </c:pt>
                <c:pt idx="1927">
                  <c:v>36.011602988722096</c:v>
                </c:pt>
                <c:pt idx="1928">
                  <c:v>61.172481063954415</c:v>
                </c:pt>
                <c:pt idx="1929">
                  <c:v>49.525841961951677</c:v>
                </c:pt>
                <c:pt idx="1930">
                  <c:v>62.48490251355036</c:v>
                </c:pt>
                <c:pt idx="1931">
                  <c:v>85.421661551577017</c:v>
                </c:pt>
                <c:pt idx="1932">
                  <c:v>44.014181430660344</c:v>
                </c:pt>
                <c:pt idx="1933">
                  <c:v>41.097402060778819</c:v>
                </c:pt>
                <c:pt idx="1934">
                  <c:v>53.633752313581994</c:v>
                </c:pt>
                <c:pt idx="1935">
                  <c:v>96.030941303258942</c:v>
                </c:pt>
                <c:pt idx="1936">
                  <c:v>52.869242092343228</c:v>
                </c:pt>
                <c:pt idx="1937">
                  <c:v>41.56733800723427</c:v>
                </c:pt>
                <c:pt idx="1938">
                  <c:v>56.722367365609479</c:v>
                </c:pt>
                <c:pt idx="1939">
                  <c:v>108.03480896616631</c:v>
                </c:pt>
                <c:pt idx="1940">
                  <c:v>66.950330868038023</c:v>
                </c:pt>
                <c:pt idx="1941">
                  <c:v>86.786497269668814</c:v>
                </c:pt>
                <c:pt idx="1942">
                  <c:v>102.34443572429633</c:v>
                </c:pt>
                <c:pt idx="1943">
                  <c:v>73.885633794834064</c:v>
                </c:pt>
                <c:pt idx="1944">
                  <c:v>36.011602988722096</c:v>
                </c:pt>
                <c:pt idx="1945">
                  <c:v>24.52703505167246</c:v>
                </c:pt>
                <c:pt idx="1946">
                  <c:v>35.357651945442072</c:v>
                </c:pt>
                <c:pt idx="1947">
                  <c:v>21.853040335879236</c:v>
                </c:pt>
                <c:pt idx="1948">
                  <c:v>55.044751721006833</c:v>
                </c:pt>
                <c:pt idx="1949">
                  <c:v>64.020627535505952</c:v>
                </c:pt>
                <c:pt idx="1950">
                  <c:v>59.006510264398209</c:v>
                </c:pt>
                <c:pt idx="1951">
                  <c:v>53.526477553665103</c:v>
                </c:pt>
                <c:pt idx="1952">
                  <c:v>60.720573676674761</c:v>
                </c:pt>
                <c:pt idx="1953">
                  <c:v>31.734017043095729</c:v>
                </c:pt>
                <c:pt idx="1954">
                  <c:v>56.018049093567718</c:v>
                </c:pt>
                <c:pt idx="1955">
                  <c:v>83.409220969637431</c:v>
                </c:pt>
                <c:pt idx="1956">
                  <c:v>120.03867662907368</c:v>
                </c:pt>
                <c:pt idx="1957">
                  <c:v>76.415503551303743</c:v>
                </c:pt>
                <c:pt idx="1958">
                  <c:v>66.397038349984925</c:v>
                </c:pt>
                <c:pt idx="1959">
                  <c:v>43.316572323440901</c:v>
                </c:pt>
                <c:pt idx="1960">
                  <c:v>40.960112166316527</c:v>
                </c:pt>
                <c:pt idx="1961">
                  <c:v>71.616097337972988</c:v>
                </c:pt>
                <c:pt idx="1962">
                  <c:v>92.029652082289815</c:v>
                </c:pt>
                <c:pt idx="1963">
                  <c:v>46.799675593135525</c:v>
                </c:pt>
                <c:pt idx="1964">
                  <c:v>61.38669566754939</c:v>
                </c:pt>
                <c:pt idx="1965">
                  <c:v>56.947874239200239</c:v>
                </c:pt>
                <c:pt idx="1966">
                  <c:v>87.803473751519789</c:v>
                </c:pt>
                <c:pt idx="1967">
                  <c:v>84.027073640351574</c:v>
                </c:pt>
                <c:pt idx="1968">
                  <c:v>36.73008023969836</c:v>
                </c:pt>
                <c:pt idx="1969">
                  <c:v>28.701472590993614</c:v>
                </c:pt>
                <c:pt idx="1970">
                  <c:v>92.029652082289815</c:v>
                </c:pt>
                <c:pt idx="1971">
                  <c:v>30.715511763645011</c:v>
                </c:pt>
                <c:pt idx="1972">
                  <c:v>58.636000170682927</c:v>
                </c:pt>
                <c:pt idx="1973">
                  <c:v>70.294097132254336</c:v>
                </c:pt>
                <c:pt idx="1974">
                  <c:v>116.03738740810455</c:v>
                </c:pt>
                <c:pt idx="1975">
                  <c:v>39.56550586870928</c:v>
                </c:pt>
                <c:pt idx="1976">
                  <c:v>101.13334604345205</c:v>
                </c:pt>
                <c:pt idx="1977">
                  <c:v>84.027073640351574</c:v>
                </c:pt>
                <c:pt idx="1978">
                  <c:v>34.666614546265315</c:v>
                </c:pt>
                <c:pt idx="1979">
                  <c:v>85.680877176604568</c:v>
                </c:pt>
                <c:pt idx="1980">
                  <c:v>81.227071295734092</c:v>
                </c:pt>
                <c:pt idx="1981">
                  <c:v>24.078577219071445</c:v>
                </c:pt>
                <c:pt idx="1982">
                  <c:v>97.824640048631792</c:v>
                </c:pt>
                <c:pt idx="1983">
                  <c:v>23.63023118198128</c:v>
                </c:pt>
                <c:pt idx="1984">
                  <c:v>71.845086932425573</c:v>
                </c:pt>
                <c:pt idx="1985">
                  <c:v>33.991371690481792</c:v>
                </c:pt>
                <c:pt idx="1986">
                  <c:v>76.024495198413319</c:v>
                </c:pt>
                <c:pt idx="1987">
                  <c:v>100.03223052422807</c:v>
                </c:pt>
                <c:pt idx="1988">
                  <c:v>51.494808691570753</c:v>
                </c:pt>
                <c:pt idx="1989">
                  <c:v>116.03738740810455</c:v>
                </c:pt>
                <c:pt idx="1990">
                  <c:v>68.884095952266335</c:v>
                </c:pt>
                <c:pt idx="1991">
                  <c:v>59.716277186967595</c:v>
                </c:pt>
                <c:pt idx="1992">
                  <c:v>78.541088291663741</c:v>
                </c:pt>
                <c:pt idx="1993">
                  <c:v>46.43645846948457</c:v>
                </c:pt>
                <c:pt idx="1994">
                  <c:v>64.020627535505952</c:v>
                </c:pt>
                <c:pt idx="1995">
                  <c:v>51.722162523562091</c:v>
                </c:pt>
                <c:pt idx="1996">
                  <c:v>36.011602988722096</c:v>
                </c:pt>
                <c:pt idx="1997">
                  <c:v>70.625391672527002</c:v>
                </c:pt>
                <c:pt idx="1998">
                  <c:v>27.353630590704011</c:v>
                </c:pt>
                <c:pt idx="1999">
                  <c:v>100.03223052422807</c:v>
                </c:pt>
                <c:pt idx="2000">
                  <c:v>48.959200892172973</c:v>
                </c:pt>
                <c:pt idx="2001">
                  <c:v>44.6927382986742</c:v>
                </c:pt>
                <c:pt idx="2002">
                  <c:v>81.519622435223624</c:v>
                </c:pt>
                <c:pt idx="2003">
                  <c:v>49.750479149516444</c:v>
                </c:pt>
                <c:pt idx="2004">
                  <c:v>49.607288257812158</c:v>
                </c:pt>
                <c:pt idx="2005">
                  <c:v>50.952513676879313</c:v>
                </c:pt>
                <c:pt idx="2006">
                  <c:v>96.52321972438034</c:v>
                </c:pt>
                <c:pt idx="2007">
                  <c:v>62.348157359510061</c:v>
                </c:pt>
                <c:pt idx="2008">
                  <c:v>32.010313767752976</c:v>
                </c:pt>
                <c:pt idx="2009">
                  <c:v>40.667556140233906</c:v>
                </c:pt>
                <c:pt idx="2010">
                  <c:v>62.970895981560695</c:v>
                </c:pt>
                <c:pt idx="2011">
                  <c:v>104.0335197451972</c:v>
                </c:pt>
                <c:pt idx="2012">
                  <c:v>87.659270240372692</c:v>
                </c:pt>
                <c:pt idx="2013">
                  <c:v>23.817354882159151</c:v>
                </c:pt>
                <c:pt idx="2014">
                  <c:v>92.029652082289815</c:v>
                </c:pt>
                <c:pt idx="2015">
                  <c:v>108.03480896616631</c:v>
                </c:pt>
                <c:pt idx="2016">
                  <c:v>71.134234147118775</c:v>
                </c:pt>
                <c:pt idx="2017">
                  <c:v>116.03738740810455</c:v>
                </c:pt>
                <c:pt idx="2018">
                  <c:v>42.257248213042864</c:v>
                </c:pt>
                <c:pt idx="2019">
                  <c:v>46.274381887483457</c:v>
                </c:pt>
                <c:pt idx="2020">
                  <c:v>53.189113594960759</c:v>
                </c:pt>
                <c:pt idx="2021">
                  <c:v>78.742201871376466</c:v>
                </c:pt>
                <c:pt idx="2022">
                  <c:v>72.023205977444192</c:v>
                </c:pt>
                <c:pt idx="2023">
                  <c:v>99.410474908510565</c:v>
                </c:pt>
                <c:pt idx="2024">
                  <c:v>108.03480896616631</c:v>
                </c:pt>
                <c:pt idx="2025">
                  <c:v>67.25054450840689</c:v>
                </c:pt>
                <c:pt idx="2026">
                  <c:v>88.028362861320687</c:v>
                </c:pt>
                <c:pt idx="2027">
                  <c:v>91.04547788885877</c:v>
                </c:pt>
                <c:pt idx="2028">
                  <c:v>29.980386805623397</c:v>
                </c:pt>
                <c:pt idx="2029">
                  <c:v>44.014181430660344</c:v>
                </c:pt>
                <c:pt idx="2030">
                  <c:v>30.106425778668097</c:v>
                </c:pt>
                <c:pt idx="2031">
                  <c:v>75.841469900985942</c:v>
                </c:pt>
                <c:pt idx="2032">
                  <c:v>55.305111515074714</c:v>
                </c:pt>
                <c:pt idx="2033">
                  <c:v>50.702360125303237</c:v>
                </c:pt>
                <c:pt idx="2034">
                  <c:v>92.740751213902797</c:v>
                </c:pt>
                <c:pt idx="2035">
                  <c:v>40.012892209691223</c:v>
                </c:pt>
                <c:pt idx="2036">
                  <c:v>31.841335958864089</c:v>
                </c:pt>
                <c:pt idx="2037">
                  <c:v>48.281147637989946</c:v>
                </c:pt>
                <c:pt idx="2038">
                  <c:v>52.13449006398659</c:v>
                </c:pt>
                <c:pt idx="2039">
                  <c:v>55.30290522390699</c:v>
                </c:pt>
                <c:pt idx="2040">
                  <c:v>61.867352229774532</c:v>
                </c:pt>
                <c:pt idx="2041">
                  <c:v>43.292490740194999</c:v>
                </c:pt>
                <c:pt idx="2042">
                  <c:v>43.635088156594108</c:v>
                </c:pt>
                <c:pt idx="2043">
                  <c:v>28.852483630946836</c:v>
                </c:pt>
                <c:pt idx="2044">
                  <c:v>112.03609818713544</c:v>
                </c:pt>
                <c:pt idx="2045">
                  <c:v>92.029652082289815</c:v>
                </c:pt>
                <c:pt idx="2046">
                  <c:v>33.811921613797999</c:v>
                </c:pt>
                <c:pt idx="2047">
                  <c:v>67.544980974970628</c:v>
                </c:pt>
                <c:pt idx="2048">
                  <c:v>91.963363211833368</c:v>
                </c:pt>
                <c:pt idx="2049">
                  <c:v>61.847918791156218</c:v>
                </c:pt>
                <c:pt idx="2050">
                  <c:v>48.672234616330854</c:v>
                </c:pt>
                <c:pt idx="2051">
                  <c:v>33.884248994593904</c:v>
                </c:pt>
                <c:pt idx="2052">
                  <c:v>39.287633919837212</c:v>
                </c:pt>
                <c:pt idx="2053">
                  <c:v>78.401011170869637</c:v>
                </c:pt>
                <c:pt idx="2054">
                  <c:v>44.014181430660344</c:v>
                </c:pt>
                <c:pt idx="2055">
                  <c:v>85.402308919390038</c:v>
                </c:pt>
                <c:pt idx="2056">
                  <c:v>34.23372398609159</c:v>
                </c:pt>
                <c:pt idx="2057">
                  <c:v>51.854518249074793</c:v>
                </c:pt>
                <c:pt idx="2058">
                  <c:v>68.112936581590446</c:v>
                </c:pt>
                <c:pt idx="2059">
                  <c:v>50.843086093397311</c:v>
                </c:pt>
                <c:pt idx="2060">
                  <c:v>57.007405378237472</c:v>
                </c:pt>
                <c:pt idx="2061">
                  <c:v>60.019338314536839</c:v>
                </c:pt>
                <c:pt idx="2062">
                  <c:v>36.100479900150013</c:v>
                </c:pt>
                <c:pt idx="2063">
                  <c:v>49.49556105124563</c:v>
                </c:pt>
                <c:pt idx="2064">
                  <c:v>72.240688628702927</c:v>
                </c:pt>
                <c:pt idx="2065">
                  <c:v>85.995712854932037</c:v>
                </c:pt>
                <c:pt idx="2066">
                  <c:v>68.527733204426013</c:v>
                </c:pt>
                <c:pt idx="2067">
                  <c:v>80.025784419382447</c:v>
                </c:pt>
                <c:pt idx="2068">
                  <c:v>30.497483360509147</c:v>
                </c:pt>
                <c:pt idx="2069">
                  <c:v>52.016759872598598</c:v>
                </c:pt>
                <c:pt idx="2070">
                  <c:v>41.935219406374628</c:v>
                </c:pt>
                <c:pt idx="2071">
                  <c:v>59.193765509617336</c:v>
                </c:pt>
                <c:pt idx="2072">
                  <c:v>44.332435143543577</c:v>
                </c:pt>
                <c:pt idx="2073">
                  <c:v>69.577771574051454</c:v>
                </c:pt>
                <c:pt idx="2074">
                  <c:v>53.703359866516195</c:v>
                </c:pt>
                <c:pt idx="2075">
                  <c:v>22.060435856970241</c:v>
                </c:pt>
                <c:pt idx="2076">
                  <c:v>52.330003067405634</c:v>
                </c:pt>
                <c:pt idx="2077">
                  <c:v>40.012892209691223</c:v>
                </c:pt>
                <c:pt idx="2078">
                  <c:v>44.447797027708141</c:v>
                </c:pt>
                <c:pt idx="2079">
                  <c:v>42.039620875109648</c:v>
                </c:pt>
                <c:pt idx="2080">
                  <c:v>64.973239531422678</c:v>
                </c:pt>
                <c:pt idx="2081">
                  <c:v>66.049632150832934</c:v>
                </c:pt>
                <c:pt idx="2082">
                  <c:v>65.343019566853371</c:v>
                </c:pt>
                <c:pt idx="2083">
                  <c:v>39.546213154406168</c:v>
                </c:pt>
                <c:pt idx="2084">
                  <c:v>74.92271293263353</c:v>
                </c:pt>
                <c:pt idx="2085">
                  <c:v>54.523275729884915</c:v>
                </c:pt>
                <c:pt idx="2086">
                  <c:v>86.320331971637813</c:v>
                </c:pt>
                <c:pt idx="2087">
                  <c:v>104.0335197451972</c:v>
                </c:pt>
                <c:pt idx="2088">
                  <c:v>86.719553037385225</c:v>
                </c:pt>
                <c:pt idx="2089">
                  <c:v>55.256756366599646</c:v>
                </c:pt>
                <c:pt idx="2090">
                  <c:v>80.025784419382447</c:v>
                </c:pt>
                <c:pt idx="2091">
                  <c:v>47.530396078745063</c:v>
                </c:pt>
                <c:pt idx="2092">
                  <c:v>47.587201551259518</c:v>
                </c:pt>
                <c:pt idx="2093">
                  <c:v>65.606885892359671</c:v>
                </c:pt>
                <c:pt idx="2094">
                  <c:v>67.391602630852205</c:v>
                </c:pt>
                <c:pt idx="2095">
                  <c:v>82.698124238448116</c:v>
                </c:pt>
                <c:pt idx="2096">
                  <c:v>20.838395574491823</c:v>
                </c:pt>
                <c:pt idx="2097">
                  <c:v>97.971686519290884</c:v>
                </c:pt>
                <c:pt idx="2098">
                  <c:v>26.325809132608647</c:v>
                </c:pt>
                <c:pt idx="2099">
                  <c:v>31.895163846964095</c:v>
                </c:pt>
                <c:pt idx="2100">
                  <c:v>33.012608548641445</c:v>
                </c:pt>
                <c:pt idx="2102">
                  <c:v>0</c:v>
                </c:pt>
                <c:pt idx="2103">
                  <c:v>16.005156883876488</c:v>
                </c:pt>
                <c:pt idx="2104">
                  <c:v>3.9254101814325635</c:v>
                </c:pt>
                <c:pt idx="2105">
                  <c:v>0</c:v>
                </c:pt>
                <c:pt idx="2106">
                  <c:v>24.007735325814735</c:v>
                </c:pt>
                <c:pt idx="2107">
                  <c:v>0</c:v>
                </c:pt>
                <c:pt idx="2108">
                  <c:v>0</c:v>
                </c:pt>
                <c:pt idx="2109">
                  <c:v>14.473593684275892</c:v>
                </c:pt>
                <c:pt idx="2110">
                  <c:v>44.014181430660344</c:v>
                </c:pt>
                <c:pt idx="2111">
                  <c:v>0</c:v>
                </c:pt>
                <c:pt idx="2112">
                  <c:v>14.309897398672611</c:v>
                </c:pt>
                <c:pt idx="2113">
                  <c:v>56.018049093567718</c:v>
                </c:pt>
                <c:pt idx="2114">
                  <c:v>2.5565811619142433</c:v>
                </c:pt>
                <c:pt idx="2115">
                  <c:v>7.279115380826382</c:v>
                </c:pt>
                <c:pt idx="2116">
                  <c:v>3.570901953333915</c:v>
                </c:pt>
                <c:pt idx="2117">
                  <c:v>0</c:v>
                </c:pt>
                <c:pt idx="2118">
                  <c:v>0</c:v>
                </c:pt>
                <c:pt idx="2119">
                  <c:v>40.012892209691223</c:v>
                </c:pt>
                <c:pt idx="2120">
                  <c:v>0</c:v>
                </c:pt>
                <c:pt idx="2121">
                  <c:v>0</c:v>
                </c:pt>
                <c:pt idx="2122">
                  <c:v>0</c:v>
                </c:pt>
                <c:pt idx="2123">
                  <c:v>29.729340949836246</c:v>
                </c:pt>
                <c:pt idx="2124">
                  <c:v>31.473835767724783</c:v>
                </c:pt>
                <c:pt idx="2125">
                  <c:v>1.9654761083778653</c:v>
                </c:pt>
                <c:pt idx="2126">
                  <c:v>8.8605176045699139</c:v>
                </c:pt>
                <c:pt idx="2127">
                  <c:v>2.5461801637022132</c:v>
                </c:pt>
                <c:pt idx="2128">
                  <c:v>0</c:v>
                </c:pt>
                <c:pt idx="2129">
                  <c:v>42.366939336781492</c:v>
                </c:pt>
                <c:pt idx="2130">
                  <c:v>56.018049093567718</c:v>
                </c:pt>
                <c:pt idx="2131">
                  <c:v>0</c:v>
                </c:pt>
                <c:pt idx="2132">
                  <c:v>0</c:v>
                </c:pt>
                <c:pt idx="2133">
                  <c:v>0</c:v>
                </c:pt>
                <c:pt idx="2134">
                  <c:v>28.009024546783863</c:v>
                </c:pt>
                <c:pt idx="2135">
                  <c:v>13.611841406703496</c:v>
                </c:pt>
                <c:pt idx="2136">
                  <c:v>36.011602988722096</c:v>
                </c:pt>
                <c:pt idx="2137">
                  <c:v>0</c:v>
                </c:pt>
                <c:pt idx="2138">
                  <c:v>13.885637059079926</c:v>
                </c:pt>
                <c:pt idx="2139">
                  <c:v>0</c:v>
                </c:pt>
                <c:pt idx="2140">
                  <c:v>18.530302993386293</c:v>
                </c:pt>
                <c:pt idx="2141">
                  <c:v>8.002578441938244</c:v>
                </c:pt>
                <c:pt idx="2142">
                  <c:v>0</c:v>
                </c:pt>
                <c:pt idx="2143">
                  <c:v>0</c:v>
                </c:pt>
                <c:pt idx="2144">
                  <c:v>48.015470651629471</c:v>
                </c:pt>
                <c:pt idx="2145">
                  <c:v>17.154885953254173</c:v>
                </c:pt>
                <c:pt idx="2146">
                  <c:v>0</c:v>
                </c:pt>
                <c:pt idx="2147">
                  <c:v>20.827944273316106</c:v>
                </c:pt>
                <c:pt idx="2148">
                  <c:v>5.7862238371680776</c:v>
                </c:pt>
                <c:pt idx="2149">
                  <c:v>0</c:v>
                </c:pt>
                <c:pt idx="2150">
                  <c:v>0</c:v>
                </c:pt>
                <c:pt idx="2151">
                  <c:v>14.338176218047375</c:v>
                </c:pt>
                <c:pt idx="2152">
                  <c:v>2.4838082763404086</c:v>
                </c:pt>
                <c:pt idx="2153">
                  <c:v>10.86484208216997</c:v>
                </c:pt>
                <c:pt idx="2154">
                  <c:v>0</c:v>
                </c:pt>
                <c:pt idx="2155">
                  <c:v>18.792870434216415</c:v>
                </c:pt>
                <c:pt idx="2156">
                  <c:v>10.114886191503834</c:v>
                </c:pt>
                <c:pt idx="2157">
                  <c:v>0</c:v>
                </c:pt>
                <c:pt idx="2158">
                  <c:v>13.127456880655474</c:v>
                </c:pt>
                <c:pt idx="2159">
                  <c:v>24.007735325814735</c:v>
                </c:pt>
                <c:pt idx="2160">
                  <c:v>44.014181430660344</c:v>
                </c:pt>
                <c:pt idx="2161">
                  <c:v>18.410731209985368</c:v>
                </c:pt>
                <c:pt idx="2162">
                  <c:v>16.034328871941625</c:v>
                </c:pt>
                <c:pt idx="2163">
                  <c:v>5.6420528061039876</c:v>
                </c:pt>
                <c:pt idx="2164">
                  <c:v>0</c:v>
                </c:pt>
                <c:pt idx="2165">
                  <c:v>25.634767465072112</c:v>
                </c:pt>
                <c:pt idx="2166">
                  <c:v>8.002578441938244</c:v>
                </c:pt>
                <c:pt idx="2167">
                  <c:v>3.0300950254283547</c:v>
                </c:pt>
                <c:pt idx="2168">
                  <c:v>0</c:v>
                </c:pt>
                <c:pt idx="2169">
                  <c:v>0.3899540537349705</c:v>
                </c:pt>
                <c:pt idx="2170">
                  <c:v>36.011602988722096</c:v>
                </c:pt>
                <c:pt idx="2171">
                  <c:v>17.835958340980948</c:v>
                </c:pt>
                <c:pt idx="2172">
                  <c:v>0</c:v>
                </c:pt>
                <c:pt idx="2173">
                  <c:v>56.018049093567718</c:v>
                </c:pt>
                <c:pt idx="2174">
                  <c:v>22.161505686580483</c:v>
                </c:pt>
                <c:pt idx="2175">
                  <c:v>12.922461012608933</c:v>
                </c:pt>
                <c:pt idx="2176">
                  <c:v>20.006446104845615</c:v>
                </c:pt>
                <c:pt idx="2177">
                  <c:v>0</c:v>
                </c:pt>
                <c:pt idx="2178">
                  <c:v>9.6540622091357342</c:v>
                </c:pt>
                <c:pt idx="2179">
                  <c:v>0</c:v>
                </c:pt>
                <c:pt idx="2180">
                  <c:v>7.1852325533253998</c:v>
                </c:pt>
                <c:pt idx="2181">
                  <c:v>40.012892209691223</c:v>
                </c:pt>
                <c:pt idx="2182">
                  <c:v>0</c:v>
                </c:pt>
                <c:pt idx="2183">
                  <c:v>1.7879901862083025</c:v>
                </c:pt>
                <c:pt idx="2184">
                  <c:v>32.010313767752976</c:v>
                </c:pt>
                <c:pt idx="2185">
                  <c:v>2.7537249074758141</c:v>
                </c:pt>
                <c:pt idx="2186">
                  <c:v>0</c:v>
                </c:pt>
                <c:pt idx="2187">
                  <c:v>0</c:v>
                </c:pt>
                <c:pt idx="2188">
                  <c:v>6.625379341534412</c:v>
                </c:pt>
                <c:pt idx="2189">
                  <c:v>0</c:v>
                </c:pt>
                <c:pt idx="2190">
                  <c:v>16.005156883876488</c:v>
                </c:pt>
                <c:pt idx="2191">
                  <c:v>0</c:v>
                </c:pt>
                <c:pt idx="2192">
                  <c:v>46.141451285252479</c:v>
                </c:pt>
                <c:pt idx="2193">
                  <c:v>0</c:v>
                </c:pt>
                <c:pt idx="2194">
                  <c:v>88.028362861320687</c:v>
                </c:pt>
                <c:pt idx="2195">
                  <c:v>5.7852177288266917</c:v>
                </c:pt>
                <c:pt idx="2196">
                  <c:v>36.011602988722096</c:v>
                </c:pt>
                <c:pt idx="2197">
                  <c:v>72.023205977444192</c:v>
                </c:pt>
                <c:pt idx="2198">
                  <c:v>2.6425931054064669</c:v>
                </c:pt>
                <c:pt idx="2199">
                  <c:v>48.015470651629471</c:v>
                </c:pt>
                <c:pt idx="2200">
                  <c:v>0</c:v>
                </c:pt>
                <c:pt idx="2201">
                  <c:v>2.0682008652143145</c:v>
                </c:pt>
                <c:pt idx="2202">
                  <c:v>8.2154546957211227</c:v>
                </c:pt>
                <c:pt idx="2203">
                  <c:v>0</c:v>
                </c:pt>
                <c:pt idx="2204">
                  <c:v>16.005156883876488</c:v>
                </c:pt>
                <c:pt idx="2205">
                  <c:v>19.70343578587655</c:v>
                </c:pt>
                <c:pt idx="2206">
                  <c:v>7.4844883495195536</c:v>
                </c:pt>
                <c:pt idx="2207">
                  <c:v>4.001289220969122</c:v>
                </c:pt>
                <c:pt idx="2208">
                  <c:v>8.002578441938244</c:v>
                </c:pt>
                <c:pt idx="2209">
                  <c:v>84.027073640351574</c:v>
                </c:pt>
                <c:pt idx="2210">
                  <c:v>4.001289220969122</c:v>
                </c:pt>
                <c:pt idx="2211">
                  <c:v>24.007735325814735</c:v>
                </c:pt>
                <c:pt idx="2212">
                  <c:v>28.009024546783859</c:v>
                </c:pt>
                <c:pt idx="2213">
                  <c:v>0</c:v>
                </c:pt>
                <c:pt idx="2214">
                  <c:v>0</c:v>
                </c:pt>
                <c:pt idx="2215">
                  <c:v>56.018049093567718</c:v>
                </c:pt>
                <c:pt idx="2216">
                  <c:v>20.006446104845612</c:v>
                </c:pt>
                <c:pt idx="2217">
                  <c:v>0</c:v>
                </c:pt>
                <c:pt idx="2218">
                  <c:v>3.9329577762486037</c:v>
                </c:pt>
                <c:pt idx="2219">
                  <c:v>0</c:v>
                </c:pt>
                <c:pt idx="2220">
                  <c:v>68.021916756475079</c:v>
                </c:pt>
                <c:pt idx="2221">
                  <c:v>20.006446104845612</c:v>
                </c:pt>
                <c:pt idx="2222">
                  <c:v>6.7339218788275197</c:v>
                </c:pt>
                <c:pt idx="2223">
                  <c:v>16.005156883876488</c:v>
                </c:pt>
                <c:pt idx="2224">
                  <c:v>0</c:v>
                </c:pt>
                <c:pt idx="2225">
                  <c:v>5.8766203825123711</c:v>
                </c:pt>
                <c:pt idx="2226">
                  <c:v>0</c:v>
                </c:pt>
                <c:pt idx="2227">
                  <c:v>16.005156883876488</c:v>
                </c:pt>
                <c:pt idx="2228">
                  <c:v>0</c:v>
                </c:pt>
                <c:pt idx="2229">
                  <c:v>3.2242661953938603</c:v>
                </c:pt>
                <c:pt idx="2230">
                  <c:v>20.006446104845612</c:v>
                </c:pt>
                <c:pt idx="2231">
                  <c:v>2.2316026001180345</c:v>
                </c:pt>
                <c:pt idx="2232">
                  <c:v>7.1949840772626574</c:v>
                </c:pt>
                <c:pt idx="2233">
                  <c:v>48.015470651629471</c:v>
                </c:pt>
                <c:pt idx="2234">
                  <c:v>0</c:v>
                </c:pt>
                <c:pt idx="2235">
                  <c:v>3.6724425084190457</c:v>
                </c:pt>
                <c:pt idx="2236">
                  <c:v>0</c:v>
                </c:pt>
                <c:pt idx="2237">
                  <c:v>12.003867662907368</c:v>
                </c:pt>
                <c:pt idx="2238">
                  <c:v>6.3018319234885336</c:v>
                </c:pt>
                <c:pt idx="2239">
                  <c:v>36.011602988722096</c:v>
                </c:pt>
                <c:pt idx="2240">
                  <c:v>12.772394658748954</c:v>
                </c:pt>
                <c:pt idx="2241">
                  <c:v>40.925789180506406</c:v>
                </c:pt>
                <c:pt idx="2242">
                  <c:v>0</c:v>
                </c:pt>
                <c:pt idx="2243">
                  <c:v>7.1740193400631211</c:v>
                </c:pt>
                <c:pt idx="2244">
                  <c:v>1.6384862784858538</c:v>
                </c:pt>
                <c:pt idx="2245">
                  <c:v>0</c:v>
                </c:pt>
                <c:pt idx="2246">
                  <c:v>11.496328041837282</c:v>
                </c:pt>
                <c:pt idx="2247">
                  <c:v>0</c:v>
                </c:pt>
                <c:pt idx="2248">
                  <c:v>16.353466208260304</c:v>
                </c:pt>
                <c:pt idx="2249">
                  <c:v>60.019338314536839</c:v>
                </c:pt>
                <c:pt idx="2250">
                  <c:v>48.015470651629471</c:v>
                </c:pt>
                <c:pt idx="2251">
                  <c:v>18.491241790511502</c:v>
                </c:pt>
                <c:pt idx="2252">
                  <c:v>16.005156883876488</c:v>
                </c:pt>
                <c:pt idx="2253">
                  <c:v>1.6352119411520616</c:v>
                </c:pt>
                <c:pt idx="2254">
                  <c:v>31.194528501073567</c:v>
                </c:pt>
                <c:pt idx="2255">
                  <c:v>4.001289220969122</c:v>
                </c:pt>
                <c:pt idx="2256">
                  <c:v>0</c:v>
                </c:pt>
                <c:pt idx="2257">
                  <c:v>17.282774593858182</c:v>
                </c:pt>
                <c:pt idx="2258">
                  <c:v>8.8557960262716175</c:v>
                </c:pt>
                <c:pt idx="2259">
                  <c:v>16.005156883876488</c:v>
                </c:pt>
                <c:pt idx="2260">
                  <c:v>0</c:v>
                </c:pt>
                <c:pt idx="2261">
                  <c:v>3.4635144773244186</c:v>
                </c:pt>
                <c:pt idx="2262">
                  <c:v>37.021315773507908</c:v>
                </c:pt>
                <c:pt idx="2263">
                  <c:v>48.015470651629471</c:v>
                </c:pt>
                <c:pt idx="2264">
                  <c:v>0</c:v>
                </c:pt>
                <c:pt idx="2265">
                  <c:v>25.492920918916212</c:v>
                </c:pt>
                <c:pt idx="2266">
                  <c:v>16.005156883876488</c:v>
                </c:pt>
                <c:pt idx="2267">
                  <c:v>68.021916756475079</c:v>
                </c:pt>
                <c:pt idx="2268">
                  <c:v>0</c:v>
                </c:pt>
                <c:pt idx="2269">
                  <c:v>36.011602988722096</c:v>
                </c:pt>
                <c:pt idx="2270">
                  <c:v>36.011602988722096</c:v>
                </c:pt>
                <c:pt idx="2271">
                  <c:v>4.001289220969122</c:v>
                </c:pt>
                <c:pt idx="2272">
                  <c:v>18.728299503328735</c:v>
                </c:pt>
                <c:pt idx="2273">
                  <c:v>56.703041036919423</c:v>
                </c:pt>
                <c:pt idx="2274">
                  <c:v>60.019338314536839</c:v>
                </c:pt>
                <c:pt idx="2275">
                  <c:v>17.765837182486308</c:v>
                </c:pt>
                <c:pt idx="2276">
                  <c:v>0</c:v>
                </c:pt>
                <c:pt idx="2277">
                  <c:v>3.5452164470661183</c:v>
                </c:pt>
                <c:pt idx="2278">
                  <c:v>28.009024546783859</c:v>
                </c:pt>
                <c:pt idx="2279">
                  <c:v>24.007735325814735</c:v>
                </c:pt>
                <c:pt idx="2280">
                  <c:v>32.010313767752976</c:v>
                </c:pt>
                <c:pt idx="2281">
                  <c:v>0</c:v>
                </c:pt>
                <c:pt idx="2282">
                  <c:v>0</c:v>
                </c:pt>
                <c:pt idx="2283">
                  <c:v>3.9581681550551862</c:v>
                </c:pt>
                <c:pt idx="2284">
                  <c:v>0</c:v>
                </c:pt>
                <c:pt idx="2285">
                  <c:v>0</c:v>
                </c:pt>
                <c:pt idx="2286">
                  <c:v>0</c:v>
                </c:pt>
                <c:pt idx="2287">
                  <c:v>3.0798936139437547</c:v>
                </c:pt>
                <c:pt idx="2288">
                  <c:v>13.525828534928088</c:v>
                </c:pt>
                <c:pt idx="2289">
                  <c:v>35.815458537835525</c:v>
                </c:pt>
                <c:pt idx="2290">
                  <c:v>33.347230002917861</c:v>
                </c:pt>
                <c:pt idx="2291">
                  <c:v>14.996449753058833</c:v>
                </c:pt>
                <c:pt idx="2292">
                  <c:v>3.2541912464824025</c:v>
                </c:pt>
                <c:pt idx="2293">
                  <c:v>0</c:v>
                </c:pt>
                <c:pt idx="2294">
                  <c:v>0.89205410750859759</c:v>
                </c:pt>
                <c:pt idx="2295">
                  <c:v>0</c:v>
                </c:pt>
                <c:pt idx="2296">
                  <c:v>24.007735325814735</c:v>
                </c:pt>
                <c:pt idx="2297">
                  <c:v>0</c:v>
                </c:pt>
                <c:pt idx="2298">
                  <c:v>1.982877216424312</c:v>
                </c:pt>
                <c:pt idx="2299">
                  <c:v>18.820637284872152</c:v>
                </c:pt>
                <c:pt idx="2300">
                  <c:v>16.005156883876488</c:v>
                </c:pt>
                <c:pt idx="2301">
                  <c:v>10.644412985959477</c:v>
                </c:pt>
                <c:pt idx="2302">
                  <c:v>0</c:v>
                </c:pt>
                <c:pt idx="2303">
                  <c:v>40.012892209691223</c:v>
                </c:pt>
                <c:pt idx="2304">
                  <c:v>14.102301848351543</c:v>
                </c:pt>
                <c:pt idx="2305">
                  <c:v>7.3296498610460956</c:v>
                </c:pt>
                <c:pt idx="2306">
                  <c:v>9.6843359511788556</c:v>
                </c:pt>
                <c:pt idx="2307">
                  <c:v>21.726096461995361</c:v>
                </c:pt>
                <c:pt idx="2308">
                  <c:v>0</c:v>
                </c:pt>
                <c:pt idx="2309">
                  <c:v>33.249866715625537</c:v>
                </c:pt>
                <c:pt idx="2310">
                  <c:v>0</c:v>
                </c:pt>
                <c:pt idx="2311">
                  <c:v>25.535682624763172</c:v>
                </c:pt>
                <c:pt idx="2312">
                  <c:v>0</c:v>
                </c:pt>
                <c:pt idx="2313">
                  <c:v>16.005156883876488</c:v>
                </c:pt>
                <c:pt idx="2314">
                  <c:v>17.929034707893056</c:v>
                </c:pt>
                <c:pt idx="2315">
                  <c:v>0</c:v>
                </c:pt>
                <c:pt idx="2316">
                  <c:v>20.806980953386276</c:v>
                </c:pt>
                <c:pt idx="2317">
                  <c:v>0</c:v>
                </c:pt>
                <c:pt idx="2318">
                  <c:v>0</c:v>
                </c:pt>
                <c:pt idx="2319">
                  <c:v>7.4440228778003572</c:v>
                </c:pt>
                <c:pt idx="2320">
                  <c:v>24.007735325814735</c:v>
                </c:pt>
                <c:pt idx="2321">
                  <c:v>16.005156883876488</c:v>
                </c:pt>
                <c:pt idx="2322">
                  <c:v>8.0253981899737692</c:v>
                </c:pt>
                <c:pt idx="2323">
                  <c:v>27.31136469098594</c:v>
                </c:pt>
                <c:pt idx="2324">
                  <c:v>0</c:v>
                </c:pt>
                <c:pt idx="2325">
                  <c:v>9.129101122535749</c:v>
                </c:pt>
                <c:pt idx="2326">
                  <c:v>1.0309834684491594</c:v>
                </c:pt>
                <c:pt idx="2327">
                  <c:v>0</c:v>
                </c:pt>
                <c:pt idx="2328">
                  <c:v>0</c:v>
                </c:pt>
                <c:pt idx="2329">
                  <c:v>44.014181430660344</c:v>
                </c:pt>
                <c:pt idx="2330">
                  <c:v>6.7565001336026338</c:v>
                </c:pt>
                <c:pt idx="2331">
                  <c:v>0</c:v>
                </c:pt>
                <c:pt idx="2332">
                  <c:v>0</c:v>
                </c:pt>
                <c:pt idx="2333">
                  <c:v>42.517393804224739</c:v>
                </c:pt>
                <c:pt idx="2334">
                  <c:v>32.010313767752976</c:v>
                </c:pt>
                <c:pt idx="2335">
                  <c:v>4.001289220969122</c:v>
                </c:pt>
                <c:pt idx="2336">
                  <c:v>10.106546711558661</c:v>
                </c:pt>
                <c:pt idx="2337">
                  <c:v>8.2818772229087863</c:v>
                </c:pt>
                <c:pt idx="2338">
                  <c:v>0</c:v>
                </c:pt>
                <c:pt idx="2339">
                  <c:v>10.94831440940918</c:v>
                </c:pt>
                <c:pt idx="2340">
                  <c:v>64.020627535505952</c:v>
                </c:pt>
                <c:pt idx="2341">
                  <c:v>0</c:v>
                </c:pt>
                <c:pt idx="2342">
                  <c:v>0</c:v>
                </c:pt>
                <c:pt idx="2343">
                  <c:v>0</c:v>
                </c:pt>
                <c:pt idx="2344">
                  <c:v>26.111231258827718</c:v>
                </c:pt>
                <c:pt idx="2345">
                  <c:v>37.779032813412137</c:v>
                </c:pt>
                <c:pt idx="2346">
                  <c:v>36.011602988722096</c:v>
                </c:pt>
                <c:pt idx="2347">
                  <c:v>0</c:v>
                </c:pt>
                <c:pt idx="2348">
                  <c:v>20.006446104845612</c:v>
                </c:pt>
                <c:pt idx="2349">
                  <c:v>0</c:v>
                </c:pt>
                <c:pt idx="2350">
                  <c:v>11.607813025545919</c:v>
                </c:pt>
                <c:pt idx="2351">
                  <c:v>0</c:v>
                </c:pt>
                <c:pt idx="2352">
                  <c:v>8.6242073911599455</c:v>
                </c:pt>
                <c:pt idx="2353">
                  <c:v>0</c:v>
                </c:pt>
                <c:pt idx="2354">
                  <c:v>48.015470651629471</c:v>
                </c:pt>
                <c:pt idx="2355">
                  <c:v>16.005156883876488</c:v>
                </c:pt>
                <c:pt idx="2356">
                  <c:v>0</c:v>
                </c:pt>
                <c:pt idx="2357">
                  <c:v>40.557326209198685</c:v>
                </c:pt>
                <c:pt idx="2358">
                  <c:v>13.82586326747599</c:v>
                </c:pt>
                <c:pt idx="2359">
                  <c:v>0</c:v>
                </c:pt>
                <c:pt idx="2360">
                  <c:v>0</c:v>
                </c:pt>
                <c:pt idx="2361">
                  <c:v>9.9621329357994597</c:v>
                </c:pt>
                <c:pt idx="2362">
                  <c:v>3.0395045763156623</c:v>
                </c:pt>
                <c:pt idx="2363">
                  <c:v>7.0539425458390381</c:v>
                </c:pt>
                <c:pt idx="2364">
                  <c:v>0</c:v>
                </c:pt>
                <c:pt idx="2365">
                  <c:v>26.966953514897508</c:v>
                </c:pt>
                <c:pt idx="2366">
                  <c:v>13.272612247254255</c:v>
                </c:pt>
                <c:pt idx="2367">
                  <c:v>0</c:v>
                </c:pt>
                <c:pt idx="2368">
                  <c:v>33.259870825562508</c:v>
                </c:pt>
                <c:pt idx="2369">
                  <c:v>10.182244322575531</c:v>
                </c:pt>
                <c:pt idx="2370">
                  <c:v>40.012892209691223</c:v>
                </c:pt>
                <c:pt idx="2371">
                  <c:v>32.010313767752976</c:v>
                </c:pt>
                <c:pt idx="2372">
                  <c:v>24.007735325814735</c:v>
                </c:pt>
                <c:pt idx="2373">
                  <c:v>8.1925509952615805</c:v>
                </c:pt>
                <c:pt idx="2374">
                  <c:v>0</c:v>
                </c:pt>
                <c:pt idx="2375">
                  <c:v>22.913666014976506</c:v>
                </c:pt>
                <c:pt idx="2376">
                  <c:v>8.002578441938244</c:v>
                </c:pt>
                <c:pt idx="2377">
                  <c:v>16.005156883876488</c:v>
                </c:pt>
                <c:pt idx="2378">
                  <c:v>0</c:v>
                </c:pt>
                <c:pt idx="2379">
                  <c:v>11.300430103561268</c:v>
                </c:pt>
                <c:pt idx="2380">
                  <c:v>15.584995106015237</c:v>
                </c:pt>
                <c:pt idx="2381">
                  <c:v>68.021916756475079</c:v>
                </c:pt>
                <c:pt idx="2382">
                  <c:v>0</c:v>
                </c:pt>
                <c:pt idx="2383">
                  <c:v>40.012892209691223</c:v>
                </c:pt>
                <c:pt idx="2384">
                  <c:v>25.476200733734711</c:v>
                </c:pt>
                <c:pt idx="2385">
                  <c:v>7.9418888206194103</c:v>
                </c:pt>
                <c:pt idx="2386">
                  <c:v>7.1372686695504743</c:v>
                </c:pt>
                <c:pt idx="2387">
                  <c:v>2.5531476443626664</c:v>
                </c:pt>
                <c:pt idx="2388">
                  <c:v>9.6266512948746588</c:v>
                </c:pt>
                <c:pt idx="2389">
                  <c:v>0</c:v>
                </c:pt>
                <c:pt idx="2390">
                  <c:v>8.883141048123905</c:v>
                </c:pt>
                <c:pt idx="2391">
                  <c:v>25.668537139381257</c:v>
                </c:pt>
                <c:pt idx="2392">
                  <c:v>0</c:v>
                </c:pt>
                <c:pt idx="2393">
                  <c:v>8.9540554519227396</c:v>
                </c:pt>
                <c:pt idx="2394">
                  <c:v>36.011602988722096</c:v>
                </c:pt>
                <c:pt idx="2395">
                  <c:v>4.001289220969122</c:v>
                </c:pt>
                <c:pt idx="2396">
                  <c:v>0</c:v>
                </c:pt>
                <c:pt idx="2397">
                  <c:v>0</c:v>
                </c:pt>
                <c:pt idx="2398">
                  <c:v>5.358037675908867</c:v>
                </c:pt>
                <c:pt idx="2399">
                  <c:v>0</c:v>
                </c:pt>
                <c:pt idx="2400">
                  <c:v>3.8008552978489045</c:v>
                </c:pt>
                <c:pt idx="2401">
                  <c:v>12.003867662907368</c:v>
                </c:pt>
                <c:pt idx="2402">
                  <c:v>60.019338314536839</c:v>
                </c:pt>
                <c:pt idx="2403">
                  <c:v>12.003867662907368</c:v>
                </c:pt>
                <c:pt idx="2404">
                  <c:v>80.025784419382447</c:v>
                </c:pt>
                <c:pt idx="2405">
                  <c:v>7.4835922318122927</c:v>
                </c:pt>
                <c:pt idx="2406">
                  <c:v>20.006446104845612</c:v>
                </c:pt>
                <c:pt idx="2407">
                  <c:v>52.016759872598598</c:v>
                </c:pt>
                <c:pt idx="2408">
                  <c:v>24.007735325814735</c:v>
                </c:pt>
                <c:pt idx="2409">
                  <c:v>52.016759872598598</c:v>
                </c:pt>
                <c:pt idx="2410">
                  <c:v>0</c:v>
                </c:pt>
                <c:pt idx="2411">
                  <c:v>2.1935484052352616</c:v>
                </c:pt>
                <c:pt idx="2412">
                  <c:v>0</c:v>
                </c:pt>
                <c:pt idx="2413">
                  <c:v>0</c:v>
                </c:pt>
                <c:pt idx="2414">
                  <c:v>20.006446104845612</c:v>
                </c:pt>
                <c:pt idx="2415">
                  <c:v>27.197305029383511</c:v>
                </c:pt>
                <c:pt idx="2416">
                  <c:v>11.892504768103956</c:v>
                </c:pt>
                <c:pt idx="2417">
                  <c:v>0</c:v>
                </c:pt>
                <c:pt idx="2418">
                  <c:v>4.001289220969122</c:v>
                </c:pt>
                <c:pt idx="2419">
                  <c:v>84.027073640351574</c:v>
                </c:pt>
                <c:pt idx="2420">
                  <c:v>0</c:v>
                </c:pt>
                <c:pt idx="2421">
                  <c:v>8.7767198805687965</c:v>
                </c:pt>
                <c:pt idx="2422">
                  <c:v>40.012892209691223</c:v>
                </c:pt>
                <c:pt idx="2423">
                  <c:v>14.328916590322534</c:v>
                </c:pt>
                <c:pt idx="2424">
                  <c:v>0</c:v>
                </c:pt>
                <c:pt idx="2425">
                  <c:v>18.112702100785462</c:v>
                </c:pt>
                <c:pt idx="2426">
                  <c:v>13.762034163586675</c:v>
                </c:pt>
                <c:pt idx="2427">
                  <c:v>12.686671635455548</c:v>
                </c:pt>
                <c:pt idx="2428">
                  <c:v>24.007735325814739</c:v>
                </c:pt>
                <c:pt idx="2429">
                  <c:v>0</c:v>
                </c:pt>
                <c:pt idx="2430">
                  <c:v>55.727528455085903</c:v>
                </c:pt>
                <c:pt idx="2431">
                  <c:v>24.007735325814735</c:v>
                </c:pt>
                <c:pt idx="2432">
                  <c:v>6.9807808713307278</c:v>
                </c:pt>
                <c:pt idx="2433">
                  <c:v>20.006446104845612</c:v>
                </c:pt>
                <c:pt idx="2434">
                  <c:v>0</c:v>
                </c:pt>
                <c:pt idx="2435">
                  <c:v>4.6332166891738575</c:v>
                </c:pt>
                <c:pt idx="2436">
                  <c:v>0</c:v>
                </c:pt>
                <c:pt idx="2437">
                  <c:v>8.002578441938244</c:v>
                </c:pt>
                <c:pt idx="2438">
                  <c:v>8.002578441938244</c:v>
                </c:pt>
                <c:pt idx="2439">
                  <c:v>0</c:v>
                </c:pt>
                <c:pt idx="2440">
                  <c:v>20.006446104845612</c:v>
                </c:pt>
                <c:pt idx="2441">
                  <c:v>12.003867662907368</c:v>
                </c:pt>
                <c:pt idx="2442">
                  <c:v>11.917541320550766</c:v>
                </c:pt>
                <c:pt idx="2443">
                  <c:v>40.01022254425115</c:v>
                </c:pt>
                <c:pt idx="2444">
                  <c:v>0</c:v>
                </c:pt>
                <c:pt idx="2445">
                  <c:v>3.9653665978555592</c:v>
                </c:pt>
                <c:pt idx="2446">
                  <c:v>0</c:v>
                </c:pt>
                <c:pt idx="2447">
                  <c:v>2.1433516014758283</c:v>
                </c:pt>
                <c:pt idx="2448">
                  <c:v>20.015701570811579</c:v>
                </c:pt>
                <c:pt idx="2449">
                  <c:v>26.700488680252949</c:v>
                </c:pt>
                <c:pt idx="2450">
                  <c:v>26.143981003633723</c:v>
                </c:pt>
                <c:pt idx="2451">
                  <c:v>30.131438360794448</c:v>
                </c:pt>
                <c:pt idx="2452">
                  <c:v>0</c:v>
                </c:pt>
                <c:pt idx="2453">
                  <c:v>10.573599156105084</c:v>
                </c:pt>
                <c:pt idx="2454">
                  <c:v>1.318800593515699</c:v>
                </c:pt>
                <c:pt idx="2455">
                  <c:v>0</c:v>
                </c:pt>
                <c:pt idx="2456">
                  <c:v>14.917066835830612</c:v>
                </c:pt>
                <c:pt idx="2457">
                  <c:v>0</c:v>
                </c:pt>
                <c:pt idx="2458">
                  <c:v>35.230561074991719</c:v>
                </c:pt>
                <c:pt idx="2459">
                  <c:v>72.023205977444192</c:v>
                </c:pt>
                <c:pt idx="2460">
                  <c:v>23.354666874104037</c:v>
                </c:pt>
                <c:pt idx="2461">
                  <c:v>37.561546012384568</c:v>
                </c:pt>
                <c:pt idx="2462">
                  <c:v>16.005156883876488</c:v>
                </c:pt>
                <c:pt idx="2463">
                  <c:v>6.9683335108548397</c:v>
                </c:pt>
                <c:pt idx="2464">
                  <c:v>25.316522060090595</c:v>
                </c:pt>
                <c:pt idx="2465">
                  <c:v>0</c:v>
                </c:pt>
                <c:pt idx="2466">
                  <c:v>0</c:v>
                </c:pt>
                <c:pt idx="2467">
                  <c:v>50.433924705901902</c:v>
                </c:pt>
                <c:pt idx="2468">
                  <c:v>20.006446104845612</c:v>
                </c:pt>
                <c:pt idx="2469">
                  <c:v>32.010313767752976</c:v>
                </c:pt>
                <c:pt idx="2470">
                  <c:v>16.005156883876488</c:v>
                </c:pt>
                <c:pt idx="2471">
                  <c:v>0</c:v>
                </c:pt>
                <c:pt idx="2472">
                  <c:v>49.014830458348456</c:v>
                </c:pt>
                <c:pt idx="2473">
                  <c:v>64.020627535505952</c:v>
                </c:pt>
                <c:pt idx="2474">
                  <c:v>4.001289220969122</c:v>
                </c:pt>
                <c:pt idx="2475">
                  <c:v>17.109015856246653</c:v>
                </c:pt>
                <c:pt idx="2476">
                  <c:v>20.006446104845612</c:v>
                </c:pt>
                <c:pt idx="2477">
                  <c:v>72.023205977444192</c:v>
                </c:pt>
                <c:pt idx="2478">
                  <c:v>0</c:v>
                </c:pt>
                <c:pt idx="2479">
                  <c:v>24.007735325814735</c:v>
                </c:pt>
                <c:pt idx="2480">
                  <c:v>32.010313767752976</c:v>
                </c:pt>
                <c:pt idx="2481">
                  <c:v>4.001289220969122</c:v>
                </c:pt>
                <c:pt idx="2482">
                  <c:v>24.007735325814735</c:v>
                </c:pt>
                <c:pt idx="2483">
                  <c:v>34.914770904409274</c:v>
                </c:pt>
                <c:pt idx="2484">
                  <c:v>60.019338314536832</c:v>
                </c:pt>
                <c:pt idx="2485">
                  <c:v>17.763185247390247</c:v>
                </c:pt>
                <c:pt idx="2486">
                  <c:v>16.005156883876488</c:v>
                </c:pt>
                <c:pt idx="2487">
                  <c:v>9.1852432029419155</c:v>
                </c:pt>
                <c:pt idx="2488">
                  <c:v>32.010313767752976</c:v>
                </c:pt>
                <c:pt idx="2489">
                  <c:v>24.007735325814735</c:v>
                </c:pt>
                <c:pt idx="2490">
                  <c:v>24.007735325814735</c:v>
                </c:pt>
                <c:pt idx="2491">
                  <c:v>0</c:v>
                </c:pt>
                <c:pt idx="2492">
                  <c:v>0</c:v>
                </c:pt>
                <c:pt idx="2493">
                  <c:v>0</c:v>
                </c:pt>
                <c:pt idx="2494">
                  <c:v>0</c:v>
                </c:pt>
                <c:pt idx="2495">
                  <c:v>0</c:v>
                </c:pt>
                <c:pt idx="2496">
                  <c:v>0</c:v>
                </c:pt>
                <c:pt idx="2497">
                  <c:v>7.3011288032501787</c:v>
                </c:pt>
                <c:pt idx="2498">
                  <c:v>29.26228633391645</c:v>
                </c:pt>
                <c:pt idx="2499">
                  <c:v>29.6973058613845</c:v>
                </c:pt>
                <c:pt idx="2500">
                  <c:v>40.012892209691223</c:v>
                </c:pt>
                <c:pt idx="2501">
                  <c:v>52.126093147110453</c:v>
                </c:pt>
                <c:pt idx="2502">
                  <c:v>2.4394030166638547</c:v>
                </c:pt>
                <c:pt idx="2503">
                  <c:v>12.158967665362461</c:v>
                </c:pt>
                <c:pt idx="2504">
                  <c:v>0</c:v>
                </c:pt>
                <c:pt idx="2505">
                  <c:v>0</c:v>
                </c:pt>
                <c:pt idx="2506">
                  <c:v>28.009024546783859</c:v>
                </c:pt>
                <c:pt idx="2507">
                  <c:v>9.3609376898506351</c:v>
                </c:pt>
                <c:pt idx="2508">
                  <c:v>16.840619411883363</c:v>
                </c:pt>
                <c:pt idx="2509">
                  <c:v>8.7392514531961272</c:v>
                </c:pt>
                <c:pt idx="2510">
                  <c:v>12.003867662907368</c:v>
                </c:pt>
                <c:pt idx="2511">
                  <c:v>8.6528621571804472</c:v>
                </c:pt>
                <c:pt idx="2512">
                  <c:v>0</c:v>
                </c:pt>
                <c:pt idx="2513">
                  <c:v>33.137415479820824</c:v>
                </c:pt>
                <c:pt idx="2514">
                  <c:v>14.042177226834056</c:v>
                </c:pt>
                <c:pt idx="2515">
                  <c:v>16.005156883876488</c:v>
                </c:pt>
                <c:pt idx="2516">
                  <c:v>8.6305949906280581</c:v>
                </c:pt>
                <c:pt idx="2517">
                  <c:v>50.232572090068118</c:v>
                </c:pt>
                <c:pt idx="2518">
                  <c:v>0</c:v>
                </c:pt>
                <c:pt idx="2519">
                  <c:v>61.978064229925728</c:v>
                </c:pt>
                <c:pt idx="2520">
                  <c:v>0</c:v>
                </c:pt>
                <c:pt idx="2521">
                  <c:v>35.436124046094655</c:v>
                </c:pt>
                <c:pt idx="2522">
                  <c:v>0</c:v>
                </c:pt>
                <c:pt idx="2523">
                  <c:v>8.002578441938244</c:v>
                </c:pt>
                <c:pt idx="2524">
                  <c:v>0.83538326338498259</c:v>
                </c:pt>
                <c:pt idx="2525">
                  <c:v>0</c:v>
                </c:pt>
                <c:pt idx="2526">
                  <c:v>28.009024546783863</c:v>
                </c:pt>
                <c:pt idx="2527">
                  <c:v>0</c:v>
                </c:pt>
                <c:pt idx="2528">
                  <c:v>0.6130584450369837</c:v>
                </c:pt>
                <c:pt idx="2529">
                  <c:v>26.767939154320143</c:v>
                </c:pt>
                <c:pt idx="2530">
                  <c:v>44.014181430660344</c:v>
                </c:pt>
                <c:pt idx="2531">
                  <c:v>16.005156883876488</c:v>
                </c:pt>
                <c:pt idx="2532">
                  <c:v>14.416604239481076</c:v>
                </c:pt>
                <c:pt idx="2533">
                  <c:v>52.016759872598598</c:v>
                </c:pt>
                <c:pt idx="2534">
                  <c:v>0.96098535855638911</c:v>
                </c:pt>
                <c:pt idx="2535">
                  <c:v>3.6775600524468399</c:v>
                </c:pt>
                <c:pt idx="2536">
                  <c:v>5.9381040735907176</c:v>
                </c:pt>
                <c:pt idx="2537">
                  <c:v>0</c:v>
                </c:pt>
                <c:pt idx="2538">
                  <c:v>16.005156883876488</c:v>
                </c:pt>
                <c:pt idx="2539">
                  <c:v>48.015470651629471</c:v>
                </c:pt>
                <c:pt idx="2540">
                  <c:v>12.003867662907368</c:v>
                </c:pt>
                <c:pt idx="2541">
                  <c:v>0</c:v>
                </c:pt>
                <c:pt idx="2542">
                  <c:v>0</c:v>
                </c:pt>
                <c:pt idx="2543">
                  <c:v>38.675907279449646</c:v>
                </c:pt>
                <c:pt idx="2544">
                  <c:v>52.016759872598598</c:v>
                </c:pt>
                <c:pt idx="2545">
                  <c:v>1.247162752088917</c:v>
                </c:pt>
                <c:pt idx="2546">
                  <c:v>11.632326826038666</c:v>
                </c:pt>
                <c:pt idx="2547">
                  <c:v>12.003867662907368</c:v>
                </c:pt>
                <c:pt idx="2548">
                  <c:v>0</c:v>
                </c:pt>
                <c:pt idx="2549">
                  <c:v>12.003867662907368</c:v>
                </c:pt>
                <c:pt idx="2550">
                  <c:v>68.021916756475079</c:v>
                </c:pt>
                <c:pt idx="2551">
                  <c:v>0</c:v>
                </c:pt>
                <c:pt idx="2552">
                  <c:v>1.8217920373072221</c:v>
                </c:pt>
                <c:pt idx="2553">
                  <c:v>0</c:v>
                </c:pt>
                <c:pt idx="2554">
                  <c:v>32.010313767752976</c:v>
                </c:pt>
                <c:pt idx="2555">
                  <c:v>9.9483605251029505</c:v>
                </c:pt>
                <c:pt idx="2556">
                  <c:v>40.012892209691223</c:v>
                </c:pt>
                <c:pt idx="2557">
                  <c:v>0</c:v>
                </c:pt>
                <c:pt idx="2558">
                  <c:v>12.927766060007643</c:v>
                </c:pt>
                <c:pt idx="2559">
                  <c:v>0</c:v>
                </c:pt>
                <c:pt idx="2560">
                  <c:v>5.2248978583648302</c:v>
                </c:pt>
                <c:pt idx="2561">
                  <c:v>8.002578441938244</c:v>
                </c:pt>
                <c:pt idx="2562">
                  <c:v>6.6210630588410462</c:v>
                </c:pt>
                <c:pt idx="2563">
                  <c:v>4.001289220969122</c:v>
                </c:pt>
                <c:pt idx="2564">
                  <c:v>34.900645980588223</c:v>
                </c:pt>
                <c:pt idx="2565">
                  <c:v>20.006446104845612</c:v>
                </c:pt>
                <c:pt idx="2566">
                  <c:v>15.23999057447379</c:v>
                </c:pt>
                <c:pt idx="2567">
                  <c:v>24.514675526317223</c:v>
                </c:pt>
                <c:pt idx="2568">
                  <c:v>16.021579325007238</c:v>
                </c:pt>
                <c:pt idx="2569">
                  <c:v>0</c:v>
                </c:pt>
                <c:pt idx="2570">
                  <c:v>0</c:v>
                </c:pt>
                <c:pt idx="2571">
                  <c:v>18.67574953298109</c:v>
                </c:pt>
                <c:pt idx="2572">
                  <c:v>0.13012177499205196</c:v>
                </c:pt>
                <c:pt idx="2573">
                  <c:v>6.5160025210432782</c:v>
                </c:pt>
                <c:pt idx="2574">
                  <c:v>0</c:v>
                </c:pt>
                <c:pt idx="2575">
                  <c:v>37.602700112946366</c:v>
                </c:pt>
                <c:pt idx="2576">
                  <c:v>9.2471777244868694</c:v>
                </c:pt>
                <c:pt idx="2577">
                  <c:v>0</c:v>
                </c:pt>
                <c:pt idx="2578">
                  <c:v>30.085672881615579</c:v>
                </c:pt>
                <c:pt idx="2579">
                  <c:v>16.005156883876488</c:v>
                </c:pt>
                <c:pt idx="2580">
                  <c:v>28.009024546783859</c:v>
                </c:pt>
                <c:pt idx="2581">
                  <c:v>32.010313767752976</c:v>
                </c:pt>
                <c:pt idx="2582">
                  <c:v>4.5003386574046518</c:v>
                </c:pt>
                <c:pt idx="2583">
                  <c:v>9.5779363712712513</c:v>
                </c:pt>
                <c:pt idx="2584">
                  <c:v>0</c:v>
                </c:pt>
                <c:pt idx="2585">
                  <c:v>37.36512123758741</c:v>
                </c:pt>
                <c:pt idx="2586">
                  <c:v>16.005156883876488</c:v>
                </c:pt>
                <c:pt idx="2587">
                  <c:v>4.001289220969122</c:v>
                </c:pt>
                <c:pt idx="2588">
                  <c:v>0</c:v>
                </c:pt>
                <c:pt idx="2589">
                  <c:v>2.3708911205532148</c:v>
                </c:pt>
                <c:pt idx="2590">
                  <c:v>6.455334740516431</c:v>
                </c:pt>
                <c:pt idx="2591">
                  <c:v>15.912793480444407</c:v>
                </c:pt>
                <c:pt idx="2592">
                  <c:v>0</c:v>
                </c:pt>
                <c:pt idx="2593">
                  <c:v>33.286699816591792</c:v>
                </c:pt>
                <c:pt idx="2594">
                  <c:v>15.398933045899339</c:v>
                </c:pt>
                <c:pt idx="2595">
                  <c:v>18.091801461864041</c:v>
                </c:pt>
                <c:pt idx="2596">
                  <c:v>20.006446104845612</c:v>
                </c:pt>
                <c:pt idx="2597">
                  <c:v>0</c:v>
                </c:pt>
                <c:pt idx="2598">
                  <c:v>5.4967743709160874</c:v>
                </c:pt>
                <c:pt idx="2599">
                  <c:v>0</c:v>
                </c:pt>
                <c:pt idx="2600">
                  <c:v>6.0774209618457746</c:v>
                </c:pt>
                <c:pt idx="2601">
                  <c:v>40.238327759186944</c:v>
                </c:pt>
                <c:pt idx="2602">
                  <c:v>0</c:v>
                </c:pt>
                <c:pt idx="2603">
                  <c:v>21.862935855059984</c:v>
                </c:pt>
                <c:pt idx="2604">
                  <c:v>32.010313767752976</c:v>
                </c:pt>
                <c:pt idx="2605">
                  <c:v>3.9132196414511911</c:v>
                </c:pt>
                <c:pt idx="2606">
                  <c:v>3.9355056240196404</c:v>
                </c:pt>
                <c:pt idx="2607">
                  <c:v>0</c:v>
                </c:pt>
                <c:pt idx="2608">
                  <c:v>16.005156883876488</c:v>
                </c:pt>
                <c:pt idx="2609">
                  <c:v>0</c:v>
                </c:pt>
                <c:pt idx="2610">
                  <c:v>8.002578441938244</c:v>
                </c:pt>
                <c:pt idx="2611">
                  <c:v>7.2654985348921439</c:v>
                </c:pt>
                <c:pt idx="2612">
                  <c:v>57.962629655006289</c:v>
                </c:pt>
                <c:pt idx="2613">
                  <c:v>0</c:v>
                </c:pt>
                <c:pt idx="2614">
                  <c:v>72.023205977444192</c:v>
                </c:pt>
                <c:pt idx="2615">
                  <c:v>2.9639901253114087</c:v>
                </c:pt>
                <c:pt idx="2616">
                  <c:v>32.010313767752976</c:v>
                </c:pt>
                <c:pt idx="2617">
                  <c:v>60.019338314536839</c:v>
                </c:pt>
                <c:pt idx="2618">
                  <c:v>5.7583933937997491</c:v>
                </c:pt>
                <c:pt idx="2619">
                  <c:v>40.012892209691223</c:v>
                </c:pt>
                <c:pt idx="2620">
                  <c:v>12.003867662907368</c:v>
                </c:pt>
                <c:pt idx="2621">
                  <c:v>2.6644766191309423E-2</c:v>
                </c:pt>
                <c:pt idx="2622">
                  <c:v>0</c:v>
                </c:pt>
                <c:pt idx="2623">
                  <c:v>7.5579487389300715</c:v>
                </c:pt>
                <c:pt idx="2624">
                  <c:v>24.007735325814735</c:v>
                </c:pt>
                <c:pt idx="2625">
                  <c:v>56.018049093567718</c:v>
                </c:pt>
                <c:pt idx="2626">
                  <c:v>11.336244833139354</c:v>
                </c:pt>
                <c:pt idx="2627">
                  <c:v>0</c:v>
                </c:pt>
                <c:pt idx="2628">
                  <c:v>7.7199513773647395</c:v>
                </c:pt>
                <c:pt idx="2629">
                  <c:v>60.019338314536839</c:v>
                </c:pt>
                <c:pt idx="2630">
                  <c:v>0</c:v>
                </c:pt>
                <c:pt idx="2631">
                  <c:v>24.007735325814735</c:v>
                </c:pt>
                <c:pt idx="2632">
                  <c:v>36.011602988722096</c:v>
                </c:pt>
                <c:pt idx="2633">
                  <c:v>12.003867662907368</c:v>
                </c:pt>
                <c:pt idx="2634">
                  <c:v>0</c:v>
                </c:pt>
                <c:pt idx="2635">
                  <c:v>44.014181430660344</c:v>
                </c:pt>
                <c:pt idx="2636">
                  <c:v>16.005156883876488</c:v>
                </c:pt>
                <c:pt idx="2637">
                  <c:v>11.498697529616837</c:v>
                </c:pt>
                <c:pt idx="2638">
                  <c:v>27.187932054828963</c:v>
                </c:pt>
                <c:pt idx="2639">
                  <c:v>0</c:v>
                </c:pt>
                <c:pt idx="2640">
                  <c:v>72.023205977444192</c:v>
                </c:pt>
                <c:pt idx="2641">
                  <c:v>16.005156883876488</c:v>
                </c:pt>
                <c:pt idx="2642">
                  <c:v>8.002578441938244</c:v>
                </c:pt>
                <c:pt idx="2643">
                  <c:v>20.006446104845612</c:v>
                </c:pt>
                <c:pt idx="2644">
                  <c:v>0</c:v>
                </c:pt>
                <c:pt idx="2645">
                  <c:v>17.988005520723796</c:v>
                </c:pt>
                <c:pt idx="2646">
                  <c:v>8.002578441938244</c:v>
                </c:pt>
                <c:pt idx="2647">
                  <c:v>12.003867662907368</c:v>
                </c:pt>
                <c:pt idx="2648">
                  <c:v>12.003867662907368</c:v>
                </c:pt>
                <c:pt idx="2649">
                  <c:v>0</c:v>
                </c:pt>
                <c:pt idx="2650">
                  <c:v>24.007735325814735</c:v>
                </c:pt>
                <c:pt idx="2651">
                  <c:v>20.006446104845612</c:v>
                </c:pt>
                <c:pt idx="2652">
                  <c:v>10.594267143489031</c:v>
                </c:pt>
                <c:pt idx="2653">
                  <c:v>40.012892209691223</c:v>
                </c:pt>
                <c:pt idx="2654">
                  <c:v>4.001289220969122</c:v>
                </c:pt>
                <c:pt idx="2655">
                  <c:v>0</c:v>
                </c:pt>
                <c:pt idx="2656">
                  <c:v>0</c:v>
                </c:pt>
                <c:pt idx="2657">
                  <c:v>20.006446104845612</c:v>
                </c:pt>
                <c:pt idx="2658">
                  <c:v>16.780140743476537</c:v>
                </c:pt>
                <c:pt idx="2659">
                  <c:v>48.015470651629471</c:v>
                </c:pt>
                <c:pt idx="2660">
                  <c:v>32.022656299776997</c:v>
                </c:pt>
                <c:pt idx="2661">
                  <c:v>65.837711480011023</c:v>
                </c:pt>
                <c:pt idx="2662">
                  <c:v>0</c:v>
                </c:pt>
                <c:pt idx="2663">
                  <c:v>11.64030907635815</c:v>
                </c:pt>
                <c:pt idx="2664">
                  <c:v>0</c:v>
                </c:pt>
                <c:pt idx="2665">
                  <c:v>0</c:v>
                </c:pt>
                <c:pt idx="2666">
                  <c:v>57.312345887294477</c:v>
                </c:pt>
                <c:pt idx="2667">
                  <c:v>0</c:v>
                </c:pt>
                <c:pt idx="2668">
                  <c:v>46.214082071832351</c:v>
                </c:pt>
                <c:pt idx="2669">
                  <c:v>68.021916756475079</c:v>
                </c:pt>
                <c:pt idx="2670">
                  <c:v>37.933740430593936</c:v>
                </c:pt>
                <c:pt idx="2671">
                  <c:v>11.303716518766189</c:v>
                </c:pt>
                <c:pt idx="2672">
                  <c:v>24.007735325814735</c:v>
                </c:pt>
                <c:pt idx="2673">
                  <c:v>7.7839374950764775</c:v>
                </c:pt>
                <c:pt idx="2674">
                  <c:v>51.49747826778966</c:v>
                </c:pt>
                <c:pt idx="2675">
                  <c:v>4.001289220969122</c:v>
                </c:pt>
                <c:pt idx="2676">
                  <c:v>0</c:v>
                </c:pt>
                <c:pt idx="2677">
                  <c:v>30.07172010934438</c:v>
                </c:pt>
                <c:pt idx="2678">
                  <c:v>20.006446104845612</c:v>
                </c:pt>
                <c:pt idx="2679">
                  <c:v>28.009024546783859</c:v>
                </c:pt>
                <c:pt idx="2680">
                  <c:v>20.006446104845612</c:v>
                </c:pt>
                <c:pt idx="2681">
                  <c:v>3.3702478725075782</c:v>
                </c:pt>
                <c:pt idx="2682">
                  <c:v>37.398343377839474</c:v>
                </c:pt>
                <c:pt idx="2683">
                  <c:v>92.029652082289815</c:v>
                </c:pt>
                <c:pt idx="2684">
                  <c:v>8.002578441938244</c:v>
                </c:pt>
                <c:pt idx="2685">
                  <c:v>16.675155921321291</c:v>
                </c:pt>
                <c:pt idx="2686">
                  <c:v>28.009024546783859</c:v>
                </c:pt>
                <c:pt idx="2687">
                  <c:v>56.018049093567718</c:v>
                </c:pt>
                <c:pt idx="2688">
                  <c:v>0</c:v>
                </c:pt>
                <c:pt idx="2689">
                  <c:v>32.010313767752976</c:v>
                </c:pt>
                <c:pt idx="2690">
                  <c:v>46.909406494728849</c:v>
                </c:pt>
                <c:pt idx="2691">
                  <c:v>0</c:v>
                </c:pt>
                <c:pt idx="2692">
                  <c:v>27.470118611186368</c:v>
                </c:pt>
                <c:pt idx="2693">
                  <c:v>20.819861904353129</c:v>
                </c:pt>
                <c:pt idx="2694">
                  <c:v>60.019338314536839</c:v>
                </c:pt>
                <c:pt idx="2695">
                  <c:v>32.010313767752976</c:v>
                </c:pt>
                <c:pt idx="2696">
                  <c:v>8.002578441938244</c:v>
                </c:pt>
                <c:pt idx="2697">
                  <c:v>6.574024555073585</c:v>
                </c:pt>
                <c:pt idx="2698">
                  <c:v>40.012892209691223</c:v>
                </c:pt>
                <c:pt idx="2699">
                  <c:v>40.012892209691223</c:v>
                </c:pt>
                <c:pt idx="2700">
                  <c:v>36.011602988722096</c:v>
                </c:pt>
                <c:pt idx="2701">
                  <c:v>0</c:v>
                </c:pt>
                <c:pt idx="2702">
                  <c:v>0</c:v>
                </c:pt>
                <c:pt idx="2703">
                  <c:v>0</c:v>
                </c:pt>
                <c:pt idx="2704">
                  <c:v>0</c:v>
                </c:pt>
                <c:pt idx="2705">
                  <c:v>8.002578441938244</c:v>
                </c:pt>
                <c:pt idx="2706">
                  <c:v>0</c:v>
                </c:pt>
                <c:pt idx="2707">
                  <c:v>9.625322718806693</c:v>
                </c:pt>
                <c:pt idx="2708">
                  <c:v>54.017203404201894</c:v>
                </c:pt>
                <c:pt idx="2709">
                  <c:v>40.012892209691223</c:v>
                </c:pt>
                <c:pt idx="2710">
                  <c:v>31.603507492899759</c:v>
                </c:pt>
                <c:pt idx="2711">
                  <c:v>20.122648427592669</c:v>
                </c:pt>
                <c:pt idx="2712">
                  <c:v>7.270651699249516</c:v>
                </c:pt>
                <c:pt idx="2713">
                  <c:v>16.005156883876488</c:v>
                </c:pt>
                <c:pt idx="2714">
                  <c:v>2.4151753499845237</c:v>
                </c:pt>
                <c:pt idx="2715">
                  <c:v>0</c:v>
                </c:pt>
                <c:pt idx="2716">
                  <c:v>20.006446104845612</c:v>
                </c:pt>
                <c:pt idx="2717">
                  <c:v>10.122285119428543</c:v>
                </c:pt>
                <c:pt idx="2718">
                  <c:v>15.676823482049807</c:v>
                </c:pt>
                <c:pt idx="2719">
                  <c:v>13.534548853414131</c:v>
                </c:pt>
                <c:pt idx="2720">
                  <c:v>8.002578441938244</c:v>
                </c:pt>
                <c:pt idx="2721">
                  <c:v>28.009024546783859</c:v>
                </c:pt>
                <c:pt idx="2722">
                  <c:v>0</c:v>
                </c:pt>
                <c:pt idx="2723">
                  <c:v>48.015470651629471</c:v>
                </c:pt>
                <c:pt idx="2724">
                  <c:v>15.020820257631209</c:v>
                </c:pt>
                <c:pt idx="2725">
                  <c:v>10.815963743675665</c:v>
                </c:pt>
                <c:pt idx="2726">
                  <c:v>23.12584040933617</c:v>
                </c:pt>
                <c:pt idx="2727">
                  <c:v>62.174313996981958</c:v>
                </c:pt>
                <c:pt idx="2728">
                  <c:v>12.00386766290737</c:v>
                </c:pt>
                <c:pt idx="2729">
                  <c:v>27.483399037826228</c:v>
                </c:pt>
                <c:pt idx="2730">
                  <c:v>0</c:v>
                </c:pt>
                <c:pt idx="2731">
                  <c:v>25.200877272510418</c:v>
                </c:pt>
                <c:pt idx="2732">
                  <c:v>0</c:v>
                </c:pt>
                <c:pt idx="2733">
                  <c:v>24.007735325814735</c:v>
                </c:pt>
                <c:pt idx="2734">
                  <c:v>2.9826884333648285</c:v>
                </c:pt>
                <c:pt idx="2735">
                  <c:v>0</c:v>
                </c:pt>
                <c:pt idx="2736">
                  <c:v>20.006446104845612</c:v>
                </c:pt>
                <c:pt idx="2737">
                  <c:v>0</c:v>
                </c:pt>
                <c:pt idx="2738">
                  <c:v>0</c:v>
                </c:pt>
                <c:pt idx="2739">
                  <c:v>10.253440658801214</c:v>
                </c:pt>
                <c:pt idx="2740">
                  <c:v>24.007735325814735</c:v>
                </c:pt>
                <c:pt idx="2741">
                  <c:v>11.633493912657482</c:v>
                </c:pt>
                <c:pt idx="2742">
                  <c:v>4.5820320977102993</c:v>
                </c:pt>
                <c:pt idx="2743">
                  <c:v>48.015470651629471</c:v>
                </c:pt>
                <c:pt idx="2744">
                  <c:v>0.55583713867194506</c:v>
                </c:pt>
                <c:pt idx="2745">
                  <c:v>5.8936704877916366</c:v>
                </c:pt>
                <c:pt idx="2746">
                  <c:v>10.37527372441269</c:v>
                </c:pt>
                <c:pt idx="2747">
                  <c:v>4.001289220969122</c:v>
                </c:pt>
                <c:pt idx="2748">
                  <c:v>0</c:v>
                </c:pt>
                <c:pt idx="2749">
                  <c:v>56.018049093567726</c:v>
                </c:pt>
                <c:pt idx="2750">
                  <c:v>3.3640580194908454</c:v>
                </c:pt>
                <c:pt idx="2751">
                  <c:v>0</c:v>
                </c:pt>
                <c:pt idx="2752">
                  <c:v>3.6711475232188153</c:v>
                </c:pt>
                <c:pt idx="2753">
                  <c:v>24.244078893290592</c:v>
                </c:pt>
                <c:pt idx="2754">
                  <c:v>60.019338314536832</c:v>
                </c:pt>
                <c:pt idx="2755">
                  <c:v>2.812489937575954</c:v>
                </c:pt>
                <c:pt idx="2756">
                  <c:v>17.068095875567117</c:v>
                </c:pt>
                <c:pt idx="2757">
                  <c:v>7.5147574654210265</c:v>
                </c:pt>
                <c:pt idx="2758">
                  <c:v>0</c:v>
                </c:pt>
                <c:pt idx="2759">
                  <c:v>16.930935810061758</c:v>
                </c:pt>
                <c:pt idx="2760">
                  <c:v>80.025784419382447</c:v>
                </c:pt>
                <c:pt idx="2761">
                  <c:v>0</c:v>
                </c:pt>
                <c:pt idx="2762">
                  <c:v>0</c:v>
                </c:pt>
                <c:pt idx="2763">
                  <c:v>0</c:v>
                </c:pt>
                <c:pt idx="2764">
                  <c:v>27.140170997898736</c:v>
                </c:pt>
                <c:pt idx="2765">
                  <c:v>24.234256014744158</c:v>
                </c:pt>
                <c:pt idx="2766">
                  <c:v>52.016759872598598</c:v>
                </c:pt>
                <c:pt idx="2767">
                  <c:v>10.431185361232513</c:v>
                </c:pt>
                <c:pt idx="2768">
                  <c:v>23.14066197008728</c:v>
                </c:pt>
                <c:pt idx="2769">
                  <c:v>0</c:v>
                </c:pt>
                <c:pt idx="2770">
                  <c:v>9.5951941301164521</c:v>
                </c:pt>
                <c:pt idx="2771">
                  <c:v>0</c:v>
                </c:pt>
                <c:pt idx="2772">
                  <c:v>0</c:v>
                </c:pt>
                <c:pt idx="2773">
                  <c:v>0</c:v>
                </c:pt>
                <c:pt idx="2774">
                  <c:v>60.019338314536846</c:v>
                </c:pt>
                <c:pt idx="2775">
                  <c:v>24.358165293306879</c:v>
                </c:pt>
                <c:pt idx="2776">
                  <c:v>16.178853427793069</c:v>
                </c:pt>
                <c:pt idx="2777">
                  <c:v>21.68620669902915</c:v>
                </c:pt>
                <c:pt idx="2778">
                  <c:v>5.02843784795094</c:v>
                </c:pt>
                <c:pt idx="2779">
                  <c:v>0</c:v>
                </c:pt>
                <c:pt idx="2780">
                  <c:v>2.3802578187938503</c:v>
                </c:pt>
                <c:pt idx="2781">
                  <c:v>12.621011446799672</c:v>
                </c:pt>
                <c:pt idx="2782">
                  <c:v>0</c:v>
                </c:pt>
                <c:pt idx="2783">
                  <c:v>12.003867662907368</c:v>
                </c:pt>
                <c:pt idx="2784">
                  <c:v>0</c:v>
                </c:pt>
                <c:pt idx="2785">
                  <c:v>21.68006137598141</c:v>
                </c:pt>
                <c:pt idx="2786">
                  <c:v>5.8716737170451481</c:v>
                </c:pt>
                <c:pt idx="2787">
                  <c:v>0</c:v>
                </c:pt>
                <c:pt idx="2788">
                  <c:v>39.061663164276396</c:v>
                </c:pt>
                <c:pt idx="2789">
                  <c:v>20.006446104845612</c:v>
                </c:pt>
                <c:pt idx="2790">
                  <c:v>32.010313767752976</c:v>
                </c:pt>
                <c:pt idx="2791">
                  <c:v>24.007735325814735</c:v>
                </c:pt>
                <c:pt idx="2792">
                  <c:v>28.009024546783859</c:v>
                </c:pt>
                <c:pt idx="2793">
                  <c:v>5.7999418845848671</c:v>
                </c:pt>
                <c:pt idx="2794">
                  <c:v>0</c:v>
                </c:pt>
                <c:pt idx="2795">
                  <c:v>13.722543936099463</c:v>
                </c:pt>
                <c:pt idx="2796">
                  <c:v>4.001289220969122</c:v>
                </c:pt>
                <c:pt idx="2797">
                  <c:v>0</c:v>
                </c:pt>
                <c:pt idx="2798">
                  <c:v>0</c:v>
                </c:pt>
                <c:pt idx="2799">
                  <c:v>2.4991167729890416</c:v>
                </c:pt>
                <c:pt idx="2800">
                  <c:v>4.8826826373102206</c:v>
                </c:pt>
                <c:pt idx="2801">
                  <c:v>31.064525918816486</c:v>
                </c:pt>
                <c:pt idx="2802">
                  <c:v>0</c:v>
                </c:pt>
                <c:pt idx="2803">
                  <c:v>56.018049093567718</c:v>
                </c:pt>
                <c:pt idx="2804">
                  <c:v>24.661304271251748</c:v>
                </c:pt>
                <c:pt idx="2805">
                  <c:v>15.774767131040518</c:v>
                </c:pt>
                <c:pt idx="2806">
                  <c:v>24.007735325814735</c:v>
                </c:pt>
                <c:pt idx="2807">
                  <c:v>0</c:v>
                </c:pt>
                <c:pt idx="2808">
                  <c:v>8.6483293256978619</c:v>
                </c:pt>
                <c:pt idx="2809">
                  <c:v>0</c:v>
                </c:pt>
                <c:pt idx="2810">
                  <c:v>6.1166396348846153</c:v>
                </c:pt>
                <c:pt idx="2811">
                  <c:v>41.441787711725311</c:v>
                </c:pt>
                <c:pt idx="2812">
                  <c:v>1.0251770493015824</c:v>
                </c:pt>
                <c:pt idx="2813">
                  <c:v>2.628708290055541</c:v>
                </c:pt>
                <c:pt idx="2814">
                  <c:v>12.003867662907368</c:v>
                </c:pt>
                <c:pt idx="2815">
                  <c:v>12.003867662907368</c:v>
                </c:pt>
                <c:pt idx="2816">
                  <c:v>7.9480324530933837</c:v>
                </c:pt>
                <c:pt idx="2817">
                  <c:v>0</c:v>
                </c:pt>
                <c:pt idx="2818">
                  <c:v>4.2449503880956092</c:v>
                </c:pt>
                <c:pt idx="2819">
                  <c:v>12.003867662907368</c:v>
                </c:pt>
                <c:pt idx="2820">
                  <c:v>15.474304961064369</c:v>
                </c:pt>
                <c:pt idx="2821">
                  <c:v>8.002578441938244</c:v>
                </c:pt>
                <c:pt idx="2822">
                  <c:v>52.016759872598605</c:v>
                </c:pt>
                <c:pt idx="2823">
                  <c:v>8.002578441938244</c:v>
                </c:pt>
                <c:pt idx="2824">
                  <c:v>100.03223052422807</c:v>
                </c:pt>
                <c:pt idx="2825">
                  <c:v>5.5207860196119345</c:v>
                </c:pt>
                <c:pt idx="2826">
                  <c:v>40.012892209691223</c:v>
                </c:pt>
                <c:pt idx="2827">
                  <c:v>60.019338314536839</c:v>
                </c:pt>
                <c:pt idx="2828">
                  <c:v>24.007735325814735</c:v>
                </c:pt>
                <c:pt idx="2829">
                  <c:v>44.014181430660344</c:v>
                </c:pt>
                <c:pt idx="2830">
                  <c:v>8.002578441938244</c:v>
                </c:pt>
                <c:pt idx="2831">
                  <c:v>0.32315392398779713</c:v>
                </c:pt>
                <c:pt idx="2832">
                  <c:v>1.5586539811265241</c:v>
                </c:pt>
                <c:pt idx="2833">
                  <c:v>0</c:v>
                </c:pt>
                <c:pt idx="2834">
                  <c:v>36.011602988722096</c:v>
                </c:pt>
                <c:pt idx="2835">
                  <c:v>32.010313767752976</c:v>
                </c:pt>
                <c:pt idx="2836">
                  <c:v>28.004501599416916</c:v>
                </c:pt>
                <c:pt idx="2837">
                  <c:v>0</c:v>
                </c:pt>
                <c:pt idx="2838">
                  <c:v>12.003867662907368</c:v>
                </c:pt>
                <c:pt idx="2839">
                  <c:v>76.024495198413319</c:v>
                </c:pt>
                <c:pt idx="2840">
                  <c:v>0</c:v>
                </c:pt>
                <c:pt idx="2841">
                  <c:v>23.820988727291727</c:v>
                </c:pt>
                <c:pt idx="2842">
                  <c:v>20.006446104845612</c:v>
                </c:pt>
                <c:pt idx="2843">
                  <c:v>0</c:v>
                </c:pt>
                <c:pt idx="2844">
                  <c:v>0</c:v>
                </c:pt>
                <c:pt idx="2845">
                  <c:v>22.539129208453687</c:v>
                </c:pt>
                <c:pt idx="2846">
                  <c:v>12.003867662907368</c:v>
                </c:pt>
                <c:pt idx="2847">
                  <c:v>9.2044496321080764</c:v>
                </c:pt>
                <c:pt idx="2848">
                  <c:v>24.007735325814735</c:v>
                </c:pt>
                <c:pt idx="2849">
                  <c:v>0</c:v>
                </c:pt>
                <c:pt idx="2850">
                  <c:v>68.021916756475079</c:v>
                </c:pt>
                <c:pt idx="2851">
                  <c:v>20.006446104845612</c:v>
                </c:pt>
                <c:pt idx="2852">
                  <c:v>4.001289220969122</c:v>
                </c:pt>
                <c:pt idx="2853">
                  <c:v>24.007735325814735</c:v>
                </c:pt>
                <c:pt idx="2854">
                  <c:v>0</c:v>
                </c:pt>
                <c:pt idx="2855">
                  <c:v>4.6240781066468601</c:v>
                </c:pt>
                <c:pt idx="2856">
                  <c:v>16.005156883876488</c:v>
                </c:pt>
                <c:pt idx="2857">
                  <c:v>8.002578441938244</c:v>
                </c:pt>
                <c:pt idx="2858">
                  <c:v>0</c:v>
                </c:pt>
                <c:pt idx="2859">
                  <c:v>20.006446104845612</c:v>
                </c:pt>
                <c:pt idx="2860">
                  <c:v>20.006446104845612</c:v>
                </c:pt>
                <c:pt idx="2861">
                  <c:v>4.0491806918622562</c:v>
                </c:pt>
                <c:pt idx="2862">
                  <c:v>3.4924077325795175</c:v>
                </c:pt>
                <c:pt idx="2863">
                  <c:v>40.439530306398311</c:v>
                </c:pt>
                <c:pt idx="2864">
                  <c:v>0</c:v>
                </c:pt>
                <c:pt idx="2865">
                  <c:v>4.001289220969122</c:v>
                </c:pt>
                <c:pt idx="2866">
                  <c:v>0</c:v>
                </c:pt>
                <c:pt idx="2867">
                  <c:v>15.022033648810673</c:v>
                </c:pt>
                <c:pt idx="2868">
                  <c:v>14.797142134601852</c:v>
                </c:pt>
                <c:pt idx="2869">
                  <c:v>35.821559296172751</c:v>
                </c:pt>
                <c:pt idx="2870">
                  <c:v>15.571625587031193</c:v>
                </c:pt>
                <c:pt idx="2871">
                  <c:v>27.717765732871754</c:v>
                </c:pt>
                <c:pt idx="2872">
                  <c:v>1.7023802377542636</c:v>
                </c:pt>
                <c:pt idx="2873">
                  <c:v>8.0268881845062552</c:v>
                </c:pt>
                <c:pt idx="2874">
                  <c:v>1.4289661227691903</c:v>
                </c:pt>
                <c:pt idx="2875">
                  <c:v>0</c:v>
                </c:pt>
                <c:pt idx="2876">
                  <c:v>25.691972286925907</c:v>
                </c:pt>
                <c:pt idx="2877">
                  <c:v>0</c:v>
                </c:pt>
                <c:pt idx="2878">
                  <c:v>35.695791277994459</c:v>
                </c:pt>
                <c:pt idx="2879">
                  <c:v>58.271462548807499</c:v>
                </c:pt>
                <c:pt idx="2880">
                  <c:v>33.288878488833021</c:v>
                </c:pt>
                <c:pt idx="2881">
                  <c:v>19.439450004246815</c:v>
                </c:pt>
                <c:pt idx="2882">
                  <c:v>16.005156883876488</c:v>
                </c:pt>
                <c:pt idx="2883">
                  <c:v>0.38965976265564861</c:v>
                </c:pt>
                <c:pt idx="2884">
                  <c:v>16.875730750024655</c:v>
                </c:pt>
                <c:pt idx="2885">
                  <c:v>0</c:v>
                </c:pt>
                <c:pt idx="2886">
                  <c:v>0</c:v>
                </c:pt>
                <c:pt idx="2887">
                  <c:v>39.401571152248096</c:v>
                </c:pt>
                <c:pt idx="2888">
                  <c:v>19.275585178945253</c:v>
                </c:pt>
                <c:pt idx="2889">
                  <c:v>16.005156883876488</c:v>
                </c:pt>
                <c:pt idx="2890">
                  <c:v>12.003867662907368</c:v>
                </c:pt>
                <c:pt idx="2891">
                  <c:v>1.8202666120955668</c:v>
                </c:pt>
                <c:pt idx="2892">
                  <c:v>53.243697157223671</c:v>
                </c:pt>
                <c:pt idx="2893">
                  <c:v>72.023205977444192</c:v>
                </c:pt>
                <c:pt idx="2894">
                  <c:v>16.005156883876488</c:v>
                </c:pt>
                <c:pt idx="2895">
                  <c:v>31.516347328605391</c:v>
                </c:pt>
                <c:pt idx="2896">
                  <c:v>32.010313767752976</c:v>
                </c:pt>
                <c:pt idx="2897">
                  <c:v>68.021916756475079</c:v>
                </c:pt>
                <c:pt idx="2898">
                  <c:v>0</c:v>
                </c:pt>
                <c:pt idx="2899">
                  <c:v>28.009024546783863</c:v>
                </c:pt>
                <c:pt idx="2900">
                  <c:v>33.728174144890289</c:v>
                </c:pt>
                <c:pt idx="2901">
                  <c:v>8.002578441938244</c:v>
                </c:pt>
                <c:pt idx="2902">
                  <c:v>32.010313767752976</c:v>
                </c:pt>
                <c:pt idx="2903">
                  <c:v>21.549872108883502</c:v>
                </c:pt>
                <c:pt idx="2904">
                  <c:v>72.023205977444192</c:v>
                </c:pt>
                <c:pt idx="2905">
                  <c:v>27.895783557364943</c:v>
                </c:pt>
                <c:pt idx="2906">
                  <c:v>7.5520675534696942</c:v>
                </c:pt>
                <c:pt idx="2907">
                  <c:v>9.5645549174979916</c:v>
                </c:pt>
                <c:pt idx="2908">
                  <c:v>16.005156883876488</c:v>
                </c:pt>
                <c:pt idx="2909">
                  <c:v>16.005156883876488</c:v>
                </c:pt>
                <c:pt idx="2910">
                  <c:v>28.009024546783859</c:v>
                </c:pt>
                <c:pt idx="2911">
                  <c:v>0</c:v>
                </c:pt>
                <c:pt idx="2912">
                  <c:v>0</c:v>
                </c:pt>
                <c:pt idx="2913">
                  <c:v>16.005156883876488</c:v>
                </c:pt>
                <c:pt idx="2914">
                  <c:v>0</c:v>
                </c:pt>
                <c:pt idx="2915">
                  <c:v>12.003867662907368</c:v>
                </c:pt>
                <c:pt idx="2916">
                  <c:v>0</c:v>
                </c:pt>
                <c:pt idx="2917">
                  <c:v>10.53983005058366</c:v>
                </c:pt>
                <c:pt idx="2918">
                  <c:v>16.852378845767127</c:v>
                </c:pt>
                <c:pt idx="2919">
                  <c:v>48.015470651629471</c:v>
                </c:pt>
                <c:pt idx="2920">
                  <c:v>28.899850306315191</c:v>
                </c:pt>
                <c:pt idx="2921">
                  <c:v>30.7976327018965</c:v>
                </c:pt>
                <c:pt idx="2922">
                  <c:v>2.4380089265916354</c:v>
                </c:pt>
                <c:pt idx="2923">
                  <c:v>0</c:v>
                </c:pt>
                <c:pt idx="2924">
                  <c:v>0</c:v>
                </c:pt>
                <c:pt idx="2925">
                  <c:v>0</c:v>
                </c:pt>
                <c:pt idx="2926">
                  <c:v>24.007735325814735</c:v>
                </c:pt>
                <c:pt idx="2927">
                  <c:v>0</c:v>
                </c:pt>
                <c:pt idx="2928">
                  <c:v>7.2014172894542412</c:v>
                </c:pt>
                <c:pt idx="2929">
                  <c:v>8.8087524599668754</c:v>
                </c:pt>
                <c:pt idx="2930">
                  <c:v>4.001289220969122</c:v>
                </c:pt>
                <c:pt idx="2931">
                  <c:v>9.3136014536669371</c:v>
                </c:pt>
                <c:pt idx="2932">
                  <c:v>0</c:v>
                </c:pt>
                <c:pt idx="2933">
                  <c:v>35.68879182338376</c:v>
                </c:pt>
                <c:pt idx="2934">
                  <c:v>0</c:v>
                </c:pt>
                <c:pt idx="2935">
                  <c:v>20.006446104845612</c:v>
                </c:pt>
                <c:pt idx="2936">
                  <c:v>19.863951255480259</c:v>
                </c:pt>
                <c:pt idx="2937">
                  <c:v>48.460933291263679</c:v>
                </c:pt>
                <c:pt idx="2938">
                  <c:v>4.001289220969122</c:v>
                </c:pt>
                <c:pt idx="2939">
                  <c:v>63.958256720874985</c:v>
                </c:pt>
                <c:pt idx="2940">
                  <c:v>0</c:v>
                </c:pt>
                <c:pt idx="2941">
                  <c:v>36.011602988722096</c:v>
                </c:pt>
                <c:pt idx="2942">
                  <c:v>0</c:v>
                </c:pt>
                <c:pt idx="2943">
                  <c:v>12.003867662907368</c:v>
                </c:pt>
                <c:pt idx="2944">
                  <c:v>0</c:v>
                </c:pt>
                <c:pt idx="2945">
                  <c:v>0</c:v>
                </c:pt>
                <c:pt idx="2946">
                  <c:v>23.314274382086232</c:v>
                </c:pt>
                <c:pt idx="2947">
                  <c:v>0</c:v>
                </c:pt>
                <c:pt idx="2948">
                  <c:v>0</c:v>
                </c:pt>
                <c:pt idx="2949">
                  <c:v>6.3446680817733272</c:v>
                </c:pt>
                <c:pt idx="2950">
                  <c:v>24.007735325814735</c:v>
                </c:pt>
                <c:pt idx="2951">
                  <c:v>0</c:v>
                </c:pt>
                <c:pt idx="2952">
                  <c:v>9.4111320766158872</c:v>
                </c:pt>
                <c:pt idx="2953">
                  <c:v>15.618435084132054</c:v>
                </c:pt>
                <c:pt idx="2954">
                  <c:v>8.4811892512557083</c:v>
                </c:pt>
                <c:pt idx="2955">
                  <c:v>6.3572149741687225</c:v>
                </c:pt>
                <c:pt idx="2956">
                  <c:v>1.5062927984064602</c:v>
                </c:pt>
                <c:pt idx="2957">
                  <c:v>0</c:v>
                </c:pt>
                <c:pt idx="2958">
                  <c:v>0</c:v>
                </c:pt>
                <c:pt idx="2959">
                  <c:v>48.015470651629471</c:v>
                </c:pt>
                <c:pt idx="2960">
                  <c:v>0</c:v>
                </c:pt>
                <c:pt idx="2961">
                  <c:v>0</c:v>
                </c:pt>
                <c:pt idx="2962">
                  <c:v>0</c:v>
                </c:pt>
                <c:pt idx="2963">
                  <c:v>34.456501331359647</c:v>
                </c:pt>
                <c:pt idx="2964">
                  <c:v>48.015470651629471</c:v>
                </c:pt>
                <c:pt idx="2965">
                  <c:v>6.5680937734713911</c:v>
                </c:pt>
                <c:pt idx="2966">
                  <c:v>6.4419464717259025</c:v>
                </c:pt>
                <c:pt idx="2967">
                  <c:v>3.4658569381978124</c:v>
                </c:pt>
                <c:pt idx="2968">
                  <c:v>0</c:v>
                </c:pt>
                <c:pt idx="2969">
                  <c:v>28.009024546783856</c:v>
                </c:pt>
                <c:pt idx="2970">
                  <c:v>76.024495198413319</c:v>
                </c:pt>
                <c:pt idx="2971">
                  <c:v>0</c:v>
                </c:pt>
                <c:pt idx="2972">
                  <c:v>0</c:v>
                </c:pt>
                <c:pt idx="2973">
                  <c:v>0</c:v>
                </c:pt>
                <c:pt idx="2974">
                  <c:v>7.7839645188589337</c:v>
                </c:pt>
                <c:pt idx="2975">
                  <c:v>20.072499353250763</c:v>
                </c:pt>
                <c:pt idx="2976">
                  <c:v>44.014181430660344</c:v>
                </c:pt>
                <c:pt idx="2977">
                  <c:v>1.3341370625254354</c:v>
                </c:pt>
                <c:pt idx="2978">
                  <c:v>25.650414322172072</c:v>
                </c:pt>
                <c:pt idx="2979">
                  <c:v>0</c:v>
                </c:pt>
                <c:pt idx="2980">
                  <c:v>4.241215801853464</c:v>
                </c:pt>
                <c:pt idx="2981">
                  <c:v>6.1316436500509885</c:v>
                </c:pt>
                <c:pt idx="2982">
                  <c:v>0</c:v>
                </c:pt>
                <c:pt idx="2983">
                  <c:v>0</c:v>
                </c:pt>
                <c:pt idx="2984">
                  <c:v>32.831949318182112</c:v>
                </c:pt>
                <c:pt idx="2985">
                  <c:v>27.255764949094914</c:v>
                </c:pt>
                <c:pt idx="2986">
                  <c:v>1.0829383878156198</c:v>
                </c:pt>
                <c:pt idx="2987">
                  <c:v>18.266763970726689</c:v>
                </c:pt>
                <c:pt idx="2988">
                  <c:v>10.162428208389775</c:v>
                </c:pt>
                <c:pt idx="2989">
                  <c:v>0</c:v>
                </c:pt>
                <c:pt idx="2990">
                  <c:v>1.0214224098981532</c:v>
                </c:pt>
                <c:pt idx="2991">
                  <c:v>7.9104026876615858</c:v>
                </c:pt>
                <c:pt idx="2992">
                  <c:v>0</c:v>
                </c:pt>
                <c:pt idx="2993">
                  <c:v>3.3879580268876479</c:v>
                </c:pt>
                <c:pt idx="2994">
                  <c:v>0</c:v>
                </c:pt>
                <c:pt idx="2995">
                  <c:v>17.38703567084443</c:v>
                </c:pt>
                <c:pt idx="2996">
                  <c:v>6.8500776804623271</c:v>
                </c:pt>
                <c:pt idx="2997">
                  <c:v>0</c:v>
                </c:pt>
                <c:pt idx="2998">
                  <c:v>30.688351261920566</c:v>
                </c:pt>
                <c:pt idx="2999">
                  <c:v>15.601932968412383</c:v>
                </c:pt>
                <c:pt idx="3000">
                  <c:v>27.751912178191734</c:v>
                </c:pt>
                <c:pt idx="3001">
                  <c:v>6.3813538478463618</c:v>
                </c:pt>
                <c:pt idx="3002">
                  <c:v>20.006446104845612</c:v>
                </c:pt>
                <c:pt idx="3003">
                  <c:v>12.003867662907368</c:v>
                </c:pt>
                <c:pt idx="3004">
                  <c:v>4.001289220969122</c:v>
                </c:pt>
                <c:pt idx="3005">
                  <c:v>28.009024546783859</c:v>
                </c:pt>
                <c:pt idx="3006">
                  <c:v>3.9186993692073662</c:v>
                </c:pt>
                <c:pt idx="3007">
                  <c:v>0</c:v>
                </c:pt>
                <c:pt idx="3008">
                  <c:v>0</c:v>
                </c:pt>
                <c:pt idx="3009">
                  <c:v>5.8581525658343176</c:v>
                </c:pt>
                <c:pt idx="3010">
                  <c:v>8.7070934036003198</c:v>
                </c:pt>
                <c:pt idx="3011">
                  <c:v>60.019338314536839</c:v>
                </c:pt>
                <c:pt idx="3012">
                  <c:v>0</c:v>
                </c:pt>
                <c:pt idx="3013">
                  <c:v>23.13082190282654</c:v>
                </c:pt>
                <c:pt idx="3014">
                  <c:v>10.859377976189501</c:v>
                </c:pt>
                <c:pt idx="3015">
                  <c:v>8.5259926254619423</c:v>
                </c:pt>
                <c:pt idx="3016">
                  <c:v>16.005156883876488</c:v>
                </c:pt>
                <c:pt idx="3017">
                  <c:v>0</c:v>
                </c:pt>
                <c:pt idx="3018">
                  <c:v>8.1556722881276826</c:v>
                </c:pt>
                <c:pt idx="3019">
                  <c:v>0</c:v>
                </c:pt>
                <c:pt idx="3020">
                  <c:v>8.3022431085664561</c:v>
                </c:pt>
                <c:pt idx="3021">
                  <c:v>22.287405372692902</c:v>
                </c:pt>
                <c:pt idx="3022">
                  <c:v>0</c:v>
                </c:pt>
                <c:pt idx="3023">
                  <c:v>12.460561390783965</c:v>
                </c:pt>
                <c:pt idx="3024">
                  <c:v>24.007735325814735</c:v>
                </c:pt>
                <c:pt idx="3025">
                  <c:v>0</c:v>
                </c:pt>
                <c:pt idx="3026">
                  <c:v>0</c:v>
                </c:pt>
                <c:pt idx="3027">
                  <c:v>0</c:v>
                </c:pt>
                <c:pt idx="3028">
                  <c:v>3.8549973329850897</c:v>
                </c:pt>
                <c:pt idx="3029">
                  <c:v>16.005156883876488</c:v>
                </c:pt>
                <c:pt idx="3030">
                  <c:v>0</c:v>
                </c:pt>
                <c:pt idx="3031">
                  <c:v>0</c:v>
                </c:pt>
                <c:pt idx="3032">
                  <c:v>58.080898181949131</c:v>
                </c:pt>
                <c:pt idx="3033">
                  <c:v>8.002578441938244</c:v>
                </c:pt>
                <c:pt idx="3034">
                  <c:v>80.025784419382447</c:v>
                </c:pt>
                <c:pt idx="3035">
                  <c:v>0</c:v>
                </c:pt>
                <c:pt idx="3036">
                  <c:v>33.344709536218161</c:v>
                </c:pt>
                <c:pt idx="3037">
                  <c:v>44.014181430660344</c:v>
                </c:pt>
                <c:pt idx="3038">
                  <c:v>1.3990404037176518</c:v>
                </c:pt>
                <c:pt idx="3039">
                  <c:v>48.015470651629471</c:v>
                </c:pt>
                <c:pt idx="3040">
                  <c:v>4.001289220969122</c:v>
                </c:pt>
                <c:pt idx="3041">
                  <c:v>0</c:v>
                </c:pt>
                <c:pt idx="3042">
                  <c:v>0</c:v>
                </c:pt>
                <c:pt idx="3043">
                  <c:v>0</c:v>
                </c:pt>
                <c:pt idx="3044">
                  <c:v>20.006446104845612</c:v>
                </c:pt>
                <c:pt idx="3045">
                  <c:v>17.212201764120113</c:v>
                </c:pt>
                <c:pt idx="3046">
                  <c:v>12.189071591707997</c:v>
                </c:pt>
                <c:pt idx="3047">
                  <c:v>0</c:v>
                </c:pt>
                <c:pt idx="3048">
                  <c:v>15.088790462599917</c:v>
                </c:pt>
                <c:pt idx="3049">
                  <c:v>80.025784419382447</c:v>
                </c:pt>
                <c:pt idx="3050">
                  <c:v>0</c:v>
                </c:pt>
                <c:pt idx="3051">
                  <c:v>15.019321083000145</c:v>
                </c:pt>
                <c:pt idx="3052">
                  <c:v>24.007735325814735</c:v>
                </c:pt>
                <c:pt idx="3053">
                  <c:v>3.454725865036274</c:v>
                </c:pt>
                <c:pt idx="3054">
                  <c:v>0</c:v>
                </c:pt>
                <c:pt idx="3055">
                  <c:v>21.536440212823116</c:v>
                </c:pt>
                <c:pt idx="3056">
                  <c:v>16.005156883876488</c:v>
                </c:pt>
                <c:pt idx="3057">
                  <c:v>0</c:v>
                </c:pt>
                <c:pt idx="3058">
                  <c:v>11.867683039870226</c:v>
                </c:pt>
                <c:pt idx="3059">
                  <c:v>0</c:v>
                </c:pt>
                <c:pt idx="3060">
                  <c:v>72.023205977444192</c:v>
                </c:pt>
                <c:pt idx="3061">
                  <c:v>16.005156883876488</c:v>
                </c:pt>
                <c:pt idx="3062">
                  <c:v>3.7720024069656279</c:v>
                </c:pt>
                <c:pt idx="3063">
                  <c:v>20.006446104845612</c:v>
                </c:pt>
                <c:pt idx="3064">
                  <c:v>0</c:v>
                </c:pt>
                <c:pt idx="3065">
                  <c:v>13.887659047074116</c:v>
                </c:pt>
                <c:pt idx="3066">
                  <c:v>8.002578441938244</c:v>
                </c:pt>
                <c:pt idx="3067">
                  <c:v>20.006446104845612</c:v>
                </c:pt>
                <c:pt idx="3068">
                  <c:v>0</c:v>
                </c:pt>
                <c:pt idx="3069">
                  <c:v>24.007735325814735</c:v>
                </c:pt>
                <c:pt idx="3070">
                  <c:v>5.220917948012243</c:v>
                </c:pt>
                <c:pt idx="3071">
                  <c:v>0.76167067893616569</c:v>
                </c:pt>
                <c:pt idx="3072">
                  <c:v>9.4515075538483089</c:v>
                </c:pt>
                <c:pt idx="3073">
                  <c:v>45.51952028392688</c:v>
                </c:pt>
                <c:pt idx="3074">
                  <c:v>4.001289220969122</c:v>
                </c:pt>
                <c:pt idx="3075">
                  <c:v>0</c:v>
                </c:pt>
                <c:pt idx="3076">
                  <c:v>0</c:v>
                </c:pt>
                <c:pt idx="3077">
                  <c:v>2.2586872862251757</c:v>
                </c:pt>
                <c:pt idx="3078">
                  <c:v>6.5329532360810401</c:v>
                </c:pt>
                <c:pt idx="3079">
                  <c:v>48.015470651629464</c:v>
                </c:pt>
                <c:pt idx="3080">
                  <c:v>18.079293567360676</c:v>
                </c:pt>
                <c:pt idx="3081">
                  <c:v>34.222987111412898</c:v>
                </c:pt>
                <c:pt idx="3082">
                  <c:v>0</c:v>
                </c:pt>
                <c:pt idx="3083">
                  <c:v>14.06263984338929</c:v>
                </c:pt>
                <c:pt idx="3084">
                  <c:v>0</c:v>
                </c:pt>
                <c:pt idx="3085">
                  <c:v>8.002578441938244</c:v>
                </c:pt>
                <c:pt idx="3086">
                  <c:v>13.603779921840545</c:v>
                </c:pt>
                <c:pt idx="3087">
                  <c:v>0</c:v>
                </c:pt>
                <c:pt idx="3088">
                  <c:v>40.685685914759894</c:v>
                </c:pt>
                <c:pt idx="3089">
                  <c:v>11.98895405004389</c:v>
                </c:pt>
                <c:pt idx="3090">
                  <c:v>48.015470651629471</c:v>
                </c:pt>
                <c:pt idx="3091">
                  <c:v>16.714636307723119</c:v>
                </c:pt>
                <c:pt idx="3092">
                  <c:v>0</c:v>
                </c:pt>
                <c:pt idx="3093">
                  <c:v>7.1506986690521517</c:v>
                </c:pt>
                <c:pt idx="3094">
                  <c:v>35.487814997806908</c:v>
                </c:pt>
                <c:pt idx="3095">
                  <c:v>4.001289220969122</c:v>
                </c:pt>
                <c:pt idx="3096">
                  <c:v>2.8080034334424138</c:v>
                </c:pt>
                <c:pt idx="3097">
                  <c:v>27.098948359676179</c:v>
                </c:pt>
                <c:pt idx="3098">
                  <c:v>28.009024546783856</c:v>
                </c:pt>
                <c:pt idx="3099">
                  <c:v>20.006446104845612</c:v>
                </c:pt>
                <c:pt idx="3100">
                  <c:v>12.003867662907368</c:v>
                </c:pt>
                <c:pt idx="3101">
                  <c:v>0</c:v>
                </c:pt>
                <c:pt idx="3102">
                  <c:v>62.984428635835336</c:v>
                </c:pt>
                <c:pt idx="3103">
                  <c:v>68.021916756475079</c:v>
                </c:pt>
                <c:pt idx="3104">
                  <c:v>12.003867662907368</c:v>
                </c:pt>
                <c:pt idx="3105">
                  <c:v>23.791081447563123</c:v>
                </c:pt>
                <c:pt idx="3106">
                  <c:v>28.009024546783859</c:v>
                </c:pt>
                <c:pt idx="3107">
                  <c:v>60.019338314536839</c:v>
                </c:pt>
                <c:pt idx="3108">
                  <c:v>0</c:v>
                </c:pt>
                <c:pt idx="3109">
                  <c:v>20.006446104845612</c:v>
                </c:pt>
                <c:pt idx="3110">
                  <c:v>40.012892209691223</c:v>
                </c:pt>
                <c:pt idx="3111">
                  <c:v>0</c:v>
                </c:pt>
                <c:pt idx="3112">
                  <c:v>19.560301328874797</c:v>
                </c:pt>
                <c:pt idx="3113">
                  <c:v>22.055054354551366</c:v>
                </c:pt>
                <c:pt idx="3114">
                  <c:v>64.020627535505952</c:v>
                </c:pt>
                <c:pt idx="3115">
                  <c:v>29.609076625596668</c:v>
                </c:pt>
                <c:pt idx="3116">
                  <c:v>4.3255952171620562</c:v>
                </c:pt>
                <c:pt idx="3117">
                  <c:v>7.9764934169919295</c:v>
                </c:pt>
                <c:pt idx="3118">
                  <c:v>28.009024546783859</c:v>
                </c:pt>
                <c:pt idx="3119">
                  <c:v>28.009024546783856</c:v>
                </c:pt>
                <c:pt idx="3120">
                  <c:v>20.006446104845612</c:v>
                </c:pt>
                <c:pt idx="3121">
                  <c:v>0</c:v>
                </c:pt>
                <c:pt idx="3122">
                  <c:v>0</c:v>
                </c:pt>
                <c:pt idx="3123">
                  <c:v>2.6635884595489183</c:v>
                </c:pt>
                <c:pt idx="3124">
                  <c:v>0</c:v>
                </c:pt>
                <c:pt idx="3125">
                  <c:v>0</c:v>
                </c:pt>
                <c:pt idx="3126">
                  <c:v>0</c:v>
                </c:pt>
                <c:pt idx="3127">
                  <c:v>13.084376293398464</c:v>
                </c:pt>
                <c:pt idx="3128">
                  <c:v>40.20515441725189</c:v>
                </c:pt>
                <c:pt idx="3129">
                  <c:v>33.616699286309007</c:v>
                </c:pt>
                <c:pt idx="3130">
                  <c:v>48.015470651629471</c:v>
                </c:pt>
                <c:pt idx="3131">
                  <c:v>14.015058246590613</c:v>
                </c:pt>
                <c:pt idx="3132">
                  <c:v>1.0155887006185951</c:v>
                </c:pt>
                <c:pt idx="3133">
                  <c:v>10.08120955340941</c:v>
                </c:pt>
                <c:pt idx="3134">
                  <c:v>0</c:v>
                </c:pt>
                <c:pt idx="3135">
                  <c:v>0</c:v>
                </c:pt>
                <c:pt idx="3136">
                  <c:v>16.005156883876488</c:v>
                </c:pt>
                <c:pt idx="3137">
                  <c:v>0</c:v>
                </c:pt>
                <c:pt idx="3138">
                  <c:v>3.9378140345693495</c:v>
                </c:pt>
                <c:pt idx="3139">
                  <c:v>1.2400558787428171</c:v>
                </c:pt>
                <c:pt idx="3140">
                  <c:v>12.003867662907368</c:v>
                </c:pt>
                <c:pt idx="3141">
                  <c:v>15.777596772051492</c:v>
                </c:pt>
                <c:pt idx="3142">
                  <c:v>0</c:v>
                </c:pt>
                <c:pt idx="3143">
                  <c:v>48.015470651629471</c:v>
                </c:pt>
                <c:pt idx="3144">
                  <c:v>7.41105470040279</c:v>
                </c:pt>
                <c:pt idx="3145">
                  <c:v>0</c:v>
                </c:pt>
                <c:pt idx="3146">
                  <c:v>9.8299295721035804</c:v>
                </c:pt>
                <c:pt idx="3147">
                  <c:v>45.303387347604748</c:v>
                </c:pt>
                <c:pt idx="3148">
                  <c:v>4.001289220969122</c:v>
                </c:pt>
                <c:pt idx="3149">
                  <c:v>37.06260053148803</c:v>
                </c:pt>
                <c:pt idx="3150">
                  <c:v>0</c:v>
                </c:pt>
                <c:pt idx="3151">
                  <c:v>40.012892209691223</c:v>
                </c:pt>
                <c:pt idx="3153">
                  <c:v>0</c:v>
                </c:pt>
                <c:pt idx="3154">
                  <c:v>0</c:v>
                </c:pt>
                <c:pt idx="3155">
                  <c:v>0</c:v>
                </c:pt>
                <c:pt idx="3156">
                  <c:v>4.2718350040938651</c:v>
                </c:pt>
                <c:pt idx="3157">
                  <c:v>0</c:v>
                </c:pt>
                <c:pt idx="3158">
                  <c:v>36.391654745376954</c:v>
                </c:pt>
                <c:pt idx="3159">
                  <c:v>44.729847412366198</c:v>
                </c:pt>
                <c:pt idx="3160">
                  <c:v>4.001289220969122</c:v>
                </c:pt>
                <c:pt idx="3161">
                  <c:v>0</c:v>
                </c:pt>
                <c:pt idx="3162">
                  <c:v>0</c:v>
                </c:pt>
                <c:pt idx="3163">
                  <c:v>0</c:v>
                </c:pt>
                <c:pt idx="3164">
                  <c:v>3.6775989022172739</c:v>
                </c:pt>
                <c:pt idx="3165">
                  <c:v>4.001289220969122</c:v>
                </c:pt>
                <c:pt idx="3166">
                  <c:v>12.003867662907368</c:v>
                </c:pt>
                <c:pt idx="3167">
                  <c:v>12.003867662907368</c:v>
                </c:pt>
                <c:pt idx="3168">
                  <c:v>0</c:v>
                </c:pt>
                <c:pt idx="3169">
                  <c:v>5.0799034247146677</c:v>
                </c:pt>
                <c:pt idx="3170">
                  <c:v>0</c:v>
                </c:pt>
                <c:pt idx="3171">
                  <c:v>0</c:v>
                </c:pt>
                <c:pt idx="3172">
                  <c:v>0.37127670880598496</c:v>
                </c:pt>
                <c:pt idx="3173">
                  <c:v>0</c:v>
                </c:pt>
                <c:pt idx="3174">
                  <c:v>0</c:v>
                </c:pt>
                <c:pt idx="3175">
                  <c:v>0</c:v>
                </c:pt>
                <c:pt idx="3176">
                  <c:v>1.2129334175595565</c:v>
                </c:pt>
                <c:pt idx="3177">
                  <c:v>0</c:v>
                </c:pt>
                <c:pt idx="3178">
                  <c:v>0</c:v>
                </c:pt>
                <c:pt idx="3179">
                  <c:v>2.6368726593721634</c:v>
                </c:pt>
                <c:pt idx="3180">
                  <c:v>0</c:v>
                </c:pt>
                <c:pt idx="3181">
                  <c:v>13.086312721675617</c:v>
                </c:pt>
                <c:pt idx="3182">
                  <c:v>0</c:v>
                </c:pt>
                <c:pt idx="3183">
                  <c:v>51.598295309489927</c:v>
                </c:pt>
                <c:pt idx="3184">
                  <c:v>0</c:v>
                </c:pt>
                <c:pt idx="3185">
                  <c:v>0</c:v>
                </c:pt>
                <c:pt idx="3186">
                  <c:v>0</c:v>
                </c:pt>
                <c:pt idx="3187">
                  <c:v>0</c:v>
                </c:pt>
                <c:pt idx="3188">
                  <c:v>2.013744620380566</c:v>
                </c:pt>
                <c:pt idx="3189">
                  <c:v>1.3036580044655846</c:v>
                </c:pt>
                <c:pt idx="3190">
                  <c:v>0.72501877308656448</c:v>
                </c:pt>
                <c:pt idx="3191">
                  <c:v>8.002578441938244</c:v>
                </c:pt>
                <c:pt idx="3192">
                  <c:v>0</c:v>
                </c:pt>
                <c:pt idx="3193">
                  <c:v>0</c:v>
                </c:pt>
                <c:pt idx="3194">
                  <c:v>55.283040730870972</c:v>
                </c:pt>
                <c:pt idx="3195">
                  <c:v>0</c:v>
                </c:pt>
                <c:pt idx="3196">
                  <c:v>0</c:v>
                </c:pt>
                <c:pt idx="3197">
                  <c:v>0</c:v>
                </c:pt>
                <c:pt idx="3198">
                  <c:v>0</c:v>
                </c:pt>
                <c:pt idx="3199">
                  <c:v>0</c:v>
                </c:pt>
                <c:pt idx="3200">
                  <c:v>56.485697217825916</c:v>
                </c:pt>
                <c:pt idx="3201">
                  <c:v>0</c:v>
                </c:pt>
                <c:pt idx="3202">
                  <c:v>0</c:v>
                </c:pt>
                <c:pt idx="3203">
                  <c:v>2.8692612531552837</c:v>
                </c:pt>
                <c:pt idx="3204">
                  <c:v>0</c:v>
                </c:pt>
                <c:pt idx="3205">
                  <c:v>0</c:v>
                </c:pt>
                <c:pt idx="3206">
                  <c:v>0</c:v>
                </c:pt>
                <c:pt idx="3207">
                  <c:v>0</c:v>
                </c:pt>
                <c:pt idx="3208">
                  <c:v>41.684934033720715</c:v>
                </c:pt>
                <c:pt idx="3209">
                  <c:v>0</c:v>
                </c:pt>
                <c:pt idx="3210">
                  <c:v>0</c:v>
                </c:pt>
                <c:pt idx="3211">
                  <c:v>0</c:v>
                </c:pt>
                <c:pt idx="3212">
                  <c:v>0</c:v>
                </c:pt>
                <c:pt idx="3213">
                  <c:v>0</c:v>
                </c:pt>
                <c:pt idx="3214">
                  <c:v>0</c:v>
                </c:pt>
                <c:pt idx="3215">
                  <c:v>46.971830761529219</c:v>
                </c:pt>
                <c:pt idx="3216">
                  <c:v>1.6094798017153826</c:v>
                </c:pt>
                <c:pt idx="3217">
                  <c:v>0</c:v>
                </c:pt>
                <c:pt idx="3218">
                  <c:v>0</c:v>
                </c:pt>
                <c:pt idx="3219">
                  <c:v>37.865193325221433</c:v>
                </c:pt>
                <c:pt idx="3220">
                  <c:v>12.003867662907368</c:v>
                </c:pt>
                <c:pt idx="3221">
                  <c:v>0</c:v>
                </c:pt>
                <c:pt idx="3222">
                  <c:v>0</c:v>
                </c:pt>
                <c:pt idx="3223">
                  <c:v>0</c:v>
                </c:pt>
                <c:pt idx="3224">
                  <c:v>0</c:v>
                </c:pt>
                <c:pt idx="3225">
                  <c:v>0</c:v>
                </c:pt>
                <c:pt idx="3226">
                  <c:v>4.001289220969122</c:v>
                </c:pt>
                <c:pt idx="3227">
                  <c:v>0</c:v>
                </c:pt>
                <c:pt idx="3228">
                  <c:v>3.0169735190364033</c:v>
                </c:pt>
                <c:pt idx="3229">
                  <c:v>0</c:v>
                </c:pt>
                <c:pt idx="3230">
                  <c:v>0</c:v>
                </c:pt>
                <c:pt idx="3231">
                  <c:v>3.8419624648553059</c:v>
                </c:pt>
                <c:pt idx="3232">
                  <c:v>0</c:v>
                </c:pt>
                <c:pt idx="3233">
                  <c:v>29.903950483237491</c:v>
                </c:pt>
                <c:pt idx="3234">
                  <c:v>0</c:v>
                </c:pt>
                <c:pt idx="3235">
                  <c:v>0</c:v>
                </c:pt>
                <c:pt idx="3236">
                  <c:v>3.1344650804179892</c:v>
                </c:pt>
                <c:pt idx="3237">
                  <c:v>0</c:v>
                </c:pt>
                <c:pt idx="3238">
                  <c:v>0</c:v>
                </c:pt>
                <c:pt idx="3239">
                  <c:v>0</c:v>
                </c:pt>
                <c:pt idx="3240">
                  <c:v>11.250710445282046</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2.0524776846180908</c:v>
                </c:pt>
                <c:pt idx="3257">
                  <c:v>8.002578441938244</c:v>
                </c:pt>
                <c:pt idx="3258">
                  <c:v>20.160651788026712</c:v>
                </c:pt>
                <c:pt idx="3259">
                  <c:v>0</c:v>
                </c:pt>
                <c:pt idx="3260">
                  <c:v>0</c:v>
                </c:pt>
                <c:pt idx="3261">
                  <c:v>1.613657518700861</c:v>
                </c:pt>
                <c:pt idx="3262">
                  <c:v>0</c:v>
                </c:pt>
                <c:pt idx="3263">
                  <c:v>0</c:v>
                </c:pt>
                <c:pt idx="3264">
                  <c:v>0</c:v>
                </c:pt>
                <c:pt idx="3265">
                  <c:v>0</c:v>
                </c:pt>
                <c:pt idx="3266">
                  <c:v>0</c:v>
                </c:pt>
                <c:pt idx="3267">
                  <c:v>0</c:v>
                </c:pt>
                <c:pt idx="3268">
                  <c:v>0</c:v>
                </c:pt>
                <c:pt idx="3269">
                  <c:v>0</c:v>
                </c:pt>
                <c:pt idx="3270">
                  <c:v>48.526135822477137</c:v>
                </c:pt>
                <c:pt idx="3271">
                  <c:v>0</c:v>
                </c:pt>
                <c:pt idx="3272">
                  <c:v>0</c:v>
                </c:pt>
                <c:pt idx="3273">
                  <c:v>0</c:v>
                </c:pt>
                <c:pt idx="3274">
                  <c:v>0</c:v>
                </c:pt>
                <c:pt idx="3275">
                  <c:v>1.6559998682364043</c:v>
                </c:pt>
                <c:pt idx="3276">
                  <c:v>0</c:v>
                </c:pt>
                <c:pt idx="3277">
                  <c:v>2.8173014182771303</c:v>
                </c:pt>
                <c:pt idx="3278">
                  <c:v>0</c:v>
                </c:pt>
                <c:pt idx="3279">
                  <c:v>0</c:v>
                </c:pt>
                <c:pt idx="3280">
                  <c:v>4.001289220969122</c:v>
                </c:pt>
                <c:pt idx="3281">
                  <c:v>0</c:v>
                </c:pt>
                <c:pt idx="3282">
                  <c:v>0</c:v>
                </c:pt>
                <c:pt idx="3283">
                  <c:v>0</c:v>
                </c:pt>
                <c:pt idx="3284">
                  <c:v>0</c:v>
                </c:pt>
                <c:pt idx="3285">
                  <c:v>5.3279722747483502</c:v>
                </c:pt>
                <c:pt idx="3286">
                  <c:v>0</c:v>
                </c:pt>
                <c:pt idx="3287">
                  <c:v>5.2011138247888038</c:v>
                </c:pt>
                <c:pt idx="3288">
                  <c:v>0</c:v>
                </c:pt>
                <c:pt idx="3289">
                  <c:v>0</c:v>
                </c:pt>
                <c:pt idx="3290">
                  <c:v>0</c:v>
                </c:pt>
                <c:pt idx="3291">
                  <c:v>0</c:v>
                </c:pt>
                <c:pt idx="3292">
                  <c:v>0</c:v>
                </c:pt>
                <c:pt idx="3293">
                  <c:v>0</c:v>
                </c:pt>
                <c:pt idx="3294">
                  <c:v>0</c:v>
                </c:pt>
                <c:pt idx="3295">
                  <c:v>2.9102327440349693</c:v>
                </c:pt>
                <c:pt idx="3296">
                  <c:v>0</c:v>
                </c:pt>
                <c:pt idx="3297">
                  <c:v>0</c:v>
                </c:pt>
                <c:pt idx="3298">
                  <c:v>66.557170427208575</c:v>
                </c:pt>
                <c:pt idx="3299">
                  <c:v>3.0665000721322375</c:v>
                </c:pt>
                <c:pt idx="3300">
                  <c:v>0</c:v>
                </c:pt>
                <c:pt idx="3301">
                  <c:v>0</c:v>
                </c:pt>
                <c:pt idx="3302">
                  <c:v>0</c:v>
                </c:pt>
                <c:pt idx="3303">
                  <c:v>21.982735923134026</c:v>
                </c:pt>
                <c:pt idx="3304">
                  <c:v>0</c:v>
                </c:pt>
                <c:pt idx="3305">
                  <c:v>3.1101535332830501</c:v>
                </c:pt>
                <c:pt idx="3306">
                  <c:v>2.3298955911377686</c:v>
                </c:pt>
                <c:pt idx="3307">
                  <c:v>0</c:v>
                </c:pt>
                <c:pt idx="3308">
                  <c:v>0</c:v>
                </c:pt>
                <c:pt idx="3309">
                  <c:v>0</c:v>
                </c:pt>
                <c:pt idx="3310">
                  <c:v>0</c:v>
                </c:pt>
                <c:pt idx="3311">
                  <c:v>0</c:v>
                </c:pt>
                <c:pt idx="3312">
                  <c:v>3.4310536501624012</c:v>
                </c:pt>
                <c:pt idx="3313">
                  <c:v>4.9878535603997607</c:v>
                </c:pt>
                <c:pt idx="3314">
                  <c:v>6.587970295701675</c:v>
                </c:pt>
                <c:pt idx="3315">
                  <c:v>0</c:v>
                </c:pt>
                <c:pt idx="3316">
                  <c:v>0</c:v>
                </c:pt>
                <c:pt idx="3317">
                  <c:v>0</c:v>
                </c:pt>
                <c:pt idx="3318">
                  <c:v>0</c:v>
                </c:pt>
                <c:pt idx="3319">
                  <c:v>7.9171300431862912</c:v>
                </c:pt>
                <c:pt idx="3320">
                  <c:v>0</c:v>
                </c:pt>
                <c:pt idx="3321">
                  <c:v>0</c:v>
                </c:pt>
                <c:pt idx="3322">
                  <c:v>0</c:v>
                </c:pt>
                <c:pt idx="3323">
                  <c:v>0.94969690972557541</c:v>
                </c:pt>
                <c:pt idx="3324">
                  <c:v>0</c:v>
                </c:pt>
                <c:pt idx="3325">
                  <c:v>0</c:v>
                </c:pt>
                <c:pt idx="3326">
                  <c:v>1.8787871863491028</c:v>
                </c:pt>
                <c:pt idx="3327">
                  <c:v>2.232383435773369</c:v>
                </c:pt>
                <c:pt idx="3328">
                  <c:v>0</c:v>
                </c:pt>
                <c:pt idx="3329">
                  <c:v>0</c:v>
                </c:pt>
                <c:pt idx="3330">
                  <c:v>0</c:v>
                </c:pt>
                <c:pt idx="3331">
                  <c:v>0</c:v>
                </c:pt>
                <c:pt idx="3332">
                  <c:v>1.8669392267899378</c:v>
                </c:pt>
                <c:pt idx="3333">
                  <c:v>0</c:v>
                </c:pt>
                <c:pt idx="3334">
                  <c:v>0</c:v>
                </c:pt>
                <c:pt idx="3335">
                  <c:v>0</c:v>
                </c:pt>
                <c:pt idx="3336">
                  <c:v>4.9570079853736475</c:v>
                </c:pt>
                <c:pt idx="3337">
                  <c:v>64.128231454859133</c:v>
                </c:pt>
                <c:pt idx="3338">
                  <c:v>0</c:v>
                </c:pt>
                <c:pt idx="3339">
                  <c:v>0</c:v>
                </c:pt>
                <c:pt idx="3340">
                  <c:v>0</c:v>
                </c:pt>
                <c:pt idx="3341">
                  <c:v>0</c:v>
                </c:pt>
                <c:pt idx="3342">
                  <c:v>0</c:v>
                </c:pt>
                <c:pt idx="3343">
                  <c:v>28.009024546783863</c:v>
                </c:pt>
                <c:pt idx="3344">
                  <c:v>3.6983220091427595</c:v>
                </c:pt>
                <c:pt idx="3345">
                  <c:v>0</c:v>
                </c:pt>
                <c:pt idx="3346">
                  <c:v>0</c:v>
                </c:pt>
                <c:pt idx="3347">
                  <c:v>8.002578441938244</c:v>
                </c:pt>
                <c:pt idx="3348">
                  <c:v>0</c:v>
                </c:pt>
                <c:pt idx="3349">
                  <c:v>0</c:v>
                </c:pt>
                <c:pt idx="3350">
                  <c:v>0</c:v>
                </c:pt>
                <c:pt idx="3351">
                  <c:v>13.926597765837448</c:v>
                </c:pt>
                <c:pt idx="3352">
                  <c:v>0</c:v>
                </c:pt>
                <c:pt idx="3353">
                  <c:v>0</c:v>
                </c:pt>
                <c:pt idx="3354">
                  <c:v>0</c:v>
                </c:pt>
                <c:pt idx="3355">
                  <c:v>0</c:v>
                </c:pt>
                <c:pt idx="3356">
                  <c:v>0</c:v>
                </c:pt>
                <c:pt idx="3357">
                  <c:v>0</c:v>
                </c:pt>
                <c:pt idx="3358">
                  <c:v>3.1041388958339229</c:v>
                </c:pt>
                <c:pt idx="3359">
                  <c:v>0</c:v>
                </c:pt>
                <c:pt idx="3360">
                  <c:v>0</c:v>
                </c:pt>
                <c:pt idx="3361">
                  <c:v>16.455006495475821</c:v>
                </c:pt>
                <c:pt idx="3362">
                  <c:v>1.5205819164373831</c:v>
                </c:pt>
                <c:pt idx="3363">
                  <c:v>0</c:v>
                </c:pt>
                <c:pt idx="3364">
                  <c:v>0</c:v>
                </c:pt>
                <c:pt idx="3365">
                  <c:v>8.002578441938244</c:v>
                </c:pt>
                <c:pt idx="3366">
                  <c:v>0</c:v>
                </c:pt>
                <c:pt idx="3367">
                  <c:v>0</c:v>
                </c:pt>
                <c:pt idx="3368">
                  <c:v>72.023205977444192</c:v>
                </c:pt>
                <c:pt idx="3369">
                  <c:v>80.025784419382447</c:v>
                </c:pt>
                <c:pt idx="3370">
                  <c:v>0</c:v>
                </c:pt>
                <c:pt idx="3371">
                  <c:v>0</c:v>
                </c:pt>
                <c:pt idx="3372">
                  <c:v>2.8079500492134861</c:v>
                </c:pt>
                <c:pt idx="3373">
                  <c:v>0</c:v>
                </c:pt>
                <c:pt idx="3374">
                  <c:v>0</c:v>
                </c:pt>
                <c:pt idx="3375">
                  <c:v>12.003867662907368</c:v>
                </c:pt>
                <c:pt idx="3376">
                  <c:v>8.002578441938244</c:v>
                </c:pt>
                <c:pt idx="3377">
                  <c:v>12.003867662907368</c:v>
                </c:pt>
                <c:pt idx="3378">
                  <c:v>0</c:v>
                </c:pt>
                <c:pt idx="3379">
                  <c:v>4.319693758878441</c:v>
                </c:pt>
                <c:pt idx="3380">
                  <c:v>0</c:v>
                </c:pt>
                <c:pt idx="3381">
                  <c:v>0</c:v>
                </c:pt>
                <c:pt idx="3382">
                  <c:v>7.090803232734137</c:v>
                </c:pt>
                <c:pt idx="3383">
                  <c:v>0</c:v>
                </c:pt>
                <c:pt idx="3384">
                  <c:v>0</c:v>
                </c:pt>
                <c:pt idx="3385">
                  <c:v>0</c:v>
                </c:pt>
                <c:pt idx="3386">
                  <c:v>2.0765895335707389</c:v>
                </c:pt>
                <c:pt idx="3387">
                  <c:v>0</c:v>
                </c:pt>
                <c:pt idx="3388">
                  <c:v>0</c:v>
                </c:pt>
                <c:pt idx="3389">
                  <c:v>30.0807516285067</c:v>
                </c:pt>
                <c:pt idx="3390">
                  <c:v>0</c:v>
                </c:pt>
                <c:pt idx="3391">
                  <c:v>2.5698161287654417</c:v>
                </c:pt>
                <c:pt idx="3392">
                  <c:v>2.0970011908003192</c:v>
                </c:pt>
                <c:pt idx="3393">
                  <c:v>57.830878211104107</c:v>
                </c:pt>
                <c:pt idx="3394">
                  <c:v>4.6703687637517755</c:v>
                </c:pt>
                <c:pt idx="3395">
                  <c:v>0</c:v>
                </c:pt>
                <c:pt idx="3396">
                  <c:v>0</c:v>
                </c:pt>
                <c:pt idx="3397">
                  <c:v>0</c:v>
                </c:pt>
                <c:pt idx="3398">
                  <c:v>4.0942497985196411</c:v>
                </c:pt>
                <c:pt idx="3399">
                  <c:v>0</c:v>
                </c:pt>
                <c:pt idx="3400">
                  <c:v>6.4393195738690814</c:v>
                </c:pt>
                <c:pt idx="3401">
                  <c:v>12.003867662907368</c:v>
                </c:pt>
                <c:pt idx="3402">
                  <c:v>0</c:v>
                </c:pt>
                <c:pt idx="3403">
                  <c:v>0</c:v>
                </c:pt>
                <c:pt idx="3404">
                  <c:v>12.637424627694541</c:v>
                </c:pt>
                <c:pt idx="3405">
                  <c:v>0</c:v>
                </c:pt>
                <c:pt idx="3406">
                  <c:v>0</c:v>
                </c:pt>
                <c:pt idx="3407">
                  <c:v>0</c:v>
                </c:pt>
                <c:pt idx="3408">
                  <c:v>0</c:v>
                </c:pt>
                <c:pt idx="3409">
                  <c:v>0</c:v>
                </c:pt>
                <c:pt idx="3410">
                  <c:v>36.750000945517996</c:v>
                </c:pt>
                <c:pt idx="3411">
                  <c:v>0</c:v>
                </c:pt>
                <c:pt idx="3412">
                  <c:v>0</c:v>
                </c:pt>
                <c:pt idx="3413">
                  <c:v>2.1884809441106285</c:v>
                </c:pt>
                <c:pt idx="3414">
                  <c:v>0</c:v>
                </c:pt>
                <c:pt idx="3415">
                  <c:v>0</c:v>
                </c:pt>
                <c:pt idx="3416">
                  <c:v>0</c:v>
                </c:pt>
                <c:pt idx="3417">
                  <c:v>0</c:v>
                </c:pt>
                <c:pt idx="3418">
                  <c:v>83.50454332327007</c:v>
                </c:pt>
                <c:pt idx="3419">
                  <c:v>0</c:v>
                </c:pt>
                <c:pt idx="3420">
                  <c:v>0</c:v>
                </c:pt>
                <c:pt idx="3421">
                  <c:v>1.3942926679792884</c:v>
                </c:pt>
                <c:pt idx="3422">
                  <c:v>0</c:v>
                </c:pt>
                <c:pt idx="3423">
                  <c:v>0</c:v>
                </c:pt>
                <c:pt idx="3424">
                  <c:v>0</c:v>
                </c:pt>
                <c:pt idx="3425">
                  <c:v>15.813123358568211</c:v>
                </c:pt>
                <c:pt idx="3426">
                  <c:v>0.8528216083728678</c:v>
                </c:pt>
                <c:pt idx="3427">
                  <c:v>0</c:v>
                </c:pt>
                <c:pt idx="3428">
                  <c:v>0</c:v>
                </c:pt>
                <c:pt idx="3429">
                  <c:v>10.131568044944453</c:v>
                </c:pt>
                <c:pt idx="3430">
                  <c:v>12.003867662907368</c:v>
                </c:pt>
                <c:pt idx="3431">
                  <c:v>8.002578441938244</c:v>
                </c:pt>
                <c:pt idx="3432">
                  <c:v>0</c:v>
                </c:pt>
                <c:pt idx="3433">
                  <c:v>0</c:v>
                </c:pt>
                <c:pt idx="3434">
                  <c:v>0</c:v>
                </c:pt>
                <c:pt idx="3435">
                  <c:v>0</c:v>
                </c:pt>
                <c:pt idx="3436">
                  <c:v>4.001289220969122</c:v>
                </c:pt>
                <c:pt idx="3437">
                  <c:v>0</c:v>
                </c:pt>
                <c:pt idx="3438">
                  <c:v>3.4209367086605047</c:v>
                </c:pt>
                <c:pt idx="3439">
                  <c:v>0</c:v>
                </c:pt>
                <c:pt idx="3440">
                  <c:v>0</c:v>
                </c:pt>
                <c:pt idx="3441">
                  <c:v>8.002578441938244</c:v>
                </c:pt>
                <c:pt idx="3442">
                  <c:v>0</c:v>
                </c:pt>
                <c:pt idx="3443">
                  <c:v>52.927401735546987</c:v>
                </c:pt>
                <c:pt idx="3444">
                  <c:v>0</c:v>
                </c:pt>
                <c:pt idx="3445">
                  <c:v>0</c:v>
                </c:pt>
                <c:pt idx="3446">
                  <c:v>0</c:v>
                </c:pt>
                <c:pt idx="3447">
                  <c:v>0</c:v>
                </c:pt>
                <c:pt idx="3448">
                  <c:v>0</c:v>
                </c:pt>
                <c:pt idx="3449">
                  <c:v>0</c:v>
                </c:pt>
                <c:pt idx="3450">
                  <c:v>30.975283879051844</c:v>
                </c:pt>
                <c:pt idx="3451">
                  <c:v>0</c:v>
                </c:pt>
                <c:pt idx="3452">
                  <c:v>0</c:v>
                </c:pt>
                <c:pt idx="3453">
                  <c:v>2.947869035936006</c:v>
                </c:pt>
                <c:pt idx="3454">
                  <c:v>0</c:v>
                </c:pt>
                <c:pt idx="3455">
                  <c:v>4.001289220969122</c:v>
                </c:pt>
                <c:pt idx="3456">
                  <c:v>0</c:v>
                </c:pt>
                <c:pt idx="3457">
                  <c:v>0</c:v>
                </c:pt>
                <c:pt idx="3458">
                  <c:v>0</c:v>
                </c:pt>
                <c:pt idx="3459">
                  <c:v>0</c:v>
                </c:pt>
                <c:pt idx="3460">
                  <c:v>0</c:v>
                </c:pt>
                <c:pt idx="3461">
                  <c:v>0</c:v>
                </c:pt>
                <c:pt idx="3462">
                  <c:v>0</c:v>
                </c:pt>
                <c:pt idx="3463">
                  <c:v>0</c:v>
                </c:pt>
                <c:pt idx="3464">
                  <c:v>0</c:v>
                </c:pt>
                <c:pt idx="3465">
                  <c:v>0</c:v>
                </c:pt>
                <c:pt idx="3466">
                  <c:v>0</c:v>
                </c:pt>
                <c:pt idx="3467">
                  <c:v>12.003867662907368</c:v>
                </c:pt>
                <c:pt idx="3468">
                  <c:v>34.980277735947894</c:v>
                </c:pt>
                <c:pt idx="3469">
                  <c:v>0</c:v>
                </c:pt>
                <c:pt idx="3470">
                  <c:v>7.1428268026649615</c:v>
                </c:pt>
                <c:pt idx="3471">
                  <c:v>0</c:v>
                </c:pt>
                <c:pt idx="3472">
                  <c:v>0</c:v>
                </c:pt>
                <c:pt idx="3473">
                  <c:v>0</c:v>
                </c:pt>
                <c:pt idx="3474">
                  <c:v>0</c:v>
                </c:pt>
                <c:pt idx="3475">
                  <c:v>0</c:v>
                </c:pt>
                <c:pt idx="3476">
                  <c:v>0</c:v>
                </c:pt>
                <c:pt idx="3477">
                  <c:v>0</c:v>
                </c:pt>
                <c:pt idx="3478">
                  <c:v>0</c:v>
                </c:pt>
                <c:pt idx="3479">
                  <c:v>0</c:v>
                </c:pt>
                <c:pt idx="3480">
                  <c:v>63.045274880328023</c:v>
                </c:pt>
                <c:pt idx="3481">
                  <c:v>0</c:v>
                </c:pt>
                <c:pt idx="3482">
                  <c:v>0</c:v>
                </c:pt>
                <c:pt idx="3483">
                  <c:v>4.001289220969122</c:v>
                </c:pt>
                <c:pt idx="3484">
                  <c:v>8.002578441938244</c:v>
                </c:pt>
                <c:pt idx="3485">
                  <c:v>7.6912806721120148</c:v>
                </c:pt>
                <c:pt idx="3486">
                  <c:v>0</c:v>
                </c:pt>
                <c:pt idx="3487">
                  <c:v>2.2884768821575934</c:v>
                </c:pt>
                <c:pt idx="3488">
                  <c:v>0</c:v>
                </c:pt>
                <c:pt idx="3489">
                  <c:v>4.001289220969122</c:v>
                </c:pt>
                <c:pt idx="3490">
                  <c:v>0</c:v>
                </c:pt>
                <c:pt idx="3491">
                  <c:v>0</c:v>
                </c:pt>
                <c:pt idx="3492">
                  <c:v>0</c:v>
                </c:pt>
                <c:pt idx="3493">
                  <c:v>0</c:v>
                </c:pt>
                <c:pt idx="3494">
                  <c:v>0</c:v>
                </c:pt>
                <c:pt idx="3495">
                  <c:v>1.7103997209503408</c:v>
                </c:pt>
                <c:pt idx="3496">
                  <c:v>1.5410747705416603</c:v>
                </c:pt>
                <c:pt idx="3497">
                  <c:v>0</c:v>
                </c:pt>
                <c:pt idx="3498">
                  <c:v>0</c:v>
                </c:pt>
                <c:pt idx="3499">
                  <c:v>0</c:v>
                </c:pt>
                <c:pt idx="3500">
                  <c:v>5.9089722404270422</c:v>
                </c:pt>
                <c:pt idx="3501">
                  <c:v>0</c:v>
                </c:pt>
                <c:pt idx="3502">
                  <c:v>0</c:v>
                </c:pt>
                <c:pt idx="3503">
                  <c:v>3.0793921681594991</c:v>
                </c:pt>
                <c:pt idx="3504">
                  <c:v>0</c:v>
                </c:pt>
                <c:pt idx="3505">
                  <c:v>1.746868972771694</c:v>
                </c:pt>
                <c:pt idx="3506">
                  <c:v>0</c:v>
                </c:pt>
                <c:pt idx="3507">
                  <c:v>0</c:v>
                </c:pt>
                <c:pt idx="3508">
                  <c:v>88.028362861320687</c:v>
                </c:pt>
                <c:pt idx="3509">
                  <c:v>6.8899341929062796</c:v>
                </c:pt>
                <c:pt idx="3510">
                  <c:v>0</c:v>
                </c:pt>
                <c:pt idx="3511">
                  <c:v>3.0375228845582058</c:v>
                </c:pt>
                <c:pt idx="3512">
                  <c:v>0</c:v>
                </c:pt>
                <c:pt idx="3513">
                  <c:v>22.259343427702273</c:v>
                </c:pt>
                <c:pt idx="3514">
                  <c:v>0</c:v>
                </c:pt>
                <c:pt idx="3515">
                  <c:v>7.4444553398128956</c:v>
                </c:pt>
                <c:pt idx="3516">
                  <c:v>0</c:v>
                </c:pt>
                <c:pt idx="3517">
                  <c:v>1.3279310438221561</c:v>
                </c:pt>
                <c:pt idx="3518">
                  <c:v>0</c:v>
                </c:pt>
                <c:pt idx="3519">
                  <c:v>0</c:v>
                </c:pt>
                <c:pt idx="3520">
                  <c:v>0</c:v>
                </c:pt>
                <c:pt idx="3521">
                  <c:v>0</c:v>
                </c:pt>
                <c:pt idx="3522">
                  <c:v>1.8179971376417947</c:v>
                </c:pt>
                <c:pt idx="3523">
                  <c:v>0</c:v>
                </c:pt>
                <c:pt idx="3524">
                  <c:v>17.803531183219977</c:v>
                </c:pt>
                <c:pt idx="3525">
                  <c:v>0</c:v>
                </c:pt>
                <c:pt idx="3526">
                  <c:v>0</c:v>
                </c:pt>
                <c:pt idx="3527">
                  <c:v>0</c:v>
                </c:pt>
                <c:pt idx="3528">
                  <c:v>0</c:v>
                </c:pt>
                <c:pt idx="3529">
                  <c:v>4.6681672932656904</c:v>
                </c:pt>
                <c:pt idx="3530">
                  <c:v>0</c:v>
                </c:pt>
                <c:pt idx="3531">
                  <c:v>1.872650102383147</c:v>
                </c:pt>
                <c:pt idx="3532">
                  <c:v>0</c:v>
                </c:pt>
                <c:pt idx="3533">
                  <c:v>1.1322559516961541</c:v>
                </c:pt>
                <c:pt idx="3534">
                  <c:v>0</c:v>
                </c:pt>
                <c:pt idx="3535">
                  <c:v>0</c:v>
                </c:pt>
                <c:pt idx="3536">
                  <c:v>2.0161521394074375</c:v>
                </c:pt>
                <c:pt idx="3537">
                  <c:v>11.396422086054077</c:v>
                </c:pt>
                <c:pt idx="3538">
                  <c:v>0</c:v>
                </c:pt>
                <c:pt idx="3539">
                  <c:v>0</c:v>
                </c:pt>
                <c:pt idx="3540">
                  <c:v>0</c:v>
                </c:pt>
                <c:pt idx="3541">
                  <c:v>0</c:v>
                </c:pt>
                <c:pt idx="3542">
                  <c:v>12.828097453467679</c:v>
                </c:pt>
                <c:pt idx="3543">
                  <c:v>2.946754298407352</c:v>
                </c:pt>
                <c:pt idx="3544">
                  <c:v>0</c:v>
                </c:pt>
                <c:pt idx="3545">
                  <c:v>0</c:v>
                </c:pt>
                <c:pt idx="3546">
                  <c:v>26.965578780308562</c:v>
                </c:pt>
                <c:pt idx="3547">
                  <c:v>73.930865239947266</c:v>
                </c:pt>
                <c:pt idx="3548">
                  <c:v>0</c:v>
                </c:pt>
                <c:pt idx="3549">
                  <c:v>0</c:v>
                </c:pt>
                <c:pt idx="3550">
                  <c:v>0</c:v>
                </c:pt>
                <c:pt idx="3551">
                  <c:v>0</c:v>
                </c:pt>
                <c:pt idx="3552">
                  <c:v>0</c:v>
                </c:pt>
                <c:pt idx="3553">
                  <c:v>20.006446104845612</c:v>
                </c:pt>
                <c:pt idx="3554">
                  <c:v>3.3115674727615358</c:v>
                </c:pt>
                <c:pt idx="3555">
                  <c:v>3.0250806335706484</c:v>
                </c:pt>
                <c:pt idx="3556">
                  <c:v>0</c:v>
                </c:pt>
                <c:pt idx="3557">
                  <c:v>8.002578441938244</c:v>
                </c:pt>
                <c:pt idx="3558">
                  <c:v>0</c:v>
                </c:pt>
                <c:pt idx="3559">
                  <c:v>0</c:v>
                </c:pt>
                <c:pt idx="3560">
                  <c:v>0</c:v>
                </c:pt>
                <c:pt idx="3561">
                  <c:v>14.206079194263754</c:v>
                </c:pt>
                <c:pt idx="3562">
                  <c:v>0</c:v>
                </c:pt>
                <c:pt idx="3563">
                  <c:v>0</c:v>
                </c:pt>
                <c:pt idx="3564">
                  <c:v>0</c:v>
                </c:pt>
                <c:pt idx="3565">
                  <c:v>0</c:v>
                </c:pt>
                <c:pt idx="3566">
                  <c:v>0</c:v>
                </c:pt>
                <c:pt idx="3567">
                  <c:v>0</c:v>
                </c:pt>
                <c:pt idx="3568">
                  <c:v>3.2135677697146954</c:v>
                </c:pt>
                <c:pt idx="3569">
                  <c:v>0</c:v>
                </c:pt>
                <c:pt idx="3570">
                  <c:v>0</c:v>
                </c:pt>
                <c:pt idx="3571">
                  <c:v>7.7881355365984213</c:v>
                </c:pt>
                <c:pt idx="3572">
                  <c:v>4.1686356446857369</c:v>
                </c:pt>
                <c:pt idx="3573">
                  <c:v>0</c:v>
                </c:pt>
                <c:pt idx="3574">
                  <c:v>0</c:v>
                </c:pt>
                <c:pt idx="3575">
                  <c:v>12.003867662907368</c:v>
                </c:pt>
                <c:pt idx="3576">
                  <c:v>10.985367106740165</c:v>
                </c:pt>
                <c:pt idx="3577">
                  <c:v>0</c:v>
                </c:pt>
                <c:pt idx="3578">
                  <c:v>57.954114959850997</c:v>
                </c:pt>
                <c:pt idx="3579">
                  <c:v>55.959267468295614</c:v>
                </c:pt>
                <c:pt idx="3580">
                  <c:v>0</c:v>
                </c:pt>
                <c:pt idx="3581">
                  <c:v>0</c:v>
                </c:pt>
                <c:pt idx="3582">
                  <c:v>3.5216536793537712</c:v>
                </c:pt>
                <c:pt idx="3583">
                  <c:v>0</c:v>
                </c:pt>
                <c:pt idx="3584">
                  <c:v>0</c:v>
                </c:pt>
                <c:pt idx="3585">
                  <c:v>12.003867662907368</c:v>
                </c:pt>
                <c:pt idx="3586">
                  <c:v>12.003867662907368</c:v>
                </c:pt>
                <c:pt idx="3587">
                  <c:v>12.003867662907368</c:v>
                </c:pt>
                <c:pt idx="3588">
                  <c:v>0</c:v>
                </c:pt>
                <c:pt idx="3589">
                  <c:v>5.0536175028164143</c:v>
                </c:pt>
                <c:pt idx="3590">
                  <c:v>0</c:v>
                </c:pt>
                <c:pt idx="3591">
                  <c:v>0</c:v>
                </c:pt>
                <c:pt idx="3592">
                  <c:v>1.3031677462775213</c:v>
                </c:pt>
                <c:pt idx="3593">
                  <c:v>4.7524400525260573</c:v>
                </c:pt>
                <c:pt idx="3594">
                  <c:v>0</c:v>
                </c:pt>
                <c:pt idx="3595">
                  <c:v>0</c:v>
                </c:pt>
                <c:pt idx="3596">
                  <c:v>1.0520537363435365</c:v>
                </c:pt>
                <c:pt idx="3597">
                  <c:v>0</c:v>
                </c:pt>
                <c:pt idx="3598">
                  <c:v>0</c:v>
                </c:pt>
                <c:pt idx="3599">
                  <c:v>0</c:v>
                </c:pt>
                <c:pt idx="3600">
                  <c:v>0</c:v>
                </c:pt>
                <c:pt idx="3601">
                  <c:v>7.389760646180294</c:v>
                </c:pt>
                <c:pt idx="3602">
                  <c:v>4.1681012064376857</c:v>
                </c:pt>
                <c:pt idx="3603">
                  <c:v>64.053777338518614</c:v>
                </c:pt>
                <c:pt idx="3604">
                  <c:v>68.021916756475079</c:v>
                </c:pt>
                <c:pt idx="3605">
                  <c:v>0</c:v>
                </c:pt>
                <c:pt idx="3606">
                  <c:v>0</c:v>
                </c:pt>
                <c:pt idx="3607">
                  <c:v>0</c:v>
                </c:pt>
                <c:pt idx="3608">
                  <c:v>1.9999656817761018</c:v>
                </c:pt>
                <c:pt idx="3609">
                  <c:v>0</c:v>
                </c:pt>
                <c:pt idx="3610">
                  <c:v>8.9881799589188809</c:v>
                </c:pt>
                <c:pt idx="3611">
                  <c:v>12.003867662907368</c:v>
                </c:pt>
                <c:pt idx="3612">
                  <c:v>4.001289220969122</c:v>
                </c:pt>
                <c:pt idx="3613">
                  <c:v>0</c:v>
                </c:pt>
                <c:pt idx="3614">
                  <c:v>52.312126602158045</c:v>
                </c:pt>
                <c:pt idx="3615">
                  <c:v>0</c:v>
                </c:pt>
                <c:pt idx="3616">
                  <c:v>0</c:v>
                </c:pt>
                <c:pt idx="3617">
                  <c:v>0</c:v>
                </c:pt>
                <c:pt idx="3618">
                  <c:v>0</c:v>
                </c:pt>
                <c:pt idx="3619">
                  <c:v>0</c:v>
                </c:pt>
                <c:pt idx="3620">
                  <c:v>21.720632614635594</c:v>
                </c:pt>
                <c:pt idx="3621">
                  <c:v>0</c:v>
                </c:pt>
                <c:pt idx="3622">
                  <c:v>0</c:v>
                </c:pt>
                <c:pt idx="3623">
                  <c:v>3.0040976086517124</c:v>
                </c:pt>
                <c:pt idx="3624">
                  <c:v>0</c:v>
                </c:pt>
                <c:pt idx="3625">
                  <c:v>0</c:v>
                </c:pt>
                <c:pt idx="3626">
                  <c:v>0</c:v>
                </c:pt>
                <c:pt idx="3627">
                  <c:v>0</c:v>
                </c:pt>
                <c:pt idx="3628">
                  <c:v>69.500424828717371</c:v>
                </c:pt>
                <c:pt idx="3629">
                  <c:v>0</c:v>
                </c:pt>
                <c:pt idx="3630">
                  <c:v>0</c:v>
                </c:pt>
                <c:pt idx="3631">
                  <c:v>0</c:v>
                </c:pt>
                <c:pt idx="3632">
                  <c:v>0</c:v>
                </c:pt>
                <c:pt idx="3633">
                  <c:v>0</c:v>
                </c:pt>
                <c:pt idx="3634">
                  <c:v>4.001289220969122</c:v>
                </c:pt>
                <c:pt idx="3635">
                  <c:v>58.583949562145946</c:v>
                </c:pt>
                <c:pt idx="3636">
                  <c:v>3.7935866566023138</c:v>
                </c:pt>
                <c:pt idx="3637">
                  <c:v>0</c:v>
                </c:pt>
                <c:pt idx="3638">
                  <c:v>4.001289220969122</c:v>
                </c:pt>
                <c:pt idx="3639">
                  <c:v>14.886102921880743</c:v>
                </c:pt>
                <c:pt idx="3640">
                  <c:v>3.7845840817629699</c:v>
                </c:pt>
                <c:pt idx="3641">
                  <c:v>12.003867662907368</c:v>
                </c:pt>
                <c:pt idx="3642">
                  <c:v>0</c:v>
                </c:pt>
                <c:pt idx="3643">
                  <c:v>0</c:v>
                </c:pt>
                <c:pt idx="3644">
                  <c:v>0</c:v>
                </c:pt>
                <c:pt idx="3645">
                  <c:v>0</c:v>
                </c:pt>
                <c:pt idx="3646">
                  <c:v>0</c:v>
                </c:pt>
                <c:pt idx="3647">
                  <c:v>0</c:v>
                </c:pt>
                <c:pt idx="3648">
                  <c:v>2.4741494019137575</c:v>
                </c:pt>
                <c:pt idx="3649">
                  <c:v>0</c:v>
                </c:pt>
                <c:pt idx="3650">
                  <c:v>0</c:v>
                </c:pt>
                <c:pt idx="3651">
                  <c:v>0</c:v>
                </c:pt>
                <c:pt idx="3652">
                  <c:v>1.8044946957724419</c:v>
                </c:pt>
                <c:pt idx="3653">
                  <c:v>45.328477093280306</c:v>
                </c:pt>
                <c:pt idx="3654">
                  <c:v>0</c:v>
                </c:pt>
                <c:pt idx="3655">
                  <c:v>0</c:v>
                </c:pt>
                <c:pt idx="3656">
                  <c:v>0</c:v>
                </c:pt>
                <c:pt idx="3657">
                  <c:v>0</c:v>
                </c:pt>
                <c:pt idx="3658">
                  <c:v>0</c:v>
                </c:pt>
                <c:pt idx="3659">
                  <c:v>0</c:v>
                </c:pt>
                <c:pt idx="3660">
                  <c:v>31.018696490053866</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1.9991655638132548</c:v>
                </c:pt>
                <c:pt idx="3677">
                  <c:v>12.003867662907368</c:v>
                </c:pt>
                <c:pt idx="3678">
                  <c:v>65.939540028966462</c:v>
                </c:pt>
                <c:pt idx="3679">
                  <c:v>0</c:v>
                </c:pt>
                <c:pt idx="3680">
                  <c:v>0</c:v>
                </c:pt>
                <c:pt idx="3681">
                  <c:v>2.3359694320129507</c:v>
                </c:pt>
                <c:pt idx="3682">
                  <c:v>0</c:v>
                </c:pt>
                <c:pt idx="3683">
                  <c:v>0</c:v>
                </c:pt>
                <c:pt idx="3684">
                  <c:v>0</c:v>
                </c:pt>
                <c:pt idx="3685">
                  <c:v>0</c:v>
                </c:pt>
                <c:pt idx="3686">
                  <c:v>0</c:v>
                </c:pt>
                <c:pt idx="3687">
                  <c:v>0</c:v>
                </c:pt>
                <c:pt idx="3688">
                  <c:v>0</c:v>
                </c:pt>
                <c:pt idx="3689">
                  <c:v>0</c:v>
                </c:pt>
                <c:pt idx="3690">
                  <c:v>34.804754881995684</c:v>
                </c:pt>
                <c:pt idx="3691">
                  <c:v>0</c:v>
                </c:pt>
                <c:pt idx="3692">
                  <c:v>0</c:v>
                </c:pt>
                <c:pt idx="3693">
                  <c:v>0</c:v>
                </c:pt>
                <c:pt idx="3694">
                  <c:v>0</c:v>
                </c:pt>
                <c:pt idx="3695">
                  <c:v>1.8772515658400755</c:v>
                </c:pt>
                <c:pt idx="3696">
                  <c:v>0</c:v>
                </c:pt>
                <c:pt idx="3697">
                  <c:v>2.8008507938580602</c:v>
                </c:pt>
                <c:pt idx="3698">
                  <c:v>0</c:v>
                </c:pt>
                <c:pt idx="3699">
                  <c:v>3.3143570424904012</c:v>
                </c:pt>
                <c:pt idx="3700">
                  <c:v>0</c:v>
                </c:pt>
                <c:pt idx="3701">
                  <c:v>0</c:v>
                </c:pt>
                <c:pt idx="3702">
                  <c:v>0</c:v>
                </c:pt>
                <c:pt idx="3703">
                  <c:v>0</c:v>
                </c:pt>
                <c:pt idx="3704">
                  <c:v>0</c:v>
                </c:pt>
                <c:pt idx="3705">
                  <c:v>2.2452338475860008</c:v>
                </c:pt>
                <c:pt idx="3706">
                  <c:v>3.2184207062567465</c:v>
                </c:pt>
                <c:pt idx="3707">
                  <c:v>0</c:v>
                </c:pt>
                <c:pt idx="3708">
                  <c:v>0</c:v>
                </c:pt>
                <c:pt idx="3709">
                  <c:v>0</c:v>
                </c:pt>
                <c:pt idx="3710">
                  <c:v>1.055892031747359</c:v>
                </c:pt>
                <c:pt idx="3711">
                  <c:v>0</c:v>
                </c:pt>
                <c:pt idx="3712">
                  <c:v>0</c:v>
                </c:pt>
                <c:pt idx="3713">
                  <c:v>2.8218992314435352</c:v>
                </c:pt>
                <c:pt idx="3714">
                  <c:v>0</c:v>
                </c:pt>
                <c:pt idx="3715">
                  <c:v>1.4185192455562552</c:v>
                </c:pt>
                <c:pt idx="3716">
                  <c:v>0</c:v>
                </c:pt>
                <c:pt idx="3717">
                  <c:v>0</c:v>
                </c:pt>
                <c:pt idx="3718">
                  <c:v>47.001840468080751</c:v>
                </c:pt>
                <c:pt idx="3719">
                  <c:v>10.809611901699293</c:v>
                </c:pt>
                <c:pt idx="3720">
                  <c:v>0</c:v>
                </c:pt>
                <c:pt idx="3721">
                  <c:v>0</c:v>
                </c:pt>
                <c:pt idx="3722">
                  <c:v>0</c:v>
                </c:pt>
                <c:pt idx="3723">
                  <c:v>19.920342935113553</c:v>
                </c:pt>
                <c:pt idx="3724">
                  <c:v>0</c:v>
                </c:pt>
                <c:pt idx="3725">
                  <c:v>4.001289220969122</c:v>
                </c:pt>
                <c:pt idx="3726">
                  <c:v>0</c:v>
                </c:pt>
                <c:pt idx="3727">
                  <c:v>3.9452372669815925</c:v>
                </c:pt>
                <c:pt idx="3728">
                  <c:v>0</c:v>
                </c:pt>
                <c:pt idx="3729">
                  <c:v>0</c:v>
                </c:pt>
                <c:pt idx="3730">
                  <c:v>0</c:v>
                </c:pt>
                <c:pt idx="3731">
                  <c:v>3.824052020426739</c:v>
                </c:pt>
                <c:pt idx="3732">
                  <c:v>2.2505056732079218</c:v>
                </c:pt>
                <c:pt idx="3733">
                  <c:v>0</c:v>
                </c:pt>
                <c:pt idx="3734">
                  <c:v>0</c:v>
                </c:pt>
                <c:pt idx="3735">
                  <c:v>0</c:v>
                </c:pt>
                <c:pt idx="3736">
                  <c:v>0</c:v>
                </c:pt>
                <c:pt idx="3737">
                  <c:v>0</c:v>
                </c:pt>
                <c:pt idx="3738">
                  <c:v>12.003867662907368</c:v>
                </c:pt>
                <c:pt idx="3739">
                  <c:v>0.96779446965197213</c:v>
                </c:pt>
                <c:pt idx="3740">
                  <c:v>0</c:v>
                </c:pt>
                <c:pt idx="3741">
                  <c:v>0</c:v>
                </c:pt>
                <c:pt idx="3742">
                  <c:v>0</c:v>
                </c:pt>
                <c:pt idx="3743">
                  <c:v>1.2911078882590736</c:v>
                </c:pt>
                <c:pt idx="3744">
                  <c:v>0</c:v>
                </c:pt>
                <c:pt idx="3745">
                  <c:v>0</c:v>
                </c:pt>
                <c:pt idx="3746">
                  <c:v>0</c:v>
                </c:pt>
                <c:pt idx="3747">
                  <c:v>10.741730358662739</c:v>
                </c:pt>
                <c:pt idx="3748">
                  <c:v>0</c:v>
                </c:pt>
                <c:pt idx="3749">
                  <c:v>0</c:v>
                </c:pt>
                <c:pt idx="3750">
                  <c:v>0</c:v>
                </c:pt>
                <c:pt idx="3751">
                  <c:v>0</c:v>
                </c:pt>
                <c:pt idx="3752">
                  <c:v>13.148676885502596</c:v>
                </c:pt>
                <c:pt idx="3753">
                  <c:v>1.8226191046060096</c:v>
                </c:pt>
                <c:pt idx="3754">
                  <c:v>0</c:v>
                </c:pt>
                <c:pt idx="3755">
                  <c:v>0</c:v>
                </c:pt>
                <c:pt idx="3756">
                  <c:v>7.6492924047557453</c:v>
                </c:pt>
                <c:pt idx="3757">
                  <c:v>88.028362861320687</c:v>
                </c:pt>
                <c:pt idx="3758">
                  <c:v>0</c:v>
                </c:pt>
                <c:pt idx="3759">
                  <c:v>0</c:v>
                </c:pt>
                <c:pt idx="3760">
                  <c:v>0</c:v>
                </c:pt>
                <c:pt idx="3761">
                  <c:v>0</c:v>
                </c:pt>
                <c:pt idx="3762">
                  <c:v>0</c:v>
                </c:pt>
                <c:pt idx="3763">
                  <c:v>4.001289220969122</c:v>
                </c:pt>
                <c:pt idx="3764">
                  <c:v>1.8626495461570252</c:v>
                </c:pt>
                <c:pt idx="3765">
                  <c:v>0</c:v>
                </c:pt>
                <c:pt idx="3766">
                  <c:v>4.3864813069822803</c:v>
                </c:pt>
                <c:pt idx="3767">
                  <c:v>0</c:v>
                </c:pt>
                <c:pt idx="3768">
                  <c:v>0</c:v>
                </c:pt>
                <c:pt idx="3769">
                  <c:v>0</c:v>
                </c:pt>
                <c:pt idx="3770">
                  <c:v>0</c:v>
                </c:pt>
                <c:pt idx="3771">
                  <c:v>23.073185660309271</c:v>
                </c:pt>
                <c:pt idx="3772">
                  <c:v>0</c:v>
                </c:pt>
                <c:pt idx="3773">
                  <c:v>0</c:v>
                </c:pt>
                <c:pt idx="3774">
                  <c:v>0</c:v>
                </c:pt>
                <c:pt idx="3775">
                  <c:v>0</c:v>
                </c:pt>
                <c:pt idx="3776">
                  <c:v>0</c:v>
                </c:pt>
                <c:pt idx="3777">
                  <c:v>0</c:v>
                </c:pt>
                <c:pt idx="3778">
                  <c:v>10.859447387314349</c:v>
                </c:pt>
                <c:pt idx="3779">
                  <c:v>0</c:v>
                </c:pt>
                <c:pt idx="3780">
                  <c:v>0</c:v>
                </c:pt>
                <c:pt idx="3781">
                  <c:v>4.6712393016995577</c:v>
                </c:pt>
                <c:pt idx="3782">
                  <c:v>0</c:v>
                </c:pt>
                <c:pt idx="3783">
                  <c:v>0</c:v>
                </c:pt>
                <c:pt idx="3784">
                  <c:v>0</c:v>
                </c:pt>
                <c:pt idx="3785">
                  <c:v>7.033611643682983</c:v>
                </c:pt>
                <c:pt idx="3786">
                  <c:v>1.7098061356248913</c:v>
                </c:pt>
                <c:pt idx="3787">
                  <c:v>0</c:v>
                </c:pt>
                <c:pt idx="3788">
                  <c:v>41.031920893776316</c:v>
                </c:pt>
                <c:pt idx="3789">
                  <c:v>49.843003158737986</c:v>
                </c:pt>
                <c:pt idx="3790">
                  <c:v>0</c:v>
                </c:pt>
                <c:pt idx="3791">
                  <c:v>0</c:v>
                </c:pt>
                <c:pt idx="3792">
                  <c:v>2.4664476419725396</c:v>
                </c:pt>
                <c:pt idx="3793">
                  <c:v>0</c:v>
                </c:pt>
                <c:pt idx="3794">
                  <c:v>0</c:v>
                </c:pt>
                <c:pt idx="3795">
                  <c:v>7.374225681833761</c:v>
                </c:pt>
                <c:pt idx="3796">
                  <c:v>4.001289220969122</c:v>
                </c:pt>
                <c:pt idx="3797">
                  <c:v>4.001289220969122</c:v>
                </c:pt>
                <c:pt idx="3798">
                  <c:v>1.9759550281176692</c:v>
                </c:pt>
                <c:pt idx="3799">
                  <c:v>4.1393280059654147</c:v>
                </c:pt>
                <c:pt idx="3800">
                  <c:v>0</c:v>
                </c:pt>
                <c:pt idx="3801">
                  <c:v>0</c:v>
                </c:pt>
                <c:pt idx="3802">
                  <c:v>1.7681312489550531</c:v>
                </c:pt>
                <c:pt idx="3803">
                  <c:v>3.8577607208891034</c:v>
                </c:pt>
                <c:pt idx="3804">
                  <c:v>0</c:v>
                </c:pt>
                <c:pt idx="3805">
                  <c:v>0</c:v>
                </c:pt>
                <c:pt idx="3806">
                  <c:v>2.3858163258069771</c:v>
                </c:pt>
                <c:pt idx="3807">
                  <c:v>0</c:v>
                </c:pt>
                <c:pt idx="3808">
                  <c:v>0</c:v>
                </c:pt>
                <c:pt idx="3809">
                  <c:v>3.0909462853799323</c:v>
                </c:pt>
                <c:pt idx="3810">
                  <c:v>0</c:v>
                </c:pt>
                <c:pt idx="3811">
                  <c:v>2.7010065788368451</c:v>
                </c:pt>
                <c:pt idx="3812">
                  <c:v>0</c:v>
                </c:pt>
                <c:pt idx="3813">
                  <c:v>61.780201146392841</c:v>
                </c:pt>
                <c:pt idx="3814">
                  <c:v>38.251386633978299</c:v>
                </c:pt>
                <c:pt idx="3815">
                  <c:v>0</c:v>
                </c:pt>
                <c:pt idx="3816">
                  <c:v>0</c:v>
                </c:pt>
                <c:pt idx="3817">
                  <c:v>0</c:v>
                </c:pt>
                <c:pt idx="3818">
                  <c:v>5.4093325558382288</c:v>
                </c:pt>
                <c:pt idx="3819">
                  <c:v>1.7662054105706269</c:v>
                </c:pt>
                <c:pt idx="3820">
                  <c:v>9.2052621172083633</c:v>
                </c:pt>
                <c:pt idx="3821">
                  <c:v>12.003867662907368</c:v>
                </c:pt>
                <c:pt idx="3822">
                  <c:v>0</c:v>
                </c:pt>
                <c:pt idx="3823">
                  <c:v>0</c:v>
                </c:pt>
                <c:pt idx="3824">
                  <c:v>22.402140338772519</c:v>
                </c:pt>
                <c:pt idx="3825">
                  <c:v>0</c:v>
                </c:pt>
                <c:pt idx="3826">
                  <c:v>0</c:v>
                </c:pt>
                <c:pt idx="3827">
                  <c:v>0</c:v>
                </c:pt>
                <c:pt idx="3828">
                  <c:v>0</c:v>
                </c:pt>
                <c:pt idx="3829">
                  <c:v>0</c:v>
                </c:pt>
                <c:pt idx="3830">
                  <c:v>64.020627535505952</c:v>
                </c:pt>
                <c:pt idx="3831">
                  <c:v>0</c:v>
                </c:pt>
                <c:pt idx="3832">
                  <c:v>0</c:v>
                </c:pt>
                <c:pt idx="3833">
                  <c:v>1.5424826420885096</c:v>
                </c:pt>
                <c:pt idx="3834">
                  <c:v>0</c:v>
                </c:pt>
                <c:pt idx="3835">
                  <c:v>0</c:v>
                </c:pt>
                <c:pt idx="3836">
                  <c:v>0</c:v>
                </c:pt>
                <c:pt idx="3837">
                  <c:v>0</c:v>
                </c:pt>
                <c:pt idx="3838">
                  <c:v>55.3831689510911</c:v>
                </c:pt>
                <c:pt idx="3839">
                  <c:v>0</c:v>
                </c:pt>
                <c:pt idx="3840">
                  <c:v>0</c:v>
                </c:pt>
                <c:pt idx="3841">
                  <c:v>1.8602422416742912</c:v>
                </c:pt>
                <c:pt idx="3842">
                  <c:v>0</c:v>
                </c:pt>
                <c:pt idx="3843">
                  <c:v>0</c:v>
                </c:pt>
                <c:pt idx="3844">
                  <c:v>0</c:v>
                </c:pt>
                <c:pt idx="3845">
                  <c:v>37.960191263579723</c:v>
                </c:pt>
                <c:pt idx="3846">
                  <c:v>0</c:v>
                </c:pt>
                <c:pt idx="3847">
                  <c:v>0</c:v>
                </c:pt>
                <c:pt idx="3848">
                  <c:v>0</c:v>
                </c:pt>
                <c:pt idx="3849">
                  <c:v>2.5179824342112087</c:v>
                </c:pt>
                <c:pt idx="3850">
                  <c:v>20.006446104845612</c:v>
                </c:pt>
                <c:pt idx="3851">
                  <c:v>8.002578441938244</c:v>
                </c:pt>
                <c:pt idx="3852">
                  <c:v>0</c:v>
                </c:pt>
                <c:pt idx="3853">
                  <c:v>0</c:v>
                </c:pt>
                <c:pt idx="3854">
                  <c:v>0</c:v>
                </c:pt>
                <c:pt idx="3855">
                  <c:v>0</c:v>
                </c:pt>
                <c:pt idx="3856">
                  <c:v>0</c:v>
                </c:pt>
                <c:pt idx="3857">
                  <c:v>0</c:v>
                </c:pt>
                <c:pt idx="3858">
                  <c:v>2.3542407652739765</c:v>
                </c:pt>
                <c:pt idx="3859">
                  <c:v>0</c:v>
                </c:pt>
                <c:pt idx="3860">
                  <c:v>0</c:v>
                </c:pt>
                <c:pt idx="3861">
                  <c:v>12.003867662907368</c:v>
                </c:pt>
                <c:pt idx="3862">
                  <c:v>0</c:v>
                </c:pt>
                <c:pt idx="3863">
                  <c:v>50.224020246957359</c:v>
                </c:pt>
                <c:pt idx="3864">
                  <c:v>0</c:v>
                </c:pt>
                <c:pt idx="3865">
                  <c:v>0</c:v>
                </c:pt>
                <c:pt idx="3866">
                  <c:v>0</c:v>
                </c:pt>
                <c:pt idx="3867">
                  <c:v>0</c:v>
                </c:pt>
                <c:pt idx="3868">
                  <c:v>5.5400924725063279</c:v>
                </c:pt>
                <c:pt idx="3869">
                  <c:v>0</c:v>
                </c:pt>
                <c:pt idx="3870">
                  <c:v>17.2401158967551</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8.002578441938244</c:v>
                </c:pt>
                <c:pt idx="3888">
                  <c:v>37.162018196844727</c:v>
                </c:pt>
                <c:pt idx="3889">
                  <c:v>0</c:v>
                </c:pt>
                <c:pt idx="3890">
                  <c:v>0</c:v>
                </c:pt>
                <c:pt idx="3891">
                  <c:v>2.5803841203639788</c:v>
                </c:pt>
                <c:pt idx="3892">
                  <c:v>0</c:v>
                </c:pt>
                <c:pt idx="3893">
                  <c:v>0</c:v>
                </c:pt>
                <c:pt idx="3894">
                  <c:v>0</c:v>
                </c:pt>
                <c:pt idx="3895">
                  <c:v>0</c:v>
                </c:pt>
                <c:pt idx="3896">
                  <c:v>0</c:v>
                </c:pt>
                <c:pt idx="3897">
                  <c:v>0</c:v>
                </c:pt>
                <c:pt idx="3898">
                  <c:v>0</c:v>
                </c:pt>
                <c:pt idx="3899">
                  <c:v>0</c:v>
                </c:pt>
                <c:pt idx="3900">
                  <c:v>56.082676005427466</c:v>
                </c:pt>
                <c:pt idx="3901">
                  <c:v>0</c:v>
                </c:pt>
                <c:pt idx="3902">
                  <c:v>0</c:v>
                </c:pt>
                <c:pt idx="3903">
                  <c:v>0</c:v>
                </c:pt>
                <c:pt idx="3904">
                  <c:v>0</c:v>
                </c:pt>
                <c:pt idx="3905">
                  <c:v>12.420454917783244</c:v>
                </c:pt>
                <c:pt idx="3906">
                  <c:v>0</c:v>
                </c:pt>
                <c:pt idx="3907">
                  <c:v>2.8056089161138922</c:v>
                </c:pt>
                <c:pt idx="3908">
                  <c:v>0</c:v>
                </c:pt>
                <c:pt idx="3909">
                  <c:v>2.0871016697947855</c:v>
                </c:pt>
                <c:pt idx="3910">
                  <c:v>0</c:v>
                </c:pt>
                <c:pt idx="3911">
                  <c:v>0</c:v>
                </c:pt>
                <c:pt idx="3912">
                  <c:v>0</c:v>
                </c:pt>
                <c:pt idx="3913">
                  <c:v>0</c:v>
                </c:pt>
                <c:pt idx="3914">
                  <c:v>1.9265389440871052</c:v>
                </c:pt>
                <c:pt idx="3915">
                  <c:v>1.6590514599282324</c:v>
                </c:pt>
                <c:pt idx="3916">
                  <c:v>2.6457970353721123</c:v>
                </c:pt>
                <c:pt idx="3917">
                  <c:v>4.1328217603737869</c:v>
                </c:pt>
                <c:pt idx="3918">
                  <c:v>0</c:v>
                </c:pt>
                <c:pt idx="3919">
                  <c:v>0</c:v>
                </c:pt>
                <c:pt idx="3920">
                  <c:v>4.5912666643504485</c:v>
                </c:pt>
                <c:pt idx="3921">
                  <c:v>0</c:v>
                </c:pt>
                <c:pt idx="3922">
                  <c:v>0</c:v>
                </c:pt>
                <c:pt idx="3923">
                  <c:v>1.7142152526809085</c:v>
                </c:pt>
                <c:pt idx="3924">
                  <c:v>0</c:v>
                </c:pt>
                <c:pt idx="3925">
                  <c:v>0.51214305928569326</c:v>
                </c:pt>
                <c:pt idx="3926">
                  <c:v>3.0383794356875256</c:v>
                </c:pt>
                <c:pt idx="3927">
                  <c:v>0</c:v>
                </c:pt>
                <c:pt idx="3928">
                  <c:v>77.984994261578436</c:v>
                </c:pt>
                <c:pt idx="3929">
                  <c:v>0</c:v>
                </c:pt>
                <c:pt idx="3930">
                  <c:v>0</c:v>
                </c:pt>
                <c:pt idx="3931">
                  <c:v>0</c:v>
                </c:pt>
                <c:pt idx="3932">
                  <c:v>0</c:v>
                </c:pt>
                <c:pt idx="3933">
                  <c:v>24.572486960942001</c:v>
                </c:pt>
                <c:pt idx="3934">
                  <c:v>0</c:v>
                </c:pt>
                <c:pt idx="3935">
                  <c:v>8.002578441938244</c:v>
                </c:pt>
                <c:pt idx="3936">
                  <c:v>0</c:v>
                </c:pt>
                <c:pt idx="3937">
                  <c:v>8.0460508097276175</c:v>
                </c:pt>
                <c:pt idx="3938">
                  <c:v>3.5112068735538537</c:v>
                </c:pt>
                <c:pt idx="3939">
                  <c:v>0</c:v>
                </c:pt>
                <c:pt idx="3940">
                  <c:v>0</c:v>
                </c:pt>
                <c:pt idx="3941">
                  <c:v>4.001289220969122</c:v>
                </c:pt>
                <c:pt idx="3942">
                  <c:v>1.171012965990271</c:v>
                </c:pt>
                <c:pt idx="3943">
                  <c:v>2.9441154127712927</c:v>
                </c:pt>
                <c:pt idx="3944">
                  <c:v>3.5627312356315239</c:v>
                </c:pt>
                <c:pt idx="3945">
                  <c:v>0</c:v>
                </c:pt>
                <c:pt idx="3946">
                  <c:v>0</c:v>
                </c:pt>
                <c:pt idx="3947">
                  <c:v>0</c:v>
                </c:pt>
                <c:pt idx="3948">
                  <c:v>0</c:v>
                </c:pt>
                <c:pt idx="3949">
                  <c:v>5.79356263813143</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17.159092737691111</c:v>
                </c:pt>
                <c:pt idx="3963">
                  <c:v>6.771606875633478</c:v>
                </c:pt>
                <c:pt idx="3964">
                  <c:v>0</c:v>
                </c:pt>
                <c:pt idx="3965">
                  <c:v>0</c:v>
                </c:pt>
                <c:pt idx="3966">
                  <c:v>9.5964140911718818</c:v>
                </c:pt>
                <c:pt idx="3967">
                  <c:v>92.000509247397304</c:v>
                </c:pt>
                <c:pt idx="3968">
                  <c:v>0</c:v>
                </c:pt>
                <c:pt idx="3969">
                  <c:v>0</c:v>
                </c:pt>
                <c:pt idx="3970">
                  <c:v>0</c:v>
                </c:pt>
                <c:pt idx="3971">
                  <c:v>0</c:v>
                </c:pt>
                <c:pt idx="3972">
                  <c:v>0</c:v>
                </c:pt>
                <c:pt idx="3973">
                  <c:v>7.925588043083124</c:v>
                </c:pt>
                <c:pt idx="3974">
                  <c:v>0</c:v>
                </c:pt>
                <c:pt idx="3975">
                  <c:v>2.3537565958298696</c:v>
                </c:pt>
                <c:pt idx="3976">
                  <c:v>0</c:v>
                </c:pt>
                <c:pt idx="3977">
                  <c:v>0</c:v>
                </c:pt>
                <c:pt idx="3978">
                  <c:v>0</c:v>
                </c:pt>
                <c:pt idx="3979">
                  <c:v>0</c:v>
                </c:pt>
                <c:pt idx="3980">
                  <c:v>0</c:v>
                </c:pt>
                <c:pt idx="3981">
                  <c:v>26.044896581289084</c:v>
                </c:pt>
                <c:pt idx="3982">
                  <c:v>0</c:v>
                </c:pt>
                <c:pt idx="3983">
                  <c:v>0</c:v>
                </c:pt>
                <c:pt idx="3984">
                  <c:v>0</c:v>
                </c:pt>
                <c:pt idx="3985">
                  <c:v>0</c:v>
                </c:pt>
                <c:pt idx="3986">
                  <c:v>3.4846958643662798</c:v>
                </c:pt>
                <c:pt idx="3987">
                  <c:v>0</c:v>
                </c:pt>
                <c:pt idx="3988">
                  <c:v>0</c:v>
                </c:pt>
                <c:pt idx="3989">
                  <c:v>0</c:v>
                </c:pt>
                <c:pt idx="3990">
                  <c:v>0</c:v>
                </c:pt>
                <c:pt idx="3991">
                  <c:v>8.0163041308287628</c:v>
                </c:pt>
                <c:pt idx="3992">
                  <c:v>0</c:v>
                </c:pt>
                <c:pt idx="3993">
                  <c:v>0</c:v>
                </c:pt>
                <c:pt idx="3994">
                  <c:v>0</c:v>
                </c:pt>
                <c:pt idx="3995">
                  <c:v>16.005156883876488</c:v>
                </c:pt>
                <c:pt idx="3996">
                  <c:v>2.826753753262321</c:v>
                </c:pt>
                <c:pt idx="3997">
                  <c:v>0</c:v>
                </c:pt>
                <c:pt idx="3998">
                  <c:v>71.897527705085935</c:v>
                </c:pt>
                <c:pt idx="3999">
                  <c:v>84.027073640351574</c:v>
                </c:pt>
                <c:pt idx="4000">
                  <c:v>0</c:v>
                </c:pt>
                <c:pt idx="4001">
                  <c:v>0</c:v>
                </c:pt>
                <c:pt idx="4002">
                  <c:v>3.8035095397761736</c:v>
                </c:pt>
                <c:pt idx="4003">
                  <c:v>0</c:v>
                </c:pt>
                <c:pt idx="4004">
                  <c:v>0</c:v>
                </c:pt>
                <c:pt idx="4005">
                  <c:v>12.003867662907368</c:v>
                </c:pt>
                <c:pt idx="4006">
                  <c:v>4.001289220969122</c:v>
                </c:pt>
                <c:pt idx="4007">
                  <c:v>8.002578441938244</c:v>
                </c:pt>
                <c:pt idx="4008">
                  <c:v>0</c:v>
                </c:pt>
                <c:pt idx="4009">
                  <c:v>0</c:v>
                </c:pt>
                <c:pt idx="4010">
                  <c:v>0</c:v>
                </c:pt>
                <c:pt idx="4011">
                  <c:v>0</c:v>
                </c:pt>
                <c:pt idx="4012">
                  <c:v>2.7085995622533821</c:v>
                </c:pt>
                <c:pt idx="4013">
                  <c:v>4.451119427181041</c:v>
                </c:pt>
                <c:pt idx="4014">
                  <c:v>0</c:v>
                </c:pt>
                <c:pt idx="4015">
                  <c:v>0</c:v>
                </c:pt>
                <c:pt idx="4016">
                  <c:v>3.3683496818259577</c:v>
                </c:pt>
                <c:pt idx="4017">
                  <c:v>0</c:v>
                </c:pt>
                <c:pt idx="4018">
                  <c:v>0</c:v>
                </c:pt>
                <c:pt idx="4019">
                  <c:v>0</c:v>
                </c:pt>
                <c:pt idx="4020">
                  <c:v>0</c:v>
                </c:pt>
                <c:pt idx="4021">
                  <c:v>0</c:v>
                </c:pt>
                <c:pt idx="4022">
                  <c:v>5.8526253545222984</c:v>
                </c:pt>
                <c:pt idx="4023">
                  <c:v>38.661562976695635</c:v>
                </c:pt>
                <c:pt idx="4024">
                  <c:v>13.555286356969864</c:v>
                </c:pt>
                <c:pt idx="4025">
                  <c:v>0</c:v>
                </c:pt>
                <c:pt idx="4026">
                  <c:v>0</c:v>
                </c:pt>
                <c:pt idx="4027">
                  <c:v>0</c:v>
                </c:pt>
                <c:pt idx="4028">
                  <c:v>4.0443128391115275</c:v>
                </c:pt>
                <c:pt idx="4029">
                  <c:v>0</c:v>
                </c:pt>
                <c:pt idx="4030">
                  <c:v>3.8567716416567697</c:v>
                </c:pt>
                <c:pt idx="4031">
                  <c:v>4.001289220969122</c:v>
                </c:pt>
                <c:pt idx="4032">
                  <c:v>0</c:v>
                </c:pt>
                <c:pt idx="4033">
                  <c:v>0</c:v>
                </c:pt>
                <c:pt idx="4034">
                  <c:v>53.494790998086167</c:v>
                </c:pt>
                <c:pt idx="4035">
                  <c:v>0</c:v>
                </c:pt>
                <c:pt idx="4036">
                  <c:v>0</c:v>
                </c:pt>
                <c:pt idx="4037">
                  <c:v>0</c:v>
                </c:pt>
                <c:pt idx="4038">
                  <c:v>0</c:v>
                </c:pt>
                <c:pt idx="4039">
                  <c:v>0</c:v>
                </c:pt>
                <c:pt idx="4040">
                  <c:v>27.121920933032111</c:v>
                </c:pt>
                <c:pt idx="4041">
                  <c:v>0</c:v>
                </c:pt>
                <c:pt idx="4042">
                  <c:v>0</c:v>
                </c:pt>
                <c:pt idx="4043">
                  <c:v>1.6317858907472769</c:v>
                </c:pt>
                <c:pt idx="4044">
                  <c:v>0</c:v>
                </c:pt>
                <c:pt idx="4045">
                  <c:v>0</c:v>
                </c:pt>
                <c:pt idx="4046">
                  <c:v>0</c:v>
                </c:pt>
                <c:pt idx="4047">
                  <c:v>0</c:v>
                </c:pt>
                <c:pt idx="4048">
                  <c:v>47.584679947336333</c:v>
                </c:pt>
                <c:pt idx="4049">
                  <c:v>0</c:v>
                </c:pt>
                <c:pt idx="4050">
                  <c:v>0</c:v>
                </c:pt>
                <c:pt idx="4051">
                  <c:v>1.7321629342046791</c:v>
                </c:pt>
                <c:pt idx="4052">
                  <c:v>0</c:v>
                </c:pt>
                <c:pt idx="4053">
                  <c:v>0</c:v>
                </c:pt>
                <c:pt idx="4054">
                  <c:v>0</c:v>
                </c:pt>
                <c:pt idx="4055">
                  <c:v>47.224778686385619</c:v>
                </c:pt>
                <c:pt idx="4056">
                  <c:v>2.453939768771876</c:v>
                </c:pt>
                <c:pt idx="4057">
                  <c:v>0</c:v>
                </c:pt>
                <c:pt idx="4058">
                  <c:v>0</c:v>
                </c:pt>
                <c:pt idx="4059">
                  <c:v>0</c:v>
                </c:pt>
                <c:pt idx="4060">
                  <c:v>0</c:v>
                </c:pt>
                <c:pt idx="4061">
                  <c:v>12.003867662907368</c:v>
                </c:pt>
                <c:pt idx="4062">
                  <c:v>0</c:v>
                </c:pt>
                <c:pt idx="4063">
                  <c:v>0</c:v>
                </c:pt>
                <c:pt idx="4064">
                  <c:v>0</c:v>
                </c:pt>
                <c:pt idx="4065">
                  <c:v>0</c:v>
                </c:pt>
                <c:pt idx="4066">
                  <c:v>0</c:v>
                </c:pt>
                <c:pt idx="4067">
                  <c:v>0</c:v>
                </c:pt>
                <c:pt idx="4068">
                  <c:v>0</c:v>
                </c:pt>
                <c:pt idx="4069">
                  <c:v>0</c:v>
                </c:pt>
                <c:pt idx="4070">
                  <c:v>0</c:v>
                </c:pt>
                <c:pt idx="4071">
                  <c:v>12.003867662907368</c:v>
                </c:pt>
                <c:pt idx="4072">
                  <c:v>2.3887569172969401</c:v>
                </c:pt>
                <c:pt idx="4073">
                  <c:v>84.027073640351574</c:v>
                </c:pt>
                <c:pt idx="4074">
                  <c:v>0</c:v>
                </c:pt>
                <c:pt idx="4075">
                  <c:v>0</c:v>
                </c:pt>
                <c:pt idx="4076">
                  <c:v>4.001289220969122</c:v>
                </c:pt>
                <c:pt idx="4077">
                  <c:v>8.002578441938244</c:v>
                </c:pt>
                <c:pt idx="4078">
                  <c:v>0</c:v>
                </c:pt>
                <c:pt idx="4079">
                  <c:v>0</c:v>
                </c:pt>
                <c:pt idx="4080">
                  <c:v>15.007419214567074</c:v>
                </c:pt>
                <c:pt idx="4081">
                  <c:v>0</c:v>
                </c:pt>
                <c:pt idx="4082">
                  <c:v>0</c:v>
                </c:pt>
                <c:pt idx="4083">
                  <c:v>0</c:v>
                </c:pt>
                <c:pt idx="4084">
                  <c:v>0</c:v>
                </c:pt>
                <c:pt idx="4085">
                  <c:v>3.5353343651556202</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73.564004302173529</c:v>
                </c:pt>
                <c:pt idx="4099">
                  <c:v>0</c:v>
                </c:pt>
                <c:pt idx="4100">
                  <c:v>3.5043058167967778</c:v>
                </c:pt>
                <c:pt idx="4101">
                  <c:v>2.7299636422630695</c:v>
                </c:pt>
                <c:pt idx="4102">
                  <c:v>0</c:v>
                </c:pt>
                <c:pt idx="4103">
                  <c:v>0</c:v>
                </c:pt>
                <c:pt idx="4104">
                  <c:v>0</c:v>
                </c:pt>
                <c:pt idx="4105">
                  <c:v>0</c:v>
                </c:pt>
                <c:pt idx="4106">
                  <c:v>0</c:v>
                </c:pt>
                <c:pt idx="4107">
                  <c:v>0</c:v>
                </c:pt>
                <c:pt idx="4108">
                  <c:v>0</c:v>
                </c:pt>
                <c:pt idx="4109">
                  <c:v>0</c:v>
                </c:pt>
                <c:pt idx="4110">
                  <c:v>49.308024312020216</c:v>
                </c:pt>
                <c:pt idx="4111">
                  <c:v>0</c:v>
                </c:pt>
                <c:pt idx="4112">
                  <c:v>0</c:v>
                </c:pt>
                <c:pt idx="4113">
                  <c:v>3.516353295945581</c:v>
                </c:pt>
                <c:pt idx="4114">
                  <c:v>0</c:v>
                </c:pt>
                <c:pt idx="4115">
                  <c:v>0.824963856294885</c:v>
                </c:pt>
                <c:pt idx="4116">
                  <c:v>0</c:v>
                </c:pt>
                <c:pt idx="4117">
                  <c:v>2.8437386019384485</c:v>
                </c:pt>
                <c:pt idx="4118">
                  <c:v>0</c:v>
                </c:pt>
                <c:pt idx="4119">
                  <c:v>0</c:v>
                </c:pt>
                <c:pt idx="4120">
                  <c:v>0</c:v>
                </c:pt>
                <c:pt idx="4121">
                  <c:v>0</c:v>
                </c:pt>
                <c:pt idx="4122">
                  <c:v>0</c:v>
                </c:pt>
                <c:pt idx="4123">
                  <c:v>0</c:v>
                </c:pt>
                <c:pt idx="4124">
                  <c:v>0</c:v>
                </c:pt>
                <c:pt idx="4125">
                  <c:v>2.1797633713137485</c:v>
                </c:pt>
                <c:pt idx="4126">
                  <c:v>3.1212227756272646</c:v>
                </c:pt>
                <c:pt idx="4127">
                  <c:v>0</c:v>
                </c:pt>
                <c:pt idx="4128">
                  <c:v>0</c:v>
                </c:pt>
                <c:pt idx="4129">
                  <c:v>0</c:v>
                </c:pt>
                <c:pt idx="4130">
                  <c:v>4.1797126597956318</c:v>
                </c:pt>
                <c:pt idx="4131">
                  <c:v>0</c:v>
                </c:pt>
                <c:pt idx="4132">
                  <c:v>0</c:v>
                </c:pt>
                <c:pt idx="4133">
                  <c:v>2.4535067069223224</c:v>
                </c:pt>
                <c:pt idx="4134">
                  <c:v>0</c:v>
                </c:pt>
                <c:pt idx="4135">
                  <c:v>8.5885915588604558</c:v>
                </c:pt>
                <c:pt idx="4136">
                  <c:v>1.3414299327395218</c:v>
                </c:pt>
                <c:pt idx="4137">
                  <c:v>0</c:v>
                </c:pt>
                <c:pt idx="4138">
                  <c:v>80.025784419382447</c:v>
                </c:pt>
                <c:pt idx="4139">
                  <c:v>0</c:v>
                </c:pt>
                <c:pt idx="4140">
                  <c:v>3.5143483776201205</c:v>
                </c:pt>
                <c:pt idx="4141">
                  <c:v>0</c:v>
                </c:pt>
                <c:pt idx="4142">
                  <c:v>0</c:v>
                </c:pt>
                <c:pt idx="4143">
                  <c:v>36.997903409262584</c:v>
                </c:pt>
                <c:pt idx="4144">
                  <c:v>0</c:v>
                </c:pt>
                <c:pt idx="4145">
                  <c:v>0</c:v>
                </c:pt>
                <c:pt idx="4146">
                  <c:v>3.1271497389361005</c:v>
                </c:pt>
                <c:pt idx="4147">
                  <c:v>1.9668587585488146</c:v>
                </c:pt>
                <c:pt idx="4148">
                  <c:v>0</c:v>
                </c:pt>
                <c:pt idx="4149">
                  <c:v>0</c:v>
                </c:pt>
                <c:pt idx="4150">
                  <c:v>0</c:v>
                </c:pt>
                <c:pt idx="4151">
                  <c:v>5.5397023796216285</c:v>
                </c:pt>
                <c:pt idx="4152">
                  <c:v>2.1884747865485501</c:v>
                </c:pt>
                <c:pt idx="4153">
                  <c:v>0</c:v>
                </c:pt>
                <c:pt idx="4154">
                  <c:v>0</c:v>
                </c:pt>
                <c:pt idx="4155">
                  <c:v>0</c:v>
                </c:pt>
                <c:pt idx="4156">
                  <c:v>0</c:v>
                </c:pt>
                <c:pt idx="4157">
                  <c:v>0</c:v>
                </c:pt>
                <c:pt idx="4158">
                  <c:v>7.9931518660551264</c:v>
                </c:pt>
                <c:pt idx="4159">
                  <c:v>3.3613295404561234</c:v>
                </c:pt>
                <c:pt idx="4160">
                  <c:v>0</c:v>
                </c:pt>
                <c:pt idx="4161">
                  <c:v>2.7650295689212321</c:v>
                </c:pt>
                <c:pt idx="4162">
                  <c:v>0</c:v>
                </c:pt>
                <c:pt idx="4163">
                  <c:v>1.3369849050950655</c:v>
                </c:pt>
                <c:pt idx="4164">
                  <c:v>0</c:v>
                </c:pt>
                <c:pt idx="4165">
                  <c:v>0</c:v>
                </c:pt>
                <c:pt idx="4166">
                  <c:v>1.7837167932303915</c:v>
                </c:pt>
                <c:pt idx="4167">
                  <c:v>0</c:v>
                </c:pt>
                <c:pt idx="4168">
                  <c:v>0</c:v>
                </c:pt>
                <c:pt idx="4169">
                  <c:v>0</c:v>
                </c:pt>
                <c:pt idx="4170">
                  <c:v>0</c:v>
                </c:pt>
                <c:pt idx="4171">
                  <c:v>0</c:v>
                </c:pt>
                <c:pt idx="4172">
                  <c:v>2.7782361808184706</c:v>
                </c:pt>
                <c:pt idx="4173">
                  <c:v>1.5113695014770654</c:v>
                </c:pt>
                <c:pt idx="4174">
                  <c:v>0</c:v>
                </c:pt>
                <c:pt idx="4175">
                  <c:v>0</c:v>
                </c:pt>
                <c:pt idx="4176">
                  <c:v>16.559171027378724</c:v>
                </c:pt>
                <c:pt idx="4177">
                  <c:v>76.516211087666505</c:v>
                </c:pt>
                <c:pt idx="4178">
                  <c:v>0</c:v>
                </c:pt>
                <c:pt idx="4179">
                  <c:v>0</c:v>
                </c:pt>
                <c:pt idx="4180">
                  <c:v>0</c:v>
                </c:pt>
                <c:pt idx="4181">
                  <c:v>0</c:v>
                </c:pt>
                <c:pt idx="4182">
                  <c:v>0</c:v>
                </c:pt>
                <c:pt idx="4183">
                  <c:v>16.005156883876488</c:v>
                </c:pt>
                <c:pt idx="4184">
                  <c:v>2.8704628882641847</c:v>
                </c:pt>
                <c:pt idx="4185">
                  <c:v>0</c:v>
                </c:pt>
                <c:pt idx="4186">
                  <c:v>0</c:v>
                </c:pt>
                <c:pt idx="4187">
                  <c:v>0</c:v>
                </c:pt>
                <c:pt idx="4188">
                  <c:v>0</c:v>
                </c:pt>
                <c:pt idx="4189">
                  <c:v>0</c:v>
                </c:pt>
                <c:pt idx="4190">
                  <c:v>0</c:v>
                </c:pt>
                <c:pt idx="4191">
                  <c:v>21.035324133529947</c:v>
                </c:pt>
                <c:pt idx="4192">
                  <c:v>0</c:v>
                </c:pt>
                <c:pt idx="4193">
                  <c:v>0</c:v>
                </c:pt>
                <c:pt idx="4194">
                  <c:v>0</c:v>
                </c:pt>
                <c:pt idx="4195">
                  <c:v>0</c:v>
                </c:pt>
                <c:pt idx="4196">
                  <c:v>0</c:v>
                </c:pt>
                <c:pt idx="4197">
                  <c:v>0</c:v>
                </c:pt>
                <c:pt idx="4198">
                  <c:v>0</c:v>
                </c:pt>
                <c:pt idx="4199">
                  <c:v>0</c:v>
                </c:pt>
                <c:pt idx="4200">
                  <c:v>0</c:v>
                </c:pt>
                <c:pt idx="4201">
                  <c:v>2.4088807596195814</c:v>
                </c:pt>
                <c:pt idx="4202">
                  <c:v>1.7150911485851759</c:v>
                </c:pt>
              </c:numCache>
            </c:numRef>
          </c:yVal>
          <c:smooth val="0"/>
          <c:extLst>
            <c:ext xmlns:c16="http://schemas.microsoft.com/office/drawing/2014/chart" uri="{C3380CC4-5D6E-409C-BE32-E72D297353CC}">
              <c16:uniqueId val="{00000000-D65D-4E3A-9C80-BC4D1875CC60}"/>
            </c:ext>
          </c:extLst>
        </c:ser>
        <c:ser>
          <c:idx val="4"/>
          <c:order val="1"/>
          <c:tx>
            <c:strRef>
              <c:f>'[PCM_0327_default_eql.xlsb]Seasonal PC Price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'[PCM_0327_default_eql.xlsb]Seasonal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'[PCM_0327_default_eql.xlsb]Seasonal PC Price Var'!$G$4:$G$4206</c:f>
              <c:numCache>
                <c:formatCode>General</c:formatCode>
                <c:ptCount val="4203"/>
                <c:pt idx="0" formatCode="_(* #,##0_);_(* \(#,##0\);_(* &quot;-&quot;??_);_(@_)">
                  <c:v>0</c:v>
                </c:pt>
                <c:pt idx="1051" formatCode="_(* #,##0_);_(* \(#,##0\);_(* &quot;-&quot;??_);_(@_)">
                  <c:v>32.010313767752976</c:v>
                </c:pt>
                <c:pt idx="2102" formatCode="_(* #,##0_);_(* \(#,##0\);_(* &quot;-&quot;??_);_(@_)">
                  <c:v>0</c:v>
                </c:pt>
                <c:pt idx="3153" formatCode="_(* #,##0_);_(* \(#,##0\);_(* &quot;-&quot;??_);_(@_)">
                  <c:v>0</c:v>
                </c:pt>
              </c:numCache>
            </c:numRef>
          </c:yVal>
          <c:smooth val="0"/>
          <c:extLst>
            <c:ext xmlns:c16="http://schemas.microsoft.com/office/drawing/2014/chart" uri="{C3380CC4-5D6E-409C-BE32-E72D297353CC}">
              <c16:uniqueId val="{00000001-D65D-4E3A-9C80-BC4D1875CC60}"/>
            </c:ext>
          </c:extLst>
        </c:ser>
        <c:ser>
          <c:idx val="1"/>
          <c:order val="2"/>
          <c:tx>
            <c:strRef>
              <c:f>'[PCM_0327_default_eql.xlsb]Seasonal PC Price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'[PCM_0327_default_eql.xlsb]Seasonal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'[PCM_0327_default_eql.xlsb]Seasonal PC Price Var'!$F$4:$F$4206</c:f>
              <c:numCache>
                <c:formatCode>General</c:formatCode>
                <c:ptCount val="4203"/>
                <c:pt idx="0" formatCode="_(* #,##0_);_(* \(#,##0\);_(* &quot;-&quot;??_);_(@_)">
                  <c:v>7.4906257673200862</c:v>
                </c:pt>
                <c:pt idx="1051" formatCode="_(* #,##0_);_(* \(#,##0\);_(* &quot;-&quot;??_);_(@_)">
                  <c:v>60.421018657357962</c:v>
                </c:pt>
                <c:pt idx="2102" formatCode="_(* #,##0_);_(* \(#,##0\);_(* &quot;-&quot;??_);_(@_)">
                  <c:v>16.157193311112572</c:v>
                </c:pt>
                <c:pt idx="3153" formatCode="_(* #,##0_);_(* \(#,##0\);_(* &quot;-&quot;??_);_(@_)">
                  <c:v>4.9438752928450906</c:v>
                </c:pt>
              </c:numCache>
            </c:numRef>
          </c:yVal>
          <c:smooth val="0"/>
          <c:extLst>
            <c:ext xmlns:c16="http://schemas.microsoft.com/office/drawing/2014/chart" uri="{C3380CC4-5D6E-409C-BE32-E72D297353CC}">
              <c16:uniqueId val="{00000002-D65D-4E3A-9C80-BC4D1875CC60}"/>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'[PCM_0327_default_eql.xlsb]Seasonal PC Price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'[PCM_0327_default_eql.xlsb]Seasonal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'[PCM_0327_default_eql.xlsb]Seasonal PC Price Var'!$H$4:$H$4206</c:f>
              <c:numCache>
                <c:formatCode>General</c:formatCode>
                <c:ptCount val="4203"/>
                <c:pt idx="0" formatCode="_(* #,##0_);_(* \(#,##0\);_(* &quot;-&quot;??_);_(@_)">
                  <c:v>22.744084259119113</c:v>
                </c:pt>
                <c:pt idx="1051" formatCode="_(* #,##0_);_(* \(#,##0\);_(* &quot;-&quot;??_);_(@_)">
                  <c:v>93.934594955660685</c:v>
                </c:pt>
                <c:pt idx="2102" formatCode="_(* #,##0_);_(* \(#,##0\);_(* &quot;-&quot;??_);_(@_)">
                  <c:v>44.014181430660344</c:v>
                </c:pt>
                <c:pt idx="3153" formatCode="_(* #,##0_);_(* \(#,##0\);_(* &quot;-&quot;??_);_(@_)">
                  <c:v>12.003867662907368</c:v>
                </c:pt>
              </c:numCache>
            </c:numRef>
          </c:yVal>
          <c:smooth val="0"/>
          <c:extLst>
            <c:ext xmlns:c16="http://schemas.microsoft.com/office/drawing/2014/chart" uri="{C3380CC4-5D6E-409C-BE32-E72D297353CC}">
              <c16:uniqueId val="{00000003-D65D-4E3A-9C80-BC4D1875CC60}"/>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Seasonal PC Price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8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'Seasonal PC Price Var'!$E$3</c:f>
              <c:strCache>
                <c:ptCount val="1"/>
                <c:pt idx="0">
                  <c:v>Seas PC Price</c:v>
                </c:pt>
              </c:strCache>
            </c:strRef>
          </c:tx>
          <c:spPr>
            <a:ln w="25400" cap="rnd">
              <a:noFill/>
              <a:round/>
            </a:ln>
            <a:effectLst/>
          </c:spPr>
          <c:marker>
            <c:symbol val="dash"/>
            <c:size val="55"/>
            <c:spPr>
              <a:solidFill>
                <a:schemeClr val="tx2">
                  <a:alpha val="5000"/>
                </a:schemeClr>
              </a:solidFill>
              <a:ln w="6350">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Var'!$E$4:$E$4206</c:f>
              <c:numCache>
                <c:formatCode>_("$"* #,##0_);_("$"* \(#,##0\);_("$"* "-"??_);_(@_)</c:formatCode>
                <c:ptCount val="4203"/>
                <c:pt idx="0">
                  <c:v>22.089362991264899</c:v>
                </c:pt>
                <c:pt idx="1">
                  <c:v>0.44146048426533802</c:v>
                </c:pt>
                <c:pt idx="2">
                  <c:v>17.446096494129588</c:v>
                </c:pt>
                <c:pt idx="3">
                  <c:v>3.5004247509792084</c:v>
                </c:pt>
                <c:pt idx="4">
                  <c:v>13.551795742112356</c:v>
                </c:pt>
                <c:pt idx="5">
                  <c:v>0</c:v>
                </c:pt>
                <c:pt idx="6">
                  <c:v>3.588755501191053</c:v>
                </c:pt>
                <c:pt idx="7">
                  <c:v>39.595085244342087</c:v>
                </c:pt>
                <c:pt idx="8">
                  <c:v>0</c:v>
                </c:pt>
                <c:pt idx="9">
                  <c:v>14.128787422133332</c:v>
                </c:pt>
                <c:pt idx="10">
                  <c:v>7.8393958954095391</c:v>
                </c:pt>
                <c:pt idx="11">
                  <c:v>0</c:v>
                </c:pt>
                <c:pt idx="12">
                  <c:v>8.2324451777612051</c:v>
                </c:pt>
                <c:pt idx="13">
                  <c:v>0</c:v>
                </c:pt>
                <c:pt idx="14">
                  <c:v>0</c:v>
                </c:pt>
                <c:pt idx="15">
                  <c:v>1.7779708543242994</c:v>
                </c:pt>
                <c:pt idx="16">
                  <c:v>1.0696223024432172</c:v>
                </c:pt>
                <c:pt idx="17">
                  <c:v>2.5731194287009247</c:v>
                </c:pt>
                <c:pt idx="18">
                  <c:v>1.171360549590913</c:v>
                </c:pt>
                <c:pt idx="19">
                  <c:v>2.0908787628816228</c:v>
                </c:pt>
                <c:pt idx="20">
                  <c:v>11.731119560409184</c:v>
                </c:pt>
                <c:pt idx="21">
                  <c:v>0</c:v>
                </c:pt>
                <c:pt idx="22">
                  <c:v>2.4613557712967422</c:v>
                </c:pt>
                <c:pt idx="23">
                  <c:v>0</c:v>
                </c:pt>
                <c:pt idx="24">
                  <c:v>15.202130618426908</c:v>
                </c:pt>
                <c:pt idx="25">
                  <c:v>24.883996794739353</c:v>
                </c:pt>
                <c:pt idx="26">
                  <c:v>3.8837874794442566</c:v>
                </c:pt>
                <c:pt idx="27">
                  <c:v>4.3089934550572382</c:v>
                </c:pt>
                <c:pt idx="28">
                  <c:v>3.3768884082984538</c:v>
                </c:pt>
                <c:pt idx="29">
                  <c:v>4.6898379817344003</c:v>
                </c:pt>
                <c:pt idx="30">
                  <c:v>0</c:v>
                </c:pt>
                <c:pt idx="31">
                  <c:v>0</c:v>
                </c:pt>
                <c:pt idx="32">
                  <c:v>17.790163895224314</c:v>
                </c:pt>
                <c:pt idx="33">
                  <c:v>5.8393109718487652</c:v>
                </c:pt>
                <c:pt idx="34">
                  <c:v>0</c:v>
                </c:pt>
                <c:pt idx="35">
                  <c:v>0</c:v>
                </c:pt>
                <c:pt idx="36">
                  <c:v>42.6215091704833</c:v>
                </c:pt>
                <c:pt idx="37">
                  <c:v>0</c:v>
                </c:pt>
                <c:pt idx="38">
                  <c:v>0</c:v>
                </c:pt>
                <c:pt idx="39">
                  <c:v>0</c:v>
                </c:pt>
                <c:pt idx="40">
                  <c:v>0</c:v>
                </c:pt>
                <c:pt idx="41">
                  <c:v>3.6944884025880098</c:v>
                </c:pt>
                <c:pt idx="42">
                  <c:v>0</c:v>
                </c:pt>
                <c:pt idx="43">
                  <c:v>3.5845093985736076</c:v>
                </c:pt>
                <c:pt idx="44">
                  <c:v>4.3691521420961061</c:v>
                </c:pt>
                <c:pt idx="45">
                  <c:v>7.7157640138034296</c:v>
                </c:pt>
                <c:pt idx="46">
                  <c:v>36.046743545888418</c:v>
                </c:pt>
                <c:pt idx="47">
                  <c:v>0</c:v>
                </c:pt>
                <c:pt idx="48">
                  <c:v>4.6891303291276882</c:v>
                </c:pt>
                <c:pt idx="49">
                  <c:v>36.645859636184028</c:v>
                </c:pt>
                <c:pt idx="50">
                  <c:v>0</c:v>
                </c:pt>
                <c:pt idx="51">
                  <c:v>10.433873442837143</c:v>
                </c:pt>
                <c:pt idx="52">
                  <c:v>0</c:v>
                </c:pt>
                <c:pt idx="53">
                  <c:v>32.150101482986038</c:v>
                </c:pt>
                <c:pt idx="54">
                  <c:v>0</c:v>
                </c:pt>
                <c:pt idx="55">
                  <c:v>6.7627356977456472</c:v>
                </c:pt>
                <c:pt idx="56">
                  <c:v>0</c:v>
                </c:pt>
                <c:pt idx="57">
                  <c:v>43.641148988264497</c:v>
                </c:pt>
                <c:pt idx="58">
                  <c:v>23.277591194013059</c:v>
                </c:pt>
                <c:pt idx="59">
                  <c:v>22.632245794432578</c:v>
                </c:pt>
                <c:pt idx="60">
                  <c:v>0</c:v>
                </c:pt>
                <c:pt idx="61">
                  <c:v>3.6160485729076521</c:v>
                </c:pt>
                <c:pt idx="62">
                  <c:v>0</c:v>
                </c:pt>
                <c:pt idx="63">
                  <c:v>16.989415635782848</c:v>
                </c:pt>
                <c:pt idx="64">
                  <c:v>13.323152906624118</c:v>
                </c:pt>
                <c:pt idx="65">
                  <c:v>0</c:v>
                </c:pt>
                <c:pt idx="66">
                  <c:v>4.6719671958874933</c:v>
                </c:pt>
                <c:pt idx="67">
                  <c:v>14.352531046281419</c:v>
                </c:pt>
                <c:pt idx="68">
                  <c:v>0</c:v>
                </c:pt>
                <c:pt idx="69">
                  <c:v>5.2563742216121687</c:v>
                </c:pt>
                <c:pt idx="70">
                  <c:v>4.6657965127003642</c:v>
                </c:pt>
                <c:pt idx="71">
                  <c:v>0</c:v>
                </c:pt>
                <c:pt idx="72">
                  <c:v>2.5177290619519268</c:v>
                </c:pt>
                <c:pt idx="73">
                  <c:v>9.1509942631077195</c:v>
                </c:pt>
                <c:pt idx="74">
                  <c:v>0</c:v>
                </c:pt>
                <c:pt idx="75">
                  <c:v>1.0655564791852243</c:v>
                </c:pt>
                <c:pt idx="76">
                  <c:v>4.2897879463181754</c:v>
                </c:pt>
                <c:pt idx="77">
                  <c:v>12.172503164876712</c:v>
                </c:pt>
                <c:pt idx="78">
                  <c:v>0</c:v>
                </c:pt>
                <c:pt idx="79">
                  <c:v>0</c:v>
                </c:pt>
                <c:pt idx="80">
                  <c:v>0</c:v>
                </c:pt>
                <c:pt idx="81">
                  <c:v>36.125552327105382</c:v>
                </c:pt>
                <c:pt idx="82">
                  <c:v>0</c:v>
                </c:pt>
                <c:pt idx="83">
                  <c:v>0</c:v>
                </c:pt>
                <c:pt idx="84">
                  <c:v>8.5606659185685654</c:v>
                </c:pt>
                <c:pt idx="85">
                  <c:v>0</c:v>
                </c:pt>
                <c:pt idx="86">
                  <c:v>29.502120619630531</c:v>
                </c:pt>
                <c:pt idx="87">
                  <c:v>0</c:v>
                </c:pt>
                <c:pt idx="88">
                  <c:v>5.6492944603123734</c:v>
                </c:pt>
                <c:pt idx="89">
                  <c:v>0</c:v>
                </c:pt>
                <c:pt idx="90">
                  <c:v>3.9011404259096567</c:v>
                </c:pt>
                <c:pt idx="91">
                  <c:v>0</c:v>
                </c:pt>
                <c:pt idx="92">
                  <c:v>13.141530290717638</c:v>
                </c:pt>
                <c:pt idx="93">
                  <c:v>3.679894393117475</c:v>
                </c:pt>
                <c:pt idx="94">
                  <c:v>1.03853194690867</c:v>
                </c:pt>
                <c:pt idx="95">
                  <c:v>0</c:v>
                </c:pt>
                <c:pt idx="96">
                  <c:v>14.754712919233866</c:v>
                </c:pt>
                <c:pt idx="97">
                  <c:v>0</c:v>
                </c:pt>
                <c:pt idx="98">
                  <c:v>0</c:v>
                </c:pt>
                <c:pt idx="99">
                  <c:v>17.168260543085232</c:v>
                </c:pt>
                <c:pt idx="100">
                  <c:v>0</c:v>
                </c:pt>
                <c:pt idx="101">
                  <c:v>0</c:v>
                </c:pt>
                <c:pt idx="102">
                  <c:v>33.71477886870499</c:v>
                </c:pt>
                <c:pt idx="103">
                  <c:v>10.659324160552218</c:v>
                </c:pt>
                <c:pt idx="104">
                  <c:v>0</c:v>
                </c:pt>
                <c:pt idx="105">
                  <c:v>6.4710121279072208</c:v>
                </c:pt>
                <c:pt idx="106">
                  <c:v>9.4882831773627672</c:v>
                </c:pt>
                <c:pt idx="107">
                  <c:v>12.274793419481282</c:v>
                </c:pt>
                <c:pt idx="108">
                  <c:v>2.3903334108352237</c:v>
                </c:pt>
                <c:pt idx="109">
                  <c:v>29.924055204425425</c:v>
                </c:pt>
                <c:pt idx="110">
                  <c:v>16.501453903634882</c:v>
                </c:pt>
                <c:pt idx="111">
                  <c:v>0</c:v>
                </c:pt>
                <c:pt idx="112">
                  <c:v>7.5057907908459942</c:v>
                </c:pt>
                <c:pt idx="113">
                  <c:v>0</c:v>
                </c:pt>
                <c:pt idx="114">
                  <c:v>15.746838159395239</c:v>
                </c:pt>
                <c:pt idx="115">
                  <c:v>0</c:v>
                </c:pt>
                <c:pt idx="116">
                  <c:v>3.1562069213838977</c:v>
                </c:pt>
                <c:pt idx="117">
                  <c:v>3.801743910996636</c:v>
                </c:pt>
                <c:pt idx="118">
                  <c:v>8.2440871819501105</c:v>
                </c:pt>
                <c:pt idx="119">
                  <c:v>45.392413907633248</c:v>
                </c:pt>
                <c:pt idx="120">
                  <c:v>2.5674245573647099</c:v>
                </c:pt>
                <c:pt idx="121">
                  <c:v>5.885852325028635</c:v>
                </c:pt>
                <c:pt idx="122">
                  <c:v>0</c:v>
                </c:pt>
                <c:pt idx="123">
                  <c:v>26.450889832163242</c:v>
                </c:pt>
                <c:pt idx="124">
                  <c:v>3.6507140216980463</c:v>
                </c:pt>
                <c:pt idx="125">
                  <c:v>4.0274350651841946</c:v>
                </c:pt>
                <c:pt idx="126">
                  <c:v>5.5396089701637852</c:v>
                </c:pt>
                <c:pt idx="127">
                  <c:v>4.0256586557961356</c:v>
                </c:pt>
                <c:pt idx="128">
                  <c:v>12.645233201373493</c:v>
                </c:pt>
                <c:pt idx="129">
                  <c:v>12.211680650652276</c:v>
                </c:pt>
                <c:pt idx="130">
                  <c:v>1.6906038987967138</c:v>
                </c:pt>
                <c:pt idx="131">
                  <c:v>0</c:v>
                </c:pt>
                <c:pt idx="132">
                  <c:v>3.7593462329311143</c:v>
                </c:pt>
                <c:pt idx="133">
                  <c:v>3.2428878572861195</c:v>
                </c:pt>
                <c:pt idx="134">
                  <c:v>0</c:v>
                </c:pt>
                <c:pt idx="135">
                  <c:v>5.6633858841897196</c:v>
                </c:pt>
                <c:pt idx="136">
                  <c:v>12.252678739901803</c:v>
                </c:pt>
                <c:pt idx="137">
                  <c:v>0</c:v>
                </c:pt>
                <c:pt idx="138">
                  <c:v>15.724168749898842</c:v>
                </c:pt>
                <c:pt idx="139">
                  <c:v>0</c:v>
                </c:pt>
                <c:pt idx="140">
                  <c:v>1.4185298599757654</c:v>
                </c:pt>
                <c:pt idx="141">
                  <c:v>0</c:v>
                </c:pt>
                <c:pt idx="142">
                  <c:v>0</c:v>
                </c:pt>
                <c:pt idx="143">
                  <c:v>0</c:v>
                </c:pt>
                <c:pt idx="144">
                  <c:v>38.676021936488617</c:v>
                </c:pt>
                <c:pt idx="145">
                  <c:v>0</c:v>
                </c:pt>
                <c:pt idx="146">
                  <c:v>0</c:v>
                </c:pt>
                <c:pt idx="147">
                  <c:v>0</c:v>
                </c:pt>
                <c:pt idx="148">
                  <c:v>0</c:v>
                </c:pt>
                <c:pt idx="149">
                  <c:v>7.4287263564374735</c:v>
                </c:pt>
                <c:pt idx="150">
                  <c:v>0</c:v>
                </c:pt>
                <c:pt idx="151">
                  <c:v>27.77125427910855</c:v>
                </c:pt>
                <c:pt idx="152">
                  <c:v>0.81478623491774183</c:v>
                </c:pt>
                <c:pt idx="153">
                  <c:v>0</c:v>
                </c:pt>
                <c:pt idx="154">
                  <c:v>8.1899130762074019</c:v>
                </c:pt>
                <c:pt idx="155">
                  <c:v>4.413422666718338</c:v>
                </c:pt>
                <c:pt idx="156">
                  <c:v>0.10601996307510059</c:v>
                </c:pt>
                <c:pt idx="157">
                  <c:v>1.7614194327591275</c:v>
                </c:pt>
                <c:pt idx="158">
                  <c:v>5.808521753475806</c:v>
                </c:pt>
                <c:pt idx="159">
                  <c:v>0</c:v>
                </c:pt>
                <c:pt idx="160">
                  <c:v>0.14146371524447837</c:v>
                </c:pt>
                <c:pt idx="161">
                  <c:v>7.9931158244298768</c:v>
                </c:pt>
                <c:pt idx="162">
                  <c:v>0</c:v>
                </c:pt>
                <c:pt idx="163">
                  <c:v>19.273964633362421</c:v>
                </c:pt>
                <c:pt idx="164">
                  <c:v>5.3358820039723369</c:v>
                </c:pt>
                <c:pt idx="165">
                  <c:v>4.4183470423717131</c:v>
                </c:pt>
                <c:pt idx="166">
                  <c:v>0</c:v>
                </c:pt>
                <c:pt idx="167">
                  <c:v>22.573227033225496</c:v>
                </c:pt>
                <c:pt idx="168">
                  <c:v>0</c:v>
                </c:pt>
                <c:pt idx="169">
                  <c:v>0</c:v>
                </c:pt>
                <c:pt idx="170">
                  <c:v>28.752660918173135</c:v>
                </c:pt>
                <c:pt idx="171">
                  <c:v>0</c:v>
                </c:pt>
                <c:pt idx="172">
                  <c:v>8.281983309769215</c:v>
                </c:pt>
                <c:pt idx="173">
                  <c:v>0</c:v>
                </c:pt>
                <c:pt idx="174">
                  <c:v>0</c:v>
                </c:pt>
                <c:pt idx="175">
                  <c:v>0</c:v>
                </c:pt>
                <c:pt idx="176">
                  <c:v>18.928214751712126</c:v>
                </c:pt>
                <c:pt idx="177">
                  <c:v>66.204418179117098</c:v>
                </c:pt>
                <c:pt idx="178">
                  <c:v>35.548157456831234</c:v>
                </c:pt>
                <c:pt idx="179">
                  <c:v>4.3694706784292556</c:v>
                </c:pt>
                <c:pt idx="180">
                  <c:v>0</c:v>
                </c:pt>
                <c:pt idx="181">
                  <c:v>0</c:v>
                </c:pt>
                <c:pt idx="182">
                  <c:v>25.582127546710733</c:v>
                </c:pt>
                <c:pt idx="183">
                  <c:v>1.1641934961174956</c:v>
                </c:pt>
                <c:pt idx="184">
                  <c:v>3.0058741726043894</c:v>
                </c:pt>
                <c:pt idx="185">
                  <c:v>0</c:v>
                </c:pt>
                <c:pt idx="186">
                  <c:v>25.048415256822576</c:v>
                </c:pt>
                <c:pt idx="187">
                  <c:v>0</c:v>
                </c:pt>
                <c:pt idx="188">
                  <c:v>0</c:v>
                </c:pt>
                <c:pt idx="189">
                  <c:v>6.9179497460562738</c:v>
                </c:pt>
                <c:pt idx="190">
                  <c:v>0</c:v>
                </c:pt>
                <c:pt idx="191">
                  <c:v>12.938710430259462</c:v>
                </c:pt>
                <c:pt idx="192">
                  <c:v>2.4294650755548983</c:v>
                </c:pt>
                <c:pt idx="193">
                  <c:v>5.7637651107556334</c:v>
                </c:pt>
                <c:pt idx="194">
                  <c:v>0</c:v>
                </c:pt>
                <c:pt idx="195">
                  <c:v>0</c:v>
                </c:pt>
                <c:pt idx="196">
                  <c:v>8.9584662964329294</c:v>
                </c:pt>
                <c:pt idx="197">
                  <c:v>21.312264712886854</c:v>
                </c:pt>
                <c:pt idx="198">
                  <c:v>0</c:v>
                </c:pt>
                <c:pt idx="199">
                  <c:v>20.874296409958465</c:v>
                </c:pt>
                <c:pt idx="200">
                  <c:v>6.7880149845567619</c:v>
                </c:pt>
                <c:pt idx="201">
                  <c:v>0</c:v>
                </c:pt>
                <c:pt idx="202">
                  <c:v>0</c:v>
                </c:pt>
                <c:pt idx="203">
                  <c:v>0</c:v>
                </c:pt>
                <c:pt idx="204">
                  <c:v>0</c:v>
                </c:pt>
                <c:pt idx="205">
                  <c:v>0</c:v>
                </c:pt>
                <c:pt idx="206">
                  <c:v>0</c:v>
                </c:pt>
                <c:pt idx="207">
                  <c:v>0</c:v>
                </c:pt>
                <c:pt idx="208">
                  <c:v>0</c:v>
                </c:pt>
                <c:pt idx="209">
                  <c:v>0</c:v>
                </c:pt>
                <c:pt idx="210">
                  <c:v>4.0832048255959839</c:v>
                </c:pt>
                <c:pt idx="211">
                  <c:v>4.5435051018611663</c:v>
                </c:pt>
                <c:pt idx="212">
                  <c:v>8.786165871531713</c:v>
                </c:pt>
                <c:pt idx="213">
                  <c:v>3.7966987776391865</c:v>
                </c:pt>
                <c:pt idx="214">
                  <c:v>9.1976854708053306</c:v>
                </c:pt>
                <c:pt idx="215">
                  <c:v>0</c:v>
                </c:pt>
                <c:pt idx="216">
                  <c:v>0</c:v>
                </c:pt>
                <c:pt idx="217">
                  <c:v>10.16103823695528</c:v>
                </c:pt>
                <c:pt idx="218">
                  <c:v>6.9684724180893358</c:v>
                </c:pt>
                <c:pt idx="219">
                  <c:v>8.6743389179693811</c:v>
                </c:pt>
                <c:pt idx="220">
                  <c:v>11.941620546920488</c:v>
                </c:pt>
                <c:pt idx="221">
                  <c:v>0</c:v>
                </c:pt>
                <c:pt idx="222">
                  <c:v>8.359412671604213</c:v>
                </c:pt>
                <c:pt idx="223">
                  <c:v>0</c:v>
                </c:pt>
                <c:pt idx="224">
                  <c:v>8.9538856501211583</c:v>
                </c:pt>
                <c:pt idx="225">
                  <c:v>1.8489505206027153</c:v>
                </c:pt>
                <c:pt idx="226">
                  <c:v>1.7912690633080923</c:v>
                </c:pt>
                <c:pt idx="227">
                  <c:v>0</c:v>
                </c:pt>
                <c:pt idx="228">
                  <c:v>1.2172598002630095</c:v>
                </c:pt>
                <c:pt idx="229">
                  <c:v>4.4612044037520491</c:v>
                </c:pt>
                <c:pt idx="230">
                  <c:v>2.5937569657343604</c:v>
                </c:pt>
                <c:pt idx="231">
                  <c:v>0</c:v>
                </c:pt>
                <c:pt idx="232">
                  <c:v>2.9692645109616795</c:v>
                </c:pt>
                <c:pt idx="233">
                  <c:v>0</c:v>
                </c:pt>
                <c:pt idx="234">
                  <c:v>17.177970881936812</c:v>
                </c:pt>
                <c:pt idx="235">
                  <c:v>29.038698009133284</c:v>
                </c:pt>
                <c:pt idx="236">
                  <c:v>0</c:v>
                </c:pt>
                <c:pt idx="237">
                  <c:v>13.295593905719018</c:v>
                </c:pt>
                <c:pt idx="238">
                  <c:v>10.493882711616374</c:v>
                </c:pt>
                <c:pt idx="239">
                  <c:v>3.049744610702334</c:v>
                </c:pt>
                <c:pt idx="240">
                  <c:v>4.3851016702238539</c:v>
                </c:pt>
                <c:pt idx="241">
                  <c:v>3.7649000290511498</c:v>
                </c:pt>
                <c:pt idx="242">
                  <c:v>36.441075562138657</c:v>
                </c:pt>
                <c:pt idx="243">
                  <c:v>16.207626101114972</c:v>
                </c:pt>
                <c:pt idx="244">
                  <c:v>0</c:v>
                </c:pt>
                <c:pt idx="245">
                  <c:v>0</c:v>
                </c:pt>
                <c:pt idx="246">
                  <c:v>60.078981466617527</c:v>
                </c:pt>
                <c:pt idx="247">
                  <c:v>4.2440470030368829</c:v>
                </c:pt>
                <c:pt idx="248">
                  <c:v>0</c:v>
                </c:pt>
                <c:pt idx="249">
                  <c:v>6.2416019807301923</c:v>
                </c:pt>
                <c:pt idx="250">
                  <c:v>0</c:v>
                </c:pt>
                <c:pt idx="251">
                  <c:v>3.8698791604887952</c:v>
                </c:pt>
                <c:pt idx="252">
                  <c:v>0</c:v>
                </c:pt>
                <c:pt idx="253">
                  <c:v>14.701240247799658</c:v>
                </c:pt>
                <c:pt idx="254">
                  <c:v>8.6334219602642666</c:v>
                </c:pt>
                <c:pt idx="255">
                  <c:v>8.4705657660805667</c:v>
                </c:pt>
                <c:pt idx="256">
                  <c:v>12.813630552308542</c:v>
                </c:pt>
                <c:pt idx="257">
                  <c:v>0</c:v>
                </c:pt>
                <c:pt idx="258">
                  <c:v>0</c:v>
                </c:pt>
                <c:pt idx="259">
                  <c:v>14.970870413659741</c:v>
                </c:pt>
                <c:pt idx="260">
                  <c:v>0</c:v>
                </c:pt>
                <c:pt idx="261">
                  <c:v>1.8093658677445448</c:v>
                </c:pt>
                <c:pt idx="262">
                  <c:v>2.1517106389130167</c:v>
                </c:pt>
                <c:pt idx="263">
                  <c:v>33.703772758593914</c:v>
                </c:pt>
                <c:pt idx="264">
                  <c:v>0</c:v>
                </c:pt>
                <c:pt idx="265">
                  <c:v>7.4035143806369144</c:v>
                </c:pt>
                <c:pt idx="266">
                  <c:v>0</c:v>
                </c:pt>
                <c:pt idx="267">
                  <c:v>54.73860486704028</c:v>
                </c:pt>
                <c:pt idx="268">
                  <c:v>21.827914280498952</c:v>
                </c:pt>
                <c:pt idx="269">
                  <c:v>17.891133635272698</c:v>
                </c:pt>
                <c:pt idx="270">
                  <c:v>8.0181026621155667</c:v>
                </c:pt>
                <c:pt idx="271">
                  <c:v>10.987649444425355</c:v>
                </c:pt>
                <c:pt idx="272">
                  <c:v>0</c:v>
                </c:pt>
                <c:pt idx="273">
                  <c:v>16.316486740636794</c:v>
                </c:pt>
                <c:pt idx="274">
                  <c:v>0</c:v>
                </c:pt>
                <c:pt idx="275">
                  <c:v>0</c:v>
                </c:pt>
                <c:pt idx="276">
                  <c:v>0</c:v>
                </c:pt>
                <c:pt idx="277">
                  <c:v>0</c:v>
                </c:pt>
                <c:pt idx="278">
                  <c:v>0</c:v>
                </c:pt>
                <c:pt idx="279">
                  <c:v>0</c:v>
                </c:pt>
                <c:pt idx="280">
                  <c:v>10.171016658289954</c:v>
                </c:pt>
                <c:pt idx="281">
                  <c:v>0</c:v>
                </c:pt>
                <c:pt idx="282">
                  <c:v>0</c:v>
                </c:pt>
                <c:pt idx="283">
                  <c:v>18.404849964509669</c:v>
                </c:pt>
                <c:pt idx="284">
                  <c:v>0</c:v>
                </c:pt>
                <c:pt idx="285">
                  <c:v>0</c:v>
                </c:pt>
                <c:pt idx="286">
                  <c:v>2.424496010271437</c:v>
                </c:pt>
                <c:pt idx="287">
                  <c:v>22.818907284346903</c:v>
                </c:pt>
                <c:pt idx="288">
                  <c:v>0</c:v>
                </c:pt>
                <c:pt idx="289">
                  <c:v>0</c:v>
                </c:pt>
                <c:pt idx="290">
                  <c:v>0</c:v>
                </c:pt>
                <c:pt idx="291">
                  <c:v>7.8045729814662819</c:v>
                </c:pt>
                <c:pt idx="292">
                  <c:v>22.325302088409046</c:v>
                </c:pt>
                <c:pt idx="293">
                  <c:v>2.2324922315465581</c:v>
                </c:pt>
                <c:pt idx="294">
                  <c:v>9.1152276916917216</c:v>
                </c:pt>
                <c:pt idx="295">
                  <c:v>0</c:v>
                </c:pt>
                <c:pt idx="296">
                  <c:v>19.407847115254505</c:v>
                </c:pt>
                <c:pt idx="297">
                  <c:v>0</c:v>
                </c:pt>
                <c:pt idx="298">
                  <c:v>5.3464792709339761</c:v>
                </c:pt>
                <c:pt idx="299">
                  <c:v>0</c:v>
                </c:pt>
                <c:pt idx="300">
                  <c:v>1.8422108734669531</c:v>
                </c:pt>
                <c:pt idx="301">
                  <c:v>0</c:v>
                </c:pt>
                <c:pt idx="302">
                  <c:v>13.533251996731543</c:v>
                </c:pt>
                <c:pt idx="303">
                  <c:v>2.6653548718723648</c:v>
                </c:pt>
                <c:pt idx="304">
                  <c:v>0</c:v>
                </c:pt>
                <c:pt idx="305">
                  <c:v>0</c:v>
                </c:pt>
                <c:pt idx="306">
                  <c:v>19.934513049336083</c:v>
                </c:pt>
                <c:pt idx="307">
                  <c:v>0</c:v>
                </c:pt>
                <c:pt idx="308">
                  <c:v>0</c:v>
                </c:pt>
                <c:pt idx="309">
                  <c:v>21.632540273471818</c:v>
                </c:pt>
                <c:pt idx="310">
                  <c:v>0</c:v>
                </c:pt>
                <c:pt idx="311">
                  <c:v>0</c:v>
                </c:pt>
                <c:pt idx="312">
                  <c:v>42.364833618546363</c:v>
                </c:pt>
                <c:pt idx="313">
                  <c:v>32.683128134617377</c:v>
                </c:pt>
                <c:pt idx="314">
                  <c:v>0</c:v>
                </c:pt>
                <c:pt idx="315">
                  <c:v>7.9202849916396261</c:v>
                </c:pt>
                <c:pt idx="316">
                  <c:v>0</c:v>
                </c:pt>
                <c:pt idx="317">
                  <c:v>11.953706332353558</c:v>
                </c:pt>
                <c:pt idx="318">
                  <c:v>8.3706637725738275</c:v>
                </c:pt>
                <c:pt idx="319">
                  <c:v>34.971739465515832</c:v>
                </c:pt>
                <c:pt idx="320">
                  <c:v>20.056782756170275</c:v>
                </c:pt>
                <c:pt idx="321">
                  <c:v>0</c:v>
                </c:pt>
                <c:pt idx="322">
                  <c:v>32.126748780486643</c:v>
                </c:pt>
                <c:pt idx="323">
                  <c:v>0</c:v>
                </c:pt>
                <c:pt idx="324">
                  <c:v>22.979240978526676</c:v>
                </c:pt>
                <c:pt idx="325">
                  <c:v>0</c:v>
                </c:pt>
                <c:pt idx="326">
                  <c:v>5.6779221127086217</c:v>
                </c:pt>
                <c:pt idx="327">
                  <c:v>3.6029264932217262</c:v>
                </c:pt>
                <c:pt idx="328">
                  <c:v>0</c:v>
                </c:pt>
                <c:pt idx="329">
                  <c:v>27.030468977278431</c:v>
                </c:pt>
                <c:pt idx="330">
                  <c:v>11.7456424106882</c:v>
                </c:pt>
                <c:pt idx="331">
                  <c:v>6.104578485698144</c:v>
                </c:pt>
                <c:pt idx="332">
                  <c:v>0</c:v>
                </c:pt>
                <c:pt idx="333">
                  <c:v>24.147423331743241</c:v>
                </c:pt>
                <c:pt idx="334">
                  <c:v>2.644176504053831</c:v>
                </c:pt>
                <c:pt idx="335">
                  <c:v>1.9954885481937605</c:v>
                </c:pt>
                <c:pt idx="336">
                  <c:v>0</c:v>
                </c:pt>
                <c:pt idx="337">
                  <c:v>16.475772555109167</c:v>
                </c:pt>
                <c:pt idx="338">
                  <c:v>26.31952342037674</c:v>
                </c:pt>
                <c:pt idx="339">
                  <c:v>12.064366525837865</c:v>
                </c:pt>
                <c:pt idx="340">
                  <c:v>3.0417334076156304</c:v>
                </c:pt>
                <c:pt idx="341">
                  <c:v>0</c:v>
                </c:pt>
                <c:pt idx="342">
                  <c:v>5.832654695318551</c:v>
                </c:pt>
                <c:pt idx="343">
                  <c:v>1.0139971211476537</c:v>
                </c:pt>
                <c:pt idx="344">
                  <c:v>0</c:v>
                </c:pt>
                <c:pt idx="345">
                  <c:v>7.2870768403210242</c:v>
                </c:pt>
                <c:pt idx="346">
                  <c:v>14.025797048935289</c:v>
                </c:pt>
                <c:pt idx="347">
                  <c:v>0</c:v>
                </c:pt>
                <c:pt idx="348">
                  <c:v>19.733429153328718</c:v>
                </c:pt>
                <c:pt idx="349">
                  <c:v>0</c:v>
                </c:pt>
                <c:pt idx="350">
                  <c:v>1.8491196305959652</c:v>
                </c:pt>
                <c:pt idx="351">
                  <c:v>0</c:v>
                </c:pt>
                <c:pt idx="352">
                  <c:v>0</c:v>
                </c:pt>
                <c:pt idx="353">
                  <c:v>0</c:v>
                </c:pt>
                <c:pt idx="354">
                  <c:v>12.185060267263843</c:v>
                </c:pt>
                <c:pt idx="355">
                  <c:v>0</c:v>
                </c:pt>
                <c:pt idx="356">
                  <c:v>0</c:v>
                </c:pt>
                <c:pt idx="357">
                  <c:v>0</c:v>
                </c:pt>
                <c:pt idx="358">
                  <c:v>8.0737355816821665</c:v>
                </c:pt>
                <c:pt idx="359">
                  <c:v>0</c:v>
                </c:pt>
                <c:pt idx="360">
                  <c:v>0.90764150405346966</c:v>
                </c:pt>
                <c:pt idx="361">
                  <c:v>10.055033758163528</c:v>
                </c:pt>
                <c:pt idx="362">
                  <c:v>4.0795493841775308</c:v>
                </c:pt>
                <c:pt idx="363">
                  <c:v>0</c:v>
                </c:pt>
                <c:pt idx="364">
                  <c:v>8.1012389950328654</c:v>
                </c:pt>
                <c:pt idx="365">
                  <c:v>0.97312852666341187</c:v>
                </c:pt>
                <c:pt idx="366">
                  <c:v>3.3052526318698212</c:v>
                </c:pt>
                <c:pt idx="367">
                  <c:v>3.280438689404082</c:v>
                </c:pt>
                <c:pt idx="368">
                  <c:v>14.982808284991911</c:v>
                </c:pt>
                <c:pt idx="369">
                  <c:v>0</c:v>
                </c:pt>
                <c:pt idx="370">
                  <c:v>0</c:v>
                </c:pt>
                <c:pt idx="371">
                  <c:v>8.1566713425383135</c:v>
                </c:pt>
                <c:pt idx="372">
                  <c:v>2.1522851868362678</c:v>
                </c:pt>
                <c:pt idx="373">
                  <c:v>14.666657256185538</c:v>
                </c:pt>
                <c:pt idx="374">
                  <c:v>4.6902158783526016</c:v>
                </c:pt>
                <c:pt idx="375">
                  <c:v>0</c:v>
                </c:pt>
                <c:pt idx="376">
                  <c:v>0</c:v>
                </c:pt>
                <c:pt idx="377">
                  <c:v>36.481563198481297</c:v>
                </c:pt>
                <c:pt idx="378">
                  <c:v>3.2781109858637811</c:v>
                </c:pt>
                <c:pt idx="379">
                  <c:v>0</c:v>
                </c:pt>
                <c:pt idx="380">
                  <c:v>34.149582227563386</c:v>
                </c:pt>
                <c:pt idx="381">
                  <c:v>0</c:v>
                </c:pt>
                <c:pt idx="382">
                  <c:v>1.994381411227742</c:v>
                </c:pt>
                <c:pt idx="383">
                  <c:v>0</c:v>
                </c:pt>
                <c:pt idx="384">
                  <c:v>7.8633797472667206</c:v>
                </c:pt>
                <c:pt idx="385">
                  <c:v>12.683225799874513</c:v>
                </c:pt>
                <c:pt idx="386">
                  <c:v>15.708648108142727</c:v>
                </c:pt>
                <c:pt idx="387">
                  <c:v>69.886300598054675</c:v>
                </c:pt>
                <c:pt idx="388">
                  <c:v>44.39865838647934</c:v>
                </c:pt>
                <c:pt idx="389">
                  <c:v>0</c:v>
                </c:pt>
                <c:pt idx="390">
                  <c:v>0</c:v>
                </c:pt>
                <c:pt idx="391">
                  <c:v>8.3995698798819891</c:v>
                </c:pt>
                <c:pt idx="392">
                  <c:v>31.294414582746032</c:v>
                </c:pt>
                <c:pt idx="393">
                  <c:v>0</c:v>
                </c:pt>
                <c:pt idx="394">
                  <c:v>2.9906629673260534</c:v>
                </c:pt>
                <c:pt idx="395">
                  <c:v>12.851209844427871</c:v>
                </c:pt>
                <c:pt idx="396">
                  <c:v>25.22387128094233</c:v>
                </c:pt>
                <c:pt idx="397">
                  <c:v>0</c:v>
                </c:pt>
                <c:pt idx="398">
                  <c:v>0</c:v>
                </c:pt>
                <c:pt idx="399">
                  <c:v>0</c:v>
                </c:pt>
                <c:pt idx="400">
                  <c:v>0</c:v>
                </c:pt>
                <c:pt idx="401">
                  <c:v>0</c:v>
                </c:pt>
                <c:pt idx="402">
                  <c:v>0.3774397230930378</c:v>
                </c:pt>
                <c:pt idx="403">
                  <c:v>10.272000732463271</c:v>
                </c:pt>
                <c:pt idx="404">
                  <c:v>0</c:v>
                </c:pt>
                <c:pt idx="405">
                  <c:v>0</c:v>
                </c:pt>
                <c:pt idx="406">
                  <c:v>23.410710603973854</c:v>
                </c:pt>
                <c:pt idx="407">
                  <c:v>30.48435003990307</c:v>
                </c:pt>
                <c:pt idx="408">
                  <c:v>0</c:v>
                </c:pt>
                <c:pt idx="409">
                  <c:v>22.528383406537056</c:v>
                </c:pt>
                <c:pt idx="410">
                  <c:v>25.396639874897094</c:v>
                </c:pt>
                <c:pt idx="411">
                  <c:v>0</c:v>
                </c:pt>
                <c:pt idx="412">
                  <c:v>0</c:v>
                </c:pt>
                <c:pt idx="413">
                  <c:v>0</c:v>
                </c:pt>
                <c:pt idx="414">
                  <c:v>0</c:v>
                </c:pt>
                <c:pt idx="415">
                  <c:v>0</c:v>
                </c:pt>
                <c:pt idx="416">
                  <c:v>0</c:v>
                </c:pt>
                <c:pt idx="417">
                  <c:v>0</c:v>
                </c:pt>
                <c:pt idx="418">
                  <c:v>0</c:v>
                </c:pt>
                <c:pt idx="419">
                  <c:v>0</c:v>
                </c:pt>
                <c:pt idx="420">
                  <c:v>8.878576822408494</c:v>
                </c:pt>
                <c:pt idx="421">
                  <c:v>2.5841666205344609</c:v>
                </c:pt>
                <c:pt idx="422">
                  <c:v>0</c:v>
                </c:pt>
                <c:pt idx="423">
                  <c:v>3.8338714250162882</c:v>
                </c:pt>
                <c:pt idx="424">
                  <c:v>9.137695439757902</c:v>
                </c:pt>
                <c:pt idx="425">
                  <c:v>0</c:v>
                </c:pt>
                <c:pt idx="426">
                  <c:v>0</c:v>
                </c:pt>
                <c:pt idx="427">
                  <c:v>12.886712714992354</c:v>
                </c:pt>
                <c:pt idx="428">
                  <c:v>6.1244270232144054</c:v>
                </c:pt>
                <c:pt idx="429">
                  <c:v>15.073265094705851</c:v>
                </c:pt>
                <c:pt idx="430">
                  <c:v>7.9139979348098199</c:v>
                </c:pt>
                <c:pt idx="431">
                  <c:v>0</c:v>
                </c:pt>
                <c:pt idx="432">
                  <c:v>8.504586598845151</c:v>
                </c:pt>
                <c:pt idx="433">
                  <c:v>0</c:v>
                </c:pt>
                <c:pt idx="434">
                  <c:v>0</c:v>
                </c:pt>
                <c:pt idx="435">
                  <c:v>0</c:v>
                </c:pt>
                <c:pt idx="436">
                  <c:v>0.22584966104453025</c:v>
                </c:pt>
                <c:pt idx="437">
                  <c:v>0</c:v>
                </c:pt>
                <c:pt idx="438">
                  <c:v>0.89465144608310687</c:v>
                </c:pt>
                <c:pt idx="439">
                  <c:v>2.8916183336754568</c:v>
                </c:pt>
                <c:pt idx="440">
                  <c:v>9.6692560947022965</c:v>
                </c:pt>
                <c:pt idx="441">
                  <c:v>0</c:v>
                </c:pt>
                <c:pt idx="442">
                  <c:v>0</c:v>
                </c:pt>
                <c:pt idx="443">
                  <c:v>0</c:v>
                </c:pt>
                <c:pt idx="444">
                  <c:v>24.390410375464636</c:v>
                </c:pt>
                <c:pt idx="445">
                  <c:v>24.957799279809848</c:v>
                </c:pt>
                <c:pt idx="446">
                  <c:v>19.730241555389334</c:v>
                </c:pt>
                <c:pt idx="447">
                  <c:v>13.195115855889064</c:v>
                </c:pt>
                <c:pt idx="448">
                  <c:v>0</c:v>
                </c:pt>
                <c:pt idx="449">
                  <c:v>1.5686490791260341</c:v>
                </c:pt>
                <c:pt idx="450">
                  <c:v>0</c:v>
                </c:pt>
                <c:pt idx="451">
                  <c:v>0</c:v>
                </c:pt>
                <c:pt idx="452">
                  <c:v>4.1385476620346013</c:v>
                </c:pt>
                <c:pt idx="453">
                  <c:v>0</c:v>
                </c:pt>
                <c:pt idx="454">
                  <c:v>0</c:v>
                </c:pt>
                <c:pt idx="455">
                  <c:v>0</c:v>
                </c:pt>
                <c:pt idx="456">
                  <c:v>47.197531972616375</c:v>
                </c:pt>
                <c:pt idx="457">
                  <c:v>0</c:v>
                </c:pt>
                <c:pt idx="458">
                  <c:v>0</c:v>
                </c:pt>
                <c:pt idx="459">
                  <c:v>6.7182875206338446</c:v>
                </c:pt>
                <c:pt idx="460">
                  <c:v>0</c:v>
                </c:pt>
                <c:pt idx="461">
                  <c:v>3.7434112643774786</c:v>
                </c:pt>
                <c:pt idx="462">
                  <c:v>0</c:v>
                </c:pt>
                <c:pt idx="463">
                  <c:v>3.549819933401539</c:v>
                </c:pt>
                <c:pt idx="464">
                  <c:v>8.4258788990406241</c:v>
                </c:pt>
                <c:pt idx="465">
                  <c:v>0</c:v>
                </c:pt>
                <c:pt idx="466">
                  <c:v>46.367729662856071</c:v>
                </c:pt>
                <c:pt idx="467">
                  <c:v>0</c:v>
                </c:pt>
                <c:pt idx="468">
                  <c:v>15.146294216297923</c:v>
                </c:pt>
                <c:pt idx="469">
                  <c:v>24.808738475508697</c:v>
                </c:pt>
                <c:pt idx="470">
                  <c:v>0</c:v>
                </c:pt>
                <c:pt idx="471">
                  <c:v>5.1154983252414707</c:v>
                </c:pt>
                <c:pt idx="472">
                  <c:v>0</c:v>
                </c:pt>
                <c:pt idx="473">
                  <c:v>12.41287987911042</c:v>
                </c:pt>
                <c:pt idx="474">
                  <c:v>0</c:v>
                </c:pt>
                <c:pt idx="475">
                  <c:v>3.3853663402630159</c:v>
                </c:pt>
                <c:pt idx="476">
                  <c:v>0</c:v>
                </c:pt>
                <c:pt idx="477">
                  <c:v>56.271142087505986</c:v>
                </c:pt>
                <c:pt idx="478">
                  <c:v>30.788596614706819</c:v>
                </c:pt>
                <c:pt idx="479">
                  <c:v>22.563221768306253</c:v>
                </c:pt>
                <c:pt idx="480">
                  <c:v>4.1190750805393019</c:v>
                </c:pt>
                <c:pt idx="481">
                  <c:v>5.8200404471007854</c:v>
                </c:pt>
                <c:pt idx="482">
                  <c:v>0</c:v>
                </c:pt>
                <c:pt idx="483">
                  <c:v>24.780815787247644</c:v>
                </c:pt>
                <c:pt idx="484">
                  <c:v>5.2982191821733338</c:v>
                </c:pt>
                <c:pt idx="485">
                  <c:v>1.9770010667421425</c:v>
                </c:pt>
                <c:pt idx="486">
                  <c:v>0</c:v>
                </c:pt>
                <c:pt idx="487">
                  <c:v>11.048583247847382</c:v>
                </c:pt>
                <c:pt idx="488">
                  <c:v>0</c:v>
                </c:pt>
                <c:pt idx="489">
                  <c:v>0</c:v>
                </c:pt>
                <c:pt idx="490">
                  <c:v>2.1594310997808583</c:v>
                </c:pt>
                <c:pt idx="491">
                  <c:v>0</c:v>
                </c:pt>
                <c:pt idx="492">
                  <c:v>0</c:v>
                </c:pt>
                <c:pt idx="493">
                  <c:v>15.778699636421543</c:v>
                </c:pt>
                <c:pt idx="494">
                  <c:v>0</c:v>
                </c:pt>
                <c:pt idx="495">
                  <c:v>1.4056806556796853</c:v>
                </c:pt>
                <c:pt idx="496">
                  <c:v>2.3620946651954533</c:v>
                </c:pt>
                <c:pt idx="497">
                  <c:v>12.417511585227103</c:v>
                </c:pt>
                <c:pt idx="498">
                  <c:v>0</c:v>
                </c:pt>
                <c:pt idx="499">
                  <c:v>0</c:v>
                </c:pt>
                <c:pt idx="500">
                  <c:v>0</c:v>
                </c:pt>
                <c:pt idx="501">
                  <c:v>18.588709150027157</c:v>
                </c:pt>
                <c:pt idx="502">
                  <c:v>35.434628390798984</c:v>
                </c:pt>
                <c:pt idx="503">
                  <c:v>1.6850393834322523</c:v>
                </c:pt>
                <c:pt idx="504">
                  <c:v>0</c:v>
                </c:pt>
                <c:pt idx="505">
                  <c:v>3.566762020523504</c:v>
                </c:pt>
                <c:pt idx="506">
                  <c:v>16.789001084078691</c:v>
                </c:pt>
                <c:pt idx="507">
                  <c:v>0</c:v>
                </c:pt>
                <c:pt idx="508">
                  <c:v>8.6096417320707133</c:v>
                </c:pt>
                <c:pt idx="509">
                  <c:v>0</c:v>
                </c:pt>
                <c:pt idx="510">
                  <c:v>0</c:v>
                </c:pt>
                <c:pt idx="511">
                  <c:v>0</c:v>
                </c:pt>
                <c:pt idx="512">
                  <c:v>8.8710239289390369</c:v>
                </c:pt>
                <c:pt idx="513">
                  <c:v>1.1477319584911752</c:v>
                </c:pt>
                <c:pt idx="514">
                  <c:v>0</c:v>
                </c:pt>
                <c:pt idx="515">
                  <c:v>0</c:v>
                </c:pt>
                <c:pt idx="516">
                  <c:v>29.519563837168011</c:v>
                </c:pt>
                <c:pt idx="517">
                  <c:v>0</c:v>
                </c:pt>
                <c:pt idx="518">
                  <c:v>0</c:v>
                </c:pt>
                <c:pt idx="519">
                  <c:v>14.578531342962174</c:v>
                </c:pt>
                <c:pt idx="520">
                  <c:v>0</c:v>
                </c:pt>
                <c:pt idx="521">
                  <c:v>3.7727946353943196</c:v>
                </c:pt>
                <c:pt idx="522">
                  <c:v>42.593421765130344</c:v>
                </c:pt>
                <c:pt idx="523">
                  <c:v>13.092032053111707</c:v>
                </c:pt>
                <c:pt idx="524">
                  <c:v>0</c:v>
                </c:pt>
                <c:pt idx="525">
                  <c:v>3.718675577703654</c:v>
                </c:pt>
                <c:pt idx="526">
                  <c:v>10.833130764161332</c:v>
                </c:pt>
                <c:pt idx="527">
                  <c:v>6.6368009146505065</c:v>
                </c:pt>
                <c:pt idx="528">
                  <c:v>0</c:v>
                </c:pt>
                <c:pt idx="529">
                  <c:v>25.305063113504247</c:v>
                </c:pt>
                <c:pt idx="530">
                  <c:v>9.6667847099803872</c:v>
                </c:pt>
                <c:pt idx="531">
                  <c:v>0</c:v>
                </c:pt>
                <c:pt idx="532">
                  <c:v>20.493133739525497</c:v>
                </c:pt>
                <c:pt idx="533">
                  <c:v>0</c:v>
                </c:pt>
                <c:pt idx="534">
                  <c:v>25.188830228508468</c:v>
                </c:pt>
                <c:pt idx="535">
                  <c:v>0</c:v>
                </c:pt>
                <c:pt idx="536">
                  <c:v>0</c:v>
                </c:pt>
                <c:pt idx="537">
                  <c:v>6.2790762917150582</c:v>
                </c:pt>
                <c:pt idx="538">
                  <c:v>0</c:v>
                </c:pt>
                <c:pt idx="539">
                  <c:v>54.110422616789045</c:v>
                </c:pt>
                <c:pt idx="540">
                  <c:v>15.580895798506942</c:v>
                </c:pt>
                <c:pt idx="541">
                  <c:v>15.316626314295222</c:v>
                </c:pt>
                <c:pt idx="542">
                  <c:v>0</c:v>
                </c:pt>
                <c:pt idx="543">
                  <c:v>24.955327443321547</c:v>
                </c:pt>
                <c:pt idx="544">
                  <c:v>2.807794264071628</c:v>
                </c:pt>
                <c:pt idx="545">
                  <c:v>0.16434936313077217</c:v>
                </c:pt>
                <c:pt idx="546">
                  <c:v>0</c:v>
                </c:pt>
                <c:pt idx="547">
                  <c:v>12.305811170141254</c:v>
                </c:pt>
                <c:pt idx="548">
                  <c:v>16.161059455242629</c:v>
                </c:pt>
                <c:pt idx="549">
                  <c:v>14.239831980570399</c:v>
                </c:pt>
                <c:pt idx="550">
                  <c:v>4.4426903347679652</c:v>
                </c:pt>
                <c:pt idx="551">
                  <c:v>0</c:v>
                </c:pt>
                <c:pt idx="552">
                  <c:v>4.142435435663419</c:v>
                </c:pt>
                <c:pt idx="553">
                  <c:v>0</c:v>
                </c:pt>
                <c:pt idx="554">
                  <c:v>4.0578154765374146</c:v>
                </c:pt>
                <c:pt idx="555">
                  <c:v>9.6947429505170888</c:v>
                </c:pt>
                <c:pt idx="556">
                  <c:v>19.576137401759624</c:v>
                </c:pt>
                <c:pt idx="557">
                  <c:v>0</c:v>
                </c:pt>
                <c:pt idx="558">
                  <c:v>17.195667741335793</c:v>
                </c:pt>
                <c:pt idx="559">
                  <c:v>0</c:v>
                </c:pt>
                <c:pt idx="560">
                  <c:v>0</c:v>
                </c:pt>
                <c:pt idx="561">
                  <c:v>0</c:v>
                </c:pt>
                <c:pt idx="562">
                  <c:v>0</c:v>
                </c:pt>
                <c:pt idx="563">
                  <c:v>0</c:v>
                </c:pt>
                <c:pt idx="564">
                  <c:v>3.8323085897109914</c:v>
                </c:pt>
                <c:pt idx="565">
                  <c:v>0</c:v>
                </c:pt>
                <c:pt idx="566">
                  <c:v>0.81662399415998665</c:v>
                </c:pt>
                <c:pt idx="567">
                  <c:v>3.6096600988667382</c:v>
                </c:pt>
                <c:pt idx="568">
                  <c:v>0</c:v>
                </c:pt>
                <c:pt idx="569">
                  <c:v>5.9742319559113035</c:v>
                </c:pt>
                <c:pt idx="570">
                  <c:v>0</c:v>
                </c:pt>
                <c:pt idx="571">
                  <c:v>24.669650709654743</c:v>
                </c:pt>
                <c:pt idx="572">
                  <c:v>0.9476132221054715</c:v>
                </c:pt>
                <c:pt idx="573">
                  <c:v>0</c:v>
                </c:pt>
                <c:pt idx="574">
                  <c:v>7.5374053722396761</c:v>
                </c:pt>
                <c:pt idx="575">
                  <c:v>1.030949414425596</c:v>
                </c:pt>
                <c:pt idx="576">
                  <c:v>2.2646596811576138</c:v>
                </c:pt>
                <c:pt idx="577">
                  <c:v>2.7969073652708629</c:v>
                </c:pt>
                <c:pt idx="578">
                  <c:v>10.513580229952861</c:v>
                </c:pt>
                <c:pt idx="579">
                  <c:v>0</c:v>
                </c:pt>
                <c:pt idx="580">
                  <c:v>0</c:v>
                </c:pt>
                <c:pt idx="581">
                  <c:v>8.2084055162028022</c:v>
                </c:pt>
                <c:pt idx="582">
                  <c:v>0</c:v>
                </c:pt>
                <c:pt idx="583">
                  <c:v>19.377543165644813</c:v>
                </c:pt>
                <c:pt idx="584">
                  <c:v>8.1526183030199668</c:v>
                </c:pt>
                <c:pt idx="585">
                  <c:v>13.540207048569016</c:v>
                </c:pt>
                <c:pt idx="586">
                  <c:v>0</c:v>
                </c:pt>
                <c:pt idx="587">
                  <c:v>27.730083095202723</c:v>
                </c:pt>
                <c:pt idx="588">
                  <c:v>3.2501468531521995</c:v>
                </c:pt>
                <c:pt idx="589">
                  <c:v>0</c:v>
                </c:pt>
                <c:pt idx="590">
                  <c:v>31.486091670837592</c:v>
                </c:pt>
                <c:pt idx="591">
                  <c:v>0</c:v>
                </c:pt>
                <c:pt idx="592">
                  <c:v>12.591024790221043</c:v>
                </c:pt>
                <c:pt idx="593">
                  <c:v>2.7930857667244595</c:v>
                </c:pt>
                <c:pt idx="594">
                  <c:v>18.067233494332033</c:v>
                </c:pt>
                <c:pt idx="595">
                  <c:v>0</c:v>
                </c:pt>
                <c:pt idx="596">
                  <c:v>6.3059445051818628</c:v>
                </c:pt>
                <c:pt idx="597">
                  <c:v>47.76238345190206</c:v>
                </c:pt>
                <c:pt idx="598">
                  <c:v>52.636681832474437</c:v>
                </c:pt>
                <c:pt idx="599">
                  <c:v>0</c:v>
                </c:pt>
                <c:pt idx="600">
                  <c:v>0</c:v>
                </c:pt>
                <c:pt idx="601">
                  <c:v>0</c:v>
                </c:pt>
                <c:pt idx="602">
                  <c:v>31.330961176023386</c:v>
                </c:pt>
                <c:pt idx="603">
                  <c:v>0</c:v>
                </c:pt>
                <c:pt idx="604">
                  <c:v>6.8881395263284881</c:v>
                </c:pt>
                <c:pt idx="605">
                  <c:v>0</c:v>
                </c:pt>
                <c:pt idx="606">
                  <c:v>16.025613166580477</c:v>
                </c:pt>
                <c:pt idx="607">
                  <c:v>0</c:v>
                </c:pt>
                <c:pt idx="608">
                  <c:v>0</c:v>
                </c:pt>
                <c:pt idx="609">
                  <c:v>0</c:v>
                </c:pt>
                <c:pt idx="610">
                  <c:v>0</c:v>
                </c:pt>
                <c:pt idx="611">
                  <c:v>3.6565355383574154</c:v>
                </c:pt>
                <c:pt idx="612">
                  <c:v>0</c:v>
                </c:pt>
                <c:pt idx="613">
                  <c:v>8.4804641952135764</c:v>
                </c:pt>
                <c:pt idx="614">
                  <c:v>2.7520657362464913</c:v>
                </c:pt>
                <c:pt idx="615">
                  <c:v>0</c:v>
                </c:pt>
                <c:pt idx="616">
                  <c:v>27.554353750519418</c:v>
                </c:pt>
                <c:pt idx="617">
                  <c:v>13.026116292001827</c:v>
                </c:pt>
                <c:pt idx="618">
                  <c:v>0</c:v>
                </c:pt>
                <c:pt idx="619">
                  <c:v>21.406029959608944</c:v>
                </c:pt>
                <c:pt idx="620">
                  <c:v>16.981005225000537</c:v>
                </c:pt>
                <c:pt idx="621">
                  <c:v>0</c:v>
                </c:pt>
                <c:pt idx="622">
                  <c:v>0</c:v>
                </c:pt>
                <c:pt idx="623">
                  <c:v>5.7662868674630285</c:v>
                </c:pt>
                <c:pt idx="624">
                  <c:v>4.6317929914354945</c:v>
                </c:pt>
                <c:pt idx="625">
                  <c:v>1.5909643008238747</c:v>
                </c:pt>
                <c:pt idx="626">
                  <c:v>0</c:v>
                </c:pt>
                <c:pt idx="627">
                  <c:v>0</c:v>
                </c:pt>
                <c:pt idx="628">
                  <c:v>6.9716721651680533</c:v>
                </c:pt>
                <c:pt idx="629">
                  <c:v>0</c:v>
                </c:pt>
                <c:pt idx="630">
                  <c:v>11.329244523369491</c:v>
                </c:pt>
                <c:pt idx="631">
                  <c:v>7.3571343119294434</c:v>
                </c:pt>
                <c:pt idx="632">
                  <c:v>8.8676658517459099</c:v>
                </c:pt>
                <c:pt idx="633">
                  <c:v>0</c:v>
                </c:pt>
                <c:pt idx="634">
                  <c:v>9.0475150938829891</c:v>
                </c:pt>
                <c:pt idx="635">
                  <c:v>0</c:v>
                </c:pt>
                <c:pt idx="636">
                  <c:v>3.7461500401533829</c:v>
                </c:pt>
                <c:pt idx="637">
                  <c:v>19.438835552453725</c:v>
                </c:pt>
                <c:pt idx="638">
                  <c:v>3.2716451274003489</c:v>
                </c:pt>
                <c:pt idx="639">
                  <c:v>6.5246107132035984</c:v>
                </c:pt>
                <c:pt idx="640">
                  <c:v>8.0143241560034895</c:v>
                </c:pt>
                <c:pt idx="641">
                  <c:v>0</c:v>
                </c:pt>
                <c:pt idx="642">
                  <c:v>8.5362505820483285</c:v>
                </c:pt>
                <c:pt idx="643">
                  <c:v>0</c:v>
                </c:pt>
                <c:pt idx="644">
                  <c:v>4.4362092798687449</c:v>
                </c:pt>
                <c:pt idx="645">
                  <c:v>1.9357754663637259</c:v>
                </c:pt>
                <c:pt idx="646">
                  <c:v>3.8183469889970989</c:v>
                </c:pt>
                <c:pt idx="647">
                  <c:v>0</c:v>
                </c:pt>
                <c:pt idx="648">
                  <c:v>0.41589609838660768</c:v>
                </c:pt>
                <c:pt idx="649">
                  <c:v>8.7446002646194501</c:v>
                </c:pt>
                <c:pt idx="650">
                  <c:v>6.3948140078470637</c:v>
                </c:pt>
                <c:pt idx="651">
                  <c:v>0</c:v>
                </c:pt>
                <c:pt idx="652">
                  <c:v>0</c:v>
                </c:pt>
                <c:pt idx="653">
                  <c:v>0</c:v>
                </c:pt>
                <c:pt idx="654">
                  <c:v>18.209218406433823</c:v>
                </c:pt>
                <c:pt idx="655">
                  <c:v>13.808444404363792</c:v>
                </c:pt>
                <c:pt idx="656">
                  <c:v>12.111316392420976</c:v>
                </c:pt>
                <c:pt idx="657">
                  <c:v>21.750711649847442</c:v>
                </c:pt>
                <c:pt idx="658">
                  <c:v>3.5977360905515932</c:v>
                </c:pt>
                <c:pt idx="659">
                  <c:v>5.2946161110107539</c:v>
                </c:pt>
                <c:pt idx="660">
                  <c:v>4.4189402066409258</c:v>
                </c:pt>
                <c:pt idx="661">
                  <c:v>0</c:v>
                </c:pt>
                <c:pt idx="662">
                  <c:v>22.629299095081006</c:v>
                </c:pt>
                <c:pt idx="663">
                  <c:v>6.2379406486101665</c:v>
                </c:pt>
                <c:pt idx="664">
                  <c:v>0</c:v>
                </c:pt>
                <c:pt idx="665">
                  <c:v>0</c:v>
                </c:pt>
                <c:pt idx="666">
                  <c:v>27.926005826926232</c:v>
                </c:pt>
                <c:pt idx="667">
                  <c:v>0</c:v>
                </c:pt>
                <c:pt idx="668">
                  <c:v>0</c:v>
                </c:pt>
                <c:pt idx="669">
                  <c:v>5.6879178736839284</c:v>
                </c:pt>
                <c:pt idx="670">
                  <c:v>0</c:v>
                </c:pt>
                <c:pt idx="671">
                  <c:v>3.9003503136754181</c:v>
                </c:pt>
                <c:pt idx="672">
                  <c:v>0</c:v>
                </c:pt>
                <c:pt idx="673">
                  <c:v>6.9427992282812658</c:v>
                </c:pt>
                <c:pt idx="674">
                  <c:v>3.5399564822811591</c:v>
                </c:pt>
                <c:pt idx="675">
                  <c:v>4.257948438074326</c:v>
                </c:pt>
                <c:pt idx="676">
                  <c:v>17.225035140103863</c:v>
                </c:pt>
                <c:pt idx="677">
                  <c:v>0</c:v>
                </c:pt>
                <c:pt idx="678">
                  <c:v>0</c:v>
                </c:pt>
                <c:pt idx="679">
                  <c:v>19.031706528640164</c:v>
                </c:pt>
                <c:pt idx="680">
                  <c:v>0</c:v>
                </c:pt>
                <c:pt idx="681">
                  <c:v>12.621643771414755</c:v>
                </c:pt>
                <c:pt idx="682">
                  <c:v>3.0803529955263267</c:v>
                </c:pt>
                <c:pt idx="683">
                  <c:v>37.925929029813666</c:v>
                </c:pt>
                <c:pt idx="684">
                  <c:v>0</c:v>
                </c:pt>
                <c:pt idx="685">
                  <c:v>8.384844669321728</c:v>
                </c:pt>
                <c:pt idx="686">
                  <c:v>0</c:v>
                </c:pt>
                <c:pt idx="687">
                  <c:v>51.927702016606759</c:v>
                </c:pt>
                <c:pt idx="688">
                  <c:v>14.438525559013879</c:v>
                </c:pt>
                <c:pt idx="689">
                  <c:v>35.911338183782782</c:v>
                </c:pt>
                <c:pt idx="690">
                  <c:v>8.3290064057189088</c:v>
                </c:pt>
                <c:pt idx="691">
                  <c:v>6.2694110348169794</c:v>
                </c:pt>
                <c:pt idx="692">
                  <c:v>0</c:v>
                </c:pt>
                <c:pt idx="693">
                  <c:v>20.014060457846259</c:v>
                </c:pt>
                <c:pt idx="694">
                  <c:v>8.9789477009851915</c:v>
                </c:pt>
                <c:pt idx="695">
                  <c:v>0</c:v>
                </c:pt>
                <c:pt idx="696">
                  <c:v>0</c:v>
                </c:pt>
                <c:pt idx="697">
                  <c:v>7.473892993446607</c:v>
                </c:pt>
                <c:pt idx="698">
                  <c:v>0</c:v>
                </c:pt>
                <c:pt idx="699">
                  <c:v>1.2966927146692446</c:v>
                </c:pt>
                <c:pt idx="700">
                  <c:v>6.5978990179395414</c:v>
                </c:pt>
                <c:pt idx="701">
                  <c:v>0</c:v>
                </c:pt>
                <c:pt idx="702">
                  <c:v>2.9487845544899209</c:v>
                </c:pt>
                <c:pt idx="703">
                  <c:v>21.230997316567411</c:v>
                </c:pt>
                <c:pt idx="704">
                  <c:v>0</c:v>
                </c:pt>
                <c:pt idx="705">
                  <c:v>0</c:v>
                </c:pt>
                <c:pt idx="706">
                  <c:v>17.637813376459516</c:v>
                </c:pt>
                <c:pt idx="707">
                  <c:v>6.3848183207950813</c:v>
                </c:pt>
                <c:pt idx="708">
                  <c:v>0</c:v>
                </c:pt>
                <c:pt idx="709">
                  <c:v>0</c:v>
                </c:pt>
                <c:pt idx="710">
                  <c:v>0</c:v>
                </c:pt>
                <c:pt idx="711">
                  <c:v>15.240481858818015</c:v>
                </c:pt>
                <c:pt idx="712">
                  <c:v>31.413178740950972</c:v>
                </c:pt>
                <c:pt idx="713">
                  <c:v>0</c:v>
                </c:pt>
                <c:pt idx="714">
                  <c:v>0</c:v>
                </c:pt>
                <c:pt idx="715">
                  <c:v>0</c:v>
                </c:pt>
                <c:pt idx="716">
                  <c:v>34.824359226880077</c:v>
                </c:pt>
                <c:pt idx="717">
                  <c:v>0</c:v>
                </c:pt>
                <c:pt idx="718">
                  <c:v>6.4322381508840687</c:v>
                </c:pt>
                <c:pt idx="719">
                  <c:v>0</c:v>
                </c:pt>
                <c:pt idx="720">
                  <c:v>6.9472759718706802</c:v>
                </c:pt>
                <c:pt idx="721">
                  <c:v>0</c:v>
                </c:pt>
                <c:pt idx="722">
                  <c:v>0</c:v>
                </c:pt>
                <c:pt idx="723">
                  <c:v>2.5998325375679618</c:v>
                </c:pt>
                <c:pt idx="724">
                  <c:v>0</c:v>
                </c:pt>
                <c:pt idx="725">
                  <c:v>0</c:v>
                </c:pt>
                <c:pt idx="726">
                  <c:v>24.762708623458611</c:v>
                </c:pt>
                <c:pt idx="727">
                  <c:v>0</c:v>
                </c:pt>
                <c:pt idx="728">
                  <c:v>0</c:v>
                </c:pt>
                <c:pt idx="729">
                  <c:v>21.136677178767282</c:v>
                </c:pt>
                <c:pt idx="730">
                  <c:v>8.693567242347612</c:v>
                </c:pt>
                <c:pt idx="731">
                  <c:v>7.4814069174431701</c:v>
                </c:pt>
                <c:pt idx="732">
                  <c:v>42.263425857344096</c:v>
                </c:pt>
                <c:pt idx="733">
                  <c:v>23.653538772377782</c:v>
                </c:pt>
                <c:pt idx="734">
                  <c:v>0</c:v>
                </c:pt>
                <c:pt idx="735">
                  <c:v>2.6266574169962635</c:v>
                </c:pt>
                <c:pt idx="736">
                  <c:v>0</c:v>
                </c:pt>
                <c:pt idx="737">
                  <c:v>8.3448682276319079</c:v>
                </c:pt>
                <c:pt idx="738">
                  <c:v>3.4209505659861259</c:v>
                </c:pt>
                <c:pt idx="739">
                  <c:v>17.256494524880548</c:v>
                </c:pt>
                <c:pt idx="740">
                  <c:v>10.19813101295302</c:v>
                </c:pt>
                <c:pt idx="741">
                  <c:v>0</c:v>
                </c:pt>
                <c:pt idx="742">
                  <c:v>18.392507590309226</c:v>
                </c:pt>
                <c:pt idx="743">
                  <c:v>0</c:v>
                </c:pt>
                <c:pt idx="744">
                  <c:v>14.411131278498841</c:v>
                </c:pt>
                <c:pt idx="745">
                  <c:v>0</c:v>
                </c:pt>
                <c:pt idx="746">
                  <c:v>0</c:v>
                </c:pt>
                <c:pt idx="747">
                  <c:v>3.9192175992514939</c:v>
                </c:pt>
                <c:pt idx="748">
                  <c:v>1.2114556201623363</c:v>
                </c:pt>
                <c:pt idx="749">
                  <c:v>45.624280838873183</c:v>
                </c:pt>
                <c:pt idx="750">
                  <c:v>4.9647378837101632</c:v>
                </c:pt>
                <c:pt idx="751">
                  <c:v>0</c:v>
                </c:pt>
                <c:pt idx="752">
                  <c:v>0</c:v>
                </c:pt>
                <c:pt idx="753">
                  <c:v>8.1297119609846149</c:v>
                </c:pt>
                <c:pt idx="754">
                  <c:v>0</c:v>
                </c:pt>
                <c:pt idx="755">
                  <c:v>2.622739322253469</c:v>
                </c:pt>
                <c:pt idx="756">
                  <c:v>0</c:v>
                </c:pt>
                <c:pt idx="757">
                  <c:v>3.9972557375340179</c:v>
                </c:pt>
                <c:pt idx="758">
                  <c:v>13.130444378149535</c:v>
                </c:pt>
                <c:pt idx="759">
                  <c:v>11.113871536908075</c:v>
                </c:pt>
                <c:pt idx="760">
                  <c:v>0</c:v>
                </c:pt>
                <c:pt idx="761">
                  <c:v>0</c:v>
                </c:pt>
                <c:pt idx="762">
                  <c:v>2.4306157006723543</c:v>
                </c:pt>
                <c:pt idx="763">
                  <c:v>0</c:v>
                </c:pt>
                <c:pt idx="764">
                  <c:v>4.3723057414281099</c:v>
                </c:pt>
                <c:pt idx="765">
                  <c:v>7.1832347342612772</c:v>
                </c:pt>
                <c:pt idx="766">
                  <c:v>6.2298585732450213</c:v>
                </c:pt>
                <c:pt idx="767">
                  <c:v>0</c:v>
                </c:pt>
                <c:pt idx="768">
                  <c:v>31.581729306461206</c:v>
                </c:pt>
                <c:pt idx="769">
                  <c:v>0</c:v>
                </c:pt>
                <c:pt idx="770">
                  <c:v>0</c:v>
                </c:pt>
                <c:pt idx="771">
                  <c:v>0</c:v>
                </c:pt>
                <c:pt idx="772">
                  <c:v>0</c:v>
                </c:pt>
                <c:pt idx="773">
                  <c:v>2.2290334693897349</c:v>
                </c:pt>
                <c:pt idx="774">
                  <c:v>24.524582353766892</c:v>
                </c:pt>
                <c:pt idx="775">
                  <c:v>0</c:v>
                </c:pt>
                <c:pt idx="776">
                  <c:v>0</c:v>
                </c:pt>
                <c:pt idx="777">
                  <c:v>8.0309581909997831</c:v>
                </c:pt>
                <c:pt idx="778">
                  <c:v>2.778770866902907</c:v>
                </c:pt>
                <c:pt idx="779">
                  <c:v>0</c:v>
                </c:pt>
                <c:pt idx="780">
                  <c:v>4.142655088729339</c:v>
                </c:pt>
                <c:pt idx="781">
                  <c:v>16.313290673251604</c:v>
                </c:pt>
                <c:pt idx="782">
                  <c:v>1.430643578758001</c:v>
                </c:pt>
                <c:pt idx="783">
                  <c:v>0</c:v>
                </c:pt>
                <c:pt idx="784">
                  <c:v>7.821947547584549</c:v>
                </c:pt>
                <c:pt idx="785">
                  <c:v>3.1211817719727049</c:v>
                </c:pt>
                <c:pt idx="786">
                  <c:v>2.2367560602630356</c:v>
                </c:pt>
                <c:pt idx="787">
                  <c:v>0.66566050785923114</c:v>
                </c:pt>
                <c:pt idx="788">
                  <c:v>15.877405605631479</c:v>
                </c:pt>
                <c:pt idx="789">
                  <c:v>0</c:v>
                </c:pt>
                <c:pt idx="790">
                  <c:v>0</c:v>
                </c:pt>
                <c:pt idx="791">
                  <c:v>3.6110331705114471</c:v>
                </c:pt>
                <c:pt idx="792">
                  <c:v>0</c:v>
                </c:pt>
                <c:pt idx="793">
                  <c:v>19.366935770593802</c:v>
                </c:pt>
                <c:pt idx="794">
                  <c:v>6.4651386718222899</c:v>
                </c:pt>
                <c:pt idx="795">
                  <c:v>13.360429705131235</c:v>
                </c:pt>
                <c:pt idx="796">
                  <c:v>0</c:v>
                </c:pt>
                <c:pt idx="797">
                  <c:v>42.219156400410334</c:v>
                </c:pt>
                <c:pt idx="798">
                  <c:v>0</c:v>
                </c:pt>
                <c:pt idx="799">
                  <c:v>0</c:v>
                </c:pt>
                <c:pt idx="800">
                  <c:v>13.20412116797622</c:v>
                </c:pt>
                <c:pt idx="801">
                  <c:v>4.2902767193662363</c:v>
                </c:pt>
                <c:pt idx="802">
                  <c:v>5.2973305796778156</c:v>
                </c:pt>
                <c:pt idx="803">
                  <c:v>0</c:v>
                </c:pt>
                <c:pt idx="804">
                  <c:v>3.1981746647291227</c:v>
                </c:pt>
                <c:pt idx="805">
                  <c:v>0</c:v>
                </c:pt>
                <c:pt idx="806">
                  <c:v>35.921982250798095</c:v>
                </c:pt>
                <c:pt idx="807">
                  <c:v>47.662243861374662</c:v>
                </c:pt>
                <c:pt idx="808">
                  <c:v>48.095659674103835</c:v>
                </c:pt>
                <c:pt idx="809">
                  <c:v>0</c:v>
                </c:pt>
                <c:pt idx="810">
                  <c:v>0.23166741131763249</c:v>
                </c:pt>
                <c:pt idx="811">
                  <c:v>0</c:v>
                </c:pt>
                <c:pt idx="812">
                  <c:v>35.425919979546343</c:v>
                </c:pt>
                <c:pt idx="813">
                  <c:v>0</c:v>
                </c:pt>
                <c:pt idx="814">
                  <c:v>3.5346003991747263</c:v>
                </c:pt>
                <c:pt idx="815">
                  <c:v>12.550887065258015</c:v>
                </c:pt>
                <c:pt idx="816">
                  <c:v>14.872059579052088</c:v>
                </c:pt>
                <c:pt idx="817">
                  <c:v>0</c:v>
                </c:pt>
                <c:pt idx="818">
                  <c:v>0</c:v>
                </c:pt>
                <c:pt idx="819">
                  <c:v>0</c:v>
                </c:pt>
                <c:pt idx="820">
                  <c:v>4.4188498233469495</c:v>
                </c:pt>
                <c:pt idx="821">
                  <c:v>0</c:v>
                </c:pt>
                <c:pt idx="822">
                  <c:v>0</c:v>
                </c:pt>
                <c:pt idx="823">
                  <c:v>9.2869153214943552</c:v>
                </c:pt>
                <c:pt idx="824">
                  <c:v>21.265753714278386</c:v>
                </c:pt>
                <c:pt idx="825">
                  <c:v>0</c:v>
                </c:pt>
                <c:pt idx="826">
                  <c:v>9.8187020574523771</c:v>
                </c:pt>
                <c:pt idx="827">
                  <c:v>16.856195945532168</c:v>
                </c:pt>
                <c:pt idx="828">
                  <c:v>0</c:v>
                </c:pt>
                <c:pt idx="829">
                  <c:v>20.253880465283686</c:v>
                </c:pt>
                <c:pt idx="830">
                  <c:v>12.582094889188125</c:v>
                </c:pt>
                <c:pt idx="831">
                  <c:v>0</c:v>
                </c:pt>
                <c:pt idx="832">
                  <c:v>0</c:v>
                </c:pt>
                <c:pt idx="833">
                  <c:v>0</c:v>
                </c:pt>
                <c:pt idx="834">
                  <c:v>0</c:v>
                </c:pt>
                <c:pt idx="835">
                  <c:v>0</c:v>
                </c:pt>
                <c:pt idx="836">
                  <c:v>0.94770952226067684</c:v>
                </c:pt>
                <c:pt idx="837">
                  <c:v>0</c:v>
                </c:pt>
                <c:pt idx="838">
                  <c:v>0</c:v>
                </c:pt>
                <c:pt idx="839">
                  <c:v>10.292029568709173</c:v>
                </c:pt>
                <c:pt idx="840">
                  <c:v>5.8719202992672965</c:v>
                </c:pt>
                <c:pt idx="841">
                  <c:v>4.2955068249705031</c:v>
                </c:pt>
                <c:pt idx="842">
                  <c:v>0</c:v>
                </c:pt>
                <c:pt idx="843">
                  <c:v>3.6959472832879632</c:v>
                </c:pt>
                <c:pt idx="844">
                  <c:v>13.675014050234841</c:v>
                </c:pt>
                <c:pt idx="845">
                  <c:v>0</c:v>
                </c:pt>
                <c:pt idx="846">
                  <c:v>0</c:v>
                </c:pt>
                <c:pt idx="847">
                  <c:v>7.6546708410891062</c:v>
                </c:pt>
                <c:pt idx="848">
                  <c:v>10.46818099775914</c:v>
                </c:pt>
                <c:pt idx="849">
                  <c:v>10.297982861731503</c:v>
                </c:pt>
                <c:pt idx="850">
                  <c:v>7.9301626491156094</c:v>
                </c:pt>
                <c:pt idx="851">
                  <c:v>0</c:v>
                </c:pt>
                <c:pt idx="852">
                  <c:v>0</c:v>
                </c:pt>
                <c:pt idx="853">
                  <c:v>0</c:v>
                </c:pt>
                <c:pt idx="854">
                  <c:v>4.494088625163891</c:v>
                </c:pt>
                <c:pt idx="855">
                  <c:v>1.9600513482941166</c:v>
                </c:pt>
                <c:pt idx="856">
                  <c:v>2.8379731111621429</c:v>
                </c:pt>
                <c:pt idx="857">
                  <c:v>0</c:v>
                </c:pt>
                <c:pt idx="858">
                  <c:v>0.54350498176610629</c:v>
                </c:pt>
                <c:pt idx="859">
                  <c:v>8.8225751265471004</c:v>
                </c:pt>
                <c:pt idx="860">
                  <c:v>3.2614117478136397</c:v>
                </c:pt>
                <c:pt idx="861">
                  <c:v>0</c:v>
                </c:pt>
                <c:pt idx="862">
                  <c:v>0</c:v>
                </c:pt>
                <c:pt idx="863">
                  <c:v>0</c:v>
                </c:pt>
                <c:pt idx="864">
                  <c:v>19.991727934453689</c:v>
                </c:pt>
                <c:pt idx="865">
                  <c:v>12.351342918720572</c:v>
                </c:pt>
                <c:pt idx="866">
                  <c:v>4.0145486495149729</c:v>
                </c:pt>
                <c:pt idx="867">
                  <c:v>13.197284672504612</c:v>
                </c:pt>
                <c:pt idx="868">
                  <c:v>0</c:v>
                </c:pt>
                <c:pt idx="869">
                  <c:v>6.7955568749077999</c:v>
                </c:pt>
                <c:pt idx="870">
                  <c:v>4.4053206298023291</c:v>
                </c:pt>
                <c:pt idx="871">
                  <c:v>0</c:v>
                </c:pt>
                <c:pt idx="872">
                  <c:v>44.643676915612616</c:v>
                </c:pt>
                <c:pt idx="873">
                  <c:v>6.4628666247428752</c:v>
                </c:pt>
                <c:pt idx="874">
                  <c:v>0</c:v>
                </c:pt>
                <c:pt idx="875">
                  <c:v>1.7215121492293752</c:v>
                </c:pt>
                <c:pt idx="876">
                  <c:v>51.566796042120266</c:v>
                </c:pt>
                <c:pt idx="877">
                  <c:v>0</c:v>
                </c:pt>
                <c:pt idx="878">
                  <c:v>0</c:v>
                </c:pt>
                <c:pt idx="879">
                  <c:v>0</c:v>
                </c:pt>
                <c:pt idx="880">
                  <c:v>0</c:v>
                </c:pt>
                <c:pt idx="881">
                  <c:v>7.7324198094105254</c:v>
                </c:pt>
                <c:pt idx="882">
                  <c:v>0</c:v>
                </c:pt>
                <c:pt idx="883">
                  <c:v>0</c:v>
                </c:pt>
                <c:pt idx="884">
                  <c:v>4.4400021912166752</c:v>
                </c:pt>
                <c:pt idx="885">
                  <c:v>12.987165695522913</c:v>
                </c:pt>
                <c:pt idx="886">
                  <c:v>51.748122475012096</c:v>
                </c:pt>
                <c:pt idx="887">
                  <c:v>0</c:v>
                </c:pt>
                <c:pt idx="888">
                  <c:v>0</c:v>
                </c:pt>
                <c:pt idx="889">
                  <c:v>35.552220300249722</c:v>
                </c:pt>
                <c:pt idx="890">
                  <c:v>0</c:v>
                </c:pt>
                <c:pt idx="891">
                  <c:v>3.7093125521594046</c:v>
                </c:pt>
                <c:pt idx="892">
                  <c:v>0</c:v>
                </c:pt>
                <c:pt idx="893">
                  <c:v>38.963954878468329</c:v>
                </c:pt>
                <c:pt idx="894">
                  <c:v>0</c:v>
                </c:pt>
                <c:pt idx="895">
                  <c:v>7.4257665939456938</c:v>
                </c:pt>
                <c:pt idx="896">
                  <c:v>0</c:v>
                </c:pt>
                <c:pt idx="897">
                  <c:v>50.764584519976239</c:v>
                </c:pt>
                <c:pt idx="898">
                  <c:v>21.625485787262978</c:v>
                </c:pt>
                <c:pt idx="899">
                  <c:v>40.534314023556945</c:v>
                </c:pt>
                <c:pt idx="900">
                  <c:v>8.0375165857258306</c:v>
                </c:pt>
                <c:pt idx="901">
                  <c:v>4.0788266612176258</c:v>
                </c:pt>
                <c:pt idx="902">
                  <c:v>0</c:v>
                </c:pt>
                <c:pt idx="903">
                  <c:v>26.882383233256004</c:v>
                </c:pt>
                <c:pt idx="904">
                  <c:v>4.4803481973200903</c:v>
                </c:pt>
                <c:pt idx="905">
                  <c:v>0</c:v>
                </c:pt>
                <c:pt idx="906">
                  <c:v>0</c:v>
                </c:pt>
                <c:pt idx="907">
                  <c:v>3.7064487002243518</c:v>
                </c:pt>
                <c:pt idx="908">
                  <c:v>0</c:v>
                </c:pt>
                <c:pt idx="909">
                  <c:v>1.1395296053703199</c:v>
                </c:pt>
                <c:pt idx="910">
                  <c:v>3.3674281252413056</c:v>
                </c:pt>
                <c:pt idx="911">
                  <c:v>0</c:v>
                </c:pt>
                <c:pt idx="912">
                  <c:v>2.1496120924875695</c:v>
                </c:pt>
                <c:pt idx="913">
                  <c:v>12.33440164881036</c:v>
                </c:pt>
                <c:pt idx="914">
                  <c:v>1.3375604430070085</c:v>
                </c:pt>
                <c:pt idx="915">
                  <c:v>1.3052073398399313</c:v>
                </c:pt>
                <c:pt idx="916">
                  <c:v>15.459239751357144</c:v>
                </c:pt>
                <c:pt idx="917">
                  <c:v>14.246499879284446</c:v>
                </c:pt>
                <c:pt idx="918">
                  <c:v>0</c:v>
                </c:pt>
                <c:pt idx="919">
                  <c:v>0</c:v>
                </c:pt>
                <c:pt idx="920">
                  <c:v>4.2894166120538824</c:v>
                </c:pt>
                <c:pt idx="921">
                  <c:v>24.430086538231027</c:v>
                </c:pt>
                <c:pt idx="922">
                  <c:v>8.2398482427354978</c:v>
                </c:pt>
                <c:pt idx="923">
                  <c:v>0</c:v>
                </c:pt>
                <c:pt idx="924">
                  <c:v>0</c:v>
                </c:pt>
                <c:pt idx="925">
                  <c:v>0</c:v>
                </c:pt>
                <c:pt idx="926">
                  <c:v>24.342436924587457</c:v>
                </c:pt>
                <c:pt idx="927">
                  <c:v>0</c:v>
                </c:pt>
                <c:pt idx="928">
                  <c:v>2.9503044929490847</c:v>
                </c:pt>
                <c:pt idx="929">
                  <c:v>0</c:v>
                </c:pt>
                <c:pt idx="930">
                  <c:v>6.0427100416872328</c:v>
                </c:pt>
                <c:pt idx="931">
                  <c:v>0</c:v>
                </c:pt>
                <c:pt idx="932">
                  <c:v>8.6606839438914189</c:v>
                </c:pt>
                <c:pt idx="933">
                  <c:v>3.6554288136995443</c:v>
                </c:pt>
                <c:pt idx="934">
                  <c:v>1.6416396478183679</c:v>
                </c:pt>
                <c:pt idx="935">
                  <c:v>0</c:v>
                </c:pt>
                <c:pt idx="936">
                  <c:v>8.3482738290865388</c:v>
                </c:pt>
                <c:pt idx="937">
                  <c:v>0</c:v>
                </c:pt>
                <c:pt idx="938">
                  <c:v>0</c:v>
                </c:pt>
                <c:pt idx="939">
                  <c:v>7.4373874639591282</c:v>
                </c:pt>
                <c:pt idx="940">
                  <c:v>3.4580905422252601</c:v>
                </c:pt>
                <c:pt idx="941">
                  <c:v>3.0107130294026345</c:v>
                </c:pt>
                <c:pt idx="942">
                  <c:v>45.884717049727335</c:v>
                </c:pt>
                <c:pt idx="943">
                  <c:v>25.946706858245872</c:v>
                </c:pt>
                <c:pt idx="944">
                  <c:v>0</c:v>
                </c:pt>
                <c:pt idx="945">
                  <c:v>7.3371160939548696</c:v>
                </c:pt>
                <c:pt idx="946">
                  <c:v>0</c:v>
                </c:pt>
                <c:pt idx="947">
                  <c:v>7.3817854747974909</c:v>
                </c:pt>
                <c:pt idx="948">
                  <c:v>10.878691108409932</c:v>
                </c:pt>
                <c:pt idx="949">
                  <c:v>30.094134509655504</c:v>
                </c:pt>
                <c:pt idx="950">
                  <c:v>14.518448258189865</c:v>
                </c:pt>
                <c:pt idx="951">
                  <c:v>0</c:v>
                </c:pt>
                <c:pt idx="952">
                  <c:v>16.603723761083224</c:v>
                </c:pt>
                <c:pt idx="953">
                  <c:v>0.79820291895387541</c:v>
                </c:pt>
                <c:pt idx="954">
                  <c:v>21.73752629034162</c:v>
                </c:pt>
                <c:pt idx="955">
                  <c:v>0</c:v>
                </c:pt>
                <c:pt idx="956">
                  <c:v>7.143612636312386</c:v>
                </c:pt>
                <c:pt idx="957">
                  <c:v>8.7222010152287304</c:v>
                </c:pt>
                <c:pt idx="958">
                  <c:v>0</c:v>
                </c:pt>
                <c:pt idx="959">
                  <c:v>22.939545169553703</c:v>
                </c:pt>
                <c:pt idx="960">
                  <c:v>6.4764673915170912</c:v>
                </c:pt>
                <c:pt idx="961">
                  <c:v>0</c:v>
                </c:pt>
                <c:pt idx="962">
                  <c:v>0</c:v>
                </c:pt>
                <c:pt idx="963">
                  <c:v>5.1040293726241925</c:v>
                </c:pt>
                <c:pt idx="964">
                  <c:v>0</c:v>
                </c:pt>
                <c:pt idx="965">
                  <c:v>2.9234517448218673</c:v>
                </c:pt>
                <c:pt idx="966">
                  <c:v>3.3562295917441545</c:v>
                </c:pt>
                <c:pt idx="967">
                  <c:v>0</c:v>
                </c:pt>
                <c:pt idx="968">
                  <c:v>29.153227592005216</c:v>
                </c:pt>
                <c:pt idx="969">
                  <c:v>30.86124631295943</c:v>
                </c:pt>
                <c:pt idx="970">
                  <c:v>0.68757042652442413</c:v>
                </c:pt>
                <c:pt idx="971">
                  <c:v>0</c:v>
                </c:pt>
                <c:pt idx="972">
                  <c:v>2.3775753510128896</c:v>
                </c:pt>
                <c:pt idx="973">
                  <c:v>1.8303736835673132</c:v>
                </c:pt>
                <c:pt idx="974">
                  <c:v>4.1225902130472107</c:v>
                </c:pt>
                <c:pt idx="975">
                  <c:v>28.958388108464188</c:v>
                </c:pt>
                <c:pt idx="976">
                  <c:v>8.1184761515114108</c:v>
                </c:pt>
                <c:pt idx="977">
                  <c:v>0</c:v>
                </c:pt>
                <c:pt idx="978">
                  <c:v>20.813951666656937</c:v>
                </c:pt>
                <c:pt idx="979">
                  <c:v>0</c:v>
                </c:pt>
                <c:pt idx="980">
                  <c:v>0</c:v>
                </c:pt>
                <c:pt idx="981">
                  <c:v>0</c:v>
                </c:pt>
                <c:pt idx="982">
                  <c:v>0</c:v>
                </c:pt>
                <c:pt idx="983">
                  <c:v>0</c:v>
                </c:pt>
                <c:pt idx="984">
                  <c:v>34.319804144871533</c:v>
                </c:pt>
                <c:pt idx="985">
                  <c:v>0</c:v>
                </c:pt>
                <c:pt idx="986">
                  <c:v>0</c:v>
                </c:pt>
                <c:pt idx="987">
                  <c:v>0</c:v>
                </c:pt>
                <c:pt idx="988">
                  <c:v>0</c:v>
                </c:pt>
                <c:pt idx="989">
                  <c:v>0</c:v>
                </c:pt>
                <c:pt idx="990">
                  <c:v>0</c:v>
                </c:pt>
                <c:pt idx="991">
                  <c:v>52.580139879474217</c:v>
                </c:pt>
                <c:pt idx="992">
                  <c:v>6.6331686128348046</c:v>
                </c:pt>
                <c:pt idx="993">
                  <c:v>0</c:v>
                </c:pt>
                <c:pt idx="994">
                  <c:v>10.162199872383596</c:v>
                </c:pt>
                <c:pt idx="995">
                  <c:v>0.59595373601196522</c:v>
                </c:pt>
                <c:pt idx="996">
                  <c:v>1.7461918693235596</c:v>
                </c:pt>
                <c:pt idx="997">
                  <c:v>1.4778209980103385</c:v>
                </c:pt>
                <c:pt idx="998">
                  <c:v>16.044204082536268</c:v>
                </c:pt>
                <c:pt idx="999">
                  <c:v>1.9616455026838018</c:v>
                </c:pt>
                <c:pt idx="1000">
                  <c:v>1.362567499762807</c:v>
                </c:pt>
                <c:pt idx="1001">
                  <c:v>7.5618461331981388</c:v>
                </c:pt>
                <c:pt idx="1002">
                  <c:v>0</c:v>
                </c:pt>
                <c:pt idx="1003">
                  <c:v>21.37040527483278</c:v>
                </c:pt>
                <c:pt idx="1004">
                  <c:v>3.4922793190806187</c:v>
                </c:pt>
                <c:pt idx="1005">
                  <c:v>9.0022247774031605</c:v>
                </c:pt>
                <c:pt idx="1006">
                  <c:v>0</c:v>
                </c:pt>
                <c:pt idx="1007">
                  <c:v>32.065052887420748</c:v>
                </c:pt>
                <c:pt idx="1008">
                  <c:v>0</c:v>
                </c:pt>
                <c:pt idx="1009">
                  <c:v>1.4714673587328861</c:v>
                </c:pt>
                <c:pt idx="1010">
                  <c:v>39.883557748885316</c:v>
                </c:pt>
                <c:pt idx="1011">
                  <c:v>0</c:v>
                </c:pt>
                <c:pt idx="1012">
                  <c:v>0</c:v>
                </c:pt>
                <c:pt idx="1013">
                  <c:v>0</c:v>
                </c:pt>
                <c:pt idx="1014">
                  <c:v>0</c:v>
                </c:pt>
                <c:pt idx="1015">
                  <c:v>0</c:v>
                </c:pt>
                <c:pt idx="1016">
                  <c:v>12.084339082588389</c:v>
                </c:pt>
                <c:pt idx="1017">
                  <c:v>60.493836196690886</c:v>
                </c:pt>
                <c:pt idx="1018">
                  <c:v>45.835852195076711</c:v>
                </c:pt>
                <c:pt idx="1019">
                  <c:v>8.2539154983578715</c:v>
                </c:pt>
                <c:pt idx="1020">
                  <c:v>0</c:v>
                </c:pt>
                <c:pt idx="1021">
                  <c:v>11.675105776736254</c:v>
                </c:pt>
                <c:pt idx="1022">
                  <c:v>26.946735293147373</c:v>
                </c:pt>
                <c:pt idx="1023">
                  <c:v>1.91628319639418</c:v>
                </c:pt>
                <c:pt idx="1024">
                  <c:v>6.8936898548265297</c:v>
                </c:pt>
                <c:pt idx="1025">
                  <c:v>0</c:v>
                </c:pt>
                <c:pt idx="1026">
                  <c:v>9.9994861158299528</c:v>
                </c:pt>
                <c:pt idx="1027">
                  <c:v>0</c:v>
                </c:pt>
                <c:pt idx="1028">
                  <c:v>0</c:v>
                </c:pt>
                <c:pt idx="1029">
                  <c:v>4.5906405470842717</c:v>
                </c:pt>
                <c:pt idx="1030">
                  <c:v>4.5105898865727818</c:v>
                </c:pt>
                <c:pt idx="1031">
                  <c:v>7.5061554290803381</c:v>
                </c:pt>
                <c:pt idx="1032">
                  <c:v>0.95313100263012696</c:v>
                </c:pt>
                <c:pt idx="1033">
                  <c:v>6.2781528863917062</c:v>
                </c:pt>
                <c:pt idx="1034">
                  <c:v>0</c:v>
                </c:pt>
                <c:pt idx="1035">
                  <c:v>0</c:v>
                </c:pt>
                <c:pt idx="1036">
                  <c:v>7.0812640043950994</c:v>
                </c:pt>
                <c:pt idx="1037">
                  <c:v>26.330786785053757</c:v>
                </c:pt>
                <c:pt idx="1038">
                  <c:v>2.6365451756055807</c:v>
                </c:pt>
                <c:pt idx="1039">
                  <c:v>14.388538715497749</c:v>
                </c:pt>
                <c:pt idx="1040">
                  <c:v>7.5423114491237868</c:v>
                </c:pt>
                <c:pt idx="1041">
                  <c:v>0</c:v>
                </c:pt>
                <c:pt idx="1042">
                  <c:v>0</c:v>
                </c:pt>
                <c:pt idx="1043">
                  <c:v>14.238103683687395</c:v>
                </c:pt>
                <c:pt idx="1044">
                  <c:v>0</c:v>
                </c:pt>
                <c:pt idx="1045">
                  <c:v>3.4659357500832404</c:v>
                </c:pt>
                <c:pt idx="1046">
                  <c:v>0</c:v>
                </c:pt>
                <c:pt idx="1047">
                  <c:v>0</c:v>
                </c:pt>
                <c:pt idx="1048">
                  <c:v>6.9447968393061057</c:v>
                </c:pt>
                <c:pt idx="1049">
                  <c:v>0</c:v>
                </c:pt>
                <c:pt idx="1051">
                  <c:v>45.925733186999992</c:v>
                </c:pt>
                <c:pt idx="1052">
                  <c:v>94.41709044321081</c:v>
                </c:pt>
                <c:pt idx="1053">
                  <c:v>74.140457336625786</c:v>
                </c:pt>
                <c:pt idx="1054">
                  <c:v>45.520100027351162</c:v>
                </c:pt>
                <c:pt idx="1055">
                  <c:v>50.444942999965896</c:v>
                </c:pt>
                <c:pt idx="1056">
                  <c:v>41.451275487341704</c:v>
                </c:pt>
                <c:pt idx="1057">
                  <c:v>25.188695212177453</c:v>
                </c:pt>
                <c:pt idx="1058">
                  <c:v>41.470446629794118</c:v>
                </c:pt>
                <c:pt idx="1059">
                  <c:v>54.16794908384415</c:v>
                </c:pt>
                <c:pt idx="1060">
                  <c:v>80.435528467388906</c:v>
                </c:pt>
                <c:pt idx="1061">
                  <c:v>45.502666818302927</c:v>
                </c:pt>
                <c:pt idx="1062">
                  <c:v>53.34428384489879</c:v>
                </c:pt>
                <c:pt idx="1063">
                  <c:v>62.499511426384743</c:v>
                </c:pt>
                <c:pt idx="1064">
                  <c:v>30.391001868947878</c:v>
                </c:pt>
                <c:pt idx="1065">
                  <c:v>86.882606600009183</c:v>
                </c:pt>
                <c:pt idx="1066">
                  <c:v>38.623347047303213</c:v>
                </c:pt>
                <c:pt idx="1067">
                  <c:v>25.956396292723593</c:v>
                </c:pt>
                <c:pt idx="1068">
                  <c:v>21.760306236936728</c:v>
                </c:pt>
                <c:pt idx="1069">
                  <c:v>27.28313553932966</c:v>
                </c:pt>
                <c:pt idx="1070">
                  <c:v>52.400689904582194</c:v>
                </c:pt>
                <c:pt idx="1071">
                  <c:v>57.779997198173575</c:v>
                </c:pt>
                <c:pt idx="1072">
                  <c:v>36.85426164006472</c:v>
                </c:pt>
                <c:pt idx="1073">
                  <c:v>62.782806625760408</c:v>
                </c:pt>
                <c:pt idx="1074">
                  <c:v>92.236652165479597</c:v>
                </c:pt>
                <c:pt idx="1075">
                  <c:v>90.194014020984227</c:v>
                </c:pt>
                <c:pt idx="1076">
                  <c:v>62.45597180244112</c:v>
                </c:pt>
                <c:pt idx="1077">
                  <c:v>56.425813117029016</c:v>
                </c:pt>
                <c:pt idx="1078">
                  <c:v>57.324639998679991</c:v>
                </c:pt>
                <c:pt idx="1079">
                  <c:v>27.079722440474757</c:v>
                </c:pt>
                <c:pt idx="1080">
                  <c:v>91.549448607048845</c:v>
                </c:pt>
                <c:pt idx="1081">
                  <c:v>48.122451280404718</c:v>
                </c:pt>
                <c:pt idx="1082">
                  <c:v>94.929572546787398</c:v>
                </c:pt>
                <c:pt idx="1083">
                  <c:v>62.690036546688411</c:v>
                </c:pt>
                <c:pt idx="1084">
                  <c:v>66.834308497313444</c:v>
                </c:pt>
                <c:pt idx="1085">
                  <c:v>58.459036885505782</c:v>
                </c:pt>
                <c:pt idx="1086">
                  <c:v>79.265583100764104</c:v>
                </c:pt>
                <c:pt idx="1087">
                  <c:v>46.173301601356911</c:v>
                </c:pt>
                <c:pt idx="1088">
                  <c:v>26.6820755243889</c:v>
                </c:pt>
                <c:pt idx="1089">
                  <c:v>27.2301510850791</c:v>
                </c:pt>
                <c:pt idx="1090">
                  <c:v>29.963130886343404</c:v>
                </c:pt>
                <c:pt idx="1091">
                  <c:v>100.14175864317583</c:v>
                </c:pt>
                <c:pt idx="1092">
                  <c:v>40.639372428468107</c:v>
                </c:pt>
                <c:pt idx="1093">
                  <c:v>39.464230900790788</c:v>
                </c:pt>
                <c:pt idx="1094">
                  <c:v>46.351739001614085</c:v>
                </c:pt>
                <c:pt idx="1095">
                  <c:v>64.936904646865699</c:v>
                </c:pt>
                <c:pt idx="1096">
                  <c:v>57.634520093778328</c:v>
                </c:pt>
                <c:pt idx="1097">
                  <c:v>63.215412817003575</c:v>
                </c:pt>
                <c:pt idx="1098">
                  <c:v>51.472828318888425</c:v>
                </c:pt>
                <c:pt idx="1099">
                  <c:v>44.5515517001419</c:v>
                </c:pt>
                <c:pt idx="1100">
                  <c:v>57.51685721998269</c:v>
                </c:pt>
                <c:pt idx="1101">
                  <c:v>90.469620813661194</c:v>
                </c:pt>
                <c:pt idx="1102">
                  <c:v>60.878736359415029</c:v>
                </c:pt>
                <c:pt idx="1103">
                  <c:v>88.091794349778567</c:v>
                </c:pt>
                <c:pt idx="1104">
                  <c:v>44.434185522490225</c:v>
                </c:pt>
                <c:pt idx="1105">
                  <c:v>30.869969272653584</c:v>
                </c:pt>
                <c:pt idx="1106">
                  <c:v>44.105194794214562</c:v>
                </c:pt>
                <c:pt idx="1107">
                  <c:v>49.948147549831241</c:v>
                </c:pt>
                <c:pt idx="1108">
                  <c:v>61.097608583570299</c:v>
                </c:pt>
                <c:pt idx="1109">
                  <c:v>41.219184701286224</c:v>
                </c:pt>
                <c:pt idx="1110">
                  <c:v>61.728570237363058</c:v>
                </c:pt>
                <c:pt idx="1111">
                  <c:v>58.679592829433716</c:v>
                </c:pt>
                <c:pt idx="1112">
                  <c:v>67.270969557492151</c:v>
                </c:pt>
                <c:pt idx="1113">
                  <c:v>25.440392076143343</c:v>
                </c:pt>
                <c:pt idx="1114">
                  <c:v>50.676413768242718</c:v>
                </c:pt>
                <c:pt idx="1115">
                  <c:v>83.937857695082812</c:v>
                </c:pt>
                <c:pt idx="1116">
                  <c:v>92.020024012903818</c:v>
                </c:pt>
                <c:pt idx="1117">
                  <c:v>32.892886683516643</c:v>
                </c:pt>
                <c:pt idx="1118">
                  <c:v>55.540226554282903</c:v>
                </c:pt>
                <c:pt idx="1119">
                  <c:v>23.503080573815364</c:v>
                </c:pt>
                <c:pt idx="1120">
                  <c:v>48.38713969038011</c:v>
                </c:pt>
                <c:pt idx="1121">
                  <c:v>78.452782692603989</c:v>
                </c:pt>
                <c:pt idx="1122">
                  <c:v>57.599102522394261</c:v>
                </c:pt>
                <c:pt idx="1123">
                  <c:v>48.767459007531109</c:v>
                </c:pt>
                <c:pt idx="1124">
                  <c:v>37.059737045409364</c:v>
                </c:pt>
                <c:pt idx="1125">
                  <c:v>53.29806949299234</c:v>
                </c:pt>
                <c:pt idx="1126">
                  <c:v>74.986995157304406</c:v>
                </c:pt>
                <c:pt idx="1127">
                  <c:v>74.211336107983826</c:v>
                </c:pt>
                <c:pt idx="1128">
                  <c:v>24.797669485624372</c:v>
                </c:pt>
                <c:pt idx="1129">
                  <c:v>33.543438247584177</c:v>
                </c:pt>
                <c:pt idx="1130">
                  <c:v>86.617976941403001</c:v>
                </c:pt>
                <c:pt idx="1131">
                  <c:v>55.514840944383259</c:v>
                </c:pt>
                <c:pt idx="1132">
                  <c:v>61.76946621513563</c:v>
                </c:pt>
                <c:pt idx="1133">
                  <c:v>87.493005285354712</c:v>
                </c:pt>
                <c:pt idx="1134">
                  <c:v>110.68424407806637</c:v>
                </c:pt>
                <c:pt idx="1135">
                  <c:v>22.724368815403277</c:v>
                </c:pt>
                <c:pt idx="1136">
                  <c:v>92.481337152322837</c:v>
                </c:pt>
                <c:pt idx="1137">
                  <c:v>51.547749451710395</c:v>
                </c:pt>
                <c:pt idx="1138">
                  <c:v>63.474566100880402</c:v>
                </c:pt>
                <c:pt idx="1139">
                  <c:v>50.034240868243955</c:v>
                </c:pt>
                <c:pt idx="1140">
                  <c:v>76.220347597597581</c:v>
                </c:pt>
                <c:pt idx="1141">
                  <c:v>41.024144880292639</c:v>
                </c:pt>
                <c:pt idx="1142">
                  <c:v>101.19166181308093</c:v>
                </c:pt>
                <c:pt idx="1143">
                  <c:v>16.181855851413697</c:v>
                </c:pt>
                <c:pt idx="1144">
                  <c:v>74.501305085799856</c:v>
                </c:pt>
                <c:pt idx="1145">
                  <c:v>40.492835778638891</c:v>
                </c:pt>
                <c:pt idx="1146">
                  <c:v>46.361269532436431</c:v>
                </c:pt>
                <c:pt idx="1147">
                  <c:v>74.299625984898682</c:v>
                </c:pt>
                <c:pt idx="1148">
                  <c:v>51.57375055531417</c:v>
                </c:pt>
                <c:pt idx="1149">
                  <c:v>87.693799437713849</c:v>
                </c:pt>
                <c:pt idx="1150">
                  <c:v>69.29949426267747</c:v>
                </c:pt>
                <c:pt idx="1151">
                  <c:v>64.646812576245068</c:v>
                </c:pt>
                <c:pt idx="1152">
                  <c:v>76.44647101114397</c:v>
                </c:pt>
                <c:pt idx="1153">
                  <c:v>75.858252454586236</c:v>
                </c:pt>
                <c:pt idx="1154">
                  <c:v>57.023547825390281</c:v>
                </c:pt>
                <c:pt idx="1155">
                  <c:v>66.299836549491715</c:v>
                </c:pt>
                <c:pt idx="1156">
                  <c:v>42.378246805324387</c:v>
                </c:pt>
                <c:pt idx="1157">
                  <c:v>66.223448322638589</c:v>
                </c:pt>
                <c:pt idx="1158">
                  <c:v>16.140835883614759</c:v>
                </c:pt>
                <c:pt idx="1159">
                  <c:v>89.344058958578472</c:v>
                </c:pt>
                <c:pt idx="1160">
                  <c:v>52.313002028290065</c:v>
                </c:pt>
                <c:pt idx="1161">
                  <c:v>38.202220396146004</c:v>
                </c:pt>
                <c:pt idx="1162">
                  <c:v>70.878152750199163</c:v>
                </c:pt>
                <c:pt idx="1163">
                  <c:v>62.027063102636873</c:v>
                </c:pt>
                <c:pt idx="1164">
                  <c:v>14.621628680905191</c:v>
                </c:pt>
                <c:pt idx="1165">
                  <c:v>84.093546505863827</c:v>
                </c:pt>
                <c:pt idx="1166">
                  <c:v>89.644170392555779</c:v>
                </c:pt>
                <c:pt idx="1167">
                  <c:v>67.202382282103713</c:v>
                </c:pt>
                <c:pt idx="1168">
                  <c:v>56.530115593261293</c:v>
                </c:pt>
                <c:pt idx="1169">
                  <c:v>20.143183656720481</c:v>
                </c:pt>
                <c:pt idx="1170">
                  <c:v>61.442135921241288</c:v>
                </c:pt>
                <c:pt idx="1171">
                  <c:v>106.58610171742004</c:v>
                </c:pt>
                <c:pt idx="1172">
                  <c:v>60.314982491507237</c:v>
                </c:pt>
                <c:pt idx="1173">
                  <c:v>27.878229989385197</c:v>
                </c:pt>
                <c:pt idx="1174">
                  <c:v>66.368752599801283</c:v>
                </c:pt>
                <c:pt idx="1175">
                  <c:v>123.92758012243169</c:v>
                </c:pt>
                <c:pt idx="1176">
                  <c:v>57.87157651307259</c:v>
                </c:pt>
                <c:pt idx="1177">
                  <c:v>96.477566427230272</c:v>
                </c:pt>
                <c:pt idx="1178">
                  <c:v>53.529878026170181</c:v>
                </c:pt>
                <c:pt idx="1179">
                  <c:v>60.573783092320276</c:v>
                </c:pt>
                <c:pt idx="1180">
                  <c:v>74.91119715176923</c:v>
                </c:pt>
                <c:pt idx="1181">
                  <c:v>54.685462178817119</c:v>
                </c:pt>
                <c:pt idx="1182">
                  <c:v>39.45302833748508</c:v>
                </c:pt>
                <c:pt idx="1183">
                  <c:v>106.75334306370722</c:v>
                </c:pt>
                <c:pt idx="1184">
                  <c:v>27.290381500443374</c:v>
                </c:pt>
                <c:pt idx="1185">
                  <c:v>59.364685643814674</c:v>
                </c:pt>
                <c:pt idx="1186">
                  <c:v>103.27538728253427</c:v>
                </c:pt>
                <c:pt idx="1187">
                  <c:v>69.276711588303471</c:v>
                </c:pt>
                <c:pt idx="1188">
                  <c:v>53.814144913556532</c:v>
                </c:pt>
                <c:pt idx="1189">
                  <c:v>42.346071372508469</c:v>
                </c:pt>
                <c:pt idx="1190">
                  <c:v>46.79416269108782</c:v>
                </c:pt>
                <c:pt idx="1191">
                  <c:v>64.415923789885028</c:v>
                </c:pt>
                <c:pt idx="1192">
                  <c:v>39.9875678205876</c:v>
                </c:pt>
                <c:pt idx="1193">
                  <c:v>65.419246866283444</c:v>
                </c:pt>
                <c:pt idx="1194">
                  <c:v>95.214256758039184</c:v>
                </c:pt>
                <c:pt idx="1195">
                  <c:v>45.800872458028216</c:v>
                </c:pt>
                <c:pt idx="1196">
                  <c:v>31.276269937409179</c:v>
                </c:pt>
                <c:pt idx="1197">
                  <c:v>38.221481237908236</c:v>
                </c:pt>
                <c:pt idx="1198">
                  <c:v>53.679155232272478</c:v>
                </c:pt>
                <c:pt idx="1199">
                  <c:v>46.594239572808775</c:v>
                </c:pt>
                <c:pt idx="1200">
                  <c:v>79.356713604984748</c:v>
                </c:pt>
                <c:pt idx="1201">
                  <c:v>47.268034648098507</c:v>
                </c:pt>
                <c:pt idx="1202">
                  <c:v>68.521387675414829</c:v>
                </c:pt>
                <c:pt idx="1203">
                  <c:v>27.374474612398242</c:v>
                </c:pt>
                <c:pt idx="1204">
                  <c:v>104.43478822831489</c:v>
                </c:pt>
                <c:pt idx="1205">
                  <c:v>113.07895340385201</c:v>
                </c:pt>
                <c:pt idx="1206">
                  <c:v>45.954117751848081</c:v>
                </c:pt>
                <c:pt idx="1207">
                  <c:v>87.833475624987656</c:v>
                </c:pt>
                <c:pt idx="1208">
                  <c:v>101.59561830161864</c:v>
                </c:pt>
                <c:pt idx="1209">
                  <c:v>78.288113604922415</c:v>
                </c:pt>
                <c:pt idx="1210">
                  <c:v>64.710738199919106</c:v>
                </c:pt>
                <c:pt idx="1211">
                  <c:v>17.132741822477328</c:v>
                </c:pt>
                <c:pt idx="1212">
                  <c:v>41.105134207313462</c:v>
                </c:pt>
                <c:pt idx="1213">
                  <c:v>133.79959380548172</c:v>
                </c:pt>
                <c:pt idx="1214">
                  <c:v>46.257515120069812</c:v>
                </c:pt>
                <c:pt idx="1215">
                  <c:v>100.11090336083547</c:v>
                </c:pt>
                <c:pt idx="1216">
                  <c:v>40.503646687036522</c:v>
                </c:pt>
                <c:pt idx="1217">
                  <c:v>40.778709558624875</c:v>
                </c:pt>
                <c:pt idx="1218">
                  <c:v>49.841508818948434</c:v>
                </c:pt>
                <c:pt idx="1219">
                  <c:v>76.069843398233445</c:v>
                </c:pt>
                <c:pt idx="1220">
                  <c:v>104.3360998889174</c:v>
                </c:pt>
                <c:pt idx="1221">
                  <c:v>75.526995260043122</c:v>
                </c:pt>
                <c:pt idx="1222">
                  <c:v>31.150496009231407</c:v>
                </c:pt>
                <c:pt idx="1223">
                  <c:v>27.575635008861639</c:v>
                </c:pt>
                <c:pt idx="1224">
                  <c:v>62.037679469980361</c:v>
                </c:pt>
                <c:pt idx="1225">
                  <c:v>90.195709729163269</c:v>
                </c:pt>
                <c:pt idx="1226">
                  <c:v>45.204789934078477</c:v>
                </c:pt>
                <c:pt idx="1227">
                  <c:v>66.852727091318783</c:v>
                </c:pt>
                <c:pt idx="1228">
                  <c:v>33.102209089558549</c:v>
                </c:pt>
                <c:pt idx="1229">
                  <c:v>42.061985940489393</c:v>
                </c:pt>
                <c:pt idx="1230">
                  <c:v>35.01693616075211</c:v>
                </c:pt>
                <c:pt idx="1231">
                  <c:v>35.492155857338659</c:v>
                </c:pt>
                <c:pt idx="1232">
                  <c:v>51.062148387548014</c:v>
                </c:pt>
                <c:pt idx="1233">
                  <c:v>66.586222279277067</c:v>
                </c:pt>
                <c:pt idx="1234">
                  <c:v>64.370865216032342</c:v>
                </c:pt>
                <c:pt idx="1235">
                  <c:v>31.83501950049288</c:v>
                </c:pt>
                <c:pt idx="1236">
                  <c:v>61.410452975727139</c:v>
                </c:pt>
                <c:pt idx="1237">
                  <c:v>48.695490890438009</c:v>
                </c:pt>
                <c:pt idx="1238">
                  <c:v>62.324143025265087</c:v>
                </c:pt>
                <c:pt idx="1239">
                  <c:v>38.587382665284025</c:v>
                </c:pt>
                <c:pt idx="1240">
                  <c:v>85.747169980769243</c:v>
                </c:pt>
                <c:pt idx="1241">
                  <c:v>62.472627543234054</c:v>
                </c:pt>
                <c:pt idx="1242">
                  <c:v>77.820963019732645</c:v>
                </c:pt>
                <c:pt idx="1243">
                  <c:v>47.604287825572754</c:v>
                </c:pt>
                <c:pt idx="1244">
                  <c:v>87.368260973448372</c:v>
                </c:pt>
                <c:pt idx="1245">
                  <c:v>65.21657944704846</c:v>
                </c:pt>
                <c:pt idx="1246">
                  <c:v>99.17675292708995</c:v>
                </c:pt>
                <c:pt idx="1247">
                  <c:v>102.73574828046932</c:v>
                </c:pt>
                <c:pt idx="1248">
                  <c:v>85.249058851547417</c:v>
                </c:pt>
                <c:pt idx="1249">
                  <c:v>47.753056582066918</c:v>
                </c:pt>
                <c:pt idx="1250">
                  <c:v>95.343274572420114</c:v>
                </c:pt>
                <c:pt idx="1251">
                  <c:v>44.192310985161789</c:v>
                </c:pt>
                <c:pt idx="1252">
                  <c:v>52.124558036035026</c:v>
                </c:pt>
                <c:pt idx="1253">
                  <c:v>93.12432731729227</c:v>
                </c:pt>
                <c:pt idx="1254">
                  <c:v>68.897010180919665</c:v>
                </c:pt>
                <c:pt idx="1255">
                  <c:v>91.036287545140823</c:v>
                </c:pt>
                <c:pt idx="1256">
                  <c:v>42.011167661775673</c:v>
                </c:pt>
                <c:pt idx="1257">
                  <c:v>86.253131262353563</c:v>
                </c:pt>
                <c:pt idx="1258">
                  <c:v>31.96509807009933</c:v>
                </c:pt>
                <c:pt idx="1259">
                  <c:v>50.130764109285757</c:v>
                </c:pt>
                <c:pt idx="1260">
                  <c:v>45.324830744642</c:v>
                </c:pt>
                <c:pt idx="1261">
                  <c:v>83.226848597668635</c:v>
                </c:pt>
                <c:pt idx="1262">
                  <c:v>92.740887626100843</c:v>
                </c:pt>
                <c:pt idx="1263">
                  <c:v>82.297267292102504</c:v>
                </c:pt>
                <c:pt idx="1264">
                  <c:v>69.48287526392599</c:v>
                </c:pt>
                <c:pt idx="1265">
                  <c:v>51.499027059424435</c:v>
                </c:pt>
                <c:pt idx="1266">
                  <c:v>46.551047071561221</c:v>
                </c:pt>
                <c:pt idx="1267">
                  <c:v>37.518675165071841</c:v>
                </c:pt>
                <c:pt idx="1268">
                  <c:v>66.482300567092111</c:v>
                </c:pt>
                <c:pt idx="1269">
                  <c:v>71.341999514058628</c:v>
                </c:pt>
                <c:pt idx="1270">
                  <c:v>81.148775794463404</c:v>
                </c:pt>
                <c:pt idx="1271">
                  <c:v>45.597454425756922</c:v>
                </c:pt>
                <c:pt idx="1272">
                  <c:v>81.699103406944886</c:v>
                </c:pt>
                <c:pt idx="1273">
                  <c:v>77.931864555182187</c:v>
                </c:pt>
                <c:pt idx="1274">
                  <c:v>31.785457876523445</c:v>
                </c:pt>
                <c:pt idx="1275">
                  <c:v>98.492742151332706</c:v>
                </c:pt>
                <c:pt idx="1276">
                  <c:v>42.585585940829169</c:v>
                </c:pt>
                <c:pt idx="1277">
                  <c:v>15.859042315550203</c:v>
                </c:pt>
                <c:pt idx="1278">
                  <c:v>24.939841853596398</c:v>
                </c:pt>
                <c:pt idx="1279">
                  <c:v>12.886119340016599</c:v>
                </c:pt>
                <c:pt idx="1280">
                  <c:v>44.612044037520484</c:v>
                </c:pt>
                <c:pt idx="1281">
                  <c:v>48.030006089322043</c:v>
                </c:pt>
                <c:pt idx="1282">
                  <c:v>33.268506699970558</c:v>
                </c:pt>
                <c:pt idx="1283">
                  <c:v>67.877893507768846</c:v>
                </c:pt>
                <c:pt idx="1284">
                  <c:v>82.369068893438055</c:v>
                </c:pt>
                <c:pt idx="1285">
                  <c:v>79.934158675248412</c:v>
                </c:pt>
                <c:pt idx="1286">
                  <c:v>69.020279503911524</c:v>
                </c:pt>
                <c:pt idx="1287">
                  <c:v>66.815454998893969</c:v>
                </c:pt>
                <c:pt idx="1288">
                  <c:v>76.969856195418956</c:v>
                </c:pt>
                <c:pt idx="1289">
                  <c:v>31.799479333123255</c:v>
                </c:pt>
                <c:pt idx="1290">
                  <c:v>78.396021215158555</c:v>
                </c:pt>
                <c:pt idx="1291">
                  <c:v>35.650267322176539</c:v>
                </c:pt>
                <c:pt idx="1292">
                  <c:v>89.202796371571353</c:v>
                </c:pt>
                <c:pt idx="1293">
                  <c:v>31.980110678446565</c:v>
                </c:pt>
                <c:pt idx="1294">
                  <c:v>42.241589588913733</c:v>
                </c:pt>
                <c:pt idx="1295">
                  <c:v>67.021332023886856</c:v>
                </c:pt>
                <c:pt idx="1296">
                  <c:v>59.360439641875743</c:v>
                </c:pt>
                <c:pt idx="1297">
                  <c:v>33.794427074972354</c:v>
                </c:pt>
                <c:pt idx="1298">
                  <c:v>30.612340508008394</c:v>
                </c:pt>
                <c:pt idx="1299">
                  <c:v>31.656709761102618</c:v>
                </c:pt>
                <c:pt idx="1300">
                  <c:v>46.517712134684977</c:v>
                </c:pt>
                <c:pt idx="1301">
                  <c:v>104.77186568163674</c:v>
                </c:pt>
                <c:pt idx="1302">
                  <c:v>34.828912444399158</c:v>
                </c:pt>
                <c:pt idx="1303">
                  <c:v>52.104721769731206</c:v>
                </c:pt>
                <c:pt idx="1304">
                  <c:v>43.126519491276717</c:v>
                </c:pt>
                <c:pt idx="1305">
                  <c:v>76.636000061854006</c:v>
                </c:pt>
                <c:pt idx="1306">
                  <c:v>63.731768507820739</c:v>
                </c:pt>
                <c:pt idx="1307">
                  <c:v>70.684253546606982</c:v>
                </c:pt>
                <c:pt idx="1308">
                  <c:v>50.647255721984585</c:v>
                </c:pt>
                <c:pt idx="1309">
                  <c:v>58.294967798306125</c:v>
                </c:pt>
                <c:pt idx="1310">
                  <c:v>80.813657715752569</c:v>
                </c:pt>
                <c:pt idx="1311">
                  <c:v>93.235259322602744</c:v>
                </c:pt>
                <c:pt idx="1312">
                  <c:v>79.960713291576425</c:v>
                </c:pt>
                <c:pt idx="1313">
                  <c:v>69.367194268491446</c:v>
                </c:pt>
                <c:pt idx="1314">
                  <c:v>29.958909118750153</c:v>
                </c:pt>
                <c:pt idx="1315">
                  <c:v>51.695787030065375</c:v>
                </c:pt>
                <c:pt idx="1316">
                  <c:v>16.360969709283662</c:v>
                </c:pt>
                <c:pt idx="1317">
                  <c:v>31.754059121944003</c:v>
                </c:pt>
                <c:pt idx="1318">
                  <c:v>58.949266779889527</c:v>
                </c:pt>
                <c:pt idx="1319">
                  <c:v>47.293814274414395</c:v>
                </c:pt>
                <c:pt idx="1320">
                  <c:v>57.104233805371386</c:v>
                </c:pt>
                <c:pt idx="1321">
                  <c:v>47.719767824150296</c:v>
                </c:pt>
                <c:pt idx="1322">
                  <c:v>42.437792037250716</c:v>
                </c:pt>
                <c:pt idx="1323">
                  <c:v>49.972860142838101</c:v>
                </c:pt>
                <c:pt idx="1324">
                  <c:v>60.568468066402573</c:v>
                </c:pt>
                <c:pt idx="1325">
                  <c:v>86.882182307552867</c:v>
                </c:pt>
                <c:pt idx="1326">
                  <c:v>92.925387477107932</c:v>
                </c:pt>
                <c:pt idx="1327">
                  <c:v>45.758087470416385</c:v>
                </c:pt>
                <c:pt idx="1328">
                  <c:v>39.555446990820307</c:v>
                </c:pt>
                <c:pt idx="1329">
                  <c:v>17.481741326703588</c:v>
                </c:pt>
                <c:pt idx="1330">
                  <c:v>19.933695643413202</c:v>
                </c:pt>
                <c:pt idx="1331">
                  <c:v>46.63792335651037</c:v>
                </c:pt>
                <c:pt idx="1332">
                  <c:v>73.482704132163676</c:v>
                </c:pt>
                <c:pt idx="1333">
                  <c:v>57.650159951689169</c:v>
                </c:pt>
                <c:pt idx="1334">
                  <c:v>43.218728806653502</c:v>
                </c:pt>
                <c:pt idx="1335">
                  <c:v>79.368785646661635</c:v>
                </c:pt>
                <c:pt idx="1336">
                  <c:v>70.903956145315462</c:v>
                </c:pt>
                <c:pt idx="1337">
                  <c:v>82.113635345058654</c:v>
                </c:pt>
                <c:pt idx="1338">
                  <c:v>45.340295786272812</c:v>
                </c:pt>
                <c:pt idx="1339">
                  <c:v>21.890289470249392</c:v>
                </c:pt>
                <c:pt idx="1340">
                  <c:v>96.600154079718124</c:v>
                </c:pt>
                <c:pt idx="1341">
                  <c:v>46.578211619493587</c:v>
                </c:pt>
                <c:pt idx="1342">
                  <c:v>78.218984872878366</c:v>
                </c:pt>
                <c:pt idx="1343">
                  <c:v>51.968655374389968</c:v>
                </c:pt>
                <c:pt idx="1344">
                  <c:v>108.79866295489047</c:v>
                </c:pt>
                <c:pt idx="1345">
                  <c:v>31.357409976490842</c:v>
                </c:pt>
                <c:pt idx="1346">
                  <c:v>74.104597701907053</c:v>
                </c:pt>
                <c:pt idx="1347">
                  <c:v>77.501567438352154</c:v>
                </c:pt>
                <c:pt idx="1348">
                  <c:v>42.754039680902409</c:v>
                </c:pt>
                <c:pt idx="1349">
                  <c:v>46.38956763696342</c:v>
                </c:pt>
                <c:pt idx="1350">
                  <c:v>44.530985684449888</c:v>
                </c:pt>
                <c:pt idx="1351">
                  <c:v>34.563529398681538</c:v>
                </c:pt>
                <c:pt idx="1352">
                  <c:v>86.36214452887279</c:v>
                </c:pt>
                <c:pt idx="1353">
                  <c:v>18.907778333736555</c:v>
                </c:pt>
                <c:pt idx="1354">
                  <c:v>89.289673582724703</c:v>
                </c:pt>
                <c:pt idx="1355">
                  <c:v>45.04132122137937</c:v>
                </c:pt>
                <c:pt idx="1356">
                  <c:v>67.741124121862541</c:v>
                </c:pt>
                <c:pt idx="1357">
                  <c:v>49.848086925949396</c:v>
                </c:pt>
                <c:pt idx="1358">
                  <c:v>38.317646726660378</c:v>
                </c:pt>
                <c:pt idx="1359">
                  <c:v>83.168169214875633</c:v>
                </c:pt>
                <c:pt idx="1360">
                  <c:v>58.299529026754776</c:v>
                </c:pt>
                <c:pt idx="1361">
                  <c:v>78.097715278791085</c:v>
                </c:pt>
                <c:pt idx="1362">
                  <c:v>48.417053574321066</c:v>
                </c:pt>
                <c:pt idx="1363">
                  <c:v>63.547250427819542</c:v>
                </c:pt>
                <c:pt idx="1364">
                  <c:v>33.843075723605232</c:v>
                </c:pt>
                <c:pt idx="1365">
                  <c:v>35.952241038859547</c:v>
                </c:pt>
                <c:pt idx="1366">
                  <c:v>22.287783930618836</c:v>
                </c:pt>
                <c:pt idx="1367">
                  <c:v>93.982140057319583</c:v>
                </c:pt>
                <c:pt idx="1368">
                  <c:v>10.179373163614185</c:v>
                </c:pt>
                <c:pt idx="1369">
                  <c:v>91.50128611570095</c:v>
                </c:pt>
                <c:pt idx="1370">
                  <c:v>41.917513945350407</c:v>
                </c:pt>
                <c:pt idx="1371">
                  <c:v>37.02746897093995</c:v>
                </c:pt>
                <c:pt idx="1372">
                  <c:v>59.492307760548087</c:v>
                </c:pt>
                <c:pt idx="1373">
                  <c:v>28.2769853074571</c:v>
                </c:pt>
                <c:pt idx="1374">
                  <c:v>32.836012536685111</c:v>
                </c:pt>
                <c:pt idx="1375">
                  <c:v>53.603411528839203</c:v>
                </c:pt>
                <c:pt idx="1376">
                  <c:v>92.207761693518634</c:v>
                </c:pt>
                <c:pt idx="1377">
                  <c:v>51.195620962155111</c:v>
                </c:pt>
                <c:pt idx="1378">
                  <c:v>34.776149322628797</c:v>
                </c:pt>
                <c:pt idx="1379">
                  <c:v>38.869814118710458</c:v>
                </c:pt>
                <c:pt idx="1380">
                  <c:v>81.091406931835294</c:v>
                </c:pt>
                <c:pt idx="1381">
                  <c:v>93.085185778258165</c:v>
                </c:pt>
                <c:pt idx="1382">
                  <c:v>49.291328194845185</c:v>
                </c:pt>
                <c:pt idx="1383">
                  <c:v>47.338851848223115</c:v>
                </c:pt>
                <c:pt idx="1384">
                  <c:v>70.698342865048176</c:v>
                </c:pt>
                <c:pt idx="1385">
                  <c:v>113.5436249020003</c:v>
                </c:pt>
                <c:pt idx="1386">
                  <c:v>98.773550425201279</c:v>
                </c:pt>
                <c:pt idx="1387">
                  <c:v>96.664851065706515</c:v>
                </c:pt>
                <c:pt idx="1388">
                  <c:v>46.030994009293629</c:v>
                </c:pt>
                <c:pt idx="1389">
                  <c:v>37.913718840785933</c:v>
                </c:pt>
                <c:pt idx="1390">
                  <c:v>70.63207556210331</c:v>
                </c:pt>
                <c:pt idx="1391">
                  <c:v>54.719020447850546</c:v>
                </c:pt>
                <c:pt idx="1392">
                  <c:v>52.454914781769524</c:v>
                </c:pt>
                <c:pt idx="1393">
                  <c:v>98.671892007753897</c:v>
                </c:pt>
                <c:pt idx="1394">
                  <c:v>38.406211576248786</c:v>
                </c:pt>
                <c:pt idx="1395">
                  <c:v>77.164356611850209</c:v>
                </c:pt>
                <c:pt idx="1396">
                  <c:v>109.59371367253628</c:v>
                </c:pt>
                <c:pt idx="1397">
                  <c:v>38.000843928159796</c:v>
                </c:pt>
                <c:pt idx="1398">
                  <c:v>58.555264490032833</c:v>
                </c:pt>
                <c:pt idx="1399">
                  <c:v>31.971301700293967</c:v>
                </c:pt>
                <c:pt idx="1400">
                  <c:v>59.611238191150093</c:v>
                </c:pt>
                <c:pt idx="1401">
                  <c:v>72.621858948492928</c:v>
                </c:pt>
                <c:pt idx="1402">
                  <c:v>37.663212232343575</c:v>
                </c:pt>
                <c:pt idx="1403">
                  <c:v>66.246039126346972</c:v>
                </c:pt>
                <c:pt idx="1404">
                  <c:v>115.23076801669289</c:v>
                </c:pt>
                <c:pt idx="1405">
                  <c:v>65.26156974162582</c:v>
                </c:pt>
                <c:pt idx="1406">
                  <c:v>29.566472634987242</c:v>
                </c:pt>
                <c:pt idx="1407">
                  <c:v>42.790025405899691</c:v>
                </c:pt>
                <c:pt idx="1408">
                  <c:v>23.834244420066696</c:v>
                </c:pt>
                <c:pt idx="1409">
                  <c:v>55.739412849385658</c:v>
                </c:pt>
                <c:pt idx="1410">
                  <c:v>72.926186915991167</c:v>
                </c:pt>
                <c:pt idx="1411">
                  <c:v>53.052845663694235</c:v>
                </c:pt>
                <c:pt idx="1412">
                  <c:v>93.487036404755713</c:v>
                </c:pt>
                <c:pt idx="1413">
                  <c:v>40.407150847970271</c:v>
                </c:pt>
                <c:pt idx="1414">
                  <c:v>113.13635890612358</c:v>
                </c:pt>
                <c:pt idx="1415">
                  <c:v>95.656500873474755</c:v>
                </c:pt>
                <c:pt idx="1416">
                  <c:v>26.912866509587293</c:v>
                </c:pt>
                <c:pt idx="1417">
                  <c:v>81.166731762774901</c:v>
                </c:pt>
                <c:pt idx="1418">
                  <c:v>95.31074538270606</c:v>
                </c:pt>
                <c:pt idx="1419">
                  <c:v>63.893094897027552</c:v>
                </c:pt>
                <c:pt idx="1420">
                  <c:v>83.523184554014833</c:v>
                </c:pt>
                <c:pt idx="1421">
                  <c:v>26.911602429887708</c:v>
                </c:pt>
                <c:pt idx="1422">
                  <c:v>20.593461985035372</c:v>
                </c:pt>
                <c:pt idx="1423">
                  <c:v>83.393989429701122</c:v>
                </c:pt>
                <c:pt idx="1424">
                  <c:v>49.589511952387859</c:v>
                </c:pt>
                <c:pt idx="1425">
                  <c:v>99.406640208669486</c:v>
                </c:pt>
                <c:pt idx="1426">
                  <c:v>47.58821669389858</c:v>
                </c:pt>
                <c:pt idx="1427">
                  <c:v>35.857173868302112</c:v>
                </c:pt>
                <c:pt idx="1428">
                  <c:v>49.261136696384611</c:v>
                </c:pt>
                <c:pt idx="1429">
                  <c:v>59.2810129411316</c:v>
                </c:pt>
                <c:pt idx="1430">
                  <c:v>75.210137797259478</c:v>
                </c:pt>
                <c:pt idx="1431">
                  <c:v>66.881348002452739</c:v>
                </c:pt>
                <c:pt idx="1432">
                  <c:v>24.969965408364022</c:v>
                </c:pt>
                <c:pt idx="1433">
                  <c:v>46.949463984221559</c:v>
                </c:pt>
                <c:pt idx="1434">
                  <c:v>80.791635789299576</c:v>
                </c:pt>
                <c:pt idx="1435">
                  <c:v>44.739756112372227</c:v>
                </c:pt>
                <c:pt idx="1436">
                  <c:v>15.590553530231032</c:v>
                </c:pt>
                <c:pt idx="1437">
                  <c:v>59.161918657381214</c:v>
                </c:pt>
                <c:pt idx="1438">
                  <c:v>34.943150299027337</c:v>
                </c:pt>
                <c:pt idx="1439">
                  <c:v>37.303599483047172</c:v>
                </c:pt>
                <c:pt idx="1440">
                  <c:v>76.725140083186304</c:v>
                </c:pt>
                <c:pt idx="1441">
                  <c:v>65.9252551066661</c:v>
                </c:pt>
                <c:pt idx="1442">
                  <c:v>53.620263601669144</c:v>
                </c:pt>
                <c:pt idx="1443">
                  <c:v>79.286835711110896</c:v>
                </c:pt>
                <c:pt idx="1444">
                  <c:v>57.856900786846339</c:v>
                </c:pt>
                <c:pt idx="1445">
                  <c:v>31.354782728279542</c:v>
                </c:pt>
                <c:pt idx="1446">
                  <c:v>38.29446930008536</c:v>
                </c:pt>
                <c:pt idx="1447">
                  <c:v>35.709658125411316</c:v>
                </c:pt>
                <c:pt idx="1448">
                  <c:v>62.720587227056114</c:v>
                </c:pt>
                <c:pt idx="1449">
                  <c:v>32.736901298260193</c:v>
                </c:pt>
                <c:pt idx="1450">
                  <c:v>52.435544090918981</c:v>
                </c:pt>
                <c:pt idx="1451">
                  <c:v>55.754822629027267</c:v>
                </c:pt>
                <c:pt idx="1452">
                  <c:v>82.315829445224608</c:v>
                </c:pt>
                <c:pt idx="1453">
                  <c:v>68.98224740579073</c:v>
                </c:pt>
                <c:pt idx="1454">
                  <c:v>55.03650896717857</c:v>
                </c:pt>
                <c:pt idx="1455">
                  <c:v>57.932407783046777</c:v>
                </c:pt>
                <c:pt idx="1456">
                  <c:v>71.301208813630211</c:v>
                </c:pt>
                <c:pt idx="1457">
                  <c:v>72.933189626561429</c:v>
                </c:pt>
                <c:pt idx="1458">
                  <c:v>87.098142971151645</c:v>
                </c:pt>
                <c:pt idx="1459">
                  <c:v>52.355993095695361</c:v>
                </c:pt>
                <c:pt idx="1460">
                  <c:v>97.110019878562298</c:v>
                </c:pt>
                <c:pt idx="1461">
                  <c:v>57.456711285166222</c:v>
                </c:pt>
                <c:pt idx="1462">
                  <c:v>53.64058057862669</c:v>
                </c:pt>
                <c:pt idx="1463">
                  <c:v>76.601852014768028</c:v>
                </c:pt>
                <c:pt idx="1464">
                  <c:v>56.141470032820877</c:v>
                </c:pt>
                <c:pt idx="1465">
                  <c:v>86.67606532795817</c:v>
                </c:pt>
                <c:pt idx="1466">
                  <c:v>23.130785107568911</c:v>
                </c:pt>
                <c:pt idx="1467">
                  <c:v>86.047067917337401</c:v>
                </c:pt>
                <c:pt idx="1468">
                  <c:v>21.868419307583899</c:v>
                </c:pt>
                <c:pt idx="1469">
                  <c:v>62.518261915067612</c:v>
                </c:pt>
                <c:pt idx="1470">
                  <c:v>41.265131821467889</c:v>
                </c:pt>
                <c:pt idx="1471">
                  <c:v>62.66015718265092</c:v>
                </c:pt>
                <c:pt idx="1472">
                  <c:v>103.5708710497774</c:v>
                </c:pt>
                <c:pt idx="1473">
                  <c:v>83.840480613026742</c:v>
                </c:pt>
                <c:pt idx="1474">
                  <c:v>52.761970278395715</c:v>
                </c:pt>
                <c:pt idx="1475">
                  <c:v>45.525133553151953</c:v>
                </c:pt>
                <c:pt idx="1476">
                  <c:v>43.968194882220125</c:v>
                </c:pt>
                <c:pt idx="1477">
                  <c:v>32.17581925433678</c:v>
                </c:pt>
                <c:pt idx="1478">
                  <c:v>52.736619177996083</c:v>
                </c:pt>
                <c:pt idx="1479">
                  <c:v>53.591650794662371</c:v>
                </c:pt>
                <c:pt idx="1480">
                  <c:v>63.275853582306574</c:v>
                </c:pt>
                <c:pt idx="1481">
                  <c:v>47.742471556897392</c:v>
                </c:pt>
                <c:pt idx="1482">
                  <c:v>62.644162480960283</c:v>
                </c:pt>
                <c:pt idx="1483">
                  <c:v>67.702782294841214</c:v>
                </c:pt>
                <c:pt idx="1484">
                  <c:v>36.482551392443284</c:v>
                </c:pt>
                <c:pt idx="1485">
                  <c:v>94.079049540672315</c:v>
                </c:pt>
                <c:pt idx="1486">
                  <c:v>30.354642400547618</c:v>
                </c:pt>
                <c:pt idx="1487">
                  <c:v>14.58932482230243</c:v>
                </c:pt>
                <c:pt idx="1488">
                  <c:v>20.545385492332723</c:v>
                </c:pt>
                <c:pt idx="1489">
                  <c:v>16.211234609875884</c:v>
                </c:pt>
                <c:pt idx="1490">
                  <c:v>48.708922179370816</c:v>
                </c:pt>
                <c:pt idx="1491">
                  <c:v>37.493258879495301</c:v>
                </c:pt>
                <c:pt idx="1492">
                  <c:v>40.755061104942975</c:v>
                </c:pt>
                <c:pt idx="1493">
                  <c:v>55.964223243422218</c:v>
                </c:pt>
                <c:pt idx="1494">
                  <c:v>91.959008770696826</c:v>
                </c:pt>
                <c:pt idx="1495">
                  <c:v>66.045581257831998</c:v>
                </c:pt>
                <c:pt idx="1496">
                  <c:v>68.44891492653521</c:v>
                </c:pt>
                <c:pt idx="1497">
                  <c:v>53.820418322582135</c:v>
                </c:pt>
                <c:pt idx="1498">
                  <c:v>81.149083960462605</c:v>
                </c:pt>
                <c:pt idx="1499">
                  <c:v>26.914590687672778</c:v>
                </c:pt>
                <c:pt idx="1500">
                  <c:v>53.148240410929802</c:v>
                </c:pt>
                <c:pt idx="1501">
                  <c:v>43.790241904537062</c:v>
                </c:pt>
                <c:pt idx="1502">
                  <c:v>50.82189734146354</c:v>
                </c:pt>
                <c:pt idx="1503">
                  <c:v>80.382579641698669</c:v>
                </c:pt>
                <c:pt idx="1504">
                  <c:v>74.027704047537938</c:v>
                </c:pt>
                <c:pt idx="1505">
                  <c:v>49.985428526509466</c:v>
                </c:pt>
                <c:pt idx="1506">
                  <c:v>76.484969165694508</c:v>
                </c:pt>
                <c:pt idx="1507">
                  <c:v>47.197531972616375</c:v>
                </c:pt>
                <c:pt idx="1508">
                  <c:v>50.178832226171274</c:v>
                </c:pt>
                <c:pt idx="1509">
                  <c:v>35.155385592290706</c:v>
                </c:pt>
                <c:pt idx="1510">
                  <c:v>17.965303697832084</c:v>
                </c:pt>
                <c:pt idx="1511">
                  <c:v>90.353062575201307</c:v>
                </c:pt>
                <c:pt idx="1512">
                  <c:v>30.579843623168184</c:v>
                </c:pt>
                <c:pt idx="1513">
                  <c:v>44.059298667576769</c:v>
                </c:pt>
                <c:pt idx="1514">
                  <c:v>43.475860592031431</c:v>
                </c:pt>
                <c:pt idx="1515">
                  <c:v>77.400339987556379</c:v>
                </c:pt>
                <c:pt idx="1516">
                  <c:v>57.984631324664548</c:v>
                </c:pt>
                <c:pt idx="1517">
                  <c:v>46.248063888952835</c:v>
                </c:pt>
                <c:pt idx="1518">
                  <c:v>68.923765311460883</c:v>
                </c:pt>
                <c:pt idx="1519">
                  <c:v>40.494807900358587</c:v>
                </c:pt>
                <c:pt idx="1520">
                  <c:v>81.438822211726091</c:v>
                </c:pt>
                <c:pt idx="1521">
                  <c:v>69.083895258515156</c:v>
                </c:pt>
                <c:pt idx="1522">
                  <c:v>75.089834204271398</c:v>
                </c:pt>
                <c:pt idx="1523">
                  <c:v>86.200346777716916</c:v>
                </c:pt>
                <c:pt idx="1524">
                  <c:v>41.752508983369339</c:v>
                </c:pt>
                <c:pt idx="1525">
                  <c:v>57.923802961113026</c:v>
                </c:pt>
                <c:pt idx="1526">
                  <c:v>32.127567825809031</c:v>
                </c:pt>
                <c:pt idx="1527">
                  <c:v>26.489769561676258</c:v>
                </c:pt>
                <c:pt idx="1528">
                  <c:v>53.160867727750571</c:v>
                </c:pt>
                <c:pt idx="1529">
                  <c:v>49.435787434088851</c:v>
                </c:pt>
                <c:pt idx="1530">
                  <c:v>53.321187603047996</c:v>
                </c:pt>
                <c:pt idx="1531">
                  <c:v>58.901799054745609</c:v>
                </c:pt>
                <c:pt idx="1532">
                  <c:v>70.007040056969331</c:v>
                </c:pt>
                <c:pt idx="1533">
                  <c:v>30.504724068335207</c:v>
                </c:pt>
                <c:pt idx="1534">
                  <c:v>38.941281951389158</c:v>
                </c:pt>
                <c:pt idx="1535">
                  <c:v>87.878337060564078</c:v>
                </c:pt>
                <c:pt idx="1536">
                  <c:v>94.506109446620087</c:v>
                </c:pt>
                <c:pt idx="1537">
                  <c:v>49.250639614757361</c:v>
                </c:pt>
                <c:pt idx="1538">
                  <c:v>79.460719388120395</c:v>
                </c:pt>
                <c:pt idx="1539">
                  <c:v>36.337777111824799</c:v>
                </c:pt>
                <c:pt idx="1540">
                  <c:v>63.210901006629918</c:v>
                </c:pt>
                <c:pt idx="1541">
                  <c:v>57.603979235902912</c:v>
                </c:pt>
                <c:pt idx="1542">
                  <c:v>69.151596090473745</c:v>
                </c:pt>
                <c:pt idx="1543">
                  <c:v>29.162106016173109</c:v>
                </c:pt>
                <c:pt idx="1544">
                  <c:v>32.762831563307898</c:v>
                </c:pt>
                <c:pt idx="1545">
                  <c:v>76.833806781853824</c:v>
                </c:pt>
                <c:pt idx="1546">
                  <c:v>73.762510519962859</c:v>
                </c:pt>
                <c:pt idx="1547">
                  <c:v>94.277401876150037</c:v>
                </c:pt>
                <c:pt idx="1548">
                  <c:v>53.880663125127164</c:v>
                </c:pt>
                <c:pt idx="1549">
                  <c:v>63.055226415974452</c:v>
                </c:pt>
                <c:pt idx="1550">
                  <c:v>80.894666849521499</c:v>
                </c:pt>
                <c:pt idx="1551">
                  <c:v>51.525284996632294</c:v>
                </c:pt>
                <c:pt idx="1552">
                  <c:v>64.976936631735725</c:v>
                </c:pt>
                <c:pt idx="1553">
                  <c:v>53.071573281113729</c:v>
                </c:pt>
                <c:pt idx="1554">
                  <c:v>107.37135853192572</c:v>
                </c:pt>
                <c:pt idx="1555">
                  <c:v>72.589507293310646</c:v>
                </c:pt>
                <c:pt idx="1556">
                  <c:v>83.910818594877924</c:v>
                </c:pt>
                <c:pt idx="1557">
                  <c:v>71.128892384652119</c:v>
                </c:pt>
                <c:pt idx="1558">
                  <c:v>35.0682987296831</c:v>
                </c:pt>
                <c:pt idx="1559">
                  <c:v>50.309030494267091</c:v>
                </c:pt>
                <c:pt idx="1560">
                  <c:v>44.468267659777567</c:v>
                </c:pt>
                <c:pt idx="1561">
                  <c:v>44.269118445097085</c:v>
                </c:pt>
                <c:pt idx="1562">
                  <c:v>98.25880413737471</c:v>
                </c:pt>
                <c:pt idx="1563">
                  <c:v>37.018173620475601</c:v>
                </c:pt>
                <c:pt idx="1564">
                  <c:v>84.623467985168048</c:v>
                </c:pt>
                <c:pt idx="1565">
                  <c:v>51.827491800553069</c:v>
                </c:pt>
                <c:pt idx="1566">
                  <c:v>58.830864027380542</c:v>
                </c:pt>
                <c:pt idx="1567">
                  <c:v>43.633508789396018</c:v>
                </c:pt>
                <c:pt idx="1568">
                  <c:v>49.220952927568483</c:v>
                </c:pt>
                <c:pt idx="1569">
                  <c:v>73.90668517483202</c:v>
                </c:pt>
                <c:pt idx="1570">
                  <c:v>69.653792368524549</c:v>
                </c:pt>
                <c:pt idx="1571">
                  <c:v>60.439813137911962</c:v>
                </c:pt>
                <c:pt idx="1572">
                  <c:v>69.025231020247531</c:v>
                </c:pt>
                <c:pt idx="1573">
                  <c:v>58.686199319781863</c:v>
                </c:pt>
                <c:pt idx="1574">
                  <c:v>25.900080686424381</c:v>
                </c:pt>
                <c:pt idx="1575">
                  <c:v>56.151306896115315</c:v>
                </c:pt>
                <c:pt idx="1576">
                  <c:v>19.208874001503581</c:v>
                </c:pt>
                <c:pt idx="1577">
                  <c:v>87.619945105409641</c:v>
                </c:pt>
                <c:pt idx="1578">
                  <c:v>54.433169011668085</c:v>
                </c:pt>
                <c:pt idx="1579">
                  <c:v>99.906372818474523</c:v>
                </c:pt>
                <c:pt idx="1580">
                  <c:v>66.20420585090281</c:v>
                </c:pt>
                <c:pt idx="1581">
                  <c:v>26.893404117262243</c:v>
                </c:pt>
                <c:pt idx="1582">
                  <c:v>62.469731947309022</c:v>
                </c:pt>
                <c:pt idx="1583">
                  <c:v>58.332222372186664</c:v>
                </c:pt>
                <c:pt idx="1584">
                  <c:v>23.129089203357069</c:v>
                </c:pt>
                <c:pt idx="1585">
                  <c:v>66.173901107945468</c:v>
                </c:pt>
                <c:pt idx="1586">
                  <c:v>98.521733977656098</c:v>
                </c:pt>
                <c:pt idx="1587">
                  <c:v>48.013509567857703</c:v>
                </c:pt>
                <c:pt idx="1588">
                  <c:v>48.263820405886314</c:v>
                </c:pt>
                <c:pt idx="1589">
                  <c:v>17.065412187946215</c:v>
                </c:pt>
                <c:pt idx="1590">
                  <c:v>53.497201913290375</c:v>
                </c:pt>
                <c:pt idx="1591">
                  <c:v>94.827647313801606</c:v>
                </c:pt>
                <c:pt idx="1592">
                  <c:v>62.123707696251408</c:v>
                </c:pt>
                <c:pt idx="1593">
                  <c:v>40.0954414493226</c:v>
                </c:pt>
                <c:pt idx="1594">
                  <c:v>60.605795219495178</c:v>
                </c:pt>
                <c:pt idx="1595">
                  <c:v>109.79525237022399</c:v>
                </c:pt>
                <c:pt idx="1596">
                  <c:v>96.118968095039321</c:v>
                </c:pt>
                <c:pt idx="1597">
                  <c:v>94.235325942105177</c:v>
                </c:pt>
                <c:pt idx="1598">
                  <c:v>66.200187677061322</c:v>
                </c:pt>
                <c:pt idx="1599">
                  <c:v>43.330326845691765</c:v>
                </c:pt>
                <c:pt idx="1600">
                  <c:v>53.738982027762979</c:v>
                </c:pt>
                <c:pt idx="1601">
                  <c:v>69.617742373091275</c:v>
                </c:pt>
                <c:pt idx="1602">
                  <c:v>33.61076541705296</c:v>
                </c:pt>
                <c:pt idx="1603">
                  <c:v>89.497003044542211</c:v>
                </c:pt>
                <c:pt idx="1604">
                  <c:v>32.043540261174748</c:v>
                </c:pt>
                <c:pt idx="1605">
                  <c:v>86.611733487185958</c:v>
                </c:pt>
                <c:pt idx="1606">
                  <c:v>89.615740176994905</c:v>
                </c:pt>
                <c:pt idx="1607">
                  <c:v>67.182184527390106</c:v>
                </c:pt>
                <c:pt idx="1608">
                  <c:v>52.156461818877702</c:v>
                </c:pt>
                <c:pt idx="1609">
                  <c:v>38.791591409048664</c:v>
                </c:pt>
                <c:pt idx="1610">
                  <c:v>26.01990618122958</c:v>
                </c:pt>
                <c:pt idx="1611">
                  <c:v>57.633837062072253</c:v>
                </c:pt>
                <c:pt idx="1612">
                  <c:v>32.847805943173654</c:v>
                </c:pt>
                <c:pt idx="1613">
                  <c:v>79.892465388225332</c:v>
                </c:pt>
                <c:pt idx="1614">
                  <c:v>115.21471319011543</c:v>
                </c:pt>
                <c:pt idx="1615">
                  <c:v>42.111636484887903</c:v>
                </c:pt>
                <c:pt idx="1616">
                  <c:v>46.967831589184428</c:v>
                </c:pt>
                <c:pt idx="1617">
                  <c:v>11.243862541797862</c:v>
                </c:pt>
                <c:pt idx="1618">
                  <c:v>30.937045408263018</c:v>
                </c:pt>
                <c:pt idx="1619">
                  <c:v>65.570699265356026</c:v>
                </c:pt>
                <c:pt idx="1620">
                  <c:v>81.619385795353608</c:v>
                </c:pt>
                <c:pt idx="1621">
                  <c:v>49.283506529585971</c:v>
                </c:pt>
                <c:pt idx="1622">
                  <c:v>78.739573360661481</c:v>
                </c:pt>
                <c:pt idx="1623">
                  <c:v>34.700136145246937</c:v>
                </c:pt>
                <c:pt idx="1624">
                  <c:v>110.57501542111594</c:v>
                </c:pt>
                <c:pt idx="1625">
                  <c:v>86.256563469182609</c:v>
                </c:pt>
                <c:pt idx="1626">
                  <c:v>27.122478366550659</c:v>
                </c:pt>
                <c:pt idx="1627">
                  <c:v>73.347353820532476</c:v>
                </c:pt>
                <c:pt idx="1628">
                  <c:v>78.147424275997693</c:v>
                </c:pt>
                <c:pt idx="1629">
                  <c:v>71.173977196850899</c:v>
                </c:pt>
                <c:pt idx="1630">
                  <c:v>67.446881253163227</c:v>
                </c:pt>
                <c:pt idx="1631">
                  <c:v>18.294411900986507</c:v>
                </c:pt>
                <c:pt idx="1632">
                  <c:v>12.573119166431134</c:v>
                </c:pt>
                <c:pt idx="1633">
                  <c:v>123.86277322372321</c:v>
                </c:pt>
                <c:pt idx="1634">
                  <c:v>58.816187896606145</c:v>
                </c:pt>
                <c:pt idx="1635">
                  <c:v>95.201169852775479</c:v>
                </c:pt>
                <c:pt idx="1636">
                  <c:v>40.870978276926181</c:v>
                </c:pt>
                <c:pt idx="1637">
                  <c:v>82.557360480862926</c:v>
                </c:pt>
                <c:pt idx="1638">
                  <c:v>56.446470692770831</c:v>
                </c:pt>
                <c:pt idx="1639">
                  <c:v>50.896630817669298</c:v>
                </c:pt>
                <c:pt idx="1640">
                  <c:v>99.327588923457725</c:v>
                </c:pt>
                <c:pt idx="1641">
                  <c:v>62.972183341675183</c:v>
                </c:pt>
                <c:pt idx="1642">
                  <c:v>49.230579706500407</c:v>
                </c:pt>
                <c:pt idx="1643">
                  <c:v>38.096753302275587</c:v>
                </c:pt>
                <c:pt idx="1644">
                  <c:v>52.433318238562066</c:v>
                </c:pt>
                <c:pt idx="1645">
                  <c:v>41.326602709838184</c:v>
                </c:pt>
                <c:pt idx="1646">
                  <c:v>40.342171544456761</c:v>
                </c:pt>
                <c:pt idx="1647">
                  <c:v>56.575356989025053</c:v>
                </c:pt>
                <c:pt idx="1648">
                  <c:v>39.078313733374415</c:v>
                </c:pt>
                <c:pt idx="1649">
                  <c:v>19.321967706977883</c:v>
                </c:pt>
                <c:pt idx="1650">
                  <c:v>43.726842525273142</c:v>
                </c:pt>
                <c:pt idx="1651">
                  <c:v>83.788219640046279</c:v>
                </c:pt>
                <c:pt idx="1652">
                  <c:v>60.440991728935401</c:v>
                </c:pt>
                <c:pt idx="1653">
                  <c:v>69.752380457109751</c:v>
                </c:pt>
                <c:pt idx="1654">
                  <c:v>54.701503944712698</c:v>
                </c:pt>
                <c:pt idx="1655">
                  <c:v>27.315404287478717</c:v>
                </c:pt>
                <c:pt idx="1656">
                  <c:v>47.657522364434662</c:v>
                </c:pt>
                <c:pt idx="1657">
                  <c:v>22.795933126823062</c:v>
                </c:pt>
                <c:pt idx="1658">
                  <c:v>46.637408717674411</c:v>
                </c:pt>
                <c:pt idx="1659">
                  <c:v>33.033792756759262</c:v>
                </c:pt>
                <c:pt idx="1660">
                  <c:v>70.162227350050472</c:v>
                </c:pt>
                <c:pt idx="1661">
                  <c:v>83.774282769357924</c:v>
                </c:pt>
                <c:pt idx="1662">
                  <c:v>67.553784087813071</c:v>
                </c:pt>
                <c:pt idx="1663">
                  <c:v>62.093866469358133</c:v>
                </c:pt>
                <c:pt idx="1664">
                  <c:v>57.450720642223558</c:v>
                </c:pt>
                <c:pt idx="1665">
                  <c:v>77.110158024095938</c:v>
                </c:pt>
                <c:pt idx="1666">
                  <c:v>57.240924533231549</c:v>
                </c:pt>
                <c:pt idx="1667">
                  <c:v>70.854052501335644</c:v>
                </c:pt>
                <c:pt idx="1668">
                  <c:v>96.555546175737987</c:v>
                </c:pt>
                <c:pt idx="1669">
                  <c:v>49.635886124561232</c:v>
                </c:pt>
                <c:pt idx="1670">
                  <c:v>76.600291776815283</c:v>
                </c:pt>
                <c:pt idx="1671">
                  <c:v>64.595953346451537</c:v>
                </c:pt>
                <c:pt idx="1672">
                  <c:v>39.66341432417542</c:v>
                </c:pt>
                <c:pt idx="1673">
                  <c:v>100.03567851475538</c:v>
                </c:pt>
                <c:pt idx="1674">
                  <c:v>40.915976211404207</c:v>
                </c:pt>
                <c:pt idx="1675">
                  <c:v>88.004066837274394</c:v>
                </c:pt>
                <c:pt idx="1676">
                  <c:v>13.422386584590154</c:v>
                </c:pt>
                <c:pt idx="1677">
                  <c:v>60.016526067360928</c:v>
                </c:pt>
                <c:pt idx="1678">
                  <c:v>63.278932257108913</c:v>
                </c:pt>
                <c:pt idx="1679">
                  <c:v>29.975101208130166</c:v>
                </c:pt>
                <c:pt idx="1680">
                  <c:v>38.338444967862038</c:v>
                </c:pt>
                <c:pt idx="1681">
                  <c:v>37.805356379123111</c:v>
                </c:pt>
                <c:pt idx="1682">
                  <c:v>86.745035455939785</c:v>
                </c:pt>
                <c:pt idx="1683">
                  <c:v>77.37774697380739</c:v>
                </c:pt>
                <c:pt idx="1684">
                  <c:v>57.850459367003445</c:v>
                </c:pt>
                <c:pt idx="1685">
                  <c:v>62.780471619138382</c:v>
                </c:pt>
                <c:pt idx="1686">
                  <c:v>47.90895940377932</c:v>
                </c:pt>
                <c:pt idx="1687">
                  <c:v>30.860090923875791</c:v>
                </c:pt>
                <c:pt idx="1688">
                  <c:v>82.736506368800718</c:v>
                </c:pt>
                <c:pt idx="1689">
                  <c:v>77.073512787663134</c:v>
                </c:pt>
                <c:pt idx="1690">
                  <c:v>70.510166878283414</c:v>
                </c:pt>
                <c:pt idx="1691">
                  <c:v>54.742267497430099</c:v>
                </c:pt>
                <c:pt idx="1692">
                  <c:v>65.285747591464443</c:v>
                </c:pt>
                <c:pt idx="1693">
                  <c:v>75.184576399818567</c:v>
                </c:pt>
                <c:pt idx="1694">
                  <c:v>20.93981153007995</c:v>
                </c:pt>
                <c:pt idx="1695">
                  <c:v>84.385004213292603</c:v>
                </c:pt>
                <c:pt idx="1696">
                  <c:v>31.807481758496277</c:v>
                </c:pt>
                <c:pt idx="1697">
                  <c:v>19.712100727164625</c:v>
                </c:pt>
                <c:pt idx="1698">
                  <c:v>15.313957910559258</c:v>
                </c:pt>
                <c:pt idx="1699">
                  <c:v>13.522099047432526</c:v>
                </c:pt>
                <c:pt idx="1700">
                  <c:v>48.095301455406975</c:v>
                </c:pt>
                <c:pt idx="1701">
                  <c:v>40.821860927043616</c:v>
                </c:pt>
                <c:pt idx="1702">
                  <c:v>50.338566463389839</c:v>
                </c:pt>
                <c:pt idx="1703">
                  <c:v>47.125631755125355</c:v>
                </c:pt>
                <c:pt idx="1704">
                  <c:v>83.613349210662079</c:v>
                </c:pt>
                <c:pt idx="1705">
                  <c:v>60.889949725287927</c:v>
                </c:pt>
                <c:pt idx="1706">
                  <c:v>78.445003515231434</c:v>
                </c:pt>
                <c:pt idx="1707">
                  <c:v>51.41677036548171</c:v>
                </c:pt>
                <c:pt idx="1708">
                  <c:v>59.592806133006334</c:v>
                </c:pt>
                <c:pt idx="1709">
                  <c:v>14.658470402828604</c:v>
                </c:pt>
                <c:pt idx="1710">
                  <c:v>55.563283097724941</c:v>
                </c:pt>
                <c:pt idx="1711">
                  <c:v>28.947397569340932</c:v>
                </c:pt>
                <c:pt idx="1712">
                  <c:v>53.55599642272503</c:v>
                </c:pt>
                <c:pt idx="1713">
                  <c:v>69.121367496486329</c:v>
                </c:pt>
                <c:pt idx="1714">
                  <c:v>50.06653038452545</c:v>
                </c:pt>
                <c:pt idx="1715">
                  <c:v>49.783113512858193</c:v>
                </c:pt>
                <c:pt idx="1716">
                  <c:v>65.972482288595401</c:v>
                </c:pt>
                <c:pt idx="1717">
                  <c:v>52.953635520175844</c:v>
                </c:pt>
                <c:pt idx="1718">
                  <c:v>53.766935605949911</c:v>
                </c:pt>
                <c:pt idx="1719">
                  <c:v>46.570740786366379</c:v>
                </c:pt>
                <c:pt idx="1720">
                  <c:v>40.422963748009288</c:v>
                </c:pt>
                <c:pt idx="1721">
                  <c:v>97.191860134530771</c:v>
                </c:pt>
                <c:pt idx="1722">
                  <c:v>50.704554077780429</c:v>
                </c:pt>
                <c:pt idx="1723">
                  <c:v>36.716352184530059</c:v>
                </c:pt>
                <c:pt idx="1724">
                  <c:v>27.202278605036579</c:v>
                </c:pt>
                <c:pt idx="1725">
                  <c:v>83.867429468265669</c:v>
                </c:pt>
                <c:pt idx="1726">
                  <c:v>78.923504881848544</c:v>
                </c:pt>
                <c:pt idx="1727">
                  <c:v>89.012384139675603</c:v>
                </c:pt>
                <c:pt idx="1728">
                  <c:v>52.206811102921129</c:v>
                </c:pt>
                <c:pt idx="1729">
                  <c:v>67.071255704620299</c:v>
                </c:pt>
                <c:pt idx="1730">
                  <c:v>82.07815652472226</c:v>
                </c:pt>
                <c:pt idx="1731">
                  <c:v>80.429176451260403</c:v>
                </c:pt>
                <c:pt idx="1732">
                  <c:v>87.560657360302628</c:v>
                </c:pt>
                <c:pt idx="1733">
                  <c:v>83.270151976961387</c:v>
                </c:pt>
                <c:pt idx="1734">
                  <c:v>37.925929029813666</c:v>
                </c:pt>
                <c:pt idx="1735">
                  <c:v>55.721609004891931</c:v>
                </c:pt>
                <c:pt idx="1736">
                  <c:v>33.539378677286912</c:v>
                </c:pt>
                <c:pt idx="1737">
                  <c:v>27.512877159400688</c:v>
                </c:pt>
                <c:pt idx="1738">
                  <c:v>56.255010517990655</c:v>
                </c:pt>
                <c:pt idx="1739">
                  <c:v>57.537304315547459</c:v>
                </c:pt>
                <c:pt idx="1740">
                  <c:v>49.988408718638588</c:v>
                </c:pt>
                <c:pt idx="1741">
                  <c:v>67.975174689616111</c:v>
                </c:pt>
                <c:pt idx="1742">
                  <c:v>49.377006982872146</c:v>
                </c:pt>
                <c:pt idx="1743">
                  <c:v>45.317732816927581</c:v>
                </c:pt>
                <c:pt idx="1744">
                  <c:v>70.594614968513937</c:v>
                </c:pt>
                <c:pt idx="1745">
                  <c:v>91.845730366571416</c:v>
                </c:pt>
                <c:pt idx="1746">
                  <c:v>100.00767936058593</c:v>
                </c:pt>
                <c:pt idx="1747">
                  <c:v>63.336773097641441</c:v>
                </c:pt>
                <c:pt idx="1748">
                  <c:v>53.330829320434042</c:v>
                </c:pt>
                <c:pt idx="1749">
                  <c:v>29.372946324422085</c:v>
                </c:pt>
                <c:pt idx="1750">
                  <c:v>55.607089758381093</c:v>
                </c:pt>
                <c:pt idx="1751">
                  <c:v>67.521119059442427</c:v>
                </c:pt>
                <c:pt idx="1752">
                  <c:v>59.669638205277288</c:v>
                </c:pt>
                <c:pt idx="1753">
                  <c:v>72.888625302887576</c:v>
                </c:pt>
                <c:pt idx="1754">
                  <c:v>35.367437448788472</c:v>
                </c:pt>
                <c:pt idx="1755">
                  <c:v>72.778401832743967</c:v>
                </c:pt>
                <c:pt idx="1756">
                  <c:v>72.355992967083921</c:v>
                </c:pt>
                <c:pt idx="1757">
                  <c:v>71.412528806909378</c:v>
                </c:pt>
                <c:pt idx="1758">
                  <c:v>47.818141167387324</c:v>
                </c:pt>
                <c:pt idx="1759">
                  <c:v>32.030685361605926</c:v>
                </c:pt>
                <c:pt idx="1760">
                  <c:v>84.40372213262016</c:v>
                </c:pt>
                <c:pt idx="1761">
                  <c:v>42.99164494927232</c:v>
                </c:pt>
                <c:pt idx="1762">
                  <c:v>71.688024499003049</c:v>
                </c:pt>
                <c:pt idx="1763">
                  <c:v>74.081330885385327</c:v>
                </c:pt>
                <c:pt idx="1764">
                  <c:v>102.76713461231243</c:v>
                </c:pt>
                <c:pt idx="1765">
                  <c:v>60.271137244654945</c:v>
                </c:pt>
                <c:pt idx="1766">
                  <c:v>100.87111157229337</c:v>
                </c:pt>
                <c:pt idx="1767">
                  <c:v>39.707672736698058</c:v>
                </c:pt>
                <c:pt idx="1768">
                  <c:v>35.470571736281968</c:v>
                </c:pt>
                <c:pt idx="1769">
                  <c:v>47.922160888937</c:v>
                </c:pt>
                <c:pt idx="1770">
                  <c:v>42.800833051578067</c:v>
                </c:pt>
                <c:pt idx="1771">
                  <c:v>41.342828105148243</c:v>
                </c:pt>
                <c:pt idx="1772">
                  <c:v>94.152857688033009</c:v>
                </c:pt>
                <c:pt idx="1773">
                  <c:v>16.797625544828445</c:v>
                </c:pt>
                <c:pt idx="1774">
                  <c:v>86.410897664015721</c:v>
                </c:pt>
                <c:pt idx="1775">
                  <c:v>43.769516462314733</c:v>
                </c:pt>
                <c:pt idx="1776">
                  <c:v>59.321308766569707</c:v>
                </c:pt>
                <c:pt idx="1777">
                  <c:v>46.669876480996571</c:v>
                </c:pt>
                <c:pt idx="1778">
                  <c:v>52.890036875076589</c:v>
                </c:pt>
                <c:pt idx="1779">
                  <c:v>86.53492292707422</c:v>
                </c:pt>
                <c:pt idx="1780">
                  <c:v>67.248770698860184</c:v>
                </c:pt>
                <c:pt idx="1781">
                  <c:v>62.89529256478437</c:v>
                </c:pt>
                <c:pt idx="1782">
                  <c:v>45.590850188709901</c:v>
                </c:pt>
                <c:pt idx="1783">
                  <c:v>46.372816180870409</c:v>
                </c:pt>
                <c:pt idx="1784">
                  <c:v>50.686154512238105</c:v>
                </c:pt>
                <c:pt idx="1785">
                  <c:v>37.029108250827207</c:v>
                </c:pt>
                <c:pt idx="1786">
                  <c:v>38.844883055227157</c:v>
                </c:pt>
                <c:pt idx="1787">
                  <c:v>93.875353768313076</c:v>
                </c:pt>
                <c:pt idx="1788">
                  <c:v>28.586069284202392</c:v>
                </c:pt>
                <c:pt idx="1789">
                  <c:v>95.786615847611529</c:v>
                </c:pt>
                <c:pt idx="1790">
                  <c:v>48.419963536114977</c:v>
                </c:pt>
                <c:pt idx="1791">
                  <c:v>52.21508984537293</c:v>
                </c:pt>
                <c:pt idx="1792">
                  <c:v>65.193712827968213</c:v>
                </c:pt>
                <c:pt idx="1793">
                  <c:v>48.247206163677269</c:v>
                </c:pt>
                <c:pt idx="1794">
                  <c:v>27.180331323816304</c:v>
                </c:pt>
                <c:pt idx="1795">
                  <c:v>81.707191364556067</c:v>
                </c:pt>
                <c:pt idx="1796">
                  <c:v>104.75637905306074</c:v>
                </c:pt>
                <c:pt idx="1797">
                  <c:v>57.011457572945041</c:v>
                </c:pt>
                <c:pt idx="1798">
                  <c:v>43.010192672698572</c:v>
                </c:pt>
                <c:pt idx="1799">
                  <c:v>38.950981718814248</c:v>
                </c:pt>
                <c:pt idx="1800">
                  <c:v>68.436421258309778</c:v>
                </c:pt>
                <c:pt idx="1801">
                  <c:v>106.87686120470339</c:v>
                </c:pt>
                <c:pt idx="1802">
                  <c:v>73.846017952470874</c:v>
                </c:pt>
                <c:pt idx="1803">
                  <c:v>35.285348748128762</c:v>
                </c:pt>
                <c:pt idx="1804">
                  <c:v>88.758498104295498</c:v>
                </c:pt>
                <c:pt idx="1805">
                  <c:v>111.50797001117589</c:v>
                </c:pt>
                <c:pt idx="1806">
                  <c:v>90.29052457036272</c:v>
                </c:pt>
                <c:pt idx="1807">
                  <c:v>101.93971520222635</c:v>
                </c:pt>
                <c:pt idx="1808">
                  <c:v>57.0601965314303</c:v>
                </c:pt>
                <c:pt idx="1809">
                  <c:v>68.934832985285055</c:v>
                </c:pt>
                <c:pt idx="1810">
                  <c:v>44.411085460804117</c:v>
                </c:pt>
                <c:pt idx="1811">
                  <c:v>36.619811281105385</c:v>
                </c:pt>
                <c:pt idx="1812">
                  <c:v>35.495707100732957</c:v>
                </c:pt>
                <c:pt idx="1813">
                  <c:v>110.44643734541664</c:v>
                </c:pt>
                <c:pt idx="1814">
                  <c:v>42.808845565824662</c:v>
                </c:pt>
                <c:pt idx="1815">
                  <c:v>93.033110510997659</c:v>
                </c:pt>
                <c:pt idx="1816">
                  <c:v>89.556309443924889</c:v>
                </c:pt>
                <c:pt idx="1817">
                  <c:v>85.361919412652142</c:v>
                </c:pt>
                <c:pt idx="1818">
                  <c:v>65.394071271899193</c:v>
                </c:pt>
                <c:pt idx="1819">
                  <c:v>42.108972408614946</c:v>
                </c:pt>
                <c:pt idx="1820">
                  <c:v>53.92154663310761</c:v>
                </c:pt>
                <c:pt idx="1821">
                  <c:v>39.245422297172695</c:v>
                </c:pt>
                <c:pt idx="1822">
                  <c:v>64.108678169362321</c:v>
                </c:pt>
                <c:pt idx="1823">
                  <c:v>62.1306279997114</c:v>
                </c:pt>
                <c:pt idx="1824">
                  <c:v>103.440615847681</c:v>
                </c:pt>
                <c:pt idx="1825">
                  <c:v>41.475043871538212</c:v>
                </c:pt>
                <c:pt idx="1826">
                  <c:v>31.308278519622025</c:v>
                </c:pt>
                <c:pt idx="1827">
                  <c:v>28.220785669021613</c:v>
                </c:pt>
                <c:pt idx="1828">
                  <c:v>41.955641206311277</c:v>
                </c:pt>
                <c:pt idx="1829">
                  <c:v>54.816378591946538</c:v>
                </c:pt>
                <c:pt idx="1830">
                  <c:v>94.556554542895725</c:v>
                </c:pt>
                <c:pt idx="1831">
                  <c:v>38.534183644377428</c:v>
                </c:pt>
                <c:pt idx="1832">
                  <c:v>97.879744039509646</c:v>
                </c:pt>
                <c:pt idx="1833">
                  <c:v>53.068486553427469</c:v>
                </c:pt>
                <c:pt idx="1834">
                  <c:v>110.95930453534984</c:v>
                </c:pt>
                <c:pt idx="1835">
                  <c:v>82.192512565200531</c:v>
                </c:pt>
                <c:pt idx="1836">
                  <c:v>32.101514903121306</c:v>
                </c:pt>
                <c:pt idx="1837">
                  <c:v>90.731997301721989</c:v>
                </c:pt>
                <c:pt idx="1838">
                  <c:v>112.87787230055366</c:v>
                </c:pt>
                <c:pt idx="1839">
                  <c:v>66.242994062696184</c:v>
                </c:pt>
                <c:pt idx="1840">
                  <c:v>70.232743023065083</c:v>
                </c:pt>
                <c:pt idx="1841">
                  <c:v>21.625310845386586</c:v>
                </c:pt>
                <c:pt idx="1842">
                  <c:v>29.32832367785868</c:v>
                </c:pt>
                <c:pt idx="1843">
                  <c:v>68.581249292851652</c:v>
                </c:pt>
                <c:pt idx="1844">
                  <c:v>46.48064584942513</c:v>
                </c:pt>
                <c:pt idx="1845">
                  <c:v>91.441252741465973</c:v>
                </c:pt>
                <c:pt idx="1846">
                  <c:v>37.919590167649254</c:v>
                </c:pt>
                <c:pt idx="1847">
                  <c:v>18.225011583924157</c:v>
                </c:pt>
                <c:pt idx="1848">
                  <c:v>51.347852073825358</c:v>
                </c:pt>
                <c:pt idx="1849">
                  <c:v>59.887879851422284</c:v>
                </c:pt>
                <c:pt idx="1850">
                  <c:v>89.694032476433307</c:v>
                </c:pt>
                <c:pt idx="1851">
                  <c:v>83.626100730516043</c:v>
                </c:pt>
                <c:pt idx="1852">
                  <c:v>35.541944572838034</c:v>
                </c:pt>
                <c:pt idx="1853">
                  <c:v>37.129932870683618</c:v>
                </c:pt>
                <c:pt idx="1854">
                  <c:v>76.04289187494507</c:v>
                </c:pt>
                <c:pt idx="1855">
                  <c:v>66.213247207548619</c:v>
                </c:pt>
                <c:pt idx="1856">
                  <c:v>27.741896318738764</c:v>
                </c:pt>
                <c:pt idx="1857">
                  <c:v>48.417316185084736</c:v>
                </c:pt>
                <c:pt idx="1858">
                  <c:v>64.993968901874538</c:v>
                </c:pt>
                <c:pt idx="1859">
                  <c:v>32.341587879262548</c:v>
                </c:pt>
                <c:pt idx="1860">
                  <c:v>54.634690480247315</c:v>
                </c:pt>
                <c:pt idx="1861">
                  <c:v>58.570678042063633</c:v>
                </c:pt>
                <c:pt idx="1862">
                  <c:v>35.526590833415064</c:v>
                </c:pt>
                <c:pt idx="1863">
                  <c:v>53.540828182316233</c:v>
                </c:pt>
                <c:pt idx="1864">
                  <c:v>56.000819467075004</c:v>
                </c:pt>
                <c:pt idx="1865">
                  <c:v>23.279049170402345</c:v>
                </c:pt>
                <c:pt idx="1866">
                  <c:v>61.850316701028021</c:v>
                </c:pt>
                <c:pt idx="1867">
                  <c:v>61.646547121477695</c:v>
                </c:pt>
                <c:pt idx="1868">
                  <c:v>48.890796163841188</c:v>
                </c:pt>
                <c:pt idx="1869">
                  <c:v>44.054257252803858</c:v>
                </c:pt>
                <c:pt idx="1870">
                  <c:v>42.53260954779963</c:v>
                </c:pt>
                <c:pt idx="1871">
                  <c:v>74.468209531468275</c:v>
                </c:pt>
                <c:pt idx="1872">
                  <c:v>109.82274446632664</c:v>
                </c:pt>
                <c:pt idx="1873">
                  <c:v>56.163587042750443</c:v>
                </c:pt>
                <c:pt idx="1874">
                  <c:v>94.93913865521904</c:v>
                </c:pt>
                <c:pt idx="1875">
                  <c:v>53.897487803840278</c:v>
                </c:pt>
                <c:pt idx="1876">
                  <c:v>76.303927700478994</c:v>
                </c:pt>
                <c:pt idx="1877">
                  <c:v>76.07676886626102</c:v>
                </c:pt>
                <c:pt idx="1878">
                  <c:v>96.596271179772287</c:v>
                </c:pt>
                <c:pt idx="1879">
                  <c:v>49.629461097149552</c:v>
                </c:pt>
                <c:pt idx="1880">
                  <c:v>94.521994852326301</c:v>
                </c:pt>
                <c:pt idx="1881">
                  <c:v>58.454735711039362</c:v>
                </c:pt>
                <c:pt idx="1882">
                  <c:v>46.231699453459761</c:v>
                </c:pt>
                <c:pt idx="1883">
                  <c:v>106.04922670569067</c:v>
                </c:pt>
                <c:pt idx="1884">
                  <c:v>29.138673666287069</c:v>
                </c:pt>
                <c:pt idx="1885">
                  <c:v>73.355621906353704</c:v>
                </c:pt>
                <c:pt idx="1886">
                  <c:v>34.772255450974676</c:v>
                </c:pt>
                <c:pt idx="1887">
                  <c:v>57.698678660655077</c:v>
                </c:pt>
                <c:pt idx="1888">
                  <c:v>21.913255083476344</c:v>
                </c:pt>
                <c:pt idx="1889">
                  <c:v>21.315467100733709</c:v>
                </c:pt>
                <c:pt idx="1890">
                  <c:v>37.864474664836401</c:v>
                </c:pt>
                <c:pt idx="1891">
                  <c:v>48.93269404385962</c:v>
                </c:pt>
                <c:pt idx="1892">
                  <c:v>85.636933472550695</c:v>
                </c:pt>
                <c:pt idx="1893">
                  <c:v>113.46345206871683</c:v>
                </c:pt>
                <c:pt idx="1894">
                  <c:v>43.416362558268744</c:v>
                </c:pt>
                <c:pt idx="1895">
                  <c:v>64.003949525965155</c:v>
                </c:pt>
                <c:pt idx="1896">
                  <c:v>47.504110066105184</c:v>
                </c:pt>
                <c:pt idx="1897">
                  <c:v>28.6748541967414</c:v>
                </c:pt>
                <c:pt idx="1898">
                  <c:v>103.66417248759367</c:v>
                </c:pt>
                <c:pt idx="1899">
                  <c:v>64.187764444634595</c:v>
                </c:pt>
                <c:pt idx="1900">
                  <c:v>106.1113139021745</c:v>
                </c:pt>
                <c:pt idx="1901">
                  <c:v>43.108662884556431</c:v>
                </c:pt>
                <c:pt idx="1902">
                  <c:v>96.50064973410403</c:v>
                </c:pt>
                <c:pt idx="1903">
                  <c:v>63.880695023023534</c:v>
                </c:pt>
                <c:pt idx="1904">
                  <c:v>32.92037061683812</c:v>
                </c:pt>
                <c:pt idx="1905">
                  <c:v>98.074927796197599</c:v>
                </c:pt>
                <c:pt idx="1906">
                  <c:v>44.597733062544158</c:v>
                </c:pt>
                <c:pt idx="1907">
                  <c:v>11.65848622022048</c:v>
                </c:pt>
                <c:pt idx="1908">
                  <c:v>15.383323756980477</c:v>
                </c:pt>
                <c:pt idx="1909">
                  <c:v>21.858458989624399</c:v>
                </c:pt>
                <c:pt idx="1910">
                  <c:v>58.572035593823465</c:v>
                </c:pt>
                <c:pt idx="1911">
                  <c:v>59.617325228832328</c:v>
                </c:pt>
                <c:pt idx="1912">
                  <c:v>40.314067079926929</c:v>
                </c:pt>
                <c:pt idx="1913">
                  <c:v>52.988844780461385</c:v>
                </c:pt>
                <c:pt idx="1914">
                  <c:v>74.798624354759852</c:v>
                </c:pt>
                <c:pt idx="1915">
                  <c:v>88.059796465187418</c:v>
                </c:pt>
                <c:pt idx="1916">
                  <c:v>79.541285557100849</c:v>
                </c:pt>
                <c:pt idx="1917">
                  <c:v>68.191571453391944</c:v>
                </c:pt>
                <c:pt idx="1918">
                  <c:v>67.608809724292897</c:v>
                </c:pt>
                <c:pt idx="1919">
                  <c:v>34.671225963336042</c:v>
                </c:pt>
                <c:pt idx="1920">
                  <c:v>61.599902321970497</c:v>
                </c:pt>
                <c:pt idx="1921">
                  <c:v>47.48357494064701</c:v>
                </c:pt>
                <c:pt idx="1922">
                  <c:v>88.833678010369397</c:v>
                </c:pt>
                <c:pt idx="1923">
                  <c:v>58.134197993146621</c:v>
                </c:pt>
                <c:pt idx="1924">
                  <c:v>69.822437980682253</c:v>
                </c:pt>
                <c:pt idx="1925">
                  <c:v>46.741689777675248</c:v>
                </c:pt>
                <c:pt idx="1926">
                  <c:v>66.111248393871691</c:v>
                </c:pt>
                <c:pt idx="1927">
                  <c:v>33.150083169934454</c:v>
                </c:pt>
                <c:pt idx="1928">
                  <c:v>63.821600460241925</c:v>
                </c:pt>
                <c:pt idx="1929">
                  <c:v>43.021508160993889</c:v>
                </c:pt>
                <c:pt idx="1930">
                  <c:v>68.030636632394135</c:v>
                </c:pt>
                <c:pt idx="1931">
                  <c:v>86.353177042749138</c:v>
                </c:pt>
                <c:pt idx="1932">
                  <c:v>42.528308951757886</c:v>
                </c:pt>
                <c:pt idx="1933">
                  <c:v>43.787097259404753</c:v>
                </c:pt>
                <c:pt idx="1934">
                  <c:v>48.531501002338317</c:v>
                </c:pt>
                <c:pt idx="1935">
                  <c:v>106.56005258920021</c:v>
                </c:pt>
                <c:pt idx="1936">
                  <c:v>57.200031400852225</c:v>
                </c:pt>
                <c:pt idx="1937">
                  <c:v>42.144209320137008</c:v>
                </c:pt>
                <c:pt idx="1938">
                  <c:v>62.18586017475679</c:v>
                </c:pt>
                <c:pt idx="1939">
                  <c:v>104.23900577548535</c:v>
                </c:pt>
                <c:pt idx="1940">
                  <c:v>75.955507835356087</c:v>
                </c:pt>
                <c:pt idx="1941">
                  <c:v>93.135812754726473</c:v>
                </c:pt>
                <c:pt idx="1942">
                  <c:v>103.40572314181985</c:v>
                </c:pt>
                <c:pt idx="1943">
                  <c:v>81.754593136408616</c:v>
                </c:pt>
                <c:pt idx="1944">
                  <c:v>33.605853614067186</c:v>
                </c:pt>
                <c:pt idx="1945">
                  <c:v>28.458595839688037</c:v>
                </c:pt>
                <c:pt idx="1946">
                  <c:v>36.523356463512265</c:v>
                </c:pt>
                <c:pt idx="1947">
                  <c:v>21.3170468890881</c:v>
                </c:pt>
                <c:pt idx="1948">
                  <c:v>58.196325334308256</c:v>
                </c:pt>
                <c:pt idx="1949">
                  <c:v>57.667962099367941</c:v>
                </c:pt>
                <c:pt idx="1950">
                  <c:v>66.41716052574499</c:v>
                </c:pt>
                <c:pt idx="1951">
                  <c:v>53.760166705578001</c:v>
                </c:pt>
                <c:pt idx="1952">
                  <c:v>58.222901568613658</c:v>
                </c:pt>
                <c:pt idx="1953">
                  <c:v>34.707628287830431</c:v>
                </c:pt>
                <c:pt idx="1954">
                  <c:v>50.027157805259108</c:v>
                </c:pt>
                <c:pt idx="1955">
                  <c:v>93.395486347941755</c:v>
                </c:pt>
                <c:pt idx="1956">
                  <c:v>97.455856844116937</c:v>
                </c:pt>
                <c:pt idx="1957">
                  <c:v>49.492247209467656</c:v>
                </c:pt>
                <c:pt idx="1958">
                  <c:v>61.50448090614222</c:v>
                </c:pt>
                <c:pt idx="1959">
                  <c:v>22.851471754343681</c:v>
                </c:pt>
                <c:pt idx="1960">
                  <c:v>41.768599237998586</c:v>
                </c:pt>
                <c:pt idx="1961">
                  <c:v>71.288656994229001</c:v>
                </c:pt>
                <c:pt idx="1962">
                  <c:v>84.294539495936476</c:v>
                </c:pt>
                <c:pt idx="1963">
                  <c:v>49.323164559804255</c:v>
                </c:pt>
                <c:pt idx="1964">
                  <c:v>45.722480435060788</c:v>
                </c:pt>
                <c:pt idx="1965">
                  <c:v>62.649268685335755</c:v>
                </c:pt>
                <c:pt idx="1966">
                  <c:v>88.804515320919762</c:v>
                </c:pt>
                <c:pt idx="1967">
                  <c:v>83.315759938430631</c:v>
                </c:pt>
                <c:pt idx="1968">
                  <c:v>38.726621264213549</c:v>
                </c:pt>
                <c:pt idx="1969">
                  <c:v>27.187517828833599</c:v>
                </c:pt>
                <c:pt idx="1970">
                  <c:v>101.95691467139423</c:v>
                </c:pt>
                <c:pt idx="1971">
                  <c:v>32.927293962220695</c:v>
                </c:pt>
                <c:pt idx="1972">
                  <c:v>59.667542106114929</c:v>
                </c:pt>
                <c:pt idx="1973">
                  <c:v>78.140437838876608</c:v>
                </c:pt>
                <c:pt idx="1974">
                  <c:v>112.00912051768262</c:v>
                </c:pt>
                <c:pt idx="1975">
                  <c:v>44.858025427641778</c:v>
                </c:pt>
                <c:pt idx="1976">
                  <c:v>94.580056331468413</c:v>
                </c:pt>
                <c:pt idx="1977">
                  <c:v>73.027310773762352</c:v>
                </c:pt>
                <c:pt idx="1978">
                  <c:v>34.516613186439805</c:v>
                </c:pt>
                <c:pt idx="1979">
                  <c:v>63.698934620170547</c:v>
                </c:pt>
                <c:pt idx="1980">
                  <c:v>83.980760768789594</c:v>
                </c:pt>
                <c:pt idx="1981">
                  <c:v>25.731499890532909</c:v>
                </c:pt>
                <c:pt idx="1982">
                  <c:v>100.73534373938315</c:v>
                </c:pt>
                <c:pt idx="1983">
                  <c:v>26.270723057967178</c:v>
                </c:pt>
                <c:pt idx="1984">
                  <c:v>69.431318602779839</c:v>
                </c:pt>
                <c:pt idx="1985">
                  <c:v>39.4163707861278</c:v>
                </c:pt>
                <c:pt idx="1986">
                  <c:v>74.509672390594829</c:v>
                </c:pt>
                <c:pt idx="1987">
                  <c:v>91.475695277949157</c:v>
                </c:pt>
                <c:pt idx="1988">
                  <c:v>52.596821173822249</c:v>
                </c:pt>
                <c:pt idx="1989">
                  <c:v>103.26531942495306</c:v>
                </c:pt>
                <c:pt idx="1990">
                  <c:v>75.260394661075424</c:v>
                </c:pt>
                <c:pt idx="1991">
                  <c:v>60.152688179084677</c:v>
                </c:pt>
                <c:pt idx="1992">
                  <c:v>75.051827098529074</c:v>
                </c:pt>
                <c:pt idx="1993">
                  <c:v>48.409937170374107</c:v>
                </c:pt>
                <c:pt idx="1994">
                  <c:v>49.71817696942211</c:v>
                </c:pt>
                <c:pt idx="1995">
                  <c:v>56.903220417333969</c:v>
                </c:pt>
                <c:pt idx="1996">
                  <c:v>34.558902233341591</c:v>
                </c:pt>
                <c:pt idx="1997">
                  <c:v>66.522351235878531</c:v>
                </c:pt>
                <c:pt idx="1998">
                  <c:v>28.126328263910263</c:v>
                </c:pt>
                <c:pt idx="1999">
                  <c:v>86.502090005969634</c:v>
                </c:pt>
                <c:pt idx="2000">
                  <c:v>52.603930375129082</c:v>
                </c:pt>
                <c:pt idx="2001">
                  <c:v>40.54125887136972</c:v>
                </c:pt>
                <c:pt idx="2002">
                  <c:v>62.278032932385372</c:v>
                </c:pt>
                <c:pt idx="2003">
                  <c:v>51.147610895713385</c:v>
                </c:pt>
                <c:pt idx="2004">
                  <c:v>35.009642184799866</c:v>
                </c:pt>
                <c:pt idx="2005">
                  <c:v>55.12703909336436</c:v>
                </c:pt>
                <c:pt idx="2006">
                  <c:v>103.19051151654408</c:v>
                </c:pt>
                <c:pt idx="2007">
                  <c:v>62.536870570478129</c:v>
                </c:pt>
                <c:pt idx="2008">
                  <c:v>34.888804060914921</c:v>
                </c:pt>
                <c:pt idx="2009">
                  <c:v>39.17424255043516</c:v>
                </c:pt>
                <c:pt idx="2010">
                  <c:v>72.202914259040327</c:v>
                </c:pt>
                <c:pt idx="2011">
                  <c:v>106.55758126263176</c:v>
                </c:pt>
                <c:pt idx="2012">
                  <c:v>83.292799665637276</c:v>
                </c:pt>
                <c:pt idx="2013">
                  <c:v>25.656547660536361</c:v>
                </c:pt>
                <c:pt idx="2014">
                  <c:v>80.050157730515977</c:v>
                </c:pt>
                <c:pt idx="2015">
                  <c:v>120.53481269925095</c:v>
                </c:pt>
                <c:pt idx="2016">
                  <c:v>67.585043258680741</c:v>
                </c:pt>
                <c:pt idx="2017">
                  <c:v>98.520464454070819</c:v>
                </c:pt>
                <c:pt idx="2018">
                  <c:v>42.676277131222143</c:v>
                </c:pt>
                <c:pt idx="2019">
                  <c:v>37.461470050851553</c:v>
                </c:pt>
                <c:pt idx="2020">
                  <c:v>57.654170933489048</c:v>
                </c:pt>
                <c:pt idx="2021">
                  <c:v>55.697089794027022</c:v>
                </c:pt>
                <c:pt idx="2022">
                  <c:v>34.99057896441149</c:v>
                </c:pt>
                <c:pt idx="2023">
                  <c:v>71.103567077771785</c:v>
                </c:pt>
                <c:pt idx="2024">
                  <c:v>32.544376402091977</c:v>
                </c:pt>
                <c:pt idx="2025">
                  <c:v>69.289276855949012</c:v>
                </c:pt>
                <c:pt idx="2026">
                  <c:v>91.012076912316004</c:v>
                </c:pt>
                <c:pt idx="2027">
                  <c:v>87.031717421454474</c:v>
                </c:pt>
                <c:pt idx="2028">
                  <c:v>32.383232925129349</c:v>
                </c:pt>
                <c:pt idx="2029">
                  <c:v>41.204586460769406</c:v>
                </c:pt>
                <c:pt idx="2030">
                  <c:v>34.004032489245233</c:v>
                </c:pt>
                <c:pt idx="2031">
                  <c:v>80.904767598147444</c:v>
                </c:pt>
                <c:pt idx="2032">
                  <c:v>55.24502512531118</c:v>
                </c:pt>
                <c:pt idx="2033">
                  <c:v>56.338082344613163</c:v>
                </c:pt>
                <c:pt idx="2034">
                  <c:v>88.80124766758334</c:v>
                </c:pt>
                <c:pt idx="2035">
                  <c:v>45.389034413806286</c:v>
                </c:pt>
                <c:pt idx="2036">
                  <c:v>35.427266762613776</c:v>
                </c:pt>
                <c:pt idx="2037">
                  <c:v>50.7765450823522</c:v>
                </c:pt>
                <c:pt idx="2038">
                  <c:v>59.258303147594255</c:v>
                </c:pt>
                <c:pt idx="2039">
                  <c:v>56.147187331178245</c:v>
                </c:pt>
                <c:pt idx="2040">
                  <c:v>73.10654342474237</c:v>
                </c:pt>
                <c:pt idx="2041">
                  <c:v>46.052113651750645</c:v>
                </c:pt>
                <c:pt idx="2042">
                  <c:v>44.10768845553411</c:v>
                </c:pt>
                <c:pt idx="2043">
                  <c:v>32.181785957423877</c:v>
                </c:pt>
                <c:pt idx="2044">
                  <c:v>106.61383434603512</c:v>
                </c:pt>
                <c:pt idx="2045">
                  <c:v>107.46694632288371</c:v>
                </c:pt>
                <c:pt idx="2046">
                  <c:v>37.296602509222893</c:v>
                </c:pt>
                <c:pt idx="2047">
                  <c:v>73.752526240736131</c:v>
                </c:pt>
                <c:pt idx="2048">
                  <c:v>104.55426500181542</c:v>
                </c:pt>
                <c:pt idx="2049">
                  <c:v>63.130583901099776</c:v>
                </c:pt>
                <c:pt idx="2050">
                  <c:v>57.58315866866301</c:v>
                </c:pt>
                <c:pt idx="2051">
                  <c:v>36.439065600736967</c:v>
                </c:pt>
                <c:pt idx="2052">
                  <c:v>40.172481890694499</c:v>
                </c:pt>
                <c:pt idx="2053">
                  <c:v>87.448759163744498</c:v>
                </c:pt>
                <c:pt idx="2054">
                  <c:v>42.524334891382118</c:v>
                </c:pt>
                <c:pt idx="2055">
                  <c:v>98.65190246392811</c:v>
                </c:pt>
                <c:pt idx="2056">
                  <c:v>38.51004779601169</c:v>
                </c:pt>
                <c:pt idx="2057">
                  <c:v>56.252113405885744</c:v>
                </c:pt>
                <c:pt idx="2058">
                  <c:v>77.976471838860107</c:v>
                </c:pt>
                <c:pt idx="2059">
                  <c:v>53.076081669953616</c:v>
                </c:pt>
                <c:pt idx="2060">
                  <c:v>68.072192292740951</c:v>
                </c:pt>
                <c:pt idx="2061">
                  <c:v>66.472596248142196</c:v>
                </c:pt>
                <c:pt idx="2062">
                  <c:v>38.267024278616944</c:v>
                </c:pt>
                <c:pt idx="2063">
                  <c:v>57.423847058148937</c:v>
                </c:pt>
                <c:pt idx="2064">
                  <c:v>74.176178347070064</c:v>
                </c:pt>
                <c:pt idx="2065">
                  <c:v>100.56508963418656</c:v>
                </c:pt>
                <c:pt idx="2066">
                  <c:v>70.428736254354035</c:v>
                </c:pt>
                <c:pt idx="2067">
                  <c:v>80.562260550589244</c:v>
                </c:pt>
                <c:pt idx="2068">
                  <c:v>32.93420232718865</c:v>
                </c:pt>
                <c:pt idx="2069">
                  <c:v>49.655506544666437</c:v>
                </c:pt>
                <c:pt idx="2070">
                  <c:v>47.147087180962558</c:v>
                </c:pt>
                <c:pt idx="2071">
                  <c:v>64.370991736774513</c:v>
                </c:pt>
                <c:pt idx="2072">
                  <c:v>45.568185819694449</c:v>
                </c:pt>
                <c:pt idx="2073">
                  <c:v>78.095404145722412</c:v>
                </c:pt>
                <c:pt idx="2074">
                  <c:v>52.129088913861438</c:v>
                </c:pt>
                <c:pt idx="2075">
                  <c:v>25.56854526697521</c:v>
                </c:pt>
                <c:pt idx="2076">
                  <c:v>55.136806652499196</c:v>
                </c:pt>
                <c:pt idx="2077">
                  <c:v>39.816252917543991</c:v>
                </c:pt>
                <c:pt idx="2078">
                  <c:v>49.186553056507655</c:v>
                </c:pt>
                <c:pt idx="2079">
                  <c:v>37.221549547795519</c:v>
                </c:pt>
                <c:pt idx="2080">
                  <c:v>74.543171312201764</c:v>
                </c:pt>
                <c:pt idx="2081">
                  <c:v>74.456702912178343</c:v>
                </c:pt>
                <c:pt idx="2082">
                  <c:v>70.431036899554485</c:v>
                </c:pt>
                <c:pt idx="2083">
                  <c:v>45.558470657264827</c:v>
                </c:pt>
                <c:pt idx="2084">
                  <c:v>74.440499402862713</c:v>
                </c:pt>
                <c:pt idx="2085">
                  <c:v>64.370150739463526</c:v>
                </c:pt>
                <c:pt idx="2086">
                  <c:v>92.789729421238363</c:v>
                </c:pt>
                <c:pt idx="2087">
                  <c:v>103.41845141638267</c:v>
                </c:pt>
                <c:pt idx="2088">
                  <c:v>95.110764515439001</c:v>
                </c:pt>
                <c:pt idx="2089">
                  <c:v>53.236247661627758</c:v>
                </c:pt>
                <c:pt idx="2090">
                  <c:v>89.52784733158137</c:v>
                </c:pt>
                <c:pt idx="2091">
                  <c:v>50.942355703486434</c:v>
                </c:pt>
                <c:pt idx="2092">
                  <c:v>48.822563705110326</c:v>
                </c:pt>
                <c:pt idx="2093">
                  <c:v>72.461432991338214</c:v>
                </c:pt>
                <c:pt idx="2094">
                  <c:v>66.51513084990097</c:v>
                </c:pt>
                <c:pt idx="2095">
                  <c:v>95.705122911761052</c:v>
                </c:pt>
                <c:pt idx="2096">
                  <c:v>20.985623166579423</c:v>
                </c:pt>
                <c:pt idx="2097">
                  <c:v>89.681509670664482</c:v>
                </c:pt>
                <c:pt idx="2098">
                  <c:v>27.500032656389461</c:v>
                </c:pt>
                <c:pt idx="2099">
                  <c:v>27.679257964249011</c:v>
                </c:pt>
                <c:pt idx="2100">
                  <c:v>35.487212525915609</c:v>
                </c:pt>
                <c:pt idx="2102">
                  <c:v>0</c:v>
                </c:pt>
                <c:pt idx="2103">
                  <c:v>15.736181740535136</c:v>
                </c:pt>
                <c:pt idx="2104">
                  <c:v>4.2788137161779876</c:v>
                </c:pt>
                <c:pt idx="2105">
                  <c:v>0</c:v>
                </c:pt>
                <c:pt idx="2106">
                  <c:v>27.103591484224712</c:v>
                </c:pt>
                <c:pt idx="2107">
                  <c:v>0</c:v>
                </c:pt>
                <c:pt idx="2108">
                  <c:v>0</c:v>
                </c:pt>
                <c:pt idx="2109">
                  <c:v>14.437802968573664</c:v>
                </c:pt>
                <c:pt idx="2110">
                  <c:v>35.625976070665381</c:v>
                </c:pt>
                <c:pt idx="2111">
                  <c:v>0</c:v>
                </c:pt>
                <c:pt idx="2112">
                  <c:v>14.018100758999273</c:v>
                </c:pt>
                <c:pt idx="2113">
                  <c:v>49.787998255238875</c:v>
                </c:pt>
                <c:pt idx="2114">
                  <c:v>2.630016614102495</c:v>
                </c:pt>
                <c:pt idx="2115">
                  <c:v>6.1116080757395022</c:v>
                </c:pt>
                <c:pt idx="2116">
                  <c:v>3.9089383558854687</c:v>
                </c:pt>
                <c:pt idx="2117">
                  <c:v>0</c:v>
                </c:pt>
                <c:pt idx="2118">
                  <c:v>0</c:v>
                </c:pt>
                <c:pt idx="2119">
                  <c:v>20.645647763621891</c:v>
                </c:pt>
                <c:pt idx="2120">
                  <c:v>0</c:v>
                </c:pt>
                <c:pt idx="2121">
                  <c:v>0</c:v>
                </c:pt>
                <c:pt idx="2122">
                  <c:v>0</c:v>
                </c:pt>
                <c:pt idx="2123">
                  <c:v>30.70767784180428</c:v>
                </c:pt>
                <c:pt idx="2124">
                  <c:v>35.796944542853581</c:v>
                </c:pt>
                <c:pt idx="2125">
                  <c:v>1.8893559956076686</c:v>
                </c:pt>
                <c:pt idx="2126">
                  <c:v>10.200666206651434</c:v>
                </c:pt>
                <c:pt idx="2127">
                  <c:v>2.6391135262253078</c:v>
                </c:pt>
                <c:pt idx="2128">
                  <c:v>0</c:v>
                </c:pt>
                <c:pt idx="2129">
                  <c:v>45.625010898058072</c:v>
                </c:pt>
                <c:pt idx="2130">
                  <c:v>50.622204698570812</c:v>
                </c:pt>
                <c:pt idx="2131">
                  <c:v>0</c:v>
                </c:pt>
                <c:pt idx="2132">
                  <c:v>0</c:v>
                </c:pt>
                <c:pt idx="2133">
                  <c:v>0</c:v>
                </c:pt>
                <c:pt idx="2134">
                  <c:v>31.132786816642554</c:v>
                </c:pt>
                <c:pt idx="2135">
                  <c:v>13.452427479869815</c:v>
                </c:pt>
                <c:pt idx="2136">
                  <c:v>41.864218145445591</c:v>
                </c:pt>
                <c:pt idx="2137">
                  <c:v>0</c:v>
                </c:pt>
                <c:pt idx="2138">
                  <c:v>12.325752496429885</c:v>
                </c:pt>
                <c:pt idx="2139">
                  <c:v>0</c:v>
                </c:pt>
                <c:pt idx="2140">
                  <c:v>15.617802511040413</c:v>
                </c:pt>
                <c:pt idx="2141">
                  <c:v>8.674427644023833</c:v>
                </c:pt>
                <c:pt idx="2142">
                  <c:v>0</c:v>
                </c:pt>
                <c:pt idx="2143">
                  <c:v>0</c:v>
                </c:pt>
                <c:pt idx="2144">
                  <c:v>50.756524216856988</c:v>
                </c:pt>
                <c:pt idx="2145">
                  <c:v>15.368009292766009</c:v>
                </c:pt>
                <c:pt idx="2146">
                  <c:v>0</c:v>
                </c:pt>
                <c:pt idx="2147">
                  <c:v>21.708298545707066</c:v>
                </c:pt>
                <c:pt idx="2148">
                  <c:v>5.7134480338435472</c:v>
                </c:pt>
                <c:pt idx="2149">
                  <c:v>0</c:v>
                </c:pt>
                <c:pt idx="2150">
                  <c:v>0</c:v>
                </c:pt>
                <c:pt idx="2151">
                  <c:v>16.293423876324045</c:v>
                </c:pt>
                <c:pt idx="2152">
                  <c:v>2.6048318653058407</c:v>
                </c:pt>
                <c:pt idx="2153">
                  <c:v>10.762165038687453</c:v>
                </c:pt>
                <c:pt idx="2154">
                  <c:v>0</c:v>
                </c:pt>
                <c:pt idx="2155">
                  <c:v>17.391184133811155</c:v>
                </c:pt>
                <c:pt idx="2156">
                  <c:v>11.639502971061049</c:v>
                </c:pt>
                <c:pt idx="2157">
                  <c:v>0</c:v>
                </c:pt>
                <c:pt idx="2158">
                  <c:v>12.515987865514544</c:v>
                </c:pt>
                <c:pt idx="2159">
                  <c:v>26.184689392958703</c:v>
                </c:pt>
                <c:pt idx="2160">
                  <c:v>37.784252642845701</c:v>
                </c:pt>
                <c:pt idx="2161">
                  <c:v>20.827097017430791</c:v>
                </c:pt>
                <c:pt idx="2162">
                  <c:v>16.136670811355149</c:v>
                </c:pt>
                <c:pt idx="2163">
                  <c:v>5.2245922642378471</c:v>
                </c:pt>
                <c:pt idx="2164">
                  <c:v>0</c:v>
                </c:pt>
                <c:pt idx="2165">
                  <c:v>21.644325302367434</c:v>
                </c:pt>
                <c:pt idx="2166">
                  <c:v>8.8821019377494128</c:v>
                </c:pt>
                <c:pt idx="2167">
                  <c:v>2.4029273946047414</c:v>
                </c:pt>
                <c:pt idx="2168">
                  <c:v>0</c:v>
                </c:pt>
                <c:pt idx="2169">
                  <c:v>0.3496890223233407</c:v>
                </c:pt>
                <c:pt idx="2170">
                  <c:v>19.367988245170768</c:v>
                </c:pt>
                <c:pt idx="2171">
                  <c:v>17.639255573661217</c:v>
                </c:pt>
                <c:pt idx="2172">
                  <c:v>0</c:v>
                </c:pt>
                <c:pt idx="2173">
                  <c:v>50.39921470709497</c:v>
                </c:pt>
                <c:pt idx="2174">
                  <c:v>22.757102010783733</c:v>
                </c:pt>
                <c:pt idx="2175">
                  <c:v>9.8829000568397642</c:v>
                </c:pt>
                <c:pt idx="2176">
                  <c:v>21.340066818081958</c:v>
                </c:pt>
                <c:pt idx="2177">
                  <c:v>0</c:v>
                </c:pt>
                <c:pt idx="2178">
                  <c:v>9.0839548453299379</c:v>
                </c:pt>
                <c:pt idx="2179">
                  <c:v>0</c:v>
                </c:pt>
                <c:pt idx="2180">
                  <c:v>6.6093591599252184</c:v>
                </c:pt>
                <c:pt idx="2181">
                  <c:v>43.3089884707015</c:v>
                </c:pt>
                <c:pt idx="2182">
                  <c:v>0</c:v>
                </c:pt>
                <c:pt idx="2183">
                  <c:v>1.7936478154679061</c:v>
                </c:pt>
                <c:pt idx="2184">
                  <c:v>35.011341880993342</c:v>
                </c:pt>
                <c:pt idx="2185">
                  <c:v>2.7204978102129385</c:v>
                </c:pt>
                <c:pt idx="2186">
                  <c:v>0</c:v>
                </c:pt>
                <c:pt idx="2187">
                  <c:v>0</c:v>
                </c:pt>
                <c:pt idx="2188">
                  <c:v>5.4277711699190494</c:v>
                </c:pt>
                <c:pt idx="2189">
                  <c:v>0</c:v>
                </c:pt>
                <c:pt idx="2190">
                  <c:v>11.298588920624747</c:v>
                </c:pt>
                <c:pt idx="2191">
                  <c:v>0</c:v>
                </c:pt>
                <c:pt idx="2192">
                  <c:v>49.54795829692128</c:v>
                </c:pt>
                <c:pt idx="2193">
                  <c:v>0</c:v>
                </c:pt>
                <c:pt idx="2194">
                  <c:v>96.371222131929329</c:v>
                </c:pt>
                <c:pt idx="2195">
                  <c:v>5.5181949635682876</c:v>
                </c:pt>
                <c:pt idx="2196">
                  <c:v>40.712004010075731</c:v>
                </c:pt>
                <c:pt idx="2197">
                  <c:v>69.541904298654643</c:v>
                </c:pt>
                <c:pt idx="2198">
                  <c:v>2.3935008810741762</c:v>
                </c:pt>
                <c:pt idx="2199">
                  <c:v>47.733803463970929</c:v>
                </c:pt>
                <c:pt idx="2200">
                  <c:v>0</c:v>
                </c:pt>
                <c:pt idx="2201">
                  <c:v>2.2184981732483751</c:v>
                </c:pt>
                <c:pt idx="2202">
                  <c:v>8.1225239108793428</c:v>
                </c:pt>
                <c:pt idx="2203">
                  <c:v>0</c:v>
                </c:pt>
                <c:pt idx="2204">
                  <c:v>16.857389434352495</c:v>
                </c:pt>
                <c:pt idx="2205">
                  <c:v>14.778918425279951</c:v>
                </c:pt>
                <c:pt idx="2206">
                  <c:v>8.3009526624578331</c:v>
                </c:pt>
                <c:pt idx="2207">
                  <c:v>3.8525678913931265</c:v>
                </c:pt>
                <c:pt idx="2208">
                  <c:v>7.2130238606371</c:v>
                </c:pt>
                <c:pt idx="2209">
                  <c:v>86.678433804075993</c:v>
                </c:pt>
                <c:pt idx="2210">
                  <c:v>3.3090392206880916</c:v>
                </c:pt>
                <c:pt idx="2211">
                  <c:v>25.649190175221793</c:v>
                </c:pt>
                <c:pt idx="2212">
                  <c:v>23.102035465088839</c:v>
                </c:pt>
                <c:pt idx="2213">
                  <c:v>0</c:v>
                </c:pt>
                <c:pt idx="2214">
                  <c:v>0</c:v>
                </c:pt>
                <c:pt idx="2215">
                  <c:v>31.180630684267161</c:v>
                </c:pt>
                <c:pt idx="2216">
                  <c:v>21.528313292881272</c:v>
                </c:pt>
                <c:pt idx="2217">
                  <c:v>0</c:v>
                </c:pt>
                <c:pt idx="2218">
                  <c:v>3.9120993301381772</c:v>
                </c:pt>
                <c:pt idx="2219">
                  <c:v>0</c:v>
                </c:pt>
                <c:pt idx="2220">
                  <c:v>63.283381309033821</c:v>
                </c:pt>
                <c:pt idx="2221">
                  <c:v>22.696206953816624</c:v>
                </c:pt>
                <c:pt idx="2222">
                  <c:v>6.6436224509699331</c:v>
                </c:pt>
                <c:pt idx="2223">
                  <c:v>15.185629433772371</c:v>
                </c:pt>
                <c:pt idx="2224">
                  <c:v>0</c:v>
                </c:pt>
                <c:pt idx="2225">
                  <c:v>5.1302407634803098</c:v>
                </c:pt>
                <c:pt idx="2226">
                  <c:v>0</c:v>
                </c:pt>
                <c:pt idx="2227">
                  <c:v>14.98338706128281</c:v>
                </c:pt>
                <c:pt idx="2228">
                  <c:v>0</c:v>
                </c:pt>
                <c:pt idx="2229">
                  <c:v>3.2439032524958114</c:v>
                </c:pt>
                <c:pt idx="2230">
                  <c:v>15.806541501716865</c:v>
                </c:pt>
                <c:pt idx="2231">
                  <c:v>2.3466502770377056</c:v>
                </c:pt>
                <c:pt idx="2232">
                  <c:v>3.9020618154233508</c:v>
                </c:pt>
                <c:pt idx="2233">
                  <c:v>26.302018891656719</c:v>
                </c:pt>
                <c:pt idx="2234">
                  <c:v>0</c:v>
                </c:pt>
                <c:pt idx="2235">
                  <c:v>1.0019006530992716</c:v>
                </c:pt>
                <c:pt idx="2236">
                  <c:v>0</c:v>
                </c:pt>
                <c:pt idx="2237">
                  <c:v>12.393046473904114</c:v>
                </c:pt>
                <c:pt idx="2238">
                  <c:v>6.1169439741761469</c:v>
                </c:pt>
                <c:pt idx="2239">
                  <c:v>39.095273412731316</c:v>
                </c:pt>
                <c:pt idx="2240">
                  <c:v>9.6551155309572128</c:v>
                </c:pt>
                <c:pt idx="2241">
                  <c:v>46.684576455319871</c:v>
                </c:pt>
                <c:pt idx="2242">
                  <c:v>0</c:v>
                </c:pt>
                <c:pt idx="2243">
                  <c:v>7.1667841704144539</c:v>
                </c:pt>
                <c:pt idx="2244">
                  <c:v>1.8201449605042812</c:v>
                </c:pt>
                <c:pt idx="2245">
                  <c:v>0</c:v>
                </c:pt>
                <c:pt idx="2246">
                  <c:v>13.15930504649481</c:v>
                </c:pt>
                <c:pt idx="2247">
                  <c:v>0</c:v>
                </c:pt>
                <c:pt idx="2248">
                  <c:v>17.119441204296159</c:v>
                </c:pt>
                <c:pt idx="2249">
                  <c:v>68.327261440539516</c:v>
                </c:pt>
                <c:pt idx="2250">
                  <c:v>47.929346509429394</c:v>
                </c:pt>
                <c:pt idx="2251">
                  <c:v>21.753415815266532</c:v>
                </c:pt>
                <c:pt idx="2252">
                  <c:v>16.894251030619156</c:v>
                </c:pt>
                <c:pt idx="2253">
                  <c:v>1.6213305301695344</c:v>
                </c:pt>
                <c:pt idx="2254">
                  <c:v>34.865820538294535</c:v>
                </c:pt>
                <c:pt idx="2255">
                  <c:v>3.7298138652969599</c:v>
                </c:pt>
                <c:pt idx="2256">
                  <c:v>0</c:v>
                </c:pt>
                <c:pt idx="2257">
                  <c:v>18.966305313651009</c:v>
                </c:pt>
                <c:pt idx="2258">
                  <c:v>9.4716813045366823</c:v>
                </c:pt>
                <c:pt idx="2259">
                  <c:v>18.256663053067992</c:v>
                </c:pt>
                <c:pt idx="2260">
                  <c:v>0</c:v>
                </c:pt>
                <c:pt idx="2261">
                  <c:v>4.0436833887013801</c:v>
                </c:pt>
                <c:pt idx="2262">
                  <c:v>39.072194292182587</c:v>
                </c:pt>
                <c:pt idx="2263">
                  <c:v>47.958694946579271</c:v>
                </c:pt>
                <c:pt idx="2264">
                  <c:v>0</c:v>
                </c:pt>
                <c:pt idx="2265">
                  <c:v>24.5595671323799</c:v>
                </c:pt>
                <c:pt idx="2266">
                  <c:v>18.212039966716052</c:v>
                </c:pt>
                <c:pt idx="2267">
                  <c:v>75.111899720319116</c:v>
                </c:pt>
                <c:pt idx="2268">
                  <c:v>0</c:v>
                </c:pt>
                <c:pt idx="2269">
                  <c:v>40.631808659805898</c:v>
                </c:pt>
                <c:pt idx="2270">
                  <c:v>36.653866646630995</c:v>
                </c:pt>
                <c:pt idx="2271">
                  <c:v>4.7064866889293846</c:v>
                </c:pt>
                <c:pt idx="2272">
                  <c:v>20.794653477357798</c:v>
                </c:pt>
                <c:pt idx="2273">
                  <c:v>60.026998872091944</c:v>
                </c:pt>
                <c:pt idx="2274">
                  <c:v>68.13929223466036</c:v>
                </c:pt>
                <c:pt idx="2275">
                  <c:v>17.420499687990056</c:v>
                </c:pt>
                <c:pt idx="2276">
                  <c:v>0</c:v>
                </c:pt>
                <c:pt idx="2277">
                  <c:v>3.5804019298430729</c:v>
                </c:pt>
                <c:pt idx="2278">
                  <c:v>26.499500652396975</c:v>
                </c:pt>
                <c:pt idx="2279">
                  <c:v>24.826656817168914</c:v>
                </c:pt>
                <c:pt idx="2280">
                  <c:v>28.438525965464986</c:v>
                </c:pt>
                <c:pt idx="2281">
                  <c:v>0</c:v>
                </c:pt>
                <c:pt idx="2282">
                  <c:v>0</c:v>
                </c:pt>
                <c:pt idx="2283">
                  <c:v>4.0571338390195262</c:v>
                </c:pt>
                <c:pt idx="2284">
                  <c:v>0</c:v>
                </c:pt>
                <c:pt idx="2285">
                  <c:v>0</c:v>
                </c:pt>
                <c:pt idx="2286">
                  <c:v>0</c:v>
                </c:pt>
                <c:pt idx="2287">
                  <c:v>3.2203822549037064</c:v>
                </c:pt>
                <c:pt idx="2288">
                  <c:v>12.662204678288305</c:v>
                </c:pt>
                <c:pt idx="2289">
                  <c:v>38.984048159507893</c:v>
                </c:pt>
                <c:pt idx="2290">
                  <c:v>31.36491914806961</c:v>
                </c:pt>
                <c:pt idx="2291">
                  <c:v>16.914326398716266</c:v>
                </c:pt>
                <c:pt idx="2292">
                  <c:v>3.639667042735284</c:v>
                </c:pt>
                <c:pt idx="2293">
                  <c:v>0</c:v>
                </c:pt>
                <c:pt idx="2294">
                  <c:v>1.0226151390691967</c:v>
                </c:pt>
                <c:pt idx="2295">
                  <c:v>0</c:v>
                </c:pt>
                <c:pt idx="2296">
                  <c:v>28.182819261249101</c:v>
                </c:pt>
                <c:pt idx="2297">
                  <c:v>0</c:v>
                </c:pt>
                <c:pt idx="2298">
                  <c:v>1.9581417131380909</c:v>
                </c:pt>
                <c:pt idx="2299">
                  <c:v>20.049058277435559</c:v>
                </c:pt>
                <c:pt idx="2300">
                  <c:v>14.379708244696449</c:v>
                </c:pt>
                <c:pt idx="2301">
                  <c:v>12.077930909820532</c:v>
                </c:pt>
                <c:pt idx="2302">
                  <c:v>0</c:v>
                </c:pt>
                <c:pt idx="2303">
                  <c:v>39.680537748619649</c:v>
                </c:pt>
                <c:pt idx="2304">
                  <c:v>15.495132865805591</c:v>
                </c:pt>
                <c:pt idx="2305">
                  <c:v>7.1178095071323053</c:v>
                </c:pt>
                <c:pt idx="2306">
                  <c:v>10.915213438725873</c:v>
                </c:pt>
                <c:pt idx="2307">
                  <c:v>20.812036603699578</c:v>
                </c:pt>
                <c:pt idx="2308">
                  <c:v>0</c:v>
                </c:pt>
                <c:pt idx="2309">
                  <c:v>33.758289555623819</c:v>
                </c:pt>
                <c:pt idx="2310">
                  <c:v>0</c:v>
                </c:pt>
                <c:pt idx="2311">
                  <c:v>27.296657826730641</c:v>
                </c:pt>
                <c:pt idx="2312">
                  <c:v>0</c:v>
                </c:pt>
                <c:pt idx="2313">
                  <c:v>15.821267477156907</c:v>
                </c:pt>
                <c:pt idx="2314">
                  <c:v>19.684589661059785</c:v>
                </c:pt>
                <c:pt idx="2315">
                  <c:v>0</c:v>
                </c:pt>
                <c:pt idx="2316">
                  <c:v>23.914300596337846</c:v>
                </c:pt>
                <c:pt idx="2317">
                  <c:v>0</c:v>
                </c:pt>
                <c:pt idx="2318">
                  <c:v>0</c:v>
                </c:pt>
                <c:pt idx="2319">
                  <c:v>7.6357286039027832</c:v>
                </c:pt>
                <c:pt idx="2320">
                  <c:v>20.905417254268009</c:v>
                </c:pt>
                <c:pt idx="2321">
                  <c:v>17.348677835938762</c:v>
                </c:pt>
                <c:pt idx="2322">
                  <c:v>7.9837817788302283</c:v>
                </c:pt>
                <c:pt idx="2323">
                  <c:v>25.347671313492913</c:v>
                </c:pt>
                <c:pt idx="2324">
                  <c:v>0</c:v>
                </c:pt>
                <c:pt idx="2325">
                  <c:v>7.7321876979529121</c:v>
                </c:pt>
                <c:pt idx="2326">
                  <c:v>1.1535417179145102</c:v>
                </c:pt>
                <c:pt idx="2327">
                  <c:v>0</c:v>
                </c:pt>
                <c:pt idx="2328">
                  <c:v>0</c:v>
                </c:pt>
                <c:pt idx="2329">
                  <c:v>23.292360500689689</c:v>
                </c:pt>
                <c:pt idx="2330">
                  <c:v>0.90663556829560044</c:v>
                </c:pt>
                <c:pt idx="2331">
                  <c:v>0</c:v>
                </c:pt>
                <c:pt idx="2332">
                  <c:v>0</c:v>
                </c:pt>
                <c:pt idx="2333">
                  <c:v>43.901745017065387</c:v>
                </c:pt>
                <c:pt idx="2334">
                  <c:v>36.30142381194775</c:v>
                </c:pt>
                <c:pt idx="2335">
                  <c:v>3.9388091064022079</c:v>
                </c:pt>
                <c:pt idx="2336">
                  <c:v>11.855929893163889</c:v>
                </c:pt>
                <c:pt idx="2337">
                  <c:v>8.8093674128382276</c:v>
                </c:pt>
                <c:pt idx="2338">
                  <c:v>0</c:v>
                </c:pt>
                <c:pt idx="2339">
                  <c:v>12.126453442121703</c:v>
                </c:pt>
                <c:pt idx="2340">
                  <c:v>60.544721863719687</c:v>
                </c:pt>
                <c:pt idx="2341">
                  <c:v>0</c:v>
                </c:pt>
                <c:pt idx="2342">
                  <c:v>0</c:v>
                </c:pt>
                <c:pt idx="2343">
                  <c:v>0</c:v>
                </c:pt>
                <c:pt idx="2344">
                  <c:v>29.725461556767847</c:v>
                </c:pt>
                <c:pt idx="2345">
                  <c:v>38.256946979281018</c:v>
                </c:pt>
                <c:pt idx="2346">
                  <c:v>41.734289929455045</c:v>
                </c:pt>
                <c:pt idx="2347">
                  <c:v>0</c:v>
                </c:pt>
                <c:pt idx="2348">
                  <c:v>18.774681708317978</c:v>
                </c:pt>
                <c:pt idx="2349">
                  <c:v>0</c:v>
                </c:pt>
                <c:pt idx="2350">
                  <c:v>10.444448953770426</c:v>
                </c:pt>
                <c:pt idx="2351">
                  <c:v>0</c:v>
                </c:pt>
                <c:pt idx="2352">
                  <c:v>8.7452566579197892</c:v>
                </c:pt>
                <c:pt idx="2353">
                  <c:v>0</c:v>
                </c:pt>
                <c:pt idx="2354">
                  <c:v>51.718259575790263</c:v>
                </c:pt>
                <c:pt idx="2355">
                  <c:v>14.701240247799658</c:v>
                </c:pt>
                <c:pt idx="2356">
                  <c:v>0</c:v>
                </c:pt>
                <c:pt idx="2357">
                  <c:v>42.929101094595879</c:v>
                </c:pt>
                <c:pt idx="2358">
                  <c:v>13.994472826224834</c:v>
                </c:pt>
                <c:pt idx="2359">
                  <c:v>0</c:v>
                </c:pt>
                <c:pt idx="2360">
                  <c:v>0</c:v>
                </c:pt>
                <c:pt idx="2361">
                  <c:v>11.333257925050521</c:v>
                </c:pt>
                <c:pt idx="2362">
                  <c:v>3.2404104985895459</c:v>
                </c:pt>
                <c:pt idx="2363">
                  <c:v>7.0214064913444769</c:v>
                </c:pt>
                <c:pt idx="2364">
                  <c:v>0</c:v>
                </c:pt>
                <c:pt idx="2365">
                  <c:v>25.238756340347056</c:v>
                </c:pt>
                <c:pt idx="2366">
                  <c:v>15.295022884636605</c:v>
                </c:pt>
                <c:pt idx="2367">
                  <c:v>0</c:v>
                </c:pt>
                <c:pt idx="2368">
                  <c:v>32.429494838457082</c:v>
                </c:pt>
                <c:pt idx="2369">
                  <c:v>10.715043574383291</c:v>
                </c:pt>
                <c:pt idx="2370">
                  <c:v>36.379857134164915</c:v>
                </c:pt>
                <c:pt idx="2371">
                  <c:v>35.782267270545397</c:v>
                </c:pt>
                <c:pt idx="2372">
                  <c:v>24.054307986346704</c:v>
                </c:pt>
                <c:pt idx="2373">
                  <c:v>7.9195682706164687</c:v>
                </c:pt>
                <c:pt idx="2374">
                  <c:v>0</c:v>
                </c:pt>
                <c:pt idx="2375">
                  <c:v>20.402918860415792</c:v>
                </c:pt>
                <c:pt idx="2376">
                  <c:v>9.0563066220716983</c:v>
                </c:pt>
                <c:pt idx="2377">
                  <c:v>14.296213458016604</c:v>
                </c:pt>
                <c:pt idx="2378">
                  <c:v>0</c:v>
                </c:pt>
                <c:pt idx="2379">
                  <c:v>10.515621067802687</c:v>
                </c:pt>
                <c:pt idx="2380">
                  <c:v>7.0837461809763065</c:v>
                </c:pt>
                <c:pt idx="2381">
                  <c:v>67.037837561155641</c:v>
                </c:pt>
                <c:pt idx="2382">
                  <c:v>0</c:v>
                </c:pt>
                <c:pt idx="2383">
                  <c:v>36.741352066081838</c:v>
                </c:pt>
                <c:pt idx="2384">
                  <c:v>26.620596686656757</c:v>
                </c:pt>
                <c:pt idx="2385">
                  <c:v>6.6445292095453752</c:v>
                </c:pt>
                <c:pt idx="2386">
                  <c:v>7.8965744480566986</c:v>
                </c:pt>
                <c:pt idx="2387">
                  <c:v>2.6292190465857912</c:v>
                </c:pt>
                <c:pt idx="2388">
                  <c:v>9.3011816942944119</c:v>
                </c:pt>
                <c:pt idx="2389">
                  <c:v>0</c:v>
                </c:pt>
                <c:pt idx="2390">
                  <c:v>8.0786603889410138</c:v>
                </c:pt>
                <c:pt idx="2391">
                  <c:v>28.856637979819183</c:v>
                </c:pt>
                <c:pt idx="2392">
                  <c:v>0</c:v>
                </c:pt>
                <c:pt idx="2393">
                  <c:v>9.119450269206645</c:v>
                </c:pt>
                <c:pt idx="2394">
                  <c:v>40.18554375913628</c:v>
                </c:pt>
                <c:pt idx="2395">
                  <c:v>3.8856665341032315</c:v>
                </c:pt>
                <c:pt idx="2396">
                  <c:v>0</c:v>
                </c:pt>
                <c:pt idx="2397">
                  <c:v>0</c:v>
                </c:pt>
                <c:pt idx="2398">
                  <c:v>4.8032712785536225</c:v>
                </c:pt>
                <c:pt idx="2399">
                  <c:v>0</c:v>
                </c:pt>
                <c:pt idx="2400">
                  <c:v>2.8613022608387633</c:v>
                </c:pt>
                <c:pt idx="2401">
                  <c:v>12.688513413792084</c:v>
                </c:pt>
                <c:pt idx="2402">
                  <c:v>62.600895271497947</c:v>
                </c:pt>
                <c:pt idx="2403">
                  <c:v>12.286856301878816</c:v>
                </c:pt>
                <c:pt idx="2404">
                  <c:v>90.22167997821029</c:v>
                </c:pt>
                <c:pt idx="2405">
                  <c:v>7.2174169620807511</c:v>
                </c:pt>
                <c:pt idx="2406">
                  <c:v>22.866929395461529</c:v>
                </c:pt>
                <c:pt idx="2407">
                  <c:v>51.802036093188995</c:v>
                </c:pt>
                <c:pt idx="2408">
                  <c:v>22.609349118225083</c:v>
                </c:pt>
                <c:pt idx="2409">
                  <c:v>54.481596847359064</c:v>
                </c:pt>
                <c:pt idx="2410">
                  <c:v>0</c:v>
                </c:pt>
                <c:pt idx="2411">
                  <c:v>2.3718367554829585</c:v>
                </c:pt>
                <c:pt idx="2412">
                  <c:v>0</c:v>
                </c:pt>
                <c:pt idx="2413">
                  <c:v>0</c:v>
                </c:pt>
                <c:pt idx="2414">
                  <c:v>21.182416809273182</c:v>
                </c:pt>
                <c:pt idx="2415">
                  <c:v>20.912361054299545</c:v>
                </c:pt>
                <c:pt idx="2416">
                  <c:v>13.200091728938428</c:v>
                </c:pt>
                <c:pt idx="2417">
                  <c:v>0</c:v>
                </c:pt>
                <c:pt idx="2418">
                  <c:v>3.6739736894946882</c:v>
                </c:pt>
                <c:pt idx="2419">
                  <c:v>86.092097234216396</c:v>
                </c:pt>
                <c:pt idx="2420">
                  <c:v>0</c:v>
                </c:pt>
                <c:pt idx="2421">
                  <c:v>9.5886957951118887</c:v>
                </c:pt>
                <c:pt idx="2422">
                  <c:v>40.11356551234055</c:v>
                </c:pt>
                <c:pt idx="2423">
                  <c:v>11.319034897460362</c:v>
                </c:pt>
                <c:pt idx="2424">
                  <c:v>0</c:v>
                </c:pt>
                <c:pt idx="2425">
                  <c:v>10.239074488652033</c:v>
                </c:pt>
                <c:pt idx="2426">
                  <c:v>14.921118179093494</c:v>
                </c:pt>
                <c:pt idx="2427">
                  <c:v>13.455284555613558</c:v>
                </c:pt>
                <c:pt idx="2428">
                  <c:v>24.524746530016142</c:v>
                </c:pt>
                <c:pt idx="2429">
                  <c:v>0</c:v>
                </c:pt>
                <c:pt idx="2430">
                  <c:v>52.597330883155344</c:v>
                </c:pt>
                <c:pt idx="2431">
                  <c:v>27.030468977278431</c:v>
                </c:pt>
                <c:pt idx="2432">
                  <c:v>7.0608469073000073</c:v>
                </c:pt>
                <c:pt idx="2433">
                  <c:v>18.953590275805901</c:v>
                </c:pt>
                <c:pt idx="2434">
                  <c:v>0</c:v>
                </c:pt>
                <c:pt idx="2435">
                  <c:v>4.09319001914014</c:v>
                </c:pt>
                <c:pt idx="2436">
                  <c:v>0</c:v>
                </c:pt>
                <c:pt idx="2437">
                  <c:v>7.5979654173231737</c:v>
                </c:pt>
                <c:pt idx="2438">
                  <c:v>7.1603593382004824</c:v>
                </c:pt>
                <c:pt idx="2439">
                  <c:v>0</c:v>
                </c:pt>
                <c:pt idx="2440">
                  <c:v>16.449702137735461</c:v>
                </c:pt>
                <c:pt idx="2441">
                  <c:v>12.84642972824418</c:v>
                </c:pt>
                <c:pt idx="2442">
                  <c:v>9.3310363979550619</c:v>
                </c:pt>
                <c:pt idx="2443">
                  <c:v>26.225707491472082</c:v>
                </c:pt>
                <c:pt idx="2444">
                  <c:v>0</c:v>
                </c:pt>
                <c:pt idx="2445">
                  <c:v>1.4096818422877497</c:v>
                </c:pt>
                <c:pt idx="2446">
                  <c:v>0</c:v>
                </c:pt>
                <c:pt idx="2447">
                  <c:v>2.2579055508939296</c:v>
                </c:pt>
                <c:pt idx="2448">
                  <c:v>16.933003712653072</c:v>
                </c:pt>
                <c:pt idx="2449">
                  <c:v>29.038684783701125</c:v>
                </c:pt>
                <c:pt idx="2450">
                  <c:v>23.210771944134141</c:v>
                </c:pt>
                <c:pt idx="2451">
                  <c:v>34.995968961840319</c:v>
                </c:pt>
                <c:pt idx="2452">
                  <c:v>0</c:v>
                </c:pt>
                <c:pt idx="2453">
                  <c:v>10.800881886778427</c:v>
                </c:pt>
                <c:pt idx="2454">
                  <c:v>1.4694679457066664</c:v>
                </c:pt>
                <c:pt idx="2455">
                  <c:v>0</c:v>
                </c:pt>
                <c:pt idx="2456">
                  <c:v>17.378527338947197</c:v>
                </c:pt>
                <c:pt idx="2457">
                  <c:v>0</c:v>
                </c:pt>
                <c:pt idx="2458">
                  <c:v>37.294529711648984</c:v>
                </c:pt>
                <c:pt idx="2459">
                  <c:v>82.091890335532085</c:v>
                </c:pt>
                <c:pt idx="2460">
                  <c:v>24.018893477721836</c:v>
                </c:pt>
                <c:pt idx="2461">
                  <c:v>43.973539719192686</c:v>
                </c:pt>
                <c:pt idx="2462">
                  <c:v>17.236980402019132</c:v>
                </c:pt>
                <c:pt idx="2463">
                  <c:v>7.0786842487165114</c:v>
                </c:pt>
                <c:pt idx="2464">
                  <c:v>28.406636776163925</c:v>
                </c:pt>
                <c:pt idx="2465">
                  <c:v>0</c:v>
                </c:pt>
                <c:pt idx="2466">
                  <c:v>0</c:v>
                </c:pt>
                <c:pt idx="2467">
                  <c:v>55.294247674495764</c:v>
                </c:pt>
                <c:pt idx="2468">
                  <c:v>21.285200716679224</c:v>
                </c:pt>
                <c:pt idx="2469">
                  <c:v>36.308855383888023</c:v>
                </c:pt>
                <c:pt idx="2470">
                  <c:v>16.175311970098988</c:v>
                </c:pt>
                <c:pt idx="2471">
                  <c:v>0</c:v>
                </c:pt>
                <c:pt idx="2472">
                  <c:v>52.393105824455951</c:v>
                </c:pt>
                <c:pt idx="2473">
                  <c:v>65.253370740306508</c:v>
                </c:pt>
                <c:pt idx="2474">
                  <c:v>4.4457659427971521</c:v>
                </c:pt>
                <c:pt idx="2475">
                  <c:v>16.31066118641257</c:v>
                </c:pt>
                <c:pt idx="2476">
                  <c:v>23.102328796484386</c:v>
                </c:pt>
                <c:pt idx="2477">
                  <c:v>80.383689677524089</c:v>
                </c:pt>
                <c:pt idx="2478">
                  <c:v>0</c:v>
                </c:pt>
                <c:pt idx="2479">
                  <c:v>27.361172398860973</c:v>
                </c:pt>
                <c:pt idx="2480">
                  <c:v>33.117284360098019</c:v>
                </c:pt>
                <c:pt idx="2481">
                  <c:v>4.7711243844786386</c:v>
                </c:pt>
                <c:pt idx="2482">
                  <c:v>26.752539200981097</c:v>
                </c:pt>
                <c:pt idx="2483">
                  <c:v>37.094191283424614</c:v>
                </c:pt>
                <c:pt idx="2484">
                  <c:v>69.868306801235519</c:v>
                </c:pt>
                <c:pt idx="2485">
                  <c:v>18.020193292257826</c:v>
                </c:pt>
                <c:pt idx="2486">
                  <c:v>18.579420393578403</c:v>
                </c:pt>
                <c:pt idx="2487">
                  <c:v>9.705081465506483</c:v>
                </c:pt>
                <c:pt idx="2488">
                  <c:v>31.417296216285454</c:v>
                </c:pt>
                <c:pt idx="2489">
                  <c:v>26.207362724270507</c:v>
                </c:pt>
                <c:pt idx="2490">
                  <c:v>22.19932919323967</c:v>
                </c:pt>
                <c:pt idx="2491">
                  <c:v>0</c:v>
                </c:pt>
                <c:pt idx="2492">
                  <c:v>0</c:v>
                </c:pt>
                <c:pt idx="2493">
                  <c:v>0</c:v>
                </c:pt>
                <c:pt idx="2494">
                  <c:v>0</c:v>
                </c:pt>
                <c:pt idx="2495">
                  <c:v>0</c:v>
                </c:pt>
                <c:pt idx="2496">
                  <c:v>0</c:v>
                </c:pt>
                <c:pt idx="2497">
                  <c:v>7.8165088941874501</c:v>
                </c:pt>
                <c:pt idx="2498">
                  <c:v>29.016932161539778</c:v>
                </c:pt>
                <c:pt idx="2499">
                  <c:v>32.451691809626091</c:v>
                </c:pt>
                <c:pt idx="2500">
                  <c:v>30.462265283581814</c:v>
                </c:pt>
                <c:pt idx="2501">
                  <c:v>59.359276635074032</c:v>
                </c:pt>
                <c:pt idx="2502">
                  <c:v>2.7360399056230502</c:v>
                </c:pt>
                <c:pt idx="2503">
                  <c:v>12.998809954819556</c:v>
                </c:pt>
                <c:pt idx="2504">
                  <c:v>0</c:v>
                </c:pt>
                <c:pt idx="2505">
                  <c:v>0</c:v>
                </c:pt>
                <c:pt idx="2506">
                  <c:v>33.447220862221371</c:v>
                </c:pt>
                <c:pt idx="2507">
                  <c:v>9.699644075108008</c:v>
                </c:pt>
                <c:pt idx="2508">
                  <c:v>16.421826635990133</c:v>
                </c:pt>
                <c:pt idx="2509">
                  <c:v>9.5115915208319173</c:v>
                </c:pt>
                <c:pt idx="2510">
                  <c:v>11.417871412360448</c:v>
                </c:pt>
                <c:pt idx="2511">
                  <c:v>9.7436093956568683</c:v>
                </c:pt>
                <c:pt idx="2512">
                  <c:v>0</c:v>
                </c:pt>
                <c:pt idx="2513">
                  <c:v>34.259069311830693</c:v>
                </c:pt>
                <c:pt idx="2514">
                  <c:v>15.704080630066809</c:v>
                </c:pt>
                <c:pt idx="2515">
                  <c:v>15.249420917325271</c:v>
                </c:pt>
                <c:pt idx="2516">
                  <c:v>9.9916979560872345</c:v>
                </c:pt>
                <c:pt idx="2517">
                  <c:v>49.468837391671421</c:v>
                </c:pt>
                <c:pt idx="2518">
                  <c:v>0</c:v>
                </c:pt>
                <c:pt idx="2519">
                  <c:v>64.579294603152789</c:v>
                </c:pt>
                <c:pt idx="2520">
                  <c:v>0</c:v>
                </c:pt>
                <c:pt idx="2521">
                  <c:v>38.77331795719396</c:v>
                </c:pt>
                <c:pt idx="2522">
                  <c:v>0</c:v>
                </c:pt>
                <c:pt idx="2523">
                  <c:v>7.9669900807521072</c:v>
                </c:pt>
                <c:pt idx="2524">
                  <c:v>0.92112767500701587</c:v>
                </c:pt>
                <c:pt idx="2525">
                  <c:v>0</c:v>
                </c:pt>
                <c:pt idx="2526">
                  <c:v>31.981934039152659</c:v>
                </c:pt>
                <c:pt idx="2527">
                  <c:v>0</c:v>
                </c:pt>
                <c:pt idx="2528">
                  <c:v>0.57102144006969979</c:v>
                </c:pt>
                <c:pt idx="2529">
                  <c:v>27.902694172184962</c:v>
                </c:pt>
                <c:pt idx="2530">
                  <c:v>38.18553878806577</c:v>
                </c:pt>
                <c:pt idx="2531">
                  <c:v>17.717760885190881</c:v>
                </c:pt>
                <c:pt idx="2532">
                  <c:v>14.25702690776626</c:v>
                </c:pt>
                <c:pt idx="2533">
                  <c:v>47.904359544263741</c:v>
                </c:pt>
                <c:pt idx="2534">
                  <c:v>1.0212687399894576</c:v>
                </c:pt>
                <c:pt idx="2535">
                  <c:v>3.2433346007337938</c:v>
                </c:pt>
                <c:pt idx="2536">
                  <c:v>6.389967123206759</c:v>
                </c:pt>
                <c:pt idx="2537">
                  <c:v>0</c:v>
                </c:pt>
                <c:pt idx="2538">
                  <c:v>4.3439149337625063</c:v>
                </c:pt>
                <c:pt idx="2539">
                  <c:v>25.670078277127615</c:v>
                </c:pt>
                <c:pt idx="2540">
                  <c:v>2.1137506255604017</c:v>
                </c:pt>
                <c:pt idx="2541">
                  <c:v>0</c:v>
                </c:pt>
                <c:pt idx="2542">
                  <c:v>0</c:v>
                </c:pt>
                <c:pt idx="2543">
                  <c:v>39.78147227629313</c:v>
                </c:pt>
                <c:pt idx="2544">
                  <c:v>58.591797792693448</c:v>
                </c:pt>
                <c:pt idx="2545">
                  <c:v>1.2504878683888236</c:v>
                </c:pt>
                <c:pt idx="2546">
                  <c:v>13.473192299557322</c:v>
                </c:pt>
                <c:pt idx="2547">
                  <c:v>12.478899639904924</c:v>
                </c:pt>
                <c:pt idx="2548">
                  <c:v>0</c:v>
                </c:pt>
                <c:pt idx="2549">
                  <c:v>13.195115855889064</c:v>
                </c:pt>
                <c:pt idx="2550">
                  <c:v>62.086879614575388</c:v>
                </c:pt>
                <c:pt idx="2551">
                  <c:v>0</c:v>
                </c:pt>
                <c:pt idx="2552">
                  <c:v>1.9937752461223126</c:v>
                </c:pt>
                <c:pt idx="2553">
                  <c:v>0</c:v>
                </c:pt>
                <c:pt idx="2554">
                  <c:v>36.049004306065392</c:v>
                </c:pt>
                <c:pt idx="2555">
                  <c:v>9.8883608337112232</c:v>
                </c:pt>
                <c:pt idx="2556">
                  <c:v>47.066105994537068</c:v>
                </c:pt>
                <c:pt idx="2557">
                  <c:v>0</c:v>
                </c:pt>
                <c:pt idx="2558">
                  <c:v>11.730039576592988</c:v>
                </c:pt>
                <c:pt idx="2559">
                  <c:v>0</c:v>
                </c:pt>
                <c:pt idx="2560">
                  <c:v>4.5317271136011286</c:v>
                </c:pt>
                <c:pt idx="2561">
                  <c:v>8.7190912690041031</c:v>
                </c:pt>
                <c:pt idx="2562">
                  <c:v>6.841071732990307</c:v>
                </c:pt>
                <c:pt idx="2563">
                  <c:v>3.822480452896023</c:v>
                </c:pt>
                <c:pt idx="2564">
                  <c:v>36.912024549421339</c:v>
                </c:pt>
                <c:pt idx="2565">
                  <c:v>17.749099667007695</c:v>
                </c:pt>
                <c:pt idx="2566">
                  <c:v>16.828634457556067</c:v>
                </c:pt>
                <c:pt idx="2567">
                  <c:v>26.2733333024232</c:v>
                </c:pt>
                <c:pt idx="2568">
                  <c:v>16.083809921935963</c:v>
                </c:pt>
                <c:pt idx="2569">
                  <c:v>0</c:v>
                </c:pt>
                <c:pt idx="2570">
                  <c:v>0</c:v>
                </c:pt>
                <c:pt idx="2571">
                  <c:v>21.117236108088409</c:v>
                </c:pt>
                <c:pt idx="2572">
                  <c:v>0.14010538799507694</c:v>
                </c:pt>
                <c:pt idx="2573">
                  <c:v>6.3451991370403924</c:v>
                </c:pt>
                <c:pt idx="2574">
                  <c:v>0</c:v>
                </c:pt>
                <c:pt idx="2575">
                  <c:v>35.670482177161816</c:v>
                </c:pt>
                <c:pt idx="2576">
                  <c:v>10.694997265193988</c:v>
                </c:pt>
                <c:pt idx="2577">
                  <c:v>0</c:v>
                </c:pt>
                <c:pt idx="2578">
                  <c:v>30.049050532001079</c:v>
                </c:pt>
                <c:pt idx="2579">
                  <c:v>17.314197565386454</c:v>
                </c:pt>
                <c:pt idx="2580">
                  <c:v>24.717893717044426</c:v>
                </c:pt>
                <c:pt idx="2581">
                  <c:v>36.10115482929001</c:v>
                </c:pt>
                <c:pt idx="2582">
                  <c:v>4.632815023857094</c:v>
                </c:pt>
                <c:pt idx="2583">
                  <c:v>9.1704986098546915</c:v>
                </c:pt>
                <c:pt idx="2584">
                  <c:v>0</c:v>
                </c:pt>
                <c:pt idx="2585">
                  <c:v>33.058565988623457</c:v>
                </c:pt>
                <c:pt idx="2586">
                  <c:v>18.098346196571221</c:v>
                </c:pt>
                <c:pt idx="2587">
                  <c:v>3.5002262758007436</c:v>
                </c:pt>
                <c:pt idx="2588">
                  <c:v>0</c:v>
                </c:pt>
                <c:pt idx="2589">
                  <c:v>2.1822123212802791</c:v>
                </c:pt>
                <c:pt idx="2590">
                  <c:v>3.2557652291888761</c:v>
                </c:pt>
                <c:pt idx="2591">
                  <c:v>16.37999721827277</c:v>
                </c:pt>
                <c:pt idx="2592">
                  <c:v>0</c:v>
                </c:pt>
                <c:pt idx="2593">
                  <c:v>27.393890102063679</c:v>
                </c:pt>
                <c:pt idx="2594">
                  <c:v>15.897262315029201</c:v>
                </c:pt>
                <c:pt idx="2595">
                  <c:v>13.387405721535067</c:v>
                </c:pt>
                <c:pt idx="2596">
                  <c:v>21.897778272103427</c:v>
                </c:pt>
                <c:pt idx="2597">
                  <c:v>0</c:v>
                </c:pt>
                <c:pt idx="2598">
                  <c:v>5.3968591781386852</c:v>
                </c:pt>
                <c:pt idx="2599">
                  <c:v>0</c:v>
                </c:pt>
                <c:pt idx="2600">
                  <c:v>5.7349175784407391</c:v>
                </c:pt>
                <c:pt idx="2601">
                  <c:v>45.194685164121729</c:v>
                </c:pt>
                <c:pt idx="2602">
                  <c:v>0</c:v>
                </c:pt>
                <c:pt idx="2603">
                  <c:v>22.44737427086535</c:v>
                </c:pt>
                <c:pt idx="2604">
                  <c:v>35.434628390798984</c:v>
                </c:pt>
                <c:pt idx="2605">
                  <c:v>3.7502886653069414</c:v>
                </c:pt>
                <c:pt idx="2606">
                  <c:v>4.593454618818825</c:v>
                </c:pt>
                <c:pt idx="2607">
                  <c:v>0</c:v>
                </c:pt>
                <c:pt idx="2608">
                  <c:v>13.879160208496256</c:v>
                </c:pt>
                <c:pt idx="2609">
                  <c:v>0</c:v>
                </c:pt>
                <c:pt idx="2610">
                  <c:v>6.3547961128614912</c:v>
                </c:pt>
                <c:pt idx="2611">
                  <c:v>7.7557165250495883</c:v>
                </c:pt>
                <c:pt idx="2612">
                  <c:v>62.176972361749272</c:v>
                </c:pt>
                <c:pt idx="2613">
                  <c:v>0</c:v>
                </c:pt>
                <c:pt idx="2614">
                  <c:v>79.839215360451348</c:v>
                </c:pt>
                <c:pt idx="2615">
                  <c:v>2.8258622082814275</c:v>
                </c:pt>
                <c:pt idx="2616">
                  <c:v>36.642290956043915</c:v>
                </c:pt>
                <c:pt idx="2617">
                  <c:v>58.830864027380542</c:v>
                </c:pt>
                <c:pt idx="2618">
                  <c:v>5.3058026950095263</c:v>
                </c:pt>
                <c:pt idx="2619">
                  <c:v>42.390197032043631</c:v>
                </c:pt>
                <c:pt idx="2620">
                  <c:v>10.127295878988155</c:v>
                </c:pt>
                <c:pt idx="2621">
                  <c:v>2.8630255579753888E-2</c:v>
                </c:pt>
                <c:pt idx="2622">
                  <c:v>0</c:v>
                </c:pt>
                <c:pt idx="2623">
                  <c:v>7.133510734407654</c:v>
                </c:pt>
                <c:pt idx="2624">
                  <c:v>25.556053059078209</c:v>
                </c:pt>
                <c:pt idx="2625">
                  <c:v>40.289014401104595</c:v>
                </c:pt>
                <c:pt idx="2626">
                  <c:v>12.383584288913768</c:v>
                </c:pt>
                <c:pt idx="2627">
                  <c:v>0</c:v>
                </c:pt>
                <c:pt idx="2628">
                  <c:v>6.967024721739052</c:v>
                </c:pt>
                <c:pt idx="2629">
                  <c:v>63.647040468287599</c:v>
                </c:pt>
                <c:pt idx="2630">
                  <c:v>0</c:v>
                </c:pt>
                <c:pt idx="2631">
                  <c:v>25.305063113504247</c:v>
                </c:pt>
                <c:pt idx="2632">
                  <c:v>29.000354129941162</c:v>
                </c:pt>
                <c:pt idx="2633">
                  <c:v>8.1870941808188498</c:v>
                </c:pt>
                <c:pt idx="2634">
                  <c:v>0</c:v>
                </c:pt>
                <c:pt idx="2635">
                  <c:v>28.555533704735655</c:v>
                </c:pt>
                <c:pt idx="2636">
                  <c:v>17.22796348925532</c:v>
                </c:pt>
                <c:pt idx="2637">
                  <c:v>12.185042120316698</c:v>
                </c:pt>
                <c:pt idx="2638">
                  <c:v>28.215062326112296</c:v>
                </c:pt>
                <c:pt idx="2639">
                  <c:v>0</c:v>
                </c:pt>
                <c:pt idx="2640">
                  <c:v>68.182660918173482</c:v>
                </c:pt>
                <c:pt idx="2641">
                  <c:v>18.036807538929683</c:v>
                </c:pt>
                <c:pt idx="2642">
                  <c:v>7.9023039428168014</c:v>
                </c:pt>
                <c:pt idx="2643">
                  <c:v>19.145782892869029</c:v>
                </c:pt>
                <c:pt idx="2644">
                  <c:v>0</c:v>
                </c:pt>
                <c:pt idx="2645">
                  <c:v>16.02685474005494</c:v>
                </c:pt>
                <c:pt idx="2646">
                  <c:v>8.8577063521334889</c:v>
                </c:pt>
                <c:pt idx="2647">
                  <c:v>11.53427617140472</c:v>
                </c:pt>
                <c:pt idx="2648">
                  <c:v>10.873306839473674</c:v>
                </c:pt>
                <c:pt idx="2649">
                  <c:v>0</c:v>
                </c:pt>
                <c:pt idx="2650">
                  <c:v>19.393271346291158</c:v>
                </c:pt>
                <c:pt idx="2651">
                  <c:v>21.482473410279674</c:v>
                </c:pt>
                <c:pt idx="2652">
                  <c:v>8.2504589762977822</c:v>
                </c:pt>
                <c:pt idx="2653">
                  <c:v>16.80538270852648</c:v>
                </c:pt>
                <c:pt idx="2654">
                  <c:v>3.4421924247900852</c:v>
                </c:pt>
                <c:pt idx="2655">
                  <c:v>0</c:v>
                </c:pt>
                <c:pt idx="2656">
                  <c:v>0</c:v>
                </c:pt>
                <c:pt idx="2657">
                  <c:v>20.367213676589753</c:v>
                </c:pt>
                <c:pt idx="2658">
                  <c:v>16.419225038454002</c:v>
                </c:pt>
                <c:pt idx="2659">
                  <c:v>51.798562774109044</c:v>
                </c:pt>
                <c:pt idx="2660">
                  <c:v>28.222944483707298</c:v>
                </c:pt>
                <c:pt idx="2661">
                  <c:v>73.577136440340155</c:v>
                </c:pt>
                <c:pt idx="2662">
                  <c:v>0</c:v>
                </c:pt>
                <c:pt idx="2663">
                  <c:v>11.823311757164332</c:v>
                </c:pt>
                <c:pt idx="2664">
                  <c:v>0</c:v>
                </c:pt>
                <c:pt idx="2665">
                  <c:v>0</c:v>
                </c:pt>
                <c:pt idx="2666">
                  <c:v>67.020528823939202</c:v>
                </c:pt>
                <c:pt idx="2667">
                  <c:v>0</c:v>
                </c:pt>
                <c:pt idx="2668">
                  <c:v>49.434103176811362</c:v>
                </c:pt>
                <c:pt idx="2669">
                  <c:v>78.744230040123924</c:v>
                </c:pt>
                <c:pt idx="2670">
                  <c:v>38.839438790881083</c:v>
                </c:pt>
                <c:pt idx="2671">
                  <c:v>13.118248305047166</c:v>
                </c:pt>
                <c:pt idx="2672">
                  <c:v>25.605722057337307</c:v>
                </c:pt>
                <c:pt idx="2673">
                  <c:v>7.9985478239940937</c:v>
                </c:pt>
                <c:pt idx="2674">
                  <c:v>57.646654931653487</c:v>
                </c:pt>
                <c:pt idx="2675">
                  <c:v>3.8129315662453771</c:v>
                </c:pt>
                <c:pt idx="2676">
                  <c:v>0</c:v>
                </c:pt>
                <c:pt idx="2677">
                  <c:v>33.417512384349408</c:v>
                </c:pt>
                <c:pt idx="2678">
                  <c:v>21.329496179525499</c:v>
                </c:pt>
                <c:pt idx="2679">
                  <c:v>32.042551144139537</c:v>
                </c:pt>
                <c:pt idx="2680">
                  <c:v>20.296295935608679</c:v>
                </c:pt>
                <c:pt idx="2681">
                  <c:v>3.9722213585487118</c:v>
                </c:pt>
                <c:pt idx="2682">
                  <c:v>39.923987787133719</c:v>
                </c:pt>
                <c:pt idx="2683">
                  <c:v>94.396663436332233</c:v>
                </c:pt>
                <c:pt idx="2684">
                  <c:v>9.0282839765400915</c:v>
                </c:pt>
                <c:pt idx="2685">
                  <c:v>16.340884978335271</c:v>
                </c:pt>
                <c:pt idx="2686">
                  <c:v>31.733723284258492</c:v>
                </c:pt>
                <c:pt idx="2687">
                  <c:v>63.187632893322075</c:v>
                </c:pt>
                <c:pt idx="2688">
                  <c:v>0</c:v>
                </c:pt>
                <c:pt idx="2689">
                  <c:v>36.973444126936954</c:v>
                </c:pt>
                <c:pt idx="2690">
                  <c:v>49.180264678837304</c:v>
                </c:pt>
                <c:pt idx="2691">
                  <c:v>0</c:v>
                </c:pt>
                <c:pt idx="2692">
                  <c:v>30.880285436427712</c:v>
                </c:pt>
                <c:pt idx="2693">
                  <c:v>22.330845666016568</c:v>
                </c:pt>
                <c:pt idx="2694">
                  <c:v>69.054470891158445</c:v>
                </c:pt>
                <c:pt idx="2695">
                  <c:v>32.226880669586635</c:v>
                </c:pt>
                <c:pt idx="2696">
                  <c:v>9.3281622330779363</c:v>
                </c:pt>
                <c:pt idx="2697">
                  <c:v>6.7859335866368333</c:v>
                </c:pt>
                <c:pt idx="2698">
                  <c:v>40.063844502256416</c:v>
                </c:pt>
                <c:pt idx="2699">
                  <c:v>43.420348592638241</c:v>
                </c:pt>
                <c:pt idx="2700">
                  <c:v>33.837866892304987</c:v>
                </c:pt>
                <c:pt idx="2701">
                  <c:v>0</c:v>
                </c:pt>
                <c:pt idx="2702">
                  <c:v>0</c:v>
                </c:pt>
                <c:pt idx="2703">
                  <c:v>0</c:v>
                </c:pt>
                <c:pt idx="2704">
                  <c:v>0</c:v>
                </c:pt>
                <c:pt idx="2705">
                  <c:v>7.7594004337221554</c:v>
                </c:pt>
                <c:pt idx="2706">
                  <c:v>0</c:v>
                </c:pt>
                <c:pt idx="2707">
                  <c:v>10.187664637620182</c:v>
                </c:pt>
                <c:pt idx="2708">
                  <c:v>51.290658606025637</c:v>
                </c:pt>
                <c:pt idx="2709">
                  <c:v>43.957155244878699</c:v>
                </c:pt>
                <c:pt idx="2710">
                  <c:v>25.480044010238323</c:v>
                </c:pt>
                <c:pt idx="2711">
                  <c:v>22.560402115053705</c:v>
                </c:pt>
                <c:pt idx="2712">
                  <c:v>8.1240064809326391</c:v>
                </c:pt>
                <c:pt idx="2713">
                  <c:v>16.669896493616218</c:v>
                </c:pt>
                <c:pt idx="2714">
                  <c:v>2.8257129180143123</c:v>
                </c:pt>
                <c:pt idx="2715">
                  <c:v>0</c:v>
                </c:pt>
                <c:pt idx="2716">
                  <c:v>23.642672380306482</c:v>
                </c:pt>
                <c:pt idx="2717">
                  <c:v>10.460089277352255</c:v>
                </c:pt>
                <c:pt idx="2718">
                  <c:v>15.42234143810804</c:v>
                </c:pt>
                <c:pt idx="2719">
                  <c:v>14.845621505450358</c:v>
                </c:pt>
                <c:pt idx="2720">
                  <c:v>7.7356093580921783</c:v>
                </c:pt>
                <c:pt idx="2721">
                  <c:v>31.541296613982759</c:v>
                </c:pt>
                <c:pt idx="2722">
                  <c:v>0</c:v>
                </c:pt>
                <c:pt idx="2723">
                  <c:v>48.976188511698425</c:v>
                </c:pt>
                <c:pt idx="2724">
                  <c:v>16.742845465888855</c:v>
                </c:pt>
                <c:pt idx="2725">
                  <c:v>10.44736191494191</c:v>
                </c:pt>
                <c:pt idx="2726">
                  <c:v>26.769898303696159</c:v>
                </c:pt>
                <c:pt idx="2727">
                  <c:v>62.090194679795779</c:v>
                </c:pt>
                <c:pt idx="2728">
                  <c:v>11.074216281467015</c:v>
                </c:pt>
                <c:pt idx="2729">
                  <c:v>29.0061371333735</c:v>
                </c:pt>
                <c:pt idx="2730">
                  <c:v>0</c:v>
                </c:pt>
                <c:pt idx="2731">
                  <c:v>27.528839581275967</c:v>
                </c:pt>
                <c:pt idx="2732">
                  <c:v>0</c:v>
                </c:pt>
                <c:pt idx="2733">
                  <c:v>23.657736942529038</c:v>
                </c:pt>
                <c:pt idx="2734">
                  <c:v>3.3051202882730717</c:v>
                </c:pt>
                <c:pt idx="2735">
                  <c:v>0</c:v>
                </c:pt>
                <c:pt idx="2736">
                  <c:v>22.618787734707475</c:v>
                </c:pt>
                <c:pt idx="2737">
                  <c:v>0</c:v>
                </c:pt>
                <c:pt idx="2738">
                  <c:v>0</c:v>
                </c:pt>
                <c:pt idx="2739">
                  <c:v>10.495380261767231</c:v>
                </c:pt>
                <c:pt idx="2740">
                  <c:v>20.467763752598973</c:v>
                </c:pt>
                <c:pt idx="2741">
                  <c:v>12.570783199673476</c:v>
                </c:pt>
                <c:pt idx="2742">
                  <c:v>4.5887573349882533</c:v>
                </c:pt>
                <c:pt idx="2743">
                  <c:v>43.523831727642964</c:v>
                </c:pt>
                <c:pt idx="2744">
                  <c:v>0.59290454107229917</c:v>
                </c:pt>
                <c:pt idx="2745">
                  <c:v>5.172092241267471</c:v>
                </c:pt>
                <c:pt idx="2746">
                  <c:v>11.503013912668404</c:v>
                </c:pt>
                <c:pt idx="2747">
                  <c:v>1.9357754663637259</c:v>
                </c:pt>
                <c:pt idx="2748">
                  <c:v>0</c:v>
                </c:pt>
                <c:pt idx="2749">
                  <c:v>31.358895605420397</c:v>
                </c:pt>
                <c:pt idx="2750">
                  <c:v>0.44414222684804144</c:v>
                </c:pt>
                <c:pt idx="2751">
                  <c:v>0</c:v>
                </c:pt>
                <c:pt idx="2752">
                  <c:v>3.9838330242995466</c:v>
                </c:pt>
                <c:pt idx="2753">
                  <c:v>25.603735994116747</c:v>
                </c:pt>
                <c:pt idx="2754">
                  <c:v>67.725224565880396</c:v>
                </c:pt>
                <c:pt idx="2755">
                  <c:v>2.8086783911550999</c:v>
                </c:pt>
                <c:pt idx="2756">
                  <c:v>19.7854319209873</c:v>
                </c:pt>
                <c:pt idx="2757">
                  <c:v>7.7869415594746325</c:v>
                </c:pt>
                <c:pt idx="2758">
                  <c:v>0</c:v>
                </c:pt>
                <c:pt idx="2759">
                  <c:v>18.407062445615271</c:v>
                </c:pt>
                <c:pt idx="2760">
                  <c:v>74.682764812237366</c:v>
                </c:pt>
                <c:pt idx="2761">
                  <c:v>0</c:v>
                </c:pt>
                <c:pt idx="2762">
                  <c:v>0</c:v>
                </c:pt>
                <c:pt idx="2763">
                  <c:v>0</c:v>
                </c:pt>
                <c:pt idx="2764">
                  <c:v>30.698258140627068</c:v>
                </c:pt>
                <c:pt idx="2765">
                  <c:v>24.341414433559571</c:v>
                </c:pt>
                <c:pt idx="2766">
                  <c:v>60.248337960455729</c:v>
                </c:pt>
                <c:pt idx="2767">
                  <c:v>10.438948321403165</c:v>
                </c:pt>
                <c:pt idx="2768">
                  <c:v>21.874774282353595</c:v>
                </c:pt>
                <c:pt idx="2769">
                  <c:v>0</c:v>
                </c:pt>
                <c:pt idx="2770">
                  <c:v>8.1541804168056107</c:v>
                </c:pt>
                <c:pt idx="2771">
                  <c:v>0</c:v>
                </c:pt>
                <c:pt idx="2772">
                  <c:v>0</c:v>
                </c:pt>
                <c:pt idx="2773">
                  <c:v>0</c:v>
                </c:pt>
                <c:pt idx="2774">
                  <c:v>65.364520647783777</c:v>
                </c:pt>
                <c:pt idx="2775">
                  <c:v>21.132420310241745</c:v>
                </c:pt>
                <c:pt idx="2776">
                  <c:v>18.050650553573892</c:v>
                </c:pt>
                <c:pt idx="2777">
                  <c:v>23.077249566959189</c:v>
                </c:pt>
                <c:pt idx="2778">
                  <c:v>5.0846480247443457</c:v>
                </c:pt>
                <c:pt idx="2779">
                  <c:v>0</c:v>
                </c:pt>
                <c:pt idx="2780">
                  <c:v>2.2789522887486644</c:v>
                </c:pt>
                <c:pt idx="2781">
                  <c:v>14.3802965561069</c:v>
                </c:pt>
                <c:pt idx="2782">
                  <c:v>0</c:v>
                </c:pt>
                <c:pt idx="2783">
                  <c:v>11.940089640041268</c:v>
                </c:pt>
                <c:pt idx="2784">
                  <c:v>0</c:v>
                </c:pt>
                <c:pt idx="2785">
                  <c:v>20.549288584251038</c:v>
                </c:pt>
                <c:pt idx="2786">
                  <c:v>6.7923175965366864</c:v>
                </c:pt>
                <c:pt idx="2787">
                  <c:v>0</c:v>
                </c:pt>
                <c:pt idx="2788">
                  <c:v>38.187394941826831</c:v>
                </c:pt>
                <c:pt idx="2789">
                  <c:v>21.636542506919483</c:v>
                </c:pt>
                <c:pt idx="2790">
                  <c:v>28.76865215777373</c:v>
                </c:pt>
                <c:pt idx="2791">
                  <c:v>26.933503637837088</c:v>
                </c:pt>
                <c:pt idx="2792">
                  <c:v>29.151522420016182</c:v>
                </c:pt>
                <c:pt idx="2793">
                  <c:v>5.6472906137061027</c:v>
                </c:pt>
                <c:pt idx="2794">
                  <c:v>0</c:v>
                </c:pt>
                <c:pt idx="2795">
                  <c:v>12.105319711465727</c:v>
                </c:pt>
                <c:pt idx="2796">
                  <c:v>4.4894738504925957</c:v>
                </c:pt>
                <c:pt idx="2797">
                  <c:v>0</c:v>
                </c:pt>
                <c:pt idx="2798">
                  <c:v>0</c:v>
                </c:pt>
                <c:pt idx="2799">
                  <c:v>2.3340141524340754</c:v>
                </c:pt>
                <c:pt idx="2800">
                  <c:v>2.5415619705427672</c:v>
                </c:pt>
                <c:pt idx="2801">
                  <c:v>31.595871850547699</c:v>
                </c:pt>
                <c:pt idx="2802">
                  <c:v>0</c:v>
                </c:pt>
                <c:pt idx="2803">
                  <c:v>52.210933429617626</c:v>
                </c:pt>
                <c:pt idx="2804">
                  <c:v>26.38748427078065</c:v>
                </c:pt>
                <c:pt idx="2805">
                  <c:v>12.21879455241444</c:v>
                </c:pt>
                <c:pt idx="2806">
                  <c:v>26.373095345192102</c:v>
                </c:pt>
                <c:pt idx="2807">
                  <c:v>0</c:v>
                </c:pt>
                <c:pt idx="2808">
                  <c:v>8.4031087214401943</c:v>
                </c:pt>
                <c:pt idx="2809">
                  <c:v>0</c:v>
                </c:pt>
                <c:pt idx="2810">
                  <c:v>5.749145194496756</c:v>
                </c:pt>
                <c:pt idx="2811">
                  <c:v>46.009396386922639</c:v>
                </c:pt>
                <c:pt idx="2812">
                  <c:v>1.1014961748513998</c:v>
                </c:pt>
                <c:pt idx="2813">
                  <c:v>2.6997697473918012</c:v>
                </c:pt>
                <c:pt idx="2814">
                  <c:v>13.462790888978988</c:v>
                </c:pt>
                <c:pt idx="2815">
                  <c:v>11.418570512479159</c:v>
                </c:pt>
                <c:pt idx="2816">
                  <c:v>9.1433939607594894</c:v>
                </c:pt>
                <c:pt idx="2817">
                  <c:v>0</c:v>
                </c:pt>
                <c:pt idx="2818">
                  <c:v>3.6146514573274118</c:v>
                </c:pt>
                <c:pt idx="2819">
                  <c:v>12.068127455656105</c:v>
                </c:pt>
                <c:pt idx="2820">
                  <c:v>12.437793075211065</c:v>
                </c:pt>
                <c:pt idx="2821">
                  <c:v>8.6864732257556216</c:v>
                </c:pt>
                <c:pt idx="2822">
                  <c:v>54.9131751638973</c:v>
                </c:pt>
                <c:pt idx="2823">
                  <c:v>8.0186283894841974</c:v>
                </c:pt>
                <c:pt idx="2824">
                  <c:v>112.01044184750216</c:v>
                </c:pt>
                <c:pt idx="2825">
                  <c:v>5.3066900653568743</c:v>
                </c:pt>
                <c:pt idx="2826">
                  <c:v>46.239135823841657</c:v>
                </c:pt>
                <c:pt idx="2827">
                  <c:v>59.321308766569707</c:v>
                </c:pt>
                <c:pt idx="2828">
                  <c:v>22.614586250077188</c:v>
                </c:pt>
                <c:pt idx="2829">
                  <c:v>45.484855620577051</c:v>
                </c:pt>
                <c:pt idx="2830">
                  <c:v>6.840733925428319</c:v>
                </c:pt>
                <c:pt idx="2831">
                  <c:v>0.35075382662165128</c:v>
                </c:pt>
                <c:pt idx="2832">
                  <c:v>1.5533210720272592</c:v>
                </c:pt>
                <c:pt idx="2833">
                  <c:v>0</c:v>
                </c:pt>
                <c:pt idx="2834">
                  <c:v>38.037083271609688</c:v>
                </c:pt>
                <c:pt idx="2835">
                  <c:v>27.032615739860319</c:v>
                </c:pt>
                <c:pt idx="2836">
                  <c:v>30.943673938186667</c:v>
                </c:pt>
                <c:pt idx="2837">
                  <c:v>0</c:v>
                </c:pt>
                <c:pt idx="2838">
                  <c:v>11.106151542032089</c:v>
                </c:pt>
                <c:pt idx="2839">
                  <c:v>79.276248162503123</c:v>
                </c:pt>
                <c:pt idx="2840">
                  <c:v>0</c:v>
                </c:pt>
                <c:pt idx="2841">
                  <c:v>25.683394704106743</c:v>
                </c:pt>
                <c:pt idx="2842">
                  <c:v>16.996885021588362</c:v>
                </c:pt>
                <c:pt idx="2843">
                  <c:v>0</c:v>
                </c:pt>
                <c:pt idx="2844">
                  <c:v>0</c:v>
                </c:pt>
                <c:pt idx="2845">
                  <c:v>9.092296879063305</c:v>
                </c:pt>
                <c:pt idx="2846">
                  <c:v>12.880064551679904</c:v>
                </c:pt>
                <c:pt idx="2847">
                  <c:v>9.5617360147335475</c:v>
                </c:pt>
                <c:pt idx="2848">
                  <c:v>23.637436268294088</c:v>
                </c:pt>
                <c:pt idx="2849">
                  <c:v>0</c:v>
                </c:pt>
                <c:pt idx="2850">
                  <c:v>63.342488413855463</c:v>
                </c:pt>
                <c:pt idx="2851">
                  <c:v>22.812140419436592</c:v>
                </c:pt>
                <c:pt idx="2852">
                  <c:v>3.9584022668408663</c:v>
                </c:pt>
                <c:pt idx="2853">
                  <c:v>22.913952547082435</c:v>
                </c:pt>
                <c:pt idx="2854">
                  <c:v>0</c:v>
                </c:pt>
                <c:pt idx="2855">
                  <c:v>4.10293987959734</c:v>
                </c:pt>
                <c:pt idx="2856">
                  <c:v>17.841275201788143</c:v>
                </c:pt>
                <c:pt idx="2857">
                  <c:v>7.5679115060564204</c:v>
                </c:pt>
                <c:pt idx="2858">
                  <c:v>0</c:v>
                </c:pt>
                <c:pt idx="2859">
                  <c:v>19.98627868767009</c:v>
                </c:pt>
                <c:pt idx="2860">
                  <c:v>16.413055472686921</c:v>
                </c:pt>
                <c:pt idx="2861">
                  <c:v>4.251521712840888</c:v>
                </c:pt>
                <c:pt idx="2862">
                  <c:v>2.123397072436878</c:v>
                </c:pt>
                <c:pt idx="2863">
                  <c:v>19.93010035538639</c:v>
                </c:pt>
                <c:pt idx="2864">
                  <c:v>0</c:v>
                </c:pt>
                <c:pt idx="2865">
                  <c:v>1.5288873416365951</c:v>
                </c:pt>
                <c:pt idx="2866">
                  <c:v>0</c:v>
                </c:pt>
                <c:pt idx="2867">
                  <c:v>15.845815773719963</c:v>
                </c:pt>
                <c:pt idx="2868">
                  <c:v>14.348925884505451</c:v>
                </c:pt>
                <c:pt idx="2869">
                  <c:v>39.519111433001811</c:v>
                </c:pt>
                <c:pt idx="2870">
                  <c:v>13.656122564307861</c:v>
                </c:pt>
                <c:pt idx="2871">
                  <c:v>31.657400617061516</c:v>
                </c:pt>
                <c:pt idx="2872">
                  <c:v>1.8022980876699866</c:v>
                </c:pt>
                <c:pt idx="2873">
                  <c:v>8.1480397776409443</c:v>
                </c:pt>
                <c:pt idx="2874">
                  <c:v>1.5890180421706228</c:v>
                </c:pt>
                <c:pt idx="2875">
                  <c:v>0</c:v>
                </c:pt>
                <c:pt idx="2876">
                  <c:v>29.58978743824057</c:v>
                </c:pt>
                <c:pt idx="2877">
                  <c:v>0</c:v>
                </c:pt>
                <c:pt idx="2878">
                  <c:v>37.785943947041318</c:v>
                </c:pt>
                <c:pt idx="2879">
                  <c:v>67.208402120208163</c:v>
                </c:pt>
                <c:pt idx="2880">
                  <c:v>33.704383828208549</c:v>
                </c:pt>
                <c:pt idx="2881">
                  <c:v>22.969189592414157</c:v>
                </c:pt>
                <c:pt idx="2882">
                  <c:v>17.404958200054288</c:v>
                </c:pt>
                <c:pt idx="2883">
                  <c:v>0.39716155349126631</c:v>
                </c:pt>
                <c:pt idx="2884">
                  <c:v>18.651686180161459</c:v>
                </c:pt>
                <c:pt idx="2885">
                  <c:v>0</c:v>
                </c:pt>
                <c:pt idx="2886">
                  <c:v>0</c:v>
                </c:pt>
                <c:pt idx="2887">
                  <c:v>43.925419056653865</c:v>
                </c:pt>
                <c:pt idx="2888">
                  <c:v>20.770409275736554</c:v>
                </c:pt>
                <c:pt idx="2889">
                  <c:v>18.338490401827933</c:v>
                </c:pt>
                <c:pt idx="2890">
                  <c:v>11.999458078787669</c:v>
                </c:pt>
                <c:pt idx="2891">
                  <c:v>2.1186366307029778</c:v>
                </c:pt>
                <c:pt idx="2892">
                  <c:v>56.414306214695536</c:v>
                </c:pt>
                <c:pt idx="2893">
                  <c:v>74.195297495070918</c:v>
                </c:pt>
                <c:pt idx="2894">
                  <c:v>17.820005934792071</c:v>
                </c:pt>
                <c:pt idx="2895">
                  <c:v>30.508920536815967</c:v>
                </c:pt>
                <c:pt idx="2896">
                  <c:v>36.576501096586398</c:v>
                </c:pt>
                <c:pt idx="2897">
                  <c:v>75.709101662410319</c:v>
                </c:pt>
                <c:pt idx="2898">
                  <c:v>0</c:v>
                </c:pt>
                <c:pt idx="2899">
                  <c:v>32.837121644763599</c:v>
                </c:pt>
                <c:pt idx="2900">
                  <c:v>35.533157604268666</c:v>
                </c:pt>
                <c:pt idx="2901">
                  <c:v>9.5095906970003199</c:v>
                </c:pt>
                <c:pt idx="2902">
                  <c:v>35.210989781269916</c:v>
                </c:pt>
                <c:pt idx="2903">
                  <c:v>23.106281377897957</c:v>
                </c:pt>
                <c:pt idx="2904">
                  <c:v>82.747159018464487</c:v>
                </c:pt>
                <c:pt idx="2905">
                  <c:v>28.224034180205848</c:v>
                </c:pt>
                <c:pt idx="2906">
                  <c:v>8.8474939149744021</c:v>
                </c:pt>
                <c:pt idx="2907">
                  <c:v>9.827773693441312</c:v>
                </c:pt>
                <c:pt idx="2908">
                  <c:v>15.965325444799154</c:v>
                </c:pt>
                <c:pt idx="2909">
                  <c:v>17.331725040499876</c:v>
                </c:pt>
                <c:pt idx="2910">
                  <c:v>25.897662901440526</c:v>
                </c:pt>
                <c:pt idx="2911">
                  <c:v>0</c:v>
                </c:pt>
                <c:pt idx="2912">
                  <c:v>0</c:v>
                </c:pt>
                <c:pt idx="2913">
                  <c:v>16.667711487045334</c:v>
                </c:pt>
                <c:pt idx="2914">
                  <c:v>0</c:v>
                </c:pt>
                <c:pt idx="2915">
                  <c:v>11.660176148035092</c:v>
                </c:pt>
                <c:pt idx="2916">
                  <c:v>0</c:v>
                </c:pt>
                <c:pt idx="2917">
                  <c:v>11.020132874394633</c:v>
                </c:pt>
                <c:pt idx="2918">
                  <c:v>17.309270575096544</c:v>
                </c:pt>
                <c:pt idx="2919">
                  <c:v>53.465610605325907</c:v>
                </c:pt>
                <c:pt idx="2920">
                  <c:v>23.32545458567504</c:v>
                </c:pt>
                <c:pt idx="2921">
                  <c:v>34.674334345078087</c:v>
                </c:pt>
                <c:pt idx="2922">
                  <c:v>2.6924310440069714</c:v>
                </c:pt>
                <c:pt idx="2923">
                  <c:v>0</c:v>
                </c:pt>
                <c:pt idx="2924">
                  <c:v>0</c:v>
                </c:pt>
                <c:pt idx="2925">
                  <c:v>0</c:v>
                </c:pt>
                <c:pt idx="2926">
                  <c:v>28.379914247780707</c:v>
                </c:pt>
                <c:pt idx="2927">
                  <c:v>0</c:v>
                </c:pt>
                <c:pt idx="2928">
                  <c:v>7.0799648412208684</c:v>
                </c:pt>
                <c:pt idx="2929">
                  <c:v>9.6661191202537449</c:v>
                </c:pt>
                <c:pt idx="2930">
                  <c:v>3.8297823777136233</c:v>
                </c:pt>
                <c:pt idx="2931">
                  <c:v>10.47686359313324</c:v>
                </c:pt>
                <c:pt idx="2932">
                  <c:v>0</c:v>
                </c:pt>
                <c:pt idx="2933">
                  <c:v>36.41710692725718</c:v>
                </c:pt>
                <c:pt idx="2934">
                  <c:v>0</c:v>
                </c:pt>
                <c:pt idx="2935">
                  <c:v>19.027512719521848</c:v>
                </c:pt>
                <c:pt idx="2936">
                  <c:v>22.760359495931549</c:v>
                </c:pt>
                <c:pt idx="2937">
                  <c:v>49.00547718730806</c:v>
                </c:pt>
                <c:pt idx="2938">
                  <c:v>3.6484870028729173</c:v>
                </c:pt>
                <c:pt idx="2939">
                  <c:v>65.148810769756849</c:v>
                </c:pt>
                <c:pt idx="2940">
                  <c:v>0</c:v>
                </c:pt>
                <c:pt idx="2941">
                  <c:v>39.133687969910838</c:v>
                </c:pt>
                <c:pt idx="2942">
                  <c:v>0</c:v>
                </c:pt>
                <c:pt idx="2943">
                  <c:v>11.857187380230823</c:v>
                </c:pt>
                <c:pt idx="2944">
                  <c:v>0</c:v>
                </c:pt>
                <c:pt idx="2945">
                  <c:v>0</c:v>
                </c:pt>
                <c:pt idx="2946">
                  <c:v>26.560025376757583</c:v>
                </c:pt>
                <c:pt idx="2947">
                  <c:v>0</c:v>
                </c:pt>
                <c:pt idx="2948">
                  <c:v>0</c:v>
                </c:pt>
                <c:pt idx="2949">
                  <c:v>6.5750284979017852</c:v>
                </c:pt>
                <c:pt idx="2950">
                  <c:v>20.936361995518279</c:v>
                </c:pt>
                <c:pt idx="2951">
                  <c:v>0</c:v>
                </c:pt>
                <c:pt idx="2952">
                  <c:v>9.3259702008990395</c:v>
                </c:pt>
                <c:pt idx="2953">
                  <c:v>14.487533798146343</c:v>
                </c:pt>
                <c:pt idx="2954">
                  <c:v>9.0098926214100246</c:v>
                </c:pt>
                <c:pt idx="2955">
                  <c:v>5.4277850774345016</c:v>
                </c:pt>
                <c:pt idx="2956">
                  <c:v>1.6918080542663658</c:v>
                </c:pt>
                <c:pt idx="2957">
                  <c:v>0</c:v>
                </c:pt>
                <c:pt idx="2958">
                  <c:v>0</c:v>
                </c:pt>
                <c:pt idx="2959">
                  <c:v>25.516880506036934</c:v>
                </c:pt>
                <c:pt idx="2960">
                  <c:v>0</c:v>
                </c:pt>
                <c:pt idx="2961">
                  <c:v>0</c:v>
                </c:pt>
                <c:pt idx="2962">
                  <c:v>0</c:v>
                </c:pt>
                <c:pt idx="2963">
                  <c:v>36.159503011797334</c:v>
                </c:pt>
                <c:pt idx="2964">
                  <c:v>54.601213846518455</c:v>
                </c:pt>
                <c:pt idx="2965">
                  <c:v>6.5280585725693649</c:v>
                </c:pt>
                <c:pt idx="2966">
                  <c:v>7.4906466543857881</c:v>
                </c:pt>
                <c:pt idx="2967">
                  <c:v>3.636675709641549</c:v>
                </c:pt>
                <c:pt idx="2968">
                  <c:v>0</c:v>
                </c:pt>
                <c:pt idx="2969">
                  <c:v>30.793664235844094</c:v>
                </c:pt>
                <c:pt idx="2970">
                  <c:v>65.756833223427563</c:v>
                </c:pt>
                <c:pt idx="2971">
                  <c:v>0</c:v>
                </c:pt>
                <c:pt idx="2972">
                  <c:v>0</c:v>
                </c:pt>
                <c:pt idx="2973">
                  <c:v>0</c:v>
                </c:pt>
                <c:pt idx="2974">
                  <c:v>8.6848207643026534</c:v>
                </c:pt>
                <c:pt idx="2975">
                  <c:v>20.60381283031435</c:v>
                </c:pt>
                <c:pt idx="2976">
                  <c:v>51.115166657115203</c:v>
                </c:pt>
                <c:pt idx="2977">
                  <c:v>1.2912506759912901</c:v>
                </c:pt>
                <c:pt idx="2978">
                  <c:v>23.612205443605998</c:v>
                </c:pt>
                <c:pt idx="2979">
                  <c:v>0</c:v>
                </c:pt>
                <c:pt idx="2980">
                  <c:v>3.684207940819118</c:v>
                </c:pt>
                <c:pt idx="2981">
                  <c:v>6.6758465539013283</c:v>
                </c:pt>
                <c:pt idx="2982">
                  <c:v>0</c:v>
                </c:pt>
                <c:pt idx="2983">
                  <c:v>0</c:v>
                </c:pt>
                <c:pt idx="2984">
                  <c:v>34.980696733214494</c:v>
                </c:pt>
                <c:pt idx="2985">
                  <c:v>24.662887209767838</c:v>
                </c:pt>
                <c:pt idx="2986">
                  <c:v>1.2016748975944909</c:v>
                </c:pt>
                <c:pt idx="2987">
                  <c:v>19.763087787272141</c:v>
                </c:pt>
                <c:pt idx="2988">
                  <c:v>10.303462337201037</c:v>
                </c:pt>
                <c:pt idx="2989">
                  <c:v>0</c:v>
                </c:pt>
                <c:pt idx="2990">
                  <c:v>0.98553473184673357</c:v>
                </c:pt>
                <c:pt idx="2991">
                  <c:v>8.9743940848892922</c:v>
                </c:pt>
                <c:pt idx="2992">
                  <c:v>0</c:v>
                </c:pt>
                <c:pt idx="2993">
                  <c:v>3.4230903445323491</c:v>
                </c:pt>
                <c:pt idx="2994">
                  <c:v>0</c:v>
                </c:pt>
                <c:pt idx="2995">
                  <c:v>16.225497535334707</c:v>
                </c:pt>
                <c:pt idx="2996">
                  <c:v>7.9481107996970133</c:v>
                </c:pt>
                <c:pt idx="2997">
                  <c:v>0</c:v>
                </c:pt>
                <c:pt idx="2998">
                  <c:v>29.9356525565506</c:v>
                </c:pt>
                <c:pt idx="2999">
                  <c:v>16.495217772547146</c:v>
                </c:pt>
                <c:pt idx="3000">
                  <c:v>24.998133902848203</c:v>
                </c:pt>
                <c:pt idx="3001">
                  <c:v>7.1827905257381808</c:v>
                </c:pt>
                <c:pt idx="3002">
                  <c:v>20.093791464314577</c:v>
                </c:pt>
                <c:pt idx="3003">
                  <c:v>11.510102145965002</c:v>
                </c:pt>
                <c:pt idx="3004">
                  <c:v>4.376226897619115</c:v>
                </c:pt>
                <c:pt idx="3005">
                  <c:v>25.013578902629554</c:v>
                </c:pt>
                <c:pt idx="3006">
                  <c:v>4.3878701801054047</c:v>
                </c:pt>
                <c:pt idx="3007">
                  <c:v>0</c:v>
                </c:pt>
                <c:pt idx="3008">
                  <c:v>0</c:v>
                </c:pt>
                <c:pt idx="3009">
                  <c:v>5.4264865057901597</c:v>
                </c:pt>
                <c:pt idx="3010">
                  <c:v>4.593389742131829</c:v>
                </c:pt>
                <c:pt idx="3011">
                  <c:v>61.204024012690738</c:v>
                </c:pt>
                <c:pt idx="3012">
                  <c:v>0</c:v>
                </c:pt>
                <c:pt idx="3013">
                  <c:v>21.186671212424415</c:v>
                </c:pt>
                <c:pt idx="3014">
                  <c:v>11.444927345079122</c:v>
                </c:pt>
                <c:pt idx="3015">
                  <c:v>6.350391184408223</c:v>
                </c:pt>
                <c:pt idx="3016">
                  <c:v>17.607529470849151</c:v>
                </c:pt>
                <c:pt idx="3017">
                  <c:v>0</c:v>
                </c:pt>
                <c:pt idx="3018">
                  <c:v>8.0866321419510765</c:v>
                </c:pt>
                <c:pt idx="3019">
                  <c:v>0</c:v>
                </c:pt>
                <c:pt idx="3020">
                  <c:v>7.8643136451573747</c:v>
                </c:pt>
                <c:pt idx="3021">
                  <c:v>24.691553607076113</c:v>
                </c:pt>
                <c:pt idx="3022">
                  <c:v>0</c:v>
                </c:pt>
                <c:pt idx="3023">
                  <c:v>12.679771288734081</c:v>
                </c:pt>
                <c:pt idx="3024">
                  <c:v>26.687517535782398</c:v>
                </c:pt>
                <c:pt idx="3025">
                  <c:v>0</c:v>
                </c:pt>
                <c:pt idx="3026">
                  <c:v>0</c:v>
                </c:pt>
                <c:pt idx="3027">
                  <c:v>0</c:v>
                </c:pt>
                <c:pt idx="3028">
                  <c:v>3.3503497869374241</c:v>
                </c:pt>
                <c:pt idx="3029">
                  <c:v>15.935903069270566</c:v>
                </c:pt>
                <c:pt idx="3030">
                  <c:v>0</c:v>
                </c:pt>
                <c:pt idx="3031">
                  <c:v>0</c:v>
                </c:pt>
                <c:pt idx="3032">
                  <c:v>62.067979001149247</c:v>
                </c:pt>
                <c:pt idx="3033">
                  <c:v>8.2406895619474501</c:v>
                </c:pt>
                <c:pt idx="3034">
                  <c:v>88.96803437036499</c:v>
                </c:pt>
                <c:pt idx="3035">
                  <c:v>0</c:v>
                </c:pt>
                <c:pt idx="3036">
                  <c:v>38.666501805319683</c:v>
                </c:pt>
                <c:pt idx="3037">
                  <c:v>43.137178752449643</c:v>
                </c:pt>
                <c:pt idx="3038">
                  <c:v>1.2793695889948011</c:v>
                </c:pt>
                <c:pt idx="3039">
                  <c:v>49.043023706854967</c:v>
                </c:pt>
                <c:pt idx="3040">
                  <c:v>3.5608730836190707</c:v>
                </c:pt>
                <c:pt idx="3041">
                  <c:v>0</c:v>
                </c:pt>
                <c:pt idx="3042">
                  <c:v>0</c:v>
                </c:pt>
                <c:pt idx="3043">
                  <c:v>0</c:v>
                </c:pt>
                <c:pt idx="3044">
                  <c:v>20.856689568057881</c:v>
                </c:pt>
                <c:pt idx="3045">
                  <c:v>13.366930726621158</c:v>
                </c:pt>
                <c:pt idx="3046">
                  <c:v>13.410062410860238</c:v>
                </c:pt>
                <c:pt idx="3047">
                  <c:v>0</c:v>
                </c:pt>
                <c:pt idx="3048">
                  <c:v>14.212194723559989</c:v>
                </c:pt>
                <c:pt idx="3049">
                  <c:v>82.286388810171303</c:v>
                </c:pt>
                <c:pt idx="3050">
                  <c:v>0</c:v>
                </c:pt>
                <c:pt idx="3051">
                  <c:v>16.137422713902094</c:v>
                </c:pt>
                <c:pt idx="3052">
                  <c:v>21.777672387284795</c:v>
                </c:pt>
                <c:pt idx="3053">
                  <c:v>2.639285177823977</c:v>
                </c:pt>
                <c:pt idx="3054">
                  <c:v>0</c:v>
                </c:pt>
                <c:pt idx="3055">
                  <c:v>15.199038130582258</c:v>
                </c:pt>
                <c:pt idx="3056">
                  <c:v>17.316454980576495</c:v>
                </c:pt>
                <c:pt idx="3057">
                  <c:v>0</c:v>
                </c:pt>
                <c:pt idx="3058">
                  <c:v>11.903603725710084</c:v>
                </c:pt>
                <c:pt idx="3059">
                  <c:v>0</c:v>
                </c:pt>
                <c:pt idx="3060">
                  <c:v>69.378512209859153</c:v>
                </c:pt>
                <c:pt idx="3061">
                  <c:v>18.351636135642963</c:v>
                </c:pt>
                <c:pt idx="3062">
                  <c:v>3.8635187388403081</c:v>
                </c:pt>
                <c:pt idx="3063">
                  <c:v>19.009887977196438</c:v>
                </c:pt>
                <c:pt idx="3064">
                  <c:v>0</c:v>
                </c:pt>
                <c:pt idx="3065">
                  <c:v>12.079903292819766</c:v>
                </c:pt>
                <c:pt idx="3066">
                  <c:v>8.9285046443889602</c:v>
                </c:pt>
                <c:pt idx="3067">
                  <c:v>19.008239023871212</c:v>
                </c:pt>
                <c:pt idx="3068">
                  <c:v>0</c:v>
                </c:pt>
                <c:pt idx="3069">
                  <c:v>24.245799463611707</c:v>
                </c:pt>
                <c:pt idx="3070">
                  <c:v>4.2265991109935577</c:v>
                </c:pt>
                <c:pt idx="3071">
                  <c:v>0.82561051595664869</c:v>
                </c:pt>
                <c:pt idx="3072">
                  <c:v>6.6853790268084072</c:v>
                </c:pt>
                <c:pt idx="3073">
                  <c:v>22.114460850516476</c:v>
                </c:pt>
                <c:pt idx="3074">
                  <c:v>2.8619311675412447</c:v>
                </c:pt>
                <c:pt idx="3075">
                  <c:v>0</c:v>
                </c:pt>
                <c:pt idx="3076">
                  <c:v>0</c:v>
                </c:pt>
                <c:pt idx="3077">
                  <c:v>2.335245304273649</c:v>
                </c:pt>
                <c:pt idx="3078">
                  <c:v>6.244946516336074</c:v>
                </c:pt>
                <c:pt idx="3079">
                  <c:v>51.863779483651598</c:v>
                </c:pt>
                <c:pt idx="3080">
                  <c:v>16.925222524461443</c:v>
                </c:pt>
                <c:pt idx="3081">
                  <c:v>38.653527794058448</c:v>
                </c:pt>
                <c:pt idx="3082">
                  <c:v>0</c:v>
                </c:pt>
                <c:pt idx="3083">
                  <c:v>14.047361449845075</c:v>
                </c:pt>
                <c:pt idx="3084">
                  <c:v>0</c:v>
                </c:pt>
                <c:pt idx="3085">
                  <c:v>7.6626395721419316</c:v>
                </c:pt>
                <c:pt idx="3086">
                  <c:v>15.431587194307257</c:v>
                </c:pt>
                <c:pt idx="3087">
                  <c:v>0</c:v>
                </c:pt>
                <c:pt idx="3088">
                  <c:v>42.788514070690709</c:v>
                </c:pt>
                <c:pt idx="3089">
                  <c:v>13.627160688598334</c:v>
                </c:pt>
                <c:pt idx="3090">
                  <c:v>48.748499098855675</c:v>
                </c:pt>
                <c:pt idx="3091">
                  <c:v>19.751116558553083</c:v>
                </c:pt>
                <c:pt idx="3092">
                  <c:v>0</c:v>
                </c:pt>
                <c:pt idx="3093">
                  <c:v>7.2281460278496432</c:v>
                </c:pt>
                <c:pt idx="3094">
                  <c:v>39.582771485610245</c:v>
                </c:pt>
                <c:pt idx="3095">
                  <c:v>3.8076369409298265</c:v>
                </c:pt>
                <c:pt idx="3096">
                  <c:v>3.2790252644484474</c:v>
                </c:pt>
                <c:pt idx="3097">
                  <c:v>29.891785416193368</c:v>
                </c:pt>
                <c:pt idx="3098">
                  <c:v>30.583120878064577</c:v>
                </c:pt>
                <c:pt idx="3099">
                  <c:v>22.745571657403339</c:v>
                </c:pt>
                <c:pt idx="3100">
                  <c:v>12.25281609215981</c:v>
                </c:pt>
                <c:pt idx="3101">
                  <c:v>0</c:v>
                </c:pt>
                <c:pt idx="3102">
                  <c:v>67.73335089269095</c:v>
                </c:pt>
                <c:pt idx="3103">
                  <c:v>69.55392693399304</c:v>
                </c:pt>
                <c:pt idx="3104">
                  <c:v>13.389155530140378</c:v>
                </c:pt>
                <c:pt idx="3105">
                  <c:v>22.985771449553095</c:v>
                </c:pt>
                <c:pt idx="3106">
                  <c:v>32.354436228500326</c:v>
                </c:pt>
                <c:pt idx="3107">
                  <c:v>67.516685830523713</c:v>
                </c:pt>
                <c:pt idx="3108">
                  <c:v>0</c:v>
                </c:pt>
                <c:pt idx="3109">
                  <c:v>22.903609205300533</c:v>
                </c:pt>
                <c:pt idx="3110">
                  <c:v>41.770232650146269</c:v>
                </c:pt>
                <c:pt idx="3111">
                  <c:v>0</c:v>
                </c:pt>
                <c:pt idx="3112">
                  <c:v>21.663417978924571</c:v>
                </c:pt>
                <c:pt idx="3113">
                  <c:v>23.378672604524745</c:v>
                </c:pt>
                <c:pt idx="3114">
                  <c:v>74.275564234120196</c:v>
                </c:pt>
                <c:pt idx="3115">
                  <c:v>30.402370051601149</c:v>
                </c:pt>
                <c:pt idx="3116">
                  <c:v>5.0584367091523275</c:v>
                </c:pt>
                <c:pt idx="3117">
                  <c:v>8.1977664345627659</c:v>
                </c:pt>
                <c:pt idx="3118">
                  <c:v>28.19679119270624</c:v>
                </c:pt>
                <c:pt idx="3119">
                  <c:v>30.246918098345443</c:v>
                </c:pt>
                <c:pt idx="3120">
                  <c:v>19.098271747948626</c:v>
                </c:pt>
                <c:pt idx="3121">
                  <c:v>0</c:v>
                </c:pt>
                <c:pt idx="3122">
                  <c:v>0</c:v>
                </c:pt>
                <c:pt idx="3123">
                  <c:v>2.7378350293395832</c:v>
                </c:pt>
                <c:pt idx="3124">
                  <c:v>0</c:v>
                </c:pt>
                <c:pt idx="3125">
                  <c:v>0</c:v>
                </c:pt>
                <c:pt idx="3126">
                  <c:v>0</c:v>
                </c:pt>
                <c:pt idx="3127">
                  <c:v>13.786177786544156</c:v>
                </c:pt>
                <c:pt idx="3128">
                  <c:v>40.007570272025724</c:v>
                </c:pt>
                <c:pt idx="3129">
                  <c:v>37.200709002516788</c:v>
                </c:pt>
                <c:pt idx="3130">
                  <c:v>42.512519920903941</c:v>
                </c:pt>
                <c:pt idx="3131">
                  <c:v>16.079341208172856</c:v>
                </c:pt>
                <c:pt idx="3132">
                  <c:v>1.1448570370572508</c:v>
                </c:pt>
                <c:pt idx="3133">
                  <c:v>10.866195758245874</c:v>
                </c:pt>
                <c:pt idx="3134">
                  <c:v>0</c:v>
                </c:pt>
                <c:pt idx="3135">
                  <c:v>0</c:v>
                </c:pt>
                <c:pt idx="3136">
                  <c:v>18.895679825399711</c:v>
                </c:pt>
                <c:pt idx="3137">
                  <c:v>0</c:v>
                </c:pt>
                <c:pt idx="3138">
                  <c:v>3.9145328392069603</c:v>
                </c:pt>
                <c:pt idx="3139">
                  <c:v>1.3600469391055114</c:v>
                </c:pt>
                <c:pt idx="3140">
                  <c:v>11.564936377376911</c:v>
                </c:pt>
                <c:pt idx="3141">
                  <c:v>17.65098943191812</c:v>
                </c:pt>
                <c:pt idx="3142">
                  <c:v>0</c:v>
                </c:pt>
                <c:pt idx="3143">
                  <c:v>49.261950656940634</c:v>
                </c:pt>
                <c:pt idx="3144">
                  <c:v>8.185354879508429</c:v>
                </c:pt>
                <c:pt idx="3145">
                  <c:v>0</c:v>
                </c:pt>
                <c:pt idx="3146">
                  <c:v>11.37600914864211</c:v>
                </c:pt>
                <c:pt idx="3147">
                  <c:v>45.623465187031321</c:v>
                </c:pt>
                <c:pt idx="3148">
                  <c:v>3.6627077752184163</c:v>
                </c:pt>
                <c:pt idx="3149">
                  <c:v>38.715722651205084</c:v>
                </c:pt>
                <c:pt idx="3150">
                  <c:v>0</c:v>
                </c:pt>
                <c:pt idx="3151">
                  <c:v>43.012232963344545</c:v>
                </c:pt>
                <c:pt idx="3153">
                  <c:v>0</c:v>
                </c:pt>
                <c:pt idx="3154">
                  <c:v>0</c:v>
                </c:pt>
                <c:pt idx="3155">
                  <c:v>0</c:v>
                </c:pt>
                <c:pt idx="3156">
                  <c:v>3.9711807615954937</c:v>
                </c:pt>
                <c:pt idx="3157">
                  <c:v>0</c:v>
                </c:pt>
                <c:pt idx="3158">
                  <c:v>34.272601631074217</c:v>
                </c:pt>
                <c:pt idx="3159">
                  <c:v>40.118191188810421</c:v>
                </c:pt>
                <c:pt idx="3160">
                  <c:v>3.9913947187415468</c:v>
                </c:pt>
                <c:pt idx="3161">
                  <c:v>0</c:v>
                </c:pt>
                <c:pt idx="3162">
                  <c:v>0</c:v>
                </c:pt>
                <c:pt idx="3163">
                  <c:v>0</c:v>
                </c:pt>
                <c:pt idx="3164">
                  <c:v>3.2685945099806522</c:v>
                </c:pt>
                <c:pt idx="3165">
                  <c:v>4.1162225888806026</c:v>
                </c:pt>
                <c:pt idx="3166">
                  <c:v>10.078550855503021</c:v>
                </c:pt>
                <c:pt idx="3167">
                  <c:v>13.14020360673962</c:v>
                </c:pt>
                <c:pt idx="3168">
                  <c:v>0</c:v>
                </c:pt>
                <c:pt idx="3169">
                  <c:v>2.2137466405021775</c:v>
                </c:pt>
                <c:pt idx="3170">
                  <c:v>0</c:v>
                </c:pt>
                <c:pt idx="3171">
                  <c:v>0</c:v>
                </c:pt>
                <c:pt idx="3172">
                  <c:v>0.20259257508992046</c:v>
                </c:pt>
                <c:pt idx="3173">
                  <c:v>0</c:v>
                </c:pt>
                <c:pt idx="3174">
                  <c:v>0</c:v>
                </c:pt>
                <c:pt idx="3175">
                  <c:v>0</c:v>
                </c:pt>
                <c:pt idx="3176">
                  <c:v>1.165958219980801</c:v>
                </c:pt>
                <c:pt idx="3177">
                  <c:v>0</c:v>
                </c:pt>
                <c:pt idx="3178">
                  <c:v>0</c:v>
                </c:pt>
                <c:pt idx="3179">
                  <c:v>2.5594383344471354</c:v>
                </c:pt>
                <c:pt idx="3180">
                  <c:v>0</c:v>
                </c:pt>
                <c:pt idx="3181">
                  <c:v>11.825795650963526</c:v>
                </c:pt>
                <c:pt idx="3182">
                  <c:v>0</c:v>
                </c:pt>
                <c:pt idx="3183">
                  <c:v>57.212616811695035</c:v>
                </c:pt>
                <c:pt idx="3184">
                  <c:v>0</c:v>
                </c:pt>
                <c:pt idx="3185">
                  <c:v>0</c:v>
                </c:pt>
                <c:pt idx="3186">
                  <c:v>0</c:v>
                </c:pt>
                <c:pt idx="3187">
                  <c:v>0</c:v>
                </c:pt>
                <c:pt idx="3188">
                  <c:v>1.9593539398272188</c:v>
                </c:pt>
                <c:pt idx="3189">
                  <c:v>1.1572076840741794</c:v>
                </c:pt>
                <c:pt idx="3190">
                  <c:v>0.76504296749761536</c:v>
                </c:pt>
                <c:pt idx="3191">
                  <c:v>6.744773128097739</c:v>
                </c:pt>
                <c:pt idx="3192">
                  <c:v>0</c:v>
                </c:pt>
                <c:pt idx="3193">
                  <c:v>0</c:v>
                </c:pt>
                <c:pt idx="3194">
                  <c:v>51.044186401135804</c:v>
                </c:pt>
                <c:pt idx="3195">
                  <c:v>0</c:v>
                </c:pt>
                <c:pt idx="3196">
                  <c:v>0</c:v>
                </c:pt>
                <c:pt idx="3197">
                  <c:v>0</c:v>
                </c:pt>
                <c:pt idx="3198">
                  <c:v>0</c:v>
                </c:pt>
                <c:pt idx="3199">
                  <c:v>0</c:v>
                </c:pt>
                <c:pt idx="3200">
                  <c:v>61.175926020658437</c:v>
                </c:pt>
                <c:pt idx="3201">
                  <c:v>0</c:v>
                </c:pt>
                <c:pt idx="3202">
                  <c:v>0</c:v>
                </c:pt>
                <c:pt idx="3203">
                  <c:v>3.0090660431803542</c:v>
                </c:pt>
                <c:pt idx="3204">
                  <c:v>0</c:v>
                </c:pt>
                <c:pt idx="3205">
                  <c:v>0</c:v>
                </c:pt>
                <c:pt idx="3206">
                  <c:v>0</c:v>
                </c:pt>
                <c:pt idx="3207">
                  <c:v>0</c:v>
                </c:pt>
                <c:pt idx="3208">
                  <c:v>41.771130935097183</c:v>
                </c:pt>
                <c:pt idx="3209">
                  <c:v>0</c:v>
                </c:pt>
                <c:pt idx="3210">
                  <c:v>0</c:v>
                </c:pt>
                <c:pt idx="3211">
                  <c:v>0</c:v>
                </c:pt>
                <c:pt idx="3212">
                  <c:v>0</c:v>
                </c:pt>
                <c:pt idx="3213">
                  <c:v>0</c:v>
                </c:pt>
                <c:pt idx="3214">
                  <c:v>0</c:v>
                </c:pt>
                <c:pt idx="3215">
                  <c:v>50.063150740683696</c:v>
                </c:pt>
                <c:pt idx="3216">
                  <c:v>1.3589397463184509</c:v>
                </c:pt>
                <c:pt idx="3217">
                  <c:v>0</c:v>
                </c:pt>
                <c:pt idx="3218">
                  <c:v>0</c:v>
                </c:pt>
                <c:pt idx="3219">
                  <c:v>23.590673489952501</c:v>
                </c:pt>
                <c:pt idx="3220">
                  <c:v>10.764398284711065</c:v>
                </c:pt>
                <c:pt idx="3221">
                  <c:v>0</c:v>
                </c:pt>
                <c:pt idx="3222">
                  <c:v>0</c:v>
                </c:pt>
                <c:pt idx="3223">
                  <c:v>0</c:v>
                </c:pt>
                <c:pt idx="3224">
                  <c:v>0</c:v>
                </c:pt>
                <c:pt idx="3225">
                  <c:v>0</c:v>
                </c:pt>
                <c:pt idx="3226">
                  <c:v>3.0601246489165779</c:v>
                </c:pt>
                <c:pt idx="3227">
                  <c:v>0</c:v>
                </c:pt>
                <c:pt idx="3228">
                  <c:v>3.0412001519153393</c:v>
                </c:pt>
                <c:pt idx="3229">
                  <c:v>0</c:v>
                </c:pt>
                <c:pt idx="3230">
                  <c:v>0</c:v>
                </c:pt>
                <c:pt idx="3231">
                  <c:v>3.5340414691836499</c:v>
                </c:pt>
                <c:pt idx="3232">
                  <c:v>0</c:v>
                </c:pt>
                <c:pt idx="3233">
                  <c:v>31.914964691219787</c:v>
                </c:pt>
                <c:pt idx="3234">
                  <c:v>0</c:v>
                </c:pt>
                <c:pt idx="3235">
                  <c:v>0</c:v>
                </c:pt>
                <c:pt idx="3236">
                  <c:v>3.096643882007287</c:v>
                </c:pt>
                <c:pt idx="3237">
                  <c:v>0</c:v>
                </c:pt>
                <c:pt idx="3238">
                  <c:v>0</c:v>
                </c:pt>
                <c:pt idx="3239">
                  <c:v>0</c:v>
                </c:pt>
                <c:pt idx="3240">
                  <c:v>10.614001828616573</c:v>
                </c:pt>
                <c:pt idx="3241">
                  <c:v>0</c:v>
                </c:pt>
                <c:pt idx="3242">
                  <c:v>0</c:v>
                </c:pt>
                <c:pt idx="3243">
                  <c:v>0</c:v>
                </c:pt>
                <c:pt idx="3244">
                  <c:v>0</c:v>
                </c:pt>
                <c:pt idx="3245">
                  <c:v>0</c:v>
                </c:pt>
                <c:pt idx="3246">
                  <c:v>0</c:v>
                </c:pt>
                <c:pt idx="3247">
                  <c:v>0</c:v>
                </c:pt>
                <c:pt idx="3248">
                  <c:v>0</c:v>
                </c:pt>
                <c:pt idx="3249">
                  <c:v>0</c:v>
                </c:pt>
                <c:pt idx="3250">
                  <c:v>0</c:v>
                </c:pt>
                <c:pt idx="3251">
                  <c:v>0</c:v>
                </c:pt>
                <c:pt idx="3252">
                  <c:v>0</c:v>
                </c:pt>
                <c:pt idx="3253">
                  <c:v>0</c:v>
                </c:pt>
                <c:pt idx="3254">
                  <c:v>0</c:v>
                </c:pt>
                <c:pt idx="3255">
                  <c:v>0</c:v>
                </c:pt>
                <c:pt idx="3256">
                  <c:v>1.5394980144742703</c:v>
                </c:pt>
                <c:pt idx="3257">
                  <c:v>8.875559920993016</c:v>
                </c:pt>
                <c:pt idx="3258">
                  <c:v>19.411313568904479</c:v>
                </c:pt>
                <c:pt idx="3259">
                  <c:v>0</c:v>
                </c:pt>
                <c:pt idx="3260">
                  <c:v>0</c:v>
                </c:pt>
                <c:pt idx="3261">
                  <c:v>1.3344838933802687</c:v>
                </c:pt>
                <c:pt idx="3262">
                  <c:v>0</c:v>
                </c:pt>
                <c:pt idx="3263">
                  <c:v>0</c:v>
                </c:pt>
                <c:pt idx="3264">
                  <c:v>0</c:v>
                </c:pt>
                <c:pt idx="3265">
                  <c:v>0</c:v>
                </c:pt>
                <c:pt idx="3266">
                  <c:v>0</c:v>
                </c:pt>
                <c:pt idx="3267">
                  <c:v>0</c:v>
                </c:pt>
                <c:pt idx="3268">
                  <c:v>0</c:v>
                </c:pt>
                <c:pt idx="3269">
                  <c:v>0</c:v>
                </c:pt>
                <c:pt idx="3270">
                  <c:v>52.736619390705023</c:v>
                </c:pt>
                <c:pt idx="3271">
                  <c:v>0</c:v>
                </c:pt>
                <c:pt idx="3272">
                  <c:v>0</c:v>
                </c:pt>
                <c:pt idx="3273">
                  <c:v>0</c:v>
                </c:pt>
                <c:pt idx="3274">
                  <c:v>0</c:v>
                </c:pt>
                <c:pt idx="3275">
                  <c:v>1.7358532962992084</c:v>
                </c:pt>
                <c:pt idx="3276">
                  <c:v>0</c:v>
                </c:pt>
                <c:pt idx="3277">
                  <c:v>3.116329048334082</c:v>
                </c:pt>
                <c:pt idx="3278">
                  <c:v>0</c:v>
                </c:pt>
                <c:pt idx="3279">
                  <c:v>0</c:v>
                </c:pt>
                <c:pt idx="3280">
                  <c:v>4.0256586557961356</c:v>
                </c:pt>
                <c:pt idx="3281">
                  <c:v>0</c:v>
                </c:pt>
                <c:pt idx="3282">
                  <c:v>0</c:v>
                </c:pt>
                <c:pt idx="3283">
                  <c:v>0</c:v>
                </c:pt>
                <c:pt idx="3284">
                  <c:v>0</c:v>
                </c:pt>
                <c:pt idx="3285">
                  <c:v>5.2647739883379439</c:v>
                </c:pt>
                <c:pt idx="3286">
                  <c:v>0</c:v>
                </c:pt>
                <c:pt idx="3287">
                  <c:v>5.0033320416929081</c:v>
                </c:pt>
                <c:pt idx="3288">
                  <c:v>0</c:v>
                </c:pt>
                <c:pt idx="3289">
                  <c:v>0</c:v>
                </c:pt>
                <c:pt idx="3290">
                  <c:v>0</c:v>
                </c:pt>
                <c:pt idx="3291">
                  <c:v>0</c:v>
                </c:pt>
                <c:pt idx="3292">
                  <c:v>0</c:v>
                </c:pt>
                <c:pt idx="3293">
                  <c:v>0</c:v>
                </c:pt>
                <c:pt idx="3294">
                  <c:v>0</c:v>
                </c:pt>
                <c:pt idx="3295">
                  <c:v>3.2328897302972011</c:v>
                </c:pt>
                <c:pt idx="3296">
                  <c:v>0</c:v>
                </c:pt>
                <c:pt idx="3297">
                  <c:v>0</c:v>
                </c:pt>
                <c:pt idx="3298">
                  <c:v>73.507770749127303</c:v>
                </c:pt>
                <c:pt idx="3299">
                  <c:v>3.2101309299994822</c:v>
                </c:pt>
                <c:pt idx="3300">
                  <c:v>0</c:v>
                </c:pt>
                <c:pt idx="3301">
                  <c:v>0</c:v>
                </c:pt>
                <c:pt idx="3302">
                  <c:v>0</c:v>
                </c:pt>
                <c:pt idx="3303">
                  <c:v>23.203887454509356</c:v>
                </c:pt>
                <c:pt idx="3304">
                  <c:v>0</c:v>
                </c:pt>
                <c:pt idx="3305">
                  <c:v>3.4761882980298151</c:v>
                </c:pt>
                <c:pt idx="3306">
                  <c:v>2.1718192314064084</c:v>
                </c:pt>
                <c:pt idx="3307">
                  <c:v>0</c:v>
                </c:pt>
                <c:pt idx="3308">
                  <c:v>0</c:v>
                </c:pt>
                <c:pt idx="3309">
                  <c:v>0</c:v>
                </c:pt>
                <c:pt idx="3310">
                  <c:v>0</c:v>
                </c:pt>
                <c:pt idx="3311">
                  <c:v>0</c:v>
                </c:pt>
                <c:pt idx="3312">
                  <c:v>4.0057850896072313</c:v>
                </c:pt>
                <c:pt idx="3313">
                  <c:v>5.2641668547165184</c:v>
                </c:pt>
                <c:pt idx="3314">
                  <c:v>6.5801803760505262</c:v>
                </c:pt>
                <c:pt idx="3315">
                  <c:v>0</c:v>
                </c:pt>
                <c:pt idx="3316">
                  <c:v>0</c:v>
                </c:pt>
                <c:pt idx="3317">
                  <c:v>0</c:v>
                </c:pt>
                <c:pt idx="3318">
                  <c:v>0</c:v>
                </c:pt>
                <c:pt idx="3319">
                  <c:v>8.4007806563675054</c:v>
                </c:pt>
                <c:pt idx="3320">
                  <c:v>0</c:v>
                </c:pt>
                <c:pt idx="3321">
                  <c:v>0</c:v>
                </c:pt>
                <c:pt idx="3322">
                  <c:v>0</c:v>
                </c:pt>
                <c:pt idx="3323">
                  <c:v>1.0544800473075948</c:v>
                </c:pt>
                <c:pt idx="3324">
                  <c:v>0</c:v>
                </c:pt>
                <c:pt idx="3325">
                  <c:v>0</c:v>
                </c:pt>
                <c:pt idx="3326">
                  <c:v>1.8422667762518476</c:v>
                </c:pt>
                <c:pt idx="3327">
                  <c:v>2.6005214410793309</c:v>
                </c:pt>
                <c:pt idx="3328">
                  <c:v>0</c:v>
                </c:pt>
                <c:pt idx="3329">
                  <c:v>0</c:v>
                </c:pt>
                <c:pt idx="3330">
                  <c:v>0</c:v>
                </c:pt>
                <c:pt idx="3331">
                  <c:v>0</c:v>
                </c:pt>
                <c:pt idx="3332">
                  <c:v>2.0776174881735363</c:v>
                </c:pt>
                <c:pt idx="3333">
                  <c:v>0</c:v>
                </c:pt>
                <c:pt idx="3334">
                  <c:v>0</c:v>
                </c:pt>
                <c:pt idx="3335">
                  <c:v>0</c:v>
                </c:pt>
                <c:pt idx="3336">
                  <c:v>4.698656344161309</c:v>
                </c:pt>
                <c:pt idx="3337">
                  <c:v>72.888061327790155</c:v>
                </c:pt>
                <c:pt idx="3338">
                  <c:v>0</c:v>
                </c:pt>
                <c:pt idx="3339">
                  <c:v>0</c:v>
                </c:pt>
                <c:pt idx="3340">
                  <c:v>0</c:v>
                </c:pt>
                <c:pt idx="3341">
                  <c:v>0</c:v>
                </c:pt>
                <c:pt idx="3342">
                  <c:v>0</c:v>
                </c:pt>
                <c:pt idx="3343">
                  <c:v>31.326838474010419</c:v>
                </c:pt>
                <c:pt idx="3344">
                  <c:v>3.9008793868910123</c:v>
                </c:pt>
                <c:pt idx="3345">
                  <c:v>0</c:v>
                </c:pt>
                <c:pt idx="3346">
                  <c:v>0</c:v>
                </c:pt>
                <c:pt idx="3347">
                  <c:v>9.3942730870830307</c:v>
                </c:pt>
                <c:pt idx="3348">
                  <c:v>0</c:v>
                </c:pt>
                <c:pt idx="3349">
                  <c:v>0</c:v>
                </c:pt>
                <c:pt idx="3350">
                  <c:v>0</c:v>
                </c:pt>
                <c:pt idx="3351">
                  <c:v>12.512243033101736</c:v>
                </c:pt>
                <c:pt idx="3352">
                  <c:v>0</c:v>
                </c:pt>
                <c:pt idx="3353">
                  <c:v>0</c:v>
                </c:pt>
                <c:pt idx="3354">
                  <c:v>0</c:v>
                </c:pt>
                <c:pt idx="3355">
                  <c:v>0</c:v>
                </c:pt>
                <c:pt idx="3356">
                  <c:v>0</c:v>
                </c:pt>
                <c:pt idx="3357">
                  <c:v>0</c:v>
                </c:pt>
                <c:pt idx="3358">
                  <c:v>2.9735416316535077</c:v>
                </c:pt>
                <c:pt idx="3359">
                  <c:v>0</c:v>
                </c:pt>
                <c:pt idx="3360">
                  <c:v>0</c:v>
                </c:pt>
                <c:pt idx="3361">
                  <c:v>13.499978074212956</c:v>
                </c:pt>
                <c:pt idx="3362">
                  <c:v>1.6254433014551348</c:v>
                </c:pt>
                <c:pt idx="3363">
                  <c:v>0</c:v>
                </c:pt>
                <c:pt idx="3364">
                  <c:v>0</c:v>
                </c:pt>
                <c:pt idx="3365">
                  <c:v>8.786165871531713</c:v>
                </c:pt>
                <c:pt idx="3366">
                  <c:v>0</c:v>
                </c:pt>
                <c:pt idx="3367">
                  <c:v>0</c:v>
                </c:pt>
                <c:pt idx="3368">
                  <c:v>70.25864636948738</c:v>
                </c:pt>
                <c:pt idx="3369">
                  <c:v>75.037350330143681</c:v>
                </c:pt>
                <c:pt idx="3370">
                  <c:v>0</c:v>
                </c:pt>
                <c:pt idx="3371">
                  <c:v>0</c:v>
                </c:pt>
                <c:pt idx="3372">
                  <c:v>3.0436578120822797</c:v>
                </c:pt>
                <c:pt idx="3373">
                  <c:v>0</c:v>
                </c:pt>
                <c:pt idx="3374">
                  <c:v>0</c:v>
                </c:pt>
                <c:pt idx="3375">
                  <c:v>12.539119007406319</c:v>
                </c:pt>
                <c:pt idx="3376">
                  <c:v>6.7780428489185862</c:v>
                </c:pt>
                <c:pt idx="3377">
                  <c:v>13.430828475181738</c:v>
                </c:pt>
                <c:pt idx="3378">
                  <c:v>0</c:v>
                </c:pt>
                <c:pt idx="3379">
                  <c:v>1.4079444541477184</c:v>
                </c:pt>
                <c:pt idx="3380">
                  <c:v>0</c:v>
                </c:pt>
                <c:pt idx="3381">
                  <c:v>0</c:v>
                </c:pt>
                <c:pt idx="3382">
                  <c:v>3.9529162803621429</c:v>
                </c:pt>
                <c:pt idx="3383">
                  <c:v>0</c:v>
                </c:pt>
                <c:pt idx="3384">
                  <c:v>0</c:v>
                </c:pt>
                <c:pt idx="3385">
                  <c:v>0</c:v>
                </c:pt>
                <c:pt idx="3386">
                  <c:v>2.0441635966287124</c:v>
                </c:pt>
                <c:pt idx="3387">
                  <c:v>0</c:v>
                </c:pt>
                <c:pt idx="3388">
                  <c:v>0</c:v>
                </c:pt>
                <c:pt idx="3389">
                  <c:v>28.731985869555945</c:v>
                </c:pt>
                <c:pt idx="3390">
                  <c:v>0</c:v>
                </c:pt>
                <c:pt idx="3391">
                  <c:v>2.4302917473077668</c:v>
                </c:pt>
                <c:pt idx="3392">
                  <c:v>2.395202184014142</c:v>
                </c:pt>
                <c:pt idx="3393">
                  <c:v>63.378143050754971</c:v>
                </c:pt>
                <c:pt idx="3394">
                  <c:v>4.9580443036282578</c:v>
                </c:pt>
                <c:pt idx="3395">
                  <c:v>0</c:v>
                </c:pt>
                <c:pt idx="3396">
                  <c:v>0</c:v>
                </c:pt>
                <c:pt idx="3397">
                  <c:v>0</c:v>
                </c:pt>
                <c:pt idx="3398">
                  <c:v>3.9857392757852366</c:v>
                </c:pt>
                <c:pt idx="3399">
                  <c:v>0</c:v>
                </c:pt>
                <c:pt idx="3400">
                  <c:v>6.8299923924161403</c:v>
                </c:pt>
                <c:pt idx="3401">
                  <c:v>10.800810004187255</c:v>
                </c:pt>
                <c:pt idx="3402">
                  <c:v>0</c:v>
                </c:pt>
                <c:pt idx="3403">
                  <c:v>0</c:v>
                </c:pt>
                <c:pt idx="3404">
                  <c:v>12.222387212768881</c:v>
                </c:pt>
                <c:pt idx="3405">
                  <c:v>0</c:v>
                </c:pt>
                <c:pt idx="3406">
                  <c:v>0</c:v>
                </c:pt>
                <c:pt idx="3407">
                  <c:v>0</c:v>
                </c:pt>
                <c:pt idx="3408">
                  <c:v>0</c:v>
                </c:pt>
                <c:pt idx="3409">
                  <c:v>0</c:v>
                </c:pt>
                <c:pt idx="3410">
                  <c:v>41.055316627870262</c:v>
                </c:pt>
                <c:pt idx="3411">
                  <c:v>0</c:v>
                </c:pt>
                <c:pt idx="3412">
                  <c:v>0</c:v>
                </c:pt>
                <c:pt idx="3413">
                  <c:v>2.3331356966914987</c:v>
                </c:pt>
                <c:pt idx="3414">
                  <c:v>0</c:v>
                </c:pt>
                <c:pt idx="3415">
                  <c:v>0</c:v>
                </c:pt>
                <c:pt idx="3416">
                  <c:v>0</c:v>
                </c:pt>
                <c:pt idx="3417">
                  <c:v>0</c:v>
                </c:pt>
                <c:pt idx="3418">
                  <c:v>85.360944213918032</c:v>
                </c:pt>
                <c:pt idx="3419">
                  <c:v>0</c:v>
                </c:pt>
                <c:pt idx="3420">
                  <c:v>0</c:v>
                </c:pt>
                <c:pt idx="3421">
                  <c:v>1.2676956166646367</c:v>
                </c:pt>
                <c:pt idx="3422">
                  <c:v>0</c:v>
                </c:pt>
                <c:pt idx="3423">
                  <c:v>0</c:v>
                </c:pt>
                <c:pt idx="3424">
                  <c:v>0</c:v>
                </c:pt>
                <c:pt idx="3425">
                  <c:v>17.136056222162054</c:v>
                </c:pt>
                <c:pt idx="3426">
                  <c:v>0.75937434309586849</c:v>
                </c:pt>
                <c:pt idx="3427">
                  <c:v>0</c:v>
                </c:pt>
                <c:pt idx="3428">
                  <c:v>0</c:v>
                </c:pt>
                <c:pt idx="3429">
                  <c:v>6.3175548450529391</c:v>
                </c:pt>
                <c:pt idx="3430">
                  <c:v>11.170205251869485</c:v>
                </c:pt>
                <c:pt idx="3431">
                  <c:v>3.6373597867967118</c:v>
                </c:pt>
                <c:pt idx="3432">
                  <c:v>0</c:v>
                </c:pt>
                <c:pt idx="3433">
                  <c:v>0</c:v>
                </c:pt>
                <c:pt idx="3434">
                  <c:v>0</c:v>
                </c:pt>
                <c:pt idx="3435">
                  <c:v>0</c:v>
                </c:pt>
                <c:pt idx="3436">
                  <c:v>3.3476523916504317</c:v>
                </c:pt>
                <c:pt idx="3437">
                  <c:v>0</c:v>
                </c:pt>
                <c:pt idx="3438">
                  <c:v>3.5228640111880192</c:v>
                </c:pt>
                <c:pt idx="3439">
                  <c:v>0</c:v>
                </c:pt>
                <c:pt idx="3440">
                  <c:v>0</c:v>
                </c:pt>
                <c:pt idx="3441">
                  <c:v>7.2778438525338647</c:v>
                </c:pt>
                <c:pt idx="3442">
                  <c:v>0</c:v>
                </c:pt>
                <c:pt idx="3443">
                  <c:v>56.010668343157086</c:v>
                </c:pt>
                <c:pt idx="3444">
                  <c:v>0</c:v>
                </c:pt>
                <c:pt idx="3445">
                  <c:v>0</c:v>
                </c:pt>
                <c:pt idx="3446">
                  <c:v>0</c:v>
                </c:pt>
                <c:pt idx="3447">
                  <c:v>0</c:v>
                </c:pt>
                <c:pt idx="3448">
                  <c:v>0</c:v>
                </c:pt>
                <c:pt idx="3449">
                  <c:v>0</c:v>
                </c:pt>
                <c:pt idx="3450">
                  <c:v>30.677658408834038</c:v>
                </c:pt>
                <c:pt idx="3451">
                  <c:v>0</c:v>
                </c:pt>
                <c:pt idx="3452">
                  <c:v>0</c:v>
                </c:pt>
                <c:pt idx="3453">
                  <c:v>3.074663033198179</c:v>
                </c:pt>
                <c:pt idx="3454">
                  <c:v>0</c:v>
                </c:pt>
                <c:pt idx="3455">
                  <c:v>4.5110839989105145</c:v>
                </c:pt>
                <c:pt idx="3456">
                  <c:v>0</c:v>
                </c:pt>
                <c:pt idx="3457">
                  <c:v>0</c:v>
                </c:pt>
                <c:pt idx="3458">
                  <c:v>0</c:v>
                </c:pt>
                <c:pt idx="3459">
                  <c:v>0</c:v>
                </c:pt>
                <c:pt idx="3460">
                  <c:v>0</c:v>
                </c:pt>
                <c:pt idx="3461">
                  <c:v>0</c:v>
                </c:pt>
                <c:pt idx="3462">
                  <c:v>0</c:v>
                </c:pt>
                <c:pt idx="3463">
                  <c:v>0</c:v>
                </c:pt>
                <c:pt idx="3464">
                  <c:v>0</c:v>
                </c:pt>
                <c:pt idx="3465">
                  <c:v>0</c:v>
                </c:pt>
                <c:pt idx="3466">
                  <c:v>0</c:v>
                </c:pt>
                <c:pt idx="3467">
                  <c:v>13.32369903078688</c:v>
                </c:pt>
                <c:pt idx="3468">
                  <c:v>34.62056270557602</c:v>
                </c:pt>
                <c:pt idx="3469">
                  <c:v>0</c:v>
                </c:pt>
                <c:pt idx="3470">
                  <c:v>7.3183667237328534</c:v>
                </c:pt>
                <c:pt idx="3471">
                  <c:v>0</c:v>
                </c:pt>
                <c:pt idx="3472">
                  <c:v>0</c:v>
                </c:pt>
                <c:pt idx="3473">
                  <c:v>0</c:v>
                </c:pt>
                <c:pt idx="3474">
                  <c:v>0</c:v>
                </c:pt>
                <c:pt idx="3475">
                  <c:v>0</c:v>
                </c:pt>
                <c:pt idx="3476">
                  <c:v>0</c:v>
                </c:pt>
                <c:pt idx="3477">
                  <c:v>0</c:v>
                </c:pt>
                <c:pt idx="3478">
                  <c:v>0</c:v>
                </c:pt>
                <c:pt idx="3479">
                  <c:v>0</c:v>
                </c:pt>
                <c:pt idx="3480">
                  <c:v>69.369879479327082</c:v>
                </c:pt>
                <c:pt idx="3481">
                  <c:v>0</c:v>
                </c:pt>
                <c:pt idx="3482">
                  <c:v>0</c:v>
                </c:pt>
                <c:pt idx="3483">
                  <c:v>4.04718199035905</c:v>
                </c:pt>
                <c:pt idx="3484">
                  <c:v>7.5814361103223611</c:v>
                </c:pt>
                <c:pt idx="3485">
                  <c:v>8.2429374709931356</c:v>
                </c:pt>
                <c:pt idx="3486">
                  <c:v>0</c:v>
                </c:pt>
                <c:pt idx="3487">
                  <c:v>2.5119665099941368</c:v>
                </c:pt>
                <c:pt idx="3488">
                  <c:v>0</c:v>
                </c:pt>
                <c:pt idx="3489">
                  <c:v>3.5801796691002412</c:v>
                </c:pt>
                <c:pt idx="3490">
                  <c:v>0</c:v>
                </c:pt>
                <c:pt idx="3491">
                  <c:v>0</c:v>
                </c:pt>
                <c:pt idx="3492">
                  <c:v>0</c:v>
                </c:pt>
                <c:pt idx="3493">
                  <c:v>0</c:v>
                </c:pt>
                <c:pt idx="3494">
                  <c:v>0</c:v>
                </c:pt>
                <c:pt idx="3495">
                  <c:v>1.6302899778857411</c:v>
                </c:pt>
                <c:pt idx="3496">
                  <c:v>0.5478497556354992</c:v>
                </c:pt>
                <c:pt idx="3497">
                  <c:v>0</c:v>
                </c:pt>
                <c:pt idx="3498">
                  <c:v>0</c:v>
                </c:pt>
                <c:pt idx="3499">
                  <c:v>0</c:v>
                </c:pt>
                <c:pt idx="3500">
                  <c:v>6.4264285324599353</c:v>
                </c:pt>
                <c:pt idx="3501">
                  <c:v>0</c:v>
                </c:pt>
                <c:pt idx="3502">
                  <c:v>0</c:v>
                </c:pt>
                <c:pt idx="3503">
                  <c:v>3.3004673782830292</c:v>
                </c:pt>
                <c:pt idx="3504">
                  <c:v>0</c:v>
                </c:pt>
                <c:pt idx="3505">
                  <c:v>1.9464413145238537</c:v>
                </c:pt>
                <c:pt idx="3506">
                  <c:v>0</c:v>
                </c:pt>
                <c:pt idx="3507">
                  <c:v>0</c:v>
                </c:pt>
                <c:pt idx="3508">
                  <c:v>99.07979528606603</c:v>
                </c:pt>
                <c:pt idx="3509">
                  <c:v>7.2935782919179628</c:v>
                </c:pt>
                <c:pt idx="3510">
                  <c:v>0</c:v>
                </c:pt>
                <c:pt idx="3511">
                  <c:v>3.1239126207037717</c:v>
                </c:pt>
                <c:pt idx="3512">
                  <c:v>0</c:v>
                </c:pt>
                <c:pt idx="3513">
                  <c:v>23.972515184255304</c:v>
                </c:pt>
                <c:pt idx="3514">
                  <c:v>0</c:v>
                </c:pt>
                <c:pt idx="3515">
                  <c:v>8.3531196873130913</c:v>
                </c:pt>
                <c:pt idx="3516">
                  <c:v>0</c:v>
                </c:pt>
                <c:pt idx="3517">
                  <c:v>1.5117179683892721</c:v>
                </c:pt>
                <c:pt idx="3518">
                  <c:v>0</c:v>
                </c:pt>
                <c:pt idx="3519">
                  <c:v>0</c:v>
                </c:pt>
                <c:pt idx="3520">
                  <c:v>0</c:v>
                </c:pt>
                <c:pt idx="3521">
                  <c:v>0</c:v>
                </c:pt>
                <c:pt idx="3522">
                  <c:v>2.129571519655665</c:v>
                </c:pt>
                <c:pt idx="3523">
                  <c:v>0</c:v>
                </c:pt>
                <c:pt idx="3524">
                  <c:v>18.146345412515014</c:v>
                </c:pt>
                <c:pt idx="3525">
                  <c:v>0</c:v>
                </c:pt>
                <c:pt idx="3526">
                  <c:v>0</c:v>
                </c:pt>
                <c:pt idx="3527">
                  <c:v>0</c:v>
                </c:pt>
                <c:pt idx="3528">
                  <c:v>0</c:v>
                </c:pt>
                <c:pt idx="3529">
                  <c:v>4.9845174907021788</c:v>
                </c:pt>
                <c:pt idx="3530">
                  <c:v>0</c:v>
                </c:pt>
                <c:pt idx="3531">
                  <c:v>1.9374094986243167</c:v>
                </c:pt>
                <c:pt idx="3532">
                  <c:v>0</c:v>
                </c:pt>
                <c:pt idx="3533">
                  <c:v>1.2617067508539588</c:v>
                </c:pt>
                <c:pt idx="3534">
                  <c:v>0</c:v>
                </c:pt>
                <c:pt idx="3535">
                  <c:v>0</c:v>
                </c:pt>
                <c:pt idx="3536">
                  <c:v>2.0453229954384984</c:v>
                </c:pt>
                <c:pt idx="3537">
                  <c:v>13.229418396564739</c:v>
                </c:pt>
                <c:pt idx="3538">
                  <c:v>0</c:v>
                </c:pt>
                <c:pt idx="3539">
                  <c:v>0</c:v>
                </c:pt>
                <c:pt idx="3540">
                  <c:v>0</c:v>
                </c:pt>
                <c:pt idx="3541">
                  <c:v>0</c:v>
                </c:pt>
                <c:pt idx="3542">
                  <c:v>14.69231533195957</c:v>
                </c:pt>
                <c:pt idx="3543">
                  <c:v>3.220178287489099</c:v>
                </c:pt>
                <c:pt idx="3544">
                  <c:v>0</c:v>
                </c:pt>
                <c:pt idx="3545">
                  <c:v>0</c:v>
                </c:pt>
                <c:pt idx="3546">
                  <c:v>26.230373091477038</c:v>
                </c:pt>
                <c:pt idx="3547">
                  <c:v>84.33606010597407</c:v>
                </c:pt>
                <c:pt idx="3548">
                  <c:v>0</c:v>
                </c:pt>
                <c:pt idx="3549">
                  <c:v>0</c:v>
                </c:pt>
                <c:pt idx="3550">
                  <c:v>0</c:v>
                </c:pt>
                <c:pt idx="3551">
                  <c:v>0</c:v>
                </c:pt>
                <c:pt idx="3552">
                  <c:v>0</c:v>
                </c:pt>
                <c:pt idx="3553">
                  <c:v>22.439274912193529</c:v>
                </c:pt>
                <c:pt idx="3554">
                  <c:v>3.540303536920876</c:v>
                </c:pt>
                <c:pt idx="3555">
                  <c:v>3.5500381833372177</c:v>
                </c:pt>
                <c:pt idx="3556">
                  <c:v>0</c:v>
                </c:pt>
                <c:pt idx="3557">
                  <c:v>9.5563488177775362</c:v>
                </c:pt>
                <c:pt idx="3558">
                  <c:v>0</c:v>
                </c:pt>
                <c:pt idx="3559">
                  <c:v>0</c:v>
                </c:pt>
                <c:pt idx="3560">
                  <c:v>0</c:v>
                </c:pt>
                <c:pt idx="3561">
                  <c:v>13.512576951771113</c:v>
                </c:pt>
                <c:pt idx="3562">
                  <c:v>0</c:v>
                </c:pt>
                <c:pt idx="3563">
                  <c:v>0</c:v>
                </c:pt>
                <c:pt idx="3564">
                  <c:v>0</c:v>
                </c:pt>
                <c:pt idx="3565">
                  <c:v>0</c:v>
                </c:pt>
                <c:pt idx="3566">
                  <c:v>0</c:v>
                </c:pt>
                <c:pt idx="3567">
                  <c:v>0</c:v>
                </c:pt>
                <c:pt idx="3568">
                  <c:v>3.1647087702794328</c:v>
                </c:pt>
                <c:pt idx="3569">
                  <c:v>0</c:v>
                </c:pt>
                <c:pt idx="3570">
                  <c:v>0</c:v>
                </c:pt>
                <c:pt idx="3571">
                  <c:v>6.5709833633111128</c:v>
                </c:pt>
                <c:pt idx="3572">
                  <c:v>4.5612165452645037</c:v>
                </c:pt>
                <c:pt idx="3573">
                  <c:v>0</c:v>
                </c:pt>
                <c:pt idx="3574">
                  <c:v>0</c:v>
                </c:pt>
                <c:pt idx="3575">
                  <c:v>13.235954317090689</c:v>
                </c:pt>
                <c:pt idx="3576">
                  <c:v>10.525728763401974</c:v>
                </c:pt>
                <c:pt idx="3577">
                  <c:v>0</c:v>
                </c:pt>
                <c:pt idx="3578">
                  <c:v>57.893563800468208</c:v>
                </c:pt>
                <c:pt idx="3579">
                  <c:v>52.122178160459065</c:v>
                </c:pt>
                <c:pt idx="3580">
                  <c:v>0</c:v>
                </c:pt>
                <c:pt idx="3581">
                  <c:v>0</c:v>
                </c:pt>
                <c:pt idx="3582">
                  <c:v>3.8984821119810467</c:v>
                </c:pt>
                <c:pt idx="3583">
                  <c:v>0</c:v>
                </c:pt>
                <c:pt idx="3584">
                  <c:v>0</c:v>
                </c:pt>
                <c:pt idx="3585">
                  <c:v>12.756879898267727</c:v>
                </c:pt>
                <c:pt idx="3586">
                  <c:v>10.586518990446786</c:v>
                </c:pt>
                <c:pt idx="3587">
                  <c:v>12.917308077916596</c:v>
                </c:pt>
                <c:pt idx="3588">
                  <c:v>0</c:v>
                </c:pt>
                <c:pt idx="3589">
                  <c:v>1.3715882136789688</c:v>
                </c:pt>
                <c:pt idx="3590">
                  <c:v>0</c:v>
                </c:pt>
                <c:pt idx="3591">
                  <c:v>0</c:v>
                </c:pt>
                <c:pt idx="3592">
                  <c:v>0.72108459451980667</c:v>
                </c:pt>
                <c:pt idx="3593">
                  <c:v>5.1990731362599565</c:v>
                </c:pt>
                <c:pt idx="3594">
                  <c:v>0</c:v>
                </c:pt>
                <c:pt idx="3595">
                  <c:v>0</c:v>
                </c:pt>
                <c:pt idx="3596">
                  <c:v>1.0548586637848305</c:v>
                </c:pt>
                <c:pt idx="3597">
                  <c:v>0</c:v>
                </c:pt>
                <c:pt idx="3598">
                  <c:v>0</c:v>
                </c:pt>
                <c:pt idx="3599">
                  <c:v>0</c:v>
                </c:pt>
                <c:pt idx="3600">
                  <c:v>0</c:v>
                </c:pt>
                <c:pt idx="3601">
                  <c:v>6.7449904603908202</c:v>
                </c:pt>
                <c:pt idx="3602">
                  <c:v>4.8120591283363456</c:v>
                </c:pt>
                <c:pt idx="3603">
                  <c:v>70.100666301590749</c:v>
                </c:pt>
                <c:pt idx="3604">
                  <c:v>71.226089771257193</c:v>
                </c:pt>
                <c:pt idx="3605">
                  <c:v>0</c:v>
                </c:pt>
                <c:pt idx="3606">
                  <c:v>0</c:v>
                </c:pt>
                <c:pt idx="3607">
                  <c:v>0</c:v>
                </c:pt>
                <c:pt idx="3608">
                  <c:v>1.9774702277928573</c:v>
                </c:pt>
                <c:pt idx="3609">
                  <c:v>0</c:v>
                </c:pt>
                <c:pt idx="3610">
                  <c:v>9.5841181792194696</c:v>
                </c:pt>
                <c:pt idx="3611">
                  <c:v>10.411352342321473</c:v>
                </c:pt>
                <c:pt idx="3612">
                  <c:v>4.3595456345020516</c:v>
                </c:pt>
                <c:pt idx="3613">
                  <c:v>0</c:v>
                </c:pt>
                <c:pt idx="3614">
                  <c:v>49.974413331146259</c:v>
                </c:pt>
                <c:pt idx="3615">
                  <c:v>0</c:v>
                </c:pt>
                <c:pt idx="3616">
                  <c:v>0</c:v>
                </c:pt>
                <c:pt idx="3617">
                  <c:v>0</c:v>
                </c:pt>
                <c:pt idx="3618">
                  <c:v>0</c:v>
                </c:pt>
                <c:pt idx="3619">
                  <c:v>0</c:v>
                </c:pt>
                <c:pt idx="3620">
                  <c:v>24.192122117157162</c:v>
                </c:pt>
                <c:pt idx="3621">
                  <c:v>0</c:v>
                </c:pt>
                <c:pt idx="3622">
                  <c:v>0</c:v>
                </c:pt>
                <c:pt idx="3623">
                  <c:v>3.2345874551814222</c:v>
                </c:pt>
                <c:pt idx="3624">
                  <c:v>0</c:v>
                </c:pt>
                <c:pt idx="3625">
                  <c:v>0</c:v>
                </c:pt>
                <c:pt idx="3626">
                  <c:v>0</c:v>
                </c:pt>
                <c:pt idx="3627">
                  <c:v>0</c:v>
                </c:pt>
                <c:pt idx="3628">
                  <c:v>72.529695209474184</c:v>
                </c:pt>
                <c:pt idx="3629">
                  <c:v>0</c:v>
                </c:pt>
                <c:pt idx="3630">
                  <c:v>0</c:v>
                </c:pt>
                <c:pt idx="3631">
                  <c:v>0</c:v>
                </c:pt>
                <c:pt idx="3632">
                  <c:v>0</c:v>
                </c:pt>
                <c:pt idx="3633">
                  <c:v>0</c:v>
                </c:pt>
                <c:pt idx="3634">
                  <c:v>3.8310775741407053</c:v>
                </c:pt>
                <c:pt idx="3635">
                  <c:v>63.251880293189664</c:v>
                </c:pt>
                <c:pt idx="3636">
                  <c:v>3.3563529480721299</c:v>
                </c:pt>
                <c:pt idx="3637">
                  <c:v>0</c:v>
                </c:pt>
                <c:pt idx="3638">
                  <c:v>3.5002262758007436</c:v>
                </c:pt>
                <c:pt idx="3639">
                  <c:v>8.3285666851345965</c:v>
                </c:pt>
                <c:pt idx="3640">
                  <c:v>3.4834016385439468</c:v>
                </c:pt>
                <c:pt idx="3641">
                  <c:v>6.0541825518953614</c:v>
                </c:pt>
                <c:pt idx="3642">
                  <c:v>0</c:v>
                </c:pt>
                <c:pt idx="3643">
                  <c:v>0</c:v>
                </c:pt>
                <c:pt idx="3644">
                  <c:v>0</c:v>
                </c:pt>
                <c:pt idx="3645">
                  <c:v>0</c:v>
                </c:pt>
                <c:pt idx="3646">
                  <c:v>0</c:v>
                </c:pt>
                <c:pt idx="3647">
                  <c:v>0</c:v>
                </c:pt>
                <c:pt idx="3648">
                  <c:v>2.5031833447765219</c:v>
                </c:pt>
                <c:pt idx="3649">
                  <c:v>0</c:v>
                </c:pt>
                <c:pt idx="3650">
                  <c:v>0</c:v>
                </c:pt>
                <c:pt idx="3651">
                  <c:v>0</c:v>
                </c:pt>
                <c:pt idx="3652">
                  <c:v>2.0267633919539154</c:v>
                </c:pt>
                <c:pt idx="3653">
                  <c:v>48.641878731960851</c:v>
                </c:pt>
                <c:pt idx="3654">
                  <c:v>0</c:v>
                </c:pt>
                <c:pt idx="3655">
                  <c:v>0</c:v>
                </c:pt>
                <c:pt idx="3656">
                  <c:v>0</c:v>
                </c:pt>
                <c:pt idx="3657">
                  <c:v>0</c:v>
                </c:pt>
                <c:pt idx="3658">
                  <c:v>0</c:v>
                </c:pt>
                <c:pt idx="3659">
                  <c:v>0</c:v>
                </c:pt>
                <c:pt idx="3660">
                  <c:v>30.719862304635694</c:v>
                </c:pt>
                <c:pt idx="3661">
                  <c:v>0</c:v>
                </c:pt>
                <c:pt idx="3662">
                  <c:v>0</c:v>
                </c:pt>
                <c:pt idx="3663">
                  <c:v>0</c:v>
                </c:pt>
                <c:pt idx="3664">
                  <c:v>0</c:v>
                </c:pt>
                <c:pt idx="3665">
                  <c:v>0</c:v>
                </c:pt>
                <c:pt idx="3666">
                  <c:v>0</c:v>
                </c:pt>
                <c:pt idx="3667">
                  <c:v>0</c:v>
                </c:pt>
                <c:pt idx="3668">
                  <c:v>0</c:v>
                </c:pt>
                <c:pt idx="3669">
                  <c:v>0</c:v>
                </c:pt>
                <c:pt idx="3670">
                  <c:v>0</c:v>
                </c:pt>
                <c:pt idx="3671">
                  <c:v>0</c:v>
                </c:pt>
                <c:pt idx="3672">
                  <c:v>0</c:v>
                </c:pt>
                <c:pt idx="3673">
                  <c:v>0</c:v>
                </c:pt>
                <c:pt idx="3674">
                  <c:v>0</c:v>
                </c:pt>
                <c:pt idx="3675">
                  <c:v>0</c:v>
                </c:pt>
                <c:pt idx="3676">
                  <c:v>1.4378296190952704</c:v>
                </c:pt>
                <c:pt idx="3677">
                  <c:v>13.112887837604488</c:v>
                </c:pt>
                <c:pt idx="3678">
                  <c:v>63.310810400590796</c:v>
                </c:pt>
                <c:pt idx="3679">
                  <c:v>0</c:v>
                </c:pt>
                <c:pt idx="3680">
                  <c:v>0</c:v>
                </c:pt>
                <c:pt idx="3681">
                  <c:v>2.0112330877155364</c:v>
                </c:pt>
                <c:pt idx="3682">
                  <c:v>0</c:v>
                </c:pt>
                <c:pt idx="3683">
                  <c:v>0</c:v>
                </c:pt>
                <c:pt idx="3684">
                  <c:v>0</c:v>
                </c:pt>
                <c:pt idx="3685">
                  <c:v>0</c:v>
                </c:pt>
                <c:pt idx="3686">
                  <c:v>0</c:v>
                </c:pt>
                <c:pt idx="3687">
                  <c:v>0</c:v>
                </c:pt>
                <c:pt idx="3688">
                  <c:v>0</c:v>
                </c:pt>
                <c:pt idx="3689">
                  <c:v>0</c:v>
                </c:pt>
                <c:pt idx="3690">
                  <c:v>38.165209127923852</c:v>
                </c:pt>
                <c:pt idx="3691">
                  <c:v>0</c:v>
                </c:pt>
                <c:pt idx="3692">
                  <c:v>0</c:v>
                </c:pt>
                <c:pt idx="3693">
                  <c:v>0</c:v>
                </c:pt>
                <c:pt idx="3694">
                  <c:v>0</c:v>
                </c:pt>
                <c:pt idx="3695">
                  <c:v>2.0298321983111394</c:v>
                </c:pt>
                <c:pt idx="3696">
                  <c:v>0</c:v>
                </c:pt>
                <c:pt idx="3697">
                  <c:v>3.1001400421294507</c:v>
                </c:pt>
                <c:pt idx="3698">
                  <c:v>0</c:v>
                </c:pt>
                <c:pt idx="3699">
                  <c:v>3.0022007998245557</c:v>
                </c:pt>
                <c:pt idx="3700">
                  <c:v>0</c:v>
                </c:pt>
                <c:pt idx="3701">
                  <c:v>0</c:v>
                </c:pt>
                <c:pt idx="3702">
                  <c:v>0</c:v>
                </c:pt>
                <c:pt idx="3703">
                  <c:v>0</c:v>
                </c:pt>
                <c:pt idx="3704">
                  <c:v>0</c:v>
                </c:pt>
                <c:pt idx="3705">
                  <c:v>1.9315091999700433</c:v>
                </c:pt>
                <c:pt idx="3706">
                  <c:v>0.88876176706416898</c:v>
                </c:pt>
                <c:pt idx="3707">
                  <c:v>0</c:v>
                </c:pt>
                <c:pt idx="3708">
                  <c:v>0</c:v>
                </c:pt>
                <c:pt idx="3709">
                  <c:v>0</c:v>
                </c:pt>
                <c:pt idx="3710">
                  <c:v>1.1390847355422311</c:v>
                </c:pt>
                <c:pt idx="3711">
                  <c:v>0</c:v>
                </c:pt>
                <c:pt idx="3712">
                  <c:v>0</c:v>
                </c:pt>
                <c:pt idx="3713">
                  <c:v>3.0565357916312159</c:v>
                </c:pt>
                <c:pt idx="3714">
                  <c:v>0</c:v>
                </c:pt>
                <c:pt idx="3715">
                  <c:v>1.5720510364927311</c:v>
                </c:pt>
                <c:pt idx="3716">
                  <c:v>0</c:v>
                </c:pt>
                <c:pt idx="3717">
                  <c:v>0</c:v>
                </c:pt>
                <c:pt idx="3718">
                  <c:v>52.170744045662936</c:v>
                </c:pt>
                <c:pt idx="3719">
                  <c:v>11.56278446079074</c:v>
                </c:pt>
                <c:pt idx="3720">
                  <c:v>0</c:v>
                </c:pt>
                <c:pt idx="3721">
                  <c:v>0</c:v>
                </c:pt>
                <c:pt idx="3722">
                  <c:v>0</c:v>
                </c:pt>
                <c:pt idx="3723">
                  <c:v>21.246267403443664</c:v>
                </c:pt>
                <c:pt idx="3724">
                  <c:v>0</c:v>
                </c:pt>
                <c:pt idx="3725">
                  <c:v>4.4790725053273928</c:v>
                </c:pt>
                <c:pt idx="3726">
                  <c:v>0</c:v>
                </c:pt>
                <c:pt idx="3727">
                  <c:v>4.4762231940145067</c:v>
                </c:pt>
                <c:pt idx="3728">
                  <c:v>0</c:v>
                </c:pt>
                <c:pt idx="3729">
                  <c:v>0</c:v>
                </c:pt>
                <c:pt idx="3730">
                  <c:v>0</c:v>
                </c:pt>
                <c:pt idx="3731">
                  <c:v>3.8794542055595294</c:v>
                </c:pt>
                <c:pt idx="3732">
                  <c:v>2.652477515251797</c:v>
                </c:pt>
                <c:pt idx="3733">
                  <c:v>0</c:v>
                </c:pt>
                <c:pt idx="3734">
                  <c:v>0</c:v>
                </c:pt>
                <c:pt idx="3735">
                  <c:v>0</c:v>
                </c:pt>
                <c:pt idx="3736">
                  <c:v>0</c:v>
                </c:pt>
                <c:pt idx="3737">
                  <c:v>0</c:v>
                </c:pt>
                <c:pt idx="3738">
                  <c:v>13.540207048569016</c:v>
                </c:pt>
                <c:pt idx="3739">
                  <c:v>1.05623130020371</c:v>
                </c:pt>
                <c:pt idx="3740">
                  <c:v>0</c:v>
                </c:pt>
                <c:pt idx="3741">
                  <c:v>0</c:v>
                </c:pt>
                <c:pt idx="3742">
                  <c:v>0</c:v>
                </c:pt>
                <c:pt idx="3743">
                  <c:v>1.4513872576592315</c:v>
                </c:pt>
                <c:pt idx="3744">
                  <c:v>0</c:v>
                </c:pt>
                <c:pt idx="3745">
                  <c:v>0</c:v>
                </c:pt>
                <c:pt idx="3746">
                  <c:v>0</c:v>
                </c:pt>
                <c:pt idx="3747">
                  <c:v>12.521039834420622</c:v>
                </c:pt>
                <c:pt idx="3748">
                  <c:v>0</c:v>
                </c:pt>
                <c:pt idx="3749">
                  <c:v>0</c:v>
                </c:pt>
                <c:pt idx="3750">
                  <c:v>0</c:v>
                </c:pt>
                <c:pt idx="3751">
                  <c:v>0</c:v>
                </c:pt>
                <c:pt idx="3752">
                  <c:v>14.828864757645752</c:v>
                </c:pt>
                <c:pt idx="3753">
                  <c:v>1.9735316268754306</c:v>
                </c:pt>
                <c:pt idx="3754">
                  <c:v>0</c:v>
                </c:pt>
                <c:pt idx="3755">
                  <c:v>0</c:v>
                </c:pt>
                <c:pt idx="3756">
                  <c:v>7.4168498607998208</c:v>
                </c:pt>
                <c:pt idx="3757">
                  <c:v>100.15648238742195</c:v>
                </c:pt>
                <c:pt idx="3758">
                  <c:v>0</c:v>
                </c:pt>
                <c:pt idx="3759">
                  <c:v>0</c:v>
                </c:pt>
                <c:pt idx="3760">
                  <c:v>0</c:v>
                </c:pt>
                <c:pt idx="3761">
                  <c:v>0</c:v>
                </c:pt>
                <c:pt idx="3762">
                  <c:v>0</c:v>
                </c:pt>
                <c:pt idx="3763">
                  <c:v>4.4709196517547953</c:v>
                </c:pt>
                <c:pt idx="3764">
                  <c:v>1.9400106705357334</c:v>
                </c:pt>
                <c:pt idx="3765">
                  <c:v>0</c:v>
                </c:pt>
                <c:pt idx="3766">
                  <c:v>4.4456918668015355</c:v>
                </c:pt>
                <c:pt idx="3767">
                  <c:v>0</c:v>
                </c:pt>
                <c:pt idx="3768">
                  <c:v>0</c:v>
                </c:pt>
                <c:pt idx="3769">
                  <c:v>0</c:v>
                </c:pt>
                <c:pt idx="3770">
                  <c:v>0</c:v>
                </c:pt>
                <c:pt idx="3771">
                  <c:v>22.303455343782563</c:v>
                </c:pt>
                <c:pt idx="3772">
                  <c:v>0</c:v>
                </c:pt>
                <c:pt idx="3773">
                  <c:v>0</c:v>
                </c:pt>
                <c:pt idx="3774">
                  <c:v>0</c:v>
                </c:pt>
                <c:pt idx="3775">
                  <c:v>0</c:v>
                </c:pt>
                <c:pt idx="3776">
                  <c:v>0</c:v>
                </c:pt>
                <c:pt idx="3777">
                  <c:v>0</c:v>
                </c:pt>
                <c:pt idx="3778">
                  <c:v>10.844754996831613</c:v>
                </c:pt>
                <c:pt idx="3779">
                  <c:v>0</c:v>
                </c:pt>
                <c:pt idx="3780">
                  <c:v>0</c:v>
                </c:pt>
                <c:pt idx="3781">
                  <c:v>4.0694820116765031</c:v>
                </c:pt>
                <c:pt idx="3782">
                  <c:v>0</c:v>
                </c:pt>
                <c:pt idx="3783">
                  <c:v>0</c:v>
                </c:pt>
                <c:pt idx="3784">
                  <c:v>0</c:v>
                </c:pt>
                <c:pt idx="3785">
                  <c:v>7.7939526915806665</c:v>
                </c:pt>
                <c:pt idx="3786">
                  <c:v>1.6581128022843978</c:v>
                </c:pt>
                <c:pt idx="3787">
                  <c:v>0</c:v>
                </c:pt>
                <c:pt idx="3788">
                  <c:v>40.940901040450434</c:v>
                </c:pt>
                <c:pt idx="3789">
                  <c:v>46.664801760880366</c:v>
                </c:pt>
                <c:pt idx="3790">
                  <c:v>0</c:v>
                </c:pt>
                <c:pt idx="3791">
                  <c:v>0</c:v>
                </c:pt>
                <c:pt idx="3792">
                  <c:v>2.6651648089013387</c:v>
                </c:pt>
                <c:pt idx="3793">
                  <c:v>0</c:v>
                </c:pt>
                <c:pt idx="3794">
                  <c:v>0</c:v>
                </c:pt>
                <c:pt idx="3795">
                  <c:v>7.8659945323151348</c:v>
                </c:pt>
                <c:pt idx="3796">
                  <c:v>3.5114004045034437</c:v>
                </c:pt>
                <c:pt idx="3797">
                  <c:v>4.4362092798687449</c:v>
                </c:pt>
                <c:pt idx="3798">
                  <c:v>0.95594321100882684</c:v>
                </c:pt>
                <c:pt idx="3799">
                  <c:v>1.5459474821971768</c:v>
                </c:pt>
                <c:pt idx="3800">
                  <c:v>0</c:v>
                </c:pt>
                <c:pt idx="3801">
                  <c:v>0</c:v>
                </c:pt>
                <c:pt idx="3802">
                  <c:v>0.96603870238036904</c:v>
                </c:pt>
                <c:pt idx="3803">
                  <c:v>4.1863407728841642</c:v>
                </c:pt>
                <c:pt idx="3804">
                  <c:v>0</c:v>
                </c:pt>
                <c:pt idx="3805">
                  <c:v>0</c:v>
                </c:pt>
                <c:pt idx="3806">
                  <c:v>2.3825830165759108</c:v>
                </c:pt>
                <c:pt idx="3807">
                  <c:v>0</c:v>
                </c:pt>
                <c:pt idx="3808">
                  <c:v>0</c:v>
                </c:pt>
                <c:pt idx="3809">
                  <c:v>3.1186138889128459</c:v>
                </c:pt>
                <c:pt idx="3810">
                  <c:v>0</c:v>
                </c:pt>
                <c:pt idx="3811">
                  <c:v>2.5206705632081405</c:v>
                </c:pt>
                <c:pt idx="3812">
                  <c:v>0</c:v>
                </c:pt>
                <c:pt idx="3813">
                  <c:v>68.228763216980624</c:v>
                </c:pt>
                <c:pt idx="3814">
                  <c:v>40.338782968313396</c:v>
                </c:pt>
                <c:pt idx="3815">
                  <c:v>0</c:v>
                </c:pt>
                <c:pt idx="3816">
                  <c:v>0</c:v>
                </c:pt>
                <c:pt idx="3817">
                  <c:v>0</c:v>
                </c:pt>
                <c:pt idx="3818">
                  <c:v>5.4133582184764215</c:v>
                </c:pt>
                <c:pt idx="3819">
                  <c:v>1.6695868399290392</c:v>
                </c:pt>
                <c:pt idx="3820">
                  <c:v>9.7649570699678989</c:v>
                </c:pt>
                <c:pt idx="3821">
                  <c:v>10.201117486053143</c:v>
                </c:pt>
                <c:pt idx="3822">
                  <c:v>0</c:v>
                </c:pt>
                <c:pt idx="3823">
                  <c:v>0</c:v>
                </c:pt>
                <c:pt idx="3824">
                  <c:v>21.837010591343702</c:v>
                </c:pt>
                <c:pt idx="3825">
                  <c:v>0</c:v>
                </c:pt>
                <c:pt idx="3826">
                  <c:v>0</c:v>
                </c:pt>
                <c:pt idx="3827">
                  <c:v>0</c:v>
                </c:pt>
                <c:pt idx="3828">
                  <c:v>0</c:v>
                </c:pt>
                <c:pt idx="3829">
                  <c:v>0</c:v>
                </c:pt>
                <c:pt idx="3830">
                  <c:v>71.307779696616691</c:v>
                </c:pt>
                <c:pt idx="3831">
                  <c:v>0</c:v>
                </c:pt>
                <c:pt idx="3832">
                  <c:v>0</c:v>
                </c:pt>
                <c:pt idx="3833">
                  <c:v>1.6381927911747927</c:v>
                </c:pt>
                <c:pt idx="3834">
                  <c:v>0</c:v>
                </c:pt>
                <c:pt idx="3835">
                  <c:v>0</c:v>
                </c:pt>
                <c:pt idx="3836">
                  <c:v>0</c:v>
                </c:pt>
                <c:pt idx="3837">
                  <c:v>0</c:v>
                </c:pt>
                <c:pt idx="3838">
                  <c:v>58.028705662674781</c:v>
                </c:pt>
                <c:pt idx="3839">
                  <c:v>0</c:v>
                </c:pt>
                <c:pt idx="3840">
                  <c:v>0</c:v>
                </c:pt>
                <c:pt idx="3841">
                  <c:v>1.6718568386492147</c:v>
                </c:pt>
                <c:pt idx="3842">
                  <c:v>0</c:v>
                </c:pt>
                <c:pt idx="3843">
                  <c:v>0</c:v>
                </c:pt>
                <c:pt idx="3844">
                  <c:v>0</c:v>
                </c:pt>
                <c:pt idx="3845">
                  <c:v>41.158175489261659</c:v>
                </c:pt>
                <c:pt idx="3846">
                  <c:v>0</c:v>
                </c:pt>
                <c:pt idx="3847">
                  <c:v>0</c:v>
                </c:pt>
                <c:pt idx="3848">
                  <c:v>0</c:v>
                </c:pt>
                <c:pt idx="3849">
                  <c:v>1.8914002679045419</c:v>
                </c:pt>
                <c:pt idx="3850">
                  <c:v>18.684732483616521</c:v>
                </c:pt>
                <c:pt idx="3851">
                  <c:v>4.1655480286386233</c:v>
                </c:pt>
                <c:pt idx="3852">
                  <c:v>0</c:v>
                </c:pt>
                <c:pt idx="3853">
                  <c:v>0</c:v>
                </c:pt>
                <c:pt idx="3854">
                  <c:v>0</c:v>
                </c:pt>
                <c:pt idx="3855">
                  <c:v>0</c:v>
                </c:pt>
                <c:pt idx="3856">
                  <c:v>0</c:v>
                </c:pt>
                <c:pt idx="3857">
                  <c:v>0</c:v>
                </c:pt>
                <c:pt idx="3858">
                  <c:v>2.3927817840460088</c:v>
                </c:pt>
                <c:pt idx="3859">
                  <c:v>0</c:v>
                </c:pt>
                <c:pt idx="3860">
                  <c:v>0</c:v>
                </c:pt>
                <c:pt idx="3861">
                  <c:v>11.282662083930461</c:v>
                </c:pt>
                <c:pt idx="3862">
                  <c:v>0</c:v>
                </c:pt>
                <c:pt idx="3863">
                  <c:v>53.962938621549782</c:v>
                </c:pt>
                <c:pt idx="3864">
                  <c:v>0</c:v>
                </c:pt>
                <c:pt idx="3865">
                  <c:v>0</c:v>
                </c:pt>
                <c:pt idx="3866">
                  <c:v>0</c:v>
                </c:pt>
                <c:pt idx="3867">
                  <c:v>0</c:v>
                </c:pt>
                <c:pt idx="3868">
                  <c:v>5.1779132982529434</c:v>
                </c:pt>
                <c:pt idx="3869">
                  <c:v>0</c:v>
                </c:pt>
                <c:pt idx="3870">
                  <c:v>17.332406673827979</c:v>
                </c:pt>
                <c:pt idx="3871">
                  <c:v>0</c:v>
                </c:pt>
                <c:pt idx="3872">
                  <c:v>0</c:v>
                </c:pt>
                <c:pt idx="3873">
                  <c:v>0</c:v>
                </c:pt>
                <c:pt idx="3874">
                  <c:v>0</c:v>
                </c:pt>
                <c:pt idx="3875">
                  <c:v>0</c:v>
                </c:pt>
                <c:pt idx="3876">
                  <c:v>0</c:v>
                </c:pt>
                <c:pt idx="3877">
                  <c:v>0</c:v>
                </c:pt>
                <c:pt idx="3878">
                  <c:v>0</c:v>
                </c:pt>
                <c:pt idx="3879">
                  <c:v>0</c:v>
                </c:pt>
                <c:pt idx="3880">
                  <c:v>0</c:v>
                </c:pt>
                <c:pt idx="3881">
                  <c:v>0</c:v>
                </c:pt>
                <c:pt idx="3882">
                  <c:v>0</c:v>
                </c:pt>
                <c:pt idx="3883">
                  <c:v>0</c:v>
                </c:pt>
                <c:pt idx="3884">
                  <c:v>0</c:v>
                </c:pt>
                <c:pt idx="3885">
                  <c:v>0</c:v>
                </c:pt>
                <c:pt idx="3886">
                  <c:v>0</c:v>
                </c:pt>
                <c:pt idx="3887">
                  <c:v>8.8424775957182131</c:v>
                </c:pt>
                <c:pt idx="3888">
                  <c:v>36.558360654110885</c:v>
                </c:pt>
                <c:pt idx="3889">
                  <c:v>0</c:v>
                </c:pt>
                <c:pt idx="3890">
                  <c:v>0</c:v>
                </c:pt>
                <c:pt idx="3891">
                  <c:v>2.2061305818035204</c:v>
                </c:pt>
                <c:pt idx="3892">
                  <c:v>0</c:v>
                </c:pt>
                <c:pt idx="3893">
                  <c:v>0</c:v>
                </c:pt>
                <c:pt idx="3894">
                  <c:v>0</c:v>
                </c:pt>
                <c:pt idx="3895">
                  <c:v>0</c:v>
                </c:pt>
                <c:pt idx="3896">
                  <c:v>0</c:v>
                </c:pt>
                <c:pt idx="3897">
                  <c:v>0</c:v>
                </c:pt>
                <c:pt idx="3898">
                  <c:v>0</c:v>
                </c:pt>
                <c:pt idx="3899">
                  <c:v>0</c:v>
                </c:pt>
                <c:pt idx="3900">
                  <c:v>60.947374936604938</c:v>
                </c:pt>
                <c:pt idx="3901">
                  <c:v>0</c:v>
                </c:pt>
                <c:pt idx="3902">
                  <c:v>0</c:v>
                </c:pt>
                <c:pt idx="3903">
                  <c:v>0</c:v>
                </c:pt>
                <c:pt idx="3904">
                  <c:v>0</c:v>
                </c:pt>
                <c:pt idx="3905">
                  <c:v>13.428949282114457</c:v>
                </c:pt>
                <c:pt idx="3906">
                  <c:v>0</c:v>
                </c:pt>
                <c:pt idx="3907">
                  <c:v>3.1274695489804465</c:v>
                </c:pt>
                <c:pt idx="3908">
                  <c:v>0</c:v>
                </c:pt>
                <c:pt idx="3909">
                  <c:v>1.8335344716845248</c:v>
                </c:pt>
                <c:pt idx="3910">
                  <c:v>0</c:v>
                </c:pt>
                <c:pt idx="3911">
                  <c:v>0</c:v>
                </c:pt>
                <c:pt idx="3912">
                  <c:v>0</c:v>
                </c:pt>
                <c:pt idx="3913">
                  <c:v>0</c:v>
                </c:pt>
                <c:pt idx="3914">
                  <c:v>0.94946984307928861</c:v>
                </c:pt>
                <c:pt idx="3915">
                  <c:v>1.6355114653825538</c:v>
                </c:pt>
                <c:pt idx="3916">
                  <c:v>1.0109555627024416</c:v>
                </c:pt>
                <c:pt idx="3917">
                  <c:v>4.5160345361900012</c:v>
                </c:pt>
                <c:pt idx="3918">
                  <c:v>0</c:v>
                </c:pt>
                <c:pt idx="3919">
                  <c:v>0</c:v>
                </c:pt>
                <c:pt idx="3920">
                  <c:v>5.0651837187466482</c:v>
                </c:pt>
                <c:pt idx="3921">
                  <c:v>0</c:v>
                </c:pt>
                <c:pt idx="3922">
                  <c:v>0</c:v>
                </c:pt>
                <c:pt idx="3923">
                  <c:v>1.8148277354518334</c:v>
                </c:pt>
                <c:pt idx="3924">
                  <c:v>0</c:v>
                </c:pt>
                <c:pt idx="3925">
                  <c:v>0.56950584650695291</c:v>
                </c:pt>
                <c:pt idx="3926">
                  <c:v>2.9091719883067979</c:v>
                </c:pt>
                <c:pt idx="3927">
                  <c:v>0</c:v>
                </c:pt>
                <c:pt idx="3928">
                  <c:v>87.223359005255546</c:v>
                </c:pt>
                <c:pt idx="3929">
                  <c:v>0</c:v>
                </c:pt>
                <c:pt idx="3930">
                  <c:v>0</c:v>
                </c:pt>
                <c:pt idx="3931">
                  <c:v>0</c:v>
                </c:pt>
                <c:pt idx="3932">
                  <c:v>0</c:v>
                </c:pt>
                <c:pt idx="3933">
                  <c:v>26.721581770774161</c:v>
                </c:pt>
                <c:pt idx="3934">
                  <c:v>0</c:v>
                </c:pt>
                <c:pt idx="3935">
                  <c:v>8.8447477589045782</c:v>
                </c:pt>
                <c:pt idx="3936">
                  <c:v>0</c:v>
                </c:pt>
                <c:pt idx="3937">
                  <c:v>9.1821118388688383</c:v>
                </c:pt>
                <c:pt idx="3938">
                  <c:v>3.9143422154285514</c:v>
                </c:pt>
                <c:pt idx="3939">
                  <c:v>0</c:v>
                </c:pt>
                <c:pt idx="3940">
                  <c:v>0</c:v>
                </c:pt>
                <c:pt idx="3941">
                  <c:v>3.9998193595958891</c:v>
                </c:pt>
                <c:pt idx="3942">
                  <c:v>1.3629602104929857</c:v>
                </c:pt>
                <c:pt idx="3943">
                  <c:v>3.119434548976483</c:v>
                </c:pt>
                <c:pt idx="3944">
                  <c:v>3.6701768594617445</c:v>
                </c:pt>
                <c:pt idx="3945">
                  <c:v>0</c:v>
                </c:pt>
                <c:pt idx="3946">
                  <c:v>0</c:v>
                </c:pt>
                <c:pt idx="3947">
                  <c:v>0</c:v>
                </c:pt>
                <c:pt idx="3948">
                  <c:v>0</c:v>
                </c:pt>
                <c:pt idx="3949">
                  <c:v>6.2277177573146778</c:v>
                </c:pt>
                <c:pt idx="3950">
                  <c:v>0</c:v>
                </c:pt>
                <c:pt idx="3951">
                  <c:v>0</c:v>
                </c:pt>
                <c:pt idx="3952">
                  <c:v>0</c:v>
                </c:pt>
                <c:pt idx="3953">
                  <c:v>0</c:v>
                </c:pt>
                <c:pt idx="3954">
                  <c:v>0</c:v>
                </c:pt>
                <c:pt idx="3955">
                  <c:v>0</c:v>
                </c:pt>
                <c:pt idx="3956">
                  <c:v>0</c:v>
                </c:pt>
                <c:pt idx="3957">
                  <c:v>0</c:v>
                </c:pt>
                <c:pt idx="3958">
                  <c:v>0</c:v>
                </c:pt>
                <c:pt idx="3959">
                  <c:v>0</c:v>
                </c:pt>
                <c:pt idx="3960">
                  <c:v>0</c:v>
                </c:pt>
                <c:pt idx="3961">
                  <c:v>0</c:v>
                </c:pt>
                <c:pt idx="3962">
                  <c:v>19.450252663101793</c:v>
                </c:pt>
                <c:pt idx="3963">
                  <c:v>7.3505630074564783</c:v>
                </c:pt>
                <c:pt idx="3964">
                  <c:v>0</c:v>
                </c:pt>
                <c:pt idx="3965">
                  <c:v>0</c:v>
                </c:pt>
                <c:pt idx="3966">
                  <c:v>9.321652140360964</c:v>
                </c:pt>
                <c:pt idx="3967">
                  <c:v>107.04971623888243</c:v>
                </c:pt>
                <c:pt idx="3968">
                  <c:v>0</c:v>
                </c:pt>
                <c:pt idx="3969">
                  <c:v>0</c:v>
                </c:pt>
                <c:pt idx="3970">
                  <c:v>0</c:v>
                </c:pt>
                <c:pt idx="3971">
                  <c:v>0</c:v>
                </c:pt>
                <c:pt idx="3972">
                  <c:v>0</c:v>
                </c:pt>
                <c:pt idx="3973">
                  <c:v>8.7526747980532509</c:v>
                </c:pt>
                <c:pt idx="3974">
                  <c:v>0</c:v>
                </c:pt>
                <c:pt idx="3975">
                  <c:v>2.7091377190967787</c:v>
                </c:pt>
                <c:pt idx="3976">
                  <c:v>0</c:v>
                </c:pt>
                <c:pt idx="3977">
                  <c:v>0</c:v>
                </c:pt>
                <c:pt idx="3978">
                  <c:v>0</c:v>
                </c:pt>
                <c:pt idx="3979">
                  <c:v>0</c:v>
                </c:pt>
                <c:pt idx="3980">
                  <c:v>0</c:v>
                </c:pt>
                <c:pt idx="3981">
                  <c:v>24.928536890976336</c:v>
                </c:pt>
                <c:pt idx="3982">
                  <c:v>0</c:v>
                </c:pt>
                <c:pt idx="3983">
                  <c:v>0</c:v>
                </c:pt>
                <c:pt idx="3984">
                  <c:v>0</c:v>
                </c:pt>
                <c:pt idx="3985">
                  <c:v>0</c:v>
                </c:pt>
                <c:pt idx="3986">
                  <c:v>3.3141865644411133</c:v>
                </c:pt>
                <c:pt idx="3987">
                  <c:v>0</c:v>
                </c:pt>
                <c:pt idx="3988">
                  <c:v>0</c:v>
                </c:pt>
                <c:pt idx="3989">
                  <c:v>0</c:v>
                </c:pt>
                <c:pt idx="3990">
                  <c:v>0</c:v>
                </c:pt>
                <c:pt idx="3991">
                  <c:v>6.839459486466188</c:v>
                </c:pt>
                <c:pt idx="3992">
                  <c:v>0</c:v>
                </c:pt>
                <c:pt idx="3993">
                  <c:v>0</c:v>
                </c:pt>
                <c:pt idx="3994">
                  <c:v>0</c:v>
                </c:pt>
                <c:pt idx="3995">
                  <c:v>17.676946390222355</c:v>
                </c:pt>
                <c:pt idx="3996">
                  <c:v>2.6110416613082297</c:v>
                </c:pt>
                <c:pt idx="3997">
                  <c:v>0</c:v>
                </c:pt>
                <c:pt idx="3998">
                  <c:v>71.13182528946723</c:v>
                </c:pt>
                <c:pt idx="3999">
                  <c:v>80.0509011936619</c:v>
                </c:pt>
                <c:pt idx="4000">
                  <c:v>0</c:v>
                </c:pt>
                <c:pt idx="4001">
                  <c:v>0</c:v>
                </c:pt>
                <c:pt idx="4002">
                  <c:v>4.106239143683089</c:v>
                </c:pt>
                <c:pt idx="4003">
                  <c:v>0</c:v>
                </c:pt>
                <c:pt idx="4004">
                  <c:v>0</c:v>
                </c:pt>
                <c:pt idx="4005">
                  <c:v>12.752169003704108</c:v>
                </c:pt>
                <c:pt idx="4006">
                  <c:v>3.4162975473258412</c:v>
                </c:pt>
                <c:pt idx="4007">
                  <c:v>8.9881772503277819</c:v>
                </c:pt>
                <c:pt idx="4008">
                  <c:v>0</c:v>
                </c:pt>
                <c:pt idx="4009">
                  <c:v>0</c:v>
                </c:pt>
                <c:pt idx="4010">
                  <c:v>0</c:v>
                </c:pt>
                <c:pt idx="4011">
                  <c:v>0</c:v>
                </c:pt>
                <c:pt idx="4012">
                  <c:v>1.72388123153896</c:v>
                </c:pt>
                <c:pt idx="4013">
                  <c:v>4.807273989503944</c:v>
                </c:pt>
                <c:pt idx="4014">
                  <c:v>0</c:v>
                </c:pt>
                <c:pt idx="4015">
                  <c:v>0</c:v>
                </c:pt>
                <c:pt idx="4016">
                  <c:v>3.3478182215771941</c:v>
                </c:pt>
                <c:pt idx="4017">
                  <c:v>0</c:v>
                </c:pt>
                <c:pt idx="4018">
                  <c:v>0</c:v>
                </c:pt>
                <c:pt idx="4019">
                  <c:v>0</c:v>
                </c:pt>
                <c:pt idx="4020">
                  <c:v>0</c:v>
                </c:pt>
                <c:pt idx="4021">
                  <c:v>0</c:v>
                </c:pt>
                <c:pt idx="4022">
                  <c:v>6.6261483278781625</c:v>
                </c:pt>
                <c:pt idx="4023">
                  <c:v>42.565426180411954</c:v>
                </c:pt>
                <c:pt idx="4024">
                  <c:v>14.330689995553392</c:v>
                </c:pt>
                <c:pt idx="4025">
                  <c:v>0</c:v>
                </c:pt>
                <c:pt idx="4026">
                  <c:v>0</c:v>
                </c:pt>
                <c:pt idx="4027">
                  <c:v>0</c:v>
                </c:pt>
                <c:pt idx="4028">
                  <c:v>3.9143067336257675</c:v>
                </c:pt>
                <c:pt idx="4029">
                  <c:v>0</c:v>
                </c:pt>
                <c:pt idx="4030">
                  <c:v>4.0237919812811009</c:v>
                </c:pt>
                <c:pt idx="4031">
                  <c:v>3.4757914263561243</c:v>
                </c:pt>
                <c:pt idx="4032">
                  <c:v>0</c:v>
                </c:pt>
                <c:pt idx="4033">
                  <c:v>0</c:v>
                </c:pt>
                <c:pt idx="4034">
                  <c:v>51.68886311018673</c:v>
                </c:pt>
                <c:pt idx="4035">
                  <c:v>0</c:v>
                </c:pt>
                <c:pt idx="4036">
                  <c:v>0</c:v>
                </c:pt>
                <c:pt idx="4037">
                  <c:v>0</c:v>
                </c:pt>
                <c:pt idx="4038">
                  <c:v>0</c:v>
                </c:pt>
                <c:pt idx="4039">
                  <c:v>0</c:v>
                </c:pt>
                <c:pt idx="4040">
                  <c:v>29.734301672234555</c:v>
                </c:pt>
                <c:pt idx="4041">
                  <c:v>0</c:v>
                </c:pt>
                <c:pt idx="4042">
                  <c:v>0</c:v>
                </c:pt>
                <c:pt idx="4043">
                  <c:v>1.7511676350320673</c:v>
                </c:pt>
                <c:pt idx="4044">
                  <c:v>0</c:v>
                </c:pt>
                <c:pt idx="4045">
                  <c:v>0</c:v>
                </c:pt>
                <c:pt idx="4046">
                  <c:v>0</c:v>
                </c:pt>
                <c:pt idx="4047">
                  <c:v>0</c:v>
                </c:pt>
                <c:pt idx="4048">
                  <c:v>49.153496691477763</c:v>
                </c:pt>
                <c:pt idx="4049">
                  <c:v>0</c:v>
                </c:pt>
                <c:pt idx="4050">
                  <c:v>0</c:v>
                </c:pt>
                <c:pt idx="4051">
                  <c:v>1.5602831506805528</c:v>
                </c:pt>
                <c:pt idx="4052">
                  <c:v>0</c:v>
                </c:pt>
                <c:pt idx="4053">
                  <c:v>0</c:v>
                </c:pt>
                <c:pt idx="4054">
                  <c:v>0</c:v>
                </c:pt>
                <c:pt idx="4055">
                  <c:v>51.649939634060125</c:v>
                </c:pt>
                <c:pt idx="4056">
                  <c:v>2.1915013829185286</c:v>
                </c:pt>
                <c:pt idx="4057">
                  <c:v>0</c:v>
                </c:pt>
                <c:pt idx="4058">
                  <c:v>0</c:v>
                </c:pt>
                <c:pt idx="4059">
                  <c:v>0</c:v>
                </c:pt>
                <c:pt idx="4060">
                  <c:v>0</c:v>
                </c:pt>
                <c:pt idx="4061">
                  <c:v>6.3325888482954973</c:v>
                </c:pt>
                <c:pt idx="4062">
                  <c:v>0</c:v>
                </c:pt>
                <c:pt idx="4063">
                  <c:v>0</c:v>
                </c:pt>
                <c:pt idx="4064">
                  <c:v>0</c:v>
                </c:pt>
                <c:pt idx="4065">
                  <c:v>0</c:v>
                </c:pt>
                <c:pt idx="4066">
                  <c:v>0</c:v>
                </c:pt>
                <c:pt idx="4067">
                  <c:v>0</c:v>
                </c:pt>
                <c:pt idx="4068">
                  <c:v>0</c:v>
                </c:pt>
                <c:pt idx="4069">
                  <c:v>0</c:v>
                </c:pt>
                <c:pt idx="4070">
                  <c:v>0</c:v>
                </c:pt>
                <c:pt idx="4071">
                  <c:v>11.370683684106927</c:v>
                </c:pt>
                <c:pt idx="4072">
                  <c:v>2.6464327494118129</c:v>
                </c:pt>
                <c:pt idx="4073">
                  <c:v>90.077748853131524</c:v>
                </c:pt>
                <c:pt idx="4074">
                  <c:v>0</c:v>
                </c:pt>
                <c:pt idx="4075">
                  <c:v>0</c:v>
                </c:pt>
                <c:pt idx="4076">
                  <c:v>3.8623834661269862</c:v>
                </c:pt>
                <c:pt idx="4077">
                  <c:v>9.073051370210484</c:v>
                </c:pt>
                <c:pt idx="4078">
                  <c:v>0</c:v>
                </c:pt>
                <c:pt idx="4079">
                  <c:v>0</c:v>
                </c:pt>
                <c:pt idx="4080">
                  <c:v>14.942482579734961</c:v>
                </c:pt>
                <c:pt idx="4081">
                  <c:v>0</c:v>
                </c:pt>
                <c:pt idx="4082">
                  <c:v>0</c:v>
                </c:pt>
                <c:pt idx="4083">
                  <c:v>0</c:v>
                </c:pt>
                <c:pt idx="4084">
                  <c:v>0</c:v>
                </c:pt>
                <c:pt idx="4085">
                  <c:v>3.9303800842684065</c:v>
                </c:pt>
                <c:pt idx="4086">
                  <c:v>0</c:v>
                </c:pt>
                <c:pt idx="4087">
                  <c:v>0</c:v>
                </c:pt>
                <c:pt idx="4088">
                  <c:v>0</c:v>
                </c:pt>
                <c:pt idx="4089">
                  <c:v>0</c:v>
                </c:pt>
                <c:pt idx="4090">
                  <c:v>0</c:v>
                </c:pt>
                <c:pt idx="4091">
                  <c:v>0</c:v>
                </c:pt>
                <c:pt idx="4092">
                  <c:v>0</c:v>
                </c:pt>
                <c:pt idx="4093">
                  <c:v>0</c:v>
                </c:pt>
                <c:pt idx="4094">
                  <c:v>0</c:v>
                </c:pt>
                <c:pt idx="4095">
                  <c:v>0</c:v>
                </c:pt>
                <c:pt idx="4096">
                  <c:v>0</c:v>
                </c:pt>
                <c:pt idx="4097">
                  <c:v>0</c:v>
                </c:pt>
                <c:pt idx="4098">
                  <c:v>70.596447299724886</c:v>
                </c:pt>
                <c:pt idx="4099">
                  <c:v>0</c:v>
                </c:pt>
                <c:pt idx="4100">
                  <c:v>3.6032970253627883</c:v>
                </c:pt>
                <c:pt idx="4101">
                  <c:v>2.3607147362256327</c:v>
                </c:pt>
                <c:pt idx="4102">
                  <c:v>0</c:v>
                </c:pt>
                <c:pt idx="4103">
                  <c:v>0</c:v>
                </c:pt>
                <c:pt idx="4104">
                  <c:v>0</c:v>
                </c:pt>
                <c:pt idx="4105">
                  <c:v>0</c:v>
                </c:pt>
                <c:pt idx="4106">
                  <c:v>0</c:v>
                </c:pt>
                <c:pt idx="4107">
                  <c:v>0</c:v>
                </c:pt>
                <c:pt idx="4108">
                  <c:v>0</c:v>
                </c:pt>
                <c:pt idx="4109">
                  <c:v>0</c:v>
                </c:pt>
                <c:pt idx="4110">
                  <c:v>53.741991138678621</c:v>
                </c:pt>
                <c:pt idx="4111">
                  <c:v>0</c:v>
                </c:pt>
                <c:pt idx="4112">
                  <c:v>0</c:v>
                </c:pt>
                <c:pt idx="4113">
                  <c:v>3.6016670684463934</c:v>
                </c:pt>
                <c:pt idx="4114">
                  <c:v>0</c:v>
                </c:pt>
                <c:pt idx="4115">
                  <c:v>0.888668141444379</c:v>
                </c:pt>
                <c:pt idx="4116">
                  <c:v>0</c:v>
                </c:pt>
                <c:pt idx="4117">
                  <c:v>3.1727690642524964</c:v>
                </c:pt>
                <c:pt idx="4118">
                  <c:v>0</c:v>
                </c:pt>
                <c:pt idx="4119">
                  <c:v>0</c:v>
                </c:pt>
                <c:pt idx="4120">
                  <c:v>0</c:v>
                </c:pt>
                <c:pt idx="4121">
                  <c:v>0</c:v>
                </c:pt>
                <c:pt idx="4122">
                  <c:v>0</c:v>
                </c:pt>
                <c:pt idx="4123">
                  <c:v>0</c:v>
                </c:pt>
                <c:pt idx="4124">
                  <c:v>0</c:v>
                </c:pt>
                <c:pt idx="4125">
                  <c:v>1.5590806826797328</c:v>
                </c:pt>
                <c:pt idx="4126">
                  <c:v>0.94023629806766851</c:v>
                </c:pt>
                <c:pt idx="4127">
                  <c:v>0</c:v>
                </c:pt>
                <c:pt idx="4128">
                  <c:v>0</c:v>
                </c:pt>
                <c:pt idx="4129">
                  <c:v>0</c:v>
                </c:pt>
                <c:pt idx="4130">
                  <c:v>4.5147052137728219</c:v>
                </c:pt>
                <c:pt idx="4131">
                  <c:v>0</c:v>
                </c:pt>
                <c:pt idx="4132">
                  <c:v>0</c:v>
                </c:pt>
                <c:pt idx="4133">
                  <c:v>2.6173067344712169</c:v>
                </c:pt>
                <c:pt idx="4134">
                  <c:v>0</c:v>
                </c:pt>
                <c:pt idx="4135">
                  <c:v>9.5432397480419286</c:v>
                </c:pt>
                <c:pt idx="4136">
                  <c:v>1.2844477764813984</c:v>
                </c:pt>
                <c:pt idx="4137">
                  <c:v>0</c:v>
                </c:pt>
                <c:pt idx="4138">
                  <c:v>89.038186594166476</c:v>
                </c:pt>
                <c:pt idx="4139">
                  <c:v>0</c:v>
                </c:pt>
                <c:pt idx="4140">
                  <c:v>3.9945594801382134</c:v>
                </c:pt>
                <c:pt idx="4141">
                  <c:v>0</c:v>
                </c:pt>
                <c:pt idx="4142">
                  <c:v>0</c:v>
                </c:pt>
                <c:pt idx="4143">
                  <c:v>39.356286126035428</c:v>
                </c:pt>
                <c:pt idx="4144">
                  <c:v>0</c:v>
                </c:pt>
                <c:pt idx="4145">
                  <c:v>0</c:v>
                </c:pt>
                <c:pt idx="4146">
                  <c:v>2.9758035993479726</c:v>
                </c:pt>
                <c:pt idx="4147">
                  <c:v>2.2967847845459324</c:v>
                </c:pt>
                <c:pt idx="4148">
                  <c:v>0</c:v>
                </c:pt>
                <c:pt idx="4149">
                  <c:v>0</c:v>
                </c:pt>
                <c:pt idx="4150">
                  <c:v>0</c:v>
                </c:pt>
                <c:pt idx="4151">
                  <c:v>5.6545903677818394</c:v>
                </c:pt>
                <c:pt idx="4152">
                  <c:v>2.5891412603010151</c:v>
                </c:pt>
                <c:pt idx="4153">
                  <c:v>0</c:v>
                </c:pt>
                <c:pt idx="4154">
                  <c:v>0</c:v>
                </c:pt>
                <c:pt idx="4155">
                  <c:v>0</c:v>
                </c:pt>
                <c:pt idx="4156">
                  <c:v>0</c:v>
                </c:pt>
                <c:pt idx="4157">
                  <c:v>0</c:v>
                </c:pt>
                <c:pt idx="4158">
                  <c:v>8.9916206757880666</c:v>
                </c:pt>
                <c:pt idx="4159">
                  <c:v>3.6463918070951387</c:v>
                </c:pt>
                <c:pt idx="4160">
                  <c:v>0</c:v>
                </c:pt>
                <c:pt idx="4161">
                  <c:v>2.8864678857280937</c:v>
                </c:pt>
                <c:pt idx="4162">
                  <c:v>0</c:v>
                </c:pt>
                <c:pt idx="4163">
                  <c:v>1.480737047124689</c:v>
                </c:pt>
                <c:pt idx="4164">
                  <c:v>0</c:v>
                </c:pt>
                <c:pt idx="4165">
                  <c:v>0</c:v>
                </c:pt>
                <c:pt idx="4166">
                  <c:v>1.83150655796423</c:v>
                </c:pt>
                <c:pt idx="4167">
                  <c:v>0</c:v>
                </c:pt>
                <c:pt idx="4168">
                  <c:v>0</c:v>
                </c:pt>
                <c:pt idx="4169">
                  <c:v>0</c:v>
                </c:pt>
                <c:pt idx="4170">
                  <c:v>0</c:v>
                </c:pt>
                <c:pt idx="4171">
                  <c:v>0</c:v>
                </c:pt>
                <c:pt idx="4172">
                  <c:v>3.1235258877992558</c:v>
                </c:pt>
                <c:pt idx="4173">
                  <c:v>1.6435574397608907</c:v>
                </c:pt>
                <c:pt idx="4174">
                  <c:v>0</c:v>
                </c:pt>
                <c:pt idx="4175">
                  <c:v>0</c:v>
                </c:pt>
                <c:pt idx="4176">
                  <c:v>16.073752200451693</c:v>
                </c:pt>
                <c:pt idx="4177">
                  <c:v>88.684023268483259</c:v>
                </c:pt>
                <c:pt idx="4178">
                  <c:v>0</c:v>
                </c:pt>
                <c:pt idx="4179">
                  <c:v>0</c:v>
                </c:pt>
                <c:pt idx="4180">
                  <c:v>0</c:v>
                </c:pt>
                <c:pt idx="4181">
                  <c:v>0</c:v>
                </c:pt>
                <c:pt idx="4182">
                  <c:v>0</c:v>
                </c:pt>
                <c:pt idx="4183">
                  <c:v>18.042359546291127</c:v>
                </c:pt>
                <c:pt idx="4184">
                  <c:v>3.0939751321913409</c:v>
                </c:pt>
                <c:pt idx="4185">
                  <c:v>0</c:v>
                </c:pt>
                <c:pt idx="4186">
                  <c:v>0</c:v>
                </c:pt>
                <c:pt idx="4187">
                  <c:v>0</c:v>
                </c:pt>
                <c:pt idx="4188">
                  <c:v>0</c:v>
                </c:pt>
                <c:pt idx="4189">
                  <c:v>0</c:v>
                </c:pt>
                <c:pt idx="4190">
                  <c:v>0</c:v>
                </c:pt>
                <c:pt idx="4191">
                  <c:v>20.266150220357709</c:v>
                </c:pt>
                <c:pt idx="4192">
                  <c:v>0</c:v>
                </c:pt>
                <c:pt idx="4193">
                  <c:v>0</c:v>
                </c:pt>
                <c:pt idx="4194">
                  <c:v>0</c:v>
                </c:pt>
                <c:pt idx="4195">
                  <c:v>0</c:v>
                </c:pt>
                <c:pt idx="4196">
                  <c:v>0</c:v>
                </c:pt>
                <c:pt idx="4197">
                  <c:v>0</c:v>
                </c:pt>
                <c:pt idx="4198">
                  <c:v>0</c:v>
                </c:pt>
                <c:pt idx="4199">
                  <c:v>0</c:v>
                </c:pt>
                <c:pt idx="4200">
                  <c:v>0</c:v>
                </c:pt>
                <c:pt idx="4201">
                  <c:v>2.0904746647656109</c:v>
                </c:pt>
                <c:pt idx="4202">
                  <c:v>1.8436532817902254</c:v>
                </c:pt>
              </c:numCache>
            </c:numRef>
          </c:yVal>
          <c:smooth val="0"/>
          <c:extLst>
            <c:ext xmlns:c16="http://schemas.microsoft.com/office/drawing/2014/chart" uri="{C3380CC4-5D6E-409C-BE32-E72D297353CC}">
              <c16:uniqueId val="{00000000-86E3-4354-B2E4-D56CE8655760}"/>
            </c:ext>
          </c:extLst>
        </c:ser>
        <c:ser>
          <c:idx val="4"/>
          <c:order val="1"/>
          <c:tx>
            <c:strRef>
              <c:f>'Seasonal PC Price Var'!$G$3</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Var'!$G$4:$G$4206</c:f>
              <c:numCache>
                <c:formatCode>General</c:formatCode>
                <c:ptCount val="4203"/>
                <c:pt idx="0" formatCode="_(* #,##0_);_(* \(#,##0\);_(* &quot;-&quot;??_);_(@_)">
                  <c:v>0</c:v>
                </c:pt>
                <c:pt idx="1051" formatCode="_(* #,##0_);_(* \(#,##0\);_(* &quot;-&quot;??_);_(@_)">
                  <c:v>30.609090819524372</c:v>
                </c:pt>
                <c:pt idx="2102" formatCode="_(* #,##0_);_(* \(#,##0\);_(* &quot;-&quot;??_);_(@_)">
                  <c:v>0</c:v>
                </c:pt>
                <c:pt idx="3153" formatCode="_(* #,##0_);_(* \(#,##0\);_(* &quot;-&quot;??_);_(@_)">
                  <c:v>0</c:v>
                </c:pt>
              </c:numCache>
            </c:numRef>
          </c:yVal>
          <c:smooth val="0"/>
          <c:extLst>
            <c:ext xmlns:c16="http://schemas.microsoft.com/office/drawing/2014/chart" uri="{C3380CC4-5D6E-409C-BE32-E72D297353CC}">
              <c16:uniqueId val="{00000001-86E3-4354-B2E4-D56CE8655760}"/>
            </c:ext>
          </c:extLst>
        </c:ser>
        <c:ser>
          <c:idx val="1"/>
          <c:order val="2"/>
          <c:tx>
            <c:strRef>
              <c:f>'Seasonal PC Price Var'!$F$3</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Var'!$F$4:$F$4206</c:f>
              <c:numCache>
                <c:formatCode>General</c:formatCode>
                <c:ptCount val="4203"/>
                <c:pt idx="0" formatCode="_(* #,##0_);_(* \(#,##0\);_(* &quot;-&quot;??_);_(@_)">
                  <c:v>7.5012924835269432</c:v>
                </c:pt>
                <c:pt idx="1051" formatCode="_(* #,##0_);_(* \(#,##0\);_(* &quot;-&quot;??_);_(@_)">
                  <c:v>59.460103973793544</c:v>
                </c:pt>
                <c:pt idx="2102" formatCode="_(* #,##0_);_(* \(#,##0\);_(* &quot;-&quot;??_);_(@_)">
                  <c:v>16.30839573495917</c:v>
                </c:pt>
                <c:pt idx="3153" formatCode="_(* #,##0_);_(* \(#,##0\);_(* &quot;-&quot;??_);_(@_)">
                  <c:v>5.0803131849999206</c:v>
                </c:pt>
              </c:numCache>
            </c:numRef>
          </c:yVal>
          <c:smooth val="0"/>
          <c:extLst>
            <c:ext xmlns:c16="http://schemas.microsoft.com/office/drawing/2014/chart" uri="{C3380CC4-5D6E-409C-BE32-E72D297353CC}">
              <c16:uniqueId val="{00000002-86E3-4354-B2E4-D56CE8655760}"/>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'Seasonal PC Price Var'!$H$3</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'Seasonal PC Price Var'!$D$4:$D$4206</c:f>
              <c:numCache>
                <c:formatCode>General</c:formatCode>
                <c:ptCount val="4203"/>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pt idx="3153">
                  <c:v>3.5</c:v>
                </c:pt>
                <c:pt idx="3154">
                  <c:v>3.5</c:v>
                </c:pt>
                <c:pt idx="3155">
                  <c:v>3.5</c:v>
                </c:pt>
                <c:pt idx="3156">
                  <c:v>3.5</c:v>
                </c:pt>
                <c:pt idx="3157">
                  <c:v>3.5</c:v>
                </c:pt>
                <c:pt idx="3158">
                  <c:v>3.5</c:v>
                </c:pt>
                <c:pt idx="3159">
                  <c:v>3.5</c:v>
                </c:pt>
                <c:pt idx="3160">
                  <c:v>3.5</c:v>
                </c:pt>
                <c:pt idx="3161">
                  <c:v>3.5</c:v>
                </c:pt>
                <c:pt idx="3162">
                  <c:v>3.5</c:v>
                </c:pt>
                <c:pt idx="3163">
                  <c:v>3.5</c:v>
                </c:pt>
                <c:pt idx="3164">
                  <c:v>3.5</c:v>
                </c:pt>
                <c:pt idx="3165">
                  <c:v>3.5</c:v>
                </c:pt>
                <c:pt idx="3166">
                  <c:v>3.5</c:v>
                </c:pt>
                <c:pt idx="3167">
                  <c:v>3.5</c:v>
                </c:pt>
                <c:pt idx="3168">
                  <c:v>3.5</c:v>
                </c:pt>
                <c:pt idx="3169">
                  <c:v>3.5</c:v>
                </c:pt>
                <c:pt idx="3170">
                  <c:v>3.5</c:v>
                </c:pt>
                <c:pt idx="3171">
                  <c:v>3.5</c:v>
                </c:pt>
                <c:pt idx="3172">
                  <c:v>3.5</c:v>
                </c:pt>
                <c:pt idx="3173">
                  <c:v>3.5</c:v>
                </c:pt>
                <c:pt idx="3174">
                  <c:v>3.5</c:v>
                </c:pt>
                <c:pt idx="3175">
                  <c:v>3.5</c:v>
                </c:pt>
                <c:pt idx="3176">
                  <c:v>3.5</c:v>
                </c:pt>
                <c:pt idx="3177">
                  <c:v>3.5</c:v>
                </c:pt>
                <c:pt idx="3178">
                  <c:v>3.5</c:v>
                </c:pt>
                <c:pt idx="3179">
                  <c:v>3.5</c:v>
                </c:pt>
                <c:pt idx="3180">
                  <c:v>3.5</c:v>
                </c:pt>
                <c:pt idx="3181">
                  <c:v>3.5</c:v>
                </c:pt>
                <c:pt idx="3182">
                  <c:v>3.5</c:v>
                </c:pt>
                <c:pt idx="3183">
                  <c:v>3.5</c:v>
                </c:pt>
                <c:pt idx="3184">
                  <c:v>3.5</c:v>
                </c:pt>
                <c:pt idx="3185">
                  <c:v>3.5</c:v>
                </c:pt>
                <c:pt idx="3186">
                  <c:v>3.5</c:v>
                </c:pt>
                <c:pt idx="3187">
                  <c:v>3.5</c:v>
                </c:pt>
                <c:pt idx="3188">
                  <c:v>3.5</c:v>
                </c:pt>
                <c:pt idx="3189">
                  <c:v>3.5</c:v>
                </c:pt>
                <c:pt idx="3190">
                  <c:v>3.5</c:v>
                </c:pt>
                <c:pt idx="3191">
                  <c:v>3.5</c:v>
                </c:pt>
                <c:pt idx="3192">
                  <c:v>3.5</c:v>
                </c:pt>
                <c:pt idx="3193">
                  <c:v>3.5</c:v>
                </c:pt>
                <c:pt idx="3194">
                  <c:v>3.5</c:v>
                </c:pt>
                <c:pt idx="3195">
                  <c:v>3.5</c:v>
                </c:pt>
                <c:pt idx="3196">
                  <c:v>3.5</c:v>
                </c:pt>
                <c:pt idx="3197">
                  <c:v>3.5</c:v>
                </c:pt>
                <c:pt idx="3198">
                  <c:v>3.5</c:v>
                </c:pt>
                <c:pt idx="3199">
                  <c:v>3.5</c:v>
                </c:pt>
                <c:pt idx="3200">
                  <c:v>3.5</c:v>
                </c:pt>
                <c:pt idx="3201">
                  <c:v>3.5</c:v>
                </c:pt>
                <c:pt idx="3202">
                  <c:v>3.5</c:v>
                </c:pt>
                <c:pt idx="3203">
                  <c:v>3.5</c:v>
                </c:pt>
                <c:pt idx="3204">
                  <c:v>3.5</c:v>
                </c:pt>
                <c:pt idx="3205">
                  <c:v>3.5</c:v>
                </c:pt>
                <c:pt idx="3206">
                  <c:v>3.5</c:v>
                </c:pt>
                <c:pt idx="3207">
                  <c:v>3.5</c:v>
                </c:pt>
                <c:pt idx="3208">
                  <c:v>3.5</c:v>
                </c:pt>
                <c:pt idx="3209">
                  <c:v>3.5</c:v>
                </c:pt>
                <c:pt idx="3210">
                  <c:v>3.5</c:v>
                </c:pt>
                <c:pt idx="3211">
                  <c:v>3.5</c:v>
                </c:pt>
                <c:pt idx="3212">
                  <c:v>3.5</c:v>
                </c:pt>
                <c:pt idx="3213">
                  <c:v>3.5</c:v>
                </c:pt>
                <c:pt idx="3214">
                  <c:v>3.5</c:v>
                </c:pt>
                <c:pt idx="3215">
                  <c:v>3.5</c:v>
                </c:pt>
                <c:pt idx="3216">
                  <c:v>3.5</c:v>
                </c:pt>
                <c:pt idx="3217">
                  <c:v>3.5</c:v>
                </c:pt>
                <c:pt idx="3218">
                  <c:v>3.5</c:v>
                </c:pt>
                <c:pt idx="3219">
                  <c:v>3.5</c:v>
                </c:pt>
                <c:pt idx="3220">
                  <c:v>3.5</c:v>
                </c:pt>
                <c:pt idx="3221">
                  <c:v>3.5</c:v>
                </c:pt>
                <c:pt idx="3222">
                  <c:v>3.5</c:v>
                </c:pt>
                <c:pt idx="3223">
                  <c:v>3.5</c:v>
                </c:pt>
                <c:pt idx="3224">
                  <c:v>3.5</c:v>
                </c:pt>
                <c:pt idx="3225">
                  <c:v>3.5</c:v>
                </c:pt>
                <c:pt idx="3226">
                  <c:v>3.5</c:v>
                </c:pt>
                <c:pt idx="3227">
                  <c:v>3.5</c:v>
                </c:pt>
                <c:pt idx="3228">
                  <c:v>3.5</c:v>
                </c:pt>
                <c:pt idx="3229">
                  <c:v>3.5</c:v>
                </c:pt>
                <c:pt idx="3230">
                  <c:v>3.5</c:v>
                </c:pt>
                <c:pt idx="3231">
                  <c:v>3.5</c:v>
                </c:pt>
                <c:pt idx="3232">
                  <c:v>3.5</c:v>
                </c:pt>
                <c:pt idx="3233">
                  <c:v>3.5</c:v>
                </c:pt>
                <c:pt idx="3234">
                  <c:v>3.5</c:v>
                </c:pt>
                <c:pt idx="3235">
                  <c:v>3.5</c:v>
                </c:pt>
                <c:pt idx="3236">
                  <c:v>3.5</c:v>
                </c:pt>
                <c:pt idx="3237">
                  <c:v>3.5</c:v>
                </c:pt>
                <c:pt idx="3238">
                  <c:v>3.5</c:v>
                </c:pt>
                <c:pt idx="3239">
                  <c:v>3.5</c:v>
                </c:pt>
                <c:pt idx="3240">
                  <c:v>3.5</c:v>
                </c:pt>
                <c:pt idx="3241">
                  <c:v>3.5</c:v>
                </c:pt>
                <c:pt idx="3242">
                  <c:v>3.5</c:v>
                </c:pt>
                <c:pt idx="3243">
                  <c:v>3.5</c:v>
                </c:pt>
                <c:pt idx="3244">
                  <c:v>3.5</c:v>
                </c:pt>
                <c:pt idx="3245">
                  <c:v>3.5</c:v>
                </c:pt>
                <c:pt idx="3246">
                  <c:v>3.5</c:v>
                </c:pt>
                <c:pt idx="3247">
                  <c:v>3.5</c:v>
                </c:pt>
                <c:pt idx="3248">
                  <c:v>3.5</c:v>
                </c:pt>
                <c:pt idx="3249">
                  <c:v>3.5</c:v>
                </c:pt>
                <c:pt idx="3250">
                  <c:v>3.5</c:v>
                </c:pt>
                <c:pt idx="3251">
                  <c:v>3.5</c:v>
                </c:pt>
                <c:pt idx="3252">
                  <c:v>3.5</c:v>
                </c:pt>
                <c:pt idx="3253">
                  <c:v>3.5</c:v>
                </c:pt>
                <c:pt idx="3254">
                  <c:v>3.5</c:v>
                </c:pt>
                <c:pt idx="3255">
                  <c:v>3.5</c:v>
                </c:pt>
                <c:pt idx="3256">
                  <c:v>3.5</c:v>
                </c:pt>
                <c:pt idx="3257">
                  <c:v>3.5</c:v>
                </c:pt>
                <c:pt idx="3258">
                  <c:v>3.5</c:v>
                </c:pt>
                <c:pt idx="3259">
                  <c:v>3.5</c:v>
                </c:pt>
                <c:pt idx="3260">
                  <c:v>3.5</c:v>
                </c:pt>
                <c:pt idx="3261">
                  <c:v>3.5</c:v>
                </c:pt>
                <c:pt idx="3262">
                  <c:v>3.5</c:v>
                </c:pt>
                <c:pt idx="3263">
                  <c:v>3.5</c:v>
                </c:pt>
                <c:pt idx="3264">
                  <c:v>3.5</c:v>
                </c:pt>
                <c:pt idx="3265">
                  <c:v>3.5</c:v>
                </c:pt>
                <c:pt idx="3266">
                  <c:v>3.5</c:v>
                </c:pt>
                <c:pt idx="3267">
                  <c:v>3.5</c:v>
                </c:pt>
                <c:pt idx="3268">
                  <c:v>3.5</c:v>
                </c:pt>
                <c:pt idx="3269">
                  <c:v>3.5</c:v>
                </c:pt>
                <c:pt idx="3270">
                  <c:v>3.5</c:v>
                </c:pt>
                <c:pt idx="3271">
                  <c:v>3.5</c:v>
                </c:pt>
                <c:pt idx="3272">
                  <c:v>3.5</c:v>
                </c:pt>
                <c:pt idx="3273">
                  <c:v>3.5</c:v>
                </c:pt>
                <c:pt idx="3274">
                  <c:v>3.5</c:v>
                </c:pt>
                <c:pt idx="3275">
                  <c:v>3.5</c:v>
                </c:pt>
                <c:pt idx="3276">
                  <c:v>3.5</c:v>
                </c:pt>
                <c:pt idx="3277">
                  <c:v>3.5</c:v>
                </c:pt>
                <c:pt idx="3278">
                  <c:v>3.5</c:v>
                </c:pt>
                <c:pt idx="3279">
                  <c:v>3.5</c:v>
                </c:pt>
                <c:pt idx="3280">
                  <c:v>3.5</c:v>
                </c:pt>
                <c:pt idx="3281">
                  <c:v>3.5</c:v>
                </c:pt>
                <c:pt idx="3282">
                  <c:v>3.5</c:v>
                </c:pt>
                <c:pt idx="3283">
                  <c:v>3.5</c:v>
                </c:pt>
                <c:pt idx="3284">
                  <c:v>3.5</c:v>
                </c:pt>
                <c:pt idx="3285">
                  <c:v>3.5</c:v>
                </c:pt>
                <c:pt idx="3286">
                  <c:v>3.5</c:v>
                </c:pt>
                <c:pt idx="3287">
                  <c:v>3.5</c:v>
                </c:pt>
                <c:pt idx="3288">
                  <c:v>3.5</c:v>
                </c:pt>
                <c:pt idx="3289">
                  <c:v>3.5</c:v>
                </c:pt>
                <c:pt idx="3290">
                  <c:v>3.5</c:v>
                </c:pt>
                <c:pt idx="3291">
                  <c:v>3.5</c:v>
                </c:pt>
                <c:pt idx="3292">
                  <c:v>3.5</c:v>
                </c:pt>
                <c:pt idx="3293">
                  <c:v>3.5</c:v>
                </c:pt>
                <c:pt idx="3294">
                  <c:v>3.5</c:v>
                </c:pt>
                <c:pt idx="3295">
                  <c:v>3.5</c:v>
                </c:pt>
                <c:pt idx="3296">
                  <c:v>3.5</c:v>
                </c:pt>
                <c:pt idx="3297">
                  <c:v>3.5</c:v>
                </c:pt>
                <c:pt idx="3298">
                  <c:v>3.5</c:v>
                </c:pt>
                <c:pt idx="3299">
                  <c:v>3.5</c:v>
                </c:pt>
                <c:pt idx="3300">
                  <c:v>3.5</c:v>
                </c:pt>
                <c:pt idx="3301">
                  <c:v>3.5</c:v>
                </c:pt>
                <c:pt idx="3302">
                  <c:v>3.5</c:v>
                </c:pt>
                <c:pt idx="3303">
                  <c:v>3.5</c:v>
                </c:pt>
                <c:pt idx="3304">
                  <c:v>3.5</c:v>
                </c:pt>
                <c:pt idx="3305">
                  <c:v>3.5</c:v>
                </c:pt>
                <c:pt idx="3306">
                  <c:v>3.5</c:v>
                </c:pt>
                <c:pt idx="3307">
                  <c:v>3.5</c:v>
                </c:pt>
                <c:pt idx="3308">
                  <c:v>3.5</c:v>
                </c:pt>
                <c:pt idx="3309">
                  <c:v>3.5</c:v>
                </c:pt>
                <c:pt idx="3310">
                  <c:v>3.5</c:v>
                </c:pt>
                <c:pt idx="3311">
                  <c:v>3.5</c:v>
                </c:pt>
                <c:pt idx="3312">
                  <c:v>3.5</c:v>
                </c:pt>
                <c:pt idx="3313">
                  <c:v>3.5</c:v>
                </c:pt>
                <c:pt idx="3314">
                  <c:v>3.5</c:v>
                </c:pt>
                <c:pt idx="3315">
                  <c:v>3.5</c:v>
                </c:pt>
                <c:pt idx="3316">
                  <c:v>3.5</c:v>
                </c:pt>
                <c:pt idx="3317">
                  <c:v>3.5</c:v>
                </c:pt>
                <c:pt idx="3318">
                  <c:v>3.5</c:v>
                </c:pt>
                <c:pt idx="3319">
                  <c:v>3.5</c:v>
                </c:pt>
                <c:pt idx="3320">
                  <c:v>3.5</c:v>
                </c:pt>
                <c:pt idx="3321">
                  <c:v>3.5</c:v>
                </c:pt>
                <c:pt idx="3322">
                  <c:v>3.5</c:v>
                </c:pt>
                <c:pt idx="3323">
                  <c:v>3.5</c:v>
                </c:pt>
                <c:pt idx="3324">
                  <c:v>3.5</c:v>
                </c:pt>
                <c:pt idx="3325">
                  <c:v>3.5</c:v>
                </c:pt>
                <c:pt idx="3326">
                  <c:v>3.5</c:v>
                </c:pt>
                <c:pt idx="3327">
                  <c:v>3.5</c:v>
                </c:pt>
                <c:pt idx="3328">
                  <c:v>3.5</c:v>
                </c:pt>
                <c:pt idx="3329">
                  <c:v>3.5</c:v>
                </c:pt>
                <c:pt idx="3330">
                  <c:v>3.5</c:v>
                </c:pt>
                <c:pt idx="3331">
                  <c:v>3.5</c:v>
                </c:pt>
                <c:pt idx="3332">
                  <c:v>3.5</c:v>
                </c:pt>
                <c:pt idx="3333">
                  <c:v>3.5</c:v>
                </c:pt>
                <c:pt idx="3334">
                  <c:v>3.5</c:v>
                </c:pt>
                <c:pt idx="3335">
                  <c:v>3.5</c:v>
                </c:pt>
                <c:pt idx="3336">
                  <c:v>3.5</c:v>
                </c:pt>
                <c:pt idx="3337">
                  <c:v>3.5</c:v>
                </c:pt>
                <c:pt idx="3338">
                  <c:v>3.5</c:v>
                </c:pt>
                <c:pt idx="3339">
                  <c:v>3.5</c:v>
                </c:pt>
                <c:pt idx="3340">
                  <c:v>3.5</c:v>
                </c:pt>
                <c:pt idx="3341">
                  <c:v>3.5</c:v>
                </c:pt>
                <c:pt idx="3342">
                  <c:v>3.5</c:v>
                </c:pt>
                <c:pt idx="3343">
                  <c:v>3.5</c:v>
                </c:pt>
                <c:pt idx="3344">
                  <c:v>3.5</c:v>
                </c:pt>
                <c:pt idx="3345">
                  <c:v>3.5</c:v>
                </c:pt>
                <c:pt idx="3346">
                  <c:v>3.5</c:v>
                </c:pt>
                <c:pt idx="3347">
                  <c:v>3.5</c:v>
                </c:pt>
                <c:pt idx="3348">
                  <c:v>3.5</c:v>
                </c:pt>
                <c:pt idx="3349">
                  <c:v>3.5</c:v>
                </c:pt>
                <c:pt idx="3350">
                  <c:v>3.5</c:v>
                </c:pt>
                <c:pt idx="3351">
                  <c:v>3.5</c:v>
                </c:pt>
                <c:pt idx="3352">
                  <c:v>3.5</c:v>
                </c:pt>
                <c:pt idx="3353">
                  <c:v>3.5</c:v>
                </c:pt>
                <c:pt idx="3354">
                  <c:v>3.5</c:v>
                </c:pt>
                <c:pt idx="3355">
                  <c:v>3.5</c:v>
                </c:pt>
                <c:pt idx="3356">
                  <c:v>3.5</c:v>
                </c:pt>
                <c:pt idx="3357">
                  <c:v>3.5</c:v>
                </c:pt>
                <c:pt idx="3358">
                  <c:v>3.5</c:v>
                </c:pt>
                <c:pt idx="3359">
                  <c:v>3.5</c:v>
                </c:pt>
                <c:pt idx="3360">
                  <c:v>3.5</c:v>
                </c:pt>
                <c:pt idx="3361">
                  <c:v>3.5</c:v>
                </c:pt>
                <c:pt idx="3362">
                  <c:v>3.5</c:v>
                </c:pt>
                <c:pt idx="3363">
                  <c:v>3.5</c:v>
                </c:pt>
                <c:pt idx="3364">
                  <c:v>3.5</c:v>
                </c:pt>
                <c:pt idx="3365">
                  <c:v>3.5</c:v>
                </c:pt>
                <c:pt idx="3366">
                  <c:v>3.5</c:v>
                </c:pt>
                <c:pt idx="3367">
                  <c:v>3.5</c:v>
                </c:pt>
                <c:pt idx="3368">
                  <c:v>3.5</c:v>
                </c:pt>
                <c:pt idx="3369">
                  <c:v>3.5</c:v>
                </c:pt>
                <c:pt idx="3370">
                  <c:v>3.5</c:v>
                </c:pt>
                <c:pt idx="3371">
                  <c:v>3.5</c:v>
                </c:pt>
                <c:pt idx="3372">
                  <c:v>3.5</c:v>
                </c:pt>
                <c:pt idx="3373">
                  <c:v>3.5</c:v>
                </c:pt>
                <c:pt idx="3374">
                  <c:v>3.5</c:v>
                </c:pt>
                <c:pt idx="3375">
                  <c:v>3.5</c:v>
                </c:pt>
                <c:pt idx="3376">
                  <c:v>3.5</c:v>
                </c:pt>
                <c:pt idx="3377">
                  <c:v>3.5</c:v>
                </c:pt>
                <c:pt idx="3378">
                  <c:v>3.5</c:v>
                </c:pt>
                <c:pt idx="3379">
                  <c:v>3.5</c:v>
                </c:pt>
                <c:pt idx="3380">
                  <c:v>3.5</c:v>
                </c:pt>
                <c:pt idx="3381">
                  <c:v>3.5</c:v>
                </c:pt>
                <c:pt idx="3382">
                  <c:v>3.5</c:v>
                </c:pt>
                <c:pt idx="3383">
                  <c:v>3.5</c:v>
                </c:pt>
                <c:pt idx="3384">
                  <c:v>3.5</c:v>
                </c:pt>
                <c:pt idx="3385">
                  <c:v>3.5</c:v>
                </c:pt>
                <c:pt idx="3386">
                  <c:v>3.5</c:v>
                </c:pt>
                <c:pt idx="3387">
                  <c:v>3.5</c:v>
                </c:pt>
                <c:pt idx="3388">
                  <c:v>3.5</c:v>
                </c:pt>
                <c:pt idx="3389">
                  <c:v>3.5</c:v>
                </c:pt>
                <c:pt idx="3390">
                  <c:v>3.5</c:v>
                </c:pt>
                <c:pt idx="3391">
                  <c:v>3.5</c:v>
                </c:pt>
                <c:pt idx="3392">
                  <c:v>3.5</c:v>
                </c:pt>
                <c:pt idx="3393">
                  <c:v>3.5</c:v>
                </c:pt>
                <c:pt idx="3394">
                  <c:v>3.5</c:v>
                </c:pt>
                <c:pt idx="3395">
                  <c:v>3.5</c:v>
                </c:pt>
                <c:pt idx="3396">
                  <c:v>3.5</c:v>
                </c:pt>
                <c:pt idx="3397">
                  <c:v>3.5</c:v>
                </c:pt>
                <c:pt idx="3398">
                  <c:v>3.5</c:v>
                </c:pt>
                <c:pt idx="3399">
                  <c:v>3.5</c:v>
                </c:pt>
                <c:pt idx="3400">
                  <c:v>3.5</c:v>
                </c:pt>
                <c:pt idx="3401">
                  <c:v>3.5</c:v>
                </c:pt>
                <c:pt idx="3402">
                  <c:v>3.5</c:v>
                </c:pt>
                <c:pt idx="3403">
                  <c:v>3.5</c:v>
                </c:pt>
                <c:pt idx="3404">
                  <c:v>3.5</c:v>
                </c:pt>
                <c:pt idx="3405">
                  <c:v>3.5</c:v>
                </c:pt>
                <c:pt idx="3406">
                  <c:v>3.5</c:v>
                </c:pt>
                <c:pt idx="3407">
                  <c:v>3.5</c:v>
                </c:pt>
                <c:pt idx="3408">
                  <c:v>3.5</c:v>
                </c:pt>
                <c:pt idx="3409">
                  <c:v>3.5</c:v>
                </c:pt>
                <c:pt idx="3410">
                  <c:v>3.5</c:v>
                </c:pt>
                <c:pt idx="3411">
                  <c:v>3.5</c:v>
                </c:pt>
                <c:pt idx="3412">
                  <c:v>3.5</c:v>
                </c:pt>
                <c:pt idx="3413">
                  <c:v>3.5</c:v>
                </c:pt>
                <c:pt idx="3414">
                  <c:v>3.5</c:v>
                </c:pt>
                <c:pt idx="3415">
                  <c:v>3.5</c:v>
                </c:pt>
                <c:pt idx="3416">
                  <c:v>3.5</c:v>
                </c:pt>
                <c:pt idx="3417">
                  <c:v>3.5</c:v>
                </c:pt>
                <c:pt idx="3418">
                  <c:v>3.5</c:v>
                </c:pt>
                <c:pt idx="3419">
                  <c:v>3.5</c:v>
                </c:pt>
                <c:pt idx="3420">
                  <c:v>3.5</c:v>
                </c:pt>
                <c:pt idx="3421">
                  <c:v>3.5</c:v>
                </c:pt>
                <c:pt idx="3422">
                  <c:v>3.5</c:v>
                </c:pt>
                <c:pt idx="3423">
                  <c:v>3.5</c:v>
                </c:pt>
                <c:pt idx="3424">
                  <c:v>3.5</c:v>
                </c:pt>
                <c:pt idx="3425">
                  <c:v>3.5</c:v>
                </c:pt>
                <c:pt idx="3426">
                  <c:v>3.5</c:v>
                </c:pt>
                <c:pt idx="3427">
                  <c:v>3.5</c:v>
                </c:pt>
                <c:pt idx="3428">
                  <c:v>3.5</c:v>
                </c:pt>
                <c:pt idx="3429">
                  <c:v>3.5</c:v>
                </c:pt>
                <c:pt idx="3430">
                  <c:v>3.5</c:v>
                </c:pt>
                <c:pt idx="3431">
                  <c:v>3.5</c:v>
                </c:pt>
                <c:pt idx="3432">
                  <c:v>3.5</c:v>
                </c:pt>
                <c:pt idx="3433">
                  <c:v>3.5</c:v>
                </c:pt>
                <c:pt idx="3434">
                  <c:v>3.5</c:v>
                </c:pt>
                <c:pt idx="3435">
                  <c:v>3.5</c:v>
                </c:pt>
                <c:pt idx="3436">
                  <c:v>3.5</c:v>
                </c:pt>
                <c:pt idx="3437">
                  <c:v>3.5</c:v>
                </c:pt>
                <c:pt idx="3438">
                  <c:v>3.5</c:v>
                </c:pt>
                <c:pt idx="3439">
                  <c:v>3.5</c:v>
                </c:pt>
                <c:pt idx="3440">
                  <c:v>3.5</c:v>
                </c:pt>
                <c:pt idx="3441">
                  <c:v>3.5</c:v>
                </c:pt>
                <c:pt idx="3442">
                  <c:v>3.5</c:v>
                </c:pt>
                <c:pt idx="3443">
                  <c:v>3.5</c:v>
                </c:pt>
                <c:pt idx="3444">
                  <c:v>3.5</c:v>
                </c:pt>
                <c:pt idx="3445">
                  <c:v>3.5</c:v>
                </c:pt>
                <c:pt idx="3446">
                  <c:v>3.5</c:v>
                </c:pt>
                <c:pt idx="3447">
                  <c:v>3.5</c:v>
                </c:pt>
                <c:pt idx="3448">
                  <c:v>3.5</c:v>
                </c:pt>
                <c:pt idx="3449">
                  <c:v>3.5</c:v>
                </c:pt>
                <c:pt idx="3450">
                  <c:v>3.5</c:v>
                </c:pt>
                <c:pt idx="3451">
                  <c:v>3.5</c:v>
                </c:pt>
                <c:pt idx="3452">
                  <c:v>3.5</c:v>
                </c:pt>
                <c:pt idx="3453">
                  <c:v>3.5</c:v>
                </c:pt>
                <c:pt idx="3454">
                  <c:v>3.5</c:v>
                </c:pt>
                <c:pt idx="3455">
                  <c:v>3.5</c:v>
                </c:pt>
                <c:pt idx="3456">
                  <c:v>3.5</c:v>
                </c:pt>
                <c:pt idx="3457">
                  <c:v>3.5</c:v>
                </c:pt>
                <c:pt idx="3458">
                  <c:v>3.5</c:v>
                </c:pt>
                <c:pt idx="3459">
                  <c:v>3.5</c:v>
                </c:pt>
                <c:pt idx="3460">
                  <c:v>3.5</c:v>
                </c:pt>
                <c:pt idx="3461">
                  <c:v>3.5</c:v>
                </c:pt>
                <c:pt idx="3462">
                  <c:v>3.5</c:v>
                </c:pt>
                <c:pt idx="3463">
                  <c:v>3.5</c:v>
                </c:pt>
                <c:pt idx="3464">
                  <c:v>3.5</c:v>
                </c:pt>
                <c:pt idx="3465">
                  <c:v>3.5</c:v>
                </c:pt>
                <c:pt idx="3466">
                  <c:v>3.5</c:v>
                </c:pt>
                <c:pt idx="3467">
                  <c:v>3.5</c:v>
                </c:pt>
                <c:pt idx="3468">
                  <c:v>3.5</c:v>
                </c:pt>
                <c:pt idx="3469">
                  <c:v>3.5</c:v>
                </c:pt>
                <c:pt idx="3470">
                  <c:v>3.5</c:v>
                </c:pt>
                <c:pt idx="3471">
                  <c:v>3.5</c:v>
                </c:pt>
                <c:pt idx="3472">
                  <c:v>3.5</c:v>
                </c:pt>
                <c:pt idx="3473">
                  <c:v>3.5</c:v>
                </c:pt>
                <c:pt idx="3474">
                  <c:v>3.5</c:v>
                </c:pt>
                <c:pt idx="3475">
                  <c:v>3.5</c:v>
                </c:pt>
                <c:pt idx="3476">
                  <c:v>3.5</c:v>
                </c:pt>
                <c:pt idx="3477">
                  <c:v>3.5</c:v>
                </c:pt>
                <c:pt idx="3478">
                  <c:v>3.5</c:v>
                </c:pt>
                <c:pt idx="3479">
                  <c:v>3.5</c:v>
                </c:pt>
                <c:pt idx="3480">
                  <c:v>3.5</c:v>
                </c:pt>
                <c:pt idx="3481">
                  <c:v>3.5</c:v>
                </c:pt>
                <c:pt idx="3482">
                  <c:v>3.5</c:v>
                </c:pt>
                <c:pt idx="3483">
                  <c:v>3.5</c:v>
                </c:pt>
                <c:pt idx="3484">
                  <c:v>3.5</c:v>
                </c:pt>
                <c:pt idx="3485">
                  <c:v>3.5</c:v>
                </c:pt>
                <c:pt idx="3486">
                  <c:v>3.5</c:v>
                </c:pt>
                <c:pt idx="3487">
                  <c:v>3.5</c:v>
                </c:pt>
                <c:pt idx="3488">
                  <c:v>3.5</c:v>
                </c:pt>
                <c:pt idx="3489">
                  <c:v>3.5</c:v>
                </c:pt>
                <c:pt idx="3490">
                  <c:v>3.5</c:v>
                </c:pt>
                <c:pt idx="3491">
                  <c:v>3.5</c:v>
                </c:pt>
                <c:pt idx="3492">
                  <c:v>3.5</c:v>
                </c:pt>
                <c:pt idx="3493">
                  <c:v>3.5</c:v>
                </c:pt>
                <c:pt idx="3494">
                  <c:v>3.5</c:v>
                </c:pt>
                <c:pt idx="3495">
                  <c:v>3.5</c:v>
                </c:pt>
                <c:pt idx="3496">
                  <c:v>3.5</c:v>
                </c:pt>
                <c:pt idx="3497">
                  <c:v>3.5</c:v>
                </c:pt>
                <c:pt idx="3498">
                  <c:v>3.5</c:v>
                </c:pt>
                <c:pt idx="3499">
                  <c:v>3.5</c:v>
                </c:pt>
                <c:pt idx="3500">
                  <c:v>3.5</c:v>
                </c:pt>
                <c:pt idx="3501">
                  <c:v>3.5</c:v>
                </c:pt>
                <c:pt idx="3502">
                  <c:v>3.5</c:v>
                </c:pt>
                <c:pt idx="3503">
                  <c:v>3.5</c:v>
                </c:pt>
                <c:pt idx="3504">
                  <c:v>3.5</c:v>
                </c:pt>
                <c:pt idx="3505">
                  <c:v>3.5</c:v>
                </c:pt>
                <c:pt idx="3506">
                  <c:v>3.5</c:v>
                </c:pt>
                <c:pt idx="3507">
                  <c:v>3.5</c:v>
                </c:pt>
                <c:pt idx="3508">
                  <c:v>3.5</c:v>
                </c:pt>
                <c:pt idx="3509">
                  <c:v>3.5</c:v>
                </c:pt>
                <c:pt idx="3510">
                  <c:v>3.5</c:v>
                </c:pt>
                <c:pt idx="3511">
                  <c:v>3.5</c:v>
                </c:pt>
                <c:pt idx="3512">
                  <c:v>3.5</c:v>
                </c:pt>
                <c:pt idx="3513">
                  <c:v>3.5</c:v>
                </c:pt>
                <c:pt idx="3514">
                  <c:v>3.5</c:v>
                </c:pt>
                <c:pt idx="3515">
                  <c:v>3.5</c:v>
                </c:pt>
                <c:pt idx="3516">
                  <c:v>3.5</c:v>
                </c:pt>
                <c:pt idx="3517">
                  <c:v>3.5</c:v>
                </c:pt>
                <c:pt idx="3518">
                  <c:v>3.5</c:v>
                </c:pt>
                <c:pt idx="3519">
                  <c:v>3.5</c:v>
                </c:pt>
                <c:pt idx="3520">
                  <c:v>3.5</c:v>
                </c:pt>
                <c:pt idx="3521">
                  <c:v>3.5</c:v>
                </c:pt>
                <c:pt idx="3522">
                  <c:v>3.5</c:v>
                </c:pt>
                <c:pt idx="3523">
                  <c:v>3.5</c:v>
                </c:pt>
                <c:pt idx="3524">
                  <c:v>3.5</c:v>
                </c:pt>
                <c:pt idx="3525">
                  <c:v>3.5</c:v>
                </c:pt>
                <c:pt idx="3526">
                  <c:v>3.5</c:v>
                </c:pt>
                <c:pt idx="3527">
                  <c:v>3.5</c:v>
                </c:pt>
                <c:pt idx="3528">
                  <c:v>3.5</c:v>
                </c:pt>
                <c:pt idx="3529">
                  <c:v>3.5</c:v>
                </c:pt>
                <c:pt idx="3530">
                  <c:v>3.5</c:v>
                </c:pt>
                <c:pt idx="3531">
                  <c:v>3.5</c:v>
                </c:pt>
                <c:pt idx="3532">
                  <c:v>3.5</c:v>
                </c:pt>
                <c:pt idx="3533">
                  <c:v>3.5</c:v>
                </c:pt>
                <c:pt idx="3534">
                  <c:v>3.5</c:v>
                </c:pt>
                <c:pt idx="3535">
                  <c:v>3.5</c:v>
                </c:pt>
                <c:pt idx="3536">
                  <c:v>3.5</c:v>
                </c:pt>
                <c:pt idx="3537">
                  <c:v>3.5</c:v>
                </c:pt>
                <c:pt idx="3538">
                  <c:v>3.5</c:v>
                </c:pt>
                <c:pt idx="3539">
                  <c:v>3.5</c:v>
                </c:pt>
                <c:pt idx="3540">
                  <c:v>3.5</c:v>
                </c:pt>
                <c:pt idx="3541">
                  <c:v>3.5</c:v>
                </c:pt>
                <c:pt idx="3542">
                  <c:v>3.5</c:v>
                </c:pt>
                <c:pt idx="3543">
                  <c:v>3.5</c:v>
                </c:pt>
                <c:pt idx="3544">
                  <c:v>3.5</c:v>
                </c:pt>
                <c:pt idx="3545">
                  <c:v>3.5</c:v>
                </c:pt>
                <c:pt idx="3546">
                  <c:v>3.5</c:v>
                </c:pt>
                <c:pt idx="3547">
                  <c:v>3.5</c:v>
                </c:pt>
                <c:pt idx="3548">
                  <c:v>3.5</c:v>
                </c:pt>
                <c:pt idx="3549">
                  <c:v>3.5</c:v>
                </c:pt>
                <c:pt idx="3550">
                  <c:v>3.5</c:v>
                </c:pt>
                <c:pt idx="3551">
                  <c:v>3.5</c:v>
                </c:pt>
                <c:pt idx="3552">
                  <c:v>3.5</c:v>
                </c:pt>
                <c:pt idx="3553">
                  <c:v>3.5</c:v>
                </c:pt>
                <c:pt idx="3554">
                  <c:v>3.5</c:v>
                </c:pt>
                <c:pt idx="3555">
                  <c:v>3.5</c:v>
                </c:pt>
                <c:pt idx="3556">
                  <c:v>3.5</c:v>
                </c:pt>
                <c:pt idx="3557">
                  <c:v>3.5</c:v>
                </c:pt>
                <c:pt idx="3558">
                  <c:v>3.5</c:v>
                </c:pt>
                <c:pt idx="3559">
                  <c:v>3.5</c:v>
                </c:pt>
                <c:pt idx="3560">
                  <c:v>3.5</c:v>
                </c:pt>
                <c:pt idx="3561">
                  <c:v>3.5</c:v>
                </c:pt>
                <c:pt idx="3562">
                  <c:v>3.5</c:v>
                </c:pt>
                <c:pt idx="3563">
                  <c:v>3.5</c:v>
                </c:pt>
                <c:pt idx="3564">
                  <c:v>3.5</c:v>
                </c:pt>
                <c:pt idx="3565">
                  <c:v>3.5</c:v>
                </c:pt>
                <c:pt idx="3566">
                  <c:v>3.5</c:v>
                </c:pt>
                <c:pt idx="3567">
                  <c:v>3.5</c:v>
                </c:pt>
                <c:pt idx="3568">
                  <c:v>3.5</c:v>
                </c:pt>
                <c:pt idx="3569">
                  <c:v>3.5</c:v>
                </c:pt>
                <c:pt idx="3570">
                  <c:v>3.5</c:v>
                </c:pt>
                <c:pt idx="3571">
                  <c:v>3.5</c:v>
                </c:pt>
                <c:pt idx="3572">
                  <c:v>3.5</c:v>
                </c:pt>
                <c:pt idx="3573">
                  <c:v>3.5</c:v>
                </c:pt>
                <c:pt idx="3574">
                  <c:v>3.5</c:v>
                </c:pt>
                <c:pt idx="3575">
                  <c:v>3.5</c:v>
                </c:pt>
                <c:pt idx="3576">
                  <c:v>3.5</c:v>
                </c:pt>
                <c:pt idx="3577">
                  <c:v>3.5</c:v>
                </c:pt>
                <c:pt idx="3578">
                  <c:v>3.5</c:v>
                </c:pt>
                <c:pt idx="3579">
                  <c:v>3.5</c:v>
                </c:pt>
                <c:pt idx="3580">
                  <c:v>3.5</c:v>
                </c:pt>
                <c:pt idx="3581">
                  <c:v>3.5</c:v>
                </c:pt>
                <c:pt idx="3582">
                  <c:v>3.5</c:v>
                </c:pt>
                <c:pt idx="3583">
                  <c:v>3.5</c:v>
                </c:pt>
                <c:pt idx="3584">
                  <c:v>3.5</c:v>
                </c:pt>
                <c:pt idx="3585">
                  <c:v>3.5</c:v>
                </c:pt>
                <c:pt idx="3586">
                  <c:v>3.5</c:v>
                </c:pt>
                <c:pt idx="3587">
                  <c:v>3.5</c:v>
                </c:pt>
                <c:pt idx="3588">
                  <c:v>3.5</c:v>
                </c:pt>
                <c:pt idx="3589">
                  <c:v>3.5</c:v>
                </c:pt>
                <c:pt idx="3590">
                  <c:v>3.5</c:v>
                </c:pt>
                <c:pt idx="3591">
                  <c:v>3.5</c:v>
                </c:pt>
                <c:pt idx="3592">
                  <c:v>3.5</c:v>
                </c:pt>
                <c:pt idx="3593">
                  <c:v>3.5</c:v>
                </c:pt>
                <c:pt idx="3594">
                  <c:v>3.5</c:v>
                </c:pt>
                <c:pt idx="3595">
                  <c:v>3.5</c:v>
                </c:pt>
                <c:pt idx="3596">
                  <c:v>3.5</c:v>
                </c:pt>
                <c:pt idx="3597">
                  <c:v>3.5</c:v>
                </c:pt>
                <c:pt idx="3598">
                  <c:v>3.5</c:v>
                </c:pt>
                <c:pt idx="3599">
                  <c:v>3.5</c:v>
                </c:pt>
                <c:pt idx="3600">
                  <c:v>3.5</c:v>
                </c:pt>
                <c:pt idx="3601">
                  <c:v>3.5</c:v>
                </c:pt>
                <c:pt idx="3602">
                  <c:v>3.5</c:v>
                </c:pt>
                <c:pt idx="3603">
                  <c:v>3.5</c:v>
                </c:pt>
                <c:pt idx="3604">
                  <c:v>3.5</c:v>
                </c:pt>
                <c:pt idx="3605">
                  <c:v>3.5</c:v>
                </c:pt>
                <c:pt idx="3606">
                  <c:v>3.5</c:v>
                </c:pt>
                <c:pt idx="3607">
                  <c:v>3.5</c:v>
                </c:pt>
                <c:pt idx="3608">
                  <c:v>3.5</c:v>
                </c:pt>
                <c:pt idx="3609">
                  <c:v>3.5</c:v>
                </c:pt>
                <c:pt idx="3610">
                  <c:v>3.5</c:v>
                </c:pt>
                <c:pt idx="3611">
                  <c:v>3.5</c:v>
                </c:pt>
                <c:pt idx="3612">
                  <c:v>3.5</c:v>
                </c:pt>
                <c:pt idx="3613">
                  <c:v>3.5</c:v>
                </c:pt>
                <c:pt idx="3614">
                  <c:v>3.5</c:v>
                </c:pt>
                <c:pt idx="3615">
                  <c:v>3.5</c:v>
                </c:pt>
                <c:pt idx="3616">
                  <c:v>3.5</c:v>
                </c:pt>
                <c:pt idx="3617">
                  <c:v>3.5</c:v>
                </c:pt>
                <c:pt idx="3618">
                  <c:v>3.5</c:v>
                </c:pt>
                <c:pt idx="3619">
                  <c:v>3.5</c:v>
                </c:pt>
                <c:pt idx="3620">
                  <c:v>3.5</c:v>
                </c:pt>
                <c:pt idx="3621">
                  <c:v>3.5</c:v>
                </c:pt>
                <c:pt idx="3622">
                  <c:v>3.5</c:v>
                </c:pt>
                <c:pt idx="3623">
                  <c:v>3.5</c:v>
                </c:pt>
                <c:pt idx="3624">
                  <c:v>3.5</c:v>
                </c:pt>
                <c:pt idx="3625">
                  <c:v>3.5</c:v>
                </c:pt>
                <c:pt idx="3626">
                  <c:v>3.5</c:v>
                </c:pt>
                <c:pt idx="3627">
                  <c:v>3.5</c:v>
                </c:pt>
                <c:pt idx="3628">
                  <c:v>3.5</c:v>
                </c:pt>
                <c:pt idx="3629">
                  <c:v>3.5</c:v>
                </c:pt>
                <c:pt idx="3630">
                  <c:v>3.5</c:v>
                </c:pt>
                <c:pt idx="3631">
                  <c:v>3.5</c:v>
                </c:pt>
                <c:pt idx="3632">
                  <c:v>3.5</c:v>
                </c:pt>
                <c:pt idx="3633">
                  <c:v>3.5</c:v>
                </c:pt>
                <c:pt idx="3634">
                  <c:v>3.5</c:v>
                </c:pt>
                <c:pt idx="3635">
                  <c:v>3.5</c:v>
                </c:pt>
                <c:pt idx="3636">
                  <c:v>3.5</c:v>
                </c:pt>
                <c:pt idx="3637">
                  <c:v>3.5</c:v>
                </c:pt>
                <c:pt idx="3638">
                  <c:v>3.5</c:v>
                </c:pt>
                <c:pt idx="3639">
                  <c:v>3.5</c:v>
                </c:pt>
                <c:pt idx="3640">
                  <c:v>3.5</c:v>
                </c:pt>
                <c:pt idx="3641">
                  <c:v>3.5</c:v>
                </c:pt>
                <c:pt idx="3642">
                  <c:v>3.5</c:v>
                </c:pt>
                <c:pt idx="3643">
                  <c:v>3.5</c:v>
                </c:pt>
                <c:pt idx="3644">
                  <c:v>3.5</c:v>
                </c:pt>
                <c:pt idx="3645">
                  <c:v>3.5</c:v>
                </c:pt>
                <c:pt idx="3646">
                  <c:v>3.5</c:v>
                </c:pt>
                <c:pt idx="3647">
                  <c:v>3.5</c:v>
                </c:pt>
                <c:pt idx="3648">
                  <c:v>3.5</c:v>
                </c:pt>
                <c:pt idx="3649">
                  <c:v>3.5</c:v>
                </c:pt>
                <c:pt idx="3650">
                  <c:v>3.5</c:v>
                </c:pt>
                <c:pt idx="3651">
                  <c:v>3.5</c:v>
                </c:pt>
                <c:pt idx="3652">
                  <c:v>3.5</c:v>
                </c:pt>
                <c:pt idx="3653">
                  <c:v>3.5</c:v>
                </c:pt>
                <c:pt idx="3654">
                  <c:v>3.5</c:v>
                </c:pt>
                <c:pt idx="3655">
                  <c:v>3.5</c:v>
                </c:pt>
                <c:pt idx="3656">
                  <c:v>3.5</c:v>
                </c:pt>
                <c:pt idx="3657">
                  <c:v>3.5</c:v>
                </c:pt>
                <c:pt idx="3658">
                  <c:v>3.5</c:v>
                </c:pt>
                <c:pt idx="3659">
                  <c:v>3.5</c:v>
                </c:pt>
                <c:pt idx="3660">
                  <c:v>3.5</c:v>
                </c:pt>
                <c:pt idx="3661">
                  <c:v>3.5</c:v>
                </c:pt>
                <c:pt idx="3662">
                  <c:v>3.5</c:v>
                </c:pt>
                <c:pt idx="3663">
                  <c:v>3.5</c:v>
                </c:pt>
                <c:pt idx="3664">
                  <c:v>3.5</c:v>
                </c:pt>
                <c:pt idx="3665">
                  <c:v>3.5</c:v>
                </c:pt>
                <c:pt idx="3666">
                  <c:v>3.5</c:v>
                </c:pt>
                <c:pt idx="3667">
                  <c:v>3.5</c:v>
                </c:pt>
                <c:pt idx="3668">
                  <c:v>3.5</c:v>
                </c:pt>
                <c:pt idx="3669">
                  <c:v>3.5</c:v>
                </c:pt>
                <c:pt idx="3670">
                  <c:v>3.5</c:v>
                </c:pt>
                <c:pt idx="3671">
                  <c:v>3.5</c:v>
                </c:pt>
                <c:pt idx="3672">
                  <c:v>3.5</c:v>
                </c:pt>
                <c:pt idx="3673">
                  <c:v>3.5</c:v>
                </c:pt>
                <c:pt idx="3674">
                  <c:v>3.5</c:v>
                </c:pt>
                <c:pt idx="3675">
                  <c:v>3.5</c:v>
                </c:pt>
                <c:pt idx="3676">
                  <c:v>3.5</c:v>
                </c:pt>
                <c:pt idx="3677">
                  <c:v>3.5</c:v>
                </c:pt>
                <c:pt idx="3678">
                  <c:v>3.5</c:v>
                </c:pt>
                <c:pt idx="3679">
                  <c:v>3.5</c:v>
                </c:pt>
                <c:pt idx="3680">
                  <c:v>3.5</c:v>
                </c:pt>
                <c:pt idx="3681">
                  <c:v>3.5</c:v>
                </c:pt>
                <c:pt idx="3682">
                  <c:v>3.5</c:v>
                </c:pt>
                <c:pt idx="3683">
                  <c:v>3.5</c:v>
                </c:pt>
                <c:pt idx="3684">
                  <c:v>3.5</c:v>
                </c:pt>
                <c:pt idx="3685">
                  <c:v>3.5</c:v>
                </c:pt>
                <c:pt idx="3686">
                  <c:v>3.5</c:v>
                </c:pt>
                <c:pt idx="3687">
                  <c:v>3.5</c:v>
                </c:pt>
                <c:pt idx="3688">
                  <c:v>3.5</c:v>
                </c:pt>
                <c:pt idx="3689">
                  <c:v>3.5</c:v>
                </c:pt>
                <c:pt idx="3690">
                  <c:v>3.5</c:v>
                </c:pt>
                <c:pt idx="3691">
                  <c:v>3.5</c:v>
                </c:pt>
                <c:pt idx="3692">
                  <c:v>3.5</c:v>
                </c:pt>
                <c:pt idx="3693">
                  <c:v>3.5</c:v>
                </c:pt>
                <c:pt idx="3694">
                  <c:v>3.5</c:v>
                </c:pt>
                <c:pt idx="3695">
                  <c:v>3.5</c:v>
                </c:pt>
                <c:pt idx="3696">
                  <c:v>3.5</c:v>
                </c:pt>
                <c:pt idx="3697">
                  <c:v>3.5</c:v>
                </c:pt>
                <c:pt idx="3698">
                  <c:v>3.5</c:v>
                </c:pt>
                <c:pt idx="3699">
                  <c:v>3.5</c:v>
                </c:pt>
                <c:pt idx="3700">
                  <c:v>3.5</c:v>
                </c:pt>
                <c:pt idx="3701">
                  <c:v>3.5</c:v>
                </c:pt>
                <c:pt idx="3702">
                  <c:v>3.5</c:v>
                </c:pt>
                <c:pt idx="3703">
                  <c:v>3.5</c:v>
                </c:pt>
                <c:pt idx="3704">
                  <c:v>3.5</c:v>
                </c:pt>
                <c:pt idx="3705">
                  <c:v>3.5</c:v>
                </c:pt>
                <c:pt idx="3706">
                  <c:v>3.5</c:v>
                </c:pt>
                <c:pt idx="3707">
                  <c:v>3.5</c:v>
                </c:pt>
                <c:pt idx="3708">
                  <c:v>3.5</c:v>
                </c:pt>
                <c:pt idx="3709">
                  <c:v>3.5</c:v>
                </c:pt>
                <c:pt idx="3710">
                  <c:v>3.5</c:v>
                </c:pt>
                <c:pt idx="3711">
                  <c:v>3.5</c:v>
                </c:pt>
                <c:pt idx="3712">
                  <c:v>3.5</c:v>
                </c:pt>
                <c:pt idx="3713">
                  <c:v>3.5</c:v>
                </c:pt>
                <c:pt idx="3714">
                  <c:v>3.5</c:v>
                </c:pt>
                <c:pt idx="3715">
                  <c:v>3.5</c:v>
                </c:pt>
                <c:pt idx="3716">
                  <c:v>3.5</c:v>
                </c:pt>
                <c:pt idx="3717">
                  <c:v>3.5</c:v>
                </c:pt>
                <c:pt idx="3718">
                  <c:v>3.5</c:v>
                </c:pt>
                <c:pt idx="3719">
                  <c:v>3.5</c:v>
                </c:pt>
                <c:pt idx="3720">
                  <c:v>3.5</c:v>
                </c:pt>
                <c:pt idx="3721">
                  <c:v>3.5</c:v>
                </c:pt>
                <c:pt idx="3722">
                  <c:v>3.5</c:v>
                </c:pt>
                <c:pt idx="3723">
                  <c:v>3.5</c:v>
                </c:pt>
                <c:pt idx="3724">
                  <c:v>3.5</c:v>
                </c:pt>
                <c:pt idx="3725">
                  <c:v>3.5</c:v>
                </c:pt>
                <c:pt idx="3726">
                  <c:v>3.5</c:v>
                </c:pt>
                <c:pt idx="3727">
                  <c:v>3.5</c:v>
                </c:pt>
                <c:pt idx="3728">
                  <c:v>3.5</c:v>
                </c:pt>
                <c:pt idx="3729">
                  <c:v>3.5</c:v>
                </c:pt>
                <c:pt idx="3730">
                  <c:v>3.5</c:v>
                </c:pt>
                <c:pt idx="3731">
                  <c:v>3.5</c:v>
                </c:pt>
                <c:pt idx="3732">
                  <c:v>3.5</c:v>
                </c:pt>
                <c:pt idx="3733">
                  <c:v>3.5</c:v>
                </c:pt>
                <c:pt idx="3734">
                  <c:v>3.5</c:v>
                </c:pt>
                <c:pt idx="3735">
                  <c:v>3.5</c:v>
                </c:pt>
                <c:pt idx="3736">
                  <c:v>3.5</c:v>
                </c:pt>
                <c:pt idx="3737">
                  <c:v>3.5</c:v>
                </c:pt>
                <c:pt idx="3738">
                  <c:v>3.5</c:v>
                </c:pt>
                <c:pt idx="3739">
                  <c:v>3.5</c:v>
                </c:pt>
                <c:pt idx="3740">
                  <c:v>3.5</c:v>
                </c:pt>
                <c:pt idx="3741">
                  <c:v>3.5</c:v>
                </c:pt>
                <c:pt idx="3742">
                  <c:v>3.5</c:v>
                </c:pt>
                <c:pt idx="3743">
                  <c:v>3.5</c:v>
                </c:pt>
                <c:pt idx="3744">
                  <c:v>3.5</c:v>
                </c:pt>
                <c:pt idx="3745">
                  <c:v>3.5</c:v>
                </c:pt>
                <c:pt idx="3746">
                  <c:v>3.5</c:v>
                </c:pt>
                <c:pt idx="3747">
                  <c:v>3.5</c:v>
                </c:pt>
                <c:pt idx="3748">
                  <c:v>3.5</c:v>
                </c:pt>
                <c:pt idx="3749">
                  <c:v>3.5</c:v>
                </c:pt>
                <c:pt idx="3750">
                  <c:v>3.5</c:v>
                </c:pt>
                <c:pt idx="3751">
                  <c:v>3.5</c:v>
                </c:pt>
                <c:pt idx="3752">
                  <c:v>3.5</c:v>
                </c:pt>
                <c:pt idx="3753">
                  <c:v>3.5</c:v>
                </c:pt>
                <c:pt idx="3754">
                  <c:v>3.5</c:v>
                </c:pt>
                <c:pt idx="3755">
                  <c:v>3.5</c:v>
                </c:pt>
                <c:pt idx="3756">
                  <c:v>3.5</c:v>
                </c:pt>
                <c:pt idx="3757">
                  <c:v>3.5</c:v>
                </c:pt>
                <c:pt idx="3758">
                  <c:v>3.5</c:v>
                </c:pt>
                <c:pt idx="3759">
                  <c:v>3.5</c:v>
                </c:pt>
                <c:pt idx="3760">
                  <c:v>3.5</c:v>
                </c:pt>
                <c:pt idx="3761">
                  <c:v>3.5</c:v>
                </c:pt>
                <c:pt idx="3762">
                  <c:v>3.5</c:v>
                </c:pt>
                <c:pt idx="3763">
                  <c:v>3.5</c:v>
                </c:pt>
                <c:pt idx="3764">
                  <c:v>3.5</c:v>
                </c:pt>
                <c:pt idx="3765">
                  <c:v>3.5</c:v>
                </c:pt>
                <c:pt idx="3766">
                  <c:v>3.5</c:v>
                </c:pt>
                <c:pt idx="3767">
                  <c:v>3.5</c:v>
                </c:pt>
                <c:pt idx="3768">
                  <c:v>3.5</c:v>
                </c:pt>
                <c:pt idx="3769">
                  <c:v>3.5</c:v>
                </c:pt>
                <c:pt idx="3770">
                  <c:v>3.5</c:v>
                </c:pt>
                <c:pt idx="3771">
                  <c:v>3.5</c:v>
                </c:pt>
                <c:pt idx="3772">
                  <c:v>3.5</c:v>
                </c:pt>
                <c:pt idx="3773">
                  <c:v>3.5</c:v>
                </c:pt>
                <c:pt idx="3774">
                  <c:v>3.5</c:v>
                </c:pt>
                <c:pt idx="3775">
                  <c:v>3.5</c:v>
                </c:pt>
                <c:pt idx="3776">
                  <c:v>3.5</c:v>
                </c:pt>
                <c:pt idx="3777">
                  <c:v>3.5</c:v>
                </c:pt>
                <c:pt idx="3778">
                  <c:v>3.5</c:v>
                </c:pt>
                <c:pt idx="3779">
                  <c:v>3.5</c:v>
                </c:pt>
                <c:pt idx="3780">
                  <c:v>3.5</c:v>
                </c:pt>
                <c:pt idx="3781">
                  <c:v>3.5</c:v>
                </c:pt>
                <c:pt idx="3782">
                  <c:v>3.5</c:v>
                </c:pt>
                <c:pt idx="3783">
                  <c:v>3.5</c:v>
                </c:pt>
                <c:pt idx="3784">
                  <c:v>3.5</c:v>
                </c:pt>
                <c:pt idx="3785">
                  <c:v>3.5</c:v>
                </c:pt>
                <c:pt idx="3786">
                  <c:v>3.5</c:v>
                </c:pt>
                <c:pt idx="3787">
                  <c:v>3.5</c:v>
                </c:pt>
                <c:pt idx="3788">
                  <c:v>3.5</c:v>
                </c:pt>
                <c:pt idx="3789">
                  <c:v>3.5</c:v>
                </c:pt>
                <c:pt idx="3790">
                  <c:v>3.5</c:v>
                </c:pt>
                <c:pt idx="3791">
                  <c:v>3.5</c:v>
                </c:pt>
                <c:pt idx="3792">
                  <c:v>3.5</c:v>
                </c:pt>
                <c:pt idx="3793">
                  <c:v>3.5</c:v>
                </c:pt>
                <c:pt idx="3794">
                  <c:v>3.5</c:v>
                </c:pt>
                <c:pt idx="3795">
                  <c:v>3.5</c:v>
                </c:pt>
                <c:pt idx="3796">
                  <c:v>3.5</c:v>
                </c:pt>
                <c:pt idx="3797">
                  <c:v>3.5</c:v>
                </c:pt>
                <c:pt idx="3798">
                  <c:v>3.5</c:v>
                </c:pt>
                <c:pt idx="3799">
                  <c:v>3.5</c:v>
                </c:pt>
                <c:pt idx="3800">
                  <c:v>3.5</c:v>
                </c:pt>
                <c:pt idx="3801">
                  <c:v>3.5</c:v>
                </c:pt>
                <c:pt idx="3802">
                  <c:v>3.5</c:v>
                </c:pt>
                <c:pt idx="3803">
                  <c:v>3.5</c:v>
                </c:pt>
                <c:pt idx="3804">
                  <c:v>3.5</c:v>
                </c:pt>
                <c:pt idx="3805">
                  <c:v>3.5</c:v>
                </c:pt>
                <c:pt idx="3806">
                  <c:v>3.5</c:v>
                </c:pt>
                <c:pt idx="3807">
                  <c:v>3.5</c:v>
                </c:pt>
                <c:pt idx="3808">
                  <c:v>3.5</c:v>
                </c:pt>
                <c:pt idx="3809">
                  <c:v>3.5</c:v>
                </c:pt>
                <c:pt idx="3810">
                  <c:v>3.5</c:v>
                </c:pt>
                <c:pt idx="3811">
                  <c:v>3.5</c:v>
                </c:pt>
                <c:pt idx="3812">
                  <c:v>3.5</c:v>
                </c:pt>
                <c:pt idx="3813">
                  <c:v>3.5</c:v>
                </c:pt>
                <c:pt idx="3814">
                  <c:v>3.5</c:v>
                </c:pt>
                <c:pt idx="3815">
                  <c:v>3.5</c:v>
                </c:pt>
                <c:pt idx="3816">
                  <c:v>3.5</c:v>
                </c:pt>
                <c:pt idx="3817">
                  <c:v>3.5</c:v>
                </c:pt>
                <c:pt idx="3818">
                  <c:v>3.5</c:v>
                </c:pt>
                <c:pt idx="3819">
                  <c:v>3.5</c:v>
                </c:pt>
                <c:pt idx="3820">
                  <c:v>3.5</c:v>
                </c:pt>
                <c:pt idx="3821">
                  <c:v>3.5</c:v>
                </c:pt>
                <c:pt idx="3822">
                  <c:v>3.5</c:v>
                </c:pt>
                <c:pt idx="3823">
                  <c:v>3.5</c:v>
                </c:pt>
                <c:pt idx="3824">
                  <c:v>3.5</c:v>
                </c:pt>
                <c:pt idx="3825">
                  <c:v>3.5</c:v>
                </c:pt>
                <c:pt idx="3826">
                  <c:v>3.5</c:v>
                </c:pt>
                <c:pt idx="3827">
                  <c:v>3.5</c:v>
                </c:pt>
                <c:pt idx="3828">
                  <c:v>3.5</c:v>
                </c:pt>
                <c:pt idx="3829">
                  <c:v>3.5</c:v>
                </c:pt>
                <c:pt idx="3830">
                  <c:v>3.5</c:v>
                </c:pt>
                <c:pt idx="3831">
                  <c:v>3.5</c:v>
                </c:pt>
                <c:pt idx="3832">
                  <c:v>3.5</c:v>
                </c:pt>
                <c:pt idx="3833">
                  <c:v>3.5</c:v>
                </c:pt>
                <c:pt idx="3834">
                  <c:v>3.5</c:v>
                </c:pt>
                <c:pt idx="3835">
                  <c:v>3.5</c:v>
                </c:pt>
                <c:pt idx="3836">
                  <c:v>3.5</c:v>
                </c:pt>
                <c:pt idx="3837">
                  <c:v>3.5</c:v>
                </c:pt>
                <c:pt idx="3838">
                  <c:v>3.5</c:v>
                </c:pt>
                <c:pt idx="3839">
                  <c:v>3.5</c:v>
                </c:pt>
                <c:pt idx="3840">
                  <c:v>3.5</c:v>
                </c:pt>
                <c:pt idx="3841">
                  <c:v>3.5</c:v>
                </c:pt>
                <c:pt idx="3842">
                  <c:v>3.5</c:v>
                </c:pt>
                <c:pt idx="3843">
                  <c:v>3.5</c:v>
                </c:pt>
                <c:pt idx="3844">
                  <c:v>3.5</c:v>
                </c:pt>
                <c:pt idx="3845">
                  <c:v>3.5</c:v>
                </c:pt>
                <c:pt idx="3846">
                  <c:v>3.5</c:v>
                </c:pt>
                <c:pt idx="3847">
                  <c:v>3.5</c:v>
                </c:pt>
                <c:pt idx="3848">
                  <c:v>3.5</c:v>
                </c:pt>
                <c:pt idx="3849">
                  <c:v>3.5</c:v>
                </c:pt>
                <c:pt idx="3850">
                  <c:v>3.5</c:v>
                </c:pt>
                <c:pt idx="3851">
                  <c:v>3.5</c:v>
                </c:pt>
                <c:pt idx="3852">
                  <c:v>3.5</c:v>
                </c:pt>
                <c:pt idx="3853">
                  <c:v>3.5</c:v>
                </c:pt>
                <c:pt idx="3854">
                  <c:v>3.5</c:v>
                </c:pt>
                <c:pt idx="3855">
                  <c:v>3.5</c:v>
                </c:pt>
                <c:pt idx="3856">
                  <c:v>3.5</c:v>
                </c:pt>
                <c:pt idx="3857">
                  <c:v>3.5</c:v>
                </c:pt>
                <c:pt idx="3858">
                  <c:v>3.5</c:v>
                </c:pt>
                <c:pt idx="3859">
                  <c:v>3.5</c:v>
                </c:pt>
                <c:pt idx="3860">
                  <c:v>3.5</c:v>
                </c:pt>
                <c:pt idx="3861">
                  <c:v>3.5</c:v>
                </c:pt>
                <c:pt idx="3862">
                  <c:v>3.5</c:v>
                </c:pt>
                <c:pt idx="3863">
                  <c:v>3.5</c:v>
                </c:pt>
                <c:pt idx="3864">
                  <c:v>3.5</c:v>
                </c:pt>
                <c:pt idx="3865">
                  <c:v>3.5</c:v>
                </c:pt>
                <c:pt idx="3866">
                  <c:v>3.5</c:v>
                </c:pt>
                <c:pt idx="3867">
                  <c:v>3.5</c:v>
                </c:pt>
                <c:pt idx="3868">
                  <c:v>3.5</c:v>
                </c:pt>
                <c:pt idx="3869">
                  <c:v>3.5</c:v>
                </c:pt>
                <c:pt idx="3870">
                  <c:v>3.5</c:v>
                </c:pt>
                <c:pt idx="3871">
                  <c:v>3.5</c:v>
                </c:pt>
                <c:pt idx="3872">
                  <c:v>3.5</c:v>
                </c:pt>
                <c:pt idx="3873">
                  <c:v>3.5</c:v>
                </c:pt>
                <c:pt idx="3874">
                  <c:v>3.5</c:v>
                </c:pt>
                <c:pt idx="3875">
                  <c:v>3.5</c:v>
                </c:pt>
                <c:pt idx="3876">
                  <c:v>3.5</c:v>
                </c:pt>
                <c:pt idx="3877">
                  <c:v>3.5</c:v>
                </c:pt>
                <c:pt idx="3878">
                  <c:v>3.5</c:v>
                </c:pt>
                <c:pt idx="3879">
                  <c:v>3.5</c:v>
                </c:pt>
                <c:pt idx="3880">
                  <c:v>3.5</c:v>
                </c:pt>
                <c:pt idx="3881">
                  <c:v>3.5</c:v>
                </c:pt>
                <c:pt idx="3882">
                  <c:v>3.5</c:v>
                </c:pt>
                <c:pt idx="3883">
                  <c:v>3.5</c:v>
                </c:pt>
                <c:pt idx="3884">
                  <c:v>3.5</c:v>
                </c:pt>
                <c:pt idx="3885">
                  <c:v>3.5</c:v>
                </c:pt>
                <c:pt idx="3886">
                  <c:v>3.5</c:v>
                </c:pt>
                <c:pt idx="3887">
                  <c:v>3.5</c:v>
                </c:pt>
                <c:pt idx="3888">
                  <c:v>3.5</c:v>
                </c:pt>
                <c:pt idx="3889">
                  <c:v>3.5</c:v>
                </c:pt>
                <c:pt idx="3890">
                  <c:v>3.5</c:v>
                </c:pt>
                <c:pt idx="3891">
                  <c:v>3.5</c:v>
                </c:pt>
                <c:pt idx="3892">
                  <c:v>3.5</c:v>
                </c:pt>
                <c:pt idx="3893">
                  <c:v>3.5</c:v>
                </c:pt>
                <c:pt idx="3894">
                  <c:v>3.5</c:v>
                </c:pt>
                <c:pt idx="3895">
                  <c:v>3.5</c:v>
                </c:pt>
                <c:pt idx="3896">
                  <c:v>3.5</c:v>
                </c:pt>
                <c:pt idx="3897">
                  <c:v>3.5</c:v>
                </c:pt>
                <c:pt idx="3898">
                  <c:v>3.5</c:v>
                </c:pt>
                <c:pt idx="3899">
                  <c:v>3.5</c:v>
                </c:pt>
                <c:pt idx="3900">
                  <c:v>3.5</c:v>
                </c:pt>
                <c:pt idx="3901">
                  <c:v>3.5</c:v>
                </c:pt>
                <c:pt idx="3902">
                  <c:v>3.5</c:v>
                </c:pt>
                <c:pt idx="3903">
                  <c:v>3.5</c:v>
                </c:pt>
                <c:pt idx="3904">
                  <c:v>3.5</c:v>
                </c:pt>
                <c:pt idx="3905">
                  <c:v>3.5</c:v>
                </c:pt>
                <c:pt idx="3906">
                  <c:v>3.5</c:v>
                </c:pt>
                <c:pt idx="3907">
                  <c:v>3.5</c:v>
                </c:pt>
                <c:pt idx="3908">
                  <c:v>3.5</c:v>
                </c:pt>
                <c:pt idx="3909">
                  <c:v>3.5</c:v>
                </c:pt>
                <c:pt idx="3910">
                  <c:v>3.5</c:v>
                </c:pt>
                <c:pt idx="3911">
                  <c:v>3.5</c:v>
                </c:pt>
                <c:pt idx="3912">
                  <c:v>3.5</c:v>
                </c:pt>
                <c:pt idx="3913">
                  <c:v>3.5</c:v>
                </c:pt>
                <c:pt idx="3914">
                  <c:v>3.5</c:v>
                </c:pt>
                <c:pt idx="3915">
                  <c:v>3.5</c:v>
                </c:pt>
                <c:pt idx="3916">
                  <c:v>3.5</c:v>
                </c:pt>
                <c:pt idx="3917">
                  <c:v>3.5</c:v>
                </c:pt>
                <c:pt idx="3918">
                  <c:v>3.5</c:v>
                </c:pt>
                <c:pt idx="3919">
                  <c:v>3.5</c:v>
                </c:pt>
                <c:pt idx="3920">
                  <c:v>3.5</c:v>
                </c:pt>
                <c:pt idx="3921">
                  <c:v>3.5</c:v>
                </c:pt>
                <c:pt idx="3922">
                  <c:v>3.5</c:v>
                </c:pt>
                <c:pt idx="3923">
                  <c:v>3.5</c:v>
                </c:pt>
                <c:pt idx="3924">
                  <c:v>3.5</c:v>
                </c:pt>
                <c:pt idx="3925">
                  <c:v>3.5</c:v>
                </c:pt>
                <c:pt idx="3926">
                  <c:v>3.5</c:v>
                </c:pt>
                <c:pt idx="3927">
                  <c:v>3.5</c:v>
                </c:pt>
                <c:pt idx="3928">
                  <c:v>3.5</c:v>
                </c:pt>
                <c:pt idx="3929">
                  <c:v>3.5</c:v>
                </c:pt>
                <c:pt idx="3930">
                  <c:v>3.5</c:v>
                </c:pt>
                <c:pt idx="3931">
                  <c:v>3.5</c:v>
                </c:pt>
                <c:pt idx="3932">
                  <c:v>3.5</c:v>
                </c:pt>
                <c:pt idx="3933">
                  <c:v>3.5</c:v>
                </c:pt>
                <c:pt idx="3934">
                  <c:v>3.5</c:v>
                </c:pt>
                <c:pt idx="3935">
                  <c:v>3.5</c:v>
                </c:pt>
                <c:pt idx="3936">
                  <c:v>3.5</c:v>
                </c:pt>
                <c:pt idx="3937">
                  <c:v>3.5</c:v>
                </c:pt>
                <c:pt idx="3938">
                  <c:v>3.5</c:v>
                </c:pt>
                <c:pt idx="3939">
                  <c:v>3.5</c:v>
                </c:pt>
                <c:pt idx="3940">
                  <c:v>3.5</c:v>
                </c:pt>
                <c:pt idx="3941">
                  <c:v>3.5</c:v>
                </c:pt>
                <c:pt idx="3942">
                  <c:v>3.5</c:v>
                </c:pt>
                <c:pt idx="3943">
                  <c:v>3.5</c:v>
                </c:pt>
                <c:pt idx="3944">
                  <c:v>3.5</c:v>
                </c:pt>
                <c:pt idx="3945">
                  <c:v>3.5</c:v>
                </c:pt>
                <c:pt idx="3946">
                  <c:v>3.5</c:v>
                </c:pt>
                <c:pt idx="3947">
                  <c:v>3.5</c:v>
                </c:pt>
                <c:pt idx="3948">
                  <c:v>3.5</c:v>
                </c:pt>
                <c:pt idx="3949">
                  <c:v>3.5</c:v>
                </c:pt>
                <c:pt idx="3950">
                  <c:v>3.5</c:v>
                </c:pt>
                <c:pt idx="3951">
                  <c:v>3.5</c:v>
                </c:pt>
                <c:pt idx="3952">
                  <c:v>3.5</c:v>
                </c:pt>
                <c:pt idx="3953">
                  <c:v>3.5</c:v>
                </c:pt>
                <c:pt idx="3954">
                  <c:v>3.5</c:v>
                </c:pt>
                <c:pt idx="3955">
                  <c:v>3.5</c:v>
                </c:pt>
                <c:pt idx="3956">
                  <c:v>3.5</c:v>
                </c:pt>
                <c:pt idx="3957">
                  <c:v>3.5</c:v>
                </c:pt>
                <c:pt idx="3958">
                  <c:v>3.5</c:v>
                </c:pt>
                <c:pt idx="3959">
                  <c:v>3.5</c:v>
                </c:pt>
                <c:pt idx="3960">
                  <c:v>3.5</c:v>
                </c:pt>
                <c:pt idx="3961">
                  <c:v>3.5</c:v>
                </c:pt>
                <c:pt idx="3962">
                  <c:v>3.5</c:v>
                </c:pt>
                <c:pt idx="3963">
                  <c:v>3.5</c:v>
                </c:pt>
                <c:pt idx="3964">
                  <c:v>3.5</c:v>
                </c:pt>
                <c:pt idx="3965">
                  <c:v>3.5</c:v>
                </c:pt>
                <c:pt idx="3966">
                  <c:v>3.5</c:v>
                </c:pt>
                <c:pt idx="3967">
                  <c:v>3.5</c:v>
                </c:pt>
                <c:pt idx="3968">
                  <c:v>3.5</c:v>
                </c:pt>
                <c:pt idx="3969">
                  <c:v>3.5</c:v>
                </c:pt>
                <c:pt idx="3970">
                  <c:v>3.5</c:v>
                </c:pt>
                <c:pt idx="3971">
                  <c:v>3.5</c:v>
                </c:pt>
                <c:pt idx="3972">
                  <c:v>3.5</c:v>
                </c:pt>
                <c:pt idx="3973">
                  <c:v>3.5</c:v>
                </c:pt>
                <c:pt idx="3974">
                  <c:v>3.5</c:v>
                </c:pt>
                <c:pt idx="3975">
                  <c:v>3.5</c:v>
                </c:pt>
                <c:pt idx="3976">
                  <c:v>3.5</c:v>
                </c:pt>
                <c:pt idx="3977">
                  <c:v>3.5</c:v>
                </c:pt>
                <c:pt idx="3978">
                  <c:v>3.5</c:v>
                </c:pt>
                <c:pt idx="3979">
                  <c:v>3.5</c:v>
                </c:pt>
                <c:pt idx="3980">
                  <c:v>3.5</c:v>
                </c:pt>
                <c:pt idx="3981">
                  <c:v>3.5</c:v>
                </c:pt>
                <c:pt idx="3982">
                  <c:v>3.5</c:v>
                </c:pt>
                <c:pt idx="3983">
                  <c:v>3.5</c:v>
                </c:pt>
                <c:pt idx="3984">
                  <c:v>3.5</c:v>
                </c:pt>
                <c:pt idx="3985">
                  <c:v>3.5</c:v>
                </c:pt>
                <c:pt idx="3986">
                  <c:v>3.5</c:v>
                </c:pt>
                <c:pt idx="3987">
                  <c:v>3.5</c:v>
                </c:pt>
                <c:pt idx="3988">
                  <c:v>3.5</c:v>
                </c:pt>
                <c:pt idx="3989">
                  <c:v>3.5</c:v>
                </c:pt>
                <c:pt idx="3990">
                  <c:v>3.5</c:v>
                </c:pt>
                <c:pt idx="3991">
                  <c:v>3.5</c:v>
                </c:pt>
                <c:pt idx="3992">
                  <c:v>3.5</c:v>
                </c:pt>
                <c:pt idx="3993">
                  <c:v>3.5</c:v>
                </c:pt>
                <c:pt idx="3994">
                  <c:v>3.5</c:v>
                </c:pt>
                <c:pt idx="3995">
                  <c:v>3.5</c:v>
                </c:pt>
                <c:pt idx="3996">
                  <c:v>3.5</c:v>
                </c:pt>
                <c:pt idx="3997">
                  <c:v>3.5</c:v>
                </c:pt>
                <c:pt idx="3998">
                  <c:v>3.5</c:v>
                </c:pt>
                <c:pt idx="3999">
                  <c:v>3.5</c:v>
                </c:pt>
                <c:pt idx="4000">
                  <c:v>3.5</c:v>
                </c:pt>
                <c:pt idx="4001">
                  <c:v>3.5</c:v>
                </c:pt>
                <c:pt idx="4002">
                  <c:v>3.5</c:v>
                </c:pt>
                <c:pt idx="4003">
                  <c:v>3.5</c:v>
                </c:pt>
                <c:pt idx="4004">
                  <c:v>3.5</c:v>
                </c:pt>
                <c:pt idx="4005">
                  <c:v>3.5</c:v>
                </c:pt>
                <c:pt idx="4006">
                  <c:v>3.5</c:v>
                </c:pt>
                <c:pt idx="4007">
                  <c:v>3.5</c:v>
                </c:pt>
                <c:pt idx="4008">
                  <c:v>3.5</c:v>
                </c:pt>
                <c:pt idx="4009">
                  <c:v>3.5</c:v>
                </c:pt>
                <c:pt idx="4010">
                  <c:v>3.5</c:v>
                </c:pt>
                <c:pt idx="4011">
                  <c:v>3.5</c:v>
                </c:pt>
                <c:pt idx="4012">
                  <c:v>3.5</c:v>
                </c:pt>
                <c:pt idx="4013">
                  <c:v>3.5</c:v>
                </c:pt>
                <c:pt idx="4014">
                  <c:v>3.5</c:v>
                </c:pt>
                <c:pt idx="4015">
                  <c:v>3.5</c:v>
                </c:pt>
                <c:pt idx="4016">
                  <c:v>3.5</c:v>
                </c:pt>
                <c:pt idx="4017">
                  <c:v>3.5</c:v>
                </c:pt>
                <c:pt idx="4018">
                  <c:v>3.5</c:v>
                </c:pt>
                <c:pt idx="4019">
                  <c:v>3.5</c:v>
                </c:pt>
                <c:pt idx="4020">
                  <c:v>3.5</c:v>
                </c:pt>
                <c:pt idx="4021">
                  <c:v>3.5</c:v>
                </c:pt>
                <c:pt idx="4022">
                  <c:v>3.5</c:v>
                </c:pt>
                <c:pt idx="4023">
                  <c:v>3.5</c:v>
                </c:pt>
                <c:pt idx="4024">
                  <c:v>3.5</c:v>
                </c:pt>
                <c:pt idx="4025">
                  <c:v>3.5</c:v>
                </c:pt>
                <c:pt idx="4026">
                  <c:v>3.5</c:v>
                </c:pt>
                <c:pt idx="4027">
                  <c:v>3.5</c:v>
                </c:pt>
                <c:pt idx="4028">
                  <c:v>3.5</c:v>
                </c:pt>
                <c:pt idx="4029">
                  <c:v>3.5</c:v>
                </c:pt>
                <c:pt idx="4030">
                  <c:v>3.5</c:v>
                </c:pt>
                <c:pt idx="4031">
                  <c:v>3.5</c:v>
                </c:pt>
                <c:pt idx="4032">
                  <c:v>3.5</c:v>
                </c:pt>
                <c:pt idx="4033">
                  <c:v>3.5</c:v>
                </c:pt>
                <c:pt idx="4034">
                  <c:v>3.5</c:v>
                </c:pt>
                <c:pt idx="4035">
                  <c:v>3.5</c:v>
                </c:pt>
                <c:pt idx="4036">
                  <c:v>3.5</c:v>
                </c:pt>
                <c:pt idx="4037">
                  <c:v>3.5</c:v>
                </c:pt>
                <c:pt idx="4038">
                  <c:v>3.5</c:v>
                </c:pt>
                <c:pt idx="4039">
                  <c:v>3.5</c:v>
                </c:pt>
                <c:pt idx="4040">
                  <c:v>3.5</c:v>
                </c:pt>
                <c:pt idx="4041">
                  <c:v>3.5</c:v>
                </c:pt>
                <c:pt idx="4042">
                  <c:v>3.5</c:v>
                </c:pt>
                <c:pt idx="4043">
                  <c:v>3.5</c:v>
                </c:pt>
                <c:pt idx="4044">
                  <c:v>3.5</c:v>
                </c:pt>
                <c:pt idx="4045">
                  <c:v>3.5</c:v>
                </c:pt>
                <c:pt idx="4046">
                  <c:v>3.5</c:v>
                </c:pt>
                <c:pt idx="4047">
                  <c:v>3.5</c:v>
                </c:pt>
                <c:pt idx="4048">
                  <c:v>3.5</c:v>
                </c:pt>
                <c:pt idx="4049">
                  <c:v>3.5</c:v>
                </c:pt>
                <c:pt idx="4050">
                  <c:v>3.5</c:v>
                </c:pt>
                <c:pt idx="4051">
                  <c:v>3.5</c:v>
                </c:pt>
                <c:pt idx="4052">
                  <c:v>3.5</c:v>
                </c:pt>
                <c:pt idx="4053">
                  <c:v>3.5</c:v>
                </c:pt>
                <c:pt idx="4054">
                  <c:v>3.5</c:v>
                </c:pt>
                <c:pt idx="4055">
                  <c:v>3.5</c:v>
                </c:pt>
                <c:pt idx="4056">
                  <c:v>3.5</c:v>
                </c:pt>
                <c:pt idx="4057">
                  <c:v>3.5</c:v>
                </c:pt>
                <c:pt idx="4058">
                  <c:v>3.5</c:v>
                </c:pt>
                <c:pt idx="4059">
                  <c:v>3.5</c:v>
                </c:pt>
                <c:pt idx="4060">
                  <c:v>3.5</c:v>
                </c:pt>
                <c:pt idx="4061">
                  <c:v>3.5</c:v>
                </c:pt>
                <c:pt idx="4062">
                  <c:v>3.5</c:v>
                </c:pt>
                <c:pt idx="4063">
                  <c:v>3.5</c:v>
                </c:pt>
                <c:pt idx="4064">
                  <c:v>3.5</c:v>
                </c:pt>
                <c:pt idx="4065">
                  <c:v>3.5</c:v>
                </c:pt>
                <c:pt idx="4066">
                  <c:v>3.5</c:v>
                </c:pt>
                <c:pt idx="4067">
                  <c:v>3.5</c:v>
                </c:pt>
                <c:pt idx="4068">
                  <c:v>3.5</c:v>
                </c:pt>
                <c:pt idx="4069">
                  <c:v>3.5</c:v>
                </c:pt>
                <c:pt idx="4070">
                  <c:v>3.5</c:v>
                </c:pt>
                <c:pt idx="4071">
                  <c:v>3.5</c:v>
                </c:pt>
                <c:pt idx="4072">
                  <c:v>3.5</c:v>
                </c:pt>
                <c:pt idx="4073">
                  <c:v>3.5</c:v>
                </c:pt>
                <c:pt idx="4074">
                  <c:v>3.5</c:v>
                </c:pt>
                <c:pt idx="4075">
                  <c:v>3.5</c:v>
                </c:pt>
                <c:pt idx="4076">
                  <c:v>3.5</c:v>
                </c:pt>
                <c:pt idx="4077">
                  <c:v>3.5</c:v>
                </c:pt>
                <c:pt idx="4078">
                  <c:v>3.5</c:v>
                </c:pt>
                <c:pt idx="4079">
                  <c:v>3.5</c:v>
                </c:pt>
                <c:pt idx="4080">
                  <c:v>3.5</c:v>
                </c:pt>
                <c:pt idx="4081">
                  <c:v>3.5</c:v>
                </c:pt>
                <c:pt idx="4082">
                  <c:v>3.5</c:v>
                </c:pt>
                <c:pt idx="4083">
                  <c:v>3.5</c:v>
                </c:pt>
                <c:pt idx="4084">
                  <c:v>3.5</c:v>
                </c:pt>
                <c:pt idx="4085">
                  <c:v>3.5</c:v>
                </c:pt>
                <c:pt idx="4086">
                  <c:v>3.5</c:v>
                </c:pt>
                <c:pt idx="4087">
                  <c:v>3.5</c:v>
                </c:pt>
                <c:pt idx="4088">
                  <c:v>3.5</c:v>
                </c:pt>
                <c:pt idx="4089">
                  <c:v>3.5</c:v>
                </c:pt>
                <c:pt idx="4090">
                  <c:v>3.5</c:v>
                </c:pt>
                <c:pt idx="4091">
                  <c:v>3.5</c:v>
                </c:pt>
                <c:pt idx="4092">
                  <c:v>3.5</c:v>
                </c:pt>
                <c:pt idx="4093">
                  <c:v>3.5</c:v>
                </c:pt>
                <c:pt idx="4094">
                  <c:v>3.5</c:v>
                </c:pt>
                <c:pt idx="4095">
                  <c:v>3.5</c:v>
                </c:pt>
                <c:pt idx="4096">
                  <c:v>3.5</c:v>
                </c:pt>
                <c:pt idx="4097">
                  <c:v>3.5</c:v>
                </c:pt>
                <c:pt idx="4098">
                  <c:v>3.5</c:v>
                </c:pt>
                <c:pt idx="4099">
                  <c:v>3.5</c:v>
                </c:pt>
                <c:pt idx="4100">
                  <c:v>3.5</c:v>
                </c:pt>
                <c:pt idx="4101">
                  <c:v>3.5</c:v>
                </c:pt>
                <c:pt idx="4102">
                  <c:v>3.5</c:v>
                </c:pt>
                <c:pt idx="4103">
                  <c:v>3.5</c:v>
                </c:pt>
                <c:pt idx="4104">
                  <c:v>3.5</c:v>
                </c:pt>
                <c:pt idx="4105">
                  <c:v>3.5</c:v>
                </c:pt>
                <c:pt idx="4106">
                  <c:v>3.5</c:v>
                </c:pt>
                <c:pt idx="4107">
                  <c:v>3.5</c:v>
                </c:pt>
                <c:pt idx="4108">
                  <c:v>3.5</c:v>
                </c:pt>
                <c:pt idx="4109">
                  <c:v>3.5</c:v>
                </c:pt>
                <c:pt idx="4110">
                  <c:v>3.5</c:v>
                </c:pt>
                <c:pt idx="4111">
                  <c:v>3.5</c:v>
                </c:pt>
                <c:pt idx="4112">
                  <c:v>3.5</c:v>
                </c:pt>
                <c:pt idx="4113">
                  <c:v>3.5</c:v>
                </c:pt>
                <c:pt idx="4114">
                  <c:v>3.5</c:v>
                </c:pt>
                <c:pt idx="4115">
                  <c:v>3.5</c:v>
                </c:pt>
                <c:pt idx="4116">
                  <c:v>3.5</c:v>
                </c:pt>
                <c:pt idx="4117">
                  <c:v>3.5</c:v>
                </c:pt>
                <c:pt idx="4118">
                  <c:v>3.5</c:v>
                </c:pt>
                <c:pt idx="4119">
                  <c:v>3.5</c:v>
                </c:pt>
                <c:pt idx="4120">
                  <c:v>3.5</c:v>
                </c:pt>
                <c:pt idx="4121">
                  <c:v>3.5</c:v>
                </c:pt>
                <c:pt idx="4122">
                  <c:v>3.5</c:v>
                </c:pt>
                <c:pt idx="4123">
                  <c:v>3.5</c:v>
                </c:pt>
                <c:pt idx="4124">
                  <c:v>3.5</c:v>
                </c:pt>
                <c:pt idx="4125">
                  <c:v>3.5</c:v>
                </c:pt>
                <c:pt idx="4126">
                  <c:v>3.5</c:v>
                </c:pt>
                <c:pt idx="4127">
                  <c:v>3.5</c:v>
                </c:pt>
                <c:pt idx="4128">
                  <c:v>3.5</c:v>
                </c:pt>
                <c:pt idx="4129">
                  <c:v>3.5</c:v>
                </c:pt>
                <c:pt idx="4130">
                  <c:v>3.5</c:v>
                </c:pt>
                <c:pt idx="4131">
                  <c:v>3.5</c:v>
                </c:pt>
                <c:pt idx="4132">
                  <c:v>3.5</c:v>
                </c:pt>
                <c:pt idx="4133">
                  <c:v>3.5</c:v>
                </c:pt>
                <c:pt idx="4134">
                  <c:v>3.5</c:v>
                </c:pt>
                <c:pt idx="4135">
                  <c:v>3.5</c:v>
                </c:pt>
                <c:pt idx="4136">
                  <c:v>3.5</c:v>
                </c:pt>
                <c:pt idx="4137">
                  <c:v>3.5</c:v>
                </c:pt>
                <c:pt idx="4138">
                  <c:v>3.5</c:v>
                </c:pt>
                <c:pt idx="4139">
                  <c:v>3.5</c:v>
                </c:pt>
                <c:pt idx="4140">
                  <c:v>3.5</c:v>
                </c:pt>
                <c:pt idx="4141">
                  <c:v>3.5</c:v>
                </c:pt>
                <c:pt idx="4142">
                  <c:v>3.5</c:v>
                </c:pt>
                <c:pt idx="4143">
                  <c:v>3.5</c:v>
                </c:pt>
                <c:pt idx="4144">
                  <c:v>3.5</c:v>
                </c:pt>
                <c:pt idx="4145">
                  <c:v>3.5</c:v>
                </c:pt>
                <c:pt idx="4146">
                  <c:v>3.5</c:v>
                </c:pt>
                <c:pt idx="4147">
                  <c:v>3.5</c:v>
                </c:pt>
                <c:pt idx="4148">
                  <c:v>3.5</c:v>
                </c:pt>
                <c:pt idx="4149">
                  <c:v>3.5</c:v>
                </c:pt>
                <c:pt idx="4150">
                  <c:v>3.5</c:v>
                </c:pt>
                <c:pt idx="4151">
                  <c:v>3.5</c:v>
                </c:pt>
                <c:pt idx="4152">
                  <c:v>3.5</c:v>
                </c:pt>
                <c:pt idx="4153">
                  <c:v>3.5</c:v>
                </c:pt>
                <c:pt idx="4154">
                  <c:v>3.5</c:v>
                </c:pt>
                <c:pt idx="4155">
                  <c:v>3.5</c:v>
                </c:pt>
                <c:pt idx="4156">
                  <c:v>3.5</c:v>
                </c:pt>
                <c:pt idx="4157">
                  <c:v>3.5</c:v>
                </c:pt>
                <c:pt idx="4158">
                  <c:v>3.5</c:v>
                </c:pt>
                <c:pt idx="4159">
                  <c:v>3.5</c:v>
                </c:pt>
                <c:pt idx="4160">
                  <c:v>3.5</c:v>
                </c:pt>
                <c:pt idx="4161">
                  <c:v>3.5</c:v>
                </c:pt>
                <c:pt idx="4162">
                  <c:v>3.5</c:v>
                </c:pt>
                <c:pt idx="4163">
                  <c:v>3.5</c:v>
                </c:pt>
                <c:pt idx="4164">
                  <c:v>3.5</c:v>
                </c:pt>
                <c:pt idx="4165">
                  <c:v>3.5</c:v>
                </c:pt>
                <c:pt idx="4166">
                  <c:v>3.5</c:v>
                </c:pt>
                <c:pt idx="4167">
                  <c:v>3.5</c:v>
                </c:pt>
                <c:pt idx="4168">
                  <c:v>3.5</c:v>
                </c:pt>
                <c:pt idx="4169">
                  <c:v>3.5</c:v>
                </c:pt>
                <c:pt idx="4170">
                  <c:v>3.5</c:v>
                </c:pt>
                <c:pt idx="4171">
                  <c:v>3.5</c:v>
                </c:pt>
                <c:pt idx="4172">
                  <c:v>3.5</c:v>
                </c:pt>
                <c:pt idx="4173">
                  <c:v>3.5</c:v>
                </c:pt>
                <c:pt idx="4174">
                  <c:v>3.5</c:v>
                </c:pt>
                <c:pt idx="4175">
                  <c:v>3.5</c:v>
                </c:pt>
                <c:pt idx="4176">
                  <c:v>3.5</c:v>
                </c:pt>
                <c:pt idx="4177">
                  <c:v>3.5</c:v>
                </c:pt>
                <c:pt idx="4178">
                  <c:v>3.5</c:v>
                </c:pt>
                <c:pt idx="4179">
                  <c:v>3.5</c:v>
                </c:pt>
                <c:pt idx="4180">
                  <c:v>3.5</c:v>
                </c:pt>
                <c:pt idx="4181">
                  <c:v>3.5</c:v>
                </c:pt>
                <c:pt idx="4182">
                  <c:v>3.5</c:v>
                </c:pt>
                <c:pt idx="4183">
                  <c:v>3.5</c:v>
                </c:pt>
                <c:pt idx="4184">
                  <c:v>3.5</c:v>
                </c:pt>
                <c:pt idx="4185">
                  <c:v>3.5</c:v>
                </c:pt>
                <c:pt idx="4186">
                  <c:v>3.5</c:v>
                </c:pt>
                <c:pt idx="4187">
                  <c:v>3.5</c:v>
                </c:pt>
                <c:pt idx="4188">
                  <c:v>3.5</c:v>
                </c:pt>
                <c:pt idx="4189">
                  <c:v>3.5</c:v>
                </c:pt>
                <c:pt idx="4190">
                  <c:v>3.5</c:v>
                </c:pt>
                <c:pt idx="4191">
                  <c:v>3.5</c:v>
                </c:pt>
                <c:pt idx="4192">
                  <c:v>3.5</c:v>
                </c:pt>
                <c:pt idx="4193">
                  <c:v>3.5</c:v>
                </c:pt>
                <c:pt idx="4194">
                  <c:v>3.5</c:v>
                </c:pt>
                <c:pt idx="4195">
                  <c:v>3.5</c:v>
                </c:pt>
                <c:pt idx="4196">
                  <c:v>3.5</c:v>
                </c:pt>
                <c:pt idx="4197">
                  <c:v>3.5</c:v>
                </c:pt>
                <c:pt idx="4198">
                  <c:v>3.5</c:v>
                </c:pt>
                <c:pt idx="4199">
                  <c:v>3.5</c:v>
                </c:pt>
                <c:pt idx="4200">
                  <c:v>3.5</c:v>
                </c:pt>
                <c:pt idx="4201">
                  <c:v>3.5</c:v>
                </c:pt>
                <c:pt idx="4202">
                  <c:v>3.5</c:v>
                </c:pt>
              </c:numCache>
            </c:numRef>
          </c:xVal>
          <c:yVal>
            <c:numRef>
              <c:f>'Seasonal PC Price Var'!$H$4:$H$4206</c:f>
              <c:numCache>
                <c:formatCode>General</c:formatCode>
                <c:ptCount val="4203"/>
                <c:pt idx="0" formatCode="_(* #,##0_);_(* \(#,##0\);_(* &quot;-&quot;??_);_(@_)">
                  <c:v>23.009076000075321</c:v>
                </c:pt>
                <c:pt idx="1051" formatCode="_(* #,##0_);_(* \(#,##0\);_(* &quot;-&quot;??_);_(@_)">
                  <c:v>93.251282025136646</c:v>
                </c:pt>
                <c:pt idx="2102" formatCode="_(* #,##0_);_(* \(#,##0\);_(* &quot;-&quot;??_);_(@_)">
                  <c:v>43.024727542255057</c:v>
                </c:pt>
                <c:pt idx="3153" formatCode="_(* #,##0_);_(* \(#,##0\);_(* &quot;-&quot;??_);_(@_)">
                  <c:v>11.589085579808025</c:v>
                </c:pt>
              </c:numCache>
            </c:numRef>
          </c:yVal>
          <c:smooth val="0"/>
          <c:extLst>
            <c:ext xmlns:c16="http://schemas.microsoft.com/office/drawing/2014/chart" uri="{C3380CC4-5D6E-409C-BE32-E72D297353CC}">
              <c16:uniqueId val="{00000003-86E3-4354-B2E4-D56CE8655760}"/>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sz="1000" b="0" i="0" u="none" strike="noStrike" kern="1200" baseline="0">
                    <a:solidFill>
                      <a:sysClr val="windowText" lastClr="000000"/>
                    </a:solidFill>
                  </a:rPr>
                  <a:t>Seasonal PC Price ($2026/kW)</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8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Net-Cone vs PC Price'!$H$4</c:f>
              <c:strCache>
                <c:ptCount val="1"/>
                <c:pt idx="0">
                  <c:v>Annual</c:v>
                </c:pt>
              </c:strCache>
            </c:strRef>
          </c:tx>
          <c:spPr>
            <a:ln w="25400" cap="rnd">
              <a:noFill/>
              <a:round/>
            </a:ln>
            <a:effectLst/>
          </c:spPr>
          <c:marker>
            <c:symbol val="circle"/>
            <c:size val="5"/>
            <c:spPr>
              <a:solidFill>
                <a:schemeClr val="bg1">
                  <a:lumMod val="50000"/>
                  <a:alpha val="20000"/>
                </a:schemeClr>
              </a:solidFill>
              <a:ln w="3175">
                <a:noFill/>
              </a:ln>
              <a:effectLst/>
            </c:spPr>
          </c:marker>
          <c:xVal>
            <c:numRef>
              <c:f>'CT Net-Cone vs PC Price'!$C$5:$C$1054</c:f>
              <c:numCache>
                <c:formatCode>_("$"* #,##0_);_("$"* \(#,##0\);_("$"* "-"??_);_(@_)</c:formatCode>
                <c:ptCount val="1050"/>
                <c:pt idx="0">
                  <c:v>81.802002525252533</c:v>
                </c:pt>
                <c:pt idx="1">
                  <c:v>77.929565656565671</c:v>
                </c:pt>
                <c:pt idx="2">
                  <c:v>86.397497474747482</c:v>
                </c:pt>
                <c:pt idx="3">
                  <c:v>73.683121212121222</c:v>
                </c:pt>
                <c:pt idx="4">
                  <c:v>89.482575757575759</c:v>
                </c:pt>
                <c:pt idx="5">
                  <c:v>74.646267676767678</c:v>
                </c:pt>
                <c:pt idx="6">
                  <c:v>71.089712121212131</c:v>
                </c:pt>
                <c:pt idx="7">
                  <c:v>79.065598484848493</c:v>
                </c:pt>
                <c:pt idx="8">
                  <c:v>64.155954545454534</c:v>
                </c:pt>
                <c:pt idx="9">
                  <c:v>86.317179292929296</c:v>
                </c:pt>
                <c:pt idx="10">
                  <c:v>77.645356060606062</c:v>
                </c:pt>
                <c:pt idx="11">
                  <c:v>70.446515151515143</c:v>
                </c:pt>
                <c:pt idx="12">
                  <c:v>81.538315656565658</c:v>
                </c:pt>
                <c:pt idx="13">
                  <c:v>66.548722222222239</c:v>
                </c:pt>
                <c:pt idx="14">
                  <c:v>86.764830808080816</c:v>
                </c:pt>
                <c:pt idx="15">
                  <c:v>35.319898989899002</c:v>
                </c:pt>
                <c:pt idx="16">
                  <c:v>34.541030303030311</c:v>
                </c:pt>
                <c:pt idx="17">
                  <c:v>40.89699494949496</c:v>
                </c:pt>
                <c:pt idx="18">
                  <c:v>20.016742424242423</c:v>
                </c:pt>
                <c:pt idx="19">
                  <c:v>43.250252525252542</c:v>
                </c:pt>
                <c:pt idx="20">
                  <c:v>85.544588383838388</c:v>
                </c:pt>
                <c:pt idx="21">
                  <c:v>81.869949494949509</c:v>
                </c:pt>
                <c:pt idx="22">
                  <c:v>90.148626262626266</c:v>
                </c:pt>
                <c:pt idx="23">
                  <c:v>76.191909090909093</c:v>
                </c:pt>
                <c:pt idx="24">
                  <c:v>91.249873737373747</c:v>
                </c:pt>
                <c:pt idx="25">
                  <c:v>82.154578282828282</c:v>
                </c:pt>
                <c:pt idx="26">
                  <c:v>76.93400505050505</c:v>
                </c:pt>
                <c:pt idx="27">
                  <c:v>85.356916666666677</c:v>
                </c:pt>
                <c:pt idx="28">
                  <c:v>71.626858585858599</c:v>
                </c:pt>
                <c:pt idx="29">
                  <c:v>88.366820707070715</c:v>
                </c:pt>
                <c:pt idx="30">
                  <c:v>87.885916666666674</c:v>
                </c:pt>
                <c:pt idx="31">
                  <c:v>81.156621212121223</c:v>
                </c:pt>
                <c:pt idx="32">
                  <c:v>88.101406565656575</c:v>
                </c:pt>
                <c:pt idx="33">
                  <c:v>78.333333333333343</c:v>
                </c:pt>
                <c:pt idx="34">
                  <c:v>92.143214646464656</c:v>
                </c:pt>
                <c:pt idx="35">
                  <c:v>77.120765151515158</c:v>
                </c:pt>
                <c:pt idx="36">
                  <c:v>70.357510101010092</c:v>
                </c:pt>
                <c:pt idx="37">
                  <c:v>83.637184343434342</c:v>
                </c:pt>
                <c:pt idx="38">
                  <c:v>66.803656565656581</c:v>
                </c:pt>
                <c:pt idx="39">
                  <c:v>85.915934343434344</c:v>
                </c:pt>
                <c:pt idx="40">
                  <c:v>77.901237373737388</c:v>
                </c:pt>
                <c:pt idx="41">
                  <c:v>73.184176767676774</c:v>
                </c:pt>
                <c:pt idx="42">
                  <c:v>83.786396464646458</c:v>
                </c:pt>
                <c:pt idx="43">
                  <c:v>71.005601010101017</c:v>
                </c:pt>
                <c:pt idx="44">
                  <c:v>86.548601010101009</c:v>
                </c:pt>
                <c:pt idx="45">
                  <c:v>82.611823232323246</c:v>
                </c:pt>
                <c:pt idx="46">
                  <c:v>78.264691919191932</c:v>
                </c:pt>
                <c:pt idx="47">
                  <c:v>85.843000000000004</c:v>
                </c:pt>
                <c:pt idx="48">
                  <c:v>72.186171717171717</c:v>
                </c:pt>
                <c:pt idx="49">
                  <c:v>90.070229797979806</c:v>
                </c:pt>
                <c:pt idx="50">
                  <c:v>83.123621212121222</c:v>
                </c:pt>
                <c:pt idx="51">
                  <c:v>78.51254545454546</c:v>
                </c:pt>
                <c:pt idx="52">
                  <c:v>86.915772727272739</c:v>
                </c:pt>
                <c:pt idx="53">
                  <c:v>73.349787878787879</c:v>
                </c:pt>
                <c:pt idx="54">
                  <c:v>91.208699494949514</c:v>
                </c:pt>
                <c:pt idx="55">
                  <c:v>79.425497474747488</c:v>
                </c:pt>
                <c:pt idx="56">
                  <c:v>75.569641414141415</c:v>
                </c:pt>
                <c:pt idx="57">
                  <c:v>86.448818181818183</c:v>
                </c:pt>
                <c:pt idx="58">
                  <c:v>68.042621212121219</c:v>
                </c:pt>
                <c:pt idx="59">
                  <c:v>89.664500000000004</c:v>
                </c:pt>
                <c:pt idx="60">
                  <c:v>79.767500000000013</c:v>
                </c:pt>
                <c:pt idx="61">
                  <c:v>73.396962121212113</c:v>
                </c:pt>
                <c:pt idx="62">
                  <c:v>84.477979797979799</c:v>
                </c:pt>
                <c:pt idx="63">
                  <c:v>66.923323232323241</c:v>
                </c:pt>
                <c:pt idx="64">
                  <c:v>87.972845959595958</c:v>
                </c:pt>
                <c:pt idx="65">
                  <c:v>62.856070707070707</c:v>
                </c:pt>
                <c:pt idx="66">
                  <c:v>49.38135353535354</c:v>
                </c:pt>
                <c:pt idx="67">
                  <c:v>71.077376262626274</c:v>
                </c:pt>
                <c:pt idx="68">
                  <c:v>42.62897474747475</c:v>
                </c:pt>
                <c:pt idx="69">
                  <c:v>78.387467171717176</c:v>
                </c:pt>
                <c:pt idx="70">
                  <c:v>76.835292929292933</c:v>
                </c:pt>
                <c:pt idx="71">
                  <c:v>71.311343434343428</c:v>
                </c:pt>
                <c:pt idx="72">
                  <c:v>81.39177525252525</c:v>
                </c:pt>
                <c:pt idx="73">
                  <c:v>60.618055555555557</c:v>
                </c:pt>
                <c:pt idx="74">
                  <c:v>84.545141414141426</c:v>
                </c:pt>
                <c:pt idx="75">
                  <c:v>79.898078282828294</c:v>
                </c:pt>
                <c:pt idx="76">
                  <c:v>74.580914141414155</c:v>
                </c:pt>
                <c:pt idx="77">
                  <c:v>82.606656565656579</c:v>
                </c:pt>
                <c:pt idx="78">
                  <c:v>72.909035353535359</c:v>
                </c:pt>
                <c:pt idx="79">
                  <c:v>85.790840909090917</c:v>
                </c:pt>
                <c:pt idx="80">
                  <c:v>84.59187121212122</c:v>
                </c:pt>
                <c:pt idx="81">
                  <c:v>79.512401515151524</c:v>
                </c:pt>
                <c:pt idx="82">
                  <c:v>86.692525252525257</c:v>
                </c:pt>
                <c:pt idx="83">
                  <c:v>78.305209595959596</c:v>
                </c:pt>
                <c:pt idx="84">
                  <c:v>91.164242424242431</c:v>
                </c:pt>
                <c:pt idx="85">
                  <c:v>71.605739898989896</c:v>
                </c:pt>
                <c:pt idx="86">
                  <c:v>64.934217171717179</c:v>
                </c:pt>
                <c:pt idx="87">
                  <c:v>74.775967171717184</c:v>
                </c:pt>
                <c:pt idx="88">
                  <c:v>55.953479797979817</c:v>
                </c:pt>
                <c:pt idx="89">
                  <c:v>82.935330808080806</c:v>
                </c:pt>
                <c:pt idx="90">
                  <c:v>85.113282828282834</c:v>
                </c:pt>
                <c:pt idx="91">
                  <c:v>76.915901515151518</c:v>
                </c:pt>
                <c:pt idx="92">
                  <c:v>86.773590909090927</c:v>
                </c:pt>
                <c:pt idx="93">
                  <c:v>75.603196969696967</c:v>
                </c:pt>
                <c:pt idx="94">
                  <c:v>89.607189393939407</c:v>
                </c:pt>
                <c:pt idx="95">
                  <c:v>76.530924242424248</c:v>
                </c:pt>
                <c:pt idx="96">
                  <c:v>71.790358585858598</c:v>
                </c:pt>
                <c:pt idx="97">
                  <c:v>78.796636363636367</c:v>
                </c:pt>
                <c:pt idx="98">
                  <c:v>63.498560606060614</c:v>
                </c:pt>
                <c:pt idx="99">
                  <c:v>85.021583333333339</c:v>
                </c:pt>
                <c:pt idx="100">
                  <c:v>78.365015151515166</c:v>
                </c:pt>
                <c:pt idx="101">
                  <c:v>72.110919191919194</c:v>
                </c:pt>
                <c:pt idx="102">
                  <c:v>83.482070707070719</c:v>
                </c:pt>
                <c:pt idx="103">
                  <c:v>59.451595959595956</c:v>
                </c:pt>
                <c:pt idx="104">
                  <c:v>87.908050505050511</c:v>
                </c:pt>
                <c:pt idx="105">
                  <c:v>76.315575757575772</c:v>
                </c:pt>
                <c:pt idx="106">
                  <c:v>71.441449494949495</c:v>
                </c:pt>
                <c:pt idx="107">
                  <c:v>81.762590909090918</c:v>
                </c:pt>
                <c:pt idx="108">
                  <c:v>65.548808080808087</c:v>
                </c:pt>
                <c:pt idx="109">
                  <c:v>84.680866161616166</c:v>
                </c:pt>
                <c:pt idx="110">
                  <c:v>65.375510101010093</c:v>
                </c:pt>
                <c:pt idx="111">
                  <c:v>62.06532828282829</c:v>
                </c:pt>
                <c:pt idx="112">
                  <c:v>78.449924242424245</c:v>
                </c:pt>
                <c:pt idx="113">
                  <c:v>44.118398989899006</c:v>
                </c:pt>
                <c:pt idx="114">
                  <c:v>85.29093686868687</c:v>
                </c:pt>
                <c:pt idx="115">
                  <c:v>82.591363636363639</c:v>
                </c:pt>
                <c:pt idx="116">
                  <c:v>78.841234848484845</c:v>
                </c:pt>
                <c:pt idx="117">
                  <c:v>86.138916666666674</c:v>
                </c:pt>
                <c:pt idx="118">
                  <c:v>73.740085858585871</c:v>
                </c:pt>
                <c:pt idx="119">
                  <c:v>89.917901515151527</c:v>
                </c:pt>
                <c:pt idx="120">
                  <c:v>78.198729797979809</c:v>
                </c:pt>
                <c:pt idx="121">
                  <c:v>75.203090909090918</c:v>
                </c:pt>
                <c:pt idx="122">
                  <c:v>83.083646464646478</c:v>
                </c:pt>
                <c:pt idx="123">
                  <c:v>69.194717171717187</c:v>
                </c:pt>
                <c:pt idx="124">
                  <c:v>87.674404040404056</c:v>
                </c:pt>
                <c:pt idx="125">
                  <c:v>74.201535353535363</c:v>
                </c:pt>
                <c:pt idx="126">
                  <c:v>68.254484848484864</c:v>
                </c:pt>
                <c:pt idx="127">
                  <c:v>79.74433333333333</c:v>
                </c:pt>
                <c:pt idx="128">
                  <c:v>62.622404040404049</c:v>
                </c:pt>
                <c:pt idx="129">
                  <c:v>83.347838383838393</c:v>
                </c:pt>
                <c:pt idx="130">
                  <c:v>42.986010101010116</c:v>
                </c:pt>
                <c:pt idx="131">
                  <c:v>43.418090909090914</c:v>
                </c:pt>
                <c:pt idx="132">
                  <c:v>78.321429292929295</c:v>
                </c:pt>
                <c:pt idx="133">
                  <c:v>21.623823232323232</c:v>
                </c:pt>
                <c:pt idx="134">
                  <c:v>76.247532828282843</c:v>
                </c:pt>
                <c:pt idx="135">
                  <c:v>81.83134848484849</c:v>
                </c:pt>
                <c:pt idx="136">
                  <c:v>76.936161616161627</c:v>
                </c:pt>
                <c:pt idx="137">
                  <c:v>86.048762626262629</c:v>
                </c:pt>
                <c:pt idx="138">
                  <c:v>59.916712121212129</c:v>
                </c:pt>
                <c:pt idx="139">
                  <c:v>90.414729797979803</c:v>
                </c:pt>
                <c:pt idx="140">
                  <c:v>83.667500000000018</c:v>
                </c:pt>
                <c:pt idx="141">
                  <c:v>79.18166161616162</c:v>
                </c:pt>
                <c:pt idx="142">
                  <c:v>88.049318181818194</c:v>
                </c:pt>
                <c:pt idx="143">
                  <c:v>72.846116161616152</c:v>
                </c:pt>
                <c:pt idx="144">
                  <c:v>90.727017676767687</c:v>
                </c:pt>
                <c:pt idx="145">
                  <c:v>87.538929292929296</c:v>
                </c:pt>
                <c:pt idx="146">
                  <c:v>82.974108585858602</c:v>
                </c:pt>
                <c:pt idx="147">
                  <c:v>90.233050505050514</c:v>
                </c:pt>
                <c:pt idx="148">
                  <c:v>79.119429292929297</c:v>
                </c:pt>
                <c:pt idx="149">
                  <c:v>93.244712121212132</c:v>
                </c:pt>
                <c:pt idx="150">
                  <c:v>83.664618686868693</c:v>
                </c:pt>
                <c:pt idx="151">
                  <c:v>78.58874242424244</c:v>
                </c:pt>
                <c:pt idx="152">
                  <c:v>88.589916666666667</c:v>
                </c:pt>
                <c:pt idx="153">
                  <c:v>73.8839393939394</c:v>
                </c:pt>
                <c:pt idx="154">
                  <c:v>89.599308080808086</c:v>
                </c:pt>
                <c:pt idx="155">
                  <c:v>86.982542929292933</c:v>
                </c:pt>
                <c:pt idx="156">
                  <c:v>84.77392676767677</c:v>
                </c:pt>
                <c:pt idx="157">
                  <c:v>90.411628787878783</c:v>
                </c:pt>
                <c:pt idx="158">
                  <c:v>76.998848484848494</c:v>
                </c:pt>
                <c:pt idx="159">
                  <c:v>92.538608585858583</c:v>
                </c:pt>
                <c:pt idx="160">
                  <c:v>83.652472222222229</c:v>
                </c:pt>
                <c:pt idx="161">
                  <c:v>79.167876262626265</c:v>
                </c:pt>
                <c:pt idx="162">
                  <c:v>88.347939393939399</c:v>
                </c:pt>
                <c:pt idx="163">
                  <c:v>76.359651515151512</c:v>
                </c:pt>
                <c:pt idx="164">
                  <c:v>90.190643939393937</c:v>
                </c:pt>
                <c:pt idx="165">
                  <c:v>87.523103535353542</c:v>
                </c:pt>
                <c:pt idx="166">
                  <c:v>84.103621212121212</c:v>
                </c:pt>
                <c:pt idx="167">
                  <c:v>89.430679292929298</c:v>
                </c:pt>
                <c:pt idx="168">
                  <c:v>80.675222222222231</c:v>
                </c:pt>
                <c:pt idx="169">
                  <c:v>93.230866161616163</c:v>
                </c:pt>
                <c:pt idx="170">
                  <c:v>88.006787878787875</c:v>
                </c:pt>
                <c:pt idx="171">
                  <c:v>83.907949494949506</c:v>
                </c:pt>
                <c:pt idx="172">
                  <c:v>89.984818181818184</c:v>
                </c:pt>
                <c:pt idx="173">
                  <c:v>77.720888888888894</c:v>
                </c:pt>
                <c:pt idx="174">
                  <c:v>92.332474747474748</c:v>
                </c:pt>
                <c:pt idx="175">
                  <c:v>80.048252525252522</c:v>
                </c:pt>
                <c:pt idx="176">
                  <c:v>74.989858585858599</c:v>
                </c:pt>
                <c:pt idx="177">
                  <c:v>81.965270202020207</c:v>
                </c:pt>
                <c:pt idx="178">
                  <c:v>70.417398989898999</c:v>
                </c:pt>
                <c:pt idx="179">
                  <c:v>88.206022727272739</c:v>
                </c:pt>
                <c:pt idx="180">
                  <c:v>84.271323232323226</c:v>
                </c:pt>
                <c:pt idx="181">
                  <c:v>81.243368686868692</c:v>
                </c:pt>
                <c:pt idx="182">
                  <c:v>87.211742424242431</c:v>
                </c:pt>
                <c:pt idx="183">
                  <c:v>75.130606060606056</c:v>
                </c:pt>
                <c:pt idx="184">
                  <c:v>90.088626262626263</c:v>
                </c:pt>
                <c:pt idx="185">
                  <c:v>82.877098484848489</c:v>
                </c:pt>
                <c:pt idx="186">
                  <c:v>74.200747474747487</c:v>
                </c:pt>
                <c:pt idx="187">
                  <c:v>86.273863636363643</c:v>
                </c:pt>
                <c:pt idx="188">
                  <c:v>74.549929292929292</c:v>
                </c:pt>
                <c:pt idx="189">
                  <c:v>89.398262626262635</c:v>
                </c:pt>
                <c:pt idx="190">
                  <c:v>88.650545454545465</c:v>
                </c:pt>
                <c:pt idx="191">
                  <c:v>83.602762626262631</c:v>
                </c:pt>
                <c:pt idx="192">
                  <c:v>90.862325757575775</c:v>
                </c:pt>
                <c:pt idx="193">
                  <c:v>78.508095959595963</c:v>
                </c:pt>
                <c:pt idx="194">
                  <c:v>93.045648989898993</c:v>
                </c:pt>
                <c:pt idx="195">
                  <c:v>82.757750000000001</c:v>
                </c:pt>
                <c:pt idx="196">
                  <c:v>78.272845959595969</c:v>
                </c:pt>
                <c:pt idx="197">
                  <c:v>84.43499494949495</c:v>
                </c:pt>
                <c:pt idx="198">
                  <c:v>71.211964646464651</c:v>
                </c:pt>
                <c:pt idx="199">
                  <c:v>89.936017676767676</c:v>
                </c:pt>
                <c:pt idx="200">
                  <c:v>82.261436868686872</c:v>
                </c:pt>
                <c:pt idx="201">
                  <c:v>78.603237373737372</c:v>
                </c:pt>
                <c:pt idx="202">
                  <c:v>87.089967171717177</c:v>
                </c:pt>
                <c:pt idx="203">
                  <c:v>76.970792929292941</c:v>
                </c:pt>
                <c:pt idx="204">
                  <c:v>89.335734848484847</c:v>
                </c:pt>
                <c:pt idx="205">
                  <c:v>75.92690656565658</c:v>
                </c:pt>
                <c:pt idx="206">
                  <c:v>70.168505050505061</c:v>
                </c:pt>
                <c:pt idx="207">
                  <c:v>80.473585858585864</c:v>
                </c:pt>
                <c:pt idx="208">
                  <c:v>65.027616161616166</c:v>
                </c:pt>
                <c:pt idx="209">
                  <c:v>84.727585858585854</c:v>
                </c:pt>
                <c:pt idx="210">
                  <c:v>82.271391414141419</c:v>
                </c:pt>
                <c:pt idx="211">
                  <c:v>78.350931818181834</c:v>
                </c:pt>
                <c:pt idx="212">
                  <c:v>87.022646464646471</c:v>
                </c:pt>
                <c:pt idx="213">
                  <c:v>75.208863636363645</c:v>
                </c:pt>
                <c:pt idx="214">
                  <c:v>91.098545454545459</c:v>
                </c:pt>
                <c:pt idx="215">
                  <c:v>77.319699494949504</c:v>
                </c:pt>
                <c:pt idx="216">
                  <c:v>74.320800505050514</c:v>
                </c:pt>
                <c:pt idx="217">
                  <c:v>81.302820707070708</c:v>
                </c:pt>
                <c:pt idx="218">
                  <c:v>69.019287878787878</c:v>
                </c:pt>
                <c:pt idx="219">
                  <c:v>85.915055555555568</c:v>
                </c:pt>
                <c:pt idx="220">
                  <c:v>78.850580808080821</c:v>
                </c:pt>
                <c:pt idx="221">
                  <c:v>73.562671717171725</c:v>
                </c:pt>
                <c:pt idx="222">
                  <c:v>82.795866161616161</c:v>
                </c:pt>
                <c:pt idx="223">
                  <c:v>67.133176767676787</c:v>
                </c:pt>
                <c:pt idx="224">
                  <c:v>88.683828282828287</c:v>
                </c:pt>
                <c:pt idx="225">
                  <c:v>36.625888888888909</c:v>
                </c:pt>
                <c:pt idx="226">
                  <c:v>25.834222222222238</c:v>
                </c:pt>
                <c:pt idx="227">
                  <c:v>41.945338383838383</c:v>
                </c:pt>
                <c:pt idx="228">
                  <c:v>10.6358888888889</c:v>
                </c:pt>
                <c:pt idx="229">
                  <c:v>44.186032828282833</c:v>
                </c:pt>
                <c:pt idx="230">
                  <c:v>85.660669191919197</c:v>
                </c:pt>
                <c:pt idx="231">
                  <c:v>81.842328282828291</c:v>
                </c:pt>
                <c:pt idx="232">
                  <c:v>89.886931818181822</c:v>
                </c:pt>
                <c:pt idx="233">
                  <c:v>78.023929292929296</c:v>
                </c:pt>
                <c:pt idx="234">
                  <c:v>92.981310606060617</c:v>
                </c:pt>
                <c:pt idx="235">
                  <c:v>84.309936868686876</c:v>
                </c:pt>
                <c:pt idx="236">
                  <c:v>75.707654040404051</c:v>
                </c:pt>
                <c:pt idx="237">
                  <c:v>87.790873737373744</c:v>
                </c:pt>
                <c:pt idx="238">
                  <c:v>74.958207070707076</c:v>
                </c:pt>
                <c:pt idx="239">
                  <c:v>90.532878787878786</c:v>
                </c:pt>
                <c:pt idx="240">
                  <c:v>86.86454545454545</c:v>
                </c:pt>
                <c:pt idx="241">
                  <c:v>84.14378787878789</c:v>
                </c:pt>
                <c:pt idx="242">
                  <c:v>90.232727272727274</c:v>
                </c:pt>
                <c:pt idx="243">
                  <c:v>80.264277777777778</c:v>
                </c:pt>
                <c:pt idx="244">
                  <c:v>91.857242424242429</c:v>
                </c:pt>
                <c:pt idx="245">
                  <c:v>77.160916666666679</c:v>
                </c:pt>
                <c:pt idx="246">
                  <c:v>74.381590909090917</c:v>
                </c:pt>
                <c:pt idx="247">
                  <c:v>84.070391414141426</c:v>
                </c:pt>
                <c:pt idx="248">
                  <c:v>71.31780303030304</c:v>
                </c:pt>
                <c:pt idx="249">
                  <c:v>86.585121212121223</c:v>
                </c:pt>
                <c:pt idx="250">
                  <c:v>80.374113636363646</c:v>
                </c:pt>
                <c:pt idx="251">
                  <c:v>76.658494949494951</c:v>
                </c:pt>
                <c:pt idx="252">
                  <c:v>85.373982323232326</c:v>
                </c:pt>
                <c:pt idx="253">
                  <c:v>72.804272727272732</c:v>
                </c:pt>
                <c:pt idx="254">
                  <c:v>89.299040404040412</c:v>
                </c:pt>
                <c:pt idx="255">
                  <c:v>83.896782828282838</c:v>
                </c:pt>
                <c:pt idx="256">
                  <c:v>80.228212121212124</c:v>
                </c:pt>
                <c:pt idx="257">
                  <c:v>88.5472095959596</c:v>
                </c:pt>
                <c:pt idx="258">
                  <c:v>75.169328282828289</c:v>
                </c:pt>
                <c:pt idx="259">
                  <c:v>90.17066414141415</c:v>
                </c:pt>
                <c:pt idx="260">
                  <c:v>84.500651515151517</c:v>
                </c:pt>
                <c:pt idx="261">
                  <c:v>78.896007575757579</c:v>
                </c:pt>
                <c:pt idx="262">
                  <c:v>87.038217171717179</c:v>
                </c:pt>
                <c:pt idx="263">
                  <c:v>74.182060606060617</c:v>
                </c:pt>
                <c:pt idx="264">
                  <c:v>91.339063131313139</c:v>
                </c:pt>
                <c:pt idx="265">
                  <c:v>81.023674242424249</c:v>
                </c:pt>
                <c:pt idx="266">
                  <c:v>77.282729797979812</c:v>
                </c:pt>
                <c:pt idx="267">
                  <c:v>83.409065656565659</c:v>
                </c:pt>
                <c:pt idx="268">
                  <c:v>72.06491414141415</c:v>
                </c:pt>
                <c:pt idx="269">
                  <c:v>88.601434343434349</c:v>
                </c:pt>
                <c:pt idx="270">
                  <c:v>79.415358585858598</c:v>
                </c:pt>
                <c:pt idx="271">
                  <c:v>76.620535353535359</c:v>
                </c:pt>
                <c:pt idx="272">
                  <c:v>85.892659090909092</c:v>
                </c:pt>
                <c:pt idx="273">
                  <c:v>70.576570707070715</c:v>
                </c:pt>
                <c:pt idx="274">
                  <c:v>89.69825757575758</c:v>
                </c:pt>
                <c:pt idx="275">
                  <c:v>70.798477272727268</c:v>
                </c:pt>
                <c:pt idx="276">
                  <c:v>49.423691919191931</c:v>
                </c:pt>
                <c:pt idx="277">
                  <c:v>73.756921717171721</c:v>
                </c:pt>
                <c:pt idx="278">
                  <c:v>36.026257575757583</c:v>
                </c:pt>
                <c:pt idx="279">
                  <c:v>78.114914141414147</c:v>
                </c:pt>
                <c:pt idx="280">
                  <c:v>77.25180808080809</c:v>
                </c:pt>
                <c:pt idx="281">
                  <c:v>72.781000000000006</c:v>
                </c:pt>
                <c:pt idx="282">
                  <c:v>82.82204545454546</c:v>
                </c:pt>
                <c:pt idx="283">
                  <c:v>66.313696969696977</c:v>
                </c:pt>
                <c:pt idx="284">
                  <c:v>87.693926767676771</c:v>
                </c:pt>
                <c:pt idx="285">
                  <c:v>81.623209595959608</c:v>
                </c:pt>
                <c:pt idx="286">
                  <c:v>76.581825757575757</c:v>
                </c:pt>
                <c:pt idx="287">
                  <c:v>84.965030303030318</c:v>
                </c:pt>
                <c:pt idx="288">
                  <c:v>72.083459595959596</c:v>
                </c:pt>
                <c:pt idx="289">
                  <c:v>89.106101010101014</c:v>
                </c:pt>
                <c:pt idx="290">
                  <c:v>83.878954545454548</c:v>
                </c:pt>
                <c:pt idx="291">
                  <c:v>80.7256792929293</c:v>
                </c:pt>
                <c:pt idx="292">
                  <c:v>88.4484494949495</c:v>
                </c:pt>
                <c:pt idx="293">
                  <c:v>76.971227272727276</c:v>
                </c:pt>
                <c:pt idx="294">
                  <c:v>89.895744949494954</c:v>
                </c:pt>
                <c:pt idx="295">
                  <c:v>73.96610353535354</c:v>
                </c:pt>
                <c:pt idx="296">
                  <c:v>71.054924242424249</c:v>
                </c:pt>
                <c:pt idx="297">
                  <c:v>78.500015151515157</c:v>
                </c:pt>
                <c:pt idx="298">
                  <c:v>59.668515151515145</c:v>
                </c:pt>
                <c:pt idx="299">
                  <c:v>83.782318181818198</c:v>
                </c:pt>
                <c:pt idx="300">
                  <c:v>82.67080555555556</c:v>
                </c:pt>
                <c:pt idx="301">
                  <c:v>81.130174242424246</c:v>
                </c:pt>
                <c:pt idx="302">
                  <c:v>89.360131313131319</c:v>
                </c:pt>
                <c:pt idx="303">
                  <c:v>76.442434343434343</c:v>
                </c:pt>
                <c:pt idx="304">
                  <c:v>90.594270202020212</c:v>
                </c:pt>
                <c:pt idx="305">
                  <c:v>78.934409090909099</c:v>
                </c:pt>
                <c:pt idx="306">
                  <c:v>74.644823232323233</c:v>
                </c:pt>
                <c:pt idx="307">
                  <c:v>83.01744444444445</c:v>
                </c:pt>
                <c:pt idx="308">
                  <c:v>68.303318181818184</c:v>
                </c:pt>
                <c:pt idx="309">
                  <c:v>85.703863636363636</c:v>
                </c:pt>
                <c:pt idx="310">
                  <c:v>61.881553030303039</c:v>
                </c:pt>
                <c:pt idx="311">
                  <c:v>67.96481313131315</c:v>
                </c:pt>
                <c:pt idx="312">
                  <c:v>83.920563131313131</c:v>
                </c:pt>
                <c:pt idx="313">
                  <c:v>60.945272727272723</c:v>
                </c:pt>
                <c:pt idx="314">
                  <c:v>87.976452020202032</c:v>
                </c:pt>
                <c:pt idx="315">
                  <c:v>78.446522727272736</c:v>
                </c:pt>
                <c:pt idx="316">
                  <c:v>72.777800505050507</c:v>
                </c:pt>
                <c:pt idx="317">
                  <c:v>81.209507575757584</c:v>
                </c:pt>
                <c:pt idx="318">
                  <c:v>67.131494949494964</c:v>
                </c:pt>
                <c:pt idx="319">
                  <c:v>86.594464646464658</c:v>
                </c:pt>
                <c:pt idx="320">
                  <c:v>79.461022727272734</c:v>
                </c:pt>
                <c:pt idx="321">
                  <c:v>62.612186868686869</c:v>
                </c:pt>
                <c:pt idx="322">
                  <c:v>78.955282828282833</c:v>
                </c:pt>
                <c:pt idx="323">
                  <c:v>44.806424242424235</c:v>
                </c:pt>
                <c:pt idx="324">
                  <c:v>85.937272727272727</c:v>
                </c:pt>
                <c:pt idx="325">
                  <c:v>84.063606060606062</c:v>
                </c:pt>
                <c:pt idx="326">
                  <c:v>80.968512626262637</c:v>
                </c:pt>
                <c:pt idx="327">
                  <c:v>87.213000000000008</c:v>
                </c:pt>
                <c:pt idx="328">
                  <c:v>74.809500000000014</c:v>
                </c:pt>
                <c:pt idx="329">
                  <c:v>89.241161616161619</c:v>
                </c:pt>
                <c:pt idx="330">
                  <c:v>80.170689393939398</c:v>
                </c:pt>
                <c:pt idx="331">
                  <c:v>75.090391414141422</c:v>
                </c:pt>
                <c:pt idx="332">
                  <c:v>84.946633838383846</c:v>
                </c:pt>
                <c:pt idx="333">
                  <c:v>70.023227272727269</c:v>
                </c:pt>
                <c:pt idx="334">
                  <c:v>87.002181818181825</c:v>
                </c:pt>
                <c:pt idx="335">
                  <c:v>75.254106060606063</c:v>
                </c:pt>
                <c:pt idx="336">
                  <c:v>70.919833333333344</c:v>
                </c:pt>
                <c:pt idx="337">
                  <c:v>81.592207070707076</c:v>
                </c:pt>
                <c:pt idx="338">
                  <c:v>65.170479797979795</c:v>
                </c:pt>
                <c:pt idx="339">
                  <c:v>84.825040404040408</c:v>
                </c:pt>
                <c:pt idx="340">
                  <c:v>62.059181818181813</c:v>
                </c:pt>
                <c:pt idx="341">
                  <c:v>51.954010101010105</c:v>
                </c:pt>
                <c:pt idx="342">
                  <c:v>75.549234848484858</c:v>
                </c:pt>
                <c:pt idx="343">
                  <c:v>28.177378787878794</c:v>
                </c:pt>
                <c:pt idx="344">
                  <c:v>84.160101010101016</c:v>
                </c:pt>
                <c:pt idx="345">
                  <c:v>83.497828282828294</c:v>
                </c:pt>
                <c:pt idx="346">
                  <c:v>67.054204545454553</c:v>
                </c:pt>
                <c:pt idx="347">
                  <c:v>86.202638888888899</c:v>
                </c:pt>
                <c:pt idx="348">
                  <c:v>70.368888888888904</c:v>
                </c:pt>
                <c:pt idx="349">
                  <c:v>92.057883838383844</c:v>
                </c:pt>
                <c:pt idx="350">
                  <c:v>84.951934343434345</c:v>
                </c:pt>
                <c:pt idx="351">
                  <c:v>80.965351010101017</c:v>
                </c:pt>
                <c:pt idx="352">
                  <c:v>88.316898989898988</c:v>
                </c:pt>
                <c:pt idx="353">
                  <c:v>76.086934343434365</c:v>
                </c:pt>
                <c:pt idx="354">
                  <c:v>92.340530303030306</c:v>
                </c:pt>
                <c:pt idx="355">
                  <c:v>89.21241666666667</c:v>
                </c:pt>
                <c:pt idx="356">
                  <c:v>83.905108585858585</c:v>
                </c:pt>
                <c:pt idx="357">
                  <c:v>90.342194444444445</c:v>
                </c:pt>
                <c:pt idx="358">
                  <c:v>81.515866161616174</c:v>
                </c:pt>
                <c:pt idx="359">
                  <c:v>92.792055555555564</c:v>
                </c:pt>
                <c:pt idx="360">
                  <c:v>85.361901515151516</c:v>
                </c:pt>
                <c:pt idx="361">
                  <c:v>80.516787878787881</c:v>
                </c:pt>
                <c:pt idx="362">
                  <c:v>88.93620707070707</c:v>
                </c:pt>
                <c:pt idx="363">
                  <c:v>74.703994949494955</c:v>
                </c:pt>
                <c:pt idx="364">
                  <c:v>90.231479797979802</c:v>
                </c:pt>
                <c:pt idx="365">
                  <c:v>86.900047979797989</c:v>
                </c:pt>
                <c:pt idx="366">
                  <c:v>84.32777272727273</c:v>
                </c:pt>
                <c:pt idx="367">
                  <c:v>89.905333333333346</c:v>
                </c:pt>
                <c:pt idx="368">
                  <c:v>80.104250000000008</c:v>
                </c:pt>
                <c:pt idx="369">
                  <c:v>92.845714646464657</c:v>
                </c:pt>
                <c:pt idx="370">
                  <c:v>84.72458838383838</c:v>
                </c:pt>
                <c:pt idx="371">
                  <c:v>80.787813131313129</c:v>
                </c:pt>
                <c:pt idx="372">
                  <c:v>88.066244949494958</c:v>
                </c:pt>
                <c:pt idx="373">
                  <c:v>75.563030303030303</c:v>
                </c:pt>
                <c:pt idx="374">
                  <c:v>91.526876262626274</c:v>
                </c:pt>
                <c:pt idx="375">
                  <c:v>88.462318181818176</c:v>
                </c:pt>
                <c:pt idx="376">
                  <c:v>84.632962121212131</c:v>
                </c:pt>
                <c:pt idx="377">
                  <c:v>90.332979797979803</c:v>
                </c:pt>
                <c:pt idx="378">
                  <c:v>82.002598484848491</c:v>
                </c:pt>
                <c:pt idx="379">
                  <c:v>94.511275252525252</c:v>
                </c:pt>
                <c:pt idx="380">
                  <c:v>88.323575757575767</c:v>
                </c:pt>
                <c:pt idx="381">
                  <c:v>84.209199494949502</c:v>
                </c:pt>
                <c:pt idx="382">
                  <c:v>92.268156565656568</c:v>
                </c:pt>
                <c:pt idx="383">
                  <c:v>80.408401515151525</c:v>
                </c:pt>
                <c:pt idx="384">
                  <c:v>92.010005050505058</c:v>
                </c:pt>
                <c:pt idx="385">
                  <c:v>83.747404040404049</c:v>
                </c:pt>
                <c:pt idx="386">
                  <c:v>77.793212121212122</c:v>
                </c:pt>
                <c:pt idx="387">
                  <c:v>86.523674242424249</c:v>
                </c:pt>
                <c:pt idx="388">
                  <c:v>73.291141414141407</c:v>
                </c:pt>
                <c:pt idx="389">
                  <c:v>90.780133838383847</c:v>
                </c:pt>
                <c:pt idx="390">
                  <c:v>86.616138888888898</c:v>
                </c:pt>
                <c:pt idx="391">
                  <c:v>83.193603535353546</c:v>
                </c:pt>
                <c:pt idx="392">
                  <c:v>88.558790404040408</c:v>
                </c:pt>
                <c:pt idx="393">
                  <c:v>77.100563131313137</c:v>
                </c:pt>
                <c:pt idx="394">
                  <c:v>90.417053030303038</c:v>
                </c:pt>
                <c:pt idx="395">
                  <c:v>84.856603535353543</c:v>
                </c:pt>
                <c:pt idx="396">
                  <c:v>78.597017676767678</c:v>
                </c:pt>
                <c:pt idx="397">
                  <c:v>86.613007575757578</c:v>
                </c:pt>
                <c:pt idx="398">
                  <c:v>60.34274747474749</c:v>
                </c:pt>
                <c:pt idx="399">
                  <c:v>90.260191919191925</c:v>
                </c:pt>
                <c:pt idx="400">
                  <c:v>88.899987373737375</c:v>
                </c:pt>
                <c:pt idx="401">
                  <c:v>84.736343434343439</c:v>
                </c:pt>
                <c:pt idx="402">
                  <c:v>93.016265151515157</c:v>
                </c:pt>
                <c:pt idx="403">
                  <c:v>78.77516919191919</c:v>
                </c:pt>
                <c:pt idx="404">
                  <c:v>94.650929292929305</c:v>
                </c:pt>
                <c:pt idx="405">
                  <c:v>82.129517676767691</c:v>
                </c:pt>
                <c:pt idx="406">
                  <c:v>77.290520202020204</c:v>
                </c:pt>
                <c:pt idx="407">
                  <c:v>86.26642171717171</c:v>
                </c:pt>
                <c:pt idx="408">
                  <c:v>75.392262626262635</c:v>
                </c:pt>
                <c:pt idx="409">
                  <c:v>89.253017676767683</c:v>
                </c:pt>
                <c:pt idx="410">
                  <c:v>83.847070707070714</c:v>
                </c:pt>
                <c:pt idx="411">
                  <c:v>81.9444898989899</c:v>
                </c:pt>
                <c:pt idx="412">
                  <c:v>88.642275252525252</c:v>
                </c:pt>
                <c:pt idx="413">
                  <c:v>75.519002525252532</c:v>
                </c:pt>
                <c:pt idx="414">
                  <c:v>91.761686868686866</c:v>
                </c:pt>
                <c:pt idx="415">
                  <c:v>78.056507575757578</c:v>
                </c:pt>
                <c:pt idx="416">
                  <c:v>74.248366161616161</c:v>
                </c:pt>
                <c:pt idx="417">
                  <c:v>82.588222222222228</c:v>
                </c:pt>
                <c:pt idx="418">
                  <c:v>66.874368686868692</c:v>
                </c:pt>
                <c:pt idx="419">
                  <c:v>86.726053030303035</c:v>
                </c:pt>
                <c:pt idx="420">
                  <c:v>82.039469696969704</c:v>
                </c:pt>
                <c:pt idx="421">
                  <c:v>78.909113636363642</c:v>
                </c:pt>
                <c:pt idx="422">
                  <c:v>87.397073232323237</c:v>
                </c:pt>
                <c:pt idx="423">
                  <c:v>75.945217171717175</c:v>
                </c:pt>
                <c:pt idx="424">
                  <c:v>90.50437373737374</c:v>
                </c:pt>
                <c:pt idx="425">
                  <c:v>79.178785353535361</c:v>
                </c:pt>
                <c:pt idx="426">
                  <c:v>73.826684343434351</c:v>
                </c:pt>
                <c:pt idx="427">
                  <c:v>82.621681818181827</c:v>
                </c:pt>
                <c:pt idx="428">
                  <c:v>68.765265151515152</c:v>
                </c:pt>
                <c:pt idx="429">
                  <c:v>87.742848484848494</c:v>
                </c:pt>
                <c:pt idx="430">
                  <c:v>78.384252525252535</c:v>
                </c:pt>
                <c:pt idx="431">
                  <c:v>72.99524494949496</c:v>
                </c:pt>
                <c:pt idx="432">
                  <c:v>84.233742424242422</c:v>
                </c:pt>
                <c:pt idx="433">
                  <c:v>69.902838383838386</c:v>
                </c:pt>
                <c:pt idx="434">
                  <c:v>85.293050505050502</c:v>
                </c:pt>
                <c:pt idx="435">
                  <c:v>29.142613636363635</c:v>
                </c:pt>
                <c:pt idx="436">
                  <c:v>21.512169191919199</c:v>
                </c:pt>
                <c:pt idx="437">
                  <c:v>42.374914141414152</c:v>
                </c:pt>
                <c:pt idx="438">
                  <c:v>13.957106060606066</c:v>
                </c:pt>
                <c:pt idx="439">
                  <c:v>43.857989898989906</c:v>
                </c:pt>
                <c:pt idx="440">
                  <c:v>86.710583333333346</c:v>
                </c:pt>
                <c:pt idx="441">
                  <c:v>81.527320707070714</c:v>
                </c:pt>
                <c:pt idx="442">
                  <c:v>89.280446969696982</c:v>
                </c:pt>
                <c:pt idx="443">
                  <c:v>79.472921717171715</c:v>
                </c:pt>
                <c:pt idx="444">
                  <c:v>91.805085858585869</c:v>
                </c:pt>
                <c:pt idx="445">
                  <c:v>82.398237373737373</c:v>
                </c:pt>
                <c:pt idx="446">
                  <c:v>78.16733080808082</c:v>
                </c:pt>
                <c:pt idx="447">
                  <c:v>87.127416666666676</c:v>
                </c:pt>
                <c:pt idx="448">
                  <c:v>72.345878787878789</c:v>
                </c:pt>
                <c:pt idx="449">
                  <c:v>91.507255050505051</c:v>
                </c:pt>
                <c:pt idx="450">
                  <c:v>86.744156565656567</c:v>
                </c:pt>
                <c:pt idx="451">
                  <c:v>82.995217171717186</c:v>
                </c:pt>
                <c:pt idx="452">
                  <c:v>89.2619090909091</c:v>
                </c:pt>
                <c:pt idx="453">
                  <c:v>78.783563131313144</c:v>
                </c:pt>
                <c:pt idx="454">
                  <c:v>93.233320707070703</c:v>
                </c:pt>
                <c:pt idx="455">
                  <c:v>78.37007070707071</c:v>
                </c:pt>
                <c:pt idx="456">
                  <c:v>71.918202020202017</c:v>
                </c:pt>
                <c:pt idx="457">
                  <c:v>84.516835858585864</c:v>
                </c:pt>
                <c:pt idx="458">
                  <c:v>68.746212121212125</c:v>
                </c:pt>
                <c:pt idx="459">
                  <c:v>86.358305555555575</c:v>
                </c:pt>
                <c:pt idx="460">
                  <c:v>81.89535101010101</c:v>
                </c:pt>
                <c:pt idx="461">
                  <c:v>75.719573232323242</c:v>
                </c:pt>
                <c:pt idx="462">
                  <c:v>83.829568181818189</c:v>
                </c:pt>
                <c:pt idx="463">
                  <c:v>70.318436868686888</c:v>
                </c:pt>
                <c:pt idx="464">
                  <c:v>87.523969696969701</c:v>
                </c:pt>
                <c:pt idx="465">
                  <c:v>84.947744949494947</c:v>
                </c:pt>
                <c:pt idx="466">
                  <c:v>79.569464646464652</c:v>
                </c:pt>
                <c:pt idx="467">
                  <c:v>88.280406565656577</c:v>
                </c:pt>
                <c:pt idx="468">
                  <c:v>75.008292929292935</c:v>
                </c:pt>
                <c:pt idx="469">
                  <c:v>89.623492424242428</c:v>
                </c:pt>
                <c:pt idx="470">
                  <c:v>85.342957070707072</c:v>
                </c:pt>
                <c:pt idx="471">
                  <c:v>77.183921717171728</c:v>
                </c:pt>
                <c:pt idx="472">
                  <c:v>87.740396464646466</c:v>
                </c:pt>
                <c:pt idx="473">
                  <c:v>75.188734848484856</c:v>
                </c:pt>
                <c:pt idx="474">
                  <c:v>91.67149242424243</c:v>
                </c:pt>
                <c:pt idx="475">
                  <c:v>82.716323232323234</c:v>
                </c:pt>
                <c:pt idx="476">
                  <c:v>79.165116161616169</c:v>
                </c:pt>
                <c:pt idx="477">
                  <c:v>85.744300505050504</c:v>
                </c:pt>
                <c:pt idx="478">
                  <c:v>69.948161616161627</c:v>
                </c:pt>
                <c:pt idx="479">
                  <c:v>89.39104040404041</c:v>
                </c:pt>
                <c:pt idx="480">
                  <c:v>81.59482070707071</c:v>
                </c:pt>
                <c:pt idx="481">
                  <c:v>75.889873737373748</c:v>
                </c:pt>
                <c:pt idx="482">
                  <c:v>85.577111111111122</c:v>
                </c:pt>
                <c:pt idx="483">
                  <c:v>70.126222222222225</c:v>
                </c:pt>
                <c:pt idx="484">
                  <c:v>89.627603535353529</c:v>
                </c:pt>
                <c:pt idx="485">
                  <c:v>69.336035353535351</c:v>
                </c:pt>
                <c:pt idx="486">
                  <c:v>44.345757575757588</c:v>
                </c:pt>
                <c:pt idx="487">
                  <c:v>72.953851010101005</c:v>
                </c:pt>
                <c:pt idx="488">
                  <c:v>39.975797979797989</c:v>
                </c:pt>
                <c:pt idx="489">
                  <c:v>81.5887398989899</c:v>
                </c:pt>
                <c:pt idx="490">
                  <c:v>79.882782828282842</c:v>
                </c:pt>
                <c:pt idx="491">
                  <c:v>65.229762626262627</c:v>
                </c:pt>
                <c:pt idx="492">
                  <c:v>81.826606060606053</c:v>
                </c:pt>
                <c:pt idx="493">
                  <c:v>58.65127272727274</c:v>
                </c:pt>
                <c:pt idx="494">
                  <c:v>86.754684343434349</c:v>
                </c:pt>
                <c:pt idx="495">
                  <c:v>80.191727272727292</c:v>
                </c:pt>
                <c:pt idx="496">
                  <c:v>77.820856060606062</c:v>
                </c:pt>
                <c:pt idx="497">
                  <c:v>83.836368686868681</c:v>
                </c:pt>
                <c:pt idx="498">
                  <c:v>74.794676767676776</c:v>
                </c:pt>
                <c:pt idx="499">
                  <c:v>89.024648989898992</c:v>
                </c:pt>
                <c:pt idx="500">
                  <c:v>85.055429292929304</c:v>
                </c:pt>
                <c:pt idx="501">
                  <c:v>81.38041414141415</c:v>
                </c:pt>
                <c:pt idx="502">
                  <c:v>87.740636363636369</c:v>
                </c:pt>
                <c:pt idx="503">
                  <c:v>75.961459595959596</c:v>
                </c:pt>
                <c:pt idx="504">
                  <c:v>92.512777777777785</c:v>
                </c:pt>
                <c:pt idx="505">
                  <c:v>70.654042929292928</c:v>
                </c:pt>
                <c:pt idx="506">
                  <c:v>68.733123737373745</c:v>
                </c:pt>
                <c:pt idx="507">
                  <c:v>78.497992424242426</c:v>
                </c:pt>
                <c:pt idx="508">
                  <c:v>62.94112626262627</c:v>
                </c:pt>
                <c:pt idx="509">
                  <c:v>84.609540404040416</c:v>
                </c:pt>
                <c:pt idx="510">
                  <c:v>85.024545454545461</c:v>
                </c:pt>
                <c:pt idx="511">
                  <c:v>80.297853535353539</c:v>
                </c:pt>
                <c:pt idx="512">
                  <c:v>87.863123737373741</c:v>
                </c:pt>
                <c:pt idx="513">
                  <c:v>75.567848484848497</c:v>
                </c:pt>
                <c:pt idx="514">
                  <c:v>90.73096212121213</c:v>
                </c:pt>
                <c:pt idx="515">
                  <c:v>77.692098484848501</c:v>
                </c:pt>
                <c:pt idx="516">
                  <c:v>73.031898989898991</c:v>
                </c:pt>
                <c:pt idx="517">
                  <c:v>83.970805555555557</c:v>
                </c:pt>
                <c:pt idx="518">
                  <c:v>66.870585858585855</c:v>
                </c:pt>
                <c:pt idx="519">
                  <c:v>85.167939393939406</c:v>
                </c:pt>
                <c:pt idx="520">
                  <c:v>79.882489898989903</c:v>
                </c:pt>
                <c:pt idx="521">
                  <c:v>74.81043939393939</c:v>
                </c:pt>
                <c:pt idx="522">
                  <c:v>84.37337373737374</c:v>
                </c:pt>
                <c:pt idx="523">
                  <c:v>57.006121212121215</c:v>
                </c:pt>
                <c:pt idx="524">
                  <c:v>86.584464646464653</c:v>
                </c:pt>
                <c:pt idx="525">
                  <c:v>76.101775252525258</c:v>
                </c:pt>
                <c:pt idx="526">
                  <c:v>71.531217171717174</c:v>
                </c:pt>
                <c:pt idx="527">
                  <c:v>84.052345959595968</c:v>
                </c:pt>
                <c:pt idx="528">
                  <c:v>68.242994949494971</c:v>
                </c:pt>
                <c:pt idx="529">
                  <c:v>83.544729797979798</c:v>
                </c:pt>
                <c:pt idx="530">
                  <c:v>63.829828282828288</c:v>
                </c:pt>
                <c:pt idx="531">
                  <c:v>54.059424242424257</c:v>
                </c:pt>
                <c:pt idx="532">
                  <c:v>82.737939393939399</c:v>
                </c:pt>
                <c:pt idx="533">
                  <c:v>51.423363636363646</c:v>
                </c:pt>
                <c:pt idx="534">
                  <c:v>85.317247474747475</c:v>
                </c:pt>
                <c:pt idx="535">
                  <c:v>83.992636363636365</c:v>
                </c:pt>
                <c:pt idx="536">
                  <c:v>82.256015151515157</c:v>
                </c:pt>
                <c:pt idx="537">
                  <c:v>86.914431818181825</c:v>
                </c:pt>
                <c:pt idx="538">
                  <c:v>75.035075757575768</c:v>
                </c:pt>
                <c:pt idx="539">
                  <c:v>89.322848484848492</c:v>
                </c:pt>
                <c:pt idx="540">
                  <c:v>78.268429292929298</c:v>
                </c:pt>
                <c:pt idx="541">
                  <c:v>75.851820707070715</c:v>
                </c:pt>
                <c:pt idx="542">
                  <c:v>85.703881313131319</c:v>
                </c:pt>
                <c:pt idx="543">
                  <c:v>70.620065656565657</c:v>
                </c:pt>
                <c:pt idx="544">
                  <c:v>87.731219696969703</c:v>
                </c:pt>
                <c:pt idx="545">
                  <c:v>76.160883838383839</c:v>
                </c:pt>
                <c:pt idx="546">
                  <c:v>71.796500000000009</c:v>
                </c:pt>
                <c:pt idx="547">
                  <c:v>81.25533333333334</c:v>
                </c:pt>
                <c:pt idx="548">
                  <c:v>64.026934343434348</c:v>
                </c:pt>
                <c:pt idx="549">
                  <c:v>85.109328282828287</c:v>
                </c:pt>
                <c:pt idx="550">
                  <c:v>61.726267676767684</c:v>
                </c:pt>
                <c:pt idx="551">
                  <c:v>33.289808080808086</c:v>
                </c:pt>
                <c:pt idx="552">
                  <c:v>68.186441919191935</c:v>
                </c:pt>
                <c:pt idx="553">
                  <c:v>21.887964646464653</c:v>
                </c:pt>
                <c:pt idx="554">
                  <c:v>80.381328282828292</c:v>
                </c:pt>
                <c:pt idx="555">
                  <c:v>80.690888888888892</c:v>
                </c:pt>
                <c:pt idx="556">
                  <c:v>77.556800505050518</c:v>
                </c:pt>
                <c:pt idx="557">
                  <c:v>85.506542929292934</c:v>
                </c:pt>
                <c:pt idx="558">
                  <c:v>69.856656565656579</c:v>
                </c:pt>
                <c:pt idx="559">
                  <c:v>88.579042929292939</c:v>
                </c:pt>
                <c:pt idx="560">
                  <c:v>85.852078282828288</c:v>
                </c:pt>
                <c:pt idx="561">
                  <c:v>80.507707070707085</c:v>
                </c:pt>
                <c:pt idx="562">
                  <c:v>87.84038636363637</c:v>
                </c:pt>
                <c:pt idx="563">
                  <c:v>76.076333333333338</c:v>
                </c:pt>
                <c:pt idx="564">
                  <c:v>92.687782828282835</c:v>
                </c:pt>
                <c:pt idx="565">
                  <c:v>87.97818434343435</c:v>
                </c:pt>
                <c:pt idx="566">
                  <c:v>84.784244949494962</c:v>
                </c:pt>
                <c:pt idx="567">
                  <c:v>91.755626262626265</c:v>
                </c:pt>
                <c:pt idx="568">
                  <c:v>81.154032828282837</c:v>
                </c:pt>
                <c:pt idx="569">
                  <c:v>91.985085858585862</c:v>
                </c:pt>
                <c:pt idx="570">
                  <c:v>84.537356060606058</c:v>
                </c:pt>
                <c:pt idx="571">
                  <c:v>81.44691414141414</c:v>
                </c:pt>
                <c:pt idx="572">
                  <c:v>88.726015151515156</c:v>
                </c:pt>
                <c:pt idx="573">
                  <c:v>75.530419191919208</c:v>
                </c:pt>
                <c:pt idx="574">
                  <c:v>89.929345959595963</c:v>
                </c:pt>
                <c:pt idx="575">
                  <c:v>88.080277777777781</c:v>
                </c:pt>
                <c:pt idx="576">
                  <c:v>84.503262626262639</c:v>
                </c:pt>
                <c:pt idx="577">
                  <c:v>90.675911616161628</c:v>
                </c:pt>
                <c:pt idx="578">
                  <c:v>80.409926767676779</c:v>
                </c:pt>
                <c:pt idx="579">
                  <c:v>93.418830808080813</c:v>
                </c:pt>
                <c:pt idx="580">
                  <c:v>84.614419191919197</c:v>
                </c:pt>
                <c:pt idx="581">
                  <c:v>81.300214646464653</c:v>
                </c:pt>
                <c:pt idx="582">
                  <c:v>89.420707070707081</c:v>
                </c:pt>
                <c:pt idx="583">
                  <c:v>77.672717171717181</c:v>
                </c:pt>
                <c:pt idx="584">
                  <c:v>89.801972222222219</c:v>
                </c:pt>
                <c:pt idx="585">
                  <c:v>89.406055555555554</c:v>
                </c:pt>
                <c:pt idx="586">
                  <c:v>86.50450505050506</c:v>
                </c:pt>
                <c:pt idx="587">
                  <c:v>91.550939393939402</c:v>
                </c:pt>
                <c:pt idx="588">
                  <c:v>83.098608585858585</c:v>
                </c:pt>
                <c:pt idx="589">
                  <c:v>93.759085858585863</c:v>
                </c:pt>
                <c:pt idx="590">
                  <c:v>89.101209595959602</c:v>
                </c:pt>
                <c:pt idx="591">
                  <c:v>85.013941919191922</c:v>
                </c:pt>
                <c:pt idx="592">
                  <c:v>91.193404040404047</c:v>
                </c:pt>
                <c:pt idx="593">
                  <c:v>79.797845959595961</c:v>
                </c:pt>
                <c:pt idx="594">
                  <c:v>92.390853535353543</c:v>
                </c:pt>
                <c:pt idx="595">
                  <c:v>81.81654040404041</c:v>
                </c:pt>
                <c:pt idx="596">
                  <c:v>79.362530303030297</c:v>
                </c:pt>
                <c:pt idx="597">
                  <c:v>86.011434343434345</c:v>
                </c:pt>
                <c:pt idx="598">
                  <c:v>74.477202020202029</c:v>
                </c:pt>
                <c:pt idx="599">
                  <c:v>89.389946969696979</c:v>
                </c:pt>
                <c:pt idx="600">
                  <c:v>85.824444444444453</c:v>
                </c:pt>
                <c:pt idx="601">
                  <c:v>83.232290404040413</c:v>
                </c:pt>
                <c:pt idx="602">
                  <c:v>88.662212121212121</c:v>
                </c:pt>
                <c:pt idx="603">
                  <c:v>76.853040404040414</c:v>
                </c:pt>
                <c:pt idx="604">
                  <c:v>90.181876262626275</c:v>
                </c:pt>
                <c:pt idx="605">
                  <c:v>83.892313131313131</c:v>
                </c:pt>
                <c:pt idx="606">
                  <c:v>75.260830808080811</c:v>
                </c:pt>
                <c:pt idx="607">
                  <c:v>87.074795454545452</c:v>
                </c:pt>
                <c:pt idx="608">
                  <c:v>63.903952020202027</c:v>
                </c:pt>
                <c:pt idx="609">
                  <c:v>88.863727272727274</c:v>
                </c:pt>
                <c:pt idx="610">
                  <c:v>88.564515151515167</c:v>
                </c:pt>
                <c:pt idx="611">
                  <c:v>82.553558080808088</c:v>
                </c:pt>
                <c:pt idx="612">
                  <c:v>92.734684343434353</c:v>
                </c:pt>
                <c:pt idx="613">
                  <c:v>80.331505050505058</c:v>
                </c:pt>
                <c:pt idx="614">
                  <c:v>93.667611111111114</c:v>
                </c:pt>
                <c:pt idx="615">
                  <c:v>81.906742424242424</c:v>
                </c:pt>
                <c:pt idx="616">
                  <c:v>77.974944444444446</c:v>
                </c:pt>
                <c:pt idx="617">
                  <c:v>86.939558080808084</c:v>
                </c:pt>
                <c:pt idx="618">
                  <c:v>76.617401515151528</c:v>
                </c:pt>
                <c:pt idx="619">
                  <c:v>89.257431818181828</c:v>
                </c:pt>
                <c:pt idx="620">
                  <c:v>84.094247474747476</c:v>
                </c:pt>
                <c:pt idx="621">
                  <c:v>80.847505050505049</c:v>
                </c:pt>
                <c:pt idx="622">
                  <c:v>88.348351010101013</c:v>
                </c:pt>
                <c:pt idx="623">
                  <c:v>76.560409090909104</c:v>
                </c:pt>
                <c:pt idx="624">
                  <c:v>91.751257575757577</c:v>
                </c:pt>
                <c:pt idx="625">
                  <c:v>79.154361111111115</c:v>
                </c:pt>
                <c:pt idx="626">
                  <c:v>73.123106060606062</c:v>
                </c:pt>
                <c:pt idx="627">
                  <c:v>83.653146464646468</c:v>
                </c:pt>
                <c:pt idx="628">
                  <c:v>69.050979797979807</c:v>
                </c:pt>
                <c:pt idx="629">
                  <c:v>86.583487373737384</c:v>
                </c:pt>
                <c:pt idx="630">
                  <c:v>84.21123484848485</c:v>
                </c:pt>
                <c:pt idx="631">
                  <c:v>78.106078282828292</c:v>
                </c:pt>
                <c:pt idx="632">
                  <c:v>87.82986363636364</c:v>
                </c:pt>
                <c:pt idx="633">
                  <c:v>76.865247474747491</c:v>
                </c:pt>
                <c:pt idx="634">
                  <c:v>89.611181818181819</c:v>
                </c:pt>
                <c:pt idx="635">
                  <c:v>79.085775252525252</c:v>
                </c:pt>
                <c:pt idx="636">
                  <c:v>74.207542929292941</c:v>
                </c:pt>
                <c:pt idx="637">
                  <c:v>81.131851010101016</c:v>
                </c:pt>
                <c:pt idx="638">
                  <c:v>67.574373737373747</c:v>
                </c:pt>
                <c:pt idx="639">
                  <c:v>85.647560606060608</c:v>
                </c:pt>
                <c:pt idx="640">
                  <c:v>79.377934343434347</c:v>
                </c:pt>
                <c:pt idx="641">
                  <c:v>71.847020202020218</c:v>
                </c:pt>
                <c:pt idx="642">
                  <c:v>84.547358585858589</c:v>
                </c:pt>
                <c:pt idx="643">
                  <c:v>69.557383838383842</c:v>
                </c:pt>
                <c:pt idx="644">
                  <c:v>87.876936868686869</c:v>
                </c:pt>
                <c:pt idx="645">
                  <c:v>38.345805555555557</c:v>
                </c:pt>
                <c:pt idx="646">
                  <c:v>29.602454545454563</c:v>
                </c:pt>
                <c:pt idx="647">
                  <c:v>44.370631313131319</c:v>
                </c:pt>
                <c:pt idx="648">
                  <c:v>10.464570707070692</c:v>
                </c:pt>
                <c:pt idx="649">
                  <c:v>43.305479797979807</c:v>
                </c:pt>
                <c:pt idx="650">
                  <c:v>86.012608585858587</c:v>
                </c:pt>
                <c:pt idx="651">
                  <c:v>83.706750000000014</c:v>
                </c:pt>
                <c:pt idx="652">
                  <c:v>89.438000000000002</c:v>
                </c:pt>
                <c:pt idx="653">
                  <c:v>79.154181818181826</c:v>
                </c:pt>
                <c:pt idx="654">
                  <c:v>91.880487373737381</c:v>
                </c:pt>
                <c:pt idx="655">
                  <c:v>82.132449494949498</c:v>
                </c:pt>
                <c:pt idx="656">
                  <c:v>79.971083333333354</c:v>
                </c:pt>
                <c:pt idx="657">
                  <c:v>86.172035353535364</c:v>
                </c:pt>
                <c:pt idx="658">
                  <c:v>73.969601010101016</c:v>
                </c:pt>
                <c:pt idx="659">
                  <c:v>88.638638888888892</c:v>
                </c:pt>
                <c:pt idx="660">
                  <c:v>87.534853535353534</c:v>
                </c:pt>
                <c:pt idx="661">
                  <c:v>83.586941919191929</c:v>
                </c:pt>
                <c:pt idx="662">
                  <c:v>89.652825757575769</c:v>
                </c:pt>
                <c:pt idx="663">
                  <c:v>79.612075757575766</c:v>
                </c:pt>
                <c:pt idx="664">
                  <c:v>91.804633838383836</c:v>
                </c:pt>
                <c:pt idx="665">
                  <c:v>79.320585858585872</c:v>
                </c:pt>
                <c:pt idx="666">
                  <c:v>74.925669191919198</c:v>
                </c:pt>
                <c:pt idx="667">
                  <c:v>84.080833333333345</c:v>
                </c:pt>
                <c:pt idx="668">
                  <c:v>67.358030303030318</c:v>
                </c:pt>
                <c:pt idx="669">
                  <c:v>87.447878787878793</c:v>
                </c:pt>
                <c:pt idx="670">
                  <c:v>79.222343434343429</c:v>
                </c:pt>
                <c:pt idx="671">
                  <c:v>77.26209848484848</c:v>
                </c:pt>
                <c:pt idx="672">
                  <c:v>86.320452020202026</c:v>
                </c:pt>
                <c:pt idx="673">
                  <c:v>68.765007575757579</c:v>
                </c:pt>
                <c:pt idx="674">
                  <c:v>88.431694444444446</c:v>
                </c:pt>
                <c:pt idx="675">
                  <c:v>84.345765151515167</c:v>
                </c:pt>
                <c:pt idx="676">
                  <c:v>80.147621212121209</c:v>
                </c:pt>
                <c:pt idx="677">
                  <c:v>88.283555555555566</c:v>
                </c:pt>
                <c:pt idx="678">
                  <c:v>75.888166666666677</c:v>
                </c:pt>
                <c:pt idx="679">
                  <c:v>90.310138888888901</c:v>
                </c:pt>
                <c:pt idx="680">
                  <c:v>84.179734848484856</c:v>
                </c:pt>
                <c:pt idx="681">
                  <c:v>78.840472222222218</c:v>
                </c:pt>
                <c:pt idx="682">
                  <c:v>88.91595707070708</c:v>
                </c:pt>
                <c:pt idx="683">
                  <c:v>75.127530303030312</c:v>
                </c:pt>
                <c:pt idx="684">
                  <c:v>91.689351010101021</c:v>
                </c:pt>
                <c:pt idx="685">
                  <c:v>83.047757575757572</c:v>
                </c:pt>
                <c:pt idx="686">
                  <c:v>77.487585858585874</c:v>
                </c:pt>
                <c:pt idx="687">
                  <c:v>85.719719696969705</c:v>
                </c:pt>
                <c:pt idx="688">
                  <c:v>71.234833333333341</c:v>
                </c:pt>
                <c:pt idx="689">
                  <c:v>88.921030303030307</c:v>
                </c:pt>
                <c:pt idx="690">
                  <c:v>82.494707070707079</c:v>
                </c:pt>
                <c:pt idx="691">
                  <c:v>77.175477272727278</c:v>
                </c:pt>
                <c:pt idx="692">
                  <c:v>85.939050505050517</c:v>
                </c:pt>
                <c:pt idx="693">
                  <c:v>69.920489898989899</c:v>
                </c:pt>
                <c:pt idx="694">
                  <c:v>88.932055555555564</c:v>
                </c:pt>
                <c:pt idx="695">
                  <c:v>66.035121212121226</c:v>
                </c:pt>
                <c:pt idx="696">
                  <c:v>59.53790909090911</c:v>
                </c:pt>
                <c:pt idx="697">
                  <c:v>74.025229797979804</c:v>
                </c:pt>
                <c:pt idx="698">
                  <c:v>41.257702020202018</c:v>
                </c:pt>
                <c:pt idx="699">
                  <c:v>80.617335858585861</c:v>
                </c:pt>
                <c:pt idx="700">
                  <c:v>80.2629292929293</c:v>
                </c:pt>
                <c:pt idx="701">
                  <c:v>73.874797979797989</c:v>
                </c:pt>
                <c:pt idx="702">
                  <c:v>84.809553030303036</c:v>
                </c:pt>
                <c:pt idx="703">
                  <c:v>61.394325757575764</c:v>
                </c:pt>
                <c:pt idx="704">
                  <c:v>87.070840909090919</c:v>
                </c:pt>
                <c:pt idx="705">
                  <c:v>80.559181818181827</c:v>
                </c:pt>
                <c:pt idx="706">
                  <c:v>77.014161616161616</c:v>
                </c:pt>
                <c:pt idx="707">
                  <c:v>84.790030303030306</c:v>
                </c:pt>
                <c:pt idx="708">
                  <c:v>74.49947474747475</c:v>
                </c:pt>
                <c:pt idx="709">
                  <c:v>87.997611111111112</c:v>
                </c:pt>
                <c:pt idx="710">
                  <c:v>85.162214646464648</c:v>
                </c:pt>
                <c:pt idx="711">
                  <c:v>81.404265151515148</c:v>
                </c:pt>
                <c:pt idx="712">
                  <c:v>88.894876262626269</c:v>
                </c:pt>
                <c:pt idx="713">
                  <c:v>75.396878787878791</c:v>
                </c:pt>
                <c:pt idx="714">
                  <c:v>91.182318181818189</c:v>
                </c:pt>
                <c:pt idx="715">
                  <c:v>74.07993434343436</c:v>
                </c:pt>
                <c:pt idx="716">
                  <c:v>67.492674242424243</c:v>
                </c:pt>
                <c:pt idx="717">
                  <c:v>79.685906565656566</c:v>
                </c:pt>
                <c:pt idx="718">
                  <c:v>63.708151515151521</c:v>
                </c:pt>
                <c:pt idx="719">
                  <c:v>86.035239898989914</c:v>
                </c:pt>
                <c:pt idx="720">
                  <c:v>83.675070707070716</c:v>
                </c:pt>
                <c:pt idx="721">
                  <c:v>79.420565656565657</c:v>
                </c:pt>
                <c:pt idx="722">
                  <c:v>88.752661616161618</c:v>
                </c:pt>
                <c:pt idx="723">
                  <c:v>76.187835858585856</c:v>
                </c:pt>
                <c:pt idx="724">
                  <c:v>91.59517424242425</c:v>
                </c:pt>
                <c:pt idx="725">
                  <c:v>78.339780303030309</c:v>
                </c:pt>
                <c:pt idx="726">
                  <c:v>74.662113636363642</c:v>
                </c:pt>
                <c:pt idx="727">
                  <c:v>81.91001767676768</c:v>
                </c:pt>
                <c:pt idx="728">
                  <c:v>67.75410101010101</c:v>
                </c:pt>
                <c:pt idx="729">
                  <c:v>86.031166666666678</c:v>
                </c:pt>
                <c:pt idx="730">
                  <c:v>78.990406565656571</c:v>
                </c:pt>
                <c:pt idx="731">
                  <c:v>74.099651515151521</c:v>
                </c:pt>
                <c:pt idx="732">
                  <c:v>83.719684343434352</c:v>
                </c:pt>
                <c:pt idx="733">
                  <c:v>66.93618686868686</c:v>
                </c:pt>
                <c:pt idx="734">
                  <c:v>87.580386363636364</c:v>
                </c:pt>
                <c:pt idx="735">
                  <c:v>77.974078282828287</c:v>
                </c:pt>
                <c:pt idx="736">
                  <c:v>73.333974747474755</c:v>
                </c:pt>
                <c:pt idx="737">
                  <c:v>82.651810606060607</c:v>
                </c:pt>
                <c:pt idx="738">
                  <c:v>67.765661616161623</c:v>
                </c:pt>
                <c:pt idx="739">
                  <c:v>85.458540404040406</c:v>
                </c:pt>
                <c:pt idx="740">
                  <c:v>67.338310606060617</c:v>
                </c:pt>
                <c:pt idx="741">
                  <c:v>57.139328282828288</c:v>
                </c:pt>
                <c:pt idx="742">
                  <c:v>79.863722222222236</c:v>
                </c:pt>
                <c:pt idx="743">
                  <c:v>31.974171717171728</c:v>
                </c:pt>
                <c:pt idx="744">
                  <c:v>85.047131313131317</c:v>
                </c:pt>
                <c:pt idx="745">
                  <c:v>82.338272727272738</c:v>
                </c:pt>
                <c:pt idx="746">
                  <c:v>78.039055555555564</c:v>
                </c:pt>
                <c:pt idx="747">
                  <c:v>86.136873737373747</c:v>
                </c:pt>
                <c:pt idx="748">
                  <c:v>73.808959595959607</c:v>
                </c:pt>
                <c:pt idx="749">
                  <c:v>90.377207070707072</c:v>
                </c:pt>
                <c:pt idx="750">
                  <c:v>78.412050505050516</c:v>
                </c:pt>
                <c:pt idx="751">
                  <c:v>75.65047222222222</c:v>
                </c:pt>
                <c:pt idx="752">
                  <c:v>85.697343434343438</c:v>
                </c:pt>
                <c:pt idx="753">
                  <c:v>70.328737373737368</c:v>
                </c:pt>
                <c:pt idx="754">
                  <c:v>88.354522727272737</c:v>
                </c:pt>
                <c:pt idx="755">
                  <c:v>74.956436868686879</c:v>
                </c:pt>
                <c:pt idx="756">
                  <c:v>69.63190909090909</c:v>
                </c:pt>
                <c:pt idx="757">
                  <c:v>79.181699494949498</c:v>
                </c:pt>
                <c:pt idx="758">
                  <c:v>65.025292929292931</c:v>
                </c:pt>
                <c:pt idx="759">
                  <c:v>83.222368686868691</c:v>
                </c:pt>
                <c:pt idx="760">
                  <c:v>48.191351010101009</c:v>
                </c:pt>
                <c:pt idx="761">
                  <c:v>39.063055555555557</c:v>
                </c:pt>
                <c:pt idx="762">
                  <c:v>78.1369696969697</c:v>
                </c:pt>
                <c:pt idx="763">
                  <c:v>30.285752525252533</c:v>
                </c:pt>
                <c:pt idx="764">
                  <c:v>86.611070707070724</c:v>
                </c:pt>
                <c:pt idx="765">
                  <c:v>83.608166666666676</c:v>
                </c:pt>
                <c:pt idx="766">
                  <c:v>76.860707070707079</c:v>
                </c:pt>
                <c:pt idx="767">
                  <c:v>87.443093434343439</c:v>
                </c:pt>
                <c:pt idx="768">
                  <c:v>69.511439393939384</c:v>
                </c:pt>
                <c:pt idx="769">
                  <c:v>90.527361111111119</c:v>
                </c:pt>
                <c:pt idx="770">
                  <c:v>83.913702020202038</c:v>
                </c:pt>
                <c:pt idx="771">
                  <c:v>80.457911616161624</c:v>
                </c:pt>
                <c:pt idx="772">
                  <c:v>88.139325757575762</c:v>
                </c:pt>
                <c:pt idx="773">
                  <c:v>75.890989898989901</c:v>
                </c:pt>
                <c:pt idx="774">
                  <c:v>91.286641414141414</c:v>
                </c:pt>
                <c:pt idx="775">
                  <c:v>88.651194444444457</c:v>
                </c:pt>
                <c:pt idx="776">
                  <c:v>83.902729797979802</c:v>
                </c:pt>
                <c:pt idx="777">
                  <c:v>91.417739898989907</c:v>
                </c:pt>
                <c:pt idx="778">
                  <c:v>80.250926767676773</c:v>
                </c:pt>
                <c:pt idx="779">
                  <c:v>93.653611111111118</c:v>
                </c:pt>
                <c:pt idx="780">
                  <c:v>86.193770202020204</c:v>
                </c:pt>
                <c:pt idx="781">
                  <c:v>80.787555555555571</c:v>
                </c:pt>
                <c:pt idx="782">
                  <c:v>87.602871212121215</c:v>
                </c:pt>
                <c:pt idx="783">
                  <c:v>73.266484848484851</c:v>
                </c:pt>
                <c:pt idx="784">
                  <c:v>90.452929292929298</c:v>
                </c:pt>
                <c:pt idx="785">
                  <c:v>88.361931818181816</c:v>
                </c:pt>
                <c:pt idx="786">
                  <c:v>85.408345959595962</c:v>
                </c:pt>
                <c:pt idx="787">
                  <c:v>90.816858585858597</c:v>
                </c:pt>
                <c:pt idx="788">
                  <c:v>79.232482323232318</c:v>
                </c:pt>
                <c:pt idx="789">
                  <c:v>92.253808080808085</c:v>
                </c:pt>
                <c:pt idx="790">
                  <c:v>83.981547979797995</c:v>
                </c:pt>
                <c:pt idx="791">
                  <c:v>81.651987373737384</c:v>
                </c:pt>
                <c:pt idx="792">
                  <c:v>88.249191919191929</c:v>
                </c:pt>
                <c:pt idx="793">
                  <c:v>76.727984848484866</c:v>
                </c:pt>
                <c:pt idx="794">
                  <c:v>90.568058080808086</c:v>
                </c:pt>
                <c:pt idx="795">
                  <c:v>88.218984848484851</c:v>
                </c:pt>
                <c:pt idx="796">
                  <c:v>85.201265151515159</c:v>
                </c:pt>
                <c:pt idx="797">
                  <c:v>92.924434343434342</c:v>
                </c:pt>
                <c:pt idx="798">
                  <c:v>83.503330808080818</c:v>
                </c:pt>
                <c:pt idx="799">
                  <c:v>94.187813131313135</c:v>
                </c:pt>
                <c:pt idx="800">
                  <c:v>87.186878787878797</c:v>
                </c:pt>
                <c:pt idx="801">
                  <c:v>84.986156565656572</c:v>
                </c:pt>
                <c:pt idx="802">
                  <c:v>91.06331818181819</c:v>
                </c:pt>
                <c:pt idx="803">
                  <c:v>80.194272727272732</c:v>
                </c:pt>
                <c:pt idx="804">
                  <c:v>92.857553030303038</c:v>
                </c:pt>
                <c:pt idx="805">
                  <c:v>81.442896464646466</c:v>
                </c:pt>
                <c:pt idx="806">
                  <c:v>79.064343434343442</c:v>
                </c:pt>
                <c:pt idx="807">
                  <c:v>85.831101010101023</c:v>
                </c:pt>
                <c:pt idx="808">
                  <c:v>73.286742424242433</c:v>
                </c:pt>
                <c:pt idx="809">
                  <c:v>89.844967171717173</c:v>
                </c:pt>
                <c:pt idx="810">
                  <c:v>86.038275252525267</c:v>
                </c:pt>
                <c:pt idx="811">
                  <c:v>82.542737373737381</c:v>
                </c:pt>
                <c:pt idx="812">
                  <c:v>87.71907323232324</c:v>
                </c:pt>
                <c:pt idx="813">
                  <c:v>76.992202020202029</c:v>
                </c:pt>
                <c:pt idx="814">
                  <c:v>92.227007575757582</c:v>
                </c:pt>
                <c:pt idx="815">
                  <c:v>82.873570707070712</c:v>
                </c:pt>
                <c:pt idx="816">
                  <c:v>81.41049242424242</c:v>
                </c:pt>
                <c:pt idx="817">
                  <c:v>88.25842424242424</c:v>
                </c:pt>
                <c:pt idx="818">
                  <c:v>63.973093434343447</c:v>
                </c:pt>
                <c:pt idx="819">
                  <c:v>89.23878030303031</c:v>
                </c:pt>
                <c:pt idx="820">
                  <c:v>87.533063131313142</c:v>
                </c:pt>
                <c:pt idx="821">
                  <c:v>85.105267676767681</c:v>
                </c:pt>
                <c:pt idx="822">
                  <c:v>91.228883838383837</c:v>
                </c:pt>
                <c:pt idx="823">
                  <c:v>80.112053030303045</c:v>
                </c:pt>
                <c:pt idx="824">
                  <c:v>93.69635858585859</c:v>
                </c:pt>
                <c:pt idx="825">
                  <c:v>84.061452020202026</c:v>
                </c:pt>
                <c:pt idx="826">
                  <c:v>77.924845959595956</c:v>
                </c:pt>
                <c:pt idx="827">
                  <c:v>86.976227272727272</c:v>
                </c:pt>
                <c:pt idx="828">
                  <c:v>75.864217171717186</c:v>
                </c:pt>
                <c:pt idx="829">
                  <c:v>89.161315656565662</c:v>
                </c:pt>
                <c:pt idx="830">
                  <c:v>86.23105303030303</c:v>
                </c:pt>
                <c:pt idx="831">
                  <c:v>80.87912121212122</c:v>
                </c:pt>
                <c:pt idx="832">
                  <c:v>89.309522727272736</c:v>
                </c:pt>
                <c:pt idx="833">
                  <c:v>75.383257575757568</c:v>
                </c:pt>
                <c:pt idx="834">
                  <c:v>90.818914141414155</c:v>
                </c:pt>
                <c:pt idx="835">
                  <c:v>80.152242424242431</c:v>
                </c:pt>
                <c:pt idx="836">
                  <c:v>72.272934343434343</c:v>
                </c:pt>
                <c:pt idx="837">
                  <c:v>80.737017676767692</c:v>
                </c:pt>
                <c:pt idx="838">
                  <c:v>67.625489898989912</c:v>
                </c:pt>
                <c:pt idx="839">
                  <c:v>86.13331313131313</c:v>
                </c:pt>
                <c:pt idx="840">
                  <c:v>82.513005050505058</c:v>
                </c:pt>
                <c:pt idx="841">
                  <c:v>78.293068181818185</c:v>
                </c:pt>
                <c:pt idx="842">
                  <c:v>87.540724747474755</c:v>
                </c:pt>
                <c:pt idx="843">
                  <c:v>73.213075757575766</c:v>
                </c:pt>
                <c:pt idx="844">
                  <c:v>90.296186868686874</c:v>
                </c:pt>
                <c:pt idx="845">
                  <c:v>78.417469696969704</c:v>
                </c:pt>
                <c:pt idx="846">
                  <c:v>75.510929292929291</c:v>
                </c:pt>
                <c:pt idx="847">
                  <c:v>82.139406565656572</c:v>
                </c:pt>
                <c:pt idx="848">
                  <c:v>69.121452020202028</c:v>
                </c:pt>
                <c:pt idx="849">
                  <c:v>85.570202020202032</c:v>
                </c:pt>
                <c:pt idx="850">
                  <c:v>78.544356060606063</c:v>
                </c:pt>
                <c:pt idx="851">
                  <c:v>73.522416666666686</c:v>
                </c:pt>
                <c:pt idx="852">
                  <c:v>84.202636363636373</c:v>
                </c:pt>
                <c:pt idx="853">
                  <c:v>67.673489898989899</c:v>
                </c:pt>
                <c:pt idx="854">
                  <c:v>89.023469696969698</c:v>
                </c:pt>
                <c:pt idx="855">
                  <c:v>38.826686868686878</c:v>
                </c:pt>
                <c:pt idx="856">
                  <c:v>18.420095959595955</c:v>
                </c:pt>
                <c:pt idx="857">
                  <c:v>42.122022727272736</c:v>
                </c:pt>
                <c:pt idx="858">
                  <c:v>15.464090909090913</c:v>
                </c:pt>
                <c:pt idx="859">
                  <c:v>50.445840909090911</c:v>
                </c:pt>
                <c:pt idx="860">
                  <c:v>85.603684343434338</c:v>
                </c:pt>
                <c:pt idx="861">
                  <c:v>83.179078282828286</c:v>
                </c:pt>
                <c:pt idx="862">
                  <c:v>90.133022727272731</c:v>
                </c:pt>
                <c:pt idx="863">
                  <c:v>78.778467171717182</c:v>
                </c:pt>
                <c:pt idx="864">
                  <c:v>92.164787878787877</c:v>
                </c:pt>
                <c:pt idx="865">
                  <c:v>83.168098484848485</c:v>
                </c:pt>
                <c:pt idx="866">
                  <c:v>79.524255050505047</c:v>
                </c:pt>
                <c:pt idx="867">
                  <c:v>87.141737373737385</c:v>
                </c:pt>
                <c:pt idx="868">
                  <c:v>68.556742424242429</c:v>
                </c:pt>
                <c:pt idx="869">
                  <c:v>89.737353535353549</c:v>
                </c:pt>
                <c:pt idx="870">
                  <c:v>87.265063131313127</c:v>
                </c:pt>
                <c:pt idx="871">
                  <c:v>83.795603535353536</c:v>
                </c:pt>
                <c:pt idx="872">
                  <c:v>88.434727272727272</c:v>
                </c:pt>
                <c:pt idx="873">
                  <c:v>81.359631313131317</c:v>
                </c:pt>
                <c:pt idx="874">
                  <c:v>92.049191919191927</c:v>
                </c:pt>
                <c:pt idx="875">
                  <c:v>76.713702020202021</c:v>
                </c:pt>
                <c:pt idx="876">
                  <c:v>72.9633888888889</c:v>
                </c:pt>
                <c:pt idx="877">
                  <c:v>82.694080808080813</c:v>
                </c:pt>
                <c:pt idx="878">
                  <c:v>68.852005050505056</c:v>
                </c:pt>
                <c:pt idx="879">
                  <c:v>86.296318181818179</c:v>
                </c:pt>
                <c:pt idx="880">
                  <c:v>80.125939393939404</c:v>
                </c:pt>
                <c:pt idx="881">
                  <c:v>76.585810606060619</c:v>
                </c:pt>
                <c:pt idx="882">
                  <c:v>84.449020202020222</c:v>
                </c:pt>
                <c:pt idx="883">
                  <c:v>71.72133585858586</c:v>
                </c:pt>
                <c:pt idx="884">
                  <c:v>87.952070707070718</c:v>
                </c:pt>
                <c:pt idx="885">
                  <c:v>85.754320707070718</c:v>
                </c:pt>
                <c:pt idx="886">
                  <c:v>80.361590909090921</c:v>
                </c:pt>
                <c:pt idx="887">
                  <c:v>86.896068181818194</c:v>
                </c:pt>
                <c:pt idx="888">
                  <c:v>76.476742424242431</c:v>
                </c:pt>
                <c:pt idx="889">
                  <c:v>89.922707070707077</c:v>
                </c:pt>
                <c:pt idx="890">
                  <c:v>85.060391414141421</c:v>
                </c:pt>
                <c:pt idx="891">
                  <c:v>80.083522727272737</c:v>
                </c:pt>
                <c:pt idx="892">
                  <c:v>87.703108585858587</c:v>
                </c:pt>
                <c:pt idx="893">
                  <c:v>73.966540404040416</c:v>
                </c:pt>
                <c:pt idx="894">
                  <c:v>91.966835858585867</c:v>
                </c:pt>
                <c:pt idx="895">
                  <c:v>81.874770202020201</c:v>
                </c:pt>
                <c:pt idx="896">
                  <c:v>77.317535353535362</c:v>
                </c:pt>
                <c:pt idx="897">
                  <c:v>83.799702020202034</c:v>
                </c:pt>
                <c:pt idx="898">
                  <c:v>71.39659595959597</c:v>
                </c:pt>
                <c:pt idx="899">
                  <c:v>89.216093434343449</c:v>
                </c:pt>
                <c:pt idx="900">
                  <c:v>79.607643939393938</c:v>
                </c:pt>
                <c:pt idx="901">
                  <c:v>76.00126262626263</c:v>
                </c:pt>
                <c:pt idx="902">
                  <c:v>86.688744949494961</c:v>
                </c:pt>
                <c:pt idx="903">
                  <c:v>70.784909090909096</c:v>
                </c:pt>
                <c:pt idx="904">
                  <c:v>88.751285353535366</c:v>
                </c:pt>
                <c:pt idx="905">
                  <c:v>64.350151515151524</c:v>
                </c:pt>
                <c:pt idx="906">
                  <c:v>51.335585858585873</c:v>
                </c:pt>
                <c:pt idx="907">
                  <c:v>73.421098484848486</c:v>
                </c:pt>
                <c:pt idx="908">
                  <c:v>41.814116161616163</c:v>
                </c:pt>
                <c:pt idx="909">
                  <c:v>80.82609595959596</c:v>
                </c:pt>
                <c:pt idx="910">
                  <c:v>78.899202020202026</c:v>
                </c:pt>
                <c:pt idx="911">
                  <c:v>72.599643939393957</c:v>
                </c:pt>
                <c:pt idx="912">
                  <c:v>83.535469696969699</c:v>
                </c:pt>
                <c:pt idx="913">
                  <c:v>59.036194444444448</c:v>
                </c:pt>
                <c:pt idx="914">
                  <c:v>87.196954545454545</c:v>
                </c:pt>
                <c:pt idx="915">
                  <c:v>80.165255050505053</c:v>
                </c:pt>
                <c:pt idx="916">
                  <c:v>78.590626262626273</c:v>
                </c:pt>
                <c:pt idx="917">
                  <c:v>83.570030303030308</c:v>
                </c:pt>
                <c:pt idx="918">
                  <c:v>75.080681818181816</c:v>
                </c:pt>
                <c:pt idx="919">
                  <c:v>87.811568181818188</c:v>
                </c:pt>
                <c:pt idx="920">
                  <c:v>84.969118686868697</c:v>
                </c:pt>
                <c:pt idx="921">
                  <c:v>80.655992424242427</c:v>
                </c:pt>
                <c:pt idx="922">
                  <c:v>88.108906565656568</c:v>
                </c:pt>
                <c:pt idx="923">
                  <c:v>76.510012626262636</c:v>
                </c:pt>
                <c:pt idx="924">
                  <c:v>89.864106060606076</c:v>
                </c:pt>
                <c:pt idx="925">
                  <c:v>74.125565656565669</c:v>
                </c:pt>
                <c:pt idx="926">
                  <c:v>68.885671717171718</c:v>
                </c:pt>
                <c:pt idx="927">
                  <c:v>78.918636363636381</c:v>
                </c:pt>
                <c:pt idx="928">
                  <c:v>58.926560606060612</c:v>
                </c:pt>
                <c:pt idx="929">
                  <c:v>81.948656565656577</c:v>
                </c:pt>
                <c:pt idx="930">
                  <c:v>84.702671717171725</c:v>
                </c:pt>
                <c:pt idx="931">
                  <c:v>81.619972222222231</c:v>
                </c:pt>
                <c:pt idx="932">
                  <c:v>88.11845707070708</c:v>
                </c:pt>
                <c:pt idx="933">
                  <c:v>76.598659090909095</c:v>
                </c:pt>
                <c:pt idx="934">
                  <c:v>91.91169444444445</c:v>
                </c:pt>
                <c:pt idx="935">
                  <c:v>77.682275252525258</c:v>
                </c:pt>
                <c:pt idx="936">
                  <c:v>72.481737373737374</c:v>
                </c:pt>
                <c:pt idx="937">
                  <c:v>80.95783333333334</c:v>
                </c:pt>
                <c:pt idx="938">
                  <c:v>70.537388888888898</c:v>
                </c:pt>
                <c:pt idx="939">
                  <c:v>86.598497474747475</c:v>
                </c:pt>
                <c:pt idx="940">
                  <c:v>79.840848484848493</c:v>
                </c:pt>
                <c:pt idx="941">
                  <c:v>75.740328282828287</c:v>
                </c:pt>
                <c:pt idx="942">
                  <c:v>82.630095959595963</c:v>
                </c:pt>
                <c:pt idx="943">
                  <c:v>61.554257575757575</c:v>
                </c:pt>
                <c:pt idx="944">
                  <c:v>87.20130808080809</c:v>
                </c:pt>
                <c:pt idx="945">
                  <c:v>76.064202020202032</c:v>
                </c:pt>
                <c:pt idx="946">
                  <c:v>74.656830808080812</c:v>
                </c:pt>
                <c:pt idx="947">
                  <c:v>81.500616161616165</c:v>
                </c:pt>
                <c:pt idx="948">
                  <c:v>68.540848484848496</c:v>
                </c:pt>
                <c:pt idx="949">
                  <c:v>85.162166666666664</c:v>
                </c:pt>
                <c:pt idx="950">
                  <c:v>71.899040404040406</c:v>
                </c:pt>
                <c:pt idx="951">
                  <c:v>60.552984848484847</c:v>
                </c:pt>
                <c:pt idx="952">
                  <c:v>81.487484848484854</c:v>
                </c:pt>
                <c:pt idx="953">
                  <c:v>55.937752525252542</c:v>
                </c:pt>
                <c:pt idx="954">
                  <c:v>85.755479797979802</c:v>
                </c:pt>
                <c:pt idx="955">
                  <c:v>84.736553030303043</c:v>
                </c:pt>
                <c:pt idx="956">
                  <c:v>79.50150505050506</c:v>
                </c:pt>
                <c:pt idx="957">
                  <c:v>86.389106060606068</c:v>
                </c:pt>
                <c:pt idx="958">
                  <c:v>76.351111111111123</c:v>
                </c:pt>
                <c:pt idx="959">
                  <c:v>90.8819595959596</c:v>
                </c:pt>
                <c:pt idx="960">
                  <c:v>81.184643939393951</c:v>
                </c:pt>
                <c:pt idx="961">
                  <c:v>75.313431818181826</c:v>
                </c:pt>
                <c:pt idx="962">
                  <c:v>85.382234848484856</c:v>
                </c:pt>
                <c:pt idx="963">
                  <c:v>68.944121212121217</c:v>
                </c:pt>
                <c:pt idx="964">
                  <c:v>88.43244191919193</c:v>
                </c:pt>
                <c:pt idx="965">
                  <c:v>75.306898989898997</c:v>
                </c:pt>
                <c:pt idx="966">
                  <c:v>67.296323232323232</c:v>
                </c:pt>
                <c:pt idx="967">
                  <c:v>80.047568181818193</c:v>
                </c:pt>
                <c:pt idx="968">
                  <c:v>64.166303030303027</c:v>
                </c:pt>
                <c:pt idx="969">
                  <c:v>85.915358585858598</c:v>
                </c:pt>
                <c:pt idx="970">
                  <c:v>56.064477272727274</c:v>
                </c:pt>
                <c:pt idx="971">
                  <c:v>38.507161616161625</c:v>
                </c:pt>
                <c:pt idx="972">
                  <c:v>56.692037878787893</c:v>
                </c:pt>
                <c:pt idx="973">
                  <c:v>23.876742424242423</c:v>
                </c:pt>
                <c:pt idx="974">
                  <c:v>81.66445202020202</c:v>
                </c:pt>
                <c:pt idx="975">
                  <c:v>81.948164141414139</c:v>
                </c:pt>
                <c:pt idx="976">
                  <c:v>75.76733333333334</c:v>
                </c:pt>
                <c:pt idx="977">
                  <c:v>85.614199494949503</c:v>
                </c:pt>
                <c:pt idx="978">
                  <c:v>74.20202525252526</c:v>
                </c:pt>
                <c:pt idx="979">
                  <c:v>89.522881313131322</c:v>
                </c:pt>
                <c:pt idx="980">
                  <c:v>84.55322979797981</c:v>
                </c:pt>
                <c:pt idx="981">
                  <c:v>79.175484848484857</c:v>
                </c:pt>
                <c:pt idx="982">
                  <c:v>88.071767676767692</c:v>
                </c:pt>
                <c:pt idx="983">
                  <c:v>75.894671717171718</c:v>
                </c:pt>
                <c:pt idx="984">
                  <c:v>89.911207070707079</c:v>
                </c:pt>
                <c:pt idx="985">
                  <c:v>88.187939393939402</c:v>
                </c:pt>
                <c:pt idx="986">
                  <c:v>83.358212121212119</c:v>
                </c:pt>
                <c:pt idx="987">
                  <c:v>90.092141414141423</c:v>
                </c:pt>
                <c:pt idx="988">
                  <c:v>80.471646464646469</c:v>
                </c:pt>
                <c:pt idx="989">
                  <c:v>93.660732323232338</c:v>
                </c:pt>
                <c:pt idx="990">
                  <c:v>84.314025252525255</c:v>
                </c:pt>
                <c:pt idx="991">
                  <c:v>80.120060606060605</c:v>
                </c:pt>
                <c:pt idx="992">
                  <c:v>88.407633838383845</c:v>
                </c:pt>
                <c:pt idx="993">
                  <c:v>75.425537878787878</c:v>
                </c:pt>
                <c:pt idx="994">
                  <c:v>92.557146464646465</c:v>
                </c:pt>
                <c:pt idx="995">
                  <c:v>87.430356060606059</c:v>
                </c:pt>
                <c:pt idx="996">
                  <c:v>86.545929292929301</c:v>
                </c:pt>
                <c:pt idx="997">
                  <c:v>90.113474747474754</c:v>
                </c:pt>
                <c:pt idx="998">
                  <c:v>80.905406565656577</c:v>
                </c:pt>
                <c:pt idx="999">
                  <c:v>93.772830808080812</c:v>
                </c:pt>
                <c:pt idx="1000">
                  <c:v>85.237792929292937</c:v>
                </c:pt>
                <c:pt idx="1001">
                  <c:v>81.046752525252529</c:v>
                </c:pt>
                <c:pt idx="1002">
                  <c:v>88.408661616161623</c:v>
                </c:pt>
                <c:pt idx="1003">
                  <c:v>76.578654040404047</c:v>
                </c:pt>
                <c:pt idx="1004">
                  <c:v>91.558502525252521</c:v>
                </c:pt>
                <c:pt idx="1005">
                  <c:v>89.16260353535354</c:v>
                </c:pt>
                <c:pt idx="1006">
                  <c:v>85.983489898989902</c:v>
                </c:pt>
                <c:pt idx="1007">
                  <c:v>90.739588383838395</c:v>
                </c:pt>
                <c:pt idx="1008">
                  <c:v>82.742717171717175</c:v>
                </c:pt>
                <c:pt idx="1009">
                  <c:v>94.645787878787885</c:v>
                </c:pt>
                <c:pt idx="1010">
                  <c:v>87.783777777777786</c:v>
                </c:pt>
                <c:pt idx="1011">
                  <c:v>84.018426767676772</c:v>
                </c:pt>
                <c:pt idx="1012">
                  <c:v>91.957861111111114</c:v>
                </c:pt>
                <c:pt idx="1013">
                  <c:v>81.385194444444451</c:v>
                </c:pt>
                <c:pt idx="1014">
                  <c:v>92.690083333333334</c:v>
                </c:pt>
                <c:pt idx="1015">
                  <c:v>81.460366161616165</c:v>
                </c:pt>
                <c:pt idx="1016">
                  <c:v>79.792952020202023</c:v>
                </c:pt>
                <c:pt idx="1017">
                  <c:v>85.594522727272732</c:v>
                </c:pt>
                <c:pt idx="1018">
                  <c:v>75.663590909090914</c:v>
                </c:pt>
                <c:pt idx="1019">
                  <c:v>89.112530303030297</c:v>
                </c:pt>
                <c:pt idx="1020">
                  <c:v>86.194005050505055</c:v>
                </c:pt>
                <c:pt idx="1021">
                  <c:v>81.470987373737387</c:v>
                </c:pt>
                <c:pt idx="1022">
                  <c:v>88.964714646464657</c:v>
                </c:pt>
                <c:pt idx="1023">
                  <c:v>76.938108585858586</c:v>
                </c:pt>
                <c:pt idx="1024">
                  <c:v>91.865989898989909</c:v>
                </c:pt>
                <c:pt idx="1025">
                  <c:v>83.512921717171722</c:v>
                </c:pt>
                <c:pt idx="1026">
                  <c:v>78.872075757575757</c:v>
                </c:pt>
                <c:pt idx="1027">
                  <c:v>87.711992424242425</c:v>
                </c:pt>
                <c:pt idx="1028">
                  <c:v>70.177595959595976</c:v>
                </c:pt>
                <c:pt idx="1029">
                  <c:v>90.936068181818186</c:v>
                </c:pt>
                <c:pt idx="1030">
                  <c:v>89.350343434343444</c:v>
                </c:pt>
                <c:pt idx="1031">
                  <c:v>85.433404040404042</c:v>
                </c:pt>
                <c:pt idx="1032">
                  <c:v>91.31183333333334</c:v>
                </c:pt>
                <c:pt idx="1033">
                  <c:v>78.751459595959602</c:v>
                </c:pt>
                <c:pt idx="1034">
                  <c:v>93.576202020202032</c:v>
                </c:pt>
                <c:pt idx="1035">
                  <c:v>85.201969696969698</c:v>
                </c:pt>
                <c:pt idx="1036">
                  <c:v>78.792987373737375</c:v>
                </c:pt>
                <c:pt idx="1037">
                  <c:v>86.931159090909105</c:v>
                </c:pt>
                <c:pt idx="1038">
                  <c:v>76.363333333333344</c:v>
                </c:pt>
                <c:pt idx="1039">
                  <c:v>88.672924242424244</c:v>
                </c:pt>
                <c:pt idx="1040">
                  <c:v>84.951376262626269</c:v>
                </c:pt>
                <c:pt idx="1041">
                  <c:v>81.319227272727275</c:v>
                </c:pt>
                <c:pt idx="1042">
                  <c:v>87.542777777777786</c:v>
                </c:pt>
                <c:pt idx="1043">
                  <c:v>78.23075</c:v>
                </c:pt>
                <c:pt idx="1044">
                  <c:v>91.728090909090909</c:v>
                </c:pt>
                <c:pt idx="1045">
                  <c:v>79.821598484848494</c:v>
                </c:pt>
                <c:pt idx="1046">
                  <c:v>72.55463383838385</c:v>
                </c:pt>
                <c:pt idx="1047">
                  <c:v>82.796944444444449</c:v>
                </c:pt>
                <c:pt idx="1048">
                  <c:v>68.784792929292934</c:v>
                </c:pt>
                <c:pt idx="1049">
                  <c:v>85.202997474747491</c:v>
                </c:pt>
              </c:numCache>
            </c:numRef>
          </c:xVal>
          <c:yVal>
            <c:numRef>
              <c:f>'CT Net-Cone vs PC Price'!$H$5:$H$1054</c:f>
              <c:numCache>
                <c:formatCode>_("$"* #,##0_);_("$"* \(#,##0\);_("$"* "-"??_);_(@_)</c:formatCode>
                <c:ptCount val="1050"/>
                <c:pt idx="0">
                  <c:v>65.902852023264344</c:v>
                </c:pt>
                <c:pt idx="1">
                  <c:v>112.48510445976245</c:v>
                </c:pt>
                <c:pt idx="2">
                  <c:v>87.947481422875242</c:v>
                </c:pt>
                <c:pt idx="3">
                  <c:v>57.00365615216699</c:v>
                </c:pt>
                <c:pt idx="4">
                  <c:v>80.69456837262257</c:v>
                </c:pt>
                <c:pt idx="5">
                  <c:v>80.405836176037312</c:v>
                </c:pt>
                <c:pt idx="6">
                  <c:v>76.815316402425879</c:v>
                </c:pt>
                <c:pt idx="7">
                  <c:v>99.741372876044053</c:v>
                </c:pt>
                <c:pt idx="8">
                  <c:v>110.93607948543999</c:v>
                </c:pt>
                <c:pt idx="9">
                  <c:v>86.83461312122752</c:v>
                </c:pt>
                <c:pt idx="10">
                  <c:v>68.762312714403123</c:v>
                </c:pt>
                <c:pt idx="11">
                  <c:v>119.71498631032185</c:v>
                </c:pt>
                <c:pt idx="12">
                  <c:v>75.314845844502244</c:v>
                </c:pt>
                <c:pt idx="13">
                  <c:v>55.479611885352391</c:v>
                </c:pt>
                <c:pt idx="14">
                  <c:v>94.943959245847523</c:v>
                </c:pt>
                <c:pt idx="15">
                  <c:v>90.664841726072709</c:v>
                </c:pt>
                <c:pt idx="16">
                  <c:v>67.09674035906535</c:v>
                </c:pt>
                <c:pt idx="17">
                  <c:v>87.172988584448163</c:v>
                </c:pt>
                <c:pt idx="18">
                  <c:v>112.67312163455939</c:v>
                </c:pt>
                <c:pt idx="19">
                  <c:v>100.2340197710902</c:v>
                </c:pt>
                <c:pt idx="20">
                  <c:v>64.405736877063262</c:v>
                </c:pt>
                <c:pt idx="21">
                  <c:v>65.409437484533342</c:v>
                </c:pt>
                <c:pt idx="22">
                  <c:v>88.838621458566507</c:v>
                </c:pt>
                <c:pt idx="23">
                  <c:v>99.131176801911892</c:v>
                </c:pt>
                <c:pt idx="24">
                  <c:v>100.40987096174233</c:v>
                </c:pt>
                <c:pt idx="25">
                  <c:v>86.810571721949188</c:v>
                </c:pt>
                <c:pt idx="26">
                  <c:v>64.771105303366426</c:v>
                </c:pt>
                <c:pt idx="27">
                  <c:v>99.599329165121304</c:v>
                </c:pt>
                <c:pt idx="28">
                  <c:v>102.8073570109155</c:v>
                </c:pt>
                <c:pt idx="29">
                  <c:v>86.322894319346048</c:v>
                </c:pt>
                <c:pt idx="30">
                  <c:v>94.998450564673078</c:v>
                </c:pt>
                <c:pt idx="31">
                  <c:v>92.712949157761287</c:v>
                </c:pt>
                <c:pt idx="32">
                  <c:v>100.4141042135554</c:v>
                </c:pt>
                <c:pt idx="33">
                  <c:v>87.146657643076097</c:v>
                </c:pt>
                <c:pt idx="34">
                  <c:v>86.298070064494325</c:v>
                </c:pt>
                <c:pt idx="35">
                  <c:v>83.479700467320683</c:v>
                </c:pt>
                <c:pt idx="36">
                  <c:v>115.2215255877736</c:v>
                </c:pt>
                <c:pt idx="37">
                  <c:v>26.011187631511884</c:v>
                </c:pt>
                <c:pt idx="38">
                  <c:v>58.841072668086433</c:v>
                </c:pt>
                <c:pt idx="39">
                  <c:v>35.645013784542272</c:v>
                </c:pt>
                <c:pt idx="40">
                  <c:v>101.89049837002202</c:v>
                </c:pt>
                <c:pt idx="41">
                  <c:v>103.29851138250045</c:v>
                </c:pt>
                <c:pt idx="42">
                  <c:v>85.348476601960641</c:v>
                </c:pt>
                <c:pt idx="43">
                  <c:v>72.897346145663818</c:v>
                </c:pt>
                <c:pt idx="44">
                  <c:v>63.47079912957787</c:v>
                </c:pt>
                <c:pt idx="45">
                  <c:v>83.528025201918183</c:v>
                </c:pt>
                <c:pt idx="46">
                  <c:v>106.3127451030476</c:v>
                </c:pt>
                <c:pt idx="47">
                  <c:v>104.01221270341162</c:v>
                </c:pt>
                <c:pt idx="48">
                  <c:v>54.06707534490689</c:v>
                </c:pt>
                <c:pt idx="49">
                  <c:v>97.201154417226149</c:v>
                </c:pt>
                <c:pt idx="50">
                  <c:v>91.619364075138648</c:v>
                </c:pt>
                <c:pt idx="51">
                  <c:v>82.857813866532283</c:v>
                </c:pt>
                <c:pt idx="52">
                  <c:v>80.334054968690936</c:v>
                </c:pt>
                <c:pt idx="53">
                  <c:v>101.54966099643332</c:v>
                </c:pt>
                <c:pt idx="54">
                  <c:v>36.941308823504521</c:v>
                </c:pt>
                <c:pt idx="55">
                  <c:v>92.447895905256132</c:v>
                </c:pt>
                <c:pt idx="56">
                  <c:v>65.515822886958802</c:v>
                </c:pt>
                <c:pt idx="57">
                  <c:v>120.03867662907369</c:v>
                </c:pt>
                <c:pt idx="58">
                  <c:v>119.14529022303856</c:v>
                </c:pt>
                <c:pt idx="59">
                  <c:v>92.983981016069421</c:v>
                </c:pt>
                <c:pt idx="60">
                  <c:v>74.341764184848813</c:v>
                </c:pt>
                <c:pt idx="61">
                  <c:v>82.193155615905766</c:v>
                </c:pt>
                <c:pt idx="62">
                  <c:v>70.841319066356505</c:v>
                </c:pt>
                <c:pt idx="63">
                  <c:v>107.38524394242452</c:v>
                </c:pt>
                <c:pt idx="64">
                  <c:v>95.63260927668523</c:v>
                </c:pt>
                <c:pt idx="65">
                  <c:v>119.06748243353292</c:v>
                </c:pt>
                <c:pt idx="66">
                  <c:v>98.16022708011387</c:v>
                </c:pt>
                <c:pt idx="67">
                  <c:v>90.334398666908626</c:v>
                </c:pt>
                <c:pt idx="68">
                  <c:v>79.711733116962137</c:v>
                </c:pt>
                <c:pt idx="69">
                  <c:v>72.077673667493201</c:v>
                </c:pt>
                <c:pt idx="70">
                  <c:v>85.74329880290496</c:v>
                </c:pt>
                <c:pt idx="71">
                  <c:v>120.03867662907369</c:v>
                </c:pt>
                <c:pt idx="72">
                  <c:v>72.104463559715029</c:v>
                </c:pt>
                <c:pt idx="73">
                  <c:v>77.346942845465136</c:v>
                </c:pt>
                <c:pt idx="74">
                  <c:v>69.973719585937118</c:v>
                </c:pt>
                <c:pt idx="75">
                  <c:v>78.463679714263918</c:v>
                </c:pt>
                <c:pt idx="76">
                  <c:v>93.081902616876874</c:v>
                </c:pt>
                <c:pt idx="77">
                  <c:v>35.473109736025378</c:v>
                </c:pt>
                <c:pt idx="78">
                  <c:v>47.493272683981097</c:v>
                </c:pt>
                <c:pt idx="79">
                  <c:v>120.03867662907369</c:v>
                </c:pt>
                <c:pt idx="80">
                  <c:v>81.920710355836093</c:v>
                </c:pt>
                <c:pt idx="81">
                  <c:v>99.374222512728608</c:v>
                </c:pt>
                <c:pt idx="82">
                  <c:v>112.0037787765387</c:v>
                </c:pt>
                <c:pt idx="83">
                  <c:v>117.92428817502926</c:v>
                </c:pt>
                <c:pt idx="84">
                  <c:v>27.200378202125325</c:v>
                </c:pt>
                <c:pt idx="85">
                  <c:v>102.36914882688569</c:v>
                </c:pt>
                <c:pt idx="86">
                  <c:v>105.55846218421421</c:v>
                </c:pt>
                <c:pt idx="87">
                  <c:v>78.532964148643345</c:v>
                </c:pt>
                <c:pt idx="88">
                  <c:v>94.884362512427117</c:v>
                </c:pt>
                <c:pt idx="89">
                  <c:v>72.844064828083333</c:v>
                </c:pt>
                <c:pt idx="90">
                  <c:v>87.97804626682624</c:v>
                </c:pt>
                <c:pt idx="91">
                  <c:v>104.27769480065591</c:v>
                </c:pt>
                <c:pt idx="92">
                  <c:v>114.81322268294309</c:v>
                </c:pt>
                <c:pt idx="93">
                  <c:v>87.749567352656669</c:v>
                </c:pt>
                <c:pt idx="94">
                  <c:v>72.747970123606933</c:v>
                </c:pt>
                <c:pt idx="95">
                  <c:v>120.03867662907368</c:v>
                </c:pt>
                <c:pt idx="96">
                  <c:v>100.96483892341348</c:v>
                </c:pt>
                <c:pt idx="97">
                  <c:v>99.893547119017313</c:v>
                </c:pt>
                <c:pt idx="98">
                  <c:v>109.46312301446606</c:v>
                </c:pt>
                <c:pt idx="99">
                  <c:v>82.677996924034929</c:v>
                </c:pt>
                <c:pt idx="100">
                  <c:v>73.601899324287189</c:v>
                </c:pt>
                <c:pt idx="101">
                  <c:v>84.027073640351588</c:v>
                </c:pt>
                <c:pt idx="102">
                  <c:v>120.03867662907369</c:v>
                </c:pt>
                <c:pt idx="103">
                  <c:v>111.99155072102366</c:v>
                </c:pt>
                <c:pt idx="104">
                  <c:v>75.265790319655267</c:v>
                </c:pt>
                <c:pt idx="105">
                  <c:v>74.896936142641366</c:v>
                </c:pt>
                <c:pt idx="106">
                  <c:v>92.001894402916065</c:v>
                </c:pt>
                <c:pt idx="107">
                  <c:v>111.57351248562642</c:v>
                </c:pt>
                <c:pt idx="108">
                  <c:v>116.54014614046781</c:v>
                </c:pt>
                <c:pt idx="109">
                  <c:v>100.98192010628372</c:v>
                </c:pt>
                <c:pt idx="110">
                  <c:v>94.332035719424724</c:v>
                </c:pt>
                <c:pt idx="111">
                  <c:v>90.516168438819307</c:v>
                </c:pt>
                <c:pt idx="112">
                  <c:v>70.252268870795561</c:v>
                </c:pt>
                <c:pt idx="113">
                  <c:v>82.286764488351139</c:v>
                </c:pt>
                <c:pt idx="114">
                  <c:v>112.78897150376082</c:v>
                </c:pt>
                <c:pt idx="115">
                  <c:v>86.030063655780069</c:v>
                </c:pt>
                <c:pt idx="116">
                  <c:v>74.666683375175026</c:v>
                </c:pt>
                <c:pt idx="117">
                  <c:v>104.04110895786623</c:v>
                </c:pt>
                <c:pt idx="118">
                  <c:v>98.534770747352411</c:v>
                </c:pt>
                <c:pt idx="119">
                  <c:v>114.179876389301</c:v>
                </c:pt>
                <c:pt idx="120">
                  <c:v>117.37105157087332</c:v>
                </c:pt>
                <c:pt idx="121">
                  <c:v>85.778672147315788</c:v>
                </c:pt>
                <c:pt idx="122">
                  <c:v>28.251764203570175</c:v>
                </c:pt>
                <c:pt idx="123">
                  <c:v>112.2002468477845</c:v>
                </c:pt>
                <c:pt idx="124">
                  <c:v>118.1538090395679</c:v>
                </c:pt>
                <c:pt idx="125">
                  <c:v>82.125279604784666</c:v>
                </c:pt>
                <c:pt idx="126">
                  <c:v>118.46905661968185</c:v>
                </c:pt>
                <c:pt idx="127">
                  <c:v>64.432678082132128</c:v>
                </c:pt>
                <c:pt idx="128">
                  <c:v>112.68024847777383</c:v>
                </c:pt>
                <c:pt idx="129">
                  <c:v>85.083164477962214</c:v>
                </c:pt>
                <c:pt idx="130">
                  <c:v>111.14641205409781</c:v>
                </c:pt>
                <c:pt idx="131">
                  <c:v>120.03867662907368</c:v>
                </c:pt>
                <c:pt idx="132">
                  <c:v>117.16725462279291</c:v>
                </c:pt>
                <c:pt idx="133">
                  <c:v>115.59139970588895</c:v>
                </c:pt>
                <c:pt idx="134">
                  <c:v>66.912486292847973</c:v>
                </c:pt>
                <c:pt idx="135">
                  <c:v>117.52163677693588</c:v>
                </c:pt>
                <c:pt idx="136">
                  <c:v>90.29549229407246</c:v>
                </c:pt>
                <c:pt idx="137">
                  <c:v>85.581114917841177</c:v>
                </c:pt>
                <c:pt idx="138">
                  <c:v>89.591364084190147</c:v>
                </c:pt>
                <c:pt idx="139">
                  <c:v>81.947646560033917</c:v>
                </c:pt>
                <c:pt idx="140">
                  <c:v>62.367634438122316</c:v>
                </c:pt>
                <c:pt idx="141">
                  <c:v>47.201956289975683</c:v>
                </c:pt>
                <c:pt idx="142">
                  <c:v>63.43882979127352</c:v>
                </c:pt>
                <c:pt idx="143">
                  <c:v>103.59967860547326</c:v>
                </c:pt>
                <c:pt idx="144">
                  <c:v>85.297648589057076</c:v>
                </c:pt>
                <c:pt idx="145">
                  <c:v>94.876081575472966</c:v>
                </c:pt>
                <c:pt idx="146">
                  <c:v>55.931304144442059</c:v>
                </c:pt>
                <c:pt idx="147">
                  <c:v>107.17163610021643</c:v>
                </c:pt>
                <c:pt idx="148">
                  <c:v>94.693435315784626</c:v>
                </c:pt>
                <c:pt idx="149">
                  <c:v>92.262210352439638</c:v>
                </c:pt>
                <c:pt idx="150">
                  <c:v>82.768351482816072</c:v>
                </c:pt>
                <c:pt idx="151">
                  <c:v>98.752286491430183</c:v>
                </c:pt>
                <c:pt idx="152">
                  <c:v>59.525677477729872</c:v>
                </c:pt>
                <c:pt idx="153">
                  <c:v>118.36728299924235</c:v>
                </c:pt>
                <c:pt idx="154">
                  <c:v>107.27721509608442</c:v>
                </c:pt>
                <c:pt idx="155">
                  <c:v>63.179475796626903</c:v>
                </c:pt>
                <c:pt idx="156">
                  <c:v>91.0771261725979</c:v>
                </c:pt>
                <c:pt idx="157">
                  <c:v>106.61566983374803</c:v>
                </c:pt>
                <c:pt idx="158">
                  <c:v>86.56796700012903</c:v>
                </c:pt>
                <c:pt idx="159">
                  <c:v>62.320910165048744</c:v>
                </c:pt>
                <c:pt idx="160">
                  <c:v>58.376661089455929</c:v>
                </c:pt>
                <c:pt idx="161">
                  <c:v>103.75981574175599</c:v>
                </c:pt>
                <c:pt idx="162">
                  <c:v>120.03867662907369</c:v>
                </c:pt>
                <c:pt idx="163">
                  <c:v>93.514837675391306</c:v>
                </c:pt>
                <c:pt idx="164">
                  <c:v>108.67420141423071</c:v>
                </c:pt>
                <c:pt idx="165">
                  <c:v>108.70362137817415</c:v>
                </c:pt>
                <c:pt idx="166">
                  <c:v>46.348123515709297</c:v>
                </c:pt>
                <c:pt idx="167">
                  <c:v>100.19212568894211</c:v>
                </c:pt>
                <c:pt idx="168">
                  <c:v>110.74852027718056</c:v>
                </c:pt>
                <c:pt idx="169">
                  <c:v>92.704166640229317</c:v>
                </c:pt>
                <c:pt idx="170">
                  <c:v>113.59543702519419</c:v>
                </c:pt>
                <c:pt idx="171">
                  <c:v>86.128597648463682</c:v>
                </c:pt>
                <c:pt idx="172">
                  <c:v>91.603912419119439</c:v>
                </c:pt>
                <c:pt idx="173">
                  <c:v>82.912115679821383</c:v>
                </c:pt>
                <c:pt idx="174">
                  <c:v>79.659704432456749</c:v>
                </c:pt>
                <c:pt idx="175">
                  <c:v>48.305767888140814</c:v>
                </c:pt>
                <c:pt idx="176">
                  <c:v>118.67641248152081</c:v>
                </c:pt>
                <c:pt idx="177">
                  <c:v>120.03867662907368</c:v>
                </c:pt>
                <c:pt idx="178">
                  <c:v>119.36804267133385</c:v>
                </c:pt>
                <c:pt idx="179">
                  <c:v>37.259415632549441</c:v>
                </c:pt>
                <c:pt idx="180">
                  <c:v>33.382233851975855</c:v>
                </c:pt>
                <c:pt idx="181">
                  <c:v>53.774757327558049</c:v>
                </c:pt>
                <c:pt idx="182">
                  <c:v>83.76636638152516</c:v>
                </c:pt>
                <c:pt idx="183">
                  <c:v>74.095456418985052</c:v>
                </c:pt>
                <c:pt idx="184">
                  <c:v>94.781878332837636</c:v>
                </c:pt>
                <c:pt idx="185">
                  <c:v>61.811325778971238</c:v>
                </c:pt>
                <c:pt idx="186">
                  <c:v>92.299427239582172</c:v>
                </c:pt>
                <c:pt idx="187">
                  <c:v>93.073949274721869</c:v>
                </c:pt>
                <c:pt idx="188">
                  <c:v>74.373394262264583</c:v>
                </c:pt>
                <c:pt idx="189">
                  <c:v>97.154484255100186</c:v>
                </c:pt>
                <c:pt idx="190">
                  <c:v>87.119390357839933</c:v>
                </c:pt>
                <c:pt idx="191">
                  <c:v>89.74520133350822</c:v>
                </c:pt>
                <c:pt idx="192">
                  <c:v>44.537813968003896</c:v>
                </c:pt>
                <c:pt idx="193">
                  <c:v>94.025886113191703</c:v>
                </c:pt>
                <c:pt idx="194">
                  <c:v>87.565521488668352</c:v>
                </c:pt>
                <c:pt idx="195">
                  <c:v>94.986971053647025</c:v>
                </c:pt>
                <c:pt idx="196">
                  <c:v>115.0880277808406</c:v>
                </c:pt>
                <c:pt idx="197">
                  <c:v>118.85286780910025</c:v>
                </c:pt>
                <c:pt idx="198">
                  <c:v>83.082705230543752</c:v>
                </c:pt>
                <c:pt idx="199">
                  <c:v>113.06823300927499</c:v>
                </c:pt>
                <c:pt idx="200">
                  <c:v>49.12122008830125</c:v>
                </c:pt>
                <c:pt idx="201">
                  <c:v>92.57403277150776</c:v>
                </c:pt>
                <c:pt idx="202">
                  <c:v>98.855842500541897</c:v>
                </c:pt>
                <c:pt idx="203">
                  <c:v>78.277173898188423</c:v>
                </c:pt>
                <c:pt idx="204">
                  <c:v>90.454720999936555</c:v>
                </c:pt>
                <c:pt idx="205">
                  <c:v>68.686523835553245</c:v>
                </c:pt>
                <c:pt idx="206">
                  <c:v>97.430621943281139</c:v>
                </c:pt>
                <c:pt idx="207">
                  <c:v>64.733548631187602</c:v>
                </c:pt>
                <c:pt idx="208">
                  <c:v>77.558961220939693</c:v>
                </c:pt>
                <c:pt idx="209">
                  <c:v>69.457077866518546</c:v>
                </c:pt>
                <c:pt idx="210">
                  <c:v>84.115927897428818</c:v>
                </c:pt>
                <c:pt idx="211">
                  <c:v>114.42027882096473</c:v>
                </c:pt>
                <c:pt idx="212">
                  <c:v>108.89184054717167</c:v>
                </c:pt>
                <c:pt idx="213">
                  <c:v>77.228346756559176</c:v>
                </c:pt>
                <c:pt idx="214">
                  <c:v>73.61702808238536</c:v>
                </c:pt>
                <c:pt idx="215">
                  <c:v>119.74339167627974</c:v>
                </c:pt>
                <c:pt idx="216">
                  <c:v>120.03867662907369</c:v>
                </c:pt>
                <c:pt idx="217">
                  <c:v>82.163122663080884</c:v>
                </c:pt>
                <c:pt idx="218">
                  <c:v>113.93930954506756</c:v>
                </c:pt>
                <c:pt idx="219">
                  <c:v>101.68011595626659</c:v>
                </c:pt>
                <c:pt idx="220">
                  <c:v>65.864402427655818</c:v>
                </c:pt>
                <c:pt idx="221">
                  <c:v>115.33972755230664</c:v>
                </c:pt>
                <c:pt idx="222">
                  <c:v>94.611670625920681</c:v>
                </c:pt>
                <c:pt idx="223">
                  <c:v>54.659565657785706</c:v>
                </c:pt>
                <c:pt idx="224">
                  <c:v>109.06579243461547</c:v>
                </c:pt>
                <c:pt idx="225">
                  <c:v>96.160189145531959</c:v>
                </c:pt>
                <c:pt idx="226">
                  <c:v>58.472355592166913</c:v>
                </c:pt>
                <c:pt idx="227">
                  <c:v>91.141509902313743</c:v>
                </c:pt>
                <c:pt idx="228">
                  <c:v>111.85879964373997</c:v>
                </c:pt>
                <c:pt idx="229">
                  <c:v>95.119166094054847</c:v>
                </c:pt>
                <c:pt idx="230">
                  <c:v>46.842038900225816</c:v>
                </c:pt>
                <c:pt idx="231">
                  <c:v>74.736846586598205</c:v>
                </c:pt>
                <c:pt idx="232">
                  <c:v>94.482787836021771</c:v>
                </c:pt>
                <c:pt idx="233">
                  <c:v>89.753542794431468</c:v>
                </c:pt>
                <c:pt idx="234">
                  <c:v>92.889447966275284</c:v>
                </c:pt>
                <c:pt idx="235">
                  <c:v>100.46924713365722</c:v>
                </c:pt>
                <c:pt idx="236">
                  <c:v>100.03272487157508</c:v>
                </c:pt>
                <c:pt idx="237">
                  <c:v>92.444073472925169</c:v>
                </c:pt>
                <c:pt idx="238">
                  <c:v>111.31189080850363</c:v>
                </c:pt>
                <c:pt idx="239">
                  <c:v>73.402826253235162</c:v>
                </c:pt>
                <c:pt idx="240">
                  <c:v>94.362092867898042</c:v>
                </c:pt>
                <c:pt idx="241">
                  <c:v>92.243895484698314</c:v>
                </c:pt>
                <c:pt idx="242">
                  <c:v>86.213289338544257</c:v>
                </c:pt>
                <c:pt idx="243">
                  <c:v>95.498088091599328</c:v>
                </c:pt>
                <c:pt idx="244">
                  <c:v>93.842839717542503</c:v>
                </c:pt>
                <c:pt idx="245">
                  <c:v>65.070759105166701</c:v>
                </c:pt>
                <c:pt idx="246">
                  <c:v>120.03867662907368</c:v>
                </c:pt>
                <c:pt idx="247">
                  <c:v>39.301935734827786</c:v>
                </c:pt>
                <c:pt idx="248">
                  <c:v>58.794500723989913</c:v>
                </c:pt>
                <c:pt idx="249">
                  <c:v>48.296838202587288</c:v>
                </c:pt>
                <c:pt idx="250">
                  <c:v>111.94585176838963</c:v>
                </c:pt>
                <c:pt idx="251">
                  <c:v>52.650316837385766</c:v>
                </c:pt>
                <c:pt idx="252">
                  <c:v>96.389734586005488</c:v>
                </c:pt>
                <c:pt idx="253">
                  <c:v>78.961910958115951</c:v>
                </c:pt>
                <c:pt idx="254">
                  <c:v>75.684919906830444</c:v>
                </c:pt>
                <c:pt idx="255">
                  <c:v>108.77057898054206</c:v>
                </c:pt>
                <c:pt idx="256">
                  <c:v>96.317740097007459</c:v>
                </c:pt>
                <c:pt idx="257">
                  <c:v>82.086070632709195</c:v>
                </c:pt>
                <c:pt idx="258">
                  <c:v>61.468586416261012</c:v>
                </c:pt>
                <c:pt idx="259">
                  <c:v>94.158416893024821</c:v>
                </c:pt>
                <c:pt idx="260">
                  <c:v>92.682645202704009</c:v>
                </c:pt>
                <c:pt idx="261">
                  <c:v>89.202930938635077</c:v>
                </c:pt>
                <c:pt idx="262">
                  <c:v>65.128893188481399</c:v>
                </c:pt>
                <c:pt idx="263">
                  <c:v>94.988870271372605</c:v>
                </c:pt>
                <c:pt idx="264">
                  <c:v>58.132835160415034</c:v>
                </c:pt>
                <c:pt idx="265">
                  <c:v>106.75220546567613</c:v>
                </c:pt>
                <c:pt idx="266">
                  <c:v>65.827011012115634</c:v>
                </c:pt>
                <c:pt idx="267">
                  <c:v>118.21705328874187</c:v>
                </c:pt>
                <c:pt idx="268">
                  <c:v>117.43168007608386</c:v>
                </c:pt>
                <c:pt idx="269">
                  <c:v>99.100116231976557</c:v>
                </c:pt>
                <c:pt idx="270">
                  <c:v>79.637689137761612</c:v>
                </c:pt>
                <c:pt idx="271">
                  <c:v>63.459535106874576</c:v>
                </c:pt>
                <c:pt idx="272">
                  <c:v>61.927993184752324</c:v>
                </c:pt>
                <c:pt idx="273">
                  <c:v>110.11276915677311</c:v>
                </c:pt>
                <c:pt idx="274">
                  <c:v>84.775760726696205</c:v>
                </c:pt>
                <c:pt idx="275">
                  <c:v>120.03867662907371</c:v>
                </c:pt>
                <c:pt idx="276">
                  <c:v>83.514575899015398</c:v>
                </c:pt>
                <c:pt idx="277">
                  <c:v>65.811873976448041</c:v>
                </c:pt>
                <c:pt idx="278">
                  <c:v>62.049264023677075</c:v>
                </c:pt>
                <c:pt idx="279">
                  <c:v>88.248228270002215</c:v>
                </c:pt>
                <c:pt idx="280">
                  <c:v>58.286887067673696</c:v>
                </c:pt>
                <c:pt idx="281">
                  <c:v>120.03867662907369</c:v>
                </c:pt>
                <c:pt idx="282">
                  <c:v>80.648031198275646</c:v>
                </c:pt>
                <c:pt idx="283">
                  <c:v>85.598902306625817</c:v>
                </c:pt>
                <c:pt idx="284">
                  <c:v>78.874241563612429</c:v>
                </c:pt>
                <c:pt idx="285">
                  <c:v>74.826570738089814</c:v>
                </c:pt>
                <c:pt idx="286">
                  <c:v>97.122965035019121</c:v>
                </c:pt>
                <c:pt idx="287">
                  <c:v>63.583893174061771</c:v>
                </c:pt>
                <c:pt idx="288">
                  <c:v>40.955864735266211</c:v>
                </c:pt>
                <c:pt idx="289">
                  <c:v>111.59624099730428</c:v>
                </c:pt>
                <c:pt idx="290">
                  <c:v>96.941583166207351</c:v>
                </c:pt>
                <c:pt idx="291">
                  <c:v>93.417447922014645</c:v>
                </c:pt>
                <c:pt idx="292">
                  <c:v>102.58889049906112</c:v>
                </c:pt>
                <c:pt idx="293">
                  <c:v>118.33631013438175</c:v>
                </c:pt>
                <c:pt idx="294">
                  <c:v>35.684958973615892</c:v>
                </c:pt>
                <c:pt idx="295">
                  <c:v>79.410008283852164</c:v>
                </c:pt>
                <c:pt idx="296">
                  <c:v>113.46025889478872</c:v>
                </c:pt>
                <c:pt idx="297">
                  <c:v>74.144110470811682</c:v>
                </c:pt>
                <c:pt idx="298">
                  <c:v>72.52523673457199</c:v>
                </c:pt>
                <c:pt idx="299">
                  <c:v>54.132054127519027</c:v>
                </c:pt>
                <c:pt idx="300">
                  <c:v>97.871635354397711</c:v>
                </c:pt>
                <c:pt idx="301">
                  <c:v>96.376934991036492</c:v>
                </c:pt>
                <c:pt idx="302">
                  <c:v>112.80196344727698</c:v>
                </c:pt>
                <c:pt idx="303">
                  <c:v>102.8298830494775</c:v>
                </c:pt>
                <c:pt idx="304">
                  <c:v>59.41343205921747</c:v>
                </c:pt>
                <c:pt idx="305">
                  <c:v>120.03867662907371</c:v>
                </c:pt>
                <c:pt idx="306">
                  <c:v>98.106382827498265</c:v>
                </c:pt>
                <c:pt idx="307">
                  <c:v>88.600853291298989</c:v>
                </c:pt>
                <c:pt idx="308">
                  <c:v>96.511300463356292</c:v>
                </c:pt>
                <c:pt idx="309">
                  <c:v>76.11721230636428</c:v>
                </c:pt>
                <c:pt idx="310">
                  <c:v>100.03223052422808</c:v>
                </c:pt>
                <c:pt idx="311">
                  <c:v>56.464704309529957</c:v>
                </c:pt>
                <c:pt idx="312">
                  <c:v>120.03867662907371</c:v>
                </c:pt>
                <c:pt idx="313">
                  <c:v>113.71711281584264</c:v>
                </c:pt>
                <c:pt idx="314">
                  <c:v>56.28722294618764</c:v>
                </c:pt>
                <c:pt idx="315">
                  <c:v>65.502214937074513</c:v>
                </c:pt>
                <c:pt idx="316">
                  <c:v>106.35632922853229</c:v>
                </c:pt>
                <c:pt idx="317">
                  <c:v>112.77209112534885</c:v>
                </c:pt>
                <c:pt idx="318">
                  <c:v>117.91798219770462</c:v>
                </c:pt>
                <c:pt idx="319">
                  <c:v>79.15494997910406</c:v>
                </c:pt>
                <c:pt idx="320">
                  <c:v>96.953879181419254</c:v>
                </c:pt>
                <c:pt idx="321">
                  <c:v>89.641019025659759</c:v>
                </c:pt>
                <c:pt idx="322">
                  <c:v>60.638077245473966</c:v>
                </c:pt>
                <c:pt idx="323">
                  <c:v>76.198900605718165</c:v>
                </c:pt>
                <c:pt idx="324">
                  <c:v>84.395686916311291</c:v>
                </c:pt>
                <c:pt idx="325">
                  <c:v>99.62720343996223</c:v>
                </c:pt>
                <c:pt idx="326">
                  <c:v>79.68231559156861</c:v>
                </c:pt>
                <c:pt idx="327">
                  <c:v>97.925245879619126</c:v>
                </c:pt>
                <c:pt idx="328">
                  <c:v>96.910581586743049</c:v>
                </c:pt>
                <c:pt idx="329">
                  <c:v>120.03867662907368</c:v>
                </c:pt>
                <c:pt idx="330">
                  <c:v>114.62417560099837</c:v>
                </c:pt>
                <c:pt idx="331">
                  <c:v>86.482126756239737</c:v>
                </c:pt>
                <c:pt idx="332">
                  <c:v>51.861990148129081</c:v>
                </c:pt>
                <c:pt idx="333">
                  <c:v>111.99226544713248</c:v>
                </c:pt>
                <c:pt idx="334">
                  <c:v>108.13905110302694</c:v>
                </c:pt>
                <c:pt idx="335">
                  <c:v>114.13785211200867</c:v>
                </c:pt>
                <c:pt idx="336">
                  <c:v>120.03867662907369</c:v>
                </c:pt>
                <c:pt idx="337">
                  <c:v>60.721316819639952</c:v>
                </c:pt>
                <c:pt idx="338">
                  <c:v>98.128158502876431</c:v>
                </c:pt>
                <c:pt idx="339">
                  <c:v>89.276477097295782</c:v>
                </c:pt>
                <c:pt idx="340">
                  <c:v>85.689214843283864</c:v>
                </c:pt>
                <c:pt idx="341">
                  <c:v>120.03600696363361</c:v>
                </c:pt>
                <c:pt idx="342">
                  <c:v>111.35012636073732</c:v>
                </c:pt>
                <c:pt idx="343">
                  <c:v>116.39357501797949</c:v>
                </c:pt>
                <c:pt idx="344">
                  <c:v>72.673038699981902</c:v>
                </c:pt>
                <c:pt idx="345">
                  <c:v>113.09424121167729</c:v>
                </c:pt>
                <c:pt idx="346">
                  <c:v>81.513929363152442</c:v>
                </c:pt>
                <c:pt idx="347">
                  <c:v>86.449853084820887</c:v>
                </c:pt>
                <c:pt idx="348">
                  <c:v>84.3827808371191</c:v>
                </c:pt>
                <c:pt idx="349">
                  <c:v>81.456559580493362</c:v>
                </c:pt>
                <c:pt idx="350">
                  <c:v>72.562081105057885</c:v>
                </c:pt>
                <c:pt idx="351">
                  <c:v>47.444265204550902</c:v>
                </c:pt>
                <c:pt idx="352">
                  <c:v>62.51937590479254</c:v>
                </c:pt>
                <c:pt idx="353">
                  <c:v>120.03867662907369</c:v>
                </c:pt>
                <c:pt idx="354">
                  <c:v>81.394308176260509</c:v>
                </c:pt>
                <c:pt idx="355">
                  <c:v>114.29696963556171</c:v>
                </c:pt>
                <c:pt idx="356">
                  <c:v>82.542418137517188</c:v>
                </c:pt>
                <c:pt idx="357">
                  <c:v>92.93414721861825</c:v>
                </c:pt>
                <c:pt idx="358">
                  <c:v>88.440627800892173</c:v>
                </c:pt>
                <c:pt idx="359">
                  <c:v>99.854014229520175</c:v>
                </c:pt>
                <c:pt idx="360">
                  <c:v>88.368755378727244</c:v>
                </c:pt>
                <c:pt idx="361">
                  <c:v>108.89626982619151</c:v>
                </c:pt>
                <c:pt idx="362">
                  <c:v>72.408350536058947</c:v>
                </c:pt>
                <c:pt idx="363">
                  <c:v>120.03867662907371</c:v>
                </c:pt>
                <c:pt idx="364">
                  <c:v>92.47133655286828</c:v>
                </c:pt>
                <c:pt idx="365">
                  <c:v>75.868761658320011</c:v>
                </c:pt>
                <c:pt idx="366">
                  <c:v>99.403592772884167</c:v>
                </c:pt>
                <c:pt idx="367">
                  <c:v>118.92946072282265</c:v>
                </c:pt>
                <c:pt idx="368">
                  <c:v>94.05133040555782</c:v>
                </c:pt>
                <c:pt idx="369">
                  <c:v>73.121031125661375</c:v>
                </c:pt>
                <c:pt idx="370">
                  <c:v>74.191189250342674</c:v>
                </c:pt>
                <c:pt idx="371">
                  <c:v>110.03115487047887</c:v>
                </c:pt>
                <c:pt idx="372">
                  <c:v>80.994858140580945</c:v>
                </c:pt>
                <c:pt idx="373">
                  <c:v>84.510318923406246</c:v>
                </c:pt>
                <c:pt idx="374">
                  <c:v>110.15355462084077</c:v>
                </c:pt>
                <c:pt idx="375">
                  <c:v>114.66190478305836</c:v>
                </c:pt>
                <c:pt idx="376">
                  <c:v>38.249609547843662</c:v>
                </c:pt>
                <c:pt idx="377">
                  <c:v>99.241647644659565</c:v>
                </c:pt>
                <c:pt idx="378">
                  <c:v>94.35100116946434</c:v>
                </c:pt>
                <c:pt idx="379">
                  <c:v>67.076046746633907</c:v>
                </c:pt>
                <c:pt idx="380">
                  <c:v>115.80517316776417</c:v>
                </c:pt>
                <c:pt idx="381">
                  <c:v>58.417658865027093</c:v>
                </c:pt>
                <c:pt idx="382">
                  <c:v>102.06382671985642</c:v>
                </c:pt>
                <c:pt idx="383">
                  <c:v>99.418704717091202</c:v>
                </c:pt>
                <c:pt idx="384">
                  <c:v>72.716310225399852</c:v>
                </c:pt>
                <c:pt idx="385">
                  <c:v>35.944579570839004</c:v>
                </c:pt>
                <c:pt idx="386">
                  <c:v>108.29410081406169</c:v>
                </c:pt>
                <c:pt idx="387">
                  <c:v>120.03867662907368</c:v>
                </c:pt>
                <c:pt idx="388">
                  <c:v>112.36563863806371</c:v>
                </c:pt>
                <c:pt idx="389">
                  <c:v>79.818054575957632</c:v>
                </c:pt>
                <c:pt idx="390">
                  <c:v>63.274323617758967</c:v>
                </c:pt>
                <c:pt idx="391">
                  <c:v>59.088571139911046</c:v>
                </c:pt>
                <c:pt idx="392">
                  <c:v>98.972068824139313</c:v>
                </c:pt>
                <c:pt idx="393">
                  <c:v>86.444138643383297</c:v>
                </c:pt>
                <c:pt idx="394">
                  <c:v>104.03884650130902</c:v>
                </c:pt>
                <c:pt idx="395">
                  <c:v>55.074526904477032</c:v>
                </c:pt>
                <c:pt idx="396">
                  <c:v>90.711042353278557</c:v>
                </c:pt>
                <c:pt idx="397">
                  <c:v>87.094389305121084</c:v>
                </c:pt>
                <c:pt idx="398">
                  <c:v>83.013571598842873</c:v>
                </c:pt>
                <c:pt idx="399">
                  <c:v>98.172140377538454</c:v>
                </c:pt>
                <c:pt idx="400">
                  <c:v>72.155826755711928</c:v>
                </c:pt>
                <c:pt idx="401">
                  <c:v>92.468007372179073</c:v>
                </c:pt>
                <c:pt idx="402">
                  <c:v>62.12828895085849</c:v>
                </c:pt>
                <c:pt idx="403">
                  <c:v>65.711783916975349</c:v>
                </c:pt>
                <c:pt idx="404">
                  <c:v>84.524758635755546</c:v>
                </c:pt>
                <c:pt idx="405">
                  <c:v>78.172346412390738</c:v>
                </c:pt>
                <c:pt idx="406">
                  <c:v>115.64150145767535</c:v>
                </c:pt>
                <c:pt idx="407">
                  <c:v>116.77406041936246</c:v>
                </c:pt>
                <c:pt idx="408">
                  <c:v>81.252992078407573</c:v>
                </c:pt>
                <c:pt idx="409">
                  <c:v>114.89835808116193</c:v>
                </c:pt>
                <c:pt idx="410">
                  <c:v>78.322224329908352</c:v>
                </c:pt>
                <c:pt idx="411">
                  <c:v>85.021784813780897</c:v>
                </c:pt>
                <c:pt idx="412">
                  <c:v>82.537545229189533</c:v>
                </c:pt>
                <c:pt idx="413">
                  <c:v>74.928904902785135</c:v>
                </c:pt>
                <c:pt idx="414">
                  <c:v>83.499352884883905</c:v>
                </c:pt>
                <c:pt idx="415">
                  <c:v>76.934034293530942</c:v>
                </c:pt>
                <c:pt idx="416">
                  <c:v>91.856946223830406</c:v>
                </c:pt>
                <c:pt idx="417">
                  <c:v>82.96563160397713</c:v>
                </c:pt>
                <c:pt idx="418">
                  <c:v>81.886740020320175</c:v>
                </c:pt>
                <c:pt idx="419">
                  <c:v>77.318228824846983</c:v>
                </c:pt>
                <c:pt idx="420">
                  <c:v>69.11641989423461</c:v>
                </c:pt>
                <c:pt idx="421">
                  <c:v>114.63180822044244</c:v>
                </c:pt>
                <c:pt idx="422">
                  <c:v>88.875327355916696</c:v>
                </c:pt>
                <c:pt idx="423">
                  <c:v>70.052640433094638</c:v>
                </c:pt>
                <c:pt idx="424">
                  <c:v>75.881442680869441</c:v>
                </c:pt>
                <c:pt idx="425">
                  <c:v>101.96829639051136</c:v>
                </c:pt>
                <c:pt idx="426">
                  <c:v>91.116839193686843</c:v>
                </c:pt>
                <c:pt idx="427">
                  <c:v>89.722481980021669</c:v>
                </c:pt>
                <c:pt idx="428">
                  <c:v>112.84532449744108</c:v>
                </c:pt>
                <c:pt idx="429">
                  <c:v>90.302680283154643</c:v>
                </c:pt>
                <c:pt idx="430">
                  <c:v>70.6960304634447</c:v>
                </c:pt>
                <c:pt idx="431">
                  <c:v>120.03867662907371</c:v>
                </c:pt>
                <c:pt idx="432">
                  <c:v>84.673858548935584</c:v>
                </c:pt>
                <c:pt idx="433">
                  <c:v>57.048350999135515</c:v>
                </c:pt>
                <c:pt idx="434">
                  <c:v>105.36827245847336</c:v>
                </c:pt>
                <c:pt idx="435">
                  <c:v>82.558054626975959</c:v>
                </c:pt>
                <c:pt idx="436">
                  <c:v>75.645292650435664</c:v>
                </c:pt>
                <c:pt idx="437">
                  <c:v>86.445285453265569</c:v>
                </c:pt>
                <c:pt idx="438">
                  <c:v>109.14720613882854</c:v>
                </c:pt>
                <c:pt idx="439">
                  <c:v>94.557358167400707</c:v>
                </c:pt>
                <c:pt idx="440">
                  <c:v>47.863398345848616</c:v>
                </c:pt>
                <c:pt idx="441">
                  <c:v>78.298346426891754</c:v>
                </c:pt>
                <c:pt idx="442">
                  <c:v>101.70080561923064</c:v>
                </c:pt>
                <c:pt idx="443">
                  <c:v>94.013701176396168</c:v>
                </c:pt>
                <c:pt idx="444">
                  <c:v>89.711893132679222</c:v>
                </c:pt>
                <c:pt idx="445">
                  <c:v>101.85488566248145</c:v>
                </c:pt>
                <c:pt idx="446">
                  <c:v>74.580298912890356</c:v>
                </c:pt>
                <c:pt idx="447">
                  <c:v>97.830722214770617</c:v>
                </c:pt>
                <c:pt idx="448">
                  <c:v>104.89909984450873</c:v>
                </c:pt>
                <c:pt idx="449">
                  <c:v>51.562683653072654</c:v>
                </c:pt>
                <c:pt idx="450">
                  <c:v>105.88846158551706</c:v>
                </c:pt>
                <c:pt idx="451">
                  <c:v>116.55754297812129</c:v>
                </c:pt>
                <c:pt idx="452">
                  <c:v>107.06225645182528</c:v>
                </c:pt>
                <c:pt idx="453">
                  <c:v>84.425243104046018</c:v>
                </c:pt>
                <c:pt idx="454">
                  <c:v>82.507624276937122</c:v>
                </c:pt>
                <c:pt idx="455">
                  <c:v>79.355018290495266</c:v>
                </c:pt>
                <c:pt idx="456">
                  <c:v>116.96128580520485</c:v>
                </c:pt>
                <c:pt idx="457">
                  <c:v>56.046904167383964</c:v>
                </c:pt>
                <c:pt idx="458">
                  <c:v>57.761501559119367</c:v>
                </c:pt>
                <c:pt idx="459">
                  <c:v>34.659023901118616</c:v>
                </c:pt>
                <c:pt idx="460">
                  <c:v>94.068373687803629</c:v>
                </c:pt>
                <c:pt idx="461">
                  <c:v>92.242250908748474</c:v>
                </c:pt>
                <c:pt idx="462">
                  <c:v>76.559102912184684</c:v>
                </c:pt>
                <c:pt idx="463">
                  <c:v>73.012894917827808</c:v>
                </c:pt>
                <c:pt idx="464">
                  <c:v>92.964108367475959</c:v>
                </c:pt>
                <c:pt idx="465">
                  <c:v>78.61799032368927</c:v>
                </c:pt>
                <c:pt idx="466">
                  <c:v>108.27902891815646</c:v>
                </c:pt>
                <c:pt idx="467">
                  <c:v>83.60308250876372</c:v>
                </c:pt>
                <c:pt idx="468">
                  <c:v>58.796201622085462</c:v>
                </c:pt>
                <c:pt idx="469">
                  <c:v>112.63941133647765</c:v>
                </c:pt>
                <c:pt idx="470">
                  <c:v>67.295342685474708</c:v>
                </c:pt>
                <c:pt idx="471">
                  <c:v>88.880344076947011</c:v>
                </c:pt>
                <c:pt idx="472">
                  <c:v>77.870371921652691</c:v>
                </c:pt>
                <c:pt idx="473">
                  <c:v>94.70214900127678</c:v>
                </c:pt>
                <c:pt idx="474">
                  <c:v>59.329630966690274</c:v>
                </c:pt>
                <c:pt idx="475">
                  <c:v>103.53012817060977</c:v>
                </c:pt>
                <c:pt idx="476">
                  <c:v>56.607726911017778</c:v>
                </c:pt>
                <c:pt idx="477">
                  <c:v>117.16355470143081</c:v>
                </c:pt>
                <c:pt idx="478">
                  <c:v>118.91510124553962</c:v>
                </c:pt>
                <c:pt idx="479">
                  <c:v>99.295799939704267</c:v>
                </c:pt>
                <c:pt idx="480">
                  <c:v>65.719117010080836</c:v>
                </c:pt>
                <c:pt idx="481">
                  <c:v>92.775241336334631</c:v>
                </c:pt>
                <c:pt idx="482">
                  <c:v>86.837452982801523</c:v>
                </c:pt>
                <c:pt idx="483">
                  <c:v>113.18191387163392</c:v>
                </c:pt>
                <c:pt idx="484">
                  <c:v>98.405249376685902</c:v>
                </c:pt>
                <c:pt idx="485">
                  <c:v>118.2973993144463</c:v>
                </c:pt>
                <c:pt idx="486">
                  <c:v>102.91446578320145</c:v>
                </c:pt>
                <c:pt idx="487">
                  <c:v>104.49040799253322</c:v>
                </c:pt>
                <c:pt idx="488">
                  <c:v>90.50755308918427</c:v>
                </c:pt>
                <c:pt idx="489">
                  <c:v>77.320741236944897</c:v>
                </c:pt>
                <c:pt idx="490">
                  <c:v>59.29867847605734</c:v>
                </c:pt>
                <c:pt idx="491">
                  <c:v>117.31377345694338</c:v>
                </c:pt>
                <c:pt idx="492">
                  <c:v>43.646898583709188</c:v>
                </c:pt>
                <c:pt idx="493">
                  <c:v>83.691049246496448</c:v>
                </c:pt>
                <c:pt idx="494">
                  <c:v>90.204043108079134</c:v>
                </c:pt>
                <c:pt idx="495">
                  <c:v>76.77047916466978</c:v>
                </c:pt>
                <c:pt idx="496">
                  <c:v>103.92541411724882</c:v>
                </c:pt>
                <c:pt idx="497">
                  <c:v>62.680426279487463</c:v>
                </c:pt>
                <c:pt idx="498">
                  <c:v>72.898460590207108</c:v>
                </c:pt>
                <c:pt idx="499">
                  <c:v>114.0660284324036</c:v>
                </c:pt>
                <c:pt idx="500">
                  <c:v>93.343947744909784</c:v>
                </c:pt>
                <c:pt idx="501">
                  <c:v>103.25287177218028</c:v>
                </c:pt>
                <c:pt idx="502">
                  <c:v>111.96349557240825</c:v>
                </c:pt>
                <c:pt idx="503">
                  <c:v>117.70756360653564</c:v>
                </c:pt>
                <c:pt idx="504">
                  <c:v>66.127567569566523</c:v>
                </c:pt>
                <c:pt idx="505">
                  <c:v>98.134694262974506</c:v>
                </c:pt>
                <c:pt idx="506">
                  <c:v>117.39023038461924</c:v>
                </c:pt>
                <c:pt idx="507">
                  <c:v>66.428129772391031</c:v>
                </c:pt>
                <c:pt idx="508">
                  <c:v>82.198711222948106</c:v>
                </c:pt>
                <c:pt idx="509">
                  <c:v>48.923046549675981</c:v>
                </c:pt>
                <c:pt idx="510">
                  <c:v>99.23119613743161</c:v>
                </c:pt>
                <c:pt idx="511">
                  <c:v>96.990760924507143</c:v>
                </c:pt>
                <c:pt idx="512">
                  <c:v>113.41999466480281</c:v>
                </c:pt>
                <c:pt idx="513">
                  <c:v>92.927679410687276</c:v>
                </c:pt>
                <c:pt idx="514">
                  <c:v>77.286256702693976</c:v>
                </c:pt>
                <c:pt idx="515">
                  <c:v>120.03867662907368</c:v>
                </c:pt>
                <c:pt idx="516">
                  <c:v>85.15150210196353</c:v>
                </c:pt>
                <c:pt idx="517">
                  <c:v>86.473461441306696</c:v>
                </c:pt>
                <c:pt idx="518">
                  <c:v>99.6053437966807</c:v>
                </c:pt>
                <c:pt idx="519">
                  <c:v>78.417512245224472</c:v>
                </c:pt>
                <c:pt idx="520">
                  <c:v>59.970041348510378</c:v>
                </c:pt>
                <c:pt idx="521">
                  <c:v>84.687396872625854</c:v>
                </c:pt>
                <c:pt idx="522">
                  <c:v>119.15131368998803</c:v>
                </c:pt>
                <c:pt idx="523">
                  <c:v>112.23204513100444</c:v>
                </c:pt>
                <c:pt idx="524">
                  <c:v>74.742432521030736</c:v>
                </c:pt>
                <c:pt idx="525">
                  <c:v>89.819064926505007</c:v>
                </c:pt>
                <c:pt idx="526">
                  <c:v>116.81285531001673</c:v>
                </c:pt>
                <c:pt idx="527">
                  <c:v>117.60849185408904</c:v>
                </c:pt>
                <c:pt idx="528">
                  <c:v>118.37335684011751</c:v>
                </c:pt>
                <c:pt idx="529">
                  <c:v>110.82555116377917</c:v>
                </c:pt>
                <c:pt idx="530">
                  <c:v>81.410738438591395</c:v>
                </c:pt>
                <c:pt idx="531">
                  <c:v>103.59660846582231</c:v>
                </c:pt>
                <c:pt idx="532">
                  <c:v>75.513407748381709</c:v>
                </c:pt>
                <c:pt idx="533">
                  <c:v>79.664291810269845</c:v>
                </c:pt>
                <c:pt idx="534">
                  <c:v>100.88314314681413</c:v>
                </c:pt>
                <c:pt idx="535">
                  <c:v>104.47101620659137</c:v>
                </c:pt>
                <c:pt idx="536">
                  <c:v>73.453576296794466</c:v>
                </c:pt>
                <c:pt idx="537">
                  <c:v>84.545138689432633</c:v>
                </c:pt>
                <c:pt idx="538">
                  <c:v>90.049866723018454</c:v>
                </c:pt>
                <c:pt idx="539">
                  <c:v>111.49195014193656</c:v>
                </c:pt>
                <c:pt idx="540">
                  <c:v>119.81212579800015</c:v>
                </c:pt>
                <c:pt idx="541">
                  <c:v>100.9279669114089</c:v>
                </c:pt>
                <c:pt idx="542">
                  <c:v>38.958755301181071</c:v>
                </c:pt>
                <c:pt idx="543">
                  <c:v>114.01894682398276</c:v>
                </c:pt>
                <c:pt idx="544">
                  <c:v>112.53571496178863</c:v>
                </c:pt>
                <c:pt idx="545">
                  <c:v>112.20713865609837</c:v>
                </c:pt>
                <c:pt idx="546">
                  <c:v>119.35174445059498</c:v>
                </c:pt>
                <c:pt idx="547">
                  <c:v>76.579723829401246</c:v>
                </c:pt>
                <c:pt idx="548">
                  <c:v>97.654591030320631</c:v>
                </c:pt>
                <c:pt idx="549">
                  <c:v>83.314541627880658</c:v>
                </c:pt>
                <c:pt idx="550">
                  <c:v>105.69394718838433</c:v>
                </c:pt>
                <c:pt idx="551">
                  <c:v>120.03867662907369</c:v>
                </c:pt>
                <c:pt idx="552">
                  <c:v>115.09531175046537</c:v>
                </c:pt>
                <c:pt idx="553">
                  <c:v>119.25580811436132</c:v>
                </c:pt>
                <c:pt idx="554">
                  <c:v>89.406502349943253</c:v>
                </c:pt>
                <c:pt idx="555">
                  <c:v>117.5578274516447</c:v>
                </c:pt>
                <c:pt idx="556">
                  <c:v>105.44552228428863</c:v>
                </c:pt>
                <c:pt idx="557">
                  <c:v>97.418593332967589</c:v>
                </c:pt>
                <c:pt idx="558">
                  <c:v>95.547592827016388</c:v>
                </c:pt>
                <c:pt idx="559">
                  <c:v>89.1206381985006</c:v>
                </c:pt>
                <c:pt idx="560">
                  <c:v>56.031444807812328</c:v>
                </c:pt>
                <c:pt idx="561">
                  <c:v>43.979692618967121</c:v>
                </c:pt>
                <c:pt idx="562">
                  <c:v>73.508417790436368</c:v>
                </c:pt>
                <c:pt idx="563">
                  <c:v>120.03867662907369</c:v>
                </c:pt>
                <c:pt idx="564">
                  <c:v>96.601132737357787</c:v>
                </c:pt>
                <c:pt idx="565">
                  <c:v>89.316255718787744</c:v>
                </c:pt>
                <c:pt idx="566">
                  <c:v>68.298588808893697</c:v>
                </c:pt>
                <c:pt idx="567">
                  <c:v>97.864523954729975</c:v>
                </c:pt>
                <c:pt idx="568">
                  <c:v>101.97539404914576</c:v>
                </c:pt>
                <c:pt idx="569">
                  <c:v>86.78128035878872</c:v>
                </c:pt>
                <c:pt idx="570">
                  <c:v>90.135928914033428</c:v>
                </c:pt>
                <c:pt idx="571">
                  <c:v>108.41857196748192</c:v>
                </c:pt>
                <c:pt idx="572">
                  <c:v>87.343966494969152</c:v>
                </c:pt>
                <c:pt idx="573">
                  <c:v>120.03867662907369</c:v>
                </c:pt>
                <c:pt idx="574">
                  <c:v>86.613023311720596</c:v>
                </c:pt>
                <c:pt idx="575">
                  <c:v>55.406400638846073</c:v>
                </c:pt>
                <c:pt idx="576">
                  <c:v>90.928312250587567</c:v>
                </c:pt>
                <c:pt idx="577">
                  <c:v>98.764057804426386</c:v>
                </c:pt>
                <c:pt idx="578">
                  <c:v>104.35148186933498</c:v>
                </c:pt>
                <c:pt idx="579">
                  <c:v>62.8463428401136</c:v>
                </c:pt>
                <c:pt idx="580">
                  <c:v>54.53542652235484</c:v>
                </c:pt>
                <c:pt idx="581">
                  <c:v>112.29007672719538</c:v>
                </c:pt>
                <c:pt idx="582">
                  <c:v>117.79327192638475</c:v>
                </c:pt>
                <c:pt idx="583">
                  <c:v>96.468426558841742</c:v>
                </c:pt>
                <c:pt idx="584">
                  <c:v>119.23181499995322</c:v>
                </c:pt>
                <c:pt idx="585">
                  <c:v>116.25933777125925</c:v>
                </c:pt>
                <c:pt idx="586">
                  <c:v>76.612737851876844</c:v>
                </c:pt>
                <c:pt idx="587">
                  <c:v>104.88742766037197</c:v>
                </c:pt>
                <c:pt idx="588">
                  <c:v>98.556001337746352</c:v>
                </c:pt>
                <c:pt idx="589">
                  <c:v>83.969072798155409</c:v>
                </c:pt>
                <c:pt idx="590">
                  <c:v>112.78830013979704</c:v>
                </c:pt>
                <c:pt idx="591">
                  <c:v>66.719326989117462</c:v>
                </c:pt>
                <c:pt idx="592">
                  <c:v>104.07509404599153</c:v>
                </c:pt>
                <c:pt idx="593">
                  <c:v>86.865592458819265</c:v>
                </c:pt>
                <c:pt idx="594">
                  <c:v>69.697950184116223</c:v>
                </c:pt>
                <c:pt idx="595">
                  <c:v>45.656403265722034</c:v>
                </c:pt>
                <c:pt idx="596">
                  <c:v>102.81422268488042</c:v>
                </c:pt>
                <c:pt idx="597">
                  <c:v>120.03867662907369</c:v>
                </c:pt>
                <c:pt idx="598">
                  <c:v>112.59285815669018</c:v>
                </c:pt>
                <c:pt idx="599">
                  <c:v>51.921039637791303</c:v>
                </c:pt>
                <c:pt idx="600">
                  <c:v>79.203699689899395</c:v>
                </c:pt>
                <c:pt idx="601">
                  <c:v>57.557585115316193</c:v>
                </c:pt>
                <c:pt idx="602">
                  <c:v>90.365749750442689</c:v>
                </c:pt>
                <c:pt idx="603">
                  <c:v>72.067708635796109</c:v>
                </c:pt>
                <c:pt idx="604">
                  <c:v>118.09014113282896</c:v>
                </c:pt>
                <c:pt idx="605">
                  <c:v>54.65223016553503</c:v>
                </c:pt>
                <c:pt idx="606">
                  <c:v>94.902452679399531</c:v>
                </c:pt>
                <c:pt idx="607">
                  <c:v>82.465539510542953</c:v>
                </c:pt>
                <c:pt idx="608">
                  <c:v>72.576110071123281</c:v>
                </c:pt>
                <c:pt idx="609">
                  <c:v>82.703529152223837</c:v>
                </c:pt>
                <c:pt idx="610">
                  <c:v>86.246478766785884</c:v>
                </c:pt>
                <c:pt idx="611">
                  <c:v>86.238497142139124</c:v>
                </c:pt>
                <c:pt idx="612">
                  <c:v>55.487649459424375</c:v>
                </c:pt>
                <c:pt idx="613">
                  <c:v>69.439552572733675</c:v>
                </c:pt>
                <c:pt idx="614">
                  <c:v>87.585916385256439</c:v>
                </c:pt>
                <c:pt idx="615">
                  <c:v>65.514638211440285</c:v>
                </c:pt>
                <c:pt idx="616">
                  <c:v>115.70905400627788</c:v>
                </c:pt>
                <c:pt idx="617">
                  <c:v>113.43864270111527</c:v>
                </c:pt>
                <c:pt idx="618">
                  <c:v>82.424669386792559</c:v>
                </c:pt>
                <c:pt idx="619">
                  <c:v>115.03973558098318</c:v>
                </c:pt>
                <c:pt idx="620">
                  <c:v>76.888971103036823</c:v>
                </c:pt>
                <c:pt idx="621">
                  <c:v>86.900846674121865</c:v>
                </c:pt>
                <c:pt idx="622">
                  <c:v>104.76768851737174</c:v>
                </c:pt>
                <c:pt idx="623">
                  <c:v>59.145261517080577</c:v>
                </c:pt>
                <c:pt idx="624">
                  <c:v>103.15162482871864</c:v>
                </c:pt>
                <c:pt idx="625">
                  <c:v>88.067452241773083</c:v>
                </c:pt>
                <c:pt idx="626">
                  <c:v>77.058623520050034</c:v>
                </c:pt>
                <c:pt idx="627">
                  <c:v>87.440370830141319</c:v>
                </c:pt>
                <c:pt idx="628">
                  <c:v>47.081359154087536</c:v>
                </c:pt>
                <c:pt idx="629">
                  <c:v>60.297251153490549</c:v>
                </c:pt>
                <c:pt idx="630">
                  <c:v>46.246644315165334</c:v>
                </c:pt>
                <c:pt idx="631">
                  <c:v>119.50207575491164</c:v>
                </c:pt>
                <c:pt idx="632">
                  <c:v>87.848019599716793</c:v>
                </c:pt>
                <c:pt idx="633">
                  <c:v>61.363811724477181</c:v>
                </c:pt>
                <c:pt idx="634">
                  <c:v>83.538707950540584</c:v>
                </c:pt>
                <c:pt idx="635">
                  <c:v>89.047391545405802</c:v>
                </c:pt>
                <c:pt idx="636">
                  <c:v>86.806172669684884</c:v>
                </c:pt>
                <c:pt idx="637">
                  <c:v>110.07343565209378</c:v>
                </c:pt>
                <c:pt idx="638">
                  <c:v>118.24887027592393</c:v>
                </c:pt>
                <c:pt idx="639">
                  <c:v>85.390934481527779</c:v>
                </c:pt>
                <c:pt idx="640">
                  <c:v>67.246648312301886</c:v>
                </c:pt>
                <c:pt idx="641">
                  <c:v>120.03867662907368</c:v>
                </c:pt>
                <c:pt idx="642">
                  <c:v>86.41680342243906</c:v>
                </c:pt>
                <c:pt idx="643">
                  <c:v>33.756163932857866</c:v>
                </c:pt>
                <c:pt idx="644">
                  <c:v>94.489862774667401</c:v>
                </c:pt>
                <c:pt idx="645">
                  <c:v>75.725277407004512</c:v>
                </c:pt>
                <c:pt idx="646">
                  <c:v>67.142917937741842</c:v>
                </c:pt>
                <c:pt idx="647">
                  <c:v>83.374179770001916</c:v>
                </c:pt>
                <c:pt idx="648">
                  <c:v>108.93434949722428</c:v>
                </c:pt>
                <c:pt idx="649">
                  <c:v>105.80165099415225</c:v>
                </c:pt>
                <c:pt idx="650">
                  <c:v>51.039612177872577</c:v>
                </c:pt>
                <c:pt idx="651">
                  <c:v>71.909473388609683</c:v>
                </c:pt>
                <c:pt idx="652">
                  <c:v>101.7829390073001</c:v>
                </c:pt>
                <c:pt idx="653">
                  <c:v>88.925123845120595</c:v>
                </c:pt>
                <c:pt idx="654">
                  <c:v>85.30376496489076</c:v>
                </c:pt>
                <c:pt idx="655">
                  <c:v>96.543586199995602</c:v>
                </c:pt>
                <c:pt idx="656">
                  <c:v>66.055426909201415</c:v>
                </c:pt>
                <c:pt idx="657">
                  <c:v>91.751232759409135</c:v>
                </c:pt>
                <c:pt idx="658">
                  <c:v>102.28909896616939</c:v>
                </c:pt>
                <c:pt idx="659">
                  <c:v>54.419770578075344</c:v>
                </c:pt>
                <c:pt idx="660">
                  <c:v>91.992958378457303</c:v>
                </c:pt>
                <c:pt idx="661">
                  <c:v>89.036040383765624</c:v>
                </c:pt>
                <c:pt idx="662">
                  <c:v>108.25646004137431</c:v>
                </c:pt>
                <c:pt idx="663">
                  <c:v>80.290857389170441</c:v>
                </c:pt>
                <c:pt idx="664">
                  <c:v>94.998132454334069</c:v>
                </c:pt>
                <c:pt idx="665">
                  <c:v>81.763939540108964</c:v>
                </c:pt>
                <c:pt idx="666">
                  <c:v>110.46699323690561</c:v>
                </c:pt>
                <c:pt idx="667">
                  <c:v>59.890455297833306</c:v>
                </c:pt>
                <c:pt idx="668">
                  <c:v>76.399823584798398</c:v>
                </c:pt>
                <c:pt idx="669">
                  <c:v>41.794292227906205</c:v>
                </c:pt>
                <c:pt idx="670">
                  <c:v>97.240019589373816</c:v>
                </c:pt>
                <c:pt idx="671">
                  <c:v>78.420189432340251</c:v>
                </c:pt>
                <c:pt idx="672">
                  <c:v>93.733211553408523</c:v>
                </c:pt>
                <c:pt idx="673">
                  <c:v>63.715297018237578</c:v>
                </c:pt>
                <c:pt idx="674">
                  <c:v>94.522361414016046</c:v>
                </c:pt>
                <c:pt idx="675">
                  <c:v>99.853675702970108</c:v>
                </c:pt>
                <c:pt idx="676">
                  <c:v>110.09141514261546</c:v>
                </c:pt>
                <c:pt idx="677">
                  <c:v>110.8922707511089</c:v>
                </c:pt>
                <c:pt idx="678">
                  <c:v>72.433010390855728</c:v>
                </c:pt>
                <c:pt idx="679">
                  <c:v>101.36109646534594</c:v>
                </c:pt>
                <c:pt idx="680">
                  <c:v>77.272646553123622</c:v>
                </c:pt>
                <c:pt idx="681">
                  <c:v>112.72129284184548</c:v>
                </c:pt>
                <c:pt idx="682">
                  <c:v>76.974699585221856</c:v>
                </c:pt>
                <c:pt idx="683">
                  <c:v>101.70584579536387</c:v>
                </c:pt>
                <c:pt idx="684">
                  <c:v>54.040667939623098</c:v>
                </c:pt>
                <c:pt idx="685">
                  <c:v>95.396061160782338</c:v>
                </c:pt>
                <c:pt idx="686">
                  <c:v>67.204424458095389</c:v>
                </c:pt>
                <c:pt idx="687">
                  <c:v>120.03867662907371</c:v>
                </c:pt>
                <c:pt idx="688">
                  <c:v>113.95664712498026</c:v>
                </c:pt>
                <c:pt idx="689">
                  <c:v>100.5762507302004</c:v>
                </c:pt>
                <c:pt idx="690">
                  <c:v>101.32271467001461</c:v>
                </c:pt>
                <c:pt idx="691">
                  <c:v>62.950531904620554</c:v>
                </c:pt>
                <c:pt idx="692">
                  <c:v>79.756742857835903</c:v>
                </c:pt>
                <c:pt idx="693">
                  <c:v>116.43619042924553</c:v>
                </c:pt>
                <c:pt idx="694">
                  <c:v>93.862308795708628</c:v>
                </c:pt>
                <c:pt idx="695">
                  <c:v>120.03867662907369</c:v>
                </c:pt>
                <c:pt idx="696">
                  <c:v>86.836931101892816</c:v>
                </c:pt>
                <c:pt idx="697">
                  <c:v>87.611466907202896</c:v>
                </c:pt>
                <c:pt idx="698">
                  <c:v>69.314644539952695</c:v>
                </c:pt>
                <c:pt idx="699">
                  <c:v>87.011360805163378</c:v>
                </c:pt>
                <c:pt idx="700">
                  <c:v>73.194336765878418</c:v>
                </c:pt>
                <c:pt idx="701">
                  <c:v>120.03867662907369</c:v>
                </c:pt>
                <c:pt idx="702">
                  <c:v>95.537687197507992</c:v>
                </c:pt>
                <c:pt idx="703">
                  <c:v>88.844751618868258</c:v>
                </c:pt>
                <c:pt idx="704">
                  <c:v>90.25876068961739</c:v>
                </c:pt>
                <c:pt idx="705">
                  <c:v>73.544781160875189</c:v>
                </c:pt>
                <c:pt idx="706">
                  <c:v>100.29735009855611</c:v>
                </c:pt>
                <c:pt idx="707">
                  <c:v>50.668848860736411</c:v>
                </c:pt>
                <c:pt idx="708">
                  <c:v>52.198644653386616</c:v>
                </c:pt>
                <c:pt idx="709">
                  <c:v>117.46628291013866</c:v>
                </c:pt>
                <c:pt idx="710">
                  <c:v>91.262089505950172</c:v>
                </c:pt>
                <c:pt idx="711">
                  <c:v>87.269143099620052</c:v>
                </c:pt>
                <c:pt idx="712">
                  <c:v>106.06624619650779</c:v>
                </c:pt>
                <c:pt idx="713">
                  <c:v>120.03867662907369</c:v>
                </c:pt>
                <c:pt idx="714">
                  <c:v>60.339623241069468</c:v>
                </c:pt>
                <c:pt idx="715">
                  <c:v>113.46682931137204</c:v>
                </c:pt>
                <c:pt idx="716">
                  <c:v>91.77338341805995</c:v>
                </c:pt>
                <c:pt idx="717">
                  <c:v>64.525683277743781</c:v>
                </c:pt>
                <c:pt idx="718">
                  <c:v>83.09856447651724</c:v>
                </c:pt>
                <c:pt idx="719">
                  <c:v>47.433658809513048</c:v>
                </c:pt>
                <c:pt idx="720">
                  <c:v>97.759784938986215</c:v>
                </c:pt>
                <c:pt idx="721">
                  <c:v>101.96698140257972</c:v>
                </c:pt>
                <c:pt idx="722">
                  <c:v>115.03354578595707</c:v>
                </c:pt>
                <c:pt idx="723">
                  <c:v>98.122612928699738</c:v>
                </c:pt>
                <c:pt idx="724">
                  <c:v>77.888706994574889</c:v>
                </c:pt>
                <c:pt idx="725">
                  <c:v>120.03867662907371</c:v>
                </c:pt>
                <c:pt idx="726">
                  <c:v>99.840853732774008</c:v>
                </c:pt>
                <c:pt idx="727">
                  <c:v>95.194110379160861</c:v>
                </c:pt>
                <c:pt idx="728">
                  <c:v>109.23477315087544</c:v>
                </c:pt>
                <c:pt idx="729">
                  <c:v>81.753781724046988</c:v>
                </c:pt>
                <c:pt idx="730">
                  <c:v>73.393294836843069</c:v>
                </c:pt>
                <c:pt idx="731">
                  <c:v>56.769389136215324</c:v>
                </c:pt>
                <c:pt idx="732">
                  <c:v>119.92795209204236</c:v>
                </c:pt>
                <c:pt idx="733">
                  <c:v>120.03867662907371</c:v>
                </c:pt>
                <c:pt idx="734">
                  <c:v>69.518993439446021</c:v>
                </c:pt>
                <c:pt idx="735">
                  <c:v>79.31834342874896</c:v>
                </c:pt>
                <c:pt idx="736">
                  <c:v>113.46721607650736</c:v>
                </c:pt>
                <c:pt idx="737">
                  <c:v>111.44059960065651</c:v>
                </c:pt>
                <c:pt idx="738">
                  <c:v>118.61777152846855</c:v>
                </c:pt>
                <c:pt idx="739">
                  <c:v>84.734983358588053</c:v>
                </c:pt>
                <c:pt idx="740">
                  <c:v>93.470891957479608</c:v>
                </c:pt>
                <c:pt idx="741">
                  <c:v>90.434348244272371</c:v>
                </c:pt>
                <c:pt idx="742">
                  <c:v>66.137291259490766</c:v>
                </c:pt>
                <c:pt idx="743">
                  <c:v>89.917153461791699</c:v>
                </c:pt>
                <c:pt idx="744">
                  <c:v>101.58351381750514</c:v>
                </c:pt>
                <c:pt idx="745">
                  <c:v>110.04647383672516</c:v>
                </c:pt>
                <c:pt idx="746">
                  <c:v>81.912322287561452</c:v>
                </c:pt>
                <c:pt idx="747">
                  <c:v>99.26627356225714</c:v>
                </c:pt>
                <c:pt idx="748">
                  <c:v>111.15135542897654</c:v>
                </c:pt>
                <c:pt idx="749">
                  <c:v>120.03867662907371</c:v>
                </c:pt>
                <c:pt idx="750">
                  <c:v>117.05462607790506</c:v>
                </c:pt>
                <c:pt idx="751">
                  <c:v>101.37874542219461</c:v>
                </c:pt>
                <c:pt idx="752">
                  <c:v>45.055925808130254</c:v>
                </c:pt>
                <c:pt idx="753">
                  <c:v>113.81862253146843</c:v>
                </c:pt>
                <c:pt idx="754">
                  <c:v>118.84299632421848</c:v>
                </c:pt>
                <c:pt idx="755">
                  <c:v>106.25236400062609</c:v>
                </c:pt>
                <c:pt idx="756">
                  <c:v>118.12448907789936</c:v>
                </c:pt>
                <c:pt idx="757">
                  <c:v>81.125509198457465</c:v>
                </c:pt>
                <c:pt idx="758">
                  <c:v>120.03867662907371</c:v>
                </c:pt>
                <c:pt idx="759">
                  <c:v>56.93155998503665</c:v>
                </c:pt>
                <c:pt idx="760">
                  <c:v>63.721986902603973</c:v>
                </c:pt>
                <c:pt idx="761">
                  <c:v>114.38927522792963</c:v>
                </c:pt>
                <c:pt idx="762">
                  <c:v>116.16074931547183</c:v>
                </c:pt>
                <c:pt idx="763">
                  <c:v>118.68318444347669</c:v>
                </c:pt>
                <c:pt idx="764">
                  <c:v>93.272800792933452</c:v>
                </c:pt>
                <c:pt idx="765">
                  <c:v>106.73234434328879</c:v>
                </c:pt>
                <c:pt idx="766">
                  <c:v>109.24996516309916</c:v>
                </c:pt>
                <c:pt idx="767">
                  <c:v>99.688389523126077</c:v>
                </c:pt>
                <c:pt idx="768">
                  <c:v>99.598699227382767</c:v>
                </c:pt>
                <c:pt idx="769">
                  <c:v>74.928994968322684</c:v>
                </c:pt>
                <c:pt idx="770">
                  <c:v>40.486285459090794</c:v>
                </c:pt>
                <c:pt idx="771">
                  <c:v>71.182347088139124</c:v>
                </c:pt>
                <c:pt idx="772">
                  <c:v>57.813704861764158</c:v>
                </c:pt>
                <c:pt idx="773">
                  <c:v>113.40122176738713</c:v>
                </c:pt>
                <c:pt idx="774">
                  <c:v>82.997573804583595</c:v>
                </c:pt>
                <c:pt idx="775">
                  <c:v>105.97721960737725</c:v>
                </c:pt>
                <c:pt idx="776">
                  <c:v>62.355526875820921</c:v>
                </c:pt>
                <c:pt idx="777">
                  <c:v>101.61116655654259</c:v>
                </c:pt>
                <c:pt idx="778">
                  <c:v>90.173998883087748</c:v>
                </c:pt>
                <c:pt idx="779">
                  <c:v>99.465234423629283</c:v>
                </c:pt>
                <c:pt idx="780">
                  <c:v>79.82217930306166</c:v>
                </c:pt>
                <c:pt idx="781">
                  <c:v>112.42575794979111</c:v>
                </c:pt>
                <c:pt idx="782">
                  <c:v>74.188201999378549</c:v>
                </c:pt>
                <c:pt idx="783">
                  <c:v>120.03867662907369</c:v>
                </c:pt>
                <c:pt idx="784">
                  <c:v>86.923430260911914</c:v>
                </c:pt>
                <c:pt idx="785">
                  <c:v>74.50791403185309</c:v>
                </c:pt>
                <c:pt idx="786">
                  <c:v>105.55347699221321</c:v>
                </c:pt>
                <c:pt idx="787">
                  <c:v>115.10175730890842</c:v>
                </c:pt>
                <c:pt idx="788">
                  <c:v>98.155734315891763</c:v>
                </c:pt>
                <c:pt idx="789">
                  <c:v>63.333065115115041</c:v>
                </c:pt>
                <c:pt idx="790">
                  <c:v>76.597733011109128</c:v>
                </c:pt>
                <c:pt idx="791">
                  <c:v>107.56098365334785</c:v>
                </c:pt>
                <c:pt idx="792">
                  <c:v>77.601862195924525</c:v>
                </c:pt>
                <c:pt idx="793">
                  <c:v>99.538264085080485</c:v>
                </c:pt>
                <c:pt idx="794">
                  <c:v>117.69413302460052</c:v>
                </c:pt>
                <c:pt idx="795">
                  <c:v>114.09517831240427</c:v>
                </c:pt>
                <c:pt idx="796">
                  <c:v>22.748047460138491</c:v>
                </c:pt>
                <c:pt idx="797">
                  <c:v>107.81871875431246</c:v>
                </c:pt>
                <c:pt idx="798">
                  <c:v>90.573919836637714</c:v>
                </c:pt>
                <c:pt idx="799">
                  <c:v>83.482538993009058</c:v>
                </c:pt>
                <c:pt idx="800">
                  <c:v>120.03867662907368</c:v>
                </c:pt>
                <c:pt idx="801">
                  <c:v>58.699046423051641</c:v>
                </c:pt>
                <c:pt idx="802">
                  <c:v>108.95193647153648</c:v>
                </c:pt>
                <c:pt idx="803">
                  <c:v>103.05428284473018</c:v>
                </c:pt>
                <c:pt idx="804">
                  <c:v>66.80045494988444</c:v>
                </c:pt>
                <c:pt idx="805">
                  <c:v>36.563435755911023</c:v>
                </c:pt>
                <c:pt idx="806">
                  <c:v>100.5548710509694</c:v>
                </c:pt>
                <c:pt idx="807">
                  <c:v>120.03867662907369</c:v>
                </c:pt>
                <c:pt idx="808">
                  <c:v>115.00408853275654</c:v>
                </c:pt>
                <c:pt idx="809">
                  <c:v>65.358040940768603</c:v>
                </c:pt>
                <c:pt idx="810">
                  <c:v>60.94247329383407</c:v>
                </c:pt>
                <c:pt idx="811">
                  <c:v>50.119537870134678</c:v>
                </c:pt>
                <c:pt idx="812">
                  <c:v>80.388978612330476</c:v>
                </c:pt>
                <c:pt idx="813">
                  <c:v>79.251762946360813</c:v>
                </c:pt>
                <c:pt idx="814">
                  <c:v>115.04465641428476</c:v>
                </c:pt>
                <c:pt idx="815">
                  <c:v>81.698322619900964</c:v>
                </c:pt>
                <c:pt idx="816">
                  <c:v>91.351217099694566</c:v>
                </c:pt>
                <c:pt idx="817">
                  <c:v>91.922471091008561</c:v>
                </c:pt>
                <c:pt idx="818">
                  <c:v>83.482342376751589</c:v>
                </c:pt>
                <c:pt idx="819">
                  <c:v>68.574960268452841</c:v>
                </c:pt>
                <c:pt idx="820">
                  <c:v>81.796198865905822</c:v>
                </c:pt>
                <c:pt idx="821">
                  <c:v>102.28187457561984</c:v>
                </c:pt>
                <c:pt idx="822">
                  <c:v>51.14987814974355</c:v>
                </c:pt>
                <c:pt idx="823">
                  <c:v>103.11961016346091</c:v>
                </c:pt>
                <c:pt idx="824">
                  <c:v>87.591409076287491</c:v>
                </c:pt>
                <c:pt idx="825">
                  <c:v>71.947024006361588</c:v>
                </c:pt>
                <c:pt idx="826">
                  <c:v>94.570372258611684</c:v>
                </c:pt>
                <c:pt idx="827">
                  <c:v>112.19819825991708</c:v>
                </c:pt>
                <c:pt idx="828">
                  <c:v>81.898173237921355</c:v>
                </c:pt>
                <c:pt idx="829">
                  <c:v>111.34573632889982</c:v>
                </c:pt>
                <c:pt idx="830">
                  <c:v>65.295419356325368</c:v>
                </c:pt>
                <c:pt idx="831">
                  <c:v>80.995891608425353</c:v>
                </c:pt>
                <c:pt idx="832">
                  <c:v>94.117973163834847</c:v>
                </c:pt>
                <c:pt idx="833">
                  <c:v>54.128951170261573</c:v>
                </c:pt>
                <c:pt idx="834">
                  <c:v>83.884578790986225</c:v>
                </c:pt>
                <c:pt idx="835">
                  <c:v>82.846802963662014</c:v>
                </c:pt>
                <c:pt idx="836">
                  <c:v>68.318679059631876</c:v>
                </c:pt>
                <c:pt idx="837">
                  <c:v>85.471060679372016</c:v>
                </c:pt>
                <c:pt idx="838">
                  <c:v>32.999457742349321</c:v>
                </c:pt>
                <c:pt idx="839">
                  <c:v>80.32618210829159</c:v>
                </c:pt>
                <c:pt idx="840">
                  <c:v>52.64505096389432</c:v>
                </c:pt>
                <c:pt idx="841">
                  <c:v>103.04882438963047</c:v>
                </c:pt>
                <c:pt idx="842">
                  <c:v>118.73785238780683</c:v>
                </c:pt>
                <c:pt idx="843">
                  <c:v>53.831263042766437</c:v>
                </c:pt>
                <c:pt idx="844">
                  <c:v>91.500529660156218</c:v>
                </c:pt>
                <c:pt idx="845">
                  <c:v>119.91299835671541</c:v>
                </c:pt>
                <c:pt idx="846">
                  <c:v>114.12622367224037</c:v>
                </c:pt>
                <c:pt idx="847">
                  <c:v>113.76338305659164</c:v>
                </c:pt>
                <c:pt idx="848">
                  <c:v>109.6157401483873</c:v>
                </c:pt>
                <c:pt idx="849">
                  <c:v>111.63061245980128</c:v>
                </c:pt>
                <c:pt idx="850">
                  <c:v>60.91602838074926</c:v>
                </c:pt>
                <c:pt idx="851">
                  <c:v>119.65195482932927</c:v>
                </c:pt>
                <c:pt idx="852">
                  <c:v>80.617212396746794</c:v>
                </c:pt>
                <c:pt idx="853">
                  <c:v>48.916013391774392</c:v>
                </c:pt>
                <c:pt idx="854">
                  <c:v>100.83067951848739</c:v>
                </c:pt>
                <c:pt idx="855">
                  <c:v>95.044020697429929</c:v>
                </c:pt>
                <c:pt idx="856">
                  <c:v>62.37820619891923</c:v>
                </c:pt>
                <c:pt idx="857">
                  <c:v>76.962485950112352</c:v>
                </c:pt>
                <c:pt idx="858">
                  <c:v>114.82184706043199</c:v>
                </c:pt>
                <c:pt idx="859">
                  <c:v>108.60047294408115</c:v>
                </c:pt>
                <c:pt idx="860">
                  <c:v>62.67138486751977</c:v>
                </c:pt>
                <c:pt idx="861">
                  <c:v>72.871899506462483</c:v>
                </c:pt>
                <c:pt idx="862">
                  <c:v>94.613048657346738</c:v>
                </c:pt>
                <c:pt idx="863">
                  <c:v>85.193791934534445</c:v>
                </c:pt>
                <c:pt idx="864">
                  <c:v>99.36611824043797</c:v>
                </c:pt>
                <c:pt idx="865">
                  <c:v>91.042184716830405</c:v>
                </c:pt>
                <c:pt idx="866">
                  <c:v>71.967634541100807</c:v>
                </c:pt>
                <c:pt idx="867">
                  <c:v>101.50790613993753</c:v>
                </c:pt>
                <c:pt idx="868">
                  <c:v>116.10949203542116</c:v>
                </c:pt>
                <c:pt idx="869">
                  <c:v>66.263738843439285</c:v>
                </c:pt>
                <c:pt idx="870">
                  <c:v>85.791498793273789</c:v>
                </c:pt>
                <c:pt idx="871">
                  <c:v>97.582359997321461</c:v>
                </c:pt>
                <c:pt idx="872">
                  <c:v>99.900929661287094</c:v>
                </c:pt>
                <c:pt idx="873">
                  <c:v>94.390623865720997</c:v>
                </c:pt>
                <c:pt idx="874">
                  <c:v>84.262455060496308</c:v>
                </c:pt>
                <c:pt idx="875">
                  <c:v>75.464144009397174</c:v>
                </c:pt>
                <c:pt idx="876">
                  <c:v>117.68006640446191</c:v>
                </c:pt>
                <c:pt idx="877">
                  <c:v>65.029252705611185</c:v>
                </c:pt>
                <c:pt idx="878">
                  <c:v>57.768346984774261</c:v>
                </c:pt>
                <c:pt idx="879">
                  <c:v>68.616546163601356</c:v>
                </c:pt>
                <c:pt idx="880">
                  <c:v>85.421661551577031</c:v>
                </c:pt>
                <c:pt idx="881">
                  <c:v>105.51155087068477</c:v>
                </c:pt>
                <c:pt idx="882">
                  <c:v>73.929351378960945</c:v>
                </c:pt>
                <c:pt idx="883">
                  <c:v>80.889517262676918</c:v>
                </c:pt>
                <c:pt idx="884">
                  <c:v>101.1151689120437</c:v>
                </c:pt>
                <c:pt idx="885">
                  <c:v>83.13987372597731</c:v>
                </c:pt>
                <c:pt idx="886">
                  <c:v>102.76955870096549</c:v>
                </c:pt>
                <c:pt idx="887">
                  <c:v>83.844288298641601</c:v>
                </c:pt>
                <c:pt idx="888">
                  <c:v>109.05623137606447</c:v>
                </c:pt>
                <c:pt idx="889">
                  <c:v>106.19793318781289</c:v>
                </c:pt>
                <c:pt idx="890">
                  <c:v>88.418283160416109</c:v>
                </c:pt>
                <c:pt idx="891">
                  <c:v>109.40363639174026</c:v>
                </c:pt>
                <c:pt idx="892">
                  <c:v>73.885633794834064</c:v>
                </c:pt>
                <c:pt idx="893">
                  <c:v>95.151914445024687</c:v>
                </c:pt>
                <c:pt idx="894">
                  <c:v>31.377112732134787</c:v>
                </c:pt>
                <c:pt idx="895">
                  <c:v>90.131092622344028</c:v>
                </c:pt>
                <c:pt idx="896">
                  <c:v>52.541391597799816</c:v>
                </c:pt>
                <c:pt idx="897">
                  <c:v>118.66215534104872</c:v>
                </c:pt>
                <c:pt idx="898">
                  <c:v>117.51243797371713</c:v>
                </c:pt>
                <c:pt idx="899">
                  <c:v>101.39946710096669</c:v>
                </c:pt>
                <c:pt idx="900">
                  <c:v>81.53550210044898</c:v>
                </c:pt>
                <c:pt idx="901">
                  <c:v>76.978243333716378</c:v>
                </c:pt>
                <c:pt idx="902">
                  <c:v>82.960084950450465</c:v>
                </c:pt>
                <c:pt idx="903">
                  <c:v>116.582636802854</c:v>
                </c:pt>
                <c:pt idx="904">
                  <c:v>91.329209559813933</c:v>
                </c:pt>
                <c:pt idx="905">
                  <c:v>120.03867662907369</c:v>
                </c:pt>
                <c:pt idx="906">
                  <c:v>76.415503551303757</c:v>
                </c:pt>
                <c:pt idx="907">
                  <c:v>76.256480136788369</c:v>
                </c:pt>
                <c:pt idx="908">
                  <c:v>64.027533389948601</c:v>
                </c:pt>
                <c:pt idx="909">
                  <c:v>102.09692296746587</c:v>
                </c:pt>
                <c:pt idx="910">
                  <c:v>74.998992605805469</c:v>
                </c:pt>
                <c:pt idx="911">
                  <c:v>115.16047398511637</c:v>
                </c:pt>
                <c:pt idx="912">
                  <c:v>59.698686457387616</c:v>
                </c:pt>
                <c:pt idx="913">
                  <c:v>86.472773245800383</c:v>
                </c:pt>
                <c:pt idx="914">
                  <c:v>74.168866926017586</c:v>
                </c:pt>
                <c:pt idx="915">
                  <c:v>89.093968249347768</c:v>
                </c:pt>
                <c:pt idx="916">
                  <c:v>107.77396994145207</c:v>
                </c:pt>
                <c:pt idx="917">
                  <c:v>50.24210547244229</c:v>
                </c:pt>
                <c:pt idx="918">
                  <c:v>49.00758336246745</c:v>
                </c:pt>
                <c:pt idx="919">
                  <c:v>116.70581437227968</c:v>
                </c:pt>
                <c:pt idx="920">
                  <c:v>118.74387462496573</c:v>
                </c:pt>
                <c:pt idx="921">
                  <c:v>95.104296887281649</c:v>
                </c:pt>
                <c:pt idx="922">
                  <c:v>101.71429019121109</c:v>
                </c:pt>
                <c:pt idx="923">
                  <c:v>120.03867662907369</c:v>
                </c:pt>
                <c:pt idx="924">
                  <c:v>47.568084310647535</c:v>
                </c:pt>
                <c:pt idx="925">
                  <c:v>101.13334604345206</c:v>
                </c:pt>
                <c:pt idx="926">
                  <c:v>115.89109552012054</c:v>
                </c:pt>
                <c:pt idx="927">
                  <c:v>65.679190644708896</c:v>
                </c:pt>
                <c:pt idx="928">
                  <c:v>89.649305823037707</c:v>
                </c:pt>
                <c:pt idx="929">
                  <c:v>81.227071295734092</c:v>
                </c:pt>
                <c:pt idx="930">
                  <c:v>87.814017925560961</c:v>
                </c:pt>
                <c:pt idx="931">
                  <c:v>105.82721849057003</c:v>
                </c:pt>
                <c:pt idx="932">
                  <c:v>114.98154147882195</c:v>
                </c:pt>
                <c:pt idx="933">
                  <c:v>75.627596125402704</c:v>
                </c:pt>
                <c:pt idx="934">
                  <c:v>68.751776846005043</c:v>
                </c:pt>
                <c:pt idx="935">
                  <c:v>120.03867662907368</c:v>
                </c:pt>
                <c:pt idx="936">
                  <c:v>110.56043304705422</c:v>
                </c:pt>
                <c:pt idx="937">
                  <c:v>99.510279343200239</c:v>
                </c:pt>
                <c:pt idx="938">
                  <c:v>120.03867662907369</c:v>
                </c:pt>
                <c:pt idx="939">
                  <c:v>75.691364423401708</c:v>
                </c:pt>
                <c:pt idx="940">
                  <c:v>63.149279096081905</c:v>
                </c:pt>
                <c:pt idx="941">
                  <c:v>81.691773451569844</c:v>
                </c:pt>
                <c:pt idx="942">
                  <c:v>110.45708600499054</c:v>
                </c:pt>
                <c:pt idx="943">
                  <c:v>114.64363711275948</c:v>
                </c:pt>
                <c:pt idx="944">
                  <c:v>63.911234115270091</c:v>
                </c:pt>
                <c:pt idx="945">
                  <c:v>117.22114273278105</c:v>
                </c:pt>
                <c:pt idx="946">
                  <c:v>85.714182135126933</c:v>
                </c:pt>
                <c:pt idx="947">
                  <c:v>118.0627109560898</c:v>
                </c:pt>
                <c:pt idx="948">
                  <c:v>115.34246519443086</c:v>
                </c:pt>
                <c:pt idx="949">
                  <c:v>91.987546521956986</c:v>
                </c:pt>
                <c:pt idx="950">
                  <c:v>84.705630508365431</c:v>
                </c:pt>
                <c:pt idx="951">
                  <c:v>84.974348300259919</c:v>
                </c:pt>
                <c:pt idx="952">
                  <c:v>65.90066091390716</c:v>
                </c:pt>
                <c:pt idx="953">
                  <c:v>72.274750663885911</c:v>
                </c:pt>
                <c:pt idx="954">
                  <c:v>87.049110692962671</c:v>
                </c:pt>
                <c:pt idx="955">
                  <c:v>96.523219724380354</c:v>
                </c:pt>
                <c:pt idx="956">
                  <c:v>81.337896247413823</c:v>
                </c:pt>
                <c:pt idx="957">
                  <c:v>89.320916521711453</c:v>
                </c:pt>
                <c:pt idx="958">
                  <c:v>112.69076211767812</c:v>
                </c:pt>
                <c:pt idx="959">
                  <c:v>98.982498970282805</c:v>
                </c:pt>
                <c:pt idx="960">
                  <c:v>117.64493280611923</c:v>
                </c:pt>
                <c:pt idx="961">
                  <c:v>107.66571634521833</c:v>
                </c:pt>
                <c:pt idx="962">
                  <c:v>24.642318738454037</c:v>
                </c:pt>
                <c:pt idx="963">
                  <c:v>111.78515774825112</c:v>
                </c:pt>
                <c:pt idx="964">
                  <c:v>118.88112601004302</c:v>
                </c:pt>
                <c:pt idx="965">
                  <c:v>94.217655436222344</c:v>
                </c:pt>
                <c:pt idx="966">
                  <c:v>119.99035408894393</c:v>
                </c:pt>
                <c:pt idx="967">
                  <c:v>66.264983538857607</c:v>
                </c:pt>
                <c:pt idx="968">
                  <c:v>87.506902824217818</c:v>
                </c:pt>
                <c:pt idx="969">
                  <c:v>82.421965269903424</c:v>
                </c:pt>
                <c:pt idx="970">
                  <c:v>89.165767561949579</c:v>
                </c:pt>
                <c:pt idx="971">
                  <c:v>117.54272626137109</c:v>
                </c:pt>
                <c:pt idx="972">
                  <c:v>108.91563491887051</c:v>
                </c:pt>
                <c:pt idx="973">
                  <c:v>117.23216817770887</c:v>
                </c:pt>
                <c:pt idx="974">
                  <c:v>71.251833729376031</c:v>
                </c:pt>
                <c:pt idx="975">
                  <c:v>118.29607469432975</c:v>
                </c:pt>
                <c:pt idx="976">
                  <c:v>106.07131811881925</c:v>
                </c:pt>
                <c:pt idx="977">
                  <c:v>82.175570117048494</c:v>
                </c:pt>
                <c:pt idx="978">
                  <c:v>84.326656389550223</c:v>
                </c:pt>
                <c:pt idx="979">
                  <c:v>64.329412890081002</c:v>
                </c:pt>
                <c:pt idx="980">
                  <c:v>78.294976607908268</c:v>
                </c:pt>
                <c:pt idx="981">
                  <c:v>69.36775135846402</c:v>
                </c:pt>
                <c:pt idx="982">
                  <c:v>59.290951684163701</c:v>
                </c:pt>
                <c:pt idx="983">
                  <c:v>102.08475958858057</c:v>
                </c:pt>
                <c:pt idx="984">
                  <c:v>83.871438324327301</c:v>
                </c:pt>
                <c:pt idx="985">
                  <c:v>111.86712037824655</c:v>
                </c:pt>
                <c:pt idx="986">
                  <c:v>88.966833552749847</c:v>
                </c:pt>
                <c:pt idx="987">
                  <c:v>67.6377924916506</c:v>
                </c:pt>
                <c:pt idx="988">
                  <c:v>103.31837587553647</c:v>
                </c:pt>
                <c:pt idx="989">
                  <c:v>78.581988537497651</c:v>
                </c:pt>
                <c:pt idx="990">
                  <c:v>80.290394149457597</c:v>
                </c:pt>
                <c:pt idx="991">
                  <c:v>102.80254669824487</c:v>
                </c:pt>
                <c:pt idx="992">
                  <c:v>70.287246044174537</c:v>
                </c:pt>
                <c:pt idx="993">
                  <c:v>119.16453714704068</c:v>
                </c:pt>
                <c:pt idx="994">
                  <c:v>105.5069455859169</c:v>
                </c:pt>
                <c:pt idx="995">
                  <c:v>61.451142804022325</c:v>
                </c:pt>
                <c:pt idx="996">
                  <c:v>97.15322527196507</c:v>
                </c:pt>
                <c:pt idx="997">
                  <c:v>113.26966436515301</c:v>
                </c:pt>
                <c:pt idx="998">
                  <c:v>95.109712392649541</c:v>
                </c:pt>
                <c:pt idx="999">
                  <c:v>52.518792640203728</c:v>
                </c:pt>
                <c:pt idx="1000">
                  <c:v>98.135712766285508</c:v>
                </c:pt>
                <c:pt idx="1001">
                  <c:v>114.70483791416758</c:v>
                </c:pt>
                <c:pt idx="1002">
                  <c:v>90.404878833777019</c:v>
                </c:pt>
                <c:pt idx="1003">
                  <c:v>89.924383551498281</c:v>
                </c:pt>
                <c:pt idx="1004">
                  <c:v>116.43457690894456</c:v>
                </c:pt>
                <c:pt idx="1005">
                  <c:v>110.24879260862183</c:v>
                </c:pt>
                <c:pt idx="1006">
                  <c:v>55.215847789530926</c:v>
                </c:pt>
                <c:pt idx="1007">
                  <c:v>116.12840723321995</c:v>
                </c:pt>
                <c:pt idx="1008">
                  <c:v>93.62100787200977</c:v>
                </c:pt>
                <c:pt idx="1009">
                  <c:v>58.239693239033691</c:v>
                </c:pt>
                <c:pt idx="1010">
                  <c:v>116.92822753722881</c:v>
                </c:pt>
                <c:pt idx="1011">
                  <c:v>58.155534254701394</c:v>
                </c:pt>
                <c:pt idx="1012">
                  <c:v>113.51618858675161</c:v>
                </c:pt>
                <c:pt idx="1013">
                  <c:v>103.63348204753001</c:v>
                </c:pt>
                <c:pt idx="1014">
                  <c:v>90.321308072094098</c:v>
                </c:pt>
                <c:pt idx="1015">
                  <c:v>76.504226621417956</c:v>
                </c:pt>
                <c:pt idx="1016">
                  <c:v>120.03867662907369</c:v>
                </c:pt>
                <c:pt idx="1017">
                  <c:v>114.52455700086072</c:v>
                </c:pt>
                <c:pt idx="1018">
                  <c:v>120.03867662907371</c:v>
                </c:pt>
                <c:pt idx="1019">
                  <c:v>52.05494321837547</c:v>
                </c:pt>
                <c:pt idx="1020">
                  <c:v>60.705135011094406</c:v>
                </c:pt>
                <c:pt idx="1021">
                  <c:v>58.354515505516929</c:v>
                </c:pt>
                <c:pt idx="1022">
                  <c:v>93.585506899866203</c:v>
                </c:pt>
                <c:pt idx="1023">
                  <c:v>72.236684830714452</c:v>
                </c:pt>
                <c:pt idx="1024">
                  <c:v>104.52449424186541</c:v>
                </c:pt>
                <c:pt idx="1025">
                  <c:v>65.414379360804119</c:v>
                </c:pt>
                <c:pt idx="1026">
                  <c:v>90.266916894408979</c:v>
                </c:pt>
                <c:pt idx="1027">
                  <c:v>78.064496314017163</c:v>
                </c:pt>
                <c:pt idx="1028">
                  <c:v>90.055091526739119</c:v>
                </c:pt>
                <c:pt idx="1029">
                  <c:v>82.989586998982432</c:v>
                </c:pt>
                <c:pt idx="1030">
                  <c:v>87.071666956297165</c:v>
                </c:pt>
                <c:pt idx="1031">
                  <c:v>85.258594325821164</c:v>
                </c:pt>
                <c:pt idx="1032">
                  <c:v>40.373561422473486</c:v>
                </c:pt>
                <c:pt idx="1033">
                  <c:v>81.241534679230014</c:v>
                </c:pt>
                <c:pt idx="1034">
                  <c:v>70.52843261376141</c:v>
                </c:pt>
                <c:pt idx="1035">
                  <c:v>86.320331971637827</c:v>
                </c:pt>
                <c:pt idx="1036">
                  <c:v>115.0947127177874</c:v>
                </c:pt>
                <c:pt idx="1037">
                  <c:v>111.9673442419428</c:v>
                </c:pt>
                <c:pt idx="1038">
                  <c:v>91.032559791714561</c:v>
                </c:pt>
                <c:pt idx="1039">
                  <c:v>108.66478835887939</c:v>
                </c:pt>
                <c:pt idx="1040">
                  <c:v>54.567547101220711</c:v>
                </c:pt>
                <c:pt idx="1041">
                  <c:v>95.602672202889011</c:v>
                </c:pt>
                <c:pt idx="1042">
                  <c:v>73.017940592762471</c:v>
                </c:pt>
                <c:pt idx="1043">
                  <c:v>81.817322213862894</c:v>
                </c:pt>
                <c:pt idx="1044">
                  <c:v>92.528053810551711</c:v>
                </c:pt>
                <c:pt idx="1045">
                  <c:v>69.583402912253874</c:v>
                </c:pt>
                <c:pt idx="1046">
                  <c:v>101.97297574026003</c:v>
                </c:pt>
                <c:pt idx="1047">
                  <c:v>63.388409664096685</c:v>
                </c:pt>
                <c:pt idx="1048">
                  <c:v>42.306623048521928</c:v>
                </c:pt>
                <c:pt idx="1049">
                  <c:v>74.740591906917842</c:v>
                </c:pt>
              </c:numCache>
            </c:numRef>
          </c:yVal>
          <c:smooth val="0"/>
          <c:extLst>
            <c:ext xmlns:c16="http://schemas.microsoft.com/office/drawing/2014/chart" uri="{C3380CC4-5D6E-409C-BE32-E72D297353CC}">
              <c16:uniqueId val="{00000000-BAB5-4CE7-95FF-C9D7F9B0FB9F}"/>
            </c:ext>
          </c:extLst>
        </c:ser>
        <c:dLbls>
          <c:showLegendKey val="0"/>
          <c:showVal val="0"/>
          <c:showCatName val="0"/>
          <c:showSerName val="0"/>
          <c:showPercent val="0"/>
          <c:showBubbleSize val="0"/>
        </c:dLbls>
        <c:axId val="135600863"/>
        <c:axId val="125446575"/>
      </c:scatterChart>
      <c:valAx>
        <c:axId val="135600863"/>
        <c:scaling>
          <c:orientation val="minMax"/>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CT Net-CONE ($2026/kW)</a:t>
                </a:r>
              </a:p>
            </c:rich>
          </c:tx>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max val="16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Annual PC Price ($2026/kW)</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clustered"/>
        <c:varyColors val="0"/>
        <c:ser>
          <c:idx val="0"/>
          <c:order val="0"/>
          <c:tx>
            <c:strRef>
              <c:f>'[PCM_comparison_workbook.xlsb]PC Eff vs. ELCC'!$D$5</c:f>
              <c:strCache>
                <c:ptCount val="1"/>
                <c:pt idx="0">
                  <c:v>PC Eff.</c:v>
                </c:pt>
              </c:strCache>
            </c:strRef>
          </c:tx>
          <c:spPr>
            <a:solidFill>
              <a:schemeClr val="accent1"/>
            </a:solidFill>
            <a:ln>
              <a:noFill/>
            </a:ln>
            <a:effectLst/>
          </c:spPr>
          <c:invertIfNegative val="0"/>
          <c:dPt>
            <c:idx val="0"/>
            <c:invertIfNegative val="0"/>
            <c:bubble3D val="0"/>
            <c:spPr>
              <a:solidFill>
                <a:srgbClr val="B4B4B4"/>
              </a:solidFill>
              <a:ln>
                <a:noFill/>
              </a:ln>
              <a:effectLst/>
            </c:spPr>
            <c:extLst>
              <c:ext xmlns:c16="http://schemas.microsoft.com/office/drawing/2014/chart" uri="{C3380CC4-5D6E-409C-BE32-E72D297353CC}">
                <c16:uniqueId val="{00000001-39C9-4988-9E7A-9E77C5283FE9}"/>
              </c:ext>
            </c:extLst>
          </c:dPt>
          <c:dPt>
            <c:idx val="1"/>
            <c:invertIfNegative val="0"/>
            <c:bubble3D val="0"/>
            <c:spPr>
              <a:solidFill>
                <a:srgbClr val="B4B4B4"/>
              </a:solidFill>
              <a:ln>
                <a:noFill/>
              </a:ln>
              <a:effectLst/>
            </c:spPr>
            <c:extLst>
              <c:ext xmlns:c16="http://schemas.microsoft.com/office/drawing/2014/chart" uri="{C3380CC4-5D6E-409C-BE32-E72D297353CC}">
                <c16:uniqueId val="{00000003-39C9-4988-9E7A-9E77C5283FE9}"/>
              </c:ext>
            </c:extLst>
          </c:dPt>
          <c:dPt>
            <c:idx val="2"/>
            <c:invertIfNegative val="0"/>
            <c:bubble3D val="0"/>
            <c:spPr>
              <a:solidFill>
                <a:srgbClr val="B4B4B4"/>
              </a:solidFill>
              <a:ln>
                <a:noFill/>
              </a:ln>
              <a:effectLst/>
            </c:spPr>
            <c:extLst>
              <c:ext xmlns:c16="http://schemas.microsoft.com/office/drawing/2014/chart" uri="{C3380CC4-5D6E-409C-BE32-E72D297353CC}">
                <c16:uniqueId val="{00000005-39C9-4988-9E7A-9E77C5283FE9}"/>
              </c:ext>
            </c:extLst>
          </c:dPt>
          <c:dPt>
            <c:idx val="3"/>
            <c:invertIfNegative val="0"/>
            <c:bubble3D val="0"/>
            <c:spPr>
              <a:solidFill>
                <a:srgbClr val="B4B4B4"/>
              </a:solidFill>
              <a:ln>
                <a:noFill/>
              </a:ln>
              <a:effectLst/>
            </c:spPr>
            <c:extLst>
              <c:ext xmlns:c16="http://schemas.microsoft.com/office/drawing/2014/chart" uri="{C3380CC4-5D6E-409C-BE32-E72D297353CC}">
                <c16:uniqueId val="{00000007-39C9-4988-9E7A-9E77C5283FE9}"/>
              </c:ext>
            </c:extLst>
          </c:dPt>
          <c:dPt>
            <c:idx val="4"/>
            <c:invertIfNegative val="0"/>
            <c:bubble3D val="0"/>
            <c:spPr>
              <a:solidFill>
                <a:schemeClr val="bg1">
                  <a:lumMod val="85000"/>
                </a:schemeClr>
              </a:solidFill>
              <a:ln>
                <a:noFill/>
              </a:ln>
              <a:effectLst/>
            </c:spPr>
            <c:extLst>
              <c:ext xmlns:c16="http://schemas.microsoft.com/office/drawing/2014/chart" uri="{C3380CC4-5D6E-409C-BE32-E72D297353CC}">
                <c16:uniqueId val="{00000009-39C9-4988-9E7A-9E77C5283FE9}"/>
              </c:ext>
            </c:extLst>
          </c:dPt>
          <c:dPt>
            <c:idx val="5"/>
            <c:invertIfNegative val="0"/>
            <c:bubble3D val="0"/>
            <c:spPr>
              <a:solidFill>
                <a:schemeClr val="bg1">
                  <a:lumMod val="85000"/>
                </a:schemeClr>
              </a:solidFill>
              <a:ln>
                <a:noFill/>
              </a:ln>
              <a:effectLst/>
            </c:spPr>
            <c:extLst>
              <c:ext xmlns:c16="http://schemas.microsoft.com/office/drawing/2014/chart" uri="{C3380CC4-5D6E-409C-BE32-E72D297353CC}">
                <c16:uniqueId val="{0000000B-39C9-4988-9E7A-9E77C5283FE9}"/>
              </c:ext>
            </c:extLst>
          </c:dPt>
          <c:dPt>
            <c:idx val="6"/>
            <c:invertIfNegative val="0"/>
            <c:bubble3D val="0"/>
            <c:spPr>
              <a:solidFill>
                <a:schemeClr val="bg1">
                  <a:lumMod val="85000"/>
                </a:schemeClr>
              </a:solidFill>
              <a:ln>
                <a:noFill/>
              </a:ln>
              <a:effectLst/>
            </c:spPr>
            <c:extLst>
              <c:ext xmlns:c16="http://schemas.microsoft.com/office/drawing/2014/chart" uri="{C3380CC4-5D6E-409C-BE32-E72D297353CC}">
                <c16:uniqueId val="{0000000D-39C9-4988-9E7A-9E77C5283FE9}"/>
              </c:ext>
            </c:extLst>
          </c:dPt>
          <c:dPt>
            <c:idx val="7"/>
            <c:invertIfNegative val="0"/>
            <c:bubble3D val="0"/>
            <c:spPr>
              <a:solidFill>
                <a:schemeClr val="bg1">
                  <a:lumMod val="85000"/>
                </a:schemeClr>
              </a:solidFill>
              <a:ln>
                <a:noFill/>
              </a:ln>
              <a:effectLst/>
            </c:spPr>
            <c:extLst>
              <c:ext xmlns:c16="http://schemas.microsoft.com/office/drawing/2014/chart" uri="{C3380CC4-5D6E-409C-BE32-E72D297353CC}">
                <c16:uniqueId val="{0000000F-39C9-4988-9E7A-9E77C5283FE9}"/>
              </c:ext>
            </c:extLst>
          </c:dPt>
          <c:dPt>
            <c:idx val="8"/>
            <c:invertIfNegative val="0"/>
            <c:bubble3D val="0"/>
            <c:spPr>
              <a:solidFill>
                <a:schemeClr val="tx1">
                  <a:lumMod val="50000"/>
                  <a:lumOff val="50000"/>
                </a:schemeClr>
              </a:solidFill>
              <a:ln>
                <a:noFill/>
              </a:ln>
              <a:effectLst/>
            </c:spPr>
            <c:extLst>
              <c:ext xmlns:c16="http://schemas.microsoft.com/office/drawing/2014/chart" uri="{C3380CC4-5D6E-409C-BE32-E72D297353CC}">
                <c16:uniqueId val="{00000011-39C9-4988-9E7A-9E77C5283FE9}"/>
              </c:ext>
            </c:extLst>
          </c:dPt>
          <c:dPt>
            <c:idx val="9"/>
            <c:invertIfNegative val="0"/>
            <c:bubble3D val="0"/>
            <c:spPr>
              <a:solidFill>
                <a:schemeClr val="tx1">
                  <a:lumMod val="50000"/>
                  <a:lumOff val="50000"/>
                </a:schemeClr>
              </a:solidFill>
              <a:ln>
                <a:noFill/>
              </a:ln>
              <a:effectLst/>
            </c:spPr>
            <c:extLst>
              <c:ext xmlns:c16="http://schemas.microsoft.com/office/drawing/2014/chart" uri="{C3380CC4-5D6E-409C-BE32-E72D297353CC}">
                <c16:uniqueId val="{00000013-39C9-4988-9E7A-9E77C5283FE9}"/>
              </c:ext>
            </c:extLst>
          </c:dPt>
          <c:dPt>
            <c:idx val="10"/>
            <c:invertIfNegative val="0"/>
            <c:bubble3D val="0"/>
            <c:spPr>
              <a:solidFill>
                <a:schemeClr val="tx1">
                  <a:lumMod val="50000"/>
                  <a:lumOff val="50000"/>
                </a:schemeClr>
              </a:solidFill>
              <a:ln>
                <a:noFill/>
              </a:ln>
              <a:effectLst/>
            </c:spPr>
            <c:extLst>
              <c:ext xmlns:c16="http://schemas.microsoft.com/office/drawing/2014/chart" uri="{C3380CC4-5D6E-409C-BE32-E72D297353CC}">
                <c16:uniqueId val="{00000015-39C9-4988-9E7A-9E77C5283FE9}"/>
              </c:ext>
            </c:extLst>
          </c:dPt>
          <c:dPt>
            <c:idx val="11"/>
            <c:invertIfNegative val="0"/>
            <c:bubble3D val="0"/>
            <c:spPr>
              <a:solidFill>
                <a:schemeClr val="tx1">
                  <a:lumMod val="50000"/>
                  <a:lumOff val="50000"/>
                </a:schemeClr>
              </a:solidFill>
              <a:ln>
                <a:noFill/>
              </a:ln>
              <a:effectLst/>
            </c:spPr>
            <c:extLst>
              <c:ext xmlns:c16="http://schemas.microsoft.com/office/drawing/2014/chart" uri="{C3380CC4-5D6E-409C-BE32-E72D297353CC}">
                <c16:uniqueId val="{00000017-39C9-4988-9E7A-9E77C5283FE9}"/>
              </c:ext>
            </c:extLst>
          </c:dPt>
          <c:dPt>
            <c:idx val="12"/>
            <c:invertIfNegative val="0"/>
            <c:bubble3D val="0"/>
            <c:spPr>
              <a:solidFill>
                <a:srgbClr val="7030A0"/>
              </a:solidFill>
              <a:ln>
                <a:noFill/>
              </a:ln>
              <a:effectLst/>
            </c:spPr>
            <c:extLst>
              <c:ext xmlns:c16="http://schemas.microsoft.com/office/drawing/2014/chart" uri="{C3380CC4-5D6E-409C-BE32-E72D297353CC}">
                <c16:uniqueId val="{00000019-39C9-4988-9E7A-9E77C5283FE9}"/>
              </c:ext>
            </c:extLst>
          </c:dPt>
          <c:dPt>
            <c:idx val="13"/>
            <c:invertIfNegative val="0"/>
            <c:bubble3D val="0"/>
            <c:spPr>
              <a:solidFill>
                <a:srgbClr val="7030A0"/>
              </a:solidFill>
              <a:ln>
                <a:noFill/>
              </a:ln>
              <a:effectLst/>
            </c:spPr>
            <c:extLst>
              <c:ext xmlns:c16="http://schemas.microsoft.com/office/drawing/2014/chart" uri="{C3380CC4-5D6E-409C-BE32-E72D297353CC}">
                <c16:uniqueId val="{0000001B-39C9-4988-9E7A-9E77C5283FE9}"/>
              </c:ext>
            </c:extLst>
          </c:dPt>
          <c:dPt>
            <c:idx val="14"/>
            <c:invertIfNegative val="0"/>
            <c:bubble3D val="0"/>
            <c:spPr>
              <a:solidFill>
                <a:srgbClr val="7030A0"/>
              </a:solidFill>
              <a:ln>
                <a:noFill/>
              </a:ln>
              <a:effectLst/>
            </c:spPr>
            <c:extLst>
              <c:ext xmlns:c16="http://schemas.microsoft.com/office/drawing/2014/chart" uri="{C3380CC4-5D6E-409C-BE32-E72D297353CC}">
                <c16:uniqueId val="{0000001D-39C9-4988-9E7A-9E77C5283FE9}"/>
              </c:ext>
            </c:extLst>
          </c:dPt>
          <c:dPt>
            <c:idx val="15"/>
            <c:invertIfNegative val="0"/>
            <c:bubble3D val="0"/>
            <c:spPr>
              <a:solidFill>
                <a:srgbClr val="7030A0"/>
              </a:solidFill>
              <a:ln>
                <a:noFill/>
              </a:ln>
              <a:effectLst/>
            </c:spPr>
            <c:extLst>
              <c:ext xmlns:c16="http://schemas.microsoft.com/office/drawing/2014/chart" uri="{C3380CC4-5D6E-409C-BE32-E72D297353CC}">
                <c16:uniqueId val="{0000001F-39C9-4988-9E7A-9E77C5283FE9}"/>
              </c:ext>
            </c:extLst>
          </c:dPt>
          <c:dPt>
            <c:idx val="16"/>
            <c:invertIfNegative val="0"/>
            <c:bubble3D val="0"/>
            <c:spPr>
              <a:solidFill>
                <a:schemeClr val="bg2">
                  <a:lumMod val="75000"/>
                </a:schemeClr>
              </a:solidFill>
              <a:ln>
                <a:noFill/>
              </a:ln>
              <a:effectLst/>
            </c:spPr>
            <c:extLst>
              <c:ext xmlns:c16="http://schemas.microsoft.com/office/drawing/2014/chart" uri="{C3380CC4-5D6E-409C-BE32-E72D297353CC}">
                <c16:uniqueId val="{00000021-39C9-4988-9E7A-9E77C5283FE9}"/>
              </c:ext>
            </c:extLst>
          </c:dPt>
          <c:dPt>
            <c:idx val="17"/>
            <c:invertIfNegative val="0"/>
            <c:bubble3D val="0"/>
            <c:spPr>
              <a:solidFill>
                <a:schemeClr val="bg2">
                  <a:lumMod val="75000"/>
                </a:schemeClr>
              </a:solidFill>
              <a:ln>
                <a:noFill/>
              </a:ln>
              <a:effectLst/>
            </c:spPr>
            <c:extLst>
              <c:ext xmlns:c16="http://schemas.microsoft.com/office/drawing/2014/chart" uri="{C3380CC4-5D6E-409C-BE32-E72D297353CC}">
                <c16:uniqueId val="{00000023-39C9-4988-9E7A-9E77C5283FE9}"/>
              </c:ext>
            </c:extLst>
          </c:dPt>
          <c:dPt>
            <c:idx val="18"/>
            <c:invertIfNegative val="0"/>
            <c:bubble3D val="0"/>
            <c:spPr>
              <a:solidFill>
                <a:schemeClr val="bg2">
                  <a:lumMod val="75000"/>
                </a:schemeClr>
              </a:solidFill>
              <a:ln>
                <a:noFill/>
              </a:ln>
              <a:effectLst/>
            </c:spPr>
            <c:extLst>
              <c:ext xmlns:c16="http://schemas.microsoft.com/office/drawing/2014/chart" uri="{C3380CC4-5D6E-409C-BE32-E72D297353CC}">
                <c16:uniqueId val="{00000025-39C9-4988-9E7A-9E77C5283FE9}"/>
              </c:ext>
            </c:extLst>
          </c:dPt>
          <c:dPt>
            <c:idx val="19"/>
            <c:invertIfNegative val="0"/>
            <c:bubble3D val="0"/>
            <c:spPr>
              <a:solidFill>
                <a:schemeClr val="bg2">
                  <a:lumMod val="75000"/>
                </a:schemeClr>
              </a:solidFill>
              <a:ln>
                <a:noFill/>
              </a:ln>
              <a:effectLst/>
            </c:spPr>
            <c:extLst>
              <c:ext xmlns:c16="http://schemas.microsoft.com/office/drawing/2014/chart" uri="{C3380CC4-5D6E-409C-BE32-E72D297353CC}">
                <c16:uniqueId val="{00000027-39C9-4988-9E7A-9E77C5283FE9}"/>
              </c:ext>
            </c:extLst>
          </c:dPt>
          <c:dPt>
            <c:idx val="20"/>
            <c:invertIfNegative val="0"/>
            <c:bubble3D val="0"/>
            <c:spPr>
              <a:solidFill>
                <a:schemeClr val="tx1"/>
              </a:solidFill>
              <a:ln>
                <a:noFill/>
              </a:ln>
              <a:effectLst/>
            </c:spPr>
            <c:extLst>
              <c:ext xmlns:c16="http://schemas.microsoft.com/office/drawing/2014/chart" uri="{C3380CC4-5D6E-409C-BE32-E72D297353CC}">
                <c16:uniqueId val="{00000029-39C9-4988-9E7A-9E77C5283FE9}"/>
              </c:ext>
            </c:extLst>
          </c:dPt>
          <c:dPt>
            <c:idx val="21"/>
            <c:invertIfNegative val="0"/>
            <c:bubble3D val="0"/>
            <c:spPr>
              <a:solidFill>
                <a:schemeClr val="tx1"/>
              </a:solidFill>
              <a:ln>
                <a:noFill/>
              </a:ln>
              <a:effectLst/>
            </c:spPr>
            <c:extLst>
              <c:ext xmlns:c16="http://schemas.microsoft.com/office/drawing/2014/chart" uri="{C3380CC4-5D6E-409C-BE32-E72D297353CC}">
                <c16:uniqueId val="{0000002B-39C9-4988-9E7A-9E77C5283FE9}"/>
              </c:ext>
            </c:extLst>
          </c:dPt>
          <c:dPt>
            <c:idx val="22"/>
            <c:invertIfNegative val="0"/>
            <c:bubble3D val="0"/>
            <c:spPr>
              <a:solidFill>
                <a:schemeClr val="tx1"/>
              </a:solidFill>
              <a:ln>
                <a:noFill/>
              </a:ln>
              <a:effectLst/>
            </c:spPr>
            <c:extLst>
              <c:ext xmlns:c16="http://schemas.microsoft.com/office/drawing/2014/chart" uri="{C3380CC4-5D6E-409C-BE32-E72D297353CC}">
                <c16:uniqueId val="{0000002D-39C9-4988-9E7A-9E77C5283FE9}"/>
              </c:ext>
            </c:extLst>
          </c:dPt>
          <c:dPt>
            <c:idx val="23"/>
            <c:invertIfNegative val="0"/>
            <c:bubble3D val="0"/>
            <c:spPr>
              <a:solidFill>
                <a:schemeClr val="tx1"/>
              </a:solidFill>
              <a:ln>
                <a:noFill/>
              </a:ln>
              <a:effectLst/>
            </c:spPr>
            <c:extLst>
              <c:ext xmlns:c16="http://schemas.microsoft.com/office/drawing/2014/chart" uri="{C3380CC4-5D6E-409C-BE32-E72D297353CC}">
                <c16:uniqueId val="{0000002F-39C9-4988-9E7A-9E77C5283FE9}"/>
              </c:ext>
            </c:extLst>
          </c:dPt>
          <c:dLbls>
            <c:spPr>
              <a:noFill/>
              <a:ln>
                <a:noFill/>
              </a:ln>
              <a:effectLst/>
            </c:spPr>
            <c:txPr>
              <a:bodyPr rot="0" spcFirstLastPara="1" vertOverflow="ellipsis" vert="horz" wrap="square" anchor="ctr" anchorCtr="1"/>
              <a:lstStyle/>
              <a:p>
                <a:pPr>
                  <a:defRPr sz="900" b="0" i="0" u="none" strike="noStrike" kern="1200" baseline="0">
                    <a:solidFill>
                      <a:sysClr val="windowText" lastClr="000000"/>
                    </a:solidFill>
                    <a:latin typeface="Arial" panose="020B0604020202020204" pitchFamily="34" charset="0"/>
                    <a:ea typeface="+mn-ea"/>
                    <a:cs typeface="Arial" panose="020B0604020202020204" pitchFamily="34" charset="0"/>
                  </a:defRPr>
                </a:pPr>
                <a:endParaRPr lang="en-US"/>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multiLvlStrRef>
              <c:f>'[PCM_comparison_workbook.xlsb]PC Eff vs. ELCC'!$B$6:$C$47</c:f>
              <c:multiLvlStrCache>
                <c:ptCount val="24"/>
                <c:lvl>
                  <c:pt idx="0">
                    <c:v>1 Season(s) - 30hrs/seas</c:v>
                  </c:pt>
                  <c:pt idx="1">
                    <c:v>2 Season(s) - 15hrs/seas</c:v>
                  </c:pt>
                  <c:pt idx="2">
                    <c:v>4 Season(s) - 15hrs/seas</c:v>
                  </c:pt>
                  <c:pt idx="3">
                    <c:v>4 Season(s) - 30hrs/seas</c:v>
                  </c:pt>
                  <c:pt idx="4">
                    <c:v>1 Season(s) - 30hrs/seas</c:v>
                  </c:pt>
                  <c:pt idx="5">
                    <c:v>2 Season(s) - 15hrs/seas</c:v>
                  </c:pt>
                  <c:pt idx="6">
                    <c:v>4 Season(s) - 15hrs/seas</c:v>
                  </c:pt>
                  <c:pt idx="7">
                    <c:v>4 Season(s) - 30hrs/seas</c:v>
                  </c:pt>
                  <c:pt idx="8">
                    <c:v>1 Season(s) - 30hrs/seas</c:v>
                  </c:pt>
                  <c:pt idx="9">
                    <c:v>2 Season(s) - 15hrs/seas</c:v>
                  </c:pt>
                  <c:pt idx="10">
                    <c:v>4 Season(s) - 15hrs/seas</c:v>
                  </c:pt>
                  <c:pt idx="11">
                    <c:v>4 Season(s) - 30hrs/seas</c:v>
                  </c:pt>
                  <c:pt idx="12">
                    <c:v>1 Season(s) - 30hrs/seas</c:v>
                  </c:pt>
                  <c:pt idx="13">
                    <c:v>2 Season(s) - 15hrs/seas</c:v>
                  </c:pt>
                  <c:pt idx="14">
                    <c:v>4 Season(s) - 15hrs/seas</c:v>
                  </c:pt>
                  <c:pt idx="15">
                    <c:v>4 Season(s) - 30hrs/seas</c:v>
                  </c:pt>
                  <c:pt idx="16">
                    <c:v>1 Season(s) - 30hrs/seas</c:v>
                  </c:pt>
                  <c:pt idx="17">
                    <c:v>2 Season(s) - 15hrs/seas</c:v>
                  </c:pt>
                  <c:pt idx="18">
                    <c:v>4 Season(s) - 15hrs/seas</c:v>
                  </c:pt>
                  <c:pt idx="19">
                    <c:v>4 Season(s) - 30hrs/seas</c:v>
                  </c:pt>
                  <c:pt idx="20">
                    <c:v>1 Season(s) - 30hrs/seas</c:v>
                  </c:pt>
                  <c:pt idx="21">
                    <c:v>2 Season(s) - 15hrs/seas</c:v>
                  </c:pt>
                  <c:pt idx="22">
                    <c:v>4 Season(s) - 15hrs/seas</c:v>
                  </c:pt>
                  <c:pt idx="23">
                    <c:v>4 Season(s) - 30hrs/seas</c:v>
                  </c:pt>
                </c:lvl>
                <c:lvl>
                  <c:pt idx="0">
                    <c:v>Combustion Turbine (CT)</c:v>
                  </c:pt>
                  <c:pt idx="4">
                    <c:v>Combined Cycle Gas Turbine (CCGT)</c:v>
                  </c:pt>
                  <c:pt idx="8">
                    <c:v>Simple Cycle Gas Turbine (GT)</c:v>
                  </c:pt>
                  <c:pt idx="12">
                    <c:v>Battery Storage</c:v>
                  </c:pt>
                  <c:pt idx="16">
                    <c:v>Nuclear</c:v>
                  </c:pt>
                  <c:pt idx="20">
                    <c:v>Coal</c:v>
                  </c:pt>
                </c:lvl>
              </c:multiLvlStrCache>
              <c:extLst/>
            </c:multiLvlStrRef>
          </c:cat>
          <c:val>
            <c:numRef>
              <c:f>'[PCM_comparison_workbook.xlsb]PC Eff vs. ELCC'!$D$6:$D$47</c:f>
              <c:numCache>
                <c:formatCode>0%</c:formatCode>
                <c:ptCount val="24"/>
                <c:pt idx="0">
                  <c:v>0.8980132401035682</c:v>
                </c:pt>
                <c:pt idx="1">
                  <c:v>0.89118538998550478</c:v>
                </c:pt>
                <c:pt idx="2">
                  <c:v>0.89509050232573684</c:v>
                </c:pt>
                <c:pt idx="3">
                  <c:v>0.89765078681190291</c:v>
                </c:pt>
                <c:pt idx="4">
                  <c:v>0.81473458286169842</c:v>
                </c:pt>
                <c:pt idx="5">
                  <c:v>0.80998292336534716</c:v>
                </c:pt>
                <c:pt idx="6">
                  <c:v>0.81725057159387182</c:v>
                </c:pt>
                <c:pt idx="7">
                  <c:v>0.81988673930727773</c:v>
                </c:pt>
                <c:pt idx="8">
                  <c:v>0.8206238382256863</c:v>
                </c:pt>
                <c:pt idx="9">
                  <c:v>0.81555576970633936</c:v>
                </c:pt>
                <c:pt idx="10">
                  <c:v>0.81878475943364515</c:v>
                </c:pt>
                <c:pt idx="11">
                  <c:v>0.8196791171854273</c:v>
                </c:pt>
                <c:pt idx="12">
                  <c:v>0.36041265644663173</c:v>
                </c:pt>
                <c:pt idx="13">
                  <c:v>0.3661179156425664</c:v>
                </c:pt>
                <c:pt idx="14">
                  <c:v>0.36877051430552676</c:v>
                </c:pt>
                <c:pt idx="15">
                  <c:v>0.36903911978805576</c:v>
                </c:pt>
                <c:pt idx="16">
                  <c:v>0.90415907031637155</c:v>
                </c:pt>
                <c:pt idx="17">
                  <c:v>0.88273924354386391</c:v>
                </c:pt>
                <c:pt idx="18">
                  <c:v>0.8990989396153275</c:v>
                </c:pt>
                <c:pt idx="19">
                  <c:v>0.89920539385912945</c:v>
                </c:pt>
                <c:pt idx="20">
                  <c:v>0.81593490966179016</c:v>
                </c:pt>
                <c:pt idx="21">
                  <c:v>0.80836576395916848</c:v>
                </c:pt>
                <c:pt idx="22">
                  <c:v>0.81983190228805003</c:v>
                </c:pt>
                <c:pt idx="23">
                  <c:v>0.82318072393183372</c:v>
                </c:pt>
              </c:numCache>
              <c:extLst/>
            </c:numRef>
          </c:val>
          <c:extLst>
            <c:ext xmlns:c16="http://schemas.microsoft.com/office/drawing/2014/chart" uri="{C3380CC4-5D6E-409C-BE32-E72D297353CC}">
              <c16:uniqueId val="{00000030-DAF1-42C3-8390-E05E0D11A1BA}"/>
            </c:ext>
          </c:extLst>
        </c:ser>
        <c:dLbls>
          <c:showLegendKey val="0"/>
          <c:showVal val="0"/>
          <c:showCatName val="0"/>
          <c:showSerName val="0"/>
          <c:showPercent val="0"/>
          <c:showBubbleSize val="0"/>
        </c:dLbls>
        <c:gapWidth val="50"/>
        <c:overlap val="-27"/>
        <c:axId val="77794063"/>
        <c:axId val="18848143"/>
      </c:barChart>
      <c:catAx>
        <c:axId val="77794063"/>
        <c:scaling>
          <c:orientation val="minMax"/>
        </c:scaling>
        <c:delete val="0"/>
        <c:axPos val="b"/>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Arial" panose="020B0604020202020204" pitchFamily="34" charset="0"/>
                <a:ea typeface="+mn-ea"/>
                <a:cs typeface="Arial" panose="020B0604020202020204" pitchFamily="34" charset="0"/>
              </a:defRPr>
            </a:pPr>
            <a:endParaRPr lang="en-US"/>
          </a:p>
        </c:txPr>
        <c:crossAx val="18848143"/>
        <c:crosses val="autoZero"/>
        <c:auto val="1"/>
        <c:lblAlgn val="ctr"/>
        <c:lblOffset val="100"/>
        <c:noMultiLvlLbl val="0"/>
      </c:catAx>
      <c:valAx>
        <c:axId val="18848143"/>
        <c:scaling>
          <c:orientation val="minMax"/>
          <c:max val="1"/>
        </c:scaling>
        <c:delete val="0"/>
        <c:axPos val="l"/>
        <c:majorGridlines>
          <c:spPr>
            <a:ln w="9525" cap="flat" cmpd="sng" algn="ctr">
              <a:solidFill>
                <a:schemeClr val="tx1">
                  <a:lumMod val="15000"/>
                  <a:lumOff val="85000"/>
                </a:schemeClr>
              </a:solidFill>
              <a:round/>
            </a:ln>
            <a:effectLst/>
          </c:spPr>
        </c:majorGridlines>
        <c:numFmt formatCode="0%" sourceLinked="1"/>
        <c:majorTickMark val="none"/>
        <c:minorTickMark val="none"/>
        <c:tickLblPos val="nextTo"/>
        <c:spPr>
          <a:noFill/>
          <a:ln>
            <a:solidFill>
              <a:sysClr val="windowText" lastClr="000000"/>
            </a:solidFill>
          </a:ln>
          <a:effectLst/>
        </c:spPr>
        <c:txPr>
          <a:bodyPr rot="-60000000" spcFirstLastPara="1" vertOverflow="ellipsis" vert="horz" wrap="square" anchor="ctr" anchorCtr="1"/>
          <a:lstStyle/>
          <a:p>
            <a:pPr>
              <a:defRPr sz="900" b="0" i="0" u="none" strike="noStrike" kern="1200" baseline="0">
                <a:solidFill>
                  <a:sysClr val="windowText" lastClr="000000"/>
                </a:solidFill>
                <a:latin typeface="Arial" panose="020B0604020202020204" pitchFamily="34" charset="0"/>
                <a:ea typeface="+mn-ea"/>
                <a:cs typeface="Arial" panose="020B0604020202020204" pitchFamily="34" charset="0"/>
              </a:defRPr>
            </a:pPr>
            <a:endParaRPr lang="en-US"/>
          </a:p>
        </c:txPr>
        <c:crossAx val="77794063"/>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latin typeface="Arial" panose="020B0604020202020204" pitchFamily="34" charset="0"/>
          <a:cs typeface="Arial" panose="020B0604020202020204" pitchFamily="34" charset="0"/>
        </a:defRPr>
      </a:pPr>
      <a:endParaRPr lang="en-US"/>
    </a:p>
  </c:txPr>
  <c:externalData r:id="rId4">
    <c:autoUpdate val="0"/>
  </c:externalData>
</c:chartSpace>
</file>

<file path=ppt/charts/chart9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'CT Net-Cone vs PC Price'!$H$4</c:f>
              <c:strCache>
                <c:ptCount val="1"/>
                <c:pt idx="0">
                  <c:v>Annual</c:v>
                </c:pt>
              </c:strCache>
            </c:strRef>
          </c:tx>
          <c:spPr>
            <a:ln w="25400" cap="rnd">
              <a:noFill/>
              <a:round/>
            </a:ln>
            <a:effectLst/>
          </c:spPr>
          <c:marker>
            <c:symbol val="circle"/>
            <c:size val="5"/>
            <c:spPr>
              <a:solidFill>
                <a:schemeClr val="bg1">
                  <a:lumMod val="50000"/>
                  <a:alpha val="20000"/>
                </a:schemeClr>
              </a:solidFill>
              <a:ln w="3175">
                <a:noFill/>
              </a:ln>
              <a:effectLst/>
            </c:spPr>
          </c:marker>
          <c:xVal>
            <c:numRef>
              <c:f>'CT Net-Cone vs PC Price'!$C$5:$C$1054</c:f>
              <c:numCache>
                <c:formatCode>_("$"* #,##0_);_("$"* \(#,##0\);_("$"* "-"??_);_(@_)</c:formatCode>
                <c:ptCount val="1050"/>
                <c:pt idx="0">
                  <c:v>81.802002525252533</c:v>
                </c:pt>
                <c:pt idx="1">
                  <c:v>77.929565656565671</c:v>
                </c:pt>
                <c:pt idx="2">
                  <c:v>86.397497474747482</c:v>
                </c:pt>
                <c:pt idx="3">
                  <c:v>73.683121212121222</c:v>
                </c:pt>
                <c:pt idx="4">
                  <c:v>89.482575757575759</c:v>
                </c:pt>
                <c:pt idx="5">
                  <c:v>74.646267676767678</c:v>
                </c:pt>
                <c:pt idx="6">
                  <c:v>71.089712121212131</c:v>
                </c:pt>
                <c:pt idx="7">
                  <c:v>79.065598484848493</c:v>
                </c:pt>
                <c:pt idx="8">
                  <c:v>64.155954545454534</c:v>
                </c:pt>
                <c:pt idx="9">
                  <c:v>86.317179292929296</c:v>
                </c:pt>
                <c:pt idx="10">
                  <c:v>77.645356060606062</c:v>
                </c:pt>
                <c:pt idx="11">
                  <c:v>70.446515151515143</c:v>
                </c:pt>
                <c:pt idx="12">
                  <c:v>81.538315656565658</c:v>
                </c:pt>
                <c:pt idx="13">
                  <c:v>66.548722222222239</c:v>
                </c:pt>
                <c:pt idx="14">
                  <c:v>86.764830808080816</c:v>
                </c:pt>
                <c:pt idx="15">
                  <c:v>35.319898989899002</c:v>
                </c:pt>
                <c:pt idx="16">
                  <c:v>34.541030303030311</c:v>
                </c:pt>
                <c:pt idx="17">
                  <c:v>40.89699494949496</c:v>
                </c:pt>
                <c:pt idx="18">
                  <c:v>20.016742424242423</c:v>
                </c:pt>
                <c:pt idx="19">
                  <c:v>43.250252525252542</c:v>
                </c:pt>
                <c:pt idx="20">
                  <c:v>85.544588383838388</c:v>
                </c:pt>
                <c:pt idx="21">
                  <c:v>81.869949494949509</c:v>
                </c:pt>
                <c:pt idx="22">
                  <c:v>90.148626262626266</c:v>
                </c:pt>
                <c:pt idx="23">
                  <c:v>76.191909090909093</c:v>
                </c:pt>
                <c:pt idx="24">
                  <c:v>91.249873737373747</c:v>
                </c:pt>
                <c:pt idx="25">
                  <c:v>82.154578282828282</c:v>
                </c:pt>
                <c:pt idx="26">
                  <c:v>76.93400505050505</c:v>
                </c:pt>
                <c:pt idx="27">
                  <c:v>85.356916666666677</c:v>
                </c:pt>
                <c:pt idx="28">
                  <c:v>71.626858585858599</c:v>
                </c:pt>
                <c:pt idx="29">
                  <c:v>88.366820707070715</c:v>
                </c:pt>
                <c:pt idx="30">
                  <c:v>87.885916666666674</c:v>
                </c:pt>
                <c:pt idx="31">
                  <c:v>81.156621212121223</c:v>
                </c:pt>
                <c:pt idx="32">
                  <c:v>88.101406565656575</c:v>
                </c:pt>
                <c:pt idx="33">
                  <c:v>78.333333333333343</c:v>
                </c:pt>
                <c:pt idx="34">
                  <c:v>92.143214646464656</c:v>
                </c:pt>
                <c:pt idx="35">
                  <c:v>77.120765151515158</c:v>
                </c:pt>
                <c:pt idx="36">
                  <c:v>70.357510101010092</c:v>
                </c:pt>
                <c:pt idx="37">
                  <c:v>83.637184343434342</c:v>
                </c:pt>
                <c:pt idx="38">
                  <c:v>66.803656565656581</c:v>
                </c:pt>
                <c:pt idx="39">
                  <c:v>85.915934343434344</c:v>
                </c:pt>
                <c:pt idx="40">
                  <c:v>77.901237373737388</c:v>
                </c:pt>
                <c:pt idx="41">
                  <c:v>73.184176767676774</c:v>
                </c:pt>
                <c:pt idx="42">
                  <c:v>83.786396464646458</c:v>
                </c:pt>
                <c:pt idx="43">
                  <c:v>71.005601010101017</c:v>
                </c:pt>
                <c:pt idx="44">
                  <c:v>86.548601010101009</c:v>
                </c:pt>
                <c:pt idx="45">
                  <c:v>82.611823232323246</c:v>
                </c:pt>
                <c:pt idx="46">
                  <c:v>78.264691919191932</c:v>
                </c:pt>
                <c:pt idx="47">
                  <c:v>85.843000000000004</c:v>
                </c:pt>
                <c:pt idx="48">
                  <c:v>72.186171717171717</c:v>
                </c:pt>
                <c:pt idx="49">
                  <c:v>90.070229797979806</c:v>
                </c:pt>
                <c:pt idx="50">
                  <c:v>83.123621212121222</c:v>
                </c:pt>
                <c:pt idx="51">
                  <c:v>78.51254545454546</c:v>
                </c:pt>
                <c:pt idx="52">
                  <c:v>86.915772727272739</c:v>
                </c:pt>
                <c:pt idx="53">
                  <c:v>73.349787878787879</c:v>
                </c:pt>
                <c:pt idx="54">
                  <c:v>91.208699494949514</c:v>
                </c:pt>
                <c:pt idx="55">
                  <c:v>79.425497474747488</c:v>
                </c:pt>
                <c:pt idx="56">
                  <c:v>75.569641414141415</c:v>
                </c:pt>
                <c:pt idx="57">
                  <c:v>86.448818181818183</c:v>
                </c:pt>
                <c:pt idx="58">
                  <c:v>68.042621212121219</c:v>
                </c:pt>
                <c:pt idx="59">
                  <c:v>89.664500000000004</c:v>
                </c:pt>
                <c:pt idx="60">
                  <c:v>79.767500000000013</c:v>
                </c:pt>
                <c:pt idx="61">
                  <c:v>73.396962121212113</c:v>
                </c:pt>
                <c:pt idx="62">
                  <c:v>84.477979797979799</c:v>
                </c:pt>
                <c:pt idx="63">
                  <c:v>66.923323232323241</c:v>
                </c:pt>
                <c:pt idx="64">
                  <c:v>87.972845959595958</c:v>
                </c:pt>
                <c:pt idx="65">
                  <c:v>62.856070707070707</c:v>
                </c:pt>
                <c:pt idx="66">
                  <c:v>49.38135353535354</c:v>
                </c:pt>
                <c:pt idx="67">
                  <c:v>71.077376262626274</c:v>
                </c:pt>
                <c:pt idx="68">
                  <c:v>42.62897474747475</c:v>
                </c:pt>
                <c:pt idx="69">
                  <c:v>78.387467171717176</c:v>
                </c:pt>
                <c:pt idx="70">
                  <c:v>76.835292929292933</c:v>
                </c:pt>
                <c:pt idx="71">
                  <c:v>71.311343434343428</c:v>
                </c:pt>
                <c:pt idx="72">
                  <c:v>81.39177525252525</c:v>
                </c:pt>
                <c:pt idx="73">
                  <c:v>60.618055555555557</c:v>
                </c:pt>
                <c:pt idx="74">
                  <c:v>84.545141414141426</c:v>
                </c:pt>
                <c:pt idx="75">
                  <c:v>79.898078282828294</c:v>
                </c:pt>
                <c:pt idx="76">
                  <c:v>74.580914141414155</c:v>
                </c:pt>
                <c:pt idx="77">
                  <c:v>82.606656565656579</c:v>
                </c:pt>
                <c:pt idx="78">
                  <c:v>72.909035353535359</c:v>
                </c:pt>
                <c:pt idx="79">
                  <c:v>85.790840909090917</c:v>
                </c:pt>
                <c:pt idx="80">
                  <c:v>84.59187121212122</c:v>
                </c:pt>
                <c:pt idx="81">
                  <c:v>79.512401515151524</c:v>
                </c:pt>
                <c:pt idx="82">
                  <c:v>86.692525252525257</c:v>
                </c:pt>
                <c:pt idx="83">
                  <c:v>78.305209595959596</c:v>
                </c:pt>
                <c:pt idx="84">
                  <c:v>91.164242424242431</c:v>
                </c:pt>
                <c:pt idx="85">
                  <c:v>71.605739898989896</c:v>
                </c:pt>
                <c:pt idx="86">
                  <c:v>64.934217171717179</c:v>
                </c:pt>
                <c:pt idx="87">
                  <c:v>74.775967171717184</c:v>
                </c:pt>
                <c:pt idx="88">
                  <c:v>55.953479797979817</c:v>
                </c:pt>
                <c:pt idx="89">
                  <c:v>82.935330808080806</c:v>
                </c:pt>
                <c:pt idx="90">
                  <c:v>85.113282828282834</c:v>
                </c:pt>
                <c:pt idx="91">
                  <c:v>76.915901515151518</c:v>
                </c:pt>
                <c:pt idx="92">
                  <c:v>86.773590909090927</c:v>
                </c:pt>
                <c:pt idx="93">
                  <c:v>75.603196969696967</c:v>
                </c:pt>
                <c:pt idx="94">
                  <c:v>89.607189393939407</c:v>
                </c:pt>
                <c:pt idx="95">
                  <c:v>76.530924242424248</c:v>
                </c:pt>
                <c:pt idx="96">
                  <c:v>71.790358585858598</c:v>
                </c:pt>
                <c:pt idx="97">
                  <c:v>78.796636363636367</c:v>
                </c:pt>
                <c:pt idx="98">
                  <c:v>63.498560606060614</c:v>
                </c:pt>
                <c:pt idx="99">
                  <c:v>85.021583333333339</c:v>
                </c:pt>
                <c:pt idx="100">
                  <c:v>78.365015151515166</c:v>
                </c:pt>
                <c:pt idx="101">
                  <c:v>72.110919191919194</c:v>
                </c:pt>
                <c:pt idx="102">
                  <c:v>83.482070707070719</c:v>
                </c:pt>
                <c:pt idx="103">
                  <c:v>59.451595959595956</c:v>
                </c:pt>
                <c:pt idx="104">
                  <c:v>87.908050505050511</c:v>
                </c:pt>
                <c:pt idx="105">
                  <c:v>76.315575757575772</c:v>
                </c:pt>
                <c:pt idx="106">
                  <c:v>71.441449494949495</c:v>
                </c:pt>
                <c:pt idx="107">
                  <c:v>81.762590909090918</c:v>
                </c:pt>
                <c:pt idx="108">
                  <c:v>65.548808080808087</c:v>
                </c:pt>
                <c:pt idx="109">
                  <c:v>84.680866161616166</c:v>
                </c:pt>
                <c:pt idx="110">
                  <c:v>65.375510101010093</c:v>
                </c:pt>
                <c:pt idx="111">
                  <c:v>62.06532828282829</c:v>
                </c:pt>
                <c:pt idx="112">
                  <c:v>78.449924242424245</c:v>
                </c:pt>
                <c:pt idx="113">
                  <c:v>44.118398989899006</c:v>
                </c:pt>
                <c:pt idx="114">
                  <c:v>85.29093686868687</c:v>
                </c:pt>
                <c:pt idx="115">
                  <c:v>82.591363636363639</c:v>
                </c:pt>
                <c:pt idx="116">
                  <c:v>78.841234848484845</c:v>
                </c:pt>
                <c:pt idx="117">
                  <c:v>86.138916666666674</c:v>
                </c:pt>
                <c:pt idx="118">
                  <c:v>73.740085858585871</c:v>
                </c:pt>
                <c:pt idx="119">
                  <c:v>89.917901515151527</c:v>
                </c:pt>
                <c:pt idx="120">
                  <c:v>78.198729797979809</c:v>
                </c:pt>
                <c:pt idx="121">
                  <c:v>75.203090909090918</c:v>
                </c:pt>
                <c:pt idx="122">
                  <c:v>83.083646464646478</c:v>
                </c:pt>
                <c:pt idx="123">
                  <c:v>69.194717171717187</c:v>
                </c:pt>
                <c:pt idx="124">
                  <c:v>87.674404040404056</c:v>
                </c:pt>
                <c:pt idx="125">
                  <c:v>74.201535353535363</c:v>
                </c:pt>
                <c:pt idx="126">
                  <c:v>68.254484848484864</c:v>
                </c:pt>
                <c:pt idx="127">
                  <c:v>79.74433333333333</c:v>
                </c:pt>
                <c:pt idx="128">
                  <c:v>62.622404040404049</c:v>
                </c:pt>
                <c:pt idx="129">
                  <c:v>83.347838383838393</c:v>
                </c:pt>
                <c:pt idx="130">
                  <c:v>42.986010101010116</c:v>
                </c:pt>
                <c:pt idx="131">
                  <c:v>43.418090909090914</c:v>
                </c:pt>
                <c:pt idx="132">
                  <c:v>78.321429292929295</c:v>
                </c:pt>
                <c:pt idx="133">
                  <c:v>21.623823232323232</c:v>
                </c:pt>
                <c:pt idx="134">
                  <c:v>76.247532828282843</c:v>
                </c:pt>
                <c:pt idx="135">
                  <c:v>81.83134848484849</c:v>
                </c:pt>
                <c:pt idx="136">
                  <c:v>76.936161616161627</c:v>
                </c:pt>
                <c:pt idx="137">
                  <c:v>86.048762626262629</c:v>
                </c:pt>
                <c:pt idx="138">
                  <c:v>59.916712121212129</c:v>
                </c:pt>
                <c:pt idx="139">
                  <c:v>90.414729797979803</c:v>
                </c:pt>
                <c:pt idx="140">
                  <c:v>83.667500000000018</c:v>
                </c:pt>
                <c:pt idx="141">
                  <c:v>79.18166161616162</c:v>
                </c:pt>
                <c:pt idx="142">
                  <c:v>88.049318181818194</c:v>
                </c:pt>
                <c:pt idx="143">
                  <c:v>72.846116161616152</c:v>
                </c:pt>
                <c:pt idx="144">
                  <c:v>90.727017676767687</c:v>
                </c:pt>
                <c:pt idx="145">
                  <c:v>87.538929292929296</c:v>
                </c:pt>
                <c:pt idx="146">
                  <c:v>82.974108585858602</c:v>
                </c:pt>
                <c:pt idx="147">
                  <c:v>90.233050505050514</c:v>
                </c:pt>
                <c:pt idx="148">
                  <c:v>79.119429292929297</c:v>
                </c:pt>
                <c:pt idx="149">
                  <c:v>93.244712121212132</c:v>
                </c:pt>
                <c:pt idx="150">
                  <c:v>83.664618686868693</c:v>
                </c:pt>
                <c:pt idx="151">
                  <c:v>78.58874242424244</c:v>
                </c:pt>
                <c:pt idx="152">
                  <c:v>88.589916666666667</c:v>
                </c:pt>
                <c:pt idx="153">
                  <c:v>73.8839393939394</c:v>
                </c:pt>
                <c:pt idx="154">
                  <c:v>89.599308080808086</c:v>
                </c:pt>
                <c:pt idx="155">
                  <c:v>86.982542929292933</c:v>
                </c:pt>
                <c:pt idx="156">
                  <c:v>84.77392676767677</c:v>
                </c:pt>
                <c:pt idx="157">
                  <c:v>90.411628787878783</c:v>
                </c:pt>
                <c:pt idx="158">
                  <c:v>76.998848484848494</c:v>
                </c:pt>
                <c:pt idx="159">
                  <c:v>92.538608585858583</c:v>
                </c:pt>
                <c:pt idx="160">
                  <c:v>83.652472222222229</c:v>
                </c:pt>
                <c:pt idx="161">
                  <c:v>79.167876262626265</c:v>
                </c:pt>
                <c:pt idx="162">
                  <c:v>88.347939393939399</c:v>
                </c:pt>
                <c:pt idx="163">
                  <c:v>76.359651515151512</c:v>
                </c:pt>
                <c:pt idx="164">
                  <c:v>90.190643939393937</c:v>
                </c:pt>
                <c:pt idx="165">
                  <c:v>87.523103535353542</c:v>
                </c:pt>
                <c:pt idx="166">
                  <c:v>84.103621212121212</c:v>
                </c:pt>
                <c:pt idx="167">
                  <c:v>89.430679292929298</c:v>
                </c:pt>
                <c:pt idx="168">
                  <c:v>80.675222222222231</c:v>
                </c:pt>
                <c:pt idx="169">
                  <c:v>93.230866161616163</c:v>
                </c:pt>
                <c:pt idx="170">
                  <c:v>88.006787878787875</c:v>
                </c:pt>
                <c:pt idx="171">
                  <c:v>83.907949494949506</c:v>
                </c:pt>
                <c:pt idx="172">
                  <c:v>89.984818181818184</c:v>
                </c:pt>
                <c:pt idx="173">
                  <c:v>77.720888888888894</c:v>
                </c:pt>
                <c:pt idx="174">
                  <c:v>92.332474747474748</c:v>
                </c:pt>
                <c:pt idx="175">
                  <c:v>80.048252525252522</c:v>
                </c:pt>
                <c:pt idx="176">
                  <c:v>74.989858585858599</c:v>
                </c:pt>
                <c:pt idx="177">
                  <c:v>81.965270202020207</c:v>
                </c:pt>
                <c:pt idx="178">
                  <c:v>70.417398989898999</c:v>
                </c:pt>
                <c:pt idx="179">
                  <c:v>88.206022727272739</c:v>
                </c:pt>
                <c:pt idx="180">
                  <c:v>84.271323232323226</c:v>
                </c:pt>
                <c:pt idx="181">
                  <c:v>81.243368686868692</c:v>
                </c:pt>
                <c:pt idx="182">
                  <c:v>87.211742424242431</c:v>
                </c:pt>
                <c:pt idx="183">
                  <c:v>75.130606060606056</c:v>
                </c:pt>
                <c:pt idx="184">
                  <c:v>90.088626262626263</c:v>
                </c:pt>
                <c:pt idx="185">
                  <c:v>82.877098484848489</c:v>
                </c:pt>
                <c:pt idx="186">
                  <c:v>74.200747474747487</c:v>
                </c:pt>
                <c:pt idx="187">
                  <c:v>86.273863636363643</c:v>
                </c:pt>
                <c:pt idx="188">
                  <c:v>74.549929292929292</c:v>
                </c:pt>
                <c:pt idx="189">
                  <c:v>89.398262626262635</c:v>
                </c:pt>
                <c:pt idx="190">
                  <c:v>88.650545454545465</c:v>
                </c:pt>
                <c:pt idx="191">
                  <c:v>83.602762626262631</c:v>
                </c:pt>
                <c:pt idx="192">
                  <c:v>90.862325757575775</c:v>
                </c:pt>
                <c:pt idx="193">
                  <c:v>78.508095959595963</c:v>
                </c:pt>
                <c:pt idx="194">
                  <c:v>93.045648989898993</c:v>
                </c:pt>
                <c:pt idx="195">
                  <c:v>82.757750000000001</c:v>
                </c:pt>
                <c:pt idx="196">
                  <c:v>78.272845959595969</c:v>
                </c:pt>
                <c:pt idx="197">
                  <c:v>84.43499494949495</c:v>
                </c:pt>
                <c:pt idx="198">
                  <c:v>71.211964646464651</c:v>
                </c:pt>
                <c:pt idx="199">
                  <c:v>89.936017676767676</c:v>
                </c:pt>
                <c:pt idx="200">
                  <c:v>82.261436868686872</c:v>
                </c:pt>
                <c:pt idx="201">
                  <c:v>78.603237373737372</c:v>
                </c:pt>
                <c:pt idx="202">
                  <c:v>87.089967171717177</c:v>
                </c:pt>
                <c:pt idx="203">
                  <c:v>76.970792929292941</c:v>
                </c:pt>
                <c:pt idx="204">
                  <c:v>89.335734848484847</c:v>
                </c:pt>
                <c:pt idx="205">
                  <c:v>75.92690656565658</c:v>
                </c:pt>
                <c:pt idx="206">
                  <c:v>70.168505050505061</c:v>
                </c:pt>
                <c:pt idx="207">
                  <c:v>80.473585858585864</c:v>
                </c:pt>
                <c:pt idx="208">
                  <c:v>65.027616161616166</c:v>
                </c:pt>
                <c:pt idx="209">
                  <c:v>84.727585858585854</c:v>
                </c:pt>
                <c:pt idx="210">
                  <c:v>82.271391414141419</c:v>
                </c:pt>
                <c:pt idx="211">
                  <c:v>78.350931818181834</c:v>
                </c:pt>
                <c:pt idx="212">
                  <c:v>87.022646464646471</c:v>
                </c:pt>
                <c:pt idx="213">
                  <c:v>75.208863636363645</c:v>
                </c:pt>
                <c:pt idx="214">
                  <c:v>91.098545454545459</c:v>
                </c:pt>
                <c:pt idx="215">
                  <c:v>77.319699494949504</c:v>
                </c:pt>
                <c:pt idx="216">
                  <c:v>74.320800505050514</c:v>
                </c:pt>
                <c:pt idx="217">
                  <c:v>81.302820707070708</c:v>
                </c:pt>
                <c:pt idx="218">
                  <c:v>69.019287878787878</c:v>
                </c:pt>
                <c:pt idx="219">
                  <c:v>85.915055555555568</c:v>
                </c:pt>
                <c:pt idx="220">
                  <c:v>78.850580808080821</c:v>
                </c:pt>
                <c:pt idx="221">
                  <c:v>73.562671717171725</c:v>
                </c:pt>
                <c:pt idx="222">
                  <c:v>82.795866161616161</c:v>
                </c:pt>
                <c:pt idx="223">
                  <c:v>67.133176767676787</c:v>
                </c:pt>
                <c:pt idx="224">
                  <c:v>88.683828282828287</c:v>
                </c:pt>
                <c:pt idx="225">
                  <c:v>36.625888888888909</c:v>
                </c:pt>
                <c:pt idx="226">
                  <c:v>25.834222222222238</c:v>
                </c:pt>
                <c:pt idx="227">
                  <c:v>41.945338383838383</c:v>
                </c:pt>
                <c:pt idx="228">
                  <c:v>10.6358888888889</c:v>
                </c:pt>
                <c:pt idx="229">
                  <c:v>44.186032828282833</c:v>
                </c:pt>
                <c:pt idx="230">
                  <c:v>85.660669191919197</c:v>
                </c:pt>
                <c:pt idx="231">
                  <c:v>81.842328282828291</c:v>
                </c:pt>
                <c:pt idx="232">
                  <c:v>89.886931818181822</c:v>
                </c:pt>
                <c:pt idx="233">
                  <c:v>78.023929292929296</c:v>
                </c:pt>
                <c:pt idx="234">
                  <c:v>92.981310606060617</c:v>
                </c:pt>
                <c:pt idx="235">
                  <c:v>84.309936868686876</c:v>
                </c:pt>
                <c:pt idx="236">
                  <c:v>75.707654040404051</c:v>
                </c:pt>
                <c:pt idx="237">
                  <c:v>87.790873737373744</c:v>
                </c:pt>
                <c:pt idx="238">
                  <c:v>74.958207070707076</c:v>
                </c:pt>
                <c:pt idx="239">
                  <c:v>90.532878787878786</c:v>
                </c:pt>
                <c:pt idx="240">
                  <c:v>86.86454545454545</c:v>
                </c:pt>
                <c:pt idx="241">
                  <c:v>84.14378787878789</c:v>
                </c:pt>
                <c:pt idx="242">
                  <c:v>90.232727272727274</c:v>
                </c:pt>
                <c:pt idx="243">
                  <c:v>80.264277777777778</c:v>
                </c:pt>
                <c:pt idx="244">
                  <c:v>91.857242424242429</c:v>
                </c:pt>
                <c:pt idx="245">
                  <c:v>77.160916666666679</c:v>
                </c:pt>
                <c:pt idx="246">
                  <c:v>74.381590909090917</c:v>
                </c:pt>
                <c:pt idx="247">
                  <c:v>84.070391414141426</c:v>
                </c:pt>
                <c:pt idx="248">
                  <c:v>71.31780303030304</c:v>
                </c:pt>
                <c:pt idx="249">
                  <c:v>86.585121212121223</c:v>
                </c:pt>
                <c:pt idx="250">
                  <c:v>80.374113636363646</c:v>
                </c:pt>
                <c:pt idx="251">
                  <c:v>76.658494949494951</c:v>
                </c:pt>
                <c:pt idx="252">
                  <c:v>85.373982323232326</c:v>
                </c:pt>
                <c:pt idx="253">
                  <c:v>72.804272727272732</c:v>
                </c:pt>
                <c:pt idx="254">
                  <c:v>89.299040404040412</c:v>
                </c:pt>
                <c:pt idx="255">
                  <c:v>83.896782828282838</c:v>
                </c:pt>
                <c:pt idx="256">
                  <c:v>80.228212121212124</c:v>
                </c:pt>
                <c:pt idx="257">
                  <c:v>88.5472095959596</c:v>
                </c:pt>
                <c:pt idx="258">
                  <c:v>75.169328282828289</c:v>
                </c:pt>
                <c:pt idx="259">
                  <c:v>90.17066414141415</c:v>
                </c:pt>
                <c:pt idx="260">
                  <c:v>84.500651515151517</c:v>
                </c:pt>
                <c:pt idx="261">
                  <c:v>78.896007575757579</c:v>
                </c:pt>
                <c:pt idx="262">
                  <c:v>87.038217171717179</c:v>
                </c:pt>
                <c:pt idx="263">
                  <c:v>74.182060606060617</c:v>
                </c:pt>
                <c:pt idx="264">
                  <c:v>91.339063131313139</c:v>
                </c:pt>
                <c:pt idx="265">
                  <c:v>81.023674242424249</c:v>
                </c:pt>
                <c:pt idx="266">
                  <c:v>77.282729797979812</c:v>
                </c:pt>
                <c:pt idx="267">
                  <c:v>83.409065656565659</c:v>
                </c:pt>
                <c:pt idx="268">
                  <c:v>72.06491414141415</c:v>
                </c:pt>
                <c:pt idx="269">
                  <c:v>88.601434343434349</c:v>
                </c:pt>
                <c:pt idx="270">
                  <c:v>79.415358585858598</c:v>
                </c:pt>
                <c:pt idx="271">
                  <c:v>76.620535353535359</c:v>
                </c:pt>
                <c:pt idx="272">
                  <c:v>85.892659090909092</c:v>
                </c:pt>
                <c:pt idx="273">
                  <c:v>70.576570707070715</c:v>
                </c:pt>
                <c:pt idx="274">
                  <c:v>89.69825757575758</c:v>
                </c:pt>
                <c:pt idx="275">
                  <c:v>70.798477272727268</c:v>
                </c:pt>
                <c:pt idx="276">
                  <c:v>49.423691919191931</c:v>
                </c:pt>
                <c:pt idx="277">
                  <c:v>73.756921717171721</c:v>
                </c:pt>
                <c:pt idx="278">
                  <c:v>36.026257575757583</c:v>
                </c:pt>
                <c:pt idx="279">
                  <c:v>78.114914141414147</c:v>
                </c:pt>
                <c:pt idx="280">
                  <c:v>77.25180808080809</c:v>
                </c:pt>
                <c:pt idx="281">
                  <c:v>72.781000000000006</c:v>
                </c:pt>
                <c:pt idx="282">
                  <c:v>82.82204545454546</c:v>
                </c:pt>
                <c:pt idx="283">
                  <c:v>66.313696969696977</c:v>
                </c:pt>
                <c:pt idx="284">
                  <c:v>87.693926767676771</c:v>
                </c:pt>
                <c:pt idx="285">
                  <c:v>81.623209595959608</c:v>
                </c:pt>
                <c:pt idx="286">
                  <c:v>76.581825757575757</c:v>
                </c:pt>
                <c:pt idx="287">
                  <c:v>84.965030303030318</c:v>
                </c:pt>
                <c:pt idx="288">
                  <c:v>72.083459595959596</c:v>
                </c:pt>
                <c:pt idx="289">
                  <c:v>89.106101010101014</c:v>
                </c:pt>
                <c:pt idx="290">
                  <c:v>83.878954545454548</c:v>
                </c:pt>
                <c:pt idx="291">
                  <c:v>80.7256792929293</c:v>
                </c:pt>
                <c:pt idx="292">
                  <c:v>88.4484494949495</c:v>
                </c:pt>
                <c:pt idx="293">
                  <c:v>76.971227272727276</c:v>
                </c:pt>
                <c:pt idx="294">
                  <c:v>89.895744949494954</c:v>
                </c:pt>
                <c:pt idx="295">
                  <c:v>73.96610353535354</c:v>
                </c:pt>
                <c:pt idx="296">
                  <c:v>71.054924242424249</c:v>
                </c:pt>
                <c:pt idx="297">
                  <c:v>78.500015151515157</c:v>
                </c:pt>
                <c:pt idx="298">
                  <c:v>59.668515151515145</c:v>
                </c:pt>
                <c:pt idx="299">
                  <c:v>83.782318181818198</c:v>
                </c:pt>
                <c:pt idx="300">
                  <c:v>82.67080555555556</c:v>
                </c:pt>
                <c:pt idx="301">
                  <c:v>81.130174242424246</c:v>
                </c:pt>
                <c:pt idx="302">
                  <c:v>89.360131313131319</c:v>
                </c:pt>
                <c:pt idx="303">
                  <c:v>76.442434343434343</c:v>
                </c:pt>
                <c:pt idx="304">
                  <c:v>90.594270202020212</c:v>
                </c:pt>
                <c:pt idx="305">
                  <c:v>78.934409090909099</c:v>
                </c:pt>
                <c:pt idx="306">
                  <c:v>74.644823232323233</c:v>
                </c:pt>
                <c:pt idx="307">
                  <c:v>83.01744444444445</c:v>
                </c:pt>
                <c:pt idx="308">
                  <c:v>68.303318181818184</c:v>
                </c:pt>
                <c:pt idx="309">
                  <c:v>85.703863636363636</c:v>
                </c:pt>
                <c:pt idx="310">
                  <c:v>61.881553030303039</c:v>
                </c:pt>
                <c:pt idx="311">
                  <c:v>67.96481313131315</c:v>
                </c:pt>
                <c:pt idx="312">
                  <c:v>83.920563131313131</c:v>
                </c:pt>
                <c:pt idx="313">
                  <c:v>60.945272727272723</c:v>
                </c:pt>
                <c:pt idx="314">
                  <c:v>87.976452020202032</c:v>
                </c:pt>
                <c:pt idx="315">
                  <c:v>78.446522727272736</c:v>
                </c:pt>
                <c:pt idx="316">
                  <c:v>72.777800505050507</c:v>
                </c:pt>
                <c:pt idx="317">
                  <c:v>81.209507575757584</c:v>
                </c:pt>
                <c:pt idx="318">
                  <c:v>67.131494949494964</c:v>
                </c:pt>
                <c:pt idx="319">
                  <c:v>86.594464646464658</c:v>
                </c:pt>
                <c:pt idx="320">
                  <c:v>79.461022727272734</c:v>
                </c:pt>
                <c:pt idx="321">
                  <c:v>62.612186868686869</c:v>
                </c:pt>
                <c:pt idx="322">
                  <c:v>78.955282828282833</c:v>
                </c:pt>
                <c:pt idx="323">
                  <c:v>44.806424242424235</c:v>
                </c:pt>
                <c:pt idx="324">
                  <c:v>85.937272727272727</c:v>
                </c:pt>
                <c:pt idx="325">
                  <c:v>84.063606060606062</c:v>
                </c:pt>
                <c:pt idx="326">
                  <c:v>80.968512626262637</c:v>
                </c:pt>
                <c:pt idx="327">
                  <c:v>87.213000000000008</c:v>
                </c:pt>
                <c:pt idx="328">
                  <c:v>74.809500000000014</c:v>
                </c:pt>
                <c:pt idx="329">
                  <c:v>89.241161616161619</c:v>
                </c:pt>
                <c:pt idx="330">
                  <c:v>80.170689393939398</c:v>
                </c:pt>
                <c:pt idx="331">
                  <c:v>75.090391414141422</c:v>
                </c:pt>
                <c:pt idx="332">
                  <c:v>84.946633838383846</c:v>
                </c:pt>
                <c:pt idx="333">
                  <c:v>70.023227272727269</c:v>
                </c:pt>
                <c:pt idx="334">
                  <c:v>87.002181818181825</c:v>
                </c:pt>
                <c:pt idx="335">
                  <c:v>75.254106060606063</c:v>
                </c:pt>
                <c:pt idx="336">
                  <c:v>70.919833333333344</c:v>
                </c:pt>
                <c:pt idx="337">
                  <c:v>81.592207070707076</c:v>
                </c:pt>
                <c:pt idx="338">
                  <c:v>65.170479797979795</c:v>
                </c:pt>
                <c:pt idx="339">
                  <c:v>84.825040404040408</c:v>
                </c:pt>
                <c:pt idx="340">
                  <c:v>62.059181818181813</c:v>
                </c:pt>
                <c:pt idx="341">
                  <c:v>51.954010101010105</c:v>
                </c:pt>
                <c:pt idx="342">
                  <c:v>75.549234848484858</c:v>
                </c:pt>
                <c:pt idx="343">
                  <c:v>28.177378787878794</c:v>
                </c:pt>
                <c:pt idx="344">
                  <c:v>84.160101010101016</c:v>
                </c:pt>
                <c:pt idx="345">
                  <c:v>83.497828282828294</c:v>
                </c:pt>
                <c:pt idx="346">
                  <c:v>67.054204545454553</c:v>
                </c:pt>
                <c:pt idx="347">
                  <c:v>86.202638888888899</c:v>
                </c:pt>
                <c:pt idx="348">
                  <c:v>70.368888888888904</c:v>
                </c:pt>
                <c:pt idx="349">
                  <c:v>92.057883838383844</c:v>
                </c:pt>
                <c:pt idx="350">
                  <c:v>84.951934343434345</c:v>
                </c:pt>
                <c:pt idx="351">
                  <c:v>80.965351010101017</c:v>
                </c:pt>
                <c:pt idx="352">
                  <c:v>88.316898989898988</c:v>
                </c:pt>
                <c:pt idx="353">
                  <c:v>76.086934343434365</c:v>
                </c:pt>
                <c:pt idx="354">
                  <c:v>92.340530303030306</c:v>
                </c:pt>
                <c:pt idx="355">
                  <c:v>89.21241666666667</c:v>
                </c:pt>
                <c:pt idx="356">
                  <c:v>83.905108585858585</c:v>
                </c:pt>
                <c:pt idx="357">
                  <c:v>90.342194444444445</c:v>
                </c:pt>
                <c:pt idx="358">
                  <c:v>81.515866161616174</c:v>
                </c:pt>
                <c:pt idx="359">
                  <c:v>92.792055555555564</c:v>
                </c:pt>
                <c:pt idx="360">
                  <c:v>85.361901515151516</c:v>
                </c:pt>
                <c:pt idx="361">
                  <c:v>80.516787878787881</c:v>
                </c:pt>
                <c:pt idx="362">
                  <c:v>88.93620707070707</c:v>
                </c:pt>
                <c:pt idx="363">
                  <c:v>74.703994949494955</c:v>
                </c:pt>
                <c:pt idx="364">
                  <c:v>90.231479797979802</c:v>
                </c:pt>
                <c:pt idx="365">
                  <c:v>86.900047979797989</c:v>
                </c:pt>
                <c:pt idx="366">
                  <c:v>84.32777272727273</c:v>
                </c:pt>
                <c:pt idx="367">
                  <c:v>89.905333333333346</c:v>
                </c:pt>
                <c:pt idx="368">
                  <c:v>80.104250000000008</c:v>
                </c:pt>
                <c:pt idx="369">
                  <c:v>92.845714646464657</c:v>
                </c:pt>
                <c:pt idx="370">
                  <c:v>84.72458838383838</c:v>
                </c:pt>
                <c:pt idx="371">
                  <c:v>80.787813131313129</c:v>
                </c:pt>
                <c:pt idx="372">
                  <c:v>88.066244949494958</c:v>
                </c:pt>
                <c:pt idx="373">
                  <c:v>75.563030303030303</c:v>
                </c:pt>
                <c:pt idx="374">
                  <c:v>91.526876262626274</c:v>
                </c:pt>
                <c:pt idx="375">
                  <c:v>88.462318181818176</c:v>
                </c:pt>
                <c:pt idx="376">
                  <c:v>84.632962121212131</c:v>
                </c:pt>
                <c:pt idx="377">
                  <c:v>90.332979797979803</c:v>
                </c:pt>
                <c:pt idx="378">
                  <c:v>82.002598484848491</c:v>
                </c:pt>
                <c:pt idx="379">
                  <c:v>94.511275252525252</c:v>
                </c:pt>
                <c:pt idx="380">
                  <c:v>88.323575757575767</c:v>
                </c:pt>
                <c:pt idx="381">
                  <c:v>84.209199494949502</c:v>
                </c:pt>
                <c:pt idx="382">
                  <c:v>92.268156565656568</c:v>
                </c:pt>
                <c:pt idx="383">
                  <c:v>80.408401515151525</c:v>
                </c:pt>
                <c:pt idx="384">
                  <c:v>92.010005050505058</c:v>
                </c:pt>
                <c:pt idx="385">
                  <c:v>83.747404040404049</c:v>
                </c:pt>
                <c:pt idx="386">
                  <c:v>77.793212121212122</c:v>
                </c:pt>
                <c:pt idx="387">
                  <c:v>86.523674242424249</c:v>
                </c:pt>
                <c:pt idx="388">
                  <c:v>73.291141414141407</c:v>
                </c:pt>
                <c:pt idx="389">
                  <c:v>90.780133838383847</c:v>
                </c:pt>
                <c:pt idx="390">
                  <c:v>86.616138888888898</c:v>
                </c:pt>
                <c:pt idx="391">
                  <c:v>83.193603535353546</c:v>
                </c:pt>
                <c:pt idx="392">
                  <c:v>88.558790404040408</c:v>
                </c:pt>
                <c:pt idx="393">
                  <c:v>77.100563131313137</c:v>
                </c:pt>
                <c:pt idx="394">
                  <c:v>90.417053030303038</c:v>
                </c:pt>
                <c:pt idx="395">
                  <c:v>84.856603535353543</c:v>
                </c:pt>
                <c:pt idx="396">
                  <c:v>78.597017676767678</c:v>
                </c:pt>
                <c:pt idx="397">
                  <c:v>86.613007575757578</c:v>
                </c:pt>
                <c:pt idx="398">
                  <c:v>60.34274747474749</c:v>
                </c:pt>
                <c:pt idx="399">
                  <c:v>90.260191919191925</c:v>
                </c:pt>
                <c:pt idx="400">
                  <c:v>88.899987373737375</c:v>
                </c:pt>
                <c:pt idx="401">
                  <c:v>84.736343434343439</c:v>
                </c:pt>
                <c:pt idx="402">
                  <c:v>93.016265151515157</c:v>
                </c:pt>
                <c:pt idx="403">
                  <c:v>78.77516919191919</c:v>
                </c:pt>
                <c:pt idx="404">
                  <c:v>94.650929292929305</c:v>
                </c:pt>
                <c:pt idx="405">
                  <c:v>82.129517676767691</c:v>
                </c:pt>
                <c:pt idx="406">
                  <c:v>77.290520202020204</c:v>
                </c:pt>
                <c:pt idx="407">
                  <c:v>86.26642171717171</c:v>
                </c:pt>
                <c:pt idx="408">
                  <c:v>75.392262626262635</c:v>
                </c:pt>
                <c:pt idx="409">
                  <c:v>89.253017676767683</c:v>
                </c:pt>
                <c:pt idx="410">
                  <c:v>83.847070707070714</c:v>
                </c:pt>
                <c:pt idx="411">
                  <c:v>81.9444898989899</c:v>
                </c:pt>
                <c:pt idx="412">
                  <c:v>88.642275252525252</c:v>
                </c:pt>
                <c:pt idx="413">
                  <c:v>75.519002525252532</c:v>
                </c:pt>
                <c:pt idx="414">
                  <c:v>91.761686868686866</c:v>
                </c:pt>
                <c:pt idx="415">
                  <c:v>78.056507575757578</c:v>
                </c:pt>
                <c:pt idx="416">
                  <c:v>74.248366161616161</c:v>
                </c:pt>
                <c:pt idx="417">
                  <c:v>82.588222222222228</c:v>
                </c:pt>
                <c:pt idx="418">
                  <c:v>66.874368686868692</c:v>
                </c:pt>
                <c:pt idx="419">
                  <c:v>86.726053030303035</c:v>
                </c:pt>
                <c:pt idx="420">
                  <c:v>82.039469696969704</c:v>
                </c:pt>
                <c:pt idx="421">
                  <c:v>78.909113636363642</c:v>
                </c:pt>
                <c:pt idx="422">
                  <c:v>87.397073232323237</c:v>
                </c:pt>
                <c:pt idx="423">
                  <c:v>75.945217171717175</c:v>
                </c:pt>
                <c:pt idx="424">
                  <c:v>90.50437373737374</c:v>
                </c:pt>
                <c:pt idx="425">
                  <c:v>79.178785353535361</c:v>
                </c:pt>
                <c:pt idx="426">
                  <c:v>73.826684343434351</c:v>
                </c:pt>
                <c:pt idx="427">
                  <c:v>82.621681818181827</c:v>
                </c:pt>
                <c:pt idx="428">
                  <c:v>68.765265151515152</c:v>
                </c:pt>
                <c:pt idx="429">
                  <c:v>87.742848484848494</c:v>
                </c:pt>
                <c:pt idx="430">
                  <c:v>78.384252525252535</c:v>
                </c:pt>
                <c:pt idx="431">
                  <c:v>72.99524494949496</c:v>
                </c:pt>
                <c:pt idx="432">
                  <c:v>84.233742424242422</c:v>
                </c:pt>
                <c:pt idx="433">
                  <c:v>69.902838383838386</c:v>
                </c:pt>
                <c:pt idx="434">
                  <c:v>85.293050505050502</c:v>
                </c:pt>
                <c:pt idx="435">
                  <c:v>29.142613636363635</c:v>
                </c:pt>
                <c:pt idx="436">
                  <c:v>21.512169191919199</c:v>
                </c:pt>
                <c:pt idx="437">
                  <c:v>42.374914141414152</c:v>
                </c:pt>
                <c:pt idx="438">
                  <c:v>13.957106060606066</c:v>
                </c:pt>
                <c:pt idx="439">
                  <c:v>43.857989898989906</c:v>
                </c:pt>
                <c:pt idx="440">
                  <c:v>86.710583333333346</c:v>
                </c:pt>
                <c:pt idx="441">
                  <c:v>81.527320707070714</c:v>
                </c:pt>
                <c:pt idx="442">
                  <c:v>89.280446969696982</c:v>
                </c:pt>
                <c:pt idx="443">
                  <c:v>79.472921717171715</c:v>
                </c:pt>
                <c:pt idx="444">
                  <c:v>91.805085858585869</c:v>
                </c:pt>
                <c:pt idx="445">
                  <c:v>82.398237373737373</c:v>
                </c:pt>
                <c:pt idx="446">
                  <c:v>78.16733080808082</c:v>
                </c:pt>
                <c:pt idx="447">
                  <c:v>87.127416666666676</c:v>
                </c:pt>
                <c:pt idx="448">
                  <c:v>72.345878787878789</c:v>
                </c:pt>
                <c:pt idx="449">
                  <c:v>91.507255050505051</c:v>
                </c:pt>
                <c:pt idx="450">
                  <c:v>86.744156565656567</c:v>
                </c:pt>
                <c:pt idx="451">
                  <c:v>82.995217171717186</c:v>
                </c:pt>
                <c:pt idx="452">
                  <c:v>89.2619090909091</c:v>
                </c:pt>
                <c:pt idx="453">
                  <c:v>78.783563131313144</c:v>
                </c:pt>
                <c:pt idx="454">
                  <c:v>93.233320707070703</c:v>
                </c:pt>
                <c:pt idx="455">
                  <c:v>78.37007070707071</c:v>
                </c:pt>
                <c:pt idx="456">
                  <c:v>71.918202020202017</c:v>
                </c:pt>
                <c:pt idx="457">
                  <c:v>84.516835858585864</c:v>
                </c:pt>
                <c:pt idx="458">
                  <c:v>68.746212121212125</c:v>
                </c:pt>
                <c:pt idx="459">
                  <c:v>86.358305555555575</c:v>
                </c:pt>
                <c:pt idx="460">
                  <c:v>81.89535101010101</c:v>
                </c:pt>
                <c:pt idx="461">
                  <c:v>75.719573232323242</c:v>
                </c:pt>
                <c:pt idx="462">
                  <c:v>83.829568181818189</c:v>
                </c:pt>
                <c:pt idx="463">
                  <c:v>70.318436868686888</c:v>
                </c:pt>
                <c:pt idx="464">
                  <c:v>87.523969696969701</c:v>
                </c:pt>
                <c:pt idx="465">
                  <c:v>84.947744949494947</c:v>
                </c:pt>
                <c:pt idx="466">
                  <c:v>79.569464646464652</c:v>
                </c:pt>
                <c:pt idx="467">
                  <c:v>88.280406565656577</c:v>
                </c:pt>
                <c:pt idx="468">
                  <c:v>75.008292929292935</c:v>
                </c:pt>
                <c:pt idx="469">
                  <c:v>89.623492424242428</c:v>
                </c:pt>
                <c:pt idx="470">
                  <c:v>85.342957070707072</c:v>
                </c:pt>
                <c:pt idx="471">
                  <c:v>77.183921717171728</c:v>
                </c:pt>
                <c:pt idx="472">
                  <c:v>87.740396464646466</c:v>
                </c:pt>
                <c:pt idx="473">
                  <c:v>75.188734848484856</c:v>
                </c:pt>
                <c:pt idx="474">
                  <c:v>91.67149242424243</c:v>
                </c:pt>
                <c:pt idx="475">
                  <c:v>82.716323232323234</c:v>
                </c:pt>
                <c:pt idx="476">
                  <c:v>79.165116161616169</c:v>
                </c:pt>
                <c:pt idx="477">
                  <c:v>85.744300505050504</c:v>
                </c:pt>
                <c:pt idx="478">
                  <c:v>69.948161616161627</c:v>
                </c:pt>
                <c:pt idx="479">
                  <c:v>89.39104040404041</c:v>
                </c:pt>
                <c:pt idx="480">
                  <c:v>81.59482070707071</c:v>
                </c:pt>
                <c:pt idx="481">
                  <c:v>75.889873737373748</c:v>
                </c:pt>
                <c:pt idx="482">
                  <c:v>85.577111111111122</c:v>
                </c:pt>
                <c:pt idx="483">
                  <c:v>70.126222222222225</c:v>
                </c:pt>
                <c:pt idx="484">
                  <c:v>89.627603535353529</c:v>
                </c:pt>
                <c:pt idx="485">
                  <c:v>69.336035353535351</c:v>
                </c:pt>
                <c:pt idx="486">
                  <c:v>44.345757575757588</c:v>
                </c:pt>
                <c:pt idx="487">
                  <c:v>72.953851010101005</c:v>
                </c:pt>
                <c:pt idx="488">
                  <c:v>39.975797979797989</c:v>
                </c:pt>
                <c:pt idx="489">
                  <c:v>81.5887398989899</c:v>
                </c:pt>
                <c:pt idx="490">
                  <c:v>79.882782828282842</c:v>
                </c:pt>
                <c:pt idx="491">
                  <c:v>65.229762626262627</c:v>
                </c:pt>
                <c:pt idx="492">
                  <c:v>81.826606060606053</c:v>
                </c:pt>
                <c:pt idx="493">
                  <c:v>58.65127272727274</c:v>
                </c:pt>
                <c:pt idx="494">
                  <c:v>86.754684343434349</c:v>
                </c:pt>
                <c:pt idx="495">
                  <c:v>80.191727272727292</c:v>
                </c:pt>
                <c:pt idx="496">
                  <c:v>77.820856060606062</c:v>
                </c:pt>
                <c:pt idx="497">
                  <c:v>83.836368686868681</c:v>
                </c:pt>
                <c:pt idx="498">
                  <c:v>74.794676767676776</c:v>
                </c:pt>
                <c:pt idx="499">
                  <c:v>89.024648989898992</c:v>
                </c:pt>
                <c:pt idx="500">
                  <c:v>85.055429292929304</c:v>
                </c:pt>
                <c:pt idx="501">
                  <c:v>81.38041414141415</c:v>
                </c:pt>
                <c:pt idx="502">
                  <c:v>87.740636363636369</c:v>
                </c:pt>
                <c:pt idx="503">
                  <c:v>75.961459595959596</c:v>
                </c:pt>
                <c:pt idx="504">
                  <c:v>92.512777777777785</c:v>
                </c:pt>
                <c:pt idx="505">
                  <c:v>70.654042929292928</c:v>
                </c:pt>
                <c:pt idx="506">
                  <c:v>68.733123737373745</c:v>
                </c:pt>
                <c:pt idx="507">
                  <c:v>78.497992424242426</c:v>
                </c:pt>
                <c:pt idx="508">
                  <c:v>62.94112626262627</c:v>
                </c:pt>
                <c:pt idx="509">
                  <c:v>84.609540404040416</c:v>
                </c:pt>
                <c:pt idx="510">
                  <c:v>85.024545454545461</c:v>
                </c:pt>
                <c:pt idx="511">
                  <c:v>80.297853535353539</c:v>
                </c:pt>
                <c:pt idx="512">
                  <c:v>87.863123737373741</c:v>
                </c:pt>
                <c:pt idx="513">
                  <c:v>75.567848484848497</c:v>
                </c:pt>
                <c:pt idx="514">
                  <c:v>90.73096212121213</c:v>
                </c:pt>
                <c:pt idx="515">
                  <c:v>77.692098484848501</c:v>
                </c:pt>
                <c:pt idx="516">
                  <c:v>73.031898989898991</c:v>
                </c:pt>
                <c:pt idx="517">
                  <c:v>83.970805555555557</c:v>
                </c:pt>
                <c:pt idx="518">
                  <c:v>66.870585858585855</c:v>
                </c:pt>
                <c:pt idx="519">
                  <c:v>85.167939393939406</c:v>
                </c:pt>
                <c:pt idx="520">
                  <c:v>79.882489898989903</c:v>
                </c:pt>
                <c:pt idx="521">
                  <c:v>74.81043939393939</c:v>
                </c:pt>
                <c:pt idx="522">
                  <c:v>84.37337373737374</c:v>
                </c:pt>
                <c:pt idx="523">
                  <c:v>57.006121212121215</c:v>
                </c:pt>
                <c:pt idx="524">
                  <c:v>86.584464646464653</c:v>
                </c:pt>
                <c:pt idx="525">
                  <c:v>76.101775252525258</c:v>
                </c:pt>
                <c:pt idx="526">
                  <c:v>71.531217171717174</c:v>
                </c:pt>
                <c:pt idx="527">
                  <c:v>84.052345959595968</c:v>
                </c:pt>
                <c:pt idx="528">
                  <c:v>68.242994949494971</c:v>
                </c:pt>
                <c:pt idx="529">
                  <c:v>83.544729797979798</c:v>
                </c:pt>
                <c:pt idx="530">
                  <c:v>63.829828282828288</c:v>
                </c:pt>
                <c:pt idx="531">
                  <c:v>54.059424242424257</c:v>
                </c:pt>
                <c:pt idx="532">
                  <c:v>82.737939393939399</c:v>
                </c:pt>
                <c:pt idx="533">
                  <c:v>51.423363636363646</c:v>
                </c:pt>
                <c:pt idx="534">
                  <c:v>85.317247474747475</c:v>
                </c:pt>
                <c:pt idx="535">
                  <c:v>83.992636363636365</c:v>
                </c:pt>
                <c:pt idx="536">
                  <c:v>82.256015151515157</c:v>
                </c:pt>
                <c:pt idx="537">
                  <c:v>86.914431818181825</c:v>
                </c:pt>
                <c:pt idx="538">
                  <c:v>75.035075757575768</c:v>
                </c:pt>
                <c:pt idx="539">
                  <c:v>89.322848484848492</c:v>
                </c:pt>
                <c:pt idx="540">
                  <c:v>78.268429292929298</c:v>
                </c:pt>
                <c:pt idx="541">
                  <c:v>75.851820707070715</c:v>
                </c:pt>
                <c:pt idx="542">
                  <c:v>85.703881313131319</c:v>
                </c:pt>
                <c:pt idx="543">
                  <c:v>70.620065656565657</c:v>
                </c:pt>
                <c:pt idx="544">
                  <c:v>87.731219696969703</c:v>
                </c:pt>
                <c:pt idx="545">
                  <c:v>76.160883838383839</c:v>
                </c:pt>
                <c:pt idx="546">
                  <c:v>71.796500000000009</c:v>
                </c:pt>
                <c:pt idx="547">
                  <c:v>81.25533333333334</c:v>
                </c:pt>
                <c:pt idx="548">
                  <c:v>64.026934343434348</c:v>
                </c:pt>
                <c:pt idx="549">
                  <c:v>85.109328282828287</c:v>
                </c:pt>
                <c:pt idx="550">
                  <c:v>61.726267676767684</c:v>
                </c:pt>
                <c:pt idx="551">
                  <c:v>33.289808080808086</c:v>
                </c:pt>
                <c:pt idx="552">
                  <c:v>68.186441919191935</c:v>
                </c:pt>
                <c:pt idx="553">
                  <c:v>21.887964646464653</c:v>
                </c:pt>
                <c:pt idx="554">
                  <c:v>80.381328282828292</c:v>
                </c:pt>
                <c:pt idx="555">
                  <c:v>80.690888888888892</c:v>
                </c:pt>
                <c:pt idx="556">
                  <c:v>77.556800505050518</c:v>
                </c:pt>
                <c:pt idx="557">
                  <c:v>85.506542929292934</c:v>
                </c:pt>
                <c:pt idx="558">
                  <c:v>69.856656565656579</c:v>
                </c:pt>
                <c:pt idx="559">
                  <c:v>88.579042929292939</c:v>
                </c:pt>
                <c:pt idx="560">
                  <c:v>85.852078282828288</c:v>
                </c:pt>
                <c:pt idx="561">
                  <c:v>80.507707070707085</c:v>
                </c:pt>
                <c:pt idx="562">
                  <c:v>87.84038636363637</c:v>
                </c:pt>
                <c:pt idx="563">
                  <c:v>76.076333333333338</c:v>
                </c:pt>
                <c:pt idx="564">
                  <c:v>92.687782828282835</c:v>
                </c:pt>
                <c:pt idx="565">
                  <c:v>87.97818434343435</c:v>
                </c:pt>
                <c:pt idx="566">
                  <c:v>84.784244949494962</c:v>
                </c:pt>
                <c:pt idx="567">
                  <c:v>91.755626262626265</c:v>
                </c:pt>
                <c:pt idx="568">
                  <c:v>81.154032828282837</c:v>
                </c:pt>
                <c:pt idx="569">
                  <c:v>91.985085858585862</c:v>
                </c:pt>
                <c:pt idx="570">
                  <c:v>84.537356060606058</c:v>
                </c:pt>
                <c:pt idx="571">
                  <c:v>81.44691414141414</c:v>
                </c:pt>
                <c:pt idx="572">
                  <c:v>88.726015151515156</c:v>
                </c:pt>
                <c:pt idx="573">
                  <c:v>75.530419191919208</c:v>
                </c:pt>
                <c:pt idx="574">
                  <c:v>89.929345959595963</c:v>
                </c:pt>
                <c:pt idx="575">
                  <c:v>88.080277777777781</c:v>
                </c:pt>
                <c:pt idx="576">
                  <c:v>84.503262626262639</c:v>
                </c:pt>
                <c:pt idx="577">
                  <c:v>90.675911616161628</c:v>
                </c:pt>
                <c:pt idx="578">
                  <c:v>80.409926767676779</c:v>
                </c:pt>
                <c:pt idx="579">
                  <c:v>93.418830808080813</c:v>
                </c:pt>
                <c:pt idx="580">
                  <c:v>84.614419191919197</c:v>
                </c:pt>
                <c:pt idx="581">
                  <c:v>81.300214646464653</c:v>
                </c:pt>
                <c:pt idx="582">
                  <c:v>89.420707070707081</c:v>
                </c:pt>
                <c:pt idx="583">
                  <c:v>77.672717171717181</c:v>
                </c:pt>
                <c:pt idx="584">
                  <c:v>89.801972222222219</c:v>
                </c:pt>
                <c:pt idx="585">
                  <c:v>89.406055555555554</c:v>
                </c:pt>
                <c:pt idx="586">
                  <c:v>86.50450505050506</c:v>
                </c:pt>
                <c:pt idx="587">
                  <c:v>91.550939393939402</c:v>
                </c:pt>
                <c:pt idx="588">
                  <c:v>83.098608585858585</c:v>
                </c:pt>
                <c:pt idx="589">
                  <c:v>93.759085858585863</c:v>
                </c:pt>
                <c:pt idx="590">
                  <c:v>89.101209595959602</c:v>
                </c:pt>
                <c:pt idx="591">
                  <c:v>85.013941919191922</c:v>
                </c:pt>
                <c:pt idx="592">
                  <c:v>91.193404040404047</c:v>
                </c:pt>
                <c:pt idx="593">
                  <c:v>79.797845959595961</c:v>
                </c:pt>
                <c:pt idx="594">
                  <c:v>92.390853535353543</c:v>
                </c:pt>
                <c:pt idx="595">
                  <c:v>81.81654040404041</c:v>
                </c:pt>
                <c:pt idx="596">
                  <c:v>79.362530303030297</c:v>
                </c:pt>
                <c:pt idx="597">
                  <c:v>86.011434343434345</c:v>
                </c:pt>
                <c:pt idx="598">
                  <c:v>74.477202020202029</c:v>
                </c:pt>
                <c:pt idx="599">
                  <c:v>89.389946969696979</c:v>
                </c:pt>
                <c:pt idx="600">
                  <c:v>85.824444444444453</c:v>
                </c:pt>
                <c:pt idx="601">
                  <c:v>83.232290404040413</c:v>
                </c:pt>
                <c:pt idx="602">
                  <c:v>88.662212121212121</c:v>
                </c:pt>
                <c:pt idx="603">
                  <c:v>76.853040404040414</c:v>
                </c:pt>
                <c:pt idx="604">
                  <c:v>90.181876262626275</c:v>
                </c:pt>
                <c:pt idx="605">
                  <c:v>83.892313131313131</c:v>
                </c:pt>
                <c:pt idx="606">
                  <c:v>75.260830808080811</c:v>
                </c:pt>
                <c:pt idx="607">
                  <c:v>87.074795454545452</c:v>
                </c:pt>
                <c:pt idx="608">
                  <c:v>63.903952020202027</c:v>
                </c:pt>
                <c:pt idx="609">
                  <c:v>88.863727272727274</c:v>
                </c:pt>
                <c:pt idx="610">
                  <c:v>88.564515151515167</c:v>
                </c:pt>
                <c:pt idx="611">
                  <c:v>82.553558080808088</c:v>
                </c:pt>
                <c:pt idx="612">
                  <c:v>92.734684343434353</c:v>
                </c:pt>
                <c:pt idx="613">
                  <c:v>80.331505050505058</c:v>
                </c:pt>
                <c:pt idx="614">
                  <c:v>93.667611111111114</c:v>
                </c:pt>
                <c:pt idx="615">
                  <c:v>81.906742424242424</c:v>
                </c:pt>
                <c:pt idx="616">
                  <c:v>77.974944444444446</c:v>
                </c:pt>
                <c:pt idx="617">
                  <c:v>86.939558080808084</c:v>
                </c:pt>
                <c:pt idx="618">
                  <c:v>76.617401515151528</c:v>
                </c:pt>
                <c:pt idx="619">
                  <c:v>89.257431818181828</c:v>
                </c:pt>
                <c:pt idx="620">
                  <c:v>84.094247474747476</c:v>
                </c:pt>
                <c:pt idx="621">
                  <c:v>80.847505050505049</c:v>
                </c:pt>
                <c:pt idx="622">
                  <c:v>88.348351010101013</c:v>
                </c:pt>
                <c:pt idx="623">
                  <c:v>76.560409090909104</c:v>
                </c:pt>
                <c:pt idx="624">
                  <c:v>91.751257575757577</c:v>
                </c:pt>
                <c:pt idx="625">
                  <c:v>79.154361111111115</c:v>
                </c:pt>
                <c:pt idx="626">
                  <c:v>73.123106060606062</c:v>
                </c:pt>
                <c:pt idx="627">
                  <c:v>83.653146464646468</c:v>
                </c:pt>
                <c:pt idx="628">
                  <c:v>69.050979797979807</c:v>
                </c:pt>
                <c:pt idx="629">
                  <c:v>86.583487373737384</c:v>
                </c:pt>
                <c:pt idx="630">
                  <c:v>84.21123484848485</c:v>
                </c:pt>
                <c:pt idx="631">
                  <c:v>78.106078282828292</c:v>
                </c:pt>
                <c:pt idx="632">
                  <c:v>87.82986363636364</c:v>
                </c:pt>
                <c:pt idx="633">
                  <c:v>76.865247474747491</c:v>
                </c:pt>
                <c:pt idx="634">
                  <c:v>89.611181818181819</c:v>
                </c:pt>
                <c:pt idx="635">
                  <c:v>79.085775252525252</c:v>
                </c:pt>
                <c:pt idx="636">
                  <c:v>74.207542929292941</c:v>
                </c:pt>
                <c:pt idx="637">
                  <c:v>81.131851010101016</c:v>
                </c:pt>
                <c:pt idx="638">
                  <c:v>67.574373737373747</c:v>
                </c:pt>
                <c:pt idx="639">
                  <c:v>85.647560606060608</c:v>
                </c:pt>
                <c:pt idx="640">
                  <c:v>79.377934343434347</c:v>
                </c:pt>
                <c:pt idx="641">
                  <c:v>71.847020202020218</c:v>
                </c:pt>
                <c:pt idx="642">
                  <c:v>84.547358585858589</c:v>
                </c:pt>
                <c:pt idx="643">
                  <c:v>69.557383838383842</c:v>
                </c:pt>
                <c:pt idx="644">
                  <c:v>87.876936868686869</c:v>
                </c:pt>
                <c:pt idx="645">
                  <c:v>38.345805555555557</c:v>
                </c:pt>
                <c:pt idx="646">
                  <c:v>29.602454545454563</c:v>
                </c:pt>
                <c:pt idx="647">
                  <c:v>44.370631313131319</c:v>
                </c:pt>
                <c:pt idx="648">
                  <c:v>10.464570707070692</c:v>
                </c:pt>
                <c:pt idx="649">
                  <c:v>43.305479797979807</c:v>
                </c:pt>
                <c:pt idx="650">
                  <c:v>86.012608585858587</c:v>
                </c:pt>
                <c:pt idx="651">
                  <c:v>83.706750000000014</c:v>
                </c:pt>
                <c:pt idx="652">
                  <c:v>89.438000000000002</c:v>
                </c:pt>
                <c:pt idx="653">
                  <c:v>79.154181818181826</c:v>
                </c:pt>
                <c:pt idx="654">
                  <c:v>91.880487373737381</c:v>
                </c:pt>
                <c:pt idx="655">
                  <c:v>82.132449494949498</c:v>
                </c:pt>
                <c:pt idx="656">
                  <c:v>79.971083333333354</c:v>
                </c:pt>
                <c:pt idx="657">
                  <c:v>86.172035353535364</c:v>
                </c:pt>
                <c:pt idx="658">
                  <c:v>73.969601010101016</c:v>
                </c:pt>
                <c:pt idx="659">
                  <c:v>88.638638888888892</c:v>
                </c:pt>
                <c:pt idx="660">
                  <c:v>87.534853535353534</c:v>
                </c:pt>
                <c:pt idx="661">
                  <c:v>83.586941919191929</c:v>
                </c:pt>
                <c:pt idx="662">
                  <c:v>89.652825757575769</c:v>
                </c:pt>
                <c:pt idx="663">
                  <c:v>79.612075757575766</c:v>
                </c:pt>
                <c:pt idx="664">
                  <c:v>91.804633838383836</c:v>
                </c:pt>
                <c:pt idx="665">
                  <c:v>79.320585858585872</c:v>
                </c:pt>
                <c:pt idx="666">
                  <c:v>74.925669191919198</c:v>
                </c:pt>
                <c:pt idx="667">
                  <c:v>84.080833333333345</c:v>
                </c:pt>
                <c:pt idx="668">
                  <c:v>67.358030303030318</c:v>
                </c:pt>
                <c:pt idx="669">
                  <c:v>87.447878787878793</c:v>
                </c:pt>
                <c:pt idx="670">
                  <c:v>79.222343434343429</c:v>
                </c:pt>
                <c:pt idx="671">
                  <c:v>77.26209848484848</c:v>
                </c:pt>
                <c:pt idx="672">
                  <c:v>86.320452020202026</c:v>
                </c:pt>
                <c:pt idx="673">
                  <c:v>68.765007575757579</c:v>
                </c:pt>
                <c:pt idx="674">
                  <c:v>88.431694444444446</c:v>
                </c:pt>
                <c:pt idx="675">
                  <c:v>84.345765151515167</c:v>
                </c:pt>
                <c:pt idx="676">
                  <c:v>80.147621212121209</c:v>
                </c:pt>
                <c:pt idx="677">
                  <c:v>88.283555555555566</c:v>
                </c:pt>
                <c:pt idx="678">
                  <c:v>75.888166666666677</c:v>
                </c:pt>
                <c:pt idx="679">
                  <c:v>90.310138888888901</c:v>
                </c:pt>
                <c:pt idx="680">
                  <c:v>84.179734848484856</c:v>
                </c:pt>
                <c:pt idx="681">
                  <c:v>78.840472222222218</c:v>
                </c:pt>
                <c:pt idx="682">
                  <c:v>88.91595707070708</c:v>
                </c:pt>
                <c:pt idx="683">
                  <c:v>75.127530303030312</c:v>
                </c:pt>
                <c:pt idx="684">
                  <c:v>91.689351010101021</c:v>
                </c:pt>
                <c:pt idx="685">
                  <c:v>83.047757575757572</c:v>
                </c:pt>
                <c:pt idx="686">
                  <c:v>77.487585858585874</c:v>
                </c:pt>
                <c:pt idx="687">
                  <c:v>85.719719696969705</c:v>
                </c:pt>
                <c:pt idx="688">
                  <c:v>71.234833333333341</c:v>
                </c:pt>
                <c:pt idx="689">
                  <c:v>88.921030303030307</c:v>
                </c:pt>
                <c:pt idx="690">
                  <c:v>82.494707070707079</c:v>
                </c:pt>
                <c:pt idx="691">
                  <c:v>77.175477272727278</c:v>
                </c:pt>
                <c:pt idx="692">
                  <c:v>85.939050505050517</c:v>
                </c:pt>
                <c:pt idx="693">
                  <c:v>69.920489898989899</c:v>
                </c:pt>
                <c:pt idx="694">
                  <c:v>88.932055555555564</c:v>
                </c:pt>
                <c:pt idx="695">
                  <c:v>66.035121212121226</c:v>
                </c:pt>
                <c:pt idx="696">
                  <c:v>59.53790909090911</c:v>
                </c:pt>
                <c:pt idx="697">
                  <c:v>74.025229797979804</c:v>
                </c:pt>
                <c:pt idx="698">
                  <c:v>41.257702020202018</c:v>
                </c:pt>
                <c:pt idx="699">
                  <c:v>80.617335858585861</c:v>
                </c:pt>
                <c:pt idx="700">
                  <c:v>80.2629292929293</c:v>
                </c:pt>
                <c:pt idx="701">
                  <c:v>73.874797979797989</c:v>
                </c:pt>
                <c:pt idx="702">
                  <c:v>84.809553030303036</c:v>
                </c:pt>
                <c:pt idx="703">
                  <c:v>61.394325757575764</c:v>
                </c:pt>
                <c:pt idx="704">
                  <c:v>87.070840909090919</c:v>
                </c:pt>
                <c:pt idx="705">
                  <c:v>80.559181818181827</c:v>
                </c:pt>
                <c:pt idx="706">
                  <c:v>77.014161616161616</c:v>
                </c:pt>
                <c:pt idx="707">
                  <c:v>84.790030303030306</c:v>
                </c:pt>
                <c:pt idx="708">
                  <c:v>74.49947474747475</c:v>
                </c:pt>
                <c:pt idx="709">
                  <c:v>87.997611111111112</c:v>
                </c:pt>
                <c:pt idx="710">
                  <c:v>85.162214646464648</c:v>
                </c:pt>
                <c:pt idx="711">
                  <c:v>81.404265151515148</c:v>
                </c:pt>
                <c:pt idx="712">
                  <c:v>88.894876262626269</c:v>
                </c:pt>
                <c:pt idx="713">
                  <c:v>75.396878787878791</c:v>
                </c:pt>
                <c:pt idx="714">
                  <c:v>91.182318181818189</c:v>
                </c:pt>
                <c:pt idx="715">
                  <c:v>74.07993434343436</c:v>
                </c:pt>
                <c:pt idx="716">
                  <c:v>67.492674242424243</c:v>
                </c:pt>
                <c:pt idx="717">
                  <c:v>79.685906565656566</c:v>
                </c:pt>
                <c:pt idx="718">
                  <c:v>63.708151515151521</c:v>
                </c:pt>
                <c:pt idx="719">
                  <c:v>86.035239898989914</c:v>
                </c:pt>
                <c:pt idx="720">
                  <c:v>83.675070707070716</c:v>
                </c:pt>
                <c:pt idx="721">
                  <c:v>79.420565656565657</c:v>
                </c:pt>
                <c:pt idx="722">
                  <c:v>88.752661616161618</c:v>
                </c:pt>
                <c:pt idx="723">
                  <c:v>76.187835858585856</c:v>
                </c:pt>
                <c:pt idx="724">
                  <c:v>91.59517424242425</c:v>
                </c:pt>
                <c:pt idx="725">
                  <c:v>78.339780303030309</c:v>
                </c:pt>
                <c:pt idx="726">
                  <c:v>74.662113636363642</c:v>
                </c:pt>
                <c:pt idx="727">
                  <c:v>81.91001767676768</c:v>
                </c:pt>
                <c:pt idx="728">
                  <c:v>67.75410101010101</c:v>
                </c:pt>
                <c:pt idx="729">
                  <c:v>86.031166666666678</c:v>
                </c:pt>
                <c:pt idx="730">
                  <c:v>78.990406565656571</c:v>
                </c:pt>
                <c:pt idx="731">
                  <c:v>74.099651515151521</c:v>
                </c:pt>
                <c:pt idx="732">
                  <c:v>83.719684343434352</c:v>
                </c:pt>
                <c:pt idx="733">
                  <c:v>66.93618686868686</c:v>
                </c:pt>
                <c:pt idx="734">
                  <c:v>87.580386363636364</c:v>
                </c:pt>
                <c:pt idx="735">
                  <c:v>77.974078282828287</c:v>
                </c:pt>
                <c:pt idx="736">
                  <c:v>73.333974747474755</c:v>
                </c:pt>
                <c:pt idx="737">
                  <c:v>82.651810606060607</c:v>
                </c:pt>
                <c:pt idx="738">
                  <c:v>67.765661616161623</c:v>
                </c:pt>
                <c:pt idx="739">
                  <c:v>85.458540404040406</c:v>
                </c:pt>
                <c:pt idx="740">
                  <c:v>67.338310606060617</c:v>
                </c:pt>
                <c:pt idx="741">
                  <c:v>57.139328282828288</c:v>
                </c:pt>
                <c:pt idx="742">
                  <c:v>79.863722222222236</c:v>
                </c:pt>
                <c:pt idx="743">
                  <c:v>31.974171717171728</c:v>
                </c:pt>
                <c:pt idx="744">
                  <c:v>85.047131313131317</c:v>
                </c:pt>
                <c:pt idx="745">
                  <c:v>82.338272727272738</c:v>
                </c:pt>
                <c:pt idx="746">
                  <c:v>78.039055555555564</c:v>
                </c:pt>
                <c:pt idx="747">
                  <c:v>86.136873737373747</c:v>
                </c:pt>
                <c:pt idx="748">
                  <c:v>73.808959595959607</c:v>
                </c:pt>
                <c:pt idx="749">
                  <c:v>90.377207070707072</c:v>
                </c:pt>
                <c:pt idx="750">
                  <c:v>78.412050505050516</c:v>
                </c:pt>
                <c:pt idx="751">
                  <c:v>75.65047222222222</c:v>
                </c:pt>
                <c:pt idx="752">
                  <c:v>85.697343434343438</c:v>
                </c:pt>
                <c:pt idx="753">
                  <c:v>70.328737373737368</c:v>
                </c:pt>
                <c:pt idx="754">
                  <c:v>88.354522727272737</c:v>
                </c:pt>
                <c:pt idx="755">
                  <c:v>74.956436868686879</c:v>
                </c:pt>
                <c:pt idx="756">
                  <c:v>69.63190909090909</c:v>
                </c:pt>
                <c:pt idx="757">
                  <c:v>79.181699494949498</c:v>
                </c:pt>
                <c:pt idx="758">
                  <c:v>65.025292929292931</c:v>
                </c:pt>
                <c:pt idx="759">
                  <c:v>83.222368686868691</c:v>
                </c:pt>
                <c:pt idx="760">
                  <c:v>48.191351010101009</c:v>
                </c:pt>
                <c:pt idx="761">
                  <c:v>39.063055555555557</c:v>
                </c:pt>
                <c:pt idx="762">
                  <c:v>78.1369696969697</c:v>
                </c:pt>
                <c:pt idx="763">
                  <c:v>30.285752525252533</c:v>
                </c:pt>
                <c:pt idx="764">
                  <c:v>86.611070707070724</c:v>
                </c:pt>
                <c:pt idx="765">
                  <c:v>83.608166666666676</c:v>
                </c:pt>
                <c:pt idx="766">
                  <c:v>76.860707070707079</c:v>
                </c:pt>
                <c:pt idx="767">
                  <c:v>87.443093434343439</c:v>
                </c:pt>
                <c:pt idx="768">
                  <c:v>69.511439393939384</c:v>
                </c:pt>
                <c:pt idx="769">
                  <c:v>90.527361111111119</c:v>
                </c:pt>
                <c:pt idx="770">
                  <c:v>83.913702020202038</c:v>
                </c:pt>
                <c:pt idx="771">
                  <c:v>80.457911616161624</c:v>
                </c:pt>
                <c:pt idx="772">
                  <c:v>88.139325757575762</c:v>
                </c:pt>
                <c:pt idx="773">
                  <c:v>75.890989898989901</c:v>
                </c:pt>
                <c:pt idx="774">
                  <c:v>91.286641414141414</c:v>
                </c:pt>
                <c:pt idx="775">
                  <c:v>88.651194444444457</c:v>
                </c:pt>
                <c:pt idx="776">
                  <c:v>83.902729797979802</c:v>
                </c:pt>
                <c:pt idx="777">
                  <c:v>91.417739898989907</c:v>
                </c:pt>
                <c:pt idx="778">
                  <c:v>80.250926767676773</c:v>
                </c:pt>
                <c:pt idx="779">
                  <c:v>93.653611111111118</c:v>
                </c:pt>
                <c:pt idx="780">
                  <c:v>86.193770202020204</c:v>
                </c:pt>
                <c:pt idx="781">
                  <c:v>80.787555555555571</c:v>
                </c:pt>
                <c:pt idx="782">
                  <c:v>87.602871212121215</c:v>
                </c:pt>
                <c:pt idx="783">
                  <c:v>73.266484848484851</c:v>
                </c:pt>
                <c:pt idx="784">
                  <c:v>90.452929292929298</c:v>
                </c:pt>
                <c:pt idx="785">
                  <c:v>88.361931818181816</c:v>
                </c:pt>
                <c:pt idx="786">
                  <c:v>85.408345959595962</c:v>
                </c:pt>
                <c:pt idx="787">
                  <c:v>90.816858585858597</c:v>
                </c:pt>
                <c:pt idx="788">
                  <c:v>79.232482323232318</c:v>
                </c:pt>
                <c:pt idx="789">
                  <c:v>92.253808080808085</c:v>
                </c:pt>
                <c:pt idx="790">
                  <c:v>83.981547979797995</c:v>
                </c:pt>
                <c:pt idx="791">
                  <c:v>81.651987373737384</c:v>
                </c:pt>
                <c:pt idx="792">
                  <c:v>88.249191919191929</c:v>
                </c:pt>
                <c:pt idx="793">
                  <c:v>76.727984848484866</c:v>
                </c:pt>
                <c:pt idx="794">
                  <c:v>90.568058080808086</c:v>
                </c:pt>
                <c:pt idx="795">
                  <c:v>88.218984848484851</c:v>
                </c:pt>
                <c:pt idx="796">
                  <c:v>85.201265151515159</c:v>
                </c:pt>
                <c:pt idx="797">
                  <c:v>92.924434343434342</c:v>
                </c:pt>
                <c:pt idx="798">
                  <c:v>83.503330808080818</c:v>
                </c:pt>
                <c:pt idx="799">
                  <c:v>94.187813131313135</c:v>
                </c:pt>
                <c:pt idx="800">
                  <c:v>87.186878787878797</c:v>
                </c:pt>
                <c:pt idx="801">
                  <c:v>84.986156565656572</c:v>
                </c:pt>
                <c:pt idx="802">
                  <c:v>91.06331818181819</c:v>
                </c:pt>
                <c:pt idx="803">
                  <c:v>80.194272727272732</c:v>
                </c:pt>
                <c:pt idx="804">
                  <c:v>92.857553030303038</c:v>
                </c:pt>
                <c:pt idx="805">
                  <c:v>81.442896464646466</c:v>
                </c:pt>
                <c:pt idx="806">
                  <c:v>79.064343434343442</c:v>
                </c:pt>
                <c:pt idx="807">
                  <c:v>85.831101010101023</c:v>
                </c:pt>
                <c:pt idx="808">
                  <c:v>73.286742424242433</c:v>
                </c:pt>
                <c:pt idx="809">
                  <c:v>89.844967171717173</c:v>
                </c:pt>
                <c:pt idx="810">
                  <c:v>86.038275252525267</c:v>
                </c:pt>
                <c:pt idx="811">
                  <c:v>82.542737373737381</c:v>
                </c:pt>
                <c:pt idx="812">
                  <c:v>87.71907323232324</c:v>
                </c:pt>
                <c:pt idx="813">
                  <c:v>76.992202020202029</c:v>
                </c:pt>
                <c:pt idx="814">
                  <c:v>92.227007575757582</c:v>
                </c:pt>
                <c:pt idx="815">
                  <c:v>82.873570707070712</c:v>
                </c:pt>
                <c:pt idx="816">
                  <c:v>81.41049242424242</c:v>
                </c:pt>
                <c:pt idx="817">
                  <c:v>88.25842424242424</c:v>
                </c:pt>
                <c:pt idx="818">
                  <c:v>63.973093434343447</c:v>
                </c:pt>
                <c:pt idx="819">
                  <c:v>89.23878030303031</c:v>
                </c:pt>
                <c:pt idx="820">
                  <c:v>87.533063131313142</c:v>
                </c:pt>
                <c:pt idx="821">
                  <c:v>85.105267676767681</c:v>
                </c:pt>
                <c:pt idx="822">
                  <c:v>91.228883838383837</c:v>
                </c:pt>
                <c:pt idx="823">
                  <c:v>80.112053030303045</c:v>
                </c:pt>
                <c:pt idx="824">
                  <c:v>93.69635858585859</c:v>
                </c:pt>
                <c:pt idx="825">
                  <c:v>84.061452020202026</c:v>
                </c:pt>
                <c:pt idx="826">
                  <c:v>77.924845959595956</c:v>
                </c:pt>
                <c:pt idx="827">
                  <c:v>86.976227272727272</c:v>
                </c:pt>
                <c:pt idx="828">
                  <c:v>75.864217171717186</c:v>
                </c:pt>
                <c:pt idx="829">
                  <c:v>89.161315656565662</c:v>
                </c:pt>
                <c:pt idx="830">
                  <c:v>86.23105303030303</c:v>
                </c:pt>
                <c:pt idx="831">
                  <c:v>80.87912121212122</c:v>
                </c:pt>
                <c:pt idx="832">
                  <c:v>89.309522727272736</c:v>
                </c:pt>
                <c:pt idx="833">
                  <c:v>75.383257575757568</c:v>
                </c:pt>
                <c:pt idx="834">
                  <c:v>90.818914141414155</c:v>
                </c:pt>
                <c:pt idx="835">
                  <c:v>80.152242424242431</c:v>
                </c:pt>
                <c:pt idx="836">
                  <c:v>72.272934343434343</c:v>
                </c:pt>
                <c:pt idx="837">
                  <c:v>80.737017676767692</c:v>
                </c:pt>
                <c:pt idx="838">
                  <c:v>67.625489898989912</c:v>
                </c:pt>
                <c:pt idx="839">
                  <c:v>86.13331313131313</c:v>
                </c:pt>
                <c:pt idx="840">
                  <c:v>82.513005050505058</c:v>
                </c:pt>
                <c:pt idx="841">
                  <c:v>78.293068181818185</c:v>
                </c:pt>
                <c:pt idx="842">
                  <c:v>87.540724747474755</c:v>
                </c:pt>
                <c:pt idx="843">
                  <c:v>73.213075757575766</c:v>
                </c:pt>
                <c:pt idx="844">
                  <c:v>90.296186868686874</c:v>
                </c:pt>
                <c:pt idx="845">
                  <c:v>78.417469696969704</c:v>
                </c:pt>
                <c:pt idx="846">
                  <c:v>75.510929292929291</c:v>
                </c:pt>
                <c:pt idx="847">
                  <c:v>82.139406565656572</c:v>
                </c:pt>
                <c:pt idx="848">
                  <c:v>69.121452020202028</c:v>
                </c:pt>
                <c:pt idx="849">
                  <c:v>85.570202020202032</c:v>
                </c:pt>
                <c:pt idx="850">
                  <c:v>78.544356060606063</c:v>
                </c:pt>
                <c:pt idx="851">
                  <c:v>73.522416666666686</c:v>
                </c:pt>
                <c:pt idx="852">
                  <c:v>84.202636363636373</c:v>
                </c:pt>
                <c:pt idx="853">
                  <c:v>67.673489898989899</c:v>
                </c:pt>
                <c:pt idx="854">
                  <c:v>89.023469696969698</c:v>
                </c:pt>
                <c:pt idx="855">
                  <c:v>38.826686868686878</c:v>
                </c:pt>
                <c:pt idx="856">
                  <c:v>18.420095959595955</c:v>
                </c:pt>
                <c:pt idx="857">
                  <c:v>42.122022727272736</c:v>
                </c:pt>
                <c:pt idx="858">
                  <c:v>15.464090909090913</c:v>
                </c:pt>
                <c:pt idx="859">
                  <c:v>50.445840909090911</c:v>
                </c:pt>
                <c:pt idx="860">
                  <c:v>85.603684343434338</c:v>
                </c:pt>
                <c:pt idx="861">
                  <c:v>83.179078282828286</c:v>
                </c:pt>
                <c:pt idx="862">
                  <c:v>90.133022727272731</c:v>
                </c:pt>
                <c:pt idx="863">
                  <c:v>78.778467171717182</c:v>
                </c:pt>
                <c:pt idx="864">
                  <c:v>92.164787878787877</c:v>
                </c:pt>
                <c:pt idx="865">
                  <c:v>83.168098484848485</c:v>
                </c:pt>
                <c:pt idx="866">
                  <c:v>79.524255050505047</c:v>
                </c:pt>
                <c:pt idx="867">
                  <c:v>87.141737373737385</c:v>
                </c:pt>
                <c:pt idx="868">
                  <c:v>68.556742424242429</c:v>
                </c:pt>
                <c:pt idx="869">
                  <c:v>89.737353535353549</c:v>
                </c:pt>
                <c:pt idx="870">
                  <c:v>87.265063131313127</c:v>
                </c:pt>
                <c:pt idx="871">
                  <c:v>83.795603535353536</c:v>
                </c:pt>
                <c:pt idx="872">
                  <c:v>88.434727272727272</c:v>
                </c:pt>
                <c:pt idx="873">
                  <c:v>81.359631313131317</c:v>
                </c:pt>
                <c:pt idx="874">
                  <c:v>92.049191919191927</c:v>
                </c:pt>
                <c:pt idx="875">
                  <c:v>76.713702020202021</c:v>
                </c:pt>
                <c:pt idx="876">
                  <c:v>72.9633888888889</c:v>
                </c:pt>
                <c:pt idx="877">
                  <c:v>82.694080808080813</c:v>
                </c:pt>
                <c:pt idx="878">
                  <c:v>68.852005050505056</c:v>
                </c:pt>
                <c:pt idx="879">
                  <c:v>86.296318181818179</c:v>
                </c:pt>
                <c:pt idx="880">
                  <c:v>80.125939393939404</c:v>
                </c:pt>
                <c:pt idx="881">
                  <c:v>76.585810606060619</c:v>
                </c:pt>
                <c:pt idx="882">
                  <c:v>84.449020202020222</c:v>
                </c:pt>
                <c:pt idx="883">
                  <c:v>71.72133585858586</c:v>
                </c:pt>
                <c:pt idx="884">
                  <c:v>87.952070707070718</c:v>
                </c:pt>
                <c:pt idx="885">
                  <c:v>85.754320707070718</c:v>
                </c:pt>
                <c:pt idx="886">
                  <c:v>80.361590909090921</c:v>
                </c:pt>
                <c:pt idx="887">
                  <c:v>86.896068181818194</c:v>
                </c:pt>
                <c:pt idx="888">
                  <c:v>76.476742424242431</c:v>
                </c:pt>
                <c:pt idx="889">
                  <c:v>89.922707070707077</c:v>
                </c:pt>
                <c:pt idx="890">
                  <c:v>85.060391414141421</c:v>
                </c:pt>
                <c:pt idx="891">
                  <c:v>80.083522727272737</c:v>
                </c:pt>
                <c:pt idx="892">
                  <c:v>87.703108585858587</c:v>
                </c:pt>
                <c:pt idx="893">
                  <c:v>73.966540404040416</c:v>
                </c:pt>
                <c:pt idx="894">
                  <c:v>91.966835858585867</c:v>
                </c:pt>
                <c:pt idx="895">
                  <c:v>81.874770202020201</c:v>
                </c:pt>
                <c:pt idx="896">
                  <c:v>77.317535353535362</c:v>
                </c:pt>
                <c:pt idx="897">
                  <c:v>83.799702020202034</c:v>
                </c:pt>
                <c:pt idx="898">
                  <c:v>71.39659595959597</c:v>
                </c:pt>
                <c:pt idx="899">
                  <c:v>89.216093434343449</c:v>
                </c:pt>
                <c:pt idx="900">
                  <c:v>79.607643939393938</c:v>
                </c:pt>
                <c:pt idx="901">
                  <c:v>76.00126262626263</c:v>
                </c:pt>
                <c:pt idx="902">
                  <c:v>86.688744949494961</c:v>
                </c:pt>
                <c:pt idx="903">
                  <c:v>70.784909090909096</c:v>
                </c:pt>
                <c:pt idx="904">
                  <c:v>88.751285353535366</c:v>
                </c:pt>
                <c:pt idx="905">
                  <c:v>64.350151515151524</c:v>
                </c:pt>
                <c:pt idx="906">
                  <c:v>51.335585858585873</c:v>
                </c:pt>
                <c:pt idx="907">
                  <c:v>73.421098484848486</c:v>
                </c:pt>
                <c:pt idx="908">
                  <c:v>41.814116161616163</c:v>
                </c:pt>
                <c:pt idx="909">
                  <c:v>80.82609595959596</c:v>
                </c:pt>
                <c:pt idx="910">
                  <c:v>78.899202020202026</c:v>
                </c:pt>
                <c:pt idx="911">
                  <c:v>72.599643939393957</c:v>
                </c:pt>
                <c:pt idx="912">
                  <c:v>83.535469696969699</c:v>
                </c:pt>
                <c:pt idx="913">
                  <c:v>59.036194444444448</c:v>
                </c:pt>
                <c:pt idx="914">
                  <c:v>87.196954545454545</c:v>
                </c:pt>
                <c:pt idx="915">
                  <c:v>80.165255050505053</c:v>
                </c:pt>
                <c:pt idx="916">
                  <c:v>78.590626262626273</c:v>
                </c:pt>
                <c:pt idx="917">
                  <c:v>83.570030303030308</c:v>
                </c:pt>
                <c:pt idx="918">
                  <c:v>75.080681818181816</c:v>
                </c:pt>
                <c:pt idx="919">
                  <c:v>87.811568181818188</c:v>
                </c:pt>
                <c:pt idx="920">
                  <c:v>84.969118686868697</c:v>
                </c:pt>
                <c:pt idx="921">
                  <c:v>80.655992424242427</c:v>
                </c:pt>
                <c:pt idx="922">
                  <c:v>88.108906565656568</c:v>
                </c:pt>
                <c:pt idx="923">
                  <c:v>76.510012626262636</c:v>
                </c:pt>
                <c:pt idx="924">
                  <c:v>89.864106060606076</c:v>
                </c:pt>
                <c:pt idx="925">
                  <c:v>74.125565656565669</c:v>
                </c:pt>
                <c:pt idx="926">
                  <c:v>68.885671717171718</c:v>
                </c:pt>
                <c:pt idx="927">
                  <c:v>78.918636363636381</c:v>
                </c:pt>
                <c:pt idx="928">
                  <c:v>58.926560606060612</c:v>
                </c:pt>
                <c:pt idx="929">
                  <c:v>81.948656565656577</c:v>
                </c:pt>
                <c:pt idx="930">
                  <c:v>84.702671717171725</c:v>
                </c:pt>
                <c:pt idx="931">
                  <c:v>81.619972222222231</c:v>
                </c:pt>
                <c:pt idx="932">
                  <c:v>88.11845707070708</c:v>
                </c:pt>
                <c:pt idx="933">
                  <c:v>76.598659090909095</c:v>
                </c:pt>
                <c:pt idx="934">
                  <c:v>91.91169444444445</c:v>
                </c:pt>
                <c:pt idx="935">
                  <c:v>77.682275252525258</c:v>
                </c:pt>
                <c:pt idx="936">
                  <c:v>72.481737373737374</c:v>
                </c:pt>
                <c:pt idx="937">
                  <c:v>80.95783333333334</c:v>
                </c:pt>
                <c:pt idx="938">
                  <c:v>70.537388888888898</c:v>
                </c:pt>
                <c:pt idx="939">
                  <c:v>86.598497474747475</c:v>
                </c:pt>
                <c:pt idx="940">
                  <c:v>79.840848484848493</c:v>
                </c:pt>
                <c:pt idx="941">
                  <c:v>75.740328282828287</c:v>
                </c:pt>
                <c:pt idx="942">
                  <c:v>82.630095959595963</c:v>
                </c:pt>
                <c:pt idx="943">
                  <c:v>61.554257575757575</c:v>
                </c:pt>
                <c:pt idx="944">
                  <c:v>87.20130808080809</c:v>
                </c:pt>
                <c:pt idx="945">
                  <c:v>76.064202020202032</c:v>
                </c:pt>
                <c:pt idx="946">
                  <c:v>74.656830808080812</c:v>
                </c:pt>
                <c:pt idx="947">
                  <c:v>81.500616161616165</c:v>
                </c:pt>
                <c:pt idx="948">
                  <c:v>68.540848484848496</c:v>
                </c:pt>
                <c:pt idx="949">
                  <c:v>85.162166666666664</c:v>
                </c:pt>
                <c:pt idx="950">
                  <c:v>71.899040404040406</c:v>
                </c:pt>
                <c:pt idx="951">
                  <c:v>60.552984848484847</c:v>
                </c:pt>
                <c:pt idx="952">
                  <c:v>81.487484848484854</c:v>
                </c:pt>
                <c:pt idx="953">
                  <c:v>55.937752525252542</c:v>
                </c:pt>
                <c:pt idx="954">
                  <c:v>85.755479797979802</c:v>
                </c:pt>
                <c:pt idx="955">
                  <c:v>84.736553030303043</c:v>
                </c:pt>
                <c:pt idx="956">
                  <c:v>79.50150505050506</c:v>
                </c:pt>
                <c:pt idx="957">
                  <c:v>86.389106060606068</c:v>
                </c:pt>
                <c:pt idx="958">
                  <c:v>76.351111111111123</c:v>
                </c:pt>
                <c:pt idx="959">
                  <c:v>90.8819595959596</c:v>
                </c:pt>
                <c:pt idx="960">
                  <c:v>81.184643939393951</c:v>
                </c:pt>
                <c:pt idx="961">
                  <c:v>75.313431818181826</c:v>
                </c:pt>
                <c:pt idx="962">
                  <c:v>85.382234848484856</c:v>
                </c:pt>
                <c:pt idx="963">
                  <c:v>68.944121212121217</c:v>
                </c:pt>
                <c:pt idx="964">
                  <c:v>88.43244191919193</c:v>
                </c:pt>
                <c:pt idx="965">
                  <c:v>75.306898989898997</c:v>
                </c:pt>
                <c:pt idx="966">
                  <c:v>67.296323232323232</c:v>
                </c:pt>
                <c:pt idx="967">
                  <c:v>80.047568181818193</c:v>
                </c:pt>
                <c:pt idx="968">
                  <c:v>64.166303030303027</c:v>
                </c:pt>
                <c:pt idx="969">
                  <c:v>85.915358585858598</c:v>
                </c:pt>
                <c:pt idx="970">
                  <c:v>56.064477272727274</c:v>
                </c:pt>
                <c:pt idx="971">
                  <c:v>38.507161616161625</c:v>
                </c:pt>
                <c:pt idx="972">
                  <c:v>56.692037878787893</c:v>
                </c:pt>
                <c:pt idx="973">
                  <c:v>23.876742424242423</c:v>
                </c:pt>
                <c:pt idx="974">
                  <c:v>81.66445202020202</c:v>
                </c:pt>
                <c:pt idx="975">
                  <c:v>81.948164141414139</c:v>
                </c:pt>
                <c:pt idx="976">
                  <c:v>75.76733333333334</c:v>
                </c:pt>
                <c:pt idx="977">
                  <c:v>85.614199494949503</c:v>
                </c:pt>
                <c:pt idx="978">
                  <c:v>74.20202525252526</c:v>
                </c:pt>
                <c:pt idx="979">
                  <c:v>89.522881313131322</c:v>
                </c:pt>
                <c:pt idx="980">
                  <c:v>84.55322979797981</c:v>
                </c:pt>
                <c:pt idx="981">
                  <c:v>79.175484848484857</c:v>
                </c:pt>
                <c:pt idx="982">
                  <c:v>88.071767676767692</c:v>
                </c:pt>
                <c:pt idx="983">
                  <c:v>75.894671717171718</c:v>
                </c:pt>
                <c:pt idx="984">
                  <c:v>89.911207070707079</c:v>
                </c:pt>
                <c:pt idx="985">
                  <c:v>88.187939393939402</c:v>
                </c:pt>
                <c:pt idx="986">
                  <c:v>83.358212121212119</c:v>
                </c:pt>
                <c:pt idx="987">
                  <c:v>90.092141414141423</c:v>
                </c:pt>
                <c:pt idx="988">
                  <c:v>80.471646464646469</c:v>
                </c:pt>
                <c:pt idx="989">
                  <c:v>93.660732323232338</c:v>
                </c:pt>
                <c:pt idx="990">
                  <c:v>84.314025252525255</c:v>
                </c:pt>
                <c:pt idx="991">
                  <c:v>80.120060606060605</c:v>
                </c:pt>
                <c:pt idx="992">
                  <c:v>88.407633838383845</c:v>
                </c:pt>
                <c:pt idx="993">
                  <c:v>75.425537878787878</c:v>
                </c:pt>
                <c:pt idx="994">
                  <c:v>92.557146464646465</c:v>
                </c:pt>
                <c:pt idx="995">
                  <c:v>87.430356060606059</c:v>
                </c:pt>
                <c:pt idx="996">
                  <c:v>86.545929292929301</c:v>
                </c:pt>
                <c:pt idx="997">
                  <c:v>90.113474747474754</c:v>
                </c:pt>
                <c:pt idx="998">
                  <c:v>80.905406565656577</c:v>
                </c:pt>
                <c:pt idx="999">
                  <c:v>93.772830808080812</c:v>
                </c:pt>
                <c:pt idx="1000">
                  <c:v>85.237792929292937</c:v>
                </c:pt>
                <c:pt idx="1001">
                  <c:v>81.046752525252529</c:v>
                </c:pt>
                <c:pt idx="1002">
                  <c:v>88.408661616161623</c:v>
                </c:pt>
                <c:pt idx="1003">
                  <c:v>76.578654040404047</c:v>
                </c:pt>
                <c:pt idx="1004">
                  <c:v>91.558502525252521</c:v>
                </c:pt>
                <c:pt idx="1005">
                  <c:v>89.16260353535354</c:v>
                </c:pt>
                <c:pt idx="1006">
                  <c:v>85.983489898989902</c:v>
                </c:pt>
                <c:pt idx="1007">
                  <c:v>90.739588383838395</c:v>
                </c:pt>
                <c:pt idx="1008">
                  <c:v>82.742717171717175</c:v>
                </c:pt>
                <c:pt idx="1009">
                  <c:v>94.645787878787885</c:v>
                </c:pt>
                <c:pt idx="1010">
                  <c:v>87.783777777777786</c:v>
                </c:pt>
                <c:pt idx="1011">
                  <c:v>84.018426767676772</c:v>
                </c:pt>
                <c:pt idx="1012">
                  <c:v>91.957861111111114</c:v>
                </c:pt>
                <c:pt idx="1013">
                  <c:v>81.385194444444451</c:v>
                </c:pt>
                <c:pt idx="1014">
                  <c:v>92.690083333333334</c:v>
                </c:pt>
                <c:pt idx="1015">
                  <c:v>81.460366161616165</c:v>
                </c:pt>
                <c:pt idx="1016">
                  <c:v>79.792952020202023</c:v>
                </c:pt>
                <c:pt idx="1017">
                  <c:v>85.594522727272732</c:v>
                </c:pt>
                <c:pt idx="1018">
                  <c:v>75.663590909090914</c:v>
                </c:pt>
                <c:pt idx="1019">
                  <c:v>89.112530303030297</c:v>
                </c:pt>
                <c:pt idx="1020">
                  <c:v>86.194005050505055</c:v>
                </c:pt>
                <c:pt idx="1021">
                  <c:v>81.470987373737387</c:v>
                </c:pt>
                <c:pt idx="1022">
                  <c:v>88.964714646464657</c:v>
                </c:pt>
                <c:pt idx="1023">
                  <c:v>76.938108585858586</c:v>
                </c:pt>
                <c:pt idx="1024">
                  <c:v>91.865989898989909</c:v>
                </c:pt>
                <c:pt idx="1025">
                  <c:v>83.512921717171722</c:v>
                </c:pt>
                <c:pt idx="1026">
                  <c:v>78.872075757575757</c:v>
                </c:pt>
                <c:pt idx="1027">
                  <c:v>87.711992424242425</c:v>
                </c:pt>
                <c:pt idx="1028">
                  <c:v>70.177595959595976</c:v>
                </c:pt>
                <c:pt idx="1029">
                  <c:v>90.936068181818186</c:v>
                </c:pt>
                <c:pt idx="1030">
                  <c:v>89.350343434343444</c:v>
                </c:pt>
                <c:pt idx="1031">
                  <c:v>85.433404040404042</c:v>
                </c:pt>
                <c:pt idx="1032">
                  <c:v>91.31183333333334</c:v>
                </c:pt>
                <c:pt idx="1033">
                  <c:v>78.751459595959602</c:v>
                </c:pt>
                <c:pt idx="1034">
                  <c:v>93.576202020202032</c:v>
                </c:pt>
                <c:pt idx="1035">
                  <c:v>85.201969696969698</c:v>
                </c:pt>
                <c:pt idx="1036">
                  <c:v>78.792987373737375</c:v>
                </c:pt>
                <c:pt idx="1037">
                  <c:v>86.931159090909105</c:v>
                </c:pt>
                <c:pt idx="1038">
                  <c:v>76.363333333333344</c:v>
                </c:pt>
                <c:pt idx="1039">
                  <c:v>88.672924242424244</c:v>
                </c:pt>
                <c:pt idx="1040">
                  <c:v>84.951376262626269</c:v>
                </c:pt>
                <c:pt idx="1041">
                  <c:v>81.319227272727275</c:v>
                </c:pt>
                <c:pt idx="1042">
                  <c:v>87.542777777777786</c:v>
                </c:pt>
                <c:pt idx="1043">
                  <c:v>78.23075</c:v>
                </c:pt>
                <c:pt idx="1044">
                  <c:v>91.728090909090909</c:v>
                </c:pt>
                <c:pt idx="1045">
                  <c:v>79.821598484848494</c:v>
                </c:pt>
                <c:pt idx="1046">
                  <c:v>72.55463383838385</c:v>
                </c:pt>
                <c:pt idx="1047">
                  <c:v>82.796944444444449</c:v>
                </c:pt>
                <c:pt idx="1048">
                  <c:v>68.784792929292934</c:v>
                </c:pt>
                <c:pt idx="1049">
                  <c:v>85.202997474747491</c:v>
                </c:pt>
              </c:numCache>
            </c:numRef>
          </c:xVal>
          <c:yVal>
            <c:numRef>
              <c:f>'CT Net-Cone vs PC Price'!$H$5:$H$1054</c:f>
              <c:numCache>
                <c:formatCode>_("$"* #,##0_);_("$"* \(#,##0\);_("$"* "-"??_);_(@_)</c:formatCode>
                <c:ptCount val="1050"/>
                <c:pt idx="0">
                  <c:v>68.015096178264884</c:v>
                </c:pt>
                <c:pt idx="1">
                  <c:v>110.59473266801128</c:v>
                </c:pt>
                <c:pt idx="2">
                  <c:v>95.865367546933371</c:v>
                </c:pt>
                <c:pt idx="3">
                  <c:v>52.99170553992586</c:v>
                </c:pt>
                <c:pt idx="4">
                  <c:v>91.100330226302958</c:v>
                </c:pt>
                <c:pt idx="5">
                  <c:v>75.723877118415913</c:v>
                </c:pt>
                <c:pt idx="6">
                  <c:v>68.895641902178923</c:v>
                </c:pt>
                <c:pt idx="7">
                  <c:v>99.494729561451422</c:v>
                </c:pt>
                <c:pt idx="8">
                  <c:v>89.793925154509537</c:v>
                </c:pt>
                <c:pt idx="9">
                  <c:v>94.564315889522234</c:v>
                </c:pt>
                <c:pt idx="10">
                  <c:v>67.360163472711733</c:v>
                </c:pt>
                <c:pt idx="11">
                  <c:v>106.40087661011833</c:v>
                </c:pt>
                <c:pt idx="12">
                  <c:v>77.478195807129055</c:v>
                </c:pt>
                <c:pt idx="13">
                  <c:v>46.581160800190403</c:v>
                </c:pt>
                <c:pt idx="14">
                  <c:v>103.93174856263427</c:v>
                </c:pt>
                <c:pt idx="15">
                  <c:v>40.401317901627515</c:v>
                </c:pt>
                <c:pt idx="16">
                  <c:v>29.239765235668987</c:v>
                </c:pt>
                <c:pt idx="17">
                  <c:v>44.979073429259543</c:v>
                </c:pt>
                <c:pt idx="18">
                  <c:v>28.454496088920571</c:v>
                </c:pt>
                <c:pt idx="19">
                  <c:v>54.69416124255374</c:v>
                </c:pt>
                <c:pt idx="20">
                  <c:v>69.511116758582759</c:v>
                </c:pt>
                <c:pt idx="21">
                  <c:v>67.561939481869004</c:v>
                </c:pt>
                <c:pt idx="22">
                  <c:v>101.04110693991073</c:v>
                </c:pt>
                <c:pt idx="23">
                  <c:v>95.291966381068065</c:v>
                </c:pt>
                <c:pt idx="24">
                  <c:v>115.59681084606257</c:v>
                </c:pt>
                <c:pt idx="25">
                  <c:v>89.979082123405774</c:v>
                </c:pt>
                <c:pt idx="26">
                  <c:v>62.869038930920411</c:v>
                </c:pt>
                <c:pt idx="27">
                  <c:v>107.25864435179531</c:v>
                </c:pt>
                <c:pt idx="28">
                  <c:v>92.904611198307549</c:v>
                </c:pt>
                <c:pt idx="29">
                  <c:v>96.239286588783244</c:v>
                </c:pt>
                <c:pt idx="30">
                  <c:v>105.33506809209976</c:v>
                </c:pt>
                <c:pt idx="31">
                  <c:v>94.929572546787398</c:v>
                </c:pt>
                <c:pt idx="32">
                  <c:v>111.61298725855528</c:v>
                </c:pt>
                <c:pt idx="33">
                  <c:v>86.126046949032016</c:v>
                </c:pt>
                <c:pt idx="34">
                  <c:v>100.32325503095137</c:v>
                </c:pt>
                <c:pt idx="35">
                  <c:v>81.224937040591328</c:v>
                </c:pt>
                <c:pt idx="36">
                  <c:v>102.27777095234428</c:v>
                </c:pt>
                <c:pt idx="37">
                  <c:v>27.447118491886513</c:v>
                </c:pt>
                <c:pt idx="38">
                  <c:v>49.59272672421725</c:v>
                </c:pt>
                <c:pt idx="39">
                  <c:v>38.637558530367237</c:v>
                </c:pt>
                <c:pt idx="40">
                  <c:v>100.14175864317583</c:v>
                </c:pt>
                <c:pt idx="41">
                  <c:v>95.378047232191918</c:v>
                </c:pt>
                <c:pt idx="42">
                  <c:v>90.220755117647769</c:v>
                </c:pt>
                <c:pt idx="43">
                  <c:v>65.304257692953698</c:v>
                </c:pt>
                <c:pt idx="44">
                  <c:v>69.306056788961811</c:v>
                </c:pt>
                <c:pt idx="45">
                  <c:v>87.058582653288823</c:v>
                </c:pt>
                <c:pt idx="46">
                  <c:v>104.97560439673555</c:v>
                </c:pt>
                <c:pt idx="47">
                  <c:v>112.64875433954685</c:v>
                </c:pt>
                <c:pt idx="48">
                  <c:v>49.240682029269585</c:v>
                </c:pt>
                <c:pt idx="49">
                  <c:v>110.45614073249077</c:v>
                </c:pt>
                <c:pt idx="50">
                  <c:v>96.083518722147389</c:v>
                </c:pt>
                <c:pt idx="51">
                  <c:v>82.074774840939625</c:v>
                </c:pt>
                <c:pt idx="52">
                  <c:v>88.091794349778567</c:v>
                </c:pt>
                <c:pt idx="53">
                  <c:v>93.975471139287407</c:v>
                </c:pt>
                <c:pt idx="54">
                  <c:v>42.509472243714633</c:v>
                </c:pt>
                <c:pt idx="55">
                  <c:v>92.639061427057385</c:v>
                </c:pt>
                <c:pt idx="56">
                  <c:v>62.464135415345787</c:v>
                </c:pt>
                <c:pt idx="57">
                  <c:v>130.9234469647935</c:v>
                </c:pt>
                <c:pt idx="58">
                  <c:v>102.28102853814498</c:v>
                </c:pt>
                <c:pt idx="59">
                  <c:v>105.18791304922642</c:v>
                </c:pt>
                <c:pt idx="60">
                  <c:v>74.816263640788861</c:v>
                </c:pt>
                <c:pt idx="61">
                  <c:v>76.111610394637651</c:v>
                </c:pt>
                <c:pt idx="62">
                  <c:v>75.503542816827036</c:v>
                </c:pt>
                <c:pt idx="63">
                  <c:v>90.669094452711462</c:v>
                </c:pt>
                <c:pt idx="64">
                  <c:v>106.14311253945634</c:v>
                </c:pt>
                <c:pt idx="65">
                  <c:v>94.422951407508563</c:v>
                </c:pt>
                <c:pt idx="66">
                  <c:v>61.155527369356641</c:v>
                </c:pt>
                <c:pt idx="67">
                  <c:v>81.006844907598733</c:v>
                </c:pt>
                <c:pt idx="68">
                  <c:v>42.871068818986132</c:v>
                </c:pt>
                <c:pt idx="69">
                  <c:v>71.282769485653489</c:v>
                </c:pt>
                <c:pt idx="70">
                  <c:v>83.118579205304357</c:v>
                </c:pt>
                <c:pt idx="71">
                  <c:v>107.99831722948923</c:v>
                </c:pt>
                <c:pt idx="72">
                  <c:v>74.042290080266767</c:v>
                </c:pt>
                <c:pt idx="73">
                  <c:v>59.153756014273426</c:v>
                </c:pt>
                <c:pt idx="74">
                  <c:v>74.638136311074305</c:v>
                </c:pt>
                <c:pt idx="75">
                  <c:v>79.093751788404958</c:v>
                </c:pt>
                <c:pt idx="76">
                  <c:v>87.585078899631938</c:v>
                </c:pt>
                <c:pt idx="77">
                  <c:v>36.970172650501084</c:v>
                </c:pt>
                <c:pt idx="78">
                  <c:v>43.686838876693045</c:v>
                </c:pt>
                <c:pt idx="79">
                  <c:v>129.92696541210449</c:v>
                </c:pt>
                <c:pt idx="80">
                  <c:v>87.429805635603046</c:v>
                </c:pt>
                <c:pt idx="81">
                  <c:v>99.688666357708925</c:v>
                </c:pt>
                <c:pt idx="82">
                  <c:v>122.50434716634805</c:v>
                </c:pt>
                <c:pt idx="83">
                  <c:v>116.50138577028659</c:v>
                </c:pt>
                <c:pt idx="84">
                  <c:v>31.285034733971841</c:v>
                </c:pt>
                <c:pt idx="85">
                  <c:v>92.481337152322837</c:v>
                </c:pt>
                <c:pt idx="86">
                  <c:v>86.477641241259988</c:v>
                </c:pt>
                <c:pt idx="87">
                  <c:v>74.088567929496975</c:v>
                </c:pt>
                <c:pt idx="88">
                  <c:v>66.982124249181084</c:v>
                </c:pt>
                <c:pt idx="89">
                  <c:v>76.220347597597581</c:v>
                </c:pt>
                <c:pt idx="90">
                  <c:v>94.473243603123578</c:v>
                </c:pt>
                <c:pt idx="91">
                  <c:v>101.19166181308093</c:v>
                </c:pt>
                <c:pt idx="92">
                  <c:v>125.69460827406067</c:v>
                </c:pt>
                <c:pt idx="93">
                  <c:v>83.699394442485627</c:v>
                </c:pt>
                <c:pt idx="94">
                  <c:v>82.243371735623299</c:v>
                </c:pt>
                <c:pt idx="95">
                  <c:v>115.90317383109107</c:v>
                </c:pt>
                <c:pt idx="96">
                  <c:v>91.447839785206725</c:v>
                </c:pt>
                <c:pt idx="97">
                  <c:v>99.307554019285107</c:v>
                </c:pt>
                <c:pt idx="98">
                  <c:v>87.693799437713849</c:v>
                </c:pt>
                <c:pt idx="99">
                  <c:v>88.686252979011073</c:v>
                </c:pt>
                <c:pt idx="100">
                  <c:v>72.769336487124406</c:v>
                </c:pt>
                <c:pt idx="101">
                  <c:v>76.44647101114397</c:v>
                </c:pt>
                <c:pt idx="102">
                  <c:v>126.43042075764372</c:v>
                </c:pt>
                <c:pt idx="103">
                  <c:v>84.001288425696728</c:v>
                </c:pt>
                <c:pt idx="104">
                  <c:v>83.476349132942559</c:v>
                </c:pt>
                <c:pt idx="105">
                  <c:v>72.113140393529221</c:v>
                </c:pt>
                <c:pt idx="106">
                  <c:v>82.924755360638443</c:v>
                </c:pt>
                <c:pt idx="107">
                  <c:v>115.09406310717203</c:v>
                </c:pt>
                <c:pt idx="108">
                  <c:v>96.377915483482056</c:v>
                </c:pt>
                <c:pt idx="109">
                  <c:v>107.88624740793728</c:v>
                </c:pt>
                <c:pt idx="110">
                  <c:v>77.805709764869732</c:v>
                </c:pt>
                <c:pt idx="111">
                  <c:v>70.878152750199163</c:v>
                </c:pt>
                <c:pt idx="112">
                  <c:v>69.532853893482866</c:v>
                </c:pt>
                <c:pt idx="113">
                  <c:v>45.802259365172354</c:v>
                </c:pt>
                <c:pt idx="114">
                  <c:v>121.36869795814033</c:v>
                </c:pt>
                <c:pt idx="115">
                  <c:v>89.644170392555779</c:v>
                </c:pt>
                <c:pt idx="116">
                  <c:v>74.270688533625787</c:v>
                </c:pt>
                <c:pt idx="117">
                  <c:v>113.06847889496295</c:v>
                </c:pt>
                <c:pt idx="118">
                  <c:v>91.670652147704416</c:v>
                </c:pt>
                <c:pt idx="119">
                  <c:v>129.53075678269116</c:v>
                </c:pt>
                <c:pt idx="120">
                  <c:v>115.79714872575468</c:v>
                </c:pt>
                <c:pt idx="121">
                  <c:v>81.386464250308251</c:v>
                </c:pt>
                <c:pt idx="122">
                  <c:v>29.614083285684405</c:v>
                </c:pt>
                <c:pt idx="123">
                  <c:v>97.949883195444841</c:v>
                </c:pt>
                <c:pt idx="124">
                  <c:v>130.69462319246384</c:v>
                </c:pt>
                <c:pt idx="125">
                  <c:v>76.882398639539588</c:v>
                </c:pt>
                <c:pt idx="126">
                  <c:v>102.01717539739406</c:v>
                </c:pt>
                <c:pt idx="127">
                  <c:v>64.825098590258264</c:v>
                </c:pt>
                <c:pt idx="128">
                  <c:v>89.025557795410634</c:v>
                </c:pt>
                <c:pt idx="129">
                  <c:v>89.469528079459209</c:v>
                </c:pt>
                <c:pt idx="130">
                  <c:v>60.278127893037187</c:v>
                </c:pt>
                <c:pt idx="131">
                  <c:v>65.755047229141795</c:v>
                </c:pt>
                <c:pt idx="132">
                  <c:v>115.77746328497628</c:v>
                </c:pt>
                <c:pt idx="133">
                  <c:v>31.535170010828764</c:v>
                </c:pt>
                <c:pt idx="134">
                  <c:v>64.368017685507581</c:v>
                </c:pt>
                <c:pt idx="135">
                  <c:v>121.33181964062811</c:v>
                </c:pt>
                <c:pt idx="136">
                  <c:v>87.646334302381419</c:v>
                </c:pt>
                <c:pt idx="137">
                  <c:v>92.909418326287849</c:v>
                </c:pt>
                <c:pt idx="138">
                  <c:v>67.725355653364531</c:v>
                </c:pt>
                <c:pt idx="139">
                  <c:v>93.47873914640769</c:v>
                </c:pt>
                <c:pt idx="140">
                  <c:v>65.834453649860791</c:v>
                </c:pt>
                <c:pt idx="141">
                  <c:v>47.154351991002052</c:v>
                </c:pt>
                <c:pt idx="142">
                  <c:v>70.472281557084926</c:v>
                </c:pt>
                <c:pt idx="143">
                  <c:v>95.214256758039184</c:v>
                </c:pt>
                <c:pt idx="144">
                  <c:v>97.636199441011641</c:v>
                </c:pt>
                <c:pt idx="145">
                  <c:v>104.78404068653649</c:v>
                </c:pt>
                <c:pt idx="146">
                  <c:v>58.551053372203874</c:v>
                </c:pt>
                <c:pt idx="147">
                  <c:v>122.00641667281199</c:v>
                </c:pt>
                <c:pt idx="148">
                  <c:v>94.523586082238168</c:v>
                </c:pt>
                <c:pt idx="149">
                  <c:v>108.53885577668876</c:v>
                </c:pt>
                <c:pt idx="150">
                  <c:v>87.366173133227022</c:v>
                </c:pt>
                <c:pt idx="151">
                  <c:v>97.913972484692906</c:v>
                </c:pt>
                <c:pt idx="152">
                  <c:v>66.531269683640332</c:v>
                </c:pt>
                <c:pt idx="153">
                  <c:v>110.33642132501825</c:v>
                </c:pt>
                <c:pt idx="154">
                  <c:v>121.26886648005942</c:v>
                </c:pt>
                <c:pt idx="155">
                  <c:v>69.333845732217426</c:v>
                </c:pt>
                <c:pt idx="156">
                  <c:v>97.411176892599443</c:v>
                </c:pt>
                <c:pt idx="157">
                  <c:v>121.61370078744577</c:v>
                </c:pt>
                <c:pt idx="158">
                  <c:v>84.096635358398217</c:v>
                </c:pt>
                <c:pt idx="159">
                  <c:v>72.760206678227718</c:v>
                </c:pt>
                <c:pt idx="160">
                  <c:v>61.610566684620913</c:v>
                </c:pt>
                <c:pt idx="161">
                  <c:v>103.63712535437313</c:v>
                </c:pt>
                <c:pt idx="162">
                  <c:v>133.79959380548172</c:v>
                </c:pt>
                <c:pt idx="163">
                  <c:v>90.091046885812133</c:v>
                </c:pt>
                <c:pt idx="164">
                  <c:v>123.65882533152384</c:v>
                </c:pt>
                <c:pt idx="165">
                  <c:v>120.03389344972734</c:v>
                </c:pt>
                <c:pt idx="166">
                  <c:v>49.179490214992384</c:v>
                </c:pt>
                <c:pt idx="167">
                  <c:v>113.04654451197983</c:v>
                </c:pt>
                <c:pt idx="168">
                  <c:v>112.72371004486445</c:v>
                </c:pt>
                <c:pt idx="169">
                  <c:v>109.04258657784679</c:v>
                </c:pt>
                <c:pt idx="170">
                  <c:v>126.12878970288165</c:v>
                </c:pt>
                <c:pt idx="171">
                  <c:v>91.177494881323355</c:v>
                </c:pt>
                <c:pt idx="172">
                  <c:v>103.99691055329122</c:v>
                </c:pt>
                <c:pt idx="173">
                  <c:v>81.300445934222267</c:v>
                </c:pt>
                <c:pt idx="174">
                  <c:v>92.796231170242606</c:v>
                </c:pt>
                <c:pt idx="175">
                  <c:v>48.785191863921547</c:v>
                </c:pt>
                <c:pt idx="176">
                  <c:v>112.28044249542789</c:v>
                </c:pt>
                <c:pt idx="177">
                  <c:v>124.13328408584455</c:v>
                </c:pt>
                <c:pt idx="178">
                  <c:v>106.04866936278562</c:v>
                </c:pt>
                <c:pt idx="179">
                  <c:v>41.464024327354899</c:v>
                </c:pt>
                <c:pt idx="180">
                  <c:v>35.492155857338659</c:v>
                </c:pt>
                <c:pt idx="181">
                  <c:v>55.119282226567542</c:v>
                </c:pt>
                <c:pt idx="182">
                  <c:v>92.168349825987804</c:v>
                </c:pt>
                <c:pt idx="183">
                  <c:v>70.233715056311141</c:v>
                </c:pt>
                <c:pt idx="184">
                  <c:v>107.72895500088742</c:v>
                </c:pt>
                <c:pt idx="185">
                  <c:v>64.630835230630851</c:v>
                </c:pt>
                <c:pt idx="186">
                  <c:v>86.406110825548893</c:v>
                </c:pt>
                <c:pt idx="187">
                  <c:v>101.30819118477298</c:v>
                </c:pt>
                <c:pt idx="188">
                  <c:v>69.952301813353643</c:v>
                </c:pt>
                <c:pt idx="189">
                  <c:v>109.57944612554179</c:v>
                </c:pt>
                <c:pt idx="190">
                  <c:v>97.439133059979753</c:v>
                </c:pt>
                <c:pt idx="191">
                  <c:v>94.660552836883113</c:v>
                </c:pt>
                <c:pt idx="192">
                  <c:v>51.056368040196851</c:v>
                </c:pt>
                <c:pt idx="193">
                  <c:v>93.132026084204</c:v>
                </c:pt>
                <c:pt idx="194">
                  <c:v>102.79367179538059</c:v>
                </c:pt>
                <c:pt idx="195">
                  <c:v>99.17675292708995</c:v>
                </c:pt>
                <c:pt idx="196">
                  <c:v>113.65235629004034</c:v>
                </c:pt>
                <c:pt idx="197">
                  <c:v>126.61038184186984</c:v>
                </c:pt>
                <c:pt idx="198">
                  <c:v>74.645007859865103</c:v>
                </c:pt>
                <c:pt idx="199">
                  <c:v>128.2955018921991</c:v>
                </c:pt>
                <c:pt idx="200">
                  <c:v>50.98032596971855</c:v>
                </c:pt>
                <c:pt idx="201">
                  <c:v>91.805095784654668</c:v>
                </c:pt>
                <c:pt idx="202">
                  <c:v>108.61946018309786</c:v>
                </c:pt>
                <c:pt idx="203">
                  <c:v>76.014819688051972</c:v>
                </c:pt>
                <c:pt idx="204">
                  <c:v>101.95150098386669</c:v>
                </c:pt>
                <c:pt idx="205">
                  <c:v>65.796745897128758</c:v>
                </c:pt>
                <c:pt idx="206">
                  <c:v>86.253131262353563</c:v>
                </c:pt>
                <c:pt idx="207">
                  <c:v>65.723387625723149</c:v>
                </c:pt>
                <c:pt idx="208">
                  <c:v>63.630742183498711</c:v>
                </c:pt>
                <c:pt idx="209">
                  <c:v>74.246931872827773</c:v>
                </c:pt>
                <c:pt idx="210">
                  <c:v>87.31005342326462</c:v>
                </c:pt>
                <c:pt idx="211">
                  <c:v>113.10566020511892</c:v>
                </c:pt>
                <c:pt idx="212">
                  <c:v>119.55418869622571</c:v>
                </c:pt>
                <c:pt idx="213">
                  <c:v>73.279574041565184</c:v>
                </c:pt>
                <c:pt idx="214">
                  <c:v>84.611013126567613</c:v>
                </c:pt>
                <c:pt idx="215">
                  <c:v>116.80969344104861</c:v>
                </c:pt>
                <c:pt idx="216">
                  <c:v>112.55602549521552</c:v>
                </c:pt>
                <c:pt idx="217">
                  <c:v>84.279067407950166</c:v>
                </c:pt>
                <c:pt idx="218">
                  <c:v>99.215889186415978</c:v>
                </c:pt>
                <c:pt idx="219">
                  <c:v>110.21545036045381</c:v>
                </c:pt>
                <c:pt idx="220">
                  <c:v>65.522856751507646</c:v>
                </c:pt>
                <c:pt idx="221">
                  <c:v>107.0467747204378</c:v>
                </c:pt>
                <c:pt idx="222">
                  <c:v>98.830396234192719</c:v>
                </c:pt>
                <c:pt idx="223">
                  <c:v>46.295688423394942</c:v>
                </c:pt>
                <c:pt idx="224">
                  <c:v>122.03099799455012</c:v>
                </c:pt>
                <c:pt idx="225">
                  <c:v>44.434536461431883</c:v>
                </c:pt>
                <c:pt idx="226">
                  <c:v>19.058255833006012</c:v>
                </c:pt>
                <c:pt idx="227">
                  <c:v>48.232202354286088</c:v>
                </c:pt>
                <c:pt idx="228">
                  <c:v>15.010014708575209</c:v>
                </c:pt>
                <c:pt idx="229">
                  <c:v>53.026164721634679</c:v>
                </c:pt>
                <c:pt idx="230">
                  <c:v>50.623763055056401</c:v>
                </c:pt>
                <c:pt idx="231">
                  <c:v>77.170251717035939</c:v>
                </c:pt>
                <c:pt idx="232">
                  <c:v>107.14858183067827</c:v>
                </c:pt>
                <c:pt idx="233">
                  <c:v>88.352041596468965</c:v>
                </c:pt>
                <c:pt idx="234">
                  <c:v>108.96805945034912</c:v>
                </c:pt>
                <c:pt idx="235">
                  <c:v>106.86834492588304</c:v>
                </c:pt>
                <c:pt idx="236">
                  <c:v>95.547440868449911</c:v>
                </c:pt>
                <c:pt idx="237">
                  <c:v>102.39190354325967</c:v>
                </c:pt>
                <c:pt idx="238">
                  <c:v>105.26837565576707</c:v>
                </c:pt>
                <c:pt idx="239">
                  <c:v>83.840968009875027</c:v>
                </c:pt>
                <c:pt idx="240">
                  <c:v>103.41351204315536</c:v>
                </c:pt>
                <c:pt idx="241">
                  <c:v>97.925740704250757</c:v>
                </c:pt>
                <c:pt idx="242">
                  <c:v>98.146647797353069</c:v>
                </c:pt>
                <c:pt idx="243">
                  <c:v>96.70616266930972</c:v>
                </c:pt>
                <c:pt idx="244">
                  <c:v>108.7556219533419</c:v>
                </c:pt>
                <c:pt idx="245">
                  <c:v>63.346178917660978</c:v>
                </c:pt>
                <c:pt idx="246">
                  <c:v>112.64809024990785</c:v>
                </c:pt>
                <c:pt idx="247">
                  <c:v>41.686379903461415</c:v>
                </c:pt>
                <c:pt idx="248">
                  <c:v>52.901968719060299</c:v>
                </c:pt>
                <c:pt idx="249">
                  <c:v>52.759314115415172</c:v>
                </c:pt>
                <c:pt idx="250">
                  <c:v>113.51712233955652</c:v>
                </c:pt>
                <c:pt idx="251">
                  <c:v>50.921178817656831</c:v>
                </c:pt>
                <c:pt idx="252">
                  <c:v>103.82298134552147</c:v>
                </c:pt>
                <c:pt idx="253">
                  <c:v>72.52899998687603</c:v>
                </c:pt>
                <c:pt idx="254">
                  <c:v>85.269422022118277</c:v>
                </c:pt>
                <c:pt idx="255">
                  <c:v>115.13143536849718</c:v>
                </c:pt>
                <c:pt idx="256">
                  <c:v>97.492356925140356</c:v>
                </c:pt>
                <c:pt idx="257">
                  <c:v>91.702572349854847</c:v>
                </c:pt>
                <c:pt idx="258">
                  <c:v>58.294967798306125</c:v>
                </c:pt>
                <c:pt idx="259">
                  <c:v>107.11778605446283</c:v>
                </c:pt>
                <c:pt idx="260">
                  <c:v>98.808805517883783</c:v>
                </c:pt>
                <c:pt idx="261">
                  <c:v>88.79148565066545</c:v>
                </c:pt>
                <c:pt idx="262">
                  <c:v>71.518904907404462</c:v>
                </c:pt>
                <c:pt idx="263">
                  <c:v>88.901438217691123</c:v>
                </c:pt>
                <c:pt idx="264">
                  <c:v>66.990809914701984</c:v>
                </c:pt>
                <c:pt idx="265">
                  <c:v>109.1254283038386</c:v>
                </c:pt>
                <c:pt idx="266">
                  <c:v>64.183553960401085</c:v>
                </c:pt>
                <c:pt idx="267">
                  <c:v>124.40291522131309</c:v>
                </c:pt>
                <c:pt idx="268">
                  <c:v>106.76928130574291</c:v>
                </c:pt>
                <c:pt idx="269">
                  <c:v>110.77763471118948</c:v>
                </c:pt>
                <c:pt idx="270">
                  <c:v>79.792178472612562</c:v>
                </c:pt>
                <c:pt idx="271">
                  <c:v>61.34500975229254</c:v>
                </c:pt>
                <c:pt idx="272">
                  <c:v>67.108916365000155</c:v>
                </c:pt>
                <c:pt idx="273">
                  <c:v>98.04724801055103</c:v>
                </c:pt>
                <c:pt idx="274">
                  <c:v>95.938488929624569</c:v>
                </c:pt>
                <c:pt idx="275">
                  <c:v>107.22160093512454</c:v>
                </c:pt>
                <c:pt idx="276">
                  <c:v>52.075642315469324</c:v>
                </c:pt>
                <c:pt idx="277">
                  <c:v>61.241273310492481</c:v>
                </c:pt>
                <c:pt idx="278">
                  <c:v>28.202847294476605</c:v>
                </c:pt>
                <c:pt idx="279">
                  <c:v>86.971533204568843</c:v>
                </c:pt>
                <c:pt idx="280">
                  <c:v>56.808940014800328</c:v>
                </c:pt>
                <c:pt idx="281">
                  <c:v>110.22405619824551</c:v>
                </c:pt>
                <c:pt idx="282">
                  <c:v>84.270756638345929</c:v>
                </c:pt>
                <c:pt idx="283">
                  <c:v>71.615760372358977</c:v>
                </c:pt>
                <c:pt idx="284">
                  <c:v>87.265360094718332</c:v>
                </c:pt>
                <c:pt idx="285">
                  <c:v>77.05603920308927</c:v>
                </c:pt>
                <c:pt idx="286">
                  <c:v>93.839313049624508</c:v>
                </c:pt>
                <c:pt idx="287">
                  <c:v>68.159203070619711</c:v>
                </c:pt>
                <c:pt idx="288">
                  <c:v>37.246793711724273</c:v>
                </c:pt>
                <c:pt idx="289">
                  <c:v>125.45679205953731</c:v>
                </c:pt>
                <c:pt idx="290">
                  <c:v>102.58887996265068</c:v>
                </c:pt>
                <c:pt idx="291">
                  <c:v>95.143008123551283</c:v>
                </c:pt>
                <c:pt idx="292">
                  <c:v>114.47950122193529</c:v>
                </c:pt>
                <c:pt idx="293">
                  <c:v>114.91682172054027</c:v>
                </c:pt>
                <c:pt idx="294">
                  <c:v>40.472637668182564</c:v>
                </c:pt>
                <c:pt idx="295">
                  <c:v>74.104597701907053</c:v>
                </c:pt>
                <c:pt idx="296">
                  <c:v>101.71268583216029</c:v>
                </c:pt>
                <c:pt idx="297">
                  <c:v>73.431698089736443</c:v>
                </c:pt>
                <c:pt idx="298">
                  <c:v>54.597349168736159</c:v>
                </c:pt>
                <c:pt idx="299">
                  <c:v>57.219499098241968</c:v>
                </c:pt>
                <c:pt idx="300">
                  <c:v>102.08129857684462</c:v>
                </c:pt>
                <c:pt idx="301">
                  <c:v>98.649000830751604</c:v>
                </c:pt>
                <c:pt idx="302">
                  <c:v>127.17379430758891</c:v>
                </c:pt>
                <c:pt idx="303">
                  <c:v>99.172445416677817</c:v>
                </c:pt>
                <c:pt idx="304">
                  <c:v>67.908250616840903</c:v>
                </c:pt>
                <c:pt idx="305">
                  <c:v>119.54316021505153</c:v>
                </c:pt>
                <c:pt idx="306">
                  <c:v>92.391949093510561</c:v>
                </c:pt>
                <c:pt idx="307">
                  <c:v>92.799243574019442</c:v>
                </c:pt>
                <c:pt idx="308">
                  <c:v>83.168169214875633</c:v>
                </c:pt>
                <c:pt idx="309">
                  <c:v>82.303906055709561</c:v>
                </c:pt>
                <c:pt idx="310">
                  <c:v>78.097715278791085</c:v>
                </c:pt>
                <c:pt idx="311">
                  <c:v>48.417053574321066</c:v>
                </c:pt>
                <c:pt idx="312">
                  <c:v>127.09450085563908</c:v>
                </c:pt>
                <c:pt idx="313">
                  <c:v>87.438564912522139</c:v>
                </c:pt>
                <c:pt idx="314">
                  <c:v>62.476031798584856</c:v>
                </c:pt>
                <c:pt idx="315">
                  <c:v>64.828631627834483</c:v>
                </c:pt>
                <c:pt idx="316">
                  <c:v>97.65611374681427</c:v>
                </c:pt>
                <c:pt idx="317">
                  <c:v>115.54354345391698</c:v>
                </c:pt>
                <c:pt idx="318">
                  <c:v>99.87194988827477</c:v>
                </c:pt>
                <c:pt idx="319">
                  <c:v>86.477949205978135</c:v>
                </c:pt>
                <c:pt idx="320">
                  <c:v>97.197817239450785</c:v>
                </c:pt>
                <c:pt idx="321">
                  <c:v>70.811342658008442</c:v>
                </c:pt>
                <c:pt idx="322">
                  <c:v>60.403734087943747</c:v>
                </c:pt>
                <c:pt idx="323">
                  <c:v>43.07508702533714</c:v>
                </c:pt>
                <c:pt idx="324">
                  <c:v>91.503770686459376</c:v>
                </c:pt>
                <c:pt idx="325">
                  <c:v>105.66304624913219</c:v>
                </c:pt>
                <c:pt idx="326">
                  <c:v>81.398289604879878</c:v>
                </c:pt>
                <c:pt idx="327">
                  <c:v>107.74895529517761</c:v>
                </c:pt>
                <c:pt idx="328">
                  <c:v>91.467145001865802</c:v>
                </c:pt>
                <c:pt idx="329">
                  <c:v>135.15234488639214</c:v>
                </c:pt>
                <c:pt idx="330">
                  <c:v>115.93885708660542</c:v>
                </c:pt>
                <c:pt idx="331">
                  <c:v>81.930933066671585</c:v>
                </c:pt>
                <c:pt idx="332">
                  <c:v>55.581789319216249</c:v>
                </c:pt>
                <c:pt idx="333">
                  <c:v>98.938956215931555</c:v>
                </c:pt>
                <c:pt idx="334">
                  <c:v>118.69976791604827</c:v>
                </c:pt>
                <c:pt idx="335">
                  <c:v>108.36700439071822</c:v>
                </c:pt>
                <c:pt idx="336">
                  <c:v>107.40539007300724</c:v>
                </c:pt>
                <c:pt idx="337">
                  <c:v>62.506766564402795</c:v>
                </c:pt>
                <c:pt idx="338">
                  <c:v>80.68294439889813</c:v>
                </c:pt>
                <c:pt idx="339">
                  <c:v>95.542871816185354</c:v>
                </c:pt>
                <c:pt idx="340">
                  <c:v>67.091790253421237</c:v>
                </c:pt>
                <c:pt idx="341">
                  <c:v>78.68062227324161</c:v>
                </c:pt>
                <c:pt idx="342">
                  <c:v>106.13483668095819</c:v>
                </c:pt>
                <c:pt idx="343">
                  <c:v>41.377740295319683</c:v>
                </c:pt>
                <c:pt idx="344">
                  <c:v>77.164356611850209</c:v>
                </c:pt>
                <c:pt idx="345">
                  <c:v>119.13869606375123</c:v>
                </c:pt>
                <c:pt idx="346">
                  <c:v>68.95964468974816</c:v>
                </c:pt>
                <c:pt idx="347">
                  <c:v>94.020377806193892</c:v>
                </c:pt>
                <c:pt idx="348">
                  <c:v>74.91550279775683</c:v>
                </c:pt>
                <c:pt idx="349">
                  <c:v>94.607207152990412</c:v>
                </c:pt>
                <c:pt idx="350">
                  <c:v>77.771445957371924</c:v>
                </c:pt>
                <c:pt idx="351">
                  <c:v>48.464094119122002</c:v>
                </c:pt>
                <c:pt idx="352">
                  <c:v>69.661948386577492</c:v>
                </c:pt>
                <c:pt idx="353">
                  <c:v>115.23076801669289</c:v>
                </c:pt>
                <c:pt idx="354">
                  <c:v>94.82515734783685</c:v>
                </c:pt>
                <c:pt idx="355">
                  <c:v>128.64626792105327</c:v>
                </c:pt>
                <c:pt idx="356">
                  <c:v>87.378133409466642</c:v>
                </c:pt>
                <c:pt idx="357">
                  <c:v>105.92613475559878</c:v>
                </c:pt>
                <c:pt idx="358">
                  <c:v>90.95595452949344</c:v>
                </c:pt>
                <c:pt idx="359">
                  <c:v>116.89972663518385</c:v>
                </c:pt>
                <c:pt idx="360">
                  <c:v>95.169982754022143</c:v>
                </c:pt>
                <c:pt idx="361">
                  <c:v>110.62075441163576</c:v>
                </c:pt>
                <c:pt idx="362">
                  <c:v>81.246456695624829</c:v>
                </c:pt>
                <c:pt idx="363">
                  <c:v>113.13635890612358</c:v>
                </c:pt>
                <c:pt idx="364">
                  <c:v>105.2694578368969</c:v>
                </c:pt>
                <c:pt idx="365">
                  <c:v>83.180242710746469</c:v>
                </c:pt>
                <c:pt idx="366">
                  <c:v>105.75718511132395</c:v>
                </c:pt>
                <c:pt idx="367">
                  <c:v>134.90003945599815</c:v>
                </c:pt>
                <c:pt idx="368">
                  <c:v>95.051215152118459</c:v>
                </c:pt>
                <c:pt idx="369">
                  <c:v>85.652756073670503</c:v>
                </c:pt>
                <c:pt idx="370">
                  <c:v>79.304708254343666</c:v>
                </c:pt>
                <c:pt idx="371">
                  <c:v>112.1498494803952</c:v>
                </c:pt>
                <c:pt idx="372">
                  <c:v>89.992040559334541</c:v>
                </c:pt>
                <c:pt idx="373">
                  <c:v>80.566830394985971</c:v>
                </c:pt>
                <c:pt idx="374">
                  <c:v>127.19918488350648</c:v>
                </c:pt>
                <c:pt idx="375">
                  <c:v>127.97190637142268</c:v>
                </c:pt>
                <c:pt idx="376">
                  <c:v>40.841691359004294</c:v>
                </c:pt>
                <c:pt idx="377">
                  <c:v>113.10387229372688</c:v>
                </c:pt>
                <c:pt idx="378">
                  <c:v>97.613817785717728</c:v>
                </c:pt>
                <c:pt idx="379">
                  <c:v>79.981262181738117</c:v>
                </c:pt>
                <c:pt idx="380">
                  <c:v>129.04517618185119</c:v>
                </c:pt>
                <c:pt idx="381">
                  <c:v>62.064156691788639</c:v>
                </c:pt>
                <c:pt idx="382">
                  <c:v>118.81215219668482</c:v>
                </c:pt>
                <c:pt idx="383">
                  <c:v>100.8571520769959</c:v>
                </c:pt>
                <c:pt idx="384">
                  <c:v>84.411974649782081</c:v>
                </c:pt>
                <c:pt idx="385">
                  <c:v>37.978860795612029</c:v>
                </c:pt>
                <c:pt idx="386">
                  <c:v>106.2878629818094</c:v>
                </c:pt>
                <c:pt idx="387">
                  <c:v>131.03681362135251</c:v>
                </c:pt>
                <c:pt idx="388">
                  <c:v>103.90158706276617</c:v>
                </c:pt>
                <c:pt idx="389">
                  <c:v>91.417455415145866</c:v>
                </c:pt>
                <c:pt idx="390">
                  <c:v>69.145433394155205</c:v>
                </c:pt>
                <c:pt idx="391">
                  <c:v>62.019833481551132</c:v>
                </c:pt>
                <c:pt idx="392">
                  <c:v>110.58125029385693</c:v>
                </c:pt>
                <c:pt idx="393">
                  <c:v>84.087273878323373</c:v>
                </c:pt>
                <c:pt idx="394">
                  <c:v>118.68150580157968</c:v>
                </c:pt>
                <c:pt idx="395">
                  <c:v>58.962188038700681</c:v>
                </c:pt>
                <c:pt idx="396">
                  <c:v>89.950461567893427</c:v>
                </c:pt>
                <c:pt idx="397">
                  <c:v>95.172279036682198</c:v>
                </c:pt>
                <c:pt idx="398">
                  <c:v>63.199166581842007</c:v>
                </c:pt>
                <c:pt idx="399">
                  <c:v>111.79482072599302</c:v>
                </c:pt>
                <c:pt idx="400">
                  <c:v>80.930137446843844</c:v>
                </c:pt>
                <c:pt idx="401">
                  <c:v>98.854942936965045</c:v>
                </c:pt>
                <c:pt idx="402">
                  <c:v>72.909725312220985</c:v>
                </c:pt>
                <c:pt idx="403">
                  <c:v>65.308509699641846</c:v>
                </c:pt>
                <c:pt idx="404">
                  <c:v>100.93597746304569</c:v>
                </c:pt>
                <c:pt idx="405">
                  <c:v>81.000852888738223</c:v>
                </c:pt>
                <c:pt idx="406">
                  <c:v>112.76572686652541</c:v>
                </c:pt>
                <c:pt idx="407">
                  <c:v>127.09408453188662</c:v>
                </c:pt>
                <c:pt idx="408">
                  <c:v>77.286441459826918</c:v>
                </c:pt>
                <c:pt idx="409">
                  <c:v>129.38201268075622</c:v>
                </c:pt>
                <c:pt idx="410">
                  <c:v>82.853351160063312</c:v>
                </c:pt>
                <c:pt idx="411">
                  <c:v>87.899649890457383</c:v>
                </c:pt>
                <c:pt idx="412">
                  <c:v>92.30593264483484</c:v>
                </c:pt>
                <c:pt idx="413">
                  <c:v>71.390890950146144</c:v>
                </c:pt>
                <c:pt idx="414">
                  <c:v>96.667763284045407</c:v>
                </c:pt>
                <c:pt idx="415">
                  <c:v>75.764331269519758</c:v>
                </c:pt>
                <c:pt idx="416">
                  <c:v>86.047067917337401</c:v>
                </c:pt>
                <c:pt idx="417">
                  <c:v>86.447713910736695</c:v>
                </c:pt>
                <c:pt idx="418">
                  <c:v>69.089245278378726</c:v>
                </c:pt>
                <c:pt idx="419">
                  <c:v>84.599666323926357</c:v>
                </c:pt>
                <c:pt idx="420">
                  <c:v>71.53873400505941</c:v>
                </c:pt>
                <c:pt idx="421">
                  <c:v>114.12202775106397</c:v>
                </c:pt>
                <c:pt idx="422">
                  <c:v>97.997562605124443</c:v>
                </c:pt>
                <c:pt idx="423">
                  <c:v>67.121570466813978</c:v>
                </c:pt>
                <c:pt idx="424">
                  <c:v>86.644763032062514</c:v>
                </c:pt>
                <c:pt idx="425">
                  <c:v>101.86175868268833</c:v>
                </c:pt>
                <c:pt idx="426">
                  <c:v>84.869018854865544</c:v>
                </c:pt>
                <c:pt idx="427">
                  <c:v>93.526026065173397</c:v>
                </c:pt>
                <c:pt idx="428">
                  <c:v>97.90161660594255</c:v>
                </c:pt>
                <c:pt idx="429">
                  <c:v>99.965361674184365</c:v>
                </c:pt>
                <c:pt idx="430">
                  <c:v>69.913496399473473</c:v>
                </c:pt>
                <c:pt idx="431">
                  <c:v>110.54852202522403</c:v>
                </c:pt>
                <c:pt idx="432">
                  <c:v>89.985517531943543</c:v>
                </c:pt>
                <c:pt idx="433">
                  <c:v>50.312404983623864</c:v>
                </c:pt>
                <c:pt idx="434">
                  <c:v>113.38632474179568</c:v>
                </c:pt>
                <c:pt idx="435">
                  <c:v>30.354642400547618</c:v>
                </c:pt>
                <c:pt idx="436">
                  <c:v>20.530677630788436</c:v>
                </c:pt>
                <c:pt idx="437">
                  <c:v>46.215463769460342</c:v>
                </c:pt>
                <c:pt idx="438">
                  <c:v>19.219636681519393</c:v>
                </c:pt>
                <c:pt idx="439">
                  <c:v>52.321625107566085</c:v>
                </c:pt>
                <c:pt idx="440">
                  <c:v>52.361588110457554</c:v>
                </c:pt>
                <c:pt idx="441">
                  <c:v>80.536533381236097</c:v>
                </c:pt>
                <c:pt idx="442">
                  <c:v>114.55602103611567</c:v>
                </c:pt>
                <c:pt idx="443">
                  <c:v>94.26435530287047</c:v>
                </c:pt>
                <c:pt idx="444">
                  <c:v>103.90918393285396</c:v>
                </c:pt>
                <c:pt idx="445">
                  <c:v>105.88561384624998</c:v>
                </c:pt>
                <c:pt idx="446">
                  <c:v>73.550659877971469</c:v>
                </c:pt>
                <c:pt idx="447">
                  <c:v>107.53931567224075</c:v>
                </c:pt>
                <c:pt idx="448">
                  <c:v>95.746460762638989</c:v>
                </c:pt>
                <c:pt idx="449">
                  <c:v>59.528948618392178</c:v>
                </c:pt>
                <c:pt idx="450">
                  <c:v>115.88468345225013</c:v>
                </c:pt>
                <c:pt idx="451">
                  <c:v>122.04798711272073</c:v>
                </c:pt>
                <c:pt idx="452">
                  <c:v>120.57013160979866</c:v>
                </c:pt>
                <c:pt idx="453">
                  <c:v>83.916064881249156</c:v>
                </c:pt>
                <c:pt idx="454">
                  <c:v>97.051534521046534</c:v>
                </c:pt>
                <c:pt idx="455">
                  <c:v>78.462439393487372</c:v>
                </c:pt>
                <c:pt idx="456">
                  <c:v>106.12510352182574</c:v>
                </c:pt>
                <c:pt idx="457">
                  <c:v>59.76295040539074</c:v>
                </c:pt>
                <c:pt idx="458">
                  <c:v>50.098465048213306</c:v>
                </c:pt>
                <c:pt idx="459">
                  <c:v>37.762228121972086</c:v>
                </c:pt>
                <c:pt idx="460">
                  <c:v>97.194134308191607</c:v>
                </c:pt>
                <c:pt idx="461">
                  <c:v>88.120148671587941</c:v>
                </c:pt>
                <c:pt idx="462">
                  <c:v>80.971323216998115</c:v>
                </c:pt>
                <c:pt idx="463">
                  <c:v>64.774780192440659</c:v>
                </c:pt>
                <c:pt idx="464">
                  <c:v>102.65485334415307</c:v>
                </c:pt>
                <c:pt idx="465">
                  <c:v>84.257964627087745</c:v>
                </c:pt>
                <c:pt idx="466">
                  <c:v>108.69960347374487</c:v>
                </c:pt>
                <c:pt idx="467">
                  <c:v>93.115887428618038</c:v>
                </c:pt>
                <c:pt idx="468">
                  <c:v>55.641102116656512</c:v>
                </c:pt>
                <c:pt idx="469">
                  <c:v>127.3647967953232</c:v>
                </c:pt>
                <c:pt idx="470">
                  <c:v>72.45858810169166</c:v>
                </c:pt>
                <c:pt idx="471">
                  <c:v>86.550531666553269</c:v>
                </c:pt>
                <c:pt idx="472">
                  <c:v>86.200346777716916</c:v>
                </c:pt>
                <c:pt idx="473">
                  <c:v>89.835871039641574</c:v>
                </c:pt>
                <c:pt idx="474">
                  <c:v>68.618800226307016</c:v>
                </c:pt>
                <c:pt idx="475">
                  <c:v>108.04262937554623</c:v>
                </c:pt>
                <c:pt idx="476">
                  <c:v>56.538820093677337</c:v>
                </c:pt>
                <c:pt idx="477">
                  <c:v>126.746207380643</c:v>
                </c:pt>
                <c:pt idx="478">
                  <c:v>104.94227776584009</c:v>
                </c:pt>
                <c:pt idx="479">
                  <c:v>111.98556420064426</c:v>
                </c:pt>
                <c:pt idx="480">
                  <c:v>67.653689159142004</c:v>
                </c:pt>
                <c:pt idx="481">
                  <c:v>88.828656688065507</c:v>
                </c:pt>
                <c:pt idx="482">
                  <c:v>93.756604361524865</c:v>
                </c:pt>
                <c:pt idx="483">
                  <c:v>100.13701667533239</c:v>
                </c:pt>
                <c:pt idx="484">
                  <c:v>111.27490243930862</c:v>
                </c:pt>
                <c:pt idx="485">
                  <c:v>103.48356306496372</c:v>
                </c:pt>
                <c:pt idx="486">
                  <c:v>57.579206299891958</c:v>
                </c:pt>
                <c:pt idx="487">
                  <c:v>96.174916595791998</c:v>
                </c:pt>
                <c:pt idx="488">
                  <c:v>45.647724892909032</c:v>
                </c:pt>
                <c:pt idx="489">
                  <c:v>79.590898224902688</c:v>
                </c:pt>
                <c:pt idx="490">
                  <c:v>59.763410335683773</c:v>
                </c:pt>
                <c:pt idx="491">
                  <c:v>96.545486192537425</c:v>
                </c:pt>
                <c:pt idx="492">
                  <c:v>45.059368331202307</c:v>
                </c:pt>
                <c:pt idx="493">
                  <c:v>61.928936921264508</c:v>
                </c:pt>
                <c:pt idx="494">
                  <c:v>98.731585053957247</c:v>
                </c:pt>
                <c:pt idx="495">
                  <c:v>77.671374520419064</c:v>
                </c:pt>
                <c:pt idx="496">
                  <c:v>102.03635571948418</c:v>
                </c:pt>
                <c:pt idx="497">
                  <c:v>66.29817471035426</c:v>
                </c:pt>
                <c:pt idx="498">
                  <c:v>68.790143994415189</c:v>
                </c:pt>
                <c:pt idx="499">
                  <c:v>128.11611540559716</c:v>
                </c:pt>
                <c:pt idx="500">
                  <c:v>100.16716372859315</c:v>
                </c:pt>
                <c:pt idx="501">
                  <c:v>106.01302005262824</c:v>
                </c:pt>
                <c:pt idx="502">
                  <c:v>123.94083006271171</c:v>
                </c:pt>
                <c:pt idx="503">
                  <c:v>112.80668658066492</c:v>
                </c:pt>
                <c:pt idx="504">
                  <c:v>77.182961912129471</c:v>
                </c:pt>
                <c:pt idx="505">
                  <c:v>87.477580615401422</c:v>
                </c:pt>
                <c:pt idx="506">
                  <c:v>101.79705367722707</c:v>
                </c:pt>
                <c:pt idx="507">
                  <c:v>65.78816103431879</c:v>
                </c:pt>
                <c:pt idx="508">
                  <c:v>65.273468339199297</c:v>
                </c:pt>
                <c:pt idx="509">
                  <c:v>52.223984184827152</c:v>
                </c:pt>
                <c:pt idx="510">
                  <c:v>106.44609080684636</c:v>
                </c:pt>
                <c:pt idx="511">
                  <c:v>98.25880413737471</c:v>
                </c:pt>
                <c:pt idx="512">
                  <c:v>125.72841290986599</c:v>
                </c:pt>
                <c:pt idx="513">
                  <c:v>88.597062151940648</c:v>
                </c:pt>
                <c:pt idx="514">
                  <c:v>88.469782756596985</c:v>
                </c:pt>
                <c:pt idx="515">
                  <c:v>117.66172805476108</c:v>
                </c:pt>
                <c:pt idx="516">
                  <c:v>78.458875321573558</c:v>
                </c:pt>
                <c:pt idx="517">
                  <c:v>91.611149959612106</c:v>
                </c:pt>
                <c:pt idx="518">
                  <c:v>84.03398105382017</c:v>
                </c:pt>
                <c:pt idx="519">
                  <c:v>84.260953967066484</c:v>
                </c:pt>
                <c:pt idx="520">
                  <c:v>60.439813137911962</c:v>
                </c:pt>
                <c:pt idx="521">
                  <c:v>79.931536390049502</c:v>
                </c:pt>
                <c:pt idx="522">
                  <c:v>126.83567414399042</c:v>
                </c:pt>
                <c:pt idx="523">
                  <c:v>80.718956759735946</c:v>
                </c:pt>
                <c:pt idx="524">
                  <c:v>81.647779022633571</c:v>
                </c:pt>
                <c:pt idx="525">
                  <c:v>86.238359979798034</c:v>
                </c:pt>
                <c:pt idx="526">
                  <c:v>105.42010059131002</c:v>
                </c:pt>
                <c:pt idx="527">
                  <c:v>124.71701039460619</c:v>
                </c:pt>
                <c:pt idx="528">
                  <c:v>101.91760590619006</c:v>
                </c:pt>
                <c:pt idx="529">
                  <c:v>116.8143320779113</c:v>
                </c:pt>
                <c:pt idx="530">
                  <c:v>65.560542957183785</c:v>
                </c:pt>
                <c:pt idx="531">
                  <c:v>70.656826128127875</c:v>
                </c:pt>
                <c:pt idx="532">
                  <c:v>78.825356111712154</c:v>
                </c:pt>
                <c:pt idx="533">
                  <c:v>51.68462290809272</c:v>
                </c:pt>
                <c:pt idx="534">
                  <c:v>108.59069482570925</c:v>
                </c:pt>
                <c:pt idx="535">
                  <c:v>110.70677609797279</c:v>
                </c:pt>
                <c:pt idx="536">
                  <c:v>76.228571893969999</c:v>
                </c:pt>
                <c:pt idx="537">
                  <c:v>92.708105825525223</c:v>
                </c:pt>
                <c:pt idx="538">
                  <c:v>85.248073106119705</c:v>
                </c:pt>
                <c:pt idx="539">
                  <c:v>125.6444320690091</c:v>
                </c:pt>
                <c:pt idx="540">
                  <c:v>118.31084705512535</c:v>
                </c:pt>
                <c:pt idx="541">
                  <c:v>96.586116903415672</c:v>
                </c:pt>
                <c:pt idx="542">
                  <c:v>42.12527364763374</c:v>
                </c:pt>
                <c:pt idx="543">
                  <c:v>101.58797740287167</c:v>
                </c:pt>
                <c:pt idx="544">
                  <c:v>124.56089302855857</c:v>
                </c:pt>
                <c:pt idx="545">
                  <c:v>107.81759362957482</c:v>
                </c:pt>
                <c:pt idx="546">
                  <c:v>108.1108335814034</c:v>
                </c:pt>
                <c:pt idx="547">
                  <c:v>78.505998847202576</c:v>
                </c:pt>
                <c:pt idx="548">
                  <c:v>78.884657647225552</c:v>
                </c:pt>
                <c:pt idx="549">
                  <c:v>89.46128741861304</c:v>
                </c:pt>
                <c:pt idx="550">
                  <c:v>82.310891684157014</c:v>
                </c:pt>
                <c:pt idx="551">
                  <c:v>50.41614812557944</c:v>
                </c:pt>
                <c:pt idx="552">
                  <c:v>99.013140104965743</c:v>
                </c:pt>
                <c:pt idx="553">
                  <c:v>32.932302028238915</c:v>
                </c:pt>
                <c:pt idx="554">
                  <c:v>90.669548963723372</c:v>
                </c:pt>
                <c:pt idx="555">
                  <c:v>119.67769680410174</c:v>
                </c:pt>
                <c:pt idx="556">
                  <c:v>103.17754696760373</c:v>
                </c:pt>
                <c:pt idx="557">
                  <c:v>105.09410932852897</c:v>
                </c:pt>
                <c:pt idx="558">
                  <c:v>84.210203634091755</c:v>
                </c:pt>
                <c:pt idx="559">
                  <c:v>99.597042621569727</c:v>
                </c:pt>
                <c:pt idx="560">
                  <c:v>60.690372853703465</c:v>
                </c:pt>
                <c:pt idx="561">
                  <c:v>44.671117700337987</c:v>
                </c:pt>
                <c:pt idx="562">
                  <c:v>81.46451642471807</c:v>
                </c:pt>
                <c:pt idx="563">
                  <c:v>115.21471319011543</c:v>
                </c:pt>
                <c:pt idx="564">
                  <c:v>112.9644738985381</c:v>
                </c:pt>
                <c:pt idx="565">
                  <c:v>99.138575634847371</c:v>
                </c:pt>
                <c:pt idx="566">
                  <c:v>73.05737417355995</c:v>
                </c:pt>
                <c:pt idx="567">
                  <c:v>113.29093554725368</c:v>
                </c:pt>
                <c:pt idx="568">
                  <c:v>104.41013805623712</c:v>
                </c:pt>
                <c:pt idx="569">
                  <c:v>100.71186605631208</c:v>
                </c:pt>
                <c:pt idx="570">
                  <c:v>96.135495990366948</c:v>
                </c:pt>
                <c:pt idx="571">
                  <c:v>111.40777189431032</c:v>
                </c:pt>
                <c:pt idx="572">
                  <c:v>97.773476804333285</c:v>
                </c:pt>
                <c:pt idx="573">
                  <c:v>114.38794698736132</c:v>
                </c:pt>
                <c:pt idx="574">
                  <c:v>98.270192035436793</c:v>
                </c:pt>
                <c:pt idx="575">
                  <c:v>61.570940165325666</c:v>
                </c:pt>
                <c:pt idx="576">
                  <c:v>96.941509681215592</c:v>
                </c:pt>
                <c:pt idx="577">
                  <c:v>112.9868827854081</c:v>
                </c:pt>
                <c:pt idx="578">
                  <c:v>105.86330756797197</c:v>
                </c:pt>
                <c:pt idx="579">
                  <c:v>74.071580126963738</c:v>
                </c:pt>
                <c:pt idx="580">
                  <c:v>58.218399688120229</c:v>
                </c:pt>
                <c:pt idx="581">
                  <c:v>115.17818811896618</c:v>
                </c:pt>
                <c:pt idx="582">
                  <c:v>132.8910572002633</c:v>
                </c:pt>
                <c:pt idx="583">
                  <c:v>94.534616040586229</c:v>
                </c:pt>
                <c:pt idx="584">
                  <c:v>135.08751144005393</c:v>
                </c:pt>
                <c:pt idx="585">
                  <c:v>131.13902526738627</c:v>
                </c:pt>
                <c:pt idx="586">
                  <c:v>83.613591781066631</c:v>
                </c:pt>
                <c:pt idx="587">
                  <c:v>121.1499979149105</c:v>
                </c:pt>
                <c:pt idx="588">
                  <c:v>103.3270423496588</c:v>
                </c:pt>
                <c:pt idx="589">
                  <c:v>99.327588923457725</c:v>
                </c:pt>
                <c:pt idx="590">
                  <c:v>126.78994770659972</c:v>
                </c:pt>
                <c:pt idx="591">
                  <c:v>71.561425372516979</c:v>
                </c:pt>
                <c:pt idx="592">
                  <c:v>119.74224898365507</c:v>
                </c:pt>
                <c:pt idx="593">
                  <c:v>87.45328467487316</c:v>
                </c:pt>
                <c:pt idx="594">
                  <c:v>81.243038271668766</c:v>
                </c:pt>
                <c:pt idx="595">
                  <c:v>47.128105131093591</c:v>
                </c:pt>
                <c:pt idx="596">
                  <c:v>102.94514599646334</c:v>
                </c:pt>
                <c:pt idx="597">
                  <c:v>130.26104577791472</c:v>
                </c:pt>
                <c:pt idx="598">
                  <c:v>105.79651643175731</c:v>
                </c:pt>
                <c:pt idx="599">
                  <c:v>58.555707282918895</c:v>
                </c:pt>
                <c:pt idx="600">
                  <c:v>85.761751266921706</c:v>
                </c:pt>
                <c:pt idx="601">
                  <c:v>60.440991728935401</c:v>
                </c:pt>
                <c:pt idx="602">
                  <c:v>101.08334163313313</c:v>
                </c:pt>
                <c:pt idx="603">
                  <c:v>69.877754239234676</c:v>
                </c:pt>
                <c:pt idx="604">
                  <c:v>134.36002620122915</c:v>
                </c:pt>
                <c:pt idx="605">
                  <c:v>57.845187002054843</c:v>
                </c:pt>
                <c:pt idx="606">
                  <c:v>90.112204899429173</c:v>
                </c:pt>
                <c:pt idx="607">
                  <c:v>90.59456396255311</c:v>
                </c:pt>
                <c:pt idx="608">
                  <c:v>58.513836766997585</c:v>
                </c:pt>
                <c:pt idx="609">
                  <c:v>92.722629465104177</c:v>
                </c:pt>
                <c:pt idx="610">
                  <c:v>96.369208902045358</c:v>
                </c:pt>
                <c:pt idx="611">
                  <c:v>89.820226790322437</c:v>
                </c:pt>
                <c:pt idx="612">
                  <c:v>64.919579387372451</c:v>
                </c:pt>
                <c:pt idx="613">
                  <c:v>70.376876704238668</c:v>
                </c:pt>
                <c:pt idx="614">
                  <c:v>103.50489614064891</c:v>
                </c:pt>
                <c:pt idx="615">
                  <c:v>67.701013810583802</c:v>
                </c:pt>
                <c:pt idx="616">
                  <c:v>113.8307476899631</c:v>
                </c:pt>
                <c:pt idx="617">
                  <c:v>124.42728397319017</c:v>
                </c:pt>
                <c:pt idx="618">
                  <c:v>79.674950826435975</c:v>
                </c:pt>
                <c:pt idx="619">
                  <c:v>129.54761835040699</c:v>
                </c:pt>
                <c:pt idx="620">
                  <c:v>81.576958571452082</c:v>
                </c:pt>
                <c:pt idx="621">
                  <c:v>88.639602835873845</c:v>
                </c:pt>
                <c:pt idx="622">
                  <c:v>116.77852398064422</c:v>
                </c:pt>
                <c:pt idx="623">
                  <c:v>57.129624993809145</c:v>
                </c:pt>
                <c:pt idx="624">
                  <c:v>119.40575813240605</c:v>
                </c:pt>
                <c:pt idx="625">
                  <c:v>87.94830056204141</c:v>
                </c:pt>
                <c:pt idx="626">
                  <c:v>71.090742348827945</c:v>
                </c:pt>
                <c:pt idx="627">
                  <c:v>92.28506939048242</c:v>
                </c:pt>
                <c:pt idx="628">
                  <c:v>41.016255384974727</c:v>
                </c:pt>
                <c:pt idx="629">
                  <c:v>65.867284549138006</c:v>
                </c:pt>
                <c:pt idx="630">
                  <c:v>49.1346009024926</c:v>
                </c:pt>
                <c:pt idx="631">
                  <c:v>117.75990671039827</c:v>
                </c:pt>
                <c:pt idx="632">
                  <c:v>97.344485805407047</c:v>
                </c:pt>
                <c:pt idx="633">
                  <c:v>59.508572169287845</c:v>
                </c:pt>
                <c:pt idx="634">
                  <c:v>94.446774447728842</c:v>
                </c:pt>
                <c:pt idx="635">
                  <c:v>88.849860444229762</c:v>
                </c:pt>
                <c:pt idx="636">
                  <c:v>81.271042724909535</c:v>
                </c:pt>
                <c:pt idx="637">
                  <c:v>112.67072218302167</c:v>
                </c:pt>
                <c:pt idx="638">
                  <c:v>100.81292166766245</c:v>
                </c:pt>
                <c:pt idx="639">
                  <c:v>92.270725600061823</c:v>
                </c:pt>
                <c:pt idx="640">
                  <c:v>67.345348988421847</c:v>
                </c:pt>
                <c:pt idx="641">
                  <c:v>108.8095793191074</c:v>
                </c:pt>
                <c:pt idx="642">
                  <c:v>92.179726055254321</c:v>
                </c:pt>
                <c:pt idx="643">
                  <c:v>29.623304175850866</c:v>
                </c:pt>
                <c:pt idx="644">
                  <c:v>104.76043668569851</c:v>
                </c:pt>
                <c:pt idx="645">
                  <c:v>36.634975902232554</c:v>
                </c:pt>
                <c:pt idx="646">
                  <c:v>25.076395198358902</c:v>
                </c:pt>
                <c:pt idx="647">
                  <c:v>46.672853515979654</c:v>
                </c:pt>
                <c:pt idx="648">
                  <c:v>14.382137372667176</c:v>
                </c:pt>
                <c:pt idx="649">
                  <c:v>57.805940422406792</c:v>
                </c:pt>
                <c:pt idx="650">
                  <c:v>55.386848732074391</c:v>
                </c:pt>
                <c:pt idx="651">
                  <c:v>75.942302457506585</c:v>
                </c:pt>
                <c:pt idx="652">
                  <c:v>114.85085632100575</c:v>
                </c:pt>
                <c:pt idx="653">
                  <c:v>88.804610618393085</c:v>
                </c:pt>
                <c:pt idx="654">
                  <c:v>98.884600052709061</c:v>
                </c:pt>
                <c:pt idx="655">
                  <c:v>100.04038947906986</c:v>
                </c:pt>
                <c:pt idx="656">
                  <c:v>66.646700646815532</c:v>
                </c:pt>
                <c:pt idx="657">
                  <c:v>99.750580228469047</c:v>
                </c:pt>
                <c:pt idx="658">
                  <c:v>95.459641868825713</c:v>
                </c:pt>
                <c:pt idx="659">
                  <c:v>60.857899208735695</c:v>
                </c:pt>
                <c:pt idx="660">
                  <c:v>101.59510099296249</c:v>
                </c:pt>
                <c:pt idx="661">
                  <c:v>93.894779391038426</c:v>
                </c:pt>
                <c:pt idx="662">
                  <c:v>122.4489247321944</c:v>
                </c:pt>
                <c:pt idx="663">
                  <c:v>80.645885466695177</c:v>
                </c:pt>
                <c:pt idx="664">
                  <c:v>110.03145147331392</c:v>
                </c:pt>
                <c:pt idx="665">
                  <c:v>81.824788828474979</c:v>
                </c:pt>
                <c:pt idx="666">
                  <c:v>104.42400246938472</c:v>
                </c:pt>
                <c:pt idx="667">
                  <c:v>63.53189267591781</c:v>
                </c:pt>
                <c:pt idx="668">
                  <c:v>64.926038689225123</c:v>
                </c:pt>
                <c:pt idx="669">
                  <c:v>46.110881621693217</c:v>
                </c:pt>
                <c:pt idx="670">
                  <c:v>97.191860134530771</c:v>
                </c:pt>
                <c:pt idx="671">
                  <c:v>76.441914982799545</c:v>
                </c:pt>
                <c:pt idx="672">
                  <c:v>102.08087283231384</c:v>
                </c:pt>
                <c:pt idx="673">
                  <c:v>55.277498143559583</c:v>
                </c:pt>
                <c:pt idx="674">
                  <c:v>105.45803650412071</c:v>
                </c:pt>
                <c:pt idx="675">
                  <c:v>106.25870288688205</c:v>
                </c:pt>
                <c:pt idx="676">
                  <c:v>111.3220673045238</c:v>
                </c:pt>
                <c:pt idx="677">
                  <c:v>123.51459079953781</c:v>
                </c:pt>
                <c:pt idx="678">
                  <c:v>69.350207993368969</c:v>
                </c:pt>
                <c:pt idx="679">
                  <c:v>115.49015960946933</c:v>
                </c:pt>
                <c:pt idx="680">
                  <c:v>82.067369242435191</c:v>
                </c:pt>
                <c:pt idx="681">
                  <c:v>112.12239077175865</c:v>
                </c:pt>
                <c:pt idx="682">
                  <c:v>86.350504972487713</c:v>
                </c:pt>
                <c:pt idx="683">
                  <c:v>96.401146643878377</c:v>
                </c:pt>
                <c:pt idx="684">
                  <c:v>62.513926601428615</c:v>
                </c:pt>
                <c:pt idx="685">
                  <c:v>99.952929009283423</c:v>
                </c:pt>
                <c:pt idx="686">
                  <c:v>65.700272101227512</c:v>
                </c:pt>
                <c:pt idx="687">
                  <c:v>129.8192550415169</c:v>
                </c:pt>
                <c:pt idx="688">
                  <c:v>102.41633887098429</c:v>
                </c:pt>
                <c:pt idx="689">
                  <c:v>112.83325054025846</c:v>
                </c:pt>
                <c:pt idx="690">
                  <c:v>105.4557035153512</c:v>
                </c:pt>
                <c:pt idx="691">
                  <c:v>61.293708631395234</c:v>
                </c:pt>
                <c:pt idx="692">
                  <c:v>86.47590830618924</c:v>
                </c:pt>
                <c:pt idx="693">
                  <c:v>102.71399513782592</c:v>
                </c:pt>
                <c:pt idx="694">
                  <c:v>105.31415191804921</c:v>
                </c:pt>
                <c:pt idx="695">
                  <c:v>100.00767936058593</c:v>
                </c:pt>
                <c:pt idx="696">
                  <c:v>65.228173365545985</c:v>
                </c:pt>
                <c:pt idx="697">
                  <c:v>81.82346894993124</c:v>
                </c:pt>
                <c:pt idx="698">
                  <c:v>36.080056323603472</c:v>
                </c:pt>
                <c:pt idx="699">
                  <c:v>88.499654323598037</c:v>
                </c:pt>
                <c:pt idx="700">
                  <c:v>74.119018077381966</c:v>
                </c:pt>
                <c:pt idx="701">
                  <c:v>111.88057163489492</c:v>
                </c:pt>
                <c:pt idx="702">
                  <c:v>102.22489412815814</c:v>
                </c:pt>
                <c:pt idx="703">
                  <c:v>68.817229317770327</c:v>
                </c:pt>
                <c:pt idx="704">
                  <c:v>99.151497177936065</c:v>
                </c:pt>
                <c:pt idx="705">
                  <c:v>74.748774751129929</c:v>
                </c:pt>
                <c:pt idx="706">
                  <c:v>97.453450904809088</c:v>
                </c:pt>
                <c:pt idx="707">
                  <c:v>54.202959488182408</c:v>
                </c:pt>
                <c:pt idx="708">
                  <c:v>49.062492640033142</c:v>
                </c:pt>
                <c:pt idx="709">
                  <c:v>130.41311851954279</c:v>
                </c:pt>
                <c:pt idx="710">
                  <c:v>98.0560797456735</c:v>
                </c:pt>
                <c:pt idx="711">
                  <c:v>89.628276105212862</c:v>
                </c:pt>
                <c:pt idx="712">
                  <c:v>118.95730051531528</c:v>
                </c:pt>
                <c:pt idx="713">
                  <c:v>114.1857051247916</c:v>
                </c:pt>
                <c:pt idx="714">
                  <c:v>69.414531205414434</c:v>
                </c:pt>
                <c:pt idx="715">
                  <c:v>106.04902487054632</c:v>
                </c:pt>
                <c:pt idx="716">
                  <c:v>78.146683420905546</c:v>
                </c:pt>
                <c:pt idx="717">
                  <c:v>64.871105865766054</c:v>
                </c:pt>
                <c:pt idx="718">
                  <c:v>66.792192115032137</c:v>
                </c:pt>
                <c:pt idx="719">
                  <c:v>51.487306277333687</c:v>
                </c:pt>
                <c:pt idx="720">
                  <c:v>103.20327924091623</c:v>
                </c:pt>
                <c:pt idx="721">
                  <c:v>102.1714860775172</c:v>
                </c:pt>
                <c:pt idx="722">
                  <c:v>128.8080673923306</c:v>
                </c:pt>
                <c:pt idx="723">
                  <c:v>94.317420266940559</c:v>
                </c:pt>
                <c:pt idx="724">
                  <c:v>90.008652286156391</c:v>
                </c:pt>
                <c:pt idx="725">
                  <c:v>118.64261753313941</c:v>
                </c:pt>
                <c:pt idx="726">
                  <c:v>94.047171354532367</c:v>
                </c:pt>
                <c:pt idx="727">
                  <c:v>98.37489249565364</c:v>
                </c:pt>
                <c:pt idx="728">
                  <c:v>93.375656852502544</c:v>
                </c:pt>
                <c:pt idx="729">
                  <c:v>88.736201704249126</c:v>
                </c:pt>
                <c:pt idx="730">
                  <c:v>73.142180879159241</c:v>
                </c:pt>
                <c:pt idx="731">
                  <c:v>53.072257106153074</c:v>
                </c:pt>
                <c:pt idx="732">
                  <c:v>126.67332530982419</c:v>
                </c:pt>
                <c:pt idx="733">
                  <c:v>101.37230902447621</c:v>
                </c:pt>
                <c:pt idx="734">
                  <c:v>76.815259784732078</c:v>
                </c:pt>
                <c:pt idx="735">
                  <c:v>78.029901126334309</c:v>
                </c:pt>
                <c:pt idx="736">
                  <c:v>104.98150531034517</c:v>
                </c:pt>
                <c:pt idx="737">
                  <c:v>116.20718567433742</c:v>
                </c:pt>
                <c:pt idx="738">
                  <c:v>101.41369699540118</c:v>
                </c:pt>
                <c:pt idx="739">
                  <c:v>91.359852765102275</c:v>
                </c:pt>
                <c:pt idx="740">
                  <c:v>79.410105879914312</c:v>
                </c:pt>
                <c:pt idx="741">
                  <c:v>65.193712827968213</c:v>
                </c:pt>
                <c:pt idx="742">
                  <c:v>66.639713753986499</c:v>
                </c:pt>
                <c:pt idx="743">
                  <c:v>36.272628202879609</c:v>
                </c:pt>
                <c:pt idx="744">
                  <c:v>108.99838719473482</c:v>
                </c:pt>
                <c:pt idx="745">
                  <c:v>114.31811506779428</c:v>
                </c:pt>
                <c:pt idx="746">
                  <c:v>80.648893841239129</c:v>
                </c:pt>
                <c:pt idx="747">
                  <c:v>107.87678520855501</c:v>
                </c:pt>
                <c:pt idx="748">
                  <c:v>103.50492575283204</c:v>
                </c:pt>
                <c:pt idx="749">
                  <c:v>136.87284251661956</c:v>
                </c:pt>
                <c:pt idx="750">
                  <c:v>115.80000135525441</c:v>
                </c:pt>
                <c:pt idx="751">
                  <c:v>96.759970499553305</c:v>
                </c:pt>
                <c:pt idx="752">
                  <c:v>48.714298030243221</c:v>
                </c:pt>
                <c:pt idx="753">
                  <c:v>100.99114994487745</c:v>
                </c:pt>
                <c:pt idx="754">
                  <c:v>132.47671476194449</c:v>
                </c:pt>
                <c:pt idx="755">
                  <c:v>100.4811753986726</c:v>
                </c:pt>
                <c:pt idx="756">
                  <c:v>103.77324967391088</c:v>
                </c:pt>
                <c:pt idx="757">
                  <c:v>81.043730956634406</c:v>
                </c:pt>
                <c:pt idx="758">
                  <c:v>98.47833283612151</c:v>
                </c:pt>
                <c:pt idx="759">
                  <c:v>59.776478710553086</c:v>
                </c:pt>
                <c:pt idx="760">
                  <c:v>38.743208353542265</c:v>
                </c:pt>
                <c:pt idx="761">
                  <c:v>56.375277299198629</c:v>
                </c:pt>
                <c:pt idx="762">
                  <c:v>114.51256451147154</c:v>
                </c:pt>
                <c:pt idx="763">
                  <c:v>45.348688470163701</c:v>
                </c:pt>
                <c:pt idx="764">
                  <c:v>101.92145078861577</c:v>
                </c:pt>
                <c:pt idx="765">
                  <c:v>112.58535995190613</c:v>
                </c:pt>
                <c:pt idx="766">
                  <c:v>105.94070387040261</c:v>
                </c:pt>
                <c:pt idx="767">
                  <c:v>109.97836642364766</c:v>
                </c:pt>
                <c:pt idx="768">
                  <c:v>87.346824279384023</c:v>
                </c:pt>
                <c:pt idx="769">
                  <c:v>85.578947250169122</c:v>
                </c:pt>
                <c:pt idx="770">
                  <c:v>42.86254812029452</c:v>
                </c:pt>
                <c:pt idx="771">
                  <c:v>72.256717947003267</c:v>
                </c:pt>
                <c:pt idx="772">
                  <c:v>64.289151888388972</c:v>
                </c:pt>
                <c:pt idx="773">
                  <c:v>108.57882130537753</c:v>
                </c:pt>
                <c:pt idx="774">
                  <c:v>95.589413663545685</c:v>
                </c:pt>
                <c:pt idx="775">
                  <c:v>118.53163752487757</c:v>
                </c:pt>
                <c:pt idx="776">
                  <c:v>66.006729616062927</c:v>
                </c:pt>
                <c:pt idx="777">
                  <c:v>117.19500151751922</c:v>
                </c:pt>
                <c:pt idx="778">
                  <c:v>91.299533287057997</c:v>
                </c:pt>
                <c:pt idx="779">
                  <c:v>117.52574413530988</c:v>
                </c:pt>
                <c:pt idx="780">
                  <c:v>86.803378703935223</c:v>
                </c:pt>
                <c:pt idx="781">
                  <c:v>114.59019626625252</c:v>
                </c:pt>
                <c:pt idx="782">
                  <c:v>81.995564071251508</c:v>
                </c:pt>
                <c:pt idx="783">
                  <c:v>110.95930453534984</c:v>
                </c:pt>
                <c:pt idx="784">
                  <c:v>99.196571951653908</c:v>
                </c:pt>
                <c:pt idx="785">
                  <c:v>83.062457947176426</c:v>
                </c:pt>
                <c:pt idx="786">
                  <c:v>113.73916263772158</c:v>
                </c:pt>
                <c:pt idx="787">
                  <c:v>131.88202321024082</c:v>
                </c:pt>
                <c:pt idx="788">
                  <c:v>98.119677106711222</c:v>
                </c:pt>
                <c:pt idx="789">
                  <c:v>73.714339864261049</c:v>
                </c:pt>
                <c:pt idx="790">
                  <c:v>81.159051609058608</c:v>
                </c:pt>
                <c:pt idx="791">
                  <c:v>110.80483120290279</c:v>
                </c:pt>
                <c:pt idx="792">
                  <c:v>86.40125522764373</c:v>
                </c:pt>
                <c:pt idx="793">
                  <c:v>96.356502156834893</c:v>
                </c:pt>
                <c:pt idx="794">
                  <c:v>134.48289250987466</c:v>
                </c:pt>
                <c:pt idx="795">
                  <c:v>126.9891215351908</c:v>
                </c:pt>
                <c:pt idx="796">
                  <c:v>24.452729341238836</c:v>
                </c:pt>
                <c:pt idx="797">
                  <c:v>126.40413011899929</c:v>
                </c:pt>
                <c:pt idx="798">
                  <c:v>95.42103745569095</c:v>
                </c:pt>
                <c:pt idx="799">
                  <c:v>99.203623173433627</c:v>
                </c:pt>
                <c:pt idx="800">
                  <c:v>132.04121167976217</c:v>
                </c:pt>
                <c:pt idx="801">
                  <c:v>62.938502670102224</c:v>
                </c:pt>
                <c:pt idx="802">
                  <c:v>125.17442246882592</c:v>
                </c:pt>
                <c:pt idx="803">
                  <c:v>104.26692605515092</c:v>
                </c:pt>
                <c:pt idx="804">
                  <c:v>78.25891578725215</c:v>
                </c:pt>
                <c:pt idx="805">
                  <c:v>37.569670012180076</c:v>
                </c:pt>
                <c:pt idx="806">
                  <c:v>100.30462388068197</c:v>
                </c:pt>
                <c:pt idx="807">
                  <c:v>129.98793780374908</c:v>
                </c:pt>
                <c:pt idx="808">
                  <c:v>106.3349104548069</c:v>
                </c:pt>
                <c:pt idx="809">
                  <c:v>74.084943143349108</c:v>
                </c:pt>
                <c:pt idx="810">
                  <c:v>66.152908460837736</c:v>
                </c:pt>
                <c:pt idx="811">
                  <c:v>52.194302320460395</c:v>
                </c:pt>
                <c:pt idx="812">
                  <c:v>88.966748161862569</c:v>
                </c:pt>
                <c:pt idx="813">
                  <c:v>76.982647755471064</c:v>
                </c:pt>
                <c:pt idx="814">
                  <c:v>133.86336580845949</c:v>
                </c:pt>
                <c:pt idx="815">
                  <c:v>85.421336640680664</c:v>
                </c:pt>
                <c:pt idx="816">
                  <c:v>93.827877275626335</c:v>
                </c:pt>
                <c:pt idx="817">
                  <c:v>102.35640676916709</c:v>
                </c:pt>
                <c:pt idx="818">
                  <c:v>67.379711838478897</c:v>
                </c:pt>
                <c:pt idx="819">
                  <c:v>77.206943892877717</c:v>
                </c:pt>
                <c:pt idx="820">
                  <c:v>90.332165196875437</c:v>
                </c:pt>
                <c:pt idx="821">
                  <c:v>109.82274446632664</c:v>
                </c:pt>
                <c:pt idx="822">
                  <c:v>58.872724761847223</c:v>
                </c:pt>
                <c:pt idx="823">
                  <c:v>104.22605397671339</c:v>
                </c:pt>
                <c:pt idx="824">
                  <c:v>103.54315576589937</c:v>
                </c:pt>
                <c:pt idx="825">
                  <c:v>76.303927700478994</c:v>
                </c:pt>
                <c:pt idx="826">
                  <c:v>92.975435764934261</c:v>
                </c:pt>
                <c:pt idx="827">
                  <c:v>123.11858624555819</c:v>
                </c:pt>
                <c:pt idx="828">
                  <c:v>78.387780365839504</c:v>
                </c:pt>
                <c:pt idx="829">
                  <c:v>125.25273891074323</c:v>
                </c:pt>
                <c:pt idx="830">
                  <c:v>71.036830600227489</c:v>
                </c:pt>
                <c:pt idx="831">
                  <c:v>82.648806380716934</c:v>
                </c:pt>
                <c:pt idx="832">
                  <c:v>106.04922670569067</c:v>
                </c:pt>
                <c:pt idx="833">
                  <c:v>51.480372950250029</c:v>
                </c:pt>
                <c:pt idx="834">
                  <c:v>96.115981402285257</c:v>
                </c:pt>
                <c:pt idx="835">
                  <c:v>83.777732638282743</c:v>
                </c:pt>
                <c:pt idx="836">
                  <c:v>62.294875185788669</c:v>
                </c:pt>
                <c:pt idx="837">
                  <c:v>87.062065853233193</c:v>
                </c:pt>
                <c:pt idx="838">
                  <c:v>28.154926587199895</c:v>
                </c:pt>
                <c:pt idx="839">
                  <c:v>87.290192203456414</c:v>
                </c:pt>
                <c:pt idx="840">
                  <c:v>54.804614343126914</c:v>
                </c:pt>
                <c:pt idx="841">
                  <c:v>101.78962767775202</c:v>
                </c:pt>
                <c:pt idx="842">
                  <c:v>131.14039845893919</c:v>
                </c:pt>
                <c:pt idx="843">
                  <c:v>49.723351502864936</c:v>
                </c:pt>
                <c:pt idx="844">
                  <c:v>104.23898895295757</c:v>
                </c:pt>
                <c:pt idx="845">
                  <c:v>118.63593535557241</c:v>
                </c:pt>
                <c:pt idx="846">
                  <c:v>108.72575539040329</c:v>
                </c:pt>
                <c:pt idx="847">
                  <c:v>117.89387182658456</c:v>
                </c:pt>
                <c:pt idx="848">
                  <c:v>95.592307437912012</c:v>
                </c:pt>
                <c:pt idx="849">
                  <c:v>120.51553590758908</c:v>
                </c:pt>
                <c:pt idx="850">
                  <c:v>60.364795734571075</c:v>
                </c:pt>
                <c:pt idx="851">
                  <c:v>110.98818353225037</c:v>
                </c:pt>
                <c:pt idx="852">
                  <c:v>85.642756648137677</c:v>
                </c:pt>
                <c:pt idx="853">
                  <c:v>41.76445324159846</c:v>
                </c:pt>
                <c:pt idx="854">
                  <c:v>113.24900172595564</c:v>
                </c:pt>
                <c:pt idx="855">
                  <c:v>46.557784410838273</c:v>
                </c:pt>
                <c:pt idx="856">
                  <c:v>14.496459331382622</c:v>
                </c:pt>
                <c:pt idx="857">
                  <c:v>40.900204263017415</c:v>
                </c:pt>
                <c:pt idx="858">
                  <c:v>22.401963971390504</c:v>
                </c:pt>
                <c:pt idx="859">
                  <c:v>69.118491951909519</c:v>
                </c:pt>
                <c:pt idx="860">
                  <c:v>67.686010966149908</c:v>
                </c:pt>
                <c:pt idx="861">
                  <c:v>76.47357009172427</c:v>
                </c:pt>
                <c:pt idx="862">
                  <c:v>107.59005862697984</c:v>
                </c:pt>
                <c:pt idx="863">
                  <c:v>84.674501148906415</c:v>
                </c:pt>
                <c:pt idx="864">
                  <c:v>115.54217105402689</c:v>
                </c:pt>
                <c:pt idx="865">
                  <c:v>95.529304185462976</c:v>
                </c:pt>
                <c:pt idx="866">
                  <c:v>72.206120102906922</c:v>
                </c:pt>
                <c:pt idx="867">
                  <c:v>111.5997586326416</c:v>
                </c:pt>
                <c:pt idx="868">
                  <c:v>100.4280591867636</c:v>
                </c:pt>
                <c:pt idx="869">
                  <c:v>75.021607524756462</c:v>
                </c:pt>
                <c:pt idx="870">
                  <c:v>94.454321750861283</c:v>
                </c:pt>
                <c:pt idx="871">
                  <c:v>103.1643680059228</c:v>
                </c:pt>
                <c:pt idx="872">
                  <c:v>111.46269567306189</c:v>
                </c:pt>
                <c:pt idx="873">
                  <c:v>96.889117435739479</c:v>
                </c:pt>
                <c:pt idx="874">
                  <c:v>97.856856434790444</c:v>
                </c:pt>
                <c:pt idx="875">
                  <c:v>73.038317952718117</c:v>
                </c:pt>
                <c:pt idx="876">
                  <c:v>108.32908465566072</c:v>
                </c:pt>
                <c:pt idx="877">
                  <c:v>67.845392441523032</c:v>
                </c:pt>
                <c:pt idx="878">
                  <c:v>50.181507528169135</c:v>
                </c:pt>
                <c:pt idx="879">
                  <c:v>74.706483186295458</c:v>
                </c:pt>
                <c:pt idx="880">
                  <c:v>86.353177042749138</c:v>
                </c:pt>
                <c:pt idx="881">
                  <c:v>101.94959187135514</c:v>
                </c:pt>
                <c:pt idx="882">
                  <c:v>78.767793992619247</c:v>
                </c:pt>
                <c:pt idx="883">
                  <c:v>73.194388212106162</c:v>
                </c:pt>
                <c:pt idx="884">
                  <c:v>112.20172967801138</c:v>
                </c:pt>
                <c:pt idx="885">
                  <c:v>89.950284883647285</c:v>
                </c:pt>
                <c:pt idx="886">
                  <c:v>104.19579413235014</c:v>
                </c:pt>
                <c:pt idx="887">
                  <c:v>91.920161846991348</c:v>
                </c:pt>
                <c:pt idx="888">
                  <c:v>105.22454050733208</c:v>
                </c:pt>
                <c:pt idx="889">
                  <c:v>120.48212222049511</c:v>
                </c:pt>
                <c:pt idx="890">
                  <c:v>94.886980389758534</c:v>
                </c:pt>
                <c:pt idx="891">
                  <c:v>110.53812603851161</c:v>
                </c:pt>
                <c:pt idx="892">
                  <c:v>81.754593136408616</c:v>
                </c:pt>
                <c:pt idx="893">
                  <c:v>88.795306027870225</c:v>
                </c:pt>
                <c:pt idx="894">
                  <c:v>36.40670663938505</c:v>
                </c:pt>
                <c:pt idx="895">
                  <c:v>93.102619748935723</c:v>
                </c:pt>
                <c:pt idx="896">
                  <c:v>51.252699445638697</c:v>
                </c:pt>
                <c:pt idx="897">
                  <c:v>125.45612762683164</c:v>
                </c:pt>
                <c:pt idx="898">
                  <c:v>105.85186494015967</c:v>
                </c:pt>
                <c:pt idx="899">
                  <c:v>114.13426507504012</c:v>
                </c:pt>
                <c:pt idx="900">
                  <c:v>81.891474755618418</c:v>
                </c:pt>
                <c:pt idx="901">
                  <c:v>73.811830375796291</c:v>
                </c:pt>
                <c:pt idx="902">
                  <c:v>90.733794819509669</c:v>
                </c:pt>
                <c:pt idx="903">
                  <c:v>104.11462132406321</c:v>
                </c:pt>
                <c:pt idx="904">
                  <c:v>102.26370472536726</c:v>
                </c:pt>
                <c:pt idx="905">
                  <c:v>97.455856844116937</c:v>
                </c:pt>
                <c:pt idx="906">
                  <c:v>49.492247209467656</c:v>
                </c:pt>
                <c:pt idx="907">
                  <c:v>70.637416112156743</c:v>
                </c:pt>
                <c:pt idx="908">
                  <c:v>33.777450344771012</c:v>
                </c:pt>
                <c:pt idx="909">
                  <c:v>104.11215285605965</c:v>
                </c:pt>
                <c:pt idx="910">
                  <c:v>74.656085119470305</c:v>
                </c:pt>
                <c:pt idx="911">
                  <c:v>105.48121070836089</c:v>
                </c:pt>
                <c:pt idx="912">
                  <c:v>62.91770399737095</c:v>
                </c:pt>
                <c:pt idx="913">
                  <c:v>64.407273268279368</c:v>
                </c:pt>
                <c:pt idx="914">
                  <c:v>81.594358599191906</c:v>
                </c:pt>
                <c:pt idx="915">
                  <c:v>90.109722660759687</c:v>
                </c:pt>
                <c:pt idx="916">
                  <c:v>106.86163183173885</c:v>
                </c:pt>
                <c:pt idx="917">
                  <c:v>52.973121143497991</c:v>
                </c:pt>
                <c:pt idx="918">
                  <c:v>46.422515158097902</c:v>
                </c:pt>
                <c:pt idx="919">
                  <c:v>129.29490102788216</c:v>
                </c:pt>
                <c:pt idx="920">
                  <c:v>127.29445942740611</c:v>
                </c:pt>
                <c:pt idx="921">
                  <c:v>96.777399933080034</c:v>
                </c:pt>
                <c:pt idx="922">
                  <c:v>113.0678036173945</c:v>
                </c:pt>
                <c:pt idx="923">
                  <c:v>115.8715039838096</c:v>
                </c:pt>
                <c:pt idx="924">
                  <c:v>53.931076797852263</c:v>
                </c:pt>
                <c:pt idx="925">
                  <c:v>94.580056331468413</c:v>
                </c:pt>
                <c:pt idx="926">
                  <c:v>100.72009748528724</c:v>
                </c:pt>
                <c:pt idx="927">
                  <c:v>65.394998835445335</c:v>
                </c:pt>
                <c:pt idx="928">
                  <c:v>66.649239113119634</c:v>
                </c:pt>
                <c:pt idx="929">
                  <c:v>83.980760768789594</c:v>
                </c:pt>
                <c:pt idx="930">
                  <c:v>93.842188933369385</c:v>
                </c:pt>
                <c:pt idx="931">
                  <c:v>108.9760333013306</c:v>
                </c:pt>
                <c:pt idx="932">
                  <c:v>127.82982145649198</c:v>
                </c:pt>
                <c:pt idx="933">
                  <c:v>73.086747416479383</c:v>
                </c:pt>
                <c:pt idx="934">
                  <c:v>79.724512239265849</c:v>
                </c:pt>
                <c:pt idx="935">
                  <c:v>117.64685114304447</c:v>
                </c:pt>
                <c:pt idx="936">
                  <c:v>101.10333869603049</c:v>
                </c:pt>
                <c:pt idx="937">
                  <c:v>101.63984488067722</c:v>
                </c:pt>
                <c:pt idx="938">
                  <c:v>106.82619250857213</c:v>
                </c:pt>
                <c:pt idx="939">
                  <c:v>82.69778212503455</c:v>
                </c:pt>
                <c:pt idx="940">
                  <c:v>63.610778721309934</c:v>
                </c:pt>
                <c:pt idx="941">
                  <c:v>78.062540127931712</c:v>
                </c:pt>
                <c:pt idx="942">
                  <c:v>115.15134378815932</c:v>
                </c:pt>
                <c:pt idx="943">
                  <c:v>89.031814554289141</c:v>
                </c:pt>
                <c:pt idx="944">
                  <c:v>70.313282828194204</c:v>
                </c:pt>
                <c:pt idx="945">
                  <c:v>112.49246562702135</c:v>
                </c:pt>
                <c:pt idx="946">
                  <c:v>80.73454595943852</c:v>
                </c:pt>
                <c:pt idx="947">
                  <c:v>121.39779957424184</c:v>
                </c:pt>
                <c:pt idx="948">
                  <c:v>99.741495850605205</c:v>
                </c:pt>
                <c:pt idx="949">
                  <c:v>98.835487598686683</c:v>
                </c:pt>
                <c:pt idx="950">
                  <c:v>76.837379516844379</c:v>
                </c:pt>
                <c:pt idx="951">
                  <c:v>64.917318110209351</c:v>
                </c:pt>
                <c:pt idx="952">
                  <c:v>67.751334656796615</c:v>
                </c:pt>
                <c:pt idx="953">
                  <c:v>51.006883234336001</c:v>
                </c:pt>
                <c:pt idx="954">
                  <c:v>94.181020364282475</c:v>
                </c:pt>
                <c:pt idx="955">
                  <c:v>103.19051151654408</c:v>
                </c:pt>
                <c:pt idx="956">
                  <c:v>81.584086932500597</c:v>
                </c:pt>
                <c:pt idx="957">
                  <c:v>97.352996214822269</c:v>
                </c:pt>
                <c:pt idx="958">
                  <c:v>108.55275476029431</c:v>
                </c:pt>
                <c:pt idx="959">
                  <c:v>113.494095564237</c:v>
                </c:pt>
                <c:pt idx="960">
                  <c:v>120.49923446143555</c:v>
                </c:pt>
                <c:pt idx="961">
                  <c:v>102.30268764283372</c:v>
                </c:pt>
                <c:pt idx="962">
                  <c:v>26.545215801980742</c:v>
                </c:pt>
                <c:pt idx="963">
                  <c:v>97.234090395959939</c:v>
                </c:pt>
                <c:pt idx="964">
                  <c:v>132.63608640789241</c:v>
                </c:pt>
                <c:pt idx="965">
                  <c:v>89.516734027373815</c:v>
                </c:pt>
                <c:pt idx="966">
                  <c:v>101.87669404581497</c:v>
                </c:pt>
                <c:pt idx="967">
                  <c:v>66.922076594833854</c:v>
                </c:pt>
                <c:pt idx="968">
                  <c:v>70.84129675385033</c:v>
                </c:pt>
                <c:pt idx="969">
                  <c:v>89.341027762405133</c:v>
                </c:pt>
                <c:pt idx="970">
                  <c:v>63.070039247359851</c:v>
                </c:pt>
                <c:pt idx="971">
                  <c:v>57.105039814927963</c:v>
                </c:pt>
                <c:pt idx="972">
                  <c:v>77.902154279005657</c:v>
                </c:pt>
                <c:pt idx="973">
                  <c:v>35.314986383726961</c:v>
                </c:pt>
                <c:pt idx="974">
                  <c:v>73.41186706899623</c:v>
                </c:pt>
                <c:pt idx="975">
                  <c:v>122.30571032505385</c:v>
                </c:pt>
                <c:pt idx="976">
                  <c:v>101.39514008930196</c:v>
                </c:pt>
                <c:pt idx="977">
                  <c:v>88.761717622553775</c:v>
                </c:pt>
                <c:pt idx="978">
                  <c:v>78.943760651887786</c:v>
                </c:pt>
                <c:pt idx="979">
                  <c:v>72.657560283303681</c:v>
                </c:pt>
                <c:pt idx="980">
                  <c:v>83.522074332618658</c:v>
                </c:pt>
                <c:pt idx="981">
                  <c:v>69.292386575156257</c:v>
                </c:pt>
                <c:pt idx="982">
                  <c:v>65.881322092655097</c:v>
                </c:pt>
                <c:pt idx="983">
                  <c:v>97.748335016206667</c:v>
                </c:pt>
                <c:pt idx="984">
                  <c:v>95.140425752985081</c:v>
                </c:pt>
                <c:pt idx="985">
                  <c:v>124.46545335678024</c:v>
                </c:pt>
                <c:pt idx="986">
                  <c:v>93.56505915304291</c:v>
                </c:pt>
                <c:pt idx="987">
                  <c:v>76.880023316330792</c:v>
                </c:pt>
                <c:pt idx="988">
                  <c:v>104.89568643003392</c:v>
                </c:pt>
                <c:pt idx="989">
                  <c:v>92.857659983295449</c:v>
                </c:pt>
                <c:pt idx="990">
                  <c:v>85.408399777786073</c:v>
                </c:pt>
                <c:pt idx="991">
                  <c:v>103.91597436285798</c:v>
                </c:pt>
                <c:pt idx="992">
                  <c:v>78.39772605586893</c:v>
                </c:pt>
                <c:pt idx="993">
                  <c:v>113.39727488631291</c:v>
                </c:pt>
                <c:pt idx="994">
                  <c:v>123.20495624426169</c:v>
                </c:pt>
                <c:pt idx="995">
                  <c:v>67.784341661428229</c:v>
                </c:pt>
                <c:pt idx="996">
                  <c:v>106.08183898812426</c:v>
                </c:pt>
                <c:pt idx="997">
                  <c:v>128.7776576572291</c:v>
                </c:pt>
                <c:pt idx="998">
                  <c:v>97.082194443577677</c:v>
                </c:pt>
                <c:pt idx="999">
                  <c:v>62.133945431647824</c:v>
                </c:pt>
                <c:pt idx="1000">
                  <c:v>105.53498399319072</c:v>
                </c:pt>
                <c:pt idx="1001">
                  <c:v>117.28825495788567</c:v>
                </c:pt>
                <c:pt idx="1002">
                  <c:v>100.83791469388487</c:v>
                </c:pt>
                <c:pt idx="1003">
                  <c:v>86.880511615768</c:v>
                </c:pt>
                <c:pt idx="1004">
                  <c:v>134.49861801150905</c:v>
                </c:pt>
                <c:pt idx="1005">
                  <c:v>124.02057907972663</c:v>
                </c:pt>
                <c:pt idx="1006">
                  <c:v>59.898505212980879</c:v>
                </c:pt>
                <c:pt idx="1007">
                  <c:v>132.94513393158138</c:v>
                </c:pt>
                <c:pt idx="1008">
                  <c:v>97.732782205827974</c:v>
                </c:pt>
                <c:pt idx="1009">
                  <c:v>69.543659651473831</c:v>
                </c:pt>
                <c:pt idx="1010">
                  <c:v>129.50030902307677</c:v>
                </c:pt>
                <c:pt idx="1011">
                  <c:v>61.645696883141689</c:v>
                </c:pt>
                <c:pt idx="1012">
                  <c:v>131.69941129226913</c:v>
                </c:pt>
                <c:pt idx="1013">
                  <c:v>106.41005495663545</c:v>
                </c:pt>
                <c:pt idx="1014">
                  <c:v>105.6235263433389</c:v>
                </c:pt>
                <c:pt idx="1015">
                  <c:v>78.626502688916801</c:v>
                </c:pt>
                <c:pt idx="1016">
                  <c:v>120.84339082588387</c:v>
                </c:pt>
                <c:pt idx="1017">
                  <c:v>123.67495662222498</c:v>
                </c:pt>
                <c:pt idx="1018">
                  <c:v>114.58963048769178</c:v>
                </c:pt>
                <c:pt idx="1019">
                  <c:v>58.524528567119681</c:v>
                </c:pt>
                <c:pt idx="1020">
                  <c:v>66.014549176535411</c:v>
                </c:pt>
                <c:pt idx="1021">
                  <c:v>59.981126625770287</c:v>
                </c:pt>
                <c:pt idx="1022">
                  <c:v>105.04213943886978</c:v>
                </c:pt>
                <c:pt idx="1023">
                  <c:v>70.119124310707321</c:v>
                </c:pt>
                <c:pt idx="1024">
                  <c:v>121.146258390285</c:v>
                </c:pt>
                <c:pt idx="1025">
                  <c:v>68.922984439043347</c:v>
                </c:pt>
                <c:pt idx="1026">
                  <c:v>89.823309305399675</c:v>
                </c:pt>
                <c:pt idx="1027">
                  <c:v>86.387262059024437</c:v>
                </c:pt>
                <c:pt idx="1028">
                  <c:v>79.73406946869946</c:v>
                </c:pt>
                <c:pt idx="1029">
                  <c:v>95.213153067458904</c:v>
                </c:pt>
                <c:pt idx="1030">
                  <c:v>98.154509382099505</c:v>
                </c:pt>
                <c:pt idx="1031">
                  <c:v>91.897363219072048</c:v>
                </c:pt>
                <c:pt idx="1032">
                  <c:v>46.511601659894957</c:v>
                </c:pt>
                <c:pt idx="1033">
                  <c:v>80.718652289254422</c:v>
                </c:pt>
                <c:pt idx="1034">
                  <c:v>83.265830564863236</c:v>
                </c:pt>
                <c:pt idx="1035">
                  <c:v>92.789729421238363</c:v>
                </c:pt>
                <c:pt idx="1036">
                  <c:v>114.41424825998472</c:v>
                </c:pt>
                <c:pt idx="1037">
                  <c:v>122.80159823959828</c:v>
                </c:pt>
                <c:pt idx="1038">
                  <c:v>87.703879434967973</c:v>
                </c:pt>
                <c:pt idx="1039">
                  <c:v>121.56737547899723</c:v>
                </c:pt>
                <c:pt idx="1040">
                  <c:v>58.484667152610221</c:v>
                </c:pt>
                <c:pt idx="1041">
                  <c:v>98.084514362050953</c:v>
                </c:pt>
                <c:pt idx="1042">
                  <c:v>80.646787870846637</c:v>
                </c:pt>
                <c:pt idx="1043">
                  <c:v>80.753234533588369</c:v>
                </c:pt>
                <c:pt idx="1044">
                  <c:v>107.08113206040316</c:v>
                </c:pt>
                <c:pt idx="1045">
                  <c:v>70.075024103693977</c:v>
                </c:pt>
                <c:pt idx="1046">
                  <c:v>93.344217445882904</c:v>
                </c:pt>
                <c:pt idx="1047">
                  <c:v>66.215755307594549</c:v>
                </c:pt>
                <c:pt idx="1048">
                  <c:v>36.714529468320727</c:v>
                </c:pt>
                <c:pt idx="1049">
                  <c:v>80.343098771050379</c:v>
                </c:pt>
              </c:numCache>
            </c:numRef>
          </c:yVal>
          <c:smooth val="0"/>
          <c:extLst>
            <c:ext xmlns:c16="http://schemas.microsoft.com/office/drawing/2014/chart" uri="{C3380CC4-5D6E-409C-BE32-E72D297353CC}">
              <c16:uniqueId val="{00000000-697A-4939-A3B2-B0EA0DB20F8E}"/>
            </c:ext>
          </c:extLst>
        </c:ser>
        <c:dLbls>
          <c:showLegendKey val="0"/>
          <c:showVal val="0"/>
          <c:showCatName val="0"/>
          <c:showSerName val="0"/>
          <c:showPercent val="0"/>
          <c:showBubbleSize val="0"/>
        </c:dLbls>
        <c:axId val="135600863"/>
        <c:axId val="125446575"/>
      </c:scatterChart>
      <c:valAx>
        <c:axId val="135600863"/>
        <c:scaling>
          <c:orientation val="minMax"/>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CT Net-CONE ($2026/kW)</a:t>
                </a:r>
              </a:p>
            </c:rich>
          </c:tx>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Annual PC Price ($2026/kW)</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9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'[PCM_0327_default_eql.xlsb]PC Supply vs. PC Price'!$E$4</c:f>
              <c:strCache>
                <c:ptCount val="1"/>
                <c:pt idx="0">
                  <c:v>Spring</c:v>
                </c:pt>
              </c:strCache>
            </c:strRef>
          </c:tx>
          <c:spPr>
            <a:ln w="19050" cap="rnd">
              <a:noFill/>
              <a:round/>
            </a:ln>
            <a:effectLst/>
          </c:spPr>
          <c:marker>
            <c:symbol val="circle"/>
            <c:size val="5"/>
            <c:spPr>
              <a:solidFill>
                <a:schemeClr val="accent4">
                  <a:alpha val="20000"/>
                </a:schemeClr>
              </a:solidFill>
              <a:ln w="3175">
                <a:noFill/>
              </a:ln>
              <a:effectLst/>
            </c:spPr>
          </c:marker>
          <c:xVal>
            <c:numRef>
              <c:f>'[PCM_0327_default_eql.xlsb]PC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'[PCM_0327_default_eql.xlsb]PC Supply vs. PC Price'!$E$5:$E$4207</c:f>
              <c:numCache>
                <c:formatCode>_("$"* #,##0_);_("$"* \(#,##0\);_("$"* "-"??_);_(@_)</c:formatCode>
                <c:ptCount val="4203"/>
                <c:pt idx="0">
                  <c:v>21.403366345113056</c:v>
                </c:pt>
                <c:pt idx="1">
                  <c:v>0.44900627262700454</c:v>
                </c:pt>
                <c:pt idx="2">
                  <c:v>16.005156883876488</c:v>
                </c:pt>
                <c:pt idx="3">
                  <c:v>3.7654385126558179</c:v>
                </c:pt>
                <c:pt idx="4">
                  <c:v>12.003867662907368</c:v>
                </c:pt>
                <c:pt idx="5">
                  <c:v>0</c:v>
                </c:pt>
                <c:pt idx="6">
                  <c:v>4.001289220969122</c:v>
                </c:pt>
                <c:pt idx="7">
                  <c:v>39.693239821064765</c:v>
                </c:pt>
                <c:pt idx="8">
                  <c:v>0</c:v>
                </c:pt>
                <c:pt idx="9">
                  <c:v>12.973898009333041</c:v>
                </c:pt>
                <c:pt idx="10">
                  <c:v>8.002578441938244</c:v>
                </c:pt>
                <c:pt idx="11">
                  <c:v>0</c:v>
                </c:pt>
                <c:pt idx="12">
                  <c:v>8.002578441938244</c:v>
                </c:pt>
                <c:pt idx="13">
                  <c:v>0</c:v>
                </c:pt>
                <c:pt idx="14">
                  <c:v>0</c:v>
                </c:pt>
                <c:pt idx="15">
                  <c:v>3.9899551418937542</c:v>
                </c:pt>
                <c:pt idx="16">
                  <c:v>2.4544714819306996</c:v>
                </c:pt>
                <c:pt idx="17">
                  <c:v>4.9869082104891209</c:v>
                </c:pt>
                <c:pt idx="18">
                  <c:v>4.6383126683930671</c:v>
                </c:pt>
                <c:pt idx="19">
                  <c:v>3.8318017590252706</c:v>
                </c:pt>
                <c:pt idx="20">
                  <c:v>10.869504547095246</c:v>
                </c:pt>
                <c:pt idx="21">
                  <c:v>0</c:v>
                </c:pt>
                <c:pt idx="22">
                  <c:v>2.1641039005157441</c:v>
                </c:pt>
                <c:pt idx="23">
                  <c:v>0</c:v>
                </c:pt>
                <c:pt idx="24">
                  <c:v>13.204896939350045</c:v>
                </c:pt>
                <c:pt idx="25">
                  <c:v>24.007735325814735</c:v>
                </c:pt>
                <c:pt idx="26">
                  <c:v>4.001289220969122</c:v>
                </c:pt>
                <c:pt idx="27">
                  <c:v>4.001289220969122</c:v>
                </c:pt>
                <c:pt idx="28">
                  <c:v>3.7368325177844972</c:v>
                </c:pt>
                <c:pt idx="29">
                  <c:v>4.2066021353830161</c:v>
                </c:pt>
                <c:pt idx="30">
                  <c:v>0</c:v>
                </c:pt>
                <c:pt idx="31">
                  <c:v>0</c:v>
                </c:pt>
                <c:pt idx="32">
                  <c:v>16.005156883876488</c:v>
                </c:pt>
                <c:pt idx="33">
                  <c:v>5.9085079620141752</c:v>
                </c:pt>
                <c:pt idx="34">
                  <c:v>0</c:v>
                </c:pt>
                <c:pt idx="35">
                  <c:v>0</c:v>
                </c:pt>
                <c:pt idx="36">
                  <c:v>48.015470651629471</c:v>
                </c:pt>
                <c:pt idx="37">
                  <c:v>0</c:v>
                </c:pt>
                <c:pt idx="38">
                  <c:v>0</c:v>
                </c:pt>
                <c:pt idx="39">
                  <c:v>0</c:v>
                </c:pt>
                <c:pt idx="40">
                  <c:v>0</c:v>
                </c:pt>
                <c:pt idx="41">
                  <c:v>4.001289220969122</c:v>
                </c:pt>
                <c:pt idx="42">
                  <c:v>0</c:v>
                </c:pt>
                <c:pt idx="43">
                  <c:v>4.001289220969122</c:v>
                </c:pt>
                <c:pt idx="44">
                  <c:v>4.001289220969122</c:v>
                </c:pt>
                <c:pt idx="45">
                  <c:v>7.4028603654585181</c:v>
                </c:pt>
                <c:pt idx="46">
                  <c:v>36.505893730373543</c:v>
                </c:pt>
                <c:pt idx="47">
                  <c:v>0</c:v>
                </c:pt>
                <c:pt idx="48">
                  <c:v>5.1487419011851445</c:v>
                </c:pt>
                <c:pt idx="49">
                  <c:v>32.248273727718129</c:v>
                </c:pt>
                <c:pt idx="50">
                  <c:v>0</c:v>
                </c:pt>
                <c:pt idx="51">
                  <c:v>10.533418401804985</c:v>
                </c:pt>
                <c:pt idx="52">
                  <c:v>0</c:v>
                </c:pt>
                <c:pt idx="53">
                  <c:v>34.741319910587428</c:v>
                </c:pt>
                <c:pt idx="54">
                  <c:v>0</c:v>
                </c:pt>
                <c:pt idx="55">
                  <c:v>6.7487804408750716</c:v>
                </c:pt>
                <c:pt idx="56">
                  <c:v>0</c:v>
                </c:pt>
                <c:pt idx="57">
                  <c:v>40.012892209691223</c:v>
                </c:pt>
                <c:pt idx="58">
                  <c:v>27.115638140748718</c:v>
                </c:pt>
                <c:pt idx="59">
                  <c:v>20.006446104845612</c:v>
                </c:pt>
                <c:pt idx="60">
                  <c:v>0</c:v>
                </c:pt>
                <c:pt idx="61">
                  <c:v>3.9049816647765012</c:v>
                </c:pt>
                <c:pt idx="62">
                  <c:v>0</c:v>
                </c:pt>
                <c:pt idx="63">
                  <c:v>20.121658361100167</c:v>
                </c:pt>
                <c:pt idx="64">
                  <c:v>12.003867662907368</c:v>
                </c:pt>
                <c:pt idx="65">
                  <c:v>0</c:v>
                </c:pt>
                <c:pt idx="66">
                  <c:v>7.4989355923525496</c:v>
                </c:pt>
                <c:pt idx="67">
                  <c:v>16.005156883876488</c:v>
                </c:pt>
                <c:pt idx="68">
                  <c:v>0</c:v>
                </c:pt>
                <c:pt idx="69">
                  <c:v>5.3149902641736864</c:v>
                </c:pt>
                <c:pt idx="70">
                  <c:v>4.8131330969200281</c:v>
                </c:pt>
                <c:pt idx="71">
                  <c:v>0</c:v>
                </c:pt>
                <c:pt idx="72">
                  <c:v>2.4518353390197314</c:v>
                </c:pt>
                <c:pt idx="73">
                  <c:v>11.965452034474096</c:v>
                </c:pt>
                <c:pt idx="74">
                  <c:v>0</c:v>
                </c:pt>
                <c:pt idx="75">
                  <c:v>1.0570681047463588</c:v>
                </c:pt>
                <c:pt idx="76">
                  <c:v>4.5590142622788541</c:v>
                </c:pt>
                <c:pt idx="77">
                  <c:v>11.679592211045174</c:v>
                </c:pt>
                <c:pt idx="78">
                  <c:v>0</c:v>
                </c:pt>
                <c:pt idx="79">
                  <c:v>0</c:v>
                </c:pt>
                <c:pt idx="80">
                  <c:v>0</c:v>
                </c:pt>
                <c:pt idx="81">
                  <c:v>36.011602988722096</c:v>
                </c:pt>
                <c:pt idx="82">
                  <c:v>0</c:v>
                </c:pt>
                <c:pt idx="83">
                  <c:v>0</c:v>
                </c:pt>
                <c:pt idx="84">
                  <c:v>7.4429628295812158</c:v>
                </c:pt>
                <c:pt idx="85">
                  <c:v>0</c:v>
                </c:pt>
                <c:pt idx="86">
                  <c:v>36.011602988722096</c:v>
                </c:pt>
                <c:pt idx="87">
                  <c:v>0</c:v>
                </c:pt>
                <c:pt idx="88">
                  <c:v>8.002578441938244</c:v>
                </c:pt>
                <c:pt idx="89">
                  <c:v>0</c:v>
                </c:pt>
                <c:pt idx="90">
                  <c:v>3.632930338730513</c:v>
                </c:pt>
                <c:pt idx="91">
                  <c:v>0</c:v>
                </c:pt>
                <c:pt idx="92">
                  <c:v>12.003867662907368</c:v>
                </c:pt>
                <c:pt idx="93">
                  <c:v>3.857962689579717</c:v>
                </c:pt>
                <c:pt idx="94">
                  <c:v>0.91862832775128933</c:v>
                </c:pt>
                <c:pt idx="95">
                  <c:v>0</c:v>
                </c:pt>
                <c:pt idx="96">
                  <c:v>16.290239515232827</c:v>
                </c:pt>
                <c:pt idx="97">
                  <c:v>0</c:v>
                </c:pt>
                <c:pt idx="98">
                  <c:v>0</c:v>
                </c:pt>
                <c:pt idx="99">
                  <c:v>16.005156883876488</c:v>
                </c:pt>
                <c:pt idx="100">
                  <c:v>0</c:v>
                </c:pt>
                <c:pt idx="101">
                  <c:v>0</c:v>
                </c:pt>
                <c:pt idx="102">
                  <c:v>32.010313767752976</c:v>
                </c:pt>
                <c:pt idx="103">
                  <c:v>14.211142052115676</c:v>
                </c:pt>
                <c:pt idx="104">
                  <c:v>0</c:v>
                </c:pt>
                <c:pt idx="105">
                  <c:v>6.7208137029851738</c:v>
                </c:pt>
                <c:pt idx="106">
                  <c:v>10.526893002605695</c:v>
                </c:pt>
                <c:pt idx="107">
                  <c:v>11.899326341200627</c:v>
                </c:pt>
                <c:pt idx="108">
                  <c:v>2.890390434631501</c:v>
                </c:pt>
                <c:pt idx="109">
                  <c:v>28.009024546783856</c:v>
                </c:pt>
                <c:pt idx="110">
                  <c:v>20.006446104845612</c:v>
                </c:pt>
                <c:pt idx="111">
                  <c:v>0</c:v>
                </c:pt>
                <c:pt idx="112">
                  <c:v>7.5834487325117017</c:v>
                </c:pt>
                <c:pt idx="113">
                  <c:v>0</c:v>
                </c:pt>
                <c:pt idx="114">
                  <c:v>14.633671698833938</c:v>
                </c:pt>
                <c:pt idx="115">
                  <c:v>0</c:v>
                </c:pt>
                <c:pt idx="116">
                  <c:v>3.17303511679189</c:v>
                </c:pt>
                <c:pt idx="117">
                  <c:v>3.4982132627904847</c:v>
                </c:pt>
                <c:pt idx="118">
                  <c:v>8.8613882574520666</c:v>
                </c:pt>
                <c:pt idx="119">
                  <c:v>40.012892209691223</c:v>
                </c:pt>
                <c:pt idx="120">
                  <c:v>2.6023207258794794</c:v>
                </c:pt>
                <c:pt idx="121">
                  <c:v>6.2034958951326544</c:v>
                </c:pt>
                <c:pt idx="122">
                  <c:v>0</c:v>
                </c:pt>
                <c:pt idx="123">
                  <c:v>30.299131266858787</c:v>
                </c:pt>
                <c:pt idx="124">
                  <c:v>3.3004094341553314</c:v>
                </c:pt>
                <c:pt idx="125">
                  <c:v>4.3020800166380821</c:v>
                </c:pt>
                <c:pt idx="126">
                  <c:v>6.4329584325463953</c:v>
                </c:pt>
                <c:pt idx="127">
                  <c:v>4.001289220969122</c:v>
                </c:pt>
                <c:pt idx="128">
                  <c:v>16.005156883876488</c:v>
                </c:pt>
                <c:pt idx="129">
                  <c:v>11.612986629694051</c:v>
                </c:pt>
                <c:pt idx="130">
                  <c:v>3.1172925258952655</c:v>
                </c:pt>
                <c:pt idx="131">
                  <c:v>0</c:v>
                </c:pt>
                <c:pt idx="132">
                  <c:v>3.8044733818782372</c:v>
                </c:pt>
                <c:pt idx="133">
                  <c:v>11.88672667324181</c:v>
                </c:pt>
                <c:pt idx="134">
                  <c:v>0</c:v>
                </c:pt>
                <c:pt idx="135">
                  <c:v>5.4855385898004192</c:v>
                </c:pt>
                <c:pt idx="136">
                  <c:v>12.623022600392861</c:v>
                </c:pt>
                <c:pt idx="137">
                  <c:v>0</c:v>
                </c:pt>
                <c:pt idx="138">
                  <c:v>20.800920331873474</c:v>
                </c:pt>
                <c:pt idx="139">
                  <c:v>0</c:v>
                </c:pt>
                <c:pt idx="140">
                  <c:v>1.3438305756596254</c:v>
                </c:pt>
                <c:pt idx="141">
                  <c:v>0</c:v>
                </c:pt>
                <c:pt idx="142">
                  <c:v>0</c:v>
                </c:pt>
                <c:pt idx="143">
                  <c:v>0</c:v>
                </c:pt>
                <c:pt idx="144">
                  <c:v>33.788428337528572</c:v>
                </c:pt>
                <c:pt idx="145">
                  <c:v>0</c:v>
                </c:pt>
                <c:pt idx="146">
                  <c:v>0</c:v>
                </c:pt>
                <c:pt idx="147">
                  <c:v>0</c:v>
                </c:pt>
                <c:pt idx="148">
                  <c:v>0</c:v>
                </c:pt>
                <c:pt idx="149">
                  <c:v>6.3147036961444547</c:v>
                </c:pt>
                <c:pt idx="150">
                  <c:v>0</c:v>
                </c:pt>
                <c:pt idx="151">
                  <c:v>28.009024546783856</c:v>
                </c:pt>
                <c:pt idx="152">
                  <c:v>0.72899108740342233</c:v>
                </c:pt>
                <c:pt idx="153">
                  <c:v>0</c:v>
                </c:pt>
                <c:pt idx="154">
                  <c:v>7.2449845718563308</c:v>
                </c:pt>
                <c:pt idx="155">
                  <c:v>4.0216683151998867</c:v>
                </c:pt>
                <c:pt idx="156">
                  <c:v>9.9126135848366659E-2</c:v>
                </c:pt>
                <c:pt idx="157">
                  <c:v>1.5441920726515792</c:v>
                </c:pt>
                <c:pt idx="158">
                  <c:v>5.9792156645921084</c:v>
                </c:pt>
                <c:pt idx="159">
                  <c:v>0</c:v>
                </c:pt>
                <c:pt idx="160">
                  <c:v>0.13403836071749092</c:v>
                </c:pt>
                <c:pt idx="161">
                  <c:v>8.002578441938244</c:v>
                </c:pt>
                <c:pt idx="162">
                  <c:v>0</c:v>
                </c:pt>
                <c:pt idx="163">
                  <c:v>20.006446104845612</c:v>
                </c:pt>
                <c:pt idx="164">
                  <c:v>4.689295034686328</c:v>
                </c:pt>
                <c:pt idx="165">
                  <c:v>4.001289220969122</c:v>
                </c:pt>
                <c:pt idx="166">
                  <c:v>0</c:v>
                </c:pt>
                <c:pt idx="167">
                  <c:v>20.006446104845612</c:v>
                </c:pt>
                <c:pt idx="168">
                  <c:v>0</c:v>
                </c:pt>
                <c:pt idx="169">
                  <c:v>0</c:v>
                </c:pt>
                <c:pt idx="170">
                  <c:v>25.895523855664777</c:v>
                </c:pt>
                <c:pt idx="171">
                  <c:v>0</c:v>
                </c:pt>
                <c:pt idx="172">
                  <c:v>7.2950443405330407</c:v>
                </c:pt>
                <c:pt idx="173">
                  <c:v>0</c:v>
                </c:pt>
                <c:pt idx="174">
                  <c:v>0</c:v>
                </c:pt>
                <c:pt idx="175">
                  <c:v>0</c:v>
                </c:pt>
                <c:pt idx="176">
                  <c:v>20.006446104845612</c:v>
                </c:pt>
                <c:pt idx="177">
                  <c:v>64.020627535505952</c:v>
                </c:pt>
                <c:pt idx="178">
                  <c:v>40.012892209691223</c:v>
                </c:pt>
                <c:pt idx="179">
                  <c:v>3.9263898462076527</c:v>
                </c:pt>
                <c:pt idx="180">
                  <c:v>0</c:v>
                </c:pt>
                <c:pt idx="181">
                  <c:v>0</c:v>
                </c:pt>
                <c:pt idx="182">
                  <c:v>23.250083927318613</c:v>
                </c:pt>
                <c:pt idx="183">
                  <c:v>1.2282056898980505</c:v>
                </c:pt>
                <c:pt idx="184">
                  <c:v>2.6446223311946286</c:v>
                </c:pt>
                <c:pt idx="185">
                  <c:v>0</c:v>
                </c:pt>
                <c:pt idx="186">
                  <c:v>26.756838832055472</c:v>
                </c:pt>
                <c:pt idx="187">
                  <c:v>0</c:v>
                </c:pt>
                <c:pt idx="188">
                  <c:v>0</c:v>
                </c:pt>
                <c:pt idx="189">
                  <c:v>6.1335393036280088</c:v>
                </c:pt>
                <c:pt idx="190">
                  <c:v>0</c:v>
                </c:pt>
                <c:pt idx="191">
                  <c:v>12.266853908623681</c:v>
                </c:pt>
                <c:pt idx="192">
                  <c:v>2.1192863442937795</c:v>
                </c:pt>
                <c:pt idx="193">
                  <c:v>5.8190844188991084</c:v>
                </c:pt>
                <c:pt idx="194">
                  <c:v>0</c:v>
                </c:pt>
                <c:pt idx="195">
                  <c:v>0</c:v>
                </c:pt>
                <c:pt idx="196">
                  <c:v>9.0716308192190755</c:v>
                </c:pt>
                <c:pt idx="197">
                  <c:v>20.006446104845612</c:v>
                </c:pt>
                <c:pt idx="198">
                  <c:v>0</c:v>
                </c:pt>
                <c:pt idx="199">
                  <c:v>18.396746382963926</c:v>
                </c:pt>
                <c:pt idx="200">
                  <c:v>6.5404755987075198</c:v>
                </c:pt>
                <c:pt idx="201">
                  <c:v>0</c:v>
                </c:pt>
                <c:pt idx="202">
                  <c:v>0</c:v>
                </c:pt>
                <c:pt idx="203">
                  <c:v>0</c:v>
                </c:pt>
                <c:pt idx="204">
                  <c:v>0</c:v>
                </c:pt>
                <c:pt idx="205">
                  <c:v>0</c:v>
                </c:pt>
                <c:pt idx="206">
                  <c:v>0</c:v>
                </c:pt>
                <c:pt idx="207">
                  <c:v>0</c:v>
                </c:pt>
                <c:pt idx="208">
                  <c:v>0</c:v>
                </c:pt>
                <c:pt idx="209">
                  <c:v>0</c:v>
                </c:pt>
                <c:pt idx="210">
                  <c:v>3.9338260513393086</c:v>
                </c:pt>
                <c:pt idx="211">
                  <c:v>4.5963139213072042</c:v>
                </c:pt>
                <c:pt idx="212">
                  <c:v>8.002578441938244</c:v>
                </c:pt>
                <c:pt idx="213">
                  <c:v>4.001289220969122</c:v>
                </c:pt>
                <c:pt idx="214">
                  <c:v>8.002578441938244</c:v>
                </c:pt>
                <c:pt idx="215">
                  <c:v>0</c:v>
                </c:pt>
                <c:pt idx="216">
                  <c:v>0</c:v>
                </c:pt>
                <c:pt idx="217">
                  <c:v>9.9059310541025027</c:v>
                </c:pt>
                <c:pt idx="218">
                  <c:v>8.002578441938244</c:v>
                </c:pt>
                <c:pt idx="219">
                  <c:v>8.002578441938244</c:v>
                </c:pt>
                <c:pt idx="220">
                  <c:v>12.003867662907368</c:v>
                </c:pt>
                <c:pt idx="221">
                  <c:v>0</c:v>
                </c:pt>
                <c:pt idx="222">
                  <c:v>8.002578441938244</c:v>
                </c:pt>
                <c:pt idx="223">
                  <c:v>0</c:v>
                </c:pt>
                <c:pt idx="224">
                  <c:v>8.002578441938244</c:v>
                </c:pt>
                <c:pt idx="225">
                  <c:v>4.001289220969122</c:v>
                </c:pt>
                <c:pt idx="226">
                  <c:v>5.4957663780336699</c:v>
                </c:pt>
                <c:pt idx="227">
                  <c:v>0</c:v>
                </c:pt>
                <c:pt idx="228">
                  <c:v>9.0713582068783793</c:v>
                </c:pt>
                <c:pt idx="229">
                  <c:v>8.002578441938244</c:v>
                </c:pt>
                <c:pt idx="230">
                  <c:v>2.3999967081571025</c:v>
                </c:pt>
                <c:pt idx="231">
                  <c:v>0</c:v>
                </c:pt>
                <c:pt idx="232">
                  <c:v>2.6182744001367375</c:v>
                </c:pt>
                <c:pt idx="233">
                  <c:v>0</c:v>
                </c:pt>
                <c:pt idx="234">
                  <c:v>14.643302270890802</c:v>
                </c:pt>
                <c:pt idx="235">
                  <c:v>27.299909329957693</c:v>
                </c:pt>
                <c:pt idx="236">
                  <c:v>0</c:v>
                </c:pt>
                <c:pt idx="237">
                  <c:v>12.003867662907368</c:v>
                </c:pt>
                <c:pt idx="238">
                  <c:v>11.096342270658875</c:v>
                </c:pt>
                <c:pt idx="239">
                  <c:v>2.6700535441069442</c:v>
                </c:pt>
                <c:pt idx="240">
                  <c:v>4.001289220969122</c:v>
                </c:pt>
                <c:pt idx="241">
                  <c:v>3.5464530805949432</c:v>
                </c:pt>
                <c:pt idx="242">
                  <c:v>32.010313767752976</c:v>
                </c:pt>
                <c:pt idx="243">
                  <c:v>16.005156883876488</c:v>
                </c:pt>
                <c:pt idx="244">
                  <c:v>0</c:v>
                </c:pt>
                <c:pt idx="245">
                  <c:v>0</c:v>
                </c:pt>
                <c:pt idx="246">
                  <c:v>64.020627535505952</c:v>
                </c:pt>
                <c:pt idx="247">
                  <c:v>4.001289220969122</c:v>
                </c:pt>
                <c:pt idx="248">
                  <c:v>0</c:v>
                </c:pt>
                <c:pt idx="249">
                  <c:v>5.7136762682098095</c:v>
                </c:pt>
                <c:pt idx="250">
                  <c:v>0</c:v>
                </c:pt>
                <c:pt idx="251">
                  <c:v>4.001289220969122</c:v>
                </c:pt>
                <c:pt idx="252">
                  <c:v>0</c:v>
                </c:pt>
                <c:pt idx="253">
                  <c:v>16.005156883876488</c:v>
                </c:pt>
                <c:pt idx="254">
                  <c:v>7.6630031503553484</c:v>
                </c:pt>
                <c:pt idx="255">
                  <c:v>8.002578441938244</c:v>
                </c:pt>
                <c:pt idx="256">
                  <c:v>12.659248131461164</c:v>
                </c:pt>
                <c:pt idx="257">
                  <c:v>0</c:v>
                </c:pt>
                <c:pt idx="258">
                  <c:v>0</c:v>
                </c:pt>
                <c:pt idx="259">
                  <c:v>13.159658256417961</c:v>
                </c:pt>
                <c:pt idx="260">
                  <c:v>0</c:v>
                </c:pt>
                <c:pt idx="261">
                  <c:v>1.8177501745847919</c:v>
                </c:pt>
                <c:pt idx="262">
                  <c:v>1.9594613837519228</c:v>
                </c:pt>
                <c:pt idx="263">
                  <c:v>36.011602988722096</c:v>
                </c:pt>
                <c:pt idx="264">
                  <c:v>0</c:v>
                </c:pt>
                <c:pt idx="265">
                  <c:v>7.2425052585295422</c:v>
                </c:pt>
                <c:pt idx="266">
                  <c:v>0</c:v>
                </c:pt>
                <c:pt idx="267">
                  <c:v>52.016759872598598</c:v>
                </c:pt>
                <c:pt idx="268">
                  <c:v>24.007735325814735</c:v>
                </c:pt>
                <c:pt idx="269">
                  <c:v>16.005156883876488</c:v>
                </c:pt>
                <c:pt idx="270">
                  <c:v>8.002578441938244</c:v>
                </c:pt>
                <c:pt idx="271">
                  <c:v>11.366387070049878</c:v>
                </c:pt>
                <c:pt idx="272">
                  <c:v>0</c:v>
                </c:pt>
                <c:pt idx="273">
                  <c:v>18.324364776948634</c:v>
                </c:pt>
                <c:pt idx="274">
                  <c:v>0</c:v>
                </c:pt>
                <c:pt idx="275">
                  <c:v>0</c:v>
                </c:pt>
                <c:pt idx="276">
                  <c:v>0</c:v>
                </c:pt>
                <c:pt idx="277">
                  <c:v>0</c:v>
                </c:pt>
                <c:pt idx="278">
                  <c:v>0</c:v>
                </c:pt>
                <c:pt idx="279">
                  <c:v>0</c:v>
                </c:pt>
                <c:pt idx="280">
                  <c:v>10.435626842724467</c:v>
                </c:pt>
                <c:pt idx="281">
                  <c:v>0</c:v>
                </c:pt>
                <c:pt idx="282">
                  <c:v>0</c:v>
                </c:pt>
                <c:pt idx="283">
                  <c:v>21.998439252600999</c:v>
                </c:pt>
                <c:pt idx="284">
                  <c:v>0</c:v>
                </c:pt>
                <c:pt idx="285">
                  <c:v>0</c:v>
                </c:pt>
                <c:pt idx="286">
                  <c:v>2.5093346656172946</c:v>
                </c:pt>
                <c:pt idx="287">
                  <c:v>21.287146823202157</c:v>
                </c:pt>
                <c:pt idx="288">
                  <c:v>0</c:v>
                </c:pt>
                <c:pt idx="289">
                  <c:v>0</c:v>
                </c:pt>
                <c:pt idx="290">
                  <c:v>0</c:v>
                </c:pt>
                <c:pt idx="291">
                  <c:v>7.6630254227710788</c:v>
                </c:pt>
                <c:pt idx="292">
                  <c:v>20.006446104845612</c:v>
                </c:pt>
                <c:pt idx="293">
                  <c:v>2.2989227262771652</c:v>
                </c:pt>
                <c:pt idx="294">
                  <c:v>8.0369490340606511</c:v>
                </c:pt>
                <c:pt idx="295">
                  <c:v>0</c:v>
                </c:pt>
                <c:pt idx="296">
                  <c:v>21.649407252118824</c:v>
                </c:pt>
                <c:pt idx="297">
                  <c:v>0</c:v>
                </c:pt>
                <c:pt idx="298">
                  <c:v>7.1020787771690319</c:v>
                </c:pt>
                <c:pt idx="299">
                  <c:v>0</c:v>
                </c:pt>
                <c:pt idx="300">
                  <c:v>1.7662411564850733</c:v>
                </c:pt>
                <c:pt idx="301">
                  <c:v>0</c:v>
                </c:pt>
                <c:pt idx="302">
                  <c:v>12.003867662907368</c:v>
                </c:pt>
                <c:pt idx="303">
                  <c:v>2.7636520266132178</c:v>
                </c:pt>
                <c:pt idx="304">
                  <c:v>0</c:v>
                </c:pt>
                <c:pt idx="305">
                  <c:v>0</c:v>
                </c:pt>
                <c:pt idx="306">
                  <c:v>21.167460886863037</c:v>
                </c:pt>
                <c:pt idx="307">
                  <c:v>0</c:v>
                </c:pt>
                <c:pt idx="308">
                  <c:v>0</c:v>
                </c:pt>
                <c:pt idx="309">
                  <c:v>20.006446104845612</c:v>
                </c:pt>
                <c:pt idx="310">
                  <c:v>0</c:v>
                </c:pt>
                <c:pt idx="311">
                  <c:v>0</c:v>
                </c:pt>
                <c:pt idx="312">
                  <c:v>40.012892209691223</c:v>
                </c:pt>
                <c:pt idx="313">
                  <c:v>42.505626355798782</c:v>
                </c:pt>
                <c:pt idx="314">
                  <c:v>0</c:v>
                </c:pt>
                <c:pt idx="315">
                  <c:v>8.002578441938244</c:v>
                </c:pt>
                <c:pt idx="316">
                  <c:v>0</c:v>
                </c:pt>
                <c:pt idx="317">
                  <c:v>11.666982156692162</c:v>
                </c:pt>
                <c:pt idx="318">
                  <c:v>9.8831732315382972</c:v>
                </c:pt>
                <c:pt idx="319">
                  <c:v>32.010313767752976</c:v>
                </c:pt>
                <c:pt idx="320">
                  <c:v>20.006446104845612</c:v>
                </c:pt>
                <c:pt idx="321">
                  <c:v>0</c:v>
                </c:pt>
                <c:pt idx="322">
                  <c:v>32.251388156910593</c:v>
                </c:pt>
                <c:pt idx="323">
                  <c:v>0</c:v>
                </c:pt>
                <c:pt idx="324">
                  <c:v>21.194195743511479</c:v>
                </c:pt>
                <c:pt idx="325">
                  <c:v>0</c:v>
                </c:pt>
                <c:pt idx="326">
                  <c:v>5.5582246738274321</c:v>
                </c:pt>
                <c:pt idx="327">
                  <c:v>3.2744397545979917</c:v>
                </c:pt>
                <c:pt idx="328">
                  <c:v>0</c:v>
                </c:pt>
                <c:pt idx="329">
                  <c:v>24.007735325814735</c:v>
                </c:pt>
                <c:pt idx="330">
                  <c:v>11.612453426408685</c:v>
                </c:pt>
                <c:pt idx="331">
                  <c:v>6.4436826316130231</c:v>
                </c:pt>
                <c:pt idx="332">
                  <c:v>0</c:v>
                </c:pt>
                <c:pt idx="333">
                  <c:v>27.333264338576146</c:v>
                </c:pt>
                <c:pt idx="334">
                  <c:v>2.4089241547593723</c:v>
                </c:pt>
                <c:pt idx="335">
                  <c:v>2.1017539248732273</c:v>
                </c:pt>
                <c:pt idx="336">
                  <c:v>0</c:v>
                </c:pt>
                <c:pt idx="337">
                  <c:v>16.005156883876488</c:v>
                </c:pt>
                <c:pt idx="338">
                  <c:v>32.010313767752976</c:v>
                </c:pt>
                <c:pt idx="339">
                  <c:v>11.273097839360602</c:v>
                </c:pt>
                <c:pt idx="340">
                  <c:v>3.8848828817454089</c:v>
                </c:pt>
                <c:pt idx="341">
                  <c:v>0</c:v>
                </c:pt>
                <c:pt idx="342">
                  <c:v>6.1192616642410131</c:v>
                </c:pt>
                <c:pt idx="343">
                  <c:v>2.8523246834159384</c:v>
                </c:pt>
                <c:pt idx="344">
                  <c:v>0</c:v>
                </c:pt>
                <c:pt idx="345">
                  <c:v>6.9173698650042477</c:v>
                </c:pt>
                <c:pt idx="346">
                  <c:v>16.579230288273088</c:v>
                </c:pt>
                <c:pt idx="347">
                  <c:v>0</c:v>
                </c:pt>
                <c:pt idx="348">
                  <c:v>22.227196844763267</c:v>
                </c:pt>
                <c:pt idx="349">
                  <c:v>0</c:v>
                </c:pt>
                <c:pt idx="350">
                  <c:v>1.7252600482933489</c:v>
                </c:pt>
                <c:pt idx="351">
                  <c:v>0</c:v>
                </c:pt>
                <c:pt idx="352">
                  <c:v>0</c:v>
                </c:pt>
                <c:pt idx="353">
                  <c:v>0</c:v>
                </c:pt>
                <c:pt idx="354">
                  <c:v>10.459192246862166</c:v>
                </c:pt>
                <c:pt idx="355">
                  <c:v>0</c:v>
                </c:pt>
                <c:pt idx="356">
                  <c:v>0</c:v>
                </c:pt>
                <c:pt idx="357">
                  <c:v>0</c:v>
                </c:pt>
                <c:pt idx="358">
                  <c:v>7.8504617673033721</c:v>
                </c:pt>
                <c:pt idx="359">
                  <c:v>0</c:v>
                </c:pt>
                <c:pt idx="360">
                  <c:v>0.84277781420414677</c:v>
                </c:pt>
                <c:pt idx="361">
                  <c:v>9.8982842330468319</c:v>
                </c:pt>
                <c:pt idx="362">
                  <c:v>3.635770147433361</c:v>
                </c:pt>
                <c:pt idx="363">
                  <c:v>0</c:v>
                </c:pt>
                <c:pt idx="364">
                  <c:v>7.1163318686945312</c:v>
                </c:pt>
                <c:pt idx="365">
                  <c:v>0.88759125780718628</c:v>
                </c:pt>
                <c:pt idx="366">
                  <c:v>3.1066824091814</c:v>
                </c:pt>
                <c:pt idx="367">
                  <c:v>2.8920733147180964</c:v>
                </c:pt>
                <c:pt idx="368">
                  <c:v>14.825197659595585</c:v>
                </c:pt>
                <c:pt idx="369">
                  <c:v>0</c:v>
                </c:pt>
                <c:pt idx="370">
                  <c:v>0</c:v>
                </c:pt>
                <c:pt idx="371">
                  <c:v>8.002578441938244</c:v>
                </c:pt>
                <c:pt idx="372">
                  <c:v>1.9371050184259346</c:v>
                </c:pt>
                <c:pt idx="373">
                  <c:v>15.384543194560976</c:v>
                </c:pt>
                <c:pt idx="374">
                  <c:v>4.0616923088996888</c:v>
                </c:pt>
                <c:pt idx="375">
                  <c:v>0</c:v>
                </c:pt>
                <c:pt idx="376">
                  <c:v>0</c:v>
                </c:pt>
                <c:pt idx="377">
                  <c:v>32.010313767752976</c:v>
                </c:pt>
                <c:pt idx="378">
                  <c:v>3.1685376156460645</c:v>
                </c:pt>
                <c:pt idx="379">
                  <c:v>0</c:v>
                </c:pt>
                <c:pt idx="380">
                  <c:v>30.64584357571643</c:v>
                </c:pt>
                <c:pt idx="381">
                  <c:v>0</c:v>
                </c:pt>
                <c:pt idx="382">
                  <c:v>1.7132439317476709</c:v>
                </c:pt>
                <c:pt idx="383">
                  <c:v>0</c:v>
                </c:pt>
                <c:pt idx="384">
                  <c:v>6.77387258732786</c:v>
                </c:pt>
                <c:pt idx="385">
                  <c:v>12.003867662907368</c:v>
                </c:pt>
                <c:pt idx="386">
                  <c:v>16.005156883876488</c:v>
                </c:pt>
                <c:pt idx="387">
                  <c:v>64.020627535505952</c:v>
                </c:pt>
                <c:pt idx="388">
                  <c:v>48.015470651629471</c:v>
                </c:pt>
                <c:pt idx="389">
                  <c:v>0</c:v>
                </c:pt>
                <c:pt idx="390">
                  <c:v>0</c:v>
                </c:pt>
                <c:pt idx="391">
                  <c:v>8.002578441938244</c:v>
                </c:pt>
                <c:pt idx="392">
                  <c:v>28.009024546783859</c:v>
                </c:pt>
                <c:pt idx="393">
                  <c:v>0</c:v>
                </c:pt>
                <c:pt idx="394">
                  <c:v>2.6216816452849825</c:v>
                </c:pt>
                <c:pt idx="395">
                  <c:v>12.003867662907368</c:v>
                </c:pt>
                <c:pt idx="396">
                  <c:v>25.437153030639994</c:v>
                </c:pt>
                <c:pt idx="397">
                  <c:v>0</c:v>
                </c:pt>
                <c:pt idx="398">
                  <c:v>0</c:v>
                </c:pt>
                <c:pt idx="399">
                  <c:v>0</c:v>
                </c:pt>
                <c:pt idx="400">
                  <c:v>0</c:v>
                </c:pt>
                <c:pt idx="401">
                  <c:v>0</c:v>
                </c:pt>
                <c:pt idx="402">
                  <c:v>0.32162628617016181</c:v>
                </c:pt>
                <c:pt idx="403">
                  <c:v>10.335429420009268</c:v>
                </c:pt>
                <c:pt idx="404">
                  <c:v>0</c:v>
                </c:pt>
                <c:pt idx="405">
                  <c:v>0</c:v>
                </c:pt>
                <c:pt idx="406">
                  <c:v>24.007735325814735</c:v>
                </c:pt>
                <c:pt idx="407">
                  <c:v>28.009024546783859</c:v>
                </c:pt>
                <c:pt idx="408">
                  <c:v>0</c:v>
                </c:pt>
                <c:pt idx="409">
                  <c:v>20.006446104845612</c:v>
                </c:pt>
                <c:pt idx="410">
                  <c:v>24.007735325814735</c:v>
                </c:pt>
                <c:pt idx="411">
                  <c:v>0</c:v>
                </c:pt>
                <c:pt idx="412">
                  <c:v>0</c:v>
                </c:pt>
                <c:pt idx="413">
                  <c:v>0</c:v>
                </c:pt>
                <c:pt idx="414">
                  <c:v>0</c:v>
                </c:pt>
                <c:pt idx="415">
                  <c:v>0</c:v>
                </c:pt>
                <c:pt idx="416">
                  <c:v>0</c:v>
                </c:pt>
                <c:pt idx="417">
                  <c:v>0</c:v>
                </c:pt>
                <c:pt idx="418">
                  <c:v>0</c:v>
                </c:pt>
                <c:pt idx="419">
                  <c:v>0</c:v>
                </c:pt>
                <c:pt idx="420">
                  <c:v>8.5779466502357327</c:v>
                </c:pt>
                <c:pt idx="421">
                  <c:v>2.5957100333069869</c:v>
                </c:pt>
                <c:pt idx="422">
                  <c:v>0</c:v>
                </c:pt>
                <c:pt idx="423">
                  <c:v>4.001289220969122</c:v>
                </c:pt>
                <c:pt idx="424">
                  <c:v>8.002578441938244</c:v>
                </c:pt>
                <c:pt idx="425">
                  <c:v>0</c:v>
                </c:pt>
                <c:pt idx="426">
                  <c:v>0</c:v>
                </c:pt>
                <c:pt idx="427">
                  <c:v>12.362632071493158</c:v>
                </c:pt>
                <c:pt idx="428">
                  <c:v>7.0592598851281547</c:v>
                </c:pt>
                <c:pt idx="429">
                  <c:v>13.616278837732347</c:v>
                </c:pt>
                <c:pt idx="430">
                  <c:v>8.002578441938244</c:v>
                </c:pt>
                <c:pt idx="431">
                  <c:v>0</c:v>
                </c:pt>
                <c:pt idx="432">
                  <c:v>8.002578441938244</c:v>
                </c:pt>
                <c:pt idx="433">
                  <c:v>0</c:v>
                </c:pt>
                <c:pt idx="434">
                  <c:v>0</c:v>
                </c:pt>
                <c:pt idx="435">
                  <c:v>0</c:v>
                </c:pt>
                <c:pt idx="436">
                  <c:v>0.83214319624281696</c:v>
                </c:pt>
                <c:pt idx="437">
                  <c:v>0</c:v>
                </c:pt>
                <c:pt idx="438">
                  <c:v>5.080673866323802</c:v>
                </c:pt>
                <c:pt idx="439">
                  <c:v>5.2258275598024859</c:v>
                </c:pt>
                <c:pt idx="440">
                  <c:v>8.838606178110366</c:v>
                </c:pt>
                <c:pt idx="441">
                  <c:v>0</c:v>
                </c:pt>
                <c:pt idx="442">
                  <c:v>0</c:v>
                </c:pt>
                <c:pt idx="443">
                  <c:v>0</c:v>
                </c:pt>
                <c:pt idx="444">
                  <c:v>21.057906589660341</c:v>
                </c:pt>
                <c:pt idx="445">
                  <c:v>24.007735325814735</c:v>
                </c:pt>
                <c:pt idx="446">
                  <c:v>20.006446104845612</c:v>
                </c:pt>
                <c:pt idx="447">
                  <c:v>12.003867662907368</c:v>
                </c:pt>
                <c:pt idx="448">
                  <c:v>0</c:v>
                </c:pt>
                <c:pt idx="449">
                  <c:v>1.3587297962905633</c:v>
                </c:pt>
                <c:pt idx="450">
                  <c:v>0</c:v>
                </c:pt>
                <c:pt idx="451">
                  <c:v>0</c:v>
                </c:pt>
                <c:pt idx="452">
                  <c:v>3.6748923237871089</c:v>
                </c:pt>
                <c:pt idx="453">
                  <c:v>0</c:v>
                </c:pt>
                <c:pt idx="454">
                  <c:v>0</c:v>
                </c:pt>
                <c:pt idx="455">
                  <c:v>0</c:v>
                </c:pt>
                <c:pt idx="456">
                  <c:v>52.016759872598598</c:v>
                </c:pt>
                <c:pt idx="457">
                  <c:v>0</c:v>
                </c:pt>
                <c:pt idx="458">
                  <c:v>0</c:v>
                </c:pt>
                <c:pt idx="459">
                  <c:v>6.1661956757459233</c:v>
                </c:pt>
                <c:pt idx="460">
                  <c:v>0</c:v>
                </c:pt>
                <c:pt idx="461">
                  <c:v>3.9185213178683158</c:v>
                </c:pt>
                <c:pt idx="462">
                  <c:v>0</c:v>
                </c:pt>
                <c:pt idx="463">
                  <c:v>4.001289220969122</c:v>
                </c:pt>
                <c:pt idx="464">
                  <c:v>7.6304655215432771</c:v>
                </c:pt>
                <c:pt idx="465">
                  <c:v>0</c:v>
                </c:pt>
                <c:pt idx="466">
                  <c:v>46.188326181395254</c:v>
                </c:pt>
                <c:pt idx="467">
                  <c:v>0</c:v>
                </c:pt>
                <c:pt idx="468">
                  <c:v>16.005156883876488</c:v>
                </c:pt>
                <c:pt idx="469">
                  <c:v>21.940455826052357</c:v>
                </c:pt>
                <c:pt idx="470">
                  <c:v>0</c:v>
                </c:pt>
                <c:pt idx="471">
                  <c:v>5.2531999806098293</c:v>
                </c:pt>
                <c:pt idx="472">
                  <c:v>0</c:v>
                </c:pt>
                <c:pt idx="473">
                  <c:v>13.085267457670046</c:v>
                </c:pt>
                <c:pt idx="474">
                  <c:v>0</c:v>
                </c:pt>
                <c:pt idx="475">
                  <c:v>3.2439733569759399</c:v>
                </c:pt>
                <c:pt idx="476">
                  <c:v>0</c:v>
                </c:pt>
                <c:pt idx="477">
                  <c:v>52.016759872598598</c:v>
                </c:pt>
                <c:pt idx="478">
                  <c:v>34.888027605188022</c:v>
                </c:pt>
                <c:pt idx="479">
                  <c:v>20.006446104845612</c:v>
                </c:pt>
                <c:pt idx="480">
                  <c:v>4.001289220969122</c:v>
                </c:pt>
                <c:pt idx="481">
                  <c:v>6.0786200894958418</c:v>
                </c:pt>
                <c:pt idx="482">
                  <c:v>0</c:v>
                </c:pt>
                <c:pt idx="483">
                  <c:v>28.009024546783859</c:v>
                </c:pt>
                <c:pt idx="484">
                  <c:v>4.6854462996134618</c:v>
                </c:pt>
                <c:pt idx="485">
                  <c:v>2.2600119063417123</c:v>
                </c:pt>
                <c:pt idx="486">
                  <c:v>0</c:v>
                </c:pt>
                <c:pt idx="487">
                  <c:v>12.003867662907368</c:v>
                </c:pt>
                <c:pt idx="488">
                  <c:v>0</c:v>
                </c:pt>
                <c:pt idx="489">
                  <c:v>0</c:v>
                </c:pt>
                <c:pt idx="490">
                  <c:v>2.1426389450979264</c:v>
                </c:pt>
                <c:pt idx="491">
                  <c:v>0</c:v>
                </c:pt>
                <c:pt idx="492">
                  <c:v>0</c:v>
                </c:pt>
                <c:pt idx="493">
                  <c:v>21.323407020474765</c:v>
                </c:pt>
                <c:pt idx="494">
                  <c:v>0</c:v>
                </c:pt>
                <c:pt idx="495">
                  <c:v>1.3893764357249379</c:v>
                </c:pt>
                <c:pt idx="496">
                  <c:v>2.4058254975261342</c:v>
                </c:pt>
                <c:pt idx="497">
                  <c:v>11.739914754711199</c:v>
                </c:pt>
                <c:pt idx="498">
                  <c:v>0</c:v>
                </c:pt>
                <c:pt idx="499">
                  <c:v>0</c:v>
                </c:pt>
                <c:pt idx="500">
                  <c:v>0</c:v>
                </c:pt>
                <c:pt idx="501">
                  <c:v>18.104734695090169</c:v>
                </c:pt>
                <c:pt idx="502">
                  <c:v>32.010313767752976</c:v>
                </c:pt>
                <c:pt idx="503">
                  <c:v>1.7582457779489931</c:v>
                </c:pt>
                <c:pt idx="504">
                  <c:v>0</c:v>
                </c:pt>
                <c:pt idx="505">
                  <c:v>4.001289220969122</c:v>
                </c:pt>
                <c:pt idx="506">
                  <c:v>19.360724441364848</c:v>
                </c:pt>
                <c:pt idx="507">
                  <c:v>0</c:v>
                </c:pt>
                <c:pt idx="508">
                  <c:v>10.842099745487563</c:v>
                </c:pt>
                <c:pt idx="509">
                  <c:v>0</c:v>
                </c:pt>
                <c:pt idx="510">
                  <c:v>0</c:v>
                </c:pt>
                <c:pt idx="511">
                  <c:v>0</c:v>
                </c:pt>
                <c:pt idx="512">
                  <c:v>8.002578441938244</c:v>
                </c:pt>
                <c:pt idx="513">
                  <c:v>1.2038330041368299</c:v>
                </c:pt>
                <c:pt idx="514">
                  <c:v>0</c:v>
                </c:pt>
                <c:pt idx="515">
                  <c:v>0</c:v>
                </c:pt>
                <c:pt idx="516">
                  <c:v>32.037614506035275</c:v>
                </c:pt>
                <c:pt idx="517">
                  <c:v>0</c:v>
                </c:pt>
                <c:pt idx="518">
                  <c:v>0</c:v>
                </c:pt>
                <c:pt idx="519">
                  <c:v>13.567519785628717</c:v>
                </c:pt>
                <c:pt idx="520">
                  <c:v>0</c:v>
                </c:pt>
                <c:pt idx="521">
                  <c:v>3.9972728041585261</c:v>
                </c:pt>
                <c:pt idx="522">
                  <c:v>40.012892209691223</c:v>
                </c:pt>
                <c:pt idx="523">
                  <c:v>18.203227484901351</c:v>
                </c:pt>
                <c:pt idx="524">
                  <c:v>0</c:v>
                </c:pt>
                <c:pt idx="525">
                  <c:v>3.8730787926929122</c:v>
                </c:pt>
                <c:pt idx="526">
                  <c:v>12.003867662907368</c:v>
                </c:pt>
                <c:pt idx="527">
                  <c:v>6.2585219437046566</c:v>
                </c:pt>
                <c:pt idx="528">
                  <c:v>0</c:v>
                </c:pt>
                <c:pt idx="529">
                  <c:v>24.007735325814735</c:v>
                </c:pt>
                <c:pt idx="530">
                  <c:v>12.003867662907368</c:v>
                </c:pt>
                <c:pt idx="531">
                  <c:v>0</c:v>
                </c:pt>
                <c:pt idx="532">
                  <c:v>19.632088460491875</c:v>
                </c:pt>
                <c:pt idx="533">
                  <c:v>0</c:v>
                </c:pt>
                <c:pt idx="534">
                  <c:v>23.400977125360438</c:v>
                </c:pt>
                <c:pt idx="535">
                  <c:v>0</c:v>
                </c:pt>
                <c:pt idx="536">
                  <c:v>0</c:v>
                </c:pt>
                <c:pt idx="537">
                  <c:v>5.7262023767765866</c:v>
                </c:pt>
                <c:pt idx="538">
                  <c:v>0</c:v>
                </c:pt>
                <c:pt idx="539">
                  <c:v>48.015470651629471</c:v>
                </c:pt>
                <c:pt idx="540">
                  <c:v>15.778606052802955</c:v>
                </c:pt>
                <c:pt idx="541">
                  <c:v>16.005156883876488</c:v>
                </c:pt>
                <c:pt idx="542">
                  <c:v>0</c:v>
                </c:pt>
                <c:pt idx="543">
                  <c:v>28.009024546783859</c:v>
                </c:pt>
                <c:pt idx="544">
                  <c:v>2.5367282402227511</c:v>
                </c:pt>
                <c:pt idx="545">
                  <c:v>0.17104046896292047</c:v>
                </c:pt>
                <c:pt idx="546">
                  <c:v>0</c:v>
                </c:pt>
                <c:pt idx="547">
                  <c:v>12.003867662907368</c:v>
                </c:pt>
                <c:pt idx="548">
                  <c:v>20.006446104845612</c:v>
                </c:pt>
                <c:pt idx="549">
                  <c:v>13.261435292875325</c:v>
                </c:pt>
                <c:pt idx="550">
                  <c:v>5.7047793798556485</c:v>
                </c:pt>
                <c:pt idx="551">
                  <c:v>0</c:v>
                </c:pt>
                <c:pt idx="552">
                  <c:v>4.8152689367130206</c:v>
                </c:pt>
                <c:pt idx="553">
                  <c:v>0</c:v>
                </c:pt>
                <c:pt idx="554">
                  <c:v>4.001289220969122</c:v>
                </c:pt>
                <c:pt idx="555">
                  <c:v>9.5230184854783673</c:v>
                </c:pt>
                <c:pt idx="556">
                  <c:v>20.006446104845612</c:v>
                </c:pt>
                <c:pt idx="557">
                  <c:v>0</c:v>
                </c:pt>
                <c:pt idx="558">
                  <c:v>19.510755096579018</c:v>
                </c:pt>
                <c:pt idx="559">
                  <c:v>0</c:v>
                </c:pt>
                <c:pt idx="560">
                  <c:v>0</c:v>
                </c:pt>
                <c:pt idx="561">
                  <c:v>0</c:v>
                </c:pt>
                <c:pt idx="562">
                  <c:v>0</c:v>
                </c:pt>
                <c:pt idx="563">
                  <c:v>0</c:v>
                </c:pt>
                <c:pt idx="564">
                  <c:v>3.2771838613411957</c:v>
                </c:pt>
                <c:pt idx="565">
                  <c:v>0</c:v>
                </c:pt>
                <c:pt idx="566">
                  <c:v>0.76343102964675746</c:v>
                </c:pt>
                <c:pt idx="567">
                  <c:v>3.1181459090929025</c:v>
                </c:pt>
                <c:pt idx="568">
                  <c:v>0</c:v>
                </c:pt>
                <c:pt idx="569">
                  <c:v>5.1478690505494775</c:v>
                </c:pt>
                <c:pt idx="570">
                  <c:v>0</c:v>
                </c:pt>
                <c:pt idx="571">
                  <c:v>24.007735325814735</c:v>
                </c:pt>
                <c:pt idx="572">
                  <c:v>0.84653118848793818</c:v>
                </c:pt>
                <c:pt idx="573">
                  <c:v>0</c:v>
                </c:pt>
                <c:pt idx="574">
                  <c:v>6.6432908463256712</c:v>
                </c:pt>
                <c:pt idx="575">
                  <c:v>0.92772980468823052</c:v>
                </c:pt>
                <c:pt idx="576">
                  <c:v>2.1241848131597352</c:v>
                </c:pt>
                <c:pt idx="577">
                  <c:v>2.4448317706213598</c:v>
                </c:pt>
                <c:pt idx="578">
                  <c:v>10.363436604730127</c:v>
                </c:pt>
                <c:pt idx="579">
                  <c:v>0</c:v>
                </c:pt>
                <c:pt idx="580">
                  <c:v>0</c:v>
                </c:pt>
                <c:pt idx="581">
                  <c:v>8.002578441938244</c:v>
                </c:pt>
                <c:pt idx="582">
                  <c:v>0</c:v>
                </c:pt>
                <c:pt idx="583">
                  <c:v>19.773932322983605</c:v>
                </c:pt>
                <c:pt idx="584">
                  <c:v>7.1957168128177704</c:v>
                </c:pt>
                <c:pt idx="585">
                  <c:v>12.003867662907368</c:v>
                </c:pt>
                <c:pt idx="586">
                  <c:v>0</c:v>
                </c:pt>
                <c:pt idx="587">
                  <c:v>24.007735325814735</c:v>
                </c:pt>
                <c:pt idx="588">
                  <c:v>3.1000740011813366</c:v>
                </c:pt>
                <c:pt idx="589">
                  <c:v>0</c:v>
                </c:pt>
                <c:pt idx="590">
                  <c:v>28.009024546783859</c:v>
                </c:pt>
                <c:pt idx="591">
                  <c:v>0</c:v>
                </c:pt>
                <c:pt idx="592">
                  <c:v>10.943606791254924</c:v>
                </c:pt>
                <c:pt idx="593">
                  <c:v>2.7743160341755053</c:v>
                </c:pt>
                <c:pt idx="594">
                  <c:v>15.499779019119694</c:v>
                </c:pt>
                <c:pt idx="595">
                  <c:v>0</c:v>
                </c:pt>
                <c:pt idx="596">
                  <c:v>6.2979247473847844</c:v>
                </c:pt>
                <c:pt idx="597">
                  <c:v>44.014181430660344</c:v>
                </c:pt>
                <c:pt idx="598">
                  <c:v>56.018049093567718</c:v>
                </c:pt>
                <c:pt idx="599">
                  <c:v>0</c:v>
                </c:pt>
                <c:pt idx="600">
                  <c:v>0</c:v>
                </c:pt>
                <c:pt idx="601">
                  <c:v>0</c:v>
                </c:pt>
                <c:pt idx="602">
                  <c:v>28.009024546783863</c:v>
                </c:pt>
                <c:pt idx="603">
                  <c:v>0</c:v>
                </c:pt>
                <c:pt idx="604">
                  <c:v>6.0540429456935261</c:v>
                </c:pt>
                <c:pt idx="605">
                  <c:v>0</c:v>
                </c:pt>
                <c:pt idx="606">
                  <c:v>16.877513949382891</c:v>
                </c:pt>
                <c:pt idx="607">
                  <c:v>0</c:v>
                </c:pt>
                <c:pt idx="608">
                  <c:v>0</c:v>
                </c:pt>
                <c:pt idx="609">
                  <c:v>0</c:v>
                </c:pt>
                <c:pt idx="610">
                  <c:v>0</c:v>
                </c:pt>
                <c:pt idx="611">
                  <c:v>3.5107251544898261</c:v>
                </c:pt>
                <c:pt idx="612">
                  <c:v>0</c:v>
                </c:pt>
                <c:pt idx="613">
                  <c:v>8.3675159640787431</c:v>
                </c:pt>
                <c:pt idx="614">
                  <c:v>2.3287999741970773</c:v>
                </c:pt>
                <c:pt idx="615">
                  <c:v>0</c:v>
                </c:pt>
                <c:pt idx="616">
                  <c:v>28.009024546783859</c:v>
                </c:pt>
                <c:pt idx="617">
                  <c:v>11.875730986380429</c:v>
                </c:pt>
                <c:pt idx="618">
                  <c:v>0</c:v>
                </c:pt>
                <c:pt idx="619">
                  <c:v>19.008794277724213</c:v>
                </c:pt>
                <c:pt idx="620">
                  <c:v>16.005156883876488</c:v>
                </c:pt>
                <c:pt idx="621">
                  <c:v>0</c:v>
                </c:pt>
                <c:pt idx="622">
                  <c:v>0</c:v>
                </c:pt>
                <c:pt idx="623">
                  <c:v>5.9697318999654883</c:v>
                </c:pt>
                <c:pt idx="624">
                  <c:v>4.001289220969122</c:v>
                </c:pt>
                <c:pt idx="625">
                  <c:v>1.5931197269961228</c:v>
                </c:pt>
                <c:pt idx="626">
                  <c:v>0</c:v>
                </c:pt>
                <c:pt idx="627">
                  <c:v>0</c:v>
                </c:pt>
                <c:pt idx="628">
                  <c:v>8.002578441938244</c:v>
                </c:pt>
                <c:pt idx="629">
                  <c:v>0</c:v>
                </c:pt>
                <c:pt idx="630">
                  <c:v>10.663351939533593</c:v>
                </c:pt>
                <c:pt idx="631">
                  <c:v>7.4659775677762052</c:v>
                </c:pt>
                <c:pt idx="632">
                  <c:v>8.002578441938244</c:v>
                </c:pt>
                <c:pt idx="633">
                  <c:v>0</c:v>
                </c:pt>
                <c:pt idx="634">
                  <c:v>8.002578441938244</c:v>
                </c:pt>
                <c:pt idx="635">
                  <c:v>0</c:v>
                </c:pt>
                <c:pt idx="636">
                  <c:v>4.001289220969122</c:v>
                </c:pt>
                <c:pt idx="637">
                  <c:v>18.990731335323581</c:v>
                </c:pt>
                <c:pt idx="638">
                  <c:v>3.8374876341166226</c:v>
                </c:pt>
                <c:pt idx="639">
                  <c:v>6.0381296701135883</c:v>
                </c:pt>
                <c:pt idx="640">
                  <c:v>8.002578441938244</c:v>
                </c:pt>
                <c:pt idx="641">
                  <c:v>0</c:v>
                </c:pt>
                <c:pt idx="642">
                  <c:v>8.002578441938244</c:v>
                </c:pt>
                <c:pt idx="643">
                  <c:v>0</c:v>
                </c:pt>
                <c:pt idx="644">
                  <c:v>4.001289220969122</c:v>
                </c:pt>
                <c:pt idx="645">
                  <c:v>4.001289220969122</c:v>
                </c:pt>
                <c:pt idx="646">
                  <c:v>10.223756505354251</c:v>
                </c:pt>
                <c:pt idx="647">
                  <c:v>0</c:v>
                </c:pt>
                <c:pt idx="648">
                  <c:v>3.1501139060373742</c:v>
                </c:pt>
                <c:pt idx="649">
                  <c:v>16.005156883876488</c:v>
                </c:pt>
                <c:pt idx="650">
                  <c:v>5.8928939699927376</c:v>
                </c:pt>
                <c:pt idx="651">
                  <c:v>0</c:v>
                </c:pt>
                <c:pt idx="652">
                  <c:v>0</c:v>
                </c:pt>
                <c:pt idx="653">
                  <c:v>0</c:v>
                </c:pt>
                <c:pt idx="654">
                  <c:v>15.708359909518981</c:v>
                </c:pt>
                <c:pt idx="655">
                  <c:v>13.325785211176663</c:v>
                </c:pt>
                <c:pt idx="656">
                  <c:v>12.003867662907368</c:v>
                </c:pt>
                <c:pt idx="657">
                  <c:v>20.006446104845612</c:v>
                </c:pt>
                <c:pt idx="658">
                  <c:v>3.8551284691208565</c:v>
                </c:pt>
                <c:pt idx="659">
                  <c:v>4.7345011544339926</c:v>
                </c:pt>
                <c:pt idx="660">
                  <c:v>4.001289220969122</c:v>
                </c:pt>
                <c:pt idx="661">
                  <c:v>0</c:v>
                </c:pt>
                <c:pt idx="662">
                  <c:v>20.006446104845612</c:v>
                </c:pt>
                <c:pt idx="663">
                  <c:v>6.2104793086624008</c:v>
                </c:pt>
                <c:pt idx="664">
                  <c:v>0</c:v>
                </c:pt>
                <c:pt idx="665">
                  <c:v>0</c:v>
                </c:pt>
                <c:pt idx="666">
                  <c:v>29.542076762679972</c:v>
                </c:pt>
                <c:pt idx="667">
                  <c:v>0</c:v>
                </c:pt>
                <c:pt idx="668">
                  <c:v>0</c:v>
                </c:pt>
                <c:pt idx="669">
                  <c:v>5.1554534075366405</c:v>
                </c:pt>
                <c:pt idx="670">
                  <c:v>0</c:v>
                </c:pt>
                <c:pt idx="671">
                  <c:v>4.001289220969122</c:v>
                </c:pt>
                <c:pt idx="672">
                  <c:v>0</c:v>
                </c:pt>
                <c:pt idx="673">
                  <c:v>8.002578441938244</c:v>
                </c:pt>
                <c:pt idx="674">
                  <c:v>3.1728738472671454</c:v>
                </c:pt>
                <c:pt idx="675">
                  <c:v>4.001289220969122</c:v>
                </c:pt>
                <c:pt idx="676">
                  <c:v>17.034614433343823</c:v>
                </c:pt>
                <c:pt idx="677">
                  <c:v>0</c:v>
                </c:pt>
                <c:pt idx="678">
                  <c:v>0</c:v>
                </c:pt>
                <c:pt idx="679">
                  <c:v>16.703368043414493</c:v>
                </c:pt>
                <c:pt idx="680">
                  <c:v>0</c:v>
                </c:pt>
                <c:pt idx="681">
                  <c:v>12.689062317617417</c:v>
                </c:pt>
                <c:pt idx="682">
                  <c:v>2.745892991854801</c:v>
                </c:pt>
                <c:pt idx="683">
                  <c:v>40.012892209691223</c:v>
                </c:pt>
                <c:pt idx="684">
                  <c:v>0</c:v>
                </c:pt>
                <c:pt idx="685">
                  <c:v>8.002578441938244</c:v>
                </c:pt>
                <c:pt idx="686">
                  <c:v>0</c:v>
                </c:pt>
                <c:pt idx="687">
                  <c:v>48.015470651629471</c:v>
                </c:pt>
                <c:pt idx="688">
                  <c:v>16.06546358004703</c:v>
                </c:pt>
                <c:pt idx="689">
                  <c:v>32.010313767752976</c:v>
                </c:pt>
                <c:pt idx="690">
                  <c:v>8.002578441938244</c:v>
                </c:pt>
                <c:pt idx="691">
                  <c:v>6.438878772107393</c:v>
                </c:pt>
                <c:pt idx="692">
                  <c:v>0</c:v>
                </c:pt>
                <c:pt idx="693">
                  <c:v>22.687862073763597</c:v>
                </c:pt>
                <c:pt idx="694">
                  <c:v>8.002578441938244</c:v>
                </c:pt>
                <c:pt idx="695">
                  <c:v>0</c:v>
                </c:pt>
                <c:pt idx="696">
                  <c:v>0</c:v>
                </c:pt>
                <c:pt idx="697">
                  <c:v>8.002578441938244</c:v>
                </c:pt>
                <c:pt idx="698">
                  <c:v>0</c:v>
                </c:pt>
                <c:pt idx="699">
                  <c:v>1.2748863090127074</c:v>
                </c:pt>
                <c:pt idx="700">
                  <c:v>6.5155860829421171</c:v>
                </c:pt>
                <c:pt idx="701">
                  <c:v>0</c:v>
                </c:pt>
                <c:pt idx="702">
                  <c:v>2.755885039377119</c:v>
                </c:pt>
                <c:pt idx="703">
                  <c:v>27.409744651318153</c:v>
                </c:pt>
                <c:pt idx="704">
                  <c:v>0</c:v>
                </c:pt>
                <c:pt idx="705">
                  <c:v>0</c:v>
                </c:pt>
                <c:pt idx="706">
                  <c:v>18.152522324937582</c:v>
                </c:pt>
                <c:pt idx="707">
                  <c:v>5.968519017308644</c:v>
                </c:pt>
                <c:pt idx="708">
                  <c:v>0</c:v>
                </c:pt>
                <c:pt idx="709">
                  <c:v>0</c:v>
                </c:pt>
                <c:pt idx="710">
                  <c:v>0</c:v>
                </c:pt>
                <c:pt idx="711">
                  <c:v>14.839332519160175</c:v>
                </c:pt>
                <c:pt idx="712">
                  <c:v>28.009024546783856</c:v>
                </c:pt>
                <c:pt idx="713">
                  <c:v>0</c:v>
                </c:pt>
                <c:pt idx="714">
                  <c:v>0</c:v>
                </c:pt>
                <c:pt idx="715">
                  <c:v>0</c:v>
                </c:pt>
                <c:pt idx="716">
                  <c:v>40.8967998603732</c:v>
                </c:pt>
                <c:pt idx="717">
                  <c:v>0</c:v>
                </c:pt>
                <c:pt idx="718">
                  <c:v>8.002578441938244</c:v>
                </c:pt>
                <c:pt idx="719">
                  <c:v>0</c:v>
                </c:pt>
                <c:pt idx="720">
                  <c:v>6.5808393872488589</c:v>
                </c:pt>
                <c:pt idx="721">
                  <c:v>0</c:v>
                </c:pt>
                <c:pt idx="722">
                  <c:v>0</c:v>
                </c:pt>
                <c:pt idx="723">
                  <c:v>2.7047215778508411</c:v>
                </c:pt>
                <c:pt idx="724">
                  <c:v>0</c:v>
                </c:pt>
                <c:pt idx="725">
                  <c:v>0</c:v>
                </c:pt>
                <c:pt idx="726">
                  <c:v>26.288190639801567</c:v>
                </c:pt>
                <c:pt idx="727">
                  <c:v>0</c:v>
                </c:pt>
                <c:pt idx="728">
                  <c:v>0</c:v>
                </c:pt>
                <c:pt idx="729">
                  <c:v>19.473487249362847</c:v>
                </c:pt>
                <c:pt idx="730">
                  <c:v>8.7234142615419525</c:v>
                </c:pt>
                <c:pt idx="731">
                  <c:v>8.002578441938244</c:v>
                </c:pt>
                <c:pt idx="732">
                  <c:v>40.012892209691223</c:v>
                </c:pt>
                <c:pt idx="733">
                  <c:v>28.009024546783859</c:v>
                </c:pt>
                <c:pt idx="734">
                  <c:v>0</c:v>
                </c:pt>
                <c:pt idx="735">
                  <c:v>2.6700292075683136</c:v>
                </c:pt>
                <c:pt idx="736">
                  <c:v>0</c:v>
                </c:pt>
                <c:pt idx="737">
                  <c:v>8.002578441938244</c:v>
                </c:pt>
                <c:pt idx="738">
                  <c:v>4.001289220969122</c:v>
                </c:pt>
                <c:pt idx="739">
                  <c:v>16.005156883876488</c:v>
                </c:pt>
                <c:pt idx="740">
                  <c:v>12.003867662907368</c:v>
                </c:pt>
                <c:pt idx="741">
                  <c:v>0</c:v>
                </c:pt>
                <c:pt idx="742">
                  <c:v>18.253839384475249</c:v>
                </c:pt>
                <c:pt idx="743">
                  <c:v>0</c:v>
                </c:pt>
                <c:pt idx="744">
                  <c:v>13.430779950347587</c:v>
                </c:pt>
                <c:pt idx="745">
                  <c:v>0</c:v>
                </c:pt>
                <c:pt idx="746">
                  <c:v>0</c:v>
                </c:pt>
                <c:pt idx="747">
                  <c:v>3.6063934015569714</c:v>
                </c:pt>
                <c:pt idx="748">
                  <c:v>1.3009519425640539</c:v>
                </c:pt>
                <c:pt idx="749">
                  <c:v>40.012892209691223</c:v>
                </c:pt>
                <c:pt idx="750">
                  <c:v>5.018527890769608</c:v>
                </c:pt>
                <c:pt idx="751">
                  <c:v>0</c:v>
                </c:pt>
                <c:pt idx="752">
                  <c:v>0</c:v>
                </c:pt>
                <c:pt idx="753">
                  <c:v>9.1623139005934853</c:v>
                </c:pt>
                <c:pt idx="754">
                  <c:v>0</c:v>
                </c:pt>
                <c:pt idx="755">
                  <c:v>2.7733777201665997</c:v>
                </c:pt>
                <c:pt idx="756">
                  <c:v>0</c:v>
                </c:pt>
                <c:pt idx="757">
                  <c:v>4.001289220969122</c:v>
                </c:pt>
                <c:pt idx="758">
                  <c:v>16.005156883876488</c:v>
                </c:pt>
                <c:pt idx="759">
                  <c:v>10.584933367073191</c:v>
                </c:pt>
                <c:pt idx="760">
                  <c:v>0</c:v>
                </c:pt>
                <c:pt idx="761">
                  <c:v>0</c:v>
                </c:pt>
                <c:pt idx="762">
                  <c:v>2.4655996684081511</c:v>
                </c:pt>
                <c:pt idx="763">
                  <c:v>0</c:v>
                </c:pt>
                <c:pt idx="764">
                  <c:v>4.001289220969122</c:v>
                </c:pt>
                <c:pt idx="765">
                  <c:v>6.8097973260764668</c:v>
                </c:pt>
                <c:pt idx="766">
                  <c:v>6.4244601671765977</c:v>
                </c:pt>
                <c:pt idx="767">
                  <c:v>0</c:v>
                </c:pt>
                <c:pt idx="768">
                  <c:v>36.011602988722096</c:v>
                </c:pt>
                <c:pt idx="769">
                  <c:v>0</c:v>
                </c:pt>
                <c:pt idx="770">
                  <c:v>0</c:v>
                </c:pt>
                <c:pt idx="771">
                  <c:v>0</c:v>
                </c:pt>
                <c:pt idx="772">
                  <c:v>0</c:v>
                </c:pt>
                <c:pt idx="773">
                  <c:v>2.3280333655332708</c:v>
                </c:pt>
                <c:pt idx="774">
                  <c:v>21.293998528935578</c:v>
                </c:pt>
                <c:pt idx="775">
                  <c:v>0</c:v>
                </c:pt>
                <c:pt idx="776">
                  <c:v>0</c:v>
                </c:pt>
                <c:pt idx="777">
                  <c:v>6.9630532001172529</c:v>
                </c:pt>
                <c:pt idx="778">
                  <c:v>2.7445143696477041</c:v>
                </c:pt>
                <c:pt idx="779">
                  <c:v>0</c:v>
                </c:pt>
                <c:pt idx="780">
                  <c:v>3.8094802554995817</c:v>
                </c:pt>
                <c:pt idx="781">
                  <c:v>16.005156883876488</c:v>
                </c:pt>
                <c:pt idx="782">
                  <c:v>1.2944221557861701</c:v>
                </c:pt>
                <c:pt idx="783">
                  <c:v>0</c:v>
                </c:pt>
                <c:pt idx="784">
                  <c:v>6.8541734737400901</c:v>
                </c:pt>
                <c:pt idx="785">
                  <c:v>2.799733464326581</c:v>
                </c:pt>
                <c:pt idx="786">
                  <c:v>2.0757791236443133</c:v>
                </c:pt>
                <c:pt idx="787">
                  <c:v>0.58096389758591771</c:v>
                </c:pt>
                <c:pt idx="788">
                  <c:v>15.883240265427023</c:v>
                </c:pt>
                <c:pt idx="789">
                  <c:v>0</c:v>
                </c:pt>
                <c:pt idx="790">
                  <c:v>0</c:v>
                </c:pt>
                <c:pt idx="791">
                  <c:v>3.5053189974527341</c:v>
                </c:pt>
                <c:pt idx="792">
                  <c:v>0</c:v>
                </c:pt>
                <c:pt idx="793">
                  <c:v>20.006446104845612</c:v>
                </c:pt>
                <c:pt idx="794">
                  <c:v>5.6580348374650731</c:v>
                </c:pt>
                <c:pt idx="795">
                  <c:v>12.003867662907368</c:v>
                </c:pt>
                <c:pt idx="796">
                  <c:v>0</c:v>
                </c:pt>
                <c:pt idx="797">
                  <c:v>36.011602988722096</c:v>
                </c:pt>
                <c:pt idx="798">
                  <c:v>0</c:v>
                </c:pt>
                <c:pt idx="799">
                  <c:v>0</c:v>
                </c:pt>
                <c:pt idx="800">
                  <c:v>12.003867662907368</c:v>
                </c:pt>
                <c:pt idx="801">
                  <c:v>4.001289220969122</c:v>
                </c:pt>
                <c:pt idx="802">
                  <c:v>4.6108015791286947</c:v>
                </c:pt>
                <c:pt idx="803">
                  <c:v>0</c:v>
                </c:pt>
                <c:pt idx="804">
                  <c:v>2.7299064964544275</c:v>
                </c:pt>
                <c:pt idx="805">
                  <c:v>0</c:v>
                </c:pt>
                <c:pt idx="806">
                  <c:v>36.011602988722096</c:v>
                </c:pt>
                <c:pt idx="807">
                  <c:v>44.014181430660344</c:v>
                </c:pt>
                <c:pt idx="808">
                  <c:v>52.016759872598598</c:v>
                </c:pt>
                <c:pt idx="809">
                  <c:v>0</c:v>
                </c:pt>
                <c:pt idx="810">
                  <c:v>0.21342047320012394</c:v>
                </c:pt>
                <c:pt idx="811">
                  <c:v>0</c:v>
                </c:pt>
                <c:pt idx="812">
                  <c:v>32.010313767752976</c:v>
                </c:pt>
                <c:pt idx="813">
                  <c:v>0</c:v>
                </c:pt>
                <c:pt idx="814">
                  <c:v>3.0377010620418199</c:v>
                </c:pt>
                <c:pt idx="815">
                  <c:v>12.003867662907366</c:v>
                </c:pt>
                <c:pt idx="816">
                  <c:v>14.479499939390589</c:v>
                </c:pt>
                <c:pt idx="817">
                  <c:v>0</c:v>
                </c:pt>
                <c:pt idx="818">
                  <c:v>0</c:v>
                </c:pt>
                <c:pt idx="819">
                  <c:v>0</c:v>
                </c:pt>
                <c:pt idx="820">
                  <c:v>4.001289220969122</c:v>
                </c:pt>
                <c:pt idx="821">
                  <c:v>0</c:v>
                </c:pt>
                <c:pt idx="822">
                  <c:v>0</c:v>
                </c:pt>
                <c:pt idx="823">
                  <c:v>9.1883272083536305</c:v>
                </c:pt>
                <c:pt idx="824">
                  <c:v>17.989574676614154</c:v>
                </c:pt>
                <c:pt idx="825">
                  <c:v>0</c:v>
                </c:pt>
                <c:pt idx="826">
                  <c:v>9.9871358604578191</c:v>
                </c:pt>
                <c:pt idx="827">
                  <c:v>15.361082938629497</c:v>
                </c:pt>
                <c:pt idx="828">
                  <c:v>0</c:v>
                </c:pt>
                <c:pt idx="829">
                  <c:v>18.005061234881303</c:v>
                </c:pt>
                <c:pt idx="830">
                  <c:v>11.565171971058993</c:v>
                </c:pt>
                <c:pt idx="831">
                  <c:v>0</c:v>
                </c:pt>
                <c:pt idx="832">
                  <c:v>0</c:v>
                </c:pt>
                <c:pt idx="833">
                  <c:v>0</c:v>
                </c:pt>
                <c:pt idx="834">
                  <c:v>0</c:v>
                </c:pt>
                <c:pt idx="835">
                  <c:v>0</c:v>
                </c:pt>
                <c:pt idx="836">
                  <c:v>1.0393513511341745</c:v>
                </c:pt>
                <c:pt idx="837">
                  <c:v>0</c:v>
                </c:pt>
                <c:pt idx="838">
                  <c:v>0</c:v>
                </c:pt>
                <c:pt idx="839">
                  <c:v>9.4709316193637534</c:v>
                </c:pt>
                <c:pt idx="840">
                  <c:v>5.6405386136910245</c:v>
                </c:pt>
                <c:pt idx="841">
                  <c:v>4.3486447349251174</c:v>
                </c:pt>
                <c:pt idx="842">
                  <c:v>0</c:v>
                </c:pt>
                <c:pt idx="843">
                  <c:v>4.001289220969122</c:v>
                </c:pt>
                <c:pt idx="844">
                  <c:v>12.003867662907368</c:v>
                </c:pt>
                <c:pt idx="845">
                  <c:v>0</c:v>
                </c:pt>
                <c:pt idx="846">
                  <c:v>0</c:v>
                </c:pt>
                <c:pt idx="847">
                  <c:v>7.3864844505902107</c:v>
                </c:pt>
                <c:pt idx="848">
                  <c:v>12.003867662907368</c:v>
                </c:pt>
                <c:pt idx="849">
                  <c:v>9.5387712903431083</c:v>
                </c:pt>
                <c:pt idx="850">
                  <c:v>8.002578441938244</c:v>
                </c:pt>
                <c:pt idx="851">
                  <c:v>0</c:v>
                </c:pt>
                <c:pt idx="852">
                  <c:v>0</c:v>
                </c:pt>
                <c:pt idx="853">
                  <c:v>0</c:v>
                </c:pt>
                <c:pt idx="854">
                  <c:v>4.001289220969122</c:v>
                </c:pt>
                <c:pt idx="855">
                  <c:v>4.001289220969122</c:v>
                </c:pt>
                <c:pt idx="856">
                  <c:v>12.211786883147568</c:v>
                </c:pt>
                <c:pt idx="857">
                  <c:v>0</c:v>
                </c:pt>
                <c:pt idx="858">
                  <c:v>2.7857488732965372</c:v>
                </c:pt>
                <c:pt idx="859">
                  <c:v>13.862221299537936</c:v>
                </c:pt>
                <c:pt idx="860">
                  <c:v>3.0197848557052485</c:v>
                </c:pt>
                <c:pt idx="861">
                  <c:v>0</c:v>
                </c:pt>
                <c:pt idx="862">
                  <c:v>0</c:v>
                </c:pt>
                <c:pt idx="863">
                  <c:v>0</c:v>
                </c:pt>
                <c:pt idx="864">
                  <c:v>17.192860266029751</c:v>
                </c:pt>
                <c:pt idx="865">
                  <c:v>11.771186371502868</c:v>
                </c:pt>
                <c:pt idx="866">
                  <c:v>4.001289220969122</c:v>
                </c:pt>
                <c:pt idx="867">
                  <c:v>12.003867662907368</c:v>
                </c:pt>
                <c:pt idx="868">
                  <c:v>0</c:v>
                </c:pt>
                <c:pt idx="869">
                  <c:v>6.0022574950294718</c:v>
                </c:pt>
                <c:pt idx="870">
                  <c:v>4.001289220969122</c:v>
                </c:pt>
                <c:pt idx="871">
                  <c:v>0</c:v>
                </c:pt>
                <c:pt idx="872">
                  <c:v>40.012892209691223</c:v>
                </c:pt>
                <c:pt idx="873">
                  <c:v>6.2962077559951357</c:v>
                </c:pt>
                <c:pt idx="874">
                  <c:v>0</c:v>
                </c:pt>
                <c:pt idx="875">
                  <c:v>1.7786888360089581</c:v>
                </c:pt>
                <c:pt idx="876">
                  <c:v>56.018049093567718</c:v>
                </c:pt>
                <c:pt idx="877">
                  <c:v>0</c:v>
                </c:pt>
                <c:pt idx="878">
                  <c:v>0</c:v>
                </c:pt>
                <c:pt idx="879">
                  <c:v>0</c:v>
                </c:pt>
                <c:pt idx="880">
                  <c:v>0</c:v>
                </c:pt>
                <c:pt idx="881">
                  <c:v>8.002578441938244</c:v>
                </c:pt>
                <c:pt idx="882">
                  <c:v>0</c:v>
                </c:pt>
                <c:pt idx="883">
                  <c:v>0</c:v>
                </c:pt>
                <c:pt idx="884">
                  <c:v>4.001289220969122</c:v>
                </c:pt>
                <c:pt idx="885">
                  <c:v>12.003867662907366</c:v>
                </c:pt>
                <c:pt idx="886">
                  <c:v>51.039792485341422</c:v>
                </c:pt>
                <c:pt idx="887">
                  <c:v>0</c:v>
                </c:pt>
                <c:pt idx="888">
                  <c:v>0</c:v>
                </c:pt>
                <c:pt idx="889">
                  <c:v>31.337199632113265</c:v>
                </c:pt>
                <c:pt idx="890">
                  <c:v>0</c:v>
                </c:pt>
                <c:pt idx="891">
                  <c:v>3.6712426405562542</c:v>
                </c:pt>
                <c:pt idx="892">
                  <c:v>0</c:v>
                </c:pt>
                <c:pt idx="893">
                  <c:v>41.75327578545815</c:v>
                </c:pt>
                <c:pt idx="894">
                  <c:v>0</c:v>
                </c:pt>
                <c:pt idx="895">
                  <c:v>7.188760729565594</c:v>
                </c:pt>
                <c:pt idx="896">
                  <c:v>0</c:v>
                </c:pt>
                <c:pt idx="897">
                  <c:v>48.015470651629471</c:v>
                </c:pt>
                <c:pt idx="898">
                  <c:v>24.007735325814735</c:v>
                </c:pt>
                <c:pt idx="899">
                  <c:v>36.011602988722096</c:v>
                </c:pt>
                <c:pt idx="900">
                  <c:v>8.002578441938244</c:v>
                </c:pt>
                <c:pt idx="901">
                  <c:v>4.2538019941342364</c:v>
                </c:pt>
                <c:pt idx="902">
                  <c:v>0</c:v>
                </c:pt>
                <c:pt idx="903">
                  <c:v>30.101623393730527</c:v>
                </c:pt>
                <c:pt idx="904">
                  <c:v>4.001289220969122</c:v>
                </c:pt>
                <c:pt idx="905">
                  <c:v>0</c:v>
                </c:pt>
                <c:pt idx="906">
                  <c:v>0</c:v>
                </c:pt>
                <c:pt idx="907">
                  <c:v>4.001289220969122</c:v>
                </c:pt>
                <c:pt idx="908">
                  <c:v>0</c:v>
                </c:pt>
                <c:pt idx="909">
                  <c:v>1.1174724866124872</c:v>
                </c:pt>
                <c:pt idx="910">
                  <c:v>3.3828952678324673</c:v>
                </c:pt>
                <c:pt idx="911">
                  <c:v>0</c:v>
                </c:pt>
                <c:pt idx="912">
                  <c:v>2.0396328880625809</c:v>
                </c:pt>
                <c:pt idx="913">
                  <c:v>16.560084952789037</c:v>
                </c:pt>
                <c:pt idx="914">
                  <c:v>1.2158358029408467</c:v>
                </c:pt>
                <c:pt idx="915">
                  <c:v>1.2904944978279675</c:v>
                </c:pt>
                <c:pt idx="916">
                  <c:v>15.591224012972805</c:v>
                </c:pt>
                <c:pt idx="917">
                  <c:v>13.512025232743918</c:v>
                </c:pt>
                <c:pt idx="918">
                  <c:v>0</c:v>
                </c:pt>
                <c:pt idx="919">
                  <c:v>0</c:v>
                </c:pt>
                <c:pt idx="920">
                  <c:v>4.001289220969122</c:v>
                </c:pt>
                <c:pt idx="921">
                  <c:v>24.007735325814735</c:v>
                </c:pt>
                <c:pt idx="922">
                  <c:v>7.4124577331420207</c:v>
                </c:pt>
                <c:pt idx="923">
                  <c:v>0</c:v>
                </c:pt>
                <c:pt idx="924">
                  <c:v>0</c:v>
                </c:pt>
                <c:pt idx="925">
                  <c:v>0</c:v>
                </c:pt>
                <c:pt idx="926">
                  <c:v>28.009024546783859</c:v>
                </c:pt>
                <c:pt idx="927">
                  <c:v>0</c:v>
                </c:pt>
                <c:pt idx="928">
                  <c:v>3.9684286464331189</c:v>
                </c:pt>
                <c:pt idx="929">
                  <c:v>0</c:v>
                </c:pt>
                <c:pt idx="930">
                  <c:v>5.6545425245403784</c:v>
                </c:pt>
                <c:pt idx="931">
                  <c:v>0</c:v>
                </c:pt>
                <c:pt idx="932">
                  <c:v>7.7901915123025809</c:v>
                </c:pt>
                <c:pt idx="933">
                  <c:v>3.7825091929771069</c:v>
                </c:pt>
                <c:pt idx="934">
                  <c:v>1.4156956193050778</c:v>
                </c:pt>
                <c:pt idx="935">
                  <c:v>0</c:v>
                </c:pt>
                <c:pt idx="936">
                  <c:v>9.1291621191084911</c:v>
                </c:pt>
                <c:pt idx="937">
                  <c:v>0</c:v>
                </c:pt>
                <c:pt idx="938">
                  <c:v>0</c:v>
                </c:pt>
                <c:pt idx="939">
                  <c:v>6.8072684711353686</c:v>
                </c:pt>
                <c:pt idx="940">
                  <c:v>3.4330019091142976</c:v>
                </c:pt>
                <c:pt idx="941">
                  <c:v>3.150685159906109</c:v>
                </c:pt>
                <c:pt idx="942">
                  <c:v>44.014181430660344</c:v>
                </c:pt>
                <c:pt idx="943">
                  <c:v>33.410807813133395</c:v>
                </c:pt>
                <c:pt idx="944">
                  <c:v>0</c:v>
                </c:pt>
                <c:pt idx="945">
                  <c:v>7.6455354418854151</c:v>
                </c:pt>
                <c:pt idx="946">
                  <c:v>0</c:v>
                </c:pt>
                <c:pt idx="947">
                  <c:v>7.178990129206559</c:v>
                </c:pt>
                <c:pt idx="948">
                  <c:v>12.580271027939704</c:v>
                </c:pt>
                <c:pt idx="949">
                  <c:v>28.009024546783856</c:v>
                </c:pt>
                <c:pt idx="950">
                  <c:v>16.005156883876488</c:v>
                </c:pt>
                <c:pt idx="951">
                  <c:v>0</c:v>
                </c:pt>
                <c:pt idx="952">
                  <c:v>16.150181764390705</c:v>
                </c:pt>
                <c:pt idx="953">
                  <c:v>1.1310221932506257</c:v>
                </c:pt>
                <c:pt idx="954">
                  <c:v>20.091440132206834</c:v>
                </c:pt>
                <c:pt idx="955">
                  <c:v>0</c:v>
                </c:pt>
                <c:pt idx="956">
                  <c:v>7.1220558480335194</c:v>
                </c:pt>
                <c:pt idx="957">
                  <c:v>8.002578441938244</c:v>
                </c:pt>
                <c:pt idx="958">
                  <c:v>0</c:v>
                </c:pt>
                <c:pt idx="959">
                  <c:v>20.006446104845612</c:v>
                </c:pt>
                <c:pt idx="960">
                  <c:v>6.3230573580108134</c:v>
                </c:pt>
                <c:pt idx="961">
                  <c:v>0</c:v>
                </c:pt>
                <c:pt idx="962">
                  <c:v>0</c:v>
                </c:pt>
                <c:pt idx="963">
                  <c:v>5.8678466188871639</c:v>
                </c:pt>
                <c:pt idx="964">
                  <c:v>0</c:v>
                </c:pt>
                <c:pt idx="965">
                  <c:v>3.076975184257964</c:v>
                </c:pt>
                <c:pt idx="966">
                  <c:v>3.9529666808393649</c:v>
                </c:pt>
                <c:pt idx="967">
                  <c:v>0</c:v>
                </c:pt>
                <c:pt idx="968">
                  <c:v>36.011602988722096</c:v>
                </c:pt>
                <c:pt idx="969">
                  <c:v>28.471180996006488</c:v>
                </c:pt>
                <c:pt idx="970">
                  <c:v>0.97205813672478014</c:v>
                </c:pt>
                <c:pt idx="971">
                  <c:v>0</c:v>
                </c:pt>
                <c:pt idx="972">
                  <c:v>3.3241074180770465</c:v>
                </c:pt>
                <c:pt idx="973">
                  <c:v>6.0761364359152896</c:v>
                </c:pt>
                <c:pt idx="974">
                  <c:v>4.001289220969122</c:v>
                </c:pt>
                <c:pt idx="975">
                  <c:v>28.009024546783859</c:v>
                </c:pt>
                <c:pt idx="976">
                  <c:v>8.4928869938794183</c:v>
                </c:pt>
                <c:pt idx="977">
                  <c:v>0</c:v>
                </c:pt>
                <c:pt idx="978">
                  <c:v>22.233181391529182</c:v>
                </c:pt>
                <c:pt idx="979">
                  <c:v>0</c:v>
                </c:pt>
                <c:pt idx="980">
                  <c:v>0</c:v>
                </c:pt>
                <c:pt idx="981">
                  <c:v>0</c:v>
                </c:pt>
                <c:pt idx="982">
                  <c:v>0</c:v>
                </c:pt>
                <c:pt idx="983">
                  <c:v>0</c:v>
                </c:pt>
                <c:pt idx="984">
                  <c:v>30.254766192795518</c:v>
                </c:pt>
                <c:pt idx="985">
                  <c:v>0</c:v>
                </c:pt>
                <c:pt idx="986">
                  <c:v>0</c:v>
                </c:pt>
                <c:pt idx="987">
                  <c:v>0</c:v>
                </c:pt>
                <c:pt idx="988">
                  <c:v>0</c:v>
                </c:pt>
                <c:pt idx="989">
                  <c:v>0</c:v>
                </c:pt>
                <c:pt idx="990">
                  <c:v>0</c:v>
                </c:pt>
                <c:pt idx="991">
                  <c:v>52.016759872598598</c:v>
                </c:pt>
                <c:pt idx="992">
                  <c:v>5.9469474154207758</c:v>
                </c:pt>
                <c:pt idx="993">
                  <c:v>0</c:v>
                </c:pt>
                <c:pt idx="994">
                  <c:v>8.7024313116358503</c:v>
                </c:pt>
                <c:pt idx="995">
                  <c:v>0.54027283054813813</c:v>
                </c:pt>
                <c:pt idx="996">
                  <c:v>1.5992197502105654</c:v>
                </c:pt>
                <c:pt idx="997">
                  <c:v>1.2998550484740059</c:v>
                </c:pt>
                <c:pt idx="998">
                  <c:v>15.718223558964322</c:v>
                </c:pt>
                <c:pt idx="999">
                  <c:v>1.658083237324312</c:v>
                </c:pt>
                <c:pt idx="1000">
                  <c:v>1.2670351358562399</c:v>
                </c:pt>
                <c:pt idx="1001">
                  <c:v>7.3952872378552721</c:v>
                </c:pt>
                <c:pt idx="1002">
                  <c:v>0</c:v>
                </c:pt>
                <c:pt idx="1003">
                  <c:v>22.119120673274796</c:v>
                </c:pt>
                <c:pt idx="1004">
                  <c:v>3.0232434427706472</c:v>
                </c:pt>
                <c:pt idx="1005">
                  <c:v>8.002578441938244</c:v>
                </c:pt>
                <c:pt idx="1006">
                  <c:v>0</c:v>
                </c:pt>
                <c:pt idx="1007">
                  <c:v>28.009024546783859</c:v>
                </c:pt>
                <c:pt idx="1008">
                  <c:v>0</c:v>
                </c:pt>
                <c:pt idx="1009">
                  <c:v>1.2322878607962107</c:v>
                </c:pt>
                <c:pt idx="1010">
                  <c:v>36.011602988722096</c:v>
                </c:pt>
                <c:pt idx="1011">
                  <c:v>0</c:v>
                </c:pt>
                <c:pt idx="1012">
                  <c:v>0</c:v>
                </c:pt>
                <c:pt idx="1013">
                  <c:v>0</c:v>
                </c:pt>
                <c:pt idx="1014">
                  <c:v>0</c:v>
                </c:pt>
                <c:pt idx="1015">
                  <c:v>0</c:v>
                </c:pt>
                <c:pt idx="1016">
                  <c:v>12.003867662907368</c:v>
                </c:pt>
                <c:pt idx="1017">
                  <c:v>56.018049093567711</c:v>
                </c:pt>
                <c:pt idx="1018">
                  <c:v>48.015470651629471</c:v>
                </c:pt>
                <c:pt idx="1019">
                  <c:v>7.3414876311823649</c:v>
                </c:pt>
                <c:pt idx="1020">
                  <c:v>0</c:v>
                </c:pt>
                <c:pt idx="1021">
                  <c:v>11.358491902424426</c:v>
                </c:pt>
                <c:pt idx="1022">
                  <c:v>24.007735325814735</c:v>
                </c:pt>
                <c:pt idx="1023">
                  <c:v>1.9741539368195238</c:v>
                </c:pt>
                <c:pt idx="1024">
                  <c:v>5.9478472972286607</c:v>
                </c:pt>
                <c:pt idx="1025">
                  <c:v>0</c:v>
                </c:pt>
                <c:pt idx="1026">
                  <c:v>10.048870267465842</c:v>
                </c:pt>
                <c:pt idx="1027">
                  <c:v>0</c:v>
                </c:pt>
                <c:pt idx="1028">
                  <c:v>0</c:v>
                </c:pt>
                <c:pt idx="1029">
                  <c:v>4.001289220969122</c:v>
                </c:pt>
                <c:pt idx="1030">
                  <c:v>4.001289220969122</c:v>
                </c:pt>
                <c:pt idx="1031">
                  <c:v>6.9639023172941794</c:v>
                </c:pt>
                <c:pt idx="1032">
                  <c:v>0.82734826806731965</c:v>
                </c:pt>
                <c:pt idx="1033">
                  <c:v>6.3188217465964716</c:v>
                </c:pt>
                <c:pt idx="1034">
                  <c:v>0</c:v>
                </c:pt>
                <c:pt idx="1035">
                  <c:v>0</c:v>
                </c:pt>
                <c:pt idx="1036">
                  <c:v>7.1233789380208377</c:v>
                </c:pt>
                <c:pt idx="1037">
                  <c:v>24.007735325814735</c:v>
                </c:pt>
                <c:pt idx="1038">
                  <c:v>2.736611628677601</c:v>
                </c:pt>
                <c:pt idx="1039">
                  <c:v>12.861407167445428</c:v>
                </c:pt>
                <c:pt idx="1040">
                  <c:v>7.037151022475638</c:v>
                </c:pt>
                <c:pt idx="1041">
                  <c:v>0</c:v>
                </c:pt>
                <c:pt idx="1042">
                  <c:v>0</c:v>
                </c:pt>
                <c:pt idx="1043">
                  <c:v>14.425719583010672</c:v>
                </c:pt>
                <c:pt idx="1044">
                  <c:v>0</c:v>
                </c:pt>
                <c:pt idx="1045">
                  <c:v>3.4416199901572866</c:v>
                </c:pt>
                <c:pt idx="1046">
                  <c:v>0</c:v>
                </c:pt>
                <c:pt idx="1047">
                  <c:v>0</c:v>
                </c:pt>
                <c:pt idx="1048">
                  <c:v>8.002578441938244</c:v>
                </c:pt>
                <c:pt idx="1049">
                  <c:v>0</c:v>
                </c:pt>
              </c:numCache>
            </c:numRef>
          </c:yVal>
          <c:smooth val="0"/>
          <c:extLst>
            <c:ext xmlns:c16="http://schemas.microsoft.com/office/drawing/2014/chart" uri="{C3380CC4-5D6E-409C-BE32-E72D297353CC}">
              <c16:uniqueId val="{00000000-F58D-4EDF-A599-053EA5440FA3}"/>
            </c:ext>
          </c:extLst>
        </c:ser>
        <c:ser>
          <c:idx val="1"/>
          <c:order val="1"/>
          <c:tx>
            <c:strRef>
              <c:f>'[PCM_0327_default_eql.xlsb]PC Supply vs. PC Price'!$F$4</c:f>
              <c:strCache>
                <c:ptCount val="1"/>
                <c:pt idx="0">
                  <c:v>Summer</c:v>
                </c:pt>
              </c:strCache>
            </c:strRef>
          </c:tx>
          <c:spPr>
            <a:ln w="19050" cap="rnd">
              <a:noFill/>
              <a:round/>
            </a:ln>
            <a:effectLst/>
          </c:spPr>
          <c:marker>
            <c:symbol val="circle"/>
            <c:size val="5"/>
            <c:spPr>
              <a:solidFill>
                <a:schemeClr val="accent2">
                  <a:alpha val="20000"/>
                </a:schemeClr>
              </a:solidFill>
              <a:ln w="3175">
                <a:noFill/>
              </a:ln>
              <a:effectLst/>
            </c:spPr>
          </c:marker>
          <c:xVal>
            <c:numRef>
              <c:f>'[PCM_0327_default_eql.xlsb]PC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'[PCM_0327_default_eql.xlsb]PC Supply vs. PC Price'!$F$5:$F$4207</c:f>
              <c:numCache>
                <c:formatCode>General</c:formatCode>
                <c:ptCount val="4203"/>
                <c:pt idx="1051" formatCode="_(&quot;$&quot;* #,##0_);_(&quot;$&quot;* \(#,##0\);_(&quot;$&quot;* &quot;-&quot;??_);_(@_)">
                  <c:v>44.499485678151288</c:v>
                </c:pt>
                <c:pt idx="1052" formatCode="_(&quot;$&quot;* #,##0_);_(&quot;$&quot;* \(#,##0\);_(&quot;$&quot;* &quot;-&quot;??_);_(@_)">
                  <c:v>96.030941303258942</c:v>
                </c:pt>
                <c:pt idx="1053" formatCode="_(&quot;$&quot;* #,##0_);_(&quot;$&quot;* \(#,##0\);_(&quot;$&quot;* &quot;-&quot;??_);_(@_)">
                  <c:v>68.016914357566165</c:v>
                </c:pt>
                <c:pt idx="1054" formatCode="_(&quot;$&quot;* #,##0_);_(&quot;$&quot;* \(#,##0\);_(&quot;$&quot;* &quot;-&quot;??_);_(@_)">
                  <c:v>48.966382635417297</c:v>
                </c:pt>
                <c:pt idx="1055" formatCode="_(&quot;$&quot;* #,##0_);_(&quot;$&quot;* \(#,##0\);_(&quot;$&quot;* &quot;-&quot;??_);_(@_)">
                  <c:v>44.682965383900466</c:v>
                </c:pt>
                <c:pt idx="1056" formatCode="_(&quot;$&quot;* #,##0_);_(&quot;$&quot;* \(#,##0\);_(&quot;$&quot;* &quot;-&quot;??_);_(@_)">
                  <c:v>44.014181430660344</c:v>
                </c:pt>
                <c:pt idx="1057" formatCode="_(&quot;$&quot;* #,##0_);_(&quot;$&quot;* \(#,##0\);_(&quot;$&quot;* &quot;-&quot;??_);_(@_)">
                  <c:v>28.084179769090554</c:v>
                </c:pt>
                <c:pt idx="1058" formatCode="_(&quot;$&quot;* #,##0_);_(&quot;$&quot;* \(#,##0\);_(&quot;$&quot;* &quot;-&quot;??_);_(@_)">
                  <c:v>41.57325014973425</c:v>
                </c:pt>
                <c:pt idx="1059" formatCode="_(&quot;$&quot;* #,##0_);_(&quot;$&quot;* \(#,##0\);_(&quot;$&quot;* &quot;-&quot;??_);_(@_)">
                  <c:v>66.921898054779646</c:v>
                </c:pt>
                <c:pt idx="1060" formatCode="_(&quot;$&quot;* #,##0_);_(&quot;$&quot;* \(#,##0\);_(&quot;$&quot;* &quot;-&quot;??_);_(@_)">
                  <c:v>73.860715111894478</c:v>
                </c:pt>
                <c:pt idx="1061" formatCode="_(&quot;$&quot;* #,##0_);_(&quot;$&quot;* \(#,##0\);_(&quot;$&quot;* &quot;-&quot;??_);_(@_)">
                  <c:v>46.449836873792265</c:v>
                </c:pt>
                <c:pt idx="1062" formatCode="_(&quot;$&quot;* #,##0_);_(&quot;$&quot;* \(#,##0\);_(&quot;$&quot;* &quot;-&quot;??_);_(@_)">
                  <c:v>60.019338314536846</c:v>
                </c:pt>
                <c:pt idx="1063" formatCode="_(&quot;$&quot;* #,##0_);_(&quot;$&quot;* \(#,##0\);_(&quot;$&quot;* &quot;-&quot;??_);_(@_)">
                  <c:v>60.754397019680631</c:v>
                </c:pt>
                <c:pt idx="1064" formatCode="_(&quot;$&quot;* #,##0_);_(&quot;$&quot;* \(#,##0\);_(&quot;$&quot;* &quot;-&quot;??_);_(@_)">
                  <c:v>36.19662884161864</c:v>
                </c:pt>
                <c:pt idx="1065" formatCode="_(&quot;$&quot;* #,##0_);_(&quot;$&quot;* \(#,##0\);_(&quot;$&quot;* &quot;-&quot;??_);_(@_)">
                  <c:v>79.369189629606225</c:v>
                </c:pt>
                <c:pt idx="1066" formatCode="_(&quot;$&quot;* #,##0_);_(&quot;$&quot;* \(#,##0\);_(&quot;$&quot;* &quot;-&quot;??_);_(@_)">
                  <c:v>86.67488658417895</c:v>
                </c:pt>
                <c:pt idx="1067" formatCode="_(&quot;$&quot;* #,##0_);_(&quot;$&quot;* \(#,##0\);_(&quot;$&quot;* &quot;-&quot;??_);_(@_)">
                  <c:v>59.562365452419975</c:v>
                </c:pt>
                <c:pt idx="1068" formatCode="_(&quot;$&quot;* #,##0_);_(&quot;$&quot;* \(#,##0\);_(&quot;$&quot;* &quot;-&quot;??_);_(@_)">
                  <c:v>42.173188164267806</c:v>
                </c:pt>
                <c:pt idx="1069" formatCode="_(&quot;$&quot;* #,##0_);_(&quot;$&quot;* \(#,##0\);_(&quot;$&quot;* &quot;-&quot;??_);_(@_)">
                  <c:v>108.03480896616631</c:v>
                </c:pt>
                <c:pt idx="1070" formatCode="_(&quot;$&quot;* #,##0_);_(&quot;$&quot;* \(#,##0\);_(&quot;$&quot;* &quot;-&quot;??_);_(@_)">
                  <c:v>96.030941303258942</c:v>
                </c:pt>
                <c:pt idx="1071" formatCode="_(&quot;$&quot;* #,##0_);_(&quot;$&quot;* \(#,##0\);_(&quot;$&quot;* &quot;-&quot;??_);_(@_)">
                  <c:v>53.536232329968009</c:v>
                </c:pt>
                <c:pt idx="1072" formatCode="_(&quot;$&quot;* #,##0_);_(&quot;$&quot;* \(#,##0\);_(&quot;$&quot;* &quot;-&quot;??_);_(@_)">
                  <c:v>35.680096534697086</c:v>
                </c:pt>
                <c:pt idx="1073" formatCode="_(&quot;$&quot;* #,##0_);_(&quot;$&quot;* \(#,##0\);_(&quot;$&quot;* &quot;-&quot;??_);_(@_)">
                  <c:v>55.200681790325973</c:v>
                </c:pt>
                <c:pt idx="1074" formatCode="_(&quot;$&quot;* #,##0_);_(&quot;$&quot;* \(#,##0\);_(&quot;$&quot;* &quot;-&quot;??_);_(@_)">
                  <c:v>95.952767275974466</c:v>
                </c:pt>
                <c:pt idx="1075" formatCode="_(&quot;$&quot;* #,##0_);_(&quot;$&quot;* \(#,##0\);_(&quot;$&quot;* &quot;-&quot;??_);_(@_)">
                  <c:v>78.344456417822343</c:v>
                </c:pt>
                <c:pt idx="1076" formatCode="_(&quot;$&quot;* #,##0_);_(&quot;$&quot;* \(#,##0\);_(&quot;$&quot;* &quot;-&quot;??_);_(@_)">
                  <c:v>60.256656232432221</c:v>
                </c:pt>
                <c:pt idx="1077" formatCode="_(&quot;$&quot;* #,##0_);_(&quot;$&quot;* \(#,##0\);_(&quot;$&quot;* &quot;-&quot;??_);_(@_)">
                  <c:v>58.132943423025132</c:v>
                </c:pt>
                <c:pt idx="1078" formatCode="_(&quot;$&quot;* #,##0_);_(&quot;$&quot;* \(#,##0\);_(&quot;$&quot;* &quot;-&quot;??_);_(@_)">
                  <c:v>53.231100607370685</c:v>
                </c:pt>
                <c:pt idx="1079" formatCode="_(&quot;$&quot;* #,##0_);_(&quot;$&quot;* \(#,##0\);_(&quot;$&quot;* &quot;-&quot;??_);_(@_)">
                  <c:v>29.966162677887652</c:v>
                </c:pt>
                <c:pt idx="1080" formatCode="_(&quot;$&quot;* #,##0_);_(&quot;$&quot;* \(#,##0\);_(&quot;$&quot;* &quot;-&quot;??_);_(@_)">
                  <c:v>82.116292183962997</c:v>
                </c:pt>
                <c:pt idx="1081" formatCode="_(&quot;$&quot;* #,##0_);_(&quot;$&quot;* \(#,##0\);_(&quot;$&quot;* &quot;-&quot;??_);_(@_)">
                  <c:v>43.40015525518313</c:v>
                </c:pt>
                <c:pt idx="1082" formatCode="_(&quot;$&quot;* #,##0_);_(&quot;$&quot;* \(#,##0\);_(&quot;$&quot;* &quot;-&quot;??_);_(@_)">
                  <c:v>92.712949157761273</c:v>
                </c:pt>
                <c:pt idx="1083" formatCode="_(&quot;$&quot;* #,##0_);_(&quot;$&quot;* \(#,##0\);_(&quot;$&quot;* &quot;-&quot;??_);_(@_)">
                  <c:v>56.39992278289504</c:v>
                </c:pt>
                <c:pt idx="1084" formatCode="_(&quot;$&quot;* #,##0_);_(&quot;$&quot;* \(#,##0\);_(&quot;$&quot;* &quot;-&quot;??_);_(@_)">
                  <c:v>67.626308274358422</c:v>
                </c:pt>
                <c:pt idx="1085" formatCode="_(&quot;$&quot;* #,##0_);_(&quot;$&quot;* \(#,##0\);_(&quot;$&quot;* &quot;-&quot;??_);_(@_)">
                  <c:v>50.286467075772215</c:v>
                </c:pt>
                <c:pt idx="1086" formatCode="_(&quot;$&quot;* #,##0_);_(&quot;$&quot;* \(#,##0\);_(&quot;$&quot;* &quot;-&quot;??_);_(@_)">
                  <c:v>81.465955846940105</c:v>
                </c:pt>
                <c:pt idx="1087" formatCode="_(&quot;$&quot;* #,##0_);_(&quot;$&quot;* \(#,##0\);_(&quot;$&quot;* &quot;-&quot;??_);_(@_)">
                  <c:v>52.016759872598598</c:v>
                </c:pt>
                <c:pt idx="1088" formatCode="_(&quot;$&quot;* #,##0_);_(&quot;$&quot;* \(#,##0\);_(&quot;$&quot;* &quot;-&quot;??_);_(@_)">
                  <c:v>25.28616885842532</c:v>
                </c:pt>
                <c:pt idx="1089" formatCode="_(&quot;$&quot;* #,##0_);_(&quot;$&quot;* \(#,##0\);_(&quot;$&quot;* &quot;-&quot;??_);_(@_)">
                  <c:v>32.308191232761892</c:v>
                </c:pt>
                <c:pt idx="1090" formatCode="_(&quot;$&quot;* #,##0_);_(&quot;$&quot;* \(#,##0\);_(&quot;$&quot;* &quot;-&quot;??_);_(@_)">
                  <c:v>27.642435342604028</c:v>
                </c:pt>
                <c:pt idx="1091" formatCode="_(&quot;$&quot;* #,##0_);_(&quot;$&quot;* \(#,##0\);_(&quot;$&quot;* &quot;-&quot;??_);_(@_)">
                  <c:v>101.890498370022</c:v>
                </c:pt>
                <c:pt idx="1092" formatCode="_(&quot;$&quot;* #,##0_);_(&quot;$&quot;* \(#,##0\);_(&quot;$&quot;* &quot;-&quot;??_);_(@_)">
                  <c:v>44.014181430660344</c:v>
                </c:pt>
                <c:pt idx="1093" formatCode="_(&quot;$&quot;* #,##0_);_(&quot;$&quot;* \(#,##0\);_(&quot;$&quot;* &quot;-&quot;??_);_(@_)">
                  <c:v>37.333005950331149</c:v>
                </c:pt>
                <c:pt idx="1094" formatCode="_(&quot;$&quot;* #,##0_);_(&quot;$&quot;* \(#,##0\);_(&quot;$&quot;* &quot;-&quot;??_);_(@_)">
                  <c:v>51.741170971440532</c:v>
                </c:pt>
                <c:pt idx="1095" formatCode="_(&quot;$&quot;* #,##0_);_(&quot;$&quot;* \(#,##0\);_(&quot;$&quot;* &quot;-&quot;??_);_(@_)">
                  <c:v>59.469509908608728</c:v>
                </c:pt>
                <c:pt idx="1096" formatCode="_(&quot;$&quot;* #,##0_);_(&quot;$&quot;* \(#,##0\);_(&quot;$&quot;* &quot;-&quot;??_);_(@_)">
                  <c:v>55.29722056314354</c:v>
                </c:pt>
                <c:pt idx="1097" formatCode="_(&quot;$&quot;* #,##0_);_(&quot;$&quot;* \(#,##0\);_(&quot;$&quot;* &quot;-&quot;??_);_(@_)">
                  <c:v>64.020627535505952</c:v>
                </c:pt>
                <c:pt idx="1098" formatCode="_(&quot;$&quot;* #,##0_);_(&quot;$&quot;* \(#,##0\);_(&quot;$&quot;* &quot;-&quot;??_);_(@_)">
                  <c:v>47.526515485585691</c:v>
                </c:pt>
                <c:pt idx="1099" formatCode="_(&quot;$&quot;* #,##0_);_(&quot;$&quot;* \(#,##0\);_(&quot;$&quot;* &quot;-&quot;??_);_(@_)">
                  <c:v>48.918333443721728</c:v>
                </c:pt>
                <c:pt idx="1100" formatCode="_(&quot;$&quot;* #,##0_);_(&quot;$&quot;* \(#,##0\);_(&quot;$&quot;* &quot;-&quot;??_);_(@_)">
                  <c:v>50.614704471460648</c:v>
                </c:pt>
                <c:pt idx="1101" formatCode="_(&quot;$&quot;* #,##0_);_(&quot;$&quot;* \(#,##0\);_(&quot;$&quot;* &quot;-&quot;??_);_(@_)">
                  <c:v>86.26629454564295</c:v>
                </c:pt>
                <c:pt idx="1102" formatCode="_(&quot;$&quot;* #,##0_);_(&quot;$&quot;* \(#,##0\);_(&quot;$&quot;* &quot;-&quot;??_);_(@_)">
                  <c:v>61.459553382557303</c:v>
                </c:pt>
                <c:pt idx="1103" formatCode="_(&quot;$&quot;* #,##0_);_(&quot;$&quot;* \(#,##0\);_(&quot;$&quot;* &quot;-&quot;??_);_(@_)">
                  <c:v>80.334054968690936</c:v>
                </c:pt>
                <c:pt idx="1104" formatCode="_(&quot;$&quot;* #,##0_);_(&quot;$&quot;* \(#,##0\);_(&quot;$&quot;* &quot;-&quot;??_);_(@_)">
                  <c:v>48.015470651629471</c:v>
                </c:pt>
                <c:pt idx="1105" formatCode="_(&quot;$&quot;* #,##0_);_(&quot;$&quot;* \(#,##0\);_(&quot;$&quot;* &quot;-&quot;??_);_(@_)">
                  <c:v>26.826422632000686</c:v>
                </c:pt>
                <c:pt idx="1106" formatCode="_(&quot;$&quot;* #,##0_);_(&quot;$&quot;* \(#,##0\);_(&quot;$&quot;* &quot;-&quot;??_);_(@_)">
                  <c:v>44.014181430660344</c:v>
                </c:pt>
                <c:pt idx="1107" formatCode="_(&quot;$&quot;* #,##0_);_(&quot;$&quot;* \(#,##0\);_(&quot;$&quot;* &quot;-&quot;??_);_(@_)">
                  <c:v>52.388366006303308</c:v>
                </c:pt>
                <c:pt idx="1108" formatCode="_(&quot;$&quot;* #,##0_);_(&quot;$&quot;* \(#,##0\);_(&quot;$&quot;* &quot;-&quot;??_);_(@_)">
                  <c:v>56.018049093567718</c:v>
                </c:pt>
                <c:pt idx="1109" formatCode="_(&quot;$&quot;* #,##0_);_(&quot;$&quot;* \(#,##0\);_(&quot;$&quot;* &quot;-&quot;??_);_(@_)">
                  <c:v>48.015470651629471</c:v>
                </c:pt>
                <c:pt idx="1110" formatCode="_(&quot;$&quot;* #,##0_);_(&quot;$&quot;* \(#,##0\);_(&quot;$&quot;* &quot;-&quot;??_);_(@_)">
                  <c:v>54.566803701238406</c:v>
                </c:pt>
                <c:pt idx="1111" formatCode="_(&quot;$&quot;* #,##0_);_(&quot;$&quot;* \(#,##0\);_(&quot;$&quot;* &quot;-&quot;??_);_(@_)">
                  <c:v>58.307435312907181</c:v>
                </c:pt>
                <c:pt idx="1112" formatCode="_(&quot;$&quot;* #,##0_);_(&quot;$&quot;* \(#,##0\);_(&quot;$&quot;* &quot;-&quot;??_);_(@_)">
                  <c:v>72.646121145025262</c:v>
                </c:pt>
                <c:pt idx="1113" formatCode="_(&quot;$&quot;* #,##0_);_(&quot;$&quot;* \(#,##0\);_(&quot;$&quot;* &quot;-&quot;??_);_(@_)">
                  <c:v>23.869488304827275</c:v>
                </c:pt>
                <c:pt idx="1114" formatCode="_(&quot;$&quot;* #,##0_);_(&quot;$&quot;* \(#,##0\);_(&quot;$&quot;* &quot;-&quot;??_);_(@_)">
                  <c:v>60.019338314536846</c:v>
                </c:pt>
                <c:pt idx="1115" formatCode="_(&quot;$&quot;* #,##0_);_(&quot;$&quot;* \(#,##0\);_(&quot;$&quot;* &quot;-&quot;??_);_(@_)">
                  <c:v>75.626163171839607</c:v>
                </c:pt>
                <c:pt idx="1116" formatCode="_(&quot;$&quot;* #,##0_);_(&quot;$&quot;* \(#,##0\);_(&quot;$&quot;* &quot;-&quot;??_);_(@_)">
                  <c:v>116.03738740810455</c:v>
                </c:pt>
                <c:pt idx="1117" formatCode="_(&quot;$&quot;* #,##0_);_(&quot;$&quot;* \(#,##0\);_(&quot;$&quot;* &quot;-&quot;??_);_(@_)">
                  <c:v>52.79609816253987</c:v>
                </c:pt>
                <c:pt idx="1118" formatCode="_(&quot;$&quot;* #,##0_);_(&quot;$&quot;* \(#,##0\);_(&quot;$&quot;* &quot;-&quot;??_);_(@_)">
                  <c:v>61.935420066389796</c:v>
                </c:pt>
                <c:pt idx="1119" formatCode="_(&quot;$&quot;* #,##0_);_(&quot;$&quot;* \(#,##0\);_(&quot;$&quot;* &quot;-&quot;??_);_(@_)">
                  <c:v>43.700130128240033</c:v>
                </c:pt>
                <c:pt idx="1120" formatCode="_(&quot;$&quot;* #,##0_);_(&quot;$&quot;* \(#,##0\);_(&quot;$&quot;* &quot;-&quot;??_);_(@_)">
                  <c:v>48.926725062338555</c:v>
                </c:pt>
                <c:pt idx="1121" formatCode="_(&quot;$&quot;* #,##0_);_(&quot;$&quot;* \(#,##0\);_(&quot;$&quot;* &quot;-&quot;??_);_(@_)">
                  <c:v>80.930165705984919</c:v>
                </c:pt>
                <c:pt idx="1122" formatCode="_(&quot;$&quot;* #,##0_);_(&quot;$&quot;* \(#,##0\);_(&quot;$&quot;* &quot;-&quot;??_);_(@_)">
                  <c:v>64.020627535505952</c:v>
                </c:pt>
                <c:pt idx="1123" formatCode="_(&quot;$&quot;* #,##0_);_(&quot;$&quot;* \(#,##0\);_(&quot;$&quot;* &quot;-&quot;??_);_(@_)">
                  <c:v>47.491122534114808</c:v>
                </c:pt>
                <c:pt idx="1124" formatCode="_(&quot;$&quot;* #,##0_);_(&quot;$&quot;* \(#,##0\);_(&quot;$&quot;* &quot;-&quot;??_);_(@_)">
                  <c:v>48.457740577412984</c:v>
                </c:pt>
                <c:pt idx="1125" formatCode="_(&quot;$&quot;* #,##0_);_(&quot;$&quot;* \(#,##0\);_(&quot;$&quot;* &quot;-&quot;??_);_(@_)">
                  <c:v>49.967273481091496</c:v>
                </c:pt>
                <c:pt idx="1126" formatCode="_(&quot;$&quot;* #,##0_);_(&quot;$&quot;* \(#,##0\);_(&quot;$&quot;* &quot;-&quot;??_);_(@_)">
                  <c:v>74.389638090481156</c:v>
                </c:pt>
                <c:pt idx="1127" formatCode="_(&quot;$&quot;* #,##0_);_(&quot;$&quot;* \(#,##0\);_(&quot;$&quot;* &quot;-&quot;??_);_(@_)">
                  <c:v>78.868826145462293</c:v>
                </c:pt>
                <c:pt idx="1128" formatCode="_(&quot;$&quot;* #,##0_);_(&quot;$&quot;* \(#,##0\);_(&quot;$&quot;* &quot;-&quot;??_);_(@_)">
                  <c:v>23.793517524980203</c:v>
                </c:pt>
                <c:pt idx="1129" formatCode="_(&quot;$&quot;* #,##0_);_(&quot;$&quot;* \(#,##0\);_(&quot;$&quot;* &quot;-&quot;??_);_(@_)">
                  <c:v>36.466077665800384</c:v>
                </c:pt>
                <c:pt idx="1130" formatCode="_(&quot;$&quot;* #,##0_);_(&quot;$&quot;* \(#,##0\);_(&quot;$&quot;* &quot;-&quot;??_);_(@_)">
                  <c:v>80.025784419382447</c:v>
                </c:pt>
                <c:pt idx="1131" formatCode="_(&quot;$&quot;* #,##0_);_(&quot;$&quot;* \(#,##0\);_(&quot;$&quot;* &quot;-&quot;??_);_(@_)">
                  <c:v>52.016759872598591</c:v>
                </c:pt>
                <c:pt idx="1132" formatCode="_(&quot;$&quot;* #,##0_);_(&quot;$&quot;* \(#,##0\);_(&quot;$&quot;* &quot;-&quot;??_);_(@_)">
                  <c:v>61.5746293377982</c:v>
                </c:pt>
                <c:pt idx="1133" formatCode="_(&quot;$&quot;* #,##0_);_(&quot;$&quot;* \(#,##0\);_(&quot;$&quot;* &quot;-&quot;??_);_(@_)">
                  <c:v>79.993465008785705</c:v>
                </c:pt>
                <c:pt idx="1134" formatCode="_(&quot;$&quot;* #,##0_);_(&quot;$&quot;* \(#,##0\);_(&quot;$&quot;* &quot;-&quot;??_);_(@_)">
                  <c:v>112.03609818713544</c:v>
                </c:pt>
                <c:pt idx="1135" formatCode="_(&quot;$&quot;* #,##0_);_(&quot;$&quot;* \(#,##0\);_(&quot;$&quot;* &quot;-&quot;??_);_(@_)">
                  <c:v>19.757415372544109</c:v>
                </c:pt>
                <c:pt idx="1136" formatCode="_(&quot;$&quot;* #,##0_);_(&quot;$&quot;* \(#,##0\);_(&quot;$&quot;* &quot;-&quot;??_);_(@_)">
                  <c:v>102.36914882688566</c:v>
                </c:pt>
                <c:pt idx="1137" formatCode="_(&quot;$&quot;* #,##0_);_(&quot;$&quot;* \(#,##0\);_(&quot;$&quot;* &quot;-&quot;??_);_(@_)">
                  <c:v>62.921479853957671</c:v>
                </c:pt>
                <c:pt idx="1138" formatCode="_(&quot;$&quot;* #,##0_);_(&quot;$&quot;* \(#,##0\);_(&quot;$&quot;* &quot;-&quot;??_);_(@_)">
                  <c:v>67.282253703361278</c:v>
                </c:pt>
                <c:pt idx="1139" formatCode="_(&quot;$&quot;* #,##0_);_(&quot;$&quot;* \(#,##0\);_(&quot;$&quot;* &quot;-&quot;??_);_(@_)">
                  <c:v>70.876627186612367</c:v>
                </c:pt>
                <c:pt idx="1140" formatCode="_(&quot;$&quot;* #,##0_);_(&quot;$&quot;* \(#,##0\);_(&quot;$&quot;* &quot;-&quot;??_);_(@_)">
                  <c:v>72.844064828083319</c:v>
                </c:pt>
                <c:pt idx="1141" formatCode="_(&quot;$&quot;* #,##0_);_(&quot;$&quot;* \(#,##0\);_(&quot;$&quot;* &quot;-&quot;??_);_(@_)">
                  <c:v>38.203664642843236</c:v>
                </c:pt>
                <c:pt idx="1142" formatCode="_(&quot;$&quot;* #,##0_);_(&quot;$&quot;* \(#,##0\);_(&quot;$&quot;* &quot;-&quot;??_);_(@_)">
                  <c:v>104.27769480065589</c:v>
                </c:pt>
                <c:pt idx="1143" formatCode="_(&quot;$&quot;* #,##0_);_(&quot;$&quot;* \(#,##0\);_(&quot;$&quot;* &quot;-&quot;??_);_(@_)">
                  <c:v>14.780992158715012</c:v>
                </c:pt>
                <c:pt idx="1144" formatCode="_(&quot;$&quot;* #,##0_);_(&quot;$&quot;* \(#,##0\);_(&quot;$&quot;* &quot;-&quot;??_);_(@_)">
                  <c:v>78.106386934250239</c:v>
                </c:pt>
                <c:pt idx="1145" formatCode="_(&quot;$&quot;* #,##0_);_(&quot;$&quot;* \(#,##0\);_(&quot;$&quot;* &quot;-&quot;??_);_(@_)">
                  <c:v>35.817738807133537</c:v>
                </c:pt>
                <c:pt idx="1146" formatCode="_(&quot;$&quot;* #,##0_);_(&quot;$&quot;* \(#,##0\);_(&quot;$&quot;* &quot;-&quot;??_);_(@_)">
                  <c:v>48.015470651629471</c:v>
                </c:pt>
                <c:pt idx="1147" formatCode="_(&quot;$&quot;* #,##0_);_(&quot;$&quot;* \(#,##0\);_(&quot;$&quot;* &quot;-&quot;??_);_(@_)">
                  <c:v>82.032006302774178</c:v>
                </c:pt>
                <c:pt idx="1148" formatCode="_(&quot;$&quot;* #,##0_);_(&quot;$&quot;* \(#,##0\);_(&quot;$&quot;* &quot;-&quot;??_);_(@_)">
                  <c:v>51.878076467387842</c:v>
                </c:pt>
                <c:pt idx="1149" formatCode="_(&quot;$&quot;* #,##0_);_(&quot;$&quot;* \(#,##0\);_(&quot;$&quot;* &quot;-&quot;??_);_(@_)">
                  <c:v>109.46312301446605</c:v>
                </c:pt>
                <c:pt idx="1150" formatCode="_(&quot;$&quot;* #,##0_);_(&quot;$&quot;* \(#,##0\);_(&quot;$&quot;* &quot;-&quot;??_);_(@_)">
                  <c:v>64.604639174944111</c:v>
                </c:pt>
                <c:pt idx="1151" formatCode="_(&quot;$&quot;* #,##0_);_(&quot;$&quot;* \(#,##0\);_(&quot;$&quot;* &quot;-&quot;??_);_(@_)">
                  <c:v>65.386444628566053</c:v>
                </c:pt>
                <c:pt idx="1152" formatCode="_(&quot;$&quot;* #,##0_);_(&quot;$&quot;* \(#,##0\);_(&quot;$&quot;* &quot;-&quot;??_);_(@_)">
                  <c:v>84.027073640351574</c:v>
                </c:pt>
                <c:pt idx="1153" formatCode="_(&quot;$&quot;* #,##0_);_(&quot;$&quot;* \(#,##0\);_(&quot;$&quot;* &quot;-&quot;??_);_(@_)">
                  <c:v>72.023205977444192</c:v>
                </c:pt>
                <c:pt idx="1154" formatCode="_(&quot;$&quot;* #,##0_);_(&quot;$&quot;* \(#,##0\);_(&quot;$&quot;* &quot;-&quot;??_);_(@_)">
                  <c:v>76.024495198413319</c:v>
                </c:pt>
                <c:pt idx="1155" formatCode="_(&quot;$&quot;* #,##0_);_(&quot;$&quot;* \(#,##0\);_(&quot;$&quot;* &quot;-&quot;??_);_(@_)">
                  <c:v>59.778723528197467</c:v>
                </c:pt>
                <c:pt idx="1156" formatCode="_(&quot;$&quot;* #,##0_);_(&quot;$&quot;* \(#,##0\);_(&quot;$&quot;* &quot;-&quot;??_);_(@_)">
                  <c:v>44.014181430660344</c:v>
                </c:pt>
                <c:pt idx="1157" formatCode="_(&quot;$&quot;* #,##0_);_(&quot;$&quot;* \(#,##0\);_(&quot;$&quot;* &quot;-&quot;??_);_(@_)">
                  <c:v>73.472422958372121</c:v>
                </c:pt>
                <c:pt idx="1158" formatCode="_(&quot;$&quot;* #,##0_);_(&quot;$&quot;* \(#,##0\);_(&quot;$&quot;* &quot;-&quot;??_);_(@_)">
                  <c:v>15.647112504074213</c:v>
                </c:pt>
                <c:pt idx="1159" formatCode="_(&quot;$&quot;* #,##0_);_(&quot;$&quot;* \(#,##0\);_(&quot;$&quot;* &quot;-&quot;??_);_(@_)">
                  <c:v>108.03480896616631</c:v>
                </c:pt>
                <c:pt idx="1160" formatCode="_(&quot;$&quot;* #,##0_);_(&quot;$&quot;* \(#,##0\);_(&quot;$&quot;* &quot;-&quot;??_);_(@_)">
                  <c:v>48.965160233685125</c:v>
                </c:pt>
                <c:pt idx="1161" formatCode="_(&quot;$&quot;* #,##0_);_(&quot;$&quot;* \(#,##0\);_(&quot;$&quot;* &quot;-&quot;??_);_(@_)">
                  <c:v>46.316565067795231</c:v>
                </c:pt>
                <c:pt idx="1162" formatCode="_(&quot;$&quot;* #,##0_);_(&quot;$&quot;* \(#,##0\);_(&quot;$&quot;* &quot;-&quot;??_);_(@_)">
                  <c:v>90.516168438819307</c:v>
                </c:pt>
                <c:pt idx="1163" formatCode="_(&quot;$&quot;* #,##0_);_(&quot;$&quot;* \(#,##0\);_(&quot;$&quot;* &quot;-&quot;??_);_(@_)">
                  <c:v>62.668820138283849</c:v>
                </c:pt>
                <c:pt idx="1164" formatCode="_(&quot;$&quot;* #,##0_);_(&quot;$&quot;* \(#,##0\);_(&quot;$&quot;* &quot;-&quot;??_);_(@_)">
                  <c:v>26.268715394783413</c:v>
                </c:pt>
                <c:pt idx="1165" formatCode="_(&quot;$&quot;* #,##0_);_(&quot;$&quot;* \(#,##0\);_(&quot;$&quot;* &quot;-&quot;??_);_(@_)">
                  <c:v>78.148853700081247</c:v>
                </c:pt>
                <c:pt idx="1166" formatCode="_(&quot;$&quot;* #,##0_);_(&quot;$&quot;* \(#,##0\);_(&quot;$&quot;* &quot;-&quot;??_);_(@_)">
                  <c:v>86.030063655780069</c:v>
                </c:pt>
                <c:pt idx="1167" formatCode="_(&quot;$&quot;* #,##0_);_(&quot;$&quot;* \(#,##0\);_(&quot;$&quot;* &quot;-&quot;??_);_(@_)">
                  <c:v>67.560690482134518</c:v>
                </c:pt>
                <c:pt idx="1168" formatCode="_(&quot;$&quot;* #,##0_);_(&quot;$&quot;* \(#,##0\);_(&quot;$&quot;* &quot;-&quot;??_);_(@_)">
                  <c:v>52.016759872598598</c:v>
                </c:pt>
                <c:pt idx="1169" formatCode="_(&quot;$&quot;* #,##0_);_(&quot;$&quot;* \(#,##0\);_(&quot;$&quot;* &quot;-&quot;??_);_(@_)">
                  <c:v>21.651465733425255</c:v>
                </c:pt>
                <c:pt idx="1170" formatCode="_(&quot;$&quot;* #,##0_);_(&quot;$&quot;* \(#,##0\);_(&quot;$&quot;* &quot;-&quot;??_);_(@_)">
                  <c:v>54.160538074764162</c:v>
                </c:pt>
                <c:pt idx="1171" formatCode="_(&quot;$&quot;* #,##0_);_(&quot;$&quot;* \(#,##0\);_(&quot;$&quot;* &quot;-&quot;??_);_(@_)">
                  <c:v>108.03480896616631</c:v>
                </c:pt>
                <c:pt idx="1172" formatCode="_(&quot;$&quot;* #,##0_);_(&quot;$&quot;* \(#,##0\);_(&quot;$&quot;* &quot;-&quot;??_);_(@_)">
                  <c:v>63.570019368306617</c:v>
                </c:pt>
                <c:pt idx="1173" formatCode="_(&quot;$&quot;* #,##0_);_(&quot;$&quot;* \(#,##0\);_(&quot;$&quot;* &quot;-&quot;??_);_(@_)">
                  <c:v>26.595764335333772</c:v>
                </c:pt>
                <c:pt idx="1174" formatCode="_(&quot;$&quot;* #,##0_);_(&quot;$&quot;* \(#,##0\);_(&quot;$&quot;* &quot;-&quot;??_);_(@_)">
                  <c:v>76.024495198413319</c:v>
                </c:pt>
                <c:pt idx="1175" formatCode="_(&quot;$&quot;* #,##0_);_(&quot;$&quot;* \(#,##0\);_(&quot;$&quot;* &quot;-&quot;??_);_(@_)">
                  <c:v>112.03609818713544</c:v>
                </c:pt>
                <c:pt idx="1176" formatCode="_(&quot;$&quot;* #,##0_);_(&quot;$&quot;* \(#,##0\);_(&quot;$&quot;* &quot;-&quot;??_);_(@_)">
                  <c:v>61.818042704270077</c:v>
                </c:pt>
                <c:pt idx="1177" formatCode="_(&quot;$&quot;* #,##0_);_(&quot;$&quot;* \(#,##0\);_(&quot;$&quot;* &quot;-&quot;??_);_(@_)">
                  <c:v>112.03609818713544</c:v>
                </c:pt>
                <c:pt idx="1178" formatCode="_(&quot;$&quot;* #,##0_);_(&quot;$&quot;* \(#,##0\);_(&quot;$&quot;* &quot;-&quot;??_);_(@_)">
                  <c:v>53.205833444800014</c:v>
                </c:pt>
                <c:pt idx="1179" formatCode="_(&quot;$&quot;* #,##0_);_(&quot;$&quot;* \(#,##0\);_(&quot;$&quot;* &quot;-&quot;??_);_(@_)">
                  <c:v>76.668645489051713</c:v>
                </c:pt>
                <c:pt idx="1180" formatCode="_(&quot;$&quot;* #,##0_);_(&quot;$&quot;* \(#,##0\);_(&quot;$&quot;* &quot;-&quot;??_);_(@_)">
                  <c:v>71.238575248150113</c:v>
                </c:pt>
                <c:pt idx="1181" formatCode="_(&quot;$&quot;* #,##0_);_(&quot;$&quot;* \(#,##0\);_(&quot;$&quot;* &quot;-&quot;??_);_(@_)">
                  <c:v>100.83413545093987</c:v>
                </c:pt>
                <c:pt idx="1182" formatCode="_(&quot;$&quot;* #,##0_);_(&quot;$&quot;* \(#,##0\);_(&quot;$&quot;* &quot;-&quot;??_);_(@_)">
                  <c:v>72.023205977444192</c:v>
                </c:pt>
                <c:pt idx="1183" formatCode="_(&quot;$&quot;* #,##0_);_(&quot;$&quot;* \(#,##0\);_(&quot;$&quot;* &quot;-&quot;??_);_(@_)">
                  <c:v>108.03480896616631</c:v>
                </c:pt>
                <c:pt idx="1184" formatCode="_(&quot;$&quot;* #,##0_);_(&quot;$&quot;* \(#,##0\);_(&quot;$&quot;* &quot;-&quot;??_);_(@_)">
                  <c:v>100.03223052422807</c:v>
                </c:pt>
                <c:pt idx="1185" formatCode="_(&quot;$&quot;* #,##0_);_(&quot;$&quot;* \(#,##0\);_(&quot;$&quot;* &quot;-&quot;??_);_(@_)">
                  <c:v>61.71137246805916</c:v>
                </c:pt>
                <c:pt idx="1186" formatCode="_(&quot;$&quot;* #,##0_);_(&quot;$&quot;* \(#,##0\);_(&quot;$&quot;* &quot;-&quot;??_);_(@_)">
                  <c:v>100.03223052422807</c:v>
                </c:pt>
                <c:pt idx="1187" formatCode="_(&quot;$&quot;* #,##0_);_(&quot;$&quot;* \(#,##0\);_(&quot;$&quot;* &quot;-&quot;??_);_(@_)">
                  <c:v>71.370637770191067</c:v>
                </c:pt>
                <c:pt idx="1188" formatCode="_(&quot;$&quot;* #,##0_);_(&quot;$&quot;* \(#,##0\);_(&quot;$&quot;* &quot;-&quot;??_);_(@_)">
                  <c:v>49.569511929119081</c:v>
                </c:pt>
                <c:pt idx="1189" formatCode="_(&quot;$&quot;* #,##0_);_(&quot;$&quot;* \(#,##0\);_(&quot;$&quot;* &quot;-&quot;??_);_(@_)">
                  <c:v>56.018049093567718</c:v>
                </c:pt>
                <c:pt idx="1190" formatCode="_(&quot;$&quot;* #,##0_);_(&quot;$&quot;* \(#,##0\);_(&quot;$&quot;* &quot;-&quot;??_);_(@_)">
                  <c:v>41.021857379527489</c:v>
                </c:pt>
                <c:pt idx="1191" formatCode="_(&quot;$&quot;* #,##0_);_(&quot;$&quot;* \(#,##0\);_(&quot;$&quot;* &quot;-&quot;??_);_(@_)">
                  <c:v>61.023803862462685</c:v>
                </c:pt>
                <c:pt idx="1192" formatCode="_(&quot;$&quot;* #,##0_);_(&quot;$&quot;* \(#,##0\);_(&quot;$&quot;* &quot;-&quot;??_);_(@_)">
                  <c:v>40.027936949912558</c:v>
                </c:pt>
                <c:pt idx="1193" formatCode="_(&quot;$&quot;* #,##0_);_(&quot;$&quot;* \(#,##0\);_(&quot;$&quot;* &quot;-&quot;??_);_(@_)">
                  <c:v>58.890110768752685</c:v>
                </c:pt>
                <c:pt idx="1194" formatCode="_(&quot;$&quot;* #,##0_);_(&quot;$&quot;* \(#,##0\);_(&quot;$&quot;* &quot;-&quot;??_);_(@_)">
                  <c:v>103.59967860547324</c:v>
                </c:pt>
                <c:pt idx="1195" formatCode="_(&quot;$&quot;* #,##0_);_(&quot;$&quot;* \(#,##0\);_(&quot;$&quot;* &quot;-&quot;??_);_(@_)">
                  <c:v>40.012892209691223</c:v>
                </c:pt>
                <c:pt idx="1196" formatCode="_(&quot;$&quot;* #,##0_);_(&quot;$&quot;* \(#,##0\);_(&quot;$&quot;* &quot;-&quot;??_);_(@_)">
                  <c:v>28.31891114826437</c:v>
                </c:pt>
                <c:pt idx="1197" formatCode="_(&quot;$&quot;* #,##0_);_(&quot;$&quot;* \(#,##0\);_(&quot;$&quot;* &quot;-&quot;??_);_(@_)">
                  <c:v>36.511337864049509</c:v>
                </c:pt>
                <c:pt idx="1198" formatCode="_(&quot;$&quot;* #,##0_);_(&quot;$&quot;* \(#,##0\);_(&quot;$&quot;* &quot;-&quot;??_);_(@_)">
                  <c:v>47.152297785679593</c:v>
                </c:pt>
                <c:pt idx="1199" formatCode="_(&quot;$&quot;* #,##0_);_(&quot;$&quot;* \(#,##0\);_(&quot;$&quot;* &quot;-&quot;??_);_(@_)">
                  <c:v>46.677964664155134</c:v>
                </c:pt>
                <c:pt idx="1200" formatCode="_(&quot;$&quot;* #,##0_);_(&quot;$&quot;* \(#,##0\);_(&quot;$&quot;* &quot;-&quot;??_);_(@_)">
                  <c:v>67.456264865783666</c:v>
                </c:pt>
                <c:pt idx="1201" formatCode="_(&quot;$&quot;* #,##0_);_(&quot;$&quot;* \(#,##0\);_(&quot;$&quot;* &quot;-&quot;??_);_(@_)">
                  <c:v>44.780458675805541</c:v>
                </c:pt>
                <c:pt idx="1202" formatCode="_(&quot;$&quot;* #,##0_);_(&quot;$&quot;* \(#,##0\);_(&quot;$&quot;* &quot;-&quot;??_);_(@_)">
                  <c:v>69.108050003494242</c:v>
                </c:pt>
                <c:pt idx="1203" formatCode="_(&quot;$&quot;* #,##0_);_(&quot;$&quot;* \(#,##0\);_(&quot;$&quot;* &quot;-&quot;??_);_(@_)">
                  <c:v>24.492004355969822</c:v>
                </c:pt>
                <c:pt idx="1204" formatCode="_(&quot;$&quot;* #,##0_);_(&quot;$&quot;* \(#,##0\);_(&quot;$&quot;* &quot;-&quot;??_);_(@_)">
                  <c:v>112.03609818713544</c:v>
                </c:pt>
                <c:pt idx="1205" formatCode="_(&quot;$&quot;* #,##0_);_(&quot;$&quot;* \(#,##0\);_(&quot;$&quot;* &quot;-&quot;??_);_(@_)">
                  <c:v>100.03223052422807</c:v>
                </c:pt>
                <c:pt idx="1206" formatCode="_(&quot;$&quot;* #,##0_);_(&quot;$&quot;* \(#,##0\);_(&quot;$&quot;* &quot;-&quot;??_);_(@_)">
                  <c:v>41.875032887568814</c:v>
                </c:pt>
                <c:pt idx="1207" formatCode="_(&quot;$&quot;* #,##0_);_(&quot;$&quot;* \(#,##0\);_(&quot;$&quot;* &quot;-&quot;??_);_(@_)">
                  <c:v>82.122204010477901</c:v>
                </c:pt>
                <c:pt idx="1208" formatCode="_(&quot;$&quot;* #,##0_);_(&quot;$&quot;* \(#,##0\);_(&quot;$&quot;* &quot;-&quot;??_);_(@_)">
                  <c:v>89.066320877219937</c:v>
                </c:pt>
                <c:pt idx="1209" formatCode="_(&quot;$&quot;* #,##0_);_(&quot;$&quot;* \(#,##0\);_(&quot;$&quot;* &quot;-&quot;??_);_(@_)">
                  <c:v>80.588751335536912</c:v>
                </c:pt>
                <c:pt idx="1210" formatCode="_(&quot;$&quot;* #,##0_);_(&quot;$&quot;* \(#,##0\);_(&quot;$&quot;* &quot;-&quot;??_);_(@_)">
                  <c:v>55.426342037561909</c:v>
                </c:pt>
                <c:pt idx="1211" formatCode="_(&quot;$&quot;* #,##0_);_(&quot;$&quot;* \(#,##0\);_(&quot;$&quot;* &quot;-&quot;??_);_(@_)">
                  <c:v>16.233453394830761</c:v>
                </c:pt>
                <c:pt idx="1212" formatCode="_(&quot;$&quot;* #,##0_);_(&quot;$&quot;* \(#,##0\);_(&quot;$&quot;* &quot;-&quot;??_);_(@_)">
                  <c:v>41.153796352486573</c:v>
                </c:pt>
                <c:pt idx="1213" formatCode="_(&quot;$&quot;* #,##0_);_(&quot;$&quot;* \(#,##0\);_(&quot;$&quot;* &quot;-&quot;??_);_(@_)">
                  <c:v>120.03867662907368</c:v>
                </c:pt>
                <c:pt idx="1214" formatCode="_(&quot;$&quot;* #,##0_);_(&quot;$&quot;* \(#,##0\);_(&quot;$&quot;* &quot;-&quot;??_);_(@_)">
                  <c:v>48.015470651629471</c:v>
                </c:pt>
                <c:pt idx="1215" formatCode="_(&quot;$&quot;* #,##0_);_(&quot;$&quot;* \(#,##0\);_(&quot;$&quot;* &quot;-&quot;??_);_(@_)">
                  <c:v>87.979749495667875</c:v>
                </c:pt>
                <c:pt idx="1216" formatCode="_(&quot;$&quot;* #,##0_);_(&quot;$&quot;* \(#,##0\);_(&quot;$&quot;* &quot;-&quot;??_);_(@_)">
                  <c:v>36.680415400729935</c:v>
                </c:pt>
                <c:pt idx="1217" formatCode="_(&quot;$&quot;* #,##0_);_(&quot;$&quot;* \(#,##0\);_(&quot;$&quot;* &quot;-&quot;??_);_(@_)">
                  <c:v>38.430993472522999</c:v>
                </c:pt>
                <c:pt idx="1218" formatCode="_(&quot;$&quot;* #,##0_);_(&quot;$&quot;* \(#,##0\);_(&quot;$&quot;* &quot;-&quot;??_);_(@_)">
                  <c:v>44.174076595374387</c:v>
                </c:pt>
                <c:pt idx="1219" formatCode="_(&quot;$&quot;* #,##0_);_(&quot;$&quot;* \(#,##0\);_(&quot;$&quot;* &quot;-&quot;??_);_(@_)">
                  <c:v>74.736917288458443</c:v>
                </c:pt>
                <c:pt idx="1220" formatCode="_(&quot;$&quot;* #,##0_);_(&quot;$&quot;* \(#,##0\);_(&quot;$&quot;* &quot;-&quot;??_);_(@_)">
                  <c:v>88.70287741926019</c:v>
                </c:pt>
                <c:pt idx="1221" formatCode="_(&quot;$&quot;* #,##0_);_(&quot;$&quot;* \(#,##0\);_(&quot;$&quot;* &quot;-&quot;??_);_(@_)">
                  <c:v>68.021916756475079</c:v>
                </c:pt>
                <c:pt idx="1222" formatCode="_(&quot;$&quot;* #,##0_);_(&quot;$&quot;* \(#,##0\);_(&quot;$&quot;* &quot;-&quot;??_);_(@_)">
                  <c:v>29.425556611544238</c:v>
                </c:pt>
                <c:pt idx="1223" formatCode="_(&quot;$&quot;* #,##0_);_(&quot;$&quot;* \(#,##0\);_(&quot;$&quot;* &quot;-&quot;??_);_(@_)">
                  <c:v>24.28952976404954</c:v>
                </c:pt>
                <c:pt idx="1224" formatCode="_(&quot;$&quot;* #,##0_);_(&quot;$&quot;* \(#,##0\);_(&quot;$&quot;* &quot;-&quot;??_);_(@_)">
                  <c:v>63.267491310985974</c:v>
                </c:pt>
                <c:pt idx="1225" formatCode="_(&quot;$&quot;* #,##0_);_(&quot;$&quot;* \(#,##0\);_(&quot;$&quot;* &quot;-&quot;??_);_(@_)">
                  <c:v>77.427320996683378</c:v>
                </c:pt>
                <c:pt idx="1226" formatCode="_(&quot;$&quot;* #,##0_);_(&quot;$&quot;* \(#,##0\);_(&quot;$&quot;* &quot;-&quot;??_);_(@_)">
                  <c:v>44.760551441074696</c:v>
                </c:pt>
                <c:pt idx="1227" formatCode="_(&quot;$&quot;* #,##0_);_(&quot;$&quot;* \(#,##0\);_(&quot;$&quot;* &quot;-&quot;??_);_(@_)">
                  <c:v>70.660941829891314</c:v>
                </c:pt>
                <c:pt idx="1228" formatCode="_(&quot;$&quot;* #,##0_);_(&quot;$&quot;* \(#,##0\);_(&quot;$&quot;* &quot;-&quot;??_);_(@_)">
                  <c:v>32.010313767752976</c:v>
                </c:pt>
                <c:pt idx="1229" formatCode="_(&quot;$&quot;* #,##0_);_(&quot;$&quot;* \(#,##0\);_(&quot;$&quot;* &quot;-&quot;??_);_(@_)">
                  <c:v>47.344836693889626</c:v>
                </c:pt>
                <c:pt idx="1230" formatCode="_(&quot;$&quot;* #,##0_);_(&quot;$&quot;* \(#,##0\);_(&quot;$&quot;* &quot;-&quot;??_);_(@_)">
                  <c:v>31.466086559551851</c:v>
                </c:pt>
                <c:pt idx="1231" formatCode="_(&quot;$&quot;* #,##0_);_(&quot;$&quot;* \(#,##0\);_(&quot;$&quot;* &quot;-&quot;??_);_(@_)">
                  <c:v>33.38223385197584</c:v>
                </c:pt>
                <c:pt idx="1232" formatCode="_(&quot;$&quot;* #,##0_);_(&quot;$&quot;* \(#,##0\);_(&quot;$&quot;* &quot;-&quot;??_);_(@_)">
                  <c:v>49.816589172502859</c:v>
                </c:pt>
                <c:pt idx="1233" formatCode="_(&quot;$&quot;* #,##0_);_(&quot;$&quot;* \(#,##0\);_(&quot;$&quot;* &quot;-&quot;??_);_(@_)">
                  <c:v>60.516282454206525</c:v>
                </c:pt>
                <c:pt idx="1234" formatCode="_(&quot;$&quot;* #,##0_);_(&quot;$&quot;* \(#,##0\);_(&quot;$&quot;* &quot;-&quot;??_);_(@_)">
                  <c:v>67.910242743713354</c:v>
                </c:pt>
                <c:pt idx="1235" formatCode="_(&quot;$&quot;* #,##0_);_(&quot;$&quot;* \(#,##0\);_(&quot;$&quot;* &quot;-&quot;??_);_(@_)">
                  <c:v>28.009024546783859</c:v>
                </c:pt>
                <c:pt idx="1236" formatCode="_(&quot;$&quot;* #,##0_);_(&quot;$&quot;* \(#,##0\);_(&quot;$&quot;* &quot;-&quot;??_);_(@_)">
                  <c:v>58.731432165027478</c:v>
                </c:pt>
                <c:pt idx="1237" formatCode="_(&quot;$&quot;* #,##0_);_(&quot;$&quot;* \(#,##0\);_(&quot;$&quot;* &quot;-&quot;??_);_(@_)">
                  <c:v>52.016759872598598</c:v>
                </c:pt>
                <c:pt idx="1238" formatCode="_(&quot;$&quot;* #,##0_);_(&quot;$&quot;* \(#,##0\);_(&quot;$&quot;* &quot;-&quot;??_);_(@_)">
                  <c:v>57.25849073688633</c:v>
                </c:pt>
                <c:pt idx="1239" formatCode="_(&quot;$&quot;* #,##0_);_(&quot;$&quot;* \(#,##0\);_(&quot;$&quot;* &quot;-&quot;??_);_(@_)">
                  <c:v>41.026164259346707</c:v>
                </c:pt>
                <c:pt idx="1240" formatCode="_(&quot;$&quot;* #,##0_);_(&quot;$&quot;* \(#,##0\);_(&quot;$&quot;* &quot;-&quot;??_);_(@_)">
                  <c:v>76.024495198413319</c:v>
                </c:pt>
                <c:pt idx="1241" formatCode="_(&quot;$&quot;* #,##0_);_(&quot;$&quot;* \(#,##0\);_(&quot;$&quot;* &quot;-&quot;??_);_(@_)">
                  <c:v>55.856174564573656</c:v>
                </c:pt>
                <c:pt idx="1242" formatCode="_(&quot;$&quot;* #,##0_);_(&quot;$&quot;* \(#,##0\);_(&quot;$&quot;* &quot;-&quot;??_);_(@_)">
                  <c:v>73.780025415741761</c:v>
                </c:pt>
                <c:pt idx="1243" formatCode="_(&quot;$&quot;* #,##0_);_(&quot;$&quot;* \(#,##0\);_(&quot;$&quot;* &quot;-&quot;??_);_(@_)">
                  <c:v>41.526473516201513</c:v>
                </c:pt>
                <c:pt idx="1244" formatCode="_(&quot;$&quot;* #,##0_);_(&quot;$&quot;* \(#,##0\);_(&quot;$&quot;* &quot;-&quot;??_);_(@_)">
                  <c:v>88.206801694292579</c:v>
                </c:pt>
                <c:pt idx="1245" formatCode="_(&quot;$&quot;* #,##0_);_(&quot;$&quot;* \(#,##0\);_(&quot;$&quot;* &quot;-&quot;??_);_(@_)">
                  <c:v>55.555207720915369</c:v>
                </c:pt>
                <c:pt idx="1246" formatCode="_(&quot;$&quot;* #,##0_);_(&quot;$&quot;* \(#,##0\);_(&quot;$&quot;* &quot;-&quot;??_);_(@_)">
                  <c:v>94.986971053647011</c:v>
                </c:pt>
                <c:pt idx="1247" formatCode="_(&quot;$&quot;* #,##0_);_(&quot;$&quot;* \(#,##0\);_(&quot;$&quot;* &quot;-&quot;??_);_(@_)">
                  <c:v>104.0335197451972</c:v>
                </c:pt>
                <c:pt idx="1248" formatCode="_(&quot;$&quot;* #,##0_);_(&quot;$&quot;* \(#,##0\);_(&quot;$&quot;* &quot;-&quot;??_);_(@_)">
                  <c:v>80.025784419382447</c:v>
                </c:pt>
                <c:pt idx="1249" formatCode="_(&quot;$&quot;* #,##0_);_(&quot;$&quot;* \(#,##0\);_(&quot;$&quot;* &quot;-&quot;??_);_(@_)">
                  <c:v>53.150950580829793</c:v>
                </c:pt>
                <c:pt idx="1250" formatCode="_(&quot;$&quot;* #,##0_);_(&quot;$&quot;* \(#,##0\);_(&quot;$&quot;* &quot;-&quot;??_);_(@_)">
                  <c:v>84.027073640351574</c:v>
                </c:pt>
                <c:pt idx="1251" formatCode="_(&quot;$&quot;* #,##0_);_(&quot;$&quot;* \(#,##0\);_(&quot;$&quot;* &quot;-&quot;??_);_(@_)">
                  <c:v>42.580744489593719</c:v>
                </c:pt>
                <c:pt idx="1252" formatCode="_(&quot;$&quot;* #,##0_);_(&quot;$&quot;* \(#,##0\);_(&quot;$&quot;* &quot;-&quot;??_);_(@_)">
                  <c:v>52.561140561816522</c:v>
                </c:pt>
                <c:pt idx="1253" formatCode="_(&quot;$&quot;* #,##0_);_(&quot;$&quot;* \(#,##0\);_(&quot;$&quot;* &quot;-&quot;??_);_(@_)">
                  <c:v>84.753540652190352</c:v>
                </c:pt>
                <c:pt idx="1254" formatCode="_(&quot;$&quot;* #,##0_);_(&quot;$&quot;* \(#,##0\);_(&quot;$&quot;* &quot;-&quot;??_);_(@_)">
                  <c:v>70.947524037142315</c:v>
                </c:pt>
                <c:pt idx="1255" formatCode="_(&quot;$&quot;* #,##0_);_(&quot;$&quot;* \(#,##0\);_(&quot;$&quot;* &quot;-&quot;??_);_(@_)">
                  <c:v>80.770385048757674</c:v>
                </c:pt>
                <c:pt idx="1256" formatCode="_(&quot;$&quot;* #,##0_);_(&quot;$&quot;* \(#,##0\);_(&quot;$&quot;* &quot;-&quot;??_);_(@_)">
                  <c:v>43.856288477723922</c:v>
                </c:pt>
                <c:pt idx="1257" formatCode="_(&quot;$&quot;* #,##0_);_(&quot;$&quot;* \(#,##0\);_(&quot;$&quot;* &quot;-&quot;??_);_(@_)">
                  <c:v>97.430621943281139</c:v>
                </c:pt>
                <c:pt idx="1258" formatCode="_(&quot;$&quot;* #,##0_);_(&quot;$&quot;* \(#,##0\);_(&quot;$&quot;* &quot;-&quot;??_);_(@_)">
                  <c:v>31.48368191556207</c:v>
                </c:pt>
                <c:pt idx="1259" formatCode="_(&quot;$&quot;* #,##0_);_(&quot;$&quot;* \(#,##0\);_(&quot;$&quot;* &quot;-&quot;??_);_(@_)">
                  <c:v>61.103954725463872</c:v>
                </c:pt>
                <c:pt idx="1260" formatCode="_(&quot;$&quot;* #,##0_);_(&quot;$&quot;* \(#,##0\);_(&quot;$&quot;* &quot;-&quot;??_);_(@_)">
                  <c:v>42.400813325317984</c:v>
                </c:pt>
                <c:pt idx="1261" formatCode="_(&quot;$&quot;* #,##0_);_(&quot;$&quot;* \(#,##0\);_(&quot;$&quot;* &quot;-&quot;??_);_(@_)">
                  <c:v>80.182101846089495</c:v>
                </c:pt>
                <c:pt idx="1262" formatCode="_(&quot;$&quot;* #,##0_);_(&quot;$&quot;* \(#,##0\);_(&quot;$&quot;* &quot;-&quot;??_);_(@_)">
                  <c:v>93.818808015781016</c:v>
                </c:pt>
                <c:pt idx="1263" formatCode="_(&quot;$&quot;* #,##0_);_(&quot;$&quot;* \(#,##0\);_(&quot;$&quot;* &quot;-&quot;??_);_(@_)">
                  <c:v>74.957648955402135</c:v>
                </c:pt>
                <c:pt idx="1264" formatCode="_(&quot;$&quot;* #,##0_);_(&quot;$&quot;* \(#,##0\);_(&quot;$&quot;* &quot;-&quot;??_);_(@_)">
                  <c:v>73.227057535590049</c:v>
                </c:pt>
                <c:pt idx="1265" formatCode="_(&quot;$&quot;* #,##0_);_(&quot;$&quot;* \(#,##0\);_(&quot;$&quot;* &quot;-&quot;??_);_(@_)">
                  <c:v>44.80746868706084</c:v>
                </c:pt>
                <c:pt idx="1266" formatCode="_(&quot;$&quot;* #,##0_);_(&quot;$&quot;* \(#,##0\);_(&quot;$&quot;* &quot;-&quot;??_);_(@_)">
                  <c:v>47.720185698835529</c:v>
                </c:pt>
                <c:pt idx="1267" formatCode="_(&quot;$&quot;* #,##0_);_(&quot;$&quot;* \(#,##0\);_(&quot;$&quot;* &quot;-&quot;??_);_(@_)">
                  <c:v>40.012892209691223</c:v>
                </c:pt>
                <c:pt idx="1268" formatCode="_(&quot;$&quot;* #,##0_);_(&quot;$&quot;* \(#,##0\);_(&quot;$&quot;* &quot;-&quot;??_);_(@_)">
                  <c:v>64.81316873117801</c:v>
                </c:pt>
                <c:pt idx="1269" formatCode="_(&quot;$&quot;* #,##0_);_(&quot;$&quot;* \(#,##0\);_(&quot;$&quot;* &quot;-&quot;??_);_(@_)">
                  <c:v>81.928995777314569</c:v>
                </c:pt>
                <c:pt idx="1270" formatCode="_(&quot;$&quot;* #,##0_);_(&quot;$&quot;* \(#,##0\);_(&quot;$&quot;* &quot;-&quot;??_);_(@_)">
                  <c:v>74.864430581238366</c:v>
                </c:pt>
                <c:pt idx="1271" formatCode="_(&quot;$&quot;* #,##0_);_(&quot;$&quot;* \(#,##0\);_(&quot;$&quot;* &quot;-&quot;??_);_(@_)">
                  <c:v>45.835136574774666</c:v>
                </c:pt>
                <c:pt idx="1272" formatCode="_(&quot;$&quot;* #,##0_);_(&quot;$&quot;* \(#,##0\);_(&quot;$&quot;* &quot;-&quot;??_);_(@_)">
                  <c:v>88.028362861320687</c:v>
                </c:pt>
                <c:pt idx="1273" formatCode="_(&quot;$&quot;* #,##0_);_(&quot;$&quot;* \(#,##0\);_(&quot;$&quot;* &quot;-&quot;??_);_(@_)">
                  <c:v>74.605224521075058</c:v>
                </c:pt>
                <c:pt idx="1274" formatCode="_(&quot;$&quot;* #,##0_);_(&quot;$&quot;* \(#,##0\);_(&quot;$&quot;* &quot;-&quot;??_);_(@_)">
                  <c:v>37.5278860933117</c:v>
                </c:pt>
                <c:pt idx="1275" formatCode="_(&quot;$&quot;* #,##0_);_(&quot;$&quot;* \(#,##0\);_(&quot;$&quot;* &quot;-&quot;??_);_(@_)">
                  <c:v>88.028362861320687</c:v>
                </c:pt>
                <c:pt idx="1276" formatCode="_(&quot;$&quot;* #,##0_);_(&quot;$&quot;* \(#,##0\);_(&quot;$&quot;* &quot;-&quot;??_);_(@_)">
                  <c:v>92.158899924562817</c:v>
                </c:pt>
                <c:pt idx="1277" formatCode="_(&quot;$&quot;* #,##0_);_(&quot;$&quot;* \(#,##0\);_(&quot;$&quot;* &quot;-&quot;??_);_(@_)">
                  <c:v>48.656895455254791</c:v>
                </c:pt>
                <c:pt idx="1278" formatCode="_(&quot;$&quot;* #,##0_);_(&quot;$&quot;* \(#,##0\);_(&quot;$&quot;* &quot;-&quot;??_);_(@_)">
                  <c:v>47.127328471653399</c:v>
                </c:pt>
                <c:pt idx="1279" formatCode="_(&quot;$&quot;* #,##0_);_(&quot;$&quot;* \(#,##0\);_(&quot;$&quot;* &quot;-&quot;??_);_(@_)">
                  <c:v>96.030941303258942</c:v>
                </c:pt>
                <c:pt idx="1280" formatCode="_(&quot;$&quot;* #,##0_);_(&quot;$&quot;* \(#,##0\);_(&quot;$&quot;* &quot;-&quot;??_);_(@_)">
                  <c:v>80.025784419382447</c:v>
                </c:pt>
                <c:pt idx="1281" formatCode="_(&quot;$&quot;* #,##0_);_(&quot;$&quot;* \(#,##0\);_(&quot;$&quot;* &quot;-&quot;??_);_(@_)">
                  <c:v>44.442042192068705</c:v>
                </c:pt>
                <c:pt idx="1282" formatCode="_(&quot;$&quot;* #,##0_);_(&quot;$&quot;* \(#,##0\);_(&quot;$&quot;* &quot;-&quot;??_);_(@_)">
                  <c:v>32.219452782373459</c:v>
                </c:pt>
                <c:pt idx="1283" formatCode="_(&quot;$&quot;* #,##0_);_(&quot;$&quot;* \(#,##0\);_(&quot;$&quot;* &quot;-&quot;??_);_(@_)">
                  <c:v>59.854199668132033</c:v>
                </c:pt>
                <c:pt idx="1284" formatCode="_(&quot;$&quot;* #,##0_);_(&quot;$&quot;* \(#,##0\);_(&quot;$&quot;* &quot;-&quot;??_);_(@_)">
                  <c:v>83.675664039891586</c:v>
                </c:pt>
                <c:pt idx="1285" formatCode="_(&quot;$&quot;* #,##0_);_(&quot;$&quot;* \(#,##0\);_(&quot;$&quot;* &quot;-&quot;??_);_(@_)">
                  <c:v>68.139598983825806</c:v>
                </c:pt>
                <c:pt idx="1286" formatCode="_(&quot;$&quot;* #,##0_);_(&quot;$&quot;* \(#,##0\);_(&quot;$&quot;* &quot;-&quot;??_);_(@_)">
                  <c:v>64.887460580790716</c:v>
                </c:pt>
                <c:pt idx="1287" formatCode="_(&quot;$&quot;* #,##0_);_(&quot;$&quot;* \(#,##0\);_(&quot;$&quot;* &quot;-&quot;??_);_(@_)">
                  <c:v>69.951973243068366</c:v>
                </c:pt>
                <c:pt idx="1288" formatCode="_(&quot;$&quot;* #,##0_);_(&quot;$&quot;* \(#,##0\);_(&quot;$&quot;* &quot;-&quot;??_);_(@_)">
                  <c:v>69.491891400608623</c:v>
                </c:pt>
                <c:pt idx="1289" formatCode="_(&quot;$&quot;* #,##0_);_(&quot;$&quot;* \(#,##0\);_(&quot;$&quot;* &quot;-&quot;??_);_(@_)">
                  <c:v>33.625104873573349</c:v>
                </c:pt>
                <c:pt idx="1290" formatCode="_(&quot;$&quot;* #,##0_);_(&quot;$&quot;* \(#,##0\);_(&quot;$&quot;* &quot;-&quot;??_);_(@_)">
                  <c:v>68.635771518327886</c:v>
                </c:pt>
                <c:pt idx="1291" formatCode="_(&quot;$&quot;* #,##0_);_(&quot;$&quot;* \(#,##0\);_(&quot;$&quot;* &quot;-&quot;??_);_(@_)">
                  <c:v>32.529925435824794</c:v>
                </c:pt>
                <c:pt idx="1292" formatCode="_(&quot;$&quot;* #,##0_);_(&quot;$&quot;* \(#,##0\);_(&quot;$&quot;* &quot;-&quot;??_);_(@_)">
                  <c:v>84.027073640351574</c:v>
                </c:pt>
                <c:pt idx="1293" formatCode="_(&quot;$&quot;* #,##0_);_(&quot;$&quot;* \(#,##0\);_(&quot;$&quot;* &quot;-&quot;??_);_(@_)">
                  <c:v>28.091744311963541</c:v>
                </c:pt>
                <c:pt idx="1294" formatCode="_(&quot;$&quot;* #,##0_);_(&quot;$&quot;* \(#,##0\);_(&quot;$&quot;* &quot;-&quot;??_);_(@_)">
                  <c:v>41.713898394310711</c:v>
                </c:pt>
                <c:pt idx="1295" formatCode="_(&quot;$&quot;* #,##0_);_(&quot;$&quot;* \(#,##0\);_(&quot;$&quot;* &quot;-&quot;??_);_(@_)">
                  <c:v>57.8312367288204</c:v>
                </c:pt>
                <c:pt idx="1296" formatCode="_(&quot;$&quot;* #,##0_);_(&quot;$&quot;* \(#,##0\);_(&quot;$&quot;* &quot;-&quot;??_);_(@_)">
                  <c:v>60.976509306647046</c:v>
                </c:pt>
                <c:pt idx="1297" formatCode="_(&quot;$&quot;* #,##0_);_(&quot;$&quot;* \(#,##0\);_(&quot;$&quot;* &quot;-&quot;??_);_(@_)">
                  <c:v>36.011602988722096</c:v>
                </c:pt>
                <c:pt idx="1298" formatCode="_(&quot;$&quot;* #,##0_);_(&quot;$&quot;* \(#,##0\);_(&quot;$&quot;* &quot;-&quot;??_);_(@_)">
                  <c:v>28.861326939989574</c:v>
                </c:pt>
                <c:pt idx="1299" formatCode="_(&quot;$&quot;* #,##0_);_(&quot;$&quot;* \(#,##0\);_(&quot;$&quot;* &quot;-&quot;??_);_(@_)">
                  <c:v>35.182820035536622</c:v>
                </c:pt>
                <c:pt idx="1300" formatCode="_(&quot;$&quot;* #,##0_);_(&quot;$&quot;* \(#,##0\);_(&quot;$&quot;* &quot;-&quot;??_);_(@_)">
                  <c:v>42.583161934377472</c:v>
                </c:pt>
                <c:pt idx="1301" formatCode="_(&quot;$&quot;* #,##0_);_(&quot;$&quot;* \(#,##0\);_(&quot;$&quot;* &quot;-&quot;??_);_(@_)">
                  <c:v>103.32164437722967</c:v>
                </c:pt>
                <c:pt idx="1302" formatCode="_(&quot;$&quot;* #,##0_);_(&quot;$&quot;* \(#,##0\);_(&quot;$&quot;* &quot;-&quot;??_);_(@_)">
                  <c:v>36.011602988722096</c:v>
                </c:pt>
                <c:pt idx="1303" formatCode="_(&quot;$&quot;* #,##0_);_(&quot;$&quot;* \(#,##0\);_(&quot;$&quot;* &quot;-&quot;??_);_(@_)">
                  <c:v>48.374263934376003</c:v>
                </c:pt>
                <c:pt idx="1304" formatCode="_(&quot;$&quot;* #,##0_);_(&quot;$&quot;* \(#,##0\);_(&quot;$&quot;* &quot;-&quot;??_);_(@_)">
                  <c:v>46.951597190362961</c:v>
                </c:pt>
                <c:pt idx="1305" formatCode="_(&quot;$&quot;* #,##0_);_(&quot;$&quot;* \(#,##0\);_(&quot;$&quot;* &quot;-&quot;??_);_(@_)">
                  <c:v>68.021916756475079</c:v>
                </c:pt>
                <c:pt idx="1306" formatCode="_(&quot;$&quot;* #,##0_);_(&quot;$&quot;* \(#,##0\);_(&quot;$&quot;* &quot;-&quot;??_);_(@_)">
                  <c:v>60.210674329405116</c:v>
                </c:pt>
                <c:pt idx="1307" formatCode="_(&quot;$&quot;* #,##0_);_(&quot;$&quot;* \(#,##0\);_(&quot;$&quot;* &quot;-&quot;??_);_(@_)">
                  <c:v>69.83262869807028</c:v>
                </c:pt>
                <c:pt idx="1308" formatCode="_(&quot;$&quot;* #,##0_);_(&quot;$&quot;* \(#,##0\);_(&quot;$&quot;* &quot;-&quot;??_);_(@_)">
                  <c:v>45.336069687191184</c:v>
                </c:pt>
                <c:pt idx="1309" formatCode="_(&quot;$&quot;* #,##0_);_(&quot;$&quot;* \(#,##0\);_(&quot;$&quot;* &quot;-&quot;??_);_(@_)">
                  <c:v>61.468586416261005</c:v>
                </c:pt>
                <c:pt idx="1310" formatCode="_(&quot;$&quot;* #,##0_);_(&quot;$&quot;* \(#,##0\);_(&quot;$&quot;* &quot;-&quot;??_);_(@_)">
                  <c:v>71.036625700807392</c:v>
                </c:pt>
                <c:pt idx="1311" formatCode="_(&quot;$&quot;* #,##0_);_(&quot;$&quot;* \(#,##0\);_(&quot;$&quot;* &quot;-&quot;??_);_(@_)">
                  <c:v>87.454659682277708</c:v>
                </c:pt>
                <c:pt idx="1312" formatCode="_(&quot;$&quot;* #,##0_);_(&quot;$&quot;* \(#,##0\);_(&quot;$&quot;* &quot;-&quot;??_);_(@_)">
                  <c:v>80.33123821821124</c:v>
                </c:pt>
                <c:pt idx="1313" formatCode="_(&quot;$&quot;* #,##0_);_(&quot;$&quot;* \(#,##0\);_(&quot;$&quot;* &quot;-&quot;??_);_(@_)">
                  <c:v>63.169431804729463</c:v>
                </c:pt>
                <c:pt idx="1314" formatCode="_(&quot;$&quot;* #,##0_);_(&quot;$&quot;* \(#,##0\);_(&quot;$&quot;* &quot;-&quot;??_);_(@_)">
                  <c:v>32.010313767752976</c:v>
                </c:pt>
                <c:pt idx="1315" formatCode="_(&quot;$&quot;* #,##0_);_(&quot;$&quot;* \(#,##0\);_(&quot;$&quot;* &quot;-&quot;??_);_(@_)">
                  <c:v>44.860222913160769</c:v>
                </c:pt>
                <c:pt idx="1316" formatCode="_(&quot;$&quot;* #,##0_);_(&quot;$&quot;* \(#,##0\);_(&quot;$&quot;* &quot;-&quot;??_);_(@_)">
                  <c:v>16.005156883876488</c:v>
                </c:pt>
                <c:pt idx="1317" formatCode="_(&quot;$&quot;* #,##0_);_(&quot;$&quot;* \(#,##0\);_(&quot;$&quot;* &quot;-&quot;??_);_(@_)">
                  <c:v>32.567140186553111</c:v>
                </c:pt>
                <c:pt idx="1318" formatCode="_(&quot;$&quot;* #,##0_);_(&quot;$&quot;* \(#,##0\);_(&quot;$&quot;* &quot;-&quot;??_);_(@_)">
                  <c:v>56.018049093567718</c:v>
                </c:pt>
                <c:pt idx="1319" formatCode="_(&quot;$&quot;* #,##0_);_(&quot;$&quot;* \(#,##0\);_(&quot;$&quot;* &quot;-&quot;??_);_(@_)">
                  <c:v>52.016759872598598</c:v>
                </c:pt>
                <c:pt idx="1320" formatCode="_(&quot;$&quot;* #,##0_);_(&quot;$&quot;* \(#,##0\);_(&quot;$&quot;* &quot;-&quot;??_);_(@_)">
                  <c:v>51.084645580347072</c:v>
                </c:pt>
                <c:pt idx="1321" formatCode="_(&quot;$&quot;* #,##0_);_(&quot;$&quot;* \(#,##0\);_(&quot;$&quot;* &quot;-&quot;??_);_(@_)">
                  <c:v>47.627375370008622</c:v>
                </c:pt>
                <c:pt idx="1322" formatCode="_(&quot;$&quot;* #,##0_);_(&quot;$&quot;* \(#,##0\);_(&quot;$&quot;* &quot;-&quot;??_);_(@_)">
                  <c:v>43.90059704156311</c:v>
                </c:pt>
                <c:pt idx="1323" formatCode="_(&quot;$&quot;* #,##0_);_(&quot;$&quot;* \(#,##0\);_(&quot;$&quot;* &quot;-&quot;??_);_(@_)">
                  <c:v>46.114869826184112</c:v>
                </c:pt>
                <c:pt idx="1324" formatCode="_(&quot;$&quot;* #,##0_);_(&quot;$&quot;* \(#,##0\);_(&quot;$&quot;* &quot;-&quot;??_);_(@_)">
                  <c:v>68.021916756475079</c:v>
                </c:pt>
                <c:pt idx="1325" formatCode="_(&quot;$&quot;* #,##0_);_(&quot;$&quot;* \(#,##0\);_(&quot;$&quot;* &quot;-&quot;??_);_(@_)">
                  <c:v>76.773182284757951</c:v>
                </c:pt>
                <c:pt idx="1326" formatCode="_(&quot;$&quot;* #,##0_);_(&quot;$&quot;* \(#,##0\);_(&quot;$&quot;* &quot;-&quot;??_);_(@_)">
                  <c:v>104.0335197451972</c:v>
                </c:pt>
                <c:pt idx="1327" formatCode="_(&quot;$&quot;* #,##0_);_(&quot;$&quot;* \(#,##0\);_(&quot;$&quot;* &quot;-&quot;??_);_(@_)">
                  <c:v>73.383007854070939</c:v>
                </c:pt>
                <c:pt idx="1328" formatCode="_(&quot;$&quot;* #,##0_);_(&quot;$&quot;* \(#,##0\);_(&quot;$&quot;* &quot;-&quot;??_);_(@_)">
                  <c:v>42.507576209979405</c:v>
                </c:pt>
                <c:pt idx="1329" formatCode="_(&quot;$&quot;* #,##0_);_(&quot;$&quot;* \(#,##0\);_(&quot;$&quot;* &quot;-&quot;??_);_(@_)">
                  <c:v>38.461690475723579</c:v>
                </c:pt>
                <c:pt idx="1330" formatCode="_(&quot;$&quot;* #,##0_);_(&quot;$&quot;* \(#,##0\);_(&quot;$&quot;* &quot;-&quot;??_);_(@_)">
                  <c:v>20.226311513527119</c:v>
                </c:pt>
                <c:pt idx="1331" formatCode="_(&quot;$&quot;* #,##0_);_(&quot;$&quot;* \(#,##0\);_(&quot;$&quot;* &quot;-&quot;??_);_(@_)">
                  <c:v>47.851260224949215</c:v>
                </c:pt>
                <c:pt idx="1332" formatCode="_(&quot;$&quot;* #,##0_);_(&quot;$&quot;* \(#,##0\);_(&quot;$&quot;* &quot;-&quot;??_);_(@_)">
                  <c:v>80.025784419382447</c:v>
                </c:pt>
                <c:pt idx="1333" formatCode="_(&quot;$&quot;* #,##0_);_(&quot;$&quot;* \(#,##0\);_(&quot;$&quot;* &quot;-&quot;??_);_(@_)">
                  <c:v>55.171830464540932</c:v>
                </c:pt>
                <c:pt idx="1334" formatCode="_(&quot;$&quot;* #,##0_);_(&quot;$&quot;* \(#,##0\);_(&quot;$&quot;* &quot;-&quot;??_);_(@_)">
                  <c:v>51.657285012436276</c:v>
                </c:pt>
                <c:pt idx="1335" formatCode="_(&quot;$&quot;* #,##0_);_(&quot;$&quot;* \(#,##0\);_(&quot;$&quot;* &quot;-&quot;??_);_(@_)">
                  <c:v>71.736972894061935</c:v>
                </c:pt>
                <c:pt idx="1336" formatCode="_(&quot;$&quot;* #,##0_);_(&quot;$&quot;* \(#,##0\);_(&quot;$&quot;* &quot;-&quot;??_);_(@_)">
                  <c:v>68.852486385066626</c:v>
                </c:pt>
                <c:pt idx="1337" formatCode="_(&quot;$&quot;* #,##0_);_(&quot;$&quot;* \(#,##0\);_(&quot;$&quot;* &quot;-&quot;??_);_(@_)">
                  <c:v>84.986979074527156</c:v>
                </c:pt>
                <c:pt idx="1338" formatCode="_(&quot;$&quot;* #,##0_);_(&quot;$&quot;* \(#,##0\);_(&quot;$&quot;* &quot;-&quot;??_);_(@_)">
                  <c:v>42.296746350859607</c:v>
                </c:pt>
                <c:pt idx="1339" formatCode="_(&quot;$&quot;* #,##0_);_(&quot;$&quot;* \(#,##0\);_(&quot;$&quot;* &quot;-&quot;??_);_(@_)">
                  <c:v>24.070145245204056</c:v>
                </c:pt>
                <c:pt idx="1340" formatCode="_(&quot;$&quot;* #,##0_);_(&quot;$&quot;* \(#,##0\);_(&quot;$&quot;* &quot;-&quot;??_);_(@_)">
                  <c:v>85.927703857923007</c:v>
                </c:pt>
                <c:pt idx="1341" formatCode="_(&quot;$&quot;* #,##0_);_(&quot;$&quot;* \(#,##0\);_(&quot;$&quot;* &quot;-&quot;??_);_(@_)">
                  <c:v>44.014181430660344</c:v>
                </c:pt>
                <c:pt idx="1342" formatCode="_(&quot;$&quot;* #,##0_);_(&quot;$&quot;* \(#,##0\);_(&quot;$&quot;* &quot;-&quot;??_);_(@_)">
                  <c:v>76.800367047320805</c:v>
                </c:pt>
                <c:pt idx="1343" formatCode="_(&quot;$&quot;* #,##0_);_(&quot;$&quot;* \(#,##0\);_(&quot;$&quot;* &quot;-&quot;??_);_(@_)">
                  <c:v>46.57084140549339</c:v>
                </c:pt>
                <c:pt idx="1344" formatCode="_(&quot;$&quot;* #,##0_);_(&quot;$&quot;* \(#,##0\);_(&quot;$&quot;* &quot;-&quot;??_);_(@_)">
                  <c:v>112.03609818713542</c:v>
                </c:pt>
                <c:pt idx="1345" formatCode="_(&quot;$&quot;* #,##0_);_(&quot;$&quot;* \(#,##0\);_(&quot;$&quot;* &quot;-&quot;??_);_(@_)">
                  <c:v>27.648009939555244</c:v>
                </c:pt>
                <c:pt idx="1346" formatCode="_(&quot;$&quot;* #,##0_);_(&quot;$&quot;* \(#,##0\);_(&quot;$&quot;* &quot;-&quot;??_);_(@_)">
                  <c:v>79.410008283852164</c:v>
                </c:pt>
                <c:pt idx="1347" formatCode="_(&quot;$&quot;* #,##0_);_(&quot;$&quot;* \(#,##0\);_(&quot;$&quot;* &quot;-&quot;??_);_(@_)">
                  <c:v>86.452813966761028</c:v>
                </c:pt>
                <c:pt idx="1348" formatCode="_(&quot;$&quot;* #,##0_);_(&quot;$&quot;* \(#,##0\);_(&quot;$&quot;* &quot;-&quot;??_);_(@_)">
                  <c:v>43.168826591759824</c:v>
                </c:pt>
                <c:pt idx="1349" formatCode="_(&quot;$&quot;* #,##0_);_(&quot;$&quot;* \(#,##0\);_(&quot;$&quot;* &quot;-&quot;??_);_(@_)">
                  <c:v>61.622302659554038</c:v>
                </c:pt>
                <c:pt idx="1350" formatCode="_(&quot;$&quot;* #,##0_);_(&quot;$&quot;* \(#,##0\);_(&quot;$&quot;* &quot;-&quot;??_);_(@_)">
                  <c:v>42.128186464611652</c:v>
                </c:pt>
                <c:pt idx="1351" formatCode="_(&quot;$&quot;* #,##0_);_(&quot;$&quot;* \(#,##0\);_(&quot;$&quot;* &quot;-&quot;??_);_(@_)">
                  <c:v>33.138186847439769</c:v>
                </c:pt>
                <c:pt idx="1352" formatCode="_(&quot;$&quot;* #,##0_);_(&quot;$&quot;* \(#,##0\);_(&quot;$&quot;* &quot;-&quot;??_);_(@_)">
                  <c:v>84.373067328129096</c:v>
                </c:pt>
                <c:pt idx="1353" formatCode="_(&quot;$&quot;* #,##0_);_(&quot;$&quot;* \(#,##0\);_(&quot;$&quot;* &quot;-&quot;??_);_(@_)">
                  <c:v>16.771022144018019</c:v>
                </c:pt>
                <c:pt idx="1354" formatCode="_(&quot;$&quot;* #,##0_);_(&quot;$&quot;* \(#,##0\);_(&quot;$&quot;* &quot;-&quot;??_);_(@_)">
                  <c:v>92.582638791051977</c:v>
                </c:pt>
                <c:pt idx="1355" formatCode="_(&quot;$&quot;* #,##0_);_(&quot;$&quot;* \(#,##0\);_(&quot;$&quot;* &quot;-&quot;??_);_(@_)">
                  <c:v>39.406985954371855</c:v>
                </c:pt>
                <c:pt idx="1356" formatCode="_(&quot;$&quot;* #,##0_);_(&quot;$&quot;* \(#,##0\);_(&quot;$&quot;* &quot;-&quot;??_);_(@_)">
                  <c:v>68.021916756475079</c:v>
                </c:pt>
                <c:pt idx="1357" formatCode="_(&quot;$&quot;* #,##0_);_(&quot;$&quot;* \(#,##0\);_(&quot;$&quot;* &quot;-&quot;??_);_(@_)">
                  <c:v>52.931186614820476</c:v>
                </c:pt>
                <c:pt idx="1358" formatCode="_(&quot;$&quot;* #,##0_);_(&quot;$&quot;* \(#,##0\);_(&quot;$&quot;* &quot;-&quot;??_);_(@_)">
                  <c:v>36.584093418700384</c:v>
                </c:pt>
                <c:pt idx="1359" formatCode="_(&quot;$&quot;* #,##0_);_(&quot;$&quot;* \(#,##0\);_(&quot;$&quot;* &quot;-&quot;??_);_(@_)">
                  <c:v>96.511300463356278</c:v>
                </c:pt>
                <c:pt idx="1360" formatCode="_(&quot;$&quot;* #,##0_);_(&quot;$&quot;* \(#,##0\);_(&quot;$&quot;* &quot;-&quot;??_);_(@_)">
                  <c:v>53.917217796283403</c:v>
                </c:pt>
                <c:pt idx="1361" formatCode="_(&quot;$&quot;* #,##0_);_(&quot;$&quot;* \(#,##0\);_(&quot;$&quot;* &quot;-&quot;??_);_(@_)">
                  <c:v>100.03223052422807</c:v>
                </c:pt>
                <c:pt idx="1362" formatCode="_(&quot;$&quot;* #,##0_);_(&quot;$&quot;* \(#,##0\);_(&quot;$&quot;* &quot;-&quot;??_);_(@_)">
                  <c:v>56.464704309529949</c:v>
                </c:pt>
                <c:pt idx="1363" formatCode="_(&quot;$&quot;* #,##0_);_(&quot;$&quot;* \(#,##0\);_(&quot;$&quot;* &quot;-&quot;??_);_(@_)">
                  <c:v>60.019338314536839</c:v>
                </c:pt>
                <c:pt idx="1364" formatCode="_(&quot;$&quot;* #,##0_);_(&quot;$&quot;* \(#,##0\);_(&quot;$&quot;* &quot;-&quot;??_);_(@_)">
                  <c:v>44.014181430660344</c:v>
                </c:pt>
                <c:pt idx="1365" formatCode="_(&quot;$&quot;* #,##0_);_(&quot;$&quot;* \(#,##0\);_(&quot;$&quot;* &quot;-&quot;??_);_(@_)">
                  <c:v>32.390850515176311</c:v>
                </c:pt>
                <c:pt idx="1366" formatCode="_(&quot;$&quot;* #,##0_);_(&quot;$&quot;* \(#,##0\);_(&quot;$&quot;* &quot;-&quot;??_);_(@_)">
                  <c:v>22.519358759188364</c:v>
                </c:pt>
                <c:pt idx="1367" formatCode="_(&quot;$&quot;* #,##0_);_(&quot;$&quot;* \(#,##0\);_(&quot;$&quot;* &quot;-&quot;??_);_(@_)">
                  <c:v>102.35504000756315</c:v>
                </c:pt>
                <c:pt idx="1368" formatCode="_(&quot;$&quot;* #,##0_);_(&quot;$&quot;* \(#,##0\);_(&quot;$&quot;* &quot;-&quot;??_);_(@_)">
                  <c:v>9.9352085256401494</c:v>
                </c:pt>
                <c:pt idx="1369" formatCode="_(&quot;$&quot;* #,##0_);_(&quot;$&quot;* \(#,##0\);_(&quot;$&quot;* &quot;-&quot;??_);_(@_)">
                  <c:v>108.03480896616631</c:v>
                </c:pt>
                <c:pt idx="1370" formatCode="_(&quot;$&quot;* #,##0_);_(&quot;$&quot;* \(#,##0\);_(&quot;$&quot;* &quot;-&quot;??_);_(@_)">
                  <c:v>38.367916330782265</c:v>
                </c:pt>
                <c:pt idx="1371" formatCode="_(&quot;$&quot;* #,##0_);_(&quot;$&quot;* \(#,##0\);_(&quot;$&quot;* &quot;-&quot;??_);_(@_)">
                  <c:v>36.934540866882408</c:v>
                </c:pt>
                <c:pt idx="1372" formatCode="_(&quot;$&quot;* #,##0_);_(&quot;$&quot;* \(#,##0\);_(&quot;$&quot;* &quot;-&quot;??_);_(@_)">
                  <c:v>75.312102435337195</c:v>
                </c:pt>
                <c:pt idx="1373" formatCode="_(&quot;$&quot;* #,##0_);_(&quot;$&quot;* \(#,##0\);_(&quot;$&quot;* &quot;-&quot;??_);_(@_)">
                  <c:v>28.386689088563372</c:v>
                </c:pt>
                <c:pt idx="1374" formatCode="_(&quot;$&quot;* #,##0_);_(&quot;$&quot;* \(#,##0\);_(&quot;$&quot;* &quot;-&quot;??_);_(@_)">
                  <c:v>58.086198504932682</c:v>
                </c:pt>
                <c:pt idx="1375" formatCode="_(&quot;$&quot;* #,##0_);_(&quot;$&quot;* \(#,##0\);_(&quot;$&quot;* &quot;-&quot;??_);_(@_)">
                  <c:v>49.439457009213122</c:v>
                </c:pt>
                <c:pt idx="1376" formatCode="_(&quot;$&quot;* #,##0_);_(&quot;$&quot;* \(#,##0\);_(&quot;$&quot;* &quot;-&quot;??_);_(@_)">
                  <c:v>86.940531804506662</c:v>
                </c:pt>
                <c:pt idx="1377" formatCode="_(&quot;$&quot;* #,##0_);_(&quot;$&quot;* \(#,##0\);_(&quot;$&quot;* &quot;-&quot;??_);_(@_)">
                  <c:v>50.116355591926428</c:v>
                </c:pt>
                <c:pt idx="1378" formatCode="_(&quot;$&quot;* #,##0_);_(&quot;$&quot;* \(#,##0\);_(&quot;$&quot;* &quot;-&quot;??_);_(@_)">
                  <c:v>31.605531244693083</c:v>
                </c:pt>
                <c:pt idx="1379" formatCode="_(&quot;$&quot;* #,##0_);_(&quot;$&quot;* \(#,##0\);_(&quot;$&quot;* &quot;-&quot;??_);_(@_)">
                  <c:v>41.183053131657132</c:v>
                </c:pt>
                <c:pt idx="1380" formatCode="_(&quot;$&quot;* #,##0_);_(&quot;$&quot;* \(#,##0\);_(&quot;$&quot;* &quot;-&quot;??_);_(@_)">
                  <c:v>72.023205977444192</c:v>
                </c:pt>
                <c:pt idx="1381" formatCode="_(&quot;$&quot;* #,##0_);_(&quot;$&quot;* \(#,##0\);_(&quot;$&quot;* &quot;-&quot;??_);_(@_)">
                  <c:v>92.029652082289815</c:v>
                </c:pt>
                <c:pt idx="1382" formatCode="_(&quot;$&quot;* #,##0_);_(&quot;$&quot;* \(#,##0\);_(&quot;$&quot;* &quot;-&quot;??_);_(@_)">
                  <c:v>52.029419577842823</c:v>
                </c:pt>
                <c:pt idx="1383" formatCode="_(&quot;$&quot;* #,##0_);_(&quot;$&quot;* \(#,##0\);_(&quot;$&quot;* &quot;-&quot;??_);_(@_)">
                  <c:v>44.170709476017066</c:v>
                </c:pt>
                <c:pt idx="1384" formatCode="_(&quot;$&quot;* #,##0_);_(&quot;$&quot;* \(#,##0\);_(&quot;$&quot;* &quot;-&quot;??_);_(@_)">
                  <c:v>80.025784419382447</c:v>
                </c:pt>
                <c:pt idx="1385" formatCode="_(&quot;$&quot;* #,##0_);_(&quot;$&quot;* \(#,##0\);_(&quot;$&quot;* &quot;-&quot;??_);_(@_)">
                  <c:v>103.44165006610996</c:v>
                </c:pt>
                <c:pt idx="1386" formatCode="_(&quot;$&quot;* #,##0_);_(&quot;$&quot;* \(#,##0\);_(&quot;$&quot;* &quot;-&quot;??_);_(@_)">
                  <c:v>104.0335197451972</c:v>
                </c:pt>
                <c:pt idx="1387" formatCode="_(&quot;$&quot;* #,##0_);_(&quot;$&quot;* \(#,##0\);_(&quot;$&quot;* &quot;-&quot;??_);_(@_)">
                  <c:v>108.03480896616631</c:v>
                </c:pt>
                <c:pt idx="1388" formatCode="_(&quot;$&quot;* #,##0_);_(&quot;$&quot;* \(#,##0\);_(&quot;$&quot;* &quot;-&quot;??_);_(@_)">
                  <c:v>44.716159935763457</c:v>
                </c:pt>
                <c:pt idx="1389" formatCode="_(&quot;$&quot;* #,##0_);_(&quot;$&quot;* \(#,##0\);_(&quot;$&quot;* &quot;-&quot;??_);_(@_)">
                  <c:v>46.111398630277833</c:v>
                </c:pt>
                <c:pt idx="1390" formatCode="_(&quot;$&quot;* #,##0_);_(&quot;$&quot;* \(#,##0\);_(&quot;$&quot;* &quot;-&quot;??_);_(@_)">
                  <c:v>65.999511595027798</c:v>
                </c:pt>
                <c:pt idx="1391" formatCode="_(&quot;$&quot;* #,##0_);_(&quot;$&quot;* \(#,##0\);_(&quot;$&quot;* &quot;-&quot;??_);_(@_)">
                  <c:v>69.886790640987684</c:v>
                </c:pt>
                <c:pt idx="1392" formatCode="_(&quot;$&quot;* #,##0_);_(&quot;$&quot;* \(#,##0\);_(&quot;$&quot;* &quot;-&quot;??_);_(@_)">
                  <c:v>80.025784419382447</c:v>
                </c:pt>
                <c:pt idx="1393" formatCode="_(&quot;$&quot;* #,##0_);_(&quot;$&quot;* \(#,##0\);_(&quot;$&quot;* &quot;-&quot;??_);_(@_)">
                  <c:v>103.52046497554596</c:v>
                </c:pt>
                <c:pt idx="1394" formatCode="_(&quot;$&quot;* #,##0_);_(&quot;$&quot;* \(#,##0\);_(&quot;$&quot;* &quot;-&quot;??_);_(@_)">
                  <c:v>108.03480896616631</c:v>
                </c:pt>
                <c:pt idx="1395" formatCode="_(&quot;$&quot;* #,##0_);_(&quot;$&quot;* \(#,##0\);_(&quot;$&quot;* &quot;-&quot;??_);_(@_)">
                  <c:v>72.673038699981888</c:v>
                </c:pt>
                <c:pt idx="1396" formatCode="_(&quot;$&quot;* #,##0_);_(&quot;$&quot;* \(#,##0\);_(&quot;$&quot;* &quot;-&quot;??_);_(@_)">
                  <c:v>104.0335197451972</c:v>
                </c:pt>
                <c:pt idx="1397" formatCode="_(&quot;$&quot;* #,##0_);_(&quot;$&quot;* \(#,##0\);_(&quot;$&quot;* &quot;-&quot;??_);_(@_)">
                  <c:v>44.918997504067761</c:v>
                </c:pt>
                <c:pt idx="1398" formatCode="_(&quot;$&quot;* #,##0_);_(&quot;$&quot;* \(#,##0\);_(&quot;$&quot;* &quot;-&quot;??_);_(@_)">
                  <c:v>53.84039216414088</c:v>
                </c:pt>
                <c:pt idx="1399" formatCode="_(&quot;$&quot;* #,##0_);_(&quot;$&quot;* \(#,##0\);_(&quot;$&quot;* &quot;-&quot;??_);_(@_)">
                  <c:v>36.011602988722096</c:v>
                </c:pt>
                <c:pt idx="1400" formatCode="_(&quot;$&quot;* #,##0_);_(&quot;$&quot;* \(#,##0\);_(&quot;$&quot;* &quot;-&quot;??_);_(@_)">
                  <c:v>51.325121219698886</c:v>
                </c:pt>
                <c:pt idx="1401" formatCode="_(&quot;$&quot;* #,##0_);_(&quot;$&quot;* \(#,##0\);_(&quot;$&quot;* &quot;-&quot;??_);_(@_)">
                  <c:v>67.75742888860502</c:v>
                </c:pt>
                <c:pt idx="1402" formatCode="_(&quot;$&quot;* #,##0_);_(&quot;$&quot;* \(#,##0\);_(&quot;$&quot;* &quot;-&quot;??_);_(@_)">
                  <c:v>36.87066604844582</c:v>
                </c:pt>
                <c:pt idx="1403" formatCode="_(&quot;$&quot;* #,##0_);_(&quot;$&quot;* \(#,##0\);_(&quot;$&quot;* &quot;-&quot;??_);_(@_)">
                  <c:v>59.453706338505135</c:v>
                </c:pt>
                <c:pt idx="1404" formatCode="_(&quot;$&quot;* #,##0_);_(&quot;$&quot;* \(#,##0\);_(&quot;$&quot;* &quot;-&quot;??_);_(@_)">
                  <c:v>120.03867662907368</c:v>
                </c:pt>
                <c:pt idx="1405" formatCode="_(&quot;$&quot;* #,##0_);_(&quot;$&quot;* \(#,##0\);_(&quot;$&quot;* &quot;-&quot;??_);_(@_)">
                  <c:v>56.018049093567718</c:v>
                </c:pt>
                <c:pt idx="1406" formatCode="_(&quot;$&quot;* #,##0_);_(&quot;$&quot;* \(#,##0\);_(&quot;$&quot;* &quot;-&quot;??_);_(@_)">
                  <c:v>26.268606774241</c:v>
                </c:pt>
                <c:pt idx="1407" formatCode="_(&quot;$&quot;* #,##0_);_(&quot;$&quot;* \(#,##0\);_(&quot;$&quot;* &quot;-&quot;??_);_(@_)">
                  <c:v>40.421922869619188</c:v>
                </c:pt>
                <c:pt idx="1408" formatCode="_(&quot;$&quot;* #,##0_);_(&quot;$&quot;* \(#,##0\);_(&quot;$&quot;* &quot;-&quot;??_);_(@_)">
                  <c:v>20.910941241174037</c:v>
                </c:pt>
                <c:pt idx="1409" formatCode="_(&quot;$&quot;* #,##0_);_(&quot;$&quot;* \(#,##0\);_(&quot;$&quot;* &quot;-&quot;??_);_(@_)">
                  <c:v>54.19797627492656</c:v>
                </c:pt>
                <c:pt idx="1410" formatCode="_(&quot;$&quot;* #,##0_);_(&quot;$&quot;* \(#,##0\);_(&quot;$&quot;* &quot;-&quot;??_);_(@_)">
                  <c:v>62.292468217135571</c:v>
                </c:pt>
                <c:pt idx="1411" formatCode="_(&quot;$&quot;* #,##0_);_(&quot;$&quot;* \(#,##0\);_(&quot;$&quot;* &quot;-&quot;??_);_(@_)">
                  <c:v>49.261477252944324</c:v>
                </c:pt>
                <c:pt idx="1412" formatCode="_(&quot;$&quot;* #,##0_);_(&quot;$&quot;* \(#,##0\);_(&quot;$&quot;* &quot;-&quot;??_);_(@_)">
                  <c:v>92.029652082289815</c:v>
                </c:pt>
                <c:pt idx="1413" formatCode="_(&quot;$&quot;* #,##0_);_(&quot;$&quot;* \(#,##0\);_(&quot;$&quot;* &quot;-&quot;??_);_(@_)">
                  <c:v>36.011602988722096</c:v>
                </c:pt>
                <c:pt idx="1414" formatCode="_(&quot;$&quot;* #,##0_);_(&quot;$&quot;* \(#,##0\);_(&quot;$&quot;* &quot;-&quot;??_);_(@_)">
                  <c:v>120.03867662907368</c:v>
                </c:pt>
                <c:pt idx="1415" formatCode="_(&quot;$&quot;* #,##0_);_(&quot;$&quot;* \(#,##0\);_(&quot;$&quot;* &quot;-&quot;??_);_(@_)">
                  <c:v>84.027073640351574</c:v>
                </c:pt>
                <c:pt idx="1416" formatCode="_(&quot;$&quot;* #,##0_);_(&quot;$&quot;* \(#,##0\);_(&quot;$&quot;* &quot;-&quot;??_);_(@_)">
                  <c:v>24.547245694610893</c:v>
                </c:pt>
                <c:pt idx="1417" formatCode="_(&quot;$&quot;* #,##0_);_(&quot;$&quot;* \(#,##0\);_(&quot;$&quot;* &quot;-&quot;??_);_(@_)">
                  <c:v>76.290464258857128</c:v>
                </c:pt>
                <c:pt idx="1418" formatCode="_(&quot;$&quot;* #,##0_);_(&quot;$&quot;* \(#,##0\);_(&quot;$&quot;* &quot;-&quot;??_);_(@_)">
                  <c:v>84.027073640351574</c:v>
                </c:pt>
                <c:pt idx="1419" formatCode="_(&quot;$&quot;* #,##0_);_(&quot;$&quot;* \(#,##0\);_(&quot;$&quot;* &quot;-&quot;??_);_(@_)">
                  <c:v>63.220975862085723</c:v>
                </c:pt>
                <c:pt idx="1420" formatCode="_(&quot;$&quot;* #,##0_);_(&quot;$&quot;* \(#,##0\);_(&quot;$&quot;* &quot;-&quot;??_);_(@_)">
                  <c:v>71.303033988019564</c:v>
                </c:pt>
                <c:pt idx="1421" formatCode="_(&quot;$&quot;* #,##0_);_(&quot;$&quot;* \(#,##0\);_(&quot;$&quot;* &quot;-&quot;??_);_(@_)">
                  <c:v>25.176358791994204</c:v>
                </c:pt>
                <c:pt idx="1422" formatCode="_(&quot;$&quot;* #,##0_);_(&quot;$&quot;* \(#,##0\);_(&quot;$&quot;* &quot;-&quot;??_);_(@_)">
                  <c:v>20.204417709814667</c:v>
                </c:pt>
                <c:pt idx="1423" formatCode="_(&quot;$&quot;* #,##0_);_(&quot;$&quot;* \(#,##0\);_(&quot;$&quot;* &quot;-&quot;??_);_(@_)">
                  <c:v>75.056463901185865</c:v>
                </c:pt>
                <c:pt idx="1424" formatCode="_(&quot;$&quot;* #,##0_);_(&quot;$&quot;* \(#,##0\);_(&quot;$&quot;* &quot;-&quot;??_);_(@_)">
                  <c:v>52.016759872598598</c:v>
                </c:pt>
                <c:pt idx="1425" formatCode="_(&quot;$&quot;* #,##0_);_(&quot;$&quot;* \(#,##0\);_(&quot;$&quot;* &quot;-&quot;??_);_(@_)">
                  <c:v>86.085416207095435</c:v>
                </c:pt>
                <c:pt idx="1426" formatCode="_(&quot;$&quot;* #,##0_);_(&quot;$&quot;* \(#,##0\);_(&quot;$&quot;* &quot;-&quot;??_);_(@_)">
                  <c:v>42.638698805614155</c:v>
                </c:pt>
                <c:pt idx="1427" formatCode="_(&quot;$&quot;* #,##0_);_(&quot;$&quot;* \(#,##0\);_(&quot;$&quot;* &quot;-&quot;??_);_(@_)">
                  <c:v>33.581442254577972</c:v>
                </c:pt>
                <c:pt idx="1428" formatCode="_(&quot;$&quot;* #,##0_);_(&quot;$&quot;* \(#,##0\);_(&quot;$&quot;* &quot;-&quot;??_);_(@_)">
                  <c:v>43.22359855109184</c:v>
                </c:pt>
                <c:pt idx="1429" formatCode="_(&quot;$&quot;* #,##0_);_(&quot;$&quot;* \(#,##0\);_(&quot;$&quot;* &quot;-&quot;??_);_(@_)">
                  <c:v>57.299499683682114</c:v>
                </c:pt>
                <c:pt idx="1430" formatCode="_(&quot;$&quot;* #,##0_);_(&quot;$&quot;* \(#,##0\);_(&quot;$&quot;* &quot;-&quot;??_);_(@_)">
                  <c:v>63.074757525664779</c:v>
                </c:pt>
                <c:pt idx="1431" formatCode="_(&quot;$&quot;* #,##0_);_(&quot;$&quot;* \(#,##0\);_(&quot;$&quot;* &quot;-&quot;??_);_(@_)">
                  <c:v>60.019338314536839</c:v>
                </c:pt>
                <c:pt idx="1432" formatCode="_(&quot;$&quot;* #,##0_);_(&quot;$&quot;* \(#,##0\);_(&quot;$&quot;* &quot;-&quot;??_);_(@_)">
                  <c:v>23.502887960617805</c:v>
                </c:pt>
                <c:pt idx="1433" formatCode="_(&quot;$&quot;* #,##0_);_(&quot;$&quot;* \(#,##0\);_(&quot;$&quot;* &quot;-&quot;??_);_(@_)">
                  <c:v>40.331244473571914</c:v>
                </c:pt>
                <c:pt idx="1434" formatCode="_(&quot;$&quot;* #,##0_);_(&quot;$&quot;* \(#,##0\);_(&quot;$&quot;* &quot;-&quot;??_);_(@_)">
                  <c:v>79.63936733029351</c:v>
                </c:pt>
                <c:pt idx="1435" formatCode="_(&quot;$&quot;* #,##0_);_(&quot;$&quot;* \(#,##0\);_(&quot;$&quot;* &quot;-&quot;??_);_(@_)">
                  <c:v>38.540858668141425</c:v>
                </c:pt>
                <c:pt idx="1436" formatCode="_(&quot;$&quot;* #,##0_);_(&quot;$&quot;* \(#,##0\);_(&quot;$&quot;* &quot;-&quot;??_);_(@_)">
                  <c:v>14.755468704989719</c:v>
                </c:pt>
                <c:pt idx="1437" formatCode="_(&quot;$&quot;* #,##0_);_(&quot;$&quot;* \(#,##0\);_(&quot;$&quot;* &quot;-&quot;??_);_(@_)">
                  <c:v>60.278630162432201</c:v>
                </c:pt>
                <c:pt idx="1438" formatCode="_(&quot;$&quot;* #,##0_);_(&quot;$&quot;* \(#,##0\);_(&quot;$&quot;* &quot;-&quot;??_);_(@_)">
                  <c:v>32.010313767752976</c:v>
                </c:pt>
                <c:pt idx="1439" formatCode="_(&quot;$&quot;* #,##0_);_(&quot;$&quot;* \(#,##0\);_(&quot;$&quot;* &quot;-&quot;??_);_(@_)">
                  <c:v>40.342432660619494</c:v>
                </c:pt>
                <c:pt idx="1440" formatCode="_(&quot;$&quot;* #,##0_);_(&quot;$&quot;* \(#,##0\);_(&quot;$&quot;* &quot;-&quot;??_);_(@_)">
                  <c:v>66.98995712248994</c:v>
                </c:pt>
                <c:pt idx="1441" formatCode="_(&quot;$&quot;* #,##0_);_(&quot;$&quot;* \(#,##0\);_(&quot;$&quot;* &quot;-&quot;??_);_(@_)">
                  <c:v>60.32756931935161</c:v>
                </c:pt>
                <c:pt idx="1442" formatCode="_(&quot;$&quot;* #,##0_);_(&quot;$&quot;* \(#,##0\);_(&quot;$&quot;* &quot;-&quot;??_);_(@_)">
                  <c:v>51.085992697972792</c:v>
                </c:pt>
                <c:pt idx="1443" formatCode="_(&quot;$&quot;* #,##0_);_(&quot;$&quot;* \(#,##0\);_(&quot;$&quot;* &quot;-&quot;??_);_(@_)">
                  <c:v>70.963044277355436</c:v>
                </c:pt>
                <c:pt idx="1444" formatCode="_(&quot;$&quot;* #,##0_);_(&quot;$&quot;* \(#,##0\);_(&quot;$&quot;* &quot;-&quot;??_);_(@_)">
                  <c:v>59.478559863074715</c:v>
                </c:pt>
                <c:pt idx="1445" formatCode="_(&quot;$&quot;* #,##0_);_(&quot;$&quot;* \(#,##0\);_(&quot;$&quot;* &quot;-&quot;??_);_(@_)">
                  <c:v>27.486299616076749</c:v>
                </c:pt>
                <c:pt idx="1446" formatCode="_(&quot;$&quot;* #,##0_);_(&quot;$&quot;* \(#,##0\);_(&quot;$&quot;* &quot;-&quot;??_);_(@_)">
                  <c:v>35.769530438319478</c:v>
                </c:pt>
                <c:pt idx="1447" formatCode="_(&quot;$&quot;* #,##0_);_(&quot;$&quot;* \(#,##0\);_(&quot;$&quot;* &quot;-&quot;??_);_(@_)">
                  <c:v>36.011602988722096</c:v>
                </c:pt>
                <c:pt idx="1448" formatCode="_(&quot;$&quot;* #,##0_);_(&quot;$&quot;* \(#,##0\);_(&quot;$&quot;* &quot;-&quot;??_);_(@_)">
                  <c:v>57.397083443736577</c:v>
                </c:pt>
                <c:pt idx="1449" formatCode="_(&quot;$&quot;* #,##0_);_(&quot;$&quot;* \(#,##0\);_(&quot;$&quot;* &quot;-&quot;??_);_(@_)">
                  <c:v>43.000679389151635</c:v>
                </c:pt>
                <c:pt idx="1450" formatCode="_(&quot;$&quot;* #,##0_);_(&quot;$&quot;* \(#,##0\);_(&quot;$&quot;* &quot;-&quot;??_);_(@_)">
                  <c:v>46.046047230428002</c:v>
                </c:pt>
                <c:pt idx="1451" formatCode="_(&quot;$&quot;* #,##0_);_(&quot;$&quot;* \(#,##0\);_(&quot;$&quot;* &quot;-&quot;??_);_(@_)">
                  <c:v>49.709977634202438</c:v>
                </c:pt>
                <c:pt idx="1452" formatCode="_(&quot;$&quot;* #,##0_);_(&quot;$&quot;* \(#,##0\);_(&quot;$&quot;* &quot;-&quot;??_);_(@_)">
                  <c:v>76.997472234055053</c:v>
                </c:pt>
                <c:pt idx="1453" formatCode="_(&quot;$&quot;* #,##0_);_(&quot;$&quot;* \(#,##0\);_(&quot;$&quot;* &quot;-&quot;??_);_(@_)">
                  <c:v>58.781582031117679</c:v>
                </c:pt>
                <c:pt idx="1454" formatCode="_(&quot;$&quot;* #,##0_);_(&quot;$&quot;* \(#,##0\);_(&quot;$&quot;* &quot;-&quot;??_);_(@_)">
                  <c:v>55.376354496966073</c:v>
                </c:pt>
                <c:pt idx="1455" formatCode="_(&quot;$&quot;* #,##0_);_(&quot;$&quot;* \(#,##0\);_(&quot;$&quot;* &quot;-&quot;??_);_(@_)">
                  <c:v>48.513155647033436</c:v>
                </c:pt>
                <c:pt idx="1456" formatCode="_(&quot;$&quot;* #,##0_);_(&quot;$&quot;* \(#,##0\);_(&quot;$&quot;* &quot;-&quot;??_);_(@_)">
                  <c:v>68.811408722540079</c:v>
                </c:pt>
                <c:pt idx="1457" formatCode="_(&quot;$&quot;* #,##0_);_(&quot;$&quot;* \(#,##0\);_(&quot;$&quot;* &quot;-&quot;??_);_(@_)">
                  <c:v>74.793146719977244</c:v>
                </c:pt>
                <c:pt idx="1458" formatCode="_(&quot;$&quot;* #,##0_);_(&quot;$&quot;* \(#,##0\);_(&quot;$&quot;* &quot;-&quot;??_);_(@_)">
                  <c:v>80.025784419382447</c:v>
                </c:pt>
                <c:pt idx="1459" formatCode="_(&quot;$&quot;* #,##0_);_(&quot;$&quot;* \(#,##0\);_(&quot;$&quot;* &quot;-&quot;??_);_(@_)">
                  <c:v>55.043045221236433</c:v>
                </c:pt>
                <c:pt idx="1460" formatCode="_(&quot;$&quot;* #,##0_);_(&quot;$&quot;* \(#,##0\);_(&quot;$&quot;* &quot;-&quot;??_);_(@_)">
                  <c:v>86.239049819135857</c:v>
                </c:pt>
                <c:pt idx="1461" formatCode="_(&quot;$&quot;* #,##0_);_(&quot;$&quot;* \(#,##0\);_(&quot;$&quot;* &quot;-&quot;??_);_(@_)">
                  <c:v>54.314489004093595</c:v>
                </c:pt>
                <c:pt idx="1462" formatCode="_(&quot;$&quot;* #,##0_);_(&quot;$&quot;* \(#,##0\);_(&quot;$&quot;* &quot;-&quot;??_);_(@_)">
                  <c:v>51.884369333960059</c:v>
                </c:pt>
                <c:pt idx="1463" formatCode="_(&quot;$&quot;* #,##0_);_(&quot;$&quot;* \(#,##0\);_(&quot;$&quot;* &quot;-&quot;??_);_(@_)">
                  <c:v>68.495368002355463</c:v>
                </c:pt>
                <c:pt idx="1464" formatCode="_(&quot;$&quot;* #,##0_);_(&quot;$&quot;* \(#,##0\);_(&quot;$&quot;* &quot;-&quot;??_);_(@_)">
                  <c:v>58.923748018908633</c:v>
                </c:pt>
                <c:pt idx="1465" formatCode="_(&quot;$&quot;* #,##0_);_(&quot;$&quot;* \(#,##0\);_(&quot;$&quot;* &quot;-&quot;??_);_(@_)">
                  <c:v>74.86875789425585</c:v>
                </c:pt>
                <c:pt idx="1466" formatCode="_(&quot;$&quot;* #,##0_);_(&quot;$&quot;* \(#,##0\);_(&quot;$&quot;* &quot;-&quot;??_);_(@_)">
                  <c:v>23.487894433748103</c:v>
                </c:pt>
                <c:pt idx="1467" formatCode="_(&quot;$&quot;* #,##0_);_(&quot;$&quot;* \(#,##0\);_(&quot;$&quot;* &quot;-&quot;??_);_(@_)">
                  <c:v>91.856946223830377</c:v>
                </c:pt>
                <c:pt idx="1468" formatCode="_(&quot;$&quot;* #,##0_);_(&quot;$&quot;* \(#,##0\);_(&quot;$&quot;* &quot;-&quot;??_);_(@_)">
                  <c:v>20.987567374051395</c:v>
                </c:pt>
                <c:pt idx="1469" formatCode="_(&quot;$&quot;* #,##0_);_(&quot;$&quot;* \(#,##0\);_(&quot;$&quot;* &quot;-&quot;??_);_(@_)">
                  <c:v>74.098604483721743</c:v>
                </c:pt>
                <c:pt idx="1470" formatCode="_(&quot;$&quot;* #,##0_);_(&quot;$&quot;* \(#,##0\);_(&quot;$&quot;* &quot;-&quot;??_);_(@_)">
                  <c:v>37.713469134066585</c:v>
                </c:pt>
                <c:pt idx="1471" formatCode="_(&quot;$&quot;* #,##0_);_(&quot;$&quot;* \(#,##0\);_(&quot;$&quot;* &quot;-&quot;??_);_(@_)">
                  <c:v>60.538473243998865</c:v>
                </c:pt>
                <c:pt idx="1472" formatCode="_(&quot;$&quot;* #,##0_);_(&quot;$&quot;* \(#,##0\);_(&quot;$&quot;* &quot;-&quot;??_);_(@_)">
                  <c:v>104.0335197451972</c:v>
                </c:pt>
                <c:pt idx="1473" formatCode="_(&quot;$&quot;* #,##0_);_(&quot;$&quot;* \(#,##0\);_(&quot;$&quot;* &quot;-&quot;??_);_(@_)">
                  <c:v>76.03607642962433</c:v>
                </c:pt>
                <c:pt idx="1474" formatCode="_(&quot;$&quot;* #,##0_);_(&quot;$&quot;* \(#,##0\);_(&quot;$&quot;* &quot;-&quot;??_);_(@_)">
                  <c:v>55.06598410538534</c:v>
                </c:pt>
                <c:pt idx="1475" formatCode="_(&quot;$&quot;* #,##0_);_(&quot;$&quot;* \(#,##0\);_(&quot;$&quot;* &quot;-&quot;??_);_(@_)">
                  <c:v>39.869839692147323</c:v>
                </c:pt>
                <c:pt idx="1476" formatCode="_(&quot;$&quot;* #,##0_);_(&quot;$&quot;* \(#,##0\);_(&quot;$&quot;* &quot;-&quot;??_);_(@_)">
                  <c:v>44.014181430660344</c:v>
                </c:pt>
                <c:pt idx="1477" formatCode="_(&quot;$&quot;* #,##0_);_(&quot;$&quot;* \(#,##0\);_(&quot;$&quot;* &quot;-&quot;??_);_(@_)">
                  <c:v>34.544513280354224</c:v>
                </c:pt>
                <c:pt idx="1478" formatCode="_(&quot;$&quot;* #,##0_);_(&quot;$&quot;* \(#,##0\);_(&quot;$&quot;* &quot;-&quot;??_);_(@_)">
                  <c:v>50.591910754208364</c:v>
                </c:pt>
                <c:pt idx="1479" formatCode="_(&quot;$&quot;* #,##0_);_(&quot;$&quot;* \(#,##0\);_(&quot;$&quot;* &quot;-&quot;??_);_(@_)">
                  <c:v>61.771883181652576</c:v>
                </c:pt>
                <c:pt idx="1480" formatCode="_(&quot;$&quot;* #,##0_);_(&quot;$&quot;* \(#,##0\);_(&quot;$&quot;* &quot;-&quot;??_);_(@_)">
                  <c:v>57.15959088219202</c:v>
                </c:pt>
                <c:pt idx="1481" formatCode="_(&quot;$&quot;* #,##0_);_(&quot;$&quot;* \(#,##0\);_(&quot;$&quot;* &quot;-&quot;??_);_(@_)">
                  <c:v>48.276847782025378</c:v>
                </c:pt>
                <c:pt idx="1482" formatCode="_(&quot;$&quot;* #,##0_);_(&quot;$&quot;* \(#,##0\);_(&quot;$&quot;* &quot;-&quot;??_);_(@_)">
                  <c:v>68.021916756475079</c:v>
                </c:pt>
                <c:pt idx="1483" formatCode="_(&quot;$&quot;* #,##0_);_(&quot;$&quot;* \(#,##0\);_(&quot;$&quot;* &quot;-&quot;??_);_(@_)">
                  <c:v>63.706427085533583</c:v>
                </c:pt>
                <c:pt idx="1484" formatCode="_(&quot;$&quot;* #,##0_);_(&quot;$&quot;* \(#,##0\);_(&quot;$&quot;* &quot;-&quot;??_);_(@_)">
                  <c:v>41.366923283781297</c:v>
                </c:pt>
                <c:pt idx="1485" formatCode="_(&quot;$&quot;* #,##0_);_(&quot;$&quot;* \(#,##0\);_(&quot;$&quot;* &quot;-&quot;??_);_(@_)">
                  <c:v>87.426300721975252</c:v>
                </c:pt>
                <c:pt idx="1486" formatCode="_(&quot;$&quot;* #,##0_);_(&quot;$&quot;* \(#,##0\);_(&quot;$&quot;* &quot;-&quot;??_);_(@_)">
                  <c:v>82.558054626975959</c:v>
                </c:pt>
                <c:pt idx="1487" formatCode="_(&quot;$&quot;* #,##0_);_(&quot;$&quot;* \(#,##0\);_(&quot;$&quot;* &quot;-&quot;??_);_(@_)">
                  <c:v>53.754375067499936</c:v>
                </c:pt>
                <c:pt idx="1488" formatCode="_(&quot;$&quot;* #,##0_);_(&quot;$&quot;* \(#,##0\);_(&quot;$&quot;* &quot;-&quot;??_);_(@_)">
                  <c:v>38.429814801636091</c:v>
                </c:pt>
                <c:pt idx="1489" formatCode="_(&quot;$&quot;* #,##0_);_(&quot;$&quot;* \(#,##0\);_(&quot;$&quot;* &quot;-&quot;??_);_(@_)">
                  <c:v>92.062664609597348</c:v>
                </c:pt>
                <c:pt idx="1490" formatCode="_(&quot;$&quot;* #,##0_);_(&quot;$&quot;* \(#,##0\);_(&quot;$&quot;* &quot;-&quot;??_);_(@_)">
                  <c:v>88.028362861320687</c:v>
                </c:pt>
                <c:pt idx="1491" formatCode="_(&quot;$&quot;* #,##0_);_(&quot;$&quot;* \(#,##0\);_(&quot;$&quot;* &quot;-&quot;??_);_(@_)">
                  <c:v>34.272352115212179</c:v>
                </c:pt>
                <c:pt idx="1492" formatCode="_(&quot;$&quot;* #,##0_);_(&quot;$&quot;* \(#,##0\);_(&quot;$&quot;* &quot;-&quot;??_);_(@_)">
                  <c:v>39.622439147442094</c:v>
                </c:pt>
                <c:pt idx="1493" formatCode="_(&quot;$&quot;* #,##0_);_(&quot;$&quot;* \(#,##0\);_(&quot;$&quot;* &quot;-&quot;??_);_(@_)">
                  <c:v>49.684045746632016</c:v>
                </c:pt>
                <c:pt idx="1494" formatCode="_(&quot;$&quot;* #,##0_);_(&quot;$&quot;* \(#,##0\);_(&quot;$&quot;* &quot;-&quot;??_);_(@_)">
                  <c:v>91.714484687963719</c:v>
                </c:pt>
                <c:pt idx="1495" formatCode="_(&quot;$&quot;* #,##0_);_(&quot;$&quot;* \(#,##0\);_(&quot;$&quot;* &quot;-&quot;??_);_(@_)">
                  <c:v>57.021659716980224</c:v>
                </c:pt>
                <c:pt idx="1496" formatCode="_(&quot;$&quot;* #,##0_);_(&quot;$&quot;* \(#,##0\);_(&quot;$&quot;* &quot;-&quot;??_);_(@_)">
                  <c:v>65.843282673759347</c:v>
                </c:pt>
                <c:pt idx="1497" formatCode="_(&quot;$&quot;* #,##0_);_(&quot;$&quot;* \(#,##0\);_(&quot;$&quot;* &quot;-&quot;??_);_(@_)">
                  <c:v>54.573852808044727</c:v>
                </c:pt>
                <c:pt idx="1498" formatCode="_(&quot;$&quot;* #,##0_);_(&quot;$&quot;* \(#,##0\);_(&quot;$&quot;* &quot;-&quot;??_);_(@_)">
                  <c:v>73.822986888955867</c:v>
                </c:pt>
                <c:pt idx="1499" formatCode="_(&quot;$&quot;* #,##0_);_(&quot;$&quot;* \(#,##0\);_(&quot;$&quot;* &quot;-&quot;??_);_(@_)">
                  <c:v>29.487422441853337</c:v>
                </c:pt>
                <c:pt idx="1500" formatCode="_(&quot;$&quot;* #,##0_);_(&quot;$&quot;* \(#,##0\);_(&quot;$&quot;* &quot;-&quot;??_);_(@_)">
                  <c:v>46.035852650344403</c:v>
                </c:pt>
                <c:pt idx="1501" formatCode="_(&quot;$&quot;* #,##0_);_(&quot;$&quot;* \(#,##0\);_(&quot;$&quot;* &quot;-&quot;??_);_(@_)">
                  <c:v>40.012892209691223</c:v>
                </c:pt>
                <c:pt idx="1502" formatCode="_(&quot;$&quot;* #,##0_);_(&quot;$&quot;* \(#,##0\);_(&quot;$&quot;* &quot;-&quot;??_);_(@_)">
                  <c:v>48.53562622164619</c:v>
                </c:pt>
                <c:pt idx="1503" formatCode="_(&quot;$&quot;* #,##0_);_(&quot;$&quot;* \(#,##0\);_(&quot;$&quot;* &quot;-&quot;??_);_(@_)">
                  <c:v>71.377050360285182</c:v>
                </c:pt>
                <c:pt idx="1504" formatCode="_(&quot;$&quot;* #,##0_);_(&quot;$&quot;* \(#,##0\);_(&quot;$&quot;* &quot;-&quot;??_);_(@_)">
                  <c:v>74.476882578943048</c:v>
                </c:pt>
                <c:pt idx="1505" formatCode="_(&quot;$&quot;* #,##0_);_(&quot;$&quot;* \(#,##0\);_(&quot;$&quot;* &quot;-&quot;??_);_(@_)">
                  <c:v>42.494732067245884</c:v>
                </c:pt>
                <c:pt idx="1506" formatCode="_(&quot;$&quot;* #,##0_);_(&quot;$&quot;* \(#,##0\);_(&quot;$&quot;* &quot;-&quot;??_);_(@_)">
                  <c:v>77.355052608719149</c:v>
                </c:pt>
                <c:pt idx="1507" formatCode="_(&quot;$&quot;* #,##0_);_(&quot;$&quot;* \(#,##0\);_(&quot;$&quot;* &quot;-&quot;??_);_(@_)">
                  <c:v>52.016759872598598</c:v>
                </c:pt>
                <c:pt idx="1508" formatCode="_(&quot;$&quot;* #,##0_);_(&quot;$&quot;* \(#,##0\);_(&quot;$&quot;* &quot;-&quot;??_);_(@_)">
                  <c:v>47.058724208465073</c:v>
                </c:pt>
                <c:pt idx="1509" formatCode="_(&quot;$&quot;* #,##0_);_(&quot;$&quot;* \(#,##0\);_(&quot;$&quot;* &quot;-&quot;??_);_(@_)">
                  <c:v>40.532736037847158</c:v>
                </c:pt>
                <c:pt idx="1510" formatCode="_(&quot;$&quot;* #,##0_);_(&quot;$&quot;* \(#,##0\);_(&quot;$&quot;* &quot;-&quot;??_);_(@_)">
                  <c:v>16.488960562465326</c:v>
                </c:pt>
                <c:pt idx="1511" formatCode="_(&quot;$&quot;* #,##0_);_(&quot;$&quot;* \(#,##0\);_(&quot;$&quot;* &quot;-&quot;??_);_(@_)">
                  <c:v>87.447310628962583</c:v>
                </c:pt>
                <c:pt idx="1512" formatCode="_(&quot;$&quot;* #,##0_);_(&quot;$&quot;* \(#,##0\);_(&quot;$&quot;* &quot;-&quot;??_);_(@_)">
                  <c:v>32.010313767752976</c:v>
                </c:pt>
                <c:pt idx="1513" formatCode="_(&quot;$&quot;* #,##0_);_(&quot;$&quot;* \(#,##0\);_(&quot;$&quot;* &quot;-&quot;??_);_(@_)">
                  <c:v>41.658456931596447</c:v>
                </c:pt>
                <c:pt idx="1514" formatCode="_(&quot;$&quot;* #,##0_);_(&quot;$&quot;* \(#,##0\);_(&quot;$&quot;* &quot;-&quot;??_);_(@_)">
                  <c:v>49.005159592013065</c:v>
                </c:pt>
                <c:pt idx="1515" formatCode="_(&quot;$&quot;* #,##0_);_(&quot;$&quot;* \(#,##0\);_(&quot;$&quot;* &quot;-&quot;??_);_(@_)">
                  <c:v>70.093652271458893</c:v>
                </c:pt>
                <c:pt idx="1516" formatCode="_(&quot;$&quot;* #,##0_);_(&quot;$&quot;* \(#,##0\);_(&quot;$&quot;* &quot;-&quot;??_);_(@_)">
                  <c:v>54.103314797372029</c:v>
                </c:pt>
                <c:pt idx="1517" formatCode="_(&quot;$&quot;* #,##0_);_(&quot;$&quot;* \(#,##0\);_(&quot;$&quot;* &quot;-&quot;??_);_(@_)">
                  <c:v>46.069123411753949</c:v>
                </c:pt>
                <c:pt idx="1518" formatCode="_(&quot;$&quot;* #,##0_);_(&quot;$&quot;* \(#,##0\);_(&quot;$&quot;* &quot;-&quot;??_);_(@_)">
                  <c:v>61.882449894128108</c:v>
                </c:pt>
                <c:pt idx="1519" formatCode="_(&quot;$&quot;* #,##0_);_(&quot;$&quot;* \(#,##0\);_(&quot;$&quot;* &quot;-&quot;??_);_(@_)">
                  <c:v>42.791044738208974</c:v>
                </c:pt>
                <c:pt idx="1520" formatCode="_(&quot;$&quot;* #,##0_);_(&quot;$&quot;* \(#,##0\);_(&quot;$&quot;* &quot;-&quot;??_);_(@_)">
                  <c:v>72.023205977444192</c:v>
                </c:pt>
                <c:pt idx="1521" formatCode="_(&quot;$&quot;* #,##0_);_(&quot;$&quot;* \(#,##0\);_(&quot;$&quot;* &quot;-&quot;??_);_(@_)">
                  <c:v>64.161123301830926</c:v>
                </c:pt>
                <c:pt idx="1522" formatCode="_(&quot;$&quot;* #,##0_);_(&quot;$&quot;* \(#,##0\);_(&quot;$&quot;* &quot;-&quot;??_);_(@_)">
                  <c:v>77.111141575293885</c:v>
                </c:pt>
                <c:pt idx="1523" formatCode="_(&quot;$&quot;* #,##0_);_(&quot;$&quot;* \(#,##0\);_(&quot;$&quot;* &quot;-&quot;??_);_(@_)">
                  <c:v>77.870371921652691</c:v>
                </c:pt>
                <c:pt idx="1524" formatCode="_(&quot;$&quot;* #,##0_);_(&quot;$&quot;* \(#,##0\);_(&quot;$&quot;* &quot;-&quot;??_);_(@_)">
                  <c:v>44.014181430660344</c:v>
                </c:pt>
                <c:pt idx="1525" formatCode="_(&quot;$&quot;* #,##0_);_(&quot;$&quot;* \(#,##0\);_(&quot;$&quot;* &quot;-&quot;??_);_(@_)">
                  <c:v>50.082453242203393</c:v>
                </c:pt>
                <c:pt idx="1526" formatCode="_(&quot;$&quot;* #,##0_);_(&quot;$&quot;* \(#,##0\);_(&quot;$&quot;* &quot;-&quot;??_);_(@_)">
                  <c:v>30.78572998491644</c:v>
                </c:pt>
                <c:pt idx="1527" formatCode="_(&quot;$&quot;* #,##0_);_(&quot;$&quot;* \(#,##0\);_(&quot;$&quot;* &quot;-&quot;??_);_(@_)">
                  <c:v>26.522054029402192</c:v>
                </c:pt>
                <c:pt idx="1528" formatCode="_(&quot;$&quot;* #,##0_);_(&quot;$&quot;* \(#,##0\);_(&quot;$&quot;* &quot;-&quot;??_);_(@_)">
                  <c:v>49.141637944955697</c:v>
                </c:pt>
                <c:pt idx="1529" formatCode="_(&quot;$&quot;* #,##0_);_(&quot;$&quot;* \(#,##0\);_(&quot;$&quot;* &quot;-&quot;??_);_(@_)">
                  <c:v>56.018049093567718</c:v>
                </c:pt>
                <c:pt idx="1530" formatCode="_(&quot;$&quot;* #,##0_);_(&quot;$&quot;* \(#,##0\);_(&quot;$&quot;* &quot;-&quot;??_);_(@_)">
                  <c:v>47.279040067105655</c:v>
                </c:pt>
                <c:pt idx="1531" formatCode="_(&quot;$&quot;* #,##0_);_(&quot;$&quot;* \(#,##0\);_(&quot;$&quot;* &quot;-&quot;??_);_(@_)">
                  <c:v>57.217489131707062</c:v>
                </c:pt>
                <c:pt idx="1532" formatCode="_(&quot;$&quot;* #,##0_);_(&quot;$&quot;* \(#,##0\);_(&quot;$&quot;* &quot;-&quot;??_);_(@_)">
                  <c:v>73.117395654598397</c:v>
                </c:pt>
                <c:pt idx="1533" formatCode="_(&quot;$&quot;* #,##0_);_(&quot;$&quot;* \(#,##0\);_(&quot;$&quot;* &quot;-&quot;??_);_(@_)">
                  <c:v>28.253503420655544</c:v>
                </c:pt>
                <c:pt idx="1534" formatCode="_(&quot;$&quot;* #,##0_);_(&quot;$&quot;* \(#,##0\);_(&quot;$&quot;* &quot;-&quot;??_);_(@_)">
                  <c:v>44.014181430660344</c:v>
                </c:pt>
                <c:pt idx="1535" formatCode="_(&quot;$&quot;* #,##0_);_(&quot;$&quot;* \(#,##0\);_(&quot;$&quot;* &quot;-&quot;??_);_(@_)">
                  <c:v>77.714646193195932</c:v>
                </c:pt>
                <c:pt idx="1536" formatCode="_(&quot;$&quot;* #,##0_);_(&quot;$&quot;* \(#,##0\);_(&quot;$&quot;* &quot;-&quot;??_);_(@_)">
                  <c:v>108.03480896616631</c:v>
                </c:pt>
                <c:pt idx="1537" formatCode="_(&quot;$&quot;* #,##0_);_(&quot;$&quot;* \(#,##0\);_(&quot;$&quot;* &quot;-&quot;??_);_(@_)">
                  <c:v>88.028362861320687</c:v>
                </c:pt>
                <c:pt idx="1538" formatCode="_(&quot;$&quot;* #,##0_);_(&quot;$&quot;* \(#,##0\);_(&quot;$&quot;* &quot;-&quot;??_);_(@_)">
                  <c:v>86.331065127309657</c:v>
                </c:pt>
                <c:pt idx="1539" formatCode="_(&quot;$&quot;* #,##0_);_(&quot;$&quot;* \(#,##0\);_(&quot;$&quot;* &quot;-&quot;??_);_(@_)">
                  <c:v>72.048350685760454</c:v>
                </c:pt>
                <c:pt idx="1540" formatCode="_(&quot;$&quot;* #,##0_);_(&quot;$&quot;* \(#,##0\);_(&quot;$&quot;* &quot;-&quot;??_);_(@_)">
                  <c:v>61.407947756500477</c:v>
                </c:pt>
                <c:pt idx="1541" formatCode="_(&quot;$&quot;* #,##0_);_(&quot;$&quot;* \(#,##0\);_(&quot;$&quot;* &quot;-&quot;??_);_(@_)">
                  <c:v>57.156039530959404</c:v>
                </c:pt>
                <c:pt idx="1542" formatCode="_(&quot;$&quot;* #,##0_);_(&quot;$&quot;* \(#,##0\);_(&quot;$&quot;* &quot;-&quot;??_);_(@_)">
                  <c:v>84.027073640351574</c:v>
                </c:pt>
                <c:pt idx="1543" formatCode="_(&quot;$&quot;* #,##0_);_(&quot;$&quot;* \(#,##0\);_(&quot;$&quot;* &quot;-&quot;??_);_(@_)">
                  <c:v>28.247965537809844</c:v>
                </c:pt>
                <c:pt idx="1544" formatCode="_(&quot;$&quot;* #,##0_);_(&quot;$&quot;* \(#,##0\);_(&quot;$&quot;* &quot;-&quot;??_);_(@_)">
                  <c:v>44.275840764157628</c:v>
                </c:pt>
                <c:pt idx="1545" formatCode="_(&quot;$&quot;* #,##0_);_(&quot;$&quot;* \(#,##0\);_(&quot;$&quot;* &quot;-&quot;??_);_(@_)">
                  <c:v>70.197597003233511</c:v>
                </c:pt>
                <c:pt idx="1546" formatCode="_(&quot;$&quot;* #,##0_);_(&quot;$&quot;* \(#,##0\);_(&quot;$&quot;* &quot;-&quot;??_);_(@_)">
                  <c:v>72.906953327031061</c:v>
                </c:pt>
                <c:pt idx="1547" formatCode="_(&quot;$&quot;* #,##0_);_(&quot;$&quot;* \(#,##0\);_(&quot;$&quot;* &quot;-&quot;??_);_(@_)">
                  <c:v>96.022814248806583</c:v>
                </c:pt>
                <c:pt idx="1548" formatCode="_(&quot;$&quot;* #,##0_);_(&quot;$&quot;* \(#,##0\);_(&quot;$&quot;* &quot;-&quot;??_);_(@_)">
                  <c:v>50.940511524776255</c:v>
                </c:pt>
                <c:pt idx="1549" formatCode="_(&quot;$&quot;* #,##0_);_(&quot;$&quot;* \(#,##0\);_(&quot;$&quot;* &quot;-&quot;??_);_(@_)">
                  <c:v>66.821039628361319</c:v>
                </c:pt>
                <c:pt idx="1550" formatCode="_(&quot;$&quot;* #,##0_);_(&quot;$&quot;* \(#,##0\);_(&quot;$&quot;* &quot;-&quot;??_);_(@_)">
                  <c:v>72.023205977444192</c:v>
                </c:pt>
                <c:pt idx="1551" formatCode="_(&quot;$&quot;* #,##0_);_(&quot;$&quot;* \(#,##0\);_(&quot;$&quot;* &quot;-&quot;??_);_(@_)">
                  <c:v>48.015470651629471</c:v>
                </c:pt>
                <c:pt idx="1552" formatCode="_(&quot;$&quot;* #,##0_);_(&quot;$&quot;* \(#,##0\);_(&quot;$&quot;* &quot;-&quot;??_);_(@_)">
                  <c:v>63.285201222030118</c:v>
                </c:pt>
                <c:pt idx="1553" formatCode="_(&quot;$&quot;* #,##0_);_(&quot;$&quot;* \(#,##0\);_(&quot;$&quot;* &quot;-&quot;??_);_(@_)">
                  <c:v>47.942868036902262</c:v>
                </c:pt>
                <c:pt idx="1554" formatCode="_(&quot;$&quot;* #,##0_);_(&quot;$&quot;* \(#,##0\);_(&quot;$&quot;* &quot;-&quot;??_);_(@_)">
                  <c:v>112.03609818713544</c:v>
                </c:pt>
                <c:pt idx="1555" formatCode="_(&quot;$&quot;* #,##0_);_(&quot;$&quot;* \(#,##0\);_(&quot;$&quot;* &quot;-&quot;??_);_(@_)">
                  <c:v>62.192061945546875</c:v>
                </c:pt>
                <c:pt idx="1556" formatCode="_(&quot;$&quot;* #,##0_);_(&quot;$&quot;* \(#,##0\);_(&quot;$&quot;* &quot;-&quot;??_);_(@_)">
                  <c:v>94.133405042005364</c:v>
                </c:pt>
                <c:pt idx="1557" formatCode="_(&quot;$&quot;* #,##0_);_(&quot;$&quot;* \(#,##0\);_(&quot;$&quot;* &quot;-&quot;??_);_(@_)">
                  <c:v>82.024349059377883</c:v>
                </c:pt>
                <c:pt idx="1558" formatCode="_(&quot;$&quot;* #,##0_);_(&quot;$&quot;* \(#,##0\);_(&quot;$&quot;* &quot;-&quot;??_);_(@_)">
                  <c:v>35.409433282337154</c:v>
                </c:pt>
                <c:pt idx="1559" formatCode="_(&quot;$&quot;* #,##0_);_(&quot;$&quot;* \(#,##0\);_(&quot;$&quot;* &quot;-&quot;??_);_(@_)">
                  <c:v>63.354033035522278</c:v>
                </c:pt>
                <c:pt idx="1560" formatCode="_(&quot;$&quot;* #,##0_);_(&quot;$&quot;* \(#,##0\);_(&quot;$&quot;* &quot;-&quot;??_);_(@_)">
                  <c:v>41.657548014783828</c:v>
                </c:pt>
                <c:pt idx="1561" formatCode="_(&quot;$&quot;* #,##0_);_(&quot;$&quot;* \(#,##0\);_(&quot;$&quot;* &quot;-&quot;??_);_(@_)">
                  <c:v>41.2685664824253</c:v>
                </c:pt>
                <c:pt idx="1562" formatCode="_(&quot;$&quot;* #,##0_);_(&quot;$&quot;* \(#,##0\);_(&quot;$&quot;* &quot;-&quot;??_);_(@_)">
                  <c:v>96.990760924507128</c:v>
                </c:pt>
                <c:pt idx="1563" formatCode="_(&quot;$&quot;* #,##0_);_(&quot;$&quot;* \(#,##0\);_(&quot;$&quot;* &quot;-&quot;??_);_(@_)">
                  <c:v>33.394210245420354</c:v>
                </c:pt>
                <c:pt idx="1564" formatCode="_(&quot;$&quot;* #,##0_);_(&quot;$&quot;* \(#,##0\);_(&quot;$&quot;* &quot;-&quot;??_);_(@_)">
                  <c:v>88.759856281239024</c:v>
                </c:pt>
                <c:pt idx="1565" formatCode="_(&quot;$&quot;* #,##0_);_(&quot;$&quot;* \(#,##0\);_(&quot;$&quot;* &quot;-&quot;??_);_(@_)">
                  <c:v>45.275942934940986</c:v>
                </c:pt>
                <c:pt idx="1566" formatCode="_(&quot;$&quot;* #,##0_);_(&quot;$&quot;* \(#,##0\);_(&quot;$&quot;* &quot;-&quot;??_);_(@_)">
                  <c:v>60.019338314536839</c:v>
                </c:pt>
                <c:pt idx="1567" formatCode="_(&quot;$&quot;* #,##0_);_(&quot;$&quot;* \(#,##0\);_(&quot;$&quot;* &quot;-&quot;??_);_(@_)">
                  <c:v>47.35549420212849</c:v>
                </c:pt>
                <c:pt idx="1568" formatCode="_(&quot;$&quot;* #,##0_);_(&quot;$&quot;* \(#,##0\);_(&quot;$&quot;* &quot;-&quot;??_);_(@_)">
                  <c:v>46.460569231615466</c:v>
                </c:pt>
                <c:pt idx="1569" formatCode="_(&quot;$&quot;* #,##0_);_(&quot;$&quot;* \(#,##0\);_(&quot;$&quot;* &quot;-&quot;??_);_(@_)">
                  <c:v>87.601476133773318</c:v>
                </c:pt>
                <c:pt idx="1570" formatCode="_(&quot;$&quot;* #,##0_);_(&quot;$&quot;* \(#,##0\);_(&quot;$&quot;* &quot;-&quot;??_);_(@_)">
                  <c:v>64.823347693404429</c:v>
                </c:pt>
                <c:pt idx="1571" formatCode="_(&quot;$&quot;* #,##0_);_(&quot;$&quot;* \(#,##0\);_(&quot;$&quot;* &quot;-&quot;??_);_(@_)">
                  <c:v>59.970041348510371</c:v>
                </c:pt>
                <c:pt idx="1572" formatCode="_(&quot;$&quot;* #,##0_);_(&quot;$&quot;* \(#,##0\);_(&quot;$&quot;* &quot;-&quot;??_);_(@_)">
                  <c:v>73.132175329537247</c:v>
                </c:pt>
                <c:pt idx="1573" formatCode="_(&quot;$&quot;* #,##0_);_(&quot;$&quot;* \(#,##0\);_(&quot;$&quot;* &quot;-&quot;??_);_(@_)">
                  <c:v>55.130686154482063</c:v>
                </c:pt>
                <c:pt idx="1574" formatCode="_(&quot;$&quot;* #,##0_);_(&quot;$&quot;* \(#,##0\);_(&quot;$&quot;* &quot;-&quot;??_);_(@_)">
                  <c:v>36.011602988722096</c:v>
                </c:pt>
                <c:pt idx="1575" formatCode="_(&quot;$&quot;* #,##0_);_(&quot;$&quot;* \(#,##0\);_(&quot;$&quot;* &quot;-&quot;??_);_(@_)">
                  <c:v>51.402320024984</c:v>
                </c:pt>
                <c:pt idx="1576" formatCode="_(&quot;$&quot;* #,##0_);_(&quot;$&quot;* \(#,##0\);_(&quot;$&quot;* &quot;-&quot;??_);_(@_)">
                  <c:v>20.006446104845612</c:v>
                </c:pt>
                <c:pt idx="1577" formatCode="_(&quot;$&quot;* #,##0_);_(&quot;$&quot;* \(#,##0\);_(&quot;$&quot;* &quot;-&quot;??_);_(@_)">
                  <c:v>97.089036269744611</c:v>
                </c:pt>
                <c:pt idx="1578" formatCode="_(&quot;$&quot;* #,##0_);_(&quot;$&quot;* \(#,##0\);_(&quot;$&quot;* &quot;-&quot;??_);_(@_)">
                  <c:v>51.330631595847528</c:v>
                </c:pt>
                <c:pt idx="1579" formatCode="_(&quot;$&quot;* #,##0_);_(&quot;$&quot;* \(#,##0\);_(&quot;$&quot;* &quot;-&quot;??_);_(@_)">
                  <c:v>116.03738740810455</c:v>
                </c:pt>
                <c:pt idx="1580" formatCode="_(&quot;$&quot;* #,##0_);_(&quot;$&quot;* \(#,##0\);_(&quot;$&quot;* &quot;-&quot;??_);_(@_)">
                  <c:v>62.810080512149675</c:v>
                </c:pt>
                <c:pt idx="1581" formatCode="_(&quot;$&quot;* #,##0_);_(&quot;$&quot;* \(#,##0\);_(&quot;$&quot;* &quot;-&quot;??_);_(@_)">
                  <c:v>33.395267786961917</c:v>
                </c:pt>
                <c:pt idx="1582" formatCode="_(&quot;$&quot;* #,##0_);_(&quot;$&quot;* \(#,##0\);_(&quot;$&quot;* &quot;-&quot;??_);_(@_)">
                  <c:v>91.592740802914946</c:v>
                </c:pt>
                <c:pt idx="1583" formatCode="_(&quot;$&quot;* #,##0_);_(&quot;$&quot;* \(#,##0\);_(&quot;$&quot;* &quot;-&quot;??_);_(@_)">
                  <c:v>55.881319287889823</c:v>
                </c:pt>
                <c:pt idx="1584" formatCode="_(&quot;$&quot;* #,##0_);_(&quot;$&quot;* \(#,##0\);_(&quot;$&quot;* &quot;-&quot;??_);_(@_)">
                  <c:v>35.650110379609494</c:v>
                </c:pt>
                <c:pt idx="1585" formatCode="_(&quot;$&quot;* #,##0_);_(&quot;$&quot;* \(#,##0\);_(&quot;$&quot;* &quot;-&quot;??_);_(@_)">
                  <c:v>61.477009137577191</c:v>
                </c:pt>
                <c:pt idx="1586" formatCode="_(&quot;$&quot;* #,##0_);_(&quot;$&quot;* \(#,##0\);_(&quot;$&quot;* &quot;-&quot;??_);_(@_)">
                  <c:v>92.972318676974524</c:v>
                </c:pt>
                <c:pt idx="1587" formatCode="_(&quot;$&quot;* #,##0_);_(&quot;$&quot;* \(#,##0\);_(&quot;$&quot;* &quot;-&quot;??_);_(@_)">
                  <c:v>46.265644241965504</c:v>
                </c:pt>
                <c:pt idx="1588" formatCode="_(&quot;$&quot;* #,##0_);_(&quot;$&quot;* \(#,##0\);_(&quot;$&quot;* &quot;-&quot;??_);_(@_)">
                  <c:v>44.014181430660344</c:v>
                </c:pt>
                <c:pt idx="1589" formatCode="_(&quot;$&quot;* #,##0_);_(&quot;$&quot;* \(#,##0\);_(&quot;$&quot;* &quot;-&quot;??_);_(@_)">
                  <c:v>18.026660745574244</c:v>
                </c:pt>
                <c:pt idx="1590" formatCode="_(&quot;$&quot;* #,##0_);_(&quot;$&quot;* \(#,##0\);_(&quot;$&quot;* &quot;-&quot;??_);_(@_)">
                  <c:v>47.471322606430576</c:v>
                </c:pt>
                <c:pt idx="1591" formatCode="_(&quot;$&quot;* #,##0_);_(&quot;$&quot;* \(#,##0\);_(&quot;$&quot;* &quot;-&quot;??_);_(@_)">
                  <c:v>96.030941303258942</c:v>
                </c:pt>
                <c:pt idx="1592" formatCode="_(&quot;$&quot;* #,##0_);_(&quot;$&quot;* \(#,##0\);_(&quot;$&quot;* &quot;-&quot;??_);_(@_)">
                  <c:v>64.91636392268677</c:v>
                </c:pt>
                <c:pt idx="1593" formatCode="_(&quot;$&quot;* #,##0_);_(&quot;$&quot;* \(#,##0\);_(&quot;$&quot;* &quot;-&quot;??_);_(@_)">
                  <c:v>37.081503735340974</c:v>
                </c:pt>
                <c:pt idx="1594" formatCode="_(&quot;$&quot;* #,##0_);_(&quot;$&quot;* \(#,##0\);_(&quot;$&quot;* &quot;-&quot;??_);_(@_)">
                  <c:v>68.021916756475079</c:v>
                </c:pt>
                <c:pt idx="1595" formatCode="_(&quot;$&quot;* #,##0_);_(&quot;$&quot;* \(#,##0\);_(&quot;$&quot;* &quot;-&quot;??_);_(@_)">
                  <c:v>99.195557485769555</c:v>
                </c:pt>
                <c:pt idx="1596" formatCode="_(&quot;$&quot;* #,##0_);_(&quot;$&quot;* \(#,##0\);_(&quot;$&quot;* &quot;-&quot;??_);_(@_)">
                  <c:v>100.03223052422807</c:v>
                </c:pt>
                <c:pt idx="1597" formatCode="_(&quot;$&quot;* #,##0_);_(&quot;$&quot;* \(#,##0\);_(&quot;$&quot;* &quot;-&quot;??_);_(@_)">
                  <c:v>104.0335197451972</c:v>
                </c:pt>
                <c:pt idx="1598" formatCode="_(&quot;$&quot;* #,##0_);_(&quot;$&quot;* \(#,##0\);_(&quot;$&quot;* &quot;-&quot;??_);_(@_)">
                  <c:v>64.575856166493878</c:v>
                </c:pt>
                <c:pt idx="1599" formatCode="_(&quot;$&quot;* #,##0_);_(&quot;$&quot;* \(#,##0\);_(&quot;$&quot;* &quot;-&quot;??_);_(@_)">
                  <c:v>53.640409599660281</c:v>
                </c:pt>
                <c:pt idx="1600" formatCode="_(&quot;$&quot;* #,##0_);_(&quot;$&quot;* \(#,##0\);_(&quot;$&quot;* &quot;-&quot;??_);_(@_)">
                  <c:v>50.046660230159695</c:v>
                </c:pt>
                <c:pt idx="1601" formatCode="_(&quot;$&quot;* #,##0_);_(&quot;$&quot;* \(#,##0\);_(&quot;$&quot;* &quot;-&quot;??_);_(@_)">
                  <c:v>89.394900665039629</c:v>
                </c:pt>
                <c:pt idx="1602" formatCode="_(&quot;$&quot;* #,##0_);_(&quot;$&quot;* \(#,##0\);_(&quot;$&quot;* &quot;-&quot;??_);_(@_)">
                  <c:v>80.025784419382447</c:v>
                </c:pt>
                <c:pt idx="1603" formatCode="_(&quot;$&quot;* #,##0_);_(&quot;$&quot;* \(#,##0\);_(&quot;$&quot;* &quot;-&quot;??_);_(@_)">
                  <c:v>104.0335197451972</c:v>
                </c:pt>
                <c:pt idx="1604" formatCode="_(&quot;$&quot;* #,##0_);_(&quot;$&quot;* \(#,##0\);_(&quot;$&quot;* &quot;-&quot;??_);_(@_)">
                  <c:v>116.03738740810455</c:v>
                </c:pt>
                <c:pt idx="1605" formatCode="_(&quot;$&quot;* #,##0_);_(&quot;$&quot;* \(#,##0\);_(&quot;$&quot;* &quot;-&quot;??_);_(@_)">
                  <c:v>85.405213128974125</c:v>
                </c:pt>
                <c:pt idx="1606" formatCode="_(&quot;$&quot;* #,##0_);_(&quot;$&quot;* \(#,##0\);_(&quot;$&quot;* &quot;-&quot;??_);_(@_)">
                  <c:v>88.028362861320687</c:v>
                </c:pt>
                <c:pt idx="1607" formatCode="_(&quot;$&quot;* #,##0_);_(&quot;$&quot;* \(#,##0\);_(&quot;$&quot;* &quot;-&quot;??_);_(@_)">
                  <c:v>68.658935435966484</c:v>
                </c:pt>
                <c:pt idx="1608" formatCode="_(&quot;$&quot;* #,##0_);_(&quot;$&quot;* \(#,##0\);_(&quot;$&quot;* &quot;-&quot;??_);_(@_)">
                  <c:v>48.347230649590749</c:v>
                </c:pt>
                <c:pt idx="1609" formatCode="_(&quot;$&quot;* #,##0_);_(&quot;$&quot;* \(#,##0\);_(&quot;$&quot;* &quot;-&quot;??_);_(@_)">
                  <c:v>44.014181430660344</c:v>
                </c:pt>
                <c:pt idx="1610" formatCode="_(&quot;$&quot;* #,##0_);_(&quot;$&quot;* \(#,##0\);_(&quot;$&quot;* &quot;-&quot;??_);_(@_)">
                  <c:v>23.28292671848957</c:v>
                </c:pt>
                <c:pt idx="1611" formatCode="_(&quot;$&quot;* #,##0_);_(&quot;$&quot;* \(#,##0\);_(&quot;$&quot;* &quot;-&quot;??_);_(@_)">
                  <c:v>53.209545576368782</c:v>
                </c:pt>
                <c:pt idx="1612" formatCode="_(&quot;$&quot;* #,##0_);_(&quot;$&quot;* \(#,##0\);_(&quot;$&quot;* &quot;-&quot;??_);_(@_)">
                  <c:v>32.339383542608971</c:v>
                </c:pt>
                <c:pt idx="1613" formatCode="_(&quot;$&quot;* #,##0_);_(&quot;$&quot;* \(#,##0\);_(&quot;$&quot;* &quot;-&quot;??_);_(@_)">
                  <c:v>72.0898985448801</c:v>
                </c:pt>
                <c:pt idx="1614" formatCode="_(&quot;$&quot;* #,##0_);_(&quot;$&quot;* \(#,##0\);_(&quot;$&quot;* &quot;-&quot;??_);_(@_)">
                  <c:v>120.03867662907368</c:v>
                </c:pt>
                <c:pt idx="1615" formatCode="_(&quot;$&quot;* #,##0_);_(&quot;$&quot;* \(#,##0\);_(&quot;$&quot;* &quot;-&quot;??_);_(@_)">
                  <c:v>36.011602988722096</c:v>
                </c:pt>
                <c:pt idx="1616" formatCode="_(&quot;$&quot;* #,##0_);_(&quot;$&quot;* \(#,##0\);_(&quot;$&quot;* &quot;-&quot;??_);_(@_)">
                  <c:v>42.314415250706986</c:v>
                </c:pt>
                <c:pt idx="1617" formatCode="_(&quot;$&quot;* #,##0_);_(&quot;$&quot;* \(#,##0\);_(&quot;$&quot;* &quot;-&quot;??_);_(@_)">
                  <c:v>10.511463805715289</c:v>
                </c:pt>
                <c:pt idx="1618" formatCode="_(&quot;$&quot;* #,##0_);_(&quot;$&quot;* \(#,##0\);_(&quot;$&quot;* &quot;-&quot;??_);_(@_)">
                  <c:v>26.724461289161969</c:v>
                </c:pt>
                <c:pt idx="1619" formatCode="_(&quot;$&quot;* #,##0_);_(&quot;$&quot;* \(#,##0\);_(&quot;$&quot;* &quot;-&quot;??_);_(@_)">
                  <c:v>64.04165361855182</c:v>
                </c:pt>
                <c:pt idx="1620" formatCode="_(&quot;$&quot;* #,##0_);_(&quot;$&quot;* \(#,##0\);_(&quot;$&quot;* &quot;-&quot;??_);_(@_)">
                  <c:v>70.329694789473038</c:v>
                </c:pt>
                <c:pt idx="1621" formatCode="_(&quot;$&quot;* #,##0_);_(&quot;$&quot;* \(#,##0\);_(&quot;$&quot;* &quot;-&quot;??_);_(@_)">
                  <c:v>46.207850653105126</c:v>
                </c:pt>
                <c:pt idx="1622" formatCode="_(&quot;$&quot;* #,##0_);_(&quot;$&quot;* \(#,##0\);_(&quot;$&quot;* &quot;-&quot;??_);_(@_)">
                  <c:v>76.626899146590702</c:v>
                </c:pt>
                <c:pt idx="1623" formatCode="_(&quot;$&quot;* #,##0_);_(&quot;$&quot;* \(#,##0\);_(&quot;$&quot;* &quot;-&quot;??_);_(@_)">
                  <c:v>30.998667817722417</c:v>
                </c:pt>
                <c:pt idx="1624" formatCode="_(&quot;$&quot;* #,##0_);_(&quot;$&quot;* \(#,##0\);_(&quot;$&quot;* &quot;-&quot;??_);_(@_)">
                  <c:v>116.03738740810455</c:v>
                </c:pt>
                <c:pt idx="1625" formatCode="_(&quot;$&quot;* #,##0_);_(&quot;$&quot;* \(#,##0\);_(&quot;$&quot;* &quot;-&quot;??_);_(@_)">
                  <c:v>76.024495198413319</c:v>
                </c:pt>
                <c:pt idx="1626" formatCode="_(&quot;$&quot;* #,##0_);_(&quot;$&quot;* \(#,##0\);_(&quot;$&quot;* &quot;-&quot;??_);_(@_)">
                  <c:v>24.406950724813452</c:v>
                </c:pt>
                <c:pt idx="1627" formatCode="_(&quot;$&quot;* #,##0_);_(&quot;$&quot;* \(#,##0\);_(&quot;$&quot;* &quot;-&quot;??_);_(@_)">
                  <c:v>68.797681332582201</c:v>
                </c:pt>
                <c:pt idx="1628" formatCode="_(&quot;$&quot;* #,##0_);_(&quot;$&quot;* \(#,##0\);_(&quot;$&quot;* &quot;-&quot;??_);_(@_)">
                  <c:v>68.310201487021146</c:v>
                </c:pt>
                <c:pt idx="1629" formatCode="_(&quot;$&quot;* #,##0_);_(&quot;$&quot;* \(#,##0\);_(&quot;$&quot;* &quot;-&quot;??_);_(@_)">
                  <c:v>70.157547139332493</c:v>
                </c:pt>
                <c:pt idx="1630" formatCode="_(&quot;$&quot;* #,##0_);_(&quot;$&quot;* \(#,##0\);_(&quot;$&quot;* &quot;-&quot;??_);_(@_)">
                  <c:v>57.225589294398084</c:v>
                </c:pt>
                <c:pt idx="1631" formatCode="_(&quot;$&quot;* #,##0_);_(&quot;$&quot;* \(#,##0\);_(&quot;$&quot;* &quot;-&quot;??_);_(@_)">
                  <c:v>17.137083144515355</c:v>
                </c:pt>
                <c:pt idx="1632" formatCode="_(&quot;$&quot;* #,##0_);_(&quot;$&quot;* \(#,##0\);_(&quot;$&quot;* &quot;-&quot;??_);_(@_)">
                  <c:v>12.257846202967301</c:v>
                </c:pt>
                <c:pt idx="1633" formatCode="_(&quot;$&quot;* #,##0_);_(&quot;$&quot;* \(#,##0\);_(&quot;$&quot;* &quot;-&quot;??_);_(@_)">
                  <c:v>109.79069348444649</c:v>
                </c:pt>
                <c:pt idx="1634" formatCode="_(&quot;$&quot;* #,##0_);_(&quot;$&quot;* \(#,##0\);_(&quot;$&quot;* &quot;-&quot;??_);_(@_)">
                  <c:v>60.019338314536839</c:v>
                </c:pt>
                <c:pt idx="1635" formatCode="_(&quot;$&quot;* #,##0_);_(&quot;$&quot;* \(#,##0\);_(&quot;$&quot;* &quot;-&quot;??_);_(@_)">
                  <c:v>84.027073640351574</c:v>
                </c:pt>
                <c:pt idx="1636" formatCode="_(&quot;$&quot;* #,##0_);_(&quot;$&quot;* \(#,##0\);_(&quot;$&quot;* &quot;-&quot;??_);_(@_)">
                  <c:v>36.233553351876793</c:v>
                </c:pt>
                <c:pt idx="1637" formatCode="_(&quot;$&quot;* #,##0_);_(&quot;$&quot;* \(#,##0\);_(&quot;$&quot;* &quot;-&quot;??_);_(@_)">
                  <c:v>75.644943382224852</c:v>
                </c:pt>
                <c:pt idx="1638" formatCode="_(&quot;$&quot;* #,##0_);_(&quot;$&quot;* \(#,##0\);_(&quot;$&quot;* &quot;-&quot;??_);_(@_)">
                  <c:v>48.869378566804237</c:v>
                </c:pt>
                <c:pt idx="1639" formatCode="_(&quot;$&quot;* #,##0_);_(&quot;$&quot;* \(#,##0\);_(&quot;$&quot;* &quot;-&quot;??_);_(@_)">
                  <c:v>48.546520841836141</c:v>
                </c:pt>
                <c:pt idx="1640" formatCode="_(&quot;$&quot;* #,##0_);_(&quot;$&quot;* \(#,##0\);_(&quot;$&quot;* &quot;-&quot;??_);_(@_)">
                  <c:v>83.969072798155409</c:v>
                </c:pt>
                <c:pt idx="1641" formatCode="_(&quot;$&quot;* #,##0_);_(&quot;$&quot;* \(#,##0\);_(&quot;$&quot;* &quot;-&quot;??_);_(@_)">
                  <c:v>56.018049093567718</c:v>
                </c:pt>
                <c:pt idx="1642" formatCode="_(&quot;$&quot;* #,##0_);_(&quot;$&quot;* \(#,##0\);_(&quot;$&quot;* &quot;-&quot;??_);_(@_)">
                  <c:v>45.899465084764323</c:v>
                </c:pt>
                <c:pt idx="1643" formatCode="_(&quot;$&quot;* #,##0_);_(&quot;$&quot;* \(#,##0\);_(&quot;$&quot;* &quot;-&quot;??_);_(@_)">
                  <c:v>33.112148940199759</c:v>
                </c:pt>
                <c:pt idx="1644" formatCode="_(&quot;$&quot;* #,##0_);_(&quot;$&quot;* \(#,##0\);_(&quot;$&quot;* &quot;-&quot;??_);_(@_)">
                  <c:v>52.080962656890776</c:v>
                </c:pt>
                <c:pt idx="1645" formatCode="_(&quot;$&quot;* #,##0_);_(&quot;$&quot;* \(#,##0\);_(&quot;$&quot;* &quot;-&quot;??_);_(@_)">
                  <c:v>35.45386236439554</c:v>
                </c:pt>
                <c:pt idx="1646" formatCode="_(&quot;$&quot;* #,##0_);_(&quot;$&quot;* \(#,##0\);_(&quot;$&quot;* &quot;-&quot;??_);_(@_)">
                  <c:v>39.082378710648442</c:v>
                </c:pt>
                <c:pt idx="1647" formatCode="_(&quot;$&quot;* #,##0_);_(&quot;$&quot;* \(#,##0\);_(&quot;$&quot;* &quot;-&quot;??_);_(@_)">
                  <c:v>56.503405727804399</c:v>
                </c:pt>
                <c:pt idx="1648" formatCode="_(&quot;$&quot;* #,##0_);_(&quot;$&quot;* \(#,##0\);_(&quot;$&quot;* &quot;-&quot;??_);_(@_)">
                  <c:v>36.011602988722096</c:v>
                </c:pt>
                <c:pt idx="1649" formatCode="_(&quot;$&quot;* #,##0_);_(&quot;$&quot;* \(#,##0\);_(&quot;$&quot;* &quot;-&quot;??_);_(@_)">
                  <c:v>20.563206074400355</c:v>
                </c:pt>
                <c:pt idx="1650" formatCode="_(&quot;$&quot;* #,##0_);_(&quot;$&quot;* \(#,##0\);_(&quot;$&quot;* &quot;-&quot;??_);_(@_)">
                  <c:v>38.7723627522887</c:v>
                </c:pt>
                <c:pt idx="1651" formatCode="_(&quot;$&quot;* #,##0_);_(&quot;$&quot;* \(#,##0\);_(&quot;$&quot;* &quot;-&quot;??_);_(@_)">
                  <c:v>77.38108058529339</c:v>
                </c:pt>
                <c:pt idx="1652" formatCode="_(&quot;$&quot;* #,##0_);_(&quot;$&quot;* \(#,##0\);_(&quot;$&quot;* &quot;-&quot;??_);_(@_)">
                  <c:v>57.557585115316186</c:v>
                </c:pt>
                <c:pt idx="1653" formatCode="_(&quot;$&quot;* #,##0_);_(&quot;$&quot;* \(#,##0\);_(&quot;$&quot;* &quot;-&quot;??_);_(@_)">
                  <c:v>62.356725203658819</c:v>
                </c:pt>
                <c:pt idx="1654" formatCode="_(&quot;$&quot;* #,##0_);_(&quot;$&quot;* \(#,##0\);_(&quot;$&quot;* &quot;-&quot;??_);_(@_)">
                  <c:v>56.415837789102113</c:v>
                </c:pt>
                <c:pt idx="1655" formatCode="_(&quot;$&quot;* #,##0_);_(&quot;$&quot;* \(#,##0\);_(&quot;$&quot;* &quot;-&quot;??_);_(@_)">
                  <c:v>24.007735325814735</c:v>
                </c:pt>
                <c:pt idx="1656" formatCode="_(&quot;$&quot;* #,##0_);_(&quot;$&quot;* \(#,##0\);_(&quot;$&quot;* &quot;-&quot;??_);_(@_)">
                  <c:v>45.026907446728337</c:v>
                </c:pt>
                <c:pt idx="1657" formatCode="_(&quot;$&quot;* #,##0_);_(&quot;$&quot;* \(#,##0\);_(&quot;$&quot;* &quot;-&quot;??_);_(@_)">
                  <c:v>24.007735325814735</c:v>
                </c:pt>
                <c:pt idx="1658" formatCode="_(&quot;$&quot;* #,##0_);_(&quot;$&quot;* \(#,##0\);_(&quot;$&quot;* &quot;-&quot;??_);_(@_)">
                  <c:v>42.452647300851723</c:v>
                </c:pt>
                <c:pt idx="1659" formatCode="_(&quot;$&quot;* #,##0_);_(&quot;$&quot;* \(#,##0\);_(&quot;$&quot;* &quot;-&quot;??_);_(@_)">
                  <c:v>40.972602578223508</c:v>
                </c:pt>
                <c:pt idx="1660" formatCode="_(&quot;$&quot;* #,##0_);_(&quot;$&quot;* \(#,##0\);_(&quot;$&quot;* &quot;-&quot;??_);_(@_)">
                  <c:v>62.580880724631164</c:v>
                </c:pt>
                <c:pt idx="1661" formatCode="_(&quot;$&quot;* #,##0_);_(&quot;$&quot;* \(#,##0\);_(&quot;$&quot;* &quot;-&quot;??_);_(@_)">
                  <c:v>74.97453784656723</c:v>
                </c:pt>
                <c:pt idx="1662" formatCode="_(&quot;$&quot;* #,##0_);_(&quot;$&quot;* \(#,##0\);_(&quot;$&quot;* &quot;-&quot;??_);_(@_)">
                  <c:v>64.859965557615752</c:v>
                </c:pt>
                <c:pt idx="1663" formatCode="_(&quot;$&quot;* #,##0_);_(&quot;$&quot;* \(#,##0\);_(&quot;$&quot;* &quot;-&quot;??_);_(@_)">
                  <c:v>53.072474109439852</c:v>
                </c:pt>
                <c:pt idx="1664" formatCode="_(&quot;$&quot;* #,##0_);_(&quot;$&quot;* \(#,##0\);_(&quot;$&quot;* &quot;-&quot;??_);_(@_)">
                  <c:v>56.68555530167265</c:v>
                </c:pt>
                <c:pt idx="1665" formatCode="_(&quot;$&quot;* #,##0_);_(&quot;$&quot;* \(#,##0\);_(&quot;$&quot;* &quot;-&quot;??_);_(@_)">
                  <c:v>65.250670306213749</c:v>
                </c:pt>
                <c:pt idx="1666" formatCode="_(&quot;$&quot;* #,##0_);_(&quot;$&quot;* \(#,##0\);_(&quot;$&quot;* &quot;-&quot;??_);_(@_)">
                  <c:v>55.392353092011739</c:v>
                </c:pt>
                <c:pt idx="1667" formatCode="_(&quot;$&quot;* #,##0_);_(&quot;$&quot;* \(#,##0\);_(&quot;$&quot;* &quot;-&quot;??_);_(@_)">
                  <c:v>72.023205977444192</c:v>
                </c:pt>
                <c:pt idx="1668" formatCode="_(&quot;$&quot;* #,##0_);_(&quot;$&quot;* \(#,##0\);_(&quot;$&quot;* &quot;-&quot;??_);_(@_)">
                  <c:v>88.028362861320687</c:v>
                </c:pt>
                <c:pt idx="1669" formatCode="_(&quot;$&quot;* #,##0_);_(&quot;$&quot;* \(#,##0\);_(&quot;$&quot;* &quot;-&quot;??_);_(@_)">
                  <c:v>51.348905284545033</c:v>
                </c:pt>
                <c:pt idx="1670" formatCode="_(&quot;$&quot;* #,##0_);_(&quot;$&quot;* \(#,##0\);_(&quot;$&quot;* &quot;-&quot;??_);_(@_)">
                  <c:v>68.021916756475079</c:v>
                </c:pt>
                <c:pt idx="1671" formatCode="_(&quot;$&quot;* #,##0_);_(&quot;$&quot;* \(#,##0\);_(&quot;$&quot;* &quot;-&quot;??_);_(@_)">
                  <c:v>60.883814219160321</c:v>
                </c:pt>
                <c:pt idx="1672" formatCode="_(&quot;$&quot;* #,##0_);_(&quot;$&quot;* \(#,##0\);_(&quot;$&quot;* &quot;-&quot;??_);_(@_)">
                  <c:v>38.885376022492387</c:v>
                </c:pt>
                <c:pt idx="1673" formatCode="_(&quot;$&quot;* #,##0_);_(&quot;$&quot;* \(#,##0\);_(&quot;$&quot;* &quot;-&quot;??_);_(@_)">
                  <c:v>89.746868259740509</c:v>
                </c:pt>
                <c:pt idx="1674" formatCode="_(&quot;$&quot;* #,##0_);_(&quot;$&quot;* \(#,##0\);_(&quot;$&quot;* &quot;-&quot;??_);_(@_)">
                  <c:v>42.359565873439415</c:v>
                </c:pt>
                <c:pt idx="1675" formatCode="_(&quot;$&quot;* #,##0_);_(&quot;$&quot;* \(#,##0\);_(&quot;$&quot;* &quot;-&quot;??_);_(@_)">
                  <c:v>76.024495198413319</c:v>
                </c:pt>
                <c:pt idx="1676" formatCode="_(&quot;$&quot;* #,##0_);_(&quot;$&quot;* \(#,##0\);_(&quot;$&quot;* &quot;-&quot;??_);_(@_)">
                  <c:v>13.440571130480649</c:v>
                </c:pt>
                <c:pt idx="1677" formatCode="_(&quot;$&quot;* #,##0_);_(&quot;$&quot;* \(#,##0\);_(&quot;$&quot;* &quot;-&quot;??_);_(@_)">
                  <c:v>65.054755857142652</c:v>
                </c:pt>
                <c:pt idx="1678" formatCode="_(&quot;$&quot;* #,##0_);_(&quot;$&quot;* \(#,##0\);_(&quot;$&quot;* &quot;-&quot;??_);_(@_)">
                  <c:v>59.956971792315088</c:v>
                </c:pt>
                <c:pt idx="1679" formatCode="_(&quot;$&quot;* #,##0_);_(&quot;$&quot;* \(#,##0\);_(&quot;$&quot;* &quot;-&quot;??_);_(@_)">
                  <c:v>34.407541410449731</c:v>
                </c:pt>
                <c:pt idx="1680" formatCode="_(&quot;$&quot;* #,##0_);_(&quot;$&quot;* \(#,##0\);_(&quot;$&quot;* &quot;-&quot;??_);_(@_)">
                  <c:v>35.096373880980124</c:v>
                </c:pt>
                <c:pt idx="1681" formatCode="_(&quot;$&quot;* #,##0_);_(&quot;$&quot;* \(#,##0\);_(&quot;$&quot;* &quot;-&quot;??_);_(@_)">
                  <c:v>35.583292375631743</c:v>
                </c:pt>
                <c:pt idx="1682" formatCode="_(&quot;$&quot;* #,##0_);_(&quot;$&quot;* \(#,##0\);_(&quot;$&quot;* &quot;-&quot;??_);_(@_)">
                  <c:v>88.028362861320687</c:v>
                </c:pt>
                <c:pt idx="1683" formatCode="_(&quot;$&quot;* #,##0_);_(&quot;$&quot;* \(#,##0\);_(&quot;$&quot;* &quot;-&quot;??_);_(@_)">
                  <c:v>69.829141080730722</c:v>
                </c:pt>
                <c:pt idx="1684" formatCode="_(&quot;$&quot;* #,##0_);_(&quot;$&quot;* \(#,##0\);_(&quot;$&quot;* &quot;-&quot;??_);_(@_)">
                  <c:v>59.654005588852264</c:v>
                </c:pt>
                <c:pt idx="1685" formatCode="_(&quot;$&quot;* #,##0_);_(&quot;$&quot;* \(#,##0\);_(&quot;$&quot;* &quot;-&quot;??_);_(@_)">
                  <c:v>55.529683403756707</c:v>
                </c:pt>
                <c:pt idx="1686" formatCode="_(&quot;$&quot;* #,##0_);_(&quot;$&quot;* \(#,##0\);_(&quot;$&quot;* &quot;-&quot;??_);_(@_)">
                  <c:v>48.015470651629471</c:v>
                </c:pt>
                <c:pt idx="1687" formatCode="_(&quot;$&quot;* #,##0_);_(&quot;$&quot;* \(#,##0\);_(&quot;$&quot;* &quot;-&quot;??_);_(@_)">
                  <c:v>32.961880289977771</c:v>
                </c:pt>
                <c:pt idx="1688" formatCode="_(&quot;$&quot;* #,##0_);_(&quot;$&quot;* \(#,##0\);_(&quot;$&quot;* &quot;-&quot;??_);_(@_)">
                  <c:v>80.82926365796898</c:v>
                </c:pt>
                <c:pt idx="1689" formatCode="_(&quot;$&quot;* #,##0_);_(&quot;$&quot;* \(#,##0\);_(&quot;$&quot;* &quot;-&quot;??_);_(@_)">
                  <c:v>90.403647315992558</c:v>
                </c:pt>
                <c:pt idx="1690" formatCode="_(&quot;$&quot;* #,##0_);_(&quot;$&quot;* \(#,##0\);_(&quot;$&quot;* &quot;-&quot;??_);_(@_)">
                  <c:v>65.252863256784167</c:v>
                </c:pt>
                <c:pt idx="1691" formatCode="_(&quot;$&quot;* #,##0_);_(&quot;$&quot;* \(#,##0\);_(&quot;$&quot;* &quot;-&quot;??_);_(@_)">
                  <c:v>54.662037772653335</c:v>
                </c:pt>
                <c:pt idx="1692" formatCode="_(&quot;$&quot;* #,##0_);_(&quot;$&quot;* \(#,##0\);_(&quot;$&quot;* &quot;-&quot;??_);_(@_)">
                  <c:v>72.023205977444192</c:v>
                </c:pt>
                <c:pt idx="1693" formatCode="_(&quot;$&quot;* #,##0_);_(&quot;$&quot;* \(#,##0\);_(&quot;$&quot;* &quot;-&quot;??_);_(@_)">
                  <c:v>70.484162159995094</c:v>
                </c:pt>
                <c:pt idx="1694" formatCode="_(&quot;$&quot;* #,##0_);_(&quot;$&quot;* \(#,##0\);_(&quot;$&quot;* &quot;-&quot;??_);_(@_)">
                  <c:v>23.861204224097094</c:v>
                </c:pt>
                <c:pt idx="1695" formatCode="_(&quot;$&quot;* #,##0_);_(&quot;$&quot;* \(#,##0\);_(&quot;$&quot;* &quot;-&quot;??_);_(@_)">
                  <c:v>76.112010608316439</c:v>
                </c:pt>
                <c:pt idx="1696" formatCode="_(&quot;$&quot;* #,##0_);_(&quot;$&quot;* \(#,##0\);_(&quot;$&quot;* &quot;-&quot;??_);_(@_)">
                  <c:v>65.74674393694859</c:v>
                </c:pt>
                <c:pt idx="1697" formatCode="_(&quot;$&quot;* #,##0_);_(&quot;$&quot;* \(#,##0\);_(&quot;$&quot;* &quot;-&quot;??_);_(@_)">
                  <c:v>52.779833426422172</c:v>
                </c:pt>
                <c:pt idx="1698" formatCode="_(&quot;$&quot;* #,##0_);_(&quot;$&quot;* \(#,##0\);_(&quot;$&quot;* &quot;-&quot;??_);_(@_)">
                  <c:v>27.356130676434184</c:v>
                </c:pt>
                <c:pt idx="1699" formatCode="_(&quot;$&quot;* #,##0_);_(&quot;$&quot;* \(#,##0\);_(&quot;$&quot;* &quot;-&quot;??_);_(@_)">
                  <c:v>102.42017757169604</c:v>
                </c:pt>
                <c:pt idx="1700" formatCode="_(&quot;$&quot;* #,##0_);_(&quot;$&quot;* \(#,##0\);_(&quot;$&quot;* &quot;-&quot;??_);_(@_)">
                  <c:v>88.028362861320687</c:v>
                </c:pt>
                <c:pt idx="1701" formatCode="_(&quot;$&quot;* #,##0_);_(&quot;$&quot;* \(#,##0\);_(&quot;$&quot;* &quot;-&quot;??_);_(@_)">
                  <c:v>37.617809963771911</c:v>
                </c:pt>
                <c:pt idx="1702" formatCode="_(&quot;$&quot;* #,##0_);_(&quot;$&quot;* \(#,##0\);_(&quot;$&quot;* &quot;-&quot;??_);_(@_)">
                  <c:v>47.665394495319084</c:v>
                </c:pt>
                <c:pt idx="1703" formatCode="_(&quot;$&quot;* #,##0_);_(&quot;$&quot;* \(#,##0\);_(&quot;$&quot;* &quot;-&quot;??_);_(@_)">
                  <c:v>41.763600692763248</c:v>
                </c:pt>
                <c:pt idx="1704" formatCode="_(&quot;$&quot;* #,##0_);_(&quot;$&quot;* \(#,##0\);_(&quot;$&quot;* &quot;-&quot;??_);_(@_)">
                  <c:v>83.726817581737649</c:v>
                </c:pt>
                <c:pt idx="1705" formatCode="_(&quot;$&quot;* #,##0_);_(&quot;$&quot;* \(#,##0\);_(&quot;$&quot;* &quot;-&quot;??_);_(@_)">
                  <c:v>52.527309179804647</c:v>
                </c:pt>
                <c:pt idx="1706" formatCode="_(&quot;$&quot;* #,##0_);_(&quot;$&quot;* \(#,##0\);_(&quot;$&quot;* &quot;-&quot;??_);_(@_)">
                  <c:v>75.703043523397895</c:v>
                </c:pt>
                <c:pt idx="1707" formatCode="_(&quot;$&quot;* #,##0_);_(&quot;$&quot;* \(#,##0\);_(&quot;$&quot;* &quot;-&quot;??_);_(@_)">
                  <c:v>50.960612960914112</c:v>
                </c:pt>
                <c:pt idx="1708" formatCode="_(&quot;$&quot;* #,##0_);_(&quot;$&quot;* \(#,##0\);_(&quot;$&quot;* &quot;-&quot;??_);_(@_)">
                  <c:v>54.813850844501758</c:v>
                </c:pt>
                <c:pt idx="1709" formatCode="_(&quot;$&quot;* #,##0_);_(&quot;$&quot;* \(#,##0\);_(&quot;$&quot;* &quot;-&quot;??_);_(@_)">
                  <c:v>15.707179498829232</c:v>
                </c:pt>
                <c:pt idx="1710" formatCode="_(&quot;$&quot;* #,##0_);_(&quot;$&quot;* \(#,##0\);_(&quot;$&quot;* &quot;-&quot;??_);_(@_)">
                  <c:v>49.685269423641344</c:v>
                </c:pt>
                <c:pt idx="1711" formatCode="_(&quot;$&quot;* #,##0_);_(&quot;$&quot;* \(#,##0\);_(&quot;$&quot;* &quot;-&quot;??_);_(@_)">
                  <c:v>26.211468011095334</c:v>
                </c:pt>
                <c:pt idx="1712" formatCode="_(&quot;$&quot;* #,##0_);_(&quot;$&quot;* \(#,##0\);_(&quot;$&quot;* &quot;-&quot;??_);_(@_)">
                  <c:v>50.78465374978731</c:v>
                </c:pt>
                <c:pt idx="1713" formatCode="_(&quot;$&quot;* #,##0_);_(&quot;$&quot;* \(#,##0\);_(&quot;$&quot;* &quot;-&quot;??_);_(@_)">
                  <c:v>61.109842938629946</c:v>
                </c:pt>
                <c:pt idx="1714" formatCode="_(&quot;$&quot;* #,##0_);_(&quot;$&quot;* \(#,##0\);_(&quot;$&quot;* &quot;-&quot;??_);_(@_)">
                  <c:v>49.846122065763872</c:v>
                </c:pt>
                <c:pt idx="1715" formatCode="_(&quot;$&quot;* #,##0_);_(&quot;$&quot;* \(#,##0\);_(&quot;$&quot;* &quot;-&quot;??_);_(@_)">
                  <c:v>42.981372581735457</c:v>
                </c:pt>
                <c:pt idx="1716" formatCode="_(&quot;$&quot;* #,##0_);_(&quot;$&quot;* \(#,##0\);_(&quot;$&quot;* &quot;-&quot;??_);_(@_)">
                  <c:v>65.923421623038209</c:v>
                </c:pt>
                <c:pt idx="1717" formatCode="_(&quot;$&quot;* #,##0_);_(&quot;$&quot;* \(#,##0\);_(&quot;$&quot;* &quot;-&quot;??_);_(@_)">
                  <c:v>56.018049093567726</c:v>
                </c:pt>
                <c:pt idx="1718" formatCode="_(&quot;$&quot;* #,##0_);_(&quot;$&quot;* \(#,##0\);_(&quot;$&quot;* &quot;-&quot;??_);_(@_)">
                  <c:v>50.685193180624921</c:v>
                </c:pt>
                <c:pt idx="1719" formatCode="_(&quot;$&quot;* #,##0_);_(&quot;$&quot;* \(#,##0\);_(&quot;$&quot;* &quot;-&quot;??_);_(@_)">
                  <c:v>54.800761791774576</c:v>
                </c:pt>
                <c:pt idx="1720" formatCode="_(&quot;$&quot;* #,##0_);_(&quot;$&quot;* \(#,##0\);_(&quot;$&quot;* &quot;-&quot;??_);_(@_)">
                  <c:v>36.638838820369564</c:v>
                </c:pt>
                <c:pt idx="1721" formatCode="_(&quot;$&quot;* #,##0_);_(&quot;$&quot;* \(#,##0\);_(&quot;$&quot;* &quot;-&quot;??_);_(@_)">
                  <c:v>97.240019589373787</c:v>
                </c:pt>
                <c:pt idx="1722" formatCode="_(&quot;$&quot;* #,##0_);_(&quot;$&quot;* \(#,##0\);_(&quot;$&quot;* &quot;-&quot;??_);_(@_)">
                  <c:v>52.016759872598591</c:v>
                </c:pt>
                <c:pt idx="1723" formatCode="_(&quot;$&quot;* #,##0_);_(&quot;$&quot;* \(#,##0\);_(&quot;$&quot;* &quot;-&quot;??_);_(@_)">
                  <c:v>33.713873238871678</c:v>
                </c:pt>
                <c:pt idx="1724" formatCode="_(&quot;$&quot;* #,##0_);_(&quot;$&quot;* \(#,##0\);_(&quot;$&quot;* &quot;-&quot;??_);_(@_)">
                  <c:v>31.354553282992441</c:v>
                </c:pt>
                <c:pt idx="1725" formatCode="_(&quot;$&quot;* #,##0_);_(&quot;$&quot;* \(#,##0\);_(&quot;$&quot;* &quot;-&quot;??_);_(@_)">
                  <c:v>75.170634138955819</c:v>
                </c:pt>
                <c:pt idx="1726" formatCode="_(&quot;$&quot;* #,##0_);_(&quot;$&quot;* \(#,##0\);_(&quot;$&quot;* &quot;-&quot;??_);_(@_)">
                  <c:v>74.16617978297181</c:v>
                </c:pt>
                <c:pt idx="1727" formatCode="_(&quot;$&quot;* #,##0_);_(&quot;$&quot;* \(#,##0\);_(&quot;$&quot;* &quot;-&quot;??_);_(@_)">
                  <c:v>88.028362861320687</c:v>
                </c:pt>
                <c:pt idx="1728" formatCode="_(&quot;$&quot;* #,##0_);_(&quot;$&quot;* \(#,##0\);_(&quot;$&quot;* &quot;-&quot;??_);_(@_)">
                  <c:v>46.871643215602909</c:v>
                </c:pt>
                <c:pt idx="1729" formatCode="_(&quot;$&quot;* #,##0_);_(&quot;$&quot;* \(#,##0\);_(&quot;$&quot;* &quot;-&quot;??_);_(@_)">
                  <c:v>70.052752572061863</c:v>
                </c:pt>
                <c:pt idx="1730" formatCode="_(&quot;$&quot;* #,##0_);_(&quot;$&quot;* \(#,##0\);_(&quot;$&quot;* &quot;-&quot;??_);_(@_)">
                  <c:v>72.036716975131768</c:v>
                </c:pt>
                <c:pt idx="1731" formatCode="_(&quot;$&quot;* #,##0_);_(&quot;$&quot;* \(#,##0\);_(&quot;$&quot;* &quot;-&quot;??_);_(@_)">
                  <c:v>75.730163911035092</c:v>
                </c:pt>
                <c:pt idx="1732" formatCode="_(&quot;$&quot;* #,##0_);_(&quot;$&quot;* \(#,##0\);_(&quot;$&quot;* &quot;-&quot;??_);_(@_)">
                  <c:v>88.028362861320687</c:v>
                </c:pt>
                <c:pt idx="1733" formatCode="_(&quot;$&quot;* #,##0_);_(&quot;$&quot;* \(#,##0\);_(&quot;$&quot;* &quot;-&quot;??_);_(@_)">
                  <c:v>74.228806593367054</c:v>
                </c:pt>
                <c:pt idx="1734" formatCode="_(&quot;$&quot;* #,##0_);_(&quot;$&quot;* \(#,##0\);_(&quot;$&quot;* &quot;-&quot;??_);_(@_)">
                  <c:v>40.012892209691223</c:v>
                </c:pt>
                <c:pt idx="1735" formatCode="_(&quot;$&quot;* #,##0_);_(&quot;$&quot;* \(#,##0\);_(&quot;$&quot;* &quot;-&quot;??_);_(@_)">
                  <c:v>48.16899422257795</c:v>
                </c:pt>
                <c:pt idx="1736" formatCode="_(&quot;$&quot;* #,##0_);_(&quot;$&quot;* \(#,##0\);_(&quot;$&quot;* &quot;-&quot;??_);_(@_)">
                  <c:v>32.010313767752976</c:v>
                </c:pt>
                <c:pt idx="1737" formatCode="_(&quot;$&quot;* #,##0_);_(&quot;$&quot;* \(#,##0\);_(&quot;$&quot;* &quot;-&quot;??_);_(@_)">
                  <c:v>28.142761293818989</c:v>
                </c:pt>
                <c:pt idx="1738" formatCode="_(&quot;$&quot;* #,##0_);_(&quot;$&quot;* \(#,##0\);_(&quot;$&quot;* &quot;-&quot;??_);_(@_)">
                  <c:v>52.016759872598598</c:v>
                </c:pt>
                <c:pt idx="1739" formatCode="_(&quot;$&quot;* #,##0_);_(&quot;$&quot;* \(#,##0\);_(&quot;$&quot;* &quot;-&quot;??_);_(@_)">
                  <c:v>64.020627535505952</c:v>
                </c:pt>
                <c:pt idx="1740" formatCode="_(&quot;$&quot;* #,##0_);_(&quot;$&quot;* \(#,##0\);_(&quot;$&quot;* &quot;-&quot;??_);_(@_)">
                  <c:v>44.558201636632688</c:v>
                </c:pt>
                <c:pt idx="1741" formatCode="_(&quot;$&quot;* #,##0_);_(&quot;$&quot;* \(#,##0\);_(&quot;$&quot;* &quot;-&quot;??_);_(@_)">
                  <c:v>65.311111681292488</c:v>
                </c:pt>
                <c:pt idx="1742" formatCode="_(&quot;$&quot;* #,##0_);_(&quot;$&quot;* \(#,##0\);_(&quot;$&quot;* &quot;-&quot;??_);_(@_)">
                  <c:v>50.711711247928285</c:v>
                </c:pt>
                <c:pt idx="1743" formatCode="_(&quot;$&quot;* #,##0_);_(&quot;$&quot;* \(#,##0\);_(&quot;$&quot;* &quot;-&quot;??_);_(@_)">
                  <c:v>41.796551594256158</c:v>
                </c:pt>
                <c:pt idx="1744" formatCode="_(&quot;$&quot;* #,##0_);_(&quot;$&quot;* \(#,##0\);_(&quot;$&quot;* &quot;-&quot;??_);_(@_)">
                  <c:v>80.025784419382447</c:v>
                </c:pt>
                <c:pt idx="1745" formatCode="_(&quot;$&quot;* #,##0_);_(&quot;$&quot;* \(#,##0\);_(&quot;$&quot;* &quot;-&quot;??_);_(@_)">
                  <c:v>81.858441132801246</c:v>
                </c:pt>
                <c:pt idx="1746" formatCode="_(&quot;$&quot;* #,##0_);_(&quot;$&quot;* \(#,##0\);_(&quot;$&quot;* &quot;-&quot;??_);_(@_)">
                  <c:v>120.03867662907368</c:v>
                </c:pt>
                <c:pt idx="1747" formatCode="_(&quot;$&quot;* #,##0_);_(&quot;$&quot;* \(#,##0\);_(&quot;$&quot;* &quot;-&quot;??_);_(@_)">
                  <c:v>84.318948667681596</c:v>
                </c:pt>
                <c:pt idx="1748" formatCode="_(&quot;$&quot;* #,##0_);_(&quot;$&quot;* \(#,##0\);_(&quot;$&quot;* &quot;-&quot;??_);_(@_)">
                  <c:v>57.103325587430007</c:v>
                </c:pt>
                <c:pt idx="1749" formatCode="_(&quot;$&quot;* #,##0_);_(&quot;$&quot;* \(#,##0\);_(&quot;$&quot;* &quot;-&quot;??_);_(@_)">
                  <c:v>56.429383460704216</c:v>
                </c:pt>
                <c:pt idx="1750" formatCode="_(&quot;$&quot;* #,##0_);_(&quot;$&quot;* \(#,##0\);_(&quot;$&quot;* &quot;-&quot;??_);_(@_)">
                  <c:v>54.671948577334177</c:v>
                </c:pt>
                <c:pt idx="1751" formatCode="_(&quot;$&quot;* #,##0_);_(&quot;$&quot;* \(#,##0\);_(&quot;$&quot;* &quot;-&quot;??_);_(@_)">
                  <c:v>66.678750682936283</c:v>
                </c:pt>
                <c:pt idx="1752" formatCode="_(&quot;$&quot;* #,##0_);_(&quot;$&quot;* \(#,##0\);_(&quot;$&quot;* &quot;-&quot;??_);_(@_)">
                  <c:v>64.020627535505952</c:v>
                </c:pt>
                <c:pt idx="1753" formatCode="_(&quot;$&quot;* #,##0_);_(&quot;$&quot;* \(#,##0\);_(&quot;$&quot;* &quot;-&quot;??_);_(@_)">
                  <c:v>68.120497886879122</c:v>
                </c:pt>
                <c:pt idx="1754" formatCode="_(&quot;$&quot;* #,##0_);_(&quot;$&quot;* \(#,##0\);_(&quot;$&quot;* &quot;-&quot;??_);_(@_)">
                  <c:v>45.660239836509575</c:v>
                </c:pt>
                <c:pt idx="1755" formatCode="_(&quot;$&quot;* #,##0_);_(&quot;$&quot;* \(#,##0\);_(&quot;$&quot;* &quot;-&quot;??_);_(@_)">
                  <c:v>66.251025363802654</c:v>
                </c:pt>
                <c:pt idx="1756" formatCode="_(&quot;$&quot;* #,##0_);_(&quot;$&quot;* \(#,##0\);_(&quot;$&quot;* &quot;-&quot;??_);_(@_)">
                  <c:v>71.190540395601204</c:v>
                </c:pt>
                <c:pt idx="1757" formatCode="_(&quot;$&quot;* #,##0_);_(&quot;$&quot;* \(#,##0\);_(&quot;$&quot;* &quot;-&quot;??_);_(@_)">
                  <c:v>73.496498447920658</c:v>
                </c:pt>
                <c:pt idx="1758" formatCode="_(&quot;$&quot;* #,##0_);_(&quot;$&quot;* \(#,##0\);_(&quot;$&quot;* &quot;-&quot;??_);_(@_)">
                  <c:v>44.70032984342776</c:v>
                </c:pt>
                <c:pt idx="1759" formatCode="_(&quot;$&quot;* #,##0_);_(&quot;$&quot;* \(#,##0\);_(&quot;$&quot;* &quot;-&quot;??_);_(@_)">
                  <c:v>34.078137355594627</c:v>
                </c:pt>
                <c:pt idx="1760" formatCode="_(&quot;$&quot;* #,##0_);_(&quot;$&quot;* \(#,##0\);_(&quot;$&quot;* &quot;-&quot;??_);_(@_)">
                  <c:v>76.024495198413319</c:v>
                </c:pt>
                <c:pt idx="1761" formatCode="_(&quot;$&quot;* #,##0_);_(&quot;$&quot;* \(#,##0\);_(&quot;$&quot;* &quot;-&quot;??_);_(@_)">
                  <c:v>40.012892209691223</c:v>
                </c:pt>
                <c:pt idx="1762" formatCode="_(&quot;$&quot;* #,##0_);_(&quot;$&quot;* \(#,##0\);_(&quot;$&quot;* &quot;-&quot;??_);_(@_)">
                  <c:v>69.801102290404316</c:v>
                </c:pt>
                <c:pt idx="1763" formatCode="_(&quot;$&quot;* #,##0_);_(&quot;$&quot;* \(#,##0\);_(&quot;$&quot;* &quot;-&quot;??_);_(@_)">
                  <c:v>66.053353986816546</c:v>
                </c:pt>
                <c:pt idx="1764" formatCode="_(&quot;$&quot;* #,##0_);_(&quot;$&quot;* \(#,##0\);_(&quot;$&quot;* &quot;-&quot;??_);_(@_)">
                  <c:v>108.03480896616631</c:v>
                </c:pt>
                <c:pt idx="1765" formatCode="_(&quot;$&quot;* #,##0_);_(&quot;$&quot;* \(#,##0\);_(&quot;$&quot;* &quot;-&quot;??_);_(@_)">
                  <c:v>52.391590787976078</c:v>
                </c:pt>
                <c:pt idx="1766" formatCode="_(&quot;$&quot;* #,##0_);_(&quot;$&quot;* \(#,##0\);_(&quot;$&quot;* &quot;-&quot;??_);_(@_)">
                  <c:v>107.92673683886569</c:v>
                </c:pt>
                <c:pt idx="1767" formatCode="_(&quot;$&quot;* #,##0_);_(&quot;$&quot;* \(#,##0\);_(&quot;$&quot;* &quot;-&quot;??_);_(@_)">
                  <c:v>46.631633169591133</c:v>
                </c:pt>
                <c:pt idx="1768" formatCode="_(&quot;$&quot;* #,##0_);_(&quot;$&quot;* \(#,##0\);_(&quot;$&quot;* &quot;-&quot;??_);_(@_)">
                  <c:v>35.281699718081299</c:v>
                </c:pt>
                <c:pt idx="1769" formatCode="_(&quot;$&quot;* #,##0_);_(&quot;$&quot;* \(#,##0\);_(&quot;$&quot;* &quot;-&quot;??_);_(@_)">
                  <c:v>59.621681073514615</c:v>
                </c:pt>
                <c:pt idx="1770" formatCode="_(&quot;$&quot;* #,##0_);_(&quot;$&quot;* \(#,##0\);_(&quot;$&quot;* &quot;-&quot;??_);_(@_)">
                  <c:v>39.431080367574793</c:v>
                </c:pt>
                <c:pt idx="1771" formatCode="_(&quot;$&quot;* #,##0_);_(&quot;$&quot;* \(#,##0\);_(&quot;$&quot;* &quot;-&quot;??_);_(@_)">
                  <c:v>39.162185679138751</c:v>
                </c:pt>
                <c:pt idx="1772" formatCode="_(&quot;$&quot;* #,##0_);_(&quot;$&quot;* \(#,##0\);_(&quot;$&quot;* &quot;-&quot;??_);_(@_)">
                  <c:v>93.964402960641465</c:v>
                </c:pt>
                <c:pt idx="1773" formatCode="_(&quot;$&quot;* #,##0_);_(&quot;$&quot;* \(#,##0\);_(&quot;$&quot;* &quot;-&quot;??_);_(@_)">
                  <c:v>15.001315261728987</c:v>
                </c:pt>
                <c:pt idx="1774" formatCode="_(&quot;$&quot;* #,##0_);_(&quot;$&quot;* \(#,##0\);_(&quot;$&quot;* &quot;-&quot;??_);_(@_)">
                  <c:v>89.897105331236943</c:v>
                </c:pt>
                <c:pt idx="1775" formatCode="_(&quot;$&quot;* #,##0_);_(&quot;$&quot;* \(#,##0\);_(&quot;$&quot;* &quot;-&quot;??_);_(@_)">
                  <c:v>37.875814784883651</c:v>
                </c:pt>
                <c:pt idx="1776" formatCode="_(&quot;$&quot;* #,##0_);_(&quot;$&quot;* \(#,##0\);_(&quot;$&quot;* &quot;-&quot;??_);_(@_)">
                  <c:v>60.019338314536839</c:v>
                </c:pt>
                <c:pt idx="1777" formatCode="_(&quot;$&quot;* #,##0_);_(&quot;$&quot;* \(#,##0\);_(&quot;$&quot;* &quot;-&quot;??_);_(@_)">
                  <c:v>49.544927767157688</c:v>
                </c:pt>
                <c:pt idx="1778" formatCode="_(&quot;$&quot;* #,##0_);_(&quot;$&quot;* \(#,##0\);_(&quot;$&quot;* &quot;-&quot;??_);_(@_)">
                  <c:v>51.179928948500503</c:v>
                </c:pt>
                <c:pt idx="1779" formatCode="_(&quot;$&quot;* #,##0_);_(&quot;$&quot;* \(#,##0\);_(&quot;$&quot;* &quot;-&quot;??_);_(@_)">
                  <c:v>101.2321947089372</c:v>
                </c:pt>
                <c:pt idx="1780" formatCode="_(&quot;$&quot;* #,##0_);_(&quot;$&quot;* \(#,##0\);_(&quot;$&quot;* &quot;-&quot;??_);_(@_)">
                  <c:v>61.957140550696309</c:v>
                </c:pt>
                <c:pt idx="1781" formatCode="_(&quot;$&quot;* #,##0_);_(&quot;$&quot;* \(#,##0\);_(&quot;$&quot;* &quot;-&quot;??_);_(@_)">
                  <c:v>63.111226594174582</c:v>
                </c:pt>
                <c:pt idx="1782" formatCode="_(&quot;$&quot;* #,##0_);_(&quot;$&quot;* \(#,##0\);_(&quot;$&quot;* &quot;-&quot;??_);_(@_)">
                  <c:v>48.766810694277069</c:v>
                </c:pt>
                <c:pt idx="1783" formatCode="_(&quot;$&quot;* #,##0_);_(&quot;$&quot;* \(#,##0\);_(&quot;$&quot;* &quot;-&quot;??_);_(@_)">
                  <c:v>43.90345689362902</c:v>
                </c:pt>
                <c:pt idx="1784" formatCode="_(&quot;$&quot;* #,##0_);_(&quot;$&quot;* \(#,##0\);_(&quot;$&quot;* &quot;-&quot;??_);_(@_)">
                  <c:v>60.019338314536839</c:v>
                </c:pt>
                <c:pt idx="1785" formatCode="_(&quot;$&quot;* #,##0_);_(&quot;$&quot;* \(#,##0\);_(&quot;$&quot;* &quot;-&quot;??_);_(@_)">
                  <c:v>33.511913398090854</c:v>
                </c:pt>
                <c:pt idx="1786" formatCode="_(&quot;$&quot;* #,##0_);_(&quot;$&quot;* \(#,##0\);_(&quot;$&quot;* &quot;-&quot;??_);_(@_)">
                  <c:v>39.486296024335907</c:v>
                </c:pt>
                <c:pt idx="1787" formatCode="_(&quot;$&quot;* #,##0_);_(&quot;$&quot;* \(#,##0\);_(&quot;$&quot;* &quot;-&quot;??_);_(@_)">
                  <c:v>101.46334841359997</c:v>
                </c:pt>
                <c:pt idx="1788" formatCode="_(&quot;$&quot;* #,##0_);_(&quot;$&quot;* \(#,##0\);_(&quot;$&quot;* &quot;-&quot;??_);_(@_)">
                  <c:v>27.413525960304938</c:v>
                </c:pt>
                <c:pt idx="1789" formatCode="_(&quot;$&quot;* #,##0_);_(&quot;$&quot;* \(#,##0\);_(&quot;$&quot;* &quot;-&quot;??_);_(@_)">
                  <c:v>112.03609818713544</c:v>
                </c:pt>
                <c:pt idx="1790" formatCode="_(&quot;$&quot;* #,##0_);_(&quot;$&quot;* \(#,##0\);_(&quot;$&quot;* &quot;-&quot;??_);_(@_)">
                  <c:v>44.908837747419831</c:v>
                </c:pt>
                <c:pt idx="1791" formatCode="_(&quot;$&quot;* #,##0_);_(&quot;$&quot;* \(#,##0\);_(&quot;$&quot;* &quot;-&quot;??_);_(@_)">
                  <c:v>61.460578189726618</c:v>
                </c:pt>
                <c:pt idx="1792" formatCode="_(&quot;$&quot;* #,##0_);_(&quot;$&quot;* \(#,##0\);_(&quot;$&quot;* &quot;-&quot;??_);_(@_)">
                  <c:v>90.434348244272357</c:v>
                </c:pt>
                <c:pt idx="1793" formatCode="_(&quot;$&quot;* #,##0_);_(&quot;$&quot;* \(#,##0\);_(&quot;$&quot;* &quot;-&quot;??_);_(@_)">
                  <c:v>47.883451875015503</c:v>
                </c:pt>
                <c:pt idx="1794" formatCode="_(&quot;$&quot;* #,##0_);_(&quot;$&quot;* \(#,##0\);_(&quot;$&quot;* &quot;-&quot;??_);_(@_)">
                  <c:v>67.378024253337998</c:v>
                </c:pt>
                <c:pt idx="1795" formatCode="_(&quot;$&quot;* #,##0_);_(&quot;$&quot;* \(#,##0\);_(&quot;$&quot;* &quot;-&quot;??_);_(@_)">
                  <c:v>76.148866204250169</c:v>
                </c:pt>
                <c:pt idx="1796" formatCode="_(&quot;$&quot;* #,##0_);_(&quot;$&quot;* \(#,##0\);_(&quot;$&quot;* &quot;-&quot;??_);_(@_)">
                  <c:v>100.84202420461706</c:v>
                </c:pt>
                <c:pt idx="1797" formatCode="_(&quot;$&quot;* #,##0_);_(&quot;$&quot;* \(#,##0\);_(&quot;$&quot;* &quot;-&quot;??_);_(@_)">
                  <c:v>57.904586961746709</c:v>
                </c:pt>
                <c:pt idx="1798" formatCode="_(&quot;$&quot;* #,##0_);_(&quot;$&quot;* \(#,##0\);_(&quot;$&quot;* &quot;-&quot;??_);_(@_)">
                  <c:v>39.57720415527271</c:v>
                </c:pt>
                <c:pt idx="1799" formatCode="_(&quot;$&quot;* #,##0_);_(&quot;$&quot;* \(#,##0\);_(&quot;$&quot;* &quot;-&quot;??_);_(@_)">
                  <c:v>41.828486729937389</c:v>
                </c:pt>
                <c:pt idx="1800" formatCode="_(&quot;$&quot;* #,##0_);_(&quot;$&quot;* \(#,##0\);_(&quot;$&quot;* &quot;-&quot;??_);_(@_)">
                  <c:v>60.019338314536839</c:v>
                </c:pt>
                <c:pt idx="1801" formatCode="_(&quot;$&quot;* #,##0_);_(&quot;$&quot;* \(#,##0\);_(&quot;$&quot;* &quot;-&quot;??_);_(@_)">
                  <c:v>108.03480896616631</c:v>
                </c:pt>
                <c:pt idx="1802" formatCode="_(&quot;$&quot;* #,##0_);_(&quot;$&quot;* \(#,##0\);_(&quot;$&quot;* &quot;-&quot;??_);_(@_)">
                  <c:v>77.371010096379862</c:v>
                </c:pt>
                <c:pt idx="1803" formatCode="_(&quot;$&quot;* #,##0_);_(&quot;$&quot;* \(#,##0\);_(&quot;$&quot;* &quot;-&quot;??_);_(@_)">
                  <c:v>32.635470890347008</c:v>
                </c:pt>
                <c:pt idx="1804" formatCode="_(&quot;$&quot;* #,##0_);_(&quot;$&quot;* \(#,##0\);_(&quot;$&quot;* &quot;-&quot;??_);_(@_)">
                  <c:v>100.03223052422807</c:v>
                </c:pt>
                <c:pt idx="1805" formatCode="_(&quot;$&quot;* #,##0_);_(&quot;$&quot;* \(#,##0\);_(&quot;$&quot;* &quot;-&quot;??_);_(@_)">
                  <c:v>100.03223052422807</c:v>
                </c:pt>
                <c:pt idx="1806" formatCode="_(&quot;$&quot;* #,##0_);_(&quot;$&quot;* \(#,##0\);_(&quot;$&quot;* &quot;-&quot;??_);_(@_)">
                  <c:v>95.476407838521226</c:v>
                </c:pt>
                <c:pt idx="1807" formatCode="_(&quot;$&quot;* #,##0_);_(&quot;$&quot;* \(#,##0\);_(&quot;$&quot;* &quot;-&quot;??_);_(@_)">
                  <c:v>116.03738740810455</c:v>
                </c:pt>
                <c:pt idx="1808" formatCode="_(&quot;$&quot;* #,##0_);_(&quot;$&quot;* \(#,##0\);_(&quot;$&quot;* &quot;-&quot;??_);_(@_)">
                  <c:v>57.117773872642722</c:v>
                </c:pt>
                <c:pt idx="1809" formatCode="_(&quot;$&quot;* #,##0_);_(&quot;$&quot;* \(#,##0\);_(&quot;$&quot;* &quot;-&quot;??_);_(@_)">
                  <c:v>84.027073640351574</c:v>
                </c:pt>
                <c:pt idx="1810" formatCode="_(&quot;$&quot;* #,##0_);_(&quot;$&quot;* \(#,##0\);_(&quot;$&quot;* &quot;-&quot;??_);_(@_)">
                  <c:v>42.297445926101197</c:v>
                </c:pt>
                <c:pt idx="1811" formatCode="_(&quot;$&quot;* #,##0_);_(&quot;$&quot;* \(#,##0\);_(&quot;$&quot;* &quot;-&quot;??_);_(@_)">
                  <c:v>60.229579170024451</c:v>
                </c:pt>
                <c:pt idx="1812" formatCode="_(&quot;$&quot;* #,##0_);_(&quot;$&quot;* \(#,##0\);_(&quot;$&quot;* &quot;-&quot;??_);_(@_)">
                  <c:v>72.023205977444192</c:v>
                </c:pt>
                <c:pt idx="1813" formatCode="_(&quot;$&quot;* #,##0_);_(&quot;$&quot;* \(#,##0\);_(&quot;$&quot;* &quot;-&quot;??_);_(@_)">
                  <c:v>112.03609818713544</c:v>
                </c:pt>
                <c:pt idx="1814" formatCode="_(&quot;$&quot;* #,##0_);_(&quot;$&quot;* \(#,##0\);_(&quot;$&quot;* &quot;-&quot;??_);_(@_)">
                  <c:v>112.03609818713544</c:v>
                </c:pt>
                <c:pt idx="1815" formatCode="_(&quot;$&quot;* #,##0_);_(&quot;$&quot;* \(#,##0\);_(&quot;$&quot;* &quot;-&quot;??_);_(@_)">
                  <c:v>85.138689811590524</c:v>
                </c:pt>
                <c:pt idx="1816" formatCode="_(&quot;$&quot;* #,##0_);_(&quot;$&quot;* \(#,##0\);_(&quot;$&quot;* &quot;-&quot;??_);_(@_)">
                  <c:v>84.900513368401633</c:v>
                </c:pt>
                <c:pt idx="1817" formatCode="_(&quot;$&quot;* #,##0_);_(&quot;$&quot;* \(#,##0\);_(&quot;$&quot;* &quot;-&quot;??_);_(@_)">
                  <c:v>88.028362861320687</c:v>
                </c:pt>
                <c:pt idx="1818" formatCode="_(&quot;$&quot;* #,##0_);_(&quot;$&quot;* \(#,##0\);_(&quot;$&quot;* &quot;-&quot;??_);_(@_)">
                  <c:v>59.275563562602869</c:v>
                </c:pt>
                <c:pt idx="1819" formatCode="_(&quot;$&quot;* #,##0_);_(&quot;$&quot;* \(#,##0\);_(&quot;$&quot;* &quot;-&quot;??_);_(@_)">
                  <c:v>48.015470651629471</c:v>
                </c:pt>
                <c:pt idx="1820" formatCode="_(&quot;$&quot;* #,##0_);_(&quot;$&quot;* \(#,##0\);_(&quot;$&quot;* &quot;-&quot;??_);_(@_)">
                  <c:v>47.211229235450922</c:v>
                </c:pt>
                <c:pt idx="1821" formatCode="_(&quot;$&quot;* #,##0_);_(&quot;$&quot;* \(#,##0\);_(&quot;$&quot;* &quot;-&quot;??_);_(@_)">
                  <c:v>37.069689968655624</c:v>
                </c:pt>
                <c:pt idx="1822" formatCode="_(&quot;$&quot;* #,##0_);_(&quot;$&quot;* \(#,##0\);_(&quot;$&quot;* &quot;-&quot;??_);_(@_)">
                  <c:v>63.155458903632869</c:v>
                </c:pt>
                <c:pt idx="1823" formatCode="_(&quot;$&quot;* #,##0_);_(&quot;$&quot;* \(#,##0\);_(&quot;$&quot;* &quot;-&quot;??_);_(@_)">
                  <c:v>55.872595679709264</c:v>
                </c:pt>
                <c:pt idx="1824" formatCode="_(&quot;$&quot;* #,##0_);_(&quot;$&quot;* \(#,##0\);_(&quot;$&quot;* &quot;-&quot;??_);_(@_)">
                  <c:v>108.03480896616631</c:v>
                </c:pt>
                <c:pt idx="1825" formatCode="_(&quot;$&quot;* #,##0_);_(&quot;$&quot;* \(#,##0\);_(&quot;$&quot;* &quot;-&quot;??_);_(@_)">
                  <c:v>36.011602988722096</c:v>
                </c:pt>
                <c:pt idx="1826" formatCode="_(&quot;$&quot;* #,##0_);_(&quot;$&quot;* \(#,##0\);_(&quot;$&quot;* &quot;-&quot;??_);_(@_)">
                  <c:v>27.992225345798804</c:v>
                </c:pt>
                <c:pt idx="1827" formatCode="_(&quot;$&quot;* #,##0_);_(&quot;$&quot;* \(#,##0\);_(&quot;$&quot;* &quot;-&quot;??_);_(@_)">
                  <c:v>26.659735597826458</c:v>
                </c:pt>
                <c:pt idx="1828" formatCode="_(&quot;$&quot;* #,##0_);_(&quot;$&quot;* \(#,##0\);_(&quot;$&quot;* &quot;-&quot;??_);_(@_)">
                  <c:v>36.3766508076178</c:v>
                </c:pt>
                <c:pt idx="1829" formatCode="_(&quot;$&quot;* #,##0_);_(&quot;$&quot;* \(#,##0\);_(&quot;$&quot;* &quot;-&quot;??_);_(@_)">
                  <c:v>54.140606024607017</c:v>
                </c:pt>
                <c:pt idx="1830" formatCode="_(&quot;$&quot;* #,##0_);_(&quot;$&quot;* \(#,##0\);_(&quot;$&quot;* &quot;-&quot;??_);_(@_)">
                  <c:v>80.025784419382447</c:v>
                </c:pt>
                <c:pt idx="1831" formatCode="_(&quot;$&quot;* #,##0_);_(&quot;$&quot;* \(#,##0\);_(&quot;$&quot;* &quot;-&quot;??_);_(@_)">
                  <c:v>35.435055202743584</c:v>
                </c:pt>
                <c:pt idx="1832" formatCode="_(&quot;$&quot;* #,##0_);_(&quot;$&quot;* \(#,##0\);_(&quot;$&quot;* &quot;-&quot;??_);_(@_)">
                  <c:v>96.030941303258942</c:v>
                </c:pt>
                <c:pt idx="1833" formatCode="_(&quot;$&quot;* #,##0_);_(&quot;$&quot;* \(#,##0\);_(&quot;$&quot;* &quot;-&quot;??_);_(@_)">
                  <c:v>48.015470651629464</c:v>
                </c:pt>
                <c:pt idx="1834" formatCode="_(&quot;$&quot;* #,##0_);_(&quot;$&quot;* \(#,##0\);_(&quot;$&quot;* &quot;-&quot;??_);_(@_)">
                  <c:v>120.03867662907368</c:v>
                </c:pt>
                <c:pt idx="1835" formatCode="_(&quot;$&quot;* #,##0_);_(&quot;$&quot;* \(#,##0\);_(&quot;$&quot;* &quot;-&quot;??_);_(@_)">
                  <c:v>72.023205977444192</c:v>
                </c:pt>
                <c:pt idx="1836" formatCode="_(&quot;$&quot;* #,##0_);_(&quot;$&quot;* \(#,##0\);_(&quot;$&quot;* &quot;-&quot;??_);_(@_)">
                  <c:v>28.795402541724552</c:v>
                </c:pt>
                <c:pt idx="1837" formatCode="_(&quot;$&quot;* #,##0_);_(&quot;$&quot;* \(#,##0\);_(&quot;$&quot;* &quot;-&quot;??_);_(@_)">
                  <c:v>84.202112689623618</c:v>
                </c:pt>
                <c:pt idx="1838" formatCode="_(&quot;$&quot;* #,##0_);_(&quot;$&quot;* \(#,##0\);_(&quot;$&quot;* &quot;-&quot;??_);_(@_)">
                  <c:v>98.515636527445992</c:v>
                </c:pt>
                <c:pt idx="1839" formatCode="_(&quot;$&quot;* #,##0_);_(&quot;$&quot;* \(#,##0\);_(&quot;$&quot;* &quot;-&quot;??_);_(@_)">
                  <c:v>66.267337166588234</c:v>
                </c:pt>
                <c:pt idx="1840" formatCode="_(&quot;$&quot;* #,##0_);_(&quot;$&quot;* \(#,##0\);_(&quot;$&quot;* &quot;-&quot;??_);_(@_)">
                  <c:v>60.341785537029196</c:v>
                </c:pt>
                <c:pt idx="1841" formatCode="_(&quot;$&quot;* #,##0_);_(&quot;$&quot;* \(#,##0\);_(&quot;$&quot;* &quot;-&quot;??_);_(@_)">
                  <c:v>20.40992044111416</c:v>
                </c:pt>
                <c:pt idx="1842" formatCode="_(&quot;$&quot;* #,##0_);_(&quot;$&quot;* \(#,##0\);_(&quot;$&quot;* &quot;-&quot;??_);_(@_)">
                  <c:v>28.469727442819387</c:v>
                </c:pt>
                <c:pt idx="1843" formatCode="_(&quot;$&quot;* #,##0_);_(&quot;$&quot;* \(#,##0\);_(&quot;$&quot;* &quot;-&quot;??_);_(@_)">
                  <c:v>61.596705312048023</c:v>
                </c:pt>
                <c:pt idx="1844" formatCode="_(&quot;$&quot;* #,##0_);_(&quot;$&quot;* \(#,##0\);_(&quot;$&quot;* &quot;-&quot;??_);_(@_)">
                  <c:v>48.015470651629471</c:v>
                </c:pt>
                <c:pt idx="1845" formatCode="_(&quot;$&quot;* #,##0_);_(&quot;$&quot;* \(#,##0\);_(&quot;$&quot;* &quot;-&quot;??_);_(@_)">
                  <c:v>80.025784419382447</c:v>
                </c:pt>
                <c:pt idx="1846" formatCode="_(&quot;$&quot;* #,##0_);_(&quot;$&quot;* \(#,##0\);_(&quot;$&quot;* &quot;-&quot;??_);_(@_)">
                  <c:v>34.069393893021797</c:v>
                </c:pt>
                <c:pt idx="1847" formatCode="_(&quot;$&quot;* #,##0_);_(&quot;$&quot;* \(#,##0\);_(&quot;$&quot;* &quot;-&quot;??_);_(@_)">
                  <c:v>16.954484822007061</c:v>
                </c:pt>
                <c:pt idx="1848" formatCode="_(&quot;$&quot;* #,##0_);_(&quot;$&quot;* \(#,##0\);_(&quot;$&quot;* &quot;-&quot;??_);_(@_)">
                  <c:v>43.798091218806491</c:v>
                </c:pt>
                <c:pt idx="1849" formatCode="_(&quot;$&quot;* #,##0_);_(&quot;$&quot;* \(#,##0\);_(&quot;$&quot;* &quot;-&quot;??_);_(@_)">
                  <c:v>56.84574569174741</c:v>
                </c:pt>
                <c:pt idx="1850" formatCode="_(&quot;$&quot;* #,##0_);_(&quot;$&quot;* \(#,##0\);_(&quot;$&quot;* &quot;-&quot;??_);_(@_)">
                  <c:v>75.479960551070818</c:v>
                </c:pt>
                <c:pt idx="1851" formatCode="_(&quot;$&quot;* #,##0_);_(&quot;$&quot;* \(#,##0\);_(&quot;$&quot;* &quot;-&quot;??_);_(@_)">
                  <c:v>76.024495198413319</c:v>
                </c:pt>
                <c:pt idx="1852" formatCode="_(&quot;$&quot;* #,##0_);_(&quot;$&quot;* \(#,##0\);_(&quot;$&quot;* &quot;-&quot;??_);_(@_)">
                  <c:v>33.147885093199015</c:v>
                </c:pt>
                <c:pt idx="1853" formatCode="_(&quot;$&quot;* #,##0_);_(&quot;$&quot;* \(#,##0\);_(&quot;$&quot;* &quot;-&quot;??_);_(@_)">
                  <c:v>32.317928914963574</c:v>
                </c:pt>
                <c:pt idx="1854" formatCode="_(&quot;$&quot;* #,##0_);_(&quot;$&quot;* \(#,##0\);_(&quot;$&quot;* &quot;-&quot;??_);_(@_)">
                  <c:v>75.158499287365217</c:v>
                </c:pt>
                <c:pt idx="1855" formatCode="_(&quot;$&quot;* #,##0_);_(&quot;$&quot;* \(#,##0\);_(&quot;$&quot;* &quot;-&quot;??_);_(@_)">
                  <c:v>56.518480899960316</c:v>
                </c:pt>
                <c:pt idx="1856" formatCode="_(&quot;$&quot;* #,##0_);_(&quot;$&quot;* \(#,##0\);_(&quot;$&quot;* &quot;-&quot;??_);_(@_)">
                  <c:v>26.998880838413029</c:v>
                </c:pt>
                <c:pt idx="1857" formatCode="_(&quot;$&quot;* #,##0_);_(&quot;$&quot;* \(#,##0\);_(&quot;$&quot;* &quot;-&quot;??_);_(@_)">
                  <c:v>48.538111178370791</c:v>
                </c:pt>
                <c:pt idx="1858" formatCode="_(&quot;$&quot;* #,##0_);_(&quot;$&quot;* \(#,##0\);_(&quot;$&quot;* &quot;-&quot;??_);_(@_)">
                  <c:v>60.019338314536839</c:v>
                </c:pt>
                <c:pt idx="1859" formatCode="_(&quot;$&quot;* #,##0_);_(&quot;$&quot;* \(#,##0\);_(&quot;$&quot;* &quot;-&quot;??_);_(@_)">
                  <c:v>34.978304113374058</c:v>
                </c:pt>
                <c:pt idx="1860" formatCode="_(&quot;$&quot;* #,##0_);_(&quot;$&quot;* \(#,##0\);_(&quot;$&quot;* &quot;-&quot;??_);_(@_)">
                  <c:v>48.198948203077478</c:v>
                </c:pt>
                <c:pt idx="1861" formatCode="_(&quot;$&quot;* #,##0_);_(&quot;$&quot;* \(#,##0\);_(&quot;$&quot;* &quot;-&quot;??_);_(@_)">
                  <c:v>53.957445945000465</c:v>
                </c:pt>
                <c:pt idx="1862" formatCode="_(&quot;$&quot;* #,##0_);_(&quot;$&quot;* \(#,##0\);_(&quot;$&quot;* &quot;-&quot;??_);_(@_)">
                  <c:v>34.11438098625819</c:v>
                </c:pt>
                <c:pt idx="1863" formatCode="_(&quot;$&quot;* #,##0_);_(&quot;$&quot;* \(#,##0\);_(&quot;$&quot;* &quot;-&quot;??_);_(@_)">
                  <c:v>48.378664844577486</c:v>
                </c:pt>
                <c:pt idx="1864" formatCode="_(&quot;$&quot;* #,##0_);_(&quot;$&quot;* \(#,##0\);_(&quot;$&quot;* &quot;-&quot;??_);_(@_)">
                  <c:v>57.651481192281558</c:v>
                </c:pt>
                <c:pt idx="1865" formatCode="_(&quot;$&quot;* #,##0_);_(&quot;$&quot;* \(#,##0\);_(&quot;$&quot;* &quot;-&quot;??_);_(@_)">
                  <c:v>20.006446104845612</c:v>
                </c:pt>
                <c:pt idx="1866" formatCode="_(&quot;$&quot;* #,##0_);_(&quot;$&quot;* \(#,##0\);_(&quot;$&quot;* &quot;-&quot;??_);_(@_)">
                  <c:v>59.154624906409914</c:v>
                </c:pt>
                <c:pt idx="1867" formatCode="_(&quot;$&quot;* #,##0_);_(&quot;$&quot;* \(#,##0\);_(&quot;$&quot;* &quot;-&quot;??_);_(@_)">
                  <c:v>60.019338314536846</c:v>
                </c:pt>
                <c:pt idx="1868" formatCode="_(&quot;$&quot;* #,##0_);_(&quot;$&quot;* \(#,##0\);_(&quot;$&quot;* &quot;-&quot;??_);_(@_)">
                  <c:v>43.907000439379068</c:v>
                </c:pt>
                <c:pt idx="1869" formatCode="_(&quot;$&quot;* #,##0_);_(&quot;$&quot;* \(#,##0\);_(&quot;$&quot;* &quot;-&quot;??_);_(@_)">
                  <c:v>54.582492070436381</c:v>
                </c:pt>
                <c:pt idx="1870" formatCode="_(&quot;$&quot;* #,##0_);_(&quot;$&quot;* \(#,##0\);_(&quot;$&quot;* &quot;-&quot;??_);_(@_)">
                  <c:v>37.777327566556323</c:v>
                </c:pt>
                <c:pt idx="1871" formatCode="_(&quot;$&quot;* #,##0_);_(&quot;$&quot;* \(#,##0\);_(&quot;$&quot;* &quot;-&quot;??_);_(@_)">
                  <c:v>67.431312675261921</c:v>
                </c:pt>
                <c:pt idx="1872" formatCode="_(&quot;$&quot;* #,##0_);_(&quot;$&quot;* \(#,##0\);_(&quot;$&quot;* &quot;-&quot;??_);_(@_)">
                  <c:v>102.28187457561982</c:v>
                </c:pt>
                <c:pt idx="1873" formatCode="_(&quot;$&quot;* #,##0_);_(&quot;$&quot;* \(#,##0\);_(&quot;$&quot;* &quot;-&quot;??_);_(@_)">
                  <c:v>48.796121553913672</c:v>
                </c:pt>
                <c:pt idx="1874" formatCode="_(&quot;$&quot;* #,##0_);_(&quot;$&quot;* \(#,##0\);_(&quot;$&quot;* &quot;-&quot;??_);_(@_)">
                  <c:v>93.931282955107264</c:v>
                </c:pt>
                <c:pt idx="1875" formatCode="_(&quot;$&quot;* #,##0_);_(&quot;$&quot;* \(#,##0\);_(&quot;$&quot;* &quot;-&quot;??_);_(@_)">
                  <c:v>45.594099073858594</c:v>
                </c:pt>
                <c:pt idx="1876" formatCode="_(&quot;$&quot;* #,##0_);_(&quot;$&quot;* \(#,##0\);_(&quot;$&quot;* &quot;-&quot;??_);_(@_)">
                  <c:v>71.947024006361573</c:v>
                </c:pt>
                <c:pt idx="1877" formatCode="_(&quot;$&quot;* #,##0_);_(&quot;$&quot;* \(#,##0\);_(&quot;$&quot;* &quot;-&quot;??_);_(@_)">
                  <c:v>77.381819108699602</c:v>
                </c:pt>
                <c:pt idx="1878" formatCode="_(&quot;$&quot;* #,##0_);_(&quot;$&quot;* \(#,##0\);_(&quot;$&quot;* &quot;-&quot;??_);_(@_)">
                  <c:v>88.028362861320687</c:v>
                </c:pt>
                <c:pt idx="1879" formatCode="_(&quot;$&quot;* #,##0_);_(&quot;$&quot;* \(#,##0\);_(&quot;$&quot;* &quot;-&quot;??_);_(@_)">
                  <c:v>51.851987435663141</c:v>
                </c:pt>
                <c:pt idx="1880" formatCode="_(&quot;$&quot;* #,##0_);_(&quot;$&quot;* \(#,##0\);_(&quot;$&quot;* &quot;-&quot;??_);_(@_)">
                  <c:v>84.027073640351574</c:v>
                </c:pt>
                <c:pt idx="1881" formatCode="_(&quot;$&quot;* #,##0_);_(&quot;$&quot;* \(#,##0\);_(&quot;$&quot;* &quot;-&quot;??_);_(@_)">
                  <c:v>53.73024738526636</c:v>
                </c:pt>
                <c:pt idx="1882" formatCode="_(&quot;$&quot;* #,##0_);_(&quot;$&quot;* \(#,##0\);_(&quot;$&quot;* &quot;-&quot;??_);_(@_)">
                  <c:v>45.307099785041586</c:v>
                </c:pt>
                <c:pt idx="1883" formatCode="_(&quot;$&quot;* #,##0_);_(&quot;$&quot;* \(#,##0\);_(&quot;$&quot;* &quot;-&quot;??_);_(@_)">
                  <c:v>94.117973163834833</c:v>
                </c:pt>
                <c:pt idx="1884" formatCode="_(&quot;$&quot;* #,##0_);_(&quot;$&quot;* \(#,##0\);_(&quot;$&quot;* &quot;-&quot;??_);_(@_)">
                  <c:v>30.637809201049677</c:v>
                </c:pt>
                <c:pt idx="1885" formatCode="_(&quot;$&quot;* #,##0_);_(&quot;$&quot;* \(#,##0\);_(&quot;$&quot;* &quot;-&quot;??_);_(@_)">
                  <c:v>64.020627535505952</c:v>
                </c:pt>
                <c:pt idx="1886" formatCode="_(&quot;$&quot;* #,##0_);_(&quot;$&quot;* \(#,##0\);_(&quot;$&quot;* &quot;-&quot;??_);_(@_)">
                  <c:v>34.385869672398321</c:v>
                </c:pt>
                <c:pt idx="1887" formatCode="_(&quot;$&quot;* #,##0_);_(&quot;$&quot;* \(#,##0\);_(&quot;$&quot;* &quot;-&quot;??_);_(@_)">
                  <c:v>63.278038487528569</c:v>
                </c:pt>
                <c:pt idx="1888" formatCode="_(&quot;$&quot;* #,##0_);_(&quot;$&quot;* \(#,##0\);_(&quot;$&quot;* &quot;-&quot;??_);_(@_)">
                  <c:v>21.512803958497024</c:v>
                </c:pt>
                <c:pt idx="1889" formatCode="_(&quot;$&quot;* #,##0_);_(&quot;$&quot;* \(#,##0\);_(&quot;$&quot;* &quot;-&quot;??_);_(@_)">
                  <c:v>24.983153611520557</c:v>
                </c:pt>
                <c:pt idx="1890" formatCode="_(&quot;$&quot;* #,##0_);_(&quot;$&quot;* \(#,##0\);_(&quot;$&quot;* &quot;-&quot;??_);_(@_)">
                  <c:v>34.843647500205726</c:v>
                </c:pt>
                <c:pt idx="1891" formatCode="_(&quot;$&quot;* #,##0_);_(&quot;$&quot;* \(#,##0\);_(&quot;$&quot;* &quot;-&quot;??_);_(@_)">
                  <c:v>47.004512350203292</c:v>
                </c:pt>
                <c:pt idx="1892" formatCode="_(&quot;$&quot;* #,##0_);_(&quot;$&quot;* \(#,##0\);_(&quot;$&quot;* &quot;-&quot;??_);_(@_)">
                  <c:v>86.69631199179797</c:v>
                </c:pt>
                <c:pt idx="1893" formatCode="_(&quot;$&quot;* #,##0_);_(&quot;$&quot;* \(#,##0\);_(&quot;$&quot;* &quot;-&quot;??_);_(@_)">
                  <c:v>102.73269550393032</c:v>
                </c:pt>
                <c:pt idx="1894" formatCode="_(&quot;$&quot;* #,##0_);_(&quot;$&quot;* \(#,##0\);_(&quot;$&quot;* &quot;-&quot;??_);_(@_)">
                  <c:v>47.003220068534986</c:v>
                </c:pt>
                <c:pt idx="1895" formatCode="_(&quot;$&quot;* #,##0_);_(&quot;$&quot;* \(#,##0\);_(&quot;$&quot;* &quot;-&quot;??_);_(@_)">
                  <c:v>56.182387615162604</c:v>
                </c:pt>
                <c:pt idx="1896" formatCode="_(&quot;$&quot;* #,##0_);_(&quot;$&quot;* \(#,##0\);_(&quot;$&quot;* &quot;-&quot;??_);_(@_)">
                  <c:v>48.015470651629471</c:v>
                </c:pt>
                <c:pt idx="1897" formatCode="_(&quot;$&quot;* #,##0_);_(&quot;$&quot;* \(#,##0\);_(&quot;$&quot;* &quot;-&quot;??_);_(@_)">
                  <c:v>30.099150031888776</c:v>
                </c:pt>
                <c:pt idx="1898" formatCode="_(&quot;$&quot;* #,##0_);_(&quot;$&quot;* \(#,##0\);_(&quot;$&quot;* &quot;-&quot;??_);_(@_)">
                  <c:v>100.03223052422807</c:v>
                </c:pt>
                <c:pt idx="1899" formatCode="_(&quot;$&quot;* #,##0_);_(&quot;$&quot;* \(#,##0\);_(&quot;$&quot;* &quot;-&quot;??_);_(@_)">
                  <c:v>73.6041371596652</c:v>
                </c:pt>
                <c:pt idx="1900" formatCode="_(&quot;$&quot;* #,##0_);_(&quot;$&quot;* \(#,##0\);_(&quot;$&quot;* &quot;-&quot;??_);_(@_)">
                  <c:v>98.288331629681991</c:v>
                </c:pt>
                <c:pt idx="1901" formatCode="_(&quot;$&quot;* #,##0_);_(&quot;$&quot;* \(#,##0\);_(&quot;$&quot;* &quot;-&quot;??_);_(@_)">
                  <c:v>43.50231786219512</c:v>
                </c:pt>
                <c:pt idx="1902" formatCode="_(&quot;$&quot;* #,##0_);_(&quot;$&quot;* \(#,##0\);_(&quot;$&quot;* &quot;-&quot;??_);_(@_)">
                  <c:v>104.0335197451972</c:v>
                </c:pt>
                <c:pt idx="1903" formatCode="_(&quot;$&quot;* #,##0_);_(&quot;$&quot;* \(#,##0\);_(&quot;$&quot;* &quot;-&quot;??_);_(@_)">
                  <c:v>60.132155482583713</c:v>
                </c:pt>
                <c:pt idx="1904" formatCode="_(&quot;$&quot;* #,##0_);_(&quot;$&quot;* \(#,##0\);_(&quot;$&quot;* &quot;-&quot;??_);_(@_)">
                  <c:v>38.557509196636538</c:v>
                </c:pt>
                <c:pt idx="1905" formatCode="_(&quot;$&quot;* #,##0_);_(&quot;$&quot;* \(#,##0\);_(&quot;$&quot;* &quot;-&quot;??_);_(@_)">
                  <c:v>87.320519057173541</c:v>
                </c:pt>
                <c:pt idx="1906" formatCode="_(&quot;$&quot;* #,##0_);_(&quot;$&quot;* \(#,##0\);_(&quot;$&quot;* &quot;-&quot;??_);_(@_)">
                  <c:v>91.042731476460787</c:v>
                </c:pt>
                <c:pt idx="1907" formatCode="_(&quot;$&quot;* #,##0_);_(&quot;$&quot;* \(#,##0\);_(&quot;$&quot;* &quot;-&quot;??_);_(@_)">
                  <c:v>50.166419315771655</c:v>
                </c:pt>
                <c:pt idx="1908" formatCode="_(&quot;$&quot;* #,##0_);_(&quot;$&quot;* \(#,##0\);_(&quot;$&quot;* &quot;-&quot;??_);_(@_)">
                  <c:v>28.947015298482874</c:v>
                </c:pt>
                <c:pt idx="1909" formatCode="_(&quot;$&quot;* #,##0_);_(&quot;$&quot;* \(#,##0\);_(&quot;$&quot;* &quot;-&quot;??_);_(@_)">
                  <c:v>112.03609818713544</c:v>
                </c:pt>
                <c:pt idx="1910" formatCode="_(&quot;$&quot;* #,##0_);_(&quot;$&quot;* \(#,##0\);_(&quot;$&quot;* &quot;-&quot;??_);_(@_)">
                  <c:v>92.029652082289815</c:v>
                </c:pt>
                <c:pt idx="1911" formatCode="_(&quot;$&quot;* #,##0_);_(&quot;$&quot;* \(#,##0\);_(&quot;$&quot;* &quot;-&quot;??_);_(@_)">
                  <c:v>55.200480584633475</c:v>
                </c:pt>
                <c:pt idx="1912" formatCode="_(&quot;$&quot;* #,##0_);_(&quot;$&quot;* \(#,##0\);_(&quot;$&quot;* &quot;-&quot;??_);_(@_)">
                  <c:v>38.415398175102823</c:v>
                </c:pt>
                <c:pt idx="1913" formatCode="_(&quot;$&quot;* #,##0_);_(&quot;$&quot;* \(#,##0\);_(&quot;$&quot;* &quot;-&quot;??_);_(@_)">
                  <c:v>46.597578005717253</c:v>
                </c:pt>
                <c:pt idx="1914" formatCode="_(&quot;$&quot;* #,##0_);_(&quot;$&quot;* \(#,##0\);_(&quot;$&quot;* &quot;-&quot;??_);_(@_)">
                  <c:v>75.257348479237095</c:v>
                </c:pt>
                <c:pt idx="1915" formatCode="_(&quot;$&quot;* #,##0_);_(&quot;$&quot;* \(#,##0\);_(&quot;$&quot;* &quot;-&quot;??_);_(@_)">
                  <c:v>75.731311502682303</c:v>
                </c:pt>
                <c:pt idx="1916" formatCode="_(&quot;$&quot;* #,##0_);_(&quot;$&quot;* \(#,##0\);_(&quot;$&quot;* &quot;-&quot;??_);_(@_)">
                  <c:v>75.80514140712971</c:v>
                </c:pt>
                <c:pt idx="1917" formatCode="_(&quot;$&quot;* #,##0_);_(&quot;$&quot;* \(#,##0\);_(&quot;$&quot;* &quot;-&quot;??_);_(@_)">
                  <c:v>67.966345320131666</c:v>
                </c:pt>
                <c:pt idx="1918" formatCode="_(&quot;$&quot;* #,##0_);_(&quot;$&quot;* \(#,##0\);_(&quot;$&quot;* &quot;-&quot;??_);_(@_)">
                  <c:v>61.49501393024628</c:v>
                </c:pt>
                <c:pt idx="1919" formatCode="_(&quot;$&quot;* #,##0_);_(&quot;$&quot;* \(#,##0\);_(&quot;$&quot;* &quot;-&quot;??_);_(@_)">
                  <c:v>40.084996837007822</c:v>
                </c:pt>
                <c:pt idx="1920" formatCode="_(&quot;$&quot;* #,##0_);_(&quot;$&quot;* \(#,##0\);_(&quot;$&quot;* &quot;-&quot;??_);_(@_)">
                  <c:v>54.408855993887506</c:v>
                </c:pt>
                <c:pt idx="1921" formatCode="_(&quot;$&quot;* #,##0_);_(&quot;$&quot;* \(#,##0\);_(&quot;$&quot;* &quot;-&quot;??_);_(@_)">
                  <c:v>43.12864659560902</c:v>
                </c:pt>
                <c:pt idx="1922" formatCode="_(&quot;$&quot;* #,##0_);_(&quot;$&quot;* \(#,##0\);_(&quot;$&quot;* &quot;-&quot;??_);_(@_)">
                  <c:v>84.027073640351574</c:v>
                </c:pt>
                <c:pt idx="1923" formatCode="_(&quot;$&quot;* #,##0_);_(&quot;$&quot;* \(#,##0\);_(&quot;$&quot;* &quot;-&quot;??_);_(@_)">
                  <c:v>52.104072932736905</c:v>
                </c:pt>
                <c:pt idx="1924" formatCode="_(&quot;$&quot;* #,##0_);_(&quot;$&quot;* \(#,##0\);_(&quot;$&quot;* &quot;-&quot;??_);_(@_)">
                  <c:v>68.021916756475079</c:v>
                </c:pt>
                <c:pt idx="1925" formatCode="_(&quot;$&quot;* #,##0_);_(&quot;$&quot;* \(#,##0\);_(&quot;$&quot;* &quot;-&quot;??_);_(@_)">
                  <c:v>40.24827362983595</c:v>
                </c:pt>
                <c:pt idx="1926" formatCode="_(&quot;$&quot;* #,##0_);_(&quot;$&quot;* \(#,##0\);_(&quot;$&quot;* &quot;-&quot;??_);_(@_)">
                  <c:v>68.307005271751251</c:v>
                </c:pt>
                <c:pt idx="1927" formatCode="_(&quot;$&quot;* #,##0_);_(&quot;$&quot;* \(#,##0\);_(&quot;$&quot;* &quot;-&quot;??_);_(@_)">
                  <c:v>36.011602988722096</c:v>
                </c:pt>
                <c:pt idx="1928" formatCode="_(&quot;$&quot;* #,##0_);_(&quot;$&quot;* \(#,##0\);_(&quot;$&quot;* &quot;-&quot;??_);_(@_)">
                  <c:v>61.172481063954415</c:v>
                </c:pt>
                <c:pt idx="1929" formatCode="_(&quot;$&quot;* #,##0_);_(&quot;$&quot;* \(#,##0\);_(&quot;$&quot;* &quot;-&quot;??_);_(@_)">
                  <c:v>49.525841961951677</c:v>
                </c:pt>
                <c:pt idx="1930" formatCode="_(&quot;$&quot;* #,##0_);_(&quot;$&quot;* \(#,##0\);_(&quot;$&quot;* &quot;-&quot;??_);_(@_)">
                  <c:v>62.48490251355036</c:v>
                </c:pt>
                <c:pt idx="1931" formatCode="_(&quot;$&quot;* #,##0_);_(&quot;$&quot;* \(#,##0\);_(&quot;$&quot;* &quot;-&quot;??_);_(@_)">
                  <c:v>85.421661551577017</c:v>
                </c:pt>
                <c:pt idx="1932" formatCode="_(&quot;$&quot;* #,##0_);_(&quot;$&quot;* \(#,##0\);_(&quot;$&quot;* &quot;-&quot;??_);_(@_)">
                  <c:v>44.014181430660344</c:v>
                </c:pt>
                <c:pt idx="1933" formatCode="_(&quot;$&quot;* #,##0_);_(&quot;$&quot;* \(#,##0\);_(&quot;$&quot;* &quot;-&quot;??_);_(@_)">
                  <c:v>41.097402060778819</c:v>
                </c:pt>
                <c:pt idx="1934" formatCode="_(&quot;$&quot;* #,##0_);_(&quot;$&quot;* \(#,##0\);_(&quot;$&quot;* &quot;-&quot;??_);_(@_)">
                  <c:v>53.633752313581994</c:v>
                </c:pt>
                <c:pt idx="1935" formatCode="_(&quot;$&quot;* #,##0_);_(&quot;$&quot;* \(#,##0\);_(&quot;$&quot;* &quot;-&quot;??_);_(@_)">
                  <c:v>96.030941303258942</c:v>
                </c:pt>
                <c:pt idx="1936" formatCode="_(&quot;$&quot;* #,##0_);_(&quot;$&quot;* \(#,##0\);_(&quot;$&quot;* &quot;-&quot;??_);_(@_)">
                  <c:v>52.869242092343228</c:v>
                </c:pt>
                <c:pt idx="1937" formatCode="_(&quot;$&quot;* #,##0_);_(&quot;$&quot;* \(#,##0\);_(&quot;$&quot;* &quot;-&quot;??_);_(@_)">
                  <c:v>41.56733800723427</c:v>
                </c:pt>
                <c:pt idx="1938" formatCode="_(&quot;$&quot;* #,##0_);_(&quot;$&quot;* \(#,##0\);_(&quot;$&quot;* &quot;-&quot;??_);_(@_)">
                  <c:v>56.722367365609479</c:v>
                </c:pt>
                <c:pt idx="1939" formatCode="_(&quot;$&quot;* #,##0_);_(&quot;$&quot;* \(#,##0\);_(&quot;$&quot;* &quot;-&quot;??_);_(@_)">
                  <c:v>108.03480896616631</c:v>
                </c:pt>
                <c:pt idx="1940" formatCode="_(&quot;$&quot;* #,##0_);_(&quot;$&quot;* \(#,##0\);_(&quot;$&quot;* &quot;-&quot;??_);_(@_)">
                  <c:v>66.950330868038023</c:v>
                </c:pt>
                <c:pt idx="1941" formatCode="_(&quot;$&quot;* #,##0_);_(&quot;$&quot;* \(#,##0\);_(&quot;$&quot;* &quot;-&quot;??_);_(@_)">
                  <c:v>86.786497269668814</c:v>
                </c:pt>
                <c:pt idx="1942" formatCode="_(&quot;$&quot;* #,##0_);_(&quot;$&quot;* \(#,##0\);_(&quot;$&quot;* &quot;-&quot;??_);_(@_)">
                  <c:v>102.34443572429633</c:v>
                </c:pt>
                <c:pt idx="1943" formatCode="_(&quot;$&quot;* #,##0_);_(&quot;$&quot;* \(#,##0\);_(&quot;$&quot;* &quot;-&quot;??_);_(@_)">
                  <c:v>73.885633794834064</c:v>
                </c:pt>
                <c:pt idx="1944" formatCode="_(&quot;$&quot;* #,##0_);_(&quot;$&quot;* \(#,##0\);_(&quot;$&quot;* &quot;-&quot;??_);_(@_)">
                  <c:v>36.011602988722096</c:v>
                </c:pt>
                <c:pt idx="1945" formatCode="_(&quot;$&quot;* #,##0_);_(&quot;$&quot;* \(#,##0\);_(&quot;$&quot;* &quot;-&quot;??_);_(@_)">
                  <c:v>24.52703505167246</c:v>
                </c:pt>
                <c:pt idx="1946" formatCode="_(&quot;$&quot;* #,##0_);_(&quot;$&quot;* \(#,##0\);_(&quot;$&quot;* &quot;-&quot;??_);_(@_)">
                  <c:v>35.357651945442072</c:v>
                </c:pt>
                <c:pt idx="1947" formatCode="_(&quot;$&quot;* #,##0_);_(&quot;$&quot;* \(#,##0\);_(&quot;$&quot;* &quot;-&quot;??_);_(@_)">
                  <c:v>21.853040335879236</c:v>
                </c:pt>
                <c:pt idx="1948" formatCode="_(&quot;$&quot;* #,##0_);_(&quot;$&quot;* \(#,##0\);_(&quot;$&quot;* &quot;-&quot;??_);_(@_)">
                  <c:v>55.044751721006833</c:v>
                </c:pt>
                <c:pt idx="1949" formatCode="_(&quot;$&quot;* #,##0_);_(&quot;$&quot;* \(#,##0\);_(&quot;$&quot;* &quot;-&quot;??_);_(@_)">
                  <c:v>64.020627535505952</c:v>
                </c:pt>
                <c:pt idx="1950" formatCode="_(&quot;$&quot;* #,##0_);_(&quot;$&quot;* \(#,##0\);_(&quot;$&quot;* &quot;-&quot;??_);_(@_)">
                  <c:v>59.006510264398209</c:v>
                </c:pt>
                <c:pt idx="1951" formatCode="_(&quot;$&quot;* #,##0_);_(&quot;$&quot;* \(#,##0\);_(&quot;$&quot;* &quot;-&quot;??_);_(@_)">
                  <c:v>53.526477553665103</c:v>
                </c:pt>
                <c:pt idx="1952" formatCode="_(&quot;$&quot;* #,##0_);_(&quot;$&quot;* \(#,##0\);_(&quot;$&quot;* &quot;-&quot;??_);_(@_)">
                  <c:v>60.720573676674761</c:v>
                </c:pt>
                <c:pt idx="1953" formatCode="_(&quot;$&quot;* #,##0_);_(&quot;$&quot;* \(#,##0\);_(&quot;$&quot;* &quot;-&quot;??_);_(@_)">
                  <c:v>31.734017043095729</c:v>
                </c:pt>
                <c:pt idx="1954" formatCode="_(&quot;$&quot;* #,##0_);_(&quot;$&quot;* \(#,##0\);_(&quot;$&quot;* &quot;-&quot;??_);_(@_)">
                  <c:v>56.018049093567718</c:v>
                </c:pt>
                <c:pt idx="1955" formatCode="_(&quot;$&quot;* #,##0_);_(&quot;$&quot;* \(#,##0\);_(&quot;$&quot;* &quot;-&quot;??_);_(@_)">
                  <c:v>83.409220969637431</c:v>
                </c:pt>
                <c:pt idx="1956" formatCode="_(&quot;$&quot;* #,##0_);_(&quot;$&quot;* \(#,##0\);_(&quot;$&quot;* &quot;-&quot;??_);_(@_)">
                  <c:v>120.03867662907368</c:v>
                </c:pt>
                <c:pt idx="1957" formatCode="_(&quot;$&quot;* #,##0_);_(&quot;$&quot;* \(#,##0\);_(&quot;$&quot;* &quot;-&quot;??_);_(@_)">
                  <c:v>76.415503551303743</c:v>
                </c:pt>
                <c:pt idx="1958" formatCode="_(&quot;$&quot;* #,##0_);_(&quot;$&quot;* \(#,##0\);_(&quot;$&quot;* &quot;-&quot;??_);_(@_)">
                  <c:v>66.397038349984925</c:v>
                </c:pt>
                <c:pt idx="1959" formatCode="_(&quot;$&quot;* #,##0_);_(&quot;$&quot;* \(#,##0\);_(&quot;$&quot;* &quot;-&quot;??_);_(@_)">
                  <c:v>43.316572323440901</c:v>
                </c:pt>
                <c:pt idx="1960" formatCode="_(&quot;$&quot;* #,##0_);_(&quot;$&quot;* \(#,##0\);_(&quot;$&quot;* &quot;-&quot;??_);_(@_)">
                  <c:v>40.960112166316527</c:v>
                </c:pt>
                <c:pt idx="1961" formatCode="_(&quot;$&quot;* #,##0_);_(&quot;$&quot;* \(#,##0\);_(&quot;$&quot;* &quot;-&quot;??_);_(@_)">
                  <c:v>71.616097337972988</c:v>
                </c:pt>
                <c:pt idx="1962" formatCode="_(&quot;$&quot;* #,##0_);_(&quot;$&quot;* \(#,##0\);_(&quot;$&quot;* &quot;-&quot;??_);_(@_)">
                  <c:v>92.029652082289815</c:v>
                </c:pt>
                <c:pt idx="1963" formatCode="_(&quot;$&quot;* #,##0_);_(&quot;$&quot;* \(#,##0\);_(&quot;$&quot;* &quot;-&quot;??_);_(@_)">
                  <c:v>46.799675593135525</c:v>
                </c:pt>
                <c:pt idx="1964" formatCode="_(&quot;$&quot;* #,##0_);_(&quot;$&quot;* \(#,##0\);_(&quot;$&quot;* &quot;-&quot;??_);_(@_)">
                  <c:v>61.38669566754939</c:v>
                </c:pt>
                <c:pt idx="1965" formatCode="_(&quot;$&quot;* #,##0_);_(&quot;$&quot;* \(#,##0\);_(&quot;$&quot;* &quot;-&quot;??_);_(@_)">
                  <c:v>56.947874239200239</c:v>
                </c:pt>
                <c:pt idx="1966" formatCode="_(&quot;$&quot;* #,##0_);_(&quot;$&quot;* \(#,##0\);_(&quot;$&quot;* &quot;-&quot;??_);_(@_)">
                  <c:v>87.803473751519789</c:v>
                </c:pt>
                <c:pt idx="1967" formatCode="_(&quot;$&quot;* #,##0_);_(&quot;$&quot;* \(#,##0\);_(&quot;$&quot;* &quot;-&quot;??_);_(@_)">
                  <c:v>84.027073640351574</c:v>
                </c:pt>
                <c:pt idx="1968" formatCode="_(&quot;$&quot;* #,##0_);_(&quot;$&quot;* \(#,##0\);_(&quot;$&quot;* &quot;-&quot;??_);_(@_)">
                  <c:v>36.73008023969836</c:v>
                </c:pt>
                <c:pt idx="1969" formatCode="_(&quot;$&quot;* #,##0_);_(&quot;$&quot;* \(#,##0\);_(&quot;$&quot;* &quot;-&quot;??_);_(@_)">
                  <c:v>28.701472590993614</c:v>
                </c:pt>
                <c:pt idx="1970" formatCode="_(&quot;$&quot;* #,##0_);_(&quot;$&quot;* \(#,##0\);_(&quot;$&quot;* &quot;-&quot;??_);_(@_)">
                  <c:v>92.029652082289815</c:v>
                </c:pt>
                <c:pt idx="1971" formatCode="_(&quot;$&quot;* #,##0_);_(&quot;$&quot;* \(#,##0\);_(&quot;$&quot;* &quot;-&quot;??_);_(@_)">
                  <c:v>30.715511763645011</c:v>
                </c:pt>
                <c:pt idx="1972" formatCode="_(&quot;$&quot;* #,##0_);_(&quot;$&quot;* \(#,##0\);_(&quot;$&quot;* &quot;-&quot;??_);_(@_)">
                  <c:v>58.636000170682927</c:v>
                </c:pt>
                <c:pt idx="1973" formatCode="_(&quot;$&quot;* #,##0_);_(&quot;$&quot;* \(#,##0\);_(&quot;$&quot;* &quot;-&quot;??_);_(@_)">
                  <c:v>70.294097132254336</c:v>
                </c:pt>
                <c:pt idx="1974" formatCode="_(&quot;$&quot;* #,##0_);_(&quot;$&quot;* \(#,##0\);_(&quot;$&quot;* &quot;-&quot;??_);_(@_)">
                  <c:v>116.03738740810455</c:v>
                </c:pt>
                <c:pt idx="1975" formatCode="_(&quot;$&quot;* #,##0_);_(&quot;$&quot;* \(#,##0\);_(&quot;$&quot;* &quot;-&quot;??_);_(@_)">
                  <c:v>39.56550586870928</c:v>
                </c:pt>
                <c:pt idx="1976" formatCode="_(&quot;$&quot;* #,##0_);_(&quot;$&quot;* \(#,##0\);_(&quot;$&quot;* &quot;-&quot;??_);_(@_)">
                  <c:v>101.13334604345205</c:v>
                </c:pt>
                <c:pt idx="1977" formatCode="_(&quot;$&quot;* #,##0_);_(&quot;$&quot;* \(#,##0\);_(&quot;$&quot;* &quot;-&quot;??_);_(@_)">
                  <c:v>84.027073640351574</c:v>
                </c:pt>
                <c:pt idx="1978" formatCode="_(&quot;$&quot;* #,##0_);_(&quot;$&quot;* \(#,##0\);_(&quot;$&quot;* &quot;-&quot;??_);_(@_)">
                  <c:v>34.666614546265315</c:v>
                </c:pt>
                <c:pt idx="1979" formatCode="_(&quot;$&quot;* #,##0_);_(&quot;$&quot;* \(#,##0\);_(&quot;$&quot;* &quot;-&quot;??_);_(@_)">
                  <c:v>85.680877176604568</c:v>
                </c:pt>
                <c:pt idx="1980" formatCode="_(&quot;$&quot;* #,##0_);_(&quot;$&quot;* \(#,##0\);_(&quot;$&quot;* &quot;-&quot;??_);_(@_)">
                  <c:v>81.227071295734092</c:v>
                </c:pt>
                <c:pt idx="1981" formatCode="_(&quot;$&quot;* #,##0_);_(&quot;$&quot;* \(#,##0\);_(&quot;$&quot;* &quot;-&quot;??_);_(@_)">
                  <c:v>24.078577219071445</c:v>
                </c:pt>
                <c:pt idx="1982" formatCode="_(&quot;$&quot;* #,##0_);_(&quot;$&quot;* \(#,##0\);_(&quot;$&quot;* &quot;-&quot;??_);_(@_)">
                  <c:v>97.824640048631792</c:v>
                </c:pt>
                <c:pt idx="1983" formatCode="_(&quot;$&quot;* #,##0_);_(&quot;$&quot;* \(#,##0\);_(&quot;$&quot;* &quot;-&quot;??_);_(@_)">
                  <c:v>23.63023118198128</c:v>
                </c:pt>
                <c:pt idx="1984" formatCode="_(&quot;$&quot;* #,##0_);_(&quot;$&quot;* \(#,##0\);_(&quot;$&quot;* &quot;-&quot;??_);_(@_)">
                  <c:v>71.845086932425573</c:v>
                </c:pt>
                <c:pt idx="1985" formatCode="_(&quot;$&quot;* #,##0_);_(&quot;$&quot;* \(#,##0\);_(&quot;$&quot;* &quot;-&quot;??_);_(@_)">
                  <c:v>33.991371690481792</c:v>
                </c:pt>
                <c:pt idx="1986" formatCode="_(&quot;$&quot;* #,##0_);_(&quot;$&quot;* \(#,##0\);_(&quot;$&quot;* &quot;-&quot;??_);_(@_)">
                  <c:v>76.024495198413319</c:v>
                </c:pt>
                <c:pt idx="1987" formatCode="_(&quot;$&quot;* #,##0_);_(&quot;$&quot;* \(#,##0\);_(&quot;$&quot;* &quot;-&quot;??_);_(@_)">
                  <c:v>100.03223052422807</c:v>
                </c:pt>
                <c:pt idx="1988" formatCode="_(&quot;$&quot;* #,##0_);_(&quot;$&quot;* \(#,##0\);_(&quot;$&quot;* &quot;-&quot;??_);_(@_)">
                  <c:v>51.494808691570753</c:v>
                </c:pt>
                <c:pt idx="1989" formatCode="_(&quot;$&quot;* #,##0_);_(&quot;$&quot;* \(#,##0\);_(&quot;$&quot;* &quot;-&quot;??_);_(@_)">
                  <c:v>116.03738740810455</c:v>
                </c:pt>
                <c:pt idx="1990" formatCode="_(&quot;$&quot;* #,##0_);_(&quot;$&quot;* \(#,##0\);_(&quot;$&quot;* &quot;-&quot;??_);_(@_)">
                  <c:v>68.884095952266335</c:v>
                </c:pt>
                <c:pt idx="1991" formatCode="_(&quot;$&quot;* #,##0_);_(&quot;$&quot;* \(#,##0\);_(&quot;$&quot;* &quot;-&quot;??_);_(@_)">
                  <c:v>59.716277186967595</c:v>
                </c:pt>
                <c:pt idx="1992" formatCode="_(&quot;$&quot;* #,##0_);_(&quot;$&quot;* \(#,##0\);_(&quot;$&quot;* &quot;-&quot;??_);_(@_)">
                  <c:v>78.541088291663741</c:v>
                </c:pt>
                <c:pt idx="1993" formatCode="_(&quot;$&quot;* #,##0_);_(&quot;$&quot;* \(#,##0\);_(&quot;$&quot;* &quot;-&quot;??_);_(@_)">
                  <c:v>46.43645846948457</c:v>
                </c:pt>
                <c:pt idx="1994" formatCode="_(&quot;$&quot;* #,##0_);_(&quot;$&quot;* \(#,##0\);_(&quot;$&quot;* &quot;-&quot;??_);_(@_)">
                  <c:v>64.020627535505952</c:v>
                </c:pt>
                <c:pt idx="1995" formatCode="_(&quot;$&quot;* #,##0_);_(&quot;$&quot;* \(#,##0\);_(&quot;$&quot;* &quot;-&quot;??_);_(@_)">
                  <c:v>51.722162523562091</c:v>
                </c:pt>
                <c:pt idx="1996" formatCode="_(&quot;$&quot;* #,##0_);_(&quot;$&quot;* \(#,##0\);_(&quot;$&quot;* &quot;-&quot;??_);_(@_)">
                  <c:v>36.011602988722096</c:v>
                </c:pt>
                <c:pt idx="1997" formatCode="_(&quot;$&quot;* #,##0_);_(&quot;$&quot;* \(#,##0\);_(&quot;$&quot;* &quot;-&quot;??_);_(@_)">
                  <c:v>70.625391672527002</c:v>
                </c:pt>
                <c:pt idx="1998" formatCode="_(&quot;$&quot;* #,##0_);_(&quot;$&quot;* \(#,##0\);_(&quot;$&quot;* &quot;-&quot;??_);_(@_)">
                  <c:v>27.353630590704011</c:v>
                </c:pt>
                <c:pt idx="1999" formatCode="_(&quot;$&quot;* #,##0_);_(&quot;$&quot;* \(#,##0\);_(&quot;$&quot;* &quot;-&quot;??_);_(@_)">
                  <c:v>100.03223052422807</c:v>
                </c:pt>
                <c:pt idx="2000" formatCode="_(&quot;$&quot;* #,##0_);_(&quot;$&quot;* \(#,##0\);_(&quot;$&quot;* &quot;-&quot;??_);_(@_)">
                  <c:v>48.959200892172973</c:v>
                </c:pt>
                <c:pt idx="2001" formatCode="_(&quot;$&quot;* #,##0_);_(&quot;$&quot;* \(#,##0\);_(&quot;$&quot;* &quot;-&quot;??_);_(@_)">
                  <c:v>44.6927382986742</c:v>
                </c:pt>
                <c:pt idx="2002" formatCode="_(&quot;$&quot;* #,##0_);_(&quot;$&quot;* \(#,##0\);_(&quot;$&quot;* &quot;-&quot;??_);_(@_)">
                  <c:v>81.519622435223624</c:v>
                </c:pt>
                <c:pt idx="2003" formatCode="_(&quot;$&quot;* #,##0_);_(&quot;$&quot;* \(#,##0\);_(&quot;$&quot;* &quot;-&quot;??_);_(@_)">
                  <c:v>49.750479149516444</c:v>
                </c:pt>
                <c:pt idx="2004" formatCode="_(&quot;$&quot;* #,##0_);_(&quot;$&quot;* \(#,##0\);_(&quot;$&quot;* &quot;-&quot;??_);_(@_)">
                  <c:v>49.607288257812158</c:v>
                </c:pt>
                <c:pt idx="2005" formatCode="_(&quot;$&quot;* #,##0_);_(&quot;$&quot;* \(#,##0\);_(&quot;$&quot;* &quot;-&quot;??_);_(@_)">
                  <c:v>50.952513676879313</c:v>
                </c:pt>
                <c:pt idx="2006" formatCode="_(&quot;$&quot;* #,##0_);_(&quot;$&quot;* \(#,##0\);_(&quot;$&quot;* &quot;-&quot;??_);_(@_)">
                  <c:v>96.52321972438034</c:v>
                </c:pt>
                <c:pt idx="2007" formatCode="_(&quot;$&quot;* #,##0_);_(&quot;$&quot;* \(#,##0\);_(&quot;$&quot;* &quot;-&quot;??_);_(@_)">
                  <c:v>62.348157359510061</c:v>
                </c:pt>
                <c:pt idx="2008" formatCode="_(&quot;$&quot;* #,##0_);_(&quot;$&quot;* \(#,##0\);_(&quot;$&quot;* &quot;-&quot;??_);_(@_)">
                  <c:v>32.010313767752976</c:v>
                </c:pt>
                <c:pt idx="2009" formatCode="_(&quot;$&quot;* #,##0_);_(&quot;$&quot;* \(#,##0\);_(&quot;$&quot;* &quot;-&quot;??_);_(@_)">
                  <c:v>40.667556140233906</c:v>
                </c:pt>
                <c:pt idx="2010" formatCode="_(&quot;$&quot;* #,##0_);_(&quot;$&quot;* \(#,##0\);_(&quot;$&quot;* &quot;-&quot;??_);_(@_)">
                  <c:v>62.970895981560695</c:v>
                </c:pt>
                <c:pt idx="2011" formatCode="_(&quot;$&quot;* #,##0_);_(&quot;$&quot;* \(#,##0\);_(&quot;$&quot;* &quot;-&quot;??_);_(@_)">
                  <c:v>104.0335197451972</c:v>
                </c:pt>
                <c:pt idx="2012" formatCode="_(&quot;$&quot;* #,##0_);_(&quot;$&quot;* \(#,##0\);_(&quot;$&quot;* &quot;-&quot;??_);_(@_)">
                  <c:v>87.659270240372692</c:v>
                </c:pt>
                <c:pt idx="2013" formatCode="_(&quot;$&quot;* #,##0_);_(&quot;$&quot;* \(#,##0\);_(&quot;$&quot;* &quot;-&quot;??_);_(@_)">
                  <c:v>23.817354882159151</c:v>
                </c:pt>
                <c:pt idx="2014" formatCode="_(&quot;$&quot;* #,##0_);_(&quot;$&quot;* \(#,##0\);_(&quot;$&quot;* &quot;-&quot;??_);_(@_)">
                  <c:v>92.029652082289815</c:v>
                </c:pt>
                <c:pt idx="2015" formatCode="_(&quot;$&quot;* #,##0_);_(&quot;$&quot;* \(#,##0\);_(&quot;$&quot;* &quot;-&quot;??_);_(@_)">
                  <c:v>108.03480896616631</c:v>
                </c:pt>
                <c:pt idx="2016" formatCode="_(&quot;$&quot;* #,##0_);_(&quot;$&quot;* \(#,##0\);_(&quot;$&quot;* &quot;-&quot;??_);_(@_)">
                  <c:v>71.134234147118775</c:v>
                </c:pt>
                <c:pt idx="2017" formatCode="_(&quot;$&quot;* #,##0_);_(&quot;$&quot;* \(#,##0\);_(&quot;$&quot;* &quot;-&quot;??_);_(@_)">
                  <c:v>116.03738740810455</c:v>
                </c:pt>
                <c:pt idx="2018" formatCode="_(&quot;$&quot;* #,##0_);_(&quot;$&quot;* \(#,##0\);_(&quot;$&quot;* &quot;-&quot;??_);_(@_)">
                  <c:v>42.257248213042864</c:v>
                </c:pt>
                <c:pt idx="2019" formatCode="_(&quot;$&quot;* #,##0_);_(&quot;$&quot;* \(#,##0\);_(&quot;$&quot;* &quot;-&quot;??_);_(@_)">
                  <c:v>46.274381887483457</c:v>
                </c:pt>
                <c:pt idx="2020" formatCode="_(&quot;$&quot;* #,##0_);_(&quot;$&quot;* \(#,##0\);_(&quot;$&quot;* &quot;-&quot;??_);_(@_)">
                  <c:v>53.189113594960759</c:v>
                </c:pt>
                <c:pt idx="2021" formatCode="_(&quot;$&quot;* #,##0_);_(&quot;$&quot;* \(#,##0\);_(&quot;$&quot;* &quot;-&quot;??_);_(@_)">
                  <c:v>78.742201871376466</c:v>
                </c:pt>
                <c:pt idx="2022" formatCode="_(&quot;$&quot;* #,##0_);_(&quot;$&quot;* \(#,##0\);_(&quot;$&quot;* &quot;-&quot;??_);_(@_)">
                  <c:v>72.023205977444192</c:v>
                </c:pt>
                <c:pt idx="2023" formatCode="_(&quot;$&quot;* #,##0_);_(&quot;$&quot;* \(#,##0\);_(&quot;$&quot;* &quot;-&quot;??_);_(@_)">
                  <c:v>99.410474908510565</c:v>
                </c:pt>
                <c:pt idx="2024" formatCode="_(&quot;$&quot;* #,##0_);_(&quot;$&quot;* \(#,##0\);_(&quot;$&quot;* &quot;-&quot;??_);_(@_)">
                  <c:v>108.03480896616631</c:v>
                </c:pt>
                <c:pt idx="2025" formatCode="_(&quot;$&quot;* #,##0_);_(&quot;$&quot;* \(#,##0\);_(&quot;$&quot;* &quot;-&quot;??_);_(@_)">
                  <c:v>67.25054450840689</c:v>
                </c:pt>
                <c:pt idx="2026" formatCode="_(&quot;$&quot;* #,##0_);_(&quot;$&quot;* \(#,##0\);_(&quot;$&quot;* &quot;-&quot;??_);_(@_)">
                  <c:v>88.028362861320687</c:v>
                </c:pt>
                <c:pt idx="2027" formatCode="_(&quot;$&quot;* #,##0_);_(&quot;$&quot;* \(#,##0\);_(&quot;$&quot;* &quot;-&quot;??_);_(@_)">
                  <c:v>91.04547788885877</c:v>
                </c:pt>
                <c:pt idx="2028" formatCode="_(&quot;$&quot;* #,##0_);_(&quot;$&quot;* \(#,##0\);_(&quot;$&quot;* &quot;-&quot;??_);_(@_)">
                  <c:v>29.980386805623397</c:v>
                </c:pt>
                <c:pt idx="2029" formatCode="_(&quot;$&quot;* #,##0_);_(&quot;$&quot;* \(#,##0\);_(&quot;$&quot;* &quot;-&quot;??_);_(@_)">
                  <c:v>44.014181430660344</c:v>
                </c:pt>
                <c:pt idx="2030" formatCode="_(&quot;$&quot;* #,##0_);_(&quot;$&quot;* \(#,##0\);_(&quot;$&quot;* &quot;-&quot;??_);_(@_)">
                  <c:v>30.106425778668097</c:v>
                </c:pt>
                <c:pt idx="2031" formatCode="_(&quot;$&quot;* #,##0_);_(&quot;$&quot;* \(#,##0\);_(&quot;$&quot;* &quot;-&quot;??_);_(@_)">
                  <c:v>75.841469900985942</c:v>
                </c:pt>
                <c:pt idx="2032" formatCode="_(&quot;$&quot;* #,##0_);_(&quot;$&quot;* \(#,##0\);_(&quot;$&quot;* &quot;-&quot;??_);_(@_)">
                  <c:v>55.305111515074714</c:v>
                </c:pt>
                <c:pt idx="2033" formatCode="_(&quot;$&quot;* #,##0_);_(&quot;$&quot;* \(#,##0\);_(&quot;$&quot;* &quot;-&quot;??_);_(@_)">
                  <c:v>50.702360125303237</c:v>
                </c:pt>
                <c:pt idx="2034" formatCode="_(&quot;$&quot;* #,##0_);_(&quot;$&quot;* \(#,##0\);_(&quot;$&quot;* &quot;-&quot;??_);_(@_)">
                  <c:v>92.740751213902797</c:v>
                </c:pt>
                <c:pt idx="2035" formatCode="_(&quot;$&quot;* #,##0_);_(&quot;$&quot;* \(#,##0\);_(&quot;$&quot;* &quot;-&quot;??_);_(@_)">
                  <c:v>40.012892209691223</c:v>
                </c:pt>
                <c:pt idx="2036" formatCode="_(&quot;$&quot;* #,##0_);_(&quot;$&quot;* \(#,##0\);_(&quot;$&quot;* &quot;-&quot;??_);_(@_)">
                  <c:v>31.841335958864089</c:v>
                </c:pt>
                <c:pt idx="2037" formatCode="_(&quot;$&quot;* #,##0_);_(&quot;$&quot;* \(#,##0\);_(&quot;$&quot;* &quot;-&quot;??_);_(@_)">
                  <c:v>48.281147637989946</c:v>
                </c:pt>
                <c:pt idx="2038" formatCode="_(&quot;$&quot;* #,##0_);_(&quot;$&quot;* \(#,##0\);_(&quot;$&quot;* &quot;-&quot;??_);_(@_)">
                  <c:v>52.13449006398659</c:v>
                </c:pt>
                <c:pt idx="2039" formatCode="_(&quot;$&quot;* #,##0_);_(&quot;$&quot;* \(#,##0\);_(&quot;$&quot;* &quot;-&quot;??_);_(@_)">
                  <c:v>55.30290522390699</c:v>
                </c:pt>
                <c:pt idx="2040" formatCode="_(&quot;$&quot;* #,##0_);_(&quot;$&quot;* \(#,##0\);_(&quot;$&quot;* &quot;-&quot;??_);_(@_)">
                  <c:v>61.867352229774532</c:v>
                </c:pt>
                <c:pt idx="2041" formatCode="_(&quot;$&quot;* #,##0_);_(&quot;$&quot;* \(#,##0\);_(&quot;$&quot;* &quot;-&quot;??_);_(@_)">
                  <c:v>43.292490740194999</c:v>
                </c:pt>
                <c:pt idx="2042" formatCode="_(&quot;$&quot;* #,##0_);_(&quot;$&quot;* \(#,##0\);_(&quot;$&quot;* &quot;-&quot;??_);_(@_)">
                  <c:v>43.635088156594108</c:v>
                </c:pt>
                <c:pt idx="2043" formatCode="_(&quot;$&quot;* #,##0_);_(&quot;$&quot;* \(#,##0\);_(&quot;$&quot;* &quot;-&quot;??_);_(@_)">
                  <c:v>28.852483630946836</c:v>
                </c:pt>
                <c:pt idx="2044" formatCode="_(&quot;$&quot;* #,##0_);_(&quot;$&quot;* \(#,##0\);_(&quot;$&quot;* &quot;-&quot;??_);_(@_)">
                  <c:v>112.03609818713544</c:v>
                </c:pt>
                <c:pt idx="2045" formatCode="_(&quot;$&quot;* #,##0_);_(&quot;$&quot;* \(#,##0\);_(&quot;$&quot;* &quot;-&quot;??_);_(@_)">
                  <c:v>92.029652082289815</c:v>
                </c:pt>
                <c:pt idx="2046" formatCode="_(&quot;$&quot;* #,##0_);_(&quot;$&quot;* \(#,##0\);_(&quot;$&quot;* &quot;-&quot;??_);_(@_)">
                  <c:v>33.811921613797999</c:v>
                </c:pt>
                <c:pt idx="2047" formatCode="_(&quot;$&quot;* #,##0_);_(&quot;$&quot;* \(#,##0\);_(&quot;$&quot;* &quot;-&quot;??_);_(@_)">
                  <c:v>67.544980974970628</c:v>
                </c:pt>
                <c:pt idx="2048" formatCode="_(&quot;$&quot;* #,##0_);_(&quot;$&quot;* \(#,##0\);_(&quot;$&quot;* &quot;-&quot;??_);_(@_)">
                  <c:v>91.963363211833368</c:v>
                </c:pt>
                <c:pt idx="2049" formatCode="_(&quot;$&quot;* #,##0_);_(&quot;$&quot;* \(#,##0\);_(&quot;$&quot;* &quot;-&quot;??_);_(@_)">
                  <c:v>61.847918791156218</c:v>
                </c:pt>
                <c:pt idx="2050" formatCode="_(&quot;$&quot;* #,##0_);_(&quot;$&quot;* \(#,##0\);_(&quot;$&quot;* &quot;-&quot;??_);_(@_)">
                  <c:v>48.672234616330854</c:v>
                </c:pt>
                <c:pt idx="2051" formatCode="_(&quot;$&quot;* #,##0_);_(&quot;$&quot;* \(#,##0\);_(&quot;$&quot;* &quot;-&quot;??_);_(@_)">
                  <c:v>33.884248994593904</c:v>
                </c:pt>
                <c:pt idx="2052" formatCode="_(&quot;$&quot;* #,##0_);_(&quot;$&quot;* \(#,##0\);_(&quot;$&quot;* &quot;-&quot;??_);_(@_)">
                  <c:v>39.287633919837212</c:v>
                </c:pt>
                <c:pt idx="2053" formatCode="_(&quot;$&quot;* #,##0_);_(&quot;$&quot;* \(#,##0\);_(&quot;$&quot;* &quot;-&quot;??_);_(@_)">
                  <c:v>78.401011170869637</c:v>
                </c:pt>
                <c:pt idx="2054" formatCode="_(&quot;$&quot;* #,##0_);_(&quot;$&quot;* \(#,##0\);_(&quot;$&quot;* &quot;-&quot;??_);_(@_)">
                  <c:v>44.014181430660344</c:v>
                </c:pt>
                <c:pt idx="2055" formatCode="_(&quot;$&quot;* #,##0_);_(&quot;$&quot;* \(#,##0\);_(&quot;$&quot;* &quot;-&quot;??_);_(@_)">
                  <c:v>85.402308919390038</c:v>
                </c:pt>
                <c:pt idx="2056" formatCode="_(&quot;$&quot;* #,##0_);_(&quot;$&quot;* \(#,##0\);_(&quot;$&quot;* &quot;-&quot;??_);_(@_)">
                  <c:v>34.23372398609159</c:v>
                </c:pt>
                <c:pt idx="2057" formatCode="_(&quot;$&quot;* #,##0_);_(&quot;$&quot;* \(#,##0\);_(&quot;$&quot;* &quot;-&quot;??_);_(@_)">
                  <c:v>51.854518249074793</c:v>
                </c:pt>
                <c:pt idx="2058" formatCode="_(&quot;$&quot;* #,##0_);_(&quot;$&quot;* \(#,##0\);_(&quot;$&quot;* &quot;-&quot;??_);_(@_)">
                  <c:v>68.112936581590446</c:v>
                </c:pt>
                <c:pt idx="2059" formatCode="_(&quot;$&quot;* #,##0_);_(&quot;$&quot;* \(#,##0\);_(&quot;$&quot;* &quot;-&quot;??_);_(@_)">
                  <c:v>50.843086093397311</c:v>
                </c:pt>
                <c:pt idx="2060" formatCode="_(&quot;$&quot;* #,##0_);_(&quot;$&quot;* \(#,##0\);_(&quot;$&quot;* &quot;-&quot;??_);_(@_)">
                  <c:v>57.007405378237472</c:v>
                </c:pt>
                <c:pt idx="2061" formatCode="_(&quot;$&quot;* #,##0_);_(&quot;$&quot;* \(#,##0\);_(&quot;$&quot;* &quot;-&quot;??_);_(@_)">
                  <c:v>60.019338314536839</c:v>
                </c:pt>
                <c:pt idx="2062" formatCode="_(&quot;$&quot;* #,##0_);_(&quot;$&quot;* \(#,##0\);_(&quot;$&quot;* &quot;-&quot;??_);_(@_)">
                  <c:v>36.100479900150013</c:v>
                </c:pt>
                <c:pt idx="2063" formatCode="_(&quot;$&quot;* #,##0_);_(&quot;$&quot;* \(#,##0\);_(&quot;$&quot;* &quot;-&quot;??_);_(@_)">
                  <c:v>49.49556105124563</c:v>
                </c:pt>
                <c:pt idx="2064" formatCode="_(&quot;$&quot;* #,##0_);_(&quot;$&quot;* \(#,##0\);_(&quot;$&quot;* &quot;-&quot;??_);_(@_)">
                  <c:v>72.240688628702927</c:v>
                </c:pt>
                <c:pt idx="2065" formatCode="_(&quot;$&quot;* #,##0_);_(&quot;$&quot;* \(#,##0\);_(&quot;$&quot;* &quot;-&quot;??_);_(@_)">
                  <c:v>85.995712854932037</c:v>
                </c:pt>
                <c:pt idx="2066" formatCode="_(&quot;$&quot;* #,##0_);_(&quot;$&quot;* \(#,##0\);_(&quot;$&quot;* &quot;-&quot;??_);_(@_)">
                  <c:v>68.527733204426013</c:v>
                </c:pt>
                <c:pt idx="2067" formatCode="_(&quot;$&quot;* #,##0_);_(&quot;$&quot;* \(#,##0\);_(&quot;$&quot;* &quot;-&quot;??_);_(@_)">
                  <c:v>80.025784419382447</c:v>
                </c:pt>
                <c:pt idx="2068" formatCode="_(&quot;$&quot;* #,##0_);_(&quot;$&quot;* \(#,##0\);_(&quot;$&quot;* &quot;-&quot;??_);_(@_)">
                  <c:v>30.497483360509147</c:v>
                </c:pt>
                <c:pt idx="2069" formatCode="_(&quot;$&quot;* #,##0_);_(&quot;$&quot;* \(#,##0\);_(&quot;$&quot;* &quot;-&quot;??_);_(@_)">
                  <c:v>52.016759872598598</c:v>
                </c:pt>
                <c:pt idx="2070" formatCode="_(&quot;$&quot;* #,##0_);_(&quot;$&quot;* \(#,##0\);_(&quot;$&quot;* &quot;-&quot;??_);_(@_)">
                  <c:v>41.935219406374628</c:v>
                </c:pt>
                <c:pt idx="2071" formatCode="_(&quot;$&quot;* #,##0_);_(&quot;$&quot;* \(#,##0\);_(&quot;$&quot;* &quot;-&quot;??_);_(@_)">
                  <c:v>59.193765509617336</c:v>
                </c:pt>
                <c:pt idx="2072" formatCode="_(&quot;$&quot;* #,##0_);_(&quot;$&quot;* \(#,##0\);_(&quot;$&quot;* &quot;-&quot;??_);_(@_)">
                  <c:v>44.332435143543577</c:v>
                </c:pt>
                <c:pt idx="2073" formatCode="_(&quot;$&quot;* #,##0_);_(&quot;$&quot;* \(#,##0\);_(&quot;$&quot;* &quot;-&quot;??_);_(@_)">
                  <c:v>69.577771574051454</c:v>
                </c:pt>
                <c:pt idx="2074" formatCode="_(&quot;$&quot;* #,##0_);_(&quot;$&quot;* \(#,##0\);_(&quot;$&quot;* &quot;-&quot;??_);_(@_)">
                  <c:v>53.703359866516195</c:v>
                </c:pt>
                <c:pt idx="2075" formatCode="_(&quot;$&quot;* #,##0_);_(&quot;$&quot;* \(#,##0\);_(&quot;$&quot;* &quot;-&quot;??_);_(@_)">
                  <c:v>22.060435856970241</c:v>
                </c:pt>
                <c:pt idx="2076" formatCode="_(&quot;$&quot;* #,##0_);_(&quot;$&quot;* \(#,##0\);_(&quot;$&quot;* &quot;-&quot;??_);_(@_)">
                  <c:v>52.330003067405634</c:v>
                </c:pt>
                <c:pt idx="2077" formatCode="_(&quot;$&quot;* #,##0_);_(&quot;$&quot;* \(#,##0\);_(&quot;$&quot;* &quot;-&quot;??_);_(@_)">
                  <c:v>40.012892209691223</c:v>
                </c:pt>
                <c:pt idx="2078" formatCode="_(&quot;$&quot;* #,##0_);_(&quot;$&quot;* \(#,##0\);_(&quot;$&quot;* &quot;-&quot;??_);_(@_)">
                  <c:v>44.447797027708141</c:v>
                </c:pt>
                <c:pt idx="2079" formatCode="_(&quot;$&quot;* #,##0_);_(&quot;$&quot;* \(#,##0\);_(&quot;$&quot;* &quot;-&quot;??_);_(@_)">
                  <c:v>42.039620875109648</c:v>
                </c:pt>
                <c:pt idx="2080" formatCode="_(&quot;$&quot;* #,##0_);_(&quot;$&quot;* \(#,##0\);_(&quot;$&quot;* &quot;-&quot;??_);_(@_)">
                  <c:v>64.973239531422678</c:v>
                </c:pt>
                <c:pt idx="2081" formatCode="_(&quot;$&quot;* #,##0_);_(&quot;$&quot;* \(#,##0\);_(&quot;$&quot;* &quot;-&quot;??_);_(@_)">
                  <c:v>66.049632150832934</c:v>
                </c:pt>
                <c:pt idx="2082" formatCode="_(&quot;$&quot;* #,##0_);_(&quot;$&quot;* \(#,##0\);_(&quot;$&quot;* &quot;-&quot;??_);_(@_)">
                  <c:v>65.343019566853371</c:v>
                </c:pt>
                <c:pt idx="2083" formatCode="_(&quot;$&quot;* #,##0_);_(&quot;$&quot;* \(#,##0\);_(&quot;$&quot;* &quot;-&quot;??_);_(@_)">
                  <c:v>39.546213154406168</c:v>
                </c:pt>
                <c:pt idx="2084" formatCode="_(&quot;$&quot;* #,##0_);_(&quot;$&quot;* \(#,##0\);_(&quot;$&quot;* &quot;-&quot;??_);_(@_)">
                  <c:v>74.92271293263353</c:v>
                </c:pt>
                <c:pt idx="2085" formatCode="_(&quot;$&quot;* #,##0_);_(&quot;$&quot;* \(#,##0\);_(&quot;$&quot;* &quot;-&quot;??_);_(@_)">
                  <c:v>54.523275729884915</c:v>
                </c:pt>
                <c:pt idx="2086" formatCode="_(&quot;$&quot;* #,##0_);_(&quot;$&quot;* \(#,##0\);_(&quot;$&quot;* &quot;-&quot;??_);_(@_)">
                  <c:v>86.320331971637813</c:v>
                </c:pt>
                <c:pt idx="2087" formatCode="_(&quot;$&quot;* #,##0_);_(&quot;$&quot;* \(#,##0\);_(&quot;$&quot;* &quot;-&quot;??_);_(@_)">
                  <c:v>104.0335197451972</c:v>
                </c:pt>
                <c:pt idx="2088" formatCode="_(&quot;$&quot;* #,##0_);_(&quot;$&quot;* \(#,##0\);_(&quot;$&quot;* &quot;-&quot;??_);_(@_)">
                  <c:v>86.719553037385225</c:v>
                </c:pt>
                <c:pt idx="2089" formatCode="_(&quot;$&quot;* #,##0_);_(&quot;$&quot;* \(#,##0\);_(&quot;$&quot;* &quot;-&quot;??_);_(@_)">
                  <c:v>55.256756366599646</c:v>
                </c:pt>
                <c:pt idx="2090" formatCode="_(&quot;$&quot;* #,##0_);_(&quot;$&quot;* \(#,##0\);_(&quot;$&quot;* &quot;-&quot;??_);_(@_)">
                  <c:v>80.025784419382447</c:v>
                </c:pt>
                <c:pt idx="2091" formatCode="_(&quot;$&quot;* #,##0_);_(&quot;$&quot;* \(#,##0\);_(&quot;$&quot;* &quot;-&quot;??_);_(@_)">
                  <c:v>47.530396078745063</c:v>
                </c:pt>
                <c:pt idx="2092" formatCode="_(&quot;$&quot;* #,##0_);_(&quot;$&quot;* \(#,##0\);_(&quot;$&quot;* &quot;-&quot;??_);_(@_)">
                  <c:v>47.587201551259518</c:v>
                </c:pt>
                <c:pt idx="2093" formatCode="_(&quot;$&quot;* #,##0_);_(&quot;$&quot;* \(#,##0\);_(&quot;$&quot;* &quot;-&quot;??_);_(@_)">
                  <c:v>65.606885892359671</c:v>
                </c:pt>
                <c:pt idx="2094" formatCode="_(&quot;$&quot;* #,##0_);_(&quot;$&quot;* \(#,##0\);_(&quot;$&quot;* &quot;-&quot;??_);_(@_)">
                  <c:v>67.391602630852205</c:v>
                </c:pt>
                <c:pt idx="2095" formatCode="_(&quot;$&quot;* #,##0_);_(&quot;$&quot;* \(#,##0\);_(&quot;$&quot;* &quot;-&quot;??_);_(@_)">
                  <c:v>82.698124238448116</c:v>
                </c:pt>
                <c:pt idx="2096" formatCode="_(&quot;$&quot;* #,##0_);_(&quot;$&quot;* \(#,##0\);_(&quot;$&quot;* &quot;-&quot;??_);_(@_)">
                  <c:v>20.838395574491823</c:v>
                </c:pt>
                <c:pt idx="2097" formatCode="_(&quot;$&quot;* #,##0_);_(&quot;$&quot;* \(#,##0\);_(&quot;$&quot;* &quot;-&quot;??_);_(@_)">
                  <c:v>97.971686519290884</c:v>
                </c:pt>
                <c:pt idx="2098" formatCode="_(&quot;$&quot;* #,##0_);_(&quot;$&quot;* \(#,##0\);_(&quot;$&quot;* &quot;-&quot;??_);_(@_)">
                  <c:v>26.325809132608647</c:v>
                </c:pt>
                <c:pt idx="2099" formatCode="_(&quot;$&quot;* #,##0_);_(&quot;$&quot;* \(#,##0\);_(&quot;$&quot;* &quot;-&quot;??_);_(@_)">
                  <c:v>31.895163846964095</c:v>
                </c:pt>
                <c:pt idx="2100" formatCode="_(&quot;$&quot;* #,##0_);_(&quot;$&quot;* \(#,##0\);_(&quot;$&quot;* &quot;-&quot;??_);_(@_)">
                  <c:v>33.012608548641445</c:v>
                </c:pt>
              </c:numCache>
            </c:numRef>
          </c:yVal>
          <c:smooth val="0"/>
          <c:extLst>
            <c:ext xmlns:c16="http://schemas.microsoft.com/office/drawing/2014/chart" uri="{C3380CC4-5D6E-409C-BE32-E72D297353CC}">
              <c16:uniqueId val="{00000001-F58D-4EDF-A599-053EA5440FA3}"/>
            </c:ext>
          </c:extLst>
        </c:ser>
        <c:ser>
          <c:idx val="2"/>
          <c:order val="2"/>
          <c:tx>
            <c:strRef>
              <c:f>'[PCM_0327_default_eql.xlsb]PC Supply vs. PC Price'!$G$4</c:f>
              <c:strCache>
                <c:ptCount val="1"/>
                <c:pt idx="0">
                  <c:v>Fall</c:v>
                </c:pt>
              </c:strCache>
            </c:strRef>
          </c:tx>
          <c:spPr>
            <a:ln w="19050" cap="rnd">
              <a:noFill/>
              <a:round/>
            </a:ln>
            <a:effectLst/>
          </c:spPr>
          <c:marker>
            <c:symbol val="circle"/>
            <c:size val="5"/>
            <c:spPr>
              <a:solidFill>
                <a:schemeClr val="accent5">
                  <a:lumMod val="75000"/>
                  <a:alpha val="20000"/>
                </a:schemeClr>
              </a:solidFill>
              <a:ln w="3175">
                <a:noFill/>
              </a:ln>
              <a:effectLst/>
            </c:spPr>
          </c:marker>
          <c:xVal>
            <c:numRef>
              <c:f>'[PCM_0327_default_eql.xlsb]PC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'[PCM_0327_default_eql.xlsb]PC Supply vs. PC Price'!$G$5:$G$4207</c:f>
              <c:numCache>
                <c:formatCode>General</c:formatCode>
                <c:ptCount val="4203"/>
                <c:pt idx="2102" formatCode="_(&quot;$&quot;* #,##0_);_(&quot;$&quot;* \(#,##0\);_(&quot;$&quot;* &quot;-&quot;??_);_(@_)">
                  <c:v>0</c:v>
                </c:pt>
                <c:pt idx="2103" formatCode="_(&quot;$&quot;* #,##0_);_(&quot;$&quot;* \(#,##0\);_(&quot;$&quot;* &quot;-&quot;??_);_(@_)">
                  <c:v>16.005156883876488</c:v>
                </c:pt>
                <c:pt idx="2104" formatCode="_(&quot;$&quot;* #,##0_);_(&quot;$&quot;* \(#,##0\);_(&quot;$&quot;* &quot;-&quot;??_);_(@_)">
                  <c:v>3.9254101814325635</c:v>
                </c:pt>
                <c:pt idx="2105" formatCode="_(&quot;$&quot;* #,##0_);_(&quot;$&quot;* \(#,##0\);_(&quot;$&quot;* &quot;-&quot;??_);_(@_)">
                  <c:v>0</c:v>
                </c:pt>
                <c:pt idx="2106" formatCode="_(&quot;$&quot;* #,##0_);_(&quot;$&quot;* \(#,##0\);_(&quot;$&quot;* &quot;-&quot;??_);_(@_)">
                  <c:v>24.007735325814735</c:v>
                </c:pt>
                <c:pt idx="2107" formatCode="_(&quot;$&quot;* #,##0_);_(&quot;$&quot;* \(#,##0\);_(&quot;$&quot;* &quot;-&quot;??_);_(@_)">
                  <c:v>0</c:v>
                </c:pt>
                <c:pt idx="2108" formatCode="_(&quot;$&quot;* #,##0_);_(&quot;$&quot;* \(#,##0\);_(&quot;$&quot;* &quot;-&quot;??_);_(@_)">
                  <c:v>0</c:v>
                </c:pt>
                <c:pt idx="2109" formatCode="_(&quot;$&quot;* #,##0_);_(&quot;$&quot;* \(#,##0\);_(&quot;$&quot;* &quot;-&quot;??_);_(@_)">
                  <c:v>14.473593684275892</c:v>
                </c:pt>
                <c:pt idx="2110" formatCode="_(&quot;$&quot;* #,##0_);_(&quot;$&quot;* \(#,##0\);_(&quot;$&quot;* &quot;-&quot;??_);_(@_)">
                  <c:v>44.014181430660344</c:v>
                </c:pt>
                <c:pt idx="2111" formatCode="_(&quot;$&quot;* #,##0_);_(&quot;$&quot;* \(#,##0\);_(&quot;$&quot;* &quot;-&quot;??_);_(@_)">
                  <c:v>0</c:v>
                </c:pt>
                <c:pt idx="2112" formatCode="_(&quot;$&quot;* #,##0_);_(&quot;$&quot;* \(#,##0\);_(&quot;$&quot;* &quot;-&quot;??_);_(@_)">
                  <c:v>14.309897398672611</c:v>
                </c:pt>
                <c:pt idx="2113" formatCode="_(&quot;$&quot;* #,##0_);_(&quot;$&quot;* \(#,##0\);_(&quot;$&quot;* &quot;-&quot;??_);_(@_)">
                  <c:v>56.018049093567718</c:v>
                </c:pt>
                <c:pt idx="2114" formatCode="_(&quot;$&quot;* #,##0_);_(&quot;$&quot;* \(#,##0\);_(&quot;$&quot;* &quot;-&quot;??_);_(@_)">
                  <c:v>2.5565811619142433</c:v>
                </c:pt>
                <c:pt idx="2115" formatCode="_(&quot;$&quot;* #,##0_);_(&quot;$&quot;* \(#,##0\);_(&quot;$&quot;* &quot;-&quot;??_);_(@_)">
                  <c:v>7.279115380826382</c:v>
                </c:pt>
                <c:pt idx="2116" formatCode="_(&quot;$&quot;* #,##0_);_(&quot;$&quot;* \(#,##0\);_(&quot;$&quot;* &quot;-&quot;??_);_(@_)">
                  <c:v>3.570901953333915</c:v>
                </c:pt>
                <c:pt idx="2117" formatCode="_(&quot;$&quot;* #,##0_);_(&quot;$&quot;* \(#,##0\);_(&quot;$&quot;* &quot;-&quot;??_);_(@_)">
                  <c:v>0</c:v>
                </c:pt>
                <c:pt idx="2118" formatCode="_(&quot;$&quot;* #,##0_);_(&quot;$&quot;* \(#,##0\);_(&quot;$&quot;* &quot;-&quot;??_);_(@_)">
                  <c:v>0</c:v>
                </c:pt>
                <c:pt idx="2119" formatCode="_(&quot;$&quot;* #,##0_);_(&quot;$&quot;* \(#,##0\);_(&quot;$&quot;* &quot;-&quot;??_);_(@_)">
                  <c:v>40.012892209691223</c:v>
                </c:pt>
                <c:pt idx="2120" formatCode="_(&quot;$&quot;* #,##0_);_(&quot;$&quot;* \(#,##0\);_(&quot;$&quot;* &quot;-&quot;??_);_(@_)">
                  <c:v>0</c:v>
                </c:pt>
                <c:pt idx="2121" formatCode="_(&quot;$&quot;* #,##0_);_(&quot;$&quot;* \(#,##0\);_(&quot;$&quot;* &quot;-&quot;??_);_(@_)">
                  <c:v>0</c:v>
                </c:pt>
                <c:pt idx="2122" formatCode="_(&quot;$&quot;* #,##0_);_(&quot;$&quot;* \(#,##0\);_(&quot;$&quot;* &quot;-&quot;??_);_(@_)">
                  <c:v>0</c:v>
                </c:pt>
                <c:pt idx="2123" formatCode="_(&quot;$&quot;* #,##0_);_(&quot;$&quot;* \(#,##0\);_(&quot;$&quot;* &quot;-&quot;??_);_(@_)">
                  <c:v>29.729340949836246</c:v>
                </c:pt>
                <c:pt idx="2124" formatCode="_(&quot;$&quot;* #,##0_);_(&quot;$&quot;* \(#,##0\);_(&quot;$&quot;* &quot;-&quot;??_);_(@_)">
                  <c:v>31.473835767724783</c:v>
                </c:pt>
                <c:pt idx="2125" formatCode="_(&quot;$&quot;* #,##0_);_(&quot;$&quot;* \(#,##0\);_(&quot;$&quot;* &quot;-&quot;??_);_(@_)">
                  <c:v>1.9654761083778653</c:v>
                </c:pt>
                <c:pt idx="2126" formatCode="_(&quot;$&quot;* #,##0_);_(&quot;$&quot;* \(#,##0\);_(&quot;$&quot;* &quot;-&quot;??_);_(@_)">
                  <c:v>8.8605176045699139</c:v>
                </c:pt>
                <c:pt idx="2127" formatCode="_(&quot;$&quot;* #,##0_);_(&quot;$&quot;* \(#,##0\);_(&quot;$&quot;* &quot;-&quot;??_);_(@_)">
                  <c:v>2.5461801637022132</c:v>
                </c:pt>
                <c:pt idx="2128" formatCode="_(&quot;$&quot;* #,##0_);_(&quot;$&quot;* \(#,##0\);_(&quot;$&quot;* &quot;-&quot;??_);_(@_)">
                  <c:v>0</c:v>
                </c:pt>
                <c:pt idx="2129" formatCode="_(&quot;$&quot;* #,##0_);_(&quot;$&quot;* \(#,##0\);_(&quot;$&quot;* &quot;-&quot;??_);_(@_)">
                  <c:v>42.366939336781492</c:v>
                </c:pt>
                <c:pt idx="2130" formatCode="_(&quot;$&quot;* #,##0_);_(&quot;$&quot;* \(#,##0\);_(&quot;$&quot;* &quot;-&quot;??_);_(@_)">
                  <c:v>56.018049093567718</c:v>
                </c:pt>
                <c:pt idx="2131" formatCode="_(&quot;$&quot;* #,##0_);_(&quot;$&quot;* \(#,##0\);_(&quot;$&quot;* &quot;-&quot;??_);_(@_)">
                  <c:v>0</c:v>
                </c:pt>
                <c:pt idx="2132" formatCode="_(&quot;$&quot;* #,##0_);_(&quot;$&quot;* \(#,##0\);_(&quot;$&quot;* &quot;-&quot;??_);_(@_)">
                  <c:v>0</c:v>
                </c:pt>
                <c:pt idx="2133" formatCode="_(&quot;$&quot;* #,##0_);_(&quot;$&quot;* \(#,##0\);_(&quot;$&quot;* &quot;-&quot;??_);_(@_)">
                  <c:v>0</c:v>
                </c:pt>
                <c:pt idx="2134" formatCode="_(&quot;$&quot;* #,##0_);_(&quot;$&quot;* \(#,##0\);_(&quot;$&quot;* &quot;-&quot;??_);_(@_)">
                  <c:v>28.009024546783863</c:v>
                </c:pt>
                <c:pt idx="2135" formatCode="_(&quot;$&quot;* #,##0_);_(&quot;$&quot;* \(#,##0\);_(&quot;$&quot;* &quot;-&quot;??_);_(@_)">
                  <c:v>13.611841406703496</c:v>
                </c:pt>
                <c:pt idx="2136" formatCode="_(&quot;$&quot;* #,##0_);_(&quot;$&quot;* \(#,##0\);_(&quot;$&quot;* &quot;-&quot;??_);_(@_)">
                  <c:v>36.011602988722096</c:v>
                </c:pt>
                <c:pt idx="2137" formatCode="_(&quot;$&quot;* #,##0_);_(&quot;$&quot;* \(#,##0\);_(&quot;$&quot;* &quot;-&quot;??_);_(@_)">
                  <c:v>0</c:v>
                </c:pt>
                <c:pt idx="2138" formatCode="_(&quot;$&quot;* #,##0_);_(&quot;$&quot;* \(#,##0\);_(&quot;$&quot;* &quot;-&quot;??_);_(@_)">
                  <c:v>13.885637059079926</c:v>
                </c:pt>
                <c:pt idx="2139" formatCode="_(&quot;$&quot;* #,##0_);_(&quot;$&quot;* \(#,##0\);_(&quot;$&quot;* &quot;-&quot;??_);_(@_)">
                  <c:v>0</c:v>
                </c:pt>
                <c:pt idx="2140" formatCode="_(&quot;$&quot;* #,##0_);_(&quot;$&quot;* \(#,##0\);_(&quot;$&quot;* &quot;-&quot;??_);_(@_)">
                  <c:v>18.530302993386293</c:v>
                </c:pt>
                <c:pt idx="2141" formatCode="_(&quot;$&quot;* #,##0_);_(&quot;$&quot;* \(#,##0\);_(&quot;$&quot;* &quot;-&quot;??_);_(@_)">
                  <c:v>8.002578441938244</c:v>
                </c:pt>
                <c:pt idx="2142" formatCode="_(&quot;$&quot;* #,##0_);_(&quot;$&quot;* \(#,##0\);_(&quot;$&quot;* &quot;-&quot;??_);_(@_)">
                  <c:v>0</c:v>
                </c:pt>
                <c:pt idx="2143" formatCode="_(&quot;$&quot;* #,##0_);_(&quot;$&quot;* \(#,##0\);_(&quot;$&quot;* &quot;-&quot;??_);_(@_)">
                  <c:v>0</c:v>
                </c:pt>
                <c:pt idx="2144" formatCode="_(&quot;$&quot;* #,##0_);_(&quot;$&quot;* \(#,##0\);_(&quot;$&quot;* &quot;-&quot;??_);_(@_)">
                  <c:v>48.015470651629471</c:v>
                </c:pt>
                <c:pt idx="2145" formatCode="_(&quot;$&quot;* #,##0_);_(&quot;$&quot;* \(#,##0\);_(&quot;$&quot;* &quot;-&quot;??_);_(@_)">
                  <c:v>17.154885953254173</c:v>
                </c:pt>
                <c:pt idx="2146" formatCode="_(&quot;$&quot;* #,##0_);_(&quot;$&quot;* \(#,##0\);_(&quot;$&quot;* &quot;-&quot;??_);_(@_)">
                  <c:v>0</c:v>
                </c:pt>
                <c:pt idx="2147" formatCode="_(&quot;$&quot;* #,##0_);_(&quot;$&quot;* \(#,##0\);_(&quot;$&quot;* &quot;-&quot;??_);_(@_)">
                  <c:v>20.827944273316106</c:v>
                </c:pt>
                <c:pt idx="2148" formatCode="_(&quot;$&quot;* #,##0_);_(&quot;$&quot;* \(#,##0\);_(&quot;$&quot;* &quot;-&quot;??_);_(@_)">
                  <c:v>5.7862238371680776</c:v>
                </c:pt>
                <c:pt idx="2149" formatCode="_(&quot;$&quot;* #,##0_);_(&quot;$&quot;* \(#,##0\);_(&quot;$&quot;* &quot;-&quot;??_);_(@_)">
                  <c:v>0</c:v>
                </c:pt>
                <c:pt idx="2150" formatCode="_(&quot;$&quot;* #,##0_);_(&quot;$&quot;* \(#,##0\);_(&quot;$&quot;* &quot;-&quot;??_);_(@_)">
                  <c:v>0</c:v>
                </c:pt>
                <c:pt idx="2151" formatCode="_(&quot;$&quot;* #,##0_);_(&quot;$&quot;* \(#,##0\);_(&quot;$&quot;* &quot;-&quot;??_);_(@_)">
                  <c:v>14.338176218047375</c:v>
                </c:pt>
                <c:pt idx="2152" formatCode="_(&quot;$&quot;* #,##0_);_(&quot;$&quot;* \(#,##0\);_(&quot;$&quot;* &quot;-&quot;??_);_(@_)">
                  <c:v>2.4838082763404086</c:v>
                </c:pt>
                <c:pt idx="2153" formatCode="_(&quot;$&quot;* #,##0_);_(&quot;$&quot;* \(#,##0\);_(&quot;$&quot;* &quot;-&quot;??_);_(@_)">
                  <c:v>10.86484208216997</c:v>
                </c:pt>
                <c:pt idx="2154" formatCode="_(&quot;$&quot;* #,##0_);_(&quot;$&quot;* \(#,##0\);_(&quot;$&quot;* &quot;-&quot;??_);_(@_)">
                  <c:v>0</c:v>
                </c:pt>
                <c:pt idx="2155" formatCode="_(&quot;$&quot;* #,##0_);_(&quot;$&quot;* \(#,##0\);_(&quot;$&quot;* &quot;-&quot;??_);_(@_)">
                  <c:v>18.792870434216415</c:v>
                </c:pt>
                <c:pt idx="2156" formatCode="_(&quot;$&quot;* #,##0_);_(&quot;$&quot;* \(#,##0\);_(&quot;$&quot;* &quot;-&quot;??_);_(@_)">
                  <c:v>10.114886191503834</c:v>
                </c:pt>
                <c:pt idx="2157" formatCode="_(&quot;$&quot;* #,##0_);_(&quot;$&quot;* \(#,##0\);_(&quot;$&quot;* &quot;-&quot;??_);_(@_)">
                  <c:v>0</c:v>
                </c:pt>
                <c:pt idx="2158" formatCode="_(&quot;$&quot;* #,##0_);_(&quot;$&quot;* \(#,##0\);_(&quot;$&quot;* &quot;-&quot;??_);_(@_)">
                  <c:v>13.127456880655474</c:v>
                </c:pt>
                <c:pt idx="2159" formatCode="_(&quot;$&quot;* #,##0_);_(&quot;$&quot;* \(#,##0\);_(&quot;$&quot;* &quot;-&quot;??_);_(@_)">
                  <c:v>24.007735325814735</c:v>
                </c:pt>
                <c:pt idx="2160" formatCode="_(&quot;$&quot;* #,##0_);_(&quot;$&quot;* \(#,##0\);_(&quot;$&quot;* &quot;-&quot;??_);_(@_)">
                  <c:v>44.014181430660344</c:v>
                </c:pt>
                <c:pt idx="2161" formatCode="_(&quot;$&quot;* #,##0_);_(&quot;$&quot;* \(#,##0\);_(&quot;$&quot;* &quot;-&quot;??_);_(@_)">
                  <c:v>18.410731209985368</c:v>
                </c:pt>
                <c:pt idx="2162" formatCode="_(&quot;$&quot;* #,##0_);_(&quot;$&quot;* \(#,##0\);_(&quot;$&quot;* &quot;-&quot;??_);_(@_)">
                  <c:v>16.034328871941625</c:v>
                </c:pt>
                <c:pt idx="2163" formatCode="_(&quot;$&quot;* #,##0_);_(&quot;$&quot;* \(#,##0\);_(&quot;$&quot;* &quot;-&quot;??_);_(@_)">
                  <c:v>5.6420528061039876</c:v>
                </c:pt>
                <c:pt idx="2164" formatCode="_(&quot;$&quot;* #,##0_);_(&quot;$&quot;* \(#,##0\);_(&quot;$&quot;* &quot;-&quot;??_);_(@_)">
                  <c:v>0</c:v>
                </c:pt>
                <c:pt idx="2165" formatCode="_(&quot;$&quot;* #,##0_);_(&quot;$&quot;* \(#,##0\);_(&quot;$&quot;* &quot;-&quot;??_);_(@_)">
                  <c:v>25.634767465072112</c:v>
                </c:pt>
                <c:pt idx="2166" formatCode="_(&quot;$&quot;* #,##0_);_(&quot;$&quot;* \(#,##0\);_(&quot;$&quot;* &quot;-&quot;??_);_(@_)">
                  <c:v>8.002578441938244</c:v>
                </c:pt>
                <c:pt idx="2167" formatCode="_(&quot;$&quot;* #,##0_);_(&quot;$&quot;* \(#,##0\);_(&quot;$&quot;* &quot;-&quot;??_);_(@_)">
                  <c:v>3.0300950254283547</c:v>
                </c:pt>
                <c:pt idx="2168" formatCode="_(&quot;$&quot;* #,##0_);_(&quot;$&quot;* \(#,##0\);_(&quot;$&quot;* &quot;-&quot;??_);_(@_)">
                  <c:v>0</c:v>
                </c:pt>
                <c:pt idx="2169" formatCode="_(&quot;$&quot;* #,##0_);_(&quot;$&quot;* \(#,##0\);_(&quot;$&quot;* &quot;-&quot;??_);_(@_)">
                  <c:v>0.3899540537349705</c:v>
                </c:pt>
                <c:pt idx="2170" formatCode="_(&quot;$&quot;* #,##0_);_(&quot;$&quot;* \(#,##0\);_(&quot;$&quot;* &quot;-&quot;??_);_(@_)">
                  <c:v>36.011602988722096</c:v>
                </c:pt>
                <c:pt idx="2171" formatCode="_(&quot;$&quot;* #,##0_);_(&quot;$&quot;* \(#,##0\);_(&quot;$&quot;* &quot;-&quot;??_);_(@_)">
                  <c:v>17.835958340980948</c:v>
                </c:pt>
                <c:pt idx="2172" formatCode="_(&quot;$&quot;* #,##0_);_(&quot;$&quot;* \(#,##0\);_(&quot;$&quot;* &quot;-&quot;??_);_(@_)">
                  <c:v>0</c:v>
                </c:pt>
                <c:pt idx="2173" formatCode="_(&quot;$&quot;* #,##0_);_(&quot;$&quot;* \(#,##0\);_(&quot;$&quot;* &quot;-&quot;??_);_(@_)">
                  <c:v>56.018049093567718</c:v>
                </c:pt>
                <c:pt idx="2174" formatCode="_(&quot;$&quot;* #,##0_);_(&quot;$&quot;* \(#,##0\);_(&quot;$&quot;* &quot;-&quot;??_);_(@_)">
                  <c:v>22.161505686580483</c:v>
                </c:pt>
                <c:pt idx="2175" formatCode="_(&quot;$&quot;* #,##0_);_(&quot;$&quot;* \(#,##0\);_(&quot;$&quot;* &quot;-&quot;??_);_(@_)">
                  <c:v>12.922461012608933</c:v>
                </c:pt>
                <c:pt idx="2176" formatCode="_(&quot;$&quot;* #,##0_);_(&quot;$&quot;* \(#,##0\);_(&quot;$&quot;* &quot;-&quot;??_);_(@_)">
                  <c:v>20.006446104845615</c:v>
                </c:pt>
                <c:pt idx="2177" formatCode="_(&quot;$&quot;* #,##0_);_(&quot;$&quot;* \(#,##0\);_(&quot;$&quot;* &quot;-&quot;??_);_(@_)">
                  <c:v>0</c:v>
                </c:pt>
                <c:pt idx="2178" formatCode="_(&quot;$&quot;* #,##0_);_(&quot;$&quot;* \(#,##0\);_(&quot;$&quot;* &quot;-&quot;??_);_(@_)">
                  <c:v>9.6540622091357342</c:v>
                </c:pt>
                <c:pt idx="2179" formatCode="_(&quot;$&quot;* #,##0_);_(&quot;$&quot;* \(#,##0\);_(&quot;$&quot;* &quot;-&quot;??_);_(@_)">
                  <c:v>0</c:v>
                </c:pt>
                <c:pt idx="2180" formatCode="_(&quot;$&quot;* #,##0_);_(&quot;$&quot;* \(#,##0\);_(&quot;$&quot;* &quot;-&quot;??_);_(@_)">
                  <c:v>7.1852325533253998</c:v>
                </c:pt>
                <c:pt idx="2181" formatCode="_(&quot;$&quot;* #,##0_);_(&quot;$&quot;* \(#,##0\);_(&quot;$&quot;* &quot;-&quot;??_);_(@_)">
                  <c:v>40.012892209691223</c:v>
                </c:pt>
                <c:pt idx="2182" formatCode="_(&quot;$&quot;* #,##0_);_(&quot;$&quot;* \(#,##0\);_(&quot;$&quot;* &quot;-&quot;??_);_(@_)">
                  <c:v>0</c:v>
                </c:pt>
                <c:pt idx="2183" formatCode="_(&quot;$&quot;* #,##0_);_(&quot;$&quot;* \(#,##0\);_(&quot;$&quot;* &quot;-&quot;??_);_(@_)">
                  <c:v>1.7879901862083025</c:v>
                </c:pt>
                <c:pt idx="2184" formatCode="_(&quot;$&quot;* #,##0_);_(&quot;$&quot;* \(#,##0\);_(&quot;$&quot;* &quot;-&quot;??_);_(@_)">
                  <c:v>32.010313767752976</c:v>
                </c:pt>
                <c:pt idx="2185" formatCode="_(&quot;$&quot;* #,##0_);_(&quot;$&quot;* \(#,##0\);_(&quot;$&quot;* &quot;-&quot;??_);_(@_)">
                  <c:v>2.7537249074758141</c:v>
                </c:pt>
                <c:pt idx="2186" formatCode="_(&quot;$&quot;* #,##0_);_(&quot;$&quot;* \(#,##0\);_(&quot;$&quot;* &quot;-&quot;??_);_(@_)">
                  <c:v>0</c:v>
                </c:pt>
                <c:pt idx="2187" formatCode="_(&quot;$&quot;* #,##0_);_(&quot;$&quot;* \(#,##0\);_(&quot;$&quot;* &quot;-&quot;??_);_(@_)">
                  <c:v>0</c:v>
                </c:pt>
                <c:pt idx="2188" formatCode="_(&quot;$&quot;* #,##0_);_(&quot;$&quot;* \(#,##0\);_(&quot;$&quot;* &quot;-&quot;??_);_(@_)">
                  <c:v>6.625379341534412</c:v>
                </c:pt>
                <c:pt idx="2189" formatCode="_(&quot;$&quot;* #,##0_);_(&quot;$&quot;* \(#,##0\);_(&quot;$&quot;* &quot;-&quot;??_);_(@_)">
                  <c:v>0</c:v>
                </c:pt>
                <c:pt idx="2190" formatCode="_(&quot;$&quot;* #,##0_);_(&quot;$&quot;* \(#,##0\);_(&quot;$&quot;* &quot;-&quot;??_);_(@_)">
                  <c:v>16.005156883876488</c:v>
                </c:pt>
                <c:pt idx="2191" formatCode="_(&quot;$&quot;* #,##0_);_(&quot;$&quot;* \(#,##0\);_(&quot;$&quot;* &quot;-&quot;??_);_(@_)">
                  <c:v>0</c:v>
                </c:pt>
                <c:pt idx="2192" formatCode="_(&quot;$&quot;* #,##0_);_(&quot;$&quot;* \(#,##0\);_(&quot;$&quot;* &quot;-&quot;??_);_(@_)">
                  <c:v>46.141451285252479</c:v>
                </c:pt>
                <c:pt idx="2193" formatCode="_(&quot;$&quot;* #,##0_);_(&quot;$&quot;* \(#,##0\);_(&quot;$&quot;* &quot;-&quot;??_);_(@_)">
                  <c:v>0</c:v>
                </c:pt>
                <c:pt idx="2194" formatCode="_(&quot;$&quot;* #,##0_);_(&quot;$&quot;* \(#,##0\);_(&quot;$&quot;* &quot;-&quot;??_);_(@_)">
                  <c:v>88.028362861320687</c:v>
                </c:pt>
                <c:pt idx="2195" formatCode="_(&quot;$&quot;* #,##0_);_(&quot;$&quot;* \(#,##0\);_(&quot;$&quot;* &quot;-&quot;??_);_(@_)">
                  <c:v>5.7852177288266917</c:v>
                </c:pt>
                <c:pt idx="2196" formatCode="_(&quot;$&quot;* #,##0_);_(&quot;$&quot;* \(#,##0\);_(&quot;$&quot;* &quot;-&quot;??_);_(@_)">
                  <c:v>36.011602988722096</c:v>
                </c:pt>
                <c:pt idx="2197" formatCode="_(&quot;$&quot;* #,##0_);_(&quot;$&quot;* \(#,##0\);_(&quot;$&quot;* &quot;-&quot;??_);_(@_)">
                  <c:v>72.023205977444192</c:v>
                </c:pt>
                <c:pt idx="2198" formatCode="_(&quot;$&quot;* #,##0_);_(&quot;$&quot;* \(#,##0\);_(&quot;$&quot;* &quot;-&quot;??_);_(@_)">
                  <c:v>2.6425931054064669</c:v>
                </c:pt>
                <c:pt idx="2199" formatCode="_(&quot;$&quot;* #,##0_);_(&quot;$&quot;* \(#,##0\);_(&quot;$&quot;* &quot;-&quot;??_);_(@_)">
                  <c:v>48.015470651629471</c:v>
                </c:pt>
                <c:pt idx="2200" formatCode="_(&quot;$&quot;* #,##0_);_(&quot;$&quot;* \(#,##0\);_(&quot;$&quot;* &quot;-&quot;??_);_(@_)">
                  <c:v>0</c:v>
                </c:pt>
                <c:pt idx="2201" formatCode="_(&quot;$&quot;* #,##0_);_(&quot;$&quot;* \(#,##0\);_(&quot;$&quot;* &quot;-&quot;??_);_(@_)">
                  <c:v>2.0682008652143145</c:v>
                </c:pt>
                <c:pt idx="2202" formatCode="_(&quot;$&quot;* #,##0_);_(&quot;$&quot;* \(#,##0\);_(&quot;$&quot;* &quot;-&quot;??_);_(@_)">
                  <c:v>8.2154546957211227</c:v>
                </c:pt>
                <c:pt idx="2203" formatCode="_(&quot;$&quot;* #,##0_);_(&quot;$&quot;* \(#,##0\);_(&quot;$&quot;* &quot;-&quot;??_);_(@_)">
                  <c:v>0</c:v>
                </c:pt>
                <c:pt idx="2204" formatCode="_(&quot;$&quot;* #,##0_);_(&quot;$&quot;* \(#,##0\);_(&quot;$&quot;* &quot;-&quot;??_);_(@_)">
                  <c:v>16.005156883876488</c:v>
                </c:pt>
                <c:pt idx="2205" formatCode="_(&quot;$&quot;* #,##0_);_(&quot;$&quot;* \(#,##0\);_(&quot;$&quot;* &quot;-&quot;??_);_(@_)">
                  <c:v>19.70343578587655</c:v>
                </c:pt>
                <c:pt idx="2206" formatCode="_(&quot;$&quot;* #,##0_);_(&quot;$&quot;* \(#,##0\);_(&quot;$&quot;* &quot;-&quot;??_);_(@_)">
                  <c:v>7.4844883495195536</c:v>
                </c:pt>
                <c:pt idx="2207" formatCode="_(&quot;$&quot;* #,##0_);_(&quot;$&quot;* \(#,##0\);_(&quot;$&quot;* &quot;-&quot;??_);_(@_)">
                  <c:v>4.001289220969122</c:v>
                </c:pt>
                <c:pt idx="2208" formatCode="_(&quot;$&quot;* #,##0_);_(&quot;$&quot;* \(#,##0\);_(&quot;$&quot;* &quot;-&quot;??_);_(@_)">
                  <c:v>8.002578441938244</c:v>
                </c:pt>
                <c:pt idx="2209" formatCode="_(&quot;$&quot;* #,##0_);_(&quot;$&quot;* \(#,##0\);_(&quot;$&quot;* &quot;-&quot;??_);_(@_)">
                  <c:v>84.027073640351574</c:v>
                </c:pt>
                <c:pt idx="2210" formatCode="_(&quot;$&quot;* #,##0_);_(&quot;$&quot;* \(#,##0\);_(&quot;$&quot;* &quot;-&quot;??_);_(@_)">
                  <c:v>4.001289220969122</c:v>
                </c:pt>
                <c:pt idx="2211" formatCode="_(&quot;$&quot;* #,##0_);_(&quot;$&quot;* \(#,##0\);_(&quot;$&quot;* &quot;-&quot;??_);_(@_)">
                  <c:v>24.007735325814735</c:v>
                </c:pt>
                <c:pt idx="2212" formatCode="_(&quot;$&quot;* #,##0_);_(&quot;$&quot;* \(#,##0\);_(&quot;$&quot;* &quot;-&quot;??_);_(@_)">
                  <c:v>28.009024546783859</c:v>
                </c:pt>
                <c:pt idx="2213" formatCode="_(&quot;$&quot;* #,##0_);_(&quot;$&quot;* \(#,##0\);_(&quot;$&quot;* &quot;-&quot;??_);_(@_)">
                  <c:v>0</c:v>
                </c:pt>
                <c:pt idx="2214" formatCode="_(&quot;$&quot;* #,##0_);_(&quot;$&quot;* \(#,##0\);_(&quot;$&quot;* &quot;-&quot;??_);_(@_)">
                  <c:v>0</c:v>
                </c:pt>
                <c:pt idx="2215" formatCode="_(&quot;$&quot;* #,##0_);_(&quot;$&quot;* \(#,##0\);_(&quot;$&quot;* &quot;-&quot;??_);_(@_)">
                  <c:v>56.018049093567718</c:v>
                </c:pt>
                <c:pt idx="2216" formatCode="_(&quot;$&quot;* #,##0_);_(&quot;$&quot;* \(#,##0\);_(&quot;$&quot;* &quot;-&quot;??_);_(@_)">
                  <c:v>20.006446104845612</c:v>
                </c:pt>
                <c:pt idx="2217" formatCode="_(&quot;$&quot;* #,##0_);_(&quot;$&quot;* \(#,##0\);_(&quot;$&quot;* &quot;-&quot;??_);_(@_)">
                  <c:v>0</c:v>
                </c:pt>
                <c:pt idx="2218" formatCode="_(&quot;$&quot;* #,##0_);_(&quot;$&quot;* \(#,##0\);_(&quot;$&quot;* &quot;-&quot;??_);_(@_)">
                  <c:v>3.9329577762486037</c:v>
                </c:pt>
                <c:pt idx="2219" formatCode="_(&quot;$&quot;* #,##0_);_(&quot;$&quot;* \(#,##0\);_(&quot;$&quot;* &quot;-&quot;??_);_(@_)">
                  <c:v>0</c:v>
                </c:pt>
                <c:pt idx="2220" formatCode="_(&quot;$&quot;* #,##0_);_(&quot;$&quot;* \(#,##0\);_(&quot;$&quot;* &quot;-&quot;??_);_(@_)">
                  <c:v>68.021916756475079</c:v>
                </c:pt>
                <c:pt idx="2221" formatCode="_(&quot;$&quot;* #,##0_);_(&quot;$&quot;* \(#,##0\);_(&quot;$&quot;* &quot;-&quot;??_);_(@_)">
                  <c:v>20.006446104845612</c:v>
                </c:pt>
                <c:pt idx="2222" formatCode="_(&quot;$&quot;* #,##0_);_(&quot;$&quot;* \(#,##0\);_(&quot;$&quot;* &quot;-&quot;??_);_(@_)">
                  <c:v>6.7339218788275197</c:v>
                </c:pt>
                <c:pt idx="2223" formatCode="_(&quot;$&quot;* #,##0_);_(&quot;$&quot;* \(#,##0\);_(&quot;$&quot;* &quot;-&quot;??_);_(@_)">
                  <c:v>16.005156883876488</c:v>
                </c:pt>
                <c:pt idx="2224" formatCode="_(&quot;$&quot;* #,##0_);_(&quot;$&quot;* \(#,##0\);_(&quot;$&quot;* &quot;-&quot;??_);_(@_)">
                  <c:v>0</c:v>
                </c:pt>
                <c:pt idx="2225" formatCode="_(&quot;$&quot;* #,##0_);_(&quot;$&quot;* \(#,##0\);_(&quot;$&quot;* &quot;-&quot;??_);_(@_)">
                  <c:v>5.8766203825123711</c:v>
                </c:pt>
                <c:pt idx="2226" formatCode="_(&quot;$&quot;* #,##0_);_(&quot;$&quot;* \(#,##0\);_(&quot;$&quot;* &quot;-&quot;??_);_(@_)">
                  <c:v>0</c:v>
                </c:pt>
                <c:pt idx="2227" formatCode="_(&quot;$&quot;* #,##0_);_(&quot;$&quot;* \(#,##0\);_(&quot;$&quot;* &quot;-&quot;??_);_(@_)">
                  <c:v>16.005156883876488</c:v>
                </c:pt>
                <c:pt idx="2228" formatCode="_(&quot;$&quot;* #,##0_);_(&quot;$&quot;* \(#,##0\);_(&quot;$&quot;* &quot;-&quot;??_);_(@_)">
                  <c:v>0</c:v>
                </c:pt>
                <c:pt idx="2229" formatCode="_(&quot;$&quot;* #,##0_);_(&quot;$&quot;* \(#,##0\);_(&quot;$&quot;* &quot;-&quot;??_);_(@_)">
                  <c:v>3.2242661953938603</c:v>
                </c:pt>
                <c:pt idx="2230" formatCode="_(&quot;$&quot;* #,##0_);_(&quot;$&quot;* \(#,##0\);_(&quot;$&quot;* &quot;-&quot;??_);_(@_)">
                  <c:v>20.006446104845612</c:v>
                </c:pt>
                <c:pt idx="2231" formatCode="_(&quot;$&quot;* #,##0_);_(&quot;$&quot;* \(#,##0\);_(&quot;$&quot;* &quot;-&quot;??_);_(@_)">
                  <c:v>2.2316026001180345</c:v>
                </c:pt>
                <c:pt idx="2232" formatCode="_(&quot;$&quot;* #,##0_);_(&quot;$&quot;* \(#,##0\);_(&quot;$&quot;* &quot;-&quot;??_);_(@_)">
                  <c:v>7.1949840772626574</c:v>
                </c:pt>
                <c:pt idx="2233" formatCode="_(&quot;$&quot;* #,##0_);_(&quot;$&quot;* \(#,##0\);_(&quot;$&quot;* &quot;-&quot;??_);_(@_)">
                  <c:v>48.015470651629471</c:v>
                </c:pt>
                <c:pt idx="2234" formatCode="_(&quot;$&quot;* #,##0_);_(&quot;$&quot;* \(#,##0\);_(&quot;$&quot;* &quot;-&quot;??_);_(@_)">
                  <c:v>0</c:v>
                </c:pt>
                <c:pt idx="2235" formatCode="_(&quot;$&quot;* #,##0_);_(&quot;$&quot;* \(#,##0\);_(&quot;$&quot;* &quot;-&quot;??_);_(@_)">
                  <c:v>3.6724425084190457</c:v>
                </c:pt>
                <c:pt idx="2236" formatCode="_(&quot;$&quot;* #,##0_);_(&quot;$&quot;* \(#,##0\);_(&quot;$&quot;* &quot;-&quot;??_);_(@_)">
                  <c:v>0</c:v>
                </c:pt>
                <c:pt idx="2237" formatCode="_(&quot;$&quot;* #,##0_);_(&quot;$&quot;* \(#,##0\);_(&quot;$&quot;* &quot;-&quot;??_);_(@_)">
                  <c:v>12.003867662907368</c:v>
                </c:pt>
                <c:pt idx="2238" formatCode="_(&quot;$&quot;* #,##0_);_(&quot;$&quot;* \(#,##0\);_(&quot;$&quot;* &quot;-&quot;??_);_(@_)">
                  <c:v>6.3018319234885336</c:v>
                </c:pt>
                <c:pt idx="2239" formatCode="_(&quot;$&quot;* #,##0_);_(&quot;$&quot;* \(#,##0\);_(&quot;$&quot;* &quot;-&quot;??_);_(@_)">
                  <c:v>36.011602988722096</c:v>
                </c:pt>
                <c:pt idx="2240" formatCode="_(&quot;$&quot;* #,##0_);_(&quot;$&quot;* \(#,##0\);_(&quot;$&quot;* &quot;-&quot;??_);_(@_)">
                  <c:v>12.772394658748954</c:v>
                </c:pt>
                <c:pt idx="2241" formatCode="_(&quot;$&quot;* #,##0_);_(&quot;$&quot;* \(#,##0\);_(&quot;$&quot;* &quot;-&quot;??_);_(@_)">
                  <c:v>40.925789180506406</c:v>
                </c:pt>
                <c:pt idx="2242" formatCode="_(&quot;$&quot;* #,##0_);_(&quot;$&quot;* \(#,##0\);_(&quot;$&quot;* &quot;-&quot;??_);_(@_)">
                  <c:v>0</c:v>
                </c:pt>
                <c:pt idx="2243" formatCode="_(&quot;$&quot;* #,##0_);_(&quot;$&quot;* \(#,##0\);_(&quot;$&quot;* &quot;-&quot;??_);_(@_)">
                  <c:v>7.1740193400631211</c:v>
                </c:pt>
                <c:pt idx="2244" formatCode="_(&quot;$&quot;* #,##0_);_(&quot;$&quot;* \(#,##0\);_(&quot;$&quot;* &quot;-&quot;??_);_(@_)">
                  <c:v>1.6384862784858538</c:v>
                </c:pt>
                <c:pt idx="2245" formatCode="_(&quot;$&quot;* #,##0_);_(&quot;$&quot;* \(#,##0\);_(&quot;$&quot;* &quot;-&quot;??_);_(@_)">
                  <c:v>0</c:v>
                </c:pt>
                <c:pt idx="2246" formatCode="_(&quot;$&quot;* #,##0_);_(&quot;$&quot;* \(#,##0\);_(&quot;$&quot;* &quot;-&quot;??_);_(@_)">
                  <c:v>11.496328041837282</c:v>
                </c:pt>
                <c:pt idx="2247" formatCode="_(&quot;$&quot;* #,##0_);_(&quot;$&quot;* \(#,##0\);_(&quot;$&quot;* &quot;-&quot;??_);_(@_)">
                  <c:v>0</c:v>
                </c:pt>
                <c:pt idx="2248" formatCode="_(&quot;$&quot;* #,##0_);_(&quot;$&quot;* \(#,##0\);_(&quot;$&quot;* &quot;-&quot;??_);_(@_)">
                  <c:v>16.353466208260304</c:v>
                </c:pt>
                <c:pt idx="2249" formatCode="_(&quot;$&quot;* #,##0_);_(&quot;$&quot;* \(#,##0\);_(&quot;$&quot;* &quot;-&quot;??_);_(@_)">
                  <c:v>60.019338314536839</c:v>
                </c:pt>
                <c:pt idx="2250" formatCode="_(&quot;$&quot;* #,##0_);_(&quot;$&quot;* \(#,##0\);_(&quot;$&quot;* &quot;-&quot;??_);_(@_)">
                  <c:v>48.015470651629471</c:v>
                </c:pt>
                <c:pt idx="2251" formatCode="_(&quot;$&quot;* #,##0_);_(&quot;$&quot;* \(#,##0\);_(&quot;$&quot;* &quot;-&quot;??_);_(@_)">
                  <c:v>18.491241790511502</c:v>
                </c:pt>
                <c:pt idx="2252" formatCode="_(&quot;$&quot;* #,##0_);_(&quot;$&quot;* \(#,##0\);_(&quot;$&quot;* &quot;-&quot;??_);_(@_)">
                  <c:v>16.005156883876488</c:v>
                </c:pt>
                <c:pt idx="2253" formatCode="_(&quot;$&quot;* #,##0_);_(&quot;$&quot;* \(#,##0\);_(&quot;$&quot;* &quot;-&quot;??_);_(@_)">
                  <c:v>1.6352119411520616</c:v>
                </c:pt>
                <c:pt idx="2254" formatCode="_(&quot;$&quot;* #,##0_);_(&quot;$&quot;* \(#,##0\);_(&quot;$&quot;* &quot;-&quot;??_);_(@_)">
                  <c:v>31.194528501073567</c:v>
                </c:pt>
                <c:pt idx="2255" formatCode="_(&quot;$&quot;* #,##0_);_(&quot;$&quot;* \(#,##0\);_(&quot;$&quot;* &quot;-&quot;??_);_(@_)">
                  <c:v>4.001289220969122</c:v>
                </c:pt>
                <c:pt idx="2256" formatCode="_(&quot;$&quot;* #,##0_);_(&quot;$&quot;* \(#,##0\);_(&quot;$&quot;* &quot;-&quot;??_);_(@_)">
                  <c:v>0</c:v>
                </c:pt>
                <c:pt idx="2257" formatCode="_(&quot;$&quot;* #,##0_);_(&quot;$&quot;* \(#,##0\);_(&quot;$&quot;* &quot;-&quot;??_);_(@_)">
                  <c:v>17.282774593858182</c:v>
                </c:pt>
                <c:pt idx="2258" formatCode="_(&quot;$&quot;* #,##0_);_(&quot;$&quot;* \(#,##0\);_(&quot;$&quot;* &quot;-&quot;??_);_(@_)">
                  <c:v>8.8557960262716175</c:v>
                </c:pt>
                <c:pt idx="2259" formatCode="_(&quot;$&quot;* #,##0_);_(&quot;$&quot;* \(#,##0\);_(&quot;$&quot;* &quot;-&quot;??_);_(@_)">
                  <c:v>16.005156883876488</c:v>
                </c:pt>
                <c:pt idx="2260" formatCode="_(&quot;$&quot;* #,##0_);_(&quot;$&quot;* \(#,##0\);_(&quot;$&quot;* &quot;-&quot;??_);_(@_)">
                  <c:v>0</c:v>
                </c:pt>
                <c:pt idx="2261" formatCode="_(&quot;$&quot;* #,##0_);_(&quot;$&quot;* \(#,##0\);_(&quot;$&quot;* &quot;-&quot;??_);_(@_)">
                  <c:v>3.4635144773244186</c:v>
                </c:pt>
                <c:pt idx="2262" formatCode="_(&quot;$&quot;* #,##0_);_(&quot;$&quot;* \(#,##0\);_(&quot;$&quot;* &quot;-&quot;??_);_(@_)">
                  <c:v>37.021315773507908</c:v>
                </c:pt>
                <c:pt idx="2263" formatCode="_(&quot;$&quot;* #,##0_);_(&quot;$&quot;* \(#,##0\);_(&quot;$&quot;* &quot;-&quot;??_);_(@_)">
                  <c:v>48.015470651629471</c:v>
                </c:pt>
                <c:pt idx="2264" formatCode="_(&quot;$&quot;* #,##0_);_(&quot;$&quot;* \(#,##0\);_(&quot;$&quot;* &quot;-&quot;??_);_(@_)">
                  <c:v>0</c:v>
                </c:pt>
                <c:pt idx="2265" formatCode="_(&quot;$&quot;* #,##0_);_(&quot;$&quot;* \(#,##0\);_(&quot;$&quot;* &quot;-&quot;??_);_(@_)">
                  <c:v>25.492920918916212</c:v>
                </c:pt>
                <c:pt idx="2266" formatCode="_(&quot;$&quot;* #,##0_);_(&quot;$&quot;* \(#,##0\);_(&quot;$&quot;* &quot;-&quot;??_);_(@_)">
                  <c:v>16.005156883876488</c:v>
                </c:pt>
                <c:pt idx="2267" formatCode="_(&quot;$&quot;* #,##0_);_(&quot;$&quot;* \(#,##0\);_(&quot;$&quot;* &quot;-&quot;??_);_(@_)">
                  <c:v>68.021916756475079</c:v>
                </c:pt>
                <c:pt idx="2268" formatCode="_(&quot;$&quot;* #,##0_);_(&quot;$&quot;* \(#,##0\);_(&quot;$&quot;* &quot;-&quot;??_);_(@_)">
                  <c:v>0</c:v>
                </c:pt>
                <c:pt idx="2269" formatCode="_(&quot;$&quot;* #,##0_);_(&quot;$&quot;* \(#,##0\);_(&quot;$&quot;* &quot;-&quot;??_);_(@_)">
                  <c:v>36.011602988722096</c:v>
                </c:pt>
                <c:pt idx="2270" formatCode="_(&quot;$&quot;* #,##0_);_(&quot;$&quot;* \(#,##0\);_(&quot;$&quot;* &quot;-&quot;??_);_(@_)">
                  <c:v>36.011602988722096</c:v>
                </c:pt>
                <c:pt idx="2271" formatCode="_(&quot;$&quot;* #,##0_);_(&quot;$&quot;* \(#,##0\);_(&quot;$&quot;* &quot;-&quot;??_);_(@_)">
                  <c:v>4.001289220969122</c:v>
                </c:pt>
                <c:pt idx="2272" formatCode="_(&quot;$&quot;* #,##0_);_(&quot;$&quot;* \(#,##0\);_(&quot;$&quot;* &quot;-&quot;??_);_(@_)">
                  <c:v>18.728299503328735</c:v>
                </c:pt>
                <c:pt idx="2273" formatCode="_(&quot;$&quot;* #,##0_);_(&quot;$&quot;* \(#,##0\);_(&quot;$&quot;* &quot;-&quot;??_);_(@_)">
                  <c:v>56.703041036919423</c:v>
                </c:pt>
                <c:pt idx="2274" formatCode="_(&quot;$&quot;* #,##0_);_(&quot;$&quot;* \(#,##0\);_(&quot;$&quot;* &quot;-&quot;??_);_(@_)">
                  <c:v>60.019338314536839</c:v>
                </c:pt>
                <c:pt idx="2275" formatCode="_(&quot;$&quot;* #,##0_);_(&quot;$&quot;* \(#,##0\);_(&quot;$&quot;* &quot;-&quot;??_);_(@_)">
                  <c:v>17.765837182486308</c:v>
                </c:pt>
                <c:pt idx="2276" formatCode="_(&quot;$&quot;* #,##0_);_(&quot;$&quot;* \(#,##0\);_(&quot;$&quot;* &quot;-&quot;??_);_(@_)">
                  <c:v>0</c:v>
                </c:pt>
                <c:pt idx="2277" formatCode="_(&quot;$&quot;* #,##0_);_(&quot;$&quot;* \(#,##0\);_(&quot;$&quot;* &quot;-&quot;??_);_(@_)">
                  <c:v>3.5452164470661183</c:v>
                </c:pt>
                <c:pt idx="2278" formatCode="_(&quot;$&quot;* #,##0_);_(&quot;$&quot;* \(#,##0\);_(&quot;$&quot;* &quot;-&quot;??_);_(@_)">
                  <c:v>28.009024546783859</c:v>
                </c:pt>
                <c:pt idx="2279" formatCode="_(&quot;$&quot;* #,##0_);_(&quot;$&quot;* \(#,##0\);_(&quot;$&quot;* &quot;-&quot;??_);_(@_)">
                  <c:v>24.007735325814735</c:v>
                </c:pt>
                <c:pt idx="2280" formatCode="_(&quot;$&quot;* #,##0_);_(&quot;$&quot;* \(#,##0\);_(&quot;$&quot;* &quot;-&quot;??_);_(@_)">
                  <c:v>32.010313767752976</c:v>
                </c:pt>
                <c:pt idx="2281" formatCode="_(&quot;$&quot;* #,##0_);_(&quot;$&quot;* \(#,##0\);_(&quot;$&quot;* &quot;-&quot;??_);_(@_)">
                  <c:v>0</c:v>
                </c:pt>
                <c:pt idx="2282" formatCode="_(&quot;$&quot;* #,##0_);_(&quot;$&quot;* \(#,##0\);_(&quot;$&quot;* &quot;-&quot;??_);_(@_)">
                  <c:v>0</c:v>
                </c:pt>
                <c:pt idx="2283" formatCode="_(&quot;$&quot;* #,##0_);_(&quot;$&quot;* \(#,##0\);_(&quot;$&quot;* &quot;-&quot;??_);_(@_)">
                  <c:v>3.9581681550551862</c:v>
                </c:pt>
                <c:pt idx="2284" formatCode="_(&quot;$&quot;* #,##0_);_(&quot;$&quot;* \(#,##0\);_(&quot;$&quot;* &quot;-&quot;??_);_(@_)">
                  <c:v>0</c:v>
                </c:pt>
                <c:pt idx="2285" formatCode="_(&quot;$&quot;* #,##0_);_(&quot;$&quot;* \(#,##0\);_(&quot;$&quot;* &quot;-&quot;??_);_(@_)">
                  <c:v>0</c:v>
                </c:pt>
                <c:pt idx="2286" formatCode="_(&quot;$&quot;* #,##0_);_(&quot;$&quot;* \(#,##0\);_(&quot;$&quot;* &quot;-&quot;??_);_(@_)">
                  <c:v>0</c:v>
                </c:pt>
                <c:pt idx="2287" formatCode="_(&quot;$&quot;* #,##0_);_(&quot;$&quot;* \(#,##0\);_(&quot;$&quot;* &quot;-&quot;??_);_(@_)">
                  <c:v>3.0798936139437547</c:v>
                </c:pt>
                <c:pt idx="2288" formatCode="_(&quot;$&quot;* #,##0_);_(&quot;$&quot;* \(#,##0\);_(&quot;$&quot;* &quot;-&quot;??_);_(@_)">
                  <c:v>13.525828534928088</c:v>
                </c:pt>
                <c:pt idx="2289" formatCode="_(&quot;$&quot;* #,##0_);_(&quot;$&quot;* \(#,##0\);_(&quot;$&quot;* &quot;-&quot;??_);_(@_)">
                  <c:v>35.815458537835525</c:v>
                </c:pt>
                <c:pt idx="2290" formatCode="_(&quot;$&quot;* #,##0_);_(&quot;$&quot;* \(#,##0\);_(&quot;$&quot;* &quot;-&quot;??_);_(@_)">
                  <c:v>33.347230002917861</c:v>
                </c:pt>
                <c:pt idx="2291" formatCode="_(&quot;$&quot;* #,##0_);_(&quot;$&quot;* \(#,##0\);_(&quot;$&quot;* &quot;-&quot;??_);_(@_)">
                  <c:v>14.996449753058833</c:v>
                </c:pt>
                <c:pt idx="2292" formatCode="_(&quot;$&quot;* #,##0_);_(&quot;$&quot;* \(#,##0\);_(&quot;$&quot;* &quot;-&quot;??_);_(@_)">
                  <c:v>3.2541912464824025</c:v>
                </c:pt>
                <c:pt idx="2293" formatCode="_(&quot;$&quot;* #,##0_);_(&quot;$&quot;* \(#,##0\);_(&quot;$&quot;* &quot;-&quot;??_);_(@_)">
                  <c:v>0</c:v>
                </c:pt>
                <c:pt idx="2294" formatCode="_(&quot;$&quot;* #,##0_);_(&quot;$&quot;* \(#,##0\);_(&quot;$&quot;* &quot;-&quot;??_);_(@_)">
                  <c:v>0.89205410750859759</c:v>
                </c:pt>
                <c:pt idx="2295" formatCode="_(&quot;$&quot;* #,##0_);_(&quot;$&quot;* \(#,##0\);_(&quot;$&quot;* &quot;-&quot;??_);_(@_)">
                  <c:v>0</c:v>
                </c:pt>
                <c:pt idx="2296" formatCode="_(&quot;$&quot;* #,##0_);_(&quot;$&quot;* \(#,##0\);_(&quot;$&quot;* &quot;-&quot;??_);_(@_)">
                  <c:v>24.007735325814735</c:v>
                </c:pt>
                <c:pt idx="2297" formatCode="_(&quot;$&quot;* #,##0_);_(&quot;$&quot;* \(#,##0\);_(&quot;$&quot;* &quot;-&quot;??_);_(@_)">
                  <c:v>0</c:v>
                </c:pt>
                <c:pt idx="2298" formatCode="_(&quot;$&quot;* #,##0_);_(&quot;$&quot;* \(#,##0\);_(&quot;$&quot;* &quot;-&quot;??_);_(@_)">
                  <c:v>1.982877216424312</c:v>
                </c:pt>
                <c:pt idx="2299" formatCode="_(&quot;$&quot;* #,##0_);_(&quot;$&quot;* \(#,##0\);_(&quot;$&quot;* &quot;-&quot;??_);_(@_)">
                  <c:v>18.820637284872152</c:v>
                </c:pt>
                <c:pt idx="2300" formatCode="_(&quot;$&quot;* #,##0_);_(&quot;$&quot;* \(#,##0\);_(&quot;$&quot;* &quot;-&quot;??_);_(@_)">
                  <c:v>16.005156883876488</c:v>
                </c:pt>
                <c:pt idx="2301" formatCode="_(&quot;$&quot;* #,##0_);_(&quot;$&quot;* \(#,##0\);_(&quot;$&quot;* &quot;-&quot;??_);_(@_)">
                  <c:v>10.644412985959477</c:v>
                </c:pt>
                <c:pt idx="2302" formatCode="_(&quot;$&quot;* #,##0_);_(&quot;$&quot;* \(#,##0\);_(&quot;$&quot;* &quot;-&quot;??_);_(@_)">
                  <c:v>0</c:v>
                </c:pt>
                <c:pt idx="2303" formatCode="_(&quot;$&quot;* #,##0_);_(&quot;$&quot;* \(#,##0\);_(&quot;$&quot;* &quot;-&quot;??_);_(@_)">
                  <c:v>40.012892209691223</c:v>
                </c:pt>
                <c:pt idx="2304" formatCode="_(&quot;$&quot;* #,##0_);_(&quot;$&quot;* \(#,##0\);_(&quot;$&quot;* &quot;-&quot;??_);_(@_)">
                  <c:v>14.102301848351543</c:v>
                </c:pt>
                <c:pt idx="2305" formatCode="_(&quot;$&quot;* #,##0_);_(&quot;$&quot;* \(#,##0\);_(&quot;$&quot;* &quot;-&quot;??_);_(@_)">
                  <c:v>7.3296498610460956</c:v>
                </c:pt>
                <c:pt idx="2306" formatCode="_(&quot;$&quot;* #,##0_);_(&quot;$&quot;* \(#,##0\);_(&quot;$&quot;* &quot;-&quot;??_);_(@_)">
                  <c:v>9.6843359511788556</c:v>
                </c:pt>
                <c:pt idx="2307" formatCode="_(&quot;$&quot;* #,##0_);_(&quot;$&quot;* \(#,##0\);_(&quot;$&quot;* &quot;-&quot;??_);_(@_)">
                  <c:v>21.726096461995361</c:v>
                </c:pt>
                <c:pt idx="2308" formatCode="_(&quot;$&quot;* #,##0_);_(&quot;$&quot;* \(#,##0\);_(&quot;$&quot;* &quot;-&quot;??_);_(@_)">
                  <c:v>0</c:v>
                </c:pt>
                <c:pt idx="2309" formatCode="_(&quot;$&quot;* #,##0_);_(&quot;$&quot;* \(#,##0\);_(&quot;$&quot;* &quot;-&quot;??_);_(@_)">
                  <c:v>33.249866715625537</c:v>
                </c:pt>
                <c:pt idx="2310" formatCode="_(&quot;$&quot;* #,##0_);_(&quot;$&quot;* \(#,##0\);_(&quot;$&quot;* &quot;-&quot;??_);_(@_)">
                  <c:v>0</c:v>
                </c:pt>
                <c:pt idx="2311" formatCode="_(&quot;$&quot;* #,##0_);_(&quot;$&quot;* \(#,##0\);_(&quot;$&quot;* &quot;-&quot;??_);_(@_)">
                  <c:v>25.535682624763172</c:v>
                </c:pt>
                <c:pt idx="2312" formatCode="_(&quot;$&quot;* #,##0_);_(&quot;$&quot;* \(#,##0\);_(&quot;$&quot;* &quot;-&quot;??_);_(@_)">
                  <c:v>0</c:v>
                </c:pt>
                <c:pt idx="2313" formatCode="_(&quot;$&quot;* #,##0_);_(&quot;$&quot;* \(#,##0\);_(&quot;$&quot;* &quot;-&quot;??_);_(@_)">
                  <c:v>16.005156883876488</c:v>
                </c:pt>
                <c:pt idx="2314" formatCode="_(&quot;$&quot;* #,##0_);_(&quot;$&quot;* \(#,##0\);_(&quot;$&quot;* &quot;-&quot;??_);_(@_)">
                  <c:v>17.929034707893056</c:v>
                </c:pt>
                <c:pt idx="2315" formatCode="_(&quot;$&quot;* #,##0_);_(&quot;$&quot;* \(#,##0\);_(&quot;$&quot;* &quot;-&quot;??_);_(@_)">
                  <c:v>0</c:v>
                </c:pt>
                <c:pt idx="2316" formatCode="_(&quot;$&quot;* #,##0_);_(&quot;$&quot;* \(#,##0\);_(&quot;$&quot;* &quot;-&quot;??_);_(@_)">
                  <c:v>20.806980953386276</c:v>
                </c:pt>
                <c:pt idx="2317" formatCode="_(&quot;$&quot;* #,##0_);_(&quot;$&quot;* \(#,##0\);_(&quot;$&quot;* &quot;-&quot;??_);_(@_)">
                  <c:v>0</c:v>
                </c:pt>
                <c:pt idx="2318" formatCode="_(&quot;$&quot;* #,##0_);_(&quot;$&quot;* \(#,##0\);_(&quot;$&quot;* &quot;-&quot;??_);_(@_)">
                  <c:v>0</c:v>
                </c:pt>
                <c:pt idx="2319" formatCode="_(&quot;$&quot;* #,##0_);_(&quot;$&quot;* \(#,##0\);_(&quot;$&quot;* &quot;-&quot;??_);_(@_)">
                  <c:v>7.4440228778003572</c:v>
                </c:pt>
                <c:pt idx="2320" formatCode="_(&quot;$&quot;* #,##0_);_(&quot;$&quot;* \(#,##0\);_(&quot;$&quot;* &quot;-&quot;??_);_(@_)">
                  <c:v>24.007735325814735</c:v>
                </c:pt>
                <c:pt idx="2321" formatCode="_(&quot;$&quot;* #,##0_);_(&quot;$&quot;* \(#,##0\);_(&quot;$&quot;* &quot;-&quot;??_);_(@_)">
                  <c:v>16.005156883876488</c:v>
                </c:pt>
                <c:pt idx="2322" formatCode="_(&quot;$&quot;* #,##0_);_(&quot;$&quot;* \(#,##0\);_(&quot;$&quot;* &quot;-&quot;??_);_(@_)">
                  <c:v>8.0253981899737692</c:v>
                </c:pt>
                <c:pt idx="2323" formatCode="_(&quot;$&quot;* #,##0_);_(&quot;$&quot;* \(#,##0\);_(&quot;$&quot;* &quot;-&quot;??_);_(@_)">
                  <c:v>27.31136469098594</c:v>
                </c:pt>
                <c:pt idx="2324" formatCode="_(&quot;$&quot;* #,##0_);_(&quot;$&quot;* \(#,##0\);_(&quot;$&quot;* &quot;-&quot;??_);_(@_)">
                  <c:v>0</c:v>
                </c:pt>
                <c:pt idx="2325" formatCode="_(&quot;$&quot;* #,##0_);_(&quot;$&quot;* \(#,##0\);_(&quot;$&quot;* &quot;-&quot;??_);_(@_)">
                  <c:v>9.129101122535749</c:v>
                </c:pt>
                <c:pt idx="2326" formatCode="_(&quot;$&quot;* #,##0_);_(&quot;$&quot;* \(#,##0\);_(&quot;$&quot;* &quot;-&quot;??_);_(@_)">
                  <c:v>1.0309834684491594</c:v>
                </c:pt>
                <c:pt idx="2327" formatCode="_(&quot;$&quot;* #,##0_);_(&quot;$&quot;* \(#,##0\);_(&quot;$&quot;* &quot;-&quot;??_);_(@_)">
                  <c:v>0</c:v>
                </c:pt>
                <c:pt idx="2328" formatCode="_(&quot;$&quot;* #,##0_);_(&quot;$&quot;* \(#,##0\);_(&quot;$&quot;* &quot;-&quot;??_);_(@_)">
                  <c:v>0</c:v>
                </c:pt>
                <c:pt idx="2329" formatCode="_(&quot;$&quot;* #,##0_);_(&quot;$&quot;* \(#,##0\);_(&quot;$&quot;* &quot;-&quot;??_);_(@_)">
                  <c:v>44.014181430660344</c:v>
                </c:pt>
                <c:pt idx="2330" formatCode="_(&quot;$&quot;* #,##0_);_(&quot;$&quot;* \(#,##0\);_(&quot;$&quot;* &quot;-&quot;??_);_(@_)">
                  <c:v>6.7565001336026338</c:v>
                </c:pt>
                <c:pt idx="2331" formatCode="_(&quot;$&quot;* #,##0_);_(&quot;$&quot;* \(#,##0\);_(&quot;$&quot;* &quot;-&quot;??_);_(@_)">
                  <c:v>0</c:v>
                </c:pt>
                <c:pt idx="2332" formatCode="_(&quot;$&quot;* #,##0_);_(&quot;$&quot;* \(#,##0\);_(&quot;$&quot;* &quot;-&quot;??_);_(@_)">
                  <c:v>0</c:v>
                </c:pt>
                <c:pt idx="2333" formatCode="_(&quot;$&quot;* #,##0_);_(&quot;$&quot;* \(#,##0\);_(&quot;$&quot;* &quot;-&quot;??_);_(@_)">
                  <c:v>42.517393804224739</c:v>
                </c:pt>
                <c:pt idx="2334" formatCode="_(&quot;$&quot;* #,##0_);_(&quot;$&quot;* \(#,##0\);_(&quot;$&quot;* &quot;-&quot;??_);_(@_)">
                  <c:v>32.010313767752976</c:v>
                </c:pt>
                <c:pt idx="2335" formatCode="_(&quot;$&quot;* #,##0_);_(&quot;$&quot;* \(#,##0\);_(&quot;$&quot;* &quot;-&quot;??_);_(@_)">
                  <c:v>4.001289220969122</c:v>
                </c:pt>
                <c:pt idx="2336" formatCode="_(&quot;$&quot;* #,##0_);_(&quot;$&quot;* \(#,##0\);_(&quot;$&quot;* &quot;-&quot;??_);_(@_)">
                  <c:v>10.106546711558661</c:v>
                </c:pt>
                <c:pt idx="2337" formatCode="_(&quot;$&quot;* #,##0_);_(&quot;$&quot;* \(#,##0\);_(&quot;$&quot;* &quot;-&quot;??_);_(@_)">
                  <c:v>8.2818772229087863</c:v>
                </c:pt>
                <c:pt idx="2338" formatCode="_(&quot;$&quot;* #,##0_);_(&quot;$&quot;* \(#,##0\);_(&quot;$&quot;* &quot;-&quot;??_);_(@_)">
                  <c:v>0</c:v>
                </c:pt>
                <c:pt idx="2339" formatCode="_(&quot;$&quot;* #,##0_);_(&quot;$&quot;* \(#,##0\);_(&quot;$&quot;* &quot;-&quot;??_);_(@_)">
                  <c:v>10.94831440940918</c:v>
                </c:pt>
                <c:pt idx="2340" formatCode="_(&quot;$&quot;* #,##0_);_(&quot;$&quot;* \(#,##0\);_(&quot;$&quot;* &quot;-&quot;??_);_(@_)">
                  <c:v>64.020627535505952</c:v>
                </c:pt>
                <c:pt idx="2341" formatCode="_(&quot;$&quot;* #,##0_);_(&quot;$&quot;* \(#,##0\);_(&quot;$&quot;* &quot;-&quot;??_);_(@_)">
                  <c:v>0</c:v>
                </c:pt>
                <c:pt idx="2342" formatCode="_(&quot;$&quot;* #,##0_);_(&quot;$&quot;* \(#,##0\);_(&quot;$&quot;* &quot;-&quot;??_);_(@_)">
                  <c:v>0</c:v>
                </c:pt>
                <c:pt idx="2343" formatCode="_(&quot;$&quot;* #,##0_);_(&quot;$&quot;* \(#,##0\);_(&quot;$&quot;* &quot;-&quot;??_);_(@_)">
                  <c:v>0</c:v>
                </c:pt>
                <c:pt idx="2344" formatCode="_(&quot;$&quot;* #,##0_);_(&quot;$&quot;* \(#,##0\);_(&quot;$&quot;* &quot;-&quot;??_);_(@_)">
                  <c:v>26.111231258827718</c:v>
                </c:pt>
                <c:pt idx="2345" formatCode="_(&quot;$&quot;* #,##0_);_(&quot;$&quot;* \(#,##0\);_(&quot;$&quot;* &quot;-&quot;??_);_(@_)">
                  <c:v>37.779032813412137</c:v>
                </c:pt>
                <c:pt idx="2346" formatCode="_(&quot;$&quot;* #,##0_);_(&quot;$&quot;* \(#,##0\);_(&quot;$&quot;* &quot;-&quot;??_);_(@_)">
                  <c:v>36.011602988722096</c:v>
                </c:pt>
                <c:pt idx="2347" formatCode="_(&quot;$&quot;* #,##0_);_(&quot;$&quot;* \(#,##0\);_(&quot;$&quot;* &quot;-&quot;??_);_(@_)">
                  <c:v>0</c:v>
                </c:pt>
                <c:pt idx="2348" formatCode="_(&quot;$&quot;* #,##0_);_(&quot;$&quot;* \(#,##0\);_(&quot;$&quot;* &quot;-&quot;??_);_(@_)">
                  <c:v>20.006446104845612</c:v>
                </c:pt>
                <c:pt idx="2349" formatCode="_(&quot;$&quot;* #,##0_);_(&quot;$&quot;* \(#,##0\);_(&quot;$&quot;* &quot;-&quot;??_);_(@_)">
                  <c:v>0</c:v>
                </c:pt>
                <c:pt idx="2350" formatCode="_(&quot;$&quot;* #,##0_);_(&quot;$&quot;* \(#,##0\);_(&quot;$&quot;* &quot;-&quot;??_);_(@_)">
                  <c:v>11.607813025545919</c:v>
                </c:pt>
                <c:pt idx="2351" formatCode="_(&quot;$&quot;* #,##0_);_(&quot;$&quot;* \(#,##0\);_(&quot;$&quot;* &quot;-&quot;??_);_(@_)">
                  <c:v>0</c:v>
                </c:pt>
                <c:pt idx="2352" formatCode="_(&quot;$&quot;* #,##0_);_(&quot;$&quot;* \(#,##0\);_(&quot;$&quot;* &quot;-&quot;??_);_(@_)">
                  <c:v>8.6242073911599455</c:v>
                </c:pt>
                <c:pt idx="2353" formatCode="_(&quot;$&quot;* #,##0_);_(&quot;$&quot;* \(#,##0\);_(&quot;$&quot;* &quot;-&quot;??_);_(@_)">
                  <c:v>0</c:v>
                </c:pt>
                <c:pt idx="2354" formatCode="_(&quot;$&quot;* #,##0_);_(&quot;$&quot;* \(#,##0\);_(&quot;$&quot;* &quot;-&quot;??_);_(@_)">
                  <c:v>48.015470651629471</c:v>
                </c:pt>
                <c:pt idx="2355" formatCode="_(&quot;$&quot;* #,##0_);_(&quot;$&quot;* \(#,##0\);_(&quot;$&quot;* &quot;-&quot;??_);_(@_)">
                  <c:v>16.005156883876488</c:v>
                </c:pt>
                <c:pt idx="2356" formatCode="_(&quot;$&quot;* #,##0_);_(&quot;$&quot;* \(#,##0\);_(&quot;$&quot;* &quot;-&quot;??_);_(@_)">
                  <c:v>0</c:v>
                </c:pt>
                <c:pt idx="2357" formatCode="_(&quot;$&quot;* #,##0_);_(&quot;$&quot;* \(#,##0\);_(&quot;$&quot;* &quot;-&quot;??_);_(@_)">
                  <c:v>40.557326209198685</c:v>
                </c:pt>
                <c:pt idx="2358" formatCode="_(&quot;$&quot;* #,##0_);_(&quot;$&quot;* \(#,##0\);_(&quot;$&quot;* &quot;-&quot;??_);_(@_)">
                  <c:v>13.82586326747599</c:v>
                </c:pt>
                <c:pt idx="2359" formatCode="_(&quot;$&quot;* #,##0_);_(&quot;$&quot;* \(#,##0\);_(&quot;$&quot;* &quot;-&quot;??_);_(@_)">
                  <c:v>0</c:v>
                </c:pt>
                <c:pt idx="2360" formatCode="_(&quot;$&quot;* #,##0_);_(&quot;$&quot;* \(#,##0\);_(&quot;$&quot;* &quot;-&quot;??_);_(@_)">
                  <c:v>0</c:v>
                </c:pt>
                <c:pt idx="2361" formatCode="_(&quot;$&quot;* #,##0_);_(&quot;$&quot;* \(#,##0\);_(&quot;$&quot;* &quot;-&quot;??_);_(@_)">
                  <c:v>9.9621329357994597</c:v>
                </c:pt>
                <c:pt idx="2362" formatCode="_(&quot;$&quot;* #,##0_);_(&quot;$&quot;* \(#,##0\);_(&quot;$&quot;* &quot;-&quot;??_);_(@_)">
                  <c:v>3.0395045763156623</c:v>
                </c:pt>
                <c:pt idx="2363" formatCode="_(&quot;$&quot;* #,##0_);_(&quot;$&quot;* \(#,##0\);_(&quot;$&quot;* &quot;-&quot;??_);_(@_)">
                  <c:v>7.0539425458390381</c:v>
                </c:pt>
                <c:pt idx="2364" formatCode="_(&quot;$&quot;* #,##0_);_(&quot;$&quot;* \(#,##0\);_(&quot;$&quot;* &quot;-&quot;??_);_(@_)">
                  <c:v>0</c:v>
                </c:pt>
                <c:pt idx="2365" formatCode="_(&quot;$&quot;* #,##0_);_(&quot;$&quot;* \(#,##0\);_(&quot;$&quot;* &quot;-&quot;??_);_(@_)">
                  <c:v>26.966953514897508</c:v>
                </c:pt>
                <c:pt idx="2366" formatCode="_(&quot;$&quot;* #,##0_);_(&quot;$&quot;* \(#,##0\);_(&quot;$&quot;* &quot;-&quot;??_);_(@_)">
                  <c:v>13.272612247254255</c:v>
                </c:pt>
                <c:pt idx="2367" formatCode="_(&quot;$&quot;* #,##0_);_(&quot;$&quot;* \(#,##0\);_(&quot;$&quot;* &quot;-&quot;??_);_(@_)">
                  <c:v>0</c:v>
                </c:pt>
                <c:pt idx="2368" formatCode="_(&quot;$&quot;* #,##0_);_(&quot;$&quot;* \(#,##0\);_(&quot;$&quot;* &quot;-&quot;??_);_(@_)">
                  <c:v>33.259870825562508</c:v>
                </c:pt>
                <c:pt idx="2369" formatCode="_(&quot;$&quot;* #,##0_);_(&quot;$&quot;* \(#,##0\);_(&quot;$&quot;* &quot;-&quot;??_);_(@_)">
                  <c:v>10.182244322575531</c:v>
                </c:pt>
                <c:pt idx="2370" formatCode="_(&quot;$&quot;* #,##0_);_(&quot;$&quot;* \(#,##0\);_(&quot;$&quot;* &quot;-&quot;??_);_(@_)">
                  <c:v>40.012892209691223</c:v>
                </c:pt>
                <c:pt idx="2371" formatCode="_(&quot;$&quot;* #,##0_);_(&quot;$&quot;* \(#,##0\);_(&quot;$&quot;* &quot;-&quot;??_);_(@_)">
                  <c:v>32.010313767752976</c:v>
                </c:pt>
                <c:pt idx="2372" formatCode="_(&quot;$&quot;* #,##0_);_(&quot;$&quot;* \(#,##0\);_(&quot;$&quot;* &quot;-&quot;??_);_(@_)">
                  <c:v>24.007735325814735</c:v>
                </c:pt>
                <c:pt idx="2373" formatCode="_(&quot;$&quot;* #,##0_);_(&quot;$&quot;* \(#,##0\);_(&quot;$&quot;* &quot;-&quot;??_);_(@_)">
                  <c:v>8.1925509952615805</c:v>
                </c:pt>
                <c:pt idx="2374" formatCode="_(&quot;$&quot;* #,##0_);_(&quot;$&quot;* \(#,##0\);_(&quot;$&quot;* &quot;-&quot;??_);_(@_)">
                  <c:v>0</c:v>
                </c:pt>
                <c:pt idx="2375" formatCode="_(&quot;$&quot;* #,##0_);_(&quot;$&quot;* \(#,##0\);_(&quot;$&quot;* &quot;-&quot;??_);_(@_)">
                  <c:v>22.913666014976506</c:v>
                </c:pt>
                <c:pt idx="2376" formatCode="_(&quot;$&quot;* #,##0_);_(&quot;$&quot;* \(#,##0\);_(&quot;$&quot;* &quot;-&quot;??_);_(@_)">
                  <c:v>8.002578441938244</c:v>
                </c:pt>
                <c:pt idx="2377" formatCode="_(&quot;$&quot;* #,##0_);_(&quot;$&quot;* \(#,##0\);_(&quot;$&quot;* &quot;-&quot;??_);_(@_)">
                  <c:v>16.005156883876488</c:v>
                </c:pt>
                <c:pt idx="2378" formatCode="_(&quot;$&quot;* #,##0_);_(&quot;$&quot;* \(#,##0\);_(&quot;$&quot;* &quot;-&quot;??_);_(@_)">
                  <c:v>0</c:v>
                </c:pt>
                <c:pt idx="2379" formatCode="_(&quot;$&quot;* #,##0_);_(&quot;$&quot;* \(#,##0\);_(&quot;$&quot;* &quot;-&quot;??_);_(@_)">
                  <c:v>11.300430103561268</c:v>
                </c:pt>
                <c:pt idx="2380" formatCode="_(&quot;$&quot;* #,##0_);_(&quot;$&quot;* \(#,##0\);_(&quot;$&quot;* &quot;-&quot;??_);_(@_)">
                  <c:v>15.584995106015237</c:v>
                </c:pt>
                <c:pt idx="2381" formatCode="_(&quot;$&quot;* #,##0_);_(&quot;$&quot;* \(#,##0\);_(&quot;$&quot;* &quot;-&quot;??_);_(@_)">
                  <c:v>68.021916756475079</c:v>
                </c:pt>
                <c:pt idx="2382" formatCode="_(&quot;$&quot;* #,##0_);_(&quot;$&quot;* \(#,##0\);_(&quot;$&quot;* &quot;-&quot;??_);_(@_)">
                  <c:v>0</c:v>
                </c:pt>
                <c:pt idx="2383" formatCode="_(&quot;$&quot;* #,##0_);_(&quot;$&quot;* \(#,##0\);_(&quot;$&quot;* &quot;-&quot;??_);_(@_)">
                  <c:v>40.012892209691223</c:v>
                </c:pt>
                <c:pt idx="2384" formatCode="_(&quot;$&quot;* #,##0_);_(&quot;$&quot;* \(#,##0\);_(&quot;$&quot;* &quot;-&quot;??_);_(@_)">
                  <c:v>25.476200733734711</c:v>
                </c:pt>
                <c:pt idx="2385" formatCode="_(&quot;$&quot;* #,##0_);_(&quot;$&quot;* \(#,##0\);_(&quot;$&quot;* &quot;-&quot;??_);_(@_)">
                  <c:v>7.9418888206194103</c:v>
                </c:pt>
                <c:pt idx="2386" formatCode="_(&quot;$&quot;* #,##0_);_(&quot;$&quot;* \(#,##0\);_(&quot;$&quot;* &quot;-&quot;??_);_(@_)">
                  <c:v>7.1372686695504743</c:v>
                </c:pt>
                <c:pt idx="2387" formatCode="_(&quot;$&quot;* #,##0_);_(&quot;$&quot;* \(#,##0\);_(&quot;$&quot;* &quot;-&quot;??_);_(@_)">
                  <c:v>2.5531476443626664</c:v>
                </c:pt>
                <c:pt idx="2388" formatCode="_(&quot;$&quot;* #,##0_);_(&quot;$&quot;* \(#,##0\);_(&quot;$&quot;* &quot;-&quot;??_);_(@_)">
                  <c:v>9.6266512948746588</c:v>
                </c:pt>
                <c:pt idx="2389" formatCode="_(&quot;$&quot;* #,##0_);_(&quot;$&quot;* \(#,##0\);_(&quot;$&quot;* &quot;-&quot;??_);_(@_)">
                  <c:v>0</c:v>
                </c:pt>
                <c:pt idx="2390" formatCode="_(&quot;$&quot;* #,##0_);_(&quot;$&quot;* \(#,##0\);_(&quot;$&quot;* &quot;-&quot;??_);_(@_)">
                  <c:v>8.883141048123905</c:v>
                </c:pt>
                <c:pt idx="2391" formatCode="_(&quot;$&quot;* #,##0_);_(&quot;$&quot;* \(#,##0\);_(&quot;$&quot;* &quot;-&quot;??_);_(@_)">
                  <c:v>25.668537139381257</c:v>
                </c:pt>
                <c:pt idx="2392" formatCode="_(&quot;$&quot;* #,##0_);_(&quot;$&quot;* \(#,##0\);_(&quot;$&quot;* &quot;-&quot;??_);_(@_)">
                  <c:v>0</c:v>
                </c:pt>
                <c:pt idx="2393" formatCode="_(&quot;$&quot;* #,##0_);_(&quot;$&quot;* \(#,##0\);_(&quot;$&quot;* &quot;-&quot;??_);_(@_)">
                  <c:v>8.9540554519227396</c:v>
                </c:pt>
                <c:pt idx="2394" formatCode="_(&quot;$&quot;* #,##0_);_(&quot;$&quot;* \(#,##0\);_(&quot;$&quot;* &quot;-&quot;??_);_(@_)">
                  <c:v>36.011602988722096</c:v>
                </c:pt>
                <c:pt idx="2395" formatCode="_(&quot;$&quot;* #,##0_);_(&quot;$&quot;* \(#,##0\);_(&quot;$&quot;* &quot;-&quot;??_);_(@_)">
                  <c:v>4.001289220969122</c:v>
                </c:pt>
                <c:pt idx="2396" formatCode="_(&quot;$&quot;* #,##0_);_(&quot;$&quot;* \(#,##0\);_(&quot;$&quot;* &quot;-&quot;??_);_(@_)">
                  <c:v>0</c:v>
                </c:pt>
                <c:pt idx="2397" formatCode="_(&quot;$&quot;* #,##0_);_(&quot;$&quot;* \(#,##0\);_(&quot;$&quot;* &quot;-&quot;??_);_(@_)">
                  <c:v>0</c:v>
                </c:pt>
                <c:pt idx="2398" formatCode="_(&quot;$&quot;* #,##0_);_(&quot;$&quot;* \(#,##0\);_(&quot;$&quot;* &quot;-&quot;??_);_(@_)">
                  <c:v>5.358037675908867</c:v>
                </c:pt>
                <c:pt idx="2399" formatCode="_(&quot;$&quot;* #,##0_);_(&quot;$&quot;* \(#,##0\);_(&quot;$&quot;* &quot;-&quot;??_);_(@_)">
                  <c:v>0</c:v>
                </c:pt>
                <c:pt idx="2400" formatCode="_(&quot;$&quot;* #,##0_);_(&quot;$&quot;* \(#,##0\);_(&quot;$&quot;* &quot;-&quot;??_);_(@_)">
                  <c:v>3.8008552978489045</c:v>
                </c:pt>
                <c:pt idx="2401" formatCode="_(&quot;$&quot;* #,##0_);_(&quot;$&quot;* \(#,##0\);_(&quot;$&quot;* &quot;-&quot;??_);_(@_)">
                  <c:v>12.003867662907368</c:v>
                </c:pt>
                <c:pt idx="2402" formatCode="_(&quot;$&quot;* #,##0_);_(&quot;$&quot;* \(#,##0\);_(&quot;$&quot;* &quot;-&quot;??_);_(@_)">
                  <c:v>60.019338314536839</c:v>
                </c:pt>
                <c:pt idx="2403" formatCode="_(&quot;$&quot;* #,##0_);_(&quot;$&quot;* \(#,##0\);_(&quot;$&quot;* &quot;-&quot;??_);_(@_)">
                  <c:v>12.003867662907368</c:v>
                </c:pt>
                <c:pt idx="2404" formatCode="_(&quot;$&quot;* #,##0_);_(&quot;$&quot;* \(#,##0\);_(&quot;$&quot;* &quot;-&quot;??_);_(@_)">
                  <c:v>80.025784419382447</c:v>
                </c:pt>
                <c:pt idx="2405" formatCode="_(&quot;$&quot;* #,##0_);_(&quot;$&quot;* \(#,##0\);_(&quot;$&quot;* &quot;-&quot;??_);_(@_)">
                  <c:v>7.4835922318122927</c:v>
                </c:pt>
                <c:pt idx="2406" formatCode="_(&quot;$&quot;* #,##0_);_(&quot;$&quot;* \(#,##0\);_(&quot;$&quot;* &quot;-&quot;??_);_(@_)">
                  <c:v>20.006446104845612</c:v>
                </c:pt>
                <c:pt idx="2407" formatCode="_(&quot;$&quot;* #,##0_);_(&quot;$&quot;* \(#,##0\);_(&quot;$&quot;* &quot;-&quot;??_);_(@_)">
                  <c:v>52.016759872598598</c:v>
                </c:pt>
                <c:pt idx="2408" formatCode="_(&quot;$&quot;* #,##0_);_(&quot;$&quot;* \(#,##0\);_(&quot;$&quot;* &quot;-&quot;??_);_(@_)">
                  <c:v>24.007735325814735</c:v>
                </c:pt>
                <c:pt idx="2409" formatCode="_(&quot;$&quot;* #,##0_);_(&quot;$&quot;* \(#,##0\);_(&quot;$&quot;* &quot;-&quot;??_);_(@_)">
                  <c:v>52.016759872598598</c:v>
                </c:pt>
                <c:pt idx="2410" formatCode="_(&quot;$&quot;* #,##0_);_(&quot;$&quot;* \(#,##0\);_(&quot;$&quot;* &quot;-&quot;??_);_(@_)">
                  <c:v>0</c:v>
                </c:pt>
                <c:pt idx="2411" formatCode="_(&quot;$&quot;* #,##0_);_(&quot;$&quot;* \(#,##0\);_(&quot;$&quot;* &quot;-&quot;??_);_(@_)">
                  <c:v>2.1935484052352616</c:v>
                </c:pt>
                <c:pt idx="2412" formatCode="_(&quot;$&quot;* #,##0_);_(&quot;$&quot;* \(#,##0\);_(&quot;$&quot;* &quot;-&quot;??_);_(@_)">
                  <c:v>0</c:v>
                </c:pt>
                <c:pt idx="2413" formatCode="_(&quot;$&quot;* #,##0_);_(&quot;$&quot;* \(#,##0\);_(&quot;$&quot;* &quot;-&quot;??_);_(@_)">
                  <c:v>0</c:v>
                </c:pt>
                <c:pt idx="2414" formatCode="_(&quot;$&quot;* #,##0_);_(&quot;$&quot;* \(#,##0\);_(&quot;$&quot;* &quot;-&quot;??_);_(@_)">
                  <c:v>20.006446104845612</c:v>
                </c:pt>
                <c:pt idx="2415" formatCode="_(&quot;$&quot;* #,##0_);_(&quot;$&quot;* \(#,##0\);_(&quot;$&quot;* &quot;-&quot;??_);_(@_)">
                  <c:v>27.197305029383511</c:v>
                </c:pt>
                <c:pt idx="2416" formatCode="_(&quot;$&quot;* #,##0_);_(&quot;$&quot;* \(#,##0\);_(&quot;$&quot;* &quot;-&quot;??_);_(@_)">
                  <c:v>11.892504768103956</c:v>
                </c:pt>
                <c:pt idx="2417" formatCode="_(&quot;$&quot;* #,##0_);_(&quot;$&quot;* \(#,##0\);_(&quot;$&quot;* &quot;-&quot;??_);_(@_)">
                  <c:v>0</c:v>
                </c:pt>
                <c:pt idx="2418" formatCode="_(&quot;$&quot;* #,##0_);_(&quot;$&quot;* \(#,##0\);_(&quot;$&quot;* &quot;-&quot;??_);_(@_)">
                  <c:v>4.001289220969122</c:v>
                </c:pt>
                <c:pt idx="2419" formatCode="_(&quot;$&quot;* #,##0_);_(&quot;$&quot;* \(#,##0\);_(&quot;$&quot;* &quot;-&quot;??_);_(@_)">
                  <c:v>84.027073640351574</c:v>
                </c:pt>
                <c:pt idx="2420" formatCode="_(&quot;$&quot;* #,##0_);_(&quot;$&quot;* \(#,##0\);_(&quot;$&quot;* &quot;-&quot;??_);_(@_)">
                  <c:v>0</c:v>
                </c:pt>
                <c:pt idx="2421" formatCode="_(&quot;$&quot;* #,##0_);_(&quot;$&quot;* \(#,##0\);_(&quot;$&quot;* &quot;-&quot;??_);_(@_)">
                  <c:v>8.7767198805687965</c:v>
                </c:pt>
                <c:pt idx="2422" formatCode="_(&quot;$&quot;* #,##0_);_(&quot;$&quot;* \(#,##0\);_(&quot;$&quot;* &quot;-&quot;??_);_(@_)">
                  <c:v>40.012892209691223</c:v>
                </c:pt>
                <c:pt idx="2423" formatCode="_(&quot;$&quot;* #,##0_);_(&quot;$&quot;* \(#,##0\);_(&quot;$&quot;* &quot;-&quot;??_);_(@_)">
                  <c:v>14.328916590322534</c:v>
                </c:pt>
                <c:pt idx="2424" formatCode="_(&quot;$&quot;* #,##0_);_(&quot;$&quot;* \(#,##0\);_(&quot;$&quot;* &quot;-&quot;??_);_(@_)">
                  <c:v>0</c:v>
                </c:pt>
                <c:pt idx="2425" formatCode="_(&quot;$&quot;* #,##0_);_(&quot;$&quot;* \(#,##0\);_(&quot;$&quot;* &quot;-&quot;??_);_(@_)">
                  <c:v>18.112702100785462</c:v>
                </c:pt>
                <c:pt idx="2426" formatCode="_(&quot;$&quot;* #,##0_);_(&quot;$&quot;* \(#,##0\);_(&quot;$&quot;* &quot;-&quot;??_);_(@_)">
                  <c:v>13.762034163586675</c:v>
                </c:pt>
                <c:pt idx="2427" formatCode="_(&quot;$&quot;* #,##0_);_(&quot;$&quot;* \(#,##0\);_(&quot;$&quot;* &quot;-&quot;??_);_(@_)">
                  <c:v>12.686671635455548</c:v>
                </c:pt>
                <c:pt idx="2428" formatCode="_(&quot;$&quot;* #,##0_);_(&quot;$&quot;* \(#,##0\);_(&quot;$&quot;* &quot;-&quot;??_);_(@_)">
                  <c:v>24.007735325814739</c:v>
                </c:pt>
                <c:pt idx="2429" formatCode="_(&quot;$&quot;* #,##0_);_(&quot;$&quot;* \(#,##0\);_(&quot;$&quot;* &quot;-&quot;??_);_(@_)">
                  <c:v>0</c:v>
                </c:pt>
                <c:pt idx="2430" formatCode="_(&quot;$&quot;* #,##0_);_(&quot;$&quot;* \(#,##0\);_(&quot;$&quot;* &quot;-&quot;??_);_(@_)">
                  <c:v>55.727528455085903</c:v>
                </c:pt>
                <c:pt idx="2431" formatCode="_(&quot;$&quot;* #,##0_);_(&quot;$&quot;* \(#,##0\);_(&quot;$&quot;* &quot;-&quot;??_);_(@_)">
                  <c:v>24.007735325814735</c:v>
                </c:pt>
                <c:pt idx="2432" formatCode="_(&quot;$&quot;* #,##0_);_(&quot;$&quot;* \(#,##0\);_(&quot;$&quot;* &quot;-&quot;??_);_(@_)">
                  <c:v>6.9807808713307278</c:v>
                </c:pt>
                <c:pt idx="2433" formatCode="_(&quot;$&quot;* #,##0_);_(&quot;$&quot;* \(#,##0\);_(&quot;$&quot;* &quot;-&quot;??_);_(@_)">
                  <c:v>20.006446104845612</c:v>
                </c:pt>
                <c:pt idx="2434" formatCode="_(&quot;$&quot;* #,##0_);_(&quot;$&quot;* \(#,##0\);_(&quot;$&quot;* &quot;-&quot;??_);_(@_)">
                  <c:v>0</c:v>
                </c:pt>
                <c:pt idx="2435" formatCode="_(&quot;$&quot;* #,##0_);_(&quot;$&quot;* \(#,##0\);_(&quot;$&quot;* &quot;-&quot;??_);_(@_)">
                  <c:v>4.6332166891738575</c:v>
                </c:pt>
                <c:pt idx="2436" formatCode="_(&quot;$&quot;* #,##0_);_(&quot;$&quot;* \(#,##0\);_(&quot;$&quot;* &quot;-&quot;??_);_(@_)">
                  <c:v>0</c:v>
                </c:pt>
                <c:pt idx="2437" formatCode="_(&quot;$&quot;* #,##0_);_(&quot;$&quot;* \(#,##0\);_(&quot;$&quot;* &quot;-&quot;??_);_(@_)">
                  <c:v>8.002578441938244</c:v>
                </c:pt>
                <c:pt idx="2438" formatCode="_(&quot;$&quot;* #,##0_);_(&quot;$&quot;* \(#,##0\);_(&quot;$&quot;* &quot;-&quot;??_);_(@_)">
                  <c:v>8.002578441938244</c:v>
                </c:pt>
                <c:pt idx="2439" formatCode="_(&quot;$&quot;* #,##0_);_(&quot;$&quot;* \(#,##0\);_(&quot;$&quot;* &quot;-&quot;??_);_(@_)">
                  <c:v>0</c:v>
                </c:pt>
                <c:pt idx="2440" formatCode="_(&quot;$&quot;* #,##0_);_(&quot;$&quot;* \(#,##0\);_(&quot;$&quot;* &quot;-&quot;??_);_(@_)">
                  <c:v>20.006446104845612</c:v>
                </c:pt>
                <c:pt idx="2441" formatCode="_(&quot;$&quot;* #,##0_);_(&quot;$&quot;* \(#,##0\);_(&quot;$&quot;* &quot;-&quot;??_);_(@_)">
                  <c:v>12.003867662907368</c:v>
                </c:pt>
                <c:pt idx="2442" formatCode="_(&quot;$&quot;* #,##0_);_(&quot;$&quot;* \(#,##0\);_(&quot;$&quot;* &quot;-&quot;??_);_(@_)">
                  <c:v>11.917541320550766</c:v>
                </c:pt>
                <c:pt idx="2443" formatCode="_(&quot;$&quot;* #,##0_);_(&quot;$&quot;* \(#,##0\);_(&quot;$&quot;* &quot;-&quot;??_);_(@_)">
                  <c:v>40.01022254425115</c:v>
                </c:pt>
                <c:pt idx="2444" formatCode="_(&quot;$&quot;* #,##0_);_(&quot;$&quot;* \(#,##0\);_(&quot;$&quot;* &quot;-&quot;??_);_(@_)">
                  <c:v>0</c:v>
                </c:pt>
                <c:pt idx="2445" formatCode="_(&quot;$&quot;* #,##0_);_(&quot;$&quot;* \(#,##0\);_(&quot;$&quot;* &quot;-&quot;??_);_(@_)">
                  <c:v>3.9653665978555592</c:v>
                </c:pt>
                <c:pt idx="2446" formatCode="_(&quot;$&quot;* #,##0_);_(&quot;$&quot;* \(#,##0\);_(&quot;$&quot;* &quot;-&quot;??_);_(@_)">
                  <c:v>0</c:v>
                </c:pt>
                <c:pt idx="2447" formatCode="_(&quot;$&quot;* #,##0_);_(&quot;$&quot;* \(#,##0\);_(&quot;$&quot;* &quot;-&quot;??_);_(@_)">
                  <c:v>2.1433516014758283</c:v>
                </c:pt>
                <c:pt idx="2448" formatCode="_(&quot;$&quot;* #,##0_);_(&quot;$&quot;* \(#,##0\);_(&quot;$&quot;* &quot;-&quot;??_);_(@_)">
                  <c:v>20.015701570811579</c:v>
                </c:pt>
                <c:pt idx="2449" formatCode="_(&quot;$&quot;* #,##0_);_(&quot;$&quot;* \(#,##0\);_(&quot;$&quot;* &quot;-&quot;??_);_(@_)">
                  <c:v>26.700488680252949</c:v>
                </c:pt>
                <c:pt idx="2450" formatCode="_(&quot;$&quot;* #,##0_);_(&quot;$&quot;* \(#,##0\);_(&quot;$&quot;* &quot;-&quot;??_);_(@_)">
                  <c:v>26.143981003633723</c:v>
                </c:pt>
                <c:pt idx="2451" formatCode="_(&quot;$&quot;* #,##0_);_(&quot;$&quot;* \(#,##0\);_(&quot;$&quot;* &quot;-&quot;??_);_(@_)">
                  <c:v>30.131438360794448</c:v>
                </c:pt>
                <c:pt idx="2452" formatCode="_(&quot;$&quot;* #,##0_);_(&quot;$&quot;* \(#,##0\);_(&quot;$&quot;* &quot;-&quot;??_);_(@_)">
                  <c:v>0</c:v>
                </c:pt>
                <c:pt idx="2453" formatCode="_(&quot;$&quot;* #,##0_);_(&quot;$&quot;* \(#,##0\);_(&quot;$&quot;* &quot;-&quot;??_);_(@_)">
                  <c:v>10.573599156105084</c:v>
                </c:pt>
                <c:pt idx="2454" formatCode="_(&quot;$&quot;* #,##0_);_(&quot;$&quot;* \(#,##0\);_(&quot;$&quot;* &quot;-&quot;??_);_(@_)">
                  <c:v>1.318800593515699</c:v>
                </c:pt>
                <c:pt idx="2455" formatCode="_(&quot;$&quot;* #,##0_);_(&quot;$&quot;* \(#,##0\);_(&quot;$&quot;* &quot;-&quot;??_);_(@_)">
                  <c:v>0</c:v>
                </c:pt>
                <c:pt idx="2456" formatCode="_(&quot;$&quot;* #,##0_);_(&quot;$&quot;* \(#,##0\);_(&quot;$&quot;* &quot;-&quot;??_);_(@_)">
                  <c:v>14.917066835830612</c:v>
                </c:pt>
                <c:pt idx="2457" formatCode="_(&quot;$&quot;* #,##0_);_(&quot;$&quot;* \(#,##0\);_(&quot;$&quot;* &quot;-&quot;??_);_(@_)">
                  <c:v>0</c:v>
                </c:pt>
                <c:pt idx="2458" formatCode="_(&quot;$&quot;* #,##0_);_(&quot;$&quot;* \(#,##0\);_(&quot;$&quot;* &quot;-&quot;??_);_(@_)">
                  <c:v>35.230561074991719</c:v>
                </c:pt>
                <c:pt idx="2459" formatCode="_(&quot;$&quot;* #,##0_);_(&quot;$&quot;* \(#,##0\);_(&quot;$&quot;* &quot;-&quot;??_);_(@_)">
                  <c:v>72.023205977444192</c:v>
                </c:pt>
                <c:pt idx="2460" formatCode="_(&quot;$&quot;* #,##0_);_(&quot;$&quot;* \(#,##0\);_(&quot;$&quot;* &quot;-&quot;??_);_(@_)">
                  <c:v>23.354666874104037</c:v>
                </c:pt>
                <c:pt idx="2461" formatCode="_(&quot;$&quot;* #,##0_);_(&quot;$&quot;* \(#,##0\);_(&quot;$&quot;* &quot;-&quot;??_);_(@_)">
                  <c:v>37.561546012384568</c:v>
                </c:pt>
                <c:pt idx="2462" formatCode="_(&quot;$&quot;* #,##0_);_(&quot;$&quot;* \(#,##0\);_(&quot;$&quot;* &quot;-&quot;??_);_(@_)">
                  <c:v>16.005156883876488</c:v>
                </c:pt>
                <c:pt idx="2463" formatCode="_(&quot;$&quot;* #,##0_);_(&quot;$&quot;* \(#,##0\);_(&quot;$&quot;* &quot;-&quot;??_);_(@_)">
                  <c:v>6.9683335108548397</c:v>
                </c:pt>
                <c:pt idx="2464" formatCode="_(&quot;$&quot;* #,##0_);_(&quot;$&quot;* \(#,##0\);_(&quot;$&quot;* &quot;-&quot;??_);_(@_)">
                  <c:v>25.316522060090595</c:v>
                </c:pt>
                <c:pt idx="2465" formatCode="_(&quot;$&quot;* #,##0_);_(&quot;$&quot;* \(#,##0\);_(&quot;$&quot;* &quot;-&quot;??_);_(@_)">
                  <c:v>0</c:v>
                </c:pt>
                <c:pt idx="2466" formatCode="_(&quot;$&quot;* #,##0_);_(&quot;$&quot;* \(#,##0\);_(&quot;$&quot;* &quot;-&quot;??_);_(@_)">
                  <c:v>0</c:v>
                </c:pt>
                <c:pt idx="2467" formatCode="_(&quot;$&quot;* #,##0_);_(&quot;$&quot;* \(#,##0\);_(&quot;$&quot;* &quot;-&quot;??_);_(@_)">
                  <c:v>50.433924705901902</c:v>
                </c:pt>
                <c:pt idx="2468" formatCode="_(&quot;$&quot;* #,##0_);_(&quot;$&quot;* \(#,##0\);_(&quot;$&quot;* &quot;-&quot;??_);_(@_)">
                  <c:v>20.006446104845612</c:v>
                </c:pt>
                <c:pt idx="2469" formatCode="_(&quot;$&quot;* #,##0_);_(&quot;$&quot;* \(#,##0\);_(&quot;$&quot;* &quot;-&quot;??_);_(@_)">
                  <c:v>32.010313767752976</c:v>
                </c:pt>
                <c:pt idx="2470" formatCode="_(&quot;$&quot;* #,##0_);_(&quot;$&quot;* \(#,##0\);_(&quot;$&quot;* &quot;-&quot;??_);_(@_)">
                  <c:v>16.005156883876488</c:v>
                </c:pt>
                <c:pt idx="2471" formatCode="_(&quot;$&quot;* #,##0_);_(&quot;$&quot;* \(#,##0\);_(&quot;$&quot;* &quot;-&quot;??_);_(@_)">
                  <c:v>0</c:v>
                </c:pt>
                <c:pt idx="2472" formatCode="_(&quot;$&quot;* #,##0_);_(&quot;$&quot;* \(#,##0\);_(&quot;$&quot;* &quot;-&quot;??_);_(@_)">
                  <c:v>49.014830458348456</c:v>
                </c:pt>
                <c:pt idx="2473" formatCode="_(&quot;$&quot;* #,##0_);_(&quot;$&quot;* \(#,##0\);_(&quot;$&quot;* &quot;-&quot;??_);_(@_)">
                  <c:v>64.020627535505952</c:v>
                </c:pt>
                <c:pt idx="2474" formatCode="_(&quot;$&quot;* #,##0_);_(&quot;$&quot;* \(#,##0\);_(&quot;$&quot;* &quot;-&quot;??_);_(@_)">
                  <c:v>4.001289220969122</c:v>
                </c:pt>
                <c:pt idx="2475" formatCode="_(&quot;$&quot;* #,##0_);_(&quot;$&quot;* \(#,##0\);_(&quot;$&quot;* &quot;-&quot;??_);_(@_)">
                  <c:v>17.109015856246653</c:v>
                </c:pt>
                <c:pt idx="2476" formatCode="_(&quot;$&quot;* #,##0_);_(&quot;$&quot;* \(#,##0\);_(&quot;$&quot;* &quot;-&quot;??_);_(@_)">
                  <c:v>20.006446104845612</c:v>
                </c:pt>
                <c:pt idx="2477" formatCode="_(&quot;$&quot;* #,##0_);_(&quot;$&quot;* \(#,##0\);_(&quot;$&quot;* &quot;-&quot;??_);_(@_)">
                  <c:v>72.023205977444192</c:v>
                </c:pt>
                <c:pt idx="2478" formatCode="_(&quot;$&quot;* #,##0_);_(&quot;$&quot;* \(#,##0\);_(&quot;$&quot;* &quot;-&quot;??_);_(@_)">
                  <c:v>0</c:v>
                </c:pt>
                <c:pt idx="2479" formatCode="_(&quot;$&quot;* #,##0_);_(&quot;$&quot;* \(#,##0\);_(&quot;$&quot;* &quot;-&quot;??_);_(@_)">
                  <c:v>24.007735325814735</c:v>
                </c:pt>
                <c:pt idx="2480" formatCode="_(&quot;$&quot;* #,##0_);_(&quot;$&quot;* \(#,##0\);_(&quot;$&quot;* &quot;-&quot;??_);_(@_)">
                  <c:v>32.010313767752976</c:v>
                </c:pt>
                <c:pt idx="2481" formatCode="_(&quot;$&quot;* #,##0_);_(&quot;$&quot;* \(#,##0\);_(&quot;$&quot;* &quot;-&quot;??_);_(@_)">
                  <c:v>4.001289220969122</c:v>
                </c:pt>
                <c:pt idx="2482" formatCode="_(&quot;$&quot;* #,##0_);_(&quot;$&quot;* \(#,##0\);_(&quot;$&quot;* &quot;-&quot;??_);_(@_)">
                  <c:v>24.007735325814735</c:v>
                </c:pt>
                <c:pt idx="2483" formatCode="_(&quot;$&quot;* #,##0_);_(&quot;$&quot;* \(#,##0\);_(&quot;$&quot;* &quot;-&quot;??_);_(@_)">
                  <c:v>34.914770904409274</c:v>
                </c:pt>
                <c:pt idx="2484" formatCode="_(&quot;$&quot;* #,##0_);_(&quot;$&quot;* \(#,##0\);_(&quot;$&quot;* &quot;-&quot;??_);_(@_)">
                  <c:v>60.019338314536832</c:v>
                </c:pt>
                <c:pt idx="2485" formatCode="_(&quot;$&quot;* #,##0_);_(&quot;$&quot;* \(#,##0\);_(&quot;$&quot;* &quot;-&quot;??_);_(@_)">
                  <c:v>17.763185247390247</c:v>
                </c:pt>
                <c:pt idx="2486" formatCode="_(&quot;$&quot;* #,##0_);_(&quot;$&quot;* \(#,##0\);_(&quot;$&quot;* &quot;-&quot;??_);_(@_)">
                  <c:v>16.005156883876488</c:v>
                </c:pt>
                <c:pt idx="2487" formatCode="_(&quot;$&quot;* #,##0_);_(&quot;$&quot;* \(#,##0\);_(&quot;$&quot;* &quot;-&quot;??_);_(@_)">
                  <c:v>9.1852432029419155</c:v>
                </c:pt>
                <c:pt idx="2488" formatCode="_(&quot;$&quot;* #,##0_);_(&quot;$&quot;* \(#,##0\);_(&quot;$&quot;* &quot;-&quot;??_);_(@_)">
                  <c:v>32.010313767752976</c:v>
                </c:pt>
                <c:pt idx="2489" formatCode="_(&quot;$&quot;* #,##0_);_(&quot;$&quot;* \(#,##0\);_(&quot;$&quot;* &quot;-&quot;??_);_(@_)">
                  <c:v>24.007735325814735</c:v>
                </c:pt>
                <c:pt idx="2490" formatCode="_(&quot;$&quot;* #,##0_);_(&quot;$&quot;* \(#,##0\);_(&quot;$&quot;* &quot;-&quot;??_);_(@_)">
                  <c:v>24.007735325814735</c:v>
                </c:pt>
                <c:pt idx="2491" formatCode="_(&quot;$&quot;* #,##0_);_(&quot;$&quot;* \(#,##0\);_(&quot;$&quot;* &quot;-&quot;??_);_(@_)">
                  <c:v>0</c:v>
                </c:pt>
                <c:pt idx="2492" formatCode="_(&quot;$&quot;* #,##0_);_(&quot;$&quot;* \(#,##0\);_(&quot;$&quot;* &quot;-&quot;??_);_(@_)">
                  <c:v>0</c:v>
                </c:pt>
                <c:pt idx="2493" formatCode="_(&quot;$&quot;* #,##0_);_(&quot;$&quot;* \(#,##0\);_(&quot;$&quot;* &quot;-&quot;??_);_(@_)">
                  <c:v>0</c:v>
                </c:pt>
                <c:pt idx="2494" formatCode="_(&quot;$&quot;* #,##0_);_(&quot;$&quot;* \(#,##0\);_(&quot;$&quot;* &quot;-&quot;??_);_(@_)">
                  <c:v>0</c:v>
                </c:pt>
                <c:pt idx="2495" formatCode="_(&quot;$&quot;* #,##0_);_(&quot;$&quot;* \(#,##0\);_(&quot;$&quot;* &quot;-&quot;??_);_(@_)">
                  <c:v>0</c:v>
                </c:pt>
                <c:pt idx="2496" formatCode="_(&quot;$&quot;* #,##0_);_(&quot;$&quot;* \(#,##0\);_(&quot;$&quot;* &quot;-&quot;??_);_(@_)">
                  <c:v>0</c:v>
                </c:pt>
                <c:pt idx="2497" formatCode="_(&quot;$&quot;* #,##0_);_(&quot;$&quot;* \(#,##0\);_(&quot;$&quot;* &quot;-&quot;??_);_(@_)">
                  <c:v>7.3011288032501787</c:v>
                </c:pt>
                <c:pt idx="2498" formatCode="_(&quot;$&quot;* #,##0_);_(&quot;$&quot;* \(#,##0\);_(&quot;$&quot;* &quot;-&quot;??_);_(@_)">
                  <c:v>29.26228633391645</c:v>
                </c:pt>
                <c:pt idx="2499" formatCode="_(&quot;$&quot;* #,##0_);_(&quot;$&quot;* \(#,##0\);_(&quot;$&quot;* &quot;-&quot;??_);_(@_)">
                  <c:v>29.6973058613845</c:v>
                </c:pt>
                <c:pt idx="2500" formatCode="_(&quot;$&quot;* #,##0_);_(&quot;$&quot;* \(#,##0\);_(&quot;$&quot;* &quot;-&quot;??_);_(@_)">
                  <c:v>40.012892209691223</c:v>
                </c:pt>
                <c:pt idx="2501" formatCode="_(&quot;$&quot;* #,##0_);_(&quot;$&quot;* \(#,##0\);_(&quot;$&quot;* &quot;-&quot;??_);_(@_)">
                  <c:v>52.126093147110453</c:v>
                </c:pt>
                <c:pt idx="2502" formatCode="_(&quot;$&quot;* #,##0_);_(&quot;$&quot;* \(#,##0\);_(&quot;$&quot;* &quot;-&quot;??_);_(@_)">
                  <c:v>2.4394030166638547</c:v>
                </c:pt>
                <c:pt idx="2503" formatCode="_(&quot;$&quot;* #,##0_);_(&quot;$&quot;* \(#,##0\);_(&quot;$&quot;* &quot;-&quot;??_);_(@_)">
                  <c:v>12.158967665362461</c:v>
                </c:pt>
                <c:pt idx="2504" formatCode="_(&quot;$&quot;* #,##0_);_(&quot;$&quot;* \(#,##0\);_(&quot;$&quot;* &quot;-&quot;??_);_(@_)">
                  <c:v>0</c:v>
                </c:pt>
                <c:pt idx="2505" formatCode="_(&quot;$&quot;* #,##0_);_(&quot;$&quot;* \(#,##0\);_(&quot;$&quot;* &quot;-&quot;??_);_(@_)">
                  <c:v>0</c:v>
                </c:pt>
                <c:pt idx="2506" formatCode="_(&quot;$&quot;* #,##0_);_(&quot;$&quot;* \(#,##0\);_(&quot;$&quot;* &quot;-&quot;??_);_(@_)">
                  <c:v>28.009024546783859</c:v>
                </c:pt>
                <c:pt idx="2507" formatCode="_(&quot;$&quot;* #,##0_);_(&quot;$&quot;* \(#,##0\);_(&quot;$&quot;* &quot;-&quot;??_);_(@_)">
                  <c:v>9.3609376898506351</c:v>
                </c:pt>
                <c:pt idx="2508" formatCode="_(&quot;$&quot;* #,##0_);_(&quot;$&quot;* \(#,##0\);_(&quot;$&quot;* &quot;-&quot;??_);_(@_)">
                  <c:v>16.840619411883363</c:v>
                </c:pt>
                <c:pt idx="2509" formatCode="_(&quot;$&quot;* #,##0_);_(&quot;$&quot;* \(#,##0\);_(&quot;$&quot;* &quot;-&quot;??_);_(@_)">
                  <c:v>8.7392514531961272</c:v>
                </c:pt>
                <c:pt idx="2510" formatCode="_(&quot;$&quot;* #,##0_);_(&quot;$&quot;* \(#,##0\);_(&quot;$&quot;* &quot;-&quot;??_);_(@_)">
                  <c:v>12.003867662907368</c:v>
                </c:pt>
                <c:pt idx="2511" formatCode="_(&quot;$&quot;* #,##0_);_(&quot;$&quot;* \(#,##0\);_(&quot;$&quot;* &quot;-&quot;??_);_(@_)">
                  <c:v>8.6528621571804472</c:v>
                </c:pt>
                <c:pt idx="2512" formatCode="_(&quot;$&quot;* #,##0_);_(&quot;$&quot;* \(#,##0\);_(&quot;$&quot;* &quot;-&quot;??_);_(@_)">
                  <c:v>0</c:v>
                </c:pt>
                <c:pt idx="2513" formatCode="_(&quot;$&quot;* #,##0_);_(&quot;$&quot;* \(#,##0\);_(&quot;$&quot;* &quot;-&quot;??_);_(@_)">
                  <c:v>33.137415479820824</c:v>
                </c:pt>
                <c:pt idx="2514" formatCode="_(&quot;$&quot;* #,##0_);_(&quot;$&quot;* \(#,##0\);_(&quot;$&quot;* &quot;-&quot;??_);_(@_)">
                  <c:v>14.042177226834056</c:v>
                </c:pt>
                <c:pt idx="2515" formatCode="_(&quot;$&quot;* #,##0_);_(&quot;$&quot;* \(#,##0\);_(&quot;$&quot;* &quot;-&quot;??_);_(@_)">
                  <c:v>16.005156883876488</c:v>
                </c:pt>
                <c:pt idx="2516" formatCode="_(&quot;$&quot;* #,##0_);_(&quot;$&quot;* \(#,##0\);_(&quot;$&quot;* &quot;-&quot;??_);_(@_)">
                  <c:v>8.6305949906280581</c:v>
                </c:pt>
                <c:pt idx="2517" formatCode="_(&quot;$&quot;* #,##0_);_(&quot;$&quot;* \(#,##0\);_(&quot;$&quot;* &quot;-&quot;??_);_(@_)">
                  <c:v>50.232572090068118</c:v>
                </c:pt>
                <c:pt idx="2518" formatCode="_(&quot;$&quot;* #,##0_);_(&quot;$&quot;* \(#,##0\);_(&quot;$&quot;* &quot;-&quot;??_);_(@_)">
                  <c:v>0</c:v>
                </c:pt>
                <c:pt idx="2519" formatCode="_(&quot;$&quot;* #,##0_);_(&quot;$&quot;* \(#,##0\);_(&quot;$&quot;* &quot;-&quot;??_);_(@_)">
                  <c:v>61.978064229925728</c:v>
                </c:pt>
                <c:pt idx="2520" formatCode="_(&quot;$&quot;* #,##0_);_(&quot;$&quot;* \(#,##0\);_(&quot;$&quot;* &quot;-&quot;??_);_(@_)">
                  <c:v>0</c:v>
                </c:pt>
                <c:pt idx="2521" formatCode="_(&quot;$&quot;* #,##0_);_(&quot;$&quot;* \(#,##0\);_(&quot;$&quot;* &quot;-&quot;??_);_(@_)">
                  <c:v>35.436124046094655</c:v>
                </c:pt>
                <c:pt idx="2522" formatCode="_(&quot;$&quot;* #,##0_);_(&quot;$&quot;* \(#,##0\);_(&quot;$&quot;* &quot;-&quot;??_);_(@_)">
                  <c:v>0</c:v>
                </c:pt>
                <c:pt idx="2523" formatCode="_(&quot;$&quot;* #,##0_);_(&quot;$&quot;* \(#,##0\);_(&quot;$&quot;* &quot;-&quot;??_);_(@_)">
                  <c:v>8.002578441938244</c:v>
                </c:pt>
                <c:pt idx="2524" formatCode="_(&quot;$&quot;* #,##0_);_(&quot;$&quot;* \(#,##0\);_(&quot;$&quot;* &quot;-&quot;??_);_(@_)">
                  <c:v>0.83538326338498259</c:v>
                </c:pt>
                <c:pt idx="2525" formatCode="_(&quot;$&quot;* #,##0_);_(&quot;$&quot;* \(#,##0\);_(&quot;$&quot;* &quot;-&quot;??_);_(@_)">
                  <c:v>0</c:v>
                </c:pt>
                <c:pt idx="2526" formatCode="_(&quot;$&quot;* #,##0_);_(&quot;$&quot;* \(#,##0\);_(&quot;$&quot;* &quot;-&quot;??_);_(@_)">
                  <c:v>28.009024546783863</c:v>
                </c:pt>
                <c:pt idx="2527" formatCode="_(&quot;$&quot;* #,##0_);_(&quot;$&quot;* \(#,##0\);_(&quot;$&quot;* &quot;-&quot;??_);_(@_)">
                  <c:v>0</c:v>
                </c:pt>
                <c:pt idx="2528" formatCode="_(&quot;$&quot;* #,##0_);_(&quot;$&quot;* \(#,##0\);_(&quot;$&quot;* &quot;-&quot;??_);_(@_)">
                  <c:v>0.6130584450369837</c:v>
                </c:pt>
                <c:pt idx="2529" formatCode="_(&quot;$&quot;* #,##0_);_(&quot;$&quot;* \(#,##0\);_(&quot;$&quot;* &quot;-&quot;??_);_(@_)">
                  <c:v>26.767939154320143</c:v>
                </c:pt>
                <c:pt idx="2530" formatCode="_(&quot;$&quot;* #,##0_);_(&quot;$&quot;* \(#,##0\);_(&quot;$&quot;* &quot;-&quot;??_);_(@_)">
                  <c:v>44.014181430660344</c:v>
                </c:pt>
                <c:pt idx="2531" formatCode="_(&quot;$&quot;* #,##0_);_(&quot;$&quot;* \(#,##0\);_(&quot;$&quot;* &quot;-&quot;??_);_(@_)">
                  <c:v>16.005156883876488</c:v>
                </c:pt>
                <c:pt idx="2532" formatCode="_(&quot;$&quot;* #,##0_);_(&quot;$&quot;* \(#,##0\);_(&quot;$&quot;* &quot;-&quot;??_);_(@_)">
                  <c:v>14.416604239481076</c:v>
                </c:pt>
                <c:pt idx="2533" formatCode="_(&quot;$&quot;* #,##0_);_(&quot;$&quot;* \(#,##0\);_(&quot;$&quot;* &quot;-&quot;??_);_(@_)">
                  <c:v>52.016759872598598</c:v>
                </c:pt>
                <c:pt idx="2534" formatCode="_(&quot;$&quot;* #,##0_);_(&quot;$&quot;* \(#,##0\);_(&quot;$&quot;* &quot;-&quot;??_);_(@_)">
                  <c:v>0.96098535855638911</c:v>
                </c:pt>
                <c:pt idx="2535" formatCode="_(&quot;$&quot;* #,##0_);_(&quot;$&quot;* \(#,##0\);_(&quot;$&quot;* &quot;-&quot;??_);_(@_)">
                  <c:v>3.6775600524468399</c:v>
                </c:pt>
                <c:pt idx="2536" formatCode="_(&quot;$&quot;* #,##0_);_(&quot;$&quot;* \(#,##0\);_(&quot;$&quot;* &quot;-&quot;??_);_(@_)">
                  <c:v>5.9381040735907176</c:v>
                </c:pt>
                <c:pt idx="2537" formatCode="_(&quot;$&quot;* #,##0_);_(&quot;$&quot;* \(#,##0\);_(&quot;$&quot;* &quot;-&quot;??_);_(@_)">
                  <c:v>0</c:v>
                </c:pt>
                <c:pt idx="2538" formatCode="_(&quot;$&quot;* #,##0_);_(&quot;$&quot;* \(#,##0\);_(&quot;$&quot;* &quot;-&quot;??_);_(@_)">
                  <c:v>16.005156883876488</c:v>
                </c:pt>
                <c:pt idx="2539" formatCode="_(&quot;$&quot;* #,##0_);_(&quot;$&quot;* \(#,##0\);_(&quot;$&quot;* &quot;-&quot;??_);_(@_)">
                  <c:v>48.015470651629471</c:v>
                </c:pt>
                <c:pt idx="2540" formatCode="_(&quot;$&quot;* #,##0_);_(&quot;$&quot;* \(#,##0\);_(&quot;$&quot;* &quot;-&quot;??_);_(@_)">
                  <c:v>12.003867662907368</c:v>
                </c:pt>
                <c:pt idx="2541" formatCode="_(&quot;$&quot;* #,##0_);_(&quot;$&quot;* \(#,##0\);_(&quot;$&quot;* &quot;-&quot;??_);_(@_)">
                  <c:v>0</c:v>
                </c:pt>
                <c:pt idx="2542" formatCode="_(&quot;$&quot;* #,##0_);_(&quot;$&quot;* \(#,##0\);_(&quot;$&quot;* &quot;-&quot;??_);_(@_)">
                  <c:v>0</c:v>
                </c:pt>
                <c:pt idx="2543" formatCode="_(&quot;$&quot;* #,##0_);_(&quot;$&quot;* \(#,##0\);_(&quot;$&quot;* &quot;-&quot;??_);_(@_)">
                  <c:v>38.675907279449646</c:v>
                </c:pt>
                <c:pt idx="2544" formatCode="_(&quot;$&quot;* #,##0_);_(&quot;$&quot;* \(#,##0\);_(&quot;$&quot;* &quot;-&quot;??_);_(@_)">
                  <c:v>52.016759872598598</c:v>
                </c:pt>
                <c:pt idx="2545" formatCode="_(&quot;$&quot;* #,##0_);_(&quot;$&quot;* \(#,##0\);_(&quot;$&quot;* &quot;-&quot;??_);_(@_)">
                  <c:v>1.247162752088917</c:v>
                </c:pt>
                <c:pt idx="2546" formatCode="_(&quot;$&quot;* #,##0_);_(&quot;$&quot;* \(#,##0\);_(&quot;$&quot;* &quot;-&quot;??_);_(@_)">
                  <c:v>11.632326826038666</c:v>
                </c:pt>
                <c:pt idx="2547" formatCode="_(&quot;$&quot;* #,##0_);_(&quot;$&quot;* \(#,##0\);_(&quot;$&quot;* &quot;-&quot;??_);_(@_)">
                  <c:v>12.003867662907368</c:v>
                </c:pt>
                <c:pt idx="2548" formatCode="_(&quot;$&quot;* #,##0_);_(&quot;$&quot;* \(#,##0\);_(&quot;$&quot;* &quot;-&quot;??_);_(@_)">
                  <c:v>0</c:v>
                </c:pt>
                <c:pt idx="2549" formatCode="_(&quot;$&quot;* #,##0_);_(&quot;$&quot;* \(#,##0\);_(&quot;$&quot;* &quot;-&quot;??_);_(@_)">
                  <c:v>12.003867662907368</c:v>
                </c:pt>
                <c:pt idx="2550" formatCode="_(&quot;$&quot;* #,##0_);_(&quot;$&quot;* \(#,##0\);_(&quot;$&quot;* &quot;-&quot;??_);_(@_)">
                  <c:v>68.021916756475079</c:v>
                </c:pt>
                <c:pt idx="2551" formatCode="_(&quot;$&quot;* #,##0_);_(&quot;$&quot;* \(#,##0\);_(&quot;$&quot;* &quot;-&quot;??_);_(@_)">
                  <c:v>0</c:v>
                </c:pt>
                <c:pt idx="2552" formatCode="_(&quot;$&quot;* #,##0_);_(&quot;$&quot;* \(#,##0\);_(&quot;$&quot;* &quot;-&quot;??_);_(@_)">
                  <c:v>1.8217920373072221</c:v>
                </c:pt>
                <c:pt idx="2553" formatCode="_(&quot;$&quot;* #,##0_);_(&quot;$&quot;* \(#,##0\);_(&quot;$&quot;* &quot;-&quot;??_);_(@_)">
                  <c:v>0</c:v>
                </c:pt>
                <c:pt idx="2554" formatCode="_(&quot;$&quot;* #,##0_);_(&quot;$&quot;* \(#,##0\);_(&quot;$&quot;* &quot;-&quot;??_);_(@_)">
                  <c:v>32.010313767752976</c:v>
                </c:pt>
                <c:pt idx="2555" formatCode="_(&quot;$&quot;* #,##0_);_(&quot;$&quot;* \(#,##0\);_(&quot;$&quot;* &quot;-&quot;??_);_(@_)">
                  <c:v>9.9483605251029505</c:v>
                </c:pt>
                <c:pt idx="2556" formatCode="_(&quot;$&quot;* #,##0_);_(&quot;$&quot;* \(#,##0\);_(&quot;$&quot;* &quot;-&quot;??_);_(@_)">
                  <c:v>40.012892209691223</c:v>
                </c:pt>
                <c:pt idx="2557" formatCode="_(&quot;$&quot;* #,##0_);_(&quot;$&quot;* \(#,##0\);_(&quot;$&quot;* &quot;-&quot;??_);_(@_)">
                  <c:v>0</c:v>
                </c:pt>
                <c:pt idx="2558" formatCode="_(&quot;$&quot;* #,##0_);_(&quot;$&quot;* \(#,##0\);_(&quot;$&quot;* &quot;-&quot;??_);_(@_)">
                  <c:v>12.927766060007643</c:v>
                </c:pt>
                <c:pt idx="2559" formatCode="_(&quot;$&quot;* #,##0_);_(&quot;$&quot;* \(#,##0\);_(&quot;$&quot;* &quot;-&quot;??_);_(@_)">
                  <c:v>0</c:v>
                </c:pt>
                <c:pt idx="2560" formatCode="_(&quot;$&quot;* #,##0_);_(&quot;$&quot;* \(#,##0\);_(&quot;$&quot;* &quot;-&quot;??_);_(@_)">
                  <c:v>5.2248978583648302</c:v>
                </c:pt>
                <c:pt idx="2561" formatCode="_(&quot;$&quot;* #,##0_);_(&quot;$&quot;* \(#,##0\);_(&quot;$&quot;* &quot;-&quot;??_);_(@_)">
                  <c:v>8.002578441938244</c:v>
                </c:pt>
                <c:pt idx="2562" formatCode="_(&quot;$&quot;* #,##0_);_(&quot;$&quot;* \(#,##0\);_(&quot;$&quot;* &quot;-&quot;??_);_(@_)">
                  <c:v>6.6210630588410462</c:v>
                </c:pt>
                <c:pt idx="2563" formatCode="_(&quot;$&quot;* #,##0_);_(&quot;$&quot;* \(#,##0\);_(&quot;$&quot;* &quot;-&quot;??_);_(@_)">
                  <c:v>4.001289220969122</c:v>
                </c:pt>
                <c:pt idx="2564" formatCode="_(&quot;$&quot;* #,##0_);_(&quot;$&quot;* \(#,##0\);_(&quot;$&quot;* &quot;-&quot;??_);_(@_)">
                  <c:v>34.900645980588223</c:v>
                </c:pt>
                <c:pt idx="2565" formatCode="_(&quot;$&quot;* #,##0_);_(&quot;$&quot;* \(#,##0\);_(&quot;$&quot;* &quot;-&quot;??_);_(@_)">
                  <c:v>20.006446104845612</c:v>
                </c:pt>
                <c:pt idx="2566" formatCode="_(&quot;$&quot;* #,##0_);_(&quot;$&quot;* \(#,##0\);_(&quot;$&quot;* &quot;-&quot;??_);_(@_)">
                  <c:v>15.23999057447379</c:v>
                </c:pt>
                <c:pt idx="2567" formatCode="_(&quot;$&quot;* #,##0_);_(&quot;$&quot;* \(#,##0\);_(&quot;$&quot;* &quot;-&quot;??_);_(@_)">
                  <c:v>24.514675526317223</c:v>
                </c:pt>
                <c:pt idx="2568" formatCode="_(&quot;$&quot;* #,##0_);_(&quot;$&quot;* \(#,##0\);_(&quot;$&quot;* &quot;-&quot;??_);_(@_)">
                  <c:v>16.021579325007238</c:v>
                </c:pt>
                <c:pt idx="2569" formatCode="_(&quot;$&quot;* #,##0_);_(&quot;$&quot;* \(#,##0\);_(&quot;$&quot;* &quot;-&quot;??_);_(@_)">
                  <c:v>0</c:v>
                </c:pt>
                <c:pt idx="2570" formatCode="_(&quot;$&quot;* #,##0_);_(&quot;$&quot;* \(#,##0\);_(&quot;$&quot;* &quot;-&quot;??_);_(@_)">
                  <c:v>0</c:v>
                </c:pt>
                <c:pt idx="2571" formatCode="_(&quot;$&quot;* #,##0_);_(&quot;$&quot;* \(#,##0\);_(&quot;$&quot;* &quot;-&quot;??_);_(@_)">
                  <c:v>18.67574953298109</c:v>
                </c:pt>
                <c:pt idx="2572" formatCode="_(&quot;$&quot;* #,##0_);_(&quot;$&quot;* \(#,##0\);_(&quot;$&quot;* &quot;-&quot;??_);_(@_)">
                  <c:v>0.13012177499205196</c:v>
                </c:pt>
                <c:pt idx="2573" formatCode="_(&quot;$&quot;* #,##0_);_(&quot;$&quot;* \(#,##0\);_(&quot;$&quot;* &quot;-&quot;??_);_(@_)">
                  <c:v>6.5160025210432782</c:v>
                </c:pt>
                <c:pt idx="2574" formatCode="_(&quot;$&quot;* #,##0_);_(&quot;$&quot;* \(#,##0\);_(&quot;$&quot;* &quot;-&quot;??_);_(@_)">
                  <c:v>0</c:v>
                </c:pt>
                <c:pt idx="2575" formatCode="_(&quot;$&quot;* #,##0_);_(&quot;$&quot;* \(#,##0\);_(&quot;$&quot;* &quot;-&quot;??_);_(@_)">
                  <c:v>37.602700112946366</c:v>
                </c:pt>
                <c:pt idx="2576" formatCode="_(&quot;$&quot;* #,##0_);_(&quot;$&quot;* \(#,##0\);_(&quot;$&quot;* &quot;-&quot;??_);_(@_)">
                  <c:v>9.2471777244868694</c:v>
                </c:pt>
                <c:pt idx="2577" formatCode="_(&quot;$&quot;* #,##0_);_(&quot;$&quot;* \(#,##0\);_(&quot;$&quot;* &quot;-&quot;??_);_(@_)">
                  <c:v>0</c:v>
                </c:pt>
                <c:pt idx="2578" formatCode="_(&quot;$&quot;* #,##0_);_(&quot;$&quot;* \(#,##0\);_(&quot;$&quot;* &quot;-&quot;??_);_(@_)">
                  <c:v>30.085672881615579</c:v>
                </c:pt>
                <c:pt idx="2579" formatCode="_(&quot;$&quot;* #,##0_);_(&quot;$&quot;* \(#,##0\);_(&quot;$&quot;* &quot;-&quot;??_);_(@_)">
                  <c:v>16.005156883876488</c:v>
                </c:pt>
                <c:pt idx="2580" formatCode="_(&quot;$&quot;* #,##0_);_(&quot;$&quot;* \(#,##0\);_(&quot;$&quot;* &quot;-&quot;??_);_(@_)">
                  <c:v>28.009024546783859</c:v>
                </c:pt>
                <c:pt idx="2581" formatCode="_(&quot;$&quot;* #,##0_);_(&quot;$&quot;* \(#,##0\);_(&quot;$&quot;* &quot;-&quot;??_);_(@_)">
                  <c:v>32.010313767752976</c:v>
                </c:pt>
                <c:pt idx="2582" formatCode="_(&quot;$&quot;* #,##0_);_(&quot;$&quot;* \(#,##0\);_(&quot;$&quot;* &quot;-&quot;??_);_(@_)">
                  <c:v>4.5003386574046518</c:v>
                </c:pt>
                <c:pt idx="2583" formatCode="_(&quot;$&quot;* #,##0_);_(&quot;$&quot;* \(#,##0\);_(&quot;$&quot;* &quot;-&quot;??_);_(@_)">
                  <c:v>9.5779363712712513</c:v>
                </c:pt>
                <c:pt idx="2584" formatCode="_(&quot;$&quot;* #,##0_);_(&quot;$&quot;* \(#,##0\);_(&quot;$&quot;* &quot;-&quot;??_);_(@_)">
                  <c:v>0</c:v>
                </c:pt>
                <c:pt idx="2585" formatCode="_(&quot;$&quot;* #,##0_);_(&quot;$&quot;* \(#,##0\);_(&quot;$&quot;* &quot;-&quot;??_);_(@_)">
                  <c:v>37.36512123758741</c:v>
                </c:pt>
                <c:pt idx="2586" formatCode="_(&quot;$&quot;* #,##0_);_(&quot;$&quot;* \(#,##0\);_(&quot;$&quot;* &quot;-&quot;??_);_(@_)">
                  <c:v>16.005156883876488</c:v>
                </c:pt>
                <c:pt idx="2587" formatCode="_(&quot;$&quot;* #,##0_);_(&quot;$&quot;* \(#,##0\);_(&quot;$&quot;* &quot;-&quot;??_);_(@_)">
                  <c:v>4.001289220969122</c:v>
                </c:pt>
                <c:pt idx="2588" formatCode="_(&quot;$&quot;* #,##0_);_(&quot;$&quot;* \(#,##0\);_(&quot;$&quot;* &quot;-&quot;??_);_(@_)">
                  <c:v>0</c:v>
                </c:pt>
                <c:pt idx="2589" formatCode="_(&quot;$&quot;* #,##0_);_(&quot;$&quot;* \(#,##0\);_(&quot;$&quot;* &quot;-&quot;??_);_(@_)">
                  <c:v>2.3708911205532148</c:v>
                </c:pt>
                <c:pt idx="2590" formatCode="_(&quot;$&quot;* #,##0_);_(&quot;$&quot;* \(#,##0\);_(&quot;$&quot;* &quot;-&quot;??_);_(@_)">
                  <c:v>6.455334740516431</c:v>
                </c:pt>
                <c:pt idx="2591" formatCode="_(&quot;$&quot;* #,##0_);_(&quot;$&quot;* \(#,##0\);_(&quot;$&quot;* &quot;-&quot;??_);_(@_)">
                  <c:v>15.912793480444407</c:v>
                </c:pt>
                <c:pt idx="2592" formatCode="_(&quot;$&quot;* #,##0_);_(&quot;$&quot;* \(#,##0\);_(&quot;$&quot;* &quot;-&quot;??_);_(@_)">
                  <c:v>0</c:v>
                </c:pt>
                <c:pt idx="2593" formatCode="_(&quot;$&quot;* #,##0_);_(&quot;$&quot;* \(#,##0\);_(&quot;$&quot;* &quot;-&quot;??_);_(@_)">
                  <c:v>33.286699816591792</c:v>
                </c:pt>
                <c:pt idx="2594" formatCode="_(&quot;$&quot;* #,##0_);_(&quot;$&quot;* \(#,##0\);_(&quot;$&quot;* &quot;-&quot;??_);_(@_)">
                  <c:v>15.398933045899339</c:v>
                </c:pt>
                <c:pt idx="2595" formatCode="_(&quot;$&quot;* #,##0_);_(&quot;$&quot;* \(#,##0\);_(&quot;$&quot;* &quot;-&quot;??_);_(@_)">
                  <c:v>18.091801461864041</c:v>
                </c:pt>
                <c:pt idx="2596" formatCode="_(&quot;$&quot;* #,##0_);_(&quot;$&quot;* \(#,##0\);_(&quot;$&quot;* &quot;-&quot;??_);_(@_)">
                  <c:v>20.006446104845612</c:v>
                </c:pt>
                <c:pt idx="2597" formatCode="_(&quot;$&quot;* #,##0_);_(&quot;$&quot;* \(#,##0\);_(&quot;$&quot;* &quot;-&quot;??_);_(@_)">
                  <c:v>0</c:v>
                </c:pt>
                <c:pt idx="2598" formatCode="_(&quot;$&quot;* #,##0_);_(&quot;$&quot;* \(#,##0\);_(&quot;$&quot;* &quot;-&quot;??_);_(@_)">
                  <c:v>5.4967743709160874</c:v>
                </c:pt>
                <c:pt idx="2599" formatCode="_(&quot;$&quot;* #,##0_);_(&quot;$&quot;* \(#,##0\);_(&quot;$&quot;* &quot;-&quot;??_);_(@_)">
                  <c:v>0</c:v>
                </c:pt>
                <c:pt idx="2600" formatCode="_(&quot;$&quot;* #,##0_);_(&quot;$&quot;* \(#,##0\);_(&quot;$&quot;* &quot;-&quot;??_);_(@_)">
                  <c:v>6.0774209618457746</c:v>
                </c:pt>
                <c:pt idx="2601" formatCode="_(&quot;$&quot;* #,##0_);_(&quot;$&quot;* \(#,##0\);_(&quot;$&quot;* &quot;-&quot;??_);_(@_)">
                  <c:v>40.238327759186944</c:v>
                </c:pt>
                <c:pt idx="2602" formatCode="_(&quot;$&quot;* #,##0_);_(&quot;$&quot;* \(#,##0\);_(&quot;$&quot;* &quot;-&quot;??_);_(@_)">
                  <c:v>0</c:v>
                </c:pt>
                <c:pt idx="2603" formatCode="_(&quot;$&quot;* #,##0_);_(&quot;$&quot;* \(#,##0\);_(&quot;$&quot;* &quot;-&quot;??_);_(@_)">
                  <c:v>21.862935855059984</c:v>
                </c:pt>
                <c:pt idx="2604" formatCode="_(&quot;$&quot;* #,##0_);_(&quot;$&quot;* \(#,##0\);_(&quot;$&quot;* &quot;-&quot;??_);_(@_)">
                  <c:v>32.010313767752976</c:v>
                </c:pt>
                <c:pt idx="2605" formatCode="_(&quot;$&quot;* #,##0_);_(&quot;$&quot;* \(#,##0\);_(&quot;$&quot;* &quot;-&quot;??_);_(@_)">
                  <c:v>3.9132196414511911</c:v>
                </c:pt>
                <c:pt idx="2606" formatCode="_(&quot;$&quot;* #,##0_);_(&quot;$&quot;* \(#,##0\);_(&quot;$&quot;* &quot;-&quot;??_);_(@_)">
                  <c:v>3.9355056240196404</c:v>
                </c:pt>
                <c:pt idx="2607" formatCode="_(&quot;$&quot;* #,##0_);_(&quot;$&quot;* \(#,##0\);_(&quot;$&quot;* &quot;-&quot;??_);_(@_)">
                  <c:v>0</c:v>
                </c:pt>
                <c:pt idx="2608" formatCode="_(&quot;$&quot;* #,##0_);_(&quot;$&quot;* \(#,##0\);_(&quot;$&quot;* &quot;-&quot;??_);_(@_)">
                  <c:v>16.005156883876488</c:v>
                </c:pt>
                <c:pt idx="2609" formatCode="_(&quot;$&quot;* #,##0_);_(&quot;$&quot;* \(#,##0\);_(&quot;$&quot;* &quot;-&quot;??_);_(@_)">
                  <c:v>0</c:v>
                </c:pt>
                <c:pt idx="2610" formatCode="_(&quot;$&quot;* #,##0_);_(&quot;$&quot;* \(#,##0\);_(&quot;$&quot;* &quot;-&quot;??_);_(@_)">
                  <c:v>8.002578441938244</c:v>
                </c:pt>
                <c:pt idx="2611" formatCode="_(&quot;$&quot;* #,##0_);_(&quot;$&quot;* \(#,##0\);_(&quot;$&quot;* &quot;-&quot;??_);_(@_)">
                  <c:v>7.2654985348921439</c:v>
                </c:pt>
                <c:pt idx="2612" formatCode="_(&quot;$&quot;* #,##0_);_(&quot;$&quot;* \(#,##0\);_(&quot;$&quot;* &quot;-&quot;??_);_(@_)">
                  <c:v>57.962629655006289</c:v>
                </c:pt>
                <c:pt idx="2613" formatCode="_(&quot;$&quot;* #,##0_);_(&quot;$&quot;* \(#,##0\);_(&quot;$&quot;* &quot;-&quot;??_);_(@_)">
                  <c:v>0</c:v>
                </c:pt>
                <c:pt idx="2614" formatCode="_(&quot;$&quot;* #,##0_);_(&quot;$&quot;* \(#,##0\);_(&quot;$&quot;* &quot;-&quot;??_);_(@_)">
                  <c:v>72.023205977444192</c:v>
                </c:pt>
                <c:pt idx="2615" formatCode="_(&quot;$&quot;* #,##0_);_(&quot;$&quot;* \(#,##0\);_(&quot;$&quot;* &quot;-&quot;??_);_(@_)">
                  <c:v>2.9639901253114087</c:v>
                </c:pt>
                <c:pt idx="2616" formatCode="_(&quot;$&quot;* #,##0_);_(&quot;$&quot;* \(#,##0\);_(&quot;$&quot;* &quot;-&quot;??_);_(@_)">
                  <c:v>32.010313767752976</c:v>
                </c:pt>
                <c:pt idx="2617" formatCode="_(&quot;$&quot;* #,##0_);_(&quot;$&quot;* \(#,##0\);_(&quot;$&quot;* &quot;-&quot;??_);_(@_)">
                  <c:v>60.019338314536839</c:v>
                </c:pt>
                <c:pt idx="2618" formatCode="_(&quot;$&quot;* #,##0_);_(&quot;$&quot;* \(#,##0\);_(&quot;$&quot;* &quot;-&quot;??_);_(@_)">
                  <c:v>5.7583933937997491</c:v>
                </c:pt>
                <c:pt idx="2619" formatCode="_(&quot;$&quot;* #,##0_);_(&quot;$&quot;* \(#,##0\);_(&quot;$&quot;* &quot;-&quot;??_);_(@_)">
                  <c:v>40.012892209691223</c:v>
                </c:pt>
                <c:pt idx="2620" formatCode="_(&quot;$&quot;* #,##0_);_(&quot;$&quot;* \(#,##0\);_(&quot;$&quot;* &quot;-&quot;??_);_(@_)">
                  <c:v>12.003867662907368</c:v>
                </c:pt>
                <c:pt idx="2621" formatCode="_(&quot;$&quot;* #,##0_);_(&quot;$&quot;* \(#,##0\);_(&quot;$&quot;* &quot;-&quot;??_);_(@_)">
                  <c:v>2.6644766191309423E-2</c:v>
                </c:pt>
                <c:pt idx="2622" formatCode="_(&quot;$&quot;* #,##0_);_(&quot;$&quot;* \(#,##0\);_(&quot;$&quot;* &quot;-&quot;??_);_(@_)">
                  <c:v>0</c:v>
                </c:pt>
                <c:pt idx="2623" formatCode="_(&quot;$&quot;* #,##0_);_(&quot;$&quot;* \(#,##0\);_(&quot;$&quot;* &quot;-&quot;??_);_(@_)">
                  <c:v>7.5579487389300715</c:v>
                </c:pt>
                <c:pt idx="2624" formatCode="_(&quot;$&quot;* #,##0_);_(&quot;$&quot;* \(#,##0\);_(&quot;$&quot;* &quot;-&quot;??_);_(@_)">
                  <c:v>24.007735325814735</c:v>
                </c:pt>
                <c:pt idx="2625" formatCode="_(&quot;$&quot;* #,##0_);_(&quot;$&quot;* \(#,##0\);_(&quot;$&quot;* &quot;-&quot;??_);_(@_)">
                  <c:v>56.018049093567718</c:v>
                </c:pt>
                <c:pt idx="2626" formatCode="_(&quot;$&quot;* #,##0_);_(&quot;$&quot;* \(#,##0\);_(&quot;$&quot;* &quot;-&quot;??_);_(@_)">
                  <c:v>11.336244833139354</c:v>
                </c:pt>
                <c:pt idx="2627" formatCode="_(&quot;$&quot;* #,##0_);_(&quot;$&quot;* \(#,##0\);_(&quot;$&quot;* &quot;-&quot;??_);_(@_)">
                  <c:v>0</c:v>
                </c:pt>
                <c:pt idx="2628" formatCode="_(&quot;$&quot;* #,##0_);_(&quot;$&quot;* \(#,##0\);_(&quot;$&quot;* &quot;-&quot;??_);_(@_)">
                  <c:v>7.7199513773647395</c:v>
                </c:pt>
                <c:pt idx="2629" formatCode="_(&quot;$&quot;* #,##0_);_(&quot;$&quot;* \(#,##0\);_(&quot;$&quot;* &quot;-&quot;??_);_(@_)">
                  <c:v>60.019338314536839</c:v>
                </c:pt>
                <c:pt idx="2630" formatCode="_(&quot;$&quot;* #,##0_);_(&quot;$&quot;* \(#,##0\);_(&quot;$&quot;* &quot;-&quot;??_);_(@_)">
                  <c:v>0</c:v>
                </c:pt>
                <c:pt idx="2631" formatCode="_(&quot;$&quot;* #,##0_);_(&quot;$&quot;* \(#,##0\);_(&quot;$&quot;* &quot;-&quot;??_);_(@_)">
                  <c:v>24.007735325814735</c:v>
                </c:pt>
                <c:pt idx="2632" formatCode="_(&quot;$&quot;* #,##0_);_(&quot;$&quot;* \(#,##0\);_(&quot;$&quot;* &quot;-&quot;??_);_(@_)">
                  <c:v>36.011602988722096</c:v>
                </c:pt>
                <c:pt idx="2633" formatCode="_(&quot;$&quot;* #,##0_);_(&quot;$&quot;* \(#,##0\);_(&quot;$&quot;* &quot;-&quot;??_);_(@_)">
                  <c:v>12.003867662907368</c:v>
                </c:pt>
                <c:pt idx="2634" formatCode="_(&quot;$&quot;* #,##0_);_(&quot;$&quot;* \(#,##0\);_(&quot;$&quot;* &quot;-&quot;??_);_(@_)">
                  <c:v>0</c:v>
                </c:pt>
                <c:pt idx="2635" formatCode="_(&quot;$&quot;* #,##0_);_(&quot;$&quot;* \(#,##0\);_(&quot;$&quot;* &quot;-&quot;??_);_(@_)">
                  <c:v>44.014181430660344</c:v>
                </c:pt>
                <c:pt idx="2636" formatCode="_(&quot;$&quot;* #,##0_);_(&quot;$&quot;* \(#,##0\);_(&quot;$&quot;* &quot;-&quot;??_);_(@_)">
                  <c:v>16.005156883876488</c:v>
                </c:pt>
                <c:pt idx="2637" formatCode="_(&quot;$&quot;* #,##0_);_(&quot;$&quot;* \(#,##0\);_(&quot;$&quot;* &quot;-&quot;??_);_(@_)">
                  <c:v>11.498697529616837</c:v>
                </c:pt>
                <c:pt idx="2638" formatCode="_(&quot;$&quot;* #,##0_);_(&quot;$&quot;* \(#,##0\);_(&quot;$&quot;* &quot;-&quot;??_);_(@_)">
                  <c:v>27.187932054828963</c:v>
                </c:pt>
                <c:pt idx="2639" formatCode="_(&quot;$&quot;* #,##0_);_(&quot;$&quot;* \(#,##0\);_(&quot;$&quot;* &quot;-&quot;??_);_(@_)">
                  <c:v>0</c:v>
                </c:pt>
                <c:pt idx="2640" formatCode="_(&quot;$&quot;* #,##0_);_(&quot;$&quot;* \(#,##0\);_(&quot;$&quot;* &quot;-&quot;??_);_(@_)">
                  <c:v>72.023205977444192</c:v>
                </c:pt>
                <c:pt idx="2641" formatCode="_(&quot;$&quot;* #,##0_);_(&quot;$&quot;* \(#,##0\);_(&quot;$&quot;* &quot;-&quot;??_);_(@_)">
                  <c:v>16.005156883876488</c:v>
                </c:pt>
                <c:pt idx="2642" formatCode="_(&quot;$&quot;* #,##0_);_(&quot;$&quot;* \(#,##0\);_(&quot;$&quot;* &quot;-&quot;??_);_(@_)">
                  <c:v>8.002578441938244</c:v>
                </c:pt>
                <c:pt idx="2643" formatCode="_(&quot;$&quot;* #,##0_);_(&quot;$&quot;* \(#,##0\);_(&quot;$&quot;* &quot;-&quot;??_);_(@_)">
                  <c:v>20.006446104845612</c:v>
                </c:pt>
                <c:pt idx="2644" formatCode="_(&quot;$&quot;* #,##0_);_(&quot;$&quot;* \(#,##0\);_(&quot;$&quot;* &quot;-&quot;??_);_(@_)">
                  <c:v>0</c:v>
                </c:pt>
                <c:pt idx="2645" formatCode="_(&quot;$&quot;* #,##0_);_(&quot;$&quot;* \(#,##0\);_(&quot;$&quot;* &quot;-&quot;??_);_(@_)">
                  <c:v>17.988005520723796</c:v>
                </c:pt>
                <c:pt idx="2646" formatCode="_(&quot;$&quot;* #,##0_);_(&quot;$&quot;* \(#,##0\);_(&quot;$&quot;* &quot;-&quot;??_);_(@_)">
                  <c:v>8.002578441938244</c:v>
                </c:pt>
                <c:pt idx="2647" formatCode="_(&quot;$&quot;* #,##0_);_(&quot;$&quot;* \(#,##0\);_(&quot;$&quot;* &quot;-&quot;??_);_(@_)">
                  <c:v>12.003867662907368</c:v>
                </c:pt>
                <c:pt idx="2648" formatCode="_(&quot;$&quot;* #,##0_);_(&quot;$&quot;* \(#,##0\);_(&quot;$&quot;* &quot;-&quot;??_);_(@_)">
                  <c:v>12.003867662907368</c:v>
                </c:pt>
                <c:pt idx="2649" formatCode="_(&quot;$&quot;* #,##0_);_(&quot;$&quot;* \(#,##0\);_(&quot;$&quot;* &quot;-&quot;??_);_(@_)">
                  <c:v>0</c:v>
                </c:pt>
                <c:pt idx="2650" formatCode="_(&quot;$&quot;* #,##0_);_(&quot;$&quot;* \(#,##0\);_(&quot;$&quot;* &quot;-&quot;??_);_(@_)">
                  <c:v>24.007735325814735</c:v>
                </c:pt>
                <c:pt idx="2651" formatCode="_(&quot;$&quot;* #,##0_);_(&quot;$&quot;* \(#,##0\);_(&quot;$&quot;* &quot;-&quot;??_);_(@_)">
                  <c:v>20.006446104845612</c:v>
                </c:pt>
                <c:pt idx="2652" formatCode="_(&quot;$&quot;* #,##0_);_(&quot;$&quot;* \(#,##0\);_(&quot;$&quot;* &quot;-&quot;??_);_(@_)">
                  <c:v>10.594267143489031</c:v>
                </c:pt>
                <c:pt idx="2653" formatCode="_(&quot;$&quot;* #,##0_);_(&quot;$&quot;* \(#,##0\);_(&quot;$&quot;* &quot;-&quot;??_);_(@_)">
                  <c:v>40.012892209691223</c:v>
                </c:pt>
                <c:pt idx="2654" formatCode="_(&quot;$&quot;* #,##0_);_(&quot;$&quot;* \(#,##0\);_(&quot;$&quot;* &quot;-&quot;??_);_(@_)">
                  <c:v>4.001289220969122</c:v>
                </c:pt>
                <c:pt idx="2655" formatCode="_(&quot;$&quot;* #,##0_);_(&quot;$&quot;* \(#,##0\);_(&quot;$&quot;* &quot;-&quot;??_);_(@_)">
                  <c:v>0</c:v>
                </c:pt>
                <c:pt idx="2656" formatCode="_(&quot;$&quot;* #,##0_);_(&quot;$&quot;* \(#,##0\);_(&quot;$&quot;* &quot;-&quot;??_);_(@_)">
                  <c:v>0</c:v>
                </c:pt>
                <c:pt idx="2657" formatCode="_(&quot;$&quot;* #,##0_);_(&quot;$&quot;* \(#,##0\);_(&quot;$&quot;* &quot;-&quot;??_);_(@_)">
                  <c:v>20.006446104845612</c:v>
                </c:pt>
                <c:pt idx="2658" formatCode="_(&quot;$&quot;* #,##0_);_(&quot;$&quot;* \(#,##0\);_(&quot;$&quot;* &quot;-&quot;??_);_(@_)">
                  <c:v>16.780140743476537</c:v>
                </c:pt>
                <c:pt idx="2659" formatCode="_(&quot;$&quot;* #,##0_);_(&quot;$&quot;* \(#,##0\);_(&quot;$&quot;* &quot;-&quot;??_);_(@_)">
                  <c:v>48.015470651629471</c:v>
                </c:pt>
                <c:pt idx="2660" formatCode="_(&quot;$&quot;* #,##0_);_(&quot;$&quot;* \(#,##0\);_(&quot;$&quot;* &quot;-&quot;??_);_(@_)">
                  <c:v>32.022656299776997</c:v>
                </c:pt>
                <c:pt idx="2661" formatCode="_(&quot;$&quot;* #,##0_);_(&quot;$&quot;* \(#,##0\);_(&quot;$&quot;* &quot;-&quot;??_);_(@_)">
                  <c:v>65.837711480011023</c:v>
                </c:pt>
                <c:pt idx="2662" formatCode="_(&quot;$&quot;* #,##0_);_(&quot;$&quot;* \(#,##0\);_(&quot;$&quot;* &quot;-&quot;??_);_(@_)">
                  <c:v>0</c:v>
                </c:pt>
                <c:pt idx="2663" formatCode="_(&quot;$&quot;* #,##0_);_(&quot;$&quot;* \(#,##0\);_(&quot;$&quot;* &quot;-&quot;??_);_(@_)">
                  <c:v>11.64030907635815</c:v>
                </c:pt>
                <c:pt idx="2664" formatCode="_(&quot;$&quot;* #,##0_);_(&quot;$&quot;* \(#,##0\);_(&quot;$&quot;* &quot;-&quot;??_);_(@_)">
                  <c:v>0</c:v>
                </c:pt>
                <c:pt idx="2665" formatCode="_(&quot;$&quot;* #,##0_);_(&quot;$&quot;* \(#,##0\);_(&quot;$&quot;* &quot;-&quot;??_);_(@_)">
                  <c:v>0</c:v>
                </c:pt>
                <c:pt idx="2666" formatCode="_(&quot;$&quot;* #,##0_);_(&quot;$&quot;* \(#,##0\);_(&quot;$&quot;* &quot;-&quot;??_);_(@_)">
                  <c:v>57.312345887294477</c:v>
                </c:pt>
                <c:pt idx="2667" formatCode="_(&quot;$&quot;* #,##0_);_(&quot;$&quot;* \(#,##0\);_(&quot;$&quot;* &quot;-&quot;??_);_(@_)">
                  <c:v>0</c:v>
                </c:pt>
                <c:pt idx="2668" formatCode="_(&quot;$&quot;* #,##0_);_(&quot;$&quot;* \(#,##0\);_(&quot;$&quot;* &quot;-&quot;??_);_(@_)">
                  <c:v>46.214082071832351</c:v>
                </c:pt>
                <c:pt idx="2669" formatCode="_(&quot;$&quot;* #,##0_);_(&quot;$&quot;* \(#,##0\);_(&quot;$&quot;* &quot;-&quot;??_);_(@_)">
                  <c:v>68.021916756475079</c:v>
                </c:pt>
                <c:pt idx="2670" formatCode="_(&quot;$&quot;* #,##0_);_(&quot;$&quot;* \(#,##0\);_(&quot;$&quot;* &quot;-&quot;??_);_(@_)">
                  <c:v>37.933740430593936</c:v>
                </c:pt>
                <c:pt idx="2671" formatCode="_(&quot;$&quot;* #,##0_);_(&quot;$&quot;* \(#,##0\);_(&quot;$&quot;* &quot;-&quot;??_);_(@_)">
                  <c:v>11.303716518766189</c:v>
                </c:pt>
                <c:pt idx="2672" formatCode="_(&quot;$&quot;* #,##0_);_(&quot;$&quot;* \(#,##0\);_(&quot;$&quot;* &quot;-&quot;??_);_(@_)">
                  <c:v>24.007735325814735</c:v>
                </c:pt>
                <c:pt idx="2673" formatCode="_(&quot;$&quot;* #,##0_);_(&quot;$&quot;* \(#,##0\);_(&quot;$&quot;* &quot;-&quot;??_);_(@_)">
                  <c:v>7.7839374950764775</c:v>
                </c:pt>
                <c:pt idx="2674" formatCode="_(&quot;$&quot;* #,##0_);_(&quot;$&quot;* \(#,##0\);_(&quot;$&quot;* &quot;-&quot;??_);_(@_)">
                  <c:v>51.49747826778966</c:v>
                </c:pt>
                <c:pt idx="2675" formatCode="_(&quot;$&quot;* #,##0_);_(&quot;$&quot;* \(#,##0\);_(&quot;$&quot;* &quot;-&quot;??_);_(@_)">
                  <c:v>4.001289220969122</c:v>
                </c:pt>
                <c:pt idx="2676" formatCode="_(&quot;$&quot;* #,##0_);_(&quot;$&quot;* \(#,##0\);_(&quot;$&quot;* &quot;-&quot;??_);_(@_)">
                  <c:v>0</c:v>
                </c:pt>
                <c:pt idx="2677" formatCode="_(&quot;$&quot;* #,##0_);_(&quot;$&quot;* \(#,##0\);_(&quot;$&quot;* &quot;-&quot;??_);_(@_)">
                  <c:v>30.07172010934438</c:v>
                </c:pt>
                <c:pt idx="2678" formatCode="_(&quot;$&quot;* #,##0_);_(&quot;$&quot;* \(#,##0\);_(&quot;$&quot;* &quot;-&quot;??_);_(@_)">
                  <c:v>20.006446104845612</c:v>
                </c:pt>
                <c:pt idx="2679" formatCode="_(&quot;$&quot;* #,##0_);_(&quot;$&quot;* \(#,##0\);_(&quot;$&quot;* &quot;-&quot;??_);_(@_)">
                  <c:v>28.009024546783859</c:v>
                </c:pt>
                <c:pt idx="2680" formatCode="_(&quot;$&quot;* #,##0_);_(&quot;$&quot;* \(#,##0\);_(&quot;$&quot;* &quot;-&quot;??_);_(@_)">
                  <c:v>20.006446104845612</c:v>
                </c:pt>
                <c:pt idx="2681" formatCode="_(&quot;$&quot;* #,##0_);_(&quot;$&quot;* \(#,##0\);_(&quot;$&quot;* &quot;-&quot;??_);_(@_)">
                  <c:v>3.3702478725075782</c:v>
                </c:pt>
                <c:pt idx="2682" formatCode="_(&quot;$&quot;* #,##0_);_(&quot;$&quot;* \(#,##0\);_(&quot;$&quot;* &quot;-&quot;??_);_(@_)">
                  <c:v>37.398343377839474</c:v>
                </c:pt>
                <c:pt idx="2683" formatCode="_(&quot;$&quot;* #,##0_);_(&quot;$&quot;* \(#,##0\);_(&quot;$&quot;* &quot;-&quot;??_);_(@_)">
                  <c:v>92.029652082289815</c:v>
                </c:pt>
                <c:pt idx="2684" formatCode="_(&quot;$&quot;* #,##0_);_(&quot;$&quot;* \(#,##0\);_(&quot;$&quot;* &quot;-&quot;??_);_(@_)">
                  <c:v>8.002578441938244</c:v>
                </c:pt>
                <c:pt idx="2685" formatCode="_(&quot;$&quot;* #,##0_);_(&quot;$&quot;* \(#,##0\);_(&quot;$&quot;* &quot;-&quot;??_);_(@_)">
                  <c:v>16.675155921321291</c:v>
                </c:pt>
                <c:pt idx="2686" formatCode="_(&quot;$&quot;* #,##0_);_(&quot;$&quot;* \(#,##0\);_(&quot;$&quot;* &quot;-&quot;??_);_(@_)">
                  <c:v>28.009024546783859</c:v>
                </c:pt>
                <c:pt idx="2687" formatCode="_(&quot;$&quot;* #,##0_);_(&quot;$&quot;* \(#,##0\);_(&quot;$&quot;* &quot;-&quot;??_);_(@_)">
                  <c:v>56.018049093567718</c:v>
                </c:pt>
                <c:pt idx="2688" formatCode="_(&quot;$&quot;* #,##0_);_(&quot;$&quot;* \(#,##0\);_(&quot;$&quot;* &quot;-&quot;??_);_(@_)">
                  <c:v>0</c:v>
                </c:pt>
                <c:pt idx="2689" formatCode="_(&quot;$&quot;* #,##0_);_(&quot;$&quot;* \(#,##0\);_(&quot;$&quot;* &quot;-&quot;??_);_(@_)">
                  <c:v>32.010313767752976</c:v>
                </c:pt>
                <c:pt idx="2690" formatCode="_(&quot;$&quot;* #,##0_);_(&quot;$&quot;* \(#,##0\);_(&quot;$&quot;* &quot;-&quot;??_);_(@_)">
                  <c:v>46.909406494728849</c:v>
                </c:pt>
                <c:pt idx="2691" formatCode="_(&quot;$&quot;* #,##0_);_(&quot;$&quot;* \(#,##0\);_(&quot;$&quot;* &quot;-&quot;??_);_(@_)">
                  <c:v>0</c:v>
                </c:pt>
                <c:pt idx="2692" formatCode="_(&quot;$&quot;* #,##0_);_(&quot;$&quot;* \(#,##0\);_(&quot;$&quot;* &quot;-&quot;??_);_(@_)">
                  <c:v>27.470118611186368</c:v>
                </c:pt>
                <c:pt idx="2693" formatCode="_(&quot;$&quot;* #,##0_);_(&quot;$&quot;* \(#,##0\);_(&quot;$&quot;* &quot;-&quot;??_);_(@_)">
                  <c:v>20.819861904353129</c:v>
                </c:pt>
                <c:pt idx="2694" formatCode="_(&quot;$&quot;* #,##0_);_(&quot;$&quot;* \(#,##0\);_(&quot;$&quot;* &quot;-&quot;??_);_(@_)">
                  <c:v>60.019338314536839</c:v>
                </c:pt>
                <c:pt idx="2695" formatCode="_(&quot;$&quot;* #,##0_);_(&quot;$&quot;* \(#,##0\);_(&quot;$&quot;* &quot;-&quot;??_);_(@_)">
                  <c:v>32.010313767752976</c:v>
                </c:pt>
                <c:pt idx="2696" formatCode="_(&quot;$&quot;* #,##0_);_(&quot;$&quot;* \(#,##0\);_(&quot;$&quot;* &quot;-&quot;??_);_(@_)">
                  <c:v>8.002578441938244</c:v>
                </c:pt>
                <c:pt idx="2697" formatCode="_(&quot;$&quot;* #,##0_);_(&quot;$&quot;* \(#,##0\);_(&quot;$&quot;* &quot;-&quot;??_);_(@_)">
                  <c:v>6.574024555073585</c:v>
                </c:pt>
                <c:pt idx="2698" formatCode="_(&quot;$&quot;* #,##0_);_(&quot;$&quot;* \(#,##0\);_(&quot;$&quot;* &quot;-&quot;??_);_(@_)">
                  <c:v>40.012892209691223</c:v>
                </c:pt>
                <c:pt idx="2699" formatCode="_(&quot;$&quot;* #,##0_);_(&quot;$&quot;* \(#,##0\);_(&quot;$&quot;* &quot;-&quot;??_);_(@_)">
                  <c:v>40.012892209691223</c:v>
                </c:pt>
                <c:pt idx="2700" formatCode="_(&quot;$&quot;* #,##0_);_(&quot;$&quot;* \(#,##0\);_(&quot;$&quot;* &quot;-&quot;??_);_(@_)">
                  <c:v>36.011602988722096</c:v>
                </c:pt>
                <c:pt idx="2701" formatCode="_(&quot;$&quot;* #,##0_);_(&quot;$&quot;* \(#,##0\);_(&quot;$&quot;* &quot;-&quot;??_);_(@_)">
                  <c:v>0</c:v>
                </c:pt>
                <c:pt idx="2702" formatCode="_(&quot;$&quot;* #,##0_);_(&quot;$&quot;* \(#,##0\);_(&quot;$&quot;* &quot;-&quot;??_);_(@_)">
                  <c:v>0</c:v>
                </c:pt>
                <c:pt idx="2703" formatCode="_(&quot;$&quot;* #,##0_);_(&quot;$&quot;* \(#,##0\);_(&quot;$&quot;* &quot;-&quot;??_);_(@_)">
                  <c:v>0</c:v>
                </c:pt>
                <c:pt idx="2704" formatCode="_(&quot;$&quot;* #,##0_);_(&quot;$&quot;* \(#,##0\);_(&quot;$&quot;* &quot;-&quot;??_);_(@_)">
                  <c:v>0</c:v>
                </c:pt>
                <c:pt idx="2705" formatCode="_(&quot;$&quot;* #,##0_);_(&quot;$&quot;* \(#,##0\);_(&quot;$&quot;* &quot;-&quot;??_);_(@_)">
                  <c:v>8.002578441938244</c:v>
                </c:pt>
                <c:pt idx="2706" formatCode="_(&quot;$&quot;* #,##0_);_(&quot;$&quot;* \(#,##0\);_(&quot;$&quot;* &quot;-&quot;??_);_(@_)">
                  <c:v>0</c:v>
                </c:pt>
                <c:pt idx="2707" formatCode="_(&quot;$&quot;* #,##0_);_(&quot;$&quot;* \(#,##0\);_(&quot;$&quot;* &quot;-&quot;??_);_(@_)">
                  <c:v>9.625322718806693</c:v>
                </c:pt>
                <c:pt idx="2708" formatCode="_(&quot;$&quot;* #,##0_);_(&quot;$&quot;* \(#,##0\);_(&quot;$&quot;* &quot;-&quot;??_);_(@_)">
                  <c:v>54.017203404201894</c:v>
                </c:pt>
                <c:pt idx="2709" formatCode="_(&quot;$&quot;* #,##0_);_(&quot;$&quot;* \(#,##0\);_(&quot;$&quot;* &quot;-&quot;??_);_(@_)">
                  <c:v>40.012892209691223</c:v>
                </c:pt>
                <c:pt idx="2710" formatCode="_(&quot;$&quot;* #,##0_);_(&quot;$&quot;* \(#,##0\);_(&quot;$&quot;* &quot;-&quot;??_);_(@_)">
                  <c:v>31.603507492899759</c:v>
                </c:pt>
                <c:pt idx="2711" formatCode="_(&quot;$&quot;* #,##0_);_(&quot;$&quot;* \(#,##0\);_(&quot;$&quot;* &quot;-&quot;??_);_(@_)">
                  <c:v>20.122648427592669</c:v>
                </c:pt>
                <c:pt idx="2712" formatCode="_(&quot;$&quot;* #,##0_);_(&quot;$&quot;* \(#,##0\);_(&quot;$&quot;* &quot;-&quot;??_);_(@_)">
                  <c:v>7.270651699249516</c:v>
                </c:pt>
                <c:pt idx="2713" formatCode="_(&quot;$&quot;* #,##0_);_(&quot;$&quot;* \(#,##0\);_(&quot;$&quot;* &quot;-&quot;??_);_(@_)">
                  <c:v>16.005156883876488</c:v>
                </c:pt>
                <c:pt idx="2714" formatCode="_(&quot;$&quot;* #,##0_);_(&quot;$&quot;* \(#,##0\);_(&quot;$&quot;* &quot;-&quot;??_);_(@_)">
                  <c:v>2.4151753499845237</c:v>
                </c:pt>
                <c:pt idx="2715" formatCode="_(&quot;$&quot;* #,##0_);_(&quot;$&quot;* \(#,##0\);_(&quot;$&quot;* &quot;-&quot;??_);_(@_)">
                  <c:v>0</c:v>
                </c:pt>
                <c:pt idx="2716" formatCode="_(&quot;$&quot;* #,##0_);_(&quot;$&quot;* \(#,##0\);_(&quot;$&quot;* &quot;-&quot;??_);_(@_)">
                  <c:v>20.006446104845612</c:v>
                </c:pt>
                <c:pt idx="2717" formatCode="_(&quot;$&quot;* #,##0_);_(&quot;$&quot;* \(#,##0\);_(&quot;$&quot;* &quot;-&quot;??_);_(@_)">
                  <c:v>10.122285119428543</c:v>
                </c:pt>
                <c:pt idx="2718" formatCode="_(&quot;$&quot;* #,##0_);_(&quot;$&quot;* \(#,##0\);_(&quot;$&quot;* &quot;-&quot;??_);_(@_)">
                  <c:v>15.676823482049807</c:v>
                </c:pt>
                <c:pt idx="2719" formatCode="_(&quot;$&quot;* #,##0_);_(&quot;$&quot;* \(#,##0\);_(&quot;$&quot;* &quot;-&quot;??_);_(@_)">
                  <c:v>13.534548853414131</c:v>
                </c:pt>
                <c:pt idx="2720" formatCode="_(&quot;$&quot;* #,##0_);_(&quot;$&quot;* \(#,##0\);_(&quot;$&quot;* &quot;-&quot;??_);_(@_)">
                  <c:v>8.002578441938244</c:v>
                </c:pt>
                <c:pt idx="2721" formatCode="_(&quot;$&quot;* #,##0_);_(&quot;$&quot;* \(#,##0\);_(&quot;$&quot;* &quot;-&quot;??_);_(@_)">
                  <c:v>28.009024546783859</c:v>
                </c:pt>
                <c:pt idx="2722" formatCode="_(&quot;$&quot;* #,##0_);_(&quot;$&quot;* \(#,##0\);_(&quot;$&quot;* &quot;-&quot;??_);_(@_)">
                  <c:v>0</c:v>
                </c:pt>
                <c:pt idx="2723" formatCode="_(&quot;$&quot;* #,##0_);_(&quot;$&quot;* \(#,##0\);_(&quot;$&quot;* &quot;-&quot;??_);_(@_)">
                  <c:v>48.015470651629471</c:v>
                </c:pt>
                <c:pt idx="2724" formatCode="_(&quot;$&quot;* #,##0_);_(&quot;$&quot;* \(#,##0\);_(&quot;$&quot;* &quot;-&quot;??_);_(@_)">
                  <c:v>15.020820257631209</c:v>
                </c:pt>
                <c:pt idx="2725" formatCode="_(&quot;$&quot;* #,##0_);_(&quot;$&quot;* \(#,##0\);_(&quot;$&quot;* &quot;-&quot;??_);_(@_)">
                  <c:v>10.815963743675665</c:v>
                </c:pt>
                <c:pt idx="2726" formatCode="_(&quot;$&quot;* #,##0_);_(&quot;$&quot;* \(#,##0\);_(&quot;$&quot;* &quot;-&quot;??_);_(@_)">
                  <c:v>23.12584040933617</c:v>
                </c:pt>
                <c:pt idx="2727" formatCode="_(&quot;$&quot;* #,##0_);_(&quot;$&quot;* \(#,##0\);_(&quot;$&quot;* &quot;-&quot;??_);_(@_)">
                  <c:v>62.174313996981958</c:v>
                </c:pt>
                <c:pt idx="2728" formatCode="_(&quot;$&quot;* #,##0_);_(&quot;$&quot;* \(#,##0\);_(&quot;$&quot;* &quot;-&quot;??_);_(@_)">
                  <c:v>12.00386766290737</c:v>
                </c:pt>
                <c:pt idx="2729" formatCode="_(&quot;$&quot;* #,##0_);_(&quot;$&quot;* \(#,##0\);_(&quot;$&quot;* &quot;-&quot;??_);_(@_)">
                  <c:v>27.483399037826228</c:v>
                </c:pt>
                <c:pt idx="2730" formatCode="_(&quot;$&quot;* #,##0_);_(&quot;$&quot;* \(#,##0\);_(&quot;$&quot;* &quot;-&quot;??_);_(@_)">
                  <c:v>0</c:v>
                </c:pt>
                <c:pt idx="2731" formatCode="_(&quot;$&quot;* #,##0_);_(&quot;$&quot;* \(#,##0\);_(&quot;$&quot;* &quot;-&quot;??_);_(@_)">
                  <c:v>25.200877272510418</c:v>
                </c:pt>
                <c:pt idx="2732" formatCode="_(&quot;$&quot;* #,##0_);_(&quot;$&quot;* \(#,##0\);_(&quot;$&quot;* &quot;-&quot;??_);_(@_)">
                  <c:v>0</c:v>
                </c:pt>
                <c:pt idx="2733" formatCode="_(&quot;$&quot;* #,##0_);_(&quot;$&quot;* \(#,##0\);_(&quot;$&quot;* &quot;-&quot;??_);_(@_)">
                  <c:v>24.007735325814735</c:v>
                </c:pt>
                <c:pt idx="2734" formatCode="_(&quot;$&quot;* #,##0_);_(&quot;$&quot;* \(#,##0\);_(&quot;$&quot;* &quot;-&quot;??_);_(@_)">
                  <c:v>2.9826884333648285</c:v>
                </c:pt>
                <c:pt idx="2735" formatCode="_(&quot;$&quot;* #,##0_);_(&quot;$&quot;* \(#,##0\);_(&quot;$&quot;* &quot;-&quot;??_);_(@_)">
                  <c:v>0</c:v>
                </c:pt>
                <c:pt idx="2736" formatCode="_(&quot;$&quot;* #,##0_);_(&quot;$&quot;* \(#,##0\);_(&quot;$&quot;* &quot;-&quot;??_);_(@_)">
                  <c:v>20.006446104845612</c:v>
                </c:pt>
                <c:pt idx="2737" formatCode="_(&quot;$&quot;* #,##0_);_(&quot;$&quot;* \(#,##0\);_(&quot;$&quot;* &quot;-&quot;??_);_(@_)">
                  <c:v>0</c:v>
                </c:pt>
                <c:pt idx="2738" formatCode="_(&quot;$&quot;* #,##0_);_(&quot;$&quot;* \(#,##0\);_(&quot;$&quot;* &quot;-&quot;??_);_(@_)">
                  <c:v>0</c:v>
                </c:pt>
                <c:pt idx="2739" formatCode="_(&quot;$&quot;* #,##0_);_(&quot;$&quot;* \(#,##0\);_(&quot;$&quot;* &quot;-&quot;??_);_(@_)">
                  <c:v>10.253440658801214</c:v>
                </c:pt>
                <c:pt idx="2740" formatCode="_(&quot;$&quot;* #,##0_);_(&quot;$&quot;* \(#,##0\);_(&quot;$&quot;* &quot;-&quot;??_);_(@_)">
                  <c:v>24.007735325814735</c:v>
                </c:pt>
                <c:pt idx="2741" formatCode="_(&quot;$&quot;* #,##0_);_(&quot;$&quot;* \(#,##0\);_(&quot;$&quot;* &quot;-&quot;??_);_(@_)">
                  <c:v>11.633493912657482</c:v>
                </c:pt>
                <c:pt idx="2742" formatCode="_(&quot;$&quot;* #,##0_);_(&quot;$&quot;* \(#,##0\);_(&quot;$&quot;* &quot;-&quot;??_);_(@_)">
                  <c:v>4.5820320977102993</c:v>
                </c:pt>
                <c:pt idx="2743" formatCode="_(&quot;$&quot;* #,##0_);_(&quot;$&quot;* \(#,##0\);_(&quot;$&quot;* &quot;-&quot;??_);_(@_)">
                  <c:v>48.015470651629471</c:v>
                </c:pt>
                <c:pt idx="2744" formatCode="_(&quot;$&quot;* #,##0_);_(&quot;$&quot;* \(#,##0\);_(&quot;$&quot;* &quot;-&quot;??_);_(@_)">
                  <c:v>0.55583713867194506</c:v>
                </c:pt>
                <c:pt idx="2745" formatCode="_(&quot;$&quot;* #,##0_);_(&quot;$&quot;* \(#,##0\);_(&quot;$&quot;* &quot;-&quot;??_);_(@_)">
                  <c:v>5.8936704877916366</c:v>
                </c:pt>
                <c:pt idx="2746" formatCode="_(&quot;$&quot;* #,##0_);_(&quot;$&quot;* \(#,##0\);_(&quot;$&quot;* &quot;-&quot;??_);_(@_)">
                  <c:v>10.37527372441269</c:v>
                </c:pt>
                <c:pt idx="2747" formatCode="_(&quot;$&quot;* #,##0_);_(&quot;$&quot;* \(#,##0\);_(&quot;$&quot;* &quot;-&quot;??_);_(@_)">
                  <c:v>4.001289220969122</c:v>
                </c:pt>
                <c:pt idx="2748" formatCode="_(&quot;$&quot;* #,##0_);_(&quot;$&quot;* \(#,##0\);_(&quot;$&quot;* &quot;-&quot;??_);_(@_)">
                  <c:v>0</c:v>
                </c:pt>
                <c:pt idx="2749" formatCode="_(&quot;$&quot;* #,##0_);_(&quot;$&quot;* \(#,##0\);_(&quot;$&quot;* &quot;-&quot;??_);_(@_)">
                  <c:v>56.018049093567726</c:v>
                </c:pt>
                <c:pt idx="2750" formatCode="_(&quot;$&quot;* #,##0_);_(&quot;$&quot;* \(#,##0\);_(&quot;$&quot;* &quot;-&quot;??_);_(@_)">
                  <c:v>3.3640580194908454</c:v>
                </c:pt>
                <c:pt idx="2751" formatCode="_(&quot;$&quot;* #,##0_);_(&quot;$&quot;* \(#,##0\);_(&quot;$&quot;* &quot;-&quot;??_);_(@_)">
                  <c:v>0</c:v>
                </c:pt>
                <c:pt idx="2752" formatCode="_(&quot;$&quot;* #,##0_);_(&quot;$&quot;* \(#,##0\);_(&quot;$&quot;* &quot;-&quot;??_);_(@_)">
                  <c:v>3.6711475232188153</c:v>
                </c:pt>
                <c:pt idx="2753" formatCode="_(&quot;$&quot;* #,##0_);_(&quot;$&quot;* \(#,##0\);_(&quot;$&quot;* &quot;-&quot;??_);_(@_)">
                  <c:v>24.244078893290592</c:v>
                </c:pt>
                <c:pt idx="2754" formatCode="_(&quot;$&quot;* #,##0_);_(&quot;$&quot;* \(#,##0\);_(&quot;$&quot;* &quot;-&quot;??_);_(@_)">
                  <c:v>60.019338314536832</c:v>
                </c:pt>
                <c:pt idx="2755" formatCode="_(&quot;$&quot;* #,##0_);_(&quot;$&quot;* \(#,##0\);_(&quot;$&quot;* &quot;-&quot;??_);_(@_)">
                  <c:v>2.812489937575954</c:v>
                </c:pt>
                <c:pt idx="2756" formatCode="_(&quot;$&quot;* #,##0_);_(&quot;$&quot;* \(#,##0\);_(&quot;$&quot;* &quot;-&quot;??_);_(@_)">
                  <c:v>17.068095875567117</c:v>
                </c:pt>
                <c:pt idx="2757" formatCode="_(&quot;$&quot;* #,##0_);_(&quot;$&quot;* \(#,##0\);_(&quot;$&quot;* &quot;-&quot;??_);_(@_)">
                  <c:v>7.5147574654210265</c:v>
                </c:pt>
                <c:pt idx="2758" formatCode="_(&quot;$&quot;* #,##0_);_(&quot;$&quot;* \(#,##0\);_(&quot;$&quot;* &quot;-&quot;??_);_(@_)">
                  <c:v>0</c:v>
                </c:pt>
                <c:pt idx="2759" formatCode="_(&quot;$&quot;* #,##0_);_(&quot;$&quot;* \(#,##0\);_(&quot;$&quot;* &quot;-&quot;??_);_(@_)">
                  <c:v>16.930935810061758</c:v>
                </c:pt>
                <c:pt idx="2760" formatCode="_(&quot;$&quot;* #,##0_);_(&quot;$&quot;* \(#,##0\);_(&quot;$&quot;* &quot;-&quot;??_);_(@_)">
                  <c:v>80.025784419382447</c:v>
                </c:pt>
                <c:pt idx="2761" formatCode="_(&quot;$&quot;* #,##0_);_(&quot;$&quot;* \(#,##0\);_(&quot;$&quot;* &quot;-&quot;??_);_(@_)">
                  <c:v>0</c:v>
                </c:pt>
                <c:pt idx="2762" formatCode="_(&quot;$&quot;* #,##0_);_(&quot;$&quot;* \(#,##0\);_(&quot;$&quot;* &quot;-&quot;??_);_(@_)">
                  <c:v>0</c:v>
                </c:pt>
                <c:pt idx="2763" formatCode="_(&quot;$&quot;* #,##0_);_(&quot;$&quot;* \(#,##0\);_(&quot;$&quot;* &quot;-&quot;??_);_(@_)">
                  <c:v>0</c:v>
                </c:pt>
                <c:pt idx="2764" formatCode="_(&quot;$&quot;* #,##0_);_(&quot;$&quot;* \(#,##0\);_(&quot;$&quot;* &quot;-&quot;??_);_(@_)">
                  <c:v>27.140170997898736</c:v>
                </c:pt>
                <c:pt idx="2765" formatCode="_(&quot;$&quot;* #,##0_);_(&quot;$&quot;* \(#,##0\);_(&quot;$&quot;* &quot;-&quot;??_);_(@_)">
                  <c:v>24.234256014744158</c:v>
                </c:pt>
                <c:pt idx="2766" formatCode="_(&quot;$&quot;* #,##0_);_(&quot;$&quot;* \(#,##0\);_(&quot;$&quot;* &quot;-&quot;??_);_(@_)">
                  <c:v>52.016759872598598</c:v>
                </c:pt>
                <c:pt idx="2767" formatCode="_(&quot;$&quot;* #,##0_);_(&quot;$&quot;* \(#,##0\);_(&quot;$&quot;* &quot;-&quot;??_);_(@_)">
                  <c:v>10.431185361232513</c:v>
                </c:pt>
                <c:pt idx="2768" formatCode="_(&quot;$&quot;* #,##0_);_(&quot;$&quot;* \(#,##0\);_(&quot;$&quot;* &quot;-&quot;??_);_(@_)">
                  <c:v>23.14066197008728</c:v>
                </c:pt>
                <c:pt idx="2769" formatCode="_(&quot;$&quot;* #,##0_);_(&quot;$&quot;* \(#,##0\);_(&quot;$&quot;* &quot;-&quot;??_);_(@_)">
                  <c:v>0</c:v>
                </c:pt>
                <c:pt idx="2770" formatCode="_(&quot;$&quot;* #,##0_);_(&quot;$&quot;* \(#,##0\);_(&quot;$&quot;* &quot;-&quot;??_);_(@_)">
                  <c:v>9.5951941301164521</c:v>
                </c:pt>
                <c:pt idx="2771" formatCode="_(&quot;$&quot;* #,##0_);_(&quot;$&quot;* \(#,##0\);_(&quot;$&quot;* &quot;-&quot;??_);_(@_)">
                  <c:v>0</c:v>
                </c:pt>
                <c:pt idx="2772" formatCode="_(&quot;$&quot;* #,##0_);_(&quot;$&quot;* \(#,##0\);_(&quot;$&quot;* &quot;-&quot;??_);_(@_)">
                  <c:v>0</c:v>
                </c:pt>
                <c:pt idx="2773" formatCode="_(&quot;$&quot;* #,##0_);_(&quot;$&quot;* \(#,##0\);_(&quot;$&quot;* &quot;-&quot;??_);_(@_)">
                  <c:v>0</c:v>
                </c:pt>
                <c:pt idx="2774" formatCode="_(&quot;$&quot;* #,##0_);_(&quot;$&quot;* \(#,##0\);_(&quot;$&quot;* &quot;-&quot;??_);_(@_)">
                  <c:v>60.019338314536846</c:v>
                </c:pt>
                <c:pt idx="2775" formatCode="_(&quot;$&quot;* #,##0_);_(&quot;$&quot;* \(#,##0\);_(&quot;$&quot;* &quot;-&quot;??_);_(@_)">
                  <c:v>24.358165293306879</c:v>
                </c:pt>
                <c:pt idx="2776" formatCode="_(&quot;$&quot;* #,##0_);_(&quot;$&quot;* \(#,##0\);_(&quot;$&quot;* &quot;-&quot;??_);_(@_)">
                  <c:v>16.178853427793069</c:v>
                </c:pt>
                <c:pt idx="2777" formatCode="_(&quot;$&quot;* #,##0_);_(&quot;$&quot;* \(#,##0\);_(&quot;$&quot;* &quot;-&quot;??_);_(@_)">
                  <c:v>21.68620669902915</c:v>
                </c:pt>
                <c:pt idx="2778" formatCode="_(&quot;$&quot;* #,##0_);_(&quot;$&quot;* \(#,##0\);_(&quot;$&quot;* &quot;-&quot;??_);_(@_)">
                  <c:v>5.02843784795094</c:v>
                </c:pt>
                <c:pt idx="2779" formatCode="_(&quot;$&quot;* #,##0_);_(&quot;$&quot;* \(#,##0\);_(&quot;$&quot;* &quot;-&quot;??_);_(@_)">
                  <c:v>0</c:v>
                </c:pt>
                <c:pt idx="2780" formatCode="_(&quot;$&quot;* #,##0_);_(&quot;$&quot;* \(#,##0\);_(&quot;$&quot;* &quot;-&quot;??_);_(@_)">
                  <c:v>2.3802578187938503</c:v>
                </c:pt>
                <c:pt idx="2781" formatCode="_(&quot;$&quot;* #,##0_);_(&quot;$&quot;* \(#,##0\);_(&quot;$&quot;* &quot;-&quot;??_);_(@_)">
                  <c:v>12.621011446799672</c:v>
                </c:pt>
                <c:pt idx="2782" formatCode="_(&quot;$&quot;* #,##0_);_(&quot;$&quot;* \(#,##0\);_(&quot;$&quot;* &quot;-&quot;??_);_(@_)">
                  <c:v>0</c:v>
                </c:pt>
                <c:pt idx="2783" formatCode="_(&quot;$&quot;* #,##0_);_(&quot;$&quot;* \(#,##0\);_(&quot;$&quot;* &quot;-&quot;??_);_(@_)">
                  <c:v>12.003867662907368</c:v>
                </c:pt>
                <c:pt idx="2784" formatCode="_(&quot;$&quot;* #,##0_);_(&quot;$&quot;* \(#,##0\);_(&quot;$&quot;* &quot;-&quot;??_);_(@_)">
                  <c:v>0</c:v>
                </c:pt>
                <c:pt idx="2785" formatCode="_(&quot;$&quot;* #,##0_);_(&quot;$&quot;* \(#,##0\);_(&quot;$&quot;* &quot;-&quot;??_);_(@_)">
                  <c:v>21.68006137598141</c:v>
                </c:pt>
                <c:pt idx="2786" formatCode="_(&quot;$&quot;* #,##0_);_(&quot;$&quot;* \(#,##0\);_(&quot;$&quot;* &quot;-&quot;??_);_(@_)">
                  <c:v>5.8716737170451481</c:v>
                </c:pt>
                <c:pt idx="2787" formatCode="_(&quot;$&quot;* #,##0_);_(&quot;$&quot;* \(#,##0\);_(&quot;$&quot;* &quot;-&quot;??_);_(@_)">
                  <c:v>0</c:v>
                </c:pt>
                <c:pt idx="2788" formatCode="_(&quot;$&quot;* #,##0_);_(&quot;$&quot;* \(#,##0\);_(&quot;$&quot;* &quot;-&quot;??_);_(@_)">
                  <c:v>39.061663164276396</c:v>
                </c:pt>
                <c:pt idx="2789" formatCode="_(&quot;$&quot;* #,##0_);_(&quot;$&quot;* \(#,##0\);_(&quot;$&quot;* &quot;-&quot;??_);_(@_)">
                  <c:v>20.006446104845612</c:v>
                </c:pt>
                <c:pt idx="2790" formatCode="_(&quot;$&quot;* #,##0_);_(&quot;$&quot;* \(#,##0\);_(&quot;$&quot;* &quot;-&quot;??_);_(@_)">
                  <c:v>32.010313767752976</c:v>
                </c:pt>
                <c:pt idx="2791" formatCode="_(&quot;$&quot;* #,##0_);_(&quot;$&quot;* \(#,##0\);_(&quot;$&quot;* &quot;-&quot;??_);_(@_)">
                  <c:v>24.007735325814735</c:v>
                </c:pt>
                <c:pt idx="2792" formatCode="_(&quot;$&quot;* #,##0_);_(&quot;$&quot;* \(#,##0\);_(&quot;$&quot;* &quot;-&quot;??_);_(@_)">
                  <c:v>28.009024546783859</c:v>
                </c:pt>
                <c:pt idx="2793" formatCode="_(&quot;$&quot;* #,##0_);_(&quot;$&quot;* \(#,##0\);_(&quot;$&quot;* &quot;-&quot;??_);_(@_)">
                  <c:v>5.7999418845848671</c:v>
                </c:pt>
                <c:pt idx="2794" formatCode="_(&quot;$&quot;* #,##0_);_(&quot;$&quot;* \(#,##0\);_(&quot;$&quot;* &quot;-&quot;??_);_(@_)">
                  <c:v>0</c:v>
                </c:pt>
                <c:pt idx="2795" formatCode="_(&quot;$&quot;* #,##0_);_(&quot;$&quot;* \(#,##0\);_(&quot;$&quot;* &quot;-&quot;??_);_(@_)">
                  <c:v>13.722543936099463</c:v>
                </c:pt>
                <c:pt idx="2796" formatCode="_(&quot;$&quot;* #,##0_);_(&quot;$&quot;* \(#,##0\);_(&quot;$&quot;* &quot;-&quot;??_);_(@_)">
                  <c:v>4.001289220969122</c:v>
                </c:pt>
                <c:pt idx="2797" formatCode="_(&quot;$&quot;* #,##0_);_(&quot;$&quot;* \(#,##0\);_(&quot;$&quot;* &quot;-&quot;??_);_(@_)">
                  <c:v>0</c:v>
                </c:pt>
                <c:pt idx="2798" formatCode="_(&quot;$&quot;* #,##0_);_(&quot;$&quot;* \(#,##0\);_(&quot;$&quot;* &quot;-&quot;??_);_(@_)">
                  <c:v>0</c:v>
                </c:pt>
                <c:pt idx="2799" formatCode="_(&quot;$&quot;* #,##0_);_(&quot;$&quot;* \(#,##0\);_(&quot;$&quot;* &quot;-&quot;??_);_(@_)">
                  <c:v>2.4991167729890416</c:v>
                </c:pt>
                <c:pt idx="2800" formatCode="_(&quot;$&quot;* #,##0_);_(&quot;$&quot;* \(#,##0\);_(&quot;$&quot;* &quot;-&quot;??_);_(@_)">
                  <c:v>4.8826826373102206</c:v>
                </c:pt>
                <c:pt idx="2801" formatCode="_(&quot;$&quot;* #,##0_);_(&quot;$&quot;* \(#,##0\);_(&quot;$&quot;* &quot;-&quot;??_);_(@_)">
                  <c:v>31.064525918816486</c:v>
                </c:pt>
                <c:pt idx="2802" formatCode="_(&quot;$&quot;* #,##0_);_(&quot;$&quot;* \(#,##0\);_(&quot;$&quot;* &quot;-&quot;??_);_(@_)">
                  <c:v>0</c:v>
                </c:pt>
                <c:pt idx="2803" formatCode="_(&quot;$&quot;* #,##0_);_(&quot;$&quot;* \(#,##0\);_(&quot;$&quot;* &quot;-&quot;??_);_(@_)">
                  <c:v>56.018049093567718</c:v>
                </c:pt>
                <c:pt idx="2804" formatCode="_(&quot;$&quot;* #,##0_);_(&quot;$&quot;* \(#,##0\);_(&quot;$&quot;* &quot;-&quot;??_);_(@_)">
                  <c:v>24.661304271251748</c:v>
                </c:pt>
                <c:pt idx="2805" formatCode="_(&quot;$&quot;* #,##0_);_(&quot;$&quot;* \(#,##0\);_(&quot;$&quot;* &quot;-&quot;??_);_(@_)">
                  <c:v>15.774767131040518</c:v>
                </c:pt>
                <c:pt idx="2806" formatCode="_(&quot;$&quot;* #,##0_);_(&quot;$&quot;* \(#,##0\);_(&quot;$&quot;* &quot;-&quot;??_);_(@_)">
                  <c:v>24.007735325814735</c:v>
                </c:pt>
                <c:pt idx="2807" formatCode="_(&quot;$&quot;* #,##0_);_(&quot;$&quot;* \(#,##0\);_(&quot;$&quot;* &quot;-&quot;??_);_(@_)">
                  <c:v>0</c:v>
                </c:pt>
                <c:pt idx="2808" formatCode="_(&quot;$&quot;* #,##0_);_(&quot;$&quot;* \(#,##0\);_(&quot;$&quot;* &quot;-&quot;??_);_(@_)">
                  <c:v>8.6483293256978619</c:v>
                </c:pt>
                <c:pt idx="2809" formatCode="_(&quot;$&quot;* #,##0_);_(&quot;$&quot;* \(#,##0\);_(&quot;$&quot;* &quot;-&quot;??_);_(@_)">
                  <c:v>0</c:v>
                </c:pt>
                <c:pt idx="2810" formatCode="_(&quot;$&quot;* #,##0_);_(&quot;$&quot;* \(#,##0\);_(&quot;$&quot;* &quot;-&quot;??_);_(@_)">
                  <c:v>6.1166396348846153</c:v>
                </c:pt>
                <c:pt idx="2811" formatCode="_(&quot;$&quot;* #,##0_);_(&quot;$&quot;* \(#,##0\);_(&quot;$&quot;* &quot;-&quot;??_);_(@_)">
                  <c:v>41.441787711725311</c:v>
                </c:pt>
                <c:pt idx="2812" formatCode="_(&quot;$&quot;* #,##0_);_(&quot;$&quot;* \(#,##0\);_(&quot;$&quot;* &quot;-&quot;??_);_(@_)">
                  <c:v>1.0251770493015824</c:v>
                </c:pt>
                <c:pt idx="2813" formatCode="_(&quot;$&quot;* #,##0_);_(&quot;$&quot;* \(#,##0\);_(&quot;$&quot;* &quot;-&quot;??_);_(@_)">
                  <c:v>2.628708290055541</c:v>
                </c:pt>
                <c:pt idx="2814" formatCode="_(&quot;$&quot;* #,##0_);_(&quot;$&quot;* \(#,##0\);_(&quot;$&quot;* &quot;-&quot;??_);_(@_)">
                  <c:v>12.003867662907368</c:v>
                </c:pt>
                <c:pt idx="2815" formatCode="_(&quot;$&quot;* #,##0_);_(&quot;$&quot;* \(#,##0\);_(&quot;$&quot;* &quot;-&quot;??_);_(@_)">
                  <c:v>12.003867662907368</c:v>
                </c:pt>
                <c:pt idx="2816" formatCode="_(&quot;$&quot;* #,##0_);_(&quot;$&quot;* \(#,##0\);_(&quot;$&quot;* &quot;-&quot;??_);_(@_)">
                  <c:v>7.9480324530933837</c:v>
                </c:pt>
                <c:pt idx="2817" formatCode="_(&quot;$&quot;* #,##0_);_(&quot;$&quot;* \(#,##0\);_(&quot;$&quot;* &quot;-&quot;??_);_(@_)">
                  <c:v>0</c:v>
                </c:pt>
                <c:pt idx="2818" formatCode="_(&quot;$&quot;* #,##0_);_(&quot;$&quot;* \(#,##0\);_(&quot;$&quot;* &quot;-&quot;??_);_(@_)">
                  <c:v>4.2449503880956092</c:v>
                </c:pt>
                <c:pt idx="2819" formatCode="_(&quot;$&quot;* #,##0_);_(&quot;$&quot;* \(#,##0\);_(&quot;$&quot;* &quot;-&quot;??_);_(@_)">
                  <c:v>12.003867662907368</c:v>
                </c:pt>
                <c:pt idx="2820" formatCode="_(&quot;$&quot;* #,##0_);_(&quot;$&quot;* \(#,##0\);_(&quot;$&quot;* &quot;-&quot;??_);_(@_)">
                  <c:v>15.474304961064369</c:v>
                </c:pt>
                <c:pt idx="2821" formatCode="_(&quot;$&quot;* #,##0_);_(&quot;$&quot;* \(#,##0\);_(&quot;$&quot;* &quot;-&quot;??_);_(@_)">
                  <c:v>8.002578441938244</c:v>
                </c:pt>
                <c:pt idx="2822" formatCode="_(&quot;$&quot;* #,##0_);_(&quot;$&quot;* \(#,##0\);_(&quot;$&quot;* &quot;-&quot;??_);_(@_)">
                  <c:v>52.016759872598605</c:v>
                </c:pt>
                <c:pt idx="2823" formatCode="_(&quot;$&quot;* #,##0_);_(&quot;$&quot;* \(#,##0\);_(&quot;$&quot;* &quot;-&quot;??_);_(@_)">
                  <c:v>8.002578441938244</c:v>
                </c:pt>
                <c:pt idx="2824" formatCode="_(&quot;$&quot;* #,##0_);_(&quot;$&quot;* \(#,##0\);_(&quot;$&quot;* &quot;-&quot;??_);_(@_)">
                  <c:v>100.03223052422807</c:v>
                </c:pt>
                <c:pt idx="2825" formatCode="_(&quot;$&quot;* #,##0_);_(&quot;$&quot;* \(#,##0\);_(&quot;$&quot;* &quot;-&quot;??_);_(@_)">
                  <c:v>5.5207860196119345</c:v>
                </c:pt>
                <c:pt idx="2826" formatCode="_(&quot;$&quot;* #,##0_);_(&quot;$&quot;* \(#,##0\);_(&quot;$&quot;* &quot;-&quot;??_);_(@_)">
                  <c:v>40.012892209691223</c:v>
                </c:pt>
                <c:pt idx="2827" formatCode="_(&quot;$&quot;* #,##0_);_(&quot;$&quot;* \(#,##0\);_(&quot;$&quot;* &quot;-&quot;??_);_(@_)">
                  <c:v>60.019338314536839</c:v>
                </c:pt>
                <c:pt idx="2828" formatCode="_(&quot;$&quot;* #,##0_);_(&quot;$&quot;* \(#,##0\);_(&quot;$&quot;* &quot;-&quot;??_);_(@_)">
                  <c:v>24.007735325814735</c:v>
                </c:pt>
                <c:pt idx="2829" formatCode="_(&quot;$&quot;* #,##0_);_(&quot;$&quot;* \(#,##0\);_(&quot;$&quot;* &quot;-&quot;??_);_(@_)">
                  <c:v>44.014181430660344</c:v>
                </c:pt>
                <c:pt idx="2830" formatCode="_(&quot;$&quot;* #,##0_);_(&quot;$&quot;* \(#,##0\);_(&quot;$&quot;* &quot;-&quot;??_);_(@_)">
                  <c:v>8.002578441938244</c:v>
                </c:pt>
                <c:pt idx="2831" formatCode="_(&quot;$&quot;* #,##0_);_(&quot;$&quot;* \(#,##0\);_(&quot;$&quot;* &quot;-&quot;??_);_(@_)">
                  <c:v>0.32315392398779713</c:v>
                </c:pt>
                <c:pt idx="2832" formatCode="_(&quot;$&quot;* #,##0_);_(&quot;$&quot;* \(#,##0\);_(&quot;$&quot;* &quot;-&quot;??_);_(@_)">
                  <c:v>1.5586539811265241</c:v>
                </c:pt>
                <c:pt idx="2833" formatCode="_(&quot;$&quot;* #,##0_);_(&quot;$&quot;* \(#,##0\);_(&quot;$&quot;* &quot;-&quot;??_);_(@_)">
                  <c:v>0</c:v>
                </c:pt>
                <c:pt idx="2834" formatCode="_(&quot;$&quot;* #,##0_);_(&quot;$&quot;* \(#,##0\);_(&quot;$&quot;* &quot;-&quot;??_);_(@_)">
                  <c:v>36.011602988722096</c:v>
                </c:pt>
                <c:pt idx="2835" formatCode="_(&quot;$&quot;* #,##0_);_(&quot;$&quot;* \(#,##0\);_(&quot;$&quot;* &quot;-&quot;??_);_(@_)">
                  <c:v>32.010313767752976</c:v>
                </c:pt>
                <c:pt idx="2836" formatCode="_(&quot;$&quot;* #,##0_);_(&quot;$&quot;* \(#,##0\);_(&quot;$&quot;* &quot;-&quot;??_);_(@_)">
                  <c:v>28.004501599416916</c:v>
                </c:pt>
                <c:pt idx="2837" formatCode="_(&quot;$&quot;* #,##0_);_(&quot;$&quot;* \(#,##0\);_(&quot;$&quot;* &quot;-&quot;??_);_(@_)">
                  <c:v>0</c:v>
                </c:pt>
                <c:pt idx="2838" formatCode="_(&quot;$&quot;* #,##0_);_(&quot;$&quot;* \(#,##0\);_(&quot;$&quot;* &quot;-&quot;??_);_(@_)">
                  <c:v>12.003867662907368</c:v>
                </c:pt>
                <c:pt idx="2839" formatCode="_(&quot;$&quot;* #,##0_);_(&quot;$&quot;* \(#,##0\);_(&quot;$&quot;* &quot;-&quot;??_);_(@_)">
                  <c:v>76.024495198413319</c:v>
                </c:pt>
                <c:pt idx="2840" formatCode="_(&quot;$&quot;* #,##0_);_(&quot;$&quot;* \(#,##0\);_(&quot;$&quot;* &quot;-&quot;??_);_(@_)">
                  <c:v>0</c:v>
                </c:pt>
                <c:pt idx="2841" formatCode="_(&quot;$&quot;* #,##0_);_(&quot;$&quot;* \(#,##0\);_(&quot;$&quot;* &quot;-&quot;??_);_(@_)">
                  <c:v>23.820988727291727</c:v>
                </c:pt>
                <c:pt idx="2842" formatCode="_(&quot;$&quot;* #,##0_);_(&quot;$&quot;* \(#,##0\);_(&quot;$&quot;* &quot;-&quot;??_);_(@_)">
                  <c:v>20.006446104845612</c:v>
                </c:pt>
                <c:pt idx="2843" formatCode="_(&quot;$&quot;* #,##0_);_(&quot;$&quot;* \(#,##0\);_(&quot;$&quot;* &quot;-&quot;??_);_(@_)">
                  <c:v>0</c:v>
                </c:pt>
                <c:pt idx="2844" formatCode="_(&quot;$&quot;* #,##0_);_(&quot;$&quot;* \(#,##0\);_(&quot;$&quot;* &quot;-&quot;??_);_(@_)">
                  <c:v>0</c:v>
                </c:pt>
                <c:pt idx="2845" formatCode="_(&quot;$&quot;* #,##0_);_(&quot;$&quot;* \(#,##0\);_(&quot;$&quot;* &quot;-&quot;??_);_(@_)">
                  <c:v>22.539129208453687</c:v>
                </c:pt>
                <c:pt idx="2846" formatCode="_(&quot;$&quot;* #,##0_);_(&quot;$&quot;* \(#,##0\);_(&quot;$&quot;* &quot;-&quot;??_);_(@_)">
                  <c:v>12.003867662907368</c:v>
                </c:pt>
                <c:pt idx="2847" formatCode="_(&quot;$&quot;* #,##0_);_(&quot;$&quot;* \(#,##0\);_(&quot;$&quot;* &quot;-&quot;??_);_(@_)">
                  <c:v>9.2044496321080764</c:v>
                </c:pt>
                <c:pt idx="2848" formatCode="_(&quot;$&quot;* #,##0_);_(&quot;$&quot;* \(#,##0\);_(&quot;$&quot;* &quot;-&quot;??_);_(@_)">
                  <c:v>24.007735325814735</c:v>
                </c:pt>
                <c:pt idx="2849" formatCode="_(&quot;$&quot;* #,##0_);_(&quot;$&quot;* \(#,##0\);_(&quot;$&quot;* &quot;-&quot;??_);_(@_)">
                  <c:v>0</c:v>
                </c:pt>
                <c:pt idx="2850" formatCode="_(&quot;$&quot;* #,##0_);_(&quot;$&quot;* \(#,##0\);_(&quot;$&quot;* &quot;-&quot;??_);_(@_)">
                  <c:v>68.021916756475079</c:v>
                </c:pt>
                <c:pt idx="2851" formatCode="_(&quot;$&quot;* #,##0_);_(&quot;$&quot;* \(#,##0\);_(&quot;$&quot;* &quot;-&quot;??_);_(@_)">
                  <c:v>20.006446104845612</c:v>
                </c:pt>
                <c:pt idx="2852" formatCode="_(&quot;$&quot;* #,##0_);_(&quot;$&quot;* \(#,##0\);_(&quot;$&quot;* &quot;-&quot;??_);_(@_)">
                  <c:v>4.001289220969122</c:v>
                </c:pt>
                <c:pt idx="2853" formatCode="_(&quot;$&quot;* #,##0_);_(&quot;$&quot;* \(#,##0\);_(&quot;$&quot;* &quot;-&quot;??_);_(@_)">
                  <c:v>24.007735325814735</c:v>
                </c:pt>
                <c:pt idx="2854" formatCode="_(&quot;$&quot;* #,##0_);_(&quot;$&quot;* \(#,##0\);_(&quot;$&quot;* &quot;-&quot;??_);_(@_)">
                  <c:v>0</c:v>
                </c:pt>
                <c:pt idx="2855" formatCode="_(&quot;$&quot;* #,##0_);_(&quot;$&quot;* \(#,##0\);_(&quot;$&quot;* &quot;-&quot;??_);_(@_)">
                  <c:v>4.6240781066468601</c:v>
                </c:pt>
                <c:pt idx="2856" formatCode="_(&quot;$&quot;* #,##0_);_(&quot;$&quot;* \(#,##0\);_(&quot;$&quot;* &quot;-&quot;??_);_(@_)">
                  <c:v>16.005156883876488</c:v>
                </c:pt>
                <c:pt idx="2857" formatCode="_(&quot;$&quot;* #,##0_);_(&quot;$&quot;* \(#,##0\);_(&quot;$&quot;* &quot;-&quot;??_);_(@_)">
                  <c:v>8.002578441938244</c:v>
                </c:pt>
                <c:pt idx="2858" formatCode="_(&quot;$&quot;* #,##0_);_(&quot;$&quot;* \(#,##0\);_(&quot;$&quot;* &quot;-&quot;??_);_(@_)">
                  <c:v>0</c:v>
                </c:pt>
                <c:pt idx="2859" formatCode="_(&quot;$&quot;* #,##0_);_(&quot;$&quot;* \(#,##0\);_(&quot;$&quot;* &quot;-&quot;??_);_(@_)">
                  <c:v>20.006446104845612</c:v>
                </c:pt>
                <c:pt idx="2860" formatCode="_(&quot;$&quot;* #,##0_);_(&quot;$&quot;* \(#,##0\);_(&quot;$&quot;* &quot;-&quot;??_);_(@_)">
                  <c:v>20.006446104845612</c:v>
                </c:pt>
                <c:pt idx="2861" formatCode="_(&quot;$&quot;* #,##0_);_(&quot;$&quot;* \(#,##0\);_(&quot;$&quot;* &quot;-&quot;??_);_(@_)">
                  <c:v>4.0491806918622562</c:v>
                </c:pt>
                <c:pt idx="2862" formatCode="_(&quot;$&quot;* #,##0_);_(&quot;$&quot;* \(#,##0\);_(&quot;$&quot;* &quot;-&quot;??_);_(@_)">
                  <c:v>3.4924077325795175</c:v>
                </c:pt>
                <c:pt idx="2863" formatCode="_(&quot;$&quot;* #,##0_);_(&quot;$&quot;* \(#,##0\);_(&quot;$&quot;* &quot;-&quot;??_);_(@_)">
                  <c:v>40.439530306398311</c:v>
                </c:pt>
                <c:pt idx="2864" formatCode="_(&quot;$&quot;* #,##0_);_(&quot;$&quot;* \(#,##0\);_(&quot;$&quot;* &quot;-&quot;??_);_(@_)">
                  <c:v>0</c:v>
                </c:pt>
                <c:pt idx="2865" formatCode="_(&quot;$&quot;* #,##0_);_(&quot;$&quot;* \(#,##0\);_(&quot;$&quot;* &quot;-&quot;??_);_(@_)">
                  <c:v>4.001289220969122</c:v>
                </c:pt>
                <c:pt idx="2866" formatCode="_(&quot;$&quot;* #,##0_);_(&quot;$&quot;* \(#,##0\);_(&quot;$&quot;* &quot;-&quot;??_);_(@_)">
                  <c:v>0</c:v>
                </c:pt>
                <c:pt idx="2867" formatCode="_(&quot;$&quot;* #,##0_);_(&quot;$&quot;* \(#,##0\);_(&quot;$&quot;* &quot;-&quot;??_);_(@_)">
                  <c:v>15.022033648810673</c:v>
                </c:pt>
                <c:pt idx="2868" formatCode="_(&quot;$&quot;* #,##0_);_(&quot;$&quot;* \(#,##0\);_(&quot;$&quot;* &quot;-&quot;??_);_(@_)">
                  <c:v>14.797142134601852</c:v>
                </c:pt>
                <c:pt idx="2869" formatCode="_(&quot;$&quot;* #,##0_);_(&quot;$&quot;* \(#,##0\);_(&quot;$&quot;* &quot;-&quot;??_);_(@_)">
                  <c:v>35.821559296172751</c:v>
                </c:pt>
                <c:pt idx="2870" formatCode="_(&quot;$&quot;* #,##0_);_(&quot;$&quot;* \(#,##0\);_(&quot;$&quot;* &quot;-&quot;??_);_(@_)">
                  <c:v>15.571625587031193</c:v>
                </c:pt>
                <c:pt idx="2871" formatCode="_(&quot;$&quot;* #,##0_);_(&quot;$&quot;* \(#,##0\);_(&quot;$&quot;* &quot;-&quot;??_);_(@_)">
                  <c:v>27.717765732871754</c:v>
                </c:pt>
                <c:pt idx="2872" formatCode="_(&quot;$&quot;* #,##0_);_(&quot;$&quot;* \(#,##0\);_(&quot;$&quot;* &quot;-&quot;??_);_(@_)">
                  <c:v>1.7023802377542636</c:v>
                </c:pt>
                <c:pt idx="2873" formatCode="_(&quot;$&quot;* #,##0_);_(&quot;$&quot;* \(#,##0\);_(&quot;$&quot;* &quot;-&quot;??_);_(@_)">
                  <c:v>8.0268881845062552</c:v>
                </c:pt>
                <c:pt idx="2874" formatCode="_(&quot;$&quot;* #,##0_);_(&quot;$&quot;* \(#,##0\);_(&quot;$&quot;* &quot;-&quot;??_);_(@_)">
                  <c:v>1.4289661227691903</c:v>
                </c:pt>
                <c:pt idx="2875" formatCode="_(&quot;$&quot;* #,##0_);_(&quot;$&quot;* \(#,##0\);_(&quot;$&quot;* &quot;-&quot;??_);_(@_)">
                  <c:v>0</c:v>
                </c:pt>
                <c:pt idx="2876" formatCode="_(&quot;$&quot;* #,##0_);_(&quot;$&quot;* \(#,##0\);_(&quot;$&quot;* &quot;-&quot;??_);_(@_)">
                  <c:v>25.691972286925907</c:v>
                </c:pt>
                <c:pt idx="2877" formatCode="_(&quot;$&quot;* #,##0_);_(&quot;$&quot;* \(#,##0\);_(&quot;$&quot;* &quot;-&quot;??_);_(@_)">
                  <c:v>0</c:v>
                </c:pt>
                <c:pt idx="2878" formatCode="_(&quot;$&quot;* #,##0_);_(&quot;$&quot;* \(#,##0\);_(&quot;$&quot;* &quot;-&quot;??_);_(@_)">
                  <c:v>35.695791277994459</c:v>
                </c:pt>
                <c:pt idx="2879" formatCode="_(&quot;$&quot;* #,##0_);_(&quot;$&quot;* \(#,##0\);_(&quot;$&quot;* &quot;-&quot;??_);_(@_)">
                  <c:v>58.271462548807499</c:v>
                </c:pt>
                <c:pt idx="2880" formatCode="_(&quot;$&quot;* #,##0_);_(&quot;$&quot;* \(#,##0\);_(&quot;$&quot;* &quot;-&quot;??_);_(@_)">
                  <c:v>33.288878488833021</c:v>
                </c:pt>
                <c:pt idx="2881" formatCode="_(&quot;$&quot;* #,##0_);_(&quot;$&quot;* \(#,##0\);_(&quot;$&quot;* &quot;-&quot;??_);_(@_)">
                  <c:v>19.439450004246815</c:v>
                </c:pt>
                <c:pt idx="2882" formatCode="_(&quot;$&quot;* #,##0_);_(&quot;$&quot;* \(#,##0\);_(&quot;$&quot;* &quot;-&quot;??_);_(@_)">
                  <c:v>16.005156883876488</c:v>
                </c:pt>
                <c:pt idx="2883" formatCode="_(&quot;$&quot;* #,##0_);_(&quot;$&quot;* \(#,##0\);_(&quot;$&quot;* &quot;-&quot;??_);_(@_)">
                  <c:v>0.38965976265564861</c:v>
                </c:pt>
                <c:pt idx="2884" formatCode="_(&quot;$&quot;* #,##0_);_(&quot;$&quot;* \(#,##0\);_(&quot;$&quot;* &quot;-&quot;??_);_(@_)">
                  <c:v>16.875730750024655</c:v>
                </c:pt>
                <c:pt idx="2885" formatCode="_(&quot;$&quot;* #,##0_);_(&quot;$&quot;* \(#,##0\);_(&quot;$&quot;* &quot;-&quot;??_);_(@_)">
                  <c:v>0</c:v>
                </c:pt>
                <c:pt idx="2886" formatCode="_(&quot;$&quot;* #,##0_);_(&quot;$&quot;* \(#,##0\);_(&quot;$&quot;* &quot;-&quot;??_);_(@_)">
                  <c:v>0</c:v>
                </c:pt>
                <c:pt idx="2887" formatCode="_(&quot;$&quot;* #,##0_);_(&quot;$&quot;* \(#,##0\);_(&quot;$&quot;* &quot;-&quot;??_);_(@_)">
                  <c:v>39.401571152248096</c:v>
                </c:pt>
                <c:pt idx="2888" formatCode="_(&quot;$&quot;* #,##0_);_(&quot;$&quot;* \(#,##0\);_(&quot;$&quot;* &quot;-&quot;??_);_(@_)">
                  <c:v>19.275585178945253</c:v>
                </c:pt>
                <c:pt idx="2889" formatCode="_(&quot;$&quot;* #,##0_);_(&quot;$&quot;* \(#,##0\);_(&quot;$&quot;* &quot;-&quot;??_);_(@_)">
                  <c:v>16.005156883876488</c:v>
                </c:pt>
                <c:pt idx="2890" formatCode="_(&quot;$&quot;* #,##0_);_(&quot;$&quot;* \(#,##0\);_(&quot;$&quot;* &quot;-&quot;??_);_(@_)">
                  <c:v>12.003867662907368</c:v>
                </c:pt>
                <c:pt idx="2891" formatCode="_(&quot;$&quot;* #,##0_);_(&quot;$&quot;* \(#,##0\);_(&quot;$&quot;* &quot;-&quot;??_);_(@_)">
                  <c:v>1.8202666120955668</c:v>
                </c:pt>
                <c:pt idx="2892" formatCode="_(&quot;$&quot;* #,##0_);_(&quot;$&quot;* \(#,##0\);_(&quot;$&quot;* &quot;-&quot;??_);_(@_)">
                  <c:v>53.243697157223671</c:v>
                </c:pt>
                <c:pt idx="2893" formatCode="_(&quot;$&quot;* #,##0_);_(&quot;$&quot;* \(#,##0\);_(&quot;$&quot;* &quot;-&quot;??_);_(@_)">
                  <c:v>72.023205977444192</c:v>
                </c:pt>
                <c:pt idx="2894" formatCode="_(&quot;$&quot;* #,##0_);_(&quot;$&quot;* \(#,##0\);_(&quot;$&quot;* &quot;-&quot;??_);_(@_)">
                  <c:v>16.005156883876488</c:v>
                </c:pt>
                <c:pt idx="2895" formatCode="_(&quot;$&quot;* #,##0_);_(&quot;$&quot;* \(#,##0\);_(&quot;$&quot;* &quot;-&quot;??_);_(@_)">
                  <c:v>31.516347328605391</c:v>
                </c:pt>
                <c:pt idx="2896" formatCode="_(&quot;$&quot;* #,##0_);_(&quot;$&quot;* \(#,##0\);_(&quot;$&quot;* &quot;-&quot;??_);_(@_)">
                  <c:v>32.010313767752976</c:v>
                </c:pt>
                <c:pt idx="2897" formatCode="_(&quot;$&quot;* #,##0_);_(&quot;$&quot;* \(#,##0\);_(&quot;$&quot;* &quot;-&quot;??_);_(@_)">
                  <c:v>68.021916756475079</c:v>
                </c:pt>
                <c:pt idx="2898" formatCode="_(&quot;$&quot;* #,##0_);_(&quot;$&quot;* \(#,##0\);_(&quot;$&quot;* &quot;-&quot;??_);_(@_)">
                  <c:v>0</c:v>
                </c:pt>
                <c:pt idx="2899" formatCode="_(&quot;$&quot;* #,##0_);_(&quot;$&quot;* \(#,##0\);_(&quot;$&quot;* &quot;-&quot;??_);_(@_)">
                  <c:v>28.009024546783863</c:v>
                </c:pt>
                <c:pt idx="2900" formatCode="_(&quot;$&quot;* #,##0_);_(&quot;$&quot;* \(#,##0\);_(&quot;$&quot;* &quot;-&quot;??_);_(@_)">
                  <c:v>33.728174144890289</c:v>
                </c:pt>
                <c:pt idx="2901" formatCode="_(&quot;$&quot;* #,##0_);_(&quot;$&quot;* \(#,##0\);_(&quot;$&quot;* &quot;-&quot;??_);_(@_)">
                  <c:v>8.002578441938244</c:v>
                </c:pt>
                <c:pt idx="2902" formatCode="_(&quot;$&quot;* #,##0_);_(&quot;$&quot;* \(#,##0\);_(&quot;$&quot;* &quot;-&quot;??_);_(@_)">
                  <c:v>32.010313767752976</c:v>
                </c:pt>
                <c:pt idx="2903" formatCode="_(&quot;$&quot;* #,##0_);_(&quot;$&quot;* \(#,##0\);_(&quot;$&quot;* &quot;-&quot;??_);_(@_)">
                  <c:v>21.549872108883502</c:v>
                </c:pt>
                <c:pt idx="2904" formatCode="_(&quot;$&quot;* #,##0_);_(&quot;$&quot;* \(#,##0\);_(&quot;$&quot;* &quot;-&quot;??_);_(@_)">
                  <c:v>72.023205977444192</c:v>
                </c:pt>
                <c:pt idx="2905" formatCode="_(&quot;$&quot;* #,##0_);_(&quot;$&quot;* \(#,##0\);_(&quot;$&quot;* &quot;-&quot;??_);_(@_)">
                  <c:v>27.895783557364943</c:v>
                </c:pt>
                <c:pt idx="2906" formatCode="_(&quot;$&quot;* #,##0_);_(&quot;$&quot;* \(#,##0\);_(&quot;$&quot;* &quot;-&quot;??_);_(@_)">
                  <c:v>7.5520675534696942</c:v>
                </c:pt>
                <c:pt idx="2907" formatCode="_(&quot;$&quot;* #,##0_);_(&quot;$&quot;* \(#,##0\);_(&quot;$&quot;* &quot;-&quot;??_);_(@_)">
                  <c:v>9.5645549174979916</c:v>
                </c:pt>
                <c:pt idx="2908" formatCode="_(&quot;$&quot;* #,##0_);_(&quot;$&quot;* \(#,##0\);_(&quot;$&quot;* &quot;-&quot;??_);_(@_)">
                  <c:v>16.005156883876488</c:v>
                </c:pt>
                <c:pt idx="2909" formatCode="_(&quot;$&quot;* #,##0_);_(&quot;$&quot;* \(#,##0\);_(&quot;$&quot;* &quot;-&quot;??_);_(@_)">
                  <c:v>16.005156883876488</c:v>
                </c:pt>
                <c:pt idx="2910" formatCode="_(&quot;$&quot;* #,##0_);_(&quot;$&quot;* \(#,##0\);_(&quot;$&quot;* &quot;-&quot;??_);_(@_)">
                  <c:v>28.009024546783859</c:v>
                </c:pt>
                <c:pt idx="2911" formatCode="_(&quot;$&quot;* #,##0_);_(&quot;$&quot;* \(#,##0\);_(&quot;$&quot;* &quot;-&quot;??_);_(@_)">
                  <c:v>0</c:v>
                </c:pt>
                <c:pt idx="2912" formatCode="_(&quot;$&quot;* #,##0_);_(&quot;$&quot;* \(#,##0\);_(&quot;$&quot;* &quot;-&quot;??_);_(@_)">
                  <c:v>0</c:v>
                </c:pt>
                <c:pt idx="2913" formatCode="_(&quot;$&quot;* #,##0_);_(&quot;$&quot;* \(#,##0\);_(&quot;$&quot;* &quot;-&quot;??_);_(@_)">
                  <c:v>16.005156883876488</c:v>
                </c:pt>
                <c:pt idx="2914" formatCode="_(&quot;$&quot;* #,##0_);_(&quot;$&quot;* \(#,##0\);_(&quot;$&quot;* &quot;-&quot;??_);_(@_)">
                  <c:v>0</c:v>
                </c:pt>
                <c:pt idx="2915" formatCode="_(&quot;$&quot;* #,##0_);_(&quot;$&quot;* \(#,##0\);_(&quot;$&quot;* &quot;-&quot;??_);_(@_)">
                  <c:v>12.003867662907368</c:v>
                </c:pt>
                <c:pt idx="2916" formatCode="_(&quot;$&quot;* #,##0_);_(&quot;$&quot;* \(#,##0\);_(&quot;$&quot;* &quot;-&quot;??_);_(@_)">
                  <c:v>0</c:v>
                </c:pt>
                <c:pt idx="2917" formatCode="_(&quot;$&quot;* #,##0_);_(&quot;$&quot;* \(#,##0\);_(&quot;$&quot;* &quot;-&quot;??_);_(@_)">
                  <c:v>10.53983005058366</c:v>
                </c:pt>
                <c:pt idx="2918" formatCode="_(&quot;$&quot;* #,##0_);_(&quot;$&quot;* \(#,##0\);_(&quot;$&quot;* &quot;-&quot;??_);_(@_)">
                  <c:v>16.852378845767127</c:v>
                </c:pt>
                <c:pt idx="2919" formatCode="_(&quot;$&quot;* #,##0_);_(&quot;$&quot;* \(#,##0\);_(&quot;$&quot;* &quot;-&quot;??_);_(@_)">
                  <c:v>48.015470651629471</c:v>
                </c:pt>
                <c:pt idx="2920" formatCode="_(&quot;$&quot;* #,##0_);_(&quot;$&quot;* \(#,##0\);_(&quot;$&quot;* &quot;-&quot;??_);_(@_)">
                  <c:v>28.899850306315191</c:v>
                </c:pt>
                <c:pt idx="2921" formatCode="_(&quot;$&quot;* #,##0_);_(&quot;$&quot;* \(#,##0\);_(&quot;$&quot;* &quot;-&quot;??_);_(@_)">
                  <c:v>30.7976327018965</c:v>
                </c:pt>
                <c:pt idx="2922" formatCode="_(&quot;$&quot;* #,##0_);_(&quot;$&quot;* \(#,##0\);_(&quot;$&quot;* &quot;-&quot;??_);_(@_)">
                  <c:v>2.4380089265916354</c:v>
                </c:pt>
                <c:pt idx="2923" formatCode="_(&quot;$&quot;* #,##0_);_(&quot;$&quot;* \(#,##0\);_(&quot;$&quot;* &quot;-&quot;??_);_(@_)">
                  <c:v>0</c:v>
                </c:pt>
                <c:pt idx="2924" formatCode="_(&quot;$&quot;* #,##0_);_(&quot;$&quot;* \(#,##0\);_(&quot;$&quot;* &quot;-&quot;??_);_(@_)">
                  <c:v>0</c:v>
                </c:pt>
                <c:pt idx="2925" formatCode="_(&quot;$&quot;* #,##0_);_(&quot;$&quot;* \(#,##0\);_(&quot;$&quot;* &quot;-&quot;??_);_(@_)">
                  <c:v>0</c:v>
                </c:pt>
                <c:pt idx="2926" formatCode="_(&quot;$&quot;* #,##0_);_(&quot;$&quot;* \(#,##0\);_(&quot;$&quot;* &quot;-&quot;??_);_(@_)">
                  <c:v>24.007735325814735</c:v>
                </c:pt>
                <c:pt idx="2927" formatCode="_(&quot;$&quot;* #,##0_);_(&quot;$&quot;* \(#,##0\);_(&quot;$&quot;* &quot;-&quot;??_);_(@_)">
                  <c:v>0</c:v>
                </c:pt>
                <c:pt idx="2928" formatCode="_(&quot;$&quot;* #,##0_);_(&quot;$&quot;* \(#,##0\);_(&quot;$&quot;* &quot;-&quot;??_);_(@_)">
                  <c:v>7.2014172894542412</c:v>
                </c:pt>
                <c:pt idx="2929" formatCode="_(&quot;$&quot;* #,##0_);_(&quot;$&quot;* \(#,##0\);_(&quot;$&quot;* &quot;-&quot;??_);_(@_)">
                  <c:v>8.8087524599668754</c:v>
                </c:pt>
                <c:pt idx="2930" formatCode="_(&quot;$&quot;* #,##0_);_(&quot;$&quot;* \(#,##0\);_(&quot;$&quot;* &quot;-&quot;??_);_(@_)">
                  <c:v>4.001289220969122</c:v>
                </c:pt>
                <c:pt idx="2931" formatCode="_(&quot;$&quot;* #,##0_);_(&quot;$&quot;* \(#,##0\);_(&quot;$&quot;* &quot;-&quot;??_);_(@_)">
                  <c:v>9.3136014536669371</c:v>
                </c:pt>
                <c:pt idx="2932" formatCode="_(&quot;$&quot;* #,##0_);_(&quot;$&quot;* \(#,##0\);_(&quot;$&quot;* &quot;-&quot;??_);_(@_)">
                  <c:v>0</c:v>
                </c:pt>
                <c:pt idx="2933" formatCode="_(&quot;$&quot;* #,##0_);_(&quot;$&quot;* \(#,##0\);_(&quot;$&quot;* &quot;-&quot;??_);_(@_)">
                  <c:v>35.68879182338376</c:v>
                </c:pt>
                <c:pt idx="2934" formatCode="_(&quot;$&quot;* #,##0_);_(&quot;$&quot;* \(#,##0\);_(&quot;$&quot;* &quot;-&quot;??_);_(@_)">
                  <c:v>0</c:v>
                </c:pt>
                <c:pt idx="2935" formatCode="_(&quot;$&quot;* #,##0_);_(&quot;$&quot;* \(#,##0\);_(&quot;$&quot;* &quot;-&quot;??_);_(@_)">
                  <c:v>20.006446104845612</c:v>
                </c:pt>
                <c:pt idx="2936" formatCode="_(&quot;$&quot;* #,##0_);_(&quot;$&quot;* \(#,##0\);_(&quot;$&quot;* &quot;-&quot;??_);_(@_)">
                  <c:v>19.863951255480259</c:v>
                </c:pt>
                <c:pt idx="2937" formatCode="_(&quot;$&quot;* #,##0_);_(&quot;$&quot;* \(#,##0\);_(&quot;$&quot;* &quot;-&quot;??_);_(@_)">
                  <c:v>48.460933291263679</c:v>
                </c:pt>
                <c:pt idx="2938" formatCode="_(&quot;$&quot;* #,##0_);_(&quot;$&quot;* \(#,##0\);_(&quot;$&quot;* &quot;-&quot;??_);_(@_)">
                  <c:v>4.001289220969122</c:v>
                </c:pt>
                <c:pt idx="2939" formatCode="_(&quot;$&quot;* #,##0_);_(&quot;$&quot;* \(#,##0\);_(&quot;$&quot;* &quot;-&quot;??_);_(@_)">
                  <c:v>63.958256720874985</c:v>
                </c:pt>
                <c:pt idx="2940" formatCode="_(&quot;$&quot;* #,##0_);_(&quot;$&quot;* \(#,##0\);_(&quot;$&quot;* &quot;-&quot;??_);_(@_)">
                  <c:v>0</c:v>
                </c:pt>
                <c:pt idx="2941" formatCode="_(&quot;$&quot;* #,##0_);_(&quot;$&quot;* \(#,##0\);_(&quot;$&quot;* &quot;-&quot;??_);_(@_)">
                  <c:v>36.011602988722096</c:v>
                </c:pt>
                <c:pt idx="2942" formatCode="_(&quot;$&quot;* #,##0_);_(&quot;$&quot;* \(#,##0\);_(&quot;$&quot;* &quot;-&quot;??_);_(@_)">
                  <c:v>0</c:v>
                </c:pt>
                <c:pt idx="2943" formatCode="_(&quot;$&quot;* #,##0_);_(&quot;$&quot;* \(#,##0\);_(&quot;$&quot;* &quot;-&quot;??_);_(@_)">
                  <c:v>12.003867662907368</c:v>
                </c:pt>
                <c:pt idx="2944" formatCode="_(&quot;$&quot;* #,##0_);_(&quot;$&quot;* \(#,##0\);_(&quot;$&quot;* &quot;-&quot;??_);_(@_)">
                  <c:v>0</c:v>
                </c:pt>
                <c:pt idx="2945" formatCode="_(&quot;$&quot;* #,##0_);_(&quot;$&quot;* \(#,##0\);_(&quot;$&quot;* &quot;-&quot;??_);_(@_)">
                  <c:v>0</c:v>
                </c:pt>
                <c:pt idx="2946" formatCode="_(&quot;$&quot;* #,##0_);_(&quot;$&quot;* \(#,##0\);_(&quot;$&quot;* &quot;-&quot;??_);_(@_)">
                  <c:v>23.314274382086232</c:v>
                </c:pt>
                <c:pt idx="2947" formatCode="_(&quot;$&quot;* #,##0_);_(&quot;$&quot;* \(#,##0\);_(&quot;$&quot;* &quot;-&quot;??_);_(@_)">
                  <c:v>0</c:v>
                </c:pt>
                <c:pt idx="2948" formatCode="_(&quot;$&quot;* #,##0_);_(&quot;$&quot;* \(#,##0\);_(&quot;$&quot;* &quot;-&quot;??_);_(@_)">
                  <c:v>0</c:v>
                </c:pt>
                <c:pt idx="2949" formatCode="_(&quot;$&quot;* #,##0_);_(&quot;$&quot;* \(#,##0\);_(&quot;$&quot;* &quot;-&quot;??_);_(@_)">
                  <c:v>6.3446680817733272</c:v>
                </c:pt>
                <c:pt idx="2950" formatCode="_(&quot;$&quot;* #,##0_);_(&quot;$&quot;* \(#,##0\);_(&quot;$&quot;* &quot;-&quot;??_);_(@_)">
                  <c:v>24.007735325814735</c:v>
                </c:pt>
                <c:pt idx="2951" formatCode="_(&quot;$&quot;* #,##0_);_(&quot;$&quot;* \(#,##0\);_(&quot;$&quot;* &quot;-&quot;??_);_(@_)">
                  <c:v>0</c:v>
                </c:pt>
                <c:pt idx="2952" formatCode="_(&quot;$&quot;* #,##0_);_(&quot;$&quot;* \(#,##0\);_(&quot;$&quot;* &quot;-&quot;??_);_(@_)">
                  <c:v>9.4111320766158872</c:v>
                </c:pt>
                <c:pt idx="2953" formatCode="_(&quot;$&quot;* #,##0_);_(&quot;$&quot;* \(#,##0\);_(&quot;$&quot;* &quot;-&quot;??_);_(@_)">
                  <c:v>15.618435084132054</c:v>
                </c:pt>
                <c:pt idx="2954" formatCode="_(&quot;$&quot;* #,##0_);_(&quot;$&quot;* \(#,##0\);_(&quot;$&quot;* &quot;-&quot;??_);_(@_)">
                  <c:v>8.4811892512557083</c:v>
                </c:pt>
                <c:pt idx="2955" formatCode="_(&quot;$&quot;* #,##0_);_(&quot;$&quot;* \(#,##0\);_(&quot;$&quot;* &quot;-&quot;??_);_(@_)">
                  <c:v>6.3572149741687225</c:v>
                </c:pt>
                <c:pt idx="2956" formatCode="_(&quot;$&quot;* #,##0_);_(&quot;$&quot;* \(#,##0\);_(&quot;$&quot;* &quot;-&quot;??_);_(@_)">
                  <c:v>1.5062927984064602</c:v>
                </c:pt>
                <c:pt idx="2957" formatCode="_(&quot;$&quot;* #,##0_);_(&quot;$&quot;* \(#,##0\);_(&quot;$&quot;* &quot;-&quot;??_);_(@_)">
                  <c:v>0</c:v>
                </c:pt>
                <c:pt idx="2958" formatCode="_(&quot;$&quot;* #,##0_);_(&quot;$&quot;* \(#,##0\);_(&quot;$&quot;* &quot;-&quot;??_);_(@_)">
                  <c:v>0</c:v>
                </c:pt>
                <c:pt idx="2959" formatCode="_(&quot;$&quot;* #,##0_);_(&quot;$&quot;* \(#,##0\);_(&quot;$&quot;* &quot;-&quot;??_);_(@_)">
                  <c:v>48.015470651629471</c:v>
                </c:pt>
                <c:pt idx="2960" formatCode="_(&quot;$&quot;* #,##0_);_(&quot;$&quot;* \(#,##0\);_(&quot;$&quot;* &quot;-&quot;??_);_(@_)">
                  <c:v>0</c:v>
                </c:pt>
                <c:pt idx="2961" formatCode="_(&quot;$&quot;* #,##0_);_(&quot;$&quot;* \(#,##0\);_(&quot;$&quot;* &quot;-&quot;??_);_(@_)">
                  <c:v>0</c:v>
                </c:pt>
                <c:pt idx="2962" formatCode="_(&quot;$&quot;* #,##0_);_(&quot;$&quot;* \(#,##0\);_(&quot;$&quot;* &quot;-&quot;??_);_(@_)">
                  <c:v>0</c:v>
                </c:pt>
                <c:pt idx="2963" formatCode="_(&quot;$&quot;* #,##0_);_(&quot;$&quot;* \(#,##0\);_(&quot;$&quot;* &quot;-&quot;??_);_(@_)">
                  <c:v>34.456501331359647</c:v>
                </c:pt>
                <c:pt idx="2964" formatCode="_(&quot;$&quot;* #,##0_);_(&quot;$&quot;* \(#,##0\);_(&quot;$&quot;* &quot;-&quot;??_);_(@_)">
                  <c:v>48.015470651629471</c:v>
                </c:pt>
                <c:pt idx="2965" formatCode="_(&quot;$&quot;* #,##0_);_(&quot;$&quot;* \(#,##0\);_(&quot;$&quot;* &quot;-&quot;??_);_(@_)">
                  <c:v>6.5680937734713911</c:v>
                </c:pt>
                <c:pt idx="2966" formatCode="_(&quot;$&quot;* #,##0_);_(&quot;$&quot;* \(#,##0\);_(&quot;$&quot;* &quot;-&quot;??_);_(@_)">
                  <c:v>6.4419464717259025</c:v>
                </c:pt>
                <c:pt idx="2967" formatCode="_(&quot;$&quot;* #,##0_);_(&quot;$&quot;* \(#,##0\);_(&quot;$&quot;* &quot;-&quot;??_);_(@_)">
                  <c:v>3.4658569381978124</c:v>
                </c:pt>
                <c:pt idx="2968" formatCode="_(&quot;$&quot;* #,##0_);_(&quot;$&quot;* \(#,##0\);_(&quot;$&quot;* &quot;-&quot;??_);_(@_)">
                  <c:v>0</c:v>
                </c:pt>
                <c:pt idx="2969" formatCode="_(&quot;$&quot;* #,##0_);_(&quot;$&quot;* \(#,##0\);_(&quot;$&quot;* &quot;-&quot;??_);_(@_)">
                  <c:v>28.009024546783856</c:v>
                </c:pt>
                <c:pt idx="2970" formatCode="_(&quot;$&quot;* #,##0_);_(&quot;$&quot;* \(#,##0\);_(&quot;$&quot;* &quot;-&quot;??_);_(@_)">
                  <c:v>76.024495198413319</c:v>
                </c:pt>
                <c:pt idx="2971" formatCode="_(&quot;$&quot;* #,##0_);_(&quot;$&quot;* \(#,##0\);_(&quot;$&quot;* &quot;-&quot;??_);_(@_)">
                  <c:v>0</c:v>
                </c:pt>
                <c:pt idx="2972" formatCode="_(&quot;$&quot;* #,##0_);_(&quot;$&quot;* \(#,##0\);_(&quot;$&quot;* &quot;-&quot;??_);_(@_)">
                  <c:v>0</c:v>
                </c:pt>
                <c:pt idx="2973" formatCode="_(&quot;$&quot;* #,##0_);_(&quot;$&quot;* \(#,##0\);_(&quot;$&quot;* &quot;-&quot;??_);_(@_)">
                  <c:v>0</c:v>
                </c:pt>
                <c:pt idx="2974" formatCode="_(&quot;$&quot;* #,##0_);_(&quot;$&quot;* \(#,##0\);_(&quot;$&quot;* &quot;-&quot;??_);_(@_)">
                  <c:v>7.7839645188589337</c:v>
                </c:pt>
                <c:pt idx="2975" formatCode="_(&quot;$&quot;* #,##0_);_(&quot;$&quot;* \(#,##0\);_(&quot;$&quot;* &quot;-&quot;??_);_(@_)">
                  <c:v>20.072499353250763</c:v>
                </c:pt>
                <c:pt idx="2976" formatCode="_(&quot;$&quot;* #,##0_);_(&quot;$&quot;* \(#,##0\);_(&quot;$&quot;* &quot;-&quot;??_);_(@_)">
                  <c:v>44.014181430660344</c:v>
                </c:pt>
                <c:pt idx="2977" formatCode="_(&quot;$&quot;* #,##0_);_(&quot;$&quot;* \(#,##0\);_(&quot;$&quot;* &quot;-&quot;??_);_(@_)">
                  <c:v>1.3341370625254354</c:v>
                </c:pt>
                <c:pt idx="2978" formatCode="_(&quot;$&quot;* #,##0_);_(&quot;$&quot;* \(#,##0\);_(&quot;$&quot;* &quot;-&quot;??_);_(@_)">
                  <c:v>25.650414322172072</c:v>
                </c:pt>
                <c:pt idx="2979" formatCode="_(&quot;$&quot;* #,##0_);_(&quot;$&quot;* \(#,##0\);_(&quot;$&quot;* &quot;-&quot;??_);_(@_)">
                  <c:v>0</c:v>
                </c:pt>
                <c:pt idx="2980" formatCode="_(&quot;$&quot;* #,##0_);_(&quot;$&quot;* \(#,##0\);_(&quot;$&quot;* &quot;-&quot;??_);_(@_)">
                  <c:v>4.241215801853464</c:v>
                </c:pt>
                <c:pt idx="2981" formatCode="_(&quot;$&quot;* #,##0_);_(&quot;$&quot;* \(#,##0\);_(&quot;$&quot;* &quot;-&quot;??_);_(@_)">
                  <c:v>6.1316436500509885</c:v>
                </c:pt>
                <c:pt idx="2982" formatCode="_(&quot;$&quot;* #,##0_);_(&quot;$&quot;* \(#,##0\);_(&quot;$&quot;* &quot;-&quot;??_);_(@_)">
                  <c:v>0</c:v>
                </c:pt>
                <c:pt idx="2983" formatCode="_(&quot;$&quot;* #,##0_);_(&quot;$&quot;* \(#,##0\);_(&quot;$&quot;* &quot;-&quot;??_);_(@_)">
                  <c:v>0</c:v>
                </c:pt>
                <c:pt idx="2984" formatCode="_(&quot;$&quot;* #,##0_);_(&quot;$&quot;* \(#,##0\);_(&quot;$&quot;* &quot;-&quot;??_);_(@_)">
                  <c:v>32.831949318182112</c:v>
                </c:pt>
                <c:pt idx="2985" formatCode="_(&quot;$&quot;* #,##0_);_(&quot;$&quot;* \(#,##0\);_(&quot;$&quot;* &quot;-&quot;??_);_(@_)">
                  <c:v>27.255764949094914</c:v>
                </c:pt>
                <c:pt idx="2986" formatCode="_(&quot;$&quot;* #,##0_);_(&quot;$&quot;* \(#,##0\);_(&quot;$&quot;* &quot;-&quot;??_);_(@_)">
                  <c:v>1.0829383878156198</c:v>
                </c:pt>
                <c:pt idx="2987" formatCode="_(&quot;$&quot;* #,##0_);_(&quot;$&quot;* \(#,##0\);_(&quot;$&quot;* &quot;-&quot;??_);_(@_)">
                  <c:v>18.266763970726689</c:v>
                </c:pt>
                <c:pt idx="2988" formatCode="_(&quot;$&quot;* #,##0_);_(&quot;$&quot;* \(#,##0\);_(&quot;$&quot;* &quot;-&quot;??_);_(@_)">
                  <c:v>10.162428208389775</c:v>
                </c:pt>
                <c:pt idx="2989" formatCode="_(&quot;$&quot;* #,##0_);_(&quot;$&quot;* \(#,##0\);_(&quot;$&quot;* &quot;-&quot;??_);_(@_)">
                  <c:v>0</c:v>
                </c:pt>
                <c:pt idx="2990" formatCode="_(&quot;$&quot;* #,##0_);_(&quot;$&quot;* \(#,##0\);_(&quot;$&quot;* &quot;-&quot;??_);_(@_)">
                  <c:v>1.0214224098981532</c:v>
                </c:pt>
                <c:pt idx="2991" formatCode="_(&quot;$&quot;* #,##0_);_(&quot;$&quot;* \(#,##0\);_(&quot;$&quot;* &quot;-&quot;??_);_(@_)">
                  <c:v>7.9104026876615858</c:v>
                </c:pt>
                <c:pt idx="2992" formatCode="_(&quot;$&quot;* #,##0_);_(&quot;$&quot;* \(#,##0\);_(&quot;$&quot;* &quot;-&quot;??_);_(@_)">
                  <c:v>0</c:v>
                </c:pt>
                <c:pt idx="2993" formatCode="_(&quot;$&quot;* #,##0_);_(&quot;$&quot;* \(#,##0\);_(&quot;$&quot;* &quot;-&quot;??_);_(@_)">
                  <c:v>3.3879580268876479</c:v>
                </c:pt>
                <c:pt idx="2994" formatCode="_(&quot;$&quot;* #,##0_);_(&quot;$&quot;* \(#,##0\);_(&quot;$&quot;* &quot;-&quot;??_);_(@_)">
                  <c:v>0</c:v>
                </c:pt>
                <c:pt idx="2995" formatCode="_(&quot;$&quot;* #,##0_);_(&quot;$&quot;* \(#,##0\);_(&quot;$&quot;* &quot;-&quot;??_);_(@_)">
                  <c:v>17.38703567084443</c:v>
                </c:pt>
                <c:pt idx="2996" formatCode="_(&quot;$&quot;* #,##0_);_(&quot;$&quot;* \(#,##0\);_(&quot;$&quot;* &quot;-&quot;??_);_(@_)">
                  <c:v>6.8500776804623271</c:v>
                </c:pt>
                <c:pt idx="2997" formatCode="_(&quot;$&quot;* #,##0_);_(&quot;$&quot;* \(#,##0\);_(&quot;$&quot;* &quot;-&quot;??_);_(@_)">
                  <c:v>0</c:v>
                </c:pt>
                <c:pt idx="2998" formatCode="_(&quot;$&quot;* #,##0_);_(&quot;$&quot;* \(#,##0\);_(&quot;$&quot;* &quot;-&quot;??_);_(@_)">
                  <c:v>30.688351261920566</c:v>
                </c:pt>
                <c:pt idx="2999" formatCode="_(&quot;$&quot;* #,##0_);_(&quot;$&quot;* \(#,##0\);_(&quot;$&quot;* &quot;-&quot;??_);_(@_)">
                  <c:v>15.601932968412383</c:v>
                </c:pt>
                <c:pt idx="3000" formatCode="_(&quot;$&quot;* #,##0_);_(&quot;$&quot;* \(#,##0\);_(&quot;$&quot;* &quot;-&quot;??_);_(@_)">
                  <c:v>27.751912178191734</c:v>
                </c:pt>
                <c:pt idx="3001" formatCode="_(&quot;$&quot;* #,##0_);_(&quot;$&quot;* \(#,##0\);_(&quot;$&quot;* &quot;-&quot;??_);_(@_)">
                  <c:v>6.3813538478463618</c:v>
                </c:pt>
                <c:pt idx="3002" formatCode="_(&quot;$&quot;* #,##0_);_(&quot;$&quot;* \(#,##0\);_(&quot;$&quot;* &quot;-&quot;??_);_(@_)">
                  <c:v>20.006446104845612</c:v>
                </c:pt>
                <c:pt idx="3003" formatCode="_(&quot;$&quot;* #,##0_);_(&quot;$&quot;* \(#,##0\);_(&quot;$&quot;* &quot;-&quot;??_);_(@_)">
                  <c:v>12.003867662907368</c:v>
                </c:pt>
                <c:pt idx="3004" formatCode="_(&quot;$&quot;* #,##0_);_(&quot;$&quot;* \(#,##0\);_(&quot;$&quot;* &quot;-&quot;??_);_(@_)">
                  <c:v>4.001289220969122</c:v>
                </c:pt>
                <c:pt idx="3005" formatCode="_(&quot;$&quot;* #,##0_);_(&quot;$&quot;* \(#,##0\);_(&quot;$&quot;* &quot;-&quot;??_);_(@_)">
                  <c:v>28.009024546783859</c:v>
                </c:pt>
                <c:pt idx="3006" formatCode="_(&quot;$&quot;* #,##0_);_(&quot;$&quot;* \(#,##0\);_(&quot;$&quot;* &quot;-&quot;??_);_(@_)">
                  <c:v>3.9186993692073662</c:v>
                </c:pt>
                <c:pt idx="3007" formatCode="_(&quot;$&quot;* #,##0_);_(&quot;$&quot;* \(#,##0\);_(&quot;$&quot;* &quot;-&quot;??_);_(@_)">
                  <c:v>0</c:v>
                </c:pt>
                <c:pt idx="3008" formatCode="_(&quot;$&quot;* #,##0_);_(&quot;$&quot;* \(#,##0\);_(&quot;$&quot;* &quot;-&quot;??_);_(@_)">
                  <c:v>0</c:v>
                </c:pt>
                <c:pt idx="3009" formatCode="_(&quot;$&quot;* #,##0_);_(&quot;$&quot;* \(#,##0\);_(&quot;$&quot;* &quot;-&quot;??_);_(@_)">
                  <c:v>5.8581525658343176</c:v>
                </c:pt>
                <c:pt idx="3010" formatCode="_(&quot;$&quot;* #,##0_);_(&quot;$&quot;* \(#,##0\);_(&quot;$&quot;* &quot;-&quot;??_);_(@_)">
                  <c:v>8.7070934036003198</c:v>
                </c:pt>
                <c:pt idx="3011" formatCode="_(&quot;$&quot;* #,##0_);_(&quot;$&quot;* \(#,##0\);_(&quot;$&quot;* &quot;-&quot;??_);_(@_)">
                  <c:v>60.019338314536839</c:v>
                </c:pt>
                <c:pt idx="3012" formatCode="_(&quot;$&quot;* #,##0_);_(&quot;$&quot;* \(#,##0\);_(&quot;$&quot;* &quot;-&quot;??_);_(@_)">
                  <c:v>0</c:v>
                </c:pt>
                <c:pt idx="3013" formatCode="_(&quot;$&quot;* #,##0_);_(&quot;$&quot;* \(#,##0\);_(&quot;$&quot;* &quot;-&quot;??_);_(@_)">
                  <c:v>23.13082190282654</c:v>
                </c:pt>
                <c:pt idx="3014" formatCode="_(&quot;$&quot;* #,##0_);_(&quot;$&quot;* \(#,##0\);_(&quot;$&quot;* &quot;-&quot;??_);_(@_)">
                  <c:v>10.859377976189501</c:v>
                </c:pt>
                <c:pt idx="3015" formatCode="_(&quot;$&quot;* #,##0_);_(&quot;$&quot;* \(#,##0\);_(&quot;$&quot;* &quot;-&quot;??_);_(@_)">
                  <c:v>8.5259926254619423</c:v>
                </c:pt>
                <c:pt idx="3016" formatCode="_(&quot;$&quot;* #,##0_);_(&quot;$&quot;* \(#,##0\);_(&quot;$&quot;* &quot;-&quot;??_);_(@_)">
                  <c:v>16.005156883876488</c:v>
                </c:pt>
                <c:pt idx="3017" formatCode="_(&quot;$&quot;* #,##0_);_(&quot;$&quot;* \(#,##0\);_(&quot;$&quot;* &quot;-&quot;??_);_(@_)">
                  <c:v>0</c:v>
                </c:pt>
                <c:pt idx="3018" formatCode="_(&quot;$&quot;* #,##0_);_(&quot;$&quot;* \(#,##0\);_(&quot;$&quot;* &quot;-&quot;??_);_(@_)">
                  <c:v>8.1556722881276826</c:v>
                </c:pt>
                <c:pt idx="3019" formatCode="_(&quot;$&quot;* #,##0_);_(&quot;$&quot;* \(#,##0\);_(&quot;$&quot;* &quot;-&quot;??_);_(@_)">
                  <c:v>0</c:v>
                </c:pt>
                <c:pt idx="3020" formatCode="_(&quot;$&quot;* #,##0_);_(&quot;$&quot;* \(#,##0\);_(&quot;$&quot;* &quot;-&quot;??_);_(@_)">
                  <c:v>8.3022431085664561</c:v>
                </c:pt>
                <c:pt idx="3021" formatCode="_(&quot;$&quot;* #,##0_);_(&quot;$&quot;* \(#,##0\);_(&quot;$&quot;* &quot;-&quot;??_);_(@_)">
                  <c:v>22.287405372692902</c:v>
                </c:pt>
                <c:pt idx="3022" formatCode="_(&quot;$&quot;* #,##0_);_(&quot;$&quot;* \(#,##0\);_(&quot;$&quot;* &quot;-&quot;??_);_(@_)">
                  <c:v>0</c:v>
                </c:pt>
                <c:pt idx="3023" formatCode="_(&quot;$&quot;* #,##0_);_(&quot;$&quot;* \(#,##0\);_(&quot;$&quot;* &quot;-&quot;??_);_(@_)">
                  <c:v>12.460561390783965</c:v>
                </c:pt>
                <c:pt idx="3024" formatCode="_(&quot;$&quot;* #,##0_);_(&quot;$&quot;* \(#,##0\);_(&quot;$&quot;* &quot;-&quot;??_);_(@_)">
                  <c:v>24.007735325814735</c:v>
                </c:pt>
                <c:pt idx="3025" formatCode="_(&quot;$&quot;* #,##0_);_(&quot;$&quot;* \(#,##0\);_(&quot;$&quot;* &quot;-&quot;??_);_(@_)">
                  <c:v>0</c:v>
                </c:pt>
                <c:pt idx="3026" formatCode="_(&quot;$&quot;* #,##0_);_(&quot;$&quot;* \(#,##0\);_(&quot;$&quot;* &quot;-&quot;??_);_(@_)">
                  <c:v>0</c:v>
                </c:pt>
                <c:pt idx="3027" formatCode="_(&quot;$&quot;* #,##0_);_(&quot;$&quot;* \(#,##0\);_(&quot;$&quot;* &quot;-&quot;??_);_(@_)">
                  <c:v>0</c:v>
                </c:pt>
                <c:pt idx="3028" formatCode="_(&quot;$&quot;* #,##0_);_(&quot;$&quot;* \(#,##0\);_(&quot;$&quot;* &quot;-&quot;??_);_(@_)">
                  <c:v>3.8549973329850897</c:v>
                </c:pt>
                <c:pt idx="3029" formatCode="_(&quot;$&quot;* #,##0_);_(&quot;$&quot;* \(#,##0\);_(&quot;$&quot;* &quot;-&quot;??_);_(@_)">
                  <c:v>16.005156883876488</c:v>
                </c:pt>
                <c:pt idx="3030" formatCode="_(&quot;$&quot;* #,##0_);_(&quot;$&quot;* \(#,##0\);_(&quot;$&quot;* &quot;-&quot;??_);_(@_)">
                  <c:v>0</c:v>
                </c:pt>
                <c:pt idx="3031" formatCode="_(&quot;$&quot;* #,##0_);_(&quot;$&quot;* \(#,##0\);_(&quot;$&quot;* &quot;-&quot;??_);_(@_)">
                  <c:v>0</c:v>
                </c:pt>
                <c:pt idx="3032" formatCode="_(&quot;$&quot;* #,##0_);_(&quot;$&quot;* \(#,##0\);_(&quot;$&quot;* &quot;-&quot;??_);_(@_)">
                  <c:v>58.080898181949131</c:v>
                </c:pt>
                <c:pt idx="3033" formatCode="_(&quot;$&quot;* #,##0_);_(&quot;$&quot;* \(#,##0\);_(&quot;$&quot;* &quot;-&quot;??_);_(@_)">
                  <c:v>8.002578441938244</c:v>
                </c:pt>
                <c:pt idx="3034" formatCode="_(&quot;$&quot;* #,##0_);_(&quot;$&quot;* \(#,##0\);_(&quot;$&quot;* &quot;-&quot;??_);_(@_)">
                  <c:v>80.025784419382447</c:v>
                </c:pt>
                <c:pt idx="3035" formatCode="_(&quot;$&quot;* #,##0_);_(&quot;$&quot;* \(#,##0\);_(&quot;$&quot;* &quot;-&quot;??_);_(@_)">
                  <c:v>0</c:v>
                </c:pt>
                <c:pt idx="3036" formatCode="_(&quot;$&quot;* #,##0_);_(&quot;$&quot;* \(#,##0\);_(&quot;$&quot;* &quot;-&quot;??_);_(@_)">
                  <c:v>33.344709536218161</c:v>
                </c:pt>
                <c:pt idx="3037" formatCode="_(&quot;$&quot;* #,##0_);_(&quot;$&quot;* \(#,##0\);_(&quot;$&quot;* &quot;-&quot;??_);_(@_)">
                  <c:v>44.014181430660344</c:v>
                </c:pt>
                <c:pt idx="3038" formatCode="_(&quot;$&quot;* #,##0_);_(&quot;$&quot;* \(#,##0\);_(&quot;$&quot;* &quot;-&quot;??_);_(@_)">
                  <c:v>1.3990404037176518</c:v>
                </c:pt>
                <c:pt idx="3039" formatCode="_(&quot;$&quot;* #,##0_);_(&quot;$&quot;* \(#,##0\);_(&quot;$&quot;* &quot;-&quot;??_);_(@_)">
                  <c:v>48.015470651629471</c:v>
                </c:pt>
                <c:pt idx="3040" formatCode="_(&quot;$&quot;* #,##0_);_(&quot;$&quot;* \(#,##0\);_(&quot;$&quot;* &quot;-&quot;??_);_(@_)">
                  <c:v>4.001289220969122</c:v>
                </c:pt>
                <c:pt idx="3041" formatCode="_(&quot;$&quot;* #,##0_);_(&quot;$&quot;* \(#,##0\);_(&quot;$&quot;* &quot;-&quot;??_);_(@_)">
                  <c:v>0</c:v>
                </c:pt>
                <c:pt idx="3042" formatCode="_(&quot;$&quot;* #,##0_);_(&quot;$&quot;* \(#,##0\);_(&quot;$&quot;* &quot;-&quot;??_);_(@_)">
                  <c:v>0</c:v>
                </c:pt>
                <c:pt idx="3043" formatCode="_(&quot;$&quot;* #,##0_);_(&quot;$&quot;* \(#,##0\);_(&quot;$&quot;* &quot;-&quot;??_);_(@_)">
                  <c:v>0</c:v>
                </c:pt>
                <c:pt idx="3044" formatCode="_(&quot;$&quot;* #,##0_);_(&quot;$&quot;* \(#,##0\);_(&quot;$&quot;* &quot;-&quot;??_);_(@_)">
                  <c:v>20.006446104845612</c:v>
                </c:pt>
                <c:pt idx="3045" formatCode="_(&quot;$&quot;* #,##0_);_(&quot;$&quot;* \(#,##0\);_(&quot;$&quot;* &quot;-&quot;??_);_(@_)">
                  <c:v>17.212201764120113</c:v>
                </c:pt>
                <c:pt idx="3046" formatCode="_(&quot;$&quot;* #,##0_);_(&quot;$&quot;* \(#,##0\);_(&quot;$&quot;* &quot;-&quot;??_);_(@_)">
                  <c:v>12.189071591707997</c:v>
                </c:pt>
                <c:pt idx="3047" formatCode="_(&quot;$&quot;* #,##0_);_(&quot;$&quot;* \(#,##0\);_(&quot;$&quot;* &quot;-&quot;??_);_(@_)">
                  <c:v>0</c:v>
                </c:pt>
                <c:pt idx="3048" formatCode="_(&quot;$&quot;* #,##0_);_(&quot;$&quot;* \(#,##0\);_(&quot;$&quot;* &quot;-&quot;??_);_(@_)">
                  <c:v>15.088790462599917</c:v>
                </c:pt>
                <c:pt idx="3049" formatCode="_(&quot;$&quot;* #,##0_);_(&quot;$&quot;* \(#,##0\);_(&quot;$&quot;* &quot;-&quot;??_);_(@_)">
                  <c:v>80.025784419382447</c:v>
                </c:pt>
                <c:pt idx="3050" formatCode="_(&quot;$&quot;* #,##0_);_(&quot;$&quot;* \(#,##0\);_(&quot;$&quot;* &quot;-&quot;??_);_(@_)">
                  <c:v>0</c:v>
                </c:pt>
                <c:pt idx="3051" formatCode="_(&quot;$&quot;* #,##0_);_(&quot;$&quot;* \(#,##0\);_(&quot;$&quot;* &quot;-&quot;??_);_(@_)">
                  <c:v>15.019321083000145</c:v>
                </c:pt>
                <c:pt idx="3052" formatCode="_(&quot;$&quot;* #,##0_);_(&quot;$&quot;* \(#,##0\);_(&quot;$&quot;* &quot;-&quot;??_);_(@_)">
                  <c:v>24.007735325814735</c:v>
                </c:pt>
                <c:pt idx="3053" formatCode="_(&quot;$&quot;* #,##0_);_(&quot;$&quot;* \(#,##0\);_(&quot;$&quot;* &quot;-&quot;??_);_(@_)">
                  <c:v>3.454725865036274</c:v>
                </c:pt>
                <c:pt idx="3054" formatCode="_(&quot;$&quot;* #,##0_);_(&quot;$&quot;* \(#,##0\);_(&quot;$&quot;* &quot;-&quot;??_);_(@_)">
                  <c:v>0</c:v>
                </c:pt>
                <c:pt idx="3055" formatCode="_(&quot;$&quot;* #,##0_);_(&quot;$&quot;* \(#,##0\);_(&quot;$&quot;* &quot;-&quot;??_);_(@_)">
                  <c:v>21.536440212823116</c:v>
                </c:pt>
                <c:pt idx="3056" formatCode="_(&quot;$&quot;* #,##0_);_(&quot;$&quot;* \(#,##0\);_(&quot;$&quot;* &quot;-&quot;??_);_(@_)">
                  <c:v>16.005156883876488</c:v>
                </c:pt>
                <c:pt idx="3057" formatCode="_(&quot;$&quot;* #,##0_);_(&quot;$&quot;* \(#,##0\);_(&quot;$&quot;* &quot;-&quot;??_);_(@_)">
                  <c:v>0</c:v>
                </c:pt>
                <c:pt idx="3058" formatCode="_(&quot;$&quot;* #,##0_);_(&quot;$&quot;* \(#,##0\);_(&quot;$&quot;* &quot;-&quot;??_);_(@_)">
                  <c:v>11.867683039870226</c:v>
                </c:pt>
                <c:pt idx="3059" formatCode="_(&quot;$&quot;* #,##0_);_(&quot;$&quot;* \(#,##0\);_(&quot;$&quot;* &quot;-&quot;??_);_(@_)">
                  <c:v>0</c:v>
                </c:pt>
                <c:pt idx="3060" formatCode="_(&quot;$&quot;* #,##0_);_(&quot;$&quot;* \(#,##0\);_(&quot;$&quot;* &quot;-&quot;??_);_(@_)">
                  <c:v>72.023205977444192</c:v>
                </c:pt>
                <c:pt idx="3061" formatCode="_(&quot;$&quot;* #,##0_);_(&quot;$&quot;* \(#,##0\);_(&quot;$&quot;* &quot;-&quot;??_);_(@_)">
                  <c:v>16.005156883876488</c:v>
                </c:pt>
                <c:pt idx="3062" formatCode="_(&quot;$&quot;* #,##0_);_(&quot;$&quot;* \(#,##0\);_(&quot;$&quot;* &quot;-&quot;??_);_(@_)">
                  <c:v>3.7720024069656279</c:v>
                </c:pt>
                <c:pt idx="3063" formatCode="_(&quot;$&quot;* #,##0_);_(&quot;$&quot;* \(#,##0\);_(&quot;$&quot;* &quot;-&quot;??_);_(@_)">
                  <c:v>20.006446104845612</c:v>
                </c:pt>
                <c:pt idx="3064" formatCode="_(&quot;$&quot;* #,##0_);_(&quot;$&quot;* \(#,##0\);_(&quot;$&quot;* &quot;-&quot;??_);_(@_)">
                  <c:v>0</c:v>
                </c:pt>
                <c:pt idx="3065" formatCode="_(&quot;$&quot;* #,##0_);_(&quot;$&quot;* \(#,##0\);_(&quot;$&quot;* &quot;-&quot;??_);_(@_)">
                  <c:v>13.887659047074116</c:v>
                </c:pt>
                <c:pt idx="3066" formatCode="_(&quot;$&quot;* #,##0_);_(&quot;$&quot;* \(#,##0\);_(&quot;$&quot;* &quot;-&quot;??_);_(@_)">
                  <c:v>8.002578441938244</c:v>
                </c:pt>
                <c:pt idx="3067" formatCode="_(&quot;$&quot;* #,##0_);_(&quot;$&quot;* \(#,##0\);_(&quot;$&quot;* &quot;-&quot;??_);_(@_)">
                  <c:v>20.006446104845612</c:v>
                </c:pt>
                <c:pt idx="3068" formatCode="_(&quot;$&quot;* #,##0_);_(&quot;$&quot;* \(#,##0\);_(&quot;$&quot;* &quot;-&quot;??_);_(@_)">
                  <c:v>0</c:v>
                </c:pt>
                <c:pt idx="3069" formatCode="_(&quot;$&quot;* #,##0_);_(&quot;$&quot;* \(#,##0\);_(&quot;$&quot;* &quot;-&quot;??_);_(@_)">
                  <c:v>24.007735325814735</c:v>
                </c:pt>
                <c:pt idx="3070" formatCode="_(&quot;$&quot;* #,##0_);_(&quot;$&quot;* \(#,##0\);_(&quot;$&quot;* &quot;-&quot;??_);_(@_)">
                  <c:v>5.220917948012243</c:v>
                </c:pt>
                <c:pt idx="3071" formatCode="_(&quot;$&quot;* #,##0_);_(&quot;$&quot;* \(#,##0\);_(&quot;$&quot;* &quot;-&quot;??_);_(@_)">
                  <c:v>0.76167067893616569</c:v>
                </c:pt>
                <c:pt idx="3072" formatCode="_(&quot;$&quot;* #,##0_);_(&quot;$&quot;* \(#,##0\);_(&quot;$&quot;* &quot;-&quot;??_);_(@_)">
                  <c:v>9.4515075538483089</c:v>
                </c:pt>
                <c:pt idx="3073" formatCode="_(&quot;$&quot;* #,##0_);_(&quot;$&quot;* \(#,##0\);_(&quot;$&quot;* &quot;-&quot;??_);_(@_)">
                  <c:v>45.51952028392688</c:v>
                </c:pt>
                <c:pt idx="3074" formatCode="_(&quot;$&quot;* #,##0_);_(&quot;$&quot;* \(#,##0\);_(&quot;$&quot;* &quot;-&quot;??_);_(@_)">
                  <c:v>4.001289220969122</c:v>
                </c:pt>
                <c:pt idx="3075" formatCode="_(&quot;$&quot;* #,##0_);_(&quot;$&quot;* \(#,##0\);_(&quot;$&quot;* &quot;-&quot;??_);_(@_)">
                  <c:v>0</c:v>
                </c:pt>
                <c:pt idx="3076" formatCode="_(&quot;$&quot;* #,##0_);_(&quot;$&quot;* \(#,##0\);_(&quot;$&quot;* &quot;-&quot;??_);_(@_)">
                  <c:v>0</c:v>
                </c:pt>
                <c:pt idx="3077" formatCode="_(&quot;$&quot;* #,##0_);_(&quot;$&quot;* \(#,##0\);_(&quot;$&quot;* &quot;-&quot;??_);_(@_)">
                  <c:v>2.2586872862251757</c:v>
                </c:pt>
                <c:pt idx="3078" formatCode="_(&quot;$&quot;* #,##0_);_(&quot;$&quot;* \(#,##0\);_(&quot;$&quot;* &quot;-&quot;??_);_(@_)">
                  <c:v>6.5329532360810401</c:v>
                </c:pt>
                <c:pt idx="3079" formatCode="_(&quot;$&quot;* #,##0_);_(&quot;$&quot;* \(#,##0\);_(&quot;$&quot;* &quot;-&quot;??_);_(@_)">
                  <c:v>48.015470651629464</c:v>
                </c:pt>
                <c:pt idx="3080" formatCode="_(&quot;$&quot;* #,##0_);_(&quot;$&quot;* \(#,##0\);_(&quot;$&quot;* &quot;-&quot;??_);_(@_)">
                  <c:v>18.079293567360676</c:v>
                </c:pt>
                <c:pt idx="3081" formatCode="_(&quot;$&quot;* #,##0_);_(&quot;$&quot;* \(#,##0\);_(&quot;$&quot;* &quot;-&quot;??_);_(@_)">
                  <c:v>34.222987111412898</c:v>
                </c:pt>
                <c:pt idx="3082" formatCode="_(&quot;$&quot;* #,##0_);_(&quot;$&quot;* \(#,##0\);_(&quot;$&quot;* &quot;-&quot;??_);_(@_)">
                  <c:v>0</c:v>
                </c:pt>
                <c:pt idx="3083" formatCode="_(&quot;$&quot;* #,##0_);_(&quot;$&quot;* \(#,##0\);_(&quot;$&quot;* &quot;-&quot;??_);_(@_)">
                  <c:v>14.06263984338929</c:v>
                </c:pt>
                <c:pt idx="3084" formatCode="_(&quot;$&quot;* #,##0_);_(&quot;$&quot;* \(#,##0\);_(&quot;$&quot;* &quot;-&quot;??_);_(@_)">
                  <c:v>0</c:v>
                </c:pt>
                <c:pt idx="3085" formatCode="_(&quot;$&quot;* #,##0_);_(&quot;$&quot;* \(#,##0\);_(&quot;$&quot;* &quot;-&quot;??_);_(@_)">
                  <c:v>8.002578441938244</c:v>
                </c:pt>
                <c:pt idx="3086" formatCode="_(&quot;$&quot;* #,##0_);_(&quot;$&quot;* \(#,##0\);_(&quot;$&quot;* &quot;-&quot;??_);_(@_)">
                  <c:v>13.603779921840545</c:v>
                </c:pt>
                <c:pt idx="3087" formatCode="_(&quot;$&quot;* #,##0_);_(&quot;$&quot;* \(#,##0\);_(&quot;$&quot;* &quot;-&quot;??_);_(@_)">
                  <c:v>0</c:v>
                </c:pt>
                <c:pt idx="3088" formatCode="_(&quot;$&quot;* #,##0_);_(&quot;$&quot;* \(#,##0\);_(&quot;$&quot;* &quot;-&quot;??_);_(@_)">
                  <c:v>40.685685914759894</c:v>
                </c:pt>
                <c:pt idx="3089" formatCode="_(&quot;$&quot;* #,##0_);_(&quot;$&quot;* \(#,##0\);_(&quot;$&quot;* &quot;-&quot;??_);_(@_)">
                  <c:v>11.98895405004389</c:v>
                </c:pt>
                <c:pt idx="3090" formatCode="_(&quot;$&quot;* #,##0_);_(&quot;$&quot;* \(#,##0\);_(&quot;$&quot;* &quot;-&quot;??_);_(@_)">
                  <c:v>48.015470651629471</c:v>
                </c:pt>
                <c:pt idx="3091" formatCode="_(&quot;$&quot;* #,##0_);_(&quot;$&quot;* \(#,##0\);_(&quot;$&quot;* &quot;-&quot;??_);_(@_)">
                  <c:v>16.714636307723119</c:v>
                </c:pt>
                <c:pt idx="3092" formatCode="_(&quot;$&quot;* #,##0_);_(&quot;$&quot;* \(#,##0\);_(&quot;$&quot;* &quot;-&quot;??_);_(@_)">
                  <c:v>0</c:v>
                </c:pt>
                <c:pt idx="3093" formatCode="_(&quot;$&quot;* #,##0_);_(&quot;$&quot;* \(#,##0\);_(&quot;$&quot;* &quot;-&quot;??_);_(@_)">
                  <c:v>7.1506986690521517</c:v>
                </c:pt>
                <c:pt idx="3094" formatCode="_(&quot;$&quot;* #,##0_);_(&quot;$&quot;* \(#,##0\);_(&quot;$&quot;* &quot;-&quot;??_);_(@_)">
                  <c:v>35.487814997806908</c:v>
                </c:pt>
                <c:pt idx="3095" formatCode="_(&quot;$&quot;* #,##0_);_(&quot;$&quot;* \(#,##0\);_(&quot;$&quot;* &quot;-&quot;??_);_(@_)">
                  <c:v>4.001289220969122</c:v>
                </c:pt>
                <c:pt idx="3096" formatCode="_(&quot;$&quot;* #,##0_);_(&quot;$&quot;* \(#,##0\);_(&quot;$&quot;* &quot;-&quot;??_);_(@_)">
                  <c:v>2.8080034334424138</c:v>
                </c:pt>
                <c:pt idx="3097" formatCode="_(&quot;$&quot;* #,##0_);_(&quot;$&quot;* \(#,##0\);_(&quot;$&quot;* &quot;-&quot;??_);_(@_)">
                  <c:v>27.098948359676179</c:v>
                </c:pt>
                <c:pt idx="3098" formatCode="_(&quot;$&quot;* #,##0_);_(&quot;$&quot;* \(#,##0\);_(&quot;$&quot;* &quot;-&quot;??_);_(@_)">
                  <c:v>28.009024546783856</c:v>
                </c:pt>
                <c:pt idx="3099" formatCode="_(&quot;$&quot;* #,##0_);_(&quot;$&quot;* \(#,##0\);_(&quot;$&quot;* &quot;-&quot;??_);_(@_)">
                  <c:v>20.006446104845612</c:v>
                </c:pt>
                <c:pt idx="3100" formatCode="_(&quot;$&quot;* #,##0_);_(&quot;$&quot;* \(#,##0\);_(&quot;$&quot;* &quot;-&quot;??_);_(@_)">
                  <c:v>12.003867662907368</c:v>
                </c:pt>
                <c:pt idx="3101" formatCode="_(&quot;$&quot;* #,##0_);_(&quot;$&quot;* \(#,##0\);_(&quot;$&quot;* &quot;-&quot;??_);_(@_)">
                  <c:v>0</c:v>
                </c:pt>
                <c:pt idx="3102" formatCode="_(&quot;$&quot;* #,##0_);_(&quot;$&quot;* \(#,##0\);_(&quot;$&quot;* &quot;-&quot;??_);_(@_)">
                  <c:v>62.984428635835336</c:v>
                </c:pt>
                <c:pt idx="3103" formatCode="_(&quot;$&quot;* #,##0_);_(&quot;$&quot;* \(#,##0\);_(&quot;$&quot;* &quot;-&quot;??_);_(@_)">
                  <c:v>68.021916756475079</c:v>
                </c:pt>
                <c:pt idx="3104" formatCode="_(&quot;$&quot;* #,##0_);_(&quot;$&quot;* \(#,##0\);_(&quot;$&quot;* &quot;-&quot;??_);_(@_)">
                  <c:v>12.003867662907368</c:v>
                </c:pt>
                <c:pt idx="3105" formatCode="_(&quot;$&quot;* #,##0_);_(&quot;$&quot;* \(#,##0\);_(&quot;$&quot;* &quot;-&quot;??_);_(@_)">
                  <c:v>23.791081447563123</c:v>
                </c:pt>
                <c:pt idx="3106" formatCode="_(&quot;$&quot;* #,##0_);_(&quot;$&quot;* \(#,##0\);_(&quot;$&quot;* &quot;-&quot;??_);_(@_)">
                  <c:v>28.009024546783859</c:v>
                </c:pt>
                <c:pt idx="3107" formatCode="_(&quot;$&quot;* #,##0_);_(&quot;$&quot;* \(#,##0\);_(&quot;$&quot;* &quot;-&quot;??_);_(@_)">
                  <c:v>60.019338314536839</c:v>
                </c:pt>
                <c:pt idx="3108" formatCode="_(&quot;$&quot;* #,##0_);_(&quot;$&quot;* \(#,##0\);_(&quot;$&quot;* &quot;-&quot;??_);_(@_)">
                  <c:v>0</c:v>
                </c:pt>
                <c:pt idx="3109" formatCode="_(&quot;$&quot;* #,##0_);_(&quot;$&quot;* \(#,##0\);_(&quot;$&quot;* &quot;-&quot;??_);_(@_)">
                  <c:v>20.006446104845612</c:v>
                </c:pt>
                <c:pt idx="3110" formatCode="_(&quot;$&quot;* #,##0_);_(&quot;$&quot;* \(#,##0\);_(&quot;$&quot;* &quot;-&quot;??_);_(@_)">
                  <c:v>40.012892209691223</c:v>
                </c:pt>
                <c:pt idx="3111" formatCode="_(&quot;$&quot;* #,##0_);_(&quot;$&quot;* \(#,##0\);_(&quot;$&quot;* &quot;-&quot;??_);_(@_)">
                  <c:v>0</c:v>
                </c:pt>
                <c:pt idx="3112" formatCode="_(&quot;$&quot;* #,##0_);_(&quot;$&quot;* \(#,##0\);_(&quot;$&quot;* &quot;-&quot;??_);_(@_)">
                  <c:v>19.560301328874797</c:v>
                </c:pt>
                <c:pt idx="3113" formatCode="_(&quot;$&quot;* #,##0_);_(&quot;$&quot;* \(#,##0\);_(&quot;$&quot;* &quot;-&quot;??_);_(@_)">
                  <c:v>22.055054354551366</c:v>
                </c:pt>
                <c:pt idx="3114" formatCode="_(&quot;$&quot;* #,##0_);_(&quot;$&quot;* \(#,##0\);_(&quot;$&quot;* &quot;-&quot;??_);_(@_)">
                  <c:v>64.020627535505952</c:v>
                </c:pt>
                <c:pt idx="3115" formatCode="_(&quot;$&quot;* #,##0_);_(&quot;$&quot;* \(#,##0\);_(&quot;$&quot;* &quot;-&quot;??_);_(@_)">
                  <c:v>29.609076625596668</c:v>
                </c:pt>
                <c:pt idx="3116" formatCode="_(&quot;$&quot;* #,##0_);_(&quot;$&quot;* \(#,##0\);_(&quot;$&quot;* &quot;-&quot;??_);_(@_)">
                  <c:v>4.3255952171620562</c:v>
                </c:pt>
                <c:pt idx="3117" formatCode="_(&quot;$&quot;* #,##0_);_(&quot;$&quot;* \(#,##0\);_(&quot;$&quot;* &quot;-&quot;??_);_(@_)">
                  <c:v>7.9764934169919295</c:v>
                </c:pt>
                <c:pt idx="3118" formatCode="_(&quot;$&quot;* #,##0_);_(&quot;$&quot;* \(#,##0\);_(&quot;$&quot;* &quot;-&quot;??_);_(@_)">
                  <c:v>28.009024546783859</c:v>
                </c:pt>
                <c:pt idx="3119" formatCode="_(&quot;$&quot;* #,##0_);_(&quot;$&quot;* \(#,##0\);_(&quot;$&quot;* &quot;-&quot;??_);_(@_)">
                  <c:v>28.009024546783856</c:v>
                </c:pt>
                <c:pt idx="3120" formatCode="_(&quot;$&quot;* #,##0_);_(&quot;$&quot;* \(#,##0\);_(&quot;$&quot;* &quot;-&quot;??_);_(@_)">
                  <c:v>20.006446104845612</c:v>
                </c:pt>
                <c:pt idx="3121" formatCode="_(&quot;$&quot;* #,##0_);_(&quot;$&quot;* \(#,##0\);_(&quot;$&quot;* &quot;-&quot;??_);_(@_)">
                  <c:v>0</c:v>
                </c:pt>
                <c:pt idx="3122" formatCode="_(&quot;$&quot;* #,##0_);_(&quot;$&quot;* \(#,##0\);_(&quot;$&quot;* &quot;-&quot;??_);_(@_)">
                  <c:v>0</c:v>
                </c:pt>
                <c:pt idx="3123" formatCode="_(&quot;$&quot;* #,##0_);_(&quot;$&quot;* \(#,##0\);_(&quot;$&quot;* &quot;-&quot;??_);_(@_)">
                  <c:v>2.6635884595489183</c:v>
                </c:pt>
                <c:pt idx="3124" formatCode="_(&quot;$&quot;* #,##0_);_(&quot;$&quot;* \(#,##0\);_(&quot;$&quot;* &quot;-&quot;??_);_(@_)">
                  <c:v>0</c:v>
                </c:pt>
                <c:pt idx="3125" formatCode="_(&quot;$&quot;* #,##0_);_(&quot;$&quot;* \(#,##0\);_(&quot;$&quot;* &quot;-&quot;??_);_(@_)">
                  <c:v>0</c:v>
                </c:pt>
                <c:pt idx="3126" formatCode="_(&quot;$&quot;* #,##0_);_(&quot;$&quot;* \(#,##0\);_(&quot;$&quot;* &quot;-&quot;??_);_(@_)">
                  <c:v>0</c:v>
                </c:pt>
                <c:pt idx="3127" formatCode="_(&quot;$&quot;* #,##0_);_(&quot;$&quot;* \(#,##0\);_(&quot;$&quot;* &quot;-&quot;??_);_(@_)">
                  <c:v>13.084376293398464</c:v>
                </c:pt>
                <c:pt idx="3128" formatCode="_(&quot;$&quot;* #,##0_);_(&quot;$&quot;* \(#,##0\);_(&quot;$&quot;* &quot;-&quot;??_);_(@_)">
                  <c:v>40.20515441725189</c:v>
                </c:pt>
                <c:pt idx="3129" formatCode="_(&quot;$&quot;* #,##0_);_(&quot;$&quot;* \(#,##0\);_(&quot;$&quot;* &quot;-&quot;??_);_(@_)">
                  <c:v>33.616699286309007</c:v>
                </c:pt>
                <c:pt idx="3130" formatCode="_(&quot;$&quot;* #,##0_);_(&quot;$&quot;* \(#,##0\);_(&quot;$&quot;* &quot;-&quot;??_);_(@_)">
                  <c:v>48.015470651629471</c:v>
                </c:pt>
                <c:pt idx="3131" formatCode="_(&quot;$&quot;* #,##0_);_(&quot;$&quot;* \(#,##0\);_(&quot;$&quot;* &quot;-&quot;??_);_(@_)">
                  <c:v>14.015058246590613</c:v>
                </c:pt>
                <c:pt idx="3132" formatCode="_(&quot;$&quot;* #,##0_);_(&quot;$&quot;* \(#,##0\);_(&quot;$&quot;* &quot;-&quot;??_);_(@_)">
                  <c:v>1.0155887006185951</c:v>
                </c:pt>
                <c:pt idx="3133" formatCode="_(&quot;$&quot;* #,##0_);_(&quot;$&quot;* \(#,##0\);_(&quot;$&quot;* &quot;-&quot;??_);_(@_)">
                  <c:v>10.08120955340941</c:v>
                </c:pt>
                <c:pt idx="3134" formatCode="_(&quot;$&quot;* #,##0_);_(&quot;$&quot;* \(#,##0\);_(&quot;$&quot;* &quot;-&quot;??_);_(@_)">
                  <c:v>0</c:v>
                </c:pt>
                <c:pt idx="3135" formatCode="_(&quot;$&quot;* #,##0_);_(&quot;$&quot;* \(#,##0\);_(&quot;$&quot;* &quot;-&quot;??_);_(@_)">
                  <c:v>0</c:v>
                </c:pt>
                <c:pt idx="3136" formatCode="_(&quot;$&quot;* #,##0_);_(&quot;$&quot;* \(#,##0\);_(&quot;$&quot;* &quot;-&quot;??_);_(@_)">
                  <c:v>16.005156883876488</c:v>
                </c:pt>
                <c:pt idx="3137" formatCode="_(&quot;$&quot;* #,##0_);_(&quot;$&quot;* \(#,##0\);_(&quot;$&quot;* &quot;-&quot;??_);_(@_)">
                  <c:v>0</c:v>
                </c:pt>
                <c:pt idx="3138" formatCode="_(&quot;$&quot;* #,##0_);_(&quot;$&quot;* \(#,##0\);_(&quot;$&quot;* &quot;-&quot;??_);_(@_)">
                  <c:v>3.9378140345693495</c:v>
                </c:pt>
                <c:pt idx="3139" formatCode="_(&quot;$&quot;* #,##0_);_(&quot;$&quot;* \(#,##0\);_(&quot;$&quot;* &quot;-&quot;??_);_(@_)">
                  <c:v>1.2400558787428171</c:v>
                </c:pt>
                <c:pt idx="3140" formatCode="_(&quot;$&quot;* #,##0_);_(&quot;$&quot;* \(#,##0\);_(&quot;$&quot;* &quot;-&quot;??_);_(@_)">
                  <c:v>12.003867662907368</c:v>
                </c:pt>
                <c:pt idx="3141" formatCode="_(&quot;$&quot;* #,##0_);_(&quot;$&quot;* \(#,##0\);_(&quot;$&quot;* &quot;-&quot;??_);_(@_)">
                  <c:v>15.777596772051492</c:v>
                </c:pt>
                <c:pt idx="3142" formatCode="_(&quot;$&quot;* #,##0_);_(&quot;$&quot;* \(#,##0\);_(&quot;$&quot;* &quot;-&quot;??_);_(@_)">
                  <c:v>0</c:v>
                </c:pt>
                <c:pt idx="3143" formatCode="_(&quot;$&quot;* #,##0_);_(&quot;$&quot;* \(#,##0\);_(&quot;$&quot;* &quot;-&quot;??_);_(@_)">
                  <c:v>48.015470651629471</c:v>
                </c:pt>
                <c:pt idx="3144" formatCode="_(&quot;$&quot;* #,##0_);_(&quot;$&quot;* \(#,##0\);_(&quot;$&quot;* &quot;-&quot;??_);_(@_)">
                  <c:v>7.41105470040279</c:v>
                </c:pt>
                <c:pt idx="3145" formatCode="_(&quot;$&quot;* #,##0_);_(&quot;$&quot;* \(#,##0\);_(&quot;$&quot;* &quot;-&quot;??_);_(@_)">
                  <c:v>0</c:v>
                </c:pt>
                <c:pt idx="3146" formatCode="_(&quot;$&quot;* #,##0_);_(&quot;$&quot;* \(#,##0\);_(&quot;$&quot;* &quot;-&quot;??_);_(@_)">
                  <c:v>9.8299295721035804</c:v>
                </c:pt>
                <c:pt idx="3147" formatCode="_(&quot;$&quot;* #,##0_);_(&quot;$&quot;* \(#,##0\);_(&quot;$&quot;* &quot;-&quot;??_);_(@_)">
                  <c:v>45.303387347604748</c:v>
                </c:pt>
                <c:pt idx="3148" formatCode="_(&quot;$&quot;* #,##0_);_(&quot;$&quot;* \(#,##0\);_(&quot;$&quot;* &quot;-&quot;??_);_(@_)">
                  <c:v>4.001289220969122</c:v>
                </c:pt>
                <c:pt idx="3149" formatCode="_(&quot;$&quot;* #,##0_);_(&quot;$&quot;* \(#,##0\);_(&quot;$&quot;* &quot;-&quot;??_);_(@_)">
                  <c:v>37.06260053148803</c:v>
                </c:pt>
                <c:pt idx="3150" formatCode="_(&quot;$&quot;* #,##0_);_(&quot;$&quot;* \(#,##0\);_(&quot;$&quot;* &quot;-&quot;??_);_(@_)">
                  <c:v>0</c:v>
                </c:pt>
                <c:pt idx="3151" formatCode="_(&quot;$&quot;* #,##0_);_(&quot;$&quot;* \(#,##0\);_(&quot;$&quot;* &quot;-&quot;??_);_(@_)">
                  <c:v>40.012892209691223</c:v>
                </c:pt>
              </c:numCache>
            </c:numRef>
          </c:yVal>
          <c:smooth val="0"/>
          <c:extLst>
            <c:ext xmlns:c16="http://schemas.microsoft.com/office/drawing/2014/chart" uri="{C3380CC4-5D6E-409C-BE32-E72D297353CC}">
              <c16:uniqueId val="{00000002-F58D-4EDF-A599-053EA5440FA3}"/>
            </c:ext>
          </c:extLst>
        </c:ser>
        <c:ser>
          <c:idx val="3"/>
          <c:order val="3"/>
          <c:tx>
            <c:strRef>
              <c:f>'[PCM_0327_default_eql.xlsb]PC Supply vs. PC Price'!$H$4</c:f>
              <c:strCache>
                <c:ptCount val="1"/>
                <c:pt idx="0">
                  <c:v>Winter</c:v>
                </c:pt>
              </c:strCache>
            </c:strRef>
          </c:tx>
          <c:spPr>
            <a:ln w="19050" cap="rnd">
              <a:noFill/>
              <a:round/>
            </a:ln>
            <a:effectLst/>
          </c:spPr>
          <c:marker>
            <c:symbol val="circle"/>
            <c:size val="5"/>
            <c:spPr>
              <a:solidFill>
                <a:schemeClr val="accent1">
                  <a:alpha val="20000"/>
                </a:schemeClr>
              </a:solidFill>
              <a:ln w="3175">
                <a:noFill/>
              </a:ln>
              <a:effectLst/>
            </c:spPr>
          </c:marker>
          <c:xVal>
            <c:numRef>
              <c:f>'[PCM_0327_default_eql.xlsb]PC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'[PCM_0327_default_eql.xlsb]PC Supply vs. PC Price'!$H$5:$H$4207</c:f>
              <c:numCache>
                <c:formatCode>General</c:formatCode>
                <c:ptCount val="4203"/>
                <c:pt idx="3153" formatCode="_(&quot;$&quot;* #,##0_);_(&quot;$&quot;* \(#,##0\);_(&quot;$&quot;* &quot;-&quot;??_);_(@_)">
                  <c:v>0</c:v>
                </c:pt>
                <c:pt idx="3154" formatCode="_(&quot;$&quot;* #,##0_);_(&quot;$&quot;* \(#,##0\);_(&quot;$&quot;* &quot;-&quot;??_);_(@_)">
                  <c:v>0</c:v>
                </c:pt>
                <c:pt idx="3155" formatCode="_(&quot;$&quot;* #,##0_);_(&quot;$&quot;* \(#,##0\);_(&quot;$&quot;* &quot;-&quot;??_);_(@_)">
                  <c:v>0</c:v>
                </c:pt>
                <c:pt idx="3156" formatCode="_(&quot;$&quot;* #,##0_);_(&quot;$&quot;* \(#,##0\);_(&quot;$&quot;* &quot;-&quot;??_);_(@_)">
                  <c:v>4.2718350040938651</c:v>
                </c:pt>
                <c:pt idx="3157" formatCode="_(&quot;$&quot;* #,##0_);_(&quot;$&quot;* \(#,##0\);_(&quot;$&quot;* &quot;-&quot;??_);_(@_)">
                  <c:v>0</c:v>
                </c:pt>
                <c:pt idx="3158" formatCode="_(&quot;$&quot;* #,##0_);_(&quot;$&quot;* \(#,##0\);_(&quot;$&quot;* &quot;-&quot;??_);_(@_)">
                  <c:v>36.391654745376954</c:v>
                </c:pt>
                <c:pt idx="3159" formatCode="_(&quot;$&quot;* #,##0_);_(&quot;$&quot;* \(#,##0\);_(&quot;$&quot;* &quot;-&quot;??_);_(@_)">
                  <c:v>44.729847412366198</c:v>
                </c:pt>
                <c:pt idx="3160" formatCode="_(&quot;$&quot;* #,##0_);_(&quot;$&quot;* \(#,##0\);_(&quot;$&quot;* &quot;-&quot;??_);_(@_)">
                  <c:v>4.001289220969122</c:v>
                </c:pt>
                <c:pt idx="3161" formatCode="_(&quot;$&quot;* #,##0_);_(&quot;$&quot;* \(#,##0\);_(&quot;$&quot;* &quot;-&quot;??_);_(@_)">
                  <c:v>0</c:v>
                </c:pt>
                <c:pt idx="3162" formatCode="_(&quot;$&quot;* #,##0_);_(&quot;$&quot;* \(#,##0\);_(&quot;$&quot;* &quot;-&quot;??_);_(@_)">
                  <c:v>0</c:v>
                </c:pt>
                <c:pt idx="3163" formatCode="_(&quot;$&quot;* #,##0_);_(&quot;$&quot;* \(#,##0\);_(&quot;$&quot;* &quot;-&quot;??_);_(@_)">
                  <c:v>0</c:v>
                </c:pt>
                <c:pt idx="3164" formatCode="_(&quot;$&quot;* #,##0_);_(&quot;$&quot;* \(#,##0\);_(&quot;$&quot;* &quot;-&quot;??_);_(@_)">
                  <c:v>3.6775989022172739</c:v>
                </c:pt>
                <c:pt idx="3165" formatCode="_(&quot;$&quot;* #,##0_);_(&quot;$&quot;* \(#,##0\);_(&quot;$&quot;* &quot;-&quot;??_);_(@_)">
                  <c:v>4.001289220969122</c:v>
                </c:pt>
                <c:pt idx="3166" formatCode="_(&quot;$&quot;* #,##0_);_(&quot;$&quot;* \(#,##0\);_(&quot;$&quot;* &quot;-&quot;??_);_(@_)">
                  <c:v>12.003867662907368</c:v>
                </c:pt>
                <c:pt idx="3167" formatCode="_(&quot;$&quot;* #,##0_);_(&quot;$&quot;* \(#,##0\);_(&quot;$&quot;* &quot;-&quot;??_);_(@_)">
                  <c:v>12.003867662907368</c:v>
                </c:pt>
                <c:pt idx="3168" formatCode="_(&quot;$&quot;* #,##0_);_(&quot;$&quot;* \(#,##0\);_(&quot;$&quot;* &quot;-&quot;??_);_(@_)">
                  <c:v>0</c:v>
                </c:pt>
                <c:pt idx="3169" formatCode="_(&quot;$&quot;* #,##0_);_(&quot;$&quot;* \(#,##0\);_(&quot;$&quot;* &quot;-&quot;??_);_(@_)">
                  <c:v>5.0799034247146677</c:v>
                </c:pt>
                <c:pt idx="3170" formatCode="_(&quot;$&quot;* #,##0_);_(&quot;$&quot;* \(#,##0\);_(&quot;$&quot;* &quot;-&quot;??_);_(@_)">
                  <c:v>0</c:v>
                </c:pt>
                <c:pt idx="3171" formatCode="_(&quot;$&quot;* #,##0_);_(&quot;$&quot;* \(#,##0\);_(&quot;$&quot;* &quot;-&quot;??_);_(@_)">
                  <c:v>0</c:v>
                </c:pt>
                <c:pt idx="3172" formatCode="_(&quot;$&quot;* #,##0_);_(&quot;$&quot;* \(#,##0\);_(&quot;$&quot;* &quot;-&quot;??_);_(@_)">
                  <c:v>0.37127670880598496</c:v>
                </c:pt>
                <c:pt idx="3173" formatCode="_(&quot;$&quot;* #,##0_);_(&quot;$&quot;* \(#,##0\);_(&quot;$&quot;* &quot;-&quot;??_);_(@_)">
                  <c:v>0</c:v>
                </c:pt>
                <c:pt idx="3174" formatCode="_(&quot;$&quot;* #,##0_);_(&quot;$&quot;* \(#,##0\);_(&quot;$&quot;* &quot;-&quot;??_);_(@_)">
                  <c:v>0</c:v>
                </c:pt>
                <c:pt idx="3175" formatCode="_(&quot;$&quot;* #,##0_);_(&quot;$&quot;* \(#,##0\);_(&quot;$&quot;* &quot;-&quot;??_);_(@_)">
                  <c:v>0</c:v>
                </c:pt>
                <c:pt idx="3176" formatCode="_(&quot;$&quot;* #,##0_);_(&quot;$&quot;* \(#,##0\);_(&quot;$&quot;* &quot;-&quot;??_);_(@_)">
                  <c:v>1.2129334175595565</c:v>
                </c:pt>
                <c:pt idx="3177" formatCode="_(&quot;$&quot;* #,##0_);_(&quot;$&quot;* \(#,##0\);_(&quot;$&quot;* &quot;-&quot;??_);_(@_)">
                  <c:v>0</c:v>
                </c:pt>
                <c:pt idx="3178" formatCode="_(&quot;$&quot;* #,##0_);_(&quot;$&quot;* \(#,##0\);_(&quot;$&quot;* &quot;-&quot;??_);_(@_)">
                  <c:v>0</c:v>
                </c:pt>
                <c:pt idx="3179" formatCode="_(&quot;$&quot;* #,##0_);_(&quot;$&quot;* \(#,##0\);_(&quot;$&quot;* &quot;-&quot;??_);_(@_)">
                  <c:v>2.6368726593721634</c:v>
                </c:pt>
                <c:pt idx="3180" formatCode="_(&quot;$&quot;* #,##0_);_(&quot;$&quot;* \(#,##0\);_(&quot;$&quot;* &quot;-&quot;??_);_(@_)">
                  <c:v>0</c:v>
                </c:pt>
                <c:pt idx="3181" formatCode="_(&quot;$&quot;* #,##0_);_(&quot;$&quot;* \(#,##0\);_(&quot;$&quot;* &quot;-&quot;??_);_(@_)">
                  <c:v>13.086312721675617</c:v>
                </c:pt>
                <c:pt idx="3182" formatCode="_(&quot;$&quot;* #,##0_);_(&quot;$&quot;* \(#,##0\);_(&quot;$&quot;* &quot;-&quot;??_);_(@_)">
                  <c:v>0</c:v>
                </c:pt>
                <c:pt idx="3183" formatCode="_(&quot;$&quot;* #,##0_);_(&quot;$&quot;* \(#,##0\);_(&quot;$&quot;* &quot;-&quot;??_);_(@_)">
                  <c:v>51.598295309489927</c:v>
                </c:pt>
                <c:pt idx="3184" formatCode="_(&quot;$&quot;* #,##0_);_(&quot;$&quot;* \(#,##0\);_(&quot;$&quot;* &quot;-&quot;??_);_(@_)">
                  <c:v>0</c:v>
                </c:pt>
                <c:pt idx="3185" formatCode="_(&quot;$&quot;* #,##0_);_(&quot;$&quot;* \(#,##0\);_(&quot;$&quot;* &quot;-&quot;??_);_(@_)">
                  <c:v>0</c:v>
                </c:pt>
                <c:pt idx="3186" formatCode="_(&quot;$&quot;* #,##0_);_(&quot;$&quot;* \(#,##0\);_(&quot;$&quot;* &quot;-&quot;??_);_(@_)">
                  <c:v>0</c:v>
                </c:pt>
                <c:pt idx="3187" formatCode="_(&quot;$&quot;* #,##0_);_(&quot;$&quot;* \(#,##0\);_(&quot;$&quot;* &quot;-&quot;??_);_(@_)">
                  <c:v>0</c:v>
                </c:pt>
                <c:pt idx="3188" formatCode="_(&quot;$&quot;* #,##0_);_(&quot;$&quot;* \(#,##0\);_(&quot;$&quot;* &quot;-&quot;??_);_(@_)">
                  <c:v>2.013744620380566</c:v>
                </c:pt>
                <c:pt idx="3189" formatCode="_(&quot;$&quot;* #,##0_);_(&quot;$&quot;* \(#,##0\);_(&quot;$&quot;* &quot;-&quot;??_);_(@_)">
                  <c:v>1.3036580044655846</c:v>
                </c:pt>
                <c:pt idx="3190" formatCode="_(&quot;$&quot;* #,##0_);_(&quot;$&quot;* \(#,##0\);_(&quot;$&quot;* &quot;-&quot;??_);_(@_)">
                  <c:v>0.72501877308656448</c:v>
                </c:pt>
                <c:pt idx="3191" formatCode="_(&quot;$&quot;* #,##0_);_(&quot;$&quot;* \(#,##0\);_(&quot;$&quot;* &quot;-&quot;??_);_(@_)">
                  <c:v>8.002578441938244</c:v>
                </c:pt>
                <c:pt idx="3192" formatCode="_(&quot;$&quot;* #,##0_);_(&quot;$&quot;* \(#,##0\);_(&quot;$&quot;* &quot;-&quot;??_);_(@_)">
                  <c:v>0</c:v>
                </c:pt>
                <c:pt idx="3193" formatCode="_(&quot;$&quot;* #,##0_);_(&quot;$&quot;* \(#,##0\);_(&quot;$&quot;* &quot;-&quot;??_);_(@_)">
                  <c:v>0</c:v>
                </c:pt>
                <c:pt idx="3194" formatCode="_(&quot;$&quot;* #,##0_);_(&quot;$&quot;* \(#,##0\);_(&quot;$&quot;* &quot;-&quot;??_);_(@_)">
                  <c:v>55.283040730870972</c:v>
                </c:pt>
                <c:pt idx="3195" formatCode="_(&quot;$&quot;* #,##0_);_(&quot;$&quot;* \(#,##0\);_(&quot;$&quot;* &quot;-&quot;??_);_(@_)">
                  <c:v>0</c:v>
                </c:pt>
                <c:pt idx="3196" formatCode="_(&quot;$&quot;* #,##0_);_(&quot;$&quot;* \(#,##0\);_(&quot;$&quot;* &quot;-&quot;??_);_(@_)">
                  <c:v>0</c:v>
                </c:pt>
                <c:pt idx="3197" formatCode="_(&quot;$&quot;* #,##0_);_(&quot;$&quot;* \(#,##0\);_(&quot;$&quot;* &quot;-&quot;??_);_(@_)">
                  <c:v>0</c:v>
                </c:pt>
                <c:pt idx="3198" formatCode="_(&quot;$&quot;* #,##0_);_(&quot;$&quot;* \(#,##0\);_(&quot;$&quot;* &quot;-&quot;??_);_(@_)">
                  <c:v>0</c:v>
                </c:pt>
                <c:pt idx="3199" formatCode="_(&quot;$&quot;* #,##0_);_(&quot;$&quot;* \(#,##0\);_(&quot;$&quot;* &quot;-&quot;??_);_(@_)">
                  <c:v>0</c:v>
                </c:pt>
                <c:pt idx="3200" formatCode="_(&quot;$&quot;* #,##0_);_(&quot;$&quot;* \(#,##0\);_(&quot;$&quot;* &quot;-&quot;??_);_(@_)">
                  <c:v>56.485697217825916</c:v>
                </c:pt>
                <c:pt idx="3201" formatCode="_(&quot;$&quot;* #,##0_);_(&quot;$&quot;* \(#,##0\);_(&quot;$&quot;* &quot;-&quot;??_);_(@_)">
                  <c:v>0</c:v>
                </c:pt>
                <c:pt idx="3202" formatCode="_(&quot;$&quot;* #,##0_);_(&quot;$&quot;* \(#,##0\);_(&quot;$&quot;* &quot;-&quot;??_);_(@_)">
                  <c:v>0</c:v>
                </c:pt>
                <c:pt idx="3203" formatCode="_(&quot;$&quot;* #,##0_);_(&quot;$&quot;* \(#,##0\);_(&quot;$&quot;* &quot;-&quot;??_);_(@_)">
                  <c:v>2.8692612531552837</c:v>
                </c:pt>
                <c:pt idx="3204" formatCode="_(&quot;$&quot;* #,##0_);_(&quot;$&quot;* \(#,##0\);_(&quot;$&quot;* &quot;-&quot;??_);_(@_)">
                  <c:v>0</c:v>
                </c:pt>
                <c:pt idx="3205" formatCode="_(&quot;$&quot;* #,##0_);_(&quot;$&quot;* \(#,##0\);_(&quot;$&quot;* &quot;-&quot;??_);_(@_)">
                  <c:v>0</c:v>
                </c:pt>
                <c:pt idx="3206" formatCode="_(&quot;$&quot;* #,##0_);_(&quot;$&quot;* \(#,##0\);_(&quot;$&quot;* &quot;-&quot;??_);_(@_)">
                  <c:v>0</c:v>
                </c:pt>
                <c:pt idx="3207" formatCode="_(&quot;$&quot;* #,##0_);_(&quot;$&quot;* \(#,##0\);_(&quot;$&quot;* &quot;-&quot;??_);_(@_)">
                  <c:v>0</c:v>
                </c:pt>
                <c:pt idx="3208" formatCode="_(&quot;$&quot;* #,##0_);_(&quot;$&quot;* \(#,##0\);_(&quot;$&quot;* &quot;-&quot;??_);_(@_)">
                  <c:v>41.684934033720715</c:v>
                </c:pt>
                <c:pt idx="3209" formatCode="_(&quot;$&quot;* #,##0_);_(&quot;$&quot;* \(#,##0\);_(&quot;$&quot;* &quot;-&quot;??_);_(@_)">
                  <c:v>0</c:v>
                </c:pt>
                <c:pt idx="3210" formatCode="_(&quot;$&quot;* #,##0_);_(&quot;$&quot;* \(#,##0\);_(&quot;$&quot;* &quot;-&quot;??_);_(@_)">
                  <c:v>0</c:v>
                </c:pt>
                <c:pt idx="3211" formatCode="_(&quot;$&quot;* #,##0_);_(&quot;$&quot;* \(#,##0\);_(&quot;$&quot;* &quot;-&quot;??_);_(@_)">
                  <c:v>0</c:v>
                </c:pt>
                <c:pt idx="3212" formatCode="_(&quot;$&quot;* #,##0_);_(&quot;$&quot;* \(#,##0\);_(&quot;$&quot;* &quot;-&quot;??_);_(@_)">
                  <c:v>0</c:v>
                </c:pt>
                <c:pt idx="3213" formatCode="_(&quot;$&quot;* #,##0_);_(&quot;$&quot;* \(#,##0\);_(&quot;$&quot;* &quot;-&quot;??_);_(@_)">
                  <c:v>0</c:v>
                </c:pt>
                <c:pt idx="3214" formatCode="_(&quot;$&quot;* #,##0_);_(&quot;$&quot;* \(#,##0\);_(&quot;$&quot;* &quot;-&quot;??_);_(@_)">
                  <c:v>0</c:v>
                </c:pt>
                <c:pt idx="3215" formatCode="_(&quot;$&quot;* #,##0_);_(&quot;$&quot;* \(#,##0\);_(&quot;$&quot;* &quot;-&quot;??_);_(@_)">
                  <c:v>46.971830761529219</c:v>
                </c:pt>
                <c:pt idx="3216" formatCode="_(&quot;$&quot;* #,##0_);_(&quot;$&quot;* \(#,##0\);_(&quot;$&quot;* &quot;-&quot;??_);_(@_)">
                  <c:v>1.6094798017153826</c:v>
                </c:pt>
                <c:pt idx="3217" formatCode="_(&quot;$&quot;* #,##0_);_(&quot;$&quot;* \(#,##0\);_(&quot;$&quot;* &quot;-&quot;??_);_(@_)">
                  <c:v>0</c:v>
                </c:pt>
                <c:pt idx="3218" formatCode="_(&quot;$&quot;* #,##0_);_(&quot;$&quot;* \(#,##0\);_(&quot;$&quot;* &quot;-&quot;??_);_(@_)">
                  <c:v>0</c:v>
                </c:pt>
                <c:pt idx="3219" formatCode="_(&quot;$&quot;* #,##0_);_(&quot;$&quot;* \(#,##0\);_(&quot;$&quot;* &quot;-&quot;??_);_(@_)">
                  <c:v>37.865193325221433</c:v>
                </c:pt>
                <c:pt idx="3220" formatCode="_(&quot;$&quot;* #,##0_);_(&quot;$&quot;* \(#,##0\);_(&quot;$&quot;* &quot;-&quot;??_);_(@_)">
                  <c:v>12.003867662907368</c:v>
                </c:pt>
                <c:pt idx="3221" formatCode="_(&quot;$&quot;* #,##0_);_(&quot;$&quot;* \(#,##0\);_(&quot;$&quot;* &quot;-&quot;??_);_(@_)">
                  <c:v>0</c:v>
                </c:pt>
                <c:pt idx="3222" formatCode="_(&quot;$&quot;* #,##0_);_(&quot;$&quot;* \(#,##0\);_(&quot;$&quot;* &quot;-&quot;??_);_(@_)">
                  <c:v>0</c:v>
                </c:pt>
                <c:pt idx="3223" formatCode="_(&quot;$&quot;* #,##0_);_(&quot;$&quot;* \(#,##0\);_(&quot;$&quot;* &quot;-&quot;??_);_(@_)">
                  <c:v>0</c:v>
                </c:pt>
                <c:pt idx="3224" formatCode="_(&quot;$&quot;* #,##0_);_(&quot;$&quot;* \(#,##0\);_(&quot;$&quot;* &quot;-&quot;??_);_(@_)">
                  <c:v>0</c:v>
                </c:pt>
                <c:pt idx="3225" formatCode="_(&quot;$&quot;* #,##0_);_(&quot;$&quot;* \(#,##0\);_(&quot;$&quot;* &quot;-&quot;??_);_(@_)">
                  <c:v>0</c:v>
                </c:pt>
                <c:pt idx="3226" formatCode="_(&quot;$&quot;* #,##0_);_(&quot;$&quot;* \(#,##0\);_(&quot;$&quot;* &quot;-&quot;??_);_(@_)">
                  <c:v>4.001289220969122</c:v>
                </c:pt>
                <c:pt idx="3227" formatCode="_(&quot;$&quot;* #,##0_);_(&quot;$&quot;* \(#,##0\);_(&quot;$&quot;* &quot;-&quot;??_);_(@_)">
                  <c:v>0</c:v>
                </c:pt>
                <c:pt idx="3228" formatCode="_(&quot;$&quot;* #,##0_);_(&quot;$&quot;* \(#,##0\);_(&quot;$&quot;* &quot;-&quot;??_);_(@_)">
                  <c:v>3.0169735190364033</c:v>
                </c:pt>
                <c:pt idx="3229" formatCode="_(&quot;$&quot;* #,##0_);_(&quot;$&quot;* \(#,##0\);_(&quot;$&quot;* &quot;-&quot;??_);_(@_)">
                  <c:v>0</c:v>
                </c:pt>
                <c:pt idx="3230" formatCode="_(&quot;$&quot;* #,##0_);_(&quot;$&quot;* \(#,##0\);_(&quot;$&quot;* &quot;-&quot;??_);_(@_)">
                  <c:v>0</c:v>
                </c:pt>
                <c:pt idx="3231" formatCode="_(&quot;$&quot;* #,##0_);_(&quot;$&quot;* \(#,##0\);_(&quot;$&quot;* &quot;-&quot;??_);_(@_)">
                  <c:v>3.8419624648553059</c:v>
                </c:pt>
                <c:pt idx="3232" formatCode="_(&quot;$&quot;* #,##0_);_(&quot;$&quot;* \(#,##0\);_(&quot;$&quot;* &quot;-&quot;??_);_(@_)">
                  <c:v>0</c:v>
                </c:pt>
                <c:pt idx="3233" formatCode="_(&quot;$&quot;* #,##0_);_(&quot;$&quot;* \(#,##0\);_(&quot;$&quot;* &quot;-&quot;??_);_(@_)">
                  <c:v>29.903950483237491</c:v>
                </c:pt>
                <c:pt idx="3234" formatCode="_(&quot;$&quot;* #,##0_);_(&quot;$&quot;* \(#,##0\);_(&quot;$&quot;* &quot;-&quot;??_);_(@_)">
                  <c:v>0</c:v>
                </c:pt>
                <c:pt idx="3235" formatCode="_(&quot;$&quot;* #,##0_);_(&quot;$&quot;* \(#,##0\);_(&quot;$&quot;* &quot;-&quot;??_);_(@_)">
                  <c:v>0</c:v>
                </c:pt>
                <c:pt idx="3236" formatCode="_(&quot;$&quot;* #,##0_);_(&quot;$&quot;* \(#,##0\);_(&quot;$&quot;* &quot;-&quot;??_);_(@_)">
                  <c:v>3.1344650804179892</c:v>
                </c:pt>
                <c:pt idx="3237" formatCode="_(&quot;$&quot;* #,##0_);_(&quot;$&quot;* \(#,##0\);_(&quot;$&quot;* &quot;-&quot;??_);_(@_)">
                  <c:v>0</c:v>
                </c:pt>
                <c:pt idx="3238" formatCode="_(&quot;$&quot;* #,##0_);_(&quot;$&quot;* \(#,##0\);_(&quot;$&quot;* &quot;-&quot;??_);_(@_)">
                  <c:v>0</c:v>
                </c:pt>
                <c:pt idx="3239" formatCode="_(&quot;$&quot;* #,##0_);_(&quot;$&quot;* \(#,##0\);_(&quot;$&quot;* &quot;-&quot;??_);_(@_)">
                  <c:v>0</c:v>
                </c:pt>
                <c:pt idx="3240" formatCode="_(&quot;$&quot;* #,##0_);_(&quot;$&quot;* \(#,##0\);_(&quot;$&quot;* &quot;-&quot;??_);_(@_)">
                  <c:v>11.250710445282046</c:v>
                </c:pt>
                <c:pt idx="3241" formatCode="_(&quot;$&quot;* #,##0_);_(&quot;$&quot;* \(#,##0\);_(&quot;$&quot;* &quot;-&quot;??_);_(@_)">
                  <c:v>0</c:v>
                </c:pt>
                <c:pt idx="3242" formatCode="_(&quot;$&quot;* #,##0_);_(&quot;$&quot;* \(#,##0\);_(&quot;$&quot;* &quot;-&quot;??_);_(@_)">
                  <c:v>0</c:v>
                </c:pt>
                <c:pt idx="3243" formatCode="_(&quot;$&quot;* #,##0_);_(&quot;$&quot;* \(#,##0\);_(&quot;$&quot;* &quot;-&quot;??_);_(@_)">
                  <c:v>0</c:v>
                </c:pt>
                <c:pt idx="3244" formatCode="_(&quot;$&quot;* #,##0_);_(&quot;$&quot;* \(#,##0\);_(&quot;$&quot;* &quot;-&quot;??_);_(@_)">
                  <c:v>0</c:v>
                </c:pt>
                <c:pt idx="3245" formatCode="_(&quot;$&quot;* #,##0_);_(&quot;$&quot;* \(#,##0\);_(&quot;$&quot;* &quot;-&quot;??_);_(@_)">
                  <c:v>0</c:v>
                </c:pt>
                <c:pt idx="3246" formatCode="_(&quot;$&quot;* #,##0_);_(&quot;$&quot;* \(#,##0\);_(&quot;$&quot;* &quot;-&quot;??_);_(@_)">
                  <c:v>0</c:v>
                </c:pt>
                <c:pt idx="3247" formatCode="_(&quot;$&quot;* #,##0_);_(&quot;$&quot;* \(#,##0\);_(&quot;$&quot;* &quot;-&quot;??_);_(@_)">
                  <c:v>0</c:v>
                </c:pt>
                <c:pt idx="3248" formatCode="_(&quot;$&quot;* #,##0_);_(&quot;$&quot;* \(#,##0\);_(&quot;$&quot;* &quot;-&quot;??_);_(@_)">
                  <c:v>0</c:v>
                </c:pt>
                <c:pt idx="3249" formatCode="_(&quot;$&quot;* #,##0_);_(&quot;$&quot;* \(#,##0\);_(&quot;$&quot;* &quot;-&quot;??_);_(@_)">
                  <c:v>0</c:v>
                </c:pt>
                <c:pt idx="3250" formatCode="_(&quot;$&quot;* #,##0_);_(&quot;$&quot;* \(#,##0\);_(&quot;$&quot;* &quot;-&quot;??_);_(@_)">
                  <c:v>0</c:v>
                </c:pt>
                <c:pt idx="3251" formatCode="_(&quot;$&quot;* #,##0_);_(&quot;$&quot;* \(#,##0\);_(&quot;$&quot;* &quot;-&quot;??_);_(@_)">
                  <c:v>0</c:v>
                </c:pt>
                <c:pt idx="3252" formatCode="_(&quot;$&quot;* #,##0_);_(&quot;$&quot;* \(#,##0\);_(&quot;$&quot;* &quot;-&quot;??_);_(@_)">
                  <c:v>0</c:v>
                </c:pt>
                <c:pt idx="3253" formatCode="_(&quot;$&quot;* #,##0_);_(&quot;$&quot;* \(#,##0\);_(&quot;$&quot;* &quot;-&quot;??_);_(@_)">
                  <c:v>0</c:v>
                </c:pt>
                <c:pt idx="3254" formatCode="_(&quot;$&quot;* #,##0_);_(&quot;$&quot;* \(#,##0\);_(&quot;$&quot;* &quot;-&quot;??_);_(@_)">
                  <c:v>0</c:v>
                </c:pt>
                <c:pt idx="3255" formatCode="_(&quot;$&quot;* #,##0_);_(&quot;$&quot;* \(#,##0\);_(&quot;$&quot;* &quot;-&quot;??_);_(@_)">
                  <c:v>0</c:v>
                </c:pt>
                <c:pt idx="3256" formatCode="_(&quot;$&quot;* #,##0_);_(&quot;$&quot;* \(#,##0\);_(&quot;$&quot;* &quot;-&quot;??_);_(@_)">
                  <c:v>2.0524776846180908</c:v>
                </c:pt>
                <c:pt idx="3257" formatCode="_(&quot;$&quot;* #,##0_);_(&quot;$&quot;* \(#,##0\);_(&quot;$&quot;* &quot;-&quot;??_);_(@_)">
                  <c:v>8.002578441938244</c:v>
                </c:pt>
                <c:pt idx="3258" formatCode="_(&quot;$&quot;* #,##0_);_(&quot;$&quot;* \(#,##0\);_(&quot;$&quot;* &quot;-&quot;??_);_(@_)">
                  <c:v>20.160651788026712</c:v>
                </c:pt>
                <c:pt idx="3259" formatCode="_(&quot;$&quot;* #,##0_);_(&quot;$&quot;* \(#,##0\);_(&quot;$&quot;* &quot;-&quot;??_);_(@_)">
                  <c:v>0</c:v>
                </c:pt>
                <c:pt idx="3260" formatCode="_(&quot;$&quot;* #,##0_);_(&quot;$&quot;* \(#,##0\);_(&quot;$&quot;* &quot;-&quot;??_);_(@_)">
                  <c:v>0</c:v>
                </c:pt>
                <c:pt idx="3261" formatCode="_(&quot;$&quot;* #,##0_);_(&quot;$&quot;* \(#,##0\);_(&quot;$&quot;* &quot;-&quot;??_);_(@_)">
                  <c:v>1.613657518700861</c:v>
                </c:pt>
                <c:pt idx="3262" formatCode="_(&quot;$&quot;* #,##0_);_(&quot;$&quot;* \(#,##0\);_(&quot;$&quot;* &quot;-&quot;??_);_(@_)">
                  <c:v>0</c:v>
                </c:pt>
                <c:pt idx="3263" formatCode="_(&quot;$&quot;* #,##0_);_(&quot;$&quot;* \(#,##0\);_(&quot;$&quot;* &quot;-&quot;??_);_(@_)">
                  <c:v>0</c:v>
                </c:pt>
                <c:pt idx="3264" formatCode="_(&quot;$&quot;* #,##0_);_(&quot;$&quot;* \(#,##0\);_(&quot;$&quot;* &quot;-&quot;??_);_(@_)">
                  <c:v>0</c:v>
                </c:pt>
                <c:pt idx="3265" formatCode="_(&quot;$&quot;* #,##0_);_(&quot;$&quot;* \(#,##0\);_(&quot;$&quot;* &quot;-&quot;??_);_(@_)">
                  <c:v>0</c:v>
                </c:pt>
                <c:pt idx="3266" formatCode="_(&quot;$&quot;* #,##0_);_(&quot;$&quot;* \(#,##0\);_(&quot;$&quot;* &quot;-&quot;??_);_(@_)">
                  <c:v>0</c:v>
                </c:pt>
                <c:pt idx="3267" formatCode="_(&quot;$&quot;* #,##0_);_(&quot;$&quot;* \(#,##0\);_(&quot;$&quot;* &quot;-&quot;??_);_(@_)">
                  <c:v>0</c:v>
                </c:pt>
                <c:pt idx="3268" formatCode="_(&quot;$&quot;* #,##0_);_(&quot;$&quot;* \(#,##0\);_(&quot;$&quot;* &quot;-&quot;??_);_(@_)">
                  <c:v>0</c:v>
                </c:pt>
                <c:pt idx="3269" formatCode="_(&quot;$&quot;* #,##0_);_(&quot;$&quot;* \(#,##0\);_(&quot;$&quot;* &quot;-&quot;??_);_(@_)">
                  <c:v>0</c:v>
                </c:pt>
                <c:pt idx="3270" formatCode="_(&quot;$&quot;* #,##0_);_(&quot;$&quot;* \(#,##0\);_(&quot;$&quot;* &quot;-&quot;??_);_(@_)">
                  <c:v>48.526135822477137</c:v>
                </c:pt>
                <c:pt idx="3271" formatCode="_(&quot;$&quot;* #,##0_);_(&quot;$&quot;* \(#,##0\);_(&quot;$&quot;* &quot;-&quot;??_);_(@_)">
                  <c:v>0</c:v>
                </c:pt>
                <c:pt idx="3272" formatCode="_(&quot;$&quot;* #,##0_);_(&quot;$&quot;* \(#,##0\);_(&quot;$&quot;* &quot;-&quot;??_);_(@_)">
                  <c:v>0</c:v>
                </c:pt>
                <c:pt idx="3273" formatCode="_(&quot;$&quot;* #,##0_);_(&quot;$&quot;* \(#,##0\);_(&quot;$&quot;* &quot;-&quot;??_);_(@_)">
                  <c:v>0</c:v>
                </c:pt>
                <c:pt idx="3274" formatCode="_(&quot;$&quot;* #,##0_);_(&quot;$&quot;* \(#,##0\);_(&quot;$&quot;* &quot;-&quot;??_);_(@_)">
                  <c:v>0</c:v>
                </c:pt>
                <c:pt idx="3275" formatCode="_(&quot;$&quot;* #,##0_);_(&quot;$&quot;* \(#,##0\);_(&quot;$&quot;* &quot;-&quot;??_);_(@_)">
                  <c:v>1.6559998682364043</c:v>
                </c:pt>
                <c:pt idx="3276" formatCode="_(&quot;$&quot;* #,##0_);_(&quot;$&quot;* \(#,##0\);_(&quot;$&quot;* &quot;-&quot;??_);_(@_)">
                  <c:v>0</c:v>
                </c:pt>
                <c:pt idx="3277" formatCode="_(&quot;$&quot;* #,##0_);_(&quot;$&quot;* \(#,##0\);_(&quot;$&quot;* &quot;-&quot;??_);_(@_)">
                  <c:v>2.8173014182771303</c:v>
                </c:pt>
                <c:pt idx="3278" formatCode="_(&quot;$&quot;* #,##0_);_(&quot;$&quot;* \(#,##0\);_(&quot;$&quot;* &quot;-&quot;??_);_(@_)">
                  <c:v>0</c:v>
                </c:pt>
                <c:pt idx="3279" formatCode="_(&quot;$&quot;* #,##0_);_(&quot;$&quot;* \(#,##0\);_(&quot;$&quot;* &quot;-&quot;??_);_(@_)">
                  <c:v>0</c:v>
                </c:pt>
                <c:pt idx="3280" formatCode="_(&quot;$&quot;* #,##0_);_(&quot;$&quot;* \(#,##0\);_(&quot;$&quot;* &quot;-&quot;??_);_(@_)">
                  <c:v>4.001289220969122</c:v>
                </c:pt>
                <c:pt idx="3281" formatCode="_(&quot;$&quot;* #,##0_);_(&quot;$&quot;* \(#,##0\);_(&quot;$&quot;* &quot;-&quot;??_);_(@_)">
                  <c:v>0</c:v>
                </c:pt>
                <c:pt idx="3282" formatCode="_(&quot;$&quot;* #,##0_);_(&quot;$&quot;* \(#,##0\);_(&quot;$&quot;* &quot;-&quot;??_);_(@_)">
                  <c:v>0</c:v>
                </c:pt>
                <c:pt idx="3283" formatCode="_(&quot;$&quot;* #,##0_);_(&quot;$&quot;* \(#,##0\);_(&quot;$&quot;* &quot;-&quot;??_);_(@_)">
                  <c:v>0</c:v>
                </c:pt>
                <c:pt idx="3284" formatCode="_(&quot;$&quot;* #,##0_);_(&quot;$&quot;* \(#,##0\);_(&quot;$&quot;* &quot;-&quot;??_);_(@_)">
                  <c:v>0</c:v>
                </c:pt>
                <c:pt idx="3285" formatCode="_(&quot;$&quot;* #,##0_);_(&quot;$&quot;* \(#,##0\);_(&quot;$&quot;* &quot;-&quot;??_);_(@_)">
                  <c:v>5.3279722747483502</c:v>
                </c:pt>
                <c:pt idx="3286" formatCode="_(&quot;$&quot;* #,##0_);_(&quot;$&quot;* \(#,##0\);_(&quot;$&quot;* &quot;-&quot;??_);_(@_)">
                  <c:v>0</c:v>
                </c:pt>
                <c:pt idx="3287" formatCode="_(&quot;$&quot;* #,##0_);_(&quot;$&quot;* \(#,##0\);_(&quot;$&quot;* &quot;-&quot;??_);_(@_)">
                  <c:v>5.2011138247888038</c:v>
                </c:pt>
                <c:pt idx="3288" formatCode="_(&quot;$&quot;* #,##0_);_(&quot;$&quot;* \(#,##0\);_(&quot;$&quot;* &quot;-&quot;??_);_(@_)">
                  <c:v>0</c:v>
                </c:pt>
                <c:pt idx="3289" formatCode="_(&quot;$&quot;* #,##0_);_(&quot;$&quot;* \(#,##0\);_(&quot;$&quot;* &quot;-&quot;??_);_(@_)">
                  <c:v>0</c:v>
                </c:pt>
                <c:pt idx="3290" formatCode="_(&quot;$&quot;* #,##0_);_(&quot;$&quot;* \(#,##0\);_(&quot;$&quot;* &quot;-&quot;??_);_(@_)">
                  <c:v>0</c:v>
                </c:pt>
                <c:pt idx="3291" formatCode="_(&quot;$&quot;* #,##0_);_(&quot;$&quot;* \(#,##0\);_(&quot;$&quot;* &quot;-&quot;??_);_(@_)">
                  <c:v>0</c:v>
                </c:pt>
                <c:pt idx="3292" formatCode="_(&quot;$&quot;* #,##0_);_(&quot;$&quot;* \(#,##0\);_(&quot;$&quot;* &quot;-&quot;??_);_(@_)">
                  <c:v>0</c:v>
                </c:pt>
                <c:pt idx="3293" formatCode="_(&quot;$&quot;* #,##0_);_(&quot;$&quot;* \(#,##0\);_(&quot;$&quot;* &quot;-&quot;??_);_(@_)">
                  <c:v>0</c:v>
                </c:pt>
                <c:pt idx="3294" formatCode="_(&quot;$&quot;* #,##0_);_(&quot;$&quot;* \(#,##0\);_(&quot;$&quot;* &quot;-&quot;??_);_(@_)">
                  <c:v>0</c:v>
                </c:pt>
                <c:pt idx="3295" formatCode="_(&quot;$&quot;* #,##0_);_(&quot;$&quot;* \(#,##0\);_(&quot;$&quot;* &quot;-&quot;??_);_(@_)">
                  <c:v>2.9102327440349693</c:v>
                </c:pt>
                <c:pt idx="3296" formatCode="_(&quot;$&quot;* #,##0_);_(&quot;$&quot;* \(#,##0\);_(&quot;$&quot;* &quot;-&quot;??_);_(@_)">
                  <c:v>0</c:v>
                </c:pt>
                <c:pt idx="3297" formatCode="_(&quot;$&quot;* #,##0_);_(&quot;$&quot;* \(#,##0\);_(&quot;$&quot;* &quot;-&quot;??_);_(@_)">
                  <c:v>0</c:v>
                </c:pt>
                <c:pt idx="3298" formatCode="_(&quot;$&quot;* #,##0_);_(&quot;$&quot;* \(#,##0\);_(&quot;$&quot;* &quot;-&quot;??_);_(@_)">
                  <c:v>66.557170427208575</c:v>
                </c:pt>
                <c:pt idx="3299" formatCode="_(&quot;$&quot;* #,##0_);_(&quot;$&quot;* \(#,##0\);_(&quot;$&quot;* &quot;-&quot;??_);_(@_)">
                  <c:v>3.0665000721322375</c:v>
                </c:pt>
                <c:pt idx="3300" formatCode="_(&quot;$&quot;* #,##0_);_(&quot;$&quot;* \(#,##0\);_(&quot;$&quot;* &quot;-&quot;??_);_(@_)">
                  <c:v>0</c:v>
                </c:pt>
                <c:pt idx="3301" formatCode="_(&quot;$&quot;* #,##0_);_(&quot;$&quot;* \(#,##0\);_(&quot;$&quot;* &quot;-&quot;??_);_(@_)">
                  <c:v>0</c:v>
                </c:pt>
                <c:pt idx="3302" formatCode="_(&quot;$&quot;* #,##0_);_(&quot;$&quot;* \(#,##0\);_(&quot;$&quot;* &quot;-&quot;??_);_(@_)">
                  <c:v>0</c:v>
                </c:pt>
                <c:pt idx="3303" formatCode="_(&quot;$&quot;* #,##0_);_(&quot;$&quot;* \(#,##0\);_(&quot;$&quot;* &quot;-&quot;??_);_(@_)">
                  <c:v>21.982735923134026</c:v>
                </c:pt>
                <c:pt idx="3304" formatCode="_(&quot;$&quot;* #,##0_);_(&quot;$&quot;* \(#,##0\);_(&quot;$&quot;* &quot;-&quot;??_);_(@_)">
                  <c:v>0</c:v>
                </c:pt>
                <c:pt idx="3305" formatCode="_(&quot;$&quot;* #,##0_);_(&quot;$&quot;* \(#,##0\);_(&quot;$&quot;* &quot;-&quot;??_);_(@_)">
                  <c:v>3.1101535332830501</c:v>
                </c:pt>
                <c:pt idx="3306" formatCode="_(&quot;$&quot;* #,##0_);_(&quot;$&quot;* \(#,##0\);_(&quot;$&quot;* &quot;-&quot;??_);_(@_)">
                  <c:v>2.3298955911377686</c:v>
                </c:pt>
                <c:pt idx="3307" formatCode="_(&quot;$&quot;* #,##0_);_(&quot;$&quot;* \(#,##0\);_(&quot;$&quot;* &quot;-&quot;??_);_(@_)">
                  <c:v>0</c:v>
                </c:pt>
                <c:pt idx="3308" formatCode="_(&quot;$&quot;* #,##0_);_(&quot;$&quot;* \(#,##0\);_(&quot;$&quot;* &quot;-&quot;??_);_(@_)">
                  <c:v>0</c:v>
                </c:pt>
                <c:pt idx="3309" formatCode="_(&quot;$&quot;* #,##0_);_(&quot;$&quot;* \(#,##0\);_(&quot;$&quot;* &quot;-&quot;??_);_(@_)">
                  <c:v>0</c:v>
                </c:pt>
                <c:pt idx="3310" formatCode="_(&quot;$&quot;* #,##0_);_(&quot;$&quot;* \(#,##0\);_(&quot;$&quot;* &quot;-&quot;??_);_(@_)">
                  <c:v>0</c:v>
                </c:pt>
                <c:pt idx="3311" formatCode="_(&quot;$&quot;* #,##0_);_(&quot;$&quot;* \(#,##0\);_(&quot;$&quot;* &quot;-&quot;??_);_(@_)">
                  <c:v>0</c:v>
                </c:pt>
                <c:pt idx="3312" formatCode="_(&quot;$&quot;* #,##0_);_(&quot;$&quot;* \(#,##0\);_(&quot;$&quot;* &quot;-&quot;??_);_(@_)">
                  <c:v>3.4310536501624012</c:v>
                </c:pt>
                <c:pt idx="3313" formatCode="_(&quot;$&quot;* #,##0_);_(&quot;$&quot;* \(#,##0\);_(&quot;$&quot;* &quot;-&quot;??_);_(@_)">
                  <c:v>4.9878535603997607</c:v>
                </c:pt>
                <c:pt idx="3314" formatCode="_(&quot;$&quot;* #,##0_);_(&quot;$&quot;* \(#,##0\);_(&quot;$&quot;* &quot;-&quot;??_);_(@_)">
                  <c:v>6.587970295701675</c:v>
                </c:pt>
                <c:pt idx="3315" formatCode="_(&quot;$&quot;* #,##0_);_(&quot;$&quot;* \(#,##0\);_(&quot;$&quot;* &quot;-&quot;??_);_(@_)">
                  <c:v>0</c:v>
                </c:pt>
                <c:pt idx="3316" formatCode="_(&quot;$&quot;* #,##0_);_(&quot;$&quot;* \(#,##0\);_(&quot;$&quot;* &quot;-&quot;??_);_(@_)">
                  <c:v>0</c:v>
                </c:pt>
                <c:pt idx="3317" formatCode="_(&quot;$&quot;* #,##0_);_(&quot;$&quot;* \(#,##0\);_(&quot;$&quot;* &quot;-&quot;??_);_(@_)">
                  <c:v>0</c:v>
                </c:pt>
                <c:pt idx="3318" formatCode="_(&quot;$&quot;* #,##0_);_(&quot;$&quot;* \(#,##0\);_(&quot;$&quot;* &quot;-&quot;??_);_(@_)">
                  <c:v>0</c:v>
                </c:pt>
                <c:pt idx="3319" formatCode="_(&quot;$&quot;* #,##0_);_(&quot;$&quot;* \(#,##0\);_(&quot;$&quot;* &quot;-&quot;??_);_(@_)">
                  <c:v>7.9171300431862912</c:v>
                </c:pt>
                <c:pt idx="3320" formatCode="_(&quot;$&quot;* #,##0_);_(&quot;$&quot;* \(#,##0\);_(&quot;$&quot;* &quot;-&quot;??_);_(@_)">
                  <c:v>0</c:v>
                </c:pt>
                <c:pt idx="3321" formatCode="_(&quot;$&quot;* #,##0_);_(&quot;$&quot;* \(#,##0\);_(&quot;$&quot;* &quot;-&quot;??_);_(@_)">
                  <c:v>0</c:v>
                </c:pt>
                <c:pt idx="3322" formatCode="_(&quot;$&quot;* #,##0_);_(&quot;$&quot;* \(#,##0\);_(&quot;$&quot;* &quot;-&quot;??_);_(@_)">
                  <c:v>0</c:v>
                </c:pt>
                <c:pt idx="3323" formatCode="_(&quot;$&quot;* #,##0_);_(&quot;$&quot;* \(#,##0\);_(&quot;$&quot;* &quot;-&quot;??_);_(@_)">
                  <c:v>0.94969690972557541</c:v>
                </c:pt>
                <c:pt idx="3324" formatCode="_(&quot;$&quot;* #,##0_);_(&quot;$&quot;* \(#,##0\);_(&quot;$&quot;* &quot;-&quot;??_);_(@_)">
                  <c:v>0</c:v>
                </c:pt>
                <c:pt idx="3325" formatCode="_(&quot;$&quot;* #,##0_);_(&quot;$&quot;* \(#,##0\);_(&quot;$&quot;* &quot;-&quot;??_);_(@_)">
                  <c:v>0</c:v>
                </c:pt>
                <c:pt idx="3326" formatCode="_(&quot;$&quot;* #,##0_);_(&quot;$&quot;* \(#,##0\);_(&quot;$&quot;* &quot;-&quot;??_);_(@_)">
                  <c:v>1.8787871863491028</c:v>
                </c:pt>
                <c:pt idx="3327" formatCode="_(&quot;$&quot;* #,##0_);_(&quot;$&quot;* \(#,##0\);_(&quot;$&quot;* &quot;-&quot;??_);_(@_)">
                  <c:v>2.232383435773369</c:v>
                </c:pt>
                <c:pt idx="3328" formatCode="_(&quot;$&quot;* #,##0_);_(&quot;$&quot;* \(#,##0\);_(&quot;$&quot;* &quot;-&quot;??_);_(@_)">
                  <c:v>0</c:v>
                </c:pt>
                <c:pt idx="3329" formatCode="_(&quot;$&quot;* #,##0_);_(&quot;$&quot;* \(#,##0\);_(&quot;$&quot;* &quot;-&quot;??_);_(@_)">
                  <c:v>0</c:v>
                </c:pt>
                <c:pt idx="3330" formatCode="_(&quot;$&quot;* #,##0_);_(&quot;$&quot;* \(#,##0\);_(&quot;$&quot;* &quot;-&quot;??_);_(@_)">
                  <c:v>0</c:v>
                </c:pt>
                <c:pt idx="3331" formatCode="_(&quot;$&quot;* #,##0_);_(&quot;$&quot;* \(#,##0\);_(&quot;$&quot;* &quot;-&quot;??_);_(@_)">
                  <c:v>0</c:v>
                </c:pt>
                <c:pt idx="3332" formatCode="_(&quot;$&quot;* #,##0_);_(&quot;$&quot;* \(#,##0\);_(&quot;$&quot;* &quot;-&quot;??_);_(@_)">
                  <c:v>1.8669392267899378</c:v>
                </c:pt>
                <c:pt idx="3333" formatCode="_(&quot;$&quot;* #,##0_);_(&quot;$&quot;* \(#,##0\);_(&quot;$&quot;* &quot;-&quot;??_);_(@_)">
                  <c:v>0</c:v>
                </c:pt>
                <c:pt idx="3334" formatCode="_(&quot;$&quot;* #,##0_);_(&quot;$&quot;* \(#,##0\);_(&quot;$&quot;* &quot;-&quot;??_);_(@_)">
                  <c:v>0</c:v>
                </c:pt>
                <c:pt idx="3335" formatCode="_(&quot;$&quot;* #,##0_);_(&quot;$&quot;* \(#,##0\);_(&quot;$&quot;* &quot;-&quot;??_);_(@_)">
                  <c:v>0</c:v>
                </c:pt>
                <c:pt idx="3336" formatCode="_(&quot;$&quot;* #,##0_);_(&quot;$&quot;* \(#,##0\);_(&quot;$&quot;* &quot;-&quot;??_);_(@_)">
                  <c:v>4.9570079853736475</c:v>
                </c:pt>
                <c:pt idx="3337" formatCode="_(&quot;$&quot;* #,##0_);_(&quot;$&quot;* \(#,##0\);_(&quot;$&quot;* &quot;-&quot;??_);_(@_)">
                  <c:v>64.128231454859133</c:v>
                </c:pt>
                <c:pt idx="3338" formatCode="_(&quot;$&quot;* #,##0_);_(&quot;$&quot;* \(#,##0\);_(&quot;$&quot;* &quot;-&quot;??_);_(@_)">
                  <c:v>0</c:v>
                </c:pt>
                <c:pt idx="3339" formatCode="_(&quot;$&quot;* #,##0_);_(&quot;$&quot;* \(#,##0\);_(&quot;$&quot;* &quot;-&quot;??_);_(@_)">
                  <c:v>0</c:v>
                </c:pt>
                <c:pt idx="3340" formatCode="_(&quot;$&quot;* #,##0_);_(&quot;$&quot;* \(#,##0\);_(&quot;$&quot;* &quot;-&quot;??_);_(@_)">
                  <c:v>0</c:v>
                </c:pt>
                <c:pt idx="3341" formatCode="_(&quot;$&quot;* #,##0_);_(&quot;$&quot;* \(#,##0\);_(&quot;$&quot;* &quot;-&quot;??_);_(@_)">
                  <c:v>0</c:v>
                </c:pt>
                <c:pt idx="3342" formatCode="_(&quot;$&quot;* #,##0_);_(&quot;$&quot;* \(#,##0\);_(&quot;$&quot;* &quot;-&quot;??_);_(@_)">
                  <c:v>0</c:v>
                </c:pt>
                <c:pt idx="3343" formatCode="_(&quot;$&quot;* #,##0_);_(&quot;$&quot;* \(#,##0\);_(&quot;$&quot;* &quot;-&quot;??_);_(@_)">
                  <c:v>28.009024546783863</c:v>
                </c:pt>
                <c:pt idx="3344" formatCode="_(&quot;$&quot;* #,##0_);_(&quot;$&quot;* \(#,##0\);_(&quot;$&quot;* &quot;-&quot;??_);_(@_)">
                  <c:v>3.6983220091427595</c:v>
                </c:pt>
                <c:pt idx="3345" formatCode="_(&quot;$&quot;* #,##0_);_(&quot;$&quot;* \(#,##0\);_(&quot;$&quot;* &quot;-&quot;??_);_(@_)">
                  <c:v>0</c:v>
                </c:pt>
                <c:pt idx="3346" formatCode="_(&quot;$&quot;* #,##0_);_(&quot;$&quot;* \(#,##0\);_(&quot;$&quot;* &quot;-&quot;??_);_(@_)">
                  <c:v>0</c:v>
                </c:pt>
                <c:pt idx="3347" formatCode="_(&quot;$&quot;* #,##0_);_(&quot;$&quot;* \(#,##0\);_(&quot;$&quot;* &quot;-&quot;??_);_(@_)">
                  <c:v>8.002578441938244</c:v>
                </c:pt>
                <c:pt idx="3348" formatCode="_(&quot;$&quot;* #,##0_);_(&quot;$&quot;* \(#,##0\);_(&quot;$&quot;* &quot;-&quot;??_);_(@_)">
                  <c:v>0</c:v>
                </c:pt>
                <c:pt idx="3349" formatCode="_(&quot;$&quot;* #,##0_);_(&quot;$&quot;* \(#,##0\);_(&quot;$&quot;* &quot;-&quot;??_);_(@_)">
                  <c:v>0</c:v>
                </c:pt>
                <c:pt idx="3350" formatCode="_(&quot;$&quot;* #,##0_);_(&quot;$&quot;* \(#,##0\);_(&quot;$&quot;* &quot;-&quot;??_);_(@_)">
                  <c:v>0</c:v>
                </c:pt>
                <c:pt idx="3351" formatCode="_(&quot;$&quot;* #,##0_);_(&quot;$&quot;* \(#,##0\);_(&quot;$&quot;* &quot;-&quot;??_);_(@_)">
                  <c:v>13.926597765837448</c:v>
                </c:pt>
                <c:pt idx="3352" formatCode="_(&quot;$&quot;* #,##0_);_(&quot;$&quot;* \(#,##0\);_(&quot;$&quot;* &quot;-&quot;??_);_(@_)">
                  <c:v>0</c:v>
                </c:pt>
                <c:pt idx="3353" formatCode="_(&quot;$&quot;* #,##0_);_(&quot;$&quot;* \(#,##0\);_(&quot;$&quot;* &quot;-&quot;??_);_(@_)">
                  <c:v>0</c:v>
                </c:pt>
                <c:pt idx="3354" formatCode="_(&quot;$&quot;* #,##0_);_(&quot;$&quot;* \(#,##0\);_(&quot;$&quot;* &quot;-&quot;??_);_(@_)">
                  <c:v>0</c:v>
                </c:pt>
                <c:pt idx="3355" formatCode="_(&quot;$&quot;* #,##0_);_(&quot;$&quot;* \(#,##0\);_(&quot;$&quot;* &quot;-&quot;??_);_(@_)">
                  <c:v>0</c:v>
                </c:pt>
                <c:pt idx="3356" formatCode="_(&quot;$&quot;* #,##0_);_(&quot;$&quot;* \(#,##0\);_(&quot;$&quot;* &quot;-&quot;??_);_(@_)">
                  <c:v>0</c:v>
                </c:pt>
                <c:pt idx="3357" formatCode="_(&quot;$&quot;* #,##0_);_(&quot;$&quot;* \(#,##0\);_(&quot;$&quot;* &quot;-&quot;??_);_(@_)">
                  <c:v>0</c:v>
                </c:pt>
                <c:pt idx="3358" formatCode="_(&quot;$&quot;* #,##0_);_(&quot;$&quot;* \(#,##0\);_(&quot;$&quot;* &quot;-&quot;??_);_(@_)">
                  <c:v>3.1041388958339229</c:v>
                </c:pt>
                <c:pt idx="3359" formatCode="_(&quot;$&quot;* #,##0_);_(&quot;$&quot;* \(#,##0\);_(&quot;$&quot;* &quot;-&quot;??_);_(@_)">
                  <c:v>0</c:v>
                </c:pt>
                <c:pt idx="3360" formatCode="_(&quot;$&quot;* #,##0_);_(&quot;$&quot;* \(#,##0\);_(&quot;$&quot;* &quot;-&quot;??_);_(@_)">
                  <c:v>0</c:v>
                </c:pt>
                <c:pt idx="3361" formatCode="_(&quot;$&quot;* #,##0_);_(&quot;$&quot;* \(#,##0\);_(&quot;$&quot;* &quot;-&quot;??_);_(@_)">
                  <c:v>16.455006495475821</c:v>
                </c:pt>
                <c:pt idx="3362" formatCode="_(&quot;$&quot;* #,##0_);_(&quot;$&quot;* \(#,##0\);_(&quot;$&quot;* &quot;-&quot;??_);_(@_)">
                  <c:v>1.5205819164373831</c:v>
                </c:pt>
                <c:pt idx="3363" formatCode="_(&quot;$&quot;* #,##0_);_(&quot;$&quot;* \(#,##0\);_(&quot;$&quot;* &quot;-&quot;??_);_(@_)">
                  <c:v>0</c:v>
                </c:pt>
                <c:pt idx="3364" formatCode="_(&quot;$&quot;* #,##0_);_(&quot;$&quot;* \(#,##0\);_(&quot;$&quot;* &quot;-&quot;??_);_(@_)">
                  <c:v>0</c:v>
                </c:pt>
                <c:pt idx="3365" formatCode="_(&quot;$&quot;* #,##0_);_(&quot;$&quot;* \(#,##0\);_(&quot;$&quot;* &quot;-&quot;??_);_(@_)">
                  <c:v>8.002578441938244</c:v>
                </c:pt>
                <c:pt idx="3366" formatCode="_(&quot;$&quot;* #,##0_);_(&quot;$&quot;* \(#,##0\);_(&quot;$&quot;* &quot;-&quot;??_);_(@_)">
                  <c:v>0</c:v>
                </c:pt>
                <c:pt idx="3367" formatCode="_(&quot;$&quot;* #,##0_);_(&quot;$&quot;* \(#,##0\);_(&quot;$&quot;* &quot;-&quot;??_);_(@_)">
                  <c:v>0</c:v>
                </c:pt>
                <c:pt idx="3368" formatCode="_(&quot;$&quot;* #,##0_);_(&quot;$&quot;* \(#,##0\);_(&quot;$&quot;* &quot;-&quot;??_);_(@_)">
                  <c:v>72.023205977444192</c:v>
                </c:pt>
                <c:pt idx="3369" formatCode="_(&quot;$&quot;* #,##0_);_(&quot;$&quot;* \(#,##0\);_(&quot;$&quot;* &quot;-&quot;??_);_(@_)">
                  <c:v>80.025784419382447</c:v>
                </c:pt>
                <c:pt idx="3370" formatCode="_(&quot;$&quot;* #,##0_);_(&quot;$&quot;* \(#,##0\);_(&quot;$&quot;* &quot;-&quot;??_);_(@_)">
                  <c:v>0</c:v>
                </c:pt>
                <c:pt idx="3371" formatCode="_(&quot;$&quot;* #,##0_);_(&quot;$&quot;* \(#,##0\);_(&quot;$&quot;* &quot;-&quot;??_);_(@_)">
                  <c:v>0</c:v>
                </c:pt>
                <c:pt idx="3372" formatCode="_(&quot;$&quot;* #,##0_);_(&quot;$&quot;* \(#,##0\);_(&quot;$&quot;* &quot;-&quot;??_);_(@_)">
                  <c:v>2.8079500492134861</c:v>
                </c:pt>
                <c:pt idx="3373" formatCode="_(&quot;$&quot;* #,##0_);_(&quot;$&quot;* \(#,##0\);_(&quot;$&quot;* &quot;-&quot;??_);_(@_)">
                  <c:v>0</c:v>
                </c:pt>
                <c:pt idx="3374" formatCode="_(&quot;$&quot;* #,##0_);_(&quot;$&quot;* \(#,##0\);_(&quot;$&quot;* &quot;-&quot;??_);_(@_)">
                  <c:v>0</c:v>
                </c:pt>
                <c:pt idx="3375" formatCode="_(&quot;$&quot;* #,##0_);_(&quot;$&quot;* \(#,##0\);_(&quot;$&quot;* &quot;-&quot;??_);_(@_)">
                  <c:v>12.003867662907368</c:v>
                </c:pt>
                <c:pt idx="3376" formatCode="_(&quot;$&quot;* #,##0_);_(&quot;$&quot;* \(#,##0\);_(&quot;$&quot;* &quot;-&quot;??_);_(@_)">
                  <c:v>8.002578441938244</c:v>
                </c:pt>
                <c:pt idx="3377" formatCode="_(&quot;$&quot;* #,##0_);_(&quot;$&quot;* \(#,##0\);_(&quot;$&quot;* &quot;-&quot;??_);_(@_)">
                  <c:v>12.003867662907368</c:v>
                </c:pt>
                <c:pt idx="3378" formatCode="_(&quot;$&quot;* #,##0_);_(&quot;$&quot;* \(#,##0\);_(&quot;$&quot;* &quot;-&quot;??_);_(@_)">
                  <c:v>0</c:v>
                </c:pt>
                <c:pt idx="3379" formatCode="_(&quot;$&quot;* #,##0_);_(&quot;$&quot;* \(#,##0\);_(&quot;$&quot;* &quot;-&quot;??_);_(@_)">
                  <c:v>4.319693758878441</c:v>
                </c:pt>
                <c:pt idx="3380" formatCode="_(&quot;$&quot;* #,##0_);_(&quot;$&quot;* \(#,##0\);_(&quot;$&quot;* &quot;-&quot;??_);_(@_)">
                  <c:v>0</c:v>
                </c:pt>
                <c:pt idx="3381" formatCode="_(&quot;$&quot;* #,##0_);_(&quot;$&quot;* \(#,##0\);_(&quot;$&quot;* &quot;-&quot;??_);_(@_)">
                  <c:v>0</c:v>
                </c:pt>
                <c:pt idx="3382" formatCode="_(&quot;$&quot;* #,##0_);_(&quot;$&quot;* \(#,##0\);_(&quot;$&quot;* &quot;-&quot;??_);_(@_)">
                  <c:v>7.090803232734137</c:v>
                </c:pt>
                <c:pt idx="3383" formatCode="_(&quot;$&quot;* #,##0_);_(&quot;$&quot;* \(#,##0\);_(&quot;$&quot;* &quot;-&quot;??_);_(@_)">
                  <c:v>0</c:v>
                </c:pt>
                <c:pt idx="3384" formatCode="_(&quot;$&quot;* #,##0_);_(&quot;$&quot;* \(#,##0\);_(&quot;$&quot;* &quot;-&quot;??_);_(@_)">
                  <c:v>0</c:v>
                </c:pt>
                <c:pt idx="3385" formatCode="_(&quot;$&quot;* #,##0_);_(&quot;$&quot;* \(#,##0\);_(&quot;$&quot;* &quot;-&quot;??_);_(@_)">
                  <c:v>0</c:v>
                </c:pt>
                <c:pt idx="3386" formatCode="_(&quot;$&quot;* #,##0_);_(&quot;$&quot;* \(#,##0\);_(&quot;$&quot;* &quot;-&quot;??_);_(@_)">
                  <c:v>2.0765895335707389</c:v>
                </c:pt>
                <c:pt idx="3387" formatCode="_(&quot;$&quot;* #,##0_);_(&quot;$&quot;* \(#,##0\);_(&quot;$&quot;* &quot;-&quot;??_);_(@_)">
                  <c:v>0</c:v>
                </c:pt>
                <c:pt idx="3388" formatCode="_(&quot;$&quot;* #,##0_);_(&quot;$&quot;* \(#,##0\);_(&quot;$&quot;* &quot;-&quot;??_);_(@_)">
                  <c:v>0</c:v>
                </c:pt>
                <c:pt idx="3389" formatCode="_(&quot;$&quot;* #,##0_);_(&quot;$&quot;* \(#,##0\);_(&quot;$&quot;* &quot;-&quot;??_);_(@_)">
                  <c:v>30.0807516285067</c:v>
                </c:pt>
                <c:pt idx="3390" formatCode="_(&quot;$&quot;* #,##0_);_(&quot;$&quot;* \(#,##0\);_(&quot;$&quot;* &quot;-&quot;??_);_(@_)">
                  <c:v>0</c:v>
                </c:pt>
                <c:pt idx="3391" formatCode="_(&quot;$&quot;* #,##0_);_(&quot;$&quot;* \(#,##0\);_(&quot;$&quot;* &quot;-&quot;??_);_(@_)">
                  <c:v>2.5698161287654417</c:v>
                </c:pt>
                <c:pt idx="3392" formatCode="_(&quot;$&quot;* #,##0_);_(&quot;$&quot;* \(#,##0\);_(&quot;$&quot;* &quot;-&quot;??_);_(@_)">
                  <c:v>2.0970011908003192</c:v>
                </c:pt>
                <c:pt idx="3393" formatCode="_(&quot;$&quot;* #,##0_);_(&quot;$&quot;* \(#,##0\);_(&quot;$&quot;* &quot;-&quot;??_);_(@_)">
                  <c:v>57.830878211104107</c:v>
                </c:pt>
                <c:pt idx="3394" formatCode="_(&quot;$&quot;* #,##0_);_(&quot;$&quot;* \(#,##0\);_(&quot;$&quot;* &quot;-&quot;??_);_(@_)">
                  <c:v>4.6703687637517755</c:v>
                </c:pt>
                <c:pt idx="3395" formatCode="_(&quot;$&quot;* #,##0_);_(&quot;$&quot;* \(#,##0\);_(&quot;$&quot;* &quot;-&quot;??_);_(@_)">
                  <c:v>0</c:v>
                </c:pt>
                <c:pt idx="3396" formatCode="_(&quot;$&quot;* #,##0_);_(&quot;$&quot;* \(#,##0\);_(&quot;$&quot;* &quot;-&quot;??_);_(@_)">
                  <c:v>0</c:v>
                </c:pt>
                <c:pt idx="3397" formatCode="_(&quot;$&quot;* #,##0_);_(&quot;$&quot;* \(#,##0\);_(&quot;$&quot;* &quot;-&quot;??_);_(@_)">
                  <c:v>0</c:v>
                </c:pt>
                <c:pt idx="3398" formatCode="_(&quot;$&quot;* #,##0_);_(&quot;$&quot;* \(#,##0\);_(&quot;$&quot;* &quot;-&quot;??_);_(@_)">
                  <c:v>4.0942497985196411</c:v>
                </c:pt>
                <c:pt idx="3399" formatCode="_(&quot;$&quot;* #,##0_);_(&quot;$&quot;* \(#,##0\);_(&quot;$&quot;* &quot;-&quot;??_);_(@_)">
                  <c:v>0</c:v>
                </c:pt>
                <c:pt idx="3400" formatCode="_(&quot;$&quot;* #,##0_);_(&quot;$&quot;* \(#,##0\);_(&quot;$&quot;* &quot;-&quot;??_);_(@_)">
                  <c:v>6.4393195738690814</c:v>
                </c:pt>
                <c:pt idx="3401" formatCode="_(&quot;$&quot;* #,##0_);_(&quot;$&quot;* \(#,##0\);_(&quot;$&quot;* &quot;-&quot;??_);_(@_)">
                  <c:v>12.003867662907368</c:v>
                </c:pt>
                <c:pt idx="3402" formatCode="_(&quot;$&quot;* #,##0_);_(&quot;$&quot;* \(#,##0\);_(&quot;$&quot;* &quot;-&quot;??_);_(@_)">
                  <c:v>0</c:v>
                </c:pt>
                <c:pt idx="3403" formatCode="_(&quot;$&quot;* #,##0_);_(&quot;$&quot;* \(#,##0\);_(&quot;$&quot;* &quot;-&quot;??_);_(@_)">
                  <c:v>0</c:v>
                </c:pt>
                <c:pt idx="3404" formatCode="_(&quot;$&quot;* #,##0_);_(&quot;$&quot;* \(#,##0\);_(&quot;$&quot;* &quot;-&quot;??_);_(@_)">
                  <c:v>12.637424627694541</c:v>
                </c:pt>
                <c:pt idx="3405" formatCode="_(&quot;$&quot;* #,##0_);_(&quot;$&quot;* \(#,##0\);_(&quot;$&quot;* &quot;-&quot;??_);_(@_)">
                  <c:v>0</c:v>
                </c:pt>
                <c:pt idx="3406" formatCode="_(&quot;$&quot;* #,##0_);_(&quot;$&quot;* \(#,##0\);_(&quot;$&quot;* &quot;-&quot;??_);_(@_)">
                  <c:v>0</c:v>
                </c:pt>
                <c:pt idx="3407" formatCode="_(&quot;$&quot;* #,##0_);_(&quot;$&quot;* \(#,##0\);_(&quot;$&quot;* &quot;-&quot;??_);_(@_)">
                  <c:v>0</c:v>
                </c:pt>
                <c:pt idx="3408" formatCode="_(&quot;$&quot;* #,##0_);_(&quot;$&quot;* \(#,##0\);_(&quot;$&quot;* &quot;-&quot;??_);_(@_)">
                  <c:v>0</c:v>
                </c:pt>
                <c:pt idx="3409" formatCode="_(&quot;$&quot;* #,##0_);_(&quot;$&quot;* \(#,##0\);_(&quot;$&quot;* &quot;-&quot;??_);_(@_)">
                  <c:v>0</c:v>
                </c:pt>
                <c:pt idx="3410" formatCode="_(&quot;$&quot;* #,##0_);_(&quot;$&quot;* \(#,##0\);_(&quot;$&quot;* &quot;-&quot;??_);_(@_)">
                  <c:v>36.750000945517996</c:v>
                </c:pt>
                <c:pt idx="3411" formatCode="_(&quot;$&quot;* #,##0_);_(&quot;$&quot;* \(#,##0\);_(&quot;$&quot;* &quot;-&quot;??_);_(@_)">
                  <c:v>0</c:v>
                </c:pt>
                <c:pt idx="3412" formatCode="_(&quot;$&quot;* #,##0_);_(&quot;$&quot;* \(#,##0\);_(&quot;$&quot;* &quot;-&quot;??_);_(@_)">
                  <c:v>0</c:v>
                </c:pt>
                <c:pt idx="3413" formatCode="_(&quot;$&quot;* #,##0_);_(&quot;$&quot;* \(#,##0\);_(&quot;$&quot;* &quot;-&quot;??_);_(@_)">
                  <c:v>2.1884809441106285</c:v>
                </c:pt>
                <c:pt idx="3414" formatCode="_(&quot;$&quot;* #,##0_);_(&quot;$&quot;* \(#,##0\);_(&quot;$&quot;* &quot;-&quot;??_);_(@_)">
                  <c:v>0</c:v>
                </c:pt>
                <c:pt idx="3415" formatCode="_(&quot;$&quot;* #,##0_);_(&quot;$&quot;* \(#,##0\);_(&quot;$&quot;* &quot;-&quot;??_);_(@_)">
                  <c:v>0</c:v>
                </c:pt>
                <c:pt idx="3416" formatCode="_(&quot;$&quot;* #,##0_);_(&quot;$&quot;* \(#,##0\);_(&quot;$&quot;* &quot;-&quot;??_);_(@_)">
                  <c:v>0</c:v>
                </c:pt>
                <c:pt idx="3417" formatCode="_(&quot;$&quot;* #,##0_);_(&quot;$&quot;* \(#,##0\);_(&quot;$&quot;* &quot;-&quot;??_);_(@_)">
                  <c:v>0</c:v>
                </c:pt>
                <c:pt idx="3418" formatCode="_(&quot;$&quot;* #,##0_);_(&quot;$&quot;* \(#,##0\);_(&quot;$&quot;* &quot;-&quot;??_);_(@_)">
                  <c:v>83.50454332327007</c:v>
                </c:pt>
                <c:pt idx="3419" formatCode="_(&quot;$&quot;* #,##0_);_(&quot;$&quot;* \(#,##0\);_(&quot;$&quot;* &quot;-&quot;??_);_(@_)">
                  <c:v>0</c:v>
                </c:pt>
                <c:pt idx="3420" formatCode="_(&quot;$&quot;* #,##0_);_(&quot;$&quot;* \(#,##0\);_(&quot;$&quot;* &quot;-&quot;??_);_(@_)">
                  <c:v>0</c:v>
                </c:pt>
                <c:pt idx="3421" formatCode="_(&quot;$&quot;* #,##0_);_(&quot;$&quot;* \(#,##0\);_(&quot;$&quot;* &quot;-&quot;??_);_(@_)">
                  <c:v>1.3942926679792884</c:v>
                </c:pt>
                <c:pt idx="3422" formatCode="_(&quot;$&quot;* #,##0_);_(&quot;$&quot;* \(#,##0\);_(&quot;$&quot;* &quot;-&quot;??_);_(@_)">
                  <c:v>0</c:v>
                </c:pt>
                <c:pt idx="3423" formatCode="_(&quot;$&quot;* #,##0_);_(&quot;$&quot;* \(#,##0\);_(&quot;$&quot;* &quot;-&quot;??_);_(@_)">
                  <c:v>0</c:v>
                </c:pt>
                <c:pt idx="3424" formatCode="_(&quot;$&quot;* #,##0_);_(&quot;$&quot;* \(#,##0\);_(&quot;$&quot;* &quot;-&quot;??_);_(@_)">
                  <c:v>0</c:v>
                </c:pt>
                <c:pt idx="3425" formatCode="_(&quot;$&quot;* #,##0_);_(&quot;$&quot;* \(#,##0\);_(&quot;$&quot;* &quot;-&quot;??_);_(@_)">
                  <c:v>15.813123358568211</c:v>
                </c:pt>
                <c:pt idx="3426" formatCode="_(&quot;$&quot;* #,##0_);_(&quot;$&quot;* \(#,##0\);_(&quot;$&quot;* &quot;-&quot;??_);_(@_)">
                  <c:v>0.8528216083728678</c:v>
                </c:pt>
                <c:pt idx="3427" formatCode="_(&quot;$&quot;* #,##0_);_(&quot;$&quot;* \(#,##0\);_(&quot;$&quot;* &quot;-&quot;??_);_(@_)">
                  <c:v>0</c:v>
                </c:pt>
                <c:pt idx="3428" formatCode="_(&quot;$&quot;* #,##0_);_(&quot;$&quot;* \(#,##0\);_(&quot;$&quot;* &quot;-&quot;??_);_(@_)">
                  <c:v>0</c:v>
                </c:pt>
                <c:pt idx="3429" formatCode="_(&quot;$&quot;* #,##0_);_(&quot;$&quot;* \(#,##0\);_(&quot;$&quot;* &quot;-&quot;??_);_(@_)">
                  <c:v>10.131568044944453</c:v>
                </c:pt>
                <c:pt idx="3430" formatCode="_(&quot;$&quot;* #,##0_);_(&quot;$&quot;* \(#,##0\);_(&quot;$&quot;* &quot;-&quot;??_);_(@_)">
                  <c:v>12.003867662907368</c:v>
                </c:pt>
                <c:pt idx="3431" formatCode="_(&quot;$&quot;* #,##0_);_(&quot;$&quot;* \(#,##0\);_(&quot;$&quot;* &quot;-&quot;??_);_(@_)">
                  <c:v>8.002578441938244</c:v>
                </c:pt>
                <c:pt idx="3432" formatCode="_(&quot;$&quot;* #,##0_);_(&quot;$&quot;* \(#,##0\);_(&quot;$&quot;* &quot;-&quot;??_);_(@_)">
                  <c:v>0</c:v>
                </c:pt>
                <c:pt idx="3433" formatCode="_(&quot;$&quot;* #,##0_);_(&quot;$&quot;* \(#,##0\);_(&quot;$&quot;* &quot;-&quot;??_);_(@_)">
                  <c:v>0</c:v>
                </c:pt>
                <c:pt idx="3434" formatCode="_(&quot;$&quot;* #,##0_);_(&quot;$&quot;* \(#,##0\);_(&quot;$&quot;* &quot;-&quot;??_);_(@_)">
                  <c:v>0</c:v>
                </c:pt>
                <c:pt idx="3435" formatCode="_(&quot;$&quot;* #,##0_);_(&quot;$&quot;* \(#,##0\);_(&quot;$&quot;* &quot;-&quot;??_);_(@_)">
                  <c:v>0</c:v>
                </c:pt>
                <c:pt idx="3436" formatCode="_(&quot;$&quot;* #,##0_);_(&quot;$&quot;* \(#,##0\);_(&quot;$&quot;* &quot;-&quot;??_);_(@_)">
                  <c:v>4.001289220969122</c:v>
                </c:pt>
                <c:pt idx="3437" formatCode="_(&quot;$&quot;* #,##0_);_(&quot;$&quot;* \(#,##0\);_(&quot;$&quot;* &quot;-&quot;??_);_(@_)">
                  <c:v>0</c:v>
                </c:pt>
                <c:pt idx="3438" formatCode="_(&quot;$&quot;* #,##0_);_(&quot;$&quot;* \(#,##0\);_(&quot;$&quot;* &quot;-&quot;??_);_(@_)">
                  <c:v>3.4209367086605047</c:v>
                </c:pt>
                <c:pt idx="3439" formatCode="_(&quot;$&quot;* #,##0_);_(&quot;$&quot;* \(#,##0\);_(&quot;$&quot;* &quot;-&quot;??_);_(@_)">
                  <c:v>0</c:v>
                </c:pt>
                <c:pt idx="3440" formatCode="_(&quot;$&quot;* #,##0_);_(&quot;$&quot;* \(#,##0\);_(&quot;$&quot;* &quot;-&quot;??_);_(@_)">
                  <c:v>0</c:v>
                </c:pt>
                <c:pt idx="3441" formatCode="_(&quot;$&quot;* #,##0_);_(&quot;$&quot;* \(#,##0\);_(&quot;$&quot;* &quot;-&quot;??_);_(@_)">
                  <c:v>8.002578441938244</c:v>
                </c:pt>
                <c:pt idx="3442" formatCode="_(&quot;$&quot;* #,##0_);_(&quot;$&quot;* \(#,##0\);_(&quot;$&quot;* &quot;-&quot;??_);_(@_)">
                  <c:v>0</c:v>
                </c:pt>
                <c:pt idx="3443" formatCode="_(&quot;$&quot;* #,##0_);_(&quot;$&quot;* \(#,##0\);_(&quot;$&quot;* &quot;-&quot;??_);_(@_)">
                  <c:v>52.927401735546987</c:v>
                </c:pt>
                <c:pt idx="3444" formatCode="_(&quot;$&quot;* #,##0_);_(&quot;$&quot;* \(#,##0\);_(&quot;$&quot;* &quot;-&quot;??_);_(@_)">
                  <c:v>0</c:v>
                </c:pt>
                <c:pt idx="3445" formatCode="_(&quot;$&quot;* #,##0_);_(&quot;$&quot;* \(#,##0\);_(&quot;$&quot;* &quot;-&quot;??_);_(@_)">
                  <c:v>0</c:v>
                </c:pt>
                <c:pt idx="3446" formatCode="_(&quot;$&quot;* #,##0_);_(&quot;$&quot;* \(#,##0\);_(&quot;$&quot;* &quot;-&quot;??_);_(@_)">
                  <c:v>0</c:v>
                </c:pt>
                <c:pt idx="3447" formatCode="_(&quot;$&quot;* #,##0_);_(&quot;$&quot;* \(#,##0\);_(&quot;$&quot;* &quot;-&quot;??_);_(@_)">
                  <c:v>0</c:v>
                </c:pt>
                <c:pt idx="3448" formatCode="_(&quot;$&quot;* #,##0_);_(&quot;$&quot;* \(#,##0\);_(&quot;$&quot;* &quot;-&quot;??_);_(@_)">
                  <c:v>0</c:v>
                </c:pt>
                <c:pt idx="3449" formatCode="_(&quot;$&quot;* #,##0_);_(&quot;$&quot;* \(#,##0\);_(&quot;$&quot;* &quot;-&quot;??_);_(@_)">
                  <c:v>0</c:v>
                </c:pt>
                <c:pt idx="3450" formatCode="_(&quot;$&quot;* #,##0_);_(&quot;$&quot;* \(#,##0\);_(&quot;$&quot;* &quot;-&quot;??_);_(@_)">
                  <c:v>30.975283879051844</c:v>
                </c:pt>
                <c:pt idx="3451" formatCode="_(&quot;$&quot;* #,##0_);_(&quot;$&quot;* \(#,##0\);_(&quot;$&quot;* &quot;-&quot;??_);_(@_)">
                  <c:v>0</c:v>
                </c:pt>
                <c:pt idx="3452" formatCode="_(&quot;$&quot;* #,##0_);_(&quot;$&quot;* \(#,##0\);_(&quot;$&quot;* &quot;-&quot;??_);_(@_)">
                  <c:v>0</c:v>
                </c:pt>
                <c:pt idx="3453" formatCode="_(&quot;$&quot;* #,##0_);_(&quot;$&quot;* \(#,##0\);_(&quot;$&quot;* &quot;-&quot;??_);_(@_)">
                  <c:v>2.947869035936006</c:v>
                </c:pt>
                <c:pt idx="3454" formatCode="_(&quot;$&quot;* #,##0_);_(&quot;$&quot;* \(#,##0\);_(&quot;$&quot;* &quot;-&quot;??_);_(@_)">
                  <c:v>0</c:v>
                </c:pt>
                <c:pt idx="3455" formatCode="_(&quot;$&quot;* #,##0_);_(&quot;$&quot;* \(#,##0\);_(&quot;$&quot;* &quot;-&quot;??_);_(@_)">
                  <c:v>4.001289220969122</c:v>
                </c:pt>
                <c:pt idx="3456" formatCode="_(&quot;$&quot;* #,##0_);_(&quot;$&quot;* \(#,##0\);_(&quot;$&quot;* &quot;-&quot;??_);_(@_)">
                  <c:v>0</c:v>
                </c:pt>
                <c:pt idx="3457" formatCode="_(&quot;$&quot;* #,##0_);_(&quot;$&quot;* \(#,##0\);_(&quot;$&quot;* &quot;-&quot;??_);_(@_)">
                  <c:v>0</c:v>
                </c:pt>
                <c:pt idx="3458" formatCode="_(&quot;$&quot;* #,##0_);_(&quot;$&quot;* \(#,##0\);_(&quot;$&quot;* &quot;-&quot;??_);_(@_)">
                  <c:v>0</c:v>
                </c:pt>
                <c:pt idx="3459" formatCode="_(&quot;$&quot;* #,##0_);_(&quot;$&quot;* \(#,##0\);_(&quot;$&quot;* &quot;-&quot;??_);_(@_)">
                  <c:v>0</c:v>
                </c:pt>
                <c:pt idx="3460" formatCode="_(&quot;$&quot;* #,##0_);_(&quot;$&quot;* \(#,##0\);_(&quot;$&quot;* &quot;-&quot;??_);_(@_)">
                  <c:v>0</c:v>
                </c:pt>
                <c:pt idx="3461" formatCode="_(&quot;$&quot;* #,##0_);_(&quot;$&quot;* \(#,##0\);_(&quot;$&quot;* &quot;-&quot;??_);_(@_)">
                  <c:v>0</c:v>
                </c:pt>
                <c:pt idx="3462" formatCode="_(&quot;$&quot;* #,##0_);_(&quot;$&quot;* \(#,##0\);_(&quot;$&quot;* &quot;-&quot;??_);_(@_)">
                  <c:v>0</c:v>
                </c:pt>
                <c:pt idx="3463" formatCode="_(&quot;$&quot;* #,##0_);_(&quot;$&quot;* \(#,##0\);_(&quot;$&quot;* &quot;-&quot;??_);_(@_)">
                  <c:v>0</c:v>
                </c:pt>
                <c:pt idx="3464" formatCode="_(&quot;$&quot;* #,##0_);_(&quot;$&quot;* \(#,##0\);_(&quot;$&quot;* &quot;-&quot;??_);_(@_)">
                  <c:v>0</c:v>
                </c:pt>
                <c:pt idx="3465" formatCode="_(&quot;$&quot;* #,##0_);_(&quot;$&quot;* \(#,##0\);_(&quot;$&quot;* &quot;-&quot;??_);_(@_)">
                  <c:v>0</c:v>
                </c:pt>
                <c:pt idx="3466" formatCode="_(&quot;$&quot;* #,##0_);_(&quot;$&quot;* \(#,##0\);_(&quot;$&quot;* &quot;-&quot;??_);_(@_)">
                  <c:v>0</c:v>
                </c:pt>
                <c:pt idx="3467" formatCode="_(&quot;$&quot;* #,##0_);_(&quot;$&quot;* \(#,##0\);_(&quot;$&quot;* &quot;-&quot;??_);_(@_)">
                  <c:v>12.003867662907368</c:v>
                </c:pt>
                <c:pt idx="3468" formatCode="_(&quot;$&quot;* #,##0_);_(&quot;$&quot;* \(#,##0\);_(&quot;$&quot;* &quot;-&quot;??_);_(@_)">
                  <c:v>34.980277735947894</c:v>
                </c:pt>
                <c:pt idx="3469" formatCode="_(&quot;$&quot;* #,##0_);_(&quot;$&quot;* \(#,##0\);_(&quot;$&quot;* &quot;-&quot;??_);_(@_)">
                  <c:v>0</c:v>
                </c:pt>
                <c:pt idx="3470" formatCode="_(&quot;$&quot;* #,##0_);_(&quot;$&quot;* \(#,##0\);_(&quot;$&quot;* &quot;-&quot;??_);_(@_)">
                  <c:v>7.1428268026649615</c:v>
                </c:pt>
                <c:pt idx="3471" formatCode="_(&quot;$&quot;* #,##0_);_(&quot;$&quot;* \(#,##0\);_(&quot;$&quot;* &quot;-&quot;??_);_(@_)">
                  <c:v>0</c:v>
                </c:pt>
                <c:pt idx="3472" formatCode="_(&quot;$&quot;* #,##0_);_(&quot;$&quot;* \(#,##0\);_(&quot;$&quot;* &quot;-&quot;??_);_(@_)">
                  <c:v>0</c:v>
                </c:pt>
                <c:pt idx="3473" formatCode="_(&quot;$&quot;* #,##0_);_(&quot;$&quot;* \(#,##0\);_(&quot;$&quot;* &quot;-&quot;??_);_(@_)">
                  <c:v>0</c:v>
                </c:pt>
                <c:pt idx="3474" formatCode="_(&quot;$&quot;* #,##0_);_(&quot;$&quot;* \(#,##0\);_(&quot;$&quot;* &quot;-&quot;??_);_(@_)">
                  <c:v>0</c:v>
                </c:pt>
                <c:pt idx="3475" formatCode="_(&quot;$&quot;* #,##0_);_(&quot;$&quot;* \(#,##0\);_(&quot;$&quot;* &quot;-&quot;??_);_(@_)">
                  <c:v>0</c:v>
                </c:pt>
                <c:pt idx="3476" formatCode="_(&quot;$&quot;* #,##0_);_(&quot;$&quot;* \(#,##0\);_(&quot;$&quot;* &quot;-&quot;??_);_(@_)">
                  <c:v>0</c:v>
                </c:pt>
                <c:pt idx="3477" formatCode="_(&quot;$&quot;* #,##0_);_(&quot;$&quot;* \(#,##0\);_(&quot;$&quot;* &quot;-&quot;??_);_(@_)">
                  <c:v>0</c:v>
                </c:pt>
                <c:pt idx="3478" formatCode="_(&quot;$&quot;* #,##0_);_(&quot;$&quot;* \(#,##0\);_(&quot;$&quot;* &quot;-&quot;??_);_(@_)">
                  <c:v>0</c:v>
                </c:pt>
                <c:pt idx="3479" formatCode="_(&quot;$&quot;* #,##0_);_(&quot;$&quot;* \(#,##0\);_(&quot;$&quot;* &quot;-&quot;??_);_(@_)">
                  <c:v>0</c:v>
                </c:pt>
                <c:pt idx="3480" formatCode="_(&quot;$&quot;* #,##0_);_(&quot;$&quot;* \(#,##0\);_(&quot;$&quot;* &quot;-&quot;??_);_(@_)">
                  <c:v>63.045274880328023</c:v>
                </c:pt>
                <c:pt idx="3481" formatCode="_(&quot;$&quot;* #,##0_);_(&quot;$&quot;* \(#,##0\);_(&quot;$&quot;* &quot;-&quot;??_);_(@_)">
                  <c:v>0</c:v>
                </c:pt>
                <c:pt idx="3482" formatCode="_(&quot;$&quot;* #,##0_);_(&quot;$&quot;* \(#,##0\);_(&quot;$&quot;* &quot;-&quot;??_);_(@_)">
                  <c:v>0</c:v>
                </c:pt>
                <c:pt idx="3483" formatCode="_(&quot;$&quot;* #,##0_);_(&quot;$&quot;* \(#,##0\);_(&quot;$&quot;* &quot;-&quot;??_);_(@_)">
                  <c:v>4.001289220969122</c:v>
                </c:pt>
                <c:pt idx="3484" formatCode="_(&quot;$&quot;* #,##0_);_(&quot;$&quot;* \(#,##0\);_(&quot;$&quot;* &quot;-&quot;??_);_(@_)">
                  <c:v>8.002578441938244</c:v>
                </c:pt>
                <c:pt idx="3485" formatCode="_(&quot;$&quot;* #,##0_);_(&quot;$&quot;* \(#,##0\);_(&quot;$&quot;* &quot;-&quot;??_);_(@_)">
                  <c:v>7.6912806721120148</c:v>
                </c:pt>
                <c:pt idx="3486" formatCode="_(&quot;$&quot;* #,##0_);_(&quot;$&quot;* \(#,##0\);_(&quot;$&quot;* &quot;-&quot;??_);_(@_)">
                  <c:v>0</c:v>
                </c:pt>
                <c:pt idx="3487" formatCode="_(&quot;$&quot;* #,##0_);_(&quot;$&quot;* \(#,##0\);_(&quot;$&quot;* &quot;-&quot;??_);_(@_)">
                  <c:v>2.2884768821575934</c:v>
                </c:pt>
                <c:pt idx="3488" formatCode="_(&quot;$&quot;* #,##0_);_(&quot;$&quot;* \(#,##0\);_(&quot;$&quot;* &quot;-&quot;??_);_(@_)">
                  <c:v>0</c:v>
                </c:pt>
                <c:pt idx="3489" formatCode="_(&quot;$&quot;* #,##0_);_(&quot;$&quot;* \(#,##0\);_(&quot;$&quot;* &quot;-&quot;??_);_(@_)">
                  <c:v>4.001289220969122</c:v>
                </c:pt>
                <c:pt idx="3490" formatCode="_(&quot;$&quot;* #,##0_);_(&quot;$&quot;* \(#,##0\);_(&quot;$&quot;* &quot;-&quot;??_);_(@_)">
                  <c:v>0</c:v>
                </c:pt>
                <c:pt idx="3491" formatCode="_(&quot;$&quot;* #,##0_);_(&quot;$&quot;* \(#,##0\);_(&quot;$&quot;* &quot;-&quot;??_);_(@_)">
                  <c:v>0</c:v>
                </c:pt>
                <c:pt idx="3492" formatCode="_(&quot;$&quot;* #,##0_);_(&quot;$&quot;* \(#,##0\);_(&quot;$&quot;* &quot;-&quot;??_);_(@_)">
                  <c:v>0</c:v>
                </c:pt>
                <c:pt idx="3493" formatCode="_(&quot;$&quot;* #,##0_);_(&quot;$&quot;* \(#,##0\);_(&quot;$&quot;* &quot;-&quot;??_);_(@_)">
                  <c:v>0</c:v>
                </c:pt>
                <c:pt idx="3494" formatCode="_(&quot;$&quot;* #,##0_);_(&quot;$&quot;* \(#,##0\);_(&quot;$&quot;* &quot;-&quot;??_);_(@_)">
                  <c:v>0</c:v>
                </c:pt>
                <c:pt idx="3495" formatCode="_(&quot;$&quot;* #,##0_);_(&quot;$&quot;* \(#,##0\);_(&quot;$&quot;* &quot;-&quot;??_);_(@_)">
                  <c:v>1.7103997209503408</c:v>
                </c:pt>
                <c:pt idx="3496" formatCode="_(&quot;$&quot;* #,##0_);_(&quot;$&quot;* \(#,##0\);_(&quot;$&quot;* &quot;-&quot;??_);_(@_)">
                  <c:v>1.5410747705416603</c:v>
                </c:pt>
                <c:pt idx="3497" formatCode="_(&quot;$&quot;* #,##0_);_(&quot;$&quot;* \(#,##0\);_(&quot;$&quot;* &quot;-&quot;??_);_(@_)">
                  <c:v>0</c:v>
                </c:pt>
                <c:pt idx="3498" formatCode="_(&quot;$&quot;* #,##0_);_(&quot;$&quot;* \(#,##0\);_(&quot;$&quot;* &quot;-&quot;??_);_(@_)">
                  <c:v>0</c:v>
                </c:pt>
                <c:pt idx="3499" formatCode="_(&quot;$&quot;* #,##0_);_(&quot;$&quot;* \(#,##0\);_(&quot;$&quot;* &quot;-&quot;??_);_(@_)">
                  <c:v>0</c:v>
                </c:pt>
                <c:pt idx="3500" formatCode="_(&quot;$&quot;* #,##0_);_(&quot;$&quot;* \(#,##0\);_(&quot;$&quot;* &quot;-&quot;??_);_(@_)">
                  <c:v>5.9089722404270422</c:v>
                </c:pt>
                <c:pt idx="3501" formatCode="_(&quot;$&quot;* #,##0_);_(&quot;$&quot;* \(#,##0\);_(&quot;$&quot;* &quot;-&quot;??_);_(@_)">
                  <c:v>0</c:v>
                </c:pt>
                <c:pt idx="3502" formatCode="_(&quot;$&quot;* #,##0_);_(&quot;$&quot;* \(#,##0\);_(&quot;$&quot;* &quot;-&quot;??_);_(@_)">
                  <c:v>0</c:v>
                </c:pt>
                <c:pt idx="3503" formatCode="_(&quot;$&quot;* #,##0_);_(&quot;$&quot;* \(#,##0\);_(&quot;$&quot;* &quot;-&quot;??_);_(@_)">
                  <c:v>3.0793921681594991</c:v>
                </c:pt>
                <c:pt idx="3504" formatCode="_(&quot;$&quot;* #,##0_);_(&quot;$&quot;* \(#,##0\);_(&quot;$&quot;* &quot;-&quot;??_);_(@_)">
                  <c:v>0</c:v>
                </c:pt>
                <c:pt idx="3505" formatCode="_(&quot;$&quot;* #,##0_);_(&quot;$&quot;* \(#,##0\);_(&quot;$&quot;* &quot;-&quot;??_);_(@_)">
                  <c:v>1.746868972771694</c:v>
                </c:pt>
                <c:pt idx="3506" formatCode="_(&quot;$&quot;* #,##0_);_(&quot;$&quot;* \(#,##0\);_(&quot;$&quot;* &quot;-&quot;??_);_(@_)">
                  <c:v>0</c:v>
                </c:pt>
                <c:pt idx="3507" formatCode="_(&quot;$&quot;* #,##0_);_(&quot;$&quot;* \(#,##0\);_(&quot;$&quot;* &quot;-&quot;??_);_(@_)">
                  <c:v>0</c:v>
                </c:pt>
                <c:pt idx="3508" formatCode="_(&quot;$&quot;* #,##0_);_(&quot;$&quot;* \(#,##0\);_(&quot;$&quot;* &quot;-&quot;??_);_(@_)">
                  <c:v>88.028362861320687</c:v>
                </c:pt>
                <c:pt idx="3509" formatCode="_(&quot;$&quot;* #,##0_);_(&quot;$&quot;* \(#,##0\);_(&quot;$&quot;* &quot;-&quot;??_);_(@_)">
                  <c:v>6.8899341929062796</c:v>
                </c:pt>
                <c:pt idx="3510" formatCode="_(&quot;$&quot;* #,##0_);_(&quot;$&quot;* \(#,##0\);_(&quot;$&quot;* &quot;-&quot;??_);_(@_)">
                  <c:v>0</c:v>
                </c:pt>
                <c:pt idx="3511" formatCode="_(&quot;$&quot;* #,##0_);_(&quot;$&quot;* \(#,##0\);_(&quot;$&quot;* &quot;-&quot;??_);_(@_)">
                  <c:v>3.0375228845582058</c:v>
                </c:pt>
                <c:pt idx="3512" formatCode="_(&quot;$&quot;* #,##0_);_(&quot;$&quot;* \(#,##0\);_(&quot;$&quot;* &quot;-&quot;??_);_(@_)">
                  <c:v>0</c:v>
                </c:pt>
                <c:pt idx="3513" formatCode="_(&quot;$&quot;* #,##0_);_(&quot;$&quot;* \(#,##0\);_(&quot;$&quot;* &quot;-&quot;??_);_(@_)">
                  <c:v>22.259343427702273</c:v>
                </c:pt>
                <c:pt idx="3514" formatCode="_(&quot;$&quot;* #,##0_);_(&quot;$&quot;* \(#,##0\);_(&quot;$&quot;* &quot;-&quot;??_);_(@_)">
                  <c:v>0</c:v>
                </c:pt>
                <c:pt idx="3515" formatCode="_(&quot;$&quot;* #,##0_);_(&quot;$&quot;* \(#,##0\);_(&quot;$&quot;* &quot;-&quot;??_);_(@_)">
                  <c:v>7.4444553398128956</c:v>
                </c:pt>
                <c:pt idx="3516" formatCode="_(&quot;$&quot;* #,##0_);_(&quot;$&quot;* \(#,##0\);_(&quot;$&quot;* &quot;-&quot;??_);_(@_)">
                  <c:v>0</c:v>
                </c:pt>
                <c:pt idx="3517" formatCode="_(&quot;$&quot;* #,##0_);_(&quot;$&quot;* \(#,##0\);_(&quot;$&quot;* &quot;-&quot;??_);_(@_)">
                  <c:v>1.3279310438221561</c:v>
                </c:pt>
                <c:pt idx="3518" formatCode="_(&quot;$&quot;* #,##0_);_(&quot;$&quot;* \(#,##0\);_(&quot;$&quot;* &quot;-&quot;??_);_(@_)">
                  <c:v>0</c:v>
                </c:pt>
                <c:pt idx="3519" formatCode="_(&quot;$&quot;* #,##0_);_(&quot;$&quot;* \(#,##0\);_(&quot;$&quot;* &quot;-&quot;??_);_(@_)">
                  <c:v>0</c:v>
                </c:pt>
                <c:pt idx="3520" formatCode="_(&quot;$&quot;* #,##0_);_(&quot;$&quot;* \(#,##0\);_(&quot;$&quot;* &quot;-&quot;??_);_(@_)">
                  <c:v>0</c:v>
                </c:pt>
                <c:pt idx="3521" formatCode="_(&quot;$&quot;* #,##0_);_(&quot;$&quot;* \(#,##0\);_(&quot;$&quot;* &quot;-&quot;??_);_(@_)">
                  <c:v>0</c:v>
                </c:pt>
                <c:pt idx="3522" formatCode="_(&quot;$&quot;* #,##0_);_(&quot;$&quot;* \(#,##0\);_(&quot;$&quot;* &quot;-&quot;??_);_(@_)">
                  <c:v>1.8179971376417947</c:v>
                </c:pt>
                <c:pt idx="3523" formatCode="_(&quot;$&quot;* #,##0_);_(&quot;$&quot;* \(#,##0\);_(&quot;$&quot;* &quot;-&quot;??_);_(@_)">
                  <c:v>0</c:v>
                </c:pt>
                <c:pt idx="3524" formatCode="_(&quot;$&quot;* #,##0_);_(&quot;$&quot;* \(#,##0\);_(&quot;$&quot;* &quot;-&quot;??_);_(@_)">
                  <c:v>17.803531183219977</c:v>
                </c:pt>
                <c:pt idx="3525" formatCode="_(&quot;$&quot;* #,##0_);_(&quot;$&quot;* \(#,##0\);_(&quot;$&quot;* &quot;-&quot;??_);_(@_)">
                  <c:v>0</c:v>
                </c:pt>
                <c:pt idx="3526" formatCode="_(&quot;$&quot;* #,##0_);_(&quot;$&quot;* \(#,##0\);_(&quot;$&quot;* &quot;-&quot;??_);_(@_)">
                  <c:v>0</c:v>
                </c:pt>
                <c:pt idx="3527" formatCode="_(&quot;$&quot;* #,##0_);_(&quot;$&quot;* \(#,##0\);_(&quot;$&quot;* &quot;-&quot;??_);_(@_)">
                  <c:v>0</c:v>
                </c:pt>
                <c:pt idx="3528" formatCode="_(&quot;$&quot;* #,##0_);_(&quot;$&quot;* \(#,##0\);_(&quot;$&quot;* &quot;-&quot;??_);_(@_)">
                  <c:v>0</c:v>
                </c:pt>
                <c:pt idx="3529" formatCode="_(&quot;$&quot;* #,##0_);_(&quot;$&quot;* \(#,##0\);_(&quot;$&quot;* &quot;-&quot;??_);_(@_)">
                  <c:v>4.6681672932656904</c:v>
                </c:pt>
                <c:pt idx="3530" formatCode="_(&quot;$&quot;* #,##0_);_(&quot;$&quot;* \(#,##0\);_(&quot;$&quot;* &quot;-&quot;??_);_(@_)">
                  <c:v>0</c:v>
                </c:pt>
                <c:pt idx="3531" formatCode="_(&quot;$&quot;* #,##0_);_(&quot;$&quot;* \(#,##0\);_(&quot;$&quot;* &quot;-&quot;??_);_(@_)">
                  <c:v>1.872650102383147</c:v>
                </c:pt>
                <c:pt idx="3532" formatCode="_(&quot;$&quot;* #,##0_);_(&quot;$&quot;* \(#,##0\);_(&quot;$&quot;* &quot;-&quot;??_);_(@_)">
                  <c:v>0</c:v>
                </c:pt>
                <c:pt idx="3533" formatCode="_(&quot;$&quot;* #,##0_);_(&quot;$&quot;* \(#,##0\);_(&quot;$&quot;* &quot;-&quot;??_);_(@_)">
                  <c:v>1.1322559516961541</c:v>
                </c:pt>
                <c:pt idx="3534" formatCode="_(&quot;$&quot;* #,##0_);_(&quot;$&quot;* \(#,##0\);_(&quot;$&quot;* &quot;-&quot;??_);_(@_)">
                  <c:v>0</c:v>
                </c:pt>
                <c:pt idx="3535" formatCode="_(&quot;$&quot;* #,##0_);_(&quot;$&quot;* \(#,##0\);_(&quot;$&quot;* &quot;-&quot;??_);_(@_)">
                  <c:v>0</c:v>
                </c:pt>
                <c:pt idx="3536" formatCode="_(&quot;$&quot;* #,##0_);_(&quot;$&quot;* \(#,##0\);_(&quot;$&quot;* &quot;-&quot;??_);_(@_)">
                  <c:v>2.0161521394074375</c:v>
                </c:pt>
                <c:pt idx="3537" formatCode="_(&quot;$&quot;* #,##0_);_(&quot;$&quot;* \(#,##0\);_(&quot;$&quot;* &quot;-&quot;??_);_(@_)">
                  <c:v>11.396422086054077</c:v>
                </c:pt>
                <c:pt idx="3538" formatCode="_(&quot;$&quot;* #,##0_);_(&quot;$&quot;* \(#,##0\);_(&quot;$&quot;* &quot;-&quot;??_);_(@_)">
                  <c:v>0</c:v>
                </c:pt>
                <c:pt idx="3539" formatCode="_(&quot;$&quot;* #,##0_);_(&quot;$&quot;* \(#,##0\);_(&quot;$&quot;* &quot;-&quot;??_);_(@_)">
                  <c:v>0</c:v>
                </c:pt>
                <c:pt idx="3540" formatCode="_(&quot;$&quot;* #,##0_);_(&quot;$&quot;* \(#,##0\);_(&quot;$&quot;* &quot;-&quot;??_);_(@_)">
                  <c:v>0</c:v>
                </c:pt>
                <c:pt idx="3541" formatCode="_(&quot;$&quot;* #,##0_);_(&quot;$&quot;* \(#,##0\);_(&quot;$&quot;* &quot;-&quot;??_);_(@_)">
                  <c:v>0</c:v>
                </c:pt>
                <c:pt idx="3542" formatCode="_(&quot;$&quot;* #,##0_);_(&quot;$&quot;* \(#,##0\);_(&quot;$&quot;* &quot;-&quot;??_);_(@_)">
                  <c:v>12.828097453467679</c:v>
                </c:pt>
                <c:pt idx="3543" formatCode="_(&quot;$&quot;* #,##0_);_(&quot;$&quot;* \(#,##0\);_(&quot;$&quot;* &quot;-&quot;??_);_(@_)">
                  <c:v>2.946754298407352</c:v>
                </c:pt>
                <c:pt idx="3544" formatCode="_(&quot;$&quot;* #,##0_);_(&quot;$&quot;* \(#,##0\);_(&quot;$&quot;* &quot;-&quot;??_);_(@_)">
                  <c:v>0</c:v>
                </c:pt>
                <c:pt idx="3545" formatCode="_(&quot;$&quot;* #,##0_);_(&quot;$&quot;* \(#,##0\);_(&quot;$&quot;* &quot;-&quot;??_);_(@_)">
                  <c:v>0</c:v>
                </c:pt>
                <c:pt idx="3546" formatCode="_(&quot;$&quot;* #,##0_);_(&quot;$&quot;* \(#,##0\);_(&quot;$&quot;* &quot;-&quot;??_);_(@_)">
                  <c:v>26.965578780308562</c:v>
                </c:pt>
                <c:pt idx="3547" formatCode="_(&quot;$&quot;* #,##0_);_(&quot;$&quot;* \(#,##0\);_(&quot;$&quot;* &quot;-&quot;??_);_(@_)">
                  <c:v>73.930865239947266</c:v>
                </c:pt>
                <c:pt idx="3548" formatCode="_(&quot;$&quot;* #,##0_);_(&quot;$&quot;* \(#,##0\);_(&quot;$&quot;* &quot;-&quot;??_);_(@_)">
                  <c:v>0</c:v>
                </c:pt>
                <c:pt idx="3549" formatCode="_(&quot;$&quot;* #,##0_);_(&quot;$&quot;* \(#,##0\);_(&quot;$&quot;* &quot;-&quot;??_);_(@_)">
                  <c:v>0</c:v>
                </c:pt>
                <c:pt idx="3550" formatCode="_(&quot;$&quot;* #,##0_);_(&quot;$&quot;* \(#,##0\);_(&quot;$&quot;* &quot;-&quot;??_);_(@_)">
                  <c:v>0</c:v>
                </c:pt>
                <c:pt idx="3551" formatCode="_(&quot;$&quot;* #,##0_);_(&quot;$&quot;* \(#,##0\);_(&quot;$&quot;* &quot;-&quot;??_);_(@_)">
                  <c:v>0</c:v>
                </c:pt>
                <c:pt idx="3552" formatCode="_(&quot;$&quot;* #,##0_);_(&quot;$&quot;* \(#,##0\);_(&quot;$&quot;* &quot;-&quot;??_);_(@_)">
                  <c:v>0</c:v>
                </c:pt>
                <c:pt idx="3553" formatCode="_(&quot;$&quot;* #,##0_);_(&quot;$&quot;* \(#,##0\);_(&quot;$&quot;* &quot;-&quot;??_);_(@_)">
                  <c:v>20.006446104845612</c:v>
                </c:pt>
                <c:pt idx="3554" formatCode="_(&quot;$&quot;* #,##0_);_(&quot;$&quot;* \(#,##0\);_(&quot;$&quot;* &quot;-&quot;??_);_(@_)">
                  <c:v>3.3115674727615358</c:v>
                </c:pt>
                <c:pt idx="3555" formatCode="_(&quot;$&quot;* #,##0_);_(&quot;$&quot;* \(#,##0\);_(&quot;$&quot;* &quot;-&quot;??_);_(@_)">
                  <c:v>3.0250806335706484</c:v>
                </c:pt>
                <c:pt idx="3556" formatCode="_(&quot;$&quot;* #,##0_);_(&quot;$&quot;* \(#,##0\);_(&quot;$&quot;* &quot;-&quot;??_);_(@_)">
                  <c:v>0</c:v>
                </c:pt>
                <c:pt idx="3557" formatCode="_(&quot;$&quot;* #,##0_);_(&quot;$&quot;* \(#,##0\);_(&quot;$&quot;* &quot;-&quot;??_);_(@_)">
                  <c:v>8.002578441938244</c:v>
                </c:pt>
                <c:pt idx="3558" formatCode="_(&quot;$&quot;* #,##0_);_(&quot;$&quot;* \(#,##0\);_(&quot;$&quot;* &quot;-&quot;??_);_(@_)">
                  <c:v>0</c:v>
                </c:pt>
                <c:pt idx="3559" formatCode="_(&quot;$&quot;* #,##0_);_(&quot;$&quot;* \(#,##0\);_(&quot;$&quot;* &quot;-&quot;??_);_(@_)">
                  <c:v>0</c:v>
                </c:pt>
                <c:pt idx="3560" formatCode="_(&quot;$&quot;* #,##0_);_(&quot;$&quot;* \(#,##0\);_(&quot;$&quot;* &quot;-&quot;??_);_(@_)">
                  <c:v>0</c:v>
                </c:pt>
                <c:pt idx="3561" formatCode="_(&quot;$&quot;* #,##0_);_(&quot;$&quot;* \(#,##0\);_(&quot;$&quot;* &quot;-&quot;??_);_(@_)">
                  <c:v>14.206079194263754</c:v>
                </c:pt>
                <c:pt idx="3562" formatCode="_(&quot;$&quot;* #,##0_);_(&quot;$&quot;* \(#,##0\);_(&quot;$&quot;* &quot;-&quot;??_);_(@_)">
                  <c:v>0</c:v>
                </c:pt>
                <c:pt idx="3563" formatCode="_(&quot;$&quot;* #,##0_);_(&quot;$&quot;* \(#,##0\);_(&quot;$&quot;* &quot;-&quot;??_);_(@_)">
                  <c:v>0</c:v>
                </c:pt>
                <c:pt idx="3564" formatCode="_(&quot;$&quot;* #,##0_);_(&quot;$&quot;* \(#,##0\);_(&quot;$&quot;* &quot;-&quot;??_);_(@_)">
                  <c:v>0</c:v>
                </c:pt>
                <c:pt idx="3565" formatCode="_(&quot;$&quot;* #,##0_);_(&quot;$&quot;* \(#,##0\);_(&quot;$&quot;* &quot;-&quot;??_);_(@_)">
                  <c:v>0</c:v>
                </c:pt>
                <c:pt idx="3566" formatCode="_(&quot;$&quot;* #,##0_);_(&quot;$&quot;* \(#,##0\);_(&quot;$&quot;* &quot;-&quot;??_);_(@_)">
                  <c:v>0</c:v>
                </c:pt>
                <c:pt idx="3567" formatCode="_(&quot;$&quot;* #,##0_);_(&quot;$&quot;* \(#,##0\);_(&quot;$&quot;* &quot;-&quot;??_);_(@_)">
                  <c:v>0</c:v>
                </c:pt>
                <c:pt idx="3568" formatCode="_(&quot;$&quot;* #,##0_);_(&quot;$&quot;* \(#,##0\);_(&quot;$&quot;* &quot;-&quot;??_);_(@_)">
                  <c:v>3.2135677697146954</c:v>
                </c:pt>
                <c:pt idx="3569" formatCode="_(&quot;$&quot;* #,##0_);_(&quot;$&quot;* \(#,##0\);_(&quot;$&quot;* &quot;-&quot;??_);_(@_)">
                  <c:v>0</c:v>
                </c:pt>
                <c:pt idx="3570" formatCode="_(&quot;$&quot;* #,##0_);_(&quot;$&quot;* \(#,##0\);_(&quot;$&quot;* &quot;-&quot;??_);_(@_)">
                  <c:v>0</c:v>
                </c:pt>
                <c:pt idx="3571" formatCode="_(&quot;$&quot;* #,##0_);_(&quot;$&quot;* \(#,##0\);_(&quot;$&quot;* &quot;-&quot;??_);_(@_)">
                  <c:v>7.7881355365984213</c:v>
                </c:pt>
                <c:pt idx="3572" formatCode="_(&quot;$&quot;* #,##0_);_(&quot;$&quot;* \(#,##0\);_(&quot;$&quot;* &quot;-&quot;??_);_(@_)">
                  <c:v>4.1686356446857369</c:v>
                </c:pt>
                <c:pt idx="3573" formatCode="_(&quot;$&quot;* #,##0_);_(&quot;$&quot;* \(#,##0\);_(&quot;$&quot;* &quot;-&quot;??_);_(@_)">
                  <c:v>0</c:v>
                </c:pt>
                <c:pt idx="3574" formatCode="_(&quot;$&quot;* #,##0_);_(&quot;$&quot;* \(#,##0\);_(&quot;$&quot;* &quot;-&quot;??_);_(@_)">
                  <c:v>0</c:v>
                </c:pt>
                <c:pt idx="3575" formatCode="_(&quot;$&quot;* #,##0_);_(&quot;$&quot;* \(#,##0\);_(&quot;$&quot;* &quot;-&quot;??_);_(@_)">
                  <c:v>12.003867662907368</c:v>
                </c:pt>
                <c:pt idx="3576" formatCode="_(&quot;$&quot;* #,##0_);_(&quot;$&quot;* \(#,##0\);_(&quot;$&quot;* &quot;-&quot;??_);_(@_)">
                  <c:v>10.985367106740165</c:v>
                </c:pt>
                <c:pt idx="3577" formatCode="_(&quot;$&quot;* #,##0_);_(&quot;$&quot;* \(#,##0\);_(&quot;$&quot;* &quot;-&quot;??_);_(@_)">
                  <c:v>0</c:v>
                </c:pt>
                <c:pt idx="3578" formatCode="_(&quot;$&quot;* #,##0_);_(&quot;$&quot;* \(#,##0\);_(&quot;$&quot;* &quot;-&quot;??_);_(@_)">
                  <c:v>57.954114959850997</c:v>
                </c:pt>
                <c:pt idx="3579" formatCode="_(&quot;$&quot;* #,##0_);_(&quot;$&quot;* \(#,##0\);_(&quot;$&quot;* &quot;-&quot;??_);_(@_)">
                  <c:v>55.959267468295614</c:v>
                </c:pt>
                <c:pt idx="3580" formatCode="_(&quot;$&quot;* #,##0_);_(&quot;$&quot;* \(#,##0\);_(&quot;$&quot;* &quot;-&quot;??_);_(@_)">
                  <c:v>0</c:v>
                </c:pt>
                <c:pt idx="3581" formatCode="_(&quot;$&quot;* #,##0_);_(&quot;$&quot;* \(#,##0\);_(&quot;$&quot;* &quot;-&quot;??_);_(@_)">
                  <c:v>0</c:v>
                </c:pt>
                <c:pt idx="3582" formatCode="_(&quot;$&quot;* #,##0_);_(&quot;$&quot;* \(#,##0\);_(&quot;$&quot;* &quot;-&quot;??_);_(@_)">
                  <c:v>3.5216536793537712</c:v>
                </c:pt>
                <c:pt idx="3583" formatCode="_(&quot;$&quot;* #,##0_);_(&quot;$&quot;* \(#,##0\);_(&quot;$&quot;* &quot;-&quot;??_);_(@_)">
                  <c:v>0</c:v>
                </c:pt>
                <c:pt idx="3584" formatCode="_(&quot;$&quot;* #,##0_);_(&quot;$&quot;* \(#,##0\);_(&quot;$&quot;* &quot;-&quot;??_);_(@_)">
                  <c:v>0</c:v>
                </c:pt>
                <c:pt idx="3585" formatCode="_(&quot;$&quot;* #,##0_);_(&quot;$&quot;* \(#,##0\);_(&quot;$&quot;* &quot;-&quot;??_);_(@_)">
                  <c:v>12.003867662907368</c:v>
                </c:pt>
                <c:pt idx="3586" formatCode="_(&quot;$&quot;* #,##0_);_(&quot;$&quot;* \(#,##0\);_(&quot;$&quot;* &quot;-&quot;??_);_(@_)">
                  <c:v>12.003867662907368</c:v>
                </c:pt>
                <c:pt idx="3587" formatCode="_(&quot;$&quot;* #,##0_);_(&quot;$&quot;* \(#,##0\);_(&quot;$&quot;* &quot;-&quot;??_);_(@_)">
                  <c:v>12.003867662907368</c:v>
                </c:pt>
                <c:pt idx="3588" formatCode="_(&quot;$&quot;* #,##0_);_(&quot;$&quot;* \(#,##0\);_(&quot;$&quot;* &quot;-&quot;??_);_(@_)">
                  <c:v>0</c:v>
                </c:pt>
                <c:pt idx="3589" formatCode="_(&quot;$&quot;* #,##0_);_(&quot;$&quot;* \(#,##0\);_(&quot;$&quot;* &quot;-&quot;??_);_(@_)">
                  <c:v>5.0536175028164143</c:v>
                </c:pt>
                <c:pt idx="3590" formatCode="_(&quot;$&quot;* #,##0_);_(&quot;$&quot;* \(#,##0\);_(&quot;$&quot;* &quot;-&quot;??_);_(@_)">
                  <c:v>0</c:v>
                </c:pt>
                <c:pt idx="3591" formatCode="_(&quot;$&quot;* #,##0_);_(&quot;$&quot;* \(#,##0\);_(&quot;$&quot;* &quot;-&quot;??_);_(@_)">
                  <c:v>0</c:v>
                </c:pt>
                <c:pt idx="3592" formatCode="_(&quot;$&quot;* #,##0_);_(&quot;$&quot;* \(#,##0\);_(&quot;$&quot;* &quot;-&quot;??_);_(@_)">
                  <c:v>1.3031677462775213</c:v>
                </c:pt>
                <c:pt idx="3593" formatCode="_(&quot;$&quot;* #,##0_);_(&quot;$&quot;* \(#,##0\);_(&quot;$&quot;* &quot;-&quot;??_);_(@_)">
                  <c:v>4.7524400525260573</c:v>
                </c:pt>
                <c:pt idx="3594" formatCode="_(&quot;$&quot;* #,##0_);_(&quot;$&quot;* \(#,##0\);_(&quot;$&quot;* &quot;-&quot;??_);_(@_)">
                  <c:v>0</c:v>
                </c:pt>
                <c:pt idx="3595" formatCode="_(&quot;$&quot;* #,##0_);_(&quot;$&quot;* \(#,##0\);_(&quot;$&quot;* &quot;-&quot;??_);_(@_)">
                  <c:v>0</c:v>
                </c:pt>
                <c:pt idx="3596" formatCode="_(&quot;$&quot;* #,##0_);_(&quot;$&quot;* \(#,##0\);_(&quot;$&quot;* &quot;-&quot;??_);_(@_)">
                  <c:v>1.0520537363435365</c:v>
                </c:pt>
                <c:pt idx="3597" formatCode="_(&quot;$&quot;* #,##0_);_(&quot;$&quot;* \(#,##0\);_(&quot;$&quot;* &quot;-&quot;??_);_(@_)">
                  <c:v>0</c:v>
                </c:pt>
                <c:pt idx="3598" formatCode="_(&quot;$&quot;* #,##0_);_(&quot;$&quot;* \(#,##0\);_(&quot;$&quot;* &quot;-&quot;??_);_(@_)">
                  <c:v>0</c:v>
                </c:pt>
                <c:pt idx="3599" formatCode="_(&quot;$&quot;* #,##0_);_(&quot;$&quot;* \(#,##0\);_(&quot;$&quot;* &quot;-&quot;??_);_(@_)">
                  <c:v>0</c:v>
                </c:pt>
                <c:pt idx="3600" formatCode="_(&quot;$&quot;* #,##0_);_(&quot;$&quot;* \(#,##0\);_(&quot;$&quot;* &quot;-&quot;??_);_(@_)">
                  <c:v>0</c:v>
                </c:pt>
                <c:pt idx="3601" formatCode="_(&quot;$&quot;* #,##0_);_(&quot;$&quot;* \(#,##0\);_(&quot;$&quot;* &quot;-&quot;??_);_(@_)">
                  <c:v>7.389760646180294</c:v>
                </c:pt>
                <c:pt idx="3602" formatCode="_(&quot;$&quot;* #,##0_);_(&quot;$&quot;* \(#,##0\);_(&quot;$&quot;* &quot;-&quot;??_);_(@_)">
                  <c:v>4.1681012064376857</c:v>
                </c:pt>
                <c:pt idx="3603" formatCode="_(&quot;$&quot;* #,##0_);_(&quot;$&quot;* \(#,##0\);_(&quot;$&quot;* &quot;-&quot;??_);_(@_)">
                  <c:v>64.053777338518614</c:v>
                </c:pt>
                <c:pt idx="3604" formatCode="_(&quot;$&quot;* #,##0_);_(&quot;$&quot;* \(#,##0\);_(&quot;$&quot;* &quot;-&quot;??_);_(@_)">
                  <c:v>68.021916756475079</c:v>
                </c:pt>
                <c:pt idx="3605" formatCode="_(&quot;$&quot;* #,##0_);_(&quot;$&quot;* \(#,##0\);_(&quot;$&quot;* &quot;-&quot;??_);_(@_)">
                  <c:v>0</c:v>
                </c:pt>
                <c:pt idx="3606" formatCode="_(&quot;$&quot;* #,##0_);_(&quot;$&quot;* \(#,##0\);_(&quot;$&quot;* &quot;-&quot;??_);_(@_)">
                  <c:v>0</c:v>
                </c:pt>
                <c:pt idx="3607" formatCode="_(&quot;$&quot;* #,##0_);_(&quot;$&quot;* \(#,##0\);_(&quot;$&quot;* &quot;-&quot;??_);_(@_)">
                  <c:v>0</c:v>
                </c:pt>
                <c:pt idx="3608" formatCode="_(&quot;$&quot;* #,##0_);_(&quot;$&quot;* \(#,##0\);_(&quot;$&quot;* &quot;-&quot;??_);_(@_)">
                  <c:v>1.9999656817761018</c:v>
                </c:pt>
                <c:pt idx="3609" formatCode="_(&quot;$&quot;* #,##0_);_(&quot;$&quot;* \(#,##0\);_(&quot;$&quot;* &quot;-&quot;??_);_(@_)">
                  <c:v>0</c:v>
                </c:pt>
                <c:pt idx="3610" formatCode="_(&quot;$&quot;* #,##0_);_(&quot;$&quot;* \(#,##0\);_(&quot;$&quot;* &quot;-&quot;??_);_(@_)">
                  <c:v>8.9881799589188809</c:v>
                </c:pt>
                <c:pt idx="3611" formatCode="_(&quot;$&quot;* #,##0_);_(&quot;$&quot;* \(#,##0\);_(&quot;$&quot;* &quot;-&quot;??_);_(@_)">
                  <c:v>12.003867662907368</c:v>
                </c:pt>
                <c:pt idx="3612" formatCode="_(&quot;$&quot;* #,##0_);_(&quot;$&quot;* \(#,##0\);_(&quot;$&quot;* &quot;-&quot;??_);_(@_)">
                  <c:v>4.001289220969122</c:v>
                </c:pt>
                <c:pt idx="3613" formatCode="_(&quot;$&quot;* #,##0_);_(&quot;$&quot;* \(#,##0\);_(&quot;$&quot;* &quot;-&quot;??_);_(@_)">
                  <c:v>0</c:v>
                </c:pt>
                <c:pt idx="3614" formatCode="_(&quot;$&quot;* #,##0_);_(&quot;$&quot;* \(#,##0\);_(&quot;$&quot;* &quot;-&quot;??_);_(@_)">
                  <c:v>52.312126602158045</c:v>
                </c:pt>
                <c:pt idx="3615" formatCode="_(&quot;$&quot;* #,##0_);_(&quot;$&quot;* \(#,##0\);_(&quot;$&quot;* &quot;-&quot;??_);_(@_)">
                  <c:v>0</c:v>
                </c:pt>
                <c:pt idx="3616" formatCode="_(&quot;$&quot;* #,##0_);_(&quot;$&quot;* \(#,##0\);_(&quot;$&quot;* &quot;-&quot;??_);_(@_)">
                  <c:v>0</c:v>
                </c:pt>
                <c:pt idx="3617" formatCode="_(&quot;$&quot;* #,##0_);_(&quot;$&quot;* \(#,##0\);_(&quot;$&quot;* &quot;-&quot;??_);_(@_)">
                  <c:v>0</c:v>
                </c:pt>
                <c:pt idx="3618" formatCode="_(&quot;$&quot;* #,##0_);_(&quot;$&quot;* \(#,##0\);_(&quot;$&quot;* &quot;-&quot;??_);_(@_)">
                  <c:v>0</c:v>
                </c:pt>
                <c:pt idx="3619" formatCode="_(&quot;$&quot;* #,##0_);_(&quot;$&quot;* \(#,##0\);_(&quot;$&quot;* &quot;-&quot;??_);_(@_)">
                  <c:v>0</c:v>
                </c:pt>
                <c:pt idx="3620" formatCode="_(&quot;$&quot;* #,##0_);_(&quot;$&quot;* \(#,##0\);_(&quot;$&quot;* &quot;-&quot;??_);_(@_)">
                  <c:v>21.720632614635594</c:v>
                </c:pt>
                <c:pt idx="3621" formatCode="_(&quot;$&quot;* #,##0_);_(&quot;$&quot;* \(#,##0\);_(&quot;$&quot;* &quot;-&quot;??_);_(@_)">
                  <c:v>0</c:v>
                </c:pt>
                <c:pt idx="3622" formatCode="_(&quot;$&quot;* #,##0_);_(&quot;$&quot;* \(#,##0\);_(&quot;$&quot;* &quot;-&quot;??_);_(@_)">
                  <c:v>0</c:v>
                </c:pt>
                <c:pt idx="3623" formatCode="_(&quot;$&quot;* #,##0_);_(&quot;$&quot;* \(#,##0\);_(&quot;$&quot;* &quot;-&quot;??_);_(@_)">
                  <c:v>3.0040976086517124</c:v>
                </c:pt>
                <c:pt idx="3624" formatCode="_(&quot;$&quot;* #,##0_);_(&quot;$&quot;* \(#,##0\);_(&quot;$&quot;* &quot;-&quot;??_);_(@_)">
                  <c:v>0</c:v>
                </c:pt>
                <c:pt idx="3625" formatCode="_(&quot;$&quot;* #,##0_);_(&quot;$&quot;* \(#,##0\);_(&quot;$&quot;* &quot;-&quot;??_);_(@_)">
                  <c:v>0</c:v>
                </c:pt>
                <c:pt idx="3626" formatCode="_(&quot;$&quot;* #,##0_);_(&quot;$&quot;* \(#,##0\);_(&quot;$&quot;* &quot;-&quot;??_);_(@_)">
                  <c:v>0</c:v>
                </c:pt>
                <c:pt idx="3627" formatCode="_(&quot;$&quot;* #,##0_);_(&quot;$&quot;* \(#,##0\);_(&quot;$&quot;* &quot;-&quot;??_);_(@_)">
                  <c:v>0</c:v>
                </c:pt>
                <c:pt idx="3628" formatCode="_(&quot;$&quot;* #,##0_);_(&quot;$&quot;* \(#,##0\);_(&quot;$&quot;* &quot;-&quot;??_);_(@_)">
                  <c:v>69.500424828717371</c:v>
                </c:pt>
                <c:pt idx="3629" formatCode="_(&quot;$&quot;* #,##0_);_(&quot;$&quot;* \(#,##0\);_(&quot;$&quot;* &quot;-&quot;??_);_(@_)">
                  <c:v>0</c:v>
                </c:pt>
                <c:pt idx="3630" formatCode="_(&quot;$&quot;* #,##0_);_(&quot;$&quot;* \(#,##0\);_(&quot;$&quot;* &quot;-&quot;??_);_(@_)">
                  <c:v>0</c:v>
                </c:pt>
                <c:pt idx="3631" formatCode="_(&quot;$&quot;* #,##0_);_(&quot;$&quot;* \(#,##0\);_(&quot;$&quot;* &quot;-&quot;??_);_(@_)">
                  <c:v>0</c:v>
                </c:pt>
                <c:pt idx="3632" formatCode="_(&quot;$&quot;* #,##0_);_(&quot;$&quot;* \(#,##0\);_(&quot;$&quot;* &quot;-&quot;??_);_(@_)">
                  <c:v>0</c:v>
                </c:pt>
                <c:pt idx="3633" formatCode="_(&quot;$&quot;* #,##0_);_(&quot;$&quot;* \(#,##0\);_(&quot;$&quot;* &quot;-&quot;??_);_(@_)">
                  <c:v>0</c:v>
                </c:pt>
                <c:pt idx="3634" formatCode="_(&quot;$&quot;* #,##0_);_(&quot;$&quot;* \(#,##0\);_(&quot;$&quot;* &quot;-&quot;??_);_(@_)">
                  <c:v>4.001289220969122</c:v>
                </c:pt>
                <c:pt idx="3635" formatCode="_(&quot;$&quot;* #,##0_);_(&quot;$&quot;* \(#,##0\);_(&quot;$&quot;* &quot;-&quot;??_);_(@_)">
                  <c:v>58.583949562145946</c:v>
                </c:pt>
                <c:pt idx="3636" formatCode="_(&quot;$&quot;* #,##0_);_(&quot;$&quot;* \(#,##0\);_(&quot;$&quot;* &quot;-&quot;??_);_(@_)">
                  <c:v>3.7935866566023138</c:v>
                </c:pt>
                <c:pt idx="3637" formatCode="_(&quot;$&quot;* #,##0_);_(&quot;$&quot;* \(#,##0\);_(&quot;$&quot;* &quot;-&quot;??_);_(@_)">
                  <c:v>0</c:v>
                </c:pt>
                <c:pt idx="3638" formatCode="_(&quot;$&quot;* #,##0_);_(&quot;$&quot;* \(#,##0\);_(&quot;$&quot;* &quot;-&quot;??_);_(@_)">
                  <c:v>4.001289220969122</c:v>
                </c:pt>
                <c:pt idx="3639" formatCode="_(&quot;$&quot;* #,##0_);_(&quot;$&quot;* \(#,##0\);_(&quot;$&quot;* &quot;-&quot;??_);_(@_)">
                  <c:v>14.886102921880743</c:v>
                </c:pt>
                <c:pt idx="3640" formatCode="_(&quot;$&quot;* #,##0_);_(&quot;$&quot;* \(#,##0\);_(&quot;$&quot;* &quot;-&quot;??_);_(@_)">
                  <c:v>3.7845840817629699</c:v>
                </c:pt>
                <c:pt idx="3641" formatCode="_(&quot;$&quot;* #,##0_);_(&quot;$&quot;* \(#,##0\);_(&quot;$&quot;* &quot;-&quot;??_);_(@_)">
                  <c:v>12.003867662907368</c:v>
                </c:pt>
                <c:pt idx="3642" formatCode="_(&quot;$&quot;* #,##0_);_(&quot;$&quot;* \(#,##0\);_(&quot;$&quot;* &quot;-&quot;??_);_(@_)">
                  <c:v>0</c:v>
                </c:pt>
                <c:pt idx="3643" formatCode="_(&quot;$&quot;* #,##0_);_(&quot;$&quot;* \(#,##0\);_(&quot;$&quot;* &quot;-&quot;??_);_(@_)">
                  <c:v>0</c:v>
                </c:pt>
                <c:pt idx="3644" formatCode="_(&quot;$&quot;* #,##0_);_(&quot;$&quot;* \(#,##0\);_(&quot;$&quot;* &quot;-&quot;??_);_(@_)">
                  <c:v>0</c:v>
                </c:pt>
                <c:pt idx="3645" formatCode="_(&quot;$&quot;* #,##0_);_(&quot;$&quot;* \(#,##0\);_(&quot;$&quot;* &quot;-&quot;??_);_(@_)">
                  <c:v>0</c:v>
                </c:pt>
                <c:pt idx="3646" formatCode="_(&quot;$&quot;* #,##0_);_(&quot;$&quot;* \(#,##0\);_(&quot;$&quot;* &quot;-&quot;??_);_(@_)">
                  <c:v>0</c:v>
                </c:pt>
                <c:pt idx="3647" formatCode="_(&quot;$&quot;* #,##0_);_(&quot;$&quot;* \(#,##0\);_(&quot;$&quot;* &quot;-&quot;??_);_(@_)">
                  <c:v>0</c:v>
                </c:pt>
                <c:pt idx="3648" formatCode="_(&quot;$&quot;* #,##0_);_(&quot;$&quot;* \(#,##0\);_(&quot;$&quot;* &quot;-&quot;??_);_(@_)">
                  <c:v>2.4741494019137575</c:v>
                </c:pt>
                <c:pt idx="3649" formatCode="_(&quot;$&quot;* #,##0_);_(&quot;$&quot;* \(#,##0\);_(&quot;$&quot;* &quot;-&quot;??_);_(@_)">
                  <c:v>0</c:v>
                </c:pt>
                <c:pt idx="3650" formatCode="_(&quot;$&quot;* #,##0_);_(&quot;$&quot;* \(#,##0\);_(&quot;$&quot;* &quot;-&quot;??_);_(@_)">
                  <c:v>0</c:v>
                </c:pt>
                <c:pt idx="3651" formatCode="_(&quot;$&quot;* #,##0_);_(&quot;$&quot;* \(#,##0\);_(&quot;$&quot;* &quot;-&quot;??_);_(@_)">
                  <c:v>0</c:v>
                </c:pt>
                <c:pt idx="3652" formatCode="_(&quot;$&quot;* #,##0_);_(&quot;$&quot;* \(#,##0\);_(&quot;$&quot;* &quot;-&quot;??_);_(@_)">
                  <c:v>1.8044946957724419</c:v>
                </c:pt>
                <c:pt idx="3653" formatCode="_(&quot;$&quot;* #,##0_);_(&quot;$&quot;* \(#,##0\);_(&quot;$&quot;* &quot;-&quot;??_);_(@_)">
                  <c:v>45.328477093280306</c:v>
                </c:pt>
                <c:pt idx="3654" formatCode="_(&quot;$&quot;* #,##0_);_(&quot;$&quot;* \(#,##0\);_(&quot;$&quot;* &quot;-&quot;??_);_(@_)">
                  <c:v>0</c:v>
                </c:pt>
                <c:pt idx="3655" formatCode="_(&quot;$&quot;* #,##0_);_(&quot;$&quot;* \(#,##0\);_(&quot;$&quot;* &quot;-&quot;??_);_(@_)">
                  <c:v>0</c:v>
                </c:pt>
                <c:pt idx="3656" formatCode="_(&quot;$&quot;* #,##0_);_(&quot;$&quot;* \(#,##0\);_(&quot;$&quot;* &quot;-&quot;??_);_(@_)">
                  <c:v>0</c:v>
                </c:pt>
                <c:pt idx="3657" formatCode="_(&quot;$&quot;* #,##0_);_(&quot;$&quot;* \(#,##0\);_(&quot;$&quot;* &quot;-&quot;??_);_(@_)">
                  <c:v>0</c:v>
                </c:pt>
                <c:pt idx="3658" formatCode="_(&quot;$&quot;* #,##0_);_(&quot;$&quot;* \(#,##0\);_(&quot;$&quot;* &quot;-&quot;??_);_(@_)">
                  <c:v>0</c:v>
                </c:pt>
                <c:pt idx="3659" formatCode="_(&quot;$&quot;* #,##0_);_(&quot;$&quot;* \(#,##0\);_(&quot;$&quot;* &quot;-&quot;??_);_(@_)">
                  <c:v>0</c:v>
                </c:pt>
                <c:pt idx="3660" formatCode="_(&quot;$&quot;* #,##0_);_(&quot;$&quot;* \(#,##0\);_(&quot;$&quot;* &quot;-&quot;??_);_(@_)">
                  <c:v>31.018696490053866</c:v>
                </c:pt>
                <c:pt idx="3661" formatCode="_(&quot;$&quot;* #,##0_);_(&quot;$&quot;* \(#,##0\);_(&quot;$&quot;* &quot;-&quot;??_);_(@_)">
                  <c:v>0</c:v>
                </c:pt>
                <c:pt idx="3662" formatCode="_(&quot;$&quot;* #,##0_);_(&quot;$&quot;* \(#,##0\);_(&quot;$&quot;* &quot;-&quot;??_);_(@_)">
                  <c:v>0</c:v>
                </c:pt>
                <c:pt idx="3663" formatCode="_(&quot;$&quot;* #,##0_);_(&quot;$&quot;* \(#,##0\);_(&quot;$&quot;* &quot;-&quot;??_);_(@_)">
                  <c:v>0</c:v>
                </c:pt>
                <c:pt idx="3664" formatCode="_(&quot;$&quot;* #,##0_);_(&quot;$&quot;* \(#,##0\);_(&quot;$&quot;* &quot;-&quot;??_);_(@_)">
                  <c:v>0</c:v>
                </c:pt>
                <c:pt idx="3665" formatCode="_(&quot;$&quot;* #,##0_);_(&quot;$&quot;* \(#,##0\);_(&quot;$&quot;* &quot;-&quot;??_);_(@_)">
                  <c:v>0</c:v>
                </c:pt>
                <c:pt idx="3666" formatCode="_(&quot;$&quot;* #,##0_);_(&quot;$&quot;* \(#,##0\);_(&quot;$&quot;* &quot;-&quot;??_);_(@_)">
                  <c:v>0</c:v>
                </c:pt>
                <c:pt idx="3667" formatCode="_(&quot;$&quot;* #,##0_);_(&quot;$&quot;* \(#,##0\);_(&quot;$&quot;* &quot;-&quot;??_);_(@_)">
                  <c:v>0</c:v>
                </c:pt>
                <c:pt idx="3668" formatCode="_(&quot;$&quot;* #,##0_);_(&quot;$&quot;* \(#,##0\);_(&quot;$&quot;* &quot;-&quot;??_);_(@_)">
                  <c:v>0</c:v>
                </c:pt>
                <c:pt idx="3669" formatCode="_(&quot;$&quot;* #,##0_);_(&quot;$&quot;* \(#,##0\);_(&quot;$&quot;* &quot;-&quot;??_);_(@_)">
                  <c:v>0</c:v>
                </c:pt>
                <c:pt idx="3670" formatCode="_(&quot;$&quot;* #,##0_);_(&quot;$&quot;* \(#,##0\);_(&quot;$&quot;* &quot;-&quot;??_);_(@_)">
                  <c:v>0</c:v>
                </c:pt>
                <c:pt idx="3671" formatCode="_(&quot;$&quot;* #,##0_);_(&quot;$&quot;* \(#,##0\);_(&quot;$&quot;* &quot;-&quot;??_);_(@_)">
                  <c:v>0</c:v>
                </c:pt>
                <c:pt idx="3672" formatCode="_(&quot;$&quot;* #,##0_);_(&quot;$&quot;* \(#,##0\);_(&quot;$&quot;* &quot;-&quot;??_);_(@_)">
                  <c:v>0</c:v>
                </c:pt>
                <c:pt idx="3673" formatCode="_(&quot;$&quot;* #,##0_);_(&quot;$&quot;* \(#,##0\);_(&quot;$&quot;* &quot;-&quot;??_);_(@_)">
                  <c:v>0</c:v>
                </c:pt>
                <c:pt idx="3674" formatCode="_(&quot;$&quot;* #,##0_);_(&quot;$&quot;* \(#,##0\);_(&quot;$&quot;* &quot;-&quot;??_);_(@_)">
                  <c:v>0</c:v>
                </c:pt>
                <c:pt idx="3675" formatCode="_(&quot;$&quot;* #,##0_);_(&quot;$&quot;* \(#,##0\);_(&quot;$&quot;* &quot;-&quot;??_);_(@_)">
                  <c:v>0</c:v>
                </c:pt>
                <c:pt idx="3676" formatCode="_(&quot;$&quot;* #,##0_);_(&quot;$&quot;* \(#,##0\);_(&quot;$&quot;* &quot;-&quot;??_);_(@_)">
                  <c:v>1.9991655638132548</c:v>
                </c:pt>
                <c:pt idx="3677" formatCode="_(&quot;$&quot;* #,##0_);_(&quot;$&quot;* \(#,##0\);_(&quot;$&quot;* &quot;-&quot;??_);_(@_)">
                  <c:v>12.003867662907368</c:v>
                </c:pt>
                <c:pt idx="3678" formatCode="_(&quot;$&quot;* #,##0_);_(&quot;$&quot;* \(#,##0\);_(&quot;$&quot;* &quot;-&quot;??_);_(@_)">
                  <c:v>65.939540028966462</c:v>
                </c:pt>
                <c:pt idx="3679" formatCode="_(&quot;$&quot;* #,##0_);_(&quot;$&quot;* \(#,##0\);_(&quot;$&quot;* &quot;-&quot;??_);_(@_)">
                  <c:v>0</c:v>
                </c:pt>
                <c:pt idx="3680" formatCode="_(&quot;$&quot;* #,##0_);_(&quot;$&quot;* \(#,##0\);_(&quot;$&quot;* &quot;-&quot;??_);_(@_)">
                  <c:v>0</c:v>
                </c:pt>
                <c:pt idx="3681" formatCode="_(&quot;$&quot;* #,##0_);_(&quot;$&quot;* \(#,##0\);_(&quot;$&quot;* &quot;-&quot;??_);_(@_)">
                  <c:v>2.3359694320129507</c:v>
                </c:pt>
                <c:pt idx="3682" formatCode="_(&quot;$&quot;* #,##0_);_(&quot;$&quot;* \(#,##0\);_(&quot;$&quot;* &quot;-&quot;??_);_(@_)">
                  <c:v>0</c:v>
                </c:pt>
                <c:pt idx="3683" formatCode="_(&quot;$&quot;* #,##0_);_(&quot;$&quot;* \(#,##0\);_(&quot;$&quot;* &quot;-&quot;??_);_(@_)">
                  <c:v>0</c:v>
                </c:pt>
                <c:pt idx="3684" formatCode="_(&quot;$&quot;* #,##0_);_(&quot;$&quot;* \(#,##0\);_(&quot;$&quot;* &quot;-&quot;??_);_(@_)">
                  <c:v>0</c:v>
                </c:pt>
                <c:pt idx="3685" formatCode="_(&quot;$&quot;* #,##0_);_(&quot;$&quot;* \(#,##0\);_(&quot;$&quot;* &quot;-&quot;??_);_(@_)">
                  <c:v>0</c:v>
                </c:pt>
                <c:pt idx="3686" formatCode="_(&quot;$&quot;* #,##0_);_(&quot;$&quot;* \(#,##0\);_(&quot;$&quot;* &quot;-&quot;??_);_(@_)">
                  <c:v>0</c:v>
                </c:pt>
                <c:pt idx="3687" formatCode="_(&quot;$&quot;* #,##0_);_(&quot;$&quot;* \(#,##0\);_(&quot;$&quot;* &quot;-&quot;??_);_(@_)">
                  <c:v>0</c:v>
                </c:pt>
                <c:pt idx="3688" formatCode="_(&quot;$&quot;* #,##0_);_(&quot;$&quot;* \(#,##0\);_(&quot;$&quot;* &quot;-&quot;??_);_(@_)">
                  <c:v>0</c:v>
                </c:pt>
                <c:pt idx="3689" formatCode="_(&quot;$&quot;* #,##0_);_(&quot;$&quot;* \(#,##0\);_(&quot;$&quot;* &quot;-&quot;??_);_(@_)">
                  <c:v>0</c:v>
                </c:pt>
                <c:pt idx="3690" formatCode="_(&quot;$&quot;* #,##0_);_(&quot;$&quot;* \(#,##0\);_(&quot;$&quot;* &quot;-&quot;??_);_(@_)">
                  <c:v>34.804754881995684</c:v>
                </c:pt>
                <c:pt idx="3691" formatCode="_(&quot;$&quot;* #,##0_);_(&quot;$&quot;* \(#,##0\);_(&quot;$&quot;* &quot;-&quot;??_);_(@_)">
                  <c:v>0</c:v>
                </c:pt>
                <c:pt idx="3692" formatCode="_(&quot;$&quot;* #,##0_);_(&quot;$&quot;* \(#,##0\);_(&quot;$&quot;* &quot;-&quot;??_);_(@_)">
                  <c:v>0</c:v>
                </c:pt>
                <c:pt idx="3693" formatCode="_(&quot;$&quot;* #,##0_);_(&quot;$&quot;* \(#,##0\);_(&quot;$&quot;* &quot;-&quot;??_);_(@_)">
                  <c:v>0</c:v>
                </c:pt>
                <c:pt idx="3694" formatCode="_(&quot;$&quot;* #,##0_);_(&quot;$&quot;* \(#,##0\);_(&quot;$&quot;* &quot;-&quot;??_);_(@_)">
                  <c:v>0</c:v>
                </c:pt>
                <c:pt idx="3695" formatCode="_(&quot;$&quot;* #,##0_);_(&quot;$&quot;* \(#,##0\);_(&quot;$&quot;* &quot;-&quot;??_);_(@_)">
                  <c:v>1.8772515658400755</c:v>
                </c:pt>
                <c:pt idx="3696" formatCode="_(&quot;$&quot;* #,##0_);_(&quot;$&quot;* \(#,##0\);_(&quot;$&quot;* &quot;-&quot;??_);_(@_)">
                  <c:v>0</c:v>
                </c:pt>
                <c:pt idx="3697" formatCode="_(&quot;$&quot;* #,##0_);_(&quot;$&quot;* \(#,##0\);_(&quot;$&quot;* &quot;-&quot;??_);_(@_)">
                  <c:v>2.8008507938580602</c:v>
                </c:pt>
                <c:pt idx="3698" formatCode="_(&quot;$&quot;* #,##0_);_(&quot;$&quot;* \(#,##0\);_(&quot;$&quot;* &quot;-&quot;??_);_(@_)">
                  <c:v>0</c:v>
                </c:pt>
                <c:pt idx="3699" formatCode="_(&quot;$&quot;* #,##0_);_(&quot;$&quot;* \(#,##0\);_(&quot;$&quot;* &quot;-&quot;??_);_(@_)">
                  <c:v>3.3143570424904012</c:v>
                </c:pt>
                <c:pt idx="3700" formatCode="_(&quot;$&quot;* #,##0_);_(&quot;$&quot;* \(#,##0\);_(&quot;$&quot;* &quot;-&quot;??_);_(@_)">
                  <c:v>0</c:v>
                </c:pt>
                <c:pt idx="3701" formatCode="_(&quot;$&quot;* #,##0_);_(&quot;$&quot;* \(#,##0\);_(&quot;$&quot;* &quot;-&quot;??_);_(@_)">
                  <c:v>0</c:v>
                </c:pt>
                <c:pt idx="3702" formatCode="_(&quot;$&quot;* #,##0_);_(&quot;$&quot;* \(#,##0\);_(&quot;$&quot;* &quot;-&quot;??_);_(@_)">
                  <c:v>0</c:v>
                </c:pt>
                <c:pt idx="3703" formatCode="_(&quot;$&quot;* #,##0_);_(&quot;$&quot;* \(#,##0\);_(&quot;$&quot;* &quot;-&quot;??_);_(@_)">
                  <c:v>0</c:v>
                </c:pt>
                <c:pt idx="3704" formatCode="_(&quot;$&quot;* #,##0_);_(&quot;$&quot;* \(#,##0\);_(&quot;$&quot;* &quot;-&quot;??_);_(@_)">
                  <c:v>0</c:v>
                </c:pt>
                <c:pt idx="3705" formatCode="_(&quot;$&quot;* #,##0_);_(&quot;$&quot;* \(#,##0\);_(&quot;$&quot;* &quot;-&quot;??_);_(@_)">
                  <c:v>2.2452338475860008</c:v>
                </c:pt>
                <c:pt idx="3706" formatCode="_(&quot;$&quot;* #,##0_);_(&quot;$&quot;* \(#,##0\);_(&quot;$&quot;* &quot;-&quot;??_);_(@_)">
                  <c:v>3.2184207062567465</c:v>
                </c:pt>
                <c:pt idx="3707" formatCode="_(&quot;$&quot;* #,##0_);_(&quot;$&quot;* \(#,##0\);_(&quot;$&quot;* &quot;-&quot;??_);_(@_)">
                  <c:v>0</c:v>
                </c:pt>
                <c:pt idx="3708" formatCode="_(&quot;$&quot;* #,##0_);_(&quot;$&quot;* \(#,##0\);_(&quot;$&quot;* &quot;-&quot;??_);_(@_)">
                  <c:v>0</c:v>
                </c:pt>
                <c:pt idx="3709" formatCode="_(&quot;$&quot;* #,##0_);_(&quot;$&quot;* \(#,##0\);_(&quot;$&quot;* &quot;-&quot;??_);_(@_)">
                  <c:v>0</c:v>
                </c:pt>
                <c:pt idx="3710" formatCode="_(&quot;$&quot;* #,##0_);_(&quot;$&quot;* \(#,##0\);_(&quot;$&quot;* &quot;-&quot;??_);_(@_)">
                  <c:v>1.055892031747359</c:v>
                </c:pt>
                <c:pt idx="3711" formatCode="_(&quot;$&quot;* #,##0_);_(&quot;$&quot;* \(#,##0\);_(&quot;$&quot;* &quot;-&quot;??_);_(@_)">
                  <c:v>0</c:v>
                </c:pt>
                <c:pt idx="3712" formatCode="_(&quot;$&quot;* #,##0_);_(&quot;$&quot;* \(#,##0\);_(&quot;$&quot;* &quot;-&quot;??_);_(@_)">
                  <c:v>0</c:v>
                </c:pt>
                <c:pt idx="3713" formatCode="_(&quot;$&quot;* #,##0_);_(&quot;$&quot;* \(#,##0\);_(&quot;$&quot;* &quot;-&quot;??_);_(@_)">
                  <c:v>2.8218992314435352</c:v>
                </c:pt>
                <c:pt idx="3714" formatCode="_(&quot;$&quot;* #,##0_);_(&quot;$&quot;* \(#,##0\);_(&quot;$&quot;* &quot;-&quot;??_);_(@_)">
                  <c:v>0</c:v>
                </c:pt>
                <c:pt idx="3715" formatCode="_(&quot;$&quot;* #,##0_);_(&quot;$&quot;* \(#,##0\);_(&quot;$&quot;* &quot;-&quot;??_);_(@_)">
                  <c:v>1.4185192455562552</c:v>
                </c:pt>
                <c:pt idx="3716" formatCode="_(&quot;$&quot;* #,##0_);_(&quot;$&quot;* \(#,##0\);_(&quot;$&quot;* &quot;-&quot;??_);_(@_)">
                  <c:v>0</c:v>
                </c:pt>
                <c:pt idx="3717" formatCode="_(&quot;$&quot;* #,##0_);_(&quot;$&quot;* \(#,##0\);_(&quot;$&quot;* &quot;-&quot;??_);_(@_)">
                  <c:v>0</c:v>
                </c:pt>
                <c:pt idx="3718" formatCode="_(&quot;$&quot;* #,##0_);_(&quot;$&quot;* \(#,##0\);_(&quot;$&quot;* &quot;-&quot;??_);_(@_)">
                  <c:v>47.001840468080751</c:v>
                </c:pt>
                <c:pt idx="3719" formatCode="_(&quot;$&quot;* #,##0_);_(&quot;$&quot;* \(#,##0\);_(&quot;$&quot;* &quot;-&quot;??_);_(@_)">
                  <c:v>10.809611901699293</c:v>
                </c:pt>
                <c:pt idx="3720" formatCode="_(&quot;$&quot;* #,##0_);_(&quot;$&quot;* \(#,##0\);_(&quot;$&quot;* &quot;-&quot;??_);_(@_)">
                  <c:v>0</c:v>
                </c:pt>
                <c:pt idx="3721" formatCode="_(&quot;$&quot;* #,##0_);_(&quot;$&quot;* \(#,##0\);_(&quot;$&quot;* &quot;-&quot;??_);_(@_)">
                  <c:v>0</c:v>
                </c:pt>
                <c:pt idx="3722" formatCode="_(&quot;$&quot;* #,##0_);_(&quot;$&quot;* \(#,##0\);_(&quot;$&quot;* &quot;-&quot;??_);_(@_)">
                  <c:v>0</c:v>
                </c:pt>
                <c:pt idx="3723" formatCode="_(&quot;$&quot;* #,##0_);_(&quot;$&quot;* \(#,##0\);_(&quot;$&quot;* &quot;-&quot;??_);_(@_)">
                  <c:v>19.920342935113553</c:v>
                </c:pt>
                <c:pt idx="3724" formatCode="_(&quot;$&quot;* #,##0_);_(&quot;$&quot;* \(#,##0\);_(&quot;$&quot;* &quot;-&quot;??_);_(@_)">
                  <c:v>0</c:v>
                </c:pt>
                <c:pt idx="3725" formatCode="_(&quot;$&quot;* #,##0_);_(&quot;$&quot;* \(#,##0\);_(&quot;$&quot;* &quot;-&quot;??_);_(@_)">
                  <c:v>4.001289220969122</c:v>
                </c:pt>
                <c:pt idx="3726" formatCode="_(&quot;$&quot;* #,##0_);_(&quot;$&quot;* \(#,##0\);_(&quot;$&quot;* &quot;-&quot;??_);_(@_)">
                  <c:v>0</c:v>
                </c:pt>
                <c:pt idx="3727" formatCode="_(&quot;$&quot;* #,##0_);_(&quot;$&quot;* \(#,##0\);_(&quot;$&quot;* &quot;-&quot;??_);_(@_)">
                  <c:v>3.9452372669815925</c:v>
                </c:pt>
                <c:pt idx="3728" formatCode="_(&quot;$&quot;* #,##0_);_(&quot;$&quot;* \(#,##0\);_(&quot;$&quot;* &quot;-&quot;??_);_(@_)">
                  <c:v>0</c:v>
                </c:pt>
                <c:pt idx="3729" formatCode="_(&quot;$&quot;* #,##0_);_(&quot;$&quot;* \(#,##0\);_(&quot;$&quot;* &quot;-&quot;??_);_(@_)">
                  <c:v>0</c:v>
                </c:pt>
                <c:pt idx="3730" formatCode="_(&quot;$&quot;* #,##0_);_(&quot;$&quot;* \(#,##0\);_(&quot;$&quot;* &quot;-&quot;??_);_(@_)">
                  <c:v>0</c:v>
                </c:pt>
                <c:pt idx="3731" formatCode="_(&quot;$&quot;* #,##0_);_(&quot;$&quot;* \(#,##0\);_(&quot;$&quot;* &quot;-&quot;??_);_(@_)">
                  <c:v>3.824052020426739</c:v>
                </c:pt>
                <c:pt idx="3732" formatCode="_(&quot;$&quot;* #,##0_);_(&quot;$&quot;* \(#,##0\);_(&quot;$&quot;* &quot;-&quot;??_);_(@_)">
                  <c:v>2.2505056732079218</c:v>
                </c:pt>
                <c:pt idx="3733" formatCode="_(&quot;$&quot;* #,##0_);_(&quot;$&quot;* \(#,##0\);_(&quot;$&quot;* &quot;-&quot;??_);_(@_)">
                  <c:v>0</c:v>
                </c:pt>
                <c:pt idx="3734" formatCode="_(&quot;$&quot;* #,##0_);_(&quot;$&quot;* \(#,##0\);_(&quot;$&quot;* &quot;-&quot;??_);_(@_)">
                  <c:v>0</c:v>
                </c:pt>
                <c:pt idx="3735" formatCode="_(&quot;$&quot;* #,##0_);_(&quot;$&quot;* \(#,##0\);_(&quot;$&quot;* &quot;-&quot;??_);_(@_)">
                  <c:v>0</c:v>
                </c:pt>
                <c:pt idx="3736" formatCode="_(&quot;$&quot;* #,##0_);_(&quot;$&quot;* \(#,##0\);_(&quot;$&quot;* &quot;-&quot;??_);_(@_)">
                  <c:v>0</c:v>
                </c:pt>
                <c:pt idx="3737" formatCode="_(&quot;$&quot;* #,##0_);_(&quot;$&quot;* \(#,##0\);_(&quot;$&quot;* &quot;-&quot;??_);_(@_)">
                  <c:v>0</c:v>
                </c:pt>
                <c:pt idx="3738" formatCode="_(&quot;$&quot;* #,##0_);_(&quot;$&quot;* \(#,##0\);_(&quot;$&quot;* &quot;-&quot;??_);_(@_)">
                  <c:v>12.003867662907368</c:v>
                </c:pt>
                <c:pt idx="3739" formatCode="_(&quot;$&quot;* #,##0_);_(&quot;$&quot;* \(#,##0\);_(&quot;$&quot;* &quot;-&quot;??_);_(@_)">
                  <c:v>0.96779446965197213</c:v>
                </c:pt>
                <c:pt idx="3740" formatCode="_(&quot;$&quot;* #,##0_);_(&quot;$&quot;* \(#,##0\);_(&quot;$&quot;* &quot;-&quot;??_);_(@_)">
                  <c:v>0</c:v>
                </c:pt>
                <c:pt idx="3741" formatCode="_(&quot;$&quot;* #,##0_);_(&quot;$&quot;* \(#,##0\);_(&quot;$&quot;* &quot;-&quot;??_);_(@_)">
                  <c:v>0</c:v>
                </c:pt>
                <c:pt idx="3742" formatCode="_(&quot;$&quot;* #,##0_);_(&quot;$&quot;* \(#,##0\);_(&quot;$&quot;* &quot;-&quot;??_);_(@_)">
                  <c:v>0</c:v>
                </c:pt>
                <c:pt idx="3743" formatCode="_(&quot;$&quot;* #,##0_);_(&quot;$&quot;* \(#,##0\);_(&quot;$&quot;* &quot;-&quot;??_);_(@_)">
                  <c:v>1.2911078882590736</c:v>
                </c:pt>
                <c:pt idx="3744" formatCode="_(&quot;$&quot;* #,##0_);_(&quot;$&quot;* \(#,##0\);_(&quot;$&quot;* &quot;-&quot;??_);_(@_)">
                  <c:v>0</c:v>
                </c:pt>
                <c:pt idx="3745" formatCode="_(&quot;$&quot;* #,##0_);_(&quot;$&quot;* \(#,##0\);_(&quot;$&quot;* &quot;-&quot;??_);_(@_)">
                  <c:v>0</c:v>
                </c:pt>
                <c:pt idx="3746" formatCode="_(&quot;$&quot;* #,##0_);_(&quot;$&quot;* \(#,##0\);_(&quot;$&quot;* &quot;-&quot;??_);_(@_)">
                  <c:v>0</c:v>
                </c:pt>
                <c:pt idx="3747" formatCode="_(&quot;$&quot;* #,##0_);_(&quot;$&quot;* \(#,##0\);_(&quot;$&quot;* &quot;-&quot;??_);_(@_)">
                  <c:v>10.741730358662739</c:v>
                </c:pt>
                <c:pt idx="3748" formatCode="_(&quot;$&quot;* #,##0_);_(&quot;$&quot;* \(#,##0\);_(&quot;$&quot;* &quot;-&quot;??_);_(@_)">
                  <c:v>0</c:v>
                </c:pt>
                <c:pt idx="3749" formatCode="_(&quot;$&quot;* #,##0_);_(&quot;$&quot;* \(#,##0\);_(&quot;$&quot;* &quot;-&quot;??_);_(@_)">
                  <c:v>0</c:v>
                </c:pt>
                <c:pt idx="3750" formatCode="_(&quot;$&quot;* #,##0_);_(&quot;$&quot;* \(#,##0\);_(&quot;$&quot;* &quot;-&quot;??_);_(@_)">
                  <c:v>0</c:v>
                </c:pt>
                <c:pt idx="3751" formatCode="_(&quot;$&quot;* #,##0_);_(&quot;$&quot;* \(#,##0\);_(&quot;$&quot;* &quot;-&quot;??_);_(@_)">
                  <c:v>0</c:v>
                </c:pt>
                <c:pt idx="3752" formatCode="_(&quot;$&quot;* #,##0_);_(&quot;$&quot;* \(#,##0\);_(&quot;$&quot;* &quot;-&quot;??_);_(@_)">
                  <c:v>13.148676885502596</c:v>
                </c:pt>
                <c:pt idx="3753" formatCode="_(&quot;$&quot;* #,##0_);_(&quot;$&quot;* \(#,##0\);_(&quot;$&quot;* &quot;-&quot;??_);_(@_)">
                  <c:v>1.8226191046060096</c:v>
                </c:pt>
                <c:pt idx="3754" formatCode="_(&quot;$&quot;* #,##0_);_(&quot;$&quot;* \(#,##0\);_(&quot;$&quot;* &quot;-&quot;??_);_(@_)">
                  <c:v>0</c:v>
                </c:pt>
                <c:pt idx="3755" formatCode="_(&quot;$&quot;* #,##0_);_(&quot;$&quot;* \(#,##0\);_(&quot;$&quot;* &quot;-&quot;??_);_(@_)">
                  <c:v>0</c:v>
                </c:pt>
                <c:pt idx="3756" formatCode="_(&quot;$&quot;* #,##0_);_(&quot;$&quot;* \(#,##0\);_(&quot;$&quot;* &quot;-&quot;??_);_(@_)">
                  <c:v>7.6492924047557453</c:v>
                </c:pt>
                <c:pt idx="3757" formatCode="_(&quot;$&quot;* #,##0_);_(&quot;$&quot;* \(#,##0\);_(&quot;$&quot;* &quot;-&quot;??_);_(@_)">
                  <c:v>88.028362861320687</c:v>
                </c:pt>
                <c:pt idx="3758" formatCode="_(&quot;$&quot;* #,##0_);_(&quot;$&quot;* \(#,##0\);_(&quot;$&quot;* &quot;-&quot;??_);_(@_)">
                  <c:v>0</c:v>
                </c:pt>
                <c:pt idx="3759" formatCode="_(&quot;$&quot;* #,##0_);_(&quot;$&quot;* \(#,##0\);_(&quot;$&quot;* &quot;-&quot;??_);_(@_)">
                  <c:v>0</c:v>
                </c:pt>
                <c:pt idx="3760" formatCode="_(&quot;$&quot;* #,##0_);_(&quot;$&quot;* \(#,##0\);_(&quot;$&quot;* &quot;-&quot;??_);_(@_)">
                  <c:v>0</c:v>
                </c:pt>
                <c:pt idx="3761" formatCode="_(&quot;$&quot;* #,##0_);_(&quot;$&quot;* \(#,##0\);_(&quot;$&quot;* &quot;-&quot;??_);_(@_)">
                  <c:v>0</c:v>
                </c:pt>
                <c:pt idx="3762" formatCode="_(&quot;$&quot;* #,##0_);_(&quot;$&quot;* \(#,##0\);_(&quot;$&quot;* &quot;-&quot;??_);_(@_)">
                  <c:v>0</c:v>
                </c:pt>
                <c:pt idx="3763" formatCode="_(&quot;$&quot;* #,##0_);_(&quot;$&quot;* \(#,##0\);_(&quot;$&quot;* &quot;-&quot;??_);_(@_)">
                  <c:v>4.001289220969122</c:v>
                </c:pt>
                <c:pt idx="3764" formatCode="_(&quot;$&quot;* #,##0_);_(&quot;$&quot;* \(#,##0\);_(&quot;$&quot;* &quot;-&quot;??_);_(@_)">
                  <c:v>1.8626495461570252</c:v>
                </c:pt>
                <c:pt idx="3765" formatCode="_(&quot;$&quot;* #,##0_);_(&quot;$&quot;* \(#,##0\);_(&quot;$&quot;* &quot;-&quot;??_);_(@_)">
                  <c:v>0</c:v>
                </c:pt>
                <c:pt idx="3766" formatCode="_(&quot;$&quot;* #,##0_);_(&quot;$&quot;* \(#,##0\);_(&quot;$&quot;* &quot;-&quot;??_);_(@_)">
                  <c:v>4.3864813069822803</c:v>
                </c:pt>
                <c:pt idx="3767" formatCode="_(&quot;$&quot;* #,##0_);_(&quot;$&quot;* \(#,##0\);_(&quot;$&quot;* &quot;-&quot;??_);_(@_)">
                  <c:v>0</c:v>
                </c:pt>
                <c:pt idx="3768" formatCode="_(&quot;$&quot;* #,##0_);_(&quot;$&quot;* \(#,##0\);_(&quot;$&quot;* &quot;-&quot;??_);_(@_)">
                  <c:v>0</c:v>
                </c:pt>
                <c:pt idx="3769" formatCode="_(&quot;$&quot;* #,##0_);_(&quot;$&quot;* \(#,##0\);_(&quot;$&quot;* &quot;-&quot;??_);_(@_)">
                  <c:v>0</c:v>
                </c:pt>
                <c:pt idx="3770" formatCode="_(&quot;$&quot;* #,##0_);_(&quot;$&quot;* \(#,##0\);_(&quot;$&quot;* &quot;-&quot;??_);_(@_)">
                  <c:v>0</c:v>
                </c:pt>
                <c:pt idx="3771" formatCode="_(&quot;$&quot;* #,##0_);_(&quot;$&quot;* \(#,##0\);_(&quot;$&quot;* &quot;-&quot;??_);_(@_)">
                  <c:v>23.073185660309271</c:v>
                </c:pt>
                <c:pt idx="3772" formatCode="_(&quot;$&quot;* #,##0_);_(&quot;$&quot;* \(#,##0\);_(&quot;$&quot;* &quot;-&quot;??_);_(@_)">
                  <c:v>0</c:v>
                </c:pt>
                <c:pt idx="3773" formatCode="_(&quot;$&quot;* #,##0_);_(&quot;$&quot;* \(#,##0\);_(&quot;$&quot;* &quot;-&quot;??_);_(@_)">
                  <c:v>0</c:v>
                </c:pt>
                <c:pt idx="3774" formatCode="_(&quot;$&quot;* #,##0_);_(&quot;$&quot;* \(#,##0\);_(&quot;$&quot;* &quot;-&quot;??_);_(@_)">
                  <c:v>0</c:v>
                </c:pt>
                <c:pt idx="3775" formatCode="_(&quot;$&quot;* #,##0_);_(&quot;$&quot;* \(#,##0\);_(&quot;$&quot;* &quot;-&quot;??_);_(@_)">
                  <c:v>0</c:v>
                </c:pt>
                <c:pt idx="3776" formatCode="_(&quot;$&quot;* #,##0_);_(&quot;$&quot;* \(#,##0\);_(&quot;$&quot;* &quot;-&quot;??_);_(@_)">
                  <c:v>0</c:v>
                </c:pt>
                <c:pt idx="3777" formatCode="_(&quot;$&quot;* #,##0_);_(&quot;$&quot;* \(#,##0\);_(&quot;$&quot;* &quot;-&quot;??_);_(@_)">
                  <c:v>0</c:v>
                </c:pt>
                <c:pt idx="3778" formatCode="_(&quot;$&quot;* #,##0_);_(&quot;$&quot;* \(#,##0\);_(&quot;$&quot;* &quot;-&quot;??_);_(@_)">
                  <c:v>10.859447387314349</c:v>
                </c:pt>
                <c:pt idx="3779" formatCode="_(&quot;$&quot;* #,##0_);_(&quot;$&quot;* \(#,##0\);_(&quot;$&quot;* &quot;-&quot;??_);_(@_)">
                  <c:v>0</c:v>
                </c:pt>
                <c:pt idx="3780" formatCode="_(&quot;$&quot;* #,##0_);_(&quot;$&quot;* \(#,##0\);_(&quot;$&quot;* &quot;-&quot;??_);_(@_)">
                  <c:v>0</c:v>
                </c:pt>
                <c:pt idx="3781" formatCode="_(&quot;$&quot;* #,##0_);_(&quot;$&quot;* \(#,##0\);_(&quot;$&quot;* &quot;-&quot;??_);_(@_)">
                  <c:v>4.6712393016995577</c:v>
                </c:pt>
                <c:pt idx="3782" formatCode="_(&quot;$&quot;* #,##0_);_(&quot;$&quot;* \(#,##0\);_(&quot;$&quot;* &quot;-&quot;??_);_(@_)">
                  <c:v>0</c:v>
                </c:pt>
                <c:pt idx="3783" formatCode="_(&quot;$&quot;* #,##0_);_(&quot;$&quot;* \(#,##0\);_(&quot;$&quot;* &quot;-&quot;??_);_(@_)">
                  <c:v>0</c:v>
                </c:pt>
                <c:pt idx="3784" formatCode="_(&quot;$&quot;* #,##0_);_(&quot;$&quot;* \(#,##0\);_(&quot;$&quot;* &quot;-&quot;??_);_(@_)">
                  <c:v>0</c:v>
                </c:pt>
                <c:pt idx="3785" formatCode="_(&quot;$&quot;* #,##0_);_(&quot;$&quot;* \(#,##0\);_(&quot;$&quot;* &quot;-&quot;??_);_(@_)">
                  <c:v>7.033611643682983</c:v>
                </c:pt>
                <c:pt idx="3786" formatCode="_(&quot;$&quot;* #,##0_);_(&quot;$&quot;* \(#,##0\);_(&quot;$&quot;* &quot;-&quot;??_);_(@_)">
                  <c:v>1.7098061356248913</c:v>
                </c:pt>
                <c:pt idx="3787" formatCode="_(&quot;$&quot;* #,##0_);_(&quot;$&quot;* \(#,##0\);_(&quot;$&quot;* &quot;-&quot;??_);_(@_)">
                  <c:v>0</c:v>
                </c:pt>
                <c:pt idx="3788" formatCode="_(&quot;$&quot;* #,##0_);_(&quot;$&quot;* \(#,##0\);_(&quot;$&quot;* &quot;-&quot;??_);_(@_)">
                  <c:v>41.031920893776316</c:v>
                </c:pt>
                <c:pt idx="3789" formatCode="_(&quot;$&quot;* #,##0_);_(&quot;$&quot;* \(#,##0\);_(&quot;$&quot;* &quot;-&quot;??_);_(@_)">
                  <c:v>49.843003158737986</c:v>
                </c:pt>
                <c:pt idx="3790" formatCode="_(&quot;$&quot;* #,##0_);_(&quot;$&quot;* \(#,##0\);_(&quot;$&quot;* &quot;-&quot;??_);_(@_)">
                  <c:v>0</c:v>
                </c:pt>
                <c:pt idx="3791" formatCode="_(&quot;$&quot;* #,##0_);_(&quot;$&quot;* \(#,##0\);_(&quot;$&quot;* &quot;-&quot;??_);_(@_)">
                  <c:v>0</c:v>
                </c:pt>
                <c:pt idx="3792" formatCode="_(&quot;$&quot;* #,##0_);_(&quot;$&quot;* \(#,##0\);_(&quot;$&quot;* &quot;-&quot;??_);_(@_)">
                  <c:v>2.4664476419725396</c:v>
                </c:pt>
                <c:pt idx="3793" formatCode="_(&quot;$&quot;* #,##0_);_(&quot;$&quot;* \(#,##0\);_(&quot;$&quot;* &quot;-&quot;??_);_(@_)">
                  <c:v>0</c:v>
                </c:pt>
                <c:pt idx="3794" formatCode="_(&quot;$&quot;* #,##0_);_(&quot;$&quot;* \(#,##0\);_(&quot;$&quot;* &quot;-&quot;??_);_(@_)">
                  <c:v>0</c:v>
                </c:pt>
                <c:pt idx="3795" formatCode="_(&quot;$&quot;* #,##0_);_(&quot;$&quot;* \(#,##0\);_(&quot;$&quot;* &quot;-&quot;??_);_(@_)">
                  <c:v>7.374225681833761</c:v>
                </c:pt>
                <c:pt idx="3796" formatCode="_(&quot;$&quot;* #,##0_);_(&quot;$&quot;* \(#,##0\);_(&quot;$&quot;* &quot;-&quot;??_);_(@_)">
                  <c:v>4.001289220969122</c:v>
                </c:pt>
                <c:pt idx="3797" formatCode="_(&quot;$&quot;* #,##0_);_(&quot;$&quot;* \(#,##0\);_(&quot;$&quot;* &quot;-&quot;??_);_(@_)">
                  <c:v>4.001289220969122</c:v>
                </c:pt>
                <c:pt idx="3798" formatCode="_(&quot;$&quot;* #,##0_);_(&quot;$&quot;* \(#,##0\);_(&quot;$&quot;* &quot;-&quot;??_);_(@_)">
                  <c:v>1.9759550281176692</c:v>
                </c:pt>
                <c:pt idx="3799" formatCode="_(&quot;$&quot;* #,##0_);_(&quot;$&quot;* \(#,##0\);_(&quot;$&quot;* &quot;-&quot;??_);_(@_)">
                  <c:v>4.1393280059654147</c:v>
                </c:pt>
                <c:pt idx="3800" formatCode="_(&quot;$&quot;* #,##0_);_(&quot;$&quot;* \(#,##0\);_(&quot;$&quot;* &quot;-&quot;??_);_(@_)">
                  <c:v>0</c:v>
                </c:pt>
                <c:pt idx="3801" formatCode="_(&quot;$&quot;* #,##0_);_(&quot;$&quot;* \(#,##0\);_(&quot;$&quot;* &quot;-&quot;??_);_(@_)">
                  <c:v>0</c:v>
                </c:pt>
                <c:pt idx="3802" formatCode="_(&quot;$&quot;* #,##0_);_(&quot;$&quot;* \(#,##0\);_(&quot;$&quot;* &quot;-&quot;??_);_(@_)">
                  <c:v>1.7681312489550531</c:v>
                </c:pt>
                <c:pt idx="3803" formatCode="_(&quot;$&quot;* #,##0_);_(&quot;$&quot;* \(#,##0\);_(&quot;$&quot;* &quot;-&quot;??_);_(@_)">
                  <c:v>3.8577607208891034</c:v>
                </c:pt>
                <c:pt idx="3804" formatCode="_(&quot;$&quot;* #,##0_);_(&quot;$&quot;* \(#,##0\);_(&quot;$&quot;* &quot;-&quot;??_);_(@_)">
                  <c:v>0</c:v>
                </c:pt>
                <c:pt idx="3805" formatCode="_(&quot;$&quot;* #,##0_);_(&quot;$&quot;* \(#,##0\);_(&quot;$&quot;* &quot;-&quot;??_);_(@_)">
                  <c:v>0</c:v>
                </c:pt>
                <c:pt idx="3806" formatCode="_(&quot;$&quot;* #,##0_);_(&quot;$&quot;* \(#,##0\);_(&quot;$&quot;* &quot;-&quot;??_);_(@_)">
                  <c:v>2.3858163258069771</c:v>
                </c:pt>
                <c:pt idx="3807" formatCode="_(&quot;$&quot;* #,##0_);_(&quot;$&quot;* \(#,##0\);_(&quot;$&quot;* &quot;-&quot;??_);_(@_)">
                  <c:v>0</c:v>
                </c:pt>
                <c:pt idx="3808" formatCode="_(&quot;$&quot;* #,##0_);_(&quot;$&quot;* \(#,##0\);_(&quot;$&quot;* &quot;-&quot;??_);_(@_)">
                  <c:v>0</c:v>
                </c:pt>
                <c:pt idx="3809" formatCode="_(&quot;$&quot;* #,##0_);_(&quot;$&quot;* \(#,##0\);_(&quot;$&quot;* &quot;-&quot;??_);_(@_)">
                  <c:v>3.0909462853799323</c:v>
                </c:pt>
                <c:pt idx="3810" formatCode="_(&quot;$&quot;* #,##0_);_(&quot;$&quot;* \(#,##0\);_(&quot;$&quot;* &quot;-&quot;??_);_(@_)">
                  <c:v>0</c:v>
                </c:pt>
                <c:pt idx="3811" formatCode="_(&quot;$&quot;* #,##0_);_(&quot;$&quot;* \(#,##0\);_(&quot;$&quot;* &quot;-&quot;??_);_(@_)">
                  <c:v>2.7010065788368451</c:v>
                </c:pt>
                <c:pt idx="3812" formatCode="_(&quot;$&quot;* #,##0_);_(&quot;$&quot;* \(#,##0\);_(&quot;$&quot;* &quot;-&quot;??_);_(@_)">
                  <c:v>0</c:v>
                </c:pt>
                <c:pt idx="3813" formatCode="_(&quot;$&quot;* #,##0_);_(&quot;$&quot;* \(#,##0\);_(&quot;$&quot;* &quot;-&quot;??_);_(@_)">
                  <c:v>61.780201146392841</c:v>
                </c:pt>
                <c:pt idx="3814" formatCode="_(&quot;$&quot;* #,##0_);_(&quot;$&quot;* \(#,##0\);_(&quot;$&quot;* &quot;-&quot;??_);_(@_)">
                  <c:v>38.251386633978299</c:v>
                </c:pt>
                <c:pt idx="3815" formatCode="_(&quot;$&quot;* #,##0_);_(&quot;$&quot;* \(#,##0\);_(&quot;$&quot;* &quot;-&quot;??_);_(@_)">
                  <c:v>0</c:v>
                </c:pt>
                <c:pt idx="3816" formatCode="_(&quot;$&quot;* #,##0_);_(&quot;$&quot;* \(#,##0\);_(&quot;$&quot;* &quot;-&quot;??_);_(@_)">
                  <c:v>0</c:v>
                </c:pt>
                <c:pt idx="3817" formatCode="_(&quot;$&quot;* #,##0_);_(&quot;$&quot;* \(#,##0\);_(&quot;$&quot;* &quot;-&quot;??_);_(@_)">
                  <c:v>0</c:v>
                </c:pt>
                <c:pt idx="3818" formatCode="_(&quot;$&quot;* #,##0_);_(&quot;$&quot;* \(#,##0\);_(&quot;$&quot;* &quot;-&quot;??_);_(@_)">
                  <c:v>5.4093325558382288</c:v>
                </c:pt>
                <c:pt idx="3819" formatCode="_(&quot;$&quot;* #,##0_);_(&quot;$&quot;* \(#,##0\);_(&quot;$&quot;* &quot;-&quot;??_);_(@_)">
                  <c:v>1.7662054105706269</c:v>
                </c:pt>
                <c:pt idx="3820" formatCode="_(&quot;$&quot;* #,##0_);_(&quot;$&quot;* \(#,##0\);_(&quot;$&quot;* &quot;-&quot;??_);_(@_)">
                  <c:v>9.2052621172083633</c:v>
                </c:pt>
                <c:pt idx="3821" formatCode="_(&quot;$&quot;* #,##0_);_(&quot;$&quot;* \(#,##0\);_(&quot;$&quot;* &quot;-&quot;??_);_(@_)">
                  <c:v>12.003867662907368</c:v>
                </c:pt>
                <c:pt idx="3822" formatCode="_(&quot;$&quot;* #,##0_);_(&quot;$&quot;* \(#,##0\);_(&quot;$&quot;* &quot;-&quot;??_);_(@_)">
                  <c:v>0</c:v>
                </c:pt>
                <c:pt idx="3823" formatCode="_(&quot;$&quot;* #,##0_);_(&quot;$&quot;* \(#,##0\);_(&quot;$&quot;* &quot;-&quot;??_);_(@_)">
                  <c:v>0</c:v>
                </c:pt>
                <c:pt idx="3824" formatCode="_(&quot;$&quot;* #,##0_);_(&quot;$&quot;* \(#,##0\);_(&quot;$&quot;* &quot;-&quot;??_);_(@_)">
                  <c:v>22.402140338772519</c:v>
                </c:pt>
                <c:pt idx="3825" formatCode="_(&quot;$&quot;* #,##0_);_(&quot;$&quot;* \(#,##0\);_(&quot;$&quot;* &quot;-&quot;??_);_(@_)">
                  <c:v>0</c:v>
                </c:pt>
                <c:pt idx="3826" formatCode="_(&quot;$&quot;* #,##0_);_(&quot;$&quot;* \(#,##0\);_(&quot;$&quot;* &quot;-&quot;??_);_(@_)">
                  <c:v>0</c:v>
                </c:pt>
                <c:pt idx="3827" formatCode="_(&quot;$&quot;* #,##0_);_(&quot;$&quot;* \(#,##0\);_(&quot;$&quot;* &quot;-&quot;??_);_(@_)">
                  <c:v>0</c:v>
                </c:pt>
                <c:pt idx="3828" formatCode="_(&quot;$&quot;* #,##0_);_(&quot;$&quot;* \(#,##0\);_(&quot;$&quot;* &quot;-&quot;??_);_(@_)">
                  <c:v>0</c:v>
                </c:pt>
                <c:pt idx="3829" formatCode="_(&quot;$&quot;* #,##0_);_(&quot;$&quot;* \(#,##0\);_(&quot;$&quot;* &quot;-&quot;??_);_(@_)">
                  <c:v>0</c:v>
                </c:pt>
                <c:pt idx="3830" formatCode="_(&quot;$&quot;* #,##0_);_(&quot;$&quot;* \(#,##0\);_(&quot;$&quot;* &quot;-&quot;??_);_(@_)">
                  <c:v>64.020627535505952</c:v>
                </c:pt>
                <c:pt idx="3831" formatCode="_(&quot;$&quot;* #,##0_);_(&quot;$&quot;* \(#,##0\);_(&quot;$&quot;* &quot;-&quot;??_);_(@_)">
                  <c:v>0</c:v>
                </c:pt>
                <c:pt idx="3832" formatCode="_(&quot;$&quot;* #,##0_);_(&quot;$&quot;* \(#,##0\);_(&quot;$&quot;* &quot;-&quot;??_);_(@_)">
                  <c:v>0</c:v>
                </c:pt>
                <c:pt idx="3833" formatCode="_(&quot;$&quot;* #,##0_);_(&quot;$&quot;* \(#,##0\);_(&quot;$&quot;* &quot;-&quot;??_);_(@_)">
                  <c:v>1.5424826420885096</c:v>
                </c:pt>
                <c:pt idx="3834" formatCode="_(&quot;$&quot;* #,##0_);_(&quot;$&quot;* \(#,##0\);_(&quot;$&quot;* &quot;-&quot;??_);_(@_)">
                  <c:v>0</c:v>
                </c:pt>
                <c:pt idx="3835" formatCode="_(&quot;$&quot;* #,##0_);_(&quot;$&quot;* \(#,##0\);_(&quot;$&quot;* &quot;-&quot;??_);_(@_)">
                  <c:v>0</c:v>
                </c:pt>
                <c:pt idx="3836" formatCode="_(&quot;$&quot;* #,##0_);_(&quot;$&quot;* \(#,##0\);_(&quot;$&quot;* &quot;-&quot;??_);_(@_)">
                  <c:v>0</c:v>
                </c:pt>
                <c:pt idx="3837" formatCode="_(&quot;$&quot;* #,##0_);_(&quot;$&quot;* \(#,##0\);_(&quot;$&quot;* &quot;-&quot;??_);_(@_)">
                  <c:v>0</c:v>
                </c:pt>
                <c:pt idx="3838" formatCode="_(&quot;$&quot;* #,##0_);_(&quot;$&quot;* \(#,##0\);_(&quot;$&quot;* &quot;-&quot;??_);_(@_)">
                  <c:v>55.3831689510911</c:v>
                </c:pt>
                <c:pt idx="3839" formatCode="_(&quot;$&quot;* #,##0_);_(&quot;$&quot;* \(#,##0\);_(&quot;$&quot;* &quot;-&quot;??_);_(@_)">
                  <c:v>0</c:v>
                </c:pt>
                <c:pt idx="3840" formatCode="_(&quot;$&quot;* #,##0_);_(&quot;$&quot;* \(#,##0\);_(&quot;$&quot;* &quot;-&quot;??_);_(@_)">
                  <c:v>0</c:v>
                </c:pt>
                <c:pt idx="3841" formatCode="_(&quot;$&quot;* #,##0_);_(&quot;$&quot;* \(#,##0\);_(&quot;$&quot;* &quot;-&quot;??_);_(@_)">
                  <c:v>1.8602422416742912</c:v>
                </c:pt>
                <c:pt idx="3842" formatCode="_(&quot;$&quot;* #,##0_);_(&quot;$&quot;* \(#,##0\);_(&quot;$&quot;* &quot;-&quot;??_);_(@_)">
                  <c:v>0</c:v>
                </c:pt>
                <c:pt idx="3843" formatCode="_(&quot;$&quot;* #,##0_);_(&quot;$&quot;* \(#,##0\);_(&quot;$&quot;* &quot;-&quot;??_);_(@_)">
                  <c:v>0</c:v>
                </c:pt>
                <c:pt idx="3844" formatCode="_(&quot;$&quot;* #,##0_);_(&quot;$&quot;* \(#,##0\);_(&quot;$&quot;* &quot;-&quot;??_);_(@_)">
                  <c:v>0</c:v>
                </c:pt>
                <c:pt idx="3845" formatCode="_(&quot;$&quot;* #,##0_);_(&quot;$&quot;* \(#,##0\);_(&quot;$&quot;* &quot;-&quot;??_);_(@_)">
                  <c:v>37.960191263579723</c:v>
                </c:pt>
                <c:pt idx="3846" formatCode="_(&quot;$&quot;* #,##0_);_(&quot;$&quot;* \(#,##0\);_(&quot;$&quot;* &quot;-&quot;??_);_(@_)">
                  <c:v>0</c:v>
                </c:pt>
                <c:pt idx="3847" formatCode="_(&quot;$&quot;* #,##0_);_(&quot;$&quot;* \(#,##0\);_(&quot;$&quot;* &quot;-&quot;??_);_(@_)">
                  <c:v>0</c:v>
                </c:pt>
                <c:pt idx="3848" formatCode="_(&quot;$&quot;* #,##0_);_(&quot;$&quot;* \(#,##0\);_(&quot;$&quot;* &quot;-&quot;??_);_(@_)">
                  <c:v>0</c:v>
                </c:pt>
                <c:pt idx="3849" formatCode="_(&quot;$&quot;* #,##0_);_(&quot;$&quot;* \(#,##0\);_(&quot;$&quot;* &quot;-&quot;??_);_(@_)">
                  <c:v>2.5179824342112087</c:v>
                </c:pt>
                <c:pt idx="3850" formatCode="_(&quot;$&quot;* #,##0_);_(&quot;$&quot;* \(#,##0\);_(&quot;$&quot;* &quot;-&quot;??_);_(@_)">
                  <c:v>20.006446104845612</c:v>
                </c:pt>
                <c:pt idx="3851" formatCode="_(&quot;$&quot;* #,##0_);_(&quot;$&quot;* \(#,##0\);_(&quot;$&quot;* &quot;-&quot;??_);_(@_)">
                  <c:v>8.002578441938244</c:v>
                </c:pt>
                <c:pt idx="3852" formatCode="_(&quot;$&quot;* #,##0_);_(&quot;$&quot;* \(#,##0\);_(&quot;$&quot;* &quot;-&quot;??_);_(@_)">
                  <c:v>0</c:v>
                </c:pt>
                <c:pt idx="3853" formatCode="_(&quot;$&quot;* #,##0_);_(&quot;$&quot;* \(#,##0\);_(&quot;$&quot;* &quot;-&quot;??_);_(@_)">
                  <c:v>0</c:v>
                </c:pt>
                <c:pt idx="3854" formatCode="_(&quot;$&quot;* #,##0_);_(&quot;$&quot;* \(#,##0\);_(&quot;$&quot;* &quot;-&quot;??_);_(@_)">
                  <c:v>0</c:v>
                </c:pt>
                <c:pt idx="3855" formatCode="_(&quot;$&quot;* #,##0_);_(&quot;$&quot;* \(#,##0\);_(&quot;$&quot;* &quot;-&quot;??_);_(@_)">
                  <c:v>0</c:v>
                </c:pt>
                <c:pt idx="3856" formatCode="_(&quot;$&quot;* #,##0_);_(&quot;$&quot;* \(#,##0\);_(&quot;$&quot;* &quot;-&quot;??_);_(@_)">
                  <c:v>0</c:v>
                </c:pt>
                <c:pt idx="3857" formatCode="_(&quot;$&quot;* #,##0_);_(&quot;$&quot;* \(#,##0\);_(&quot;$&quot;* &quot;-&quot;??_);_(@_)">
                  <c:v>0</c:v>
                </c:pt>
                <c:pt idx="3858" formatCode="_(&quot;$&quot;* #,##0_);_(&quot;$&quot;* \(#,##0\);_(&quot;$&quot;* &quot;-&quot;??_);_(@_)">
                  <c:v>2.3542407652739765</c:v>
                </c:pt>
                <c:pt idx="3859" formatCode="_(&quot;$&quot;* #,##0_);_(&quot;$&quot;* \(#,##0\);_(&quot;$&quot;* &quot;-&quot;??_);_(@_)">
                  <c:v>0</c:v>
                </c:pt>
                <c:pt idx="3860" formatCode="_(&quot;$&quot;* #,##0_);_(&quot;$&quot;* \(#,##0\);_(&quot;$&quot;* &quot;-&quot;??_);_(@_)">
                  <c:v>0</c:v>
                </c:pt>
                <c:pt idx="3861" formatCode="_(&quot;$&quot;* #,##0_);_(&quot;$&quot;* \(#,##0\);_(&quot;$&quot;* &quot;-&quot;??_);_(@_)">
                  <c:v>12.003867662907368</c:v>
                </c:pt>
                <c:pt idx="3862" formatCode="_(&quot;$&quot;* #,##0_);_(&quot;$&quot;* \(#,##0\);_(&quot;$&quot;* &quot;-&quot;??_);_(@_)">
                  <c:v>0</c:v>
                </c:pt>
                <c:pt idx="3863" formatCode="_(&quot;$&quot;* #,##0_);_(&quot;$&quot;* \(#,##0\);_(&quot;$&quot;* &quot;-&quot;??_);_(@_)">
                  <c:v>50.224020246957359</c:v>
                </c:pt>
                <c:pt idx="3864" formatCode="_(&quot;$&quot;* #,##0_);_(&quot;$&quot;* \(#,##0\);_(&quot;$&quot;* &quot;-&quot;??_);_(@_)">
                  <c:v>0</c:v>
                </c:pt>
                <c:pt idx="3865" formatCode="_(&quot;$&quot;* #,##0_);_(&quot;$&quot;* \(#,##0\);_(&quot;$&quot;* &quot;-&quot;??_);_(@_)">
                  <c:v>0</c:v>
                </c:pt>
                <c:pt idx="3866" formatCode="_(&quot;$&quot;* #,##0_);_(&quot;$&quot;* \(#,##0\);_(&quot;$&quot;* &quot;-&quot;??_);_(@_)">
                  <c:v>0</c:v>
                </c:pt>
                <c:pt idx="3867" formatCode="_(&quot;$&quot;* #,##0_);_(&quot;$&quot;* \(#,##0\);_(&quot;$&quot;* &quot;-&quot;??_);_(@_)">
                  <c:v>0</c:v>
                </c:pt>
                <c:pt idx="3868" formatCode="_(&quot;$&quot;* #,##0_);_(&quot;$&quot;* \(#,##0\);_(&quot;$&quot;* &quot;-&quot;??_);_(@_)">
                  <c:v>5.5400924725063279</c:v>
                </c:pt>
                <c:pt idx="3869" formatCode="_(&quot;$&quot;* #,##0_);_(&quot;$&quot;* \(#,##0\);_(&quot;$&quot;* &quot;-&quot;??_);_(@_)">
                  <c:v>0</c:v>
                </c:pt>
                <c:pt idx="3870" formatCode="_(&quot;$&quot;* #,##0_);_(&quot;$&quot;* \(#,##0\);_(&quot;$&quot;* &quot;-&quot;??_);_(@_)">
                  <c:v>17.2401158967551</c:v>
                </c:pt>
                <c:pt idx="3871" formatCode="_(&quot;$&quot;* #,##0_);_(&quot;$&quot;* \(#,##0\);_(&quot;$&quot;* &quot;-&quot;??_);_(@_)">
                  <c:v>0</c:v>
                </c:pt>
                <c:pt idx="3872" formatCode="_(&quot;$&quot;* #,##0_);_(&quot;$&quot;* \(#,##0\);_(&quot;$&quot;* &quot;-&quot;??_);_(@_)">
                  <c:v>0</c:v>
                </c:pt>
                <c:pt idx="3873" formatCode="_(&quot;$&quot;* #,##0_);_(&quot;$&quot;* \(#,##0\);_(&quot;$&quot;* &quot;-&quot;??_);_(@_)">
                  <c:v>0</c:v>
                </c:pt>
                <c:pt idx="3874" formatCode="_(&quot;$&quot;* #,##0_);_(&quot;$&quot;* \(#,##0\);_(&quot;$&quot;* &quot;-&quot;??_);_(@_)">
                  <c:v>0</c:v>
                </c:pt>
                <c:pt idx="3875" formatCode="_(&quot;$&quot;* #,##0_);_(&quot;$&quot;* \(#,##0\);_(&quot;$&quot;* &quot;-&quot;??_);_(@_)">
                  <c:v>0</c:v>
                </c:pt>
                <c:pt idx="3876" formatCode="_(&quot;$&quot;* #,##0_);_(&quot;$&quot;* \(#,##0\);_(&quot;$&quot;* &quot;-&quot;??_);_(@_)">
                  <c:v>0</c:v>
                </c:pt>
                <c:pt idx="3877" formatCode="_(&quot;$&quot;* #,##0_);_(&quot;$&quot;* \(#,##0\);_(&quot;$&quot;* &quot;-&quot;??_);_(@_)">
                  <c:v>0</c:v>
                </c:pt>
                <c:pt idx="3878" formatCode="_(&quot;$&quot;* #,##0_);_(&quot;$&quot;* \(#,##0\);_(&quot;$&quot;* &quot;-&quot;??_);_(@_)">
                  <c:v>0</c:v>
                </c:pt>
                <c:pt idx="3879" formatCode="_(&quot;$&quot;* #,##0_);_(&quot;$&quot;* \(#,##0\);_(&quot;$&quot;* &quot;-&quot;??_);_(@_)">
                  <c:v>0</c:v>
                </c:pt>
                <c:pt idx="3880" formatCode="_(&quot;$&quot;* #,##0_);_(&quot;$&quot;* \(#,##0\);_(&quot;$&quot;* &quot;-&quot;??_);_(@_)">
                  <c:v>0</c:v>
                </c:pt>
                <c:pt idx="3881" formatCode="_(&quot;$&quot;* #,##0_);_(&quot;$&quot;* \(#,##0\);_(&quot;$&quot;* &quot;-&quot;??_);_(@_)">
                  <c:v>0</c:v>
                </c:pt>
                <c:pt idx="3882" formatCode="_(&quot;$&quot;* #,##0_);_(&quot;$&quot;* \(#,##0\);_(&quot;$&quot;* &quot;-&quot;??_);_(@_)">
                  <c:v>0</c:v>
                </c:pt>
                <c:pt idx="3883" formatCode="_(&quot;$&quot;* #,##0_);_(&quot;$&quot;* \(#,##0\);_(&quot;$&quot;* &quot;-&quot;??_);_(@_)">
                  <c:v>0</c:v>
                </c:pt>
                <c:pt idx="3884" formatCode="_(&quot;$&quot;* #,##0_);_(&quot;$&quot;* \(#,##0\);_(&quot;$&quot;* &quot;-&quot;??_);_(@_)">
                  <c:v>0</c:v>
                </c:pt>
                <c:pt idx="3885" formatCode="_(&quot;$&quot;* #,##0_);_(&quot;$&quot;* \(#,##0\);_(&quot;$&quot;* &quot;-&quot;??_);_(@_)">
                  <c:v>0</c:v>
                </c:pt>
                <c:pt idx="3886" formatCode="_(&quot;$&quot;* #,##0_);_(&quot;$&quot;* \(#,##0\);_(&quot;$&quot;* &quot;-&quot;??_);_(@_)">
                  <c:v>0</c:v>
                </c:pt>
                <c:pt idx="3887" formatCode="_(&quot;$&quot;* #,##0_);_(&quot;$&quot;* \(#,##0\);_(&quot;$&quot;* &quot;-&quot;??_);_(@_)">
                  <c:v>8.002578441938244</c:v>
                </c:pt>
                <c:pt idx="3888" formatCode="_(&quot;$&quot;* #,##0_);_(&quot;$&quot;* \(#,##0\);_(&quot;$&quot;* &quot;-&quot;??_);_(@_)">
                  <c:v>37.162018196844727</c:v>
                </c:pt>
                <c:pt idx="3889" formatCode="_(&quot;$&quot;* #,##0_);_(&quot;$&quot;* \(#,##0\);_(&quot;$&quot;* &quot;-&quot;??_);_(@_)">
                  <c:v>0</c:v>
                </c:pt>
                <c:pt idx="3890" formatCode="_(&quot;$&quot;* #,##0_);_(&quot;$&quot;* \(#,##0\);_(&quot;$&quot;* &quot;-&quot;??_);_(@_)">
                  <c:v>0</c:v>
                </c:pt>
                <c:pt idx="3891" formatCode="_(&quot;$&quot;* #,##0_);_(&quot;$&quot;* \(#,##0\);_(&quot;$&quot;* &quot;-&quot;??_);_(@_)">
                  <c:v>2.5803841203639788</c:v>
                </c:pt>
                <c:pt idx="3892" formatCode="_(&quot;$&quot;* #,##0_);_(&quot;$&quot;* \(#,##0\);_(&quot;$&quot;* &quot;-&quot;??_);_(@_)">
                  <c:v>0</c:v>
                </c:pt>
                <c:pt idx="3893" formatCode="_(&quot;$&quot;* #,##0_);_(&quot;$&quot;* \(#,##0\);_(&quot;$&quot;* &quot;-&quot;??_);_(@_)">
                  <c:v>0</c:v>
                </c:pt>
                <c:pt idx="3894" formatCode="_(&quot;$&quot;* #,##0_);_(&quot;$&quot;* \(#,##0\);_(&quot;$&quot;* &quot;-&quot;??_);_(@_)">
                  <c:v>0</c:v>
                </c:pt>
                <c:pt idx="3895" formatCode="_(&quot;$&quot;* #,##0_);_(&quot;$&quot;* \(#,##0\);_(&quot;$&quot;* &quot;-&quot;??_);_(@_)">
                  <c:v>0</c:v>
                </c:pt>
                <c:pt idx="3896" formatCode="_(&quot;$&quot;* #,##0_);_(&quot;$&quot;* \(#,##0\);_(&quot;$&quot;* &quot;-&quot;??_);_(@_)">
                  <c:v>0</c:v>
                </c:pt>
                <c:pt idx="3897" formatCode="_(&quot;$&quot;* #,##0_);_(&quot;$&quot;* \(#,##0\);_(&quot;$&quot;* &quot;-&quot;??_);_(@_)">
                  <c:v>0</c:v>
                </c:pt>
                <c:pt idx="3898" formatCode="_(&quot;$&quot;* #,##0_);_(&quot;$&quot;* \(#,##0\);_(&quot;$&quot;* &quot;-&quot;??_);_(@_)">
                  <c:v>0</c:v>
                </c:pt>
                <c:pt idx="3899" formatCode="_(&quot;$&quot;* #,##0_);_(&quot;$&quot;* \(#,##0\);_(&quot;$&quot;* &quot;-&quot;??_);_(@_)">
                  <c:v>0</c:v>
                </c:pt>
                <c:pt idx="3900" formatCode="_(&quot;$&quot;* #,##0_);_(&quot;$&quot;* \(#,##0\);_(&quot;$&quot;* &quot;-&quot;??_);_(@_)">
                  <c:v>56.082676005427466</c:v>
                </c:pt>
                <c:pt idx="3901" formatCode="_(&quot;$&quot;* #,##0_);_(&quot;$&quot;* \(#,##0\);_(&quot;$&quot;* &quot;-&quot;??_);_(@_)">
                  <c:v>0</c:v>
                </c:pt>
                <c:pt idx="3902" formatCode="_(&quot;$&quot;* #,##0_);_(&quot;$&quot;* \(#,##0\);_(&quot;$&quot;* &quot;-&quot;??_);_(@_)">
                  <c:v>0</c:v>
                </c:pt>
                <c:pt idx="3903" formatCode="_(&quot;$&quot;* #,##0_);_(&quot;$&quot;* \(#,##0\);_(&quot;$&quot;* &quot;-&quot;??_);_(@_)">
                  <c:v>0</c:v>
                </c:pt>
                <c:pt idx="3904" formatCode="_(&quot;$&quot;* #,##0_);_(&quot;$&quot;* \(#,##0\);_(&quot;$&quot;* &quot;-&quot;??_);_(@_)">
                  <c:v>0</c:v>
                </c:pt>
                <c:pt idx="3905" formatCode="_(&quot;$&quot;* #,##0_);_(&quot;$&quot;* \(#,##0\);_(&quot;$&quot;* &quot;-&quot;??_);_(@_)">
                  <c:v>12.420454917783244</c:v>
                </c:pt>
                <c:pt idx="3906" formatCode="_(&quot;$&quot;* #,##0_);_(&quot;$&quot;* \(#,##0\);_(&quot;$&quot;* &quot;-&quot;??_);_(@_)">
                  <c:v>0</c:v>
                </c:pt>
                <c:pt idx="3907" formatCode="_(&quot;$&quot;* #,##0_);_(&quot;$&quot;* \(#,##0\);_(&quot;$&quot;* &quot;-&quot;??_);_(@_)">
                  <c:v>2.8056089161138922</c:v>
                </c:pt>
                <c:pt idx="3908" formatCode="_(&quot;$&quot;* #,##0_);_(&quot;$&quot;* \(#,##0\);_(&quot;$&quot;* &quot;-&quot;??_);_(@_)">
                  <c:v>0</c:v>
                </c:pt>
                <c:pt idx="3909" formatCode="_(&quot;$&quot;* #,##0_);_(&quot;$&quot;* \(#,##0\);_(&quot;$&quot;* &quot;-&quot;??_);_(@_)">
                  <c:v>2.0871016697947855</c:v>
                </c:pt>
                <c:pt idx="3910" formatCode="_(&quot;$&quot;* #,##0_);_(&quot;$&quot;* \(#,##0\);_(&quot;$&quot;* &quot;-&quot;??_);_(@_)">
                  <c:v>0</c:v>
                </c:pt>
                <c:pt idx="3911" formatCode="_(&quot;$&quot;* #,##0_);_(&quot;$&quot;* \(#,##0\);_(&quot;$&quot;* &quot;-&quot;??_);_(@_)">
                  <c:v>0</c:v>
                </c:pt>
                <c:pt idx="3912" formatCode="_(&quot;$&quot;* #,##0_);_(&quot;$&quot;* \(#,##0\);_(&quot;$&quot;* &quot;-&quot;??_);_(@_)">
                  <c:v>0</c:v>
                </c:pt>
                <c:pt idx="3913" formatCode="_(&quot;$&quot;* #,##0_);_(&quot;$&quot;* \(#,##0\);_(&quot;$&quot;* &quot;-&quot;??_);_(@_)">
                  <c:v>0</c:v>
                </c:pt>
                <c:pt idx="3914" formatCode="_(&quot;$&quot;* #,##0_);_(&quot;$&quot;* \(#,##0\);_(&quot;$&quot;* &quot;-&quot;??_);_(@_)">
                  <c:v>1.9265389440871052</c:v>
                </c:pt>
                <c:pt idx="3915" formatCode="_(&quot;$&quot;* #,##0_);_(&quot;$&quot;* \(#,##0\);_(&quot;$&quot;* &quot;-&quot;??_);_(@_)">
                  <c:v>1.6590514599282324</c:v>
                </c:pt>
                <c:pt idx="3916" formatCode="_(&quot;$&quot;* #,##0_);_(&quot;$&quot;* \(#,##0\);_(&quot;$&quot;* &quot;-&quot;??_);_(@_)">
                  <c:v>2.6457970353721123</c:v>
                </c:pt>
                <c:pt idx="3917" formatCode="_(&quot;$&quot;* #,##0_);_(&quot;$&quot;* \(#,##0\);_(&quot;$&quot;* &quot;-&quot;??_);_(@_)">
                  <c:v>4.1328217603737869</c:v>
                </c:pt>
                <c:pt idx="3918" formatCode="_(&quot;$&quot;* #,##0_);_(&quot;$&quot;* \(#,##0\);_(&quot;$&quot;* &quot;-&quot;??_);_(@_)">
                  <c:v>0</c:v>
                </c:pt>
                <c:pt idx="3919" formatCode="_(&quot;$&quot;* #,##0_);_(&quot;$&quot;* \(#,##0\);_(&quot;$&quot;* &quot;-&quot;??_);_(@_)">
                  <c:v>0</c:v>
                </c:pt>
                <c:pt idx="3920" formatCode="_(&quot;$&quot;* #,##0_);_(&quot;$&quot;* \(#,##0\);_(&quot;$&quot;* &quot;-&quot;??_);_(@_)">
                  <c:v>4.5912666643504485</c:v>
                </c:pt>
                <c:pt idx="3921" formatCode="_(&quot;$&quot;* #,##0_);_(&quot;$&quot;* \(#,##0\);_(&quot;$&quot;* &quot;-&quot;??_);_(@_)">
                  <c:v>0</c:v>
                </c:pt>
                <c:pt idx="3922" formatCode="_(&quot;$&quot;* #,##0_);_(&quot;$&quot;* \(#,##0\);_(&quot;$&quot;* &quot;-&quot;??_);_(@_)">
                  <c:v>0</c:v>
                </c:pt>
                <c:pt idx="3923" formatCode="_(&quot;$&quot;* #,##0_);_(&quot;$&quot;* \(#,##0\);_(&quot;$&quot;* &quot;-&quot;??_);_(@_)">
                  <c:v>1.7142152526809085</c:v>
                </c:pt>
                <c:pt idx="3924" formatCode="_(&quot;$&quot;* #,##0_);_(&quot;$&quot;* \(#,##0\);_(&quot;$&quot;* &quot;-&quot;??_);_(@_)">
                  <c:v>0</c:v>
                </c:pt>
                <c:pt idx="3925" formatCode="_(&quot;$&quot;* #,##0_);_(&quot;$&quot;* \(#,##0\);_(&quot;$&quot;* &quot;-&quot;??_);_(@_)">
                  <c:v>0.51214305928569326</c:v>
                </c:pt>
                <c:pt idx="3926" formatCode="_(&quot;$&quot;* #,##0_);_(&quot;$&quot;* \(#,##0\);_(&quot;$&quot;* &quot;-&quot;??_);_(@_)">
                  <c:v>3.0383794356875256</c:v>
                </c:pt>
                <c:pt idx="3927" formatCode="_(&quot;$&quot;* #,##0_);_(&quot;$&quot;* \(#,##0\);_(&quot;$&quot;* &quot;-&quot;??_);_(@_)">
                  <c:v>0</c:v>
                </c:pt>
                <c:pt idx="3928" formatCode="_(&quot;$&quot;* #,##0_);_(&quot;$&quot;* \(#,##0\);_(&quot;$&quot;* &quot;-&quot;??_);_(@_)">
                  <c:v>77.984994261578436</c:v>
                </c:pt>
                <c:pt idx="3929" formatCode="_(&quot;$&quot;* #,##0_);_(&quot;$&quot;* \(#,##0\);_(&quot;$&quot;* &quot;-&quot;??_);_(@_)">
                  <c:v>0</c:v>
                </c:pt>
                <c:pt idx="3930" formatCode="_(&quot;$&quot;* #,##0_);_(&quot;$&quot;* \(#,##0\);_(&quot;$&quot;* &quot;-&quot;??_);_(@_)">
                  <c:v>0</c:v>
                </c:pt>
                <c:pt idx="3931" formatCode="_(&quot;$&quot;* #,##0_);_(&quot;$&quot;* \(#,##0\);_(&quot;$&quot;* &quot;-&quot;??_);_(@_)">
                  <c:v>0</c:v>
                </c:pt>
                <c:pt idx="3932" formatCode="_(&quot;$&quot;* #,##0_);_(&quot;$&quot;* \(#,##0\);_(&quot;$&quot;* &quot;-&quot;??_);_(@_)">
                  <c:v>0</c:v>
                </c:pt>
                <c:pt idx="3933" formatCode="_(&quot;$&quot;* #,##0_);_(&quot;$&quot;* \(#,##0\);_(&quot;$&quot;* &quot;-&quot;??_);_(@_)">
                  <c:v>24.572486960942001</c:v>
                </c:pt>
                <c:pt idx="3934" formatCode="_(&quot;$&quot;* #,##0_);_(&quot;$&quot;* \(#,##0\);_(&quot;$&quot;* &quot;-&quot;??_);_(@_)">
                  <c:v>0</c:v>
                </c:pt>
                <c:pt idx="3935" formatCode="_(&quot;$&quot;* #,##0_);_(&quot;$&quot;* \(#,##0\);_(&quot;$&quot;* &quot;-&quot;??_);_(@_)">
                  <c:v>8.002578441938244</c:v>
                </c:pt>
                <c:pt idx="3936" formatCode="_(&quot;$&quot;* #,##0_);_(&quot;$&quot;* \(#,##0\);_(&quot;$&quot;* &quot;-&quot;??_);_(@_)">
                  <c:v>0</c:v>
                </c:pt>
                <c:pt idx="3937" formatCode="_(&quot;$&quot;* #,##0_);_(&quot;$&quot;* \(#,##0\);_(&quot;$&quot;* &quot;-&quot;??_);_(@_)">
                  <c:v>8.0460508097276175</c:v>
                </c:pt>
                <c:pt idx="3938" formatCode="_(&quot;$&quot;* #,##0_);_(&quot;$&quot;* \(#,##0\);_(&quot;$&quot;* &quot;-&quot;??_);_(@_)">
                  <c:v>3.5112068735538537</c:v>
                </c:pt>
                <c:pt idx="3939" formatCode="_(&quot;$&quot;* #,##0_);_(&quot;$&quot;* \(#,##0\);_(&quot;$&quot;* &quot;-&quot;??_);_(@_)">
                  <c:v>0</c:v>
                </c:pt>
                <c:pt idx="3940" formatCode="_(&quot;$&quot;* #,##0_);_(&quot;$&quot;* \(#,##0\);_(&quot;$&quot;* &quot;-&quot;??_);_(@_)">
                  <c:v>0</c:v>
                </c:pt>
                <c:pt idx="3941" formatCode="_(&quot;$&quot;* #,##0_);_(&quot;$&quot;* \(#,##0\);_(&quot;$&quot;* &quot;-&quot;??_);_(@_)">
                  <c:v>4.001289220969122</c:v>
                </c:pt>
                <c:pt idx="3942" formatCode="_(&quot;$&quot;* #,##0_);_(&quot;$&quot;* \(#,##0\);_(&quot;$&quot;* &quot;-&quot;??_);_(@_)">
                  <c:v>1.171012965990271</c:v>
                </c:pt>
                <c:pt idx="3943" formatCode="_(&quot;$&quot;* #,##0_);_(&quot;$&quot;* \(#,##0\);_(&quot;$&quot;* &quot;-&quot;??_);_(@_)">
                  <c:v>2.9441154127712927</c:v>
                </c:pt>
                <c:pt idx="3944" formatCode="_(&quot;$&quot;* #,##0_);_(&quot;$&quot;* \(#,##0\);_(&quot;$&quot;* &quot;-&quot;??_);_(@_)">
                  <c:v>3.5627312356315239</c:v>
                </c:pt>
                <c:pt idx="3945" formatCode="_(&quot;$&quot;* #,##0_);_(&quot;$&quot;* \(#,##0\);_(&quot;$&quot;* &quot;-&quot;??_);_(@_)">
                  <c:v>0</c:v>
                </c:pt>
                <c:pt idx="3946" formatCode="_(&quot;$&quot;* #,##0_);_(&quot;$&quot;* \(#,##0\);_(&quot;$&quot;* &quot;-&quot;??_);_(@_)">
                  <c:v>0</c:v>
                </c:pt>
                <c:pt idx="3947" formatCode="_(&quot;$&quot;* #,##0_);_(&quot;$&quot;* \(#,##0\);_(&quot;$&quot;* &quot;-&quot;??_);_(@_)">
                  <c:v>0</c:v>
                </c:pt>
                <c:pt idx="3948" formatCode="_(&quot;$&quot;* #,##0_);_(&quot;$&quot;* \(#,##0\);_(&quot;$&quot;* &quot;-&quot;??_);_(@_)">
                  <c:v>0</c:v>
                </c:pt>
                <c:pt idx="3949" formatCode="_(&quot;$&quot;* #,##0_);_(&quot;$&quot;* \(#,##0\);_(&quot;$&quot;* &quot;-&quot;??_);_(@_)">
                  <c:v>5.79356263813143</c:v>
                </c:pt>
                <c:pt idx="3950" formatCode="_(&quot;$&quot;* #,##0_);_(&quot;$&quot;* \(#,##0\);_(&quot;$&quot;* &quot;-&quot;??_);_(@_)">
                  <c:v>0</c:v>
                </c:pt>
                <c:pt idx="3951" formatCode="_(&quot;$&quot;* #,##0_);_(&quot;$&quot;* \(#,##0\);_(&quot;$&quot;* &quot;-&quot;??_);_(@_)">
                  <c:v>0</c:v>
                </c:pt>
                <c:pt idx="3952" formatCode="_(&quot;$&quot;* #,##0_);_(&quot;$&quot;* \(#,##0\);_(&quot;$&quot;* &quot;-&quot;??_);_(@_)">
                  <c:v>0</c:v>
                </c:pt>
                <c:pt idx="3953" formatCode="_(&quot;$&quot;* #,##0_);_(&quot;$&quot;* \(#,##0\);_(&quot;$&quot;* &quot;-&quot;??_);_(@_)">
                  <c:v>0</c:v>
                </c:pt>
                <c:pt idx="3954" formatCode="_(&quot;$&quot;* #,##0_);_(&quot;$&quot;* \(#,##0\);_(&quot;$&quot;* &quot;-&quot;??_);_(@_)">
                  <c:v>0</c:v>
                </c:pt>
                <c:pt idx="3955" formatCode="_(&quot;$&quot;* #,##0_);_(&quot;$&quot;* \(#,##0\);_(&quot;$&quot;* &quot;-&quot;??_);_(@_)">
                  <c:v>0</c:v>
                </c:pt>
                <c:pt idx="3956" formatCode="_(&quot;$&quot;* #,##0_);_(&quot;$&quot;* \(#,##0\);_(&quot;$&quot;* &quot;-&quot;??_);_(@_)">
                  <c:v>0</c:v>
                </c:pt>
                <c:pt idx="3957" formatCode="_(&quot;$&quot;* #,##0_);_(&quot;$&quot;* \(#,##0\);_(&quot;$&quot;* &quot;-&quot;??_);_(@_)">
                  <c:v>0</c:v>
                </c:pt>
                <c:pt idx="3958" formatCode="_(&quot;$&quot;* #,##0_);_(&quot;$&quot;* \(#,##0\);_(&quot;$&quot;* &quot;-&quot;??_);_(@_)">
                  <c:v>0</c:v>
                </c:pt>
                <c:pt idx="3959" formatCode="_(&quot;$&quot;* #,##0_);_(&quot;$&quot;* \(#,##0\);_(&quot;$&quot;* &quot;-&quot;??_);_(@_)">
                  <c:v>0</c:v>
                </c:pt>
                <c:pt idx="3960" formatCode="_(&quot;$&quot;* #,##0_);_(&quot;$&quot;* \(#,##0\);_(&quot;$&quot;* &quot;-&quot;??_);_(@_)">
                  <c:v>0</c:v>
                </c:pt>
                <c:pt idx="3961" formatCode="_(&quot;$&quot;* #,##0_);_(&quot;$&quot;* \(#,##0\);_(&quot;$&quot;* &quot;-&quot;??_);_(@_)">
                  <c:v>0</c:v>
                </c:pt>
                <c:pt idx="3962" formatCode="_(&quot;$&quot;* #,##0_);_(&quot;$&quot;* \(#,##0\);_(&quot;$&quot;* &quot;-&quot;??_);_(@_)">
                  <c:v>17.159092737691111</c:v>
                </c:pt>
                <c:pt idx="3963" formatCode="_(&quot;$&quot;* #,##0_);_(&quot;$&quot;* \(#,##0\);_(&quot;$&quot;* &quot;-&quot;??_);_(@_)">
                  <c:v>6.771606875633478</c:v>
                </c:pt>
                <c:pt idx="3964" formatCode="_(&quot;$&quot;* #,##0_);_(&quot;$&quot;* \(#,##0\);_(&quot;$&quot;* &quot;-&quot;??_);_(@_)">
                  <c:v>0</c:v>
                </c:pt>
                <c:pt idx="3965" formatCode="_(&quot;$&quot;* #,##0_);_(&quot;$&quot;* \(#,##0\);_(&quot;$&quot;* &quot;-&quot;??_);_(@_)">
                  <c:v>0</c:v>
                </c:pt>
                <c:pt idx="3966" formatCode="_(&quot;$&quot;* #,##0_);_(&quot;$&quot;* \(#,##0\);_(&quot;$&quot;* &quot;-&quot;??_);_(@_)">
                  <c:v>9.5964140911718818</c:v>
                </c:pt>
                <c:pt idx="3967" formatCode="_(&quot;$&quot;* #,##0_);_(&quot;$&quot;* \(#,##0\);_(&quot;$&quot;* &quot;-&quot;??_);_(@_)">
                  <c:v>92.000509247397304</c:v>
                </c:pt>
                <c:pt idx="3968" formatCode="_(&quot;$&quot;* #,##0_);_(&quot;$&quot;* \(#,##0\);_(&quot;$&quot;* &quot;-&quot;??_);_(@_)">
                  <c:v>0</c:v>
                </c:pt>
                <c:pt idx="3969" formatCode="_(&quot;$&quot;* #,##0_);_(&quot;$&quot;* \(#,##0\);_(&quot;$&quot;* &quot;-&quot;??_);_(@_)">
                  <c:v>0</c:v>
                </c:pt>
                <c:pt idx="3970" formatCode="_(&quot;$&quot;* #,##0_);_(&quot;$&quot;* \(#,##0\);_(&quot;$&quot;* &quot;-&quot;??_);_(@_)">
                  <c:v>0</c:v>
                </c:pt>
                <c:pt idx="3971" formatCode="_(&quot;$&quot;* #,##0_);_(&quot;$&quot;* \(#,##0\);_(&quot;$&quot;* &quot;-&quot;??_);_(@_)">
                  <c:v>0</c:v>
                </c:pt>
                <c:pt idx="3972" formatCode="_(&quot;$&quot;* #,##0_);_(&quot;$&quot;* \(#,##0\);_(&quot;$&quot;* &quot;-&quot;??_);_(@_)">
                  <c:v>0</c:v>
                </c:pt>
                <c:pt idx="3973" formatCode="_(&quot;$&quot;* #,##0_);_(&quot;$&quot;* \(#,##0\);_(&quot;$&quot;* &quot;-&quot;??_);_(@_)">
                  <c:v>7.925588043083124</c:v>
                </c:pt>
                <c:pt idx="3974" formatCode="_(&quot;$&quot;* #,##0_);_(&quot;$&quot;* \(#,##0\);_(&quot;$&quot;* &quot;-&quot;??_);_(@_)">
                  <c:v>0</c:v>
                </c:pt>
                <c:pt idx="3975" formatCode="_(&quot;$&quot;* #,##0_);_(&quot;$&quot;* \(#,##0\);_(&quot;$&quot;* &quot;-&quot;??_);_(@_)">
                  <c:v>2.3537565958298696</c:v>
                </c:pt>
                <c:pt idx="3976" formatCode="_(&quot;$&quot;* #,##0_);_(&quot;$&quot;* \(#,##0\);_(&quot;$&quot;* &quot;-&quot;??_);_(@_)">
                  <c:v>0</c:v>
                </c:pt>
                <c:pt idx="3977" formatCode="_(&quot;$&quot;* #,##0_);_(&quot;$&quot;* \(#,##0\);_(&quot;$&quot;* &quot;-&quot;??_);_(@_)">
                  <c:v>0</c:v>
                </c:pt>
                <c:pt idx="3978" formatCode="_(&quot;$&quot;* #,##0_);_(&quot;$&quot;* \(#,##0\);_(&quot;$&quot;* &quot;-&quot;??_);_(@_)">
                  <c:v>0</c:v>
                </c:pt>
                <c:pt idx="3979" formatCode="_(&quot;$&quot;* #,##0_);_(&quot;$&quot;* \(#,##0\);_(&quot;$&quot;* &quot;-&quot;??_);_(@_)">
                  <c:v>0</c:v>
                </c:pt>
                <c:pt idx="3980" formatCode="_(&quot;$&quot;* #,##0_);_(&quot;$&quot;* \(#,##0\);_(&quot;$&quot;* &quot;-&quot;??_);_(@_)">
                  <c:v>0</c:v>
                </c:pt>
                <c:pt idx="3981" formatCode="_(&quot;$&quot;* #,##0_);_(&quot;$&quot;* \(#,##0\);_(&quot;$&quot;* &quot;-&quot;??_);_(@_)">
                  <c:v>26.044896581289084</c:v>
                </c:pt>
                <c:pt idx="3982" formatCode="_(&quot;$&quot;* #,##0_);_(&quot;$&quot;* \(#,##0\);_(&quot;$&quot;* &quot;-&quot;??_);_(@_)">
                  <c:v>0</c:v>
                </c:pt>
                <c:pt idx="3983" formatCode="_(&quot;$&quot;* #,##0_);_(&quot;$&quot;* \(#,##0\);_(&quot;$&quot;* &quot;-&quot;??_);_(@_)">
                  <c:v>0</c:v>
                </c:pt>
                <c:pt idx="3984" formatCode="_(&quot;$&quot;* #,##0_);_(&quot;$&quot;* \(#,##0\);_(&quot;$&quot;* &quot;-&quot;??_);_(@_)">
                  <c:v>0</c:v>
                </c:pt>
                <c:pt idx="3985" formatCode="_(&quot;$&quot;* #,##0_);_(&quot;$&quot;* \(#,##0\);_(&quot;$&quot;* &quot;-&quot;??_);_(@_)">
                  <c:v>0</c:v>
                </c:pt>
                <c:pt idx="3986" formatCode="_(&quot;$&quot;* #,##0_);_(&quot;$&quot;* \(#,##0\);_(&quot;$&quot;* &quot;-&quot;??_);_(@_)">
                  <c:v>3.4846958643662798</c:v>
                </c:pt>
                <c:pt idx="3987" formatCode="_(&quot;$&quot;* #,##0_);_(&quot;$&quot;* \(#,##0\);_(&quot;$&quot;* &quot;-&quot;??_);_(@_)">
                  <c:v>0</c:v>
                </c:pt>
                <c:pt idx="3988" formatCode="_(&quot;$&quot;* #,##0_);_(&quot;$&quot;* \(#,##0\);_(&quot;$&quot;* &quot;-&quot;??_);_(@_)">
                  <c:v>0</c:v>
                </c:pt>
                <c:pt idx="3989" formatCode="_(&quot;$&quot;* #,##0_);_(&quot;$&quot;* \(#,##0\);_(&quot;$&quot;* &quot;-&quot;??_);_(@_)">
                  <c:v>0</c:v>
                </c:pt>
                <c:pt idx="3990" formatCode="_(&quot;$&quot;* #,##0_);_(&quot;$&quot;* \(#,##0\);_(&quot;$&quot;* &quot;-&quot;??_);_(@_)">
                  <c:v>0</c:v>
                </c:pt>
                <c:pt idx="3991" formatCode="_(&quot;$&quot;* #,##0_);_(&quot;$&quot;* \(#,##0\);_(&quot;$&quot;* &quot;-&quot;??_);_(@_)">
                  <c:v>8.0163041308287628</c:v>
                </c:pt>
                <c:pt idx="3992" formatCode="_(&quot;$&quot;* #,##0_);_(&quot;$&quot;* \(#,##0\);_(&quot;$&quot;* &quot;-&quot;??_);_(@_)">
                  <c:v>0</c:v>
                </c:pt>
                <c:pt idx="3993" formatCode="_(&quot;$&quot;* #,##0_);_(&quot;$&quot;* \(#,##0\);_(&quot;$&quot;* &quot;-&quot;??_);_(@_)">
                  <c:v>0</c:v>
                </c:pt>
                <c:pt idx="3994" formatCode="_(&quot;$&quot;* #,##0_);_(&quot;$&quot;* \(#,##0\);_(&quot;$&quot;* &quot;-&quot;??_);_(@_)">
                  <c:v>0</c:v>
                </c:pt>
                <c:pt idx="3995" formatCode="_(&quot;$&quot;* #,##0_);_(&quot;$&quot;* \(#,##0\);_(&quot;$&quot;* &quot;-&quot;??_);_(@_)">
                  <c:v>16.005156883876488</c:v>
                </c:pt>
                <c:pt idx="3996" formatCode="_(&quot;$&quot;* #,##0_);_(&quot;$&quot;* \(#,##0\);_(&quot;$&quot;* &quot;-&quot;??_);_(@_)">
                  <c:v>2.826753753262321</c:v>
                </c:pt>
                <c:pt idx="3997" formatCode="_(&quot;$&quot;* #,##0_);_(&quot;$&quot;* \(#,##0\);_(&quot;$&quot;* &quot;-&quot;??_);_(@_)">
                  <c:v>0</c:v>
                </c:pt>
                <c:pt idx="3998" formatCode="_(&quot;$&quot;* #,##0_);_(&quot;$&quot;* \(#,##0\);_(&quot;$&quot;* &quot;-&quot;??_);_(@_)">
                  <c:v>71.897527705085935</c:v>
                </c:pt>
                <c:pt idx="3999" formatCode="_(&quot;$&quot;* #,##0_);_(&quot;$&quot;* \(#,##0\);_(&quot;$&quot;* &quot;-&quot;??_);_(@_)">
                  <c:v>84.027073640351574</c:v>
                </c:pt>
                <c:pt idx="4000" formatCode="_(&quot;$&quot;* #,##0_);_(&quot;$&quot;* \(#,##0\);_(&quot;$&quot;* &quot;-&quot;??_);_(@_)">
                  <c:v>0</c:v>
                </c:pt>
                <c:pt idx="4001" formatCode="_(&quot;$&quot;* #,##0_);_(&quot;$&quot;* \(#,##0\);_(&quot;$&quot;* &quot;-&quot;??_);_(@_)">
                  <c:v>0</c:v>
                </c:pt>
                <c:pt idx="4002" formatCode="_(&quot;$&quot;* #,##0_);_(&quot;$&quot;* \(#,##0\);_(&quot;$&quot;* &quot;-&quot;??_);_(@_)">
                  <c:v>3.8035095397761736</c:v>
                </c:pt>
                <c:pt idx="4003" formatCode="_(&quot;$&quot;* #,##0_);_(&quot;$&quot;* \(#,##0\);_(&quot;$&quot;* &quot;-&quot;??_);_(@_)">
                  <c:v>0</c:v>
                </c:pt>
                <c:pt idx="4004" formatCode="_(&quot;$&quot;* #,##0_);_(&quot;$&quot;* \(#,##0\);_(&quot;$&quot;* &quot;-&quot;??_);_(@_)">
                  <c:v>0</c:v>
                </c:pt>
                <c:pt idx="4005" formatCode="_(&quot;$&quot;* #,##0_);_(&quot;$&quot;* \(#,##0\);_(&quot;$&quot;* &quot;-&quot;??_);_(@_)">
                  <c:v>12.003867662907368</c:v>
                </c:pt>
                <c:pt idx="4006" formatCode="_(&quot;$&quot;* #,##0_);_(&quot;$&quot;* \(#,##0\);_(&quot;$&quot;* &quot;-&quot;??_);_(@_)">
                  <c:v>4.001289220969122</c:v>
                </c:pt>
                <c:pt idx="4007" formatCode="_(&quot;$&quot;* #,##0_);_(&quot;$&quot;* \(#,##0\);_(&quot;$&quot;* &quot;-&quot;??_);_(@_)">
                  <c:v>8.002578441938244</c:v>
                </c:pt>
                <c:pt idx="4008" formatCode="_(&quot;$&quot;* #,##0_);_(&quot;$&quot;* \(#,##0\);_(&quot;$&quot;* &quot;-&quot;??_);_(@_)">
                  <c:v>0</c:v>
                </c:pt>
                <c:pt idx="4009" formatCode="_(&quot;$&quot;* #,##0_);_(&quot;$&quot;* \(#,##0\);_(&quot;$&quot;* &quot;-&quot;??_);_(@_)">
                  <c:v>0</c:v>
                </c:pt>
                <c:pt idx="4010" formatCode="_(&quot;$&quot;* #,##0_);_(&quot;$&quot;* \(#,##0\);_(&quot;$&quot;* &quot;-&quot;??_);_(@_)">
                  <c:v>0</c:v>
                </c:pt>
                <c:pt idx="4011" formatCode="_(&quot;$&quot;* #,##0_);_(&quot;$&quot;* \(#,##0\);_(&quot;$&quot;* &quot;-&quot;??_);_(@_)">
                  <c:v>0</c:v>
                </c:pt>
                <c:pt idx="4012" formatCode="_(&quot;$&quot;* #,##0_);_(&quot;$&quot;* \(#,##0\);_(&quot;$&quot;* &quot;-&quot;??_);_(@_)">
                  <c:v>2.7085995622533821</c:v>
                </c:pt>
                <c:pt idx="4013" formatCode="_(&quot;$&quot;* #,##0_);_(&quot;$&quot;* \(#,##0\);_(&quot;$&quot;* &quot;-&quot;??_);_(@_)">
                  <c:v>4.451119427181041</c:v>
                </c:pt>
                <c:pt idx="4014" formatCode="_(&quot;$&quot;* #,##0_);_(&quot;$&quot;* \(#,##0\);_(&quot;$&quot;* &quot;-&quot;??_);_(@_)">
                  <c:v>0</c:v>
                </c:pt>
                <c:pt idx="4015" formatCode="_(&quot;$&quot;* #,##0_);_(&quot;$&quot;* \(#,##0\);_(&quot;$&quot;* &quot;-&quot;??_);_(@_)">
                  <c:v>0</c:v>
                </c:pt>
                <c:pt idx="4016" formatCode="_(&quot;$&quot;* #,##0_);_(&quot;$&quot;* \(#,##0\);_(&quot;$&quot;* &quot;-&quot;??_);_(@_)">
                  <c:v>3.3683496818259577</c:v>
                </c:pt>
                <c:pt idx="4017" formatCode="_(&quot;$&quot;* #,##0_);_(&quot;$&quot;* \(#,##0\);_(&quot;$&quot;* &quot;-&quot;??_);_(@_)">
                  <c:v>0</c:v>
                </c:pt>
                <c:pt idx="4018" formatCode="_(&quot;$&quot;* #,##0_);_(&quot;$&quot;* \(#,##0\);_(&quot;$&quot;* &quot;-&quot;??_);_(@_)">
                  <c:v>0</c:v>
                </c:pt>
                <c:pt idx="4019" formatCode="_(&quot;$&quot;* #,##0_);_(&quot;$&quot;* \(#,##0\);_(&quot;$&quot;* &quot;-&quot;??_);_(@_)">
                  <c:v>0</c:v>
                </c:pt>
                <c:pt idx="4020" formatCode="_(&quot;$&quot;* #,##0_);_(&quot;$&quot;* \(#,##0\);_(&quot;$&quot;* &quot;-&quot;??_);_(@_)">
                  <c:v>0</c:v>
                </c:pt>
                <c:pt idx="4021" formatCode="_(&quot;$&quot;* #,##0_);_(&quot;$&quot;* \(#,##0\);_(&quot;$&quot;* &quot;-&quot;??_);_(@_)">
                  <c:v>0</c:v>
                </c:pt>
                <c:pt idx="4022" formatCode="_(&quot;$&quot;* #,##0_);_(&quot;$&quot;* \(#,##0\);_(&quot;$&quot;* &quot;-&quot;??_);_(@_)">
                  <c:v>5.8526253545222984</c:v>
                </c:pt>
                <c:pt idx="4023" formatCode="_(&quot;$&quot;* #,##0_);_(&quot;$&quot;* \(#,##0\);_(&quot;$&quot;* &quot;-&quot;??_);_(@_)">
                  <c:v>38.661562976695635</c:v>
                </c:pt>
                <c:pt idx="4024" formatCode="_(&quot;$&quot;* #,##0_);_(&quot;$&quot;* \(#,##0\);_(&quot;$&quot;* &quot;-&quot;??_);_(@_)">
                  <c:v>13.555286356969864</c:v>
                </c:pt>
                <c:pt idx="4025" formatCode="_(&quot;$&quot;* #,##0_);_(&quot;$&quot;* \(#,##0\);_(&quot;$&quot;* &quot;-&quot;??_);_(@_)">
                  <c:v>0</c:v>
                </c:pt>
                <c:pt idx="4026" formatCode="_(&quot;$&quot;* #,##0_);_(&quot;$&quot;* \(#,##0\);_(&quot;$&quot;* &quot;-&quot;??_);_(@_)">
                  <c:v>0</c:v>
                </c:pt>
                <c:pt idx="4027" formatCode="_(&quot;$&quot;* #,##0_);_(&quot;$&quot;* \(#,##0\);_(&quot;$&quot;* &quot;-&quot;??_);_(@_)">
                  <c:v>0</c:v>
                </c:pt>
                <c:pt idx="4028" formatCode="_(&quot;$&quot;* #,##0_);_(&quot;$&quot;* \(#,##0\);_(&quot;$&quot;* &quot;-&quot;??_);_(@_)">
                  <c:v>4.0443128391115275</c:v>
                </c:pt>
                <c:pt idx="4029" formatCode="_(&quot;$&quot;* #,##0_);_(&quot;$&quot;* \(#,##0\);_(&quot;$&quot;* &quot;-&quot;??_);_(@_)">
                  <c:v>0</c:v>
                </c:pt>
                <c:pt idx="4030" formatCode="_(&quot;$&quot;* #,##0_);_(&quot;$&quot;* \(#,##0\);_(&quot;$&quot;* &quot;-&quot;??_);_(@_)">
                  <c:v>3.8567716416567697</c:v>
                </c:pt>
                <c:pt idx="4031" formatCode="_(&quot;$&quot;* #,##0_);_(&quot;$&quot;* \(#,##0\);_(&quot;$&quot;* &quot;-&quot;??_);_(@_)">
                  <c:v>4.001289220969122</c:v>
                </c:pt>
                <c:pt idx="4032" formatCode="_(&quot;$&quot;* #,##0_);_(&quot;$&quot;* \(#,##0\);_(&quot;$&quot;* &quot;-&quot;??_);_(@_)">
                  <c:v>0</c:v>
                </c:pt>
                <c:pt idx="4033" formatCode="_(&quot;$&quot;* #,##0_);_(&quot;$&quot;* \(#,##0\);_(&quot;$&quot;* &quot;-&quot;??_);_(@_)">
                  <c:v>0</c:v>
                </c:pt>
                <c:pt idx="4034" formatCode="_(&quot;$&quot;* #,##0_);_(&quot;$&quot;* \(#,##0\);_(&quot;$&quot;* &quot;-&quot;??_);_(@_)">
                  <c:v>53.494790998086167</c:v>
                </c:pt>
                <c:pt idx="4035" formatCode="_(&quot;$&quot;* #,##0_);_(&quot;$&quot;* \(#,##0\);_(&quot;$&quot;* &quot;-&quot;??_);_(@_)">
                  <c:v>0</c:v>
                </c:pt>
                <c:pt idx="4036" formatCode="_(&quot;$&quot;* #,##0_);_(&quot;$&quot;* \(#,##0\);_(&quot;$&quot;* &quot;-&quot;??_);_(@_)">
                  <c:v>0</c:v>
                </c:pt>
                <c:pt idx="4037" formatCode="_(&quot;$&quot;* #,##0_);_(&quot;$&quot;* \(#,##0\);_(&quot;$&quot;* &quot;-&quot;??_);_(@_)">
                  <c:v>0</c:v>
                </c:pt>
                <c:pt idx="4038" formatCode="_(&quot;$&quot;* #,##0_);_(&quot;$&quot;* \(#,##0\);_(&quot;$&quot;* &quot;-&quot;??_);_(@_)">
                  <c:v>0</c:v>
                </c:pt>
                <c:pt idx="4039" formatCode="_(&quot;$&quot;* #,##0_);_(&quot;$&quot;* \(#,##0\);_(&quot;$&quot;* &quot;-&quot;??_);_(@_)">
                  <c:v>0</c:v>
                </c:pt>
                <c:pt idx="4040" formatCode="_(&quot;$&quot;* #,##0_);_(&quot;$&quot;* \(#,##0\);_(&quot;$&quot;* &quot;-&quot;??_);_(@_)">
                  <c:v>27.121920933032111</c:v>
                </c:pt>
                <c:pt idx="4041" formatCode="_(&quot;$&quot;* #,##0_);_(&quot;$&quot;* \(#,##0\);_(&quot;$&quot;* &quot;-&quot;??_);_(@_)">
                  <c:v>0</c:v>
                </c:pt>
                <c:pt idx="4042" formatCode="_(&quot;$&quot;* #,##0_);_(&quot;$&quot;* \(#,##0\);_(&quot;$&quot;* &quot;-&quot;??_);_(@_)">
                  <c:v>0</c:v>
                </c:pt>
                <c:pt idx="4043" formatCode="_(&quot;$&quot;* #,##0_);_(&quot;$&quot;* \(#,##0\);_(&quot;$&quot;* &quot;-&quot;??_);_(@_)">
                  <c:v>1.6317858907472769</c:v>
                </c:pt>
                <c:pt idx="4044" formatCode="_(&quot;$&quot;* #,##0_);_(&quot;$&quot;* \(#,##0\);_(&quot;$&quot;* &quot;-&quot;??_);_(@_)">
                  <c:v>0</c:v>
                </c:pt>
                <c:pt idx="4045" formatCode="_(&quot;$&quot;* #,##0_);_(&quot;$&quot;* \(#,##0\);_(&quot;$&quot;* &quot;-&quot;??_);_(@_)">
                  <c:v>0</c:v>
                </c:pt>
                <c:pt idx="4046" formatCode="_(&quot;$&quot;* #,##0_);_(&quot;$&quot;* \(#,##0\);_(&quot;$&quot;* &quot;-&quot;??_);_(@_)">
                  <c:v>0</c:v>
                </c:pt>
                <c:pt idx="4047" formatCode="_(&quot;$&quot;* #,##0_);_(&quot;$&quot;* \(#,##0\);_(&quot;$&quot;* &quot;-&quot;??_);_(@_)">
                  <c:v>0</c:v>
                </c:pt>
                <c:pt idx="4048" formatCode="_(&quot;$&quot;* #,##0_);_(&quot;$&quot;* \(#,##0\);_(&quot;$&quot;* &quot;-&quot;??_);_(@_)">
                  <c:v>47.584679947336333</c:v>
                </c:pt>
                <c:pt idx="4049" formatCode="_(&quot;$&quot;* #,##0_);_(&quot;$&quot;* \(#,##0\);_(&quot;$&quot;* &quot;-&quot;??_);_(@_)">
                  <c:v>0</c:v>
                </c:pt>
                <c:pt idx="4050" formatCode="_(&quot;$&quot;* #,##0_);_(&quot;$&quot;* \(#,##0\);_(&quot;$&quot;* &quot;-&quot;??_);_(@_)">
                  <c:v>0</c:v>
                </c:pt>
                <c:pt idx="4051" formatCode="_(&quot;$&quot;* #,##0_);_(&quot;$&quot;* \(#,##0\);_(&quot;$&quot;* &quot;-&quot;??_);_(@_)">
                  <c:v>1.7321629342046791</c:v>
                </c:pt>
                <c:pt idx="4052" formatCode="_(&quot;$&quot;* #,##0_);_(&quot;$&quot;* \(#,##0\);_(&quot;$&quot;* &quot;-&quot;??_);_(@_)">
                  <c:v>0</c:v>
                </c:pt>
                <c:pt idx="4053" formatCode="_(&quot;$&quot;* #,##0_);_(&quot;$&quot;* \(#,##0\);_(&quot;$&quot;* &quot;-&quot;??_);_(@_)">
                  <c:v>0</c:v>
                </c:pt>
                <c:pt idx="4054" formatCode="_(&quot;$&quot;* #,##0_);_(&quot;$&quot;* \(#,##0\);_(&quot;$&quot;* &quot;-&quot;??_);_(@_)">
                  <c:v>0</c:v>
                </c:pt>
                <c:pt idx="4055" formatCode="_(&quot;$&quot;* #,##0_);_(&quot;$&quot;* \(#,##0\);_(&quot;$&quot;* &quot;-&quot;??_);_(@_)">
                  <c:v>47.224778686385619</c:v>
                </c:pt>
                <c:pt idx="4056" formatCode="_(&quot;$&quot;* #,##0_);_(&quot;$&quot;* \(#,##0\);_(&quot;$&quot;* &quot;-&quot;??_);_(@_)">
                  <c:v>2.453939768771876</c:v>
                </c:pt>
                <c:pt idx="4057" formatCode="_(&quot;$&quot;* #,##0_);_(&quot;$&quot;* \(#,##0\);_(&quot;$&quot;* &quot;-&quot;??_);_(@_)">
                  <c:v>0</c:v>
                </c:pt>
                <c:pt idx="4058" formatCode="_(&quot;$&quot;* #,##0_);_(&quot;$&quot;* \(#,##0\);_(&quot;$&quot;* &quot;-&quot;??_);_(@_)">
                  <c:v>0</c:v>
                </c:pt>
                <c:pt idx="4059" formatCode="_(&quot;$&quot;* #,##0_);_(&quot;$&quot;* \(#,##0\);_(&quot;$&quot;* &quot;-&quot;??_);_(@_)">
                  <c:v>0</c:v>
                </c:pt>
                <c:pt idx="4060" formatCode="_(&quot;$&quot;* #,##0_);_(&quot;$&quot;* \(#,##0\);_(&quot;$&quot;* &quot;-&quot;??_);_(@_)">
                  <c:v>0</c:v>
                </c:pt>
                <c:pt idx="4061" formatCode="_(&quot;$&quot;* #,##0_);_(&quot;$&quot;* \(#,##0\);_(&quot;$&quot;* &quot;-&quot;??_);_(@_)">
                  <c:v>12.003867662907368</c:v>
                </c:pt>
                <c:pt idx="4062" formatCode="_(&quot;$&quot;* #,##0_);_(&quot;$&quot;* \(#,##0\);_(&quot;$&quot;* &quot;-&quot;??_);_(@_)">
                  <c:v>0</c:v>
                </c:pt>
                <c:pt idx="4063" formatCode="_(&quot;$&quot;* #,##0_);_(&quot;$&quot;* \(#,##0\);_(&quot;$&quot;* &quot;-&quot;??_);_(@_)">
                  <c:v>0</c:v>
                </c:pt>
                <c:pt idx="4064" formatCode="_(&quot;$&quot;* #,##0_);_(&quot;$&quot;* \(#,##0\);_(&quot;$&quot;* &quot;-&quot;??_);_(@_)">
                  <c:v>0</c:v>
                </c:pt>
                <c:pt idx="4065" formatCode="_(&quot;$&quot;* #,##0_);_(&quot;$&quot;* \(#,##0\);_(&quot;$&quot;* &quot;-&quot;??_);_(@_)">
                  <c:v>0</c:v>
                </c:pt>
                <c:pt idx="4066" formatCode="_(&quot;$&quot;* #,##0_);_(&quot;$&quot;* \(#,##0\);_(&quot;$&quot;* &quot;-&quot;??_);_(@_)">
                  <c:v>0</c:v>
                </c:pt>
                <c:pt idx="4067" formatCode="_(&quot;$&quot;* #,##0_);_(&quot;$&quot;* \(#,##0\);_(&quot;$&quot;* &quot;-&quot;??_);_(@_)">
                  <c:v>0</c:v>
                </c:pt>
                <c:pt idx="4068" formatCode="_(&quot;$&quot;* #,##0_);_(&quot;$&quot;* \(#,##0\);_(&quot;$&quot;* &quot;-&quot;??_);_(@_)">
                  <c:v>0</c:v>
                </c:pt>
                <c:pt idx="4069" formatCode="_(&quot;$&quot;* #,##0_);_(&quot;$&quot;* \(#,##0\);_(&quot;$&quot;* &quot;-&quot;??_);_(@_)">
                  <c:v>0</c:v>
                </c:pt>
                <c:pt idx="4070" formatCode="_(&quot;$&quot;* #,##0_);_(&quot;$&quot;* \(#,##0\);_(&quot;$&quot;* &quot;-&quot;??_);_(@_)">
                  <c:v>0</c:v>
                </c:pt>
                <c:pt idx="4071" formatCode="_(&quot;$&quot;* #,##0_);_(&quot;$&quot;* \(#,##0\);_(&quot;$&quot;* &quot;-&quot;??_);_(@_)">
                  <c:v>12.003867662907368</c:v>
                </c:pt>
                <c:pt idx="4072" formatCode="_(&quot;$&quot;* #,##0_);_(&quot;$&quot;* \(#,##0\);_(&quot;$&quot;* &quot;-&quot;??_);_(@_)">
                  <c:v>2.3887569172969401</c:v>
                </c:pt>
                <c:pt idx="4073" formatCode="_(&quot;$&quot;* #,##0_);_(&quot;$&quot;* \(#,##0\);_(&quot;$&quot;* &quot;-&quot;??_);_(@_)">
                  <c:v>84.027073640351574</c:v>
                </c:pt>
                <c:pt idx="4074" formatCode="_(&quot;$&quot;* #,##0_);_(&quot;$&quot;* \(#,##0\);_(&quot;$&quot;* &quot;-&quot;??_);_(@_)">
                  <c:v>0</c:v>
                </c:pt>
                <c:pt idx="4075" formatCode="_(&quot;$&quot;* #,##0_);_(&quot;$&quot;* \(#,##0\);_(&quot;$&quot;* &quot;-&quot;??_);_(@_)">
                  <c:v>0</c:v>
                </c:pt>
                <c:pt idx="4076" formatCode="_(&quot;$&quot;* #,##0_);_(&quot;$&quot;* \(#,##0\);_(&quot;$&quot;* &quot;-&quot;??_);_(@_)">
                  <c:v>4.001289220969122</c:v>
                </c:pt>
                <c:pt idx="4077" formatCode="_(&quot;$&quot;* #,##0_);_(&quot;$&quot;* \(#,##0\);_(&quot;$&quot;* &quot;-&quot;??_);_(@_)">
                  <c:v>8.002578441938244</c:v>
                </c:pt>
                <c:pt idx="4078" formatCode="_(&quot;$&quot;* #,##0_);_(&quot;$&quot;* \(#,##0\);_(&quot;$&quot;* &quot;-&quot;??_);_(@_)">
                  <c:v>0</c:v>
                </c:pt>
                <c:pt idx="4079" formatCode="_(&quot;$&quot;* #,##0_);_(&quot;$&quot;* \(#,##0\);_(&quot;$&quot;* &quot;-&quot;??_);_(@_)">
                  <c:v>0</c:v>
                </c:pt>
                <c:pt idx="4080" formatCode="_(&quot;$&quot;* #,##0_);_(&quot;$&quot;* \(#,##0\);_(&quot;$&quot;* &quot;-&quot;??_);_(@_)">
                  <c:v>15.007419214567074</c:v>
                </c:pt>
                <c:pt idx="4081" formatCode="_(&quot;$&quot;* #,##0_);_(&quot;$&quot;* \(#,##0\);_(&quot;$&quot;* &quot;-&quot;??_);_(@_)">
                  <c:v>0</c:v>
                </c:pt>
                <c:pt idx="4082" formatCode="_(&quot;$&quot;* #,##0_);_(&quot;$&quot;* \(#,##0\);_(&quot;$&quot;* &quot;-&quot;??_);_(@_)">
                  <c:v>0</c:v>
                </c:pt>
                <c:pt idx="4083" formatCode="_(&quot;$&quot;* #,##0_);_(&quot;$&quot;* \(#,##0\);_(&quot;$&quot;* &quot;-&quot;??_);_(@_)">
                  <c:v>0</c:v>
                </c:pt>
                <c:pt idx="4084" formatCode="_(&quot;$&quot;* #,##0_);_(&quot;$&quot;* \(#,##0\);_(&quot;$&quot;* &quot;-&quot;??_);_(@_)">
                  <c:v>0</c:v>
                </c:pt>
                <c:pt idx="4085" formatCode="_(&quot;$&quot;* #,##0_);_(&quot;$&quot;* \(#,##0\);_(&quot;$&quot;* &quot;-&quot;??_);_(@_)">
                  <c:v>3.5353343651556202</c:v>
                </c:pt>
                <c:pt idx="4086" formatCode="_(&quot;$&quot;* #,##0_);_(&quot;$&quot;* \(#,##0\);_(&quot;$&quot;* &quot;-&quot;??_);_(@_)">
                  <c:v>0</c:v>
                </c:pt>
                <c:pt idx="4087" formatCode="_(&quot;$&quot;* #,##0_);_(&quot;$&quot;* \(#,##0\);_(&quot;$&quot;* &quot;-&quot;??_);_(@_)">
                  <c:v>0</c:v>
                </c:pt>
                <c:pt idx="4088" formatCode="_(&quot;$&quot;* #,##0_);_(&quot;$&quot;* \(#,##0\);_(&quot;$&quot;* &quot;-&quot;??_);_(@_)">
                  <c:v>0</c:v>
                </c:pt>
                <c:pt idx="4089" formatCode="_(&quot;$&quot;* #,##0_);_(&quot;$&quot;* \(#,##0\);_(&quot;$&quot;* &quot;-&quot;??_);_(@_)">
                  <c:v>0</c:v>
                </c:pt>
                <c:pt idx="4090" formatCode="_(&quot;$&quot;* #,##0_);_(&quot;$&quot;* \(#,##0\);_(&quot;$&quot;* &quot;-&quot;??_);_(@_)">
                  <c:v>0</c:v>
                </c:pt>
                <c:pt idx="4091" formatCode="_(&quot;$&quot;* #,##0_);_(&quot;$&quot;* \(#,##0\);_(&quot;$&quot;* &quot;-&quot;??_);_(@_)">
                  <c:v>0</c:v>
                </c:pt>
                <c:pt idx="4092" formatCode="_(&quot;$&quot;* #,##0_);_(&quot;$&quot;* \(#,##0\);_(&quot;$&quot;* &quot;-&quot;??_);_(@_)">
                  <c:v>0</c:v>
                </c:pt>
                <c:pt idx="4093" formatCode="_(&quot;$&quot;* #,##0_);_(&quot;$&quot;* \(#,##0\);_(&quot;$&quot;* &quot;-&quot;??_);_(@_)">
                  <c:v>0</c:v>
                </c:pt>
                <c:pt idx="4094" formatCode="_(&quot;$&quot;* #,##0_);_(&quot;$&quot;* \(#,##0\);_(&quot;$&quot;* &quot;-&quot;??_);_(@_)">
                  <c:v>0</c:v>
                </c:pt>
                <c:pt idx="4095" formatCode="_(&quot;$&quot;* #,##0_);_(&quot;$&quot;* \(#,##0\);_(&quot;$&quot;* &quot;-&quot;??_);_(@_)">
                  <c:v>0</c:v>
                </c:pt>
                <c:pt idx="4096" formatCode="_(&quot;$&quot;* #,##0_);_(&quot;$&quot;* \(#,##0\);_(&quot;$&quot;* &quot;-&quot;??_);_(@_)">
                  <c:v>0</c:v>
                </c:pt>
                <c:pt idx="4097" formatCode="_(&quot;$&quot;* #,##0_);_(&quot;$&quot;* \(#,##0\);_(&quot;$&quot;* &quot;-&quot;??_);_(@_)">
                  <c:v>0</c:v>
                </c:pt>
                <c:pt idx="4098" formatCode="_(&quot;$&quot;* #,##0_);_(&quot;$&quot;* \(#,##0\);_(&quot;$&quot;* &quot;-&quot;??_);_(@_)">
                  <c:v>73.564004302173529</c:v>
                </c:pt>
                <c:pt idx="4099" formatCode="_(&quot;$&quot;* #,##0_);_(&quot;$&quot;* \(#,##0\);_(&quot;$&quot;* &quot;-&quot;??_);_(@_)">
                  <c:v>0</c:v>
                </c:pt>
                <c:pt idx="4100" formatCode="_(&quot;$&quot;* #,##0_);_(&quot;$&quot;* \(#,##0\);_(&quot;$&quot;* &quot;-&quot;??_);_(@_)">
                  <c:v>3.5043058167967778</c:v>
                </c:pt>
                <c:pt idx="4101" formatCode="_(&quot;$&quot;* #,##0_);_(&quot;$&quot;* \(#,##0\);_(&quot;$&quot;* &quot;-&quot;??_);_(@_)">
                  <c:v>2.7299636422630695</c:v>
                </c:pt>
                <c:pt idx="4102" formatCode="_(&quot;$&quot;* #,##0_);_(&quot;$&quot;* \(#,##0\);_(&quot;$&quot;* &quot;-&quot;??_);_(@_)">
                  <c:v>0</c:v>
                </c:pt>
                <c:pt idx="4103" formatCode="_(&quot;$&quot;* #,##0_);_(&quot;$&quot;* \(#,##0\);_(&quot;$&quot;* &quot;-&quot;??_);_(@_)">
                  <c:v>0</c:v>
                </c:pt>
                <c:pt idx="4104" formatCode="_(&quot;$&quot;* #,##0_);_(&quot;$&quot;* \(#,##0\);_(&quot;$&quot;* &quot;-&quot;??_);_(@_)">
                  <c:v>0</c:v>
                </c:pt>
                <c:pt idx="4105" formatCode="_(&quot;$&quot;* #,##0_);_(&quot;$&quot;* \(#,##0\);_(&quot;$&quot;* &quot;-&quot;??_);_(@_)">
                  <c:v>0</c:v>
                </c:pt>
                <c:pt idx="4106" formatCode="_(&quot;$&quot;* #,##0_);_(&quot;$&quot;* \(#,##0\);_(&quot;$&quot;* &quot;-&quot;??_);_(@_)">
                  <c:v>0</c:v>
                </c:pt>
                <c:pt idx="4107" formatCode="_(&quot;$&quot;* #,##0_);_(&quot;$&quot;* \(#,##0\);_(&quot;$&quot;* &quot;-&quot;??_);_(@_)">
                  <c:v>0</c:v>
                </c:pt>
                <c:pt idx="4108" formatCode="_(&quot;$&quot;* #,##0_);_(&quot;$&quot;* \(#,##0\);_(&quot;$&quot;* &quot;-&quot;??_);_(@_)">
                  <c:v>0</c:v>
                </c:pt>
                <c:pt idx="4109" formatCode="_(&quot;$&quot;* #,##0_);_(&quot;$&quot;* \(#,##0\);_(&quot;$&quot;* &quot;-&quot;??_);_(@_)">
                  <c:v>0</c:v>
                </c:pt>
                <c:pt idx="4110" formatCode="_(&quot;$&quot;* #,##0_);_(&quot;$&quot;* \(#,##0\);_(&quot;$&quot;* &quot;-&quot;??_);_(@_)">
                  <c:v>49.308024312020216</c:v>
                </c:pt>
                <c:pt idx="4111" formatCode="_(&quot;$&quot;* #,##0_);_(&quot;$&quot;* \(#,##0\);_(&quot;$&quot;* &quot;-&quot;??_);_(@_)">
                  <c:v>0</c:v>
                </c:pt>
                <c:pt idx="4112" formatCode="_(&quot;$&quot;* #,##0_);_(&quot;$&quot;* \(#,##0\);_(&quot;$&quot;* &quot;-&quot;??_);_(@_)">
                  <c:v>0</c:v>
                </c:pt>
                <c:pt idx="4113" formatCode="_(&quot;$&quot;* #,##0_);_(&quot;$&quot;* \(#,##0\);_(&quot;$&quot;* &quot;-&quot;??_);_(@_)">
                  <c:v>3.516353295945581</c:v>
                </c:pt>
                <c:pt idx="4114" formatCode="_(&quot;$&quot;* #,##0_);_(&quot;$&quot;* \(#,##0\);_(&quot;$&quot;* &quot;-&quot;??_);_(@_)">
                  <c:v>0</c:v>
                </c:pt>
                <c:pt idx="4115" formatCode="_(&quot;$&quot;* #,##0_);_(&quot;$&quot;* \(#,##0\);_(&quot;$&quot;* &quot;-&quot;??_);_(@_)">
                  <c:v>0.824963856294885</c:v>
                </c:pt>
                <c:pt idx="4116" formatCode="_(&quot;$&quot;* #,##0_);_(&quot;$&quot;* \(#,##0\);_(&quot;$&quot;* &quot;-&quot;??_);_(@_)">
                  <c:v>0</c:v>
                </c:pt>
                <c:pt idx="4117" formatCode="_(&quot;$&quot;* #,##0_);_(&quot;$&quot;* \(#,##0\);_(&quot;$&quot;* &quot;-&quot;??_);_(@_)">
                  <c:v>2.8437386019384485</c:v>
                </c:pt>
                <c:pt idx="4118" formatCode="_(&quot;$&quot;* #,##0_);_(&quot;$&quot;* \(#,##0\);_(&quot;$&quot;* &quot;-&quot;??_);_(@_)">
                  <c:v>0</c:v>
                </c:pt>
                <c:pt idx="4119" formatCode="_(&quot;$&quot;* #,##0_);_(&quot;$&quot;* \(#,##0\);_(&quot;$&quot;* &quot;-&quot;??_);_(@_)">
                  <c:v>0</c:v>
                </c:pt>
                <c:pt idx="4120" formatCode="_(&quot;$&quot;* #,##0_);_(&quot;$&quot;* \(#,##0\);_(&quot;$&quot;* &quot;-&quot;??_);_(@_)">
                  <c:v>0</c:v>
                </c:pt>
                <c:pt idx="4121" formatCode="_(&quot;$&quot;* #,##0_);_(&quot;$&quot;* \(#,##0\);_(&quot;$&quot;* &quot;-&quot;??_);_(@_)">
                  <c:v>0</c:v>
                </c:pt>
                <c:pt idx="4122" formatCode="_(&quot;$&quot;* #,##0_);_(&quot;$&quot;* \(#,##0\);_(&quot;$&quot;* &quot;-&quot;??_);_(@_)">
                  <c:v>0</c:v>
                </c:pt>
                <c:pt idx="4123" formatCode="_(&quot;$&quot;* #,##0_);_(&quot;$&quot;* \(#,##0\);_(&quot;$&quot;* &quot;-&quot;??_);_(@_)">
                  <c:v>0</c:v>
                </c:pt>
                <c:pt idx="4124" formatCode="_(&quot;$&quot;* #,##0_);_(&quot;$&quot;* \(#,##0\);_(&quot;$&quot;* &quot;-&quot;??_);_(@_)">
                  <c:v>0</c:v>
                </c:pt>
                <c:pt idx="4125" formatCode="_(&quot;$&quot;* #,##0_);_(&quot;$&quot;* \(#,##0\);_(&quot;$&quot;* &quot;-&quot;??_);_(@_)">
                  <c:v>2.1797633713137485</c:v>
                </c:pt>
                <c:pt idx="4126" formatCode="_(&quot;$&quot;* #,##0_);_(&quot;$&quot;* \(#,##0\);_(&quot;$&quot;* &quot;-&quot;??_);_(@_)">
                  <c:v>3.1212227756272646</c:v>
                </c:pt>
                <c:pt idx="4127" formatCode="_(&quot;$&quot;* #,##0_);_(&quot;$&quot;* \(#,##0\);_(&quot;$&quot;* &quot;-&quot;??_);_(@_)">
                  <c:v>0</c:v>
                </c:pt>
                <c:pt idx="4128" formatCode="_(&quot;$&quot;* #,##0_);_(&quot;$&quot;* \(#,##0\);_(&quot;$&quot;* &quot;-&quot;??_);_(@_)">
                  <c:v>0</c:v>
                </c:pt>
                <c:pt idx="4129" formatCode="_(&quot;$&quot;* #,##0_);_(&quot;$&quot;* \(#,##0\);_(&quot;$&quot;* &quot;-&quot;??_);_(@_)">
                  <c:v>0</c:v>
                </c:pt>
                <c:pt idx="4130" formatCode="_(&quot;$&quot;* #,##0_);_(&quot;$&quot;* \(#,##0\);_(&quot;$&quot;* &quot;-&quot;??_);_(@_)">
                  <c:v>4.1797126597956318</c:v>
                </c:pt>
                <c:pt idx="4131" formatCode="_(&quot;$&quot;* #,##0_);_(&quot;$&quot;* \(#,##0\);_(&quot;$&quot;* &quot;-&quot;??_);_(@_)">
                  <c:v>0</c:v>
                </c:pt>
                <c:pt idx="4132" formatCode="_(&quot;$&quot;* #,##0_);_(&quot;$&quot;* \(#,##0\);_(&quot;$&quot;* &quot;-&quot;??_);_(@_)">
                  <c:v>0</c:v>
                </c:pt>
                <c:pt idx="4133" formatCode="_(&quot;$&quot;* #,##0_);_(&quot;$&quot;* \(#,##0\);_(&quot;$&quot;* &quot;-&quot;??_);_(@_)">
                  <c:v>2.4535067069223224</c:v>
                </c:pt>
                <c:pt idx="4134" formatCode="_(&quot;$&quot;* #,##0_);_(&quot;$&quot;* \(#,##0\);_(&quot;$&quot;* &quot;-&quot;??_);_(@_)">
                  <c:v>0</c:v>
                </c:pt>
                <c:pt idx="4135" formatCode="_(&quot;$&quot;* #,##0_);_(&quot;$&quot;* \(#,##0\);_(&quot;$&quot;* &quot;-&quot;??_);_(@_)">
                  <c:v>8.5885915588604558</c:v>
                </c:pt>
                <c:pt idx="4136" formatCode="_(&quot;$&quot;* #,##0_);_(&quot;$&quot;* \(#,##0\);_(&quot;$&quot;* &quot;-&quot;??_);_(@_)">
                  <c:v>1.3414299327395218</c:v>
                </c:pt>
                <c:pt idx="4137" formatCode="_(&quot;$&quot;* #,##0_);_(&quot;$&quot;* \(#,##0\);_(&quot;$&quot;* &quot;-&quot;??_);_(@_)">
                  <c:v>0</c:v>
                </c:pt>
                <c:pt idx="4138" formatCode="_(&quot;$&quot;* #,##0_);_(&quot;$&quot;* \(#,##0\);_(&quot;$&quot;* &quot;-&quot;??_);_(@_)">
                  <c:v>80.025784419382447</c:v>
                </c:pt>
                <c:pt idx="4139" formatCode="_(&quot;$&quot;* #,##0_);_(&quot;$&quot;* \(#,##0\);_(&quot;$&quot;* &quot;-&quot;??_);_(@_)">
                  <c:v>0</c:v>
                </c:pt>
                <c:pt idx="4140" formatCode="_(&quot;$&quot;* #,##0_);_(&quot;$&quot;* \(#,##0\);_(&quot;$&quot;* &quot;-&quot;??_);_(@_)">
                  <c:v>3.5143483776201205</c:v>
                </c:pt>
                <c:pt idx="4141" formatCode="_(&quot;$&quot;* #,##0_);_(&quot;$&quot;* \(#,##0\);_(&quot;$&quot;* &quot;-&quot;??_);_(@_)">
                  <c:v>0</c:v>
                </c:pt>
                <c:pt idx="4142" formatCode="_(&quot;$&quot;* #,##0_);_(&quot;$&quot;* \(#,##0\);_(&quot;$&quot;* &quot;-&quot;??_);_(@_)">
                  <c:v>0</c:v>
                </c:pt>
                <c:pt idx="4143" formatCode="_(&quot;$&quot;* #,##0_);_(&quot;$&quot;* \(#,##0\);_(&quot;$&quot;* &quot;-&quot;??_);_(@_)">
                  <c:v>36.997903409262584</c:v>
                </c:pt>
                <c:pt idx="4144" formatCode="_(&quot;$&quot;* #,##0_);_(&quot;$&quot;* \(#,##0\);_(&quot;$&quot;* &quot;-&quot;??_);_(@_)">
                  <c:v>0</c:v>
                </c:pt>
                <c:pt idx="4145" formatCode="_(&quot;$&quot;* #,##0_);_(&quot;$&quot;* \(#,##0\);_(&quot;$&quot;* &quot;-&quot;??_);_(@_)">
                  <c:v>0</c:v>
                </c:pt>
                <c:pt idx="4146" formatCode="_(&quot;$&quot;* #,##0_);_(&quot;$&quot;* \(#,##0\);_(&quot;$&quot;* &quot;-&quot;??_);_(@_)">
                  <c:v>3.1271497389361005</c:v>
                </c:pt>
                <c:pt idx="4147" formatCode="_(&quot;$&quot;* #,##0_);_(&quot;$&quot;* \(#,##0\);_(&quot;$&quot;* &quot;-&quot;??_);_(@_)">
                  <c:v>1.9668587585488146</c:v>
                </c:pt>
                <c:pt idx="4148" formatCode="_(&quot;$&quot;* #,##0_);_(&quot;$&quot;* \(#,##0\);_(&quot;$&quot;* &quot;-&quot;??_);_(@_)">
                  <c:v>0</c:v>
                </c:pt>
                <c:pt idx="4149" formatCode="_(&quot;$&quot;* #,##0_);_(&quot;$&quot;* \(#,##0\);_(&quot;$&quot;* &quot;-&quot;??_);_(@_)">
                  <c:v>0</c:v>
                </c:pt>
                <c:pt idx="4150" formatCode="_(&quot;$&quot;* #,##0_);_(&quot;$&quot;* \(#,##0\);_(&quot;$&quot;* &quot;-&quot;??_);_(@_)">
                  <c:v>0</c:v>
                </c:pt>
                <c:pt idx="4151" formatCode="_(&quot;$&quot;* #,##0_);_(&quot;$&quot;* \(#,##0\);_(&quot;$&quot;* &quot;-&quot;??_);_(@_)">
                  <c:v>5.5397023796216285</c:v>
                </c:pt>
                <c:pt idx="4152" formatCode="_(&quot;$&quot;* #,##0_);_(&quot;$&quot;* \(#,##0\);_(&quot;$&quot;* &quot;-&quot;??_);_(@_)">
                  <c:v>2.1884747865485501</c:v>
                </c:pt>
                <c:pt idx="4153" formatCode="_(&quot;$&quot;* #,##0_);_(&quot;$&quot;* \(#,##0\);_(&quot;$&quot;* &quot;-&quot;??_);_(@_)">
                  <c:v>0</c:v>
                </c:pt>
                <c:pt idx="4154" formatCode="_(&quot;$&quot;* #,##0_);_(&quot;$&quot;* \(#,##0\);_(&quot;$&quot;* &quot;-&quot;??_);_(@_)">
                  <c:v>0</c:v>
                </c:pt>
                <c:pt idx="4155" formatCode="_(&quot;$&quot;* #,##0_);_(&quot;$&quot;* \(#,##0\);_(&quot;$&quot;* &quot;-&quot;??_);_(@_)">
                  <c:v>0</c:v>
                </c:pt>
                <c:pt idx="4156" formatCode="_(&quot;$&quot;* #,##0_);_(&quot;$&quot;* \(#,##0\);_(&quot;$&quot;* &quot;-&quot;??_);_(@_)">
                  <c:v>0</c:v>
                </c:pt>
                <c:pt idx="4157" formatCode="_(&quot;$&quot;* #,##0_);_(&quot;$&quot;* \(#,##0\);_(&quot;$&quot;* &quot;-&quot;??_);_(@_)">
                  <c:v>0</c:v>
                </c:pt>
                <c:pt idx="4158" formatCode="_(&quot;$&quot;* #,##0_);_(&quot;$&quot;* \(#,##0\);_(&quot;$&quot;* &quot;-&quot;??_);_(@_)">
                  <c:v>7.9931518660551264</c:v>
                </c:pt>
                <c:pt idx="4159" formatCode="_(&quot;$&quot;* #,##0_);_(&quot;$&quot;* \(#,##0\);_(&quot;$&quot;* &quot;-&quot;??_);_(@_)">
                  <c:v>3.3613295404561234</c:v>
                </c:pt>
                <c:pt idx="4160" formatCode="_(&quot;$&quot;* #,##0_);_(&quot;$&quot;* \(#,##0\);_(&quot;$&quot;* &quot;-&quot;??_);_(@_)">
                  <c:v>0</c:v>
                </c:pt>
                <c:pt idx="4161" formatCode="_(&quot;$&quot;* #,##0_);_(&quot;$&quot;* \(#,##0\);_(&quot;$&quot;* &quot;-&quot;??_);_(@_)">
                  <c:v>2.7650295689212321</c:v>
                </c:pt>
                <c:pt idx="4162" formatCode="_(&quot;$&quot;* #,##0_);_(&quot;$&quot;* \(#,##0\);_(&quot;$&quot;* &quot;-&quot;??_);_(@_)">
                  <c:v>0</c:v>
                </c:pt>
                <c:pt idx="4163" formatCode="_(&quot;$&quot;* #,##0_);_(&quot;$&quot;* \(#,##0\);_(&quot;$&quot;* &quot;-&quot;??_);_(@_)">
                  <c:v>1.3369849050950655</c:v>
                </c:pt>
                <c:pt idx="4164" formatCode="_(&quot;$&quot;* #,##0_);_(&quot;$&quot;* \(#,##0\);_(&quot;$&quot;* &quot;-&quot;??_);_(@_)">
                  <c:v>0</c:v>
                </c:pt>
                <c:pt idx="4165" formatCode="_(&quot;$&quot;* #,##0_);_(&quot;$&quot;* \(#,##0\);_(&quot;$&quot;* &quot;-&quot;??_);_(@_)">
                  <c:v>0</c:v>
                </c:pt>
                <c:pt idx="4166" formatCode="_(&quot;$&quot;* #,##0_);_(&quot;$&quot;* \(#,##0\);_(&quot;$&quot;* &quot;-&quot;??_);_(@_)">
                  <c:v>1.7837167932303915</c:v>
                </c:pt>
                <c:pt idx="4167" formatCode="_(&quot;$&quot;* #,##0_);_(&quot;$&quot;* \(#,##0\);_(&quot;$&quot;* &quot;-&quot;??_);_(@_)">
                  <c:v>0</c:v>
                </c:pt>
                <c:pt idx="4168" formatCode="_(&quot;$&quot;* #,##0_);_(&quot;$&quot;* \(#,##0\);_(&quot;$&quot;* &quot;-&quot;??_);_(@_)">
                  <c:v>0</c:v>
                </c:pt>
                <c:pt idx="4169" formatCode="_(&quot;$&quot;* #,##0_);_(&quot;$&quot;* \(#,##0\);_(&quot;$&quot;* &quot;-&quot;??_);_(@_)">
                  <c:v>0</c:v>
                </c:pt>
                <c:pt idx="4170" formatCode="_(&quot;$&quot;* #,##0_);_(&quot;$&quot;* \(#,##0\);_(&quot;$&quot;* &quot;-&quot;??_);_(@_)">
                  <c:v>0</c:v>
                </c:pt>
                <c:pt idx="4171" formatCode="_(&quot;$&quot;* #,##0_);_(&quot;$&quot;* \(#,##0\);_(&quot;$&quot;* &quot;-&quot;??_);_(@_)">
                  <c:v>0</c:v>
                </c:pt>
                <c:pt idx="4172" formatCode="_(&quot;$&quot;* #,##0_);_(&quot;$&quot;* \(#,##0\);_(&quot;$&quot;* &quot;-&quot;??_);_(@_)">
                  <c:v>2.7782361808184706</c:v>
                </c:pt>
                <c:pt idx="4173" formatCode="_(&quot;$&quot;* #,##0_);_(&quot;$&quot;* \(#,##0\);_(&quot;$&quot;* &quot;-&quot;??_);_(@_)">
                  <c:v>1.5113695014770654</c:v>
                </c:pt>
                <c:pt idx="4174" formatCode="_(&quot;$&quot;* #,##0_);_(&quot;$&quot;* \(#,##0\);_(&quot;$&quot;* &quot;-&quot;??_);_(@_)">
                  <c:v>0</c:v>
                </c:pt>
                <c:pt idx="4175" formatCode="_(&quot;$&quot;* #,##0_);_(&quot;$&quot;* \(#,##0\);_(&quot;$&quot;* &quot;-&quot;??_);_(@_)">
                  <c:v>0</c:v>
                </c:pt>
                <c:pt idx="4176" formatCode="_(&quot;$&quot;* #,##0_);_(&quot;$&quot;* \(#,##0\);_(&quot;$&quot;* &quot;-&quot;??_);_(@_)">
                  <c:v>16.559171027378724</c:v>
                </c:pt>
                <c:pt idx="4177" formatCode="_(&quot;$&quot;* #,##0_);_(&quot;$&quot;* \(#,##0\);_(&quot;$&quot;* &quot;-&quot;??_);_(@_)">
                  <c:v>76.516211087666505</c:v>
                </c:pt>
                <c:pt idx="4178" formatCode="_(&quot;$&quot;* #,##0_);_(&quot;$&quot;* \(#,##0\);_(&quot;$&quot;* &quot;-&quot;??_);_(@_)">
                  <c:v>0</c:v>
                </c:pt>
                <c:pt idx="4179" formatCode="_(&quot;$&quot;* #,##0_);_(&quot;$&quot;* \(#,##0\);_(&quot;$&quot;* &quot;-&quot;??_);_(@_)">
                  <c:v>0</c:v>
                </c:pt>
                <c:pt idx="4180" formatCode="_(&quot;$&quot;* #,##0_);_(&quot;$&quot;* \(#,##0\);_(&quot;$&quot;* &quot;-&quot;??_);_(@_)">
                  <c:v>0</c:v>
                </c:pt>
                <c:pt idx="4181" formatCode="_(&quot;$&quot;* #,##0_);_(&quot;$&quot;* \(#,##0\);_(&quot;$&quot;* &quot;-&quot;??_);_(@_)">
                  <c:v>0</c:v>
                </c:pt>
                <c:pt idx="4182" formatCode="_(&quot;$&quot;* #,##0_);_(&quot;$&quot;* \(#,##0\);_(&quot;$&quot;* &quot;-&quot;??_);_(@_)">
                  <c:v>0</c:v>
                </c:pt>
                <c:pt idx="4183" formatCode="_(&quot;$&quot;* #,##0_);_(&quot;$&quot;* \(#,##0\);_(&quot;$&quot;* &quot;-&quot;??_);_(@_)">
                  <c:v>16.005156883876488</c:v>
                </c:pt>
                <c:pt idx="4184" formatCode="_(&quot;$&quot;* #,##0_);_(&quot;$&quot;* \(#,##0\);_(&quot;$&quot;* &quot;-&quot;??_);_(@_)">
                  <c:v>2.8704628882641847</c:v>
                </c:pt>
                <c:pt idx="4185" formatCode="_(&quot;$&quot;* #,##0_);_(&quot;$&quot;* \(#,##0\);_(&quot;$&quot;* &quot;-&quot;??_);_(@_)">
                  <c:v>0</c:v>
                </c:pt>
                <c:pt idx="4186" formatCode="_(&quot;$&quot;* #,##0_);_(&quot;$&quot;* \(#,##0\);_(&quot;$&quot;* &quot;-&quot;??_);_(@_)">
                  <c:v>0</c:v>
                </c:pt>
                <c:pt idx="4187" formatCode="_(&quot;$&quot;* #,##0_);_(&quot;$&quot;* \(#,##0\);_(&quot;$&quot;* &quot;-&quot;??_);_(@_)">
                  <c:v>0</c:v>
                </c:pt>
                <c:pt idx="4188" formatCode="_(&quot;$&quot;* #,##0_);_(&quot;$&quot;* \(#,##0\);_(&quot;$&quot;* &quot;-&quot;??_);_(@_)">
                  <c:v>0</c:v>
                </c:pt>
                <c:pt idx="4189" formatCode="_(&quot;$&quot;* #,##0_);_(&quot;$&quot;* \(#,##0\);_(&quot;$&quot;* &quot;-&quot;??_);_(@_)">
                  <c:v>0</c:v>
                </c:pt>
                <c:pt idx="4190" formatCode="_(&quot;$&quot;* #,##0_);_(&quot;$&quot;* \(#,##0\);_(&quot;$&quot;* &quot;-&quot;??_);_(@_)">
                  <c:v>0</c:v>
                </c:pt>
                <c:pt idx="4191" formatCode="_(&quot;$&quot;* #,##0_);_(&quot;$&quot;* \(#,##0\);_(&quot;$&quot;* &quot;-&quot;??_);_(@_)">
                  <c:v>21.035324133529947</c:v>
                </c:pt>
                <c:pt idx="4192" formatCode="_(&quot;$&quot;* #,##0_);_(&quot;$&quot;* \(#,##0\);_(&quot;$&quot;* &quot;-&quot;??_);_(@_)">
                  <c:v>0</c:v>
                </c:pt>
                <c:pt idx="4193" formatCode="_(&quot;$&quot;* #,##0_);_(&quot;$&quot;* \(#,##0\);_(&quot;$&quot;* &quot;-&quot;??_);_(@_)">
                  <c:v>0</c:v>
                </c:pt>
                <c:pt idx="4194" formatCode="_(&quot;$&quot;* #,##0_);_(&quot;$&quot;* \(#,##0\);_(&quot;$&quot;* &quot;-&quot;??_);_(@_)">
                  <c:v>0</c:v>
                </c:pt>
                <c:pt idx="4195" formatCode="_(&quot;$&quot;* #,##0_);_(&quot;$&quot;* \(#,##0\);_(&quot;$&quot;* &quot;-&quot;??_);_(@_)">
                  <c:v>0</c:v>
                </c:pt>
                <c:pt idx="4196" formatCode="_(&quot;$&quot;* #,##0_);_(&quot;$&quot;* \(#,##0\);_(&quot;$&quot;* &quot;-&quot;??_);_(@_)">
                  <c:v>0</c:v>
                </c:pt>
                <c:pt idx="4197" formatCode="_(&quot;$&quot;* #,##0_);_(&quot;$&quot;* \(#,##0\);_(&quot;$&quot;* &quot;-&quot;??_);_(@_)">
                  <c:v>0</c:v>
                </c:pt>
                <c:pt idx="4198" formatCode="_(&quot;$&quot;* #,##0_);_(&quot;$&quot;* \(#,##0\);_(&quot;$&quot;* &quot;-&quot;??_);_(@_)">
                  <c:v>0</c:v>
                </c:pt>
                <c:pt idx="4199" formatCode="_(&quot;$&quot;* #,##0_);_(&quot;$&quot;* \(#,##0\);_(&quot;$&quot;* &quot;-&quot;??_);_(@_)">
                  <c:v>0</c:v>
                </c:pt>
                <c:pt idx="4200" formatCode="_(&quot;$&quot;* #,##0_);_(&quot;$&quot;* \(#,##0\);_(&quot;$&quot;* &quot;-&quot;??_);_(@_)">
                  <c:v>0</c:v>
                </c:pt>
                <c:pt idx="4201" formatCode="_(&quot;$&quot;* #,##0_);_(&quot;$&quot;* \(#,##0\);_(&quot;$&quot;* &quot;-&quot;??_);_(@_)">
                  <c:v>2.4088807596195814</c:v>
                </c:pt>
                <c:pt idx="4202" formatCode="_(&quot;$&quot;* #,##0_);_(&quot;$&quot;* \(#,##0\);_(&quot;$&quot;* &quot;-&quot;??_);_(@_)">
                  <c:v>1.7150911485851759</c:v>
                </c:pt>
              </c:numCache>
            </c:numRef>
          </c:yVal>
          <c:smooth val="0"/>
          <c:extLst>
            <c:ext xmlns:c16="http://schemas.microsoft.com/office/drawing/2014/chart" uri="{C3380CC4-5D6E-409C-BE32-E72D297353CC}">
              <c16:uniqueId val="{00000003-F58D-4EDF-A599-053EA5440FA3}"/>
            </c:ext>
          </c:extLst>
        </c:ser>
        <c:dLbls>
          <c:showLegendKey val="0"/>
          <c:showVal val="0"/>
          <c:showCatName val="0"/>
          <c:showSerName val="0"/>
          <c:showPercent val="0"/>
          <c:showBubbleSize val="0"/>
        </c:dLbls>
        <c:axId val="135600863"/>
        <c:axId val="125446575"/>
      </c:scatterChart>
      <c:valAx>
        <c:axId val="135600863"/>
        <c:scaling>
          <c:orientation val="minMax"/>
          <c:min val="4000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PC Supply </a:t>
                </a:r>
                <a:r>
                  <a:rPr lang="en-US" sz="1200" baseline="0"/>
                  <a:t>(Avg. MW)</a:t>
                </a:r>
                <a:endParaRPr lang="en-US" sz="1200"/>
              </a:p>
            </c:rich>
          </c:tx>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 #,##0_);_(* \(#,##0\);_(*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PC</a:t>
                </a:r>
                <a:r>
                  <a:rPr lang="en-US" sz="1200" baseline="0"/>
                  <a:t> Price ($2026/kW)</a:t>
                </a:r>
                <a:endParaRPr lang="en-US" sz="1200"/>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9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 Supply vs. PC Price'!$E$4</c:f>
              <c:strCache>
                <c:ptCount val="1"/>
                <c:pt idx="0">
                  <c:v>Spring</c:v>
                </c:pt>
              </c:strCache>
            </c:strRef>
          </c:tx>
          <c:spPr>
            <a:ln w="19050" cap="rnd">
              <a:noFill/>
              <a:round/>
            </a:ln>
            <a:effectLst/>
          </c:spPr>
          <c:marker>
            <c:symbol val="circle"/>
            <c:size val="5"/>
            <c:spPr>
              <a:solidFill>
                <a:schemeClr val="accent4">
                  <a:alpha val="20000"/>
                </a:schemeClr>
              </a:solidFill>
              <a:ln w="3175">
                <a:noFill/>
              </a:ln>
              <a:effectLst/>
            </c:spPr>
          </c:marker>
          <c:xVal>
            <c:numRef>
              <c:f>'PC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 Supply vs. PC Price'!$E$5:$E$4207</c:f>
              <c:numCache>
                <c:formatCode>_("$"* #,##0_);_("$"* \(#,##0\);_("$"* "-"??_);_(@_)</c:formatCode>
                <c:ptCount val="4203"/>
                <c:pt idx="0">
                  <c:v>22.089362991264899</c:v>
                </c:pt>
                <c:pt idx="1">
                  <c:v>0.44146048426533802</c:v>
                </c:pt>
                <c:pt idx="2">
                  <c:v>17.446096494129588</c:v>
                </c:pt>
                <c:pt idx="3">
                  <c:v>3.5004247509792084</c:v>
                </c:pt>
                <c:pt idx="4">
                  <c:v>13.551795742112356</c:v>
                </c:pt>
                <c:pt idx="5">
                  <c:v>0</c:v>
                </c:pt>
                <c:pt idx="6">
                  <c:v>3.588755501191053</c:v>
                </c:pt>
                <c:pt idx="7">
                  <c:v>39.595085244342087</c:v>
                </c:pt>
                <c:pt idx="8">
                  <c:v>0</c:v>
                </c:pt>
                <c:pt idx="9">
                  <c:v>14.128787422133332</c:v>
                </c:pt>
                <c:pt idx="10">
                  <c:v>7.8393958954095391</c:v>
                </c:pt>
                <c:pt idx="11">
                  <c:v>0</c:v>
                </c:pt>
                <c:pt idx="12">
                  <c:v>8.2324451777612051</c:v>
                </c:pt>
                <c:pt idx="13">
                  <c:v>0</c:v>
                </c:pt>
                <c:pt idx="14">
                  <c:v>0</c:v>
                </c:pt>
                <c:pt idx="15">
                  <c:v>1.7779708543242994</c:v>
                </c:pt>
                <c:pt idx="16">
                  <c:v>1.0696223024432172</c:v>
                </c:pt>
                <c:pt idx="17">
                  <c:v>2.5731194287009247</c:v>
                </c:pt>
                <c:pt idx="18">
                  <c:v>1.171360549590913</c:v>
                </c:pt>
                <c:pt idx="19">
                  <c:v>2.0908787628816228</c:v>
                </c:pt>
                <c:pt idx="20">
                  <c:v>11.731119560409184</c:v>
                </c:pt>
                <c:pt idx="21">
                  <c:v>0</c:v>
                </c:pt>
                <c:pt idx="22">
                  <c:v>2.4613557712967422</c:v>
                </c:pt>
                <c:pt idx="23">
                  <c:v>0</c:v>
                </c:pt>
                <c:pt idx="24">
                  <c:v>15.202130618426908</c:v>
                </c:pt>
                <c:pt idx="25">
                  <c:v>24.883996794739353</c:v>
                </c:pt>
                <c:pt idx="26">
                  <c:v>3.8837874794442566</c:v>
                </c:pt>
                <c:pt idx="27">
                  <c:v>4.3089934550572382</c:v>
                </c:pt>
                <c:pt idx="28">
                  <c:v>3.3768884082984538</c:v>
                </c:pt>
                <c:pt idx="29">
                  <c:v>4.6898379817344003</c:v>
                </c:pt>
                <c:pt idx="30">
                  <c:v>0</c:v>
                </c:pt>
                <c:pt idx="31">
                  <c:v>0</c:v>
                </c:pt>
                <c:pt idx="32">
                  <c:v>17.790163895224314</c:v>
                </c:pt>
                <c:pt idx="33">
                  <c:v>5.8393109718487652</c:v>
                </c:pt>
                <c:pt idx="34">
                  <c:v>0</c:v>
                </c:pt>
                <c:pt idx="35">
                  <c:v>0</c:v>
                </c:pt>
                <c:pt idx="36">
                  <c:v>42.6215091704833</c:v>
                </c:pt>
                <c:pt idx="37">
                  <c:v>0</c:v>
                </c:pt>
                <c:pt idx="38">
                  <c:v>0</c:v>
                </c:pt>
                <c:pt idx="39">
                  <c:v>0</c:v>
                </c:pt>
                <c:pt idx="40">
                  <c:v>0</c:v>
                </c:pt>
                <c:pt idx="41">
                  <c:v>3.6944884025880098</c:v>
                </c:pt>
                <c:pt idx="42">
                  <c:v>0</c:v>
                </c:pt>
                <c:pt idx="43">
                  <c:v>3.5845093985736076</c:v>
                </c:pt>
                <c:pt idx="44">
                  <c:v>4.3691521420961061</c:v>
                </c:pt>
                <c:pt idx="45">
                  <c:v>7.7157640138034296</c:v>
                </c:pt>
                <c:pt idx="46">
                  <c:v>36.046743545888418</c:v>
                </c:pt>
                <c:pt idx="47">
                  <c:v>0</c:v>
                </c:pt>
                <c:pt idx="48">
                  <c:v>4.6891303291276882</c:v>
                </c:pt>
                <c:pt idx="49">
                  <c:v>36.645859636184028</c:v>
                </c:pt>
                <c:pt idx="50">
                  <c:v>0</c:v>
                </c:pt>
                <c:pt idx="51">
                  <c:v>10.433873442837143</c:v>
                </c:pt>
                <c:pt idx="52">
                  <c:v>0</c:v>
                </c:pt>
                <c:pt idx="53">
                  <c:v>32.150101482986038</c:v>
                </c:pt>
                <c:pt idx="54">
                  <c:v>0</c:v>
                </c:pt>
                <c:pt idx="55">
                  <c:v>6.7627356977456472</c:v>
                </c:pt>
                <c:pt idx="56">
                  <c:v>0</c:v>
                </c:pt>
                <c:pt idx="57">
                  <c:v>43.641148988264497</c:v>
                </c:pt>
                <c:pt idx="58">
                  <c:v>23.277591194013059</c:v>
                </c:pt>
                <c:pt idx="59">
                  <c:v>22.632245794432578</c:v>
                </c:pt>
                <c:pt idx="60">
                  <c:v>0</c:v>
                </c:pt>
                <c:pt idx="61">
                  <c:v>3.6160485729076521</c:v>
                </c:pt>
                <c:pt idx="62">
                  <c:v>0</c:v>
                </c:pt>
                <c:pt idx="63">
                  <c:v>16.989415635782848</c:v>
                </c:pt>
                <c:pt idx="64">
                  <c:v>13.323152906624118</c:v>
                </c:pt>
                <c:pt idx="65">
                  <c:v>0</c:v>
                </c:pt>
                <c:pt idx="66">
                  <c:v>4.6719671958874933</c:v>
                </c:pt>
                <c:pt idx="67">
                  <c:v>14.352531046281419</c:v>
                </c:pt>
                <c:pt idx="68">
                  <c:v>0</c:v>
                </c:pt>
                <c:pt idx="69">
                  <c:v>5.2563742216121687</c:v>
                </c:pt>
                <c:pt idx="70">
                  <c:v>4.6657965127003642</c:v>
                </c:pt>
                <c:pt idx="71">
                  <c:v>0</c:v>
                </c:pt>
                <c:pt idx="72">
                  <c:v>2.5177290619519268</c:v>
                </c:pt>
                <c:pt idx="73">
                  <c:v>9.1509942631077195</c:v>
                </c:pt>
                <c:pt idx="74">
                  <c:v>0</c:v>
                </c:pt>
                <c:pt idx="75">
                  <c:v>1.0655564791852243</c:v>
                </c:pt>
                <c:pt idx="76">
                  <c:v>4.2897879463181754</c:v>
                </c:pt>
                <c:pt idx="77">
                  <c:v>12.172503164876712</c:v>
                </c:pt>
                <c:pt idx="78">
                  <c:v>0</c:v>
                </c:pt>
                <c:pt idx="79">
                  <c:v>0</c:v>
                </c:pt>
                <c:pt idx="80">
                  <c:v>0</c:v>
                </c:pt>
                <c:pt idx="81">
                  <c:v>36.125552327105382</c:v>
                </c:pt>
                <c:pt idx="82">
                  <c:v>0</c:v>
                </c:pt>
                <c:pt idx="83">
                  <c:v>0</c:v>
                </c:pt>
                <c:pt idx="84">
                  <c:v>8.5606659185685654</c:v>
                </c:pt>
                <c:pt idx="85">
                  <c:v>0</c:v>
                </c:pt>
                <c:pt idx="86">
                  <c:v>29.502120619630531</c:v>
                </c:pt>
                <c:pt idx="87">
                  <c:v>0</c:v>
                </c:pt>
                <c:pt idx="88">
                  <c:v>5.6492944603123734</c:v>
                </c:pt>
                <c:pt idx="89">
                  <c:v>0</c:v>
                </c:pt>
                <c:pt idx="90">
                  <c:v>3.9011404259096567</c:v>
                </c:pt>
                <c:pt idx="91">
                  <c:v>0</c:v>
                </c:pt>
                <c:pt idx="92">
                  <c:v>13.141530290717638</c:v>
                </c:pt>
                <c:pt idx="93">
                  <c:v>3.679894393117475</c:v>
                </c:pt>
                <c:pt idx="94">
                  <c:v>1.03853194690867</c:v>
                </c:pt>
                <c:pt idx="95">
                  <c:v>0</c:v>
                </c:pt>
                <c:pt idx="96">
                  <c:v>14.754712919233866</c:v>
                </c:pt>
                <c:pt idx="97">
                  <c:v>0</c:v>
                </c:pt>
                <c:pt idx="98">
                  <c:v>0</c:v>
                </c:pt>
                <c:pt idx="99">
                  <c:v>17.168260543085232</c:v>
                </c:pt>
                <c:pt idx="100">
                  <c:v>0</c:v>
                </c:pt>
                <c:pt idx="101">
                  <c:v>0</c:v>
                </c:pt>
                <c:pt idx="102">
                  <c:v>33.71477886870499</c:v>
                </c:pt>
                <c:pt idx="103">
                  <c:v>10.659324160552218</c:v>
                </c:pt>
                <c:pt idx="104">
                  <c:v>0</c:v>
                </c:pt>
                <c:pt idx="105">
                  <c:v>6.4710121279072208</c:v>
                </c:pt>
                <c:pt idx="106">
                  <c:v>9.4882831773627672</c:v>
                </c:pt>
                <c:pt idx="107">
                  <c:v>12.274793419481282</c:v>
                </c:pt>
                <c:pt idx="108">
                  <c:v>2.3903334108352237</c:v>
                </c:pt>
                <c:pt idx="109">
                  <c:v>29.924055204425425</c:v>
                </c:pt>
                <c:pt idx="110">
                  <c:v>16.501453903634882</c:v>
                </c:pt>
                <c:pt idx="111">
                  <c:v>0</c:v>
                </c:pt>
                <c:pt idx="112">
                  <c:v>7.5057907908459942</c:v>
                </c:pt>
                <c:pt idx="113">
                  <c:v>0</c:v>
                </c:pt>
                <c:pt idx="114">
                  <c:v>15.746838159395239</c:v>
                </c:pt>
                <c:pt idx="115">
                  <c:v>0</c:v>
                </c:pt>
                <c:pt idx="116">
                  <c:v>3.1562069213838977</c:v>
                </c:pt>
                <c:pt idx="117">
                  <c:v>3.801743910996636</c:v>
                </c:pt>
                <c:pt idx="118">
                  <c:v>8.2440871819501105</c:v>
                </c:pt>
                <c:pt idx="119">
                  <c:v>45.392413907633248</c:v>
                </c:pt>
                <c:pt idx="120">
                  <c:v>2.5674245573647099</c:v>
                </c:pt>
                <c:pt idx="121">
                  <c:v>5.885852325028635</c:v>
                </c:pt>
                <c:pt idx="122">
                  <c:v>0</c:v>
                </c:pt>
                <c:pt idx="123">
                  <c:v>26.450889832163242</c:v>
                </c:pt>
                <c:pt idx="124">
                  <c:v>3.6507140216980463</c:v>
                </c:pt>
                <c:pt idx="125">
                  <c:v>4.0274350651841946</c:v>
                </c:pt>
                <c:pt idx="126">
                  <c:v>5.5396089701637852</c:v>
                </c:pt>
                <c:pt idx="127">
                  <c:v>4.0256586557961356</c:v>
                </c:pt>
                <c:pt idx="128">
                  <c:v>12.645233201373493</c:v>
                </c:pt>
                <c:pt idx="129">
                  <c:v>12.211680650652276</c:v>
                </c:pt>
                <c:pt idx="130">
                  <c:v>1.6906038987967138</c:v>
                </c:pt>
                <c:pt idx="131">
                  <c:v>0</c:v>
                </c:pt>
                <c:pt idx="132">
                  <c:v>3.7593462329311143</c:v>
                </c:pt>
                <c:pt idx="133">
                  <c:v>3.2428878572861195</c:v>
                </c:pt>
                <c:pt idx="134">
                  <c:v>0</c:v>
                </c:pt>
                <c:pt idx="135">
                  <c:v>5.6633858841897196</c:v>
                </c:pt>
                <c:pt idx="136">
                  <c:v>12.252678739901803</c:v>
                </c:pt>
                <c:pt idx="137">
                  <c:v>0</c:v>
                </c:pt>
                <c:pt idx="138">
                  <c:v>15.724168749898842</c:v>
                </c:pt>
                <c:pt idx="139">
                  <c:v>0</c:v>
                </c:pt>
                <c:pt idx="140">
                  <c:v>1.4185298599757654</c:v>
                </c:pt>
                <c:pt idx="141">
                  <c:v>0</c:v>
                </c:pt>
                <c:pt idx="142">
                  <c:v>0</c:v>
                </c:pt>
                <c:pt idx="143">
                  <c:v>0</c:v>
                </c:pt>
                <c:pt idx="144">
                  <c:v>38.676021936488617</c:v>
                </c:pt>
                <c:pt idx="145">
                  <c:v>0</c:v>
                </c:pt>
                <c:pt idx="146">
                  <c:v>0</c:v>
                </c:pt>
                <c:pt idx="147">
                  <c:v>0</c:v>
                </c:pt>
                <c:pt idx="148">
                  <c:v>0</c:v>
                </c:pt>
                <c:pt idx="149">
                  <c:v>7.4287263564374735</c:v>
                </c:pt>
                <c:pt idx="150">
                  <c:v>0</c:v>
                </c:pt>
                <c:pt idx="151">
                  <c:v>27.77125427910855</c:v>
                </c:pt>
                <c:pt idx="152">
                  <c:v>0.81478623491774183</c:v>
                </c:pt>
                <c:pt idx="153">
                  <c:v>0</c:v>
                </c:pt>
                <c:pt idx="154">
                  <c:v>8.1899130762074019</c:v>
                </c:pt>
                <c:pt idx="155">
                  <c:v>4.413422666718338</c:v>
                </c:pt>
                <c:pt idx="156">
                  <c:v>0.10601996307510059</c:v>
                </c:pt>
                <c:pt idx="157">
                  <c:v>1.7614194327591275</c:v>
                </c:pt>
                <c:pt idx="158">
                  <c:v>5.808521753475806</c:v>
                </c:pt>
                <c:pt idx="159">
                  <c:v>0</c:v>
                </c:pt>
                <c:pt idx="160">
                  <c:v>0.14146371524447837</c:v>
                </c:pt>
                <c:pt idx="161">
                  <c:v>7.9931158244298768</c:v>
                </c:pt>
                <c:pt idx="162">
                  <c:v>0</c:v>
                </c:pt>
                <c:pt idx="163">
                  <c:v>19.273964633362421</c:v>
                </c:pt>
                <c:pt idx="164">
                  <c:v>5.3358820039723369</c:v>
                </c:pt>
                <c:pt idx="165">
                  <c:v>4.4183470423717131</c:v>
                </c:pt>
                <c:pt idx="166">
                  <c:v>0</c:v>
                </c:pt>
                <c:pt idx="167">
                  <c:v>22.573227033225496</c:v>
                </c:pt>
                <c:pt idx="168">
                  <c:v>0</c:v>
                </c:pt>
                <c:pt idx="169">
                  <c:v>0</c:v>
                </c:pt>
                <c:pt idx="170">
                  <c:v>28.752660918173135</c:v>
                </c:pt>
                <c:pt idx="171">
                  <c:v>0</c:v>
                </c:pt>
                <c:pt idx="172">
                  <c:v>8.281983309769215</c:v>
                </c:pt>
                <c:pt idx="173">
                  <c:v>0</c:v>
                </c:pt>
                <c:pt idx="174">
                  <c:v>0</c:v>
                </c:pt>
                <c:pt idx="175">
                  <c:v>0</c:v>
                </c:pt>
                <c:pt idx="176">
                  <c:v>18.928214751712126</c:v>
                </c:pt>
                <c:pt idx="177">
                  <c:v>66.204418179117098</c:v>
                </c:pt>
                <c:pt idx="178">
                  <c:v>35.548157456831234</c:v>
                </c:pt>
                <c:pt idx="179">
                  <c:v>4.3694706784292556</c:v>
                </c:pt>
                <c:pt idx="180">
                  <c:v>0</c:v>
                </c:pt>
                <c:pt idx="181">
                  <c:v>0</c:v>
                </c:pt>
                <c:pt idx="182">
                  <c:v>25.582127546710733</c:v>
                </c:pt>
                <c:pt idx="183">
                  <c:v>1.1641934961174956</c:v>
                </c:pt>
                <c:pt idx="184">
                  <c:v>3.0058741726043894</c:v>
                </c:pt>
                <c:pt idx="185">
                  <c:v>0</c:v>
                </c:pt>
                <c:pt idx="186">
                  <c:v>25.048415256822576</c:v>
                </c:pt>
                <c:pt idx="187">
                  <c:v>0</c:v>
                </c:pt>
                <c:pt idx="188">
                  <c:v>0</c:v>
                </c:pt>
                <c:pt idx="189">
                  <c:v>6.9179497460562738</c:v>
                </c:pt>
                <c:pt idx="190">
                  <c:v>0</c:v>
                </c:pt>
                <c:pt idx="191">
                  <c:v>12.938710430259462</c:v>
                </c:pt>
                <c:pt idx="192">
                  <c:v>2.4294650755548983</c:v>
                </c:pt>
                <c:pt idx="193">
                  <c:v>5.7637651107556334</c:v>
                </c:pt>
                <c:pt idx="194">
                  <c:v>0</c:v>
                </c:pt>
                <c:pt idx="195">
                  <c:v>0</c:v>
                </c:pt>
                <c:pt idx="196">
                  <c:v>8.9584662964329294</c:v>
                </c:pt>
                <c:pt idx="197">
                  <c:v>21.312264712886854</c:v>
                </c:pt>
                <c:pt idx="198">
                  <c:v>0</c:v>
                </c:pt>
                <c:pt idx="199">
                  <c:v>20.874296409958465</c:v>
                </c:pt>
                <c:pt idx="200">
                  <c:v>6.7880149845567619</c:v>
                </c:pt>
                <c:pt idx="201">
                  <c:v>0</c:v>
                </c:pt>
                <c:pt idx="202">
                  <c:v>0</c:v>
                </c:pt>
                <c:pt idx="203">
                  <c:v>0</c:v>
                </c:pt>
                <c:pt idx="204">
                  <c:v>0</c:v>
                </c:pt>
                <c:pt idx="205">
                  <c:v>0</c:v>
                </c:pt>
                <c:pt idx="206">
                  <c:v>0</c:v>
                </c:pt>
                <c:pt idx="207">
                  <c:v>0</c:v>
                </c:pt>
                <c:pt idx="208">
                  <c:v>0</c:v>
                </c:pt>
                <c:pt idx="209">
                  <c:v>0</c:v>
                </c:pt>
                <c:pt idx="210">
                  <c:v>4.0832048255959839</c:v>
                </c:pt>
                <c:pt idx="211">
                  <c:v>4.5435051018611663</c:v>
                </c:pt>
                <c:pt idx="212">
                  <c:v>8.786165871531713</c:v>
                </c:pt>
                <c:pt idx="213">
                  <c:v>3.7966987776391865</c:v>
                </c:pt>
                <c:pt idx="214">
                  <c:v>9.1976854708053306</c:v>
                </c:pt>
                <c:pt idx="215">
                  <c:v>0</c:v>
                </c:pt>
                <c:pt idx="216">
                  <c:v>0</c:v>
                </c:pt>
                <c:pt idx="217">
                  <c:v>10.16103823695528</c:v>
                </c:pt>
                <c:pt idx="218">
                  <c:v>6.9684724180893358</c:v>
                </c:pt>
                <c:pt idx="219">
                  <c:v>8.6743389179693811</c:v>
                </c:pt>
                <c:pt idx="220">
                  <c:v>11.941620546920488</c:v>
                </c:pt>
                <c:pt idx="221">
                  <c:v>0</c:v>
                </c:pt>
                <c:pt idx="222">
                  <c:v>8.359412671604213</c:v>
                </c:pt>
                <c:pt idx="223">
                  <c:v>0</c:v>
                </c:pt>
                <c:pt idx="224">
                  <c:v>8.9538856501211583</c:v>
                </c:pt>
                <c:pt idx="225">
                  <c:v>1.8489505206027153</c:v>
                </c:pt>
                <c:pt idx="226">
                  <c:v>1.7912690633080923</c:v>
                </c:pt>
                <c:pt idx="227">
                  <c:v>0</c:v>
                </c:pt>
                <c:pt idx="228">
                  <c:v>1.2172598002630095</c:v>
                </c:pt>
                <c:pt idx="229">
                  <c:v>4.4612044037520491</c:v>
                </c:pt>
                <c:pt idx="230">
                  <c:v>2.5937569657343604</c:v>
                </c:pt>
                <c:pt idx="231">
                  <c:v>0</c:v>
                </c:pt>
                <c:pt idx="232">
                  <c:v>2.9692645109616795</c:v>
                </c:pt>
                <c:pt idx="233">
                  <c:v>0</c:v>
                </c:pt>
                <c:pt idx="234">
                  <c:v>17.177970881936812</c:v>
                </c:pt>
                <c:pt idx="235">
                  <c:v>29.038698009133284</c:v>
                </c:pt>
                <c:pt idx="236">
                  <c:v>0</c:v>
                </c:pt>
                <c:pt idx="237">
                  <c:v>13.295593905719018</c:v>
                </c:pt>
                <c:pt idx="238">
                  <c:v>10.493882711616374</c:v>
                </c:pt>
                <c:pt idx="239">
                  <c:v>3.049744610702334</c:v>
                </c:pt>
                <c:pt idx="240">
                  <c:v>4.3851016702238539</c:v>
                </c:pt>
                <c:pt idx="241">
                  <c:v>3.7649000290511498</c:v>
                </c:pt>
                <c:pt idx="242">
                  <c:v>36.441075562138657</c:v>
                </c:pt>
                <c:pt idx="243">
                  <c:v>16.207626101114972</c:v>
                </c:pt>
                <c:pt idx="244">
                  <c:v>0</c:v>
                </c:pt>
                <c:pt idx="245">
                  <c:v>0</c:v>
                </c:pt>
                <c:pt idx="246">
                  <c:v>60.078981466617527</c:v>
                </c:pt>
                <c:pt idx="247">
                  <c:v>4.2440470030368829</c:v>
                </c:pt>
                <c:pt idx="248">
                  <c:v>0</c:v>
                </c:pt>
                <c:pt idx="249">
                  <c:v>6.2416019807301923</c:v>
                </c:pt>
                <c:pt idx="250">
                  <c:v>0</c:v>
                </c:pt>
                <c:pt idx="251">
                  <c:v>3.8698791604887952</c:v>
                </c:pt>
                <c:pt idx="252">
                  <c:v>0</c:v>
                </c:pt>
                <c:pt idx="253">
                  <c:v>14.701240247799658</c:v>
                </c:pt>
                <c:pt idx="254">
                  <c:v>8.6334219602642666</c:v>
                </c:pt>
                <c:pt idx="255">
                  <c:v>8.4705657660805667</c:v>
                </c:pt>
                <c:pt idx="256">
                  <c:v>12.813630552308542</c:v>
                </c:pt>
                <c:pt idx="257">
                  <c:v>0</c:v>
                </c:pt>
                <c:pt idx="258">
                  <c:v>0</c:v>
                </c:pt>
                <c:pt idx="259">
                  <c:v>14.970870413659741</c:v>
                </c:pt>
                <c:pt idx="260">
                  <c:v>0</c:v>
                </c:pt>
                <c:pt idx="261">
                  <c:v>1.8093658677445448</c:v>
                </c:pt>
                <c:pt idx="262">
                  <c:v>2.1517106389130167</c:v>
                </c:pt>
                <c:pt idx="263">
                  <c:v>33.703772758593914</c:v>
                </c:pt>
                <c:pt idx="264">
                  <c:v>0</c:v>
                </c:pt>
                <c:pt idx="265">
                  <c:v>7.4035143806369144</c:v>
                </c:pt>
                <c:pt idx="266">
                  <c:v>0</c:v>
                </c:pt>
                <c:pt idx="267">
                  <c:v>54.73860486704028</c:v>
                </c:pt>
                <c:pt idx="268">
                  <c:v>21.827914280498952</c:v>
                </c:pt>
                <c:pt idx="269">
                  <c:v>17.891133635272698</c:v>
                </c:pt>
                <c:pt idx="270">
                  <c:v>8.0181026621155667</c:v>
                </c:pt>
                <c:pt idx="271">
                  <c:v>10.987649444425355</c:v>
                </c:pt>
                <c:pt idx="272">
                  <c:v>0</c:v>
                </c:pt>
                <c:pt idx="273">
                  <c:v>16.316486740636794</c:v>
                </c:pt>
                <c:pt idx="274">
                  <c:v>0</c:v>
                </c:pt>
                <c:pt idx="275">
                  <c:v>0</c:v>
                </c:pt>
                <c:pt idx="276">
                  <c:v>0</c:v>
                </c:pt>
                <c:pt idx="277">
                  <c:v>0</c:v>
                </c:pt>
                <c:pt idx="278">
                  <c:v>0</c:v>
                </c:pt>
                <c:pt idx="279">
                  <c:v>0</c:v>
                </c:pt>
                <c:pt idx="280">
                  <c:v>10.171016658289954</c:v>
                </c:pt>
                <c:pt idx="281">
                  <c:v>0</c:v>
                </c:pt>
                <c:pt idx="282">
                  <c:v>0</c:v>
                </c:pt>
                <c:pt idx="283">
                  <c:v>18.404849964509669</c:v>
                </c:pt>
                <c:pt idx="284">
                  <c:v>0</c:v>
                </c:pt>
                <c:pt idx="285">
                  <c:v>0</c:v>
                </c:pt>
                <c:pt idx="286">
                  <c:v>2.424496010271437</c:v>
                </c:pt>
                <c:pt idx="287">
                  <c:v>22.818907284346903</c:v>
                </c:pt>
                <c:pt idx="288">
                  <c:v>0</c:v>
                </c:pt>
                <c:pt idx="289">
                  <c:v>0</c:v>
                </c:pt>
                <c:pt idx="290">
                  <c:v>0</c:v>
                </c:pt>
                <c:pt idx="291">
                  <c:v>7.8045729814662819</c:v>
                </c:pt>
                <c:pt idx="292">
                  <c:v>22.325302088409046</c:v>
                </c:pt>
                <c:pt idx="293">
                  <c:v>2.2324922315465581</c:v>
                </c:pt>
                <c:pt idx="294">
                  <c:v>9.1152276916917216</c:v>
                </c:pt>
                <c:pt idx="295">
                  <c:v>0</c:v>
                </c:pt>
                <c:pt idx="296">
                  <c:v>19.407847115254505</c:v>
                </c:pt>
                <c:pt idx="297">
                  <c:v>0</c:v>
                </c:pt>
                <c:pt idx="298">
                  <c:v>5.3464792709339761</c:v>
                </c:pt>
                <c:pt idx="299">
                  <c:v>0</c:v>
                </c:pt>
                <c:pt idx="300">
                  <c:v>1.8422108734669531</c:v>
                </c:pt>
                <c:pt idx="301">
                  <c:v>0</c:v>
                </c:pt>
                <c:pt idx="302">
                  <c:v>13.533251996731543</c:v>
                </c:pt>
                <c:pt idx="303">
                  <c:v>2.6653548718723648</c:v>
                </c:pt>
                <c:pt idx="304">
                  <c:v>0</c:v>
                </c:pt>
                <c:pt idx="305">
                  <c:v>0</c:v>
                </c:pt>
                <c:pt idx="306">
                  <c:v>19.934513049336083</c:v>
                </c:pt>
                <c:pt idx="307">
                  <c:v>0</c:v>
                </c:pt>
                <c:pt idx="308">
                  <c:v>0</c:v>
                </c:pt>
                <c:pt idx="309">
                  <c:v>21.632540273471818</c:v>
                </c:pt>
                <c:pt idx="310">
                  <c:v>0</c:v>
                </c:pt>
                <c:pt idx="311">
                  <c:v>0</c:v>
                </c:pt>
                <c:pt idx="312">
                  <c:v>42.364833618546363</c:v>
                </c:pt>
                <c:pt idx="313">
                  <c:v>32.683128134617377</c:v>
                </c:pt>
                <c:pt idx="314">
                  <c:v>0</c:v>
                </c:pt>
                <c:pt idx="315">
                  <c:v>7.9202849916396261</c:v>
                </c:pt>
                <c:pt idx="316">
                  <c:v>0</c:v>
                </c:pt>
                <c:pt idx="317">
                  <c:v>11.953706332353558</c:v>
                </c:pt>
                <c:pt idx="318">
                  <c:v>8.3706637725738275</c:v>
                </c:pt>
                <c:pt idx="319">
                  <c:v>34.971739465515832</c:v>
                </c:pt>
                <c:pt idx="320">
                  <c:v>20.056782756170275</c:v>
                </c:pt>
                <c:pt idx="321">
                  <c:v>0</c:v>
                </c:pt>
                <c:pt idx="322">
                  <c:v>32.126748780486643</c:v>
                </c:pt>
                <c:pt idx="323">
                  <c:v>0</c:v>
                </c:pt>
                <c:pt idx="324">
                  <c:v>22.979240978526676</c:v>
                </c:pt>
                <c:pt idx="325">
                  <c:v>0</c:v>
                </c:pt>
                <c:pt idx="326">
                  <c:v>5.6779221127086217</c:v>
                </c:pt>
                <c:pt idx="327">
                  <c:v>3.6029264932217262</c:v>
                </c:pt>
                <c:pt idx="328">
                  <c:v>0</c:v>
                </c:pt>
                <c:pt idx="329">
                  <c:v>27.030468977278431</c:v>
                </c:pt>
                <c:pt idx="330">
                  <c:v>11.7456424106882</c:v>
                </c:pt>
                <c:pt idx="331">
                  <c:v>6.104578485698144</c:v>
                </c:pt>
                <c:pt idx="332">
                  <c:v>0</c:v>
                </c:pt>
                <c:pt idx="333">
                  <c:v>24.147423331743241</c:v>
                </c:pt>
                <c:pt idx="334">
                  <c:v>2.644176504053831</c:v>
                </c:pt>
                <c:pt idx="335">
                  <c:v>1.9954885481937605</c:v>
                </c:pt>
                <c:pt idx="336">
                  <c:v>0</c:v>
                </c:pt>
                <c:pt idx="337">
                  <c:v>16.475772555109167</c:v>
                </c:pt>
                <c:pt idx="338">
                  <c:v>26.31952342037674</c:v>
                </c:pt>
                <c:pt idx="339">
                  <c:v>12.064366525837865</c:v>
                </c:pt>
                <c:pt idx="340">
                  <c:v>3.0417334076156304</c:v>
                </c:pt>
                <c:pt idx="341">
                  <c:v>0</c:v>
                </c:pt>
                <c:pt idx="342">
                  <c:v>5.832654695318551</c:v>
                </c:pt>
                <c:pt idx="343">
                  <c:v>1.0139971211476537</c:v>
                </c:pt>
                <c:pt idx="344">
                  <c:v>0</c:v>
                </c:pt>
                <c:pt idx="345">
                  <c:v>7.2870768403210242</c:v>
                </c:pt>
                <c:pt idx="346">
                  <c:v>14.025797048935289</c:v>
                </c:pt>
                <c:pt idx="347">
                  <c:v>0</c:v>
                </c:pt>
                <c:pt idx="348">
                  <c:v>19.733429153328718</c:v>
                </c:pt>
                <c:pt idx="349">
                  <c:v>0</c:v>
                </c:pt>
                <c:pt idx="350">
                  <c:v>1.8491196305959652</c:v>
                </c:pt>
                <c:pt idx="351">
                  <c:v>0</c:v>
                </c:pt>
                <c:pt idx="352">
                  <c:v>0</c:v>
                </c:pt>
                <c:pt idx="353">
                  <c:v>0</c:v>
                </c:pt>
                <c:pt idx="354">
                  <c:v>12.185060267263843</c:v>
                </c:pt>
                <c:pt idx="355">
                  <c:v>0</c:v>
                </c:pt>
                <c:pt idx="356">
                  <c:v>0</c:v>
                </c:pt>
                <c:pt idx="357">
                  <c:v>0</c:v>
                </c:pt>
                <c:pt idx="358">
                  <c:v>8.0737355816821665</c:v>
                </c:pt>
                <c:pt idx="359">
                  <c:v>0</c:v>
                </c:pt>
                <c:pt idx="360">
                  <c:v>0.90764150405346966</c:v>
                </c:pt>
                <c:pt idx="361">
                  <c:v>10.055033758163528</c:v>
                </c:pt>
                <c:pt idx="362">
                  <c:v>4.0795493841775308</c:v>
                </c:pt>
                <c:pt idx="363">
                  <c:v>0</c:v>
                </c:pt>
                <c:pt idx="364">
                  <c:v>8.1012389950328654</c:v>
                </c:pt>
                <c:pt idx="365">
                  <c:v>0.97312852666341187</c:v>
                </c:pt>
                <c:pt idx="366">
                  <c:v>3.3052526318698212</c:v>
                </c:pt>
                <c:pt idx="367">
                  <c:v>3.280438689404082</c:v>
                </c:pt>
                <c:pt idx="368">
                  <c:v>14.982808284991911</c:v>
                </c:pt>
                <c:pt idx="369">
                  <c:v>0</c:v>
                </c:pt>
                <c:pt idx="370">
                  <c:v>0</c:v>
                </c:pt>
                <c:pt idx="371">
                  <c:v>8.1566713425383135</c:v>
                </c:pt>
                <c:pt idx="372">
                  <c:v>2.1522851868362678</c:v>
                </c:pt>
                <c:pt idx="373">
                  <c:v>14.666657256185538</c:v>
                </c:pt>
                <c:pt idx="374">
                  <c:v>4.6902158783526016</c:v>
                </c:pt>
                <c:pt idx="375">
                  <c:v>0</c:v>
                </c:pt>
                <c:pt idx="376">
                  <c:v>0</c:v>
                </c:pt>
                <c:pt idx="377">
                  <c:v>36.481563198481297</c:v>
                </c:pt>
                <c:pt idx="378">
                  <c:v>3.2781109858637811</c:v>
                </c:pt>
                <c:pt idx="379">
                  <c:v>0</c:v>
                </c:pt>
                <c:pt idx="380">
                  <c:v>34.149582227563386</c:v>
                </c:pt>
                <c:pt idx="381">
                  <c:v>0</c:v>
                </c:pt>
                <c:pt idx="382">
                  <c:v>1.994381411227742</c:v>
                </c:pt>
                <c:pt idx="383">
                  <c:v>0</c:v>
                </c:pt>
                <c:pt idx="384">
                  <c:v>7.8633797472667206</c:v>
                </c:pt>
                <c:pt idx="385">
                  <c:v>12.683225799874513</c:v>
                </c:pt>
                <c:pt idx="386">
                  <c:v>15.708648108142727</c:v>
                </c:pt>
                <c:pt idx="387">
                  <c:v>69.886300598054675</c:v>
                </c:pt>
                <c:pt idx="388">
                  <c:v>44.39865838647934</c:v>
                </c:pt>
                <c:pt idx="389">
                  <c:v>0</c:v>
                </c:pt>
                <c:pt idx="390">
                  <c:v>0</c:v>
                </c:pt>
                <c:pt idx="391">
                  <c:v>8.3995698798819891</c:v>
                </c:pt>
                <c:pt idx="392">
                  <c:v>31.294414582746032</c:v>
                </c:pt>
                <c:pt idx="393">
                  <c:v>0</c:v>
                </c:pt>
                <c:pt idx="394">
                  <c:v>2.9906629673260534</c:v>
                </c:pt>
                <c:pt idx="395">
                  <c:v>12.851209844427871</c:v>
                </c:pt>
                <c:pt idx="396">
                  <c:v>25.22387128094233</c:v>
                </c:pt>
                <c:pt idx="397">
                  <c:v>0</c:v>
                </c:pt>
                <c:pt idx="398">
                  <c:v>0</c:v>
                </c:pt>
                <c:pt idx="399">
                  <c:v>0</c:v>
                </c:pt>
                <c:pt idx="400">
                  <c:v>0</c:v>
                </c:pt>
                <c:pt idx="401">
                  <c:v>0</c:v>
                </c:pt>
                <c:pt idx="402">
                  <c:v>0.3774397230930378</c:v>
                </c:pt>
                <c:pt idx="403">
                  <c:v>10.272000732463271</c:v>
                </c:pt>
                <c:pt idx="404">
                  <c:v>0</c:v>
                </c:pt>
                <c:pt idx="405">
                  <c:v>0</c:v>
                </c:pt>
                <c:pt idx="406">
                  <c:v>23.410710603973854</c:v>
                </c:pt>
                <c:pt idx="407">
                  <c:v>30.48435003990307</c:v>
                </c:pt>
                <c:pt idx="408">
                  <c:v>0</c:v>
                </c:pt>
                <c:pt idx="409">
                  <c:v>22.528383406537056</c:v>
                </c:pt>
                <c:pt idx="410">
                  <c:v>25.396639874897094</c:v>
                </c:pt>
                <c:pt idx="411">
                  <c:v>0</c:v>
                </c:pt>
                <c:pt idx="412">
                  <c:v>0</c:v>
                </c:pt>
                <c:pt idx="413">
                  <c:v>0</c:v>
                </c:pt>
                <c:pt idx="414">
                  <c:v>0</c:v>
                </c:pt>
                <c:pt idx="415">
                  <c:v>0</c:v>
                </c:pt>
                <c:pt idx="416">
                  <c:v>0</c:v>
                </c:pt>
                <c:pt idx="417">
                  <c:v>0</c:v>
                </c:pt>
                <c:pt idx="418">
                  <c:v>0</c:v>
                </c:pt>
                <c:pt idx="419">
                  <c:v>0</c:v>
                </c:pt>
                <c:pt idx="420">
                  <c:v>8.878576822408494</c:v>
                </c:pt>
                <c:pt idx="421">
                  <c:v>2.5841666205344609</c:v>
                </c:pt>
                <c:pt idx="422">
                  <c:v>0</c:v>
                </c:pt>
                <c:pt idx="423">
                  <c:v>3.8338714250162882</c:v>
                </c:pt>
                <c:pt idx="424">
                  <c:v>9.137695439757902</c:v>
                </c:pt>
                <c:pt idx="425">
                  <c:v>0</c:v>
                </c:pt>
                <c:pt idx="426">
                  <c:v>0</c:v>
                </c:pt>
                <c:pt idx="427">
                  <c:v>12.886712714992354</c:v>
                </c:pt>
                <c:pt idx="428">
                  <c:v>6.1244270232144054</c:v>
                </c:pt>
                <c:pt idx="429">
                  <c:v>15.073265094705851</c:v>
                </c:pt>
                <c:pt idx="430">
                  <c:v>7.9139979348098199</c:v>
                </c:pt>
                <c:pt idx="431">
                  <c:v>0</c:v>
                </c:pt>
                <c:pt idx="432">
                  <c:v>8.504586598845151</c:v>
                </c:pt>
                <c:pt idx="433">
                  <c:v>0</c:v>
                </c:pt>
                <c:pt idx="434">
                  <c:v>0</c:v>
                </c:pt>
                <c:pt idx="435">
                  <c:v>0</c:v>
                </c:pt>
                <c:pt idx="436">
                  <c:v>0.22584966104453025</c:v>
                </c:pt>
                <c:pt idx="437">
                  <c:v>0</c:v>
                </c:pt>
                <c:pt idx="438">
                  <c:v>0.89465144608310687</c:v>
                </c:pt>
                <c:pt idx="439">
                  <c:v>2.8916183336754568</c:v>
                </c:pt>
                <c:pt idx="440">
                  <c:v>9.6692560947022965</c:v>
                </c:pt>
                <c:pt idx="441">
                  <c:v>0</c:v>
                </c:pt>
                <c:pt idx="442">
                  <c:v>0</c:v>
                </c:pt>
                <c:pt idx="443">
                  <c:v>0</c:v>
                </c:pt>
                <c:pt idx="444">
                  <c:v>24.390410375464636</c:v>
                </c:pt>
                <c:pt idx="445">
                  <c:v>24.957799279809848</c:v>
                </c:pt>
                <c:pt idx="446">
                  <c:v>19.730241555389334</c:v>
                </c:pt>
                <c:pt idx="447">
                  <c:v>13.195115855889064</c:v>
                </c:pt>
                <c:pt idx="448">
                  <c:v>0</c:v>
                </c:pt>
                <c:pt idx="449">
                  <c:v>1.5686490791260341</c:v>
                </c:pt>
                <c:pt idx="450">
                  <c:v>0</c:v>
                </c:pt>
                <c:pt idx="451">
                  <c:v>0</c:v>
                </c:pt>
                <c:pt idx="452">
                  <c:v>4.1385476620346013</c:v>
                </c:pt>
                <c:pt idx="453">
                  <c:v>0</c:v>
                </c:pt>
                <c:pt idx="454">
                  <c:v>0</c:v>
                </c:pt>
                <c:pt idx="455">
                  <c:v>0</c:v>
                </c:pt>
                <c:pt idx="456">
                  <c:v>47.197531972616375</c:v>
                </c:pt>
                <c:pt idx="457">
                  <c:v>0</c:v>
                </c:pt>
                <c:pt idx="458">
                  <c:v>0</c:v>
                </c:pt>
                <c:pt idx="459">
                  <c:v>6.7182875206338446</c:v>
                </c:pt>
                <c:pt idx="460">
                  <c:v>0</c:v>
                </c:pt>
                <c:pt idx="461">
                  <c:v>3.7434112643774786</c:v>
                </c:pt>
                <c:pt idx="462">
                  <c:v>0</c:v>
                </c:pt>
                <c:pt idx="463">
                  <c:v>3.549819933401539</c:v>
                </c:pt>
                <c:pt idx="464">
                  <c:v>8.4258788990406241</c:v>
                </c:pt>
                <c:pt idx="465">
                  <c:v>0</c:v>
                </c:pt>
                <c:pt idx="466">
                  <c:v>46.367729662856071</c:v>
                </c:pt>
                <c:pt idx="467">
                  <c:v>0</c:v>
                </c:pt>
                <c:pt idx="468">
                  <c:v>15.146294216297923</c:v>
                </c:pt>
                <c:pt idx="469">
                  <c:v>24.808738475508697</c:v>
                </c:pt>
                <c:pt idx="470">
                  <c:v>0</c:v>
                </c:pt>
                <c:pt idx="471">
                  <c:v>5.1154983252414707</c:v>
                </c:pt>
                <c:pt idx="472">
                  <c:v>0</c:v>
                </c:pt>
                <c:pt idx="473">
                  <c:v>12.41287987911042</c:v>
                </c:pt>
                <c:pt idx="474">
                  <c:v>0</c:v>
                </c:pt>
                <c:pt idx="475">
                  <c:v>3.3853663402630159</c:v>
                </c:pt>
                <c:pt idx="476">
                  <c:v>0</c:v>
                </c:pt>
                <c:pt idx="477">
                  <c:v>56.271142087505986</c:v>
                </c:pt>
                <c:pt idx="478">
                  <c:v>30.788596614706819</c:v>
                </c:pt>
                <c:pt idx="479">
                  <c:v>22.563221768306253</c:v>
                </c:pt>
                <c:pt idx="480">
                  <c:v>4.1190750805393019</c:v>
                </c:pt>
                <c:pt idx="481">
                  <c:v>5.8200404471007854</c:v>
                </c:pt>
                <c:pt idx="482">
                  <c:v>0</c:v>
                </c:pt>
                <c:pt idx="483">
                  <c:v>24.780815787247644</c:v>
                </c:pt>
                <c:pt idx="484">
                  <c:v>5.2982191821733338</c:v>
                </c:pt>
                <c:pt idx="485">
                  <c:v>1.9770010667421425</c:v>
                </c:pt>
                <c:pt idx="486">
                  <c:v>0</c:v>
                </c:pt>
                <c:pt idx="487">
                  <c:v>11.048583247847382</c:v>
                </c:pt>
                <c:pt idx="488">
                  <c:v>0</c:v>
                </c:pt>
                <c:pt idx="489">
                  <c:v>0</c:v>
                </c:pt>
                <c:pt idx="490">
                  <c:v>2.1594310997808583</c:v>
                </c:pt>
                <c:pt idx="491">
                  <c:v>0</c:v>
                </c:pt>
                <c:pt idx="492">
                  <c:v>0</c:v>
                </c:pt>
                <c:pt idx="493">
                  <c:v>15.778699636421543</c:v>
                </c:pt>
                <c:pt idx="494">
                  <c:v>0</c:v>
                </c:pt>
                <c:pt idx="495">
                  <c:v>1.4056806556796853</c:v>
                </c:pt>
                <c:pt idx="496">
                  <c:v>2.3620946651954533</c:v>
                </c:pt>
                <c:pt idx="497">
                  <c:v>12.417511585227103</c:v>
                </c:pt>
                <c:pt idx="498">
                  <c:v>0</c:v>
                </c:pt>
                <c:pt idx="499">
                  <c:v>0</c:v>
                </c:pt>
                <c:pt idx="500">
                  <c:v>0</c:v>
                </c:pt>
                <c:pt idx="501">
                  <c:v>18.588709150027157</c:v>
                </c:pt>
                <c:pt idx="502">
                  <c:v>35.434628390798984</c:v>
                </c:pt>
                <c:pt idx="503">
                  <c:v>1.6850393834322523</c:v>
                </c:pt>
                <c:pt idx="504">
                  <c:v>0</c:v>
                </c:pt>
                <c:pt idx="505">
                  <c:v>3.566762020523504</c:v>
                </c:pt>
                <c:pt idx="506">
                  <c:v>16.789001084078691</c:v>
                </c:pt>
                <c:pt idx="507">
                  <c:v>0</c:v>
                </c:pt>
                <c:pt idx="508">
                  <c:v>8.6096417320707133</c:v>
                </c:pt>
                <c:pt idx="509">
                  <c:v>0</c:v>
                </c:pt>
                <c:pt idx="510">
                  <c:v>0</c:v>
                </c:pt>
                <c:pt idx="511">
                  <c:v>0</c:v>
                </c:pt>
                <c:pt idx="512">
                  <c:v>8.8710239289390369</c:v>
                </c:pt>
                <c:pt idx="513">
                  <c:v>1.1477319584911752</c:v>
                </c:pt>
                <c:pt idx="514">
                  <c:v>0</c:v>
                </c:pt>
                <c:pt idx="515">
                  <c:v>0</c:v>
                </c:pt>
                <c:pt idx="516">
                  <c:v>29.519563837168011</c:v>
                </c:pt>
                <c:pt idx="517">
                  <c:v>0</c:v>
                </c:pt>
                <c:pt idx="518">
                  <c:v>0</c:v>
                </c:pt>
                <c:pt idx="519">
                  <c:v>14.578531342962174</c:v>
                </c:pt>
                <c:pt idx="520">
                  <c:v>0</c:v>
                </c:pt>
                <c:pt idx="521">
                  <c:v>3.7727946353943196</c:v>
                </c:pt>
                <c:pt idx="522">
                  <c:v>42.593421765130344</c:v>
                </c:pt>
                <c:pt idx="523">
                  <c:v>13.092032053111707</c:v>
                </c:pt>
                <c:pt idx="524">
                  <c:v>0</c:v>
                </c:pt>
                <c:pt idx="525">
                  <c:v>3.718675577703654</c:v>
                </c:pt>
                <c:pt idx="526">
                  <c:v>10.833130764161332</c:v>
                </c:pt>
                <c:pt idx="527">
                  <c:v>6.6368009146505065</c:v>
                </c:pt>
                <c:pt idx="528">
                  <c:v>0</c:v>
                </c:pt>
                <c:pt idx="529">
                  <c:v>25.305063113504247</c:v>
                </c:pt>
                <c:pt idx="530">
                  <c:v>9.6667847099803872</c:v>
                </c:pt>
                <c:pt idx="531">
                  <c:v>0</c:v>
                </c:pt>
                <c:pt idx="532">
                  <c:v>20.493133739525497</c:v>
                </c:pt>
                <c:pt idx="533">
                  <c:v>0</c:v>
                </c:pt>
                <c:pt idx="534">
                  <c:v>25.188830228508468</c:v>
                </c:pt>
                <c:pt idx="535">
                  <c:v>0</c:v>
                </c:pt>
                <c:pt idx="536">
                  <c:v>0</c:v>
                </c:pt>
                <c:pt idx="537">
                  <c:v>6.2790762917150582</c:v>
                </c:pt>
                <c:pt idx="538">
                  <c:v>0</c:v>
                </c:pt>
                <c:pt idx="539">
                  <c:v>54.110422616789045</c:v>
                </c:pt>
                <c:pt idx="540">
                  <c:v>15.580895798506942</c:v>
                </c:pt>
                <c:pt idx="541">
                  <c:v>15.316626314295222</c:v>
                </c:pt>
                <c:pt idx="542">
                  <c:v>0</c:v>
                </c:pt>
                <c:pt idx="543">
                  <c:v>24.955327443321547</c:v>
                </c:pt>
                <c:pt idx="544">
                  <c:v>2.807794264071628</c:v>
                </c:pt>
                <c:pt idx="545">
                  <c:v>0.16434936313077217</c:v>
                </c:pt>
                <c:pt idx="546">
                  <c:v>0</c:v>
                </c:pt>
                <c:pt idx="547">
                  <c:v>12.305811170141254</c:v>
                </c:pt>
                <c:pt idx="548">
                  <c:v>16.161059455242629</c:v>
                </c:pt>
                <c:pt idx="549">
                  <c:v>14.239831980570399</c:v>
                </c:pt>
                <c:pt idx="550">
                  <c:v>4.4426903347679652</c:v>
                </c:pt>
                <c:pt idx="551">
                  <c:v>0</c:v>
                </c:pt>
                <c:pt idx="552">
                  <c:v>4.142435435663419</c:v>
                </c:pt>
                <c:pt idx="553">
                  <c:v>0</c:v>
                </c:pt>
                <c:pt idx="554">
                  <c:v>4.0578154765374146</c:v>
                </c:pt>
                <c:pt idx="555">
                  <c:v>9.6947429505170888</c:v>
                </c:pt>
                <c:pt idx="556">
                  <c:v>19.576137401759624</c:v>
                </c:pt>
                <c:pt idx="557">
                  <c:v>0</c:v>
                </c:pt>
                <c:pt idx="558">
                  <c:v>17.195667741335793</c:v>
                </c:pt>
                <c:pt idx="559">
                  <c:v>0</c:v>
                </c:pt>
                <c:pt idx="560">
                  <c:v>0</c:v>
                </c:pt>
                <c:pt idx="561">
                  <c:v>0</c:v>
                </c:pt>
                <c:pt idx="562">
                  <c:v>0</c:v>
                </c:pt>
                <c:pt idx="563">
                  <c:v>0</c:v>
                </c:pt>
                <c:pt idx="564">
                  <c:v>3.8323085897109914</c:v>
                </c:pt>
                <c:pt idx="565">
                  <c:v>0</c:v>
                </c:pt>
                <c:pt idx="566">
                  <c:v>0.81662399415998665</c:v>
                </c:pt>
                <c:pt idx="567">
                  <c:v>3.6096600988667382</c:v>
                </c:pt>
                <c:pt idx="568">
                  <c:v>0</c:v>
                </c:pt>
                <c:pt idx="569">
                  <c:v>5.9742319559113035</c:v>
                </c:pt>
                <c:pt idx="570">
                  <c:v>0</c:v>
                </c:pt>
                <c:pt idx="571">
                  <c:v>24.669650709654743</c:v>
                </c:pt>
                <c:pt idx="572">
                  <c:v>0.9476132221054715</c:v>
                </c:pt>
                <c:pt idx="573">
                  <c:v>0</c:v>
                </c:pt>
                <c:pt idx="574">
                  <c:v>7.5374053722396761</c:v>
                </c:pt>
                <c:pt idx="575">
                  <c:v>1.030949414425596</c:v>
                </c:pt>
                <c:pt idx="576">
                  <c:v>2.2646596811576138</c:v>
                </c:pt>
                <c:pt idx="577">
                  <c:v>2.7969073652708629</c:v>
                </c:pt>
                <c:pt idx="578">
                  <c:v>10.513580229952861</c:v>
                </c:pt>
                <c:pt idx="579">
                  <c:v>0</c:v>
                </c:pt>
                <c:pt idx="580">
                  <c:v>0</c:v>
                </c:pt>
                <c:pt idx="581">
                  <c:v>8.2084055162028022</c:v>
                </c:pt>
                <c:pt idx="582">
                  <c:v>0</c:v>
                </c:pt>
                <c:pt idx="583">
                  <c:v>19.377543165644813</c:v>
                </c:pt>
                <c:pt idx="584">
                  <c:v>8.1526183030199668</c:v>
                </c:pt>
                <c:pt idx="585">
                  <c:v>13.540207048569016</c:v>
                </c:pt>
                <c:pt idx="586">
                  <c:v>0</c:v>
                </c:pt>
                <c:pt idx="587">
                  <c:v>27.730083095202723</c:v>
                </c:pt>
                <c:pt idx="588">
                  <c:v>3.2501468531521995</c:v>
                </c:pt>
                <c:pt idx="589">
                  <c:v>0</c:v>
                </c:pt>
                <c:pt idx="590">
                  <c:v>31.486091670837592</c:v>
                </c:pt>
                <c:pt idx="591">
                  <c:v>0</c:v>
                </c:pt>
                <c:pt idx="592">
                  <c:v>12.591024790221043</c:v>
                </c:pt>
                <c:pt idx="593">
                  <c:v>2.7930857667244595</c:v>
                </c:pt>
                <c:pt idx="594">
                  <c:v>18.067233494332033</c:v>
                </c:pt>
                <c:pt idx="595">
                  <c:v>0</c:v>
                </c:pt>
                <c:pt idx="596">
                  <c:v>6.3059445051818628</c:v>
                </c:pt>
                <c:pt idx="597">
                  <c:v>47.76238345190206</c:v>
                </c:pt>
                <c:pt idx="598">
                  <c:v>52.636681832474437</c:v>
                </c:pt>
                <c:pt idx="599">
                  <c:v>0</c:v>
                </c:pt>
                <c:pt idx="600">
                  <c:v>0</c:v>
                </c:pt>
                <c:pt idx="601">
                  <c:v>0</c:v>
                </c:pt>
                <c:pt idx="602">
                  <c:v>31.330961176023386</c:v>
                </c:pt>
                <c:pt idx="603">
                  <c:v>0</c:v>
                </c:pt>
                <c:pt idx="604">
                  <c:v>6.8881395263284881</c:v>
                </c:pt>
                <c:pt idx="605">
                  <c:v>0</c:v>
                </c:pt>
                <c:pt idx="606">
                  <c:v>16.025613166580477</c:v>
                </c:pt>
                <c:pt idx="607">
                  <c:v>0</c:v>
                </c:pt>
                <c:pt idx="608">
                  <c:v>0</c:v>
                </c:pt>
                <c:pt idx="609">
                  <c:v>0</c:v>
                </c:pt>
                <c:pt idx="610">
                  <c:v>0</c:v>
                </c:pt>
                <c:pt idx="611">
                  <c:v>3.6565355383574154</c:v>
                </c:pt>
                <c:pt idx="612">
                  <c:v>0</c:v>
                </c:pt>
                <c:pt idx="613">
                  <c:v>8.4804641952135764</c:v>
                </c:pt>
                <c:pt idx="614">
                  <c:v>2.7520657362464913</c:v>
                </c:pt>
                <c:pt idx="615">
                  <c:v>0</c:v>
                </c:pt>
                <c:pt idx="616">
                  <c:v>27.554353750519418</c:v>
                </c:pt>
                <c:pt idx="617">
                  <c:v>13.026116292001827</c:v>
                </c:pt>
                <c:pt idx="618">
                  <c:v>0</c:v>
                </c:pt>
                <c:pt idx="619">
                  <c:v>21.406029959608944</c:v>
                </c:pt>
                <c:pt idx="620">
                  <c:v>16.981005225000537</c:v>
                </c:pt>
                <c:pt idx="621">
                  <c:v>0</c:v>
                </c:pt>
                <c:pt idx="622">
                  <c:v>0</c:v>
                </c:pt>
                <c:pt idx="623">
                  <c:v>5.7662868674630285</c:v>
                </c:pt>
                <c:pt idx="624">
                  <c:v>4.6317929914354945</c:v>
                </c:pt>
                <c:pt idx="625">
                  <c:v>1.5909643008238747</c:v>
                </c:pt>
                <c:pt idx="626">
                  <c:v>0</c:v>
                </c:pt>
                <c:pt idx="627">
                  <c:v>0</c:v>
                </c:pt>
                <c:pt idx="628">
                  <c:v>6.9716721651680533</c:v>
                </c:pt>
                <c:pt idx="629">
                  <c:v>0</c:v>
                </c:pt>
                <c:pt idx="630">
                  <c:v>11.329244523369491</c:v>
                </c:pt>
                <c:pt idx="631">
                  <c:v>7.3571343119294434</c:v>
                </c:pt>
                <c:pt idx="632">
                  <c:v>8.8676658517459099</c:v>
                </c:pt>
                <c:pt idx="633">
                  <c:v>0</c:v>
                </c:pt>
                <c:pt idx="634">
                  <c:v>9.0475150938829891</c:v>
                </c:pt>
                <c:pt idx="635">
                  <c:v>0</c:v>
                </c:pt>
                <c:pt idx="636">
                  <c:v>3.7461500401533829</c:v>
                </c:pt>
                <c:pt idx="637">
                  <c:v>19.438835552453725</c:v>
                </c:pt>
                <c:pt idx="638">
                  <c:v>3.2716451274003489</c:v>
                </c:pt>
                <c:pt idx="639">
                  <c:v>6.5246107132035984</c:v>
                </c:pt>
                <c:pt idx="640">
                  <c:v>8.0143241560034895</c:v>
                </c:pt>
                <c:pt idx="641">
                  <c:v>0</c:v>
                </c:pt>
                <c:pt idx="642">
                  <c:v>8.5362505820483285</c:v>
                </c:pt>
                <c:pt idx="643">
                  <c:v>0</c:v>
                </c:pt>
                <c:pt idx="644">
                  <c:v>4.4362092798687449</c:v>
                </c:pt>
                <c:pt idx="645">
                  <c:v>1.9357754663637259</c:v>
                </c:pt>
                <c:pt idx="646">
                  <c:v>3.8183469889970989</c:v>
                </c:pt>
                <c:pt idx="647">
                  <c:v>0</c:v>
                </c:pt>
                <c:pt idx="648">
                  <c:v>0.41589609838660768</c:v>
                </c:pt>
                <c:pt idx="649">
                  <c:v>8.7446002646194501</c:v>
                </c:pt>
                <c:pt idx="650">
                  <c:v>6.3948140078470637</c:v>
                </c:pt>
                <c:pt idx="651">
                  <c:v>0</c:v>
                </c:pt>
                <c:pt idx="652">
                  <c:v>0</c:v>
                </c:pt>
                <c:pt idx="653">
                  <c:v>0</c:v>
                </c:pt>
                <c:pt idx="654">
                  <c:v>18.209218406433823</c:v>
                </c:pt>
                <c:pt idx="655">
                  <c:v>13.808444404363792</c:v>
                </c:pt>
                <c:pt idx="656">
                  <c:v>12.111316392420976</c:v>
                </c:pt>
                <c:pt idx="657">
                  <c:v>21.750711649847442</c:v>
                </c:pt>
                <c:pt idx="658">
                  <c:v>3.5977360905515932</c:v>
                </c:pt>
                <c:pt idx="659">
                  <c:v>5.2946161110107539</c:v>
                </c:pt>
                <c:pt idx="660">
                  <c:v>4.4189402066409258</c:v>
                </c:pt>
                <c:pt idx="661">
                  <c:v>0</c:v>
                </c:pt>
                <c:pt idx="662">
                  <c:v>22.629299095081006</c:v>
                </c:pt>
                <c:pt idx="663">
                  <c:v>6.2379406486101665</c:v>
                </c:pt>
                <c:pt idx="664">
                  <c:v>0</c:v>
                </c:pt>
                <c:pt idx="665">
                  <c:v>0</c:v>
                </c:pt>
                <c:pt idx="666">
                  <c:v>27.926005826926232</c:v>
                </c:pt>
                <c:pt idx="667">
                  <c:v>0</c:v>
                </c:pt>
                <c:pt idx="668">
                  <c:v>0</c:v>
                </c:pt>
                <c:pt idx="669">
                  <c:v>5.6879178736839284</c:v>
                </c:pt>
                <c:pt idx="670">
                  <c:v>0</c:v>
                </c:pt>
                <c:pt idx="671">
                  <c:v>3.9003503136754181</c:v>
                </c:pt>
                <c:pt idx="672">
                  <c:v>0</c:v>
                </c:pt>
                <c:pt idx="673">
                  <c:v>6.9427992282812658</c:v>
                </c:pt>
                <c:pt idx="674">
                  <c:v>3.5399564822811591</c:v>
                </c:pt>
                <c:pt idx="675">
                  <c:v>4.257948438074326</c:v>
                </c:pt>
                <c:pt idx="676">
                  <c:v>17.225035140103863</c:v>
                </c:pt>
                <c:pt idx="677">
                  <c:v>0</c:v>
                </c:pt>
                <c:pt idx="678">
                  <c:v>0</c:v>
                </c:pt>
                <c:pt idx="679">
                  <c:v>19.031706528640164</c:v>
                </c:pt>
                <c:pt idx="680">
                  <c:v>0</c:v>
                </c:pt>
                <c:pt idx="681">
                  <c:v>12.621643771414755</c:v>
                </c:pt>
                <c:pt idx="682">
                  <c:v>3.0803529955263267</c:v>
                </c:pt>
                <c:pt idx="683">
                  <c:v>37.925929029813666</c:v>
                </c:pt>
                <c:pt idx="684">
                  <c:v>0</c:v>
                </c:pt>
                <c:pt idx="685">
                  <c:v>8.384844669321728</c:v>
                </c:pt>
                <c:pt idx="686">
                  <c:v>0</c:v>
                </c:pt>
                <c:pt idx="687">
                  <c:v>51.927702016606759</c:v>
                </c:pt>
                <c:pt idx="688">
                  <c:v>14.438525559013879</c:v>
                </c:pt>
                <c:pt idx="689">
                  <c:v>35.911338183782782</c:v>
                </c:pt>
                <c:pt idx="690">
                  <c:v>8.3290064057189088</c:v>
                </c:pt>
                <c:pt idx="691">
                  <c:v>6.2694110348169794</c:v>
                </c:pt>
                <c:pt idx="692">
                  <c:v>0</c:v>
                </c:pt>
                <c:pt idx="693">
                  <c:v>20.014060457846259</c:v>
                </c:pt>
                <c:pt idx="694">
                  <c:v>8.9789477009851915</c:v>
                </c:pt>
                <c:pt idx="695">
                  <c:v>0</c:v>
                </c:pt>
                <c:pt idx="696">
                  <c:v>0</c:v>
                </c:pt>
                <c:pt idx="697">
                  <c:v>7.473892993446607</c:v>
                </c:pt>
                <c:pt idx="698">
                  <c:v>0</c:v>
                </c:pt>
                <c:pt idx="699">
                  <c:v>1.2966927146692446</c:v>
                </c:pt>
                <c:pt idx="700">
                  <c:v>6.5978990179395414</c:v>
                </c:pt>
                <c:pt idx="701">
                  <c:v>0</c:v>
                </c:pt>
                <c:pt idx="702">
                  <c:v>2.9487845544899209</c:v>
                </c:pt>
                <c:pt idx="703">
                  <c:v>21.230997316567411</c:v>
                </c:pt>
                <c:pt idx="704">
                  <c:v>0</c:v>
                </c:pt>
                <c:pt idx="705">
                  <c:v>0</c:v>
                </c:pt>
                <c:pt idx="706">
                  <c:v>17.637813376459516</c:v>
                </c:pt>
                <c:pt idx="707">
                  <c:v>6.3848183207950813</c:v>
                </c:pt>
                <c:pt idx="708">
                  <c:v>0</c:v>
                </c:pt>
                <c:pt idx="709">
                  <c:v>0</c:v>
                </c:pt>
                <c:pt idx="710">
                  <c:v>0</c:v>
                </c:pt>
                <c:pt idx="711">
                  <c:v>15.240481858818015</c:v>
                </c:pt>
                <c:pt idx="712">
                  <c:v>31.413178740950972</c:v>
                </c:pt>
                <c:pt idx="713">
                  <c:v>0</c:v>
                </c:pt>
                <c:pt idx="714">
                  <c:v>0</c:v>
                </c:pt>
                <c:pt idx="715">
                  <c:v>0</c:v>
                </c:pt>
                <c:pt idx="716">
                  <c:v>34.824359226880077</c:v>
                </c:pt>
                <c:pt idx="717">
                  <c:v>0</c:v>
                </c:pt>
                <c:pt idx="718">
                  <c:v>6.4322381508840687</c:v>
                </c:pt>
                <c:pt idx="719">
                  <c:v>0</c:v>
                </c:pt>
                <c:pt idx="720">
                  <c:v>6.9472759718706802</c:v>
                </c:pt>
                <c:pt idx="721">
                  <c:v>0</c:v>
                </c:pt>
                <c:pt idx="722">
                  <c:v>0</c:v>
                </c:pt>
                <c:pt idx="723">
                  <c:v>2.5998325375679618</c:v>
                </c:pt>
                <c:pt idx="724">
                  <c:v>0</c:v>
                </c:pt>
                <c:pt idx="725">
                  <c:v>0</c:v>
                </c:pt>
                <c:pt idx="726">
                  <c:v>24.762708623458611</c:v>
                </c:pt>
                <c:pt idx="727">
                  <c:v>0</c:v>
                </c:pt>
                <c:pt idx="728">
                  <c:v>0</c:v>
                </c:pt>
                <c:pt idx="729">
                  <c:v>21.136677178767282</c:v>
                </c:pt>
                <c:pt idx="730">
                  <c:v>8.693567242347612</c:v>
                </c:pt>
                <c:pt idx="731">
                  <c:v>7.4814069174431701</c:v>
                </c:pt>
                <c:pt idx="732">
                  <c:v>42.263425857344096</c:v>
                </c:pt>
                <c:pt idx="733">
                  <c:v>23.653538772377782</c:v>
                </c:pt>
                <c:pt idx="734">
                  <c:v>0</c:v>
                </c:pt>
                <c:pt idx="735">
                  <c:v>2.6266574169962635</c:v>
                </c:pt>
                <c:pt idx="736">
                  <c:v>0</c:v>
                </c:pt>
                <c:pt idx="737">
                  <c:v>8.3448682276319079</c:v>
                </c:pt>
                <c:pt idx="738">
                  <c:v>3.4209505659861259</c:v>
                </c:pt>
                <c:pt idx="739">
                  <c:v>17.256494524880548</c:v>
                </c:pt>
                <c:pt idx="740">
                  <c:v>10.19813101295302</c:v>
                </c:pt>
                <c:pt idx="741">
                  <c:v>0</c:v>
                </c:pt>
                <c:pt idx="742">
                  <c:v>18.392507590309226</c:v>
                </c:pt>
                <c:pt idx="743">
                  <c:v>0</c:v>
                </c:pt>
                <c:pt idx="744">
                  <c:v>14.411131278498841</c:v>
                </c:pt>
                <c:pt idx="745">
                  <c:v>0</c:v>
                </c:pt>
                <c:pt idx="746">
                  <c:v>0</c:v>
                </c:pt>
                <c:pt idx="747">
                  <c:v>3.9192175992514939</c:v>
                </c:pt>
                <c:pt idx="748">
                  <c:v>1.2114556201623363</c:v>
                </c:pt>
                <c:pt idx="749">
                  <c:v>45.624280838873183</c:v>
                </c:pt>
                <c:pt idx="750">
                  <c:v>4.9647378837101632</c:v>
                </c:pt>
                <c:pt idx="751">
                  <c:v>0</c:v>
                </c:pt>
                <c:pt idx="752">
                  <c:v>0</c:v>
                </c:pt>
                <c:pt idx="753">
                  <c:v>8.1297119609846149</c:v>
                </c:pt>
                <c:pt idx="754">
                  <c:v>0</c:v>
                </c:pt>
                <c:pt idx="755">
                  <c:v>2.622739322253469</c:v>
                </c:pt>
                <c:pt idx="756">
                  <c:v>0</c:v>
                </c:pt>
                <c:pt idx="757">
                  <c:v>3.9972557375340179</c:v>
                </c:pt>
                <c:pt idx="758">
                  <c:v>13.130444378149535</c:v>
                </c:pt>
                <c:pt idx="759">
                  <c:v>11.113871536908075</c:v>
                </c:pt>
                <c:pt idx="760">
                  <c:v>0</c:v>
                </c:pt>
                <c:pt idx="761">
                  <c:v>0</c:v>
                </c:pt>
                <c:pt idx="762">
                  <c:v>2.4306157006723543</c:v>
                </c:pt>
                <c:pt idx="763">
                  <c:v>0</c:v>
                </c:pt>
                <c:pt idx="764">
                  <c:v>4.3723057414281099</c:v>
                </c:pt>
                <c:pt idx="765">
                  <c:v>7.1832347342612772</c:v>
                </c:pt>
                <c:pt idx="766">
                  <c:v>6.2298585732450213</c:v>
                </c:pt>
                <c:pt idx="767">
                  <c:v>0</c:v>
                </c:pt>
                <c:pt idx="768">
                  <c:v>31.581729306461206</c:v>
                </c:pt>
                <c:pt idx="769">
                  <c:v>0</c:v>
                </c:pt>
                <c:pt idx="770">
                  <c:v>0</c:v>
                </c:pt>
                <c:pt idx="771">
                  <c:v>0</c:v>
                </c:pt>
                <c:pt idx="772">
                  <c:v>0</c:v>
                </c:pt>
                <c:pt idx="773">
                  <c:v>2.2290334693897349</c:v>
                </c:pt>
                <c:pt idx="774">
                  <c:v>24.524582353766892</c:v>
                </c:pt>
                <c:pt idx="775">
                  <c:v>0</c:v>
                </c:pt>
                <c:pt idx="776">
                  <c:v>0</c:v>
                </c:pt>
                <c:pt idx="777">
                  <c:v>8.0309581909997831</c:v>
                </c:pt>
                <c:pt idx="778">
                  <c:v>2.778770866902907</c:v>
                </c:pt>
                <c:pt idx="779">
                  <c:v>0</c:v>
                </c:pt>
                <c:pt idx="780">
                  <c:v>4.142655088729339</c:v>
                </c:pt>
                <c:pt idx="781">
                  <c:v>16.313290673251604</c:v>
                </c:pt>
                <c:pt idx="782">
                  <c:v>1.430643578758001</c:v>
                </c:pt>
                <c:pt idx="783">
                  <c:v>0</c:v>
                </c:pt>
                <c:pt idx="784">
                  <c:v>7.821947547584549</c:v>
                </c:pt>
                <c:pt idx="785">
                  <c:v>3.1211817719727049</c:v>
                </c:pt>
                <c:pt idx="786">
                  <c:v>2.2367560602630356</c:v>
                </c:pt>
                <c:pt idx="787">
                  <c:v>0.66566050785923114</c:v>
                </c:pt>
                <c:pt idx="788">
                  <c:v>15.877405605631479</c:v>
                </c:pt>
                <c:pt idx="789">
                  <c:v>0</c:v>
                </c:pt>
                <c:pt idx="790">
                  <c:v>0</c:v>
                </c:pt>
                <c:pt idx="791">
                  <c:v>3.6110331705114471</c:v>
                </c:pt>
                <c:pt idx="792">
                  <c:v>0</c:v>
                </c:pt>
                <c:pt idx="793">
                  <c:v>19.366935770593802</c:v>
                </c:pt>
                <c:pt idx="794">
                  <c:v>6.4651386718222899</c:v>
                </c:pt>
                <c:pt idx="795">
                  <c:v>13.360429705131235</c:v>
                </c:pt>
                <c:pt idx="796">
                  <c:v>0</c:v>
                </c:pt>
                <c:pt idx="797">
                  <c:v>42.219156400410334</c:v>
                </c:pt>
                <c:pt idx="798">
                  <c:v>0</c:v>
                </c:pt>
                <c:pt idx="799">
                  <c:v>0</c:v>
                </c:pt>
                <c:pt idx="800">
                  <c:v>13.20412116797622</c:v>
                </c:pt>
                <c:pt idx="801">
                  <c:v>4.2902767193662363</c:v>
                </c:pt>
                <c:pt idx="802">
                  <c:v>5.2973305796778156</c:v>
                </c:pt>
                <c:pt idx="803">
                  <c:v>0</c:v>
                </c:pt>
                <c:pt idx="804">
                  <c:v>3.1981746647291227</c:v>
                </c:pt>
                <c:pt idx="805">
                  <c:v>0</c:v>
                </c:pt>
                <c:pt idx="806">
                  <c:v>35.921982250798095</c:v>
                </c:pt>
                <c:pt idx="807">
                  <c:v>47.662243861374662</c:v>
                </c:pt>
                <c:pt idx="808">
                  <c:v>48.095659674103835</c:v>
                </c:pt>
                <c:pt idx="809">
                  <c:v>0</c:v>
                </c:pt>
                <c:pt idx="810">
                  <c:v>0.23166741131763249</c:v>
                </c:pt>
                <c:pt idx="811">
                  <c:v>0</c:v>
                </c:pt>
                <c:pt idx="812">
                  <c:v>35.425919979546343</c:v>
                </c:pt>
                <c:pt idx="813">
                  <c:v>0</c:v>
                </c:pt>
                <c:pt idx="814">
                  <c:v>3.5346003991747263</c:v>
                </c:pt>
                <c:pt idx="815">
                  <c:v>12.550887065258015</c:v>
                </c:pt>
                <c:pt idx="816">
                  <c:v>14.872059579052088</c:v>
                </c:pt>
                <c:pt idx="817">
                  <c:v>0</c:v>
                </c:pt>
                <c:pt idx="818">
                  <c:v>0</c:v>
                </c:pt>
                <c:pt idx="819">
                  <c:v>0</c:v>
                </c:pt>
                <c:pt idx="820">
                  <c:v>4.4188498233469495</c:v>
                </c:pt>
                <c:pt idx="821">
                  <c:v>0</c:v>
                </c:pt>
                <c:pt idx="822">
                  <c:v>0</c:v>
                </c:pt>
                <c:pt idx="823">
                  <c:v>9.2869153214943552</c:v>
                </c:pt>
                <c:pt idx="824">
                  <c:v>21.265753714278386</c:v>
                </c:pt>
                <c:pt idx="825">
                  <c:v>0</c:v>
                </c:pt>
                <c:pt idx="826">
                  <c:v>9.8187020574523771</c:v>
                </c:pt>
                <c:pt idx="827">
                  <c:v>16.856195945532168</c:v>
                </c:pt>
                <c:pt idx="828">
                  <c:v>0</c:v>
                </c:pt>
                <c:pt idx="829">
                  <c:v>20.253880465283686</c:v>
                </c:pt>
                <c:pt idx="830">
                  <c:v>12.582094889188125</c:v>
                </c:pt>
                <c:pt idx="831">
                  <c:v>0</c:v>
                </c:pt>
                <c:pt idx="832">
                  <c:v>0</c:v>
                </c:pt>
                <c:pt idx="833">
                  <c:v>0</c:v>
                </c:pt>
                <c:pt idx="834">
                  <c:v>0</c:v>
                </c:pt>
                <c:pt idx="835">
                  <c:v>0</c:v>
                </c:pt>
                <c:pt idx="836">
                  <c:v>0.94770952226067684</c:v>
                </c:pt>
                <c:pt idx="837">
                  <c:v>0</c:v>
                </c:pt>
                <c:pt idx="838">
                  <c:v>0</c:v>
                </c:pt>
                <c:pt idx="839">
                  <c:v>10.292029568709173</c:v>
                </c:pt>
                <c:pt idx="840">
                  <c:v>5.8719202992672965</c:v>
                </c:pt>
                <c:pt idx="841">
                  <c:v>4.2955068249705031</c:v>
                </c:pt>
                <c:pt idx="842">
                  <c:v>0</c:v>
                </c:pt>
                <c:pt idx="843">
                  <c:v>3.6959472832879632</c:v>
                </c:pt>
                <c:pt idx="844">
                  <c:v>13.675014050234841</c:v>
                </c:pt>
                <c:pt idx="845">
                  <c:v>0</c:v>
                </c:pt>
                <c:pt idx="846">
                  <c:v>0</c:v>
                </c:pt>
                <c:pt idx="847">
                  <c:v>7.6546708410891062</c:v>
                </c:pt>
                <c:pt idx="848">
                  <c:v>10.46818099775914</c:v>
                </c:pt>
                <c:pt idx="849">
                  <c:v>10.297982861731503</c:v>
                </c:pt>
                <c:pt idx="850">
                  <c:v>7.9301626491156094</c:v>
                </c:pt>
                <c:pt idx="851">
                  <c:v>0</c:v>
                </c:pt>
                <c:pt idx="852">
                  <c:v>0</c:v>
                </c:pt>
                <c:pt idx="853">
                  <c:v>0</c:v>
                </c:pt>
                <c:pt idx="854">
                  <c:v>4.494088625163891</c:v>
                </c:pt>
                <c:pt idx="855">
                  <c:v>1.9600513482941166</c:v>
                </c:pt>
                <c:pt idx="856">
                  <c:v>2.8379731111621429</c:v>
                </c:pt>
                <c:pt idx="857">
                  <c:v>0</c:v>
                </c:pt>
                <c:pt idx="858">
                  <c:v>0.54350498176610629</c:v>
                </c:pt>
                <c:pt idx="859">
                  <c:v>8.8225751265471004</c:v>
                </c:pt>
                <c:pt idx="860">
                  <c:v>3.2614117478136397</c:v>
                </c:pt>
                <c:pt idx="861">
                  <c:v>0</c:v>
                </c:pt>
                <c:pt idx="862">
                  <c:v>0</c:v>
                </c:pt>
                <c:pt idx="863">
                  <c:v>0</c:v>
                </c:pt>
                <c:pt idx="864">
                  <c:v>19.991727934453689</c:v>
                </c:pt>
                <c:pt idx="865">
                  <c:v>12.351342918720572</c:v>
                </c:pt>
                <c:pt idx="866">
                  <c:v>4.0145486495149729</c:v>
                </c:pt>
                <c:pt idx="867">
                  <c:v>13.197284672504612</c:v>
                </c:pt>
                <c:pt idx="868">
                  <c:v>0</c:v>
                </c:pt>
                <c:pt idx="869">
                  <c:v>6.7955568749077999</c:v>
                </c:pt>
                <c:pt idx="870">
                  <c:v>4.4053206298023291</c:v>
                </c:pt>
                <c:pt idx="871">
                  <c:v>0</c:v>
                </c:pt>
                <c:pt idx="872">
                  <c:v>44.643676915612616</c:v>
                </c:pt>
                <c:pt idx="873">
                  <c:v>6.4628666247428752</c:v>
                </c:pt>
                <c:pt idx="874">
                  <c:v>0</c:v>
                </c:pt>
                <c:pt idx="875">
                  <c:v>1.7215121492293752</c:v>
                </c:pt>
                <c:pt idx="876">
                  <c:v>51.566796042120266</c:v>
                </c:pt>
                <c:pt idx="877">
                  <c:v>0</c:v>
                </c:pt>
                <c:pt idx="878">
                  <c:v>0</c:v>
                </c:pt>
                <c:pt idx="879">
                  <c:v>0</c:v>
                </c:pt>
                <c:pt idx="880">
                  <c:v>0</c:v>
                </c:pt>
                <c:pt idx="881">
                  <c:v>7.7324198094105254</c:v>
                </c:pt>
                <c:pt idx="882">
                  <c:v>0</c:v>
                </c:pt>
                <c:pt idx="883">
                  <c:v>0</c:v>
                </c:pt>
                <c:pt idx="884">
                  <c:v>4.4400021912166752</c:v>
                </c:pt>
                <c:pt idx="885">
                  <c:v>12.987165695522913</c:v>
                </c:pt>
                <c:pt idx="886">
                  <c:v>51.748122475012096</c:v>
                </c:pt>
                <c:pt idx="887">
                  <c:v>0</c:v>
                </c:pt>
                <c:pt idx="888">
                  <c:v>0</c:v>
                </c:pt>
                <c:pt idx="889">
                  <c:v>35.552220300249722</c:v>
                </c:pt>
                <c:pt idx="890">
                  <c:v>0</c:v>
                </c:pt>
                <c:pt idx="891">
                  <c:v>3.7093125521594046</c:v>
                </c:pt>
                <c:pt idx="892">
                  <c:v>0</c:v>
                </c:pt>
                <c:pt idx="893">
                  <c:v>38.963954878468329</c:v>
                </c:pt>
                <c:pt idx="894">
                  <c:v>0</c:v>
                </c:pt>
                <c:pt idx="895">
                  <c:v>7.4257665939456938</c:v>
                </c:pt>
                <c:pt idx="896">
                  <c:v>0</c:v>
                </c:pt>
                <c:pt idx="897">
                  <c:v>50.764584519976239</c:v>
                </c:pt>
                <c:pt idx="898">
                  <c:v>21.625485787262978</c:v>
                </c:pt>
                <c:pt idx="899">
                  <c:v>40.534314023556945</c:v>
                </c:pt>
                <c:pt idx="900">
                  <c:v>8.0375165857258306</c:v>
                </c:pt>
                <c:pt idx="901">
                  <c:v>4.0788266612176258</c:v>
                </c:pt>
                <c:pt idx="902">
                  <c:v>0</c:v>
                </c:pt>
                <c:pt idx="903">
                  <c:v>26.882383233256004</c:v>
                </c:pt>
                <c:pt idx="904">
                  <c:v>4.4803481973200903</c:v>
                </c:pt>
                <c:pt idx="905">
                  <c:v>0</c:v>
                </c:pt>
                <c:pt idx="906">
                  <c:v>0</c:v>
                </c:pt>
                <c:pt idx="907">
                  <c:v>3.7064487002243518</c:v>
                </c:pt>
                <c:pt idx="908">
                  <c:v>0</c:v>
                </c:pt>
                <c:pt idx="909">
                  <c:v>1.1395296053703199</c:v>
                </c:pt>
                <c:pt idx="910">
                  <c:v>3.3674281252413056</c:v>
                </c:pt>
                <c:pt idx="911">
                  <c:v>0</c:v>
                </c:pt>
                <c:pt idx="912">
                  <c:v>2.1496120924875695</c:v>
                </c:pt>
                <c:pt idx="913">
                  <c:v>12.33440164881036</c:v>
                </c:pt>
                <c:pt idx="914">
                  <c:v>1.3375604430070085</c:v>
                </c:pt>
                <c:pt idx="915">
                  <c:v>1.3052073398399313</c:v>
                </c:pt>
                <c:pt idx="916">
                  <c:v>15.459239751357144</c:v>
                </c:pt>
                <c:pt idx="917">
                  <c:v>14.246499879284446</c:v>
                </c:pt>
                <c:pt idx="918">
                  <c:v>0</c:v>
                </c:pt>
                <c:pt idx="919">
                  <c:v>0</c:v>
                </c:pt>
                <c:pt idx="920">
                  <c:v>4.2894166120538824</c:v>
                </c:pt>
                <c:pt idx="921">
                  <c:v>24.430086538231027</c:v>
                </c:pt>
                <c:pt idx="922">
                  <c:v>8.2398482427354978</c:v>
                </c:pt>
                <c:pt idx="923">
                  <c:v>0</c:v>
                </c:pt>
                <c:pt idx="924">
                  <c:v>0</c:v>
                </c:pt>
                <c:pt idx="925">
                  <c:v>0</c:v>
                </c:pt>
                <c:pt idx="926">
                  <c:v>24.342436924587457</c:v>
                </c:pt>
                <c:pt idx="927">
                  <c:v>0</c:v>
                </c:pt>
                <c:pt idx="928">
                  <c:v>2.9503044929490847</c:v>
                </c:pt>
                <c:pt idx="929">
                  <c:v>0</c:v>
                </c:pt>
                <c:pt idx="930">
                  <c:v>6.0427100416872328</c:v>
                </c:pt>
                <c:pt idx="931">
                  <c:v>0</c:v>
                </c:pt>
                <c:pt idx="932">
                  <c:v>8.6606839438914189</c:v>
                </c:pt>
                <c:pt idx="933">
                  <c:v>3.6554288136995443</c:v>
                </c:pt>
                <c:pt idx="934">
                  <c:v>1.6416396478183679</c:v>
                </c:pt>
                <c:pt idx="935">
                  <c:v>0</c:v>
                </c:pt>
                <c:pt idx="936">
                  <c:v>8.3482738290865388</c:v>
                </c:pt>
                <c:pt idx="937">
                  <c:v>0</c:v>
                </c:pt>
                <c:pt idx="938">
                  <c:v>0</c:v>
                </c:pt>
                <c:pt idx="939">
                  <c:v>7.4373874639591282</c:v>
                </c:pt>
                <c:pt idx="940">
                  <c:v>3.4580905422252601</c:v>
                </c:pt>
                <c:pt idx="941">
                  <c:v>3.0107130294026345</c:v>
                </c:pt>
                <c:pt idx="942">
                  <c:v>45.884717049727335</c:v>
                </c:pt>
                <c:pt idx="943">
                  <c:v>25.946706858245872</c:v>
                </c:pt>
                <c:pt idx="944">
                  <c:v>0</c:v>
                </c:pt>
                <c:pt idx="945">
                  <c:v>7.3371160939548696</c:v>
                </c:pt>
                <c:pt idx="946">
                  <c:v>0</c:v>
                </c:pt>
                <c:pt idx="947">
                  <c:v>7.3817854747974909</c:v>
                </c:pt>
                <c:pt idx="948">
                  <c:v>10.878691108409932</c:v>
                </c:pt>
                <c:pt idx="949">
                  <c:v>30.094134509655504</c:v>
                </c:pt>
                <c:pt idx="950">
                  <c:v>14.518448258189865</c:v>
                </c:pt>
                <c:pt idx="951">
                  <c:v>0</c:v>
                </c:pt>
                <c:pt idx="952">
                  <c:v>16.603723761083224</c:v>
                </c:pt>
                <c:pt idx="953">
                  <c:v>0.79820291895387541</c:v>
                </c:pt>
                <c:pt idx="954">
                  <c:v>21.73752629034162</c:v>
                </c:pt>
                <c:pt idx="955">
                  <c:v>0</c:v>
                </c:pt>
                <c:pt idx="956">
                  <c:v>7.143612636312386</c:v>
                </c:pt>
                <c:pt idx="957">
                  <c:v>8.7222010152287304</c:v>
                </c:pt>
                <c:pt idx="958">
                  <c:v>0</c:v>
                </c:pt>
                <c:pt idx="959">
                  <c:v>22.939545169553703</c:v>
                </c:pt>
                <c:pt idx="960">
                  <c:v>6.4764673915170912</c:v>
                </c:pt>
                <c:pt idx="961">
                  <c:v>0</c:v>
                </c:pt>
                <c:pt idx="962">
                  <c:v>0</c:v>
                </c:pt>
                <c:pt idx="963">
                  <c:v>5.1040293726241925</c:v>
                </c:pt>
                <c:pt idx="964">
                  <c:v>0</c:v>
                </c:pt>
                <c:pt idx="965">
                  <c:v>2.9234517448218673</c:v>
                </c:pt>
                <c:pt idx="966">
                  <c:v>3.3562295917441545</c:v>
                </c:pt>
                <c:pt idx="967">
                  <c:v>0</c:v>
                </c:pt>
                <c:pt idx="968">
                  <c:v>29.153227592005216</c:v>
                </c:pt>
                <c:pt idx="969">
                  <c:v>30.86124631295943</c:v>
                </c:pt>
                <c:pt idx="970">
                  <c:v>0.68757042652442413</c:v>
                </c:pt>
                <c:pt idx="971">
                  <c:v>0</c:v>
                </c:pt>
                <c:pt idx="972">
                  <c:v>2.3775753510128896</c:v>
                </c:pt>
                <c:pt idx="973">
                  <c:v>1.8303736835673132</c:v>
                </c:pt>
                <c:pt idx="974">
                  <c:v>4.1225902130472107</c:v>
                </c:pt>
                <c:pt idx="975">
                  <c:v>28.958388108464188</c:v>
                </c:pt>
                <c:pt idx="976">
                  <c:v>8.1184761515114108</c:v>
                </c:pt>
                <c:pt idx="977">
                  <c:v>0</c:v>
                </c:pt>
                <c:pt idx="978">
                  <c:v>20.813951666656937</c:v>
                </c:pt>
                <c:pt idx="979">
                  <c:v>0</c:v>
                </c:pt>
                <c:pt idx="980">
                  <c:v>0</c:v>
                </c:pt>
                <c:pt idx="981">
                  <c:v>0</c:v>
                </c:pt>
                <c:pt idx="982">
                  <c:v>0</c:v>
                </c:pt>
                <c:pt idx="983">
                  <c:v>0</c:v>
                </c:pt>
                <c:pt idx="984">
                  <c:v>34.319804144871533</c:v>
                </c:pt>
                <c:pt idx="985">
                  <c:v>0</c:v>
                </c:pt>
                <c:pt idx="986">
                  <c:v>0</c:v>
                </c:pt>
                <c:pt idx="987">
                  <c:v>0</c:v>
                </c:pt>
                <c:pt idx="988">
                  <c:v>0</c:v>
                </c:pt>
                <c:pt idx="989">
                  <c:v>0</c:v>
                </c:pt>
                <c:pt idx="990">
                  <c:v>0</c:v>
                </c:pt>
                <c:pt idx="991">
                  <c:v>52.580139879474217</c:v>
                </c:pt>
                <c:pt idx="992">
                  <c:v>6.6331686128348046</c:v>
                </c:pt>
                <c:pt idx="993">
                  <c:v>0</c:v>
                </c:pt>
                <c:pt idx="994">
                  <c:v>10.162199872383596</c:v>
                </c:pt>
                <c:pt idx="995">
                  <c:v>0.59595373601196522</c:v>
                </c:pt>
                <c:pt idx="996">
                  <c:v>1.7461918693235596</c:v>
                </c:pt>
                <c:pt idx="997">
                  <c:v>1.4778209980103385</c:v>
                </c:pt>
                <c:pt idx="998">
                  <c:v>16.044204082536268</c:v>
                </c:pt>
                <c:pt idx="999">
                  <c:v>1.9616455026838018</c:v>
                </c:pt>
                <c:pt idx="1000">
                  <c:v>1.362567499762807</c:v>
                </c:pt>
                <c:pt idx="1001">
                  <c:v>7.5618461331981388</c:v>
                </c:pt>
                <c:pt idx="1002">
                  <c:v>0</c:v>
                </c:pt>
                <c:pt idx="1003">
                  <c:v>21.37040527483278</c:v>
                </c:pt>
                <c:pt idx="1004">
                  <c:v>3.4922793190806187</c:v>
                </c:pt>
                <c:pt idx="1005">
                  <c:v>9.0022247774031605</c:v>
                </c:pt>
                <c:pt idx="1006">
                  <c:v>0</c:v>
                </c:pt>
                <c:pt idx="1007">
                  <c:v>32.065052887420748</c:v>
                </c:pt>
                <c:pt idx="1008">
                  <c:v>0</c:v>
                </c:pt>
                <c:pt idx="1009">
                  <c:v>1.4714673587328861</c:v>
                </c:pt>
                <c:pt idx="1010">
                  <c:v>39.883557748885316</c:v>
                </c:pt>
                <c:pt idx="1011">
                  <c:v>0</c:v>
                </c:pt>
                <c:pt idx="1012">
                  <c:v>0</c:v>
                </c:pt>
                <c:pt idx="1013">
                  <c:v>0</c:v>
                </c:pt>
                <c:pt idx="1014">
                  <c:v>0</c:v>
                </c:pt>
                <c:pt idx="1015">
                  <c:v>0</c:v>
                </c:pt>
                <c:pt idx="1016">
                  <c:v>12.084339082588389</c:v>
                </c:pt>
                <c:pt idx="1017">
                  <c:v>60.493836196690886</c:v>
                </c:pt>
                <c:pt idx="1018">
                  <c:v>45.835852195076711</c:v>
                </c:pt>
                <c:pt idx="1019">
                  <c:v>8.2539154983578715</c:v>
                </c:pt>
                <c:pt idx="1020">
                  <c:v>0</c:v>
                </c:pt>
                <c:pt idx="1021">
                  <c:v>11.675105776736254</c:v>
                </c:pt>
                <c:pt idx="1022">
                  <c:v>26.946735293147373</c:v>
                </c:pt>
                <c:pt idx="1023">
                  <c:v>1.91628319639418</c:v>
                </c:pt>
                <c:pt idx="1024">
                  <c:v>6.8936898548265297</c:v>
                </c:pt>
                <c:pt idx="1025">
                  <c:v>0</c:v>
                </c:pt>
                <c:pt idx="1026">
                  <c:v>9.9994861158299528</c:v>
                </c:pt>
                <c:pt idx="1027">
                  <c:v>0</c:v>
                </c:pt>
                <c:pt idx="1028">
                  <c:v>0</c:v>
                </c:pt>
                <c:pt idx="1029">
                  <c:v>4.5906405470842717</c:v>
                </c:pt>
                <c:pt idx="1030">
                  <c:v>4.5105898865727818</c:v>
                </c:pt>
                <c:pt idx="1031">
                  <c:v>7.5061554290803381</c:v>
                </c:pt>
                <c:pt idx="1032">
                  <c:v>0.95313100263012696</c:v>
                </c:pt>
                <c:pt idx="1033">
                  <c:v>6.2781528863917062</c:v>
                </c:pt>
                <c:pt idx="1034">
                  <c:v>0</c:v>
                </c:pt>
                <c:pt idx="1035">
                  <c:v>0</c:v>
                </c:pt>
                <c:pt idx="1036">
                  <c:v>7.0812640043950994</c:v>
                </c:pt>
                <c:pt idx="1037">
                  <c:v>26.330786785053757</c:v>
                </c:pt>
                <c:pt idx="1038">
                  <c:v>2.6365451756055807</c:v>
                </c:pt>
                <c:pt idx="1039">
                  <c:v>14.388538715497749</c:v>
                </c:pt>
                <c:pt idx="1040">
                  <c:v>7.5423114491237868</c:v>
                </c:pt>
                <c:pt idx="1041">
                  <c:v>0</c:v>
                </c:pt>
                <c:pt idx="1042">
                  <c:v>0</c:v>
                </c:pt>
                <c:pt idx="1043">
                  <c:v>14.238103683687395</c:v>
                </c:pt>
                <c:pt idx="1044">
                  <c:v>0</c:v>
                </c:pt>
                <c:pt idx="1045">
                  <c:v>3.4659357500832404</c:v>
                </c:pt>
                <c:pt idx="1046">
                  <c:v>0</c:v>
                </c:pt>
                <c:pt idx="1047">
                  <c:v>0</c:v>
                </c:pt>
                <c:pt idx="1048">
                  <c:v>6.9447968393061057</c:v>
                </c:pt>
                <c:pt idx="1049">
                  <c:v>0</c:v>
                </c:pt>
              </c:numCache>
            </c:numRef>
          </c:yVal>
          <c:smooth val="0"/>
          <c:extLst>
            <c:ext xmlns:c16="http://schemas.microsoft.com/office/drawing/2014/chart" uri="{C3380CC4-5D6E-409C-BE32-E72D297353CC}">
              <c16:uniqueId val="{00000000-517E-4916-A6A1-26BE1946EBEC}"/>
            </c:ext>
          </c:extLst>
        </c:ser>
        <c:ser>
          <c:idx val="1"/>
          <c:order val="1"/>
          <c:tx>
            <c:strRef>
              <c:f>'PC Supply vs. PC Price'!$F$4</c:f>
              <c:strCache>
                <c:ptCount val="1"/>
                <c:pt idx="0">
                  <c:v>Summer</c:v>
                </c:pt>
              </c:strCache>
            </c:strRef>
          </c:tx>
          <c:spPr>
            <a:ln w="19050" cap="rnd">
              <a:noFill/>
              <a:round/>
            </a:ln>
            <a:effectLst/>
          </c:spPr>
          <c:marker>
            <c:symbol val="circle"/>
            <c:size val="5"/>
            <c:spPr>
              <a:solidFill>
                <a:schemeClr val="accent2">
                  <a:alpha val="20000"/>
                </a:schemeClr>
              </a:solidFill>
              <a:ln w="3175">
                <a:noFill/>
              </a:ln>
              <a:effectLst/>
            </c:spPr>
          </c:marker>
          <c:xVal>
            <c:numRef>
              <c:f>'PC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 Supply vs. PC Price'!$F$5:$F$4207</c:f>
              <c:numCache>
                <c:formatCode>General</c:formatCode>
                <c:ptCount val="4203"/>
                <c:pt idx="1051" formatCode="_(&quot;$&quot;* #,##0_);_(&quot;$&quot;* \(#,##0\);_(&quot;$&quot;* &quot;-&quot;??_);_(@_)">
                  <c:v>45.925733186999992</c:v>
                </c:pt>
                <c:pt idx="1052" formatCode="_(&quot;$&quot;* #,##0_);_(&quot;$&quot;* \(#,##0\);_(&quot;$&quot;* &quot;-&quot;??_);_(@_)">
                  <c:v>94.41709044321081</c:v>
                </c:pt>
                <c:pt idx="1053" formatCode="_(&quot;$&quot;* #,##0_);_(&quot;$&quot;* \(#,##0\);_(&quot;$&quot;* &quot;-&quot;??_);_(@_)">
                  <c:v>74.140457336625786</c:v>
                </c:pt>
                <c:pt idx="1054" formatCode="_(&quot;$&quot;* #,##0_);_(&quot;$&quot;* \(#,##0\);_(&quot;$&quot;* &quot;-&quot;??_);_(@_)">
                  <c:v>45.520100027351162</c:v>
                </c:pt>
                <c:pt idx="1055" formatCode="_(&quot;$&quot;* #,##0_);_(&quot;$&quot;* \(#,##0\);_(&quot;$&quot;* &quot;-&quot;??_);_(@_)">
                  <c:v>50.444942999965896</c:v>
                </c:pt>
                <c:pt idx="1056" formatCode="_(&quot;$&quot;* #,##0_);_(&quot;$&quot;* \(#,##0\);_(&quot;$&quot;* &quot;-&quot;??_);_(@_)">
                  <c:v>41.451275487341704</c:v>
                </c:pt>
                <c:pt idx="1057" formatCode="_(&quot;$&quot;* #,##0_);_(&quot;$&quot;* \(#,##0\);_(&quot;$&quot;* &quot;-&quot;??_);_(@_)">
                  <c:v>25.188695212177453</c:v>
                </c:pt>
                <c:pt idx="1058" formatCode="_(&quot;$&quot;* #,##0_);_(&quot;$&quot;* \(#,##0\);_(&quot;$&quot;* &quot;-&quot;??_);_(@_)">
                  <c:v>41.470446629794118</c:v>
                </c:pt>
                <c:pt idx="1059" formatCode="_(&quot;$&quot;* #,##0_);_(&quot;$&quot;* \(#,##0\);_(&quot;$&quot;* &quot;-&quot;??_);_(@_)">
                  <c:v>54.16794908384415</c:v>
                </c:pt>
                <c:pt idx="1060" formatCode="_(&quot;$&quot;* #,##0_);_(&quot;$&quot;* \(#,##0\);_(&quot;$&quot;* &quot;-&quot;??_);_(@_)">
                  <c:v>80.435528467388906</c:v>
                </c:pt>
                <c:pt idx="1061" formatCode="_(&quot;$&quot;* #,##0_);_(&quot;$&quot;* \(#,##0\);_(&quot;$&quot;* &quot;-&quot;??_);_(@_)">
                  <c:v>45.502666818302927</c:v>
                </c:pt>
                <c:pt idx="1062" formatCode="_(&quot;$&quot;* #,##0_);_(&quot;$&quot;* \(#,##0\);_(&quot;$&quot;* &quot;-&quot;??_);_(@_)">
                  <c:v>53.34428384489879</c:v>
                </c:pt>
                <c:pt idx="1063" formatCode="_(&quot;$&quot;* #,##0_);_(&quot;$&quot;* \(#,##0\);_(&quot;$&quot;* &quot;-&quot;??_);_(@_)">
                  <c:v>62.499511426384743</c:v>
                </c:pt>
                <c:pt idx="1064" formatCode="_(&quot;$&quot;* #,##0_);_(&quot;$&quot;* \(#,##0\);_(&quot;$&quot;* &quot;-&quot;??_);_(@_)">
                  <c:v>30.391001868947878</c:v>
                </c:pt>
                <c:pt idx="1065" formatCode="_(&quot;$&quot;* #,##0_);_(&quot;$&quot;* \(#,##0\);_(&quot;$&quot;* &quot;-&quot;??_);_(@_)">
                  <c:v>86.882606600009183</c:v>
                </c:pt>
                <c:pt idx="1066" formatCode="_(&quot;$&quot;* #,##0_);_(&quot;$&quot;* \(#,##0\);_(&quot;$&quot;* &quot;-&quot;??_);_(@_)">
                  <c:v>38.623347047303213</c:v>
                </c:pt>
                <c:pt idx="1067" formatCode="_(&quot;$&quot;* #,##0_);_(&quot;$&quot;* \(#,##0\);_(&quot;$&quot;* &quot;-&quot;??_);_(@_)">
                  <c:v>25.956396292723593</c:v>
                </c:pt>
                <c:pt idx="1068" formatCode="_(&quot;$&quot;* #,##0_);_(&quot;$&quot;* \(#,##0\);_(&quot;$&quot;* &quot;-&quot;??_);_(@_)">
                  <c:v>21.760306236936728</c:v>
                </c:pt>
                <c:pt idx="1069" formatCode="_(&quot;$&quot;* #,##0_);_(&quot;$&quot;* \(#,##0\);_(&quot;$&quot;* &quot;-&quot;??_);_(@_)">
                  <c:v>27.28313553932966</c:v>
                </c:pt>
                <c:pt idx="1070" formatCode="_(&quot;$&quot;* #,##0_);_(&quot;$&quot;* \(#,##0\);_(&quot;$&quot;* &quot;-&quot;??_);_(@_)">
                  <c:v>52.400689904582194</c:v>
                </c:pt>
                <c:pt idx="1071" formatCode="_(&quot;$&quot;* #,##0_);_(&quot;$&quot;* \(#,##0\);_(&quot;$&quot;* &quot;-&quot;??_);_(@_)">
                  <c:v>57.779997198173575</c:v>
                </c:pt>
                <c:pt idx="1072" formatCode="_(&quot;$&quot;* #,##0_);_(&quot;$&quot;* \(#,##0\);_(&quot;$&quot;* &quot;-&quot;??_);_(@_)">
                  <c:v>36.85426164006472</c:v>
                </c:pt>
                <c:pt idx="1073" formatCode="_(&quot;$&quot;* #,##0_);_(&quot;$&quot;* \(#,##0\);_(&quot;$&quot;* &quot;-&quot;??_);_(@_)">
                  <c:v>62.782806625760408</c:v>
                </c:pt>
                <c:pt idx="1074" formatCode="_(&quot;$&quot;* #,##0_);_(&quot;$&quot;* \(#,##0\);_(&quot;$&quot;* &quot;-&quot;??_);_(@_)">
                  <c:v>92.236652165479597</c:v>
                </c:pt>
                <c:pt idx="1075" formatCode="_(&quot;$&quot;* #,##0_);_(&quot;$&quot;* \(#,##0\);_(&quot;$&quot;* &quot;-&quot;??_);_(@_)">
                  <c:v>90.194014020984227</c:v>
                </c:pt>
                <c:pt idx="1076" formatCode="_(&quot;$&quot;* #,##0_);_(&quot;$&quot;* \(#,##0\);_(&quot;$&quot;* &quot;-&quot;??_);_(@_)">
                  <c:v>62.45597180244112</c:v>
                </c:pt>
                <c:pt idx="1077" formatCode="_(&quot;$&quot;* #,##0_);_(&quot;$&quot;* \(#,##0\);_(&quot;$&quot;* &quot;-&quot;??_);_(@_)">
                  <c:v>56.425813117029016</c:v>
                </c:pt>
                <c:pt idx="1078" formatCode="_(&quot;$&quot;* #,##0_);_(&quot;$&quot;* \(#,##0\);_(&quot;$&quot;* &quot;-&quot;??_);_(@_)">
                  <c:v>57.324639998679991</c:v>
                </c:pt>
                <c:pt idx="1079" formatCode="_(&quot;$&quot;* #,##0_);_(&quot;$&quot;* \(#,##0\);_(&quot;$&quot;* &quot;-&quot;??_);_(@_)">
                  <c:v>27.079722440474757</c:v>
                </c:pt>
                <c:pt idx="1080" formatCode="_(&quot;$&quot;* #,##0_);_(&quot;$&quot;* \(#,##0\);_(&quot;$&quot;* &quot;-&quot;??_);_(@_)">
                  <c:v>91.549448607048845</c:v>
                </c:pt>
                <c:pt idx="1081" formatCode="_(&quot;$&quot;* #,##0_);_(&quot;$&quot;* \(#,##0\);_(&quot;$&quot;* &quot;-&quot;??_);_(@_)">
                  <c:v>48.122451280404718</c:v>
                </c:pt>
                <c:pt idx="1082" formatCode="_(&quot;$&quot;* #,##0_);_(&quot;$&quot;* \(#,##0\);_(&quot;$&quot;* &quot;-&quot;??_);_(@_)">
                  <c:v>94.929572546787398</c:v>
                </c:pt>
                <c:pt idx="1083" formatCode="_(&quot;$&quot;* #,##0_);_(&quot;$&quot;* \(#,##0\);_(&quot;$&quot;* &quot;-&quot;??_);_(@_)">
                  <c:v>62.690036546688411</c:v>
                </c:pt>
                <c:pt idx="1084" formatCode="_(&quot;$&quot;* #,##0_);_(&quot;$&quot;* \(#,##0\);_(&quot;$&quot;* &quot;-&quot;??_);_(@_)">
                  <c:v>66.834308497313444</c:v>
                </c:pt>
                <c:pt idx="1085" formatCode="_(&quot;$&quot;* #,##0_);_(&quot;$&quot;* \(#,##0\);_(&quot;$&quot;* &quot;-&quot;??_);_(@_)">
                  <c:v>58.459036885505782</c:v>
                </c:pt>
                <c:pt idx="1086" formatCode="_(&quot;$&quot;* #,##0_);_(&quot;$&quot;* \(#,##0\);_(&quot;$&quot;* &quot;-&quot;??_);_(@_)">
                  <c:v>79.265583100764104</c:v>
                </c:pt>
                <c:pt idx="1087" formatCode="_(&quot;$&quot;* #,##0_);_(&quot;$&quot;* \(#,##0\);_(&quot;$&quot;* &quot;-&quot;??_);_(@_)">
                  <c:v>46.173301601356911</c:v>
                </c:pt>
                <c:pt idx="1088" formatCode="_(&quot;$&quot;* #,##0_);_(&quot;$&quot;* \(#,##0\);_(&quot;$&quot;* &quot;-&quot;??_);_(@_)">
                  <c:v>26.6820755243889</c:v>
                </c:pt>
                <c:pt idx="1089" formatCode="_(&quot;$&quot;* #,##0_);_(&quot;$&quot;* \(#,##0\);_(&quot;$&quot;* &quot;-&quot;??_);_(@_)">
                  <c:v>27.2301510850791</c:v>
                </c:pt>
                <c:pt idx="1090" formatCode="_(&quot;$&quot;* #,##0_);_(&quot;$&quot;* \(#,##0\);_(&quot;$&quot;* &quot;-&quot;??_);_(@_)">
                  <c:v>29.963130886343404</c:v>
                </c:pt>
                <c:pt idx="1091" formatCode="_(&quot;$&quot;* #,##0_);_(&quot;$&quot;* \(#,##0\);_(&quot;$&quot;* &quot;-&quot;??_);_(@_)">
                  <c:v>100.14175864317583</c:v>
                </c:pt>
                <c:pt idx="1092" formatCode="_(&quot;$&quot;* #,##0_);_(&quot;$&quot;* \(#,##0\);_(&quot;$&quot;* &quot;-&quot;??_);_(@_)">
                  <c:v>40.639372428468107</c:v>
                </c:pt>
                <c:pt idx="1093" formatCode="_(&quot;$&quot;* #,##0_);_(&quot;$&quot;* \(#,##0\);_(&quot;$&quot;* &quot;-&quot;??_);_(@_)">
                  <c:v>39.464230900790788</c:v>
                </c:pt>
                <c:pt idx="1094" formatCode="_(&quot;$&quot;* #,##0_);_(&quot;$&quot;* \(#,##0\);_(&quot;$&quot;* &quot;-&quot;??_);_(@_)">
                  <c:v>46.351739001614085</c:v>
                </c:pt>
                <c:pt idx="1095" formatCode="_(&quot;$&quot;* #,##0_);_(&quot;$&quot;* \(#,##0\);_(&quot;$&quot;* &quot;-&quot;??_);_(@_)">
                  <c:v>64.936904646865699</c:v>
                </c:pt>
                <c:pt idx="1096" formatCode="_(&quot;$&quot;* #,##0_);_(&quot;$&quot;* \(#,##0\);_(&quot;$&quot;* &quot;-&quot;??_);_(@_)">
                  <c:v>57.634520093778328</c:v>
                </c:pt>
                <c:pt idx="1097" formatCode="_(&quot;$&quot;* #,##0_);_(&quot;$&quot;* \(#,##0\);_(&quot;$&quot;* &quot;-&quot;??_);_(@_)">
                  <c:v>63.215412817003575</c:v>
                </c:pt>
                <c:pt idx="1098" formatCode="_(&quot;$&quot;* #,##0_);_(&quot;$&quot;* \(#,##0\);_(&quot;$&quot;* &quot;-&quot;??_);_(@_)">
                  <c:v>51.472828318888425</c:v>
                </c:pt>
                <c:pt idx="1099" formatCode="_(&quot;$&quot;* #,##0_);_(&quot;$&quot;* \(#,##0\);_(&quot;$&quot;* &quot;-&quot;??_);_(@_)">
                  <c:v>44.5515517001419</c:v>
                </c:pt>
                <c:pt idx="1100" formatCode="_(&quot;$&quot;* #,##0_);_(&quot;$&quot;* \(#,##0\);_(&quot;$&quot;* &quot;-&quot;??_);_(@_)">
                  <c:v>57.51685721998269</c:v>
                </c:pt>
                <c:pt idx="1101" formatCode="_(&quot;$&quot;* #,##0_);_(&quot;$&quot;* \(#,##0\);_(&quot;$&quot;* &quot;-&quot;??_);_(@_)">
                  <c:v>90.469620813661194</c:v>
                </c:pt>
                <c:pt idx="1102" formatCode="_(&quot;$&quot;* #,##0_);_(&quot;$&quot;* \(#,##0\);_(&quot;$&quot;* &quot;-&quot;??_);_(@_)">
                  <c:v>60.878736359415029</c:v>
                </c:pt>
                <c:pt idx="1103" formatCode="_(&quot;$&quot;* #,##0_);_(&quot;$&quot;* \(#,##0\);_(&quot;$&quot;* &quot;-&quot;??_);_(@_)">
                  <c:v>88.091794349778567</c:v>
                </c:pt>
                <c:pt idx="1104" formatCode="_(&quot;$&quot;* #,##0_);_(&quot;$&quot;* \(#,##0\);_(&quot;$&quot;* &quot;-&quot;??_);_(@_)">
                  <c:v>44.434185522490225</c:v>
                </c:pt>
                <c:pt idx="1105" formatCode="_(&quot;$&quot;* #,##0_);_(&quot;$&quot;* \(#,##0\);_(&quot;$&quot;* &quot;-&quot;??_);_(@_)">
                  <c:v>30.869969272653584</c:v>
                </c:pt>
                <c:pt idx="1106" formatCode="_(&quot;$&quot;* #,##0_);_(&quot;$&quot;* \(#,##0\);_(&quot;$&quot;* &quot;-&quot;??_);_(@_)">
                  <c:v>44.105194794214562</c:v>
                </c:pt>
                <c:pt idx="1107" formatCode="_(&quot;$&quot;* #,##0_);_(&quot;$&quot;* \(#,##0\);_(&quot;$&quot;* &quot;-&quot;??_);_(@_)">
                  <c:v>49.948147549831241</c:v>
                </c:pt>
                <c:pt idx="1108" formatCode="_(&quot;$&quot;* #,##0_);_(&quot;$&quot;* \(#,##0\);_(&quot;$&quot;* &quot;-&quot;??_);_(@_)">
                  <c:v>61.097608583570299</c:v>
                </c:pt>
                <c:pt idx="1109" formatCode="_(&quot;$&quot;* #,##0_);_(&quot;$&quot;* \(#,##0\);_(&quot;$&quot;* &quot;-&quot;??_);_(@_)">
                  <c:v>41.219184701286224</c:v>
                </c:pt>
                <c:pt idx="1110" formatCode="_(&quot;$&quot;* #,##0_);_(&quot;$&quot;* \(#,##0\);_(&quot;$&quot;* &quot;-&quot;??_);_(@_)">
                  <c:v>61.728570237363058</c:v>
                </c:pt>
                <c:pt idx="1111" formatCode="_(&quot;$&quot;* #,##0_);_(&quot;$&quot;* \(#,##0\);_(&quot;$&quot;* &quot;-&quot;??_);_(@_)">
                  <c:v>58.679592829433716</c:v>
                </c:pt>
                <c:pt idx="1112" formatCode="_(&quot;$&quot;* #,##0_);_(&quot;$&quot;* \(#,##0\);_(&quot;$&quot;* &quot;-&quot;??_);_(@_)">
                  <c:v>67.270969557492151</c:v>
                </c:pt>
                <c:pt idx="1113" formatCode="_(&quot;$&quot;* #,##0_);_(&quot;$&quot;* \(#,##0\);_(&quot;$&quot;* &quot;-&quot;??_);_(@_)">
                  <c:v>25.440392076143343</c:v>
                </c:pt>
                <c:pt idx="1114" formatCode="_(&quot;$&quot;* #,##0_);_(&quot;$&quot;* \(#,##0\);_(&quot;$&quot;* &quot;-&quot;??_);_(@_)">
                  <c:v>50.676413768242718</c:v>
                </c:pt>
                <c:pt idx="1115" formatCode="_(&quot;$&quot;* #,##0_);_(&quot;$&quot;* \(#,##0\);_(&quot;$&quot;* &quot;-&quot;??_);_(@_)">
                  <c:v>83.937857695082812</c:v>
                </c:pt>
                <c:pt idx="1116" formatCode="_(&quot;$&quot;* #,##0_);_(&quot;$&quot;* \(#,##0\);_(&quot;$&quot;* &quot;-&quot;??_);_(@_)">
                  <c:v>92.020024012903818</c:v>
                </c:pt>
                <c:pt idx="1117" formatCode="_(&quot;$&quot;* #,##0_);_(&quot;$&quot;* \(#,##0\);_(&quot;$&quot;* &quot;-&quot;??_);_(@_)">
                  <c:v>32.892886683516643</c:v>
                </c:pt>
                <c:pt idx="1118" formatCode="_(&quot;$&quot;* #,##0_);_(&quot;$&quot;* \(#,##0\);_(&quot;$&quot;* &quot;-&quot;??_);_(@_)">
                  <c:v>55.540226554282903</c:v>
                </c:pt>
                <c:pt idx="1119" formatCode="_(&quot;$&quot;* #,##0_);_(&quot;$&quot;* \(#,##0\);_(&quot;$&quot;* &quot;-&quot;??_);_(@_)">
                  <c:v>23.503080573815364</c:v>
                </c:pt>
                <c:pt idx="1120" formatCode="_(&quot;$&quot;* #,##0_);_(&quot;$&quot;* \(#,##0\);_(&quot;$&quot;* &quot;-&quot;??_);_(@_)">
                  <c:v>48.38713969038011</c:v>
                </c:pt>
                <c:pt idx="1121" formatCode="_(&quot;$&quot;* #,##0_);_(&quot;$&quot;* \(#,##0\);_(&quot;$&quot;* &quot;-&quot;??_);_(@_)">
                  <c:v>78.452782692603989</c:v>
                </c:pt>
                <c:pt idx="1122" formatCode="_(&quot;$&quot;* #,##0_);_(&quot;$&quot;* \(#,##0\);_(&quot;$&quot;* &quot;-&quot;??_);_(@_)">
                  <c:v>57.599102522394261</c:v>
                </c:pt>
                <c:pt idx="1123" formatCode="_(&quot;$&quot;* #,##0_);_(&quot;$&quot;* \(#,##0\);_(&quot;$&quot;* &quot;-&quot;??_);_(@_)">
                  <c:v>48.767459007531109</c:v>
                </c:pt>
                <c:pt idx="1124" formatCode="_(&quot;$&quot;* #,##0_);_(&quot;$&quot;* \(#,##0\);_(&quot;$&quot;* &quot;-&quot;??_);_(@_)">
                  <c:v>37.059737045409364</c:v>
                </c:pt>
                <c:pt idx="1125" formatCode="_(&quot;$&quot;* #,##0_);_(&quot;$&quot;* \(#,##0\);_(&quot;$&quot;* &quot;-&quot;??_);_(@_)">
                  <c:v>53.29806949299234</c:v>
                </c:pt>
                <c:pt idx="1126" formatCode="_(&quot;$&quot;* #,##0_);_(&quot;$&quot;* \(#,##0\);_(&quot;$&quot;* &quot;-&quot;??_);_(@_)">
                  <c:v>74.986995157304406</c:v>
                </c:pt>
                <c:pt idx="1127" formatCode="_(&quot;$&quot;* #,##0_);_(&quot;$&quot;* \(#,##0\);_(&quot;$&quot;* &quot;-&quot;??_);_(@_)">
                  <c:v>74.211336107983826</c:v>
                </c:pt>
                <c:pt idx="1128" formatCode="_(&quot;$&quot;* #,##0_);_(&quot;$&quot;* \(#,##0\);_(&quot;$&quot;* &quot;-&quot;??_);_(@_)">
                  <c:v>24.797669485624372</c:v>
                </c:pt>
                <c:pt idx="1129" formatCode="_(&quot;$&quot;* #,##0_);_(&quot;$&quot;* \(#,##0\);_(&quot;$&quot;* &quot;-&quot;??_);_(@_)">
                  <c:v>33.543438247584177</c:v>
                </c:pt>
                <c:pt idx="1130" formatCode="_(&quot;$&quot;* #,##0_);_(&quot;$&quot;* \(#,##0\);_(&quot;$&quot;* &quot;-&quot;??_);_(@_)">
                  <c:v>86.617976941403001</c:v>
                </c:pt>
                <c:pt idx="1131" formatCode="_(&quot;$&quot;* #,##0_);_(&quot;$&quot;* \(#,##0\);_(&quot;$&quot;* &quot;-&quot;??_);_(@_)">
                  <c:v>55.514840944383259</c:v>
                </c:pt>
                <c:pt idx="1132" formatCode="_(&quot;$&quot;* #,##0_);_(&quot;$&quot;* \(#,##0\);_(&quot;$&quot;* &quot;-&quot;??_);_(@_)">
                  <c:v>61.76946621513563</c:v>
                </c:pt>
                <c:pt idx="1133" formatCode="_(&quot;$&quot;* #,##0_);_(&quot;$&quot;* \(#,##0\);_(&quot;$&quot;* &quot;-&quot;??_);_(@_)">
                  <c:v>87.493005285354712</c:v>
                </c:pt>
                <c:pt idx="1134" formatCode="_(&quot;$&quot;* #,##0_);_(&quot;$&quot;* \(#,##0\);_(&quot;$&quot;* &quot;-&quot;??_);_(@_)">
                  <c:v>110.68424407806637</c:v>
                </c:pt>
                <c:pt idx="1135" formatCode="_(&quot;$&quot;* #,##0_);_(&quot;$&quot;* \(#,##0\);_(&quot;$&quot;* &quot;-&quot;??_);_(@_)">
                  <c:v>22.724368815403277</c:v>
                </c:pt>
                <c:pt idx="1136" formatCode="_(&quot;$&quot;* #,##0_);_(&quot;$&quot;* \(#,##0\);_(&quot;$&quot;* &quot;-&quot;??_);_(@_)">
                  <c:v>92.481337152322837</c:v>
                </c:pt>
                <c:pt idx="1137" formatCode="_(&quot;$&quot;* #,##0_);_(&quot;$&quot;* \(#,##0\);_(&quot;$&quot;* &quot;-&quot;??_);_(@_)">
                  <c:v>51.547749451710395</c:v>
                </c:pt>
                <c:pt idx="1138" formatCode="_(&quot;$&quot;* #,##0_);_(&quot;$&quot;* \(#,##0\);_(&quot;$&quot;* &quot;-&quot;??_);_(@_)">
                  <c:v>63.474566100880402</c:v>
                </c:pt>
                <c:pt idx="1139" formatCode="_(&quot;$&quot;* #,##0_);_(&quot;$&quot;* \(#,##0\);_(&quot;$&quot;* &quot;-&quot;??_);_(@_)">
                  <c:v>50.034240868243955</c:v>
                </c:pt>
                <c:pt idx="1140" formatCode="_(&quot;$&quot;* #,##0_);_(&quot;$&quot;* \(#,##0\);_(&quot;$&quot;* &quot;-&quot;??_);_(@_)">
                  <c:v>76.220347597597581</c:v>
                </c:pt>
                <c:pt idx="1141" formatCode="_(&quot;$&quot;* #,##0_);_(&quot;$&quot;* \(#,##0\);_(&quot;$&quot;* &quot;-&quot;??_);_(@_)">
                  <c:v>41.024144880292639</c:v>
                </c:pt>
                <c:pt idx="1142" formatCode="_(&quot;$&quot;* #,##0_);_(&quot;$&quot;* \(#,##0\);_(&quot;$&quot;* &quot;-&quot;??_);_(@_)">
                  <c:v>101.19166181308093</c:v>
                </c:pt>
                <c:pt idx="1143" formatCode="_(&quot;$&quot;* #,##0_);_(&quot;$&quot;* \(#,##0\);_(&quot;$&quot;* &quot;-&quot;??_);_(@_)">
                  <c:v>16.181855851413697</c:v>
                </c:pt>
                <c:pt idx="1144" formatCode="_(&quot;$&quot;* #,##0_);_(&quot;$&quot;* \(#,##0\);_(&quot;$&quot;* &quot;-&quot;??_);_(@_)">
                  <c:v>74.501305085799856</c:v>
                </c:pt>
                <c:pt idx="1145" formatCode="_(&quot;$&quot;* #,##0_);_(&quot;$&quot;* \(#,##0\);_(&quot;$&quot;* &quot;-&quot;??_);_(@_)">
                  <c:v>40.492835778638891</c:v>
                </c:pt>
                <c:pt idx="1146" formatCode="_(&quot;$&quot;* #,##0_);_(&quot;$&quot;* \(#,##0\);_(&quot;$&quot;* &quot;-&quot;??_);_(@_)">
                  <c:v>46.361269532436431</c:v>
                </c:pt>
                <c:pt idx="1147" formatCode="_(&quot;$&quot;* #,##0_);_(&quot;$&quot;* \(#,##0\);_(&quot;$&quot;* &quot;-&quot;??_);_(@_)">
                  <c:v>74.299625984898682</c:v>
                </c:pt>
                <c:pt idx="1148" formatCode="_(&quot;$&quot;* #,##0_);_(&quot;$&quot;* \(#,##0\);_(&quot;$&quot;* &quot;-&quot;??_);_(@_)">
                  <c:v>51.57375055531417</c:v>
                </c:pt>
                <c:pt idx="1149" formatCode="_(&quot;$&quot;* #,##0_);_(&quot;$&quot;* \(#,##0\);_(&quot;$&quot;* &quot;-&quot;??_);_(@_)">
                  <c:v>87.693799437713849</c:v>
                </c:pt>
                <c:pt idx="1150" formatCode="_(&quot;$&quot;* #,##0_);_(&quot;$&quot;* \(#,##0\);_(&quot;$&quot;* &quot;-&quot;??_);_(@_)">
                  <c:v>69.29949426267747</c:v>
                </c:pt>
                <c:pt idx="1151" formatCode="_(&quot;$&quot;* #,##0_);_(&quot;$&quot;* \(#,##0\);_(&quot;$&quot;* &quot;-&quot;??_);_(@_)">
                  <c:v>64.646812576245068</c:v>
                </c:pt>
                <c:pt idx="1152" formatCode="_(&quot;$&quot;* #,##0_);_(&quot;$&quot;* \(#,##0\);_(&quot;$&quot;* &quot;-&quot;??_);_(@_)">
                  <c:v>76.44647101114397</c:v>
                </c:pt>
                <c:pt idx="1153" formatCode="_(&quot;$&quot;* #,##0_);_(&quot;$&quot;* \(#,##0\);_(&quot;$&quot;* &quot;-&quot;??_);_(@_)">
                  <c:v>75.858252454586236</c:v>
                </c:pt>
                <c:pt idx="1154" formatCode="_(&quot;$&quot;* #,##0_);_(&quot;$&quot;* \(#,##0\);_(&quot;$&quot;* &quot;-&quot;??_);_(@_)">
                  <c:v>57.023547825390281</c:v>
                </c:pt>
                <c:pt idx="1155" formatCode="_(&quot;$&quot;* #,##0_);_(&quot;$&quot;* \(#,##0\);_(&quot;$&quot;* &quot;-&quot;??_);_(@_)">
                  <c:v>66.299836549491715</c:v>
                </c:pt>
                <c:pt idx="1156" formatCode="_(&quot;$&quot;* #,##0_);_(&quot;$&quot;* \(#,##0\);_(&quot;$&quot;* &quot;-&quot;??_);_(@_)">
                  <c:v>42.378246805324387</c:v>
                </c:pt>
                <c:pt idx="1157" formatCode="_(&quot;$&quot;* #,##0_);_(&quot;$&quot;* \(#,##0\);_(&quot;$&quot;* &quot;-&quot;??_);_(@_)">
                  <c:v>66.223448322638589</c:v>
                </c:pt>
                <c:pt idx="1158" formatCode="_(&quot;$&quot;* #,##0_);_(&quot;$&quot;* \(#,##0\);_(&quot;$&quot;* &quot;-&quot;??_);_(@_)">
                  <c:v>16.140835883614759</c:v>
                </c:pt>
                <c:pt idx="1159" formatCode="_(&quot;$&quot;* #,##0_);_(&quot;$&quot;* \(#,##0\);_(&quot;$&quot;* &quot;-&quot;??_);_(@_)">
                  <c:v>89.344058958578472</c:v>
                </c:pt>
                <c:pt idx="1160" formatCode="_(&quot;$&quot;* #,##0_);_(&quot;$&quot;* \(#,##0\);_(&quot;$&quot;* &quot;-&quot;??_);_(@_)">
                  <c:v>52.313002028290065</c:v>
                </c:pt>
                <c:pt idx="1161" formatCode="_(&quot;$&quot;* #,##0_);_(&quot;$&quot;* \(#,##0\);_(&quot;$&quot;* &quot;-&quot;??_);_(@_)">
                  <c:v>38.202220396146004</c:v>
                </c:pt>
                <c:pt idx="1162" formatCode="_(&quot;$&quot;* #,##0_);_(&quot;$&quot;* \(#,##0\);_(&quot;$&quot;* &quot;-&quot;??_);_(@_)">
                  <c:v>70.878152750199163</c:v>
                </c:pt>
                <c:pt idx="1163" formatCode="_(&quot;$&quot;* #,##0_);_(&quot;$&quot;* \(#,##0\);_(&quot;$&quot;* &quot;-&quot;??_);_(@_)">
                  <c:v>62.027063102636873</c:v>
                </c:pt>
                <c:pt idx="1164" formatCode="_(&quot;$&quot;* #,##0_);_(&quot;$&quot;* \(#,##0\);_(&quot;$&quot;* &quot;-&quot;??_);_(@_)">
                  <c:v>14.621628680905191</c:v>
                </c:pt>
                <c:pt idx="1165" formatCode="_(&quot;$&quot;* #,##0_);_(&quot;$&quot;* \(#,##0\);_(&quot;$&quot;* &quot;-&quot;??_);_(@_)">
                  <c:v>84.093546505863827</c:v>
                </c:pt>
                <c:pt idx="1166" formatCode="_(&quot;$&quot;* #,##0_);_(&quot;$&quot;* \(#,##0\);_(&quot;$&quot;* &quot;-&quot;??_);_(@_)">
                  <c:v>89.644170392555779</c:v>
                </c:pt>
                <c:pt idx="1167" formatCode="_(&quot;$&quot;* #,##0_);_(&quot;$&quot;* \(#,##0\);_(&quot;$&quot;* &quot;-&quot;??_);_(@_)">
                  <c:v>67.202382282103713</c:v>
                </c:pt>
                <c:pt idx="1168" formatCode="_(&quot;$&quot;* #,##0_);_(&quot;$&quot;* \(#,##0\);_(&quot;$&quot;* &quot;-&quot;??_);_(@_)">
                  <c:v>56.530115593261293</c:v>
                </c:pt>
                <c:pt idx="1169" formatCode="_(&quot;$&quot;* #,##0_);_(&quot;$&quot;* \(#,##0\);_(&quot;$&quot;* &quot;-&quot;??_);_(@_)">
                  <c:v>20.143183656720481</c:v>
                </c:pt>
                <c:pt idx="1170" formatCode="_(&quot;$&quot;* #,##0_);_(&quot;$&quot;* \(#,##0\);_(&quot;$&quot;* &quot;-&quot;??_);_(@_)">
                  <c:v>61.442135921241288</c:v>
                </c:pt>
                <c:pt idx="1171" formatCode="_(&quot;$&quot;* #,##0_);_(&quot;$&quot;* \(#,##0\);_(&quot;$&quot;* &quot;-&quot;??_);_(@_)">
                  <c:v>106.58610171742004</c:v>
                </c:pt>
                <c:pt idx="1172" formatCode="_(&quot;$&quot;* #,##0_);_(&quot;$&quot;* \(#,##0\);_(&quot;$&quot;* &quot;-&quot;??_);_(@_)">
                  <c:v>60.314982491507237</c:v>
                </c:pt>
                <c:pt idx="1173" formatCode="_(&quot;$&quot;* #,##0_);_(&quot;$&quot;* \(#,##0\);_(&quot;$&quot;* &quot;-&quot;??_);_(@_)">
                  <c:v>27.878229989385197</c:v>
                </c:pt>
                <c:pt idx="1174" formatCode="_(&quot;$&quot;* #,##0_);_(&quot;$&quot;* \(#,##0\);_(&quot;$&quot;* &quot;-&quot;??_);_(@_)">
                  <c:v>66.368752599801283</c:v>
                </c:pt>
                <c:pt idx="1175" formatCode="_(&quot;$&quot;* #,##0_);_(&quot;$&quot;* \(#,##0\);_(&quot;$&quot;* &quot;-&quot;??_);_(@_)">
                  <c:v>123.92758012243169</c:v>
                </c:pt>
                <c:pt idx="1176" formatCode="_(&quot;$&quot;* #,##0_);_(&quot;$&quot;* \(#,##0\);_(&quot;$&quot;* &quot;-&quot;??_);_(@_)">
                  <c:v>57.87157651307259</c:v>
                </c:pt>
                <c:pt idx="1177" formatCode="_(&quot;$&quot;* #,##0_);_(&quot;$&quot;* \(#,##0\);_(&quot;$&quot;* &quot;-&quot;??_);_(@_)">
                  <c:v>96.477566427230272</c:v>
                </c:pt>
                <c:pt idx="1178" formatCode="_(&quot;$&quot;* #,##0_);_(&quot;$&quot;* \(#,##0\);_(&quot;$&quot;* &quot;-&quot;??_);_(@_)">
                  <c:v>53.529878026170181</c:v>
                </c:pt>
                <c:pt idx="1179" formatCode="_(&quot;$&quot;* #,##0_);_(&quot;$&quot;* \(#,##0\);_(&quot;$&quot;* &quot;-&quot;??_);_(@_)">
                  <c:v>60.573783092320276</c:v>
                </c:pt>
                <c:pt idx="1180" formatCode="_(&quot;$&quot;* #,##0_);_(&quot;$&quot;* \(#,##0\);_(&quot;$&quot;* &quot;-&quot;??_);_(@_)">
                  <c:v>74.91119715176923</c:v>
                </c:pt>
                <c:pt idx="1181" formatCode="_(&quot;$&quot;* #,##0_);_(&quot;$&quot;* \(#,##0\);_(&quot;$&quot;* &quot;-&quot;??_);_(@_)">
                  <c:v>54.685462178817119</c:v>
                </c:pt>
                <c:pt idx="1182" formatCode="_(&quot;$&quot;* #,##0_);_(&quot;$&quot;* \(#,##0\);_(&quot;$&quot;* &quot;-&quot;??_);_(@_)">
                  <c:v>39.45302833748508</c:v>
                </c:pt>
                <c:pt idx="1183" formatCode="_(&quot;$&quot;* #,##0_);_(&quot;$&quot;* \(#,##0\);_(&quot;$&quot;* &quot;-&quot;??_);_(@_)">
                  <c:v>106.75334306370722</c:v>
                </c:pt>
                <c:pt idx="1184" formatCode="_(&quot;$&quot;* #,##0_);_(&quot;$&quot;* \(#,##0\);_(&quot;$&quot;* &quot;-&quot;??_);_(@_)">
                  <c:v>27.290381500443374</c:v>
                </c:pt>
                <c:pt idx="1185" formatCode="_(&quot;$&quot;* #,##0_);_(&quot;$&quot;* \(#,##0\);_(&quot;$&quot;* &quot;-&quot;??_);_(@_)">
                  <c:v>59.364685643814674</c:v>
                </c:pt>
                <c:pt idx="1186" formatCode="_(&quot;$&quot;* #,##0_);_(&quot;$&quot;* \(#,##0\);_(&quot;$&quot;* &quot;-&quot;??_);_(@_)">
                  <c:v>103.27538728253427</c:v>
                </c:pt>
                <c:pt idx="1187" formatCode="_(&quot;$&quot;* #,##0_);_(&quot;$&quot;* \(#,##0\);_(&quot;$&quot;* &quot;-&quot;??_);_(@_)">
                  <c:v>69.276711588303471</c:v>
                </c:pt>
                <c:pt idx="1188" formatCode="_(&quot;$&quot;* #,##0_);_(&quot;$&quot;* \(#,##0\);_(&quot;$&quot;* &quot;-&quot;??_);_(@_)">
                  <c:v>53.814144913556532</c:v>
                </c:pt>
                <c:pt idx="1189" formatCode="_(&quot;$&quot;* #,##0_);_(&quot;$&quot;* \(#,##0\);_(&quot;$&quot;* &quot;-&quot;??_);_(@_)">
                  <c:v>42.346071372508469</c:v>
                </c:pt>
                <c:pt idx="1190" formatCode="_(&quot;$&quot;* #,##0_);_(&quot;$&quot;* \(#,##0\);_(&quot;$&quot;* &quot;-&quot;??_);_(@_)">
                  <c:v>46.79416269108782</c:v>
                </c:pt>
                <c:pt idx="1191" formatCode="_(&quot;$&quot;* #,##0_);_(&quot;$&quot;* \(#,##0\);_(&quot;$&quot;* &quot;-&quot;??_);_(@_)">
                  <c:v>64.415923789885028</c:v>
                </c:pt>
                <c:pt idx="1192" formatCode="_(&quot;$&quot;* #,##0_);_(&quot;$&quot;* \(#,##0\);_(&quot;$&quot;* &quot;-&quot;??_);_(@_)">
                  <c:v>39.9875678205876</c:v>
                </c:pt>
                <c:pt idx="1193" formatCode="_(&quot;$&quot;* #,##0_);_(&quot;$&quot;* \(#,##0\);_(&quot;$&quot;* &quot;-&quot;??_);_(@_)">
                  <c:v>65.419246866283444</c:v>
                </c:pt>
                <c:pt idx="1194" formatCode="_(&quot;$&quot;* #,##0_);_(&quot;$&quot;* \(#,##0\);_(&quot;$&quot;* &quot;-&quot;??_);_(@_)">
                  <c:v>95.214256758039184</c:v>
                </c:pt>
                <c:pt idx="1195" formatCode="_(&quot;$&quot;* #,##0_);_(&quot;$&quot;* \(#,##0\);_(&quot;$&quot;* &quot;-&quot;??_);_(@_)">
                  <c:v>45.800872458028216</c:v>
                </c:pt>
                <c:pt idx="1196" formatCode="_(&quot;$&quot;* #,##0_);_(&quot;$&quot;* \(#,##0\);_(&quot;$&quot;* &quot;-&quot;??_);_(@_)">
                  <c:v>31.276269937409179</c:v>
                </c:pt>
                <c:pt idx="1197" formatCode="_(&quot;$&quot;* #,##0_);_(&quot;$&quot;* \(#,##0\);_(&quot;$&quot;* &quot;-&quot;??_);_(@_)">
                  <c:v>38.221481237908236</c:v>
                </c:pt>
                <c:pt idx="1198" formatCode="_(&quot;$&quot;* #,##0_);_(&quot;$&quot;* \(#,##0\);_(&quot;$&quot;* &quot;-&quot;??_);_(@_)">
                  <c:v>53.679155232272478</c:v>
                </c:pt>
                <c:pt idx="1199" formatCode="_(&quot;$&quot;* #,##0_);_(&quot;$&quot;* \(#,##0\);_(&quot;$&quot;* &quot;-&quot;??_);_(@_)">
                  <c:v>46.594239572808775</c:v>
                </c:pt>
                <c:pt idx="1200" formatCode="_(&quot;$&quot;* #,##0_);_(&quot;$&quot;* \(#,##0\);_(&quot;$&quot;* &quot;-&quot;??_);_(@_)">
                  <c:v>79.356713604984748</c:v>
                </c:pt>
                <c:pt idx="1201" formatCode="_(&quot;$&quot;* #,##0_);_(&quot;$&quot;* \(#,##0\);_(&quot;$&quot;* &quot;-&quot;??_);_(@_)">
                  <c:v>47.268034648098507</c:v>
                </c:pt>
                <c:pt idx="1202" formatCode="_(&quot;$&quot;* #,##0_);_(&quot;$&quot;* \(#,##0\);_(&quot;$&quot;* &quot;-&quot;??_);_(@_)">
                  <c:v>68.521387675414829</c:v>
                </c:pt>
                <c:pt idx="1203" formatCode="_(&quot;$&quot;* #,##0_);_(&quot;$&quot;* \(#,##0\);_(&quot;$&quot;* &quot;-&quot;??_);_(@_)">
                  <c:v>27.374474612398242</c:v>
                </c:pt>
                <c:pt idx="1204" formatCode="_(&quot;$&quot;* #,##0_);_(&quot;$&quot;* \(#,##0\);_(&quot;$&quot;* &quot;-&quot;??_);_(@_)">
                  <c:v>104.43478822831489</c:v>
                </c:pt>
                <c:pt idx="1205" formatCode="_(&quot;$&quot;* #,##0_);_(&quot;$&quot;* \(#,##0\);_(&quot;$&quot;* &quot;-&quot;??_);_(@_)">
                  <c:v>113.07895340385201</c:v>
                </c:pt>
                <c:pt idx="1206" formatCode="_(&quot;$&quot;* #,##0_);_(&quot;$&quot;* \(#,##0\);_(&quot;$&quot;* &quot;-&quot;??_);_(@_)">
                  <c:v>45.954117751848081</c:v>
                </c:pt>
                <c:pt idx="1207" formatCode="_(&quot;$&quot;* #,##0_);_(&quot;$&quot;* \(#,##0\);_(&quot;$&quot;* &quot;-&quot;??_);_(@_)">
                  <c:v>87.833475624987656</c:v>
                </c:pt>
                <c:pt idx="1208" formatCode="_(&quot;$&quot;* #,##0_);_(&quot;$&quot;* \(#,##0\);_(&quot;$&quot;* &quot;-&quot;??_);_(@_)">
                  <c:v>101.59561830161864</c:v>
                </c:pt>
                <c:pt idx="1209" formatCode="_(&quot;$&quot;* #,##0_);_(&quot;$&quot;* \(#,##0\);_(&quot;$&quot;* &quot;-&quot;??_);_(@_)">
                  <c:v>78.288113604922415</c:v>
                </c:pt>
                <c:pt idx="1210" formatCode="_(&quot;$&quot;* #,##0_);_(&quot;$&quot;* \(#,##0\);_(&quot;$&quot;* &quot;-&quot;??_);_(@_)">
                  <c:v>64.710738199919106</c:v>
                </c:pt>
                <c:pt idx="1211" formatCode="_(&quot;$&quot;* #,##0_);_(&quot;$&quot;* \(#,##0\);_(&quot;$&quot;* &quot;-&quot;??_);_(@_)">
                  <c:v>17.132741822477328</c:v>
                </c:pt>
                <c:pt idx="1212" formatCode="_(&quot;$&quot;* #,##0_);_(&quot;$&quot;* \(#,##0\);_(&quot;$&quot;* &quot;-&quot;??_);_(@_)">
                  <c:v>41.105134207313462</c:v>
                </c:pt>
                <c:pt idx="1213" formatCode="_(&quot;$&quot;* #,##0_);_(&quot;$&quot;* \(#,##0\);_(&quot;$&quot;* &quot;-&quot;??_);_(@_)">
                  <c:v>133.79959380548172</c:v>
                </c:pt>
                <c:pt idx="1214" formatCode="_(&quot;$&quot;* #,##0_);_(&quot;$&quot;* \(#,##0\);_(&quot;$&quot;* &quot;-&quot;??_);_(@_)">
                  <c:v>46.257515120069812</c:v>
                </c:pt>
                <c:pt idx="1215" formatCode="_(&quot;$&quot;* #,##0_);_(&quot;$&quot;* \(#,##0\);_(&quot;$&quot;* &quot;-&quot;??_);_(@_)">
                  <c:v>100.11090336083547</c:v>
                </c:pt>
                <c:pt idx="1216" formatCode="_(&quot;$&quot;* #,##0_);_(&quot;$&quot;* \(#,##0\);_(&quot;$&quot;* &quot;-&quot;??_);_(@_)">
                  <c:v>40.503646687036522</c:v>
                </c:pt>
                <c:pt idx="1217" formatCode="_(&quot;$&quot;* #,##0_);_(&quot;$&quot;* \(#,##0\);_(&quot;$&quot;* &quot;-&quot;??_);_(@_)">
                  <c:v>40.778709558624875</c:v>
                </c:pt>
                <c:pt idx="1218" formatCode="_(&quot;$&quot;* #,##0_);_(&quot;$&quot;* \(#,##0\);_(&quot;$&quot;* &quot;-&quot;??_);_(@_)">
                  <c:v>49.841508818948434</c:v>
                </c:pt>
                <c:pt idx="1219" formatCode="_(&quot;$&quot;* #,##0_);_(&quot;$&quot;* \(#,##0\);_(&quot;$&quot;* &quot;-&quot;??_);_(@_)">
                  <c:v>76.069843398233445</c:v>
                </c:pt>
                <c:pt idx="1220" formatCode="_(&quot;$&quot;* #,##0_);_(&quot;$&quot;* \(#,##0\);_(&quot;$&quot;* &quot;-&quot;??_);_(@_)">
                  <c:v>104.3360998889174</c:v>
                </c:pt>
                <c:pt idx="1221" formatCode="_(&quot;$&quot;* #,##0_);_(&quot;$&quot;* \(#,##0\);_(&quot;$&quot;* &quot;-&quot;??_);_(@_)">
                  <c:v>75.526995260043122</c:v>
                </c:pt>
                <c:pt idx="1222" formatCode="_(&quot;$&quot;* #,##0_);_(&quot;$&quot;* \(#,##0\);_(&quot;$&quot;* &quot;-&quot;??_);_(@_)">
                  <c:v>31.150496009231407</c:v>
                </c:pt>
                <c:pt idx="1223" formatCode="_(&quot;$&quot;* #,##0_);_(&quot;$&quot;* \(#,##0\);_(&quot;$&quot;* &quot;-&quot;??_);_(@_)">
                  <c:v>27.575635008861639</c:v>
                </c:pt>
                <c:pt idx="1224" formatCode="_(&quot;$&quot;* #,##0_);_(&quot;$&quot;* \(#,##0\);_(&quot;$&quot;* &quot;-&quot;??_);_(@_)">
                  <c:v>62.037679469980361</c:v>
                </c:pt>
                <c:pt idx="1225" formatCode="_(&quot;$&quot;* #,##0_);_(&quot;$&quot;* \(#,##0\);_(&quot;$&quot;* &quot;-&quot;??_);_(@_)">
                  <c:v>90.195709729163269</c:v>
                </c:pt>
                <c:pt idx="1226" formatCode="_(&quot;$&quot;* #,##0_);_(&quot;$&quot;* \(#,##0\);_(&quot;$&quot;* &quot;-&quot;??_);_(@_)">
                  <c:v>45.204789934078477</c:v>
                </c:pt>
                <c:pt idx="1227" formatCode="_(&quot;$&quot;* #,##0_);_(&quot;$&quot;* \(#,##0\);_(&quot;$&quot;* &quot;-&quot;??_);_(@_)">
                  <c:v>66.852727091318783</c:v>
                </c:pt>
                <c:pt idx="1228" formatCode="_(&quot;$&quot;* #,##0_);_(&quot;$&quot;* \(#,##0\);_(&quot;$&quot;* &quot;-&quot;??_);_(@_)">
                  <c:v>33.102209089558549</c:v>
                </c:pt>
                <c:pt idx="1229" formatCode="_(&quot;$&quot;* #,##0_);_(&quot;$&quot;* \(#,##0\);_(&quot;$&quot;* &quot;-&quot;??_);_(@_)">
                  <c:v>42.061985940489393</c:v>
                </c:pt>
                <c:pt idx="1230" formatCode="_(&quot;$&quot;* #,##0_);_(&quot;$&quot;* \(#,##0\);_(&quot;$&quot;* &quot;-&quot;??_);_(@_)">
                  <c:v>35.01693616075211</c:v>
                </c:pt>
                <c:pt idx="1231" formatCode="_(&quot;$&quot;* #,##0_);_(&quot;$&quot;* \(#,##0\);_(&quot;$&quot;* &quot;-&quot;??_);_(@_)">
                  <c:v>35.492155857338659</c:v>
                </c:pt>
                <c:pt idx="1232" formatCode="_(&quot;$&quot;* #,##0_);_(&quot;$&quot;* \(#,##0\);_(&quot;$&quot;* &quot;-&quot;??_);_(@_)">
                  <c:v>51.062148387548014</c:v>
                </c:pt>
                <c:pt idx="1233" formatCode="_(&quot;$&quot;* #,##0_);_(&quot;$&quot;* \(#,##0\);_(&quot;$&quot;* &quot;-&quot;??_);_(@_)">
                  <c:v>66.586222279277067</c:v>
                </c:pt>
                <c:pt idx="1234" formatCode="_(&quot;$&quot;* #,##0_);_(&quot;$&quot;* \(#,##0\);_(&quot;$&quot;* &quot;-&quot;??_);_(@_)">
                  <c:v>64.370865216032342</c:v>
                </c:pt>
                <c:pt idx="1235" formatCode="_(&quot;$&quot;* #,##0_);_(&quot;$&quot;* \(#,##0\);_(&quot;$&quot;* &quot;-&quot;??_);_(@_)">
                  <c:v>31.83501950049288</c:v>
                </c:pt>
                <c:pt idx="1236" formatCode="_(&quot;$&quot;* #,##0_);_(&quot;$&quot;* \(#,##0\);_(&quot;$&quot;* &quot;-&quot;??_);_(@_)">
                  <c:v>61.410452975727139</c:v>
                </c:pt>
                <c:pt idx="1237" formatCode="_(&quot;$&quot;* #,##0_);_(&quot;$&quot;* \(#,##0\);_(&quot;$&quot;* &quot;-&quot;??_);_(@_)">
                  <c:v>48.695490890438009</c:v>
                </c:pt>
                <c:pt idx="1238" formatCode="_(&quot;$&quot;* #,##0_);_(&quot;$&quot;* \(#,##0\);_(&quot;$&quot;* &quot;-&quot;??_);_(@_)">
                  <c:v>62.324143025265087</c:v>
                </c:pt>
                <c:pt idx="1239" formatCode="_(&quot;$&quot;* #,##0_);_(&quot;$&quot;* \(#,##0\);_(&quot;$&quot;* &quot;-&quot;??_);_(@_)">
                  <c:v>38.587382665284025</c:v>
                </c:pt>
                <c:pt idx="1240" formatCode="_(&quot;$&quot;* #,##0_);_(&quot;$&quot;* \(#,##0\);_(&quot;$&quot;* &quot;-&quot;??_);_(@_)">
                  <c:v>85.747169980769243</c:v>
                </c:pt>
                <c:pt idx="1241" formatCode="_(&quot;$&quot;* #,##0_);_(&quot;$&quot;* \(#,##0\);_(&quot;$&quot;* &quot;-&quot;??_);_(@_)">
                  <c:v>62.472627543234054</c:v>
                </c:pt>
                <c:pt idx="1242" formatCode="_(&quot;$&quot;* #,##0_);_(&quot;$&quot;* \(#,##0\);_(&quot;$&quot;* &quot;-&quot;??_);_(@_)">
                  <c:v>77.820963019732645</c:v>
                </c:pt>
                <c:pt idx="1243" formatCode="_(&quot;$&quot;* #,##0_);_(&quot;$&quot;* \(#,##0\);_(&quot;$&quot;* &quot;-&quot;??_);_(@_)">
                  <c:v>47.604287825572754</c:v>
                </c:pt>
                <c:pt idx="1244" formatCode="_(&quot;$&quot;* #,##0_);_(&quot;$&quot;* \(#,##0\);_(&quot;$&quot;* &quot;-&quot;??_);_(@_)">
                  <c:v>87.368260973448372</c:v>
                </c:pt>
                <c:pt idx="1245" formatCode="_(&quot;$&quot;* #,##0_);_(&quot;$&quot;* \(#,##0\);_(&quot;$&quot;* &quot;-&quot;??_);_(@_)">
                  <c:v>65.21657944704846</c:v>
                </c:pt>
                <c:pt idx="1246" formatCode="_(&quot;$&quot;* #,##0_);_(&quot;$&quot;* \(#,##0\);_(&quot;$&quot;* &quot;-&quot;??_);_(@_)">
                  <c:v>99.17675292708995</c:v>
                </c:pt>
                <c:pt idx="1247" formatCode="_(&quot;$&quot;* #,##0_);_(&quot;$&quot;* \(#,##0\);_(&quot;$&quot;* &quot;-&quot;??_);_(@_)">
                  <c:v>102.73574828046932</c:v>
                </c:pt>
                <c:pt idx="1248" formatCode="_(&quot;$&quot;* #,##0_);_(&quot;$&quot;* \(#,##0\);_(&quot;$&quot;* &quot;-&quot;??_);_(@_)">
                  <c:v>85.249058851547417</c:v>
                </c:pt>
                <c:pt idx="1249" formatCode="_(&quot;$&quot;* #,##0_);_(&quot;$&quot;* \(#,##0\);_(&quot;$&quot;* &quot;-&quot;??_);_(@_)">
                  <c:v>47.753056582066918</c:v>
                </c:pt>
                <c:pt idx="1250" formatCode="_(&quot;$&quot;* #,##0_);_(&quot;$&quot;* \(#,##0\);_(&quot;$&quot;* &quot;-&quot;??_);_(@_)">
                  <c:v>95.343274572420114</c:v>
                </c:pt>
                <c:pt idx="1251" formatCode="_(&quot;$&quot;* #,##0_);_(&quot;$&quot;* \(#,##0\);_(&quot;$&quot;* &quot;-&quot;??_);_(@_)">
                  <c:v>44.192310985161789</c:v>
                </c:pt>
                <c:pt idx="1252" formatCode="_(&quot;$&quot;* #,##0_);_(&quot;$&quot;* \(#,##0\);_(&quot;$&quot;* &quot;-&quot;??_);_(@_)">
                  <c:v>52.124558036035026</c:v>
                </c:pt>
                <c:pt idx="1253" formatCode="_(&quot;$&quot;* #,##0_);_(&quot;$&quot;* \(#,##0\);_(&quot;$&quot;* &quot;-&quot;??_);_(@_)">
                  <c:v>93.12432731729227</c:v>
                </c:pt>
                <c:pt idx="1254" formatCode="_(&quot;$&quot;* #,##0_);_(&quot;$&quot;* \(#,##0\);_(&quot;$&quot;* &quot;-&quot;??_);_(@_)">
                  <c:v>68.897010180919665</c:v>
                </c:pt>
                <c:pt idx="1255" formatCode="_(&quot;$&quot;* #,##0_);_(&quot;$&quot;* \(#,##0\);_(&quot;$&quot;* &quot;-&quot;??_);_(@_)">
                  <c:v>91.036287545140823</c:v>
                </c:pt>
                <c:pt idx="1256" formatCode="_(&quot;$&quot;* #,##0_);_(&quot;$&quot;* \(#,##0\);_(&quot;$&quot;* &quot;-&quot;??_);_(@_)">
                  <c:v>42.011167661775673</c:v>
                </c:pt>
                <c:pt idx="1257" formatCode="_(&quot;$&quot;* #,##0_);_(&quot;$&quot;* \(#,##0\);_(&quot;$&quot;* &quot;-&quot;??_);_(@_)">
                  <c:v>86.253131262353563</c:v>
                </c:pt>
                <c:pt idx="1258" formatCode="_(&quot;$&quot;* #,##0_);_(&quot;$&quot;* \(#,##0\);_(&quot;$&quot;* &quot;-&quot;??_);_(@_)">
                  <c:v>31.96509807009933</c:v>
                </c:pt>
                <c:pt idx="1259" formatCode="_(&quot;$&quot;* #,##0_);_(&quot;$&quot;* \(#,##0\);_(&quot;$&quot;* &quot;-&quot;??_);_(@_)">
                  <c:v>50.130764109285757</c:v>
                </c:pt>
                <c:pt idx="1260" formatCode="_(&quot;$&quot;* #,##0_);_(&quot;$&quot;* \(#,##0\);_(&quot;$&quot;* &quot;-&quot;??_);_(@_)">
                  <c:v>45.324830744642</c:v>
                </c:pt>
                <c:pt idx="1261" formatCode="_(&quot;$&quot;* #,##0_);_(&quot;$&quot;* \(#,##0\);_(&quot;$&quot;* &quot;-&quot;??_);_(@_)">
                  <c:v>83.226848597668635</c:v>
                </c:pt>
                <c:pt idx="1262" formatCode="_(&quot;$&quot;* #,##0_);_(&quot;$&quot;* \(#,##0\);_(&quot;$&quot;* &quot;-&quot;??_);_(@_)">
                  <c:v>92.740887626100843</c:v>
                </c:pt>
                <c:pt idx="1263" formatCode="_(&quot;$&quot;* #,##0_);_(&quot;$&quot;* \(#,##0\);_(&quot;$&quot;* &quot;-&quot;??_);_(@_)">
                  <c:v>82.297267292102504</c:v>
                </c:pt>
                <c:pt idx="1264" formatCode="_(&quot;$&quot;* #,##0_);_(&quot;$&quot;* \(#,##0\);_(&quot;$&quot;* &quot;-&quot;??_);_(@_)">
                  <c:v>69.48287526392599</c:v>
                </c:pt>
                <c:pt idx="1265" formatCode="_(&quot;$&quot;* #,##0_);_(&quot;$&quot;* \(#,##0\);_(&quot;$&quot;* &quot;-&quot;??_);_(@_)">
                  <c:v>51.499027059424435</c:v>
                </c:pt>
                <c:pt idx="1266" formatCode="_(&quot;$&quot;* #,##0_);_(&quot;$&quot;* \(#,##0\);_(&quot;$&quot;* &quot;-&quot;??_);_(@_)">
                  <c:v>46.551047071561221</c:v>
                </c:pt>
                <c:pt idx="1267" formatCode="_(&quot;$&quot;* #,##0_);_(&quot;$&quot;* \(#,##0\);_(&quot;$&quot;* &quot;-&quot;??_);_(@_)">
                  <c:v>37.518675165071841</c:v>
                </c:pt>
                <c:pt idx="1268" formatCode="_(&quot;$&quot;* #,##0_);_(&quot;$&quot;* \(#,##0\);_(&quot;$&quot;* &quot;-&quot;??_);_(@_)">
                  <c:v>66.482300567092111</c:v>
                </c:pt>
                <c:pt idx="1269" formatCode="_(&quot;$&quot;* #,##0_);_(&quot;$&quot;* \(#,##0\);_(&quot;$&quot;* &quot;-&quot;??_);_(@_)">
                  <c:v>71.341999514058628</c:v>
                </c:pt>
                <c:pt idx="1270" formatCode="_(&quot;$&quot;* #,##0_);_(&quot;$&quot;* \(#,##0\);_(&quot;$&quot;* &quot;-&quot;??_);_(@_)">
                  <c:v>81.148775794463404</c:v>
                </c:pt>
                <c:pt idx="1271" formatCode="_(&quot;$&quot;* #,##0_);_(&quot;$&quot;* \(#,##0\);_(&quot;$&quot;* &quot;-&quot;??_);_(@_)">
                  <c:v>45.597454425756922</c:v>
                </c:pt>
                <c:pt idx="1272" formatCode="_(&quot;$&quot;* #,##0_);_(&quot;$&quot;* \(#,##0\);_(&quot;$&quot;* &quot;-&quot;??_);_(@_)">
                  <c:v>81.699103406944886</c:v>
                </c:pt>
                <c:pt idx="1273" formatCode="_(&quot;$&quot;* #,##0_);_(&quot;$&quot;* \(#,##0\);_(&quot;$&quot;* &quot;-&quot;??_);_(@_)">
                  <c:v>77.931864555182187</c:v>
                </c:pt>
                <c:pt idx="1274" formatCode="_(&quot;$&quot;* #,##0_);_(&quot;$&quot;* \(#,##0\);_(&quot;$&quot;* &quot;-&quot;??_);_(@_)">
                  <c:v>31.785457876523445</c:v>
                </c:pt>
                <c:pt idx="1275" formatCode="_(&quot;$&quot;* #,##0_);_(&quot;$&quot;* \(#,##0\);_(&quot;$&quot;* &quot;-&quot;??_);_(@_)">
                  <c:v>98.492742151332706</c:v>
                </c:pt>
                <c:pt idx="1276" formatCode="_(&quot;$&quot;* #,##0_);_(&quot;$&quot;* \(#,##0\);_(&quot;$&quot;* &quot;-&quot;??_);_(@_)">
                  <c:v>42.585585940829169</c:v>
                </c:pt>
                <c:pt idx="1277" formatCode="_(&quot;$&quot;* #,##0_);_(&quot;$&quot;* \(#,##0\);_(&quot;$&quot;* &quot;-&quot;??_);_(@_)">
                  <c:v>15.859042315550203</c:v>
                </c:pt>
                <c:pt idx="1278" formatCode="_(&quot;$&quot;* #,##0_);_(&quot;$&quot;* \(#,##0\);_(&quot;$&quot;* &quot;-&quot;??_);_(@_)">
                  <c:v>24.939841853596398</c:v>
                </c:pt>
                <c:pt idx="1279" formatCode="_(&quot;$&quot;* #,##0_);_(&quot;$&quot;* \(#,##0\);_(&quot;$&quot;* &quot;-&quot;??_);_(@_)">
                  <c:v>12.886119340016599</c:v>
                </c:pt>
                <c:pt idx="1280" formatCode="_(&quot;$&quot;* #,##0_);_(&quot;$&quot;* \(#,##0\);_(&quot;$&quot;* &quot;-&quot;??_);_(@_)">
                  <c:v>44.612044037520484</c:v>
                </c:pt>
                <c:pt idx="1281" formatCode="_(&quot;$&quot;* #,##0_);_(&quot;$&quot;* \(#,##0\);_(&quot;$&quot;* &quot;-&quot;??_);_(@_)">
                  <c:v>48.030006089322043</c:v>
                </c:pt>
                <c:pt idx="1282" formatCode="_(&quot;$&quot;* #,##0_);_(&quot;$&quot;* \(#,##0\);_(&quot;$&quot;* &quot;-&quot;??_);_(@_)">
                  <c:v>33.268506699970558</c:v>
                </c:pt>
                <c:pt idx="1283" formatCode="_(&quot;$&quot;* #,##0_);_(&quot;$&quot;* \(#,##0\);_(&quot;$&quot;* &quot;-&quot;??_);_(@_)">
                  <c:v>67.877893507768846</c:v>
                </c:pt>
                <c:pt idx="1284" formatCode="_(&quot;$&quot;* #,##0_);_(&quot;$&quot;* \(#,##0\);_(&quot;$&quot;* &quot;-&quot;??_);_(@_)">
                  <c:v>82.369068893438055</c:v>
                </c:pt>
                <c:pt idx="1285" formatCode="_(&quot;$&quot;* #,##0_);_(&quot;$&quot;* \(#,##0\);_(&quot;$&quot;* &quot;-&quot;??_);_(@_)">
                  <c:v>79.934158675248412</c:v>
                </c:pt>
                <c:pt idx="1286" formatCode="_(&quot;$&quot;* #,##0_);_(&quot;$&quot;* \(#,##0\);_(&quot;$&quot;* &quot;-&quot;??_);_(@_)">
                  <c:v>69.020279503911524</c:v>
                </c:pt>
                <c:pt idx="1287" formatCode="_(&quot;$&quot;* #,##0_);_(&quot;$&quot;* \(#,##0\);_(&quot;$&quot;* &quot;-&quot;??_);_(@_)">
                  <c:v>66.815454998893969</c:v>
                </c:pt>
                <c:pt idx="1288" formatCode="_(&quot;$&quot;* #,##0_);_(&quot;$&quot;* \(#,##0\);_(&quot;$&quot;* &quot;-&quot;??_);_(@_)">
                  <c:v>76.969856195418956</c:v>
                </c:pt>
                <c:pt idx="1289" formatCode="_(&quot;$&quot;* #,##0_);_(&quot;$&quot;* \(#,##0\);_(&quot;$&quot;* &quot;-&quot;??_);_(@_)">
                  <c:v>31.799479333123255</c:v>
                </c:pt>
                <c:pt idx="1290" formatCode="_(&quot;$&quot;* #,##0_);_(&quot;$&quot;* \(#,##0\);_(&quot;$&quot;* &quot;-&quot;??_);_(@_)">
                  <c:v>78.396021215158555</c:v>
                </c:pt>
                <c:pt idx="1291" formatCode="_(&quot;$&quot;* #,##0_);_(&quot;$&quot;* \(#,##0\);_(&quot;$&quot;* &quot;-&quot;??_);_(@_)">
                  <c:v>35.650267322176539</c:v>
                </c:pt>
                <c:pt idx="1292" formatCode="_(&quot;$&quot;* #,##0_);_(&quot;$&quot;* \(#,##0\);_(&quot;$&quot;* &quot;-&quot;??_);_(@_)">
                  <c:v>89.202796371571353</c:v>
                </c:pt>
                <c:pt idx="1293" formatCode="_(&quot;$&quot;* #,##0_);_(&quot;$&quot;* \(#,##0\);_(&quot;$&quot;* &quot;-&quot;??_);_(@_)">
                  <c:v>31.980110678446565</c:v>
                </c:pt>
                <c:pt idx="1294" formatCode="_(&quot;$&quot;* #,##0_);_(&quot;$&quot;* \(#,##0\);_(&quot;$&quot;* &quot;-&quot;??_);_(@_)">
                  <c:v>42.241589588913733</c:v>
                </c:pt>
                <c:pt idx="1295" formatCode="_(&quot;$&quot;* #,##0_);_(&quot;$&quot;* \(#,##0\);_(&quot;$&quot;* &quot;-&quot;??_);_(@_)">
                  <c:v>67.021332023886856</c:v>
                </c:pt>
                <c:pt idx="1296" formatCode="_(&quot;$&quot;* #,##0_);_(&quot;$&quot;* \(#,##0\);_(&quot;$&quot;* &quot;-&quot;??_);_(@_)">
                  <c:v>59.360439641875743</c:v>
                </c:pt>
                <c:pt idx="1297" formatCode="_(&quot;$&quot;* #,##0_);_(&quot;$&quot;* \(#,##0\);_(&quot;$&quot;* &quot;-&quot;??_);_(@_)">
                  <c:v>33.794427074972354</c:v>
                </c:pt>
                <c:pt idx="1298" formatCode="_(&quot;$&quot;* #,##0_);_(&quot;$&quot;* \(#,##0\);_(&quot;$&quot;* &quot;-&quot;??_);_(@_)">
                  <c:v>30.612340508008394</c:v>
                </c:pt>
                <c:pt idx="1299" formatCode="_(&quot;$&quot;* #,##0_);_(&quot;$&quot;* \(#,##0\);_(&quot;$&quot;* &quot;-&quot;??_);_(@_)">
                  <c:v>31.656709761102618</c:v>
                </c:pt>
                <c:pt idx="1300" formatCode="_(&quot;$&quot;* #,##0_);_(&quot;$&quot;* \(#,##0\);_(&quot;$&quot;* &quot;-&quot;??_);_(@_)">
                  <c:v>46.517712134684977</c:v>
                </c:pt>
                <c:pt idx="1301" formatCode="_(&quot;$&quot;* #,##0_);_(&quot;$&quot;* \(#,##0\);_(&quot;$&quot;* &quot;-&quot;??_);_(@_)">
                  <c:v>104.77186568163674</c:v>
                </c:pt>
                <c:pt idx="1302" formatCode="_(&quot;$&quot;* #,##0_);_(&quot;$&quot;* \(#,##0\);_(&quot;$&quot;* &quot;-&quot;??_);_(@_)">
                  <c:v>34.828912444399158</c:v>
                </c:pt>
                <c:pt idx="1303" formatCode="_(&quot;$&quot;* #,##0_);_(&quot;$&quot;* \(#,##0\);_(&quot;$&quot;* &quot;-&quot;??_);_(@_)">
                  <c:v>52.104721769731206</c:v>
                </c:pt>
                <c:pt idx="1304" formatCode="_(&quot;$&quot;* #,##0_);_(&quot;$&quot;* \(#,##0\);_(&quot;$&quot;* &quot;-&quot;??_);_(@_)">
                  <c:v>43.126519491276717</c:v>
                </c:pt>
                <c:pt idx="1305" formatCode="_(&quot;$&quot;* #,##0_);_(&quot;$&quot;* \(#,##0\);_(&quot;$&quot;* &quot;-&quot;??_);_(@_)">
                  <c:v>76.636000061854006</c:v>
                </c:pt>
                <c:pt idx="1306" formatCode="_(&quot;$&quot;* #,##0_);_(&quot;$&quot;* \(#,##0\);_(&quot;$&quot;* &quot;-&quot;??_);_(@_)">
                  <c:v>63.731768507820739</c:v>
                </c:pt>
                <c:pt idx="1307" formatCode="_(&quot;$&quot;* #,##0_);_(&quot;$&quot;* \(#,##0\);_(&quot;$&quot;* &quot;-&quot;??_);_(@_)">
                  <c:v>70.684253546606982</c:v>
                </c:pt>
                <c:pt idx="1308" formatCode="_(&quot;$&quot;* #,##0_);_(&quot;$&quot;* \(#,##0\);_(&quot;$&quot;* &quot;-&quot;??_);_(@_)">
                  <c:v>50.647255721984585</c:v>
                </c:pt>
                <c:pt idx="1309" formatCode="_(&quot;$&quot;* #,##0_);_(&quot;$&quot;* \(#,##0\);_(&quot;$&quot;* &quot;-&quot;??_);_(@_)">
                  <c:v>58.294967798306125</c:v>
                </c:pt>
                <c:pt idx="1310" formatCode="_(&quot;$&quot;* #,##0_);_(&quot;$&quot;* \(#,##0\);_(&quot;$&quot;* &quot;-&quot;??_);_(@_)">
                  <c:v>80.813657715752569</c:v>
                </c:pt>
                <c:pt idx="1311" formatCode="_(&quot;$&quot;* #,##0_);_(&quot;$&quot;* \(#,##0\);_(&quot;$&quot;* &quot;-&quot;??_);_(@_)">
                  <c:v>93.235259322602744</c:v>
                </c:pt>
                <c:pt idx="1312" formatCode="_(&quot;$&quot;* #,##0_);_(&quot;$&quot;* \(#,##0\);_(&quot;$&quot;* &quot;-&quot;??_);_(@_)">
                  <c:v>79.960713291576425</c:v>
                </c:pt>
                <c:pt idx="1313" formatCode="_(&quot;$&quot;* #,##0_);_(&quot;$&quot;* \(#,##0\);_(&quot;$&quot;* &quot;-&quot;??_);_(@_)">
                  <c:v>69.367194268491446</c:v>
                </c:pt>
                <c:pt idx="1314" formatCode="_(&quot;$&quot;* #,##0_);_(&quot;$&quot;* \(#,##0\);_(&quot;$&quot;* &quot;-&quot;??_);_(@_)">
                  <c:v>29.958909118750153</c:v>
                </c:pt>
                <c:pt idx="1315" formatCode="_(&quot;$&quot;* #,##0_);_(&quot;$&quot;* \(#,##0\);_(&quot;$&quot;* &quot;-&quot;??_);_(@_)">
                  <c:v>51.695787030065375</c:v>
                </c:pt>
                <c:pt idx="1316" formatCode="_(&quot;$&quot;* #,##0_);_(&quot;$&quot;* \(#,##0\);_(&quot;$&quot;* &quot;-&quot;??_);_(@_)">
                  <c:v>16.360969709283662</c:v>
                </c:pt>
                <c:pt idx="1317" formatCode="_(&quot;$&quot;* #,##0_);_(&quot;$&quot;* \(#,##0\);_(&quot;$&quot;* &quot;-&quot;??_);_(@_)">
                  <c:v>31.754059121944003</c:v>
                </c:pt>
                <c:pt idx="1318" formatCode="_(&quot;$&quot;* #,##0_);_(&quot;$&quot;* \(#,##0\);_(&quot;$&quot;* &quot;-&quot;??_);_(@_)">
                  <c:v>58.949266779889527</c:v>
                </c:pt>
                <c:pt idx="1319" formatCode="_(&quot;$&quot;* #,##0_);_(&quot;$&quot;* \(#,##0\);_(&quot;$&quot;* &quot;-&quot;??_);_(@_)">
                  <c:v>47.293814274414395</c:v>
                </c:pt>
                <c:pt idx="1320" formatCode="_(&quot;$&quot;* #,##0_);_(&quot;$&quot;* \(#,##0\);_(&quot;$&quot;* &quot;-&quot;??_);_(@_)">
                  <c:v>57.104233805371386</c:v>
                </c:pt>
                <c:pt idx="1321" formatCode="_(&quot;$&quot;* #,##0_);_(&quot;$&quot;* \(#,##0\);_(&quot;$&quot;* &quot;-&quot;??_);_(@_)">
                  <c:v>47.719767824150296</c:v>
                </c:pt>
                <c:pt idx="1322" formatCode="_(&quot;$&quot;* #,##0_);_(&quot;$&quot;* \(#,##0\);_(&quot;$&quot;* &quot;-&quot;??_);_(@_)">
                  <c:v>42.437792037250716</c:v>
                </c:pt>
                <c:pt idx="1323" formatCode="_(&quot;$&quot;* #,##0_);_(&quot;$&quot;* \(#,##0\);_(&quot;$&quot;* &quot;-&quot;??_);_(@_)">
                  <c:v>49.972860142838101</c:v>
                </c:pt>
                <c:pt idx="1324" formatCode="_(&quot;$&quot;* #,##0_);_(&quot;$&quot;* \(#,##0\);_(&quot;$&quot;* &quot;-&quot;??_);_(@_)">
                  <c:v>60.568468066402573</c:v>
                </c:pt>
                <c:pt idx="1325" formatCode="_(&quot;$&quot;* #,##0_);_(&quot;$&quot;* \(#,##0\);_(&quot;$&quot;* &quot;-&quot;??_);_(@_)">
                  <c:v>86.882182307552867</c:v>
                </c:pt>
                <c:pt idx="1326" formatCode="_(&quot;$&quot;* #,##0_);_(&quot;$&quot;* \(#,##0\);_(&quot;$&quot;* &quot;-&quot;??_);_(@_)">
                  <c:v>92.925387477107932</c:v>
                </c:pt>
                <c:pt idx="1327" formatCode="_(&quot;$&quot;* #,##0_);_(&quot;$&quot;* \(#,##0\);_(&quot;$&quot;* &quot;-&quot;??_);_(@_)">
                  <c:v>45.758087470416385</c:v>
                </c:pt>
                <c:pt idx="1328" formatCode="_(&quot;$&quot;* #,##0_);_(&quot;$&quot;* \(#,##0\);_(&quot;$&quot;* &quot;-&quot;??_);_(@_)">
                  <c:v>39.555446990820307</c:v>
                </c:pt>
                <c:pt idx="1329" formatCode="_(&quot;$&quot;* #,##0_);_(&quot;$&quot;* \(#,##0\);_(&quot;$&quot;* &quot;-&quot;??_);_(@_)">
                  <c:v>17.481741326703588</c:v>
                </c:pt>
                <c:pt idx="1330" formatCode="_(&quot;$&quot;* #,##0_);_(&quot;$&quot;* \(#,##0\);_(&quot;$&quot;* &quot;-&quot;??_);_(@_)">
                  <c:v>19.933695643413202</c:v>
                </c:pt>
                <c:pt idx="1331" formatCode="_(&quot;$&quot;* #,##0_);_(&quot;$&quot;* \(#,##0\);_(&quot;$&quot;* &quot;-&quot;??_);_(@_)">
                  <c:v>46.63792335651037</c:v>
                </c:pt>
                <c:pt idx="1332" formatCode="_(&quot;$&quot;* #,##0_);_(&quot;$&quot;* \(#,##0\);_(&quot;$&quot;* &quot;-&quot;??_);_(@_)">
                  <c:v>73.482704132163676</c:v>
                </c:pt>
                <c:pt idx="1333" formatCode="_(&quot;$&quot;* #,##0_);_(&quot;$&quot;* \(#,##0\);_(&quot;$&quot;* &quot;-&quot;??_);_(@_)">
                  <c:v>57.650159951689169</c:v>
                </c:pt>
                <c:pt idx="1334" formatCode="_(&quot;$&quot;* #,##0_);_(&quot;$&quot;* \(#,##0\);_(&quot;$&quot;* &quot;-&quot;??_);_(@_)">
                  <c:v>43.218728806653502</c:v>
                </c:pt>
                <c:pt idx="1335" formatCode="_(&quot;$&quot;* #,##0_);_(&quot;$&quot;* \(#,##0\);_(&quot;$&quot;* &quot;-&quot;??_);_(@_)">
                  <c:v>79.368785646661635</c:v>
                </c:pt>
                <c:pt idx="1336" formatCode="_(&quot;$&quot;* #,##0_);_(&quot;$&quot;* \(#,##0\);_(&quot;$&quot;* &quot;-&quot;??_);_(@_)">
                  <c:v>70.903956145315462</c:v>
                </c:pt>
                <c:pt idx="1337" formatCode="_(&quot;$&quot;* #,##0_);_(&quot;$&quot;* \(#,##0\);_(&quot;$&quot;* &quot;-&quot;??_);_(@_)">
                  <c:v>82.113635345058654</c:v>
                </c:pt>
                <c:pt idx="1338" formatCode="_(&quot;$&quot;* #,##0_);_(&quot;$&quot;* \(#,##0\);_(&quot;$&quot;* &quot;-&quot;??_);_(@_)">
                  <c:v>45.340295786272812</c:v>
                </c:pt>
                <c:pt idx="1339" formatCode="_(&quot;$&quot;* #,##0_);_(&quot;$&quot;* \(#,##0\);_(&quot;$&quot;* &quot;-&quot;??_);_(@_)">
                  <c:v>21.890289470249392</c:v>
                </c:pt>
                <c:pt idx="1340" formatCode="_(&quot;$&quot;* #,##0_);_(&quot;$&quot;* \(#,##0\);_(&quot;$&quot;* &quot;-&quot;??_);_(@_)">
                  <c:v>96.600154079718124</c:v>
                </c:pt>
                <c:pt idx="1341" formatCode="_(&quot;$&quot;* #,##0_);_(&quot;$&quot;* \(#,##0\);_(&quot;$&quot;* &quot;-&quot;??_);_(@_)">
                  <c:v>46.578211619493587</c:v>
                </c:pt>
                <c:pt idx="1342" formatCode="_(&quot;$&quot;* #,##0_);_(&quot;$&quot;* \(#,##0\);_(&quot;$&quot;* &quot;-&quot;??_);_(@_)">
                  <c:v>78.218984872878366</c:v>
                </c:pt>
                <c:pt idx="1343" formatCode="_(&quot;$&quot;* #,##0_);_(&quot;$&quot;* \(#,##0\);_(&quot;$&quot;* &quot;-&quot;??_);_(@_)">
                  <c:v>51.968655374389968</c:v>
                </c:pt>
                <c:pt idx="1344" formatCode="_(&quot;$&quot;* #,##0_);_(&quot;$&quot;* \(#,##0\);_(&quot;$&quot;* &quot;-&quot;??_);_(@_)">
                  <c:v>108.79866295489047</c:v>
                </c:pt>
                <c:pt idx="1345" formatCode="_(&quot;$&quot;* #,##0_);_(&quot;$&quot;* \(#,##0\);_(&quot;$&quot;* &quot;-&quot;??_);_(@_)">
                  <c:v>31.357409976490842</c:v>
                </c:pt>
                <c:pt idx="1346" formatCode="_(&quot;$&quot;* #,##0_);_(&quot;$&quot;* \(#,##0\);_(&quot;$&quot;* &quot;-&quot;??_);_(@_)">
                  <c:v>74.104597701907053</c:v>
                </c:pt>
                <c:pt idx="1347" formatCode="_(&quot;$&quot;* #,##0_);_(&quot;$&quot;* \(#,##0\);_(&quot;$&quot;* &quot;-&quot;??_);_(@_)">
                  <c:v>77.501567438352154</c:v>
                </c:pt>
                <c:pt idx="1348" formatCode="_(&quot;$&quot;* #,##0_);_(&quot;$&quot;* \(#,##0\);_(&quot;$&quot;* &quot;-&quot;??_);_(@_)">
                  <c:v>42.754039680902409</c:v>
                </c:pt>
                <c:pt idx="1349" formatCode="_(&quot;$&quot;* #,##0_);_(&quot;$&quot;* \(#,##0\);_(&quot;$&quot;* &quot;-&quot;??_);_(@_)">
                  <c:v>46.38956763696342</c:v>
                </c:pt>
                <c:pt idx="1350" formatCode="_(&quot;$&quot;* #,##0_);_(&quot;$&quot;* \(#,##0\);_(&quot;$&quot;* &quot;-&quot;??_);_(@_)">
                  <c:v>44.530985684449888</c:v>
                </c:pt>
                <c:pt idx="1351" formatCode="_(&quot;$&quot;* #,##0_);_(&quot;$&quot;* \(#,##0\);_(&quot;$&quot;* &quot;-&quot;??_);_(@_)">
                  <c:v>34.563529398681538</c:v>
                </c:pt>
                <c:pt idx="1352" formatCode="_(&quot;$&quot;* #,##0_);_(&quot;$&quot;* \(#,##0\);_(&quot;$&quot;* &quot;-&quot;??_);_(@_)">
                  <c:v>86.36214452887279</c:v>
                </c:pt>
                <c:pt idx="1353" formatCode="_(&quot;$&quot;* #,##0_);_(&quot;$&quot;* \(#,##0\);_(&quot;$&quot;* &quot;-&quot;??_);_(@_)">
                  <c:v>18.907778333736555</c:v>
                </c:pt>
                <c:pt idx="1354" formatCode="_(&quot;$&quot;* #,##0_);_(&quot;$&quot;* \(#,##0\);_(&quot;$&quot;* &quot;-&quot;??_);_(@_)">
                  <c:v>89.289673582724703</c:v>
                </c:pt>
                <c:pt idx="1355" formatCode="_(&quot;$&quot;* #,##0_);_(&quot;$&quot;* \(#,##0\);_(&quot;$&quot;* &quot;-&quot;??_);_(@_)">
                  <c:v>45.04132122137937</c:v>
                </c:pt>
                <c:pt idx="1356" formatCode="_(&quot;$&quot;* #,##0_);_(&quot;$&quot;* \(#,##0\);_(&quot;$&quot;* &quot;-&quot;??_);_(@_)">
                  <c:v>67.741124121862541</c:v>
                </c:pt>
                <c:pt idx="1357" formatCode="_(&quot;$&quot;* #,##0_);_(&quot;$&quot;* \(#,##0\);_(&quot;$&quot;* &quot;-&quot;??_);_(@_)">
                  <c:v>49.848086925949396</c:v>
                </c:pt>
                <c:pt idx="1358" formatCode="_(&quot;$&quot;* #,##0_);_(&quot;$&quot;* \(#,##0\);_(&quot;$&quot;* &quot;-&quot;??_);_(@_)">
                  <c:v>38.317646726660378</c:v>
                </c:pt>
                <c:pt idx="1359" formatCode="_(&quot;$&quot;* #,##0_);_(&quot;$&quot;* \(#,##0\);_(&quot;$&quot;* &quot;-&quot;??_);_(@_)">
                  <c:v>83.168169214875633</c:v>
                </c:pt>
                <c:pt idx="1360" formatCode="_(&quot;$&quot;* #,##0_);_(&quot;$&quot;* \(#,##0\);_(&quot;$&quot;* &quot;-&quot;??_);_(@_)">
                  <c:v>58.299529026754776</c:v>
                </c:pt>
                <c:pt idx="1361" formatCode="_(&quot;$&quot;* #,##0_);_(&quot;$&quot;* \(#,##0\);_(&quot;$&quot;* &quot;-&quot;??_);_(@_)">
                  <c:v>78.097715278791085</c:v>
                </c:pt>
                <c:pt idx="1362" formatCode="_(&quot;$&quot;* #,##0_);_(&quot;$&quot;* \(#,##0\);_(&quot;$&quot;* &quot;-&quot;??_);_(@_)">
                  <c:v>48.417053574321066</c:v>
                </c:pt>
                <c:pt idx="1363" formatCode="_(&quot;$&quot;* #,##0_);_(&quot;$&quot;* \(#,##0\);_(&quot;$&quot;* &quot;-&quot;??_);_(@_)">
                  <c:v>63.547250427819542</c:v>
                </c:pt>
                <c:pt idx="1364" formatCode="_(&quot;$&quot;* #,##0_);_(&quot;$&quot;* \(#,##0\);_(&quot;$&quot;* &quot;-&quot;??_);_(@_)">
                  <c:v>33.843075723605232</c:v>
                </c:pt>
                <c:pt idx="1365" formatCode="_(&quot;$&quot;* #,##0_);_(&quot;$&quot;* \(#,##0\);_(&quot;$&quot;* &quot;-&quot;??_);_(@_)">
                  <c:v>35.952241038859547</c:v>
                </c:pt>
                <c:pt idx="1366" formatCode="_(&quot;$&quot;* #,##0_);_(&quot;$&quot;* \(#,##0\);_(&quot;$&quot;* &quot;-&quot;??_);_(@_)">
                  <c:v>22.287783930618836</c:v>
                </c:pt>
                <c:pt idx="1367" formatCode="_(&quot;$&quot;* #,##0_);_(&quot;$&quot;* \(#,##0\);_(&quot;$&quot;* &quot;-&quot;??_);_(@_)">
                  <c:v>93.982140057319583</c:v>
                </c:pt>
                <c:pt idx="1368" formatCode="_(&quot;$&quot;* #,##0_);_(&quot;$&quot;* \(#,##0\);_(&quot;$&quot;* &quot;-&quot;??_);_(@_)">
                  <c:v>10.179373163614185</c:v>
                </c:pt>
                <c:pt idx="1369" formatCode="_(&quot;$&quot;* #,##0_);_(&quot;$&quot;* \(#,##0\);_(&quot;$&quot;* &quot;-&quot;??_);_(@_)">
                  <c:v>91.50128611570095</c:v>
                </c:pt>
                <c:pt idx="1370" formatCode="_(&quot;$&quot;* #,##0_);_(&quot;$&quot;* \(#,##0\);_(&quot;$&quot;* &quot;-&quot;??_);_(@_)">
                  <c:v>41.917513945350407</c:v>
                </c:pt>
                <c:pt idx="1371" formatCode="_(&quot;$&quot;* #,##0_);_(&quot;$&quot;* \(#,##0\);_(&quot;$&quot;* &quot;-&quot;??_);_(@_)">
                  <c:v>37.02746897093995</c:v>
                </c:pt>
                <c:pt idx="1372" formatCode="_(&quot;$&quot;* #,##0_);_(&quot;$&quot;* \(#,##0\);_(&quot;$&quot;* &quot;-&quot;??_);_(@_)">
                  <c:v>59.492307760548087</c:v>
                </c:pt>
                <c:pt idx="1373" formatCode="_(&quot;$&quot;* #,##0_);_(&quot;$&quot;* \(#,##0\);_(&quot;$&quot;* &quot;-&quot;??_);_(@_)">
                  <c:v>28.2769853074571</c:v>
                </c:pt>
                <c:pt idx="1374" formatCode="_(&quot;$&quot;* #,##0_);_(&quot;$&quot;* \(#,##0\);_(&quot;$&quot;* &quot;-&quot;??_);_(@_)">
                  <c:v>32.836012536685111</c:v>
                </c:pt>
                <c:pt idx="1375" formatCode="_(&quot;$&quot;* #,##0_);_(&quot;$&quot;* \(#,##0\);_(&quot;$&quot;* &quot;-&quot;??_);_(@_)">
                  <c:v>53.603411528839203</c:v>
                </c:pt>
                <c:pt idx="1376" formatCode="_(&quot;$&quot;* #,##0_);_(&quot;$&quot;* \(#,##0\);_(&quot;$&quot;* &quot;-&quot;??_);_(@_)">
                  <c:v>92.207761693518634</c:v>
                </c:pt>
                <c:pt idx="1377" formatCode="_(&quot;$&quot;* #,##0_);_(&quot;$&quot;* \(#,##0\);_(&quot;$&quot;* &quot;-&quot;??_);_(@_)">
                  <c:v>51.195620962155111</c:v>
                </c:pt>
                <c:pt idx="1378" formatCode="_(&quot;$&quot;* #,##0_);_(&quot;$&quot;* \(#,##0\);_(&quot;$&quot;* &quot;-&quot;??_);_(@_)">
                  <c:v>34.776149322628797</c:v>
                </c:pt>
                <c:pt idx="1379" formatCode="_(&quot;$&quot;* #,##0_);_(&quot;$&quot;* \(#,##0\);_(&quot;$&quot;* &quot;-&quot;??_);_(@_)">
                  <c:v>38.869814118710458</c:v>
                </c:pt>
                <c:pt idx="1380" formatCode="_(&quot;$&quot;* #,##0_);_(&quot;$&quot;* \(#,##0\);_(&quot;$&quot;* &quot;-&quot;??_);_(@_)">
                  <c:v>81.091406931835294</c:v>
                </c:pt>
                <c:pt idx="1381" formatCode="_(&quot;$&quot;* #,##0_);_(&quot;$&quot;* \(#,##0\);_(&quot;$&quot;* &quot;-&quot;??_);_(@_)">
                  <c:v>93.085185778258165</c:v>
                </c:pt>
                <c:pt idx="1382" formatCode="_(&quot;$&quot;* #,##0_);_(&quot;$&quot;* \(#,##0\);_(&quot;$&quot;* &quot;-&quot;??_);_(@_)">
                  <c:v>49.291328194845185</c:v>
                </c:pt>
                <c:pt idx="1383" formatCode="_(&quot;$&quot;* #,##0_);_(&quot;$&quot;* \(#,##0\);_(&quot;$&quot;* &quot;-&quot;??_);_(@_)">
                  <c:v>47.338851848223115</c:v>
                </c:pt>
                <c:pt idx="1384" formatCode="_(&quot;$&quot;* #,##0_);_(&quot;$&quot;* \(#,##0\);_(&quot;$&quot;* &quot;-&quot;??_);_(@_)">
                  <c:v>70.698342865048176</c:v>
                </c:pt>
                <c:pt idx="1385" formatCode="_(&quot;$&quot;* #,##0_);_(&quot;$&quot;* \(#,##0\);_(&quot;$&quot;* &quot;-&quot;??_);_(@_)">
                  <c:v>113.5436249020003</c:v>
                </c:pt>
                <c:pt idx="1386" formatCode="_(&quot;$&quot;* #,##0_);_(&quot;$&quot;* \(#,##0\);_(&quot;$&quot;* &quot;-&quot;??_);_(@_)">
                  <c:v>98.773550425201279</c:v>
                </c:pt>
                <c:pt idx="1387" formatCode="_(&quot;$&quot;* #,##0_);_(&quot;$&quot;* \(#,##0\);_(&quot;$&quot;* &quot;-&quot;??_);_(@_)">
                  <c:v>96.664851065706515</c:v>
                </c:pt>
                <c:pt idx="1388" formatCode="_(&quot;$&quot;* #,##0_);_(&quot;$&quot;* \(#,##0\);_(&quot;$&quot;* &quot;-&quot;??_);_(@_)">
                  <c:v>46.030994009293629</c:v>
                </c:pt>
                <c:pt idx="1389" formatCode="_(&quot;$&quot;* #,##0_);_(&quot;$&quot;* \(#,##0\);_(&quot;$&quot;* &quot;-&quot;??_);_(@_)">
                  <c:v>37.913718840785933</c:v>
                </c:pt>
                <c:pt idx="1390" formatCode="_(&quot;$&quot;* #,##0_);_(&quot;$&quot;* \(#,##0\);_(&quot;$&quot;* &quot;-&quot;??_);_(@_)">
                  <c:v>70.63207556210331</c:v>
                </c:pt>
                <c:pt idx="1391" formatCode="_(&quot;$&quot;* #,##0_);_(&quot;$&quot;* \(#,##0\);_(&quot;$&quot;* &quot;-&quot;??_);_(@_)">
                  <c:v>54.719020447850546</c:v>
                </c:pt>
                <c:pt idx="1392" formatCode="_(&quot;$&quot;* #,##0_);_(&quot;$&quot;* \(#,##0\);_(&quot;$&quot;* &quot;-&quot;??_);_(@_)">
                  <c:v>52.454914781769524</c:v>
                </c:pt>
                <c:pt idx="1393" formatCode="_(&quot;$&quot;* #,##0_);_(&quot;$&quot;* \(#,##0\);_(&quot;$&quot;* &quot;-&quot;??_);_(@_)">
                  <c:v>98.671892007753897</c:v>
                </c:pt>
                <c:pt idx="1394" formatCode="_(&quot;$&quot;* #,##0_);_(&quot;$&quot;* \(#,##0\);_(&quot;$&quot;* &quot;-&quot;??_);_(@_)">
                  <c:v>38.406211576248786</c:v>
                </c:pt>
                <c:pt idx="1395" formatCode="_(&quot;$&quot;* #,##0_);_(&quot;$&quot;* \(#,##0\);_(&quot;$&quot;* &quot;-&quot;??_);_(@_)">
                  <c:v>77.164356611850209</c:v>
                </c:pt>
                <c:pt idx="1396" formatCode="_(&quot;$&quot;* #,##0_);_(&quot;$&quot;* \(#,##0\);_(&quot;$&quot;* &quot;-&quot;??_);_(@_)">
                  <c:v>109.59371367253628</c:v>
                </c:pt>
                <c:pt idx="1397" formatCode="_(&quot;$&quot;* #,##0_);_(&quot;$&quot;* \(#,##0\);_(&quot;$&quot;* &quot;-&quot;??_);_(@_)">
                  <c:v>38.000843928159796</c:v>
                </c:pt>
                <c:pt idx="1398" formatCode="_(&quot;$&quot;* #,##0_);_(&quot;$&quot;* \(#,##0\);_(&quot;$&quot;* &quot;-&quot;??_);_(@_)">
                  <c:v>58.555264490032833</c:v>
                </c:pt>
                <c:pt idx="1399" formatCode="_(&quot;$&quot;* #,##0_);_(&quot;$&quot;* \(#,##0\);_(&quot;$&quot;* &quot;-&quot;??_);_(@_)">
                  <c:v>31.971301700293967</c:v>
                </c:pt>
                <c:pt idx="1400" formatCode="_(&quot;$&quot;* #,##0_);_(&quot;$&quot;* \(#,##0\);_(&quot;$&quot;* &quot;-&quot;??_);_(@_)">
                  <c:v>59.611238191150093</c:v>
                </c:pt>
                <c:pt idx="1401" formatCode="_(&quot;$&quot;* #,##0_);_(&quot;$&quot;* \(#,##0\);_(&quot;$&quot;* &quot;-&quot;??_);_(@_)">
                  <c:v>72.621858948492928</c:v>
                </c:pt>
                <c:pt idx="1402" formatCode="_(&quot;$&quot;* #,##0_);_(&quot;$&quot;* \(#,##0\);_(&quot;$&quot;* &quot;-&quot;??_);_(@_)">
                  <c:v>37.663212232343575</c:v>
                </c:pt>
                <c:pt idx="1403" formatCode="_(&quot;$&quot;* #,##0_);_(&quot;$&quot;* \(#,##0\);_(&quot;$&quot;* &quot;-&quot;??_);_(@_)">
                  <c:v>66.246039126346972</c:v>
                </c:pt>
                <c:pt idx="1404" formatCode="_(&quot;$&quot;* #,##0_);_(&quot;$&quot;* \(#,##0\);_(&quot;$&quot;* &quot;-&quot;??_);_(@_)">
                  <c:v>115.23076801669289</c:v>
                </c:pt>
                <c:pt idx="1405" formatCode="_(&quot;$&quot;* #,##0_);_(&quot;$&quot;* \(#,##0\);_(&quot;$&quot;* &quot;-&quot;??_);_(@_)">
                  <c:v>65.26156974162582</c:v>
                </c:pt>
                <c:pt idx="1406" formatCode="_(&quot;$&quot;* #,##0_);_(&quot;$&quot;* \(#,##0\);_(&quot;$&quot;* &quot;-&quot;??_);_(@_)">
                  <c:v>29.566472634987242</c:v>
                </c:pt>
                <c:pt idx="1407" formatCode="_(&quot;$&quot;* #,##0_);_(&quot;$&quot;* \(#,##0\);_(&quot;$&quot;* &quot;-&quot;??_);_(@_)">
                  <c:v>42.790025405899691</c:v>
                </c:pt>
                <c:pt idx="1408" formatCode="_(&quot;$&quot;* #,##0_);_(&quot;$&quot;* \(#,##0\);_(&quot;$&quot;* &quot;-&quot;??_);_(@_)">
                  <c:v>23.834244420066696</c:v>
                </c:pt>
                <c:pt idx="1409" formatCode="_(&quot;$&quot;* #,##0_);_(&quot;$&quot;* \(#,##0\);_(&quot;$&quot;* &quot;-&quot;??_);_(@_)">
                  <c:v>55.739412849385658</c:v>
                </c:pt>
                <c:pt idx="1410" formatCode="_(&quot;$&quot;* #,##0_);_(&quot;$&quot;* \(#,##0\);_(&quot;$&quot;* &quot;-&quot;??_);_(@_)">
                  <c:v>72.926186915991167</c:v>
                </c:pt>
                <c:pt idx="1411" formatCode="_(&quot;$&quot;* #,##0_);_(&quot;$&quot;* \(#,##0\);_(&quot;$&quot;* &quot;-&quot;??_);_(@_)">
                  <c:v>53.052845663694235</c:v>
                </c:pt>
                <c:pt idx="1412" formatCode="_(&quot;$&quot;* #,##0_);_(&quot;$&quot;* \(#,##0\);_(&quot;$&quot;* &quot;-&quot;??_);_(@_)">
                  <c:v>93.487036404755713</c:v>
                </c:pt>
                <c:pt idx="1413" formatCode="_(&quot;$&quot;* #,##0_);_(&quot;$&quot;* \(#,##0\);_(&quot;$&quot;* &quot;-&quot;??_);_(@_)">
                  <c:v>40.407150847970271</c:v>
                </c:pt>
                <c:pt idx="1414" formatCode="_(&quot;$&quot;* #,##0_);_(&quot;$&quot;* \(#,##0\);_(&quot;$&quot;* &quot;-&quot;??_);_(@_)">
                  <c:v>113.13635890612358</c:v>
                </c:pt>
                <c:pt idx="1415" formatCode="_(&quot;$&quot;* #,##0_);_(&quot;$&quot;* \(#,##0\);_(&quot;$&quot;* &quot;-&quot;??_);_(@_)">
                  <c:v>95.656500873474755</c:v>
                </c:pt>
                <c:pt idx="1416" formatCode="_(&quot;$&quot;* #,##0_);_(&quot;$&quot;* \(#,##0\);_(&quot;$&quot;* &quot;-&quot;??_);_(@_)">
                  <c:v>26.912866509587293</c:v>
                </c:pt>
                <c:pt idx="1417" formatCode="_(&quot;$&quot;* #,##0_);_(&quot;$&quot;* \(#,##0\);_(&quot;$&quot;* &quot;-&quot;??_);_(@_)">
                  <c:v>81.166731762774901</c:v>
                </c:pt>
                <c:pt idx="1418" formatCode="_(&quot;$&quot;* #,##0_);_(&quot;$&quot;* \(#,##0\);_(&quot;$&quot;* &quot;-&quot;??_);_(@_)">
                  <c:v>95.31074538270606</c:v>
                </c:pt>
                <c:pt idx="1419" formatCode="_(&quot;$&quot;* #,##0_);_(&quot;$&quot;* \(#,##0\);_(&quot;$&quot;* &quot;-&quot;??_);_(@_)">
                  <c:v>63.893094897027552</c:v>
                </c:pt>
                <c:pt idx="1420" formatCode="_(&quot;$&quot;* #,##0_);_(&quot;$&quot;* \(#,##0\);_(&quot;$&quot;* &quot;-&quot;??_);_(@_)">
                  <c:v>83.523184554014833</c:v>
                </c:pt>
                <c:pt idx="1421" formatCode="_(&quot;$&quot;* #,##0_);_(&quot;$&quot;* \(#,##0\);_(&quot;$&quot;* &quot;-&quot;??_);_(@_)">
                  <c:v>26.911602429887708</c:v>
                </c:pt>
                <c:pt idx="1422" formatCode="_(&quot;$&quot;* #,##0_);_(&quot;$&quot;* \(#,##0\);_(&quot;$&quot;* &quot;-&quot;??_);_(@_)">
                  <c:v>20.593461985035372</c:v>
                </c:pt>
                <c:pt idx="1423" formatCode="_(&quot;$&quot;* #,##0_);_(&quot;$&quot;* \(#,##0\);_(&quot;$&quot;* &quot;-&quot;??_);_(@_)">
                  <c:v>83.393989429701122</c:v>
                </c:pt>
                <c:pt idx="1424" formatCode="_(&quot;$&quot;* #,##0_);_(&quot;$&quot;* \(#,##0\);_(&quot;$&quot;* &quot;-&quot;??_);_(@_)">
                  <c:v>49.589511952387859</c:v>
                </c:pt>
                <c:pt idx="1425" formatCode="_(&quot;$&quot;* #,##0_);_(&quot;$&quot;* \(#,##0\);_(&quot;$&quot;* &quot;-&quot;??_);_(@_)">
                  <c:v>99.406640208669486</c:v>
                </c:pt>
                <c:pt idx="1426" formatCode="_(&quot;$&quot;* #,##0_);_(&quot;$&quot;* \(#,##0\);_(&quot;$&quot;* &quot;-&quot;??_);_(@_)">
                  <c:v>47.58821669389858</c:v>
                </c:pt>
                <c:pt idx="1427" formatCode="_(&quot;$&quot;* #,##0_);_(&quot;$&quot;* \(#,##0\);_(&quot;$&quot;* &quot;-&quot;??_);_(@_)">
                  <c:v>35.857173868302112</c:v>
                </c:pt>
                <c:pt idx="1428" formatCode="_(&quot;$&quot;* #,##0_);_(&quot;$&quot;* \(#,##0\);_(&quot;$&quot;* &quot;-&quot;??_);_(@_)">
                  <c:v>49.261136696384611</c:v>
                </c:pt>
                <c:pt idx="1429" formatCode="_(&quot;$&quot;* #,##0_);_(&quot;$&quot;* \(#,##0\);_(&quot;$&quot;* &quot;-&quot;??_);_(@_)">
                  <c:v>59.2810129411316</c:v>
                </c:pt>
                <c:pt idx="1430" formatCode="_(&quot;$&quot;* #,##0_);_(&quot;$&quot;* \(#,##0\);_(&quot;$&quot;* &quot;-&quot;??_);_(@_)">
                  <c:v>75.210137797259478</c:v>
                </c:pt>
                <c:pt idx="1431" formatCode="_(&quot;$&quot;* #,##0_);_(&quot;$&quot;* \(#,##0\);_(&quot;$&quot;* &quot;-&quot;??_);_(@_)">
                  <c:v>66.881348002452739</c:v>
                </c:pt>
                <c:pt idx="1432" formatCode="_(&quot;$&quot;* #,##0_);_(&quot;$&quot;* \(#,##0\);_(&quot;$&quot;* &quot;-&quot;??_);_(@_)">
                  <c:v>24.969965408364022</c:v>
                </c:pt>
                <c:pt idx="1433" formatCode="_(&quot;$&quot;* #,##0_);_(&quot;$&quot;* \(#,##0\);_(&quot;$&quot;* &quot;-&quot;??_);_(@_)">
                  <c:v>46.949463984221559</c:v>
                </c:pt>
                <c:pt idx="1434" formatCode="_(&quot;$&quot;* #,##0_);_(&quot;$&quot;* \(#,##0\);_(&quot;$&quot;* &quot;-&quot;??_);_(@_)">
                  <c:v>80.791635789299576</c:v>
                </c:pt>
                <c:pt idx="1435" formatCode="_(&quot;$&quot;* #,##0_);_(&quot;$&quot;* \(#,##0\);_(&quot;$&quot;* &quot;-&quot;??_);_(@_)">
                  <c:v>44.739756112372227</c:v>
                </c:pt>
                <c:pt idx="1436" formatCode="_(&quot;$&quot;* #,##0_);_(&quot;$&quot;* \(#,##0\);_(&quot;$&quot;* &quot;-&quot;??_);_(@_)">
                  <c:v>15.590553530231032</c:v>
                </c:pt>
                <c:pt idx="1437" formatCode="_(&quot;$&quot;* #,##0_);_(&quot;$&quot;* \(#,##0\);_(&quot;$&quot;* &quot;-&quot;??_);_(@_)">
                  <c:v>59.161918657381214</c:v>
                </c:pt>
                <c:pt idx="1438" formatCode="_(&quot;$&quot;* #,##0_);_(&quot;$&quot;* \(#,##0\);_(&quot;$&quot;* &quot;-&quot;??_);_(@_)">
                  <c:v>34.943150299027337</c:v>
                </c:pt>
                <c:pt idx="1439" formatCode="_(&quot;$&quot;* #,##0_);_(&quot;$&quot;* \(#,##0\);_(&quot;$&quot;* &quot;-&quot;??_);_(@_)">
                  <c:v>37.303599483047172</c:v>
                </c:pt>
                <c:pt idx="1440" formatCode="_(&quot;$&quot;* #,##0_);_(&quot;$&quot;* \(#,##0\);_(&quot;$&quot;* &quot;-&quot;??_);_(@_)">
                  <c:v>76.725140083186304</c:v>
                </c:pt>
                <c:pt idx="1441" formatCode="_(&quot;$&quot;* #,##0_);_(&quot;$&quot;* \(#,##0\);_(&quot;$&quot;* &quot;-&quot;??_);_(@_)">
                  <c:v>65.9252551066661</c:v>
                </c:pt>
                <c:pt idx="1442" formatCode="_(&quot;$&quot;* #,##0_);_(&quot;$&quot;* \(#,##0\);_(&quot;$&quot;* &quot;-&quot;??_);_(@_)">
                  <c:v>53.620263601669144</c:v>
                </c:pt>
                <c:pt idx="1443" formatCode="_(&quot;$&quot;* #,##0_);_(&quot;$&quot;* \(#,##0\);_(&quot;$&quot;* &quot;-&quot;??_);_(@_)">
                  <c:v>79.286835711110896</c:v>
                </c:pt>
                <c:pt idx="1444" formatCode="_(&quot;$&quot;* #,##0_);_(&quot;$&quot;* \(#,##0\);_(&quot;$&quot;* &quot;-&quot;??_);_(@_)">
                  <c:v>57.856900786846339</c:v>
                </c:pt>
                <c:pt idx="1445" formatCode="_(&quot;$&quot;* #,##0_);_(&quot;$&quot;* \(#,##0\);_(&quot;$&quot;* &quot;-&quot;??_);_(@_)">
                  <c:v>31.354782728279542</c:v>
                </c:pt>
                <c:pt idx="1446" formatCode="_(&quot;$&quot;* #,##0_);_(&quot;$&quot;* \(#,##0\);_(&quot;$&quot;* &quot;-&quot;??_);_(@_)">
                  <c:v>38.29446930008536</c:v>
                </c:pt>
                <c:pt idx="1447" formatCode="_(&quot;$&quot;* #,##0_);_(&quot;$&quot;* \(#,##0\);_(&quot;$&quot;* &quot;-&quot;??_);_(@_)">
                  <c:v>35.709658125411316</c:v>
                </c:pt>
                <c:pt idx="1448" formatCode="_(&quot;$&quot;* #,##0_);_(&quot;$&quot;* \(#,##0\);_(&quot;$&quot;* &quot;-&quot;??_);_(@_)">
                  <c:v>62.720587227056114</c:v>
                </c:pt>
                <c:pt idx="1449" formatCode="_(&quot;$&quot;* #,##0_);_(&quot;$&quot;* \(#,##0\);_(&quot;$&quot;* &quot;-&quot;??_);_(@_)">
                  <c:v>32.736901298260193</c:v>
                </c:pt>
                <c:pt idx="1450" formatCode="_(&quot;$&quot;* #,##0_);_(&quot;$&quot;* \(#,##0\);_(&quot;$&quot;* &quot;-&quot;??_);_(@_)">
                  <c:v>52.435544090918981</c:v>
                </c:pt>
                <c:pt idx="1451" formatCode="_(&quot;$&quot;* #,##0_);_(&quot;$&quot;* \(#,##0\);_(&quot;$&quot;* &quot;-&quot;??_);_(@_)">
                  <c:v>55.754822629027267</c:v>
                </c:pt>
                <c:pt idx="1452" formatCode="_(&quot;$&quot;* #,##0_);_(&quot;$&quot;* \(#,##0\);_(&quot;$&quot;* &quot;-&quot;??_);_(@_)">
                  <c:v>82.315829445224608</c:v>
                </c:pt>
                <c:pt idx="1453" formatCode="_(&quot;$&quot;* #,##0_);_(&quot;$&quot;* \(#,##0\);_(&quot;$&quot;* &quot;-&quot;??_);_(@_)">
                  <c:v>68.98224740579073</c:v>
                </c:pt>
                <c:pt idx="1454" formatCode="_(&quot;$&quot;* #,##0_);_(&quot;$&quot;* \(#,##0\);_(&quot;$&quot;* &quot;-&quot;??_);_(@_)">
                  <c:v>55.03650896717857</c:v>
                </c:pt>
                <c:pt idx="1455" formatCode="_(&quot;$&quot;* #,##0_);_(&quot;$&quot;* \(#,##0\);_(&quot;$&quot;* &quot;-&quot;??_);_(@_)">
                  <c:v>57.932407783046777</c:v>
                </c:pt>
                <c:pt idx="1456" formatCode="_(&quot;$&quot;* #,##0_);_(&quot;$&quot;* \(#,##0\);_(&quot;$&quot;* &quot;-&quot;??_);_(@_)">
                  <c:v>71.301208813630211</c:v>
                </c:pt>
                <c:pt idx="1457" formatCode="_(&quot;$&quot;* #,##0_);_(&quot;$&quot;* \(#,##0\);_(&quot;$&quot;* &quot;-&quot;??_);_(@_)">
                  <c:v>72.933189626561429</c:v>
                </c:pt>
                <c:pt idx="1458" formatCode="_(&quot;$&quot;* #,##0_);_(&quot;$&quot;* \(#,##0\);_(&quot;$&quot;* &quot;-&quot;??_);_(@_)">
                  <c:v>87.098142971151645</c:v>
                </c:pt>
                <c:pt idx="1459" formatCode="_(&quot;$&quot;* #,##0_);_(&quot;$&quot;* \(#,##0\);_(&quot;$&quot;* &quot;-&quot;??_);_(@_)">
                  <c:v>52.355993095695361</c:v>
                </c:pt>
                <c:pt idx="1460" formatCode="_(&quot;$&quot;* #,##0_);_(&quot;$&quot;* \(#,##0\);_(&quot;$&quot;* &quot;-&quot;??_);_(@_)">
                  <c:v>97.110019878562298</c:v>
                </c:pt>
                <c:pt idx="1461" formatCode="_(&quot;$&quot;* #,##0_);_(&quot;$&quot;* \(#,##0\);_(&quot;$&quot;* &quot;-&quot;??_);_(@_)">
                  <c:v>57.456711285166222</c:v>
                </c:pt>
                <c:pt idx="1462" formatCode="_(&quot;$&quot;* #,##0_);_(&quot;$&quot;* \(#,##0\);_(&quot;$&quot;* &quot;-&quot;??_);_(@_)">
                  <c:v>53.64058057862669</c:v>
                </c:pt>
                <c:pt idx="1463" formatCode="_(&quot;$&quot;* #,##0_);_(&quot;$&quot;* \(#,##0\);_(&quot;$&quot;* &quot;-&quot;??_);_(@_)">
                  <c:v>76.601852014768028</c:v>
                </c:pt>
                <c:pt idx="1464" formatCode="_(&quot;$&quot;* #,##0_);_(&quot;$&quot;* \(#,##0\);_(&quot;$&quot;* &quot;-&quot;??_);_(@_)">
                  <c:v>56.141470032820877</c:v>
                </c:pt>
                <c:pt idx="1465" formatCode="_(&quot;$&quot;* #,##0_);_(&quot;$&quot;* \(#,##0\);_(&quot;$&quot;* &quot;-&quot;??_);_(@_)">
                  <c:v>86.67606532795817</c:v>
                </c:pt>
                <c:pt idx="1466" formatCode="_(&quot;$&quot;* #,##0_);_(&quot;$&quot;* \(#,##0\);_(&quot;$&quot;* &quot;-&quot;??_);_(@_)">
                  <c:v>23.130785107568911</c:v>
                </c:pt>
                <c:pt idx="1467" formatCode="_(&quot;$&quot;* #,##0_);_(&quot;$&quot;* \(#,##0\);_(&quot;$&quot;* &quot;-&quot;??_);_(@_)">
                  <c:v>86.047067917337401</c:v>
                </c:pt>
                <c:pt idx="1468" formatCode="_(&quot;$&quot;* #,##0_);_(&quot;$&quot;* \(#,##0\);_(&quot;$&quot;* &quot;-&quot;??_);_(@_)">
                  <c:v>21.868419307583899</c:v>
                </c:pt>
                <c:pt idx="1469" formatCode="_(&quot;$&quot;* #,##0_);_(&quot;$&quot;* \(#,##0\);_(&quot;$&quot;* &quot;-&quot;??_);_(@_)">
                  <c:v>62.518261915067612</c:v>
                </c:pt>
                <c:pt idx="1470" formatCode="_(&quot;$&quot;* #,##0_);_(&quot;$&quot;* \(#,##0\);_(&quot;$&quot;* &quot;-&quot;??_);_(@_)">
                  <c:v>41.265131821467889</c:v>
                </c:pt>
                <c:pt idx="1471" formatCode="_(&quot;$&quot;* #,##0_);_(&quot;$&quot;* \(#,##0\);_(&quot;$&quot;* &quot;-&quot;??_);_(@_)">
                  <c:v>62.66015718265092</c:v>
                </c:pt>
                <c:pt idx="1472" formatCode="_(&quot;$&quot;* #,##0_);_(&quot;$&quot;* \(#,##0\);_(&quot;$&quot;* &quot;-&quot;??_);_(@_)">
                  <c:v>103.5708710497774</c:v>
                </c:pt>
                <c:pt idx="1473" formatCode="_(&quot;$&quot;* #,##0_);_(&quot;$&quot;* \(#,##0\);_(&quot;$&quot;* &quot;-&quot;??_);_(@_)">
                  <c:v>83.840480613026742</c:v>
                </c:pt>
                <c:pt idx="1474" formatCode="_(&quot;$&quot;* #,##0_);_(&quot;$&quot;* \(#,##0\);_(&quot;$&quot;* &quot;-&quot;??_);_(@_)">
                  <c:v>52.761970278395715</c:v>
                </c:pt>
                <c:pt idx="1475" formatCode="_(&quot;$&quot;* #,##0_);_(&quot;$&quot;* \(#,##0\);_(&quot;$&quot;* &quot;-&quot;??_);_(@_)">
                  <c:v>45.525133553151953</c:v>
                </c:pt>
                <c:pt idx="1476" formatCode="_(&quot;$&quot;* #,##0_);_(&quot;$&quot;* \(#,##0\);_(&quot;$&quot;* &quot;-&quot;??_);_(@_)">
                  <c:v>43.968194882220125</c:v>
                </c:pt>
                <c:pt idx="1477" formatCode="_(&quot;$&quot;* #,##0_);_(&quot;$&quot;* \(#,##0\);_(&quot;$&quot;* &quot;-&quot;??_);_(@_)">
                  <c:v>32.17581925433678</c:v>
                </c:pt>
                <c:pt idx="1478" formatCode="_(&quot;$&quot;* #,##0_);_(&quot;$&quot;* \(#,##0\);_(&quot;$&quot;* &quot;-&quot;??_);_(@_)">
                  <c:v>52.736619177996083</c:v>
                </c:pt>
                <c:pt idx="1479" formatCode="_(&quot;$&quot;* #,##0_);_(&quot;$&quot;* \(#,##0\);_(&quot;$&quot;* &quot;-&quot;??_);_(@_)">
                  <c:v>53.591650794662371</c:v>
                </c:pt>
                <c:pt idx="1480" formatCode="_(&quot;$&quot;* #,##0_);_(&quot;$&quot;* \(#,##0\);_(&quot;$&quot;* &quot;-&quot;??_);_(@_)">
                  <c:v>63.275853582306574</c:v>
                </c:pt>
                <c:pt idx="1481" formatCode="_(&quot;$&quot;* #,##0_);_(&quot;$&quot;* \(#,##0\);_(&quot;$&quot;* &quot;-&quot;??_);_(@_)">
                  <c:v>47.742471556897392</c:v>
                </c:pt>
                <c:pt idx="1482" formatCode="_(&quot;$&quot;* #,##0_);_(&quot;$&quot;* \(#,##0\);_(&quot;$&quot;* &quot;-&quot;??_);_(@_)">
                  <c:v>62.644162480960283</c:v>
                </c:pt>
                <c:pt idx="1483" formatCode="_(&quot;$&quot;* #,##0_);_(&quot;$&quot;* \(#,##0\);_(&quot;$&quot;* &quot;-&quot;??_);_(@_)">
                  <c:v>67.702782294841214</c:v>
                </c:pt>
                <c:pt idx="1484" formatCode="_(&quot;$&quot;* #,##0_);_(&quot;$&quot;* \(#,##0\);_(&quot;$&quot;* &quot;-&quot;??_);_(@_)">
                  <c:v>36.482551392443284</c:v>
                </c:pt>
                <c:pt idx="1485" formatCode="_(&quot;$&quot;* #,##0_);_(&quot;$&quot;* \(#,##0\);_(&quot;$&quot;* &quot;-&quot;??_);_(@_)">
                  <c:v>94.079049540672315</c:v>
                </c:pt>
                <c:pt idx="1486" formatCode="_(&quot;$&quot;* #,##0_);_(&quot;$&quot;* \(#,##0\);_(&quot;$&quot;* &quot;-&quot;??_);_(@_)">
                  <c:v>30.354642400547618</c:v>
                </c:pt>
                <c:pt idx="1487" formatCode="_(&quot;$&quot;* #,##0_);_(&quot;$&quot;* \(#,##0\);_(&quot;$&quot;* &quot;-&quot;??_);_(@_)">
                  <c:v>14.58932482230243</c:v>
                </c:pt>
                <c:pt idx="1488" formatCode="_(&quot;$&quot;* #,##0_);_(&quot;$&quot;* \(#,##0\);_(&quot;$&quot;* &quot;-&quot;??_);_(@_)">
                  <c:v>20.545385492332723</c:v>
                </c:pt>
                <c:pt idx="1489" formatCode="_(&quot;$&quot;* #,##0_);_(&quot;$&quot;* \(#,##0\);_(&quot;$&quot;* &quot;-&quot;??_);_(@_)">
                  <c:v>16.211234609875884</c:v>
                </c:pt>
                <c:pt idx="1490" formatCode="_(&quot;$&quot;* #,##0_);_(&quot;$&quot;* \(#,##0\);_(&quot;$&quot;* &quot;-&quot;??_);_(@_)">
                  <c:v>48.708922179370816</c:v>
                </c:pt>
                <c:pt idx="1491" formatCode="_(&quot;$&quot;* #,##0_);_(&quot;$&quot;* \(#,##0\);_(&quot;$&quot;* &quot;-&quot;??_);_(@_)">
                  <c:v>37.493258879495301</c:v>
                </c:pt>
                <c:pt idx="1492" formatCode="_(&quot;$&quot;* #,##0_);_(&quot;$&quot;* \(#,##0\);_(&quot;$&quot;* &quot;-&quot;??_);_(@_)">
                  <c:v>40.755061104942975</c:v>
                </c:pt>
                <c:pt idx="1493" formatCode="_(&quot;$&quot;* #,##0_);_(&quot;$&quot;* \(#,##0\);_(&quot;$&quot;* &quot;-&quot;??_);_(@_)">
                  <c:v>55.964223243422218</c:v>
                </c:pt>
                <c:pt idx="1494" formatCode="_(&quot;$&quot;* #,##0_);_(&quot;$&quot;* \(#,##0\);_(&quot;$&quot;* &quot;-&quot;??_);_(@_)">
                  <c:v>91.959008770696826</c:v>
                </c:pt>
                <c:pt idx="1495" formatCode="_(&quot;$&quot;* #,##0_);_(&quot;$&quot;* \(#,##0\);_(&quot;$&quot;* &quot;-&quot;??_);_(@_)">
                  <c:v>66.045581257831998</c:v>
                </c:pt>
                <c:pt idx="1496" formatCode="_(&quot;$&quot;* #,##0_);_(&quot;$&quot;* \(#,##0\);_(&quot;$&quot;* &quot;-&quot;??_);_(@_)">
                  <c:v>68.44891492653521</c:v>
                </c:pt>
                <c:pt idx="1497" formatCode="_(&quot;$&quot;* #,##0_);_(&quot;$&quot;* \(#,##0\);_(&quot;$&quot;* &quot;-&quot;??_);_(@_)">
                  <c:v>53.820418322582135</c:v>
                </c:pt>
                <c:pt idx="1498" formatCode="_(&quot;$&quot;* #,##0_);_(&quot;$&quot;* \(#,##0\);_(&quot;$&quot;* &quot;-&quot;??_);_(@_)">
                  <c:v>81.149083960462605</c:v>
                </c:pt>
                <c:pt idx="1499" formatCode="_(&quot;$&quot;* #,##0_);_(&quot;$&quot;* \(#,##0\);_(&quot;$&quot;* &quot;-&quot;??_);_(@_)">
                  <c:v>26.914590687672778</c:v>
                </c:pt>
                <c:pt idx="1500" formatCode="_(&quot;$&quot;* #,##0_);_(&quot;$&quot;* \(#,##0\);_(&quot;$&quot;* &quot;-&quot;??_);_(@_)">
                  <c:v>53.148240410929802</c:v>
                </c:pt>
                <c:pt idx="1501" formatCode="_(&quot;$&quot;* #,##0_);_(&quot;$&quot;* \(#,##0\);_(&quot;$&quot;* &quot;-&quot;??_);_(@_)">
                  <c:v>43.790241904537062</c:v>
                </c:pt>
                <c:pt idx="1502" formatCode="_(&quot;$&quot;* #,##0_);_(&quot;$&quot;* \(#,##0\);_(&quot;$&quot;* &quot;-&quot;??_);_(@_)">
                  <c:v>50.82189734146354</c:v>
                </c:pt>
                <c:pt idx="1503" formatCode="_(&quot;$&quot;* #,##0_);_(&quot;$&quot;* \(#,##0\);_(&quot;$&quot;* &quot;-&quot;??_);_(@_)">
                  <c:v>80.382579641698669</c:v>
                </c:pt>
                <c:pt idx="1504" formatCode="_(&quot;$&quot;* #,##0_);_(&quot;$&quot;* \(#,##0\);_(&quot;$&quot;* &quot;-&quot;??_);_(@_)">
                  <c:v>74.027704047537938</c:v>
                </c:pt>
                <c:pt idx="1505" formatCode="_(&quot;$&quot;* #,##0_);_(&quot;$&quot;* \(#,##0\);_(&quot;$&quot;* &quot;-&quot;??_);_(@_)">
                  <c:v>49.985428526509466</c:v>
                </c:pt>
                <c:pt idx="1506" formatCode="_(&quot;$&quot;* #,##0_);_(&quot;$&quot;* \(#,##0\);_(&quot;$&quot;* &quot;-&quot;??_);_(@_)">
                  <c:v>76.484969165694508</c:v>
                </c:pt>
                <c:pt idx="1507" formatCode="_(&quot;$&quot;* #,##0_);_(&quot;$&quot;* \(#,##0\);_(&quot;$&quot;* &quot;-&quot;??_);_(@_)">
                  <c:v>47.197531972616375</c:v>
                </c:pt>
                <c:pt idx="1508" formatCode="_(&quot;$&quot;* #,##0_);_(&quot;$&quot;* \(#,##0\);_(&quot;$&quot;* &quot;-&quot;??_);_(@_)">
                  <c:v>50.178832226171274</c:v>
                </c:pt>
                <c:pt idx="1509" formatCode="_(&quot;$&quot;* #,##0_);_(&quot;$&quot;* \(#,##0\);_(&quot;$&quot;* &quot;-&quot;??_);_(@_)">
                  <c:v>35.155385592290706</c:v>
                </c:pt>
                <c:pt idx="1510" formatCode="_(&quot;$&quot;* #,##0_);_(&quot;$&quot;* \(#,##0\);_(&quot;$&quot;* &quot;-&quot;??_);_(@_)">
                  <c:v>17.965303697832084</c:v>
                </c:pt>
                <c:pt idx="1511" formatCode="_(&quot;$&quot;* #,##0_);_(&quot;$&quot;* \(#,##0\);_(&quot;$&quot;* &quot;-&quot;??_);_(@_)">
                  <c:v>90.353062575201307</c:v>
                </c:pt>
                <c:pt idx="1512" formatCode="_(&quot;$&quot;* #,##0_);_(&quot;$&quot;* \(#,##0\);_(&quot;$&quot;* &quot;-&quot;??_);_(@_)">
                  <c:v>30.579843623168184</c:v>
                </c:pt>
                <c:pt idx="1513" formatCode="_(&quot;$&quot;* #,##0_);_(&quot;$&quot;* \(#,##0\);_(&quot;$&quot;* &quot;-&quot;??_);_(@_)">
                  <c:v>44.059298667576769</c:v>
                </c:pt>
                <c:pt idx="1514" formatCode="_(&quot;$&quot;* #,##0_);_(&quot;$&quot;* \(#,##0\);_(&quot;$&quot;* &quot;-&quot;??_);_(@_)">
                  <c:v>43.475860592031431</c:v>
                </c:pt>
                <c:pt idx="1515" formatCode="_(&quot;$&quot;* #,##0_);_(&quot;$&quot;* \(#,##0\);_(&quot;$&quot;* &quot;-&quot;??_);_(@_)">
                  <c:v>77.400339987556379</c:v>
                </c:pt>
                <c:pt idx="1516" formatCode="_(&quot;$&quot;* #,##0_);_(&quot;$&quot;* \(#,##0\);_(&quot;$&quot;* &quot;-&quot;??_);_(@_)">
                  <c:v>57.984631324664548</c:v>
                </c:pt>
                <c:pt idx="1517" formatCode="_(&quot;$&quot;* #,##0_);_(&quot;$&quot;* \(#,##0\);_(&quot;$&quot;* &quot;-&quot;??_);_(@_)">
                  <c:v>46.248063888952835</c:v>
                </c:pt>
                <c:pt idx="1518" formatCode="_(&quot;$&quot;* #,##0_);_(&quot;$&quot;* \(#,##0\);_(&quot;$&quot;* &quot;-&quot;??_);_(@_)">
                  <c:v>68.923765311460883</c:v>
                </c:pt>
                <c:pt idx="1519" formatCode="_(&quot;$&quot;* #,##0_);_(&quot;$&quot;* \(#,##0\);_(&quot;$&quot;* &quot;-&quot;??_);_(@_)">
                  <c:v>40.494807900358587</c:v>
                </c:pt>
                <c:pt idx="1520" formatCode="_(&quot;$&quot;* #,##0_);_(&quot;$&quot;* \(#,##0\);_(&quot;$&quot;* &quot;-&quot;??_);_(@_)">
                  <c:v>81.438822211726091</c:v>
                </c:pt>
                <c:pt idx="1521" formatCode="_(&quot;$&quot;* #,##0_);_(&quot;$&quot;* \(#,##0\);_(&quot;$&quot;* &quot;-&quot;??_);_(@_)">
                  <c:v>69.083895258515156</c:v>
                </c:pt>
                <c:pt idx="1522" formatCode="_(&quot;$&quot;* #,##0_);_(&quot;$&quot;* \(#,##0\);_(&quot;$&quot;* &quot;-&quot;??_);_(@_)">
                  <c:v>75.089834204271398</c:v>
                </c:pt>
                <c:pt idx="1523" formatCode="_(&quot;$&quot;* #,##0_);_(&quot;$&quot;* \(#,##0\);_(&quot;$&quot;* &quot;-&quot;??_);_(@_)">
                  <c:v>86.200346777716916</c:v>
                </c:pt>
                <c:pt idx="1524" formatCode="_(&quot;$&quot;* #,##0_);_(&quot;$&quot;* \(#,##0\);_(&quot;$&quot;* &quot;-&quot;??_);_(@_)">
                  <c:v>41.752508983369339</c:v>
                </c:pt>
                <c:pt idx="1525" formatCode="_(&quot;$&quot;* #,##0_);_(&quot;$&quot;* \(#,##0\);_(&quot;$&quot;* &quot;-&quot;??_);_(@_)">
                  <c:v>57.923802961113026</c:v>
                </c:pt>
                <c:pt idx="1526" formatCode="_(&quot;$&quot;* #,##0_);_(&quot;$&quot;* \(#,##0\);_(&quot;$&quot;* &quot;-&quot;??_);_(@_)">
                  <c:v>32.127567825809031</c:v>
                </c:pt>
                <c:pt idx="1527" formatCode="_(&quot;$&quot;* #,##0_);_(&quot;$&quot;* \(#,##0\);_(&quot;$&quot;* &quot;-&quot;??_);_(@_)">
                  <c:v>26.489769561676258</c:v>
                </c:pt>
                <c:pt idx="1528" formatCode="_(&quot;$&quot;* #,##0_);_(&quot;$&quot;* \(#,##0\);_(&quot;$&quot;* &quot;-&quot;??_);_(@_)">
                  <c:v>53.160867727750571</c:v>
                </c:pt>
                <c:pt idx="1529" formatCode="_(&quot;$&quot;* #,##0_);_(&quot;$&quot;* \(#,##0\);_(&quot;$&quot;* &quot;-&quot;??_);_(@_)">
                  <c:v>49.435787434088851</c:v>
                </c:pt>
                <c:pt idx="1530" formatCode="_(&quot;$&quot;* #,##0_);_(&quot;$&quot;* \(#,##0\);_(&quot;$&quot;* &quot;-&quot;??_);_(@_)">
                  <c:v>53.321187603047996</c:v>
                </c:pt>
                <c:pt idx="1531" formatCode="_(&quot;$&quot;* #,##0_);_(&quot;$&quot;* \(#,##0\);_(&quot;$&quot;* &quot;-&quot;??_);_(@_)">
                  <c:v>58.901799054745609</c:v>
                </c:pt>
                <c:pt idx="1532" formatCode="_(&quot;$&quot;* #,##0_);_(&quot;$&quot;* \(#,##0\);_(&quot;$&quot;* &quot;-&quot;??_);_(@_)">
                  <c:v>70.007040056969331</c:v>
                </c:pt>
                <c:pt idx="1533" formatCode="_(&quot;$&quot;* #,##0_);_(&quot;$&quot;* \(#,##0\);_(&quot;$&quot;* &quot;-&quot;??_);_(@_)">
                  <c:v>30.504724068335207</c:v>
                </c:pt>
                <c:pt idx="1534" formatCode="_(&quot;$&quot;* #,##0_);_(&quot;$&quot;* \(#,##0\);_(&quot;$&quot;* &quot;-&quot;??_);_(@_)">
                  <c:v>38.941281951389158</c:v>
                </c:pt>
                <c:pt idx="1535" formatCode="_(&quot;$&quot;* #,##0_);_(&quot;$&quot;* \(#,##0\);_(&quot;$&quot;* &quot;-&quot;??_);_(@_)">
                  <c:v>87.878337060564078</c:v>
                </c:pt>
                <c:pt idx="1536" formatCode="_(&quot;$&quot;* #,##0_);_(&quot;$&quot;* \(#,##0\);_(&quot;$&quot;* &quot;-&quot;??_);_(@_)">
                  <c:v>94.506109446620087</c:v>
                </c:pt>
                <c:pt idx="1537" formatCode="_(&quot;$&quot;* #,##0_);_(&quot;$&quot;* \(#,##0\);_(&quot;$&quot;* &quot;-&quot;??_);_(@_)">
                  <c:v>49.250639614757361</c:v>
                </c:pt>
                <c:pt idx="1538" formatCode="_(&quot;$&quot;* #,##0_);_(&quot;$&quot;* \(#,##0\);_(&quot;$&quot;* &quot;-&quot;??_);_(@_)">
                  <c:v>79.460719388120395</c:v>
                </c:pt>
                <c:pt idx="1539" formatCode="_(&quot;$&quot;* #,##0_);_(&quot;$&quot;* \(#,##0\);_(&quot;$&quot;* &quot;-&quot;??_);_(@_)">
                  <c:v>36.337777111824799</c:v>
                </c:pt>
                <c:pt idx="1540" formatCode="_(&quot;$&quot;* #,##0_);_(&quot;$&quot;* \(#,##0\);_(&quot;$&quot;* &quot;-&quot;??_);_(@_)">
                  <c:v>63.210901006629918</c:v>
                </c:pt>
                <c:pt idx="1541" formatCode="_(&quot;$&quot;* #,##0_);_(&quot;$&quot;* \(#,##0\);_(&quot;$&quot;* &quot;-&quot;??_);_(@_)">
                  <c:v>57.603979235902912</c:v>
                </c:pt>
                <c:pt idx="1542" formatCode="_(&quot;$&quot;* #,##0_);_(&quot;$&quot;* \(#,##0\);_(&quot;$&quot;* &quot;-&quot;??_);_(@_)">
                  <c:v>69.151596090473745</c:v>
                </c:pt>
                <c:pt idx="1543" formatCode="_(&quot;$&quot;* #,##0_);_(&quot;$&quot;* \(#,##0\);_(&quot;$&quot;* &quot;-&quot;??_);_(@_)">
                  <c:v>29.162106016173109</c:v>
                </c:pt>
                <c:pt idx="1544" formatCode="_(&quot;$&quot;* #,##0_);_(&quot;$&quot;* \(#,##0\);_(&quot;$&quot;* &quot;-&quot;??_);_(@_)">
                  <c:v>32.762831563307898</c:v>
                </c:pt>
                <c:pt idx="1545" formatCode="_(&quot;$&quot;* #,##0_);_(&quot;$&quot;* \(#,##0\);_(&quot;$&quot;* &quot;-&quot;??_);_(@_)">
                  <c:v>76.833806781853824</c:v>
                </c:pt>
                <c:pt idx="1546" formatCode="_(&quot;$&quot;* #,##0_);_(&quot;$&quot;* \(#,##0\);_(&quot;$&quot;* &quot;-&quot;??_);_(@_)">
                  <c:v>73.762510519962859</c:v>
                </c:pt>
                <c:pt idx="1547" formatCode="_(&quot;$&quot;* #,##0_);_(&quot;$&quot;* \(#,##0\);_(&quot;$&quot;* &quot;-&quot;??_);_(@_)">
                  <c:v>94.277401876150037</c:v>
                </c:pt>
                <c:pt idx="1548" formatCode="_(&quot;$&quot;* #,##0_);_(&quot;$&quot;* \(#,##0\);_(&quot;$&quot;* &quot;-&quot;??_);_(@_)">
                  <c:v>53.880663125127164</c:v>
                </c:pt>
                <c:pt idx="1549" formatCode="_(&quot;$&quot;* #,##0_);_(&quot;$&quot;* \(#,##0\);_(&quot;$&quot;* &quot;-&quot;??_);_(@_)">
                  <c:v>63.055226415974452</c:v>
                </c:pt>
                <c:pt idx="1550" formatCode="_(&quot;$&quot;* #,##0_);_(&quot;$&quot;* \(#,##0\);_(&quot;$&quot;* &quot;-&quot;??_);_(@_)">
                  <c:v>80.894666849521499</c:v>
                </c:pt>
                <c:pt idx="1551" formatCode="_(&quot;$&quot;* #,##0_);_(&quot;$&quot;* \(#,##0\);_(&quot;$&quot;* &quot;-&quot;??_);_(@_)">
                  <c:v>51.525284996632294</c:v>
                </c:pt>
                <c:pt idx="1552" formatCode="_(&quot;$&quot;* #,##0_);_(&quot;$&quot;* \(#,##0\);_(&quot;$&quot;* &quot;-&quot;??_);_(@_)">
                  <c:v>64.976936631735725</c:v>
                </c:pt>
                <c:pt idx="1553" formatCode="_(&quot;$&quot;* #,##0_);_(&quot;$&quot;* \(#,##0\);_(&quot;$&quot;* &quot;-&quot;??_);_(@_)">
                  <c:v>53.071573281113729</c:v>
                </c:pt>
                <c:pt idx="1554" formatCode="_(&quot;$&quot;* #,##0_);_(&quot;$&quot;* \(#,##0\);_(&quot;$&quot;* &quot;-&quot;??_);_(@_)">
                  <c:v>107.37135853192572</c:v>
                </c:pt>
                <c:pt idx="1555" formatCode="_(&quot;$&quot;* #,##0_);_(&quot;$&quot;* \(#,##0\);_(&quot;$&quot;* &quot;-&quot;??_);_(@_)">
                  <c:v>72.589507293310646</c:v>
                </c:pt>
                <c:pt idx="1556" formatCode="_(&quot;$&quot;* #,##0_);_(&quot;$&quot;* \(#,##0\);_(&quot;$&quot;* &quot;-&quot;??_);_(@_)">
                  <c:v>83.910818594877924</c:v>
                </c:pt>
                <c:pt idx="1557" formatCode="_(&quot;$&quot;* #,##0_);_(&quot;$&quot;* \(#,##0\);_(&quot;$&quot;* &quot;-&quot;??_);_(@_)">
                  <c:v>71.128892384652119</c:v>
                </c:pt>
                <c:pt idx="1558" formatCode="_(&quot;$&quot;* #,##0_);_(&quot;$&quot;* \(#,##0\);_(&quot;$&quot;* &quot;-&quot;??_);_(@_)">
                  <c:v>35.0682987296831</c:v>
                </c:pt>
                <c:pt idx="1559" formatCode="_(&quot;$&quot;* #,##0_);_(&quot;$&quot;* \(#,##0\);_(&quot;$&quot;* &quot;-&quot;??_);_(@_)">
                  <c:v>50.309030494267091</c:v>
                </c:pt>
                <c:pt idx="1560" formatCode="_(&quot;$&quot;* #,##0_);_(&quot;$&quot;* \(#,##0\);_(&quot;$&quot;* &quot;-&quot;??_);_(@_)">
                  <c:v>44.468267659777567</c:v>
                </c:pt>
                <c:pt idx="1561" formatCode="_(&quot;$&quot;* #,##0_);_(&quot;$&quot;* \(#,##0\);_(&quot;$&quot;* &quot;-&quot;??_);_(@_)">
                  <c:v>44.269118445097085</c:v>
                </c:pt>
                <c:pt idx="1562" formatCode="_(&quot;$&quot;* #,##0_);_(&quot;$&quot;* \(#,##0\);_(&quot;$&quot;* &quot;-&quot;??_);_(@_)">
                  <c:v>98.25880413737471</c:v>
                </c:pt>
                <c:pt idx="1563" formatCode="_(&quot;$&quot;* #,##0_);_(&quot;$&quot;* \(#,##0\);_(&quot;$&quot;* &quot;-&quot;??_);_(@_)">
                  <c:v>37.018173620475601</c:v>
                </c:pt>
                <c:pt idx="1564" formatCode="_(&quot;$&quot;* #,##0_);_(&quot;$&quot;* \(#,##0\);_(&quot;$&quot;* &quot;-&quot;??_);_(@_)">
                  <c:v>84.623467985168048</c:v>
                </c:pt>
                <c:pt idx="1565" formatCode="_(&quot;$&quot;* #,##0_);_(&quot;$&quot;* \(#,##0\);_(&quot;$&quot;* &quot;-&quot;??_);_(@_)">
                  <c:v>51.827491800553069</c:v>
                </c:pt>
                <c:pt idx="1566" formatCode="_(&quot;$&quot;* #,##0_);_(&quot;$&quot;* \(#,##0\);_(&quot;$&quot;* &quot;-&quot;??_);_(@_)">
                  <c:v>58.830864027380542</c:v>
                </c:pt>
                <c:pt idx="1567" formatCode="_(&quot;$&quot;* #,##0_);_(&quot;$&quot;* \(#,##0\);_(&quot;$&quot;* &quot;-&quot;??_);_(@_)">
                  <c:v>43.633508789396018</c:v>
                </c:pt>
                <c:pt idx="1568" formatCode="_(&quot;$&quot;* #,##0_);_(&quot;$&quot;* \(#,##0\);_(&quot;$&quot;* &quot;-&quot;??_);_(@_)">
                  <c:v>49.220952927568483</c:v>
                </c:pt>
                <c:pt idx="1569" formatCode="_(&quot;$&quot;* #,##0_);_(&quot;$&quot;* \(#,##0\);_(&quot;$&quot;* &quot;-&quot;??_);_(@_)">
                  <c:v>73.90668517483202</c:v>
                </c:pt>
                <c:pt idx="1570" formatCode="_(&quot;$&quot;* #,##0_);_(&quot;$&quot;* \(#,##0\);_(&quot;$&quot;* &quot;-&quot;??_);_(@_)">
                  <c:v>69.653792368524549</c:v>
                </c:pt>
                <c:pt idx="1571" formatCode="_(&quot;$&quot;* #,##0_);_(&quot;$&quot;* \(#,##0\);_(&quot;$&quot;* &quot;-&quot;??_);_(@_)">
                  <c:v>60.439813137911962</c:v>
                </c:pt>
                <c:pt idx="1572" formatCode="_(&quot;$&quot;* #,##0_);_(&quot;$&quot;* \(#,##0\);_(&quot;$&quot;* &quot;-&quot;??_);_(@_)">
                  <c:v>69.025231020247531</c:v>
                </c:pt>
                <c:pt idx="1573" formatCode="_(&quot;$&quot;* #,##0_);_(&quot;$&quot;* \(#,##0\);_(&quot;$&quot;* &quot;-&quot;??_);_(@_)">
                  <c:v>58.686199319781863</c:v>
                </c:pt>
                <c:pt idx="1574" formatCode="_(&quot;$&quot;* #,##0_);_(&quot;$&quot;* \(#,##0\);_(&quot;$&quot;* &quot;-&quot;??_);_(@_)">
                  <c:v>25.900080686424381</c:v>
                </c:pt>
                <c:pt idx="1575" formatCode="_(&quot;$&quot;* #,##0_);_(&quot;$&quot;* \(#,##0\);_(&quot;$&quot;* &quot;-&quot;??_);_(@_)">
                  <c:v>56.151306896115315</c:v>
                </c:pt>
                <c:pt idx="1576" formatCode="_(&quot;$&quot;* #,##0_);_(&quot;$&quot;* \(#,##0\);_(&quot;$&quot;* &quot;-&quot;??_);_(@_)">
                  <c:v>19.208874001503581</c:v>
                </c:pt>
                <c:pt idx="1577" formatCode="_(&quot;$&quot;* #,##0_);_(&quot;$&quot;* \(#,##0\);_(&quot;$&quot;* &quot;-&quot;??_);_(@_)">
                  <c:v>87.619945105409641</c:v>
                </c:pt>
                <c:pt idx="1578" formatCode="_(&quot;$&quot;* #,##0_);_(&quot;$&quot;* \(#,##0\);_(&quot;$&quot;* &quot;-&quot;??_);_(@_)">
                  <c:v>54.433169011668085</c:v>
                </c:pt>
                <c:pt idx="1579" formatCode="_(&quot;$&quot;* #,##0_);_(&quot;$&quot;* \(#,##0\);_(&quot;$&quot;* &quot;-&quot;??_);_(@_)">
                  <c:v>99.906372818474523</c:v>
                </c:pt>
                <c:pt idx="1580" formatCode="_(&quot;$&quot;* #,##0_);_(&quot;$&quot;* \(#,##0\);_(&quot;$&quot;* &quot;-&quot;??_);_(@_)">
                  <c:v>66.20420585090281</c:v>
                </c:pt>
                <c:pt idx="1581" formatCode="_(&quot;$&quot;* #,##0_);_(&quot;$&quot;* \(#,##0\);_(&quot;$&quot;* &quot;-&quot;??_);_(@_)">
                  <c:v>26.893404117262243</c:v>
                </c:pt>
                <c:pt idx="1582" formatCode="_(&quot;$&quot;* #,##0_);_(&quot;$&quot;* \(#,##0\);_(&quot;$&quot;* &quot;-&quot;??_);_(@_)">
                  <c:v>62.469731947309022</c:v>
                </c:pt>
                <c:pt idx="1583" formatCode="_(&quot;$&quot;* #,##0_);_(&quot;$&quot;* \(#,##0\);_(&quot;$&quot;* &quot;-&quot;??_);_(@_)">
                  <c:v>58.332222372186664</c:v>
                </c:pt>
                <c:pt idx="1584" formatCode="_(&quot;$&quot;* #,##0_);_(&quot;$&quot;* \(#,##0\);_(&quot;$&quot;* &quot;-&quot;??_);_(@_)">
                  <c:v>23.129089203357069</c:v>
                </c:pt>
                <c:pt idx="1585" formatCode="_(&quot;$&quot;* #,##0_);_(&quot;$&quot;* \(#,##0\);_(&quot;$&quot;* &quot;-&quot;??_);_(@_)">
                  <c:v>66.173901107945468</c:v>
                </c:pt>
                <c:pt idx="1586" formatCode="_(&quot;$&quot;* #,##0_);_(&quot;$&quot;* \(#,##0\);_(&quot;$&quot;* &quot;-&quot;??_);_(@_)">
                  <c:v>98.521733977656098</c:v>
                </c:pt>
                <c:pt idx="1587" formatCode="_(&quot;$&quot;* #,##0_);_(&quot;$&quot;* \(#,##0\);_(&quot;$&quot;* &quot;-&quot;??_);_(@_)">
                  <c:v>48.013509567857703</c:v>
                </c:pt>
                <c:pt idx="1588" formatCode="_(&quot;$&quot;* #,##0_);_(&quot;$&quot;* \(#,##0\);_(&quot;$&quot;* &quot;-&quot;??_);_(@_)">
                  <c:v>48.263820405886314</c:v>
                </c:pt>
                <c:pt idx="1589" formatCode="_(&quot;$&quot;* #,##0_);_(&quot;$&quot;* \(#,##0\);_(&quot;$&quot;* &quot;-&quot;??_);_(@_)">
                  <c:v>17.065412187946215</c:v>
                </c:pt>
                <c:pt idx="1590" formatCode="_(&quot;$&quot;* #,##0_);_(&quot;$&quot;* \(#,##0\);_(&quot;$&quot;* &quot;-&quot;??_);_(@_)">
                  <c:v>53.497201913290375</c:v>
                </c:pt>
                <c:pt idx="1591" formatCode="_(&quot;$&quot;* #,##0_);_(&quot;$&quot;* \(#,##0\);_(&quot;$&quot;* &quot;-&quot;??_);_(@_)">
                  <c:v>94.827647313801606</c:v>
                </c:pt>
                <c:pt idx="1592" formatCode="_(&quot;$&quot;* #,##0_);_(&quot;$&quot;* \(#,##0\);_(&quot;$&quot;* &quot;-&quot;??_);_(@_)">
                  <c:v>62.123707696251408</c:v>
                </c:pt>
                <c:pt idx="1593" formatCode="_(&quot;$&quot;* #,##0_);_(&quot;$&quot;* \(#,##0\);_(&quot;$&quot;* &quot;-&quot;??_);_(@_)">
                  <c:v>40.0954414493226</c:v>
                </c:pt>
                <c:pt idx="1594" formatCode="_(&quot;$&quot;* #,##0_);_(&quot;$&quot;* \(#,##0\);_(&quot;$&quot;* &quot;-&quot;??_);_(@_)">
                  <c:v>60.605795219495178</c:v>
                </c:pt>
                <c:pt idx="1595" formatCode="_(&quot;$&quot;* #,##0_);_(&quot;$&quot;* \(#,##0\);_(&quot;$&quot;* &quot;-&quot;??_);_(@_)">
                  <c:v>109.79525237022399</c:v>
                </c:pt>
                <c:pt idx="1596" formatCode="_(&quot;$&quot;* #,##0_);_(&quot;$&quot;* \(#,##0\);_(&quot;$&quot;* &quot;-&quot;??_);_(@_)">
                  <c:v>96.118968095039321</c:v>
                </c:pt>
                <c:pt idx="1597" formatCode="_(&quot;$&quot;* #,##0_);_(&quot;$&quot;* \(#,##0\);_(&quot;$&quot;* &quot;-&quot;??_);_(@_)">
                  <c:v>94.235325942105177</c:v>
                </c:pt>
                <c:pt idx="1598" formatCode="_(&quot;$&quot;* #,##0_);_(&quot;$&quot;* \(#,##0\);_(&quot;$&quot;* &quot;-&quot;??_);_(@_)">
                  <c:v>66.200187677061322</c:v>
                </c:pt>
                <c:pt idx="1599" formatCode="_(&quot;$&quot;* #,##0_);_(&quot;$&quot;* \(#,##0\);_(&quot;$&quot;* &quot;-&quot;??_);_(@_)">
                  <c:v>43.330326845691765</c:v>
                </c:pt>
                <c:pt idx="1600" formatCode="_(&quot;$&quot;* #,##0_);_(&quot;$&quot;* \(#,##0\);_(&quot;$&quot;* &quot;-&quot;??_);_(@_)">
                  <c:v>53.738982027762979</c:v>
                </c:pt>
                <c:pt idx="1601" formatCode="_(&quot;$&quot;* #,##0_);_(&quot;$&quot;* \(#,##0\);_(&quot;$&quot;* &quot;-&quot;??_);_(@_)">
                  <c:v>69.617742373091275</c:v>
                </c:pt>
                <c:pt idx="1602" formatCode="_(&quot;$&quot;* #,##0_);_(&quot;$&quot;* \(#,##0\);_(&quot;$&quot;* &quot;-&quot;??_);_(@_)">
                  <c:v>33.61076541705296</c:v>
                </c:pt>
                <c:pt idx="1603" formatCode="_(&quot;$&quot;* #,##0_);_(&quot;$&quot;* \(#,##0\);_(&quot;$&quot;* &quot;-&quot;??_);_(@_)">
                  <c:v>89.497003044542211</c:v>
                </c:pt>
                <c:pt idx="1604" formatCode="_(&quot;$&quot;* #,##0_);_(&quot;$&quot;* \(#,##0\);_(&quot;$&quot;* &quot;-&quot;??_);_(@_)">
                  <c:v>32.043540261174748</c:v>
                </c:pt>
                <c:pt idx="1605" formatCode="_(&quot;$&quot;* #,##0_);_(&quot;$&quot;* \(#,##0\);_(&quot;$&quot;* &quot;-&quot;??_);_(@_)">
                  <c:v>86.611733487185958</c:v>
                </c:pt>
                <c:pt idx="1606" formatCode="_(&quot;$&quot;* #,##0_);_(&quot;$&quot;* \(#,##0\);_(&quot;$&quot;* &quot;-&quot;??_);_(@_)">
                  <c:v>89.615740176994905</c:v>
                </c:pt>
                <c:pt idx="1607" formatCode="_(&quot;$&quot;* #,##0_);_(&quot;$&quot;* \(#,##0\);_(&quot;$&quot;* &quot;-&quot;??_);_(@_)">
                  <c:v>67.182184527390106</c:v>
                </c:pt>
                <c:pt idx="1608" formatCode="_(&quot;$&quot;* #,##0_);_(&quot;$&quot;* \(#,##0\);_(&quot;$&quot;* &quot;-&quot;??_);_(@_)">
                  <c:v>52.156461818877702</c:v>
                </c:pt>
                <c:pt idx="1609" formatCode="_(&quot;$&quot;* #,##0_);_(&quot;$&quot;* \(#,##0\);_(&quot;$&quot;* &quot;-&quot;??_);_(@_)">
                  <c:v>38.791591409048664</c:v>
                </c:pt>
                <c:pt idx="1610" formatCode="_(&quot;$&quot;* #,##0_);_(&quot;$&quot;* \(#,##0\);_(&quot;$&quot;* &quot;-&quot;??_);_(@_)">
                  <c:v>26.01990618122958</c:v>
                </c:pt>
                <c:pt idx="1611" formatCode="_(&quot;$&quot;* #,##0_);_(&quot;$&quot;* \(#,##0\);_(&quot;$&quot;* &quot;-&quot;??_);_(@_)">
                  <c:v>57.633837062072253</c:v>
                </c:pt>
                <c:pt idx="1612" formatCode="_(&quot;$&quot;* #,##0_);_(&quot;$&quot;* \(#,##0\);_(&quot;$&quot;* &quot;-&quot;??_);_(@_)">
                  <c:v>32.847805943173654</c:v>
                </c:pt>
                <c:pt idx="1613" formatCode="_(&quot;$&quot;* #,##0_);_(&quot;$&quot;* \(#,##0\);_(&quot;$&quot;* &quot;-&quot;??_);_(@_)">
                  <c:v>79.892465388225332</c:v>
                </c:pt>
                <c:pt idx="1614" formatCode="_(&quot;$&quot;* #,##0_);_(&quot;$&quot;* \(#,##0\);_(&quot;$&quot;* &quot;-&quot;??_);_(@_)">
                  <c:v>115.21471319011543</c:v>
                </c:pt>
                <c:pt idx="1615" formatCode="_(&quot;$&quot;* #,##0_);_(&quot;$&quot;* \(#,##0\);_(&quot;$&quot;* &quot;-&quot;??_);_(@_)">
                  <c:v>42.111636484887903</c:v>
                </c:pt>
                <c:pt idx="1616" formatCode="_(&quot;$&quot;* #,##0_);_(&quot;$&quot;* \(#,##0\);_(&quot;$&quot;* &quot;-&quot;??_);_(@_)">
                  <c:v>46.967831589184428</c:v>
                </c:pt>
                <c:pt idx="1617" formatCode="_(&quot;$&quot;* #,##0_);_(&quot;$&quot;* \(#,##0\);_(&quot;$&quot;* &quot;-&quot;??_);_(@_)">
                  <c:v>11.243862541797862</c:v>
                </c:pt>
                <c:pt idx="1618" formatCode="_(&quot;$&quot;* #,##0_);_(&quot;$&quot;* \(#,##0\);_(&quot;$&quot;* &quot;-&quot;??_);_(@_)">
                  <c:v>30.937045408263018</c:v>
                </c:pt>
                <c:pt idx="1619" formatCode="_(&quot;$&quot;* #,##0_);_(&quot;$&quot;* \(#,##0\);_(&quot;$&quot;* &quot;-&quot;??_);_(@_)">
                  <c:v>65.570699265356026</c:v>
                </c:pt>
                <c:pt idx="1620" formatCode="_(&quot;$&quot;* #,##0_);_(&quot;$&quot;* \(#,##0\);_(&quot;$&quot;* &quot;-&quot;??_);_(@_)">
                  <c:v>81.619385795353608</c:v>
                </c:pt>
                <c:pt idx="1621" formatCode="_(&quot;$&quot;* #,##0_);_(&quot;$&quot;* \(#,##0\);_(&quot;$&quot;* &quot;-&quot;??_);_(@_)">
                  <c:v>49.283506529585971</c:v>
                </c:pt>
                <c:pt idx="1622" formatCode="_(&quot;$&quot;* #,##0_);_(&quot;$&quot;* \(#,##0\);_(&quot;$&quot;* &quot;-&quot;??_);_(@_)">
                  <c:v>78.739573360661481</c:v>
                </c:pt>
                <c:pt idx="1623" formatCode="_(&quot;$&quot;* #,##0_);_(&quot;$&quot;* \(#,##0\);_(&quot;$&quot;* &quot;-&quot;??_);_(@_)">
                  <c:v>34.700136145246937</c:v>
                </c:pt>
                <c:pt idx="1624" formatCode="_(&quot;$&quot;* #,##0_);_(&quot;$&quot;* \(#,##0\);_(&quot;$&quot;* &quot;-&quot;??_);_(@_)">
                  <c:v>110.57501542111594</c:v>
                </c:pt>
                <c:pt idx="1625" formatCode="_(&quot;$&quot;* #,##0_);_(&quot;$&quot;* \(#,##0\);_(&quot;$&quot;* &quot;-&quot;??_);_(@_)">
                  <c:v>86.256563469182609</c:v>
                </c:pt>
                <c:pt idx="1626" formatCode="_(&quot;$&quot;* #,##0_);_(&quot;$&quot;* \(#,##0\);_(&quot;$&quot;* &quot;-&quot;??_);_(@_)">
                  <c:v>27.122478366550659</c:v>
                </c:pt>
                <c:pt idx="1627" formatCode="_(&quot;$&quot;* #,##0_);_(&quot;$&quot;* \(#,##0\);_(&quot;$&quot;* &quot;-&quot;??_);_(@_)">
                  <c:v>73.347353820532476</c:v>
                </c:pt>
                <c:pt idx="1628" formatCode="_(&quot;$&quot;* #,##0_);_(&quot;$&quot;* \(#,##0\);_(&quot;$&quot;* &quot;-&quot;??_);_(@_)">
                  <c:v>78.147424275997693</c:v>
                </c:pt>
                <c:pt idx="1629" formatCode="_(&quot;$&quot;* #,##0_);_(&quot;$&quot;* \(#,##0\);_(&quot;$&quot;* &quot;-&quot;??_);_(@_)">
                  <c:v>71.173977196850899</c:v>
                </c:pt>
                <c:pt idx="1630" formatCode="_(&quot;$&quot;* #,##0_);_(&quot;$&quot;* \(#,##0\);_(&quot;$&quot;* &quot;-&quot;??_);_(@_)">
                  <c:v>67.446881253163227</c:v>
                </c:pt>
                <c:pt idx="1631" formatCode="_(&quot;$&quot;* #,##0_);_(&quot;$&quot;* \(#,##0\);_(&quot;$&quot;* &quot;-&quot;??_);_(@_)">
                  <c:v>18.294411900986507</c:v>
                </c:pt>
                <c:pt idx="1632" formatCode="_(&quot;$&quot;* #,##0_);_(&quot;$&quot;* \(#,##0\);_(&quot;$&quot;* &quot;-&quot;??_);_(@_)">
                  <c:v>12.573119166431134</c:v>
                </c:pt>
                <c:pt idx="1633" formatCode="_(&quot;$&quot;* #,##0_);_(&quot;$&quot;* \(#,##0\);_(&quot;$&quot;* &quot;-&quot;??_);_(@_)">
                  <c:v>123.86277322372321</c:v>
                </c:pt>
                <c:pt idx="1634" formatCode="_(&quot;$&quot;* #,##0_);_(&quot;$&quot;* \(#,##0\);_(&quot;$&quot;* &quot;-&quot;??_);_(@_)">
                  <c:v>58.816187896606145</c:v>
                </c:pt>
                <c:pt idx="1635" formatCode="_(&quot;$&quot;* #,##0_);_(&quot;$&quot;* \(#,##0\);_(&quot;$&quot;* &quot;-&quot;??_);_(@_)">
                  <c:v>95.201169852775479</c:v>
                </c:pt>
                <c:pt idx="1636" formatCode="_(&quot;$&quot;* #,##0_);_(&quot;$&quot;* \(#,##0\);_(&quot;$&quot;* &quot;-&quot;??_);_(@_)">
                  <c:v>40.870978276926181</c:v>
                </c:pt>
                <c:pt idx="1637" formatCode="_(&quot;$&quot;* #,##0_);_(&quot;$&quot;* \(#,##0\);_(&quot;$&quot;* &quot;-&quot;??_);_(@_)">
                  <c:v>82.557360480862926</c:v>
                </c:pt>
                <c:pt idx="1638" formatCode="_(&quot;$&quot;* #,##0_);_(&quot;$&quot;* \(#,##0\);_(&quot;$&quot;* &quot;-&quot;??_);_(@_)">
                  <c:v>56.446470692770831</c:v>
                </c:pt>
                <c:pt idx="1639" formatCode="_(&quot;$&quot;* #,##0_);_(&quot;$&quot;* \(#,##0\);_(&quot;$&quot;* &quot;-&quot;??_);_(@_)">
                  <c:v>50.896630817669298</c:v>
                </c:pt>
                <c:pt idx="1640" formatCode="_(&quot;$&quot;* #,##0_);_(&quot;$&quot;* \(#,##0\);_(&quot;$&quot;* &quot;-&quot;??_);_(@_)">
                  <c:v>99.327588923457725</c:v>
                </c:pt>
                <c:pt idx="1641" formatCode="_(&quot;$&quot;* #,##0_);_(&quot;$&quot;* \(#,##0\);_(&quot;$&quot;* &quot;-&quot;??_);_(@_)">
                  <c:v>62.972183341675183</c:v>
                </c:pt>
                <c:pt idx="1642" formatCode="_(&quot;$&quot;* #,##0_);_(&quot;$&quot;* \(#,##0\);_(&quot;$&quot;* &quot;-&quot;??_);_(@_)">
                  <c:v>49.230579706500407</c:v>
                </c:pt>
                <c:pt idx="1643" formatCode="_(&quot;$&quot;* #,##0_);_(&quot;$&quot;* \(#,##0\);_(&quot;$&quot;* &quot;-&quot;??_);_(@_)">
                  <c:v>38.096753302275587</c:v>
                </c:pt>
                <c:pt idx="1644" formatCode="_(&quot;$&quot;* #,##0_);_(&quot;$&quot;* \(#,##0\);_(&quot;$&quot;* &quot;-&quot;??_);_(@_)">
                  <c:v>52.433318238562066</c:v>
                </c:pt>
                <c:pt idx="1645" formatCode="_(&quot;$&quot;* #,##0_);_(&quot;$&quot;* \(#,##0\);_(&quot;$&quot;* &quot;-&quot;??_);_(@_)">
                  <c:v>41.326602709838184</c:v>
                </c:pt>
                <c:pt idx="1646" formatCode="_(&quot;$&quot;* #,##0_);_(&quot;$&quot;* \(#,##0\);_(&quot;$&quot;* &quot;-&quot;??_);_(@_)">
                  <c:v>40.342171544456761</c:v>
                </c:pt>
                <c:pt idx="1647" formatCode="_(&quot;$&quot;* #,##0_);_(&quot;$&quot;* \(#,##0\);_(&quot;$&quot;* &quot;-&quot;??_);_(@_)">
                  <c:v>56.575356989025053</c:v>
                </c:pt>
                <c:pt idx="1648" formatCode="_(&quot;$&quot;* #,##0_);_(&quot;$&quot;* \(#,##0\);_(&quot;$&quot;* &quot;-&quot;??_);_(@_)">
                  <c:v>39.078313733374415</c:v>
                </c:pt>
                <c:pt idx="1649" formatCode="_(&quot;$&quot;* #,##0_);_(&quot;$&quot;* \(#,##0\);_(&quot;$&quot;* &quot;-&quot;??_);_(@_)">
                  <c:v>19.321967706977883</c:v>
                </c:pt>
                <c:pt idx="1650" formatCode="_(&quot;$&quot;* #,##0_);_(&quot;$&quot;* \(#,##0\);_(&quot;$&quot;* &quot;-&quot;??_);_(@_)">
                  <c:v>43.726842525273142</c:v>
                </c:pt>
                <c:pt idx="1651" formatCode="_(&quot;$&quot;* #,##0_);_(&quot;$&quot;* \(#,##0\);_(&quot;$&quot;* &quot;-&quot;??_);_(@_)">
                  <c:v>83.788219640046279</c:v>
                </c:pt>
                <c:pt idx="1652" formatCode="_(&quot;$&quot;* #,##0_);_(&quot;$&quot;* \(#,##0\);_(&quot;$&quot;* &quot;-&quot;??_);_(@_)">
                  <c:v>60.440991728935401</c:v>
                </c:pt>
                <c:pt idx="1653" formatCode="_(&quot;$&quot;* #,##0_);_(&quot;$&quot;* \(#,##0\);_(&quot;$&quot;* &quot;-&quot;??_);_(@_)">
                  <c:v>69.752380457109751</c:v>
                </c:pt>
                <c:pt idx="1654" formatCode="_(&quot;$&quot;* #,##0_);_(&quot;$&quot;* \(#,##0\);_(&quot;$&quot;* &quot;-&quot;??_);_(@_)">
                  <c:v>54.701503944712698</c:v>
                </c:pt>
                <c:pt idx="1655" formatCode="_(&quot;$&quot;* #,##0_);_(&quot;$&quot;* \(#,##0\);_(&quot;$&quot;* &quot;-&quot;??_);_(@_)">
                  <c:v>27.315404287478717</c:v>
                </c:pt>
                <c:pt idx="1656" formatCode="_(&quot;$&quot;* #,##0_);_(&quot;$&quot;* \(#,##0\);_(&quot;$&quot;* &quot;-&quot;??_);_(@_)">
                  <c:v>47.657522364434662</c:v>
                </c:pt>
                <c:pt idx="1657" formatCode="_(&quot;$&quot;* #,##0_);_(&quot;$&quot;* \(#,##0\);_(&quot;$&quot;* &quot;-&quot;??_);_(@_)">
                  <c:v>22.795933126823062</c:v>
                </c:pt>
                <c:pt idx="1658" formatCode="_(&quot;$&quot;* #,##0_);_(&quot;$&quot;* \(#,##0\);_(&quot;$&quot;* &quot;-&quot;??_);_(@_)">
                  <c:v>46.637408717674411</c:v>
                </c:pt>
                <c:pt idx="1659" formatCode="_(&quot;$&quot;* #,##0_);_(&quot;$&quot;* \(#,##0\);_(&quot;$&quot;* &quot;-&quot;??_);_(@_)">
                  <c:v>33.033792756759262</c:v>
                </c:pt>
                <c:pt idx="1660" formatCode="_(&quot;$&quot;* #,##0_);_(&quot;$&quot;* \(#,##0\);_(&quot;$&quot;* &quot;-&quot;??_);_(@_)">
                  <c:v>70.162227350050472</c:v>
                </c:pt>
                <c:pt idx="1661" formatCode="_(&quot;$&quot;* #,##0_);_(&quot;$&quot;* \(#,##0\);_(&quot;$&quot;* &quot;-&quot;??_);_(@_)">
                  <c:v>83.774282769357924</c:v>
                </c:pt>
                <c:pt idx="1662" formatCode="_(&quot;$&quot;* #,##0_);_(&quot;$&quot;* \(#,##0\);_(&quot;$&quot;* &quot;-&quot;??_);_(@_)">
                  <c:v>67.553784087813071</c:v>
                </c:pt>
                <c:pt idx="1663" formatCode="_(&quot;$&quot;* #,##0_);_(&quot;$&quot;* \(#,##0\);_(&quot;$&quot;* &quot;-&quot;??_);_(@_)">
                  <c:v>62.093866469358133</c:v>
                </c:pt>
                <c:pt idx="1664" formatCode="_(&quot;$&quot;* #,##0_);_(&quot;$&quot;* \(#,##0\);_(&quot;$&quot;* &quot;-&quot;??_);_(@_)">
                  <c:v>57.450720642223558</c:v>
                </c:pt>
                <c:pt idx="1665" formatCode="_(&quot;$&quot;* #,##0_);_(&quot;$&quot;* \(#,##0\);_(&quot;$&quot;* &quot;-&quot;??_);_(@_)">
                  <c:v>77.110158024095938</c:v>
                </c:pt>
                <c:pt idx="1666" formatCode="_(&quot;$&quot;* #,##0_);_(&quot;$&quot;* \(#,##0\);_(&quot;$&quot;* &quot;-&quot;??_);_(@_)">
                  <c:v>57.240924533231549</c:v>
                </c:pt>
                <c:pt idx="1667" formatCode="_(&quot;$&quot;* #,##0_);_(&quot;$&quot;* \(#,##0\);_(&quot;$&quot;* &quot;-&quot;??_);_(@_)">
                  <c:v>70.854052501335644</c:v>
                </c:pt>
                <c:pt idx="1668" formatCode="_(&quot;$&quot;* #,##0_);_(&quot;$&quot;* \(#,##0\);_(&quot;$&quot;* &quot;-&quot;??_);_(@_)">
                  <c:v>96.555546175737987</c:v>
                </c:pt>
                <c:pt idx="1669" formatCode="_(&quot;$&quot;* #,##0_);_(&quot;$&quot;* \(#,##0\);_(&quot;$&quot;* &quot;-&quot;??_);_(@_)">
                  <c:v>49.635886124561232</c:v>
                </c:pt>
                <c:pt idx="1670" formatCode="_(&quot;$&quot;* #,##0_);_(&quot;$&quot;* \(#,##0\);_(&quot;$&quot;* &quot;-&quot;??_);_(@_)">
                  <c:v>76.600291776815283</c:v>
                </c:pt>
                <c:pt idx="1671" formatCode="_(&quot;$&quot;* #,##0_);_(&quot;$&quot;* \(#,##0\);_(&quot;$&quot;* &quot;-&quot;??_);_(@_)">
                  <c:v>64.595953346451537</c:v>
                </c:pt>
                <c:pt idx="1672" formatCode="_(&quot;$&quot;* #,##0_);_(&quot;$&quot;* \(#,##0\);_(&quot;$&quot;* &quot;-&quot;??_);_(@_)">
                  <c:v>39.66341432417542</c:v>
                </c:pt>
                <c:pt idx="1673" formatCode="_(&quot;$&quot;* #,##0_);_(&quot;$&quot;* \(#,##0\);_(&quot;$&quot;* &quot;-&quot;??_);_(@_)">
                  <c:v>100.03567851475538</c:v>
                </c:pt>
                <c:pt idx="1674" formatCode="_(&quot;$&quot;* #,##0_);_(&quot;$&quot;* \(#,##0\);_(&quot;$&quot;* &quot;-&quot;??_);_(@_)">
                  <c:v>40.915976211404207</c:v>
                </c:pt>
                <c:pt idx="1675" formatCode="_(&quot;$&quot;* #,##0_);_(&quot;$&quot;* \(#,##0\);_(&quot;$&quot;* &quot;-&quot;??_);_(@_)">
                  <c:v>88.004066837274394</c:v>
                </c:pt>
                <c:pt idx="1676" formatCode="_(&quot;$&quot;* #,##0_);_(&quot;$&quot;* \(#,##0\);_(&quot;$&quot;* &quot;-&quot;??_);_(@_)">
                  <c:v>13.422386584590154</c:v>
                </c:pt>
                <c:pt idx="1677" formatCode="_(&quot;$&quot;* #,##0_);_(&quot;$&quot;* \(#,##0\);_(&quot;$&quot;* &quot;-&quot;??_);_(@_)">
                  <c:v>60.016526067360928</c:v>
                </c:pt>
                <c:pt idx="1678" formatCode="_(&quot;$&quot;* #,##0_);_(&quot;$&quot;* \(#,##0\);_(&quot;$&quot;* &quot;-&quot;??_);_(@_)">
                  <c:v>63.278932257108913</c:v>
                </c:pt>
                <c:pt idx="1679" formatCode="_(&quot;$&quot;* #,##0_);_(&quot;$&quot;* \(#,##0\);_(&quot;$&quot;* &quot;-&quot;??_);_(@_)">
                  <c:v>29.975101208130166</c:v>
                </c:pt>
                <c:pt idx="1680" formatCode="_(&quot;$&quot;* #,##0_);_(&quot;$&quot;* \(#,##0\);_(&quot;$&quot;* &quot;-&quot;??_);_(@_)">
                  <c:v>38.338444967862038</c:v>
                </c:pt>
                <c:pt idx="1681" formatCode="_(&quot;$&quot;* #,##0_);_(&quot;$&quot;* \(#,##0\);_(&quot;$&quot;* &quot;-&quot;??_);_(@_)">
                  <c:v>37.805356379123111</c:v>
                </c:pt>
                <c:pt idx="1682" formatCode="_(&quot;$&quot;* #,##0_);_(&quot;$&quot;* \(#,##0\);_(&quot;$&quot;* &quot;-&quot;??_);_(@_)">
                  <c:v>86.745035455939785</c:v>
                </c:pt>
                <c:pt idx="1683" formatCode="_(&quot;$&quot;* #,##0_);_(&quot;$&quot;* \(#,##0\);_(&quot;$&quot;* &quot;-&quot;??_);_(@_)">
                  <c:v>77.37774697380739</c:v>
                </c:pt>
                <c:pt idx="1684" formatCode="_(&quot;$&quot;* #,##0_);_(&quot;$&quot;* \(#,##0\);_(&quot;$&quot;* &quot;-&quot;??_);_(@_)">
                  <c:v>57.850459367003445</c:v>
                </c:pt>
                <c:pt idx="1685" formatCode="_(&quot;$&quot;* #,##0_);_(&quot;$&quot;* \(#,##0\);_(&quot;$&quot;* &quot;-&quot;??_);_(@_)">
                  <c:v>62.780471619138382</c:v>
                </c:pt>
                <c:pt idx="1686" formatCode="_(&quot;$&quot;* #,##0_);_(&quot;$&quot;* \(#,##0\);_(&quot;$&quot;* &quot;-&quot;??_);_(@_)">
                  <c:v>47.90895940377932</c:v>
                </c:pt>
                <c:pt idx="1687" formatCode="_(&quot;$&quot;* #,##0_);_(&quot;$&quot;* \(#,##0\);_(&quot;$&quot;* &quot;-&quot;??_);_(@_)">
                  <c:v>30.860090923875791</c:v>
                </c:pt>
                <c:pt idx="1688" formatCode="_(&quot;$&quot;* #,##0_);_(&quot;$&quot;* \(#,##0\);_(&quot;$&quot;* &quot;-&quot;??_);_(@_)">
                  <c:v>82.736506368800718</c:v>
                </c:pt>
                <c:pt idx="1689" formatCode="_(&quot;$&quot;* #,##0_);_(&quot;$&quot;* \(#,##0\);_(&quot;$&quot;* &quot;-&quot;??_);_(@_)">
                  <c:v>77.073512787663134</c:v>
                </c:pt>
                <c:pt idx="1690" formatCode="_(&quot;$&quot;* #,##0_);_(&quot;$&quot;* \(#,##0\);_(&quot;$&quot;* &quot;-&quot;??_);_(@_)">
                  <c:v>70.510166878283414</c:v>
                </c:pt>
                <c:pt idx="1691" formatCode="_(&quot;$&quot;* #,##0_);_(&quot;$&quot;* \(#,##0\);_(&quot;$&quot;* &quot;-&quot;??_);_(@_)">
                  <c:v>54.742267497430099</c:v>
                </c:pt>
                <c:pt idx="1692" formatCode="_(&quot;$&quot;* #,##0_);_(&quot;$&quot;* \(#,##0\);_(&quot;$&quot;* &quot;-&quot;??_);_(@_)">
                  <c:v>65.285747591464443</c:v>
                </c:pt>
                <c:pt idx="1693" formatCode="_(&quot;$&quot;* #,##0_);_(&quot;$&quot;* \(#,##0\);_(&quot;$&quot;* &quot;-&quot;??_);_(@_)">
                  <c:v>75.184576399818567</c:v>
                </c:pt>
                <c:pt idx="1694" formatCode="_(&quot;$&quot;* #,##0_);_(&quot;$&quot;* \(#,##0\);_(&quot;$&quot;* &quot;-&quot;??_);_(@_)">
                  <c:v>20.93981153007995</c:v>
                </c:pt>
                <c:pt idx="1695" formatCode="_(&quot;$&quot;* #,##0_);_(&quot;$&quot;* \(#,##0\);_(&quot;$&quot;* &quot;-&quot;??_);_(@_)">
                  <c:v>84.385004213292603</c:v>
                </c:pt>
                <c:pt idx="1696" formatCode="_(&quot;$&quot;* #,##0_);_(&quot;$&quot;* \(#,##0\);_(&quot;$&quot;* &quot;-&quot;??_);_(@_)">
                  <c:v>31.807481758496277</c:v>
                </c:pt>
                <c:pt idx="1697" formatCode="_(&quot;$&quot;* #,##0_);_(&quot;$&quot;* \(#,##0\);_(&quot;$&quot;* &quot;-&quot;??_);_(@_)">
                  <c:v>19.712100727164625</c:v>
                </c:pt>
                <c:pt idx="1698" formatCode="_(&quot;$&quot;* #,##0_);_(&quot;$&quot;* \(#,##0\);_(&quot;$&quot;* &quot;-&quot;??_);_(@_)">
                  <c:v>15.313957910559258</c:v>
                </c:pt>
                <c:pt idx="1699" formatCode="_(&quot;$&quot;* #,##0_);_(&quot;$&quot;* \(#,##0\);_(&quot;$&quot;* &quot;-&quot;??_);_(@_)">
                  <c:v>13.522099047432526</c:v>
                </c:pt>
                <c:pt idx="1700" formatCode="_(&quot;$&quot;* #,##0_);_(&quot;$&quot;* \(#,##0\);_(&quot;$&quot;* &quot;-&quot;??_);_(@_)">
                  <c:v>48.095301455406975</c:v>
                </c:pt>
                <c:pt idx="1701" formatCode="_(&quot;$&quot;* #,##0_);_(&quot;$&quot;* \(#,##0\);_(&quot;$&quot;* &quot;-&quot;??_);_(@_)">
                  <c:v>40.821860927043616</c:v>
                </c:pt>
                <c:pt idx="1702" formatCode="_(&quot;$&quot;* #,##0_);_(&quot;$&quot;* \(#,##0\);_(&quot;$&quot;* &quot;-&quot;??_);_(@_)">
                  <c:v>50.338566463389839</c:v>
                </c:pt>
                <c:pt idx="1703" formatCode="_(&quot;$&quot;* #,##0_);_(&quot;$&quot;* \(#,##0\);_(&quot;$&quot;* &quot;-&quot;??_);_(@_)">
                  <c:v>47.125631755125355</c:v>
                </c:pt>
                <c:pt idx="1704" formatCode="_(&quot;$&quot;* #,##0_);_(&quot;$&quot;* \(#,##0\);_(&quot;$&quot;* &quot;-&quot;??_);_(@_)">
                  <c:v>83.613349210662079</c:v>
                </c:pt>
                <c:pt idx="1705" formatCode="_(&quot;$&quot;* #,##0_);_(&quot;$&quot;* \(#,##0\);_(&quot;$&quot;* &quot;-&quot;??_);_(@_)">
                  <c:v>60.889949725287927</c:v>
                </c:pt>
                <c:pt idx="1706" formatCode="_(&quot;$&quot;* #,##0_);_(&quot;$&quot;* \(#,##0\);_(&quot;$&quot;* &quot;-&quot;??_);_(@_)">
                  <c:v>78.445003515231434</c:v>
                </c:pt>
                <c:pt idx="1707" formatCode="_(&quot;$&quot;* #,##0_);_(&quot;$&quot;* \(#,##0\);_(&quot;$&quot;* &quot;-&quot;??_);_(@_)">
                  <c:v>51.41677036548171</c:v>
                </c:pt>
                <c:pt idx="1708" formatCode="_(&quot;$&quot;* #,##0_);_(&quot;$&quot;* \(#,##0\);_(&quot;$&quot;* &quot;-&quot;??_);_(@_)">
                  <c:v>59.592806133006334</c:v>
                </c:pt>
                <c:pt idx="1709" formatCode="_(&quot;$&quot;* #,##0_);_(&quot;$&quot;* \(#,##0\);_(&quot;$&quot;* &quot;-&quot;??_);_(@_)">
                  <c:v>14.658470402828604</c:v>
                </c:pt>
                <c:pt idx="1710" formatCode="_(&quot;$&quot;* #,##0_);_(&quot;$&quot;* \(#,##0\);_(&quot;$&quot;* &quot;-&quot;??_);_(@_)">
                  <c:v>55.563283097724941</c:v>
                </c:pt>
                <c:pt idx="1711" formatCode="_(&quot;$&quot;* #,##0_);_(&quot;$&quot;* \(#,##0\);_(&quot;$&quot;* &quot;-&quot;??_);_(@_)">
                  <c:v>28.947397569340932</c:v>
                </c:pt>
                <c:pt idx="1712" formatCode="_(&quot;$&quot;* #,##0_);_(&quot;$&quot;* \(#,##0\);_(&quot;$&quot;* &quot;-&quot;??_);_(@_)">
                  <c:v>53.55599642272503</c:v>
                </c:pt>
                <c:pt idx="1713" formatCode="_(&quot;$&quot;* #,##0_);_(&quot;$&quot;* \(#,##0\);_(&quot;$&quot;* &quot;-&quot;??_);_(@_)">
                  <c:v>69.121367496486329</c:v>
                </c:pt>
                <c:pt idx="1714" formatCode="_(&quot;$&quot;* #,##0_);_(&quot;$&quot;* \(#,##0\);_(&quot;$&quot;* &quot;-&quot;??_);_(@_)">
                  <c:v>50.06653038452545</c:v>
                </c:pt>
                <c:pt idx="1715" formatCode="_(&quot;$&quot;* #,##0_);_(&quot;$&quot;* \(#,##0\);_(&quot;$&quot;* &quot;-&quot;??_);_(@_)">
                  <c:v>49.783113512858193</c:v>
                </c:pt>
                <c:pt idx="1716" formatCode="_(&quot;$&quot;* #,##0_);_(&quot;$&quot;* \(#,##0\);_(&quot;$&quot;* &quot;-&quot;??_);_(@_)">
                  <c:v>65.972482288595401</c:v>
                </c:pt>
                <c:pt idx="1717" formatCode="_(&quot;$&quot;* #,##0_);_(&quot;$&quot;* \(#,##0\);_(&quot;$&quot;* &quot;-&quot;??_);_(@_)">
                  <c:v>52.953635520175844</c:v>
                </c:pt>
                <c:pt idx="1718" formatCode="_(&quot;$&quot;* #,##0_);_(&quot;$&quot;* \(#,##0\);_(&quot;$&quot;* &quot;-&quot;??_);_(@_)">
                  <c:v>53.766935605949911</c:v>
                </c:pt>
                <c:pt idx="1719" formatCode="_(&quot;$&quot;* #,##0_);_(&quot;$&quot;* \(#,##0\);_(&quot;$&quot;* &quot;-&quot;??_);_(@_)">
                  <c:v>46.570740786366379</c:v>
                </c:pt>
                <c:pt idx="1720" formatCode="_(&quot;$&quot;* #,##0_);_(&quot;$&quot;* \(#,##0\);_(&quot;$&quot;* &quot;-&quot;??_);_(@_)">
                  <c:v>40.422963748009288</c:v>
                </c:pt>
                <c:pt idx="1721" formatCode="_(&quot;$&quot;* #,##0_);_(&quot;$&quot;* \(#,##0\);_(&quot;$&quot;* &quot;-&quot;??_);_(@_)">
                  <c:v>97.191860134530771</c:v>
                </c:pt>
                <c:pt idx="1722" formatCode="_(&quot;$&quot;* #,##0_);_(&quot;$&quot;* \(#,##0\);_(&quot;$&quot;* &quot;-&quot;??_);_(@_)">
                  <c:v>50.704554077780429</c:v>
                </c:pt>
                <c:pt idx="1723" formatCode="_(&quot;$&quot;* #,##0_);_(&quot;$&quot;* \(#,##0\);_(&quot;$&quot;* &quot;-&quot;??_);_(@_)">
                  <c:v>36.716352184530059</c:v>
                </c:pt>
                <c:pt idx="1724" formatCode="_(&quot;$&quot;* #,##0_);_(&quot;$&quot;* \(#,##0\);_(&quot;$&quot;* &quot;-&quot;??_);_(@_)">
                  <c:v>27.202278605036579</c:v>
                </c:pt>
                <c:pt idx="1725" formatCode="_(&quot;$&quot;* #,##0_);_(&quot;$&quot;* \(#,##0\);_(&quot;$&quot;* &quot;-&quot;??_);_(@_)">
                  <c:v>83.867429468265669</c:v>
                </c:pt>
                <c:pt idx="1726" formatCode="_(&quot;$&quot;* #,##0_);_(&quot;$&quot;* \(#,##0\);_(&quot;$&quot;* &quot;-&quot;??_);_(@_)">
                  <c:v>78.923504881848544</c:v>
                </c:pt>
                <c:pt idx="1727" formatCode="_(&quot;$&quot;* #,##0_);_(&quot;$&quot;* \(#,##0\);_(&quot;$&quot;* &quot;-&quot;??_);_(@_)">
                  <c:v>89.012384139675603</c:v>
                </c:pt>
                <c:pt idx="1728" formatCode="_(&quot;$&quot;* #,##0_);_(&quot;$&quot;* \(#,##0\);_(&quot;$&quot;* &quot;-&quot;??_);_(@_)">
                  <c:v>52.206811102921129</c:v>
                </c:pt>
                <c:pt idx="1729" formatCode="_(&quot;$&quot;* #,##0_);_(&quot;$&quot;* \(#,##0\);_(&quot;$&quot;* &quot;-&quot;??_);_(@_)">
                  <c:v>67.071255704620299</c:v>
                </c:pt>
                <c:pt idx="1730" formatCode="_(&quot;$&quot;* #,##0_);_(&quot;$&quot;* \(#,##0\);_(&quot;$&quot;* &quot;-&quot;??_);_(@_)">
                  <c:v>82.07815652472226</c:v>
                </c:pt>
                <c:pt idx="1731" formatCode="_(&quot;$&quot;* #,##0_);_(&quot;$&quot;* \(#,##0\);_(&quot;$&quot;* &quot;-&quot;??_);_(@_)">
                  <c:v>80.429176451260403</c:v>
                </c:pt>
                <c:pt idx="1732" formatCode="_(&quot;$&quot;* #,##0_);_(&quot;$&quot;* \(#,##0\);_(&quot;$&quot;* &quot;-&quot;??_);_(@_)">
                  <c:v>87.560657360302628</c:v>
                </c:pt>
                <c:pt idx="1733" formatCode="_(&quot;$&quot;* #,##0_);_(&quot;$&quot;* \(#,##0\);_(&quot;$&quot;* &quot;-&quot;??_);_(@_)">
                  <c:v>83.270151976961387</c:v>
                </c:pt>
                <c:pt idx="1734" formatCode="_(&quot;$&quot;* #,##0_);_(&quot;$&quot;* \(#,##0\);_(&quot;$&quot;* &quot;-&quot;??_);_(@_)">
                  <c:v>37.925929029813666</c:v>
                </c:pt>
                <c:pt idx="1735" formatCode="_(&quot;$&quot;* #,##0_);_(&quot;$&quot;* \(#,##0\);_(&quot;$&quot;* &quot;-&quot;??_);_(@_)">
                  <c:v>55.721609004891931</c:v>
                </c:pt>
                <c:pt idx="1736" formatCode="_(&quot;$&quot;* #,##0_);_(&quot;$&quot;* \(#,##0\);_(&quot;$&quot;* &quot;-&quot;??_);_(@_)">
                  <c:v>33.539378677286912</c:v>
                </c:pt>
                <c:pt idx="1737" formatCode="_(&quot;$&quot;* #,##0_);_(&quot;$&quot;* \(#,##0\);_(&quot;$&quot;* &quot;-&quot;??_);_(@_)">
                  <c:v>27.512877159400688</c:v>
                </c:pt>
                <c:pt idx="1738" formatCode="_(&quot;$&quot;* #,##0_);_(&quot;$&quot;* \(#,##0\);_(&quot;$&quot;* &quot;-&quot;??_);_(@_)">
                  <c:v>56.255010517990655</c:v>
                </c:pt>
                <c:pt idx="1739" formatCode="_(&quot;$&quot;* #,##0_);_(&quot;$&quot;* \(#,##0\);_(&quot;$&quot;* &quot;-&quot;??_);_(@_)">
                  <c:v>57.537304315547459</c:v>
                </c:pt>
                <c:pt idx="1740" formatCode="_(&quot;$&quot;* #,##0_);_(&quot;$&quot;* \(#,##0\);_(&quot;$&quot;* &quot;-&quot;??_);_(@_)">
                  <c:v>49.988408718638588</c:v>
                </c:pt>
                <c:pt idx="1741" formatCode="_(&quot;$&quot;* #,##0_);_(&quot;$&quot;* \(#,##0\);_(&quot;$&quot;* &quot;-&quot;??_);_(@_)">
                  <c:v>67.975174689616111</c:v>
                </c:pt>
                <c:pt idx="1742" formatCode="_(&quot;$&quot;* #,##0_);_(&quot;$&quot;* \(#,##0\);_(&quot;$&quot;* &quot;-&quot;??_);_(@_)">
                  <c:v>49.377006982872146</c:v>
                </c:pt>
                <c:pt idx="1743" formatCode="_(&quot;$&quot;* #,##0_);_(&quot;$&quot;* \(#,##0\);_(&quot;$&quot;* &quot;-&quot;??_);_(@_)">
                  <c:v>45.317732816927581</c:v>
                </c:pt>
                <c:pt idx="1744" formatCode="_(&quot;$&quot;* #,##0_);_(&quot;$&quot;* \(#,##0\);_(&quot;$&quot;* &quot;-&quot;??_);_(@_)">
                  <c:v>70.594614968513937</c:v>
                </c:pt>
                <c:pt idx="1745" formatCode="_(&quot;$&quot;* #,##0_);_(&quot;$&quot;* \(#,##0\);_(&quot;$&quot;* &quot;-&quot;??_);_(@_)">
                  <c:v>91.845730366571416</c:v>
                </c:pt>
                <c:pt idx="1746" formatCode="_(&quot;$&quot;* #,##0_);_(&quot;$&quot;* \(#,##0\);_(&quot;$&quot;* &quot;-&quot;??_);_(@_)">
                  <c:v>100.00767936058593</c:v>
                </c:pt>
                <c:pt idx="1747" formatCode="_(&quot;$&quot;* #,##0_);_(&quot;$&quot;* \(#,##0\);_(&quot;$&quot;* &quot;-&quot;??_);_(@_)">
                  <c:v>63.336773097641441</c:v>
                </c:pt>
                <c:pt idx="1748" formatCode="_(&quot;$&quot;* #,##0_);_(&quot;$&quot;* \(#,##0\);_(&quot;$&quot;* &quot;-&quot;??_);_(@_)">
                  <c:v>53.330829320434042</c:v>
                </c:pt>
                <c:pt idx="1749" formatCode="_(&quot;$&quot;* #,##0_);_(&quot;$&quot;* \(#,##0\);_(&quot;$&quot;* &quot;-&quot;??_);_(@_)">
                  <c:v>29.372946324422085</c:v>
                </c:pt>
                <c:pt idx="1750" formatCode="_(&quot;$&quot;* #,##0_);_(&quot;$&quot;* \(#,##0\);_(&quot;$&quot;* &quot;-&quot;??_);_(@_)">
                  <c:v>55.607089758381093</c:v>
                </c:pt>
                <c:pt idx="1751" formatCode="_(&quot;$&quot;* #,##0_);_(&quot;$&quot;* \(#,##0\);_(&quot;$&quot;* &quot;-&quot;??_);_(@_)">
                  <c:v>67.521119059442427</c:v>
                </c:pt>
                <c:pt idx="1752" formatCode="_(&quot;$&quot;* #,##0_);_(&quot;$&quot;* \(#,##0\);_(&quot;$&quot;* &quot;-&quot;??_);_(@_)">
                  <c:v>59.669638205277288</c:v>
                </c:pt>
                <c:pt idx="1753" formatCode="_(&quot;$&quot;* #,##0_);_(&quot;$&quot;* \(#,##0\);_(&quot;$&quot;* &quot;-&quot;??_);_(@_)">
                  <c:v>72.888625302887576</c:v>
                </c:pt>
                <c:pt idx="1754" formatCode="_(&quot;$&quot;* #,##0_);_(&quot;$&quot;* \(#,##0\);_(&quot;$&quot;* &quot;-&quot;??_);_(@_)">
                  <c:v>35.367437448788472</c:v>
                </c:pt>
                <c:pt idx="1755" formatCode="_(&quot;$&quot;* #,##0_);_(&quot;$&quot;* \(#,##0\);_(&quot;$&quot;* &quot;-&quot;??_);_(@_)">
                  <c:v>72.778401832743967</c:v>
                </c:pt>
                <c:pt idx="1756" formatCode="_(&quot;$&quot;* #,##0_);_(&quot;$&quot;* \(#,##0\);_(&quot;$&quot;* &quot;-&quot;??_);_(@_)">
                  <c:v>72.355992967083921</c:v>
                </c:pt>
                <c:pt idx="1757" formatCode="_(&quot;$&quot;* #,##0_);_(&quot;$&quot;* \(#,##0\);_(&quot;$&quot;* &quot;-&quot;??_);_(@_)">
                  <c:v>71.412528806909378</c:v>
                </c:pt>
                <c:pt idx="1758" formatCode="_(&quot;$&quot;* #,##0_);_(&quot;$&quot;* \(#,##0\);_(&quot;$&quot;* &quot;-&quot;??_);_(@_)">
                  <c:v>47.818141167387324</c:v>
                </c:pt>
                <c:pt idx="1759" formatCode="_(&quot;$&quot;* #,##0_);_(&quot;$&quot;* \(#,##0\);_(&quot;$&quot;* &quot;-&quot;??_);_(@_)">
                  <c:v>32.030685361605926</c:v>
                </c:pt>
                <c:pt idx="1760" formatCode="_(&quot;$&quot;* #,##0_);_(&quot;$&quot;* \(#,##0\);_(&quot;$&quot;* &quot;-&quot;??_);_(@_)">
                  <c:v>84.40372213262016</c:v>
                </c:pt>
                <c:pt idx="1761" formatCode="_(&quot;$&quot;* #,##0_);_(&quot;$&quot;* \(#,##0\);_(&quot;$&quot;* &quot;-&quot;??_);_(@_)">
                  <c:v>42.99164494927232</c:v>
                </c:pt>
                <c:pt idx="1762" formatCode="_(&quot;$&quot;* #,##0_);_(&quot;$&quot;* \(#,##0\);_(&quot;$&quot;* &quot;-&quot;??_);_(@_)">
                  <c:v>71.688024499003049</c:v>
                </c:pt>
                <c:pt idx="1763" formatCode="_(&quot;$&quot;* #,##0_);_(&quot;$&quot;* \(#,##0\);_(&quot;$&quot;* &quot;-&quot;??_);_(@_)">
                  <c:v>74.081330885385327</c:v>
                </c:pt>
                <c:pt idx="1764" formatCode="_(&quot;$&quot;* #,##0_);_(&quot;$&quot;* \(#,##0\);_(&quot;$&quot;* &quot;-&quot;??_);_(@_)">
                  <c:v>102.76713461231243</c:v>
                </c:pt>
                <c:pt idx="1765" formatCode="_(&quot;$&quot;* #,##0_);_(&quot;$&quot;* \(#,##0\);_(&quot;$&quot;* &quot;-&quot;??_);_(@_)">
                  <c:v>60.271137244654945</c:v>
                </c:pt>
                <c:pt idx="1766" formatCode="_(&quot;$&quot;* #,##0_);_(&quot;$&quot;* \(#,##0\);_(&quot;$&quot;* &quot;-&quot;??_);_(@_)">
                  <c:v>100.87111157229337</c:v>
                </c:pt>
                <c:pt idx="1767" formatCode="_(&quot;$&quot;* #,##0_);_(&quot;$&quot;* \(#,##0\);_(&quot;$&quot;* &quot;-&quot;??_);_(@_)">
                  <c:v>39.707672736698058</c:v>
                </c:pt>
                <c:pt idx="1768" formatCode="_(&quot;$&quot;* #,##0_);_(&quot;$&quot;* \(#,##0\);_(&quot;$&quot;* &quot;-&quot;??_);_(@_)">
                  <c:v>35.470571736281968</c:v>
                </c:pt>
                <c:pt idx="1769" formatCode="_(&quot;$&quot;* #,##0_);_(&quot;$&quot;* \(#,##0\);_(&quot;$&quot;* &quot;-&quot;??_);_(@_)">
                  <c:v>47.922160888937</c:v>
                </c:pt>
                <c:pt idx="1770" formatCode="_(&quot;$&quot;* #,##0_);_(&quot;$&quot;* \(#,##0\);_(&quot;$&quot;* &quot;-&quot;??_);_(@_)">
                  <c:v>42.800833051578067</c:v>
                </c:pt>
                <c:pt idx="1771" formatCode="_(&quot;$&quot;* #,##0_);_(&quot;$&quot;* \(#,##0\);_(&quot;$&quot;* &quot;-&quot;??_);_(@_)">
                  <c:v>41.342828105148243</c:v>
                </c:pt>
                <c:pt idx="1772" formatCode="_(&quot;$&quot;* #,##0_);_(&quot;$&quot;* \(#,##0\);_(&quot;$&quot;* &quot;-&quot;??_);_(@_)">
                  <c:v>94.152857688033009</c:v>
                </c:pt>
                <c:pt idx="1773" formatCode="_(&quot;$&quot;* #,##0_);_(&quot;$&quot;* \(#,##0\);_(&quot;$&quot;* &quot;-&quot;??_);_(@_)">
                  <c:v>16.797625544828445</c:v>
                </c:pt>
                <c:pt idx="1774" formatCode="_(&quot;$&quot;* #,##0_);_(&quot;$&quot;* \(#,##0\);_(&quot;$&quot;* &quot;-&quot;??_);_(@_)">
                  <c:v>86.410897664015721</c:v>
                </c:pt>
                <c:pt idx="1775" formatCode="_(&quot;$&quot;* #,##0_);_(&quot;$&quot;* \(#,##0\);_(&quot;$&quot;* &quot;-&quot;??_);_(@_)">
                  <c:v>43.769516462314733</c:v>
                </c:pt>
                <c:pt idx="1776" formatCode="_(&quot;$&quot;* #,##0_);_(&quot;$&quot;* \(#,##0\);_(&quot;$&quot;* &quot;-&quot;??_);_(@_)">
                  <c:v>59.321308766569707</c:v>
                </c:pt>
                <c:pt idx="1777" formatCode="_(&quot;$&quot;* #,##0_);_(&quot;$&quot;* \(#,##0\);_(&quot;$&quot;* &quot;-&quot;??_);_(@_)">
                  <c:v>46.669876480996571</c:v>
                </c:pt>
                <c:pt idx="1778" formatCode="_(&quot;$&quot;* #,##0_);_(&quot;$&quot;* \(#,##0\);_(&quot;$&quot;* &quot;-&quot;??_);_(@_)">
                  <c:v>52.890036875076589</c:v>
                </c:pt>
                <c:pt idx="1779" formatCode="_(&quot;$&quot;* #,##0_);_(&quot;$&quot;* \(#,##0\);_(&quot;$&quot;* &quot;-&quot;??_);_(@_)">
                  <c:v>86.53492292707422</c:v>
                </c:pt>
                <c:pt idx="1780" formatCode="_(&quot;$&quot;* #,##0_);_(&quot;$&quot;* \(#,##0\);_(&quot;$&quot;* &quot;-&quot;??_);_(@_)">
                  <c:v>67.248770698860184</c:v>
                </c:pt>
                <c:pt idx="1781" formatCode="_(&quot;$&quot;* #,##0_);_(&quot;$&quot;* \(#,##0\);_(&quot;$&quot;* &quot;-&quot;??_);_(@_)">
                  <c:v>62.89529256478437</c:v>
                </c:pt>
                <c:pt idx="1782" formatCode="_(&quot;$&quot;* #,##0_);_(&quot;$&quot;* \(#,##0\);_(&quot;$&quot;* &quot;-&quot;??_);_(@_)">
                  <c:v>45.590850188709901</c:v>
                </c:pt>
                <c:pt idx="1783" formatCode="_(&quot;$&quot;* #,##0_);_(&quot;$&quot;* \(#,##0\);_(&quot;$&quot;* &quot;-&quot;??_);_(@_)">
                  <c:v>46.372816180870409</c:v>
                </c:pt>
                <c:pt idx="1784" formatCode="_(&quot;$&quot;* #,##0_);_(&quot;$&quot;* \(#,##0\);_(&quot;$&quot;* &quot;-&quot;??_);_(@_)">
                  <c:v>50.686154512238105</c:v>
                </c:pt>
                <c:pt idx="1785" formatCode="_(&quot;$&quot;* #,##0_);_(&quot;$&quot;* \(#,##0\);_(&quot;$&quot;* &quot;-&quot;??_);_(@_)">
                  <c:v>37.029108250827207</c:v>
                </c:pt>
                <c:pt idx="1786" formatCode="_(&quot;$&quot;* #,##0_);_(&quot;$&quot;* \(#,##0\);_(&quot;$&quot;* &quot;-&quot;??_);_(@_)">
                  <c:v>38.844883055227157</c:v>
                </c:pt>
                <c:pt idx="1787" formatCode="_(&quot;$&quot;* #,##0_);_(&quot;$&quot;* \(#,##0\);_(&quot;$&quot;* &quot;-&quot;??_);_(@_)">
                  <c:v>93.875353768313076</c:v>
                </c:pt>
                <c:pt idx="1788" formatCode="_(&quot;$&quot;* #,##0_);_(&quot;$&quot;* \(#,##0\);_(&quot;$&quot;* &quot;-&quot;??_);_(@_)">
                  <c:v>28.586069284202392</c:v>
                </c:pt>
                <c:pt idx="1789" formatCode="_(&quot;$&quot;* #,##0_);_(&quot;$&quot;* \(#,##0\);_(&quot;$&quot;* &quot;-&quot;??_);_(@_)">
                  <c:v>95.786615847611529</c:v>
                </c:pt>
                <c:pt idx="1790" formatCode="_(&quot;$&quot;* #,##0_);_(&quot;$&quot;* \(#,##0\);_(&quot;$&quot;* &quot;-&quot;??_);_(@_)">
                  <c:v>48.419963536114977</c:v>
                </c:pt>
                <c:pt idx="1791" formatCode="_(&quot;$&quot;* #,##0_);_(&quot;$&quot;* \(#,##0\);_(&quot;$&quot;* &quot;-&quot;??_);_(@_)">
                  <c:v>52.21508984537293</c:v>
                </c:pt>
                <c:pt idx="1792" formatCode="_(&quot;$&quot;* #,##0_);_(&quot;$&quot;* \(#,##0\);_(&quot;$&quot;* &quot;-&quot;??_);_(@_)">
                  <c:v>65.193712827968213</c:v>
                </c:pt>
                <c:pt idx="1793" formatCode="_(&quot;$&quot;* #,##0_);_(&quot;$&quot;* \(#,##0\);_(&quot;$&quot;* &quot;-&quot;??_);_(@_)">
                  <c:v>48.247206163677269</c:v>
                </c:pt>
                <c:pt idx="1794" formatCode="_(&quot;$&quot;* #,##0_);_(&quot;$&quot;* \(#,##0\);_(&quot;$&quot;* &quot;-&quot;??_);_(@_)">
                  <c:v>27.180331323816304</c:v>
                </c:pt>
                <c:pt idx="1795" formatCode="_(&quot;$&quot;* #,##0_);_(&quot;$&quot;* \(#,##0\);_(&quot;$&quot;* &quot;-&quot;??_);_(@_)">
                  <c:v>81.707191364556067</c:v>
                </c:pt>
                <c:pt idx="1796" formatCode="_(&quot;$&quot;* #,##0_);_(&quot;$&quot;* \(#,##0\);_(&quot;$&quot;* &quot;-&quot;??_);_(@_)">
                  <c:v>104.75637905306074</c:v>
                </c:pt>
                <c:pt idx="1797" formatCode="_(&quot;$&quot;* #,##0_);_(&quot;$&quot;* \(#,##0\);_(&quot;$&quot;* &quot;-&quot;??_);_(@_)">
                  <c:v>57.011457572945041</c:v>
                </c:pt>
                <c:pt idx="1798" formatCode="_(&quot;$&quot;* #,##0_);_(&quot;$&quot;* \(#,##0\);_(&quot;$&quot;* &quot;-&quot;??_);_(@_)">
                  <c:v>43.010192672698572</c:v>
                </c:pt>
                <c:pt idx="1799" formatCode="_(&quot;$&quot;* #,##0_);_(&quot;$&quot;* \(#,##0\);_(&quot;$&quot;* &quot;-&quot;??_);_(@_)">
                  <c:v>38.950981718814248</c:v>
                </c:pt>
                <c:pt idx="1800" formatCode="_(&quot;$&quot;* #,##0_);_(&quot;$&quot;* \(#,##0\);_(&quot;$&quot;* &quot;-&quot;??_);_(@_)">
                  <c:v>68.436421258309778</c:v>
                </c:pt>
                <c:pt idx="1801" formatCode="_(&quot;$&quot;* #,##0_);_(&quot;$&quot;* \(#,##0\);_(&quot;$&quot;* &quot;-&quot;??_);_(@_)">
                  <c:v>106.87686120470339</c:v>
                </c:pt>
                <c:pt idx="1802" formatCode="_(&quot;$&quot;* #,##0_);_(&quot;$&quot;* \(#,##0\);_(&quot;$&quot;* &quot;-&quot;??_);_(@_)">
                  <c:v>73.846017952470874</c:v>
                </c:pt>
                <c:pt idx="1803" formatCode="_(&quot;$&quot;* #,##0_);_(&quot;$&quot;* \(#,##0\);_(&quot;$&quot;* &quot;-&quot;??_);_(@_)">
                  <c:v>35.285348748128762</c:v>
                </c:pt>
                <c:pt idx="1804" formatCode="_(&quot;$&quot;* #,##0_);_(&quot;$&quot;* \(#,##0\);_(&quot;$&quot;* &quot;-&quot;??_);_(@_)">
                  <c:v>88.758498104295498</c:v>
                </c:pt>
                <c:pt idx="1805" formatCode="_(&quot;$&quot;* #,##0_);_(&quot;$&quot;* \(#,##0\);_(&quot;$&quot;* &quot;-&quot;??_);_(@_)">
                  <c:v>111.50797001117589</c:v>
                </c:pt>
                <c:pt idx="1806" formatCode="_(&quot;$&quot;* #,##0_);_(&quot;$&quot;* \(#,##0\);_(&quot;$&quot;* &quot;-&quot;??_);_(@_)">
                  <c:v>90.29052457036272</c:v>
                </c:pt>
                <c:pt idx="1807" formatCode="_(&quot;$&quot;* #,##0_);_(&quot;$&quot;* \(#,##0\);_(&quot;$&quot;* &quot;-&quot;??_);_(@_)">
                  <c:v>101.93971520222635</c:v>
                </c:pt>
                <c:pt idx="1808" formatCode="_(&quot;$&quot;* #,##0_);_(&quot;$&quot;* \(#,##0\);_(&quot;$&quot;* &quot;-&quot;??_);_(@_)">
                  <c:v>57.0601965314303</c:v>
                </c:pt>
                <c:pt idx="1809" formatCode="_(&quot;$&quot;* #,##0_);_(&quot;$&quot;* \(#,##0\);_(&quot;$&quot;* &quot;-&quot;??_);_(@_)">
                  <c:v>68.934832985285055</c:v>
                </c:pt>
                <c:pt idx="1810" formatCode="_(&quot;$&quot;* #,##0_);_(&quot;$&quot;* \(#,##0\);_(&quot;$&quot;* &quot;-&quot;??_);_(@_)">
                  <c:v>44.411085460804117</c:v>
                </c:pt>
                <c:pt idx="1811" formatCode="_(&quot;$&quot;* #,##0_);_(&quot;$&quot;* \(#,##0\);_(&quot;$&quot;* &quot;-&quot;??_);_(@_)">
                  <c:v>36.619811281105385</c:v>
                </c:pt>
                <c:pt idx="1812" formatCode="_(&quot;$&quot;* #,##0_);_(&quot;$&quot;* \(#,##0\);_(&quot;$&quot;* &quot;-&quot;??_);_(@_)">
                  <c:v>35.495707100732957</c:v>
                </c:pt>
                <c:pt idx="1813" formatCode="_(&quot;$&quot;* #,##0_);_(&quot;$&quot;* \(#,##0\);_(&quot;$&quot;* &quot;-&quot;??_);_(@_)">
                  <c:v>110.44643734541664</c:v>
                </c:pt>
                <c:pt idx="1814" formatCode="_(&quot;$&quot;* #,##0_);_(&quot;$&quot;* \(#,##0\);_(&quot;$&quot;* &quot;-&quot;??_);_(@_)">
                  <c:v>42.808845565824662</c:v>
                </c:pt>
                <c:pt idx="1815" formatCode="_(&quot;$&quot;* #,##0_);_(&quot;$&quot;* \(#,##0\);_(&quot;$&quot;* &quot;-&quot;??_);_(@_)">
                  <c:v>93.033110510997659</c:v>
                </c:pt>
                <c:pt idx="1816" formatCode="_(&quot;$&quot;* #,##0_);_(&quot;$&quot;* \(#,##0\);_(&quot;$&quot;* &quot;-&quot;??_);_(@_)">
                  <c:v>89.556309443924889</c:v>
                </c:pt>
                <c:pt idx="1817" formatCode="_(&quot;$&quot;* #,##0_);_(&quot;$&quot;* \(#,##0\);_(&quot;$&quot;* &quot;-&quot;??_);_(@_)">
                  <c:v>85.361919412652142</c:v>
                </c:pt>
                <c:pt idx="1818" formatCode="_(&quot;$&quot;* #,##0_);_(&quot;$&quot;* \(#,##0\);_(&quot;$&quot;* &quot;-&quot;??_);_(@_)">
                  <c:v>65.394071271899193</c:v>
                </c:pt>
                <c:pt idx="1819" formatCode="_(&quot;$&quot;* #,##0_);_(&quot;$&quot;* \(#,##0\);_(&quot;$&quot;* &quot;-&quot;??_);_(@_)">
                  <c:v>42.108972408614946</c:v>
                </c:pt>
                <c:pt idx="1820" formatCode="_(&quot;$&quot;* #,##0_);_(&quot;$&quot;* \(#,##0\);_(&quot;$&quot;* &quot;-&quot;??_);_(@_)">
                  <c:v>53.92154663310761</c:v>
                </c:pt>
                <c:pt idx="1821" formatCode="_(&quot;$&quot;* #,##0_);_(&quot;$&quot;* \(#,##0\);_(&quot;$&quot;* &quot;-&quot;??_);_(@_)">
                  <c:v>39.245422297172695</c:v>
                </c:pt>
                <c:pt idx="1822" formatCode="_(&quot;$&quot;* #,##0_);_(&quot;$&quot;* \(#,##0\);_(&quot;$&quot;* &quot;-&quot;??_);_(@_)">
                  <c:v>64.108678169362321</c:v>
                </c:pt>
                <c:pt idx="1823" formatCode="_(&quot;$&quot;* #,##0_);_(&quot;$&quot;* \(#,##0\);_(&quot;$&quot;* &quot;-&quot;??_);_(@_)">
                  <c:v>62.1306279997114</c:v>
                </c:pt>
                <c:pt idx="1824" formatCode="_(&quot;$&quot;* #,##0_);_(&quot;$&quot;* \(#,##0\);_(&quot;$&quot;* &quot;-&quot;??_);_(@_)">
                  <c:v>103.440615847681</c:v>
                </c:pt>
                <c:pt idx="1825" formatCode="_(&quot;$&quot;* #,##0_);_(&quot;$&quot;* \(#,##0\);_(&quot;$&quot;* &quot;-&quot;??_);_(@_)">
                  <c:v>41.475043871538212</c:v>
                </c:pt>
                <c:pt idx="1826" formatCode="_(&quot;$&quot;* #,##0_);_(&quot;$&quot;* \(#,##0\);_(&quot;$&quot;* &quot;-&quot;??_);_(@_)">
                  <c:v>31.308278519622025</c:v>
                </c:pt>
                <c:pt idx="1827" formatCode="_(&quot;$&quot;* #,##0_);_(&quot;$&quot;* \(#,##0\);_(&quot;$&quot;* &quot;-&quot;??_);_(@_)">
                  <c:v>28.220785669021613</c:v>
                </c:pt>
                <c:pt idx="1828" formatCode="_(&quot;$&quot;* #,##0_);_(&quot;$&quot;* \(#,##0\);_(&quot;$&quot;* &quot;-&quot;??_);_(@_)">
                  <c:v>41.955641206311277</c:v>
                </c:pt>
                <c:pt idx="1829" formatCode="_(&quot;$&quot;* #,##0_);_(&quot;$&quot;* \(#,##0\);_(&quot;$&quot;* &quot;-&quot;??_);_(@_)">
                  <c:v>54.816378591946538</c:v>
                </c:pt>
                <c:pt idx="1830" formatCode="_(&quot;$&quot;* #,##0_);_(&quot;$&quot;* \(#,##0\);_(&quot;$&quot;* &quot;-&quot;??_);_(@_)">
                  <c:v>94.556554542895725</c:v>
                </c:pt>
                <c:pt idx="1831" formatCode="_(&quot;$&quot;* #,##0_);_(&quot;$&quot;* \(#,##0\);_(&quot;$&quot;* &quot;-&quot;??_);_(@_)">
                  <c:v>38.534183644377428</c:v>
                </c:pt>
                <c:pt idx="1832" formatCode="_(&quot;$&quot;* #,##0_);_(&quot;$&quot;* \(#,##0\);_(&quot;$&quot;* &quot;-&quot;??_);_(@_)">
                  <c:v>97.879744039509646</c:v>
                </c:pt>
                <c:pt idx="1833" formatCode="_(&quot;$&quot;* #,##0_);_(&quot;$&quot;* \(#,##0\);_(&quot;$&quot;* &quot;-&quot;??_);_(@_)">
                  <c:v>53.068486553427469</c:v>
                </c:pt>
                <c:pt idx="1834" formatCode="_(&quot;$&quot;* #,##0_);_(&quot;$&quot;* \(#,##0\);_(&quot;$&quot;* &quot;-&quot;??_);_(@_)">
                  <c:v>110.95930453534984</c:v>
                </c:pt>
                <c:pt idx="1835" formatCode="_(&quot;$&quot;* #,##0_);_(&quot;$&quot;* \(#,##0\);_(&quot;$&quot;* &quot;-&quot;??_);_(@_)">
                  <c:v>82.192512565200531</c:v>
                </c:pt>
                <c:pt idx="1836" formatCode="_(&quot;$&quot;* #,##0_);_(&quot;$&quot;* \(#,##0\);_(&quot;$&quot;* &quot;-&quot;??_);_(@_)">
                  <c:v>32.101514903121306</c:v>
                </c:pt>
                <c:pt idx="1837" formatCode="_(&quot;$&quot;* #,##0_);_(&quot;$&quot;* \(#,##0\);_(&quot;$&quot;* &quot;-&quot;??_);_(@_)">
                  <c:v>90.731997301721989</c:v>
                </c:pt>
                <c:pt idx="1838" formatCode="_(&quot;$&quot;* #,##0_);_(&quot;$&quot;* \(#,##0\);_(&quot;$&quot;* &quot;-&quot;??_);_(@_)">
                  <c:v>112.87787230055366</c:v>
                </c:pt>
                <c:pt idx="1839" formatCode="_(&quot;$&quot;* #,##0_);_(&quot;$&quot;* \(#,##0\);_(&quot;$&quot;* &quot;-&quot;??_);_(@_)">
                  <c:v>66.242994062696184</c:v>
                </c:pt>
                <c:pt idx="1840" formatCode="_(&quot;$&quot;* #,##0_);_(&quot;$&quot;* \(#,##0\);_(&quot;$&quot;* &quot;-&quot;??_);_(@_)">
                  <c:v>70.232743023065083</c:v>
                </c:pt>
                <c:pt idx="1841" formatCode="_(&quot;$&quot;* #,##0_);_(&quot;$&quot;* \(#,##0\);_(&quot;$&quot;* &quot;-&quot;??_);_(@_)">
                  <c:v>21.625310845386586</c:v>
                </c:pt>
                <c:pt idx="1842" formatCode="_(&quot;$&quot;* #,##0_);_(&quot;$&quot;* \(#,##0\);_(&quot;$&quot;* &quot;-&quot;??_);_(@_)">
                  <c:v>29.32832367785868</c:v>
                </c:pt>
                <c:pt idx="1843" formatCode="_(&quot;$&quot;* #,##0_);_(&quot;$&quot;* \(#,##0\);_(&quot;$&quot;* &quot;-&quot;??_);_(@_)">
                  <c:v>68.581249292851652</c:v>
                </c:pt>
                <c:pt idx="1844" formatCode="_(&quot;$&quot;* #,##0_);_(&quot;$&quot;* \(#,##0\);_(&quot;$&quot;* &quot;-&quot;??_);_(@_)">
                  <c:v>46.48064584942513</c:v>
                </c:pt>
                <c:pt idx="1845" formatCode="_(&quot;$&quot;* #,##0_);_(&quot;$&quot;* \(#,##0\);_(&quot;$&quot;* &quot;-&quot;??_);_(@_)">
                  <c:v>91.441252741465973</c:v>
                </c:pt>
                <c:pt idx="1846" formatCode="_(&quot;$&quot;* #,##0_);_(&quot;$&quot;* \(#,##0\);_(&quot;$&quot;* &quot;-&quot;??_);_(@_)">
                  <c:v>37.919590167649254</c:v>
                </c:pt>
                <c:pt idx="1847" formatCode="_(&quot;$&quot;* #,##0_);_(&quot;$&quot;* \(#,##0\);_(&quot;$&quot;* &quot;-&quot;??_);_(@_)">
                  <c:v>18.225011583924157</c:v>
                </c:pt>
                <c:pt idx="1848" formatCode="_(&quot;$&quot;* #,##0_);_(&quot;$&quot;* \(#,##0\);_(&quot;$&quot;* &quot;-&quot;??_);_(@_)">
                  <c:v>51.347852073825358</c:v>
                </c:pt>
                <c:pt idx="1849" formatCode="_(&quot;$&quot;* #,##0_);_(&quot;$&quot;* \(#,##0\);_(&quot;$&quot;* &quot;-&quot;??_);_(@_)">
                  <c:v>59.887879851422284</c:v>
                </c:pt>
                <c:pt idx="1850" formatCode="_(&quot;$&quot;* #,##0_);_(&quot;$&quot;* \(#,##0\);_(&quot;$&quot;* &quot;-&quot;??_);_(@_)">
                  <c:v>89.694032476433307</c:v>
                </c:pt>
                <c:pt idx="1851" formatCode="_(&quot;$&quot;* #,##0_);_(&quot;$&quot;* \(#,##0\);_(&quot;$&quot;* &quot;-&quot;??_);_(@_)">
                  <c:v>83.626100730516043</c:v>
                </c:pt>
                <c:pt idx="1852" formatCode="_(&quot;$&quot;* #,##0_);_(&quot;$&quot;* \(#,##0\);_(&quot;$&quot;* &quot;-&quot;??_);_(@_)">
                  <c:v>35.541944572838034</c:v>
                </c:pt>
                <c:pt idx="1853" formatCode="_(&quot;$&quot;* #,##0_);_(&quot;$&quot;* \(#,##0\);_(&quot;$&quot;* &quot;-&quot;??_);_(@_)">
                  <c:v>37.129932870683618</c:v>
                </c:pt>
                <c:pt idx="1854" formatCode="_(&quot;$&quot;* #,##0_);_(&quot;$&quot;* \(#,##0\);_(&quot;$&quot;* &quot;-&quot;??_);_(@_)">
                  <c:v>76.04289187494507</c:v>
                </c:pt>
                <c:pt idx="1855" formatCode="_(&quot;$&quot;* #,##0_);_(&quot;$&quot;* \(#,##0\);_(&quot;$&quot;* &quot;-&quot;??_);_(@_)">
                  <c:v>66.213247207548619</c:v>
                </c:pt>
                <c:pt idx="1856" formatCode="_(&quot;$&quot;* #,##0_);_(&quot;$&quot;* \(#,##0\);_(&quot;$&quot;* &quot;-&quot;??_);_(@_)">
                  <c:v>27.741896318738764</c:v>
                </c:pt>
                <c:pt idx="1857" formatCode="_(&quot;$&quot;* #,##0_);_(&quot;$&quot;* \(#,##0\);_(&quot;$&quot;* &quot;-&quot;??_);_(@_)">
                  <c:v>48.417316185084736</c:v>
                </c:pt>
                <c:pt idx="1858" formatCode="_(&quot;$&quot;* #,##0_);_(&quot;$&quot;* \(#,##0\);_(&quot;$&quot;* &quot;-&quot;??_);_(@_)">
                  <c:v>64.993968901874538</c:v>
                </c:pt>
                <c:pt idx="1859" formatCode="_(&quot;$&quot;* #,##0_);_(&quot;$&quot;* \(#,##0\);_(&quot;$&quot;* &quot;-&quot;??_);_(@_)">
                  <c:v>32.341587879262548</c:v>
                </c:pt>
                <c:pt idx="1860" formatCode="_(&quot;$&quot;* #,##0_);_(&quot;$&quot;* \(#,##0\);_(&quot;$&quot;* &quot;-&quot;??_);_(@_)">
                  <c:v>54.634690480247315</c:v>
                </c:pt>
                <c:pt idx="1861" formatCode="_(&quot;$&quot;* #,##0_);_(&quot;$&quot;* \(#,##0\);_(&quot;$&quot;* &quot;-&quot;??_);_(@_)">
                  <c:v>58.570678042063633</c:v>
                </c:pt>
                <c:pt idx="1862" formatCode="_(&quot;$&quot;* #,##0_);_(&quot;$&quot;* \(#,##0\);_(&quot;$&quot;* &quot;-&quot;??_);_(@_)">
                  <c:v>35.526590833415064</c:v>
                </c:pt>
                <c:pt idx="1863" formatCode="_(&quot;$&quot;* #,##0_);_(&quot;$&quot;* \(#,##0\);_(&quot;$&quot;* &quot;-&quot;??_);_(@_)">
                  <c:v>53.540828182316233</c:v>
                </c:pt>
                <c:pt idx="1864" formatCode="_(&quot;$&quot;* #,##0_);_(&quot;$&quot;* \(#,##0\);_(&quot;$&quot;* &quot;-&quot;??_);_(@_)">
                  <c:v>56.000819467075004</c:v>
                </c:pt>
                <c:pt idx="1865" formatCode="_(&quot;$&quot;* #,##0_);_(&quot;$&quot;* \(#,##0\);_(&quot;$&quot;* &quot;-&quot;??_);_(@_)">
                  <c:v>23.279049170402345</c:v>
                </c:pt>
                <c:pt idx="1866" formatCode="_(&quot;$&quot;* #,##0_);_(&quot;$&quot;* \(#,##0\);_(&quot;$&quot;* &quot;-&quot;??_);_(@_)">
                  <c:v>61.850316701028021</c:v>
                </c:pt>
                <c:pt idx="1867" formatCode="_(&quot;$&quot;* #,##0_);_(&quot;$&quot;* \(#,##0\);_(&quot;$&quot;* &quot;-&quot;??_);_(@_)">
                  <c:v>61.646547121477695</c:v>
                </c:pt>
                <c:pt idx="1868" formatCode="_(&quot;$&quot;* #,##0_);_(&quot;$&quot;* \(#,##0\);_(&quot;$&quot;* &quot;-&quot;??_);_(@_)">
                  <c:v>48.890796163841188</c:v>
                </c:pt>
                <c:pt idx="1869" formatCode="_(&quot;$&quot;* #,##0_);_(&quot;$&quot;* \(#,##0\);_(&quot;$&quot;* &quot;-&quot;??_);_(@_)">
                  <c:v>44.054257252803858</c:v>
                </c:pt>
                <c:pt idx="1870" formatCode="_(&quot;$&quot;* #,##0_);_(&quot;$&quot;* \(#,##0\);_(&quot;$&quot;* &quot;-&quot;??_);_(@_)">
                  <c:v>42.53260954779963</c:v>
                </c:pt>
                <c:pt idx="1871" formatCode="_(&quot;$&quot;* #,##0_);_(&quot;$&quot;* \(#,##0\);_(&quot;$&quot;* &quot;-&quot;??_);_(@_)">
                  <c:v>74.468209531468275</c:v>
                </c:pt>
                <c:pt idx="1872" formatCode="_(&quot;$&quot;* #,##0_);_(&quot;$&quot;* \(#,##0\);_(&quot;$&quot;* &quot;-&quot;??_);_(@_)">
                  <c:v>109.82274446632664</c:v>
                </c:pt>
                <c:pt idx="1873" formatCode="_(&quot;$&quot;* #,##0_);_(&quot;$&quot;* \(#,##0\);_(&quot;$&quot;* &quot;-&quot;??_);_(@_)">
                  <c:v>56.163587042750443</c:v>
                </c:pt>
                <c:pt idx="1874" formatCode="_(&quot;$&quot;* #,##0_);_(&quot;$&quot;* \(#,##0\);_(&quot;$&quot;* &quot;-&quot;??_);_(@_)">
                  <c:v>94.93913865521904</c:v>
                </c:pt>
                <c:pt idx="1875" formatCode="_(&quot;$&quot;* #,##0_);_(&quot;$&quot;* \(#,##0\);_(&quot;$&quot;* &quot;-&quot;??_);_(@_)">
                  <c:v>53.897487803840278</c:v>
                </c:pt>
                <c:pt idx="1876" formatCode="_(&quot;$&quot;* #,##0_);_(&quot;$&quot;* \(#,##0\);_(&quot;$&quot;* &quot;-&quot;??_);_(@_)">
                  <c:v>76.303927700478994</c:v>
                </c:pt>
                <c:pt idx="1877" formatCode="_(&quot;$&quot;* #,##0_);_(&quot;$&quot;* \(#,##0\);_(&quot;$&quot;* &quot;-&quot;??_);_(@_)">
                  <c:v>76.07676886626102</c:v>
                </c:pt>
                <c:pt idx="1878" formatCode="_(&quot;$&quot;* #,##0_);_(&quot;$&quot;* \(#,##0\);_(&quot;$&quot;* &quot;-&quot;??_);_(@_)">
                  <c:v>96.596271179772287</c:v>
                </c:pt>
                <c:pt idx="1879" formatCode="_(&quot;$&quot;* #,##0_);_(&quot;$&quot;* \(#,##0\);_(&quot;$&quot;* &quot;-&quot;??_);_(@_)">
                  <c:v>49.629461097149552</c:v>
                </c:pt>
                <c:pt idx="1880" formatCode="_(&quot;$&quot;* #,##0_);_(&quot;$&quot;* \(#,##0\);_(&quot;$&quot;* &quot;-&quot;??_);_(@_)">
                  <c:v>94.521994852326301</c:v>
                </c:pt>
                <c:pt idx="1881" formatCode="_(&quot;$&quot;* #,##0_);_(&quot;$&quot;* \(#,##0\);_(&quot;$&quot;* &quot;-&quot;??_);_(@_)">
                  <c:v>58.454735711039362</c:v>
                </c:pt>
                <c:pt idx="1882" formatCode="_(&quot;$&quot;* #,##0_);_(&quot;$&quot;* \(#,##0\);_(&quot;$&quot;* &quot;-&quot;??_);_(@_)">
                  <c:v>46.231699453459761</c:v>
                </c:pt>
                <c:pt idx="1883" formatCode="_(&quot;$&quot;* #,##0_);_(&quot;$&quot;* \(#,##0\);_(&quot;$&quot;* &quot;-&quot;??_);_(@_)">
                  <c:v>106.04922670569067</c:v>
                </c:pt>
                <c:pt idx="1884" formatCode="_(&quot;$&quot;* #,##0_);_(&quot;$&quot;* \(#,##0\);_(&quot;$&quot;* &quot;-&quot;??_);_(@_)">
                  <c:v>29.138673666287069</c:v>
                </c:pt>
                <c:pt idx="1885" formatCode="_(&quot;$&quot;* #,##0_);_(&quot;$&quot;* \(#,##0\);_(&quot;$&quot;* &quot;-&quot;??_);_(@_)">
                  <c:v>73.355621906353704</c:v>
                </c:pt>
                <c:pt idx="1886" formatCode="_(&quot;$&quot;* #,##0_);_(&quot;$&quot;* \(#,##0\);_(&quot;$&quot;* &quot;-&quot;??_);_(@_)">
                  <c:v>34.772255450974676</c:v>
                </c:pt>
                <c:pt idx="1887" formatCode="_(&quot;$&quot;* #,##0_);_(&quot;$&quot;* \(#,##0\);_(&quot;$&quot;* &quot;-&quot;??_);_(@_)">
                  <c:v>57.698678660655077</c:v>
                </c:pt>
                <c:pt idx="1888" formatCode="_(&quot;$&quot;* #,##0_);_(&quot;$&quot;* \(#,##0\);_(&quot;$&quot;* &quot;-&quot;??_);_(@_)">
                  <c:v>21.913255083476344</c:v>
                </c:pt>
                <c:pt idx="1889" formatCode="_(&quot;$&quot;* #,##0_);_(&quot;$&quot;* \(#,##0\);_(&quot;$&quot;* &quot;-&quot;??_);_(@_)">
                  <c:v>21.315467100733709</c:v>
                </c:pt>
                <c:pt idx="1890" formatCode="_(&quot;$&quot;* #,##0_);_(&quot;$&quot;* \(#,##0\);_(&quot;$&quot;* &quot;-&quot;??_);_(@_)">
                  <c:v>37.864474664836401</c:v>
                </c:pt>
                <c:pt idx="1891" formatCode="_(&quot;$&quot;* #,##0_);_(&quot;$&quot;* \(#,##0\);_(&quot;$&quot;* &quot;-&quot;??_);_(@_)">
                  <c:v>48.93269404385962</c:v>
                </c:pt>
                <c:pt idx="1892" formatCode="_(&quot;$&quot;* #,##0_);_(&quot;$&quot;* \(#,##0\);_(&quot;$&quot;* &quot;-&quot;??_);_(@_)">
                  <c:v>85.636933472550695</c:v>
                </c:pt>
                <c:pt idx="1893" formatCode="_(&quot;$&quot;* #,##0_);_(&quot;$&quot;* \(#,##0\);_(&quot;$&quot;* &quot;-&quot;??_);_(@_)">
                  <c:v>113.46345206871683</c:v>
                </c:pt>
                <c:pt idx="1894" formatCode="_(&quot;$&quot;* #,##0_);_(&quot;$&quot;* \(#,##0\);_(&quot;$&quot;* &quot;-&quot;??_);_(@_)">
                  <c:v>43.416362558268744</c:v>
                </c:pt>
                <c:pt idx="1895" formatCode="_(&quot;$&quot;* #,##0_);_(&quot;$&quot;* \(#,##0\);_(&quot;$&quot;* &quot;-&quot;??_);_(@_)">
                  <c:v>64.003949525965155</c:v>
                </c:pt>
                <c:pt idx="1896" formatCode="_(&quot;$&quot;* #,##0_);_(&quot;$&quot;* \(#,##0\);_(&quot;$&quot;* &quot;-&quot;??_);_(@_)">
                  <c:v>47.504110066105184</c:v>
                </c:pt>
                <c:pt idx="1897" formatCode="_(&quot;$&quot;* #,##0_);_(&quot;$&quot;* \(#,##0\);_(&quot;$&quot;* &quot;-&quot;??_);_(@_)">
                  <c:v>28.6748541967414</c:v>
                </c:pt>
                <c:pt idx="1898" formatCode="_(&quot;$&quot;* #,##0_);_(&quot;$&quot;* \(#,##0\);_(&quot;$&quot;* &quot;-&quot;??_);_(@_)">
                  <c:v>103.66417248759367</c:v>
                </c:pt>
                <c:pt idx="1899" formatCode="_(&quot;$&quot;* #,##0_);_(&quot;$&quot;* \(#,##0\);_(&quot;$&quot;* &quot;-&quot;??_);_(@_)">
                  <c:v>64.187764444634595</c:v>
                </c:pt>
                <c:pt idx="1900" formatCode="_(&quot;$&quot;* #,##0_);_(&quot;$&quot;* \(#,##0\);_(&quot;$&quot;* &quot;-&quot;??_);_(@_)">
                  <c:v>106.1113139021745</c:v>
                </c:pt>
                <c:pt idx="1901" formatCode="_(&quot;$&quot;* #,##0_);_(&quot;$&quot;* \(#,##0\);_(&quot;$&quot;* &quot;-&quot;??_);_(@_)">
                  <c:v>43.108662884556431</c:v>
                </c:pt>
                <c:pt idx="1902" formatCode="_(&quot;$&quot;* #,##0_);_(&quot;$&quot;* \(#,##0\);_(&quot;$&quot;* &quot;-&quot;??_);_(@_)">
                  <c:v>96.50064973410403</c:v>
                </c:pt>
                <c:pt idx="1903" formatCode="_(&quot;$&quot;* #,##0_);_(&quot;$&quot;* \(#,##0\);_(&quot;$&quot;* &quot;-&quot;??_);_(@_)">
                  <c:v>63.880695023023534</c:v>
                </c:pt>
                <c:pt idx="1904" formatCode="_(&quot;$&quot;* #,##0_);_(&quot;$&quot;* \(#,##0\);_(&quot;$&quot;* &quot;-&quot;??_);_(@_)">
                  <c:v>32.92037061683812</c:v>
                </c:pt>
                <c:pt idx="1905" formatCode="_(&quot;$&quot;* #,##0_);_(&quot;$&quot;* \(#,##0\);_(&quot;$&quot;* &quot;-&quot;??_);_(@_)">
                  <c:v>98.074927796197599</c:v>
                </c:pt>
                <c:pt idx="1906" formatCode="_(&quot;$&quot;* #,##0_);_(&quot;$&quot;* \(#,##0\);_(&quot;$&quot;* &quot;-&quot;??_);_(@_)">
                  <c:v>44.597733062544158</c:v>
                </c:pt>
                <c:pt idx="1907" formatCode="_(&quot;$&quot;* #,##0_);_(&quot;$&quot;* \(#,##0\);_(&quot;$&quot;* &quot;-&quot;??_);_(@_)">
                  <c:v>11.65848622022048</c:v>
                </c:pt>
                <c:pt idx="1908" formatCode="_(&quot;$&quot;* #,##0_);_(&quot;$&quot;* \(#,##0\);_(&quot;$&quot;* &quot;-&quot;??_);_(@_)">
                  <c:v>15.383323756980477</c:v>
                </c:pt>
                <c:pt idx="1909" formatCode="_(&quot;$&quot;* #,##0_);_(&quot;$&quot;* \(#,##0\);_(&quot;$&quot;* &quot;-&quot;??_);_(@_)">
                  <c:v>21.858458989624399</c:v>
                </c:pt>
                <c:pt idx="1910" formatCode="_(&quot;$&quot;* #,##0_);_(&quot;$&quot;* \(#,##0\);_(&quot;$&quot;* &quot;-&quot;??_);_(@_)">
                  <c:v>58.572035593823465</c:v>
                </c:pt>
                <c:pt idx="1911" formatCode="_(&quot;$&quot;* #,##0_);_(&quot;$&quot;* \(#,##0\);_(&quot;$&quot;* &quot;-&quot;??_);_(@_)">
                  <c:v>59.617325228832328</c:v>
                </c:pt>
                <c:pt idx="1912" formatCode="_(&quot;$&quot;* #,##0_);_(&quot;$&quot;* \(#,##0\);_(&quot;$&quot;* &quot;-&quot;??_);_(@_)">
                  <c:v>40.314067079926929</c:v>
                </c:pt>
                <c:pt idx="1913" formatCode="_(&quot;$&quot;* #,##0_);_(&quot;$&quot;* \(#,##0\);_(&quot;$&quot;* &quot;-&quot;??_);_(@_)">
                  <c:v>52.988844780461385</c:v>
                </c:pt>
                <c:pt idx="1914" formatCode="_(&quot;$&quot;* #,##0_);_(&quot;$&quot;* \(#,##0\);_(&quot;$&quot;* &quot;-&quot;??_);_(@_)">
                  <c:v>74.798624354759852</c:v>
                </c:pt>
                <c:pt idx="1915" formatCode="_(&quot;$&quot;* #,##0_);_(&quot;$&quot;* \(#,##0\);_(&quot;$&quot;* &quot;-&quot;??_);_(@_)">
                  <c:v>88.059796465187418</c:v>
                </c:pt>
                <c:pt idx="1916" formatCode="_(&quot;$&quot;* #,##0_);_(&quot;$&quot;* \(#,##0\);_(&quot;$&quot;* &quot;-&quot;??_);_(@_)">
                  <c:v>79.541285557100849</c:v>
                </c:pt>
                <c:pt idx="1917" formatCode="_(&quot;$&quot;* #,##0_);_(&quot;$&quot;* \(#,##0\);_(&quot;$&quot;* &quot;-&quot;??_);_(@_)">
                  <c:v>68.191571453391944</c:v>
                </c:pt>
                <c:pt idx="1918" formatCode="_(&quot;$&quot;* #,##0_);_(&quot;$&quot;* \(#,##0\);_(&quot;$&quot;* &quot;-&quot;??_);_(@_)">
                  <c:v>67.608809724292897</c:v>
                </c:pt>
                <c:pt idx="1919" formatCode="_(&quot;$&quot;* #,##0_);_(&quot;$&quot;* \(#,##0\);_(&quot;$&quot;* &quot;-&quot;??_);_(@_)">
                  <c:v>34.671225963336042</c:v>
                </c:pt>
                <c:pt idx="1920" formatCode="_(&quot;$&quot;* #,##0_);_(&quot;$&quot;* \(#,##0\);_(&quot;$&quot;* &quot;-&quot;??_);_(@_)">
                  <c:v>61.599902321970497</c:v>
                </c:pt>
                <c:pt idx="1921" formatCode="_(&quot;$&quot;* #,##0_);_(&quot;$&quot;* \(#,##0\);_(&quot;$&quot;* &quot;-&quot;??_);_(@_)">
                  <c:v>47.48357494064701</c:v>
                </c:pt>
                <c:pt idx="1922" formatCode="_(&quot;$&quot;* #,##0_);_(&quot;$&quot;* \(#,##0\);_(&quot;$&quot;* &quot;-&quot;??_);_(@_)">
                  <c:v>88.833678010369397</c:v>
                </c:pt>
                <c:pt idx="1923" formatCode="_(&quot;$&quot;* #,##0_);_(&quot;$&quot;* \(#,##0\);_(&quot;$&quot;* &quot;-&quot;??_);_(@_)">
                  <c:v>58.134197993146621</c:v>
                </c:pt>
                <c:pt idx="1924" formatCode="_(&quot;$&quot;* #,##0_);_(&quot;$&quot;* \(#,##0\);_(&quot;$&quot;* &quot;-&quot;??_);_(@_)">
                  <c:v>69.822437980682253</c:v>
                </c:pt>
                <c:pt idx="1925" formatCode="_(&quot;$&quot;* #,##0_);_(&quot;$&quot;* \(#,##0\);_(&quot;$&quot;* &quot;-&quot;??_);_(@_)">
                  <c:v>46.741689777675248</c:v>
                </c:pt>
                <c:pt idx="1926" formatCode="_(&quot;$&quot;* #,##0_);_(&quot;$&quot;* \(#,##0\);_(&quot;$&quot;* &quot;-&quot;??_);_(@_)">
                  <c:v>66.111248393871691</c:v>
                </c:pt>
                <c:pt idx="1927" formatCode="_(&quot;$&quot;* #,##0_);_(&quot;$&quot;* \(#,##0\);_(&quot;$&quot;* &quot;-&quot;??_);_(@_)">
                  <c:v>33.150083169934454</c:v>
                </c:pt>
                <c:pt idx="1928" formatCode="_(&quot;$&quot;* #,##0_);_(&quot;$&quot;* \(#,##0\);_(&quot;$&quot;* &quot;-&quot;??_);_(@_)">
                  <c:v>63.821600460241925</c:v>
                </c:pt>
                <c:pt idx="1929" formatCode="_(&quot;$&quot;* #,##0_);_(&quot;$&quot;* \(#,##0\);_(&quot;$&quot;* &quot;-&quot;??_);_(@_)">
                  <c:v>43.021508160993889</c:v>
                </c:pt>
                <c:pt idx="1930" formatCode="_(&quot;$&quot;* #,##0_);_(&quot;$&quot;* \(#,##0\);_(&quot;$&quot;* &quot;-&quot;??_);_(@_)">
                  <c:v>68.030636632394135</c:v>
                </c:pt>
                <c:pt idx="1931" formatCode="_(&quot;$&quot;* #,##0_);_(&quot;$&quot;* \(#,##0\);_(&quot;$&quot;* &quot;-&quot;??_);_(@_)">
                  <c:v>86.353177042749138</c:v>
                </c:pt>
                <c:pt idx="1932" formatCode="_(&quot;$&quot;* #,##0_);_(&quot;$&quot;* \(#,##0\);_(&quot;$&quot;* &quot;-&quot;??_);_(@_)">
                  <c:v>42.528308951757886</c:v>
                </c:pt>
                <c:pt idx="1933" formatCode="_(&quot;$&quot;* #,##0_);_(&quot;$&quot;* \(#,##0\);_(&quot;$&quot;* &quot;-&quot;??_);_(@_)">
                  <c:v>43.787097259404753</c:v>
                </c:pt>
                <c:pt idx="1934" formatCode="_(&quot;$&quot;* #,##0_);_(&quot;$&quot;* \(#,##0\);_(&quot;$&quot;* &quot;-&quot;??_);_(@_)">
                  <c:v>48.531501002338317</c:v>
                </c:pt>
                <c:pt idx="1935" formatCode="_(&quot;$&quot;* #,##0_);_(&quot;$&quot;* \(#,##0\);_(&quot;$&quot;* &quot;-&quot;??_);_(@_)">
                  <c:v>106.56005258920021</c:v>
                </c:pt>
                <c:pt idx="1936" formatCode="_(&quot;$&quot;* #,##0_);_(&quot;$&quot;* \(#,##0\);_(&quot;$&quot;* &quot;-&quot;??_);_(@_)">
                  <c:v>57.200031400852225</c:v>
                </c:pt>
                <c:pt idx="1937" formatCode="_(&quot;$&quot;* #,##0_);_(&quot;$&quot;* \(#,##0\);_(&quot;$&quot;* &quot;-&quot;??_);_(@_)">
                  <c:v>42.144209320137008</c:v>
                </c:pt>
                <c:pt idx="1938" formatCode="_(&quot;$&quot;* #,##0_);_(&quot;$&quot;* \(#,##0\);_(&quot;$&quot;* &quot;-&quot;??_);_(@_)">
                  <c:v>62.18586017475679</c:v>
                </c:pt>
                <c:pt idx="1939" formatCode="_(&quot;$&quot;* #,##0_);_(&quot;$&quot;* \(#,##0\);_(&quot;$&quot;* &quot;-&quot;??_);_(@_)">
                  <c:v>104.23900577548535</c:v>
                </c:pt>
                <c:pt idx="1940" formatCode="_(&quot;$&quot;* #,##0_);_(&quot;$&quot;* \(#,##0\);_(&quot;$&quot;* &quot;-&quot;??_);_(@_)">
                  <c:v>75.955507835356087</c:v>
                </c:pt>
                <c:pt idx="1941" formatCode="_(&quot;$&quot;* #,##0_);_(&quot;$&quot;* \(#,##0\);_(&quot;$&quot;* &quot;-&quot;??_);_(@_)">
                  <c:v>93.135812754726473</c:v>
                </c:pt>
                <c:pt idx="1942" formatCode="_(&quot;$&quot;* #,##0_);_(&quot;$&quot;* \(#,##0\);_(&quot;$&quot;* &quot;-&quot;??_);_(@_)">
                  <c:v>103.40572314181985</c:v>
                </c:pt>
                <c:pt idx="1943" formatCode="_(&quot;$&quot;* #,##0_);_(&quot;$&quot;* \(#,##0\);_(&quot;$&quot;* &quot;-&quot;??_);_(@_)">
                  <c:v>81.754593136408616</c:v>
                </c:pt>
                <c:pt idx="1944" formatCode="_(&quot;$&quot;* #,##0_);_(&quot;$&quot;* \(#,##0\);_(&quot;$&quot;* &quot;-&quot;??_);_(@_)">
                  <c:v>33.605853614067186</c:v>
                </c:pt>
                <c:pt idx="1945" formatCode="_(&quot;$&quot;* #,##0_);_(&quot;$&quot;* \(#,##0\);_(&quot;$&quot;* &quot;-&quot;??_);_(@_)">
                  <c:v>28.458595839688037</c:v>
                </c:pt>
                <c:pt idx="1946" formatCode="_(&quot;$&quot;* #,##0_);_(&quot;$&quot;* \(#,##0\);_(&quot;$&quot;* &quot;-&quot;??_);_(@_)">
                  <c:v>36.523356463512265</c:v>
                </c:pt>
                <c:pt idx="1947" formatCode="_(&quot;$&quot;* #,##0_);_(&quot;$&quot;* \(#,##0\);_(&quot;$&quot;* &quot;-&quot;??_);_(@_)">
                  <c:v>21.3170468890881</c:v>
                </c:pt>
                <c:pt idx="1948" formatCode="_(&quot;$&quot;* #,##0_);_(&quot;$&quot;* \(#,##0\);_(&quot;$&quot;* &quot;-&quot;??_);_(@_)">
                  <c:v>58.196325334308256</c:v>
                </c:pt>
                <c:pt idx="1949" formatCode="_(&quot;$&quot;* #,##0_);_(&quot;$&quot;* \(#,##0\);_(&quot;$&quot;* &quot;-&quot;??_);_(@_)">
                  <c:v>57.667962099367941</c:v>
                </c:pt>
                <c:pt idx="1950" formatCode="_(&quot;$&quot;* #,##0_);_(&quot;$&quot;* \(#,##0\);_(&quot;$&quot;* &quot;-&quot;??_);_(@_)">
                  <c:v>66.41716052574499</c:v>
                </c:pt>
                <c:pt idx="1951" formatCode="_(&quot;$&quot;* #,##0_);_(&quot;$&quot;* \(#,##0\);_(&quot;$&quot;* &quot;-&quot;??_);_(@_)">
                  <c:v>53.760166705578001</c:v>
                </c:pt>
                <c:pt idx="1952" formatCode="_(&quot;$&quot;* #,##0_);_(&quot;$&quot;* \(#,##0\);_(&quot;$&quot;* &quot;-&quot;??_);_(@_)">
                  <c:v>58.222901568613658</c:v>
                </c:pt>
                <c:pt idx="1953" formatCode="_(&quot;$&quot;* #,##0_);_(&quot;$&quot;* \(#,##0\);_(&quot;$&quot;* &quot;-&quot;??_);_(@_)">
                  <c:v>34.707628287830431</c:v>
                </c:pt>
                <c:pt idx="1954" formatCode="_(&quot;$&quot;* #,##0_);_(&quot;$&quot;* \(#,##0\);_(&quot;$&quot;* &quot;-&quot;??_);_(@_)">
                  <c:v>50.027157805259108</c:v>
                </c:pt>
                <c:pt idx="1955" formatCode="_(&quot;$&quot;* #,##0_);_(&quot;$&quot;* \(#,##0\);_(&quot;$&quot;* &quot;-&quot;??_);_(@_)">
                  <c:v>93.395486347941755</c:v>
                </c:pt>
                <c:pt idx="1956" formatCode="_(&quot;$&quot;* #,##0_);_(&quot;$&quot;* \(#,##0\);_(&quot;$&quot;* &quot;-&quot;??_);_(@_)">
                  <c:v>97.455856844116937</c:v>
                </c:pt>
                <c:pt idx="1957" formatCode="_(&quot;$&quot;* #,##0_);_(&quot;$&quot;* \(#,##0\);_(&quot;$&quot;* &quot;-&quot;??_);_(@_)">
                  <c:v>49.492247209467656</c:v>
                </c:pt>
                <c:pt idx="1958" formatCode="_(&quot;$&quot;* #,##0_);_(&quot;$&quot;* \(#,##0\);_(&quot;$&quot;* &quot;-&quot;??_);_(@_)">
                  <c:v>61.50448090614222</c:v>
                </c:pt>
                <c:pt idx="1959" formatCode="_(&quot;$&quot;* #,##0_);_(&quot;$&quot;* \(#,##0\);_(&quot;$&quot;* &quot;-&quot;??_);_(@_)">
                  <c:v>22.851471754343681</c:v>
                </c:pt>
                <c:pt idx="1960" formatCode="_(&quot;$&quot;* #,##0_);_(&quot;$&quot;* \(#,##0\);_(&quot;$&quot;* &quot;-&quot;??_);_(@_)">
                  <c:v>41.768599237998586</c:v>
                </c:pt>
                <c:pt idx="1961" formatCode="_(&quot;$&quot;* #,##0_);_(&quot;$&quot;* \(#,##0\);_(&quot;$&quot;* &quot;-&quot;??_);_(@_)">
                  <c:v>71.288656994229001</c:v>
                </c:pt>
                <c:pt idx="1962" formatCode="_(&quot;$&quot;* #,##0_);_(&quot;$&quot;* \(#,##0\);_(&quot;$&quot;* &quot;-&quot;??_);_(@_)">
                  <c:v>84.294539495936476</c:v>
                </c:pt>
                <c:pt idx="1963" formatCode="_(&quot;$&quot;* #,##0_);_(&quot;$&quot;* \(#,##0\);_(&quot;$&quot;* &quot;-&quot;??_);_(@_)">
                  <c:v>49.323164559804255</c:v>
                </c:pt>
                <c:pt idx="1964" formatCode="_(&quot;$&quot;* #,##0_);_(&quot;$&quot;* \(#,##0\);_(&quot;$&quot;* &quot;-&quot;??_);_(@_)">
                  <c:v>45.722480435060788</c:v>
                </c:pt>
                <c:pt idx="1965" formatCode="_(&quot;$&quot;* #,##0_);_(&quot;$&quot;* \(#,##0\);_(&quot;$&quot;* &quot;-&quot;??_);_(@_)">
                  <c:v>62.649268685335755</c:v>
                </c:pt>
                <c:pt idx="1966" formatCode="_(&quot;$&quot;* #,##0_);_(&quot;$&quot;* \(#,##0\);_(&quot;$&quot;* &quot;-&quot;??_);_(@_)">
                  <c:v>88.804515320919762</c:v>
                </c:pt>
                <c:pt idx="1967" formatCode="_(&quot;$&quot;* #,##0_);_(&quot;$&quot;* \(#,##0\);_(&quot;$&quot;* &quot;-&quot;??_);_(@_)">
                  <c:v>83.315759938430631</c:v>
                </c:pt>
                <c:pt idx="1968" formatCode="_(&quot;$&quot;* #,##0_);_(&quot;$&quot;* \(#,##0\);_(&quot;$&quot;* &quot;-&quot;??_);_(@_)">
                  <c:v>38.726621264213549</c:v>
                </c:pt>
                <c:pt idx="1969" formatCode="_(&quot;$&quot;* #,##0_);_(&quot;$&quot;* \(#,##0\);_(&quot;$&quot;* &quot;-&quot;??_);_(@_)">
                  <c:v>27.187517828833599</c:v>
                </c:pt>
                <c:pt idx="1970" formatCode="_(&quot;$&quot;* #,##0_);_(&quot;$&quot;* \(#,##0\);_(&quot;$&quot;* &quot;-&quot;??_);_(@_)">
                  <c:v>101.95691467139423</c:v>
                </c:pt>
                <c:pt idx="1971" formatCode="_(&quot;$&quot;* #,##0_);_(&quot;$&quot;* \(#,##0\);_(&quot;$&quot;* &quot;-&quot;??_);_(@_)">
                  <c:v>32.927293962220695</c:v>
                </c:pt>
                <c:pt idx="1972" formatCode="_(&quot;$&quot;* #,##0_);_(&quot;$&quot;* \(#,##0\);_(&quot;$&quot;* &quot;-&quot;??_);_(@_)">
                  <c:v>59.667542106114929</c:v>
                </c:pt>
                <c:pt idx="1973" formatCode="_(&quot;$&quot;* #,##0_);_(&quot;$&quot;* \(#,##0\);_(&quot;$&quot;* &quot;-&quot;??_);_(@_)">
                  <c:v>78.140437838876608</c:v>
                </c:pt>
                <c:pt idx="1974" formatCode="_(&quot;$&quot;* #,##0_);_(&quot;$&quot;* \(#,##0\);_(&quot;$&quot;* &quot;-&quot;??_);_(@_)">
                  <c:v>112.00912051768262</c:v>
                </c:pt>
                <c:pt idx="1975" formatCode="_(&quot;$&quot;* #,##0_);_(&quot;$&quot;* \(#,##0\);_(&quot;$&quot;* &quot;-&quot;??_);_(@_)">
                  <c:v>44.858025427641778</c:v>
                </c:pt>
                <c:pt idx="1976" formatCode="_(&quot;$&quot;* #,##0_);_(&quot;$&quot;* \(#,##0\);_(&quot;$&quot;* &quot;-&quot;??_);_(@_)">
                  <c:v>94.580056331468413</c:v>
                </c:pt>
                <c:pt idx="1977" formatCode="_(&quot;$&quot;* #,##0_);_(&quot;$&quot;* \(#,##0\);_(&quot;$&quot;* &quot;-&quot;??_);_(@_)">
                  <c:v>73.027310773762352</c:v>
                </c:pt>
                <c:pt idx="1978" formatCode="_(&quot;$&quot;* #,##0_);_(&quot;$&quot;* \(#,##0\);_(&quot;$&quot;* &quot;-&quot;??_);_(@_)">
                  <c:v>34.516613186439805</c:v>
                </c:pt>
                <c:pt idx="1979" formatCode="_(&quot;$&quot;* #,##0_);_(&quot;$&quot;* \(#,##0\);_(&quot;$&quot;* &quot;-&quot;??_);_(@_)">
                  <c:v>63.698934620170547</c:v>
                </c:pt>
                <c:pt idx="1980" formatCode="_(&quot;$&quot;* #,##0_);_(&quot;$&quot;* \(#,##0\);_(&quot;$&quot;* &quot;-&quot;??_);_(@_)">
                  <c:v>83.980760768789594</c:v>
                </c:pt>
                <c:pt idx="1981" formatCode="_(&quot;$&quot;* #,##0_);_(&quot;$&quot;* \(#,##0\);_(&quot;$&quot;* &quot;-&quot;??_);_(@_)">
                  <c:v>25.731499890532909</c:v>
                </c:pt>
                <c:pt idx="1982" formatCode="_(&quot;$&quot;* #,##0_);_(&quot;$&quot;* \(#,##0\);_(&quot;$&quot;* &quot;-&quot;??_);_(@_)">
                  <c:v>100.73534373938315</c:v>
                </c:pt>
                <c:pt idx="1983" formatCode="_(&quot;$&quot;* #,##0_);_(&quot;$&quot;* \(#,##0\);_(&quot;$&quot;* &quot;-&quot;??_);_(@_)">
                  <c:v>26.270723057967178</c:v>
                </c:pt>
                <c:pt idx="1984" formatCode="_(&quot;$&quot;* #,##0_);_(&quot;$&quot;* \(#,##0\);_(&quot;$&quot;* &quot;-&quot;??_);_(@_)">
                  <c:v>69.431318602779839</c:v>
                </c:pt>
                <c:pt idx="1985" formatCode="_(&quot;$&quot;* #,##0_);_(&quot;$&quot;* \(#,##0\);_(&quot;$&quot;* &quot;-&quot;??_);_(@_)">
                  <c:v>39.4163707861278</c:v>
                </c:pt>
                <c:pt idx="1986" formatCode="_(&quot;$&quot;* #,##0_);_(&quot;$&quot;* \(#,##0\);_(&quot;$&quot;* &quot;-&quot;??_);_(@_)">
                  <c:v>74.509672390594829</c:v>
                </c:pt>
                <c:pt idx="1987" formatCode="_(&quot;$&quot;* #,##0_);_(&quot;$&quot;* \(#,##0\);_(&quot;$&quot;* &quot;-&quot;??_);_(@_)">
                  <c:v>91.475695277949157</c:v>
                </c:pt>
                <c:pt idx="1988" formatCode="_(&quot;$&quot;* #,##0_);_(&quot;$&quot;* \(#,##0\);_(&quot;$&quot;* &quot;-&quot;??_);_(@_)">
                  <c:v>52.596821173822249</c:v>
                </c:pt>
                <c:pt idx="1989" formatCode="_(&quot;$&quot;* #,##0_);_(&quot;$&quot;* \(#,##0\);_(&quot;$&quot;* &quot;-&quot;??_);_(@_)">
                  <c:v>103.26531942495306</c:v>
                </c:pt>
                <c:pt idx="1990" formatCode="_(&quot;$&quot;* #,##0_);_(&quot;$&quot;* \(#,##0\);_(&quot;$&quot;* &quot;-&quot;??_);_(@_)">
                  <c:v>75.260394661075424</c:v>
                </c:pt>
                <c:pt idx="1991" formatCode="_(&quot;$&quot;* #,##0_);_(&quot;$&quot;* \(#,##0\);_(&quot;$&quot;* &quot;-&quot;??_);_(@_)">
                  <c:v>60.152688179084677</c:v>
                </c:pt>
                <c:pt idx="1992" formatCode="_(&quot;$&quot;* #,##0_);_(&quot;$&quot;* \(#,##0\);_(&quot;$&quot;* &quot;-&quot;??_);_(@_)">
                  <c:v>75.051827098529074</c:v>
                </c:pt>
                <c:pt idx="1993" formatCode="_(&quot;$&quot;* #,##0_);_(&quot;$&quot;* \(#,##0\);_(&quot;$&quot;* &quot;-&quot;??_);_(@_)">
                  <c:v>48.409937170374107</c:v>
                </c:pt>
                <c:pt idx="1994" formatCode="_(&quot;$&quot;* #,##0_);_(&quot;$&quot;* \(#,##0\);_(&quot;$&quot;* &quot;-&quot;??_);_(@_)">
                  <c:v>49.71817696942211</c:v>
                </c:pt>
                <c:pt idx="1995" formatCode="_(&quot;$&quot;* #,##0_);_(&quot;$&quot;* \(#,##0\);_(&quot;$&quot;* &quot;-&quot;??_);_(@_)">
                  <c:v>56.903220417333969</c:v>
                </c:pt>
                <c:pt idx="1996" formatCode="_(&quot;$&quot;* #,##0_);_(&quot;$&quot;* \(#,##0\);_(&quot;$&quot;* &quot;-&quot;??_);_(@_)">
                  <c:v>34.558902233341591</c:v>
                </c:pt>
                <c:pt idx="1997" formatCode="_(&quot;$&quot;* #,##0_);_(&quot;$&quot;* \(#,##0\);_(&quot;$&quot;* &quot;-&quot;??_);_(@_)">
                  <c:v>66.522351235878531</c:v>
                </c:pt>
                <c:pt idx="1998" formatCode="_(&quot;$&quot;* #,##0_);_(&quot;$&quot;* \(#,##0\);_(&quot;$&quot;* &quot;-&quot;??_);_(@_)">
                  <c:v>28.126328263910263</c:v>
                </c:pt>
                <c:pt idx="1999" formatCode="_(&quot;$&quot;* #,##0_);_(&quot;$&quot;* \(#,##0\);_(&quot;$&quot;* &quot;-&quot;??_);_(@_)">
                  <c:v>86.502090005969634</c:v>
                </c:pt>
                <c:pt idx="2000" formatCode="_(&quot;$&quot;* #,##0_);_(&quot;$&quot;* \(#,##0\);_(&quot;$&quot;* &quot;-&quot;??_);_(@_)">
                  <c:v>52.603930375129082</c:v>
                </c:pt>
                <c:pt idx="2001" formatCode="_(&quot;$&quot;* #,##0_);_(&quot;$&quot;* \(#,##0\);_(&quot;$&quot;* &quot;-&quot;??_);_(@_)">
                  <c:v>40.54125887136972</c:v>
                </c:pt>
                <c:pt idx="2002" formatCode="_(&quot;$&quot;* #,##0_);_(&quot;$&quot;* \(#,##0\);_(&quot;$&quot;* &quot;-&quot;??_);_(@_)">
                  <c:v>62.278032932385372</c:v>
                </c:pt>
                <c:pt idx="2003" formatCode="_(&quot;$&quot;* #,##0_);_(&quot;$&quot;* \(#,##0\);_(&quot;$&quot;* &quot;-&quot;??_);_(@_)">
                  <c:v>51.147610895713385</c:v>
                </c:pt>
                <c:pt idx="2004" formatCode="_(&quot;$&quot;* #,##0_);_(&quot;$&quot;* \(#,##0\);_(&quot;$&quot;* &quot;-&quot;??_);_(@_)">
                  <c:v>35.009642184799866</c:v>
                </c:pt>
                <c:pt idx="2005" formatCode="_(&quot;$&quot;* #,##0_);_(&quot;$&quot;* \(#,##0\);_(&quot;$&quot;* &quot;-&quot;??_);_(@_)">
                  <c:v>55.12703909336436</c:v>
                </c:pt>
                <c:pt idx="2006" formatCode="_(&quot;$&quot;* #,##0_);_(&quot;$&quot;* \(#,##0\);_(&quot;$&quot;* &quot;-&quot;??_);_(@_)">
                  <c:v>103.19051151654408</c:v>
                </c:pt>
                <c:pt idx="2007" formatCode="_(&quot;$&quot;* #,##0_);_(&quot;$&quot;* \(#,##0\);_(&quot;$&quot;* &quot;-&quot;??_);_(@_)">
                  <c:v>62.536870570478129</c:v>
                </c:pt>
                <c:pt idx="2008" formatCode="_(&quot;$&quot;* #,##0_);_(&quot;$&quot;* \(#,##0\);_(&quot;$&quot;* &quot;-&quot;??_);_(@_)">
                  <c:v>34.888804060914921</c:v>
                </c:pt>
                <c:pt idx="2009" formatCode="_(&quot;$&quot;* #,##0_);_(&quot;$&quot;* \(#,##0\);_(&quot;$&quot;* &quot;-&quot;??_);_(@_)">
                  <c:v>39.17424255043516</c:v>
                </c:pt>
                <c:pt idx="2010" formatCode="_(&quot;$&quot;* #,##0_);_(&quot;$&quot;* \(#,##0\);_(&quot;$&quot;* &quot;-&quot;??_);_(@_)">
                  <c:v>72.202914259040327</c:v>
                </c:pt>
                <c:pt idx="2011" formatCode="_(&quot;$&quot;* #,##0_);_(&quot;$&quot;* \(#,##0\);_(&quot;$&quot;* &quot;-&quot;??_);_(@_)">
                  <c:v>106.55758126263176</c:v>
                </c:pt>
                <c:pt idx="2012" formatCode="_(&quot;$&quot;* #,##0_);_(&quot;$&quot;* \(#,##0\);_(&quot;$&quot;* &quot;-&quot;??_);_(@_)">
                  <c:v>83.292799665637276</c:v>
                </c:pt>
                <c:pt idx="2013" formatCode="_(&quot;$&quot;* #,##0_);_(&quot;$&quot;* \(#,##0\);_(&quot;$&quot;* &quot;-&quot;??_);_(@_)">
                  <c:v>25.656547660536361</c:v>
                </c:pt>
                <c:pt idx="2014" formatCode="_(&quot;$&quot;* #,##0_);_(&quot;$&quot;* \(#,##0\);_(&quot;$&quot;* &quot;-&quot;??_);_(@_)">
                  <c:v>80.050157730515977</c:v>
                </c:pt>
                <c:pt idx="2015" formatCode="_(&quot;$&quot;* #,##0_);_(&quot;$&quot;* \(#,##0\);_(&quot;$&quot;* &quot;-&quot;??_);_(@_)">
                  <c:v>120.53481269925095</c:v>
                </c:pt>
                <c:pt idx="2016" formatCode="_(&quot;$&quot;* #,##0_);_(&quot;$&quot;* \(#,##0\);_(&quot;$&quot;* &quot;-&quot;??_);_(@_)">
                  <c:v>67.585043258680741</c:v>
                </c:pt>
                <c:pt idx="2017" formatCode="_(&quot;$&quot;* #,##0_);_(&quot;$&quot;* \(#,##0\);_(&quot;$&quot;* &quot;-&quot;??_);_(@_)">
                  <c:v>98.520464454070819</c:v>
                </c:pt>
                <c:pt idx="2018" formatCode="_(&quot;$&quot;* #,##0_);_(&quot;$&quot;* \(#,##0\);_(&quot;$&quot;* &quot;-&quot;??_);_(@_)">
                  <c:v>42.676277131222143</c:v>
                </c:pt>
                <c:pt idx="2019" formatCode="_(&quot;$&quot;* #,##0_);_(&quot;$&quot;* \(#,##0\);_(&quot;$&quot;* &quot;-&quot;??_);_(@_)">
                  <c:v>37.461470050851553</c:v>
                </c:pt>
                <c:pt idx="2020" formatCode="_(&quot;$&quot;* #,##0_);_(&quot;$&quot;* \(#,##0\);_(&quot;$&quot;* &quot;-&quot;??_);_(@_)">
                  <c:v>57.654170933489048</c:v>
                </c:pt>
                <c:pt idx="2021" formatCode="_(&quot;$&quot;* #,##0_);_(&quot;$&quot;* \(#,##0\);_(&quot;$&quot;* &quot;-&quot;??_);_(@_)">
                  <c:v>55.697089794027022</c:v>
                </c:pt>
                <c:pt idx="2022" formatCode="_(&quot;$&quot;* #,##0_);_(&quot;$&quot;* \(#,##0\);_(&quot;$&quot;* &quot;-&quot;??_);_(@_)">
                  <c:v>34.99057896441149</c:v>
                </c:pt>
                <c:pt idx="2023" formatCode="_(&quot;$&quot;* #,##0_);_(&quot;$&quot;* \(#,##0\);_(&quot;$&quot;* &quot;-&quot;??_);_(@_)">
                  <c:v>71.103567077771785</c:v>
                </c:pt>
                <c:pt idx="2024" formatCode="_(&quot;$&quot;* #,##0_);_(&quot;$&quot;* \(#,##0\);_(&quot;$&quot;* &quot;-&quot;??_);_(@_)">
                  <c:v>32.544376402091977</c:v>
                </c:pt>
                <c:pt idx="2025" formatCode="_(&quot;$&quot;* #,##0_);_(&quot;$&quot;* \(#,##0\);_(&quot;$&quot;* &quot;-&quot;??_);_(@_)">
                  <c:v>69.289276855949012</c:v>
                </c:pt>
                <c:pt idx="2026" formatCode="_(&quot;$&quot;* #,##0_);_(&quot;$&quot;* \(#,##0\);_(&quot;$&quot;* &quot;-&quot;??_);_(@_)">
                  <c:v>91.012076912316004</c:v>
                </c:pt>
                <c:pt idx="2027" formatCode="_(&quot;$&quot;* #,##0_);_(&quot;$&quot;* \(#,##0\);_(&quot;$&quot;* &quot;-&quot;??_);_(@_)">
                  <c:v>87.031717421454474</c:v>
                </c:pt>
                <c:pt idx="2028" formatCode="_(&quot;$&quot;* #,##0_);_(&quot;$&quot;* \(#,##0\);_(&quot;$&quot;* &quot;-&quot;??_);_(@_)">
                  <c:v>32.383232925129349</c:v>
                </c:pt>
                <c:pt idx="2029" formatCode="_(&quot;$&quot;* #,##0_);_(&quot;$&quot;* \(#,##0\);_(&quot;$&quot;* &quot;-&quot;??_);_(@_)">
                  <c:v>41.204586460769406</c:v>
                </c:pt>
                <c:pt idx="2030" formatCode="_(&quot;$&quot;* #,##0_);_(&quot;$&quot;* \(#,##0\);_(&quot;$&quot;* &quot;-&quot;??_);_(@_)">
                  <c:v>34.004032489245233</c:v>
                </c:pt>
                <c:pt idx="2031" formatCode="_(&quot;$&quot;* #,##0_);_(&quot;$&quot;* \(#,##0\);_(&quot;$&quot;* &quot;-&quot;??_);_(@_)">
                  <c:v>80.904767598147444</c:v>
                </c:pt>
                <c:pt idx="2032" formatCode="_(&quot;$&quot;* #,##0_);_(&quot;$&quot;* \(#,##0\);_(&quot;$&quot;* &quot;-&quot;??_);_(@_)">
                  <c:v>55.24502512531118</c:v>
                </c:pt>
                <c:pt idx="2033" formatCode="_(&quot;$&quot;* #,##0_);_(&quot;$&quot;* \(#,##0\);_(&quot;$&quot;* &quot;-&quot;??_);_(@_)">
                  <c:v>56.338082344613163</c:v>
                </c:pt>
                <c:pt idx="2034" formatCode="_(&quot;$&quot;* #,##0_);_(&quot;$&quot;* \(#,##0\);_(&quot;$&quot;* &quot;-&quot;??_);_(@_)">
                  <c:v>88.80124766758334</c:v>
                </c:pt>
                <c:pt idx="2035" formatCode="_(&quot;$&quot;* #,##0_);_(&quot;$&quot;* \(#,##0\);_(&quot;$&quot;* &quot;-&quot;??_);_(@_)">
                  <c:v>45.389034413806286</c:v>
                </c:pt>
                <c:pt idx="2036" formatCode="_(&quot;$&quot;* #,##0_);_(&quot;$&quot;* \(#,##0\);_(&quot;$&quot;* &quot;-&quot;??_);_(@_)">
                  <c:v>35.427266762613776</c:v>
                </c:pt>
                <c:pt idx="2037" formatCode="_(&quot;$&quot;* #,##0_);_(&quot;$&quot;* \(#,##0\);_(&quot;$&quot;* &quot;-&quot;??_);_(@_)">
                  <c:v>50.7765450823522</c:v>
                </c:pt>
                <c:pt idx="2038" formatCode="_(&quot;$&quot;* #,##0_);_(&quot;$&quot;* \(#,##0\);_(&quot;$&quot;* &quot;-&quot;??_);_(@_)">
                  <c:v>59.258303147594255</c:v>
                </c:pt>
                <c:pt idx="2039" formatCode="_(&quot;$&quot;* #,##0_);_(&quot;$&quot;* \(#,##0\);_(&quot;$&quot;* &quot;-&quot;??_);_(@_)">
                  <c:v>56.147187331178245</c:v>
                </c:pt>
                <c:pt idx="2040" formatCode="_(&quot;$&quot;* #,##0_);_(&quot;$&quot;* \(#,##0\);_(&quot;$&quot;* &quot;-&quot;??_);_(@_)">
                  <c:v>73.10654342474237</c:v>
                </c:pt>
                <c:pt idx="2041" formatCode="_(&quot;$&quot;* #,##0_);_(&quot;$&quot;* \(#,##0\);_(&quot;$&quot;* &quot;-&quot;??_);_(@_)">
                  <c:v>46.052113651750645</c:v>
                </c:pt>
                <c:pt idx="2042" formatCode="_(&quot;$&quot;* #,##0_);_(&quot;$&quot;* \(#,##0\);_(&quot;$&quot;* &quot;-&quot;??_);_(@_)">
                  <c:v>44.10768845553411</c:v>
                </c:pt>
                <c:pt idx="2043" formatCode="_(&quot;$&quot;* #,##0_);_(&quot;$&quot;* \(#,##0\);_(&quot;$&quot;* &quot;-&quot;??_);_(@_)">
                  <c:v>32.181785957423877</c:v>
                </c:pt>
                <c:pt idx="2044" formatCode="_(&quot;$&quot;* #,##0_);_(&quot;$&quot;* \(#,##0\);_(&quot;$&quot;* &quot;-&quot;??_);_(@_)">
                  <c:v>106.61383434603512</c:v>
                </c:pt>
                <c:pt idx="2045" formatCode="_(&quot;$&quot;* #,##0_);_(&quot;$&quot;* \(#,##0\);_(&quot;$&quot;* &quot;-&quot;??_);_(@_)">
                  <c:v>107.46694632288371</c:v>
                </c:pt>
                <c:pt idx="2046" formatCode="_(&quot;$&quot;* #,##0_);_(&quot;$&quot;* \(#,##0\);_(&quot;$&quot;* &quot;-&quot;??_);_(@_)">
                  <c:v>37.296602509222893</c:v>
                </c:pt>
                <c:pt idx="2047" formatCode="_(&quot;$&quot;* #,##0_);_(&quot;$&quot;* \(#,##0\);_(&quot;$&quot;* &quot;-&quot;??_);_(@_)">
                  <c:v>73.752526240736131</c:v>
                </c:pt>
                <c:pt idx="2048" formatCode="_(&quot;$&quot;* #,##0_);_(&quot;$&quot;* \(#,##0\);_(&quot;$&quot;* &quot;-&quot;??_);_(@_)">
                  <c:v>104.55426500181542</c:v>
                </c:pt>
                <c:pt idx="2049" formatCode="_(&quot;$&quot;* #,##0_);_(&quot;$&quot;* \(#,##0\);_(&quot;$&quot;* &quot;-&quot;??_);_(@_)">
                  <c:v>63.130583901099776</c:v>
                </c:pt>
                <c:pt idx="2050" formatCode="_(&quot;$&quot;* #,##0_);_(&quot;$&quot;* \(#,##0\);_(&quot;$&quot;* &quot;-&quot;??_);_(@_)">
                  <c:v>57.58315866866301</c:v>
                </c:pt>
                <c:pt idx="2051" formatCode="_(&quot;$&quot;* #,##0_);_(&quot;$&quot;* \(#,##0\);_(&quot;$&quot;* &quot;-&quot;??_);_(@_)">
                  <c:v>36.439065600736967</c:v>
                </c:pt>
                <c:pt idx="2052" formatCode="_(&quot;$&quot;* #,##0_);_(&quot;$&quot;* \(#,##0\);_(&quot;$&quot;* &quot;-&quot;??_);_(@_)">
                  <c:v>40.172481890694499</c:v>
                </c:pt>
                <c:pt idx="2053" formatCode="_(&quot;$&quot;* #,##0_);_(&quot;$&quot;* \(#,##0\);_(&quot;$&quot;* &quot;-&quot;??_);_(@_)">
                  <c:v>87.448759163744498</c:v>
                </c:pt>
                <c:pt idx="2054" formatCode="_(&quot;$&quot;* #,##0_);_(&quot;$&quot;* \(#,##0\);_(&quot;$&quot;* &quot;-&quot;??_);_(@_)">
                  <c:v>42.524334891382118</c:v>
                </c:pt>
                <c:pt idx="2055" formatCode="_(&quot;$&quot;* #,##0_);_(&quot;$&quot;* \(#,##0\);_(&quot;$&quot;* &quot;-&quot;??_);_(@_)">
                  <c:v>98.65190246392811</c:v>
                </c:pt>
                <c:pt idx="2056" formatCode="_(&quot;$&quot;* #,##0_);_(&quot;$&quot;* \(#,##0\);_(&quot;$&quot;* &quot;-&quot;??_);_(@_)">
                  <c:v>38.51004779601169</c:v>
                </c:pt>
                <c:pt idx="2057" formatCode="_(&quot;$&quot;* #,##0_);_(&quot;$&quot;* \(#,##0\);_(&quot;$&quot;* &quot;-&quot;??_);_(@_)">
                  <c:v>56.252113405885744</c:v>
                </c:pt>
                <c:pt idx="2058" formatCode="_(&quot;$&quot;* #,##0_);_(&quot;$&quot;* \(#,##0\);_(&quot;$&quot;* &quot;-&quot;??_);_(@_)">
                  <c:v>77.976471838860107</c:v>
                </c:pt>
                <c:pt idx="2059" formatCode="_(&quot;$&quot;* #,##0_);_(&quot;$&quot;* \(#,##0\);_(&quot;$&quot;* &quot;-&quot;??_);_(@_)">
                  <c:v>53.076081669953616</c:v>
                </c:pt>
                <c:pt idx="2060" formatCode="_(&quot;$&quot;* #,##0_);_(&quot;$&quot;* \(#,##0\);_(&quot;$&quot;* &quot;-&quot;??_);_(@_)">
                  <c:v>68.072192292740951</c:v>
                </c:pt>
                <c:pt idx="2061" formatCode="_(&quot;$&quot;* #,##0_);_(&quot;$&quot;* \(#,##0\);_(&quot;$&quot;* &quot;-&quot;??_);_(@_)">
                  <c:v>66.472596248142196</c:v>
                </c:pt>
                <c:pt idx="2062" formatCode="_(&quot;$&quot;* #,##0_);_(&quot;$&quot;* \(#,##0\);_(&quot;$&quot;* &quot;-&quot;??_);_(@_)">
                  <c:v>38.267024278616944</c:v>
                </c:pt>
                <c:pt idx="2063" formatCode="_(&quot;$&quot;* #,##0_);_(&quot;$&quot;* \(#,##0\);_(&quot;$&quot;* &quot;-&quot;??_);_(@_)">
                  <c:v>57.423847058148937</c:v>
                </c:pt>
                <c:pt idx="2064" formatCode="_(&quot;$&quot;* #,##0_);_(&quot;$&quot;* \(#,##0\);_(&quot;$&quot;* &quot;-&quot;??_);_(@_)">
                  <c:v>74.176178347070064</c:v>
                </c:pt>
                <c:pt idx="2065" formatCode="_(&quot;$&quot;* #,##0_);_(&quot;$&quot;* \(#,##0\);_(&quot;$&quot;* &quot;-&quot;??_);_(@_)">
                  <c:v>100.56508963418656</c:v>
                </c:pt>
                <c:pt idx="2066" formatCode="_(&quot;$&quot;* #,##0_);_(&quot;$&quot;* \(#,##0\);_(&quot;$&quot;* &quot;-&quot;??_);_(@_)">
                  <c:v>70.428736254354035</c:v>
                </c:pt>
                <c:pt idx="2067" formatCode="_(&quot;$&quot;* #,##0_);_(&quot;$&quot;* \(#,##0\);_(&quot;$&quot;* &quot;-&quot;??_);_(@_)">
                  <c:v>80.562260550589244</c:v>
                </c:pt>
                <c:pt idx="2068" formatCode="_(&quot;$&quot;* #,##0_);_(&quot;$&quot;* \(#,##0\);_(&quot;$&quot;* &quot;-&quot;??_);_(@_)">
                  <c:v>32.93420232718865</c:v>
                </c:pt>
                <c:pt idx="2069" formatCode="_(&quot;$&quot;* #,##0_);_(&quot;$&quot;* \(#,##0\);_(&quot;$&quot;* &quot;-&quot;??_);_(@_)">
                  <c:v>49.655506544666437</c:v>
                </c:pt>
                <c:pt idx="2070" formatCode="_(&quot;$&quot;* #,##0_);_(&quot;$&quot;* \(#,##0\);_(&quot;$&quot;* &quot;-&quot;??_);_(@_)">
                  <c:v>47.147087180962558</c:v>
                </c:pt>
                <c:pt idx="2071" formatCode="_(&quot;$&quot;* #,##0_);_(&quot;$&quot;* \(#,##0\);_(&quot;$&quot;* &quot;-&quot;??_);_(@_)">
                  <c:v>64.370991736774513</c:v>
                </c:pt>
                <c:pt idx="2072" formatCode="_(&quot;$&quot;* #,##0_);_(&quot;$&quot;* \(#,##0\);_(&quot;$&quot;* &quot;-&quot;??_);_(@_)">
                  <c:v>45.568185819694449</c:v>
                </c:pt>
                <c:pt idx="2073" formatCode="_(&quot;$&quot;* #,##0_);_(&quot;$&quot;* \(#,##0\);_(&quot;$&quot;* &quot;-&quot;??_);_(@_)">
                  <c:v>78.095404145722412</c:v>
                </c:pt>
                <c:pt idx="2074" formatCode="_(&quot;$&quot;* #,##0_);_(&quot;$&quot;* \(#,##0\);_(&quot;$&quot;* &quot;-&quot;??_);_(@_)">
                  <c:v>52.129088913861438</c:v>
                </c:pt>
                <c:pt idx="2075" formatCode="_(&quot;$&quot;* #,##0_);_(&quot;$&quot;* \(#,##0\);_(&quot;$&quot;* &quot;-&quot;??_);_(@_)">
                  <c:v>25.56854526697521</c:v>
                </c:pt>
                <c:pt idx="2076" formatCode="_(&quot;$&quot;* #,##0_);_(&quot;$&quot;* \(#,##0\);_(&quot;$&quot;* &quot;-&quot;??_);_(@_)">
                  <c:v>55.136806652499196</c:v>
                </c:pt>
                <c:pt idx="2077" formatCode="_(&quot;$&quot;* #,##0_);_(&quot;$&quot;* \(#,##0\);_(&quot;$&quot;* &quot;-&quot;??_);_(@_)">
                  <c:v>39.816252917543991</c:v>
                </c:pt>
                <c:pt idx="2078" formatCode="_(&quot;$&quot;* #,##0_);_(&quot;$&quot;* \(#,##0\);_(&quot;$&quot;* &quot;-&quot;??_);_(@_)">
                  <c:v>49.186553056507655</c:v>
                </c:pt>
                <c:pt idx="2079" formatCode="_(&quot;$&quot;* #,##0_);_(&quot;$&quot;* \(#,##0\);_(&quot;$&quot;* &quot;-&quot;??_);_(@_)">
                  <c:v>37.221549547795519</c:v>
                </c:pt>
                <c:pt idx="2080" formatCode="_(&quot;$&quot;* #,##0_);_(&quot;$&quot;* \(#,##0\);_(&quot;$&quot;* &quot;-&quot;??_);_(@_)">
                  <c:v>74.543171312201764</c:v>
                </c:pt>
                <c:pt idx="2081" formatCode="_(&quot;$&quot;* #,##0_);_(&quot;$&quot;* \(#,##0\);_(&quot;$&quot;* &quot;-&quot;??_);_(@_)">
                  <c:v>74.456702912178343</c:v>
                </c:pt>
                <c:pt idx="2082" formatCode="_(&quot;$&quot;* #,##0_);_(&quot;$&quot;* \(#,##0\);_(&quot;$&quot;* &quot;-&quot;??_);_(@_)">
                  <c:v>70.431036899554485</c:v>
                </c:pt>
                <c:pt idx="2083" formatCode="_(&quot;$&quot;* #,##0_);_(&quot;$&quot;* \(#,##0\);_(&quot;$&quot;* &quot;-&quot;??_);_(@_)">
                  <c:v>45.558470657264827</c:v>
                </c:pt>
                <c:pt idx="2084" formatCode="_(&quot;$&quot;* #,##0_);_(&quot;$&quot;* \(#,##0\);_(&quot;$&quot;* &quot;-&quot;??_);_(@_)">
                  <c:v>74.440499402862713</c:v>
                </c:pt>
                <c:pt idx="2085" formatCode="_(&quot;$&quot;* #,##0_);_(&quot;$&quot;* \(#,##0\);_(&quot;$&quot;* &quot;-&quot;??_);_(@_)">
                  <c:v>64.370150739463526</c:v>
                </c:pt>
                <c:pt idx="2086" formatCode="_(&quot;$&quot;* #,##0_);_(&quot;$&quot;* \(#,##0\);_(&quot;$&quot;* &quot;-&quot;??_);_(@_)">
                  <c:v>92.789729421238363</c:v>
                </c:pt>
                <c:pt idx="2087" formatCode="_(&quot;$&quot;* #,##0_);_(&quot;$&quot;* \(#,##0\);_(&quot;$&quot;* &quot;-&quot;??_);_(@_)">
                  <c:v>103.41845141638267</c:v>
                </c:pt>
                <c:pt idx="2088" formatCode="_(&quot;$&quot;* #,##0_);_(&quot;$&quot;* \(#,##0\);_(&quot;$&quot;* &quot;-&quot;??_);_(@_)">
                  <c:v>95.110764515439001</c:v>
                </c:pt>
                <c:pt idx="2089" formatCode="_(&quot;$&quot;* #,##0_);_(&quot;$&quot;* \(#,##0\);_(&quot;$&quot;* &quot;-&quot;??_);_(@_)">
                  <c:v>53.236247661627758</c:v>
                </c:pt>
                <c:pt idx="2090" formatCode="_(&quot;$&quot;* #,##0_);_(&quot;$&quot;* \(#,##0\);_(&quot;$&quot;* &quot;-&quot;??_);_(@_)">
                  <c:v>89.52784733158137</c:v>
                </c:pt>
                <c:pt idx="2091" formatCode="_(&quot;$&quot;* #,##0_);_(&quot;$&quot;* \(#,##0\);_(&quot;$&quot;* &quot;-&quot;??_);_(@_)">
                  <c:v>50.942355703486434</c:v>
                </c:pt>
                <c:pt idx="2092" formatCode="_(&quot;$&quot;* #,##0_);_(&quot;$&quot;* \(#,##0\);_(&quot;$&quot;* &quot;-&quot;??_);_(@_)">
                  <c:v>48.822563705110326</c:v>
                </c:pt>
                <c:pt idx="2093" formatCode="_(&quot;$&quot;* #,##0_);_(&quot;$&quot;* \(#,##0\);_(&quot;$&quot;* &quot;-&quot;??_);_(@_)">
                  <c:v>72.461432991338214</c:v>
                </c:pt>
                <c:pt idx="2094" formatCode="_(&quot;$&quot;* #,##0_);_(&quot;$&quot;* \(#,##0\);_(&quot;$&quot;* &quot;-&quot;??_);_(@_)">
                  <c:v>66.51513084990097</c:v>
                </c:pt>
                <c:pt idx="2095" formatCode="_(&quot;$&quot;* #,##0_);_(&quot;$&quot;* \(#,##0\);_(&quot;$&quot;* &quot;-&quot;??_);_(@_)">
                  <c:v>95.705122911761052</c:v>
                </c:pt>
                <c:pt idx="2096" formatCode="_(&quot;$&quot;* #,##0_);_(&quot;$&quot;* \(#,##0\);_(&quot;$&quot;* &quot;-&quot;??_);_(@_)">
                  <c:v>20.985623166579423</c:v>
                </c:pt>
                <c:pt idx="2097" formatCode="_(&quot;$&quot;* #,##0_);_(&quot;$&quot;* \(#,##0\);_(&quot;$&quot;* &quot;-&quot;??_);_(@_)">
                  <c:v>89.681509670664482</c:v>
                </c:pt>
                <c:pt idx="2098" formatCode="_(&quot;$&quot;* #,##0_);_(&quot;$&quot;* \(#,##0\);_(&quot;$&quot;* &quot;-&quot;??_);_(@_)">
                  <c:v>27.500032656389461</c:v>
                </c:pt>
                <c:pt idx="2099" formatCode="_(&quot;$&quot;* #,##0_);_(&quot;$&quot;* \(#,##0\);_(&quot;$&quot;* &quot;-&quot;??_);_(@_)">
                  <c:v>27.679257964249011</c:v>
                </c:pt>
                <c:pt idx="2100" formatCode="_(&quot;$&quot;* #,##0_);_(&quot;$&quot;* \(#,##0\);_(&quot;$&quot;* &quot;-&quot;??_);_(@_)">
                  <c:v>35.487212525915609</c:v>
                </c:pt>
              </c:numCache>
            </c:numRef>
          </c:yVal>
          <c:smooth val="0"/>
          <c:extLst>
            <c:ext xmlns:c16="http://schemas.microsoft.com/office/drawing/2014/chart" uri="{C3380CC4-5D6E-409C-BE32-E72D297353CC}">
              <c16:uniqueId val="{00000001-517E-4916-A6A1-26BE1946EBEC}"/>
            </c:ext>
          </c:extLst>
        </c:ser>
        <c:ser>
          <c:idx val="2"/>
          <c:order val="2"/>
          <c:tx>
            <c:strRef>
              <c:f>'PC Supply vs. PC Price'!$G$4</c:f>
              <c:strCache>
                <c:ptCount val="1"/>
                <c:pt idx="0">
                  <c:v>Fall</c:v>
                </c:pt>
              </c:strCache>
            </c:strRef>
          </c:tx>
          <c:spPr>
            <a:ln w="19050" cap="rnd">
              <a:noFill/>
              <a:round/>
            </a:ln>
            <a:effectLst/>
          </c:spPr>
          <c:marker>
            <c:symbol val="circle"/>
            <c:size val="5"/>
            <c:spPr>
              <a:solidFill>
                <a:schemeClr val="accent5">
                  <a:lumMod val="75000"/>
                  <a:alpha val="20000"/>
                </a:schemeClr>
              </a:solidFill>
              <a:ln w="3175">
                <a:noFill/>
              </a:ln>
              <a:effectLst/>
            </c:spPr>
          </c:marker>
          <c:xVal>
            <c:numRef>
              <c:f>'PC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 Supply vs. PC Price'!$G$5:$G$4207</c:f>
              <c:numCache>
                <c:formatCode>General</c:formatCode>
                <c:ptCount val="4203"/>
                <c:pt idx="2102" formatCode="_(&quot;$&quot;* #,##0_);_(&quot;$&quot;* \(#,##0\);_(&quot;$&quot;* &quot;-&quot;??_);_(@_)">
                  <c:v>0</c:v>
                </c:pt>
                <c:pt idx="2103" formatCode="_(&quot;$&quot;* #,##0_);_(&quot;$&quot;* \(#,##0\);_(&quot;$&quot;* &quot;-&quot;??_);_(@_)">
                  <c:v>15.736181740535136</c:v>
                </c:pt>
                <c:pt idx="2104" formatCode="_(&quot;$&quot;* #,##0_);_(&quot;$&quot;* \(#,##0\);_(&quot;$&quot;* &quot;-&quot;??_);_(@_)">
                  <c:v>4.2788137161779876</c:v>
                </c:pt>
                <c:pt idx="2105" formatCode="_(&quot;$&quot;* #,##0_);_(&quot;$&quot;* \(#,##0\);_(&quot;$&quot;* &quot;-&quot;??_);_(@_)">
                  <c:v>0</c:v>
                </c:pt>
                <c:pt idx="2106" formatCode="_(&quot;$&quot;* #,##0_);_(&quot;$&quot;* \(#,##0\);_(&quot;$&quot;* &quot;-&quot;??_);_(@_)">
                  <c:v>27.103591484224712</c:v>
                </c:pt>
                <c:pt idx="2107" formatCode="_(&quot;$&quot;* #,##0_);_(&quot;$&quot;* \(#,##0\);_(&quot;$&quot;* &quot;-&quot;??_);_(@_)">
                  <c:v>0</c:v>
                </c:pt>
                <c:pt idx="2108" formatCode="_(&quot;$&quot;* #,##0_);_(&quot;$&quot;* \(#,##0\);_(&quot;$&quot;* &quot;-&quot;??_);_(@_)">
                  <c:v>0</c:v>
                </c:pt>
                <c:pt idx="2109" formatCode="_(&quot;$&quot;* #,##0_);_(&quot;$&quot;* \(#,##0\);_(&quot;$&quot;* &quot;-&quot;??_);_(@_)">
                  <c:v>14.437802968573664</c:v>
                </c:pt>
                <c:pt idx="2110" formatCode="_(&quot;$&quot;* #,##0_);_(&quot;$&quot;* \(#,##0\);_(&quot;$&quot;* &quot;-&quot;??_);_(@_)">
                  <c:v>35.625976070665381</c:v>
                </c:pt>
                <c:pt idx="2111" formatCode="_(&quot;$&quot;* #,##0_);_(&quot;$&quot;* \(#,##0\);_(&quot;$&quot;* &quot;-&quot;??_);_(@_)">
                  <c:v>0</c:v>
                </c:pt>
                <c:pt idx="2112" formatCode="_(&quot;$&quot;* #,##0_);_(&quot;$&quot;* \(#,##0\);_(&quot;$&quot;* &quot;-&quot;??_);_(@_)">
                  <c:v>14.018100758999273</c:v>
                </c:pt>
                <c:pt idx="2113" formatCode="_(&quot;$&quot;* #,##0_);_(&quot;$&quot;* \(#,##0\);_(&quot;$&quot;* &quot;-&quot;??_);_(@_)">
                  <c:v>49.787998255238875</c:v>
                </c:pt>
                <c:pt idx="2114" formatCode="_(&quot;$&quot;* #,##0_);_(&quot;$&quot;* \(#,##0\);_(&quot;$&quot;* &quot;-&quot;??_);_(@_)">
                  <c:v>2.630016614102495</c:v>
                </c:pt>
                <c:pt idx="2115" formatCode="_(&quot;$&quot;* #,##0_);_(&quot;$&quot;* \(#,##0\);_(&quot;$&quot;* &quot;-&quot;??_);_(@_)">
                  <c:v>6.1116080757395022</c:v>
                </c:pt>
                <c:pt idx="2116" formatCode="_(&quot;$&quot;* #,##0_);_(&quot;$&quot;* \(#,##0\);_(&quot;$&quot;* &quot;-&quot;??_);_(@_)">
                  <c:v>3.9089383558854687</c:v>
                </c:pt>
                <c:pt idx="2117" formatCode="_(&quot;$&quot;* #,##0_);_(&quot;$&quot;* \(#,##0\);_(&quot;$&quot;* &quot;-&quot;??_);_(@_)">
                  <c:v>0</c:v>
                </c:pt>
                <c:pt idx="2118" formatCode="_(&quot;$&quot;* #,##0_);_(&quot;$&quot;* \(#,##0\);_(&quot;$&quot;* &quot;-&quot;??_);_(@_)">
                  <c:v>0</c:v>
                </c:pt>
                <c:pt idx="2119" formatCode="_(&quot;$&quot;* #,##0_);_(&quot;$&quot;* \(#,##0\);_(&quot;$&quot;* &quot;-&quot;??_);_(@_)">
                  <c:v>20.645647763621891</c:v>
                </c:pt>
                <c:pt idx="2120" formatCode="_(&quot;$&quot;* #,##0_);_(&quot;$&quot;* \(#,##0\);_(&quot;$&quot;* &quot;-&quot;??_);_(@_)">
                  <c:v>0</c:v>
                </c:pt>
                <c:pt idx="2121" formatCode="_(&quot;$&quot;* #,##0_);_(&quot;$&quot;* \(#,##0\);_(&quot;$&quot;* &quot;-&quot;??_);_(@_)">
                  <c:v>0</c:v>
                </c:pt>
                <c:pt idx="2122" formatCode="_(&quot;$&quot;* #,##0_);_(&quot;$&quot;* \(#,##0\);_(&quot;$&quot;* &quot;-&quot;??_);_(@_)">
                  <c:v>0</c:v>
                </c:pt>
                <c:pt idx="2123" formatCode="_(&quot;$&quot;* #,##0_);_(&quot;$&quot;* \(#,##0\);_(&quot;$&quot;* &quot;-&quot;??_);_(@_)">
                  <c:v>30.70767784180428</c:v>
                </c:pt>
                <c:pt idx="2124" formatCode="_(&quot;$&quot;* #,##0_);_(&quot;$&quot;* \(#,##0\);_(&quot;$&quot;* &quot;-&quot;??_);_(@_)">
                  <c:v>35.796944542853581</c:v>
                </c:pt>
                <c:pt idx="2125" formatCode="_(&quot;$&quot;* #,##0_);_(&quot;$&quot;* \(#,##0\);_(&quot;$&quot;* &quot;-&quot;??_);_(@_)">
                  <c:v>1.8893559956076686</c:v>
                </c:pt>
                <c:pt idx="2126" formatCode="_(&quot;$&quot;* #,##0_);_(&quot;$&quot;* \(#,##0\);_(&quot;$&quot;* &quot;-&quot;??_);_(@_)">
                  <c:v>10.200666206651434</c:v>
                </c:pt>
                <c:pt idx="2127" formatCode="_(&quot;$&quot;* #,##0_);_(&quot;$&quot;* \(#,##0\);_(&quot;$&quot;* &quot;-&quot;??_);_(@_)">
                  <c:v>2.6391135262253078</c:v>
                </c:pt>
                <c:pt idx="2128" formatCode="_(&quot;$&quot;* #,##0_);_(&quot;$&quot;* \(#,##0\);_(&quot;$&quot;* &quot;-&quot;??_);_(@_)">
                  <c:v>0</c:v>
                </c:pt>
                <c:pt idx="2129" formatCode="_(&quot;$&quot;* #,##0_);_(&quot;$&quot;* \(#,##0\);_(&quot;$&quot;* &quot;-&quot;??_);_(@_)">
                  <c:v>45.625010898058072</c:v>
                </c:pt>
                <c:pt idx="2130" formatCode="_(&quot;$&quot;* #,##0_);_(&quot;$&quot;* \(#,##0\);_(&quot;$&quot;* &quot;-&quot;??_);_(@_)">
                  <c:v>50.622204698570812</c:v>
                </c:pt>
                <c:pt idx="2131" formatCode="_(&quot;$&quot;* #,##0_);_(&quot;$&quot;* \(#,##0\);_(&quot;$&quot;* &quot;-&quot;??_);_(@_)">
                  <c:v>0</c:v>
                </c:pt>
                <c:pt idx="2132" formatCode="_(&quot;$&quot;* #,##0_);_(&quot;$&quot;* \(#,##0\);_(&quot;$&quot;* &quot;-&quot;??_);_(@_)">
                  <c:v>0</c:v>
                </c:pt>
                <c:pt idx="2133" formatCode="_(&quot;$&quot;* #,##0_);_(&quot;$&quot;* \(#,##0\);_(&quot;$&quot;* &quot;-&quot;??_);_(@_)">
                  <c:v>0</c:v>
                </c:pt>
                <c:pt idx="2134" formatCode="_(&quot;$&quot;* #,##0_);_(&quot;$&quot;* \(#,##0\);_(&quot;$&quot;* &quot;-&quot;??_);_(@_)">
                  <c:v>31.132786816642554</c:v>
                </c:pt>
                <c:pt idx="2135" formatCode="_(&quot;$&quot;* #,##0_);_(&quot;$&quot;* \(#,##0\);_(&quot;$&quot;* &quot;-&quot;??_);_(@_)">
                  <c:v>13.452427479869815</c:v>
                </c:pt>
                <c:pt idx="2136" formatCode="_(&quot;$&quot;* #,##0_);_(&quot;$&quot;* \(#,##0\);_(&quot;$&quot;* &quot;-&quot;??_);_(@_)">
                  <c:v>41.864218145445591</c:v>
                </c:pt>
                <c:pt idx="2137" formatCode="_(&quot;$&quot;* #,##0_);_(&quot;$&quot;* \(#,##0\);_(&quot;$&quot;* &quot;-&quot;??_);_(@_)">
                  <c:v>0</c:v>
                </c:pt>
                <c:pt idx="2138" formatCode="_(&quot;$&quot;* #,##0_);_(&quot;$&quot;* \(#,##0\);_(&quot;$&quot;* &quot;-&quot;??_);_(@_)">
                  <c:v>12.325752496429885</c:v>
                </c:pt>
                <c:pt idx="2139" formatCode="_(&quot;$&quot;* #,##0_);_(&quot;$&quot;* \(#,##0\);_(&quot;$&quot;* &quot;-&quot;??_);_(@_)">
                  <c:v>0</c:v>
                </c:pt>
                <c:pt idx="2140" formatCode="_(&quot;$&quot;* #,##0_);_(&quot;$&quot;* \(#,##0\);_(&quot;$&quot;* &quot;-&quot;??_);_(@_)">
                  <c:v>15.617802511040413</c:v>
                </c:pt>
                <c:pt idx="2141" formatCode="_(&quot;$&quot;* #,##0_);_(&quot;$&quot;* \(#,##0\);_(&quot;$&quot;* &quot;-&quot;??_);_(@_)">
                  <c:v>8.674427644023833</c:v>
                </c:pt>
                <c:pt idx="2142" formatCode="_(&quot;$&quot;* #,##0_);_(&quot;$&quot;* \(#,##0\);_(&quot;$&quot;* &quot;-&quot;??_);_(@_)">
                  <c:v>0</c:v>
                </c:pt>
                <c:pt idx="2143" formatCode="_(&quot;$&quot;* #,##0_);_(&quot;$&quot;* \(#,##0\);_(&quot;$&quot;* &quot;-&quot;??_);_(@_)">
                  <c:v>0</c:v>
                </c:pt>
                <c:pt idx="2144" formatCode="_(&quot;$&quot;* #,##0_);_(&quot;$&quot;* \(#,##0\);_(&quot;$&quot;* &quot;-&quot;??_);_(@_)">
                  <c:v>50.756524216856988</c:v>
                </c:pt>
                <c:pt idx="2145" formatCode="_(&quot;$&quot;* #,##0_);_(&quot;$&quot;* \(#,##0\);_(&quot;$&quot;* &quot;-&quot;??_);_(@_)">
                  <c:v>15.368009292766009</c:v>
                </c:pt>
                <c:pt idx="2146" formatCode="_(&quot;$&quot;* #,##0_);_(&quot;$&quot;* \(#,##0\);_(&quot;$&quot;* &quot;-&quot;??_);_(@_)">
                  <c:v>0</c:v>
                </c:pt>
                <c:pt idx="2147" formatCode="_(&quot;$&quot;* #,##0_);_(&quot;$&quot;* \(#,##0\);_(&quot;$&quot;* &quot;-&quot;??_);_(@_)">
                  <c:v>21.708298545707066</c:v>
                </c:pt>
                <c:pt idx="2148" formatCode="_(&quot;$&quot;* #,##0_);_(&quot;$&quot;* \(#,##0\);_(&quot;$&quot;* &quot;-&quot;??_);_(@_)">
                  <c:v>5.7134480338435472</c:v>
                </c:pt>
                <c:pt idx="2149" formatCode="_(&quot;$&quot;* #,##0_);_(&quot;$&quot;* \(#,##0\);_(&quot;$&quot;* &quot;-&quot;??_);_(@_)">
                  <c:v>0</c:v>
                </c:pt>
                <c:pt idx="2150" formatCode="_(&quot;$&quot;* #,##0_);_(&quot;$&quot;* \(#,##0\);_(&quot;$&quot;* &quot;-&quot;??_);_(@_)">
                  <c:v>0</c:v>
                </c:pt>
                <c:pt idx="2151" formatCode="_(&quot;$&quot;* #,##0_);_(&quot;$&quot;* \(#,##0\);_(&quot;$&quot;* &quot;-&quot;??_);_(@_)">
                  <c:v>16.293423876324045</c:v>
                </c:pt>
                <c:pt idx="2152" formatCode="_(&quot;$&quot;* #,##0_);_(&quot;$&quot;* \(#,##0\);_(&quot;$&quot;* &quot;-&quot;??_);_(@_)">
                  <c:v>2.6048318653058407</c:v>
                </c:pt>
                <c:pt idx="2153" formatCode="_(&quot;$&quot;* #,##0_);_(&quot;$&quot;* \(#,##0\);_(&quot;$&quot;* &quot;-&quot;??_);_(@_)">
                  <c:v>10.762165038687453</c:v>
                </c:pt>
                <c:pt idx="2154" formatCode="_(&quot;$&quot;* #,##0_);_(&quot;$&quot;* \(#,##0\);_(&quot;$&quot;* &quot;-&quot;??_);_(@_)">
                  <c:v>0</c:v>
                </c:pt>
                <c:pt idx="2155" formatCode="_(&quot;$&quot;* #,##0_);_(&quot;$&quot;* \(#,##0\);_(&quot;$&quot;* &quot;-&quot;??_);_(@_)">
                  <c:v>17.391184133811155</c:v>
                </c:pt>
                <c:pt idx="2156" formatCode="_(&quot;$&quot;* #,##0_);_(&quot;$&quot;* \(#,##0\);_(&quot;$&quot;* &quot;-&quot;??_);_(@_)">
                  <c:v>11.639502971061049</c:v>
                </c:pt>
                <c:pt idx="2157" formatCode="_(&quot;$&quot;* #,##0_);_(&quot;$&quot;* \(#,##0\);_(&quot;$&quot;* &quot;-&quot;??_);_(@_)">
                  <c:v>0</c:v>
                </c:pt>
                <c:pt idx="2158" formatCode="_(&quot;$&quot;* #,##0_);_(&quot;$&quot;* \(#,##0\);_(&quot;$&quot;* &quot;-&quot;??_);_(@_)">
                  <c:v>12.515987865514544</c:v>
                </c:pt>
                <c:pt idx="2159" formatCode="_(&quot;$&quot;* #,##0_);_(&quot;$&quot;* \(#,##0\);_(&quot;$&quot;* &quot;-&quot;??_);_(@_)">
                  <c:v>26.184689392958703</c:v>
                </c:pt>
                <c:pt idx="2160" formatCode="_(&quot;$&quot;* #,##0_);_(&quot;$&quot;* \(#,##0\);_(&quot;$&quot;* &quot;-&quot;??_);_(@_)">
                  <c:v>37.784252642845701</c:v>
                </c:pt>
                <c:pt idx="2161" formatCode="_(&quot;$&quot;* #,##0_);_(&quot;$&quot;* \(#,##0\);_(&quot;$&quot;* &quot;-&quot;??_);_(@_)">
                  <c:v>20.827097017430791</c:v>
                </c:pt>
                <c:pt idx="2162" formatCode="_(&quot;$&quot;* #,##0_);_(&quot;$&quot;* \(#,##0\);_(&quot;$&quot;* &quot;-&quot;??_);_(@_)">
                  <c:v>16.136670811355149</c:v>
                </c:pt>
                <c:pt idx="2163" formatCode="_(&quot;$&quot;* #,##0_);_(&quot;$&quot;* \(#,##0\);_(&quot;$&quot;* &quot;-&quot;??_);_(@_)">
                  <c:v>5.2245922642378471</c:v>
                </c:pt>
                <c:pt idx="2164" formatCode="_(&quot;$&quot;* #,##0_);_(&quot;$&quot;* \(#,##0\);_(&quot;$&quot;* &quot;-&quot;??_);_(@_)">
                  <c:v>0</c:v>
                </c:pt>
                <c:pt idx="2165" formatCode="_(&quot;$&quot;* #,##0_);_(&quot;$&quot;* \(#,##0\);_(&quot;$&quot;* &quot;-&quot;??_);_(@_)">
                  <c:v>21.644325302367434</c:v>
                </c:pt>
                <c:pt idx="2166" formatCode="_(&quot;$&quot;* #,##0_);_(&quot;$&quot;* \(#,##0\);_(&quot;$&quot;* &quot;-&quot;??_);_(@_)">
                  <c:v>8.8821019377494128</c:v>
                </c:pt>
                <c:pt idx="2167" formatCode="_(&quot;$&quot;* #,##0_);_(&quot;$&quot;* \(#,##0\);_(&quot;$&quot;* &quot;-&quot;??_);_(@_)">
                  <c:v>2.4029273946047414</c:v>
                </c:pt>
                <c:pt idx="2168" formatCode="_(&quot;$&quot;* #,##0_);_(&quot;$&quot;* \(#,##0\);_(&quot;$&quot;* &quot;-&quot;??_);_(@_)">
                  <c:v>0</c:v>
                </c:pt>
                <c:pt idx="2169" formatCode="_(&quot;$&quot;* #,##0_);_(&quot;$&quot;* \(#,##0\);_(&quot;$&quot;* &quot;-&quot;??_);_(@_)">
                  <c:v>0.3496890223233407</c:v>
                </c:pt>
                <c:pt idx="2170" formatCode="_(&quot;$&quot;* #,##0_);_(&quot;$&quot;* \(#,##0\);_(&quot;$&quot;* &quot;-&quot;??_);_(@_)">
                  <c:v>19.367988245170768</c:v>
                </c:pt>
                <c:pt idx="2171" formatCode="_(&quot;$&quot;* #,##0_);_(&quot;$&quot;* \(#,##0\);_(&quot;$&quot;* &quot;-&quot;??_);_(@_)">
                  <c:v>17.639255573661217</c:v>
                </c:pt>
                <c:pt idx="2172" formatCode="_(&quot;$&quot;* #,##0_);_(&quot;$&quot;* \(#,##0\);_(&quot;$&quot;* &quot;-&quot;??_);_(@_)">
                  <c:v>0</c:v>
                </c:pt>
                <c:pt idx="2173" formatCode="_(&quot;$&quot;* #,##0_);_(&quot;$&quot;* \(#,##0\);_(&quot;$&quot;* &quot;-&quot;??_);_(@_)">
                  <c:v>50.39921470709497</c:v>
                </c:pt>
                <c:pt idx="2174" formatCode="_(&quot;$&quot;* #,##0_);_(&quot;$&quot;* \(#,##0\);_(&quot;$&quot;* &quot;-&quot;??_);_(@_)">
                  <c:v>22.757102010783733</c:v>
                </c:pt>
                <c:pt idx="2175" formatCode="_(&quot;$&quot;* #,##0_);_(&quot;$&quot;* \(#,##0\);_(&quot;$&quot;* &quot;-&quot;??_);_(@_)">
                  <c:v>9.8829000568397642</c:v>
                </c:pt>
                <c:pt idx="2176" formatCode="_(&quot;$&quot;* #,##0_);_(&quot;$&quot;* \(#,##0\);_(&quot;$&quot;* &quot;-&quot;??_);_(@_)">
                  <c:v>21.340066818081958</c:v>
                </c:pt>
                <c:pt idx="2177" formatCode="_(&quot;$&quot;* #,##0_);_(&quot;$&quot;* \(#,##0\);_(&quot;$&quot;* &quot;-&quot;??_);_(@_)">
                  <c:v>0</c:v>
                </c:pt>
                <c:pt idx="2178" formatCode="_(&quot;$&quot;* #,##0_);_(&quot;$&quot;* \(#,##0\);_(&quot;$&quot;* &quot;-&quot;??_);_(@_)">
                  <c:v>9.0839548453299379</c:v>
                </c:pt>
                <c:pt idx="2179" formatCode="_(&quot;$&quot;* #,##0_);_(&quot;$&quot;* \(#,##0\);_(&quot;$&quot;* &quot;-&quot;??_);_(@_)">
                  <c:v>0</c:v>
                </c:pt>
                <c:pt idx="2180" formatCode="_(&quot;$&quot;* #,##0_);_(&quot;$&quot;* \(#,##0\);_(&quot;$&quot;* &quot;-&quot;??_);_(@_)">
                  <c:v>6.6093591599252184</c:v>
                </c:pt>
                <c:pt idx="2181" formatCode="_(&quot;$&quot;* #,##0_);_(&quot;$&quot;* \(#,##0\);_(&quot;$&quot;* &quot;-&quot;??_);_(@_)">
                  <c:v>43.3089884707015</c:v>
                </c:pt>
                <c:pt idx="2182" formatCode="_(&quot;$&quot;* #,##0_);_(&quot;$&quot;* \(#,##0\);_(&quot;$&quot;* &quot;-&quot;??_);_(@_)">
                  <c:v>0</c:v>
                </c:pt>
                <c:pt idx="2183" formatCode="_(&quot;$&quot;* #,##0_);_(&quot;$&quot;* \(#,##0\);_(&quot;$&quot;* &quot;-&quot;??_);_(@_)">
                  <c:v>1.7936478154679061</c:v>
                </c:pt>
                <c:pt idx="2184" formatCode="_(&quot;$&quot;* #,##0_);_(&quot;$&quot;* \(#,##0\);_(&quot;$&quot;* &quot;-&quot;??_);_(@_)">
                  <c:v>35.011341880993342</c:v>
                </c:pt>
                <c:pt idx="2185" formatCode="_(&quot;$&quot;* #,##0_);_(&quot;$&quot;* \(#,##0\);_(&quot;$&quot;* &quot;-&quot;??_);_(@_)">
                  <c:v>2.7204978102129385</c:v>
                </c:pt>
                <c:pt idx="2186" formatCode="_(&quot;$&quot;* #,##0_);_(&quot;$&quot;* \(#,##0\);_(&quot;$&quot;* &quot;-&quot;??_);_(@_)">
                  <c:v>0</c:v>
                </c:pt>
                <c:pt idx="2187" formatCode="_(&quot;$&quot;* #,##0_);_(&quot;$&quot;* \(#,##0\);_(&quot;$&quot;* &quot;-&quot;??_);_(@_)">
                  <c:v>0</c:v>
                </c:pt>
                <c:pt idx="2188" formatCode="_(&quot;$&quot;* #,##0_);_(&quot;$&quot;* \(#,##0\);_(&quot;$&quot;* &quot;-&quot;??_);_(@_)">
                  <c:v>5.4277711699190494</c:v>
                </c:pt>
                <c:pt idx="2189" formatCode="_(&quot;$&quot;* #,##0_);_(&quot;$&quot;* \(#,##0\);_(&quot;$&quot;* &quot;-&quot;??_);_(@_)">
                  <c:v>0</c:v>
                </c:pt>
                <c:pt idx="2190" formatCode="_(&quot;$&quot;* #,##0_);_(&quot;$&quot;* \(#,##0\);_(&quot;$&quot;* &quot;-&quot;??_);_(@_)">
                  <c:v>11.298588920624747</c:v>
                </c:pt>
                <c:pt idx="2191" formatCode="_(&quot;$&quot;* #,##0_);_(&quot;$&quot;* \(#,##0\);_(&quot;$&quot;* &quot;-&quot;??_);_(@_)">
                  <c:v>0</c:v>
                </c:pt>
                <c:pt idx="2192" formatCode="_(&quot;$&quot;* #,##0_);_(&quot;$&quot;* \(#,##0\);_(&quot;$&quot;* &quot;-&quot;??_);_(@_)">
                  <c:v>49.54795829692128</c:v>
                </c:pt>
                <c:pt idx="2193" formatCode="_(&quot;$&quot;* #,##0_);_(&quot;$&quot;* \(#,##0\);_(&quot;$&quot;* &quot;-&quot;??_);_(@_)">
                  <c:v>0</c:v>
                </c:pt>
                <c:pt idx="2194" formatCode="_(&quot;$&quot;* #,##0_);_(&quot;$&quot;* \(#,##0\);_(&quot;$&quot;* &quot;-&quot;??_);_(@_)">
                  <c:v>96.371222131929329</c:v>
                </c:pt>
                <c:pt idx="2195" formatCode="_(&quot;$&quot;* #,##0_);_(&quot;$&quot;* \(#,##0\);_(&quot;$&quot;* &quot;-&quot;??_);_(@_)">
                  <c:v>5.5181949635682876</c:v>
                </c:pt>
                <c:pt idx="2196" formatCode="_(&quot;$&quot;* #,##0_);_(&quot;$&quot;* \(#,##0\);_(&quot;$&quot;* &quot;-&quot;??_);_(@_)">
                  <c:v>40.712004010075731</c:v>
                </c:pt>
                <c:pt idx="2197" formatCode="_(&quot;$&quot;* #,##0_);_(&quot;$&quot;* \(#,##0\);_(&quot;$&quot;* &quot;-&quot;??_);_(@_)">
                  <c:v>69.541904298654643</c:v>
                </c:pt>
                <c:pt idx="2198" formatCode="_(&quot;$&quot;* #,##0_);_(&quot;$&quot;* \(#,##0\);_(&quot;$&quot;* &quot;-&quot;??_);_(@_)">
                  <c:v>2.3935008810741762</c:v>
                </c:pt>
                <c:pt idx="2199" formatCode="_(&quot;$&quot;* #,##0_);_(&quot;$&quot;* \(#,##0\);_(&quot;$&quot;* &quot;-&quot;??_);_(@_)">
                  <c:v>47.733803463970929</c:v>
                </c:pt>
                <c:pt idx="2200" formatCode="_(&quot;$&quot;* #,##0_);_(&quot;$&quot;* \(#,##0\);_(&quot;$&quot;* &quot;-&quot;??_);_(@_)">
                  <c:v>0</c:v>
                </c:pt>
                <c:pt idx="2201" formatCode="_(&quot;$&quot;* #,##0_);_(&quot;$&quot;* \(#,##0\);_(&quot;$&quot;* &quot;-&quot;??_);_(@_)">
                  <c:v>2.2184981732483751</c:v>
                </c:pt>
                <c:pt idx="2202" formatCode="_(&quot;$&quot;* #,##0_);_(&quot;$&quot;* \(#,##0\);_(&quot;$&quot;* &quot;-&quot;??_);_(@_)">
                  <c:v>8.1225239108793428</c:v>
                </c:pt>
                <c:pt idx="2203" formatCode="_(&quot;$&quot;* #,##0_);_(&quot;$&quot;* \(#,##0\);_(&quot;$&quot;* &quot;-&quot;??_);_(@_)">
                  <c:v>0</c:v>
                </c:pt>
                <c:pt idx="2204" formatCode="_(&quot;$&quot;* #,##0_);_(&quot;$&quot;* \(#,##0\);_(&quot;$&quot;* &quot;-&quot;??_);_(@_)">
                  <c:v>16.857389434352495</c:v>
                </c:pt>
                <c:pt idx="2205" formatCode="_(&quot;$&quot;* #,##0_);_(&quot;$&quot;* \(#,##0\);_(&quot;$&quot;* &quot;-&quot;??_);_(@_)">
                  <c:v>14.778918425279951</c:v>
                </c:pt>
                <c:pt idx="2206" formatCode="_(&quot;$&quot;* #,##0_);_(&quot;$&quot;* \(#,##0\);_(&quot;$&quot;* &quot;-&quot;??_);_(@_)">
                  <c:v>8.3009526624578331</c:v>
                </c:pt>
                <c:pt idx="2207" formatCode="_(&quot;$&quot;* #,##0_);_(&quot;$&quot;* \(#,##0\);_(&quot;$&quot;* &quot;-&quot;??_);_(@_)">
                  <c:v>3.8525678913931265</c:v>
                </c:pt>
                <c:pt idx="2208" formatCode="_(&quot;$&quot;* #,##0_);_(&quot;$&quot;* \(#,##0\);_(&quot;$&quot;* &quot;-&quot;??_);_(@_)">
                  <c:v>7.2130238606371</c:v>
                </c:pt>
                <c:pt idx="2209" formatCode="_(&quot;$&quot;* #,##0_);_(&quot;$&quot;* \(#,##0\);_(&quot;$&quot;* &quot;-&quot;??_);_(@_)">
                  <c:v>86.678433804075993</c:v>
                </c:pt>
                <c:pt idx="2210" formatCode="_(&quot;$&quot;* #,##0_);_(&quot;$&quot;* \(#,##0\);_(&quot;$&quot;* &quot;-&quot;??_);_(@_)">
                  <c:v>3.3090392206880916</c:v>
                </c:pt>
                <c:pt idx="2211" formatCode="_(&quot;$&quot;* #,##0_);_(&quot;$&quot;* \(#,##0\);_(&quot;$&quot;* &quot;-&quot;??_);_(@_)">
                  <c:v>25.649190175221793</c:v>
                </c:pt>
                <c:pt idx="2212" formatCode="_(&quot;$&quot;* #,##0_);_(&quot;$&quot;* \(#,##0\);_(&quot;$&quot;* &quot;-&quot;??_);_(@_)">
                  <c:v>23.102035465088839</c:v>
                </c:pt>
                <c:pt idx="2213" formatCode="_(&quot;$&quot;* #,##0_);_(&quot;$&quot;* \(#,##0\);_(&quot;$&quot;* &quot;-&quot;??_);_(@_)">
                  <c:v>0</c:v>
                </c:pt>
                <c:pt idx="2214" formatCode="_(&quot;$&quot;* #,##0_);_(&quot;$&quot;* \(#,##0\);_(&quot;$&quot;* &quot;-&quot;??_);_(@_)">
                  <c:v>0</c:v>
                </c:pt>
                <c:pt idx="2215" formatCode="_(&quot;$&quot;* #,##0_);_(&quot;$&quot;* \(#,##0\);_(&quot;$&quot;* &quot;-&quot;??_);_(@_)">
                  <c:v>31.180630684267161</c:v>
                </c:pt>
                <c:pt idx="2216" formatCode="_(&quot;$&quot;* #,##0_);_(&quot;$&quot;* \(#,##0\);_(&quot;$&quot;* &quot;-&quot;??_);_(@_)">
                  <c:v>21.528313292881272</c:v>
                </c:pt>
                <c:pt idx="2217" formatCode="_(&quot;$&quot;* #,##0_);_(&quot;$&quot;* \(#,##0\);_(&quot;$&quot;* &quot;-&quot;??_);_(@_)">
                  <c:v>0</c:v>
                </c:pt>
                <c:pt idx="2218" formatCode="_(&quot;$&quot;* #,##0_);_(&quot;$&quot;* \(#,##0\);_(&quot;$&quot;* &quot;-&quot;??_);_(@_)">
                  <c:v>3.9120993301381772</c:v>
                </c:pt>
                <c:pt idx="2219" formatCode="_(&quot;$&quot;* #,##0_);_(&quot;$&quot;* \(#,##0\);_(&quot;$&quot;* &quot;-&quot;??_);_(@_)">
                  <c:v>0</c:v>
                </c:pt>
                <c:pt idx="2220" formatCode="_(&quot;$&quot;* #,##0_);_(&quot;$&quot;* \(#,##0\);_(&quot;$&quot;* &quot;-&quot;??_);_(@_)">
                  <c:v>63.283381309033821</c:v>
                </c:pt>
                <c:pt idx="2221" formatCode="_(&quot;$&quot;* #,##0_);_(&quot;$&quot;* \(#,##0\);_(&quot;$&quot;* &quot;-&quot;??_);_(@_)">
                  <c:v>22.696206953816624</c:v>
                </c:pt>
                <c:pt idx="2222" formatCode="_(&quot;$&quot;* #,##0_);_(&quot;$&quot;* \(#,##0\);_(&quot;$&quot;* &quot;-&quot;??_);_(@_)">
                  <c:v>6.6436224509699331</c:v>
                </c:pt>
                <c:pt idx="2223" formatCode="_(&quot;$&quot;* #,##0_);_(&quot;$&quot;* \(#,##0\);_(&quot;$&quot;* &quot;-&quot;??_);_(@_)">
                  <c:v>15.185629433772371</c:v>
                </c:pt>
                <c:pt idx="2224" formatCode="_(&quot;$&quot;* #,##0_);_(&quot;$&quot;* \(#,##0\);_(&quot;$&quot;* &quot;-&quot;??_);_(@_)">
                  <c:v>0</c:v>
                </c:pt>
                <c:pt idx="2225" formatCode="_(&quot;$&quot;* #,##0_);_(&quot;$&quot;* \(#,##0\);_(&quot;$&quot;* &quot;-&quot;??_);_(@_)">
                  <c:v>5.1302407634803098</c:v>
                </c:pt>
                <c:pt idx="2226" formatCode="_(&quot;$&quot;* #,##0_);_(&quot;$&quot;* \(#,##0\);_(&quot;$&quot;* &quot;-&quot;??_);_(@_)">
                  <c:v>0</c:v>
                </c:pt>
                <c:pt idx="2227" formatCode="_(&quot;$&quot;* #,##0_);_(&quot;$&quot;* \(#,##0\);_(&quot;$&quot;* &quot;-&quot;??_);_(@_)">
                  <c:v>14.98338706128281</c:v>
                </c:pt>
                <c:pt idx="2228" formatCode="_(&quot;$&quot;* #,##0_);_(&quot;$&quot;* \(#,##0\);_(&quot;$&quot;* &quot;-&quot;??_);_(@_)">
                  <c:v>0</c:v>
                </c:pt>
                <c:pt idx="2229" formatCode="_(&quot;$&quot;* #,##0_);_(&quot;$&quot;* \(#,##0\);_(&quot;$&quot;* &quot;-&quot;??_);_(@_)">
                  <c:v>3.2439032524958114</c:v>
                </c:pt>
                <c:pt idx="2230" formatCode="_(&quot;$&quot;* #,##0_);_(&quot;$&quot;* \(#,##0\);_(&quot;$&quot;* &quot;-&quot;??_);_(@_)">
                  <c:v>15.806541501716865</c:v>
                </c:pt>
                <c:pt idx="2231" formatCode="_(&quot;$&quot;* #,##0_);_(&quot;$&quot;* \(#,##0\);_(&quot;$&quot;* &quot;-&quot;??_);_(@_)">
                  <c:v>2.3466502770377056</c:v>
                </c:pt>
                <c:pt idx="2232" formatCode="_(&quot;$&quot;* #,##0_);_(&quot;$&quot;* \(#,##0\);_(&quot;$&quot;* &quot;-&quot;??_);_(@_)">
                  <c:v>3.9020618154233508</c:v>
                </c:pt>
                <c:pt idx="2233" formatCode="_(&quot;$&quot;* #,##0_);_(&quot;$&quot;* \(#,##0\);_(&quot;$&quot;* &quot;-&quot;??_);_(@_)">
                  <c:v>26.302018891656719</c:v>
                </c:pt>
                <c:pt idx="2234" formatCode="_(&quot;$&quot;* #,##0_);_(&quot;$&quot;* \(#,##0\);_(&quot;$&quot;* &quot;-&quot;??_);_(@_)">
                  <c:v>0</c:v>
                </c:pt>
                <c:pt idx="2235" formatCode="_(&quot;$&quot;* #,##0_);_(&quot;$&quot;* \(#,##0\);_(&quot;$&quot;* &quot;-&quot;??_);_(@_)">
                  <c:v>1.0019006530992716</c:v>
                </c:pt>
                <c:pt idx="2236" formatCode="_(&quot;$&quot;* #,##0_);_(&quot;$&quot;* \(#,##0\);_(&quot;$&quot;* &quot;-&quot;??_);_(@_)">
                  <c:v>0</c:v>
                </c:pt>
                <c:pt idx="2237" formatCode="_(&quot;$&quot;* #,##0_);_(&quot;$&quot;* \(#,##0\);_(&quot;$&quot;* &quot;-&quot;??_);_(@_)">
                  <c:v>12.393046473904114</c:v>
                </c:pt>
                <c:pt idx="2238" formatCode="_(&quot;$&quot;* #,##0_);_(&quot;$&quot;* \(#,##0\);_(&quot;$&quot;* &quot;-&quot;??_);_(@_)">
                  <c:v>6.1169439741761469</c:v>
                </c:pt>
                <c:pt idx="2239" formatCode="_(&quot;$&quot;* #,##0_);_(&quot;$&quot;* \(#,##0\);_(&quot;$&quot;* &quot;-&quot;??_);_(@_)">
                  <c:v>39.095273412731316</c:v>
                </c:pt>
                <c:pt idx="2240" formatCode="_(&quot;$&quot;* #,##0_);_(&quot;$&quot;* \(#,##0\);_(&quot;$&quot;* &quot;-&quot;??_);_(@_)">
                  <c:v>9.6551155309572128</c:v>
                </c:pt>
                <c:pt idx="2241" formatCode="_(&quot;$&quot;* #,##0_);_(&quot;$&quot;* \(#,##0\);_(&quot;$&quot;* &quot;-&quot;??_);_(@_)">
                  <c:v>46.684576455319871</c:v>
                </c:pt>
                <c:pt idx="2242" formatCode="_(&quot;$&quot;* #,##0_);_(&quot;$&quot;* \(#,##0\);_(&quot;$&quot;* &quot;-&quot;??_);_(@_)">
                  <c:v>0</c:v>
                </c:pt>
                <c:pt idx="2243" formatCode="_(&quot;$&quot;* #,##0_);_(&quot;$&quot;* \(#,##0\);_(&quot;$&quot;* &quot;-&quot;??_);_(@_)">
                  <c:v>7.1667841704144539</c:v>
                </c:pt>
                <c:pt idx="2244" formatCode="_(&quot;$&quot;* #,##0_);_(&quot;$&quot;* \(#,##0\);_(&quot;$&quot;* &quot;-&quot;??_);_(@_)">
                  <c:v>1.8201449605042812</c:v>
                </c:pt>
                <c:pt idx="2245" formatCode="_(&quot;$&quot;* #,##0_);_(&quot;$&quot;* \(#,##0\);_(&quot;$&quot;* &quot;-&quot;??_);_(@_)">
                  <c:v>0</c:v>
                </c:pt>
                <c:pt idx="2246" formatCode="_(&quot;$&quot;* #,##0_);_(&quot;$&quot;* \(#,##0\);_(&quot;$&quot;* &quot;-&quot;??_);_(@_)">
                  <c:v>13.15930504649481</c:v>
                </c:pt>
                <c:pt idx="2247" formatCode="_(&quot;$&quot;* #,##0_);_(&quot;$&quot;* \(#,##0\);_(&quot;$&quot;* &quot;-&quot;??_);_(@_)">
                  <c:v>0</c:v>
                </c:pt>
                <c:pt idx="2248" formatCode="_(&quot;$&quot;* #,##0_);_(&quot;$&quot;* \(#,##0\);_(&quot;$&quot;* &quot;-&quot;??_);_(@_)">
                  <c:v>17.119441204296159</c:v>
                </c:pt>
                <c:pt idx="2249" formatCode="_(&quot;$&quot;* #,##0_);_(&quot;$&quot;* \(#,##0\);_(&quot;$&quot;* &quot;-&quot;??_);_(@_)">
                  <c:v>68.327261440539516</c:v>
                </c:pt>
                <c:pt idx="2250" formatCode="_(&quot;$&quot;* #,##0_);_(&quot;$&quot;* \(#,##0\);_(&quot;$&quot;* &quot;-&quot;??_);_(@_)">
                  <c:v>47.929346509429394</c:v>
                </c:pt>
                <c:pt idx="2251" formatCode="_(&quot;$&quot;* #,##0_);_(&quot;$&quot;* \(#,##0\);_(&quot;$&quot;* &quot;-&quot;??_);_(@_)">
                  <c:v>21.753415815266532</c:v>
                </c:pt>
                <c:pt idx="2252" formatCode="_(&quot;$&quot;* #,##0_);_(&quot;$&quot;* \(#,##0\);_(&quot;$&quot;* &quot;-&quot;??_);_(@_)">
                  <c:v>16.894251030619156</c:v>
                </c:pt>
                <c:pt idx="2253" formatCode="_(&quot;$&quot;* #,##0_);_(&quot;$&quot;* \(#,##0\);_(&quot;$&quot;* &quot;-&quot;??_);_(@_)">
                  <c:v>1.6213305301695344</c:v>
                </c:pt>
                <c:pt idx="2254" formatCode="_(&quot;$&quot;* #,##0_);_(&quot;$&quot;* \(#,##0\);_(&quot;$&quot;* &quot;-&quot;??_);_(@_)">
                  <c:v>34.865820538294535</c:v>
                </c:pt>
                <c:pt idx="2255" formatCode="_(&quot;$&quot;* #,##0_);_(&quot;$&quot;* \(#,##0\);_(&quot;$&quot;* &quot;-&quot;??_);_(@_)">
                  <c:v>3.7298138652969599</c:v>
                </c:pt>
                <c:pt idx="2256" formatCode="_(&quot;$&quot;* #,##0_);_(&quot;$&quot;* \(#,##0\);_(&quot;$&quot;* &quot;-&quot;??_);_(@_)">
                  <c:v>0</c:v>
                </c:pt>
                <c:pt idx="2257" formatCode="_(&quot;$&quot;* #,##0_);_(&quot;$&quot;* \(#,##0\);_(&quot;$&quot;* &quot;-&quot;??_);_(@_)">
                  <c:v>18.966305313651009</c:v>
                </c:pt>
                <c:pt idx="2258" formatCode="_(&quot;$&quot;* #,##0_);_(&quot;$&quot;* \(#,##0\);_(&quot;$&quot;* &quot;-&quot;??_);_(@_)">
                  <c:v>9.4716813045366823</c:v>
                </c:pt>
                <c:pt idx="2259" formatCode="_(&quot;$&quot;* #,##0_);_(&quot;$&quot;* \(#,##0\);_(&quot;$&quot;* &quot;-&quot;??_);_(@_)">
                  <c:v>18.256663053067992</c:v>
                </c:pt>
                <c:pt idx="2260" formatCode="_(&quot;$&quot;* #,##0_);_(&quot;$&quot;* \(#,##0\);_(&quot;$&quot;* &quot;-&quot;??_);_(@_)">
                  <c:v>0</c:v>
                </c:pt>
                <c:pt idx="2261" formatCode="_(&quot;$&quot;* #,##0_);_(&quot;$&quot;* \(#,##0\);_(&quot;$&quot;* &quot;-&quot;??_);_(@_)">
                  <c:v>4.0436833887013801</c:v>
                </c:pt>
                <c:pt idx="2262" formatCode="_(&quot;$&quot;* #,##0_);_(&quot;$&quot;* \(#,##0\);_(&quot;$&quot;* &quot;-&quot;??_);_(@_)">
                  <c:v>39.072194292182587</c:v>
                </c:pt>
                <c:pt idx="2263" formatCode="_(&quot;$&quot;* #,##0_);_(&quot;$&quot;* \(#,##0\);_(&quot;$&quot;* &quot;-&quot;??_);_(@_)">
                  <c:v>47.958694946579271</c:v>
                </c:pt>
                <c:pt idx="2264" formatCode="_(&quot;$&quot;* #,##0_);_(&quot;$&quot;* \(#,##0\);_(&quot;$&quot;* &quot;-&quot;??_);_(@_)">
                  <c:v>0</c:v>
                </c:pt>
                <c:pt idx="2265" formatCode="_(&quot;$&quot;* #,##0_);_(&quot;$&quot;* \(#,##0\);_(&quot;$&quot;* &quot;-&quot;??_);_(@_)">
                  <c:v>24.5595671323799</c:v>
                </c:pt>
                <c:pt idx="2266" formatCode="_(&quot;$&quot;* #,##0_);_(&quot;$&quot;* \(#,##0\);_(&quot;$&quot;* &quot;-&quot;??_);_(@_)">
                  <c:v>18.212039966716052</c:v>
                </c:pt>
                <c:pt idx="2267" formatCode="_(&quot;$&quot;* #,##0_);_(&quot;$&quot;* \(#,##0\);_(&quot;$&quot;* &quot;-&quot;??_);_(@_)">
                  <c:v>75.111899720319116</c:v>
                </c:pt>
                <c:pt idx="2268" formatCode="_(&quot;$&quot;* #,##0_);_(&quot;$&quot;* \(#,##0\);_(&quot;$&quot;* &quot;-&quot;??_);_(@_)">
                  <c:v>0</c:v>
                </c:pt>
                <c:pt idx="2269" formatCode="_(&quot;$&quot;* #,##0_);_(&quot;$&quot;* \(#,##0\);_(&quot;$&quot;* &quot;-&quot;??_);_(@_)">
                  <c:v>40.631808659805898</c:v>
                </c:pt>
                <c:pt idx="2270" formatCode="_(&quot;$&quot;* #,##0_);_(&quot;$&quot;* \(#,##0\);_(&quot;$&quot;* &quot;-&quot;??_);_(@_)">
                  <c:v>36.653866646630995</c:v>
                </c:pt>
                <c:pt idx="2271" formatCode="_(&quot;$&quot;* #,##0_);_(&quot;$&quot;* \(#,##0\);_(&quot;$&quot;* &quot;-&quot;??_);_(@_)">
                  <c:v>4.7064866889293846</c:v>
                </c:pt>
                <c:pt idx="2272" formatCode="_(&quot;$&quot;* #,##0_);_(&quot;$&quot;* \(#,##0\);_(&quot;$&quot;* &quot;-&quot;??_);_(@_)">
                  <c:v>20.794653477357798</c:v>
                </c:pt>
                <c:pt idx="2273" formatCode="_(&quot;$&quot;* #,##0_);_(&quot;$&quot;* \(#,##0\);_(&quot;$&quot;* &quot;-&quot;??_);_(@_)">
                  <c:v>60.026998872091944</c:v>
                </c:pt>
                <c:pt idx="2274" formatCode="_(&quot;$&quot;* #,##0_);_(&quot;$&quot;* \(#,##0\);_(&quot;$&quot;* &quot;-&quot;??_);_(@_)">
                  <c:v>68.13929223466036</c:v>
                </c:pt>
                <c:pt idx="2275" formatCode="_(&quot;$&quot;* #,##0_);_(&quot;$&quot;* \(#,##0\);_(&quot;$&quot;* &quot;-&quot;??_);_(@_)">
                  <c:v>17.420499687990056</c:v>
                </c:pt>
                <c:pt idx="2276" formatCode="_(&quot;$&quot;* #,##0_);_(&quot;$&quot;* \(#,##0\);_(&quot;$&quot;* &quot;-&quot;??_);_(@_)">
                  <c:v>0</c:v>
                </c:pt>
                <c:pt idx="2277" formatCode="_(&quot;$&quot;* #,##0_);_(&quot;$&quot;* \(#,##0\);_(&quot;$&quot;* &quot;-&quot;??_);_(@_)">
                  <c:v>3.5804019298430729</c:v>
                </c:pt>
                <c:pt idx="2278" formatCode="_(&quot;$&quot;* #,##0_);_(&quot;$&quot;* \(#,##0\);_(&quot;$&quot;* &quot;-&quot;??_);_(@_)">
                  <c:v>26.499500652396975</c:v>
                </c:pt>
                <c:pt idx="2279" formatCode="_(&quot;$&quot;* #,##0_);_(&quot;$&quot;* \(#,##0\);_(&quot;$&quot;* &quot;-&quot;??_);_(@_)">
                  <c:v>24.826656817168914</c:v>
                </c:pt>
                <c:pt idx="2280" formatCode="_(&quot;$&quot;* #,##0_);_(&quot;$&quot;* \(#,##0\);_(&quot;$&quot;* &quot;-&quot;??_);_(@_)">
                  <c:v>28.438525965464986</c:v>
                </c:pt>
                <c:pt idx="2281" formatCode="_(&quot;$&quot;* #,##0_);_(&quot;$&quot;* \(#,##0\);_(&quot;$&quot;* &quot;-&quot;??_);_(@_)">
                  <c:v>0</c:v>
                </c:pt>
                <c:pt idx="2282" formatCode="_(&quot;$&quot;* #,##0_);_(&quot;$&quot;* \(#,##0\);_(&quot;$&quot;* &quot;-&quot;??_);_(@_)">
                  <c:v>0</c:v>
                </c:pt>
                <c:pt idx="2283" formatCode="_(&quot;$&quot;* #,##0_);_(&quot;$&quot;* \(#,##0\);_(&quot;$&quot;* &quot;-&quot;??_);_(@_)">
                  <c:v>4.0571338390195262</c:v>
                </c:pt>
                <c:pt idx="2284" formatCode="_(&quot;$&quot;* #,##0_);_(&quot;$&quot;* \(#,##0\);_(&quot;$&quot;* &quot;-&quot;??_);_(@_)">
                  <c:v>0</c:v>
                </c:pt>
                <c:pt idx="2285" formatCode="_(&quot;$&quot;* #,##0_);_(&quot;$&quot;* \(#,##0\);_(&quot;$&quot;* &quot;-&quot;??_);_(@_)">
                  <c:v>0</c:v>
                </c:pt>
                <c:pt idx="2286" formatCode="_(&quot;$&quot;* #,##0_);_(&quot;$&quot;* \(#,##0\);_(&quot;$&quot;* &quot;-&quot;??_);_(@_)">
                  <c:v>0</c:v>
                </c:pt>
                <c:pt idx="2287" formatCode="_(&quot;$&quot;* #,##0_);_(&quot;$&quot;* \(#,##0\);_(&quot;$&quot;* &quot;-&quot;??_);_(@_)">
                  <c:v>3.2203822549037064</c:v>
                </c:pt>
                <c:pt idx="2288" formatCode="_(&quot;$&quot;* #,##0_);_(&quot;$&quot;* \(#,##0\);_(&quot;$&quot;* &quot;-&quot;??_);_(@_)">
                  <c:v>12.662204678288305</c:v>
                </c:pt>
                <c:pt idx="2289" formatCode="_(&quot;$&quot;* #,##0_);_(&quot;$&quot;* \(#,##0\);_(&quot;$&quot;* &quot;-&quot;??_);_(@_)">
                  <c:v>38.984048159507893</c:v>
                </c:pt>
                <c:pt idx="2290" formatCode="_(&quot;$&quot;* #,##0_);_(&quot;$&quot;* \(#,##0\);_(&quot;$&quot;* &quot;-&quot;??_);_(@_)">
                  <c:v>31.36491914806961</c:v>
                </c:pt>
                <c:pt idx="2291" formatCode="_(&quot;$&quot;* #,##0_);_(&quot;$&quot;* \(#,##0\);_(&quot;$&quot;* &quot;-&quot;??_);_(@_)">
                  <c:v>16.914326398716266</c:v>
                </c:pt>
                <c:pt idx="2292" formatCode="_(&quot;$&quot;* #,##0_);_(&quot;$&quot;* \(#,##0\);_(&quot;$&quot;* &quot;-&quot;??_);_(@_)">
                  <c:v>3.639667042735284</c:v>
                </c:pt>
                <c:pt idx="2293" formatCode="_(&quot;$&quot;* #,##0_);_(&quot;$&quot;* \(#,##0\);_(&quot;$&quot;* &quot;-&quot;??_);_(@_)">
                  <c:v>0</c:v>
                </c:pt>
                <c:pt idx="2294" formatCode="_(&quot;$&quot;* #,##0_);_(&quot;$&quot;* \(#,##0\);_(&quot;$&quot;* &quot;-&quot;??_);_(@_)">
                  <c:v>1.0226151390691967</c:v>
                </c:pt>
                <c:pt idx="2295" formatCode="_(&quot;$&quot;* #,##0_);_(&quot;$&quot;* \(#,##0\);_(&quot;$&quot;* &quot;-&quot;??_);_(@_)">
                  <c:v>0</c:v>
                </c:pt>
                <c:pt idx="2296" formatCode="_(&quot;$&quot;* #,##0_);_(&quot;$&quot;* \(#,##0\);_(&quot;$&quot;* &quot;-&quot;??_);_(@_)">
                  <c:v>28.182819261249101</c:v>
                </c:pt>
                <c:pt idx="2297" formatCode="_(&quot;$&quot;* #,##0_);_(&quot;$&quot;* \(#,##0\);_(&quot;$&quot;* &quot;-&quot;??_);_(@_)">
                  <c:v>0</c:v>
                </c:pt>
                <c:pt idx="2298" formatCode="_(&quot;$&quot;* #,##0_);_(&quot;$&quot;* \(#,##0\);_(&quot;$&quot;* &quot;-&quot;??_);_(@_)">
                  <c:v>1.9581417131380909</c:v>
                </c:pt>
                <c:pt idx="2299" formatCode="_(&quot;$&quot;* #,##0_);_(&quot;$&quot;* \(#,##0\);_(&quot;$&quot;* &quot;-&quot;??_);_(@_)">
                  <c:v>20.049058277435559</c:v>
                </c:pt>
                <c:pt idx="2300" formatCode="_(&quot;$&quot;* #,##0_);_(&quot;$&quot;* \(#,##0\);_(&quot;$&quot;* &quot;-&quot;??_);_(@_)">
                  <c:v>14.379708244696449</c:v>
                </c:pt>
                <c:pt idx="2301" formatCode="_(&quot;$&quot;* #,##0_);_(&quot;$&quot;* \(#,##0\);_(&quot;$&quot;* &quot;-&quot;??_);_(@_)">
                  <c:v>12.077930909820532</c:v>
                </c:pt>
                <c:pt idx="2302" formatCode="_(&quot;$&quot;* #,##0_);_(&quot;$&quot;* \(#,##0\);_(&quot;$&quot;* &quot;-&quot;??_);_(@_)">
                  <c:v>0</c:v>
                </c:pt>
                <c:pt idx="2303" formatCode="_(&quot;$&quot;* #,##0_);_(&quot;$&quot;* \(#,##0\);_(&quot;$&quot;* &quot;-&quot;??_);_(@_)">
                  <c:v>39.680537748619649</c:v>
                </c:pt>
                <c:pt idx="2304" formatCode="_(&quot;$&quot;* #,##0_);_(&quot;$&quot;* \(#,##0\);_(&quot;$&quot;* &quot;-&quot;??_);_(@_)">
                  <c:v>15.495132865805591</c:v>
                </c:pt>
                <c:pt idx="2305" formatCode="_(&quot;$&quot;* #,##0_);_(&quot;$&quot;* \(#,##0\);_(&quot;$&quot;* &quot;-&quot;??_);_(@_)">
                  <c:v>7.1178095071323053</c:v>
                </c:pt>
                <c:pt idx="2306" formatCode="_(&quot;$&quot;* #,##0_);_(&quot;$&quot;* \(#,##0\);_(&quot;$&quot;* &quot;-&quot;??_);_(@_)">
                  <c:v>10.915213438725873</c:v>
                </c:pt>
                <c:pt idx="2307" formatCode="_(&quot;$&quot;* #,##0_);_(&quot;$&quot;* \(#,##0\);_(&quot;$&quot;* &quot;-&quot;??_);_(@_)">
                  <c:v>20.812036603699578</c:v>
                </c:pt>
                <c:pt idx="2308" formatCode="_(&quot;$&quot;* #,##0_);_(&quot;$&quot;* \(#,##0\);_(&quot;$&quot;* &quot;-&quot;??_);_(@_)">
                  <c:v>0</c:v>
                </c:pt>
                <c:pt idx="2309" formatCode="_(&quot;$&quot;* #,##0_);_(&quot;$&quot;* \(#,##0\);_(&quot;$&quot;* &quot;-&quot;??_);_(@_)">
                  <c:v>33.758289555623819</c:v>
                </c:pt>
                <c:pt idx="2310" formatCode="_(&quot;$&quot;* #,##0_);_(&quot;$&quot;* \(#,##0\);_(&quot;$&quot;* &quot;-&quot;??_);_(@_)">
                  <c:v>0</c:v>
                </c:pt>
                <c:pt idx="2311" formatCode="_(&quot;$&quot;* #,##0_);_(&quot;$&quot;* \(#,##0\);_(&quot;$&quot;* &quot;-&quot;??_);_(@_)">
                  <c:v>27.296657826730641</c:v>
                </c:pt>
                <c:pt idx="2312" formatCode="_(&quot;$&quot;* #,##0_);_(&quot;$&quot;* \(#,##0\);_(&quot;$&quot;* &quot;-&quot;??_);_(@_)">
                  <c:v>0</c:v>
                </c:pt>
                <c:pt idx="2313" formatCode="_(&quot;$&quot;* #,##0_);_(&quot;$&quot;* \(#,##0\);_(&quot;$&quot;* &quot;-&quot;??_);_(@_)">
                  <c:v>15.821267477156907</c:v>
                </c:pt>
                <c:pt idx="2314" formatCode="_(&quot;$&quot;* #,##0_);_(&quot;$&quot;* \(#,##0\);_(&quot;$&quot;* &quot;-&quot;??_);_(@_)">
                  <c:v>19.684589661059785</c:v>
                </c:pt>
                <c:pt idx="2315" formatCode="_(&quot;$&quot;* #,##0_);_(&quot;$&quot;* \(#,##0\);_(&quot;$&quot;* &quot;-&quot;??_);_(@_)">
                  <c:v>0</c:v>
                </c:pt>
                <c:pt idx="2316" formatCode="_(&quot;$&quot;* #,##0_);_(&quot;$&quot;* \(#,##0\);_(&quot;$&quot;* &quot;-&quot;??_);_(@_)">
                  <c:v>23.914300596337846</c:v>
                </c:pt>
                <c:pt idx="2317" formatCode="_(&quot;$&quot;* #,##0_);_(&quot;$&quot;* \(#,##0\);_(&quot;$&quot;* &quot;-&quot;??_);_(@_)">
                  <c:v>0</c:v>
                </c:pt>
                <c:pt idx="2318" formatCode="_(&quot;$&quot;* #,##0_);_(&quot;$&quot;* \(#,##0\);_(&quot;$&quot;* &quot;-&quot;??_);_(@_)">
                  <c:v>0</c:v>
                </c:pt>
                <c:pt idx="2319" formatCode="_(&quot;$&quot;* #,##0_);_(&quot;$&quot;* \(#,##0\);_(&quot;$&quot;* &quot;-&quot;??_);_(@_)">
                  <c:v>7.6357286039027832</c:v>
                </c:pt>
                <c:pt idx="2320" formatCode="_(&quot;$&quot;* #,##0_);_(&quot;$&quot;* \(#,##0\);_(&quot;$&quot;* &quot;-&quot;??_);_(@_)">
                  <c:v>20.905417254268009</c:v>
                </c:pt>
                <c:pt idx="2321" formatCode="_(&quot;$&quot;* #,##0_);_(&quot;$&quot;* \(#,##0\);_(&quot;$&quot;* &quot;-&quot;??_);_(@_)">
                  <c:v>17.348677835938762</c:v>
                </c:pt>
                <c:pt idx="2322" formatCode="_(&quot;$&quot;* #,##0_);_(&quot;$&quot;* \(#,##0\);_(&quot;$&quot;* &quot;-&quot;??_);_(@_)">
                  <c:v>7.9837817788302283</c:v>
                </c:pt>
                <c:pt idx="2323" formatCode="_(&quot;$&quot;* #,##0_);_(&quot;$&quot;* \(#,##0\);_(&quot;$&quot;* &quot;-&quot;??_);_(@_)">
                  <c:v>25.347671313492913</c:v>
                </c:pt>
                <c:pt idx="2324" formatCode="_(&quot;$&quot;* #,##0_);_(&quot;$&quot;* \(#,##0\);_(&quot;$&quot;* &quot;-&quot;??_);_(@_)">
                  <c:v>0</c:v>
                </c:pt>
                <c:pt idx="2325" formatCode="_(&quot;$&quot;* #,##0_);_(&quot;$&quot;* \(#,##0\);_(&quot;$&quot;* &quot;-&quot;??_);_(@_)">
                  <c:v>7.7321876979529121</c:v>
                </c:pt>
                <c:pt idx="2326" formatCode="_(&quot;$&quot;* #,##0_);_(&quot;$&quot;* \(#,##0\);_(&quot;$&quot;* &quot;-&quot;??_);_(@_)">
                  <c:v>1.1535417179145102</c:v>
                </c:pt>
                <c:pt idx="2327" formatCode="_(&quot;$&quot;* #,##0_);_(&quot;$&quot;* \(#,##0\);_(&quot;$&quot;* &quot;-&quot;??_);_(@_)">
                  <c:v>0</c:v>
                </c:pt>
                <c:pt idx="2328" formatCode="_(&quot;$&quot;* #,##0_);_(&quot;$&quot;* \(#,##0\);_(&quot;$&quot;* &quot;-&quot;??_);_(@_)">
                  <c:v>0</c:v>
                </c:pt>
                <c:pt idx="2329" formatCode="_(&quot;$&quot;* #,##0_);_(&quot;$&quot;* \(#,##0\);_(&quot;$&quot;* &quot;-&quot;??_);_(@_)">
                  <c:v>23.292360500689689</c:v>
                </c:pt>
                <c:pt idx="2330" formatCode="_(&quot;$&quot;* #,##0_);_(&quot;$&quot;* \(#,##0\);_(&quot;$&quot;* &quot;-&quot;??_);_(@_)">
                  <c:v>0.90663556829560044</c:v>
                </c:pt>
                <c:pt idx="2331" formatCode="_(&quot;$&quot;* #,##0_);_(&quot;$&quot;* \(#,##0\);_(&quot;$&quot;* &quot;-&quot;??_);_(@_)">
                  <c:v>0</c:v>
                </c:pt>
                <c:pt idx="2332" formatCode="_(&quot;$&quot;* #,##0_);_(&quot;$&quot;* \(#,##0\);_(&quot;$&quot;* &quot;-&quot;??_);_(@_)">
                  <c:v>0</c:v>
                </c:pt>
                <c:pt idx="2333" formatCode="_(&quot;$&quot;* #,##0_);_(&quot;$&quot;* \(#,##0\);_(&quot;$&quot;* &quot;-&quot;??_);_(@_)">
                  <c:v>43.901745017065387</c:v>
                </c:pt>
                <c:pt idx="2334" formatCode="_(&quot;$&quot;* #,##0_);_(&quot;$&quot;* \(#,##0\);_(&quot;$&quot;* &quot;-&quot;??_);_(@_)">
                  <c:v>36.30142381194775</c:v>
                </c:pt>
                <c:pt idx="2335" formatCode="_(&quot;$&quot;* #,##0_);_(&quot;$&quot;* \(#,##0\);_(&quot;$&quot;* &quot;-&quot;??_);_(@_)">
                  <c:v>3.9388091064022079</c:v>
                </c:pt>
                <c:pt idx="2336" formatCode="_(&quot;$&quot;* #,##0_);_(&quot;$&quot;* \(#,##0\);_(&quot;$&quot;* &quot;-&quot;??_);_(@_)">
                  <c:v>11.855929893163889</c:v>
                </c:pt>
                <c:pt idx="2337" formatCode="_(&quot;$&quot;* #,##0_);_(&quot;$&quot;* \(#,##0\);_(&quot;$&quot;* &quot;-&quot;??_);_(@_)">
                  <c:v>8.8093674128382276</c:v>
                </c:pt>
                <c:pt idx="2338" formatCode="_(&quot;$&quot;* #,##0_);_(&quot;$&quot;* \(#,##0\);_(&quot;$&quot;* &quot;-&quot;??_);_(@_)">
                  <c:v>0</c:v>
                </c:pt>
                <c:pt idx="2339" formatCode="_(&quot;$&quot;* #,##0_);_(&quot;$&quot;* \(#,##0\);_(&quot;$&quot;* &quot;-&quot;??_);_(@_)">
                  <c:v>12.126453442121703</c:v>
                </c:pt>
                <c:pt idx="2340" formatCode="_(&quot;$&quot;* #,##0_);_(&quot;$&quot;* \(#,##0\);_(&quot;$&quot;* &quot;-&quot;??_);_(@_)">
                  <c:v>60.544721863719687</c:v>
                </c:pt>
                <c:pt idx="2341" formatCode="_(&quot;$&quot;* #,##0_);_(&quot;$&quot;* \(#,##0\);_(&quot;$&quot;* &quot;-&quot;??_);_(@_)">
                  <c:v>0</c:v>
                </c:pt>
                <c:pt idx="2342" formatCode="_(&quot;$&quot;* #,##0_);_(&quot;$&quot;* \(#,##0\);_(&quot;$&quot;* &quot;-&quot;??_);_(@_)">
                  <c:v>0</c:v>
                </c:pt>
                <c:pt idx="2343" formatCode="_(&quot;$&quot;* #,##0_);_(&quot;$&quot;* \(#,##0\);_(&quot;$&quot;* &quot;-&quot;??_);_(@_)">
                  <c:v>0</c:v>
                </c:pt>
                <c:pt idx="2344" formatCode="_(&quot;$&quot;* #,##0_);_(&quot;$&quot;* \(#,##0\);_(&quot;$&quot;* &quot;-&quot;??_);_(@_)">
                  <c:v>29.725461556767847</c:v>
                </c:pt>
                <c:pt idx="2345" formatCode="_(&quot;$&quot;* #,##0_);_(&quot;$&quot;* \(#,##0\);_(&quot;$&quot;* &quot;-&quot;??_);_(@_)">
                  <c:v>38.256946979281018</c:v>
                </c:pt>
                <c:pt idx="2346" formatCode="_(&quot;$&quot;* #,##0_);_(&quot;$&quot;* \(#,##0\);_(&quot;$&quot;* &quot;-&quot;??_);_(@_)">
                  <c:v>41.734289929455045</c:v>
                </c:pt>
                <c:pt idx="2347" formatCode="_(&quot;$&quot;* #,##0_);_(&quot;$&quot;* \(#,##0\);_(&quot;$&quot;* &quot;-&quot;??_);_(@_)">
                  <c:v>0</c:v>
                </c:pt>
                <c:pt idx="2348" formatCode="_(&quot;$&quot;* #,##0_);_(&quot;$&quot;* \(#,##0\);_(&quot;$&quot;* &quot;-&quot;??_);_(@_)">
                  <c:v>18.774681708317978</c:v>
                </c:pt>
                <c:pt idx="2349" formatCode="_(&quot;$&quot;* #,##0_);_(&quot;$&quot;* \(#,##0\);_(&quot;$&quot;* &quot;-&quot;??_);_(@_)">
                  <c:v>0</c:v>
                </c:pt>
                <c:pt idx="2350" formatCode="_(&quot;$&quot;* #,##0_);_(&quot;$&quot;* \(#,##0\);_(&quot;$&quot;* &quot;-&quot;??_);_(@_)">
                  <c:v>10.444448953770426</c:v>
                </c:pt>
                <c:pt idx="2351" formatCode="_(&quot;$&quot;* #,##0_);_(&quot;$&quot;* \(#,##0\);_(&quot;$&quot;* &quot;-&quot;??_);_(@_)">
                  <c:v>0</c:v>
                </c:pt>
                <c:pt idx="2352" formatCode="_(&quot;$&quot;* #,##0_);_(&quot;$&quot;* \(#,##0\);_(&quot;$&quot;* &quot;-&quot;??_);_(@_)">
                  <c:v>8.7452566579197892</c:v>
                </c:pt>
                <c:pt idx="2353" formatCode="_(&quot;$&quot;* #,##0_);_(&quot;$&quot;* \(#,##0\);_(&quot;$&quot;* &quot;-&quot;??_);_(@_)">
                  <c:v>0</c:v>
                </c:pt>
                <c:pt idx="2354" formatCode="_(&quot;$&quot;* #,##0_);_(&quot;$&quot;* \(#,##0\);_(&quot;$&quot;* &quot;-&quot;??_);_(@_)">
                  <c:v>51.718259575790263</c:v>
                </c:pt>
                <c:pt idx="2355" formatCode="_(&quot;$&quot;* #,##0_);_(&quot;$&quot;* \(#,##0\);_(&quot;$&quot;* &quot;-&quot;??_);_(@_)">
                  <c:v>14.701240247799658</c:v>
                </c:pt>
                <c:pt idx="2356" formatCode="_(&quot;$&quot;* #,##0_);_(&quot;$&quot;* \(#,##0\);_(&quot;$&quot;* &quot;-&quot;??_);_(@_)">
                  <c:v>0</c:v>
                </c:pt>
                <c:pt idx="2357" formatCode="_(&quot;$&quot;* #,##0_);_(&quot;$&quot;* \(#,##0\);_(&quot;$&quot;* &quot;-&quot;??_);_(@_)">
                  <c:v>42.929101094595879</c:v>
                </c:pt>
                <c:pt idx="2358" formatCode="_(&quot;$&quot;* #,##0_);_(&quot;$&quot;* \(#,##0\);_(&quot;$&quot;* &quot;-&quot;??_);_(@_)">
                  <c:v>13.994472826224834</c:v>
                </c:pt>
                <c:pt idx="2359" formatCode="_(&quot;$&quot;* #,##0_);_(&quot;$&quot;* \(#,##0\);_(&quot;$&quot;* &quot;-&quot;??_);_(@_)">
                  <c:v>0</c:v>
                </c:pt>
                <c:pt idx="2360" formatCode="_(&quot;$&quot;* #,##0_);_(&quot;$&quot;* \(#,##0\);_(&quot;$&quot;* &quot;-&quot;??_);_(@_)">
                  <c:v>0</c:v>
                </c:pt>
                <c:pt idx="2361" formatCode="_(&quot;$&quot;* #,##0_);_(&quot;$&quot;* \(#,##0\);_(&quot;$&quot;* &quot;-&quot;??_);_(@_)">
                  <c:v>11.333257925050521</c:v>
                </c:pt>
                <c:pt idx="2362" formatCode="_(&quot;$&quot;* #,##0_);_(&quot;$&quot;* \(#,##0\);_(&quot;$&quot;* &quot;-&quot;??_);_(@_)">
                  <c:v>3.2404104985895459</c:v>
                </c:pt>
                <c:pt idx="2363" formatCode="_(&quot;$&quot;* #,##0_);_(&quot;$&quot;* \(#,##0\);_(&quot;$&quot;* &quot;-&quot;??_);_(@_)">
                  <c:v>7.0214064913444769</c:v>
                </c:pt>
                <c:pt idx="2364" formatCode="_(&quot;$&quot;* #,##0_);_(&quot;$&quot;* \(#,##0\);_(&quot;$&quot;* &quot;-&quot;??_);_(@_)">
                  <c:v>0</c:v>
                </c:pt>
                <c:pt idx="2365" formatCode="_(&quot;$&quot;* #,##0_);_(&quot;$&quot;* \(#,##0\);_(&quot;$&quot;* &quot;-&quot;??_);_(@_)">
                  <c:v>25.238756340347056</c:v>
                </c:pt>
                <c:pt idx="2366" formatCode="_(&quot;$&quot;* #,##0_);_(&quot;$&quot;* \(#,##0\);_(&quot;$&quot;* &quot;-&quot;??_);_(@_)">
                  <c:v>15.295022884636605</c:v>
                </c:pt>
                <c:pt idx="2367" formatCode="_(&quot;$&quot;* #,##0_);_(&quot;$&quot;* \(#,##0\);_(&quot;$&quot;* &quot;-&quot;??_);_(@_)">
                  <c:v>0</c:v>
                </c:pt>
                <c:pt idx="2368" formatCode="_(&quot;$&quot;* #,##0_);_(&quot;$&quot;* \(#,##0\);_(&quot;$&quot;* &quot;-&quot;??_);_(@_)">
                  <c:v>32.429494838457082</c:v>
                </c:pt>
                <c:pt idx="2369" formatCode="_(&quot;$&quot;* #,##0_);_(&quot;$&quot;* \(#,##0\);_(&quot;$&quot;* &quot;-&quot;??_);_(@_)">
                  <c:v>10.715043574383291</c:v>
                </c:pt>
                <c:pt idx="2370" formatCode="_(&quot;$&quot;* #,##0_);_(&quot;$&quot;* \(#,##0\);_(&quot;$&quot;* &quot;-&quot;??_);_(@_)">
                  <c:v>36.379857134164915</c:v>
                </c:pt>
                <c:pt idx="2371" formatCode="_(&quot;$&quot;* #,##0_);_(&quot;$&quot;* \(#,##0\);_(&quot;$&quot;* &quot;-&quot;??_);_(@_)">
                  <c:v>35.782267270545397</c:v>
                </c:pt>
                <c:pt idx="2372" formatCode="_(&quot;$&quot;* #,##0_);_(&quot;$&quot;* \(#,##0\);_(&quot;$&quot;* &quot;-&quot;??_);_(@_)">
                  <c:v>24.054307986346704</c:v>
                </c:pt>
                <c:pt idx="2373" formatCode="_(&quot;$&quot;* #,##0_);_(&quot;$&quot;* \(#,##0\);_(&quot;$&quot;* &quot;-&quot;??_);_(@_)">
                  <c:v>7.9195682706164687</c:v>
                </c:pt>
                <c:pt idx="2374" formatCode="_(&quot;$&quot;* #,##0_);_(&quot;$&quot;* \(#,##0\);_(&quot;$&quot;* &quot;-&quot;??_);_(@_)">
                  <c:v>0</c:v>
                </c:pt>
                <c:pt idx="2375" formatCode="_(&quot;$&quot;* #,##0_);_(&quot;$&quot;* \(#,##0\);_(&quot;$&quot;* &quot;-&quot;??_);_(@_)">
                  <c:v>20.402918860415792</c:v>
                </c:pt>
                <c:pt idx="2376" formatCode="_(&quot;$&quot;* #,##0_);_(&quot;$&quot;* \(#,##0\);_(&quot;$&quot;* &quot;-&quot;??_);_(@_)">
                  <c:v>9.0563066220716983</c:v>
                </c:pt>
                <c:pt idx="2377" formatCode="_(&quot;$&quot;* #,##0_);_(&quot;$&quot;* \(#,##0\);_(&quot;$&quot;* &quot;-&quot;??_);_(@_)">
                  <c:v>14.296213458016604</c:v>
                </c:pt>
                <c:pt idx="2378" formatCode="_(&quot;$&quot;* #,##0_);_(&quot;$&quot;* \(#,##0\);_(&quot;$&quot;* &quot;-&quot;??_);_(@_)">
                  <c:v>0</c:v>
                </c:pt>
                <c:pt idx="2379" formatCode="_(&quot;$&quot;* #,##0_);_(&quot;$&quot;* \(#,##0\);_(&quot;$&quot;* &quot;-&quot;??_);_(@_)">
                  <c:v>10.515621067802687</c:v>
                </c:pt>
                <c:pt idx="2380" formatCode="_(&quot;$&quot;* #,##0_);_(&quot;$&quot;* \(#,##0\);_(&quot;$&quot;* &quot;-&quot;??_);_(@_)">
                  <c:v>7.0837461809763065</c:v>
                </c:pt>
                <c:pt idx="2381" formatCode="_(&quot;$&quot;* #,##0_);_(&quot;$&quot;* \(#,##0\);_(&quot;$&quot;* &quot;-&quot;??_);_(@_)">
                  <c:v>67.037837561155641</c:v>
                </c:pt>
                <c:pt idx="2382" formatCode="_(&quot;$&quot;* #,##0_);_(&quot;$&quot;* \(#,##0\);_(&quot;$&quot;* &quot;-&quot;??_);_(@_)">
                  <c:v>0</c:v>
                </c:pt>
                <c:pt idx="2383" formatCode="_(&quot;$&quot;* #,##0_);_(&quot;$&quot;* \(#,##0\);_(&quot;$&quot;* &quot;-&quot;??_);_(@_)">
                  <c:v>36.741352066081838</c:v>
                </c:pt>
                <c:pt idx="2384" formatCode="_(&quot;$&quot;* #,##0_);_(&quot;$&quot;* \(#,##0\);_(&quot;$&quot;* &quot;-&quot;??_);_(@_)">
                  <c:v>26.620596686656757</c:v>
                </c:pt>
                <c:pt idx="2385" formatCode="_(&quot;$&quot;* #,##0_);_(&quot;$&quot;* \(#,##0\);_(&quot;$&quot;* &quot;-&quot;??_);_(@_)">
                  <c:v>6.6445292095453752</c:v>
                </c:pt>
                <c:pt idx="2386" formatCode="_(&quot;$&quot;* #,##0_);_(&quot;$&quot;* \(#,##0\);_(&quot;$&quot;* &quot;-&quot;??_);_(@_)">
                  <c:v>7.8965744480566986</c:v>
                </c:pt>
                <c:pt idx="2387" formatCode="_(&quot;$&quot;* #,##0_);_(&quot;$&quot;* \(#,##0\);_(&quot;$&quot;* &quot;-&quot;??_);_(@_)">
                  <c:v>2.6292190465857912</c:v>
                </c:pt>
                <c:pt idx="2388" formatCode="_(&quot;$&quot;* #,##0_);_(&quot;$&quot;* \(#,##0\);_(&quot;$&quot;* &quot;-&quot;??_);_(@_)">
                  <c:v>9.3011816942944119</c:v>
                </c:pt>
                <c:pt idx="2389" formatCode="_(&quot;$&quot;* #,##0_);_(&quot;$&quot;* \(#,##0\);_(&quot;$&quot;* &quot;-&quot;??_);_(@_)">
                  <c:v>0</c:v>
                </c:pt>
                <c:pt idx="2390" formatCode="_(&quot;$&quot;* #,##0_);_(&quot;$&quot;* \(#,##0\);_(&quot;$&quot;* &quot;-&quot;??_);_(@_)">
                  <c:v>8.0786603889410138</c:v>
                </c:pt>
                <c:pt idx="2391" formatCode="_(&quot;$&quot;* #,##0_);_(&quot;$&quot;* \(#,##0\);_(&quot;$&quot;* &quot;-&quot;??_);_(@_)">
                  <c:v>28.856637979819183</c:v>
                </c:pt>
                <c:pt idx="2392" formatCode="_(&quot;$&quot;* #,##0_);_(&quot;$&quot;* \(#,##0\);_(&quot;$&quot;* &quot;-&quot;??_);_(@_)">
                  <c:v>0</c:v>
                </c:pt>
                <c:pt idx="2393" formatCode="_(&quot;$&quot;* #,##0_);_(&quot;$&quot;* \(#,##0\);_(&quot;$&quot;* &quot;-&quot;??_);_(@_)">
                  <c:v>9.119450269206645</c:v>
                </c:pt>
                <c:pt idx="2394" formatCode="_(&quot;$&quot;* #,##0_);_(&quot;$&quot;* \(#,##0\);_(&quot;$&quot;* &quot;-&quot;??_);_(@_)">
                  <c:v>40.18554375913628</c:v>
                </c:pt>
                <c:pt idx="2395" formatCode="_(&quot;$&quot;* #,##0_);_(&quot;$&quot;* \(#,##0\);_(&quot;$&quot;* &quot;-&quot;??_);_(@_)">
                  <c:v>3.8856665341032315</c:v>
                </c:pt>
                <c:pt idx="2396" formatCode="_(&quot;$&quot;* #,##0_);_(&quot;$&quot;* \(#,##0\);_(&quot;$&quot;* &quot;-&quot;??_);_(@_)">
                  <c:v>0</c:v>
                </c:pt>
                <c:pt idx="2397" formatCode="_(&quot;$&quot;* #,##0_);_(&quot;$&quot;* \(#,##0\);_(&quot;$&quot;* &quot;-&quot;??_);_(@_)">
                  <c:v>0</c:v>
                </c:pt>
                <c:pt idx="2398" formatCode="_(&quot;$&quot;* #,##0_);_(&quot;$&quot;* \(#,##0\);_(&quot;$&quot;* &quot;-&quot;??_);_(@_)">
                  <c:v>4.8032712785536225</c:v>
                </c:pt>
                <c:pt idx="2399" formatCode="_(&quot;$&quot;* #,##0_);_(&quot;$&quot;* \(#,##0\);_(&quot;$&quot;* &quot;-&quot;??_);_(@_)">
                  <c:v>0</c:v>
                </c:pt>
                <c:pt idx="2400" formatCode="_(&quot;$&quot;* #,##0_);_(&quot;$&quot;* \(#,##0\);_(&quot;$&quot;* &quot;-&quot;??_);_(@_)">
                  <c:v>2.8613022608387633</c:v>
                </c:pt>
                <c:pt idx="2401" formatCode="_(&quot;$&quot;* #,##0_);_(&quot;$&quot;* \(#,##0\);_(&quot;$&quot;* &quot;-&quot;??_);_(@_)">
                  <c:v>12.688513413792084</c:v>
                </c:pt>
                <c:pt idx="2402" formatCode="_(&quot;$&quot;* #,##0_);_(&quot;$&quot;* \(#,##0\);_(&quot;$&quot;* &quot;-&quot;??_);_(@_)">
                  <c:v>62.600895271497947</c:v>
                </c:pt>
                <c:pt idx="2403" formatCode="_(&quot;$&quot;* #,##0_);_(&quot;$&quot;* \(#,##0\);_(&quot;$&quot;* &quot;-&quot;??_);_(@_)">
                  <c:v>12.286856301878816</c:v>
                </c:pt>
                <c:pt idx="2404" formatCode="_(&quot;$&quot;* #,##0_);_(&quot;$&quot;* \(#,##0\);_(&quot;$&quot;* &quot;-&quot;??_);_(@_)">
                  <c:v>90.22167997821029</c:v>
                </c:pt>
                <c:pt idx="2405" formatCode="_(&quot;$&quot;* #,##0_);_(&quot;$&quot;* \(#,##0\);_(&quot;$&quot;* &quot;-&quot;??_);_(@_)">
                  <c:v>7.2174169620807511</c:v>
                </c:pt>
                <c:pt idx="2406" formatCode="_(&quot;$&quot;* #,##0_);_(&quot;$&quot;* \(#,##0\);_(&quot;$&quot;* &quot;-&quot;??_);_(@_)">
                  <c:v>22.866929395461529</c:v>
                </c:pt>
                <c:pt idx="2407" formatCode="_(&quot;$&quot;* #,##0_);_(&quot;$&quot;* \(#,##0\);_(&quot;$&quot;* &quot;-&quot;??_);_(@_)">
                  <c:v>51.802036093188995</c:v>
                </c:pt>
                <c:pt idx="2408" formatCode="_(&quot;$&quot;* #,##0_);_(&quot;$&quot;* \(#,##0\);_(&quot;$&quot;* &quot;-&quot;??_);_(@_)">
                  <c:v>22.609349118225083</c:v>
                </c:pt>
                <c:pt idx="2409" formatCode="_(&quot;$&quot;* #,##0_);_(&quot;$&quot;* \(#,##0\);_(&quot;$&quot;* &quot;-&quot;??_);_(@_)">
                  <c:v>54.481596847359064</c:v>
                </c:pt>
                <c:pt idx="2410" formatCode="_(&quot;$&quot;* #,##0_);_(&quot;$&quot;* \(#,##0\);_(&quot;$&quot;* &quot;-&quot;??_);_(@_)">
                  <c:v>0</c:v>
                </c:pt>
                <c:pt idx="2411" formatCode="_(&quot;$&quot;* #,##0_);_(&quot;$&quot;* \(#,##0\);_(&quot;$&quot;* &quot;-&quot;??_);_(@_)">
                  <c:v>2.3718367554829585</c:v>
                </c:pt>
                <c:pt idx="2412" formatCode="_(&quot;$&quot;* #,##0_);_(&quot;$&quot;* \(#,##0\);_(&quot;$&quot;* &quot;-&quot;??_);_(@_)">
                  <c:v>0</c:v>
                </c:pt>
                <c:pt idx="2413" formatCode="_(&quot;$&quot;* #,##0_);_(&quot;$&quot;* \(#,##0\);_(&quot;$&quot;* &quot;-&quot;??_);_(@_)">
                  <c:v>0</c:v>
                </c:pt>
                <c:pt idx="2414" formatCode="_(&quot;$&quot;* #,##0_);_(&quot;$&quot;* \(#,##0\);_(&quot;$&quot;* &quot;-&quot;??_);_(@_)">
                  <c:v>21.182416809273182</c:v>
                </c:pt>
                <c:pt idx="2415" formatCode="_(&quot;$&quot;* #,##0_);_(&quot;$&quot;* \(#,##0\);_(&quot;$&quot;* &quot;-&quot;??_);_(@_)">
                  <c:v>20.912361054299545</c:v>
                </c:pt>
                <c:pt idx="2416" formatCode="_(&quot;$&quot;* #,##0_);_(&quot;$&quot;* \(#,##0\);_(&quot;$&quot;* &quot;-&quot;??_);_(@_)">
                  <c:v>13.200091728938428</c:v>
                </c:pt>
                <c:pt idx="2417" formatCode="_(&quot;$&quot;* #,##0_);_(&quot;$&quot;* \(#,##0\);_(&quot;$&quot;* &quot;-&quot;??_);_(@_)">
                  <c:v>0</c:v>
                </c:pt>
                <c:pt idx="2418" formatCode="_(&quot;$&quot;* #,##0_);_(&quot;$&quot;* \(#,##0\);_(&quot;$&quot;* &quot;-&quot;??_);_(@_)">
                  <c:v>3.6739736894946882</c:v>
                </c:pt>
                <c:pt idx="2419" formatCode="_(&quot;$&quot;* #,##0_);_(&quot;$&quot;* \(#,##0\);_(&quot;$&quot;* &quot;-&quot;??_);_(@_)">
                  <c:v>86.092097234216396</c:v>
                </c:pt>
                <c:pt idx="2420" formatCode="_(&quot;$&quot;* #,##0_);_(&quot;$&quot;* \(#,##0\);_(&quot;$&quot;* &quot;-&quot;??_);_(@_)">
                  <c:v>0</c:v>
                </c:pt>
                <c:pt idx="2421" formatCode="_(&quot;$&quot;* #,##0_);_(&quot;$&quot;* \(#,##0\);_(&quot;$&quot;* &quot;-&quot;??_);_(@_)">
                  <c:v>9.5886957951118887</c:v>
                </c:pt>
                <c:pt idx="2422" formatCode="_(&quot;$&quot;* #,##0_);_(&quot;$&quot;* \(#,##0\);_(&quot;$&quot;* &quot;-&quot;??_);_(@_)">
                  <c:v>40.11356551234055</c:v>
                </c:pt>
                <c:pt idx="2423" formatCode="_(&quot;$&quot;* #,##0_);_(&quot;$&quot;* \(#,##0\);_(&quot;$&quot;* &quot;-&quot;??_);_(@_)">
                  <c:v>11.319034897460362</c:v>
                </c:pt>
                <c:pt idx="2424" formatCode="_(&quot;$&quot;* #,##0_);_(&quot;$&quot;* \(#,##0\);_(&quot;$&quot;* &quot;-&quot;??_);_(@_)">
                  <c:v>0</c:v>
                </c:pt>
                <c:pt idx="2425" formatCode="_(&quot;$&quot;* #,##0_);_(&quot;$&quot;* \(#,##0\);_(&quot;$&quot;* &quot;-&quot;??_);_(@_)">
                  <c:v>10.239074488652033</c:v>
                </c:pt>
                <c:pt idx="2426" formatCode="_(&quot;$&quot;* #,##0_);_(&quot;$&quot;* \(#,##0\);_(&quot;$&quot;* &quot;-&quot;??_);_(@_)">
                  <c:v>14.921118179093494</c:v>
                </c:pt>
                <c:pt idx="2427" formatCode="_(&quot;$&quot;* #,##0_);_(&quot;$&quot;* \(#,##0\);_(&quot;$&quot;* &quot;-&quot;??_);_(@_)">
                  <c:v>13.455284555613558</c:v>
                </c:pt>
                <c:pt idx="2428" formatCode="_(&quot;$&quot;* #,##0_);_(&quot;$&quot;* \(#,##0\);_(&quot;$&quot;* &quot;-&quot;??_);_(@_)">
                  <c:v>24.524746530016142</c:v>
                </c:pt>
                <c:pt idx="2429" formatCode="_(&quot;$&quot;* #,##0_);_(&quot;$&quot;* \(#,##0\);_(&quot;$&quot;* &quot;-&quot;??_);_(@_)">
                  <c:v>0</c:v>
                </c:pt>
                <c:pt idx="2430" formatCode="_(&quot;$&quot;* #,##0_);_(&quot;$&quot;* \(#,##0\);_(&quot;$&quot;* &quot;-&quot;??_);_(@_)">
                  <c:v>52.597330883155344</c:v>
                </c:pt>
                <c:pt idx="2431" formatCode="_(&quot;$&quot;* #,##0_);_(&quot;$&quot;* \(#,##0\);_(&quot;$&quot;* &quot;-&quot;??_);_(@_)">
                  <c:v>27.030468977278431</c:v>
                </c:pt>
                <c:pt idx="2432" formatCode="_(&quot;$&quot;* #,##0_);_(&quot;$&quot;* \(#,##0\);_(&quot;$&quot;* &quot;-&quot;??_);_(@_)">
                  <c:v>7.0608469073000073</c:v>
                </c:pt>
                <c:pt idx="2433" formatCode="_(&quot;$&quot;* #,##0_);_(&quot;$&quot;* \(#,##0\);_(&quot;$&quot;* &quot;-&quot;??_);_(@_)">
                  <c:v>18.953590275805901</c:v>
                </c:pt>
                <c:pt idx="2434" formatCode="_(&quot;$&quot;* #,##0_);_(&quot;$&quot;* \(#,##0\);_(&quot;$&quot;* &quot;-&quot;??_);_(@_)">
                  <c:v>0</c:v>
                </c:pt>
                <c:pt idx="2435" formatCode="_(&quot;$&quot;* #,##0_);_(&quot;$&quot;* \(#,##0\);_(&quot;$&quot;* &quot;-&quot;??_);_(@_)">
                  <c:v>4.09319001914014</c:v>
                </c:pt>
                <c:pt idx="2436" formatCode="_(&quot;$&quot;* #,##0_);_(&quot;$&quot;* \(#,##0\);_(&quot;$&quot;* &quot;-&quot;??_);_(@_)">
                  <c:v>0</c:v>
                </c:pt>
                <c:pt idx="2437" formatCode="_(&quot;$&quot;* #,##0_);_(&quot;$&quot;* \(#,##0\);_(&quot;$&quot;* &quot;-&quot;??_);_(@_)">
                  <c:v>7.5979654173231737</c:v>
                </c:pt>
                <c:pt idx="2438" formatCode="_(&quot;$&quot;* #,##0_);_(&quot;$&quot;* \(#,##0\);_(&quot;$&quot;* &quot;-&quot;??_);_(@_)">
                  <c:v>7.1603593382004824</c:v>
                </c:pt>
                <c:pt idx="2439" formatCode="_(&quot;$&quot;* #,##0_);_(&quot;$&quot;* \(#,##0\);_(&quot;$&quot;* &quot;-&quot;??_);_(@_)">
                  <c:v>0</c:v>
                </c:pt>
                <c:pt idx="2440" formatCode="_(&quot;$&quot;* #,##0_);_(&quot;$&quot;* \(#,##0\);_(&quot;$&quot;* &quot;-&quot;??_);_(@_)">
                  <c:v>16.449702137735461</c:v>
                </c:pt>
                <c:pt idx="2441" formatCode="_(&quot;$&quot;* #,##0_);_(&quot;$&quot;* \(#,##0\);_(&quot;$&quot;* &quot;-&quot;??_);_(@_)">
                  <c:v>12.84642972824418</c:v>
                </c:pt>
                <c:pt idx="2442" formatCode="_(&quot;$&quot;* #,##0_);_(&quot;$&quot;* \(#,##0\);_(&quot;$&quot;* &quot;-&quot;??_);_(@_)">
                  <c:v>9.3310363979550619</c:v>
                </c:pt>
                <c:pt idx="2443" formatCode="_(&quot;$&quot;* #,##0_);_(&quot;$&quot;* \(#,##0\);_(&quot;$&quot;* &quot;-&quot;??_);_(@_)">
                  <c:v>26.225707491472082</c:v>
                </c:pt>
                <c:pt idx="2444" formatCode="_(&quot;$&quot;* #,##0_);_(&quot;$&quot;* \(#,##0\);_(&quot;$&quot;* &quot;-&quot;??_);_(@_)">
                  <c:v>0</c:v>
                </c:pt>
                <c:pt idx="2445" formatCode="_(&quot;$&quot;* #,##0_);_(&quot;$&quot;* \(#,##0\);_(&quot;$&quot;* &quot;-&quot;??_);_(@_)">
                  <c:v>1.4096818422877497</c:v>
                </c:pt>
                <c:pt idx="2446" formatCode="_(&quot;$&quot;* #,##0_);_(&quot;$&quot;* \(#,##0\);_(&quot;$&quot;* &quot;-&quot;??_);_(@_)">
                  <c:v>0</c:v>
                </c:pt>
                <c:pt idx="2447" formatCode="_(&quot;$&quot;* #,##0_);_(&quot;$&quot;* \(#,##0\);_(&quot;$&quot;* &quot;-&quot;??_);_(@_)">
                  <c:v>2.2579055508939296</c:v>
                </c:pt>
                <c:pt idx="2448" formatCode="_(&quot;$&quot;* #,##0_);_(&quot;$&quot;* \(#,##0\);_(&quot;$&quot;* &quot;-&quot;??_);_(@_)">
                  <c:v>16.933003712653072</c:v>
                </c:pt>
                <c:pt idx="2449" formatCode="_(&quot;$&quot;* #,##0_);_(&quot;$&quot;* \(#,##0\);_(&quot;$&quot;* &quot;-&quot;??_);_(@_)">
                  <c:v>29.038684783701125</c:v>
                </c:pt>
                <c:pt idx="2450" formatCode="_(&quot;$&quot;* #,##0_);_(&quot;$&quot;* \(#,##0\);_(&quot;$&quot;* &quot;-&quot;??_);_(@_)">
                  <c:v>23.210771944134141</c:v>
                </c:pt>
                <c:pt idx="2451" formatCode="_(&quot;$&quot;* #,##0_);_(&quot;$&quot;* \(#,##0\);_(&quot;$&quot;* &quot;-&quot;??_);_(@_)">
                  <c:v>34.995968961840319</c:v>
                </c:pt>
                <c:pt idx="2452" formatCode="_(&quot;$&quot;* #,##0_);_(&quot;$&quot;* \(#,##0\);_(&quot;$&quot;* &quot;-&quot;??_);_(@_)">
                  <c:v>0</c:v>
                </c:pt>
                <c:pt idx="2453" formatCode="_(&quot;$&quot;* #,##0_);_(&quot;$&quot;* \(#,##0\);_(&quot;$&quot;* &quot;-&quot;??_);_(@_)">
                  <c:v>10.800881886778427</c:v>
                </c:pt>
                <c:pt idx="2454" formatCode="_(&quot;$&quot;* #,##0_);_(&quot;$&quot;* \(#,##0\);_(&quot;$&quot;* &quot;-&quot;??_);_(@_)">
                  <c:v>1.4694679457066664</c:v>
                </c:pt>
                <c:pt idx="2455" formatCode="_(&quot;$&quot;* #,##0_);_(&quot;$&quot;* \(#,##0\);_(&quot;$&quot;* &quot;-&quot;??_);_(@_)">
                  <c:v>0</c:v>
                </c:pt>
                <c:pt idx="2456" formatCode="_(&quot;$&quot;* #,##0_);_(&quot;$&quot;* \(#,##0\);_(&quot;$&quot;* &quot;-&quot;??_);_(@_)">
                  <c:v>17.378527338947197</c:v>
                </c:pt>
                <c:pt idx="2457" formatCode="_(&quot;$&quot;* #,##0_);_(&quot;$&quot;* \(#,##0\);_(&quot;$&quot;* &quot;-&quot;??_);_(@_)">
                  <c:v>0</c:v>
                </c:pt>
                <c:pt idx="2458" formatCode="_(&quot;$&quot;* #,##0_);_(&quot;$&quot;* \(#,##0\);_(&quot;$&quot;* &quot;-&quot;??_);_(@_)">
                  <c:v>37.294529711648984</c:v>
                </c:pt>
                <c:pt idx="2459" formatCode="_(&quot;$&quot;* #,##0_);_(&quot;$&quot;* \(#,##0\);_(&quot;$&quot;* &quot;-&quot;??_);_(@_)">
                  <c:v>82.091890335532085</c:v>
                </c:pt>
                <c:pt idx="2460" formatCode="_(&quot;$&quot;* #,##0_);_(&quot;$&quot;* \(#,##0\);_(&quot;$&quot;* &quot;-&quot;??_);_(@_)">
                  <c:v>24.018893477721836</c:v>
                </c:pt>
                <c:pt idx="2461" formatCode="_(&quot;$&quot;* #,##0_);_(&quot;$&quot;* \(#,##0\);_(&quot;$&quot;* &quot;-&quot;??_);_(@_)">
                  <c:v>43.973539719192686</c:v>
                </c:pt>
                <c:pt idx="2462" formatCode="_(&quot;$&quot;* #,##0_);_(&quot;$&quot;* \(#,##0\);_(&quot;$&quot;* &quot;-&quot;??_);_(@_)">
                  <c:v>17.236980402019132</c:v>
                </c:pt>
                <c:pt idx="2463" formatCode="_(&quot;$&quot;* #,##0_);_(&quot;$&quot;* \(#,##0\);_(&quot;$&quot;* &quot;-&quot;??_);_(@_)">
                  <c:v>7.0786842487165114</c:v>
                </c:pt>
                <c:pt idx="2464" formatCode="_(&quot;$&quot;* #,##0_);_(&quot;$&quot;* \(#,##0\);_(&quot;$&quot;* &quot;-&quot;??_);_(@_)">
                  <c:v>28.406636776163925</c:v>
                </c:pt>
                <c:pt idx="2465" formatCode="_(&quot;$&quot;* #,##0_);_(&quot;$&quot;* \(#,##0\);_(&quot;$&quot;* &quot;-&quot;??_);_(@_)">
                  <c:v>0</c:v>
                </c:pt>
                <c:pt idx="2466" formatCode="_(&quot;$&quot;* #,##0_);_(&quot;$&quot;* \(#,##0\);_(&quot;$&quot;* &quot;-&quot;??_);_(@_)">
                  <c:v>0</c:v>
                </c:pt>
                <c:pt idx="2467" formatCode="_(&quot;$&quot;* #,##0_);_(&quot;$&quot;* \(#,##0\);_(&quot;$&quot;* &quot;-&quot;??_);_(@_)">
                  <c:v>55.294247674495764</c:v>
                </c:pt>
                <c:pt idx="2468" formatCode="_(&quot;$&quot;* #,##0_);_(&quot;$&quot;* \(#,##0\);_(&quot;$&quot;* &quot;-&quot;??_);_(@_)">
                  <c:v>21.285200716679224</c:v>
                </c:pt>
                <c:pt idx="2469" formatCode="_(&quot;$&quot;* #,##0_);_(&quot;$&quot;* \(#,##0\);_(&quot;$&quot;* &quot;-&quot;??_);_(@_)">
                  <c:v>36.308855383888023</c:v>
                </c:pt>
                <c:pt idx="2470" formatCode="_(&quot;$&quot;* #,##0_);_(&quot;$&quot;* \(#,##0\);_(&quot;$&quot;* &quot;-&quot;??_);_(@_)">
                  <c:v>16.175311970098988</c:v>
                </c:pt>
                <c:pt idx="2471" formatCode="_(&quot;$&quot;* #,##0_);_(&quot;$&quot;* \(#,##0\);_(&quot;$&quot;* &quot;-&quot;??_);_(@_)">
                  <c:v>0</c:v>
                </c:pt>
                <c:pt idx="2472" formatCode="_(&quot;$&quot;* #,##0_);_(&quot;$&quot;* \(#,##0\);_(&quot;$&quot;* &quot;-&quot;??_);_(@_)">
                  <c:v>52.393105824455951</c:v>
                </c:pt>
                <c:pt idx="2473" formatCode="_(&quot;$&quot;* #,##0_);_(&quot;$&quot;* \(#,##0\);_(&quot;$&quot;* &quot;-&quot;??_);_(@_)">
                  <c:v>65.253370740306508</c:v>
                </c:pt>
                <c:pt idx="2474" formatCode="_(&quot;$&quot;* #,##0_);_(&quot;$&quot;* \(#,##0\);_(&quot;$&quot;* &quot;-&quot;??_);_(@_)">
                  <c:v>4.4457659427971521</c:v>
                </c:pt>
                <c:pt idx="2475" formatCode="_(&quot;$&quot;* #,##0_);_(&quot;$&quot;* \(#,##0\);_(&quot;$&quot;* &quot;-&quot;??_);_(@_)">
                  <c:v>16.31066118641257</c:v>
                </c:pt>
                <c:pt idx="2476" formatCode="_(&quot;$&quot;* #,##0_);_(&quot;$&quot;* \(#,##0\);_(&quot;$&quot;* &quot;-&quot;??_);_(@_)">
                  <c:v>23.102328796484386</c:v>
                </c:pt>
                <c:pt idx="2477" formatCode="_(&quot;$&quot;* #,##0_);_(&quot;$&quot;* \(#,##0\);_(&quot;$&quot;* &quot;-&quot;??_);_(@_)">
                  <c:v>80.383689677524089</c:v>
                </c:pt>
                <c:pt idx="2478" formatCode="_(&quot;$&quot;* #,##0_);_(&quot;$&quot;* \(#,##0\);_(&quot;$&quot;* &quot;-&quot;??_);_(@_)">
                  <c:v>0</c:v>
                </c:pt>
                <c:pt idx="2479" formatCode="_(&quot;$&quot;* #,##0_);_(&quot;$&quot;* \(#,##0\);_(&quot;$&quot;* &quot;-&quot;??_);_(@_)">
                  <c:v>27.361172398860973</c:v>
                </c:pt>
                <c:pt idx="2480" formatCode="_(&quot;$&quot;* #,##0_);_(&quot;$&quot;* \(#,##0\);_(&quot;$&quot;* &quot;-&quot;??_);_(@_)">
                  <c:v>33.117284360098019</c:v>
                </c:pt>
                <c:pt idx="2481" formatCode="_(&quot;$&quot;* #,##0_);_(&quot;$&quot;* \(#,##0\);_(&quot;$&quot;* &quot;-&quot;??_);_(@_)">
                  <c:v>4.7711243844786386</c:v>
                </c:pt>
                <c:pt idx="2482" formatCode="_(&quot;$&quot;* #,##0_);_(&quot;$&quot;* \(#,##0\);_(&quot;$&quot;* &quot;-&quot;??_);_(@_)">
                  <c:v>26.752539200981097</c:v>
                </c:pt>
                <c:pt idx="2483" formatCode="_(&quot;$&quot;* #,##0_);_(&quot;$&quot;* \(#,##0\);_(&quot;$&quot;* &quot;-&quot;??_);_(@_)">
                  <c:v>37.094191283424614</c:v>
                </c:pt>
                <c:pt idx="2484" formatCode="_(&quot;$&quot;* #,##0_);_(&quot;$&quot;* \(#,##0\);_(&quot;$&quot;* &quot;-&quot;??_);_(@_)">
                  <c:v>69.868306801235519</c:v>
                </c:pt>
                <c:pt idx="2485" formatCode="_(&quot;$&quot;* #,##0_);_(&quot;$&quot;* \(#,##0\);_(&quot;$&quot;* &quot;-&quot;??_);_(@_)">
                  <c:v>18.020193292257826</c:v>
                </c:pt>
                <c:pt idx="2486" formatCode="_(&quot;$&quot;* #,##0_);_(&quot;$&quot;* \(#,##0\);_(&quot;$&quot;* &quot;-&quot;??_);_(@_)">
                  <c:v>18.579420393578403</c:v>
                </c:pt>
                <c:pt idx="2487" formatCode="_(&quot;$&quot;* #,##0_);_(&quot;$&quot;* \(#,##0\);_(&quot;$&quot;* &quot;-&quot;??_);_(@_)">
                  <c:v>9.705081465506483</c:v>
                </c:pt>
                <c:pt idx="2488" formatCode="_(&quot;$&quot;* #,##0_);_(&quot;$&quot;* \(#,##0\);_(&quot;$&quot;* &quot;-&quot;??_);_(@_)">
                  <c:v>31.417296216285454</c:v>
                </c:pt>
                <c:pt idx="2489" formatCode="_(&quot;$&quot;* #,##0_);_(&quot;$&quot;* \(#,##0\);_(&quot;$&quot;* &quot;-&quot;??_);_(@_)">
                  <c:v>26.207362724270507</c:v>
                </c:pt>
                <c:pt idx="2490" formatCode="_(&quot;$&quot;* #,##0_);_(&quot;$&quot;* \(#,##0\);_(&quot;$&quot;* &quot;-&quot;??_);_(@_)">
                  <c:v>22.19932919323967</c:v>
                </c:pt>
                <c:pt idx="2491" formatCode="_(&quot;$&quot;* #,##0_);_(&quot;$&quot;* \(#,##0\);_(&quot;$&quot;* &quot;-&quot;??_);_(@_)">
                  <c:v>0</c:v>
                </c:pt>
                <c:pt idx="2492" formatCode="_(&quot;$&quot;* #,##0_);_(&quot;$&quot;* \(#,##0\);_(&quot;$&quot;* &quot;-&quot;??_);_(@_)">
                  <c:v>0</c:v>
                </c:pt>
                <c:pt idx="2493" formatCode="_(&quot;$&quot;* #,##0_);_(&quot;$&quot;* \(#,##0\);_(&quot;$&quot;* &quot;-&quot;??_);_(@_)">
                  <c:v>0</c:v>
                </c:pt>
                <c:pt idx="2494" formatCode="_(&quot;$&quot;* #,##0_);_(&quot;$&quot;* \(#,##0\);_(&quot;$&quot;* &quot;-&quot;??_);_(@_)">
                  <c:v>0</c:v>
                </c:pt>
                <c:pt idx="2495" formatCode="_(&quot;$&quot;* #,##0_);_(&quot;$&quot;* \(#,##0\);_(&quot;$&quot;* &quot;-&quot;??_);_(@_)">
                  <c:v>0</c:v>
                </c:pt>
                <c:pt idx="2496" formatCode="_(&quot;$&quot;* #,##0_);_(&quot;$&quot;* \(#,##0\);_(&quot;$&quot;* &quot;-&quot;??_);_(@_)">
                  <c:v>0</c:v>
                </c:pt>
                <c:pt idx="2497" formatCode="_(&quot;$&quot;* #,##0_);_(&quot;$&quot;* \(#,##0\);_(&quot;$&quot;* &quot;-&quot;??_);_(@_)">
                  <c:v>7.8165088941874501</c:v>
                </c:pt>
                <c:pt idx="2498" formatCode="_(&quot;$&quot;* #,##0_);_(&quot;$&quot;* \(#,##0\);_(&quot;$&quot;* &quot;-&quot;??_);_(@_)">
                  <c:v>29.016932161539778</c:v>
                </c:pt>
                <c:pt idx="2499" formatCode="_(&quot;$&quot;* #,##0_);_(&quot;$&quot;* \(#,##0\);_(&quot;$&quot;* &quot;-&quot;??_);_(@_)">
                  <c:v>32.451691809626091</c:v>
                </c:pt>
                <c:pt idx="2500" formatCode="_(&quot;$&quot;* #,##0_);_(&quot;$&quot;* \(#,##0\);_(&quot;$&quot;* &quot;-&quot;??_);_(@_)">
                  <c:v>30.462265283581814</c:v>
                </c:pt>
                <c:pt idx="2501" formatCode="_(&quot;$&quot;* #,##0_);_(&quot;$&quot;* \(#,##0\);_(&quot;$&quot;* &quot;-&quot;??_);_(@_)">
                  <c:v>59.359276635074032</c:v>
                </c:pt>
                <c:pt idx="2502" formatCode="_(&quot;$&quot;* #,##0_);_(&quot;$&quot;* \(#,##0\);_(&quot;$&quot;* &quot;-&quot;??_);_(@_)">
                  <c:v>2.7360399056230502</c:v>
                </c:pt>
                <c:pt idx="2503" formatCode="_(&quot;$&quot;* #,##0_);_(&quot;$&quot;* \(#,##0\);_(&quot;$&quot;* &quot;-&quot;??_);_(@_)">
                  <c:v>12.998809954819556</c:v>
                </c:pt>
                <c:pt idx="2504" formatCode="_(&quot;$&quot;* #,##0_);_(&quot;$&quot;* \(#,##0\);_(&quot;$&quot;* &quot;-&quot;??_);_(@_)">
                  <c:v>0</c:v>
                </c:pt>
                <c:pt idx="2505" formatCode="_(&quot;$&quot;* #,##0_);_(&quot;$&quot;* \(#,##0\);_(&quot;$&quot;* &quot;-&quot;??_);_(@_)">
                  <c:v>0</c:v>
                </c:pt>
                <c:pt idx="2506" formatCode="_(&quot;$&quot;* #,##0_);_(&quot;$&quot;* \(#,##0\);_(&quot;$&quot;* &quot;-&quot;??_);_(@_)">
                  <c:v>33.447220862221371</c:v>
                </c:pt>
                <c:pt idx="2507" formatCode="_(&quot;$&quot;* #,##0_);_(&quot;$&quot;* \(#,##0\);_(&quot;$&quot;* &quot;-&quot;??_);_(@_)">
                  <c:v>9.699644075108008</c:v>
                </c:pt>
                <c:pt idx="2508" formatCode="_(&quot;$&quot;* #,##0_);_(&quot;$&quot;* \(#,##0\);_(&quot;$&quot;* &quot;-&quot;??_);_(@_)">
                  <c:v>16.421826635990133</c:v>
                </c:pt>
                <c:pt idx="2509" formatCode="_(&quot;$&quot;* #,##0_);_(&quot;$&quot;* \(#,##0\);_(&quot;$&quot;* &quot;-&quot;??_);_(@_)">
                  <c:v>9.5115915208319173</c:v>
                </c:pt>
                <c:pt idx="2510" formatCode="_(&quot;$&quot;* #,##0_);_(&quot;$&quot;* \(#,##0\);_(&quot;$&quot;* &quot;-&quot;??_);_(@_)">
                  <c:v>11.417871412360448</c:v>
                </c:pt>
                <c:pt idx="2511" formatCode="_(&quot;$&quot;* #,##0_);_(&quot;$&quot;* \(#,##0\);_(&quot;$&quot;* &quot;-&quot;??_);_(@_)">
                  <c:v>9.7436093956568683</c:v>
                </c:pt>
                <c:pt idx="2512" formatCode="_(&quot;$&quot;* #,##0_);_(&quot;$&quot;* \(#,##0\);_(&quot;$&quot;* &quot;-&quot;??_);_(@_)">
                  <c:v>0</c:v>
                </c:pt>
                <c:pt idx="2513" formatCode="_(&quot;$&quot;* #,##0_);_(&quot;$&quot;* \(#,##0\);_(&quot;$&quot;* &quot;-&quot;??_);_(@_)">
                  <c:v>34.259069311830693</c:v>
                </c:pt>
                <c:pt idx="2514" formatCode="_(&quot;$&quot;* #,##0_);_(&quot;$&quot;* \(#,##0\);_(&quot;$&quot;* &quot;-&quot;??_);_(@_)">
                  <c:v>15.704080630066809</c:v>
                </c:pt>
                <c:pt idx="2515" formatCode="_(&quot;$&quot;* #,##0_);_(&quot;$&quot;* \(#,##0\);_(&quot;$&quot;* &quot;-&quot;??_);_(@_)">
                  <c:v>15.249420917325271</c:v>
                </c:pt>
                <c:pt idx="2516" formatCode="_(&quot;$&quot;* #,##0_);_(&quot;$&quot;* \(#,##0\);_(&quot;$&quot;* &quot;-&quot;??_);_(@_)">
                  <c:v>9.9916979560872345</c:v>
                </c:pt>
                <c:pt idx="2517" formatCode="_(&quot;$&quot;* #,##0_);_(&quot;$&quot;* \(#,##0\);_(&quot;$&quot;* &quot;-&quot;??_);_(@_)">
                  <c:v>49.468837391671421</c:v>
                </c:pt>
                <c:pt idx="2518" formatCode="_(&quot;$&quot;* #,##0_);_(&quot;$&quot;* \(#,##0\);_(&quot;$&quot;* &quot;-&quot;??_);_(@_)">
                  <c:v>0</c:v>
                </c:pt>
                <c:pt idx="2519" formatCode="_(&quot;$&quot;* #,##0_);_(&quot;$&quot;* \(#,##0\);_(&quot;$&quot;* &quot;-&quot;??_);_(@_)">
                  <c:v>64.579294603152789</c:v>
                </c:pt>
                <c:pt idx="2520" formatCode="_(&quot;$&quot;* #,##0_);_(&quot;$&quot;* \(#,##0\);_(&quot;$&quot;* &quot;-&quot;??_);_(@_)">
                  <c:v>0</c:v>
                </c:pt>
                <c:pt idx="2521" formatCode="_(&quot;$&quot;* #,##0_);_(&quot;$&quot;* \(#,##0\);_(&quot;$&quot;* &quot;-&quot;??_);_(@_)">
                  <c:v>38.77331795719396</c:v>
                </c:pt>
                <c:pt idx="2522" formatCode="_(&quot;$&quot;* #,##0_);_(&quot;$&quot;* \(#,##0\);_(&quot;$&quot;* &quot;-&quot;??_);_(@_)">
                  <c:v>0</c:v>
                </c:pt>
                <c:pt idx="2523" formatCode="_(&quot;$&quot;* #,##0_);_(&quot;$&quot;* \(#,##0\);_(&quot;$&quot;* &quot;-&quot;??_);_(@_)">
                  <c:v>7.9669900807521072</c:v>
                </c:pt>
                <c:pt idx="2524" formatCode="_(&quot;$&quot;* #,##0_);_(&quot;$&quot;* \(#,##0\);_(&quot;$&quot;* &quot;-&quot;??_);_(@_)">
                  <c:v>0.92112767500701587</c:v>
                </c:pt>
                <c:pt idx="2525" formatCode="_(&quot;$&quot;* #,##0_);_(&quot;$&quot;* \(#,##0\);_(&quot;$&quot;* &quot;-&quot;??_);_(@_)">
                  <c:v>0</c:v>
                </c:pt>
                <c:pt idx="2526" formatCode="_(&quot;$&quot;* #,##0_);_(&quot;$&quot;* \(#,##0\);_(&quot;$&quot;* &quot;-&quot;??_);_(@_)">
                  <c:v>31.981934039152659</c:v>
                </c:pt>
                <c:pt idx="2527" formatCode="_(&quot;$&quot;* #,##0_);_(&quot;$&quot;* \(#,##0\);_(&quot;$&quot;* &quot;-&quot;??_);_(@_)">
                  <c:v>0</c:v>
                </c:pt>
                <c:pt idx="2528" formatCode="_(&quot;$&quot;* #,##0_);_(&quot;$&quot;* \(#,##0\);_(&quot;$&quot;* &quot;-&quot;??_);_(@_)">
                  <c:v>0.57102144006969979</c:v>
                </c:pt>
                <c:pt idx="2529" formatCode="_(&quot;$&quot;* #,##0_);_(&quot;$&quot;* \(#,##0\);_(&quot;$&quot;* &quot;-&quot;??_);_(@_)">
                  <c:v>27.902694172184962</c:v>
                </c:pt>
                <c:pt idx="2530" formatCode="_(&quot;$&quot;* #,##0_);_(&quot;$&quot;* \(#,##0\);_(&quot;$&quot;* &quot;-&quot;??_);_(@_)">
                  <c:v>38.18553878806577</c:v>
                </c:pt>
                <c:pt idx="2531" formatCode="_(&quot;$&quot;* #,##0_);_(&quot;$&quot;* \(#,##0\);_(&quot;$&quot;* &quot;-&quot;??_);_(@_)">
                  <c:v>17.717760885190881</c:v>
                </c:pt>
                <c:pt idx="2532" formatCode="_(&quot;$&quot;* #,##0_);_(&quot;$&quot;* \(#,##0\);_(&quot;$&quot;* &quot;-&quot;??_);_(@_)">
                  <c:v>14.25702690776626</c:v>
                </c:pt>
                <c:pt idx="2533" formatCode="_(&quot;$&quot;* #,##0_);_(&quot;$&quot;* \(#,##0\);_(&quot;$&quot;* &quot;-&quot;??_);_(@_)">
                  <c:v>47.904359544263741</c:v>
                </c:pt>
                <c:pt idx="2534" formatCode="_(&quot;$&quot;* #,##0_);_(&quot;$&quot;* \(#,##0\);_(&quot;$&quot;* &quot;-&quot;??_);_(@_)">
                  <c:v>1.0212687399894576</c:v>
                </c:pt>
                <c:pt idx="2535" formatCode="_(&quot;$&quot;* #,##0_);_(&quot;$&quot;* \(#,##0\);_(&quot;$&quot;* &quot;-&quot;??_);_(@_)">
                  <c:v>3.2433346007337938</c:v>
                </c:pt>
                <c:pt idx="2536" formatCode="_(&quot;$&quot;* #,##0_);_(&quot;$&quot;* \(#,##0\);_(&quot;$&quot;* &quot;-&quot;??_);_(@_)">
                  <c:v>6.389967123206759</c:v>
                </c:pt>
                <c:pt idx="2537" formatCode="_(&quot;$&quot;* #,##0_);_(&quot;$&quot;* \(#,##0\);_(&quot;$&quot;* &quot;-&quot;??_);_(@_)">
                  <c:v>0</c:v>
                </c:pt>
                <c:pt idx="2538" formatCode="_(&quot;$&quot;* #,##0_);_(&quot;$&quot;* \(#,##0\);_(&quot;$&quot;* &quot;-&quot;??_);_(@_)">
                  <c:v>4.3439149337625063</c:v>
                </c:pt>
                <c:pt idx="2539" formatCode="_(&quot;$&quot;* #,##0_);_(&quot;$&quot;* \(#,##0\);_(&quot;$&quot;* &quot;-&quot;??_);_(@_)">
                  <c:v>25.670078277127615</c:v>
                </c:pt>
                <c:pt idx="2540" formatCode="_(&quot;$&quot;* #,##0_);_(&quot;$&quot;* \(#,##0\);_(&quot;$&quot;* &quot;-&quot;??_);_(@_)">
                  <c:v>2.1137506255604017</c:v>
                </c:pt>
                <c:pt idx="2541" formatCode="_(&quot;$&quot;* #,##0_);_(&quot;$&quot;* \(#,##0\);_(&quot;$&quot;* &quot;-&quot;??_);_(@_)">
                  <c:v>0</c:v>
                </c:pt>
                <c:pt idx="2542" formatCode="_(&quot;$&quot;* #,##0_);_(&quot;$&quot;* \(#,##0\);_(&quot;$&quot;* &quot;-&quot;??_);_(@_)">
                  <c:v>0</c:v>
                </c:pt>
                <c:pt idx="2543" formatCode="_(&quot;$&quot;* #,##0_);_(&quot;$&quot;* \(#,##0\);_(&quot;$&quot;* &quot;-&quot;??_);_(@_)">
                  <c:v>39.78147227629313</c:v>
                </c:pt>
                <c:pt idx="2544" formatCode="_(&quot;$&quot;* #,##0_);_(&quot;$&quot;* \(#,##0\);_(&quot;$&quot;* &quot;-&quot;??_);_(@_)">
                  <c:v>58.591797792693448</c:v>
                </c:pt>
                <c:pt idx="2545" formatCode="_(&quot;$&quot;* #,##0_);_(&quot;$&quot;* \(#,##0\);_(&quot;$&quot;* &quot;-&quot;??_);_(@_)">
                  <c:v>1.2504878683888236</c:v>
                </c:pt>
                <c:pt idx="2546" formatCode="_(&quot;$&quot;* #,##0_);_(&quot;$&quot;* \(#,##0\);_(&quot;$&quot;* &quot;-&quot;??_);_(@_)">
                  <c:v>13.473192299557322</c:v>
                </c:pt>
                <c:pt idx="2547" formatCode="_(&quot;$&quot;* #,##0_);_(&quot;$&quot;* \(#,##0\);_(&quot;$&quot;* &quot;-&quot;??_);_(@_)">
                  <c:v>12.478899639904924</c:v>
                </c:pt>
                <c:pt idx="2548" formatCode="_(&quot;$&quot;* #,##0_);_(&quot;$&quot;* \(#,##0\);_(&quot;$&quot;* &quot;-&quot;??_);_(@_)">
                  <c:v>0</c:v>
                </c:pt>
                <c:pt idx="2549" formatCode="_(&quot;$&quot;* #,##0_);_(&quot;$&quot;* \(#,##0\);_(&quot;$&quot;* &quot;-&quot;??_);_(@_)">
                  <c:v>13.195115855889064</c:v>
                </c:pt>
                <c:pt idx="2550" formatCode="_(&quot;$&quot;* #,##0_);_(&quot;$&quot;* \(#,##0\);_(&quot;$&quot;* &quot;-&quot;??_);_(@_)">
                  <c:v>62.086879614575388</c:v>
                </c:pt>
                <c:pt idx="2551" formatCode="_(&quot;$&quot;* #,##0_);_(&quot;$&quot;* \(#,##0\);_(&quot;$&quot;* &quot;-&quot;??_);_(@_)">
                  <c:v>0</c:v>
                </c:pt>
                <c:pt idx="2552" formatCode="_(&quot;$&quot;* #,##0_);_(&quot;$&quot;* \(#,##0\);_(&quot;$&quot;* &quot;-&quot;??_);_(@_)">
                  <c:v>1.9937752461223126</c:v>
                </c:pt>
                <c:pt idx="2553" formatCode="_(&quot;$&quot;* #,##0_);_(&quot;$&quot;* \(#,##0\);_(&quot;$&quot;* &quot;-&quot;??_);_(@_)">
                  <c:v>0</c:v>
                </c:pt>
                <c:pt idx="2554" formatCode="_(&quot;$&quot;* #,##0_);_(&quot;$&quot;* \(#,##0\);_(&quot;$&quot;* &quot;-&quot;??_);_(@_)">
                  <c:v>36.049004306065392</c:v>
                </c:pt>
                <c:pt idx="2555" formatCode="_(&quot;$&quot;* #,##0_);_(&quot;$&quot;* \(#,##0\);_(&quot;$&quot;* &quot;-&quot;??_);_(@_)">
                  <c:v>9.8883608337112232</c:v>
                </c:pt>
                <c:pt idx="2556" formatCode="_(&quot;$&quot;* #,##0_);_(&quot;$&quot;* \(#,##0\);_(&quot;$&quot;* &quot;-&quot;??_);_(@_)">
                  <c:v>47.066105994537068</c:v>
                </c:pt>
                <c:pt idx="2557" formatCode="_(&quot;$&quot;* #,##0_);_(&quot;$&quot;* \(#,##0\);_(&quot;$&quot;* &quot;-&quot;??_);_(@_)">
                  <c:v>0</c:v>
                </c:pt>
                <c:pt idx="2558" formatCode="_(&quot;$&quot;* #,##0_);_(&quot;$&quot;* \(#,##0\);_(&quot;$&quot;* &quot;-&quot;??_);_(@_)">
                  <c:v>11.730039576592988</c:v>
                </c:pt>
                <c:pt idx="2559" formatCode="_(&quot;$&quot;* #,##0_);_(&quot;$&quot;* \(#,##0\);_(&quot;$&quot;* &quot;-&quot;??_);_(@_)">
                  <c:v>0</c:v>
                </c:pt>
                <c:pt idx="2560" formatCode="_(&quot;$&quot;* #,##0_);_(&quot;$&quot;* \(#,##0\);_(&quot;$&quot;* &quot;-&quot;??_);_(@_)">
                  <c:v>4.5317271136011286</c:v>
                </c:pt>
                <c:pt idx="2561" formatCode="_(&quot;$&quot;* #,##0_);_(&quot;$&quot;* \(#,##0\);_(&quot;$&quot;* &quot;-&quot;??_);_(@_)">
                  <c:v>8.7190912690041031</c:v>
                </c:pt>
                <c:pt idx="2562" formatCode="_(&quot;$&quot;* #,##0_);_(&quot;$&quot;* \(#,##0\);_(&quot;$&quot;* &quot;-&quot;??_);_(@_)">
                  <c:v>6.841071732990307</c:v>
                </c:pt>
                <c:pt idx="2563" formatCode="_(&quot;$&quot;* #,##0_);_(&quot;$&quot;* \(#,##0\);_(&quot;$&quot;* &quot;-&quot;??_);_(@_)">
                  <c:v>3.822480452896023</c:v>
                </c:pt>
                <c:pt idx="2564" formatCode="_(&quot;$&quot;* #,##0_);_(&quot;$&quot;* \(#,##0\);_(&quot;$&quot;* &quot;-&quot;??_);_(@_)">
                  <c:v>36.912024549421339</c:v>
                </c:pt>
                <c:pt idx="2565" formatCode="_(&quot;$&quot;* #,##0_);_(&quot;$&quot;* \(#,##0\);_(&quot;$&quot;* &quot;-&quot;??_);_(@_)">
                  <c:v>17.749099667007695</c:v>
                </c:pt>
                <c:pt idx="2566" formatCode="_(&quot;$&quot;* #,##0_);_(&quot;$&quot;* \(#,##0\);_(&quot;$&quot;* &quot;-&quot;??_);_(@_)">
                  <c:v>16.828634457556067</c:v>
                </c:pt>
                <c:pt idx="2567" formatCode="_(&quot;$&quot;* #,##0_);_(&quot;$&quot;* \(#,##0\);_(&quot;$&quot;* &quot;-&quot;??_);_(@_)">
                  <c:v>26.2733333024232</c:v>
                </c:pt>
                <c:pt idx="2568" formatCode="_(&quot;$&quot;* #,##0_);_(&quot;$&quot;* \(#,##0\);_(&quot;$&quot;* &quot;-&quot;??_);_(@_)">
                  <c:v>16.083809921935963</c:v>
                </c:pt>
                <c:pt idx="2569" formatCode="_(&quot;$&quot;* #,##0_);_(&quot;$&quot;* \(#,##0\);_(&quot;$&quot;* &quot;-&quot;??_);_(@_)">
                  <c:v>0</c:v>
                </c:pt>
                <c:pt idx="2570" formatCode="_(&quot;$&quot;* #,##0_);_(&quot;$&quot;* \(#,##0\);_(&quot;$&quot;* &quot;-&quot;??_);_(@_)">
                  <c:v>0</c:v>
                </c:pt>
                <c:pt idx="2571" formatCode="_(&quot;$&quot;* #,##0_);_(&quot;$&quot;* \(#,##0\);_(&quot;$&quot;* &quot;-&quot;??_);_(@_)">
                  <c:v>21.117236108088409</c:v>
                </c:pt>
                <c:pt idx="2572" formatCode="_(&quot;$&quot;* #,##0_);_(&quot;$&quot;* \(#,##0\);_(&quot;$&quot;* &quot;-&quot;??_);_(@_)">
                  <c:v>0.14010538799507694</c:v>
                </c:pt>
                <c:pt idx="2573" formatCode="_(&quot;$&quot;* #,##0_);_(&quot;$&quot;* \(#,##0\);_(&quot;$&quot;* &quot;-&quot;??_);_(@_)">
                  <c:v>6.3451991370403924</c:v>
                </c:pt>
                <c:pt idx="2574" formatCode="_(&quot;$&quot;* #,##0_);_(&quot;$&quot;* \(#,##0\);_(&quot;$&quot;* &quot;-&quot;??_);_(@_)">
                  <c:v>0</c:v>
                </c:pt>
                <c:pt idx="2575" formatCode="_(&quot;$&quot;* #,##0_);_(&quot;$&quot;* \(#,##0\);_(&quot;$&quot;* &quot;-&quot;??_);_(@_)">
                  <c:v>35.670482177161816</c:v>
                </c:pt>
                <c:pt idx="2576" formatCode="_(&quot;$&quot;* #,##0_);_(&quot;$&quot;* \(#,##0\);_(&quot;$&quot;* &quot;-&quot;??_);_(@_)">
                  <c:v>10.694997265193988</c:v>
                </c:pt>
                <c:pt idx="2577" formatCode="_(&quot;$&quot;* #,##0_);_(&quot;$&quot;* \(#,##0\);_(&quot;$&quot;* &quot;-&quot;??_);_(@_)">
                  <c:v>0</c:v>
                </c:pt>
                <c:pt idx="2578" formatCode="_(&quot;$&quot;* #,##0_);_(&quot;$&quot;* \(#,##0\);_(&quot;$&quot;* &quot;-&quot;??_);_(@_)">
                  <c:v>30.049050532001079</c:v>
                </c:pt>
                <c:pt idx="2579" formatCode="_(&quot;$&quot;* #,##0_);_(&quot;$&quot;* \(#,##0\);_(&quot;$&quot;* &quot;-&quot;??_);_(@_)">
                  <c:v>17.314197565386454</c:v>
                </c:pt>
                <c:pt idx="2580" formatCode="_(&quot;$&quot;* #,##0_);_(&quot;$&quot;* \(#,##0\);_(&quot;$&quot;* &quot;-&quot;??_);_(@_)">
                  <c:v>24.717893717044426</c:v>
                </c:pt>
                <c:pt idx="2581" formatCode="_(&quot;$&quot;* #,##0_);_(&quot;$&quot;* \(#,##0\);_(&quot;$&quot;* &quot;-&quot;??_);_(@_)">
                  <c:v>36.10115482929001</c:v>
                </c:pt>
                <c:pt idx="2582" formatCode="_(&quot;$&quot;* #,##0_);_(&quot;$&quot;* \(#,##0\);_(&quot;$&quot;* &quot;-&quot;??_);_(@_)">
                  <c:v>4.632815023857094</c:v>
                </c:pt>
                <c:pt idx="2583" formatCode="_(&quot;$&quot;* #,##0_);_(&quot;$&quot;* \(#,##0\);_(&quot;$&quot;* &quot;-&quot;??_);_(@_)">
                  <c:v>9.1704986098546915</c:v>
                </c:pt>
                <c:pt idx="2584" formatCode="_(&quot;$&quot;* #,##0_);_(&quot;$&quot;* \(#,##0\);_(&quot;$&quot;* &quot;-&quot;??_);_(@_)">
                  <c:v>0</c:v>
                </c:pt>
                <c:pt idx="2585" formatCode="_(&quot;$&quot;* #,##0_);_(&quot;$&quot;* \(#,##0\);_(&quot;$&quot;* &quot;-&quot;??_);_(@_)">
                  <c:v>33.058565988623457</c:v>
                </c:pt>
                <c:pt idx="2586" formatCode="_(&quot;$&quot;* #,##0_);_(&quot;$&quot;* \(#,##0\);_(&quot;$&quot;* &quot;-&quot;??_);_(@_)">
                  <c:v>18.098346196571221</c:v>
                </c:pt>
                <c:pt idx="2587" formatCode="_(&quot;$&quot;* #,##0_);_(&quot;$&quot;* \(#,##0\);_(&quot;$&quot;* &quot;-&quot;??_);_(@_)">
                  <c:v>3.5002262758007436</c:v>
                </c:pt>
                <c:pt idx="2588" formatCode="_(&quot;$&quot;* #,##0_);_(&quot;$&quot;* \(#,##0\);_(&quot;$&quot;* &quot;-&quot;??_);_(@_)">
                  <c:v>0</c:v>
                </c:pt>
                <c:pt idx="2589" formatCode="_(&quot;$&quot;* #,##0_);_(&quot;$&quot;* \(#,##0\);_(&quot;$&quot;* &quot;-&quot;??_);_(@_)">
                  <c:v>2.1822123212802791</c:v>
                </c:pt>
                <c:pt idx="2590" formatCode="_(&quot;$&quot;* #,##0_);_(&quot;$&quot;* \(#,##0\);_(&quot;$&quot;* &quot;-&quot;??_);_(@_)">
                  <c:v>3.2557652291888761</c:v>
                </c:pt>
                <c:pt idx="2591" formatCode="_(&quot;$&quot;* #,##0_);_(&quot;$&quot;* \(#,##0\);_(&quot;$&quot;* &quot;-&quot;??_);_(@_)">
                  <c:v>16.37999721827277</c:v>
                </c:pt>
                <c:pt idx="2592" formatCode="_(&quot;$&quot;* #,##0_);_(&quot;$&quot;* \(#,##0\);_(&quot;$&quot;* &quot;-&quot;??_);_(@_)">
                  <c:v>0</c:v>
                </c:pt>
                <c:pt idx="2593" formatCode="_(&quot;$&quot;* #,##0_);_(&quot;$&quot;* \(#,##0\);_(&quot;$&quot;* &quot;-&quot;??_);_(@_)">
                  <c:v>27.393890102063679</c:v>
                </c:pt>
                <c:pt idx="2594" formatCode="_(&quot;$&quot;* #,##0_);_(&quot;$&quot;* \(#,##0\);_(&quot;$&quot;* &quot;-&quot;??_);_(@_)">
                  <c:v>15.897262315029201</c:v>
                </c:pt>
                <c:pt idx="2595" formatCode="_(&quot;$&quot;* #,##0_);_(&quot;$&quot;* \(#,##0\);_(&quot;$&quot;* &quot;-&quot;??_);_(@_)">
                  <c:v>13.387405721535067</c:v>
                </c:pt>
                <c:pt idx="2596" formatCode="_(&quot;$&quot;* #,##0_);_(&quot;$&quot;* \(#,##0\);_(&quot;$&quot;* &quot;-&quot;??_);_(@_)">
                  <c:v>21.897778272103427</c:v>
                </c:pt>
                <c:pt idx="2597" formatCode="_(&quot;$&quot;* #,##0_);_(&quot;$&quot;* \(#,##0\);_(&quot;$&quot;* &quot;-&quot;??_);_(@_)">
                  <c:v>0</c:v>
                </c:pt>
                <c:pt idx="2598" formatCode="_(&quot;$&quot;* #,##0_);_(&quot;$&quot;* \(#,##0\);_(&quot;$&quot;* &quot;-&quot;??_);_(@_)">
                  <c:v>5.3968591781386852</c:v>
                </c:pt>
                <c:pt idx="2599" formatCode="_(&quot;$&quot;* #,##0_);_(&quot;$&quot;* \(#,##0\);_(&quot;$&quot;* &quot;-&quot;??_);_(@_)">
                  <c:v>0</c:v>
                </c:pt>
                <c:pt idx="2600" formatCode="_(&quot;$&quot;* #,##0_);_(&quot;$&quot;* \(#,##0\);_(&quot;$&quot;* &quot;-&quot;??_);_(@_)">
                  <c:v>5.7349175784407391</c:v>
                </c:pt>
                <c:pt idx="2601" formatCode="_(&quot;$&quot;* #,##0_);_(&quot;$&quot;* \(#,##0\);_(&quot;$&quot;* &quot;-&quot;??_);_(@_)">
                  <c:v>45.194685164121729</c:v>
                </c:pt>
                <c:pt idx="2602" formatCode="_(&quot;$&quot;* #,##0_);_(&quot;$&quot;* \(#,##0\);_(&quot;$&quot;* &quot;-&quot;??_);_(@_)">
                  <c:v>0</c:v>
                </c:pt>
                <c:pt idx="2603" formatCode="_(&quot;$&quot;* #,##0_);_(&quot;$&quot;* \(#,##0\);_(&quot;$&quot;* &quot;-&quot;??_);_(@_)">
                  <c:v>22.44737427086535</c:v>
                </c:pt>
                <c:pt idx="2604" formatCode="_(&quot;$&quot;* #,##0_);_(&quot;$&quot;* \(#,##0\);_(&quot;$&quot;* &quot;-&quot;??_);_(@_)">
                  <c:v>35.434628390798984</c:v>
                </c:pt>
                <c:pt idx="2605" formatCode="_(&quot;$&quot;* #,##0_);_(&quot;$&quot;* \(#,##0\);_(&quot;$&quot;* &quot;-&quot;??_);_(@_)">
                  <c:v>3.7502886653069414</c:v>
                </c:pt>
                <c:pt idx="2606" formatCode="_(&quot;$&quot;* #,##0_);_(&quot;$&quot;* \(#,##0\);_(&quot;$&quot;* &quot;-&quot;??_);_(@_)">
                  <c:v>4.593454618818825</c:v>
                </c:pt>
                <c:pt idx="2607" formatCode="_(&quot;$&quot;* #,##0_);_(&quot;$&quot;* \(#,##0\);_(&quot;$&quot;* &quot;-&quot;??_);_(@_)">
                  <c:v>0</c:v>
                </c:pt>
                <c:pt idx="2608" formatCode="_(&quot;$&quot;* #,##0_);_(&quot;$&quot;* \(#,##0\);_(&quot;$&quot;* &quot;-&quot;??_);_(@_)">
                  <c:v>13.879160208496256</c:v>
                </c:pt>
                <c:pt idx="2609" formatCode="_(&quot;$&quot;* #,##0_);_(&quot;$&quot;* \(#,##0\);_(&quot;$&quot;* &quot;-&quot;??_);_(@_)">
                  <c:v>0</c:v>
                </c:pt>
                <c:pt idx="2610" formatCode="_(&quot;$&quot;* #,##0_);_(&quot;$&quot;* \(#,##0\);_(&quot;$&quot;* &quot;-&quot;??_);_(@_)">
                  <c:v>6.3547961128614912</c:v>
                </c:pt>
                <c:pt idx="2611" formatCode="_(&quot;$&quot;* #,##0_);_(&quot;$&quot;* \(#,##0\);_(&quot;$&quot;* &quot;-&quot;??_);_(@_)">
                  <c:v>7.7557165250495883</c:v>
                </c:pt>
                <c:pt idx="2612" formatCode="_(&quot;$&quot;* #,##0_);_(&quot;$&quot;* \(#,##0\);_(&quot;$&quot;* &quot;-&quot;??_);_(@_)">
                  <c:v>62.176972361749272</c:v>
                </c:pt>
                <c:pt idx="2613" formatCode="_(&quot;$&quot;* #,##0_);_(&quot;$&quot;* \(#,##0\);_(&quot;$&quot;* &quot;-&quot;??_);_(@_)">
                  <c:v>0</c:v>
                </c:pt>
                <c:pt idx="2614" formatCode="_(&quot;$&quot;* #,##0_);_(&quot;$&quot;* \(#,##0\);_(&quot;$&quot;* &quot;-&quot;??_);_(@_)">
                  <c:v>79.839215360451348</c:v>
                </c:pt>
                <c:pt idx="2615" formatCode="_(&quot;$&quot;* #,##0_);_(&quot;$&quot;* \(#,##0\);_(&quot;$&quot;* &quot;-&quot;??_);_(@_)">
                  <c:v>2.8258622082814275</c:v>
                </c:pt>
                <c:pt idx="2616" formatCode="_(&quot;$&quot;* #,##0_);_(&quot;$&quot;* \(#,##0\);_(&quot;$&quot;* &quot;-&quot;??_);_(@_)">
                  <c:v>36.642290956043915</c:v>
                </c:pt>
                <c:pt idx="2617" formatCode="_(&quot;$&quot;* #,##0_);_(&quot;$&quot;* \(#,##0\);_(&quot;$&quot;* &quot;-&quot;??_);_(@_)">
                  <c:v>58.830864027380542</c:v>
                </c:pt>
                <c:pt idx="2618" formatCode="_(&quot;$&quot;* #,##0_);_(&quot;$&quot;* \(#,##0\);_(&quot;$&quot;* &quot;-&quot;??_);_(@_)">
                  <c:v>5.3058026950095263</c:v>
                </c:pt>
                <c:pt idx="2619" formatCode="_(&quot;$&quot;* #,##0_);_(&quot;$&quot;* \(#,##0\);_(&quot;$&quot;* &quot;-&quot;??_);_(@_)">
                  <c:v>42.390197032043631</c:v>
                </c:pt>
                <c:pt idx="2620" formatCode="_(&quot;$&quot;* #,##0_);_(&quot;$&quot;* \(#,##0\);_(&quot;$&quot;* &quot;-&quot;??_);_(@_)">
                  <c:v>10.127295878988155</c:v>
                </c:pt>
                <c:pt idx="2621" formatCode="_(&quot;$&quot;* #,##0_);_(&quot;$&quot;* \(#,##0\);_(&quot;$&quot;* &quot;-&quot;??_);_(@_)">
                  <c:v>2.8630255579753888E-2</c:v>
                </c:pt>
                <c:pt idx="2622" formatCode="_(&quot;$&quot;* #,##0_);_(&quot;$&quot;* \(#,##0\);_(&quot;$&quot;* &quot;-&quot;??_);_(@_)">
                  <c:v>0</c:v>
                </c:pt>
                <c:pt idx="2623" formatCode="_(&quot;$&quot;* #,##0_);_(&quot;$&quot;* \(#,##0\);_(&quot;$&quot;* &quot;-&quot;??_);_(@_)">
                  <c:v>7.133510734407654</c:v>
                </c:pt>
                <c:pt idx="2624" formatCode="_(&quot;$&quot;* #,##0_);_(&quot;$&quot;* \(#,##0\);_(&quot;$&quot;* &quot;-&quot;??_);_(@_)">
                  <c:v>25.556053059078209</c:v>
                </c:pt>
                <c:pt idx="2625" formatCode="_(&quot;$&quot;* #,##0_);_(&quot;$&quot;* \(#,##0\);_(&quot;$&quot;* &quot;-&quot;??_);_(@_)">
                  <c:v>40.289014401104595</c:v>
                </c:pt>
                <c:pt idx="2626" formatCode="_(&quot;$&quot;* #,##0_);_(&quot;$&quot;* \(#,##0\);_(&quot;$&quot;* &quot;-&quot;??_);_(@_)">
                  <c:v>12.383584288913768</c:v>
                </c:pt>
                <c:pt idx="2627" formatCode="_(&quot;$&quot;* #,##0_);_(&quot;$&quot;* \(#,##0\);_(&quot;$&quot;* &quot;-&quot;??_);_(@_)">
                  <c:v>0</c:v>
                </c:pt>
                <c:pt idx="2628" formatCode="_(&quot;$&quot;* #,##0_);_(&quot;$&quot;* \(#,##0\);_(&quot;$&quot;* &quot;-&quot;??_);_(@_)">
                  <c:v>6.967024721739052</c:v>
                </c:pt>
                <c:pt idx="2629" formatCode="_(&quot;$&quot;* #,##0_);_(&quot;$&quot;* \(#,##0\);_(&quot;$&quot;* &quot;-&quot;??_);_(@_)">
                  <c:v>63.647040468287599</c:v>
                </c:pt>
                <c:pt idx="2630" formatCode="_(&quot;$&quot;* #,##0_);_(&quot;$&quot;* \(#,##0\);_(&quot;$&quot;* &quot;-&quot;??_);_(@_)">
                  <c:v>0</c:v>
                </c:pt>
                <c:pt idx="2631" formatCode="_(&quot;$&quot;* #,##0_);_(&quot;$&quot;* \(#,##0\);_(&quot;$&quot;* &quot;-&quot;??_);_(@_)">
                  <c:v>25.305063113504247</c:v>
                </c:pt>
                <c:pt idx="2632" formatCode="_(&quot;$&quot;* #,##0_);_(&quot;$&quot;* \(#,##0\);_(&quot;$&quot;* &quot;-&quot;??_);_(@_)">
                  <c:v>29.000354129941162</c:v>
                </c:pt>
                <c:pt idx="2633" formatCode="_(&quot;$&quot;* #,##0_);_(&quot;$&quot;* \(#,##0\);_(&quot;$&quot;* &quot;-&quot;??_);_(@_)">
                  <c:v>8.1870941808188498</c:v>
                </c:pt>
                <c:pt idx="2634" formatCode="_(&quot;$&quot;* #,##0_);_(&quot;$&quot;* \(#,##0\);_(&quot;$&quot;* &quot;-&quot;??_);_(@_)">
                  <c:v>0</c:v>
                </c:pt>
                <c:pt idx="2635" formatCode="_(&quot;$&quot;* #,##0_);_(&quot;$&quot;* \(#,##0\);_(&quot;$&quot;* &quot;-&quot;??_);_(@_)">
                  <c:v>28.555533704735655</c:v>
                </c:pt>
                <c:pt idx="2636" formatCode="_(&quot;$&quot;* #,##0_);_(&quot;$&quot;* \(#,##0\);_(&quot;$&quot;* &quot;-&quot;??_);_(@_)">
                  <c:v>17.22796348925532</c:v>
                </c:pt>
                <c:pt idx="2637" formatCode="_(&quot;$&quot;* #,##0_);_(&quot;$&quot;* \(#,##0\);_(&quot;$&quot;* &quot;-&quot;??_);_(@_)">
                  <c:v>12.185042120316698</c:v>
                </c:pt>
                <c:pt idx="2638" formatCode="_(&quot;$&quot;* #,##0_);_(&quot;$&quot;* \(#,##0\);_(&quot;$&quot;* &quot;-&quot;??_);_(@_)">
                  <c:v>28.215062326112296</c:v>
                </c:pt>
                <c:pt idx="2639" formatCode="_(&quot;$&quot;* #,##0_);_(&quot;$&quot;* \(#,##0\);_(&quot;$&quot;* &quot;-&quot;??_);_(@_)">
                  <c:v>0</c:v>
                </c:pt>
                <c:pt idx="2640" formatCode="_(&quot;$&quot;* #,##0_);_(&quot;$&quot;* \(#,##0\);_(&quot;$&quot;* &quot;-&quot;??_);_(@_)">
                  <c:v>68.182660918173482</c:v>
                </c:pt>
                <c:pt idx="2641" formatCode="_(&quot;$&quot;* #,##0_);_(&quot;$&quot;* \(#,##0\);_(&quot;$&quot;* &quot;-&quot;??_);_(@_)">
                  <c:v>18.036807538929683</c:v>
                </c:pt>
                <c:pt idx="2642" formatCode="_(&quot;$&quot;* #,##0_);_(&quot;$&quot;* \(#,##0\);_(&quot;$&quot;* &quot;-&quot;??_);_(@_)">
                  <c:v>7.9023039428168014</c:v>
                </c:pt>
                <c:pt idx="2643" formatCode="_(&quot;$&quot;* #,##0_);_(&quot;$&quot;* \(#,##0\);_(&quot;$&quot;* &quot;-&quot;??_);_(@_)">
                  <c:v>19.145782892869029</c:v>
                </c:pt>
                <c:pt idx="2644" formatCode="_(&quot;$&quot;* #,##0_);_(&quot;$&quot;* \(#,##0\);_(&quot;$&quot;* &quot;-&quot;??_);_(@_)">
                  <c:v>0</c:v>
                </c:pt>
                <c:pt idx="2645" formatCode="_(&quot;$&quot;* #,##0_);_(&quot;$&quot;* \(#,##0\);_(&quot;$&quot;* &quot;-&quot;??_);_(@_)">
                  <c:v>16.02685474005494</c:v>
                </c:pt>
                <c:pt idx="2646" formatCode="_(&quot;$&quot;* #,##0_);_(&quot;$&quot;* \(#,##0\);_(&quot;$&quot;* &quot;-&quot;??_);_(@_)">
                  <c:v>8.8577063521334889</c:v>
                </c:pt>
                <c:pt idx="2647" formatCode="_(&quot;$&quot;* #,##0_);_(&quot;$&quot;* \(#,##0\);_(&quot;$&quot;* &quot;-&quot;??_);_(@_)">
                  <c:v>11.53427617140472</c:v>
                </c:pt>
                <c:pt idx="2648" formatCode="_(&quot;$&quot;* #,##0_);_(&quot;$&quot;* \(#,##0\);_(&quot;$&quot;* &quot;-&quot;??_);_(@_)">
                  <c:v>10.873306839473674</c:v>
                </c:pt>
                <c:pt idx="2649" formatCode="_(&quot;$&quot;* #,##0_);_(&quot;$&quot;* \(#,##0\);_(&quot;$&quot;* &quot;-&quot;??_);_(@_)">
                  <c:v>0</c:v>
                </c:pt>
                <c:pt idx="2650" formatCode="_(&quot;$&quot;* #,##0_);_(&quot;$&quot;* \(#,##0\);_(&quot;$&quot;* &quot;-&quot;??_);_(@_)">
                  <c:v>19.393271346291158</c:v>
                </c:pt>
                <c:pt idx="2651" formatCode="_(&quot;$&quot;* #,##0_);_(&quot;$&quot;* \(#,##0\);_(&quot;$&quot;* &quot;-&quot;??_);_(@_)">
                  <c:v>21.482473410279674</c:v>
                </c:pt>
                <c:pt idx="2652" formatCode="_(&quot;$&quot;* #,##0_);_(&quot;$&quot;* \(#,##0\);_(&quot;$&quot;* &quot;-&quot;??_);_(@_)">
                  <c:v>8.2504589762977822</c:v>
                </c:pt>
                <c:pt idx="2653" formatCode="_(&quot;$&quot;* #,##0_);_(&quot;$&quot;* \(#,##0\);_(&quot;$&quot;* &quot;-&quot;??_);_(@_)">
                  <c:v>16.80538270852648</c:v>
                </c:pt>
                <c:pt idx="2654" formatCode="_(&quot;$&quot;* #,##0_);_(&quot;$&quot;* \(#,##0\);_(&quot;$&quot;* &quot;-&quot;??_);_(@_)">
                  <c:v>3.4421924247900852</c:v>
                </c:pt>
                <c:pt idx="2655" formatCode="_(&quot;$&quot;* #,##0_);_(&quot;$&quot;* \(#,##0\);_(&quot;$&quot;* &quot;-&quot;??_);_(@_)">
                  <c:v>0</c:v>
                </c:pt>
                <c:pt idx="2656" formatCode="_(&quot;$&quot;* #,##0_);_(&quot;$&quot;* \(#,##0\);_(&quot;$&quot;* &quot;-&quot;??_);_(@_)">
                  <c:v>0</c:v>
                </c:pt>
                <c:pt idx="2657" formatCode="_(&quot;$&quot;* #,##0_);_(&quot;$&quot;* \(#,##0\);_(&quot;$&quot;* &quot;-&quot;??_);_(@_)">
                  <c:v>20.367213676589753</c:v>
                </c:pt>
                <c:pt idx="2658" formatCode="_(&quot;$&quot;* #,##0_);_(&quot;$&quot;* \(#,##0\);_(&quot;$&quot;* &quot;-&quot;??_);_(@_)">
                  <c:v>16.419225038454002</c:v>
                </c:pt>
                <c:pt idx="2659" formatCode="_(&quot;$&quot;* #,##0_);_(&quot;$&quot;* \(#,##0\);_(&quot;$&quot;* &quot;-&quot;??_);_(@_)">
                  <c:v>51.798562774109044</c:v>
                </c:pt>
                <c:pt idx="2660" formatCode="_(&quot;$&quot;* #,##0_);_(&quot;$&quot;* \(#,##0\);_(&quot;$&quot;* &quot;-&quot;??_);_(@_)">
                  <c:v>28.222944483707298</c:v>
                </c:pt>
                <c:pt idx="2661" formatCode="_(&quot;$&quot;* #,##0_);_(&quot;$&quot;* \(#,##0\);_(&quot;$&quot;* &quot;-&quot;??_);_(@_)">
                  <c:v>73.577136440340155</c:v>
                </c:pt>
                <c:pt idx="2662" formatCode="_(&quot;$&quot;* #,##0_);_(&quot;$&quot;* \(#,##0\);_(&quot;$&quot;* &quot;-&quot;??_);_(@_)">
                  <c:v>0</c:v>
                </c:pt>
                <c:pt idx="2663" formatCode="_(&quot;$&quot;* #,##0_);_(&quot;$&quot;* \(#,##0\);_(&quot;$&quot;* &quot;-&quot;??_);_(@_)">
                  <c:v>11.823311757164332</c:v>
                </c:pt>
                <c:pt idx="2664" formatCode="_(&quot;$&quot;* #,##0_);_(&quot;$&quot;* \(#,##0\);_(&quot;$&quot;* &quot;-&quot;??_);_(@_)">
                  <c:v>0</c:v>
                </c:pt>
                <c:pt idx="2665" formatCode="_(&quot;$&quot;* #,##0_);_(&quot;$&quot;* \(#,##0\);_(&quot;$&quot;* &quot;-&quot;??_);_(@_)">
                  <c:v>0</c:v>
                </c:pt>
                <c:pt idx="2666" formatCode="_(&quot;$&quot;* #,##0_);_(&quot;$&quot;* \(#,##0\);_(&quot;$&quot;* &quot;-&quot;??_);_(@_)">
                  <c:v>67.020528823939202</c:v>
                </c:pt>
                <c:pt idx="2667" formatCode="_(&quot;$&quot;* #,##0_);_(&quot;$&quot;* \(#,##0\);_(&quot;$&quot;* &quot;-&quot;??_);_(@_)">
                  <c:v>0</c:v>
                </c:pt>
                <c:pt idx="2668" formatCode="_(&quot;$&quot;* #,##0_);_(&quot;$&quot;* \(#,##0\);_(&quot;$&quot;* &quot;-&quot;??_);_(@_)">
                  <c:v>49.434103176811362</c:v>
                </c:pt>
                <c:pt idx="2669" formatCode="_(&quot;$&quot;* #,##0_);_(&quot;$&quot;* \(#,##0\);_(&quot;$&quot;* &quot;-&quot;??_);_(@_)">
                  <c:v>78.744230040123924</c:v>
                </c:pt>
                <c:pt idx="2670" formatCode="_(&quot;$&quot;* #,##0_);_(&quot;$&quot;* \(#,##0\);_(&quot;$&quot;* &quot;-&quot;??_);_(@_)">
                  <c:v>38.839438790881083</c:v>
                </c:pt>
                <c:pt idx="2671" formatCode="_(&quot;$&quot;* #,##0_);_(&quot;$&quot;* \(#,##0\);_(&quot;$&quot;* &quot;-&quot;??_);_(@_)">
                  <c:v>13.118248305047166</c:v>
                </c:pt>
                <c:pt idx="2672" formatCode="_(&quot;$&quot;* #,##0_);_(&quot;$&quot;* \(#,##0\);_(&quot;$&quot;* &quot;-&quot;??_);_(@_)">
                  <c:v>25.605722057337307</c:v>
                </c:pt>
                <c:pt idx="2673" formatCode="_(&quot;$&quot;* #,##0_);_(&quot;$&quot;* \(#,##0\);_(&quot;$&quot;* &quot;-&quot;??_);_(@_)">
                  <c:v>7.9985478239940937</c:v>
                </c:pt>
                <c:pt idx="2674" formatCode="_(&quot;$&quot;* #,##0_);_(&quot;$&quot;* \(#,##0\);_(&quot;$&quot;* &quot;-&quot;??_);_(@_)">
                  <c:v>57.646654931653487</c:v>
                </c:pt>
                <c:pt idx="2675" formatCode="_(&quot;$&quot;* #,##0_);_(&quot;$&quot;* \(#,##0\);_(&quot;$&quot;* &quot;-&quot;??_);_(@_)">
                  <c:v>3.8129315662453771</c:v>
                </c:pt>
                <c:pt idx="2676" formatCode="_(&quot;$&quot;* #,##0_);_(&quot;$&quot;* \(#,##0\);_(&quot;$&quot;* &quot;-&quot;??_);_(@_)">
                  <c:v>0</c:v>
                </c:pt>
                <c:pt idx="2677" formatCode="_(&quot;$&quot;* #,##0_);_(&quot;$&quot;* \(#,##0\);_(&quot;$&quot;* &quot;-&quot;??_);_(@_)">
                  <c:v>33.417512384349408</c:v>
                </c:pt>
                <c:pt idx="2678" formatCode="_(&quot;$&quot;* #,##0_);_(&quot;$&quot;* \(#,##0\);_(&quot;$&quot;* &quot;-&quot;??_);_(@_)">
                  <c:v>21.329496179525499</c:v>
                </c:pt>
                <c:pt idx="2679" formatCode="_(&quot;$&quot;* #,##0_);_(&quot;$&quot;* \(#,##0\);_(&quot;$&quot;* &quot;-&quot;??_);_(@_)">
                  <c:v>32.042551144139537</c:v>
                </c:pt>
                <c:pt idx="2680" formatCode="_(&quot;$&quot;* #,##0_);_(&quot;$&quot;* \(#,##0\);_(&quot;$&quot;* &quot;-&quot;??_);_(@_)">
                  <c:v>20.296295935608679</c:v>
                </c:pt>
                <c:pt idx="2681" formatCode="_(&quot;$&quot;* #,##0_);_(&quot;$&quot;* \(#,##0\);_(&quot;$&quot;* &quot;-&quot;??_);_(@_)">
                  <c:v>3.9722213585487118</c:v>
                </c:pt>
                <c:pt idx="2682" formatCode="_(&quot;$&quot;* #,##0_);_(&quot;$&quot;* \(#,##0\);_(&quot;$&quot;* &quot;-&quot;??_);_(@_)">
                  <c:v>39.923987787133719</c:v>
                </c:pt>
                <c:pt idx="2683" formatCode="_(&quot;$&quot;* #,##0_);_(&quot;$&quot;* \(#,##0\);_(&quot;$&quot;* &quot;-&quot;??_);_(@_)">
                  <c:v>94.396663436332233</c:v>
                </c:pt>
                <c:pt idx="2684" formatCode="_(&quot;$&quot;* #,##0_);_(&quot;$&quot;* \(#,##0\);_(&quot;$&quot;* &quot;-&quot;??_);_(@_)">
                  <c:v>9.0282839765400915</c:v>
                </c:pt>
                <c:pt idx="2685" formatCode="_(&quot;$&quot;* #,##0_);_(&quot;$&quot;* \(#,##0\);_(&quot;$&quot;* &quot;-&quot;??_);_(@_)">
                  <c:v>16.340884978335271</c:v>
                </c:pt>
                <c:pt idx="2686" formatCode="_(&quot;$&quot;* #,##0_);_(&quot;$&quot;* \(#,##0\);_(&quot;$&quot;* &quot;-&quot;??_);_(@_)">
                  <c:v>31.733723284258492</c:v>
                </c:pt>
                <c:pt idx="2687" formatCode="_(&quot;$&quot;* #,##0_);_(&quot;$&quot;* \(#,##0\);_(&quot;$&quot;* &quot;-&quot;??_);_(@_)">
                  <c:v>63.187632893322075</c:v>
                </c:pt>
                <c:pt idx="2688" formatCode="_(&quot;$&quot;* #,##0_);_(&quot;$&quot;* \(#,##0\);_(&quot;$&quot;* &quot;-&quot;??_);_(@_)">
                  <c:v>0</c:v>
                </c:pt>
                <c:pt idx="2689" formatCode="_(&quot;$&quot;* #,##0_);_(&quot;$&quot;* \(#,##0\);_(&quot;$&quot;* &quot;-&quot;??_);_(@_)">
                  <c:v>36.973444126936954</c:v>
                </c:pt>
                <c:pt idx="2690" formatCode="_(&quot;$&quot;* #,##0_);_(&quot;$&quot;* \(#,##0\);_(&quot;$&quot;* &quot;-&quot;??_);_(@_)">
                  <c:v>49.180264678837304</c:v>
                </c:pt>
                <c:pt idx="2691" formatCode="_(&quot;$&quot;* #,##0_);_(&quot;$&quot;* \(#,##0\);_(&quot;$&quot;* &quot;-&quot;??_);_(@_)">
                  <c:v>0</c:v>
                </c:pt>
                <c:pt idx="2692" formatCode="_(&quot;$&quot;* #,##0_);_(&quot;$&quot;* \(#,##0\);_(&quot;$&quot;* &quot;-&quot;??_);_(@_)">
                  <c:v>30.880285436427712</c:v>
                </c:pt>
                <c:pt idx="2693" formatCode="_(&quot;$&quot;* #,##0_);_(&quot;$&quot;* \(#,##0\);_(&quot;$&quot;* &quot;-&quot;??_);_(@_)">
                  <c:v>22.330845666016568</c:v>
                </c:pt>
                <c:pt idx="2694" formatCode="_(&quot;$&quot;* #,##0_);_(&quot;$&quot;* \(#,##0\);_(&quot;$&quot;* &quot;-&quot;??_);_(@_)">
                  <c:v>69.054470891158445</c:v>
                </c:pt>
                <c:pt idx="2695" formatCode="_(&quot;$&quot;* #,##0_);_(&quot;$&quot;* \(#,##0\);_(&quot;$&quot;* &quot;-&quot;??_);_(@_)">
                  <c:v>32.226880669586635</c:v>
                </c:pt>
                <c:pt idx="2696" formatCode="_(&quot;$&quot;* #,##0_);_(&quot;$&quot;* \(#,##0\);_(&quot;$&quot;* &quot;-&quot;??_);_(@_)">
                  <c:v>9.3281622330779363</c:v>
                </c:pt>
                <c:pt idx="2697" formatCode="_(&quot;$&quot;* #,##0_);_(&quot;$&quot;* \(#,##0\);_(&quot;$&quot;* &quot;-&quot;??_);_(@_)">
                  <c:v>6.7859335866368333</c:v>
                </c:pt>
                <c:pt idx="2698" formatCode="_(&quot;$&quot;* #,##0_);_(&quot;$&quot;* \(#,##0\);_(&quot;$&quot;* &quot;-&quot;??_);_(@_)">
                  <c:v>40.063844502256416</c:v>
                </c:pt>
                <c:pt idx="2699" formatCode="_(&quot;$&quot;* #,##0_);_(&quot;$&quot;* \(#,##0\);_(&quot;$&quot;* &quot;-&quot;??_);_(@_)">
                  <c:v>43.420348592638241</c:v>
                </c:pt>
                <c:pt idx="2700" formatCode="_(&quot;$&quot;* #,##0_);_(&quot;$&quot;* \(#,##0\);_(&quot;$&quot;* &quot;-&quot;??_);_(@_)">
                  <c:v>33.837866892304987</c:v>
                </c:pt>
                <c:pt idx="2701" formatCode="_(&quot;$&quot;* #,##0_);_(&quot;$&quot;* \(#,##0\);_(&quot;$&quot;* &quot;-&quot;??_);_(@_)">
                  <c:v>0</c:v>
                </c:pt>
                <c:pt idx="2702" formatCode="_(&quot;$&quot;* #,##0_);_(&quot;$&quot;* \(#,##0\);_(&quot;$&quot;* &quot;-&quot;??_);_(@_)">
                  <c:v>0</c:v>
                </c:pt>
                <c:pt idx="2703" formatCode="_(&quot;$&quot;* #,##0_);_(&quot;$&quot;* \(#,##0\);_(&quot;$&quot;* &quot;-&quot;??_);_(@_)">
                  <c:v>0</c:v>
                </c:pt>
                <c:pt idx="2704" formatCode="_(&quot;$&quot;* #,##0_);_(&quot;$&quot;* \(#,##0\);_(&quot;$&quot;* &quot;-&quot;??_);_(@_)">
                  <c:v>0</c:v>
                </c:pt>
                <c:pt idx="2705" formatCode="_(&quot;$&quot;* #,##0_);_(&quot;$&quot;* \(#,##0\);_(&quot;$&quot;* &quot;-&quot;??_);_(@_)">
                  <c:v>7.7594004337221554</c:v>
                </c:pt>
                <c:pt idx="2706" formatCode="_(&quot;$&quot;* #,##0_);_(&quot;$&quot;* \(#,##0\);_(&quot;$&quot;* &quot;-&quot;??_);_(@_)">
                  <c:v>0</c:v>
                </c:pt>
                <c:pt idx="2707" formatCode="_(&quot;$&quot;* #,##0_);_(&quot;$&quot;* \(#,##0\);_(&quot;$&quot;* &quot;-&quot;??_);_(@_)">
                  <c:v>10.187664637620182</c:v>
                </c:pt>
                <c:pt idx="2708" formatCode="_(&quot;$&quot;* #,##0_);_(&quot;$&quot;* \(#,##0\);_(&quot;$&quot;* &quot;-&quot;??_);_(@_)">
                  <c:v>51.290658606025637</c:v>
                </c:pt>
                <c:pt idx="2709" formatCode="_(&quot;$&quot;* #,##0_);_(&quot;$&quot;* \(#,##0\);_(&quot;$&quot;* &quot;-&quot;??_);_(@_)">
                  <c:v>43.957155244878699</c:v>
                </c:pt>
                <c:pt idx="2710" formatCode="_(&quot;$&quot;* #,##0_);_(&quot;$&quot;* \(#,##0\);_(&quot;$&quot;* &quot;-&quot;??_);_(@_)">
                  <c:v>25.480044010238323</c:v>
                </c:pt>
                <c:pt idx="2711" formatCode="_(&quot;$&quot;* #,##0_);_(&quot;$&quot;* \(#,##0\);_(&quot;$&quot;* &quot;-&quot;??_);_(@_)">
                  <c:v>22.560402115053705</c:v>
                </c:pt>
                <c:pt idx="2712" formatCode="_(&quot;$&quot;* #,##0_);_(&quot;$&quot;* \(#,##0\);_(&quot;$&quot;* &quot;-&quot;??_);_(@_)">
                  <c:v>8.1240064809326391</c:v>
                </c:pt>
                <c:pt idx="2713" formatCode="_(&quot;$&quot;* #,##0_);_(&quot;$&quot;* \(#,##0\);_(&quot;$&quot;* &quot;-&quot;??_);_(@_)">
                  <c:v>16.669896493616218</c:v>
                </c:pt>
                <c:pt idx="2714" formatCode="_(&quot;$&quot;* #,##0_);_(&quot;$&quot;* \(#,##0\);_(&quot;$&quot;* &quot;-&quot;??_);_(@_)">
                  <c:v>2.8257129180143123</c:v>
                </c:pt>
                <c:pt idx="2715" formatCode="_(&quot;$&quot;* #,##0_);_(&quot;$&quot;* \(#,##0\);_(&quot;$&quot;* &quot;-&quot;??_);_(@_)">
                  <c:v>0</c:v>
                </c:pt>
                <c:pt idx="2716" formatCode="_(&quot;$&quot;* #,##0_);_(&quot;$&quot;* \(#,##0\);_(&quot;$&quot;* &quot;-&quot;??_);_(@_)">
                  <c:v>23.642672380306482</c:v>
                </c:pt>
                <c:pt idx="2717" formatCode="_(&quot;$&quot;* #,##0_);_(&quot;$&quot;* \(#,##0\);_(&quot;$&quot;* &quot;-&quot;??_);_(@_)">
                  <c:v>10.460089277352255</c:v>
                </c:pt>
                <c:pt idx="2718" formatCode="_(&quot;$&quot;* #,##0_);_(&quot;$&quot;* \(#,##0\);_(&quot;$&quot;* &quot;-&quot;??_);_(@_)">
                  <c:v>15.42234143810804</c:v>
                </c:pt>
                <c:pt idx="2719" formatCode="_(&quot;$&quot;* #,##0_);_(&quot;$&quot;* \(#,##0\);_(&quot;$&quot;* &quot;-&quot;??_);_(@_)">
                  <c:v>14.845621505450358</c:v>
                </c:pt>
                <c:pt idx="2720" formatCode="_(&quot;$&quot;* #,##0_);_(&quot;$&quot;* \(#,##0\);_(&quot;$&quot;* &quot;-&quot;??_);_(@_)">
                  <c:v>7.7356093580921783</c:v>
                </c:pt>
                <c:pt idx="2721" formatCode="_(&quot;$&quot;* #,##0_);_(&quot;$&quot;* \(#,##0\);_(&quot;$&quot;* &quot;-&quot;??_);_(@_)">
                  <c:v>31.541296613982759</c:v>
                </c:pt>
                <c:pt idx="2722" formatCode="_(&quot;$&quot;* #,##0_);_(&quot;$&quot;* \(#,##0\);_(&quot;$&quot;* &quot;-&quot;??_);_(@_)">
                  <c:v>0</c:v>
                </c:pt>
                <c:pt idx="2723" formatCode="_(&quot;$&quot;* #,##0_);_(&quot;$&quot;* \(#,##0\);_(&quot;$&quot;* &quot;-&quot;??_);_(@_)">
                  <c:v>48.976188511698425</c:v>
                </c:pt>
                <c:pt idx="2724" formatCode="_(&quot;$&quot;* #,##0_);_(&quot;$&quot;* \(#,##0\);_(&quot;$&quot;* &quot;-&quot;??_);_(@_)">
                  <c:v>16.742845465888855</c:v>
                </c:pt>
                <c:pt idx="2725" formatCode="_(&quot;$&quot;* #,##0_);_(&quot;$&quot;* \(#,##0\);_(&quot;$&quot;* &quot;-&quot;??_);_(@_)">
                  <c:v>10.44736191494191</c:v>
                </c:pt>
                <c:pt idx="2726" formatCode="_(&quot;$&quot;* #,##0_);_(&quot;$&quot;* \(#,##0\);_(&quot;$&quot;* &quot;-&quot;??_);_(@_)">
                  <c:v>26.769898303696159</c:v>
                </c:pt>
                <c:pt idx="2727" formatCode="_(&quot;$&quot;* #,##0_);_(&quot;$&quot;* \(#,##0\);_(&quot;$&quot;* &quot;-&quot;??_);_(@_)">
                  <c:v>62.090194679795779</c:v>
                </c:pt>
                <c:pt idx="2728" formatCode="_(&quot;$&quot;* #,##0_);_(&quot;$&quot;* \(#,##0\);_(&quot;$&quot;* &quot;-&quot;??_);_(@_)">
                  <c:v>11.074216281467015</c:v>
                </c:pt>
                <c:pt idx="2729" formatCode="_(&quot;$&quot;* #,##0_);_(&quot;$&quot;* \(#,##0\);_(&quot;$&quot;* &quot;-&quot;??_);_(@_)">
                  <c:v>29.0061371333735</c:v>
                </c:pt>
                <c:pt idx="2730" formatCode="_(&quot;$&quot;* #,##0_);_(&quot;$&quot;* \(#,##0\);_(&quot;$&quot;* &quot;-&quot;??_);_(@_)">
                  <c:v>0</c:v>
                </c:pt>
                <c:pt idx="2731" formatCode="_(&quot;$&quot;* #,##0_);_(&quot;$&quot;* \(#,##0\);_(&quot;$&quot;* &quot;-&quot;??_);_(@_)">
                  <c:v>27.528839581275967</c:v>
                </c:pt>
                <c:pt idx="2732" formatCode="_(&quot;$&quot;* #,##0_);_(&quot;$&quot;* \(#,##0\);_(&quot;$&quot;* &quot;-&quot;??_);_(@_)">
                  <c:v>0</c:v>
                </c:pt>
                <c:pt idx="2733" formatCode="_(&quot;$&quot;* #,##0_);_(&quot;$&quot;* \(#,##0\);_(&quot;$&quot;* &quot;-&quot;??_);_(@_)">
                  <c:v>23.657736942529038</c:v>
                </c:pt>
                <c:pt idx="2734" formatCode="_(&quot;$&quot;* #,##0_);_(&quot;$&quot;* \(#,##0\);_(&quot;$&quot;* &quot;-&quot;??_);_(@_)">
                  <c:v>3.3051202882730717</c:v>
                </c:pt>
                <c:pt idx="2735" formatCode="_(&quot;$&quot;* #,##0_);_(&quot;$&quot;* \(#,##0\);_(&quot;$&quot;* &quot;-&quot;??_);_(@_)">
                  <c:v>0</c:v>
                </c:pt>
                <c:pt idx="2736" formatCode="_(&quot;$&quot;* #,##0_);_(&quot;$&quot;* \(#,##0\);_(&quot;$&quot;* &quot;-&quot;??_);_(@_)">
                  <c:v>22.618787734707475</c:v>
                </c:pt>
                <c:pt idx="2737" formatCode="_(&quot;$&quot;* #,##0_);_(&quot;$&quot;* \(#,##0\);_(&quot;$&quot;* &quot;-&quot;??_);_(@_)">
                  <c:v>0</c:v>
                </c:pt>
                <c:pt idx="2738" formatCode="_(&quot;$&quot;* #,##0_);_(&quot;$&quot;* \(#,##0\);_(&quot;$&quot;* &quot;-&quot;??_);_(@_)">
                  <c:v>0</c:v>
                </c:pt>
                <c:pt idx="2739" formatCode="_(&quot;$&quot;* #,##0_);_(&quot;$&quot;* \(#,##0\);_(&quot;$&quot;* &quot;-&quot;??_);_(@_)">
                  <c:v>10.495380261767231</c:v>
                </c:pt>
                <c:pt idx="2740" formatCode="_(&quot;$&quot;* #,##0_);_(&quot;$&quot;* \(#,##0\);_(&quot;$&quot;* &quot;-&quot;??_);_(@_)">
                  <c:v>20.467763752598973</c:v>
                </c:pt>
                <c:pt idx="2741" formatCode="_(&quot;$&quot;* #,##0_);_(&quot;$&quot;* \(#,##0\);_(&quot;$&quot;* &quot;-&quot;??_);_(@_)">
                  <c:v>12.570783199673476</c:v>
                </c:pt>
                <c:pt idx="2742" formatCode="_(&quot;$&quot;* #,##0_);_(&quot;$&quot;* \(#,##0\);_(&quot;$&quot;* &quot;-&quot;??_);_(@_)">
                  <c:v>4.5887573349882533</c:v>
                </c:pt>
                <c:pt idx="2743" formatCode="_(&quot;$&quot;* #,##0_);_(&quot;$&quot;* \(#,##0\);_(&quot;$&quot;* &quot;-&quot;??_);_(@_)">
                  <c:v>43.523831727642964</c:v>
                </c:pt>
                <c:pt idx="2744" formatCode="_(&quot;$&quot;* #,##0_);_(&quot;$&quot;* \(#,##0\);_(&quot;$&quot;* &quot;-&quot;??_);_(@_)">
                  <c:v>0.59290454107229917</c:v>
                </c:pt>
                <c:pt idx="2745" formatCode="_(&quot;$&quot;* #,##0_);_(&quot;$&quot;* \(#,##0\);_(&quot;$&quot;* &quot;-&quot;??_);_(@_)">
                  <c:v>5.172092241267471</c:v>
                </c:pt>
                <c:pt idx="2746" formatCode="_(&quot;$&quot;* #,##0_);_(&quot;$&quot;* \(#,##0\);_(&quot;$&quot;* &quot;-&quot;??_);_(@_)">
                  <c:v>11.503013912668404</c:v>
                </c:pt>
                <c:pt idx="2747" formatCode="_(&quot;$&quot;* #,##0_);_(&quot;$&quot;* \(#,##0\);_(&quot;$&quot;* &quot;-&quot;??_);_(@_)">
                  <c:v>1.9357754663637259</c:v>
                </c:pt>
                <c:pt idx="2748" formatCode="_(&quot;$&quot;* #,##0_);_(&quot;$&quot;* \(#,##0\);_(&quot;$&quot;* &quot;-&quot;??_);_(@_)">
                  <c:v>0</c:v>
                </c:pt>
                <c:pt idx="2749" formatCode="_(&quot;$&quot;* #,##0_);_(&quot;$&quot;* \(#,##0\);_(&quot;$&quot;* &quot;-&quot;??_);_(@_)">
                  <c:v>31.358895605420397</c:v>
                </c:pt>
                <c:pt idx="2750" formatCode="_(&quot;$&quot;* #,##0_);_(&quot;$&quot;* \(#,##0\);_(&quot;$&quot;* &quot;-&quot;??_);_(@_)">
                  <c:v>0.44414222684804144</c:v>
                </c:pt>
                <c:pt idx="2751" formatCode="_(&quot;$&quot;* #,##0_);_(&quot;$&quot;* \(#,##0\);_(&quot;$&quot;* &quot;-&quot;??_);_(@_)">
                  <c:v>0</c:v>
                </c:pt>
                <c:pt idx="2752" formatCode="_(&quot;$&quot;* #,##0_);_(&quot;$&quot;* \(#,##0\);_(&quot;$&quot;* &quot;-&quot;??_);_(@_)">
                  <c:v>3.9838330242995466</c:v>
                </c:pt>
                <c:pt idx="2753" formatCode="_(&quot;$&quot;* #,##0_);_(&quot;$&quot;* \(#,##0\);_(&quot;$&quot;* &quot;-&quot;??_);_(@_)">
                  <c:v>25.603735994116747</c:v>
                </c:pt>
                <c:pt idx="2754" formatCode="_(&quot;$&quot;* #,##0_);_(&quot;$&quot;* \(#,##0\);_(&quot;$&quot;* &quot;-&quot;??_);_(@_)">
                  <c:v>67.725224565880396</c:v>
                </c:pt>
                <c:pt idx="2755" formatCode="_(&quot;$&quot;* #,##0_);_(&quot;$&quot;* \(#,##0\);_(&quot;$&quot;* &quot;-&quot;??_);_(@_)">
                  <c:v>2.8086783911550999</c:v>
                </c:pt>
                <c:pt idx="2756" formatCode="_(&quot;$&quot;* #,##0_);_(&quot;$&quot;* \(#,##0\);_(&quot;$&quot;* &quot;-&quot;??_);_(@_)">
                  <c:v>19.7854319209873</c:v>
                </c:pt>
                <c:pt idx="2757" formatCode="_(&quot;$&quot;* #,##0_);_(&quot;$&quot;* \(#,##0\);_(&quot;$&quot;* &quot;-&quot;??_);_(@_)">
                  <c:v>7.7869415594746325</c:v>
                </c:pt>
                <c:pt idx="2758" formatCode="_(&quot;$&quot;* #,##0_);_(&quot;$&quot;* \(#,##0\);_(&quot;$&quot;* &quot;-&quot;??_);_(@_)">
                  <c:v>0</c:v>
                </c:pt>
                <c:pt idx="2759" formatCode="_(&quot;$&quot;* #,##0_);_(&quot;$&quot;* \(#,##0\);_(&quot;$&quot;* &quot;-&quot;??_);_(@_)">
                  <c:v>18.407062445615271</c:v>
                </c:pt>
                <c:pt idx="2760" formatCode="_(&quot;$&quot;* #,##0_);_(&quot;$&quot;* \(#,##0\);_(&quot;$&quot;* &quot;-&quot;??_);_(@_)">
                  <c:v>74.682764812237366</c:v>
                </c:pt>
                <c:pt idx="2761" formatCode="_(&quot;$&quot;* #,##0_);_(&quot;$&quot;* \(#,##0\);_(&quot;$&quot;* &quot;-&quot;??_);_(@_)">
                  <c:v>0</c:v>
                </c:pt>
                <c:pt idx="2762" formatCode="_(&quot;$&quot;* #,##0_);_(&quot;$&quot;* \(#,##0\);_(&quot;$&quot;* &quot;-&quot;??_);_(@_)">
                  <c:v>0</c:v>
                </c:pt>
                <c:pt idx="2763" formatCode="_(&quot;$&quot;* #,##0_);_(&quot;$&quot;* \(#,##0\);_(&quot;$&quot;* &quot;-&quot;??_);_(@_)">
                  <c:v>0</c:v>
                </c:pt>
                <c:pt idx="2764" formatCode="_(&quot;$&quot;* #,##0_);_(&quot;$&quot;* \(#,##0\);_(&quot;$&quot;* &quot;-&quot;??_);_(@_)">
                  <c:v>30.698258140627068</c:v>
                </c:pt>
                <c:pt idx="2765" formatCode="_(&quot;$&quot;* #,##0_);_(&quot;$&quot;* \(#,##0\);_(&quot;$&quot;* &quot;-&quot;??_);_(@_)">
                  <c:v>24.341414433559571</c:v>
                </c:pt>
                <c:pt idx="2766" formatCode="_(&quot;$&quot;* #,##0_);_(&quot;$&quot;* \(#,##0\);_(&quot;$&quot;* &quot;-&quot;??_);_(@_)">
                  <c:v>60.248337960455729</c:v>
                </c:pt>
                <c:pt idx="2767" formatCode="_(&quot;$&quot;* #,##0_);_(&quot;$&quot;* \(#,##0\);_(&quot;$&quot;* &quot;-&quot;??_);_(@_)">
                  <c:v>10.438948321403165</c:v>
                </c:pt>
                <c:pt idx="2768" formatCode="_(&quot;$&quot;* #,##0_);_(&quot;$&quot;* \(#,##0\);_(&quot;$&quot;* &quot;-&quot;??_);_(@_)">
                  <c:v>21.874774282353595</c:v>
                </c:pt>
                <c:pt idx="2769" formatCode="_(&quot;$&quot;* #,##0_);_(&quot;$&quot;* \(#,##0\);_(&quot;$&quot;* &quot;-&quot;??_);_(@_)">
                  <c:v>0</c:v>
                </c:pt>
                <c:pt idx="2770" formatCode="_(&quot;$&quot;* #,##0_);_(&quot;$&quot;* \(#,##0\);_(&quot;$&quot;* &quot;-&quot;??_);_(@_)">
                  <c:v>8.1541804168056107</c:v>
                </c:pt>
                <c:pt idx="2771" formatCode="_(&quot;$&quot;* #,##0_);_(&quot;$&quot;* \(#,##0\);_(&quot;$&quot;* &quot;-&quot;??_);_(@_)">
                  <c:v>0</c:v>
                </c:pt>
                <c:pt idx="2772" formatCode="_(&quot;$&quot;* #,##0_);_(&quot;$&quot;* \(#,##0\);_(&quot;$&quot;* &quot;-&quot;??_);_(@_)">
                  <c:v>0</c:v>
                </c:pt>
                <c:pt idx="2773" formatCode="_(&quot;$&quot;* #,##0_);_(&quot;$&quot;* \(#,##0\);_(&quot;$&quot;* &quot;-&quot;??_);_(@_)">
                  <c:v>0</c:v>
                </c:pt>
                <c:pt idx="2774" formatCode="_(&quot;$&quot;* #,##0_);_(&quot;$&quot;* \(#,##0\);_(&quot;$&quot;* &quot;-&quot;??_);_(@_)">
                  <c:v>65.364520647783777</c:v>
                </c:pt>
                <c:pt idx="2775" formatCode="_(&quot;$&quot;* #,##0_);_(&quot;$&quot;* \(#,##0\);_(&quot;$&quot;* &quot;-&quot;??_);_(@_)">
                  <c:v>21.132420310241745</c:v>
                </c:pt>
                <c:pt idx="2776" formatCode="_(&quot;$&quot;* #,##0_);_(&quot;$&quot;* \(#,##0\);_(&quot;$&quot;* &quot;-&quot;??_);_(@_)">
                  <c:v>18.050650553573892</c:v>
                </c:pt>
                <c:pt idx="2777" formatCode="_(&quot;$&quot;* #,##0_);_(&quot;$&quot;* \(#,##0\);_(&quot;$&quot;* &quot;-&quot;??_);_(@_)">
                  <c:v>23.077249566959189</c:v>
                </c:pt>
                <c:pt idx="2778" formatCode="_(&quot;$&quot;* #,##0_);_(&quot;$&quot;* \(#,##0\);_(&quot;$&quot;* &quot;-&quot;??_);_(@_)">
                  <c:v>5.0846480247443457</c:v>
                </c:pt>
                <c:pt idx="2779" formatCode="_(&quot;$&quot;* #,##0_);_(&quot;$&quot;* \(#,##0\);_(&quot;$&quot;* &quot;-&quot;??_);_(@_)">
                  <c:v>0</c:v>
                </c:pt>
                <c:pt idx="2780" formatCode="_(&quot;$&quot;* #,##0_);_(&quot;$&quot;* \(#,##0\);_(&quot;$&quot;* &quot;-&quot;??_);_(@_)">
                  <c:v>2.2789522887486644</c:v>
                </c:pt>
                <c:pt idx="2781" formatCode="_(&quot;$&quot;* #,##0_);_(&quot;$&quot;* \(#,##0\);_(&quot;$&quot;* &quot;-&quot;??_);_(@_)">
                  <c:v>14.3802965561069</c:v>
                </c:pt>
                <c:pt idx="2782" formatCode="_(&quot;$&quot;* #,##0_);_(&quot;$&quot;* \(#,##0\);_(&quot;$&quot;* &quot;-&quot;??_);_(@_)">
                  <c:v>0</c:v>
                </c:pt>
                <c:pt idx="2783" formatCode="_(&quot;$&quot;* #,##0_);_(&quot;$&quot;* \(#,##0\);_(&quot;$&quot;* &quot;-&quot;??_);_(@_)">
                  <c:v>11.940089640041268</c:v>
                </c:pt>
                <c:pt idx="2784" formatCode="_(&quot;$&quot;* #,##0_);_(&quot;$&quot;* \(#,##0\);_(&quot;$&quot;* &quot;-&quot;??_);_(@_)">
                  <c:v>0</c:v>
                </c:pt>
                <c:pt idx="2785" formatCode="_(&quot;$&quot;* #,##0_);_(&quot;$&quot;* \(#,##0\);_(&quot;$&quot;* &quot;-&quot;??_);_(@_)">
                  <c:v>20.549288584251038</c:v>
                </c:pt>
                <c:pt idx="2786" formatCode="_(&quot;$&quot;* #,##0_);_(&quot;$&quot;* \(#,##0\);_(&quot;$&quot;* &quot;-&quot;??_);_(@_)">
                  <c:v>6.7923175965366864</c:v>
                </c:pt>
                <c:pt idx="2787" formatCode="_(&quot;$&quot;* #,##0_);_(&quot;$&quot;* \(#,##0\);_(&quot;$&quot;* &quot;-&quot;??_);_(@_)">
                  <c:v>0</c:v>
                </c:pt>
                <c:pt idx="2788" formatCode="_(&quot;$&quot;* #,##0_);_(&quot;$&quot;* \(#,##0\);_(&quot;$&quot;* &quot;-&quot;??_);_(@_)">
                  <c:v>38.187394941826831</c:v>
                </c:pt>
                <c:pt idx="2789" formatCode="_(&quot;$&quot;* #,##0_);_(&quot;$&quot;* \(#,##0\);_(&quot;$&quot;* &quot;-&quot;??_);_(@_)">
                  <c:v>21.636542506919483</c:v>
                </c:pt>
                <c:pt idx="2790" formatCode="_(&quot;$&quot;* #,##0_);_(&quot;$&quot;* \(#,##0\);_(&quot;$&quot;* &quot;-&quot;??_);_(@_)">
                  <c:v>28.76865215777373</c:v>
                </c:pt>
                <c:pt idx="2791" formatCode="_(&quot;$&quot;* #,##0_);_(&quot;$&quot;* \(#,##0\);_(&quot;$&quot;* &quot;-&quot;??_);_(@_)">
                  <c:v>26.933503637837088</c:v>
                </c:pt>
                <c:pt idx="2792" formatCode="_(&quot;$&quot;* #,##0_);_(&quot;$&quot;* \(#,##0\);_(&quot;$&quot;* &quot;-&quot;??_);_(@_)">
                  <c:v>29.151522420016182</c:v>
                </c:pt>
                <c:pt idx="2793" formatCode="_(&quot;$&quot;* #,##0_);_(&quot;$&quot;* \(#,##0\);_(&quot;$&quot;* &quot;-&quot;??_);_(@_)">
                  <c:v>5.6472906137061027</c:v>
                </c:pt>
                <c:pt idx="2794" formatCode="_(&quot;$&quot;* #,##0_);_(&quot;$&quot;* \(#,##0\);_(&quot;$&quot;* &quot;-&quot;??_);_(@_)">
                  <c:v>0</c:v>
                </c:pt>
                <c:pt idx="2795" formatCode="_(&quot;$&quot;* #,##0_);_(&quot;$&quot;* \(#,##0\);_(&quot;$&quot;* &quot;-&quot;??_);_(@_)">
                  <c:v>12.105319711465727</c:v>
                </c:pt>
                <c:pt idx="2796" formatCode="_(&quot;$&quot;* #,##0_);_(&quot;$&quot;* \(#,##0\);_(&quot;$&quot;* &quot;-&quot;??_);_(@_)">
                  <c:v>4.4894738504925957</c:v>
                </c:pt>
                <c:pt idx="2797" formatCode="_(&quot;$&quot;* #,##0_);_(&quot;$&quot;* \(#,##0\);_(&quot;$&quot;* &quot;-&quot;??_);_(@_)">
                  <c:v>0</c:v>
                </c:pt>
                <c:pt idx="2798" formatCode="_(&quot;$&quot;* #,##0_);_(&quot;$&quot;* \(#,##0\);_(&quot;$&quot;* &quot;-&quot;??_);_(@_)">
                  <c:v>0</c:v>
                </c:pt>
                <c:pt idx="2799" formatCode="_(&quot;$&quot;* #,##0_);_(&quot;$&quot;* \(#,##0\);_(&quot;$&quot;* &quot;-&quot;??_);_(@_)">
                  <c:v>2.3340141524340754</c:v>
                </c:pt>
                <c:pt idx="2800" formatCode="_(&quot;$&quot;* #,##0_);_(&quot;$&quot;* \(#,##0\);_(&quot;$&quot;* &quot;-&quot;??_);_(@_)">
                  <c:v>2.5415619705427672</c:v>
                </c:pt>
                <c:pt idx="2801" formatCode="_(&quot;$&quot;* #,##0_);_(&quot;$&quot;* \(#,##0\);_(&quot;$&quot;* &quot;-&quot;??_);_(@_)">
                  <c:v>31.595871850547699</c:v>
                </c:pt>
                <c:pt idx="2802" formatCode="_(&quot;$&quot;* #,##0_);_(&quot;$&quot;* \(#,##0\);_(&quot;$&quot;* &quot;-&quot;??_);_(@_)">
                  <c:v>0</c:v>
                </c:pt>
                <c:pt idx="2803" formatCode="_(&quot;$&quot;* #,##0_);_(&quot;$&quot;* \(#,##0\);_(&quot;$&quot;* &quot;-&quot;??_);_(@_)">
                  <c:v>52.210933429617626</c:v>
                </c:pt>
                <c:pt idx="2804" formatCode="_(&quot;$&quot;* #,##0_);_(&quot;$&quot;* \(#,##0\);_(&quot;$&quot;* &quot;-&quot;??_);_(@_)">
                  <c:v>26.38748427078065</c:v>
                </c:pt>
                <c:pt idx="2805" formatCode="_(&quot;$&quot;* #,##0_);_(&quot;$&quot;* \(#,##0\);_(&quot;$&quot;* &quot;-&quot;??_);_(@_)">
                  <c:v>12.21879455241444</c:v>
                </c:pt>
                <c:pt idx="2806" formatCode="_(&quot;$&quot;* #,##0_);_(&quot;$&quot;* \(#,##0\);_(&quot;$&quot;* &quot;-&quot;??_);_(@_)">
                  <c:v>26.373095345192102</c:v>
                </c:pt>
                <c:pt idx="2807" formatCode="_(&quot;$&quot;* #,##0_);_(&quot;$&quot;* \(#,##0\);_(&quot;$&quot;* &quot;-&quot;??_);_(@_)">
                  <c:v>0</c:v>
                </c:pt>
                <c:pt idx="2808" formatCode="_(&quot;$&quot;* #,##0_);_(&quot;$&quot;* \(#,##0\);_(&quot;$&quot;* &quot;-&quot;??_);_(@_)">
                  <c:v>8.4031087214401943</c:v>
                </c:pt>
                <c:pt idx="2809" formatCode="_(&quot;$&quot;* #,##0_);_(&quot;$&quot;* \(#,##0\);_(&quot;$&quot;* &quot;-&quot;??_);_(@_)">
                  <c:v>0</c:v>
                </c:pt>
                <c:pt idx="2810" formatCode="_(&quot;$&quot;* #,##0_);_(&quot;$&quot;* \(#,##0\);_(&quot;$&quot;* &quot;-&quot;??_);_(@_)">
                  <c:v>5.749145194496756</c:v>
                </c:pt>
                <c:pt idx="2811" formatCode="_(&quot;$&quot;* #,##0_);_(&quot;$&quot;* \(#,##0\);_(&quot;$&quot;* &quot;-&quot;??_);_(@_)">
                  <c:v>46.009396386922639</c:v>
                </c:pt>
                <c:pt idx="2812" formatCode="_(&quot;$&quot;* #,##0_);_(&quot;$&quot;* \(#,##0\);_(&quot;$&quot;* &quot;-&quot;??_);_(@_)">
                  <c:v>1.1014961748513998</c:v>
                </c:pt>
                <c:pt idx="2813" formatCode="_(&quot;$&quot;* #,##0_);_(&quot;$&quot;* \(#,##0\);_(&quot;$&quot;* &quot;-&quot;??_);_(@_)">
                  <c:v>2.6997697473918012</c:v>
                </c:pt>
                <c:pt idx="2814" formatCode="_(&quot;$&quot;* #,##0_);_(&quot;$&quot;* \(#,##0\);_(&quot;$&quot;* &quot;-&quot;??_);_(@_)">
                  <c:v>13.462790888978988</c:v>
                </c:pt>
                <c:pt idx="2815" formatCode="_(&quot;$&quot;* #,##0_);_(&quot;$&quot;* \(#,##0\);_(&quot;$&quot;* &quot;-&quot;??_);_(@_)">
                  <c:v>11.418570512479159</c:v>
                </c:pt>
                <c:pt idx="2816" formatCode="_(&quot;$&quot;* #,##0_);_(&quot;$&quot;* \(#,##0\);_(&quot;$&quot;* &quot;-&quot;??_);_(@_)">
                  <c:v>9.1433939607594894</c:v>
                </c:pt>
                <c:pt idx="2817" formatCode="_(&quot;$&quot;* #,##0_);_(&quot;$&quot;* \(#,##0\);_(&quot;$&quot;* &quot;-&quot;??_);_(@_)">
                  <c:v>0</c:v>
                </c:pt>
                <c:pt idx="2818" formatCode="_(&quot;$&quot;* #,##0_);_(&quot;$&quot;* \(#,##0\);_(&quot;$&quot;* &quot;-&quot;??_);_(@_)">
                  <c:v>3.6146514573274118</c:v>
                </c:pt>
                <c:pt idx="2819" formatCode="_(&quot;$&quot;* #,##0_);_(&quot;$&quot;* \(#,##0\);_(&quot;$&quot;* &quot;-&quot;??_);_(@_)">
                  <c:v>12.068127455656105</c:v>
                </c:pt>
                <c:pt idx="2820" formatCode="_(&quot;$&quot;* #,##0_);_(&quot;$&quot;* \(#,##0\);_(&quot;$&quot;* &quot;-&quot;??_);_(@_)">
                  <c:v>12.437793075211065</c:v>
                </c:pt>
                <c:pt idx="2821" formatCode="_(&quot;$&quot;* #,##0_);_(&quot;$&quot;* \(#,##0\);_(&quot;$&quot;* &quot;-&quot;??_);_(@_)">
                  <c:v>8.6864732257556216</c:v>
                </c:pt>
                <c:pt idx="2822" formatCode="_(&quot;$&quot;* #,##0_);_(&quot;$&quot;* \(#,##0\);_(&quot;$&quot;* &quot;-&quot;??_);_(@_)">
                  <c:v>54.9131751638973</c:v>
                </c:pt>
                <c:pt idx="2823" formatCode="_(&quot;$&quot;* #,##0_);_(&quot;$&quot;* \(#,##0\);_(&quot;$&quot;* &quot;-&quot;??_);_(@_)">
                  <c:v>8.0186283894841974</c:v>
                </c:pt>
                <c:pt idx="2824" formatCode="_(&quot;$&quot;* #,##0_);_(&quot;$&quot;* \(#,##0\);_(&quot;$&quot;* &quot;-&quot;??_);_(@_)">
                  <c:v>112.01044184750216</c:v>
                </c:pt>
                <c:pt idx="2825" formatCode="_(&quot;$&quot;* #,##0_);_(&quot;$&quot;* \(#,##0\);_(&quot;$&quot;* &quot;-&quot;??_);_(@_)">
                  <c:v>5.3066900653568743</c:v>
                </c:pt>
                <c:pt idx="2826" formatCode="_(&quot;$&quot;* #,##0_);_(&quot;$&quot;* \(#,##0\);_(&quot;$&quot;* &quot;-&quot;??_);_(@_)">
                  <c:v>46.239135823841657</c:v>
                </c:pt>
                <c:pt idx="2827" formatCode="_(&quot;$&quot;* #,##0_);_(&quot;$&quot;* \(#,##0\);_(&quot;$&quot;* &quot;-&quot;??_);_(@_)">
                  <c:v>59.321308766569707</c:v>
                </c:pt>
                <c:pt idx="2828" formatCode="_(&quot;$&quot;* #,##0_);_(&quot;$&quot;* \(#,##0\);_(&quot;$&quot;* &quot;-&quot;??_);_(@_)">
                  <c:v>22.614586250077188</c:v>
                </c:pt>
                <c:pt idx="2829" formatCode="_(&quot;$&quot;* #,##0_);_(&quot;$&quot;* \(#,##0\);_(&quot;$&quot;* &quot;-&quot;??_);_(@_)">
                  <c:v>45.484855620577051</c:v>
                </c:pt>
                <c:pt idx="2830" formatCode="_(&quot;$&quot;* #,##0_);_(&quot;$&quot;* \(#,##0\);_(&quot;$&quot;* &quot;-&quot;??_);_(@_)">
                  <c:v>6.840733925428319</c:v>
                </c:pt>
                <c:pt idx="2831" formatCode="_(&quot;$&quot;* #,##0_);_(&quot;$&quot;* \(#,##0\);_(&quot;$&quot;* &quot;-&quot;??_);_(@_)">
                  <c:v>0.35075382662165128</c:v>
                </c:pt>
                <c:pt idx="2832" formatCode="_(&quot;$&quot;* #,##0_);_(&quot;$&quot;* \(#,##0\);_(&quot;$&quot;* &quot;-&quot;??_);_(@_)">
                  <c:v>1.5533210720272592</c:v>
                </c:pt>
                <c:pt idx="2833" formatCode="_(&quot;$&quot;* #,##0_);_(&quot;$&quot;* \(#,##0\);_(&quot;$&quot;* &quot;-&quot;??_);_(@_)">
                  <c:v>0</c:v>
                </c:pt>
                <c:pt idx="2834" formatCode="_(&quot;$&quot;* #,##0_);_(&quot;$&quot;* \(#,##0\);_(&quot;$&quot;* &quot;-&quot;??_);_(@_)">
                  <c:v>38.037083271609688</c:v>
                </c:pt>
                <c:pt idx="2835" formatCode="_(&quot;$&quot;* #,##0_);_(&quot;$&quot;* \(#,##0\);_(&quot;$&quot;* &quot;-&quot;??_);_(@_)">
                  <c:v>27.032615739860319</c:v>
                </c:pt>
                <c:pt idx="2836" formatCode="_(&quot;$&quot;* #,##0_);_(&quot;$&quot;* \(#,##0\);_(&quot;$&quot;* &quot;-&quot;??_);_(@_)">
                  <c:v>30.943673938186667</c:v>
                </c:pt>
                <c:pt idx="2837" formatCode="_(&quot;$&quot;* #,##0_);_(&quot;$&quot;* \(#,##0\);_(&quot;$&quot;* &quot;-&quot;??_);_(@_)">
                  <c:v>0</c:v>
                </c:pt>
                <c:pt idx="2838" formatCode="_(&quot;$&quot;* #,##0_);_(&quot;$&quot;* \(#,##0\);_(&quot;$&quot;* &quot;-&quot;??_);_(@_)">
                  <c:v>11.106151542032089</c:v>
                </c:pt>
                <c:pt idx="2839" formatCode="_(&quot;$&quot;* #,##0_);_(&quot;$&quot;* \(#,##0\);_(&quot;$&quot;* &quot;-&quot;??_);_(@_)">
                  <c:v>79.276248162503123</c:v>
                </c:pt>
                <c:pt idx="2840" formatCode="_(&quot;$&quot;* #,##0_);_(&quot;$&quot;* \(#,##0\);_(&quot;$&quot;* &quot;-&quot;??_);_(@_)">
                  <c:v>0</c:v>
                </c:pt>
                <c:pt idx="2841" formatCode="_(&quot;$&quot;* #,##0_);_(&quot;$&quot;* \(#,##0\);_(&quot;$&quot;* &quot;-&quot;??_);_(@_)">
                  <c:v>25.683394704106743</c:v>
                </c:pt>
                <c:pt idx="2842" formatCode="_(&quot;$&quot;* #,##0_);_(&quot;$&quot;* \(#,##0\);_(&quot;$&quot;* &quot;-&quot;??_);_(@_)">
                  <c:v>16.996885021588362</c:v>
                </c:pt>
                <c:pt idx="2843" formatCode="_(&quot;$&quot;* #,##0_);_(&quot;$&quot;* \(#,##0\);_(&quot;$&quot;* &quot;-&quot;??_);_(@_)">
                  <c:v>0</c:v>
                </c:pt>
                <c:pt idx="2844" formatCode="_(&quot;$&quot;* #,##0_);_(&quot;$&quot;* \(#,##0\);_(&quot;$&quot;* &quot;-&quot;??_);_(@_)">
                  <c:v>0</c:v>
                </c:pt>
                <c:pt idx="2845" formatCode="_(&quot;$&quot;* #,##0_);_(&quot;$&quot;* \(#,##0\);_(&quot;$&quot;* &quot;-&quot;??_);_(@_)">
                  <c:v>9.092296879063305</c:v>
                </c:pt>
                <c:pt idx="2846" formatCode="_(&quot;$&quot;* #,##0_);_(&quot;$&quot;* \(#,##0\);_(&quot;$&quot;* &quot;-&quot;??_);_(@_)">
                  <c:v>12.880064551679904</c:v>
                </c:pt>
                <c:pt idx="2847" formatCode="_(&quot;$&quot;* #,##0_);_(&quot;$&quot;* \(#,##0\);_(&quot;$&quot;* &quot;-&quot;??_);_(@_)">
                  <c:v>9.5617360147335475</c:v>
                </c:pt>
                <c:pt idx="2848" formatCode="_(&quot;$&quot;* #,##0_);_(&quot;$&quot;* \(#,##0\);_(&quot;$&quot;* &quot;-&quot;??_);_(@_)">
                  <c:v>23.637436268294088</c:v>
                </c:pt>
                <c:pt idx="2849" formatCode="_(&quot;$&quot;* #,##0_);_(&quot;$&quot;* \(#,##0\);_(&quot;$&quot;* &quot;-&quot;??_);_(@_)">
                  <c:v>0</c:v>
                </c:pt>
                <c:pt idx="2850" formatCode="_(&quot;$&quot;* #,##0_);_(&quot;$&quot;* \(#,##0\);_(&quot;$&quot;* &quot;-&quot;??_);_(@_)">
                  <c:v>63.342488413855463</c:v>
                </c:pt>
                <c:pt idx="2851" formatCode="_(&quot;$&quot;* #,##0_);_(&quot;$&quot;* \(#,##0\);_(&quot;$&quot;* &quot;-&quot;??_);_(@_)">
                  <c:v>22.812140419436592</c:v>
                </c:pt>
                <c:pt idx="2852" formatCode="_(&quot;$&quot;* #,##0_);_(&quot;$&quot;* \(#,##0\);_(&quot;$&quot;* &quot;-&quot;??_);_(@_)">
                  <c:v>3.9584022668408663</c:v>
                </c:pt>
                <c:pt idx="2853" formatCode="_(&quot;$&quot;* #,##0_);_(&quot;$&quot;* \(#,##0\);_(&quot;$&quot;* &quot;-&quot;??_);_(@_)">
                  <c:v>22.913952547082435</c:v>
                </c:pt>
                <c:pt idx="2854" formatCode="_(&quot;$&quot;* #,##0_);_(&quot;$&quot;* \(#,##0\);_(&quot;$&quot;* &quot;-&quot;??_);_(@_)">
                  <c:v>0</c:v>
                </c:pt>
                <c:pt idx="2855" formatCode="_(&quot;$&quot;* #,##0_);_(&quot;$&quot;* \(#,##0\);_(&quot;$&quot;* &quot;-&quot;??_);_(@_)">
                  <c:v>4.10293987959734</c:v>
                </c:pt>
                <c:pt idx="2856" formatCode="_(&quot;$&quot;* #,##0_);_(&quot;$&quot;* \(#,##0\);_(&quot;$&quot;* &quot;-&quot;??_);_(@_)">
                  <c:v>17.841275201788143</c:v>
                </c:pt>
                <c:pt idx="2857" formatCode="_(&quot;$&quot;* #,##0_);_(&quot;$&quot;* \(#,##0\);_(&quot;$&quot;* &quot;-&quot;??_);_(@_)">
                  <c:v>7.5679115060564204</c:v>
                </c:pt>
                <c:pt idx="2858" formatCode="_(&quot;$&quot;* #,##0_);_(&quot;$&quot;* \(#,##0\);_(&quot;$&quot;* &quot;-&quot;??_);_(@_)">
                  <c:v>0</c:v>
                </c:pt>
                <c:pt idx="2859" formatCode="_(&quot;$&quot;* #,##0_);_(&quot;$&quot;* \(#,##0\);_(&quot;$&quot;* &quot;-&quot;??_);_(@_)">
                  <c:v>19.98627868767009</c:v>
                </c:pt>
                <c:pt idx="2860" formatCode="_(&quot;$&quot;* #,##0_);_(&quot;$&quot;* \(#,##0\);_(&quot;$&quot;* &quot;-&quot;??_);_(@_)">
                  <c:v>16.413055472686921</c:v>
                </c:pt>
                <c:pt idx="2861" formatCode="_(&quot;$&quot;* #,##0_);_(&quot;$&quot;* \(#,##0\);_(&quot;$&quot;* &quot;-&quot;??_);_(@_)">
                  <c:v>4.251521712840888</c:v>
                </c:pt>
                <c:pt idx="2862" formatCode="_(&quot;$&quot;* #,##0_);_(&quot;$&quot;* \(#,##0\);_(&quot;$&quot;* &quot;-&quot;??_);_(@_)">
                  <c:v>2.123397072436878</c:v>
                </c:pt>
                <c:pt idx="2863" formatCode="_(&quot;$&quot;* #,##0_);_(&quot;$&quot;* \(#,##0\);_(&quot;$&quot;* &quot;-&quot;??_);_(@_)">
                  <c:v>19.93010035538639</c:v>
                </c:pt>
                <c:pt idx="2864" formatCode="_(&quot;$&quot;* #,##0_);_(&quot;$&quot;* \(#,##0\);_(&quot;$&quot;* &quot;-&quot;??_);_(@_)">
                  <c:v>0</c:v>
                </c:pt>
                <c:pt idx="2865" formatCode="_(&quot;$&quot;* #,##0_);_(&quot;$&quot;* \(#,##0\);_(&quot;$&quot;* &quot;-&quot;??_);_(@_)">
                  <c:v>1.5288873416365951</c:v>
                </c:pt>
                <c:pt idx="2866" formatCode="_(&quot;$&quot;* #,##0_);_(&quot;$&quot;* \(#,##0\);_(&quot;$&quot;* &quot;-&quot;??_);_(@_)">
                  <c:v>0</c:v>
                </c:pt>
                <c:pt idx="2867" formatCode="_(&quot;$&quot;* #,##0_);_(&quot;$&quot;* \(#,##0\);_(&quot;$&quot;* &quot;-&quot;??_);_(@_)">
                  <c:v>15.845815773719963</c:v>
                </c:pt>
                <c:pt idx="2868" formatCode="_(&quot;$&quot;* #,##0_);_(&quot;$&quot;* \(#,##0\);_(&quot;$&quot;* &quot;-&quot;??_);_(@_)">
                  <c:v>14.348925884505451</c:v>
                </c:pt>
                <c:pt idx="2869" formatCode="_(&quot;$&quot;* #,##0_);_(&quot;$&quot;* \(#,##0\);_(&quot;$&quot;* &quot;-&quot;??_);_(@_)">
                  <c:v>39.519111433001811</c:v>
                </c:pt>
                <c:pt idx="2870" formatCode="_(&quot;$&quot;* #,##0_);_(&quot;$&quot;* \(#,##0\);_(&quot;$&quot;* &quot;-&quot;??_);_(@_)">
                  <c:v>13.656122564307861</c:v>
                </c:pt>
                <c:pt idx="2871" formatCode="_(&quot;$&quot;* #,##0_);_(&quot;$&quot;* \(#,##0\);_(&quot;$&quot;* &quot;-&quot;??_);_(@_)">
                  <c:v>31.657400617061516</c:v>
                </c:pt>
                <c:pt idx="2872" formatCode="_(&quot;$&quot;* #,##0_);_(&quot;$&quot;* \(#,##0\);_(&quot;$&quot;* &quot;-&quot;??_);_(@_)">
                  <c:v>1.8022980876699866</c:v>
                </c:pt>
                <c:pt idx="2873" formatCode="_(&quot;$&quot;* #,##0_);_(&quot;$&quot;* \(#,##0\);_(&quot;$&quot;* &quot;-&quot;??_);_(@_)">
                  <c:v>8.1480397776409443</c:v>
                </c:pt>
                <c:pt idx="2874" formatCode="_(&quot;$&quot;* #,##0_);_(&quot;$&quot;* \(#,##0\);_(&quot;$&quot;* &quot;-&quot;??_);_(@_)">
                  <c:v>1.5890180421706228</c:v>
                </c:pt>
                <c:pt idx="2875" formatCode="_(&quot;$&quot;* #,##0_);_(&quot;$&quot;* \(#,##0\);_(&quot;$&quot;* &quot;-&quot;??_);_(@_)">
                  <c:v>0</c:v>
                </c:pt>
                <c:pt idx="2876" formatCode="_(&quot;$&quot;* #,##0_);_(&quot;$&quot;* \(#,##0\);_(&quot;$&quot;* &quot;-&quot;??_);_(@_)">
                  <c:v>29.58978743824057</c:v>
                </c:pt>
                <c:pt idx="2877" formatCode="_(&quot;$&quot;* #,##0_);_(&quot;$&quot;* \(#,##0\);_(&quot;$&quot;* &quot;-&quot;??_);_(@_)">
                  <c:v>0</c:v>
                </c:pt>
                <c:pt idx="2878" formatCode="_(&quot;$&quot;* #,##0_);_(&quot;$&quot;* \(#,##0\);_(&quot;$&quot;* &quot;-&quot;??_);_(@_)">
                  <c:v>37.785943947041318</c:v>
                </c:pt>
                <c:pt idx="2879" formatCode="_(&quot;$&quot;* #,##0_);_(&quot;$&quot;* \(#,##0\);_(&quot;$&quot;* &quot;-&quot;??_);_(@_)">
                  <c:v>67.208402120208163</c:v>
                </c:pt>
                <c:pt idx="2880" formatCode="_(&quot;$&quot;* #,##0_);_(&quot;$&quot;* \(#,##0\);_(&quot;$&quot;* &quot;-&quot;??_);_(@_)">
                  <c:v>33.704383828208549</c:v>
                </c:pt>
                <c:pt idx="2881" formatCode="_(&quot;$&quot;* #,##0_);_(&quot;$&quot;* \(#,##0\);_(&quot;$&quot;* &quot;-&quot;??_);_(@_)">
                  <c:v>22.969189592414157</c:v>
                </c:pt>
                <c:pt idx="2882" formatCode="_(&quot;$&quot;* #,##0_);_(&quot;$&quot;* \(#,##0\);_(&quot;$&quot;* &quot;-&quot;??_);_(@_)">
                  <c:v>17.404958200054288</c:v>
                </c:pt>
                <c:pt idx="2883" formatCode="_(&quot;$&quot;* #,##0_);_(&quot;$&quot;* \(#,##0\);_(&quot;$&quot;* &quot;-&quot;??_);_(@_)">
                  <c:v>0.39716155349126631</c:v>
                </c:pt>
                <c:pt idx="2884" formatCode="_(&quot;$&quot;* #,##0_);_(&quot;$&quot;* \(#,##0\);_(&quot;$&quot;* &quot;-&quot;??_);_(@_)">
                  <c:v>18.651686180161459</c:v>
                </c:pt>
                <c:pt idx="2885" formatCode="_(&quot;$&quot;* #,##0_);_(&quot;$&quot;* \(#,##0\);_(&quot;$&quot;* &quot;-&quot;??_);_(@_)">
                  <c:v>0</c:v>
                </c:pt>
                <c:pt idx="2886" formatCode="_(&quot;$&quot;* #,##0_);_(&quot;$&quot;* \(#,##0\);_(&quot;$&quot;* &quot;-&quot;??_);_(@_)">
                  <c:v>0</c:v>
                </c:pt>
                <c:pt idx="2887" formatCode="_(&quot;$&quot;* #,##0_);_(&quot;$&quot;* \(#,##0\);_(&quot;$&quot;* &quot;-&quot;??_);_(@_)">
                  <c:v>43.925419056653865</c:v>
                </c:pt>
                <c:pt idx="2888" formatCode="_(&quot;$&quot;* #,##0_);_(&quot;$&quot;* \(#,##0\);_(&quot;$&quot;* &quot;-&quot;??_);_(@_)">
                  <c:v>20.770409275736554</c:v>
                </c:pt>
                <c:pt idx="2889" formatCode="_(&quot;$&quot;* #,##0_);_(&quot;$&quot;* \(#,##0\);_(&quot;$&quot;* &quot;-&quot;??_);_(@_)">
                  <c:v>18.338490401827933</c:v>
                </c:pt>
                <c:pt idx="2890" formatCode="_(&quot;$&quot;* #,##0_);_(&quot;$&quot;* \(#,##0\);_(&quot;$&quot;* &quot;-&quot;??_);_(@_)">
                  <c:v>11.999458078787669</c:v>
                </c:pt>
                <c:pt idx="2891" formatCode="_(&quot;$&quot;* #,##0_);_(&quot;$&quot;* \(#,##0\);_(&quot;$&quot;* &quot;-&quot;??_);_(@_)">
                  <c:v>2.1186366307029778</c:v>
                </c:pt>
                <c:pt idx="2892" formatCode="_(&quot;$&quot;* #,##0_);_(&quot;$&quot;* \(#,##0\);_(&quot;$&quot;* &quot;-&quot;??_);_(@_)">
                  <c:v>56.414306214695536</c:v>
                </c:pt>
                <c:pt idx="2893" formatCode="_(&quot;$&quot;* #,##0_);_(&quot;$&quot;* \(#,##0\);_(&quot;$&quot;* &quot;-&quot;??_);_(@_)">
                  <c:v>74.195297495070918</c:v>
                </c:pt>
                <c:pt idx="2894" formatCode="_(&quot;$&quot;* #,##0_);_(&quot;$&quot;* \(#,##0\);_(&quot;$&quot;* &quot;-&quot;??_);_(@_)">
                  <c:v>17.820005934792071</c:v>
                </c:pt>
                <c:pt idx="2895" formatCode="_(&quot;$&quot;* #,##0_);_(&quot;$&quot;* \(#,##0\);_(&quot;$&quot;* &quot;-&quot;??_);_(@_)">
                  <c:v>30.508920536815967</c:v>
                </c:pt>
                <c:pt idx="2896" formatCode="_(&quot;$&quot;* #,##0_);_(&quot;$&quot;* \(#,##0\);_(&quot;$&quot;* &quot;-&quot;??_);_(@_)">
                  <c:v>36.576501096586398</c:v>
                </c:pt>
                <c:pt idx="2897" formatCode="_(&quot;$&quot;* #,##0_);_(&quot;$&quot;* \(#,##0\);_(&quot;$&quot;* &quot;-&quot;??_);_(@_)">
                  <c:v>75.709101662410319</c:v>
                </c:pt>
                <c:pt idx="2898" formatCode="_(&quot;$&quot;* #,##0_);_(&quot;$&quot;* \(#,##0\);_(&quot;$&quot;* &quot;-&quot;??_);_(@_)">
                  <c:v>0</c:v>
                </c:pt>
                <c:pt idx="2899" formatCode="_(&quot;$&quot;* #,##0_);_(&quot;$&quot;* \(#,##0\);_(&quot;$&quot;* &quot;-&quot;??_);_(@_)">
                  <c:v>32.837121644763599</c:v>
                </c:pt>
                <c:pt idx="2900" formatCode="_(&quot;$&quot;* #,##0_);_(&quot;$&quot;* \(#,##0\);_(&quot;$&quot;* &quot;-&quot;??_);_(@_)">
                  <c:v>35.533157604268666</c:v>
                </c:pt>
                <c:pt idx="2901" formatCode="_(&quot;$&quot;* #,##0_);_(&quot;$&quot;* \(#,##0\);_(&quot;$&quot;* &quot;-&quot;??_);_(@_)">
                  <c:v>9.5095906970003199</c:v>
                </c:pt>
                <c:pt idx="2902" formatCode="_(&quot;$&quot;* #,##0_);_(&quot;$&quot;* \(#,##0\);_(&quot;$&quot;* &quot;-&quot;??_);_(@_)">
                  <c:v>35.210989781269916</c:v>
                </c:pt>
                <c:pt idx="2903" formatCode="_(&quot;$&quot;* #,##0_);_(&quot;$&quot;* \(#,##0\);_(&quot;$&quot;* &quot;-&quot;??_);_(@_)">
                  <c:v>23.106281377897957</c:v>
                </c:pt>
                <c:pt idx="2904" formatCode="_(&quot;$&quot;* #,##0_);_(&quot;$&quot;* \(#,##0\);_(&quot;$&quot;* &quot;-&quot;??_);_(@_)">
                  <c:v>82.747159018464487</c:v>
                </c:pt>
                <c:pt idx="2905" formatCode="_(&quot;$&quot;* #,##0_);_(&quot;$&quot;* \(#,##0\);_(&quot;$&quot;* &quot;-&quot;??_);_(@_)">
                  <c:v>28.224034180205848</c:v>
                </c:pt>
                <c:pt idx="2906" formatCode="_(&quot;$&quot;* #,##0_);_(&quot;$&quot;* \(#,##0\);_(&quot;$&quot;* &quot;-&quot;??_);_(@_)">
                  <c:v>8.8474939149744021</c:v>
                </c:pt>
                <c:pt idx="2907" formatCode="_(&quot;$&quot;* #,##0_);_(&quot;$&quot;* \(#,##0\);_(&quot;$&quot;* &quot;-&quot;??_);_(@_)">
                  <c:v>9.827773693441312</c:v>
                </c:pt>
                <c:pt idx="2908" formatCode="_(&quot;$&quot;* #,##0_);_(&quot;$&quot;* \(#,##0\);_(&quot;$&quot;* &quot;-&quot;??_);_(@_)">
                  <c:v>15.965325444799154</c:v>
                </c:pt>
                <c:pt idx="2909" formatCode="_(&quot;$&quot;* #,##0_);_(&quot;$&quot;* \(#,##0\);_(&quot;$&quot;* &quot;-&quot;??_);_(@_)">
                  <c:v>17.331725040499876</c:v>
                </c:pt>
                <c:pt idx="2910" formatCode="_(&quot;$&quot;* #,##0_);_(&quot;$&quot;* \(#,##0\);_(&quot;$&quot;* &quot;-&quot;??_);_(@_)">
                  <c:v>25.897662901440526</c:v>
                </c:pt>
                <c:pt idx="2911" formatCode="_(&quot;$&quot;* #,##0_);_(&quot;$&quot;* \(#,##0\);_(&quot;$&quot;* &quot;-&quot;??_);_(@_)">
                  <c:v>0</c:v>
                </c:pt>
                <c:pt idx="2912" formatCode="_(&quot;$&quot;* #,##0_);_(&quot;$&quot;* \(#,##0\);_(&quot;$&quot;* &quot;-&quot;??_);_(@_)">
                  <c:v>0</c:v>
                </c:pt>
                <c:pt idx="2913" formatCode="_(&quot;$&quot;* #,##0_);_(&quot;$&quot;* \(#,##0\);_(&quot;$&quot;* &quot;-&quot;??_);_(@_)">
                  <c:v>16.667711487045334</c:v>
                </c:pt>
                <c:pt idx="2914" formatCode="_(&quot;$&quot;* #,##0_);_(&quot;$&quot;* \(#,##0\);_(&quot;$&quot;* &quot;-&quot;??_);_(@_)">
                  <c:v>0</c:v>
                </c:pt>
                <c:pt idx="2915" formatCode="_(&quot;$&quot;* #,##0_);_(&quot;$&quot;* \(#,##0\);_(&quot;$&quot;* &quot;-&quot;??_);_(@_)">
                  <c:v>11.660176148035092</c:v>
                </c:pt>
                <c:pt idx="2916" formatCode="_(&quot;$&quot;* #,##0_);_(&quot;$&quot;* \(#,##0\);_(&quot;$&quot;* &quot;-&quot;??_);_(@_)">
                  <c:v>0</c:v>
                </c:pt>
                <c:pt idx="2917" formatCode="_(&quot;$&quot;* #,##0_);_(&quot;$&quot;* \(#,##0\);_(&quot;$&quot;* &quot;-&quot;??_);_(@_)">
                  <c:v>11.020132874394633</c:v>
                </c:pt>
                <c:pt idx="2918" formatCode="_(&quot;$&quot;* #,##0_);_(&quot;$&quot;* \(#,##0\);_(&quot;$&quot;* &quot;-&quot;??_);_(@_)">
                  <c:v>17.309270575096544</c:v>
                </c:pt>
                <c:pt idx="2919" formatCode="_(&quot;$&quot;* #,##0_);_(&quot;$&quot;* \(#,##0\);_(&quot;$&quot;* &quot;-&quot;??_);_(@_)">
                  <c:v>53.465610605325907</c:v>
                </c:pt>
                <c:pt idx="2920" formatCode="_(&quot;$&quot;* #,##0_);_(&quot;$&quot;* \(#,##0\);_(&quot;$&quot;* &quot;-&quot;??_);_(@_)">
                  <c:v>23.32545458567504</c:v>
                </c:pt>
                <c:pt idx="2921" formatCode="_(&quot;$&quot;* #,##0_);_(&quot;$&quot;* \(#,##0\);_(&quot;$&quot;* &quot;-&quot;??_);_(@_)">
                  <c:v>34.674334345078087</c:v>
                </c:pt>
                <c:pt idx="2922" formatCode="_(&quot;$&quot;* #,##0_);_(&quot;$&quot;* \(#,##0\);_(&quot;$&quot;* &quot;-&quot;??_);_(@_)">
                  <c:v>2.6924310440069714</c:v>
                </c:pt>
                <c:pt idx="2923" formatCode="_(&quot;$&quot;* #,##0_);_(&quot;$&quot;* \(#,##0\);_(&quot;$&quot;* &quot;-&quot;??_);_(@_)">
                  <c:v>0</c:v>
                </c:pt>
                <c:pt idx="2924" formatCode="_(&quot;$&quot;* #,##0_);_(&quot;$&quot;* \(#,##0\);_(&quot;$&quot;* &quot;-&quot;??_);_(@_)">
                  <c:v>0</c:v>
                </c:pt>
                <c:pt idx="2925" formatCode="_(&quot;$&quot;* #,##0_);_(&quot;$&quot;* \(#,##0\);_(&quot;$&quot;* &quot;-&quot;??_);_(@_)">
                  <c:v>0</c:v>
                </c:pt>
                <c:pt idx="2926" formatCode="_(&quot;$&quot;* #,##0_);_(&quot;$&quot;* \(#,##0\);_(&quot;$&quot;* &quot;-&quot;??_);_(@_)">
                  <c:v>28.379914247780707</c:v>
                </c:pt>
                <c:pt idx="2927" formatCode="_(&quot;$&quot;* #,##0_);_(&quot;$&quot;* \(#,##0\);_(&quot;$&quot;* &quot;-&quot;??_);_(@_)">
                  <c:v>0</c:v>
                </c:pt>
                <c:pt idx="2928" formatCode="_(&quot;$&quot;* #,##0_);_(&quot;$&quot;* \(#,##0\);_(&quot;$&quot;* &quot;-&quot;??_);_(@_)">
                  <c:v>7.0799648412208684</c:v>
                </c:pt>
                <c:pt idx="2929" formatCode="_(&quot;$&quot;* #,##0_);_(&quot;$&quot;* \(#,##0\);_(&quot;$&quot;* &quot;-&quot;??_);_(@_)">
                  <c:v>9.6661191202537449</c:v>
                </c:pt>
                <c:pt idx="2930" formatCode="_(&quot;$&quot;* #,##0_);_(&quot;$&quot;* \(#,##0\);_(&quot;$&quot;* &quot;-&quot;??_);_(@_)">
                  <c:v>3.8297823777136233</c:v>
                </c:pt>
                <c:pt idx="2931" formatCode="_(&quot;$&quot;* #,##0_);_(&quot;$&quot;* \(#,##0\);_(&quot;$&quot;* &quot;-&quot;??_);_(@_)">
                  <c:v>10.47686359313324</c:v>
                </c:pt>
                <c:pt idx="2932" formatCode="_(&quot;$&quot;* #,##0_);_(&quot;$&quot;* \(#,##0\);_(&quot;$&quot;* &quot;-&quot;??_);_(@_)">
                  <c:v>0</c:v>
                </c:pt>
                <c:pt idx="2933" formatCode="_(&quot;$&quot;* #,##0_);_(&quot;$&quot;* \(#,##0\);_(&quot;$&quot;* &quot;-&quot;??_);_(@_)">
                  <c:v>36.41710692725718</c:v>
                </c:pt>
                <c:pt idx="2934" formatCode="_(&quot;$&quot;* #,##0_);_(&quot;$&quot;* \(#,##0\);_(&quot;$&quot;* &quot;-&quot;??_);_(@_)">
                  <c:v>0</c:v>
                </c:pt>
                <c:pt idx="2935" formatCode="_(&quot;$&quot;* #,##0_);_(&quot;$&quot;* \(#,##0\);_(&quot;$&quot;* &quot;-&quot;??_);_(@_)">
                  <c:v>19.027512719521848</c:v>
                </c:pt>
                <c:pt idx="2936" formatCode="_(&quot;$&quot;* #,##0_);_(&quot;$&quot;* \(#,##0\);_(&quot;$&quot;* &quot;-&quot;??_);_(@_)">
                  <c:v>22.760359495931549</c:v>
                </c:pt>
                <c:pt idx="2937" formatCode="_(&quot;$&quot;* #,##0_);_(&quot;$&quot;* \(#,##0\);_(&quot;$&quot;* &quot;-&quot;??_);_(@_)">
                  <c:v>49.00547718730806</c:v>
                </c:pt>
                <c:pt idx="2938" formatCode="_(&quot;$&quot;* #,##0_);_(&quot;$&quot;* \(#,##0\);_(&quot;$&quot;* &quot;-&quot;??_);_(@_)">
                  <c:v>3.6484870028729173</c:v>
                </c:pt>
                <c:pt idx="2939" formatCode="_(&quot;$&quot;* #,##0_);_(&quot;$&quot;* \(#,##0\);_(&quot;$&quot;* &quot;-&quot;??_);_(@_)">
                  <c:v>65.148810769756849</c:v>
                </c:pt>
                <c:pt idx="2940" formatCode="_(&quot;$&quot;* #,##0_);_(&quot;$&quot;* \(#,##0\);_(&quot;$&quot;* &quot;-&quot;??_);_(@_)">
                  <c:v>0</c:v>
                </c:pt>
                <c:pt idx="2941" formatCode="_(&quot;$&quot;* #,##0_);_(&quot;$&quot;* \(#,##0\);_(&quot;$&quot;* &quot;-&quot;??_);_(@_)">
                  <c:v>39.133687969910838</c:v>
                </c:pt>
                <c:pt idx="2942" formatCode="_(&quot;$&quot;* #,##0_);_(&quot;$&quot;* \(#,##0\);_(&quot;$&quot;* &quot;-&quot;??_);_(@_)">
                  <c:v>0</c:v>
                </c:pt>
                <c:pt idx="2943" formatCode="_(&quot;$&quot;* #,##0_);_(&quot;$&quot;* \(#,##0\);_(&quot;$&quot;* &quot;-&quot;??_);_(@_)">
                  <c:v>11.857187380230823</c:v>
                </c:pt>
                <c:pt idx="2944" formatCode="_(&quot;$&quot;* #,##0_);_(&quot;$&quot;* \(#,##0\);_(&quot;$&quot;* &quot;-&quot;??_);_(@_)">
                  <c:v>0</c:v>
                </c:pt>
                <c:pt idx="2945" formatCode="_(&quot;$&quot;* #,##0_);_(&quot;$&quot;* \(#,##0\);_(&quot;$&quot;* &quot;-&quot;??_);_(@_)">
                  <c:v>0</c:v>
                </c:pt>
                <c:pt idx="2946" formatCode="_(&quot;$&quot;* #,##0_);_(&quot;$&quot;* \(#,##0\);_(&quot;$&quot;* &quot;-&quot;??_);_(@_)">
                  <c:v>26.560025376757583</c:v>
                </c:pt>
                <c:pt idx="2947" formatCode="_(&quot;$&quot;* #,##0_);_(&quot;$&quot;* \(#,##0\);_(&quot;$&quot;* &quot;-&quot;??_);_(@_)">
                  <c:v>0</c:v>
                </c:pt>
                <c:pt idx="2948" formatCode="_(&quot;$&quot;* #,##0_);_(&quot;$&quot;* \(#,##0\);_(&quot;$&quot;* &quot;-&quot;??_);_(@_)">
                  <c:v>0</c:v>
                </c:pt>
                <c:pt idx="2949" formatCode="_(&quot;$&quot;* #,##0_);_(&quot;$&quot;* \(#,##0\);_(&quot;$&quot;* &quot;-&quot;??_);_(@_)">
                  <c:v>6.5750284979017852</c:v>
                </c:pt>
                <c:pt idx="2950" formatCode="_(&quot;$&quot;* #,##0_);_(&quot;$&quot;* \(#,##0\);_(&quot;$&quot;* &quot;-&quot;??_);_(@_)">
                  <c:v>20.936361995518279</c:v>
                </c:pt>
                <c:pt idx="2951" formatCode="_(&quot;$&quot;* #,##0_);_(&quot;$&quot;* \(#,##0\);_(&quot;$&quot;* &quot;-&quot;??_);_(@_)">
                  <c:v>0</c:v>
                </c:pt>
                <c:pt idx="2952" formatCode="_(&quot;$&quot;* #,##0_);_(&quot;$&quot;* \(#,##0\);_(&quot;$&quot;* &quot;-&quot;??_);_(@_)">
                  <c:v>9.3259702008990395</c:v>
                </c:pt>
                <c:pt idx="2953" formatCode="_(&quot;$&quot;* #,##0_);_(&quot;$&quot;* \(#,##0\);_(&quot;$&quot;* &quot;-&quot;??_);_(@_)">
                  <c:v>14.487533798146343</c:v>
                </c:pt>
                <c:pt idx="2954" formatCode="_(&quot;$&quot;* #,##0_);_(&quot;$&quot;* \(#,##0\);_(&quot;$&quot;* &quot;-&quot;??_);_(@_)">
                  <c:v>9.0098926214100246</c:v>
                </c:pt>
                <c:pt idx="2955" formatCode="_(&quot;$&quot;* #,##0_);_(&quot;$&quot;* \(#,##0\);_(&quot;$&quot;* &quot;-&quot;??_);_(@_)">
                  <c:v>5.4277850774345016</c:v>
                </c:pt>
                <c:pt idx="2956" formatCode="_(&quot;$&quot;* #,##0_);_(&quot;$&quot;* \(#,##0\);_(&quot;$&quot;* &quot;-&quot;??_);_(@_)">
                  <c:v>1.6918080542663658</c:v>
                </c:pt>
                <c:pt idx="2957" formatCode="_(&quot;$&quot;* #,##0_);_(&quot;$&quot;* \(#,##0\);_(&quot;$&quot;* &quot;-&quot;??_);_(@_)">
                  <c:v>0</c:v>
                </c:pt>
                <c:pt idx="2958" formatCode="_(&quot;$&quot;* #,##0_);_(&quot;$&quot;* \(#,##0\);_(&quot;$&quot;* &quot;-&quot;??_);_(@_)">
                  <c:v>0</c:v>
                </c:pt>
                <c:pt idx="2959" formatCode="_(&quot;$&quot;* #,##0_);_(&quot;$&quot;* \(#,##0\);_(&quot;$&quot;* &quot;-&quot;??_);_(@_)">
                  <c:v>25.516880506036934</c:v>
                </c:pt>
                <c:pt idx="2960" formatCode="_(&quot;$&quot;* #,##0_);_(&quot;$&quot;* \(#,##0\);_(&quot;$&quot;* &quot;-&quot;??_);_(@_)">
                  <c:v>0</c:v>
                </c:pt>
                <c:pt idx="2961" formatCode="_(&quot;$&quot;* #,##0_);_(&quot;$&quot;* \(#,##0\);_(&quot;$&quot;* &quot;-&quot;??_);_(@_)">
                  <c:v>0</c:v>
                </c:pt>
                <c:pt idx="2962" formatCode="_(&quot;$&quot;* #,##0_);_(&quot;$&quot;* \(#,##0\);_(&quot;$&quot;* &quot;-&quot;??_);_(@_)">
                  <c:v>0</c:v>
                </c:pt>
                <c:pt idx="2963" formatCode="_(&quot;$&quot;* #,##0_);_(&quot;$&quot;* \(#,##0\);_(&quot;$&quot;* &quot;-&quot;??_);_(@_)">
                  <c:v>36.159503011797334</c:v>
                </c:pt>
                <c:pt idx="2964" formatCode="_(&quot;$&quot;* #,##0_);_(&quot;$&quot;* \(#,##0\);_(&quot;$&quot;* &quot;-&quot;??_);_(@_)">
                  <c:v>54.601213846518455</c:v>
                </c:pt>
                <c:pt idx="2965" formatCode="_(&quot;$&quot;* #,##0_);_(&quot;$&quot;* \(#,##0\);_(&quot;$&quot;* &quot;-&quot;??_);_(@_)">
                  <c:v>6.5280585725693649</c:v>
                </c:pt>
                <c:pt idx="2966" formatCode="_(&quot;$&quot;* #,##0_);_(&quot;$&quot;* \(#,##0\);_(&quot;$&quot;* &quot;-&quot;??_);_(@_)">
                  <c:v>7.4906466543857881</c:v>
                </c:pt>
                <c:pt idx="2967" formatCode="_(&quot;$&quot;* #,##0_);_(&quot;$&quot;* \(#,##0\);_(&quot;$&quot;* &quot;-&quot;??_);_(@_)">
                  <c:v>3.636675709641549</c:v>
                </c:pt>
                <c:pt idx="2968" formatCode="_(&quot;$&quot;* #,##0_);_(&quot;$&quot;* \(#,##0\);_(&quot;$&quot;* &quot;-&quot;??_);_(@_)">
                  <c:v>0</c:v>
                </c:pt>
                <c:pt idx="2969" formatCode="_(&quot;$&quot;* #,##0_);_(&quot;$&quot;* \(#,##0\);_(&quot;$&quot;* &quot;-&quot;??_);_(@_)">
                  <c:v>30.793664235844094</c:v>
                </c:pt>
                <c:pt idx="2970" formatCode="_(&quot;$&quot;* #,##0_);_(&quot;$&quot;* \(#,##0\);_(&quot;$&quot;* &quot;-&quot;??_);_(@_)">
                  <c:v>65.756833223427563</c:v>
                </c:pt>
                <c:pt idx="2971" formatCode="_(&quot;$&quot;* #,##0_);_(&quot;$&quot;* \(#,##0\);_(&quot;$&quot;* &quot;-&quot;??_);_(@_)">
                  <c:v>0</c:v>
                </c:pt>
                <c:pt idx="2972" formatCode="_(&quot;$&quot;* #,##0_);_(&quot;$&quot;* \(#,##0\);_(&quot;$&quot;* &quot;-&quot;??_);_(@_)">
                  <c:v>0</c:v>
                </c:pt>
                <c:pt idx="2973" formatCode="_(&quot;$&quot;* #,##0_);_(&quot;$&quot;* \(#,##0\);_(&quot;$&quot;* &quot;-&quot;??_);_(@_)">
                  <c:v>0</c:v>
                </c:pt>
                <c:pt idx="2974" formatCode="_(&quot;$&quot;* #,##0_);_(&quot;$&quot;* \(#,##0\);_(&quot;$&quot;* &quot;-&quot;??_);_(@_)">
                  <c:v>8.6848207643026534</c:v>
                </c:pt>
                <c:pt idx="2975" formatCode="_(&quot;$&quot;* #,##0_);_(&quot;$&quot;* \(#,##0\);_(&quot;$&quot;* &quot;-&quot;??_);_(@_)">
                  <c:v>20.60381283031435</c:v>
                </c:pt>
                <c:pt idx="2976" formatCode="_(&quot;$&quot;* #,##0_);_(&quot;$&quot;* \(#,##0\);_(&quot;$&quot;* &quot;-&quot;??_);_(@_)">
                  <c:v>51.115166657115203</c:v>
                </c:pt>
                <c:pt idx="2977" formatCode="_(&quot;$&quot;* #,##0_);_(&quot;$&quot;* \(#,##0\);_(&quot;$&quot;* &quot;-&quot;??_);_(@_)">
                  <c:v>1.2912506759912901</c:v>
                </c:pt>
                <c:pt idx="2978" formatCode="_(&quot;$&quot;* #,##0_);_(&quot;$&quot;* \(#,##0\);_(&quot;$&quot;* &quot;-&quot;??_);_(@_)">
                  <c:v>23.612205443605998</c:v>
                </c:pt>
                <c:pt idx="2979" formatCode="_(&quot;$&quot;* #,##0_);_(&quot;$&quot;* \(#,##0\);_(&quot;$&quot;* &quot;-&quot;??_);_(@_)">
                  <c:v>0</c:v>
                </c:pt>
                <c:pt idx="2980" formatCode="_(&quot;$&quot;* #,##0_);_(&quot;$&quot;* \(#,##0\);_(&quot;$&quot;* &quot;-&quot;??_);_(@_)">
                  <c:v>3.684207940819118</c:v>
                </c:pt>
                <c:pt idx="2981" formatCode="_(&quot;$&quot;* #,##0_);_(&quot;$&quot;* \(#,##0\);_(&quot;$&quot;* &quot;-&quot;??_);_(@_)">
                  <c:v>6.6758465539013283</c:v>
                </c:pt>
                <c:pt idx="2982" formatCode="_(&quot;$&quot;* #,##0_);_(&quot;$&quot;* \(#,##0\);_(&quot;$&quot;* &quot;-&quot;??_);_(@_)">
                  <c:v>0</c:v>
                </c:pt>
                <c:pt idx="2983" formatCode="_(&quot;$&quot;* #,##0_);_(&quot;$&quot;* \(#,##0\);_(&quot;$&quot;* &quot;-&quot;??_);_(@_)">
                  <c:v>0</c:v>
                </c:pt>
                <c:pt idx="2984" formatCode="_(&quot;$&quot;* #,##0_);_(&quot;$&quot;* \(#,##0\);_(&quot;$&quot;* &quot;-&quot;??_);_(@_)">
                  <c:v>34.980696733214494</c:v>
                </c:pt>
                <c:pt idx="2985" formatCode="_(&quot;$&quot;* #,##0_);_(&quot;$&quot;* \(#,##0\);_(&quot;$&quot;* &quot;-&quot;??_);_(@_)">
                  <c:v>24.662887209767838</c:v>
                </c:pt>
                <c:pt idx="2986" formatCode="_(&quot;$&quot;* #,##0_);_(&quot;$&quot;* \(#,##0\);_(&quot;$&quot;* &quot;-&quot;??_);_(@_)">
                  <c:v>1.2016748975944909</c:v>
                </c:pt>
                <c:pt idx="2987" formatCode="_(&quot;$&quot;* #,##0_);_(&quot;$&quot;* \(#,##0\);_(&quot;$&quot;* &quot;-&quot;??_);_(@_)">
                  <c:v>19.763087787272141</c:v>
                </c:pt>
                <c:pt idx="2988" formatCode="_(&quot;$&quot;* #,##0_);_(&quot;$&quot;* \(#,##0\);_(&quot;$&quot;* &quot;-&quot;??_);_(@_)">
                  <c:v>10.303462337201037</c:v>
                </c:pt>
                <c:pt idx="2989" formatCode="_(&quot;$&quot;* #,##0_);_(&quot;$&quot;* \(#,##0\);_(&quot;$&quot;* &quot;-&quot;??_);_(@_)">
                  <c:v>0</c:v>
                </c:pt>
                <c:pt idx="2990" formatCode="_(&quot;$&quot;* #,##0_);_(&quot;$&quot;* \(#,##0\);_(&quot;$&quot;* &quot;-&quot;??_);_(@_)">
                  <c:v>0.98553473184673357</c:v>
                </c:pt>
                <c:pt idx="2991" formatCode="_(&quot;$&quot;* #,##0_);_(&quot;$&quot;* \(#,##0\);_(&quot;$&quot;* &quot;-&quot;??_);_(@_)">
                  <c:v>8.9743940848892922</c:v>
                </c:pt>
                <c:pt idx="2992" formatCode="_(&quot;$&quot;* #,##0_);_(&quot;$&quot;* \(#,##0\);_(&quot;$&quot;* &quot;-&quot;??_);_(@_)">
                  <c:v>0</c:v>
                </c:pt>
                <c:pt idx="2993" formatCode="_(&quot;$&quot;* #,##0_);_(&quot;$&quot;* \(#,##0\);_(&quot;$&quot;* &quot;-&quot;??_);_(@_)">
                  <c:v>3.4230903445323491</c:v>
                </c:pt>
                <c:pt idx="2994" formatCode="_(&quot;$&quot;* #,##0_);_(&quot;$&quot;* \(#,##0\);_(&quot;$&quot;* &quot;-&quot;??_);_(@_)">
                  <c:v>0</c:v>
                </c:pt>
                <c:pt idx="2995" formatCode="_(&quot;$&quot;* #,##0_);_(&quot;$&quot;* \(#,##0\);_(&quot;$&quot;* &quot;-&quot;??_);_(@_)">
                  <c:v>16.225497535334707</c:v>
                </c:pt>
                <c:pt idx="2996" formatCode="_(&quot;$&quot;* #,##0_);_(&quot;$&quot;* \(#,##0\);_(&quot;$&quot;* &quot;-&quot;??_);_(@_)">
                  <c:v>7.9481107996970133</c:v>
                </c:pt>
                <c:pt idx="2997" formatCode="_(&quot;$&quot;* #,##0_);_(&quot;$&quot;* \(#,##0\);_(&quot;$&quot;* &quot;-&quot;??_);_(@_)">
                  <c:v>0</c:v>
                </c:pt>
                <c:pt idx="2998" formatCode="_(&quot;$&quot;* #,##0_);_(&quot;$&quot;* \(#,##0\);_(&quot;$&quot;* &quot;-&quot;??_);_(@_)">
                  <c:v>29.9356525565506</c:v>
                </c:pt>
                <c:pt idx="2999" formatCode="_(&quot;$&quot;* #,##0_);_(&quot;$&quot;* \(#,##0\);_(&quot;$&quot;* &quot;-&quot;??_);_(@_)">
                  <c:v>16.495217772547146</c:v>
                </c:pt>
                <c:pt idx="3000" formatCode="_(&quot;$&quot;* #,##0_);_(&quot;$&quot;* \(#,##0\);_(&quot;$&quot;* &quot;-&quot;??_);_(@_)">
                  <c:v>24.998133902848203</c:v>
                </c:pt>
                <c:pt idx="3001" formatCode="_(&quot;$&quot;* #,##0_);_(&quot;$&quot;* \(#,##0\);_(&quot;$&quot;* &quot;-&quot;??_);_(@_)">
                  <c:v>7.1827905257381808</c:v>
                </c:pt>
                <c:pt idx="3002" formatCode="_(&quot;$&quot;* #,##0_);_(&quot;$&quot;* \(#,##0\);_(&quot;$&quot;* &quot;-&quot;??_);_(@_)">
                  <c:v>20.093791464314577</c:v>
                </c:pt>
                <c:pt idx="3003" formatCode="_(&quot;$&quot;* #,##0_);_(&quot;$&quot;* \(#,##0\);_(&quot;$&quot;* &quot;-&quot;??_);_(@_)">
                  <c:v>11.510102145965002</c:v>
                </c:pt>
                <c:pt idx="3004" formatCode="_(&quot;$&quot;* #,##0_);_(&quot;$&quot;* \(#,##0\);_(&quot;$&quot;* &quot;-&quot;??_);_(@_)">
                  <c:v>4.376226897619115</c:v>
                </c:pt>
                <c:pt idx="3005" formatCode="_(&quot;$&quot;* #,##0_);_(&quot;$&quot;* \(#,##0\);_(&quot;$&quot;* &quot;-&quot;??_);_(@_)">
                  <c:v>25.013578902629554</c:v>
                </c:pt>
                <c:pt idx="3006" formatCode="_(&quot;$&quot;* #,##0_);_(&quot;$&quot;* \(#,##0\);_(&quot;$&quot;* &quot;-&quot;??_);_(@_)">
                  <c:v>4.3878701801054047</c:v>
                </c:pt>
                <c:pt idx="3007" formatCode="_(&quot;$&quot;* #,##0_);_(&quot;$&quot;* \(#,##0\);_(&quot;$&quot;* &quot;-&quot;??_);_(@_)">
                  <c:v>0</c:v>
                </c:pt>
                <c:pt idx="3008" formatCode="_(&quot;$&quot;* #,##0_);_(&quot;$&quot;* \(#,##0\);_(&quot;$&quot;* &quot;-&quot;??_);_(@_)">
                  <c:v>0</c:v>
                </c:pt>
                <c:pt idx="3009" formatCode="_(&quot;$&quot;* #,##0_);_(&quot;$&quot;* \(#,##0\);_(&quot;$&quot;* &quot;-&quot;??_);_(@_)">
                  <c:v>5.4264865057901597</c:v>
                </c:pt>
                <c:pt idx="3010" formatCode="_(&quot;$&quot;* #,##0_);_(&quot;$&quot;* \(#,##0\);_(&quot;$&quot;* &quot;-&quot;??_);_(@_)">
                  <c:v>4.593389742131829</c:v>
                </c:pt>
                <c:pt idx="3011" formatCode="_(&quot;$&quot;* #,##0_);_(&quot;$&quot;* \(#,##0\);_(&quot;$&quot;* &quot;-&quot;??_);_(@_)">
                  <c:v>61.204024012690738</c:v>
                </c:pt>
                <c:pt idx="3012" formatCode="_(&quot;$&quot;* #,##0_);_(&quot;$&quot;* \(#,##0\);_(&quot;$&quot;* &quot;-&quot;??_);_(@_)">
                  <c:v>0</c:v>
                </c:pt>
                <c:pt idx="3013" formatCode="_(&quot;$&quot;* #,##0_);_(&quot;$&quot;* \(#,##0\);_(&quot;$&quot;* &quot;-&quot;??_);_(@_)">
                  <c:v>21.186671212424415</c:v>
                </c:pt>
                <c:pt idx="3014" formatCode="_(&quot;$&quot;* #,##0_);_(&quot;$&quot;* \(#,##0\);_(&quot;$&quot;* &quot;-&quot;??_);_(@_)">
                  <c:v>11.444927345079122</c:v>
                </c:pt>
                <c:pt idx="3015" formatCode="_(&quot;$&quot;* #,##0_);_(&quot;$&quot;* \(#,##0\);_(&quot;$&quot;* &quot;-&quot;??_);_(@_)">
                  <c:v>6.350391184408223</c:v>
                </c:pt>
                <c:pt idx="3016" formatCode="_(&quot;$&quot;* #,##0_);_(&quot;$&quot;* \(#,##0\);_(&quot;$&quot;* &quot;-&quot;??_);_(@_)">
                  <c:v>17.607529470849151</c:v>
                </c:pt>
                <c:pt idx="3017" formatCode="_(&quot;$&quot;* #,##0_);_(&quot;$&quot;* \(#,##0\);_(&quot;$&quot;* &quot;-&quot;??_);_(@_)">
                  <c:v>0</c:v>
                </c:pt>
                <c:pt idx="3018" formatCode="_(&quot;$&quot;* #,##0_);_(&quot;$&quot;* \(#,##0\);_(&quot;$&quot;* &quot;-&quot;??_);_(@_)">
                  <c:v>8.0866321419510765</c:v>
                </c:pt>
                <c:pt idx="3019" formatCode="_(&quot;$&quot;* #,##0_);_(&quot;$&quot;* \(#,##0\);_(&quot;$&quot;* &quot;-&quot;??_);_(@_)">
                  <c:v>0</c:v>
                </c:pt>
                <c:pt idx="3020" formatCode="_(&quot;$&quot;* #,##0_);_(&quot;$&quot;* \(#,##0\);_(&quot;$&quot;* &quot;-&quot;??_);_(@_)">
                  <c:v>7.8643136451573747</c:v>
                </c:pt>
                <c:pt idx="3021" formatCode="_(&quot;$&quot;* #,##0_);_(&quot;$&quot;* \(#,##0\);_(&quot;$&quot;* &quot;-&quot;??_);_(@_)">
                  <c:v>24.691553607076113</c:v>
                </c:pt>
                <c:pt idx="3022" formatCode="_(&quot;$&quot;* #,##0_);_(&quot;$&quot;* \(#,##0\);_(&quot;$&quot;* &quot;-&quot;??_);_(@_)">
                  <c:v>0</c:v>
                </c:pt>
                <c:pt idx="3023" formatCode="_(&quot;$&quot;* #,##0_);_(&quot;$&quot;* \(#,##0\);_(&quot;$&quot;* &quot;-&quot;??_);_(@_)">
                  <c:v>12.679771288734081</c:v>
                </c:pt>
                <c:pt idx="3024" formatCode="_(&quot;$&quot;* #,##0_);_(&quot;$&quot;* \(#,##0\);_(&quot;$&quot;* &quot;-&quot;??_);_(@_)">
                  <c:v>26.687517535782398</c:v>
                </c:pt>
                <c:pt idx="3025" formatCode="_(&quot;$&quot;* #,##0_);_(&quot;$&quot;* \(#,##0\);_(&quot;$&quot;* &quot;-&quot;??_);_(@_)">
                  <c:v>0</c:v>
                </c:pt>
                <c:pt idx="3026" formatCode="_(&quot;$&quot;* #,##0_);_(&quot;$&quot;* \(#,##0\);_(&quot;$&quot;* &quot;-&quot;??_);_(@_)">
                  <c:v>0</c:v>
                </c:pt>
                <c:pt idx="3027" formatCode="_(&quot;$&quot;* #,##0_);_(&quot;$&quot;* \(#,##0\);_(&quot;$&quot;* &quot;-&quot;??_);_(@_)">
                  <c:v>0</c:v>
                </c:pt>
                <c:pt idx="3028" formatCode="_(&quot;$&quot;* #,##0_);_(&quot;$&quot;* \(#,##0\);_(&quot;$&quot;* &quot;-&quot;??_);_(@_)">
                  <c:v>3.3503497869374241</c:v>
                </c:pt>
                <c:pt idx="3029" formatCode="_(&quot;$&quot;* #,##0_);_(&quot;$&quot;* \(#,##0\);_(&quot;$&quot;* &quot;-&quot;??_);_(@_)">
                  <c:v>15.935903069270566</c:v>
                </c:pt>
                <c:pt idx="3030" formatCode="_(&quot;$&quot;* #,##0_);_(&quot;$&quot;* \(#,##0\);_(&quot;$&quot;* &quot;-&quot;??_);_(@_)">
                  <c:v>0</c:v>
                </c:pt>
                <c:pt idx="3031" formatCode="_(&quot;$&quot;* #,##0_);_(&quot;$&quot;* \(#,##0\);_(&quot;$&quot;* &quot;-&quot;??_);_(@_)">
                  <c:v>0</c:v>
                </c:pt>
                <c:pt idx="3032" formatCode="_(&quot;$&quot;* #,##0_);_(&quot;$&quot;* \(#,##0\);_(&quot;$&quot;* &quot;-&quot;??_);_(@_)">
                  <c:v>62.067979001149247</c:v>
                </c:pt>
                <c:pt idx="3033" formatCode="_(&quot;$&quot;* #,##0_);_(&quot;$&quot;* \(#,##0\);_(&quot;$&quot;* &quot;-&quot;??_);_(@_)">
                  <c:v>8.2406895619474501</c:v>
                </c:pt>
                <c:pt idx="3034" formatCode="_(&quot;$&quot;* #,##0_);_(&quot;$&quot;* \(#,##0\);_(&quot;$&quot;* &quot;-&quot;??_);_(@_)">
                  <c:v>88.96803437036499</c:v>
                </c:pt>
                <c:pt idx="3035" formatCode="_(&quot;$&quot;* #,##0_);_(&quot;$&quot;* \(#,##0\);_(&quot;$&quot;* &quot;-&quot;??_);_(@_)">
                  <c:v>0</c:v>
                </c:pt>
                <c:pt idx="3036" formatCode="_(&quot;$&quot;* #,##0_);_(&quot;$&quot;* \(#,##0\);_(&quot;$&quot;* &quot;-&quot;??_);_(@_)">
                  <c:v>38.666501805319683</c:v>
                </c:pt>
                <c:pt idx="3037" formatCode="_(&quot;$&quot;* #,##0_);_(&quot;$&quot;* \(#,##0\);_(&quot;$&quot;* &quot;-&quot;??_);_(@_)">
                  <c:v>43.137178752449643</c:v>
                </c:pt>
                <c:pt idx="3038" formatCode="_(&quot;$&quot;* #,##0_);_(&quot;$&quot;* \(#,##0\);_(&quot;$&quot;* &quot;-&quot;??_);_(@_)">
                  <c:v>1.2793695889948011</c:v>
                </c:pt>
                <c:pt idx="3039" formatCode="_(&quot;$&quot;* #,##0_);_(&quot;$&quot;* \(#,##0\);_(&quot;$&quot;* &quot;-&quot;??_);_(@_)">
                  <c:v>49.043023706854967</c:v>
                </c:pt>
                <c:pt idx="3040" formatCode="_(&quot;$&quot;* #,##0_);_(&quot;$&quot;* \(#,##0\);_(&quot;$&quot;* &quot;-&quot;??_);_(@_)">
                  <c:v>3.5608730836190707</c:v>
                </c:pt>
                <c:pt idx="3041" formatCode="_(&quot;$&quot;* #,##0_);_(&quot;$&quot;* \(#,##0\);_(&quot;$&quot;* &quot;-&quot;??_);_(@_)">
                  <c:v>0</c:v>
                </c:pt>
                <c:pt idx="3042" formatCode="_(&quot;$&quot;* #,##0_);_(&quot;$&quot;* \(#,##0\);_(&quot;$&quot;* &quot;-&quot;??_);_(@_)">
                  <c:v>0</c:v>
                </c:pt>
                <c:pt idx="3043" formatCode="_(&quot;$&quot;* #,##0_);_(&quot;$&quot;* \(#,##0\);_(&quot;$&quot;* &quot;-&quot;??_);_(@_)">
                  <c:v>0</c:v>
                </c:pt>
                <c:pt idx="3044" formatCode="_(&quot;$&quot;* #,##0_);_(&quot;$&quot;* \(#,##0\);_(&quot;$&quot;* &quot;-&quot;??_);_(@_)">
                  <c:v>20.856689568057881</c:v>
                </c:pt>
                <c:pt idx="3045" formatCode="_(&quot;$&quot;* #,##0_);_(&quot;$&quot;* \(#,##0\);_(&quot;$&quot;* &quot;-&quot;??_);_(@_)">
                  <c:v>13.366930726621158</c:v>
                </c:pt>
                <c:pt idx="3046" formatCode="_(&quot;$&quot;* #,##0_);_(&quot;$&quot;* \(#,##0\);_(&quot;$&quot;* &quot;-&quot;??_);_(@_)">
                  <c:v>13.410062410860238</c:v>
                </c:pt>
                <c:pt idx="3047" formatCode="_(&quot;$&quot;* #,##0_);_(&quot;$&quot;* \(#,##0\);_(&quot;$&quot;* &quot;-&quot;??_);_(@_)">
                  <c:v>0</c:v>
                </c:pt>
                <c:pt idx="3048" formatCode="_(&quot;$&quot;* #,##0_);_(&quot;$&quot;* \(#,##0\);_(&quot;$&quot;* &quot;-&quot;??_);_(@_)">
                  <c:v>14.212194723559989</c:v>
                </c:pt>
                <c:pt idx="3049" formatCode="_(&quot;$&quot;* #,##0_);_(&quot;$&quot;* \(#,##0\);_(&quot;$&quot;* &quot;-&quot;??_);_(@_)">
                  <c:v>82.286388810171303</c:v>
                </c:pt>
                <c:pt idx="3050" formatCode="_(&quot;$&quot;* #,##0_);_(&quot;$&quot;* \(#,##0\);_(&quot;$&quot;* &quot;-&quot;??_);_(@_)">
                  <c:v>0</c:v>
                </c:pt>
                <c:pt idx="3051" formatCode="_(&quot;$&quot;* #,##0_);_(&quot;$&quot;* \(#,##0\);_(&quot;$&quot;* &quot;-&quot;??_);_(@_)">
                  <c:v>16.137422713902094</c:v>
                </c:pt>
                <c:pt idx="3052" formatCode="_(&quot;$&quot;* #,##0_);_(&quot;$&quot;* \(#,##0\);_(&quot;$&quot;* &quot;-&quot;??_);_(@_)">
                  <c:v>21.777672387284795</c:v>
                </c:pt>
                <c:pt idx="3053" formatCode="_(&quot;$&quot;* #,##0_);_(&quot;$&quot;* \(#,##0\);_(&quot;$&quot;* &quot;-&quot;??_);_(@_)">
                  <c:v>2.639285177823977</c:v>
                </c:pt>
                <c:pt idx="3054" formatCode="_(&quot;$&quot;* #,##0_);_(&quot;$&quot;* \(#,##0\);_(&quot;$&quot;* &quot;-&quot;??_);_(@_)">
                  <c:v>0</c:v>
                </c:pt>
                <c:pt idx="3055" formatCode="_(&quot;$&quot;* #,##0_);_(&quot;$&quot;* \(#,##0\);_(&quot;$&quot;* &quot;-&quot;??_);_(@_)">
                  <c:v>15.199038130582258</c:v>
                </c:pt>
                <c:pt idx="3056" formatCode="_(&quot;$&quot;* #,##0_);_(&quot;$&quot;* \(#,##0\);_(&quot;$&quot;* &quot;-&quot;??_);_(@_)">
                  <c:v>17.316454980576495</c:v>
                </c:pt>
                <c:pt idx="3057" formatCode="_(&quot;$&quot;* #,##0_);_(&quot;$&quot;* \(#,##0\);_(&quot;$&quot;* &quot;-&quot;??_);_(@_)">
                  <c:v>0</c:v>
                </c:pt>
                <c:pt idx="3058" formatCode="_(&quot;$&quot;* #,##0_);_(&quot;$&quot;* \(#,##0\);_(&quot;$&quot;* &quot;-&quot;??_);_(@_)">
                  <c:v>11.903603725710084</c:v>
                </c:pt>
                <c:pt idx="3059" formatCode="_(&quot;$&quot;* #,##0_);_(&quot;$&quot;* \(#,##0\);_(&quot;$&quot;* &quot;-&quot;??_);_(@_)">
                  <c:v>0</c:v>
                </c:pt>
                <c:pt idx="3060" formatCode="_(&quot;$&quot;* #,##0_);_(&quot;$&quot;* \(#,##0\);_(&quot;$&quot;* &quot;-&quot;??_);_(@_)">
                  <c:v>69.378512209859153</c:v>
                </c:pt>
                <c:pt idx="3061" formatCode="_(&quot;$&quot;* #,##0_);_(&quot;$&quot;* \(#,##0\);_(&quot;$&quot;* &quot;-&quot;??_);_(@_)">
                  <c:v>18.351636135642963</c:v>
                </c:pt>
                <c:pt idx="3062" formatCode="_(&quot;$&quot;* #,##0_);_(&quot;$&quot;* \(#,##0\);_(&quot;$&quot;* &quot;-&quot;??_);_(@_)">
                  <c:v>3.8635187388403081</c:v>
                </c:pt>
                <c:pt idx="3063" formatCode="_(&quot;$&quot;* #,##0_);_(&quot;$&quot;* \(#,##0\);_(&quot;$&quot;* &quot;-&quot;??_);_(@_)">
                  <c:v>19.009887977196438</c:v>
                </c:pt>
                <c:pt idx="3064" formatCode="_(&quot;$&quot;* #,##0_);_(&quot;$&quot;* \(#,##0\);_(&quot;$&quot;* &quot;-&quot;??_);_(@_)">
                  <c:v>0</c:v>
                </c:pt>
                <c:pt idx="3065" formatCode="_(&quot;$&quot;* #,##0_);_(&quot;$&quot;* \(#,##0\);_(&quot;$&quot;* &quot;-&quot;??_);_(@_)">
                  <c:v>12.079903292819766</c:v>
                </c:pt>
                <c:pt idx="3066" formatCode="_(&quot;$&quot;* #,##0_);_(&quot;$&quot;* \(#,##0\);_(&quot;$&quot;* &quot;-&quot;??_);_(@_)">
                  <c:v>8.9285046443889602</c:v>
                </c:pt>
                <c:pt idx="3067" formatCode="_(&quot;$&quot;* #,##0_);_(&quot;$&quot;* \(#,##0\);_(&quot;$&quot;* &quot;-&quot;??_);_(@_)">
                  <c:v>19.008239023871212</c:v>
                </c:pt>
                <c:pt idx="3068" formatCode="_(&quot;$&quot;* #,##0_);_(&quot;$&quot;* \(#,##0\);_(&quot;$&quot;* &quot;-&quot;??_);_(@_)">
                  <c:v>0</c:v>
                </c:pt>
                <c:pt idx="3069" formatCode="_(&quot;$&quot;* #,##0_);_(&quot;$&quot;* \(#,##0\);_(&quot;$&quot;* &quot;-&quot;??_);_(@_)">
                  <c:v>24.245799463611707</c:v>
                </c:pt>
                <c:pt idx="3070" formatCode="_(&quot;$&quot;* #,##0_);_(&quot;$&quot;* \(#,##0\);_(&quot;$&quot;* &quot;-&quot;??_);_(@_)">
                  <c:v>4.2265991109935577</c:v>
                </c:pt>
                <c:pt idx="3071" formatCode="_(&quot;$&quot;* #,##0_);_(&quot;$&quot;* \(#,##0\);_(&quot;$&quot;* &quot;-&quot;??_);_(@_)">
                  <c:v>0.82561051595664869</c:v>
                </c:pt>
                <c:pt idx="3072" formatCode="_(&quot;$&quot;* #,##0_);_(&quot;$&quot;* \(#,##0\);_(&quot;$&quot;* &quot;-&quot;??_);_(@_)">
                  <c:v>6.6853790268084072</c:v>
                </c:pt>
                <c:pt idx="3073" formatCode="_(&quot;$&quot;* #,##0_);_(&quot;$&quot;* \(#,##0\);_(&quot;$&quot;* &quot;-&quot;??_);_(@_)">
                  <c:v>22.114460850516476</c:v>
                </c:pt>
                <c:pt idx="3074" formatCode="_(&quot;$&quot;* #,##0_);_(&quot;$&quot;* \(#,##0\);_(&quot;$&quot;* &quot;-&quot;??_);_(@_)">
                  <c:v>2.8619311675412447</c:v>
                </c:pt>
                <c:pt idx="3075" formatCode="_(&quot;$&quot;* #,##0_);_(&quot;$&quot;* \(#,##0\);_(&quot;$&quot;* &quot;-&quot;??_);_(@_)">
                  <c:v>0</c:v>
                </c:pt>
                <c:pt idx="3076" formatCode="_(&quot;$&quot;* #,##0_);_(&quot;$&quot;* \(#,##0\);_(&quot;$&quot;* &quot;-&quot;??_);_(@_)">
                  <c:v>0</c:v>
                </c:pt>
                <c:pt idx="3077" formatCode="_(&quot;$&quot;* #,##0_);_(&quot;$&quot;* \(#,##0\);_(&quot;$&quot;* &quot;-&quot;??_);_(@_)">
                  <c:v>2.335245304273649</c:v>
                </c:pt>
                <c:pt idx="3078" formatCode="_(&quot;$&quot;* #,##0_);_(&quot;$&quot;* \(#,##0\);_(&quot;$&quot;* &quot;-&quot;??_);_(@_)">
                  <c:v>6.244946516336074</c:v>
                </c:pt>
                <c:pt idx="3079" formatCode="_(&quot;$&quot;* #,##0_);_(&quot;$&quot;* \(#,##0\);_(&quot;$&quot;* &quot;-&quot;??_);_(@_)">
                  <c:v>51.863779483651598</c:v>
                </c:pt>
                <c:pt idx="3080" formatCode="_(&quot;$&quot;* #,##0_);_(&quot;$&quot;* \(#,##0\);_(&quot;$&quot;* &quot;-&quot;??_);_(@_)">
                  <c:v>16.925222524461443</c:v>
                </c:pt>
                <c:pt idx="3081" formatCode="_(&quot;$&quot;* #,##0_);_(&quot;$&quot;* \(#,##0\);_(&quot;$&quot;* &quot;-&quot;??_);_(@_)">
                  <c:v>38.653527794058448</c:v>
                </c:pt>
                <c:pt idx="3082" formatCode="_(&quot;$&quot;* #,##0_);_(&quot;$&quot;* \(#,##0\);_(&quot;$&quot;* &quot;-&quot;??_);_(@_)">
                  <c:v>0</c:v>
                </c:pt>
                <c:pt idx="3083" formatCode="_(&quot;$&quot;* #,##0_);_(&quot;$&quot;* \(#,##0\);_(&quot;$&quot;* &quot;-&quot;??_);_(@_)">
                  <c:v>14.047361449845075</c:v>
                </c:pt>
                <c:pt idx="3084" formatCode="_(&quot;$&quot;* #,##0_);_(&quot;$&quot;* \(#,##0\);_(&quot;$&quot;* &quot;-&quot;??_);_(@_)">
                  <c:v>0</c:v>
                </c:pt>
                <c:pt idx="3085" formatCode="_(&quot;$&quot;* #,##0_);_(&quot;$&quot;* \(#,##0\);_(&quot;$&quot;* &quot;-&quot;??_);_(@_)">
                  <c:v>7.6626395721419316</c:v>
                </c:pt>
                <c:pt idx="3086" formatCode="_(&quot;$&quot;* #,##0_);_(&quot;$&quot;* \(#,##0\);_(&quot;$&quot;* &quot;-&quot;??_);_(@_)">
                  <c:v>15.431587194307257</c:v>
                </c:pt>
                <c:pt idx="3087" formatCode="_(&quot;$&quot;* #,##0_);_(&quot;$&quot;* \(#,##0\);_(&quot;$&quot;* &quot;-&quot;??_);_(@_)">
                  <c:v>0</c:v>
                </c:pt>
                <c:pt idx="3088" formatCode="_(&quot;$&quot;* #,##0_);_(&quot;$&quot;* \(#,##0\);_(&quot;$&quot;* &quot;-&quot;??_);_(@_)">
                  <c:v>42.788514070690709</c:v>
                </c:pt>
                <c:pt idx="3089" formatCode="_(&quot;$&quot;* #,##0_);_(&quot;$&quot;* \(#,##0\);_(&quot;$&quot;* &quot;-&quot;??_);_(@_)">
                  <c:v>13.627160688598334</c:v>
                </c:pt>
                <c:pt idx="3090" formatCode="_(&quot;$&quot;* #,##0_);_(&quot;$&quot;* \(#,##0\);_(&quot;$&quot;* &quot;-&quot;??_);_(@_)">
                  <c:v>48.748499098855675</c:v>
                </c:pt>
                <c:pt idx="3091" formatCode="_(&quot;$&quot;* #,##0_);_(&quot;$&quot;* \(#,##0\);_(&quot;$&quot;* &quot;-&quot;??_);_(@_)">
                  <c:v>19.751116558553083</c:v>
                </c:pt>
                <c:pt idx="3092" formatCode="_(&quot;$&quot;* #,##0_);_(&quot;$&quot;* \(#,##0\);_(&quot;$&quot;* &quot;-&quot;??_);_(@_)">
                  <c:v>0</c:v>
                </c:pt>
                <c:pt idx="3093" formatCode="_(&quot;$&quot;* #,##0_);_(&quot;$&quot;* \(#,##0\);_(&quot;$&quot;* &quot;-&quot;??_);_(@_)">
                  <c:v>7.2281460278496432</c:v>
                </c:pt>
                <c:pt idx="3094" formatCode="_(&quot;$&quot;* #,##0_);_(&quot;$&quot;* \(#,##0\);_(&quot;$&quot;* &quot;-&quot;??_);_(@_)">
                  <c:v>39.582771485610245</c:v>
                </c:pt>
                <c:pt idx="3095" formatCode="_(&quot;$&quot;* #,##0_);_(&quot;$&quot;* \(#,##0\);_(&quot;$&quot;* &quot;-&quot;??_);_(@_)">
                  <c:v>3.8076369409298265</c:v>
                </c:pt>
                <c:pt idx="3096" formatCode="_(&quot;$&quot;* #,##0_);_(&quot;$&quot;* \(#,##0\);_(&quot;$&quot;* &quot;-&quot;??_);_(@_)">
                  <c:v>3.2790252644484474</c:v>
                </c:pt>
                <c:pt idx="3097" formatCode="_(&quot;$&quot;* #,##0_);_(&quot;$&quot;* \(#,##0\);_(&quot;$&quot;* &quot;-&quot;??_);_(@_)">
                  <c:v>29.891785416193368</c:v>
                </c:pt>
                <c:pt idx="3098" formatCode="_(&quot;$&quot;* #,##0_);_(&quot;$&quot;* \(#,##0\);_(&quot;$&quot;* &quot;-&quot;??_);_(@_)">
                  <c:v>30.583120878064577</c:v>
                </c:pt>
                <c:pt idx="3099" formatCode="_(&quot;$&quot;* #,##0_);_(&quot;$&quot;* \(#,##0\);_(&quot;$&quot;* &quot;-&quot;??_);_(@_)">
                  <c:v>22.745571657403339</c:v>
                </c:pt>
                <c:pt idx="3100" formatCode="_(&quot;$&quot;* #,##0_);_(&quot;$&quot;* \(#,##0\);_(&quot;$&quot;* &quot;-&quot;??_);_(@_)">
                  <c:v>12.25281609215981</c:v>
                </c:pt>
                <c:pt idx="3101" formatCode="_(&quot;$&quot;* #,##0_);_(&quot;$&quot;* \(#,##0\);_(&quot;$&quot;* &quot;-&quot;??_);_(@_)">
                  <c:v>0</c:v>
                </c:pt>
                <c:pt idx="3102" formatCode="_(&quot;$&quot;* #,##0_);_(&quot;$&quot;* \(#,##0\);_(&quot;$&quot;* &quot;-&quot;??_);_(@_)">
                  <c:v>67.73335089269095</c:v>
                </c:pt>
                <c:pt idx="3103" formatCode="_(&quot;$&quot;* #,##0_);_(&quot;$&quot;* \(#,##0\);_(&quot;$&quot;* &quot;-&quot;??_);_(@_)">
                  <c:v>69.55392693399304</c:v>
                </c:pt>
                <c:pt idx="3104" formatCode="_(&quot;$&quot;* #,##0_);_(&quot;$&quot;* \(#,##0\);_(&quot;$&quot;* &quot;-&quot;??_);_(@_)">
                  <c:v>13.389155530140378</c:v>
                </c:pt>
                <c:pt idx="3105" formatCode="_(&quot;$&quot;* #,##0_);_(&quot;$&quot;* \(#,##0\);_(&quot;$&quot;* &quot;-&quot;??_);_(@_)">
                  <c:v>22.985771449553095</c:v>
                </c:pt>
                <c:pt idx="3106" formatCode="_(&quot;$&quot;* #,##0_);_(&quot;$&quot;* \(#,##0\);_(&quot;$&quot;* &quot;-&quot;??_);_(@_)">
                  <c:v>32.354436228500326</c:v>
                </c:pt>
                <c:pt idx="3107" formatCode="_(&quot;$&quot;* #,##0_);_(&quot;$&quot;* \(#,##0\);_(&quot;$&quot;* &quot;-&quot;??_);_(@_)">
                  <c:v>67.516685830523713</c:v>
                </c:pt>
                <c:pt idx="3108" formatCode="_(&quot;$&quot;* #,##0_);_(&quot;$&quot;* \(#,##0\);_(&quot;$&quot;* &quot;-&quot;??_);_(@_)">
                  <c:v>0</c:v>
                </c:pt>
                <c:pt idx="3109" formatCode="_(&quot;$&quot;* #,##0_);_(&quot;$&quot;* \(#,##0\);_(&quot;$&quot;* &quot;-&quot;??_);_(@_)">
                  <c:v>22.903609205300533</c:v>
                </c:pt>
                <c:pt idx="3110" formatCode="_(&quot;$&quot;* #,##0_);_(&quot;$&quot;* \(#,##0\);_(&quot;$&quot;* &quot;-&quot;??_);_(@_)">
                  <c:v>41.770232650146269</c:v>
                </c:pt>
                <c:pt idx="3111" formatCode="_(&quot;$&quot;* #,##0_);_(&quot;$&quot;* \(#,##0\);_(&quot;$&quot;* &quot;-&quot;??_);_(@_)">
                  <c:v>0</c:v>
                </c:pt>
                <c:pt idx="3112" formatCode="_(&quot;$&quot;* #,##0_);_(&quot;$&quot;* \(#,##0\);_(&quot;$&quot;* &quot;-&quot;??_);_(@_)">
                  <c:v>21.663417978924571</c:v>
                </c:pt>
                <c:pt idx="3113" formatCode="_(&quot;$&quot;* #,##0_);_(&quot;$&quot;* \(#,##0\);_(&quot;$&quot;* &quot;-&quot;??_);_(@_)">
                  <c:v>23.378672604524745</c:v>
                </c:pt>
                <c:pt idx="3114" formatCode="_(&quot;$&quot;* #,##0_);_(&quot;$&quot;* \(#,##0\);_(&quot;$&quot;* &quot;-&quot;??_);_(@_)">
                  <c:v>74.275564234120196</c:v>
                </c:pt>
                <c:pt idx="3115" formatCode="_(&quot;$&quot;* #,##0_);_(&quot;$&quot;* \(#,##0\);_(&quot;$&quot;* &quot;-&quot;??_);_(@_)">
                  <c:v>30.402370051601149</c:v>
                </c:pt>
                <c:pt idx="3116" formatCode="_(&quot;$&quot;* #,##0_);_(&quot;$&quot;* \(#,##0\);_(&quot;$&quot;* &quot;-&quot;??_);_(@_)">
                  <c:v>5.0584367091523275</c:v>
                </c:pt>
                <c:pt idx="3117" formatCode="_(&quot;$&quot;* #,##0_);_(&quot;$&quot;* \(#,##0\);_(&quot;$&quot;* &quot;-&quot;??_);_(@_)">
                  <c:v>8.1977664345627659</c:v>
                </c:pt>
                <c:pt idx="3118" formatCode="_(&quot;$&quot;* #,##0_);_(&quot;$&quot;* \(#,##0\);_(&quot;$&quot;* &quot;-&quot;??_);_(@_)">
                  <c:v>28.19679119270624</c:v>
                </c:pt>
                <c:pt idx="3119" formatCode="_(&quot;$&quot;* #,##0_);_(&quot;$&quot;* \(#,##0\);_(&quot;$&quot;* &quot;-&quot;??_);_(@_)">
                  <c:v>30.246918098345443</c:v>
                </c:pt>
                <c:pt idx="3120" formatCode="_(&quot;$&quot;* #,##0_);_(&quot;$&quot;* \(#,##0\);_(&quot;$&quot;* &quot;-&quot;??_);_(@_)">
                  <c:v>19.098271747948626</c:v>
                </c:pt>
                <c:pt idx="3121" formatCode="_(&quot;$&quot;* #,##0_);_(&quot;$&quot;* \(#,##0\);_(&quot;$&quot;* &quot;-&quot;??_);_(@_)">
                  <c:v>0</c:v>
                </c:pt>
                <c:pt idx="3122" formatCode="_(&quot;$&quot;* #,##0_);_(&quot;$&quot;* \(#,##0\);_(&quot;$&quot;* &quot;-&quot;??_);_(@_)">
                  <c:v>0</c:v>
                </c:pt>
                <c:pt idx="3123" formatCode="_(&quot;$&quot;* #,##0_);_(&quot;$&quot;* \(#,##0\);_(&quot;$&quot;* &quot;-&quot;??_);_(@_)">
                  <c:v>2.7378350293395832</c:v>
                </c:pt>
                <c:pt idx="3124" formatCode="_(&quot;$&quot;* #,##0_);_(&quot;$&quot;* \(#,##0\);_(&quot;$&quot;* &quot;-&quot;??_);_(@_)">
                  <c:v>0</c:v>
                </c:pt>
                <c:pt idx="3125" formatCode="_(&quot;$&quot;* #,##0_);_(&quot;$&quot;* \(#,##0\);_(&quot;$&quot;* &quot;-&quot;??_);_(@_)">
                  <c:v>0</c:v>
                </c:pt>
                <c:pt idx="3126" formatCode="_(&quot;$&quot;* #,##0_);_(&quot;$&quot;* \(#,##0\);_(&quot;$&quot;* &quot;-&quot;??_);_(@_)">
                  <c:v>0</c:v>
                </c:pt>
                <c:pt idx="3127" formatCode="_(&quot;$&quot;* #,##0_);_(&quot;$&quot;* \(#,##0\);_(&quot;$&quot;* &quot;-&quot;??_);_(@_)">
                  <c:v>13.786177786544156</c:v>
                </c:pt>
                <c:pt idx="3128" formatCode="_(&quot;$&quot;* #,##0_);_(&quot;$&quot;* \(#,##0\);_(&quot;$&quot;* &quot;-&quot;??_);_(@_)">
                  <c:v>40.007570272025724</c:v>
                </c:pt>
                <c:pt idx="3129" formatCode="_(&quot;$&quot;* #,##0_);_(&quot;$&quot;* \(#,##0\);_(&quot;$&quot;* &quot;-&quot;??_);_(@_)">
                  <c:v>37.200709002516788</c:v>
                </c:pt>
                <c:pt idx="3130" formatCode="_(&quot;$&quot;* #,##0_);_(&quot;$&quot;* \(#,##0\);_(&quot;$&quot;* &quot;-&quot;??_);_(@_)">
                  <c:v>42.512519920903941</c:v>
                </c:pt>
                <c:pt idx="3131" formatCode="_(&quot;$&quot;* #,##0_);_(&quot;$&quot;* \(#,##0\);_(&quot;$&quot;* &quot;-&quot;??_);_(@_)">
                  <c:v>16.079341208172856</c:v>
                </c:pt>
                <c:pt idx="3132" formatCode="_(&quot;$&quot;* #,##0_);_(&quot;$&quot;* \(#,##0\);_(&quot;$&quot;* &quot;-&quot;??_);_(@_)">
                  <c:v>1.1448570370572508</c:v>
                </c:pt>
                <c:pt idx="3133" formatCode="_(&quot;$&quot;* #,##0_);_(&quot;$&quot;* \(#,##0\);_(&quot;$&quot;* &quot;-&quot;??_);_(@_)">
                  <c:v>10.866195758245874</c:v>
                </c:pt>
                <c:pt idx="3134" formatCode="_(&quot;$&quot;* #,##0_);_(&quot;$&quot;* \(#,##0\);_(&quot;$&quot;* &quot;-&quot;??_);_(@_)">
                  <c:v>0</c:v>
                </c:pt>
                <c:pt idx="3135" formatCode="_(&quot;$&quot;* #,##0_);_(&quot;$&quot;* \(#,##0\);_(&quot;$&quot;* &quot;-&quot;??_);_(@_)">
                  <c:v>0</c:v>
                </c:pt>
                <c:pt idx="3136" formatCode="_(&quot;$&quot;* #,##0_);_(&quot;$&quot;* \(#,##0\);_(&quot;$&quot;* &quot;-&quot;??_);_(@_)">
                  <c:v>18.895679825399711</c:v>
                </c:pt>
                <c:pt idx="3137" formatCode="_(&quot;$&quot;* #,##0_);_(&quot;$&quot;* \(#,##0\);_(&quot;$&quot;* &quot;-&quot;??_);_(@_)">
                  <c:v>0</c:v>
                </c:pt>
                <c:pt idx="3138" formatCode="_(&quot;$&quot;* #,##0_);_(&quot;$&quot;* \(#,##0\);_(&quot;$&quot;* &quot;-&quot;??_);_(@_)">
                  <c:v>3.9145328392069603</c:v>
                </c:pt>
                <c:pt idx="3139" formatCode="_(&quot;$&quot;* #,##0_);_(&quot;$&quot;* \(#,##0\);_(&quot;$&quot;* &quot;-&quot;??_);_(@_)">
                  <c:v>1.3600469391055114</c:v>
                </c:pt>
                <c:pt idx="3140" formatCode="_(&quot;$&quot;* #,##0_);_(&quot;$&quot;* \(#,##0\);_(&quot;$&quot;* &quot;-&quot;??_);_(@_)">
                  <c:v>11.564936377376911</c:v>
                </c:pt>
                <c:pt idx="3141" formatCode="_(&quot;$&quot;* #,##0_);_(&quot;$&quot;* \(#,##0\);_(&quot;$&quot;* &quot;-&quot;??_);_(@_)">
                  <c:v>17.65098943191812</c:v>
                </c:pt>
                <c:pt idx="3142" formatCode="_(&quot;$&quot;* #,##0_);_(&quot;$&quot;* \(#,##0\);_(&quot;$&quot;* &quot;-&quot;??_);_(@_)">
                  <c:v>0</c:v>
                </c:pt>
                <c:pt idx="3143" formatCode="_(&quot;$&quot;* #,##0_);_(&quot;$&quot;* \(#,##0\);_(&quot;$&quot;* &quot;-&quot;??_);_(@_)">
                  <c:v>49.261950656940634</c:v>
                </c:pt>
                <c:pt idx="3144" formatCode="_(&quot;$&quot;* #,##0_);_(&quot;$&quot;* \(#,##0\);_(&quot;$&quot;* &quot;-&quot;??_);_(@_)">
                  <c:v>8.185354879508429</c:v>
                </c:pt>
                <c:pt idx="3145" formatCode="_(&quot;$&quot;* #,##0_);_(&quot;$&quot;* \(#,##0\);_(&quot;$&quot;* &quot;-&quot;??_);_(@_)">
                  <c:v>0</c:v>
                </c:pt>
                <c:pt idx="3146" formatCode="_(&quot;$&quot;* #,##0_);_(&quot;$&quot;* \(#,##0\);_(&quot;$&quot;* &quot;-&quot;??_);_(@_)">
                  <c:v>11.37600914864211</c:v>
                </c:pt>
                <c:pt idx="3147" formatCode="_(&quot;$&quot;* #,##0_);_(&quot;$&quot;* \(#,##0\);_(&quot;$&quot;* &quot;-&quot;??_);_(@_)">
                  <c:v>45.623465187031321</c:v>
                </c:pt>
                <c:pt idx="3148" formatCode="_(&quot;$&quot;* #,##0_);_(&quot;$&quot;* \(#,##0\);_(&quot;$&quot;* &quot;-&quot;??_);_(@_)">
                  <c:v>3.6627077752184163</c:v>
                </c:pt>
                <c:pt idx="3149" formatCode="_(&quot;$&quot;* #,##0_);_(&quot;$&quot;* \(#,##0\);_(&quot;$&quot;* &quot;-&quot;??_);_(@_)">
                  <c:v>38.715722651205084</c:v>
                </c:pt>
                <c:pt idx="3150" formatCode="_(&quot;$&quot;* #,##0_);_(&quot;$&quot;* \(#,##0\);_(&quot;$&quot;* &quot;-&quot;??_);_(@_)">
                  <c:v>0</c:v>
                </c:pt>
                <c:pt idx="3151" formatCode="_(&quot;$&quot;* #,##0_);_(&quot;$&quot;* \(#,##0\);_(&quot;$&quot;* &quot;-&quot;??_);_(@_)">
                  <c:v>43.012232963344545</c:v>
                </c:pt>
              </c:numCache>
            </c:numRef>
          </c:yVal>
          <c:smooth val="0"/>
          <c:extLst>
            <c:ext xmlns:c16="http://schemas.microsoft.com/office/drawing/2014/chart" uri="{C3380CC4-5D6E-409C-BE32-E72D297353CC}">
              <c16:uniqueId val="{00000002-517E-4916-A6A1-26BE1946EBEC}"/>
            </c:ext>
          </c:extLst>
        </c:ser>
        <c:ser>
          <c:idx val="3"/>
          <c:order val="3"/>
          <c:tx>
            <c:strRef>
              <c:f>'PC Supply vs. PC Price'!$H$4</c:f>
              <c:strCache>
                <c:ptCount val="1"/>
                <c:pt idx="0">
                  <c:v>Winter</c:v>
                </c:pt>
              </c:strCache>
            </c:strRef>
          </c:tx>
          <c:spPr>
            <a:ln w="19050" cap="rnd">
              <a:noFill/>
              <a:round/>
            </a:ln>
            <a:effectLst/>
          </c:spPr>
          <c:marker>
            <c:symbol val="circle"/>
            <c:size val="5"/>
            <c:spPr>
              <a:solidFill>
                <a:schemeClr val="accent1">
                  <a:alpha val="20000"/>
                </a:schemeClr>
              </a:solidFill>
              <a:ln w="3175">
                <a:noFill/>
              </a:ln>
              <a:effectLst/>
            </c:spPr>
          </c:marker>
          <c:xVal>
            <c:numRef>
              <c:f>'PC Supply vs. PC Price'!$D$5:$D$4207</c:f>
              <c:numCache>
                <c:formatCode>_(* #,##0_);_(* \(#,##0\);_(* "-"??_);_(@_)</c:formatCode>
                <c:ptCount val="4203"/>
                <c:pt idx="0">
                  <c:v>57999.332210413617</c:v>
                </c:pt>
                <c:pt idx="1">
                  <c:v>62889.419256591806</c:v>
                </c:pt>
                <c:pt idx="2">
                  <c:v>54665.563247286758</c:v>
                </c:pt>
                <c:pt idx="3">
                  <c:v>57709.368743896484</c:v>
                </c:pt>
                <c:pt idx="4">
                  <c:v>56338.781546656297</c:v>
                </c:pt>
                <c:pt idx="5">
                  <c:v>55287.999974060054</c:v>
                </c:pt>
                <c:pt idx="6">
                  <c:v>54973.056100718182</c:v>
                </c:pt>
                <c:pt idx="7">
                  <c:v>57938.98941141765</c:v>
                </c:pt>
                <c:pt idx="8">
                  <c:v>58221.041328938802</c:v>
                </c:pt>
                <c:pt idx="9">
                  <c:v>58472.952275339754</c:v>
                </c:pt>
                <c:pt idx="10">
                  <c:v>55552.578914388017</c:v>
                </c:pt>
                <c:pt idx="11">
                  <c:v>60798.904415893543</c:v>
                </c:pt>
                <c:pt idx="12">
                  <c:v>55090.377500406903</c:v>
                </c:pt>
                <c:pt idx="13">
                  <c:v>58710.418525187175</c:v>
                </c:pt>
                <c:pt idx="14">
                  <c:v>57541.352418009446</c:v>
                </c:pt>
                <c:pt idx="15">
                  <c:v>57380.922342936195</c:v>
                </c:pt>
                <c:pt idx="16">
                  <c:v>61422.517155659203</c:v>
                </c:pt>
                <c:pt idx="17">
                  <c:v>59570.160535176597</c:v>
                </c:pt>
                <c:pt idx="18">
                  <c:v>60956.042999188096</c:v>
                </c:pt>
                <c:pt idx="19">
                  <c:v>57612.285648091638</c:v>
                </c:pt>
                <c:pt idx="20">
                  <c:v>59242.583973916378</c:v>
                </c:pt>
                <c:pt idx="21">
                  <c:v>56880.666692097991</c:v>
                </c:pt>
                <c:pt idx="22">
                  <c:v>60051.968451881396</c:v>
                </c:pt>
                <c:pt idx="23">
                  <c:v>62985.196698125204</c:v>
                </c:pt>
                <c:pt idx="24">
                  <c:v>59354.345126342771</c:v>
                </c:pt>
                <c:pt idx="25">
                  <c:v>56124.182617696133</c:v>
                </c:pt>
                <c:pt idx="26">
                  <c:v>54273.740750376382</c:v>
                </c:pt>
                <c:pt idx="27">
                  <c:v>56160.497042846684</c:v>
                </c:pt>
                <c:pt idx="28">
                  <c:v>57751.216584269219</c:v>
                </c:pt>
                <c:pt idx="29">
                  <c:v>60140.917193349211</c:v>
                </c:pt>
                <c:pt idx="30">
                  <c:v>55612.165920257568</c:v>
                </c:pt>
                <c:pt idx="31">
                  <c:v>58714.941481284382</c:v>
                </c:pt>
                <c:pt idx="32">
                  <c:v>56602.83978246052</c:v>
                </c:pt>
                <c:pt idx="33">
                  <c:v>58896.054295158377</c:v>
                </c:pt>
                <c:pt idx="34">
                  <c:v>55197.305501683557</c:v>
                </c:pt>
                <c:pt idx="35">
                  <c:v>63015.567642466223</c:v>
                </c:pt>
                <c:pt idx="36">
                  <c:v>57095.429474894197</c:v>
                </c:pt>
                <c:pt idx="37">
                  <c:v>56105.590936915076</c:v>
                </c:pt>
                <c:pt idx="38">
                  <c:v>57686.64656168619</c:v>
                </c:pt>
                <c:pt idx="39">
                  <c:v>59676.736149597164</c:v>
                </c:pt>
                <c:pt idx="40">
                  <c:v>56742.244941202785</c:v>
                </c:pt>
                <c:pt idx="41">
                  <c:v>56696.638013553631</c:v>
                </c:pt>
                <c:pt idx="42">
                  <c:v>60855.999500242877</c:v>
                </c:pt>
                <c:pt idx="43">
                  <c:v>55184.227489217134</c:v>
                </c:pt>
                <c:pt idx="44">
                  <c:v>55732.581863403328</c:v>
                </c:pt>
                <c:pt idx="45">
                  <c:v>57803.006821695955</c:v>
                </c:pt>
                <c:pt idx="46">
                  <c:v>58362.878787231457</c:v>
                </c:pt>
                <c:pt idx="47">
                  <c:v>59809.965342966709</c:v>
                </c:pt>
                <c:pt idx="48">
                  <c:v>59451.786913045253</c:v>
                </c:pt>
                <c:pt idx="49">
                  <c:v>57976.051838175466</c:v>
                </c:pt>
                <c:pt idx="50">
                  <c:v>60305.737509981795</c:v>
                </c:pt>
                <c:pt idx="51">
                  <c:v>60135.9687538465</c:v>
                </c:pt>
                <c:pt idx="52">
                  <c:v>61577.784256998697</c:v>
                </c:pt>
                <c:pt idx="53">
                  <c:v>57570.819767951973</c:v>
                </c:pt>
                <c:pt idx="54">
                  <c:v>57096.732391357429</c:v>
                </c:pt>
                <c:pt idx="55">
                  <c:v>58281.435074202229</c:v>
                </c:pt>
                <c:pt idx="56">
                  <c:v>57993.560856119795</c:v>
                </c:pt>
                <c:pt idx="57">
                  <c:v>55754.537361653645</c:v>
                </c:pt>
                <c:pt idx="58">
                  <c:v>57551.047245279944</c:v>
                </c:pt>
                <c:pt idx="59">
                  <c:v>55776.716025034584</c:v>
                </c:pt>
                <c:pt idx="60">
                  <c:v>55638.463883463548</c:v>
                </c:pt>
                <c:pt idx="61">
                  <c:v>60361.538174438479</c:v>
                </c:pt>
                <c:pt idx="62">
                  <c:v>60645.629187456769</c:v>
                </c:pt>
                <c:pt idx="63">
                  <c:v>58311.834953053796</c:v>
                </c:pt>
                <c:pt idx="64">
                  <c:v>56110.084151204421</c:v>
                </c:pt>
                <c:pt idx="65">
                  <c:v>60054.683092244464</c:v>
                </c:pt>
                <c:pt idx="66">
                  <c:v>57732.73237787882</c:v>
                </c:pt>
                <c:pt idx="67">
                  <c:v>54684.886315917975</c:v>
                </c:pt>
                <c:pt idx="68">
                  <c:v>55369.653263473512</c:v>
                </c:pt>
                <c:pt idx="69">
                  <c:v>60626.071418762207</c:v>
                </c:pt>
                <c:pt idx="70">
                  <c:v>59697.268738301602</c:v>
                </c:pt>
                <c:pt idx="71">
                  <c:v>59227.91530100505</c:v>
                </c:pt>
                <c:pt idx="72">
                  <c:v>59631.044818115239</c:v>
                </c:pt>
                <c:pt idx="73">
                  <c:v>58841.767329406743</c:v>
                </c:pt>
                <c:pt idx="74">
                  <c:v>60396.933228047696</c:v>
                </c:pt>
                <c:pt idx="75">
                  <c:v>61671.456166839598</c:v>
                </c:pt>
                <c:pt idx="76">
                  <c:v>60994.711665852868</c:v>
                </c:pt>
                <c:pt idx="77">
                  <c:v>59800.620175170909</c:v>
                </c:pt>
                <c:pt idx="78">
                  <c:v>56799.481336720797</c:v>
                </c:pt>
                <c:pt idx="79">
                  <c:v>62225.654075622559</c:v>
                </c:pt>
                <c:pt idx="80">
                  <c:v>56364.719215393066</c:v>
                </c:pt>
                <c:pt idx="81">
                  <c:v>55672.148282877606</c:v>
                </c:pt>
                <c:pt idx="82">
                  <c:v>58291.571230061854</c:v>
                </c:pt>
                <c:pt idx="83">
                  <c:v>59538.147413126637</c:v>
                </c:pt>
                <c:pt idx="84">
                  <c:v>57773.673782857259</c:v>
                </c:pt>
                <c:pt idx="85">
                  <c:v>59224.990039062497</c:v>
                </c:pt>
                <c:pt idx="86">
                  <c:v>55200.596989186604</c:v>
                </c:pt>
                <c:pt idx="87">
                  <c:v>61674.734437306739</c:v>
                </c:pt>
                <c:pt idx="88">
                  <c:v>56358.238344319667</c:v>
                </c:pt>
                <c:pt idx="89">
                  <c:v>57767.416473388672</c:v>
                </c:pt>
                <c:pt idx="90">
                  <c:v>60560.530737304689</c:v>
                </c:pt>
                <c:pt idx="91">
                  <c:v>59071.840164947513</c:v>
                </c:pt>
                <c:pt idx="92">
                  <c:v>56378.92733038267</c:v>
                </c:pt>
                <c:pt idx="93">
                  <c:v>60395.930311075848</c:v>
                </c:pt>
                <c:pt idx="94">
                  <c:v>61873.980348046629</c:v>
                </c:pt>
                <c:pt idx="95">
                  <c:v>59794.636408487946</c:v>
                </c:pt>
                <c:pt idx="96">
                  <c:v>58451.632780965178</c:v>
                </c:pt>
                <c:pt idx="97">
                  <c:v>56885.63584111532</c:v>
                </c:pt>
                <c:pt idx="98">
                  <c:v>61546.213601684569</c:v>
                </c:pt>
                <c:pt idx="99">
                  <c:v>56081.304560406999</c:v>
                </c:pt>
                <c:pt idx="100">
                  <c:v>55049.325365702316</c:v>
                </c:pt>
                <c:pt idx="101">
                  <c:v>56696.051878356942</c:v>
                </c:pt>
                <c:pt idx="102">
                  <c:v>56115.466809686026</c:v>
                </c:pt>
                <c:pt idx="103">
                  <c:v>58020.459786987303</c:v>
                </c:pt>
                <c:pt idx="104">
                  <c:v>59595.05493532816</c:v>
                </c:pt>
                <c:pt idx="105">
                  <c:v>58301.89140841167</c:v>
                </c:pt>
                <c:pt idx="106">
                  <c:v>58084.565989367169</c:v>
                </c:pt>
                <c:pt idx="107">
                  <c:v>57415.319659077599</c:v>
                </c:pt>
                <c:pt idx="108">
                  <c:v>58989.480568440755</c:v>
                </c:pt>
                <c:pt idx="109">
                  <c:v>55765.034535471597</c:v>
                </c:pt>
                <c:pt idx="110">
                  <c:v>54408.243061033892</c:v>
                </c:pt>
                <c:pt idx="111">
                  <c:v>59054.303686523446</c:v>
                </c:pt>
                <c:pt idx="112">
                  <c:v>59519.892005411777</c:v>
                </c:pt>
                <c:pt idx="113">
                  <c:v>60863.320684305821</c:v>
                </c:pt>
                <c:pt idx="114">
                  <c:v>58936.312903849299</c:v>
                </c:pt>
                <c:pt idx="115">
                  <c:v>56258.993470509842</c:v>
                </c:pt>
                <c:pt idx="116">
                  <c:v>58575.998373730974</c:v>
                </c:pt>
                <c:pt idx="117">
                  <c:v>58100.293780771892</c:v>
                </c:pt>
                <c:pt idx="118">
                  <c:v>58896.724152119954</c:v>
                </c:pt>
                <c:pt idx="119">
                  <c:v>55622.052231947579</c:v>
                </c:pt>
                <c:pt idx="120">
                  <c:v>59410.899059295654</c:v>
                </c:pt>
                <c:pt idx="121">
                  <c:v>58680.284698740645</c:v>
                </c:pt>
                <c:pt idx="122">
                  <c:v>55899.277520751952</c:v>
                </c:pt>
                <c:pt idx="123">
                  <c:v>57677.253752644843</c:v>
                </c:pt>
                <c:pt idx="124">
                  <c:v>58389.661903889981</c:v>
                </c:pt>
                <c:pt idx="125">
                  <c:v>60071.079679361981</c:v>
                </c:pt>
                <c:pt idx="126">
                  <c:v>58512.443802445858</c:v>
                </c:pt>
                <c:pt idx="127">
                  <c:v>57294.342571004228</c:v>
                </c:pt>
                <c:pt idx="128">
                  <c:v>56255.213693873091</c:v>
                </c:pt>
                <c:pt idx="129">
                  <c:v>58970.673141479499</c:v>
                </c:pt>
                <c:pt idx="130">
                  <c:v>60937.695191446946</c:v>
                </c:pt>
                <c:pt idx="131">
                  <c:v>63867.097112528478</c:v>
                </c:pt>
                <c:pt idx="132">
                  <c:v>57652.264455668141</c:v>
                </c:pt>
                <c:pt idx="133">
                  <c:v>58870.559251912448</c:v>
                </c:pt>
                <c:pt idx="134">
                  <c:v>55778.564522679648</c:v>
                </c:pt>
                <c:pt idx="135">
                  <c:v>59205.436207071936</c:v>
                </c:pt>
                <c:pt idx="136">
                  <c:v>58601.276584370935</c:v>
                </c:pt>
                <c:pt idx="137">
                  <c:v>59204.787053426102</c:v>
                </c:pt>
                <c:pt idx="138">
                  <c:v>58870.737171681722</c:v>
                </c:pt>
                <c:pt idx="139">
                  <c:v>57975.664096355438</c:v>
                </c:pt>
                <c:pt idx="140">
                  <c:v>61251.950040181488</c:v>
                </c:pt>
                <c:pt idx="141">
                  <c:v>57306.010724894208</c:v>
                </c:pt>
                <c:pt idx="142">
                  <c:v>61712.18122940063</c:v>
                </c:pt>
                <c:pt idx="143">
                  <c:v>60007.544226959937</c:v>
                </c:pt>
                <c:pt idx="144">
                  <c:v>58274.921325874326</c:v>
                </c:pt>
                <c:pt idx="145">
                  <c:v>56892.105902862553</c:v>
                </c:pt>
                <c:pt idx="146">
                  <c:v>64254.324945608772</c:v>
                </c:pt>
                <c:pt idx="147">
                  <c:v>60418.48845570883</c:v>
                </c:pt>
                <c:pt idx="148">
                  <c:v>59313.894561767571</c:v>
                </c:pt>
                <c:pt idx="149">
                  <c:v>58598.941499074295</c:v>
                </c:pt>
                <c:pt idx="150">
                  <c:v>62833.436256790163</c:v>
                </c:pt>
                <c:pt idx="151">
                  <c:v>55720.90944417318</c:v>
                </c:pt>
                <c:pt idx="152">
                  <c:v>62862.364456431074</c:v>
                </c:pt>
                <c:pt idx="153">
                  <c:v>63175.067779541023</c:v>
                </c:pt>
                <c:pt idx="154">
                  <c:v>57918.485430971785</c:v>
                </c:pt>
                <c:pt idx="155">
                  <c:v>61747.016688283285</c:v>
                </c:pt>
                <c:pt idx="156">
                  <c:v>63145.339880561827</c:v>
                </c:pt>
                <c:pt idx="157">
                  <c:v>60958.840292358393</c:v>
                </c:pt>
                <c:pt idx="158">
                  <c:v>58844.33498485446</c:v>
                </c:pt>
                <c:pt idx="159">
                  <c:v>60917.58574123383</c:v>
                </c:pt>
                <c:pt idx="160">
                  <c:v>63152.484142271678</c:v>
                </c:pt>
                <c:pt idx="161">
                  <c:v>56764.578920030595</c:v>
                </c:pt>
                <c:pt idx="162">
                  <c:v>61311.187167612719</c:v>
                </c:pt>
                <c:pt idx="163">
                  <c:v>56474.738391558334</c:v>
                </c:pt>
                <c:pt idx="164">
                  <c:v>60931.182220458999</c:v>
                </c:pt>
                <c:pt idx="165">
                  <c:v>57232.770739530461</c:v>
                </c:pt>
                <c:pt idx="166">
                  <c:v>57119.898484293619</c:v>
                </c:pt>
                <c:pt idx="167">
                  <c:v>55438.900958315542</c:v>
                </c:pt>
                <c:pt idx="168">
                  <c:v>60245.063921101879</c:v>
                </c:pt>
                <c:pt idx="169">
                  <c:v>59554.507182820635</c:v>
                </c:pt>
                <c:pt idx="170">
                  <c:v>57806.034495671578</c:v>
                </c:pt>
                <c:pt idx="171">
                  <c:v>57025.138094075519</c:v>
                </c:pt>
                <c:pt idx="172">
                  <c:v>60549.857508850102</c:v>
                </c:pt>
                <c:pt idx="173">
                  <c:v>60207.442732747404</c:v>
                </c:pt>
                <c:pt idx="174">
                  <c:v>59447.914119720459</c:v>
                </c:pt>
                <c:pt idx="175">
                  <c:v>54076.794167073567</c:v>
                </c:pt>
                <c:pt idx="176">
                  <c:v>57184.326884460454</c:v>
                </c:pt>
                <c:pt idx="177">
                  <c:v>55498.865234533936</c:v>
                </c:pt>
                <c:pt idx="178">
                  <c:v>55640.922398122137</c:v>
                </c:pt>
                <c:pt idx="179">
                  <c:v>57473.912303924568</c:v>
                </c:pt>
                <c:pt idx="180">
                  <c:v>62438.980544026686</c:v>
                </c:pt>
                <c:pt idx="181">
                  <c:v>57898.103802490237</c:v>
                </c:pt>
                <c:pt idx="182">
                  <c:v>57549.070281394321</c:v>
                </c:pt>
                <c:pt idx="183">
                  <c:v>61421.098212941499</c:v>
                </c:pt>
                <c:pt idx="184">
                  <c:v>59349.015847937269</c:v>
                </c:pt>
                <c:pt idx="185">
                  <c:v>57456.309393564872</c:v>
                </c:pt>
                <c:pt idx="186">
                  <c:v>57626.03140888214</c:v>
                </c:pt>
                <c:pt idx="187">
                  <c:v>58604.041169357304</c:v>
                </c:pt>
                <c:pt idx="188">
                  <c:v>58623.256969579066</c:v>
                </c:pt>
                <c:pt idx="189">
                  <c:v>58731.45460713705</c:v>
                </c:pt>
                <c:pt idx="190">
                  <c:v>55263.720361894113</c:v>
                </c:pt>
                <c:pt idx="191">
                  <c:v>58731.536785300581</c:v>
                </c:pt>
                <c:pt idx="192">
                  <c:v>62184.408032226573</c:v>
                </c:pt>
                <c:pt idx="193">
                  <c:v>60380.257539367674</c:v>
                </c:pt>
                <c:pt idx="194">
                  <c:v>60569.895887247716</c:v>
                </c:pt>
                <c:pt idx="195">
                  <c:v>59656.380586751307</c:v>
                </c:pt>
                <c:pt idx="196">
                  <c:v>58794.202551269525</c:v>
                </c:pt>
                <c:pt idx="197">
                  <c:v>57295.202648417151</c:v>
                </c:pt>
                <c:pt idx="198">
                  <c:v>62280.866057586674</c:v>
                </c:pt>
                <c:pt idx="199">
                  <c:v>57835.309079996747</c:v>
                </c:pt>
                <c:pt idx="200">
                  <c:v>60028.482056935638</c:v>
                </c:pt>
                <c:pt idx="201">
                  <c:v>55088.773006947842</c:v>
                </c:pt>
                <c:pt idx="202">
                  <c:v>55668.948365529381</c:v>
                </c:pt>
                <c:pt idx="203">
                  <c:v>59423.590901517869</c:v>
                </c:pt>
                <c:pt idx="204">
                  <c:v>57260.936281331393</c:v>
                </c:pt>
                <c:pt idx="205">
                  <c:v>65436.371863238019</c:v>
                </c:pt>
                <c:pt idx="206">
                  <c:v>61532.761038716642</c:v>
                </c:pt>
                <c:pt idx="207">
                  <c:v>57504.441950480155</c:v>
                </c:pt>
                <c:pt idx="208">
                  <c:v>57554.038429005937</c:v>
                </c:pt>
                <c:pt idx="209">
                  <c:v>61017.513136800131</c:v>
                </c:pt>
                <c:pt idx="210">
                  <c:v>57463.033845520018</c:v>
                </c:pt>
                <c:pt idx="211">
                  <c:v>59855.861618773139</c:v>
                </c:pt>
                <c:pt idx="212">
                  <c:v>56874.663586165254</c:v>
                </c:pt>
                <c:pt idx="213">
                  <c:v>56075.982559839897</c:v>
                </c:pt>
                <c:pt idx="214">
                  <c:v>55541.053565216069</c:v>
                </c:pt>
                <c:pt idx="215">
                  <c:v>55786.312386576334</c:v>
                </c:pt>
                <c:pt idx="216">
                  <c:v>55724.105508677159</c:v>
                </c:pt>
                <c:pt idx="217">
                  <c:v>58387.368678283688</c:v>
                </c:pt>
                <c:pt idx="218">
                  <c:v>57225.632853190109</c:v>
                </c:pt>
                <c:pt idx="219">
                  <c:v>57206.552475086843</c:v>
                </c:pt>
                <c:pt idx="220">
                  <c:v>54243.176890309645</c:v>
                </c:pt>
                <c:pt idx="221">
                  <c:v>61123.159095509844</c:v>
                </c:pt>
                <c:pt idx="222">
                  <c:v>57187.135727882385</c:v>
                </c:pt>
                <c:pt idx="223">
                  <c:v>59141.158484077452</c:v>
                </c:pt>
                <c:pt idx="224">
                  <c:v>55663.18232218425</c:v>
                </c:pt>
                <c:pt idx="225">
                  <c:v>55806.628160476685</c:v>
                </c:pt>
                <c:pt idx="226">
                  <c:v>61207.90049336751</c:v>
                </c:pt>
                <c:pt idx="227">
                  <c:v>61412.788390572859</c:v>
                </c:pt>
                <c:pt idx="228">
                  <c:v>59900.213094584149</c:v>
                </c:pt>
                <c:pt idx="229">
                  <c:v>57022.054299668052</c:v>
                </c:pt>
                <c:pt idx="230">
                  <c:v>62632.684896850595</c:v>
                </c:pt>
                <c:pt idx="231">
                  <c:v>57904.687362670913</c:v>
                </c:pt>
                <c:pt idx="232">
                  <c:v>59387.560356458031</c:v>
                </c:pt>
                <c:pt idx="233">
                  <c:v>61443.231011003008</c:v>
                </c:pt>
                <c:pt idx="234">
                  <c:v>58933.495182291656</c:v>
                </c:pt>
                <c:pt idx="235">
                  <c:v>57512.537079111731</c:v>
                </c:pt>
                <c:pt idx="236">
                  <c:v>55290.263356780997</c:v>
                </c:pt>
                <c:pt idx="237">
                  <c:v>55558.838289769497</c:v>
                </c:pt>
                <c:pt idx="238">
                  <c:v>57806.882678845992</c:v>
                </c:pt>
                <c:pt idx="239">
                  <c:v>61264.829164632167</c:v>
                </c:pt>
                <c:pt idx="240">
                  <c:v>55404.426528167722</c:v>
                </c:pt>
                <c:pt idx="241">
                  <c:v>58029.723531277974</c:v>
                </c:pt>
                <c:pt idx="242">
                  <c:v>55967.702459653228</c:v>
                </c:pt>
                <c:pt idx="243">
                  <c:v>55675.376395352687</c:v>
                </c:pt>
                <c:pt idx="244">
                  <c:v>56092.75440788269</c:v>
                </c:pt>
                <c:pt idx="245">
                  <c:v>62268.074972788505</c:v>
                </c:pt>
                <c:pt idx="246">
                  <c:v>55719.67841288248</c:v>
                </c:pt>
                <c:pt idx="247">
                  <c:v>55611.505930201209</c:v>
                </c:pt>
                <c:pt idx="248">
                  <c:v>57611.53555094402</c:v>
                </c:pt>
                <c:pt idx="249">
                  <c:v>59038.564381917306</c:v>
                </c:pt>
                <c:pt idx="250">
                  <c:v>56582.25690333049</c:v>
                </c:pt>
                <c:pt idx="251">
                  <c:v>56655.819183063504</c:v>
                </c:pt>
                <c:pt idx="252">
                  <c:v>60836.816745980585</c:v>
                </c:pt>
                <c:pt idx="253">
                  <c:v>54320.866057332365</c:v>
                </c:pt>
                <c:pt idx="254">
                  <c:v>57612.724788411462</c:v>
                </c:pt>
                <c:pt idx="255">
                  <c:v>57307.020214589444</c:v>
                </c:pt>
                <c:pt idx="256">
                  <c:v>58588.027960713698</c:v>
                </c:pt>
                <c:pt idx="257">
                  <c:v>59960.399483388392</c:v>
                </c:pt>
                <c:pt idx="258">
                  <c:v>56731.601331075035</c:v>
                </c:pt>
                <c:pt idx="259">
                  <c:v>58405.014897155757</c:v>
                </c:pt>
                <c:pt idx="260">
                  <c:v>62639.263731988285</c:v>
                </c:pt>
                <c:pt idx="261">
                  <c:v>61888.248407999679</c:v>
                </c:pt>
                <c:pt idx="262">
                  <c:v>60351.340923055017</c:v>
                </c:pt>
                <c:pt idx="263">
                  <c:v>56436.415389506023</c:v>
                </c:pt>
                <c:pt idx="264">
                  <c:v>57195.271190007523</c:v>
                </c:pt>
                <c:pt idx="265">
                  <c:v>57920.298930358891</c:v>
                </c:pt>
                <c:pt idx="266">
                  <c:v>57227.356111907968</c:v>
                </c:pt>
                <c:pt idx="267">
                  <c:v>55088.334787495922</c:v>
                </c:pt>
                <c:pt idx="268">
                  <c:v>57179.106199137364</c:v>
                </c:pt>
                <c:pt idx="269">
                  <c:v>57182.941652870177</c:v>
                </c:pt>
                <c:pt idx="270">
                  <c:v>54936.900091679905</c:v>
                </c:pt>
                <c:pt idx="271">
                  <c:v>59892.258021036789</c:v>
                </c:pt>
                <c:pt idx="272">
                  <c:v>63745.733443387348</c:v>
                </c:pt>
                <c:pt idx="273">
                  <c:v>58750.046450042726</c:v>
                </c:pt>
                <c:pt idx="274">
                  <c:v>60314.556577428179</c:v>
                </c:pt>
                <c:pt idx="275">
                  <c:v>61054.394887290393</c:v>
                </c:pt>
                <c:pt idx="276">
                  <c:v>59218.416340440242</c:v>
                </c:pt>
                <c:pt idx="277">
                  <c:v>57066.061646016438</c:v>
                </c:pt>
                <c:pt idx="278">
                  <c:v>57136.499881490075</c:v>
                </c:pt>
                <c:pt idx="279">
                  <c:v>60923.084511311856</c:v>
                </c:pt>
                <c:pt idx="280">
                  <c:v>59401.264392089848</c:v>
                </c:pt>
                <c:pt idx="281">
                  <c:v>59316.311170450848</c:v>
                </c:pt>
                <c:pt idx="282">
                  <c:v>58785.738760058084</c:v>
                </c:pt>
                <c:pt idx="283">
                  <c:v>58620.472044372553</c:v>
                </c:pt>
                <c:pt idx="284">
                  <c:v>60322.165740203862</c:v>
                </c:pt>
                <c:pt idx="285">
                  <c:v>58449.343213907872</c:v>
                </c:pt>
                <c:pt idx="286">
                  <c:v>61994.206876118973</c:v>
                </c:pt>
                <c:pt idx="287">
                  <c:v>58027.668555196127</c:v>
                </c:pt>
                <c:pt idx="288">
                  <c:v>58359.633993530282</c:v>
                </c:pt>
                <c:pt idx="289">
                  <c:v>60737.509173583989</c:v>
                </c:pt>
                <c:pt idx="290">
                  <c:v>55400.909639358528</c:v>
                </c:pt>
                <c:pt idx="291">
                  <c:v>60415.27720794679</c:v>
                </c:pt>
                <c:pt idx="292">
                  <c:v>57012.431681315102</c:v>
                </c:pt>
                <c:pt idx="293">
                  <c:v>59854.741376749676</c:v>
                </c:pt>
                <c:pt idx="294">
                  <c:v>59298.749452209471</c:v>
                </c:pt>
                <c:pt idx="295">
                  <c:v>58806.629314168291</c:v>
                </c:pt>
                <c:pt idx="296">
                  <c:v>57939.343149566659</c:v>
                </c:pt>
                <c:pt idx="297">
                  <c:v>62252.688932323457</c:v>
                </c:pt>
                <c:pt idx="298">
                  <c:v>58023.014200401311</c:v>
                </c:pt>
                <c:pt idx="299">
                  <c:v>57868.528453572588</c:v>
                </c:pt>
                <c:pt idx="300">
                  <c:v>60634.003674825042</c:v>
                </c:pt>
                <c:pt idx="301">
                  <c:v>60292.02925949097</c:v>
                </c:pt>
                <c:pt idx="302">
                  <c:v>56698.986821858089</c:v>
                </c:pt>
                <c:pt idx="303">
                  <c:v>61196.366341145826</c:v>
                </c:pt>
                <c:pt idx="304">
                  <c:v>59483.8232140541</c:v>
                </c:pt>
                <c:pt idx="305">
                  <c:v>61231.813894653322</c:v>
                </c:pt>
                <c:pt idx="306">
                  <c:v>58056.850072224937</c:v>
                </c:pt>
                <c:pt idx="307">
                  <c:v>56075.292477099094</c:v>
                </c:pt>
                <c:pt idx="308">
                  <c:v>59255.272288004562</c:v>
                </c:pt>
                <c:pt idx="309">
                  <c:v>56121.835806528732</c:v>
                </c:pt>
                <c:pt idx="310">
                  <c:v>57779.370959472646</c:v>
                </c:pt>
                <c:pt idx="311">
                  <c:v>54987.619954236347</c:v>
                </c:pt>
                <c:pt idx="312">
                  <c:v>56253.565437952675</c:v>
                </c:pt>
                <c:pt idx="313">
                  <c:v>58036.039696248365</c:v>
                </c:pt>
                <c:pt idx="314">
                  <c:v>58669.135387674978</c:v>
                </c:pt>
                <c:pt idx="315">
                  <c:v>56284.627085876469</c:v>
                </c:pt>
                <c:pt idx="316">
                  <c:v>58587.02059402466</c:v>
                </c:pt>
                <c:pt idx="317">
                  <c:v>57528.618781500263</c:v>
                </c:pt>
                <c:pt idx="318">
                  <c:v>58398.466185760495</c:v>
                </c:pt>
                <c:pt idx="319">
                  <c:v>54591.328070195523</c:v>
                </c:pt>
                <c:pt idx="320">
                  <c:v>54389.677648417157</c:v>
                </c:pt>
                <c:pt idx="321">
                  <c:v>56855.848143895477</c:v>
                </c:pt>
                <c:pt idx="322">
                  <c:v>57975.54560343425</c:v>
                </c:pt>
                <c:pt idx="323">
                  <c:v>60763.477394358306</c:v>
                </c:pt>
                <c:pt idx="324">
                  <c:v>58788.547972615575</c:v>
                </c:pt>
                <c:pt idx="325">
                  <c:v>56780.374396006264</c:v>
                </c:pt>
                <c:pt idx="326">
                  <c:v>59152.269805145268</c:v>
                </c:pt>
                <c:pt idx="327">
                  <c:v>58427.653066565334</c:v>
                </c:pt>
                <c:pt idx="328">
                  <c:v>60346.846809895818</c:v>
                </c:pt>
                <c:pt idx="329">
                  <c:v>56829.415204874684</c:v>
                </c:pt>
                <c:pt idx="330">
                  <c:v>57555.208890914924</c:v>
                </c:pt>
                <c:pt idx="331">
                  <c:v>58504.599562581374</c:v>
                </c:pt>
                <c:pt idx="332">
                  <c:v>56014.851982625325</c:v>
                </c:pt>
                <c:pt idx="333">
                  <c:v>57505.566337076838</c:v>
                </c:pt>
                <c:pt idx="334">
                  <c:v>59693.819785292937</c:v>
                </c:pt>
                <c:pt idx="335">
                  <c:v>61680.51321716309</c:v>
                </c:pt>
                <c:pt idx="336">
                  <c:v>58672.317163842657</c:v>
                </c:pt>
                <c:pt idx="337">
                  <c:v>55952.019493611653</c:v>
                </c:pt>
                <c:pt idx="338">
                  <c:v>54229.497321001691</c:v>
                </c:pt>
                <c:pt idx="339">
                  <c:v>59094.979356892902</c:v>
                </c:pt>
                <c:pt idx="340">
                  <c:v>60376.23947512309</c:v>
                </c:pt>
                <c:pt idx="341">
                  <c:v>59789.754257329296</c:v>
                </c:pt>
                <c:pt idx="342">
                  <c:v>58741.898019027707</c:v>
                </c:pt>
                <c:pt idx="343">
                  <c:v>59045.167129516602</c:v>
                </c:pt>
                <c:pt idx="344">
                  <c:v>55570.173558553055</c:v>
                </c:pt>
                <c:pt idx="345">
                  <c:v>58158.119955444337</c:v>
                </c:pt>
                <c:pt idx="346">
                  <c:v>58367.079596964526</c:v>
                </c:pt>
                <c:pt idx="347">
                  <c:v>59480.533755493168</c:v>
                </c:pt>
                <c:pt idx="348">
                  <c:v>58572.664826520289</c:v>
                </c:pt>
                <c:pt idx="349">
                  <c:v>57830.750356324512</c:v>
                </c:pt>
                <c:pt idx="350">
                  <c:v>60693.955124918619</c:v>
                </c:pt>
                <c:pt idx="351">
                  <c:v>57229.069847869876</c:v>
                </c:pt>
                <c:pt idx="352">
                  <c:v>62920.402107238777</c:v>
                </c:pt>
                <c:pt idx="353">
                  <c:v>60719.906359863286</c:v>
                </c:pt>
                <c:pt idx="354">
                  <c:v>60157.685909970605</c:v>
                </c:pt>
                <c:pt idx="355">
                  <c:v>55648.258969116207</c:v>
                </c:pt>
                <c:pt idx="356">
                  <c:v>65299.237934589379</c:v>
                </c:pt>
                <c:pt idx="357">
                  <c:v>61713.323610417043</c:v>
                </c:pt>
                <c:pt idx="358">
                  <c:v>57475.607755533863</c:v>
                </c:pt>
                <c:pt idx="359">
                  <c:v>57771.837921142571</c:v>
                </c:pt>
                <c:pt idx="360">
                  <c:v>61984.942410278316</c:v>
                </c:pt>
                <c:pt idx="361">
                  <c:v>59597.784630735725</c:v>
                </c:pt>
                <c:pt idx="362">
                  <c:v>61444.91767473222</c:v>
                </c:pt>
                <c:pt idx="363">
                  <c:v>61484.803810628262</c:v>
                </c:pt>
                <c:pt idx="364">
                  <c:v>58012.588744099929</c:v>
                </c:pt>
                <c:pt idx="365">
                  <c:v>62568.615268961585</c:v>
                </c:pt>
                <c:pt idx="366">
                  <c:v>60945.455985514331</c:v>
                </c:pt>
                <c:pt idx="367">
                  <c:v>58987.018675486252</c:v>
                </c:pt>
                <c:pt idx="368">
                  <c:v>57795.883599745823</c:v>
                </c:pt>
                <c:pt idx="369">
                  <c:v>61650.74024562836</c:v>
                </c:pt>
                <c:pt idx="370">
                  <c:v>63454.108668200177</c:v>
                </c:pt>
                <c:pt idx="371">
                  <c:v>56978.406821973069</c:v>
                </c:pt>
                <c:pt idx="372">
                  <c:v>60384.046151860552</c:v>
                </c:pt>
                <c:pt idx="373">
                  <c:v>57591.316316159566</c:v>
                </c:pt>
                <c:pt idx="374">
                  <c:v>60246.91181640626</c:v>
                </c:pt>
                <c:pt idx="375">
                  <c:v>57313.72573579153</c:v>
                </c:pt>
                <c:pt idx="376">
                  <c:v>56045.361815388998</c:v>
                </c:pt>
                <c:pt idx="377">
                  <c:v>56011.362861251837</c:v>
                </c:pt>
                <c:pt idx="378">
                  <c:v>58582.57778867086</c:v>
                </c:pt>
                <c:pt idx="379">
                  <c:v>61124.389739990242</c:v>
                </c:pt>
                <c:pt idx="380">
                  <c:v>57613.852875391647</c:v>
                </c:pt>
                <c:pt idx="381">
                  <c:v>57258.867109680185</c:v>
                </c:pt>
                <c:pt idx="382">
                  <c:v>60711.533556620285</c:v>
                </c:pt>
                <c:pt idx="383">
                  <c:v>59335.693014526369</c:v>
                </c:pt>
                <c:pt idx="384">
                  <c:v>58263.081366455146</c:v>
                </c:pt>
                <c:pt idx="385">
                  <c:v>55656.63957646687</c:v>
                </c:pt>
                <c:pt idx="386">
                  <c:v>57080.446075057989</c:v>
                </c:pt>
                <c:pt idx="387">
                  <c:v>55471.448674265543</c:v>
                </c:pt>
                <c:pt idx="388">
                  <c:v>55515.151010386151</c:v>
                </c:pt>
                <c:pt idx="389">
                  <c:v>56448.4713045756</c:v>
                </c:pt>
                <c:pt idx="390">
                  <c:v>62890.183354695648</c:v>
                </c:pt>
                <c:pt idx="391">
                  <c:v>56851.837171427411</c:v>
                </c:pt>
                <c:pt idx="392">
                  <c:v>56435.434631888071</c:v>
                </c:pt>
                <c:pt idx="393">
                  <c:v>63051.011758931483</c:v>
                </c:pt>
                <c:pt idx="394">
                  <c:v>59382.575881989796</c:v>
                </c:pt>
                <c:pt idx="395">
                  <c:v>54299.737785085039</c:v>
                </c:pt>
                <c:pt idx="396">
                  <c:v>57901.827748616546</c:v>
                </c:pt>
                <c:pt idx="397">
                  <c:v>56093.571079826361</c:v>
                </c:pt>
                <c:pt idx="398">
                  <c:v>56600.462790807091</c:v>
                </c:pt>
                <c:pt idx="399">
                  <c:v>59625.152549489343</c:v>
                </c:pt>
                <c:pt idx="400">
                  <c:v>57241.808801835512</c:v>
                </c:pt>
                <c:pt idx="401">
                  <c:v>58537.904970661795</c:v>
                </c:pt>
                <c:pt idx="402">
                  <c:v>62982.5916381836</c:v>
                </c:pt>
                <c:pt idx="403">
                  <c:v>60193.896550750738</c:v>
                </c:pt>
                <c:pt idx="404">
                  <c:v>60007.559239705399</c:v>
                </c:pt>
                <c:pt idx="405">
                  <c:v>58185.248611450195</c:v>
                </c:pt>
                <c:pt idx="406">
                  <c:v>56511.313920084642</c:v>
                </c:pt>
                <c:pt idx="407">
                  <c:v>56222.174518839522</c:v>
                </c:pt>
                <c:pt idx="408">
                  <c:v>61780.65102564494</c:v>
                </c:pt>
                <c:pt idx="409">
                  <c:v>57068.037368774429</c:v>
                </c:pt>
                <c:pt idx="410">
                  <c:v>56321.479469045014</c:v>
                </c:pt>
                <c:pt idx="411">
                  <c:v>57375.397174326572</c:v>
                </c:pt>
                <c:pt idx="412">
                  <c:v>55449.939019521073</c:v>
                </c:pt>
                <c:pt idx="413">
                  <c:v>58395.3650121053</c:v>
                </c:pt>
                <c:pt idx="414">
                  <c:v>57543.966959635422</c:v>
                </c:pt>
                <c:pt idx="415">
                  <c:v>64007.182194932298</c:v>
                </c:pt>
                <c:pt idx="416">
                  <c:v>61161.539383951822</c:v>
                </c:pt>
                <c:pt idx="417">
                  <c:v>57797.908668009455</c:v>
                </c:pt>
                <c:pt idx="418">
                  <c:v>56061.896439870194</c:v>
                </c:pt>
                <c:pt idx="419">
                  <c:v>61382.331278483078</c:v>
                </c:pt>
                <c:pt idx="420">
                  <c:v>60080.666598765063</c:v>
                </c:pt>
                <c:pt idx="421">
                  <c:v>61319.207895151769</c:v>
                </c:pt>
                <c:pt idx="422">
                  <c:v>57792.079141489667</c:v>
                </c:pt>
                <c:pt idx="423">
                  <c:v>55110.627680079138</c:v>
                </c:pt>
                <c:pt idx="424">
                  <c:v>55422.475165049233</c:v>
                </c:pt>
                <c:pt idx="425">
                  <c:v>55492.437916056318</c:v>
                </c:pt>
                <c:pt idx="426">
                  <c:v>55864.882614390044</c:v>
                </c:pt>
                <c:pt idx="427">
                  <c:v>59600.775749715183</c:v>
                </c:pt>
                <c:pt idx="428">
                  <c:v>58054.334176635741</c:v>
                </c:pt>
                <c:pt idx="429">
                  <c:v>58238.016814378818</c:v>
                </c:pt>
                <c:pt idx="430">
                  <c:v>56133.930518595378</c:v>
                </c:pt>
                <c:pt idx="431">
                  <c:v>62608.294122314444</c:v>
                </c:pt>
                <c:pt idx="432">
                  <c:v>55792.096973673513</c:v>
                </c:pt>
                <c:pt idx="433">
                  <c:v>57598.751890055333</c:v>
                </c:pt>
                <c:pt idx="434">
                  <c:v>56264.414990234371</c:v>
                </c:pt>
                <c:pt idx="435">
                  <c:v>55593.768569819134</c:v>
                </c:pt>
                <c:pt idx="436">
                  <c:v>62609.172880045575</c:v>
                </c:pt>
                <c:pt idx="437">
                  <c:v>61052.817042509712</c:v>
                </c:pt>
                <c:pt idx="438">
                  <c:v>60740.332261149095</c:v>
                </c:pt>
                <c:pt idx="439">
                  <c:v>59395.402432250987</c:v>
                </c:pt>
                <c:pt idx="440">
                  <c:v>61062.839703369151</c:v>
                </c:pt>
                <c:pt idx="441">
                  <c:v>58054.871216837564</c:v>
                </c:pt>
                <c:pt idx="442">
                  <c:v>60064.496092478432</c:v>
                </c:pt>
                <c:pt idx="443">
                  <c:v>61938.615955479945</c:v>
                </c:pt>
                <c:pt idx="444">
                  <c:v>58817.030547587077</c:v>
                </c:pt>
                <c:pt idx="445">
                  <c:v>57317.052576192225</c:v>
                </c:pt>
                <c:pt idx="446">
                  <c:v>55526.344888305663</c:v>
                </c:pt>
                <c:pt idx="447">
                  <c:v>55004.443958854681</c:v>
                </c:pt>
                <c:pt idx="448">
                  <c:v>57821.764502757527</c:v>
                </c:pt>
                <c:pt idx="449">
                  <c:v>62555.281913248698</c:v>
                </c:pt>
                <c:pt idx="450">
                  <c:v>54923.318393198642</c:v>
                </c:pt>
                <c:pt idx="451">
                  <c:v>57612.761085001621</c:v>
                </c:pt>
                <c:pt idx="452">
                  <c:v>57841.829176584884</c:v>
                </c:pt>
                <c:pt idx="453">
                  <c:v>58566.04398117066</c:v>
                </c:pt>
                <c:pt idx="454">
                  <c:v>56655.129477310191</c:v>
                </c:pt>
                <c:pt idx="455">
                  <c:v>59000.482247161861</c:v>
                </c:pt>
                <c:pt idx="456">
                  <c:v>56654.820387776701</c:v>
                </c:pt>
                <c:pt idx="457">
                  <c:v>57168.935894393922</c:v>
                </c:pt>
                <c:pt idx="458">
                  <c:v>58405.007505289715</c:v>
                </c:pt>
                <c:pt idx="459">
                  <c:v>58707.568029276525</c:v>
                </c:pt>
                <c:pt idx="460">
                  <c:v>55131.955399576822</c:v>
                </c:pt>
                <c:pt idx="461">
                  <c:v>57485.423209921515</c:v>
                </c:pt>
                <c:pt idx="462">
                  <c:v>62461.887336222331</c:v>
                </c:pt>
                <c:pt idx="463">
                  <c:v>55085.786653900155</c:v>
                </c:pt>
                <c:pt idx="464">
                  <c:v>57636.524511210126</c:v>
                </c:pt>
                <c:pt idx="465">
                  <c:v>59131.165355682358</c:v>
                </c:pt>
                <c:pt idx="466">
                  <c:v>57587.086498572164</c:v>
                </c:pt>
                <c:pt idx="467">
                  <c:v>60281.511725673801</c:v>
                </c:pt>
                <c:pt idx="468">
                  <c:v>55946.627791341147</c:v>
                </c:pt>
                <c:pt idx="469">
                  <c:v>57868.380435180676</c:v>
                </c:pt>
                <c:pt idx="470">
                  <c:v>62686.951535288492</c:v>
                </c:pt>
                <c:pt idx="471">
                  <c:v>60656.202514648438</c:v>
                </c:pt>
                <c:pt idx="472">
                  <c:v>60007.629015096027</c:v>
                </c:pt>
                <c:pt idx="473">
                  <c:v>58432.221556854245</c:v>
                </c:pt>
                <c:pt idx="474">
                  <c:v>58694.795330301931</c:v>
                </c:pt>
                <c:pt idx="475">
                  <c:v>58472.22249860764</c:v>
                </c:pt>
                <c:pt idx="476">
                  <c:v>58050.016516367599</c:v>
                </c:pt>
                <c:pt idx="477">
                  <c:v>55568.02455851237</c:v>
                </c:pt>
                <c:pt idx="478">
                  <c:v>57546.973172887177</c:v>
                </c:pt>
                <c:pt idx="479">
                  <c:v>56719.074804496762</c:v>
                </c:pt>
                <c:pt idx="480">
                  <c:v>55304.510049438475</c:v>
                </c:pt>
                <c:pt idx="481">
                  <c:v>60253.698900604257</c:v>
                </c:pt>
                <c:pt idx="482">
                  <c:v>62140.655629475921</c:v>
                </c:pt>
                <c:pt idx="483">
                  <c:v>57317.81999028525</c:v>
                </c:pt>
                <c:pt idx="484">
                  <c:v>59790.665537389126</c:v>
                </c:pt>
                <c:pt idx="485">
                  <c:v>59911.664192710312</c:v>
                </c:pt>
                <c:pt idx="486">
                  <c:v>59101.433423741662</c:v>
                </c:pt>
                <c:pt idx="487">
                  <c:v>54352.297074890143</c:v>
                </c:pt>
                <c:pt idx="488">
                  <c:v>58198.635186386105</c:v>
                </c:pt>
                <c:pt idx="489">
                  <c:v>61744.378764343252</c:v>
                </c:pt>
                <c:pt idx="490">
                  <c:v>61650.607775878918</c:v>
                </c:pt>
                <c:pt idx="491">
                  <c:v>61950.955600484202</c:v>
                </c:pt>
                <c:pt idx="492">
                  <c:v>59280.378022257493</c:v>
                </c:pt>
                <c:pt idx="493">
                  <c:v>58018.827687199904</c:v>
                </c:pt>
                <c:pt idx="494">
                  <c:v>60499.004434204107</c:v>
                </c:pt>
                <c:pt idx="495">
                  <c:v>62201.583356221519</c:v>
                </c:pt>
                <c:pt idx="496">
                  <c:v>62044.681554158531</c:v>
                </c:pt>
                <c:pt idx="497">
                  <c:v>59782.970950317387</c:v>
                </c:pt>
                <c:pt idx="498">
                  <c:v>58728.524802398686</c:v>
                </c:pt>
                <c:pt idx="499">
                  <c:v>64459.369998931885</c:v>
                </c:pt>
                <c:pt idx="500">
                  <c:v>55501.612396240234</c:v>
                </c:pt>
                <c:pt idx="501">
                  <c:v>58803.596091461179</c:v>
                </c:pt>
                <c:pt idx="502">
                  <c:v>55334.286628192611</c:v>
                </c:pt>
                <c:pt idx="503">
                  <c:v>60645.700150553384</c:v>
                </c:pt>
                <c:pt idx="504">
                  <c:v>58924.065679423009</c:v>
                </c:pt>
                <c:pt idx="505">
                  <c:v>55738.260255177818</c:v>
                </c:pt>
                <c:pt idx="506">
                  <c:v>57553.267500305177</c:v>
                </c:pt>
                <c:pt idx="507">
                  <c:v>60711.539447275783</c:v>
                </c:pt>
                <c:pt idx="508">
                  <c:v>57930.860195414229</c:v>
                </c:pt>
                <c:pt idx="509">
                  <c:v>58000.071682739253</c:v>
                </c:pt>
                <c:pt idx="510">
                  <c:v>59063.242549133298</c:v>
                </c:pt>
                <c:pt idx="511">
                  <c:v>57694.895904286706</c:v>
                </c:pt>
                <c:pt idx="512">
                  <c:v>56745.793172057471</c:v>
                </c:pt>
                <c:pt idx="513">
                  <c:v>62337.29952239991</c:v>
                </c:pt>
                <c:pt idx="514">
                  <c:v>60642.31778319677</c:v>
                </c:pt>
                <c:pt idx="515">
                  <c:v>62243.021769205727</c:v>
                </c:pt>
                <c:pt idx="516">
                  <c:v>58010.293431091312</c:v>
                </c:pt>
                <c:pt idx="517">
                  <c:v>57059.109869130451</c:v>
                </c:pt>
                <c:pt idx="518">
                  <c:v>57364.360812377941</c:v>
                </c:pt>
                <c:pt idx="519">
                  <c:v>59248.248603185028</c:v>
                </c:pt>
                <c:pt idx="520">
                  <c:v>57362.742424138385</c:v>
                </c:pt>
                <c:pt idx="521">
                  <c:v>57370.217301432298</c:v>
                </c:pt>
                <c:pt idx="522">
                  <c:v>55968.439065933228</c:v>
                </c:pt>
                <c:pt idx="523">
                  <c:v>58779.581832885749</c:v>
                </c:pt>
                <c:pt idx="524">
                  <c:v>57261.214449310304</c:v>
                </c:pt>
                <c:pt idx="525">
                  <c:v>57551.901287269589</c:v>
                </c:pt>
                <c:pt idx="526">
                  <c:v>55349.49481906891</c:v>
                </c:pt>
                <c:pt idx="527">
                  <c:v>58640.035770022347</c:v>
                </c:pt>
                <c:pt idx="528">
                  <c:v>59011.834376271567</c:v>
                </c:pt>
                <c:pt idx="529">
                  <c:v>56132.312094752</c:v>
                </c:pt>
                <c:pt idx="530">
                  <c:v>54772.512863667813</c:v>
                </c:pt>
                <c:pt idx="531">
                  <c:v>56449.238170878096</c:v>
                </c:pt>
                <c:pt idx="532">
                  <c:v>57473.871568044022</c:v>
                </c:pt>
                <c:pt idx="533">
                  <c:v>61668.104690392807</c:v>
                </c:pt>
                <c:pt idx="534">
                  <c:v>58327.360751342771</c:v>
                </c:pt>
                <c:pt idx="535">
                  <c:v>57418.00147323608</c:v>
                </c:pt>
                <c:pt idx="536">
                  <c:v>59477.00504023234</c:v>
                </c:pt>
                <c:pt idx="537">
                  <c:v>59029.402131239571</c:v>
                </c:pt>
                <c:pt idx="538">
                  <c:v>62284.275842793781</c:v>
                </c:pt>
                <c:pt idx="539">
                  <c:v>56175.967562866208</c:v>
                </c:pt>
                <c:pt idx="540">
                  <c:v>57447.19722798666</c:v>
                </c:pt>
                <c:pt idx="541">
                  <c:v>57021.057828013094</c:v>
                </c:pt>
                <c:pt idx="542">
                  <c:v>55810.235904947913</c:v>
                </c:pt>
                <c:pt idx="543">
                  <c:v>55222.0857788086</c:v>
                </c:pt>
                <c:pt idx="544">
                  <c:v>59506.854605738321</c:v>
                </c:pt>
                <c:pt idx="545">
                  <c:v>63092.737977600103</c:v>
                </c:pt>
                <c:pt idx="546">
                  <c:v>59544.709127356356</c:v>
                </c:pt>
                <c:pt idx="547">
                  <c:v>56819.011967976883</c:v>
                </c:pt>
                <c:pt idx="548">
                  <c:v>56220.479113133748</c:v>
                </c:pt>
                <c:pt idx="549">
                  <c:v>59337.80308329266</c:v>
                </c:pt>
                <c:pt idx="550">
                  <c:v>60435.996660359706</c:v>
                </c:pt>
                <c:pt idx="551">
                  <c:v>59356.064655558272</c:v>
                </c:pt>
                <c:pt idx="552">
                  <c:v>59695.706473414102</c:v>
                </c:pt>
                <c:pt idx="553">
                  <c:v>58516.678129959102</c:v>
                </c:pt>
                <c:pt idx="554">
                  <c:v>55937.876756795245</c:v>
                </c:pt>
                <c:pt idx="555">
                  <c:v>58574.090192667631</c:v>
                </c:pt>
                <c:pt idx="556">
                  <c:v>57259.287504069012</c:v>
                </c:pt>
                <c:pt idx="557">
                  <c:v>59695.204708099358</c:v>
                </c:pt>
                <c:pt idx="558">
                  <c:v>58460.783815066017</c:v>
                </c:pt>
                <c:pt idx="559">
                  <c:v>57248.660264078782</c:v>
                </c:pt>
                <c:pt idx="560">
                  <c:v>61736.199652099604</c:v>
                </c:pt>
                <c:pt idx="561">
                  <c:v>56706.960132090251</c:v>
                </c:pt>
                <c:pt idx="562">
                  <c:v>60068.152891343576</c:v>
                </c:pt>
                <c:pt idx="563">
                  <c:v>59891.543797810875</c:v>
                </c:pt>
                <c:pt idx="564">
                  <c:v>58423.63870029449</c:v>
                </c:pt>
                <c:pt idx="565">
                  <c:v>55690.026338958749</c:v>
                </c:pt>
                <c:pt idx="566">
                  <c:v>62101.019183317818</c:v>
                </c:pt>
                <c:pt idx="567">
                  <c:v>60937.070982360841</c:v>
                </c:pt>
                <c:pt idx="568">
                  <c:v>59851.824278513588</c:v>
                </c:pt>
                <c:pt idx="569">
                  <c:v>59452.425361633301</c:v>
                </c:pt>
                <c:pt idx="570">
                  <c:v>61891.031168874113</c:v>
                </c:pt>
                <c:pt idx="571">
                  <c:v>55136.226002057389</c:v>
                </c:pt>
                <c:pt idx="572">
                  <c:v>62598.648750305176</c:v>
                </c:pt>
                <c:pt idx="573">
                  <c:v>59969.408602905271</c:v>
                </c:pt>
                <c:pt idx="574">
                  <c:v>58358.595678710932</c:v>
                </c:pt>
                <c:pt idx="575">
                  <c:v>62946.409886137641</c:v>
                </c:pt>
                <c:pt idx="576">
                  <c:v>61664.106092770897</c:v>
                </c:pt>
                <c:pt idx="577">
                  <c:v>61429.568144480378</c:v>
                </c:pt>
                <c:pt idx="578">
                  <c:v>58164.273026032839</c:v>
                </c:pt>
                <c:pt idx="579">
                  <c:v>61172.904249127714</c:v>
                </c:pt>
                <c:pt idx="580">
                  <c:v>64101.660071055099</c:v>
                </c:pt>
                <c:pt idx="581">
                  <c:v>57288.757425664793</c:v>
                </c:pt>
                <c:pt idx="582">
                  <c:v>61090.489390691124</c:v>
                </c:pt>
                <c:pt idx="583">
                  <c:v>57432.370761362712</c:v>
                </c:pt>
                <c:pt idx="584">
                  <c:v>57954.522445678711</c:v>
                </c:pt>
                <c:pt idx="585">
                  <c:v>56596.98815556951</c:v>
                </c:pt>
                <c:pt idx="586">
                  <c:v>56788.741585286472</c:v>
                </c:pt>
                <c:pt idx="587">
                  <c:v>55158.307550430298</c:v>
                </c:pt>
                <c:pt idx="588">
                  <c:v>58682.733522542323</c:v>
                </c:pt>
                <c:pt idx="589">
                  <c:v>60870.969609578453</c:v>
                </c:pt>
                <c:pt idx="590">
                  <c:v>56702.204760233566</c:v>
                </c:pt>
                <c:pt idx="591">
                  <c:v>56923.643826039632</c:v>
                </c:pt>
                <c:pt idx="592">
                  <c:v>57881.361822001141</c:v>
                </c:pt>
                <c:pt idx="593">
                  <c:v>59159.286338297527</c:v>
                </c:pt>
                <c:pt idx="594">
                  <c:v>58682.906433995573</c:v>
                </c:pt>
                <c:pt idx="595">
                  <c:v>56377.417525482182</c:v>
                </c:pt>
                <c:pt idx="596">
                  <c:v>58611.214499409987</c:v>
                </c:pt>
                <c:pt idx="597">
                  <c:v>56013.718294461563</c:v>
                </c:pt>
                <c:pt idx="598">
                  <c:v>56122.717188453673</c:v>
                </c:pt>
                <c:pt idx="599">
                  <c:v>56039.855214691168</c:v>
                </c:pt>
                <c:pt idx="600">
                  <c:v>61643.447101847327</c:v>
                </c:pt>
                <c:pt idx="601">
                  <c:v>57659.431805674227</c:v>
                </c:pt>
                <c:pt idx="602">
                  <c:v>55859.982764943445</c:v>
                </c:pt>
                <c:pt idx="603">
                  <c:v>61604.154241053271</c:v>
                </c:pt>
                <c:pt idx="604">
                  <c:v>58789.602399444586</c:v>
                </c:pt>
                <c:pt idx="605">
                  <c:v>56038.410828399654</c:v>
                </c:pt>
                <c:pt idx="606">
                  <c:v>59102.813895861305</c:v>
                </c:pt>
                <c:pt idx="607">
                  <c:v>57518.30847829183</c:v>
                </c:pt>
                <c:pt idx="608">
                  <c:v>56770.901205190021</c:v>
                </c:pt>
                <c:pt idx="609">
                  <c:v>56993.343435414645</c:v>
                </c:pt>
                <c:pt idx="610">
                  <c:v>56462.282794698083</c:v>
                </c:pt>
                <c:pt idx="611">
                  <c:v>58081.990077336639</c:v>
                </c:pt>
                <c:pt idx="612">
                  <c:v>61804.38163299561</c:v>
                </c:pt>
                <c:pt idx="613">
                  <c:v>60157.626601409924</c:v>
                </c:pt>
                <c:pt idx="614">
                  <c:v>59811.033814493814</c:v>
                </c:pt>
                <c:pt idx="615">
                  <c:v>54347.225128555299</c:v>
                </c:pt>
                <c:pt idx="616">
                  <c:v>57184.391780090329</c:v>
                </c:pt>
                <c:pt idx="617">
                  <c:v>58874.580662027998</c:v>
                </c:pt>
                <c:pt idx="618">
                  <c:v>62707.768130747485</c:v>
                </c:pt>
                <c:pt idx="619">
                  <c:v>58583.170610300695</c:v>
                </c:pt>
                <c:pt idx="620">
                  <c:v>56593.218059031169</c:v>
                </c:pt>
                <c:pt idx="621">
                  <c:v>56885.472739919023</c:v>
                </c:pt>
                <c:pt idx="622">
                  <c:v>58430.212216949469</c:v>
                </c:pt>
                <c:pt idx="623">
                  <c:v>58851.271906118913</c:v>
                </c:pt>
                <c:pt idx="624">
                  <c:v>55737.71537017823</c:v>
                </c:pt>
                <c:pt idx="625">
                  <c:v>62052.554861172037</c:v>
                </c:pt>
                <c:pt idx="626">
                  <c:v>61894.852360280347</c:v>
                </c:pt>
                <c:pt idx="627">
                  <c:v>58206.597352091478</c:v>
                </c:pt>
                <c:pt idx="628">
                  <c:v>57239.867008717862</c:v>
                </c:pt>
                <c:pt idx="629">
                  <c:v>60893.246765645345</c:v>
                </c:pt>
                <c:pt idx="630">
                  <c:v>59317.979371388748</c:v>
                </c:pt>
                <c:pt idx="631">
                  <c:v>57756.839600118001</c:v>
                </c:pt>
                <c:pt idx="632">
                  <c:v>57272.184063720713</c:v>
                </c:pt>
                <c:pt idx="633">
                  <c:v>57711.577222696935</c:v>
                </c:pt>
                <c:pt idx="634">
                  <c:v>55381.8880645752</c:v>
                </c:pt>
                <c:pt idx="635">
                  <c:v>55089.562081909178</c:v>
                </c:pt>
                <c:pt idx="636">
                  <c:v>54673.12668889363</c:v>
                </c:pt>
                <c:pt idx="637">
                  <c:v>57661.520420787594</c:v>
                </c:pt>
                <c:pt idx="638">
                  <c:v>57603.967755486519</c:v>
                </c:pt>
                <c:pt idx="639">
                  <c:v>58801.24220115874</c:v>
                </c:pt>
                <c:pt idx="640">
                  <c:v>56348.889399464926</c:v>
                </c:pt>
                <c:pt idx="641">
                  <c:v>62886.621916707343</c:v>
                </c:pt>
                <c:pt idx="642">
                  <c:v>55291.373047440982</c:v>
                </c:pt>
                <c:pt idx="643">
                  <c:v>57168.669815762849</c:v>
                </c:pt>
                <c:pt idx="644">
                  <c:v>55767.940459187841</c:v>
                </c:pt>
                <c:pt idx="645">
                  <c:v>56543.238527679445</c:v>
                </c:pt>
                <c:pt idx="646">
                  <c:v>60226.569913991298</c:v>
                </c:pt>
                <c:pt idx="647">
                  <c:v>61122.400399780279</c:v>
                </c:pt>
                <c:pt idx="648">
                  <c:v>60913.687918090814</c:v>
                </c:pt>
                <c:pt idx="649">
                  <c:v>56730.53930428384</c:v>
                </c:pt>
                <c:pt idx="650">
                  <c:v>61062.660551961264</c:v>
                </c:pt>
                <c:pt idx="651">
                  <c:v>57769.038029479983</c:v>
                </c:pt>
                <c:pt idx="652">
                  <c:v>58403.415265973403</c:v>
                </c:pt>
                <c:pt idx="653">
                  <c:v>62180.450593185429</c:v>
                </c:pt>
                <c:pt idx="654">
                  <c:v>58621.879646809903</c:v>
                </c:pt>
                <c:pt idx="655">
                  <c:v>58344.257927195235</c:v>
                </c:pt>
                <c:pt idx="656">
                  <c:v>55298.716004435228</c:v>
                </c:pt>
                <c:pt idx="657">
                  <c:v>55294.212422561643</c:v>
                </c:pt>
                <c:pt idx="658">
                  <c:v>57578.160897496797</c:v>
                </c:pt>
                <c:pt idx="659">
                  <c:v>60909.138140869145</c:v>
                </c:pt>
                <c:pt idx="660">
                  <c:v>55782.714146963757</c:v>
                </c:pt>
                <c:pt idx="661">
                  <c:v>58250.059697469078</c:v>
                </c:pt>
                <c:pt idx="662">
                  <c:v>56761.766280873613</c:v>
                </c:pt>
                <c:pt idx="663">
                  <c:v>58675.176664988205</c:v>
                </c:pt>
                <c:pt idx="664">
                  <c:v>55029.438053576152</c:v>
                </c:pt>
                <c:pt idx="665">
                  <c:v>63150.120765050262</c:v>
                </c:pt>
                <c:pt idx="666">
                  <c:v>58415.930491892505</c:v>
                </c:pt>
                <c:pt idx="667">
                  <c:v>54837.91142940522</c:v>
                </c:pt>
                <c:pt idx="668">
                  <c:v>56527.757726287848</c:v>
                </c:pt>
                <c:pt idx="669">
                  <c:v>59446.877766418445</c:v>
                </c:pt>
                <c:pt idx="670">
                  <c:v>55729.005811818432</c:v>
                </c:pt>
                <c:pt idx="671">
                  <c:v>57325.830123360953</c:v>
                </c:pt>
                <c:pt idx="672">
                  <c:v>61762.960405445112</c:v>
                </c:pt>
                <c:pt idx="673">
                  <c:v>55251.708805274975</c:v>
                </c:pt>
                <c:pt idx="674">
                  <c:v>58576.234295654293</c:v>
                </c:pt>
                <c:pt idx="675">
                  <c:v>56832.097571818034</c:v>
                </c:pt>
                <c:pt idx="676">
                  <c:v>58233.842888387051</c:v>
                </c:pt>
                <c:pt idx="677">
                  <c:v>58621.370406341543</c:v>
                </c:pt>
                <c:pt idx="678">
                  <c:v>55435.553589884446</c:v>
                </c:pt>
                <c:pt idx="679">
                  <c:v>59145.273702551669</c:v>
                </c:pt>
                <c:pt idx="680">
                  <c:v>60937.334583791097</c:v>
                </c:pt>
                <c:pt idx="681">
                  <c:v>59505.268490526403</c:v>
                </c:pt>
                <c:pt idx="682">
                  <c:v>61209.356227620447</c:v>
                </c:pt>
                <c:pt idx="683">
                  <c:v>57094.033079973859</c:v>
                </c:pt>
                <c:pt idx="684">
                  <c:v>55581.492957560222</c:v>
                </c:pt>
                <c:pt idx="685">
                  <c:v>56790.507279046375</c:v>
                </c:pt>
                <c:pt idx="686">
                  <c:v>58193.140050252288</c:v>
                </c:pt>
                <c:pt idx="687">
                  <c:v>55374.101092847195</c:v>
                </c:pt>
                <c:pt idx="688">
                  <c:v>58517.397929128005</c:v>
                </c:pt>
                <c:pt idx="689">
                  <c:v>55049.647263336177</c:v>
                </c:pt>
                <c:pt idx="690">
                  <c:v>55614.481890360512</c:v>
                </c:pt>
                <c:pt idx="691">
                  <c:v>60078.024210611977</c:v>
                </c:pt>
                <c:pt idx="692">
                  <c:v>63289.159113566086</c:v>
                </c:pt>
                <c:pt idx="693">
                  <c:v>57686.149767049159</c:v>
                </c:pt>
                <c:pt idx="694">
                  <c:v>56252.955185699459</c:v>
                </c:pt>
                <c:pt idx="695">
                  <c:v>59617.437706504264</c:v>
                </c:pt>
                <c:pt idx="696">
                  <c:v>56966.729562314358</c:v>
                </c:pt>
                <c:pt idx="697">
                  <c:v>55404.952136230473</c:v>
                </c:pt>
                <c:pt idx="698">
                  <c:v>59459.941917165132</c:v>
                </c:pt>
                <c:pt idx="699">
                  <c:v>61352.808922322591</c:v>
                </c:pt>
                <c:pt idx="700">
                  <c:v>60040.61905231476</c:v>
                </c:pt>
                <c:pt idx="701">
                  <c:v>61333.80046513876</c:v>
                </c:pt>
                <c:pt idx="702">
                  <c:v>59186.249124654132</c:v>
                </c:pt>
                <c:pt idx="703">
                  <c:v>58205.615859985352</c:v>
                </c:pt>
                <c:pt idx="704">
                  <c:v>60973.960525767012</c:v>
                </c:pt>
                <c:pt idx="705">
                  <c:v>62529.221292114271</c:v>
                </c:pt>
                <c:pt idx="706">
                  <c:v>59424.216246541342</c:v>
                </c:pt>
                <c:pt idx="707">
                  <c:v>60307.388020833343</c:v>
                </c:pt>
                <c:pt idx="708">
                  <c:v>57908.242078081777</c:v>
                </c:pt>
                <c:pt idx="709">
                  <c:v>61260.445782470706</c:v>
                </c:pt>
                <c:pt idx="710">
                  <c:v>55508.661003621412</c:v>
                </c:pt>
                <c:pt idx="711">
                  <c:v>58876.140473429361</c:v>
                </c:pt>
                <c:pt idx="712">
                  <c:v>55829.555633544936</c:v>
                </c:pt>
                <c:pt idx="713">
                  <c:v>60346.797307332359</c:v>
                </c:pt>
                <c:pt idx="714">
                  <c:v>57844.768334960936</c:v>
                </c:pt>
                <c:pt idx="715">
                  <c:v>58733.921977742517</c:v>
                </c:pt>
                <c:pt idx="716">
                  <c:v>58615.683222452804</c:v>
                </c:pt>
                <c:pt idx="717">
                  <c:v>62658.504397074386</c:v>
                </c:pt>
                <c:pt idx="718">
                  <c:v>56790.740318806966</c:v>
                </c:pt>
                <c:pt idx="719">
                  <c:v>58403.291943359378</c:v>
                </c:pt>
                <c:pt idx="720">
                  <c:v>60008.799266815186</c:v>
                </c:pt>
                <c:pt idx="721">
                  <c:v>59717.770739491774</c:v>
                </c:pt>
                <c:pt idx="722">
                  <c:v>57478.32925351461</c:v>
                </c:pt>
                <c:pt idx="723">
                  <c:v>61898.929407755531</c:v>
                </c:pt>
                <c:pt idx="724">
                  <c:v>58174.898420556383</c:v>
                </c:pt>
                <c:pt idx="725">
                  <c:v>56896.302328491198</c:v>
                </c:pt>
                <c:pt idx="726">
                  <c:v>57723.972491455082</c:v>
                </c:pt>
                <c:pt idx="727">
                  <c:v>53113.124923261006</c:v>
                </c:pt>
                <c:pt idx="728">
                  <c:v>58719.182303873698</c:v>
                </c:pt>
                <c:pt idx="729">
                  <c:v>57520.2752550761</c:v>
                </c:pt>
                <c:pt idx="730">
                  <c:v>58964.005081431074</c:v>
                </c:pt>
                <c:pt idx="731">
                  <c:v>56960.127158610027</c:v>
                </c:pt>
                <c:pt idx="732">
                  <c:v>54194.384564177206</c:v>
                </c:pt>
                <c:pt idx="733">
                  <c:v>56326.894077046709</c:v>
                </c:pt>
                <c:pt idx="734">
                  <c:v>56981.335209910081</c:v>
                </c:pt>
                <c:pt idx="735">
                  <c:v>59311.8480126063</c:v>
                </c:pt>
                <c:pt idx="736">
                  <c:v>57881.251645215343</c:v>
                </c:pt>
                <c:pt idx="737">
                  <c:v>57258.588788151741</c:v>
                </c:pt>
                <c:pt idx="738">
                  <c:v>56554.121488316858</c:v>
                </c:pt>
                <c:pt idx="739">
                  <c:v>56262.378541690116</c:v>
                </c:pt>
                <c:pt idx="740">
                  <c:v>54728.894077555342</c:v>
                </c:pt>
                <c:pt idx="741">
                  <c:v>59413.338266754145</c:v>
                </c:pt>
                <c:pt idx="742">
                  <c:v>59403.042362467444</c:v>
                </c:pt>
                <c:pt idx="743">
                  <c:v>60179.911672687544</c:v>
                </c:pt>
                <c:pt idx="744">
                  <c:v>59288.25606892904</c:v>
                </c:pt>
                <c:pt idx="745">
                  <c:v>57089.110635121659</c:v>
                </c:pt>
                <c:pt idx="746">
                  <c:v>58403.145237731937</c:v>
                </c:pt>
                <c:pt idx="747">
                  <c:v>57942.036562347406</c:v>
                </c:pt>
                <c:pt idx="748">
                  <c:v>61314.677388111748</c:v>
                </c:pt>
                <c:pt idx="749">
                  <c:v>56554.586153825127</c:v>
                </c:pt>
                <c:pt idx="750">
                  <c:v>59547.032247924799</c:v>
                </c:pt>
                <c:pt idx="751">
                  <c:v>58205.065609995523</c:v>
                </c:pt>
                <c:pt idx="752">
                  <c:v>57303.654020690919</c:v>
                </c:pt>
                <c:pt idx="753">
                  <c:v>58749.982320149735</c:v>
                </c:pt>
                <c:pt idx="754">
                  <c:v>59344.736413065599</c:v>
                </c:pt>
                <c:pt idx="755">
                  <c:v>61189.252460416159</c:v>
                </c:pt>
                <c:pt idx="756">
                  <c:v>58448.596179389955</c:v>
                </c:pt>
                <c:pt idx="757">
                  <c:v>57023.441814168291</c:v>
                </c:pt>
                <c:pt idx="758">
                  <c:v>55274.691538619998</c:v>
                </c:pt>
                <c:pt idx="759">
                  <c:v>59346.659093221031</c:v>
                </c:pt>
                <c:pt idx="760">
                  <c:v>63523.839586385089</c:v>
                </c:pt>
                <c:pt idx="761">
                  <c:v>62341.283215332027</c:v>
                </c:pt>
                <c:pt idx="762">
                  <c:v>59610.908917872111</c:v>
                </c:pt>
                <c:pt idx="763">
                  <c:v>58093.98643338438</c:v>
                </c:pt>
                <c:pt idx="764">
                  <c:v>54813.327130126941</c:v>
                </c:pt>
                <c:pt idx="765">
                  <c:v>58236.804134368889</c:v>
                </c:pt>
                <c:pt idx="766">
                  <c:v>58518.659878031416</c:v>
                </c:pt>
                <c:pt idx="767">
                  <c:v>59530.967228190108</c:v>
                </c:pt>
                <c:pt idx="768">
                  <c:v>56956.918527666734</c:v>
                </c:pt>
                <c:pt idx="769">
                  <c:v>57769.37856470744</c:v>
                </c:pt>
                <c:pt idx="770">
                  <c:v>60678.11807861329</c:v>
                </c:pt>
                <c:pt idx="771">
                  <c:v>55330.794088745111</c:v>
                </c:pt>
                <c:pt idx="772">
                  <c:v>60921.498400942481</c:v>
                </c:pt>
                <c:pt idx="773">
                  <c:v>61515.000604248045</c:v>
                </c:pt>
                <c:pt idx="774">
                  <c:v>58767.690551185609</c:v>
                </c:pt>
                <c:pt idx="775">
                  <c:v>55884.618293507883</c:v>
                </c:pt>
                <c:pt idx="776">
                  <c:v>63458.221671009058</c:v>
                </c:pt>
                <c:pt idx="777">
                  <c:v>59822.418490091972</c:v>
                </c:pt>
                <c:pt idx="778">
                  <c:v>59202.883329264325</c:v>
                </c:pt>
                <c:pt idx="779">
                  <c:v>59334.034239959714</c:v>
                </c:pt>
                <c:pt idx="780">
                  <c:v>60431.392898050952</c:v>
                </c:pt>
                <c:pt idx="781">
                  <c:v>55981.652459081008</c:v>
                </c:pt>
                <c:pt idx="782">
                  <c:v>62586.640560118358</c:v>
                </c:pt>
                <c:pt idx="783">
                  <c:v>59693.443493652339</c:v>
                </c:pt>
                <c:pt idx="784">
                  <c:v>58204.345099957784</c:v>
                </c:pt>
                <c:pt idx="785">
                  <c:v>61852.598300393423</c:v>
                </c:pt>
                <c:pt idx="786">
                  <c:v>61699.51254475912</c:v>
                </c:pt>
                <c:pt idx="787">
                  <c:v>62367.951183064775</c:v>
                </c:pt>
                <c:pt idx="788">
                  <c:v>57408.929761262327</c:v>
                </c:pt>
                <c:pt idx="789">
                  <c:v>60575.906683222456</c:v>
                </c:pt>
                <c:pt idx="790">
                  <c:v>64844.537480640407</c:v>
                </c:pt>
                <c:pt idx="791">
                  <c:v>58089.898769124353</c:v>
                </c:pt>
                <c:pt idx="792">
                  <c:v>61117.68014221191</c:v>
                </c:pt>
                <c:pt idx="793">
                  <c:v>57162.866723060601</c:v>
                </c:pt>
                <c:pt idx="794">
                  <c:v>59079.263433329266</c:v>
                </c:pt>
                <c:pt idx="795">
                  <c:v>57165.697921925006</c:v>
                </c:pt>
                <c:pt idx="796">
                  <c:v>56125.413720703131</c:v>
                </c:pt>
                <c:pt idx="797">
                  <c:v>54573.147069040948</c:v>
                </c:pt>
                <c:pt idx="798">
                  <c:v>59155.111939493814</c:v>
                </c:pt>
                <c:pt idx="799">
                  <c:v>61459.662156677237</c:v>
                </c:pt>
                <c:pt idx="800">
                  <c:v>57338.392001978558</c:v>
                </c:pt>
                <c:pt idx="801">
                  <c:v>56589.607875569673</c:v>
                </c:pt>
                <c:pt idx="802">
                  <c:v>59845.26458841961</c:v>
                </c:pt>
                <c:pt idx="803">
                  <c:v>60224.931706746422</c:v>
                </c:pt>
                <c:pt idx="804">
                  <c:v>59224.253253587085</c:v>
                </c:pt>
                <c:pt idx="805">
                  <c:v>55386.805541229245</c:v>
                </c:pt>
                <c:pt idx="806">
                  <c:v>54660.853347110751</c:v>
                </c:pt>
                <c:pt idx="807">
                  <c:v>55615.556196721394</c:v>
                </c:pt>
                <c:pt idx="808">
                  <c:v>55280.413347562157</c:v>
                </c:pt>
                <c:pt idx="809">
                  <c:v>57919.502563730879</c:v>
                </c:pt>
                <c:pt idx="810">
                  <c:v>62905.632135009764</c:v>
                </c:pt>
                <c:pt idx="811">
                  <c:v>57696.426834106438</c:v>
                </c:pt>
                <c:pt idx="812">
                  <c:v>57312.719793446857</c:v>
                </c:pt>
                <c:pt idx="813">
                  <c:v>61333.197730000837</c:v>
                </c:pt>
                <c:pt idx="814">
                  <c:v>58773.979179700211</c:v>
                </c:pt>
                <c:pt idx="815">
                  <c:v>56866.330486297615</c:v>
                </c:pt>
                <c:pt idx="816">
                  <c:v>58981.420617866526</c:v>
                </c:pt>
                <c:pt idx="817">
                  <c:v>58205.830043919879</c:v>
                </c:pt>
                <c:pt idx="818">
                  <c:v>56809.117272694908</c:v>
                </c:pt>
                <c:pt idx="819">
                  <c:v>59077.314944203696</c:v>
                </c:pt>
                <c:pt idx="820">
                  <c:v>57318.292164217899</c:v>
                </c:pt>
                <c:pt idx="821">
                  <c:v>59974.869968271261</c:v>
                </c:pt>
                <c:pt idx="822">
                  <c:v>63674.734980265304</c:v>
                </c:pt>
                <c:pt idx="823">
                  <c:v>58737.297324625659</c:v>
                </c:pt>
                <c:pt idx="824">
                  <c:v>57954.439749272664</c:v>
                </c:pt>
                <c:pt idx="825">
                  <c:v>57125.459406534836</c:v>
                </c:pt>
                <c:pt idx="826">
                  <c:v>59565.289267985027</c:v>
                </c:pt>
                <c:pt idx="827">
                  <c:v>57599.896345011388</c:v>
                </c:pt>
                <c:pt idx="828">
                  <c:v>62935.032051626848</c:v>
                </c:pt>
                <c:pt idx="829">
                  <c:v>57949.90867792764</c:v>
                </c:pt>
                <c:pt idx="830">
                  <c:v>59834.097353363039</c:v>
                </c:pt>
                <c:pt idx="831">
                  <c:v>56992.751963679002</c:v>
                </c:pt>
                <c:pt idx="832">
                  <c:v>57173.863886260988</c:v>
                </c:pt>
                <c:pt idx="833">
                  <c:v>60077.494112396242</c:v>
                </c:pt>
                <c:pt idx="834">
                  <c:v>57065.662734985352</c:v>
                </c:pt>
                <c:pt idx="835">
                  <c:v>64669.233233102161</c:v>
                </c:pt>
                <c:pt idx="836">
                  <c:v>61697.374086507167</c:v>
                </c:pt>
                <c:pt idx="837">
                  <c:v>57578.214356486009</c:v>
                </c:pt>
                <c:pt idx="838">
                  <c:v>56636.328385670982</c:v>
                </c:pt>
                <c:pt idx="839">
                  <c:v>58599.489564005533</c:v>
                </c:pt>
                <c:pt idx="840">
                  <c:v>61154.953502400705</c:v>
                </c:pt>
                <c:pt idx="841">
                  <c:v>60037.01980997721</c:v>
                </c:pt>
                <c:pt idx="842">
                  <c:v>54710.532580172498</c:v>
                </c:pt>
                <c:pt idx="843">
                  <c:v>55599.207769393921</c:v>
                </c:pt>
                <c:pt idx="844">
                  <c:v>54401.849623107912</c:v>
                </c:pt>
                <c:pt idx="845">
                  <c:v>56219.33287150065</c:v>
                </c:pt>
                <c:pt idx="846">
                  <c:v>56655.752319590254</c:v>
                </c:pt>
                <c:pt idx="847">
                  <c:v>57814.985021972665</c:v>
                </c:pt>
                <c:pt idx="848">
                  <c:v>56815.947040049243</c:v>
                </c:pt>
                <c:pt idx="849">
                  <c:v>58566.408575971924</c:v>
                </c:pt>
                <c:pt idx="850">
                  <c:v>54672.546591186525</c:v>
                </c:pt>
                <c:pt idx="851">
                  <c:v>61511.891090901685</c:v>
                </c:pt>
                <c:pt idx="852">
                  <c:v>55450.133750972884</c:v>
                </c:pt>
                <c:pt idx="853">
                  <c:v>58313.131706571585</c:v>
                </c:pt>
                <c:pt idx="854">
                  <c:v>55211.072353108721</c:v>
                </c:pt>
                <c:pt idx="855">
                  <c:v>57140.075024414058</c:v>
                </c:pt>
                <c:pt idx="856">
                  <c:v>59644.910172526048</c:v>
                </c:pt>
                <c:pt idx="857">
                  <c:v>60623.781671142577</c:v>
                </c:pt>
                <c:pt idx="858">
                  <c:v>61180.203552246086</c:v>
                </c:pt>
                <c:pt idx="859">
                  <c:v>58148.069227091473</c:v>
                </c:pt>
                <c:pt idx="860">
                  <c:v>62113.431658935551</c:v>
                </c:pt>
                <c:pt idx="861">
                  <c:v>57971.998969523112</c:v>
                </c:pt>
                <c:pt idx="862">
                  <c:v>59594.774767112744</c:v>
                </c:pt>
                <c:pt idx="863">
                  <c:v>63892.739414342243</c:v>
                </c:pt>
                <c:pt idx="864">
                  <c:v>58187.54317830404</c:v>
                </c:pt>
                <c:pt idx="865">
                  <c:v>58912.815360514323</c:v>
                </c:pt>
                <c:pt idx="866">
                  <c:v>55510.950932820648</c:v>
                </c:pt>
                <c:pt idx="867">
                  <c:v>55235.54348157248</c:v>
                </c:pt>
                <c:pt idx="868">
                  <c:v>56987.559988263718</c:v>
                </c:pt>
                <c:pt idx="869">
                  <c:v>60290.93596318562</c:v>
                </c:pt>
                <c:pt idx="870">
                  <c:v>55170.194607162477</c:v>
                </c:pt>
                <c:pt idx="871">
                  <c:v>58735.720983060201</c:v>
                </c:pt>
                <c:pt idx="872">
                  <c:v>53755.272828674315</c:v>
                </c:pt>
                <c:pt idx="873">
                  <c:v>58612.470396677651</c:v>
                </c:pt>
                <c:pt idx="874">
                  <c:v>56725.376692096572</c:v>
                </c:pt>
                <c:pt idx="875">
                  <c:v>60615.793907674146</c:v>
                </c:pt>
                <c:pt idx="876">
                  <c:v>54864.889468383793</c:v>
                </c:pt>
                <c:pt idx="877">
                  <c:v>54844.216025161746</c:v>
                </c:pt>
                <c:pt idx="878">
                  <c:v>54698.847884114592</c:v>
                </c:pt>
                <c:pt idx="879">
                  <c:v>58694.473784891765</c:v>
                </c:pt>
                <c:pt idx="880">
                  <c:v>56422.258149210618</c:v>
                </c:pt>
                <c:pt idx="881">
                  <c:v>57021.643459669765</c:v>
                </c:pt>
                <c:pt idx="882">
                  <c:v>59795.813519001014</c:v>
                </c:pt>
                <c:pt idx="883">
                  <c:v>55975.184310785931</c:v>
                </c:pt>
                <c:pt idx="884">
                  <c:v>56656.936212158209</c:v>
                </c:pt>
                <c:pt idx="885">
                  <c:v>56423.230387369811</c:v>
                </c:pt>
                <c:pt idx="886">
                  <c:v>57474.280901336671</c:v>
                </c:pt>
                <c:pt idx="887">
                  <c:v>59042.739746151106</c:v>
                </c:pt>
                <c:pt idx="888">
                  <c:v>57668.451125081381</c:v>
                </c:pt>
                <c:pt idx="889">
                  <c:v>57487.429384358722</c:v>
                </c:pt>
                <c:pt idx="890">
                  <c:v>63328.113941510514</c:v>
                </c:pt>
                <c:pt idx="891">
                  <c:v>61427.620050737583</c:v>
                </c:pt>
                <c:pt idx="892">
                  <c:v>60750.919514465328</c:v>
                </c:pt>
                <c:pt idx="893">
                  <c:v>57665.022501564024</c:v>
                </c:pt>
                <c:pt idx="894">
                  <c:v>56611.234597015384</c:v>
                </c:pt>
                <c:pt idx="895">
                  <c:v>57959.610488637292</c:v>
                </c:pt>
                <c:pt idx="896">
                  <c:v>58578.904741668703</c:v>
                </c:pt>
                <c:pt idx="897">
                  <c:v>55823.321168263756</c:v>
                </c:pt>
                <c:pt idx="898">
                  <c:v>55775.440296427405</c:v>
                </c:pt>
                <c:pt idx="899">
                  <c:v>55376.12897135417</c:v>
                </c:pt>
                <c:pt idx="900">
                  <c:v>55690.860260486603</c:v>
                </c:pt>
                <c:pt idx="901">
                  <c:v>60106.392749023435</c:v>
                </c:pt>
                <c:pt idx="902">
                  <c:v>62392.536101277678</c:v>
                </c:pt>
                <c:pt idx="903">
                  <c:v>57713.370648701988</c:v>
                </c:pt>
                <c:pt idx="904">
                  <c:v>57252.575898615527</c:v>
                </c:pt>
                <c:pt idx="905">
                  <c:v>60727.17094828486</c:v>
                </c:pt>
                <c:pt idx="906">
                  <c:v>56596.768955357868</c:v>
                </c:pt>
                <c:pt idx="907">
                  <c:v>55877.236726888033</c:v>
                </c:pt>
                <c:pt idx="908">
                  <c:v>57383.755897013347</c:v>
                </c:pt>
                <c:pt idx="909">
                  <c:v>61583.090321095784</c:v>
                </c:pt>
                <c:pt idx="910">
                  <c:v>61980.63268941245</c:v>
                </c:pt>
                <c:pt idx="911">
                  <c:v>61327.127423095699</c:v>
                </c:pt>
                <c:pt idx="912">
                  <c:v>60234.05766372681</c:v>
                </c:pt>
                <c:pt idx="913">
                  <c:v>59180.208617019649</c:v>
                </c:pt>
                <c:pt idx="914">
                  <c:v>61439.194176991776</c:v>
                </c:pt>
                <c:pt idx="915">
                  <c:v>61329.975631713867</c:v>
                </c:pt>
                <c:pt idx="916">
                  <c:v>59416.433798344937</c:v>
                </c:pt>
                <c:pt idx="917">
                  <c:v>59264.485250091566</c:v>
                </c:pt>
                <c:pt idx="918">
                  <c:v>58227.21153284709</c:v>
                </c:pt>
                <c:pt idx="919">
                  <c:v>64804.35398356121</c:v>
                </c:pt>
                <c:pt idx="920">
                  <c:v>55565.21337076823</c:v>
                </c:pt>
                <c:pt idx="921">
                  <c:v>55996.799298749502</c:v>
                </c:pt>
                <c:pt idx="922">
                  <c:v>57795.986805216467</c:v>
                </c:pt>
                <c:pt idx="923">
                  <c:v>61683.635371907549</c:v>
                </c:pt>
                <c:pt idx="924">
                  <c:v>58343.526466433206</c:v>
                </c:pt>
                <c:pt idx="925">
                  <c:v>58280.478440348306</c:v>
                </c:pt>
                <c:pt idx="926">
                  <c:v>56556.709876505527</c:v>
                </c:pt>
                <c:pt idx="927">
                  <c:v>61325.239297993976</c:v>
                </c:pt>
                <c:pt idx="928">
                  <c:v>57412.413551330566</c:v>
                </c:pt>
                <c:pt idx="929">
                  <c:v>57714.79909261068</c:v>
                </c:pt>
                <c:pt idx="930">
                  <c:v>60460.493901952112</c:v>
                </c:pt>
                <c:pt idx="931">
                  <c:v>60056.219664494201</c:v>
                </c:pt>
                <c:pt idx="932">
                  <c:v>57519.692571004234</c:v>
                </c:pt>
                <c:pt idx="933">
                  <c:v>61373.362601725261</c:v>
                </c:pt>
                <c:pt idx="934">
                  <c:v>61146.818340047204</c:v>
                </c:pt>
                <c:pt idx="935">
                  <c:v>61830.891919453941</c:v>
                </c:pt>
                <c:pt idx="936">
                  <c:v>59879.072692871094</c:v>
                </c:pt>
                <c:pt idx="937">
                  <c:v>56441.340396118168</c:v>
                </c:pt>
                <c:pt idx="938">
                  <c:v>60543.629260381065</c:v>
                </c:pt>
                <c:pt idx="939">
                  <c:v>61558.115236155187</c:v>
                </c:pt>
                <c:pt idx="940">
                  <c:v>58195.691767501834</c:v>
                </c:pt>
                <c:pt idx="941">
                  <c:v>58608.694227600099</c:v>
                </c:pt>
                <c:pt idx="942">
                  <c:v>55904.013091023757</c:v>
                </c:pt>
                <c:pt idx="943">
                  <c:v>57787.087791951497</c:v>
                </c:pt>
                <c:pt idx="944">
                  <c:v>59463.18148701985</c:v>
                </c:pt>
                <c:pt idx="945">
                  <c:v>57625.501583607984</c:v>
                </c:pt>
                <c:pt idx="946">
                  <c:v>58594.686466089894</c:v>
                </c:pt>
                <c:pt idx="947">
                  <c:v>57966.757216552367</c:v>
                </c:pt>
                <c:pt idx="948">
                  <c:v>58616.911951955168</c:v>
                </c:pt>
                <c:pt idx="949">
                  <c:v>55259.86573473613</c:v>
                </c:pt>
                <c:pt idx="950">
                  <c:v>54150.104199473062</c:v>
                </c:pt>
                <c:pt idx="951">
                  <c:v>57263.979814656574</c:v>
                </c:pt>
                <c:pt idx="952">
                  <c:v>59280.150157674158</c:v>
                </c:pt>
                <c:pt idx="953">
                  <c:v>61563.268393452963</c:v>
                </c:pt>
                <c:pt idx="954">
                  <c:v>59019.008860270187</c:v>
                </c:pt>
                <c:pt idx="955">
                  <c:v>57593.888196818036</c:v>
                </c:pt>
                <c:pt idx="956">
                  <c:v>58008.401926358536</c:v>
                </c:pt>
                <c:pt idx="957">
                  <c:v>56580.796929423013</c:v>
                </c:pt>
                <c:pt idx="958">
                  <c:v>60221.46443939209</c:v>
                </c:pt>
                <c:pt idx="959">
                  <c:v>56527.01048367819</c:v>
                </c:pt>
                <c:pt idx="960">
                  <c:v>58592.831194051105</c:v>
                </c:pt>
                <c:pt idx="961">
                  <c:v>59716.418694051114</c:v>
                </c:pt>
                <c:pt idx="962">
                  <c:v>56827.990025838226</c:v>
                </c:pt>
                <c:pt idx="963">
                  <c:v>58925.796127319336</c:v>
                </c:pt>
                <c:pt idx="964">
                  <c:v>58817.346396382651</c:v>
                </c:pt>
                <c:pt idx="965">
                  <c:v>60967.185402933741</c:v>
                </c:pt>
                <c:pt idx="966">
                  <c:v>57435.032931321606</c:v>
                </c:pt>
                <c:pt idx="967">
                  <c:v>57958.002769978841</c:v>
                </c:pt>
                <c:pt idx="968">
                  <c:v>55788.425556945804</c:v>
                </c:pt>
                <c:pt idx="969">
                  <c:v>58011.518351236977</c:v>
                </c:pt>
                <c:pt idx="970">
                  <c:v>62743.836491394046</c:v>
                </c:pt>
                <c:pt idx="971">
                  <c:v>63565.949883015957</c:v>
                </c:pt>
                <c:pt idx="972">
                  <c:v>58354.994015121469</c:v>
                </c:pt>
                <c:pt idx="973">
                  <c:v>58773.442065636307</c:v>
                </c:pt>
                <c:pt idx="974">
                  <c:v>54879.259638468422</c:v>
                </c:pt>
                <c:pt idx="975">
                  <c:v>55842.551240030924</c:v>
                </c:pt>
                <c:pt idx="976">
                  <c:v>59076.418211873373</c:v>
                </c:pt>
                <c:pt idx="977">
                  <c:v>59382.609241739912</c:v>
                </c:pt>
                <c:pt idx="978">
                  <c:v>58571.414137840271</c:v>
                </c:pt>
                <c:pt idx="979">
                  <c:v>57747.752408123029</c:v>
                </c:pt>
                <c:pt idx="980">
                  <c:v>62468.396146647137</c:v>
                </c:pt>
                <c:pt idx="981">
                  <c:v>57492.680178070077</c:v>
                </c:pt>
                <c:pt idx="982">
                  <c:v>61931.889780743906</c:v>
                </c:pt>
                <c:pt idx="983">
                  <c:v>60366.903472900391</c:v>
                </c:pt>
                <c:pt idx="984">
                  <c:v>57685.366486295061</c:v>
                </c:pt>
                <c:pt idx="985">
                  <c:v>55502.561231867468</c:v>
                </c:pt>
                <c:pt idx="986">
                  <c:v>65268.279434426622</c:v>
                </c:pt>
                <c:pt idx="987">
                  <c:v>60823.300614420579</c:v>
                </c:pt>
                <c:pt idx="988">
                  <c:v>60295.358252970378</c:v>
                </c:pt>
                <c:pt idx="989">
                  <c:v>58968.657892036448</c:v>
                </c:pt>
                <c:pt idx="990">
                  <c:v>62539.522727712007</c:v>
                </c:pt>
                <c:pt idx="991">
                  <c:v>54018.431682840986</c:v>
                </c:pt>
                <c:pt idx="992">
                  <c:v>61767.876502227788</c:v>
                </c:pt>
                <c:pt idx="993">
                  <c:v>60681.726608276374</c:v>
                </c:pt>
                <c:pt idx="994">
                  <c:v>58974.237099138896</c:v>
                </c:pt>
                <c:pt idx="995">
                  <c:v>63020.254021676381</c:v>
                </c:pt>
                <c:pt idx="996">
                  <c:v>62048.092985280353</c:v>
                </c:pt>
                <c:pt idx="997">
                  <c:v>62267.063979085273</c:v>
                </c:pt>
                <c:pt idx="998">
                  <c:v>57469.2806843988</c:v>
                </c:pt>
                <c:pt idx="999">
                  <c:v>60792.228388086965</c:v>
                </c:pt>
                <c:pt idx="1000">
                  <c:v>62291.070179017377</c:v>
                </c:pt>
                <c:pt idx="1001">
                  <c:v>57808.546203152335</c:v>
                </c:pt>
                <c:pt idx="1002">
                  <c:v>61331.681167602532</c:v>
                </c:pt>
                <c:pt idx="1003">
                  <c:v>58595.251272837326</c:v>
                </c:pt>
                <c:pt idx="1004">
                  <c:v>58795.129296874999</c:v>
                </c:pt>
                <c:pt idx="1005">
                  <c:v>57260.095190150481</c:v>
                </c:pt>
                <c:pt idx="1006">
                  <c:v>57127.216182454438</c:v>
                </c:pt>
                <c:pt idx="1007">
                  <c:v>54683.858158365889</c:v>
                </c:pt>
                <c:pt idx="1008">
                  <c:v>60797.885263061515</c:v>
                </c:pt>
                <c:pt idx="1009">
                  <c:v>61415.126386515294</c:v>
                </c:pt>
                <c:pt idx="1010">
                  <c:v>55581.687475204475</c:v>
                </c:pt>
                <c:pt idx="1011">
                  <c:v>56689.150441487625</c:v>
                </c:pt>
                <c:pt idx="1012">
                  <c:v>60672.752874755868</c:v>
                </c:pt>
                <c:pt idx="1013">
                  <c:v>58891.811445617685</c:v>
                </c:pt>
                <c:pt idx="1014">
                  <c:v>60234.284039473532</c:v>
                </c:pt>
                <c:pt idx="1015">
                  <c:v>57278.786492411287</c:v>
                </c:pt>
                <c:pt idx="1016">
                  <c:v>56663.097790336607</c:v>
                </c:pt>
                <c:pt idx="1017">
                  <c:v>56038.819761371604</c:v>
                </c:pt>
                <c:pt idx="1018">
                  <c:v>55577.645473639175</c:v>
                </c:pt>
                <c:pt idx="1019">
                  <c:v>57847.898048146562</c:v>
                </c:pt>
                <c:pt idx="1020">
                  <c:v>62942.843593343096</c:v>
                </c:pt>
                <c:pt idx="1021">
                  <c:v>57679.04938151042</c:v>
                </c:pt>
                <c:pt idx="1022">
                  <c:v>56156.466564941416</c:v>
                </c:pt>
                <c:pt idx="1023">
                  <c:v>60329.847120157872</c:v>
                </c:pt>
                <c:pt idx="1024">
                  <c:v>58867.279448699956</c:v>
                </c:pt>
                <c:pt idx="1025">
                  <c:v>56005.920638020834</c:v>
                </c:pt>
                <c:pt idx="1026">
                  <c:v>58317.666535886136</c:v>
                </c:pt>
                <c:pt idx="1027">
                  <c:v>56537.268156305952</c:v>
                </c:pt>
                <c:pt idx="1028">
                  <c:v>57382.075617917384</c:v>
                </c:pt>
                <c:pt idx="1029">
                  <c:v>56920.356408182779</c:v>
                </c:pt>
                <c:pt idx="1030">
                  <c:v>53764.1394724528</c:v>
                </c:pt>
                <c:pt idx="1031">
                  <c:v>59822.004430961621</c:v>
                </c:pt>
                <c:pt idx="1032">
                  <c:v>62612.680141194673</c:v>
                </c:pt>
                <c:pt idx="1033">
                  <c:v>60136.5682006836</c:v>
                </c:pt>
                <c:pt idx="1034">
                  <c:v>58522.634820810956</c:v>
                </c:pt>
                <c:pt idx="1035">
                  <c:v>56739.221308390297</c:v>
                </c:pt>
                <c:pt idx="1036">
                  <c:v>58007.434149169923</c:v>
                </c:pt>
                <c:pt idx="1037">
                  <c:v>56134.388879394544</c:v>
                </c:pt>
                <c:pt idx="1038">
                  <c:v>59214.444285074867</c:v>
                </c:pt>
                <c:pt idx="1039">
                  <c:v>58514.093116760261</c:v>
                </c:pt>
                <c:pt idx="1040">
                  <c:v>59786.285809326168</c:v>
                </c:pt>
                <c:pt idx="1041">
                  <c:v>55923.84496625264</c:v>
                </c:pt>
                <c:pt idx="1042">
                  <c:v>55723.227402750657</c:v>
                </c:pt>
                <c:pt idx="1043">
                  <c:v>57941.983174822068</c:v>
                </c:pt>
                <c:pt idx="1044">
                  <c:v>57794.497195943193</c:v>
                </c:pt>
                <c:pt idx="1045">
                  <c:v>62378.718988482149</c:v>
                </c:pt>
                <c:pt idx="1046">
                  <c:v>62130.8099164327</c:v>
                </c:pt>
                <c:pt idx="1047">
                  <c:v>57371.448497517915</c:v>
                </c:pt>
                <c:pt idx="1048">
                  <c:v>56450.862319946289</c:v>
                </c:pt>
                <c:pt idx="1049">
                  <c:v>60017.195179621383</c:v>
                </c:pt>
                <c:pt idx="1051">
                  <c:v>74397.93625386557</c:v>
                </c:pt>
                <c:pt idx="1052">
                  <c:v>70477.190902582792</c:v>
                </c:pt>
                <c:pt idx="1053">
                  <c:v>71907.039261881509</c:v>
                </c:pt>
                <c:pt idx="1054">
                  <c:v>74470.923447672525</c:v>
                </c:pt>
                <c:pt idx="1055">
                  <c:v>73905.757774861646</c:v>
                </c:pt>
                <c:pt idx="1056">
                  <c:v>70085.569215901691</c:v>
                </c:pt>
                <c:pt idx="1057">
                  <c:v>72681.39121093748</c:v>
                </c:pt>
                <c:pt idx="1058">
                  <c:v>71980.715135192862</c:v>
                </c:pt>
                <c:pt idx="1059">
                  <c:v>71397.431394831336</c:v>
                </c:pt>
                <c:pt idx="1060">
                  <c:v>72623.14832661947</c:v>
                </c:pt>
                <c:pt idx="1061">
                  <c:v>74100.391682434085</c:v>
                </c:pt>
                <c:pt idx="1062">
                  <c:v>65582.881942749023</c:v>
                </c:pt>
                <c:pt idx="1063">
                  <c:v>72981.651188405347</c:v>
                </c:pt>
                <c:pt idx="1064">
                  <c:v>74902.281352742502</c:v>
                </c:pt>
                <c:pt idx="1065">
                  <c:v>71525.813185119623</c:v>
                </c:pt>
                <c:pt idx="1066">
                  <c:v>72356.939612325019</c:v>
                </c:pt>
                <c:pt idx="1067">
                  <c:v>73612.373709106439</c:v>
                </c:pt>
                <c:pt idx="1068">
                  <c:v>73518.665825398755</c:v>
                </c:pt>
                <c:pt idx="1069">
                  <c:v>69255.725168101009</c:v>
                </c:pt>
                <c:pt idx="1070">
                  <c:v>69772.337472534186</c:v>
                </c:pt>
                <c:pt idx="1071">
                  <c:v>74029.289226277673</c:v>
                </c:pt>
                <c:pt idx="1072">
                  <c:v>72796.145905558267</c:v>
                </c:pt>
                <c:pt idx="1073">
                  <c:v>73004.840638224268</c:v>
                </c:pt>
                <c:pt idx="1074">
                  <c:v>71568.894041315696</c:v>
                </c:pt>
                <c:pt idx="1075">
                  <c:v>71327.446423466987</c:v>
                </c:pt>
                <c:pt idx="1076">
                  <c:v>72806.370083618167</c:v>
                </c:pt>
                <c:pt idx="1077">
                  <c:v>73860.227069091794</c:v>
                </c:pt>
                <c:pt idx="1078">
                  <c:v>72413.612266031909</c:v>
                </c:pt>
                <c:pt idx="1079">
                  <c:v>72832.888543701163</c:v>
                </c:pt>
                <c:pt idx="1080">
                  <c:v>72457.78833923339</c:v>
                </c:pt>
                <c:pt idx="1081">
                  <c:v>70636.065351359037</c:v>
                </c:pt>
                <c:pt idx="1082">
                  <c:v>71318.864344278962</c:v>
                </c:pt>
                <c:pt idx="1083">
                  <c:v>72393.585116577146</c:v>
                </c:pt>
                <c:pt idx="1084">
                  <c:v>71330.742313766474</c:v>
                </c:pt>
                <c:pt idx="1085">
                  <c:v>73425.778043111161</c:v>
                </c:pt>
                <c:pt idx="1086">
                  <c:v>72499.567785072315</c:v>
                </c:pt>
                <c:pt idx="1087">
                  <c:v>68062.74375324251</c:v>
                </c:pt>
                <c:pt idx="1088">
                  <c:v>76164.73190205892</c:v>
                </c:pt>
                <c:pt idx="1089">
                  <c:v>75091.537197875965</c:v>
                </c:pt>
                <c:pt idx="1090">
                  <c:v>75957.342988077813</c:v>
                </c:pt>
                <c:pt idx="1091">
                  <c:v>71623.819655227649</c:v>
                </c:pt>
                <c:pt idx="1092">
                  <c:v>68567.154835637411</c:v>
                </c:pt>
                <c:pt idx="1093">
                  <c:v>74002.361153157559</c:v>
                </c:pt>
                <c:pt idx="1094">
                  <c:v>73686.563528188068</c:v>
                </c:pt>
                <c:pt idx="1095">
                  <c:v>71790.187506739283</c:v>
                </c:pt>
                <c:pt idx="1096">
                  <c:v>72207.138103485093</c:v>
                </c:pt>
                <c:pt idx="1097">
                  <c:v>70411.38638903301</c:v>
                </c:pt>
                <c:pt idx="1098">
                  <c:v>71626.695646540335</c:v>
                </c:pt>
                <c:pt idx="1099">
                  <c:v>72233.530029296875</c:v>
                </c:pt>
                <c:pt idx="1100">
                  <c:v>71663.458559672028</c:v>
                </c:pt>
                <c:pt idx="1101">
                  <c:v>71985.921531168613</c:v>
                </c:pt>
                <c:pt idx="1102">
                  <c:v>72708.016882133481</c:v>
                </c:pt>
                <c:pt idx="1103">
                  <c:v>72916.343427530912</c:v>
                </c:pt>
                <c:pt idx="1104">
                  <c:v>66366.596195220947</c:v>
                </c:pt>
                <c:pt idx="1105">
                  <c:v>75877.196316528323</c:v>
                </c:pt>
                <c:pt idx="1106">
                  <c:v>69377.147815577191</c:v>
                </c:pt>
                <c:pt idx="1107">
                  <c:v>72497.829506429029</c:v>
                </c:pt>
                <c:pt idx="1108">
                  <c:v>69998.951270929989</c:v>
                </c:pt>
                <c:pt idx="1109">
                  <c:v>67640.841783650714</c:v>
                </c:pt>
                <c:pt idx="1110">
                  <c:v>72825.435078938797</c:v>
                </c:pt>
                <c:pt idx="1111">
                  <c:v>73363.030888366702</c:v>
                </c:pt>
                <c:pt idx="1112">
                  <c:v>72707.179505745546</c:v>
                </c:pt>
                <c:pt idx="1113">
                  <c:v>74430.36995544433</c:v>
                </c:pt>
                <c:pt idx="1114">
                  <c:v>67570.77289530437</c:v>
                </c:pt>
                <c:pt idx="1115">
                  <c:v>72291.71994832356</c:v>
                </c:pt>
                <c:pt idx="1116">
                  <c:v>67088.295238494858</c:v>
                </c:pt>
                <c:pt idx="1117">
                  <c:v>71401.86594441731</c:v>
                </c:pt>
                <c:pt idx="1118">
                  <c:v>72669.108308919254</c:v>
                </c:pt>
                <c:pt idx="1119">
                  <c:v>73989.944597371417</c:v>
                </c:pt>
                <c:pt idx="1120">
                  <c:v>73542.249607276914</c:v>
                </c:pt>
                <c:pt idx="1121">
                  <c:v>72533.988459269211</c:v>
                </c:pt>
                <c:pt idx="1122">
                  <c:v>68967.113616307572</c:v>
                </c:pt>
                <c:pt idx="1123">
                  <c:v>72987.227153396598</c:v>
                </c:pt>
                <c:pt idx="1124">
                  <c:v>73145.50043269794</c:v>
                </c:pt>
                <c:pt idx="1125">
                  <c:v>74137.927559407559</c:v>
                </c:pt>
                <c:pt idx="1126">
                  <c:v>72954.170453898114</c:v>
                </c:pt>
                <c:pt idx="1127">
                  <c:v>71821.955329895005</c:v>
                </c:pt>
                <c:pt idx="1128">
                  <c:v>76021.180811564118</c:v>
                </c:pt>
                <c:pt idx="1129">
                  <c:v>75109.365169270837</c:v>
                </c:pt>
                <c:pt idx="1130">
                  <c:v>69717.117468388882</c:v>
                </c:pt>
                <c:pt idx="1131">
                  <c:v>70286.653474934894</c:v>
                </c:pt>
                <c:pt idx="1132">
                  <c:v>72195.151521110529</c:v>
                </c:pt>
                <c:pt idx="1133">
                  <c:v>71192.617544555658</c:v>
                </c:pt>
                <c:pt idx="1134">
                  <c:v>66438.466967264816</c:v>
                </c:pt>
                <c:pt idx="1135">
                  <c:v>76463.898974609387</c:v>
                </c:pt>
                <c:pt idx="1136">
                  <c:v>71595.119786580399</c:v>
                </c:pt>
                <c:pt idx="1137">
                  <c:v>71776.165556081149</c:v>
                </c:pt>
                <c:pt idx="1138">
                  <c:v>71969.968166542036</c:v>
                </c:pt>
                <c:pt idx="1139">
                  <c:v>72420.970375823978</c:v>
                </c:pt>
                <c:pt idx="1140">
                  <c:v>73365.443036905926</c:v>
                </c:pt>
                <c:pt idx="1141">
                  <c:v>72006.444437599203</c:v>
                </c:pt>
                <c:pt idx="1142">
                  <c:v>71480.683420817048</c:v>
                </c:pt>
                <c:pt idx="1143">
                  <c:v>72415.563846842429</c:v>
                </c:pt>
                <c:pt idx="1144">
                  <c:v>72113.262967427581</c:v>
                </c:pt>
                <c:pt idx="1145">
                  <c:v>74511.725226593029</c:v>
                </c:pt>
                <c:pt idx="1146">
                  <c:v>68985.400630696618</c:v>
                </c:pt>
                <c:pt idx="1147">
                  <c:v>71584.875082397455</c:v>
                </c:pt>
                <c:pt idx="1148">
                  <c:v>72548.824418369928</c:v>
                </c:pt>
                <c:pt idx="1149">
                  <c:v>71169.765283203131</c:v>
                </c:pt>
                <c:pt idx="1150">
                  <c:v>72680.528905232743</c:v>
                </c:pt>
                <c:pt idx="1151">
                  <c:v>70814.519202931711</c:v>
                </c:pt>
                <c:pt idx="1152">
                  <c:v>70161.439214070633</c:v>
                </c:pt>
                <c:pt idx="1153">
                  <c:v>69299.809878540051</c:v>
                </c:pt>
                <c:pt idx="1154">
                  <c:v>67945.572184244797</c:v>
                </c:pt>
                <c:pt idx="1155">
                  <c:v>73431.97441914877</c:v>
                </c:pt>
                <c:pt idx="1156">
                  <c:v>69501.216291046148</c:v>
                </c:pt>
                <c:pt idx="1157">
                  <c:v>72446.685795338955</c:v>
                </c:pt>
                <c:pt idx="1158">
                  <c:v>73042.168978850052</c:v>
                </c:pt>
                <c:pt idx="1159">
                  <c:v>68971.531180826816</c:v>
                </c:pt>
                <c:pt idx="1160">
                  <c:v>72552.083511797595</c:v>
                </c:pt>
                <c:pt idx="1161">
                  <c:v>73104.604544067377</c:v>
                </c:pt>
                <c:pt idx="1162">
                  <c:v>72305.824175008136</c:v>
                </c:pt>
                <c:pt idx="1163">
                  <c:v>73558.037016805014</c:v>
                </c:pt>
                <c:pt idx="1164">
                  <c:v>74779.912207539877</c:v>
                </c:pt>
                <c:pt idx="1165">
                  <c:v>70704.466444015488</c:v>
                </c:pt>
                <c:pt idx="1166">
                  <c:v>72574.810898335767</c:v>
                </c:pt>
                <c:pt idx="1167">
                  <c:v>73392.881364695233</c:v>
                </c:pt>
                <c:pt idx="1168">
                  <c:v>69125.165263112387</c:v>
                </c:pt>
                <c:pt idx="1169">
                  <c:v>73838.507297770178</c:v>
                </c:pt>
                <c:pt idx="1170">
                  <c:v>71238.242382812488</c:v>
                </c:pt>
                <c:pt idx="1171">
                  <c:v>67698.444685745242</c:v>
                </c:pt>
                <c:pt idx="1172">
                  <c:v>72968.600388590479</c:v>
                </c:pt>
                <c:pt idx="1173">
                  <c:v>75961.303089396155</c:v>
                </c:pt>
                <c:pt idx="1174">
                  <c:v>69728.183782943073</c:v>
                </c:pt>
                <c:pt idx="1175">
                  <c:v>68941.934449323016</c:v>
                </c:pt>
                <c:pt idx="1176">
                  <c:v>73099.910981241861</c:v>
                </c:pt>
                <c:pt idx="1177">
                  <c:v>68107.514441172272</c:v>
                </c:pt>
                <c:pt idx="1178">
                  <c:v>74188.481939188641</c:v>
                </c:pt>
                <c:pt idx="1179">
                  <c:v>71165.95702152251</c:v>
                </c:pt>
                <c:pt idx="1180">
                  <c:v>72607.415534400949</c:v>
                </c:pt>
                <c:pt idx="1181">
                  <c:v>70757.003443654379</c:v>
                </c:pt>
                <c:pt idx="1182">
                  <c:v>68869.105909411111</c:v>
                </c:pt>
                <c:pt idx="1183">
                  <c:v>70309.331138165784</c:v>
                </c:pt>
                <c:pt idx="1184">
                  <c:v>68453.086495971686</c:v>
                </c:pt>
                <c:pt idx="1185">
                  <c:v>73768.658099365231</c:v>
                </c:pt>
                <c:pt idx="1186">
                  <c:v>69661.523996861783</c:v>
                </c:pt>
                <c:pt idx="1187">
                  <c:v>72151.369215326442</c:v>
                </c:pt>
                <c:pt idx="1188">
                  <c:v>73487.190345255527</c:v>
                </c:pt>
                <c:pt idx="1189">
                  <c:v>65985.239754231778</c:v>
                </c:pt>
                <c:pt idx="1190">
                  <c:v>71583.99753398895</c:v>
                </c:pt>
                <c:pt idx="1191">
                  <c:v>73948.013650512687</c:v>
                </c:pt>
                <c:pt idx="1192">
                  <c:v>74963.855031585685</c:v>
                </c:pt>
                <c:pt idx="1193">
                  <c:v>73809.782920328769</c:v>
                </c:pt>
                <c:pt idx="1194">
                  <c:v>71521.337253824866</c:v>
                </c:pt>
                <c:pt idx="1195">
                  <c:v>68638.983841959634</c:v>
                </c:pt>
                <c:pt idx="1196">
                  <c:v>73102.258974202472</c:v>
                </c:pt>
                <c:pt idx="1197">
                  <c:v>71762.574371337876</c:v>
                </c:pt>
                <c:pt idx="1198">
                  <c:v>72078.670185025534</c:v>
                </c:pt>
                <c:pt idx="1199">
                  <c:v>73068.488693777719</c:v>
                </c:pt>
                <c:pt idx="1200">
                  <c:v>70992.044815826419</c:v>
                </c:pt>
                <c:pt idx="1201">
                  <c:v>72698.730393473306</c:v>
                </c:pt>
                <c:pt idx="1202">
                  <c:v>71517.595967356363</c:v>
                </c:pt>
                <c:pt idx="1203">
                  <c:v>71439.428671455375</c:v>
                </c:pt>
                <c:pt idx="1204">
                  <c:v>69187.10355300903</c:v>
                </c:pt>
                <c:pt idx="1205">
                  <c:v>70446.332748413071</c:v>
                </c:pt>
                <c:pt idx="1206">
                  <c:v>71456.106582132968</c:v>
                </c:pt>
                <c:pt idx="1207">
                  <c:v>71824.317025486613</c:v>
                </c:pt>
                <c:pt idx="1208">
                  <c:v>71324.674150594074</c:v>
                </c:pt>
                <c:pt idx="1209">
                  <c:v>72555.921884155265</c:v>
                </c:pt>
                <c:pt idx="1210">
                  <c:v>73898.522771199554</c:v>
                </c:pt>
                <c:pt idx="1211">
                  <c:v>72866.384057871503</c:v>
                </c:pt>
                <c:pt idx="1212">
                  <c:v>72445.498652648923</c:v>
                </c:pt>
                <c:pt idx="1213">
                  <c:v>70078.621609624228</c:v>
                </c:pt>
                <c:pt idx="1214">
                  <c:v>69374.012279256203</c:v>
                </c:pt>
                <c:pt idx="1215">
                  <c:v>70852.39282824198</c:v>
                </c:pt>
                <c:pt idx="1216">
                  <c:v>72234.779397582999</c:v>
                </c:pt>
                <c:pt idx="1217">
                  <c:v>75074.338902791336</c:v>
                </c:pt>
                <c:pt idx="1218">
                  <c:v>72766.902868588761</c:v>
                </c:pt>
                <c:pt idx="1219">
                  <c:v>71331.423266474405</c:v>
                </c:pt>
                <c:pt idx="1220">
                  <c:v>72231.148291842139</c:v>
                </c:pt>
                <c:pt idx="1221">
                  <c:v>67778.190291976935</c:v>
                </c:pt>
                <c:pt idx="1222">
                  <c:v>72921.292340087894</c:v>
                </c:pt>
                <c:pt idx="1223">
                  <c:v>73761.172430102029</c:v>
                </c:pt>
                <c:pt idx="1224">
                  <c:v>72991.274856416392</c:v>
                </c:pt>
                <c:pt idx="1225">
                  <c:v>72930.543529256189</c:v>
                </c:pt>
                <c:pt idx="1226">
                  <c:v>74751.125143686935</c:v>
                </c:pt>
                <c:pt idx="1227">
                  <c:v>70671.790906778973</c:v>
                </c:pt>
                <c:pt idx="1228">
                  <c:v>69441.86388238272</c:v>
                </c:pt>
                <c:pt idx="1229">
                  <c:v>70636.183355712885</c:v>
                </c:pt>
                <c:pt idx="1230">
                  <c:v>75636.831543986002</c:v>
                </c:pt>
                <c:pt idx="1231">
                  <c:v>75731.573371378574</c:v>
                </c:pt>
                <c:pt idx="1232">
                  <c:v>74643.16981709798</c:v>
                </c:pt>
                <c:pt idx="1233">
                  <c:v>73197.47786865235</c:v>
                </c:pt>
                <c:pt idx="1234">
                  <c:v>72422.002076594043</c:v>
                </c:pt>
                <c:pt idx="1235">
                  <c:v>70275.077801513675</c:v>
                </c:pt>
                <c:pt idx="1236">
                  <c:v>73960.097893524173</c:v>
                </c:pt>
                <c:pt idx="1237">
                  <c:v>68190.05414530437</c:v>
                </c:pt>
                <c:pt idx="1238">
                  <c:v>72828.574681599945</c:v>
                </c:pt>
                <c:pt idx="1239">
                  <c:v>74218.988772074372</c:v>
                </c:pt>
                <c:pt idx="1240">
                  <c:v>70350.457118988023</c:v>
                </c:pt>
                <c:pt idx="1241">
                  <c:v>72445.063740825659</c:v>
                </c:pt>
                <c:pt idx="1242">
                  <c:v>72424.553193155909</c:v>
                </c:pt>
                <c:pt idx="1243">
                  <c:v>74860.179401652014</c:v>
                </c:pt>
                <c:pt idx="1244">
                  <c:v>71856.640690104163</c:v>
                </c:pt>
                <c:pt idx="1245">
                  <c:v>73190.777439371741</c:v>
                </c:pt>
                <c:pt idx="1246">
                  <c:v>72037.754969278976</c:v>
                </c:pt>
                <c:pt idx="1247">
                  <c:v>70398.059975687662</c:v>
                </c:pt>
                <c:pt idx="1248">
                  <c:v>69422.417214949935</c:v>
                </c:pt>
                <c:pt idx="1249">
                  <c:v>72421.621921793616</c:v>
                </c:pt>
                <c:pt idx="1250">
                  <c:v>70096.718742084515</c:v>
                </c:pt>
                <c:pt idx="1251">
                  <c:v>74896.348662312826</c:v>
                </c:pt>
                <c:pt idx="1252">
                  <c:v>73005.82434158324</c:v>
                </c:pt>
                <c:pt idx="1253">
                  <c:v>71869.532715861002</c:v>
                </c:pt>
                <c:pt idx="1254">
                  <c:v>73175.301597086582</c:v>
                </c:pt>
                <c:pt idx="1255">
                  <c:v>70814.613886133826</c:v>
                </c:pt>
                <c:pt idx="1256">
                  <c:v>71159.116501069075</c:v>
                </c:pt>
                <c:pt idx="1257">
                  <c:v>71891.233727010083</c:v>
                </c:pt>
                <c:pt idx="1258">
                  <c:v>73013.769401041674</c:v>
                </c:pt>
                <c:pt idx="1259">
                  <c:v>73336.62142639159</c:v>
                </c:pt>
                <c:pt idx="1260">
                  <c:v>74266.3280816396</c:v>
                </c:pt>
                <c:pt idx="1261">
                  <c:v>72759.671198527009</c:v>
                </c:pt>
                <c:pt idx="1262">
                  <c:v>70701.454686355602</c:v>
                </c:pt>
                <c:pt idx="1263">
                  <c:v>70991.483271280929</c:v>
                </c:pt>
                <c:pt idx="1264">
                  <c:v>73191.075617472336</c:v>
                </c:pt>
                <c:pt idx="1265">
                  <c:v>73895.09318237305</c:v>
                </c:pt>
                <c:pt idx="1266">
                  <c:v>70579.918564860025</c:v>
                </c:pt>
                <c:pt idx="1267">
                  <c:v>70365.729150978717</c:v>
                </c:pt>
                <c:pt idx="1268">
                  <c:v>72664.220087877897</c:v>
                </c:pt>
                <c:pt idx="1269">
                  <c:v>71034.361580912271</c:v>
                </c:pt>
                <c:pt idx="1270">
                  <c:v>71878.12435805003</c:v>
                </c:pt>
                <c:pt idx="1271">
                  <c:v>74297.829263623542</c:v>
                </c:pt>
                <c:pt idx="1272">
                  <c:v>69011.517116038012</c:v>
                </c:pt>
                <c:pt idx="1273">
                  <c:v>72141.512129720053</c:v>
                </c:pt>
                <c:pt idx="1274">
                  <c:v>74920.457410685223</c:v>
                </c:pt>
                <c:pt idx="1275">
                  <c:v>70108.973053328198</c:v>
                </c:pt>
                <c:pt idx="1276">
                  <c:v>72016.779653167716</c:v>
                </c:pt>
                <c:pt idx="1277">
                  <c:v>74086.338529459623</c:v>
                </c:pt>
                <c:pt idx="1278">
                  <c:v>73271.455392328891</c:v>
                </c:pt>
                <c:pt idx="1279">
                  <c:v>70037.680614725759</c:v>
                </c:pt>
                <c:pt idx="1280">
                  <c:v>68686.20337804158</c:v>
                </c:pt>
                <c:pt idx="1281">
                  <c:v>74402.241641235334</c:v>
                </c:pt>
                <c:pt idx="1282">
                  <c:v>72464.414321899414</c:v>
                </c:pt>
                <c:pt idx="1283">
                  <c:v>72606.233769607556</c:v>
                </c:pt>
                <c:pt idx="1284">
                  <c:v>72357.609880352014</c:v>
                </c:pt>
                <c:pt idx="1285">
                  <c:v>72161.832305272415</c:v>
                </c:pt>
                <c:pt idx="1286">
                  <c:v>71897.195611445088</c:v>
                </c:pt>
                <c:pt idx="1287">
                  <c:v>72013.646061197927</c:v>
                </c:pt>
                <c:pt idx="1288">
                  <c:v>72298.303453095752</c:v>
                </c:pt>
                <c:pt idx="1289">
                  <c:v>71684.690045801806</c:v>
                </c:pt>
                <c:pt idx="1290">
                  <c:v>73160.505632527667</c:v>
                </c:pt>
                <c:pt idx="1291">
                  <c:v>71881.69083557128</c:v>
                </c:pt>
                <c:pt idx="1292">
                  <c:v>69853.107132565972</c:v>
                </c:pt>
                <c:pt idx="1293">
                  <c:v>74364.410742441818</c:v>
                </c:pt>
                <c:pt idx="1294">
                  <c:v>71961.253754425037</c:v>
                </c:pt>
                <c:pt idx="1295">
                  <c:v>72779.5149181366</c:v>
                </c:pt>
                <c:pt idx="1296">
                  <c:v>73670.782475026455</c:v>
                </c:pt>
                <c:pt idx="1297">
                  <c:v>67583.735473632813</c:v>
                </c:pt>
                <c:pt idx="1298">
                  <c:v>75656.541950480154</c:v>
                </c:pt>
                <c:pt idx="1299">
                  <c:v>74981.569981892899</c:v>
                </c:pt>
                <c:pt idx="1300">
                  <c:v>74997.508450317371</c:v>
                </c:pt>
                <c:pt idx="1301">
                  <c:v>70849.656729253125</c:v>
                </c:pt>
                <c:pt idx="1302">
                  <c:v>68120.97945454916</c:v>
                </c:pt>
                <c:pt idx="1303">
                  <c:v>72898.971928660074</c:v>
                </c:pt>
                <c:pt idx="1304">
                  <c:v>73894.2396097819</c:v>
                </c:pt>
                <c:pt idx="1305">
                  <c:v>70373.028276685334</c:v>
                </c:pt>
                <c:pt idx="1306">
                  <c:v>70963.989169057211</c:v>
                </c:pt>
                <c:pt idx="1307">
                  <c:v>71452.42738850911</c:v>
                </c:pt>
                <c:pt idx="1308">
                  <c:v>72296.472161865226</c:v>
                </c:pt>
                <c:pt idx="1309">
                  <c:v>71229.07451012927</c:v>
                </c:pt>
                <c:pt idx="1310">
                  <c:v>71648.3795308431</c:v>
                </c:pt>
                <c:pt idx="1311">
                  <c:v>72114.836510976151</c:v>
                </c:pt>
                <c:pt idx="1312">
                  <c:v>71953.180538940433</c:v>
                </c:pt>
                <c:pt idx="1313">
                  <c:v>73814.925587463382</c:v>
                </c:pt>
                <c:pt idx="1314">
                  <c:v>68493.420726776123</c:v>
                </c:pt>
                <c:pt idx="1315">
                  <c:v>74629.535334269211</c:v>
                </c:pt>
                <c:pt idx="1316">
                  <c:v>70376.722230275467</c:v>
                </c:pt>
                <c:pt idx="1317">
                  <c:v>73827.72150751749</c:v>
                </c:pt>
                <c:pt idx="1318">
                  <c:v>68701.687388483682</c:v>
                </c:pt>
                <c:pt idx="1319">
                  <c:v>69000.974242464712</c:v>
                </c:pt>
                <c:pt idx="1320">
                  <c:v>72628.114576466891</c:v>
                </c:pt>
                <c:pt idx="1321">
                  <c:v>73838.985552978513</c:v>
                </c:pt>
                <c:pt idx="1322">
                  <c:v>74143.700365702316</c:v>
                </c:pt>
                <c:pt idx="1323">
                  <c:v>73367.308539835605</c:v>
                </c:pt>
                <c:pt idx="1324">
                  <c:v>68794.574922815955</c:v>
                </c:pt>
                <c:pt idx="1325">
                  <c:v>72801.044832738233</c:v>
                </c:pt>
                <c:pt idx="1326">
                  <c:v>66689.284781646726</c:v>
                </c:pt>
                <c:pt idx="1327">
                  <c:v>71133.106429036445</c:v>
                </c:pt>
                <c:pt idx="1328">
                  <c:v>73708.824164835605</c:v>
                </c:pt>
                <c:pt idx="1329">
                  <c:v>74438.654171752947</c:v>
                </c:pt>
                <c:pt idx="1330">
                  <c:v>74934.473301728562</c:v>
                </c:pt>
                <c:pt idx="1331">
                  <c:v>74422.601660156259</c:v>
                </c:pt>
                <c:pt idx="1332">
                  <c:v>67724.905042521161</c:v>
                </c:pt>
                <c:pt idx="1333">
                  <c:v>72509.853089269003</c:v>
                </c:pt>
                <c:pt idx="1334">
                  <c:v>72570.888834635422</c:v>
                </c:pt>
                <c:pt idx="1335">
                  <c:v>73124.585169474274</c:v>
                </c:pt>
                <c:pt idx="1336">
                  <c:v>73309.892741902659</c:v>
                </c:pt>
                <c:pt idx="1337">
                  <c:v>71363.399971516934</c:v>
                </c:pt>
                <c:pt idx="1338">
                  <c:v>74563.031493123359</c:v>
                </c:pt>
                <c:pt idx="1339">
                  <c:v>75929.114639282227</c:v>
                </c:pt>
                <c:pt idx="1340">
                  <c:v>71012.880569712317</c:v>
                </c:pt>
                <c:pt idx="1341">
                  <c:v>70264.453195190436</c:v>
                </c:pt>
                <c:pt idx="1342">
                  <c:v>71726.717359415692</c:v>
                </c:pt>
                <c:pt idx="1343">
                  <c:v>72497.446704483023</c:v>
                </c:pt>
                <c:pt idx="1344">
                  <c:v>70006.896927897134</c:v>
                </c:pt>
                <c:pt idx="1345">
                  <c:v>75891.200180053725</c:v>
                </c:pt>
                <c:pt idx="1346">
                  <c:v>72971.749242146805</c:v>
                </c:pt>
                <c:pt idx="1347">
                  <c:v>70664.477919769299</c:v>
                </c:pt>
                <c:pt idx="1348">
                  <c:v>73165.403530883777</c:v>
                </c:pt>
                <c:pt idx="1349">
                  <c:v>73627.758305867508</c:v>
                </c:pt>
                <c:pt idx="1350">
                  <c:v>74926.499070231119</c:v>
                </c:pt>
                <c:pt idx="1351">
                  <c:v>73147.867837460843</c:v>
                </c:pt>
                <c:pt idx="1352">
                  <c:v>72112.052479553226</c:v>
                </c:pt>
                <c:pt idx="1353">
                  <c:v>72705.221018441502</c:v>
                </c:pt>
                <c:pt idx="1354">
                  <c:v>71327.879812876388</c:v>
                </c:pt>
                <c:pt idx="1355">
                  <c:v>74897.761030069974</c:v>
                </c:pt>
                <c:pt idx="1356">
                  <c:v>65413.029934692378</c:v>
                </c:pt>
                <c:pt idx="1357">
                  <c:v>72443.583657709751</c:v>
                </c:pt>
                <c:pt idx="1358">
                  <c:v>73862.145458602899</c:v>
                </c:pt>
                <c:pt idx="1359">
                  <c:v>71946.356218465167</c:v>
                </c:pt>
                <c:pt idx="1360">
                  <c:v>73324.705392456061</c:v>
                </c:pt>
                <c:pt idx="1361">
                  <c:v>69725.252243041978</c:v>
                </c:pt>
                <c:pt idx="1362">
                  <c:v>72654.737974039701</c:v>
                </c:pt>
                <c:pt idx="1363">
                  <c:v>69759.608342488602</c:v>
                </c:pt>
                <c:pt idx="1364">
                  <c:v>66839.057951736453</c:v>
                </c:pt>
                <c:pt idx="1365">
                  <c:v>75084.778677368173</c:v>
                </c:pt>
                <c:pt idx="1366">
                  <c:v>71946.342003393176</c:v>
                </c:pt>
                <c:pt idx="1367">
                  <c:v>71384.33797607421</c:v>
                </c:pt>
                <c:pt idx="1368">
                  <c:v>73265.30993448892</c:v>
                </c:pt>
                <c:pt idx="1369">
                  <c:v>69221.756056722021</c:v>
                </c:pt>
                <c:pt idx="1370">
                  <c:v>73898.93915506998</c:v>
                </c:pt>
                <c:pt idx="1371">
                  <c:v>73303.983050537106</c:v>
                </c:pt>
                <c:pt idx="1372">
                  <c:v>72522.734697469059</c:v>
                </c:pt>
                <c:pt idx="1373">
                  <c:v>75301.649621582037</c:v>
                </c:pt>
                <c:pt idx="1374">
                  <c:v>73553.754925537098</c:v>
                </c:pt>
                <c:pt idx="1375">
                  <c:v>73052.55776252746</c:v>
                </c:pt>
                <c:pt idx="1376">
                  <c:v>71718.226641337067</c:v>
                </c:pt>
                <c:pt idx="1377">
                  <c:v>73635.477569580078</c:v>
                </c:pt>
                <c:pt idx="1378">
                  <c:v>70626.670679982504</c:v>
                </c:pt>
                <c:pt idx="1379">
                  <c:v>72441.73957614899</c:v>
                </c:pt>
                <c:pt idx="1380">
                  <c:v>68885.862345886228</c:v>
                </c:pt>
                <c:pt idx="1381">
                  <c:v>69155.084185663858</c:v>
                </c:pt>
                <c:pt idx="1382">
                  <c:v>73276.481777954104</c:v>
                </c:pt>
                <c:pt idx="1383">
                  <c:v>74677.239035034174</c:v>
                </c:pt>
                <c:pt idx="1384">
                  <c:v>70276.016232538226</c:v>
                </c:pt>
                <c:pt idx="1385">
                  <c:v>71087.787027740487</c:v>
                </c:pt>
                <c:pt idx="1386">
                  <c:v>70116.386009724942</c:v>
                </c:pt>
                <c:pt idx="1387">
                  <c:v>69098.87600199382</c:v>
                </c:pt>
                <c:pt idx="1388">
                  <c:v>74639.502271525052</c:v>
                </c:pt>
                <c:pt idx="1389">
                  <c:v>72854.044928995761</c:v>
                </c:pt>
                <c:pt idx="1390">
                  <c:v>72571.43780110676</c:v>
                </c:pt>
                <c:pt idx="1391">
                  <c:v>72495.158591969797</c:v>
                </c:pt>
                <c:pt idx="1392">
                  <c:v>69088.197587076836</c:v>
                </c:pt>
                <c:pt idx="1393">
                  <c:v>70836.410865052545</c:v>
                </c:pt>
                <c:pt idx="1394">
                  <c:v>70449.021733601883</c:v>
                </c:pt>
                <c:pt idx="1395">
                  <c:v>73375.697758992523</c:v>
                </c:pt>
                <c:pt idx="1396">
                  <c:v>69997.877918370563</c:v>
                </c:pt>
                <c:pt idx="1397">
                  <c:v>73480.526128133133</c:v>
                </c:pt>
                <c:pt idx="1398">
                  <c:v>72635.905202484137</c:v>
                </c:pt>
                <c:pt idx="1399">
                  <c:v>67375.865137735993</c:v>
                </c:pt>
                <c:pt idx="1400">
                  <c:v>71962.947033754986</c:v>
                </c:pt>
                <c:pt idx="1401">
                  <c:v>73380.242332967129</c:v>
                </c:pt>
                <c:pt idx="1402">
                  <c:v>75080.25423889159</c:v>
                </c:pt>
                <c:pt idx="1403">
                  <c:v>73772.234947713208</c:v>
                </c:pt>
                <c:pt idx="1404">
                  <c:v>68438.190859858194</c:v>
                </c:pt>
                <c:pt idx="1405">
                  <c:v>67071.259711710605</c:v>
                </c:pt>
                <c:pt idx="1406">
                  <c:v>71826.677614212036</c:v>
                </c:pt>
                <c:pt idx="1407">
                  <c:v>71123.087354620293</c:v>
                </c:pt>
                <c:pt idx="1408">
                  <c:v>74598.622524261475</c:v>
                </c:pt>
                <c:pt idx="1409">
                  <c:v>72858.607402928668</c:v>
                </c:pt>
                <c:pt idx="1410">
                  <c:v>71508.079998397821</c:v>
                </c:pt>
                <c:pt idx="1411">
                  <c:v>72194.952103678399</c:v>
                </c:pt>
                <c:pt idx="1412">
                  <c:v>69807.123737335205</c:v>
                </c:pt>
                <c:pt idx="1413">
                  <c:v>70528.386759146058</c:v>
                </c:pt>
                <c:pt idx="1414">
                  <c:v>68608.386715952554</c:v>
                </c:pt>
                <c:pt idx="1415">
                  <c:v>67780.997228725755</c:v>
                </c:pt>
                <c:pt idx="1416">
                  <c:v>71425.233232053113</c:v>
                </c:pt>
                <c:pt idx="1417">
                  <c:v>71766.596173699712</c:v>
                </c:pt>
                <c:pt idx="1418">
                  <c:v>69778.106920274106</c:v>
                </c:pt>
                <c:pt idx="1419">
                  <c:v>72563.9966389974</c:v>
                </c:pt>
                <c:pt idx="1420">
                  <c:v>73152.462632242838</c:v>
                </c:pt>
                <c:pt idx="1421">
                  <c:v>71263.569212484363</c:v>
                </c:pt>
                <c:pt idx="1422">
                  <c:v>72541.215447711933</c:v>
                </c:pt>
                <c:pt idx="1423">
                  <c:v>72911.331677627561</c:v>
                </c:pt>
                <c:pt idx="1424">
                  <c:v>66295.849620564783</c:v>
                </c:pt>
                <c:pt idx="1425">
                  <c:v>71000.546098073333</c:v>
                </c:pt>
                <c:pt idx="1426">
                  <c:v>71341.633111858362</c:v>
                </c:pt>
                <c:pt idx="1427">
                  <c:v>75495.90190938313</c:v>
                </c:pt>
                <c:pt idx="1428">
                  <c:v>72873.760315259293</c:v>
                </c:pt>
                <c:pt idx="1429">
                  <c:v>72579.656511433917</c:v>
                </c:pt>
                <c:pt idx="1430">
                  <c:v>73820.798001861564</c:v>
                </c:pt>
                <c:pt idx="1431">
                  <c:v>65399.793945439655</c:v>
                </c:pt>
                <c:pt idx="1432">
                  <c:v>74481.096140543625</c:v>
                </c:pt>
                <c:pt idx="1433">
                  <c:v>72551.184771410612</c:v>
                </c:pt>
                <c:pt idx="1434">
                  <c:v>71504.682948939007</c:v>
                </c:pt>
                <c:pt idx="1435">
                  <c:v>74431.872853597015</c:v>
                </c:pt>
                <c:pt idx="1436">
                  <c:v>76579.165775553382</c:v>
                </c:pt>
                <c:pt idx="1437">
                  <c:v>71709.329458618173</c:v>
                </c:pt>
                <c:pt idx="1438">
                  <c:v>69400.622269694009</c:v>
                </c:pt>
                <c:pt idx="1439">
                  <c:v>71685.843254121151</c:v>
                </c:pt>
                <c:pt idx="1440">
                  <c:v>72913.111970011392</c:v>
                </c:pt>
                <c:pt idx="1441">
                  <c:v>73991.199379475918</c:v>
                </c:pt>
                <c:pt idx="1442">
                  <c:v>74451.262550862622</c:v>
                </c:pt>
                <c:pt idx="1443">
                  <c:v>72183.246556599945</c:v>
                </c:pt>
                <c:pt idx="1444">
                  <c:v>72102.119331296286</c:v>
                </c:pt>
                <c:pt idx="1445">
                  <c:v>71552.879500325522</c:v>
                </c:pt>
                <c:pt idx="1446">
                  <c:v>74935.684146944681</c:v>
                </c:pt>
                <c:pt idx="1447">
                  <c:v>68852.858733113593</c:v>
                </c:pt>
                <c:pt idx="1448">
                  <c:v>73040.179049428305</c:v>
                </c:pt>
                <c:pt idx="1449">
                  <c:v>73865.691837565115</c:v>
                </c:pt>
                <c:pt idx="1450">
                  <c:v>72556.446663411465</c:v>
                </c:pt>
                <c:pt idx="1451">
                  <c:v>72765.489665540066</c:v>
                </c:pt>
                <c:pt idx="1452">
                  <c:v>72193.051562500012</c:v>
                </c:pt>
                <c:pt idx="1453">
                  <c:v>73817.013342793784</c:v>
                </c:pt>
                <c:pt idx="1454">
                  <c:v>73748.733535003674</c:v>
                </c:pt>
                <c:pt idx="1455">
                  <c:v>73577.674766031894</c:v>
                </c:pt>
                <c:pt idx="1456">
                  <c:v>73148.804296874994</c:v>
                </c:pt>
                <c:pt idx="1457">
                  <c:v>70652.231615320838</c:v>
                </c:pt>
                <c:pt idx="1458">
                  <c:v>69329.405479160938</c:v>
                </c:pt>
                <c:pt idx="1459">
                  <c:v>72232.538681372011</c:v>
                </c:pt>
                <c:pt idx="1460">
                  <c:v>70681.956046040854</c:v>
                </c:pt>
                <c:pt idx="1461">
                  <c:v>73662.302081298825</c:v>
                </c:pt>
                <c:pt idx="1462">
                  <c:v>73288.906361897782</c:v>
                </c:pt>
                <c:pt idx="1463">
                  <c:v>72994.347637939441</c:v>
                </c:pt>
                <c:pt idx="1464">
                  <c:v>73656.556190999341</c:v>
                </c:pt>
                <c:pt idx="1465">
                  <c:v>71320.130181884771</c:v>
                </c:pt>
                <c:pt idx="1466">
                  <c:v>72451.920506286624</c:v>
                </c:pt>
                <c:pt idx="1467">
                  <c:v>72225.431174723315</c:v>
                </c:pt>
                <c:pt idx="1468">
                  <c:v>73957.929281616205</c:v>
                </c:pt>
                <c:pt idx="1469">
                  <c:v>72606.690049235025</c:v>
                </c:pt>
                <c:pt idx="1470">
                  <c:v>74162.699742635086</c:v>
                </c:pt>
                <c:pt idx="1471">
                  <c:v>73544.842096964523</c:v>
                </c:pt>
                <c:pt idx="1472">
                  <c:v>68936.66847232978</c:v>
                </c:pt>
                <c:pt idx="1473">
                  <c:v>71786.491505177808</c:v>
                </c:pt>
                <c:pt idx="1474">
                  <c:v>73605.977548472074</c:v>
                </c:pt>
                <c:pt idx="1475">
                  <c:v>74318.03618672688</c:v>
                </c:pt>
                <c:pt idx="1476">
                  <c:v>70291.821356201166</c:v>
                </c:pt>
                <c:pt idx="1477">
                  <c:v>70828.877569580058</c:v>
                </c:pt>
                <c:pt idx="1478">
                  <c:v>72379.954244931519</c:v>
                </c:pt>
                <c:pt idx="1479">
                  <c:v>71196.982158406579</c:v>
                </c:pt>
                <c:pt idx="1480">
                  <c:v>72837.046156819662</c:v>
                </c:pt>
                <c:pt idx="1481">
                  <c:v>74114.823089917496</c:v>
                </c:pt>
                <c:pt idx="1482">
                  <c:v>70332.244347127285</c:v>
                </c:pt>
                <c:pt idx="1483">
                  <c:v>72958.376634724933</c:v>
                </c:pt>
                <c:pt idx="1484">
                  <c:v>74632.721701049799</c:v>
                </c:pt>
                <c:pt idx="1485">
                  <c:v>70584.882138061526</c:v>
                </c:pt>
                <c:pt idx="1486">
                  <c:v>72782.992467244476</c:v>
                </c:pt>
                <c:pt idx="1487">
                  <c:v>73338.02000020344</c:v>
                </c:pt>
                <c:pt idx="1488">
                  <c:v>73892.753437296546</c:v>
                </c:pt>
                <c:pt idx="1489">
                  <c:v>70833.077576192212</c:v>
                </c:pt>
                <c:pt idx="1490">
                  <c:v>69321.57429781754</c:v>
                </c:pt>
                <c:pt idx="1491">
                  <c:v>74930.940333048507</c:v>
                </c:pt>
                <c:pt idx="1492">
                  <c:v>72250.647233072916</c:v>
                </c:pt>
                <c:pt idx="1493">
                  <c:v>72476.017000834137</c:v>
                </c:pt>
                <c:pt idx="1494">
                  <c:v>71841.173303222633</c:v>
                </c:pt>
                <c:pt idx="1495">
                  <c:v>72604.645426940915</c:v>
                </c:pt>
                <c:pt idx="1496">
                  <c:v>72093.226258850089</c:v>
                </c:pt>
                <c:pt idx="1497">
                  <c:v>73806.475110880536</c:v>
                </c:pt>
                <c:pt idx="1498">
                  <c:v>72200.140814208993</c:v>
                </c:pt>
                <c:pt idx="1499">
                  <c:v>72911.175594075525</c:v>
                </c:pt>
                <c:pt idx="1500">
                  <c:v>74420.80102539064</c:v>
                </c:pt>
                <c:pt idx="1501">
                  <c:v>70518.960212071746</c:v>
                </c:pt>
                <c:pt idx="1502">
                  <c:v>71017.336941655478</c:v>
                </c:pt>
                <c:pt idx="1503">
                  <c:v>71619.219740104672</c:v>
                </c:pt>
                <c:pt idx="1504">
                  <c:v>71353.697086842847</c:v>
                </c:pt>
                <c:pt idx="1505">
                  <c:v>73911.196719487518</c:v>
                </c:pt>
                <c:pt idx="1506">
                  <c:v>72763.663837242115</c:v>
                </c:pt>
                <c:pt idx="1507">
                  <c:v>66987.617454465231</c:v>
                </c:pt>
                <c:pt idx="1508">
                  <c:v>74347.203403727195</c:v>
                </c:pt>
                <c:pt idx="1509">
                  <c:v>74695.24400736492</c:v>
                </c:pt>
                <c:pt idx="1510">
                  <c:v>76546.758060709632</c:v>
                </c:pt>
                <c:pt idx="1511">
                  <c:v>72115.308634948728</c:v>
                </c:pt>
                <c:pt idx="1512">
                  <c:v>70447.481762568146</c:v>
                </c:pt>
                <c:pt idx="1513">
                  <c:v>74164.828412373856</c:v>
                </c:pt>
                <c:pt idx="1514">
                  <c:v>74060.23614400228</c:v>
                </c:pt>
                <c:pt idx="1515">
                  <c:v>70728.48201814045</c:v>
                </c:pt>
                <c:pt idx="1516">
                  <c:v>72326.449033355704</c:v>
                </c:pt>
                <c:pt idx="1517">
                  <c:v>71358.624886576319</c:v>
                </c:pt>
                <c:pt idx="1518">
                  <c:v>71549.05447794596</c:v>
                </c:pt>
                <c:pt idx="1519">
                  <c:v>72235.135717773432</c:v>
                </c:pt>
                <c:pt idx="1520">
                  <c:v>70427.654299228729</c:v>
                </c:pt>
                <c:pt idx="1521">
                  <c:v>73458.616507975268</c:v>
                </c:pt>
                <c:pt idx="1522">
                  <c:v>72184.872829691565</c:v>
                </c:pt>
                <c:pt idx="1523">
                  <c:v>73064.065797424308</c:v>
                </c:pt>
                <c:pt idx="1524">
                  <c:v>67480.194713592544</c:v>
                </c:pt>
                <c:pt idx="1525">
                  <c:v>74268.237497965485</c:v>
                </c:pt>
                <c:pt idx="1526">
                  <c:v>70811.002911376956</c:v>
                </c:pt>
                <c:pt idx="1527">
                  <c:v>73757.517090861002</c:v>
                </c:pt>
                <c:pt idx="1528">
                  <c:v>70933.483602905268</c:v>
                </c:pt>
                <c:pt idx="1529">
                  <c:v>66025.258263842261</c:v>
                </c:pt>
                <c:pt idx="1530">
                  <c:v>72730.494782892856</c:v>
                </c:pt>
                <c:pt idx="1531">
                  <c:v>73921.216641235354</c:v>
                </c:pt>
                <c:pt idx="1532">
                  <c:v>72014.757620239252</c:v>
                </c:pt>
                <c:pt idx="1533">
                  <c:v>73112.954916763309</c:v>
                </c:pt>
                <c:pt idx="1534">
                  <c:v>70345.70826072694</c:v>
                </c:pt>
                <c:pt idx="1535">
                  <c:v>71908.461078898108</c:v>
                </c:pt>
                <c:pt idx="1536">
                  <c:v>67460.654668935138</c:v>
                </c:pt>
                <c:pt idx="1537">
                  <c:v>68066.742014416042</c:v>
                </c:pt>
                <c:pt idx="1538">
                  <c:v>71262.660766601563</c:v>
                </c:pt>
                <c:pt idx="1539">
                  <c:v>72333.149738566062</c:v>
                </c:pt>
                <c:pt idx="1540">
                  <c:v>72473.144206746409</c:v>
                </c:pt>
                <c:pt idx="1541">
                  <c:v>74061.30557250978</c:v>
                </c:pt>
                <c:pt idx="1542">
                  <c:v>67603.892962646481</c:v>
                </c:pt>
                <c:pt idx="1543">
                  <c:v>74744.205468750006</c:v>
                </c:pt>
                <c:pt idx="1544">
                  <c:v>73308.540835571272</c:v>
                </c:pt>
                <c:pt idx="1545">
                  <c:v>72682.315967814124</c:v>
                </c:pt>
                <c:pt idx="1546">
                  <c:v>72875.950135294595</c:v>
                </c:pt>
                <c:pt idx="1547">
                  <c:v>70824.140761820454</c:v>
                </c:pt>
                <c:pt idx="1548">
                  <c:v>74067.901166788739</c:v>
                </c:pt>
                <c:pt idx="1549">
                  <c:v>73440.39862772623</c:v>
                </c:pt>
                <c:pt idx="1550">
                  <c:v>69348.827361297619</c:v>
                </c:pt>
                <c:pt idx="1551">
                  <c:v>70436.688722737614</c:v>
                </c:pt>
                <c:pt idx="1552">
                  <c:v>71408.872924168914</c:v>
                </c:pt>
                <c:pt idx="1553">
                  <c:v>71573.200315348295</c:v>
                </c:pt>
                <c:pt idx="1554">
                  <c:v>68854.565753173825</c:v>
                </c:pt>
                <c:pt idx="1555">
                  <c:v>73875.549453735352</c:v>
                </c:pt>
                <c:pt idx="1556">
                  <c:v>71894.305921173087</c:v>
                </c:pt>
                <c:pt idx="1557">
                  <c:v>70707.202959442162</c:v>
                </c:pt>
                <c:pt idx="1558">
                  <c:v>73486.873870849609</c:v>
                </c:pt>
                <c:pt idx="1559">
                  <c:v>73174.723863728825</c:v>
                </c:pt>
                <c:pt idx="1560">
                  <c:v>75056.972506713864</c:v>
                </c:pt>
                <c:pt idx="1561">
                  <c:v>72430.752337074271</c:v>
                </c:pt>
                <c:pt idx="1562">
                  <c:v>71917.607781982428</c:v>
                </c:pt>
                <c:pt idx="1563">
                  <c:v>71726.223353068039</c:v>
                </c:pt>
                <c:pt idx="1564">
                  <c:v>71819.794980875653</c:v>
                </c:pt>
                <c:pt idx="1565">
                  <c:v>74031.247134145102</c:v>
                </c:pt>
                <c:pt idx="1566">
                  <c:v>64754.53486938477</c:v>
                </c:pt>
                <c:pt idx="1567">
                  <c:v>73249.85411160787</c:v>
                </c:pt>
                <c:pt idx="1568">
                  <c:v>73554.509483337402</c:v>
                </c:pt>
                <c:pt idx="1569">
                  <c:v>71896.968806203193</c:v>
                </c:pt>
                <c:pt idx="1570">
                  <c:v>72663.424004872635</c:v>
                </c:pt>
                <c:pt idx="1571">
                  <c:v>71387.638137817383</c:v>
                </c:pt>
                <c:pt idx="1572">
                  <c:v>71468.880816650402</c:v>
                </c:pt>
                <c:pt idx="1573">
                  <c:v>70649.668780517575</c:v>
                </c:pt>
                <c:pt idx="1574">
                  <c:v>68342.6596110026</c:v>
                </c:pt>
                <c:pt idx="1575">
                  <c:v>73530.33248799642</c:v>
                </c:pt>
                <c:pt idx="1576">
                  <c:v>70078.133989461261</c:v>
                </c:pt>
                <c:pt idx="1577">
                  <c:v>70747.423989041665</c:v>
                </c:pt>
                <c:pt idx="1578">
                  <c:v>70630.594369792947</c:v>
                </c:pt>
                <c:pt idx="1579">
                  <c:v>67332.702123260504</c:v>
                </c:pt>
                <c:pt idx="1580">
                  <c:v>71456.353299355804</c:v>
                </c:pt>
                <c:pt idx="1581">
                  <c:v>74395.872278849274</c:v>
                </c:pt>
                <c:pt idx="1582">
                  <c:v>71631.062002563471</c:v>
                </c:pt>
                <c:pt idx="1583">
                  <c:v>73712.400324503571</c:v>
                </c:pt>
                <c:pt idx="1584">
                  <c:v>74358.045431009916</c:v>
                </c:pt>
                <c:pt idx="1585">
                  <c:v>71912.918859799713</c:v>
                </c:pt>
                <c:pt idx="1586">
                  <c:v>71539.151499684653</c:v>
                </c:pt>
                <c:pt idx="1587">
                  <c:v>74114.79714152019</c:v>
                </c:pt>
                <c:pt idx="1588">
                  <c:v>68685.849835475296</c:v>
                </c:pt>
                <c:pt idx="1589">
                  <c:v>75030.975978533432</c:v>
                </c:pt>
                <c:pt idx="1590">
                  <c:v>71633.787139892564</c:v>
                </c:pt>
                <c:pt idx="1591">
                  <c:v>67907.962824503586</c:v>
                </c:pt>
                <c:pt idx="1592">
                  <c:v>72172.623435465503</c:v>
                </c:pt>
                <c:pt idx="1593">
                  <c:v>75350.950535074866</c:v>
                </c:pt>
                <c:pt idx="1594">
                  <c:v>69743.636740080503</c:v>
                </c:pt>
                <c:pt idx="1595">
                  <c:v>70870.367779604596</c:v>
                </c:pt>
                <c:pt idx="1596">
                  <c:v>69596.19762967428</c:v>
                </c:pt>
                <c:pt idx="1597">
                  <c:v>68149.651764170339</c:v>
                </c:pt>
                <c:pt idx="1598">
                  <c:v>73430.986095174158</c:v>
                </c:pt>
                <c:pt idx="1599">
                  <c:v>72654.838280232754</c:v>
                </c:pt>
                <c:pt idx="1600">
                  <c:v>73231.976602172857</c:v>
                </c:pt>
                <c:pt idx="1601">
                  <c:v>71033.026395034787</c:v>
                </c:pt>
                <c:pt idx="1602">
                  <c:v>68588.345052083328</c:v>
                </c:pt>
                <c:pt idx="1603">
                  <c:v>69438.084856096917</c:v>
                </c:pt>
                <c:pt idx="1604">
                  <c:v>68894.690925598145</c:v>
                </c:pt>
                <c:pt idx="1605">
                  <c:v>72435.69435704549</c:v>
                </c:pt>
                <c:pt idx="1606">
                  <c:v>69706.419885762545</c:v>
                </c:pt>
                <c:pt idx="1607">
                  <c:v>71232.979739379865</c:v>
                </c:pt>
                <c:pt idx="1608">
                  <c:v>72617.467702515918</c:v>
                </c:pt>
                <c:pt idx="1609">
                  <c:v>68061.227632649738</c:v>
                </c:pt>
                <c:pt idx="1610">
                  <c:v>73925.779407755545</c:v>
                </c:pt>
                <c:pt idx="1611">
                  <c:v>74432.713014729816</c:v>
                </c:pt>
                <c:pt idx="1612">
                  <c:v>75309.335504150382</c:v>
                </c:pt>
                <c:pt idx="1613">
                  <c:v>73101.912227376306</c:v>
                </c:pt>
                <c:pt idx="1614">
                  <c:v>69842.779934469843</c:v>
                </c:pt>
                <c:pt idx="1615">
                  <c:v>68433.870284016928</c:v>
                </c:pt>
                <c:pt idx="1616">
                  <c:v>70813.613374328619</c:v>
                </c:pt>
                <c:pt idx="1617">
                  <c:v>73006.168050130203</c:v>
                </c:pt>
                <c:pt idx="1618">
                  <c:v>73362.994895362848</c:v>
                </c:pt>
                <c:pt idx="1619">
                  <c:v>71670.114625930786</c:v>
                </c:pt>
                <c:pt idx="1620">
                  <c:v>71407.721284103391</c:v>
                </c:pt>
                <c:pt idx="1621">
                  <c:v>72191.92823486327</c:v>
                </c:pt>
                <c:pt idx="1622">
                  <c:v>71169.532892354327</c:v>
                </c:pt>
                <c:pt idx="1623">
                  <c:v>71537.573567962652</c:v>
                </c:pt>
                <c:pt idx="1624">
                  <c:v>67529.144283294678</c:v>
                </c:pt>
                <c:pt idx="1625">
                  <c:v>69274.587172929445</c:v>
                </c:pt>
                <c:pt idx="1626">
                  <c:v>71461.285014851892</c:v>
                </c:pt>
                <c:pt idx="1627">
                  <c:v>72352.596692911786</c:v>
                </c:pt>
                <c:pt idx="1628">
                  <c:v>71881.917135492957</c:v>
                </c:pt>
                <c:pt idx="1629">
                  <c:v>71723.678855323786</c:v>
                </c:pt>
                <c:pt idx="1630">
                  <c:v>73920.676990636188</c:v>
                </c:pt>
                <c:pt idx="1631">
                  <c:v>72595.475979232782</c:v>
                </c:pt>
                <c:pt idx="1632">
                  <c:v>73323.290432739261</c:v>
                </c:pt>
                <c:pt idx="1633">
                  <c:v>70679.90651957193</c:v>
                </c:pt>
                <c:pt idx="1634">
                  <c:v>68031.163853963211</c:v>
                </c:pt>
                <c:pt idx="1635">
                  <c:v>69933.976698939005</c:v>
                </c:pt>
                <c:pt idx="1636">
                  <c:v>71215.482541910795</c:v>
                </c:pt>
                <c:pt idx="1637">
                  <c:v>73041.100061289471</c:v>
                </c:pt>
                <c:pt idx="1638">
                  <c:v>72239.033778889978</c:v>
                </c:pt>
                <c:pt idx="1639">
                  <c:v>72596.380464951202</c:v>
                </c:pt>
                <c:pt idx="1640">
                  <c:v>72698.387855275476</c:v>
                </c:pt>
                <c:pt idx="1641">
                  <c:v>69517.780231603014</c:v>
                </c:pt>
                <c:pt idx="1642">
                  <c:v>72572.926153818771</c:v>
                </c:pt>
                <c:pt idx="1643">
                  <c:v>72769.662302462253</c:v>
                </c:pt>
                <c:pt idx="1644">
                  <c:v>73272.066747029618</c:v>
                </c:pt>
                <c:pt idx="1645">
                  <c:v>74544.45225931803</c:v>
                </c:pt>
                <c:pt idx="1646">
                  <c:v>75129.41746114094</c:v>
                </c:pt>
                <c:pt idx="1647">
                  <c:v>72086.600052897134</c:v>
                </c:pt>
                <c:pt idx="1648">
                  <c:v>69487.264958222717</c:v>
                </c:pt>
                <c:pt idx="1649">
                  <c:v>72449.017130057007</c:v>
                </c:pt>
                <c:pt idx="1650">
                  <c:v>74943.423418426508</c:v>
                </c:pt>
                <c:pt idx="1651">
                  <c:v>72933.411709086096</c:v>
                </c:pt>
                <c:pt idx="1652">
                  <c:v>74282.019953409836</c:v>
                </c:pt>
                <c:pt idx="1653">
                  <c:v>72856.335246785486</c:v>
                </c:pt>
                <c:pt idx="1654">
                  <c:v>72900.753893470785</c:v>
                </c:pt>
                <c:pt idx="1655">
                  <c:v>70475.538960011807</c:v>
                </c:pt>
                <c:pt idx="1656">
                  <c:v>74618.00333404541</c:v>
                </c:pt>
                <c:pt idx="1657">
                  <c:v>68188.604256184903</c:v>
                </c:pt>
                <c:pt idx="1658">
                  <c:v>73914.981821695954</c:v>
                </c:pt>
                <c:pt idx="1659">
                  <c:v>74383.103733952827</c:v>
                </c:pt>
                <c:pt idx="1660">
                  <c:v>71808.411316172278</c:v>
                </c:pt>
                <c:pt idx="1661">
                  <c:v>71311.069377422333</c:v>
                </c:pt>
                <c:pt idx="1662">
                  <c:v>72871.918964640281</c:v>
                </c:pt>
                <c:pt idx="1663">
                  <c:v>74441.215223185223</c:v>
                </c:pt>
                <c:pt idx="1664">
                  <c:v>73484.590741221109</c:v>
                </c:pt>
                <c:pt idx="1665">
                  <c:v>72842.635656738275</c:v>
                </c:pt>
                <c:pt idx="1666">
                  <c:v>74042.811206054685</c:v>
                </c:pt>
                <c:pt idx="1667">
                  <c:v>70011.236631981548</c:v>
                </c:pt>
                <c:pt idx="1668">
                  <c:v>68161.738435602194</c:v>
                </c:pt>
                <c:pt idx="1669">
                  <c:v>72871.783339778573</c:v>
                </c:pt>
                <c:pt idx="1670">
                  <c:v>70345.198184967026</c:v>
                </c:pt>
                <c:pt idx="1671">
                  <c:v>73520.949825032556</c:v>
                </c:pt>
                <c:pt idx="1672">
                  <c:v>73847.227706178033</c:v>
                </c:pt>
                <c:pt idx="1673">
                  <c:v>71524.07141927084</c:v>
                </c:pt>
                <c:pt idx="1674">
                  <c:v>74558.323171997079</c:v>
                </c:pt>
                <c:pt idx="1675">
                  <c:v>70429.092287826526</c:v>
                </c:pt>
                <c:pt idx="1676">
                  <c:v>72897.793501790366</c:v>
                </c:pt>
                <c:pt idx="1677">
                  <c:v>73399.080747731525</c:v>
                </c:pt>
                <c:pt idx="1678">
                  <c:v>71389.021050008145</c:v>
                </c:pt>
                <c:pt idx="1679">
                  <c:v>75257.480904134107</c:v>
                </c:pt>
                <c:pt idx="1680">
                  <c:v>74726.917448043823</c:v>
                </c:pt>
                <c:pt idx="1681">
                  <c:v>75271.355920410162</c:v>
                </c:pt>
                <c:pt idx="1682">
                  <c:v>70174.387676874787</c:v>
                </c:pt>
                <c:pt idx="1683">
                  <c:v>72271.927607218429</c:v>
                </c:pt>
                <c:pt idx="1684">
                  <c:v>74032.978893280029</c:v>
                </c:pt>
                <c:pt idx="1685">
                  <c:v>73390.269043986002</c:v>
                </c:pt>
                <c:pt idx="1686">
                  <c:v>68989.760408608126</c:v>
                </c:pt>
                <c:pt idx="1687">
                  <c:v>71145.193009440089</c:v>
                </c:pt>
                <c:pt idx="1688">
                  <c:v>70809.570514933264</c:v>
                </c:pt>
                <c:pt idx="1689">
                  <c:v>70662.823025512698</c:v>
                </c:pt>
                <c:pt idx="1690">
                  <c:v>72842.471295166019</c:v>
                </c:pt>
                <c:pt idx="1691">
                  <c:v>73951.400844319665</c:v>
                </c:pt>
                <c:pt idx="1692">
                  <c:v>68756.273559570313</c:v>
                </c:pt>
                <c:pt idx="1693">
                  <c:v>72661.697040812171</c:v>
                </c:pt>
                <c:pt idx="1694">
                  <c:v>76082.343720499674</c:v>
                </c:pt>
                <c:pt idx="1695">
                  <c:v>71213.636753845218</c:v>
                </c:pt>
                <c:pt idx="1696">
                  <c:v>73352.978984578454</c:v>
                </c:pt>
                <c:pt idx="1697">
                  <c:v>73605.331128438309</c:v>
                </c:pt>
                <c:pt idx="1698">
                  <c:v>74657.659598795581</c:v>
                </c:pt>
                <c:pt idx="1699">
                  <c:v>70647.273778279618</c:v>
                </c:pt>
                <c:pt idx="1700">
                  <c:v>69103.045334943148</c:v>
                </c:pt>
                <c:pt idx="1701">
                  <c:v>74791.132680257171</c:v>
                </c:pt>
                <c:pt idx="1702">
                  <c:v>72374.391628011057</c:v>
                </c:pt>
                <c:pt idx="1703">
                  <c:v>72724.882453409824</c:v>
                </c:pt>
                <c:pt idx="1704">
                  <c:v>72155.107054646811</c:v>
                </c:pt>
                <c:pt idx="1705">
                  <c:v>73008.867134730011</c:v>
                </c:pt>
                <c:pt idx="1706">
                  <c:v>71812.537562815356</c:v>
                </c:pt>
                <c:pt idx="1707">
                  <c:v>74066.454828898102</c:v>
                </c:pt>
                <c:pt idx="1708">
                  <c:v>72803.215668741861</c:v>
                </c:pt>
                <c:pt idx="1709">
                  <c:v>74201.413482411692</c:v>
                </c:pt>
                <c:pt idx="1710">
                  <c:v>74423.029633585626</c:v>
                </c:pt>
                <c:pt idx="1711">
                  <c:v>71839.525259399394</c:v>
                </c:pt>
                <c:pt idx="1712">
                  <c:v>71643.078251266474</c:v>
                </c:pt>
                <c:pt idx="1713">
                  <c:v>71626.263632074988</c:v>
                </c:pt>
                <c:pt idx="1714">
                  <c:v>72129.223439788824</c:v>
                </c:pt>
                <c:pt idx="1715">
                  <c:v>73185.238361676529</c:v>
                </c:pt>
                <c:pt idx="1716">
                  <c:v>72792.212967936197</c:v>
                </c:pt>
                <c:pt idx="1717">
                  <c:v>66453.38675988515</c:v>
                </c:pt>
                <c:pt idx="1718">
                  <c:v>74226.537185668945</c:v>
                </c:pt>
                <c:pt idx="1719">
                  <c:v>73252.463654581719</c:v>
                </c:pt>
                <c:pt idx="1720">
                  <c:v>75379.388581339517</c:v>
                </c:pt>
                <c:pt idx="1721">
                  <c:v>71902.662239074692</c:v>
                </c:pt>
                <c:pt idx="1722">
                  <c:v>68883.365958150214</c:v>
                </c:pt>
                <c:pt idx="1723">
                  <c:v>73690.205340957647</c:v>
                </c:pt>
                <c:pt idx="1724">
                  <c:v>75047.430967203778</c:v>
                </c:pt>
                <c:pt idx="1725">
                  <c:v>70616.493506495157</c:v>
                </c:pt>
                <c:pt idx="1726">
                  <c:v>70711.588858763367</c:v>
                </c:pt>
                <c:pt idx="1727">
                  <c:v>70211.1296506246</c:v>
                </c:pt>
                <c:pt idx="1728">
                  <c:v>71710.837340545651</c:v>
                </c:pt>
                <c:pt idx="1729">
                  <c:v>71432.629456075039</c:v>
                </c:pt>
                <c:pt idx="1730">
                  <c:v>70913.192858633745</c:v>
                </c:pt>
                <c:pt idx="1731">
                  <c:v>72868.051283359528</c:v>
                </c:pt>
                <c:pt idx="1732">
                  <c:v>69562.977158610025</c:v>
                </c:pt>
                <c:pt idx="1733">
                  <c:v>72964.502724202481</c:v>
                </c:pt>
                <c:pt idx="1734">
                  <c:v>67809.695444742829</c:v>
                </c:pt>
                <c:pt idx="1735">
                  <c:v>74638.658783976221</c:v>
                </c:pt>
                <c:pt idx="1736">
                  <c:v>69876.500873819998</c:v>
                </c:pt>
                <c:pt idx="1737">
                  <c:v>73839.080721696228</c:v>
                </c:pt>
                <c:pt idx="1738">
                  <c:v>69562.330755615243</c:v>
                </c:pt>
                <c:pt idx="1739">
                  <c:v>66347.529053942373</c:v>
                </c:pt>
                <c:pt idx="1740">
                  <c:v>72723.717630004889</c:v>
                </c:pt>
                <c:pt idx="1741">
                  <c:v>72138.810485331211</c:v>
                </c:pt>
                <c:pt idx="1742">
                  <c:v>74084.363796997059</c:v>
                </c:pt>
                <c:pt idx="1743">
                  <c:v>73034.195998128242</c:v>
                </c:pt>
                <c:pt idx="1744">
                  <c:v>67568.353969955453</c:v>
                </c:pt>
                <c:pt idx="1745">
                  <c:v>72279.582390340162</c:v>
                </c:pt>
                <c:pt idx="1746">
                  <c:v>67729.204998143512</c:v>
                </c:pt>
                <c:pt idx="1747">
                  <c:v>70838.950428644821</c:v>
                </c:pt>
                <c:pt idx="1748">
                  <c:v>72597.300401814762</c:v>
                </c:pt>
                <c:pt idx="1749">
                  <c:v>73503.790812174484</c:v>
                </c:pt>
                <c:pt idx="1750">
                  <c:v>72269.623589515686</c:v>
                </c:pt>
                <c:pt idx="1751">
                  <c:v>73290.886651611334</c:v>
                </c:pt>
                <c:pt idx="1752">
                  <c:v>68527.919692166644</c:v>
                </c:pt>
                <c:pt idx="1753">
                  <c:v>70925.66582539877</c:v>
                </c:pt>
                <c:pt idx="1754">
                  <c:v>72599.821040409151</c:v>
                </c:pt>
                <c:pt idx="1755">
                  <c:v>72767.659078470868</c:v>
                </c:pt>
                <c:pt idx="1756">
                  <c:v>73317.395803833017</c:v>
                </c:pt>
                <c:pt idx="1757">
                  <c:v>71122.899089558923</c:v>
                </c:pt>
                <c:pt idx="1758">
                  <c:v>74755.13723856608</c:v>
                </c:pt>
                <c:pt idx="1759">
                  <c:v>75179.015963745114</c:v>
                </c:pt>
                <c:pt idx="1760">
                  <c:v>68326.16761220296</c:v>
                </c:pt>
                <c:pt idx="1761">
                  <c:v>69659.002659098303</c:v>
                </c:pt>
                <c:pt idx="1762">
                  <c:v>72025.981813430786</c:v>
                </c:pt>
                <c:pt idx="1763">
                  <c:v>71792.335205078125</c:v>
                </c:pt>
                <c:pt idx="1764">
                  <c:v>66842.805705769861</c:v>
                </c:pt>
                <c:pt idx="1765">
                  <c:v>74367.387236531576</c:v>
                </c:pt>
                <c:pt idx="1766">
                  <c:v>70799.652366892478</c:v>
                </c:pt>
                <c:pt idx="1767">
                  <c:v>72141.108258056629</c:v>
                </c:pt>
                <c:pt idx="1768">
                  <c:v>73502.191673072171</c:v>
                </c:pt>
                <c:pt idx="1769">
                  <c:v>73264.528212356556</c:v>
                </c:pt>
                <c:pt idx="1770">
                  <c:v>75200.007086181649</c:v>
                </c:pt>
                <c:pt idx="1771">
                  <c:v>72701.392058944723</c:v>
                </c:pt>
                <c:pt idx="1772">
                  <c:v>71696.632189242038</c:v>
                </c:pt>
                <c:pt idx="1773">
                  <c:v>72336.300442504886</c:v>
                </c:pt>
                <c:pt idx="1774">
                  <c:v>71264.897574106843</c:v>
                </c:pt>
                <c:pt idx="1775">
                  <c:v>74326.621955362949</c:v>
                </c:pt>
                <c:pt idx="1776">
                  <c:v>67752.443634223935</c:v>
                </c:pt>
                <c:pt idx="1777">
                  <c:v>72490.737313206992</c:v>
                </c:pt>
                <c:pt idx="1778">
                  <c:v>72887.780944951388</c:v>
                </c:pt>
                <c:pt idx="1779">
                  <c:v>71229.728689575189</c:v>
                </c:pt>
                <c:pt idx="1780">
                  <c:v>72887.586227417007</c:v>
                </c:pt>
                <c:pt idx="1781">
                  <c:v>71426.258780924472</c:v>
                </c:pt>
                <c:pt idx="1782">
                  <c:v>72250.56496683757</c:v>
                </c:pt>
                <c:pt idx="1783">
                  <c:v>70553.761843617758</c:v>
                </c:pt>
                <c:pt idx="1784">
                  <c:v>69198.620125961301</c:v>
                </c:pt>
                <c:pt idx="1785">
                  <c:v>74719.111071777341</c:v>
                </c:pt>
                <c:pt idx="1786">
                  <c:v>71276.087792968756</c:v>
                </c:pt>
                <c:pt idx="1787">
                  <c:v>70973.46048091253</c:v>
                </c:pt>
                <c:pt idx="1788">
                  <c:v>72254.123602294916</c:v>
                </c:pt>
                <c:pt idx="1789">
                  <c:v>70200.65915578205</c:v>
                </c:pt>
                <c:pt idx="1790">
                  <c:v>73481.48798929849</c:v>
                </c:pt>
                <c:pt idx="1791">
                  <c:v>72707.933090209961</c:v>
                </c:pt>
                <c:pt idx="1792">
                  <c:v>72310.730111694327</c:v>
                </c:pt>
                <c:pt idx="1793">
                  <c:v>73988.270572916677</c:v>
                </c:pt>
                <c:pt idx="1794">
                  <c:v>72683.190549214676</c:v>
                </c:pt>
                <c:pt idx="1795">
                  <c:v>71506.965783564243</c:v>
                </c:pt>
                <c:pt idx="1796">
                  <c:v>71014.854462051386</c:v>
                </c:pt>
                <c:pt idx="1797">
                  <c:v>73393.224358876541</c:v>
                </c:pt>
                <c:pt idx="1798">
                  <c:v>70614.026902516693</c:v>
                </c:pt>
                <c:pt idx="1799">
                  <c:v>71463.08384806315</c:v>
                </c:pt>
                <c:pt idx="1800">
                  <c:v>70139.337884783759</c:v>
                </c:pt>
                <c:pt idx="1801">
                  <c:v>67016.348469416305</c:v>
                </c:pt>
                <c:pt idx="1802">
                  <c:v>71934.216592915836</c:v>
                </c:pt>
                <c:pt idx="1803">
                  <c:v>75287.143767293295</c:v>
                </c:pt>
                <c:pt idx="1804">
                  <c:v>69155.56178689003</c:v>
                </c:pt>
                <c:pt idx="1805">
                  <c:v>70449.783506584194</c:v>
                </c:pt>
                <c:pt idx="1806">
                  <c:v>71127.675603230775</c:v>
                </c:pt>
                <c:pt idx="1807">
                  <c:v>67636.598774464917</c:v>
                </c:pt>
                <c:pt idx="1808">
                  <c:v>73452.195973714188</c:v>
                </c:pt>
                <c:pt idx="1809">
                  <c:v>70212.390660603836</c:v>
                </c:pt>
                <c:pt idx="1810">
                  <c:v>74562.979059982288</c:v>
                </c:pt>
                <c:pt idx="1811">
                  <c:v>73566.21280517579</c:v>
                </c:pt>
                <c:pt idx="1812">
                  <c:v>66168.319057718923</c:v>
                </c:pt>
                <c:pt idx="1813">
                  <c:v>69652.622314516702</c:v>
                </c:pt>
                <c:pt idx="1814">
                  <c:v>69587.088430277523</c:v>
                </c:pt>
                <c:pt idx="1815">
                  <c:v>72061.045030975351</c:v>
                </c:pt>
                <c:pt idx="1816">
                  <c:v>70791.399605051673</c:v>
                </c:pt>
                <c:pt idx="1817">
                  <c:v>70482.075305617793</c:v>
                </c:pt>
                <c:pt idx="1818">
                  <c:v>72121.337730407715</c:v>
                </c:pt>
                <c:pt idx="1819">
                  <c:v>66665.382234700519</c:v>
                </c:pt>
                <c:pt idx="1820">
                  <c:v>70656.211104838047</c:v>
                </c:pt>
                <c:pt idx="1821">
                  <c:v>75351.709484863284</c:v>
                </c:pt>
                <c:pt idx="1822">
                  <c:v>73363.787031046551</c:v>
                </c:pt>
                <c:pt idx="1823">
                  <c:v>73867.648898315427</c:v>
                </c:pt>
                <c:pt idx="1824">
                  <c:v>70429.242179361972</c:v>
                </c:pt>
                <c:pt idx="1825">
                  <c:v>68640.862465413418</c:v>
                </c:pt>
                <c:pt idx="1826">
                  <c:v>72138.460936482748</c:v>
                </c:pt>
                <c:pt idx="1827">
                  <c:v>72404.781102498368</c:v>
                </c:pt>
                <c:pt idx="1828">
                  <c:v>72280.313689867646</c:v>
                </c:pt>
                <c:pt idx="1829">
                  <c:v>72607.482862885779</c:v>
                </c:pt>
                <c:pt idx="1830">
                  <c:v>70266.132676442459</c:v>
                </c:pt>
                <c:pt idx="1831">
                  <c:v>73180.274867757165</c:v>
                </c:pt>
                <c:pt idx="1832">
                  <c:v>70172.302877362585</c:v>
                </c:pt>
                <c:pt idx="1833">
                  <c:v>70412.278020222991</c:v>
                </c:pt>
                <c:pt idx="1834">
                  <c:v>70407.614333852121</c:v>
                </c:pt>
                <c:pt idx="1835">
                  <c:v>69142.42498435975</c:v>
                </c:pt>
                <c:pt idx="1836">
                  <c:v>71258.527838222188</c:v>
                </c:pt>
                <c:pt idx="1837">
                  <c:v>71147.836744276676</c:v>
                </c:pt>
                <c:pt idx="1838">
                  <c:v>70644.777292887375</c:v>
                </c:pt>
                <c:pt idx="1839">
                  <c:v>72314.915171686807</c:v>
                </c:pt>
                <c:pt idx="1840">
                  <c:v>73558.449854278573</c:v>
                </c:pt>
                <c:pt idx="1841">
                  <c:v>71614.279793485024</c:v>
                </c:pt>
                <c:pt idx="1842">
                  <c:v>72612.038926188136</c:v>
                </c:pt>
                <c:pt idx="1843">
                  <c:v>73471.628750864664</c:v>
                </c:pt>
                <c:pt idx="1844">
                  <c:v>67988.36314493815</c:v>
                </c:pt>
                <c:pt idx="1845">
                  <c:v>70472.584038798013</c:v>
                </c:pt>
                <c:pt idx="1846">
                  <c:v>71604.771372477204</c:v>
                </c:pt>
                <c:pt idx="1847">
                  <c:v>76560.182233683285</c:v>
                </c:pt>
                <c:pt idx="1848">
                  <c:v>72105.744688860577</c:v>
                </c:pt>
                <c:pt idx="1849">
                  <c:v>72863.929227193192</c:v>
                </c:pt>
                <c:pt idx="1850">
                  <c:v>72884.125054931632</c:v>
                </c:pt>
                <c:pt idx="1851">
                  <c:v>67412.190747833258</c:v>
                </c:pt>
                <c:pt idx="1852">
                  <c:v>73146.525899251312</c:v>
                </c:pt>
                <c:pt idx="1853">
                  <c:v>71919.824752807617</c:v>
                </c:pt>
                <c:pt idx="1854">
                  <c:v>71855.125638326004</c:v>
                </c:pt>
                <c:pt idx="1855">
                  <c:v>73822.963597615555</c:v>
                </c:pt>
                <c:pt idx="1856">
                  <c:v>75865.264867146805</c:v>
                </c:pt>
                <c:pt idx="1857">
                  <c:v>72597.270305887854</c:v>
                </c:pt>
                <c:pt idx="1858">
                  <c:v>69757.620831998182</c:v>
                </c:pt>
                <c:pt idx="1859">
                  <c:v>71441.276674652123</c:v>
                </c:pt>
                <c:pt idx="1860">
                  <c:v>74120.661660766593</c:v>
                </c:pt>
                <c:pt idx="1861">
                  <c:v>74138.407866414374</c:v>
                </c:pt>
                <c:pt idx="1862">
                  <c:v>75372.981944783518</c:v>
                </c:pt>
                <c:pt idx="1863">
                  <c:v>73777.557420857731</c:v>
                </c:pt>
                <c:pt idx="1864">
                  <c:v>72275.095523579905</c:v>
                </c:pt>
                <c:pt idx="1865">
                  <c:v>69440.453675333658</c:v>
                </c:pt>
                <c:pt idx="1866">
                  <c:v>72896.476132202151</c:v>
                </c:pt>
                <c:pt idx="1867">
                  <c:v>67523.269354248056</c:v>
                </c:pt>
                <c:pt idx="1868">
                  <c:v>73345.400262323994</c:v>
                </c:pt>
                <c:pt idx="1869">
                  <c:v>73270.310172780344</c:v>
                </c:pt>
                <c:pt idx="1870">
                  <c:v>72879.326463699341</c:v>
                </c:pt>
                <c:pt idx="1871">
                  <c:v>72459.458555920923</c:v>
                </c:pt>
                <c:pt idx="1872">
                  <c:v>71600.352748362217</c:v>
                </c:pt>
                <c:pt idx="1873">
                  <c:v>74706.466932169613</c:v>
                </c:pt>
                <c:pt idx="1874">
                  <c:v>71475.263196818036</c:v>
                </c:pt>
                <c:pt idx="1875">
                  <c:v>73416.611803690597</c:v>
                </c:pt>
                <c:pt idx="1876">
                  <c:v>73419.229580688479</c:v>
                </c:pt>
                <c:pt idx="1877">
                  <c:v>71104.868634033191</c:v>
                </c:pt>
                <c:pt idx="1878">
                  <c:v>69043.923438898724</c:v>
                </c:pt>
                <c:pt idx="1879">
                  <c:v>72551.431581115714</c:v>
                </c:pt>
                <c:pt idx="1880">
                  <c:v>69929.376139132175</c:v>
                </c:pt>
                <c:pt idx="1881">
                  <c:v>73867.174181302384</c:v>
                </c:pt>
                <c:pt idx="1882">
                  <c:v>73852.296229044587</c:v>
                </c:pt>
                <c:pt idx="1883">
                  <c:v>72089.860059611005</c:v>
                </c:pt>
                <c:pt idx="1884">
                  <c:v>75337.029193115231</c:v>
                </c:pt>
                <c:pt idx="1885">
                  <c:v>70525.663370386756</c:v>
                </c:pt>
                <c:pt idx="1886">
                  <c:v>72110.146233622232</c:v>
                </c:pt>
                <c:pt idx="1887">
                  <c:v>73668.011042785642</c:v>
                </c:pt>
                <c:pt idx="1888">
                  <c:v>73433.48071594238</c:v>
                </c:pt>
                <c:pt idx="1889">
                  <c:v>76004.722118123376</c:v>
                </c:pt>
                <c:pt idx="1890">
                  <c:v>74251.130930455518</c:v>
                </c:pt>
                <c:pt idx="1891">
                  <c:v>74481.183560180682</c:v>
                </c:pt>
                <c:pt idx="1892">
                  <c:v>71495.200954182947</c:v>
                </c:pt>
                <c:pt idx="1893">
                  <c:v>70625.652354939783</c:v>
                </c:pt>
                <c:pt idx="1894">
                  <c:v>74601.713642374671</c:v>
                </c:pt>
                <c:pt idx="1895">
                  <c:v>72920.750559488952</c:v>
                </c:pt>
                <c:pt idx="1896">
                  <c:v>70292.353046671546</c:v>
                </c:pt>
                <c:pt idx="1897">
                  <c:v>71717.357109578457</c:v>
                </c:pt>
                <c:pt idx="1898">
                  <c:v>70533.427118937165</c:v>
                </c:pt>
                <c:pt idx="1899">
                  <c:v>71428.453932698554</c:v>
                </c:pt>
                <c:pt idx="1900">
                  <c:v>70933.133823649099</c:v>
                </c:pt>
                <c:pt idx="1901">
                  <c:v>74472.673948478696</c:v>
                </c:pt>
                <c:pt idx="1902">
                  <c:v>68505.451947657275</c:v>
                </c:pt>
                <c:pt idx="1903">
                  <c:v>72816.549713134766</c:v>
                </c:pt>
                <c:pt idx="1904">
                  <c:v>75065.585964965823</c:v>
                </c:pt>
                <c:pt idx="1905">
                  <c:v>70903.950358072907</c:v>
                </c:pt>
                <c:pt idx="1906">
                  <c:v>72086.01285705567</c:v>
                </c:pt>
                <c:pt idx="1907">
                  <c:v>74123.598624674472</c:v>
                </c:pt>
                <c:pt idx="1908">
                  <c:v>74840.4007801056</c:v>
                </c:pt>
                <c:pt idx="1909">
                  <c:v>70172.872411346412</c:v>
                </c:pt>
                <c:pt idx="1910">
                  <c:v>69622.907993952438</c:v>
                </c:pt>
                <c:pt idx="1911">
                  <c:v>73595.897041829419</c:v>
                </c:pt>
                <c:pt idx="1912">
                  <c:v>72417.664489746108</c:v>
                </c:pt>
                <c:pt idx="1913">
                  <c:v>73076.521996943164</c:v>
                </c:pt>
                <c:pt idx="1914">
                  <c:v>72526.522827180233</c:v>
                </c:pt>
                <c:pt idx="1915">
                  <c:v>71810.32676200867</c:v>
                </c:pt>
                <c:pt idx="1916">
                  <c:v>71535.069960403431</c:v>
                </c:pt>
                <c:pt idx="1917">
                  <c:v>73517.384753004706</c:v>
                </c:pt>
                <c:pt idx="1918">
                  <c:v>72202.312127685553</c:v>
                </c:pt>
                <c:pt idx="1919">
                  <c:v>71178.183925374353</c:v>
                </c:pt>
                <c:pt idx="1920">
                  <c:v>73818.346956380206</c:v>
                </c:pt>
                <c:pt idx="1921">
                  <c:v>70680.464402262354</c:v>
                </c:pt>
                <c:pt idx="1922">
                  <c:v>70055.724486287436</c:v>
                </c:pt>
                <c:pt idx="1923">
                  <c:v>71875.373426310209</c:v>
                </c:pt>
                <c:pt idx="1924">
                  <c:v>69544.909027353919</c:v>
                </c:pt>
                <c:pt idx="1925">
                  <c:v>73922.720568847653</c:v>
                </c:pt>
                <c:pt idx="1926">
                  <c:v>73007.379435221359</c:v>
                </c:pt>
                <c:pt idx="1927">
                  <c:v>66903.859605916339</c:v>
                </c:pt>
                <c:pt idx="1928">
                  <c:v>73657.726406860354</c:v>
                </c:pt>
                <c:pt idx="1929">
                  <c:v>74433.65104064942</c:v>
                </c:pt>
                <c:pt idx="1930">
                  <c:v>73718.964341227213</c:v>
                </c:pt>
                <c:pt idx="1931">
                  <c:v>72611.290672302246</c:v>
                </c:pt>
                <c:pt idx="1932">
                  <c:v>69078.849932225537</c:v>
                </c:pt>
                <c:pt idx="1933">
                  <c:v>74212.886748250326</c:v>
                </c:pt>
                <c:pt idx="1934">
                  <c:v>73347.882550811773</c:v>
                </c:pt>
                <c:pt idx="1935">
                  <c:v>69443.897426859534</c:v>
                </c:pt>
                <c:pt idx="1936">
                  <c:v>71789.34932174682</c:v>
                </c:pt>
                <c:pt idx="1937">
                  <c:v>71502.230024210599</c:v>
                </c:pt>
                <c:pt idx="1938">
                  <c:v>71356.161905288696</c:v>
                </c:pt>
                <c:pt idx="1939">
                  <c:v>70259.126250203451</c:v>
                </c:pt>
                <c:pt idx="1940">
                  <c:v>71042.604464213058</c:v>
                </c:pt>
                <c:pt idx="1941">
                  <c:v>72157.761154333755</c:v>
                </c:pt>
                <c:pt idx="1942">
                  <c:v>70652.513946533203</c:v>
                </c:pt>
                <c:pt idx="1943">
                  <c:v>73302.99058939617</c:v>
                </c:pt>
                <c:pt idx="1944">
                  <c:v>68524.355081685382</c:v>
                </c:pt>
                <c:pt idx="1945">
                  <c:v>76099.126370239261</c:v>
                </c:pt>
                <c:pt idx="1946">
                  <c:v>70666.358327229827</c:v>
                </c:pt>
                <c:pt idx="1947">
                  <c:v>74457.401932684588</c:v>
                </c:pt>
                <c:pt idx="1948">
                  <c:v>70660.710122680655</c:v>
                </c:pt>
                <c:pt idx="1949">
                  <c:v>65679.286196072891</c:v>
                </c:pt>
                <c:pt idx="1950">
                  <c:v>71489.591016896564</c:v>
                </c:pt>
                <c:pt idx="1951">
                  <c:v>73546.937091064465</c:v>
                </c:pt>
                <c:pt idx="1952">
                  <c:v>73364.2064473629</c:v>
                </c:pt>
                <c:pt idx="1953">
                  <c:v>73342.161646866807</c:v>
                </c:pt>
                <c:pt idx="1954">
                  <c:v>69408.380782699591</c:v>
                </c:pt>
                <c:pt idx="1955">
                  <c:v>72374.726936848965</c:v>
                </c:pt>
                <c:pt idx="1956">
                  <c:v>68374.496386591607</c:v>
                </c:pt>
                <c:pt idx="1957">
                  <c:v>71187.640427017206</c:v>
                </c:pt>
                <c:pt idx="1958">
                  <c:v>72540.347765922546</c:v>
                </c:pt>
                <c:pt idx="1959">
                  <c:v>74345.440107218426</c:v>
                </c:pt>
                <c:pt idx="1960">
                  <c:v>72470.384292602525</c:v>
                </c:pt>
                <c:pt idx="1961">
                  <c:v>72778.441275024408</c:v>
                </c:pt>
                <c:pt idx="1962">
                  <c:v>70419.284675089511</c:v>
                </c:pt>
                <c:pt idx="1963">
                  <c:v>73302.475483703602</c:v>
                </c:pt>
                <c:pt idx="1964">
                  <c:v>71921.469164943686</c:v>
                </c:pt>
                <c:pt idx="1965">
                  <c:v>73635.659596729267</c:v>
                </c:pt>
                <c:pt idx="1966">
                  <c:v>72286.936105601009</c:v>
                </c:pt>
                <c:pt idx="1967">
                  <c:v>70434.987294960025</c:v>
                </c:pt>
                <c:pt idx="1968">
                  <c:v>75090.369664510086</c:v>
                </c:pt>
                <c:pt idx="1969">
                  <c:v>75581.996808878583</c:v>
                </c:pt>
                <c:pt idx="1970">
                  <c:v>67535.267757415786</c:v>
                </c:pt>
                <c:pt idx="1971">
                  <c:v>70826.79147141776</c:v>
                </c:pt>
                <c:pt idx="1972">
                  <c:v>72459.451711018875</c:v>
                </c:pt>
                <c:pt idx="1973">
                  <c:v>71985.672780354813</c:v>
                </c:pt>
                <c:pt idx="1974">
                  <c:v>66736.509146372482</c:v>
                </c:pt>
                <c:pt idx="1975">
                  <c:v>75191.371211751306</c:v>
                </c:pt>
                <c:pt idx="1976">
                  <c:v>71669.218488566083</c:v>
                </c:pt>
                <c:pt idx="1977">
                  <c:v>70520.330204073602</c:v>
                </c:pt>
                <c:pt idx="1978">
                  <c:v>74065.037191772455</c:v>
                </c:pt>
                <c:pt idx="1979">
                  <c:v>72418.595589160919</c:v>
                </c:pt>
                <c:pt idx="1980">
                  <c:v>72862.798192342118</c:v>
                </c:pt>
                <c:pt idx="1981">
                  <c:v>73795.668909136468</c:v>
                </c:pt>
                <c:pt idx="1982">
                  <c:v>71448.639639600107</c:v>
                </c:pt>
                <c:pt idx="1983">
                  <c:v>71660.879656728095</c:v>
                </c:pt>
                <c:pt idx="1984">
                  <c:v>72946.694002787277</c:v>
                </c:pt>
                <c:pt idx="1985">
                  <c:v>74675.98861211141</c:v>
                </c:pt>
                <c:pt idx="1986">
                  <c:v>68984.407431538901</c:v>
                </c:pt>
                <c:pt idx="1987">
                  <c:v>70005.659669876084</c:v>
                </c:pt>
                <c:pt idx="1988">
                  <c:v>72587.125627756104</c:v>
                </c:pt>
                <c:pt idx="1989">
                  <c:v>70357.722977193203</c:v>
                </c:pt>
                <c:pt idx="1990">
                  <c:v>72570.310525512701</c:v>
                </c:pt>
                <c:pt idx="1991">
                  <c:v>71765.527241007498</c:v>
                </c:pt>
                <c:pt idx="1992">
                  <c:v>71311.369093577043</c:v>
                </c:pt>
                <c:pt idx="1993">
                  <c:v>71766.752338663733</c:v>
                </c:pt>
                <c:pt idx="1994">
                  <c:v>69008.831633122754</c:v>
                </c:pt>
                <c:pt idx="1995">
                  <c:v>74154.794892374659</c:v>
                </c:pt>
                <c:pt idx="1996">
                  <c:v>68639.641813151044</c:v>
                </c:pt>
                <c:pt idx="1997">
                  <c:v>72846.982835006711</c:v>
                </c:pt>
                <c:pt idx="1998">
                  <c:v>70704.072816467276</c:v>
                </c:pt>
                <c:pt idx="1999">
                  <c:v>70252.23707695007</c:v>
                </c:pt>
                <c:pt idx="2000">
                  <c:v>72840.517254638675</c:v>
                </c:pt>
                <c:pt idx="2001">
                  <c:v>73713.508126831061</c:v>
                </c:pt>
                <c:pt idx="2002">
                  <c:v>72676.708061726895</c:v>
                </c:pt>
                <c:pt idx="2003">
                  <c:v>74004.374467976901</c:v>
                </c:pt>
                <c:pt idx="2004">
                  <c:v>73853.451637776685</c:v>
                </c:pt>
                <c:pt idx="2005">
                  <c:v>72909.311176999414</c:v>
                </c:pt>
                <c:pt idx="2006">
                  <c:v>71945.641539891571</c:v>
                </c:pt>
                <c:pt idx="2007">
                  <c:v>73247.098598225915</c:v>
                </c:pt>
                <c:pt idx="2008">
                  <c:v>70405.444287363687</c:v>
                </c:pt>
                <c:pt idx="2009">
                  <c:v>71637.107266171763</c:v>
                </c:pt>
                <c:pt idx="2010">
                  <c:v>72339.266586812344</c:v>
                </c:pt>
                <c:pt idx="2011">
                  <c:v>65910.150565846765</c:v>
                </c:pt>
                <c:pt idx="2012">
                  <c:v>71425.914213053387</c:v>
                </c:pt>
                <c:pt idx="2013">
                  <c:v>76203.076976521799</c:v>
                </c:pt>
                <c:pt idx="2014">
                  <c:v>70171.258870442703</c:v>
                </c:pt>
                <c:pt idx="2015">
                  <c:v>69955.790613301593</c:v>
                </c:pt>
                <c:pt idx="2016">
                  <c:v>72169.858026123053</c:v>
                </c:pt>
                <c:pt idx="2017">
                  <c:v>68042.842759450286</c:v>
                </c:pt>
                <c:pt idx="2018">
                  <c:v>74565.991877237946</c:v>
                </c:pt>
                <c:pt idx="2019">
                  <c:v>73108.820048014328</c:v>
                </c:pt>
                <c:pt idx="2020">
                  <c:v>73177.145745976755</c:v>
                </c:pt>
                <c:pt idx="2021">
                  <c:v>71831.445815022787</c:v>
                </c:pt>
                <c:pt idx="2022">
                  <c:v>68703.33061116538</c:v>
                </c:pt>
                <c:pt idx="2023">
                  <c:v>71110.227415021262</c:v>
                </c:pt>
                <c:pt idx="2024">
                  <c:v>69854.111693700164</c:v>
                </c:pt>
                <c:pt idx="2025">
                  <c:v>73561.784129842112</c:v>
                </c:pt>
                <c:pt idx="2026">
                  <c:v>70304.255103556323</c:v>
                </c:pt>
                <c:pt idx="2027">
                  <c:v>70909.315687052411</c:v>
                </c:pt>
                <c:pt idx="2028">
                  <c:v>74362.627734502152</c:v>
                </c:pt>
                <c:pt idx="2029">
                  <c:v>67191.248595174155</c:v>
                </c:pt>
                <c:pt idx="2030">
                  <c:v>73220.220004272458</c:v>
                </c:pt>
                <c:pt idx="2031">
                  <c:v>73028.910001118973</c:v>
                </c:pt>
                <c:pt idx="2032">
                  <c:v>73753.859607760111</c:v>
                </c:pt>
                <c:pt idx="2033">
                  <c:v>74225.349497731528</c:v>
                </c:pt>
                <c:pt idx="2034">
                  <c:v>71554.57903181712</c:v>
                </c:pt>
                <c:pt idx="2035">
                  <c:v>68117.855483245847</c:v>
                </c:pt>
                <c:pt idx="2036">
                  <c:v>72005.554255676281</c:v>
                </c:pt>
                <c:pt idx="2037">
                  <c:v>71052.548931884754</c:v>
                </c:pt>
                <c:pt idx="2038">
                  <c:v>72797.409167480466</c:v>
                </c:pt>
                <c:pt idx="2039">
                  <c:v>72206.570016638434</c:v>
                </c:pt>
                <c:pt idx="2040">
                  <c:v>72168.824035898841</c:v>
                </c:pt>
                <c:pt idx="2041">
                  <c:v>72866.015114339199</c:v>
                </c:pt>
                <c:pt idx="2042">
                  <c:v>72126.688244438163</c:v>
                </c:pt>
                <c:pt idx="2043">
                  <c:v>71245.693161010742</c:v>
                </c:pt>
                <c:pt idx="2044">
                  <c:v>69039.996618906676</c:v>
                </c:pt>
                <c:pt idx="2045">
                  <c:v>69228.377471796688</c:v>
                </c:pt>
                <c:pt idx="2046">
                  <c:v>71651.085465494791</c:v>
                </c:pt>
                <c:pt idx="2047">
                  <c:v>71947.463709100091</c:v>
                </c:pt>
                <c:pt idx="2048">
                  <c:v>70540.839733886707</c:v>
                </c:pt>
                <c:pt idx="2049">
                  <c:v>72435.457561715433</c:v>
                </c:pt>
                <c:pt idx="2050">
                  <c:v>74490.52023366293</c:v>
                </c:pt>
                <c:pt idx="2051">
                  <c:v>71638.075222015381</c:v>
                </c:pt>
                <c:pt idx="2052">
                  <c:v>71308.574450683591</c:v>
                </c:pt>
                <c:pt idx="2053">
                  <c:v>72509.923955281571</c:v>
                </c:pt>
                <c:pt idx="2054">
                  <c:v>68660.230265808117</c:v>
                </c:pt>
                <c:pt idx="2055">
                  <c:v>70750.370994313547</c:v>
                </c:pt>
                <c:pt idx="2056">
                  <c:v>72135.026191711411</c:v>
                </c:pt>
                <c:pt idx="2057">
                  <c:v>74278.509520467123</c:v>
                </c:pt>
                <c:pt idx="2058">
                  <c:v>70926.421451505026</c:v>
                </c:pt>
                <c:pt idx="2059">
                  <c:v>72919.671084880829</c:v>
                </c:pt>
                <c:pt idx="2060">
                  <c:v>74197.141043090814</c:v>
                </c:pt>
                <c:pt idx="2061">
                  <c:v>67978.326525878918</c:v>
                </c:pt>
                <c:pt idx="2062">
                  <c:v>73913.317435709643</c:v>
                </c:pt>
                <c:pt idx="2063">
                  <c:v>71373.701532936102</c:v>
                </c:pt>
                <c:pt idx="2064">
                  <c:v>71545.242986424753</c:v>
                </c:pt>
                <c:pt idx="2065">
                  <c:v>72208.563381958011</c:v>
                </c:pt>
                <c:pt idx="2066">
                  <c:v>72992.108464876816</c:v>
                </c:pt>
                <c:pt idx="2067">
                  <c:v>70296.893829345689</c:v>
                </c:pt>
                <c:pt idx="2068">
                  <c:v>71637.743590323123</c:v>
                </c:pt>
                <c:pt idx="2069">
                  <c:v>69135.385251363114</c:v>
                </c:pt>
                <c:pt idx="2070">
                  <c:v>74831.900487009683</c:v>
                </c:pt>
                <c:pt idx="2071">
                  <c:v>74061.526461791989</c:v>
                </c:pt>
                <c:pt idx="2072">
                  <c:v>74666.050111897799</c:v>
                </c:pt>
                <c:pt idx="2073">
                  <c:v>72518.319560750329</c:v>
                </c:pt>
                <c:pt idx="2074">
                  <c:v>72648.878549194327</c:v>
                </c:pt>
                <c:pt idx="2075">
                  <c:v>71119.455491574612</c:v>
                </c:pt>
                <c:pt idx="2076">
                  <c:v>73811.03923619588</c:v>
                </c:pt>
                <c:pt idx="2077">
                  <c:v>67888.758511606851</c:v>
                </c:pt>
                <c:pt idx="2078">
                  <c:v>73925.901615397132</c:v>
                </c:pt>
                <c:pt idx="2079">
                  <c:v>73532.013643900544</c:v>
                </c:pt>
                <c:pt idx="2080">
                  <c:v>71889.480656051644</c:v>
                </c:pt>
                <c:pt idx="2081">
                  <c:v>72075.55096006392</c:v>
                </c:pt>
                <c:pt idx="2082">
                  <c:v>72622.781163533524</c:v>
                </c:pt>
                <c:pt idx="2083">
                  <c:v>75192.610630289724</c:v>
                </c:pt>
                <c:pt idx="2084">
                  <c:v>72741.655810546872</c:v>
                </c:pt>
                <c:pt idx="2085">
                  <c:v>73961.001038614908</c:v>
                </c:pt>
                <c:pt idx="2086">
                  <c:v>72557.40641784668</c:v>
                </c:pt>
                <c:pt idx="2087">
                  <c:v>69550.825151697791</c:v>
                </c:pt>
                <c:pt idx="2088">
                  <c:v>70950.95110573768</c:v>
                </c:pt>
                <c:pt idx="2089">
                  <c:v>72211.181823730469</c:v>
                </c:pt>
                <c:pt idx="2090">
                  <c:v>69784.992130533865</c:v>
                </c:pt>
                <c:pt idx="2091">
                  <c:v>74566.592020670578</c:v>
                </c:pt>
                <c:pt idx="2092">
                  <c:v>72977.625661214188</c:v>
                </c:pt>
                <c:pt idx="2093">
                  <c:v>73518.399298095697</c:v>
                </c:pt>
                <c:pt idx="2094">
                  <c:v>73070.711186726883</c:v>
                </c:pt>
                <c:pt idx="2095">
                  <c:v>70971.474869028709</c:v>
                </c:pt>
                <c:pt idx="2096">
                  <c:v>71485.823005549115</c:v>
                </c:pt>
                <c:pt idx="2097">
                  <c:v>71656.226691691074</c:v>
                </c:pt>
                <c:pt idx="2098">
                  <c:v>73786.934187825522</c:v>
                </c:pt>
                <c:pt idx="2099">
                  <c:v>75526.517560831708</c:v>
                </c:pt>
                <c:pt idx="2100">
                  <c:v>74607.747335561115</c:v>
                </c:pt>
                <c:pt idx="2102">
                  <c:v>62801.431754684447</c:v>
                </c:pt>
                <c:pt idx="2103">
                  <c:v>57822.17431348165</c:v>
                </c:pt>
                <c:pt idx="2104">
                  <c:v>63171.699596150727</c:v>
                </c:pt>
                <c:pt idx="2105">
                  <c:v>59068.394859822598</c:v>
                </c:pt>
                <c:pt idx="2106">
                  <c:v>57544.964949341083</c:v>
                </c:pt>
                <c:pt idx="2107">
                  <c:v>63899.514750925693</c:v>
                </c:pt>
                <c:pt idx="2108">
                  <c:v>66035.984889729822</c:v>
                </c:pt>
                <c:pt idx="2109">
                  <c:v>60030.691474405932</c:v>
                </c:pt>
                <c:pt idx="2110">
                  <c:v>55500.348254903161</c:v>
                </c:pt>
                <c:pt idx="2111">
                  <c:v>61320.616443379724</c:v>
                </c:pt>
                <c:pt idx="2112">
                  <c:v>60079.436489359527</c:v>
                </c:pt>
                <c:pt idx="2113">
                  <c:v>57720.640638224286</c:v>
                </c:pt>
                <c:pt idx="2114">
                  <c:v>63388.982744344074</c:v>
                </c:pt>
                <c:pt idx="2115">
                  <c:v>61631.154212443027</c:v>
                </c:pt>
                <c:pt idx="2116">
                  <c:v>63011.430789184567</c:v>
                </c:pt>
                <c:pt idx="2117">
                  <c:v>56048.993298339832</c:v>
                </c:pt>
                <c:pt idx="2118">
                  <c:v>59506.308998616543</c:v>
                </c:pt>
                <c:pt idx="2119">
                  <c:v>58071.029832432214</c:v>
                </c:pt>
                <c:pt idx="2120">
                  <c:v>59497.00523020426</c:v>
                </c:pt>
                <c:pt idx="2121">
                  <c:v>61023.809891764329</c:v>
                </c:pt>
                <c:pt idx="2122">
                  <c:v>60527.066337076831</c:v>
                </c:pt>
                <c:pt idx="2123">
                  <c:v>61736.856295013429</c:v>
                </c:pt>
                <c:pt idx="2124">
                  <c:v>58482.978705851237</c:v>
                </c:pt>
                <c:pt idx="2125">
                  <c:v>61414.227626546228</c:v>
                </c:pt>
                <c:pt idx="2126">
                  <c:v>59943.164149475109</c:v>
                </c:pt>
                <c:pt idx="2127">
                  <c:v>62445.111347955193</c:v>
                </c:pt>
                <c:pt idx="2128">
                  <c:v>58394.669121297207</c:v>
                </c:pt>
                <c:pt idx="2129">
                  <c:v>58606.093974558513</c:v>
                </c:pt>
                <c:pt idx="2130">
                  <c:v>57268.965338007605</c:v>
                </c:pt>
                <c:pt idx="2131">
                  <c:v>59730.556941731775</c:v>
                </c:pt>
                <c:pt idx="2132">
                  <c:v>67282.917202504483</c:v>
                </c:pt>
                <c:pt idx="2133">
                  <c:v>59828.682436370844</c:v>
                </c:pt>
                <c:pt idx="2134">
                  <c:v>57209.814919026692</c:v>
                </c:pt>
                <c:pt idx="2135">
                  <c:v>62088.766273244233</c:v>
                </c:pt>
                <c:pt idx="2136">
                  <c:v>57733.111538159843</c:v>
                </c:pt>
                <c:pt idx="2137">
                  <c:v>62738.228975423182</c:v>
                </c:pt>
                <c:pt idx="2138">
                  <c:v>59172.065137736012</c:v>
                </c:pt>
                <c:pt idx="2139">
                  <c:v>60370.481245803829</c:v>
                </c:pt>
                <c:pt idx="2140">
                  <c:v>59742.346264394124</c:v>
                </c:pt>
                <c:pt idx="2141">
                  <c:v>58192.90765177409</c:v>
                </c:pt>
                <c:pt idx="2142">
                  <c:v>59611.29352727731</c:v>
                </c:pt>
                <c:pt idx="2143">
                  <c:v>57126.115260314953</c:v>
                </c:pt>
                <c:pt idx="2144">
                  <c:v>58256.963466389971</c:v>
                </c:pt>
                <c:pt idx="2145">
                  <c:v>60083.652747217813</c:v>
                </c:pt>
                <c:pt idx="2146">
                  <c:v>66376.015289306641</c:v>
                </c:pt>
                <c:pt idx="2147">
                  <c:v>61239.554047648104</c:v>
                </c:pt>
                <c:pt idx="2148">
                  <c:v>61468.921592203777</c:v>
                </c:pt>
                <c:pt idx="2149">
                  <c:v>60193.188243357348</c:v>
                </c:pt>
                <c:pt idx="2150">
                  <c:v>65307.978647422788</c:v>
                </c:pt>
                <c:pt idx="2151">
                  <c:v>60782.612600708017</c:v>
                </c:pt>
                <c:pt idx="2152">
                  <c:v>60642.490223185225</c:v>
                </c:pt>
                <c:pt idx="2153">
                  <c:v>58948.427399926928</c:v>
                </c:pt>
                <c:pt idx="2154">
                  <c:v>62001.071472676602</c:v>
                </c:pt>
                <c:pt idx="2155">
                  <c:v>61231.659546973046</c:v>
                </c:pt>
                <c:pt idx="2156">
                  <c:v>60575.619491068523</c:v>
                </c:pt>
                <c:pt idx="2157">
                  <c:v>59119.660428873693</c:v>
                </c:pt>
                <c:pt idx="2158">
                  <c:v>62711.823414218838</c:v>
                </c:pt>
                <c:pt idx="2159">
                  <c:v>55562.133070105941</c:v>
                </c:pt>
                <c:pt idx="2160">
                  <c:v>58254.294861857095</c:v>
                </c:pt>
                <c:pt idx="2161">
                  <c:v>58858.301845296221</c:v>
                </c:pt>
                <c:pt idx="2162">
                  <c:v>60361.716334527468</c:v>
                </c:pt>
                <c:pt idx="2163">
                  <c:v>60140.410943603514</c:v>
                </c:pt>
                <c:pt idx="2164">
                  <c:v>55510.317834981288</c:v>
                </c:pt>
                <c:pt idx="2165">
                  <c:v>59569.691939290366</c:v>
                </c:pt>
                <c:pt idx="2166">
                  <c:v>58273.355954996747</c:v>
                </c:pt>
                <c:pt idx="2167">
                  <c:v>59829.131641006468</c:v>
                </c:pt>
                <c:pt idx="2168">
                  <c:v>60906.402029927573</c:v>
                </c:pt>
                <c:pt idx="2169">
                  <c:v>63760.000037638347</c:v>
                </c:pt>
                <c:pt idx="2170">
                  <c:v>57983.359463373825</c:v>
                </c:pt>
                <c:pt idx="2171">
                  <c:v>59914.646246337885</c:v>
                </c:pt>
                <c:pt idx="2172">
                  <c:v>60539.313408406582</c:v>
                </c:pt>
                <c:pt idx="2173">
                  <c:v>58022.517310873671</c:v>
                </c:pt>
                <c:pt idx="2174">
                  <c:v>61340.965174357101</c:v>
                </c:pt>
                <c:pt idx="2175">
                  <c:v>61133.918977864574</c:v>
                </c:pt>
                <c:pt idx="2176">
                  <c:v>57286.989271608996</c:v>
                </c:pt>
                <c:pt idx="2177">
                  <c:v>63276.860572306323</c:v>
                </c:pt>
                <c:pt idx="2178">
                  <c:v>59549.331718953443</c:v>
                </c:pt>
                <c:pt idx="2179">
                  <c:v>64664.665911738077</c:v>
                </c:pt>
                <c:pt idx="2180">
                  <c:v>61666.09941457113</c:v>
                </c:pt>
                <c:pt idx="2181">
                  <c:v>58244.121939118711</c:v>
                </c:pt>
                <c:pt idx="2182">
                  <c:v>65285.515384165446</c:v>
                </c:pt>
                <c:pt idx="2183">
                  <c:v>61678.483895352932</c:v>
                </c:pt>
                <c:pt idx="2184">
                  <c:v>56355.750423558544</c:v>
                </c:pt>
                <c:pt idx="2185">
                  <c:v>60240.615184529626</c:v>
                </c:pt>
                <c:pt idx="2186">
                  <c:v>59930.752535247804</c:v>
                </c:pt>
                <c:pt idx="2187">
                  <c:v>58527.17275263468</c:v>
                </c:pt>
                <c:pt idx="2188">
                  <c:v>59408.380487060553</c:v>
                </c:pt>
                <c:pt idx="2189">
                  <c:v>56602.915247249606</c:v>
                </c:pt>
                <c:pt idx="2190">
                  <c:v>57562.835706837963</c:v>
                </c:pt>
                <c:pt idx="2191">
                  <c:v>57887.158117866515</c:v>
                </c:pt>
                <c:pt idx="2192">
                  <c:v>60046.887621053065</c:v>
                </c:pt>
                <c:pt idx="2193">
                  <c:v>56557.167748006177</c:v>
                </c:pt>
                <c:pt idx="2194">
                  <c:v>56273.882843538217</c:v>
                </c:pt>
                <c:pt idx="2195">
                  <c:v>61469.420919010583</c:v>
                </c:pt>
                <c:pt idx="2196">
                  <c:v>57582.202490361531</c:v>
                </c:pt>
                <c:pt idx="2197">
                  <c:v>57519.012427775058</c:v>
                </c:pt>
                <c:pt idx="2198">
                  <c:v>60406.077746301453</c:v>
                </c:pt>
                <c:pt idx="2199">
                  <c:v>56949.316409782557</c:v>
                </c:pt>
                <c:pt idx="2200">
                  <c:v>57819.107006072998</c:v>
                </c:pt>
                <c:pt idx="2201">
                  <c:v>63314.158791669215</c:v>
                </c:pt>
                <c:pt idx="2202">
                  <c:v>63399.6837193807</c:v>
                </c:pt>
                <c:pt idx="2203">
                  <c:v>65543.420472717291</c:v>
                </c:pt>
                <c:pt idx="2204">
                  <c:v>56854.506104723616</c:v>
                </c:pt>
                <c:pt idx="2205">
                  <c:v>58473.363948567712</c:v>
                </c:pt>
                <c:pt idx="2206">
                  <c:v>60626.080954488119</c:v>
                </c:pt>
                <c:pt idx="2207">
                  <c:v>56063.348691304534</c:v>
                </c:pt>
                <c:pt idx="2208">
                  <c:v>58352.022193654382</c:v>
                </c:pt>
                <c:pt idx="2209">
                  <c:v>57786.218837483721</c:v>
                </c:pt>
                <c:pt idx="2210">
                  <c:v>56825.704777272549</c:v>
                </c:pt>
                <c:pt idx="2211">
                  <c:v>58237.490590413421</c:v>
                </c:pt>
                <c:pt idx="2212">
                  <c:v>56965.993650741846</c:v>
                </c:pt>
                <c:pt idx="2213">
                  <c:v>60530.033486429849</c:v>
                </c:pt>
                <c:pt idx="2214">
                  <c:v>61054.583891296388</c:v>
                </c:pt>
                <c:pt idx="2215">
                  <c:v>56366.47202351888</c:v>
                </c:pt>
                <c:pt idx="2216">
                  <c:v>55634.68735862412</c:v>
                </c:pt>
                <c:pt idx="2217">
                  <c:v>59119.524107996636</c:v>
                </c:pt>
                <c:pt idx="2218">
                  <c:v>58484.872114054357</c:v>
                </c:pt>
                <c:pt idx="2219">
                  <c:v>57239.639082845053</c:v>
                </c:pt>
                <c:pt idx="2220">
                  <c:v>53054.880797322592</c:v>
                </c:pt>
                <c:pt idx="2221">
                  <c:v>56901.232082621267</c:v>
                </c:pt>
                <c:pt idx="2222">
                  <c:v>59327.576765950529</c:v>
                </c:pt>
                <c:pt idx="2223">
                  <c:v>57417.193077087395</c:v>
                </c:pt>
                <c:pt idx="2224">
                  <c:v>59396.232678222652</c:v>
                </c:pt>
                <c:pt idx="2225">
                  <c:v>61424.058214696241</c:v>
                </c:pt>
                <c:pt idx="2226">
                  <c:v>56999.106231689453</c:v>
                </c:pt>
                <c:pt idx="2227">
                  <c:v>55318.492961120603</c:v>
                </c:pt>
                <c:pt idx="2228">
                  <c:v>58817.929243342085</c:v>
                </c:pt>
                <c:pt idx="2229">
                  <c:v>59540.032943725586</c:v>
                </c:pt>
                <c:pt idx="2230">
                  <c:v>58027.802482477826</c:v>
                </c:pt>
                <c:pt idx="2231">
                  <c:v>61017.995672607431</c:v>
                </c:pt>
                <c:pt idx="2232">
                  <c:v>58984.342286401537</c:v>
                </c:pt>
                <c:pt idx="2233">
                  <c:v>58110.645368448888</c:v>
                </c:pt>
                <c:pt idx="2234">
                  <c:v>57774.830894470222</c:v>
                </c:pt>
                <c:pt idx="2235">
                  <c:v>58872.749596405032</c:v>
                </c:pt>
                <c:pt idx="2236">
                  <c:v>57187.949006144212</c:v>
                </c:pt>
                <c:pt idx="2237">
                  <c:v>57437.626712671918</c:v>
                </c:pt>
                <c:pt idx="2238">
                  <c:v>61213.02773990632</c:v>
                </c:pt>
                <c:pt idx="2239">
                  <c:v>58325.486234410608</c:v>
                </c:pt>
                <c:pt idx="2240">
                  <c:v>62227.637422237523</c:v>
                </c:pt>
                <c:pt idx="2241">
                  <c:v>60955.384519449872</c:v>
                </c:pt>
                <c:pt idx="2242">
                  <c:v>63077.811424763997</c:v>
                </c:pt>
                <c:pt idx="2243">
                  <c:v>61670.273213064276</c:v>
                </c:pt>
                <c:pt idx="2244">
                  <c:v>61901.078140258804</c:v>
                </c:pt>
                <c:pt idx="2245">
                  <c:v>60449.878329467778</c:v>
                </c:pt>
                <c:pt idx="2246">
                  <c:v>62628.925135294601</c:v>
                </c:pt>
                <c:pt idx="2247">
                  <c:v>64664.261441294351</c:v>
                </c:pt>
                <c:pt idx="2248">
                  <c:v>62467.639891504557</c:v>
                </c:pt>
                <c:pt idx="2249">
                  <c:v>57155.300730387367</c:v>
                </c:pt>
                <c:pt idx="2250">
                  <c:v>57930.049117533366</c:v>
                </c:pt>
                <c:pt idx="2251">
                  <c:v>61587.462361653641</c:v>
                </c:pt>
                <c:pt idx="2252">
                  <c:v>53559.367595418298</c:v>
                </c:pt>
                <c:pt idx="2253">
                  <c:v>63529.049144865807</c:v>
                </c:pt>
                <c:pt idx="2254">
                  <c:v>61896.118645222974</c:v>
                </c:pt>
                <c:pt idx="2255">
                  <c:v>58257.434279378256</c:v>
                </c:pt>
                <c:pt idx="2256">
                  <c:v>61237.036147689811</c:v>
                </c:pt>
                <c:pt idx="2257">
                  <c:v>62502.5915444692</c:v>
                </c:pt>
                <c:pt idx="2258">
                  <c:v>59945.507446432101</c:v>
                </c:pt>
                <c:pt idx="2259">
                  <c:v>56337.117125574747</c:v>
                </c:pt>
                <c:pt idx="2260">
                  <c:v>60559.172409311941</c:v>
                </c:pt>
                <c:pt idx="2261">
                  <c:v>61762.208332316091</c:v>
                </c:pt>
                <c:pt idx="2262">
                  <c:v>61439.517549641918</c:v>
                </c:pt>
                <c:pt idx="2263">
                  <c:v>58328.791802549356</c:v>
                </c:pt>
                <c:pt idx="2264">
                  <c:v>58081.592408498131</c:v>
                </c:pt>
                <c:pt idx="2265">
                  <c:v>61420.901097869879</c:v>
                </c:pt>
                <c:pt idx="2266">
                  <c:v>57149.829687500001</c:v>
                </c:pt>
                <c:pt idx="2267">
                  <c:v>56445.108464010722</c:v>
                </c:pt>
                <c:pt idx="2268">
                  <c:v>58283.669355392449</c:v>
                </c:pt>
                <c:pt idx="2269">
                  <c:v>57537.234734034537</c:v>
                </c:pt>
                <c:pt idx="2270">
                  <c:v>56437.742078336079</c:v>
                </c:pt>
                <c:pt idx="2271">
                  <c:v>56335.863993072511</c:v>
                </c:pt>
                <c:pt idx="2272">
                  <c:v>58763.737260945629</c:v>
                </c:pt>
                <c:pt idx="2273">
                  <c:v>59897.210117085771</c:v>
                </c:pt>
                <c:pt idx="2274">
                  <c:v>56357.215362548835</c:v>
                </c:pt>
                <c:pt idx="2275">
                  <c:v>59050.336557006842</c:v>
                </c:pt>
                <c:pt idx="2276">
                  <c:v>60037.061947250368</c:v>
                </c:pt>
                <c:pt idx="2277">
                  <c:v>62581.122950744633</c:v>
                </c:pt>
                <c:pt idx="2278">
                  <c:v>56185.919843419382</c:v>
                </c:pt>
                <c:pt idx="2279">
                  <c:v>56715.936143875129</c:v>
                </c:pt>
                <c:pt idx="2280">
                  <c:v>53966.325537300108</c:v>
                </c:pt>
                <c:pt idx="2281">
                  <c:v>58611.170565668748</c:v>
                </c:pt>
                <c:pt idx="2282">
                  <c:v>64817.758032226557</c:v>
                </c:pt>
                <c:pt idx="2283">
                  <c:v>58447.336739095059</c:v>
                </c:pt>
                <c:pt idx="2284">
                  <c:v>59334.957114028926</c:v>
                </c:pt>
                <c:pt idx="2285">
                  <c:v>55913.983971023576</c:v>
                </c:pt>
                <c:pt idx="2286">
                  <c:v>57187.401013183597</c:v>
                </c:pt>
                <c:pt idx="2287">
                  <c:v>62047.792159907025</c:v>
                </c:pt>
                <c:pt idx="2288">
                  <c:v>62326.755689239508</c:v>
                </c:pt>
                <c:pt idx="2289">
                  <c:v>58415.582917277025</c:v>
                </c:pt>
                <c:pt idx="2290">
                  <c:v>58823.906296284986</c:v>
                </c:pt>
                <c:pt idx="2291">
                  <c:v>61859.708084106453</c:v>
                </c:pt>
                <c:pt idx="2292">
                  <c:v>63129.317307535806</c:v>
                </c:pt>
                <c:pt idx="2293">
                  <c:v>60957.076559956869</c:v>
                </c:pt>
                <c:pt idx="2294">
                  <c:v>63012.430398559569</c:v>
                </c:pt>
                <c:pt idx="2295">
                  <c:v>59572.198292032874</c:v>
                </c:pt>
                <c:pt idx="2296">
                  <c:v>56481.820834350583</c:v>
                </c:pt>
                <c:pt idx="2297">
                  <c:v>60368.955278015143</c:v>
                </c:pt>
                <c:pt idx="2298">
                  <c:v>61388.319363911949</c:v>
                </c:pt>
                <c:pt idx="2299">
                  <c:v>58736.241178639742</c:v>
                </c:pt>
                <c:pt idx="2300">
                  <c:v>55159.238973490392</c:v>
                </c:pt>
                <c:pt idx="2301">
                  <c:v>60378.518260129291</c:v>
                </c:pt>
                <c:pt idx="2302">
                  <c:v>62534.509444300325</c:v>
                </c:pt>
                <c:pt idx="2303">
                  <c:v>58331.434247334801</c:v>
                </c:pt>
                <c:pt idx="2304">
                  <c:v>59091.417855834959</c:v>
                </c:pt>
                <c:pt idx="2305">
                  <c:v>58884.091299947118</c:v>
                </c:pt>
                <c:pt idx="2306">
                  <c:v>62738.50039469402</c:v>
                </c:pt>
                <c:pt idx="2307">
                  <c:v>62318.867311159767</c:v>
                </c:pt>
                <c:pt idx="2308">
                  <c:v>57971.777357400664</c:v>
                </c:pt>
                <c:pt idx="2309">
                  <c:v>61590.305182898046</c:v>
                </c:pt>
                <c:pt idx="2310">
                  <c:v>58411.230111694334</c:v>
                </c:pt>
                <c:pt idx="2311">
                  <c:v>58909.209205118816</c:v>
                </c:pt>
                <c:pt idx="2312">
                  <c:v>59635.758343251546</c:v>
                </c:pt>
                <c:pt idx="2313">
                  <c:v>56471.085180155438</c:v>
                </c:pt>
                <c:pt idx="2314">
                  <c:v>59891.549566205344</c:v>
                </c:pt>
                <c:pt idx="2315">
                  <c:v>59381.27711690266</c:v>
                </c:pt>
                <c:pt idx="2316">
                  <c:v>59914.994456545508</c:v>
                </c:pt>
                <c:pt idx="2317">
                  <c:v>65010.756289221572</c:v>
                </c:pt>
                <c:pt idx="2318">
                  <c:v>61868.555193583175</c:v>
                </c:pt>
                <c:pt idx="2319">
                  <c:v>61569.772104899079</c:v>
                </c:pt>
                <c:pt idx="2320">
                  <c:v>56749.227095540373</c:v>
                </c:pt>
                <c:pt idx="2321">
                  <c:v>57322.547548929848</c:v>
                </c:pt>
                <c:pt idx="2322">
                  <c:v>60357.629961395265</c:v>
                </c:pt>
                <c:pt idx="2323">
                  <c:v>59257.659214528408</c:v>
                </c:pt>
                <c:pt idx="2324">
                  <c:v>64506.214064534506</c:v>
                </c:pt>
                <c:pt idx="2325">
                  <c:v>60942.54983825684</c:v>
                </c:pt>
                <c:pt idx="2326">
                  <c:v>63828.924875386561</c:v>
                </c:pt>
                <c:pt idx="2327">
                  <c:v>57078.139578247072</c:v>
                </c:pt>
                <c:pt idx="2328">
                  <c:v>60211.039964803051</c:v>
                </c:pt>
                <c:pt idx="2329">
                  <c:v>58231.766402180991</c:v>
                </c:pt>
                <c:pt idx="2330">
                  <c:v>59310.768544514976</c:v>
                </c:pt>
                <c:pt idx="2331">
                  <c:v>60666.130358886723</c:v>
                </c:pt>
                <c:pt idx="2332">
                  <c:v>60117.030429077153</c:v>
                </c:pt>
                <c:pt idx="2333">
                  <c:v>61008.831627384825</c:v>
                </c:pt>
                <c:pt idx="2334">
                  <c:v>57550.176368713379</c:v>
                </c:pt>
                <c:pt idx="2335">
                  <c:v>58188.133908844</c:v>
                </c:pt>
                <c:pt idx="2336">
                  <c:v>59324.765802510585</c:v>
                </c:pt>
                <c:pt idx="2337">
                  <c:v>60230.34063154857</c:v>
                </c:pt>
                <c:pt idx="2338">
                  <c:v>57668.005160522473</c:v>
                </c:pt>
                <c:pt idx="2339">
                  <c:v>60265.39963181191</c:v>
                </c:pt>
                <c:pt idx="2340">
                  <c:v>57747.160491434734</c:v>
                </c:pt>
                <c:pt idx="2341">
                  <c:v>59087.305576578772</c:v>
                </c:pt>
                <c:pt idx="2342">
                  <c:v>64198.787083180752</c:v>
                </c:pt>
                <c:pt idx="2343">
                  <c:v>59009.279387664799</c:v>
                </c:pt>
                <c:pt idx="2344">
                  <c:v>58786.791178385414</c:v>
                </c:pt>
                <c:pt idx="2345">
                  <c:v>60013.776674143468</c:v>
                </c:pt>
                <c:pt idx="2346">
                  <c:v>57916.552034986024</c:v>
                </c:pt>
                <c:pt idx="2347">
                  <c:v>59702.536783854164</c:v>
                </c:pt>
                <c:pt idx="2348">
                  <c:v>58073.642362467443</c:v>
                </c:pt>
                <c:pt idx="2349">
                  <c:v>61661.213719940184</c:v>
                </c:pt>
                <c:pt idx="2350">
                  <c:v>60019.920101022726</c:v>
                </c:pt>
                <c:pt idx="2351">
                  <c:v>60110.282516988118</c:v>
                </c:pt>
                <c:pt idx="2352">
                  <c:v>60060.443789672856</c:v>
                </c:pt>
                <c:pt idx="2353">
                  <c:v>57440.145365905759</c:v>
                </c:pt>
                <c:pt idx="2354">
                  <c:v>57016.778748703015</c:v>
                </c:pt>
                <c:pt idx="2355">
                  <c:v>57262.284998512267</c:v>
                </c:pt>
                <c:pt idx="2356">
                  <c:v>65310.345740572622</c:v>
                </c:pt>
                <c:pt idx="2357">
                  <c:v>59308.494841257736</c:v>
                </c:pt>
                <c:pt idx="2358">
                  <c:v>60909.741846720375</c:v>
                </c:pt>
                <c:pt idx="2359">
                  <c:v>61057.344913228349</c:v>
                </c:pt>
                <c:pt idx="2360">
                  <c:v>64360.733755493166</c:v>
                </c:pt>
                <c:pt idx="2361">
                  <c:v>61374.101441446946</c:v>
                </c:pt>
                <c:pt idx="2362">
                  <c:v>59815.121894327793</c:v>
                </c:pt>
                <c:pt idx="2363">
                  <c:v>60839.758798605246</c:v>
                </c:pt>
                <c:pt idx="2364">
                  <c:v>61384.776698811838</c:v>
                </c:pt>
                <c:pt idx="2365">
                  <c:v>61252.080621140922</c:v>
                </c:pt>
                <c:pt idx="2366">
                  <c:v>59400.246121724449</c:v>
                </c:pt>
                <c:pt idx="2367">
                  <c:v>57800.343822479248</c:v>
                </c:pt>
                <c:pt idx="2368">
                  <c:v>61039.253802998865</c:v>
                </c:pt>
                <c:pt idx="2369">
                  <c:v>59287.197436523435</c:v>
                </c:pt>
                <c:pt idx="2370">
                  <c:v>58306.10606638591</c:v>
                </c:pt>
                <c:pt idx="2371">
                  <c:v>57864.709004847224</c:v>
                </c:pt>
                <c:pt idx="2372">
                  <c:v>56611.33508235959</c:v>
                </c:pt>
                <c:pt idx="2373">
                  <c:v>60274.672815450038</c:v>
                </c:pt>
                <c:pt idx="2374">
                  <c:v>56503.232043457036</c:v>
                </c:pt>
                <c:pt idx="2375">
                  <c:v>58654.625106239313</c:v>
                </c:pt>
                <c:pt idx="2376">
                  <c:v>58320.584878540045</c:v>
                </c:pt>
                <c:pt idx="2377">
                  <c:v>54756.938988240567</c:v>
                </c:pt>
                <c:pt idx="2378">
                  <c:v>62453.002413940434</c:v>
                </c:pt>
                <c:pt idx="2379">
                  <c:v>62237.465853881848</c:v>
                </c:pt>
                <c:pt idx="2380">
                  <c:v>61025.7002513806</c:v>
                </c:pt>
                <c:pt idx="2381">
                  <c:v>55801.913430786131</c:v>
                </c:pt>
                <c:pt idx="2382">
                  <c:v>58841.872239176431</c:v>
                </c:pt>
                <c:pt idx="2383">
                  <c:v>57490.561989434558</c:v>
                </c:pt>
                <c:pt idx="2384">
                  <c:v>60892.310412597661</c:v>
                </c:pt>
                <c:pt idx="2385">
                  <c:v>61384.455722045903</c:v>
                </c:pt>
                <c:pt idx="2386">
                  <c:v>59027.308111826576</c:v>
                </c:pt>
                <c:pt idx="2387">
                  <c:v>60539.25182291666</c:v>
                </c:pt>
                <c:pt idx="2388">
                  <c:v>59562.935625935039</c:v>
                </c:pt>
                <c:pt idx="2389">
                  <c:v>63415.668405659992</c:v>
                </c:pt>
                <c:pt idx="2390">
                  <c:v>61034.101453653973</c:v>
                </c:pt>
                <c:pt idx="2391">
                  <c:v>58880.951319408421</c:v>
                </c:pt>
                <c:pt idx="2392">
                  <c:v>64214.631063588466</c:v>
                </c:pt>
                <c:pt idx="2393">
                  <c:v>59896.741758651995</c:v>
                </c:pt>
                <c:pt idx="2394">
                  <c:v>56612.116634877522</c:v>
                </c:pt>
                <c:pt idx="2395">
                  <c:v>56207.046759541823</c:v>
                </c:pt>
                <c:pt idx="2396">
                  <c:v>58439.959453086143</c:v>
                </c:pt>
                <c:pt idx="2397">
                  <c:v>58744.287332661952</c:v>
                </c:pt>
                <c:pt idx="2398">
                  <c:v>60351.843990440633</c:v>
                </c:pt>
                <c:pt idx="2399">
                  <c:v>55784.968787002574</c:v>
                </c:pt>
                <c:pt idx="2400">
                  <c:v>58681.557617982224</c:v>
                </c:pt>
                <c:pt idx="2401">
                  <c:v>58150.40378774007</c:v>
                </c:pt>
                <c:pt idx="2402">
                  <c:v>55822.983887736002</c:v>
                </c:pt>
                <c:pt idx="2403">
                  <c:v>55976.873043314619</c:v>
                </c:pt>
                <c:pt idx="2404">
                  <c:v>56375.40339728594</c:v>
                </c:pt>
                <c:pt idx="2405">
                  <c:v>58769.489995199496</c:v>
                </c:pt>
                <c:pt idx="2406">
                  <c:v>57761.124132283527</c:v>
                </c:pt>
                <c:pt idx="2407">
                  <c:v>57262.440189615882</c:v>
                </c:pt>
                <c:pt idx="2408">
                  <c:v>57265.727446954988</c:v>
                </c:pt>
                <c:pt idx="2409">
                  <c:v>57944.980591837564</c:v>
                </c:pt>
                <c:pt idx="2410">
                  <c:v>55898.673685582486</c:v>
                </c:pt>
                <c:pt idx="2411">
                  <c:v>63251.949400965372</c:v>
                </c:pt>
                <c:pt idx="2412">
                  <c:v>65302.857554244998</c:v>
                </c:pt>
                <c:pt idx="2413">
                  <c:v>65430.834845987963</c:v>
                </c:pt>
                <c:pt idx="2414">
                  <c:v>57866.488336181639</c:v>
                </c:pt>
                <c:pt idx="2415">
                  <c:v>58555.785490926108</c:v>
                </c:pt>
                <c:pt idx="2416">
                  <c:v>60799.280800374348</c:v>
                </c:pt>
                <c:pt idx="2417">
                  <c:v>57733.511806488052</c:v>
                </c:pt>
                <c:pt idx="2418">
                  <c:v>58328.143561045334</c:v>
                </c:pt>
                <c:pt idx="2419">
                  <c:v>56944.638419608273</c:v>
                </c:pt>
                <c:pt idx="2420">
                  <c:v>58022.169154103598</c:v>
                </c:pt>
                <c:pt idx="2421">
                  <c:v>61073.71369489035</c:v>
                </c:pt>
                <c:pt idx="2422">
                  <c:v>55569.696714712918</c:v>
                </c:pt>
                <c:pt idx="2423">
                  <c:v>59007.06698811848</c:v>
                </c:pt>
                <c:pt idx="2424">
                  <c:v>57864.265376536066</c:v>
                </c:pt>
                <c:pt idx="2425">
                  <c:v>58947.048106892915</c:v>
                </c:pt>
                <c:pt idx="2426">
                  <c:v>59218.072786649071</c:v>
                </c:pt>
                <c:pt idx="2427">
                  <c:v>59618.345785522455</c:v>
                </c:pt>
                <c:pt idx="2428">
                  <c:v>57944.888226318355</c:v>
                </c:pt>
                <c:pt idx="2429">
                  <c:v>58014.825067138678</c:v>
                </c:pt>
                <c:pt idx="2430">
                  <c:v>59154.851736450197</c:v>
                </c:pt>
                <c:pt idx="2431">
                  <c:v>56175.038834508276</c:v>
                </c:pt>
                <c:pt idx="2432">
                  <c:v>60876.068591308591</c:v>
                </c:pt>
                <c:pt idx="2433">
                  <c:v>57519.395174153644</c:v>
                </c:pt>
                <c:pt idx="2434">
                  <c:v>59662.194027709971</c:v>
                </c:pt>
                <c:pt idx="2435">
                  <c:v>62041.153581295141</c:v>
                </c:pt>
                <c:pt idx="2436">
                  <c:v>58315.482510630289</c:v>
                </c:pt>
                <c:pt idx="2437">
                  <c:v>57063.565696843463</c:v>
                </c:pt>
                <c:pt idx="2438">
                  <c:v>57538.002765655518</c:v>
                </c:pt>
                <c:pt idx="2439">
                  <c:v>59932.500786844888</c:v>
                </c:pt>
                <c:pt idx="2440">
                  <c:v>57997.952127965291</c:v>
                </c:pt>
                <c:pt idx="2441">
                  <c:v>57811.508735656746</c:v>
                </c:pt>
                <c:pt idx="2442">
                  <c:v>59904.632586129504</c:v>
                </c:pt>
                <c:pt idx="2443">
                  <c:v>58383.531879170732</c:v>
                </c:pt>
                <c:pt idx="2444">
                  <c:v>58191.511894194286</c:v>
                </c:pt>
                <c:pt idx="2445">
                  <c:v>58436.61907984416</c:v>
                </c:pt>
                <c:pt idx="2446">
                  <c:v>60045.545212809244</c:v>
                </c:pt>
                <c:pt idx="2447">
                  <c:v>62744.994210554898</c:v>
                </c:pt>
                <c:pt idx="2448">
                  <c:v>59373.748123423269</c:v>
                </c:pt>
                <c:pt idx="2449">
                  <c:v>59923.488380304982</c:v>
                </c:pt>
                <c:pt idx="2450">
                  <c:v>61560.211232051988</c:v>
                </c:pt>
                <c:pt idx="2451">
                  <c:v>61136.149187199269</c:v>
                </c:pt>
                <c:pt idx="2452">
                  <c:v>61628.256088765469</c:v>
                </c:pt>
                <c:pt idx="2453">
                  <c:v>61192.020767211914</c:v>
                </c:pt>
                <c:pt idx="2454">
                  <c:v>62377.053616333018</c:v>
                </c:pt>
                <c:pt idx="2455">
                  <c:v>61078.432885742193</c:v>
                </c:pt>
                <c:pt idx="2456">
                  <c:v>62321.523548634839</c:v>
                </c:pt>
                <c:pt idx="2457">
                  <c:v>66953.670998128247</c:v>
                </c:pt>
                <c:pt idx="2458">
                  <c:v>61255.05108829197</c:v>
                </c:pt>
                <c:pt idx="2459">
                  <c:v>54133.604997253417</c:v>
                </c:pt>
                <c:pt idx="2460">
                  <c:v>59373.10683021546</c:v>
                </c:pt>
                <c:pt idx="2461">
                  <c:v>59680.192723592125</c:v>
                </c:pt>
                <c:pt idx="2462">
                  <c:v>54137.217709128061</c:v>
                </c:pt>
                <c:pt idx="2463">
                  <c:v>60882.246157385649</c:v>
                </c:pt>
                <c:pt idx="2464">
                  <c:v>61984.758956119964</c:v>
                </c:pt>
                <c:pt idx="2465">
                  <c:v>59516.40947926839</c:v>
                </c:pt>
                <c:pt idx="2466">
                  <c:v>60814.676267496747</c:v>
                </c:pt>
                <c:pt idx="2467">
                  <c:v>60764.865936851507</c:v>
                </c:pt>
                <c:pt idx="2468">
                  <c:v>56008.779928859076</c:v>
                </c:pt>
                <c:pt idx="2469">
                  <c:v>54693.416803995773</c:v>
                </c:pt>
                <c:pt idx="2470">
                  <c:v>58375.267442830394</c:v>
                </c:pt>
                <c:pt idx="2471">
                  <c:v>63427.001092529295</c:v>
                </c:pt>
                <c:pt idx="2472">
                  <c:v>60865.478759268372</c:v>
                </c:pt>
                <c:pt idx="2473">
                  <c:v>57656.967861938479</c:v>
                </c:pt>
                <c:pt idx="2474">
                  <c:v>57009.674756113687</c:v>
                </c:pt>
                <c:pt idx="2475">
                  <c:v>62381.107034556073</c:v>
                </c:pt>
                <c:pt idx="2476">
                  <c:v>55889.613394037886</c:v>
                </c:pt>
                <c:pt idx="2477">
                  <c:v>56448.300646730349</c:v>
                </c:pt>
                <c:pt idx="2478">
                  <c:v>60271.360940551756</c:v>
                </c:pt>
                <c:pt idx="2479">
                  <c:v>57562.715534718831</c:v>
                </c:pt>
                <c:pt idx="2480">
                  <c:v>58351.445254770922</c:v>
                </c:pt>
                <c:pt idx="2481">
                  <c:v>55015.260396448786</c:v>
                </c:pt>
                <c:pt idx="2482">
                  <c:v>57796.459264119469</c:v>
                </c:pt>
                <c:pt idx="2483">
                  <c:v>61282.708470646539</c:v>
                </c:pt>
                <c:pt idx="2484">
                  <c:v>57649.879229736325</c:v>
                </c:pt>
                <c:pt idx="2485">
                  <c:v>59932.704717254644</c:v>
                </c:pt>
                <c:pt idx="2486">
                  <c:v>57557.836536407463</c:v>
                </c:pt>
                <c:pt idx="2487">
                  <c:v>60921.652551714578</c:v>
                </c:pt>
                <c:pt idx="2488">
                  <c:v>56844.489237467453</c:v>
                </c:pt>
                <c:pt idx="2489">
                  <c:v>56787.748019663493</c:v>
                </c:pt>
                <c:pt idx="2490">
                  <c:v>55685.471229235329</c:v>
                </c:pt>
                <c:pt idx="2491">
                  <c:v>57253.085220638903</c:v>
                </c:pt>
                <c:pt idx="2492">
                  <c:v>61268.902265675875</c:v>
                </c:pt>
                <c:pt idx="2493">
                  <c:v>58765.827011299138</c:v>
                </c:pt>
                <c:pt idx="2494">
                  <c:v>57324.362120564787</c:v>
                </c:pt>
                <c:pt idx="2495">
                  <c:v>55542.77632598878</c:v>
                </c:pt>
                <c:pt idx="2496">
                  <c:v>57990.111647796628</c:v>
                </c:pt>
                <c:pt idx="2497">
                  <c:v>61622.960344441737</c:v>
                </c:pt>
                <c:pt idx="2498">
                  <c:v>61228.582623545335</c:v>
                </c:pt>
                <c:pt idx="2499">
                  <c:v>58813.609974189596</c:v>
                </c:pt>
                <c:pt idx="2500">
                  <c:v>57809.687657483431</c:v>
                </c:pt>
                <c:pt idx="2501">
                  <c:v>58797.03996318084</c:v>
                </c:pt>
                <c:pt idx="2502">
                  <c:v>63821.741017659508</c:v>
                </c:pt>
                <c:pt idx="2503">
                  <c:v>59814.768522135419</c:v>
                </c:pt>
                <c:pt idx="2504">
                  <c:v>61780.141936238615</c:v>
                </c:pt>
                <c:pt idx="2505">
                  <c:v>58853.704900487261</c:v>
                </c:pt>
                <c:pt idx="2506">
                  <c:v>56361.343395996082</c:v>
                </c:pt>
                <c:pt idx="2507">
                  <c:v>59694.808030192064</c:v>
                </c:pt>
                <c:pt idx="2508">
                  <c:v>59325.845276689535</c:v>
                </c:pt>
                <c:pt idx="2509">
                  <c:v>60003.347966315094</c:v>
                </c:pt>
                <c:pt idx="2510">
                  <c:v>54682.21004486084</c:v>
                </c:pt>
                <c:pt idx="2511">
                  <c:v>60046.222564951582</c:v>
                </c:pt>
                <c:pt idx="2512">
                  <c:v>56199.295646770806</c:v>
                </c:pt>
                <c:pt idx="2513">
                  <c:v>58858.616281127936</c:v>
                </c:pt>
                <c:pt idx="2514">
                  <c:v>59113.797529602052</c:v>
                </c:pt>
                <c:pt idx="2515">
                  <c:v>57234.14002485275</c:v>
                </c:pt>
                <c:pt idx="2516">
                  <c:v>62912.822611427306</c:v>
                </c:pt>
                <c:pt idx="2517">
                  <c:v>59941.152197879506</c:v>
                </c:pt>
                <c:pt idx="2518">
                  <c:v>57273.010938434993</c:v>
                </c:pt>
                <c:pt idx="2519">
                  <c:v>59726.684110005684</c:v>
                </c:pt>
                <c:pt idx="2520">
                  <c:v>59919.980670166013</c:v>
                </c:pt>
                <c:pt idx="2521">
                  <c:v>58478.33688809078</c:v>
                </c:pt>
                <c:pt idx="2522">
                  <c:v>59568.58211224874</c:v>
                </c:pt>
                <c:pt idx="2523">
                  <c:v>57875.618071619669</c:v>
                </c:pt>
                <c:pt idx="2524">
                  <c:v>64029.649520874031</c:v>
                </c:pt>
                <c:pt idx="2525">
                  <c:v>56780.956786092123</c:v>
                </c:pt>
                <c:pt idx="2526">
                  <c:v>56874.31861131086</c:v>
                </c:pt>
                <c:pt idx="2527">
                  <c:v>62223.12238693238</c:v>
                </c:pt>
                <c:pt idx="2528">
                  <c:v>63427.823078028356</c:v>
                </c:pt>
                <c:pt idx="2529">
                  <c:v>59358.796534983318</c:v>
                </c:pt>
                <c:pt idx="2530">
                  <c:v>55884.568507893877</c:v>
                </c:pt>
                <c:pt idx="2531">
                  <c:v>56962.966447703046</c:v>
                </c:pt>
                <c:pt idx="2532">
                  <c:v>58974.427764252418</c:v>
                </c:pt>
                <c:pt idx="2533">
                  <c:v>57352.865112304688</c:v>
                </c:pt>
                <c:pt idx="2534">
                  <c:v>62909.799637858079</c:v>
                </c:pt>
                <c:pt idx="2535">
                  <c:v>62515.44144592285</c:v>
                </c:pt>
                <c:pt idx="2536">
                  <c:v>62572.365325927727</c:v>
                </c:pt>
                <c:pt idx="2537">
                  <c:v>59669.637383015957</c:v>
                </c:pt>
                <c:pt idx="2538">
                  <c:v>57484.279543050136</c:v>
                </c:pt>
                <c:pt idx="2539">
                  <c:v>57506.179507446293</c:v>
                </c:pt>
                <c:pt idx="2540">
                  <c:v>57825.21315135956</c:v>
                </c:pt>
                <c:pt idx="2541">
                  <c:v>60598.989867655437</c:v>
                </c:pt>
                <c:pt idx="2542">
                  <c:v>59965.366967773429</c:v>
                </c:pt>
                <c:pt idx="2543">
                  <c:v>60953.302439355852</c:v>
                </c:pt>
                <c:pt idx="2544">
                  <c:v>57806.8980855306</c:v>
                </c:pt>
                <c:pt idx="2545">
                  <c:v>62483.714181009927</c:v>
                </c:pt>
                <c:pt idx="2546">
                  <c:v>58567.528354899099</c:v>
                </c:pt>
                <c:pt idx="2547">
                  <c:v>58209.574882888803</c:v>
                </c:pt>
                <c:pt idx="2548">
                  <c:v>60233.190661621084</c:v>
                </c:pt>
                <c:pt idx="2549">
                  <c:v>57798.648612709309</c:v>
                </c:pt>
                <c:pt idx="2550">
                  <c:v>57952.077385838827</c:v>
                </c:pt>
                <c:pt idx="2551">
                  <c:v>59411.39468790689</c:v>
                </c:pt>
                <c:pt idx="2552">
                  <c:v>61628.156799316399</c:v>
                </c:pt>
                <c:pt idx="2553">
                  <c:v>61468.518916066481</c:v>
                </c:pt>
                <c:pt idx="2554">
                  <c:v>56830.747734957949</c:v>
                </c:pt>
                <c:pt idx="2555">
                  <c:v>62694.822345987959</c:v>
                </c:pt>
                <c:pt idx="2556">
                  <c:v>57453.09838104248</c:v>
                </c:pt>
                <c:pt idx="2557">
                  <c:v>58594.019103749597</c:v>
                </c:pt>
                <c:pt idx="2558">
                  <c:v>59528.605269368491</c:v>
                </c:pt>
                <c:pt idx="2559">
                  <c:v>58824.347879282628</c:v>
                </c:pt>
                <c:pt idx="2560">
                  <c:v>61747.505018107091</c:v>
                </c:pt>
                <c:pt idx="2561">
                  <c:v>57232.528648885091</c:v>
                </c:pt>
                <c:pt idx="2562">
                  <c:v>59411.593713061018</c:v>
                </c:pt>
                <c:pt idx="2563">
                  <c:v>56247.385789744061</c:v>
                </c:pt>
                <c:pt idx="2564">
                  <c:v>58566.921964391069</c:v>
                </c:pt>
                <c:pt idx="2565">
                  <c:v>57844.241248575847</c:v>
                </c:pt>
                <c:pt idx="2566">
                  <c:v>62071.536537679036</c:v>
                </c:pt>
                <c:pt idx="2567">
                  <c:v>61298.967737833656</c:v>
                </c:pt>
                <c:pt idx="2568">
                  <c:v>59569.736707305907</c:v>
                </c:pt>
                <c:pt idx="2569">
                  <c:v>59424.326450475048</c:v>
                </c:pt>
                <c:pt idx="2570">
                  <c:v>64737.774688212077</c:v>
                </c:pt>
                <c:pt idx="2571">
                  <c:v>59706.254049873351</c:v>
                </c:pt>
                <c:pt idx="2572">
                  <c:v>64146.860627237955</c:v>
                </c:pt>
                <c:pt idx="2573">
                  <c:v>59489.805284372967</c:v>
                </c:pt>
                <c:pt idx="2574">
                  <c:v>61278.861539713544</c:v>
                </c:pt>
                <c:pt idx="2575">
                  <c:v>60608.188679816063</c:v>
                </c:pt>
                <c:pt idx="2576">
                  <c:v>60898.599194335955</c:v>
                </c:pt>
                <c:pt idx="2577">
                  <c:v>56285.663931077455</c:v>
                </c:pt>
                <c:pt idx="2578">
                  <c:v>61852.034252929683</c:v>
                </c:pt>
                <c:pt idx="2579">
                  <c:v>56930.723330688474</c:v>
                </c:pt>
                <c:pt idx="2580">
                  <c:v>58255.112321472167</c:v>
                </c:pt>
                <c:pt idx="2581">
                  <c:v>56453.119876352946</c:v>
                </c:pt>
                <c:pt idx="2582">
                  <c:v>60990.351934108869</c:v>
                </c:pt>
                <c:pt idx="2583">
                  <c:v>59587.112611897792</c:v>
                </c:pt>
                <c:pt idx="2584">
                  <c:v>54550.211660957335</c:v>
                </c:pt>
                <c:pt idx="2585">
                  <c:v>58777.357256062831</c:v>
                </c:pt>
                <c:pt idx="2586">
                  <c:v>57852.776422373456</c:v>
                </c:pt>
                <c:pt idx="2587">
                  <c:v>57015.977285130823</c:v>
                </c:pt>
                <c:pt idx="2588">
                  <c:v>60038.470921325687</c:v>
                </c:pt>
                <c:pt idx="2589">
                  <c:v>62575.604031372073</c:v>
                </c:pt>
                <c:pt idx="2590">
                  <c:v>61136.845018513995</c:v>
                </c:pt>
                <c:pt idx="2591">
                  <c:v>61708.115732828774</c:v>
                </c:pt>
                <c:pt idx="2592">
                  <c:v>59141.430400594072</c:v>
                </c:pt>
                <c:pt idx="2593">
                  <c:v>58833.919911257421</c:v>
                </c:pt>
                <c:pt idx="2594">
                  <c:v>62576.9622660319</c:v>
                </c:pt>
                <c:pt idx="2595">
                  <c:v>59851.159381484984</c:v>
                </c:pt>
                <c:pt idx="2596">
                  <c:v>58172.728508504239</c:v>
                </c:pt>
                <c:pt idx="2597">
                  <c:v>61581.860263061528</c:v>
                </c:pt>
                <c:pt idx="2598">
                  <c:v>60248.562443033858</c:v>
                </c:pt>
                <c:pt idx="2599">
                  <c:v>60712.11739641826</c:v>
                </c:pt>
                <c:pt idx="2600">
                  <c:v>59816.304211680101</c:v>
                </c:pt>
                <c:pt idx="2601">
                  <c:v>58894.208478800458</c:v>
                </c:pt>
                <c:pt idx="2602">
                  <c:v>64358.09547932943</c:v>
                </c:pt>
                <c:pt idx="2603">
                  <c:v>58915.361308288571</c:v>
                </c:pt>
                <c:pt idx="2604">
                  <c:v>55280.725076166775</c:v>
                </c:pt>
                <c:pt idx="2605">
                  <c:v>58514.259942626952</c:v>
                </c:pt>
                <c:pt idx="2606">
                  <c:v>58481.078659693405</c:v>
                </c:pt>
                <c:pt idx="2607">
                  <c:v>58255.837425740567</c:v>
                </c:pt>
                <c:pt idx="2608">
                  <c:v>57681.956413765227</c:v>
                </c:pt>
                <c:pt idx="2609">
                  <c:v>55994.300851440443</c:v>
                </c:pt>
                <c:pt idx="2610">
                  <c:v>58010.737331263212</c:v>
                </c:pt>
                <c:pt idx="2611">
                  <c:v>58931.848299153651</c:v>
                </c:pt>
                <c:pt idx="2612">
                  <c:v>58946.863584391271</c:v>
                </c:pt>
                <c:pt idx="2613">
                  <c:v>56794.24045085907</c:v>
                </c:pt>
                <c:pt idx="2614">
                  <c:v>57744.809223302211</c:v>
                </c:pt>
                <c:pt idx="2615">
                  <c:v>59927.554287947758</c:v>
                </c:pt>
                <c:pt idx="2616">
                  <c:v>58010.489490763342</c:v>
                </c:pt>
                <c:pt idx="2617">
                  <c:v>57569.937380250296</c:v>
                </c:pt>
                <c:pt idx="2618">
                  <c:v>60053.802019246432</c:v>
                </c:pt>
                <c:pt idx="2619">
                  <c:v>57813.995902633673</c:v>
                </c:pt>
                <c:pt idx="2620">
                  <c:v>54523.062625777864</c:v>
                </c:pt>
                <c:pt idx="2621">
                  <c:v>64320.76158301036</c:v>
                </c:pt>
                <c:pt idx="2622">
                  <c:v>64721.450542704268</c:v>
                </c:pt>
                <c:pt idx="2623">
                  <c:v>62933.981772867832</c:v>
                </c:pt>
                <c:pt idx="2624">
                  <c:v>56907.779629770921</c:v>
                </c:pt>
                <c:pt idx="2625">
                  <c:v>57213.947371546434</c:v>
                </c:pt>
                <c:pt idx="2626">
                  <c:v>60964.922303771978</c:v>
                </c:pt>
                <c:pt idx="2627">
                  <c:v>55757.350065612802</c:v>
                </c:pt>
                <c:pt idx="2628">
                  <c:v>58593.534107716885</c:v>
                </c:pt>
                <c:pt idx="2629">
                  <c:v>58265.552601877847</c:v>
                </c:pt>
                <c:pt idx="2630">
                  <c:v>57693.858483886725</c:v>
                </c:pt>
                <c:pt idx="2631">
                  <c:v>58010.253099568676</c:v>
                </c:pt>
                <c:pt idx="2632">
                  <c:v>56515.915731544766</c:v>
                </c:pt>
                <c:pt idx="2633">
                  <c:v>58323.472708263056</c:v>
                </c:pt>
                <c:pt idx="2634">
                  <c:v>59623.429498672493</c:v>
                </c:pt>
                <c:pt idx="2635">
                  <c:v>57647.837706502287</c:v>
                </c:pt>
                <c:pt idx="2636">
                  <c:v>55446.801052538547</c:v>
                </c:pt>
                <c:pt idx="2637">
                  <c:v>58633.847942097986</c:v>
                </c:pt>
                <c:pt idx="2638">
                  <c:v>58557.779103597008</c:v>
                </c:pt>
                <c:pt idx="2639">
                  <c:v>56070.781783040373</c:v>
                </c:pt>
                <c:pt idx="2640">
                  <c:v>55964.725248209637</c:v>
                </c:pt>
                <c:pt idx="2641">
                  <c:v>57731.568062845865</c:v>
                </c:pt>
                <c:pt idx="2642">
                  <c:v>56909.037105305986</c:v>
                </c:pt>
                <c:pt idx="2643">
                  <c:v>57635.116757202144</c:v>
                </c:pt>
                <c:pt idx="2644">
                  <c:v>57578.076992289229</c:v>
                </c:pt>
                <c:pt idx="2645">
                  <c:v>59876.916098588437</c:v>
                </c:pt>
                <c:pt idx="2646">
                  <c:v>57202.162415822335</c:v>
                </c:pt>
                <c:pt idx="2647">
                  <c:v>56357.61287689209</c:v>
                </c:pt>
                <c:pt idx="2648">
                  <c:v>57769.678692372647</c:v>
                </c:pt>
                <c:pt idx="2649">
                  <c:v>58347.092709859215</c:v>
                </c:pt>
                <c:pt idx="2650">
                  <c:v>56824.962323474887</c:v>
                </c:pt>
                <c:pt idx="2651">
                  <c:v>54716.191768185294</c:v>
                </c:pt>
                <c:pt idx="2652">
                  <c:v>59082.712461063813</c:v>
                </c:pt>
                <c:pt idx="2653">
                  <c:v>58138.433446502691</c:v>
                </c:pt>
                <c:pt idx="2654">
                  <c:v>58186.46907933554</c:v>
                </c:pt>
                <c:pt idx="2655">
                  <c:v>58483.623134613037</c:v>
                </c:pt>
                <c:pt idx="2656">
                  <c:v>58746.414117431646</c:v>
                </c:pt>
                <c:pt idx="2657">
                  <c:v>58194.399561913808</c:v>
                </c:pt>
                <c:pt idx="2658">
                  <c:v>60176.644883982342</c:v>
                </c:pt>
                <c:pt idx="2659">
                  <c:v>57204.694271850596</c:v>
                </c:pt>
                <c:pt idx="2660">
                  <c:v>60673.052615471155</c:v>
                </c:pt>
                <c:pt idx="2661">
                  <c:v>59181.395322916193</c:v>
                </c:pt>
                <c:pt idx="2662">
                  <c:v>59876.454759216307</c:v>
                </c:pt>
                <c:pt idx="2663">
                  <c:v>61452.081945923557</c:v>
                </c:pt>
                <c:pt idx="2664">
                  <c:v>60490.665259563924</c:v>
                </c:pt>
                <c:pt idx="2665">
                  <c:v>57663.487820434566</c:v>
                </c:pt>
                <c:pt idx="2666">
                  <c:v>60074.020198822021</c:v>
                </c:pt>
                <c:pt idx="2667">
                  <c:v>62815.048721933381</c:v>
                </c:pt>
                <c:pt idx="2668">
                  <c:v>61212.983887736016</c:v>
                </c:pt>
                <c:pt idx="2669">
                  <c:v>54730.984408569333</c:v>
                </c:pt>
                <c:pt idx="2670">
                  <c:v>59206.141873624038</c:v>
                </c:pt>
                <c:pt idx="2671">
                  <c:v>62236.854216766362</c:v>
                </c:pt>
                <c:pt idx="2672">
                  <c:v>53553.413941955572</c:v>
                </c:pt>
                <c:pt idx="2673">
                  <c:v>60477.465761172243</c:v>
                </c:pt>
                <c:pt idx="2674">
                  <c:v>60080.93797836305</c:v>
                </c:pt>
                <c:pt idx="2675">
                  <c:v>57449.781212361653</c:v>
                </c:pt>
                <c:pt idx="2676">
                  <c:v>61086.227664184567</c:v>
                </c:pt>
                <c:pt idx="2677">
                  <c:v>61853.188368733732</c:v>
                </c:pt>
                <c:pt idx="2678">
                  <c:v>56643.584705607107</c:v>
                </c:pt>
                <c:pt idx="2679">
                  <c:v>56306.29755121866</c:v>
                </c:pt>
                <c:pt idx="2680">
                  <c:v>57929.743997955324</c:v>
                </c:pt>
                <c:pt idx="2681">
                  <c:v>59322.682897949213</c:v>
                </c:pt>
                <c:pt idx="2682">
                  <c:v>61689.07983703613</c:v>
                </c:pt>
                <c:pt idx="2683">
                  <c:v>56442.197051874791</c:v>
                </c:pt>
                <c:pt idx="2684">
                  <c:v>56507.995107968658</c:v>
                </c:pt>
                <c:pt idx="2685">
                  <c:v>61857.856807454416</c:v>
                </c:pt>
                <c:pt idx="2686">
                  <c:v>56981.880039469404</c:v>
                </c:pt>
                <c:pt idx="2687">
                  <c:v>57449.808755747472</c:v>
                </c:pt>
                <c:pt idx="2688">
                  <c:v>59717.843744913735</c:v>
                </c:pt>
                <c:pt idx="2689">
                  <c:v>57347.03293898901</c:v>
                </c:pt>
                <c:pt idx="2690">
                  <c:v>58520.36799768608</c:v>
                </c:pt>
                <c:pt idx="2691">
                  <c:v>56732.885628962125</c:v>
                </c:pt>
                <c:pt idx="2692">
                  <c:v>59228.113407389319</c:v>
                </c:pt>
                <c:pt idx="2693">
                  <c:v>62126.425897200905</c:v>
                </c:pt>
                <c:pt idx="2694">
                  <c:v>56655.943117268886</c:v>
                </c:pt>
                <c:pt idx="2695">
                  <c:v>58362.669086233785</c:v>
                </c:pt>
                <c:pt idx="2696">
                  <c:v>58162.383750661218</c:v>
                </c:pt>
                <c:pt idx="2697">
                  <c:v>61077.939825439455</c:v>
                </c:pt>
                <c:pt idx="2698">
                  <c:v>55949.85257873535</c:v>
                </c:pt>
                <c:pt idx="2699">
                  <c:v>56455.997460937506</c:v>
                </c:pt>
                <c:pt idx="2700">
                  <c:v>56451.554419326785</c:v>
                </c:pt>
                <c:pt idx="2701">
                  <c:v>59098.635150655122</c:v>
                </c:pt>
                <c:pt idx="2702">
                  <c:v>60805.491482035315</c:v>
                </c:pt>
                <c:pt idx="2703">
                  <c:v>59574.198568916327</c:v>
                </c:pt>
                <c:pt idx="2704">
                  <c:v>59278.555614598605</c:v>
                </c:pt>
                <c:pt idx="2705">
                  <c:v>54661.219778951017</c:v>
                </c:pt>
                <c:pt idx="2706">
                  <c:v>58014.642304484056</c:v>
                </c:pt>
                <c:pt idx="2707">
                  <c:v>60757.845516459151</c:v>
                </c:pt>
                <c:pt idx="2708">
                  <c:v>59872.516702270506</c:v>
                </c:pt>
                <c:pt idx="2709">
                  <c:v>57546.444807942717</c:v>
                </c:pt>
                <c:pt idx="2710">
                  <c:v>58458.845407104498</c:v>
                </c:pt>
                <c:pt idx="2711">
                  <c:v>61616.93113948503</c:v>
                </c:pt>
                <c:pt idx="2712">
                  <c:v>62987.450833129878</c:v>
                </c:pt>
                <c:pt idx="2713">
                  <c:v>58142.879126993816</c:v>
                </c:pt>
                <c:pt idx="2714">
                  <c:v>60744.676812489837</c:v>
                </c:pt>
                <c:pt idx="2715">
                  <c:v>59902.607017008464</c:v>
                </c:pt>
                <c:pt idx="2716">
                  <c:v>57234.796488825479</c:v>
                </c:pt>
                <c:pt idx="2717">
                  <c:v>59316.954905192055</c:v>
                </c:pt>
                <c:pt idx="2718">
                  <c:v>59672.397122955328</c:v>
                </c:pt>
                <c:pt idx="2719">
                  <c:v>59302.747698523352</c:v>
                </c:pt>
                <c:pt idx="2720">
                  <c:v>54962.222508112602</c:v>
                </c:pt>
                <c:pt idx="2721">
                  <c:v>57710.309534200038</c:v>
                </c:pt>
                <c:pt idx="2722">
                  <c:v>55558.33601635298</c:v>
                </c:pt>
                <c:pt idx="2723">
                  <c:v>57118.290610249831</c:v>
                </c:pt>
                <c:pt idx="2724">
                  <c:v>58749.525602213536</c:v>
                </c:pt>
                <c:pt idx="2725">
                  <c:v>60314.663388442998</c:v>
                </c:pt>
                <c:pt idx="2726">
                  <c:v>60897.423555501307</c:v>
                </c:pt>
                <c:pt idx="2727">
                  <c:v>59712.074435457267</c:v>
                </c:pt>
                <c:pt idx="2728">
                  <c:v>56973.096622339886</c:v>
                </c:pt>
                <c:pt idx="2729">
                  <c:v>61192.932282343623</c:v>
                </c:pt>
                <c:pt idx="2730">
                  <c:v>59161.470744832361</c:v>
                </c:pt>
                <c:pt idx="2731">
                  <c:v>60171.571727752686</c:v>
                </c:pt>
                <c:pt idx="2732">
                  <c:v>59339.580562973024</c:v>
                </c:pt>
                <c:pt idx="2733">
                  <c:v>55267.503012720743</c:v>
                </c:pt>
                <c:pt idx="2734">
                  <c:v>62860.302940877285</c:v>
                </c:pt>
                <c:pt idx="2735">
                  <c:v>59487.128365071614</c:v>
                </c:pt>
                <c:pt idx="2736">
                  <c:v>58100.835099659103</c:v>
                </c:pt>
                <c:pt idx="2737">
                  <c:v>65392.94538351072</c:v>
                </c:pt>
                <c:pt idx="2738">
                  <c:v>65849.527197392788</c:v>
                </c:pt>
                <c:pt idx="2739">
                  <c:v>60524.046546427417</c:v>
                </c:pt>
                <c:pt idx="2740">
                  <c:v>56533.804275512695</c:v>
                </c:pt>
                <c:pt idx="2741">
                  <c:v>58566.949135335293</c:v>
                </c:pt>
                <c:pt idx="2742">
                  <c:v>60929.535832591449</c:v>
                </c:pt>
                <c:pt idx="2743">
                  <c:v>58090.897302500409</c:v>
                </c:pt>
                <c:pt idx="2744">
                  <c:v>63513.019068400055</c:v>
                </c:pt>
                <c:pt idx="2745">
                  <c:v>61415.596328163148</c:v>
                </c:pt>
                <c:pt idx="2746">
                  <c:v>62133.797419230141</c:v>
                </c:pt>
                <c:pt idx="2747">
                  <c:v>56723.714719136558</c:v>
                </c:pt>
                <c:pt idx="2748">
                  <c:v>58592.847870890299</c:v>
                </c:pt>
                <c:pt idx="2749">
                  <c:v>57866.984317016613</c:v>
                </c:pt>
                <c:pt idx="2750">
                  <c:v>61836.24798609416</c:v>
                </c:pt>
                <c:pt idx="2751">
                  <c:v>61633.691540527339</c:v>
                </c:pt>
                <c:pt idx="2752">
                  <c:v>58874.677681477864</c:v>
                </c:pt>
                <c:pt idx="2753">
                  <c:v>61762.263894128802</c:v>
                </c:pt>
                <c:pt idx="2754">
                  <c:v>57062.920929972337</c:v>
                </c:pt>
                <c:pt idx="2755">
                  <c:v>60153.12076581319</c:v>
                </c:pt>
                <c:pt idx="2756">
                  <c:v>59258.107981472414</c:v>
                </c:pt>
                <c:pt idx="2757">
                  <c:v>60611.058535563425</c:v>
                </c:pt>
                <c:pt idx="2758">
                  <c:v>61257.340138753258</c:v>
                </c:pt>
                <c:pt idx="2759">
                  <c:v>59298.951116180418</c:v>
                </c:pt>
                <c:pt idx="2760">
                  <c:v>57482.014755527176</c:v>
                </c:pt>
                <c:pt idx="2761">
                  <c:v>59863.442270406085</c:v>
                </c:pt>
                <c:pt idx="2762">
                  <c:v>65832.517949930829</c:v>
                </c:pt>
                <c:pt idx="2763">
                  <c:v>61294.048887379955</c:v>
                </c:pt>
                <c:pt idx="2764">
                  <c:v>58567.937783503534</c:v>
                </c:pt>
                <c:pt idx="2765">
                  <c:v>61333.760456848155</c:v>
                </c:pt>
                <c:pt idx="2766">
                  <c:v>56199.890207417811</c:v>
                </c:pt>
                <c:pt idx="2767">
                  <c:v>59163.649177551262</c:v>
                </c:pt>
                <c:pt idx="2768">
                  <c:v>58598.296597290042</c:v>
                </c:pt>
                <c:pt idx="2769">
                  <c:v>59924.460935846961</c:v>
                </c:pt>
                <c:pt idx="2770">
                  <c:v>61483.36743672689</c:v>
                </c:pt>
                <c:pt idx="2771">
                  <c:v>60357.839923858643</c:v>
                </c:pt>
                <c:pt idx="2772">
                  <c:v>59946.373888524373</c:v>
                </c:pt>
                <c:pt idx="2773">
                  <c:v>55667.623795318614</c:v>
                </c:pt>
                <c:pt idx="2774">
                  <c:v>57756.741961542764</c:v>
                </c:pt>
                <c:pt idx="2775">
                  <c:v>59159.664752451579</c:v>
                </c:pt>
                <c:pt idx="2776">
                  <c:v>61931.750580851236</c:v>
                </c:pt>
                <c:pt idx="2777">
                  <c:v>61111.768574015303</c:v>
                </c:pt>
                <c:pt idx="2778">
                  <c:v>61845.007191212972</c:v>
                </c:pt>
                <c:pt idx="2779">
                  <c:v>61851.640705362952</c:v>
                </c:pt>
                <c:pt idx="2780">
                  <c:v>63986.203883870454</c:v>
                </c:pt>
                <c:pt idx="2781">
                  <c:v>60582.348150889084</c:v>
                </c:pt>
                <c:pt idx="2782">
                  <c:v>62939.035684204107</c:v>
                </c:pt>
                <c:pt idx="2783">
                  <c:v>58079.847450256348</c:v>
                </c:pt>
                <c:pt idx="2784">
                  <c:v>62312.545363362624</c:v>
                </c:pt>
                <c:pt idx="2785">
                  <c:v>61112.683542436098</c:v>
                </c:pt>
                <c:pt idx="2786">
                  <c:v>59969.471287027998</c:v>
                </c:pt>
                <c:pt idx="2787">
                  <c:v>57441.527719370541</c:v>
                </c:pt>
                <c:pt idx="2788">
                  <c:v>60919.517353574047</c:v>
                </c:pt>
                <c:pt idx="2789">
                  <c:v>56459.214559936518</c:v>
                </c:pt>
                <c:pt idx="2790">
                  <c:v>58169.57668863931</c:v>
                </c:pt>
                <c:pt idx="2791">
                  <c:v>57549.365578079225</c:v>
                </c:pt>
                <c:pt idx="2792">
                  <c:v>56692.256828359234</c:v>
                </c:pt>
                <c:pt idx="2793">
                  <c:v>60022.871540323897</c:v>
                </c:pt>
                <c:pt idx="2794">
                  <c:v>56146.977813466394</c:v>
                </c:pt>
                <c:pt idx="2795">
                  <c:v>59232.771896362305</c:v>
                </c:pt>
                <c:pt idx="2796">
                  <c:v>57808.67030766805</c:v>
                </c:pt>
                <c:pt idx="2797">
                  <c:v>58587.259301122031</c:v>
                </c:pt>
                <c:pt idx="2798">
                  <c:v>60786.381757609044</c:v>
                </c:pt>
                <c:pt idx="2799">
                  <c:v>63100.297266642243</c:v>
                </c:pt>
                <c:pt idx="2800">
                  <c:v>62523.157881673185</c:v>
                </c:pt>
                <c:pt idx="2801">
                  <c:v>60135.912412516271</c:v>
                </c:pt>
                <c:pt idx="2802">
                  <c:v>59713.904526265469</c:v>
                </c:pt>
                <c:pt idx="2803">
                  <c:v>57520.794106038411</c:v>
                </c:pt>
                <c:pt idx="2804">
                  <c:v>61002.609300740565</c:v>
                </c:pt>
                <c:pt idx="2805">
                  <c:v>60426.125966135667</c:v>
                </c:pt>
                <c:pt idx="2806">
                  <c:v>58104.231698608397</c:v>
                </c:pt>
                <c:pt idx="2807">
                  <c:v>62482.523134358715</c:v>
                </c:pt>
                <c:pt idx="2808">
                  <c:v>60048.472187757485</c:v>
                </c:pt>
                <c:pt idx="2809">
                  <c:v>61940.484379625326</c:v>
                </c:pt>
                <c:pt idx="2810">
                  <c:v>61304.937796020502</c:v>
                </c:pt>
                <c:pt idx="2811">
                  <c:v>58731.316257762905</c:v>
                </c:pt>
                <c:pt idx="2812">
                  <c:v>62814.225541178384</c:v>
                </c:pt>
                <c:pt idx="2813">
                  <c:v>63035.98161022213</c:v>
                </c:pt>
                <c:pt idx="2814">
                  <c:v>57697.234028116865</c:v>
                </c:pt>
                <c:pt idx="2815">
                  <c:v>57658.944471232091</c:v>
                </c:pt>
                <c:pt idx="2816">
                  <c:v>58423.740770530712</c:v>
                </c:pt>
                <c:pt idx="2817">
                  <c:v>58986.029999796556</c:v>
                </c:pt>
                <c:pt idx="2818">
                  <c:v>61180.473917643241</c:v>
                </c:pt>
                <c:pt idx="2819">
                  <c:v>53837.889822832738</c:v>
                </c:pt>
                <c:pt idx="2820">
                  <c:v>58580.728868611652</c:v>
                </c:pt>
                <c:pt idx="2821">
                  <c:v>57046.991097704566</c:v>
                </c:pt>
                <c:pt idx="2822">
                  <c:v>55422.277969360359</c:v>
                </c:pt>
                <c:pt idx="2823">
                  <c:v>56532.811174837763</c:v>
                </c:pt>
                <c:pt idx="2824">
                  <c:v>55875.839618961189</c:v>
                </c:pt>
                <c:pt idx="2825">
                  <c:v>60230.687141672774</c:v>
                </c:pt>
                <c:pt idx="2826">
                  <c:v>58055.602831013995</c:v>
                </c:pt>
                <c:pt idx="2827">
                  <c:v>57182.813139979044</c:v>
                </c:pt>
                <c:pt idx="2828">
                  <c:v>55991.226097615567</c:v>
                </c:pt>
                <c:pt idx="2829">
                  <c:v>57352.375251261386</c:v>
                </c:pt>
                <c:pt idx="2830">
                  <c:v>56312.857662392991</c:v>
                </c:pt>
                <c:pt idx="2831">
                  <c:v>64100.027446047483</c:v>
                </c:pt>
                <c:pt idx="2832">
                  <c:v>64082.746225992829</c:v>
                </c:pt>
                <c:pt idx="2833">
                  <c:v>64559.235970052083</c:v>
                </c:pt>
                <c:pt idx="2834">
                  <c:v>54342.102798207598</c:v>
                </c:pt>
                <c:pt idx="2835">
                  <c:v>58298.182424926767</c:v>
                </c:pt>
                <c:pt idx="2836">
                  <c:v>59128.659002176923</c:v>
                </c:pt>
                <c:pt idx="2837">
                  <c:v>58516.331656392424</c:v>
                </c:pt>
                <c:pt idx="2838">
                  <c:v>57322.144974517825</c:v>
                </c:pt>
                <c:pt idx="2839">
                  <c:v>57585.477395121256</c:v>
                </c:pt>
                <c:pt idx="2840">
                  <c:v>58799.751983642578</c:v>
                </c:pt>
                <c:pt idx="2841">
                  <c:v>59273.921118164064</c:v>
                </c:pt>
                <c:pt idx="2842">
                  <c:v>57108.354515584309</c:v>
                </c:pt>
                <c:pt idx="2843">
                  <c:v>59191.701950073235</c:v>
                </c:pt>
                <c:pt idx="2844">
                  <c:v>64038.245483398438</c:v>
                </c:pt>
                <c:pt idx="2845">
                  <c:v>58747.565528229461</c:v>
                </c:pt>
                <c:pt idx="2846">
                  <c:v>56733.830480003358</c:v>
                </c:pt>
                <c:pt idx="2847">
                  <c:v>59772.472312418628</c:v>
                </c:pt>
                <c:pt idx="2848">
                  <c:v>57607.76645914714</c:v>
                </c:pt>
                <c:pt idx="2849">
                  <c:v>56773.879217529306</c:v>
                </c:pt>
                <c:pt idx="2850">
                  <c:v>53078.479837036131</c:v>
                </c:pt>
                <c:pt idx="2851">
                  <c:v>56436.103750356036</c:v>
                </c:pt>
                <c:pt idx="2852">
                  <c:v>57791.03330790202</c:v>
                </c:pt>
                <c:pt idx="2853">
                  <c:v>56556.099124145498</c:v>
                </c:pt>
                <c:pt idx="2854">
                  <c:v>57414.476755269374</c:v>
                </c:pt>
                <c:pt idx="2855">
                  <c:v>60898.234979814028</c:v>
                </c:pt>
                <c:pt idx="2856">
                  <c:v>57147.714866771341</c:v>
                </c:pt>
                <c:pt idx="2857">
                  <c:v>57410.719609069827</c:v>
                </c:pt>
                <c:pt idx="2858">
                  <c:v>58075.658480326339</c:v>
                </c:pt>
                <c:pt idx="2859">
                  <c:v>56366.483715820323</c:v>
                </c:pt>
                <c:pt idx="2860">
                  <c:v>57250.128983370465</c:v>
                </c:pt>
                <c:pt idx="2861">
                  <c:v>61326.213277812392</c:v>
                </c:pt>
                <c:pt idx="2862">
                  <c:v>59140.800817241317</c:v>
                </c:pt>
                <c:pt idx="2863">
                  <c:v>58866.975059254968</c:v>
                </c:pt>
                <c:pt idx="2864">
                  <c:v>58066.424745941164</c:v>
                </c:pt>
                <c:pt idx="2865">
                  <c:v>58038.747105153408</c:v>
                </c:pt>
                <c:pt idx="2866">
                  <c:v>58869.560556030265</c:v>
                </c:pt>
                <c:pt idx="2867">
                  <c:v>60612.91499799092</c:v>
                </c:pt>
                <c:pt idx="2868">
                  <c:v>60668.721294911695</c:v>
                </c:pt>
                <c:pt idx="2869">
                  <c:v>58414.573658116649</c:v>
                </c:pt>
                <c:pt idx="2870">
                  <c:v>61764.555736287432</c:v>
                </c:pt>
                <c:pt idx="2871">
                  <c:v>62047.897770929332</c:v>
                </c:pt>
                <c:pt idx="2872">
                  <c:v>61805.947331746414</c:v>
                </c:pt>
                <c:pt idx="2873">
                  <c:v>61352.817135620127</c:v>
                </c:pt>
                <c:pt idx="2874">
                  <c:v>63631.40796813964</c:v>
                </c:pt>
                <c:pt idx="2875">
                  <c:v>57228.006818644215</c:v>
                </c:pt>
                <c:pt idx="2876">
                  <c:v>61608.281900533031</c:v>
                </c:pt>
                <c:pt idx="2877">
                  <c:v>66141.762045288095</c:v>
                </c:pt>
                <c:pt idx="2878">
                  <c:v>61683.24925645192</c:v>
                </c:pt>
                <c:pt idx="2879">
                  <c:v>58556.626890055333</c:v>
                </c:pt>
                <c:pt idx="2880">
                  <c:v>59384.263249715179</c:v>
                </c:pt>
                <c:pt idx="2881">
                  <c:v>61446.284987386076</c:v>
                </c:pt>
                <c:pt idx="2882">
                  <c:v>54498.836006418875</c:v>
                </c:pt>
                <c:pt idx="2883">
                  <c:v>64050.517646719745</c:v>
                </c:pt>
                <c:pt idx="2884">
                  <c:v>62407.825102361043</c:v>
                </c:pt>
                <c:pt idx="2885">
                  <c:v>58029.223223876957</c:v>
                </c:pt>
                <c:pt idx="2886">
                  <c:v>62043.320176188157</c:v>
                </c:pt>
                <c:pt idx="2887">
                  <c:v>61081.461551385662</c:v>
                </c:pt>
                <c:pt idx="2888">
                  <c:v>58600.768087005614</c:v>
                </c:pt>
                <c:pt idx="2889">
                  <c:v>56322.398808034253</c:v>
                </c:pt>
                <c:pt idx="2890">
                  <c:v>57692.887273772561</c:v>
                </c:pt>
                <c:pt idx="2891">
                  <c:v>62985.512536621107</c:v>
                </c:pt>
                <c:pt idx="2892">
                  <c:v>60565.654970304349</c:v>
                </c:pt>
                <c:pt idx="2893">
                  <c:v>57945.164556757612</c:v>
                </c:pt>
                <c:pt idx="2894">
                  <c:v>57402.884377288829</c:v>
                </c:pt>
                <c:pt idx="2895">
                  <c:v>60731.040018272404</c:v>
                </c:pt>
                <c:pt idx="2896">
                  <c:v>55994.219883092257</c:v>
                </c:pt>
                <c:pt idx="2897">
                  <c:v>57745.481414310307</c:v>
                </c:pt>
                <c:pt idx="2898">
                  <c:v>59103.676443354292</c:v>
                </c:pt>
                <c:pt idx="2899">
                  <c:v>56907.21450185775</c:v>
                </c:pt>
                <c:pt idx="2900">
                  <c:v>58760.886038208009</c:v>
                </c:pt>
                <c:pt idx="2901">
                  <c:v>57075.168758519489</c:v>
                </c:pt>
                <c:pt idx="2902">
                  <c:v>57937.150457763681</c:v>
                </c:pt>
                <c:pt idx="2903">
                  <c:v>62335.265932194387</c:v>
                </c:pt>
                <c:pt idx="2904">
                  <c:v>56552.288436889648</c:v>
                </c:pt>
                <c:pt idx="2905">
                  <c:v>58407.220525169367</c:v>
                </c:pt>
                <c:pt idx="2906">
                  <c:v>60592.541715494786</c:v>
                </c:pt>
                <c:pt idx="2907">
                  <c:v>60780.464595540368</c:v>
                </c:pt>
                <c:pt idx="2908">
                  <c:v>58232.780879720049</c:v>
                </c:pt>
                <c:pt idx="2909">
                  <c:v>58346.931402206414</c:v>
                </c:pt>
                <c:pt idx="2910">
                  <c:v>54682.660125478098</c:v>
                </c:pt>
                <c:pt idx="2911">
                  <c:v>60192.94178822836</c:v>
                </c:pt>
                <c:pt idx="2912">
                  <c:v>61906.478561846416</c:v>
                </c:pt>
                <c:pt idx="2913">
                  <c:v>57633.027607218421</c:v>
                </c:pt>
                <c:pt idx="2914">
                  <c:v>56471.966989135748</c:v>
                </c:pt>
                <c:pt idx="2915">
                  <c:v>54421.780631383255</c:v>
                </c:pt>
                <c:pt idx="2916">
                  <c:v>56734.605083719893</c:v>
                </c:pt>
                <c:pt idx="2917">
                  <c:v>61202.076435534167</c:v>
                </c:pt>
                <c:pt idx="2918">
                  <c:v>61831.470337931314</c:v>
                </c:pt>
                <c:pt idx="2919">
                  <c:v>57411.391239420576</c:v>
                </c:pt>
                <c:pt idx="2920">
                  <c:v>58962.025005467731</c:v>
                </c:pt>
                <c:pt idx="2921">
                  <c:v>61474.712219238281</c:v>
                </c:pt>
                <c:pt idx="2922">
                  <c:v>63433.117873636875</c:v>
                </c:pt>
                <c:pt idx="2923">
                  <c:v>59926.577824656175</c:v>
                </c:pt>
                <c:pt idx="2924">
                  <c:v>63151.062057495117</c:v>
                </c:pt>
                <c:pt idx="2925">
                  <c:v>58143.562276204422</c:v>
                </c:pt>
                <c:pt idx="2926">
                  <c:v>57517.551710383093</c:v>
                </c:pt>
                <c:pt idx="2927">
                  <c:v>59497.882338460287</c:v>
                </c:pt>
                <c:pt idx="2928">
                  <c:v>62196.179504903164</c:v>
                </c:pt>
                <c:pt idx="2929">
                  <c:v>61061.790481758122</c:v>
                </c:pt>
                <c:pt idx="2930">
                  <c:v>55007.361946105964</c:v>
                </c:pt>
                <c:pt idx="2931">
                  <c:v>60873.87485758464</c:v>
                </c:pt>
                <c:pt idx="2932">
                  <c:v>57965.87512041728</c:v>
                </c:pt>
                <c:pt idx="2933">
                  <c:v>58436.537614186607</c:v>
                </c:pt>
                <c:pt idx="2934">
                  <c:v>60922.373064168292</c:v>
                </c:pt>
                <c:pt idx="2935">
                  <c:v>58156.938743591301</c:v>
                </c:pt>
                <c:pt idx="2936">
                  <c:v>62228.086024983728</c:v>
                </c:pt>
                <c:pt idx="2937">
                  <c:v>60096.315012359613</c:v>
                </c:pt>
                <c:pt idx="2938">
                  <c:v>57105.339219029745</c:v>
                </c:pt>
                <c:pt idx="2939">
                  <c:v>59805.999943507435</c:v>
                </c:pt>
                <c:pt idx="2940">
                  <c:v>60788.986105346681</c:v>
                </c:pt>
                <c:pt idx="2941">
                  <c:v>56814.870665856353</c:v>
                </c:pt>
                <c:pt idx="2942">
                  <c:v>59568.809654744473</c:v>
                </c:pt>
                <c:pt idx="2943">
                  <c:v>56149.394074503594</c:v>
                </c:pt>
                <c:pt idx="2944">
                  <c:v>64411.377913411459</c:v>
                </c:pt>
                <c:pt idx="2945">
                  <c:v>58254.815977986655</c:v>
                </c:pt>
                <c:pt idx="2946">
                  <c:v>58555.215088202291</c:v>
                </c:pt>
                <c:pt idx="2947">
                  <c:v>66850.584532731518</c:v>
                </c:pt>
                <c:pt idx="2948">
                  <c:v>62924.103033701576</c:v>
                </c:pt>
                <c:pt idx="2949">
                  <c:v>61191.768357340494</c:v>
                </c:pt>
                <c:pt idx="2950">
                  <c:v>56927.411454264322</c:v>
                </c:pt>
                <c:pt idx="2951">
                  <c:v>58418.506334431964</c:v>
                </c:pt>
                <c:pt idx="2952">
                  <c:v>60837.571867747705</c:v>
                </c:pt>
                <c:pt idx="2953">
                  <c:v>58527.080545298253</c:v>
                </c:pt>
                <c:pt idx="2954">
                  <c:v>61815.09264526367</c:v>
                </c:pt>
                <c:pt idx="2955">
                  <c:v>61185.541394042979</c:v>
                </c:pt>
                <c:pt idx="2956">
                  <c:v>63779.922601318351</c:v>
                </c:pt>
                <c:pt idx="2957">
                  <c:v>56754.440504964186</c:v>
                </c:pt>
                <c:pt idx="2958">
                  <c:v>58891.514512634269</c:v>
                </c:pt>
                <c:pt idx="2959">
                  <c:v>58007.196661885573</c:v>
                </c:pt>
                <c:pt idx="2960">
                  <c:v>61213.461793518058</c:v>
                </c:pt>
                <c:pt idx="2961">
                  <c:v>59450.237269083656</c:v>
                </c:pt>
                <c:pt idx="2962">
                  <c:v>58737.670601399739</c:v>
                </c:pt>
                <c:pt idx="2963">
                  <c:v>61322.844415283202</c:v>
                </c:pt>
                <c:pt idx="2964">
                  <c:v>58015.688571166997</c:v>
                </c:pt>
                <c:pt idx="2965">
                  <c:v>59451.026321411133</c:v>
                </c:pt>
                <c:pt idx="2966">
                  <c:v>59544.935784403497</c:v>
                </c:pt>
                <c:pt idx="2967">
                  <c:v>63050.530796972918</c:v>
                </c:pt>
                <c:pt idx="2968">
                  <c:v>58059.279689534509</c:v>
                </c:pt>
                <c:pt idx="2969">
                  <c:v>57817.88459045437</c:v>
                </c:pt>
                <c:pt idx="2970">
                  <c:v>57203.338671493533</c:v>
                </c:pt>
                <c:pt idx="2971">
                  <c:v>59698.647256469732</c:v>
                </c:pt>
                <c:pt idx="2972">
                  <c:v>65593.683421834314</c:v>
                </c:pt>
                <c:pt idx="2973">
                  <c:v>61717.920079803465</c:v>
                </c:pt>
                <c:pt idx="2974">
                  <c:v>61443.238534545897</c:v>
                </c:pt>
                <c:pt idx="2975">
                  <c:v>61623.71897989908</c:v>
                </c:pt>
                <c:pt idx="2976">
                  <c:v>57105.986575798182</c:v>
                </c:pt>
                <c:pt idx="2977">
                  <c:v>62354.219365437835</c:v>
                </c:pt>
                <c:pt idx="2978">
                  <c:v>58884.806005859384</c:v>
                </c:pt>
                <c:pt idx="2979">
                  <c:v>59569.647264734907</c:v>
                </c:pt>
                <c:pt idx="2980">
                  <c:v>61183.254103851315</c:v>
                </c:pt>
                <c:pt idx="2981">
                  <c:v>59775.938516489667</c:v>
                </c:pt>
                <c:pt idx="2982">
                  <c:v>61495.457577768961</c:v>
                </c:pt>
                <c:pt idx="2983">
                  <c:v>56280.760509745283</c:v>
                </c:pt>
                <c:pt idx="2984">
                  <c:v>58909.15008443196</c:v>
                </c:pt>
                <c:pt idx="2985">
                  <c:v>59268.006922785447</c:v>
                </c:pt>
                <c:pt idx="2986">
                  <c:v>64018.122772916155</c:v>
                </c:pt>
                <c:pt idx="2987">
                  <c:v>61868.131140391029</c:v>
                </c:pt>
                <c:pt idx="2988">
                  <c:v>61314.458084106445</c:v>
                </c:pt>
                <c:pt idx="2989">
                  <c:v>60910.506676419573</c:v>
                </c:pt>
                <c:pt idx="2990">
                  <c:v>63833.669983482359</c:v>
                </c:pt>
                <c:pt idx="2991">
                  <c:v>61396.175536092109</c:v>
                </c:pt>
                <c:pt idx="2992">
                  <c:v>61416.005814870201</c:v>
                </c:pt>
                <c:pt idx="2993">
                  <c:v>59296.314500617977</c:v>
                </c:pt>
                <c:pt idx="2994">
                  <c:v>61903.872984822592</c:v>
                </c:pt>
                <c:pt idx="2995">
                  <c:v>61751.866042582194</c:v>
                </c:pt>
                <c:pt idx="2996">
                  <c:v>60940.935966173805</c:v>
                </c:pt>
                <c:pt idx="2997">
                  <c:v>57855.753401692717</c:v>
                </c:pt>
                <c:pt idx="2998">
                  <c:v>61802.183181762688</c:v>
                </c:pt>
                <c:pt idx="2999">
                  <c:v>58533.222986729932</c:v>
                </c:pt>
                <c:pt idx="3000">
                  <c:v>58437.821675618492</c:v>
                </c:pt>
                <c:pt idx="3001">
                  <c:v>61965.320311482756</c:v>
                </c:pt>
                <c:pt idx="3002">
                  <c:v>57540.667490825785</c:v>
                </c:pt>
                <c:pt idx="3003">
                  <c:v>55150.148478953044</c:v>
                </c:pt>
                <c:pt idx="3004">
                  <c:v>54397.662302907316</c:v>
                </c:pt>
                <c:pt idx="3005">
                  <c:v>58041.724819946285</c:v>
                </c:pt>
                <c:pt idx="3006">
                  <c:v>58506.101253795619</c:v>
                </c:pt>
                <c:pt idx="3007">
                  <c:v>59752.952243041997</c:v>
                </c:pt>
                <c:pt idx="3008">
                  <c:v>61080.678326416011</c:v>
                </c:pt>
                <c:pt idx="3009">
                  <c:v>62886.910397338856</c:v>
                </c:pt>
                <c:pt idx="3010">
                  <c:v>61099.630163065594</c:v>
                </c:pt>
                <c:pt idx="3011">
                  <c:v>57787.841606648763</c:v>
                </c:pt>
                <c:pt idx="3012">
                  <c:v>59999.855653889972</c:v>
                </c:pt>
                <c:pt idx="3013">
                  <c:v>59420.718201446536</c:v>
                </c:pt>
                <c:pt idx="3014">
                  <c:v>62723.759725952143</c:v>
                </c:pt>
                <c:pt idx="3015">
                  <c:v>61801.751223754894</c:v>
                </c:pt>
                <c:pt idx="3016">
                  <c:v>58093.985489686333</c:v>
                </c:pt>
                <c:pt idx="3017">
                  <c:v>63468.191688028979</c:v>
                </c:pt>
                <c:pt idx="3018">
                  <c:v>60292.97554321288</c:v>
                </c:pt>
                <c:pt idx="3019">
                  <c:v>64205.797580973311</c:v>
                </c:pt>
                <c:pt idx="3020">
                  <c:v>60220.233138910931</c:v>
                </c:pt>
                <c:pt idx="3021">
                  <c:v>58810.030202229827</c:v>
                </c:pt>
                <c:pt idx="3022">
                  <c:v>67102.341493594111</c:v>
                </c:pt>
                <c:pt idx="3023">
                  <c:v>59702.50886852292</c:v>
                </c:pt>
                <c:pt idx="3024">
                  <c:v>56631.514045206706</c:v>
                </c:pt>
                <c:pt idx="3025">
                  <c:v>59768.964747111</c:v>
                </c:pt>
                <c:pt idx="3026">
                  <c:v>61296.580964215609</c:v>
                </c:pt>
                <c:pt idx="3027">
                  <c:v>55876.021185811354</c:v>
                </c:pt>
                <c:pt idx="3028">
                  <c:v>61470.771700401565</c:v>
                </c:pt>
                <c:pt idx="3029">
                  <c:v>54021.966691843671</c:v>
                </c:pt>
                <c:pt idx="3030">
                  <c:v>59780.544887797041</c:v>
                </c:pt>
                <c:pt idx="3031">
                  <c:v>58964.65143171946</c:v>
                </c:pt>
                <c:pt idx="3032">
                  <c:v>58935.8580637614</c:v>
                </c:pt>
                <c:pt idx="3033">
                  <c:v>56063.617841847736</c:v>
                </c:pt>
                <c:pt idx="3034">
                  <c:v>56476.720680757455</c:v>
                </c:pt>
                <c:pt idx="3035">
                  <c:v>61167.050330835147</c:v>
                </c:pt>
                <c:pt idx="3036">
                  <c:v>58824.323261515288</c:v>
                </c:pt>
                <c:pt idx="3037">
                  <c:v>58006.283787059794</c:v>
                </c:pt>
                <c:pt idx="3038">
                  <c:v>62257.585702514654</c:v>
                </c:pt>
                <c:pt idx="3039">
                  <c:v>56879.67289937337</c:v>
                </c:pt>
                <c:pt idx="3040">
                  <c:v>56467.132776896156</c:v>
                </c:pt>
                <c:pt idx="3041">
                  <c:v>64803.350242996217</c:v>
                </c:pt>
                <c:pt idx="3042">
                  <c:v>64413.92121073405</c:v>
                </c:pt>
                <c:pt idx="3043">
                  <c:v>67156.385410563133</c:v>
                </c:pt>
                <c:pt idx="3044">
                  <c:v>55585.891992378238</c:v>
                </c:pt>
                <c:pt idx="3045">
                  <c:v>59215.196539306642</c:v>
                </c:pt>
                <c:pt idx="3046">
                  <c:v>59803.563195037837</c:v>
                </c:pt>
                <c:pt idx="3047">
                  <c:v>56932.498913637806</c:v>
                </c:pt>
                <c:pt idx="3048">
                  <c:v>58724.22563400268</c:v>
                </c:pt>
                <c:pt idx="3049">
                  <c:v>57225.746292114258</c:v>
                </c:pt>
                <c:pt idx="3050">
                  <c:v>58854.276849619549</c:v>
                </c:pt>
                <c:pt idx="3051">
                  <c:v>59868.186319732667</c:v>
                </c:pt>
                <c:pt idx="3052">
                  <c:v>57940.672040049234</c:v>
                </c:pt>
                <c:pt idx="3053">
                  <c:v>59196.904814656576</c:v>
                </c:pt>
                <c:pt idx="3054">
                  <c:v>60126.324279276538</c:v>
                </c:pt>
                <c:pt idx="3055">
                  <c:v>58996.380429077144</c:v>
                </c:pt>
                <c:pt idx="3056">
                  <c:v>56627.102546732414</c:v>
                </c:pt>
                <c:pt idx="3057">
                  <c:v>59946.760522588091</c:v>
                </c:pt>
                <c:pt idx="3058">
                  <c:v>58450.722180175784</c:v>
                </c:pt>
                <c:pt idx="3059">
                  <c:v>57616.271937052414</c:v>
                </c:pt>
                <c:pt idx="3060">
                  <c:v>58105.63793436686</c:v>
                </c:pt>
                <c:pt idx="3061">
                  <c:v>57762.439806111652</c:v>
                </c:pt>
                <c:pt idx="3062">
                  <c:v>58724.516277440394</c:v>
                </c:pt>
                <c:pt idx="3063">
                  <c:v>57171.907465616852</c:v>
                </c:pt>
                <c:pt idx="3064">
                  <c:v>59623.150066566472</c:v>
                </c:pt>
                <c:pt idx="3065">
                  <c:v>60205.169426345834</c:v>
                </c:pt>
                <c:pt idx="3066">
                  <c:v>57692.776715977983</c:v>
                </c:pt>
                <c:pt idx="3067">
                  <c:v>55956.925525283812</c:v>
                </c:pt>
                <c:pt idx="3068">
                  <c:v>58851.434247398378</c:v>
                </c:pt>
                <c:pt idx="3069">
                  <c:v>56632.434803771976</c:v>
                </c:pt>
                <c:pt idx="3070">
                  <c:v>61749.480228773762</c:v>
                </c:pt>
                <c:pt idx="3071">
                  <c:v>63206.556433614111</c:v>
                </c:pt>
                <c:pt idx="3072">
                  <c:v>59649.858635457364</c:v>
                </c:pt>
                <c:pt idx="3073">
                  <c:v>58692.816484324139</c:v>
                </c:pt>
                <c:pt idx="3074">
                  <c:v>57978.625506846118</c:v>
                </c:pt>
                <c:pt idx="3075">
                  <c:v>58796.830105209359</c:v>
                </c:pt>
                <c:pt idx="3076">
                  <c:v>58627.373614501957</c:v>
                </c:pt>
                <c:pt idx="3077">
                  <c:v>60977.669668127841</c:v>
                </c:pt>
                <c:pt idx="3078">
                  <c:v>61098.323326619473</c:v>
                </c:pt>
                <c:pt idx="3079">
                  <c:v>58189.37321243286</c:v>
                </c:pt>
                <c:pt idx="3080">
                  <c:v>62097.43013794595</c:v>
                </c:pt>
                <c:pt idx="3081">
                  <c:v>61509.812675302368</c:v>
                </c:pt>
                <c:pt idx="3082">
                  <c:v>63377.440746561675</c:v>
                </c:pt>
                <c:pt idx="3083">
                  <c:v>60153.064141845694</c:v>
                </c:pt>
                <c:pt idx="3084">
                  <c:v>60878.24504597982</c:v>
                </c:pt>
                <c:pt idx="3085">
                  <c:v>56667.254146957406</c:v>
                </c:pt>
                <c:pt idx="3086">
                  <c:v>62652.724196624753</c:v>
                </c:pt>
                <c:pt idx="3087">
                  <c:v>65662.508070373529</c:v>
                </c:pt>
                <c:pt idx="3088">
                  <c:v>60302.174428164428</c:v>
                </c:pt>
                <c:pt idx="3089">
                  <c:v>62555.578748575856</c:v>
                </c:pt>
                <c:pt idx="3090">
                  <c:v>57833.201917139682</c:v>
                </c:pt>
                <c:pt idx="3091">
                  <c:v>61851.97862879435</c:v>
                </c:pt>
                <c:pt idx="3092">
                  <c:v>55528.096717325847</c:v>
                </c:pt>
                <c:pt idx="3093">
                  <c:v>60791.73919270833</c:v>
                </c:pt>
                <c:pt idx="3094">
                  <c:v>61038.26560618083</c:v>
                </c:pt>
                <c:pt idx="3095">
                  <c:v>56861.132508341478</c:v>
                </c:pt>
                <c:pt idx="3096">
                  <c:v>60159.800658098859</c:v>
                </c:pt>
                <c:pt idx="3097">
                  <c:v>61818.894630940755</c:v>
                </c:pt>
                <c:pt idx="3098">
                  <c:v>55464.283894983928</c:v>
                </c:pt>
                <c:pt idx="3099">
                  <c:v>55657.625170898449</c:v>
                </c:pt>
                <c:pt idx="3100">
                  <c:v>57285.62306631406</c:v>
                </c:pt>
                <c:pt idx="3101">
                  <c:v>62774.622648111981</c:v>
                </c:pt>
                <c:pt idx="3102">
                  <c:v>59130.784797159831</c:v>
                </c:pt>
                <c:pt idx="3103">
                  <c:v>57310.086797714226</c:v>
                </c:pt>
                <c:pt idx="3104">
                  <c:v>56497.968982505809</c:v>
                </c:pt>
                <c:pt idx="3105">
                  <c:v>61388.746816762286</c:v>
                </c:pt>
                <c:pt idx="3106">
                  <c:v>56371.687458801265</c:v>
                </c:pt>
                <c:pt idx="3107">
                  <c:v>58080.711515299481</c:v>
                </c:pt>
                <c:pt idx="3108">
                  <c:v>60711.30534362793</c:v>
                </c:pt>
                <c:pt idx="3109">
                  <c:v>57953.841703796388</c:v>
                </c:pt>
                <c:pt idx="3110">
                  <c:v>58182.278093147281</c:v>
                </c:pt>
                <c:pt idx="3111">
                  <c:v>57176.07343152364</c:v>
                </c:pt>
                <c:pt idx="3112">
                  <c:v>58515.98612060547</c:v>
                </c:pt>
                <c:pt idx="3113">
                  <c:v>61814.63884417816</c:v>
                </c:pt>
                <c:pt idx="3114">
                  <c:v>54160.021342976885</c:v>
                </c:pt>
                <c:pt idx="3115">
                  <c:v>58830.030381202698</c:v>
                </c:pt>
                <c:pt idx="3116">
                  <c:v>61120.43844731649</c:v>
                </c:pt>
                <c:pt idx="3117">
                  <c:v>61371.575149027514</c:v>
                </c:pt>
                <c:pt idx="3118">
                  <c:v>56236.027559916176</c:v>
                </c:pt>
                <c:pt idx="3119">
                  <c:v>55046.722159067787</c:v>
                </c:pt>
                <c:pt idx="3120">
                  <c:v>56545.449115498865</c:v>
                </c:pt>
                <c:pt idx="3121">
                  <c:v>60053.401923624668</c:v>
                </c:pt>
                <c:pt idx="3122">
                  <c:v>63340.320670572917</c:v>
                </c:pt>
                <c:pt idx="3123">
                  <c:v>60374.818061701459</c:v>
                </c:pt>
                <c:pt idx="3124">
                  <c:v>59749.679670461017</c:v>
                </c:pt>
                <c:pt idx="3125">
                  <c:v>55926.076777394614</c:v>
                </c:pt>
                <c:pt idx="3126">
                  <c:v>58734.69271367391</c:v>
                </c:pt>
                <c:pt idx="3127">
                  <c:v>61093.740084198711</c:v>
                </c:pt>
                <c:pt idx="3128">
                  <c:v>60819.368654378253</c:v>
                </c:pt>
                <c:pt idx="3129">
                  <c:v>58779.327519734703</c:v>
                </c:pt>
                <c:pt idx="3130">
                  <c:v>56301.821596272785</c:v>
                </c:pt>
                <c:pt idx="3131">
                  <c:v>62022.061403656007</c:v>
                </c:pt>
                <c:pt idx="3132">
                  <c:v>63962.573191833493</c:v>
                </c:pt>
                <c:pt idx="3133">
                  <c:v>59337.340514151263</c:v>
                </c:pt>
                <c:pt idx="3134">
                  <c:v>63700.373905817665</c:v>
                </c:pt>
                <c:pt idx="3135">
                  <c:v>59534.141807047527</c:v>
                </c:pt>
                <c:pt idx="3136">
                  <c:v>58102.406289418541</c:v>
                </c:pt>
                <c:pt idx="3137">
                  <c:v>60719.201663208012</c:v>
                </c:pt>
                <c:pt idx="3138">
                  <c:v>61409.11939500174</c:v>
                </c:pt>
                <c:pt idx="3139">
                  <c:v>62494.295503800859</c:v>
                </c:pt>
                <c:pt idx="3140">
                  <c:v>53496.253434022263</c:v>
                </c:pt>
                <c:pt idx="3141">
                  <c:v>60425.423797416704</c:v>
                </c:pt>
                <c:pt idx="3142">
                  <c:v>62951.076176706956</c:v>
                </c:pt>
                <c:pt idx="3143">
                  <c:v>57455.404078420004</c:v>
                </c:pt>
                <c:pt idx="3144">
                  <c:v>58823.490045356746</c:v>
                </c:pt>
                <c:pt idx="3145">
                  <c:v>61497.963987986252</c:v>
                </c:pt>
                <c:pt idx="3146">
                  <c:v>62511.141773478193</c:v>
                </c:pt>
                <c:pt idx="3147">
                  <c:v>60593.287645063749</c:v>
                </c:pt>
                <c:pt idx="3148">
                  <c:v>55751.426957111755</c:v>
                </c:pt>
                <c:pt idx="3149">
                  <c:v>61274.93155907702</c:v>
                </c:pt>
                <c:pt idx="3150">
                  <c:v>61059.001471201591</c:v>
                </c:pt>
                <c:pt idx="3151">
                  <c:v>57555.171471405032</c:v>
                </c:pt>
                <c:pt idx="3153">
                  <c:v>71481.133801968885</c:v>
                </c:pt>
                <c:pt idx="3154">
                  <c:v>75517.019020589185</c:v>
                </c:pt>
                <c:pt idx="3155">
                  <c:v>73281.016725667316</c:v>
                </c:pt>
                <c:pt idx="3156">
                  <c:v>77865.237089538568</c:v>
                </c:pt>
                <c:pt idx="3157">
                  <c:v>76275.738958740243</c:v>
                </c:pt>
                <c:pt idx="3158">
                  <c:v>78283.332392374665</c:v>
                </c:pt>
                <c:pt idx="3159">
                  <c:v>77451.467912801105</c:v>
                </c:pt>
                <c:pt idx="3160">
                  <c:v>68635.723044554397</c:v>
                </c:pt>
                <c:pt idx="3161">
                  <c:v>70952.861277262375</c:v>
                </c:pt>
                <c:pt idx="3162">
                  <c:v>78174.265171305335</c:v>
                </c:pt>
                <c:pt idx="3163">
                  <c:v>69903.543559137965</c:v>
                </c:pt>
                <c:pt idx="3164">
                  <c:v>74942.909567260736</c:v>
                </c:pt>
                <c:pt idx="3165">
                  <c:v>74197.959734090167</c:v>
                </c:pt>
                <c:pt idx="3166">
                  <c:v>71910.222294108084</c:v>
                </c:pt>
                <c:pt idx="3167">
                  <c:v>73886.17184346517</c:v>
                </c:pt>
                <c:pt idx="3168">
                  <c:v>80455.954210408512</c:v>
                </c:pt>
                <c:pt idx="3169">
                  <c:v>77099.371786499032</c:v>
                </c:pt>
                <c:pt idx="3170">
                  <c:v>77798.664498456099</c:v>
                </c:pt>
                <c:pt idx="3171">
                  <c:v>76440.768859863281</c:v>
                </c:pt>
                <c:pt idx="3172">
                  <c:v>81773.211896769222</c:v>
                </c:pt>
                <c:pt idx="3173">
                  <c:v>77906.956257120764</c:v>
                </c:pt>
                <c:pt idx="3174">
                  <c:v>71056.957129414877</c:v>
                </c:pt>
                <c:pt idx="3175">
                  <c:v>77915.73158874514</c:v>
                </c:pt>
                <c:pt idx="3176">
                  <c:v>79614.795586140943</c:v>
                </c:pt>
                <c:pt idx="3177">
                  <c:v>74557.015962727863</c:v>
                </c:pt>
                <c:pt idx="3178">
                  <c:v>77077.608629099515</c:v>
                </c:pt>
                <c:pt idx="3179">
                  <c:v>79414.809996541342</c:v>
                </c:pt>
                <c:pt idx="3180">
                  <c:v>76232.868939208987</c:v>
                </c:pt>
                <c:pt idx="3181">
                  <c:v>75712.540393575036</c:v>
                </c:pt>
                <c:pt idx="3182">
                  <c:v>78748.327226765949</c:v>
                </c:pt>
                <c:pt idx="3183">
                  <c:v>76766.233346557623</c:v>
                </c:pt>
                <c:pt idx="3184">
                  <c:v>83471.906167602545</c:v>
                </c:pt>
                <c:pt idx="3185">
                  <c:v>76516.796977112725</c:v>
                </c:pt>
                <c:pt idx="3186">
                  <c:v>72939.190422058105</c:v>
                </c:pt>
                <c:pt idx="3187">
                  <c:v>75130.80448506675</c:v>
                </c:pt>
                <c:pt idx="3188">
                  <c:v>80005.393828598651</c:v>
                </c:pt>
                <c:pt idx="3189">
                  <c:v>79442.822987111416</c:v>
                </c:pt>
                <c:pt idx="3190">
                  <c:v>80539.660084025061</c:v>
                </c:pt>
                <c:pt idx="3191">
                  <c:v>71899.860312906909</c:v>
                </c:pt>
                <c:pt idx="3192">
                  <c:v>75136.997564824429</c:v>
                </c:pt>
                <c:pt idx="3193">
                  <c:v>75707.65155271496</c:v>
                </c:pt>
                <c:pt idx="3194">
                  <c:v>76092.214667765307</c:v>
                </c:pt>
                <c:pt idx="3195">
                  <c:v>79453.847902425128</c:v>
                </c:pt>
                <c:pt idx="3196">
                  <c:v>76817.957236735034</c:v>
                </c:pt>
                <c:pt idx="3197">
                  <c:v>75904.038439432785</c:v>
                </c:pt>
                <c:pt idx="3198">
                  <c:v>72822.339241027817</c:v>
                </c:pt>
                <c:pt idx="3199">
                  <c:v>74473.967156473795</c:v>
                </c:pt>
                <c:pt idx="3200">
                  <c:v>75222.015070597336</c:v>
                </c:pt>
                <c:pt idx="3201">
                  <c:v>72983.21986719768</c:v>
                </c:pt>
                <c:pt idx="3202">
                  <c:v>73709.373831939694</c:v>
                </c:pt>
                <c:pt idx="3203">
                  <c:v>79194.558398707697</c:v>
                </c:pt>
                <c:pt idx="3204">
                  <c:v>75381.906470362344</c:v>
                </c:pt>
                <c:pt idx="3205">
                  <c:v>78523.95703277587</c:v>
                </c:pt>
                <c:pt idx="3206">
                  <c:v>72427.530463345844</c:v>
                </c:pt>
                <c:pt idx="3207">
                  <c:v>72278.537732950863</c:v>
                </c:pt>
                <c:pt idx="3208">
                  <c:v>77265.984127879143</c:v>
                </c:pt>
                <c:pt idx="3209">
                  <c:v>74143.18645019531</c:v>
                </c:pt>
                <c:pt idx="3210">
                  <c:v>76082.83816172283</c:v>
                </c:pt>
                <c:pt idx="3211">
                  <c:v>80440.353967285148</c:v>
                </c:pt>
                <c:pt idx="3212">
                  <c:v>77854.215036010733</c:v>
                </c:pt>
                <c:pt idx="3213">
                  <c:v>75949.244663492835</c:v>
                </c:pt>
                <c:pt idx="3214">
                  <c:v>74090.526162719732</c:v>
                </c:pt>
                <c:pt idx="3215">
                  <c:v>76676.480935668951</c:v>
                </c:pt>
                <c:pt idx="3216">
                  <c:v>78863.123799641937</c:v>
                </c:pt>
                <c:pt idx="3217">
                  <c:v>74820.405732727057</c:v>
                </c:pt>
                <c:pt idx="3218">
                  <c:v>75373.082453409821</c:v>
                </c:pt>
                <c:pt idx="3219">
                  <c:v>76392.796771240231</c:v>
                </c:pt>
                <c:pt idx="3220">
                  <c:v>72961.627401733393</c:v>
                </c:pt>
                <c:pt idx="3221">
                  <c:v>73699.284497578949</c:v>
                </c:pt>
                <c:pt idx="3222">
                  <c:v>77258.246546427399</c:v>
                </c:pt>
                <c:pt idx="3223">
                  <c:v>77907.277169799796</c:v>
                </c:pt>
                <c:pt idx="3224">
                  <c:v>76700.781125386551</c:v>
                </c:pt>
                <c:pt idx="3225">
                  <c:v>69240.158686574301</c:v>
                </c:pt>
                <c:pt idx="3226">
                  <c:v>70899.364236164096</c:v>
                </c:pt>
                <c:pt idx="3227">
                  <c:v>77949.379158274329</c:v>
                </c:pt>
                <c:pt idx="3228">
                  <c:v>76195.155160268143</c:v>
                </c:pt>
                <c:pt idx="3229">
                  <c:v>75152.716538492838</c:v>
                </c:pt>
                <c:pt idx="3230">
                  <c:v>72687.896117909753</c:v>
                </c:pt>
                <c:pt idx="3231">
                  <c:v>74631.350925699851</c:v>
                </c:pt>
                <c:pt idx="3232">
                  <c:v>77956.760394287121</c:v>
                </c:pt>
                <c:pt idx="3233">
                  <c:v>78579.595451863599</c:v>
                </c:pt>
                <c:pt idx="3234">
                  <c:v>77562.383981323248</c:v>
                </c:pt>
                <c:pt idx="3235">
                  <c:v>71711.243581136063</c:v>
                </c:pt>
                <c:pt idx="3236">
                  <c:v>75972.444538331038</c:v>
                </c:pt>
                <c:pt idx="3237">
                  <c:v>74645.257366943348</c:v>
                </c:pt>
                <c:pt idx="3238">
                  <c:v>80119.469664510092</c:v>
                </c:pt>
                <c:pt idx="3239">
                  <c:v>77187.087481308001</c:v>
                </c:pt>
                <c:pt idx="3240">
                  <c:v>79544.384554545089</c:v>
                </c:pt>
                <c:pt idx="3241">
                  <c:v>77773.087467447913</c:v>
                </c:pt>
                <c:pt idx="3242">
                  <c:v>74731.047887802139</c:v>
                </c:pt>
                <c:pt idx="3243">
                  <c:v>76588.638363647464</c:v>
                </c:pt>
                <c:pt idx="3244">
                  <c:v>77122.913369750982</c:v>
                </c:pt>
                <c:pt idx="3245">
                  <c:v>73224.43985342978</c:v>
                </c:pt>
                <c:pt idx="3246">
                  <c:v>75140.264566040045</c:v>
                </c:pt>
                <c:pt idx="3247">
                  <c:v>79142.625598907471</c:v>
                </c:pt>
                <c:pt idx="3248">
                  <c:v>78332.7649210612</c:v>
                </c:pt>
                <c:pt idx="3249">
                  <c:v>71979.868391927084</c:v>
                </c:pt>
                <c:pt idx="3250">
                  <c:v>75961.799601236969</c:v>
                </c:pt>
                <c:pt idx="3251">
                  <c:v>75775.750995095572</c:v>
                </c:pt>
                <c:pt idx="3252">
                  <c:v>76454.031596628833</c:v>
                </c:pt>
                <c:pt idx="3253">
                  <c:v>72628.029163417945</c:v>
                </c:pt>
                <c:pt idx="3254">
                  <c:v>75654.875847371426</c:v>
                </c:pt>
                <c:pt idx="3255">
                  <c:v>75673.847487386083</c:v>
                </c:pt>
                <c:pt idx="3256">
                  <c:v>79968.683682250979</c:v>
                </c:pt>
                <c:pt idx="3257">
                  <c:v>71689.702389780679</c:v>
                </c:pt>
                <c:pt idx="3258">
                  <c:v>79525.501510620132</c:v>
                </c:pt>
                <c:pt idx="3259">
                  <c:v>77917.469330088294</c:v>
                </c:pt>
                <c:pt idx="3260">
                  <c:v>75305.020761108404</c:v>
                </c:pt>
                <c:pt idx="3261">
                  <c:v>78855.204746246338</c:v>
                </c:pt>
                <c:pt idx="3262">
                  <c:v>76429.199148559564</c:v>
                </c:pt>
                <c:pt idx="3263">
                  <c:v>76197.020711263045</c:v>
                </c:pt>
                <c:pt idx="3264">
                  <c:v>75865.069031778985</c:v>
                </c:pt>
                <c:pt idx="3265">
                  <c:v>71384.864084879562</c:v>
                </c:pt>
                <c:pt idx="3266">
                  <c:v>78206.955713907882</c:v>
                </c:pt>
                <c:pt idx="3267">
                  <c:v>72342.276711527506</c:v>
                </c:pt>
                <c:pt idx="3268">
                  <c:v>77145.390325927743</c:v>
                </c:pt>
                <c:pt idx="3269">
                  <c:v>77700.996632130948</c:v>
                </c:pt>
                <c:pt idx="3270">
                  <c:v>76164.997085571289</c:v>
                </c:pt>
                <c:pt idx="3271">
                  <c:v>77151.083105468773</c:v>
                </c:pt>
                <c:pt idx="3272">
                  <c:v>78703.007092285159</c:v>
                </c:pt>
                <c:pt idx="3273">
                  <c:v>71731.380239868158</c:v>
                </c:pt>
                <c:pt idx="3274">
                  <c:v>72069.712622070321</c:v>
                </c:pt>
                <c:pt idx="3275">
                  <c:v>80867.625155639646</c:v>
                </c:pt>
                <c:pt idx="3276">
                  <c:v>78518.769741821292</c:v>
                </c:pt>
                <c:pt idx="3277">
                  <c:v>76573.642748829167</c:v>
                </c:pt>
                <c:pt idx="3278">
                  <c:v>74528.121469116202</c:v>
                </c:pt>
                <c:pt idx="3279">
                  <c:v>77981.003200785315</c:v>
                </c:pt>
                <c:pt idx="3280">
                  <c:v>73201.314930216467</c:v>
                </c:pt>
                <c:pt idx="3281">
                  <c:v>74639.762392171222</c:v>
                </c:pt>
                <c:pt idx="3282">
                  <c:v>72575.167761484787</c:v>
                </c:pt>
                <c:pt idx="3283">
                  <c:v>76210.392841084788</c:v>
                </c:pt>
                <c:pt idx="3284">
                  <c:v>77942.938288370773</c:v>
                </c:pt>
                <c:pt idx="3285">
                  <c:v>76864.258867645258</c:v>
                </c:pt>
                <c:pt idx="3286">
                  <c:v>77588.482235717762</c:v>
                </c:pt>
                <c:pt idx="3287">
                  <c:v>76984.491861216215</c:v>
                </c:pt>
                <c:pt idx="3288">
                  <c:v>77045.437665812176</c:v>
                </c:pt>
                <c:pt idx="3289">
                  <c:v>73838.038692696893</c:v>
                </c:pt>
                <c:pt idx="3290">
                  <c:v>78883.585461425784</c:v>
                </c:pt>
                <c:pt idx="3291">
                  <c:v>72722.528484217328</c:v>
                </c:pt>
                <c:pt idx="3292">
                  <c:v>72338.748755900058</c:v>
                </c:pt>
                <c:pt idx="3293">
                  <c:v>77497.806601969394</c:v>
                </c:pt>
                <c:pt idx="3294">
                  <c:v>73945.37687250771</c:v>
                </c:pt>
                <c:pt idx="3295">
                  <c:v>79155.726732381168</c:v>
                </c:pt>
                <c:pt idx="3296">
                  <c:v>77334.673435465505</c:v>
                </c:pt>
                <c:pt idx="3297">
                  <c:v>72637.102123769131</c:v>
                </c:pt>
                <c:pt idx="3298">
                  <c:v>75273.852759806308</c:v>
                </c:pt>
                <c:pt idx="3299">
                  <c:v>76101.275316365558</c:v>
                </c:pt>
                <c:pt idx="3300">
                  <c:v>77113.913135782903</c:v>
                </c:pt>
                <c:pt idx="3301">
                  <c:v>78556.474790445965</c:v>
                </c:pt>
                <c:pt idx="3302">
                  <c:v>73496.40745391848</c:v>
                </c:pt>
                <c:pt idx="3303">
                  <c:v>77747.038271840429</c:v>
                </c:pt>
                <c:pt idx="3304">
                  <c:v>75827.757975133252</c:v>
                </c:pt>
                <c:pt idx="3305">
                  <c:v>76018.528186543786</c:v>
                </c:pt>
                <c:pt idx="3306">
                  <c:v>77497.542760213211</c:v>
                </c:pt>
                <c:pt idx="3307">
                  <c:v>82774.000517908702</c:v>
                </c:pt>
                <c:pt idx="3308">
                  <c:v>76612.090653483072</c:v>
                </c:pt>
                <c:pt idx="3309">
                  <c:v>73845.091192626962</c:v>
                </c:pt>
                <c:pt idx="3310">
                  <c:v>73385.637321980787</c:v>
                </c:pt>
                <c:pt idx="3311">
                  <c:v>76037.362147013351</c:v>
                </c:pt>
                <c:pt idx="3312">
                  <c:v>78662.106822331756</c:v>
                </c:pt>
                <c:pt idx="3313">
                  <c:v>77186.614147949222</c:v>
                </c:pt>
                <c:pt idx="3314">
                  <c:v>75670.066963195786</c:v>
                </c:pt>
                <c:pt idx="3315">
                  <c:v>76279.56064399083</c:v>
                </c:pt>
                <c:pt idx="3316">
                  <c:v>70912.078407065084</c:v>
                </c:pt>
                <c:pt idx="3317">
                  <c:v>73606.708152008054</c:v>
                </c:pt>
                <c:pt idx="3318">
                  <c:v>74057.162394205719</c:v>
                </c:pt>
                <c:pt idx="3319">
                  <c:v>78162.145870971683</c:v>
                </c:pt>
                <c:pt idx="3320">
                  <c:v>76001.862681579601</c:v>
                </c:pt>
                <c:pt idx="3321">
                  <c:v>78701.155497233063</c:v>
                </c:pt>
                <c:pt idx="3322">
                  <c:v>78650.659931437185</c:v>
                </c:pt>
                <c:pt idx="3323">
                  <c:v>80113.772412109363</c:v>
                </c:pt>
                <c:pt idx="3324">
                  <c:v>75229.52711308797</c:v>
                </c:pt>
                <c:pt idx="3325">
                  <c:v>76194.661253865546</c:v>
                </c:pt>
                <c:pt idx="3326">
                  <c:v>78352.639349365229</c:v>
                </c:pt>
                <c:pt idx="3327">
                  <c:v>77682.381505330413</c:v>
                </c:pt>
                <c:pt idx="3328">
                  <c:v>71739.81186040242</c:v>
                </c:pt>
                <c:pt idx="3329">
                  <c:v>69618.818761189774</c:v>
                </c:pt>
                <c:pt idx="3330">
                  <c:v>75845.008636601764</c:v>
                </c:pt>
                <c:pt idx="3331">
                  <c:v>75141.829956563321</c:v>
                </c:pt>
                <c:pt idx="3332">
                  <c:v>80144.531993611643</c:v>
                </c:pt>
                <c:pt idx="3333">
                  <c:v>79230.510702514657</c:v>
                </c:pt>
                <c:pt idx="3334">
                  <c:v>73297.557674407959</c:v>
                </c:pt>
                <c:pt idx="3335">
                  <c:v>73007.819025166813</c:v>
                </c:pt>
                <c:pt idx="3336">
                  <c:v>80347.92710825603</c:v>
                </c:pt>
                <c:pt idx="3337">
                  <c:v>76388.603003946948</c:v>
                </c:pt>
                <c:pt idx="3338">
                  <c:v>72396.462657674158</c:v>
                </c:pt>
                <c:pt idx="3339">
                  <c:v>70727.114119466147</c:v>
                </c:pt>
                <c:pt idx="3340">
                  <c:v>75951.558736807157</c:v>
                </c:pt>
                <c:pt idx="3341">
                  <c:v>75394.741718292236</c:v>
                </c:pt>
                <c:pt idx="3342">
                  <c:v>75468.272807947797</c:v>
                </c:pt>
                <c:pt idx="3343">
                  <c:v>72648.341047668451</c:v>
                </c:pt>
                <c:pt idx="3344">
                  <c:v>74903.627971394846</c:v>
                </c:pt>
                <c:pt idx="3345">
                  <c:v>79045.320807902026</c:v>
                </c:pt>
                <c:pt idx="3346">
                  <c:v>76556.167394002274</c:v>
                </c:pt>
                <c:pt idx="3347">
                  <c:v>67189.584300867718</c:v>
                </c:pt>
                <c:pt idx="3348">
                  <c:v>75317.972712675721</c:v>
                </c:pt>
                <c:pt idx="3349">
                  <c:v>78667.146301269517</c:v>
                </c:pt>
                <c:pt idx="3350">
                  <c:v>76930.73039855955</c:v>
                </c:pt>
                <c:pt idx="3351">
                  <c:v>78614.153505452472</c:v>
                </c:pt>
                <c:pt idx="3352">
                  <c:v>76951.102069091794</c:v>
                </c:pt>
                <c:pt idx="3353">
                  <c:v>72560.215418752035</c:v>
                </c:pt>
                <c:pt idx="3354">
                  <c:v>76204.774631754583</c:v>
                </c:pt>
                <c:pt idx="3355">
                  <c:v>74670.871132405591</c:v>
                </c:pt>
                <c:pt idx="3356">
                  <c:v>79280.719972737628</c:v>
                </c:pt>
                <c:pt idx="3357">
                  <c:v>74270.035344441727</c:v>
                </c:pt>
                <c:pt idx="3358">
                  <c:v>76029.929206593821</c:v>
                </c:pt>
                <c:pt idx="3359">
                  <c:v>78306.301288350413</c:v>
                </c:pt>
                <c:pt idx="3360">
                  <c:v>68329.988139851892</c:v>
                </c:pt>
                <c:pt idx="3361">
                  <c:v>75675.722984822598</c:v>
                </c:pt>
                <c:pt idx="3362">
                  <c:v>79031.633802286771</c:v>
                </c:pt>
                <c:pt idx="3363">
                  <c:v>72937.410466823712</c:v>
                </c:pt>
                <c:pt idx="3364">
                  <c:v>74502.608164469406</c:v>
                </c:pt>
                <c:pt idx="3365">
                  <c:v>72035.12325070698</c:v>
                </c:pt>
                <c:pt idx="3366">
                  <c:v>80508.38001607258</c:v>
                </c:pt>
                <c:pt idx="3367">
                  <c:v>77140.317055257168</c:v>
                </c:pt>
                <c:pt idx="3368">
                  <c:v>74193.61088765462</c:v>
                </c:pt>
                <c:pt idx="3369">
                  <c:v>73436.307209269202</c:v>
                </c:pt>
                <c:pt idx="3370">
                  <c:v>74104.680246194213</c:v>
                </c:pt>
                <c:pt idx="3371">
                  <c:v>69497.6267944336</c:v>
                </c:pt>
                <c:pt idx="3372">
                  <c:v>76591.368696085614</c:v>
                </c:pt>
                <c:pt idx="3373">
                  <c:v>73340.113709513345</c:v>
                </c:pt>
                <c:pt idx="3374">
                  <c:v>78284.015553792313</c:v>
                </c:pt>
                <c:pt idx="3375">
                  <c:v>72276.990444946277</c:v>
                </c:pt>
                <c:pt idx="3376">
                  <c:v>74167.111152140307</c:v>
                </c:pt>
                <c:pt idx="3377">
                  <c:v>72298.515163358054</c:v>
                </c:pt>
                <c:pt idx="3378">
                  <c:v>80468.754527791345</c:v>
                </c:pt>
                <c:pt idx="3379">
                  <c:v>77819.877861531582</c:v>
                </c:pt>
                <c:pt idx="3380">
                  <c:v>79385.984148597505</c:v>
                </c:pt>
                <c:pt idx="3381">
                  <c:v>76664.296242777506</c:v>
                </c:pt>
                <c:pt idx="3382">
                  <c:v>80233.848607381195</c:v>
                </c:pt>
                <c:pt idx="3383">
                  <c:v>78835.078382364896</c:v>
                </c:pt>
                <c:pt idx="3384">
                  <c:v>73757.559807332349</c:v>
                </c:pt>
                <c:pt idx="3385">
                  <c:v>80392.693885803237</c:v>
                </c:pt>
                <c:pt idx="3386">
                  <c:v>77977.69596405029</c:v>
                </c:pt>
                <c:pt idx="3387">
                  <c:v>73269.42679799399</c:v>
                </c:pt>
                <c:pt idx="3388">
                  <c:v>74842.544034322098</c:v>
                </c:pt>
                <c:pt idx="3389">
                  <c:v>74786.536428832987</c:v>
                </c:pt>
                <c:pt idx="3390">
                  <c:v>76050.744260152191</c:v>
                </c:pt>
                <c:pt idx="3391">
                  <c:v>77042.762420908621</c:v>
                </c:pt>
                <c:pt idx="3392">
                  <c:v>77939.004735310868</c:v>
                </c:pt>
                <c:pt idx="3393">
                  <c:v>76144.436209106439</c:v>
                </c:pt>
                <c:pt idx="3394">
                  <c:v>80807.354120890304</c:v>
                </c:pt>
                <c:pt idx="3395">
                  <c:v>76800.820878479906</c:v>
                </c:pt>
                <c:pt idx="3396">
                  <c:v>71378.15614802044</c:v>
                </c:pt>
                <c:pt idx="3397">
                  <c:v>74190.147798544233</c:v>
                </c:pt>
                <c:pt idx="3398">
                  <c:v>79327.020446030292</c:v>
                </c:pt>
                <c:pt idx="3399">
                  <c:v>80369.397093200692</c:v>
                </c:pt>
                <c:pt idx="3400">
                  <c:v>78862.460184733078</c:v>
                </c:pt>
                <c:pt idx="3401">
                  <c:v>72803.699427286803</c:v>
                </c:pt>
                <c:pt idx="3402">
                  <c:v>73778.001714070648</c:v>
                </c:pt>
                <c:pt idx="3403">
                  <c:v>76833.83578186034</c:v>
                </c:pt>
                <c:pt idx="3404">
                  <c:v>80716.225504557297</c:v>
                </c:pt>
                <c:pt idx="3405">
                  <c:v>77998.246014404314</c:v>
                </c:pt>
                <c:pt idx="3406">
                  <c:v>77817.18538945516</c:v>
                </c:pt>
                <c:pt idx="3407">
                  <c:v>75675.460620180762</c:v>
                </c:pt>
                <c:pt idx="3408">
                  <c:v>74721.154614003506</c:v>
                </c:pt>
                <c:pt idx="3409">
                  <c:v>73285.392148812607</c:v>
                </c:pt>
                <c:pt idx="3410">
                  <c:v>77269.879247029632</c:v>
                </c:pt>
                <c:pt idx="3411">
                  <c:v>74859.658376121515</c:v>
                </c:pt>
                <c:pt idx="3412">
                  <c:v>72598.213149738323</c:v>
                </c:pt>
                <c:pt idx="3413">
                  <c:v>77765.600683863944</c:v>
                </c:pt>
                <c:pt idx="3414">
                  <c:v>76223.058751932782</c:v>
                </c:pt>
                <c:pt idx="3415">
                  <c:v>78183.586754353833</c:v>
                </c:pt>
                <c:pt idx="3416">
                  <c:v>71486.501382954928</c:v>
                </c:pt>
                <c:pt idx="3417">
                  <c:v>72171.232394154853</c:v>
                </c:pt>
                <c:pt idx="3418">
                  <c:v>75318.688098144528</c:v>
                </c:pt>
                <c:pt idx="3419">
                  <c:v>73599.434323628753</c:v>
                </c:pt>
                <c:pt idx="3420">
                  <c:v>75470.605540339166</c:v>
                </c:pt>
                <c:pt idx="3421">
                  <c:v>79271.020841979989</c:v>
                </c:pt>
                <c:pt idx="3422">
                  <c:v>75999.522147178664</c:v>
                </c:pt>
                <c:pt idx="3423">
                  <c:v>76768.838876342779</c:v>
                </c:pt>
                <c:pt idx="3424">
                  <c:v>74792.559826660159</c:v>
                </c:pt>
                <c:pt idx="3425">
                  <c:v>79189.011951700842</c:v>
                </c:pt>
                <c:pt idx="3426">
                  <c:v>80297.403971354157</c:v>
                </c:pt>
                <c:pt idx="3427">
                  <c:v>75694.440530904132</c:v>
                </c:pt>
                <c:pt idx="3428">
                  <c:v>76244.370698038751</c:v>
                </c:pt>
                <c:pt idx="3429">
                  <c:v>79993.481282552093</c:v>
                </c:pt>
                <c:pt idx="3430">
                  <c:v>74030.467139180517</c:v>
                </c:pt>
                <c:pt idx="3431">
                  <c:v>73507.179280090335</c:v>
                </c:pt>
                <c:pt idx="3432">
                  <c:v>76183.632235717785</c:v>
                </c:pt>
                <c:pt idx="3433">
                  <c:v>78267.96500549317</c:v>
                </c:pt>
                <c:pt idx="3434">
                  <c:v>75742.157727050784</c:v>
                </c:pt>
                <c:pt idx="3435">
                  <c:v>75328.009491984049</c:v>
                </c:pt>
                <c:pt idx="3436">
                  <c:v>71817.812092812848</c:v>
                </c:pt>
                <c:pt idx="3437">
                  <c:v>77813.31614863078</c:v>
                </c:pt>
                <c:pt idx="3438">
                  <c:v>75429.424480183909</c:v>
                </c:pt>
                <c:pt idx="3439">
                  <c:v>76183.122548929838</c:v>
                </c:pt>
                <c:pt idx="3440">
                  <c:v>72112.909688313783</c:v>
                </c:pt>
                <c:pt idx="3441">
                  <c:v>73310.515933227536</c:v>
                </c:pt>
                <c:pt idx="3442">
                  <c:v>79068.882860310885</c:v>
                </c:pt>
                <c:pt idx="3443">
                  <c:v>76633.634296671546</c:v>
                </c:pt>
                <c:pt idx="3444">
                  <c:v>75443.22131551108</c:v>
                </c:pt>
                <c:pt idx="3445">
                  <c:v>71332.715302676093</c:v>
                </c:pt>
                <c:pt idx="3446">
                  <c:v>77854.347563680014</c:v>
                </c:pt>
                <c:pt idx="3447">
                  <c:v>73814.112380981445</c:v>
                </c:pt>
                <c:pt idx="3448">
                  <c:v>81303.311852010098</c:v>
                </c:pt>
                <c:pt idx="3449">
                  <c:v>74543.799150339764</c:v>
                </c:pt>
                <c:pt idx="3450">
                  <c:v>77397.422779337561</c:v>
                </c:pt>
                <c:pt idx="3451">
                  <c:v>78725.967137145999</c:v>
                </c:pt>
                <c:pt idx="3452">
                  <c:v>73609.419888305652</c:v>
                </c:pt>
                <c:pt idx="3453">
                  <c:v>76326.145864868173</c:v>
                </c:pt>
                <c:pt idx="3454">
                  <c:v>77744.688206609091</c:v>
                </c:pt>
                <c:pt idx="3455">
                  <c:v>74123.620280965173</c:v>
                </c:pt>
                <c:pt idx="3456">
                  <c:v>76118.750797017419</c:v>
                </c:pt>
                <c:pt idx="3457">
                  <c:v>79930.118204275757</c:v>
                </c:pt>
                <c:pt idx="3458">
                  <c:v>76102.142905680361</c:v>
                </c:pt>
                <c:pt idx="3459">
                  <c:v>74491.306952921557</c:v>
                </c:pt>
                <c:pt idx="3460">
                  <c:v>76445.573000399265</c:v>
                </c:pt>
                <c:pt idx="3461">
                  <c:v>78235.638886006665</c:v>
                </c:pt>
                <c:pt idx="3462">
                  <c:v>74004.368688710543</c:v>
                </c:pt>
                <c:pt idx="3463">
                  <c:v>75792.147725423187</c:v>
                </c:pt>
                <c:pt idx="3464">
                  <c:v>74300.5814066569</c:v>
                </c:pt>
                <c:pt idx="3465">
                  <c:v>76264.063629404685</c:v>
                </c:pt>
                <c:pt idx="3466">
                  <c:v>78137.916696294153</c:v>
                </c:pt>
                <c:pt idx="3467">
                  <c:v>73427.676156616202</c:v>
                </c:pt>
                <c:pt idx="3468">
                  <c:v>78756.50369669596</c:v>
                </c:pt>
                <c:pt idx="3469">
                  <c:v>77310.635378774023</c:v>
                </c:pt>
                <c:pt idx="3470">
                  <c:v>75144.189035034171</c:v>
                </c:pt>
                <c:pt idx="3471">
                  <c:v>77912.006108856192</c:v>
                </c:pt>
                <c:pt idx="3472">
                  <c:v>75966.700864664701</c:v>
                </c:pt>
                <c:pt idx="3473">
                  <c:v>76009.772578938806</c:v>
                </c:pt>
                <c:pt idx="3474">
                  <c:v>74809.210988756022</c:v>
                </c:pt>
                <c:pt idx="3475">
                  <c:v>71489.58933482696</c:v>
                </c:pt>
                <c:pt idx="3476">
                  <c:v>78270.955008951845</c:v>
                </c:pt>
                <c:pt idx="3477">
                  <c:v>74525.284813372287</c:v>
                </c:pt>
                <c:pt idx="3478">
                  <c:v>74832.687283337189</c:v>
                </c:pt>
                <c:pt idx="3479">
                  <c:v>75032.781989224764</c:v>
                </c:pt>
                <c:pt idx="3480">
                  <c:v>76223.24254557291</c:v>
                </c:pt>
                <c:pt idx="3481">
                  <c:v>76531.409371948248</c:v>
                </c:pt>
                <c:pt idx="3482">
                  <c:v>75970.497500864658</c:v>
                </c:pt>
                <c:pt idx="3483">
                  <c:v>73275.658377583808</c:v>
                </c:pt>
                <c:pt idx="3484">
                  <c:v>69416.336055501291</c:v>
                </c:pt>
                <c:pt idx="3485">
                  <c:v>78269.172821044922</c:v>
                </c:pt>
                <c:pt idx="3486">
                  <c:v>78850.974832153312</c:v>
                </c:pt>
                <c:pt idx="3487">
                  <c:v>77576.053815205902</c:v>
                </c:pt>
                <c:pt idx="3488">
                  <c:v>73995.987232462561</c:v>
                </c:pt>
                <c:pt idx="3489">
                  <c:v>73979.474504343685</c:v>
                </c:pt>
                <c:pt idx="3490">
                  <c:v>75703.87448018392</c:v>
                </c:pt>
                <c:pt idx="3491">
                  <c:v>76489.876221344923</c:v>
                </c:pt>
                <c:pt idx="3492">
                  <c:v>74286.518130493161</c:v>
                </c:pt>
                <c:pt idx="3493">
                  <c:v>76291.351530456537</c:v>
                </c:pt>
                <c:pt idx="3494">
                  <c:v>78326.743574015301</c:v>
                </c:pt>
                <c:pt idx="3495">
                  <c:v>78671.825482432047</c:v>
                </c:pt>
                <c:pt idx="3496">
                  <c:v>78992.788661162063</c:v>
                </c:pt>
                <c:pt idx="3497">
                  <c:v>79338.554674275714</c:v>
                </c:pt>
                <c:pt idx="3498">
                  <c:v>78721.502224731448</c:v>
                </c:pt>
                <c:pt idx="3499">
                  <c:v>72256.841519546506</c:v>
                </c:pt>
                <c:pt idx="3500">
                  <c:v>76313.602879333499</c:v>
                </c:pt>
                <c:pt idx="3501">
                  <c:v>69970.191546509697</c:v>
                </c:pt>
                <c:pt idx="3502">
                  <c:v>73301.526089477542</c:v>
                </c:pt>
                <c:pt idx="3503">
                  <c:v>76076.837759399408</c:v>
                </c:pt>
                <c:pt idx="3504">
                  <c:v>72990.532237370819</c:v>
                </c:pt>
                <c:pt idx="3505">
                  <c:v>80258.331319427482</c:v>
                </c:pt>
                <c:pt idx="3506">
                  <c:v>78835.033700052911</c:v>
                </c:pt>
                <c:pt idx="3507">
                  <c:v>71716.396649233517</c:v>
                </c:pt>
                <c:pt idx="3508">
                  <c:v>73702.615526087131</c:v>
                </c:pt>
                <c:pt idx="3509">
                  <c:v>75383.87378234863</c:v>
                </c:pt>
                <c:pt idx="3510">
                  <c:v>77260.560660807285</c:v>
                </c:pt>
                <c:pt idx="3511">
                  <c:v>76156.202899169919</c:v>
                </c:pt>
                <c:pt idx="3512">
                  <c:v>71455.934154256203</c:v>
                </c:pt>
                <c:pt idx="3513">
                  <c:v>77225.788252003986</c:v>
                </c:pt>
                <c:pt idx="3514">
                  <c:v>75128.8190302531</c:v>
                </c:pt>
                <c:pt idx="3515">
                  <c:v>74858.313699340812</c:v>
                </c:pt>
                <c:pt idx="3516">
                  <c:v>74969.213018798822</c:v>
                </c:pt>
                <c:pt idx="3517">
                  <c:v>81554.372866821286</c:v>
                </c:pt>
                <c:pt idx="3518">
                  <c:v>75955.176806767791</c:v>
                </c:pt>
                <c:pt idx="3519">
                  <c:v>74738.318819173175</c:v>
                </c:pt>
                <c:pt idx="3520">
                  <c:v>71354.233511098224</c:v>
                </c:pt>
                <c:pt idx="3521">
                  <c:v>76118.964881896973</c:v>
                </c:pt>
                <c:pt idx="3522">
                  <c:v>80190.917976506549</c:v>
                </c:pt>
                <c:pt idx="3523">
                  <c:v>75844.77940247854</c:v>
                </c:pt>
                <c:pt idx="3524">
                  <c:v>75164.484954833984</c:v>
                </c:pt>
                <c:pt idx="3525">
                  <c:v>78638.597810872394</c:v>
                </c:pt>
                <c:pt idx="3526">
                  <c:v>68550.113923390716</c:v>
                </c:pt>
                <c:pt idx="3527">
                  <c:v>73331.664767456052</c:v>
                </c:pt>
                <c:pt idx="3528">
                  <c:v>75526.650060017913</c:v>
                </c:pt>
                <c:pt idx="3529">
                  <c:v>78964.39150288899</c:v>
                </c:pt>
                <c:pt idx="3530">
                  <c:v>75441.520419820154</c:v>
                </c:pt>
                <c:pt idx="3531">
                  <c:v>78364.272472381606</c:v>
                </c:pt>
                <c:pt idx="3532">
                  <c:v>78212.278987630212</c:v>
                </c:pt>
                <c:pt idx="3533">
                  <c:v>79767.723408253994</c:v>
                </c:pt>
                <c:pt idx="3534">
                  <c:v>74050.406090291333</c:v>
                </c:pt>
                <c:pt idx="3535">
                  <c:v>77394.728799438468</c:v>
                </c:pt>
                <c:pt idx="3536">
                  <c:v>78092.257805633548</c:v>
                </c:pt>
                <c:pt idx="3537">
                  <c:v>74713.153394571942</c:v>
                </c:pt>
                <c:pt idx="3538">
                  <c:v>73342.208725992823</c:v>
                </c:pt>
                <c:pt idx="3539">
                  <c:v>72230.644324747729</c:v>
                </c:pt>
                <c:pt idx="3540">
                  <c:v>74616.006571960461</c:v>
                </c:pt>
                <c:pt idx="3541">
                  <c:v>75137.192626317337</c:v>
                </c:pt>
                <c:pt idx="3542">
                  <c:v>77050.717340087911</c:v>
                </c:pt>
                <c:pt idx="3543">
                  <c:v>76328.258900778019</c:v>
                </c:pt>
                <c:pt idx="3544">
                  <c:v>72490.613960774746</c:v>
                </c:pt>
                <c:pt idx="3545">
                  <c:v>72262.762002767995</c:v>
                </c:pt>
                <c:pt idx="3546">
                  <c:v>77267.194794718424</c:v>
                </c:pt>
                <c:pt idx="3547">
                  <c:v>75240.664745076501</c:v>
                </c:pt>
                <c:pt idx="3548">
                  <c:v>73121.22108192445</c:v>
                </c:pt>
                <c:pt idx="3549">
                  <c:v>70057.654665883383</c:v>
                </c:pt>
                <c:pt idx="3550">
                  <c:v>74680.997534434006</c:v>
                </c:pt>
                <c:pt idx="3551">
                  <c:v>75883.637526448569</c:v>
                </c:pt>
                <c:pt idx="3552">
                  <c:v>74696.757343292222</c:v>
                </c:pt>
                <c:pt idx="3553">
                  <c:v>72944.6527287801</c:v>
                </c:pt>
                <c:pt idx="3554">
                  <c:v>75636.738863118502</c:v>
                </c:pt>
                <c:pt idx="3555">
                  <c:v>76179.787754313147</c:v>
                </c:pt>
                <c:pt idx="3556">
                  <c:v>77656.735308837888</c:v>
                </c:pt>
                <c:pt idx="3557">
                  <c:v>68285.919330088291</c:v>
                </c:pt>
                <c:pt idx="3558">
                  <c:v>77383.507769012445</c:v>
                </c:pt>
                <c:pt idx="3559">
                  <c:v>77424.20526835123</c:v>
                </c:pt>
                <c:pt idx="3560">
                  <c:v>78574.476535034177</c:v>
                </c:pt>
                <c:pt idx="3561">
                  <c:v>78921.936057535786</c:v>
                </c:pt>
                <c:pt idx="3562">
                  <c:v>77594.835379028329</c:v>
                </c:pt>
                <c:pt idx="3563">
                  <c:v>73617.403808021554</c:v>
                </c:pt>
                <c:pt idx="3564">
                  <c:v>75732.034211985272</c:v>
                </c:pt>
                <c:pt idx="3565">
                  <c:v>76667.496084594735</c:v>
                </c:pt>
                <c:pt idx="3566">
                  <c:v>78906.608783976248</c:v>
                </c:pt>
                <c:pt idx="3567">
                  <c:v>75603.186627578732</c:v>
                </c:pt>
                <c:pt idx="3568">
                  <c:v>75822.501777140293</c:v>
                </c:pt>
                <c:pt idx="3569">
                  <c:v>77728.146729532891</c:v>
                </c:pt>
                <c:pt idx="3570">
                  <c:v>73163.711126200345</c:v>
                </c:pt>
                <c:pt idx="3571">
                  <c:v>78223.274615987146</c:v>
                </c:pt>
                <c:pt idx="3572">
                  <c:v>77963.04663963319</c:v>
                </c:pt>
                <c:pt idx="3573">
                  <c:v>72042.801826964467</c:v>
                </c:pt>
                <c:pt idx="3574">
                  <c:v>73549.005081240335</c:v>
                </c:pt>
                <c:pt idx="3575">
                  <c:v>72260.792316691091</c:v>
                </c:pt>
                <c:pt idx="3576">
                  <c:v>77749.313250732404</c:v>
                </c:pt>
                <c:pt idx="3577">
                  <c:v>76790.702798461891</c:v>
                </c:pt>
                <c:pt idx="3578">
                  <c:v>76132.141425577807</c:v>
                </c:pt>
                <c:pt idx="3579">
                  <c:v>76610.298896280932</c:v>
                </c:pt>
                <c:pt idx="3580">
                  <c:v>75104.912389755249</c:v>
                </c:pt>
                <c:pt idx="3581">
                  <c:v>68040.285824203485</c:v>
                </c:pt>
                <c:pt idx="3582">
                  <c:v>75238.510861206043</c:v>
                </c:pt>
                <c:pt idx="3583">
                  <c:v>71344.297649145126</c:v>
                </c:pt>
                <c:pt idx="3584">
                  <c:v>74122.073933410647</c:v>
                </c:pt>
                <c:pt idx="3585">
                  <c:v>74307.15364074707</c:v>
                </c:pt>
                <c:pt idx="3586">
                  <c:v>73999.139856974289</c:v>
                </c:pt>
                <c:pt idx="3587">
                  <c:v>73900.362463251746</c:v>
                </c:pt>
                <c:pt idx="3588">
                  <c:v>79586.325542195627</c:v>
                </c:pt>
                <c:pt idx="3589">
                  <c:v>77124.284869384777</c:v>
                </c:pt>
                <c:pt idx="3590">
                  <c:v>79179.731277974439</c:v>
                </c:pt>
                <c:pt idx="3591">
                  <c:v>75310.813545862824</c:v>
                </c:pt>
                <c:pt idx="3592">
                  <c:v>81502.263956705719</c:v>
                </c:pt>
                <c:pt idx="3593">
                  <c:v>77409.732677205422</c:v>
                </c:pt>
                <c:pt idx="3594">
                  <c:v>73023.111068216967</c:v>
                </c:pt>
                <c:pt idx="3595">
                  <c:v>79607.893738810206</c:v>
                </c:pt>
                <c:pt idx="3596">
                  <c:v>79919.750371313101</c:v>
                </c:pt>
                <c:pt idx="3597">
                  <c:v>71967.952051289874</c:v>
                </c:pt>
                <c:pt idx="3598">
                  <c:v>75220.196394236889</c:v>
                </c:pt>
                <c:pt idx="3599">
                  <c:v>80501.574253336585</c:v>
                </c:pt>
                <c:pt idx="3600">
                  <c:v>76885.744731648752</c:v>
                </c:pt>
                <c:pt idx="3601">
                  <c:v>74910.151844533277</c:v>
                </c:pt>
                <c:pt idx="3602">
                  <c:v>77963.553165690086</c:v>
                </c:pt>
                <c:pt idx="3603">
                  <c:v>75523.605178832993</c:v>
                </c:pt>
                <c:pt idx="3604">
                  <c:v>74116.602945963547</c:v>
                </c:pt>
                <c:pt idx="3605">
                  <c:v>78292.113711547863</c:v>
                </c:pt>
                <c:pt idx="3606">
                  <c:v>75609.890268135074</c:v>
                </c:pt>
                <c:pt idx="3607">
                  <c:v>76347.350400606781</c:v>
                </c:pt>
                <c:pt idx="3608">
                  <c:v>80018.453132390976</c:v>
                </c:pt>
                <c:pt idx="3609">
                  <c:v>79093.511608314526</c:v>
                </c:pt>
                <c:pt idx="3610">
                  <c:v>78506.465145874012</c:v>
                </c:pt>
                <c:pt idx="3611">
                  <c:v>72590.962149047875</c:v>
                </c:pt>
                <c:pt idx="3612">
                  <c:v>74179.367017618817</c:v>
                </c:pt>
                <c:pt idx="3613">
                  <c:v>77447.781113688165</c:v>
                </c:pt>
                <c:pt idx="3614">
                  <c:v>76955.9650024414</c:v>
                </c:pt>
                <c:pt idx="3615">
                  <c:v>79395.357647705081</c:v>
                </c:pt>
                <c:pt idx="3616">
                  <c:v>77594.990623982754</c:v>
                </c:pt>
                <c:pt idx="3617">
                  <c:v>74700.359061431882</c:v>
                </c:pt>
                <c:pt idx="3618">
                  <c:v>75227.575998433429</c:v>
                </c:pt>
                <c:pt idx="3619">
                  <c:v>72321.800763416279</c:v>
                </c:pt>
                <c:pt idx="3620">
                  <c:v>78482.928674316412</c:v>
                </c:pt>
                <c:pt idx="3621">
                  <c:v>75175.340263875332</c:v>
                </c:pt>
                <c:pt idx="3622">
                  <c:v>73787.334432697302</c:v>
                </c:pt>
                <c:pt idx="3623">
                  <c:v>79066.764162937805</c:v>
                </c:pt>
                <c:pt idx="3624">
                  <c:v>77139.841541544607</c:v>
                </c:pt>
                <c:pt idx="3625">
                  <c:v>78894.518063100186</c:v>
                </c:pt>
                <c:pt idx="3626">
                  <c:v>71645.417941093459</c:v>
                </c:pt>
                <c:pt idx="3627">
                  <c:v>73002.169478352866</c:v>
                </c:pt>
                <c:pt idx="3628">
                  <c:v>75640.574373372394</c:v>
                </c:pt>
                <c:pt idx="3629">
                  <c:v>74299.239825693774</c:v>
                </c:pt>
                <c:pt idx="3630">
                  <c:v>75665.482652791339</c:v>
                </c:pt>
                <c:pt idx="3631">
                  <c:v>80559.945856348684</c:v>
                </c:pt>
                <c:pt idx="3632">
                  <c:v>77561.880002848309</c:v>
                </c:pt>
                <c:pt idx="3633">
                  <c:v>77337.199140421537</c:v>
                </c:pt>
                <c:pt idx="3634">
                  <c:v>73580.347261555973</c:v>
                </c:pt>
                <c:pt idx="3635">
                  <c:v>76069.305622355154</c:v>
                </c:pt>
                <c:pt idx="3636">
                  <c:v>78318.507884724924</c:v>
                </c:pt>
                <c:pt idx="3637">
                  <c:v>75938.561424764019</c:v>
                </c:pt>
                <c:pt idx="3638">
                  <c:v>74057.922706095371</c:v>
                </c:pt>
                <c:pt idx="3639">
                  <c:v>78386.805273437494</c:v>
                </c:pt>
                <c:pt idx="3640">
                  <c:v>74740.114272054037</c:v>
                </c:pt>
                <c:pt idx="3641">
                  <c:v>72807.181809488946</c:v>
                </c:pt>
                <c:pt idx="3642">
                  <c:v>76899.943294270823</c:v>
                </c:pt>
                <c:pt idx="3643">
                  <c:v>79088.887317911795</c:v>
                </c:pt>
                <c:pt idx="3644">
                  <c:v>79069.026445515934</c:v>
                </c:pt>
                <c:pt idx="3645">
                  <c:v>75399.88082173666</c:v>
                </c:pt>
                <c:pt idx="3646">
                  <c:v>73074.135311889666</c:v>
                </c:pt>
                <c:pt idx="3647">
                  <c:v>76135.973013305673</c:v>
                </c:pt>
                <c:pt idx="3648">
                  <c:v>77224.103071975711</c:v>
                </c:pt>
                <c:pt idx="3649">
                  <c:v>76041.714697531948</c:v>
                </c:pt>
                <c:pt idx="3650">
                  <c:v>72095.611993789658</c:v>
                </c:pt>
                <c:pt idx="3651">
                  <c:v>74528.410041300449</c:v>
                </c:pt>
                <c:pt idx="3652">
                  <c:v>78493.464159138995</c:v>
                </c:pt>
                <c:pt idx="3653">
                  <c:v>77140.510785929364</c:v>
                </c:pt>
                <c:pt idx="3654">
                  <c:v>76782.659378051758</c:v>
                </c:pt>
                <c:pt idx="3655">
                  <c:v>71715.476939900705</c:v>
                </c:pt>
                <c:pt idx="3656">
                  <c:v>75851.463636271146</c:v>
                </c:pt>
                <c:pt idx="3657">
                  <c:v>75540.286586507165</c:v>
                </c:pt>
                <c:pt idx="3658">
                  <c:v>78610.279043579096</c:v>
                </c:pt>
                <c:pt idx="3659">
                  <c:v>76044.789445241287</c:v>
                </c:pt>
                <c:pt idx="3660">
                  <c:v>77994.142541503912</c:v>
                </c:pt>
                <c:pt idx="3661">
                  <c:v>77720.85684814454</c:v>
                </c:pt>
                <c:pt idx="3662">
                  <c:v>74353.762251281732</c:v>
                </c:pt>
                <c:pt idx="3663">
                  <c:v>77715.186690266914</c:v>
                </c:pt>
                <c:pt idx="3664">
                  <c:v>80254.119371541339</c:v>
                </c:pt>
                <c:pt idx="3665">
                  <c:v>73893.017298380524</c:v>
                </c:pt>
                <c:pt idx="3666">
                  <c:v>76101.288164774582</c:v>
                </c:pt>
                <c:pt idx="3667">
                  <c:v>78991.606201426199</c:v>
                </c:pt>
                <c:pt idx="3668">
                  <c:v>77936.372234090173</c:v>
                </c:pt>
                <c:pt idx="3669">
                  <c:v>72163.906378173822</c:v>
                </c:pt>
                <c:pt idx="3670">
                  <c:v>73549.13813883462</c:v>
                </c:pt>
                <c:pt idx="3671">
                  <c:v>76863.164830525726</c:v>
                </c:pt>
                <c:pt idx="3672">
                  <c:v>74904.797329457608</c:v>
                </c:pt>
                <c:pt idx="3673">
                  <c:v>74752.353342692077</c:v>
                </c:pt>
                <c:pt idx="3674">
                  <c:v>73297.225819396976</c:v>
                </c:pt>
                <c:pt idx="3675">
                  <c:v>75736.78818861644</c:v>
                </c:pt>
                <c:pt idx="3676">
                  <c:v>78124.456635665905</c:v>
                </c:pt>
                <c:pt idx="3677">
                  <c:v>72068.32655537923</c:v>
                </c:pt>
                <c:pt idx="3678">
                  <c:v>76705.990854899064</c:v>
                </c:pt>
                <c:pt idx="3679">
                  <c:v>76706.509580993647</c:v>
                </c:pt>
                <c:pt idx="3680">
                  <c:v>75698.536179097486</c:v>
                </c:pt>
                <c:pt idx="3681">
                  <c:v>77486.029517364514</c:v>
                </c:pt>
                <c:pt idx="3682">
                  <c:v>75930.77300548552</c:v>
                </c:pt>
                <c:pt idx="3683">
                  <c:v>75918.557446289065</c:v>
                </c:pt>
                <c:pt idx="3684">
                  <c:v>75955.375272623685</c:v>
                </c:pt>
                <c:pt idx="3685">
                  <c:v>71422.879872754682</c:v>
                </c:pt>
                <c:pt idx="3686">
                  <c:v>79025.208936564115</c:v>
                </c:pt>
                <c:pt idx="3687">
                  <c:v>74635.107764689121</c:v>
                </c:pt>
                <c:pt idx="3688">
                  <c:v>75910.725985596626</c:v>
                </c:pt>
                <c:pt idx="3689">
                  <c:v>77204.606359100348</c:v>
                </c:pt>
                <c:pt idx="3690">
                  <c:v>78033.142591857904</c:v>
                </c:pt>
                <c:pt idx="3691">
                  <c:v>77534.600032552073</c:v>
                </c:pt>
                <c:pt idx="3692">
                  <c:v>75143.504901758832</c:v>
                </c:pt>
                <c:pt idx="3693">
                  <c:v>75665.050765164706</c:v>
                </c:pt>
                <c:pt idx="3694">
                  <c:v>70572.97596181235</c:v>
                </c:pt>
                <c:pt idx="3695">
                  <c:v>80134.758238728842</c:v>
                </c:pt>
                <c:pt idx="3696">
                  <c:v>76991.581823730463</c:v>
                </c:pt>
                <c:pt idx="3697">
                  <c:v>76604.825658925372</c:v>
                </c:pt>
                <c:pt idx="3698">
                  <c:v>72611.116799926764</c:v>
                </c:pt>
                <c:pt idx="3699">
                  <c:v>75631.451106262204</c:v>
                </c:pt>
                <c:pt idx="3700">
                  <c:v>74992.551282755536</c:v>
                </c:pt>
                <c:pt idx="3701">
                  <c:v>75028.819439454965</c:v>
                </c:pt>
                <c:pt idx="3702">
                  <c:v>74456.701373291013</c:v>
                </c:pt>
                <c:pt idx="3703">
                  <c:v>75566.103865051278</c:v>
                </c:pt>
                <c:pt idx="3704">
                  <c:v>77154.533759562182</c:v>
                </c:pt>
                <c:pt idx="3705">
                  <c:v>77658.022962697345</c:v>
                </c:pt>
                <c:pt idx="3706">
                  <c:v>75813.302814229319</c:v>
                </c:pt>
                <c:pt idx="3707">
                  <c:v>80025.422621663412</c:v>
                </c:pt>
                <c:pt idx="3708">
                  <c:v>78669.597608439115</c:v>
                </c:pt>
                <c:pt idx="3709">
                  <c:v>72771.932718626646</c:v>
                </c:pt>
                <c:pt idx="3710">
                  <c:v>79912.474707031244</c:v>
                </c:pt>
                <c:pt idx="3711">
                  <c:v>71775.399055131289</c:v>
                </c:pt>
                <c:pt idx="3712">
                  <c:v>73558.716228230798</c:v>
                </c:pt>
                <c:pt idx="3713">
                  <c:v>76564.92738393147</c:v>
                </c:pt>
                <c:pt idx="3714">
                  <c:v>72477.57782096864</c:v>
                </c:pt>
                <c:pt idx="3715">
                  <c:v>80569.532273356119</c:v>
                </c:pt>
                <c:pt idx="3716">
                  <c:v>77196.621874999997</c:v>
                </c:pt>
                <c:pt idx="3717">
                  <c:v>72659.945794296276</c:v>
                </c:pt>
                <c:pt idx="3718">
                  <c:v>77224.801248168951</c:v>
                </c:pt>
                <c:pt idx="3719">
                  <c:v>75083.928565088892</c:v>
                </c:pt>
                <c:pt idx="3720">
                  <c:v>76736.030998738599</c:v>
                </c:pt>
                <c:pt idx="3721">
                  <c:v>80411.542533365879</c:v>
                </c:pt>
                <c:pt idx="3722">
                  <c:v>71425.559299723318</c:v>
                </c:pt>
                <c:pt idx="3723">
                  <c:v>77718.419617080683</c:v>
                </c:pt>
                <c:pt idx="3724">
                  <c:v>77047.621099090582</c:v>
                </c:pt>
                <c:pt idx="3725">
                  <c:v>73681.519286855051</c:v>
                </c:pt>
                <c:pt idx="3726">
                  <c:v>77480.17868398031</c:v>
                </c:pt>
                <c:pt idx="3727">
                  <c:v>81083.035459391293</c:v>
                </c:pt>
                <c:pt idx="3728">
                  <c:v>75863.606484985343</c:v>
                </c:pt>
                <c:pt idx="3729">
                  <c:v>72541.479963175458</c:v>
                </c:pt>
                <c:pt idx="3730">
                  <c:v>69817.36630961101</c:v>
                </c:pt>
                <c:pt idx="3731">
                  <c:v>74665.300991312659</c:v>
                </c:pt>
                <c:pt idx="3732">
                  <c:v>79780.998132832843</c:v>
                </c:pt>
                <c:pt idx="3733">
                  <c:v>77040.787122599286</c:v>
                </c:pt>
                <c:pt idx="3734">
                  <c:v>76868.421480305988</c:v>
                </c:pt>
                <c:pt idx="3735">
                  <c:v>77912.56516221365</c:v>
                </c:pt>
                <c:pt idx="3736">
                  <c:v>70798.204469807955</c:v>
                </c:pt>
                <c:pt idx="3737">
                  <c:v>73597.823925781238</c:v>
                </c:pt>
                <c:pt idx="3738">
                  <c:v>73998.772850545254</c:v>
                </c:pt>
                <c:pt idx="3739">
                  <c:v>80079.467660522467</c:v>
                </c:pt>
                <c:pt idx="3740">
                  <c:v>75535.791443646041</c:v>
                </c:pt>
                <c:pt idx="3741">
                  <c:v>78886.184584554023</c:v>
                </c:pt>
                <c:pt idx="3742">
                  <c:v>79586.587173461914</c:v>
                </c:pt>
                <c:pt idx="3743">
                  <c:v>79466.612305704752</c:v>
                </c:pt>
                <c:pt idx="3744">
                  <c:v>74104.399540201819</c:v>
                </c:pt>
                <c:pt idx="3745">
                  <c:v>76344.031805419916</c:v>
                </c:pt>
                <c:pt idx="3746">
                  <c:v>78625.027557373047</c:v>
                </c:pt>
                <c:pt idx="3747">
                  <c:v>75126.819420369473</c:v>
                </c:pt>
                <c:pt idx="3748">
                  <c:v>71266.868910725912</c:v>
                </c:pt>
                <c:pt idx="3749">
                  <c:v>69886.800674438491</c:v>
                </c:pt>
                <c:pt idx="3750">
                  <c:v>75573.295230992633</c:v>
                </c:pt>
                <c:pt idx="3751">
                  <c:v>76288.648610432952</c:v>
                </c:pt>
                <c:pt idx="3752">
                  <c:v>76929.182748413092</c:v>
                </c:pt>
                <c:pt idx="3753">
                  <c:v>78459.108514222025</c:v>
                </c:pt>
                <c:pt idx="3754">
                  <c:v>71983.660347938538</c:v>
                </c:pt>
                <c:pt idx="3755">
                  <c:v>71468.407840589149</c:v>
                </c:pt>
                <c:pt idx="3756">
                  <c:v>79842.597261555988</c:v>
                </c:pt>
                <c:pt idx="3757">
                  <c:v>73619.151957702634</c:v>
                </c:pt>
                <c:pt idx="3758">
                  <c:v>71529.585374069211</c:v>
                </c:pt>
                <c:pt idx="3759">
                  <c:v>70388.400495147696</c:v>
                </c:pt>
                <c:pt idx="3760">
                  <c:v>74701.070381164551</c:v>
                </c:pt>
                <c:pt idx="3761">
                  <c:v>73696.013689295447</c:v>
                </c:pt>
                <c:pt idx="3762">
                  <c:v>74799.014561462391</c:v>
                </c:pt>
                <c:pt idx="3763">
                  <c:v>73213.89552141825</c:v>
                </c:pt>
                <c:pt idx="3764">
                  <c:v>78383.228983561188</c:v>
                </c:pt>
                <c:pt idx="3765">
                  <c:v>78905.043635050446</c:v>
                </c:pt>
                <c:pt idx="3766">
                  <c:v>77756.578437296543</c:v>
                </c:pt>
                <c:pt idx="3767">
                  <c:v>69536.889776102689</c:v>
                </c:pt>
                <c:pt idx="3768">
                  <c:v>75538.831777191182</c:v>
                </c:pt>
                <c:pt idx="3769">
                  <c:v>79052.222929890951</c:v>
                </c:pt>
                <c:pt idx="3770">
                  <c:v>77206.909749730432</c:v>
                </c:pt>
                <c:pt idx="3771">
                  <c:v>77054.379904174813</c:v>
                </c:pt>
                <c:pt idx="3772">
                  <c:v>78341.553024291992</c:v>
                </c:pt>
                <c:pt idx="3773">
                  <c:v>71978.186560058602</c:v>
                </c:pt>
                <c:pt idx="3774">
                  <c:v>74802.826838556924</c:v>
                </c:pt>
                <c:pt idx="3775">
                  <c:v>75312.616322459842</c:v>
                </c:pt>
                <c:pt idx="3776">
                  <c:v>76384.430703735357</c:v>
                </c:pt>
                <c:pt idx="3777">
                  <c:v>75069.203241825104</c:v>
                </c:pt>
                <c:pt idx="3778">
                  <c:v>75052.44008522034</c:v>
                </c:pt>
                <c:pt idx="3779">
                  <c:v>78584.762769190464</c:v>
                </c:pt>
                <c:pt idx="3780">
                  <c:v>71140.132554117852</c:v>
                </c:pt>
                <c:pt idx="3781">
                  <c:v>78962.450458780921</c:v>
                </c:pt>
                <c:pt idx="3782">
                  <c:v>79750.489367421455</c:v>
                </c:pt>
                <c:pt idx="3783">
                  <c:v>72898.711294047025</c:v>
                </c:pt>
                <c:pt idx="3784">
                  <c:v>70934.192155965167</c:v>
                </c:pt>
                <c:pt idx="3785">
                  <c:v>75247.700196584061</c:v>
                </c:pt>
                <c:pt idx="3786">
                  <c:v>78672.95065053305</c:v>
                </c:pt>
                <c:pt idx="3787">
                  <c:v>76608.5111073812</c:v>
                </c:pt>
                <c:pt idx="3788">
                  <c:v>77592.972927856448</c:v>
                </c:pt>
                <c:pt idx="3789">
                  <c:v>76941.35105489094</c:v>
                </c:pt>
                <c:pt idx="3790">
                  <c:v>72490.822681395206</c:v>
                </c:pt>
                <c:pt idx="3791">
                  <c:v>70660.539792887372</c:v>
                </c:pt>
                <c:pt idx="3792">
                  <c:v>77238.702109781909</c:v>
                </c:pt>
                <c:pt idx="3793">
                  <c:v>72158.574958292636</c:v>
                </c:pt>
                <c:pt idx="3794">
                  <c:v>77712.728387069699</c:v>
                </c:pt>
                <c:pt idx="3795">
                  <c:v>74924.875461832693</c:v>
                </c:pt>
                <c:pt idx="3796">
                  <c:v>72882.263330586749</c:v>
                </c:pt>
                <c:pt idx="3797">
                  <c:v>70141.212621815997</c:v>
                </c:pt>
                <c:pt idx="3798">
                  <c:v>78168.453266398123</c:v>
                </c:pt>
                <c:pt idx="3799">
                  <c:v>77990.823623657227</c:v>
                </c:pt>
                <c:pt idx="3800">
                  <c:v>79106.005504353845</c:v>
                </c:pt>
                <c:pt idx="3801">
                  <c:v>75218.626230367023</c:v>
                </c:pt>
                <c:pt idx="3802">
                  <c:v>81076.072900390616</c:v>
                </c:pt>
                <c:pt idx="3803">
                  <c:v>78257.685449473065</c:v>
                </c:pt>
                <c:pt idx="3804">
                  <c:v>72727.052647908524</c:v>
                </c:pt>
                <c:pt idx="3805">
                  <c:v>79992.266049194339</c:v>
                </c:pt>
                <c:pt idx="3806">
                  <c:v>79652.754371150339</c:v>
                </c:pt>
                <c:pt idx="3807">
                  <c:v>71491.587960020712</c:v>
                </c:pt>
                <c:pt idx="3808">
                  <c:v>74776.301941172278</c:v>
                </c:pt>
                <c:pt idx="3809">
                  <c:v>78984.451345825189</c:v>
                </c:pt>
                <c:pt idx="3810">
                  <c:v>76787.260446166998</c:v>
                </c:pt>
                <c:pt idx="3811">
                  <c:v>76794.08492965698</c:v>
                </c:pt>
                <c:pt idx="3812">
                  <c:v>76246.766569519052</c:v>
                </c:pt>
                <c:pt idx="3813">
                  <c:v>76058.606611124676</c:v>
                </c:pt>
                <c:pt idx="3814">
                  <c:v>77080.149569702146</c:v>
                </c:pt>
                <c:pt idx="3815">
                  <c:v>74637.149567667642</c:v>
                </c:pt>
                <c:pt idx="3816">
                  <c:v>71229.427162679029</c:v>
                </c:pt>
                <c:pt idx="3817">
                  <c:v>74995.315516281145</c:v>
                </c:pt>
                <c:pt idx="3818">
                  <c:v>78496.087298329672</c:v>
                </c:pt>
                <c:pt idx="3819">
                  <c:v>78566.043248399103</c:v>
                </c:pt>
                <c:pt idx="3820">
                  <c:v>77551.717573038724</c:v>
                </c:pt>
                <c:pt idx="3821">
                  <c:v>73768.656385294584</c:v>
                </c:pt>
                <c:pt idx="3822">
                  <c:v>74235.202293904615</c:v>
                </c:pt>
                <c:pt idx="3823">
                  <c:v>73735.721109390259</c:v>
                </c:pt>
                <c:pt idx="3824">
                  <c:v>79259.948764038083</c:v>
                </c:pt>
                <c:pt idx="3825">
                  <c:v>79770.256104532877</c:v>
                </c:pt>
                <c:pt idx="3826">
                  <c:v>76170.07832132974</c:v>
                </c:pt>
                <c:pt idx="3827">
                  <c:v>74375.291205088288</c:v>
                </c:pt>
                <c:pt idx="3828">
                  <c:v>75110.356351979572</c:v>
                </c:pt>
                <c:pt idx="3829">
                  <c:v>73226.76018012366</c:v>
                </c:pt>
                <c:pt idx="3830">
                  <c:v>74098.055595906568</c:v>
                </c:pt>
                <c:pt idx="3831">
                  <c:v>73598.458053270981</c:v>
                </c:pt>
                <c:pt idx="3832">
                  <c:v>71655.77569144567</c:v>
                </c:pt>
                <c:pt idx="3833">
                  <c:v>80452.043132797888</c:v>
                </c:pt>
                <c:pt idx="3834">
                  <c:v>75246.154119364408</c:v>
                </c:pt>
                <c:pt idx="3835">
                  <c:v>78761.17320658364</c:v>
                </c:pt>
                <c:pt idx="3836">
                  <c:v>71132.080640411383</c:v>
                </c:pt>
                <c:pt idx="3837">
                  <c:v>70801.82538693746</c:v>
                </c:pt>
                <c:pt idx="3838">
                  <c:v>76664.899949137383</c:v>
                </c:pt>
                <c:pt idx="3839">
                  <c:v>68624.233687337241</c:v>
                </c:pt>
                <c:pt idx="3840">
                  <c:v>74248.943188730889</c:v>
                </c:pt>
                <c:pt idx="3841">
                  <c:v>78387.792139180514</c:v>
                </c:pt>
                <c:pt idx="3842">
                  <c:v>74403.458359152122</c:v>
                </c:pt>
                <c:pt idx="3843">
                  <c:v>75206.474303181967</c:v>
                </c:pt>
                <c:pt idx="3844">
                  <c:v>73163.603986867267</c:v>
                </c:pt>
                <c:pt idx="3845">
                  <c:v>76774.303670247391</c:v>
                </c:pt>
                <c:pt idx="3846">
                  <c:v>80027.333218320229</c:v>
                </c:pt>
                <c:pt idx="3847">
                  <c:v>77536.609129079181</c:v>
                </c:pt>
                <c:pt idx="3848">
                  <c:v>76618.912443860361</c:v>
                </c:pt>
                <c:pt idx="3849">
                  <c:v>81317.347447713211</c:v>
                </c:pt>
                <c:pt idx="3850">
                  <c:v>72672.476225789374</c:v>
                </c:pt>
                <c:pt idx="3851">
                  <c:v>72764.410222371429</c:v>
                </c:pt>
                <c:pt idx="3852">
                  <c:v>76865.112292989099</c:v>
                </c:pt>
                <c:pt idx="3853">
                  <c:v>79039.062549845403</c:v>
                </c:pt>
                <c:pt idx="3854">
                  <c:v>77810.625505574542</c:v>
                </c:pt>
                <c:pt idx="3855">
                  <c:v>72119.51845703127</c:v>
                </c:pt>
                <c:pt idx="3856">
                  <c:v>72260.213721434295</c:v>
                </c:pt>
                <c:pt idx="3857">
                  <c:v>78009.042019653323</c:v>
                </c:pt>
                <c:pt idx="3858">
                  <c:v>77451.395370483384</c:v>
                </c:pt>
                <c:pt idx="3859">
                  <c:v>76459.420621744794</c:v>
                </c:pt>
                <c:pt idx="3860">
                  <c:v>69711.60502827962</c:v>
                </c:pt>
                <c:pt idx="3861">
                  <c:v>72373.63409322103</c:v>
                </c:pt>
                <c:pt idx="3862">
                  <c:v>77415.548877970374</c:v>
                </c:pt>
                <c:pt idx="3863">
                  <c:v>76903.33867085776</c:v>
                </c:pt>
                <c:pt idx="3864">
                  <c:v>74747.012383524576</c:v>
                </c:pt>
                <c:pt idx="3865">
                  <c:v>68130.104308331109</c:v>
                </c:pt>
                <c:pt idx="3866">
                  <c:v>78904.126737149549</c:v>
                </c:pt>
                <c:pt idx="3867">
                  <c:v>74671.520553588853</c:v>
                </c:pt>
                <c:pt idx="3868">
                  <c:v>76663.217105102536</c:v>
                </c:pt>
                <c:pt idx="3869">
                  <c:v>76252.60901845296</c:v>
                </c:pt>
                <c:pt idx="3870">
                  <c:v>79190.680684407547</c:v>
                </c:pt>
                <c:pt idx="3871">
                  <c:v>77403.072830200195</c:v>
                </c:pt>
                <c:pt idx="3872">
                  <c:v>73848.283436075857</c:v>
                </c:pt>
                <c:pt idx="3873">
                  <c:v>74802.424850463867</c:v>
                </c:pt>
                <c:pt idx="3874">
                  <c:v>79844.56583264668</c:v>
                </c:pt>
                <c:pt idx="3875">
                  <c:v>75418.196847534186</c:v>
                </c:pt>
                <c:pt idx="3876">
                  <c:v>75486.575701904294</c:v>
                </c:pt>
                <c:pt idx="3877">
                  <c:v>77678.276171837948</c:v>
                </c:pt>
                <c:pt idx="3878">
                  <c:v>78399.836235555005</c:v>
                </c:pt>
                <c:pt idx="3879">
                  <c:v>73743.133858235669</c:v>
                </c:pt>
                <c:pt idx="3880">
                  <c:v>74197.366931152355</c:v>
                </c:pt>
                <c:pt idx="3881">
                  <c:v>78034.761611556998</c:v>
                </c:pt>
                <c:pt idx="3882">
                  <c:v>75520.494509379088</c:v>
                </c:pt>
                <c:pt idx="3883">
                  <c:v>73867.410978190121</c:v>
                </c:pt>
                <c:pt idx="3884">
                  <c:v>73832.148165893552</c:v>
                </c:pt>
                <c:pt idx="3885">
                  <c:v>71930.61320400238</c:v>
                </c:pt>
                <c:pt idx="3886">
                  <c:v>79776.383133951822</c:v>
                </c:pt>
                <c:pt idx="3887">
                  <c:v>73482.848348999018</c:v>
                </c:pt>
                <c:pt idx="3888">
                  <c:v>78000.505002848324</c:v>
                </c:pt>
                <c:pt idx="3889">
                  <c:v>77210.235876719162</c:v>
                </c:pt>
                <c:pt idx="3890">
                  <c:v>74587.024583943668</c:v>
                </c:pt>
                <c:pt idx="3891">
                  <c:v>77022.730310058614</c:v>
                </c:pt>
                <c:pt idx="3892">
                  <c:v>73823.774991734841</c:v>
                </c:pt>
                <c:pt idx="3893">
                  <c:v>74690.73380432128</c:v>
                </c:pt>
                <c:pt idx="3894">
                  <c:v>75685.06370251975</c:v>
                </c:pt>
                <c:pt idx="3895">
                  <c:v>72534.396457647235</c:v>
                </c:pt>
                <c:pt idx="3896">
                  <c:v>80115.767310587544</c:v>
                </c:pt>
                <c:pt idx="3897">
                  <c:v>72483.534232584629</c:v>
                </c:pt>
                <c:pt idx="3898">
                  <c:v>77080.007285817468</c:v>
                </c:pt>
                <c:pt idx="3899">
                  <c:v>79038.001239649457</c:v>
                </c:pt>
                <c:pt idx="3900">
                  <c:v>76318.846585082996</c:v>
                </c:pt>
                <c:pt idx="3901">
                  <c:v>76053.372599792478</c:v>
                </c:pt>
                <c:pt idx="3902">
                  <c:v>75869.659109751388</c:v>
                </c:pt>
                <c:pt idx="3903">
                  <c:v>75423.191567484522</c:v>
                </c:pt>
                <c:pt idx="3904">
                  <c:v>69142.51163635253</c:v>
                </c:pt>
                <c:pt idx="3905">
                  <c:v>77990.04300638834</c:v>
                </c:pt>
                <c:pt idx="3906">
                  <c:v>76411.816545995083</c:v>
                </c:pt>
                <c:pt idx="3907">
                  <c:v>76595.806420825305</c:v>
                </c:pt>
                <c:pt idx="3908">
                  <c:v>74270.435854085299</c:v>
                </c:pt>
                <c:pt idx="3909">
                  <c:v>77957.769729614258</c:v>
                </c:pt>
                <c:pt idx="3910">
                  <c:v>74277.862047322589</c:v>
                </c:pt>
                <c:pt idx="3911">
                  <c:v>75571.126059341419</c:v>
                </c:pt>
                <c:pt idx="3912">
                  <c:v>74342.901945749909</c:v>
                </c:pt>
                <c:pt idx="3913">
                  <c:v>75043.647931416839</c:v>
                </c:pt>
                <c:pt idx="3914">
                  <c:v>78262.123711140957</c:v>
                </c:pt>
                <c:pt idx="3915">
                  <c:v>78769.158456929523</c:v>
                </c:pt>
                <c:pt idx="3916">
                  <c:v>76898.737141418474</c:v>
                </c:pt>
                <c:pt idx="3917">
                  <c:v>77996.990066528306</c:v>
                </c:pt>
                <c:pt idx="3918">
                  <c:v>78375.552165730784</c:v>
                </c:pt>
                <c:pt idx="3919">
                  <c:v>73858.942728296912</c:v>
                </c:pt>
                <c:pt idx="3920">
                  <c:v>77562.488437271124</c:v>
                </c:pt>
                <c:pt idx="3921">
                  <c:v>71514.713793436691</c:v>
                </c:pt>
                <c:pt idx="3922">
                  <c:v>71518.328965250636</c:v>
                </c:pt>
                <c:pt idx="3923">
                  <c:v>78664.592967732751</c:v>
                </c:pt>
                <c:pt idx="3924">
                  <c:v>73249.137355740851</c:v>
                </c:pt>
                <c:pt idx="3925">
                  <c:v>80943.175724283865</c:v>
                </c:pt>
                <c:pt idx="3926">
                  <c:v>76154.579267374676</c:v>
                </c:pt>
                <c:pt idx="3927">
                  <c:v>71589.456237538659</c:v>
                </c:pt>
                <c:pt idx="3928">
                  <c:v>74874.722518205643</c:v>
                </c:pt>
                <c:pt idx="3929">
                  <c:v>76182.113873926792</c:v>
                </c:pt>
                <c:pt idx="3930">
                  <c:v>76221.152157084158</c:v>
                </c:pt>
                <c:pt idx="3931">
                  <c:v>80128.491438802099</c:v>
                </c:pt>
                <c:pt idx="3932">
                  <c:v>73414.21712646485</c:v>
                </c:pt>
                <c:pt idx="3933">
                  <c:v>77256.139131927499</c:v>
                </c:pt>
                <c:pt idx="3934">
                  <c:v>74777.684771219909</c:v>
                </c:pt>
                <c:pt idx="3935">
                  <c:v>73747.323531087255</c:v>
                </c:pt>
                <c:pt idx="3936">
                  <c:v>77261.008368937168</c:v>
                </c:pt>
                <c:pt idx="3937">
                  <c:v>80388.800601704905</c:v>
                </c:pt>
                <c:pt idx="3938">
                  <c:v>75258.313258838665</c:v>
                </c:pt>
                <c:pt idx="3939">
                  <c:v>73855.910889689127</c:v>
                </c:pt>
                <c:pt idx="3940">
                  <c:v>73376.65275853475</c:v>
                </c:pt>
                <c:pt idx="3941">
                  <c:v>73236.630512491858</c:v>
                </c:pt>
                <c:pt idx="3942">
                  <c:v>80804.112003199247</c:v>
                </c:pt>
                <c:pt idx="3943">
                  <c:v>76333.261029052737</c:v>
                </c:pt>
                <c:pt idx="3944">
                  <c:v>75160.646476745591</c:v>
                </c:pt>
                <c:pt idx="3945">
                  <c:v>79336.316260782885</c:v>
                </c:pt>
                <c:pt idx="3946">
                  <c:v>68164.234745089212</c:v>
                </c:pt>
                <c:pt idx="3947">
                  <c:v>74370.357331085208</c:v>
                </c:pt>
                <c:pt idx="3948">
                  <c:v>75636.925922648108</c:v>
                </c:pt>
                <c:pt idx="3949">
                  <c:v>79168.475627644861</c:v>
                </c:pt>
                <c:pt idx="3950">
                  <c:v>74383.804075380263</c:v>
                </c:pt>
                <c:pt idx="3951">
                  <c:v>79398.150779215488</c:v>
                </c:pt>
                <c:pt idx="3952">
                  <c:v>79800.776457722983</c:v>
                </c:pt>
                <c:pt idx="3953">
                  <c:v>81512.050674947095</c:v>
                </c:pt>
                <c:pt idx="3954">
                  <c:v>74100.961094156897</c:v>
                </c:pt>
                <c:pt idx="3955">
                  <c:v>74230.059555053696</c:v>
                </c:pt>
                <c:pt idx="3956">
                  <c:v>78638.910078430155</c:v>
                </c:pt>
                <c:pt idx="3957">
                  <c:v>77541.545326741543</c:v>
                </c:pt>
                <c:pt idx="3958">
                  <c:v>72591.925997670493</c:v>
                </c:pt>
                <c:pt idx="3959">
                  <c:v>70456.518850580833</c:v>
                </c:pt>
                <c:pt idx="3960">
                  <c:v>75835.271220715847</c:v>
                </c:pt>
                <c:pt idx="3961">
                  <c:v>76021.139807256055</c:v>
                </c:pt>
                <c:pt idx="3962">
                  <c:v>76492.992262776708</c:v>
                </c:pt>
                <c:pt idx="3963">
                  <c:v>75496.021200052899</c:v>
                </c:pt>
                <c:pt idx="3964">
                  <c:v>74695.188865852353</c:v>
                </c:pt>
                <c:pt idx="3965">
                  <c:v>70697.418736966458</c:v>
                </c:pt>
                <c:pt idx="3966">
                  <c:v>79640.161126708976</c:v>
                </c:pt>
                <c:pt idx="3967">
                  <c:v>74647.667617797866</c:v>
                </c:pt>
                <c:pt idx="3968">
                  <c:v>70380.08684666951</c:v>
                </c:pt>
                <c:pt idx="3969">
                  <c:v>70325.132809448245</c:v>
                </c:pt>
                <c:pt idx="3970">
                  <c:v>75349.398419761652</c:v>
                </c:pt>
                <c:pt idx="3971">
                  <c:v>76189.385033162427</c:v>
                </c:pt>
                <c:pt idx="3972">
                  <c:v>76232.793650309235</c:v>
                </c:pt>
                <c:pt idx="3973">
                  <c:v>74402.309190082553</c:v>
                </c:pt>
                <c:pt idx="3974">
                  <c:v>75612.594637044283</c:v>
                </c:pt>
                <c:pt idx="3975">
                  <c:v>77452.313135782882</c:v>
                </c:pt>
                <c:pt idx="3976">
                  <c:v>77614.926970418295</c:v>
                </c:pt>
                <c:pt idx="3977">
                  <c:v>70668.704924519858</c:v>
                </c:pt>
                <c:pt idx="3978">
                  <c:v>75310.378467814138</c:v>
                </c:pt>
                <c:pt idx="3979">
                  <c:v>78786.454913330075</c:v>
                </c:pt>
                <c:pt idx="3980">
                  <c:v>77480.669298680645</c:v>
                </c:pt>
                <c:pt idx="3981">
                  <c:v>77425.84890085856</c:v>
                </c:pt>
                <c:pt idx="3982">
                  <c:v>78213.522670491555</c:v>
                </c:pt>
                <c:pt idx="3983">
                  <c:v>71426.341268157965</c:v>
                </c:pt>
                <c:pt idx="3984">
                  <c:v>74619.615585327148</c:v>
                </c:pt>
                <c:pt idx="3985">
                  <c:v>74875.694330851242</c:v>
                </c:pt>
                <c:pt idx="3986">
                  <c:v>78611.266188557944</c:v>
                </c:pt>
                <c:pt idx="3987">
                  <c:v>74064.04615732831</c:v>
                </c:pt>
                <c:pt idx="3988">
                  <c:v>75926.937916056297</c:v>
                </c:pt>
                <c:pt idx="3989">
                  <c:v>79495.577055867514</c:v>
                </c:pt>
                <c:pt idx="3990">
                  <c:v>72637.55073318482</c:v>
                </c:pt>
                <c:pt idx="3991">
                  <c:v>78115.148617553699</c:v>
                </c:pt>
                <c:pt idx="3992">
                  <c:v>79931.703878784174</c:v>
                </c:pt>
                <c:pt idx="3993">
                  <c:v>71888.412799051061</c:v>
                </c:pt>
                <c:pt idx="3994">
                  <c:v>73557.360501098636</c:v>
                </c:pt>
                <c:pt idx="3995">
                  <c:v>70397.708009847018</c:v>
                </c:pt>
                <c:pt idx="3996">
                  <c:v>79234.845852661121</c:v>
                </c:pt>
                <c:pt idx="3997">
                  <c:v>75220.121392822257</c:v>
                </c:pt>
                <c:pt idx="3998">
                  <c:v>74342.574720255536</c:v>
                </c:pt>
                <c:pt idx="3999">
                  <c:v>74314.317561149597</c:v>
                </c:pt>
                <c:pt idx="4000">
                  <c:v>73570.185827350622</c:v>
                </c:pt>
                <c:pt idx="4001">
                  <c:v>70000.527063115456</c:v>
                </c:pt>
                <c:pt idx="4002">
                  <c:v>74704.240201822933</c:v>
                </c:pt>
                <c:pt idx="4003">
                  <c:v>69752.472891235346</c:v>
                </c:pt>
                <c:pt idx="4004">
                  <c:v>77997.652796936032</c:v>
                </c:pt>
                <c:pt idx="4005">
                  <c:v>71620.008897908527</c:v>
                </c:pt>
                <c:pt idx="4006">
                  <c:v>73629.648351033524</c:v>
                </c:pt>
                <c:pt idx="4007">
                  <c:v>73303.587928771973</c:v>
                </c:pt>
                <c:pt idx="4008">
                  <c:v>79835.16242980957</c:v>
                </c:pt>
                <c:pt idx="4009">
                  <c:v>77339.298406982416</c:v>
                </c:pt>
                <c:pt idx="4010">
                  <c:v>79408.007920328775</c:v>
                </c:pt>
                <c:pt idx="4011">
                  <c:v>76333.536599222833</c:v>
                </c:pt>
                <c:pt idx="4012">
                  <c:v>80202.541553751653</c:v>
                </c:pt>
                <c:pt idx="4013">
                  <c:v>77695.316182454437</c:v>
                </c:pt>
                <c:pt idx="4014">
                  <c:v>73733.503983815506</c:v>
                </c:pt>
                <c:pt idx="4015">
                  <c:v>78924.947940063474</c:v>
                </c:pt>
                <c:pt idx="4016">
                  <c:v>78721.535940567657</c:v>
                </c:pt>
                <c:pt idx="4017">
                  <c:v>74217.101858266193</c:v>
                </c:pt>
                <c:pt idx="4018">
                  <c:v>77093.42263870241</c:v>
                </c:pt>
                <c:pt idx="4019">
                  <c:v>80141.140894063297</c:v>
                </c:pt>
                <c:pt idx="4020">
                  <c:v>76990.993948364252</c:v>
                </c:pt>
                <c:pt idx="4021">
                  <c:v>74795.945148722327</c:v>
                </c:pt>
                <c:pt idx="4022">
                  <c:v>76367.006927490234</c:v>
                </c:pt>
                <c:pt idx="4023">
                  <c:v>77842.59080098469</c:v>
                </c:pt>
                <c:pt idx="4024">
                  <c:v>79059.003563435879</c:v>
                </c:pt>
                <c:pt idx="4025">
                  <c:v>75088.995057582841</c:v>
                </c:pt>
                <c:pt idx="4026">
                  <c:v>76315.599181874582</c:v>
                </c:pt>
                <c:pt idx="4027">
                  <c:v>74494.772305806473</c:v>
                </c:pt>
                <c:pt idx="4028">
                  <c:v>78080.876418320331</c:v>
                </c:pt>
                <c:pt idx="4029">
                  <c:v>79697.7137606303</c:v>
                </c:pt>
                <c:pt idx="4030">
                  <c:v>79477.0706776937</c:v>
                </c:pt>
                <c:pt idx="4031">
                  <c:v>73863.007393391934</c:v>
                </c:pt>
                <c:pt idx="4032">
                  <c:v>75650.674951171881</c:v>
                </c:pt>
                <c:pt idx="4033">
                  <c:v>75515.857597231865</c:v>
                </c:pt>
                <c:pt idx="4034">
                  <c:v>75949.153340657576</c:v>
                </c:pt>
                <c:pt idx="4035">
                  <c:v>79102.34725259144</c:v>
                </c:pt>
                <c:pt idx="4036">
                  <c:v>76922.959278361013</c:v>
                </c:pt>
                <c:pt idx="4037">
                  <c:v>73255.567495727548</c:v>
                </c:pt>
                <c:pt idx="4038">
                  <c:v>73844.828144836414</c:v>
                </c:pt>
                <c:pt idx="4039">
                  <c:v>72432.047912057242</c:v>
                </c:pt>
                <c:pt idx="4040">
                  <c:v>78241.763422648102</c:v>
                </c:pt>
                <c:pt idx="4041">
                  <c:v>74894.089827919001</c:v>
                </c:pt>
                <c:pt idx="4042">
                  <c:v>72862.603338877365</c:v>
                </c:pt>
                <c:pt idx="4043">
                  <c:v>80367.40393907229</c:v>
                </c:pt>
                <c:pt idx="4044">
                  <c:v>75294.139251200366</c:v>
                </c:pt>
                <c:pt idx="4045">
                  <c:v>78044.849146525041</c:v>
                </c:pt>
                <c:pt idx="4046">
                  <c:v>71684.725975036621</c:v>
                </c:pt>
                <c:pt idx="4047">
                  <c:v>72842.824002838141</c:v>
                </c:pt>
                <c:pt idx="4048">
                  <c:v>77166.653939819342</c:v>
                </c:pt>
                <c:pt idx="4049">
                  <c:v>73859.191874186217</c:v>
                </c:pt>
                <c:pt idx="4050">
                  <c:v>75186.116532643646</c:v>
                </c:pt>
                <c:pt idx="4051">
                  <c:v>78630.572317504892</c:v>
                </c:pt>
                <c:pt idx="4052">
                  <c:v>75269.420409901926</c:v>
                </c:pt>
                <c:pt idx="4053">
                  <c:v>77490.315282185882</c:v>
                </c:pt>
                <c:pt idx="4054">
                  <c:v>74513.56609903973</c:v>
                </c:pt>
                <c:pt idx="4055">
                  <c:v>76319.170954386398</c:v>
                </c:pt>
                <c:pt idx="4056">
                  <c:v>77262.411354827884</c:v>
                </c:pt>
                <c:pt idx="4057">
                  <c:v>77203.611204020184</c:v>
                </c:pt>
                <c:pt idx="4058">
                  <c:v>75201.669490432731</c:v>
                </c:pt>
                <c:pt idx="4059">
                  <c:v>82088.768191528303</c:v>
                </c:pt>
                <c:pt idx="4060">
                  <c:v>73494.108082834879</c:v>
                </c:pt>
                <c:pt idx="4061">
                  <c:v>73750.916235351557</c:v>
                </c:pt>
                <c:pt idx="4062">
                  <c:v>76118.962643432606</c:v>
                </c:pt>
                <c:pt idx="4063">
                  <c:v>77988.607575480142</c:v>
                </c:pt>
                <c:pt idx="4064">
                  <c:v>78201.975875854492</c:v>
                </c:pt>
                <c:pt idx="4065">
                  <c:v>74663.156513468435</c:v>
                </c:pt>
                <c:pt idx="4066">
                  <c:v>72910.565095742539</c:v>
                </c:pt>
                <c:pt idx="4067">
                  <c:v>76006.449911499018</c:v>
                </c:pt>
                <c:pt idx="4068">
                  <c:v>77543.656664021808</c:v>
                </c:pt>
                <c:pt idx="4069">
                  <c:v>74331.80334855328</c:v>
                </c:pt>
                <c:pt idx="4070">
                  <c:v>73965.309081904095</c:v>
                </c:pt>
                <c:pt idx="4071">
                  <c:v>73271.556402079266</c:v>
                </c:pt>
                <c:pt idx="4072">
                  <c:v>77385.968427530912</c:v>
                </c:pt>
                <c:pt idx="4073">
                  <c:v>73949.273255411768</c:v>
                </c:pt>
                <c:pt idx="4074">
                  <c:v>75312.214969635024</c:v>
                </c:pt>
                <c:pt idx="4075">
                  <c:v>67935.079212443045</c:v>
                </c:pt>
                <c:pt idx="4076">
                  <c:v>73745.838338089001</c:v>
                </c:pt>
                <c:pt idx="4077">
                  <c:v>71141.422251383468</c:v>
                </c:pt>
                <c:pt idx="4078">
                  <c:v>80503.334199015284</c:v>
                </c:pt>
                <c:pt idx="4079">
                  <c:v>77177.993608601886</c:v>
                </c:pt>
                <c:pt idx="4080">
                  <c:v>78753.16087799074</c:v>
                </c:pt>
                <c:pt idx="4081">
                  <c:v>75211.974352391568</c:v>
                </c:pt>
                <c:pt idx="4082">
                  <c:v>73820.645322672528</c:v>
                </c:pt>
                <c:pt idx="4083">
                  <c:v>76051.420808919283</c:v>
                </c:pt>
                <c:pt idx="4084">
                  <c:v>77497.188943481466</c:v>
                </c:pt>
                <c:pt idx="4085">
                  <c:v>75212.57849629721</c:v>
                </c:pt>
                <c:pt idx="4086">
                  <c:v>75774.40277964274</c:v>
                </c:pt>
                <c:pt idx="4087">
                  <c:v>78708.806942367562</c:v>
                </c:pt>
                <c:pt idx="4088">
                  <c:v>74814.987976074219</c:v>
                </c:pt>
                <c:pt idx="4089">
                  <c:v>73320.734650293991</c:v>
                </c:pt>
                <c:pt idx="4090">
                  <c:v>74138.36152280173</c:v>
                </c:pt>
                <c:pt idx="4091">
                  <c:v>77629.374644978845</c:v>
                </c:pt>
                <c:pt idx="4092">
                  <c:v>75118.389309438076</c:v>
                </c:pt>
                <c:pt idx="4093">
                  <c:v>74596.522375488275</c:v>
                </c:pt>
                <c:pt idx="4094">
                  <c:v>73492.164694213861</c:v>
                </c:pt>
                <c:pt idx="4095">
                  <c:v>74677.620296732581</c:v>
                </c:pt>
                <c:pt idx="4096">
                  <c:v>79298.167364056892</c:v>
                </c:pt>
                <c:pt idx="4097">
                  <c:v>74604.065487670887</c:v>
                </c:pt>
                <c:pt idx="4098">
                  <c:v>74574.81203867594</c:v>
                </c:pt>
                <c:pt idx="4099">
                  <c:v>77483.256984933221</c:v>
                </c:pt>
                <c:pt idx="4100">
                  <c:v>75271.394527180993</c:v>
                </c:pt>
                <c:pt idx="4101">
                  <c:v>76739.195493094114</c:v>
                </c:pt>
                <c:pt idx="4102">
                  <c:v>76117.163123575854</c:v>
                </c:pt>
                <c:pt idx="4103">
                  <c:v>76914.124482218424</c:v>
                </c:pt>
                <c:pt idx="4104">
                  <c:v>76389.954591306043</c:v>
                </c:pt>
                <c:pt idx="4105">
                  <c:v>72210.044472885143</c:v>
                </c:pt>
                <c:pt idx="4106">
                  <c:v>79728.299463907882</c:v>
                </c:pt>
                <c:pt idx="4107">
                  <c:v>71969.229663594582</c:v>
                </c:pt>
                <c:pt idx="4108">
                  <c:v>76840.036080551159</c:v>
                </c:pt>
                <c:pt idx="4109">
                  <c:v>77071.522091929102</c:v>
                </c:pt>
                <c:pt idx="4110">
                  <c:v>77240.685658772782</c:v>
                </c:pt>
                <c:pt idx="4111">
                  <c:v>77944.578143310559</c:v>
                </c:pt>
                <c:pt idx="4112">
                  <c:v>75346.708520253494</c:v>
                </c:pt>
                <c:pt idx="4113">
                  <c:v>75248.557980092388</c:v>
                </c:pt>
                <c:pt idx="4114">
                  <c:v>69150.391694641119</c:v>
                </c:pt>
                <c:pt idx="4115">
                  <c:v>81132.087951151538</c:v>
                </c:pt>
                <c:pt idx="4116">
                  <c:v>77726.838251749679</c:v>
                </c:pt>
                <c:pt idx="4117">
                  <c:v>76523.529859475733</c:v>
                </c:pt>
                <c:pt idx="4118">
                  <c:v>74311.082893880201</c:v>
                </c:pt>
                <c:pt idx="4119">
                  <c:v>78074.756102434796</c:v>
                </c:pt>
                <c:pt idx="4120">
                  <c:v>73591.481515502936</c:v>
                </c:pt>
                <c:pt idx="4121">
                  <c:v>77533.224912516278</c:v>
                </c:pt>
                <c:pt idx="4122">
                  <c:v>74574.210187530523</c:v>
                </c:pt>
                <c:pt idx="4123">
                  <c:v>76089.661549377444</c:v>
                </c:pt>
                <c:pt idx="4124">
                  <c:v>77411.301220703113</c:v>
                </c:pt>
                <c:pt idx="4125">
                  <c:v>77782.125241343179</c:v>
                </c:pt>
                <c:pt idx="4126">
                  <c:v>75997.545932006833</c:v>
                </c:pt>
                <c:pt idx="4127">
                  <c:v>80605.043191528326</c:v>
                </c:pt>
                <c:pt idx="4128">
                  <c:v>76424.276000113881</c:v>
                </c:pt>
                <c:pt idx="4129">
                  <c:v>74727.448742389679</c:v>
                </c:pt>
                <c:pt idx="4130">
                  <c:v>77952.548145548499</c:v>
                </c:pt>
                <c:pt idx="4131">
                  <c:v>72159.872808080952</c:v>
                </c:pt>
                <c:pt idx="4132">
                  <c:v>72362.851454671225</c:v>
                </c:pt>
                <c:pt idx="4133">
                  <c:v>77263.232243347171</c:v>
                </c:pt>
                <c:pt idx="4134">
                  <c:v>71413.446837361655</c:v>
                </c:pt>
                <c:pt idx="4135">
                  <c:v>77843.949376678473</c:v>
                </c:pt>
                <c:pt idx="4136">
                  <c:v>79371.224571542392</c:v>
                </c:pt>
                <c:pt idx="4137">
                  <c:v>72725.872973887133</c:v>
                </c:pt>
                <c:pt idx="4138">
                  <c:v>73792.634062767029</c:v>
                </c:pt>
                <c:pt idx="4139">
                  <c:v>76044.124474080396</c:v>
                </c:pt>
                <c:pt idx="4140">
                  <c:v>75252.358394368493</c:v>
                </c:pt>
                <c:pt idx="4141">
                  <c:v>78643.819212849936</c:v>
                </c:pt>
                <c:pt idx="4142">
                  <c:v>72627.907801310212</c:v>
                </c:pt>
                <c:pt idx="4143">
                  <c:v>76904.593712234477</c:v>
                </c:pt>
                <c:pt idx="4144">
                  <c:v>76247.511656697592</c:v>
                </c:pt>
                <c:pt idx="4145">
                  <c:v>76476.795805358881</c:v>
                </c:pt>
                <c:pt idx="4146">
                  <c:v>75986.311102294916</c:v>
                </c:pt>
                <c:pt idx="4147">
                  <c:v>80671.209413146993</c:v>
                </c:pt>
                <c:pt idx="4148">
                  <c:v>76086.420277659112</c:v>
                </c:pt>
                <c:pt idx="4149">
                  <c:v>73727.843095397955</c:v>
                </c:pt>
                <c:pt idx="4150">
                  <c:v>72788.466236114517</c:v>
                </c:pt>
                <c:pt idx="4151">
                  <c:v>76663.586824544269</c:v>
                </c:pt>
                <c:pt idx="4152">
                  <c:v>79839.789322535187</c:v>
                </c:pt>
                <c:pt idx="4153">
                  <c:v>76583.079047012332</c:v>
                </c:pt>
                <c:pt idx="4154">
                  <c:v>75114.627033487952</c:v>
                </c:pt>
                <c:pt idx="4155">
                  <c:v>78700.382110595703</c:v>
                </c:pt>
                <c:pt idx="4156">
                  <c:v>72083.995024744669</c:v>
                </c:pt>
                <c:pt idx="4157">
                  <c:v>72079.631242752075</c:v>
                </c:pt>
                <c:pt idx="4158">
                  <c:v>74338.274033610025</c:v>
                </c:pt>
                <c:pt idx="4159">
                  <c:v>79790.115056355819</c:v>
                </c:pt>
                <c:pt idx="4160">
                  <c:v>76284.379419962555</c:v>
                </c:pt>
                <c:pt idx="4161">
                  <c:v>76672.726427205402</c:v>
                </c:pt>
                <c:pt idx="4162">
                  <c:v>76793.903337605792</c:v>
                </c:pt>
                <c:pt idx="4163">
                  <c:v>79379.650324503571</c:v>
                </c:pt>
                <c:pt idx="4164">
                  <c:v>73770.978678639731</c:v>
                </c:pt>
                <c:pt idx="4165">
                  <c:v>76043.447348022455</c:v>
                </c:pt>
                <c:pt idx="4166">
                  <c:v>78532.8496225993</c:v>
                </c:pt>
                <c:pt idx="4167">
                  <c:v>77631.84057922363</c:v>
                </c:pt>
                <c:pt idx="4168">
                  <c:v>71028.766038513189</c:v>
                </c:pt>
                <c:pt idx="4169">
                  <c:v>69607.670076751718</c:v>
                </c:pt>
                <c:pt idx="4170">
                  <c:v>75836.265155665067</c:v>
                </c:pt>
                <c:pt idx="4171">
                  <c:v>77259.141082382208</c:v>
                </c:pt>
                <c:pt idx="4172">
                  <c:v>79280.829490152988</c:v>
                </c:pt>
                <c:pt idx="4173">
                  <c:v>79049.096355692556</c:v>
                </c:pt>
                <c:pt idx="4174">
                  <c:v>74955.162395222986</c:v>
                </c:pt>
                <c:pt idx="4175">
                  <c:v>71480.281056213382</c:v>
                </c:pt>
                <c:pt idx="4176">
                  <c:v>78775.099774169925</c:v>
                </c:pt>
                <c:pt idx="4177">
                  <c:v>75321.240217081722</c:v>
                </c:pt>
                <c:pt idx="4178">
                  <c:v>72196.588850402841</c:v>
                </c:pt>
                <c:pt idx="4179">
                  <c:v>70902.561187235522</c:v>
                </c:pt>
                <c:pt idx="4180">
                  <c:v>75091.122714742043</c:v>
                </c:pt>
                <c:pt idx="4181">
                  <c:v>74510.168560028076</c:v>
                </c:pt>
                <c:pt idx="4182">
                  <c:v>75340.125104268387</c:v>
                </c:pt>
                <c:pt idx="4183">
                  <c:v>73613.435344568876</c:v>
                </c:pt>
                <c:pt idx="4184">
                  <c:v>76472.872753906253</c:v>
                </c:pt>
                <c:pt idx="4185">
                  <c:v>78661.683257039389</c:v>
                </c:pt>
                <c:pt idx="4186">
                  <c:v>78081.297934977221</c:v>
                </c:pt>
                <c:pt idx="4187">
                  <c:v>68990.918153889972</c:v>
                </c:pt>
                <c:pt idx="4188">
                  <c:v>76943.096365356439</c:v>
                </c:pt>
                <c:pt idx="4189">
                  <c:v>78764.039842923492</c:v>
                </c:pt>
                <c:pt idx="4190">
                  <c:v>76967.634900919598</c:v>
                </c:pt>
                <c:pt idx="4191">
                  <c:v>76929.789058430979</c:v>
                </c:pt>
                <c:pt idx="4192">
                  <c:v>79233.695314534489</c:v>
                </c:pt>
                <c:pt idx="4193">
                  <c:v>72829.512777837124</c:v>
                </c:pt>
                <c:pt idx="4194">
                  <c:v>75372.781971232107</c:v>
                </c:pt>
                <c:pt idx="4195">
                  <c:v>74829.664145094197</c:v>
                </c:pt>
                <c:pt idx="4196">
                  <c:v>73251.377891031894</c:v>
                </c:pt>
                <c:pt idx="4197">
                  <c:v>74428.018468221038</c:v>
                </c:pt>
                <c:pt idx="4198">
                  <c:v>76448.752655029297</c:v>
                </c:pt>
                <c:pt idx="4199">
                  <c:v>79362.288528442383</c:v>
                </c:pt>
                <c:pt idx="4200">
                  <c:v>74121.609059143055</c:v>
                </c:pt>
                <c:pt idx="4201">
                  <c:v>79630.894527180993</c:v>
                </c:pt>
                <c:pt idx="4202">
                  <c:v>78662.932667032874</c:v>
                </c:pt>
              </c:numCache>
            </c:numRef>
          </c:xVal>
          <c:yVal>
            <c:numRef>
              <c:f>'PC Supply vs. PC Price'!$H$5:$H$4207</c:f>
              <c:numCache>
                <c:formatCode>General</c:formatCode>
                <c:ptCount val="4203"/>
                <c:pt idx="3153" formatCode="_(&quot;$&quot;* #,##0_);_(&quot;$&quot;* \(#,##0\);_(&quot;$&quot;* &quot;-&quot;??_);_(@_)">
                  <c:v>0</c:v>
                </c:pt>
                <c:pt idx="3154" formatCode="_(&quot;$&quot;* #,##0_);_(&quot;$&quot;* \(#,##0\);_(&quot;$&quot;* &quot;-&quot;??_);_(@_)">
                  <c:v>0</c:v>
                </c:pt>
                <c:pt idx="3155" formatCode="_(&quot;$&quot;* #,##0_);_(&quot;$&quot;* \(#,##0\);_(&quot;$&quot;* &quot;-&quot;??_);_(@_)">
                  <c:v>0</c:v>
                </c:pt>
                <c:pt idx="3156" formatCode="_(&quot;$&quot;* #,##0_);_(&quot;$&quot;* \(#,##0\);_(&quot;$&quot;* &quot;-&quot;??_);_(@_)">
                  <c:v>3.9711807615954937</c:v>
                </c:pt>
                <c:pt idx="3157" formatCode="_(&quot;$&quot;* #,##0_);_(&quot;$&quot;* \(#,##0\);_(&quot;$&quot;* &quot;-&quot;??_);_(@_)">
                  <c:v>0</c:v>
                </c:pt>
                <c:pt idx="3158" formatCode="_(&quot;$&quot;* #,##0_);_(&quot;$&quot;* \(#,##0\);_(&quot;$&quot;* &quot;-&quot;??_);_(@_)">
                  <c:v>34.272601631074217</c:v>
                </c:pt>
                <c:pt idx="3159" formatCode="_(&quot;$&quot;* #,##0_);_(&quot;$&quot;* \(#,##0\);_(&quot;$&quot;* &quot;-&quot;??_);_(@_)">
                  <c:v>40.118191188810421</c:v>
                </c:pt>
                <c:pt idx="3160" formatCode="_(&quot;$&quot;* #,##0_);_(&quot;$&quot;* \(#,##0\);_(&quot;$&quot;* &quot;-&quot;??_);_(@_)">
                  <c:v>3.9913947187415468</c:v>
                </c:pt>
                <c:pt idx="3161" formatCode="_(&quot;$&quot;* #,##0_);_(&quot;$&quot;* \(#,##0\);_(&quot;$&quot;* &quot;-&quot;??_);_(@_)">
                  <c:v>0</c:v>
                </c:pt>
                <c:pt idx="3162" formatCode="_(&quot;$&quot;* #,##0_);_(&quot;$&quot;* \(#,##0\);_(&quot;$&quot;* &quot;-&quot;??_);_(@_)">
                  <c:v>0</c:v>
                </c:pt>
                <c:pt idx="3163" formatCode="_(&quot;$&quot;* #,##0_);_(&quot;$&quot;* \(#,##0\);_(&quot;$&quot;* &quot;-&quot;??_);_(@_)">
                  <c:v>0</c:v>
                </c:pt>
                <c:pt idx="3164" formatCode="_(&quot;$&quot;* #,##0_);_(&quot;$&quot;* \(#,##0\);_(&quot;$&quot;* &quot;-&quot;??_);_(@_)">
                  <c:v>3.2685945099806522</c:v>
                </c:pt>
                <c:pt idx="3165" formatCode="_(&quot;$&quot;* #,##0_);_(&quot;$&quot;* \(#,##0\);_(&quot;$&quot;* &quot;-&quot;??_);_(@_)">
                  <c:v>4.1162225888806026</c:v>
                </c:pt>
                <c:pt idx="3166" formatCode="_(&quot;$&quot;* #,##0_);_(&quot;$&quot;* \(#,##0\);_(&quot;$&quot;* &quot;-&quot;??_);_(@_)">
                  <c:v>10.078550855503021</c:v>
                </c:pt>
                <c:pt idx="3167" formatCode="_(&quot;$&quot;* #,##0_);_(&quot;$&quot;* \(#,##0\);_(&quot;$&quot;* &quot;-&quot;??_);_(@_)">
                  <c:v>13.14020360673962</c:v>
                </c:pt>
                <c:pt idx="3168" formatCode="_(&quot;$&quot;* #,##0_);_(&quot;$&quot;* \(#,##0\);_(&quot;$&quot;* &quot;-&quot;??_);_(@_)">
                  <c:v>0</c:v>
                </c:pt>
                <c:pt idx="3169" formatCode="_(&quot;$&quot;* #,##0_);_(&quot;$&quot;* \(#,##0\);_(&quot;$&quot;* &quot;-&quot;??_);_(@_)">
                  <c:v>2.2137466405021775</c:v>
                </c:pt>
                <c:pt idx="3170" formatCode="_(&quot;$&quot;* #,##0_);_(&quot;$&quot;* \(#,##0\);_(&quot;$&quot;* &quot;-&quot;??_);_(@_)">
                  <c:v>0</c:v>
                </c:pt>
                <c:pt idx="3171" formatCode="_(&quot;$&quot;* #,##0_);_(&quot;$&quot;* \(#,##0\);_(&quot;$&quot;* &quot;-&quot;??_);_(@_)">
                  <c:v>0</c:v>
                </c:pt>
                <c:pt idx="3172" formatCode="_(&quot;$&quot;* #,##0_);_(&quot;$&quot;* \(#,##0\);_(&quot;$&quot;* &quot;-&quot;??_);_(@_)">
                  <c:v>0.20259257508992046</c:v>
                </c:pt>
                <c:pt idx="3173" formatCode="_(&quot;$&quot;* #,##0_);_(&quot;$&quot;* \(#,##0\);_(&quot;$&quot;* &quot;-&quot;??_);_(@_)">
                  <c:v>0</c:v>
                </c:pt>
                <c:pt idx="3174" formatCode="_(&quot;$&quot;* #,##0_);_(&quot;$&quot;* \(#,##0\);_(&quot;$&quot;* &quot;-&quot;??_);_(@_)">
                  <c:v>0</c:v>
                </c:pt>
                <c:pt idx="3175" formatCode="_(&quot;$&quot;* #,##0_);_(&quot;$&quot;* \(#,##0\);_(&quot;$&quot;* &quot;-&quot;??_);_(@_)">
                  <c:v>0</c:v>
                </c:pt>
                <c:pt idx="3176" formatCode="_(&quot;$&quot;* #,##0_);_(&quot;$&quot;* \(#,##0\);_(&quot;$&quot;* &quot;-&quot;??_);_(@_)">
                  <c:v>1.165958219980801</c:v>
                </c:pt>
                <c:pt idx="3177" formatCode="_(&quot;$&quot;* #,##0_);_(&quot;$&quot;* \(#,##0\);_(&quot;$&quot;* &quot;-&quot;??_);_(@_)">
                  <c:v>0</c:v>
                </c:pt>
                <c:pt idx="3178" formatCode="_(&quot;$&quot;* #,##0_);_(&quot;$&quot;* \(#,##0\);_(&quot;$&quot;* &quot;-&quot;??_);_(@_)">
                  <c:v>0</c:v>
                </c:pt>
                <c:pt idx="3179" formatCode="_(&quot;$&quot;* #,##0_);_(&quot;$&quot;* \(#,##0\);_(&quot;$&quot;* &quot;-&quot;??_);_(@_)">
                  <c:v>2.5594383344471354</c:v>
                </c:pt>
                <c:pt idx="3180" formatCode="_(&quot;$&quot;* #,##0_);_(&quot;$&quot;* \(#,##0\);_(&quot;$&quot;* &quot;-&quot;??_);_(@_)">
                  <c:v>0</c:v>
                </c:pt>
                <c:pt idx="3181" formatCode="_(&quot;$&quot;* #,##0_);_(&quot;$&quot;* \(#,##0\);_(&quot;$&quot;* &quot;-&quot;??_);_(@_)">
                  <c:v>11.825795650963526</c:v>
                </c:pt>
                <c:pt idx="3182" formatCode="_(&quot;$&quot;* #,##0_);_(&quot;$&quot;* \(#,##0\);_(&quot;$&quot;* &quot;-&quot;??_);_(@_)">
                  <c:v>0</c:v>
                </c:pt>
                <c:pt idx="3183" formatCode="_(&quot;$&quot;* #,##0_);_(&quot;$&quot;* \(#,##0\);_(&quot;$&quot;* &quot;-&quot;??_);_(@_)">
                  <c:v>57.212616811695035</c:v>
                </c:pt>
                <c:pt idx="3184" formatCode="_(&quot;$&quot;* #,##0_);_(&quot;$&quot;* \(#,##0\);_(&quot;$&quot;* &quot;-&quot;??_);_(@_)">
                  <c:v>0</c:v>
                </c:pt>
                <c:pt idx="3185" formatCode="_(&quot;$&quot;* #,##0_);_(&quot;$&quot;* \(#,##0\);_(&quot;$&quot;* &quot;-&quot;??_);_(@_)">
                  <c:v>0</c:v>
                </c:pt>
                <c:pt idx="3186" formatCode="_(&quot;$&quot;* #,##0_);_(&quot;$&quot;* \(#,##0\);_(&quot;$&quot;* &quot;-&quot;??_);_(@_)">
                  <c:v>0</c:v>
                </c:pt>
                <c:pt idx="3187" formatCode="_(&quot;$&quot;* #,##0_);_(&quot;$&quot;* \(#,##0\);_(&quot;$&quot;* &quot;-&quot;??_);_(@_)">
                  <c:v>0</c:v>
                </c:pt>
                <c:pt idx="3188" formatCode="_(&quot;$&quot;* #,##0_);_(&quot;$&quot;* \(#,##0\);_(&quot;$&quot;* &quot;-&quot;??_);_(@_)">
                  <c:v>1.9593539398272188</c:v>
                </c:pt>
                <c:pt idx="3189" formatCode="_(&quot;$&quot;* #,##0_);_(&quot;$&quot;* \(#,##0\);_(&quot;$&quot;* &quot;-&quot;??_);_(@_)">
                  <c:v>1.1572076840741794</c:v>
                </c:pt>
                <c:pt idx="3190" formatCode="_(&quot;$&quot;* #,##0_);_(&quot;$&quot;* \(#,##0\);_(&quot;$&quot;* &quot;-&quot;??_);_(@_)">
                  <c:v>0.76504296749761536</c:v>
                </c:pt>
                <c:pt idx="3191" formatCode="_(&quot;$&quot;* #,##0_);_(&quot;$&quot;* \(#,##0\);_(&quot;$&quot;* &quot;-&quot;??_);_(@_)">
                  <c:v>6.744773128097739</c:v>
                </c:pt>
                <c:pt idx="3192" formatCode="_(&quot;$&quot;* #,##0_);_(&quot;$&quot;* \(#,##0\);_(&quot;$&quot;* &quot;-&quot;??_);_(@_)">
                  <c:v>0</c:v>
                </c:pt>
                <c:pt idx="3193" formatCode="_(&quot;$&quot;* #,##0_);_(&quot;$&quot;* \(#,##0\);_(&quot;$&quot;* &quot;-&quot;??_);_(@_)">
                  <c:v>0</c:v>
                </c:pt>
                <c:pt idx="3194" formatCode="_(&quot;$&quot;* #,##0_);_(&quot;$&quot;* \(#,##0\);_(&quot;$&quot;* &quot;-&quot;??_);_(@_)">
                  <c:v>51.044186401135804</c:v>
                </c:pt>
                <c:pt idx="3195" formatCode="_(&quot;$&quot;* #,##0_);_(&quot;$&quot;* \(#,##0\);_(&quot;$&quot;* &quot;-&quot;??_);_(@_)">
                  <c:v>0</c:v>
                </c:pt>
                <c:pt idx="3196" formatCode="_(&quot;$&quot;* #,##0_);_(&quot;$&quot;* \(#,##0\);_(&quot;$&quot;* &quot;-&quot;??_);_(@_)">
                  <c:v>0</c:v>
                </c:pt>
                <c:pt idx="3197" formatCode="_(&quot;$&quot;* #,##0_);_(&quot;$&quot;* \(#,##0\);_(&quot;$&quot;* &quot;-&quot;??_);_(@_)">
                  <c:v>0</c:v>
                </c:pt>
                <c:pt idx="3198" formatCode="_(&quot;$&quot;* #,##0_);_(&quot;$&quot;* \(#,##0\);_(&quot;$&quot;* &quot;-&quot;??_);_(@_)">
                  <c:v>0</c:v>
                </c:pt>
                <c:pt idx="3199" formatCode="_(&quot;$&quot;* #,##0_);_(&quot;$&quot;* \(#,##0\);_(&quot;$&quot;* &quot;-&quot;??_);_(@_)">
                  <c:v>0</c:v>
                </c:pt>
                <c:pt idx="3200" formatCode="_(&quot;$&quot;* #,##0_);_(&quot;$&quot;* \(#,##0\);_(&quot;$&quot;* &quot;-&quot;??_);_(@_)">
                  <c:v>61.175926020658437</c:v>
                </c:pt>
                <c:pt idx="3201" formatCode="_(&quot;$&quot;* #,##0_);_(&quot;$&quot;* \(#,##0\);_(&quot;$&quot;* &quot;-&quot;??_);_(@_)">
                  <c:v>0</c:v>
                </c:pt>
                <c:pt idx="3202" formatCode="_(&quot;$&quot;* #,##0_);_(&quot;$&quot;* \(#,##0\);_(&quot;$&quot;* &quot;-&quot;??_);_(@_)">
                  <c:v>0</c:v>
                </c:pt>
                <c:pt idx="3203" formatCode="_(&quot;$&quot;* #,##0_);_(&quot;$&quot;* \(#,##0\);_(&quot;$&quot;* &quot;-&quot;??_);_(@_)">
                  <c:v>3.0090660431803542</c:v>
                </c:pt>
                <c:pt idx="3204" formatCode="_(&quot;$&quot;* #,##0_);_(&quot;$&quot;* \(#,##0\);_(&quot;$&quot;* &quot;-&quot;??_);_(@_)">
                  <c:v>0</c:v>
                </c:pt>
                <c:pt idx="3205" formatCode="_(&quot;$&quot;* #,##0_);_(&quot;$&quot;* \(#,##0\);_(&quot;$&quot;* &quot;-&quot;??_);_(@_)">
                  <c:v>0</c:v>
                </c:pt>
                <c:pt idx="3206" formatCode="_(&quot;$&quot;* #,##0_);_(&quot;$&quot;* \(#,##0\);_(&quot;$&quot;* &quot;-&quot;??_);_(@_)">
                  <c:v>0</c:v>
                </c:pt>
                <c:pt idx="3207" formatCode="_(&quot;$&quot;* #,##0_);_(&quot;$&quot;* \(#,##0\);_(&quot;$&quot;* &quot;-&quot;??_);_(@_)">
                  <c:v>0</c:v>
                </c:pt>
                <c:pt idx="3208" formatCode="_(&quot;$&quot;* #,##0_);_(&quot;$&quot;* \(#,##0\);_(&quot;$&quot;* &quot;-&quot;??_);_(@_)">
                  <c:v>41.771130935097183</c:v>
                </c:pt>
                <c:pt idx="3209" formatCode="_(&quot;$&quot;* #,##0_);_(&quot;$&quot;* \(#,##0\);_(&quot;$&quot;* &quot;-&quot;??_);_(@_)">
                  <c:v>0</c:v>
                </c:pt>
                <c:pt idx="3210" formatCode="_(&quot;$&quot;* #,##0_);_(&quot;$&quot;* \(#,##0\);_(&quot;$&quot;* &quot;-&quot;??_);_(@_)">
                  <c:v>0</c:v>
                </c:pt>
                <c:pt idx="3211" formatCode="_(&quot;$&quot;* #,##0_);_(&quot;$&quot;* \(#,##0\);_(&quot;$&quot;* &quot;-&quot;??_);_(@_)">
                  <c:v>0</c:v>
                </c:pt>
                <c:pt idx="3212" formatCode="_(&quot;$&quot;* #,##0_);_(&quot;$&quot;* \(#,##0\);_(&quot;$&quot;* &quot;-&quot;??_);_(@_)">
                  <c:v>0</c:v>
                </c:pt>
                <c:pt idx="3213" formatCode="_(&quot;$&quot;* #,##0_);_(&quot;$&quot;* \(#,##0\);_(&quot;$&quot;* &quot;-&quot;??_);_(@_)">
                  <c:v>0</c:v>
                </c:pt>
                <c:pt idx="3214" formatCode="_(&quot;$&quot;* #,##0_);_(&quot;$&quot;* \(#,##0\);_(&quot;$&quot;* &quot;-&quot;??_);_(@_)">
                  <c:v>0</c:v>
                </c:pt>
                <c:pt idx="3215" formatCode="_(&quot;$&quot;* #,##0_);_(&quot;$&quot;* \(#,##0\);_(&quot;$&quot;* &quot;-&quot;??_);_(@_)">
                  <c:v>50.063150740683696</c:v>
                </c:pt>
                <c:pt idx="3216" formatCode="_(&quot;$&quot;* #,##0_);_(&quot;$&quot;* \(#,##0\);_(&quot;$&quot;* &quot;-&quot;??_);_(@_)">
                  <c:v>1.3589397463184509</c:v>
                </c:pt>
                <c:pt idx="3217" formatCode="_(&quot;$&quot;* #,##0_);_(&quot;$&quot;* \(#,##0\);_(&quot;$&quot;* &quot;-&quot;??_);_(@_)">
                  <c:v>0</c:v>
                </c:pt>
                <c:pt idx="3218" formatCode="_(&quot;$&quot;* #,##0_);_(&quot;$&quot;* \(#,##0\);_(&quot;$&quot;* &quot;-&quot;??_);_(@_)">
                  <c:v>0</c:v>
                </c:pt>
                <c:pt idx="3219" formatCode="_(&quot;$&quot;* #,##0_);_(&quot;$&quot;* \(#,##0\);_(&quot;$&quot;* &quot;-&quot;??_);_(@_)">
                  <c:v>23.590673489952501</c:v>
                </c:pt>
                <c:pt idx="3220" formatCode="_(&quot;$&quot;* #,##0_);_(&quot;$&quot;* \(#,##0\);_(&quot;$&quot;* &quot;-&quot;??_);_(@_)">
                  <c:v>10.764398284711065</c:v>
                </c:pt>
                <c:pt idx="3221" formatCode="_(&quot;$&quot;* #,##0_);_(&quot;$&quot;* \(#,##0\);_(&quot;$&quot;* &quot;-&quot;??_);_(@_)">
                  <c:v>0</c:v>
                </c:pt>
                <c:pt idx="3222" formatCode="_(&quot;$&quot;* #,##0_);_(&quot;$&quot;* \(#,##0\);_(&quot;$&quot;* &quot;-&quot;??_);_(@_)">
                  <c:v>0</c:v>
                </c:pt>
                <c:pt idx="3223" formatCode="_(&quot;$&quot;* #,##0_);_(&quot;$&quot;* \(#,##0\);_(&quot;$&quot;* &quot;-&quot;??_);_(@_)">
                  <c:v>0</c:v>
                </c:pt>
                <c:pt idx="3224" formatCode="_(&quot;$&quot;* #,##0_);_(&quot;$&quot;* \(#,##0\);_(&quot;$&quot;* &quot;-&quot;??_);_(@_)">
                  <c:v>0</c:v>
                </c:pt>
                <c:pt idx="3225" formatCode="_(&quot;$&quot;* #,##0_);_(&quot;$&quot;* \(#,##0\);_(&quot;$&quot;* &quot;-&quot;??_);_(@_)">
                  <c:v>0</c:v>
                </c:pt>
                <c:pt idx="3226" formatCode="_(&quot;$&quot;* #,##0_);_(&quot;$&quot;* \(#,##0\);_(&quot;$&quot;* &quot;-&quot;??_);_(@_)">
                  <c:v>3.0601246489165779</c:v>
                </c:pt>
                <c:pt idx="3227" formatCode="_(&quot;$&quot;* #,##0_);_(&quot;$&quot;* \(#,##0\);_(&quot;$&quot;* &quot;-&quot;??_);_(@_)">
                  <c:v>0</c:v>
                </c:pt>
                <c:pt idx="3228" formatCode="_(&quot;$&quot;* #,##0_);_(&quot;$&quot;* \(#,##0\);_(&quot;$&quot;* &quot;-&quot;??_);_(@_)">
                  <c:v>3.0412001519153393</c:v>
                </c:pt>
                <c:pt idx="3229" formatCode="_(&quot;$&quot;* #,##0_);_(&quot;$&quot;* \(#,##0\);_(&quot;$&quot;* &quot;-&quot;??_);_(@_)">
                  <c:v>0</c:v>
                </c:pt>
                <c:pt idx="3230" formatCode="_(&quot;$&quot;* #,##0_);_(&quot;$&quot;* \(#,##0\);_(&quot;$&quot;* &quot;-&quot;??_);_(@_)">
                  <c:v>0</c:v>
                </c:pt>
                <c:pt idx="3231" formatCode="_(&quot;$&quot;* #,##0_);_(&quot;$&quot;* \(#,##0\);_(&quot;$&quot;* &quot;-&quot;??_);_(@_)">
                  <c:v>3.5340414691836499</c:v>
                </c:pt>
                <c:pt idx="3232" formatCode="_(&quot;$&quot;* #,##0_);_(&quot;$&quot;* \(#,##0\);_(&quot;$&quot;* &quot;-&quot;??_);_(@_)">
                  <c:v>0</c:v>
                </c:pt>
                <c:pt idx="3233" formatCode="_(&quot;$&quot;* #,##0_);_(&quot;$&quot;* \(#,##0\);_(&quot;$&quot;* &quot;-&quot;??_);_(@_)">
                  <c:v>31.914964691219787</c:v>
                </c:pt>
                <c:pt idx="3234" formatCode="_(&quot;$&quot;* #,##0_);_(&quot;$&quot;* \(#,##0\);_(&quot;$&quot;* &quot;-&quot;??_);_(@_)">
                  <c:v>0</c:v>
                </c:pt>
                <c:pt idx="3235" formatCode="_(&quot;$&quot;* #,##0_);_(&quot;$&quot;* \(#,##0\);_(&quot;$&quot;* &quot;-&quot;??_);_(@_)">
                  <c:v>0</c:v>
                </c:pt>
                <c:pt idx="3236" formatCode="_(&quot;$&quot;* #,##0_);_(&quot;$&quot;* \(#,##0\);_(&quot;$&quot;* &quot;-&quot;??_);_(@_)">
                  <c:v>3.096643882007287</c:v>
                </c:pt>
                <c:pt idx="3237" formatCode="_(&quot;$&quot;* #,##0_);_(&quot;$&quot;* \(#,##0\);_(&quot;$&quot;* &quot;-&quot;??_);_(@_)">
                  <c:v>0</c:v>
                </c:pt>
                <c:pt idx="3238" formatCode="_(&quot;$&quot;* #,##0_);_(&quot;$&quot;* \(#,##0\);_(&quot;$&quot;* &quot;-&quot;??_);_(@_)">
                  <c:v>0</c:v>
                </c:pt>
                <c:pt idx="3239" formatCode="_(&quot;$&quot;* #,##0_);_(&quot;$&quot;* \(#,##0\);_(&quot;$&quot;* &quot;-&quot;??_);_(@_)">
                  <c:v>0</c:v>
                </c:pt>
                <c:pt idx="3240" formatCode="_(&quot;$&quot;* #,##0_);_(&quot;$&quot;* \(#,##0\);_(&quot;$&quot;* &quot;-&quot;??_);_(@_)">
                  <c:v>10.614001828616573</c:v>
                </c:pt>
                <c:pt idx="3241" formatCode="_(&quot;$&quot;* #,##0_);_(&quot;$&quot;* \(#,##0\);_(&quot;$&quot;* &quot;-&quot;??_);_(@_)">
                  <c:v>0</c:v>
                </c:pt>
                <c:pt idx="3242" formatCode="_(&quot;$&quot;* #,##0_);_(&quot;$&quot;* \(#,##0\);_(&quot;$&quot;* &quot;-&quot;??_);_(@_)">
                  <c:v>0</c:v>
                </c:pt>
                <c:pt idx="3243" formatCode="_(&quot;$&quot;* #,##0_);_(&quot;$&quot;* \(#,##0\);_(&quot;$&quot;* &quot;-&quot;??_);_(@_)">
                  <c:v>0</c:v>
                </c:pt>
                <c:pt idx="3244" formatCode="_(&quot;$&quot;* #,##0_);_(&quot;$&quot;* \(#,##0\);_(&quot;$&quot;* &quot;-&quot;??_);_(@_)">
                  <c:v>0</c:v>
                </c:pt>
                <c:pt idx="3245" formatCode="_(&quot;$&quot;* #,##0_);_(&quot;$&quot;* \(#,##0\);_(&quot;$&quot;* &quot;-&quot;??_);_(@_)">
                  <c:v>0</c:v>
                </c:pt>
                <c:pt idx="3246" formatCode="_(&quot;$&quot;* #,##0_);_(&quot;$&quot;* \(#,##0\);_(&quot;$&quot;* &quot;-&quot;??_);_(@_)">
                  <c:v>0</c:v>
                </c:pt>
                <c:pt idx="3247" formatCode="_(&quot;$&quot;* #,##0_);_(&quot;$&quot;* \(#,##0\);_(&quot;$&quot;* &quot;-&quot;??_);_(@_)">
                  <c:v>0</c:v>
                </c:pt>
                <c:pt idx="3248" formatCode="_(&quot;$&quot;* #,##0_);_(&quot;$&quot;* \(#,##0\);_(&quot;$&quot;* &quot;-&quot;??_);_(@_)">
                  <c:v>0</c:v>
                </c:pt>
                <c:pt idx="3249" formatCode="_(&quot;$&quot;* #,##0_);_(&quot;$&quot;* \(#,##0\);_(&quot;$&quot;* &quot;-&quot;??_);_(@_)">
                  <c:v>0</c:v>
                </c:pt>
                <c:pt idx="3250" formatCode="_(&quot;$&quot;* #,##0_);_(&quot;$&quot;* \(#,##0\);_(&quot;$&quot;* &quot;-&quot;??_);_(@_)">
                  <c:v>0</c:v>
                </c:pt>
                <c:pt idx="3251" formatCode="_(&quot;$&quot;* #,##0_);_(&quot;$&quot;* \(#,##0\);_(&quot;$&quot;* &quot;-&quot;??_);_(@_)">
                  <c:v>0</c:v>
                </c:pt>
                <c:pt idx="3252" formatCode="_(&quot;$&quot;* #,##0_);_(&quot;$&quot;* \(#,##0\);_(&quot;$&quot;* &quot;-&quot;??_);_(@_)">
                  <c:v>0</c:v>
                </c:pt>
                <c:pt idx="3253" formatCode="_(&quot;$&quot;* #,##0_);_(&quot;$&quot;* \(#,##0\);_(&quot;$&quot;* &quot;-&quot;??_);_(@_)">
                  <c:v>0</c:v>
                </c:pt>
                <c:pt idx="3254" formatCode="_(&quot;$&quot;* #,##0_);_(&quot;$&quot;* \(#,##0\);_(&quot;$&quot;* &quot;-&quot;??_);_(@_)">
                  <c:v>0</c:v>
                </c:pt>
                <c:pt idx="3255" formatCode="_(&quot;$&quot;* #,##0_);_(&quot;$&quot;* \(#,##0\);_(&quot;$&quot;* &quot;-&quot;??_);_(@_)">
                  <c:v>0</c:v>
                </c:pt>
                <c:pt idx="3256" formatCode="_(&quot;$&quot;* #,##0_);_(&quot;$&quot;* \(#,##0\);_(&quot;$&quot;* &quot;-&quot;??_);_(@_)">
                  <c:v>1.5394980144742703</c:v>
                </c:pt>
                <c:pt idx="3257" formatCode="_(&quot;$&quot;* #,##0_);_(&quot;$&quot;* \(#,##0\);_(&quot;$&quot;* &quot;-&quot;??_);_(@_)">
                  <c:v>8.875559920993016</c:v>
                </c:pt>
                <c:pt idx="3258" formatCode="_(&quot;$&quot;* #,##0_);_(&quot;$&quot;* \(#,##0\);_(&quot;$&quot;* &quot;-&quot;??_);_(@_)">
                  <c:v>19.411313568904479</c:v>
                </c:pt>
                <c:pt idx="3259" formatCode="_(&quot;$&quot;* #,##0_);_(&quot;$&quot;* \(#,##0\);_(&quot;$&quot;* &quot;-&quot;??_);_(@_)">
                  <c:v>0</c:v>
                </c:pt>
                <c:pt idx="3260" formatCode="_(&quot;$&quot;* #,##0_);_(&quot;$&quot;* \(#,##0\);_(&quot;$&quot;* &quot;-&quot;??_);_(@_)">
                  <c:v>0</c:v>
                </c:pt>
                <c:pt idx="3261" formatCode="_(&quot;$&quot;* #,##0_);_(&quot;$&quot;* \(#,##0\);_(&quot;$&quot;* &quot;-&quot;??_);_(@_)">
                  <c:v>1.3344838933802687</c:v>
                </c:pt>
                <c:pt idx="3262" formatCode="_(&quot;$&quot;* #,##0_);_(&quot;$&quot;* \(#,##0\);_(&quot;$&quot;* &quot;-&quot;??_);_(@_)">
                  <c:v>0</c:v>
                </c:pt>
                <c:pt idx="3263" formatCode="_(&quot;$&quot;* #,##0_);_(&quot;$&quot;* \(#,##0\);_(&quot;$&quot;* &quot;-&quot;??_);_(@_)">
                  <c:v>0</c:v>
                </c:pt>
                <c:pt idx="3264" formatCode="_(&quot;$&quot;* #,##0_);_(&quot;$&quot;* \(#,##0\);_(&quot;$&quot;* &quot;-&quot;??_);_(@_)">
                  <c:v>0</c:v>
                </c:pt>
                <c:pt idx="3265" formatCode="_(&quot;$&quot;* #,##0_);_(&quot;$&quot;* \(#,##0\);_(&quot;$&quot;* &quot;-&quot;??_);_(@_)">
                  <c:v>0</c:v>
                </c:pt>
                <c:pt idx="3266" formatCode="_(&quot;$&quot;* #,##0_);_(&quot;$&quot;* \(#,##0\);_(&quot;$&quot;* &quot;-&quot;??_);_(@_)">
                  <c:v>0</c:v>
                </c:pt>
                <c:pt idx="3267" formatCode="_(&quot;$&quot;* #,##0_);_(&quot;$&quot;* \(#,##0\);_(&quot;$&quot;* &quot;-&quot;??_);_(@_)">
                  <c:v>0</c:v>
                </c:pt>
                <c:pt idx="3268" formatCode="_(&quot;$&quot;* #,##0_);_(&quot;$&quot;* \(#,##0\);_(&quot;$&quot;* &quot;-&quot;??_);_(@_)">
                  <c:v>0</c:v>
                </c:pt>
                <c:pt idx="3269" formatCode="_(&quot;$&quot;* #,##0_);_(&quot;$&quot;* \(#,##0\);_(&quot;$&quot;* &quot;-&quot;??_);_(@_)">
                  <c:v>0</c:v>
                </c:pt>
                <c:pt idx="3270" formatCode="_(&quot;$&quot;* #,##0_);_(&quot;$&quot;* \(#,##0\);_(&quot;$&quot;* &quot;-&quot;??_);_(@_)">
                  <c:v>52.736619390705023</c:v>
                </c:pt>
                <c:pt idx="3271" formatCode="_(&quot;$&quot;* #,##0_);_(&quot;$&quot;* \(#,##0\);_(&quot;$&quot;* &quot;-&quot;??_);_(@_)">
                  <c:v>0</c:v>
                </c:pt>
                <c:pt idx="3272" formatCode="_(&quot;$&quot;* #,##0_);_(&quot;$&quot;* \(#,##0\);_(&quot;$&quot;* &quot;-&quot;??_);_(@_)">
                  <c:v>0</c:v>
                </c:pt>
                <c:pt idx="3273" formatCode="_(&quot;$&quot;* #,##0_);_(&quot;$&quot;* \(#,##0\);_(&quot;$&quot;* &quot;-&quot;??_);_(@_)">
                  <c:v>0</c:v>
                </c:pt>
                <c:pt idx="3274" formatCode="_(&quot;$&quot;* #,##0_);_(&quot;$&quot;* \(#,##0\);_(&quot;$&quot;* &quot;-&quot;??_);_(@_)">
                  <c:v>0</c:v>
                </c:pt>
                <c:pt idx="3275" formatCode="_(&quot;$&quot;* #,##0_);_(&quot;$&quot;* \(#,##0\);_(&quot;$&quot;* &quot;-&quot;??_);_(@_)">
                  <c:v>1.7358532962992084</c:v>
                </c:pt>
                <c:pt idx="3276" formatCode="_(&quot;$&quot;* #,##0_);_(&quot;$&quot;* \(#,##0\);_(&quot;$&quot;* &quot;-&quot;??_);_(@_)">
                  <c:v>0</c:v>
                </c:pt>
                <c:pt idx="3277" formatCode="_(&quot;$&quot;* #,##0_);_(&quot;$&quot;* \(#,##0\);_(&quot;$&quot;* &quot;-&quot;??_);_(@_)">
                  <c:v>3.116329048334082</c:v>
                </c:pt>
                <c:pt idx="3278" formatCode="_(&quot;$&quot;* #,##0_);_(&quot;$&quot;* \(#,##0\);_(&quot;$&quot;* &quot;-&quot;??_);_(@_)">
                  <c:v>0</c:v>
                </c:pt>
                <c:pt idx="3279" formatCode="_(&quot;$&quot;* #,##0_);_(&quot;$&quot;* \(#,##0\);_(&quot;$&quot;* &quot;-&quot;??_);_(@_)">
                  <c:v>0</c:v>
                </c:pt>
                <c:pt idx="3280" formatCode="_(&quot;$&quot;* #,##0_);_(&quot;$&quot;* \(#,##0\);_(&quot;$&quot;* &quot;-&quot;??_);_(@_)">
                  <c:v>4.0256586557961356</c:v>
                </c:pt>
                <c:pt idx="3281" formatCode="_(&quot;$&quot;* #,##0_);_(&quot;$&quot;* \(#,##0\);_(&quot;$&quot;* &quot;-&quot;??_);_(@_)">
                  <c:v>0</c:v>
                </c:pt>
                <c:pt idx="3282" formatCode="_(&quot;$&quot;* #,##0_);_(&quot;$&quot;* \(#,##0\);_(&quot;$&quot;* &quot;-&quot;??_);_(@_)">
                  <c:v>0</c:v>
                </c:pt>
                <c:pt idx="3283" formatCode="_(&quot;$&quot;* #,##0_);_(&quot;$&quot;* \(#,##0\);_(&quot;$&quot;* &quot;-&quot;??_);_(@_)">
                  <c:v>0</c:v>
                </c:pt>
                <c:pt idx="3284" formatCode="_(&quot;$&quot;* #,##0_);_(&quot;$&quot;* \(#,##0\);_(&quot;$&quot;* &quot;-&quot;??_);_(@_)">
                  <c:v>0</c:v>
                </c:pt>
                <c:pt idx="3285" formatCode="_(&quot;$&quot;* #,##0_);_(&quot;$&quot;* \(#,##0\);_(&quot;$&quot;* &quot;-&quot;??_);_(@_)">
                  <c:v>5.2647739883379439</c:v>
                </c:pt>
                <c:pt idx="3286" formatCode="_(&quot;$&quot;* #,##0_);_(&quot;$&quot;* \(#,##0\);_(&quot;$&quot;* &quot;-&quot;??_);_(@_)">
                  <c:v>0</c:v>
                </c:pt>
                <c:pt idx="3287" formatCode="_(&quot;$&quot;* #,##0_);_(&quot;$&quot;* \(#,##0\);_(&quot;$&quot;* &quot;-&quot;??_);_(@_)">
                  <c:v>5.0033320416929081</c:v>
                </c:pt>
                <c:pt idx="3288" formatCode="_(&quot;$&quot;* #,##0_);_(&quot;$&quot;* \(#,##0\);_(&quot;$&quot;* &quot;-&quot;??_);_(@_)">
                  <c:v>0</c:v>
                </c:pt>
                <c:pt idx="3289" formatCode="_(&quot;$&quot;* #,##0_);_(&quot;$&quot;* \(#,##0\);_(&quot;$&quot;* &quot;-&quot;??_);_(@_)">
                  <c:v>0</c:v>
                </c:pt>
                <c:pt idx="3290" formatCode="_(&quot;$&quot;* #,##0_);_(&quot;$&quot;* \(#,##0\);_(&quot;$&quot;* &quot;-&quot;??_);_(@_)">
                  <c:v>0</c:v>
                </c:pt>
                <c:pt idx="3291" formatCode="_(&quot;$&quot;* #,##0_);_(&quot;$&quot;* \(#,##0\);_(&quot;$&quot;* &quot;-&quot;??_);_(@_)">
                  <c:v>0</c:v>
                </c:pt>
                <c:pt idx="3292" formatCode="_(&quot;$&quot;* #,##0_);_(&quot;$&quot;* \(#,##0\);_(&quot;$&quot;* &quot;-&quot;??_);_(@_)">
                  <c:v>0</c:v>
                </c:pt>
                <c:pt idx="3293" formatCode="_(&quot;$&quot;* #,##0_);_(&quot;$&quot;* \(#,##0\);_(&quot;$&quot;* &quot;-&quot;??_);_(@_)">
                  <c:v>0</c:v>
                </c:pt>
                <c:pt idx="3294" formatCode="_(&quot;$&quot;* #,##0_);_(&quot;$&quot;* \(#,##0\);_(&quot;$&quot;* &quot;-&quot;??_);_(@_)">
                  <c:v>0</c:v>
                </c:pt>
                <c:pt idx="3295" formatCode="_(&quot;$&quot;* #,##0_);_(&quot;$&quot;* \(#,##0\);_(&quot;$&quot;* &quot;-&quot;??_);_(@_)">
                  <c:v>3.2328897302972011</c:v>
                </c:pt>
                <c:pt idx="3296" formatCode="_(&quot;$&quot;* #,##0_);_(&quot;$&quot;* \(#,##0\);_(&quot;$&quot;* &quot;-&quot;??_);_(@_)">
                  <c:v>0</c:v>
                </c:pt>
                <c:pt idx="3297" formatCode="_(&quot;$&quot;* #,##0_);_(&quot;$&quot;* \(#,##0\);_(&quot;$&quot;* &quot;-&quot;??_);_(@_)">
                  <c:v>0</c:v>
                </c:pt>
                <c:pt idx="3298" formatCode="_(&quot;$&quot;* #,##0_);_(&quot;$&quot;* \(#,##0\);_(&quot;$&quot;* &quot;-&quot;??_);_(@_)">
                  <c:v>73.507770749127303</c:v>
                </c:pt>
                <c:pt idx="3299" formatCode="_(&quot;$&quot;* #,##0_);_(&quot;$&quot;* \(#,##0\);_(&quot;$&quot;* &quot;-&quot;??_);_(@_)">
                  <c:v>3.2101309299994822</c:v>
                </c:pt>
                <c:pt idx="3300" formatCode="_(&quot;$&quot;* #,##0_);_(&quot;$&quot;* \(#,##0\);_(&quot;$&quot;* &quot;-&quot;??_);_(@_)">
                  <c:v>0</c:v>
                </c:pt>
                <c:pt idx="3301" formatCode="_(&quot;$&quot;* #,##0_);_(&quot;$&quot;* \(#,##0\);_(&quot;$&quot;* &quot;-&quot;??_);_(@_)">
                  <c:v>0</c:v>
                </c:pt>
                <c:pt idx="3302" formatCode="_(&quot;$&quot;* #,##0_);_(&quot;$&quot;* \(#,##0\);_(&quot;$&quot;* &quot;-&quot;??_);_(@_)">
                  <c:v>0</c:v>
                </c:pt>
                <c:pt idx="3303" formatCode="_(&quot;$&quot;* #,##0_);_(&quot;$&quot;* \(#,##0\);_(&quot;$&quot;* &quot;-&quot;??_);_(@_)">
                  <c:v>23.203887454509356</c:v>
                </c:pt>
                <c:pt idx="3304" formatCode="_(&quot;$&quot;* #,##0_);_(&quot;$&quot;* \(#,##0\);_(&quot;$&quot;* &quot;-&quot;??_);_(@_)">
                  <c:v>0</c:v>
                </c:pt>
                <c:pt idx="3305" formatCode="_(&quot;$&quot;* #,##0_);_(&quot;$&quot;* \(#,##0\);_(&quot;$&quot;* &quot;-&quot;??_);_(@_)">
                  <c:v>3.4761882980298151</c:v>
                </c:pt>
                <c:pt idx="3306" formatCode="_(&quot;$&quot;* #,##0_);_(&quot;$&quot;* \(#,##0\);_(&quot;$&quot;* &quot;-&quot;??_);_(@_)">
                  <c:v>2.1718192314064084</c:v>
                </c:pt>
                <c:pt idx="3307" formatCode="_(&quot;$&quot;* #,##0_);_(&quot;$&quot;* \(#,##0\);_(&quot;$&quot;* &quot;-&quot;??_);_(@_)">
                  <c:v>0</c:v>
                </c:pt>
                <c:pt idx="3308" formatCode="_(&quot;$&quot;* #,##0_);_(&quot;$&quot;* \(#,##0\);_(&quot;$&quot;* &quot;-&quot;??_);_(@_)">
                  <c:v>0</c:v>
                </c:pt>
                <c:pt idx="3309" formatCode="_(&quot;$&quot;* #,##0_);_(&quot;$&quot;* \(#,##0\);_(&quot;$&quot;* &quot;-&quot;??_);_(@_)">
                  <c:v>0</c:v>
                </c:pt>
                <c:pt idx="3310" formatCode="_(&quot;$&quot;* #,##0_);_(&quot;$&quot;* \(#,##0\);_(&quot;$&quot;* &quot;-&quot;??_);_(@_)">
                  <c:v>0</c:v>
                </c:pt>
                <c:pt idx="3311" formatCode="_(&quot;$&quot;* #,##0_);_(&quot;$&quot;* \(#,##0\);_(&quot;$&quot;* &quot;-&quot;??_);_(@_)">
                  <c:v>0</c:v>
                </c:pt>
                <c:pt idx="3312" formatCode="_(&quot;$&quot;* #,##0_);_(&quot;$&quot;* \(#,##0\);_(&quot;$&quot;* &quot;-&quot;??_);_(@_)">
                  <c:v>4.0057850896072313</c:v>
                </c:pt>
                <c:pt idx="3313" formatCode="_(&quot;$&quot;* #,##0_);_(&quot;$&quot;* \(#,##0\);_(&quot;$&quot;* &quot;-&quot;??_);_(@_)">
                  <c:v>5.2641668547165184</c:v>
                </c:pt>
                <c:pt idx="3314" formatCode="_(&quot;$&quot;* #,##0_);_(&quot;$&quot;* \(#,##0\);_(&quot;$&quot;* &quot;-&quot;??_);_(@_)">
                  <c:v>6.5801803760505262</c:v>
                </c:pt>
                <c:pt idx="3315" formatCode="_(&quot;$&quot;* #,##0_);_(&quot;$&quot;* \(#,##0\);_(&quot;$&quot;* &quot;-&quot;??_);_(@_)">
                  <c:v>0</c:v>
                </c:pt>
                <c:pt idx="3316" formatCode="_(&quot;$&quot;* #,##0_);_(&quot;$&quot;* \(#,##0\);_(&quot;$&quot;* &quot;-&quot;??_);_(@_)">
                  <c:v>0</c:v>
                </c:pt>
                <c:pt idx="3317" formatCode="_(&quot;$&quot;* #,##0_);_(&quot;$&quot;* \(#,##0\);_(&quot;$&quot;* &quot;-&quot;??_);_(@_)">
                  <c:v>0</c:v>
                </c:pt>
                <c:pt idx="3318" formatCode="_(&quot;$&quot;* #,##0_);_(&quot;$&quot;* \(#,##0\);_(&quot;$&quot;* &quot;-&quot;??_);_(@_)">
                  <c:v>0</c:v>
                </c:pt>
                <c:pt idx="3319" formatCode="_(&quot;$&quot;* #,##0_);_(&quot;$&quot;* \(#,##0\);_(&quot;$&quot;* &quot;-&quot;??_);_(@_)">
                  <c:v>8.4007806563675054</c:v>
                </c:pt>
                <c:pt idx="3320" formatCode="_(&quot;$&quot;* #,##0_);_(&quot;$&quot;* \(#,##0\);_(&quot;$&quot;* &quot;-&quot;??_);_(@_)">
                  <c:v>0</c:v>
                </c:pt>
                <c:pt idx="3321" formatCode="_(&quot;$&quot;* #,##0_);_(&quot;$&quot;* \(#,##0\);_(&quot;$&quot;* &quot;-&quot;??_);_(@_)">
                  <c:v>0</c:v>
                </c:pt>
                <c:pt idx="3322" formatCode="_(&quot;$&quot;* #,##0_);_(&quot;$&quot;* \(#,##0\);_(&quot;$&quot;* &quot;-&quot;??_);_(@_)">
                  <c:v>0</c:v>
                </c:pt>
                <c:pt idx="3323" formatCode="_(&quot;$&quot;* #,##0_);_(&quot;$&quot;* \(#,##0\);_(&quot;$&quot;* &quot;-&quot;??_);_(@_)">
                  <c:v>1.0544800473075948</c:v>
                </c:pt>
                <c:pt idx="3324" formatCode="_(&quot;$&quot;* #,##0_);_(&quot;$&quot;* \(#,##0\);_(&quot;$&quot;* &quot;-&quot;??_);_(@_)">
                  <c:v>0</c:v>
                </c:pt>
                <c:pt idx="3325" formatCode="_(&quot;$&quot;* #,##0_);_(&quot;$&quot;* \(#,##0\);_(&quot;$&quot;* &quot;-&quot;??_);_(@_)">
                  <c:v>0</c:v>
                </c:pt>
                <c:pt idx="3326" formatCode="_(&quot;$&quot;* #,##0_);_(&quot;$&quot;* \(#,##0\);_(&quot;$&quot;* &quot;-&quot;??_);_(@_)">
                  <c:v>1.8422667762518476</c:v>
                </c:pt>
                <c:pt idx="3327" formatCode="_(&quot;$&quot;* #,##0_);_(&quot;$&quot;* \(#,##0\);_(&quot;$&quot;* &quot;-&quot;??_);_(@_)">
                  <c:v>2.6005214410793309</c:v>
                </c:pt>
                <c:pt idx="3328" formatCode="_(&quot;$&quot;* #,##0_);_(&quot;$&quot;* \(#,##0\);_(&quot;$&quot;* &quot;-&quot;??_);_(@_)">
                  <c:v>0</c:v>
                </c:pt>
                <c:pt idx="3329" formatCode="_(&quot;$&quot;* #,##0_);_(&quot;$&quot;* \(#,##0\);_(&quot;$&quot;* &quot;-&quot;??_);_(@_)">
                  <c:v>0</c:v>
                </c:pt>
                <c:pt idx="3330" formatCode="_(&quot;$&quot;* #,##0_);_(&quot;$&quot;* \(#,##0\);_(&quot;$&quot;* &quot;-&quot;??_);_(@_)">
                  <c:v>0</c:v>
                </c:pt>
                <c:pt idx="3331" formatCode="_(&quot;$&quot;* #,##0_);_(&quot;$&quot;* \(#,##0\);_(&quot;$&quot;* &quot;-&quot;??_);_(@_)">
                  <c:v>0</c:v>
                </c:pt>
                <c:pt idx="3332" formatCode="_(&quot;$&quot;* #,##0_);_(&quot;$&quot;* \(#,##0\);_(&quot;$&quot;* &quot;-&quot;??_);_(@_)">
                  <c:v>2.0776174881735363</c:v>
                </c:pt>
                <c:pt idx="3333" formatCode="_(&quot;$&quot;* #,##0_);_(&quot;$&quot;* \(#,##0\);_(&quot;$&quot;* &quot;-&quot;??_);_(@_)">
                  <c:v>0</c:v>
                </c:pt>
                <c:pt idx="3334" formatCode="_(&quot;$&quot;* #,##0_);_(&quot;$&quot;* \(#,##0\);_(&quot;$&quot;* &quot;-&quot;??_);_(@_)">
                  <c:v>0</c:v>
                </c:pt>
                <c:pt idx="3335" formatCode="_(&quot;$&quot;* #,##0_);_(&quot;$&quot;* \(#,##0\);_(&quot;$&quot;* &quot;-&quot;??_);_(@_)">
                  <c:v>0</c:v>
                </c:pt>
                <c:pt idx="3336" formatCode="_(&quot;$&quot;* #,##0_);_(&quot;$&quot;* \(#,##0\);_(&quot;$&quot;* &quot;-&quot;??_);_(@_)">
                  <c:v>4.698656344161309</c:v>
                </c:pt>
                <c:pt idx="3337" formatCode="_(&quot;$&quot;* #,##0_);_(&quot;$&quot;* \(#,##0\);_(&quot;$&quot;* &quot;-&quot;??_);_(@_)">
                  <c:v>72.888061327790155</c:v>
                </c:pt>
                <c:pt idx="3338" formatCode="_(&quot;$&quot;* #,##0_);_(&quot;$&quot;* \(#,##0\);_(&quot;$&quot;* &quot;-&quot;??_);_(@_)">
                  <c:v>0</c:v>
                </c:pt>
                <c:pt idx="3339" formatCode="_(&quot;$&quot;* #,##0_);_(&quot;$&quot;* \(#,##0\);_(&quot;$&quot;* &quot;-&quot;??_);_(@_)">
                  <c:v>0</c:v>
                </c:pt>
                <c:pt idx="3340" formatCode="_(&quot;$&quot;* #,##0_);_(&quot;$&quot;* \(#,##0\);_(&quot;$&quot;* &quot;-&quot;??_);_(@_)">
                  <c:v>0</c:v>
                </c:pt>
                <c:pt idx="3341" formatCode="_(&quot;$&quot;* #,##0_);_(&quot;$&quot;* \(#,##0\);_(&quot;$&quot;* &quot;-&quot;??_);_(@_)">
                  <c:v>0</c:v>
                </c:pt>
                <c:pt idx="3342" formatCode="_(&quot;$&quot;* #,##0_);_(&quot;$&quot;* \(#,##0\);_(&quot;$&quot;* &quot;-&quot;??_);_(@_)">
                  <c:v>0</c:v>
                </c:pt>
                <c:pt idx="3343" formatCode="_(&quot;$&quot;* #,##0_);_(&quot;$&quot;* \(#,##0\);_(&quot;$&quot;* &quot;-&quot;??_);_(@_)">
                  <c:v>31.326838474010419</c:v>
                </c:pt>
                <c:pt idx="3344" formatCode="_(&quot;$&quot;* #,##0_);_(&quot;$&quot;* \(#,##0\);_(&quot;$&quot;* &quot;-&quot;??_);_(@_)">
                  <c:v>3.9008793868910123</c:v>
                </c:pt>
                <c:pt idx="3345" formatCode="_(&quot;$&quot;* #,##0_);_(&quot;$&quot;* \(#,##0\);_(&quot;$&quot;* &quot;-&quot;??_);_(@_)">
                  <c:v>0</c:v>
                </c:pt>
                <c:pt idx="3346" formatCode="_(&quot;$&quot;* #,##0_);_(&quot;$&quot;* \(#,##0\);_(&quot;$&quot;* &quot;-&quot;??_);_(@_)">
                  <c:v>0</c:v>
                </c:pt>
                <c:pt idx="3347" formatCode="_(&quot;$&quot;* #,##0_);_(&quot;$&quot;* \(#,##0\);_(&quot;$&quot;* &quot;-&quot;??_);_(@_)">
                  <c:v>9.3942730870830307</c:v>
                </c:pt>
                <c:pt idx="3348" formatCode="_(&quot;$&quot;* #,##0_);_(&quot;$&quot;* \(#,##0\);_(&quot;$&quot;* &quot;-&quot;??_);_(@_)">
                  <c:v>0</c:v>
                </c:pt>
                <c:pt idx="3349" formatCode="_(&quot;$&quot;* #,##0_);_(&quot;$&quot;* \(#,##0\);_(&quot;$&quot;* &quot;-&quot;??_);_(@_)">
                  <c:v>0</c:v>
                </c:pt>
                <c:pt idx="3350" formatCode="_(&quot;$&quot;* #,##0_);_(&quot;$&quot;* \(#,##0\);_(&quot;$&quot;* &quot;-&quot;??_);_(@_)">
                  <c:v>0</c:v>
                </c:pt>
                <c:pt idx="3351" formatCode="_(&quot;$&quot;* #,##0_);_(&quot;$&quot;* \(#,##0\);_(&quot;$&quot;* &quot;-&quot;??_);_(@_)">
                  <c:v>12.512243033101736</c:v>
                </c:pt>
                <c:pt idx="3352" formatCode="_(&quot;$&quot;* #,##0_);_(&quot;$&quot;* \(#,##0\);_(&quot;$&quot;* &quot;-&quot;??_);_(@_)">
                  <c:v>0</c:v>
                </c:pt>
                <c:pt idx="3353" formatCode="_(&quot;$&quot;* #,##0_);_(&quot;$&quot;* \(#,##0\);_(&quot;$&quot;* &quot;-&quot;??_);_(@_)">
                  <c:v>0</c:v>
                </c:pt>
                <c:pt idx="3354" formatCode="_(&quot;$&quot;* #,##0_);_(&quot;$&quot;* \(#,##0\);_(&quot;$&quot;* &quot;-&quot;??_);_(@_)">
                  <c:v>0</c:v>
                </c:pt>
                <c:pt idx="3355" formatCode="_(&quot;$&quot;* #,##0_);_(&quot;$&quot;* \(#,##0\);_(&quot;$&quot;* &quot;-&quot;??_);_(@_)">
                  <c:v>0</c:v>
                </c:pt>
                <c:pt idx="3356" formatCode="_(&quot;$&quot;* #,##0_);_(&quot;$&quot;* \(#,##0\);_(&quot;$&quot;* &quot;-&quot;??_);_(@_)">
                  <c:v>0</c:v>
                </c:pt>
                <c:pt idx="3357" formatCode="_(&quot;$&quot;* #,##0_);_(&quot;$&quot;* \(#,##0\);_(&quot;$&quot;* &quot;-&quot;??_);_(@_)">
                  <c:v>0</c:v>
                </c:pt>
                <c:pt idx="3358" formatCode="_(&quot;$&quot;* #,##0_);_(&quot;$&quot;* \(#,##0\);_(&quot;$&quot;* &quot;-&quot;??_);_(@_)">
                  <c:v>2.9735416316535077</c:v>
                </c:pt>
                <c:pt idx="3359" formatCode="_(&quot;$&quot;* #,##0_);_(&quot;$&quot;* \(#,##0\);_(&quot;$&quot;* &quot;-&quot;??_);_(@_)">
                  <c:v>0</c:v>
                </c:pt>
                <c:pt idx="3360" formatCode="_(&quot;$&quot;* #,##0_);_(&quot;$&quot;* \(#,##0\);_(&quot;$&quot;* &quot;-&quot;??_);_(@_)">
                  <c:v>0</c:v>
                </c:pt>
                <c:pt idx="3361" formatCode="_(&quot;$&quot;* #,##0_);_(&quot;$&quot;* \(#,##0\);_(&quot;$&quot;* &quot;-&quot;??_);_(@_)">
                  <c:v>13.499978074212956</c:v>
                </c:pt>
                <c:pt idx="3362" formatCode="_(&quot;$&quot;* #,##0_);_(&quot;$&quot;* \(#,##0\);_(&quot;$&quot;* &quot;-&quot;??_);_(@_)">
                  <c:v>1.6254433014551348</c:v>
                </c:pt>
                <c:pt idx="3363" formatCode="_(&quot;$&quot;* #,##0_);_(&quot;$&quot;* \(#,##0\);_(&quot;$&quot;* &quot;-&quot;??_);_(@_)">
                  <c:v>0</c:v>
                </c:pt>
                <c:pt idx="3364" formatCode="_(&quot;$&quot;* #,##0_);_(&quot;$&quot;* \(#,##0\);_(&quot;$&quot;* &quot;-&quot;??_);_(@_)">
                  <c:v>0</c:v>
                </c:pt>
                <c:pt idx="3365" formatCode="_(&quot;$&quot;* #,##0_);_(&quot;$&quot;* \(#,##0\);_(&quot;$&quot;* &quot;-&quot;??_);_(@_)">
                  <c:v>8.786165871531713</c:v>
                </c:pt>
                <c:pt idx="3366" formatCode="_(&quot;$&quot;* #,##0_);_(&quot;$&quot;* \(#,##0\);_(&quot;$&quot;* &quot;-&quot;??_);_(@_)">
                  <c:v>0</c:v>
                </c:pt>
                <c:pt idx="3367" formatCode="_(&quot;$&quot;* #,##0_);_(&quot;$&quot;* \(#,##0\);_(&quot;$&quot;* &quot;-&quot;??_);_(@_)">
                  <c:v>0</c:v>
                </c:pt>
                <c:pt idx="3368" formatCode="_(&quot;$&quot;* #,##0_);_(&quot;$&quot;* \(#,##0\);_(&quot;$&quot;* &quot;-&quot;??_);_(@_)">
                  <c:v>70.25864636948738</c:v>
                </c:pt>
                <c:pt idx="3369" formatCode="_(&quot;$&quot;* #,##0_);_(&quot;$&quot;* \(#,##0\);_(&quot;$&quot;* &quot;-&quot;??_);_(@_)">
                  <c:v>75.037350330143681</c:v>
                </c:pt>
                <c:pt idx="3370" formatCode="_(&quot;$&quot;* #,##0_);_(&quot;$&quot;* \(#,##0\);_(&quot;$&quot;* &quot;-&quot;??_);_(@_)">
                  <c:v>0</c:v>
                </c:pt>
                <c:pt idx="3371" formatCode="_(&quot;$&quot;* #,##0_);_(&quot;$&quot;* \(#,##0\);_(&quot;$&quot;* &quot;-&quot;??_);_(@_)">
                  <c:v>0</c:v>
                </c:pt>
                <c:pt idx="3372" formatCode="_(&quot;$&quot;* #,##0_);_(&quot;$&quot;* \(#,##0\);_(&quot;$&quot;* &quot;-&quot;??_);_(@_)">
                  <c:v>3.0436578120822797</c:v>
                </c:pt>
                <c:pt idx="3373" formatCode="_(&quot;$&quot;* #,##0_);_(&quot;$&quot;* \(#,##0\);_(&quot;$&quot;* &quot;-&quot;??_);_(@_)">
                  <c:v>0</c:v>
                </c:pt>
                <c:pt idx="3374" formatCode="_(&quot;$&quot;* #,##0_);_(&quot;$&quot;* \(#,##0\);_(&quot;$&quot;* &quot;-&quot;??_);_(@_)">
                  <c:v>0</c:v>
                </c:pt>
                <c:pt idx="3375" formatCode="_(&quot;$&quot;* #,##0_);_(&quot;$&quot;* \(#,##0\);_(&quot;$&quot;* &quot;-&quot;??_);_(@_)">
                  <c:v>12.539119007406319</c:v>
                </c:pt>
                <c:pt idx="3376" formatCode="_(&quot;$&quot;* #,##0_);_(&quot;$&quot;* \(#,##0\);_(&quot;$&quot;* &quot;-&quot;??_);_(@_)">
                  <c:v>6.7780428489185862</c:v>
                </c:pt>
                <c:pt idx="3377" formatCode="_(&quot;$&quot;* #,##0_);_(&quot;$&quot;* \(#,##0\);_(&quot;$&quot;* &quot;-&quot;??_);_(@_)">
                  <c:v>13.430828475181738</c:v>
                </c:pt>
                <c:pt idx="3378" formatCode="_(&quot;$&quot;* #,##0_);_(&quot;$&quot;* \(#,##0\);_(&quot;$&quot;* &quot;-&quot;??_);_(@_)">
                  <c:v>0</c:v>
                </c:pt>
                <c:pt idx="3379" formatCode="_(&quot;$&quot;* #,##0_);_(&quot;$&quot;* \(#,##0\);_(&quot;$&quot;* &quot;-&quot;??_);_(@_)">
                  <c:v>1.4079444541477184</c:v>
                </c:pt>
                <c:pt idx="3380" formatCode="_(&quot;$&quot;* #,##0_);_(&quot;$&quot;* \(#,##0\);_(&quot;$&quot;* &quot;-&quot;??_);_(@_)">
                  <c:v>0</c:v>
                </c:pt>
                <c:pt idx="3381" formatCode="_(&quot;$&quot;* #,##0_);_(&quot;$&quot;* \(#,##0\);_(&quot;$&quot;* &quot;-&quot;??_);_(@_)">
                  <c:v>0</c:v>
                </c:pt>
                <c:pt idx="3382" formatCode="_(&quot;$&quot;* #,##0_);_(&quot;$&quot;* \(#,##0\);_(&quot;$&quot;* &quot;-&quot;??_);_(@_)">
                  <c:v>3.9529162803621429</c:v>
                </c:pt>
                <c:pt idx="3383" formatCode="_(&quot;$&quot;* #,##0_);_(&quot;$&quot;* \(#,##0\);_(&quot;$&quot;* &quot;-&quot;??_);_(@_)">
                  <c:v>0</c:v>
                </c:pt>
                <c:pt idx="3384" formatCode="_(&quot;$&quot;* #,##0_);_(&quot;$&quot;* \(#,##0\);_(&quot;$&quot;* &quot;-&quot;??_);_(@_)">
                  <c:v>0</c:v>
                </c:pt>
                <c:pt idx="3385" formatCode="_(&quot;$&quot;* #,##0_);_(&quot;$&quot;* \(#,##0\);_(&quot;$&quot;* &quot;-&quot;??_);_(@_)">
                  <c:v>0</c:v>
                </c:pt>
                <c:pt idx="3386" formatCode="_(&quot;$&quot;* #,##0_);_(&quot;$&quot;* \(#,##0\);_(&quot;$&quot;* &quot;-&quot;??_);_(@_)">
                  <c:v>2.0441635966287124</c:v>
                </c:pt>
                <c:pt idx="3387" formatCode="_(&quot;$&quot;* #,##0_);_(&quot;$&quot;* \(#,##0\);_(&quot;$&quot;* &quot;-&quot;??_);_(@_)">
                  <c:v>0</c:v>
                </c:pt>
                <c:pt idx="3388" formatCode="_(&quot;$&quot;* #,##0_);_(&quot;$&quot;* \(#,##0\);_(&quot;$&quot;* &quot;-&quot;??_);_(@_)">
                  <c:v>0</c:v>
                </c:pt>
                <c:pt idx="3389" formatCode="_(&quot;$&quot;* #,##0_);_(&quot;$&quot;* \(#,##0\);_(&quot;$&quot;* &quot;-&quot;??_);_(@_)">
                  <c:v>28.731985869555945</c:v>
                </c:pt>
                <c:pt idx="3390" formatCode="_(&quot;$&quot;* #,##0_);_(&quot;$&quot;* \(#,##0\);_(&quot;$&quot;* &quot;-&quot;??_);_(@_)">
                  <c:v>0</c:v>
                </c:pt>
                <c:pt idx="3391" formatCode="_(&quot;$&quot;* #,##0_);_(&quot;$&quot;* \(#,##0\);_(&quot;$&quot;* &quot;-&quot;??_);_(@_)">
                  <c:v>2.4302917473077668</c:v>
                </c:pt>
                <c:pt idx="3392" formatCode="_(&quot;$&quot;* #,##0_);_(&quot;$&quot;* \(#,##0\);_(&quot;$&quot;* &quot;-&quot;??_);_(@_)">
                  <c:v>2.395202184014142</c:v>
                </c:pt>
                <c:pt idx="3393" formatCode="_(&quot;$&quot;* #,##0_);_(&quot;$&quot;* \(#,##0\);_(&quot;$&quot;* &quot;-&quot;??_);_(@_)">
                  <c:v>63.378143050754971</c:v>
                </c:pt>
                <c:pt idx="3394" formatCode="_(&quot;$&quot;* #,##0_);_(&quot;$&quot;* \(#,##0\);_(&quot;$&quot;* &quot;-&quot;??_);_(@_)">
                  <c:v>4.9580443036282578</c:v>
                </c:pt>
                <c:pt idx="3395" formatCode="_(&quot;$&quot;* #,##0_);_(&quot;$&quot;* \(#,##0\);_(&quot;$&quot;* &quot;-&quot;??_);_(@_)">
                  <c:v>0</c:v>
                </c:pt>
                <c:pt idx="3396" formatCode="_(&quot;$&quot;* #,##0_);_(&quot;$&quot;* \(#,##0\);_(&quot;$&quot;* &quot;-&quot;??_);_(@_)">
                  <c:v>0</c:v>
                </c:pt>
                <c:pt idx="3397" formatCode="_(&quot;$&quot;* #,##0_);_(&quot;$&quot;* \(#,##0\);_(&quot;$&quot;* &quot;-&quot;??_);_(@_)">
                  <c:v>0</c:v>
                </c:pt>
                <c:pt idx="3398" formatCode="_(&quot;$&quot;* #,##0_);_(&quot;$&quot;* \(#,##0\);_(&quot;$&quot;* &quot;-&quot;??_);_(@_)">
                  <c:v>3.9857392757852366</c:v>
                </c:pt>
                <c:pt idx="3399" formatCode="_(&quot;$&quot;* #,##0_);_(&quot;$&quot;* \(#,##0\);_(&quot;$&quot;* &quot;-&quot;??_);_(@_)">
                  <c:v>0</c:v>
                </c:pt>
                <c:pt idx="3400" formatCode="_(&quot;$&quot;* #,##0_);_(&quot;$&quot;* \(#,##0\);_(&quot;$&quot;* &quot;-&quot;??_);_(@_)">
                  <c:v>6.8299923924161403</c:v>
                </c:pt>
                <c:pt idx="3401" formatCode="_(&quot;$&quot;* #,##0_);_(&quot;$&quot;* \(#,##0\);_(&quot;$&quot;* &quot;-&quot;??_);_(@_)">
                  <c:v>10.800810004187255</c:v>
                </c:pt>
                <c:pt idx="3402" formatCode="_(&quot;$&quot;* #,##0_);_(&quot;$&quot;* \(#,##0\);_(&quot;$&quot;* &quot;-&quot;??_);_(@_)">
                  <c:v>0</c:v>
                </c:pt>
                <c:pt idx="3403" formatCode="_(&quot;$&quot;* #,##0_);_(&quot;$&quot;* \(#,##0\);_(&quot;$&quot;* &quot;-&quot;??_);_(@_)">
                  <c:v>0</c:v>
                </c:pt>
                <c:pt idx="3404" formatCode="_(&quot;$&quot;* #,##0_);_(&quot;$&quot;* \(#,##0\);_(&quot;$&quot;* &quot;-&quot;??_);_(@_)">
                  <c:v>12.222387212768881</c:v>
                </c:pt>
                <c:pt idx="3405" formatCode="_(&quot;$&quot;* #,##0_);_(&quot;$&quot;* \(#,##0\);_(&quot;$&quot;* &quot;-&quot;??_);_(@_)">
                  <c:v>0</c:v>
                </c:pt>
                <c:pt idx="3406" formatCode="_(&quot;$&quot;* #,##0_);_(&quot;$&quot;* \(#,##0\);_(&quot;$&quot;* &quot;-&quot;??_);_(@_)">
                  <c:v>0</c:v>
                </c:pt>
                <c:pt idx="3407" formatCode="_(&quot;$&quot;* #,##0_);_(&quot;$&quot;* \(#,##0\);_(&quot;$&quot;* &quot;-&quot;??_);_(@_)">
                  <c:v>0</c:v>
                </c:pt>
                <c:pt idx="3408" formatCode="_(&quot;$&quot;* #,##0_);_(&quot;$&quot;* \(#,##0\);_(&quot;$&quot;* &quot;-&quot;??_);_(@_)">
                  <c:v>0</c:v>
                </c:pt>
                <c:pt idx="3409" formatCode="_(&quot;$&quot;* #,##0_);_(&quot;$&quot;* \(#,##0\);_(&quot;$&quot;* &quot;-&quot;??_);_(@_)">
                  <c:v>0</c:v>
                </c:pt>
                <c:pt idx="3410" formatCode="_(&quot;$&quot;* #,##0_);_(&quot;$&quot;* \(#,##0\);_(&quot;$&quot;* &quot;-&quot;??_);_(@_)">
                  <c:v>41.055316627870262</c:v>
                </c:pt>
                <c:pt idx="3411" formatCode="_(&quot;$&quot;* #,##0_);_(&quot;$&quot;* \(#,##0\);_(&quot;$&quot;* &quot;-&quot;??_);_(@_)">
                  <c:v>0</c:v>
                </c:pt>
                <c:pt idx="3412" formatCode="_(&quot;$&quot;* #,##0_);_(&quot;$&quot;* \(#,##0\);_(&quot;$&quot;* &quot;-&quot;??_);_(@_)">
                  <c:v>0</c:v>
                </c:pt>
                <c:pt idx="3413" formatCode="_(&quot;$&quot;* #,##0_);_(&quot;$&quot;* \(#,##0\);_(&quot;$&quot;* &quot;-&quot;??_);_(@_)">
                  <c:v>2.3331356966914987</c:v>
                </c:pt>
                <c:pt idx="3414" formatCode="_(&quot;$&quot;* #,##0_);_(&quot;$&quot;* \(#,##0\);_(&quot;$&quot;* &quot;-&quot;??_);_(@_)">
                  <c:v>0</c:v>
                </c:pt>
                <c:pt idx="3415" formatCode="_(&quot;$&quot;* #,##0_);_(&quot;$&quot;* \(#,##0\);_(&quot;$&quot;* &quot;-&quot;??_);_(@_)">
                  <c:v>0</c:v>
                </c:pt>
                <c:pt idx="3416" formatCode="_(&quot;$&quot;* #,##0_);_(&quot;$&quot;* \(#,##0\);_(&quot;$&quot;* &quot;-&quot;??_);_(@_)">
                  <c:v>0</c:v>
                </c:pt>
                <c:pt idx="3417" formatCode="_(&quot;$&quot;* #,##0_);_(&quot;$&quot;* \(#,##0\);_(&quot;$&quot;* &quot;-&quot;??_);_(@_)">
                  <c:v>0</c:v>
                </c:pt>
                <c:pt idx="3418" formatCode="_(&quot;$&quot;* #,##0_);_(&quot;$&quot;* \(#,##0\);_(&quot;$&quot;* &quot;-&quot;??_);_(@_)">
                  <c:v>85.360944213918032</c:v>
                </c:pt>
                <c:pt idx="3419" formatCode="_(&quot;$&quot;* #,##0_);_(&quot;$&quot;* \(#,##0\);_(&quot;$&quot;* &quot;-&quot;??_);_(@_)">
                  <c:v>0</c:v>
                </c:pt>
                <c:pt idx="3420" formatCode="_(&quot;$&quot;* #,##0_);_(&quot;$&quot;* \(#,##0\);_(&quot;$&quot;* &quot;-&quot;??_);_(@_)">
                  <c:v>0</c:v>
                </c:pt>
                <c:pt idx="3421" formatCode="_(&quot;$&quot;* #,##0_);_(&quot;$&quot;* \(#,##0\);_(&quot;$&quot;* &quot;-&quot;??_);_(@_)">
                  <c:v>1.2676956166646367</c:v>
                </c:pt>
                <c:pt idx="3422" formatCode="_(&quot;$&quot;* #,##0_);_(&quot;$&quot;* \(#,##0\);_(&quot;$&quot;* &quot;-&quot;??_);_(@_)">
                  <c:v>0</c:v>
                </c:pt>
                <c:pt idx="3423" formatCode="_(&quot;$&quot;* #,##0_);_(&quot;$&quot;* \(#,##0\);_(&quot;$&quot;* &quot;-&quot;??_);_(@_)">
                  <c:v>0</c:v>
                </c:pt>
                <c:pt idx="3424" formatCode="_(&quot;$&quot;* #,##0_);_(&quot;$&quot;* \(#,##0\);_(&quot;$&quot;* &quot;-&quot;??_);_(@_)">
                  <c:v>0</c:v>
                </c:pt>
                <c:pt idx="3425" formatCode="_(&quot;$&quot;* #,##0_);_(&quot;$&quot;* \(#,##0\);_(&quot;$&quot;* &quot;-&quot;??_);_(@_)">
                  <c:v>17.136056222162054</c:v>
                </c:pt>
                <c:pt idx="3426" formatCode="_(&quot;$&quot;* #,##0_);_(&quot;$&quot;* \(#,##0\);_(&quot;$&quot;* &quot;-&quot;??_);_(@_)">
                  <c:v>0.75937434309586849</c:v>
                </c:pt>
                <c:pt idx="3427" formatCode="_(&quot;$&quot;* #,##0_);_(&quot;$&quot;* \(#,##0\);_(&quot;$&quot;* &quot;-&quot;??_);_(@_)">
                  <c:v>0</c:v>
                </c:pt>
                <c:pt idx="3428" formatCode="_(&quot;$&quot;* #,##0_);_(&quot;$&quot;* \(#,##0\);_(&quot;$&quot;* &quot;-&quot;??_);_(@_)">
                  <c:v>0</c:v>
                </c:pt>
                <c:pt idx="3429" formatCode="_(&quot;$&quot;* #,##0_);_(&quot;$&quot;* \(#,##0\);_(&quot;$&quot;* &quot;-&quot;??_);_(@_)">
                  <c:v>6.3175548450529391</c:v>
                </c:pt>
                <c:pt idx="3430" formatCode="_(&quot;$&quot;* #,##0_);_(&quot;$&quot;* \(#,##0\);_(&quot;$&quot;* &quot;-&quot;??_);_(@_)">
                  <c:v>11.170205251869485</c:v>
                </c:pt>
                <c:pt idx="3431" formatCode="_(&quot;$&quot;* #,##0_);_(&quot;$&quot;* \(#,##0\);_(&quot;$&quot;* &quot;-&quot;??_);_(@_)">
                  <c:v>3.6373597867967118</c:v>
                </c:pt>
                <c:pt idx="3432" formatCode="_(&quot;$&quot;* #,##0_);_(&quot;$&quot;* \(#,##0\);_(&quot;$&quot;* &quot;-&quot;??_);_(@_)">
                  <c:v>0</c:v>
                </c:pt>
                <c:pt idx="3433" formatCode="_(&quot;$&quot;* #,##0_);_(&quot;$&quot;* \(#,##0\);_(&quot;$&quot;* &quot;-&quot;??_);_(@_)">
                  <c:v>0</c:v>
                </c:pt>
                <c:pt idx="3434" formatCode="_(&quot;$&quot;* #,##0_);_(&quot;$&quot;* \(#,##0\);_(&quot;$&quot;* &quot;-&quot;??_);_(@_)">
                  <c:v>0</c:v>
                </c:pt>
                <c:pt idx="3435" formatCode="_(&quot;$&quot;* #,##0_);_(&quot;$&quot;* \(#,##0\);_(&quot;$&quot;* &quot;-&quot;??_);_(@_)">
                  <c:v>0</c:v>
                </c:pt>
                <c:pt idx="3436" formatCode="_(&quot;$&quot;* #,##0_);_(&quot;$&quot;* \(#,##0\);_(&quot;$&quot;* &quot;-&quot;??_);_(@_)">
                  <c:v>3.3476523916504317</c:v>
                </c:pt>
                <c:pt idx="3437" formatCode="_(&quot;$&quot;* #,##0_);_(&quot;$&quot;* \(#,##0\);_(&quot;$&quot;* &quot;-&quot;??_);_(@_)">
                  <c:v>0</c:v>
                </c:pt>
                <c:pt idx="3438" formatCode="_(&quot;$&quot;* #,##0_);_(&quot;$&quot;* \(#,##0\);_(&quot;$&quot;* &quot;-&quot;??_);_(@_)">
                  <c:v>3.5228640111880192</c:v>
                </c:pt>
                <c:pt idx="3439" formatCode="_(&quot;$&quot;* #,##0_);_(&quot;$&quot;* \(#,##0\);_(&quot;$&quot;* &quot;-&quot;??_);_(@_)">
                  <c:v>0</c:v>
                </c:pt>
                <c:pt idx="3440" formatCode="_(&quot;$&quot;* #,##0_);_(&quot;$&quot;* \(#,##0\);_(&quot;$&quot;* &quot;-&quot;??_);_(@_)">
                  <c:v>0</c:v>
                </c:pt>
                <c:pt idx="3441" formatCode="_(&quot;$&quot;* #,##0_);_(&quot;$&quot;* \(#,##0\);_(&quot;$&quot;* &quot;-&quot;??_);_(@_)">
                  <c:v>7.2778438525338647</c:v>
                </c:pt>
                <c:pt idx="3442" formatCode="_(&quot;$&quot;* #,##0_);_(&quot;$&quot;* \(#,##0\);_(&quot;$&quot;* &quot;-&quot;??_);_(@_)">
                  <c:v>0</c:v>
                </c:pt>
                <c:pt idx="3443" formatCode="_(&quot;$&quot;* #,##0_);_(&quot;$&quot;* \(#,##0\);_(&quot;$&quot;* &quot;-&quot;??_);_(@_)">
                  <c:v>56.010668343157086</c:v>
                </c:pt>
                <c:pt idx="3444" formatCode="_(&quot;$&quot;* #,##0_);_(&quot;$&quot;* \(#,##0\);_(&quot;$&quot;* &quot;-&quot;??_);_(@_)">
                  <c:v>0</c:v>
                </c:pt>
                <c:pt idx="3445" formatCode="_(&quot;$&quot;* #,##0_);_(&quot;$&quot;* \(#,##0\);_(&quot;$&quot;* &quot;-&quot;??_);_(@_)">
                  <c:v>0</c:v>
                </c:pt>
                <c:pt idx="3446" formatCode="_(&quot;$&quot;* #,##0_);_(&quot;$&quot;* \(#,##0\);_(&quot;$&quot;* &quot;-&quot;??_);_(@_)">
                  <c:v>0</c:v>
                </c:pt>
                <c:pt idx="3447" formatCode="_(&quot;$&quot;* #,##0_);_(&quot;$&quot;* \(#,##0\);_(&quot;$&quot;* &quot;-&quot;??_);_(@_)">
                  <c:v>0</c:v>
                </c:pt>
                <c:pt idx="3448" formatCode="_(&quot;$&quot;* #,##0_);_(&quot;$&quot;* \(#,##0\);_(&quot;$&quot;* &quot;-&quot;??_);_(@_)">
                  <c:v>0</c:v>
                </c:pt>
                <c:pt idx="3449" formatCode="_(&quot;$&quot;* #,##0_);_(&quot;$&quot;* \(#,##0\);_(&quot;$&quot;* &quot;-&quot;??_);_(@_)">
                  <c:v>0</c:v>
                </c:pt>
                <c:pt idx="3450" formatCode="_(&quot;$&quot;* #,##0_);_(&quot;$&quot;* \(#,##0\);_(&quot;$&quot;* &quot;-&quot;??_);_(@_)">
                  <c:v>30.677658408834038</c:v>
                </c:pt>
                <c:pt idx="3451" formatCode="_(&quot;$&quot;* #,##0_);_(&quot;$&quot;* \(#,##0\);_(&quot;$&quot;* &quot;-&quot;??_);_(@_)">
                  <c:v>0</c:v>
                </c:pt>
                <c:pt idx="3452" formatCode="_(&quot;$&quot;* #,##0_);_(&quot;$&quot;* \(#,##0\);_(&quot;$&quot;* &quot;-&quot;??_);_(@_)">
                  <c:v>0</c:v>
                </c:pt>
                <c:pt idx="3453" formatCode="_(&quot;$&quot;* #,##0_);_(&quot;$&quot;* \(#,##0\);_(&quot;$&quot;* &quot;-&quot;??_);_(@_)">
                  <c:v>3.074663033198179</c:v>
                </c:pt>
                <c:pt idx="3454" formatCode="_(&quot;$&quot;* #,##0_);_(&quot;$&quot;* \(#,##0\);_(&quot;$&quot;* &quot;-&quot;??_);_(@_)">
                  <c:v>0</c:v>
                </c:pt>
                <c:pt idx="3455" formatCode="_(&quot;$&quot;* #,##0_);_(&quot;$&quot;* \(#,##0\);_(&quot;$&quot;* &quot;-&quot;??_);_(@_)">
                  <c:v>4.5110839989105145</c:v>
                </c:pt>
                <c:pt idx="3456" formatCode="_(&quot;$&quot;* #,##0_);_(&quot;$&quot;* \(#,##0\);_(&quot;$&quot;* &quot;-&quot;??_);_(@_)">
                  <c:v>0</c:v>
                </c:pt>
                <c:pt idx="3457" formatCode="_(&quot;$&quot;* #,##0_);_(&quot;$&quot;* \(#,##0\);_(&quot;$&quot;* &quot;-&quot;??_);_(@_)">
                  <c:v>0</c:v>
                </c:pt>
                <c:pt idx="3458" formatCode="_(&quot;$&quot;* #,##0_);_(&quot;$&quot;* \(#,##0\);_(&quot;$&quot;* &quot;-&quot;??_);_(@_)">
                  <c:v>0</c:v>
                </c:pt>
                <c:pt idx="3459" formatCode="_(&quot;$&quot;* #,##0_);_(&quot;$&quot;* \(#,##0\);_(&quot;$&quot;* &quot;-&quot;??_);_(@_)">
                  <c:v>0</c:v>
                </c:pt>
                <c:pt idx="3460" formatCode="_(&quot;$&quot;* #,##0_);_(&quot;$&quot;* \(#,##0\);_(&quot;$&quot;* &quot;-&quot;??_);_(@_)">
                  <c:v>0</c:v>
                </c:pt>
                <c:pt idx="3461" formatCode="_(&quot;$&quot;* #,##0_);_(&quot;$&quot;* \(#,##0\);_(&quot;$&quot;* &quot;-&quot;??_);_(@_)">
                  <c:v>0</c:v>
                </c:pt>
                <c:pt idx="3462" formatCode="_(&quot;$&quot;* #,##0_);_(&quot;$&quot;* \(#,##0\);_(&quot;$&quot;* &quot;-&quot;??_);_(@_)">
                  <c:v>0</c:v>
                </c:pt>
                <c:pt idx="3463" formatCode="_(&quot;$&quot;* #,##0_);_(&quot;$&quot;* \(#,##0\);_(&quot;$&quot;* &quot;-&quot;??_);_(@_)">
                  <c:v>0</c:v>
                </c:pt>
                <c:pt idx="3464" formatCode="_(&quot;$&quot;* #,##0_);_(&quot;$&quot;* \(#,##0\);_(&quot;$&quot;* &quot;-&quot;??_);_(@_)">
                  <c:v>0</c:v>
                </c:pt>
                <c:pt idx="3465" formatCode="_(&quot;$&quot;* #,##0_);_(&quot;$&quot;* \(#,##0\);_(&quot;$&quot;* &quot;-&quot;??_);_(@_)">
                  <c:v>0</c:v>
                </c:pt>
                <c:pt idx="3466" formatCode="_(&quot;$&quot;* #,##0_);_(&quot;$&quot;* \(#,##0\);_(&quot;$&quot;* &quot;-&quot;??_);_(@_)">
                  <c:v>0</c:v>
                </c:pt>
                <c:pt idx="3467" formatCode="_(&quot;$&quot;* #,##0_);_(&quot;$&quot;* \(#,##0\);_(&quot;$&quot;* &quot;-&quot;??_);_(@_)">
                  <c:v>13.32369903078688</c:v>
                </c:pt>
                <c:pt idx="3468" formatCode="_(&quot;$&quot;* #,##0_);_(&quot;$&quot;* \(#,##0\);_(&quot;$&quot;* &quot;-&quot;??_);_(@_)">
                  <c:v>34.62056270557602</c:v>
                </c:pt>
                <c:pt idx="3469" formatCode="_(&quot;$&quot;* #,##0_);_(&quot;$&quot;* \(#,##0\);_(&quot;$&quot;* &quot;-&quot;??_);_(@_)">
                  <c:v>0</c:v>
                </c:pt>
                <c:pt idx="3470" formatCode="_(&quot;$&quot;* #,##0_);_(&quot;$&quot;* \(#,##0\);_(&quot;$&quot;* &quot;-&quot;??_);_(@_)">
                  <c:v>7.3183667237328534</c:v>
                </c:pt>
                <c:pt idx="3471" formatCode="_(&quot;$&quot;* #,##0_);_(&quot;$&quot;* \(#,##0\);_(&quot;$&quot;* &quot;-&quot;??_);_(@_)">
                  <c:v>0</c:v>
                </c:pt>
                <c:pt idx="3472" formatCode="_(&quot;$&quot;* #,##0_);_(&quot;$&quot;* \(#,##0\);_(&quot;$&quot;* &quot;-&quot;??_);_(@_)">
                  <c:v>0</c:v>
                </c:pt>
                <c:pt idx="3473" formatCode="_(&quot;$&quot;* #,##0_);_(&quot;$&quot;* \(#,##0\);_(&quot;$&quot;* &quot;-&quot;??_);_(@_)">
                  <c:v>0</c:v>
                </c:pt>
                <c:pt idx="3474" formatCode="_(&quot;$&quot;* #,##0_);_(&quot;$&quot;* \(#,##0\);_(&quot;$&quot;* &quot;-&quot;??_);_(@_)">
                  <c:v>0</c:v>
                </c:pt>
                <c:pt idx="3475" formatCode="_(&quot;$&quot;* #,##0_);_(&quot;$&quot;* \(#,##0\);_(&quot;$&quot;* &quot;-&quot;??_);_(@_)">
                  <c:v>0</c:v>
                </c:pt>
                <c:pt idx="3476" formatCode="_(&quot;$&quot;* #,##0_);_(&quot;$&quot;* \(#,##0\);_(&quot;$&quot;* &quot;-&quot;??_);_(@_)">
                  <c:v>0</c:v>
                </c:pt>
                <c:pt idx="3477" formatCode="_(&quot;$&quot;* #,##0_);_(&quot;$&quot;* \(#,##0\);_(&quot;$&quot;* &quot;-&quot;??_);_(@_)">
                  <c:v>0</c:v>
                </c:pt>
                <c:pt idx="3478" formatCode="_(&quot;$&quot;* #,##0_);_(&quot;$&quot;* \(#,##0\);_(&quot;$&quot;* &quot;-&quot;??_);_(@_)">
                  <c:v>0</c:v>
                </c:pt>
                <c:pt idx="3479" formatCode="_(&quot;$&quot;* #,##0_);_(&quot;$&quot;* \(#,##0\);_(&quot;$&quot;* &quot;-&quot;??_);_(@_)">
                  <c:v>0</c:v>
                </c:pt>
                <c:pt idx="3480" formatCode="_(&quot;$&quot;* #,##0_);_(&quot;$&quot;* \(#,##0\);_(&quot;$&quot;* &quot;-&quot;??_);_(@_)">
                  <c:v>69.369879479327082</c:v>
                </c:pt>
                <c:pt idx="3481" formatCode="_(&quot;$&quot;* #,##0_);_(&quot;$&quot;* \(#,##0\);_(&quot;$&quot;* &quot;-&quot;??_);_(@_)">
                  <c:v>0</c:v>
                </c:pt>
                <c:pt idx="3482" formatCode="_(&quot;$&quot;* #,##0_);_(&quot;$&quot;* \(#,##0\);_(&quot;$&quot;* &quot;-&quot;??_);_(@_)">
                  <c:v>0</c:v>
                </c:pt>
                <c:pt idx="3483" formatCode="_(&quot;$&quot;* #,##0_);_(&quot;$&quot;* \(#,##0\);_(&quot;$&quot;* &quot;-&quot;??_);_(@_)">
                  <c:v>4.04718199035905</c:v>
                </c:pt>
                <c:pt idx="3484" formatCode="_(&quot;$&quot;* #,##0_);_(&quot;$&quot;* \(#,##0\);_(&quot;$&quot;* &quot;-&quot;??_);_(@_)">
                  <c:v>7.5814361103223611</c:v>
                </c:pt>
                <c:pt idx="3485" formatCode="_(&quot;$&quot;* #,##0_);_(&quot;$&quot;* \(#,##0\);_(&quot;$&quot;* &quot;-&quot;??_);_(@_)">
                  <c:v>8.2429374709931356</c:v>
                </c:pt>
                <c:pt idx="3486" formatCode="_(&quot;$&quot;* #,##0_);_(&quot;$&quot;* \(#,##0\);_(&quot;$&quot;* &quot;-&quot;??_);_(@_)">
                  <c:v>0</c:v>
                </c:pt>
                <c:pt idx="3487" formatCode="_(&quot;$&quot;* #,##0_);_(&quot;$&quot;* \(#,##0\);_(&quot;$&quot;* &quot;-&quot;??_);_(@_)">
                  <c:v>2.5119665099941368</c:v>
                </c:pt>
                <c:pt idx="3488" formatCode="_(&quot;$&quot;* #,##0_);_(&quot;$&quot;* \(#,##0\);_(&quot;$&quot;* &quot;-&quot;??_);_(@_)">
                  <c:v>0</c:v>
                </c:pt>
                <c:pt idx="3489" formatCode="_(&quot;$&quot;* #,##0_);_(&quot;$&quot;* \(#,##0\);_(&quot;$&quot;* &quot;-&quot;??_);_(@_)">
                  <c:v>3.5801796691002412</c:v>
                </c:pt>
                <c:pt idx="3490" formatCode="_(&quot;$&quot;* #,##0_);_(&quot;$&quot;* \(#,##0\);_(&quot;$&quot;* &quot;-&quot;??_);_(@_)">
                  <c:v>0</c:v>
                </c:pt>
                <c:pt idx="3491" formatCode="_(&quot;$&quot;* #,##0_);_(&quot;$&quot;* \(#,##0\);_(&quot;$&quot;* &quot;-&quot;??_);_(@_)">
                  <c:v>0</c:v>
                </c:pt>
                <c:pt idx="3492" formatCode="_(&quot;$&quot;* #,##0_);_(&quot;$&quot;* \(#,##0\);_(&quot;$&quot;* &quot;-&quot;??_);_(@_)">
                  <c:v>0</c:v>
                </c:pt>
                <c:pt idx="3493" formatCode="_(&quot;$&quot;* #,##0_);_(&quot;$&quot;* \(#,##0\);_(&quot;$&quot;* &quot;-&quot;??_);_(@_)">
                  <c:v>0</c:v>
                </c:pt>
                <c:pt idx="3494" formatCode="_(&quot;$&quot;* #,##0_);_(&quot;$&quot;* \(#,##0\);_(&quot;$&quot;* &quot;-&quot;??_);_(@_)">
                  <c:v>0</c:v>
                </c:pt>
                <c:pt idx="3495" formatCode="_(&quot;$&quot;* #,##0_);_(&quot;$&quot;* \(#,##0\);_(&quot;$&quot;* &quot;-&quot;??_);_(@_)">
                  <c:v>1.6302899778857411</c:v>
                </c:pt>
                <c:pt idx="3496" formatCode="_(&quot;$&quot;* #,##0_);_(&quot;$&quot;* \(#,##0\);_(&quot;$&quot;* &quot;-&quot;??_);_(@_)">
                  <c:v>0.5478497556354992</c:v>
                </c:pt>
                <c:pt idx="3497" formatCode="_(&quot;$&quot;* #,##0_);_(&quot;$&quot;* \(#,##0\);_(&quot;$&quot;* &quot;-&quot;??_);_(@_)">
                  <c:v>0</c:v>
                </c:pt>
                <c:pt idx="3498" formatCode="_(&quot;$&quot;* #,##0_);_(&quot;$&quot;* \(#,##0\);_(&quot;$&quot;* &quot;-&quot;??_);_(@_)">
                  <c:v>0</c:v>
                </c:pt>
                <c:pt idx="3499" formatCode="_(&quot;$&quot;* #,##0_);_(&quot;$&quot;* \(#,##0\);_(&quot;$&quot;* &quot;-&quot;??_);_(@_)">
                  <c:v>0</c:v>
                </c:pt>
                <c:pt idx="3500" formatCode="_(&quot;$&quot;* #,##0_);_(&quot;$&quot;* \(#,##0\);_(&quot;$&quot;* &quot;-&quot;??_);_(@_)">
                  <c:v>6.4264285324599353</c:v>
                </c:pt>
                <c:pt idx="3501" formatCode="_(&quot;$&quot;* #,##0_);_(&quot;$&quot;* \(#,##0\);_(&quot;$&quot;* &quot;-&quot;??_);_(@_)">
                  <c:v>0</c:v>
                </c:pt>
                <c:pt idx="3502" formatCode="_(&quot;$&quot;* #,##0_);_(&quot;$&quot;* \(#,##0\);_(&quot;$&quot;* &quot;-&quot;??_);_(@_)">
                  <c:v>0</c:v>
                </c:pt>
                <c:pt idx="3503" formatCode="_(&quot;$&quot;* #,##0_);_(&quot;$&quot;* \(#,##0\);_(&quot;$&quot;* &quot;-&quot;??_);_(@_)">
                  <c:v>3.3004673782830292</c:v>
                </c:pt>
                <c:pt idx="3504" formatCode="_(&quot;$&quot;* #,##0_);_(&quot;$&quot;* \(#,##0\);_(&quot;$&quot;* &quot;-&quot;??_);_(@_)">
                  <c:v>0</c:v>
                </c:pt>
                <c:pt idx="3505" formatCode="_(&quot;$&quot;* #,##0_);_(&quot;$&quot;* \(#,##0\);_(&quot;$&quot;* &quot;-&quot;??_);_(@_)">
                  <c:v>1.9464413145238537</c:v>
                </c:pt>
                <c:pt idx="3506" formatCode="_(&quot;$&quot;* #,##0_);_(&quot;$&quot;* \(#,##0\);_(&quot;$&quot;* &quot;-&quot;??_);_(@_)">
                  <c:v>0</c:v>
                </c:pt>
                <c:pt idx="3507" formatCode="_(&quot;$&quot;* #,##0_);_(&quot;$&quot;* \(#,##0\);_(&quot;$&quot;* &quot;-&quot;??_);_(@_)">
                  <c:v>0</c:v>
                </c:pt>
                <c:pt idx="3508" formatCode="_(&quot;$&quot;* #,##0_);_(&quot;$&quot;* \(#,##0\);_(&quot;$&quot;* &quot;-&quot;??_);_(@_)">
                  <c:v>99.07979528606603</c:v>
                </c:pt>
                <c:pt idx="3509" formatCode="_(&quot;$&quot;* #,##0_);_(&quot;$&quot;* \(#,##0\);_(&quot;$&quot;* &quot;-&quot;??_);_(@_)">
                  <c:v>7.2935782919179628</c:v>
                </c:pt>
                <c:pt idx="3510" formatCode="_(&quot;$&quot;* #,##0_);_(&quot;$&quot;* \(#,##0\);_(&quot;$&quot;* &quot;-&quot;??_);_(@_)">
                  <c:v>0</c:v>
                </c:pt>
                <c:pt idx="3511" formatCode="_(&quot;$&quot;* #,##0_);_(&quot;$&quot;* \(#,##0\);_(&quot;$&quot;* &quot;-&quot;??_);_(@_)">
                  <c:v>3.1239126207037717</c:v>
                </c:pt>
                <c:pt idx="3512" formatCode="_(&quot;$&quot;* #,##0_);_(&quot;$&quot;* \(#,##0\);_(&quot;$&quot;* &quot;-&quot;??_);_(@_)">
                  <c:v>0</c:v>
                </c:pt>
                <c:pt idx="3513" formatCode="_(&quot;$&quot;* #,##0_);_(&quot;$&quot;* \(#,##0\);_(&quot;$&quot;* &quot;-&quot;??_);_(@_)">
                  <c:v>23.972515184255304</c:v>
                </c:pt>
                <c:pt idx="3514" formatCode="_(&quot;$&quot;* #,##0_);_(&quot;$&quot;* \(#,##0\);_(&quot;$&quot;* &quot;-&quot;??_);_(@_)">
                  <c:v>0</c:v>
                </c:pt>
                <c:pt idx="3515" formatCode="_(&quot;$&quot;* #,##0_);_(&quot;$&quot;* \(#,##0\);_(&quot;$&quot;* &quot;-&quot;??_);_(@_)">
                  <c:v>8.3531196873130913</c:v>
                </c:pt>
                <c:pt idx="3516" formatCode="_(&quot;$&quot;* #,##0_);_(&quot;$&quot;* \(#,##0\);_(&quot;$&quot;* &quot;-&quot;??_);_(@_)">
                  <c:v>0</c:v>
                </c:pt>
                <c:pt idx="3517" formatCode="_(&quot;$&quot;* #,##0_);_(&quot;$&quot;* \(#,##0\);_(&quot;$&quot;* &quot;-&quot;??_);_(@_)">
                  <c:v>1.5117179683892721</c:v>
                </c:pt>
                <c:pt idx="3518" formatCode="_(&quot;$&quot;* #,##0_);_(&quot;$&quot;* \(#,##0\);_(&quot;$&quot;* &quot;-&quot;??_);_(@_)">
                  <c:v>0</c:v>
                </c:pt>
                <c:pt idx="3519" formatCode="_(&quot;$&quot;* #,##0_);_(&quot;$&quot;* \(#,##0\);_(&quot;$&quot;* &quot;-&quot;??_);_(@_)">
                  <c:v>0</c:v>
                </c:pt>
                <c:pt idx="3520" formatCode="_(&quot;$&quot;* #,##0_);_(&quot;$&quot;* \(#,##0\);_(&quot;$&quot;* &quot;-&quot;??_);_(@_)">
                  <c:v>0</c:v>
                </c:pt>
                <c:pt idx="3521" formatCode="_(&quot;$&quot;* #,##0_);_(&quot;$&quot;* \(#,##0\);_(&quot;$&quot;* &quot;-&quot;??_);_(@_)">
                  <c:v>0</c:v>
                </c:pt>
                <c:pt idx="3522" formatCode="_(&quot;$&quot;* #,##0_);_(&quot;$&quot;* \(#,##0\);_(&quot;$&quot;* &quot;-&quot;??_);_(@_)">
                  <c:v>2.129571519655665</c:v>
                </c:pt>
                <c:pt idx="3523" formatCode="_(&quot;$&quot;* #,##0_);_(&quot;$&quot;* \(#,##0\);_(&quot;$&quot;* &quot;-&quot;??_);_(@_)">
                  <c:v>0</c:v>
                </c:pt>
                <c:pt idx="3524" formatCode="_(&quot;$&quot;* #,##0_);_(&quot;$&quot;* \(#,##0\);_(&quot;$&quot;* &quot;-&quot;??_);_(@_)">
                  <c:v>18.146345412515014</c:v>
                </c:pt>
                <c:pt idx="3525" formatCode="_(&quot;$&quot;* #,##0_);_(&quot;$&quot;* \(#,##0\);_(&quot;$&quot;* &quot;-&quot;??_);_(@_)">
                  <c:v>0</c:v>
                </c:pt>
                <c:pt idx="3526" formatCode="_(&quot;$&quot;* #,##0_);_(&quot;$&quot;* \(#,##0\);_(&quot;$&quot;* &quot;-&quot;??_);_(@_)">
                  <c:v>0</c:v>
                </c:pt>
                <c:pt idx="3527" formatCode="_(&quot;$&quot;* #,##0_);_(&quot;$&quot;* \(#,##0\);_(&quot;$&quot;* &quot;-&quot;??_);_(@_)">
                  <c:v>0</c:v>
                </c:pt>
                <c:pt idx="3528" formatCode="_(&quot;$&quot;* #,##0_);_(&quot;$&quot;* \(#,##0\);_(&quot;$&quot;* &quot;-&quot;??_);_(@_)">
                  <c:v>0</c:v>
                </c:pt>
                <c:pt idx="3529" formatCode="_(&quot;$&quot;* #,##0_);_(&quot;$&quot;* \(#,##0\);_(&quot;$&quot;* &quot;-&quot;??_);_(@_)">
                  <c:v>4.9845174907021788</c:v>
                </c:pt>
                <c:pt idx="3530" formatCode="_(&quot;$&quot;* #,##0_);_(&quot;$&quot;* \(#,##0\);_(&quot;$&quot;* &quot;-&quot;??_);_(@_)">
                  <c:v>0</c:v>
                </c:pt>
                <c:pt idx="3531" formatCode="_(&quot;$&quot;* #,##0_);_(&quot;$&quot;* \(#,##0\);_(&quot;$&quot;* &quot;-&quot;??_);_(@_)">
                  <c:v>1.9374094986243167</c:v>
                </c:pt>
                <c:pt idx="3532" formatCode="_(&quot;$&quot;* #,##0_);_(&quot;$&quot;* \(#,##0\);_(&quot;$&quot;* &quot;-&quot;??_);_(@_)">
                  <c:v>0</c:v>
                </c:pt>
                <c:pt idx="3533" formatCode="_(&quot;$&quot;* #,##0_);_(&quot;$&quot;* \(#,##0\);_(&quot;$&quot;* &quot;-&quot;??_);_(@_)">
                  <c:v>1.2617067508539588</c:v>
                </c:pt>
                <c:pt idx="3534" formatCode="_(&quot;$&quot;* #,##0_);_(&quot;$&quot;* \(#,##0\);_(&quot;$&quot;* &quot;-&quot;??_);_(@_)">
                  <c:v>0</c:v>
                </c:pt>
                <c:pt idx="3535" formatCode="_(&quot;$&quot;* #,##0_);_(&quot;$&quot;* \(#,##0\);_(&quot;$&quot;* &quot;-&quot;??_);_(@_)">
                  <c:v>0</c:v>
                </c:pt>
                <c:pt idx="3536" formatCode="_(&quot;$&quot;* #,##0_);_(&quot;$&quot;* \(#,##0\);_(&quot;$&quot;* &quot;-&quot;??_);_(@_)">
                  <c:v>2.0453229954384984</c:v>
                </c:pt>
                <c:pt idx="3537" formatCode="_(&quot;$&quot;* #,##0_);_(&quot;$&quot;* \(#,##0\);_(&quot;$&quot;* &quot;-&quot;??_);_(@_)">
                  <c:v>13.229418396564739</c:v>
                </c:pt>
                <c:pt idx="3538" formatCode="_(&quot;$&quot;* #,##0_);_(&quot;$&quot;* \(#,##0\);_(&quot;$&quot;* &quot;-&quot;??_);_(@_)">
                  <c:v>0</c:v>
                </c:pt>
                <c:pt idx="3539" formatCode="_(&quot;$&quot;* #,##0_);_(&quot;$&quot;* \(#,##0\);_(&quot;$&quot;* &quot;-&quot;??_);_(@_)">
                  <c:v>0</c:v>
                </c:pt>
                <c:pt idx="3540" formatCode="_(&quot;$&quot;* #,##0_);_(&quot;$&quot;* \(#,##0\);_(&quot;$&quot;* &quot;-&quot;??_);_(@_)">
                  <c:v>0</c:v>
                </c:pt>
                <c:pt idx="3541" formatCode="_(&quot;$&quot;* #,##0_);_(&quot;$&quot;* \(#,##0\);_(&quot;$&quot;* &quot;-&quot;??_);_(@_)">
                  <c:v>0</c:v>
                </c:pt>
                <c:pt idx="3542" formatCode="_(&quot;$&quot;* #,##0_);_(&quot;$&quot;* \(#,##0\);_(&quot;$&quot;* &quot;-&quot;??_);_(@_)">
                  <c:v>14.69231533195957</c:v>
                </c:pt>
                <c:pt idx="3543" formatCode="_(&quot;$&quot;* #,##0_);_(&quot;$&quot;* \(#,##0\);_(&quot;$&quot;* &quot;-&quot;??_);_(@_)">
                  <c:v>3.220178287489099</c:v>
                </c:pt>
                <c:pt idx="3544" formatCode="_(&quot;$&quot;* #,##0_);_(&quot;$&quot;* \(#,##0\);_(&quot;$&quot;* &quot;-&quot;??_);_(@_)">
                  <c:v>0</c:v>
                </c:pt>
                <c:pt idx="3545" formatCode="_(&quot;$&quot;* #,##0_);_(&quot;$&quot;* \(#,##0\);_(&quot;$&quot;* &quot;-&quot;??_);_(@_)">
                  <c:v>0</c:v>
                </c:pt>
                <c:pt idx="3546" formatCode="_(&quot;$&quot;* #,##0_);_(&quot;$&quot;* \(#,##0\);_(&quot;$&quot;* &quot;-&quot;??_);_(@_)">
                  <c:v>26.230373091477038</c:v>
                </c:pt>
                <c:pt idx="3547" formatCode="_(&quot;$&quot;* #,##0_);_(&quot;$&quot;* \(#,##0\);_(&quot;$&quot;* &quot;-&quot;??_);_(@_)">
                  <c:v>84.33606010597407</c:v>
                </c:pt>
                <c:pt idx="3548" formatCode="_(&quot;$&quot;* #,##0_);_(&quot;$&quot;* \(#,##0\);_(&quot;$&quot;* &quot;-&quot;??_);_(@_)">
                  <c:v>0</c:v>
                </c:pt>
                <c:pt idx="3549" formatCode="_(&quot;$&quot;* #,##0_);_(&quot;$&quot;* \(#,##0\);_(&quot;$&quot;* &quot;-&quot;??_);_(@_)">
                  <c:v>0</c:v>
                </c:pt>
                <c:pt idx="3550" formatCode="_(&quot;$&quot;* #,##0_);_(&quot;$&quot;* \(#,##0\);_(&quot;$&quot;* &quot;-&quot;??_);_(@_)">
                  <c:v>0</c:v>
                </c:pt>
                <c:pt idx="3551" formatCode="_(&quot;$&quot;* #,##0_);_(&quot;$&quot;* \(#,##0\);_(&quot;$&quot;* &quot;-&quot;??_);_(@_)">
                  <c:v>0</c:v>
                </c:pt>
                <c:pt idx="3552" formatCode="_(&quot;$&quot;* #,##0_);_(&quot;$&quot;* \(#,##0\);_(&quot;$&quot;* &quot;-&quot;??_);_(@_)">
                  <c:v>0</c:v>
                </c:pt>
                <c:pt idx="3553" formatCode="_(&quot;$&quot;* #,##0_);_(&quot;$&quot;* \(#,##0\);_(&quot;$&quot;* &quot;-&quot;??_);_(@_)">
                  <c:v>22.439274912193529</c:v>
                </c:pt>
                <c:pt idx="3554" formatCode="_(&quot;$&quot;* #,##0_);_(&quot;$&quot;* \(#,##0\);_(&quot;$&quot;* &quot;-&quot;??_);_(@_)">
                  <c:v>3.540303536920876</c:v>
                </c:pt>
                <c:pt idx="3555" formatCode="_(&quot;$&quot;* #,##0_);_(&quot;$&quot;* \(#,##0\);_(&quot;$&quot;* &quot;-&quot;??_);_(@_)">
                  <c:v>3.5500381833372177</c:v>
                </c:pt>
                <c:pt idx="3556" formatCode="_(&quot;$&quot;* #,##0_);_(&quot;$&quot;* \(#,##0\);_(&quot;$&quot;* &quot;-&quot;??_);_(@_)">
                  <c:v>0</c:v>
                </c:pt>
                <c:pt idx="3557" formatCode="_(&quot;$&quot;* #,##0_);_(&quot;$&quot;* \(#,##0\);_(&quot;$&quot;* &quot;-&quot;??_);_(@_)">
                  <c:v>9.5563488177775362</c:v>
                </c:pt>
                <c:pt idx="3558" formatCode="_(&quot;$&quot;* #,##0_);_(&quot;$&quot;* \(#,##0\);_(&quot;$&quot;* &quot;-&quot;??_);_(@_)">
                  <c:v>0</c:v>
                </c:pt>
                <c:pt idx="3559" formatCode="_(&quot;$&quot;* #,##0_);_(&quot;$&quot;* \(#,##0\);_(&quot;$&quot;* &quot;-&quot;??_);_(@_)">
                  <c:v>0</c:v>
                </c:pt>
                <c:pt idx="3560" formatCode="_(&quot;$&quot;* #,##0_);_(&quot;$&quot;* \(#,##0\);_(&quot;$&quot;* &quot;-&quot;??_);_(@_)">
                  <c:v>0</c:v>
                </c:pt>
                <c:pt idx="3561" formatCode="_(&quot;$&quot;* #,##0_);_(&quot;$&quot;* \(#,##0\);_(&quot;$&quot;* &quot;-&quot;??_);_(@_)">
                  <c:v>13.512576951771113</c:v>
                </c:pt>
                <c:pt idx="3562" formatCode="_(&quot;$&quot;* #,##0_);_(&quot;$&quot;* \(#,##0\);_(&quot;$&quot;* &quot;-&quot;??_);_(@_)">
                  <c:v>0</c:v>
                </c:pt>
                <c:pt idx="3563" formatCode="_(&quot;$&quot;* #,##0_);_(&quot;$&quot;* \(#,##0\);_(&quot;$&quot;* &quot;-&quot;??_);_(@_)">
                  <c:v>0</c:v>
                </c:pt>
                <c:pt idx="3564" formatCode="_(&quot;$&quot;* #,##0_);_(&quot;$&quot;* \(#,##0\);_(&quot;$&quot;* &quot;-&quot;??_);_(@_)">
                  <c:v>0</c:v>
                </c:pt>
                <c:pt idx="3565" formatCode="_(&quot;$&quot;* #,##0_);_(&quot;$&quot;* \(#,##0\);_(&quot;$&quot;* &quot;-&quot;??_);_(@_)">
                  <c:v>0</c:v>
                </c:pt>
                <c:pt idx="3566" formatCode="_(&quot;$&quot;* #,##0_);_(&quot;$&quot;* \(#,##0\);_(&quot;$&quot;* &quot;-&quot;??_);_(@_)">
                  <c:v>0</c:v>
                </c:pt>
                <c:pt idx="3567" formatCode="_(&quot;$&quot;* #,##0_);_(&quot;$&quot;* \(#,##0\);_(&quot;$&quot;* &quot;-&quot;??_);_(@_)">
                  <c:v>0</c:v>
                </c:pt>
                <c:pt idx="3568" formatCode="_(&quot;$&quot;* #,##0_);_(&quot;$&quot;* \(#,##0\);_(&quot;$&quot;* &quot;-&quot;??_);_(@_)">
                  <c:v>3.1647087702794328</c:v>
                </c:pt>
                <c:pt idx="3569" formatCode="_(&quot;$&quot;* #,##0_);_(&quot;$&quot;* \(#,##0\);_(&quot;$&quot;* &quot;-&quot;??_);_(@_)">
                  <c:v>0</c:v>
                </c:pt>
                <c:pt idx="3570" formatCode="_(&quot;$&quot;* #,##0_);_(&quot;$&quot;* \(#,##0\);_(&quot;$&quot;* &quot;-&quot;??_);_(@_)">
                  <c:v>0</c:v>
                </c:pt>
                <c:pt idx="3571" formatCode="_(&quot;$&quot;* #,##0_);_(&quot;$&quot;* \(#,##0\);_(&quot;$&quot;* &quot;-&quot;??_);_(@_)">
                  <c:v>6.5709833633111128</c:v>
                </c:pt>
                <c:pt idx="3572" formatCode="_(&quot;$&quot;* #,##0_);_(&quot;$&quot;* \(#,##0\);_(&quot;$&quot;* &quot;-&quot;??_);_(@_)">
                  <c:v>4.5612165452645037</c:v>
                </c:pt>
                <c:pt idx="3573" formatCode="_(&quot;$&quot;* #,##0_);_(&quot;$&quot;* \(#,##0\);_(&quot;$&quot;* &quot;-&quot;??_);_(@_)">
                  <c:v>0</c:v>
                </c:pt>
                <c:pt idx="3574" formatCode="_(&quot;$&quot;* #,##0_);_(&quot;$&quot;* \(#,##0\);_(&quot;$&quot;* &quot;-&quot;??_);_(@_)">
                  <c:v>0</c:v>
                </c:pt>
                <c:pt idx="3575" formatCode="_(&quot;$&quot;* #,##0_);_(&quot;$&quot;* \(#,##0\);_(&quot;$&quot;* &quot;-&quot;??_);_(@_)">
                  <c:v>13.235954317090689</c:v>
                </c:pt>
                <c:pt idx="3576" formatCode="_(&quot;$&quot;* #,##0_);_(&quot;$&quot;* \(#,##0\);_(&quot;$&quot;* &quot;-&quot;??_);_(@_)">
                  <c:v>10.525728763401974</c:v>
                </c:pt>
                <c:pt idx="3577" formatCode="_(&quot;$&quot;* #,##0_);_(&quot;$&quot;* \(#,##0\);_(&quot;$&quot;* &quot;-&quot;??_);_(@_)">
                  <c:v>0</c:v>
                </c:pt>
                <c:pt idx="3578" formatCode="_(&quot;$&quot;* #,##0_);_(&quot;$&quot;* \(#,##0\);_(&quot;$&quot;* &quot;-&quot;??_);_(@_)">
                  <c:v>57.893563800468208</c:v>
                </c:pt>
                <c:pt idx="3579" formatCode="_(&quot;$&quot;* #,##0_);_(&quot;$&quot;* \(#,##0\);_(&quot;$&quot;* &quot;-&quot;??_);_(@_)">
                  <c:v>52.122178160459065</c:v>
                </c:pt>
                <c:pt idx="3580" formatCode="_(&quot;$&quot;* #,##0_);_(&quot;$&quot;* \(#,##0\);_(&quot;$&quot;* &quot;-&quot;??_);_(@_)">
                  <c:v>0</c:v>
                </c:pt>
                <c:pt idx="3581" formatCode="_(&quot;$&quot;* #,##0_);_(&quot;$&quot;* \(#,##0\);_(&quot;$&quot;* &quot;-&quot;??_);_(@_)">
                  <c:v>0</c:v>
                </c:pt>
                <c:pt idx="3582" formatCode="_(&quot;$&quot;* #,##0_);_(&quot;$&quot;* \(#,##0\);_(&quot;$&quot;* &quot;-&quot;??_);_(@_)">
                  <c:v>3.8984821119810467</c:v>
                </c:pt>
                <c:pt idx="3583" formatCode="_(&quot;$&quot;* #,##0_);_(&quot;$&quot;* \(#,##0\);_(&quot;$&quot;* &quot;-&quot;??_);_(@_)">
                  <c:v>0</c:v>
                </c:pt>
                <c:pt idx="3584" formatCode="_(&quot;$&quot;* #,##0_);_(&quot;$&quot;* \(#,##0\);_(&quot;$&quot;* &quot;-&quot;??_);_(@_)">
                  <c:v>0</c:v>
                </c:pt>
                <c:pt idx="3585" formatCode="_(&quot;$&quot;* #,##0_);_(&quot;$&quot;* \(#,##0\);_(&quot;$&quot;* &quot;-&quot;??_);_(@_)">
                  <c:v>12.756879898267727</c:v>
                </c:pt>
                <c:pt idx="3586" formatCode="_(&quot;$&quot;* #,##0_);_(&quot;$&quot;* \(#,##0\);_(&quot;$&quot;* &quot;-&quot;??_);_(@_)">
                  <c:v>10.586518990446786</c:v>
                </c:pt>
                <c:pt idx="3587" formatCode="_(&quot;$&quot;* #,##0_);_(&quot;$&quot;* \(#,##0\);_(&quot;$&quot;* &quot;-&quot;??_);_(@_)">
                  <c:v>12.917308077916596</c:v>
                </c:pt>
                <c:pt idx="3588" formatCode="_(&quot;$&quot;* #,##0_);_(&quot;$&quot;* \(#,##0\);_(&quot;$&quot;* &quot;-&quot;??_);_(@_)">
                  <c:v>0</c:v>
                </c:pt>
                <c:pt idx="3589" formatCode="_(&quot;$&quot;* #,##0_);_(&quot;$&quot;* \(#,##0\);_(&quot;$&quot;* &quot;-&quot;??_);_(@_)">
                  <c:v>1.3715882136789688</c:v>
                </c:pt>
                <c:pt idx="3590" formatCode="_(&quot;$&quot;* #,##0_);_(&quot;$&quot;* \(#,##0\);_(&quot;$&quot;* &quot;-&quot;??_);_(@_)">
                  <c:v>0</c:v>
                </c:pt>
                <c:pt idx="3591" formatCode="_(&quot;$&quot;* #,##0_);_(&quot;$&quot;* \(#,##0\);_(&quot;$&quot;* &quot;-&quot;??_);_(@_)">
                  <c:v>0</c:v>
                </c:pt>
                <c:pt idx="3592" formatCode="_(&quot;$&quot;* #,##0_);_(&quot;$&quot;* \(#,##0\);_(&quot;$&quot;* &quot;-&quot;??_);_(@_)">
                  <c:v>0.72108459451980667</c:v>
                </c:pt>
                <c:pt idx="3593" formatCode="_(&quot;$&quot;* #,##0_);_(&quot;$&quot;* \(#,##0\);_(&quot;$&quot;* &quot;-&quot;??_);_(@_)">
                  <c:v>5.1990731362599565</c:v>
                </c:pt>
                <c:pt idx="3594" formatCode="_(&quot;$&quot;* #,##0_);_(&quot;$&quot;* \(#,##0\);_(&quot;$&quot;* &quot;-&quot;??_);_(@_)">
                  <c:v>0</c:v>
                </c:pt>
                <c:pt idx="3595" formatCode="_(&quot;$&quot;* #,##0_);_(&quot;$&quot;* \(#,##0\);_(&quot;$&quot;* &quot;-&quot;??_);_(@_)">
                  <c:v>0</c:v>
                </c:pt>
                <c:pt idx="3596" formatCode="_(&quot;$&quot;* #,##0_);_(&quot;$&quot;* \(#,##0\);_(&quot;$&quot;* &quot;-&quot;??_);_(@_)">
                  <c:v>1.0548586637848305</c:v>
                </c:pt>
                <c:pt idx="3597" formatCode="_(&quot;$&quot;* #,##0_);_(&quot;$&quot;* \(#,##0\);_(&quot;$&quot;* &quot;-&quot;??_);_(@_)">
                  <c:v>0</c:v>
                </c:pt>
                <c:pt idx="3598" formatCode="_(&quot;$&quot;* #,##0_);_(&quot;$&quot;* \(#,##0\);_(&quot;$&quot;* &quot;-&quot;??_);_(@_)">
                  <c:v>0</c:v>
                </c:pt>
                <c:pt idx="3599" formatCode="_(&quot;$&quot;* #,##0_);_(&quot;$&quot;* \(#,##0\);_(&quot;$&quot;* &quot;-&quot;??_);_(@_)">
                  <c:v>0</c:v>
                </c:pt>
                <c:pt idx="3600" formatCode="_(&quot;$&quot;* #,##0_);_(&quot;$&quot;* \(#,##0\);_(&quot;$&quot;* &quot;-&quot;??_);_(@_)">
                  <c:v>0</c:v>
                </c:pt>
                <c:pt idx="3601" formatCode="_(&quot;$&quot;* #,##0_);_(&quot;$&quot;* \(#,##0\);_(&quot;$&quot;* &quot;-&quot;??_);_(@_)">
                  <c:v>6.7449904603908202</c:v>
                </c:pt>
                <c:pt idx="3602" formatCode="_(&quot;$&quot;* #,##0_);_(&quot;$&quot;* \(#,##0\);_(&quot;$&quot;* &quot;-&quot;??_);_(@_)">
                  <c:v>4.8120591283363456</c:v>
                </c:pt>
                <c:pt idx="3603" formatCode="_(&quot;$&quot;* #,##0_);_(&quot;$&quot;* \(#,##0\);_(&quot;$&quot;* &quot;-&quot;??_);_(@_)">
                  <c:v>70.100666301590749</c:v>
                </c:pt>
                <c:pt idx="3604" formatCode="_(&quot;$&quot;* #,##0_);_(&quot;$&quot;* \(#,##0\);_(&quot;$&quot;* &quot;-&quot;??_);_(@_)">
                  <c:v>71.226089771257193</c:v>
                </c:pt>
                <c:pt idx="3605" formatCode="_(&quot;$&quot;* #,##0_);_(&quot;$&quot;* \(#,##0\);_(&quot;$&quot;* &quot;-&quot;??_);_(@_)">
                  <c:v>0</c:v>
                </c:pt>
                <c:pt idx="3606" formatCode="_(&quot;$&quot;* #,##0_);_(&quot;$&quot;* \(#,##0\);_(&quot;$&quot;* &quot;-&quot;??_);_(@_)">
                  <c:v>0</c:v>
                </c:pt>
                <c:pt idx="3607" formatCode="_(&quot;$&quot;* #,##0_);_(&quot;$&quot;* \(#,##0\);_(&quot;$&quot;* &quot;-&quot;??_);_(@_)">
                  <c:v>0</c:v>
                </c:pt>
                <c:pt idx="3608" formatCode="_(&quot;$&quot;* #,##0_);_(&quot;$&quot;* \(#,##0\);_(&quot;$&quot;* &quot;-&quot;??_);_(@_)">
                  <c:v>1.9774702277928573</c:v>
                </c:pt>
                <c:pt idx="3609" formatCode="_(&quot;$&quot;* #,##0_);_(&quot;$&quot;* \(#,##0\);_(&quot;$&quot;* &quot;-&quot;??_);_(@_)">
                  <c:v>0</c:v>
                </c:pt>
                <c:pt idx="3610" formatCode="_(&quot;$&quot;* #,##0_);_(&quot;$&quot;* \(#,##0\);_(&quot;$&quot;* &quot;-&quot;??_);_(@_)">
                  <c:v>9.5841181792194696</c:v>
                </c:pt>
                <c:pt idx="3611" formatCode="_(&quot;$&quot;* #,##0_);_(&quot;$&quot;* \(#,##0\);_(&quot;$&quot;* &quot;-&quot;??_);_(@_)">
                  <c:v>10.411352342321473</c:v>
                </c:pt>
                <c:pt idx="3612" formatCode="_(&quot;$&quot;* #,##0_);_(&quot;$&quot;* \(#,##0\);_(&quot;$&quot;* &quot;-&quot;??_);_(@_)">
                  <c:v>4.3595456345020516</c:v>
                </c:pt>
                <c:pt idx="3613" formatCode="_(&quot;$&quot;* #,##0_);_(&quot;$&quot;* \(#,##0\);_(&quot;$&quot;* &quot;-&quot;??_);_(@_)">
                  <c:v>0</c:v>
                </c:pt>
                <c:pt idx="3614" formatCode="_(&quot;$&quot;* #,##0_);_(&quot;$&quot;* \(#,##0\);_(&quot;$&quot;* &quot;-&quot;??_);_(@_)">
                  <c:v>49.974413331146259</c:v>
                </c:pt>
                <c:pt idx="3615" formatCode="_(&quot;$&quot;* #,##0_);_(&quot;$&quot;* \(#,##0\);_(&quot;$&quot;* &quot;-&quot;??_);_(@_)">
                  <c:v>0</c:v>
                </c:pt>
                <c:pt idx="3616" formatCode="_(&quot;$&quot;* #,##0_);_(&quot;$&quot;* \(#,##0\);_(&quot;$&quot;* &quot;-&quot;??_);_(@_)">
                  <c:v>0</c:v>
                </c:pt>
                <c:pt idx="3617" formatCode="_(&quot;$&quot;* #,##0_);_(&quot;$&quot;* \(#,##0\);_(&quot;$&quot;* &quot;-&quot;??_);_(@_)">
                  <c:v>0</c:v>
                </c:pt>
                <c:pt idx="3618" formatCode="_(&quot;$&quot;* #,##0_);_(&quot;$&quot;* \(#,##0\);_(&quot;$&quot;* &quot;-&quot;??_);_(@_)">
                  <c:v>0</c:v>
                </c:pt>
                <c:pt idx="3619" formatCode="_(&quot;$&quot;* #,##0_);_(&quot;$&quot;* \(#,##0\);_(&quot;$&quot;* &quot;-&quot;??_);_(@_)">
                  <c:v>0</c:v>
                </c:pt>
                <c:pt idx="3620" formatCode="_(&quot;$&quot;* #,##0_);_(&quot;$&quot;* \(#,##0\);_(&quot;$&quot;* &quot;-&quot;??_);_(@_)">
                  <c:v>24.192122117157162</c:v>
                </c:pt>
                <c:pt idx="3621" formatCode="_(&quot;$&quot;* #,##0_);_(&quot;$&quot;* \(#,##0\);_(&quot;$&quot;* &quot;-&quot;??_);_(@_)">
                  <c:v>0</c:v>
                </c:pt>
                <c:pt idx="3622" formatCode="_(&quot;$&quot;* #,##0_);_(&quot;$&quot;* \(#,##0\);_(&quot;$&quot;* &quot;-&quot;??_);_(@_)">
                  <c:v>0</c:v>
                </c:pt>
                <c:pt idx="3623" formatCode="_(&quot;$&quot;* #,##0_);_(&quot;$&quot;* \(#,##0\);_(&quot;$&quot;* &quot;-&quot;??_);_(@_)">
                  <c:v>3.2345874551814222</c:v>
                </c:pt>
                <c:pt idx="3624" formatCode="_(&quot;$&quot;* #,##0_);_(&quot;$&quot;* \(#,##0\);_(&quot;$&quot;* &quot;-&quot;??_);_(@_)">
                  <c:v>0</c:v>
                </c:pt>
                <c:pt idx="3625" formatCode="_(&quot;$&quot;* #,##0_);_(&quot;$&quot;* \(#,##0\);_(&quot;$&quot;* &quot;-&quot;??_);_(@_)">
                  <c:v>0</c:v>
                </c:pt>
                <c:pt idx="3626" formatCode="_(&quot;$&quot;* #,##0_);_(&quot;$&quot;* \(#,##0\);_(&quot;$&quot;* &quot;-&quot;??_);_(@_)">
                  <c:v>0</c:v>
                </c:pt>
                <c:pt idx="3627" formatCode="_(&quot;$&quot;* #,##0_);_(&quot;$&quot;* \(#,##0\);_(&quot;$&quot;* &quot;-&quot;??_);_(@_)">
                  <c:v>0</c:v>
                </c:pt>
                <c:pt idx="3628" formatCode="_(&quot;$&quot;* #,##0_);_(&quot;$&quot;* \(#,##0\);_(&quot;$&quot;* &quot;-&quot;??_);_(@_)">
                  <c:v>72.529695209474184</c:v>
                </c:pt>
                <c:pt idx="3629" formatCode="_(&quot;$&quot;* #,##0_);_(&quot;$&quot;* \(#,##0\);_(&quot;$&quot;* &quot;-&quot;??_);_(@_)">
                  <c:v>0</c:v>
                </c:pt>
                <c:pt idx="3630" formatCode="_(&quot;$&quot;* #,##0_);_(&quot;$&quot;* \(#,##0\);_(&quot;$&quot;* &quot;-&quot;??_);_(@_)">
                  <c:v>0</c:v>
                </c:pt>
                <c:pt idx="3631" formatCode="_(&quot;$&quot;* #,##0_);_(&quot;$&quot;* \(#,##0\);_(&quot;$&quot;* &quot;-&quot;??_);_(@_)">
                  <c:v>0</c:v>
                </c:pt>
                <c:pt idx="3632" formatCode="_(&quot;$&quot;* #,##0_);_(&quot;$&quot;* \(#,##0\);_(&quot;$&quot;* &quot;-&quot;??_);_(@_)">
                  <c:v>0</c:v>
                </c:pt>
                <c:pt idx="3633" formatCode="_(&quot;$&quot;* #,##0_);_(&quot;$&quot;* \(#,##0\);_(&quot;$&quot;* &quot;-&quot;??_);_(@_)">
                  <c:v>0</c:v>
                </c:pt>
                <c:pt idx="3634" formatCode="_(&quot;$&quot;* #,##0_);_(&quot;$&quot;* \(#,##0\);_(&quot;$&quot;* &quot;-&quot;??_);_(@_)">
                  <c:v>3.8310775741407053</c:v>
                </c:pt>
                <c:pt idx="3635" formatCode="_(&quot;$&quot;* #,##0_);_(&quot;$&quot;* \(#,##0\);_(&quot;$&quot;* &quot;-&quot;??_);_(@_)">
                  <c:v>63.251880293189664</c:v>
                </c:pt>
                <c:pt idx="3636" formatCode="_(&quot;$&quot;* #,##0_);_(&quot;$&quot;* \(#,##0\);_(&quot;$&quot;* &quot;-&quot;??_);_(@_)">
                  <c:v>3.3563529480721299</c:v>
                </c:pt>
                <c:pt idx="3637" formatCode="_(&quot;$&quot;* #,##0_);_(&quot;$&quot;* \(#,##0\);_(&quot;$&quot;* &quot;-&quot;??_);_(@_)">
                  <c:v>0</c:v>
                </c:pt>
                <c:pt idx="3638" formatCode="_(&quot;$&quot;* #,##0_);_(&quot;$&quot;* \(#,##0\);_(&quot;$&quot;* &quot;-&quot;??_);_(@_)">
                  <c:v>3.5002262758007436</c:v>
                </c:pt>
                <c:pt idx="3639" formatCode="_(&quot;$&quot;* #,##0_);_(&quot;$&quot;* \(#,##0\);_(&quot;$&quot;* &quot;-&quot;??_);_(@_)">
                  <c:v>8.3285666851345965</c:v>
                </c:pt>
                <c:pt idx="3640" formatCode="_(&quot;$&quot;* #,##0_);_(&quot;$&quot;* \(#,##0\);_(&quot;$&quot;* &quot;-&quot;??_);_(@_)">
                  <c:v>3.4834016385439468</c:v>
                </c:pt>
                <c:pt idx="3641" formatCode="_(&quot;$&quot;* #,##0_);_(&quot;$&quot;* \(#,##0\);_(&quot;$&quot;* &quot;-&quot;??_);_(@_)">
                  <c:v>6.0541825518953614</c:v>
                </c:pt>
                <c:pt idx="3642" formatCode="_(&quot;$&quot;* #,##0_);_(&quot;$&quot;* \(#,##0\);_(&quot;$&quot;* &quot;-&quot;??_);_(@_)">
                  <c:v>0</c:v>
                </c:pt>
                <c:pt idx="3643" formatCode="_(&quot;$&quot;* #,##0_);_(&quot;$&quot;* \(#,##0\);_(&quot;$&quot;* &quot;-&quot;??_);_(@_)">
                  <c:v>0</c:v>
                </c:pt>
                <c:pt idx="3644" formatCode="_(&quot;$&quot;* #,##0_);_(&quot;$&quot;* \(#,##0\);_(&quot;$&quot;* &quot;-&quot;??_);_(@_)">
                  <c:v>0</c:v>
                </c:pt>
                <c:pt idx="3645" formatCode="_(&quot;$&quot;* #,##0_);_(&quot;$&quot;* \(#,##0\);_(&quot;$&quot;* &quot;-&quot;??_);_(@_)">
                  <c:v>0</c:v>
                </c:pt>
                <c:pt idx="3646" formatCode="_(&quot;$&quot;* #,##0_);_(&quot;$&quot;* \(#,##0\);_(&quot;$&quot;* &quot;-&quot;??_);_(@_)">
                  <c:v>0</c:v>
                </c:pt>
                <c:pt idx="3647" formatCode="_(&quot;$&quot;* #,##0_);_(&quot;$&quot;* \(#,##0\);_(&quot;$&quot;* &quot;-&quot;??_);_(@_)">
                  <c:v>0</c:v>
                </c:pt>
                <c:pt idx="3648" formatCode="_(&quot;$&quot;* #,##0_);_(&quot;$&quot;* \(#,##0\);_(&quot;$&quot;* &quot;-&quot;??_);_(@_)">
                  <c:v>2.5031833447765219</c:v>
                </c:pt>
                <c:pt idx="3649" formatCode="_(&quot;$&quot;* #,##0_);_(&quot;$&quot;* \(#,##0\);_(&quot;$&quot;* &quot;-&quot;??_);_(@_)">
                  <c:v>0</c:v>
                </c:pt>
                <c:pt idx="3650" formatCode="_(&quot;$&quot;* #,##0_);_(&quot;$&quot;* \(#,##0\);_(&quot;$&quot;* &quot;-&quot;??_);_(@_)">
                  <c:v>0</c:v>
                </c:pt>
                <c:pt idx="3651" formatCode="_(&quot;$&quot;* #,##0_);_(&quot;$&quot;* \(#,##0\);_(&quot;$&quot;* &quot;-&quot;??_);_(@_)">
                  <c:v>0</c:v>
                </c:pt>
                <c:pt idx="3652" formatCode="_(&quot;$&quot;* #,##0_);_(&quot;$&quot;* \(#,##0\);_(&quot;$&quot;* &quot;-&quot;??_);_(@_)">
                  <c:v>2.0267633919539154</c:v>
                </c:pt>
                <c:pt idx="3653" formatCode="_(&quot;$&quot;* #,##0_);_(&quot;$&quot;* \(#,##0\);_(&quot;$&quot;* &quot;-&quot;??_);_(@_)">
                  <c:v>48.641878731960851</c:v>
                </c:pt>
                <c:pt idx="3654" formatCode="_(&quot;$&quot;* #,##0_);_(&quot;$&quot;* \(#,##0\);_(&quot;$&quot;* &quot;-&quot;??_);_(@_)">
                  <c:v>0</c:v>
                </c:pt>
                <c:pt idx="3655" formatCode="_(&quot;$&quot;* #,##0_);_(&quot;$&quot;* \(#,##0\);_(&quot;$&quot;* &quot;-&quot;??_);_(@_)">
                  <c:v>0</c:v>
                </c:pt>
                <c:pt idx="3656" formatCode="_(&quot;$&quot;* #,##0_);_(&quot;$&quot;* \(#,##0\);_(&quot;$&quot;* &quot;-&quot;??_);_(@_)">
                  <c:v>0</c:v>
                </c:pt>
                <c:pt idx="3657" formatCode="_(&quot;$&quot;* #,##0_);_(&quot;$&quot;* \(#,##0\);_(&quot;$&quot;* &quot;-&quot;??_);_(@_)">
                  <c:v>0</c:v>
                </c:pt>
                <c:pt idx="3658" formatCode="_(&quot;$&quot;* #,##0_);_(&quot;$&quot;* \(#,##0\);_(&quot;$&quot;* &quot;-&quot;??_);_(@_)">
                  <c:v>0</c:v>
                </c:pt>
                <c:pt idx="3659" formatCode="_(&quot;$&quot;* #,##0_);_(&quot;$&quot;* \(#,##0\);_(&quot;$&quot;* &quot;-&quot;??_);_(@_)">
                  <c:v>0</c:v>
                </c:pt>
                <c:pt idx="3660" formatCode="_(&quot;$&quot;* #,##0_);_(&quot;$&quot;* \(#,##0\);_(&quot;$&quot;* &quot;-&quot;??_);_(@_)">
                  <c:v>30.719862304635694</c:v>
                </c:pt>
                <c:pt idx="3661" formatCode="_(&quot;$&quot;* #,##0_);_(&quot;$&quot;* \(#,##0\);_(&quot;$&quot;* &quot;-&quot;??_);_(@_)">
                  <c:v>0</c:v>
                </c:pt>
                <c:pt idx="3662" formatCode="_(&quot;$&quot;* #,##0_);_(&quot;$&quot;* \(#,##0\);_(&quot;$&quot;* &quot;-&quot;??_);_(@_)">
                  <c:v>0</c:v>
                </c:pt>
                <c:pt idx="3663" formatCode="_(&quot;$&quot;* #,##0_);_(&quot;$&quot;* \(#,##0\);_(&quot;$&quot;* &quot;-&quot;??_);_(@_)">
                  <c:v>0</c:v>
                </c:pt>
                <c:pt idx="3664" formatCode="_(&quot;$&quot;* #,##0_);_(&quot;$&quot;* \(#,##0\);_(&quot;$&quot;* &quot;-&quot;??_);_(@_)">
                  <c:v>0</c:v>
                </c:pt>
                <c:pt idx="3665" formatCode="_(&quot;$&quot;* #,##0_);_(&quot;$&quot;* \(#,##0\);_(&quot;$&quot;* &quot;-&quot;??_);_(@_)">
                  <c:v>0</c:v>
                </c:pt>
                <c:pt idx="3666" formatCode="_(&quot;$&quot;* #,##0_);_(&quot;$&quot;* \(#,##0\);_(&quot;$&quot;* &quot;-&quot;??_);_(@_)">
                  <c:v>0</c:v>
                </c:pt>
                <c:pt idx="3667" formatCode="_(&quot;$&quot;* #,##0_);_(&quot;$&quot;* \(#,##0\);_(&quot;$&quot;* &quot;-&quot;??_);_(@_)">
                  <c:v>0</c:v>
                </c:pt>
                <c:pt idx="3668" formatCode="_(&quot;$&quot;* #,##0_);_(&quot;$&quot;* \(#,##0\);_(&quot;$&quot;* &quot;-&quot;??_);_(@_)">
                  <c:v>0</c:v>
                </c:pt>
                <c:pt idx="3669" formatCode="_(&quot;$&quot;* #,##0_);_(&quot;$&quot;* \(#,##0\);_(&quot;$&quot;* &quot;-&quot;??_);_(@_)">
                  <c:v>0</c:v>
                </c:pt>
                <c:pt idx="3670" formatCode="_(&quot;$&quot;* #,##0_);_(&quot;$&quot;* \(#,##0\);_(&quot;$&quot;* &quot;-&quot;??_);_(@_)">
                  <c:v>0</c:v>
                </c:pt>
                <c:pt idx="3671" formatCode="_(&quot;$&quot;* #,##0_);_(&quot;$&quot;* \(#,##0\);_(&quot;$&quot;* &quot;-&quot;??_);_(@_)">
                  <c:v>0</c:v>
                </c:pt>
                <c:pt idx="3672" formatCode="_(&quot;$&quot;* #,##0_);_(&quot;$&quot;* \(#,##0\);_(&quot;$&quot;* &quot;-&quot;??_);_(@_)">
                  <c:v>0</c:v>
                </c:pt>
                <c:pt idx="3673" formatCode="_(&quot;$&quot;* #,##0_);_(&quot;$&quot;* \(#,##0\);_(&quot;$&quot;* &quot;-&quot;??_);_(@_)">
                  <c:v>0</c:v>
                </c:pt>
                <c:pt idx="3674" formatCode="_(&quot;$&quot;* #,##0_);_(&quot;$&quot;* \(#,##0\);_(&quot;$&quot;* &quot;-&quot;??_);_(@_)">
                  <c:v>0</c:v>
                </c:pt>
                <c:pt idx="3675" formatCode="_(&quot;$&quot;* #,##0_);_(&quot;$&quot;* \(#,##0\);_(&quot;$&quot;* &quot;-&quot;??_);_(@_)">
                  <c:v>0</c:v>
                </c:pt>
                <c:pt idx="3676" formatCode="_(&quot;$&quot;* #,##0_);_(&quot;$&quot;* \(#,##0\);_(&quot;$&quot;* &quot;-&quot;??_);_(@_)">
                  <c:v>1.4378296190952704</c:v>
                </c:pt>
                <c:pt idx="3677" formatCode="_(&quot;$&quot;* #,##0_);_(&quot;$&quot;* \(#,##0\);_(&quot;$&quot;* &quot;-&quot;??_);_(@_)">
                  <c:v>13.112887837604488</c:v>
                </c:pt>
                <c:pt idx="3678" formatCode="_(&quot;$&quot;* #,##0_);_(&quot;$&quot;* \(#,##0\);_(&quot;$&quot;* &quot;-&quot;??_);_(@_)">
                  <c:v>63.310810400590796</c:v>
                </c:pt>
                <c:pt idx="3679" formatCode="_(&quot;$&quot;* #,##0_);_(&quot;$&quot;* \(#,##0\);_(&quot;$&quot;* &quot;-&quot;??_);_(@_)">
                  <c:v>0</c:v>
                </c:pt>
                <c:pt idx="3680" formatCode="_(&quot;$&quot;* #,##0_);_(&quot;$&quot;* \(#,##0\);_(&quot;$&quot;* &quot;-&quot;??_);_(@_)">
                  <c:v>0</c:v>
                </c:pt>
                <c:pt idx="3681" formatCode="_(&quot;$&quot;* #,##0_);_(&quot;$&quot;* \(#,##0\);_(&quot;$&quot;* &quot;-&quot;??_);_(@_)">
                  <c:v>2.0112330877155364</c:v>
                </c:pt>
                <c:pt idx="3682" formatCode="_(&quot;$&quot;* #,##0_);_(&quot;$&quot;* \(#,##0\);_(&quot;$&quot;* &quot;-&quot;??_);_(@_)">
                  <c:v>0</c:v>
                </c:pt>
                <c:pt idx="3683" formatCode="_(&quot;$&quot;* #,##0_);_(&quot;$&quot;* \(#,##0\);_(&quot;$&quot;* &quot;-&quot;??_);_(@_)">
                  <c:v>0</c:v>
                </c:pt>
                <c:pt idx="3684" formatCode="_(&quot;$&quot;* #,##0_);_(&quot;$&quot;* \(#,##0\);_(&quot;$&quot;* &quot;-&quot;??_);_(@_)">
                  <c:v>0</c:v>
                </c:pt>
                <c:pt idx="3685" formatCode="_(&quot;$&quot;* #,##0_);_(&quot;$&quot;* \(#,##0\);_(&quot;$&quot;* &quot;-&quot;??_);_(@_)">
                  <c:v>0</c:v>
                </c:pt>
                <c:pt idx="3686" formatCode="_(&quot;$&quot;* #,##0_);_(&quot;$&quot;* \(#,##0\);_(&quot;$&quot;* &quot;-&quot;??_);_(@_)">
                  <c:v>0</c:v>
                </c:pt>
                <c:pt idx="3687" formatCode="_(&quot;$&quot;* #,##0_);_(&quot;$&quot;* \(#,##0\);_(&quot;$&quot;* &quot;-&quot;??_);_(@_)">
                  <c:v>0</c:v>
                </c:pt>
                <c:pt idx="3688" formatCode="_(&quot;$&quot;* #,##0_);_(&quot;$&quot;* \(#,##0\);_(&quot;$&quot;* &quot;-&quot;??_);_(@_)">
                  <c:v>0</c:v>
                </c:pt>
                <c:pt idx="3689" formatCode="_(&quot;$&quot;* #,##0_);_(&quot;$&quot;* \(#,##0\);_(&quot;$&quot;* &quot;-&quot;??_);_(@_)">
                  <c:v>0</c:v>
                </c:pt>
                <c:pt idx="3690" formatCode="_(&quot;$&quot;* #,##0_);_(&quot;$&quot;* \(#,##0\);_(&quot;$&quot;* &quot;-&quot;??_);_(@_)">
                  <c:v>38.165209127923852</c:v>
                </c:pt>
                <c:pt idx="3691" formatCode="_(&quot;$&quot;* #,##0_);_(&quot;$&quot;* \(#,##0\);_(&quot;$&quot;* &quot;-&quot;??_);_(@_)">
                  <c:v>0</c:v>
                </c:pt>
                <c:pt idx="3692" formatCode="_(&quot;$&quot;* #,##0_);_(&quot;$&quot;* \(#,##0\);_(&quot;$&quot;* &quot;-&quot;??_);_(@_)">
                  <c:v>0</c:v>
                </c:pt>
                <c:pt idx="3693" formatCode="_(&quot;$&quot;* #,##0_);_(&quot;$&quot;* \(#,##0\);_(&quot;$&quot;* &quot;-&quot;??_);_(@_)">
                  <c:v>0</c:v>
                </c:pt>
                <c:pt idx="3694" formatCode="_(&quot;$&quot;* #,##0_);_(&quot;$&quot;* \(#,##0\);_(&quot;$&quot;* &quot;-&quot;??_);_(@_)">
                  <c:v>0</c:v>
                </c:pt>
                <c:pt idx="3695" formatCode="_(&quot;$&quot;* #,##0_);_(&quot;$&quot;* \(#,##0\);_(&quot;$&quot;* &quot;-&quot;??_);_(@_)">
                  <c:v>2.0298321983111394</c:v>
                </c:pt>
                <c:pt idx="3696" formatCode="_(&quot;$&quot;* #,##0_);_(&quot;$&quot;* \(#,##0\);_(&quot;$&quot;* &quot;-&quot;??_);_(@_)">
                  <c:v>0</c:v>
                </c:pt>
                <c:pt idx="3697" formatCode="_(&quot;$&quot;* #,##0_);_(&quot;$&quot;* \(#,##0\);_(&quot;$&quot;* &quot;-&quot;??_);_(@_)">
                  <c:v>3.1001400421294507</c:v>
                </c:pt>
                <c:pt idx="3698" formatCode="_(&quot;$&quot;* #,##0_);_(&quot;$&quot;* \(#,##0\);_(&quot;$&quot;* &quot;-&quot;??_);_(@_)">
                  <c:v>0</c:v>
                </c:pt>
                <c:pt idx="3699" formatCode="_(&quot;$&quot;* #,##0_);_(&quot;$&quot;* \(#,##0\);_(&quot;$&quot;* &quot;-&quot;??_);_(@_)">
                  <c:v>3.0022007998245557</c:v>
                </c:pt>
                <c:pt idx="3700" formatCode="_(&quot;$&quot;* #,##0_);_(&quot;$&quot;* \(#,##0\);_(&quot;$&quot;* &quot;-&quot;??_);_(@_)">
                  <c:v>0</c:v>
                </c:pt>
                <c:pt idx="3701" formatCode="_(&quot;$&quot;* #,##0_);_(&quot;$&quot;* \(#,##0\);_(&quot;$&quot;* &quot;-&quot;??_);_(@_)">
                  <c:v>0</c:v>
                </c:pt>
                <c:pt idx="3702" formatCode="_(&quot;$&quot;* #,##0_);_(&quot;$&quot;* \(#,##0\);_(&quot;$&quot;* &quot;-&quot;??_);_(@_)">
                  <c:v>0</c:v>
                </c:pt>
                <c:pt idx="3703" formatCode="_(&quot;$&quot;* #,##0_);_(&quot;$&quot;* \(#,##0\);_(&quot;$&quot;* &quot;-&quot;??_);_(@_)">
                  <c:v>0</c:v>
                </c:pt>
                <c:pt idx="3704" formatCode="_(&quot;$&quot;* #,##0_);_(&quot;$&quot;* \(#,##0\);_(&quot;$&quot;* &quot;-&quot;??_);_(@_)">
                  <c:v>0</c:v>
                </c:pt>
                <c:pt idx="3705" formatCode="_(&quot;$&quot;* #,##0_);_(&quot;$&quot;* \(#,##0\);_(&quot;$&quot;* &quot;-&quot;??_);_(@_)">
                  <c:v>1.9315091999700433</c:v>
                </c:pt>
                <c:pt idx="3706" formatCode="_(&quot;$&quot;* #,##0_);_(&quot;$&quot;* \(#,##0\);_(&quot;$&quot;* &quot;-&quot;??_);_(@_)">
                  <c:v>0.88876176706416898</c:v>
                </c:pt>
                <c:pt idx="3707" formatCode="_(&quot;$&quot;* #,##0_);_(&quot;$&quot;* \(#,##0\);_(&quot;$&quot;* &quot;-&quot;??_);_(@_)">
                  <c:v>0</c:v>
                </c:pt>
                <c:pt idx="3708" formatCode="_(&quot;$&quot;* #,##0_);_(&quot;$&quot;* \(#,##0\);_(&quot;$&quot;* &quot;-&quot;??_);_(@_)">
                  <c:v>0</c:v>
                </c:pt>
                <c:pt idx="3709" formatCode="_(&quot;$&quot;* #,##0_);_(&quot;$&quot;* \(#,##0\);_(&quot;$&quot;* &quot;-&quot;??_);_(@_)">
                  <c:v>0</c:v>
                </c:pt>
                <c:pt idx="3710" formatCode="_(&quot;$&quot;* #,##0_);_(&quot;$&quot;* \(#,##0\);_(&quot;$&quot;* &quot;-&quot;??_);_(@_)">
                  <c:v>1.1390847355422311</c:v>
                </c:pt>
                <c:pt idx="3711" formatCode="_(&quot;$&quot;* #,##0_);_(&quot;$&quot;* \(#,##0\);_(&quot;$&quot;* &quot;-&quot;??_);_(@_)">
                  <c:v>0</c:v>
                </c:pt>
                <c:pt idx="3712" formatCode="_(&quot;$&quot;* #,##0_);_(&quot;$&quot;* \(#,##0\);_(&quot;$&quot;* &quot;-&quot;??_);_(@_)">
                  <c:v>0</c:v>
                </c:pt>
                <c:pt idx="3713" formatCode="_(&quot;$&quot;* #,##0_);_(&quot;$&quot;* \(#,##0\);_(&quot;$&quot;* &quot;-&quot;??_);_(@_)">
                  <c:v>3.0565357916312159</c:v>
                </c:pt>
                <c:pt idx="3714" formatCode="_(&quot;$&quot;* #,##0_);_(&quot;$&quot;* \(#,##0\);_(&quot;$&quot;* &quot;-&quot;??_);_(@_)">
                  <c:v>0</c:v>
                </c:pt>
                <c:pt idx="3715" formatCode="_(&quot;$&quot;* #,##0_);_(&quot;$&quot;* \(#,##0\);_(&quot;$&quot;* &quot;-&quot;??_);_(@_)">
                  <c:v>1.5720510364927311</c:v>
                </c:pt>
                <c:pt idx="3716" formatCode="_(&quot;$&quot;* #,##0_);_(&quot;$&quot;* \(#,##0\);_(&quot;$&quot;* &quot;-&quot;??_);_(@_)">
                  <c:v>0</c:v>
                </c:pt>
                <c:pt idx="3717" formatCode="_(&quot;$&quot;* #,##0_);_(&quot;$&quot;* \(#,##0\);_(&quot;$&quot;* &quot;-&quot;??_);_(@_)">
                  <c:v>0</c:v>
                </c:pt>
                <c:pt idx="3718" formatCode="_(&quot;$&quot;* #,##0_);_(&quot;$&quot;* \(#,##0\);_(&quot;$&quot;* &quot;-&quot;??_);_(@_)">
                  <c:v>52.170744045662936</c:v>
                </c:pt>
                <c:pt idx="3719" formatCode="_(&quot;$&quot;* #,##0_);_(&quot;$&quot;* \(#,##0\);_(&quot;$&quot;* &quot;-&quot;??_);_(@_)">
                  <c:v>11.56278446079074</c:v>
                </c:pt>
                <c:pt idx="3720" formatCode="_(&quot;$&quot;* #,##0_);_(&quot;$&quot;* \(#,##0\);_(&quot;$&quot;* &quot;-&quot;??_);_(@_)">
                  <c:v>0</c:v>
                </c:pt>
                <c:pt idx="3721" formatCode="_(&quot;$&quot;* #,##0_);_(&quot;$&quot;* \(#,##0\);_(&quot;$&quot;* &quot;-&quot;??_);_(@_)">
                  <c:v>0</c:v>
                </c:pt>
                <c:pt idx="3722" formatCode="_(&quot;$&quot;* #,##0_);_(&quot;$&quot;* \(#,##0\);_(&quot;$&quot;* &quot;-&quot;??_);_(@_)">
                  <c:v>0</c:v>
                </c:pt>
                <c:pt idx="3723" formatCode="_(&quot;$&quot;* #,##0_);_(&quot;$&quot;* \(#,##0\);_(&quot;$&quot;* &quot;-&quot;??_);_(@_)">
                  <c:v>21.246267403443664</c:v>
                </c:pt>
                <c:pt idx="3724" formatCode="_(&quot;$&quot;* #,##0_);_(&quot;$&quot;* \(#,##0\);_(&quot;$&quot;* &quot;-&quot;??_);_(@_)">
                  <c:v>0</c:v>
                </c:pt>
                <c:pt idx="3725" formatCode="_(&quot;$&quot;* #,##0_);_(&quot;$&quot;* \(#,##0\);_(&quot;$&quot;* &quot;-&quot;??_);_(@_)">
                  <c:v>4.4790725053273928</c:v>
                </c:pt>
                <c:pt idx="3726" formatCode="_(&quot;$&quot;* #,##0_);_(&quot;$&quot;* \(#,##0\);_(&quot;$&quot;* &quot;-&quot;??_);_(@_)">
                  <c:v>0</c:v>
                </c:pt>
                <c:pt idx="3727" formatCode="_(&quot;$&quot;* #,##0_);_(&quot;$&quot;* \(#,##0\);_(&quot;$&quot;* &quot;-&quot;??_);_(@_)">
                  <c:v>4.4762231940145067</c:v>
                </c:pt>
                <c:pt idx="3728" formatCode="_(&quot;$&quot;* #,##0_);_(&quot;$&quot;* \(#,##0\);_(&quot;$&quot;* &quot;-&quot;??_);_(@_)">
                  <c:v>0</c:v>
                </c:pt>
                <c:pt idx="3729" formatCode="_(&quot;$&quot;* #,##0_);_(&quot;$&quot;* \(#,##0\);_(&quot;$&quot;* &quot;-&quot;??_);_(@_)">
                  <c:v>0</c:v>
                </c:pt>
                <c:pt idx="3730" formatCode="_(&quot;$&quot;* #,##0_);_(&quot;$&quot;* \(#,##0\);_(&quot;$&quot;* &quot;-&quot;??_);_(@_)">
                  <c:v>0</c:v>
                </c:pt>
                <c:pt idx="3731" formatCode="_(&quot;$&quot;* #,##0_);_(&quot;$&quot;* \(#,##0\);_(&quot;$&quot;* &quot;-&quot;??_);_(@_)">
                  <c:v>3.8794542055595294</c:v>
                </c:pt>
                <c:pt idx="3732" formatCode="_(&quot;$&quot;* #,##0_);_(&quot;$&quot;* \(#,##0\);_(&quot;$&quot;* &quot;-&quot;??_);_(@_)">
                  <c:v>2.652477515251797</c:v>
                </c:pt>
                <c:pt idx="3733" formatCode="_(&quot;$&quot;* #,##0_);_(&quot;$&quot;* \(#,##0\);_(&quot;$&quot;* &quot;-&quot;??_);_(@_)">
                  <c:v>0</c:v>
                </c:pt>
                <c:pt idx="3734" formatCode="_(&quot;$&quot;* #,##0_);_(&quot;$&quot;* \(#,##0\);_(&quot;$&quot;* &quot;-&quot;??_);_(@_)">
                  <c:v>0</c:v>
                </c:pt>
                <c:pt idx="3735" formatCode="_(&quot;$&quot;* #,##0_);_(&quot;$&quot;* \(#,##0\);_(&quot;$&quot;* &quot;-&quot;??_);_(@_)">
                  <c:v>0</c:v>
                </c:pt>
                <c:pt idx="3736" formatCode="_(&quot;$&quot;* #,##0_);_(&quot;$&quot;* \(#,##0\);_(&quot;$&quot;* &quot;-&quot;??_);_(@_)">
                  <c:v>0</c:v>
                </c:pt>
                <c:pt idx="3737" formatCode="_(&quot;$&quot;* #,##0_);_(&quot;$&quot;* \(#,##0\);_(&quot;$&quot;* &quot;-&quot;??_);_(@_)">
                  <c:v>0</c:v>
                </c:pt>
                <c:pt idx="3738" formatCode="_(&quot;$&quot;* #,##0_);_(&quot;$&quot;* \(#,##0\);_(&quot;$&quot;* &quot;-&quot;??_);_(@_)">
                  <c:v>13.540207048569016</c:v>
                </c:pt>
                <c:pt idx="3739" formatCode="_(&quot;$&quot;* #,##0_);_(&quot;$&quot;* \(#,##0\);_(&quot;$&quot;* &quot;-&quot;??_);_(@_)">
                  <c:v>1.05623130020371</c:v>
                </c:pt>
                <c:pt idx="3740" formatCode="_(&quot;$&quot;* #,##0_);_(&quot;$&quot;* \(#,##0\);_(&quot;$&quot;* &quot;-&quot;??_);_(@_)">
                  <c:v>0</c:v>
                </c:pt>
                <c:pt idx="3741" formatCode="_(&quot;$&quot;* #,##0_);_(&quot;$&quot;* \(#,##0\);_(&quot;$&quot;* &quot;-&quot;??_);_(@_)">
                  <c:v>0</c:v>
                </c:pt>
                <c:pt idx="3742" formatCode="_(&quot;$&quot;* #,##0_);_(&quot;$&quot;* \(#,##0\);_(&quot;$&quot;* &quot;-&quot;??_);_(@_)">
                  <c:v>0</c:v>
                </c:pt>
                <c:pt idx="3743" formatCode="_(&quot;$&quot;* #,##0_);_(&quot;$&quot;* \(#,##0\);_(&quot;$&quot;* &quot;-&quot;??_);_(@_)">
                  <c:v>1.4513872576592315</c:v>
                </c:pt>
                <c:pt idx="3744" formatCode="_(&quot;$&quot;* #,##0_);_(&quot;$&quot;* \(#,##0\);_(&quot;$&quot;* &quot;-&quot;??_);_(@_)">
                  <c:v>0</c:v>
                </c:pt>
                <c:pt idx="3745" formatCode="_(&quot;$&quot;* #,##0_);_(&quot;$&quot;* \(#,##0\);_(&quot;$&quot;* &quot;-&quot;??_);_(@_)">
                  <c:v>0</c:v>
                </c:pt>
                <c:pt idx="3746" formatCode="_(&quot;$&quot;* #,##0_);_(&quot;$&quot;* \(#,##0\);_(&quot;$&quot;* &quot;-&quot;??_);_(@_)">
                  <c:v>0</c:v>
                </c:pt>
                <c:pt idx="3747" formatCode="_(&quot;$&quot;* #,##0_);_(&quot;$&quot;* \(#,##0\);_(&quot;$&quot;* &quot;-&quot;??_);_(@_)">
                  <c:v>12.521039834420622</c:v>
                </c:pt>
                <c:pt idx="3748" formatCode="_(&quot;$&quot;* #,##0_);_(&quot;$&quot;* \(#,##0\);_(&quot;$&quot;* &quot;-&quot;??_);_(@_)">
                  <c:v>0</c:v>
                </c:pt>
                <c:pt idx="3749" formatCode="_(&quot;$&quot;* #,##0_);_(&quot;$&quot;* \(#,##0\);_(&quot;$&quot;* &quot;-&quot;??_);_(@_)">
                  <c:v>0</c:v>
                </c:pt>
                <c:pt idx="3750" formatCode="_(&quot;$&quot;* #,##0_);_(&quot;$&quot;* \(#,##0\);_(&quot;$&quot;* &quot;-&quot;??_);_(@_)">
                  <c:v>0</c:v>
                </c:pt>
                <c:pt idx="3751" formatCode="_(&quot;$&quot;* #,##0_);_(&quot;$&quot;* \(#,##0\);_(&quot;$&quot;* &quot;-&quot;??_);_(@_)">
                  <c:v>0</c:v>
                </c:pt>
                <c:pt idx="3752" formatCode="_(&quot;$&quot;* #,##0_);_(&quot;$&quot;* \(#,##0\);_(&quot;$&quot;* &quot;-&quot;??_);_(@_)">
                  <c:v>14.828864757645752</c:v>
                </c:pt>
                <c:pt idx="3753" formatCode="_(&quot;$&quot;* #,##0_);_(&quot;$&quot;* \(#,##0\);_(&quot;$&quot;* &quot;-&quot;??_);_(@_)">
                  <c:v>1.9735316268754306</c:v>
                </c:pt>
                <c:pt idx="3754" formatCode="_(&quot;$&quot;* #,##0_);_(&quot;$&quot;* \(#,##0\);_(&quot;$&quot;* &quot;-&quot;??_);_(@_)">
                  <c:v>0</c:v>
                </c:pt>
                <c:pt idx="3755" formatCode="_(&quot;$&quot;* #,##0_);_(&quot;$&quot;* \(#,##0\);_(&quot;$&quot;* &quot;-&quot;??_);_(@_)">
                  <c:v>0</c:v>
                </c:pt>
                <c:pt idx="3756" formatCode="_(&quot;$&quot;* #,##0_);_(&quot;$&quot;* \(#,##0\);_(&quot;$&quot;* &quot;-&quot;??_);_(@_)">
                  <c:v>7.4168498607998208</c:v>
                </c:pt>
                <c:pt idx="3757" formatCode="_(&quot;$&quot;* #,##0_);_(&quot;$&quot;* \(#,##0\);_(&quot;$&quot;* &quot;-&quot;??_);_(@_)">
                  <c:v>100.15648238742195</c:v>
                </c:pt>
                <c:pt idx="3758" formatCode="_(&quot;$&quot;* #,##0_);_(&quot;$&quot;* \(#,##0\);_(&quot;$&quot;* &quot;-&quot;??_);_(@_)">
                  <c:v>0</c:v>
                </c:pt>
                <c:pt idx="3759" formatCode="_(&quot;$&quot;* #,##0_);_(&quot;$&quot;* \(#,##0\);_(&quot;$&quot;* &quot;-&quot;??_);_(@_)">
                  <c:v>0</c:v>
                </c:pt>
                <c:pt idx="3760" formatCode="_(&quot;$&quot;* #,##0_);_(&quot;$&quot;* \(#,##0\);_(&quot;$&quot;* &quot;-&quot;??_);_(@_)">
                  <c:v>0</c:v>
                </c:pt>
                <c:pt idx="3761" formatCode="_(&quot;$&quot;* #,##0_);_(&quot;$&quot;* \(#,##0\);_(&quot;$&quot;* &quot;-&quot;??_);_(@_)">
                  <c:v>0</c:v>
                </c:pt>
                <c:pt idx="3762" formatCode="_(&quot;$&quot;* #,##0_);_(&quot;$&quot;* \(#,##0\);_(&quot;$&quot;* &quot;-&quot;??_);_(@_)">
                  <c:v>0</c:v>
                </c:pt>
                <c:pt idx="3763" formatCode="_(&quot;$&quot;* #,##0_);_(&quot;$&quot;* \(#,##0\);_(&quot;$&quot;* &quot;-&quot;??_);_(@_)">
                  <c:v>4.4709196517547953</c:v>
                </c:pt>
                <c:pt idx="3764" formatCode="_(&quot;$&quot;* #,##0_);_(&quot;$&quot;* \(#,##0\);_(&quot;$&quot;* &quot;-&quot;??_);_(@_)">
                  <c:v>1.9400106705357334</c:v>
                </c:pt>
                <c:pt idx="3765" formatCode="_(&quot;$&quot;* #,##0_);_(&quot;$&quot;* \(#,##0\);_(&quot;$&quot;* &quot;-&quot;??_);_(@_)">
                  <c:v>0</c:v>
                </c:pt>
                <c:pt idx="3766" formatCode="_(&quot;$&quot;* #,##0_);_(&quot;$&quot;* \(#,##0\);_(&quot;$&quot;* &quot;-&quot;??_);_(@_)">
                  <c:v>4.4456918668015355</c:v>
                </c:pt>
                <c:pt idx="3767" formatCode="_(&quot;$&quot;* #,##0_);_(&quot;$&quot;* \(#,##0\);_(&quot;$&quot;* &quot;-&quot;??_);_(@_)">
                  <c:v>0</c:v>
                </c:pt>
                <c:pt idx="3768" formatCode="_(&quot;$&quot;* #,##0_);_(&quot;$&quot;* \(#,##0\);_(&quot;$&quot;* &quot;-&quot;??_);_(@_)">
                  <c:v>0</c:v>
                </c:pt>
                <c:pt idx="3769" formatCode="_(&quot;$&quot;* #,##0_);_(&quot;$&quot;* \(#,##0\);_(&quot;$&quot;* &quot;-&quot;??_);_(@_)">
                  <c:v>0</c:v>
                </c:pt>
                <c:pt idx="3770" formatCode="_(&quot;$&quot;* #,##0_);_(&quot;$&quot;* \(#,##0\);_(&quot;$&quot;* &quot;-&quot;??_);_(@_)">
                  <c:v>0</c:v>
                </c:pt>
                <c:pt idx="3771" formatCode="_(&quot;$&quot;* #,##0_);_(&quot;$&quot;* \(#,##0\);_(&quot;$&quot;* &quot;-&quot;??_);_(@_)">
                  <c:v>22.303455343782563</c:v>
                </c:pt>
                <c:pt idx="3772" formatCode="_(&quot;$&quot;* #,##0_);_(&quot;$&quot;* \(#,##0\);_(&quot;$&quot;* &quot;-&quot;??_);_(@_)">
                  <c:v>0</c:v>
                </c:pt>
                <c:pt idx="3773" formatCode="_(&quot;$&quot;* #,##0_);_(&quot;$&quot;* \(#,##0\);_(&quot;$&quot;* &quot;-&quot;??_);_(@_)">
                  <c:v>0</c:v>
                </c:pt>
                <c:pt idx="3774" formatCode="_(&quot;$&quot;* #,##0_);_(&quot;$&quot;* \(#,##0\);_(&quot;$&quot;* &quot;-&quot;??_);_(@_)">
                  <c:v>0</c:v>
                </c:pt>
                <c:pt idx="3775" formatCode="_(&quot;$&quot;* #,##0_);_(&quot;$&quot;* \(#,##0\);_(&quot;$&quot;* &quot;-&quot;??_);_(@_)">
                  <c:v>0</c:v>
                </c:pt>
                <c:pt idx="3776" formatCode="_(&quot;$&quot;* #,##0_);_(&quot;$&quot;* \(#,##0\);_(&quot;$&quot;* &quot;-&quot;??_);_(@_)">
                  <c:v>0</c:v>
                </c:pt>
                <c:pt idx="3777" formatCode="_(&quot;$&quot;* #,##0_);_(&quot;$&quot;* \(#,##0\);_(&quot;$&quot;* &quot;-&quot;??_);_(@_)">
                  <c:v>0</c:v>
                </c:pt>
                <c:pt idx="3778" formatCode="_(&quot;$&quot;* #,##0_);_(&quot;$&quot;* \(#,##0\);_(&quot;$&quot;* &quot;-&quot;??_);_(@_)">
                  <c:v>10.844754996831613</c:v>
                </c:pt>
                <c:pt idx="3779" formatCode="_(&quot;$&quot;* #,##0_);_(&quot;$&quot;* \(#,##0\);_(&quot;$&quot;* &quot;-&quot;??_);_(@_)">
                  <c:v>0</c:v>
                </c:pt>
                <c:pt idx="3780" formatCode="_(&quot;$&quot;* #,##0_);_(&quot;$&quot;* \(#,##0\);_(&quot;$&quot;* &quot;-&quot;??_);_(@_)">
                  <c:v>0</c:v>
                </c:pt>
                <c:pt idx="3781" formatCode="_(&quot;$&quot;* #,##0_);_(&quot;$&quot;* \(#,##0\);_(&quot;$&quot;* &quot;-&quot;??_);_(@_)">
                  <c:v>4.0694820116765031</c:v>
                </c:pt>
                <c:pt idx="3782" formatCode="_(&quot;$&quot;* #,##0_);_(&quot;$&quot;* \(#,##0\);_(&quot;$&quot;* &quot;-&quot;??_);_(@_)">
                  <c:v>0</c:v>
                </c:pt>
                <c:pt idx="3783" formatCode="_(&quot;$&quot;* #,##0_);_(&quot;$&quot;* \(#,##0\);_(&quot;$&quot;* &quot;-&quot;??_);_(@_)">
                  <c:v>0</c:v>
                </c:pt>
                <c:pt idx="3784" formatCode="_(&quot;$&quot;* #,##0_);_(&quot;$&quot;* \(#,##0\);_(&quot;$&quot;* &quot;-&quot;??_);_(@_)">
                  <c:v>0</c:v>
                </c:pt>
                <c:pt idx="3785" formatCode="_(&quot;$&quot;* #,##0_);_(&quot;$&quot;* \(#,##0\);_(&quot;$&quot;* &quot;-&quot;??_);_(@_)">
                  <c:v>7.7939526915806665</c:v>
                </c:pt>
                <c:pt idx="3786" formatCode="_(&quot;$&quot;* #,##0_);_(&quot;$&quot;* \(#,##0\);_(&quot;$&quot;* &quot;-&quot;??_);_(@_)">
                  <c:v>1.6581128022843978</c:v>
                </c:pt>
                <c:pt idx="3787" formatCode="_(&quot;$&quot;* #,##0_);_(&quot;$&quot;* \(#,##0\);_(&quot;$&quot;* &quot;-&quot;??_);_(@_)">
                  <c:v>0</c:v>
                </c:pt>
                <c:pt idx="3788" formatCode="_(&quot;$&quot;* #,##0_);_(&quot;$&quot;* \(#,##0\);_(&quot;$&quot;* &quot;-&quot;??_);_(@_)">
                  <c:v>40.940901040450434</c:v>
                </c:pt>
                <c:pt idx="3789" formatCode="_(&quot;$&quot;* #,##0_);_(&quot;$&quot;* \(#,##0\);_(&quot;$&quot;* &quot;-&quot;??_);_(@_)">
                  <c:v>46.664801760880366</c:v>
                </c:pt>
                <c:pt idx="3790" formatCode="_(&quot;$&quot;* #,##0_);_(&quot;$&quot;* \(#,##0\);_(&quot;$&quot;* &quot;-&quot;??_);_(@_)">
                  <c:v>0</c:v>
                </c:pt>
                <c:pt idx="3791" formatCode="_(&quot;$&quot;* #,##0_);_(&quot;$&quot;* \(#,##0\);_(&quot;$&quot;* &quot;-&quot;??_);_(@_)">
                  <c:v>0</c:v>
                </c:pt>
                <c:pt idx="3792" formatCode="_(&quot;$&quot;* #,##0_);_(&quot;$&quot;* \(#,##0\);_(&quot;$&quot;* &quot;-&quot;??_);_(@_)">
                  <c:v>2.6651648089013387</c:v>
                </c:pt>
                <c:pt idx="3793" formatCode="_(&quot;$&quot;* #,##0_);_(&quot;$&quot;* \(#,##0\);_(&quot;$&quot;* &quot;-&quot;??_);_(@_)">
                  <c:v>0</c:v>
                </c:pt>
                <c:pt idx="3794" formatCode="_(&quot;$&quot;* #,##0_);_(&quot;$&quot;* \(#,##0\);_(&quot;$&quot;* &quot;-&quot;??_);_(@_)">
                  <c:v>0</c:v>
                </c:pt>
                <c:pt idx="3795" formatCode="_(&quot;$&quot;* #,##0_);_(&quot;$&quot;* \(#,##0\);_(&quot;$&quot;* &quot;-&quot;??_);_(@_)">
                  <c:v>7.8659945323151348</c:v>
                </c:pt>
                <c:pt idx="3796" formatCode="_(&quot;$&quot;* #,##0_);_(&quot;$&quot;* \(#,##0\);_(&quot;$&quot;* &quot;-&quot;??_);_(@_)">
                  <c:v>3.5114004045034437</c:v>
                </c:pt>
                <c:pt idx="3797" formatCode="_(&quot;$&quot;* #,##0_);_(&quot;$&quot;* \(#,##0\);_(&quot;$&quot;* &quot;-&quot;??_);_(@_)">
                  <c:v>4.4362092798687449</c:v>
                </c:pt>
                <c:pt idx="3798" formatCode="_(&quot;$&quot;* #,##0_);_(&quot;$&quot;* \(#,##0\);_(&quot;$&quot;* &quot;-&quot;??_);_(@_)">
                  <c:v>0.95594321100882684</c:v>
                </c:pt>
                <c:pt idx="3799" formatCode="_(&quot;$&quot;* #,##0_);_(&quot;$&quot;* \(#,##0\);_(&quot;$&quot;* &quot;-&quot;??_);_(@_)">
                  <c:v>1.5459474821971768</c:v>
                </c:pt>
                <c:pt idx="3800" formatCode="_(&quot;$&quot;* #,##0_);_(&quot;$&quot;* \(#,##0\);_(&quot;$&quot;* &quot;-&quot;??_);_(@_)">
                  <c:v>0</c:v>
                </c:pt>
                <c:pt idx="3801" formatCode="_(&quot;$&quot;* #,##0_);_(&quot;$&quot;* \(#,##0\);_(&quot;$&quot;* &quot;-&quot;??_);_(@_)">
                  <c:v>0</c:v>
                </c:pt>
                <c:pt idx="3802" formatCode="_(&quot;$&quot;* #,##0_);_(&quot;$&quot;* \(#,##0\);_(&quot;$&quot;* &quot;-&quot;??_);_(@_)">
                  <c:v>0.96603870238036904</c:v>
                </c:pt>
                <c:pt idx="3803" formatCode="_(&quot;$&quot;* #,##0_);_(&quot;$&quot;* \(#,##0\);_(&quot;$&quot;* &quot;-&quot;??_);_(@_)">
                  <c:v>4.1863407728841642</c:v>
                </c:pt>
                <c:pt idx="3804" formatCode="_(&quot;$&quot;* #,##0_);_(&quot;$&quot;* \(#,##0\);_(&quot;$&quot;* &quot;-&quot;??_);_(@_)">
                  <c:v>0</c:v>
                </c:pt>
                <c:pt idx="3805" formatCode="_(&quot;$&quot;* #,##0_);_(&quot;$&quot;* \(#,##0\);_(&quot;$&quot;* &quot;-&quot;??_);_(@_)">
                  <c:v>0</c:v>
                </c:pt>
                <c:pt idx="3806" formatCode="_(&quot;$&quot;* #,##0_);_(&quot;$&quot;* \(#,##0\);_(&quot;$&quot;* &quot;-&quot;??_);_(@_)">
                  <c:v>2.3825830165759108</c:v>
                </c:pt>
                <c:pt idx="3807" formatCode="_(&quot;$&quot;* #,##0_);_(&quot;$&quot;* \(#,##0\);_(&quot;$&quot;* &quot;-&quot;??_);_(@_)">
                  <c:v>0</c:v>
                </c:pt>
                <c:pt idx="3808" formatCode="_(&quot;$&quot;* #,##0_);_(&quot;$&quot;* \(#,##0\);_(&quot;$&quot;* &quot;-&quot;??_);_(@_)">
                  <c:v>0</c:v>
                </c:pt>
                <c:pt idx="3809" formatCode="_(&quot;$&quot;* #,##0_);_(&quot;$&quot;* \(#,##0\);_(&quot;$&quot;* &quot;-&quot;??_);_(@_)">
                  <c:v>3.1186138889128459</c:v>
                </c:pt>
                <c:pt idx="3810" formatCode="_(&quot;$&quot;* #,##0_);_(&quot;$&quot;* \(#,##0\);_(&quot;$&quot;* &quot;-&quot;??_);_(@_)">
                  <c:v>0</c:v>
                </c:pt>
                <c:pt idx="3811" formatCode="_(&quot;$&quot;* #,##0_);_(&quot;$&quot;* \(#,##0\);_(&quot;$&quot;* &quot;-&quot;??_);_(@_)">
                  <c:v>2.5206705632081405</c:v>
                </c:pt>
                <c:pt idx="3812" formatCode="_(&quot;$&quot;* #,##0_);_(&quot;$&quot;* \(#,##0\);_(&quot;$&quot;* &quot;-&quot;??_);_(@_)">
                  <c:v>0</c:v>
                </c:pt>
                <c:pt idx="3813" formatCode="_(&quot;$&quot;* #,##0_);_(&quot;$&quot;* \(#,##0\);_(&quot;$&quot;* &quot;-&quot;??_);_(@_)">
                  <c:v>68.228763216980624</c:v>
                </c:pt>
                <c:pt idx="3814" formatCode="_(&quot;$&quot;* #,##0_);_(&quot;$&quot;* \(#,##0\);_(&quot;$&quot;* &quot;-&quot;??_);_(@_)">
                  <c:v>40.338782968313396</c:v>
                </c:pt>
                <c:pt idx="3815" formatCode="_(&quot;$&quot;* #,##0_);_(&quot;$&quot;* \(#,##0\);_(&quot;$&quot;* &quot;-&quot;??_);_(@_)">
                  <c:v>0</c:v>
                </c:pt>
                <c:pt idx="3816" formatCode="_(&quot;$&quot;* #,##0_);_(&quot;$&quot;* \(#,##0\);_(&quot;$&quot;* &quot;-&quot;??_);_(@_)">
                  <c:v>0</c:v>
                </c:pt>
                <c:pt idx="3817" formatCode="_(&quot;$&quot;* #,##0_);_(&quot;$&quot;* \(#,##0\);_(&quot;$&quot;* &quot;-&quot;??_);_(@_)">
                  <c:v>0</c:v>
                </c:pt>
                <c:pt idx="3818" formatCode="_(&quot;$&quot;* #,##0_);_(&quot;$&quot;* \(#,##0\);_(&quot;$&quot;* &quot;-&quot;??_);_(@_)">
                  <c:v>5.4133582184764215</c:v>
                </c:pt>
                <c:pt idx="3819" formatCode="_(&quot;$&quot;* #,##0_);_(&quot;$&quot;* \(#,##0\);_(&quot;$&quot;* &quot;-&quot;??_);_(@_)">
                  <c:v>1.6695868399290392</c:v>
                </c:pt>
                <c:pt idx="3820" formatCode="_(&quot;$&quot;* #,##0_);_(&quot;$&quot;* \(#,##0\);_(&quot;$&quot;* &quot;-&quot;??_);_(@_)">
                  <c:v>9.7649570699678989</c:v>
                </c:pt>
                <c:pt idx="3821" formatCode="_(&quot;$&quot;* #,##0_);_(&quot;$&quot;* \(#,##0\);_(&quot;$&quot;* &quot;-&quot;??_);_(@_)">
                  <c:v>10.201117486053143</c:v>
                </c:pt>
                <c:pt idx="3822" formatCode="_(&quot;$&quot;* #,##0_);_(&quot;$&quot;* \(#,##0\);_(&quot;$&quot;* &quot;-&quot;??_);_(@_)">
                  <c:v>0</c:v>
                </c:pt>
                <c:pt idx="3823" formatCode="_(&quot;$&quot;* #,##0_);_(&quot;$&quot;* \(#,##0\);_(&quot;$&quot;* &quot;-&quot;??_);_(@_)">
                  <c:v>0</c:v>
                </c:pt>
                <c:pt idx="3824" formatCode="_(&quot;$&quot;* #,##0_);_(&quot;$&quot;* \(#,##0\);_(&quot;$&quot;* &quot;-&quot;??_);_(@_)">
                  <c:v>21.837010591343702</c:v>
                </c:pt>
                <c:pt idx="3825" formatCode="_(&quot;$&quot;* #,##0_);_(&quot;$&quot;* \(#,##0\);_(&quot;$&quot;* &quot;-&quot;??_);_(@_)">
                  <c:v>0</c:v>
                </c:pt>
                <c:pt idx="3826" formatCode="_(&quot;$&quot;* #,##0_);_(&quot;$&quot;* \(#,##0\);_(&quot;$&quot;* &quot;-&quot;??_);_(@_)">
                  <c:v>0</c:v>
                </c:pt>
                <c:pt idx="3827" formatCode="_(&quot;$&quot;* #,##0_);_(&quot;$&quot;* \(#,##0\);_(&quot;$&quot;* &quot;-&quot;??_);_(@_)">
                  <c:v>0</c:v>
                </c:pt>
                <c:pt idx="3828" formatCode="_(&quot;$&quot;* #,##0_);_(&quot;$&quot;* \(#,##0\);_(&quot;$&quot;* &quot;-&quot;??_);_(@_)">
                  <c:v>0</c:v>
                </c:pt>
                <c:pt idx="3829" formatCode="_(&quot;$&quot;* #,##0_);_(&quot;$&quot;* \(#,##0\);_(&quot;$&quot;* &quot;-&quot;??_);_(@_)">
                  <c:v>0</c:v>
                </c:pt>
                <c:pt idx="3830" formatCode="_(&quot;$&quot;* #,##0_);_(&quot;$&quot;* \(#,##0\);_(&quot;$&quot;* &quot;-&quot;??_);_(@_)">
                  <c:v>71.307779696616691</c:v>
                </c:pt>
                <c:pt idx="3831" formatCode="_(&quot;$&quot;* #,##0_);_(&quot;$&quot;* \(#,##0\);_(&quot;$&quot;* &quot;-&quot;??_);_(@_)">
                  <c:v>0</c:v>
                </c:pt>
                <c:pt idx="3832" formatCode="_(&quot;$&quot;* #,##0_);_(&quot;$&quot;* \(#,##0\);_(&quot;$&quot;* &quot;-&quot;??_);_(@_)">
                  <c:v>0</c:v>
                </c:pt>
                <c:pt idx="3833" formatCode="_(&quot;$&quot;* #,##0_);_(&quot;$&quot;* \(#,##0\);_(&quot;$&quot;* &quot;-&quot;??_);_(@_)">
                  <c:v>1.6381927911747927</c:v>
                </c:pt>
                <c:pt idx="3834" formatCode="_(&quot;$&quot;* #,##0_);_(&quot;$&quot;* \(#,##0\);_(&quot;$&quot;* &quot;-&quot;??_);_(@_)">
                  <c:v>0</c:v>
                </c:pt>
                <c:pt idx="3835" formatCode="_(&quot;$&quot;* #,##0_);_(&quot;$&quot;* \(#,##0\);_(&quot;$&quot;* &quot;-&quot;??_);_(@_)">
                  <c:v>0</c:v>
                </c:pt>
                <c:pt idx="3836" formatCode="_(&quot;$&quot;* #,##0_);_(&quot;$&quot;* \(#,##0\);_(&quot;$&quot;* &quot;-&quot;??_);_(@_)">
                  <c:v>0</c:v>
                </c:pt>
                <c:pt idx="3837" formatCode="_(&quot;$&quot;* #,##0_);_(&quot;$&quot;* \(#,##0\);_(&quot;$&quot;* &quot;-&quot;??_);_(@_)">
                  <c:v>0</c:v>
                </c:pt>
                <c:pt idx="3838" formatCode="_(&quot;$&quot;* #,##0_);_(&quot;$&quot;* \(#,##0\);_(&quot;$&quot;* &quot;-&quot;??_);_(@_)">
                  <c:v>58.028705662674781</c:v>
                </c:pt>
                <c:pt idx="3839" formatCode="_(&quot;$&quot;* #,##0_);_(&quot;$&quot;* \(#,##0\);_(&quot;$&quot;* &quot;-&quot;??_);_(@_)">
                  <c:v>0</c:v>
                </c:pt>
                <c:pt idx="3840" formatCode="_(&quot;$&quot;* #,##0_);_(&quot;$&quot;* \(#,##0\);_(&quot;$&quot;* &quot;-&quot;??_);_(@_)">
                  <c:v>0</c:v>
                </c:pt>
                <c:pt idx="3841" formatCode="_(&quot;$&quot;* #,##0_);_(&quot;$&quot;* \(#,##0\);_(&quot;$&quot;* &quot;-&quot;??_);_(@_)">
                  <c:v>1.6718568386492147</c:v>
                </c:pt>
                <c:pt idx="3842" formatCode="_(&quot;$&quot;* #,##0_);_(&quot;$&quot;* \(#,##0\);_(&quot;$&quot;* &quot;-&quot;??_);_(@_)">
                  <c:v>0</c:v>
                </c:pt>
                <c:pt idx="3843" formatCode="_(&quot;$&quot;* #,##0_);_(&quot;$&quot;* \(#,##0\);_(&quot;$&quot;* &quot;-&quot;??_);_(@_)">
                  <c:v>0</c:v>
                </c:pt>
                <c:pt idx="3844" formatCode="_(&quot;$&quot;* #,##0_);_(&quot;$&quot;* \(#,##0\);_(&quot;$&quot;* &quot;-&quot;??_);_(@_)">
                  <c:v>0</c:v>
                </c:pt>
                <c:pt idx="3845" formatCode="_(&quot;$&quot;* #,##0_);_(&quot;$&quot;* \(#,##0\);_(&quot;$&quot;* &quot;-&quot;??_);_(@_)">
                  <c:v>41.158175489261659</c:v>
                </c:pt>
                <c:pt idx="3846" formatCode="_(&quot;$&quot;* #,##0_);_(&quot;$&quot;* \(#,##0\);_(&quot;$&quot;* &quot;-&quot;??_);_(@_)">
                  <c:v>0</c:v>
                </c:pt>
                <c:pt idx="3847" formatCode="_(&quot;$&quot;* #,##0_);_(&quot;$&quot;* \(#,##0\);_(&quot;$&quot;* &quot;-&quot;??_);_(@_)">
                  <c:v>0</c:v>
                </c:pt>
                <c:pt idx="3848" formatCode="_(&quot;$&quot;* #,##0_);_(&quot;$&quot;* \(#,##0\);_(&quot;$&quot;* &quot;-&quot;??_);_(@_)">
                  <c:v>0</c:v>
                </c:pt>
                <c:pt idx="3849" formatCode="_(&quot;$&quot;* #,##0_);_(&quot;$&quot;* \(#,##0\);_(&quot;$&quot;* &quot;-&quot;??_);_(@_)">
                  <c:v>1.8914002679045419</c:v>
                </c:pt>
                <c:pt idx="3850" formatCode="_(&quot;$&quot;* #,##0_);_(&quot;$&quot;* \(#,##0\);_(&quot;$&quot;* &quot;-&quot;??_);_(@_)">
                  <c:v>18.684732483616521</c:v>
                </c:pt>
                <c:pt idx="3851" formatCode="_(&quot;$&quot;* #,##0_);_(&quot;$&quot;* \(#,##0\);_(&quot;$&quot;* &quot;-&quot;??_);_(@_)">
                  <c:v>4.1655480286386233</c:v>
                </c:pt>
                <c:pt idx="3852" formatCode="_(&quot;$&quot;* #,##0_);_(&quot;$&quot;* \(#,##0\);_(&quot;$&quot;* &quot;-&quot;??_);_(@_)">
                  <c:v>0</c:v>
                </c:pt>
                <c:pt idx="3853" formatCode="_(&quot;$&quot;* #,##0_);_(&quot;$&quot;* \(#,##0\);_(&quot;$&quot;* &quot;-&quot;??_);_(@_)">
                  <c:v>0</c:v>
                </c:pt>
                <c:pt idx="3854" formatCode="_(&quot;$&quot;* #,##0_);_(&quot;$&quot;* \(#,##0\);_(&quot;$&quot;* &quot;-&quot;??_);_(@_)">
                  <c:v>0</c:v>
                </c:pt>
                <c:pt idx="3855" formatCode="_(&quot;$&quot;* #,##0_);_(&quot;$&quot;* \(#,##0\);_(&quot;$&quot;* &quot;-&quot;??_);_(@_)">
                  <c:v>0</c:v>
                </c:pt>
                <c:pt idx="3856" formatCode="_(&quot;$&quot;* #,##0_);_(&quot;$&quot;* \(#,##0\);_(&quot;$&quot;* &quot;-&quot;??_);_(@_)">
                  <c:v>0</c:v>
                </c:pt>
                <c:pt idx="3857" formatCode="_(&quot;$&quot;* #,##0_);_(&quot;$&quot;* \(#,##0\);_(&quot;$&quot;* &quot;-&quot;??_);_(@_)">
                  <c:v>0</c:v>
                </c:pt>
                <c:pt idx="3858" formatCode="_(&quot;$&quot;* #,##0_);_(&quot;$&quot;* \(#,##0\);_(&quot;$&quot;* &quot;-&quot;??_);_(@_)">
                  <c:v>2.3927817840460088</c:v>
                </c:pt>
                <c:pt idx="3859" formatCode="_(&quot;$&quot;* #,##0_);_(&quot;$&quot;* \(#,##0\);_(&quot;$&quot;* &quot;-&quot;??_);_(@_)">
                  <c:v>0</c:v>
                </c:pt>
                <c:pt idx="3860" formatCode="_(&quot;$&quot;* #,##0_);_(&quot;$&quot;* \(#,##0\);_(&quot;$&quot;* &quot;-&quot;??_);_(@_)">
                  <c:v>0</c:v>
                </c:pt>
                <c:pt idx="3861" formatCode="_(&quot;$&quot;* #,##0_);_(&quot;$&quot;* \(#,##0\);_(&quot;$&quot;* &quot;-&quot;??_);_(@_)">
                  <c:v>11.282662083930461</c:v>
                </c:pt>
                <c:pt idx="3862" formatCode="_(&quot;$&quot;* #,##0_);_(&quot;$&quot;* \(#,##0\);_(&quot;$&quot;* &quot;-&quot;??_);_(@_)">
                  <c:v>0</c:v>
                </c:pt>
                <c:pt idx="3863" formatCode="_(&quot;$&quot;* #,##0_);_(&quot;$&quot;* \(#,##0\);_(&quot;$&quot;* &quot;-&quot;??_);_(@_)">
                  <c:v>53.962938621549782</c:v>
                </c:pt>
                <c:pt idx="3864" formatCode="_(&quot;$&quot;* #,##0_);_(&quot;$&quot;* \(#,##0\);_(&quot;$&quot;* &quot;-&quot;??_);_(@_)">
                  <c:v>0</c:v>
                </c:pt>
                <c:pt idx="3865" formatCode="_(&quot;$&quot;* #,##0_);_(&quot;$&quot;* \(#,##0\);_(&quot;$&quot;* &quot;-&quot;??_);_(@_)">
                  <c:v>0</c:v>
                </c:pt>
                <c:pt idx="3866" formatCode="_(&quot;$&quot;* #,##0_);_(&quot;$&quot;* \(#,##0\);_(&quot;$&quot;* &quot;-&quot;??_);_(@_)">
                  <c:v>0</c:v>
                </c:pt>
                <c:pt idx="3867" formatCode="_(&quot;$&quot;* #,##0_);_(&quot;$&quot;* \(#,##0\);_(&quot;$&quot;* &quot;-&quot;??_);_(@_)">
                  <c:v>0</c:v>
                </c:pt>
                <c:pt idx="3868" formatCode="_(&quot;$&quot;* #,##0_);_(&quot;$&quot;* \(#,##0\);_(&quot;$&quot;* &quot;-&quot;??_);_(@_)">
                  <c:v>5.1779132982529434</c:v>
                </c:pt>
                <c:pt idx="3869" formatCode="_(&quot;$&quot;* #,##0_);_(&quot;$&quot;* \(#,##0\);_(&quot;$&quot;* &quot;-&quot;??_);_(@_)">
                  <c:v>0</c:v>
                </c:pt>
                <c:pt idx="3870" formatCode="_(&quot;$&quot;* #,##0_);_(&quot;$&quot;* \(#,##0\);_(&quot;$&quot;* &quot;-&quot;??_);_(@_)">
                  <c:v>17.332406673827979</c:v>
                </c:pt>
                <c:pt idx="3871" formatCode="_(&quot;$&quot;* #,##0_);_(&quot;$&quot;* \(#,##0\);_(&quot;$&quot;* &quot;-&quot;??_);_(@_)">
                  <c:v>0</c:v>
                </c:pt>
                <c:pt idx="3872" formatCode="_(&quot;$&quot;* #,##0_);_(&quot;$&quot;* \(#,##0\);_(&quot;$&quot;* &quot;-&quot;??_);_(@_)">
                  <c:v>0</c:v>
                </c:pt>
                <c:pt idx="3873" formatCode="_(&quot;$&quot;* #,##0_);_(&quot;$&quot;* \(#,##0\);_(&quot;$&quot;* &quot;-&quot;??_);_(@_)">
                  <c:v>0</c:v>
                </c:pt>
                <c:pt idx="3874" formatCode="_(&quot;$&quot;* #,##0_);_(&quot;$&quot;* \(#,##0\);_(&quot;$&quot;* &quot;-&quot;??_);_(@_)">
                  <c:v>0</c:v>
                </c:pt>
                <c:pt idx="3875" formatCode="_(&quot;$&quot;* #,##0_);_(&quot;$&quot;* \(#,##0\);_(&quot;$&quot;* &quot;-&quot;??_);_(@_)">
                  <c:v>0</c:v>
                </c:pt>
                <c:pt idx="3876" formatCode="_(&quot;$&quot;* #,##0_);_(&quot;$&quot;* \(#,##0\);_(&quot;$&quot;* &quot;-&quot;??_);_(@_)">
                  <c:v>0</c:v>
                </c:pt>
                <c:pt idx="3877" formatCode="_(&quot;$&quot;* #,##0_);_(&quot;$&quot;* \(#,##0\);_(&quot;$&quot;* &quot;-&quot;??_);_(@_)">
                  <c:v>0</c:v>
                </c:pt>
                <c:pt idx="3878" formatCode="_(&quot;$&quot;* #,##0_);_(&quot;$&quot;* \(#,##0\);_(&quot;$&quot;* &quot;-&quot;??_);_(@_)">
                  <c:v>0</c:v>
                </c:pt>
                <c:pt idx="3879" formatCode="_(&quot;$&quot;* #,##0_);_(&quot;$&quot;* \(#,##0\);_(&quot;$&quot;* &quot;-&quot;??_);_(@_)">
                  <c:v>0</c:v>
                </c:pt>
                <c:pt idx="3880" formatCode="_(&quot;$&quot;* #,##0_);_(&quot;$&quot;* \(#,##0\);_(&quot;$&quot;* &quot;-&quot;??_);_(@_)">
                  <c:v>0</c:v>
                </c:pt>
                <c:pt idx="3881" formatCode="_(&quot;$&quot;* #,##0_);_(&quot;$&quot;* \(#,##0\);_(&quot;$&quot;* &quot;-&quot;??_);_(@_)">
                  <c:v>0</c:v>
                </c:pt>
                <c:pt idx="3882" formatCode="_(&quot;$&quot;* #,##0_);_(&quot;$&quot;* \(#,##0\);_(&quot;$&quot;* &quot;-&quot;??_);_(@_)">
                  <c:v>0</c:v>
                </c:pt>
                <c:pt idx="3883" formatCode="_(&quot;$&quot;* #,##0_);_(&quot;$&quot;* \(#,##0\);_(&quot;$&quot;* &quot;-&quot;??_);_(@_)">
                  <c:v>0</c:v>
                </c:pt>
                <c:pt idx="3884" formatCode="_(&quot;$&quot;* #,##0_);_(&quot;$&quot;* \(#,##0\);_(&quot;$&quot;* &quot;-&quot;??_);_(@_)">
                  <c:v>0</c:v>
                </c:pt>
                <c:pt idx="3885" formatCode="_(&quot;$&quot;* #,##0_);_(&quot;$&quot;* \(#,##0\);_(&quot;$&quot;* &quot;-&quot;??_);_(@_)">
                  <c:v>0</c:v>
                </c:pt>
                <c:pt idx="3886" formatCode="_(&quot;$&quot;* #,##0_);_(&quot;$&quot;* \(#,##0\);_(&quot;$&quot;* &quot;-&quot;??_);_(@_)">
                  <c:v>0</c:v>
                </c:pt>
                <c:pt idx="3887" formatCode="_(&quot;$&quot;* #,##0_);_(&quot;$&quot;* \(#,##0\);_(&quot;$&quot;* &quot;-&quot;??_);_(@_)">
                  <c:v>8.8424775957182131</c:v>
                </c:pt>
                <c:pt idx="3888" formatCode="_(&quot;$&quot;* #,##0_);_(&quot;$&quot;* \(#,##0\);_(&quot;$&quot;* &quot;-&quot;??_);_(@_)">
                  <c:v>36.558360654110885</c:v>
                </c:pt>
                <c:pt idx="3889" formatCode="_(&quot;$&quot;* #,##0_);_(&quot;$&quot;* \(#,##0\);_(&quot;$&quot;* &quot;-&quot;??_);_(@_)">
                  <c:v>0</c:v>
                </c:pt>
                <c:pt idx="3890" formatCode="_(&quot;$&quot;* #,##0_);_(&quot;$&quot;* \(#,##0\);_(&quot;$&quot;* &quot;-&quot;??_);_(@_)">
                  <c:v>0</c:v>
                </c:pt>
                <c:pt idx="3891" formatCode="_(&quot;$&quot;* #,##0_);_(&quot;$&quot;* \(#,##0\);_(&quot;$&quot;* &quot;-&quot;??_);_(@_)">
                  <c:v>2.2061305818035204</c:v>
                </c:pt>
                <c:pt idx="3892" formatCode="_(&quot;$&quot;* #,##0_);_(&quot;$&quot;* \(#,##0\);_(&quot;$&quot;* &quot;-&quot;??_);_(@_)">
                  <c:v>0</c:v>
                </c:pt>
                <c:pt idx="3893" formatCode="_(&quot;$&quot;* #,##0_);_(&quot;$&quot;* \(#,##0\);_(&quot;$&quot;* &quot;-&quot;??_);_(@_)">
                  <c:v>0</c:v>
                </c:pt>
                <c:pt idx="3894" formatCode="_(&quot;$&quot;* #,##0_);_(&quot;$&quot;* \(#,##0\);_(&quot;$&quot;* &quot;-&quot;??_);_(@_)">
                  <c:v>0</c:v>
                </c:pt>
                <c:pt idx="3895" formatCode="_(&quot;$&quot;* #,##0_);_(&quot;$&quot;* \(#,##0\);_(&quot;$&quot;* &quot;-&quot;??_);_(@_)">
                  <c:v>0</c:v>
                </c:pt>
                <c:pt idx="3896" formatCode="_(&quot;$&quot;* #,##0_);_(&quot;$&quot;* \(#,##0\);_(&quot;$&quot;* &quot;-&quot;??_);_(@_)">
                  <c:v>0</c:v>
                </c:pt>
                <c:pt idx="3897" formatCode="_(&quot;$&quot;* #,##0_);_(&quot;$&quot;* \(#,##0\);_(&quot;$&quot;* &quot;-&quot;??_);_(@_)">
                  <c:v>0</c:v>
                </c:pt>
                <c:pt idx="3898" formatCode="_(&quot;$&quot;* #,##0_);_(&quot;$&quot;* \(#,##0\);_(&quot;$&quot;* &quot;-&quot;??_);_(@_)">
                  <c:v>0</c:v>
                </c:pt>
                <c:pt idx="3899" formatCode="_(&quot;$&quot;* #,##0_);_(&quot;$&quot;* \(#,##0\);_(&quot;$&quot;* &quot;-&quot;??_);_(@_)">
                  <c:v>0</c:v>
                </c:pt>
                <c:pt idx="3900" formatCode="_(&quot;$&quot;* #,##0_);_(&quot;$&quot;* \(#,##0\);_(&quot;$&quot;* &quot;-&quot;??_);_(@_)">
                  <c:v>60.947374936604938</c:v>
                </c:pt>
                <c:pt idx="3901" formatCode="_(&quot;$&quot;* #,##0_);_(&quot;$&quot;* \(#,##0\);_(&quot;$&quot;* &quot;-&quot;??_);_(@_)">
                  <c:v>0</c:v>
                </c:pt>
                <c:pt idx="3902" formatCode="_(&quot;$&quot;* #,##0_);_(&quot;$&quot;* \(#,##0\);_(&quot;$&quot;* &quot;-&quot;??_);_(@_)">
                  <c:v>0</c:v>
                </c:pt>
                <c:pt idx="3903" formatCode="_(&quot;$&quot;* #,##0_);_(&quot;$&quot;* \(#,##0\);_(&quot;$&quot;* &quot;-&quot;??_);_(@_)">
                  <c:v>0</c:v>
                </c:pt>
                <c:pt idx="3904" formatCode="_(&quot;$&quot;* #,##0_);_(&quot;$&quot;* \(#,##0\);_(&quot;$&quot;* &quot;-&quot;??_);_(@_)">
                  <c:v>0</c:v>
                </c:pt>
                <c:pt idx="3905" formatCode="_(&quot;$&quot;* #,##0_);_(&quot;$&quot;* \(#,##0\);_(&quot;$&quot;* &quot;-&quot;??_);_(@_)">
                  <c:v>13.428949282114457</c:v>
                </c:pt>
                <c:pt idx="3906" formatCode="_(&quot;$&quot;* #,##0_);_(&quot;$&quot;* \(#,##0\);_(&quot;$&quot;* &quot;-&quot;??_);_(@_)">
                  <c:v>0</c:v>
                </c:pt>
                <c:pt idx="3907" formatCode="_(&quot;$&quot;* #,##0_);_(&quot;$&quot;* \(#,##0\);_(&quot;$&quot;* &quot;-&quot;??_);_(@_)">
                  <c:v>3.1274695489804465</c:v>
                </c:pt>
                <c:pt idx="3908" formatCode="_(&quot;$&quot;* #,##0_);_(&quot;$&quot;* \(#,##0\);_(&quot;$&quot;* &quot;-&quot;??_);_(@_)">
                  <c:v>0</c:v>
                </c:pt>
                <c:pt idx="3909" formatCode="_(&quot;$&quot;* #,##0_);_(&quot;$&quot;* \(#,##0\);_(&quot;$&quot;* &quot;-&quot;??_);_(@_)">
                  <c:v>1.8335344716845248</c:v>
                </c:pt>
                <c:pt idx="3910" formatCode="_(&quot;$&quot;* #,##0_);_(&quot;$&quot;* \(#,##0\);_(&quot;$&quot;* &quot;-&quot;??_);_(@_)">
                  <c:v>0</c:v>
                </c:pt>
                <c:pt idx="3911" formatCode="_(&quot;$&quot;* #,##0_);_(&quot;$&quot;* \(#,##0\);_(&quot;$&quot;* &quot;-&quot;??_);_(@_)">
                  <c:v>0</c:v>
                </c:pt>
                <c:pt idx="3912" formatCode="_(&quot;$&quot;* #,##0_);_(&quot;$&quot;* \(#,##0\);_(&quot;$&quot;* &quot;-&quot;??_);_(@_)">
                  <c:v>0</c:v>
                </c:pt>
                <c:pt idx="3913" formatCode="_(&quot;$&quot;* #,##0_);_(&quot;$&quot;* \(#,##0\);_(&quot;$&quot;* &quot;-&quot;??_);_(@_)">
                  <c:v>0</c:v>
                </c:pt>
                <c:pt idx="3914" formatCode="_(&quot;$&quot;* #,##0_);_(&quot;$&quot;* \(#,##0\);_(&quot;$&quot;* &quot;-&quot;??_);_(@_)">
                  <c:v>0.94946984307928861</c:v>
                </c:pt>
                <c:pt idx="3915" formatCode="_(&quot;$&quot;* #,##0_);_(&quot;$&quot;* \(#,##0\);_(&quot;$&quot;* &quot;-&quot;??_);_(@_)">
                  <c:v>1.6355114653825538</c:v>
                </c:pt>
                <c:pt idx="3916" formatCode="_(&quot;$&quot;* #,##0_);_(&quot;$&quot;* \(#,##0\);_(&quot;$&quot;* &quot;-&quot;??_);_(@_)">
                  <c:v>1.0109555627024416</c:v>
                </c:pt>
                <c:pt idx="3917" formatCode="_(&quot;$&quot;* #,##0_);_(&quot;$&quot;* \(#,##0\);_(&quot;$&quot;* &quot;-&quot;??_);_(@_)">
                  <c:v>4.5160345361900012</c:v>
                </c:pt>
                <c:pt idx="3918" formatCode="_(&quot;$&quot;* #,##0_);_(&quot;$&quot;* \(#,##0\);_(&quot;$&quot;* &quot;-&quot;??_);_(@_)">
                  <c:v>0</c:v>
                </c:pt>
                <c:pt idx="3919" formatCode="_(&quot;$&quot;* #,##0_);_(&quot;$&quot;* \(#,##0\);_(&quot;$&quot;* &quot;-&quot;??_);_(@_)">
                  <c:v>0</c:v>
                </c:pt>
                <c:pt idx="3920" formatCode="_(&quot;$&quot;* #,##0_);_(&quot;$&quot;* \(#,##0\);_(&quot;$&quot;* &quot;-&quot;??_);_(@_)">
                  <c:v>5.0651837187466482</c:v>
                </c:pt>
                <c:pt idx="3921" formatCode="_(&quot;$&quot;* #,##0_);_(&quot;$&quot;* \(#,##0\);_(&quot;$&quot;* &quot;-&quot;??_);_(@_)">
                  <c:v>0</c:v>
                </c:pt>
                <c:pt idx="3922" formatCode="_(&quot;$&quot;* #,##0_);_(&quot;$&quot;* \(#,##0\);_(&quot;$&quot;* &quot;-&quot;??_);_(@_)">
                  <c:v>0</c:v>
                </c:pt>
                <c:pt idx="3923" formatCode="_(&quot;$&quot;* #,##0_);_(&quot;$&quot;* \(#,##0\);_(&quot;$&quot;* &quot;-&quot;??_);_(@_)">
                  <c:v>1.8148277354518334</c:v>
                </c:pt>
                <c:pt idx="3924" formatCode="_(&quot;$&quot;* #,##0_);_(&quot;$&quot;* \(#,##0\);_(&quot;$&quot;* &quot;-&quot;??_);_(@_)">
                  <c:v>0</c:v>
                </c:pt>
                <c:pt idx="3925" formatCode="_(&quot;$&quot;* #,##0_);_(&quot;$&quot;* \(#,##0\);_(&quot;$&quot;* &quot;-&quot;??_);_(@_)">
                  <c:v>0.56950584650695291</c:v>
                </c:pt>
                <c:pt idx="3926" formatCode="_(&quot;$&quot;* #,##0_);_(&quot;$&quot;* \(#,##0\);_(&quot;$&quot;* &quot;-&quot;??_);_(@_)">
                  <c:v>2.9091719883067979</c:v>
                </c:pt>
                <c:pt idx="3927" formatCode="_(&quot;$&quot;* #,##0_);_(&quot;$&quot;* \(#,##0\);_(&quot;$&quot;* &quot;-&quot;??_);_(@_)">
                  <c:v>0</c:v>
                </c:pt>
                <c:pt idx="3928" formatCode="_(&quot;$&quot;* #,##0_);_(&quot;$&quot;* \(#,##0\);_(&quot;$&quot;* &quot;-&quot;??_);_(@_)">
                  <c:v>87.223359005255546</c:v>
                </c:pt>
                <c:pt idx="3929" formatCode="_(&quot;$&quot;* #,##0_);_(&quot;$&quot;* \(#,##0\);_(&quot;$&quot;* &quot;-&quot;??_);_(@_)">
                  <c:v>0</c:v>
                </c:pt>
                <c:pt idx="3930" formatCode="_(&quot;$&quot;* #,##0_);_(&quot;$&quot;* \(#,##0\);_(&quot;$&quot;* &quot;-&quot;??_);_(@_)">
                  <c:v>0</c:v>
                </c:pt>
                <c:pt idx="3931" formatCode="_(&quot;$&quot;* #,##0_);_(&quot;$&quot;* \(#,##0\);_(&quot;$&quot;* &quot;-&quot;??_);_(@_)">
                  <c:v>0</c:v>
                </c:pt>
                <c:pt idx="3932" formatCode="_(&quot;$&quot;* #,##0_);_(&quot;$&quot;* \(#,##0\);_(&quot;$&quot;* &quot;-&quot;??_);_(@_)">
                  <c:v>0</c:v>
                </c:pt>
                <c:pt idx="3933" formatCode="_(&quot;$&quot;* #,##0_);_(&quot;$&quot;* \(#,##0\);_(&quot;$&quot;* &quot;-&quot;??_);_(@_)">
                  <c:v>26.721581770774161</c:v>
                </c:pt>
                <c:pt idx="3934" formatCode="_(&quot;$&quot;* #,##0_);_(&quot;$&quot;* \(#,##0\);_(&quot;$&quot;* &quot;-&quot;??_);_(@_)">
                  <c:v>0</c:v>
                </c:pt>
                <c:pt idx="3935" formatCode="_(&quot;$&quot;* #,##0_);_(&quot;$&quot;* \(#,##0\);_(&quot;$&quot;* &quot;-&quot;??_);_(@_)">
                  <c:v>8.8447477589045782</c:v>
                </c:pt>
                <c:pt idx="3936" formatCode="_(&quot;$&quot;* #,##0_);_(&quot;$&quot;* \(#,##0\);_(&quot;$&quot;* &quot;-&quot;??_);_(@_)">
                  <c:v>0</c:v>
                </c:pt>
                <c:pt idx="3937" formatCode="_(&quot;$&quot;* #,##0_);_(&quot;$&quot;* \(#,##0\);_(&quot;$&quot;* &quot;-&quot;??_);_(@_)">
                  <c:v>9.1821118388688383</c:v>
                </c:pt>
                <c:pt idx="3938" formatCode="_(&quot;$&quot;* #,##0_);_(&quot;$&quot;* \(#,##0\);_(&quot;$&quot;* &quot;-&quot;??_);_(@_)">
                  <c:v>3.9143422154285514</c:v>
                </c:pt>
                <c:pt idx="3939" formatCode="_(&quot;$&quot;* #,##0_);_(&quot;$&quot;* \(#,##0\);_(&quot;$&quot;* &quot;-&quot;??_);_(@_)">
                  <c:v>0</c:v>
                </c:pt>
                <c:pt idx="3940" formatCode="_(&quot;$&quot;* #,##0_);_(&quot;$&quot;* \(#,##0\);_(&quot;$&quot;* &quot;-&quot;??_);_(@_)">
                  <c:v>0</c:v>
                </c:pt>
                <c:pt idx="3941" formatCode="_(&quot;$&quot;* #,##0_);_(&quot;$&quot;* \(#,##0\);_(&quot;$&quot;* &quot;-&quot;??_);_(@_)">
                  <c:v>3.9998193595958891</c:v>
                </c:pt>
                <c:pt idx="3942" formatCode="_(&quot;$&quot;* #,##0_);_(&quot;$&quot;* \(#,##0\);_(&quot;$&quot;* &quot;-&quot;??_);_(@_)">
                  <c:v>1.3629602104929857</c:v>
                </c:pt>
                <c:pt idx="3943" formatCode="_(&quot;$&quot;* #,##0_);_(&quot;$&quot;* \(#,##0\);_(&quot;$&quot;* &quot;-&quot;??_);_(@_)">
                  <c:v>3.119434548976483</c:v>
                </c:pt>
                <c:pt idx="3944" formatCode="_(&quot;$&quot;* #,##0_);_(&quot;$&quot;* \(#,##0\);_(&quot;$&quot;* &quot;-&quot;??_);_(@_)">
                  <c:v>3.6701768594617445</c:v>
                </c:pt>
                <c:pt idx="3945" formatCode="_(&quot;$&quot;* #,##0_);_(&quot;$&quot;* \(#,##0\);_(&quot;$&quot;* &quot;-&quot;??_);_(@_)">
                  <c:v>0</c:v>
                </c:pt>
                <c:pt idx="3946" formatCode="_(&quot;$&quot;* #,##0_);_(&quot;$&quot;* \(#,##0\);_(&quot;$&quot;* &quot;-&quot;??_);_(@_)">
                  <c:v>0</c:v>
                </c:pt>
                <c:pt idx="3947" formatCode="_(&quot;$&quot;* #,##0_);_(&quot;$&quot;* \(#,##0\);_(&quot;$&quot;* &quot;-&quot;??_);_(@_)">
                  <c:v>0</c:v>
                </c:pt>
                <c:pt idx="3948" formatCode="_(&quot;$&quot;* #,##0_);_(&quot;$&quot;* \(#,##0\);_(&quot;$&quot;* &quot;-&quot;??_);_(@_)">
                  <c:v>0</c:v>
                </c:pt>
                <c:pt idx="3949" formatCode="_(&quot;$&quot;* #,##0_);_(&quot;$&quot;* \(#,##0\);_(&quot;$&quot;* &quot;-&quot;??_);_(@_)">
                  <c:v>6.2277177573146778</c:v>
                </c:pt>
                <c:pt idx="3950" formatCode="_(&quot;$&quot;* #,##0_);_(&quot;$&quot;* \(#,##0\);_(&quot;$&quot;* &quot;-&quot;??_);_(@_)">
                  <c:v>0</c:v>
                </c:pt>
                <c:pt idx="3951" formatCode="_(&quot;$&quot;* #,##0_);_(&quot;$&quot;* \(#,##0\);_(&quot;$&quot;* &quot;-&quot;??_);_(@_)">
                  <c:v>0</c:v>
                </c:pt>
                <c:pt idx="3952" formatCode="_(&quot;$&quot;* #,##0_);_(&quot;$&quot;* \(#,##0\);_(&quot;$&quot;* &quot;-&quot;??_);_(@_)">
                  <c:v>0</c:v>
                </c:pt>
                <c:pt idx="3953" formatCode="_(&quot;$&quot;* #,##0_);_(&quot;$&quot;* \(#,##0\);_(&quot;$&quot;* &quot;-&quot;??_);_(@_)">
                  <c:v>0</c:v>
                </c:pt>
                <c:pt idx="3954" formatCode="_(&quot;$&quot;* #,##0_);_(&quot;$&quot;* \(#,##0\);_(&quot;$&quot;* &quot;-&quot;??_);_(@_)">
                  <c:v>0</c:v>
                </c:pt>
                <c:pt idx="3955" formatCode="_(&quot;$&quot;* #,##0_);_(&quot;$&quot;* \(#,##0\);_(&quot;$&quot;* &quot;-&quot;??_);_(@_)">
                  <c:v>0</c:v>
                </c:pt>
                <c:pt idx="3956" formatCode="_(&quot;$&quot;* #,##0_);_(&quot;$&quot;* \(#,##0\);_(&quot;$&quot;* &quot;-&quot;??_);_(@_)">
                  <c:v>0</c:v>
                </c:pt>
                <c:pt idx="3957" formatCode="_(&quot;$&quot;* #,##0_);_(&quot;$&quot;* \(#,##0\);_(&quot;$&quot;* &quot;-&quot;??_);_(@_)">
                  <c:v>0</c:v>
                </c:pt>
                <c:pt idx="3958" formatCode="_(&quot;$&quot;* #,##0_);_(&quot;$&quot;* \(#,##0\);_(&quot;$&quot;* &quot;-&quot;??_);_(@_)">
                  <c:v>0</c:v>
                </c:pt>
                <c:pt idx="3959" formatCode="_(&quot;$&quot;* #,##0_);_(&quot;$&quot;* \(#,##0\);_(&quot;$&quot;* &quot;-&quot;??_);_(@_)">
                  <c:v>0</c:v>
                </c:pt>
                <c:pt idx="3960" formatCode="_(&quot;$&quot;* #,##0_);_(&quot;$&quot;* \(#,##0\);_(&quot;$&quot;* &quot;-&quot;??_);_(@_)">
                  <c:v>0</c:v>
                </c:pt>
                <c:pt idx="3961" formatCode="_(&quot;$&quot;* #,##0_);_(&quot;$&quot;* \(#,##0\);_(&quot;$&quot;* &quot;-&quot;??_);_(@_)">
                  <c:v>0</c:v>
                </c:pt>
                <c:pt idx="3962" formatCode="_(&quot;$&quot;* #,##0_);_(&quot;$&quot;* \(#,##0\);_(&quot;$&quot;* &quot;-&quot;??_);_(@_)">
                  <c:v>19.450252663101793</c:v>
                </c:pt>
                <c:pt idx="3963" formatCode="_(&quot;$&quot;* #,##0_);_(&quot;$&quot;* \(#,##0\);_(&quot;$&quot;* &quot;-&quot;??_);_(@_)">
                  <c:v>7.3505630074564783</c:v>
                </c:pt>
                <c:pt idx="3964" formatCode="_(&quot;$&quot;* #,##0_);_(&quot;$&quot;* \(#,##0\);_(&quot;$&quot;* &quot;-&quot;??_);_(@_)">
                  <c:v>0</c:v>
                </c:pt>
                <c:pt idx="3965" formatCode="_(&quot;$&quot;* #,##0_);_(&quot;$&quot;* \(#,##0\);_(&quot;$&quot;* &quot;-&quot;??_);_(@_)">
                  <c:v>0</c:v>
                </c:pt>
                <c:pt idx="3966" formatCode="_(&quot;$&quot;* #,##0_);_(&quot;$&quot;* \(#,##0\);_(&quot;$&quot;* &quot;-&quot;??_);_(@_)">
                  <c:v>9.321652140360964</c:v>
                </c:pt>
                <c:pt idx="3967" formatCode="_(&quot;$&quot;* #,##0_);_(&quot;$&quot;* \(#,##0\);_(&quot;$&quot;* &quot;-&quot;??_);_(@_)">
                  <c:v>107.04971623888243</c:v>
                </c:pt>
                <c:pt idx="3968" formatCode="_(&quot;$&quot;* #,##0_);_(&quot;$&quot;* \(#,##0\);_(&quot;$&quot;* &quot;-&quot;??_);_(@_)">
                  <c:v>0</c:v>
                </c:pt>
                <c:pt idx="3969" formatCode="_(&quot;$&quot;* #,##0_);_(&quot;$&quot;* \(#,##0\);_(&quot;$&quot;* &quot;-&quot;??_);_(@_)">
                  <c:v>0</c:v>
                </c:pt>
                <c:pt idx="3970" formatCode="_(&quot;$&quot;* #,##0_);_(&quot;$&quot;* \(#,##0\);_(&quot;$&quot;* &quot;-&quot;??_);_(@_)">
                  <c:v>0</c:v>
                </c:pt>
                <c:pt idx="3971" formatCode="_(&quot;$&quot;* #,##0_);_(&quot;$&quot;* \(#,##0\);_(&quot;$&quot;* &quot;-&quot;??_);_(@_)">
                  <c:v>0</c:v>
                </c:pt>
                <c:pt idx="3972" formatCode="_(&quot;$&quot;* #,##0_);_(&quot;$&quot;* \(#,##0\);_(&quot;$&quot;* &quot;-&quot;??_);_(@_)">
                  <c:v>0</c:v>
                </c:pt>
                <c:pt idx="3973" formatCode="_(&quot;$&quot;* #,##0_);_(&quot;$&quot;* \(#,##0\);_(&quot;$&quot;* &quot;-&quot;??_);_(@_)">
                  <c:v>8.7526747980532509</c:v>
                </c:pt>
                <c:pt idx="3974" formatCode="_(&quot;$&quot;* #,##0_);_(&quot;$&quot;* \(#,##0\);_(&quot;$&quot;* &quot;-&quot;??_);_(@_)">
                  <c:v>0</c:v>
                </c:pt>
                <c:pt idx="3975" formatCode="_(&quot;$&quot;* #,##0_);_(&quot;$&quot;* \(#,##0\);_(&quot;$&quot;* &quot;-&quot;??_);_(@_)">
                  <c:v>2.7091377190967787</c:v>
                </c:pt>
                <c:pt idx="3976" formatCode="_(&quot;$&quot;* #,##0_);_(&quot;$&quot;* \(#,##0\);_(&quot;$&quot;* &quot;-&quot;??_);_(@_)">
                  <c:v>0</c:v>
                </c:pt>
                <c:pt idx="3977" formatCode="_(&quot;$&quot;* #,##0_);_(&quot;$&quot;* \(#,##0\);_(&quot;$&quot;* &quot;-&quot;??_);_(@_)">
                  <c:v>0</c:v>
                </c:pt>
                <c:pt idx="3978" formatCode="_(&quot;$&quot;* #,##0_);_(&quot;$&quot;* \(#,##0\);_(&quot;$&quot;* &quot;-&quot;??_);_(@_)">
                  <c:v>0</c:v>
                </c:pt>
                <c:pt idx="3979" formatCode="_(&quot;$&quot;* #,##0_);_(&quot;$&quot;* \(#,##0\);_(&quot;$&quot;* &quot;-&quot;??_);_(@_)">
                  <c:v>0</c:v>
                </c:pt>
                <c:pt idx="3980" formatCode="_(&quot;$&quot;* #,##0_);_(&quot;$&quot;* \(#,##0\);_(&quot;$&quot;* &quot;-&quot;??_);_(@_)">
                  <c:v>0</c:v>
                </c:pt>
                <c:pt idx="3981" formatCode="_(&quot;$&quot;* #,##0_);_(&quot;$&quot;* \(#,##0\);_(&quot;$&quot;* &quot;-&quot;??_);_(@_)">
                  <c:v>24.928536890976336</c:v>
                </c:pt>
                <c:pt idx="3982" formatCode="_(&quot;$&quot;* #,##0_);_(&quot;$&quot;* \(#,##0\);_(&quot;$&quot;* &quot;-&quot;??_);_(@_)">
                  <c:v>0</c:v>
                </c:pt>
                <c:pt idx="3983" formatCode="_(&quot;$&quot;* #,##0_);_(&quot;$&quot;* \(#,##0\);_(&quot;$&quot;* &quot;-&quot;??_);_(@_)">
                  <c:v>0</c:v>
                </c:pt>
                <c:pt idx="3984" formatCode="_(&quot;$&quot;* #,##0_);_(&quot;$&quot;* \(#,##0\);_(&quot;$&quot;* &quot;-&quot;??_);_(@_)">
                  <c:v>0</c:v>
                </c:pt>
                <c:pt idx="3985" formatCode="_(&quot;$&quot;* #,##0_);_(&quot;$&quot;* \(#,##0\);_(&quot;$&quot;* &quot;-&quot;??_);_(@_)">
                  <c:v>0</c:v>
                </c:pt>
                <c:pt idx="3986" formatCode="_(&quot;$&quot;* #,##0_);_(&quot;$&quot;* \(#,##0\);_(&quot;$&quot;* &quot;-&quot;??_);_(@_)">
                  <c:v>3.3141865644411133</c:v>
                </c:pt>
                <c:pt idx="3987" formatCode="_(&quot;$&quot;* #,##0_);_(&quot;$&quot;* \(#,##0\);_(&quot;$&quot;* &quot;-&quot;??_);_(@_)">
                  <c:v>0</c:v>
                </c:pt>
                <c:pt idx="3988" formatCode="_(&quot;$&quot;* #,##0_);_(&quot;$&quot;* \(#,##0\);_(&quot;$&quot;* &quot;-&quot;??_);_(@_)">
                  <c:v>0</c:v>
                </c:pt>
                <c:pt idx="3989" formatCode="_(&quot;$&quot;* #,##0_);_(&quot;$&quot;* \(#,##0\);_(&quot;$&quot;* &quot;-&quot;??_);_(@_)">
                  <c:v>0</c:v>
                </c:pt>
                <c:pt idx="3990" formatCode="_(&quot;$&quot;* #,##0_);_(&quot;$&quot;* \(#,##0\);_(&quot;$&quot;* &quot;-&quot;??_);_(@_)">
                  <c:v>0</c:v>
                </c:pt>
                <c:pt idx="3991" formatCode="_(&quot;$&quot;* #,##0_);_(&quot;$&quot;* \(#,##0\);_(&quot;$&quot;* &quot;-&quot;??_);_(@_)">
                  <c:v>6.839459486466188</c:v>
                </c:pt>
                <c:pt idx="3992" formatCode="_(&quot;$&quot;* #,##0_);_(&quot;$&quot;* \(#,##0\);_(&quot;$&quot;* &quot;-&quot;??_);_(@_)">
                  <c:v>0</c:v>
                </c:pt>
                <c:pt idx="3993" formatCode="_(&quot;$&quot;* #,##0_);_(&quot;$&quot;* \(#,##0\);_(&quot;$&quot;* &quot;-&quot;??_);_(@_)">
                  <c:v>0</c:v>
                </c:pt>
                <c:pt idx="3994" formatCode="_(&quot;$&quot;* #,##0_);_(&quot;$&quot;* \(#,##0\);_(&quot;$&quot;* &quot;-&quot;??_);_(@_)">
                  <c:v>0</c:v>
                </c:pt>
                <c:pt idx="3995" formatCode="_(&quot;$&quot;* #,##0_);_(&quot;$&quot;* \(#,##0\);_(&quot;$&quot;* &quot;-&quot;??_);_(@_)">
                  <c:v>17.676946390222355</c:v>
                </c:pt>
                <c:pt idx="3996" formatCode="_(&quot;$&quot;* #,##0_);_(&quot;$&quot;* \(#,##0\);_(&quot;$&quot;* &quot;-&quot;??_);_(@_)">
                  <c:v>2.6110416613082297</c:v>
                </c:pt>
                <c:pt idx="3997" formatCode="_(&quot;$&quot;* #,##0_);_(&quot;$&quot;* \(#,##0\);_(&quot;$&quot;* &quot;-&quot;??_);_(@_)">
                  <c:v>0</c:v>
                </c:pt>
                <c:pt idx="3998" formatCode="_(&quot;$&quot;* #,##0_);_(&quot;$&quot;* \(#,##0\);_(&quot;$&quot;* &quot;-&quot;??_);_(@_)">
                  <c:v>71.13182528946723</c:v>
                </c:pt>
                <c:pt idx="3999" formatCode="_(&quot;$&quot;* #,##0_);_(&quot;$&quot;* \(#,##0\);_(&quot;$&quot;* &quot;-&quot;??_);_(@_)">
                  <c:v>80.0509011936619</c:v>
                </c:pt>
                <c:pt idx="4000" formatCode="_(&quot;$&quot;* #,##0_);_(&quot;$&quot;* \(#,##0\);_(&quot;$&quot;* &quot;-&quot;??_);_(@_)">
                  <c:v>0</c:v>
                </c:pt>
                <c:pt idx="4001" formatCode="_(&quot;$&quot;* #,##0_);_(&quot;$&quot;* \(#,##0\);_(&quot;$&quot;* &quot;-&quot;??_);_(@_)">
                  <c:v>0</c:v>
                </c:pt>
                <c:pt idx="4002" formatCode="_(&quot;$&quot;* #,##0_);_(&quot;$&quot;* \(#,##0\);_(&quot;$&quot;* &quot;-&quot;??_);_(@_)">
                  <c:v>4.106239143683089</c:v>
                </c:pt>
                <c:pt idx="4003" formatCode="_(&quot;$&quot;* #,##0_);_(&quot;$&quot;* \(#,##0\);_(&quot;$&quot;* &quot;-&quot;??_);_(@_)">
                  <c:v>0</c:v>
                </c:pt>
                <c:pt idx="4004" formatCode="_(&quot;$&quot;* #,##0_);_(&quot;$&quot;* \(#,##0\);_(&quot;$&quot;* &quot;-&quot;??_);_(@_)">
                  <c:v>0</c:v>
                </c:pt>
                <c:pt idx="4005" formatCode="_(&quot;$&quot;* #,##0_);_(&quot;$&quot;* \(#,##0\);_(&quot;$&quot;* &quot;-&quot;??_);_(@_)">
                  <c:v>12.752169003704108</c:v>
                </c:pt>
                <c:pt idx="4006" formatCode="_(&quot;$&quot;* #,##0_);_(&quot;$&quot;* \(#,##0\);_(&quot;$&quot;* &quot;-&quot;??_);_(@_)">
                  <c:v>3.4162975473258412</c:v>
                </c:pt>
                <c:pt idx="4007" formatCode="_(&quot;$&quot;* #,##0_);_(&quot;$&quot;* \(#,##0\);_(&quot;$&quot;* &quot;-&quot;??_);_(@_)">
                  <c:v>8.9881772503277819</c:v>
                </c:pt>
                <c:pt idx="4008" formatCode="_(&quot;$&quot;* #,##0_);_(&quot;$&quot;* \(#,##0\);_(&quot;$&quot;* &quot;-&quot;??_);_(@_)">
                  <c:v>0</c:v>
                </c:pt>
                <c:pt idx="4009" formatCode="_(&quot;$&quot;* #,##0_);_(&quot;$&quot;* \(#,##0\);_(&quot;$&quot;* &quot;-&quot;??_);_(@_)">
                  <c:v>0</c:v>
                </c:pt>
                <c:pt idx="4010" formatCode="_(&quot;$&quot;* #,##0_);_(&quot;$&quot;* \(#,##0\);_(&quot;$&quot;* &quot;-&quot;??_);_(@_)">
                  <c:v>0</c:v>
                </c:pt>
                <c:pt idx="4011" formatCode="_(&quot;$&quot;* #,##0_);_(&quot;$&quot;* \(#,##0\);_(&quot;$&quot;* &quot;-&quot;??_);_(@_)">
                  <c:v>0</c:v>
                </c:pt>
                <c:pt idx="4012" formatCode="_(&quot;$&quot;* #,##0_);_(&quot;$&quot;* \(#,##0\);_(&quot;$&quot;* &quot;-&quot;??_);_(@_)">
                  <c:v>1.72388123153896</c:v>
                </c:pt>
                <c:pt idx="4013" formatCode="_(&quot;$&quot;* #,##0_);_(&quot;$&quot;* \(#,##0\);_(&quot;$&quot;* &quot;-&quot;??_);_(@_)">
                  <c:v>4.807273989503944</c:v>
                </c:pt>
                <c:pt idx="4014" formatCode="_(&quot;$&quot;* #,##0_);_(&quot;$&quot;* \(#,##0\);_(&quot;$&quot;* &quot;-&quot;??_);_(@_)">
                  <c:v>0</c:v>
                </c:pt>
                <c:pt idx="4015" formatCode="_(&quot;$&quot;* #,##0_);_(&quot;$&quot;* \(#,##0\);_(&quot;$&quot;* &quot;-&quot;??_);_(@_)">
                  <c:v>0</c:v>
                </c:pt>
                <c:pt idx="4016" formatCode="_(&quot;$&quot;* #,##0_);_(&quot;$&quot;* \(#,##0\);_(&quot;$&quot;* &quot;-&quot;??_);_(@_)">
                  <c:v>3.3478182215771941</c:v>
                </c:pt>
                <c:pt idx="4017" formatCode="_(&quot;$&quot;* #,##0_);_(&quot;$&quot;* \(#,##0\);_(&quot;$&quot;* &quot;-&quot;??_);_(@_)">
                  <c:v>0</c:v>
                </c:pt>
                <c:pt idx="4018" formatCode="_(&quot;$&quot;* #,##0_);_(&quot;$&quot;* \(#,##0\);_(&quot;$&quot;* &quot;-&quot;??_);_(@_)">
                  <c:v>0</c:v>
                </c:pt>
                <c:pt idx="4019" formatCode="_(&quot;$&quot;* #,##0_);_(&quot;$&quot;* \(#,##0\);_(&quot;$&quot;* &quot;-&quot;??_);_(@_)">
                  <c:v>0</c:v>
                </c:pt>
                <c:pt idx="4020" formatCode="_(&quot;$&quot;* #,##0_);_(&quot;$&quot;* \(#,##0\);_(&quot;$&quot;* &quot;-&quot;??_);_(@_)">
                  <c:v>0</c:v>
                </c:pt>
                <c:pt idx="4021" formatCode="_(&quot;$&quot;* #,##0_);_(&quot;$&quot;* \(#,##0\);_(&quot;$&quot;* &quot;-&quot;??_);_(@_)">
                  <c:v>0</c:v>
                </c:pt>
                <c:pt idx="4022" formatCode="_(&quot;$&quot;* #,##0_);_(&quot;$&quot;* \(#,##0\);_(&quot;$&quot;* &quot;-&quot;??_);_(@_)">
                  <c:v>6.6261483278781625</c:v>
                </c:pt>
                <c:pt idx="4023" formatCode="_(&quot;$&quot;* #,##0_);_(&quot;$&quot;* \(#,##0\);_(&quot;$&quot;* &quot;-&quot;??_);_(@_)">
                  <c:v>42.565426180411954</c:v>
                </c:pt>
                <c:pt idx="4024" formatCode="_(&quot;$&quot;* #,##0_);_(&quot;$&quot;* \(#,##0\);_(&quot;$&quot;* &quot;-&quot;??_);_(@_)">
                  <c:v>14.330689995553392</c:v>
                </c:pt>
                <c:pt idx="4025" formatCode="_(&quot;$&quot;* #,##0_);_(&quot;$&quot;* \(#,##0\);_(&quot;$&quot;* &quot;-&quot;??_);_(@_)">
                  <c:v>0</c:v>
                </c:pt>
                <c:pt idx="4026" formatCode="_(&quot;$&quot;* #,##0_);_(&quot;$&quot;* \(#,##0\);_(&quot;$&quot;* &quot;-&quot;??_);_(@_)">
                  <c:v>0</c:v>
                </c:pt>
                <c:pt idx="4027" formatCode="_(&quot;$&quot;* #,##0_);_(&quot;$&quot;* \(#,##0\);_(&quot;$&quot;* &quot;-&quot;??_);_(@_)">
                  <c:v>0</c:v>
                </c:pt>
                <c:pt idx="4028" formatCode="_(&quot;$&quot;* #,##0_);_(&quot;$&quot;* \(#,##0\);_(&quot;$&quot;* &quot;-&quot;??_);_(@_)">
                  <c:v>3.9143067336257675</c:v>
                </c:pt>
                <c:pt idx="4029" formatCode="_(&quot;$&quot;* #,##0_);_(&quot;$&quot;* \(#,##0\);_(&quot;$&quot;* &quot;-&quot;??_);_(@_)">
                  <c:v>0</c:v>
                </c:pt>
                <c:pt idx="4030" formatCode="_(&quot;$&quot;* #,##0_);_(&quot;$&quot;* \(#,##0\);_(&quot;$&quot;* &quot;-&quot;??_);_(@_)">
                  <c:v>4.0237919812811009</c:v>
                </c:pt>
                <c:pt idx="4031" formatCode="_(&quot;$&quot;* #,##0_);_(&quot;$&quot;* \(#,##0\);_(&quot;$&quot;* &quot;-&quot;??_);_(@_)">
                  <c:v>3.4757914263561243</c:v>
                </c:pt>
                <c:pt idx="4032" formatCode="_(&quot;$&quot;* #,##0_);_(&quot;$&quot;* \(#,##0\);_(&quot;$&quot;* &quot;-&quot;??_);_(@_)">
                  <c:v>0</c:v>
                </c:pt>
                <c:pt idx="4033" formatCode="_(&quot;$&quot;* #,##0_);_(&quot;$&quot;* \(#,##0\);_(&quot;$&quot;* &quot;-&quot;??_);_(@_)">
                  <c:v>0</c:v>
                </c:pt>
                <c:pt idx="4034" formatCode="_(&quot;$&quot;* #,##0_);_(&quot;$&quot;* \(#,##0\);_(&quot;$&quot;* &quot;-&quot;??_);_(@_)">
                  <c:v>51.68886311018673</c:v>
                </c:pt>
                <c:pt idx="4035" formatCode="_(&quot;$&quot;* #,##0_);_(&quot;$&quot;* \(#,##0\);_(&quot;$&quot;* &quot;-&quot;??_);_(@_)">
                  <c:v>0</c:v>
                </c:pt>
                <c:pt idx="4036" formatCode="_(&quot;$&quot;* #,##0_);_(&quot;$&quot;* \(#,##0\);_(&quot;$&quot;* &quot;-&quot;??_);_(@_)">
                  <c:v>0</c:v>
                </c:pt>
                <c:pt idx="4037" formatCode="_(&quot;$&quot;* #,##0_);_(&quot;$&quot;* \(#,##0\);_(&quot;$&quot;* &quot;-&quot;??_);_(@_)">
                  <c:v>0</c:v>
                </c:pt>
                <c:pt idx="4038" formatCode="_(&quot;$&quot;* #,##0_);_(&quot;$&quot;* \(#,##0\);_(&quot;$&quot;* &quot;-&quot;??_);_(@_)">
                  <c:v>0</c:v>
                </c:pt>
                <c:pt idx="4039" formatCode="_(&quot;$&quot;* #,##0_);_(&quot;$&quot;* \(#,##0\);_(&quot;$&quot;* &quot;-&quot;??_);_(@_)">
                  <c:v>0</c:v>
                </c:pt>
                <c:pt idx="4040" formatCode="_(&quot;$&quot;* #,##0_);_(&quot;$&quot;* \(#,##0\);_(&quot;$&quot;* &quot;-&quot;??_);_(@_)">
                  <c:v>29.734301672234555</c:v>
                </c:pt>
                <c:pt idx="4041" formatCode="_(&quot;$&quot;* #,##0_);_(&quot;$&quot;* \(#,##0\);_(&quot;$&quot;* &quot;-&quot;??_);_(@_)">
                  <c:v>0</c:v>
                </c:pt>
                <c:pt idx="4042" formatCode="_(&quot;$&quot;* #,##0_);_(&quot;$&quot;* \(#,##0\);_(&quot;$&quot;* &quot;-&quot;??_);_(@_)">
                  <c:v>0</c:v>
                </c:pt>
                <c:pt idx="4043" formatCode="_(&quot;$&quot;* #,##0_);_(&quot;$&quot;* \(#,##0\);_(&quot;$&quot;* &quot;-&quot;??_);_(@_)">
                  <c:v>1.7511676350320673</c:v>
                </c:pt>
                <c:pt idx="4044" formatCode="_(&quot;$&quot;* #,##0_);_(&quot;$&quot;* \(#,##0\);_(&quot;$&quot;* &quot;-&quot;??_);_(@_)">
                  <c:v>0</c:v>
                </c:pt>
                <c:pt idx="4045" formatCode="_(&quot;$&quot;* #,##0_);_(&quot;$&quot;* \(#,##0\);_(&quot;$&quot;* &quot;-&quot;??_);_(@_)">
                  <c:v>0</c:v>
                </c:pt>
                <c:pt idx="4046" formatCode="_(&quot;$&quot;* #,##0_);_(&quot;$&quot;* \(#,##0\);_(&quot;$&quot;* &quot;-&quot;??_);_(@_)">
                  <c:v>0</c:v>
                </c:pt>
                <c:pt idx="4047" formatCode="_(&quot;$&quot;* #,##0_);_(&quot;$&quot;* \(#,##0\);_(&quot;$&quot;* &quot;-&quot;??_);_(@_)">
                  <c:v>0</c:v>
                </c:pt>
                <c:pt idx="4048" formatCode="_(&quot;$&quot;* #,##0_);_(&quot;$&quot;* \(#,##0\);_(&quot;$&quot;* &quot;-&quot;??_);_(@_)">
                  <c:v>49.153496691477763</c:v>
                </c:pt>
                <c:pt idx="4049" formatCode="_(&quot;$&quot;* #,##0_);_(&quot;$&quot;* \(#,##0\);_(&quot;$&quot;* &quot;-&quot;??_);_(@_)">
                  <c:v>0</c:v>
                </c:pt>
                <c:pt idx="4050" formatCode="_(&quot;$&quot;* #,##0_);_(&quot;$&quot;* \(#,##0\);_(&quot;$&quot;* &quot;-&quot;??_);_(@_)">
                  <c:v>0</c:v>
                </c:pt>
                <c:pt idx="4051" formatCode="_(&quot;$&quot;* #,##0_);_(&quot;$&quot;* \(#,##0\);_(&quot;$&quot;* &quot;-&quot;??_);_(@_)">
                  <c:v>1.5602831506805528</c:v>
                </c:pt>
                <c:pt idx="4052" formatCode="_(&quot;$&quot;* #,##0_);_(&quot;$&quot;* \(#,##0\);_(&quot;$&quot;* &quot;-&quot;??_);_(@_)">
                  <c:v>0</c:v>
                </c:pt>
                <c:pt idx="4053" formatCode="_(&quot;$&quot;* #,##0_);_(&quot;$&quot;* \(#,##0\);_(&quot;$&quot;* &quot;-&quot;??_);_(@_)">
                  <c:v>0</c:v>
                </c:pt>
                <c:pt idx="4054" formatCode="_(&quot;$&quot;* #,##0_);_(&quot;$&quot;* \(#,##0\);_(&quot;$&quot;* &quot;-&quot;??_);_(@_)">
                  <c:v>0</c:v>
                </c:pt>
                <c:pt idx="4055" formatCode="_(&quot;$&quot;* #,##0_);_(&quot;$&quot;* \(#,##0\);_(&quot;$&quot;* &quot;-&quot;??_);_(@_)">
                  <c:v>51.649939634060125</c:v>
                </c:pt>
                <c:pt idx="4056" formatCode="_(&quot;$&quot;* #,##0_);_(&quot;$&quot;* \(#,##0\);_(&quot;$&quot;* &quot;-&quot;??_);_(@_)">
                  <c:v>2.1915013829185286</c:v>
                </c:pt>
                <c:pt idx="4057" formatCode="_(&quot;$&quot;* #,##0_);_(&quot;$&quot;* \(#,##0\);_(&quot;$&quot;* &quot;-&quot;??_);_(@_)">
                  <c:v>0</c:v>
                </c:pt>
                <c:pt idx="4058" formatCode="_(&quot;$&quot;* #,##0_);_(&quot;$&quot;* \(#,##0\);_(&quot;$&quot;* &quot;-&quot;??_);_(@_)">
                  <c:v>0</c:v>
                </c:pt>
                <c:pt idx="4059" formatCode="_(&quot;$&quot;* #,##0_);_(&quot;$&quot;* \(#,##0\);_(&quot;$&quot;* &quot;-&quot;??_);_(@_)">
                  <c:v>0</c:v>
                </c:pt>
                <c:pt idx="4060" formatCode="_(&quot;$&quot;* #,##0_);_(&quot;$&quot;* \(#,##0\);_(&quot;$&quot;* &quot;-&quot;??_);_(@_)">
                  <c:v>0</c:v>
                </c:pt>
                <c:pt idx="4061" formatCode="_(&quot;$&quot;* #,##0_);_(&quot;$&quot;* \(#,##0\);_(&quot;$&quot;* &quot;-&quot;??_);_(@_)">
                  <c:v>6.3325888482954973</c:v>
                </c:pt>
                <c:pt idx="4062" formatCode="_(&quot;$&quot;* #,##0_);_(&quot;$&quot;* \(#,##0\);_(&quot;$&quot;* &quot;-&quot;??_);_(@_)">
                  <c:v>0</c:v>
                </c:pt>
                <c:pt idx="4063" formatCode="_(&quot;$&quot;* #,##0_);_(&quot;$&quot;* \(#,##0\);_(&quot;$&quot;* &quot;-&quot;??_);_(@_)">
                  <c:v>0</c:v>
                </c:pt>
                <c:pt idx="4064" formatCode="_(&quot;$&quot;* #,##0_);_(&quot;$&quot;* \(#,##0\);_(&quot;$&quot;* &quot;-&quot;??_);_(@_)">
                  <c:v>0</c:v>
                </c:pt>
                <c:pt idx="4065" formatCode="_(&quot;$&quot;* #,##0_);_(&quot;$&quot;* \(#,##0\);_(&quot;$&quot;* &quot;-&quot;??_);_(@_)">
                  <c:v>0</c:v>
                </c:pt>
                <c:pt idx="4066" formatCode="_(&quot;$&quot;* #,##0_);_(&quot;$&quot;* \(#,##0\);_(&quot;$&quot;* &quot;-&quot;??_);_(@_)">
                  <c:v>0</c:v>
                </c:pt>
                <c:pt idx="4067" formatCode="_(&quot;$&quot;* #,##0_);_(&quot;$&quot;* \(#,##0\);_(&quot;$&quot;* &quot;-&quot;??_);_(@_)">
                  <c:v>0</c:v>
                </c:pt>
                <c:pt idx="4068" formatCode="_(&quot;$&quot;* #,##0_);_(&quot;$&quot;* \(#,##0\);_(&quot;$&quot;* &quot;-&quot;??_);_(@_)">
                  <c:v>0</c:v>
                </c:pt>
                <c:pt idx="4069" formatCode="_(&quot;$&quot;* #,##0_);_(&quot;$&quot;* \(#,##0\);_(&quot;$&quot;* &quot;-&quot;??_);_(@_)">
                  <c:v>0</c:v>
                </c:pt>
                <c:pt idx="4070" formatCode="_(&quot;$&quot;* #,##0_);_(&quot;$&quot;* \(#,##0\);_(&quot;$&quot;* &quot;-&quot;??_);_(@_)">
                  <c:v>0</c:v>
                </c:pt>
                <c:pt idx="4071" formatCode="_(&quot;$&quot;* #,##0_);_(&quot;$&quot;* \(#,##0\);_(&quot;$&quot;* &quot;-&quot;??_);_(@_)">
                  <c:v>11.370683684106927</c:v>
                </c:pt>
                <c:pt idx="4072" formatCode="_(&quot;$&quot;* #,##0_);_(&quot;$&quot;* \(#,##0\);_(&quot;$&quot;* &quot;-&quot;??_);_(@_)">
                  <c:v>2.6464327494118129</c:v>
                </c:pt>
                <c:pt idx="4073" formatCode="_(&quot;$&quot;* #,##0_);_(&quot;$&quot;* \(#,##0\);_(&quot;$&quot;* &quot;-&quot;??_);_(@_)">
                  <c:v>90.077748853131524</c:v>
                </c:pt>
                <c:pt idx="4074" formatCode="_(&quot;$&quot;* #,##0_);_(&quot;$&quot;* \(#,##0\);_(&quot;$&quot;* &quot;-&quot;??_);_(@_)">
                  <c:v>0</c:v>
                </c:pt>
                <c:pt idx="4075" formatCode="_(&quot;$&quot;* #,##0_);_(&quot;$&quot;* \(#,##0\);_(&quot;$&quot;* &quot;-&quot;??_);_(@_)">
                  <c:v>0</c:v>
                </c:pt>
                <c:pt idx="4076" formatCode="_(&quot;$&quot;* #,##0_);_(&quot;$&quot;* \(#,##0\);_(&quot;$&quot;* &quot;-&quot;??_);_(@_)">
                  <c:v>3.8623834661269862</c:v>
                </c:pt>
                <c:pt idx="4077" formatCode="_(&quot;$&quot;* #,##0_);_(&quot;$&quot;* \(#,##0\);_(&quot;$&quot;* &quot;-&quot;??_);_(@_)">
                  <c:v>9.073051370210484</c:v>
                </c:pt>
                <c:pt idx="4078" formatCode="_(&quot;$&quot;* #,##0_);_(&quot;$&quot;* \(#,##0\);_(&quot;$&quot;* &quot;-&quot;??_);_(@_)">
                  <c:v>0</c:v>
                </c:pt>
                <c:pt idx="4079" formatCode="_(&quot;$&quot;* #,##0_);_(&quot;$&quot;* \(#,##0\);_(&quot;$&quot;* &quot;-&quot;??_);_(@_)">
                  <c:v>0</c:v>
                </c:pt>
                <c:pt idx="4080" formatCode="_(&quot;$&quot;* #,##0_);_(&quot;$&quot;* \(#,##0\);_(&quot;$&quot;* &quot;-&quot;??_);_(@_)">
                  <c:v>14.942482579734961</c:v>
                </c:pt>
                <c:pt idx="4081" formatCode="_(&quot;$&quot;* #,##0_);_(&quot;$&quot;* \(#,##0\);_(&quot;$&quot;* &quot;-&quot;??_);_(@_)">
                  <c:v>0</c:v>
                </c:pt>
                <c:pt idx="4082" formatCode="_(&quot;$&quot;* #,##0_);_(&quot;$&quot;* \(#,##0\);_(&quot;$&quot;* &quot;-&quot;??_);_(@_)">
                  <c:v>0</c:v>
                </c:pt>
                <c:pt idx="4083" formatCode="_(&quot;$&quot;* #,##0_);_(&quot;$&quot;* \(#,##0\);_(&quot;$&quot;* &quot;-&quot;??_);_(@_)">
                  <c:v>0</c:v>
                </c:pt>
                <c:pt idx="4084" formatCode="_(&quot;$&quot;* #,##0_);_(&quot;$&quot;* \(#,##0\);_(&quot;$&quot;* &quot;-&quot;??_);_(@_)">
                  <c:v>0</c:v>
                </c:pt>
                <c:pt idx="4085" formatCode="_(&quot;$&quot;* #,##0_);_(&quot;$&quot;* \(#,##0\);_(&quot;$&quot;* &quot;-&quot;??_);_(@_)">
                  <c:v>3.9303800842684065</c:v>
                </c:pt>
                <c:pt idx="4086" formatCode="_(&quot;$&quot;* #,##0_);_(&quot;$&quot;* \(#,##0\);_(&quot;$&quot;* &quot;-&quot;??_);_(@_)">
                  <c:v>0</c:v>
                </c:pt>
                <c:pt idx="4087" formatCode="_(&quot;$&quot;* #,##0_);_(&quot;$&quot;* \(#,##0\);_(&quot;$&quot;* &quot;-&quot;??_);_(@_)">
                  <c:v>0</c:v>
                </c:pt>
                <c:pt idx="4088" formatCode="_(&quot;$&quot;* #,##0_);_(&quot;$&quot;* \(#,##0\);_(&quot;$&quot;* &quot;-&quot;??_);_(@_)">
                  <c:v>0</c:v>
                </c:pt>
                <c:pt idx="4089" formatCode="_(&quot;$&quot;* #,##0_);_(&quot;$&quot;* \(#,##0\);_(&quot;$&quot;* &quot;-&quot;??_);_(@_)">
                  <c:v>0</c:v>
                </c:pt>
                <c:pt idx="4090" formatCode="_(&quot;$&quot;* #,##0_);_(&quot;$&quot;* \(#,##0\);_(&quot;$&quot;* &quot;-&quot;??_);_(@_)">
                  <c:v>0</c:v>
                </c:pt>
                <c:pt idx="4091" formatCode="_(&quot;$&quot;* #,##0_);_(&quot;$&quot;* \(#,##0\);_(&quot;$&quot;* &quot;-&quot;??_);_(@_)">
                  <c:v>0</c:v>
                </c:pt>
                <c:pt idx="4092" formatCode="_(&quot;$&quot;* #,##0_);_(&quot;$&quot;* \(#,##0\);_(&quot;$&quot;* &quot;-&quot;??_);_(@_)">
                  <c:v>0</c:v>
                </c:pt>
                <c:pt idx="4093" formatCode="_(&quot;$&quot;* #,##0_);_(&quot;$&quot;* \(#,##0\);_(&quot;$&quot;* &quot;-&quot;??_);_(@_)">
                  <c:v>0</c:v>
                </c:pt>
                <c:pt idx="4094" formatCode="_(&quot;$&quot;* #,##0_);_(&quot;$&quot;* \(#,##0\);_(&quot;$&quot;* &quot;-&quot;??_);_(@_)">
                  <c:v>0</c:v>
                </c:pt>
                <c:pt idx="4095" formatCode="_(&quot;$&quot;* #,##0_);_(&quot;$&quot;* \(#,##0\);_(&quot;$&quot;* &quot;-&quot;??_);_(@_)">
                  <c:v>0</c:v>
                </c:pt>
                <c:pt idx="4096" formatCode="_(&quot;$&quot;* #,##0_);_(&quot;$&quot;* \(#,##0\);_(&quot;$&quot;* &quot;-&quot;??_);_(@_)">
                  <c:v>0</c:v>
                </c:pt>
                <c:pt idx="4097" formatCode="_(&quot;$&quot;* #,##0_);_(&quot;$&quot;* \(#,##0\);_(&quot;$&quot;* &quot;-&quot;??_);_(@_)">
                  <c:v>0</c:v>
                </c:pt>
                <c:pt idx="4098" formatCode="_(&quot;$&quot;* #,##0_);_(&quot;$&quot;* \(#,##0\);_(&quot;$&quot;* &quot;-&quot;??_);_(@_)">
                  <c:v>70.596447299724886</c:v>
                </c:pt>
                <c:pt idx="4099" formatCode="_(&quot;$&quot;* #,##0_);_(&quot;$&quot;* \(#,##0\);_(&quot;$&quot;* &quot;-&quot;??_);_(@_)">
                  <c:v>0</c:v>
                </c:pt>
                <c:pt idx="4100" formatCode="_(&quot;$&quot;* #,##0_);_(&quot;$&quot;* \(#,##0\);_(&quot;$&quot;* &quot;-&quot;??_);_(@_)">
                  <c:v>3.6032970253627883</c:v>
                </c:pt>
                <c:pt idx="4101" formatCode="_(&quot;$&quot;* #,##0_);_(&quot;$&quot;* \(#,##0\);_(&quot;$&quot;* &quot;-&quot;??_);_(@_)">
                  <c:v>2.3607147362256327</c:v>
                </c:pt>
                <c:pt idx="4102" formatCode="_(&quot;$&quot;* #,##0_);_(&quot;$&quot;* \(#,##0\);_(&quot;$&quot;* &quot;-&quot;??_);_(@_)">
                  <c:v>0</c:v>
                </c:pt>
                <c:pt idx="4103" formatCode="_(&quot;$&quot;* #,##0_);_(&quot;$&quot;* \(#,##0\);_(&quot;$&quot;* &quot;-&quot;??_);_(@_)">
                  <c:v>0</c:v>
                </c:pt>
                <c:pt idx="4104" formatCode="_(&quot;$&quot;* #,##0_);_(&quot;$&quot;* \(#,##0\);_(&quot;$&quot;* &quot;-&quot;??_);_(@_)">
                  <c:v>0</c:v>
                </c:pt>
                <c:pt idx="4105" formatCode="_(&quot;$&quot;* #,##0_);_(&quot;$&quot;* \(#,##0\);_(&quot;$&quot;* &quot;-&quot;??_);_(@_)">
                  <c:v>0</c:v>
                </c:pt>
                <c:pt idx="4106" formatCode="_(&quot;$&quot;* #,##0_);_(&quot;$&quot;* \(#,##0\);_(&quot;$&quot;* &quot;-&quot;??_);_(@_)">
                  <c:v>0</c:v>
                </c:pt>
                <c:pt idx="4107" formatCode="_(&quot;$&quot;* #,##0_);_(&quot;$&quot;* \(#,##0\);_(&quot;$&quot;* &quot;-&quot;??_);_(@_)">
                  <c:v>0</c:v>
                </c:pt>
                <c:pt idx="4108" formatCode="_(&quot;$&quot;* #,##0_);_(&quot;$&quot;* \(#,##0\);_(&quot;$&quot;* &quot;-&quot;??_);_(@_)">
                  <c:v>0</c:v>
                </c:pt>
                <c:pt idx="4109" formatCode="_(&quot;$&quot;* #,##0_);_(&quot;$&quot;* \(#,##0\);_(&quot;$&quot;* &quot;-&quot;??_);_(@_)">
                  <c:v>0</c:v>
                </c:pt>
                <c:pt idx="4110" formatCode="_(&quot;$&quot;* #,##0_);_(&quot;$&quot;* \(#,##0\);_(&quot;$&quot;* &quot;-&quot;??_);_(@_)">
                  <c:v>53.741991138678621</c:v>
                </c:pt>
                <c:pt idx="4111" formatCode="_(&quot;$&quot;* #,##0_);_(&quot;$&quot;* \(#,##0\);_(&quot;$&quot;* &quot;-&quot;??_);_(@_)">
                  <c:v>0</c:v>
                </c:pt>
                <c:pt idx="4112" formatCode="_(&quot;$&quot;* #,##0_);_(&quot;$&quot;* \(#,##0\);_(&quot;$&quot;* &quot;-&quot;??_);_(@_)">
                  <c:v>0</c:v>
                </c:pt>
                <c:pt idx="4113" formatCode="_(&quot;$&quot;* #,##0_);_(&quot;$&quot;* \(#,##0\);_(&quot;$&quot;* &quot;-&quot;??_);_(@_)">
                  <c:v>3.6016670684463934</c:v>
                </c:pt>
                <c:pt idx="4114" formatCode="_(&quot;$&quot;* #,##0_);_(&quot;$&quot;* \(#,##0\);_(&quot;$&quot;* &quot;-&quot;??_);_(@_)">
                  <c:v>0</c:v>
                </c:pt>
                <c:pt idx="4115" formatCode="_(&quot;$&quot;* #,##0_);_(&quot;$&quot;* \(#,##0\);_(&quot;$&quot;* &quot;-&quot;??_);_(@_)">
                  <c:v>0.888668141444379</c:v>
                </c:pt>
                <c:pt idx="4116" formatCode="_(&quot;$&quot;* #,##0_);_(&quot;$&quot;* \(#,##0\);_(&quot;$&quot;* &quot;-&quot;??_);_(@_)">
                  <c:v>0</c:v>
                </c:pt>
                <c:pt idx="4117" formatCode="_(&quot;$&quot;* #,##0_);_(&quot;$&quot;* \(#,##0\);_(&quot;$&quot;* &quot;-&quot;??_);_(@_)">
                  <c:v>3.1727690642524964</c:v>
                </c:pt>
                <c:pt idx="4118" formatCode="_(&quot;$&quot;* #,##0_);_(&quot;$&quot;* \(#,##0\);_(&quot;$&quot;* &quot;-&quot;??_);_(@_)">
                  <c:v>0</c:v>
                </c:pt>
                <c:pt idx="4119" formatCode="_(&quot;$&quot;* #,##0_);_(&quot;$&quot;* \(#,##0\);_(&quot;$&quot;* &quot;-&quot;??_);_(@_)">
                  <c:v>0</c:v>
                </c:pt>
                <c:pt idx="4120" formatCode="_(&quot;$&quot;* #,##0_);_(&quot;$&quot;* \(#,##0\);_(&quot;$&quot;* &quot;-&quot;??_);_(@_)">
                  <c:v>0</c:v>
                </c:pt>
                <c:pt idx="4121" formatCode="_(&quot;$&quot;* #,##0_);_(&quot;$&quot;* \(#,##0\);_(&quot;$&quot;* &quot;-&quot;??_);_(@_)">
                  <c:v>0</c:v>
                </c:pt>
                <c:pt idx="4122" formatCode="_(&quot;$&quot;* #,##0_);_(&quot;$&quot;* \(#,##0\);_(&quot;$&quot;* &quot;-&quot;??_);_(@_)">
                  <c:v>0</c:v>
                </c:pt>
                <c:pt idx="4123" formatCode="_(&quot;$&quot;* #,##0_);_(&quot;$&quot;* \(#,##0\);_(&quot;$&quot;* &quot;-&quot;??_);_(@_)">
                  <c:v>0</c:v>
                </c:pt>
                <c:pt idx="4124" formatCode="_(&quot;$&quot;* #,##0_);_(&quot;$&quot;* \(#,##0\);_(&quot;$&quot;* &quot;-&quot;??_);_(@_)">
                  <c:v>0</c:v>
                </c:pt>
                <c:pt idx="4125" formatCode="_(&quot;$&quot;* #,##0_);_(&quot;$&quot;* \(#,##0\);_(&quot;$&quot;* &quot;-&quot;??_);_(@_)">
                  <c:v>1.5590806826797328</c:v>
                </c:pt>
                <c:pt idx="4126" formatCode="_(&quot;$&quot;* #,##0_);_(&quot;$&quot;* \(#,##0\);_(&quot;$&quot;* &quot;-&quot;??_);_(@_)">
                  <c:v>0.94023629806766851</c:v>
                </c:pt>
                <c:pt idx="4127" formatCode="_(&quot;$&quot;* #,##0_);_(&quot;$&quot;* \(#,##0\);_(&quot;$&quot;* &quot;-&quot;??_);_(@_)">
                  <c:v>0</c:v>
                </c:pt>
                <c:pt idx="4128" formatCode="_(&quot;$&quot;* #,##0_);_(&quot;$&quot;* \(#,##0\);_(&quot;$&quot;* &quot;-&quot;??_);_(@_)">
                  <c:v>0</c:v>
                </c:pt>
                <c:pt idx="4129" formatCode="_(&quot;$&quot;* #,##0_);_(&quot;$&quot;* \(#,##0\);_(&quot;$&quot;* &quot;-&quot;??_);_(@_)">
                  <c:v>0</c:v>
                </c:pt>
                <c:pt idx="4130" formatCode="_(&quot;$&quot;* #,##0_);_(&quot;$&quot;* \(#,##0\);_(&quot;$&quot;* &quot;-&quot;??_);_(@_)">
                  <c:v>4.5147052137728219</c:v>
                </c:pt>
                <c:pt idx="4131" formatCode="_(&quot;$&quot;* #,##0_);_(&quot;$&quot;* \(#,##0\);_(&quot;$&quot;* &quot;-&quot;??_);_(@_)">
                  <c:v>0</c:v>
                </c:pt>
                <c:pt idx="4132" formatCode="_(&quot;$&quot;* #,##0_);_(&quot;$&quot;* \(#,##0\);_(&quot;$&quot;* &quot;-&quot;??_);_(@_)">
                  <c:v>0</c:v>
                </c:pt>
                <c:pt idx="4133" formatCode="_(&quot;$&quot;* #,##0_);_(&quot;$&quot;* \(#,##0\);_(&quot;$&quot;* &quot;-&quot;??_);_(@_)">
                  <c:v>2.6173067344712169</c:v>
                </c:pt>
                <c:pt idx="4134" formatCode="_(&quot;$&quot;* #,##0_);_(&quot;$&quot;* \(#,##0\);_(&quot;$&quot;* &quot;-&quot;??_);_(@_)">
                  <c:v>0</c:v>
                </c:pt>
                <c:pt idx="4135" formatCode="_(&quot;$&quot;* #,##0_);_(&quot;$&quot;* \(#,##0\);_(&quot;$&quot;* &quot;-&quot;??_);_(@_)">
                  <c:v>9.5432397480419286</c:v>
                </c:pt>
                <c:pt idx="4136" formatCode="_(&quot;$&quot;* #,##0_);_(&quot;$&quot;* \(#,##0\);_(&quot;$&quot;* &quot;-&quot;??_);_(@_)">
                  <c:v>1.2844477764813984</c:v>
                </c:pt>
                <c:pt idx="4137" formatCode="_(&quot;$&quot;* #,##0_);_(&quot;$&quot;* \(#,##0\);_(&quot;$&quot;* &quot;-&quot;??_);_(@_)">
                  <c:v>0</c:v>
                </c:pt>
                <c:pt idx="4138" formatCode="_(&quot;$&quot;* #,##0_);_(&quot;$&quot;* \(#,##0\);_(&quot;$&quot;* &quot;-&quot;??_);_(@_)">
                  <c:v>89.038186594166476</c:v>
                </c:pt>
                <c:pt idx="4139" formatCode="_(&quot;$&quot;* #,##0_);_(&quot;$&quot;* \(#,##0\);_(&quot;$&quot;* &quot;-&quot;??_);_(@_)">
                  <c:v>0</c:v>
                </c:pt>
                <c:pt idx="4140" formatCode="_(&quot;$&quot;* #,##0_);_(&quot;$&quot;* \(#,##0\);_(&quot;$&quot;* &quot;-&quot;??_);_(@_)">
                  <c:v>3.9945594801382134</c:v>
                </c:pt>
                <c:pt idx="4141" formatCode="_(&quot;$&quot;* #,##0_);_(&quot;$&quot;* \(#,##0\);_(&quot;$&quot;* &quot;-&quot;??_);_(@_)">
                  <c:v>0</c:v>
                </c:pt>
                <c:pt idx="4142" formatCode="_(&quot;$&quot;* #,##0_);_(&quot;$&quot;* \(#,##0\);_(&quot;$&quot;* &quot;-&quot;??_);_(@_)">
                  <c:v>0</c:v>
                </c:pt>
                <c:pt idx="4143" formatCode="_(&quot;$&quot;* #,##0_);_(&quot;$&quot;* \(#,##0\);_(&quot;$&quot;* &quot;-&quot;??_);_(@_)">
                  <c:v>39.356286126035428</c:v>
                </c:pt>
                <c:pt idx="4144" formatCode="_(&quot;$&quot;* #,##0_);_(&quot;$&quot;* \(#,##0\);_(&quot;$&quot;* &quot;-&quot;??_);_(@_)">
                  <c:v>0</c:v>
                </c:pt>
                <c:pt idx="4145" formatCode="_(&quot;$&quot;* #,##0_);_(&quot;$&quot;* \(#,##0\);_(&quot;$&quot;* &quot;-&quot;??_);_(@_)">
                  <c:v>0</c:v>
                </c:pt>
                <c:pt idx="4146" formatCode="_(&quot;$&quot;* #,##0_);_(&quot;$&quot;* \(#,##0\);_(&quot;$&quot;* &quot;-&quot;??_);_(@_)">
                  <c:v>2.9758035993479726</c:v>
                </c:pt>
                <c:pt idx="4147" formatCode="_(&quot;$&quot;* #,##0_);_(&quot;$&quot;* \(#,##0\);_(&quot;$&quot;* &quot;-&quot;??_);_(@_)">
                  <c:v>2.2967847845459324</c:v>
                </c:pt>
                <c:pt idx="4148" formatCode="_(&quot;$&quot;* #,##0_);_(&quot;$&quot;* \(#,##0\);_(&quot;$&quot;* &quot;-&quot;??_);_(@_)">
                  <c:v>0</c:v>
                </c:pt>
                <c:pt idx="4149" formatCode="_(&quot;$&quot;* #,##0_);_(&quot;$&quot;* \(#,##0\);_(&quot;$&quot;* &quot;-&quot;??_);_(@_)">
                  <c:v>0</c:v>
                </c:pt>
                <c:pt idx="4150" formatCode="_(&quot;$&quot;* #,##0_);_(&quot;$&quot;* \(#,##0\);_(&quot;$&quot;* &quot;-&quot;??_);_(@_)">
                  <c:v>0</c:v>
                </c:pt>
                <c:pt idx="4151" formatCode="_(&quot;$&quot;* #,##0_);_(&quot;$&quot;* \(#,##0\);_(&quot;$&quot;* &quot;-&quot;??_);_(@_)">
                  <c:v>5.6545903677818394</c:v>
                </c:pt>
                <c:pt idx="4152" formatCode="_(&quot;$&quot;* #,##0_);_(&quot;$&quot;* \(#,##0\);_(&quot;$&quot;* &quot;-&quot;??_);_(@_)">
                  <c:v>2.5891412603010151</c:v>
                </c:pt>
                <c:pt idx="4153" formatCode="_(&quot;$&quot;* #,##0_);_(&quot;$&quot;* \(#,##0\);_(&quot;$&quot;* &quot;-&quot;??_);_(@_)">
                  <c:v>0</c:v>
                </c:pt>
                <c:pt idx="4154" formatCode="_(&quot;$&quot;* #,##0_);_(&quot;$&quot;* \(#,##0\);_(&quot;$&quot;* &quot;-&quot;??_);_(@_)">
                  <c:v>0</c:v>
                </c:pt>
                <c:pt idx="4155" formatCode="_(&quot;$&quot;* #,##0_);_(&quot;$&quot;* \(#,##0\);_(&quot;$&quot;* &quot;-&quot;??_);_(@_)">
                  <c:v>0</c:v>
                </c:pt>
                <c:pt idx="4156" formatCode="_(&quot;$&quot;* #,##0_);_(&quot;$&quot;* \(#,##0\);_(&quot;$&quot;* &quot;-&quot;??_);_(@_)">
                  <c:v>0</c:v>
                </c:pt>
                <c:pt idx="4157" formatCode="_(&quot;$&quot;* #,##0_);_(&quot;$&quot;* \(#,##0\);_(&quot;$&quot;* &quot;-&quot;??_);_(@_)">
                  <c:v>0</c:v>
                </c:pt>
                <c:pt idx="4158" formatCode="_(&quot;$&quot;* #,##0_);_(&quot;$&quot;* \(#,##0\);_(&quot;$&quot;* &quot;-&quot;??_);_(@_)">
                  <c:v>8.9916206757880666</c:v>
                </c:pt>
                <c:pt idx="4159" formatCode="_(&quot;$&quot;* #,##0_);_(&quot;$&quot;* \(#,##0\);_(&quot;$&quot;* &quot;-&quot;??_);_(@_)">
                  <c:v>3.6463918070951387</c:v>
                </c:pt>
                <c:pt idx="4160" formatCode="_(&quot;$&quot;* #,##0_);_(&quot;$&quot;* \(#,##0\);_(&quot;$&quot;* &quot;-&quot;??_);_(@_)">
                  <c:v>0</c:v>
                </c:pt>
                <c:pt idx="4161" formatCode="_(&quot;$&quot;* #,##0_);_(&quot;$&quot;* \(#,##0\);_(&quot;$&quot;* &quot;-&quot;??_);_(@_)">
                  <c:v>2.8864678857280937</c:v>
                </c:pt>
                <c:pt idx="4162" formatCode="_(&quot;$&quot;* #,##0_);_(&quot;$&quot;* \(#,##0\);_(&quot;$&quot;* &quot;-&quot;??_);_(@_)">
                  <c:v>0</c:v>
                </c:pt>
                <c:pt idx="4163" formatCode="_(&quot;$&quot;* #,##0_);_(&quot;$&quot;* \(#,##0\);_(&quot;$&quot;* &quot;-&quot;??_);_(@_)">
                  <c:v>1.480737047124689</c:v>
                </c:pt>
                <c:pt idx="4164" formatCode="_(&quot;$&quot;* #,##0_);_(&quot;$&quot;* \(#,##0\);_(&quot;$&quot;* &quot;-&quot;??_);_(@_)">
                  <c:v>0</c:v>
                </c:pt>
                <c:pt idx="4165" formatCode="_(&quot;$&quot;* #,##0_);_(&quot;$&quot;* \(#,##0\);_(&quot;$&quot;* &quot;-&quot;??_);_(@_)">
                  <c:v>0</c:v>
                </c:pt>
                <c:pt idx="4166" formatCode="_(&quot;$&quot;* #,##0_);_(&quot;$&quot;* \(#,##0\);_(&quot;$&quot;* &quot;-&quot;??_);_(@_)">
                  <c:v>1.83150655796423</c:v>
                </c:pt>
                <c:pt idx="4167" formatCode="_(&quot;$&quot;* #,##0_);_(&quot;$&quot;* \(#,##0\);_(&quot;$&quot;* &quot;-&quot;??_);_(@_)">
                  <c:v>0</c:v>
                </c:pt>
                <c:pt idx="4168" formatCode="_(&quot;$&quot;* #,##0_);_(&quot;$&quot;* \(#,##0\);_(&quot;$&quot;* &quot;-&quot;??_);_(@_)">
                  <c:v>0</c:v>
                </c:pt>
                <c:pt idx="4169" formatCode="_(&quot;$&quot;* #,##0_);_(&quot;$&quot;* \(#,##0\);_(&quot;$&quot;* &quot;-&quot;??_);_(@_)">
                  <c:v>0</c:v>
                </c:pt>
                <c:pt idx="4170" formatCode="_(&quot;$&quot;* #,##0_);_(&quot;$&quot;* \(#,##0\);_(&quot;$&quot;* &quot;-&quot;??_);_(@_)">
                  <c:v>0</c:v>
                </c:pt>
                <c:pt idx="4171" formatCode="_(&quot;$&quot;* #,##0_);_(&quot;$&quot;* \(#,##0\);_(&quot;$&quot;* &quot;-&quot;??_);_(@_)">
                  <c:v>0</c:v>
                </c:pt>
                <c:pt idx="4172" formatCode="_(&quot;$&quot;* #,##0_);_(&quot;$&quot;* \(#,##0\);_(&quot;$&quot;* &quot;-&quot;??_);_(@_)">
                  <c:v>3.1235258877992558</c:v>
                </c:pt>
                <c:pt idx="4173" formatCode="_(&quot;$&quot;* #,##0_);_(&quot;$&quot;* \(#,##0\);_(&quot;$&quot;* &quot;-&quot;??_);_(@_)">
                  <c:v>1.6435574397608907</c:v>
                </c:pt>
                <c:pt idx="4174" formatCode="_(&quot;$&quot;* #,##0_);_(&quot;$&quot;* \(#,##0\);_(&quot;$&quot;* &quot;-&quot;??_);_(@_)">
                  <c:v>0</c:v>
                </c:pt>
                <c:pt idx="4175" formatCode="_(&quot;$&quot;* #,##0_);_(&quot;$&quot;* \(#,##0\);_(&quot;$&quot;* &quot;-&quot;??_);_(@_)">
                  <c:v>0</c:v>
                </c:pt>
                <c:pt idx="4176" formatCode="_(&quot;$&quot;* #,##0_);_(&quot;$&quot;* \(#,##0\);_(&quot;$&quot;* &quot;-&quot;??_);_(@_)">
                  <c:v>16.073752200451693</c:v>
                </c:pt>
                <c:pt idx="4177" formatCode="_(&quot;$&quot;* #,##0_);_(&quot;$&quot;* \(#,##0\);_(&quot;$&quot;* &quot;-&quot;??_);_(@_)">
                  <c:v>88.684023268483259</c:v>
                </c:pt>
                <c:pt idx="4178" formatCode="_(&quot;$&quot;* #,##0_);_(&quot;$&quot;* \(#,##0\);_(&quot;$&quot;* &quot;-&quot;??_);_(@_)">
                  <c:v>0</c:v>
                </c:pt>
                <c:pt idx="4179" formatCode="_(&quot;$&quot;* #,##0_);_(&quot;$&quot;* \(#,##0\);_(&quot;$&quot;* &quot;-&quot;??_);_(@_)">
                  <c:v>0</c:v>
                </c:pt>
                <c:pt idx="4180" formatCode="_(&quot;$&quot;* #,##0_);_(&quot;$&quot;* \(#,##0\);_(&quot;$&quot;* &quot;-&quot;??_);_(@_)">
                  <c:v>0</c:v>
                </c:pt>
                <c:pt idx="4181" formatCode="_(&quot;$&quot;* #,##0_);_(&quot;$&quot;* \(#,##0\);_(&quot;$&quot;* &quot;-&quot;??_);_(@_)">
                  <c:v>0</c:v>
                </c:pt>
                <c:pt idx="4182" formatCode="_(&quot;$&quot;* #,##0_);_(&quot;$&quot;* \(#,##0\);_(&quot;$&quot;* &quot;-&quot;??_);_(@_)">
                  <c:v>0</c:v>
                </c:pt>
                <c:pt idx="4183" formatCode="_(&quot;$&quot;* #,##0_);_(&quot;$&quot;* \(#,##0\);_(&quot;$&quot;* &quot;-&quot;??_);_(@_)">
                  <c:v>18.042359546291127</c:v>
                </c:pt>
                <c:pt idx="4184" formatCode="_(&quot;$&quot;* #,##0_);_(&quot;$&quot;* \(#,##0\);_(&quot;$&quot;* &quot;-&quot;??_);_(@_)">
                  <c:v>3.0939751321913409</c:v>
                </c:pt>
                <c:pt idx="4185" formatCode="_(&quot;$&quot;* #,##0_);_(&quot;$&quot;* \(#,##0\);_(&quot;$&quot;* &quot;-&quot;??_);_(@_)">
                  <c:v>0</c:v>
                </c:pt>
                <c:pt idx="4186" formatCode="_(&quot;$&quot;* #,##0_);_(&quot;$&quot;* \(#,##0\);_(&quot;$&quot;* &quot;-&quot;??_);_(@_)">
                  <c:v>0</c:v>
                </c:pt>
                <c:pt idx="4187" formatCode="_(&quot;$&quot;* #,##0_);_(&quot;$&quot;* \(#,##0\);_(&quot;$&quot;* &quot;-&quot;??_);_(@_)">
                  <c:v>0</c:v>
                </c:pt>
                <c:pt idx="4188" formatCode="_(&quot;$&quot;* #,##0_);_(&quot;$&quot;* \(#,##0\);_(&quot;$&quot;* &quot;-&quot;??_);_(@_)">
                  <c:v>0</c:v>
                </c:pt>
                <c:pt idx="4189" formatCode="_(&quot;$&quot;* #,##0_);_(&quot;$&quot;* \(#,##0\);_(&quot;$&quot;* &quot;-&quot;??_);_(@_)">
                  <c:v>0</c:v>
                </c:pt>
                <c:pt idx="4190" formatCode="_(&quot;$&quot;* #,##0_);_(&quot;$&quot;* \(#,##0\);_(&quot;$&quot;* &quot;-&quot;??_);_(@_)">
                  <c:v>0</c:v>
                </c:pt>
                <c:pt idx="4191" formatCode="_(&quot;$&quot;* #,##0_);_(&quot;$&quot;* \(#,##0\);_(&quot;$&quot;* &quot;-&quot;??_);_(@_)">
                  <c:v>20.266150220357709</c:v>
                </c:pt>
                <c:pt idx="4192" formatCode="_(&quot;$&quot;* #,##0_);_(&quot;$&quot;* \(#,##0\);_(&quot;$&quot;* &quot;-&quot;??_);_(@_)">
                  <c:v>0</c:v>
                </c:pt>
                <c:pt idx="4193" formatCode="_(&quot;$&quot;* #,##0_);_(&quot;$&quot;* \(#,##0\);_(&quot;$&quot;* &quot;-&quot;??_);_(@_)">
                  <c:v>0</c:v>
                </c:pt>
                <c:pt idx="4194" formatCode="_(&quot;$&quot;* #,##0_);_(&quot;$&quot;* \(#,##0\);_(&quot;$&quot;* &quot;-&quot;??_);_(@_)">
                  <c:v>0</c:v>
                </c:pt>
                <c:pt idx="4195" formatCode="_(&quot;$&quot;* #,##0_);_(&quot;$&quot;* \(#,##0\);_(&quot;$&quot;* &quot;-&quot;??_);_(@_)">
                  <c:v>0</c:v>
                </c:pt>
                <c:pt idx="4196" formatCode="_(&quot;$&quot;* #,##0_);_(&quot;$&quot;* \(#,##0\);_(&quot;$&quot;* &quot;-&quot;??_);_(@_)">
                  <c:v>0</c:v>
                </c:pt>
                <c:pt idx="4197" formatCode="_(&quot;$&quot;* #,##0_);_(&quot;$&quot;* \(#,##0\);_(&quot;$&quot;* &quot;-&quot;??_);_(@_)">
                  <c:v>0</c:v>
                </c:pt>
                <c:pt idx="4198" formatCode="_(&quot;$&quot;* #,##0_);_(&quot;$&quot;* \(#,##0\);_(&quot;$&quot;* &quot;-&quot;??_);_(@_)">
                  <c:v>0</c:v>
                </c:pt>
                <c:pt idx="4199" formatCode="_(&quot;$&quot;* #,##0_);_(&quot;$&quot;* \(#,##0\);_(&quot;$&quot;* &quot;-&quot;??_);_(@_)">
                  <c:v>0</c:v>
                </c:pt>
                <c:pt idx="4200" formatCode="_(&quot;$&quot;* #,##0_);_(&quot;$&quot;* \(#,##0\);_(&quot;$&quot;* &quot;-&quot;??_);_(@_)">
                  <c:v>0</c:v>
                </c:pt>
                <c:pt idx="4201" formatCode="_(&quot;$&quot;* #,##0_);_(&quot;$&quot;* \(#,##0\);_(&quot;$&quot;* &quot;-&quot;??_);_(@_)">
                  <c:v>2.0904746647656109</c:v>
                </c:pt>
                <c:pt idx="4202" formatCode="_(&quot;$&quot;* #,##0_);_(&quot;$&quot;* \(#,##0\);_(&quot;$&quot;* &quot;-&quot;??_);_(@_)">
                  <c:v>1.8436532817902254</c:v>
                </c:pt>
              </c:numCache>
            </c:numRef>
          </c:yVal>
          <c:smooth val="0"/>
          <c:extLst>
            <c:ext xmlns:c16="http://schemas.microsoft.com/office/drawing/2014/chart" uri="{C3380CC4-5D6E-409C-BE32-E72D297353CC}">
              <c16:uniqueId val="{00000003-517E-4916-A6A1-26BE1946EBEC}"/>
            </c:ext>
          </c:extLst>
        </c:ser>
        <c:dLbls>
          <c:showLegendKey val="0"/>
          <c:showVal val="0"/>
          <c:showCatName val="0"/>
          <c:showSerName val="0"/>
          <c:showPercent val="0"/>
          <c:showBubbleSize val="0"/>
        </c:dLbls>
        <c:axId val="135600863"/>
        <c:axId val="125446575"/>
      </c:scatterChart>
      <c:valAx>
        <c:axId val="135600863"/>
        <c:scaling>
          <c:orientation val="minMax"/>
          <c:min val="40000"/>
        </c:scaling>
        <c:delete val="0"/>
        <c:axPos val="b"/>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PC Supply </a:t>
                </a:r>
                <a:r>
                  <a:rPr lang="en-US" sz="1200" baseline="0"/>
                  <a:t>(Avg. MW)</a:t>
                </a:r>
                <a:endParaRPr lang="en-US" sz="1200"/>
              </a:p>
            </c:rich>
          </c:tx>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 #,##0_);_(* \(#,##0\);_(*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a:t>PC</a:t>
                </a:r>
                <a:r>
                  <a:rPr lang="en-US" sz="1200" baseline="0"/>
                  <a:t> Price ($2026/kW)</a:t>
                </a:r>
                <a:endParaRPr lang="en-US" sz="1200"/>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legend>
      <c:legendPos val="b"/>
      <c:overlay val="0"/>
      <c:spPr>
        <a:noFill/>
        <a:ln>
          <a:noFill/>
        </a:ln>
        <a:effectLst/>
      </c:spPr>
      <c:txPr>
        <a:bodyPr rot="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9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barChart>
        <c:barDir val="col"/>
        <c:grouping val="stacked"/>
        <c:varyColors val="0"/>
        <c:ser>
          <c:idx val="0"/>
          <c:order val="0"/>
          <c:tx>
            <c:strRef>
              <c:f>'[PCM_0327_default_eql.xlsb]Resource Value'!$E$4</c:f>
              <c:strCache>
                <c:ptCount val="1"/>
                <c:pt idx="0">
                  <c:v>Energy + AS Margins</c:v>
                </c:pt>
              </c:strCache>
            </c:strRef>
          </c:tx>
          <c:spPr>
            <a:solidFill>
              <a:schemeClr val="accent2"/>
            </a:solidFill>
            <a:ln>
              <a:noFill/>
            </a:ln>
            <a:effectLst/>
          </c:spPr>
          <c:invertIfNegative val="0"/>
          <c:cat>
            <c:multiLvlStrRef>
              <c:f>'[PCM_0327_default_eql.xlsb]Resource Value'!$B$5:$C$36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'[PCM_0327_default_eql.xlsb]Resource Value'!$E$5:$E$36</c:f>
              <c:numCache>
                <c:formatCode>_("$"* #,##0.0_);_("$"* \(#,##0.0\);_("$"* "-"??_);_(@_)</c:formatCode>
                <c:ptCount val="26"/>
                <c:pt idx="0">
                  <c:v>48.853287593791194</c:v>
                </c:pt>
                <c:pt idx="1">
                  <c:v>126.22504944996058</c:v>
                </c:pt>
                <c:pt idx="2">
                  <c:v>50.893375421400037</c:v>
                </c:pt>
                <c:pt idx="3">
                  <c:v>118.5958073532541</c:v>
                </c:pt>
                <c:pt idx="4">
                  <c:v>5.7301281524072323</c:v>
                </c:pt>
                <c:pt idx="5">
                  <c:v>54.232697174048518</c:v>
                </c:pt>
                <c:pt idx="6">
                  <c:v>4.0352507979077492</c:v>
                </c:pt>
                <c:pt idx="7">
                  <c:v>57.441869894745146</c:v>
                </c:pt>
                <c:pt idx="8">
                  <c:v>6.2905278194710537</c:v>
                </c:pt>
                <c:pt idx="9">
                  <c:v>69.609628489754172</c:v>
                </c:pt>
                <c:pt idx="10">
                  <c:v>147.86527911128695</c:v>
                </c:pt>
                <c:pt idx="11">
                  <c:v>225.47222079983155</c:v>
                </c:pt>
                <c:pt idx="12">
                  <c:v>23.835245122655138</c:v>
                </c:pt>
                <c:pt idx="13">
                  <c:v>102.9</c:v>
                </c:pt>
                <c:pt idx="14">
                  <c:v>27.912092474256085</c:v>
                </c:pt>
                <c:pt idx="15">
                  <c:v>52.460259234699087</c:v>
                </c:pt>
                <c:pt idx="16">
                  <c:v>84.02580129379993</c:v>
                </c:pt>
                <c:pt idx="17">
                  <c:v>132.17650681347246</c:v>
                </c:pt>
                <c:pt idx="18">
                  <c:v>29.284512043283627</c:v>
                </c:pt>
                <c:pt idx="19">
                  <c:v>33.629595081761956</c:v>
                </c:pt>
                <c:pt idx="20">
                  <c:v>81.036103061397384</c:v>
                </c:pt>
                <c:pt idx="21">
                  <c:v>102.86654460375827</c:v>
                </c:pt>
                <c:pt idx="22">
                  <c:v>92.568848335812547</c:v>
                </c:pt>
                <c:pt idx="23">
                  <c:v>108.85820025562094</c:v>
                </c:pt>
                <c:pt idx="24">
                  <c:v>112.92401770791842</c:v>
                </c:pt>
                <c:pt idx="25">
                  <c:v>136.50044204612018</c:v>
                </c:pt>
              </c:numCache>
              <c:extLst/>
            </c:numRef>
          </c:val>
          <c:extLst>
            <c:ext xmlns:c16="http://schemas.microsoft.com/office/drawing/2014/chart" uri="{C3380CC4-5D6E-409C-BE32-E72D297353CC}">
              <c16:uniqueId val="{00000000-338E-41F7-BAEA-9CAA4224041F}"/>
            </c:ext>
          </c:extLst>
        </c:ser>
        <c:ser>
          <c:idx val="1"/>
          <c:order val="1"/>
          <c:tx>
            <c:strRef>
              <c:f>'[PCM_0327_default_eql.xlsb]Resource Value'!$F$4</c:f>
              <c:strCache>
                <c:ptCount val="1"/>
                <c:pt idx="0">
                  <c:v>PC Revenues</c:v>
                </c:pt>
              </c:strCache>
            </c:strRef>
          </c:tx>
          <c:spPr>
            <a:solidFill>
              <a:schemeClr val="accent4">
                <a:lumMod val="75000"/>
              </a:schemeClr>
            </a:solidFill>
            <a:ln>
              <a:noFill/>
            </a:ln>
            <a:effectLst/>
          </c:spPr>
          <c:invertIfNegative val="0"/>
          <c:cat>
            <c:multiLvlStrRef>
              <c:f>'[PCM_0327_default_eql.xlsb]Resource Value'!$B$5:$C$36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'[PCM_0327_default_eql.xlsb]Resource Value'!$F$5:$F$36</c:f>
              <c:numCache>
                <c:formatCode>General</c:formatCode>
                <c:ptCount val="26"/>
                <c:pt idx="0" formatCode="_(&quot;$&quot;* #,##0.0_);_(&quot;$&quot;* \(#,##0.0\);_(&quot;$&quot;* &quot;-&quot;??_);_(@_)">
                  <c:v>71.650158410800216</c:v>
                </c:pt>
                <c:pt idx="2" formatCode="_(&quot;$&quot;* #,##0.0_);_(&quot;$&quot;* \(#,##0.0\);_(&quot;$&quot;* &quot;-&quot;??_);_(@_)">
                  <c:v>71.317405967815233</c:v>
                </c:pt>
                <c:pt idx="4" formatCode="_(&quot;$&quot;* #,##0.0_);_(&quot;$&quot;* \(#,##0.0\);_(&quot;$&quot;* &quot;-&quot;??_);_(@_)">
                  <c:v>50.775231333725301</c:v>
                </c:pt>
                <c:pt idx="6" formatCode="_(&quot;$&quot;* #,##0.0_);_(&quot;$&quot;* \(#,##0.0\);_(&quot;$&quot;* &quot;-&quot;??_);_(@_)">
                  <c:v>72.450837748188107</c:v>
                </c:pt>
                <c:pt idx="8" formatCode="_(&quot;$&quot;* #,##0.0_);_(&quot;$&quot;* \(#,##0.0\);_(&quot;$&quot;* &quot;-&quot;??_);_(@_)">
                  <c:v>70.353298468883807</c:v>
                </c:pt>
                <c:pt idx="10" formatCode="_(&quot;$&quot;* #,##0.0_);_(&quot;$&quot;* \(#,##0.0\);_(&quot;$&quot;* &quot;-&quot;??_);_(@_)">
                  <c:v>79.560044246643812</c:v>
                </c:pt>
                <c:pt idx="12" formatCode="_(&quot;$&quot;* #,##0.0_);_(&quot;$&quot;* \(#,##0.0\);_(&quot;$&quot;* &quot;-&quot;??_);_(@_)">
                  <c:v>79.064754877344825</c:v>
                </c:pt>
                <c:pt idx="14" formatCode="_(&quot;$&quot;* #,##0.0_);_(&quot;$&quot;* \(#,##0.0\);_(&quot;$&quot;* &quot;-&quot;??_);_(@_)">
                  <c:v>27.623139541516181</c:v>
                </c:pt>
                <c:pt idx="16" formatCode="_(&quot;$&quot;* #,##0.0_);_(&quot;$&quot;* \(#,##0.0\);_(&quot;$&quot;* &quot;-&quot;??_);_(@_)">
                  <c:v>0</c:v>
                </c:pt>
                <c:pt idx="18" formatCode="_(&quot;$&quot;* #,##0.0_);_(&quot;$&quot;* \(#,##0.0\);_(&quot;$&quot;* &quot;-&quot;??_);_(@_)">
                  <c:v>0</c:v>
                </c:pt>
                <c:pt idx="20" formatCode="_(&quot;$&quot;* #,##0.0_);_(&quot;$&quot;* \(#,##0.0\);_(&quot;$&quot;* &quot;-&quot;??_);_(@_)">
                  <c:v>0</c:v>
                </c:pt>
                <c:pt idx="22" formatCode="_(&quot;$&quot;* #,##0.0_);_(&quot;$&quot;* \(#,##0.0\);_(&quot;$&quot;* &quot;-&quot;??_);_(@_)">
                  <c:v>0</c:v>
                </c:pt>
                <c:pt idx="24" formatCode="_(&quot;$&quot;* #,##0.0_);_(&quot;$&quot;* \(#,##0.0\);_(&quot;$&quot;* &quot;-&quot;??_);_(@_)">
                  <c:v>0</c:v>
                </c:pt>
              </c:numCache>
              <c:extLst/>
            </c:numRef>
          </c:val>
          <c:extLst>
            <c:ext xmlns:c16="http://schemas.microsoft.com/office/drawing/2014/chart" uri="{C3380CC4-5D6E-409C-BE32-E72D297353CC}">
              <c16:uniqueId val="{00000001-338E-41F7-BAEA-9CAA4224041F}"/>
            </c:ext>
          </c:extLst>
        </c:ser>
        <c:ser>
          <c:idx val="2"/>
          <c:order val="2"/>
          <c:tx>
            <c:strRef>
              <c:f>'[PCM_0327_default_eql.xlsb]Resource Value'!$G$4</c:f>
              <c:strCache>
                <c:ptCount val="1"/>
                <c:pt idx="0">
                  <c:v>Total Net Revenues</c:v>
                </c:pt>
              </c:strCache>
            </c:strRef>
          </c:tx>
          <c:spPr>
            <a:noFill/>
            <a:ln>
              <a:noFill/>
            </a:ln>
            <a:effectLst/>
          </c:spPr>
          <c:invertIfNegative val="0"/>
          <c:dLbls>
            <c:numFmt formatCode="&quot;$&quot;#,##0" sourceLinked="0"/>
            <c:spPr>
              <a:noFill/>
              <a:ln>
                <a:noFill/>
              </a:ln>
              <a:effectLst/>
            </c:spPr>
            <c:txPr>
              <a:bodyPr rot="0" spcFirstLastPara="1" vertOverflow="ellipsis" vert="horz" wrap="square" anchor="ctr" anchorCtr="1"/>
              <a:lstStyle/>
              <a:p>
                <a:pPr>
                  <a:defRPr sz="900" b="1" i="0" u="none" strike="noStrike" kern="1200" baseline="0">
                    <a:solidFill>
                      <a:sysClr val="windowText" lastClr="000000"/>
                    </a:solidFill>
                    <a:latin typeface="+mj-lt"/>
                    <a:ea typeface="+mn-ea"/>
                    <a:cs typeface="Calibri" panose="020F0502020204030204" pitchFamily="34" charset="0"/>
                  </a:defRPr>
                </a:pPr>
                <a:endParaRPr lang="en-US"/>
              </a:p>
            </c:txPr>
            <c:dLblPos val="inBase"/>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multiLvlStrRef>
              <c:f>'[PCM_0327_default_eql.xlsb]Resource Value'!$B$5:$C$36</c:f>
              <c:multiLvlStrCache>
                <c:ptCount val="26"/>
                <c:lvl>
                  <c:pt idx="0">
                    <c:v>PCM</c:v>
                  </c:pt>
                  <c:pt idx="1">
                    <c:v>Energy-Only</c:v>
                  </c:pt>
                  <c:pt idx="2">
                    <c:v>PCM</c:v>
                  </c:pt>
                  <c:pt idx="3">
                    <c:v>Energy-Only</c:v>
                  </c:pt>
                  <c:pt idx="4">
                    <c:v>PCM</c:v>
                  </c:pt>
                  <c:pt idx="5">
                    <c:v>Energy-Only</c:v>
                  </c:pt>
                  <c:pt idx="6">
                    <c:v>PCM</c:v>
                  </c:pt>
                  <c:pt idx="7">
                    <c:v>Energy-Only</c:v>
                  </c:pt>
                  <c:pt idx="8">
                    <c:v>PCM</c:v>
                  </c:pt>
                  <c:pt idx="9">
                    <c:v>Energy-Only</c:v>
                  </c:pt>
                  <c:pt idx="10">
                    <c:v>PCM</c:v>
                  </c:pt>
                  <c:pt idx="11">
                    <c:v>Energy-Only</c:v>
                  </c:pt>
                  <c:pt idx="12">
                    <c:v>PCM</c:v>
                  </c:pt>
                  <c:pt idx="13">
                    <c:v>Energy-Only</c:v>
                  </c:pt>
                  <c:pt idx="14">
                    <c:v>PCM</c:v>
                  </c:pt>
                  <c:pt idx="15">
                    <c:v>Energy-Only</c:v>
                  </c:pt>
                  <c:pt idx="16">
                    <c:v>PCM</c:v>
                  </c:pt>
                  <c:pt idx="17">
                    <c:v>Energy-Only</c:v>
                  </c:pt>
                  <c:pt idx="18">
                    <c:v>PCM</c:v>
                  </c:pt>
                  <c:pt idx="19">
                    <c:v>Energy-Only</c:v>
                  </c:pt>
                  <c:pt idx="20">
                    <c:v>PCM</c:v>
                  </c:pt>
                  <c:pt idx="21">
                    <c:v>Energy-Only</c:v>
                  </c:pt>
                  <c:pt idx="22">
                    <c:v>PCM</c:v>
                  </c:pt>
                  <c:pt idx="23">
                    <c:v>Energy-Only</c:v>
                  </c:pt>
                  <c:pt idx="24">
                    <c:v>PCM</c:v>
                  </c:pt>
                  <c:pt idx="25">
                    <c:v>Energy-Only</c:v>
                  </c:pt>
                </c:lvl>
                <c:lvl>
                  <c:pt idx="0">
                    <c:v>CC</c:v>
                  </c:pt>
                  <c:pt idx="2">
                    <c:v>COAL</c:v>
                  </c:pt>
                  <c:pt idx="4">
                    <c:v>Gas FFSS</c:v>
                  </c:pt>
                  <c:pt idx="6">
                    <c:v>GT</c:v>
                  </c:pt>
                  <c:pt idx="8">
                    <c:v>IC</c:v>
                  </c:pt>
                  <c:pt idx="10">
                    <c:v>NUCLEAR</c:v>
                  </c:pt>
                  <c:pt idx="12">
                    <c:v>RM CT</c:v>
                  </c:pt>
                  <c:pt idx="14">
                    <c:v>STORAGE</c:v>
                  </c:pt>
                  <c:pt idx="16">
                    <c:v>HYDRO</c:v>
                  </c:pt>
                  <c:pt idx="18">
                    <c:v>SOLAR</c:v>
                  </c:pt>
                  <c:pt idx="20">
                    <c:v>WIND-C</c:v>
                  </c:pt>
                  <c:pt idx="22">
                    <c:v>WIND-O</c:v>
                  </c:pt>
                  <c:pt idx="24">
                    <c:v>WIND-P</c:v>
                  </c:pt>
                </c:lvl>
              </c:multiLvlStrCache>
              <c:extLst/>
            </c:multiLvlStrRef>
          </c:cat>
          <c:val>
            <c:numRef>
              <c:f>'[PCM_0327_default_eql.xlsb]Resource Value'!$G$5:$G$36</c:f>
              <c:numCache>
                <c:formatCode>_("$"* #,##0.0_);_("$"* \(#,##0.0\);_("$"* "-"??_);_(@_)</c:formatCode>
                <c:ptCount val="26"/>
                <c:pt idx="0">
                  <c:v>120.50344600459141</c:v>
                </c:pt>
                <c:pt idx="1">
                  <c:v>126.22504944996058</c:v>
                </c:pt>
                <c:pt idx="2">
                  <c:v>122.21078138921527</c:v>
                </c:pt>
                <c:pt idx="3">
                  <c:v>118.5958073532541</c:v>
                </c:pt>
                <c:pt idx="4">
                  <c:v>56.505359486132534</c:v>
                </c:pt>
                <c:pt idx="5">
                  <c:v>54.232697174048518</c:v>
                </c:pt>
                <c:pt idx="6">
                  <c:v>76.486088546095857</c:v>
                </c:pt>
                <c:pt idx="7">
                  <c:v>57.441869894745146</c:v>
                </c:pt>
                <c:pt idx="8">
                  <c:v>76.643826288354859</c:v>
                </c:pt>
                <c:pt idx="9">
                  <c:v>69.609628489754172</c:v>
                </c:pt>
                <c:pt idx="10">
                  <c:v>227.42532335793078</c:v>
                </c:pt>
                <c:pt idx="11">
                  <c:v>225.47222079983155</c:v>
                </c:pt>
                <c:pt idx="12">
                  <c:v>102.89999999999996</c:v>
                </c:pt>
                <c:pt idx="13">
                  <c:v>102.9</c:v>
                </c:pt>
                <c:pt idx="14">
                  <c:v>55.535232015772266</c:v>
                </c:pt>
                <c:pt idx="15">
                  <c:v>52.460259234699087</c:v>
                </c:pt>
                <c:pt idx="16">
                  <c:v>84.02580129379993</c:v>
                </c:pt>
                <c:pt idx="17">
                  <c:v>132.17650681347246</c:v>
                </c:pt>
                <c:pt idx="18">
                  <c:v>29.284512043283627</c:v>
                </c:pt>
                <c:pt idx="19">
                  <c:v>33.629595081761956</c:v>
                </c:pt>
                <c:pt idx="20">
                  <c:v>81.036103061397384</c:v>
                </c:pt>
                <c:pt idx="21">
                  <c:v>102.86654460375827</c:v>
                </c:pt>
                <c:pt idx="22">
                  <c:v>92.568848335812547</c:v>
                </c:pt>
                <c:pt idx="23">
                  <c:v>108.85820025562094</c:v>
                </c:pt>
                <c:pt idx="24">
                  <c:v>112.92401770791842</c:v>
                </c:pt>
                <c:pt idx="25">
                  <c:v>136.50044204612018</c:v>
                </c:pt>
              </c:numCache>
              <c:extLst/>
            </c:numRef>
          </c:val>
          <c:extLst>
            <c:ext xmlns:c16="http://schemas.microsoft.com/office/drawing/2014/chart" uri="{C3380CC4-5D6E-409C-BE32-E72D297353CC}">
              <c16:uniqueId val="{00000002-338E-41F7-BAEA-9CAA4224041F}"/>
            </c:ext>
          </c:extLst>
        </c:ser>
        <c:dLbls>
          <c:showLegendKey val="0"/>
          <c:showVal val="0"/>
          <c:showCatName val="0"/>
          <c:showSerName val="0"/>
          <c:showPercent val="0"/>
          <c:showBubbleSize val="0"/>
        </c:dLbls>
        <c:gapWidth val="30"/>
        <c:overlap val="100"/>
        <c:axId val="1718385343"/>
        <c:axId val="1718385759"/>
      </c:barChart>
      <c:catAx>
        <c:axId val="1718385343"/>
        <c:scaling>
          <c:orientation val="maxMin"/>
        </c:scaling>
        <c:delete val="0"/>
        <c:axPos val="b"/>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j-lt"/>
                <a:ea typeface="+mn-ea"/>
                <a:cs typeface="Calibri" panose="020F0502020204030204" pitchFamily="34" charset="0"/>
              </a:defRPr>
            </a:pPr>
            <a:endParaRPr lang="en-US"/>
          </a:p>
        </c:txPr>
        <c:crossAx val="1718385759"/>
        <c:crosses val="autoZero"/>
        <c:auto val="1"/>
        <c:lblAlgn val="ctr"/>
        <c:lblOffset val="100"/>
        <c:noMultiLvlLbl val="0"/>
      </c:catAx>
      <c:valAx>
        <c:axId val="1718385759"/>
        <c:scaling>
          <c:orientation val="minMax"/>
          <c:max val="250"/>
          <c:min val="0"/>
        </c:scaling>
        <c:delete val="0"/>
        <c:axPos val="r"/>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j-lt"/>
                    <a:ea typeface="+mn-ea"/>
                    <a:cs typeface="Calibri" panose="020F0502020204030204" pitchFamily="34" charset="0"/>
                  </a:defRPr>
                </a:pPr>
                <a:r>
                  <a:rPr lang="en-US"/>
                  <a:t>Net</a:t>
                </a:r>
                <a:r>
                  <a:rPr lang="en-US" baseline="0"/>
                  <a:t> Revenues ($2026/kW-yr)</a:t>
                </a:r>
                <a:endParaRPr lang="en-US"/>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j-lt"/>
                  <a:ea typeface="+mn-ea"/>
                  <a:cs typeface="Calibri" panose="020F0502020204030204" pitchFamily="34" charset="0"/>
                </a:defRPr>
              </a:pPr>
              <a:endParaRPr lang="en-US"/>
            </a:p>
          </c:txPr>
        </c:title>
        <c:numFmt formatCode="_(&quot;$&quot;* #,##0.0_);_(&quot;$&quot;* \(#,##0.0\);_(&quot;$&quot;* &quot;-&quot;??_);_(@_)"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j-lt"/>
                <a:ea typeface="+mn-ea"/>
                <a:cs typeface="Calibri" panose="020F0502020204030204" pitchFamily="34" charset="0"/>
              </a:defRPr>
            </a:pPr>
            <a:endParaRPr lang="en-US"/>
          </a:p>
        </c:txPr>
        <c:crossAx val="1718385343"/>
        <c:crosses val="autoZero"/>
        <c:crossBetween val="between"/>
      </c:valAx>
      <c:spPr>
        <a:noFill/>
        <a:ln>
          <a:noFill/>
        </a:ln>
        <a:effectLst/>
      </c:spPr>
    </c:plotArea>
    <c:legend>
      <c:legendPos val="t"/>
      <c:legendEntry>
        <c:idx val="2"/>
        <c:delete val="1"/>
      </c:legendEntry>
      <c:overlay val="0"/>
      <c:spPr>
        <a:noFill/>
        <a:ln>
          <a:noFill/>
        </a:ln>
        <a:effectLst/>
      </c:spPr>
      <c:txPr>
        <a:bodyPr rot="0" spcFirstLastPara="1" vertOverflow="ellipsis" vert="horz" wrap="square" anchor="ctr" anchorCtr="1"/>
        <a:lstStyle/>
        <a:p>
          <a:pPr>
            <a:defRPr sz="900" b="0" i="0" u="none" strike="noStrike" kern="1200" baseline="0">
              <a:solidFill>
                <a:sysClr val="windowText" lastClr="000000"/>
              </a:solidFill>
              <a:latin typeface="+mj-lt"/>
              <a:ea typeface="+mn-ea"/>
              <a:cs typeface="Calibri" panose="020F0502020204030204" pitchFamily="34" charset="0"/>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latin typeface="+mj-lt"/>
          <a:cs typeface="Calibri" panose="020F0502020204030204" pitchFamily="34" charset="0"/>
        </a:defRPr>
      </a:pPr>
      <a:endParaRPr lang="en-US"/>
    </a:p>
  </c:txPr>
  <c:externalData r:id="rId4">
    <c:autoUpdate val="0"/>
  </c:externalData>
</c:chartSpace>
</file>

<file path=ppt/charts/chart9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'[PCM_0327_default_eql.xlsb]Net Cost Cap'!$E$6</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'[PCM_0327_default_eql.xlsb]Net Cost Cap'!$D$7:$D$1056</c:f>
              <c:numCache>
                <c:formatCode>General</c:formatCode>
                <c:ptCount val="1050"/>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numCache>
            </c:numRef>
          </c:xVal>
          <c:yVal>
            <c:numRef>
              <c:f>'[PCM_0327_default_eql.xlsb]Net Cost Cap'!$E$2109:$E$3158</c:f>
              <c:numCache>
                <c:formatCode>_("$"* #,##0_);_("$"* \(#,##0\);_("$"* "-"??_);_(@_)</c:formatCode>
                <c:ptCount val="1050"/>
                <c:pt idx="0">
                  <c:v>-0.43163745608888604</c:v>
                </c:pt>
                <c:pt idx="1">
                  <c:v>-0.24909093167327256</c:v>
                </c:pt>
                <c:pt idx="2">
                  <c:v>2.6383576860609779</c:v>
                </c:pt>
                <c:pt idx="3">
                  <c:v>-6.3000705066277263</c:v>
                </c:pt>
                <c:pt idx="4">
                  <c:v>2.9958486002055587</c:v>
                </c:pt>
                <c:pt idx="5">
                  <c:v>1.5099900594234157</c:v>
                </c:pt>
                <c:pt idx="6">
                  <c:v>-1.7658529852582596</c:v>
                </c:pt>
                <c:pt idx="7">
                  <c:v>2.1733396365815381</c:v>
                </c:pt>
                <c:pt idx="8">
                  <c:v>-3.7015112729502135</c:v>
                </c:pt>
                <c:pt idx="9">
                  <c:v>2.5639663121562393</c:v>
                </c:pt>
                <c:pt idx="10">
                  <c:v>-1.0723864350480099</c:v>
                </c:pt>
                <c:pt idx="11">
                  <c:v>-4.1445485992571065</c:v>
                </c:pt>
                <c:pt idx="12">
                  <c:v>1.0518312117523223</c:v>
                </c:pt>
                <c:pt idx="13">
                  <c:v>-14.420854416175104</c:v>
                </c:pt>
                <c:pt idx="14">
                  <c:v>3.4224538074906334</c:v>
                </c:pt>
                <c:pt idx="15">
                  <c:v>0.60233566459934806</c:v>
                </c:pt>
                <c:pt idx="16">
                  <c:v>-3.9536628989504088</c:v>
                </c:pt>
                <c:pt idx="17">
                  <c:v>0.21354304612089692</c:v>
                </c:pt>
                <c:pt idx="18">
                  <c:v>-10.053807506339794</c:v>
                </c:pt>
                <c:pt idx="19">
                  <c:v>2.7666774492263393</c:v>
                </c:pt>
                <c:pt idx="20">
                  <c:v>1.1149280243756472</c:v>
                </c:pt>
                <c:pt idx="21">
                  <c:v>0.64848224942885935</c:v>
                </c:pt>
                <c:pt idx="22">
                  <c:v>2.6002385386254616</c:v>
                </c:pt>
                <c:pt idx="23">
                  <c:v>1.0993076305784726</c:v>
                </c:pt>
                <c:pt idx="24">
                  <c:v>4.3790663679826647</c:v>
                </c:pt>
                <c:pt idx="25">
                  <c:v>0.49710030811832695</c:v>
                </c:pt>
                <c:pt idx="26">
                  <c:v>-1.7995594678659543</c:v>
                </c:pt>
                <c:pt idx="27">
                  <c:v>2.5081577865975504</c:v>
                </c:pt>
                <c:pt idx="28">
                  <c:v>-1.0851971968160719</c:v>
                </c:pt>
                <c:pt idx="29">
                  <c:v>3.5182716760532227</c:v>
                </c:pt>
                <c:pt idx="30">
                  <c:v>3.8031392985815167</c:v>
                </c:pt>
                <c:pt idx="31">
                  <c:v>2.9236931280499689</c:v>
                </c:pt>
                <c:pt idx="32">
                  <c:v>4.0269108097372026</c:v>
                </c:pt>
                <c:pt idx="33">
                  <c:v>-0.62727885481711709</c:v>
                </c:pt>
                <c:pt idx="34">
                  <c:v>3.0947407407549044</c:v>
                </c:pt>
                <c:pt idx="35">
                  <c:v>0.12350740143065764</c:v>
                </c:pt>
                <c:pt idx="36">
                  <c:v>-2.6972876299656612</c:v>
                </c:pt>
                <c:pt idx="37">
                  <c:v>-2.676127775362124</c:v>
                </c:pt>
                <c:pt idx="38">
                  <c:v>-10.574602443824482</c:v>
                </c:pt>
                <c:pt idx="39">
                  <c:v>-0.82498645782670366</c:v>
                </c:pt>
                <c:pt idx="40">
                  <c:v>-0.25841927893116434</c:v>
                </c:pt>
                <c:pt idx="41">
                  <c:v>-0.39116159578787446</c:v>
                </c:pt>
                <c:pt idx="42">
                  <c:v>1.6554192465033317</c:v>
                </c:pt>
                <c:pt idx="43">
                  <c:v>-6.7395699796678983</c:v>
                </c:pt>
                <c:pt idx="44">
                  <c:v>1.8756124003166867</c:v>
                </c:pt>
                <c:pt idx="45">
                  <c:v>-0.12372877933265514</c:v>
                </c:pt>
                <c:pt idx="46">
                  <c:v>1.6188869445982377</c:v>
                </c:pt>
                <c:pt idx="47">
                  <c:v>2.8233223579664362</c:v>
                </c:pt>
                <c:pt idx="48">
                  <c:v>-3.4138399496979126</c:v>
                </c:pt>
                <c:pt idx="49">
                  <c:v>3.4885883364437902</c:v>
                </c:pt>
                <c:pt idx="50">
                  <c:v>2.4854407485885055</c:v>
                </c:pt>
                <c:pt idx="51">
                  <c:v>1.3990664890935314</c:v>
                </c:pt>
                <c:pt idx="52">
                  <c:v>2.8155896625337284</c:v>
                </c:pt>
                <c:pt idx="53">
                  <c:v>-4.4472565619539495E-2</c:v>
                </c:pt>
                <c:pt idx="54">
                  <c:v>-0.17591922269322602</c:v>
                </c:pt>
                <c:pt idx="55">
                  <c:v>1.8648217599396837</c:v>
                </c:pt>
                <c:pt idx="56">
                  <c:v>-1.1922205089671714</c:v>
                </c:pt>
                <c:pt idx="57">
                  <c:v>4.0536527817890615</c:v>
                </c:pt>
                <c:pt idx="58">
                  <c:v>-2.392715906747938</c:v>
                </c:pt>
                <c:pt idx="59">
                  <c:v>3.1943209950548361</c:v>
                </c:pt>
                <c:pt idx="60">
                  <c:v>-3.8073414963457068</c:v>
                </c:pt>
                <c:pt idx="61">
                  <c:v>-4.6334253264953702</c:v>
                </c:pt>
                <c:pt idx="62">
                  <c:v>1.1468576659666496</c:v>
                </c:pt>
                <c:pt idx="63">
                  <c:v>-5.2888640896449814</c:v>
                </c:pt>
                <c:pt idx="64">
                  <c:v>2.941038836749378</c:v>
                </c:pt>
                <c:pt idx="65">
                  <c:v>-6.0800969698300058</c:v>
                </c:pt>
                <c:pt idx="66">
                  <c:v>-11.851122877397884</c:v>
                </c:pt>
                <c:pt idx="67">
                  <c:v>-3.6185206349263765</c:v>
                </c:pt>
                <c:pt idx="68">
                  <c:v>-19.546592213582763</c:v>
                </c:pt>
                <c:pt idx="69">
                  <c:v>-1.2907626466681492</c:v>
                </c:pt>
                <c:pt idx="70">
                  <c:v>-0.18783618689545278</c:v>
                </c:pt>
                <c:pt idx="71">
                  <c:v>-0.31865595829596671</c:v>
                </c:pt>
                <c:pt idx="72">
                  <c:v>0.44708318032109062</c:v>
                </c:pt>
                <c:pt idx="73">
                  <c:v>-9.1133991896894244</c:v>
                </c:pt>
                <c:pt idx="74">
                  <c:v>0.31449174836675198</c:v>
                </c:pt>
                <c:pt idx="75">
                  <c:v>-1.8748734553702349</c:v>
                </c:pt>
                <c:pt idx="76">
                  <c:v>-4.0406946298424167</c:v>
                </c:pt>
                <c:pt idx="77">
                  <c:v>-2.628643326520951</c:v>
                </c:pt>
                <c:pt idx="78">
                  <c:v>-9.7290424799607216</c:v>
                </c:pt>
                <c:pt idx="79">
                  <c:v>4.6713737242221711</c:v>
                </c:pt>
                <c:pt idx="80">
                  <c:v>2.1196480572593437</c:v>
                </c:pt>
                <c:pt idx="81">
                  <c:v>-0.27093005368736556</c:v>
                </c:pt>
                <c:pt idx="82">
                  <c:v>4.1256701370562965</c:v>
                </c:pt>
                <c:pt idx="83">
                  <c:v>-0.41960310668815382</c:v>
                </c:pt>
                <c:pt idx="84">
                  <c:v>-1.1283637473125072</c:v>
                </c:pt>
                <c:pt idx="85">
                  <c:v>-0.78259992058913497</c:v>
                </c:pt>
                <c:pt idx="86">
                  <c:v>-4.4138021235525038</c:v>
                </c:pt>
                <c:pt idx="87">
                  <c:v>2.2185603591652878</c:v>
                </c:pt>
                <c:pt idx="88">
                  <c:v>-8.4702024044938611</c:v>
                </c:pt>
                <c:pt idx="89">
                  <c:v>1.9824354530086765</c:v>
                </c:pt>
                <c:pt idx="90">
                  <c:v>1.4715847481188362</c:v>
                </c:pt>
                <c:pt idx="91">
                  <c:v>2.0882571933534386</c:v>
                </c:pt>
                <c:pt idx="92">
                  <c:v>3.7002981056278585</c:v>
                </c:pt>
                <c:pt idx="93">
                  <c:v>-0.9623016653064056</c:v>
                </c:pt>
                <c:pt idx="94">
                  <c:v>1.8893806136851676</c:v>
                </c:pt>
                <c:pt idx="95">
                  <c:v>0.64449547840944632</c:v>
                </c:pt>
                <c:pt idx="96">
                  <c:v>-2.2442675551770428</c:v>
                </c:pt>
                <c:pt idx="97">
                  <c:v>2.2701790545471674</c:v>
                </c:pt>
                <c:pt idx="98">
                  <c:v>-3.1252604600042311</c:v>
                </c:pt>
                <c:pt idx="99">
                  <c:v>3.0412292669161687</c:v>
                </c:pt>
                <c:pt idx="100">
                  <c:v>-7.5204066977828781</c:v>
                </c:pt>
                <c:pt idx="101">
                  <c:v>-10.559256820171147</c:v>
                </c:pt>
                <c:pt idx="102">
                  <c:v>-0.74288608259161748</c:v>
                </c:pt>
                <c:pt idx="103">
                  <c:v>-11.149181211636296</c:v>
                </c:pt>
                <c:pt idx="104">
                  <c:v>-3.0783871402818797</c:v>
                </c:pt>
                <c:pt idx="105">
                  <c:v>-2.5571861384648926</c:v>
                </c:pt>
                <c:pt idx="106">
                  <c:v>-4.5831357743612955</c:v>
                </c:pt>
                <c:pt idx="107">
                  <c:v>-0.25592687064452235</c:v>
                </c:pt>
                <c:pt idx="108">
                  <c:v>-8.7690526147894765</c:v>
                </c:pt>
                <c:pt idx="109">
                  <c:v>3.8223907029859578</c:v>
                </c:pt>
                <c:pt idx="110">
                  <c:v>-2.4418653926247629</c:v>
                </c:pt>
                <c:pt idx="111">
                  <c:v>-8.0028486589212164</c:v>
                </c:pt>
                <c:pt idx="112">
                  <c:v>-1.0855409837937486</c:v>
                </c:pt>
                <c:pt idx="113">
                  <c:v>-10.549299363990265</c:v>
                </c:pt>
                <c:pt idx="114">
                  <c:v>1.7639024490581328</c:v>
                </c:pt>
                <c:pt idx="115">
                  <c:v>-0.42958775400664351</c:v>
                </c:pt>
                <c:pt idx="116">
                  <c:v>-3.5740753706306521</c:v>
                </c:pt>
                <c:pt idx="117">
                  <c:v>3.6754843461170879</c:v>
                </c:pt>
                <c:pt idx="118">
                  <c:v>-7.6734661153241923</c:v>
                </c:pt>
                <c:pt idx="119">
                  <c:v>4.1969561909104556</c:v>
                </c:pt>
                <c:pt idx="120">
                  <c:v>4.2444789295466805</c:v>
                </c:pt>
                <c:pt idx="121">
                  <c:v>0.36338682348858242</c:v>
                </c:pt>
                <c:pt idx="122">
                  <c:v>-0.85976267706322318</c:v>
                </c:pt>
                <c:pt idx="123">
                  <c:v>-1.3405088525231541</c:v>
                </c:pt>
                <c:pt idx="124">
                  <c:v>5.0842188763190155</c:v>
                </c:pt>
                <c:pt idx="125">
                  <c:v>0.77649036163117202</c:v>
                </c:pt>
                <c:pt idx="126">
                  <c:v>0.29501321446957363</c:v>
                </c:pt>
                <c:pt idx="127">
                  <c:v>0.67381552462012806</c:v>
                </c:pt>
                <c:pt idx="128">
                  <c:v>-2.3742094981179243</c:v>
                </c:pt>
                <c:pt idx="129">
                  <c:v>2.4203426896095799</c:v>
                </c:pt>
                <c:pt idx="130">
                  <c:v>-1.5237153321987051E-2</c:v>
                </c:pt>
                <c:pt idx="131">
                  <c:v>-5.3347561713807536</c:v>
                </c:pt>
                <c:pt idx="132">
                  <c:v>0.61589767983262433</c:v>
                </c:pt>
                <c:pt idx="133">
                  <c:v>-13.357271705960397</c:v>
                </c:pt>
                <c:pt idx="134">
                  <c:v>-1.3843356965356719</c:v>
                </c:pt>
                <c:pt idx="135">
                  <c:v>0.495222876170196</c:v>
                </c:pt>
                <c:pt idx="136">
                  <c:v>-7.1344407369724649</c:v>
                </c:pt>
                <c:pt idx="137">
                  <c:v>1.8190734009494598</c:v>
                </c:pt>
                <c:pt idx="138">
                  <c:v>-11.339181675671377</c:v>
                </c:pt>
                <c:pt idx="139">
                  <c:v>2.0524966452663485</c:v>
                </c:pt>
                <c:pt idx="140">
                  <c:v>1.3917843271846415</c:v>
                </c:pt>
                <c:pt idx="141">
                  <c:v>-0.99602597448117436</c:v>
                </c:pt>
                <c:pt idx="142">
                  <c:v>1.6164132176353476</c:v>
                </c:pt>
                <c:pt idx="143">
                  <c:v>1.4811903231471817</c:v>
                </c:pt>
                <c:pt idx="144">
                  <c:v>2.8603276843991985</c:v>
                </c:pt>
                <c:pt idx="145">
                  <c:v>3.1468603366568253</c:v>
                </c:pt>
                <c:pt idx="146">
                  <c:v>4.9942734728869453E-2</c:v>
                </c:pt>
                <c:pt idx="147">
                  <c:v>4.2016366572052437</c:v>
                </c:pt>
                <c:pt idx="148">
                  <c:v>1.8522629443470926</c:v>
                </c:pt>
                <c:pt idx="149">
                  <c:v>3.5214137833275245</c:v>
                </c:pt>
                <c:pt idx="150">
                  <c:v>-0.24438309656046187</c:v>
                </c:pt>
                <c:pt idx="151">
                  <c:v>0.44149334242522542</c:v>
                </c:pt>
                <c:pt idx="152">
                  <c:v>-0.56753417665682449</c:v>
                </c:pt>
                <c:pt idx="153">
                  <c:v>-0.35975856784995486</c:v>
                </c:pt>
                <c:pt idx="154">
                  <c:v>4.6055415864739793</c:v>
                </c:pt>
                <c:pt idx="155">
                  <c:v>1.1989081358204423</c:v>
                </c:pt>
                <c:pt idx="156">
                  <c:v>2.5631119321498019</c:v>
                </c:pt>
                <c:pt idx="157">
                  <c:v>4.242710365229204</c:v>
                </c:pt>
                <c:pt idx="158">
                  <c:v>2.5282404859376015</c:v>
                </c:pt>
                <c:pt idx="159">
                  <c:v>1.5200792189576546</c:v>
                </c:pt>
                <c:pt idx="160">
                  <c:v>-0.50145980456842665</c:v>
                </c:pt>
                <c:pt idx="161">
                  <c:v>1.0664938987499823</c:v>
                </c:pt>
                <c:pt idx="162">
                  <c:v>5.0221223932781243</c:v>
                </c:pt>
                <c:pt idx="163">
                  <c:v>-3.3374804378589928</c:v>
                </c:pt>
                <c:pt idx="164">
                  <c:v>4.7764418782634692</c:v>
                </c:pt>
                <c:pt idx="165">
                  <c:v>3.9188946414677126</c:v>
                </c:pt>
                <c:pt idx="166">
                  <c:v>0.80276580281264032</c:v>
                </c:pt>
                <c:pt idx="167">
                  <c:v>4.2158542218610879</c:v>
                </c:pt>
                <c:pt idx="168">
                  <c:v>3.0116959660245683</c:v>
                </c:pt>
                <c:pt idx="169">
                  <c:v>4.763305234910602</c:v>
                </c:pt>
                <c:pt idx="170">
                  <c:v>3.8298175491032467</c:v>
                </c:pt>
                <c:pt idx="171">
                  <c:v>1.0455841876403795</c:v>
                </c:pt>
                <c:pt idx="172">
                  <c:v>2.942988699960404</c:v>
                </c:pt>
                <c:pt idx="173">
                  <c:v>-2.3987447266411976</c:v>
                </c:pt>
                <c:pt idx="174">
                  <c:v>3.836950077682971</c:v>
                </c:pt>
                <c:pt idx="175">
                  <c:v>-4.0042967945909567</c:v>
                </c:pt>
                <c:pt idx="176">
                  <c:v>-4.0644261592822275</c:v>
                </c:pt>
                <c:pt idx="177">
                  <c:v>2.3995063973346511</c:v>
                </c:pt>
                <c:pt idx="178">
                  <c:v>-6.6911014968871037</c:v>
                </c:pt>
                <c:pt idx="179">
                  <c:v>0.1850328857300152</c:v>
                </c:pt>
                <c:pt idx="180">
                  <c:v>-0.2263273525254057</c:v>
                </c:pt>
                <c:pt idx="181">
                  <c:v>-1.4520233474826831</c:v>
                </c:pt>
                <c:pt idx="182">
                  <c:v>3.2121514905459634</c:v>
                </c:pt>
                <c:pt idx="183">
                  <c:v>-1.0265489627841404</c:v>
                </c:pt>
                <c:pt idx="184">
                  <c:v>4.8498486346792617</c:v>
                </c:pt>
                <c:pt idx="185">
                  <c:v>-1.8047914881145957</c:v>
                </c:pt>
                <c:pt idx="186">
                  <c:v>-1.9787933289410411</c:v>
                </c:pt>
                <c:pt idx="187">
                  <c:v>1.296363266080359</c:v>
                </c:pt>
                <c:pt idx="188">
                  <c:v>-7.2506557234647389</c:v>
                </c:pt>
                <c:pt idx="189">
                  <c:v>2.4903981630773764</c:v>
                </c:pt>
                <c:pt idx="190">
                  <c:v>3.1031593588437367</c:v>
                </c:pt>
                <c:pt idx="191">
                  <c:v>2.5281903092497799</c:v>
                </c:pt>
                <c:pt idx="192">
                  <c:v>0.58395069614974204</c:v>
                </c:pt>
                <c:pt idx="193">
                  <c:v>1.9787504631137551</c:v>
                </c:pt>
                <c:pt idx="194">
                  <c:v>3.4031735647692685</c:v>
                </c:pt>
                <c:pt idx="195">
                  <c:v>2.4301574352481943</c:v>
                </c:pt>
                <c:pt idx="196">
                  <c:v>0.97274187171984394</c:v>
                </c:pt>
                <c:pt idx="197">
                  <c:v>4.8941283599465848</c:v>
                </c:pt>
                <c:pt idx="198">
                  <c:v>-3.4143535808768632</c:v>
                </c:pt>
                <c:pt idx="199">
                  <c:v>4.9835304258927149</c:v>
                </c:pt>
                <c:pt idx="200">
                  <c:v>-0.22895400150387601</c:v>
                </c:pt>
                <c:pt idx="201">
                  <c:v>1.2361956187347296</c:v>
                </c:pt>
                <c:pt idx="202">
                  <c:v>4.2047394314017161</c:v>
                </c:pt>
                <c:pt idx="203">
                  <c:v>-2.6533402047756347</c:v>
                </c:pt>
                <c:pt idx="204">
                  <c:v>3.0960676912534009</c:v>
                </c:pt>
                <c:pt idx="205">
                  <c:v>-1.5236775075579558</c:v>
                </c:pt>
                <c:pt idx="206">
                  <c:v>-2.5163486910337873</c:v>
                </c:pt>
                <c:pt idx="207">
                  <c:v>-0.21435100868632873</c:v>
                </c:pt>
                <c:pt idx="208">
                  <c:v>-8.7803843555483461</c:v>
                </c:pt>
                <c:pt idx="209">
                  <c:v>1.577590407907401</c:v>
                </c:pt>
                <c:pt idx="210">
                  <c:v>1.2825827204618783</c:v>
                </c:pt>
                <c:pt idx="211">
                  <c:v>1.3865546501115524</c:v>
                </c:pt>
                <c:pt idx="212">
                  <c:v>4.5502607211964339</c:v>
                </c:pt>
                <c:pt idx="213">
                  <c:v>-2.9632003537071157</c:v>
                </c:pt>
                <c:pt idx="214">
                  <c:v>2.8500098889000718</c:v>
                </c:pt>
                <c:pt idx="215">
                  <c:v>3.8197131455121642</c:v>
                </c:pt>
                <c:pt idx="216">
                  <c:v>3.2714257782250691</c:v>
                </c:pt>
                <c:pt idx="217">
                  <c:v>1.4945281570254707</c:v>
                </c:pt>
                <c:pt idx="218">
                  <c:v>-3.1697649291052414</c:v>
                </c:pt>
                <c:pt idx="219">
                  <c:v>4.1520008908388384</c:v>
                </c:pt>
                <c:pt idx="220">
                  <c:v>-3.8653164790353216</c:v>
                </c:pt>
                <c:pt idx="221">
                  <c:v>-3.4735720046552494</c:v>
                </c:pt>
                <c:pt idx="222">
                  <c:v>3.2464248358719203</c:v>
                </c:pt>
                <c:pt idx="223">
                  <c:v>-11.009079577620142</c:v>
                </c:pt>
                <c:pt idx="224">
                  <c:v>3.7054100451674046</c:v>
                </c:pt>
                <c:pt idx="225">
                  <c:v>-0.54735455150117929</c:v>
                </c:pt>
                <c:pt idx="226">
                  <c:v>-5.4161919037692243</c:v>
                </c:pt>
                <c:pt idx="227">
                  <c:v>0.76902492297096003</c:v>
                </c:pt>
                <c:pt idx="228">
                  <c:v>-4.381321465772448</c:v>
                </c:pt>
                <c:pt idx="229">
                  <c:v>3.8989726157911804</c:v>
                </c:pt>
                <c:pt idx="230">
                  <c:v>0.87907209647274343</c:v>
                </c:pt>
                <c:pt idx="231">
                  <c:v>0.13237676001974563</c:v>
                </c:pt>
                <c:pt idx="232">
                  <c:v>3.5128233352334703</c:v>
                </c:pt>
                <c:pt idx="233">
                  <c:v>1.5550565264121552</c:v>
                </c:pt>
                <c:pt idx="234">
                  <c:v>3.3989175254400124</c:v>
                </c:pt>
                <c:pt idx="235">
                  <c:v>1.9876950534428168</c:v>
                </c:pt>
                <c:pt idx="236">
                  <c:v>2.290280079075643</c:v>
                </c:pt>
                <c:pt idx="237">
                  <c:v>2.2872472668336989</c:v>
                </c:pt>
                <c:pt idx="238">
                  <c:v>-1.5106231886180659</c:v>
                </c:pt>
                <c:pt idx="239">
                  <c:v>1.8564625564036525</c:v>
                </c:pt>
                <c:pt idx="240">
                  <c:v>3.1212712002638376</c:v>
                </c:pt>
                <c:pt idx="241">
                  <c:v>2.2028471168076287</c:v>
                </c:pt>
                <c:pt idx="242">
                  <c:v>3.1849862322069598</c:v>
                </c:pt>
                <c:pt idx="243">
                  <c:v>-0.19859321866697499</c:v>
                </c:pt>
                <c:pt idx="244">
                  <c:v>4.3424021457319633</c:v>
                </c:pt>
                <c:pt idx="245">
                  <c:v>-0.66471002454862926</c:v>
                </c:pt>
                <c:pt idx="246">
                  <c:v>-2.084964062991741</c:v>
                </c:pt>
                <c:pt idx="247">
                  <c:v>-2.1407821212679359</c:v>
                </c:pt>
                <c:pt idx="248">
                  <c:v>-10.268559265847777</c:v>
                </c:pt>
                <c:pt idx="249">
                  <c:v>0.47364728236776799</c:v>
                </c:pt>
                <c:pt idx="250">
                  <c:v>3.5097639374793381</c:v>
                </c:pt>
                <c:pt idx="251">
                  <c:v>-4.7306631929271852</c:v>
                </c:pt>
                <c:pt idx="252">
                  <c:v>2.403175523244343</c:v>
                </c:pt>
                <c:pt idx="253">
                  <c:v>-5.7346077436581773</c:v>
                </c:pt>
                <c:pt idx="254">
                  <c:v>2.3993491332649608</c:v>
                </c:pt>
                <c:pt idx="255">
                  <c:v>1.704706027834586</c:v>
                </c:pt>
                <c:pt idx="256">
                  <c:v>0.8133010516631316</c:v>
                </c:pt>
                <c:pt idx="257">
                  <c:v>2.1554178825965238</c:v>
                </c:pt>
                <c:pt idx="258">
                  <c:v>-4.7155969025775448</c:v>
                </c:pt>
                <c:pt idx="259">
                  <c:v>3.7704021765676767</c:v>
                </c:pt>
                <c:pt idx="260">
                  <c:v>3.8367690031952399</c:v>
                </c:pt>
                <c:pt idx="261">
                  <c:v>2.6656618176436453</c:v>
                </c:pt>
                <c:pt idx="262">
                  <c:v>2.0253790213802549</c:v>
                </c:pt>
                <c:pt idx="263">
                  <c:v>-1.9641554547537972</c:v>
                </c:pt>
                <c:pt idx="264">
                  <c:v>2.0078654683064592</c:v>
                </c:pt>
                <c:pt idx="265">
                  <c:v>4.1715357643596427</c:v>
                </c:pt>
                <c:pt idx="266">
                  <c:v>-2.7013798982693906</c:v>
                </c:pt>
                <c:pt idx="267">
                  <c:v>3.7636550579228434</c:v>
                </c:pt>
                <c:pt idx="268">
                  <c:v>-4.3186121322294291</c:v>
                </c:pt>
                <c:pt idx="269">
                  <c:v>3.7745420950471171</c:v>
                </c:pt>
                <c:pt idx="270">
                  <c:v>0.22190807068962215</c:v>
                </c:pt>
                <c:pt idx="271">
                  <c:v>-4.5470196552071656</c:v>
                </c:pt>
                <c:pt idx="272">
                  <c:v>0.58854101158114958</c:v>
                </c:pt>
                <c:pt idx="273">
                  <c:v>-6.6036885870143109</c:v>
                </c:pt>
                <c:pt idx="274">
                  <c:v>2.8384856547149404</c:v>
                </c:pt>
                <c:pt idx="275">
                  <c:v>-3.4961457611230635</c:v>
                </c:pt>
                <c:pt idx="276">
                  <c:v>-12.754076508042161</c:v>
                </c:pt>
                <c:pt idx="277">
                  <c:v>-2.1718611858494441</c:v>
                </c:pt>
                <c:pt idx="278">
                  <c:v>-23.157720633627008</c:v>
                </c:pt>
                <c:pt idx="279">
                  <c:v>-1.2921827125896925</c:v>
                </c:pt>
                <c:pt idx="280">
                  <c:v>-2.4165796050115667</c:v>
                </c:pt>
                <c:pt idx="281">
                  <c:v>-2.8710012523009887</c:v>
                </c:pt>
                <c:pt idx="282">
                  <c:v>0.51491367927479814</c:v>
                </c:pt>
                <c:pt idx="283">
                  <c:v>-7.6841252978939565</c:v>
                </c:pt>
                <c:pt idx="284">
                  <c:v>1.660741390332845</c:v>
                </c:pt>
                <c:pt idx="285">
                  <c:v>-3.5721449490209309</c:v>
                </c:pt>
                <c:pt idx="286">
                  <c:v>-5.2071411699640535</c:v>
                </c:pt>
                <c:pt idx="287">
                  <c:v>-0.44539419465592545</c:v>
                </c:pt>
                <c:pt idx="288">
                  <c:v>-12.123571044415367</c:v>
                </c:pt>
                <c:pt idx="289">
                  <c:v>4.6023593152484459</c:v>
                </c:pt>
                <c:pt idx="290">
                  <c:v>2.5734766018099791</c:v>
                </c:pt>
                <c:pt idx="291">
                  <c:v>-0.22793689985708454</c:v>
                </c:pt>
                <c:pt idx="292">
                  <c:v>3.7201515141490695</c:v>
                </c:pt>
                <c:pt idx="293">
                  <c:v>-0.5844418866328347</c:v>
                </c:pt>
                <c:pt idx="294">
                  <c:v>-0.70357953771550186</c:v>
                </c:pt>
                <c:pt idx="295">
                  <c:v>-1.2787450727152958</c:v>
                </c:pt>
                <c:pt idx="296">
                  <c:v>-4.6783539242026784</c:v>
                </c:pt>
                <c:pt idx="297">
                  <c:v>2.6965272178867608</c:v>
                </c:pt>
                <c:pt idx="298">
                  <c:v>-10.902294703013879</c:v>
                </c:pt>
                <c:pt idx="299">
                  <c:v>0.22151425222254417</c:v>
                </c:pt>
                <c:pt idx="300">
                  <c:v>1.9792863867483206</c:v>
                </c:pt>
                <c:pt idx="301">
                  <c:v>1.3992390769560537</c:v>
                </c:pt>
                <c:pt idx="302">
                  <c:v>3.8500712856810431</c:v>
                </c:pt>
                <c:pt idx="303">
                  <c:v>-1.0378874691749473E-2</c:v>
                </c:pt>
                <c:pt idx="304">
                  <c:v>1.2664183882650271</c:v>
                </c:pt>
                <c:pt idx="305">
                  <c:v>1.5115514222868853</c:v>
                </c:pt>
                <c:pt idx="306">
                  <c:v>-2.4062890701296453</c:v>
                </c:pt>
                <c:pt idx="307">
                  <c:v>1.0097365632131847</c:v>
                </c:pt>
                <c:pt idx="308">
                  <c:v>-9.448963974667862</c:v>
                </c:pt>
                <c:pt idx="309">
                  <c:v>2.1333960111023487</c:v>
                </c:pt>
                <c:pt idx="310">
                  <c:v>-5.5692757607379946</c:v>
                </c:pt>
                <c:pt idx="311">
                  <c:v>-12.857243130018301</c:v>
                </c:pt>
                <c:pt idx="312">
                  <c:v>0.16223909040682472</c:v>
                </c:pt>
                <c:pt idx="313">
                  <c:v>-14.903988384345006</c:v>
                </c:pt>
                <c:pt idx="314">
                  <c:v>-3.3478496644354934</c:v>
                </c:pt>
                <c:pt idx="315">
                  <c:v>-0.66185286458052062</c:v>
                </c:pt>
                <c:pt idx="316">
                  <c:v>-1.2538640924326501</c:v>
                </c:pt>
                <c:pt idx="317">
                  <c:v>2.6131164770836044</c:v>
                </c:pt>
                <c:pt idx="318">
                  <c:v>-9.1713257233771017</c:v>
                </c:pt>
                <c:pt idx="319">
                  <c:v>1.8274501793405413</c:v>
                </c:pt>
                <c:pt idx="320">
                  <c:v>-2.6334745868559004</c:v>
                </c:pt>
                <c:pt idx="321">
                  <c:v>-8.9037294946560195</c:v>
                </c:pt>
                <c:pt idx="322">
                  <c:v>-2.780207462181199</c:v>
                </c:pt>
                <c:pt idx="323">
                  <c:v>-10.097360468507716</c:v>
                </c:pt>
                <c:pt idx="324">
                  <c:v>0.60806431605293909</c:v>
                </c:pt>
                <c:pt idx="325">
                  <c:v>-0.55402455186073141</c:v>
                </c:pt>
                <c:pt idx="326">
                  <c:v>-5.3384028175281131</c:v>
                </c:pt>
                <c:pt idx="327">
                  <c:v>3.5051542201279631</c:v>
                </c:pt>
                <c:pt idx="328">
                  <c:v>-7.5515407949150131</c:v>
                </c:pt>
                <c:pt idx="329">
                  <c:v>5.1176142912413116</c:v>
                </c:pt>
                <c:pt idx="330">
                  <c:v>4.8951860734051778</c:v>
                </c:pt>
                <c:pt idx="331">
                  <c:v>1.007778097856491</c:v>
                </c:pt>
                <c:pt idx="332">
                  <c:v>0.98669107502786702</c:v>
                </c:pt>
                <c:pt idx="333">
                  <c:v>-1.4355090085263633</c:v>
                </c:pt>
                <c:pt idx="334">
                  <c:v>5.0517501983687207</c:v>
                </c:pt>
                <c:pt idx="335">
                  <c:v>3.436444560700366</c:v>
                </c:pt>
                <c:pt idx="336">
                  <c:v>1.7078766856386949</c:v>
                </c:pt>
                <c:pt idx="337">
                  <c:v>-0.19764714119315485</c:v>
                </c:pt>
                <c:pt idx="338">
                  <c:v>-7.0495987113367313</c:v>
                </c:pt>
                <c:pt idx="339">
                  <c:v>2.8645472513087959</c:v>
                </c:pt>
                <c:pt idx="340">
                  <c:v>-4.0278205450723767</c:v>
                </c:pt>
                <c:pt idx="341">
                  <c:v>-4.6842133887183302</c:v>
                </c:pt>
                <c:pt idx="342">
                  <c:v>-2.507942773218101</c:v>
                </c:pt>
                <c:pt idx="343">
                  <c:v>-8.3422181267132416</c:v>
                </c:pt>
                <c:pt idx="344">
                  <c:v>-2.9752265967412725</c:v>
                </c:pt>
                <c:pt idx="345">
                  <c:v>1.0897041840909978</c:v>
                </c:pt>
                <c:pt idx="346">
                  <c:v>-6.053670771965681</c:v>
                </c:pt>
                <c:pt idx="347">
                  <c:v>2.5444232702955034</c:v>
                </c:pt>
                <c:pt idx="348">
                  <c:v>-6.9716848317780027</c:v>
                </c:pt>
                <c:pt idx="349">
                  <c:v>1.4525362233387931</c:v>
                </c:pt>
                <c:pt idx="350">
                  <c:v>1.3026398129077279</c:v>
                </c:pt>
                <c:pt idx="351">
                  <c:v>-1.3088479504902963</c:v>
                </c:pt>
                <c:pt idx="352">
                  <c:v>1.8852572673749002</c:v>
                </c:pt>
                <c:pt idx="353">
                  <c:v>1.3046023774401654</c:v>
                </c:pt>
                <c:pt idx="354">
                  <c:v>2.9427015043350515</c:v>
                </c:pt>
                <c:pt idx="355">
                  <c:v>5.4190802653623145</c:v>
                </c:pt>
                <c:pt idx="356">
                  <c:v>1.8306027566565888</c:v>
                </c:pt>
                <c:pt idx="357">
                  <c:v>2.7814895641805197</c:v>
                </c:pt>
                <c:pt idx="358">
                  <c:v>1.5469882591927018</c:v>
                </c:pt>
                <c:pt idx="359">
                  <c:v>4.5364714532347552</c:v>
                </c:pt>
                <c:pt idx="360">
                  <c:v>-0.69196812370271843</c:v>
                </c:pt>
                <c:pt idx="361">
                  <c:v>-0.64156466141751167</c:v>
                </c:pt>
                <c:pt idx="362">
                  <c:v>0.96883107617808761</c:v>
                </c:pt>
                <c:pt idx="363">
                  <c:v>0.43553932995068223</c:v>
                </c:pt>
                <c:pt idx="364">
                  <c:v>3.480361385093854</c:v>
                </c:pt>
                <c:pt idx="365">
                  <c:v>2.2086174205801257</c:v>
                </c:pt>
                <c:pt idx="366">
                  <c:v>2.4883040122160303</c:v>
                </c:pt>
                <c:pt idx="367">
                  <c:v>5.0465427291321774</c:v>
                </c:pt>
                <c:pt idx="368">
                  <c:v>3.4010109923869329</c:v>
                </c:pt>
                <c:pt idx="369">
                  <c:v>3.205266755512552</c:v>
                </c:pt>
                <c:pt idx="370">
                  <c:v>1.0101399131104891</c:v>
                </c:pt>
                <c:pt idx="371">
                  <c:v>0.16868464177096243</c:v>
                </c:pt>
                <c:pt idx="372">
                  <c:v>2.2561202010884358</c:v>
                </c:pt>
                <c:pt idx="373">
                  <c:v>-5.1996631006726481</c:v>
                </c:pt>
                <c:pt idx="374">
                  <c:v>4.256948359596743</c:v>
                </c:pt>
                <c:pt idx="375">
                  <c:v>4.7410391347160719</c:v>
                </c:pt>
                <c:pt idx="376">
                  <c:v>-0.47133991558424526</c:v>
                </c:pt>
                <c:pt idx="377">
                  <c:v>4.2640109407287099</c:v>
                </c:pt>
                <c:pt idx="378">
                  <c:v>1.4240321102974391</c:v>
                </c:pt>
                <c:pt idx="379">
                  <c:v>2.8739479614192014</c:v>
                </c:pt>
                <c:pt idx="380">
                  <c:v>3.8415491241664519</c:v>
                </c:pt>
                <c:pt idx="381">
                  <c:v>-0.78220369640281717</c:v>
                </c:pt>
                <c:pt idx="382">
                  <c:v>4.0281858454935175</c:v>
                </c:pt>
                <c:pt idx="383">
                  <c:v>-1.5513366815558243</c:v>
                </c:pt>
                <c:pt idx="384">
                  <c:v>3.2593859566518848</c:v>
                </c:pt>
                <c:pt idx="385">
                  <c:v>-4.3493168681046299</c:v>
                </c:pt>
                <c:pt idx="386">
                  <c:v>0.36365714010569405</c:v>
                </c:pt>
                <c:pt idx="387">
                  <c:v>3.7764497783024353</c:v>
                </c:pt>
                <c:pt idx="388">
                  <c:v>-5.9945782407353967</c:v>
                </c:pt>
                <c:pt idx="389">
                  <c:v>2.2018645778886032</c:v>
                </c:pt>
                <c:pt idx="390">
                  <c:v>0.71909458889982147</c:v>
                </c:pt>
                <c:pt idx="391">
                  <c:v>0.56612057929937265</c:v>
                </c:pt>
                <c:pt idx="392">
                  <c:v>4.4586731017393308</c:v>
                </c:pt>
                <c:pt idx="393">
                  <c:v>-1.5708725248885713</c:v>
                </c:pt>
                <c:pt idx="394">
                  <c:v>5.4973694169032576</c:v>
                </c:pt>
                <c:pt idx="395">
                  <c:v>-1.7149476707900035</c:v>
                </c:pt>
                <c:pt idx="396">
                  <c:v>-2.5673296282025468</c:v>
                </c:pt>
                <c:pt idx="397">
                  <c:v>1.2900543956586361</c:v>
                </c:pt>
                <c:pt idx="398">
                  <c:v>-3.2288129294506867</c:v>
                </c:pt>
                <c:pt idx="399">
                  <c:v>2.5250835540161525</c:v>
                </c:pt>
                <c:pt idx="400">
                  <c:v>2.2904702188071582</c:v>
                </c:pt>
                <c:pt idx="401">
                  <c:v>2.344502142433079</c:v>
                </c:pt>
                <c:pt idx="402">
                  <c:v>1.6293248708941768</c:v>
                </c:pt>
                <c:pt idx="403">
                  <c:v>0.42192522739593841</c:v>
                </c:pt>
                <c:pt idx="404">
                  <c:v>3.1659763089962656</c:v>
                </c:pt>
                <c:pt idx="405">
                  <c:v>2.9156708686274051</c:v>
                </c:pt>
                <c:pt idx="406">
                  <c:v>1.7363117840712157</c:v>
                </c:pt>
                <c:pt idx="407">
                  <c:v>4.8083632953434936</c:v>
                </c:pt>
                <c:pt idx="408">
                  <c:v>-3.6935613688519773</c:v>
                </c:pt>
                <c:pt idx="409">
                  <c:v>5.2238174430045508</c:v>
                </c:pt>
                <c:pt idx="410">
                  <c:v>2.1733753781192178</c:v>
                </c:pt>
                <c:pt idx="411">
                  <c:v>0.95307141625314529</c:v>
                </c:pt>
                <c:pt idx="412">
                  <c:v>3.5549715877734958</c:v>
                </c:pt>
                <c:pt idx="413">
                  <c:v>-1.687149311718585</c:v>
                </c:pt>
                <c:pt idx="414">
                  <c:v>3.399799244046223</c:v>
                </c:pt>
                <c:pt idx="415">
                  <c:v>0.35473943819230058</c:v>
                </c:pt>
                <c:pt idx="416">
                  <c:v>-3.0980671109982403</c:v>
                </c:pt>
                <c:pt idx="417">
                  <c:v>1.4281788365282857</c:v>
                </c:pt>
                <c:pt idx="418">
                  <c:v>-6.5818300687755524</c:v>
                </c:pt>
                <c:pt idx="419">
                  <c:v>2.4364302121141339</c:v>
                </c:pt>
                <c:pt idx="420">
                  <c:v>0.54373968664179628</c:v>
                </c:pt>
                <c:pt idx="421">
                  <c:v>0.17835330427467611</c:v>
                </c:pt>
                <c:pt idx="422">
                  <c:v>2.2545258424311179</c:v>
                </c:pt>
                <c:pt idx="423">
                  <c:v>-5.1903363025176006</c:v>
                </c:pt>
                <c:pt idx="424">
                  <c:v>2.0775678281784913</c:v>
                </c:pt>
                <c:pt idx="425">
                  <c:v>2.4114079215631641</c:v>
                </c:pt>
                <c:pt idx="426">
                  <c:v>-1.1790870030321301</c:v>
                </c:pt>
                <c:pt idx="427">
                  <c:v>1.2514116978603163</c:v>
                </c:pt>
                <c:pt idx="428">
                  <c:v>-3.1358429163584205</c:v>
                </c:pt>
                <c:pt idx="429">
                  <c:v>2.7685013119556565</c:v>
                </c:pt>
                <c:pt idx="430">
                  <c:v>-1.5967805521789273</c:v>
                </c:pt>
                <c:pt idx="431">
                  <c:v>-5.4973833967279084</c:v>
                </c:pt>
                <c:pt idx="432">
                  <c:v>0.91843378769765849</c:v>
                </c:pt>
                <c:pt idx="433">
                  <c:v>-10.429582628238151</c:v>
                </c:pt>
                <c:pt idx="434">
                  <c:v>4.2497121486842353</c:v>
                </c:pt>
                <c:pt idx="435">
                  <c:v>-0.5903224789560646</c:v>
                </c:pt>
                <c:pt idx="436">
                  <c:v>-5.3414974920220892</c:v>
                </c:pt>
                <c:pt idx="437">
                  <c:v>1.4602414146781335</c:v>
                </c:pt>
                <c:pt idx="438">
                  <c:v>-6.9915921159170225</c:v>
                </c:pt>
                <c:pt idx="439">
                  <c:v>2.924835227078745</c:v>
                </c:pt>
                <c:pt idx="440">
                  <c:v>-0.2074142806559216</c:v>
                </c:pt>
                <c:pt idx="441">
                  <c:v>1.3560631761688633</c:v>
                </c:pt>
                <c:pt idx="442">
                  <c:v>3.6525582077376804</c:v>
                </c:pt>
                <c:pt idx="443">
                  <c:v>2.0225107125003738</c:v>
                </c:pt>
                <c:pt idx="444">
                  <c:v>3.4257501063937195</c:v>
                </c:pt>
                <c:pt idx="445">
                  <c:v>2.2548825634515239</c:v>
                </c:pt>
                <c:pt idx="446">
                  <c:v>-1.4175210723681886E-2</c:v>
                </c:pt>
                <c:pt idx="447">
                  <c:v>3.4650870082804168</c:v>
                </c:pt>
                <c:pt idx="448">
                  <c:v>-3.5688018278036928</c:v>
                </c:pt>
                <c:pt idx="449">
                  <c:v>-0.18272903164005427</c:v>
                </c:pt>
                <c:pt idx="450">
                  <c:v>4.2517388336531603</c:v>
                </c:pt>
                <c:pt idx="451">
                  <c:v>5.1799304873608811</c:v>
                </c:pt>
                <c:pt idx="452">
                  <c:v>4.8774496596896473</c:v>
                </c:pt>
                <c:pt idx="453">
                  <c:v>-0.81569120876899959</c:v>
                </c:pt>
                <c:pt idx="454">
                  <c:v>3.0545564347769076</c:v>
                </c:pt>
                <c:pt idx="455">
                  <c:v>-1.7558212243483737</c:v>
                </c:pt>
                <c:pt idx="456">
                  <c:v>-0.69711110776298923</c:v>
                </c:pt>
                <c:pt idx="457">
                  <c:v>0.18079118189114496</c:v>
                </c:pt>
                <c:pt idx="458">
                  <c:v>-10.021878622628464</c:v>
                </c:pt>
                <c:pt idx="459">
                  <c:v>-0.86440582992523396</c:v>
                </c:pt>
                <c:pt idx="460">
                  <c:v>2.285864110184967</c:v>
                </c:pt>
                <c:pt idx="461">
                  <c:v>0.79606626636745759</c:v>
                </c:pt>
                <c:pt idx="462">
                  <c:v>2.1608645550826573</c:v>
                </c:pt>
                <c:pt idx="463">
                  <c:v>-5.9187808824418724</c:v>
                </c:pt>
                <c:pt idx="464">
                  <c:v>4.1131193582754015</c:v>
                </c:pt>
                <c:pt idx="465">
                  <c:v>-0.75292540877610037</c:v>
                </c:pt>
                <c:pt idx="466">
                  <c:v>6.4187320769505618E-2</c:v>
                </c:pt>
                <c:pt idx="467">
                  <c:v>2.5891364866465167</c:v>
                </c:pt>
                <c:pt idx="468">
                  <c:v>-5.4997628732321218</c:v>
                </c:pt>
                <c:pt idx="469">
                  <c:v>4.8962502831237913</c:v>
                </c:pt>
                <c:pt idx="470">
                  <c:v>1.8503896866735658</c:v>
                </c:pt>
                <c:pt idx="471">
                  <c:v>0.84970638757446082</c:v>
                </c:pt>
                <c:pt idx="472">
                  <c:v>2.208588218460914</c:v>
                </c:pt>
                <c:pt idx="473">
                  <c:v>-1.6247365787849688</c:v>
                </c:pt>
                <c:pt idx="474">
                  <c:v>1.6902170055384236</c:v>
                </c:pt>
                <c:pt idx="475">
                  <c:v>3.5820317744643688</c:v>
                </c:pt>
                <c:pt idx="476">
                  <c:v>-2.0845036858516757</c:v>
                </c:pt>
                <c:pt idx="477">
                  <c:v>4.4130081146209896</c:v>
                </c:pt>
                <c:pt idx="478">
                  <c:v>-3.8006116266144616</c:v>
                </c:pt>
                <c:pt idx="479">
                  <c:v>3.6179900047688687</c:v>
                </c:pt>
                <c:pt idx="480">
                  <c:v>-0.16385106342968925</c:v>
                </c:pt>
                <c:pt idx="481">
                  <c:v>-4.8106030604139285</c:v>
                </c:pt>
                <c:pt idx="482">
                  <c:v>2.7356384563606682</c:v>
                </c:pt>
                <c:pt idx="483">
                  <c:v>-5.7744215765034781</c:v>
                </c:pt>
                <c:pt idx="484">
                  <c:v>3.4726876255104102</c:v>
                </c:pt>
                <c:pt idx="485">
                  <c:v>-4.8831299575049556</c:v>
                </c:pt>
                <c:pt idx="486">
                  <c:v>-11.111128238678155</c:v>
                </c:pt>
                <c:pt idx="487">
                  <c:v>-1.1403708788313267</c:v>
                </c:pt>
                <c:pt idx="488">
                  <c:v>-20.983835764899656</c:v>
                </c:pt>
                <c:pt idx="489">
                  <c:v>-0.98738488234915778</c:v>
                </c:pt>
                <c:pt idx="490">
                  <c:v>-1.493029855870784</c:v>
                </c:pt>
                <c:pt idx="491">
                  <c:v>-2.4904241095540627</c:v>
                </c:pt>
                <c:pt idx="492">
                  <c:v>-1.5142775199562308</c:v>
                </c:pt>
                <c:pt idx="493">
                  <c:v>-8.3982831775383708</c:v>
                </c:pt>
                <c:pt idx="494">
                  <c:v>2.2266974567017783</c:v>
                </c:pt>
                <c:pt idx="495">
                  <c:v>-2.2224443479847764</c:v>
                </c:pt>
                <c:pt idx="496">
                  <c:v>-4.152404913680833</c:v>
                </c:pt>
                <c:pt idx="497">
                  <c:v>-0.57713702961801872</c:v>
                </c:pt>
                <c:pt idx="498">
                  <c:v>-13.250746672375509</c:v>
                </c:pt>
                <c:pt idx="499">
                  <c:v>4.7083989763837568</c:v>
                </c:pt>
                <c:pt idx="500">
                  <c:v>2.4779951613609938</c:v>
                </c:pt>
                <c:pt idx="501">
                  <c:v>1.0046371484205494</c:v>
                </c:pt>
                <c:pt idx="502">
                  <c:v>3.4817259149426327</c:v>
                </c:pt>
                <c:pt idx="503">
                  <c:v>0.16766262948006272</c:v>
                </c:pt>
                <c:pt idx="504">
                  <c:v>0.7373955386102935</c:v>
                </c:pt>
                <c:pt idx="505">
                  <c:v>1.5737798782762979</c:v>
                </c:pt>
                <c:pt idx="506">
                  <c:v>-2.4166244331493374</c:v>
                </c:pt>
                <c:pt idx="507">
                  <c:v>0.33568892750582435</c:v>
                </c:pt>
                <c:pt idx="508">
                  <c:v>-10.40241561001265</c:v>
                </c:pt>
                <c:pt idx="509">
                  <c:v>0.77940774596670437</c:v>
                </c:pt>
                <c:pt idx="510">
                  <c:v>1.8959186806282808</c:v>
                </c:pt>
                <c:pt idx="511">
                  <c:v>1.003806901724932</c:v>
                </c:pt>
                <c:pt idx="512">
                  <c:v>4.0565237190424526</c:v>
                </c:pt>
                <c:pt idx="513">
                  <c:v>-2.7787994289238931</c:v>
                </c:pt>
                <c:pt idx="514">
                  <c:v>1.618827697650822</c:v>
                </c:pt>
                <c:pt idx="515">
                  <c:v>1.2162383601179627</c:v>
                </c:pt>
                <c:pt idx="516">
                  <c:v>-2.8626081220787825</c:v>
                </c:pt>
                <c:pt idx="517">
                  <c:v>0.8843326839869583</c:v>
                </c:pt>
                <c:pt idx="518">
                  <c:v>-6.0790123951486059</c:v>
                </c:pt>
                <c:pt idx="519">
                  <c:v>2.2059390082616659</c:v>
                </c:pt>
                <c:pt idx="520">
                  <c:v>-8.8178057297113916</c:v>
                </c:pt>
                <c:pt idx="521">
                  <c:v>-12.899061919823755</c:v>
                </c:pt>
                <c:pt idx="522">
                  <c:v>-1.6659022176344003</c:v>
                </c:pt>
                <c:pt idx="523">
                  <c:v>-15.307330673397324</c:v>
                </c:pt>
                <c:pt idx="524">
                  <c:v>-2.6135028509153528</c:v>
                </c:pt>
                <c:pt idx="525">
                  <c:v>0.90348400534929141</c:v>
                </c:pt>
                <c:pt idx="526">
                  <c:v>-4.7728611219203039</c:v>
                </c:pt>
                <c:pt idx="527">
                  <c:v>3.598964514762919</c:v>
                </c:pt>
                <c:pt idx="528">
                  <c:v>-9.5928038206827502</c:v>
                </c:pt>
                <c:pt idx="529">
                  <c:v>3.5434331298092019</c:v>
                </c:pt>
                <c:pt idx="530">
                  <c:v>-2.2108336692766777</c:v>
                </c:pt>
                <c:pt idx="531">
                  <c:v>-5.1676564232238782</c:v>
                </c:pt>
                <c:pt idx="532">
                  <c:v>-1.8637419463232874</c:v>
                </c:pt>
                <c:pt idx="533">
                  <c:v>-14.338795554996025</c:v>
                </c:pt>
                <c:pt idx="534">
                  <c:v>1.19072234717299</c:v>
                </c:pt>
                <c:pt idx="535">
                  <c:v>0.29563164828637767</c:v>
                </c:pt>
                <c:pt idx="536">
                  <c:v>-6.4954761752047681</c:v>
                </c:pt>
                <c:pt idx="537">
                  <c:v>2.2048306383556806</c:v>
                </c:pt>
                <c:pt idx="538">
                  <c:v>-9.0783621347252108</c:v>
                </c:pt>
                <c:pt idx="539">
                  <c:v>4.8650935808380797</c:v>
                </c:pt>
                <c:pt idx="540">
                  <c:v>3.9336344197368973</c:v>
                </c:pt>
                <c:pt idx="541">
                  <c:v>0.69123185348983185</c:v>
                </c:pt>
                <c:pt idx="542">
                  <c:v>-0.29649555979101194</c:v>
                </c:pt>
                <c:pt idx="543">
                  <c:v>-2.0093455379489384</c:v>
                </c:pt>
                <c:pt idx="544">
                  <c:v>5.3982468714168625</c:v>
                </c:pt>
                <c:pt idx="545">
                  <c:v>3.1910343739820775</c:v>
                </c:pt>
                <c:pt idx="546">
                  <c:v>0.6125921445828979</c:v>
                </c:pt>
                <c:pt idx="547">
                  <c:v>0.49553730678885088</c:v>
                </c:pt>
                <c:pt idx="548">
                  <c:v>-9.1054755667345439</c:v>
                </c:pt>
                <c:pt idx="549">
                  <c:v>2.1280135548155705</c:v>
                </c:pt>
                <c:pt idx="550">
                  <c:v>-2.5351313843897643</c:v>
                </c:pt>
                <c:pt idx="551">
                  <c:v>-3.5199309130722902</c:v>
                </c:pt>
                <c:pt idx="552">
                  <c:v>1.1216943102377286</c:v>
                </c:pt>
                <c:pt idx="553">
                  <c:v>-14.154345574926808</c:v>
                </c:pt>
                <c:pt idx="554">
                  <c:v>-1.3676232168328646</c:v>
                </c:pt>
                <c:pt idx="555">
                  <c:v>0.40937154781424923</c:v>
                </c:pt>
                <c:pt idx="556">
                  <c:v>-6.1868243313154281</c:v>
                </c:pt>
                <c:pt idx="557">
                  <c:v>1.710096979638891</c:v>
                </c:pt>
                <c:pt idx="558">
                  <c:v>-8.4945806366748151</c:v>
                </c:pt>
                <c:pt idx="559">
                  <c:v>2.6571590727548848</c:v>
                </c:pt>
                <c:pt idx="560">
                  <c:v>0.73012517782239783</c:v>
                </c:pt>
                <c:pt idx="561">
                  <c:v>-2.1043927134198768</c:v>
                </c:pt>
                <c:pt idx="562">
                  <c:v>2.5067159581293232</c:v>
                </c:pt>
                <c:pt idx="563">
                  <c:v>-3.2832961649397419E-2</c:v>
                </c:pt>
                <c:pt idx="564">
                  <c:v>3.190805456496788</c:v>
                </c:pt>
                <c:pt idx="565">
                  <c:v>3.5688985472955643</c:v>
                </c:pt>
                <c:pt idx="566">
                  <c:v>1.2595532832762686</c:v>
                </c:pt>
                <c:pt idx="567">
                  <c:v>3.3834462769187148</c:v>
                </c:pt>
                <c:pt idx="568">
                  <c:v>2.1081013884107307</c:v>
                </c:pt>
                <c:pt idx="569">
                  <c:v>4.2277323495497185</c:v>
                </c:pt>
                <c:pt idx="570">
                  <c:v>-1.1080533742841467</c:v>
                </c:pt>
                <c:pt idx="571">
                  <c:v>0.84923222243485696</c:v>
                </c:pt>
                <c:pt idx="572">
                  <c:v>1.5452936645722986</c:v>
                </c:pt>
                <c:pt idx="573">
                  <c:v>-2.9696132455336652</c:v>
                </c:pt>
                <c:pt idx="574">
                  <c:v>3.6740211456502809</c:v>
                </c:pt>
                <c:pt idx="575">
                  <c:v>0.58628220156800381</c:v>
                </c:pt>
                <c:pt idx="576">
                  <c:v>2.4632022418440727</c:v>
                </c:pt>
                <c:pt idx="577">
                  <c:v>3.995226345893002</c:v>
                </c:pt>
                <c:pt idx="578">
                  <c:v>3.3562464983202851</c:v>
                </c:pt>
                <c:pt idx="579">
                  <c:v>2.0754890433356792</c:v>
                </c:pt>
                <c:pt idx="580">
                  <c:v>-0.14102548691116823</c:v>
                </c:pt>
                <c:pt idx="581">
                  <c:v>-0.25348024256966539</c:v>
                </c:pt>
                <c:pt idx="582">
                  <c:v>3.9060432388694792</c:v>
                </c:pt>
                <c:pt idx="583">
                  <c:v>-3.2834092553892447</c:v>
                </c:pt>
                <c:pt idx="584">
                  <c:v>4.4780116632421336</c:v>
                </c:pt>
                <c:pt idx="585">
                  <c:v>4.7990089235745508</c:v>
                </c:pt>
                <c:pt idx="586">
                  <c:v>1.5159095737510597</c:v>
                </c:pt>
                <c:pt idx="587">
                  <c:v>4.5569162276157051</c:v>
                </c:pt>
                <c:pt idx="588">
                  <c:v>1.3866392050442116</c:v>
                </c:pt>
                <c:pt idx="589">
                  <c:v>4.4500301256023302</c:v>
                </c:pt>
                <c:pt idx="590">
                  <c:v>3.6026518792621793</c:v>
                </c:pt>
                <c:pt idx="591">
                  <c:v>0.16858082159213694</c:v>
                </c:pt>
                <c:pt idx="592">
                  <c:v>3.5823828106906106</c:v>
                </c:pt>
                <c:pt idx="593">
                  <c:v>-1.9711418939098451</c:v>
                </c:pt>
                <c:pt idx="594">
                  <c:v>2.7344495920658769</c:v>
                </c:pt>
                <c:pt idx="595">
                  <c:v>-1.321461731284959</c:v>
                </c:pt>
                <c:pt idx="596">
                  <c:v>-2.1686331375309322</c:v>
                </c:pt>
                <c:pt idx="597">
                  <c:v>4.3371129570822227</c:v>
                </c:pt>
                <c:pt idx="598">
                  <c:v>-6.9912780977933444</c:v>
                </c:pt>
                <c:pt idx="599">
                  <c:v>1.1868983292438209</c:v>
                </c:pt>
                <c:pt idx="600">
                  <c:v>2.1882209463951199</c:v>
                </c:pt>
                <c:pt idx="601">
                  <c:v>-0.21340542768666282</c:v>
                </c:pt>
                <c:pt idx="602">
                  <c:v>3.8535827090713184</c:v>
                </c:pt>
                <c:pt idx="603">
                  <c:v>-0.63750943977822416</c:v>
                </c:pt>
                <c:pt idx="604">
                  <c:v>6.6314480543920311</c:v>
                </c:pt>
                <c:pt idx="605">
                  <c:v>-2.5885527262803656</c:v>
                </c:pt>
                <c:pt idx="606">
                  <c:v>-0.56852932416120439</c:v>
                </c:pt>
                <c:pt idx="607">
                  <c:v>0.51575310816247466</c:v>
                </c:pt>
                <c:pt idx="608">
                  <c:v>-4.6018817380476307</c:v>
                </c:pt>
                <c:pt idx="609">
                  <c:v>2.196784987263193</c:v>
                </c:pt>
                <c:pt idx="610">
                  <c:v>2.8560964458883831</c:v>
                </c:pt>
                <c:pt idx="611">
                  <c:v>2.4477262667164226</c:v>
                </c:pt>
                <c:pt idx="612">
                  <c:v>0.71585270752747476</c:v>
                </c:pt>
                <c:pt idx="613">
                  <c:v>1.2013618856441184</c:v>
                </c:pt>
                <c:pt idx="614">
                  <c:v>3.5167428184609353</c:v>
                </c:pt>
                <c:pt idx="615">
                  <c:v>1.7426777335377253</c:v>
                </c:pt>
                <c:pt idx="616">
                  <c:v>0.25733151262353005</c:v>
                </c:pt>
                <c:pt idx="617">
                  <c:v>4.9117129132396915</c:v>
                </c:pt>
                <c:pt idx="618">
                  <c:v>-0.82445765322120579</c:v>
                </c:pt>
                <c:pt idx="619">
                  <c:v>5.3462899919017204</c:v>
                </c:pt>
                <c:pt idx="620">
                  <c:v>2.1346774465555889</c:v>
                </c:pt>
                <c:pt idx="621">
                  <c:v>0.27107259902348702</c:v>
                </c:pt>
                <c:pt idx="622">
                  <c:v>4.2807110529193046</c:v>
                </c:pt>
                <c:pt idx="623">
                  <c:v>-2.9389787121308721</c:v>
                </c:pt>
                <c:pt idx="624">
                  <c:v>4.1032384337043979</c:v>
                </c:pt>
                <c:pt idx="625">
                  <c:v>-0.23659603117983252</c:v>
                </c:pt>
                <c:pt idx="626">
                  <c:v>-2.8479420436827532</c:v>
                </c:pt>
                <c:pt idx="627">
                  <c:v>1.8620154922049004</c:v>
                </c:pt>
                <c:pt idx="628">
                  <c:v>-10.299070430402853</c:v>
                </c:pt>
                <c:pt idx="629">
                  <c:v>1.6257642152405989</c:v>
                </c:pt>
                <c:pt idx="630">
                  <c:v>-1.6281082966787288</c:v>
                </c:pt>
                <c:pt idx="631">
                  <c:v>2.1851744148264451</c:v>
                </c:pt>
                <c:pt idx="632">
                  <c:v>3.1671256851504488</c:v>
                </c:pt>
                <c:pt idx="633">
                  <c:v>-9.3635096116974736</c:v>
                </c:pt>
                <c:pt idx="634">
                  <c:v>3.2868210410060978</c:v>
                </c:pt>
                <c:pt idx="635">
                  <c:v>0.40193420334431451</c:v>
                </c:pt>
                <c:pt idx="636">
                  <c:v>-0.85606873089295377</c:v>
                </c:pt>
                <c:pt idx="637">
                  <c:v>3.4088590541162951</c:v>
                </c:pt>
                <c:pt idx="638">
                  <c:v>-2.9477725044284462</c:v>
                </c:pt>
                <c:pt idx="639">
                  <c:v>2.6207307555746553</c:v>
                </c:pt>
                <c:pt idx="640">
                  <c:v>-1.6162867748035374</c:v>
                </c:pt>
                <c:pt idx="641">
                  <c:v>-2.9774442323562411</c:v>
                </c:pt>
                <c:pt idx="642">
                  <c:v>1.8898561108765008</c:v>
                </c:pt>
                <c:pt idx="643">
                  <c:v>-12.636761578930809</c:v>
                </c:pt>
                <c:pt idx="644">
                  <c:v>3.638536467063453</c:v>
                </c:pt>
                <c:pt idx="645">
                  <c:v>-0.57843599486947994</c:v>
                </c:pt>
                <c:pt idx="646">
                  <c:v>-4.7139268903366265</c:v>
                </c:pt>
                <c:pt idx="647">
                  <c:v>-0.39219536881841321</c:v>
                </c:pt>
                <c:pt idx="648">
                  <c:v>-7.3629971770646989</c:v>
                </c:pt>
                <c:pt idx="649">
                  <c:v>2.3934129757108202</c:v>
                </c:pt>
                <c:pt idx="650">
                  <c:v>0.52854102525568436</c:v>
                </c:pt>
                <c:pt idx="651">
                  <c:v>1.4231510348184351</c:v>
                </c:pt>
                <c:pt idx="652">
                  <c:v>3.3806268270079478</c:v>
                </c:pt>
                <c:pt idx="653">
                  <c:v>-0.42466575295576448</c:v>
                </c:pt>
                <c:pt idx="654">
                  <c:v>3.1414994198146058</c:v>
                </c:pt>
                <c:pt idx="655">
                  <c:v>2.3768403016637016</c:v>
                </c:pt>
                <c:pt idx="656">
                  <c:v>-2.3520905721906047</c:v>
                </c:pt>
                <c:pt idx="657">
                  <c:v>2.2659170613749424</c:v>
                </c:pt>
                <c:pt idx="658">
                  <c:v>-2.4247608425933151</c:v>
                </c:pt>
                <c:pt idx="659">
                  <c:v>1.1826374111978115</c:v>
                </c:pt>
                <c:pt idx="660">
                  <c:v>3.9107824142674552</c:v>
                </c:pt>
                <c:pt idx="661">
                  <c:v>1.4903580319497074</c:v>
                </c:pt>
                <c:pt idx="662">
                  <c:v>4.7765258695510049</c:v>
                </c:pt>
                <c:pt idx="663">
                  <c:v>-1.699086463088225</c:v>
                </c:pt>
                <c:pt idx="664">
                  <c:v>3.8997378724024081</c:v>
                </c:pt>
                <c:pt idx="665">
                  <c:v>-1.5305853873885482</c:v>
                </c:pt>
                <c:pt idx="666">
                  <c:v>-0.98269617237774298</c:v>
                </c:pt>
                <c:pt idx="667">
                  <c:v>-0.51328284313938255</c:v>
                </c:pt>
                <c:pt idx="668">
                  <c:v>-5.2958231124742454</c:v>
                </c:pt>
                <c:pt idx="669">
                  <c:v>-0.30700781530950749</c:v>
                </c:pt>
                <c:pt idx="670">
                  <c:v>2.6100134199624812</c:v>
                </c:pt>
                <c:pt idx="671">
                  <c:v>-2.6739499273466159</c:v>
                </c:pt>
                <c:pt idx="672">
                  <c:v>3.0801777067921066</c:v>
                </c:pt>
                <c:pt idx="673">
                  <c:v>-8.2166865964918046</c:v>
                </c:pt>
                <c:pt idx="674">
                  <c:v>3.8824596126552429</c:v>
                </c:pt>
                <c:pt idx="675">
                  <c:v>2.3735030871596301</c:v>
                </c:pt>
                <c:pt idx="676">
                  <c:v>1.8449963654176464</c:v>
                </c:pt>
                <c:pt idx="677">
                  <c:v>5.0278386680289984</c:v>
                </c:pt>
                <c:pt idx="678">
                  <c:v>-3.2956678277612319</c:v>
                </c:pt>
                <c:pt idx="679">
                  <c:v>4.2128317581059243</c:v>
                </c:pt>
                <c:pt idx="680">
                  <c:v>2.5665888247336746</c:v>
                </c:pt>
                <c:pt idx="681">
                  <c:v>3.1782136496581366</c:v>
                </c:pt>
                <c:pt idx="682">
                  <c:v>2.7959648682611586</c:v>
                </c:pt>
                <c:pt idx="683">
                  <c:v>-7.5887598245493848E-2</c:v>
                </c:pt>
                <c:pt idx="684">
                  <c:v>1.5183957060312299</c:v>
                </c:pt>
                <c:pt idx="685">
                  <c:v>3.0163544017008057</c:v>
                </c:pt>
                <c:pt idx="686">
                  <c:v>-4.6512832925163892</c:v>
                </c:pt>
                <c:pt idx="687">
                  <c:v>4.2625781966148892</c:v>
                </c:pt>
                <c:pt idx="688">
                  <c:v>-6.1841768345321775</c:v>
                </c:pt>
                <c:pt idx="689">
                  <c:v>3.66733344650671</c:v>
                </c:pt>
                <c:pt idx="690">
                  <c:v>0.37826378527222815</c:v>
                </c:pt>
                <c:pt idx="691">
                  <c:v>-4.2415954323986114</c:v>
                </c:pt>
                <c:pt idx="692">
                  <c:v>1.7970649886648253</c:v>
                </c:pt>
                <c:pt idx="693">
                  <c:v>-7.5978755843345276</c:v>
                </c:pt>
                <c:pt idx="694">
                  <c:v>3.7328471736559603</c:v>
                </c:pt>
                <c:pt idx="695">
                  <c:v>-5.2389278332262172</c:v>
                </c:pt>
                <c:pt idx="696">
                  <c:v>-12.7873320241671</c:v>
                </c:pt>
                <c:pt idx="697">
                  <c:v>-2.9139988895404585</c:v>
                </c:pt>
                <c:pt idx="698">
                  <c:v>-20.982373012270088</c:v>
                </c:pt>
                <c:pt idx="699">
                  <c:v>-0.47395502390342159</c:v>
                </c:pt>
                <c:pt idx="700">
                  <c:v>-0.21500229316378849</c:v>
                </c:pt>
                <c:pt idx="701">
                  <c:v>-2.4386065097342744</c:v>
                </c:pt>
                <c:pt idx="702">
                  <c:v>1.0294974396404086</c:v>
                </c:pt>
                <c:pt idx="703">
                  <c:v>-10.407923074545288</c:v>
                </c:pt>
                <c:pt idx="704">
                  <c:v>2.157966111768193</c:v>
                </c:pt>
                <c:pt idx="705">
                  <c:v>0.61064090715373709</c:v>
                </c:pt>
                <c:pt idx="706">
                  <c:v>-5.4781060129153225</c:v>
                </c:pt>
                <c:pt idx="707">
                  <c:v>1.0513831418340231</c:v>
                </c:pt>
                <c:pt idx="708">
                  <c:v>-9.737112650333799</c:v>
                </c:pt>
                <c:pt idx="709">
                  <c:v>4.7723857181014306</c:v>
                </c:pt>
                <c:pt idx="710">
                  <c:v>2.5263965065311673</c:v>
                </c:pt>
                <c:pt idx="711">
                  <c:v>0.20084940320559852</c:v>
                </c:pt>
                <c:pt idx="712">
                  <c:v>3.8511494194568954</c:v>
                </c:pt>
                <c:pt idx="713">
                  <c:v>-0.8524745100797908</c:v>
                </c:pt>
                <c:pt idx="714">
                  <c:v>0.88112825098022363</c:v>
                </c:pt>
                <c:pt idx="715">
                  <c:v>1.8744402607304345</c:v>
                </c:pt>
                <c:pt idx="716">
                  <c:v>-2.7649956569355005</c:v>
                </c:pt>
                <c:pt idx="717">
                  <c:v>0.88817791874715368</c:v>
                </c:pt>
                <c:pt idx="718">
                  <c:v>-8.3217215947138143</c:v>
                </c:pt>
                <c:pt idx="719">
                  <c:v>9.5936264991536291E-3</c:v>
                </c:pt>
                <c:pt idx="720">
                  <c:v>2.1388865654597105</c:v>
                </c:pt>
                <c:pt idx="721">
                  <c:v>2.532292489590148</c:v>
                </c:pt>
                <c:pt idx="722">
                  <c:v>3.3231793424313594</c:v>
                </c:pt>
                <c:pt idx="723">
                  <c:v>-0.99295664852281362</c:v>
                </c:pt>
                <c:pt idx="724">
                  <c:v>2.0951541141226748</c:v>
                </c:pt>
                <c:pt idx="725">
                  <c:v>1.5281764879123187</c:v>
                </c:pt>
                <c:pt idx="726">
                  <c:v>-2.6737344469831648</c:v>
                </c:pt>
                <c:pt idx="727">
                  <c:v>2.5922128942794771</c:v>
                </c:pt>
                <c:pt idx="728">
                  <c:v>-7.1583010070740372</c:v>
                </c:pt>
                <c:pt idx="729">
                  <c:v>2.1748727805050585</c:v>
                </c:pt>
                <c:pt idx="730">
                  <c:v>-9.9170363176763914</c:v>
                </c:pt>
                <c:pt idx="731">
                  <c:v>-10.119430621574736</c:v>
                </c:pt>
                <c:pt idx="732">
                  <c:v>-2.5846774670144406</c:v>
                </c:pt>
                <c:pt idx="733">
                  <c:v>-16.883571561233026</c:v>
                </c:pt>
                <c:pt idx="734">
                  <c:v>-2.8313394515919086</c:v>
                </c:pt>
                <c:pt idx="735">
                  <c:v>-0.29098267103699982</c:v>
                </c:pt>
                <c:pt idx="736">
                  <c:v>-2.3402225920022452</c:v>
                </c:pt>
                <c:pt idx="737">
                  <c:v>1.6528524173235049</c:v>
                </c:pt>
                <c:pt idx="738">
                  <c:v>-7.4298723207961004</c:v>
                </c:pt>
                <c:pt idx="739">
                  <c:v>2.5633413319062299</c:v>
                </c:pt>
                <c:pt idx="740">
                  <c:v>-2.5339127818638545</c:v>
                </c:pt>
                <c:pt idx="741">
                  <c:v>-6.1186995534528315</c:v>
                </c:pt>
                <c:pt idx="742">
                  <c:v>-2.6970297383700554</c:v>
                </c:pt>
                <c:pt idx="743">
                  <c:v>-12.906111415225631</c:v>
                </c:pt>
                <c:pt idx="744">
                  <c:v>0.62597048248237641</c:v>
                </c:pt>
                <c:pt idx="745">
                  <c:v>1.5272443079844464</c:v>
                </c:pt>
                <c:pt idx="746">
                  <c:v>-4.2760978968162853</c:v>
                </c:pt>
                <c:pt idx="747">
                  <c:v>3.5488915157955887</c:v>
                </c:pt>
                <c:pt idx="748">
                  <c:v>-5.3787325817749014</c:v>
                </c:pt>
                <c:pt idx="749">
                  <c:v>4.0725509936957813</c:v>
                </c:pt>
                <c:pt idx="750">
                  <c:v>4.5746880163354682</c:v>
                </c:pt>
                <c:pt idx="751">
                  <c:v>1.725166466540287</c:v>
                </c:pt>
                <c:pt idx="752">
                  <c:v>0.47526270166705231</c:v>
                </c:pt>
                <c:pt idx="753">
                  <c:v>0.70065361766970113</c:v>
                </c:pt>
                <c:pt idx="754">
                  <c:v>5.2237944091466026</c:v>
                </c:pt>
                <c:pt idx="755">
                  <c:v>1.0148266238485881</c:v>
                </c:pt>
                <c:pt idx="756">
                  <c:v>0.14713608129144262</c:v>
                </c:pt>
                <c:pt idx="757">
                  <c:v>1.4142912030672896</c:v>
                </c:pt>
                <c:pt idx="758">
                  <c:v>-5.0442537948403299</c:v>
                </c:pt>
                <c:pt idx="759">
                  <c:v>1.1100118094762585</c:v>
                </c:pt>
                <c:pt idx="760">
                  <c:v>-5.9802102076203134</c:v>
                </c:pt>
                <c:pt idx="761">
                  <c:v>-2.9081739339346129</c:v>
                </c:pt>
                <c:pt idx="762">
                  <c:v>-8.7235715559209837E-2</c:v>
                </c:pt>
                <c:pt idx="763">
                  <c:v>-6.7261498373401736</c:v>
                </c:pt>
                <c:pt idx="764">
                  <c:v>-0.76447545027469488</c:v>
                </c:pt>
                <c:pt idx="765">
                  <c:v>1.5643921751287273</c:v>
                </c:pt>
                <c:pt idx="766">
                  <c:v>-4.6259184644000761</c:v>
                </c:pt>
                <c:pt idx="767">
                  <c:v>0.67509198001145165</c:v>
                </c:pt>
                <c:pt idx="768">
                  <c:v>-9.3894579327400223</c:v>
                </c:pt>
                <c:pt idx="769">
                  <c:v>1.2819969087968275</c:v>
                </c:pt>
                <c:pt idx="770">
                  <c:v>-9.4405418072291525E-2</c:v>
                </c:pt>
                <c:pt idx="771">
                  <c:v>-0.29215709784475052</c:v>
                </c:pt>
                <c:pt idx="772">
                  <c:v>1.4172951658982171</c:v>
                </c:pt>
                <c:pt idx="773">
                  <c:v>1.2449114142035462</c:v>
                </c:pt>
                <c:pt idx="774">
                  <c:v>2.8036587794653887</c:v>
                </c:pt>
                <c:pt idx="775">
                  <c:v>5.2471252611397965</c:v>
                </c:pt>
                <c:pt idx="776">
                  <c:v>-0.17378114413028811</c:v>
                </c:pt>
                <c:pt idx="777">
                  <c:v>3.8560121253191664</c:v>
                </c:pt>
                <c:pt idx="778">
                  <c:v>1.7494366562667381</c:v>
                </c:pt>
                <c:pt idx="779">
                  <c:v>4.151958914491944</c:v>
                </c:pt>
                <c:pt idx="780">
                  <c:v>0.49725715323729958</c:v>
                </c:pt>
                <c:pt idx="781">
                  <c:v>1.873200218940692</c:v>
                </c:pt>
                <c:pt idx="782">
                  <c:v>-0.25800089427322348</c:v>
                </c:pt>
                <c:pt idx="783">
                  <c:v>-0.46476185200363318</c:v>
                </c:pt>
                <c:pt idx="784">
                  <c:v>3.6309376710457713</c:v>
                </c:pt>
                <c:pt idx="785">
                  <c:v>1.8841438423441197</c:v>
                </c:pt>
                <c:pt idx="786">
                  <c:v>2.7859579179033425</c:v>
                </c:pt>
                <c:pt idx="787">
                  <c:v>5.3084390296225941</c:v>
                </c:pt>
                <c:pt idx="788">
                  <c:v>2.9509170671794926</c:v>
                </c:pt>
                <c:pt idx="789">
                  <c:v>2.1029565044682688</c:v>
                </c:pt>
                <c:pt idx="790">
                  <c:v>1.4331243383805585</c:v>
                </c:pt>
                <c:pt idx="791">
                  <c:v>0.21149289764214885</c:v>
                </c:pt>
                <c:pt idx="792">
                  <c:v>1.5347173510315173</c:v>
                </c:pt>
                <c:pt idx="793">
                  <c:v>-6.5364683907682526</c:v>
                </c:pt>
                <c:pt idx="794">
                  <c:v>4.9983157101151416</c:v>
                </c:pt>
                <c:pt idx="795">
                  <c:v>4.7270755519347141</c:v>
                </c:pt>
                <c:pt idx="796">
                  <c:v>-0.97610328963349602</c:v>
                </c:pt>
                <c:pt idx="797">
                  <c:v>4.0608038560079383</c:v>
                </c:pt>
                <c:pt idx="798">
                  <c:v>2.858278016981231</c:v>
                </c:pt>
                <c:pt idx="799">
                  <c:v>4.2866408214807965</c:v>
                </c:pt>
                <c:pt idx="800">
                  <c:v>3.178807382429536</c:v>
                </c:pt>
                <c:pt idx="801">
                  <c:v>-0.915957117363142</c:v>
                </c:pt>
                <c:pt idx="802">
                  <c:v>4.1483524162017531</c:v>
                </c:pt>
                <c:pt idx="803">
                  <c:v>-1.9927599739287665</c:v>
                </c:pt>
                <c:pt idx="804">
                  <c:v>2.8328844273418436</c:v>
                </c:pt>
                <c:pt idx="805">
                  <c:v>-1.9182635875224712</c:v>
                </c:pt>
                <c:pt idx="806">
                  <c:v>-3.4493520653422536</c:v>
                </c:pt>
                <c:pt idx="807">
                  <c:v>3.1571923398754365</c:v>
                </c:pt>
                <c:pt idx="808">
                  <c:v>-7.6227537490201733</c:v>
                </c:pt>
                <c:pt idx="809">
                  <c:v>1.9955602046024765</c:v>
                </c:pt>
                <c:pt idx="810">
                  <c:v>1.158761813266203</c:v>
                </c:pt>
                <c:pt idx="811">
                  <c:v>-2.2672355978818572</c:v>
                </c:pt>
                <c:pt idx="812">
                  <c:v>3.6039939008495381</c:v>
                </c:pt>
                <c:pt idx="813">
                  <c:v>-0.57490420019209409</c:v>
                </c:pt>
                <c:pt idx="814">
                  <c:v>5.8813806090881062</c:v>
                </c:pt>
                <c:pt idx="815">
                  <c:v>-8.4100174201786615E-3</c:v>
                </c:pt>
                <c:pt idx="816">
                  <c:v>-2.3712935765274139</c:v>
                </c:pt>
                <c:pt idx="817">
                  <c:v>0.37681411383750429</c:v>
                </c:pt>
                <c:pt idx="818">
                  <c:v>-4.6410334310353285</c:v>
                </c:pt>
                <c:pt idx="819">
                  <c:v>1.1196900869927546</c:v>
                </c:pt>
                <c:pt idx="820">
                  <c:v>2.6457435782081618</c:v>
                </c:pt>
                <c:pt idx="821">
                  <c:v>3.1177271351999778</c:v>
                </c:pt>
                <c:pt idx="822">
                  <c:v>0.49631659004490203</c:v>
                </c:pt>
                <c:pt idx="823">
                  <c:v>1.6892653753793887</c:v>
                </c:pt>
                <c:pt idx="824">
                  <c:v>3.1853608029488765</c:v>
                </c:pt>
                <c:pt idx="825">
                  <c:v>2.2209794255638471</c:v>
                </c:pt>
                <c:pt idx="826">
                  <c:v>0.38900425555368656</c:v>
                </c:pt>
                <c:pt idx="827">
                  <c:v>4.6966280845134385</c:v>
                </c:pt>
                <c:pt idx="828">
                  <c:v>-2.186909375173947</c:v>
                </c:pt>
                <c:pt idx="829">
                  <c:v>5.0119580729108861</c:v>
                </c:pt>
                <c:pt idx="830">
                  <c:v>1.2438038671579541</c:v>
                </c:pt>
                <c:pt idx="831">
                  <c:v>1.7563197993283097E-2</c:v>
                </c:pt>
                <c:pt idx="832">
                  <c:v>3.8429385100383051</c:v>
                </c:pt>
                <c:pt idx="833">
                  <c:v>-3.9401322847137905</c:v>
                </c:pt>
                <c:pt idx="834">
                  <c:v>3.4788068379831163</c:v>
                </c:pt>
                <c:pt idx="835">
                  <c:v>-1.4866717285854811</c:v>
                </c:pt>
                <c:pt idx="836">
                  <c:v>-4.5366948887139316</c:v>
                </c:pt>
                <c:pt idx="837">
                  <c:v>1.3673842802296043</c:v>
                </c:pt>
                <c:pt idx="838">
                  <c:v>-12.592952744050613</c:v>
                </c:pt>
                <c:pt idx="839">
                  <c:v>2.4492676129964295</c:v>
                </c:pt>
                <c:pt idx="840">
                  <c:v>-2.370366404546985</c:v>
                </c:pt>
                <c:pt idx="841">
                  <c:v>-1.2753358237429318</c:v>
                </c:pt>
                <c:pt idx="842">
                  <c:v>5.2592677300027688</c:v>
                </c:pt>
                <c:pt idx="843">
                  <c:v>-7.430092198662912</c:v>
                </c:pt>
                <c:pt idx="844">
                  <c:v>3.7560775953038057</c:v>
                </c:pt>
                <c:pt idx="845">
                  <c:v>3.7962949254332337</c:v>
                </c:pt>
                <c:pt idx="846">
                  <c:v>1.1790198441118278</c:v>
                </c:pt>
                <c:pt idx="847">
                  <c:v>3.7435716450441952</c:v>
                </c:pt>
                <c:pt idx="848">
                  <c:v>-3.4948918008361112</c:v>
                </c:pt>
                <c:pt idx="849">
                  <c:v>4.4634516167018532</c:v>
                </c:pt>
                <c:pt idx="850">
                  <c:v>-3.0632213897924281</c:v>
                </c:pt>
                <c:pt idx="851">
                  <c:v>-2.9327193530501745</c:v>
                </c:pt>
                <c:pt idx="852">
                  <c:v>2.2752532801126328</c:v>
                </c:pt>
                <c:pt idx="853">
                  <c:v>-9.5601904797258577</c:v>
                </c:pt>
                <c:pt idx="854">
                  <c:v>3.5906417731072331</c:v>
                </c:pt>
                <c:pt idx="855">
                  <c:v>0.98027993894181265</c:v>
                </c:pt>
                <c:pt idx="856">
                  <c:v>-6.8886396114815192</c:v>
                </c:pt>
                <c:pt idx="857">
                  <c:v>0.47915186548208766</c:v>
                </c:pt>
                <c:pt idx="858">
                  <c:v>-8.0549189587947723</c:v>
                </c:pt>
                <c:pt idx="859">
                  <c:v>3.1964100287177857</c:v>
                </c:pt>
                <c:pt idx="860">
                  <c:v>1.6348306575295268</c:v>
                </c:pt>
                <c:pt idx="861">
                  <c:v>0.70647854923779718</c:v>
                </c:pt>
                <c:pt idx="862">
                  <c:v>3.2697265434833938</c:v>
                </c:pt>
                <c:pt idx="863">
                  <c:v>-1.9099834242380673</c:v>
                </c:pt>
                <c:pt idx="864">
                  <c:v>4.3063592801408941</c:v>
                </c:pt>
                <c:pt idx="865">
                  <c:v>1.4033379136002679</c:v>
                </c:pt>
                <c:pt idx="866">
                  <c:v>-0.66868660004488945</c:v>
                </c:pt>
                <c:pt idx="867">
                  <c:v>3.2689121152680904</c:v>
                </c:pt>
                <c:pt idx="868">
                  <c:v>0.41663972117699188</c:v>
                </c:pt>
                <c:pt idx="869">
                  <c:v>2.350730170909495</c:v>
                </c:pt>
                <c:pt idx="870">
                  <c:v>3.5565983306495959</c:v>
                </c:pt>
                <c:pt idx="871">
                  <c:v>3.1172280775779306</c:v>
                </c:pt>
                <c:pt idx="872">
                  <c:v>3.9657635717620572</c:v>
                </c:pt>
                <c:pt idx="873">
                  <c:v>1.2392345465506196</c:v>
                </c:pt>
                <c:pt idx="874">
                  <c:v>3.1925637282957275</c:v>
                </c:pt>
                <c:pt idx="875">
                  <c:v>-2.2867053228308976</c:v>
                </c:pt>
                <c:pt idx="876">
                  <c:v>-1.2643906934419498</c:v>
                </c:pt>
                <c:pt idx="877">
                  <c:v>0.14897356926865513</c:v>
                </c:pt>
                <c:pt idx="878">
                  <c:v>-9.5056893103474245</c:v>
                </c:pt>
                <c:pt idx="879">
                  <c:v>1.6645185593211238</c:v>
                </c:pt>
                <c:pt idx="880">
                  <c:v>2.1759630224603406</c:v>
                </c:pt>
                <c:pt idx="881">
                  <c:v>1.4279450606994288</c:v>
                </c:pt>
                <c:pt idx="882">
                  <c:v>1.6358177099848099</c:v>
                </c:pt>
                <c:pt idx="883">
                  <c:v>-5.0088307050731871</c:v>
                </c:pt>
                <c:pt idx="884">
                  <c:v>4.5168871040882905</c:v>
                </c:pt>
                <c:pt idx="885">
                  <c:v>1.2581336935384826</c:v>
                </c:pt>
                <c:pt idx="886">
                  <c:v>0.10786896620248498</c:v>
                </c:pt>
                <c:pt idx="887">
                  <c:v>2.1794411122221469</c:v>
                </c:pt>
                <c:pt idx="888">
                  <c:v>-2.7555758387396807</c:v>
                </c:pt>
                <c:pt idx="889">
                  <c:v>5.0233408185550541</c:v>
                </c:pt>
                <c:pt idx="890">
                  <c:v>3.3440299851314172</c:v>
                </c:pt>
                <c:pt idx="891">
                  <c:v>3.0507388202928816</c:v>
                </c:pt>
                <c:pt idx="892">
                  <c:v>2.3040536810775052</c:v>
                </c:pt>
                <c:pt idx="893">
                  <c:v>-0.78575801918799826</c:v>
                </c:pt>
                <c:pt idx="894">
                  <c:v>-7.1462575434173559E-2</c:v>
                </c:pt>
                <c:pt idx="895">
                  <c:v>2.4664938892310211</c:v>
                </c:pt>
                <c:pt idx="896">
                  <c:v>-2.5767043272809431</c:v>
                </c:pt>
                <c:pt idx="897">
                  <c:v>4.7059380574938778</c:v>
                </c:pt>
                <c:pt idx="898">
                  <c:v>-7.5791368840293352</c:v>
                </c:pt>
                <c:pt idx="899">
                  <c:v>3.7304326328372195</c:v>
                </c:pt>
                <c:pt idx="900">
                  <c:v>-9.0390702971824055E-2</c:v>
                </c:pt>
                <c:pt idx="901">
                  <c:v>-6.2885844967845514</c:v>
                </c:pt>
                <c:pt idx="902">
                  <c:v>2.1268588292655863</c:v>
                </c:pt>
                <c:pt idx="903">
                  <c:v>-9.4654166822948937</c:v>
                </c:pt>
                <c:pt idx="904">
                  <c:v>3.6469573064035572</c:v>
                </c:pt>
                <c:pt idx="905">
                  <c:v>-2.974789445347966</c:v>
                </c:pt>
                <c:pt idx="906">
                  <c:v>-12.170537251967893</c:v>
                </c:pt>
                <c:pt idx="907">
                  <c:v>-3.1472814028753113</c:v>
                </c:pt>
                <c:pt idx="908">
                  <c:v>-22.511849833494846</c:v>
                </c:pt>
                <c:pt idx="909">
                  <c:v>1.4603520525685134</c:v>
                </c:pt>
                <c:pt idx="910">
                  <c:v>-1.6311392947821126</c:v>
                </c:pt>
                <c:pt idx="911">
                  <c:v>-1.2409868073420327</c:v>
                </c:pt>
                <c:pt idx="912">
                  <c:v>-0.11397132180246317</c:v>
                </c:pt>
                <c:pt idx="913">
                  <c:v>-6.9392540439852759</c:v>
                </c:pt>
                <c:pt idx="914">
                  <c:v>0.77392862474756186</c:v>
                </c:pt>
                <c:pt idx="915">
                  <c:v>-1.3098907038614733</c:v>
                </c:pt>
                <c:pt idx="916">
                  <c:v>-4.9032761335542006</c:v>
                </c:pt>
                <c:pt idx="917">
                  <c:v>-1.2800684742432651</c:v>
                </c:pt>
                <c:pt idx="918">
                  <c:v>-12.346336148241988</c:v>
                </c:pt>
                <c:pt idx="919">
                  <c:v>5.2093350580441449</c:v>
                </c:pt>
                <c:pt idx="920">
                  <c:v>3.6348500698102946</c:v>
                </c:pt>
                <c:pt idx="921">
                  <c:v>-0.74694796827616372</c:v>
                </c:pt>
                <c:pt idx="922">
                  <c:v>3.6176236117394716</c:v>
                </c:pt>
                <c:pt idx="923">
                  <c:v>-1.1040468098138092</c:v>
                </c:pt>
                <c:pt idx="924">
                  <c:v>1.2305942371660024</c:v>
                </c:pt>
                <c:pt idx="925">
                  <c:v>-0.10762921018393001</c:v>
                </c:pt>
                <c:pt idx="926">
                  <c:v>-2.5702905801289582</c:v>
                </c:pt>
                <c:pt idx="927">
                  <c:v>0.29954810537825693</c:v>
                </c:pt>
                <c:pt idx="928">
                  <c:v>-8.9973475874414177</c:v>
                </c:pt>
                <c:pt idx="929">
                  <c:v>3.0128247371838981</c:v>
                </c:pt>
                <c:pt idx="930">
                  <c:v>2.2208277998034944</c:v>
                </c:pt>
                <c:pt idx="931">
                  <c:v>1.7661583349815118</c:v>
                </c:pt>
                <c:pt idx="932">
                  <c:v>3.5373658769625678</c:v>
                </c:pt>
                <c:pt idx="933">
                  <c:v>-3.0888401815400819</c:v>
                </c:pt>
                <c:pt idx="934">
                  <c:v>1.722323265381549</c:v>
                </c:pt>
                <c:pt idx="935">
                  <c:v>1.1541956250388026</c:v>
                </c:pt>
                <c:pt idx="936">
                  <c:v>-3.8473813700542827</c:v>
                </c:pt>
                <c:pt idx="937">
                  <c:v>2.0370737044966312</c:v>
                </c:pt>
                <c:pt idx="938">
                  <c:v>-7.0916531413293242</c:v>
                </c:pt>
                <c:pt idx="939">
                  <c:v>2.2031861747002282</c:v>
                </c:pt>
                <c:pt idx="940">
                  <c:v>-8.0965006157478143</c:v>
                </c:pt>
                <c:pt idx="941">
                  <c:v>-10.489112896772024</c:v>
                </c:pt>
                <c:pt idx="942">
                  <c:v>-3.7005258450305547</c:v>
                </c:pt>
                <c:pt idx="943">
                  <c:v>-15.02307241056613</c:v>
                </c:pt>
                <c:pt idx="944">
                  <c:v>-4.1961333423015716</c:v>
                </c:pt>
                <c:pt idx="945">
                  <c:v>1.0391827144934496</c:v>
                </c:pt>
                <c:pt idx="946">
                  <c:v>-5.4442245986372662</c:v>
                </c:pt>
                <c:pt idx="947">
                  <c:v>2.8711671284477198</c:v>
                </c:pt>
                <c:pt idx="948">
                  <c:v>-6.0476322058943914</c:v>
                </c:pt>
                <c:pt idx="949">
                  <c:v>2.7890251643687272</c:v>
                </c:pt>
                <c:pt idx="950">
                  <c:v>-5.2969338023595185</c:v>
                </c:pt>
                <c:pt idx="951">
                  <c:v>-6.3226474115317721</c:v>
                </c:pt>
                <c:pt idx="952">
                  <c:v>-1.5156649354822029</c:v>
                </c:pt>
                <c:pt idx="953">
                  <c:v>-14.303492894372521</c:v>
                </c:pt>
                <c:pt idx="954">
                  <c:v>-6.2466755052742684E-2</c:v>
                </c:pt>
                <c:pt idx="955">
                  <c:v>0.16541106898849733</c:v>
                </c:pt>
                <c:pt idx="956">
                  <c:v>-5.9626059881075477</c:v>
                </c:pt>
                <c:pt idx="957">
                  <c:v>3.2264924540050899</c:v>
                </c:pt>
                <c:pt idx="958">
                  <c:v>-5.3970690454838461</c:v>
                </c:pt>
                <c:pt idx="959">
                  <c:v>3.5440488204833382</c:v>
                </c:pt>
                <c:pt idx="960">
                  <c:v>3.4913739726116013</c:v>
                </c:pt>
                <c:pt idx="961">
                  <c:v>0.52484445047022987</c:v>
                </c:pt>
                <c:pt idx="962">
                  <c:v>-1.1385345419535096</c:v>
                </c:pt>
                <c:pt idx="963">
                  <c:v>-2.8350777952198314E-2</c:v>
                </c:pt>
                <c:pt idx="964">
                  <c:v>5.4440651727188101</c:v>
                </c:pt>
                <c:pt idx="965">
                  <c:v>0.48785959098151821</c:v>
                </c:pt>
                <c:pt idx="966">
                  <c:v>-0.9600020628284156</c:v>
                </c:pt>
                <c:pt idx="967">
                  <c:v>0.30507101308917228</c:v>
                </c:pt>
                <c:pt idx="968">
                  <c:v>-6.27048389622448</c:v>
                </c:pt>
                <c:pt idx="969">
                  <c:v>2.2133762711108353</c:v>
                </c:pt>
                <c:pt idx="970">
                  <c:v>-2.1571147425564128</c:v>
                </c:pt>
                <c:pt idx="971">
                  <c:v>-2.6941069337741048</c:v>
                </c:pt>
                <c:pt idx="972">
                  <c:v>0.20774088470819052</c:v>
                </c:pt>
                <c:pt idx="973">
                  <c:v>-12.502073183016638</c:v>
                </c:pt>
                <c:pt idx="974">
                  <c:v>-1.5995504641899672</c:v>
                </c:pt>
                <c:pt idx="975">
                  <c:v>0.99533187523693911</c:v>
                </c:pt>
                <c:pt idx="976">
                  <c:v>-3.2750791175163769</c:v>
                </c:pt>
                <c:pt idx="977">
                  <c:v>1.1605467395525437</c:v>
                </c:pt>
                <c:pt idx="978">
                  <c:v>-10.72481334472365</c:v>
                </c:pt>
                <c:pt idx="979">
                  <c:v>0.75565499215668908</c:v>
                </c:pt>
                <c:pt idx="980">
                  <c:v>2.4448730066861124</c:v>
                </c:pt>
                <c:pt idx="981">
                  <c:v>1.0547589249959337</c:v>
                </c:pt>
                <c:pt idx="982">
                  <c:v>1.5106144060051925</c:v>
                </c:pt>
                <c:pt idx="983">
                  <c:v>0.24583620417547891</c:v>
                </c:pt>
                <c:pt idx="984">
                  <c:v>2.839854485526887</c:v>
                </c:pt>
                <c:pt idx="985">
                  <c:v>5.2680671084211994</c:v>
                </c:pt>
                <c:pt idx="986">
                  <c:v>2.7028363932889476</c:v>
                </c:pt>
                <c:pt idx="987">
                  <c:v>2.365857006458679</c:v>
                </c:pt>
                <c:pt idx="988">
                  <c:v>2.1329944988821694</c:v>
                </c:pt>
                <c:pt idx="989">
                  <c:v>3.4376000838751928</c:v>
                </c:pt>
                <c:pt idx="990">
                  <c:v>-0.30724209757424603</c:v>
                </c:pt>
                <c:pt idx="991">
                  <c:v>1.0285342553103014</c:v>
                </c:pt>
                <c:pt idx="992">
                  <c:v>1.1573545276371959</c:v>
                </c:pt>
                <c:pt idx="993">
                  <c:v>-1.6603800226747403</c:v>
                </c:pt>
                <c:pt idx="994">
                  <c:v>4.3041411609735789</c:v>
                </c:pt>
                <c:pt idx="995">
                  <c:v>0.84798583889272194</c:v>
                </c:pt>
                <c:pt idx="996">
                  <c:v>3.2658721919378557</c:v>
                </c:pt>
                <c:pt idx="997">
                  <c:v>4.8265247462136536</c:v>
                </c:pt>
                <c:pt idx="998">
                  <c:v>2.6164861630168836</c:v>
                </c:pt>
                <c:pt idx="999">
                  <c:v>1.4357302121341515</c:v>
                </c:pt>
                <c:pt idx="1000">
                  <c:v>1.6427108776050723</c:v>
                </c:pt>
                <c:pt idx="1001">
                  <c:v>1.3985320051212611</c:v>
                </c:pt>
                <c:pt idx="1002">
                  <c:v>2.5792037424220169</c:v>
                </c:pt>
                <c:pt idx="1003">
                  <c:v>-6.8433263407108385</c:v>
                </c:pt>
                <c:pt idx="1004">
                  <c:v>5.3016818038103395</c:v>
                </c:pt>
                <c:pt idx="1005">
                  <c:v>4.4777350550936532</c:v>
                </c:pt>
                <c:pt idx="1006">
                  <c:v>0.76433240470087682</c:v>
                </c:pt>
                <c:pt idx="1007">
                  <c:v>5.2269213775460859</c:v>
                </c:pt>
                <c:pt idx="1008">
                  <c:v>2.1807992760136514</c:v>
                </c:pt>
                <c:pt idx="1009">
                  <c:v>2.5404488600380919</c:v>
                </c:pt>
                <c:pt idx="1010">
                  <c:v>3.8264333962141457</c:v>
                </c:pt>
                <c:pt idx="1011">
                  <c:v>-1.8601980171349943</c:v>
                </c:pt>
                <c:pt idx="1012">
                  <c:v>4.4312404779687302</c:v>
                </c:pt>
                <c:pt idx="1013">
                  <c:v>-2.0472715601496141</c:v>
                </c:pt>
                <c:pt idx="1014">
                  <c:v>4.178017198139635</c:v>
                </c:pt>
                <c:pt idx="1015">
                  <c:v>6.5496667054176783E-4</c:v>
                </c:pt>
                <c:pt idx="1016">
                  <c:v>0.56108088599829742</c:v>
                </c:pt>
                <c:pt idx="1017">
                  <c:v>3.3048010401867707</c:v>
                </c:pt>
                <c:pt idx="1018">
                  <c:v>-7.1309322437987674</c:v>
                </c:pt>
                <c:pt idx="1019">
                  <c:v>1.0679435445832155</c:v>
                </c:pt>
                <c:pt idx="1020">
                  <c:v>0.9117972963180776</c:v>
                </c:pt>
                <c:pt idx="1021">
                  <c:v>-1.1481982756907101</c:v>
                </c:pt>
                <c:pt idx="1022">
                  <c:v>3.5554713711911301</c:v>
                </c:pt>
                <c:pt idx="1023">
                  <c:v>-2.6403931016121902</c:v>
                </c:pt>
                <c:pt idx="1024">
                  <c:v>5.6880468741246641</c:v>
                </c:pt>
                <c:pt idx="1025">
                  <c:v>-1.9323655942070559</c:v>
                </c:pt>
                <c:pt idx="1026">
                  <c:v>-1.9977692520622412</c:v>
                </c:pt>
                <c:pt idx="1027">
                  <c:v>0.38594116263536193</c:v>
                </c:pt>
                <c:pt idx="1028">
                  <c:v>-7.2661224322857798</c:v>
                </c:pt>
                <c:pt idx="1029">
                  <c:v>1.4230298118699913</c:v>
                </c:pt>
                <c:pt idx="1030">
                  <c:v>3.1961692881883188</c:v>
                </c:pt>
                <c:pt idx="1031">
                  <c:v>1.8059743159770107</c:v>
                </c:pt>
                <c:pt idx="1032">
                  <c:v>0.50738004598694886</c:v>
                </c:pt>
                <c:pt idx="1033">
                  <c:v>1.5584139669136015</c:v>
                </c:pt>
                <c:pt idx="1034">
                  <c:v>2.4776872999611097</c:v>
                </c:pt>
                <c:pt idx="1035">
                  <c:v>3.0236555324740877</c:v>
                </c:pt>
                <c:pt idx="1036">
                  <c:v>3.5007259296985076</c:v>
                </c:pt>
                <c:pt idx="1037">
                  <c:v>5.0016481133650643</c:v>
                </c:pt>
                <c:pt idx="1038">
                  <c:v>-3.0324342228038184</c:v>
                </c:pt>
                <c:pt idx="1039">
                  <c:v>5.0720233880870733</c:v>
                </c:pt>
                <c:pt idx="1040">
                  <c:v>0.74156088999233916</c:v>
                </c:pt>
                <c:pt idx="1041">
                  <c:v>1.8043285906005551</c:v>
                </c:pt>
                <c:pt idx="1042">
                  <c:v>2.7380737736525482</c:v>
                </c:pt>
                <c:pt idx="1043">
                  <c:v>-1.7744839439170832</c:v>
                </c:pt>
                <c:pt idx="1044">
                  <c:v>3.8237850773897826</c:v>
                </c:pt>
                <c:pt idx="1045">
                  <c:v>-1.8657045743608585</c:v>
                </c:pt>
                <c:pt idx="1046">
                  <c:v>-3.0642477521134346</c:v>
                </c:pt>
                <c:pt idx="1047">
                  <c:v>0.15896884602541306</c:v>
                </c:pt>
                <c:pt idx="1048">
                  <c:v>-11.227110790090418</c:v>
                </c:pt>
                <c:pt idx="1049">
                  <c:v>1.213180449980559</c:v>
                </c:pt>
              </c:numCache>
            </c:numRef>
          </c:yVal>
          <c:smooth val="0"/>
          <c:extLst>
            <c:ext xmlns:c16="http://schemas.microsoft.com/office/drawing/2014/chart" uri="{C3380CC4-5D6E-409C-BE32-E72D297353CC}">
              <c16:uniqueId val="{00000000-12E6-4783-9BCF-72C3B7FD452B}"/>
            </c:ext>
          </c:extLst>
        </c:ser>
        <c:ser>
          <c:idx val="4"/>
          <c:order val="1"/>
          <c:tx>
            <c:strRef>
              <c:f>'[PCM_0327_default_eql.xlsb]Net Cost Cap'!$G$6</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'[PCM_0327_default_eql.xlsb]Net Cost Cap'!$D$7</c:f>
              <c:numCache>
                <c:formatCode>General</c:formatCode>
                <c:ptCount val="1"/>
                <c:pt idx="0">
                  <c:v>0.5</c:v>
                </c:pt>
              </c:numCache>
            </c:numRef>
          </c:xVal>
          <c:yVal>
            <c:numRef>
              <c:f>'[PCM_0327_default_eql.xlsb]Net Cost Cap'!$G$2109</c:f>
              <c:numCache>
                <c:formatCode>_(* #,##0_);_(* \(#,##0\);_(* "-"??_);_(@_)</c:formatCode>
                <c:ptCount val="1"/>
                <c:pt idx="0">
                  <c:v>-6.3399302878990706</c:v>
                </c:pt>
              </c:numCache>
            </c:numRef>
          </c:yVal>
          <c:smooth val="0"/>
          <c:extLst>
            <c:ext xmlns:c16="http://schemas.microsoft.com/office/drawing/2014/chart" uri="{C3380CC4-5D6E-409C-BE32-E72D297353CC}">
              <c16:uniqueId val="{00000001-12E6-4783-9BCF-72C3B7FD452B}"/>
            </c:ext>
          </c:extLst>
        </c:ser>
        <c:ser>
          <c:idx val="1"/>
          <c:order val="2"/>
          <c:tx>
            <c:strRef>
              <c:f>'[PCM_0327_default_eql.xlsb]Net Cost Cap'!$F$6</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'[PCM_0327_default_eql.xlsb]Net Cost Cap'!$D$7</c:f>
              <c:numCache>
                <c:formatCode>General</c:formatCode>
                <c:ptCount val="1"/>
                <c:pt idx="0">
                  <c:v>0.5</c:v>
                </c:pt>
              </c:numCache>
            </c:numRef>
          </c:xVal>
          <c:yVal>
            <c:numRef>
              <c:f>'[PCM_0327_default_eql.xlsb]Net Cost Cap'!$F$2109</c:f>
              <c:numCache>
                <c:formatCode>_(* #,##0_);_(* \(#,##0\);_(* "-"??_);_(@_)</c:formatCode>
                <c:ptCount val="1"/>
                <c:pt idx="0">
                  <c:v>0.17138354074549511</c:v>
                </c:pt>
              </c:numCache>
            </c:numRef>
          </c:yVal>
          <c:smooth val="0"/>
          <c:extLst>
            <c:ext xmlns:c16="http://schemas.microsoft.com/office/drawing/2014/chart" uri="{C3380CC4-5D6E-409C-BE32-E72D297353CC}">
              <c16:uniqueId val="{00000002-12E6-4783-9BCF-72C3B7FD452B}"/>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'[PCM_0327_default_eql.xlsb]Net Cost Cap'!$H$6</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'[PCM_0327_default_eql.xlsb]Net Cost Cap'!$D$7</c:f>
              <c:numCache>
                <c:formatCode>General</c:formatCode>
                <c:ptCount val="1"/>
                <c:pt idx="0">
                  <c:v>0.5</c:v>
                </c:pt>
              </c:numCache>
            </c:numRef>
          </c:xVal>
          <c:yVal>
            <c:numRef>
              <c:f>'[PCM_0327_default_eql.xlsb]Net Cost Cap'!$H$2109</c:f>
              <c:numCache>
                <c:formatCode>_(* #,##0_);_(* \(#,##0\);_(* "-"??_);_(@_)</c:formatCode>
                <c:ptCount val="1"/>
                <c:pt idx="0">
                  <c:v>3.899049141452303</c:v>
                </c:pt>
              </c:numCache>
            </c:numRef>
          </c:yVal>
          <c:smooth val="0"/>
          <c:extLst>
            <c:ext xmlns:c16="http://schemas.microsoft.com/office/drawing/2014/chart" uri="{C3380CC4-5D6E-409C-BE32-E72D297353CC}">
              <c16:uniqueId val="{00000003-12E6-4783-9BCF-72C3B7FD452B}"/>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b="0" i="0" u="none" strike="noStrike" kern="1200" baseline="0">
                    <a:solidFill>
                      <a:sysClr val="windowText" lastClr="000000"/>
                    </a:solidFill>
                  </a:rPr>
                  <a:t>Annual Net Cost Cap ($2026 in billion)</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9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0"/>
          <c:tx>
            <c:strRef>
              <c:f>'[PCM_0327_default_eql.xlsb]Net Cost Cap'!$E$6</c:f>
              <c:strCache>
                <c:ptCount val="1"/>
                <c:pt idx="0">
                  <c:v>System Cost</c:v>
                </c:pt>
              </c:strCache>
            </c:strRef>
          </c:tx>
          <c:spPr>
            <a:ln w="25400" cap="rnd">
              <a:noFill/>
              <a:round/>
            </a:ln>
            <a:effectLst/>
          </c:spPr>
          <c:marker>
            <c:symbol val="dash"/>
            <c:size val="55"/>
            <c:spPr>
              <a:solidFill>
                <a:schemeClr val="tx2">
                  <a:alpha val="5000"/>
                </a:schemeClr>
              </a:solidFill>
              <a:ln w="6350">
                <a:noFill/>
              </a:ln>
              <a:effectLst/>
            </c:spPr>
          </c:marker>
          <c:xVal>
            <c:numRef>
              <c:f>'[PCM_0327_default_eql.xlsb]Net Cost Cap'!$D$7:$D$3158</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'[PCM_0327_default_eql.xlsb]Net Cost Cap'!$E$7:$E$3158</c:f>
              <c:numCache>
                <c:formatCode>_("$"* #,##0_);_("$"* \(#,##0\);_("$"* "-"??_);_(@_)</c:formatCode>
                <c:ptCount val="3152"/>
                <c:pt idx="0">
                  <c:v>19.540063556151189</c:v>
                </c:pt>
                <c:pt idx="1">
                  <c:v>23.652685523729069</c:v>
                </c:pt>
                <c:pt idx="2">
                  <c:v>20.154477532907581</c:v>
                </c:pt>
                <c:pt idx="3">
                  <c:v>20.908309822462115</c:v>
                </c:pt>
                <c:pt idx="4">
                  <c:v>18.688761629638719</c:v>
                </c:pt>
                <c:pt idx="5">
                  <c:v>20.646289119517167</c:v>
                </c:pt>
                <c:pt idx="6">
                  <c:v>21.368722093038613</c:v>
                </c:pt>
                <c:pt idx="7">
                  <c:v>20.363339516690914</c:v>
                </c:pt>
                <c:pt idx="8">
                  <c:v>23.861983693487286</c:v>
                </c:pt>
                <c:pt idx="9">
                  <c:v>18.867706797781462</c:v>
                </c:pt>
                <c:pt idx="10">
                  <c:v>20.191714381366051</c:v>
                </c:pt>
                <c:pt idx="11">
                  <c:v>23.954521826516334</c:v>
                </c:pt>
                <c:pt idx="12">
                  <c:v>19.731358285356475</c:v>
                </c:pt>
                <c:pt idx="13">
                  <c:v>21.371490010199885</c:v>
                </c:pt>
                <c:pt idx="14">
                  <c:v>20.194748858575046</c:v>
                </c:pt>
                <c:pt idx="15">
                  <c:v>24.550317852435711</c:v>
                </c:pt>
                <c:pt idx="16">
                  <c:v>23.708045141031768</c:v>
                </c:pt>
                <c:pt idx="17">
                  <c:v>22.986528416013808</c:v>
                </c:pt>
                <c:pt idx="18">
                  <c:v>28.235349032642631</c:v>
                </c:pt>
                <c:pt idx="19">
                  <c:v>23.513610840669699</c:v>
                </c:pt>
                <c:pt idx="20">
                  <c:v>18.311597997321634</c:v>
                </c:pt>
                <c:pt idx="21">
                  <c:v>19.039504776227758</c:v>
                </c:pt>
                <c:pt idx="22">
                  <c:v>18.968206052625462</c:v>
                </c:pt>
                <c:pt idx="23">
                  <c:v>22.888087310568707</c:v>
                </c:pt>
                <c:pt idx="24">
                  <c:v>19.134357985982668</c:v>
                </c:pt>
                <c:pt idx="25">
                  <c:v>20.252456369663243</c:v>
                </c:pt>
                <c:pt idx="26">
                  <c:v>20.174228783843031</c:v>
                </c:pt>
                <c:pt idx="27">
                  <c:v>20.214171933658175</c:v>
                </c:pt>
                <c:pt idx="28">
                  <c:v>23.015418363480805</c:v>
                </c:pt>
                <c:pt idx="29">
                  <c:v>18.989602529533119</c:v>
                </c:pt>
                <c:pt idx="30">
                  <c:v>20.612832275301578</c:v>
                </c:pt>
                <c:pt idx="31">
                  <c:v>21.397439327171064</c:v>
                </c:pt>
                <c:pt idx="32">
                  <c:v>19.843197221737203</c:v>
                </c:pt>
                <c:pt idx="33">
                  <c:v>21.533499171293023</c:v>
                </c:pt>
                <c:pt idx="34">
                  <c:v>18.083647242754907</c:v>
                </c:pt>
                <c:pt idx="35">
                  <c:v>21.014686073062478</c:v>
                </c:pt>
                <c:pt idx="36">
                  <c:v>23.232759007654867</c:v>
                </c:pt>
                <c:pt idx="37">
                  <c:v>15.86593818939569</c:v>
                </c:pt>
                <c:pt idx="38">
                  <c:v>20.998996523628641</c:v>
                </c:pt>
                <c:pt idx="39">
                  <c:v>15.476148289586408</c:v>
                </c:pt>
                <c:pt idx="40">
                  <c:v>22.012110614106174</c:v>
                </c:pt>
                <c:pt idx="41">
                  <c:v>23.130632549191553</c:v>
                </c:pt>
                <c:pt idx="42">
                  <c:v>19.225740888900209</c:v>
                </c:pt>
                <c:pt idx="43">
                  <c:v>21.54134473560163</c:v>
                </c:pt>
                <c:pt idx="44">
                  <c:v>17.38012453515281</c:v>
                </c:pt>
                <c:pt idx="45">
                  <c:v>19.57390289558775</c:v>
                </c:pt>
                <c:pt idx="46">
                  <c:v>21.679974180661073</c:v>
                </c:pt>
                <c:pt idx="47">
                  <c:v>20.746852586399747</c:v>
                </c:pt>
                <c:pt idx="48">
                  <c:v>19.760179028750677</c:v>
                </c:pt>
                <c:pt idx="49">
                  <c:v>18.733987770324688</c:v>
                </c:pt>
                <c:pt idx="50">
                  <c:v>20.181527606373841</c:v>
                </c:pt>
                <c:pt idx="51">
                  <c:v>20.362727094620208</c:v>
                </c:pt>
                <c:pt idx="52">
                  <c:v>18.779795378453763</c:v>
                </c:pt>
                <c:pt idx="53">
                  <c:v>21.946607669428801</c:v>
                </c:pt>
                <c:pt idx="54">
                  <c:v>14.71566943131203</c:v>
                </c:pt>
                <c:pt idx="55">
                  <c:v>21.102148429653102</c:v>
                </c:pt>
                <c:pt idx="56">
                  <c:v>19.827608211712516</c:v>
                </c:pt>
                <c:pt idx="57">
                  <c:v>20.729048594857584</c:v>
                </c:pt>
                <c:pt idx="58">
                  <c:v>23.80194577443956</c:v>
                </c:pt>
                <c:pt idx="59">
                  <c:v>18.67076249392349</c:v>
                </c:pt>
                <c:pt idx="60">
                  <c:v>20.019063035815737</c:v>
                </c:pt>
                <c:pt idx="61">
                  <c:v>21.513880402179431</c:v>
                </c:pt>
                <c:pt idx="62">
                  <c:v>19.098139844390726</c:v>
                </c:pt>
                <c:pt idx="63">
                  <c:v>23.648766441084025</c:v>
                </c:pt>
                <c:pt idx="64">
                  <c:v>19.334354506528364</c:v>
                </c:pt>
                <c:pt idx="65">
                  <c:v>24.831652537451252</c:v>
                </c:pt>
                <c:pt idx="66">
                  <c:v>25.414650872539617</c:v>
                </c:pt>
                <c:pt idx="67">
                  <c:v>21.820256127878306</c:v>
                </c:pt>
                <c:pt idx="68">
                  <c:v>24.712416014510993</c:v>
                </c:pt>
                <c:pt idx="69">
                  <c:v>19.125005869226385</c:v>
                </c:pt>
                <c:pt idx="70">
                  <c:v>21.236906762804249</c:v>
                </c:pt>
                <c:pt idx="71">
                  <c:v>23.820633611424732</c:v>
                </c:pt>
                <c:pt idx="72">
                  <c:v>19.173955160676776</c:v>
                </c:pt>
                <c:pt idx="73">
                  <c:v>22.785149732060574</c:v>
                </c:pt>
                <c:pt idx="74">
                  <c:v>18.286907559202689</c:v>
                </c:pt>
                <c:pt idx="75">
                  <c:v>20.384598923086795</c:v>
                </c:pt>
                <c:pt idx="76">
                  <c:v>22.107501769032588</c:v>
                </c:pt>
                <c:pt idx="77">
                  <c:v>16.373889654119367</c:v>
                </c:pt>
                <c:pt idx="78">
                  <c:v>19.578810168304901</c:v>
                </c:pt>
                <c:pt idx="79">
                  <c:v>20.886278199647037</c:v>
                </c:pt>
                <c:pt idx="80">
                  <c:v>19.903458110830147</c:v>
                </c:pt>
                <c:pt idx="81">
                  <c:v>21.510135253579385</c:v>
                </c:pt>
                <c:pt idx="82">
                  <c:v>20.838162503917331</c:v>
                </c:pt>
                <c:pt idx="83">
                  <c:v>23.446938523466144</c:v>
                </c:pt>
                <c:pt idx="84">
                  <c:v>14.34352506445274</c:v>
                </c:pt>
                <c:pt idx="85">
                  <c:v>23.258603454592503</c:v>
                </c:pt>
                <c:pt idx="86">
                  <c:v>23.691719697759996</c:v>
                </c:pt>
                <c:pt idx="87">
                  <c:v>20.839613912215093</c:v>
                </c:pt>
                <c:pt idx="88">
                  <c:v>24.770429538115515</c:v>
                </c:pt>
                <c:pt idx="89">
                  <c:v>18.954930371744378</c:v>
                </c:pt>
                <c:pt idx="90">
                  <c:v>19.738923743775182</c:v>
                </c:pt>
                <c:pt idx="91">
                  <c:v>22.638717958972581</c:v>
                </c:pt>
                <c:pt idx="92">
                  <c:v>20.065636346627127</c:v>
                </c:pt>
                <c:pt idx="93">
                  <c:v>22.008175895609227</c:v>
                </c:pt>
                <c:pt idx="94">
                  <c:v>17.574795827305913</c:v>
                </c:pt>
                <c:pt idx="95">
                  <c:v>22.407737262947048</c:v>
                </c:pt>
                <c:pt idx="96">
                  <c:v>22.892443722580772</c:v>
                </c:pt>
                <c:pt idx="97">
                  <c:v>20.749972591755601</c:v>
                </c:pt>
                <c:pt idx="98">
                  <c:v>25.00089252737077</c:v>
                </c:pt>
                <c:pt idx="99">
                  <c:v>19.059549081827193</c:v>
                </c:pt>
                <c:pt idx="100">
                  <c:v>19.613262936134547</c:v>
                </c:pt>
                <c:pt idx="101">
                  <c:v>21.385403421009521</c:v>
                </c:pt>
                <c:pt idx="102">
                  <c:v>21.073895115056821</c:v>
                </c:pt>
                <c:pt idx="103">
                  <c:v>24.038375041197419</c:v>
                </c:pt>
                <c:pt idx="104">
                  <c:v>18.085517236852397</c:v>
                </c:pt>
                <c:pt idx="105">
                  <c:v>19.746403606105417</c:v>
                </c:pt>
                <c:pt idx="106">
                  <c:v>21.783604427476099</c:v>
                </c:pt>
                <c:pt idx="107">
                  <c:v>20.05855215582757</c:v>
                </c:pt>
                <c:pt idx="108">
                  <c:v>24.452324326452715</c:v>
                </c:pt>
                <c:pt idx="109">
                  <c:v>19.394330383146507</c:v>
                </c:pt>
                <c:pt idx="110">
                  <c:v>22.112828649281486</c:v>
                </c:pt>
                <c:pt idx="111">
                  <c:v>23.353918167110038</c:v>
                </c:pt>
                <c:pt idx="112">
                  <c:v>19.50378258130851</c:v>
                </c:pt>
                <c:pt idx="113">
                  <c:v>24.106292612603482</c:v>
                </c:pt>
                <c:pt idx="114">
                  <c:v>20.699550379102568</c:v>
                </c:pt>
                <c:pt idx="115">
                  <c:v>20.523084164390418</c:v>
                </c:pt>
                <c:pt idx="116">
                  <c:v>20.534953874876184</c:v>
                </c:pt>
                <c:pt idx="117">
                  <c:v>20.845129336399317</c:v>
                </c:pt>
                <c:pt idx="118">
                  <c:v>21.671695190933619</c:v>
                </c:pt>
                <c:pt idx="119">
                  <c:v>19.764857701048179</c:v>
                </c:pt>
                <c:pt idx="120">
                  <c:v>22.22599761008129</c:v>
                </c:pt>
                <c:pt idx="121">
                  <c:v>21.060450579343669</c:v>
                </c:pt>
                <c:pt idx="122">
                  <c:v>15.640192958087791</c:v>
                </c:pt>
                <c:pt idx="123">
                  <c:v>23.550336395568216</c:v>
                </c:pt>
                <c:pt idx="124">
                  <c:v>20.619337116319016</c:v>
                </c:pt>
                <c:pt idx="125">
                  <c:v>20.318327312829723</c:v>
                </c:pt>
                <c:pt idx="126">
                  <c:v>23.646744195615817</c:v>
                </c:pt>
                <c:pt idx="127">
                  <c:v>18.197242010563478</c:v>
                </c:pt>
                <c:pt idx="128">
                  <c:v>24.306322633328065</c:v>
                </c:pt>
                <c:pt idx="129">
                  <c:v>18.828715031006467</c:v>
                </c:pt>
                <c:pt idx="130">
                  <c:v>25.731416044692171</c:v>
                </c:pt>
                <c:pt idx="131">
                  <c:v>25.973591016887958</c:v>
                </c:pt>
                <c:pt idx="132">
                  <c:v>22.747995422128213</c:v>
                </c:pt>
                <c:pt idx="133">
                  <c:v>28.452133959914608</c:v>
                </c:pt>
                <c:pt idx="134">
                  <c:v>19.132718581425269</c:v>
                </c:pt>
                <c:pt idx="135">
                  <c:v>22.097020952617846</c:v>
                </c:pt>
                <c:pt idx="136">
                  <c:v>21.240859922859865</c:v>
                </c:pt>
                <c:pt idx="137">
                  <c:v>18.883729459106199</c:v>
                </c:pt>
                <c:pt idx="138">
                  <c:v>22.634337995090348</c:v>
                </c:pt>
                <c:pt idx="139">
                  <c:v>17.559034419423693</c:v>
                </c:pt>
                <c:pt idx="140">
                  <c:v>18.973875407255289</c:v>
                </c:pt>
                <c:pt idx="141">
                  <c:v>18.646598066621152</c:v>
                </c:pt>
                <c:pt idx="142">
                  <c:v>18.276034507277835</c:v>
                </c:pt>
                <c:pt idx="143">
                  <c:v>23.715997256580895</c:v>
                </c:pt>
                <c:pt idx="144">
                  <c:v>18.237586860399198</c:v>
                </c:pt>
                <c:pt idx="145">
                  <c:v>20.269920726602134</c:v>
                </c:pt>
                <c:pt idx="146">
                  <c:v>18.251751654056992</c:v>
                </c:pt>
                <c:pt idx="147">
                  <c:v>19.449174063205245</c:v>
                </c:pt>
                <c:pt idx="148">
                  <c:v>21.17126144839558</c:v>
                </c:pt>
                <c:pt idx="149">
                  <c:v>18.014466097327524</c:v>
                </c:pt>
                <c:pt idx="150">
                  <c:v>19.716202305648519</c:v>
                </c:pt>
                <c:pt idx="151">
                  <c:v>21.489814648895454</c:v>
                </c:pt>
                <c:pt idx="152">
                  <c:v>17.030234430025857</c:v>
                </c:pt>
                <c:pt idx="153">
                  <c:v>24.025478954329735</c:v>
                </c:pt>
                <c:pt idx="154">
                  <c:v>19.810707003317731</c:v>
                </c:pt>
                <c:pt idx="155">
                  <c:v>18.765419123820443</c:v>
                </c:pt>
                <c:pt idx="156">
                  <c:v>21.513527407090869</c:v>
                </c:pt>
                <c:pt idx="157">
                  <c:v>20.899969017229203</c:v>
                </c:pt>
                <c:pt idx="158">
                  <c:v>22.397581704775838</c:v>
                </c:pt>
                <c:pt idx="159">
                  <c:v>17.326270072957655</c:v>
                </c:pt>
                <c:pt idx="160">
                  <c:v>17.916042143004482</c:v>
                </c:pt>
                <c:pt idx="161">
                  <c:v>21.872943641277065</c:v>
                </c:pt>
                <c:pt idx="162">
                  <c:v>21.565559983179497</c:v>
                </c:pt>
                <c:pt idx="163">
                  <c:v>21.760033217953513</c:v>
                </c:pt>
                <c:pt idx="164">
                  <c:v>19.823314330177777</c:v>
                </c:pt>
                <c:pt idx="165">
                  <c:v>20.395961261967713</c:v>
                </c:pt>
                <c:pt idx="166">
                  <c:v>18.159098020930958</c:v>
                </c:pt>
                <c:pt idx="167">
                  <c:v>19.472929885861088</c:v>
                </c:pt>
                <c:pt idx="168">
                  <c:v>22.598408497421644</c:v>
                </c:pt>
                <c:pt idx="169">
                  <c:v>18.865159340910605</c:v>
                </c:pt>
                <c:pt idx="170">
                  <c:v>21.197301854077185</c:v>
                </c:pt>
                <c:pt idx="171">
                  <c:v>20.187520673062682</c:v>
                </c:pt>
                <c:pt idx="172">
                  <c:v>18.867387688325451</c:v>
                </c:pt>
                <c:pt idx="173">
                  <c:v>21.775672413781457</c:v>
                </c:pt>
                <c:pt idx="174">
                  <c:v>18.370527157682972</c:v>
                </c:pt>
                <c:pt idx="175">
                  <c:v>18.646301479196499</c:v>
                </c:pt>
                <c:pt idx="176">
                  <c:v>23.63587643494531</c:v>
                </c:pt>
                <c:pt idx="177">
                  <c:v>21.437578892653356</c:v>
                </c:pt>
                <c:pt idx="178">
                  <c:v>24.086753109390241</c:v>
                </c:pt>
                <c:pt idx="179">
                  <c:v>15.939374138109871</c:v>
                </c:pt>
                <c:pt idx="180">
                  <c:v>16.001125815762823</c:v>
                </c:pt>
                <c:pt idx="181">
                  <c:v>18.259148484284538</c:v>
                </c:pt>
                <c:pt idx="182">
                  <c:v>18.523179670166869</c:v>
                </c:pt>
                <c:pt idx="183">
                  <c:v>20.599089478551797</c:v>
                </c:pt>
                <c:pt idx="184">
                  <c:v>18.916055385228539</c:v>
                </c:pt>
                <c:pt idx="185">
                  <c:v>18.986377724877595</c:v>
                </c:pt>
                <c:pt idx="186">
                  <c:v>21.747368165152711</c:v>
                </c:pt>
                <c:pt idx="187">
                  <c:v>20.060775979754677</c:v>
                </c:pt>
                <c:pt idx="188">
                  <c:v>21.324958047066509</c:v>
                </c:pt>
                <c:pt idx="189">
                  <c:v>19.74431457033532</c:v>
                </c:pt>
                <c:pt idx="190">
                  <c:v>20.108021825292262</c:v>
                </c:pt>
                <c:pt idx="191">
                  <c:v>21.195126209157035</c:v>
                </c:pt>
                <c:pt idx="192">
                  <c:v>16.494721100359612</c:v>
                </c:pt>
                <c:pt idx="193">
                  <c:v>22.522729401723801</c:v>
                </c:pt>
                <c:pt idx="194">
                  <c:v>18.535817388769267</c:v>
                </c:pt>
                <c:pt idx="195">
                  <c:v>20.725043979722042</c:v>
                </c:pt>
                <c:pt idx="196">
                  <c:v>22.793416027482287</c:v>
                </c:pt>
                <c:pt idx="197">
                  <c:v>20.923211187581167</c:v>
                </c:pt>
                <c:pt idx="198">
                  <c:v>21.988596487822981</c:v>
                </c:pt>
                <c:pt idx="199">
                  <c:v>19.920827752341037</c:v>
                </c:pt>
                <c:pt idx="200">
                  <c:v>17.375698496158432</c:v>
                </c:pt>
                <c:pt idx="201">
                  <c:v>20.86111752195983</c:v>
                </c:pt>
                <c:pt idx="202">
                  <c:v>19.964104241317273</c:v>
                </c:pt>
                <c:pt idx="203">
                  <c:v>20.780283623692135</c:v>
                </c:pt>
                <c:pt idx="204">
                  <c:v>18.478260844295626</c:v>
                </c:pt>
                <c:pt idx="205">
                  <c:v>19.674856513815168</c:v>
                </c:pt>
                <c:pt idx="206">
                  <c:v>22.954660554502524</c:v>
                </c:pt>
                <c:pt idx="207">
                  <c:v>18.218156699641796</c:v>
                </c:pt>
                <c:pt idx="208">
                  <c:v>22.584677926240715</c:v>
                </c:pt>
                <c:pt idx="209">
                  <c:v>17.888458831458749</c:v>
                </c:pt>
                <c:pt idx="210">
                  <c:v>21.119674665456994</c:v>
                </c:pt>
                <c:pt idx="211">
                  <c:v>23.819799946424055</c:v>
                </c:pt>
                <c:pt idx="212">
                  <c:v>21.741033714812012</c:v>
                </c:pt>
                <c:pt idx="213">
                  <c:v>22.455138205059484</c:v>
                </c:pt>
                <c:pt idx="214">
                  <c:v>18.445204644479642</c:v>
                </c:pt>
                <c:pt idx="215">
                  <c:v>23.562046332691853</c:v>
                </c:pt>
                <c:pt idx="216">
                  <c:v>24.499691278905729</c:v>
                </c:pt>
                <c:pt idx="217">
                  <c:v>19.866116558435628</c:v>
                </c:pt>
                <c:pt idx="218">
                  <c:v>24.270788996452374</c:v>
                </c:pt>
                <c:pt idx="219">
                  <c:v>20.157614940426484</c:v>
                </c:pt>
                <c:pt idx="220">
                  <c:v>19.943716462856919</c:v>
                </c:pt>
                <c:pt idx="221">
                  <c:v>24.25866323413284</c:v>
                </c:pt>
                <c:pt idx="222">
                  <c:v>21.006400859875292</c:v>
                </c:pt>
                <c:pt idx="223">
                  <c:v>21.3906001312236</c:v>
                </c:pt>
                <c:pt idx="224">
                  <c:v>20.705384570850995</c:v>
                </c:pt>
                <c:pt idx="225">
                  <c:v>25.16100485268241</c:v>
                </c:pt>
                <c:pt idx="226">
                  <c:v>23.896571279412424</c:v>
                </c:pt>
                <c:pt idx="227">
                  <c:v>23.292310255792248</c:v>
                </c:pt>
                <c:pt idx="228">
                  <c:v>29.284706819452165</c:v>
                </c:pt>
                <c:pt idx="229">
                  <c:v>23.157519106781496</c:v>
                </c:pt>
                <c:pt idx="230">
                  <c:v>17.879398016954347</c:v>
                </c:pt>
                <c:pt idx="231">
                  <c:v>19.797102339119355</c:v>
                </c:pt>
                <c:pt idx="232">
                  <c:v>19.479035769233469</c:v>
                </c:pt>
                <c:pt idx="233">
                  <c:v>22.456341635660202</c:v>
                </c:pt>
                <c:pt idx="234">
                  <c:v>18.630010249440012</c:v>
                </c:pt>
                <c:pt idx="235">
                  <c:v>21.009231894794063</c:v>
                </c:pt>
                <c:pt idx="236">
                  <c:v>22.907243001180255</c:v>
                </c:pt>
                <c:pt idx="237">
                  <c:v>19.881931483336579</c:v>
                </c:pt>
                <c:pt idx="238">
                  <c:v>23.371966654489214</c:v>
                </c:pt>
                <c:pt idx="239">
                  <c:v>18.180117481265896</c:v>
                </c:pt>
                <c:pt idx="240">
                  <c:v>20.937843830005374</c:v>
                </c:pt>
                <c:pt idx="241">
                  <c:v>21.325439250946296</c:v>
                </c:pt>
                <c:pt idx="242">
                  <c:v>18.87182026620696</c:v>
                </c:pt>
                <c:pt idx="243">
                  <c:v>21.727039951889665</c:v>
                </c:pt>
                <c:pt idx="244">
                  <c:v>19.050467989731963</c:v>
                </c:pt>
                <c:pt idx="245">
                  <c:v>19.917096137667723</c:v>
                </c:pt>
                <c:pt idx="246">
                  <c:v>22.926015176602011</c:v>
                </c:pt>
                <c:pt idx="247">
                  <c:v>16.904233405280888</c:v>
                </c:pt>
                <c:pt idx="248">
                  <c:v>21.098564291870971</c:v>
                </c:pt>
                <c:pt idx="249">
                  <c:v>16.991057307775581</c:v>
                </c:pt>
                <c:pt idx="250">
                  <c:v>22.714204452634647</c:v>
                </c:pt>
                <c:pt idx="251">
                  <c:v>19.57603014816193</c:v>
                </c:pt>
                <c:pt idx="252">
                  <c:v>20.022088909486552</c:v>
                </c:pt>
                <c:pt idx="253">
                  <c:v>21.796171447357452</c:v>
                </c:pt>
                <c:pt idx="254">
                  <c:v>18.152738542980181</c:v>
                </c:pt>
                <c:pt idx="255">
                  <c:v>21.155891503222627</c:v>
                </c:pt>
                <c:pt idx="256">
                  <c:v>21.348404575030987</c:v>
                </c:pt>
                <c:pt idx="257">
                  <c:v>19.239323635111891</c:v>
                </c:pt>
                <c:pt idx="258">
                  <c:v>20.200668008621854</c:v>
                </c:pt>
                <c:pt idx="259">
                  <c:v>19.104125412839693</c:v>
                </c:pt>
                <c:pt idx="260">
                  <c:v>20.352894156518801</c:v>
                </c:pt>
                <c:pt idx="261">
                  <c:v>21.193318834021596</c:v>
                </c:pt>
                <c:pt idx="262">
                  <c:v>17.955462459642376</c:v>
                </c:pt>
                <c:pt idx="263">
                  <c:v>21.440273463636828</c:v>
                </c:pt>
                <c:pt idx="264">
                  <c:v>16.389541391385396</c:v>
                </c:pt>
                <c:pt idx="265">
                  <c:v>22.507270432916513</c:v>
                </c:pt>
                <c:pt idx="266">
                  <c:v>19.77278867976845</c:v>
                </c:pt>
                <c:pt idx="267">
                  <c:v>21.10388171196421</c:v>
                </c:pt>
                <c:pt idx="268">
                  <c:v>23.751836165741025</c:v>
                </c:pt>
                <c:pt idx="269">
                  <c:v>19.137395551047113</c:v>
                </c:pt>
                <c:pt idx="270">
                  <c:v>20.510133433671065</c:v>
                </c:pt>
                <c:pt idx="271">
                  <c:v>20.097898367787266</c:v>
                </c:pt>
                <c:pt idx="272">
                  <c:v>18.246574030347556</c:v>
                </c:pt>
                <c:pt idx="273">
                  <c:v>24.147930943652785</c:v>
                </c:pt>
                <c:pt idx="274">
                  <c:v>19.001132180280251</c:v>
                </c:pt>
                <c:pt idx="275">
                  <c:v>24.23492526637693</c:v>
                </c:pt>
                <c:pt idx="276">
                  <c:v>24.72730311536408</c:v>
                </c:pt>
                <c:pt idx="277">
                  <c:v>20.184835365525679</c:v>
                </c:pt>
                <c:pt idx="278">
                  <c:v>24.542842181591745</c:v>
                </c:pt>
                <c:pt idx="279">
                  <c:v>19.678151252433747</c:v>
                </c:pt>
                <c:pt idx="280">
                  <c:v>19.406760369742337</c:v>
                </c:pt>
                <c:pt idx="281">
                  <c:v>23.810603486699009</c:v>
                </c:pt>
                <c:pt idx="282">
                  <c:v>19.862325835307967</c:v>
                </c:pt>
                <c:pt idx="283">
                  <c:v>22.967144876871671</c:v>
                </c:pt>
                <c:pt idx="284">
                  <c:v>19.16001995112029</c:v>
                </c:pt>
                <c:pt idx="285">
                  <c:v>20.04861812473688</c:v>
                </c:pt>
                <c:pt idx="286">
                  <c:v>22.540417827879697</c:v>
                </c:pt>
                <c:pt idx="287">
                  <c:v>18.227506779592119</c:v>
                </c:pt>
                <c:pt idx="288">
                  <c:v>19.576660998897133</c:v>
                </c:pt>
                <c:pt idx="289">
                  <c:v>20.8724397453732</c:v>
                </c:pt>
                <c:pt idx="290">
                  <c:v>21.411381563989028</c:v>
                </c:pt>
                <c:pt idx="291">
                  <c:v>21.443702404119477</c:v>
                </c:pt>
                <c:pt idx="292">
                  <c:v>19.95287635425063</c:v>
                </c:pt>
                <c:pt idx="293">
                  <c:v>24.261201226660546</c:v>
                </c:pt>
                <c:pt idx="294">
                  <c:v>15.187878593944472</c:v>
                </c:pt>
                <c:pt idx="295">
                  <c:v>21.697807499678998</c:v>
                </c:pt>
                <c:pt idx="296">
                  <c:v>24.284161479422323</c:v>
                </c:pt>
                <c:pt idx="297">
                  <c:v>20.461114834793015</c:v>
                </c:pt>
                <c:pt idx="298">
                  <c:v>23.513701981142368</c:v>
                </c:pt>
                <c:pt idx="299">
                  <c:v>17.712349045778268</c:v>
                </c:pt>
                <c:pt idx="300">
                  <c:v>20.437155694347929</c:v>
                </c:pt>
                <c:pt idx="301">
                  <c:v>21.717364608288158</c:v>
                </c:pt>
                <c:pt idx="302">
                  <c:v>20.143859540138923</c:v>
                </c:pt>
                <c:pt idx="303">
                  <c:v>23.196786723658832</c:v>
                </c:pt>
                <c:pt idx="304">
                  <c:v>16.873192255076841</c:v>
                </c:pt>
                <c:pt idx="305">
                  <c:v>22.382086975773213</c:v>
                </c:pt>
                <c:pt idx="306">
                  <c:v>22.557920011104727</c:v>
                </c:pt>
                <c:pt idx="307">
                  <c:v>20.114506044842379</c:v>
                </c:pt>
                <c:pt idx="308">
                  <c:v>24.201186384496197</c:v>
                </c:pt>
                <c:pt idx="309">
                  <c:v>18.738698552375787</c:v>
                </c:pt>
                <c:pt idx="310">
                  <c:v>22.997506073446374</c:v>
                </c:pt>
                <c:pt idx="311">
                  <c:v>20.112865474501231</c:v>
                </c:pt>
                <c:pt idx="312">
                  <c:v>21.222160742620083</c:v>
                </c:pt>
                <c:pt idx="313">
                  <c:v>23.899189968426967</c:v>
                </c:pt>
                <c:pt idx="314">
                  <c:v>16.895884481392631</c:v>
                </c:pt>
                <c:pt idx="315">
                  <c:v>19.388487674046782</c:v>
                </c:pt>
                <c:pt idx="316">
                  <c:v>23.056134239697318</c:v>
                </c:pt>
                <c:pt idx="317">
                  <c:v>20.48344903988189</c:v>
                </c:pt>
                <c:pt idx="318">
                  <c:v>24.681591845747896</c:v>
                </c:pt>
                <c:pt idx="319">
                  <c:v>17.90776543566594</c:v>
                </c:pt>
                <c:pt idx="320">
                  <c:v>21.235435475233942</c:v>
                </c:pt>
                <c:pt idx="321">
                  <c:v>23.657626933617408</c:v>
                </c:pt>
                <c:pt idx="322">
                  <c:v>18.631266833794488</c:v>
                </c:pt>
                <c:pt idx="323">
                  <c:v>24.490408606304776</c:v>
                </c:pt>
                <c:pt idx="324">
                  <c:v>19.116379234052935</c:v>
                </c:pt>
                <c:pt idx="325">
                  <c:v>21.03730967873302</c:v>
                </c:pt>
                <c:pt idx="326">
                  <c:v>20.393940284117395</c:v>
                </c:pt>
                <c:pt idx="327">
                  <c:v>20.832850879540942</c:v>
                </c:pt>
                <c:pt idx="328">
                  <c:v>22.204319224663106</c:v>
                </c:pt>
                <c:pt idx="329">
                  <c:v>20.512627772889878</c:v>
                </c:pt>
                <c:pt idx="330">
                  <c:v>22.322555289445035</c:v>
                </c:pt>
                <c:pt idx="331">
                  <c:v>21.225238211465744</c:v>
                </c:pt>
                <c:pt idx="332">
                  <c:v>17.444484388251254</c:v>
                </c:pt>
                <c:pt idx="333">
                  <c:v>23.857651992340827</c:v>
                </c:pt>
                <c:pt idx="334">
                  <c:v>20.385878674368719</c:v>
                </c:pt>
                <c:pt idx="335">
                  <c:v>22.617730751967276</c:v>
                </c:pt>
                <c:pt idx="336">
                  <c:v>23.814577728395534</c:v>
                </c:pt>
                <c:pt idx="337">
                  <c:v>18.008403402655404</c:v>
                </c:pt>
                <c:pt idx="338">
                  <c:v>23.169331527741399</c:v>
                </c:pt>
                <c:pt idx="339">
                  <c:v>19.129644107985605</c:v>
                </c:pt>
                <c:pt idx="340">
                  <c:v>22.546129131519919</c:v>
                </c:pt>
                <c:pt idx="341">
                  <c:v>25.811430068266052</c:v>
                </c:pt>
                <c:pt idx="342">
                  <c:v>22.663621231568101</c:v>
                </c:pt>
                <c:pt idx="343">
                  <c:v>28.266723974427393</c:v>
                </c:pt>
                <c:pt idx="344">
                  <c:v>18.865221976106444</c:v>
                </c:pt>
                <c:pt idx="345">
                  <c:v>22.255313507919123</c:v>
                </c:pt>
                <c:pt idx="346">
                  <c:v>21.498617616171039</c:v>
                </c:pt>
                <c:pt idx="347">
                  <c:v>19.50037537985019</c:v>
                </c:pt>
                <c:pt idx="348">
                  <c:v>21.88262058830793</c:v>
                </c:pt>
                <c:pt idx="349">
                  <c:v>17.769700152496814</c:v>
                </c:pt>
                <c:pt idx="350">
                  <c:v>19.954816019440749</c:v>
                </c:pt>
                <c:pt idx="351">
                  <c:v>18.7528129106154</c:v>
                </c:pt>
                <c:pt idx="352">
                  <c:v>18.339394518495354</c:v>
                </c:pt>
                <c:pt idx="353">
                  <c:v>24.395981699122913</c:v>
                </c:pt>
                <c:pt idx="354">
                  <c:v>18.156988570335052</c:v>
                </c:pt>
                <c:pt idx="355">
                  <c:v>21.706297314612314</c:v>
                </c:pt>
                <c:pt idx="356">
                  <c:v>19.869785272230693</c:v>
                </c:pt>
                <c:pt idx="357">
                  <c:v>18.288504267993034</c:v>
                </c:pt>
                <c:pt idx="358">
                  <c:v>20.923792732596578</c:v>
                </c:pt>
                <c:pt idx="359">
                  <c:v>18.859477289234757</c:v>
                </c:pt>
                <c:pt idx="360">
                  <c:v>20.213803932357685</c:v>
                </c:pt>
                <c:pt idx="361">
                  <c:v>22.419586296777798</c:v>
                </c:pt>
                <c:pt idx="362">
                  <c:v>17.858019599896835</c:v>
                </c:pt>
                <c:pt idx="363">
                  <c:v>24.346229986589723</c:v>
                </c:pt>
                <c:pt idx="364">
                  <c:v>19.0673085724376</c:v>
                </c:pt>
                <c:pt idx="365">
                  <c:v>19.585409727657044</c:v>
                </c:pt>
                <c:pt idx="366">
                  <c:v>22.020570140181043</c:v>
                </c:pt>
                <c:pt idx="367">
                  <c:v>21.672476559132175</c:v>
                </c:pt>
                <c:pt idx="368">
                  <c:v>22.625371708018374</c:v>
                </c:pt>
                <c:pt idx="369">
                  <c:v>18.519254841512552</c:v>
                </c:pt>
                <c:pt idx="370">
                  <c:v>18.99450408727315</c:v>
                </c:pt>
                <c:pt idx="371">
                  <c:v>21.894884210911588</c:v>
                </c:pt>
                <c:pt idx="372">
                  <c:v>19.193793763192925</c:v>
                </c:pt>
                <c:pt idx="373">
                  <c:v>21.513691179216146</c:v>
                </c:pt>
                <c:pt idx="374">
                  <c:v>19.989985696190494</c:v>
                </c:pt>
                <c:pt idx="375">
                  <c:v>21.213491348739382</c:v>
                </c:pt>
                <c:pt idx="376">
                  <c:v>17.658167120166009</c:v>
                </c:pt>
                <c:pt idx="377">
                  <c:v>19.472480350728709</c:v>
                </c:pt>
                <c:pt idx="378">
                  <c:v>21.897540237832182</c:v>
                </c:pt>
                <c:pt idx="379">
                  <c:v>16.945514057419199</c:v>
                </c:pt>
                <c:pt idx="380">
                  <c:v>21.138170804832985</c:v>
                </c:pt>
                <c:pt idx="381">
                  <c:v>18.96524685234926</c:v>
                </c:pt>
                <c:pt idx="382">
                  <c:v>19.65920884149352</c:v>
                </c:pt>
                <c:pt idx="383">
                  <c:v>22.620815782135146</c:v>
                </c:pt>
                <c:pt idx="384">
                  <c:v>18.224985166651884</c:v>
                </c:pt>
                <c:pt idx="385">
                  <c:v>16.889767996809432</c:v>
                </c:pt>
                <c:pt idx="386">
                  <c:v>22.844496232729721</c:v>
                </c:pt>
                <c:pt idx="387">
                  <c:v>21.2723163103181</c:v>
                </c:pt>
                <c:pt idx="388">
                  <c:v>23.856197928288037</c:v>
                </c:pt>
                <c:pt idx="389">
                  <c:v>18.89270947881829</c:v>
                </c:pt>
                <c:pt idx="390">
                  <c:v>18.209537018391099</c:v>
                </c:pt>
                <c:pt idx="391">
                  <c:v>18.471303251990719</c:v>
                </c:pt>
                <c:pt idx="392">
                  <c:v>19.609827145358004</c:v>
                </c:pt>
                <c:pt idx="393">
                  <c:v>21.929202828584156</c:v>
                </c:pt>
                <c:pt idx="394">
                  <c:v>20.067613702029867</c:v>
                </c:pt>
                <c:pt idx="395">
                  <c:v>18.369389090577183</c:v>
                </c:pt>
                <c:pt idx="396">
                  <c:v>21.332774464422453</c:v>
                </c:pt>
                <c:pt idx="397">
                  <c:v>20.037808855580511</c:v>
                </c:pt>
                <c:pt idx="398">
                  <c:v>23.368939110467281</c:v>
                </c:pt>
                <c:pt idx="399">
                  <c:v>19.612707089485223</c:v>
                </c:pt>
                <c:pt idx="400">
                  <c:v>19.319012540821547</c:v>
                </c:pt>
                <c:pt idx="401">
                  <c:v>21.546008073309331</c:v>
                </c:pt>
                <c:pt idx="402">
                  <c:v>17.784540240149823</c:v>
                </c:pt>
                <c:pt idx="403">
                  <c:v>20.788215181826967</c:v>
                </c:pt>
                <c:pt idx="404">
                  <c:v>18.174786786996265</c:v>
                </c:pt>
                <c:pt idx="405">
                  <c:v>19.88393150729782</c:v>
                </c:pt>
                <c:pt idx="406">
                  <c:v>23.029983017657152</c:v>
                </c:pt>
                <c:pt idx="407">
                  <c:v>20.90173260809496</c:v>
                </c:pt>
                <c:pt idx="408">
                  <c:v>21.915073472831772</c:v>
                </c:pt>
                <c:pt idx="409">
                  <c:v>20.344855937189809</c:v>
                </c:pt>
                <c:pt idx="410">
                  <c:v>19.101799898925442</c:v>
                </c:pt>
                <c:pt idx="411">
                  <c:v>20.194107207032744</c:v>
                </c:pt>
                <c:pt idx="412">
                  <c:v>18.91310177089742</c:v>
                </c:pt>
                <c:pt idx="413">
                  <c:v>20.757014712125248</c:v>
                </c:pt>
                <c:pt idx="414">
                  <c:v>17.888106542046224</c:v>
                </c:pt>
                <c:pt idx="415">
                  <c:v>20.088420867746013</c:v>
                </c:pt>
                <c:pt idx="416">
                  <c:v>22.41320388526983</c:v>
                </c:pt>
                <c:pt idx="417">
                  <c:v>19.484505174530241</c:v>
                </c:pt>
                <c:pt idx="418">
                  <c:v>23.108599239980308</c:v>
                </c:pt>
                <c:pt idx="419">
                  <c:v>18.36777353013661</c:v>
                </c:pt>
                <c:pt idx="420">
                  <c:v>20.076976034409505</c:v>
                </c:pt>
                <c:pt idx="421">
                  <c:v>23.83385738824013</c:v>
                </c:pt>
                <c:pt idx="422">
                  <c:v>20.599437582713172</c:v>
                </c:pt>
                <c:pt idx="423">
                  <c:v>21.851081624289243</c:v>
                </c:pt>
                <c:pt idx="424">
                  <c:v>18.384593746894595</c:v>
                </c:pt>
                <c:pt idx="425">
                  <c:v>22.131583373539819</c:v>
                </c:pt>
                <c:pt idx="426">
                  <c:v>22.507241560875098</c:v>
                </c:pt>
                <c:pt idx="427">
                  <c:v>19.978522207651739</c:v>
                </c:pt>
                <c:pt idx="428">
                  <c:v>23.819635740329076</c:v>
                </c:pt>
                <c:pt idx="429">
                  <c:v>19.118463369375228</c:v>
                </c:pt>
                <c:pt idx="430">
                  <c:v>20.39486348388639</c:v>
                </c:pt>
                <c:pt idx="431">
                  <c:v>24.003356891330434</c:v>
                </c:pt>
                <c:pt idx="432">
                  <c:v>20.224331558475978</c:v>
                </c:pt>
                <c:pt idx="433">
                  <c:v>21.295497922195437</c:v>
                </c:pt>
                <c:pt idx="434">
                  <c:v>21.106532032811053</c:v>
                </c:pt>
                <c:pt idx="435">
                  <c:v>25.059086296438466</c:v>
                </c:pt>
                <c:pt idx="436">
                  <c:v>25.485750950438849</c:v>
                </c:pt>
                <c:pt idx="437">
                  <c:v>23.060452372342986</c:v>
                </c:pt>
                <c:pt idx="438">
                  <c:v>29.019113933301725</c:v>
                </c:pt>
                <c:pt idx="439">
                  <c:v>23.122736484207575</c:v>
                </c:pt>
                <c:pt idx="440">
                  <c:v>17.366800712249166</c:v>
                </c:pt>
                <c:pt idx="441">
                  <c:v>20.207795284288007</c:v>
                </c:pt>
                <c:pt idx="442">
                  <c:v>19.907710011615887</c:v>
                </c:pt>
                <c:pt idx="443">
                  <c:v>22.307288366425489</c:v>
                </c:pt>
                <c:pt idx="444">
                  <c:v>18.498196804393718</c:v>
                </c:pt>
                <c:pt idx="445">
                  <c:v>21.405992015742541</c:v>
                </c:pt>
                <c:pt idx="446">
                  <c:v>20.702052627414258</c:v>
                </c:pt>
                <c:pt idx="447">
                  <c:v>20.484341410598851</c:v>
                </c:pt>
                <c:pt idx="448">
                  <c:v>23.314560014912857</c:v>
                </c:pt>
                <c:pt idx="449">
                  <c:v>16.631778934625572</c:v>
                </c:pt>
                <c:pt idx="450">
                  <c:v>21.854274504740875</c:v>
                </c:pt>
                <c:pt idx="451">
                  <c:v>23.413622262609437</c:v>
                </c:pt>
                <c:pt idx="452">
                  <c:v>20.635368091226979</c:v>
                </c:pt>
                <c:pt idx="453">
                  <c:v>21.854288078600629</c:v>
                </c:pt>
                <c:pt idx="454">
                  <c:v>17.850748566776907</c:v>
                </c:pt>
                <c:pt idx="455">
                  <c:v>21.033772202418319</c:v>
                </c:pt>
                <c:pt idx="456">
                  <c:v>23.494043337164747</c:v>
                </c:pt>
                <c:pt idx="457">
                  <c:v>18.215893695906772</c:v>
                </c:pt>
                <c:pt idx="458">
                  <c:v>21.259102527746538</c:v>
                </c:pt>
                <c:pt idx="459">
                  <c:v>15.615656166525083</c:v>
                </c:pt>
                <c:pt idx="460">
                  <c:v>21.354813963725981</c:v>
                </c:pt>
                <c:pt idx="461">
                  <c:v>22.354148185586208</c:v>
                </c:pt>
                <c:pt idx="462">
                  <c:v>18.921208297269018</c:v>
                </c:pt>
                <c:pt idx="463">
                  <c:v>21.804220519144057</c:v>
                </c:pt>
                <c:pt idx="464">
                  <c:v>19.570089154376259</c:v>
                </c:pt>
                <c:pt idx="465">
                  <c:v>19.36655568466032</c:v>
                </c:pt>
                <c:pt idx="466">
                  <c:v>21.634803003091072</c:v>
                </c:pt>
                <c:pt idx="467">
                  <c:v>19.353538084619341</c:v>
                </c:pt>
                <c:pt idx="468">
                  <c:v>19.743998418905697</c:v>
                </c:pt>
                <c:pt idx="469">
                  <c:v>20.23824618863453</c:v>
                </c:pt>
                <c:pt idx="470">
                  <c:v>18.890753362760481</c:v>
                </c:pt>
                <c:pt idx="471">
                  <c:v>21.298740580586816</c:v>
                </c:pt>
                <c:pt idx="472">
                  <c:v>18.717031679269351</c:v>
                </c:pt>
                <c:pt idx="473">
                  <c:v>22.06348116033417</c:v>
                </c:pt>
                <c:pt idx="474">
                  <c:v>16.533431222359248</c:v>
                </c:pt>
                <c:pt idx="475">
                  <c:v>21.998105662022965</c:v>
                </c:pt>
                <c:pt idx="476">
                  <c:v>18.805821295060433</c:v>
                </c:pt>
                <c:pt idx="477">
                  <c:v>21.038502838863661</c:v>
                </c:pt>
                <c:pt idx="478">
                  <c:v>23.924117687916116</c:v>
                </c:pt>
                <c:pt idx="479">
                  <c:v>19.271080133872857</c:v>
                </c:pt>
                <c:pt idx="480">
                  <c:v>19.526141032932124</c:v>
                </c:pt>
                <c:pt idx="481">
                  <c:v>22.311993169527419</c:v>
                </c:pt>
                <c:pt idx="482">
                  <c:v>20.615224746946364</c:v>
                </c:pt>
                <c:pt idx="483">
                  <c:v>24.071097929228934</c:v>
                </c:pt>
                <c:pt idx="484">
                  <c:v>19.482914784982018</c:v>
                </c:pt>
                <c:pt idx="485">
                  <c:v>24.349880453018478</c:v>
                </c:pt>
                <c:pt idx="486">
                  <c:v>26.242252842571844</c:v>
                </c:pt>
                <c:pt idx="487">
                  <c:v>22.823765499496801</c:v>
                </c:pt>
                <c:pt idx="488">
                  <c:v>26.603723651100342</c:v>
                </c:pt>
                <c:pt idx="489">
                  <c:v>19.64614931864303</c:v>
                </c:pt>
                <c:pt idx="490">
                  <c:v>19.425274328934563</c:v>
                </c:pt>
                <c:pt idx="491">
                  <c:v>24.406350519516252</c:v>
                </c:pt>
                <c:pt idx="492">
                  <c:v>17.513311141109185</c:v>
                </c:pt>
                <c:pt idx="493">
                  <c:v>23.559538070711628</c:v>
                </c:pt>
                <c:pt idx="494">
                  <c:v>19.739704089649042</c:v>
                </c:pt>
                <c:pt idx="495">
                  <c:v>20.431512938546469</c:v>
                </c:pt>
                <c:pt idx="496">
                  <c:v>22.864245769225413</c:v>
                </c:pt>
                <c:pt idx="497">
                  <c:v>18.885901641963528</c:v>
                </c:pt>
                <c:pt idx="498">
                  <c:v>21.73625223137449</c:v>
                </c:pt>
                <c:pt idx="499">
                  <c:v>20.444585620527615</c:v>
                </c:pt>
                <c:pt idx="500">
                  <c:v>20.977200553348133</c:v>
                </c:pt>
                <c:pt idx="501">
                  <c:v>21.883165420410663</c:v>
                </c:pt>
                <c:pt idx="502">
                  <c:v>20.312184500505612</c:v>
                </c:pt>
                <c:pt idx="503">
                  <c:v>24.129511312668541</c:v>
                </c:pt>
                <c:pt idx="504">
                  <c:v>17.196695926689543</c:v>
                </c:pt>
                <c:pt idx="505">
                  <c:v>23.241497874549736</c:v>
                </c:pt>
                <c:pt idx="506">
                  <c:v>24.630880407256914</c:v>
                </c:pt>
                <c:pt idx="507">
                  <c:v>19.815836713655724</c:v>
                </c:pt>
                <c:pt idx="508">
                  <c:v>23.485013065221718</c:v>
                </c:pt>
                <c:pt idx="509">
                  <c:v>17.444917591400269</c:v>
                </c:pt>
                <c:pt idx="510">
                  <c:v>20.346288959355441</c:v>
                </c:pt>
                <c:pt idx="511">
                  <c:v>22.125976031478395</c:v>
                </c:pt>
                <c:pt idx="512">
                  <c:v>20.442239295527926</c:v>
                </c:pt>
                <c:pt idx="513">
                  <c:v>22.738936224102474</c:v>
                </c:pt>
                <c:pt idx="514">
                  <c:v>17.879245988168485</c:v>
                </c:pt>
                <c:pt idx="515">
                  <c:v>22.598897492348428</c:v>
                </c:pt>
                <c:pt idx="516">
                  <c:v>21.660818087481765</c:v>
                </c:pt>
                <c:pt idx="517">
                  <c:v>19.712287451259787</c:v>
                </c:pt>
                <c:pt idx="518">
                  <c:v>24.183019683484201</c:v>
                </c:pt>
                <c:pt idx="519">
                  <c:v>19.085337596909426</c:v>
                </c:pt>
                <c:pt idx="520">
                  <c:v>18.723833298888522</c:v>
                </c:pt>
                <c:pt idx="521">
                  <c:v>21.342180109548682</c:v>
                </c:pt>
                <c:pt idx="522">
                  <c:v>21.025568432939387</c:v>
                </c:pt>
                <c:pt idx="523">
                  <c:v>24.178153061344858</c:v>
                </c:pt>
                <c:pt idx="524">
                  <c:v>18.092013948264334</c:v>
                </c:pt>
                <c:pt idx="525">
                  <c:v>21.331471904036096</c:v>
                </c:pt>
                <c:pt idx="526">
                  <c:v>23.631334491458603</c:v>
                </c:pt>
                <c:pt idx="527">
                  <c:v>20.99892245624347</c:v>
                </c:pt>
                <c:pt idx="528">
                  <c:v>24.326977467254746</c:v>
                </c:pt>
                <c:pt idx="529">
                  <c:v>20.329950571915404</c:v>
                </c:pt>
                <c:pt idx="530">
                  <c:v>21.686417941981379</c:v>
                </c:pt>
                <c:pt idx="531">
                  <c:v>25.223616049885504</c:v>
                </c:pt>
                <c:pt idx="532">
                  <c:v>19.430864092913211</c:v>
                </c:pt>
                <c:pt idx="533">
                  <c:v>23.822978184134861</c:v>
                </c:pt>
                <c:pt idx="534">
                  <c:v>20.29581239137725</c:v>
                </c:pt>
                <c:pt idx="535">
                  <c:v>21.710027395698116</c:v>
                </c:pt>
                <c:pt idx="536">
                  <c:v>20.060207124354314</c:v>
                </c:pt>
                <c:pt idx="537">
                  <c:v>19.723085968575027</c:v>
                </c:pt>
                <c:pt idx="538">
                  <c:v>21.365195666766972</c:v>
                </c:pt>
                <c:pt idx="539">
                  <c:v>19.869097918487732</c:v>
                </c:pt>
                <c:pt idx="540">
                  <c:v>22.555878750509727</c:v>
                </c:pt>
                <c:pt idx="541">
                  <c:v>22.141131044347986</c:v>
                </c:pt>
                <c:pt idx="542">
                  <c:v>16.380249230285155</c:v>
                </c:pt>
                <c:pt idx="543">
                  <c:v>23.646888306621378</c:v>
                </c:pt>
                <c:pt idx="544">
                  <c:v>20.543862367701713</c:v>
                </c:pt>
                <c:pt idx="545">
                  <c:v>22.634967938402021</c:v>
                </c:pt>
                <c:pt idx="546">
                  <c:v>23.705240502661759</c:v>
                </c:pt>
                <c:pt idx="547">
                  <c:v>19.146470404643388</c:v>
                </c:pt>
                <c:pt idx="548">
                  <c:v>23.328217826595814</c:v>
                </c:pt>
                <c:pt idx="549">
                  <c:v>18.373186305446893</c:v>
                </c:pt>
                <c:pt idx="550">
                  <c:v>23.74378140175282</c:v>
                </c:pt>
                <c:pt idx="551">
                  <c:v>27.196303229767317</c:v>
                </c:pt>
                <c:pt idx="552">
                  <c:v>23.404604165479231</c:v>
                </c:pt>
                <c:pt idx="553">
                  <c:v>28.928540081870068</c:v>
                </c:pt>
                <c:pt idx="554">
                  <c:v>20.364189389644046</c:v>
                </c:pt>
                <c:pt idx="555">
                  <c:v>22.243412397307047</c:v>
                </c:pt>
                <c:pt idx="556">
                  <c:v>22.421185214645508</c:v>
                </c:pt>
                <c:pt idx="557">
                  <c:v>19.888520796335122</c:v>
                </c:pt>
                <c:pt idx="558">
                  <c:v>22.568919349293928</c:v>
                </c:pt>
                <c:pt idx="559">
                  <c:v>18.646983800609199</c:v>
                </c:pt>
                <c:pt idx="560">
                  <c:v>18.496875529092662</c:v>
                </c:pt>
                <c:pt idx="561">
                  <c:v>18.797066756982513</c:v>
                </c:pt>
                <c:pt idx="562">
                  <c:v>19.160207318129327</c:v>
                </c:pt>
                <c:pt idx="563">
                  <c:v>24.603216289969289</c:v>
                </c:pt>
                <c:pt idx="564">
                  <c:v>18.860294190496788</c:v>
                </c:pt>
                <c:pt idx="565">
                  <c:v>20.17032110832788</c:v>
                </c:pt>
                <c:pt idx="566">
                  <c:v>18.903473615567737</c:v>
                </c:pt>
                <c:pt idx="567">
                  <c:v>18.467507910393813</c:v>
                </c:pt>
                <c:pt idx="568">
                  <c:v>21.971289079938259</c:v>
                </c:pt>
                <c:pt idx="569">
                  <c:v>18.159157550972523</c:v>
                </c:pt>
                <c:pt idx="570">
                  <c:v>20.30932832285383</c:v>
                </c:pt>
                <c:pt idx="571">
                  <c:v>22.222437555253215</c:v>
                </c:pt>
                <c:pt idx="572">
                  <c:v>18.697666760648254</c:v>
                </c:pt>
                <c:pt idx="573">
                  <c:v>24.005205333191565</c:v>
                </c:pt>
                <c:pt idx="574">
                  <c:v>18.781917163226261</c:v>
                </c:pt>
                <c:pt idx="575">
                  <c:v>18.147509780721901</c:v>
                </c:pt>
                <c:pt idx="576">
                  <c:v>21.484510735269541</c:v>
                </c:pt>
                <c:pt idx="577">
                  <c:v>20.466170191892999</c:v>
                </c:pt>
                <c:pt idx="578">
                  <c:v>23.241545557203114</c:v>
                </c:pt>
                <c:pt idx="579">
                  <c:v>17.769938939335677</c:v>
                </c:pt>
                <c:pt idx="580">
                  <c:v>17.996839568878197</c:v>
                </c:pt>
                <c:pt idx="581">
                  <c:v>21.675335333282877</c:v>
                </c:pt>
                <c:pt idx="582">
                  <c:v>21.206750968535758</c:v>
                </c:pt>
                <c:pt idx="583">
                  <c:v>22.211728590747505</c:v>
                </c:pt>
                <c:pt idx="584">
                  <c:v>20.372493583118107</c:v>
                </c:pt>
                <c:pt idx="585">
                  <c:v>21.13475167806692</c:v>
                </c:pt>
                <c:pt idx="586">
                  <c:v>20.231321805856531</c:v>
                </c:pt>
                <c:pt idx="587">
                  <c:v>19.926298646275185</c:v>
                </c:pt>
                <c:pt idx="588">
                  <c:v>21.744528587583027</c:v>
                </c:pt>
                <c:pt idx="589">
                  <c:v>18.527662379602333</c:v>
                </c:pt>
                <c:pt idx="590">
                  <c:v>21.086449028505836</c:v>
                </c:pt>
                <c:pt idx="591">
                  <c:v>19.554738068278567</c:v>
                </c:pt>
                <c:pt idx="592">
                  <c:v>19.651301904730829</c:v>
                </c:pt>
                <c:pt idx="593">
                  <c:v>21.796838862335072</c:v>
                </c:pt>
                <c:pt idx="594">
                  <c:v>17.797779058065878</c:v>
                </c:pt>
                <c:pt idx="595">
                  <c:v>18.40383404544551</c:v>
                </c:pt>
                <c:pt idx="596">
                  <c:v>22.466440226269842</c:v>
                </c:pt>
                <c:pt idx="597">
                  <c:v>21.415640358489153</c:v>
                </c:pt>
                <c:pt idx="598">
                  <c:v>23.265506012774036</c:v>
                </c:pt>
                <c:pt idx="599">
                  <c:v>17.119067034958107</c:v>
                </c:pt>
                <c:pt idx="600">
                  <c:v>19.467216162067942</c:v>
                </c:pt>
                <c:pt idx="601">
                  <c:v>18.872635318614694</c:v>
                </c:pt>
                <c:pt idx="602">
                  <c:v>19.029563641071316</c:v>
                </c:pt>
                <c:pt idx="603">
                  <c:v>20.633062520367734</c:v>
                </c:pt>
                <c:pt idx="604">
                  <c:v>20.817224836537463</c:v>
                </c:pt>
                <c:pt idx="605">
                  <c:v>18.810768374262608</c:v>
                </c:pt>
                <c:pt idx="606">
                  <c:v>21.771838431307547</c:v>
                </c:pt>
                <c:pt idx="607">
                  <c:v>19.441122439088254</c:v>
                </c:pt>
                <c:pt idx="608">
                  <c:v>22.433008021733627</c:v>
                </c:pt>
                <c:pt idx="609">
                  <c:v>19.12110786068888</c:v>
                </c:pt>
                <c:pt idx="610">
                  <c:v>20.181543679888382</c:v>
                </c:pt>
                <c:pt idx="611">
                  <c:v>21.123295389993277</c:v>
                </c:pt>
                <c:pt idx="612">
                  <c:v>17.199678605527474</c:v>
                </c:pt>
                <c:pt idx="613">
                  <c:v>20.928615943393595</c:v>
                </c:pt>
                <c:pt idx="614">
                  <c:v>18.818319382460935</c:v>
                </c:pt>
                <c:pt idx="615">
                  <c:v>18.983885252175771</c:v>
                </c:pt>
                <c:pt idx="616">
                  <c:v>23.021333351398106</c:v>
                </c:pt>
                <c:pt idx="617">
                  <c:v>20.75943602320018</c:v>
                </c:pt>
                <c:pt idx="618">
                  <c:v>22.116004203698964</c:v>
                </c:pt>
                <c:pt idx="619">
                  <c:v>20.113362761901719</c:v>
                </c:pt>
                <c:pt idx="620">
                  <c:v>19.049241953388975</c:v>
                </c:pt>
                <c:pt idx="621">
                  <c:v>20.211520579082084</c:v>
                </c:pt>
                <c:pt idx="622">
                  <c:v>20.399489741068813</c:v>
                </c:pt>
                <c:pt idx="623">
                  <c:v>19.777100378464972</c:v>
                </c:pt>
                <c:pt idx="624">
                  <c:v>18.968224980625415</c:v>
                </c:pt>
                <c:pt idx="625">
                  <c:v>20.326717539537778</c:v>
                </c:pt>
                <c:pt idx="626">
                  <c:v>21.474778954012077</c:v>
                </c:pt>
                <c:pt idx="627">
                  <c:v>20.158868969833804</c:v>
                </c:pt>
                <c:pt idx="628">
                  <c:v>20.13903372409715</c:v>
                </c:pt>
                <c:pt idx="629">
                  <c:v>17.584801445240601</c:v>
                </c:pt>
                <c:pt idx="630">
                  <c:v>18.220455527321448</c:v>
                </c:pt>
                <c:pt idx="631">
                  <c:v>23.956493282849884</c:v>
                </c:pt>
                <c:pt idx="632">
                  <c:v>20.478301647258469</c:v>
                </c:pt>
                <c:pt idx="633">
                  <c:v>21.097905552592561</c:v>
                </c:pt>
                <c:pt idx="634">
                  <c:v>19.131868105006099</c:v>
                </c:pt>
                <c:pt idx="635">
                  <c:v>21.059522824336504</c:v>
                </c:pt>
                <c:pt idx="636">
                  <c:v>22.192415886216423</c:v>
                </c:pt>
                <c:pt idx="637">
                  <c:v>21.499775182243795</c:v>
                </c:pt>
                <c:pt idx="638">
                  <c:v>24.610283205114523</c:v>
                </c:pt>
                <c:pt idx="639">
                  <c:v>19.019761820674386</c:v>
                </c:pt>
                <c:pt idx="640">
                  <c:v>20.154209031073297</c:v>
                </c:pt>
                <c:pt idx="641">
                  <c:v>24.296257648273883</c:v>
                </c:pt>
                <c:pt idx="642">
                  <c:v>20.36229939487815</c:v>
                </c:pt>
                <c:pt idx="643">
                  <c:v>19.699985915868972</c:v>
                </c:pt>
                <c:pt idx="644">
                  <c:v>19.957189521513143</c:v>
                </c:pt>
                <c:pt idx="645">
                  <c:v>23.936731919351224</c:v>
                </c:pt>
                <c:pt idx="646">
                  <c:v>24.340258481705181</c:v>
                </c:pt>
                <c:pt idx="647">
                  <c:v>22.436513137419322</c:v>
                </c:pt>
                <c:pt idx="648">
                  <c:v>29.054764758208741</c:v>
                </c:pt>
                <c:pt idx="649">
                  <c:v>23.93459696304285</c:v>
                </c:pt>
                <c:pt idx="650">
                  <c:v>17.657277556208498</c:v>
                </c:pt>
                <c:pt idx="651">
                  <c:v>19.768639964011779</c:v>
                </c:pt>
                <c:pt idx="652">
                  <c:v>19.549756403007947</c:v>
                </c:pt>
                <c:pt idx="653">
                  <c:v>22.256254582466241</c:v>
                </c:pt>
                <c:pt idx="654">
                  <c:v>18.434150709814606</c:v>
                </c:pt>
                <c:pt idx="655">
                  <c:v>21.470129126780396</c:v>
                </c:pt>
                <c:pt idx="656">
                  <c:v>19.933880434864086</c:v>
                </c:pt>
                <c:pt idx="657">
                  <c:v>20.094738863965663</c:v>
                </c:pt>
                <c:pt idx="658">
                  <c:v>22.586415173199168</c:v>
                </c:pt>
                <c:pt idx="659">
                  <c:v>16.977151755941382</c:v>
                </c:pt>
                <c:pt idx="660">
                  <c:v>20.621556181974654</c:v>
                </c:pt>
                <c:pt idx="661">
                  <c:v>21.292566181288791</c:v>
                </c:pt>
                <c:pt idx="662">
                  <c:v>20.417502588681508</c:v>
                </c:pt>
                <c:pt idx="663">
                  <c:v>21.225656269965778</c:v>
                </c:pt>
                <c:pt idx="664">
                  <c:v>18.74216764762561</c:v>
                </c:pt>
                <c:pt idx="665">
                  <c:v>21.016796403117311</c:v>
                </c:pt>
                <c:pt idx="666">
                  <c:v>22.742461190163272</c:v>
                </c:pt>
                <c:pt idx="667">
                  <c:v>18.490359104348165</c:v>
                </c:pt>
                <c:pt idx="668">
                  <c:v>22.817387779821651</c:v>
                </c:pt>
                <c:pt idx="669">
                  <c:v>16.339398211575389</c:v>
                </c:pt>
                <c:pt idx="670">
                  <c:v>22.002761068519838</c:v>
                </c:pt>
                <c:pt idx="671">
                  <c:v>21.06046615078375</c:v>
                </c:pt>
                <c:pt idx="672">
                  <c:v>19.718333228663507</c:v>
                </c:pt>
                <c:pt idx="673">
                  <c:v>21.043312405992573</c:v>
                </c:pt>
                <c:pt idx="674">
                  <c:v>19.520220544723436</c:v>
                </c:pt>
                <c:pt idx="675">
                  <c:v>20.851827222510217</c:v>
                </c:pt>
                <c:pt idx="676">
                  <c:v>22.311217288669596</c:v>
                </c:pt>
                <c:pt idx="677">
                  <c:v>21.274644709130072</c:v>
                </c:pt>
                <c:pt idx="678">
                  <c:v>20.731229070845824</c:v>
                </c:pt>
                <c:pt idx="679">
                  <c:v>19.196630258312549</c:v>
                </c:pt>
                <c:pt idx="680">
                  <c:v>19.572053795309049</c:v>
                </c:pt>
                <c:pt idx="681">
                  <c:v>22.490642373021153</c:v>
                </c:pt>
                <c:pt idx="682">
                  <c:v>18.779399295940955</c:v>
                </c:pt>
                <c:pt idx="683">
                  <c:v>22.33918516494591</c:v>
                </c:pt>
                <c:pt idx="684">
                  <c:v>16.045141697015058</c:v>
                </c:pt>
                <c:pt idx="685">
                  <c:v>21.107555833808735</c:v>
                </c:pt>
                <c:pt idx="686">
                  <c:v>19.836400839718724</c:v>
                </c:pt>
                <c:pt idx="687">
                  <c:v>21.141851481440455</c:v>
                </c:pt>
                <c:pt idx="688">
                  <c:v>23.808376037764695</c:v>
                </c:pt>
                <c:pt idx="689">
                  <c:v>19.199076236677367</c:v>
                </c:pt>
                <c:pt idx="690">
                  <c:v>21.696720286186288</c:v>
                </c:pt>
                <c:pt idx="691">
                  <c:v>20.368156939774707</c:v>
                </c:pt>
                <c:pt idx="692">
                  <c:v>19.858414287376561</c:v>
                </c:pt>
                <c:pt idx="693">
                  <c:v>24.530972356001417</c:v>
                </c:pt>
                <c:pt idx="694">
                  <c:v>19.597988125100748</c:v>
                </c:pt>
                <c:pt idx="695">
                  <c:v>24.718931983164406</c:v>
                </c:pt>
                <c:pt idx="696">
                  <c:v>24.067284368989142</c:v>
                </c:pt>
                <c:pt idx="697">
                  <c:v>21.948621470865788</c:v>
                </c:pt>
                <c:pt idx="698">
                  <c:v>25.296091423729905</c:v>
                </c:pt>
                <c:pt idx="699">
                  <c:v>20.239694015471574</c:v>
                </c:pt>
                <c:pt idx="700">
                  <c:v>20.360387831812936</c:v>
                </c:pt>
                <c:pt idx="701">
                  <c:v>23.732238160599714</c:v>
                </c:pt>
                <c:pt idx="702">
                  <c:v>20.510180046509753</c:v>
                </c:pt>
                <c:pt idx="703">
                  <c:v>23.804071666173471</c:v>
                </c:pt>
                <c:pt idx="704">
                  <c:v>19.466874139869972</c:v>
                </c:pt>
                <c:pt idx="705">
                  <c:v>20.075893799820729</c:v>
                </c:pt>
                <c:pt idx="706">
                  <c:v>22.42611644878976</c:v>
                </c:pt>
                <c:pt idx="707">
                  <c:v>17.552724881665384</c:v>
                </c:pt>
                <c:pt idx="708">
                  <c:v>20.328676550181829</c:v>
                </c:pt>
                <c:pt idx="709">
                  <c:v>20.678415516837241</c:v>
                </c:pt>
                <c:pt idx="710">
                  <c:v>20.897881633369305</c:v>
                </c:pt>
                <c:pt idx="711">
                  <c:v>20.926038789157609</c:v>
                </c:pt>
                <c:pt idx="712">
                  <c:v>20.310844085154681</c:v>
                </c:pt>
                <c:pt idx="713">
                  <c:v>23.74883888025018</c:v>
                </c:pt>
                <c:pt idx="714">
                  <c:v>16.863087659843501</c:v>
                </c:pt>
                <c:pt idx="715">
                  <c:v>23.981036407285117</c:v>
                </c:pt>
                <c:pt idx="716">
                  <c:v>22.965442386814498</c:v>
                </c:pt>
                <c:pt idx="717">
                  <c:v>19.508527403879967</c:v>
                </c:pt>
                <c:pt idx="718">
                  <c:v>23.608463236583066</c:v>
                </c:pt>
                <c:pt idx="719">
                  <c:v>16.9157099696803</c:v>
                </c:pt>
                <c:pt idx="720">
                  <c:v>20.546040873508293</c:v>
                </c:pt>
                <c:pt idx="721">
                  <c:v>22.358078236547787</c:v>
                </c:pt>
                <c:pt idx="722">
                  <c:v>19.920192396240644</c:v>
                </c:pt>
                <c:pt idx="723">
                  <c:v>22.877396540757072</c:v>
                </c:pt>
                <c:pt idx="724">
                  <c:v>17.678551442122671</c:v>
                </c:pt>
                <c:pt idx="725">
                  <c:v>22.60282429006088</c:v>
                </c:pt>
                <c:pt idx="726">
                  <c:v>22.505760188764878</c:v>
                </c:pt>
                <c:pt idx="727">
                  <c:v>20.727313216687868</c:v>
                </c:pt>
                <c:pt idx="728">
                  <c:v>24.899907754347836</c:v>
                </c:pt>
                <c:pt idx="729">
                  <c:v>19.184540403928274</c:v>
                </c:pt>
                <c:pt idx="730">
                  <c:v>19.693597547042355</c:v>
                </c:pt>
                <c:pt idx="731">
                  <c:v>19.359935490134259</c:v>
                </c:pt>
                <c:pt idx="732">
                  <c:v>20.766730246251182</c:v>
                </c:pt>
                <c:pt idx="733">
                  <c:v>24.002834531009157</c:v>
                </c:pt>
                <c:pt idx="734">
                  <c:v>17.433468946708874</c:v>
                </c:pt>
                <c:pt idx="735">
                  <c:v>20.36629477205382</c:v>
                </c:pt>
                <c:pt idx="736">
                  <c:v>23.273521852174945</c:v>
                </c:pt>
                <c:pt idx="737">
                  <c:v>20.440179591323947</c:v>
                </c:pt>
                <c:pt idx="738">
                  <c:v>24.859936747863195</c:v>
                </c:pt>
                <c:pt idx="739">
                  <c:v>18.778540320490912</c:v>
                </c:pt>
                <c:pt idx="740">
                  <c:v>22.437354365425211</c:v>
                </c:pt>
                <c:pt idx="741">
                  <c:v>24.116797149013372</c:v>
                </c:pt>
                <c:pt idx="742">
                  <c:v>19.190938530266834</c:v>
                </c:pt>
                <c:pt idx="743">
                  <c:v>26.205746300664998</c:v>
                </c:pt>
                <c:pt idx="744">
                  <c:v>20.346016808240556</c:v>
                </c:pt>
                <c:pt idx="745">
                  <c:v>22.378689304294745</c:v>
                </c:pt>
                <c:pt idx="746">
                  <c:v>21.052247973933717</c:v>
                </c:pt>
                <c:pt idx="747">
                  <c:v>20.918967547052446</c:v>
                </c:pt>
                <c:pt idx="748">
                  <c:v>22.629209630253662</c:v>
                </c:pt>
                <c:pt idx="749">
                  <c:v>20.562124766828447</c:v>
                </c:pt>
                <c:pt idx="750">
                  <c:v>22.616213469829791</c:v>
                </c:pt>
                <c:pt idx="751">
                  <c:v>22.365658751922645</c:v>
                </c:pt>
                <c:pt idx="752">
                  <c:v>16.956230794297809</c:v>
                </c:pt>
                <c:pt idx="753">
                  <c:v>24.025260997463953</c:v>
                </c:pt>
                <c:pt idx="754">
                  <c:v>20.834240561146601</c:v>
                </c:pt>
                <c:pt idx="755">
                  <c:v>22.453773647122024</c:v>
                </c:pt>
                <c:pt idx="756">
                  <c:v>24.072360737373366</c:v>
                </c:pt>
                <c:pt idx="757">
                  <c:v>19.531351242645414</c:v>
                </c:pt>
                <c:pt idx="758">
                  <c:v>25.009836854167482</c:v>
                </c:pt>
                <c:pt idx="759">
                  <c:v>17.212093313476259</c:v>
                </c:pt>
                <c:pt idx="760">
                  <c:v>22.305652037942188</c:v>
                </c:pt>
                <c:pt idx="761">
                  <c:v>26.303590406131796</c:v>
                </c:pt>
                <c:pt idx="762">
                  <c:v>22.72678643747297</c:v>
                </c:pt>
                <c:pt idx="763">
                  <c:v>28.483717032402005</c:v>
                </c:pt>
                <c:pt idx="764">
                  <c:v>20.009496842776958</c:v>
                </c:pt>
                <c:pt idx="765">
                  <c:v>21.703115475348945</c:v>
                </c:pt>
                <c:pt idx="766">
                  <c:v>22.659386492506176</c:v>
                </c:pt>
                <c:pt idx="767">
                  <c:v>20.221867945511452</c:v>
                </c:pt>
                <c:pt idx="768">
                  <c:v>22.65918732670724</c:v>
                </c:pt>
                <c:pt idx="769">
                  <c:v>17.662207053501906</c:v>
                </c:pt>
                <c:pt idx="770">
                  <c:v>17.611219860854114</c:v>
                </c:pt>
                <c:pt idx="771">
                  <c:v>20.5919610573679</c:v>
                </c:pt>
                <c:pt idx="772">
                  <c:v>18.073954251898215</c:v>
                </c:pt>
                <c:pt idx="773">
                  <c:v>24.494105656781162</c:v>
                </c:pt>
                <c:pt idx="774">
                  <c:v>18.108537715465388</c:v>
                </c:pt>
                <c:pt idx="775">
                  <c:v>21.296734254812371</c:v>
                </c:pt>
                <c:pt idx="776">
                  <c:v>18.490195854647034</c:v>
                </c:pt>
                <c:pt idx="777">
                  <c:v>19.218294336842604</c:v>
                </c:pt>
                <c:pt idx="778">
                  <c:v>21.409366117278456</c:v>
                </c:pt>
                <c:pt idx="779">
                  <c:v>18.593902072491943</c:v>
                </c:pt>
                <c:pt idx="780">
                  <c:v>19.454132040933406</c:v>
                </c:pt>
                <c:pt idx="781">
                  <c:v>22.627885828880878</c:v>
                </c:pt>
                <c:pt idx="782">
                  <c:v>18.234278532025407</c:v>
                </c:pt>
                <c:pt idx="783">
                  <c:v>24.683168091721463</c:v>
                </c:pt>
                <c:pt idx="784">
                  <c:v>18.691400237427125</c:v>
                </c:pt>
                <c:pt idx="785">
                  <c:v>19.459677756344117</c:v>
                </c:pt>
                <c:pt idx="786">
                  <c:v>22.457205844227168</c:v>
                </c:pt>
                <c:pt idx="787">
                  <c:v>21.601870695622594</c:v>
                </c:pt>
                <c:pt idx="788">
                  <c:v>23.038751480510438</c:v>
                </c:pt>
                <c:pt idx="789">
                  <c:v>17.864317396468273</c:v>
                </c:pt>
                <c:pt idx="790">
                  <c:v>19.378250565934543</c:v>
                </c:pt>
                <c:pt idx="791">
                  <c:v>21.599981214774964</c:v>
                </c:pt>
                <c:pt idx="792">
                  <c:v>18.836652681015892</c:v>
                </c:pt>
                <c:pt idx="793">
                  <c:v>22.398828495919251</c:v>
                </c:pt>
                <c:pt idx="794">
                  <c:v>20.317555156064117</c:v>
                </c:pt>
                <c:pt idx="795">
                  <c:v>21.163170293934716</c:v>
                </c:pt>
                <c:pt idx="796">
                  <c:v>16.619551003314857</c:v>
                </c:pt>
                <c:pt idx="797">
                  <c:v>19.613450754007939</c:v>
                </c:pt>
                <c:pt idx="798">
                  <c:v>21.592850204311638</c:v>
                </c:pt>
                <c:pt idx="799">
                  <c:v>18.124238249480797</c:v>
                </c:pt>
                <c:pt idx="800">
                  <c:v>21.704591877297176</c:v>
                </c:pt>
                <c:pt idx="801">
                  <c:v>18.834747344826766</c:v>
                </c:pt>
                <c:pt idx="802">
                  <c:v>19.974348130201754</c:v>
                </c:pt>
                <c:pt idx="803">
                  <c:v>22.883207400594671</c:v>
                </c:pt>
                <c:pt idx="804">
                  <c:v>17.602048091966846</c:v>
                </c:pt>
                <c:pt idx="805">
                  <c:v>17.703330217446279</c:v>
                </c:pt>
                <c:pt idx="806">
                  <c:v>22.091125310223461</c:v>
                </c:pt>
                <c:pt idx="807">
                  <c:v>21.566609871070749</c:v>
                </c:pt>
                <c:pt idx="808">
                  <c:v>23.872338971612646</c:v>
                </c:pt>
                <c:pt idx="809">
                  <c:v>17.9720615455211</c:v>
                </c:pt>
                <c:pt idx="810">
                  <c:v>18.172118717182087</c:v>
                </c:pt>
                <c:pt idx="811">
                  <c:v>18.041238980952645</c:v>
                </c:pt>
                <c:pt idx="812">
                  <c:v>18.789479525435979</c:v>
                </c:pt>
                <c:pt idx="813">
                  <c:v>20.971973660509814</c:v>
                </c:pt>
                <c:pt idx="814">
                  <c:v>20.290010957088107</c:v>
                </c:pt>
                <c:pt idx="815">
                  <c:v>20.526302501587633</c:v>
                </c:pt>
                <c:pt idx="816">
                  <c:v>21.275426203378835</c:v>
                </c:pt>
                <c:pt idx="817">
                  <c:v>19.807437753777691</c:v>
                </c:pt>
                <c:pt idx="818">
                  <c:v>23.000622051777171</c:v>
                </c:pt>
                <c:pt idx="819">
                  <c:v>18.120688213577715</c:v>
                </c:pt>
                <c:pt idx="820">
                  <c:v>20.00450471529448</c:v>
                </c:pt>
                <c:pt idx="821">
                  <c:v>22.385216198634062</c:v>
                </c:pt>
                <c:pt idx="822">
                  <c:v>17.240187056549441</c:v>
                </c:pt>
                <c:pt idx="823">
                  <c:v>23.307553326235716</c:v>
                </c:pt>
                <c:pt idx="824">
                  <c:v>18.467322534948874</c:v>
                </c:pt>
                <c:pt idx="825">
                  <c:v>19.489100279746204</c:v>
                </c:pt>
                <c:pt idx="826">
                  <c:v>21.731482080792404</c:v>
                </c:pt>
                <c:pt idx="827">
                  <c:v>20.707860802334054</c:v>
                </c:pt>
                <c:pt idx="828">
                  <c:v>21.829287639654176</c:v>
                </c:pt>
                <c:pt idx="829">
                  <c:v>20.073266740910888</c:v>
                </c:pt>
                <c:pt idx="830">
                  <c:v>18.37674602258155</c:v>
                </c:pt>
                <c:pt idx="831">
                  <c:v>20.184152302291132</c:v>
                </c:pt>
                <c:pt idx="832">
                  <c:v>19.74006691691331</c:v>
                </c:pt>
                <c:pt idx="833">
                  <c:v>19.509533564237771</c:v>
                </c:pt>
                <c:pt idx="834">
                  <c:v>18.016460459587289</c:v>
                </c:pt>
                <c:pt idx="835">
                  <c:v>20.238634772377591</c:v>
                </c:pt>
                <c:pt idx="836">
                  <c:v>20.988142839071227</c:v>
                </c:pt>
                <c:pt idx="837">
                  <c:v>19.485658422058727</c:v>
                </c:pt>
                <c:pt idx="838">
                  <c:v>19.465295447904467</c:v>
                </c:pt>
                <c:pt idx="839">
                  <c:v>18.414189432099771</c:v>
                </c:pt>
                <c:pt idx="840">
                  <c:v>18.887982175369025</c:v>
                </c:pt>
                <c:pt idx="841">
                  <c:v>22.961188584455552</c:v>
                </c:pt>
                <c:pt idx="842">
                  <c:v>22.526498866121841</c:v>
                </c:pt>
                <c:pt idx="843">
                  <c:v>20.854238002350762</c:v>
                </c:pt>
                <c:pt idx="844">
                  <c:v>19.688639773303805</c:v>
                </c:pt>
                <c:pt idx="845">
                  <c:v>23.537027717191044</c:v>
                </c:pt>
                <c:pt idx="846">
                  <c:v>23.895502035800547</c:v>
                </c:pt>
                <c:pt idx="847">
                  <c:v>21.785055999403571</c:v>
                </c:pt>
                <c:pt idx="848">
                  <c:v>23.872291250679513</c:v>
                </c:pt>
                <c:pt idx="849">
                  <c:v>20.818226120799146</c:v>
                </c:pt>
                <c:pt idx="850">
                  <c:v>19.772298235472519</c:v>
                </c:pt>
                <c:pt idx="851">
                  <c:v>24.439001975668575</c:v>
                </c:pt>
                <c:pt idx="852">
                  <c:v>20.08785692552074</c:v>
                </c:pt>
                <c:pt idx="853">
                  <c:v>20.817278107789768</c:v>
                </c:pt>
                <c:pt idx="854">
                  <c:v>20.427295282183579</c:v>
                </c:pt>
                <c:pt idx="855">
                  <c:v>24.799845763476608</c:v>
                </c:pt>
                <c:pt idx="856">
                  <c:v>24.781189533498942</c:v>
                </c:pt>
                <c:pt idx="857">
                  <c:v>22.323503373984035</c:v>
                </c:pt>
                <c:pt idx="858">
                  <c:v>29.354105563080232</c:v>
                </c:pt>
                <c:pt idx="859">
                  <c:v>23.301540318900894</c:v>
                </c:pt>
                <c:pt idx="860">
                  <c:v>18.861822366231713</c:v>
                </c:pt>
                <c:pt idx="861">
                  <c:v>19.551279972583497</c:v>
                </c:pt>
                <c:pt idx="862">
                  <c:v>19.366522070021517</c:v>
                </c:pt>
                <c:pt idx="863">
                  <c:v>21.989542974777553</c:v>
                </c:pt>
                <c:pt idx="864">
                  <c:v>19.449360860140892</c:v>
                </c:pt>
                <c:pt idx="865">
                  <c:v>20.924014112045583</c:v>
                </c:pt>
                <c:pt idx="866">
                  <c:v>20.613794081649445</c:v>
                </c:pt>
                <c:pt idx="867">
                  <c:v>20.52711245251394</c:v>
                </c:pt>
                <c:pt idx="868">
                  <c:v>24.25795112707543</c:v>
                </c:pt>
                <c:pt idx="869">
                  <c:v>17.787225605203169</c:v>
                </c:pt>
                <c:pt idx="870">
                  <c:v>20.216220424730746</c:v>
                </c:pt>
                <c:pt idx="871">
                  <c:v>21.713722694891981</c:v>
                </c:pt>
                <c:pt idx="872">
                  <c:v>19.755402779762058</c:v>
                </c:pt>
                <c:pt idx="873">
                  <c:v>21.955914492099204</c:v>
                </c:pt>
                <c:pt idx="874">
                  <c:v>17.896627690295727</c:v>
                </c:pt>
                <c:pt idx="875">
                  <c:v>20.948522233887857</c:v>
                </c:pt>
                <c:pt idx="876">
                  <c:v>23.02535714124555</c:v>
                </c:pt>
                <c:pt idx="877">
                  <c:v>19.087428675680762</c:v>
                </c:pt>
                <c:pt idx="878">
                  <c:v>21.152023527725824</c:v>
                </c:pt>
                <c:pt idx="879">
                  <c:v>18.330058430035788</c:v>
                </c:pt>
                <c:pt idx="880">
                  <c:v>21.124853339827268</c:v>
                </c:pt>
                <c:pt idx="881">
                  <c:v>23.168835408063195</c:v>
                </c:pt>
                <c:pt idx="882">
                  <c:v>18.742371726009274</c:v>
                </c:pt>
                <c:pt idx="883">
                  <c:v>22.124614573614316</c:v>
                </c:pt>
                <c:pt idx="884">
                  <c:v>20.266557883199894</c:v>
                </c:pt>
                <c:pt idx="885">
                  <c:v>19.51428229678757</c:v>
                </c:pt>
                <c:pt idx="886">
                  <c:v>21.359539591488129</c:v>
                </c:pt>
                <c:pt idx="887">
                  <c:v>19.524220277684208</c:v>
                </c:pt>
                <c:pt idx="888">
                  <c:v>23.165337337523987</c:v>
                </c:pt>
                <c:pt idx="889">
                  <c:v>19.788279388026098</c:v>
                </c:pt>
                <c:pt idx="890">
                  <c:v>20.011308321960971</c:v>
                </c:pt>
                <c:pt idx="891">
                  <c:v>22.606213642089756</c:v>
                </c:pt>
                <c:pt idx="892">
                  <c:v>18.592493064216022</c:v>
                </c:pt>
                <c:pt idx="893">
                  <c:v>21.657406545313957</c:v>
                </c:pt>
                <c:pt idx="894">
                  <c:v>14.509057676565826</c:v>
                </c:pt>
                <c:pt idx="895">
                  <c:v>20.921673029511812</c:v>
                </c:pt>
                <c:pt idx="896">
                  <c:v>18.696393232418032</c:v>
                </c:pt>
                <c:pt idx="897">
                  <c:v>21.374028768525001</c:v>
                </c:pt>
                <c:pt idx="898">
                  <c:v>23.759574368212853</c:v>
                </c:pt>
                <c:pt idx="899">
                  <c:v>19.387213734837218</c:v>
                </c:pt>
                <c:pt idx="900">
                  <c:v>20.598550264731788</c:v>
                </c:pt>
                <c:pt idx="901">
                  <c:v>21.147053723861482</c:v>
                </c:pt>
                <c:pt idx="902">
                  <c:v>20.053312397738729</c:v>
                </c:pt>
                <c:pt idx="903">
                  <c:v>24.146973798136749</c:v>
                </c:pt>
                <c:pt idx="904">
                  <c:v>19.471939008734047</c:v>
                </c:pt>
                <c:pt idx="905">
                  <c:v>25.045727303230159</c:v>
                </c:pt>
                <c:pt idx="906">
                  <c:v>23.917689283469606</c:v>
                </c:pt>
                <c:pt idx="907">
                  <c:v>21.177304996624684</c:v>
                </c:pt>
                <c:pt idx="908">
                  <c:v>24.752263372286404</c:v>
                </c:pt>
                <c:pt idx="909">
                  <c:v>20.716978801101714</c:v>
                </c:pt>
                <c:pt idx="910">
                  <c:v>20.624781795530385</c:v>
                </c:pt>
                <c:pt idx="911">
                  <c:v>24.201988457470467</c:v>
                </c:pt>
                <c:pt idx="912">
                  <c:v>18.532580106405455</c:v>
                </c:pt>
                <c:pt idx="913">
                  <c:v>23.889228794936596</c:v>
                </c:pt>
                <c:pt idx="914">
                  <c:v>18.493450528122128</c:v>
                </c:pt>
                <c:pt idx="915">
                  <c:v>21.27006518227525</c:v>
                </c:pt>
                <c:pt idx="916">
                  <c:v>22.739472307008295</c:v>
                </c:pt>
                <c:pt idx="917">
                  <c:v>17.602096668296745</c:v>
                </c:pt>
                <c:pt idx="918">
                  <c:v>19.988791530039258</c:v>
                </c:pt>
                <c:pt idx="919">
                  <c:v>20.921433937198511</c:v>
                </c:pt>
                <c:pt idx="920">
                  <c:v>22.735903869401607</c:v>
                </c:pt>
                <c:pt idx="921">
                  <c:v>21.175440286777061</c:v>
                </c:pt>
                <c:pt idx="922">
                  <c:v>20.170283499645087</c:v>
                </c:pt>
                <c:pt idx="923">
                  <c:v>23.969748377011385</c:v>
                </c:pt>
                <c:pt idx="924">
                  <c:v>16.303497006237844</c:v>
                </c:pt>
                <c:pt idx="925">
                  <c:v>23.075219021403967</c:v>
                </c:pt>
                <c:pt idx="926">
                  <c:v>24.534669513636665</c:v>
                </c:pt>
                <c:pt idx="927">
                  <c:v>19.447932056554521</c:v>
                </c:pt>
                <c:pt idx="928">
                  <c:v>24.566150487808578</c:v>
                </c:pt>
                <c:pt idx="929">
                  <c:v>20.064122821477067</c:v>
                </c:pt>
                <c:pt idx="930">
                  <c:v>19.927857609310085</c:v>
                </c:pt>
                <c:pt idx="931">
                  <c:v>22.447815370015689</c:v>
                </c:pt>
                <c:pt idx="932">
                  <c:v>20.484720572301768</c:v>
                </c:pt>
                <c:pt idx="933">
                  <c:v>21.462025403513817</c:v>
                </c:pt>
                <c:pt idx="934">
                  <c:v>17.292398237381548</c:v>
                </c:pt>
                <c:pt idx="935">
                  <c:v>23.141567912691386</c:v>
                </c:pt>
                <c:pt idx="936">
                  <c:v>23.748134686258219</c:v>
                </c:pt>
                <c:pt idx="937">
                  <c:v>20.871151291270067</c:v>
                </c:pt>
                <c:pt idx="938">
                  <c:v>25.407142039733181</c:v>
                </c:pt>
                <c:pt idx="939">
                  <c:v>18.878372372081774</c:v>
                </c:pt>
                <c:pt idx="940">
                  <c:v>19.050495896451402</c:v>
                </c:pt>
                <c:pt idx="941">
                  <c:v>21.520998146493607</c:v>
                </c:pt>
                <c:pt idx="942">
                  <c:v>20.692571709953818</c:v>
                </c:pt>
                <c:pt idx="943">
                  <c:v>24.237194764171093</c:v>
                </c:pt>
                <c:pt idx="944">
                  <c:v>17.444888586611029</c:v>
                </c:pt>
                <c:pt idx="945">
                  <c:v>22.973596962591106</c:v>
                </c:pt>
                <c:pt idx="946">
                  <c:v>21.355928481110794</c:v>
                </c:pt>
                <c:pt idx="947">
                  <c:v>20.901876716232874</c:v>
                </c:pt>
                <c:pt idx="948">
                  <c:v>24.405857096250145</c:v>
                </c:pt>
                <c:pt idx="949">
                  <c:v>18.869130359730764</c:v>
                </c:pt>
                <c:pt idx="950">
                  <c:v>21.293434151940104</c:v>
                </c:pt>
                <c:pt idx="951">
                  <c:v>23.498048644157684</c:v>
                </c:pt>
                <c:pt idx="952">
                  <c:v>19.144817961544565</c:v>
                </c:pt>
                <c:pt idx="953">
                  <c:v>23.129829997406777</c:v>
                </c:pt>
                <c:pt idx="954">
                  <c:v>19.202143216199026</c:v>
                </c:pt>
                <c:pt idx="955">
                  <c:v>21.112822025845784</c:v>
                </c:pt>
                <c:pt idx="956">
                  <c:v>20.892759772911006</c:v>
                </c:pt>
                <c:pt idx="957">
                  <c:v>20.053353981918544</c:v>
                </c:pt>
                <c:pt idx="958">
                  <c:v>22.90131142905522</c:v>
                </c:pt>
                <c:pt idx="959">
                  <c:v>19.243762138608339</c:v>
                </c:pt>
                <c:pt idx="960">
                  <c:v>21.935882027159153</c:v>
                </c:pt>
                <c:pt idx="961">
                  <c:v>22.6655600119824</c:v>
                </c:pt>
                <c:pt idx="962">
                  <c:v>15.256369613810202</c:v>
                </c:pt>
                <c:pt idx="963">
                  <c:v>24.297212483525584</c:v>
                </c:pt>
                <c:pt idx="964">
                  <c:v>20.847777496718813</c:v>
                </c:pt>
                <c:pt idx="965">
                  <c:v>21.334170733228394</c:v>
                </c:pt>
                <c:pt idx="966">
                  <c:v>24.202968863827206</c:v>
                </c:pt>
                <c:pt idx="967">
                  <c:v>18.380382282195722</c:v>
                </c:pt>
                <c:pt idx="968">
                  <c:v>22.76703263562781</c:v>
                </c:pt>
                <c:pt idx="969">
                  <c:v>18.511340791992918</c:v>
                </c:pt>
                <c:pt idx="970">
                  <c:v>23.381494554625711</c:v>
                </c:pt>
                <c:pt idx="971">
                  <c:v>26.569225206386051</c:v>
                </c:pt>
                <c:pt idx="972">
                  <c:v>24.155048391837092</c:v>
                </c:pt>
                <c:pt idx="973">
                  <c:v>28.941832094780228</c:v>
                </c:pt>
                <c:pt idx="974">
                  <c:v>19.153651259040501</c:v>
                </c:pt>
                <c:pt idx="975">
                  <c:v>22.308679746422488</c:v>
                </c:pt>
                <c:pt idx="976">
                  <c:v>22.787126754460182</c:v>
                </c:pt>
                <c:pt idx="977">
                  <c:v>18.906625044372859</c:v>
                </c:pt>
                <c:pt idx="978">
                  <c:v>21.448148514870098</c:v>
                </c:pt>
                <c:pt idx="979">
                  <c:v>16.964427905888925</c:v>
                </c:pt>
                <c:pt idx="980">
                  <c:v>20.174391277604084</c:v>
                </c:pt>
                <c:pt idx="981">
                  <c:v>20.543951116955316</c:v>
                </c:pt>
                <c:pt idx="982">
                  <c:v>18.047367748005193</c:v>
                </c:pt>
                <c:pt idx="983">
                  <c:v>23.775997177887824</c:v>
                </c:pt>
                <c:pt idx="984">
                  <c:v>18.363029025526885</c:v>
                </c:pt>
                <c:pt idx="985">
                  <c:v>21.617604799308893</c:v>
                </c:pt>
                <c:pt idx="986">
                  <c:v>20.350344744935903</c:v>
                </c:pt>
                <c:pt idx="987">
                  <c:v>17.662537604458677</c:v>
                </c:pt>
                <c:pt idx="988">
                  <c:v>21.871705921085294</c:v>
                </c:pt>
                <c:pt idx="989">
                  <c:v>17.461722333875191</c:v>
                </c:pt>
                <c:pt idx="990">
                  <c:v>20.303133711833134</c:v>
                </c:pt>
                <c:pt idx="991">
                  <c:v>21.499155569369272</c:v>
                </c:pt>
                <c:pt idx="992">
                  <c:v>17.93711308815282</c:v>
                </c:pt>
                <c:pt idx="993">
                  <c:v>24.160184321637928</c:v>
                </c:pt>
                <c:pt idx="994">
                  <c:v>19.547824173437284</c:v>
                </c:pt>
                <c:pt idx="995">
                  <c:v>18.582431858892726</c:v>
                </c:pt>
                <c:pt idx="996">
                  <c:v>21.595767363937856</c:v>
                </c:pt>
                <c:pt idx="997">
                  <c:v>21.543427490213652</c:v>
                </c:pt>
                <c:pt idx="998">
                  <c:v>22.647407853509073</c:v>
                </c:pt>
                <c:pt idx="999">
                  <c:v>16.860586168134152</c:v>
                </c:pt>
                <c:pt idx="1000">
                  <c:v>20.425640950759917</c:v>
                </c:pt>
                <c:pt idx="1001">
                  <c:v>22.092635478472825</c:v>
                </c:pt>
                <c:pt idx="1002">
                  <c:v>19.782151026417065</c:v>
                </c:pt>
                <c:pt idx="1003">
                  <c:v>21.761277642039161</c:v>
                </c:pt>
                <c:pt idx="1004">
                  <c:v>20.534159406069616</c:v>
                </c:pt>
                <c:pt idx="1005">
                  <c:v>20.839811301855846</c:v>
                </c:pt>
                <c:pt idx="1006">
                  <c:v>18.883685439290339</c:v>
                </c:pt>
                <c:pt idx="1007">
                  <c:v>20.442905303546087</c:v>
                </c:pt>
                <c:pt idx="1008">
                  <c:v>21.754810197310523</c:v>
                </c:pt>
                <c:pt idx="1009">
                  <c:v>16.547131606038093</c:v>
                </c:pt>
                <c:pt idx="1010">
                  <c:v>21.469042366717812</c:v>
                </c:pt>
                <c:pt idx="1011">
                  <c:v>19.040308032678297</c:v>
                </c:pt>
                <c:pt idx="1012">
                  <c:v>20.153980003738955</c:v>
                </c:pt>
                <c:pt idx="1013">
                  <c:v>22.764971527702436</c:v>
                </c:pt>
                <c:pt idx="1014">
                  <c:v>19.290995686139638</c:v>
                </c:pt>
                <c:pt idx="1015">
                  <c:v>20.634082163267223</c:v>
                </c:pt>
                <c:pt idx="1016">
                  <c:v>23.776167245391093</c:v>
                </c:pt>
                <c:pt idx="1017">
                  <c:v>21.140559284821045</c:v>
                </c:pt>
                <c:pt idx="1018">
                  <c:v>24.020267466564516</c:v>
                </c:pt>
                <c:pt idx="1019">
                  <c:v>17.028995662303068</c:v>
                </c:pt>
                <c:pt idx="1020">
                  <c:v>18.142264197862968</c:v>
                </c:pt>
                <c:pt idx="1021">
                  <c:v>18.883350213440657</c:v>
                </c:pt>
                <c:pt idx="1022">
                  <c:v>19.286846153679654</c:v>
                </c:pt>
                <c:pt idx="1023">
                  <c:v>20.826697323216422</c:v>
                </c:pt>
                <c:pt idx="1024">
                  <c:v>20.025559892124665</c:v>
                </c:pt>
                <c:pt idx="1025">
                  <c:v>19.331985908230447</c:v>
                </c:pt>
                <c:pt idx="1026">
                  <c:v>21.297825071148694</c:v>
                </c:pt>
                <c:pt idx="1027">
                  <c:v>19.111917181233267</c:v>
                </c:pt>
                <c:pt idx="1028">
                  <c:v>22.733462802573595</c:v>
                </c:pt>
                <c:pt idx="1029">
                  <c:v>18.892515651567159</c:v>
                </c:pt>
                <c:pt idx="1030">
                  <c:v>20.331423692059012</c:v>
                </c:pt>
                <c:pt idx="1031">
                  <c:v>20.912697680987748</c:v>
                </c:pt>
                <c:pt idx="1032">
                  <c:v>16.532299964466699</c:v>
                </c:pt>
                <c:pt idx="1033">
                  <c:v>21.821375611280409</c:v>
                </c:pt>
                <c:pt idx="1034">
                  <c:v>17.760752801961111</c:v>
                </c:pt>
                <c:pt idx="1035">
                  <c:v>20.122877815321747</c:v>
                </c:pt>
                <c:pt idx="1036">
                  <c:v>23.202910602010061</c:v>
                </c:pt>
                <c:pt idx="1037">
                  <c:v>20.848791559289531</c:v>
                </c:pt>
                <c:pt idx="1038">
                  <c:v>22.257994388141491</c:v>
                </c:pt>
                <c:pt idx="1039">
                  <c:v>19.951160318087073</c:v>
                </c:pt>
                <c:pt idx="1040">
                  <c:v>17.771759387311118</c:v>
                </c:pt>
                <c:pt idx="1041">
                  <c:v>20.778067545381806</c:v>
                </c:pt>
                <c:pt idx="1042">
                  <c:v>18.223717147415822</c:v>
                </c:pt>
                <c:pt idx="1043">
                  <c:v>21.305328073869354</c:v>
                </c:pt>
                <c:pt idx="1044">
                  <c:v>18.814995309389783</c:v>
                </c:pt>
                <c:pt idx="1045">
                  <c:v>19.332137965514146</c:v>
                </c:pt>
                <c:pt idx="1046">
                  <c:v>23.018673977432222</c:v>
                </c:pt>
                <c:pt idx="1047">
                  <c:v>18.342687067476625</c:v>
                </c:pt>
                <c:pt idx="1048">
                  <c:v>20.053090934116618</c:v>
                </c:pt>
                <c:pt idx="1049">
                  <c:v>18.307841812589935</c:v>
                </c:pt>
                <c:pt idx="1051" formatCode="_(&quot;$&quot;* #,##0.0_);_(&quot;$&quot;* \(#,##0.0\);_(&quot;$&quot;* &quot;-&quot;??_);_(@_)">
                  <c:v>19.971701012240075</c:v>
                </c:pt>
                <c:pt idx="1052" formatCode="_(&quot;$&quot;* #,##0.0_);_(&quot;$&quot;* \(#,##0.0\);_(&quot;$&quot;* &quot;-&quot;??_);_(@_)">
                  <c:v>23.901776455402342</c:v>
                </c:pt>
                <c:pt idx="1053" formatCode="_(&quot;$&quot;* #,##0.0_);_(&quot;$&quot;* \(#,##0.0\);_(&quot;$&quot;* &quot;-&quot;??_);_(@_)">
                  <c:v>17.516119846846603</c:v>
                </c:pt>
                <c:pt idx="1054" formatCode="_(&quot;$&quot;* #,##0.0_);_(&quot;$&quot;* \(#,##0.0\);_(&quot;$&quot;* &quot;-&quot;??_);_(@_)">
                  <c:v>27.208380329089842</c:v>
                </c:pt>
                <c:pt idx="1055" formatCode="_(&quot;$&quot;* #,##0.0_);_(&quot;$&quot;* \(#,##0.0\);_(&quot;$&quot;* &quot;-&quot;??_);_(@_)">
                  <c:v>15.692913029433161</c:v>
                </c:pt>
                <c:pt idx="1056" formatCode="_(&quot;$&quot;* #,##0.0_);_(&quot;$&quot;* \(#,##0.0\);_(&quot;$&quot;* &quot;-&quot;??_);_(@_)">
                  <c:v>19.136299060093751</c:v>
                </c:pt>
                <c:pt idx="1057" formatCode="_(&quot;$&quot;* #,##0.0_);_(&quot;$&quot;* \(#,##0.0\);_(&quot;$&quot;* &quot;-&quot;??_);_(@_)">
                  <c:v>23.134575078296873</c:v>
                </c:pt>
                <c:pt idx="1058" formatCode="_(&quot;$&quot;* #,##0.0_);_(&quot;$&quot;* \(#,##0.0\);_(&quot;$&quot;* &quot;-&quot;??_);_(@_)">
                  <c:v>18.189999880109376</c:v>
                </c:pt>
                <c:pt idx="1059" formatCode="_(&quot;$&quot;* #,##0.0_);_(&quot;$&quot;* \(#,##0.0\);_(&quot;$&quot;* &quot;-&quot;??_);_(@_)">
                  <c:v>27.563494966437499</c:v>
                </c:pt>
                <c:pt idx="1060" formatCode="_(&quot;$&quot;* #,##0.0_);_(&quot;$&quot;* \(#,##0.0\);_(&quot;$&quot;* &quot;-&quot;??_);_(@_)">
                  <c:v>16.303740485625223</c:v>
                </c:pt>
                <c:pt idx="1061" formatCode="_(&quot;$&quot;* #,##0.0_);_(&quot;$&quot;* \(#,##0.0\);_(&quot;$&quot;* &quot;-&quot;??_);_(@_)">
                  <c:v>21.264100816414061</c:v>
                </c:pt>
                <c:pt idx="1062" formatCode="_(&quot;$&quot;* #,##0.0_);_(&quot;$&quot;* \(#,##0.0\);_(&quot;$&quot;* &quot;-&quot;??_);_(@_)">
                  <c:v>28.099070425773441</c:v>
                </c:pt>
                <c:pt idx="1063" formatCode="_(&quot;$&quot;* #,##0.0_);_(&quot;$&quot;* \(#,##0.0\);_(&quot;$&quot;* &quot;-&quot;??_);_(@_)">
                  <c:v>18.679527073604152</c:v>
                </c:pt>
                <c:pt idx="1064" formatCode="_(&quot;$&quot;* #,##0.0_);_(&quot;$&quot;* \(#,##0.0\);_(&quot;$&quot;* &quot;-&quot;??_);_(@_)">
                  <c:v>35.792344426374989</c:v>
                </c:pt>
                <c:pt idx="1065" formatCode="_(&quot;$&quot;* #,##0.0_);_(&quot;$&quot;* \(#,##0.0\);_(&quot;$&quot;* &quot;-&quot;??_);_(@_)">
                  <c:v>16.772295051084413</c:v>
                </c:pt>
                <c:pt idx="1066" formatCode="_(&quot;$&quot;* #,##0.0_);_(&quot;$&quot;* \(#,##0.0\);_(&quot;$&quot;* &quot;-&quot;??_);_(@_)">
                  <c:v>23.947982187836363</c:v>
                </c:pt>
                <c:pt idx="1067" formatCode="_(&quot;$&quot;* #,##0.0_);_(&quot;$&quot;* \(#,##0.0\);_(&quot;$&quot;* &quot;-&quot;??_);_(@_)">
                  <c:v>27.661708039982177</c:v>
                </c:pt>
                <c:pt idx="1068" formatCode="_(&quot;$&quot;* #,##0.0_);_(&quot;$&quot;* \(#,##0.0\);_(&quot;$&quot;* &quot;-&quot;??_);_(@_)">
                  <c:v>22.772985369892911</c:v>
                </c:pt>
                <c:pt idx="1069" formatCode="_(&quot;$&quot;* #,##0.0_);_(&quot;$&quot;* \(#,##0.0\);_(&quot;$&quot;* &quot;-&quot;??_);_(@_)">
                  <c:v>38.289156538982425</c:v>
                </c:pt>
                <c:pt idx="1070" formatCode="_(&quot;$&quot;* #,##0.0_);_(&quot;$&quot;* \(#,##0.0\);_(&quot;$&quot;* &quot;-&quot;??_);_(@_)">
                  <c:v>20.74693339144336</c:v>
                </c:pt>
                <c:pt idx="1071" formatCode="_(&quot;$&quot;* #,##0.0_);_(&quot;$&quot;* \(#,##0.0\);_(&quot;$&quot;* &quot;-&quot;??_);_(@_)">
                  <c:v>17.196669972945987</c:v>
                </c:pt>
                <c:pt idx="1072" formatCode="_(&quot;$&quot;* #,##0.0_);_(&quot;$&quot;* \(#,##0.0\);_(&quot;$&quot;* &quot;-&quot;??_);_(@_)">
                  <c:v>18.391022526798899</c:v>
                </c:pt>
                <c:pt idx="1073" formatCode="_(&quot;$&quot;* #,##0.0_);_(&quot;$&quot;* \(#,##0.0\);_(&quot;$&quot;* &quot;-&quot;??_);_(@_)">
                  <c:v>16.367967514</c:v>
                </c:pt>
                <c:pt idx="1074" formatCode="_(&quot;$&quot;* #,##0.0_);_(&quot;$&quot;* \(#,##0.0\);_(&quot;$&quot;* &quot;-&quot;??_);_(@_)">
                  <c:v>21.788779679990235</c:v>
                </c:pt>
                <c:pt idx="1075" formatCode="_(&quot;$&quot;* #,##0.0_);_(&quot;$&quot;* \(#,##0.0\);_(&quot;$&quot;* &quot;-&quot;??_);_(@_)">
                  <c:v>14.755291618000003</c:v>
                </c:pt>
                <c:pt idx="1076" formatCode="_(&quot;$&quot;* #,##0.0_);_(&quot;$&quot;* \(#,##0.0\);_(&quot;$&quot;* &quot;-&quot;??_);_(@_)">
                  <c:v>19.755356061544916</c:v>
                </c:pt>
                <c:pt idx="1077" formatCode="_(&quot;$&quot;* #,##0.0_);_(&quot;$&quot;* \(#,##0.0\);_(&quot;$&quot;* &quot;-&quot;??_);_(@_)">
                  <c:v>21.973788251708985</c:v>
                </c:pt>
                <c:pt idx="1078" formatCode="_(&quot;$&quot;* #,##0.0_);_(&quot;$&quot;* \(#,##0.0\);_(&quot;$&quot;* &quot;-&quot;??_);_(@_)">
                  <c:v>17.706014147060625</c:v>
                </c:pt>
                <c:pt idx="1079" formatCode="_(&quot;$&quot;* #,##0.0_);_(&quot;$&quot;* \(#,##0.0\);_(&quot;$&quot;* &quot;-&quot;??_);_(@_)">
                  <c:v>24.100615560296877</c:v>
                </c:pt>
                <c:pt idx="1080" formatCode="_(&quot;$&quot;* #,##0.0_);_(&quot;$&quot;* \(#,##0.0\);_(&quot;$&quot;* &quot;-&quot;??_);_(@_)">
                  <c:v>15.471330853479897</c:v>
                </c:pt>
                <c:pt idx="1081" formatCode="_(&quot;$&quot;* #,##0.0_);_(&quot;$&quot;* \(#,##0.0\);_(&quot;$&quot;* &quot;-&quot;??_);_(@_)">
                  <c:v>16.809692976720061</c:v>
                </c:pt>
                <c:pt idx="1082" formatCode="_(&quot;$&quot;* #,##0.0_);_(&quot;$&quot;* \(#,##0.0\);_(&quot;$&quot;* &quot;-&quot;??_);_(@_)">
                  <c:v>18.473746199121095</c:v>
                </c:pt>
                <c:pt idx="1083" formatCode="_(&quot;$&quot;* #,##0.0_);_(&quot;$&quot;* \(#,##0.0\);_(&quot;$&quot;* &quot;-&quot;??_);_(@_)">
                  <c:v>15.816286412</c:v>
                </c:pt>
                <c:pt idx="1084" formatCode="_(&quot;$&quot;* #,##0.0_);_(&quot;$&quot;* \(#,##0.0\);_(&quot;$&quot;* &quot;-&quot;??_);_(@_)">
                  <c:v>22.16077802611014</c:v>
                </c:pt>
                <c:pt idx="1085" formatCode="_(&quot;$&quot;* #,##0.0_);_(&quot;$&quot;* \(#,##0.0\);_(&quot;$&quot;* &quot;-&quot;??_);_(@_)">
                  <c:v>14.988906502000003</c:v>
                </c:pt>
                <c:pt idx="1086" formatCode="_(&quot;$&quot;* #,##0.0_);_(&quot;$&quot;* \(#,##0.0\);_(&quot;$&quot;* &quot;-&quot;??_);_(@_)">
                  <c:v>20.89117867163182</c:v>
                </c:pt>
                <c:pt idx="1087" formatCode="_(&quot;$&quot;* #,##0.0_);_(&quot;$&quot;* \(#,##0.0\);_(&quot;$&quot;* &quot;-&quot;??_);_(@_)">
                  <c:v>25.930046637620528</c:v>
                </c:pt>
                <c:pt idx="1088" formatCode="_(&quot;$&quot;* #,##0.0_);_(&quot;$&quot;* \(#,##0.0\);_(&quot;$&quot;* &quot;-&quot;??_);_(@_)">
                  <c:v>18.542065964757814</c:v>
                </c:pt>
                <c:pt idx="1089" formatCode="_(&quot;$&quot;* #,##0.0_);_(&quot;$&quot;* \(#,##0.0\);_(&quot;$&quot;* &quot;-&quot;??_);_(@_)">
                  <c:v>31.573598967453123</c:v>
                </c:pt>
                <c:pt idx="1090" formatCode="_(&quot;$&quot;* #,##0.0_);_(&quot;$&quot;* \(#,##0.0\);_(&quot;$&quot;* &quot;-&quot;??_);_(@_)">
                  <c:v>16.301134747413112</c:v>
                </c:pt>
                <c:pt idx="1091" formatCode="_(&quot;$&quot;* #,##0.0_);_(&quot;$&quot;* \(#,##0.0\);_(&quot;$&quot;* &quot;-&quot;??_);_(@_)">
                  <c:v>22.270529893037338</c:v>
                </c:pt>
                <c:pt idx="1092" formatCode="_(&quot;$&quot;* #,##0.0_);_(&quot;$&quot;* \(#,##0.0\);_(&quot;$&quot;* &quot;-&quot;??_);_(@_)">
                  <c:v>23.521794144979427</c:v>
                </c:pt>
                <c:pt idx="1093" formatCode="_(&quot;$&quot;* #,##0.0_);_(&quot;$&quot;* \(#,##0.0\);_(&quot;$&quot;* &quot;-&quot;??_);_(@_)">
                  <c:v>17.570321642396877</c:v>
                </c:pt>
                <c:pt idx="1094" formatCode="_(&quot;$&quot;* #,##0.0_);_(&quot;$&quot;* \(#,##0.0\);_(&quot;$&quot;* &quot;-&quot;??_);_(@_)">
                  <c:v>28.280914715269528</c:v>
                </c:pt>
                <c:pt idx="1095" formatCode="_(&quot;$&quot;* #,##0.0_);_(&quot;$&quot;* \(#,##0.0\);_(&quot;$&quot;* &quot;-&quot;??_);_(@_)">
                  <c:v>15.504512134836123</c:v>
                </c:pt>
                <c:pt idx="1096" formatCode="_(&quot;$&quot;* #,##0.0_);_(&quot;$&quot;* \(#,##0.0\);_(&quot;$&quot;* &quot;-&quot;??_);_(@_)">
                  <c:v>19.697631674920405</c:v>
                </c:pt>
                <c:pt idx="1097" formatCode="_(&quot;$&quot;* #,##0.0_);_(&quot;$&quot;* \(#,##0.0\);_(&quot;$&quot;* &quot;-&quot;??_);_(@_)">
                  <c:v>20.061087236062836</c:v>
                </c:pt>
                <c:pt idx="1098" formatCode="_(&quot;$&quot;* #,##0.0_);_(&quot;$&quot;* \(#,##0.0\);_(&quot;$&quot;* &quot;-&quot;??_);_(@_)">
                  <c:v>17.923530228433311</c:v>
                </c:pt>
                <c:pt idx="1099" formatCode="_(&quot;$&quot;* #,##0.0_);_(&quot;$&quot;* \(#,##0.0\);_(&quot;$&quot;* &quot;-&quot;??_);_(@_)">
                  <c:v>23.17401897844859</c:v>
                </c:pt>
                <c:pt idx="1100" formatCode="_(&quot;$&quot;* #,##0.0_);_(&quot;$&quot;* \(#,##0.0\);_(&quot;$&quot;* &quot;-&quot;??_);_(@_)">
                  <c:v>15.245399433880898</c:v>
                </c:pt>
                <c:pt idx="1101" formatCode="_(&quot;$&quot;* #,##0.0_);_(&quot;$&quot;* \(#,##0.0\);_(&quot;$&quot;* &quot;-&quot;??_);_(@_)">
                  <c:v>17.696086857785335</c:v>
                </c:pt>
                <c:pt idx="1102" formatCode="_(&quot;$&quot;* #,##0.0_);_(&quot;$&quot;* \(#,##0.0\);_(&quot;$&quot;* &quot;-&quot;??_);_(@_)">
                  <c:v>18.963660605526677</c:v>
                </c:pt>
                <c:pt idx="1103" formatCode="_(&quot;$&quot;* #,##0.0_);_(&quot;$&quot;* \(#,##0.0\);_(&quot;$&quot;* &quot;-&quot;??_);_(@_)">
                  <c:v>15.964205715920034</c:v>
                </c:pt>
                <c:pt idx="1104" formatCode="_(&quot;$&quot;* #,##0.0_);_(&quot;$&quot;* \(#,##0.0\);_(&quot;$&quot;* &quot;-&quot;??_);_(@_)">
                  <c:v>21.99108023504834</c:v>
                </c:pt>
                <c:pt idx="1105" formatCode="_(&quot;$&quot;* #,##0.0_);_(&quot;$&quot;* \(#,##0.0\);_(&quot;$&quot;* &quot;-&quot;??_);_(@_)">
                  <c:v>14.891588654005256</c:v>
                </c:pt>
                <c:pt idx="1106" formatCode="_(&quot;$&quot;* #,##0.0_);_(&quot;$&quot;* \(#,##0.0\);_(&quot;$&quot;* &quot;-&quot;??_);_(@_)">
                  <c:v>19.237326669713418</c:v>
                </c:pt>
                <c:pt idx="1107" formatCode="_(&quot;$&quot;* #,##0.0_);_(&quot;$&quot;* \(#,##0.0\);_(&quot;$&quot;* &quot;-&quot;??_);_(@_)">
                  <c:v>21.019828720679687</c:v>
                </c:pt>
                <c:pt idx="1108" formatCode="_(&quot;$&quot;* #,##0.0_);_(&quot;$&quot;* \(#,##0.0\);_(&quot;$&quot;* &quot;-&quot;??_);_(@_)">
                  <c:v>16.675395813068523</c:v>
                </c:pt>
                <c:pt idx="1109" formatCode="_(&quot;$&quot;* #,##0.0_);_(&quot;$&quot;* \(#,##0.0\);_(&quot;$&quot;* &quot;-&quot;??_);_(@_)">
                  <c:v>26.194661681187497</c:v>
                </c:pt>
                <c:pt idx="1110" formatCode="_(&quot;$&quot;* #,##0.0_);_(&quot;$&quot;* \(#,##0.0\);_(&quot;$&quot;* &quot;-&quot;??_);_(@_)">
                  <c:v>15.476441498868654</c:v>
                </c:pt>
                <c:pt idx="1111" formatCode="_(&quot;$&quot;* #,##0.0_);_(&quot;$&quot;* \(#,##0.0\);_(&quot;$&quot;* &quot;-&quot;??_);_(@_)">
                  <c:v>23.826404532161444</c:v>
                </c:pt>
                <c:pt idx="1112" formatCode="_(&quot;$&quot;* #,##0.0_);_(&quot;$&quot;* \(#,##0.0\);_(&quot;$&quot;* &quot;-&quot;??_);_(@_)">
                  <c:v>26.147305728674802</c:v>
                </c:pt>
                <c:pt idx="1113" formatCode="_(&quot;$&quot;* #,##0.0_);_(&quot;$&quot;* \(#,##0.0\);_(&quot;$&quot;* &quot;-&quot;??_);_(@_)">
                  <c:v>17.951282178424076</c:v>
                </c:pt>
                <c:pt idx="1114" formatCode="_(&quot;$&quot;* #,##0.0_);_(&quot;$&quot;* \(#,##0.0\);_(&quot;$&quot;* &quot;-&quot;??_);_(@_)">
                  <c:v>28.937630530729006</c:v>
                </c:pt>
                <c:pt idx="1115" formatCode="_(&quot;$&quot;* #,##0.0_);_(&quot;$&quot;* \(#,##0.0\);_(&quot;$&quot;* &quot;-&quot;??_);_(@_)">
                  <c:v>16.393315669778985</c:v>
                </c:pt>
                <c:pt idx="1116" formatCode="_(&quot;$&quot;* #,##0.0_);_(&quot;$&quot;* \(#,##0.0\);_(&quot;$&quot;* &quot;-&quot;??_);_(@_)">
                  <c:v>30.911749507281257</c:v>
                </c:pt>
                <c:pt idx="1117" formatCode="_(&quot;$&quot;* #,##0.0_);_(&quot;$&quot;* \(#,##0.0\);_(&quot;$&quot;* &quot;-&quot;??_);_(@_)">
                  <c:v>37.265773749937502</c:v>
                </c:pt>
                <c:pt idx="1118" formatCode="_(&quot;$&quot;* #,##0.0_);_(&quot;$&quot;* \(#,##0.0\);_(&quot;$&quot;* &quot;-&quot;??_);_(@_)">
                  <c:v>25.438776762804682</c:v>
                </c:pt>
                <c:pt idx="1119" formatCode="_(&quot;$&quot;* #,##0.0_);_(&quot;$&quot;* \(#,##0.0\);_(&quot;$&quot;* &quot;-&quot;??_);_(@_)">
                  <c:v>44.259008228093755</c:v>
                </c:pt>
                <c:pt idx="1120" formatCode="_(&quot;$&quot;* #,##0.0_);_(&quot;$&quot;* \(#,##0.0\);_(&quot;$&quot;* &quot;-&quot;??_);_(@_)">
                  <c:v>20.415768515894534</c:v>
                </c:pt>
                <c:pt idx="1121" formatCode="_(&quot;$&quot;* #,##0.0_);_(&quot;$&quot;* \(#,##0.0\);_(&quot;$&quot;* &quot;-&quot;??_);_(@_)">
                  <c:v>21.424742949699702</c:v>
                </c:pt>
                <c:pt idx="1122" formatCode="_(&quot;$&quot;* #,##0.0_);_(&quot;$&quot;* \(#,##0.0\);_(&quot;$&quot;* &quot;-&quot;??_);_(@_)">
                  <c:v>24.139289569720699</c:v>
                </c:pt>
                <c:pt idx="1123" formatCode="_(&quot;$&quot;* #,##0.0_);_(&quot;$&quot;* \(#,##0.0\);_(&quot;$&quot;* &quot;-&quot;??_);_(@_)">
                  <c:v>18.726871980355686</c:v>
                </c:pt>
                <c:pt idx="1124" formatCode="_(&quot;$&quot;* #,##0.0_);_(&quot;$&quot;* \(#,##0.0\);_(&quot;$&quot;* &quot;-&quot;??_);_(@_)">
                  <c:v>31.898548921749999</c:v>
                </c:pt>
                <c:pt idx="1125" formatCode="_(&quot;$&quot;* #,##0.0_);_(&quot;$&quot;* \(#,##0.0\);_(&quot;$&quot;* &quot;-&quot;??_);_(@_)">
                  <c:v>17.972415810835937</c:v>
                </c:pt>
                <c:pt idx="1126" formatCode="_(&quot;$&quot;* #,##0.0_);_(&quot;$&quot;* \(#,##0.0\);_(&quot;$&quot;* &quot;-&quot;??_);_(@_)">
                  <c:v>22.25947237845703</c:v>
                </c:pt>
                <c:pt idx="1127" formatCode="_(&quot;$&quot;* #,##0.0_);_(&quot;$&quot;* \(#,##0.0\);_(&quot;$&quot;* &quot;-&quot;??_);_(@_)">
                  <c:v>26.148196398875005</c:v>
                </c:pt>
                <c:pt idx="1128" formatCode="_(&quot;$&quot;* #,##0.0_);_(&quot;$&quot;* \(#,##0.0\);_(&quot;$&quot;* &quot;-&quot;??_);_(@_)">
                  <c:v>19.002532980640318</c:v>
                </c:pt>
                <c:pt idx="1129" formatCode="_(&quot;$&quot;* #,##0.0_);_(&quot;$&quot;* \(#,##0.0\);_(&quot;$&quot;* &quot;-&quot;??_);_(@_)">
                  <c:v>29.307852648265623</c:v>
                </c:pt>
                <c:pt idx="1130" formatCode="_(&quot;$&quot;* #,##0.0_);_(&quot;$&quot;* \(#,##0.0\);_(&quot;$&quot;* &quot;-&quot;??_);_(@_)">
                  <c:v>16.214904475424866</c:v>
                </c:pt>
                <c:pt idx="1131" formatCode="_(&quot;$&quot;* #,##0.0_);_(&quot;$&quot;* \(#,##0.0\);_(&quot;$&quot;* &quot;-&quot;??_);_(@_)">
                  <c:v>17.783810053570804</c:v>
                </c:pt>
                <c:pt idx="1132" formatCode="_(&quot;$&quot;* #,##0.0_);_(&quot;$&quot;* \(#,##0.0\);_(&quot;$&quot;* &quot;-&quot;??_);_(@_)">
                  <c:v>21.781065307266751</c:v>
                </c:pt>
                <c:pt idx="1133" formatCode="_(&quot;$&quot;* #,##0.0_);_(&quot;$&quot;* \(#,##0.0\);_(&quot;$&quot;* &quot;-&quot;??_);_(@_)">
                  <c:v>16.712492366861035</c:v>
                </c:pt>
                <c:pt idx="1134" formatCode="_(&quot;$&quot;* #,##0.0_);_(&quot;$&quot;* \(#,##0.0\);_(&quot;$&quot;* &quot;-&quot;??_);_(@_)">
                  <c:v>23.866541630154298</c:v>
                </c:pt>
                <c:pt idx="1135" formatCode="_(&quot;$&quot;* #,##0.0_);_(&quot;$&quot;* \(#,##0.0\);_(&quot;$&quot;* &quot;-&quot;??_);_(@_)">
                  <c:v>15.471888811765247</c:v>
                </c:pt>
                <c:pt idx="1136" formatCode="_(&quot;$&quot;* #,##0.0_);_(&quot;$&quot;* \(#,##0.0\);_(&quot;$&quot;* &quot;-&quot;??_);_(@_)">
                  <c:v>24.041203375181638</c:v>
                </c:pt>
                <c:pt idx="1137" formatCode="_(&quot;$&quot;* #,##0.0_);_(&quot;$&quot;* \(#,##0.0\);_(&quot;$&quot;* &quot;-&quot;??_);_(@_)">
                  <c:v>28.1055218213125</c:v>
                </c:pt>
                <c:pt idx="1138" formatCode="_(&quot;$&quot;* #,##0.0_);_(&quot;$&quot;* \(#,##0.0\);_(&quot;$&quot;* &quot;-&quot;??_);_(@_)">
                  <c:v>18.621053553049805</c:v>
                </c:pt>
                <c:pt idx="1139" formatCode="_(&quot;$&quot;* #,##0.0_);_(&quot;$&quot;* \(#,##0.0\);_(&quot;$&quot;* &quot;-&quot;??_);_(@_)">
                  <c:v>33.240631942609376</c:v>
                </c:pt>
                <c:pt idx="1140" formatCode="_(&quot;$&quot;* #,##0.0_);_(&quot;$&quot;* \(#,##0.0\);_(&quot;$&quot;* &quot;-&quot;??_);_(@_)">
                  <c:v>16.972494918735702</c:v>
                </c:pt>
                <c:pt idx="1141" formatCode="_(&quot;$&quot;* #,##0.0_);_(&quot;$&quot;* \(#,##0.0\);_(&quot;$&quot;* &quot;-&quot;??_);_(@_)">
                  <c:v>18.267338995656345</c:v>
                </c:pt>
                <c:pt idx="1142" formatCode="_(&quot;$&quot;* #,##0.0_);_(&quot;$&quot;* \(#,##0.0\);_(&quot;$&quot;* &quot;-&quot;??_);_(@_)">
                  <c:v>20.550460765619142</c:v>
                </c:pt>
                <c:pt idx="1143" formatCode="_(&quot;$&quot;* #,##0.0_);_(&quot;$&quot;* \(#,##0.0\);_(&quot;$&quot;* &quot;-&quot;??_);_(@_)">
                  <c:v>16.365338240999268</c:v>
                </c:pt>
                <c:pt idx="1144" formatCode="_(&quot;$&quot;* #,##0.0_);_(&quot;$&quot;* \(#,##0.0\);_(&quot;$&quot;* &quot;-&quot;??_);_(@_)">
                  <c:v>22.970477560915633</c:v>
                </c:pt>
                <c:pt idx="1145" formatCode="_(&quot;$&quot;* #,##0.0_);_(&quot;$&quot;* \(#,##0.0\);_(&quot;$&quot;* &quot;-&quot;??_);_(@_)">
                  <c:v>15.685415213620745</c:v>
                </c:pt>
                <c:pt idx="1146" formatCode="_(&quot;$&quot;* #,##0.0_);_(&quot;$&quot;* \(#,##0.0\);_(&quot;$&quot;* &quot;-&quot;??_);_(@_)">
                  <c:v>21.763241784537602</c:v>
                </c:pt>
                <c:pt idx="1147" formatCode="_(&quot;$&quot;* #,##0.0_);_(&quot;$&quot;* \(#,##0.0\);_(&quot;$&quot;* &quot;-&quot;??_);_(@_)">
                  <c:v>25.136711277757815</c:v>
                </c:pt>
                <c:pt idx="1148" formatCode="_(&quot;$&quot;* #,##0.0_);_(&quot;$&quot;* \(#,##0.0\);_(&quot;$&quot;* &quot;-&quot;??_);_(@_)">
                  <c:v>18.479793537208433</c:v>
                </c:pt>
                <c:pt idx="1149" formatCode="_(&quot;$&quot;* #,##0.0_);_(&quot;$&quot;* \(#,##0.0\);_(&quot;$&quot;* &quot;-&quot;??_);_(@_)">
                  <c:v>28.126152987375001</c:v>
                </c:pt>
                <c:pt idx="1150" formatCode="_(&quot;$&quot;* #,##0.0_);_(&quot;$&quot;* \(#,##0.0\);_(&quot;$&quot;* &quot;-&quot;??_);_(@_)">
                  <c:v>16.018319814911024</c:v>
                </c:pt>
                <c:pt idx="1151" formatCode="_(&quot;$&quot;* #,##0.0_);_(&quot;$&quot;* \(#,##0.0\);_(&quot;$&quot;* &quot;-&quot;??_);_(@_)">
                  <c:v>27.133669633917425</c:v>
                </c:pt>
                <c:pt idx="1152" formatCode="_(&quot;$&quot;* #,##0.0_);_(&quot;$&quot;* \(#,##0.0\);_(&quot;$&quot;* &quot;-&quot;??_);_(@_)">
                  <c:v>31.944660241180667</c:v>
                </c:pt>
                <c:pt idx="1153" formatCode="_(&quot;$&quot;* #,##0.0_);_(&quot;$&quot;* \(#,##0.0\);_(&quot;$&quot;* &quot;-&quot;??_);_(@_)">
                  <c:v>21.816781197648439</c:v>
                </c:pt>
                <c:pt idx="1154" formatCode="_(&quot;$&quot;* #,##0.0_);_(&quot;$&quot;* \(#,##0.0\);_(&quot;$&quot;* &quot;-&quot;??_);_(@_)">
                  <c:v>35.187556252833716</c:v>
                </c:pt>
                <c:pt idx="1155" formatCode="_(&quot;$&quot;* #,##0.0_);_(&quot;$&quot;* \(#,##0.0\);_(&quot;$&quot;* &quot;-&quot;??_);_(@_)">
                  <c:v>21.163904377134276</c:v>
                </c:pt>
                <c:pt idx="1156" formatCode="_(&quot;$&quot;* #,##0.0_);_(&quot;$&quot;* \(#,##0.0\);_(&quot;$&quot;* &quot;-&quot;??_);_(@_)">
                  <c:v>22.30358974457031</c:v>
                </c:pt>
                <c:pt idx="1157" formatCode="_(&quot;$&quot;* #,##0.0_);_(&quot;$&quot;* \(#,##0.0\);_(&quot;$&quot;* &quot;-&quot;??_);_(@_)">
                  <c:v>26.366740201837395</c:v>
                </c:pt>
                <c:pt idx="1158" formatCode="_(&quot;$&quot;* #,##0.0_);_(&quot;$&quot;* \(#,##0.0\);_(&quot;$&quot;* &quot;-&quot;??_);_(@_)">
                  <c:v>20.314479026472092</c:v>
                </c:pt>
                <c:pt idx="1159" formatCode="_(&quot;$&quot;* #,##0.0_);_(&quot;$&quot;* \(#,##0.0\);_(&quot;$&quot;* &quot;-&quot;??_);_(@_)">
                  <c:v>33.221376941242191</c:v>
                </c:pt>
                <c:pt idx="1160" formatCode="_(&quot;$&quot;* #,##0.0_);_(&quot;$&quot;* \(#,##0.0\);_(&quot;$&quot;* &quot;-&quot;??_);_(@_)">
                  <c:v>15.571939680160549</c:v>
                </c:pt>
                <c:pt idx="1161" formatCode="_(&quot;$&quot;* #,##0.0_);_(&quot;$&quot;* \(#,##0.0\);_(&quot;$&quot;* &quot;-&quot;??_);_(@_)">
                  <c:v>24.554694041906249</c:v>
                </c:pt>
                <c:pt idx="1162" formatCode="_(&quot;$&quot;* #,##0.0_);_(&quot;$&quot;* \(#,##0.0\);_(&quot;$&quot;* &quot;-&quot;??_);_(@_)">
                  <c:v>31.356766826031254</c:v>
                </c:pt>
                <c:pt idx="1163" formatCode="_(&quot;$&quot;* #,##0.0_);_(&quot;$&quot;* \(#,##0.0\);_(&quot;$&quot;* &quot;-&quot;??_);_(@_)">
                  <c:v>20.589323565102259</c:v>
                </c:pt>
                <c:pt idx="1164" formatCode="_(&quot;$&quot;* #,##0.0_);_(&quot;$&quot;* \(#,##0.0\);_(&quot;$&quot;* &quot;-&quot;??_);_(@_)">
                  <c:v>34.655591976593747</c:v>
                </c:pt>
                <c:pt idx="1165" formatCode="_(&quot;$&quot;* #,##0.0_);_(&quot;$&quot;* \(#,##0.0\);_(&quot;$&quot;* &quot;-&quot;??_);_(@_)">
                  <c:v>18.935647930044436</c:v>
                </c:pt>
                <c:pt idx="1166" formatCode="_(&quot;$&quot;* #,##0.0_);_(&quot;$&quot;* \(#,##0.0\);_(&quot;$&quot;* &quot;-&quot;??_);_(@_)">
                  <c:v>20.952671918397062</c:v>
                </c:pt>
                <c:pt idx="1167" formatCode="_(&quot;$&quot;* #,##0.0_);_(&quot;$&quot;* \(#,##0.0\);_(&quot;$&quot;* &quot;-&quot;??_);_(@_)">
                  <c:v>24.109029245506836</c:v>
                </c:pt>
                <c:pt idx="1168" formatCode="_(&quot;$&quot;* #,##0.0_);_(&quot;$&quot;* \(#,##0.0\);_(&quot;$&quot;* &quot;-&quot;??_);_(@_)">
                  <c:v>17.169644990282229</c:v>
                </c:pt>
                <c:pt idx="1169" formatCode="_(&quot;$&quot;* #,##0.0_);_(&quot;$&quot;* \(#,##0.0\);_(&quot;$&quot;* &quot;-&quot;??_);_(@_)">
                  <c:v>29.345161306257811</c:v>
                </c:pt>
                <c:pt idx="1170" formatCode="_(&quot;$&quot;* #,##0.0_);_(&quot;$&quot;* \(#,##0.0\);_(&quot;$&quot;* &quot;-&quot;??_);_(@_)">
                  <c:v>15.567901510137723</c:v>
                </c:pt>
                <c:pt idx="1171" formatCode="_(&quot;$&quot;* #,##0.0_);_(&quot;$&quot;* \(#,##0.0\);_(&quot;$&quot;* &quot;-&quot;??_);_(@_)">
                  <c:v>17.981518680534609</c:v>
                </c:pt>
                <c:pt idx="1172" formatCode="_(&quot;$&quot;* #,##0.0_);_(&quot;$&quot;* \(#,##0.0\);_(&quot;$&quot;* &quot;-&quot;??_);_(@_)">
                  <c:v>20.697063755855087</c:v>
                </c:pt>
                <c:pt idx="1173" formatCode="_(&quot;$&quot;* #,##0.0_);_(&quot;$&quot;* \(#,##0.0\);_(&quot;$&quot;* &quot;-&quot;??_);_(@_)">
                  <c:v>16.499955635151014</c:v>
                </c:pt>
                <c:pt idx="1174" formatCode="_(&quot;$&quot;* #,##0.0_);_(&quot;$&quot;* \(#,##0.0\);_(&quot;$&quot;* &quot;-&quot;??_);_(@_)">
                  <c:v>24.89084524809137</c:v>
                </c:pt>
                <c:pt idx="1175" formatCode="_(&quot;$&quot;* #,##0.0_);_(&quot;$&quot;* \(#,##0.0\);_(&quot;$&quot;* &quot;-&quot;??_);_(@_)">
                  <c:v>15.535118240000001</c:v>
                </c:pt>
                <c:pt idx="1176" formatCode="_(&quot;$&quot;* #,##0.0_);_(&quot;$&quot;* \(#,##0.0\);_(&quot;$&quot;* &quot;-&quot;??_);_(@_)">
                  <c:v>19.541836951198551</c:v>
                </c:pt>
                <c:pt idx="1177" formatCode="_(&quot;$&quot;* #,##0.0_);_(&quot;$&quot;* \(#,##0.0\);_(&quot;$&quot;* &quot;-&quot;??_);_(@_)">
                  <c:v>23.351730981146243</c:v>
                </c:pt>
                <c:pt idx="1178" formatCode="_(&quot;$&quot;* #,##0.0_);_(&quot;$&quot;* \(#,##0.0\);_(&quot;$&quot;* &quot;-&quot;??_);_(@_)">
                  <c:v>17.52342648594335</c:v>
                </c:pt>
                <c:pt idx="1179" formatCode="_(&quot;$&quot;* #,##0.0_);_(&quot;$&quot;* \(#,##0.0\);_(&quot;$&quot;* &quot;-&quot;??_);_(@_)">
                  <c:v>26.68053213144599</c:v>
                </c:pt>
                <c:pt idx="1180" formatCode="_(&quot;$&quot;* #,##0.0_);_(&quot;$&quot;* \(#,##0.0\);_(&quot;$&quot;* &quot;-&quot;??_);_(@_)">
                  <c:v>16.408372341396888</c:v>
                </c:pt>
                <c:pt idx="1181" formatCode="_(&quot;$&quot;* #,##0.0_);_(&quot;$&quot;* \(#,##0.0\);_(&quot;$&quot;* &quot;-&quot;??_);_(@_)">
                  <c:v>25.746653198014158</c:v>
                </c:pt>
                <c:pt idx="1182" formatCode="_(&quot;$&quot;* #,##0.0_);_(&quot;$&quot;* \(#,##0.0\);_(&quot;$&quot;* &quot;-&quot;??_);_(@_)">
                  <c:v>31.308347188268712</c:v>
                </c:pt>
                <c:pt idx="1183" formatCode="_(&quot;$&quot;* #,##0.0_);_(&quot;$&quot;* \(#,##0.0\);_(&quot;$&quot;* &quot;-&quot;??_);_(@_)">
                  <c:v>22.132097742295588</c:v>
                </c:pt>
                <c:pt idx="1184" formatCode="_(&quot;$&quot;* #,##0.0_);_(&quot;$&quot;* \(#,##0.0\);_(&quot;$&quot;* &quot;-&quot;??_);_(@_)">
                  <c:v>41.809405665875005</c:v>
                </c:pt>
                <c:pt idx="1185" formatCode="_(&quot;$&quot;* #,##0.0_);_(&quot;$&quot;* \(#,##0.0\);_(&quot;$&quot;* &quot;-&quot;??_);_(@_)">
                  <c:v>20.517054277960941</c:v>
                </c:pt>
                <c:pt idx="1186" formatCode="_(&quot;$&quot;* #,##0.0_);_(&quot;$&quot;* \(#,##0.0\);_(&quot;$&quot;* &quot;-&quot;??_);_(@_)">
                  <c:v>21.60179807644765</c:v>
                </c:pt>
                <c:pt idx="1187" formatCode="_(&quot;$&quot;* #,##0.0_);_(&quot;$&quot;* \(#,##0.0\);_(&quot;$&quot;* &quot;-&quot;??_);_(@_)">
                  <c:v>28.37530065983233</c:v>
                </c:pt>
                <c:pt idx="1188" formatCode="_(&quot;$&quot;* #,##0.0_);_(&quot;$&quot;* \(#,##0.0\);_(&quot;$&quot;* &quot;-&quot;??_);_(@_)">
                  <c:v>17.064656058156739</c:v>
                </c:pt>
                <c:pt idx="1189" formatCode="_(&quot;$&quot;* #,##0.0_);_(&quot;$&quot;* \(#,##0.0\);_(&quot;$&quot;* &quot;-&quot;??_);_(@_)">
                  <c:v>33.973519670761725</c:v>
                </c:pt>
                <c:pt idx="1190" formatCode="_(&quot;$&quot;* #,##0.0_);_(&quot;$&quot;* \(#,##0.0\);_(&quot;$&quot;* &quot;-&quot;??_);_(@_)">
                  <c:v>15.506537774157344</c:v>
                </c:pt>
                <c:pt idx="1191" formatCode="_(&quot;$&quot;* #,##0.0_);_(&quot;$&quot;* \(#,##0.0\);_(&quot;$&quot;* &quot;-&quot;??_);_(@_)">
                  <c:v>17.582091080070647</c:v>
                </c:pt>
                <c:pt idx="1192" formatCode="_(&quot;$&quot;* #,##0.0_);_(&quot;$&quot;* \(#,##0.0\);_(&quot;$&quot;* &quot;-&quot;??_);_(@_)">
                  <c:v>19.642624041102327</c:v>
                </c:pt>
                <c:pt idx="1193" formatCode="_(&quot;$&quot;* #,##0.0_);_(&quot;$&quot;* \(#,##0.0\);_(&quot;$&quot;* &quot;-&quot;??_);_(@_)">
                  <c:v>16.659621289642487</c:v>
                </c:pt>
                <c:pt idx="1194" formatCode="_(&quot;$&quot;* #,##0.0_);_(&quot;$&quot;* \(#,##0.0\);_(&quot;$&quot;* &quot;-&quot;??_);_(@_)">
                  <c:v>22.234806933433713</c:v>
                </c:pt>
                <c:pt idx="1195" formatCode="_(&quot;$&quot;* #,##0.0_);_(&quot;$&quot;* \(#,##0.0\);_(&quot;$&quot;* &quot;-&quot;??_);_(@_)">
                  <c:v>15.377259175999999</c:v>
                </c:pt>
                <c:pt idx="1196" formatCode="_(&quot;$&quot;* #,##0.0_);_(&quot;$&quot;* \(#,##0.0\);_(&quot;$&quot;* &quot;-&quot;??_);_(@_)">
                  <c:v>17.123060389945309</c:v>
                </c:pt>
                <c:pt idx="1197" formatCode="_(&quot;$&quot;* #,##0.0_);_(&quot;$&quot;* \(#,##0.0\);_(&quot;$&quot;* &quot;-&quot;??_);_(@_)">
                  <c:v>18.201808919328123</c:v>
                </c:pt>
                <c:pt idx="1198" formatCode="_(&quot;$&quot;* #,##0.0_);_(&quot;$&quot;* \(#,##0.0\);_(&quot;$&quot;* &quot;-&quot;??_);_(@_)">
                  <c:v>15.247537406000001</c:v>
                </c:pt>
                <c:pt idx="1199" formatCode="_(&quot;$&quot;* #,##0.0_);_(&quot;$&quot;* \(#,##0.0\);_(&quot;$&quot;* &quot;-&quot;??_);_(@_)">
                  <c:v>19.318998504048487</c:v>
                </c:pt>
                <c:pt idx="1200" formatCode="_(&quot;$&quot;* #,##0.0_);_(&quot;$&quot;* \(#,##0.0\);_(&quot;$&quot;* &quot;-&quot;??_);_(@_)">
                  <c:v>14.493052314</c:v>
                </c:pt>
                <c:pt idx="1201" formatCode="_(&quot;$&quot;* #,##0.0_);_(&quot;$&quot;* \(#,##0.0\);_(&quot;$&quot;* &quot;-&quot;??_);_(@_)">
                  <c:v>19.960585402208981</c:v>
                </c:pt>
                <c:pt idx="1202" formatCode="_(&quot;$&quot;* #,##0.0_);_(&quot;$&quot;* \(#,##0.0\);_(&quot;$&quot;* &quot;-&quot;??_);_(@_)">
                  <c:v>21.048321306470228</c:v>
                </c:pt>
                <c:pt idx="1203" formatCode="_(&quot;$&quot;* #,##0.0_);_(&quot;$&quot;* \(#,##0.0\);_(&quot;$&quot;* &quot;-&quot;??_);_(@_)">
                  <c:v>17.597768606682681</c:v>
                </c:pt>
                <c:pt idx="1204" formatCode="_(&quot;$&quot;* #,##0.0_);_(&quot;$&quot;* \(#,##0.0\);_(&quot;$&quot;* &quot;-&quot;??_);_(@_)">
                  <c:v>24.38523752217969</c:v>
                </c:pt>
                <c:pt idx="1205" formatCode="_(&quot;$&quot;* #,##0.0_);_(&quot;$&quot;* \(#,##0.0\);_(&quot;$&quot;* &quot;-&quot;??_);_(@_)">
                  <c:v>15.205165416843752</c:v>
                </c:pt>
                <c:pt idx="1206" formatCode="_(&quot;$&quot;* #,##0.0_);_(&quot;$&quot;* \(#,##0.0\);_(&quot;$&quot;* &quot;-&quot;??_);_(@_)">
                  <c:v>17.566510988000001</c:v>
                </c:pt>
                <c:pt idx="1207" formatCode="_(&quot;$&quot;* #,##0.0_);_(&quot;$&quot;* \(#,##0.0\);_(&quot;$&quot;* &quot;-&quot;??_);_(@_)">
                  <c:v>18.950415474941067</c:v>
                </c:pt>
                <c:pt idx="1208" formatCode="_(&quot;$&quot;* #,##0.0_);_(&quot;$&quot;* \(#,##0.0\);_(&quot;$&quot;* &quot;-&quot;??_);_(@_)">
                  <c:v>16.657258651999999</c:v>
                </c:pt>
                <c:pt idx="1209" formatCode="_(&quot;$&quot;* #,##0.0_);_(&quot;$&quot;* \(#,##0.0\);_(&quot;$&quot;* &quot;-&quot;??_);_(@_)">
                  <c:v>19.869341218838237</c:v>
                </c:pt>
                <c:pt idx="1210" formatCode="_(&quot;$&quot;* #,##0.0_);_(&quot;$&quot;* \(#,##0.0\);_(&quot;$&quot;* &quot;-&quot;??_);_(@_)">
                  <c:v>15.806190854</c:v>
                </c:pt>
                <c:pt idx="1211" formatCode="_(&quot;$&quot;* #,##0.0_);_(&quot;$&quot;* \(#,##0.0\);_(&quot;$&quot;* &quot;-&quot;??_);_(@_)">
                  <c:v>18.417501947572909</c:v>
                </c:pt>
                <c:pt idx="1212" formatCode="_(&quot;$&quot;* #,##0.0_);_(&quot;$&quot;* \(#,##0.0\);_(&quot;$&quot;* &quot;-&quot;??_);_(@_)">
                  <c:v>20.806449742527082</c:v>
                </c:pt>
                <c:pt idx="1213" formatCode="_(&quot;$&quot;* #,##0.0_);_(&quot;$&quot;* \(#,##0.0\);_(&quot;$&quot;* &quot;-&quot;??_);_(@_)">
                  <c:v>16.543437589901373</c:v>
                </c:pt>
                <c:pt idx="1214" formatCode="_(&quot;$&quot;* #,##0.0_);_(&quot;$&quot;* \(#,##0.0\);_(&quot;$&quot;* &quot;-&quot;??_);_(@_)">
                  <c:v>25.097513655812506</c:v>
                </c:pt>
                <c:pt idx="1215" formatCode="_(&quot;$&quot;* #,##0.0_);_(&quot;$&quot;* \(#,##0.0\);_(&quot;$&quot;* &quot;-&quot;??_);_(@_)">
                  <c:v>15.046872451914307</c:v>
                </c:pt>
                <c:pt idx="1216" formatCode="_(&quot;$&quot;* #,##0.0_);_(&quot;$&quot;* \(#,##0.0\);_(&quot;$&quot;* &quot;-&quot;??_);_(@_)">
                  <c:v>16.4770666205</c:v>
                </c:pt>
                <c:pt idx="1217" formatCode="_(&quot;$&quot;* #,##0.0_);_(&quot;$&quot;* \(#,##0.0\);_(&quot;$&quot;* &quot;-&quot;??_);_(@_)">
                  <c:v>17.356332218118318</c:v>
                </c:pt>
                <c:pt idx="1218" formatCode="_(&quot;$&quot;* #,##0.0_);_(&quot;$&quot;* \(#,##0.0\);_(&quot;$&quot;* &quot;-&quot;??_);_(@_)">
                  <c:v>15.257075664</c:v>
                </c:pt>
                <c:pt idx="1219" formatCode="_(&quot;$&quot;* #,##0.0_);_(&quot;$&quot;* \(#,##0.0\);_(&quot;$&quot;* &quot;-&quot;??_);_(@_)">
                  <c:v>19.586712531397076</c:v>
                </c:pt>
                <c:pt idx="1220" formatCode="_(&quot;$&quot;* #,##0.0_);_(&quot;$&quot;* \(#,##0.0\);_(&quot;$&quot;* &quot;-&quot;??_);_(@_)">
                  <c:v>14.101854106000003</c:v>
                </c:pt>
                <c:pt idx="1221" formatCode="_(&quot;$&quot;* #,##0.0_);_(&quot;$&quot;* \(#,##0.0\);_(&quot;$&quot;* &quot;-&quot;??_);_(@_)">
                  <c:v>17.367484304973939</c:v>
                </c:pt>
                <c:pt idx="1222" formatCode="_(&quot;$&quot;* #,##0.0_);_(&quot;$&quot;* \(#,##0.0\);_(&quot;$&quot;* &quot;-&quot;??_);_(@_)">
                  <c:v>19.141936485422303</c:v>
                </c:pt>
                <c:pt idx="1223" formatCode="_(&quot;$&quot;* #,##0.0_);_(&quot;$&quot;* \(#,##0.0\);_(&quot;$&quot;* &quot;-&quot;??_);_(@_)">
                  <c:v>15.924398988365047</c:v>
                </c:pt>
                <c:pt idx="1224" formatCode="_(&quot;$&quot;* #,##0.0_);_(&quot;$&quot;* \(#,##0.0\);_(&quot;$&quot;* &quot;-&quot;??_);_(@_)">
                  <c:v>24.174417140422655</c:v>
                </c:pt>
                <c:pt idx="1225" formatCode="_(&quot;$&quot;* #,##0.0_);_(&quot;$&quot;* \(#,##0.0\);_(&quot;$&quot;* &quot;-&quot;??_);_(@_)">
                  <c:v>14.533577080000001</c:v>
                </c:pt>
                <c:pt idx="1226" formatCode="_(&quot;$&quot;* #,##0.0_);_(&quot;$&quot;* \(#,##0.0\);_(&quot;$&quot;* &quot;-&quot;??_);_(@_)">
                  <c:v>22.650598273787455</c:v>
                </c:pt>
                <c:pt idx="1227" formatCode="_(&quot;$&quot;* #,##0.0_);_(&quot;$&quot;* \(#,##0.0\);_(&quot;$&quot;* &quot;-&quot;??_);_(@_)">
                  <c:v>27.700302594227537</c:v>
                </c:pt>
                <c:pt idx="1228" formatCode="_(&quot;$&quot;* #,##0.0_);_(&quot;$&quot;* \(#,##0.0\);_(&quot;$&quot;* &quot;-&quot;??_);_(@_)">
                  <c:v>19.038072495318705</c:v>
                </c:pt>
                <c:pt idx="1229" formatCode="_(&quot;$&quot;* #,##0.0_);_(&quot;$&quot;* \(#,##0.0\);_(&quot;$&quot;* &quot;-&quot;??_);_(@_)">
                  <c:v>30.777854606277344</c:v>
                </c:pt>
                <c:pt idx="1230" formatCode="_(&quot;$&quot;* #,##0.0_);_(&quot;$&quot;* \(#,##0.0\);_(&quot;$&quot;* &quot;-&quot;??_);_(@_)">
                  <c:v>15.754341252379856</c:v>
                </c:pt>
                <c:pt idx="1231" formatCode="_(&quot;$&quot;* #,##0.0_);_(&quot;$&quot;* \(#,##0.0\);_(&quot;$&quot;* &quot;-&quot;??_);_(@_)">
                  <c:v>16.227453168288228</c:v>
                </c:pt>
                <c:pt idx="1232" formatCode="_(&quot;$&quot;* #,##0.0_);_(&quot;$&quot;* \(#,##0.0\);_(&quot;$&quot;* &quot;-&quot;??_);_(@_)">
                  <c:v>19.711171831767221</c:v>
                </c:pt>
                <c:pt idx="1233" formatCode="_(&quot;$&quot;* #,##0.0_);_(&quot;$&quot;* \(#,##0.0\);_(&quot;$&quot;* &quot;-&quot;??_);_(@_)">
                  <c:v>15.311028179620905</c:v>
                </c:pt>
                <c:pt idx="1234" formatCode="_(&quot;$&quot;* #,##0.0_);_(&quot;$&quot;* \(#,##0.0\);_(&quot;$&quot;* &quot;-&quot;??_);_(@_)">
                  <c:v>21.625638441335937</c:v>
                </c:pt>
                <c:pt idx="1235" formatCode="_(&quot;$&quot;* #,##0.0_);_(&quot;$&quot;* \(#,##0.0\);_(&quot;$&quot;* &quot;-&quot;??_);_(@_)">
                  <c:v>14.066206750549277</c:v>
                </c:pt>
                <c:pt idx="1236" formatCode="_(&quot;$&quot;* #,##0.0_);_(&quot;$&quot;* \(#,##0.0\);_(&quot;$&quot;* &quot;-&quot;??_);_(@_)">
                  <c:v>20.791169212992191</c:v>
                </c:pt>
                <c:pt idx="1237" formatCode="_(&quot;$&quot;* #,##0.0_);_(&quot;$&quot;* \(#,##0.0\);_(&quot;$&quot;* &quot;-&quot;??_);_(@_)">
                  <c:v>23.726161494093752</c:v>
                </c:pt>
                <c:pt idx="1238" formatCode="_(&quot;$&quot;* #,##0.0_);_(&quot;$&quot;* \(#,##0.0\);_(&quot;$&quot;* &quot;-&quot;??_);_(@_)">
                  <c:v>18.764412713674318</c:v>
                </c:pt>
                <c:pt idx="1239" formatCode="_(&quot;$&quot;* #,##0.0_);_(&quot;$&quot;* \(#,##0.0\);_(&quot;$&quot;* &quot;-&quot;??_);_(@_)">
                  <c:v>28.575613770531248</c:v>
                </c:pt>
                <c:pt idx="1240" formatCode="_(&quot;$&quot;* #,##0.0_);_(&quot;$&quot;* \(#,##0.0\);_(&quot;$&quot;* &quot;-&quot;??_);_(@_)">
                  <c:v>17.253916407257943</c:v>
                </c:pt>
                <c:pt idx="1241" formatCode="_(&quot;$&quot;* #,##0.0_);_(&quot;$&quot;* \(#,##0.0\);_(&quot;$&quot;* &quot;-&quot;??_);_(@_)">
                  <c:v>17.004862466448525</c:v>
                </c:pt>
                <c:pt idx="1242" formatCode="_(&quot;$&quot;* #,##0.0_);_(&quot;$&quot;* \(#,##0.0\);_(&quot;$&quot;* &quot;-&quot;??_);_(@_)">
                  <c:v>18.666935899907255</c:v>
                </c:pt>
                <c:pt idx="1243" formatCode="_(&quot;$&quot;* #,##0.0_);_(&quot;$&quot;* \(#,##0.0\);_(&quot;$&quot;* &quot;-&quot;??_);_(@_)">
                  <c:v>15.91077040420987</c:v>
                </c:pt>
                <c:pt idx="1244" formatCode="_(&quot;$&quot;* #,##0.0_);_(&quot;$&quot;* \(#,##0.0\);_(&quot;$&quot;* &quot;-&quot;??_);_(@_)">
                  <c:v>20.543978938610046</c:v>
                </c:pt>
                <c:pt idx="1245" formatCode="_(&quot;$&quot;* #,##0.0_);_(&quot;$&quot;* \(#,##0.0\);_(&quot;$&quot;* &quot;-&quot;??_);_(@_)">
                  <c:v>15.132643823999999</c:v>
                </c:pt>
                <c:pt idx="1246" formatCode="_(&quot;$&quot;* #,##0.0_);_(&quot;$&quot;* \(#,##0.0\);_(&quot;$&quot;* &quot;-&quot;??_);_(@_)">
                  <c:v>18.294886544473847</c:v>
                </c:pt>
                <c:pt idx="1247" formatCode="_(&quot;$&quot;* #,##0.0_);_(&quot;$&quot;* \(#,##0.0\);_(&quot;$&quot;* &quot;-&quot;??_);_(@_)">
                  <c:v>21.820674155762443</c:v>
                </c:pt>
                <c:pt idx="1248" formatCode="_(&quot;$&quot;* #,##0.0_);_(&quot;$&quot;* \(#,##0.0\);_(&quot;$&quot;* &quot;-&quot;??_);_(@_)">
                  <c:v>16.029082827634582</c:v>
                </c:pt>
                <c:pt idx="1249" formatCode="_(&quot;$&quot;* #,##0.0_);_(&quot;$&quot;* \(#,##0.0\);_(&quot;$&quot;* &quot;-&quot;??_);_(@_)">
                  <c:v>25.402950068699845</c:v>
                </c:pt>
                <c:pt idx="1250" formatCode="_(&quot;$&quot;* #,##0.0_);_(&quot;$&quot;* \(#,##0.0\);_(&quot;$&quot;* &quot;-&quot;??_);_(@_)">
                  <c:v>14.937297326448322</c:v>
                </c:pt>
                <c:pt idx="1251" formatCode="_(&quot;$&quot;* #,##0.0_);_(&quot;$&quot;* \(#,##0.0\);_(&quot;$&quot;* &quot;-&quot;??_);_(@_)">
                  <c:v>17.604652497662308</c:v>
                </c:pt>
                <c:pt idx="1252" formatCode="_(&quot;$&quot;* #,##0.0_);_(&quot;$&quot;* \(#,##0.0\);_(&quot;$&quot;* &quot;-&quot;??_);_(@_)">
                  <c:v>19.624921903225101</c:v>
                </c:pt>
                <c:pt idx="1253" formatCode="_(&quot;$&quot;* #,##0.0_);_(&quot;$&quot;* \(#,##0.0\);_(&quot;$&quot;* &quot;-&quot;??_);_(@_)">
                  <c:v>15.759364809915557</c:v>
                </c:pt>
                <c:pt idx="1254" formatCode="_(&quot;$&quot;* #,##0.0_);_(&quot;$&quot;* \(#,##0.0\);_(&quot;$&quot;* &quot;-&quot;??_);_(@_)">
                  <c:v>23.43362382846777</c:v>
                </c:pt>
                <c:pt idx="1255" formatCode="_(&quot;$&quot;* #,##0.0_);_(&quot;$&quot;* \(#,##0.0\);_(&quot;$&quot;* &quot;-&quot;??_);_(@_)">
                  <c:v>15.382193153042225</c:v>
                </c:pt>
                <c:pt idx="1256" formatCode="_(&quot;$&quot;* #,##0.0_);_(&quot;$&quot;* \(#,##0.0\);_(&quot;$&quot;* &quot;-&quot;??_);_(@_)">
                  <c:v>21.198534021373124</c:v>
                </c:pt>
                <c:pt idx="1257" formatCode="_(&quot;$&quot;* #,##0.0_);_(&quot;$&quot;* \(#,##0.0\);_(&quot;$&quot;* &quot;-&quot;??_);_(@_)">
                  <c:v>25.471009245536312</c:v>
                </c:pt>
                <c:pt idx="1258" formatCode="_(&quot;$&quot;* #,##0.0_);_(&quot;$&quot;* \(#,##0.0\);_(&quot;$&quot;* &quot;-&quot;??_);_(@_)">
                  <c:v>18.432507708328124</c:v>
                </c:pt>
                <c:pt idx="1259" formatCode="_(&quot;$&quot;* #,##0.0_);_(&quot;$&quot;* \(#,##0.0\);_(&quot;$&quot;* &quot;-&quot;??_);_(@_)">
                  <c:v>31.365062281789061</c:v>
                </c:pt>
                <c:pt idx="1260" formatCode="_(&quot;$&quot;* #,##0.0_);_(&quot;$&quot;* \(#,##0.0\);_(&quot;$&quot;* &quot;-&quot;??_);_(@_)">
                  <c:v>16.310868423551348</c:v>
                </c:pt>
                <c:pt idx="1261" formatCode="_(&quot;$&quot;* #,##0.0_);_(&quot;$&quot;* \(#,##0.0\);_(&quot;$&quot;* &quot;-&quot;??_);_(@_)">
                  <c:v>19.837091944995116</c:v>
                </c:pt>
                <c:pt idx="1262" formatCode="_(&quot;$&quot;* #,##0.0_);_(&quot;$&quot;* \(#,##0.0\);_(&quot;$&quot;* &quot;-&quot;??_);_(@_)">
                  <c:v>22.433245296312503</c:v>
                </c:pt>
                <c:pt idx="1263" formatCode="_(&quot;$&quot;* #,##0.0_);_(&quot;$&quot;* \(#,##0.0\);_(&quot;$&quot;* &quot;-&quot;??_);_(@_)">
                  <c:v>17.190772993615578</c:v>
                </c:pt>
                <c:pt idx="1264" formatCode="_(&quot;$&quot;* #,##0.0_);_(&quot;$&quot;* \(#,##0.0\);_(&quot;$&quot;* &quot;-&quot;??_);_(@_)">
                  <c:v>25.4183385587666</c:v>
                </c:pt>
                <c:pt idx="1265" formatCode="_(&quot;$&quot;* #,##0.0_);_(&quot;$&quot;* \(#,##0.0\);_(&quot;$&quot;* &quot;-&quot;??_);_(@_)">
                  <c:v>15.59519475557957</c:v>
                </c:pt>
                <c:pt idx="1266" formatCode="_(&quot;$&quot;* #,##0.0_);_(&quot;$&quot;* \(#,##0.0\);_(&quot;$&quot;* &quot;-&quot;??_);_(@_)">
                  <c:v>19.742333187179689</c:v>
                </c:pt>
                <c:pt idx="1267" formatCode="_(&quot;$&quot;* #,##0.0_);_(&quot;$&quot;* \(#,##0.0\);_(&quot;$&quot;* &quot;-&quot;??_);_(@_)">
                  <c:v>21.22826550068066</c:v>
                </c:pt>
                <c:pt idx="1268" formatCode="_(&quot;$&quot;* #,##0.0_);_(&quot;$&quot;* \(#,##0.0\);_(&quot;$&quot;* &quot;-&quot;??_);_(@_)">
                  <c:v>18.371588401410158</c:v>
                </c:pt>
                <c:pt idx="1269" formatCode="_(&quot;$&quot;* #,##0.0_);_(&quot;$&quot;* \(#,##0.0\);_(&quot;$&quot;* &quot;-&quot;??_);_(@_)">
                  <c:v>27.440553925557616</c:v>
                </c:pt>
                <c:pt idx="1270" formatCode="_(&quot;$&quot;* #,##0.0_);_(&quot;$&quot;* \(#,##0.0\);_(&quot;$&quot;* &quot;-&quot;??_);_(@_)">
                  <c:v>16.005614049587646</c:v>
                </c:pt>
                <c:pt idx="1271" formatCode="_(&quot;$&quot;* #,##0.0_);_(&quot;$&quot;* \(#,##0.0\);_(&quot;$&quot;* &quot;-&quot;??_);_(@_)">
                  <c:v>23.809032941892241</c:v>
                </c:pt>
                <c:pt idx="1272" formatCode="_(&quot;$&quot;* #,##0.0_);_(&quot;$&quot;* \(#,##0.0\);_(&quot;$&quot;* &quot;-&quot;??_);_(@_)">
                  <c:v>27.732235238788089</c:v>
                </c:pt>
                <c:pt idx="1273" formatCode="_(&quot;$&quot;* #,##0.0_);_(&quot;$&quot;* \(#,##0.0\);_(&quot;$&quot;* &quot;-&quot;??_);_(@_)">
                  <c:v>17.759976024003372</c:v>
                </c:pt>
                <c:pt idx="1274" formatCode="_(&quot;$&quot;* #,##0.0_);_(&quot;$&quot;* \(#,##0.0\);_(&quot;$&quot;* &quot;-&quot;??_);_(@_)">
                  <c:v>32.399679708843742</c:v>
                </c:pt>
                <c:pt idx="1275" formatCode="_(&quot;$&quot;* #,##0.0_);_(&quot;$&quot;* \(#,##0.0\);_(&quot;$&quot;* &quot;-&quot;??_);_(@_)">
                  <c:v>16.999974525683591</c:v>
                </c:pt>
                <c:pt idx="1276" formatCode="_(&quot;$&quot;* #,##0.0_);_(&quot;$&quot;* \(#,##0.0\);_(&quot;$&quot;* &quot;-&quot;??_);_(@_)">
                  <c:v>25.708359404183589</c:v>
                </c:pt>
                <c:pt idx="1277" formatCode="_(&quot;$&quot;* #,##0.0_);_(&quot;$&quot;* \(#,##0.0\);_(&quot;$&quot;* &quot;-&quot;??_);_(@_)">
                  <c:v>29.312763183181648</c:v>
                </c:pt>
                <c:pt idx="1278" formatCode="_(&quot;$&quot;* #,##0.0_);_(&quot;$&quot;* \(#,##0.0\);_(&quot;$&quot;* &quot;-&quot;??_);_(@_)">
                  <c:v>22.523285332821288</c:v>
                </c:pt>
                <c:pt idx="1279" formatCode="_(&quot;$&quot;* #,##0.0_);_(&quot;$&quot;* \(#,##0.0\);_(&quot;$&quot;* &quot;-&quot;??_);_(@_)">
                  <c:v>33.666028285224613</c:v>
                </c:pt>
                <c:pt idx="1280" formatCode="_(&quot;$&quot;* #,##0.0_);_(&quot;$&quot;* \(#,##0.0\);_(&quot;$&quot;* &quot;-&quot;??_);_(@_)">
                  <c:v>19.258546490990316</c:v>
                </c:pt>
                <c:pt idx="1281" formatCode="_(&quot;$&quot;* #,##0.0_);_(&quot;$&quot;* \(#,##0.0\);_(&quot;$&quot;* &quot;-&quot;??_);_(@_)">
                  <c:v>17.000325920481604</c:v>
                </c:pt>
                <c:pt idx="1282" formatCode="_(&quot;$&quot;* #,##0.0_);_(&quot;$&quot;* \(#,##0.0\);_(&quot;$&quot;* &quot;-&quot;??_);_(@_)">
                  <c:v>19.66472557909961</c:v>
                </c:pt>
                <c:pt idx="1283" formatCode="_(&quot;$&quot;* #,##0.0_);_(&quot;$&quot;* \(#,##0.0\);_(&quot;$&quot;* &quot;-&quot;??_);_(@_)">
                  <c:v>15.966212433999999</c:v>
                </c:pt>
                <c:pt idx="1284" formatCode="_(&quot;$&quot;* #,##0.0_);_(&quot;$&quot;* \(#,##0.0\);_(&quot;$&quot;* &quot;-&quot;??_);_(@_)">
                  <c:v>20.901285109248047</c:v>
                </c:pt>
                <c:pt idx="1285" formatCode="_(&quot;$&quot;* #,##0.0_);_(&quot;$&quot;* \(#,##0.0\);_(&quot;$&quot;* &quot;-&quot;??_);_(@_)">
                  <c:v>15.231092724</c:v>
                </c:pt>
                <c:pt idx="1286" formatCode="_(&quot;$&quot;* #,##0.0_);_(&quot;$&quot;* \(#,##0.0\);_(&quot;$&quot;* &quot;-&quot;??_);_(@_)">
                  <c:v>19.021536841351246</c:v>
                </c:pt>
                <c:pt idx="1287" formatCode="_(&quot;$&quot;* #,##0.0_);_(&quot;$&quot;* \(#,##0.0\);_(&quot;$&quot;* &quot;-&quot;??_);_(@_)">
                  <c:v>20.616962922104612</c:v>
                </c:pt>
                <c:pt idx="1288" formatCode="_(&quot;$&quot;* #,##0.0_);_(&quot;$&quot;* \(#,##0.0\);_(&quot;$&quot;* &quot;-&quot;??_);_(@_)">
                  <c:v>17.594684216502881</c:v>
                </c:pt>
                <c:pt idx="1289" formatCode="_(&quot;$&quot;* #,##0.0_);_(&quot;$&quot;* \(#,##0.0\);_(&quot;$&quot;* &quot;-&quot;??_);_(@_)">
                  <c:v>24.882589843107279</c:v>
                </c:pt>
                <c:pt idx="1290" formatCode="_(&quot;$&quot;* #,##0.0_);_(&quot;$&quot;* \(#,##0.0\);_(&quot;$&quot;* &quot;-&quot;??_);_(@_)">
                  <c:v>16.323654924862243</c:v>
                </c:pt>
                <c:pt idx="1291" formatCode="_(&quot;$&quot;* #,##0.0_);_(&quot;$&quot;* \(#,##0.0\);_(&quot;$&quot;* &quot;-&quot;??_);_(@_)">
                  <c:v>17.816572629741536</c:v>
                </c:pt>
                <c:pt idx="1292" formatCode="_(&quot;$&quot;* #,##0.0_);_(&quot;$&quot;* \(#,##0.0\);_(&quot;$&quot;* &quot;-&quot;??_);_(@_)">
                  <c:v>19.122592134138667</c:v>
                </c:pt>
                <c:pt idx="1293" formatCode="_(&quot;$&quot;* #,##0.0_);_(&quot;$&quot;* \(#,##0.0\);_(&quot;$&quot;* &quot;-&quot;??_);_(@_)">
                  <c:v>15.686834034</c:v>
                </c:pt>
                <c:pt idx="1294" formatCode="_(&quot;$&quot;* #,##0.0_);_(&quot;$&quot;* \(#,##0.0\);_(&quot;$&quot;* &quot;-&quot;??_);_(@_)">
                  <c:v>21.92563317055664</c:v>
                </c:pt>
                <c:pt idx="1295" formatCode="_(&quot;$&quot;* #,##0.0_);_(&quot;$&quot;* \(#,##0.0\);_(&quot;$&quot;* &quot;-&quot;??_);_(@_)">
                  <c:v>14.708065844</c:v>
                </c:pt>
                <c:pt idx="1296" formatCode="_(&quot;$&quot;* #,##0.0_);_(&quot;$&quot;* \(#,##0.0\);_(&quot;$&quot;* &quot;-&quot;??_);_(@_)">
                  <c:v>20.581806162216353</c:v>
                </c:pt>
                <c:pt idx="1297" formatCode="_(&quot;$&quot;* #,##0.0_);_(&quot;$&quot;* \(#,##0.0\);_(&quot;$&quot;* &quot;-&quot;??_);_(@_)">
                  <c:v>25.010979239593752</c:v>
                </c:pt>
                <c:pt idx="1298" formatCode="_(&quot;$&quot;* #,##0.0_);_(&quot;$&quot;* \(#,##0.0\);_(&quot;$&quot;* &quot;-&quot;??_);_(@_)">
                  <c:v>19.045015526548823</c:v>
                </c:pt>
                <c:pt idx="1299" formatCode="_(&quot;$&quot;* #,##0.0_);_(&quot;$&quot;* \(#,##0.0\);_(&quot;$&quot;* &quot;-&quot;??_);_(@_)">
                  <c:v>31.367123557718749</c:v>
                </c:pt>
                <c:pt idx="1300" formatCode="_(&quot;$&quot;* #,##0.0_);_(&quot;$&quot;* \(#,##0.0\);_(&quot;$&quot;* &quot;-&quot;??_);_(@_)">
                  <c:v>16.517410025407813</c:v>
                </c:pt>
                <c:pt idx="1301" formatCode="_(&quot;$&quot;* #,##0.0_);_(&quot;$&quot;* \(#,##0.0\);_(&quot;$&quot;* &quot;-&quot;??_);_(@_)">
                  <c:v>19.204440515155309</c:v>
                </c:pt>
                <c:pt idx="1302" formatCode="_(&quot;$&quot;* #,##0.0_);_(&quot;$&quot;* \(#,##0.0\);_(&quot;$&quot;* &quot;-&quot;??_);_(@_)">
                  <c:v>24.306693341089115</c:v>
                </c:pt>
                <c:pt idx="1303" formatCode="_(&quot;$&quot;* #,##0.0_);_(&quot;$&quot;* \(#,##0.0\);_(&quot;$&quot;* &quot;-&quot;??_);_(@_)">
                  <c:v>17.618913386242209</c:v>
                </c:pt>
                <c:pt idx="1304" formatCode="_(&quot;$&quot;* #,##0.0_);_(&quot;$&quot;* \(#,##0.0\);_(&quot;$&quot;* &quot;-&quot;??_);_(@_)">
                  <c:v>27.530779191015629</c:v>
                </c:pt>
                <c:pt idx="1305" formatCode="_(&quot;$&quot;* #,##0.0_);_(&quot;$&quot;* \(#,##0.0\);_(&quot;$&quot;* &quot;-&quot;??_);_(@_)">
                  <c:v>15.75338940971522</c:v>
                </c:pt>
                <c:pt idx="1306" formatCode="_(&quot;$&quot;* #,##0.0_);_(&quot;$&quot;* \(#,##0.0\);_(&quot;$&quot;* &quot;-&quot;??_);_(@_)">
                  <c:v>19.451185475388041</c:v>
                </c:pt>
                <c:pt idx="1307" formatCode="_(&quot;$&quot;* #,##0.0_);_(&quot;$&quot;* \(#,##0.0\);_(&quot;$&quot;* &quot;-&quot;??_);_(@_)">
                  <c:v>20.535103523367855</c:v>
                </c:pt>
                <c:pt idx="1308" formatCode="_(&quot;$&quot;* #,##0.0_);_(&quot;$&quot;* \(#,##0.0\);_(&quot;$&quot;* &quot;-&quot;??_);_(@_)">
                  <c:v>17.083905752515367</c:v>
                </c:pt>
                <c:pt idx="1309" formatCode="_(&quot;$&quot;* #,##0.0_);_(&quot;$&quot;* \(#,##0.0\);_(&quot;$&quot;* &quot;-&quot;??_);_(@_)">
                  <c:v>24.916264911199399</c:v>
                </c:pt>
                <c:pt idx="1310" formatCode="_(&quot;$&quot;* #,##0.0_);_(&quot;$&quot;* \(#,##0.0\);_(&quot;$&quot;* &quot;-&quot;??_);_(@_)">
                  <c:v>15.333723236272016</c:v>
                </c:pt>
                <c:pt idx="1311" formatCode="_(&quot;$&quot;* #,##0.0_);_(&quot;$&quot;* \(#,##0.0\);_(&quot;$&quot;* &quot;-&quot;??_);_(@_)">
                  <c:v>16.516125153323561</c:v>
                </c:pt>
                <c:pt idx="1312" formatCode="_(&quot;$&quot;* #,##0.0_);_(&quot;$&quot;* \(#,##0.0\);_(&quot;$&quot;* &quot;-&quot;??_);_(@_)">
                  <c:v>18.527657016377951</c:v>
                </c:pt>
                <c:pt idx="1313" formatCode="_(&quot;$&quot;* #,##0.0_);_(&quot;$&quot;* \(#,##0.0\);_(&quot;$&quot;* &quot;-&quot;??_);_(@_)">
                  <c:v>15.930083438262121</c:v>
                </c:pt>
                <c:pt idx="1314" formatCode="_(&quot;$&quot;* #,##0.0_);_(&quot;$&quot;* \(#,##0.0\);_(&quot;$&quot;* &quot;-&quot;??_);_(@_)">
                  <c:v>23.404428918390625</c:v>
                </c:pt>
                <c:pt idx="1315" formatCode="_(&quot;$&quot;* #,##0.0_);_(&quot;$&quot;* \(#,##0.0\);_(&quot;$&quot;* &quot;-&quot;??_);_(@_)">
                  <c:v>14.381675923078937</c:v>
                </c:pt>
                <c:pt idx="1316" formatCode="_(&quot;$&quot;* #,##0.0_);_(&quot;$&quot;* \(#,##0.0\);_(&quot;$&quot;* &quot;-&quot;??_);_(@_)">
                  <c:v>18.335734668556871</c:v>
                </c:pt>
                <c:pt idx="1317" formatCode="_(&quot;$&quot;* #,##0.0_);_(&quot;$&quot;* \(#,##0.0\);_(&quot;$&quot;* &quot;-&quot;??_);_(@_)">
                  <c:v>22.47416857803784</c:v>
                </c:pt>
                <c:pt idx="1318" formatCode="_(&quot;$&quot;* #,##0.0_);_(&quot;$&quot;* \(#,##0.0\);_(&quot;$&quot;* &quot;-&quot;??_);_(@_)">
                  <c:v>17.340226654041366</c:v>
                </c:pt>
                <c:pt idx="1319" formatCode="_(&quot;$&quot;* #,##0.0_);_(&quot;$&quot;* \(#,##0.0\);_(&quot;$&quot;* &quot;-&quot;??_);_(@_)">
                  <c:v>28.070448297970454</c:v>
                </c:pt>
                <c:pt idx="1320" formatCode="_(&quot;$&quot;* #,##0.0_);_(&quot;$&quot;* \(#,##0.0\);_(&quot;$&quot;* &quot;-&quot;??_);_(@_)">
                  <c:v>15.362853455999996</c:v>
                </c:pt>
                <c:pt idx="1321" formatCode="_(&quot;$&quot;* #,##0.0_);_(&quot;$&quot;* \(#,##0.0\);_(&quot;$&quot;* &quot;-&quot;??_);_(@_)">
                  <c:v>20.288225362981443</c:v>
                </c:pt>
                <c:pt idx="1322" formatCode="_(&quot;$&quot;* #,##0.0_);_(&quot;$&quot;* \(#,##0.0\);_(&quot;$&quot;* &quot;-&quot;??_);_(@_)">
                  <c:v>24.644918022994432</c:v>
                </c:pt>
                <c:pt idx="1323" formatCode="_(&quot;$&quot;* #,##0.0_);_(&quot;$&quot;* \(#,##0.0\);_(&quot;$&quot;* &quot;-&quot;??_);_(@_)">
                  <c:v>17.658033018766407</c:v>
                </c:pt>
                <c:pt idx="1324" formatCode="_(&quot;$&quot;* #,##0.0_);_(&quot;$&quot;* \(#,##0.0\);_(&quot;$&quot;* &quot;-&quot;??_);_(@_)">
                  <c:v>30.751619530667096</c:v>
                </c:pt>
                <c:pt idx="1325" formatCode="_(&quot;$&quot;* #,##0.0_);_(&quot;$&quot;* \(#,##0.0\);_(&quot;$&quot;* &quot;-&quot;??_);_(@_)">
                  <c:v>16.162646525565311</c:v>
                </c:pt>
                <c:pt idx="1326" formatCode="_(&quot;$&quot;* #,##0.0_);_(&quot;$&quot;* \(#,##0.0\);_(&quot;$&quot;* &quot;-&quot;??_);_(@_)">
                  <c:v>27.731071027499993</c:v>
                </c:pt>
                <c:pt idx="1327" formatCode="_(&quot;$&quot;* #,##0.0_);_(&quot;$&quot;* \(#,##0.0\);_(&quot;$&quot;* &quot;-&quot;??_);_(@_)">
                  <c:v>37.481379623406241</c:v>
                </c:pt>
                <c:pt idx="1328" formatCode="_(&quot;$&quot;* #,##0.0_);_(&quot;$&quot;* \(#,##0.0\);_(&quot;$&quot;* &quot;-&quot;??_);_(@_)">
                  <c:v>22.356696551375123</c:v>
                </c:pt>
                <c:pt idx="1329" formatCode="_(&quot;$&quot;* #,##0.0_);_(&quot;$&quot;* \(#,##0.0\);_(&quot;$&quot;* &quot;-&quot;??_);_(@_)">
                  <c:v>47.700562815218753</c:v>
                </c:pt>
                <c:pt idx="1330" formatCode="_(&quot;$&quot;* #,##0.0_);_(&quot;$&quot;* \(#,##0.0\);_(&quot;$&quot;* &quot;-&quot;??_);_(@_)">
                  <c:v>20.970333965023439</c:v>
                </c:pt>
                <c:pt idx="1331" formatCode="_(&quot;$&quot;* #,##0.0_);_(&quot;$&quot;* \(#,##0.0\);_(&quot;$&quot;* &quot;-&quot;??_);_(@_)">
                  <c:v>21.823339974753903</c:v>
                </c:pt>
                <c:pt idx="1332" formatCode="_(&quot;$&quot;* #,##0.0_);_(&quot;$&quot;* \(#,##0.0\);_(&quot;$&quot;* &quot;-&quot;??_);_(@_)">
                  <c:v>26.681604738999997</c:v>
                </c:pt>
                <c:pt idx="1333" formatCode="_(&quot;$&quot;* #,##0.0_);_(&quot;$&quot;* \(#,##0.0\);_(&quot;$&quot;* &quot;-&quot;??_);_(@_)">
                  <c:v>19.347412156033169</c:v>
                </c:pt>
                <c:pt idx="1334" formatCode="_(&quot;$&quot;* #,##0.0_);_(&quot;$&quot;* \(#,##0.0\);_(&quot;$&quot;* &quot;-&quot;??_);_(@_)">
                  <c:v>30.651270174765628</c:v>
                </c:pt>
                <c:pt idx="1335" formatCode="_(&quot;$&quot;* #,##0.0_);_(&quot;$&quot;* \(#,##0.0\);_(&quot;$&quot;* &quot;-&quot;??_);_(@_)">
                  <c:v>17.499278560787445</c:v>
                </c:pt>
                <c:pt idx="1336" formatCode="_(&quot;$&quot;* #,##0.0_);_(&quot;$&quot;* \(#,##0.0\);_(&quot;$&quot;* &quot;-&quot;??_);_(@_)">
                  <c:v>23.620763073757811</c:v>
                </c:pt>
                <c:pt idx="1337" formatCode="_(&quot;$&quot;* #,##0.0_);_(&quot;$&quot;* \(#,##0.0\);_(&quot;$&quot;* &quot;-&quot;??_);_(@_)">
                  <c:v>27.74755899784375</c:v>
                </c:pt>
                <c:pt idx="1338" formatCode="_(&quot;$&quot;* #,##0.0_);_(&quot;$&quot;* \(#,##0.0\);_(&quot;$&quot;* &quot;-&quot;??_);_(@_)">
                  <c:v>18.672900974248044</c:v>
                </c:pt>
                <c:pt idx="1339" formatCode="_(&quot;$&quot;* #,##0.0_);_(&quot;$&quot;* \(#,##0.0\);_(&quot;$&quot;* &quot;-&quot;??_);_(@_)">
                  <c:v>31.7002320433125</c:v>
                </c:pt>
                <c:pt idx="1340" formatCode="_(&quot;$&quot;* #,##0.0_);_(&quot;$&quot;* \(#,##0.0\);_(&quot;$&quot;* &quot;-&quot;??_);_(@_)">
                  <c:v>16.270080430124754</c:v>
                </c:pt>
                <c:pt idx="1341" formatCode="_(&quot;$&quot;* #,##0.0_);_(&quot;$&quot;* \(#,##0.0\);_(&quot;$&quot;* &quot;-&quot;??_);_(@_)">
                  <c:v>18.837904962179049</c:v>
                </c:pt>
                <c:pt idx="1342" formatCode="_(&quot;$&quot;* #,##0.0_);_(&quot;$&quot;* \(#,##0.0\);_(&quot;$&quot;* &quot;-&quot;??_);_(@_)">
                  <c:v>21.671639303976562</c:v>
                </c:pt>
                <c:pt idx="1343" formatCode="_(&quot;$&quot;* #,##0.0_);_(&quot;$&quot;* \(#,##0.0\);_(&quot;$&quot;* &quot;-&quot;??_);_(@_)">
                  <c:v>16.232724840101561</c:v>
                </c:pt>
                <c:pt idx="1344" formatCode="_(&quot;$&quot;* #,##0.0_);_(&quot;$&quot;* \(#,##0.0\);_(&quot;$&quot;* &quot;-&quot;??_);_(@_)">
                  <c:v>24.845643113293381</c:v>
                </c:pt>
                <c:pt idx="1345" formatCode="_(&quot;$&quot;* #,##0.0_);_(&quot;$&quot;* \(#,##0.0\);_(&quot;$&quot;* &quot;-&quot;??_);_(@_)">
                  <c:v>15.891458131659974</c:v>
                </c:pt>
                <c:pt idx="1346" formatCode="_(&quot;$&quot;* #,##0.0_);_(&quot;$&quot;* \(#,##0.0\);_(&quot;$&quot;* &quot;-&quot;??_);_(@_)">
                  <c:v>22.976552572394294</c:v>
                </c:pt>
                <c:pt idx="1347" formatCode="_(&quot;$&quot;* #,##0.0_);_(&quot;$&quot;* \(#,##0.0\);_(&quot;$&quot;* &quot;-&quot;??_);_(@_)">
                  <c:v>28.962515403625002</c:v>
                </c:pt>
                <c:pt idx="1348" formatCode="_(&quot;$&quot;* #,##0.0_);_(&quot;$&quot;* \(#,##0.0\);_(&quot;$&quot;* &quot;-&quot;??_);_(@_)">
                  <c:v>17.764587616906255</c:v>
                </c:pt>
                <c:pt idx="1349" formatCode="_(&quot;$&quot;* #,##0.0_);_(&quot;$&quot;* \(#,##0.0\);_(&quot;$&quot;* &quot;-&quot;??_);_(@_)">
                  <c:v>34.415996684156248</c:v>
                </c:pt>
                <c:pt idx="1350" formatCode="_(&quot;$&quot;* #,##0.0_);_(&quot;$&quot;* \(#,##0.0\);_(&quot;$&quot;* &quot;-&quot;??_);_(@_)">
                  <c:v>17.490834793555724</c:v>
                </c:pt>
                <c:pt idx="1351" formatCode="_(&quot;$&quot;* #,##0.0_);_(&quot;$&quot;* \(#,##0.0\);_(&quot;$&quot;* &quot;-&quot;??_);_(@_)">
                  <c:v>18.457869307599609</c:v>
                </c:pt>
                <c:pt idx="1352" formatCode="_(&quot;$&quot;* #,##0.0_);_(&quot;$&quot;* \(#,##0.0\);_(&quot;$&quot;* &quot;-&quot;??_);_(@_)">
                  <c:v>20.318125531332104</c:v>
                </c:pt>
                <c:pt idx="1353" formatCode="_(&quot;$&quot;* #,##0.0_);_(&quot;$&quot;* \(#,##0.0\);_(&quot;$&quot;* &quot;-&quot;??_);_(@_)">
                  <c:v>16.29378825445788</c:v>
                </c:pt>
                <c:pt idx="1354" formatCode="_(&quot;$&quot;* #,##0.0_);_(&quot;$&quot;* \(#,##0.0\);_(&quot;$&quot;* &quot;-&quot;??_);_(@_)">
                  <c:v>23.207165598350581</c:v>
                </c:pt>
                <c:pt idx="1355" formatCode="_(&quot;$&quot;* #,##0.0_);_(&quot;$&quot;* \(#,##0.0\);_(&quot;$&quot;* &quot;-&quot;??_);_(@_)">
                  <c:v>15.606773866811814</c:v>
                </c:pt>
                <c:pt idx="1356" formatCode="_(&quot;$&quot;* #,##0.0_);_(&quot;$&quot;* \(#,##0.0\);_(&quot;$&quot;* &quot;-&quot;??_);_(@_)">
                  <c:v>20.870535553486327</c:v>
                </c:pt>
                <c:pt idx="1357" formatCode="_(&quot;$&quot;* #,##0.0_);_(&quot;$&quot;* \(#,##0.0\);_(&quot;$&quot;* &quot;-&quot;??_);_(@_)">
                  <c:v>24.964209081234372</c:v>
                </c:pt>
                <c:pt idx="1358" formatCode="_(&quot;$&quot;* #,##0.0_);_(&quot;$&quot;* \(#,##0.0\);_(&quot;$&quot;* &quot;-&quot;??_);_(@_)">
                  <c:v>19.104769481629194</c:v>
                </c:pt>
                <c:pt idx="1359" formatCode="_(&quot;$&quot;* #,##0.0_);_(&quot;$&quot;* \(#,##0.0\);_(&quot;$&quot;* &quot;-&quot;??_);_(@_)">
                  <c:v>33.650150359164059</c:v>
                </c:pt>
                <c:pt idx="1360" formatCode="_(&quot;$&quot;* #,##0.0_);_(&quot;$&quot;* \(#,##0.0\);_(&quot;$&quot;* &quot;-&quot;??_);_(@_)">
                  <c:v>16.605302541273439</c:v>
                </c:pt>
                <c:pt idx="1361" formatCode="_(&quot;$&quot;* #,##0.0_);_(&quot;$&quot;* \(#,##0.0\);_(&quot;$&quot;* &quot;-&quot;??_);_(@_)">
                  <c:v>28.566781834184368</c:v>
                </c:pt>
                <c:pt idx="1362" formatCode="_(&quot;$&quot;* #,##0.0_);_(&quot;$&quot;* \(#,##0.0\);_(&quot;$&quot;* &quot;-&quot;??_);_(@_)">
                  <c:v>32.970108604519531</c:v>
                </c:pt>
                <c:pt idx="1363" formatCode="_(&quot;$&quot;* #,##0.0_);_(&quot;$&quot;* \(#,##0.0\);_(&quot;$&quot;* &quot;-&quot;??_);_(@_)">
                  <c:v>21.059921652213259</c:v>
                </c:pt>
                <c:pt idx="1364" formatCode="_(&quot;$&quot;* #,##0.0_);_(&quot;$&quot;* \(#,##0.0\);_(&quot;$&quot;* &quot;-&quot;??_);_(@_)">
                  <c:v>38.803178352771972</c:v>
                </c:pt>
                <c:pt idx="1365" formatCode="_(&quot;$&quot;* #,##0.0_);_(&quot;$&quot;* \(#,##0.0\);_(&quot;$&quot;* &quot;-&quot;??_);_(@_)">
                  <c:v>20.243734145828125</c:v>
                </c:pt>
                <c:pt idx="1366" formatCode="_(&quot;$&quot;* #,##0.0_);_(&quot;$&quot;* \(#,##0.0\);_(&quot;$&quot;* &quot;-&quot;??_);_(@_)">
                  <c:v>20.050340538627303</c:v>
                </c:pt>
                <c:pt idx="1367" formatCode="_(&quot;$&quot;* #,##0.0_);_(&quot;$&quot;* \(#,##0.0\);_(&quot;$&quot;* &quot;-&quot;??_);_(@_)">
                  <c:v>24.309998332129968</c:v>
                </c:pt>
                <c:pt idx="1368" formatCode="_(&quot;$&quot;* #,##0.0_);_(&quot;$&quot;* \(#,##0.0\);_(&quot;$&quot;* &quot;-&quot;??_);_(@_)">
                  <c:v>17.870332562798286</c:v>
                </c:pt>
                <c:pt idx="1369" formatCode="_(&quot;$&quot;* #,##0.0_);_(&quot;$&quot;* \(#,##0.0\);_(&quot;$&quot;* &quot;-&quot;??_);_(@_)">
                  <c:v>33.852917569124997</c:v>
                </c:pt>
                <c:pt idx="1370" formatCode="_(&quot;$&quot;* #,##0.0_);_(&quot;$&quot;* \(#,##0.0\);_(&quot;$&quot;* &quot;-&quot;??_);_(@_)">
                  <c:v>16.080315256325399</c:v>
                </c:pt>
                <c:pt idx="1371" formatCode="_(&quot;$&quot;* #,##0.0_);_(&quot;$&quot;* \(#,##0.0\);_(&quot;$&quot;* &quot;-&quot;??_);_(@_)">
                  <c:v>23.868910062089842</c:v>
                </c:pt>
                <c:pt idx="1372" formatCode="_(&quot;$&quot;* #,##0.0_);_(&quot;$&quot;* \(#,##0.0\);_(&quot;$&quot;* &quot;-&quot;??_);_(@_)">
                  <c:v>32.561356428273427</c:v>
                </c:pt>
                <c:pt idx="1373" formatCode="_(&quot;$&quot;* #,##0.0_);_(&quot;$&quot;* \(#,##0.0\);_(&quot;$&quot;* &quot;-&quot;??_);_(@_)">
                  <c:v>21.411474295975687</c:v>
                </c:pt>
                <c:pt idx="1374" formatCode="_(&quot;$&quot;* #,##0.0_);_(&quot;$&quot;* \(#,##0.0\);_(&quot;$&quot;* &quot;-&quot;??_);_(@_)">
                  <c:v>34.587769074812492</c:v>
                </c:pt>
                <c:pt idx="1375" formatCode="_(&quot;$&quot;* #,##0.0_);_(&quot;$&quot;* \(#,##0.0\);_(&quot;$&quot;* &quot;-&quot;??_);_(@_)">
                  <c:v>18.508314917999996</c:v>
                </c:pt>
                <c:pt idx="1376" formatCode="_(&quot;$&quot;* #,##0.0_);_(&quot;$&quot;* \(#,##0.0\);_(&quot;$&quot;* &quot;-&quot;??_);_(@_)">
                  <c:v>21.591334230593752</c:v>
                </c:pt>
                <c:pt idx="1377" formatCode="_(&quot;$&quot;* #,##0.0_);_(&quot;$&quot;* \(#,##0.0\);_(&quot;$&quot;* &quot;-&quot;??_);_(@_)">
                  <c:v>25.732343101645508</c:v>
                </c:pt>
                <c:pt idx="1378" formatCode="_(&quot;$&quot;* #,##0.0_);_(&quot;$&quot;* \(#,##0.0\);_(&quot;$&quot;* &quot;-&quot;??_);_(@_)">
                  <c:v>17.327696659412979</c:v>
                </c:pt>
                <c:pt idx="1379" formatCode="_(&quot;$&quot;* #,##0.0_);_(&quot;$&quot;* \(#,##0.0\);_(&quot;$&quot;* &quot;-&quot;??_);_(@_)">
                  <c:v>29.755860019578119</c:v>
                </c:pt>
                <c:pt idx="1380" formatCode="_(&quot;$&quot;* #,##0.0_);_(&quot;$&quot;* \(#,##0.0\);_(&quot;$&quot;* &quot;-&quot;??_);_(@_)">
                  <c:v>15.395013481648567</c:v>
                </c:pt>
                <c:pt idx="1381" formatCode="_(&quot;$&quot;* #,##0.0_);_(&quot;$&quot;* \(#,##0.0\);_(&quot;$&quot;* &quot;-&quot;??_);_(@_)">
                  <c:v>17.427369216039857</c:v>
                </c:pt>
                <c:pt idx="1382" formatCode="_(&quot;$&quot;* #,##0.0_);_(&quot;$&quot;* \(#,##0.0\);_(&quot;$&quot;* &quot;-&quot;??_);_(@_)">
                  <c:v>20.217460113609253</c:v>
                </c:pt>
                <c:pt idx="1383" formatCode="_(&quot;$&quot;* #,##0.0_);_(&quot;$&quot;* \(#,##0.0\);_(&quot;$&quot;* &quot;-&quot;??_);_(@_)">
                  <c:v>16.457793313223387</c:v>
                </c:pt>
                <c:pt idx="1384" formatCode="_(&quot;$&quot;* #,##0.0_);_(&quot;$&quot;* \(#,##0.0\);_(&quot;$&quot;* &quot;-&quot;??_);_(@_)">
                  <c:v>25.29316100086719</c:v>
                </c:pt>
                <c:pt idx="1385" formatCode="_(&quot;$&quot;* #,##0.0_);_(&quot;$&quot;* \(#,##0.0\);_(&quot;$&quot;* &quot;-&quot;??_);_(@_)">
                  <c:v>15.334128475999998</c:v>
                </c:pt>
                <c:pt idx="1386" formatCode="_(&quot;$&quot;* #,##0.0_);_(&quot;$&quot;* \(#,##0.0\);_(&quot;$&quot;* &quot;-&quot;??_);_(@_)">
                  <c:v>19.18128619126691</c:v>
                </c:pt>
                <c:pt idx="1387" formatCode="_(&quot;$&quot;* #,##0.0_);_(&quot;$&quot;* \(#,##0.0\);_(&quot;$&quot;* &quot;-&quot;??_);_(@_)">
                  <c:v>22.106701042756839</c:v>
                </c:pt>
                <c:pt idx="1388" formatCode="_(&quot;$&quot;* #,##0.0_);_(&quot;$&quot;* \(#,##0.0\);_(&quot;$&quot;* &quot;-&quot;??_);_(@_)">
                  <c:v>18.206050543848558</c:v>
                </c:pt>
                <c:pt idx="1389" formatCode="_(&quot;$&quot;* #,##0.0_);_(&quot;$&quot;* \(#,##0.0\);_(&quot;$&quot;* &quot;-&quot;??_);_(@_)">
                  <c:v>30.21893023907813</c:v>
                </c:pt>
                <c:pt idx="1390" formatCode="_(&quot;$&quot;* #,##0.0_);_(&quot;$&quot;* \(#,##0.0\);_(&quot;$&quot;* &quot;-&quot;??_);_(@_)">
                  <c:v>16.265096856676809</c:v>
                </c:pt>
                <c:pt idx="1391" formatCode="_(&quot;$&quot;* #,##0.0_);_(&quot;$&quot;* \(#,##0.0\);_(&quot;$&quot;* &quot;-&quot;??_);_(@_)">
                  <c:v>26.573949676592296</c:v>
                </c:pt>
                <c:pt idx="1392" formatCode="_(&quot;$&quot;* #,##0.0_);_(&quot;$&quot;* \(#,##0.0\);_(&quot;$&quot;* &quot;-&quot;??_);_(@_)">
                  <c:v>30.495643456984382</c:v>
                </c:pt>
                <c:pt idx="1393" formatCode="_(&quot;$&quot;* #,##0.0_);_(&quot;$&quot;* \(#,##0.0\);_(&quot;$&quot;* &quot;-&quot;??_);_(@_)">
                  <c:v>25.171564004786202</c:v>
                </c:pt>
                <c:pt idx="1394" formatCode="_(&quot;$&quot;* #,##0.0_);_(&quot;$&quot;* \(#,##0.0\);_(&quot;$&quot;* &quot;-&quot;??_);_(@_)">
                  <c:v>36.608942101140634</c:v>
                </c:pt>
                <c:pt idx="1395" formatCode="_(&quot;$&quot;* #,##0.0_);_(&quot;$&quot;* \(#,##0.0\);_(&quot;$&quot;* &quot;-&quot;??_);_(@_)">
                  <c:v>21.840448572847716</c:v>
                </c:pt>
                <c:pt idx="1396" formatCode="_(&quot;$&quot;* #,##0.0_);_(&quot;$&quot;* \(#,##0.0\);_(&quot;$&quot;* &quot;-&quot;??_);_(@_)">
                  <c:v>21.165609323828125</c:v>
                </c:pt>
                <c:pt idx="1397" formatCode="_(&quot;$&quot;* #,##0.0_);_(&quot;$&quot;* \(#,##0.0\);_(&quot;$&quot;* &quot;-&quot;??_);_(@_)">
                  <c:v>27.55228838813672</c:v>
                </c:pt>
                <c:pt idx="1398" formatCode="_(&quot;$&quot;* #,##0.0_);_(&quot;$&quot;* \(#,##0.0\);_(&quot;$&quot;* &quot;-&quot;??_);_(@_)">
                  <c:v>16.955952109554687</c:v>
                </c:pt>
                <c:pt idx="1399" formatCode="_(&quot;$&quot;* #,##0.0_);_(&quot;$&quot;* \(#,##0.0\);_(&quot;$&quot;* &quot;-&quot;??_);_(@_)">
                  <c:v>28.854305420085932</c:v>
                </c:pt>
                <c:pt idx="1400" formatCode="_(&quot;$&quot;* #,##0.0_);_(&quot;$&quot;* \(#,##0.0\);_(&quot;$&quot;* &quot;-&quot;??_);_(@_)">
                  <c:v>16.317163929158021</c:v>
                </c:pt>
                <c:pt idx="1401" formatCode="_(&quot;$&quot;* #,##0.0_);_(&quot;$&quot;* \(#,##0.0\);_(&quot;$&quot;* &quot;-&quot;??_);_(@_)">
                  <c:v>18.652176206533021</c:v>
                </c:pt>
                <c:pt idx="1402" formatCode="_(&quot;$&quot;* #,##0.0_);_(&quot;$&quot;* \(#,##0.0\);_(&quot;$&quot;* &quot;-&quot;??_);_(@_)">
                  <c:v>20.061660861105697</c:v>
                </c:pt>
                <c:pt idx="1403" formatCode="_(&quot;$&quot;* #,##0.0_);_(&quot;$&quot;* \(#,##0.0\);_(&quot;$&quot;* &quot;-&quot;??_);_(@_)">
                  <c:v>16.454137251120454</c:v>
                </c:pt>
                <c:pt idx="1404" formatCode="_(&quot;$&quot;* #,##0.0_);_(&quot;$&quot;* \(#,##0.0\);_(&quot;$&quot;* &quot;-&quot;??_);_(@_)">
                  <c:v>23.091379321682748</c:v>
                </c:pt>
                <c:pt idx="1405" formatCode="_(&quot;$&quot;* #,##0.0_);_(&quot;$&quot;* \(#,##0.0\);_(&quot;$&quot;* &quot;-&quot;??_);_(@_)">
                  <c:v>15.214287066000001</c:v>
                </c:pt>
                <c:pt idx="1406" formatCode="_(&quot;$&quot;* #,##0.0_);_(&quot;$&quot;* \(#,##0.0\);_(&quot;$&quot;* &quot;-&quot;??_);_(@_)">
                  <c:v>16.28721704925</c:v>
                </c:pt>
                <c:pt idx="1407" formatCode="_(&quot;$&quot;* #,##0.0_);_(&quot;$&quot;* \(#,##0.0\);_(&quot;$&quot;* &quot;-&quot;??_);_(@_)">
                  <c:v>18.039182515574105</c:v>
                </c:pt>
                <c:pt idx="1408" formatCode="_(&quot;$&quot;* #,##0.0_);_(&quot;$&quot;* \(#,##0.0\);_(&quot;$&quot;* &quot;-&quot;??_);_(@_)">
                  <c:v>15.507014703812514</c:v>
                </c:pt>
                <c:pt idx="1409" formatCode="_(&quot;$&quot;* #,##0.0_);_(&quot;$&quot;* \(#,##0.0\);_(&quot;$&quot;* &quot;-&quot;??_);_(@_)">
                  <c:v>19.376804473403876</c:v>
                </c:pt>
                <c:pt idx="1410" formatCode="_(&quot;$&quot;* #,##0.0_);_(&quot;$&quot;* \(#,##0.0\);_(&quot;$&quot;* &quot;-&quot;??_);_(@_)">
                  <c:v>14.323005836000002</c:v>
                </c:pt>
                <c:pt idx="1411" formatCode="_(&quot;$&quot;* #,##0.0_);_(&quot;$&quot;* \(#,##0.0\);_(&quot;$&quot;* &quot;-&quot;??_);_(@_)">
                  <c:v>20.905772056060403</c:v>
                </c:pt>
                <c:pt idx="1412" formatCode="_(&quot;$&quot;* #,##0.0_);_(&quot;$&quot;* \(#,##0.0\);_(&quot;$&quot;* &quot;-&quot;??_);_(@_)">
                  <c:v>23.061150958195309</c:v>
                </c:pt>
                <c:pt idx="1413" formatCode="_(&quot;$&quot;* #,##0.0_);_(&quot;$&quot;* \(#,##0.0\);_(&quot;$&quot;* &quot;-&quot;??_);_(@_)">
                  <c:v>16.889188523718747</c:v>
                </c:pt>
                <c:pt idx="1414" formatCode="_(&quot;$&quot;* #,##0.0_);_(&quot;$&quot;* \(#,##0.0\);_(&quot;$&quot;* &quot;-&quot;??_);_(@_)">
                  <c:v>23.910690656639041</c:v>
                </c:pt>
                <c:pt idx="1415" formatCode="_(&quot;$&quot;* #,##0.0_);_(&quot;$&quot;* \(#,##0.0\);_(&quot;$&quot;* &quot;-&quot;??_);_(@_)">
                  <c:v>15.586947187343746</c:v>
                </c:pt>
                <c:pt idx="1416" formatCode="_(&quot;$&quot;* #,##0.0_);_(&quot;$&quot;* \(#,##0.0\);_(&quot;$&quot;* &quot;-&quot;??_);_(@_)">
                  <c:v>17.376792307076919</c:v>
                </c:pt>
                <c:pt idx="1417" formatCode="_(&quot;$&quot;* #,##0.0_);_(&quot;$&quot;* \(#,##0.0\);_(&quot;$&quot;* &quot;-&quot;??_);_(@_)">
                  <c:v>19.532266127965013</c:v>
                </c:pt>
                <c:pt idx="1418" formatCode="_(&quot;$&quot;* #,##0.0_);_(&quot;$&quot;* \(#,##0.0\);_(&quot;$&quot;* &quot;-&quot;??_);_(@_)">
                  <c:v>16.625933829999997</c:v>
                </c:pt>
                <c:pt idx="1419" formatCode="_(&quot;$&quot;* #,##0.0_);_(&quot;$&quot;* \(#,##0.0\);_(&quot;$&quot;* &quot;-&quot;??_);_(@_)">
                  <c:v>19.224360715631441</c:v>
                </c:pt>
                <c:pt idx="1420" formatCode="_(&quot;$&quot;* #,##0.0_);_(&quot;$&quot;* \(#,##0.0\);_(&quot;$&quot;* &quot;-&quot;??_);_(@_)">
                  <c:v>15.313988086</c:v>
                </c:pt>
                <c:pt idx="1421" formatCode="_(&quot;$&quot;* #,##0.0_);_(&quot;$&quot;* \(#,##0.0\);_(&quot;$&quot;* &quot;-&quot;??_);_(@_)">
                  <c:v>17.984364174162661</c:v>
                </c:pt>
                <c:pt idx="1422" formatCode="_(&quot;$&quot;* #,##0.0_);_(&quot;$&quot;* \(#,##0.0\);_(&quot;$&quot;* &quot;-&quot;??_);_(@_)">
                  <c:v>21.726199569140626</c:v>
                </c:pt>
                <c:pt idx="1423" formatCode="_(&quot;$&quot;* #,##0.0_);_(&quot;$&quot;* \(#,##0.0\);_(&quot;$&quot;* &quot;-&quot;??_);_(@_)">
                  <c:v>16.937673562104489</c:v>
                </c:pt>
                <c:pt idx="1424" formatCode="_(&quot;$&quot;* #,##0.0_);_(&quot;$&quot;* \(#,##0.0\);_(&quot;$&quot;* &quot;-&quot;??_);_(@_)">
                  <c:v>26.713354279888794</c:v>
                </c:pt>
                <c:pt idx="1425" formatCode="_(&quot;$&quot;* #,##0.0_);_(&quot;$&quot;* \(#,##0.0\);_(&quot;$&quot;* &quot;-&quot;??_);_(@_)">
                  <c:v>15.733037336593751</c:v>
                </c:pt>
                <c:pt idx="1426" formatCode="_(&quot;$&quot;* #,##0.0_);_(&quot;$&quot;* \(#,##0.0\);_(&quot;$&quot;* &quot;-&quot;??_);_(@_)">
                  <c:v>16.47245221402331</c:v>
                </c:pt>
                <c:pt idx="1427" formatCode="_(&quot;$&quot;* #,##0.0_);_(&quot;$&quot;* \(#,##0.0\);_(&quot;$&quot;* &quot;-&quot;??_);_(@_)">
                  <c:v>18.129507035750255</c:v>
                </c:pt>
                <c:pt idx="1428" formatCode="_(&quot;$&quot;* #,##0.0_);_(&quot;$&quot;* \(#,##0.0\);_(&quot;$&quot;* &quot;-&quot;??_);_(@_)">
                  <c:v>15.208469409999999</c:v>
                </c:pt>
                <c:pt idx="1429" formatCode="_(&quot;$&quot;* #,##0.0_);_(&quot;$&quot;* \(#,##0.0\);_(&quot;$&quot;* &quot;-&quot;??_);_(@_)">
                  <c:v>20.473508127534743</c:v>
                </c:pt>
                <c:pt idx="1430" formatCode="_(&quot;$&quot;* #,##0.0_);_(&quot;$&quot;* \(#,##0.0\);_(&quot;$&quot;* &quot;-&quot;??_);_(@_)">
                  <c:v>14.071566095999998</c:v>
                </c:pt>
                <c:pt idx="1431" formatCode="_(&quot;$&quot;* #,##0.0_);_(&quot;$&quot;* \(#,##0.0\);_(&quot;$&quot;* &quot;-&quot;??_);_(@_)">
                  <c:v>17.296621680666533</c:v>
                </c:pt>
                <c:pt idx="1432" formatCode="_(&quot;$&quot;* #,##0.0_);_(&quot;$&quot;* \(#,##0.0\);_(&quot;$&quot;* &quot;-&quot;??_);_(@_)">
                  <c:v>19.747450548752077</c:v>
                </c:pt>
                <c:pt idx="1433" formatCode="_(&quot;$&quot;* #,##0.0_);_(&quot;$&quot;* \(#,##0.0\);_(&quot;$&quot;* &quot;-&quot;??_);_(@_)">
                  <c:v>15.631022996000002</c:v>
                </c:pt>
                <c:pt idx="1434" formatCode="_(&quot;$&quot;* #,##0.0_);_(&quot;$&quot;* \(#,##0.0\);_(&quot;$&quot;* &quot;-&quot;??_);_(@_)">
                  <c:v>24.172152463690971</c:v>
                </c:pt>
                <c:pt idx="1435" formatCode="_(&quot;$&quot;* #,##0.0_);_(&quot;$&quot;* \(#,##0.0\);_(&quot;$&quot;* &quot;-&quot;??_);_(@_)">
                  <c:v>14.965599209999999</c:v>
                </c:pt>
                <c:pt idx="1436" formatCode="_(&quot;$&quot;* #,##0.0_);_(&quot;$&quot;* \(#,##0.0\);_(&quot;$&quot;* &quot;-&quot;??_);_(@_)">
                  <c:v>21.239084864914062</c:v>
                </c:pt>
                <c:pt idx="1437" formatCode="_(&quot;$&quot;* #,##0.0_);_(&quot;$&quot;* \(#,##0.0\);_(&quot;$&quot;* &quot;-&quot;??_);_(@_)">
                  <c:v>22.480839092624027</c:v>
                </c:pt>
                <c:pt idx="1438" formatCode="_(&quot;$&quot;* #,##0.0_);_(&quot;$&quot;* \(#,##0.0\);_(&quot;$&quot;* &quot;-&quot;??_);_(@_)">
                  <c:v>17.495866532015665</c:v>
                </c:pt>
                <c:pt idx="1439" formatCode="_(&quot;$&quot;* #,##0.0_);_(&quot;$&quot;* \(#,##0.0\);_(&quot;$&quot;* &quot;-&quot;??_);_(@_)">
                  <c:v>29.850776169023433</c:v>
                </c:pt>
                <c:pt idx="1440" formatCode="_(&quot;$&quot;* #,##0.0_);_(&quot;$&quot;* \(#,##0.0\);_(&quot;$&quot;* &quot;-&quot;??_);_(@_)">
                  <c:v>16.690844900929687</c:v>
                </c:pt>
                <c:pt idx="1441" formatCode="_(&quot;$&quot;* #,##0.0_);_(&quot;$&quot;* \(#,##0.0\);_(&quot;$&quot;* &quot;-&quot;??_);_(@_)">
                  <c:v>17.490442429491278</c:v>
                </c:pt>
                <c:pt idx="1442" formatCode="_(&quot;$&quot;* #,##0.0_);_(&quot;$&quot;* \(#,##0.0\);_(&quot;$&quot;* &quot;-&quot;??_);_(@_)">
                  <c:v>17.905182672691346</c:v>
                </c:pt>
                <c:pt idx="1443" formatCode="_(&quot;$&quot;* #,##0.0_);_(&quot;$&quot;* \(#,##0.0\);_(&quot;$&quot;* &quot;-&quot;??_);_(@_)">
                  <c:v>15.151154043618673</c:v>
                </c:pt>
                <c:pt idx="1444" formatCode="_(&quot;$&quot;* #,##0.0_);_(&quot;$&quot;* \(#,##0.0\);_(&quot;$&quot;* &quot;-&quot;??_);_(@_)">
                  <c:v>23.500075353472727</c:v>
                </c:pt>
                <c:pt idx="1445" formatCode="_(&quot;$&quot;* #,##0.0_);_(&quot;$&quot;* \(#,##0.0\);_(&quot;$&quot;* &quot;-&quot;??_);_(@_)">
                  <c:v>14.570244285126609</c:v>
                </c:pt>
                <c:pt idx="1446" formatCode="_(&quot;$&quot;* #,##0.0_);_(&quot;$&quot;* \(#,##0.0\);_(&quot;$&quot;* &quot;-&quot;??_);_(@_)">
                  <c:v>20.084336761367187</c:v>
                </c:pt>
                <c:pt idx="1447" formatCode="_(&quot;$&quot;* #,##0.0_);_(&quot;$&quot;* \(#,##0.0\);_(&quot;$&quot;* &quot;-&quot;??_);_(@_)">
                  <c:v>23.900104092625</c:v>
                </c:pt>
                <c:pt idx="1448" formatCode="_(&quot;$&quot;* #,##0.0_);_(&quot;$&quot;* \(#,##0.0\);_(&quot;$&quot;* &quot;-&quot;??_);_(@_)">
                  <c:v>18.747754459921875</c:v>
                </c:pt>
                <c:pt idx="1449" formatCode="_(&quot;$&quot;* #,##0.0_);_(&quot;$&quot;* \(#,##0.0\);_(&quot;$&quot;* &quot;-&quot;??_);_(@_)">
                  <c:v>26.597752039917967</c:v>
                </c:pt>
                <c:pt idx="1450" formatCode="_(&quot;$&quot;* #,##0.0_);_(&quot;$&quot;* \(#,##0.0\);_(&quot;$&quot;* &quot;-&quot;??_);_(@_)">
                  <c:v>17.087623535469071</c:v>
                </c:pt>
                <c:pt idx="1451" formatCode="_(&quot;$&quot;* #,##0.0_);_(&quot;$&quot;* \(#,##0.0\);_(&quot;$&quot;* &quot;-&quot;??_);_(@_)">
                  <c:v>17.028542322014388</c:v>
                </c:pt>
                <c:pt idx="1452" formatCode="_(&quot;$&quot;* #,##0.0_);_(&quot;$&quot;* \(#,##0.0\);_(&quot;$&quot;* &quot;-&quot;??_);_(@_)">
                  <c:v>19.201505930876252</c:v>
                </c:pt>
                <c:pt idx="1453" formatCode="_(&quot;$&quot;* #,##0.0_);_(&quot;$&quot;* \(#,##0.0\);_(&quot;$&quot;* &quot;-&quot;??_);_(@_)">
                  <c:v>16.155215369255647</c:v>
                </c:pt>
                <c:pt idx="1454" formatCode="_(&quot;$&quot;* #,##0.0_);_(&quot;$&quot;* \(#,##0.0\);_(&quot;$&quot;* &quot;-&quot;??_);_(@_)">
                  <c:v>20.366289954431029</c:v>
                </c:pt>
                <c:pt idx="1455" formatCode="_(&quot;$&quot;* #,##0.0_);_(&quot;$&quot;* \(#,##0.0\);_(&quot;$&quot;* &quot;-&quot;??_);_(@_)">
                  <c:v>15.008810477999999</c:v>
                </c:pt>
                <c:pt idx="1456" formatCode="_(&quot;$&quot;* #,##0.0_);_(&quot;$&quot;* \(#,##0.0\);_(&quot;$&quot;* &quot;-&quot;??_);_(@_)">
                  <c:v>16.968260638670415</c:v>
                </c:pt>
                <c:pt idx="1457" formatCode="_(&quot;$&quot;* #,##0.0_);_(&quot;$&quot;* \(#,##0.0\);_(&quot;$&quot;* &quot;-&quot;??_);_(@_)">
                  <c:v>21.293671233585936</c:v>
                </c:pt>
                <c:pt idx="1458" formatCode="_(&quot;$&quot;* #,##0.0_);_(&quot;$&quot;* \(#,##0.0\);_(&quot;$&quot;* &quot;-&quot;??_);_(@_)">
                  <c:v>16.093369312751467</c:v>
                </c:pt>
                <c:pt idx="1459" formatCode="_(&quot;$&quot;* #,##0.0_);_(&quot;$&quot;* \(#,##0.0\);_(&quot;$&quot;* &quot;-&quot;??_);_(@_)">
                  <c:v>25.608634841683749</c:v>
                </c:pt>
                <c:pt idx="1460" formatCode="_(&quot;$&quot;* #,##0.0_);_(&quot;$&quot;* \(#,##0.0\);_(&quot;$&quot;* &quot;-&quot;??_);_(@_)">
                  <c:v>15.121038494185258</c:v>
                </c:pt>
                <c:pt idx="1461" formatCode="_(&quot;$&quot;* #,##0.0_);_(&quot;$&quot;* \(#,##0.0\);_(&quot;$&quot;* &quot;-&quot;??_);_(@_)">
                  <c:v>16.928424520806225</c:v>
                </c:pt>
                <c:pt idx="1462" formatCode="_(&quot;$&quot;* #,##0.0_);_(&quot;$&quot;* \(#,##0.0\);_(&quot;$&quot;* &quot;-&quot;??_);_(@_)">
                  <c:v>19.241035790779598</c:v>
                </c:pt>
                <c:pt idx="1463" formatCode="_(&quot;$&quot;* #,##0.0_);_(&quot;$&quot;* \(#,##0.0\);_(&quot;$&quot;* &quot;-&quot;??_);_(@_)">
                  <c:v>15.358130183123924</c:v>
                </c:pt>
                <c:pt idx="1464" formatCode="_(&quot;$&quot;* #,##0.0_);_(&quot;$&quot;* \(#,##0.0\);_(&quot;$&quot;* &quot;-&quot;??_);_(@_)">
                  <c:v>22.444164023843832</c:v>
                </c:pt>
                <c:pt idx="1465" formatCode="_(&quot;$&quot;* #,##0.0_);_(&quot;$&quot;* \(#,##0.0\);_(&quot;$&quot;* &quot;-&quot;??_);_(@_)">
                  <c:v>14.488307298000001</c:v>
                </c:pt>
                <c:pt idx="1466" formatCode="_(&quot;$&quot;* #,##0.0_);_(&quot;$&quot;* \(#,##0.0\);_(&quot;$&quot;* &quot;-&quot;??_);_(@_)">
                  <c:v>19.733681429553712</c:v>
                </c:pt>
                <c:pt idx="1467" formatCode="_(&quot;$&quot;* #,##0.0_);_(&quot;$&quot;* \(#,##0.0\);_(&quot;$&quot;* &quot;-&quot;??_);_(@_)">
                  <c:v>25.51127099626807</c:v>
                </c:pt>
                <c:pt idx="1468" formatCode="_(&quot;$&quot;* #,##0.0_);_(&quot;$&quot;* \(#,##0.0\);_(&quot;$&quot;* &quot;-&quot;??_);_(@_)">
                  <c:v>18.056326338001956</c:v>
                </c:pt>
                <c:pt idx="1469" formatCode="_(&quot;$&quot;* #,##0.0_);_(&quot;$&quot;* \(#,##0.0\);_(&quot;$&quot;* &quot;-&quot;??_);_(@_)">
                  <c:v>29.69042930875586</c:v>
                </c:pt>
                <c:pt idx="1470" formatCode="_(&quot;$&quot;* #,##0.0_);_(&quot;$&quot;* \(#,##0.0\);_(&quot;$&quot;* &quot;-&quot;??_);_(@_)">
                  <c:v>15.931343318022476</c:v>
                </c:pt>
                <c:pt idx="1471" formatCode="_(&quot;$&quot;* #,##0.0_);_(&quot;$&quot;* \(#,##0.0\);_(&quot;$&quot;* &quot;-&quot;??_);_(@_)">
                  <c:v>19.533236347767708</c:v>
                </c:pt>
                <c:pt idx="1472" formatCode="_(&quot;$&quot;* #,##0.0_);_(&quot;$&quot;* \(#,##0.0\);_(&quot;$&quot;* &quot;-&quot;??_);_(@_)">
                  <c:v>23.655504083965454</c:v>
                </c:pt>
                <c:pt idx="1473" formatCode="_(&quot;$&quot;* #,##0.0_);_(&quot;$&quot;* \(#,##0.0\);_(&quot;$&quot;* &quot;-&quot;??_);_(@_)">
                  <c:v>18.344911740282054</c:v>
                </c:pt>
                <c:pt idx="1474" formatCode="_(&quot;$&quot;* #,##0.0_);_(&quot;$&quot;* \(#,##0.0\);_(&quot;$&quot;* &quot;-&quot;??_);_(@_)">
                  <c:v>27.041417926806844</c:v>
                </c:pt>
                <c:pt idx="1475" formatCode="_(&quot;$&quot;* #,##0.0_);_(&quot;$&quot;* \(#,##0.0\);_(&quot;$&quot;* &quot;-&quot;??_);_(@_)">
                  <c:v>16.307025918716104</c:v>
                </c:pt>
                <c:pt idx="1476" formatCode="_(&quot;$&quot;* #,##0.0_);_(&quot;$&quot;* \(#,##0.0\);_(&quot;$&quot;* &quot;-&quot;??_);_(@_)">
                  <c:v>19.720175451976655</c:v>
                </c:pt>
                <c:pt idx="1477" formatCode="_(&quot;$&quot;* #,##0.0_);_(&quot;$&quot;* \(#,##0.0\);_(&quot;$&quot;* &quot;-&quot;??_);_(@_)">
                  <c:v>23.686328563907228</c:v>
                </c:pt>
                <c:pt idx="1478" formatCode="_(&quot;$&quot;* #,##0.0_);_(&quot;$&quot;* \(#,##0.0\);_(&quot;$&quot;* &quot;-&quot;??_);_(@_)">
                  <c:v>18.727110509791423</c:v>
                </c:pt>
                <c:pt idx="1479" formatCode="_(&quot;$&quot;* #,##0.0_);_(&quot;$&quot;* \(#,##0.0\);_(&quot;$&quot;* &quot;-&quot;??_);_(@_)">
                  <c:v>26.955478656687497</c:v>
                </c:pt>
                <c:pt idx="1480" formatCode="_(&quot;$&quot;* #,##0.0_);_(&quot;$&quot;* \(#,##0.0\);_(&quot;$&quot;* &quot;-&quot;??_);_(@_)">
                  <c:v>16.349962057419571</c:v>
                </c:pt>
                <c:pt idx="1481" formatCode="_(&quot;$&quot;* #,##0.0_);_(&quot;$&quot;* \(#,##0.0\);_(&quot;$&quot;* &quot;-&quot;??_);_(@_)">
                  <c:v>21.991644036065317</c:v>
                </c:pt>
                <c:pt idx="1482" formatCode="_(&quot;$&quot;* #,##0.0_);_(&quot;$&quot;* \(#,##0.0\);_(&quot;$&quot;* &quot;-&quot;??_);_(@_)">
                  <c:v>29.500740288058342</c:v>
                </c:pt>
                <c:pt idx="1483" formatCode="_(&quot;$&quot;* #,##0.0_);_(&quot;$&quot;* \(#,##0.0\);_(&quot;$&quot;* &quot;-&quot;??_);_(@_)">
                  <c:v>19.305897770778319</c:v>
                </c:pt>
                <c:pt idx="1484" formatCode="_(&quot;$&quot;* #,##0.0_);_(&quot;$&quot;* \(#,##0.0\);_(&quot;$&quot;* &quot;-&quot;??_);_(@_)">
                  <c:v>31.725080550433589</c:v>
                </c:pt>
                <c:pt idx="1485" formatCode="_(&quot;$&quot;* #,##0.0_);_(&quot;$&quot;* \(#,##0.0\);_(&quot;$&quot;* &quot;-&quot;??_);_(@_)">
                  <c:v>16.856819884126818</c:v>
                </c:pt>
                <c:pt idx="1486" formatCode="_(&quot;$&quot;* #,##0.0_);_(&quot;$&quot;* \(#,##0.0\);_(&quot;$&quot;* &quot;-&quot;??_);_(@_)">
                  <c:v>25.64940877539453</c:v>
                </c:pt>
                <c:pt idx="1487" formatCode="_(&quot;$&quot;* #,##0.0_);_(&quot;$&quot;* \(#,##0.0\);_(&quot;$&quot;* &quot;-&quot;??_);_(@_)">
                  <c:v>30.827248442460938</c:v>
                </c:pt>
                <c:pt idx="1488" formatCode="_(&quot;$&quot;* #,##0.0_);_(&quot;$&quot;* \(#,##0.0\);_(&quot;$&quot;* &quot;-&quot;??_);_(@_)">
                  <c:v>21.600210957664853</c:v>
                </c:pt>
                <c:pt idx="1489" formatCode="_(&quot;$&quot;* #,##0.0_);_(&quot;$&quot;* \(#,##0.0\);_(&quot;$&quot;* &quot;-&quot;??_);_(@_)">
                  <c:v>36.010706049218747</c:v>
                </c:pt>
                <c:pt idx="1490" formatCode="_(&quot;$&quot;* #,##0.0_);_(&quot;$&quot;* \(#,##0.0\);_(&quot;$&quot;* &quot;-&quot;??_);_(@_)">
                  <c:v>20.19790125712883</c:v>
                </c:pt>
                <c:pt idx="1491" formatCode="_(&quot;$&quot;* #,##0.0_);_(&quot;$&quot;* \(#,##0.0\);_(&quot;$&quot;* &quot;-&quot;??_);_(@_)">
                  <c:v>17.574214992905087</c:v>
                </c:pt>
                <c:pt idx="1492" formatCode="_(&quot;$&quot;* #,##0.0_);_(&quot;$&quot;* \(#,##0.0\);_(&quot;$&quot;* &quot;-&quot;??_);_(@_)">
                  <c:v>18.851732108119144</c:v>
                </c:pt>
                <c:pt idx="1493" formatCode="_(&quot;$&quot;* #,##0.0_);_(&quot;$&quot;* \(#,##0.0\);_(&quot;$&quot;* &quot;-&quot;??_);_(@_)">
                  <c:v>16.255151803878206</c:v>
                </c:pt>
                <c:pt idx="1494" formatCode="_(&quot;$&quot;* #,##0.0_);_(&quot;$&quot;* \(#,##0.0\);_(&quot;$&quot;* &quot;-&quot;??_);_(@_)">
                  <c:v>20.284777653925115</c:v>
                </c:pt>
                <c:pt idx="1495" formatCode="_(&quot;$&quot;* #,##0.0_);_(&quot;$&quot;* \(#,##0.0\);_(&quot;$&quot;* &quot;-&quot;??_);_(@_)">
                  <c:v>15.072446697999998</c:v>
                </c:pt>
                <c:pt idx="1496" formatCode="_(&quot;$&quot;* #,##0.0_);_(&quot;$&quot;* \(#,##0.0\);_(&quot;$&quot;* &quot;-&quot;??_);_(@_)">
                  <c:v>19.151109452291017</c:v>
                </c:pt>
                <c:pt idx="1497" formatCode="_(&quot;$&quot;* #,##0.0_);_(&quot;$&quot;* \(#,##0.0\);_(&quot;$&quot;* &quot;-&quot;??_);_(@_)">
                  <c:v>20.716227838137939</c:v>
                </c:pt>
                <c:pt idx="1498" formatCode="_(&quot;$&quot;* #,##0.0_);_(&quot;$&quot;* \(#,##0.0\);_(&quot;$&quot;* &quot;-&quot;??_);_(@_)">
                  <c:v>17.019254402318435</c:v>
                </c:pt>
                <c:pt idx="1499" formatCode="_(&quot;$&quot;* #,##0.0_);_(&quot;$&quot;* \(#,##0.0\);_(&quot;$&quot;* &quot;-&quot;??_);_(@_)">
                  <c:v>26.88336184271655</c:v>
                </c:pt>
                <c:pt idx="1500" formatCode="_(&quot;$&quot;* #,##0.0_);_(&quot;$&quot;* \(#,##0.0\);_(&quot;$&quot;* &quot;-&quot;??_);_(@_)">
                  <c:v>16.814507966265626</c:v>
                </c:pt>
                <c:pt idx="1501" formatCode="_(&quot;$&quot;* #,##0.0_);_(&quot;$&quot;* \(#,##0.0\);_(&quot;$&quot;* &quot;-&quot;??_);_(@_)">
                  <c:v>17.602535671087715</c:v>
                </c:pt>
                <c:pt idx="1502" formatCode="_(&quot;$&quot;* #,##0.0_);_(&quot;$&quot;* \(#,##0.0\);_(&quot;$&quot;* &quot;-&quot;??_);_(@_)">
                  <c:v>18.233691775248555</c:v>
                </c:pt>
                <c:pt idx="1503" formatCode="_(&quot;$&quot;* #,##0.0_);_(&quot;$&quot;* \(#,##0.0\);_(&quot;$&quot;* &quot;-&quot;??_);_(@_)">
                  <c:v>15.757918431537332</c:v>
                </c:pt>
                <c:pt idx="1504" formatCode="_(&quot;$&quot;* #,##0.0_);_(&quot;$&quot;* \(#,##0.0\);_(&quot;$&quot;* &quot;-&quot;??_);_(@_)">
                  <c:v>22.669979287369628</c:v>
                </c:pt>
                <c:pt idx="1505" formatCode="_(&quot;$&quot;* #,##0.0_);_(&quot;$&quot;* \(#,##0.0\);_(&quot;$&quot;* &quot;-&quot;??_);_(@_)">
                  <c:v>14.796192132</c:v>
                </c:pt>
                <c:pt idx="1506" formatCode="_(&quot;$&quot;* #,##0.0_);_(&quot;$&quot;* \(#,##0.0\);_(&quot;$&quot;* &quot;-&quot;??_);_(@_)">
                  <c:v>22.789593426766693</c:v>
                </c:pt>
                <c:pt idx="1507" formatCode="_(&quot;$&quot;* #,##0.0_);_(&quot;$&quot;* \(#,##0.0\);_(&quot;$&quot;* &quot;-&quot;??_);_(@_)">
                  <c:v>24.191154444927736</c:v>
                </c:pt>
                <c:pt idx="1508" formatCode="_(&quot;$&quot;* #,##0.0_);_(&quot;$&quot;* \(#,##0.0\);_(&quot;$&quot;* &quot;-&quot;??_);_(@_)">
                  <c:v>18.035102514015627</c:v>
                </c:pt>
                <c:pt idx="1509" formatCode="_(&quot;$&quot;* #,##0.0_);_(&quot;$&quot;* \(#,##0.0\);_(&quot;$&quot;* &quot;-&quot;??_);_(@_)">
                  <c:v>31.280981150375002</c:v>
                </c:pt>
                <c:pt idx="1510" formatCode="_(&quot;$&quot;* #,##0.0_);_(&quot;$&quot;* \(#,##0.0\);_(&quot;$&quot;* &quot;-&quot;??_);_(@_)">
                  <c:v>16.480061996450317</c:v>
                </c:pt>
                <c:pt idx="1511" formatCode="_(&quot;$&quot;* #,##0.0_);_(&quot;$&quot;* \(#,##0.0\);_(&quot;$&quot;* &quot;-&quot;??_);_(@_)">
                  <c:v>19.068949853541014</c:v>
                </c:pt>
                <c:pt idx="1512" formatCode="_(&quot;$&quot;* #,##0.0_);_(&quot;$&quot;* \(#,##0.0\);_(&quot;$&quot;* &quot;-&quot;??_);_(@_)">
                  <c:v>21.55808191921875</c:v>
                </c:pt>
                <c:pt idx="1513" formatCode="_(&quot;$&quot;* #,##0.0_);_(&quot;$&quot;* \(#,##0.0\);_(&quot;$&quot;* &quot;-&quot;??_);_(@_)">
                  <c:v>16.760343742186361</c:v>
                </c:pt>
                <c:pt idx="1514" formatCode="_(&quot;$&quot;* #,##0.0_);_(&quot;$&quot;* \(#,##0.0\);_(&quot;$&quot;* &quot;-&quot;??_);_(@_)">
                  <c:v>27.723001401585929</c:v>
                </c:pt>
                <c:pt idx="1515" formatCode="_(&quot;$&quot;* #,##0.0_);_(&quot;$&quot;* \(#,##0.0\);_(&quot;$&quot;* &quot;-&quot;??_);_(@_)">
                  <c:v>15.456969796100857</c:v>
                </c:pt>
                <c:pt idx="1516" formatCode="_(&quot;$&quot;* #,##0.0_);_(&quot;$&quot;* \(#,##0.0\);_(&quot;$&quot;* &quot;-&quot;??_);_(@_)">
                  <c:v>20.11948109343642</c:v>
                </c:pt>
                <c:pt idx="1517" formatCode="_(&quot;$&quot;* #,##0.0_);_(&quot;$&quot;* \(#,##0.0\);_(&quot;$&quot;* &quot;-&quot;??_);_(@_)">
                  <c:v>21.570615682321566</c:v>
                </c:pt>
                <c:pt idx="1518" formatCode="_(&quot;$&quot;* #,##0.0_);_(&quot;$&quot;* \(#,##0.0\);_(&quot;$&quot;* &quot;-&quot;??_);_(@_)">
                  <c:v>16.764401597972824</c:v>
                </c:pt>
                <c:pt idx="1519" formatCode="_(&quot;$&quot;* #,##0.0_);_(&quot;$&quot;* \(#,##0.0\);_(&quot;$&quot;* &quot;-&quot;??_);_(@_)">
                  <c:v>25.243761292137819</c:v>
                </c:pt>
                <c:pt idx="1520" formatCode="_(&quot;$&quot;* #,##0.0_);_(&quot;$&quot;* \(#,##0.0\);_(&quot;$&quot;* &quot;-&quot;??_);_(@_)">
                  <c:v>15.341995905510739</c:v>
                </c:pt>
                <c:pt idx="1521" formatCode="_(&quot;$&quot;* #,##0.0_);_(&quot;$&quot;* \(#,##0.0\);_(&quot;$&quot;* &quot;-&quot;??_);_(@_)">
                  <c:v>17.040363676086915</c:v>
                </c:pt>
                <c:pt idx="1522" formatCode="_(&quot;$&quot;* #,##0.0_);_(&quot;$&quot;* \(#,##0.0\);_(&quot;$&quot;* &quot;-&quot;??_);_(@_)">
                  <c:v>20.449034193012356</c:v>
                </c:pt>
                <c:pt idx="1523" formatCode="_(&quot;$&quot;* #,##0.0_);_(&quot;$&quot;* \(#,##0.0\);_(&quot;$&quot;* &quot;-&quot;??_);_(@_)">
                  <c:v>16.508443460808436</c:v>
                </c:pt>
                <c:pt idx="1524" formatCode="_(&quot;$&quot;* #,##0.0_);_(&quot;$&quot;* \(#,##0.0\);_(&quot;$&quot;* &quot;-&quot;??_);_(@_)">
                  <c:v>23.688217739119139</c:v>
                </c:pt>
                <c:pt idx="1525" formatCode="_(&quot;$&quot;* #,##0.0_);_(&quot;$&quot;* \(#,##0.0\);_(&quot;$&quot;* &quot;-&quot;??_);_(@_)">
                  <c:v>14.843214216820824</c:v>
                </c:pt>
                <c:pt idx="1526" formatCode="_(&quot;$&quot;* #,##0.0_);_(&quot;$&quot;* \(#,##0.0\);_(&quot;$&quot;* &quot;-&quot;??_);_(@_)">
                  <c:v>18.416073887558596</c:v>
                </c:pt>
                <c:pt idx="1527" formatCode="_(&quot;$&quot;* #,##0.0_);_(&quot;$&quot;* \(#,##0.0\);_(&quot;$&quot;* &quot;-&quot;??_);_(@_)">
                  <c:v>20.890324980912109</c:v>
                </c:pt>
                <c:pt idx="1528" formatCode="_(&quot;$&quot;* #,##0.0_);_(&quot;$&quot;* \(#,##0.0\);_(&quot;$&quot;* &quot;-&quot;??_);_(@_)">
                  <c:v>16.625494724242671</c:v>
                </c:pt>
                <c:pt idx="1529" formatCode="_(&quot;$&quot;* #,##0.0_);_(&quot;$&quot;* \(#,##0.0\);_(&quot;$&quot;* &quot;-&quot;??_);_(@_)">
                  <c:v>27.724729314530578</c:v>
                </c:pt>
                <c:pt idx="1530" formatCode="_(&quot;$&quot;* #,##0.0_);_(&quot;$&quot;* \(#,##0.0\);_(&quot;$&quot;* &quot;-&quot;??_);_(@_)">
                  <c:v>15.653090129103989</c:v>
                </c:pt>
                <c:pt idx="1531" formatCode="_(&quot;$&quot;* #,##0.0_);_(&quot;$&quot;* \(#,##0.0\);_(&quot;$&quot;* &quot;-&quot;??_);_(@_)">
                  <c:v>19.689992096361813</c:v>
                </c:pt>
                <c:pt idx="1532" formatCode="_(&quot;$&quot;* #,##0.0_);_(&quot;$&quot;* \(#,##0.0\);_(&quot;$&quot;* &quot;-&quot;??_);_(@_)">
                  <c:v>27.122596229941347</c:v>
                </c:pt>
                <c:pt idx="1533" formatCode="_(&quot;$&quot;* #,##0.0_);_(&quot;$&quot;* \(#,##0.0\);_(&quot;$&quot;* &quot;-&quot;??_);_(@_)">
                  <c:v>17.879586290585696</c:v>
                </c:pt>
                <c:pt idx="1534" formatCode="_(&quot;$&quot;* #,##0.0_);_(&quot;$&quot;* \(#,##0.0\);_(&quot;$&quot;* &quot;-&quot;??_);_(@_)">
                  <c:v>29.845519505732412</c:v>
                </c:pt>
                <c:pt idx="1535" formatCode="_(&quot;$&quot;* #,##0.0_);_(&quot;$&quot;* \(#,##0.0\);_(&quot;$&quot;* &quot;-&quot;??_);_(@_)">
                  <c:v>16.010227159471608</c:v>
                </c:pt>
                <c:pt idx="1536" formatCode="_(&quot;$&quot;* #,##0.0_);_(&quot;$&quot;* \(#,##0.0\);_(&quot;$&quot;* &quot;-&quot;??_);_(@_)">
                  <c:v>29.233010410523434</c:v>
                </c:pt>
                <c:pt idx="1537" formatCode="_(&quot;$&quot;* #,##0.0_);_(&quot;$&quot;* \(#,##0.0\);_(&quot;$&quot;* &quot;-&quot;??_);_(@_)">
                  <c:v>37.353381081249999</c:v>
                </c:pt>
                <c:pt idx="1538" formatCode="_(&quot;$&quot;* #,##0.0_);_(&quot;$&quot;* \(#,##0.0\);_(&quot;$&quot;* &quot;-&quot;??_);_(@_)">
                  <c:v>23.964136378328128</c:v>
                </c:pt>
                <c:pt idx="1539" formatCode="_(&quot;$&quot;* #,##0.0_);_(&quot;$&quot;* \(#,##0.0\);_(&quot;$&quot;* &quot;-&quot;??_);_(@_)">
                  <c:v>47.587559415999998</c:v>
                </c:pt>
                <c:pt idx="1540" formatCode="_(&quot;$&quot;* #,##0.0_);_(&quot;$&quot;* \(#,##0.0\);_(&quot;$&quot;* &quot;-&quot;??_);_(@_)">
                  <c:v>20.633534200992187</c:v>
                </c:pt>
                <c:pt idx="1541" formatCode="_(&quot;$&quot;* #,##0.0_);_(&quot;$&quot;* \(#,##0.0\);_(&quot;$&quot;* &quot;-&quot;??_);_(@_)">
                  <c:v>20.918304184805347</c:v>
                </c:pt>
                <c:pt idx="1542" formatCode="_(&quot;$&quot;* #,##0.0_);_(&quot;$&quot;* \(#,##0.0\);_(&quot;$&quot;* &quot;-&quot;??_);_(@_)">
                  <c:v>26.896774629070315</c:v>
                </c:pt>
                <c:pt idx="1543" formatCode="_(&quot;$&quot;* #,##0.0_);_(&quot;$&quot;* \(#,##0.0\);_(&quot;$&quot;* &quot;-&quot;??_);_(@_)">
                  <c:v>19.027588661065415</c:v>
                </c:pt>
                <c:pt idx="1544" formatCode="_(&quot;$&quot;* #,##0.0_);_(&quot;$&quot;* \(#,##0.0\);_(&quot;$&quot;* &quot;-&quot;??_);_(@_)">
                  <c:v>31.957821248249999</c:v>
                </c:pt>
                <c:pt idx="1545" formatCode="_(&quot;$&quot;* #,##0.0_);_(&quot;$&quot;* \(#,##0.0\);_(&quot;$&quot;* &quot;-&quot;??_);_(@_)">
                  <c:v>17.513006632947263</c:v>
                </c:pt>
                <c:pt idx="1546" formatCode="_(&quot;$&quot;* #,##0.0_);_(&quot;$&quot;* \(#,##0.0\);_(&quot;$&quot;* &quot;-&quot;??_);_(@_)">
                  <c:v>22.653957286531245</c:v>
                </c:pt>
                <c:pt idx="1547" formatCode="_(&quot;$&quot;* #,##0.0_);_(&quot;$&quot;* \(#,##0.0\);_(&quot;$&quot;* &quot;-&quot;??_);_(@_)">
                  <c:v>27.016650682906246</c:v>
                </c:pt>
                <c:pt idx="1548" formatCode="_(&quot;$&quot;* #,##0.0_);_(&quot;$&quot;* \(#,##0.0\);_(&quot;$&quot;* &quot;-&quot;??_);_(@_)">
                  <c:v>19.463038671581547</c:v>
                </c:pt>
                <c:pt idx="1549" formatCode="_(&quot;$&quot;* #,##0.0_);_(&quot;$&quot;* \(#,##0.0\);_(&quot;$&quot;* &quot;-&quot;??_);_(@_)">
                  <c:v>34.986998903749999</c:v>
                </c:pt>
                <c:pt idx="1550" formatCode="_(&quot;$&quot;* #,##0.0_);_(&quot;$&quot;* \(#,##0.0\);_(&quot;$&quot;* &quot;-&quot;??_);_(@_)">
                  <c:v>15.736186644143858</c:v>
                </c:pt>
                <c:pt idx="1551" formatCode="_(&quot;$&quot;* #,##0.0_);_(&quot;$&quot;* \(#,##0.0\);_(&quot;$&quot;* &quot;-&quot;??_);_(@_)">
                  <c:v>18.49920539198714</c:v>
                </c:pt>
                <c:pt idx="1552" formatCode="_(&quot;$&quot;* #,##0.0_);_(&quot;$&quot;* \(#,##0.0\);_(&quot;$&quot;* &quot;-&quot;??_);_(@_)">
                  <c:v>20.878528271990113</c:v>
                </c:pt>
                <c:pt idx="1553" formatCode="_(&quot;$&quot;* #,##0.0_);_(&quot;$&quot;* \(#,##0.0\);_(&quot;$&quot;* &quot;-&quot;??_);_(@_)">
                  <c:v>16.83045858556298</c:v>
                </c:pt>
                <c:pt idx="1554" formatCode="_(&quot;$&quot;* #,##0.0_);_(&quot;$&quot;* \(#,##0.0\);_(&quot;$&quot;* &quot;-&quot;??_);_(@_)">
                  <c:v>23.961848683188478</c:v>
                </c:pt>
                <c:pt idx="1555" formatCode="_(&quot;$&quot;* #,##0.0_);_(&quot;$&quot;* \(#,##0.0\);_(&quot;$&quot;* &quot;-&quot;??_);_(@_)">
                  <c:v>16.459300388079249</c:v>
                </c:pt>
                <c:pt idx="1556" formatCode="_(&quot;$&quot;* #,##0.0_);_(&quot;$&quot;* \(#,##0.0\);_(&quot;$&quot;* &quot;-&quot;??_);_(@_)">
                  <c:v>21.667717996273439</c:v>
                </c:pt>
                <c:pt idx="1557" formatCode="_(&quot;$&quot;* #,##0.0_);_(&quot;$&quot;* \(#,##0.0\);_(&quot;$&quot;* &quot;-&quot;??_);_(@_)">
                  <c:v>27.047504840406251</c:v>
                </c:pt>
                <c:pt idx="1558" formatCode="_(&quot;$&quot;* #,##0.0_);_(&quot;$&quot;* \(#,##0.0\);_(&quot;$&quot;* &quot;-&quot;??_);_(@_)">
                  <c:v>19.4801477861499</c:v>
                </c:pt>
                <c:pt idx="1559" formatCode="_(&quot;$&quot;* #,##0.0_);_(&quot;$&quot;* \(#,##0.0\);_(&quot;$&quot;* &quot;-&quot;??_);_(@_)">
                  <c:v>33.887428675234368</c:v>
                </c:pt>
                <c:pt idx="1560" formatCode="_(&quot;$&quot;* #,##0.0_);_(&quot;$&quot;* \(#,##0.0\);_(&quot;$&quot;* &quot;-&quot;??_);_(@_)">
                  <c:v>16.665509845433565</c:v>
                </c:pt>
                <c:pt idx="1561" formatCode="_(&quot;$&quot;* #,##0.0_);_(&quot;$&quot;* \(#,##0.0\);_(&quot;$&quot;* &quot;-&quot;??_);_(@_)">
                  <c:v>18.45037027872716</c:v>
                </c:pt>
                <c:pt idx="1562" formatCode="_(&quot;$&quot;* #,##0.0_);_(&quot;$&quot;* \(#,##0.0\);_(&quot;$&quot;* &quot;-&quot;??_);_(@_)">
                  <c:v>21.122169129753463</c:v>
                </c:pt>
                <c:pt idx="1563" formatCode="_(&quot;$&quot;* #,##0.0_);_(&quot;$&quot;* \(#,##0.0\);_(&quot;$&quot;* &quot;-&quot;??_);_(@_)">
                  <c:v>16.385715576485474</c:v>
                </c:pt>
                <c:pt idx="1564" formatCode="_(&quot;$&quot;* #,##0.0_);_(&quot;$&quot;* \(#,##0.0\);_(&quot;$&quot;* &quot;-&quot;??_);_(@_)">
                  <c:v>25.517735653026367</c:v>
                </c:pt>
                <c:pt idx="1565" formatCode="_(&quot;$&quot;* #,##0.0_);_(&quot;$&quot;* \(#,##0.0\);_(&quot;$&quot;* &quot;-&quot;??_);_(@_)">
                  <c:v>16.260418290517663</c:v>
                </c:pt>
                <c:pt idx="1566" formatCode="_(&quot;$&quot;* #,##0.0_);_(&quot;$&quot;* \(#,##0.0\);_(&quot;$&quot;* &quot;-&quot;??_);_(@_)">
                  <c:v>21.382659132230465</c:v>
                </c:pt>
                <c:pt idx="1567" formatCode="_(&quot;$&quot;* #,##0.0_);_(&quot;$&quot;* \(#,##0.0\);_(&quot;$&quot;* &quot;-&quot;??_);_(@_)">
                  <c:v>24.523426209560547</c:v>
                </c:pt>
                <c:pt idx="1568" formatCode="_(&quot;$&quot;* #,##0.0_);_(&quot;$&quot;* \(#,##0.0\);_(&quot;$&quot;* &quot;-&quot;??_);_(@_)">
                  <c:v>18.827954767272828</c:v>
                </c:pt>
                <c:pt idx="1569" formatCode="_(&quot;$&quot;* #,##0.0_);_(&quot;$&quot;* \(#,##0.0\);_(&quot;$&quot;* &quot;-&quot;??_);_(@_)">
                  <c:v>30.262032078632807</c:v>
                </c:pt>
                <c:pt idx="1570" formatCode="_(&quot;$&quot;* #,##0.0_);_(&quot;$&quot;* \(#,##0.0\);_(&quot;$&quot;* &quot;-&quot;??_);_(@_)">
                  <c:v>16.87939858864776</c:v>
                </c:pt>
                <c:pt idx="1571" formatCode="_(&quot;$&quot;* #,##0.0_);_(&quot;$&quot;* \(#,##0.0\);_(&quot;$&quot;* &quot;-&quot;??_);_(@_)">
                  <c:v>27.541639028599914</c:v>
                </c:pt>
                <c:pt idx="1572" formatCode="_(&quot;$&quot;* #,##0.0_);_(&quot;$&quot;* \(#,##0.0\);_(&quot;$&quot;* &quot;-&quot;??_);_(@_)">
                  <c:v>34.241242029372437</c:v>
                </c:pt>
                <c:pt idx="1573" formatCode="_(&quot;$&quot;* #,##0.0_);_(&quot;$&quot;* \(#,##0.0\);_(&quot;$&quot;* &quot;-&quot;??_);_(@_)">
                  <c:v>22.691470650573788</c:v>
                </c:pt>
                <c:pt idx="1574" formatCode="_(&quot;$&quot;* #,##0.0_);_(&quot;$&quot;* \(#,##0.0\);_(&quot;$&quot;* &quot;-&quot;??_);_(@_)">
                  <c:v>39.485483734742182</c:v>
                </c:pt>
                <c:pt idx="1575" formatCode="_(&quot;$&quot;* #,##0.0_);_(&quot;$&quot;* \(#,##0.0\);_(&quot;$&quot;* &quot;-&quot;??_);_(@_)">
                  <c:v>20.705516799179687</c:v>
                </c:pt>
                <c:pt idx="1576" formatCode="_(&quot;$&quot;* #,##0.0_);_(&quot;$&quot;* \(#,##0.0\);_(&quot;$&quot;* &quot;-&quot;??_);_(@_)">
                  <c:v>20.427987898686805</c:v>
                </c:pt>
                <c:pt idx="1577" formatCode="_(&quot;$&quot;* #,##0.0_);_(&quot;$&quot;* \(#,##0.0\);_(&quot;$&quot;* &quot;-&quot;??_);_(@_)">
                  <c:v>28.404195613378906</c:v>
                </c:pt>
                <c:pt idx="1578" formatCode="_(&quot;$&quot;* #,##0.0_);_(&quot;$&quot;* \(#,##0.0\);_(&quot;$&quot;* &quot;-&quot;??_);_(@_)">
                  <c:v>17.399957941480551</c:v>
                </c:pt>
                <c:pt idx="1579" formatCode="_(&quot;$&quot;* #,##0.0_);_(&quot;$&quot;* \(#,##0.0\);_(&quot;$&quot;* &quot;-&quot;??_);_(@_)">
                  <c:v>33.919781287937496</c:v>
                </c:pt>
                <c:pt idx="1580" formatCode="_(&quot;$&quot;* #,##0.0_);_(&quot;$&quot;* \(#,##0.0\);_(&quot;$&quot;* &quot;-&quot;??_);_(@_)">
                  <c:v>16.786517442106202</c:v>
                </c:pt>
                <c:pt idx="1581" formatCode="_(&quot;$&quot;* #,##0.0_);_(&quot;$&quot;* \(#,##0.0\);_(&quot;$&quot;* &quot;-&quot;??_);_(@_)">
                  <c:v>23.897251611258056</c:v>
                </c:pt>
                <c:pt idx="1582" formatCode="_(&quot;$&quot;* #,##0.0_);_(&quot;$&quot;* \(#,##0.0\);_(&quot;$&quot;* &quot;-&quot;??_);_(@_)">
                  <c:v>30.391272473109382</c:v>
                </c:pt>
                <c:pt idx="1583" formatCode="_(&quot;$&quot;* #,##0.0_);_(&quot;$&quot;* \(#,##0.0\);_(&quot;$&quot;* &quot;-&quot;??_);_(@_)">
                  <c:v>21.294606039236498</c:v>
                </c:pt>
                <c:pt idx="1584" formatCode="_(&quot;$&quot;* #,##0.0_);_(&quot;$&quot;* \(#,##0.0\);_(&quot;$&quot;* &quot;-&quot;??_);_(@_)">
                  <c:v>38.161773739130886</c:v>
                </c:pt>
                <c:pt idx="1585" formatCode="_(&quot;$&quot;* #,##0.0_);_(&quot;$&quot;* \(#,##0.0\);_(&quot;$&quot;* &quot;-&quot;??_);_(@_)">
                  <c:v>19.10509004420426</c:v>
                </c:pt>
                <c:pt idx="1586" formatCode="_(&quot;$&quot;* #,##0.0_);_(&quot;$&quot;* \(#,##0.0\);_(&quot;$&quot;* &quot;-&quot;??_);_(@_)">
                  <c:v>21.414395747411739</c:v>
                </c:pt>
                <c:pt idx="1587" formatCode="_(&quot;$&quot;* #,##0.0_);_(&quot;$&quot;* \(#,##0.0\);_(&quot;$&quot;* &quot;-&quot;??_);_(@_)">
                  <c:v>26.555683299559082</c:v>
                </c:pt>
                <c:pt idx="1588" formatCode="_(&quot;$&quot;* #,##0.0_);_(&quot;$&quot;* \(#,##0.0\);_(&quot;$&quot;* &quot;-&quot;??_);_(@_)">
                  <c:v>17.518255330219347</c:v>
                </c:pt>
                <c:pt idx="1589" formatCode="_(&quot;$&quot;* #,##0.0_);_(&quot;$&quot;* \(#,##0.0\);_(&quot;$&quot;* &quot;-&quot;??_);_(@_)">
                  <c:v>30.443557801492183</c:v>
                </c:pt>
                <c:pt idx="1590" formatCode="_(&quot;$&quot;* #,##0.0_);_(&quot;$&quot;* \(#,##0.0\);_(&quot;$&quot;* &quot;-&quot;??_);_(@_)">
                  <c:v>15.004004337649652</c:v>
                </c:pt>
                <c:pt idx="1591" formatCode="_(&quot;$&quot;* #,##0.0_);_(&quot;$&quot;* \(#,##0.0\);_(&quot;$&quot;* &quot;-&quot;??_);_(@_)">
                  <c:v>18.62224433077283</c:v>
                </c:pt>
                <c:pt idx="1592" formatCode="_(&quot;$&quot;* #,##0.0_);_(&quot;$&quot;* \(#,##0.0\);_(&quot;$&quot;* &quot;-&quot;??_);_(@_)">
                  <c:v>21.449899190858154</c:v>
                </c:pt>
                <c:pt idx="1593" formatCode="_(&quot;$&quot;* #,##0.0_);_(&quot;$&quot;* \(#,##0.0\);_(&quot;$&quot;* &quot;-&quot;??_);_(@_)">
                  <c:v>16.676744790076167</c:v>
                </c:pt>
                <c:pt idx="1594" formatCode="_(&quot;$&quot;* #,##0.0_);_(&quot;$&quot;* \(#,##0.0\);_(&quot;$&quot;* &quot;-&quot;??_);_(@_)">
                  <c:v>25.656233844570316</c:v>
                </c:pt>
                <c:pt idx="1595" formatCode="_(&quot;$&quot;* #,##0.0_);_(&quot;$&quot;* \(#,##0.0\);_(&quot;$&quot;* &quot;-&quot;??_);_(@_)">
                  <c:v>15.145615496284851</c:v>
                </c:pt>
                <c:pt idx="1596" formatCode="_(&quot;$&quot;* #,##0.0_);_(&quot;$&quot;* \(#,##0.0\);_(&quot;$&quot;* &quot;-&quot;??_);_(@_)">
                  <c:v>19.443933564419943</c:v>
                </c:pt>
                <c:pt idx="1597" formatCode="_(&quot;$&quot;* #,##0.0_);_(&quot;$&quot;* \(#,##0.0\);_(&quot;$&quot;* &quot;-&quot;??_);_(@_)">
                  <c:v>23.092648358078861</c:v>
                </c:pt>
                <c:pt idx="1598" formatCode="_(&quot;$&quot;* #,##0.0_);_(&quot;$&quot;* \(#,##0.0\);_(&quot;$&quot;* &quot;-&quot;??_);_(@_)">
                  <c:v>18.650933097854537</c:v>
                </c:pt>
                <c:pt idx="1599" formatCode="_(&quot;$&quot;* #,##0.0_);_(&quot;$&quot;* \(#,##0.0\);_(&quot;$&quot;* &quot;-&quot;??_);_(@_)">
                  <c:v>32.433693393330358</c:v>
                </c:pt>
                <c:pt idx="1600" formatCode="_(&quot;$&quot;* #,##0.0_);_(&quot;$&quot;* \(#,##0.0\);_(&quot;$&quot;* &quot;-&quot;??_);_(@_)">
                  <c:v>16.245172750631323</c:v>
                </c:pt>
                <c:pt idx="1601" formatCode="_(&quot;$&quot;* #,##0.0_);_(&quot;$&quot;* \(#,##0.0\);_(&quot;$&quot;* &quot;-&quot;??_);_(@_)">
                  <c:v>26.278912786142584</c:v>
                </c:pt>
                <c:pt idx="1602" formatCode="_(&quot;$&quot;* #,##0.0_);_(&quot;$&quot;* \(#,##0.0\);_(&quot;$&quot;* &quot;-&quot;??_);_(@_)">
                  <c:v>30.716234142839607</c:v>
                </c:pt>
                <c:pt idx="1603" formatCode="_(&quot;$&quot;* #,##0.0_);_(&quot;$&quot;* \(#,##0.0\);_(&quot;$&quot;* &quot;-&quot;??_);_(@_)">
                  <c:v>22.282909855241503</c:v>
                </c:pt>
                <c:pt idx="1604" formatCode="_(&quot;$&quot;* #,##0.0_);_(&quot;$&quot;* \(#,##0.0\);_(&quot;$&quot;* &quot;-&quot;??_);_(@_)">
                  <c:v>43.082885656796876</c:v>
                </c:pt>
                <c:pt idx="1605" formatCode="_(&quot;$&quot;* #,##0.0_);_(&quot;$&quot;* \(#,##0.0\);_(&quot;$&quot;* &quot;-&quot;??_);_(@_)">
                  <c:v>21.731812606476911</c:v>
                </c:pt>
                <c:pt idx="1606" formatCode="_(&quot;$&quot;* #,##0.0_);_(&quot;$&quot;* \(#,##0.0\);_(&quot;$&quot;* &quot;-&quot;??_);_(@_)">
                  <c:v>21.834040849492798</c:v>
                </c:pt>
                <c:pt idx="1607" formatCode="_(&quot;$&quot;* #,##0.0_);_(&quot;$&quot;* \(#,##0.0\);_(&quot;$&quot;* &quot;-&quot;??_);_(@_)">
                  <c:v>28.608009545960936</c:v>
                </c:pt>
                <c:pt idx="1608" formatCode="_(&quot;$&quot;* #,##0.0_);_(&quot;$&quot;* \(#,##0.0\);_(&quot;$&quot;* &quot;-&quot;??_);_(@_)">
                  <c:v>18.178423816696231</c:v>
                </c:pt>
                <c:pt idx="1609" formatCode="_(&quot;$&quot;* #,##0.0_);_(&quot;$&quot;* \(#,##0.0\);_(&quot;$&quot;* &quot;-&quot;??_);_(@_)">
                  <c:v>31.063499985968743</c:v>
                </c:pt>
                <c:pt idx="1610" formatCode="_(&quot;$&quot;* #,##0.0_);_(&quot;$&quot;* \(#,##0.0\);_(&quot;$&quot;* &quot;-&quot;??_);_(@_)">
                  <c:v>15.989824727854314</c:v>
                </c:pt>
                <c:pt idx="1611" formatCode="_(&quot;$&quot;* #,##0.0_);_(&quot;$&quot;* \(#,##0.0\);_(&quot;$&quot;* &quot;-&quot;??_);_(@_)">
                  <c:v>17.766750351270264</c:v>
                </c:pt>
                <c:pt idx="1612" formatCode="_(&quot;$&quot;* #,##0.0_);_(&quot;$&quot;* \(#,##0.0\);_(&quot;$&quot;* &quot;-&quot;??_);_(@_)">
                  <c:v>20.90145947040239</c:v>
                </c:pt>
                <c:pt idx="1613" formatCode="_(&quot;$&quot;* #,##0.0_);_(&quot;$&quot;* \(#,##0.0\);_(&quot;$&quot;* &quot;-&quot;??_);_(@_)">
                  <c:v>16.653491360000004</c:v>
                </c:pt>
                <c:pt idx="1614" formatCode="_(&quot;$&quot;* #,##0.0_);_(&quot;$&quot;* \(#,##0.0\);_(&quot;$&quot;* &quot;-&quot;??_);_(@_)">
                  <c:v>24.636049251618687</c:v>
                </c:pt>
                <c:pt idx="1615" formatCode="_(&quot;$&quot;* #,##0.0_);_(&quot;$&quot;* \(#,##0.0\);_(&quot;$&quot;* &quot;-&quot;??_);_(@_)">
                  <c:v>15.669488734</c:v>
                </c:pt>
                <c:pt idx="1616" formatCode="_(&quot;$&quot;* #,##0.0_);_(&quot;$&quot;* \(#,##0.0\);_(&quot;$&quot;* &quot;-&quot;??_);_(@_)">
                  <c:v>16.601422561032315</c:v>
                </c:pt>
                <c:pt idx="1617" formatCode="_(&quot;$&quot;* #,##0.0_);_(&quot;$&quot;* \(#,##0.0\);_(&quot;$&quot;* &quot;-&quot;??_);_(@_)">
                  <c:v>17.643920332291469</c:v>
                </c:pt>
                <c:pt idx="1618" formatCode="_(&quot;$&quot;* #,##0.0_);_(&quot;$&quot;* \(#,##0.0\);_(&quot;$&quot;* &quot;-&quot;??_);_(@_)">
                  <c:v>15.084061633475098</c:v>
                </c:pt>
                <c:pt idx="1619" formatCode="_(&quot;$&quot;* #,##0.0_);_(&quot;$&quot;* \(#,##0.0\);_(&quot;$&quot;* &quot;-&quot;??_);_(@_)">
                  <c:v>19.863187691527529</c:v>
                </c:pt>
                <c:pt idx="1620" formatCode="_(&quot;$&quot;* #,##0.0_);_(&quot;$&quot;* \(#,##0.0\);_(&quot;$&quot;* &quot;-&quot;??_);_(@_)">
                  <c:v>13.931425201422805</c:v>
                </c:pt>
                <c:pt idx="1621" formatCode="_(&quot;$&quot;* #,##0.0_);_(&quot;$&quot;* \(#,##0.0\);_(&quot;$&quot;* &quot;-&quot;??_);_(@_)">
                  <c:v>21.417381697137976</c:v>
                </c:pt>
                <c:pt idx="1622" formatCode="_(&quot;$&quot;* #,##0.0_);_(&quot;$&quot;* \(#,##0.0\);_(&quot;$&quot;* &quot;-&quot;??_);_(@_)">
                  <c:v>21.373205332818358</c:v>
                </c:pt>
                <c:pt idx="1623" formatCode="_(&quot;$&quot;* #,##0.0_);_(&quot;$&quot;* \(#,##0.0\);_(&quot;$&quot;* &quot;-&quot;??_);_(@_)">
                  <c:v>17.152373096075955</c:v>
                </c:pt>
                <c:pt idx="1624" formatCode="_(&quot;$&quot;* #,##0.0_);_(&quot;$&quot;* \(#,##0.0\);_(&quot;$&quot;* &quot;-&quot;??_);_(@_)">
                  <c:v>26.97481857872523</c:v>
                </c:pt>
                <c:pt idx="1625" formatCode="_(&quot;$&quot;* #,##0.0_);_(&quot;$&quot;* \(#,##0.0\);_(&quot;$&quot;* &quot;-&quot;??_);_(@_)">
                  <c:v>15.10789601757598</c:v>
                </c:pt>
                <c:pt idx="1626" formatCode="_(&quot;$&quot;* #,##0.0_);_(&quot;$&quot;* \(#,##0.0\);_(&quot;$&quot;* &quot;-&quot;??_);_(@_)">
                  <c:v>17.561227579153897</c:v>
                </c:pt>
                <c:pt idx="1627" formatCode="_(&quot;$&quot;* #,##0.0_);_(&quot;$&quot;* \(#,##0.0\);_(&quot;$&quot;* &quot;-&quot;??_);_(@_)">
                  <c:v>19.021308493425469</c:v>
                </c:pt>
                <c:pt idx="1628" formatCode="_(&quot;$&quot;* #,##0.0_);_(&quot;$&quot;* \(#,##0.0\);_(&quot;$&quot;* &quot;-&quot;??_);_(@_)">
                  <c:v>16.470943845999997</c:v>
                </c:pt>
                <c:pt idx="1629" formatCode="_(&quot;$&quot;* #,##0.0_);_(&quot;$&quot;* \(#,##0.0\);_(&quot;$&quot;* &quot;-&quot;??_);_(@_)">
                  <c:v>19.885299058882829</c:v>
                </c:pt>
                <c:pt idx="1630" formatCode="_(&quot;$&quot;* #,##0.0_);_(&quot;$&quot;* \(#,##0.0\);_(&quot;$&quot;* &quot;-&quot;??_);_(@_)">
                  <c:v>15.694449895999998</c:v>
                </c:pt>
                <c:pt idx="1631" formatCode="_(&quot;$&quot;* #,##0.0_);_(&quot;$&quot;* \(#,##0.0\);_(&quot;$&quot;* &quot;-&quot;??_);_(@_)">
                  <c:v>18.137865055789366</c:v>
                </c:pt>
                <c:pt idx="1632" formatCode="_(&quot;$&quot;* #,##0.0_);_(&quot;$&quot;* \(#,##0.0\);_(&quot;$&quot;* &quot;-&quot;??_);_(@_)">
                  <c:v>21.928815575852543</c:v>
                </c:pt>
                <c:pt idx="1633" formatCode="_(&quot;$&quot;* #,##0.0_);_(&quot;$&quot;* \(#,##0.0\);_(&quot;$&quot;* &quot;-&quot;??_);_(@_)">
                  <c:v>17.300707729666279</c:v>
                </c:pt>
                <c:pt idx="1634" formatCode="_(&quot;$&quot;* #,##0.0_);_(&quot;$&quot;* \(#,##0.0\);_(&quot;$&quot;* &quot;-&quot;??_);_(@_)">
                  <c:v>25.49513784613675</c:v>
                </c:pt>
                <c:pt idx="1635" formatCode="_(&quot;$&quot;* #,##0.0_);_(&quot;$&quot;* \(#,##0.0\);_(&quot;$&quot;* &quot;-&quot;??_);_(@_)">
                  <c:v>15.894481919875973</c:v>
                </c:pt>
                <c:pt idx="1636" formatCode="_(&quot;$&quot;* #,##0.0_);_(&quot;$&quot;* \(#,##0.0\);_(&quot;$&quot;* &quot;-&quot;??_);_(@_)">
                  <c:v>16.335742754492369</c:v>
                </c:pt>
                <c:pt idx="1637" formatCode="_(&quot;$&quot;* #,##0.0_);_(&quot;$&quot;* \(#,##0.0\);_(&quot;$&quot;* &quot;-&quot;??_);_(@_)">
                  <c:v>18.715412232105471</c:v>
                </c:pt>
                <c:pt idx="1638" formatCode="_(&quot;$&quot;* #,##0.0_);_(&quot;$&quot;* \(#,##0.0\);_(&quot;$&quot;* &quot;-&quot;??_);_(@_)">
                  <c:v>15.36938241865948</c:v>
                </c:pt>
                <c:pt idx="1639" formatCode="_(&quot;$&quot;* #,##0.0_);_(&quot;$&quot;* \(#,##0.0\);_(&quot;$&quot;* &quot;-&quot;??_);_(@_)">
                  <c:v>20.357889382538815</c:v>
                </c:pt>
                <c:pt idx="1640" formatCode="_(&quot;$&quot;* #,##0.0_);_(&quot;$&quot;* \(#,##0.0\);_(&quot;$&quot;* &quot;-&quot;??_);_(@_)">
                  <c:v>14.077632254000003</c:v>
                </c:pt>
                <c:pt idx="1641" formatCode="_(&quot;$&quot;* #,##0.0_);_(&quot;$&quot;* \(#,##0.0\);_(&quot;$&quot;* &quot;-&quot;??_);_(@_)">
                  <c:v>17.483797149243657</c:v>
                </c:pt>
                <c:pt idx="1642" formatCode="_(&quot;$&quot;* #,##0.0_);_(&quot;$&quot;* \(#,##0.0\);_(&quot;$&quot;* &quot;-&quot;??_);_(@_)">
                  <c:v>19.38615724668643</c:v>
                </c:pt>
                <c:pt idx="1643" formatCode="_(&quot;$&quot;* #,##0.0_);_(&quot;$&quot;* \(#,##0.0\);_(&quot;$&quot;* &quot;-&quot;??_);_(@_)">
                  <c:v>16.068919094040218</c:v>
                </c:pt>
                <c:pt idx="1644" formatCode="_(&quot;$&quot;* #,##0.0_);_(&quot;$&quot;* \(#,##0.0\);_(&quot;$&quot;* &quot;-&quot;??_);_(@_)">
                  <c:v>23.767980756244917</c:v>
                </c:pt>
                <c:pt idx="1645" formatCode="_(&quot;$&quot;* #,##0.0_);_(&quot;$&quot;* \(#,##0.0\);_(&quot;$&quot;* &quot;-&quot;??_);_(@_)">
                  <c:v>15.063329466000001</c:v>
                </c:pt>
                <c:pt idx="1646" formatCode="_(&quot;$&quot;* #,##0.0_);_(&quot;$&quot;* \(#,##0.0\);_(&quot;$&quot;* &quot;-&quot;??_);_(@_)">
                  <c:v>19.725295776730469</c:v>
                </c:pt>
                <c:pt idx="1647" formatCode="_(&quot;$&quot;* #,##0.0_);_(&quot;$&quot;* \(#,##0.0\);_(&quot;$&quot;* &quot;-&quot;??_);_(@_)">
                  <c:v>24.635073363800775</c:v>
                </c:pt>
                <c:pt idx="1648" formatCode="_(&quot;$&quot;* #,##0.0_);_(&quot;$&quot;* \(#,##0.0\);_(&quot;$&quot;* &quot;-&quot;??_);_(@_)">
                  <c:v>17.07852740140693</c:v>
                </c:pt>
                <c:pt idx="1649" formatCode="_(&quot;$&quot;* #,##0.0_);_(&quot;$&quot;* \(#,##0.0\);_(&quot;$&quot;* &quot;-&quot;??_);_(@_)">
                  <c:v>30.256784110567381</c:v>
                </c:pt>
                <c:pt idx="1650" formatCode="_(&quot;$&quot;* #,##0.0_);_(&quot;$&quot;* \(#,##0.0\);_(&quot;$&quot;* &quot;-&quot;??_);_(@_)">
                  <c:v>15.932168705714286</c:v>
                </c:pt>
                <c:pt idx="1651" formatCode="_(&quot;$&quot;* #,##0.0_);_(&quot;$&quot;* \(#,##0.0\);_(&quot;$&quot;* &quot;-&quot;??_);_(@_)">
                  <c:v>17.278995215672822</c:v>
                </c:pt>
                <c:pt idx="1652" formatCode="_(&quot;$&quot;* #,##0.0_);_(&quot;$&quot;* \(#,##0.0\);_(&quot;$&quot;* &quot;-&quot;??_);_(@_)">
                  <c:v>19.086040746301357</c:v>
                </c:pt>
                <c:pt idx="1653" formatCode="_(&quot;$&quot;* #,##0.0_);_(&quot;$&quot;* \(#,##0.0\);_(&quot;$&quot;* &quot;-&quot;??_);_(@_)">
                  <c:v>15.175980931999998</c:v>
                </c:pt>
                <c:pt idx="1654" formatCode="_(&quot;$&quot;* #,##0.0_);_(&quot;$&quot;* \(#,##0.0\);_(&quot;$&quot;* &quot;-&quot;??_);_(@_)">
                  <c:v>21.270571960145958</c:v>
                </c:pt>
                <c:pt idx="1655" formatCode="_(&quot;$&quot;* #,##0.0_);_(&quot;$&quot;* \(#,##0.0\);_(&quot;$&quot;* &quot;-&quot;??_);_(@_)">
                  <c:v>14.185776782145432</c:v>
                </c:pt>
                <c:pt idx="1656" formatCode="_(&quot;$&quot;* #,##0.0_);_(&quot;$&quot;* \(#,##0.0\);_(&quot;$&quot;* &quot;-&quot;??_);_(@_)">
                  <c:v>21.399321100542974</c:v>
                </c:pt>
                <c:pt idx="1657" formatCode="_(&quot;$&quot;* #,##0.0_);_(&quot;$&quot;* \(#,##0.0\);_(&quot;$&quot;* &quot;-&quot;??_);_(@_)">
                  <c:v>22.340367755468751</c:v>
                </c:pt>
                <c:pt idx="1658" formatCode="_(&quot;$&quot;* #,##0.0_);_(&quot;$&quot;* \(#,##0.0\);_(&quot;$&quot;* &quot;-&quot;??_);_(@_)">
                  <c:v>18.925369330925779</c:v>
                </c:pt>
                <c:pt idx="1659" formatCode="_(&quot;$&quot;* #,##0.0_);_(&quot;$&quot;* \(#,##0.0\);_(&quot;$&quot;* &quot;-&quot;??_);_(@_)">
                  <c:v>27.034889759781258</c:v>
                </c:pt>
                <c:pt idx="1660" formatCode="_(&quot;$&quot;* #,##0.0_);_(&quot;$&quot;* \(#,##0.0\);_(&quot;$&quot;* &quot;-&quot;??_);_(@_)">
                  <c:v>16.924322873425687</c:v>
                </c:pt>
                <c:pt idx="1661" formatCode="_(&quot;$&quot;* #,##0.0_);_(&quot;$&quot;* \(#,##0.0\);_(&quot;$&quot;* &quot;-&quot;??_);_(@_)">
                  <c:v>17.325447233999999</c:v>
                </c:pt>
                <c:pt idx="1662" formatCode="_(&quot;$&quot;* #,##0.0_);_(&quot;$&quot;* \(#,##0.0\);_(&quot;$&quot;* &quot;-&quot;??_);_(@_)">
                  <c:v>18.675569123276855</c:v>
                </c:pt>
                <c:pt idx="1663" formatCode="_(&quot;$&quot;* #,##0.0_);_(&quot;$&quot;* \(#,##0.0\);_(&quot;$&quot;* &quot;-&quot;??_);_(@_)">
                  <c:v>16.483825897999999</c:v>
                </c:pt>
                <c:pt idx="1664" formatCode="_(&quot;$&quot;* #,##0.0_);_(&quot;$&quot;* \(#,##0.0\);_(&quot;$&quot;* &quot;-&quot;??_);_(@_)">
                  <c:v>19.727254057749477</c:v>
                </c:pt>
                <c:pt idx="1665" formatCode="_(&quot;$&quot;* #,##0.0_);_(&quot;$&quot;* \(#,##0.0\);_(&quot;$&quot;* &quot;-&quot;??_);_(@_)">
                  <c:v>15.301576563999999</c:v>
                </c:pt>
                <c:pt idx="1666" formatCode="_(&quot;$&quot;* #,##0.0_);_(&quot;$&quot;* \(#,##0.0\);_(&quot;$&quot;* &quot;-&quot;??_);_(@_)">
                  <c:v>17.241207518638046</c:v>
                </c:pt>
                <c:pt idx="1667" formatCode="_(&quot;$&quot;* #,##0.0_);_(&quot;$&quot;* \(#,##0.0\);_(&quot;$&quot;* &quot;-&quot;??_);_(@_)">
                  <c:v>22.764001838774576</c:v>
                </c:pt>
                <c:pt idx="1668" formatCode="_(&quot;$&quot;* #,##0.0_);_(&quot;$&quot;* \(#,##0.0\);_(&quot;$&quot;* &quot;-&quot;??_);_(@_)">
                  <c:v>15.847723109960489</c:v>
                </c:pt>
                <c:pt idx="1669" formatCode="_(&quot;$&quot;* #,##0.0_);_(&quot;$&quot;* \(#,##0.0\);_(&quot;$&quot;* &quot;-&quot;??_);_(@_)">
                  <c:v>22.940461856920169</c:v>
                </c:pt>
                <c:pt idx="1670" formatCode="_(&quot;$&quot;* #,##0.0_);_(&quot;$&quot;* \(#,##0.0\);_(&quot;$&quot;* &quot;-&quot;??_);_(@_)">
                  <c:v>14.767072769999999</c:v>
                </c:pt>
                <c:pt idx="1671" formatCode="_(&quot;$&quot;* #,##0.0_);_(&quot;$&quot;* \(#,##0.0\);_(&quot;$&quot;* &quot;-&quot;??_);_(@_)">
                  <c:v>16.914564506833386</c:v>
                </c:pt>
                <c:pt idx="1672" formatCode="_(&quot;$&quot;* #,##0.0_);_(&quot;$&quot;* \(#,##0.0\);_(&quot;$&quot;* &quot;-&quot;??_);_(@_)">
                  <c:v>19.940447980058597</c:v>
                </c:pt>
                <c:pt idx="1673" formatCode="_(&quot;$&quot;* #,##0.0_);_(&quot;$&quot;* \(#,##0.0\);_(&quot;$&quot;* &quot;-&quot;??_);_(@_)">
                  <c:v>16.118778688149508</c:v>
                </c:pt>
                <c:pt idx="1674" formatCode="_(&quot;$&quot;* #,##0.0_);_(&quot;$&quot;* \(#,##0.0\);_(&quot;$&quot;* &quot;-&quot;??_);_(@_)">
                  <c:v>22.716079090595844</c:v>
                </c:pt>
                <c:pt idx="1675" formatCode="_(&quot;$&quot;* #,##0.0_);_(&quot;$&quot;* \(#,##0.0\);_(&quot;$&quot;* &quot;-&quot;??_);_(@_)">
                  <c:v>14.864986546921017</c:v>
                </c:pt>
                <c:pt idx="1676" formatCode="_(&quot;$&quot;* #,##0.0_);_(&quot;$&quot;* \(#,##0.0\);_(&quot;$&quot;* &quot;-&quot;??_);_(@_)">
                  <c:v>20.563313570717611</c:v>
                </c:pt>
                <c:pt idx="1677" formatCode="_(&quot;$&quot;* #,##0.0_);_(&quot;$&quot;* \(#,##0.0\);_(&quot;$&quot;* &quot;-&quot;??_);_(@_)">
                  <c:v>24.32272099769483</c:v>
                </c:pt>
                <c:pt idx="1678" formatCode="_(&quot;$&quot;* #,##0.0_);_(&quot;$&quot;* \(#,##0.0\);_(&quot;$&quot;* &quot;-&quot;??_);_(@_)">
                  <c:v>18.296853477628904</c:v>
                </c:pt>
                <c:pt idx="1679" formatCode="_(&quot;$&quot;* #,##0.0_);_(&quot;$&quot;* \(#,##0.0\);_(&quot;$&quot;* &quot;-&quot;??_);_(@_)">
                  <c:v>30.438104154500003</c:v>
                </c:pt>
                <c:pt idx="1680" formatCode="_(&quot;$&quot;* #,##0.0_);_(&quot;$&quot;* \(#,##0.0\);_(&quot;$&quot;* &quot;-&quot;??_);_(@_)">
                  <c:v>15.959037230000002</c:v>
                </c:pt>
                <c:pt idx="1681" formatCode="_(&quot;$&quot;* #,##0.0_);_(&quot;$&quot;* \(#,##0.0\);_(&quot;$&quot;* &quot;-&quot;??_);_(@_)">
                  <c:v>19.848563824000177</c:v>
                </c:pt>
                <c:pt idx="1682" formatCode="_(&quot;$&quot;* #,##0.0_);_(&quot;$&quot;* \(#,##0.0\);_(&quot;$&quot;* &quot;-&quot;??_);_(@_)">
                  <c:v>21.771318868023439</c:v>
                </c:pt>
                <c:pt idx="1683" formatCode="_(&quot;$&quot;* #,##0.0_);_(&quot;$&quot;* \(#,##0.0\);_(&quot;$&quot;* &quot;-&quot;??_);_(@_)">
                  <c:v>17.31117596210802</c:v>
                </c:pt>
                <c:pt idx="1684" formatCode="_(&quot;$&quot;* #,##0.0_);_(&quot;$&quot;* \(#,##0.0\);_(&quot;$&quot;* &quot;-&quot;??_);_(@_)">
                  <c:v>30.461415164290035</c:v>
                </c:pt>
                <c:pt idx="1685" formatCode="_(&quot;$&quot;* #,##0.0_);_(&quot;$&quot;* \(#,##0.0\);_(&quot;$&quot;* &quot;-&quot;??_);_(@_)">
                  <c:v>15.845047064000001</c:v>
                </c:pt>
                <c:pt idx="1686" formatCode="_(&quot;$&quot;* #,##0.0_);_(&quot;$&quot;* \(#,##0.0\);_(&quot;$&quot;* &quot;-&quot;??_);_(@_)">
                  <c:v>20.65758862099219</c:v>
                </c:pt>
                <c:pt idx="1687" formatCode="_(&quot;$&quot;* #,##0.0_);_(&quot;$&quot;* \(#,##0.0\);_(&quot;$&quot;* &quot;-&quot;??_);_(@_)">
                  <c:v>23.048484617109377</c:v>
                </c:pt>
                <c:pt idx="1688" formatCode="_(&quot;$&quot;* #,##0.0_);_(&quot;$&quot;* \(#,##0.0\);_(&quot;$&quot;* &quot;-&quot;??_);_(@_)">
                  <c:v>18.0909161281275</c:v>
                </c:pt>
                <c:pt idx="1689" formatCode="_(&quot;$&quot;* #,##0.0_);_(&quot;$&quot;* \(#,##0.0\);_(&quot;$&quot;* &quot;-&quot;??_);_(@_)">
                  <c:v>27.55805570954297</c:v>
                </c:pt>
                <c:pt idx="1690" formatCode="_(&quot;$&quot;* #,##0.0_);_(&quot;$&quot;* \(#,##0.0\);_(&quot;$&quot;* &quot;-&quot;??_);_(@_)">
                  <c:v>16.399031065099731</c:v>
                </c:pt>
                <c:pt idx="1691" formatCode="_(&quot;$&quot;* #,##0.0_);_(&quot;$&quot;* \(#,##0.0\);_(&quot;$&quot;* &quot;-&quot;??_);_(@_)">
                  <c:v>21.770495805876834</c:v>
                </c:pt>
                <c:pt idx="1692" formatCode="_(&quot;$&quot;* #,##0.0_);_(&quot;$&quot;* \(#,##0.0\);_(&quot;$&quot;* &quot;-&quot;??_);_(@_)">
                  <c:v>27.273701880630124</c:v>
                </c:pt>
                <c:pt idx="1693" formatCode="_(&quot;$&quot;* #,##0.0_);_(&quot;$&quot;* \(#,##0.0\);_(&quot;$&quot;* &quot;-&quot;??_);_(@_)">
                  <c:v>18.472443284001649</c:v>
                </c:pt>
                <c:pt idx="1694" formatCode="_(&quot;$&quot;* #,##0.0_);_(&quot;$&quot;* \(#,##0.0\);_(&quot;$&quot;* &quot;-&quot;??_);_(@_)">
                  <c:v>32.336747494799781</c:v>
                </c:pt>
                <c:pt idx="1695" formatCode="_(&quot;$&quot;* #,##0.0_);_(&quot;$&quot;* \(#,##0.0\);_(&quot;$&quot;* &quot;-&quot;??_);_(@_)">
                  <c:v>16.31865305444969</c:v>
                </c:pt>
                <c:pt idx="1696" formatCode="_(&quot;$&quot;* #,##0.0_);_(&quot;$&quot;* \(#,##0.0\);_(&quot;$&quot;* &quot;-&quot;??_);_(@_)">
                  <c:v>24.515167914220704</c:v>
                </c:pt>
                <c:pt idx="1697" formatCode="_(&quot;$&quot;* #,##0.0_);_(&quot;$&quot;* \(#,##0.0\);_(&quot;$&quot;* &quot;-&quot;??_);_(@_)">
                  <c:v>29.054185372041808</c:v>
                </c:pt>
                <c:pt idx="1698" formatCode="_(&quot;$&quot;* #,##0.0_);_(&quot;$&quot;* \(#,##0.0\);_(&quot;$&quot;* &quot;-&quot;??_);_(@_)">
                  <c:v>22.828708506237735</c:v>
                </c:pt>
                <c:pt idx="1699" formatCode="_(&quot;$&quot;* #,##0.0_);_(&quot;$&quot;* \(#,##0.0\);_(&quot;$&quot;* &quot;-&quot;??_);_(@_)">
                  <c:v>36.41776193527344</c:v>
                </c:pt>
                <c:pt idx="1700" formatCode="_(&quot;$&quot;* #,##0.0_);_(&quot;$&quot;* \(#,##0.0\);_(&quot;$&quot;* &quot;-&quot;??_);_(@_)">
                  <c:v>21.54118398733203</c:v>
                </c:pt>
                <c:pt idx="1701" formatCode="_(&quot;$&quot;* #,##0.0_);_(&quot;$&quot;* \(#,##0.0\);_(&quot;$&quot;* &quot;-&quot;??_);_(@_)">
                  <c:v>17.128736530952814</c:v>
                </c:pt>
                <c:pt idx="1702" formatCode="_(&quot;$&quot;* #,##0.0_);_(&quot;$&quot;* \(#,##0.0\);_(&quot;$&quot;* &quot;-&quot;??_);_(@_)">
                  <c:v>18.345488929193344</c:v>
                </c:pt>
                <c:pt idx="1703" formatCode="_(&quot;$&quot;* #,##0.0_);_(&quot;$&quot;* \(#,##0.0\);_(&quot;$&quot;* &quot;-&quot;??_);_(@_)">
                  <c:v>16.169129576</c:v>
                </c:pt>
                <c:pt idx="1704" formatCode="_(&quot;$&quot;* #,##0.0_);_(&quot;$&quot;* \(#,##0.0\);_(&quot;$&quot;* &quot;-&quot;??_);_(@_)">
                  <c:v>22.680920335422005</c:v>
                </c:pt>
                <c:pt idx="1705" formatCode="_(&quot;$&quot;* #,##0.0_);_(&quot;$&quot;* \(#,##0.0\);_(&quot;$&quot;* &quot;-&quot;??_);_(@_)">
                  <c:v>15.29265129</c:v>
                </c:pt>
                <c:pt idx="1706" formatCode="_(&quot;$&quot;* #,##0.0_);_(&quot;$&quot;* \(#,##0.0\);_(&quot;$&quot;* &quot;-&quot;??_);_(@_)">
                  <c:v>19.093288825116694</c:v>
                </c:pt>
                <c:pt idx="1707" formatCode="_(&quot;$&quot;* #,##0.0_);_(&quot;$&quot;* \(#,##0.0\);_(&quot;$&quot;* &quot;-&quot;??_);_(@_)">
                  <c:v>22.285971007054691</c:v>
                </c:pt>
                <c:pt idx="1708" formatCode="_(&quot;$&quot;* #,##0.0_);_(&quot;$&quot;* \(#,##0.0\);_(&quot;$&quot;* &quot;-&quot;??_);_(@_)">
                  <c:v>17.828821802590721</c:v>
                </c:pt>
                <c:pt idx="1709" formatCode="_(&quot;$&quot;* #,##0.0_);_(&quot;$&quot;* \(#,##0.0\);_(&quot;$&quot;* &quot;-&quot;??_);_(@_)">
                  <c:v>25.011176015792483</c:v>
                </c:pt>
                <c:pt idx="1710" formatCode="_(&quot;$&quot;* #,##0.0_);_(&quot;$&quot;* \(#,##0.0\);_(&quot;$&quot;* &quot;-&quot;??_);_(@_)">
                  <c:v>15.79451434474357</c:v>
                </c:pt>
                <c:pt idx="1711" formatCode="_(&quot;$&quot;* #,##0.0_);_(&quot;$&quot;* \(#,##0.0\);_(&quot;$&quot;* &quot;-&quot;??_);_(@_)">
                  <c:v>16.710773767707199</c:v>
                </c:pt>
                <c:pt idx="1712" formatCode="_(&quot;$&quot;* #,##0.0_);_(&quot;$&quot;* \(#,##0.0\);_(&quot;$&quot;* &quot;-&quot;??_);_(@_)">
                  <c:v>19.802208149339084</c:v>
                </c:pt>
                <c:pt idx="1713" formatCode="_(&quot;$&quot;* #,##0.0_);_(&quot;$&quot;* \(#,##0.0\);_(&quot;$&quot;* &quot;-&quot;??_);_(@_)">
                  <c:v>15.640976719130503</c:v>
                </c:pt>
                <c:pt idx="1714" formatCode="_(&quot;$&quot;* #,##0.0_);_(&quot;$&quot;* \(#,##0.0\);_(&quot;$&quot;* &quot;-&quot;??_);_(@_)">
                  <c:v>22.924742733054003</c:v>
                </c:pt>
                <c:pt idx="1715" formatCode="_(&quot;$&quot;* #,##0.0_);_(&quot;$&quot;* \(#,##0.0\);_(&quot;$&quot;* &quot;-&quot;??_);_(@_)">
                  <c:v>14.842429775223202</c:v>
                </c:pt>
                <c:pt idx="1716" formatCode="_(&quot;$&quot;* #,##0.0_);_(&quot;$&quot;* \(#,##0.0\);_(&quot;$&quot;* &quot;-&quot;??_);_(@_)">
                  <c:v>22.54738179050586</c:v>
                </c:pt>
                <c:pt idx="1717" formatCode="_(&quot;$&quot;* #,##0.0_);_(&quot;$&quot;* \(#,##0.0\);_(&quot;$&quot;* &quot;-&quot;??_);_(@_)">
                  <c:v>23.725157362541015</c:v>
                </c:pt>
                <c:pt idx="1718" formatCode="_(&quot;$&quot;* #,##0.0_);_(&quot;$&quot;* \(#,##0.0\);_(&quot;$&quot;* &quot;-&quot;??_);_(@_)">
                  <c:v>19.003641947487548</c:v>
                </c:pt>
                <c:pt idx="1719" formatCode="_(&quot;$&quot;* #,##0.0_);_(&quot;$&quot;* \(#,##0.0\);_(&quot;$&quot;* &quot;-&quot;??_);_(@_)">
                  <c:v>28.113210892295896</c:v>
                </c:pt>
                <c:pt idx="1720" formatCode="_(&quot;$&quot;* #,##0.0_);_(&quot;$&quot;* \(#,##0.0\);_(&quot;$&quot;* &quot;-&quot;??_);_(@_)">
                  <c:v>16.646406026884897</c:v>
                </c:pt>
                <c:pt idx="1721" formatCode="_(&quot;$&quot;* #,##0.0_);_(&quot;$&quot;* \(#,##0.0\);_(&quot;$&quot;* &quot;-&quot;??_);_(@_)">
                  <c:v>19.392747648557357</c:v>
                </c:pt>
                <c:pt idx="1722" formatCode="_(&quot;$&quot;* #,##0.0_);_(&quot;$&quot;* \(#,##0.0\);_(&quot;$&quot;* &quot;-&quot;??_);_(@_)">
                  <c:v>23.734416078130366</c:v>
                </c:pt>
                <c:pt idx="1723" formatCode="_(&quot;$&quot;* #,##0.0_);_(&quot;$&quot;* \(#,##0.0\);_(&quot;$&quot;* &quot;-&quot;??_);_(@_)">
                  <c:v>16.638155521871401</c:v>
                </c:pt>
                <c:pt idx="1724" formatCode="_(&quot;$&quot;* #,##0.0_);_(&quot;$&quot;* \(#,##0.0\);_(&quot;$&quot;* &quot;-&quot;??_);_(@_)">
                  <c:v>29.259999002484378</c:v>
                </c:pt>
                <c:pt idx="1725" formatCode="_(&quot;$&quot;* #,##0.0_);_(&quot;$&quot;* \(#,##0.0\);_(&quot;$&quot;* &quot;-&quot;??_);_(@_)">
                  <c:v>15.637760932068193</c:v>
                </c:pt>
                <c:pt idx="1726" formatCode="_(&quot;$&quot;* #,##0.0_);_(&quot;$&quot;* \(#,##0.0\);_(&quot;$&quot;* &quot;-&quot;??_);_(@_)">
                  <c:v>18.478324135350586</c:v>
                </c:pt>
                <c:pt idx="1727" formatCode="_(&quot;$&quot;* #,##0.0_);_(&quot;$&quot;* \(#,##0.0\);_(&quot;$&quot;* &quot;-&quot;??_);_(@_)">
                  <c:v>20.466220923251949</c:v>
                </c:pt>
                <c:pt idx="1728" formatCode="_(&quot;$&quot;* #,##0.0_);_(&quot;$&quot;* \(#,##0.0\);_(&quot;$&quot;* &quot;-&quot;??_);_(@_)">
                  <c:v>16.246806041101074</c:v>
                </c:pt>
                <c:pt idx="1729" formatCode="_(&quot;$&quot;* #,##0.0_);_(&quot;$&quot;* \(#,##0.0\);_(&quot;$&quot;* &quot;-&quot;??_);_(@_)">
                  <c:v>24.026896898607056</c:v>
                </c:pt>
                <c:pt idx="1730" formatCode="_(&quot;$&quot;* #,##0.0_);_(&quot;$&quot;* \(#,##0.0\);_(&quot;$&quot;* &quot;-&quot;??_);_(@_)">
                  <c:v>14.983798500206625</c:v>
                </c:pt>
                <c:pt idx="1731" formatCode="_(&quot;$&quot;* #,##0.0_);_(&quot;$&quot;* \(#,##0.0\);_(&quot;$&quot;* &quot;-&quot;??_);_(@_)">
                  <c:v>17.005464970575375</c:v>
                </c:pt>
                <c:pt idx="1732" formatCode="_(&quot;$&quot;* #,##0.0_);_(&quot;$&quot;* \(#,##0.0\);_(&quot;$&quot;* &quot;-&quot;??_);_(@_)">
                  <c:v>19.312428723363016</c:v>
                </c:pt>
                <c:pt idx="1733" formatCode="_(&quot;$&quot;* #,##0.0_);_(&quot;$&quot;* \(#,##0.0\);_(&quot;$&quot;* &quot;-&quot;??_);_(@_)">
                  <c:v>15.983434427679796</c:v>
                </c:pt>
                <c:pt idx="1734" formatCode="_(&quot;$&quot;* #,##0.0_);_(&quot;$&quot;* \(#,##0.0\);_(&quot;$&quot;* &quot;-&quot;??_);_(@_)">
                  <c:v>22.415072763191404</c:v>
                </c:pt>
                <c:pt idx="1735" formatCode="_(&quot;$&quot;* #,##0.0_);_(&quot;$&quot;* \(#,##0.0\);_(&quot;$&quot;* &quot;-&quot;??_);_(@_)">
                  <c:v>14.526745990983828</c:v>
                </c:pt>
                <c:pt idx="1736" formatCode="_(&quot;$&quot;* #,##0.0_);_(&quot;$&quot;* \(#,##0.0\);_(&quot;$&quot;* &quot;-&quot;??_);_(@_)">
                  <c:v>18.09120143210793</c:v>
                </c:pt>
                <c:pt idx="1737" formatCode="_(&quot;$&quot;* #,##0.0_);_(&quot;$&quot;* \(#,##0.0\);_(&quot;$&quot;* &quot;-&quot;??_);_(@_)">
                  <c:v>24.487684132235113</c:v>
                </c:pt>
                <c:pt idx="1738" formatCode="_(&quot;$&quot;* #,##0.0_);_(&quot;$&quot;* \(#,##0.0\);_(&quot;$&quot;* &quot;-&quot;??_);_(@_)">
                  <c:v>16.879273284825565</c:v>
                </c:pt>
                <c:pt idx="1739" formatCode="_(&quot;$&quot;* #,##0.0_);_(&quot;$&quot;* \(#,##0.0\);_(&quot;$&quot;* &quot;-&quot;??_);_(@_)">
                  <c:v>29.992552872296873</c:v>
                </c:pt>
                <c:pt idx="1740" formatCode="_(&quot;$&quot;* #,##0.0_);_(&quot;$&quot;* \(#,##0.0\);_(&quot;$&quot;* &quot;-&quot;??_);_(@_)">
                  <c:v>15.531742790170657</c:v>
                </c:pt>
                <c:pt idx="1741" formatCode="_(&quot;$&quot;* #,##0.0_);_(&quot;$&quot;* \(#,##0.0\);_(&quot;$&quot;* &quot;-&quot;??_);_(@_)">
                  <c:v>21.31845650091406</c:v>
                </c:pt>
                <c:pt idx="1742" formatCode="_(&quot;$&quot;* #,##0.0_);_(&quot;$&quot;* \(#,##0.0\);_(&quot;$&quot;* &quot;-&quot;??_);_(@_)">
                  <c:v>24.609752372173318</c:v>
                </c:pt>
                <c:pt idx="1743" formatCode="_(&quot;$&quot;* #,##0.0_);_(&quot;$&quot;* \(#,##0.0\);_(&quot;$&quot;* &quot;-&quot;??_);_(@_)">
                  <c:v>18.061349298711736</c:v>
                </c:pt>
                <c:pt idx="1744" formatCode="_(&quot;$&quot;* #,##0.0_);_(&quot;$&quot;* \(#,##0.0\);_(&quot;$&quot;* &quot;-&quot;??_);_(@_)">
                  <c:v>32.128847940335945</c:v>
                </c:pt>
                <c:pt idx="1745" formatCode="_(&quot;$&quot;* #,##0.0_);_(&quot;$&quot;* \(#,##0.0\);_(&quot;$&quot;* &quot;-&quot;??_);_(@_)">
                  <c:v>15.865140951444788</c:v>
                </c:pt>
                <c:pt idx="1746" formatCode="_(&quot;$&quot;* #,##0.0_);_(&quot;$&quot;* \(#,##0.0\);_(&quot;$&quot;* &quot;-&quot;??_);_(@_)">
                  <c:v>29.957859816390624</c:v>
                </c:pt>
                <c:pt idx="1747" formatCode="_(&quot;$&quot;* #,##0.0_);_(&quot;$&quot;* \(#,##0.0\);_(&quot;$&quot;* &quot;-&quot;??_);_(@_)">
                  <c:v>36.854616393156242</c:v>
                </c:pt>
                <c:pt idx="1748" formatCode="_(&quot;$&quot;* #,##0.0_);_(&quot;$&quot;* \(#,##0.0\);_(&quot;$&quot;* &quot;-&quot;??_);_(@_)">
                  <c:v>24.862620360406247</c:v>
                </c:pt>
                <c:pt idx="1749" formatCode="_(&quot;$&quot;* #,##0.0_);_(&quot;$&quot;* \(#,##0.0\);_(&quot;$&quot;* &quot;-&quot;??_);_(@_)">
                  <c:v>46.278464435999993</c:v>
                </c:pt>
                <c:pt idx="1750" formatCode="_(&quot;$&quot;* #,##0.0_);_(&quot;$&quot;* \(#,##0.0\);_(&quot;$&quot;* &quot;-&quot;??_);_(@_)">
                  <c:v>20.713649039374996</c:v>
                </c:pt>
                <c:pt idx="1751" formatCode="_(&quot;$&quot;* #,##0.0_);_(&quot;$&quot;* \(#,##0.0\);_(&quot;$&quot;* &quot;-&quot;??_);_(@_)">
                  <c:v>20.575390124976725</c:v>
                </c:pt>
                <c:pt idx="1752" formatCode="_(&quot;$&quot;* #,##0.0_);_(&quot;$&quot;* \(#,##0.0\);_(&quot;$&quot;* &quot;-&quot;??_);_(@_)">
                  <c:v>26.170844670333988</c:v>
                </c:pt>
                <c:pt idx="1753" formatCode="_(&quot;$&quot;* #,##0.0_);_(&quot;$&quot;* \(#,##0.0\);_(&quot;$&quot;* &quot;-&quot;??_);_(@_)">
                  <c:v>19.480682606869344</c:v>
                </c:pt>
                <c:pt idx="1754" formatCode="_(&quot;$&quot;* #,##0.0_);_(&quot;$&quot;* \(#,##0.0\);_(&quot;$&quot;* &quot;-&quot;??_);_(@_)">
                  <c:v>34.211994740718758</c:v>
                </c:pt>
                <c:pt idx="1755" formatCode="_(&quot;$&quot;* #,##0.0_);_(&quot;$&quot;* \(#,##0.0\);_(&quot;$&quot;* &quot;-&quot;??_);_(@_)">
                  <c:v>17.308908028101779</c:v>
                </c:pt>
                <c:pt idx="1756" formatCode="_(&quot;$&quot;* #,##0.0_);_(&quot;$&quot;* \(#,##0.0\);_(&quot;$&quot;* &quot;-&quot;??_);_(@_)">
                  <c:v>19.465252892666992</c:v>
                </c:pt>
                <c:pt idx="1757" formatCode="_(&quot;$&quot;* #,##0.0_);_(&quot;$&quot;* \(#,##0.0\);_(&quot;$&quot;* &quot;-&quot;??_);_(@_)">
                  <c:v>27.904222461705082</c:v>
                </c:pt>
                <c:pt idx="1758" formatCode="_(&quot;$&quot;* #,##0.0_);_(&quot;$&quot;* \(#,##0.0\);_(&quot;$&quot;* &quot;-&quot;??_);_(@_)">
                  <c:v>16.501341739831361</c:v>
                </c:pt>
                <c:pt idx="1759" formatCode="_(&quot;$&quot;* #,##0.0_);_(&quot;$&quot;* \(#,##0.0\);_(&quot;$&quot;* &quot;-&quot;??_);_(@_)">
                  <c:v>30.065789200515628</c:v>
                </c:pt>
                <c:pt idx="1760" formatCode="_(&quot;$&quot;* #,##0.0_);_(&quot;$&quot;* \(#,##0.0\);_(&quot;$&quot;* &quot;-&quot;??_);_(@_)">
                  <c:v>15.90602979873581</c:v>
                </c:pt>
                <c:pt idx="1761" formatCode="_(&quot;$&quot;* #,##0.0_);_(&quot;$&quot;* \(#,##0.0\);_(&quot;$&quot;* &quot;-&quot;??_);_(@_)">
                  <c:v>18.371485126838138</c:v>
                </c:pt>
                <c:pt idx="1762" formatCode="_(&quot;$&quot;* #,##0.0_);_(&quot;$&quot;* \(#,##0.0\);_(&quot;$&quot;* &quot;-&quot;??_);_(@_)">
                  <c:v>20.72518938595201</c:v>
                </c:pt>
                <c:pt idx="1763" formatCode="_(&quot;$&quot;* #,##0.0_);_(&quot;$&quot;* \(#,##0.0\);_(&quot;$&quot;* &quot;-&quot;??_);_(@_)">
                  <c:v>16.459694665697786</c:v>
                </c:pt>
                <c:pt idx="1764" formatCode="_(&quot;$&quot;* #,##0.0_);_(&quot;$&quot;* \(#,##0.0\);_(&quot;$&quot;* &quot;-&quot;??_);_(@_)">
                  <c:v>24.60131339032997</c:v>
                </c:pt>
                <c:pt idx="1765" formatCode="_(&quot;$&quot;* #,##0.0_);_(&quot;$&quot;* \(#,##0.0\);_(&quot;$&quot;* &quot;-&quot;??_);_(@_)">
                  <c:v>15.981959408863277</c:v>
                </c:pt>
                <c:pt idx="1766" formatCode="_(&quot;$&quot;* #,##0.0_);_(&quot;$&quot;* \(#,##0.0\);_(&quot;$&quot;* &quot;-&quot;??_);_(@_)">
                  <c:v>22.106596146554683</c:v>
                </c:pt>
                <c:pt idx="1767" formatCode="_(&quot;$&quot;* #,##0.0_);_(&quot;$&quot;* \(#,##0.0\);_(&quot;$&quot;* &quot;-&quot;??_);_(@_)">
                  <c:v>25.730438043749999</c:v>
                </c:pt>
                <c:pt idx="1768" formatCode="_(&quot;$&quot;* #,##0.0_);_(&quot;$&quot;* \(#,##0.0\);_(&quot;$&quot;* &quot;-&quot;??_);_(@_)">
                  <c:v>18.620349485132813</c:v>
                </c:pt>
                <c:pt idx="1769" formatCode="_(&quot;$&quot;* #,##0.0_);_(&quot;$&quot;* \(#,##0.0\);_(&quot;$&quot;* &quot;-&quot;??_);_(@_)">
                  <c:v>31.930184831296881</c:v>
                </c:pt>
                <c:pt idx="1770" formatCode="_(&quot;$&quot;* #,##0.0_);_(&quot;$&quot;* \(#,##0.0\);_(&quot;$&quot;* &quot;-&quot;??_);_(@_)">
                  <c:v>16.906116343181147</c:v>
                </c:pt>
                <c:pt idx="1771" formatCode="_(&quot;$&quot;* #,##0.0_);_(&quot;$&quot;* \(#,##0.0\);_(&quot;$&quot;* &quot;-&quot;??_);_(@_)">
                  <c:v>18.407154308048582</c:v>
                </c:pt>
                <c:pt idx="1772" formatCode="_(&quot;$&quot;* #,##0.0_);_(&quot;$&quot;* \(#,##0.0\);_(&quot;$&quot;* &quot;-&quot;??_);_(@_)">
                  <c:v>19.825785746957639</c:v>
                </c:pt>
                <c:pt idx="1773" formatCode="_(&quot;$&quot;* #,##0.0_);_(&quot;$&quot;* \(#,##0.0\);_(&quot;$&quot;* &quot;-&quot;??_);_(@_)">
                  <c:v>16.597013053809285</c:v>
                </c:pt>
                <c:pt idx="1774" formatCode="_(&quot;$&quot;* #,##0.0_);_(&quot;$&quot;* \(#,##0.0\);_(&quot;$&quot;* &quot;-&quot;??_);_(@_)">
                  <c:v>23.870353189279886</c:v>
                </c:pt>
                <c:pt idx="1775" formatCode="_(&quot;$&quot;* #,##0.0_);_(&quot;$&quot;* \(#,##0.0\);_(&quot;$&quot;* &quot;-&quot;??_);_(@_)">
                  <c:v>15.583397327999997</c:v>
                </c:pt>
                <c:pt idx="1776" formatCode="_(&quot;$&quot;* #,##0.0_);_(&quot;$&quot;* \(#,##0.0\);_(&quot;$&quot;* &quot;-&quot;??_);_(@_)">
                  <c:v>21.074647802148561</c:v>
                </c:pt>
                <c:pt idx="1777" formatCode="_(&quot;$&quot;* #,##0.0_);_(&quot;$&quot;* \(#,##0.0\);_(&quot;$&quot;* &quot;-&quot;??_);_(@_)">
                  <c:v>25.179494635748043</c:v>
                </c:pt>
                <c:pt idx="1778" formatCode="_(&quot;$&quot;* #,##0.0_);_(&quot;$&quot;* \(#,##0.0\);_(&quot;$&quot;* &quot;-&quot;??_);_(@_)">
                  <c:v>18.135100322408391</c:v>
                </c:pt>
                <c:pt idx="1779" formatCode="_(&quot;$&quot;* #,##0.0_);_(&quot;$&quot;* \(#,##0.0\);_(&quot;$&quot;* &quot;-&quot;??_);_(@_)">
                  <c:v>32.058208761421874</c:v>
                </c:pt>
                <c:pt idx="1780" formatCode="_(&quot;$&quot;* #,##0.0_);_(&quot;$&quot;* \(#,##0.0\);_(&quot;$&quot;* &quot;-&quot;??_);_(@_)">
                  <c:v>17.009667623423216</c:v>
                </c:pt>
                <c:pt idx="1781" formatCode="_(&quot;$&quot;* #,##0.0_);_(&quot;$&quot;* \(#,##0.0\);_(&quot;$&quot;* &quot;-&quot;??_);_(@_)">
                  <c:v>29.610633864718746</c:v>
                </c:pt>
                <c:pt idx="1782" formatCode="_(&quot;$&quot;* #,##0.0_);_(&quot;$&quot;* \(#,##0.0\);_(&quot;$&quot;* &quot;-&quot;??_);_(@_)">
                  <c:v>29.479366111708995</c:v>
                </c:pt>
                <c:pt idx="1783" formatCode="_(&quot;$&quot;* #,##0.0_);_(&quot;$&quot;* \(#,##0.0\);_(&quot;$&quot;* &quot;-&quot;??_);_(@_)">
                  <c:v>23.351407713265623</c:v>
                </c:pt>
                <c:pt idx="1784" formatCode="_(&quot;$&quot;* #,##0.0_);_(&quot;$&quot;* \(#,##0.0\);_(&quot;$&quot;* &quot;-&quot;??_);_(@_)">
                  <c:v>40.886406092242183</c:v>
                </c:pt>
                <c:pt idx="1785" formatCode="_(&quot;$&quot;* #,##0.0_);_(&quot;$&quot;* \(#,##0.0\);_(&quot;$&quot;* &quot;-&quot;??_);_(@_)">
                  <c:v>20.264808398300783</c:v>
                </c:pt>
                <c:pt idx="1786" formatCode="_(&quot;$&quot;* #,##0.0_);_(&quot;$&quot;* \(#,##0.0\);_(&quot;$&quot;* &quot;-&quot;??_);_(@_)">
                  <c:v>20.65727744309082</c:v>
                </c:pt>
                <c:pt idx="1787" formatCode="_(&quot;$&quot;* #,##0.0_);_(&quot;$&quot;* \(#,##0.0\);_(&quot;$&quot;* &quot;-&quot;??_);_(@_)">
                  <c:v>25.61374444417719</c:v>
                </c:pt>
                <c:pt idx="1788" formatCode="_(&quot;$&quot;* #,##0.0_);_(&quot;$&quot;* \(#,##0.0\);_(&quot;$&quot;* &quot;-&quot;??_);_(@_)">
                  <c:v>18.787327174000442</c:v>
                </c:pt>
                <c:pt idx="1789" formatCode="_(&quot;$&quot;* #,##0.0_);_(&quot;$&quot;* \(#,##0.0\);_(&quot;$&quot;* &quot;-&quot;??_);_(@_)">
                  <c:v>32.289809068659295</c:v>
                </c:pt>
                <c:pt idx="1790" formatCode="_(&quot;$&quot;* #,##0.0_);_(&quot;$&quot;* \(#,##0.0\);_(&quot;$&quot;* &quot;-&quot;??_);_(@_)">
                  <c:v>16.215198988584682</c:v>
                </c:pt>
                <c:pt idx="1791" formatCode="_(&quot;$&quot;* #,##0.0_);_(&quot;$&quot;* \(#,##0.0\);_(&quot;$&quot;* &quot;-&quot;??_);_(@_)">
                  <c:v>24.971267147289065</c:v>
                </c:pt>
                <c:pt idx="1792" formatCode="_(&quot;$&quot;* #,##0.0_);_(&quot;$&quot;* \(#,##0.0\);_(&quot;$&quot;* &quot;-&quot;??_);_(@_)">
                  <c:v>30.235496702466204</c:v>
                </c:pt>
                <c:pt idx="1793" formatCode="_(&quot;$&quot;* #,##0.0_);_(&quot;$&quot;* \(#,##0.0\);_(&quot;$&quot;* &quot;-&quot;??_);_(@_)">
                  <c:v>21.887968268636889</c:v>
                </c:pt>
                <c:pt idx="1794" formatCode="_(&quot;$&quot;* #,##0.0_);_(&quot;$&quot;* \(#,##0.0\);_(&quot;$&quot;* &quot;-&quot;??_);_(@_)">
                  <c:v>39.111857715890629</c:v>
                </c:pt>
                <c:pt idx="1795" formatCode="_(&quot;$&quot;* #,##0.0_);_(&quot;$&quot;* \(#,##0.0\);_(&quot;$&quot;* &quot;-&quot;??_);_(@_)">
                  <c:v>19.72004632575818</c:v>
                </c:pt>
                <c:pt idx="1796" formatCode="_(&quot;$&quot;* #,##0.0_);_(&quot;$&quot;* \(#,##0.0\);_(&quot;$&quot;* &quot;-&quot;??_);_(@_)">
                  <c:v>20.851444996310299</c:v>
                </c:pt>
                <c:pt idx="1797" formatCode="_(&quot;$&quot;* #,##0.0_);_(&quot;$&quot;* \(#,##0.0\);_(&quot;$&quot;* &quot;-&quot;??_);_(@_)">
                  <c:v>25.328345870750002</c:v>
                </c:pt>
                <c:pt idx="1798" formatCode="_(&quot;$&quot;* #,##0.0_);_(&quot;$&quot;* \(#,##0.0\);_(&quot;$&quot;* &quot;-&quot;??_);_(@_)">
                  <c:v>17.370076031256858</c:v>
                </c:pt>
                <c:pt idx="1799" formatCode="_(&quot;$&quot;* #,##0.0_);_(&quot;$&quot;* \(#,##0.0\);_(&quot;$&quot;* &quot;-&quot;??_);_(@_)">
                  <c:v>28.007942212028563</c:v>
                </c:pt>
                <c:pt idx="1800" formatCode="_(&quot;$&quot;* #,##0.0_);_(&quot;$&quot;* \(#,##0.0\);_(&quot;$&quot;* &quot;-&quot;??_);_(@_)">
                  <c:v>16.489573773132665</c:v>
                </c:pt>
                <c:pt idx="1801" formatCode="_(&quot;$&quot;* #,##0.0_);_(&quot;$&quot;* \(#,##0.0\);_(&quot;$&quot;* &quot;-&quot;??_);_(@_)">
                  <c:v>18.041525453494323</c:v>
                </c:pt>
                <c:pt idx="1802" formatCode="_(&quot;$&quot;* #,##0.0_);_(&quot;$&quot;* \(#,##0.0\);_(&quot;$&quot;* &quot;-&quot;??_);_(@_)">
                  <c:v>20.640492285382358</c:v>
                </c:pt>
                <c:pt idx="1803" formatCode="_(&quot;$&quot;* #,##0.0_);_(&quot;$&quot;* \(#,##0.0\);_(&quot;$&quot;* &quot;-&quot;??_);_(@_)">
                  <c:v>16.480968092630757</c:v>
                </c:pt>
                <c:pt idx="1804" formatCode="_(&quot;$&quot;* #,##0.0_);_(&quot;$&quot;* \(#,##0.0\);_(&quot;$&quot;* &quot;-&quot;??_);_(@_)">
                  <c:v>23.324607379794251</c:v>
                </c:pt>
                <c:pt idx="1805" formatCode="_(&quot;$&quot;* #,##0.0_);_(&quot;$&quot;* \(#,##0.0\);_(&quot;$&quot;* &quot;-&quot;??_);_(@_)">
                  <c:v>15.610446151999998</c:v>
                </c:pt>
                <c:pt idx="1806" formatCode="_(&quot;$&quot;* #,##0.0_);_(&quot;$&quot;* \(#,##0.0\);_(&quot;$&quot;* &quot;-&quot;??_);_(@_)">
                  <c:v>21.438947023273435</c:v>
                </c:pt>
                <c:pt idx="1807" formatCode="_(&quot;$&quot;* #,##0.0_);_(&quot;$&quot;* \(#,##0.0\);_(&quot;$&quot;* &quot;-&quot;??_);_(@_)">
                  <c:v>23.925224656081923</c:v>
                </c:pt>
                <c:pt idx="1808" formatCode="_(&quot;$&quot;* #,##0.0_);_(&quot;$&quot;* \(#,##0.0\);_(&quot;$&quot;* &quot;-&quot;??_);_(@_)">
                  <c:v>18.117060039578124</c:v>
                </c:pt>
                <c:pt idx="1809" formatCode="_(&quot;$&quot;* #,##0.0_);_(&quot;$&quot;* \(#,##0.0\);_(&quot;$&quot;* &quot;-&quot;??_);_(@_)">
                  <c:v>30.054090649007811</c:v>
                </c:pt>
                <c:pt idx="1810" formatCode="_(&quot;$&quot;* #,##0.0_);_(&quot;$&quot;* \(#,##0.0\);_(&quot;$&quot;* &quot;-&quot;??_);_(@_)">
                  <c:v>16.102081504000001</c:v>
                </c:pt>
                <c:pt idx="1811" formatCode="_(&quot;$&quot;* #,##0.0_);_(&quot;$&quot;* \(#,##0.0\);_(&quot;$&quot;* &quot;-&quot;??_);_(@_)">
                  <c:v>28.285862245562502</c:v>
                </c:pt>
                <c:pt idx="1812" formatCode="_(&quot;$&quot;* #,##0.0_);_(&quot;$&quot;* \(#,##0.0\);_(&quot;$&quot;* &quot;-&quot;??_);_(@_)">
                  <c:v>29.211764340066409</c:v>
                </c:pt>
                <c:pt idx="1813" formatCode="_(&quot;$&quot;* #,##0.0_);_(&quot;$&quot;* \(#,##0.0\);_(&quot;$&quot;* &quot;-&quot;??_);_(@_)">
                  <c:v>22.81402215303218</c:v>
                </c:pt>
                <c:pt idx="1814" formatCode="_(&quot;$&quot;* #,##0.0_);_(&quot;$&quot;* \(#,##0.0\);_(&quot;$&quot;* &quot;-&quot;??_);_(@_)">
                  <c:v>35.209866869742179</c:v>
                </c:pt>
                <c:pt idx="1815" formatCode="_(&quot;$&quot;* #,##0.0_);_(&quot;$&quot;* \(#,##0.0\);_(&quot;$&quot;* &quot;-&quot;??_);_(@_)">
                  <c:v>20.773972293051653</c:v>
                </c:pt>
                <c:pt idx="1816" formatCode="_(&quot;$&quot;* #,##0.0_);_(&quot;$&quot;* \(#,##0.0\);_(&quot;$&quot;* &quot;-&quot;??_);_(@_)">
                  <c:v>20.138723300220217</c:v>
                </c:pt>
                <c:pt idx="1817" formatCode="_(&quot;$&quot;* #,##0.0_);_(&quot;$&quot;* \(#,##0.0\);_(&quot;$&quot;* &quot;-&quot;??_);_(@_)">
                  <c:v>27.285304956906252</c:v>
                </c:pt>
                <c:pt idx="1818" formatCode="_(&quot;$&quot;* #,##0.0_);_(&quot;$&quot;* \(#,##0.0\);_(&quot;$&quot;* &quot;-&quot;??_);_(@_)">
                  <c:v>19.5467759655</c:v>
                </c:pt>
                <c:pt idx="1819" formatCode="_(&quot;$&quot;* #,##0.0_);_(&quot;$&quot;* \(#,##0.0\);_(&quot;$&quot;* &quot;-&quot;??_);_(@_)">
                  <c:v>32.048645259447262</c:v>
                </c:pt>
                <c:pt idx="1820" formatCode="_(&quot;$&quot;* #,##0.0_);_(&quot;$&quot;* \(#,##0.0\);_(&quot;$&quot;* &quot;-&quot;??_);_(@_)">
                  <c:v>16.380210144705078</c:v>
                </c:pt>
                <c:pt idx="1821" formatCode="_(&quot;$&quot;* #,##0.0_);_(&quot;$&quot;* \(#,##0.0\);_(&quot;$&quot;* &quot;-&quot;??_);_(@_)">
                  <c:v>17.705625278926405</c:v>
                </c:pt>
                <c:pt idx="1822" formatCode="_(&quot;$&quot;* #,##0.0_);_(&quot;$&quot;* \(#,##0.0\);_(&quot;$&quot;* &quot;-&quot;??_);_(@_)">
                  <c:v>20.884118155212651</c:v>
                </c:pt>
                <c:pt idx="1823" formatCode="_(&quot;$&quot;* #,##0.0_);_(&quot;$&quot;* \(#,##0.0\);_(&quot;$&quot;* &quot;-&quot;??_);_(@_)">
                  <c:v>16.656659085999998</c:v>
                </c:pt>
                <c:pt idx="1824" formatCode="_(&quot;$&quot;* #,##0.0_);_(&quot;$&quot;* \(#,##0.0\);_(&quot;$&quot;* &quot;-&quot;??_);_(@_)">
                  <c:v>23.249194242577616</c:v>
                </c:pt>
                <c:pt idx="1825" formatCode="_(&quot;$&quot;* #,##0.0_);_(&quot;$&quot;* \(#,##0.0\);_(&quot;$&quot;* &quot;-&quot;??_);_(@_)">
                  <c:v>15.304878936</c:v>
                </c:pt>
                <c:pt idx="1826" formatCode="_(&quot;$&quot;* #,##0.0_);_(&quot;$&quot;* \(#,##0.0\);_(&quot;$&quot;* &quot;-&quot;??_);_(@_)">
                  <c:v>16.049608993672575</c:v>
                </c:pt>
                <c:pt idx="1827" formatCode="_(&quot;$&quot;* #,##0.0_);_(&quot;$&quot;* \(#,##0.0\);_(&quot;$&quot;* &quot;-&quot;??_);_(@_)">
                  <c:v>18.663976998777322</c:v>
                </c:pt>
                <c:pt idx="1828" formatCode="_(&quot;$&quot;* #,##0.0_);_(&quot;$&quot;* \(#,##0.0\);_(&quot;$&quot;* &quot;-&quot;??_);_(@_)">
                  <c:v>15.362282211523437</c:v>
                </c:pt>
                <c:pt idx="1829" formatCode="_(&quot;$&quot;* #,##0.0_);_(&quot;$&quot;* \(#,##0.0\);_(&quot;$&quot;* &quot;-&quot;??_);_(@_)">
                  <c:v>19.659929461011718</c:v>
                </c:pt>
                <c:pt idx="1830" formatCode="_(&quot;$&quot;* #,##0.0_);_(&quot;$&quot;* \(#,##0.0\);_(&quot;$&quot;* &quot;-&quot;??_);_(@_)">
                  <c:v>14.441943157999999</c:v>
                </c:pt>
                <c:pt idx="1831" formatCode="_(&quot;$&quot;* #,##0.0_);_(&quot;$&quot;* \(#,##0.0\);_(&quot;$&quot;* &quot;-&quot;??_);_(@_)">
                  <c:v>18.956874887696106</c:v>
                </c:pt>
                <c:pt idx="1832" formatCode="_(&quot;$&quot;* #,##0.0_);_(&quot;$&quot;* \(#,##0.0\);_(&quot;$&quot;* &quot;-&quot;??_);_(@_)">
                  <c:v>20.754685609940186</c:v>
                </c:pt>
                <c:pt idx="1833" formatCode="_(&quot;$&quot;* #,##0.0_);_(&quot;$&quot;* \(#,##0.0\);_(&quot;$&quot;* &quot;-&quot;??_);_(@_)">
                  <c:v>18.49227942629863</c:v>
                </c:pt>
                <c:pt idx="1834" formatCode="_(&quot;$&quot;* #,##0.0_);_(&quot;$&quot;* \(#,##0.0\);_(&quot;$&quot;* &quot;-&quot;??_);_(@_)">
                  <c:v>25.147929943725096</c:v>
                </c:pt>
                <c:pt idx="1835" formatCode="_(&quot;$&quot;* #,##0.0_);_(&quot;$&quot;* \(#,##0.0\);_(&quot;$&quot;* &quot;-&quot;??_);_(@_)">
                  <c:v>15.060462566381354</c:v>
                </c:pt>
                <c:pt idx="1836" formatCode="_(&quot;$&quot;* #,##0.0_);_(&quot;$&quot;* \(#,##0.0\);_(&quot;$&quot;* &quot;-&quot;??_);_(@_)">
                  <c:v>17.575533913999998</c:v>
                </c:pt>
                <c:pt idx="1837" formatCode="_(&quot;$&quot;* #,##0.0_);_(&quot;$&quot;* \(#,##0.0\);_(&quot;$&quot;* &quot;-&quot;??_);_(@_)">
                  <c:v>19.671247926323826</c:v>
                </c:pt>
                <c:pt idx="1838" formatCode="_(&quot;$&quot;* #,##0.0_);_(&quot;$&quot;* \(#,##0.0\);_(&quot;$&quot;* &quot;-&quot;??_);_(@_)">
                  <c:v>16.293431666</c:v>
                </c:pt>
                <c:pt idx="1839" formatCode="_(&quot;$&quot;* #,##0.0_);_(&quot;$&quot;* \(#,##0.0\);_(&quot;$&quot;* &quot;-&quot;??_);_(@_)">
                  <c:v>20.087834413330945</c:v>
                </c:pt>
                <c:pt idx="1840" formatCode="_(&quot;$&quot;* #,##0.0_);_(&quot;$&quot;* \(#,##0.0\);_(&quot;$&quot;* &quot;-&quot;??_);_(@_)">
                  <c:v>15.761360892000004</c:v>
                </c:pt>
                <c:pt idx="1841" formatCode="_(&quot;$&quot;* #,##0.0_);_(&quot;$&quot;* \(#,##0.0\);_(&quot;$&quot;* &quot;-&quot;??_);_(@_)">
                  <c:v>17.945126227553985</c:v>
                </c:pt>
                <c:pt idx="1842" formatCode="_(&quot;$&quot;* #,##0.0_);_(&quot;$&quot;* \(#,##0.0\);_(&quot;$&quot;* &quot;-&quot;??_);_(@_)">
                  <c:v>21.388488317132815</c:v>
                </c:pt>
                <c:pt idx="1843" formatCode="_(&quot;$&quot;* #,##0.0_);_(&quot;$&quot;* \(#,##0.0\);_(&quot;$&quot;* &quot;-&quot;??_);_(@_)">
                  <c:v>17.301935329984374</c:v>
                </c:pt>
                <c:pt idx="1844" formatCode="_(&quot;$&quot;* #,##0.0_);_(&quot;$&quot;* \(#,##0.0\);_(&quot;$&quot;* &quot;-&quot;??_);_(@_)">
                  <c:v>28.935296886687503</c:v>
                </c:pt>
                <c:pt idx="1845" formatCode="_(&quot;$&quot;* #,##0.0_);_(&quot;$&quot;* \(#,##0.0\);_(&quot;$&quot;* &quot;-&quot;??_);_(@_)">
                  <c:v>15.319239445948975</c:v>
                </c:pt>
                <c:pt idx="1846" formatCode="_(&quot;$&quot;* #,##0.0_);_(&quot;$&quot;* \(#,##0.0\);_(&quot;$&quot;* &quot;-&quot;??_);_(@_)">
                  <c:v>16.436094742000002</c:v>
                </c:pt>
                <c:pt idx="1847" formatCode="_(&quot;$&quot;* #,##0.0_);_(&quot;$&quot;* \(#,##0.0\);_(&quot;$&quot;* &quot;-&quot;??_);_(@_)">
                  <c:v>17.595654292948353</c:v>
                </c:pt>
                <c:pt idx="1848" formatCode="_(&quot;$&quot;* #,##0.0_);_(&quot;$&quot;* \(#,##0.0\);_(&quot;$&quot;* &quot;-&quot;??_);_(@_)">
                  <c:v>15.552646898000001</c:v>
                </c:pt>
                <c:pt idx="1849" formatCode="_(&quot;$&quot;* #,##0.0_);_(&quot;$&quot;* \(#,##0.0\);_(&quot;$&quot;* &quot;-&quot;??_);_(@_)">
                  <c:v>18.734572187330407</c:v>
                </c:pt>
                <c:pt idx="1850" formatCode="_(&quot;$&quot;* #,##0.0_);_(&quot;$&quot;* \(#,##0.0\);_(&quot;$&quot;* &quot;-&quot;??_);_(@_)">
                  <c:v>13.837597428</c:v>
                </c:pt>
                <c:pt idx="1851" formatCode="_(&quot;$&quot;* #,##0.0_);_(&quot;$&quot;* \(#,##0.0\);_(&quot;$&quot;* &quot;-&quot;??_);_(@_)">
                  <c:v>18.52578449486764</c:v>
                </c:pt>
                <c:pt idx="1852" formatCode="_(&quot;$&quot;* #,##0.0_);_(&quot;$&quot;* \(#,##0.0\);_(&quot;$&quot;* &quot;-&quot;??_);_(@_)">
                  <c:v>19.750704462189908</c:v>
                </c:pt>
                <c:pt idx="1853" formatCode="_(&quot;$&quot;* #,##0.0_);_(&quot;$&quot;* \(#,##0.0\);_(&quot;$&quot;* &quot;-&quot;??_);_(@_)">
                  <c:v>15.825995714000001</c:v>
                </c:pt>
                <c:pt idx="1854" formatCode="_(&quot;$&quot;* #,##0.0_);_(&quot;$&quot;* \(#,##0.0\);_(&quot;$&quot;* &quot;-&quot;??_);_(@_)">
                  <c:v>24.875967374523437</c:v>
                </c:pt>
                <c:pt idx="1855" formatCode="_(&quot;$&quot;* #,##0.0_);_(&quot;$&quot;* \(#,##0.0\);_(&quot;$&quot;* &quot;-&quot;??_);_(@_)">
                  <c:v>14.769163664625003</c:v>
                </c:pt>
                <c:pt idx="1856" formatCode="_(&quot;$&quot;* #,##0.0_);_(&quot;$&quot;* \(#,##0.0\);_(&quot;$&quot;* &quot;-&quot;??_);_(@_)">
                  <c:v>19.62159380496875</c:v>
                </c:pt>
                <c:pt idx="1857" formatCode="_(&quot;$&quot;* #,##0.0_);_(&quot;$&quot;* \(#,##0.0\);_(&quot;$&quot;* &quot;-&quot;??_);_(@_)">
                  <c:v>25.540477375565715</c:v>
                </c:pt>
                <c:pt idx="1858" formatCode="_(&quot;$&quot;* #,##0.0_);_(&quot;$&quot;* \(#,##0.0\);_(&quot;$&quot;* &quot;-&quot;??_);_(@_)">
                  <c:v>18.409417531195313</c:v>
                </c:pt>
                <c:pt idx="1859" formatCode="_(&quot;$&quot;* #,##0.0_);_(&quot;$&quot;* \(#,##0.0\);_(&quot;$&quot;* &quot;-&quot;??_);_(@_)">
                  <c:v>31.495092720632819</c:v>
                </c:pt>
                <c:pt idx="1860" formatCode="_(&quot;$&quot;* #,##0.0_);_(&quot;$&quot;* \(#,##0.0\);_(&quot;$&quot;* &quot;-&quot;??_);_(@_)">
                  <c:v>15.976501340918624</c:v>
                </c:pt>
                <c:pt idx="1861" formatCode="_(&quot;$&quot;* #,##0.0_);_(&quot;$&quot;* \(#,##0.0\);_(&quot;$&quot;* &quot;-&quot;??_);_(@_)">
                  <c:v>17.013356903915884</c:v>
                </c:pt>
                <c:pt idx="1862" formatCode="_(&quot;$&quot;* #,##0.0_);_(&quot;$&quot;* \(#,##0.0\);_(&quot;$&quot;* &quot;-&quot;??_);_(@_)">
                  <c:v>20.308474578834502</c:v>
                </c:pt>
                <c:pt idx="1863" formatCode="_(&quot;$&quot;* #,##0.0_);_(&quot;$&quot;* \(#,##0.0\);_(&quot;$&quot;* &quot;-&quot;??_);_(@_)">
                  <c:v>15.185485624586441</c:v>
                </c:pt>
                <c:pt idx="1864" formatCode="_(&quot;$&quot;* #,##0.0_);_(&quot;$&quot;* \(#,##0.0\);_(&quot;$&quot;* &quot;-&quot;??_);_(@_)">
                  <c:v>21.546877860701908</c:v>
                </c:pt>
                <c:pt idx="1865" formatCode="_(&quot;$&quot;* #,##0.0_);_(&quot;$&quot;* \(#,##0.0\);_(&quot;$&quot;* &quot;-&quot;??_);_(@_)">
                  <c:v>14.408630348000001</c:v>
                </c:pt>
                <c:pt idx="1866" formatCode="_(&quot;$&quot;* #,##0.0_);_(&quot;$&quot;* \(#,##0.0\);_(&quot;$&quot;* &quot;-&quot;??_);_(@_)">
                  <c:v>20.534712519007812</c:v>
                </c:pt>
                <c:pt idx="1867" formatCode="_(&quot;$&quot;* #,##0.0_);_(&quot;$&quot;* \(#,##0.0\);_(&quot;$&quot;* &quot;-&quot;??_);_(@_)">
                  <c:v>23.646719779906249</c:v>
                </c:pt>
                <c:pt idx="1868" formatCode="_(&quot;$&quot;* #,##0.0_);_(&quot;$&quot;* \(#,##0.0\);_(&quot;$&quot;* &quot;-&quot;??_);_(@_)">
                  <c:v>19.430623639940187</c:v>
                </c:pt>
                <c:pt idx="1869" formatCode="_(&quot;$&quot;* #,##0.0_);_(&quot;$&quot;* \(#,##0.0\);_(&quot;$&quot;* &quot;-&quot;??_);_(@_)">
                  <c:v>27.641655482812499</c:v>
                </c:pt>
                <c:pt idx="1870" formatCode="_(&quot;$&quot;* #,##0.0_);_(&quot;$&quot;* \(#,##0.0\);_(&quot;$&quot;* &quot;-&quot;??_);_(@_)">
                  <c:v>17.00099812658496</c:v>
                </c:pt>
                <c:pt idx="1871" formatCode="_(&quot;$&quot;* #,##0.0_);_(&quot;$&quot;* \(#,##0.0\);_(&quot;$&quot;* &quot;-&quot;??_);_(@_)">
                  <c:v>17.358761137086319</c:v>
                </c:pt>
                <c:pt idx="1872" formatCode="_(&quot;$&quot;* #,##0.0_);_(&quot;$&quot;* \(#,##0.0\);_(&quot;$&quot;* &quot;-&quot;??_);_(@_)">
                  <c:v>19.267489063434084</c:v>
                </c:pt>
                <c:pt idx="1873" formatCode="_(&quot;$&quot;* #,##0.0_);_(&quot;$&quot;* \(#,##0.0\);_(&quot;$&quot;* &quot;-&quot;??_);_(@_)">
                  <c:v>16.743870466504539</c:v>
                </c:pt>
                <c:pt idx="1874" formatCode="_(&quot;$&quot;* #,##0.0_);_(&quot;$&quot;* \(#,##0.0\);_(&quot;$&quot;* &quot;-&quot;??_);_(@_)">
                  <c:v>21.618287950856327</c:v>
                </c:pt>
                <c:pt idx="1875" formatCode="_(&quot;$&quot;* #,##0.0_);_(&quot;$&quot;* \(#,##0.0\);_(&quot;$&quot;* &quot;-&quot;??_);_(@_)">
                  <c:v>15.281961731999997</c:v>
                </c:pt>
                <c:pt idx="1876" formatCode="_(&quot;$&quot;* #,##0.0_);_(&quot;$&quot;* \(#,##0.0\);_(&quot;$&quot;* &quot;-&quot;??_);_(@_)">
                  <c:v>17.268120854182357</c:v>
                </c:pt>
                <c:pt idx="1877" formatCode="_(&quot;$&quot;* #,##0.0_);_(&quot;$&quot;* \(#,##0.0\);_(&quot;$&quot;* &quot;-&quot;??_);_(@_)">
                  <c:v>21.342477825238717</c:v>
                </c:pt>
                <c:pt idx="1878" formatCode="_(&quot;$&quot;* #,##0.0_);_(&quot;$&quot;* \(#,##0.0\);_(&quot;$&quot;* &quot;-&quot;??_);_(@_)">
                  <c:v>16.011232717820615</c:v>
                </c:pt>
                <c:pt idx="1879" formatCode="_(&quot;$&quot;* #,##0.0_);_(&quot;$&quot;* \(#,##0.0\);_(&quot;$&quot;* &quot;-&quot;??_);_(@_)">
                  <c:v>24.016197014828123</c:v>
                </c:pt>
                <c:pt idx="1880" formatCode="_(&quot;$&quot;* #,##0.0_);_(&quot;$&quot;* \(#,##0.0\);_(&quot;$&quot;* &quot;-&quot;??_);_(@_)">
                  <c:v>15.061308668000002</c:v>
                </c:pt>
                <c:pt idx="1881" formatCode="_(&quot;$&quot;* #,##0.0_);_(&quot;$&quot;* \(#,##0.0\);_(&quot;$&quot;* &quot;-&quot;??_);_(@_)">
                  <c:v>17.132942155423596</c:v>
                </c:pt>
                <c:pt idx="1882" formatCode="_(&quot;$&quot;* #,##0.0_);_(&quot;$&quot;* \(#,##0.0\);_(&quot;$&quot;* &quot;-&quot;??_);_(@_)">
                  <c:v>20.166589104297849</c:v>
                </c:pt>
                <c:pt idx="1883" formatCode="_(&quot;$&quot;* #,##0.0_);_(&quot;$&quot;* \(#,##0.0\);_(&quot;$&quot;* &quot;-&quot;??_);_(@_)">
                  <c:v>15.897128406875005</c:v>
                </c:pt>
                <c:pt idx="1884" formatCode="_(&quot;$&quot;* #,##0.0_);_(&quot;$&quot;* \(#,##0.0\);_(&quot;$&quot;* &quot;-&quot;??_);_(@_)">
                  <c:v>23.449665848951561</c:v>
                </c:pt>
                <c:pt idx="1885" formatCode="_(&quot;$&quot;* #,##0.0_);_(&quot;$&quot;* \(#,##0.0\);_(&quot;$&quot;* &quot;-&quot;??_);_(@_)">
                  <c:v>14.537653621604173</c:v>
                </c:pt>
                <c:pt idx="1886" formatCode="_(&quot;$&quot;* #,##0.0_);_(&quot;$&quot;* \(#,##0.0\);_(&quot;$&quot;* &quot;-&quot;??_);_(@_)">
                  <c:v>21.725306500963072</c:v>
                </c:pt>
                <c:pt idx="1887" formatCode="_(&quot;$&quot;* #,##0.0_);_(&quot;$&quot;* \(#,##0.0\);_(&quot;$&quot;* &quot;-&quot;??_);_(@_)">
                  <c:v>25.524837727785158</c:v>
                </c:pt>
                <c:pt idx="1888" formatCode="_(&quot;$&quot;* #,##0.0_);_(&quot;$&quot;* \(#,##0.0\);_(&quot;$&quot;* &quot;-&quot;??_);_(@_)">
                  <c:v>18.118274141829122</c:v>
                </c:pt>
                <c:pt idx="1889" formatCode="_(&quot;$&quot;* #,##0.0_);_(&quot;$&quot;* \(#,##0.0\);_(&quot;$&quot;* &quot;-&quot;??_);_(@_)">
                  <c:v>32.05824819195508</c:v>
                </c:pt>
                <c:pt idx="1890" formatCode="_(&quot;$&quot;* #,##0.0_);_(&quot;$&quot;* \(#,##0.0\);_(&quot;$&quot;* &quot;-&quot;??_);_(@_)">
                  <c:v>15.964921819103342</c:v>
                </c:pt>
                <c:pt idx="1891" formatCode="_(&quot;$&quot;* #,##0.0_);_(&quot;$&quot;* \(#,##0.0\);_(&quot;$&quot;* &quot;-&quot;??_);_(@_)">
                  <c:v>21.25834857991601</c:v>
                </c:pt>
                <c:pt idx="1892" formatCode="_(&quot;$&quot;* #,##0.0_);_(&quot;$&quot;* \(#,##0.0\);_(&quot;$&quot;* &quot;-&quot;??_);_(@_)">
                  <c:v>24.236524408198484</c:v>
                </c:pt>
                <c:pt idx="1893" formatCode="_(&quot;$&quot;* #,##0.0_);_(&quot;$&quot;* \(#,##0.0\);_(&quot;$&quot;* &quot;-&quot;??_);_(@_)">
                  <c:v>17.267231136119072</c:v>
                </c:pt>
                <c:pt idx="1894" formatCode="_(&quot;$&quot;* #,##0.0_);_(&quot;$&quot;* \(#,##0.0\);_(&quot;$&quot;* &quot;-&quot;??_);_(@_)">
                  <c:v>28.284330201013674</c:v>
                </c:pt>
                <c:pt idx="1895" formatCode="_(&quot;$&quot;* #,##0.0_);_(&quot;$&quot;* \(#,##0.0\);_(&quot;$&quot;* &quot;-&quot;??_);_(@_)">
                  <c:v>15.932562178</c:v>
                </c:pt>
                <c:pt idx="1896" formatCode="_(&quot;$&quot;* #,##0.0_);_(&quot;$&quot;* \(#,##0.0\);_(&quot;$&quot;* &quot;-&quot;??_);_(@_)">
                  <c:v>19.740732791757811</c:v>
                </c:pt>
                <c:pt idx="1897" formatCode="_(&quot;$&quot;* #,##0.0_);_(&quot;$&quot;* \(#,##0.0\);_(&quot;$&quot;* &quot;-&quot;??_);_(@_)">
                  <c:v>22.716482191688719</c:v>
                </c:pt>
                <c:pt idx="1898" formatCode="_(&quot;$&quot;* #,##0.0_);_(&quot;$&quot;* \(#,##0.0\);_(&quot;$&quot;* &quot;-&quot;??_);_(@_)">
                  <c:v>18.041484354359376</c:v>
                </c:pt>
                <c:pt idx="1899" formatCode="_(&quot;$&quot;* #,##0.0_);_(&quot;$&quot;* \(#,##0.0\);_(&quot;$&quot;* &quot;-&quot;??_);_(@_)">
                  <c:v>27.367183051515624</c:v>
                </c:pt>
                <c:pt idx="1900" formatCode="_(&quot;$&quot;* #,##0.0_);_(&quot;$&quot;* \(#,##0.0\);_(&quot;$&quot;* &quot;-&quot;??_);_(@_)">
                  <c:v>16.354774504097293</c:v>
                </c:pt>
                <c:pt idx="1901" formatCode="_(&quot;$&quot;* #,##0.0_);_(&quot;$&quot;* \(#,##0.0\);_(&quot;$&quot;* &quot;-&quot;??_);_(@_)">
                  <c:v>22.835519625264947</c:v>
                </c:pt>
                <c:pt idx="1902" formatCode="_(&quot;$&quot;* #,##0.0_);_(&quot;$&quot;* \(#,##0.0\);_(&quot;$&quot;* &quot;-&quot;??_);_(@_)">
                  <c:v>27.371721328718749</c:v>
                </c:pt>
                <c:pt idx="1903" formatCode="_(&quot;$&quot;* #,##0.0_);_(&quot;$&quot;* \(#,##0.0\);_(&quot;$&quot;* &quot;-&quot;??_);_(@_)">
                  <c:v>17.812603645408107</c:v>
                </c:pt>
                <c:pt idx="1904" formatCode="_(&quot;$&quot;* #,##0.0_);_(&quot;$&quot;* \(#,##0.0\);_(&quot;$&quot;* &quot;-&quot;??_);_(@_)">
                  <c:v>30.377468587515626</c:v>
                </c:pt>
                <c:pt idx="1905" formatCode="_(&quot;$&quot;* #,##0.0_);_(&quot;$&quot;* \(#,##0.0\);_(&quot;$&quot;* &quot;-&quot;??_);_(@_)">
                  <c:v>16.836653509076346</c:v>
                </c:pt>
                <c:pt idx="1906" formatCode="_(&quot;$&quot;* #,##0.0_);_(&quot;$&quot;* \(#,##0.0\);_(&quot;$&quot;* &quot;-&quot;??_);_(@_)">
                  <c:v>23.819565824534795</c:v>
                </c:pt>
                <c:pt idx="1907" formatCode="_(&quot;$&quot;* #,##0.0_);_(&quot;$&quot;* \(#,##0.0\);_(&quot;$&quot;* &quot;-&quot;??_);_(@_)">
                  <c:v>31.669829144980461</c:v>
                </c:pt>
                <c:pt idx="1908" formatCode="_(&quot;$&quot;* #,##0.0_);_(&quot;$&quot;* \(#,##0.0\);_(&quot;$&quot;* &quot;-&quot;??_);_(@_)">
                  <c:v>21.844351508501948</c:v>
                </c:pt>
                <c:pt idx="1909" formatCode="_(&quot;$&quot;* #,##0.0_);_(&quot;$&quot;* \(#,##0.0\);_(&quot;$&quot;* &quot;-&quot;??_);_(@_)">
                  <c:v>37.409024521875004</c:v>
                </c:pt>
                <c:pt idx="1910" formatCode="_(&quot;$&quot;* #,##0.0_);_(&quot;$&quot;* \(#,##0.0\);_(&quot;$&quot;* &quot;-&quot;??_);_(@_)">
                  <c:v>20.105130290183109</c:v>
                </c:pt>
                <c:pt idx="1911" formatCode="_(&quot;$&quot;* #,##0.0_);_(&quot;$&quot;* \(#,##0.0\);_(&quot;$&quot;* &quot;-&quot;??_);_(@_)">
                  <c:v>17.226991708702187</c:v>
                </c:pt>
                <c:pt idx="1912" formatCode="_(&quot;$&quot;* #,##0.0_);_(&quot;$&quot;* \(#,##0.0\);_(&quot;$&quot;* &quot;-&quot;??_);_(@_)">
                  <c:v>18.8448014233457</c:v>
                </c:pt>
                <c:pt idx="1913" formatCode="_(&quot;$&quot;* #,##0.0_);_(&quot;$&quot;* \(#,##0.0\);_(&quot;$&quot;* &quot;-&quot;??_);_(@_)">
                  <c:v>16.096795526538124</c:v>
                </c:pt>
                <c:pt idx="1914" formatCode="_(&quot;$&quot;* #,##0.0_);_(&quot;$&quot;* \(#,##0.0\);_(&quot;$&quot;* &quot;-&quot;??_);_(@_)">
                  <c:v>23.89952639901562</c:v>
                </c:pt>
                <c:pt idx="1915" formatCode="_(&quot;$&quot;* #,##0.0_);_(&quot;$&quot;* \(#,##0.0\);_(&quot;$&quot;* &quot;-&quot;??_);_(@_)">
                  <c:v>15.143001579999998</c:v>
                </c:pt>
                <c:pt idx="1916" formatCode="_(&quot;$&quot;* #,##0.0_);_(&quot;$&quot;* \(#,##0.0\);_(&quot;$&quot;* &quot;-&quot;??_);_(@_)">
                  <c:v>19.520676198445315</c:v>
                </c:pt>
                <c:pt idx="1917" formatCode="_(&quot;$&quot;* #,##0.0_);_(&quot;$&quot;* \(#,##0.0\);_(&quot;$&quot;* &quot;-&quot;??_);_(@_)">
                  <c:v>21.282480681694334</c:v>
                </c:pt>
                <c:pt idx="1918" formatCode="_(&quot;$&quot;* #,##0.0_);_(&quot;$&quot;* \(#,##0.0\);_(&quot;$&quot;* &quot;-&quot;??_);_(@_)">
                  <c:v>17.258200337245849</c:v>
                </c:pt>
                <c:pt idx="1919" formatCode="_(&quot;$&quot;* #,##0.0_);_(&quot;$&quot;* \(#,##0.0\);_(&quot;$&quot;* &quot;-&quot;??_);_(@_)">
                  <c:v>23.841311405898438</c:v>
                </c:pt>
                <c:pt idx="1920" formatCode="_(&quot;$&quot;* #,##0.0_);_(&quot;$&quot;* \(#,##0.0\);_(&quot;$&quot;* &quot;-&quot;??_);_(@_)">
                  <c:v>15.436495434293674</c:v>
                </c:pt>
                <c:pt idx="1921" formatCode="_(&quot;$&quot;* #,##0.0_);_(&quot;$&quot;* \(#,##0.0\);_(&quot;$&quot;* &quot;-&quot;??_);_(@_)">
                  <c:v>16.659622094081151</c:v>
                </c:pt>
                <c:pt idx="1922" formatCode="_(&quot;$&quot;* #,##0.0_);_(&quot;$&quot;* \(#,##0.0\);_(&quot;$&quot;* &quot;-&quot;??_);_(@_)">
                  <c:v>18.59649461731405</c:v>
                </c:pt>
                <c:pt idx="1923" formatCode="_(&quot;$&quot;* #,##0.0_);_(&quot;$&quot;* \(#,##0.0\);_(&quot;$&quot;* &quot;-&quot;??_);_(@_)">
                  <c:v>15.789639208000001</c:v>
                </c:pt>
                <c:pt idx="1924" formatCode="_(&quot;$&quot;* #,##0.0_);_(&quot;$&quot;* \(#,##0.0\);_(&quot;$&quot;* &quot;-&quot;??_);_(@_)">
                  <c:v>20.716679945548584</c:v>
                </c:pt>
                <c:pt idx="1925" formatCode="_(&quot;$&quot;* #,##0.0_);_(&quot;$&quot;* \(#,##0.0\);_(&quot;$&quot;* &quot;-&quot;??_);_(@_)">
                  <c:v>14.704063961999999</c:v>
                </c:pt>
                <c:pt idx="1926" formatCode="_(&quot;$&quot;* #,##0.0_);_(&quot;$&quot;* \(#,##0.0\);_(&quot;$&quot;* &quot;-&quot;??_);_(@_)">
                  <c:v>23.235227556718755</c:v>
                </c:pt>
                <c:pt idx="1927" formatCode="_(&quot;$&quot;* #,##0.0_);_(&quot;$&quot;* \(#,##0.0\);_(&quot;$&quot;* &quot;-&quot;??_);_(@_)">
                  <c:v>24.2897478346875</c:v>
                </c:pt>
                <c:pt idx="1928" formatCode="_(&quot;$&quot;* #,##0.0_);_(&quot;$&quot;* \(#,##0.0\);_(&quot;$&quot;* &quot;-&quot;??_);_(@_)">
                  <c:v>18.938455106412107</c:v>
                </c:pt>
                <c:pt idx="1929" formatCode="_(&quot;$&quot;* #,##0.0_);_(&quot;$&quot;* \(#,##0.0\);_(&quot;$&quot;* &quot;-&quot;??_);_(@_)">
                  <c:v>30.657712838073248</c:v>
                </c:pt>
                <c:pt idx="1930" formatCode="_(&quot;$&quot;* #,##0.0_);_(&quot;$&quot;* \(#,##0.0\);_(&quot;$&quot;* &quot;-&quot;??_);_(@_)">
                  <c:v>16.665539870714664</c:v>
                </c:pt>
                <c:pt idx="1931" formatCode="_(&quot;$&quot;* #,##0.0_);_(&quot;$&quot;* \(#,##0.0\);_(&quot;$&quot;* &quot;-&quot;??_);_(@_)">
                  <c:v>18.948890317366928</c:v>
                </c:pt>
                <c:pt idx="1932" formatCode="_(&quot;$&quot;* #,##0.0_);_(&quot;$&quot;* \(#,##0.0\);_(&quot;$&quot;* &quot;-&quot;??_);_(@_)">
                  <c:v>21.740890347363766</c:v>
                </c:pt>
                <c:pt idx="1933" formatCode="_(&quot;$&quot;* #,##0.0_);_(&quot;$&quot;* \(#,##0.0\);_(&quot;$&quot;* &quot;-&quot;??_);_(@_)">
                  <c:v>17.106554016024464</c:v>
                </c:pt>
                <c:pt idx="1934" formatCode="_(&quot;$&quot;* #,##0.0_);_(&quot;$&quot;* \(#,##0.0\);_(&quot;$&quot;* &quot;-&quot;??_);_(@_)">
                  <c:v>27.133445278687503</c:v>
                </c:pt>
                <c:pt idx="1935" formatCode="_(&quot;$&quot;* #,##0.0_);_(&quot;$&quot;* \(#,##0.0\);_(&quot;$&quot;* &quot;-&quot;??_);_(@_)">
                  <c:v>15.749670779111604</c:v>
                </c:pt>
                <c:pt idx="1936" formatCode="_(&quot;$&quot;* #,##0.0_);_(&quot;$&quot;* \(#,##0.0\);_(&quot;$&quot;* &quot;-&quot;??_);_(@_)">
                  <c:v>18.256148603249088</c:v>
                </c:pt>
                <c:pt idx="1937" formatCode="_(&quot;$&quot;* #,##0.0_);_(&quot;$&quot;* \(#,##0.0\);_(&quot;$&quot;* &quot;-&quot;??_);_(@_)">
                  <c:v>21.251670625285644</c:v>
                </c:pt>
                <c:pt idx="1938" formatCode="_(&quot;$&quot;* #,##0.0_);_(&quot;$&quot;* \(#,##0.0\);_(&quot;$&quot;* &quot;-&quot;??_);_(@_)">
                  <c:v>17.344779165462061</c:v>
                </c:pt>
                <c:pt idx="1939" formatCode="_(&quot;$&quot;* #,##0.0_);_(&quot;$&quot;* \(#,##0.0\);_(&quot;$&quot;* &quot;-&quot;??_);_(@_)">
                  <c:v>25.920913176263667</c:v>
                </c:pt>
                <c:pt idx="1940" formatCode="_(&quot;$&quot;* #,##0.0_);_(&quot;$&quot;* \(#,##0.0\);_(&quot;$&quot;* &quot;-&quot;??_);_(@_)">
                  <c:v>14.764938569471044</c:v>
                </c:pt>
                <c:pt idx="1941" formatCode="_(&quot;$&quot;* #,##0.0_);_(&quot;$&quot;* \(#,##0.0\);_(&quot;$&quot;* &quot;-&quot;??_);_(@_)">
                  <c:v>16.667278336829554</c:v>
                </c:pt>
                <c:pt idx="1942" formatCode="_(&quot;$&quot;* #,##0.0_);_(&quot;$&quot;* \(#,##0.0\);_(&quot;$&quot;* &quot;-&quot;??_);_(@_)">
                  <c:v>19.555474821796874</c:v>
                </c:pt>
                <c:pt idx="1943" formatCode="_(&quot;$&quot;* #,##0.0_);_(&quot;$&quot;* \(#,##0.0\);_(&quot;$&quot;* &quot;-&quot;??_);_(@_)">
                  <c:v>16.288439383138517</c:v>
                </c:pt>
                <c:pt idx="1944" formatCode="_(&quot;$&quot;* #,##0.0_);_(&quot;$&quot;* \(#,##0.0\);_(&quot;$&quot;* &quot;-&quot;??_);_(@_)">
                  <c:v>22.443164564501956</c:v>
                </c:pt>
                <c:pt idx="1945" formatCode="_(&quot;$&quot;* #,##0.0_);_(&quot;$&quot;* \(#,##0.0\);_(&quot;$&quot;* &quot;-&quot;??_);_(@_)">
                  <c:v>14.580520251999999</c:v>
                </c:pt>
                <c:pt idx="1946" formatCode="_(&quot;$&quot;* #,##0.0_);_(&quot;$&quot;* \(#,##0.0\);_(&quot;$&quot;* &quot;-&quot;??_);_(@_)">
                  <c:v>18.455179140280791</c:v>
                </c:pt>
                <c:pt idx="1947" formatCode="_(&quot;$&quot;* #,##0.0_);_(&quot;$&quot;* \(#,##0.0\);_(&quot;$&quot;* &quot;-&quot;??_);_(@_)">
                  <c:v>21.273097559698975</c:v>
                </c:pt>
                <c:pt idx="1948" formatCode="_(&quot;$&quot;* #,##0.0_);_(&quot;$&quot;* \(#,##0.0\);_(&quot;$&quot;* &quot;-&quot;??_);_(@_)">
                  <c:v>16.668090711031123</c:v>
                </c:pt>
                <c:pt idx="1949" formatCode="_(&quot;$&quot;* #,##0.0_);_(&quot;$&quot;* \(#,##0.0\);_(&quot;$&quot;* &quot;-&quot;??_);_(@_)">
                  <c:v>31.338711252242188</c:v>
                </c:pt>
                <c:pt idx="1950" formatCode="_(&quot;$&quot;* #,##0.0_);_(&quot;$&quot;* \(#,##0.0\);_(&quot;$&quot;* &quot;-&quot;??_);_(@_)">
                  <c:v>15.656781101999998</c:v>
                </c:pt>
                <c:pt idx="1951" formatCode="_(&quot;$&quot;* #,##0.0_);_(&quot;$&quot;* \(#,##0.0\);_(&quot;$&quot;* &quot;-&quot;??_);_(@_)">
                  <c:v>20.688940967703612</c:v>
                </c:pt>
                <c:pt idx="1952" formatCode="_(&quot;$&quot;* #,##0.0_);_(&quot;$&quot;* \(#,##0.0\);_(&quot;$&quot;* &quot;-&quot;??_);_(@_)">
                  <c:v>27.435638220646034</c:v>
                </c:pt>
                <c:pt idx="1953" formatCode="_(&quot;$&quot;* #,##0.0_);_(&quot;$&quot;* \(#,##0.0\);_(&quot;$&quot;* &quot;-&quot;??_);_(@_)">
                  <c:v>17.926453568473143</c:v>
                </c:pt>
                <c:pt idx="1954" formatCode="_(&quot;$&quot;* #,##0.0_);_(&quot;$&quot;* \(#,##0.0\);_(&quot;$&quot;* &quot;-&quot;??_);_(@_)">
                  <c:v>33.612390480431642</c:v>
                </c:pt>
                <c:pt idx="1955" formatCode="_(&quot;$&quot;* #,##0.0_);_(&quot;$&quot;* \(#,##0.0\);_(&quot;$&quot;* &quot;-&quot;??_);_(@_)">
                  <c:v>15.82498170233049</c:v>
                </c:pt>
                <c:pt idx="1956" formatCode="_(&quot;$&quot;* #,##0.0_);_(&quot;$&quot;* \(#,##0.0\);_(&quot;$&quot;* &quot;-&quot;??_);_(@_)">
                  <c:v>28.020516748578125</c:v>
                </c:pt>
                <c:pt idx="1957" formatCode="_(&quot;$&quot;* #,##0.0_);_(&quot;$&quot;* \(#,##0.0\);_(&quot;$&quot;* &quot;-&quot;??_);_(@_)">
                  <c:v>36.088226535437499</c:v>
                </c:pt>
                <c:pt idx="1958" formatCode="_(&quot;$&quot;* #,##0.0_);_(&quot;$&quot;* \(#,##0.0\);_(&quot;$&quot;* &quot;-&quot;??_);_(@_)">
                  <c:v>24.324586399499996</c:v>
                </c:pt>
                <c:pt idx="1959" formatCode="_(&quot;$&quot;* #,##0.0_);_(&quot;$&quot;* \(#,##0.0\);_(&quot;$&quot;* &quot;-&quot;??_);_(@_)">
                  <c:v>47.26411320578125</c:v>
                </c:pt>
                <c:pt idx="1960" formatCode="_(&quot;$&quot;* #,##0.0_);_(&quot;$&quot;* \(#,##0.0\);_(&quot;$&quot;* &quot;-&quot;??_);_(@_)">
                  <c:v>19.256626748533201</c:v>
                </c:pt>
                <c:pt idx="1961" formatCode="_(&quot;$&quot;* #,##0.0_);_(&quot;$&quot;* \(#,##0.0\);_(&quot;$&quot;* &quot;-&quot;??_);_(@_)">
                  <c:v>22.255921090312498</c:v>
                </c:pt>
                <c:pt idx="1962" formatCode="_(&quot;$&quot;* #,##0.0_);_(&quot;$&quot;* \(#,##0.0\);_(&quot;$&quot;* &quot;-&quot;??_);_(@_)">
                  <c:v>25.4429752648125</c:v>
                </c:pt>
                <c:pt idx="1963" formatCode="_(&quot;$&quot;* #,##0.0_);_(&quot;$&quot;* \(#,##0.0\);_(&quot;$&quot;* &quot;-&quot;??_);_(@_)">
                  <c:v>18.646551428207918</c:v>
                </c:pt>
                <c:pt idx="1964" formatCode="_(&quot;$&quot;* #,##0.0_);_(&quot;$&quot;* \(#,##0.0\);_(&quot;$&quot;* &quot;-&quot;??_);_(@_)">
                  <c:v>30.828482838921872</c:v>
                </c:pt>
                <c:pt idx="1965" formatCode="_(&quot;$&quot;* #,##0.0_);_(&quot;$&quot;* \(#,##0.0\);_(&quot;$&quot;* &quot;-&quot;??_);_(@_)">
                  <c:v>17.719521903374567</c:v>
                </c:pt>
                <c:pt idx="1966" formatCode="_(&quot;$&quot;* #,##0.0_);_(&quot;$&quot;* \(#,##0.0\);_(&quot;$&quot;* &quot;-&quot;??_);_(@_)">
                  <c:v>22.579955886136723</c:v>
                </c:pt>
                <c:pt idx="1967" formatCode="_(&quot;$&quot;* #,##0.0_);_(&quot;$&quot;* \(#,##0.0\);_(&quot;$&quot;* &quot;-&quot;??_);_(@_)">
                  <c:v>27.642748440562496</c:v>
                </c:pt>
                <c:pt idx="1968" formatCode="_(&quot;$&quot;* #,##0.0_);_(&quot;$&quot;* \(#,##0.0\);_(&quot;$&quot;* &quot;-&quot;??_);_(@_)">
                  <c:v>18.882165142540011</c:v>
                </c:pt>
                <c:pt idx="1969" formatCode="_(&quot;$&quot;* #,##0.0_);_(&quot;$&quot;* \(#,##0.0\);_(&quot;$&quot;* &quot;-&quot;??_);_(@_)">
                  <c:v>32.335127678281246</c:v>
                </c:pt>
                <c:pt idx="1970" formatCode="_(&quot;$&quot;* #,##0.0_);_(&quot;$&quot;* \(#,##0.0\);_(&quot;$&quot;* &quot;-&quot;??_);_(@_)">
                  <c:v>15.712098879154366</c:v>
                </c:pt>
                <c:pt idx="1971" formatCode="_(&quot;$&quot;* #,##0.0_);_(&quot;$&quot;* \(#,##0.0\);_(&quot;$&quot;* &quot;-&quot;??_);_(@_)">
                  <c:v>19.101053799591313</c:v>
                </c:pt>
                <c:pt idx="1972" formatCode="_(&quot;$&quot;* #,##0.0_);_(&quot;$&quot;* \(#,##0.0\);_(&quot;$&quot;* &quot;-&quot;??_);_(@_)">
                  <c:v>21.922388255053225</c:v>
                </c:pt>
                <c:pt idx="1973" formatCode="_(&quot;$&quot;* #,##0.0_);_(&quot;$&quot;* \(#,##0.0\);_(&quot;$&quot;* &quot;-&quot;??_);_(@_)">
                  <c:v>16.552659887905616</c:v>
                </c:pt>
                <c:pt idx="1974" formatCode="_(&quot;$&quot;* #,##0.0_);_(&quot;$&quot;* \(#,##0.0\);_(&quot;$&quot;* &quot;-&quot;??_);_(@_)">
                  <c:v>25.073795186825194</c:v>
                </c:pt>
                <c:pt idx="1975" formatCode="_(&quot;$&quot;* #,##0.0_);_(&quot;$&quot;* \(#,##0.0\);_(&quot;$&quot;* &quot;-&quot;??_);_(@_)">
                  <c:v>15.072902769071842</c:v>
                </c:pt>
                <c:pt idx="1976" formatCode="_(&quot;$&quot;* #,##0.0_);_(&quot;$&quot;* \(#,##0.0\);_(&quot;$&quot;* &quot;-&quot;??_);_(@_)">
                  <c:v>23.182848231587897</c:v>
                </c:pt>
                <c:pt idx="1977" formatCode="_(&quot;$&quot;* #,##0.0_);_(&quot;$&quot;* \(#,##0.0\);_(&quot;$&quot;* &quot;-&quot;??_);_(@_)">
                  <c:v>27.104960093765623</c:v>
                </c:pt>
                <c:pt idx="1978" formatCode="_(&quot;$&quot;* #,##0.0_);_(&quot;$&quot;* \(#,##0.0\);_(&quot;$&quot;* &quot;-&quot;??_);_(@_)">
                  <c:v>19.148383951176264</c:v>
                </c:pt>
                <c:pt idx="1979" formatCode="_(&quot;$&quot;* #,##0.0_);_(&quot;$&quot;* \(#,##0.0\);_(&quot;$&quot;* &quot;-&quot;??_);_(@_)">
                  <c:v>33.563498075249996</c:v>
                </c:pt>
                <c:pt idx="1980" formatCode="_(&quot;$&quot;* #,##0.0_);_(&quot;$&quot;* \(#,##0.0\);_(&quot;$&quot;* &quot;-&quot;??_);_(@_)">
                  <c:v>17.051298084293169</c:v>
                </c:pt>
                <c:pt idx="1981" formatCode="_(&quot;$&quot;* #,##0.0_);_(&quot;$&quot;* \(#,##0.0\);_(&quot;$&quot;* &quot;-&quot;??_);_(@_)">
                  <c:v>17.70702980950659</c:v>
                </c:pt>
                <c:pt idx="1982" formatCode="_(&quot;$&quot;* #,##0.0_);_(&quot;$&quot;* \(#,##0.0\);_(&quot;$&quot;* &quot;-&quot;??_);_(@_)">
                  <c:v>20.681657035034178</c:v>
                </c:pt>
                <c:pt idx="1983" formatCode="_(&quot;$&quot;* #,##0.0_);_(&quot;$&quot;* \(#,##0.0\);_(&quot;$&quot;* &quot;-&quot;??_);_(@_)">
                  <c:v>16.9473546953392</c:v>
                </c:pt>
                <c:pt idx="1984" formatCode="_(&quot;$&quot;* #,##0.0_);_(&quot;$&quot;* \(#,##0.0\);_(&quot;$&quot;* &quot;-&quot;??_);_(@_)">
                  <c:v>24.550865585053899</c:v>
                </c:pt>
                <c:pt idx="1985" formatCode="_(&quot;$&quot;* #,##0.0_);_(&quot;$&quot;* \(#,##0.0\);_(&quot;$&quot;* &quot;-&quot;??_);_(@_)">
                  <c:v>15.570074971999999</c:v>
                </c:pt>
                <c:pt idx="1986" formatCode="_(&quot;$&quot;* #,##0.0_);_(&quot;$&quot;* \(#,##0.0\);_(&quot;$&quot;* &quot;-&quot;??_);_(@_)">
                  <c:v>21.987372287652583</c:v>
                </c:pt>
                <c:pt idx="1987" formatCode="_(&quot;$&quot;* #,##0.0_);_(&quot;$&quot;* \(#,##0.0\);_(&quot;$&quot;* &quot;-&quot;??_);_(@_)">
                  <c:v>27.595516056312501</c:v>
                </c:pt>
                <c:pt idx="1988" formatCode="_(&quot;$&quot;* #,##0.0_);_(&quot;$&quot;* \(#,##0.0\);_(&quot;$&quot;* &quot;-&quot;??_);_(@_)">
                  <c:v>18.834077586773436</c:v>
                </c:pt>
                <c:pt idx="1989" formatCode="_(&quot;$&quot;* #,##0.0_);_(&quot;$&quot;* \(#,##0.0\);_(&quot;$&quot;* &quot;-&quot;??_);_(@_)">
                  <c:v>32.498795181062505</c:v>
                </c:pt>
                <c:pt idx="1990" formatCode="_(&quot;$&quot;* #,##0.0_);_(&quot;$&quot;* \(#,##0.0\);_(&quot;$&quot;* &quot;-&quot;??_);_(@_)">
                  <c:v>16.675186197381546</c:v>
                </c:pt>
                <c:pt idx="1991" formatCode="_(&quot;$&quot;* #,##0.0_);_(&quot;$&quot;* \(#,##0.0\);_(&quot;$&quot;* &quot;-&quot;??_);_(@_)">
                  <c:v>27.146996512199216</c:v>
                </c:pt>
                <c:pt idx="1992" formatCode="_(&quot;$&quot;* #,##0.0_);_(&quot;$&quot;* \(#,##0.0\);_(&quot;$&quot;* &quot;-&quot;??_);_(@_)">
                  <c:v>32.010111043265631</c:v>
                </c:pt>
                <c:pt idx="1993" formatCode="_(&quot;$&quot;* #,##0.0_);_(&quot;$&quot;* \(#,##0.0\);_(&quot;$&quot;* &quot;-&quot;??_);_(@_)">
                  <c:v>24.393097554984372</c:v>
                </c:pt>
                <c:pt idx="1994" formatCode="_(&quot;$&quot;* #,##0.0_);_(&quot;$&quot;* \(#,##0.0\);_(&quot;$&quot;* &quot;-&quot;??_);_(@_)">
                  <c:v>39.260267174737223</c:v>
                </c:pt>
                <c:pt idx="1995" formatCode="_(&quot;$&quot;* #,##0.0_);_(&quot;$&quot;* \(#,##0.0\);_(&quot;$&quot;* &quot;-&quot;??_);_(@_)">
                  <c:v>21.6410219289126</c:v>
                </c:pt>
                <c:pt idx="1996" formatCode="_(&quot;$&quot;* #,##0.0_);_(&quot;$&quot;* \(#,##0.0\);_(&quot;$&quot;* &quot;-&quot;??_);_(@_)">
                  <c:v>21.934414248097656</c:v>
                </c:pt>
                <c:pt idx="1997" formatCode="_(&quot;$&quot;* #,##0.0_);_(&quot;$&quot;* \(#,##0.0\);_(&quot;$&quot;* &quot;-&quot;??_);_(@_)">
                  <c:v>26.80015307974806</c:v>
                </c:pt>
                <c:pt idx="1998" formatCode="_(&quot;$&quot;* #,##0.0_);_(&quot;$&quot;* \(#,##0.0\);_(&quot;$&quot;* &quot;-&quot;??_);_(@_)">
                  <c:v>18.030709587785154</c:v>
                </c:pt>
                <c:pt idx="1999" formatCode="_(&quot;$&quot;* #,##0.0_);_(&quot;$&quot;* \(#,##0.0\);_(&quot;$&quot;* &quot;-&quot;??_);_(@_)">
                  <c:v>30.453489302144536</c:v>
                </c:pt>
                <c:pt idx="2000" formatCode="_(&quot;$&quot;* #,##0.0_);_(&quot;$&quot;* \(#,##0.0\);_(&quot;$&quot;* &quot;-&quot;??_);_(@_)">
                  <c:v>16.080105195362037</c:v>
                </c:pt>
                <c:pt idx="2001" formatCode="_(&quot;$&quot;* #,##0.0_);_(&quot;$&quot;* \(#,##0.0\);_(&quot;$&quot;* &quot;-&quot;??_);_(@_)">
                  <c:v>26.590367954299623</c:v>
                </c:pt>
                <c:pt idx="2002" formatCode="_(&quot;$&quot;* #,##0.0_);_(&quot;$&quot;* \(#,##0.0\);_(&quot;$&quot;* &quot;-&quot;??_);_(@_)">
                  <c:v>29.820696055689456</c:v>
                </c:pt>
                <c:pt idx="2003" formatCode="_(&quot;$&quot;* #,##0.0_);_(&quot;$&quot;* \(#,##0.0\);_(&quot;$&quot;* &quot;-&quot;??_);_(@_)">
                  <c:v>20.660482897026768</c:v>
                </c:pt>
                <c:pt idx="2004" formatCode="_(&quot;$&quot;* #,##0.0_);_(&quot;$&quot;* \(#,##0.0\);_(&quot;$&quot;* &quot;-&quot;??_);_(@_)">
                  <c:v>37.433322891779298</c:v>
                </c:pt>
                <c:pt idx="2005" formatCode="_(&quot;$&quot;* #,##0.0_);_(&quot;$&quot;* \(#,##0.0\);_(&quot;$&quot;* &quot;-&quot;??_);_(@_)">
                  <c:v>19.264609971251769</c:v>
                </c:pt>
                <c:pt idx="2006" formatCode="_(&quot;$&quot;* #,##0.0_);_(&quot;$&quot;* \(#,##0.0\);_(&quot;$&quot;* &quot;-&quot;??_);_(@_)">
                  <c:v>20.947410956857286</c:v>
                </c:pt>
                <c:pt idx="2007" formatCode="_(&quot;$&quot;* #,##0.0_);_(&quot;$&quot;* \(#,##0.0\);_(&quot;$&quot;* &quot;-&quot;??_);_(@_)">
                  <c:v>26.855365761018554</c:v>
                </c:pt>
                <c:pt idx="2008" formatCode="_(&quot;$&quot;* #,##0.0_);_(&quot;$&quot;* \(#,##0.0\);_(&quot;$&quot;* &quot;-&quot;??_);_(@_)">
                  <c:v>16.826861527913454</c:v>
                </c:pt>
                <c:pt idx="2009" formatCode="_(&quot;$&quot;* #,##0.0_);_(&quot;$&quot;* \(#,##0.0\);_(&quot;$&quot;* &quot;-&quot;??_);_(@_)">
                  <c:v>28.298380474539066</c:v>
                </c:pt>
                <c:pt idx="2010" formatCode="_(&quot;$&quot;* #,##0.0_);_(&quot;$&quot;* \(#,##0.0\);_(&quot;$&quot;* &quot;-&quot;??_);_(@_)">
                  <c:v>15.699713318125001</c:v>
                </c:pt>
                <c:pt idx="2011" formatCode="_(&quot;$&quot;* #,##0.0_);_(&quot;$&quot;* \(#,##0.0\);_(&quot;$&quot;* &quot;-&quot;??_);_(@_)">
                  <c:v>18.444508054547551</c:v>
                </c:pt>
                <c:pt idx="2012" formatCode="_(&quot;$&quot;* #,##0.0_);_(&quot;$&quot;* \(#,##0.0\);_(&quot;$&quot;* &quot;-&quot;??_);_(@_)">
                  <c:v>22.14071556151217</c:v>
                </c:pt>
                <c:pt idx="2013" formatCode="_(&quot;$&quot;* #,##0.0_);_(&quot;$&quot;* \(#,##0.0\);_(&quot;$&quot;* &quot;-&quot;??_);_(@_)">
                  <c:v>16.394904155763712</c:v>
                </c:pt>
                <c:pt idx="2014" formatCode="_(&quot;$&quot;* #,##0.0_);_(&quot;$&quot;* \(#,##0.0\);_(&quot;$&quot;* &quot;-&quot;??_);_(@_)">
                  <c:v>24.325563261477782</c:v>
                </c:pt>
                <c:pt idx="2015" formatCode="_(&quot;$&quot;* #,##0.0_);_(&quot;$&quot;* \(#,##0.0\);_(&quot;$&quot;* &quot;-&quot;??_);_(@_)">
                  <c:v>15.403712324000002</c:v>
                </c:pt>
                <c:pt idx="2016" formatCode="_(&quot;$&quot;* #,##0.0_);_(&quot;$&quot;* \(#,##0.0\);_(&quot;$&quot;* &quot;-&quot;??_);_(@_)">
                  <c:v>20.846311142246876</c:v>
                </c:pt>
                <c:pt idx="2017" formatCode="_(&quot;$&quot;* #,##0.0_);_(&quot;$&quot;* \(#,##0.0\);_(&quot;$&quot;* &quot;-&quot;??_);_(@_)">
                  <c:v>25.162970926655621</c:v>
                </c:pt>
                <c:pt idx="2018" formatCode="_(&quot;$&quot;* #,##0.0_);_(&quot;$&quot;* \(#,##0.0\);_(&quot;$&quot;* &quot;-&quot;??_);_(@_)">
                  <c:v>18.07531126910655</c:v>
                </c:pt>
                <c:pt idx="2019" formatCode="_(&quot;$&quot;* #,##0.0_);_(&quot;$&quot;* \(#,##0.0\);_(&quot;$&quot;* &quot;-&quot;??_);_(@_)">
                  <c:v>29.03751653185229</c:v>
                </c:pt>
                <c:pt idx="2020" formatCode="_(&quot;$&quot;* #,##0.0_);_(&quot;$&quot;* \(#,##0.0\);_(&quot;$&quot;* &quot;-&quot;??_);_(@_)">
                  <c:v>16.297964520882083</c:v>
                </c:pt>
                <c:pt idx="2021" formatCode="_(&quot;$&quot;* #,##0.0_);_(&quot;$&quot;* \(#,##0.0\);_(&quot;$&quot;* &quot;-&quot;??_);_(@_)">
                  <c:v>25.538609297182123</c:v>
                </c:pt>
                <c:pt idx="2022" formatCode="_(&quot;$&quot;* #,##0.0_);_(&quot;$&quot;* \(#,##0.0\);_(&quot;$&quot;* &quot;-&quot;??_);_(@_)">
                  <c:v>29.263332140160156</c:v>
                </c:pt>
                <c:pt idx="2023" formatCode="_(&quot;$&quot;* #,##0.0_);_(&quot;$&quot;* \(#,##0.0\);_(&quot;$&quot;* &quot;-&quot;??_);_(@_)">
                  <c:v>23.947307507128901</c:v>
                </c:pt>
                <c:pt idx="2024" formatCode="_(&quot;$&quot;* #,##0.0_);_(&quot;$&quot;* \(#,##0.0\);_(&quot;$&quot;* &quot;-&quot;??_);_(@_)">
                  <c:v>41.443905277796866</c:v>
                </c:pt>
                <c:pt idx="2025" formatCode="_(&quot;$&quot;* #,##0.0_);_(&quot;$&quot;* \(#,##0.0\);_(&quot;$&quot;* &quot;-&quot;??_);_(@_)">
                  <c:v>20.753201723230468</c:v>
                </c:pt>
                <c:pt idx="2026" formatCode="_(&quot;$&quot;* #,##0.0_);_(&quot;$&quot;* \(#,##0.0\);_(&quot;$&quot;* &quot;-&quot;??_);_(@_)">
                  <c:v>21.313347871185549</c:v>
                </c:pt>
                <c:pt idx="2027" formatCode="_(&quot;$&quot;* #,##0.0_);_(&quot;$&quot;* \(#,##0.0\);_(&quot;$&quot;* &quot;-&quot;??_);_(@_)">
                  <c:v>26.062205871976559</c:v>
                </c:pt>
                <c:pt idx="2028" formatCode="_(&quot;$&quot;* #,##0.0_);_(&quot;$&quot;* \(#,##0.0\);_(&quot;$&quot;* &quot;-&quot;??_);_(@_)">
                  <c:v>17.746078304820315</c:v>
                </c:pt>
                <c:pt idx="2029" formatCode="_(&quot;$&quot;* #,##0.0_);_(&quot;$&quot;* \(#,##0.0\);_(&quot;$&quot;* &quot;-&quot;??_);_(@_)">
                  <c:v>32.172961859593748</c:v>
                </c:pt>
                <c:pt idx="2030" formatCode="_(&quot;$&quot;* #,##0.0_);_(&quot;$&quot;* \(#,##0.0\);_(&quot;$&quot;* &quot;-&quot;??_);_(@_)">
                  <c:v>16.208772913732236</c:v>
                </c:pt>
                <c:pt idx="2031" formatCode="_(&quot;$&quot;* #,##0.0_);_(&quot;$&quot;* \(#,##0.0\);_(&quot;$&quot;* &quot;-&quot;??_);_(@_)">
                  <c:v>17.729518270917971</c:v>
                </c:pt>
                <c:pt idx="2032" formatCode="_(&quot;$&quot;* #,##0.0_);_(&quot;$&quot;* \(#,##0.0\);_(&quot;$&quot;* &quot;-&quot;??_);_(@_)">
                  <c:v>19.489192191959383</c:v>
                </c:pt>
                <c:pt idx="2033" formatCode="_(&quot;$&quot;* #,##0.0_);_(&quot;$&quot;* \(#,##0.0\);_(&quot;$&quot;* &quot;-&quot;??_);_(@_)">
                  <c:v>16.536753342000001</c:v>
                </c:pt>
                <c:pt idx="2034" formatCode="_(&quot;$&quot;* #,##0.0_);_(&quot;$&quot;* \(#,##0.0\);_(&quot;$&quot;* &quot;-&quot;??_);_(@_)">
                  <c:v>23.530160973712345</c:v>
                </c:pt>
                <c:pt idx="2035" formatCode="_(&quot;$&quot;* #,##0.0_);_(&quot;$&quot;* \(#,##0.0\);_(&quot;$&quot;* &quot;-&quot;??_);_(@_)">
                  <c:v>15.523174539999998</c:v>
                </c:pt>
                <c:pt idx="2036" formatCode="_(&quot;$&quot;* #,##0.0_);_(&quot;$&quot;* \(#,##0.0\);_(&quot;$&quot;* &quot;-&quot;??_);_(@_)">
                  <c:v>16.349537690887693</c:v>
                </c:pt>
                <c:pt idx="2037" formatCode="_(&quot;$&quot;* #,##0.0_);_(&quot;$&quot;* \(#,##0.0\);_(&quot;$&quot;* &quot;-&quot;??_);_(@_)">
                  <c:v>17.647508351646955</c:v>
                </c:pt>
                <c:pt idx="2038" formatCode="_(&quot;$&quot;* #,##0.0_);_(&quot;$&quot;* \(#,##0.0\);_(&quot;$&quot;* &quot;-&quot;??_);_(@_)">
                  <c:v>15.296680597999998</c:v>
                </c:pt>
                <c:pt idx="2039" formatCode="_(&quot;$&quot;* #,##0.0_);_(&quot;$&quot;* \(#,##0.0\);_(&quot;$&quot;* &quot;-&quot;??_);_(@_)">
                  <c:v>19.738711422203124</c:v>
                </c:pt>
                <c:pt idx="2040" formatCode="_(&quot;$&quot;* #,##0.0_);_(&quot;$&quot;* \(#,##0.0\);_(&quot;$&quot;* &quot;-&quot;??_);_(@_)">
                  <c:v>14.024122249999998</c:v>
                </c:pt>
                <c:pt idx="2041" formatCode="_(&quot;$&quot;* #,##0.0_);_(&quot;$&quot;* \(#,##0.0\);_(&quot;$&quot;* &quot;-&quot;??_);_(@_)">
                  <c:v>20.61037580940738</c:v>
                </c:pt>
                <c:pt idx="2042" formatCode="_(&quot;$&quot;* #,##0.0_);_(&quot;$&quot;* \(#,##0.0\);_(&quot;$&quot;* &quot;-&quot;??_);_(@_)">
                  <c:v>20.47062131405897</c:v>
                </c:pt>
                <c:pt idx="2043" formatCode="_(&quot;$&quot;* #,##0.0_);_(&quot;$&quot;* \(#,##0.0\);_(&quot;$&quot;* &quot;-&quot;??_);_(@_)">
                  <c:v>16.779758560515624</c:v>
                </c:pt>
                <c:pt idx="2044" formatCode="_(&quot;$&quot;* #,##0.0_);_(&quot;$&quot;* \(#,##0.0\);_(&quot;$&quot;* &quot;-&quot;??_);_(@_)">
                  <c:v>25.820564344312668</c:v>
                </c:pt>
                <c:pt idx="2045" formatCode="_(&quot;$&quot;* #,##0.0_);_(&quot;$&quot;* \(#,##0.0\);_(&quot;$&quot;* &quot;-&quot;??_);_(@_)">
                  <c:v>15.243683012463705</c:v>
                </c:pt>
                <c:pt idx="2046" formatCode="_(&quot;$&quot;* #,##0.0_);_(&quot;$&quot;* \(#,##0.0\);_(&quot;$&quot;* &quot;-&quot;??_);_(@_)">
                  <c:v>17.734446020000004</c:v>
                </c:pt>
                <c:pt idx="2047" formatCode="_(&quot;$&quot;* #,##0.0_);_(&quot;$&quot;* \(#,##0.0\);_(&quot;$&quot;* &quot;-&quot;??_);_(@_)">
                  <c:v>18.329895172000001</c:v>
                </c:pt>
                <c:pt idx="2048" formatCode="_(&quot;$&quot;* #,##0.0_);_(&quot;$&quot;* \(#,##0.0\);_(&quot;$&quot;* &quot;-&quot;??_);_(@_)">
                  <c:v>16.716902743999999</c:v>
                </c:pt>
                <c:pt idx="2049" formatCode="_(&quot;$&quot;* #,##0.0_);_(&quot;$&quot;* \(#,##0.0\);_(&quot;$&quot;* &quot;-&quot;??_);_(@_)">
                  <c:v>20.030921690492189</c:v>
                </c:pt>
                <c:pt idx="2050" formatCode="_(&quot;$&quot;* #,##0.0_);_(&quot;$&quot;* \(#,##0.0\);_(&quot;$&quot;* &quot;-&quot;??_);_(@_)">
                  <c:v>15.424855956</c:v>
                </c:pt>
                <c:pt idx="2051" formatCode="_(&quot;$&quot;* #,##0.0_);_(&quot;$&quot;* \(#,##0.0\);_(&quot;$&quot;* &quot;-&quot;??_);_(@_)">
                  <c:v>18.782930073154844</c:v>
                </c:pt>
                <c:pt idx="2052" formatCode="_(&quot;$&quot;* #,##0.0_);_(&quot;$&quot;* \(#,##0.0\);_(&quot;$&quot;* &quot;-&quot;??_);_(@_)">
                  <c:v>20.694103473351564</c:v>
                </c:pt>
                <c:pt idx="2053" formatCode="_(&quot;$&quot;* #,##0.0_);_(&quot;$&quot;* \(#,##0.0\);_(&quot;$&quot;* &quot;-&quot;??_);_(@_)">
                  <c:v>17.202947283995048</c:v>
                </c:pt>
                <c:pt idx="2054" formatCode="_(&quot;$&quot;* #,##0.0_);_(&quot;$&quot;* \(#,##0.0\);_(&quot;$&quot;* &quot;-&quot;??_);_(@_)">
                  <c:v>28.60460398275</c:v>
                </c:pt>
                <c:pt idx="2055" formatCode="_(&quot;$&quot;* #,##0.0_);_(&quot;$&quot;* \(#,##0.0\);_(&quot;$&quot;* &quot;-&quot;??_);_(@_)">
                  <c:v>15.232477602259276</c:v>
                </c:pt>
                <c:pt idx="2056" formatCode="_(&quot;$&quot;* #,##0.0_);_(&quot;$&quot;* \(#,##0.0\);_(&quot;$&quot;* &quot;-&quot;??_);_(@_)">
                  <c:v>16.362076246762193</c:v>
                </c:pt>
                <c:pt idx="2057" formatCode="_(&quot;$&quot;* #,##0.0_);_(&quot;$&quot;* \(#,##0.0\);_(&quot;$&quot;* &quot;-&quot;??_);_(@_)">
                  <c:v>18.119353034589462</c:v>
                </c:pt>
                <c:pt idx="2058" formatCode="_(&quot;$&quot;* #,##0.0_);_(&quot;$&quot;* \(#,##0.0\);_(&quot;$&quot;* &quot;-&quot;??_);_(@_)">
                  <c:v>15.215983926000002</c:v>
                </c:pt>
                <c:pt idx="2059" formatCode="_(&quot;$&quot;* #,##0.0_);_(&quot;$&quot;* \(#,##0.0\);_(&quot;$&quot;* &quot;-&quot;??_);_(@_)">
                  <c:v>19.574010921296871</c:v>
                </c:pt>
                <c:pt idx="2060" formatCode="_(&quot;$&quot;* #,##0.0_);_(&quot;$&quot;* \(#,##0.0\);_(&quot;$&quot;* &quot;-&quot;??_);_(@_)">
                  <c:v>14.006682746000001</c:v>
                </c:pt>
                <c:pt idx="2061" formatCode="_(&quot;$&quot;* #,##0.0_);_(&quot;$&quot;* \(#,##0.0\);_(&quot;$&quot;* &quot;-&quot;??_);_(@_)">
                  <c:v>17.642608970503666</c:v>
                </c:pt>
                <c:pt idx="2062" formatCode="_(&quot;$&quot;* #,##0.0_);_(&quot;$&quot;* \(#,##0.0\);_(&quot;$&quot;* &quot;-&quot;??_);_(@_)">
                  <c:v>20.900506049813291</c:v>
                </c:pt>
                <c:pt idx="2063" formatCode="_(&quot;$&quot;* #,##0.0_);_(&quot;$&quot;* \(#,##0.0\);_(&quot;$&quot;* &quot;-&quot;??_);_(@_)">
                  <c:v>15.722739525770224</c:v>
                </c:pt>
                <c:pt idx="2064" formatCode="_(&quot;$&quot;* #,##0.0_);_(&quot;$&quot;* \(#,##0.0\);_(&quot;$&quot;* &quot;-&quot;??_);_(@_)">
                  <c:v>24.81224308785205</c:v>
                </c:pt>
                <c:pt idx="2065" formatCode="_(&quot;$&quot;* #,##0.0_);_(&quot;$&quot;* \(#,##0.0\);_(&quot;$&quot;* &quot;-&quot;??_);_(@_)">
                  <c:v>15.112978488000003</c:v>
                </c:pt>
                <c:pt idx="2066" formatCode="_(&quot;$&quot;* #,##0.0_);_(&quot;$&quot;* \(#,##0.0\);_(&quot;$&quot;* &quot;-&quot;??_);_(@_)">
                  <c:v>20.633427196596681</c:v>
                </c:pt>
                <c:pt idx="2067" formatCode="_(&quot;$&quot;* #,##0.0_);_(&quot;$&quot;* \(#,##0.0\);_(&quot;$&quot;* &quot;-&quot;??_);_(@_)">
                  <c:v>23.215086359392796</c:v>
                </c:pt>
                <c:pt idx="2068" formatCode="_(&quot;$&quot;* #,##0.0_);_(&quot;$&quot;* \(#,##0.0\);_(&quot;$&quot;* &quot;-&quot;??_);_(@_)">
                  <c:v>17.835758244634274</c:v>
                </c:pt>
                <c:pt idx="2069" formatCode="_(&quot;$&quot;* #,##0.0_);_(&quot;$&quot;* \(#,##0.0\);_(&quot;$&quot;* &quot;-&quot;??_);_(@_)">
                  <c:v>31.151199710363283</c:v>
                </c:pt>
                <c:pt idx="2070" formatCode="_(&quot;$&quot;* #,##0.0_);_(&quot;$&quot;* \(#,##0.0\);_(&quot;$&quot;* &quot;-&quot;??_);_(@_)">
                  <c:v>15.961052117719852</c:v>
                </c:pt>
                <c:pt idx="2071" formatCode="_(&quot;$&quot;* #,##0.0_);_(&quot;$&quot;* \(#,##0.0\);_(&quot;$&quot;* &quot;-&quot;??_);_(@_)">
                  <c:v>17.23046690154489</c:v>
                </c:pt>
                <c:pt idx="2072" formatCode="_(&quot;$&quot;* #,##0.0_);_(&quot;$&quot;* \(#,##0.0\);_(&quot;$&quot;* &quot;-&quot;??_);_(@_)">
                  <c:v>20.031548489131367</c:v>
                </c:pt>
                <c:pt idx="2073" formatCode="_(&quot;$&quot;* #,##0.0_);_(&quot;$&quot;* \(#,##0.0\);_(&quot;$&quot;* &quot;-&quot;??_);_(@_)">
                  <c:v>15.731374782488524</c:v>
                </c:pt>
                <c:pt idx="2074" formatCode="_(&quot;$&quot;* #,##0.0_);_(&quot;$&quot;* \(#,##0.0\);_(&quot;$&quot;* &quot;-&quot;??_);_(@_)">
                  <c:v>23.467090424828612</c:v>
                </c:pt>
                <c:pt idx="2075" formatCode="_(&quot;$&quot;* #,##0.0_);_(&quot;$&quot;* \(#,##0.0\);_(&quot;$&quot;* &quot;-&quot;??_);_(@_)">
                  <c:v>14.337513018000001</c:v>
                </c:pt>
                <c:pt idx="2076" formatCode="_(&quot;$&quot;* #,##0.0_);_(&quot;$&quot;* \(#,##0.0\);_(&quot;$&quot;* &quot;-&quot;??_);_(@_)">
                  <c:v>21.264351502437503</c:v>
                </c:pt>
                <c:pt idx="2077" formatCode="_(&quot;$&quot;* #,##0.0_);_(&quot;$&quot;* \(#,##0.0\);_(&quot;$&quot;* &quot;-&quot;??_);_(@_)">
                  <c:v>23.295594323210935</c:v>
                </c:pt>
                <c:pt idx="2078" formatCode="_(&quot;$&quot;* #,##0.0_);_(&quot;$&quot;* \(#,##0.0\);_(&quot;$&quot;* &quot;-&quot;??_);_(@_)">
                  <c:v>18.725976018597905</c:v>
                </c:pt>
                <c:pt idx="2079" formatCode="_(&quot;$&quot;* #,##0.0_);_(&quot;$&quot;* \(#,##0.0\);_(&quot;$&quot;* &quot;-&quot;??_);_(@_)">
                  <c:v>29.999585234859374</c:v>
                </c:pt>
                <c:pt idx="2080" formatCode="_(&quot;$&quot;* #,##0.0_);_(&quot;$&quot;* \(#,##0.0\);_(&quot;$&quot;* &quot;-&quot;??_);_(@_)">
                  <c:v>17.469485839697168</c:v>
                </c:pt>
                <c:pt idx="2081" formatCode="_(&quot;$&quot;* #,##0.0_);_(&quot;$&quot;* \(#,##0.0\);_(&quot;$&quot;* &quot;-&quot;??_);_(@_)">
                  <c:v>17.135254403870693</c:v>
                </c:pt>
                <c:pt idx="2082" formatCode="_(&quot;$&quot;* #,##0.0_);_(&quot;$&quot;* \(#,##0.0\);_(&quot;$&quot;* &quot;-&quot;??_);_(@_)">
                  <c:v>19.106723365010737</c:v>
                </c:pt>
                <c:pt idx="2083" formatCode="_(&quot;$&quot;* #,##0.0_);_(&quot;$&quot;* \(#,##0.0\);_(&quot;$&quot;* &quot;-&quot;??_);_(@_)">
                  <c:v>16.02491991847975</c:v>
                </c:pt>
                <c:pt idx="2084" formatCode="_(&quot;$&quot;* #,##0.0_);_(&quot;$&quot;* \(#,##0.0\);_(&quot;$&quot;* &quot;-&quot;??_);_(@_)">
                  <c:v>20.262961644366808</c:v>
                </c:pt>
                <c:pt idx="2085" formatCode="_(&quot;$&quot;* #,##0.0_);_(&quot;$&quot;* \(#,##0.0\);_(&quot;$&quot;* &quot;-&quot;??_);_(@_)">
                  <c:v>15.283065502000001</c:v>
                </c:pt>
                <c:pt idx="2086" formatCode="_(&quot;$&quot;* #,##0.0_);_(&quot;$&quot;* \(#,##0.0\);_(&quot;$&quot;* &quot;-&quot;??_);_(@_)">
                  <c:v>17.099222282847659</c:v>
                </c:pt>
                <c:pt idx="2087" formatCode="_(&quot;$&quot;* #,##0.0_);_(&quot;$&quot;* \(#,##0.0\);_(&quot;$&quot;* &quot;-&quot;??_);_(@_)">
                  <c:v>19.702184672311553</c:v>
                </c:pt>
                <c:pt idx="2088" formatCode="_(&quot;$&quot;* #,##0.0_);_(&quot;$&quot;* \(#,##0.0\);_(&quot;$&quot;* &quot;-&quot;??_);_(@_)">
                  <c:v>15.847143445924466</c:v>
                </c:pt>
                <c:pt idx="2089" formatCode="_(&quot;$&quot;* #,##0.0_);_(&quot;$&quot;* \(#,##0.0\);_(&quot;$&quot;* &quot;-&quot;??_);_(@_)">
                  <c:v>25.290428610945309</c:v>
                </c:pt>
                <c:pt idx="2090" formatCode="_(&quot;$&quot;* #,##0.0_);_(&quot;$&quot;* \(#,##0.0\);_(&quot;$&quot;* &quot;-&quot;??_);_(@_)">
                  <c:v>14.87913693</c:v>
                </c:pt>
                <c:pt idx="2091" formatCode="_(&quot;$&quot;* #,##0.0_);_(&quot;$&quot;* \(#,##0.0\);_(&quot;$&quot;* &quot;-&quot;??_);_(@_)">
                  <c:v>17.030198497318779</c:v>
                </c:pt>
                <c:pt idx="2092" formatCode="_(&quot;$&quot;* #,##0.0_);_(&quot;$&quot;* \(#,##0.0\);_(&quot;$&quot;* &quot;-&quot;??_);_(@_)">
                  <c:v>18.97373895478125</c:v>
                </c:pt>
                <c:pt idx="2093" formatCode="_(&quot;$&quot;* #,##0.0_);_(&quot;$&quot;* \(#,##0.0\);_(&quot;$&quot;* &quot;-&quot;??_);_(@_)">
                  <c:v>15.485643373763274</c:v>
                </c:pt>
                <c:pt idx="2094" formatCode="_(&quot;$&quot;* #,##0.0_);_(&quot;$&quot;* \(#,##0.0\);_(&quot;$&quot;* &quot;-&quot;??_);_(@_)">
                  <c:v>23.079812017786438</c:v>
                </c:pt>
                <c:pt idx="2095" formatCode="_(&quot;$&quot;* #,##0.0_);_(&quot;$&quot;* \(#,##0.0\);_(&quot;$&quot;* &quot;-&quot;??_);_(@_)">
                  <c:v>14.991210232</c:v>
                </c:pt>
                <c:pt idx="2096" formatCode="_(&quot;$&quot;* #,##0.0_);_(&quot;$&quot;* \(#,##0.0\);_(&quot;$&quot;* &quot;-&quot;??_);_(@_)">
                  <c:v>21.197842539875005</c:v>
                </c:pt>
                <c:pt idx="2097" formatCode="_(&quot;$&quot;* #,##0.0_);_(&quot;$&quot;* \(#,##0.0\);_(&quot;$&quot;* &quot;-&quot;??_);_(@_)">
                  <c:v>26.082921729545657</c:v>
                </c:pt>
                <c:pt idx="2098" formatCode="_(&quot;$&quot;* #,##0.0_);_(&quot;$&quot;* \(#,##0.0\);_(&quot;$&quot;* &quot;-&quot;??_);_(@_)">
                  <c:v>18.183718221451212</c:v>
                </c:pt>
                <c:pt idx="2099" formatCode="_(&quot;$&quot;* #,##0.0_);_(&quot;$&quot;* \(#,##0.0\);_(&quot;$&quot;* &quot;-&quot;??_);_(@_)">
                  <c:v>31.280201724207036</c:v>
                </c:pt>
                <c:pt idx="2100" formatCode="_(&quot;$&quot;* #,##0.0_);_(&quot;$&quot;* \(#,##0.0\);_(&quot;$&quot;* &quot;-&quot;??_);_(@_)">
                  <c:v>17.094661362609376</c:v>
                </c:pt>
                <c:pt idx="2102">
                  <c:v>-0.43163745608888604</c:v>
                </c:pt>
                <c:pt idx="2103">
                  <c:v>-0.24909093167327256</c:v>
                </c:pt>
                <c:pt idx="2104">
                  <c:v>2.6383576860609779</c:v>
                </c:pt>
                <c:pt idx="2105">
                  <c:v>-6.3000705066277263</c:v>
                </c:pt>
                <c:pt idx="2106">
                  <c:v>2.9958486002055587</c:v>
                </c:pt>
                <c:pt idx="2107">
                  <c:v>1.5099900594234157</c:v>
                </c:pt>
                <c:pt idx="2108">
                  <c:v>-1.7658529852582596</c:v>
                </c:pt>
                <c:pt idx="2109">
                  <c:v>2.1733396365815381</c:v>
                </c:pt>
                <c:pt idx="2110">
                  <c:v>-3.7015112729502135</c:v>
                </c:pt>
                <c:pt idx="2111">
                  <c:v>2.5639663121562393</c:v>
                </c:pt>
                <c:pt idx="2112">
                  <c:v>-1.0723864350480099</c:v>
                </c:pt>
                <c:pt idx="2113">
                  <c:v>-4.1445485992571065</c:v>
                </c:pt>
                <c:pt idx="2114">
                  <c:v>1.0518312117523223</c:v>
                </c:pt>
                <c:pt idx="2115">
                  <c:v>-14.420854416175104</c:v>
                </c:pt>
                <c:pt idx="2116">
                  <c:v>3.4224538074906334</c:v>
                </c:pt>
                <c:pt idx="2117">
                  <c:v>0.60233566459934806</c:v>
                </c:pt>
                <c:pt idx="2118">
                  <c:v>-3.9536628989504088</c:v>
                </c:pt>
                <c:pt idx="2119">
                  <c:v>0.21354304612089692</c:v>
                </c:pt>
                <c:pt idx="2120">
                  <c:v>-10.053807506339794</c:v>
                </c:pt>
                <c:pt idx="2121">
                  <c:v>2.7666774492263393</c:v>
                </c:pt>
                <c:pt idx="2122">
                  <c:v>1.1149280243756472</c:v>
                </c:pt>
                <c:pt idx="2123">
                  <c:v>0.64848224942885935</c:v>
                </c:pt>
                <c:pt idx="2124">
                  <c:v>2.6002385386254616</c:v>
                </c:pt>
                <c:pt idx="2125">
                  <c:v>1.0993076305784726</c:v>
                </c:pt>
                <c:pt idx="2126">
                  <c:v>4.3790663679826647</c:v>
                </c:pt>
                <c:pt idx="2127">
                  <c:v>0.49710030811832695</c:v>
                </c:pt>
                <c:pt idx="2128">
                  <c:v>-1.7995594678659543</c:v>
                </c:pt>
                <c:pt idx="2129">
                  <c:v>2.5081577865975504</c:v>
                </c:pt>
                <c:pt idx="2130">
                  <c:v>-1.0851971968160719</c:v>
                </c:pt>
                <c:pt idx="2131">
                  <c:v>3.5182716760532227</c:v>
                </c:pt>
                <c:pt idx="2132">
                  <c:v>3.8031392985815167</c:v>
                </c:pt>
                <c:pt idx="2133">
                  <c:v>2.9236931280499689</c:v>
                </c:pt>
                <c:pt idx="2134">
                  <c:v>4.0269108097372026</c:v>
                </c:pt>
                <c:pt idx="2135">
                  <c:v>-0.62727885481711709</c:v>
                </c:pt>
                <c:pt idx="2136">
                  <c:v>3.0947407407549044</c:v>
                </c:pt>
                <c:pt idx="2137">
                  <c:v>0.12350740143065764</c:v>
                </c:pt>
                <c:pt idx="2138">
                  <c:v>-2.6972876299656612</c:v>
                </c:pt>
                <c:pt idx="2139">
                  <c:v>-2.676127775362124</c:v>
                </c:pt>
                <c:pt idx="2140">
                  <c:v>-10.574602443824482</c:v>
                </c:pt>
                <c:pt idx="2141">
                  <c:v>-0.82498645782670366</c:v>
                </c:pt>
                <c:pt idx="2142">
                  <c:v>-0.25841927893116434</c:v>
                </c:pt>
                <c:pt idx="2143">
                  <c:v>-0.39116159578787446</c:v>
                </c:pt>
                <c:pt idx="2144">
                  <c:v>1.6554192465033317</c:v>
                </c:pt>
                <c:pt idx="2145">
                  <c:v>-6.7395699796678983</c:v>
                </c:pt>
                <c:pt idx="2146">
                  <c:v>1.8756124003166867</c:v>
                </c:pt>
                <c:pt idx="2147">
                  <c:v>-0.12372877933265514</c:v>
                </c:pt>
                <c:pt idx="2148">
                  <c:v>1.6188869445982377</c:v>
                </c:pt>
                <c:pt idx="2149">
                  <c:v>2.8233223579664362</c:v>
                </c:pt>
                <c:pt idx="2150">
                  <c:v>-3.4138399496979126</c:v>
                </c:pt>
                <c:pt idx="2151">
                  <c:v>3.4885883364437902</c:v>
                </c:pt>
                <c:pt idx="2152">
                  <c:v>2.4854407485885055</c:v>
                </c:pt>
                <c:pt idx="2153">
                  <c:v>1.3990664890935314</c:v>
                </c:pt>
                <c:pt idx="2154">
                  <c:v>2.8155896625337284</c:v>
                </c:pt>
                <c:pt idx="2155">
                  <c:v>-4.4472565619539495E-2</c:v>
                </c:pt>
                <c:pt idx="2156">
                  <c:v>-0.17591922269322602</c:v>
                </c:pt>
                <c:pt idx="2157">
                  <c:v>1.8648217599396837</c:v>
                </c:pt>
                <c:pt idx="2158">
                  <c:v>-1.1922205089671714</c:v>
                </c:pt>
                <c:pt idx="2159">
                  <c:v>4.0536527817890615</c:v>
                </c:pt>
                <c:pt idx="2160">
                  <c:v>-2.392715906747938</c:v>
                </c:pt>
                <c:pt idx="2161">
                  <c:v>3.1943209950548361</c:v>
                </c:pt>
                <c:pt idx="2162">
                  <c:v>-3.8073414963457068</c:v>
                </c:pt>
                <c:pt idx="2163">
                  <c:v>-4.6334253264953702</c:v>
                </c:pt>
                <c:pt idx="2164">
                  <c:v>1.1468576659666496</c:v>
                </c:pt>
                <c:pt idx="2165">
                  <c:v>-5.2888640896449814</c:v>
                </c:pt>
                <c:pt idx="2166">
                  <c:v>2.941038836749378</c:v>
                </c:pt>
                <c:pt idx="2167">
                  <c:v>-6.0800969698300058</c:v>
                </c:pt>
                <c:pt idx="2168">
                  <c:v>-11.851122877397884</c:v>
                </c:pt>
                <c:pt idx="2169">
                  <c:v>-3.6185206349263765</c:v>
                </c:pt>
                <c:pt idx="2170">
                  <c:v>-19.546592213582763</c:v>
                </c:pt>
                <c:pt idx="2171">
                  <c:v>-1.2907626466681492</c:v>
                </c:pt>
                <c:pt idx="2172">
                  <c:v>-0.18783618689545278</c:v>
                </c:pt>
                <c:pt idx="2173">
                  <c:v>-0.31865595829596671</c:v>
                </c:pt>
                <c:pt idx="2174">
                  <c:v>0.44708318032109062</c:v>
                </c:pt>
                <c:pt idx="2175">
                  <c:v>-9.1133991896894244</c:v>
                </c:pt>
                <c:pt idx="2176">
                  <c:v>0.31449174836675198</c:v>
                </c:pt>
                <c:pt idx="2177">
                  <c:v>-1.8748734553702349</c:v>
                </c:pt>
                <c:pt idx="2178">
                  <c:v>-4.0406946298424167</c:v>
                </c:pt>
                <c:pt idx="2179">
                  <c:v>-2.628643326520951</c:v>
                </c:pt>
                <c:pt idx="2180">
                  <c:v>-9.7290424799607216</c:v>
                </c:pt>
                <c:pt idx="2181">
                  <c:v>4.6713737242221711</c:v>
                </c:pt>
                <c:pt idx="2182">
                  <c:v>2.1196480572593437</c:v>
                </c:pt>
                <c:pt idx="2183">
                  <c:v>-0.27093005368736556</c:v>
                </c:pt>
                <c:pt idx="2184">
                  <c:v>4.1256701370562965</c:v>
                </c:pt>
                <c:pt idx="2185">
                  <c:v>-0.41960310668815382</c:v>
                </c:pt>
                <c:pt idx="2186">
                  <c:v>-1.1283637473125072</c:v>
                </c:pt>
                <c:pt idx="2187">
                  <c:v>-0.78259992058913497</c:v>
                </c:pt>
                <c:pt idx="2188">
                  <c:v>-4.4138021235525038</c:v>
                </c:pt>
                <c:pt idx="2189">
                  <c:v>2.2185603591652878</c:v>
                </c:pt>
                <c:pt idx="2190">
                  <c:v>-8.4702024044938611</c:v>
                </c:pt>
                <c:pt idx="2191">
                  <c:v>1.9824354530086765</c:v>
                </c:pt>
                <c:pt idx="2192">
                  <c:v>1.4715847481188362</c:v>
                </c:pt>
                <c:pt idx="2193">
                  <c:v>2.0882571933534386</c:v>
                </c:pt>
                <c:pt idx="2194">
                  <c:v>3.7002981056278585</c:v>
                </c:pt>
                <c:pt idx="2195">
                  <c:v>-0.9623016653064056</c:v>
                </c:pt>
                <c:pt idx="2196">
                  <c:v>1.8893806136851676</c:v>
                </c:pt>
                <c:pt idx="2197">
                  <c:v>0.64449547840944632</c:v>
                </c:pt>
                <c:pt idx="2198">
                  <c:v>-2.2442675551770428</c:v>
                </c:pt>
                <c:pt idx="2199">
                  <c:v>2.2701790545471674</c:v>
                </c:pt>
                <c:pt idx="2200">
                  <c:v>-3.1252604600042311</c:v>
                </c:pt>
                <c:pt idx="2201">
                  <c:v>3.0412292669161687</c:v>
                </c:pt>
                <c:pt idx="2202">
                  <c:v>-7.5204066977828781</c:v>
                </c:pt>
                <c:pt idx="2203">
                  <c:v>-10.559256820171147</c:v>
                </c:pt>
                <c:pt idx="2204">
                  <c:v>-0.74288608259161748</c:v>
                </c:pt>
                <c:pt idx="2205">
                  <c:v>-11.149181211636296</c:v>
                </c:pt>
                <c:pt idx="2206">
                  <c:v>-3.0783871402818797</c:v>
                </c:pt>
                <c:pt idx="2207">
                  <c:v>-2.5571861384648926</c:v>
                </c:pt>
                <c:pt idx="2208">
                  <c:v>-4.5831357743612955</c:v>
                </c:pt>
                <c:pt idx="2209">
                  <c:v>-0.25592687064452235</c:v>
                </c:pt>
                <c:pt idx="2210">
                  <c:v>-8.7690526147894765</c:v>
                </c:pt>
                <c:pt idx="2211">
                  <c:v>3.8223907029859578</c:v>
                </c:pt>
                <c:pt idx="2212">
                  <c:v>-2.4418653926247629</c:v>
                </c:pt>
                <c:pt idx="2213">
                  <c:v>-8.0028486589212164</c:v>
                </c:pt>
                <c:pt idx="2214">
                  <c:v>-1.0855409837937486</c:v>
                </c:pt>
                <c:pt idx="2215">
                  <c:v>-10.549299363990265</c:v>
                </c:pt>
                <c:pt idx="2216">
                  <c:v>1.7639024490581328</c:v>
                </c:pt>
                <c:pt idx="2217">
                  <c:v>-0.42958775400664351</c:v>
                </c:pt>
                <c:pt idx="2218">
                  <c:v>-3.5740753706306521</c:v>
                </c:pt>
                <c:pt idx="2219">
                  <c:v>3.6754843461170879</c:v>
                </c:pt>
                <c:pt idx="2220">
                  <c:v>-7.6734661153241923</c:v>
                </c:pt>
                <c:pt idx="2221">
                  <c:v>4.1969561909104556</c:v>
                </c:pt>
                <c:pt idx="2222">
                  <c:v>4.2444789295466805</c:v>
                </c:pt>
                <c:pt idx="2223">
                  <c:v>0.36338682348858242</c:v>
                </c:pt>
                <c:pt idx="2224">
                  <c:v>-0.85976267706322318</c:v>
                </c:pt>
                <c:pt idx="2225">
                  <c:v>-1.3405088525231541</c:v>
                </c:pt>
                <c:pt idx="2226">
                  <c:v>5.0842188763190155</c:v>
                </c:pt>
                <c:pt idx="2227">
                  <c:v>0.77649036163117202</c:v>
                </c:pt>
                <c:pt idx="2228">
                  <c:v>0.29501321446957363</c:v>
                </c:pt>
                <c:pt idx="2229">
                  <c:v>0.67381552462012806</c:v>
                </c:pt>
                <c:pt idx="2230">
                  <c:v>-2.3742094981179243</c:v>
                </c:pt>
                <c:pt idx="2231">
                  <c:v>2.4203426896095799</c:v>
                </c:pt>
                <c:pt idx="2232">
                  <c:v>-1.5237153321987051E-2</c:v>
                </c:pt>
                <c:pt idx="2233">
                  <c:v>-5.3347561713807536</c:v>
                </c:pt>
                <c:pt idx="2234">
                  <c:v>0.61589767983262433</c:v>
                </c:pt>
                <c:pt idx="2235">
                  <c:v>-13.357271705960397</c:v>
                </c:pt>
                <c:pt idx="2236">
                  <c:v>-1.3843356965356719</c:v>
                </c:pt>
                <c:pt idx="2237">
                  <c:v>0.495222876170196</c:v>
                </c:pt>
                <c:pt idx="2238">
                  <c:v>-7.1344407369724649</c:v>
                </c:pt>
                <c:pt idx="2239">
                  <c:v>1.8190734009494598</c:v>
                </c:pt>
                <c:pt idx="2240">
                  <c:v>-11.339181675671377</c:v>
                </c:pt>
                <c:pt idx="2241">
                  <c:v>2.0524966452663485</c:v>
                </c:pt>
                <c:pt idx="2242">
                  <c:v>1.3917843271846415</c:v>
                </c:pt>
                <c:pt idx="2243">
                  <c:v>-0.99602597448117436</c:v>
                </c:pt>
                <c:pt idx="2244">
                  <c:v>1.6164132176353476</c:v>
                </c:pt>
                <c:pt idx="2245">
                  <c:v>1.4811903231471817</c:v>
                </c:pt>
                <c:pt idx="2246">
                  <c:v>2.8603276843991985</c:v>
                </c:pt>
                <c:pt idx="2247">
                  <c:v>3.1468603366568253</c:v>
                </c:pt>
                <c:pt idx="2248">
                  <c:v>4.9942734728869453E-2</c:v>
                </c:pt>
                <c:pt idx="2249">
                  <c:v>4.2016366572052437</c:v>
                </c:pt>
                <c:pt idx="2250">
                  <c:v>1.8522629443470926</c:v>
                </c:pt>
                <c:pt idx="2251">
                  <c:v>3.5214137833275245</c:v>
                </c:pt>
                <c:pt idx="2252">
                  <c:v>-0.24438309656046187</c:v>
                </c:pt>
                <c:pt idx="2253">
                  <c:v>0.44149334242522542</c:v>
                </c:pt>
                <c:pt idx="2254">
                  <c:v>-0.56753417665682449</c:v>
                </c:pt>
                <c:pt idx="2255">
                  <c:v>-0.35975856784995486</c:v>
                </c:pt>
                <c:pt idx="2256">
                  <c:v>4.6055415864739793</c:v>
                </c:pt>
                <c:pt idx="2257">
                  <c:v>1.1989081358204423</c:v>
                </c:pt>
                <c:pt idx="2258">
                  <c:v>2.5631119321498019</c:v>
                </c:pt>
                <c:pt idx="2259">
                  <c:v>4.242710365229204</c:v>
                </c:pt>
                <c:pt idx="2260">
                  <c:v>2.5282404859376015</c:v>
                </c:pt>
                <c:pt idx="2261">
                  <c:v>1.5200792189576546</c:v>
                </c:pt>
                <c:pt idx="2262">
                  <c:v>-0.50145980456842665</c:v>
                </c:pt>
                <c:pt idx="2263">
                  <c:v>1.0664938987499823</c:v>
                </c:pt>
                <c:pt idx="2264">
                  <c:v>5.0221223932781243</c:v>
                </c:pt>
                <c:pt idx="2265">
                  <c:v>-3.3374804378589928</c:v>
                </c:pt>
                <c:pt idx="2266">
                  <c:v>4.7764418782634692</c:v>
                </c:pt>
                <c:pt idx="2267">
                  <c:v>3.9188946414677126</c:v>
                </c:pt>
                <c:pt idx="2268">
                  <c:v>0.80276580281264032</c:v>
                </c:pt>
                <c:pt idx="2269">
                  <c:v>4.2158542218610879</c:v>
                </c:pt>
                <c:pt idx="2270">
                  <c:v>3.0116959660245683</c:v>
                </c:pt>
                <c:pt idx="2271">
                  <c:v>4.763305234910602</c:v>
                </c:pt>
                <c:pt idx="2272">
                  <c:v>3.8298175491032467</c:v>
                </c:pt>
                <c:pt idx="2273">
                  <c:v>1.0455841876403795</c:v>
                </c:pt>
                <c:pt idx="2274">
                  <c:v>2.942988699960404</c:v>
                </c:pt>
                <c:pt idx="2275">
                  <c:v>-2.3987447266411976</c:v>
                </c:pt>
                <c:pt idx="2276">
                  <c:v>3.836950077682971</c:v>
                </c:pt>
                <c:pt idx="2277">
                  <c:v>-4.0042967945909567</c:v>
                </c:pt>
                <c:pt idx="2278">
                  <c:v>-4.0644261592822275</c:v>
                </c:pt>
                <c:pt idx="2279">
                  <c:v>2.3995063973346511</c:v>
                </c:pt>
                <c:pt idx="2280">
                  <c:v>-6.6911014968871037</c:v>
                </c:pt>
                <c:pt idx="2281">
                  <c:v>0.1850328857300152</c:v>
                </c:pt>
                <c:pt idx="2282">
                  <c:v>-0.2263273525254057</c:v>
                </c:pt>
                <c:pt idx="2283">
                  <c:v>-1.4520233474826831</c:v>
                </c:pt>
                <c:pt idx="2284">
                  <c:v>3.2121514905459634</c:v>
                </c:pt>
                <c:pt idx="2285">
                  <c:v>-1.0265489627841404</c:v>
                </c:pt>
                <c:pt idx="2286">
                  <c:v>4.8498486346792617</c:v>
                </c:pt>
                <c:pt idx="2287">
                  <c:v>-1.8047914881145957</c:v>
                </c:pt>
                <c:pt idx="2288">
                  <c:v>-1.9787933289410411</c:v>
                </c:pt>
                <c:pt idx="2289">
                  <c:v>1.296363266080359</c:v>
                </c:pt>
                <c:pt idx="2290">
                  <c:v>-7.2506557234647389</c:v>
                </c:pt>
                <c:pt idx="2291">
                  <c:v>2.4903981630773764</c:v>
                </c:pt>
                <c:pt idx="2292">
                  <c:v>3.1031593588437367</c:v>
                </c:pt>
                <c:pt idx="2293">
                  <c:v>2.5281903092497799</c:v>
                </c:pt>
                <c:pt idx="2294">
                  <c:v>0.58395069614974204</c:v>
                </c:pt>
                <c:pt idx="2295">
                  <c:v>1.9787504631137551</c:v>
                </c:pt>
                <c:pt idx="2296">
                  <c:v>3.4031735647692685</c:v>
                </c:pt>
                <c:pt idx="2297">
                  <c:v>2.4301574352481943</c:v>
                </c:pt>
                <c:pt idx="2298">
                  <c:v>0.97274187171984394</c:v>
                </c:pt>
                <c:pt idx="2299">
                  <c:v>4.8941283599465848</c:v>
                </c:pt>
                <c:pt idx="2300">
                  <c:v>-3.4143535808768632</c:v>
                </c:pt>
                <c:pt idx="2301">
                  <c:v>4.9835304258927149</c:v>
                </c:pt>
                <c:pt idx="2302">
                  <c:v>-0.22895400150387601</c:v>
                </c:pt>
                <c:pt idx="2303">
                  <c:v>1.2361956187347296</c:v>
                </c:pt>
                <c:pt idx="2304">
                  <c:v>4.2047394314017161</c:v>
                </c:pt>
                <c:pt idx="2305">
                  <c:v>-2.6533402047756347</c:v>
                </c:pt>
                <c:pt idx="2306">
                  <c:v>3.0960676912534009</c:v>
                </c:pt>
                <c:pt idx="2307">
                  <c:v>-1.5236775075579558</c:v>
                </c:pt>
                <c:pt idx="2308">
                  <c:v>-2.5163486910337873</c:v>
                </c:pt>
                <c:pt idx="2309">
                  <c:v>-0.21435100868632873</c:v>
                </c:pt>
                <c:pt idx="2310">
                  <c:v>-8.7803843555483461</c:v>
                </c:pt>
                <c:pt idx="2311">
                  <c:v>1.577590407907401</c:v>
                </c:pt>
                <c:pt idx="2312">
                  <c:v>1.2825827204618783</c:v>
                </c:pt>
                <c:pt idx="2313">
                  <c:v>1.3865546501115524</c:v>
                </c:pt>
                <c:pt idx="2314">
                  <c:v>4.5502607211964339</c:v>
                </c:pt>
                <c:pt idx="2315">
                  <c:v>-2.9632003537071157</c:v>
                </c:pt>
                <c:pt idx="2316">
                  <c:v>2.8500098889000718</c:v>
                </c:pt>
                <c:pt idx="2317">
                  <c:v>3.8197131455121642</c:v>
                </c:pt>
                <c:pt idx="2318">
                  <c:v>3.2714257782250691</c:v>
                </c:pt>
                <c:pt idx="2319">
                  <c:v>1.4945281570254707</c:v>
                </c:pt>
                <c:pt idx="2320">
                  <c:v>-3.1697649291052414</c:v>
                </c:pt>
                <c:pt idx="2321">
                  <c:v>4.1520008908388384</c:v>
                </c:pt>
                <c:pt idx="2322">
                  <c:v>-3.8653164790353216</c:v>
                </c:pt>
                <c:pt idx="2323">
                  <c:v>-3.4735720046552494</c:v>
                </c:pt>
                <c:pt idx="2324">
                  <c:v>3.2464248358719203</c:v>
                </c:pt>
                <c:pt idx="2325">
                  <c:v>-11.009079577620142</c:v>
                </c:pt>
                <c:pt idx="2326">
                  <c:v>3.7054100451674046</c:v>
                </c:pt>
                <c:pt idx="2327">
                  <c:v>-0.54735455150117929</c:v>
                </c:pt>
                <c:pt idx="2328">
                  <c:v>-5.4161919037692243</c:v>
                </c:pt>
                <c:pt idx="2329">
                  <c:v>0.76902492297096003</c:v>
                </c:pt>
                <c:pt idx="2330">
                  <c:v>-4.381321465772448</c:v>
                </c:pt>
                <c:pt idx="2331">
                  <c:v>3.8989726157911804</c:v>
                </c:pt>
                <c:pt idx="2332">
                  <c:v>0.87907209647274343</c:v>
                </c:pt>
                <c:pt idx="2333">
                  <c:v>0.13237676001974563</c:v>
                </c:pt>
                <c:pt idx="2334">
                  <c:v>3.5128233352334703</c:v>
                </c:pt>
                <c:pt idx="2335">
                  <c:v>1.5550565264121552</c:v>
                </c:pt>
                <c:pt idx="2336">
                  <c:v>3.3989175254400124</c:v>
                </c:pt>
                <c:pt idx="2337">
                  <c:v>1.9876950534428168</c:v>
                </c:pt>
                <c:pt idx="2338">
                  <c:v>2.290280079075643</c:v>
                </c:pt>
                <c:pt idx="2339">
                  <c:v>2.2872472668336989</c:v>
                </c:pt>
                <c:pt idx="2340">
                  <c:v>-1.5106231886180659</c:v>
                </c:pt>
                <c:pt idx="2341">
                  <c:v>1.8564625564036525</c:v>
                </c:pt>
                <c:pt idx="2342">
                  <c:v>3.1212712002638376</c:v>
                </c:pt>
                <c:pt idx="2343">
                  <c:v>2.2028471168076287</c:v>
                </c:pt>
                <c:pt idx="2344">
                  <c:v>3.1849862322069598</c:v>
                </c:pt>
                <c:pt idx="2345">
                  <c:v>-0.19859321866697499</c:v>
                </c:pt>
                <c:pt idx="2346">
                  <c:v>4.3424021457319633</c:v>
                </c:pt>
                <c:pt idx="2347">
                  <c:v>-0.66471002454862926</c:v>
                </c:pt>
                <c:pt idx="2348">
                  <c:v>-2.084964062991741</c:v>
                </c:pt>
                <c:pt idx="2349">
                  <c:v>-2.1407821212679359</c:v>
                </c:pt>
                <c:pt idx="2350">
                  <c:v>-10.268559265847777</c:v>
                </c:pt>
                <c:pt idx="2351">
                  <c:v>0.47364728236776799</c:v>
                </c:pt>
                <c:pt idx="2352">
                  <c:v>3.5097639374793381</c:v>
                </c:pt>
                <c:pt idx="2353">
                  <c:v>-4.7306631929271852</c:v>
                </c:pt>
                <c:pt idx="2354">
                  <c:v>2.403175523244343</c:v>
                </c:pt>
                <c:pt idx="2355">
                  <c:v>-5.7346077436581773</c:v>
                </c:pt>
                <c:pt idx="2356">
                  <c:v>2.3993491332649608</c:v>
                </c:pt>
                <c:pt idx="2357">
                  <c:v>1.704706027834586</c:v>
                </c:pt>
                <c:pt idx="2358">
                  <c:v>0.8133010516631316</c:v>
                </c:pt>
                <c:pt idx="2359">
                  <c:v>2.1554178825965238</c:v>
                </c:pt>
                <c:pt idx="2360">
                  <c:v>-4.7155969025775448</c:v>
                </c:pt>
                <c:pt idx="2361">
                  <c:v>3.7704021765676767</c:v>
                </c:pt>
                <c:pt idx="2362">
                  <c:v>3.8367690031952399</c:v>
                </c:pt>
                <c:pt idx="2363">
                  <c:v>2.6656618176436453</c:v>
                </c:pt>
                <c:pt idx="2364">
                  <c:v>2.0253790213802549</c:v>
                </c:pt>
                <c:pt idx="2365">
                  <c:v>-1.9641554547537972</c:v>
                </c:pt>
                <c:pt idx="2366">
                  <c:v>2.0078654683064592</c:v>
                </c:pt>
                <c:pt idx="2367">
                  <c:v>4.1715357643596427</c:v>
                </c:pt>
                <c:pt idx="2368">
                  <c:v>-2.7013798982693906</c:v>
                </c:pt>
                <c:pt idx="2369">
                  <c:v>3.7636550579228434</c:v>
                </c:pt>
                <c:pt idx="2370">
                  <c:v>-4.3186121322294291</c:v>
                </c:pt>
                <c:pt idx="2371">
                  <c:v>3.7745420950471171</c:v>
                </c:pt>
                <c:pt idx="2372">
                  <c:v>0.22190807068962215</c:v>
                </c:pt>
                <c:pt idx="2373">
                  <c:v>-4.5470196552071656</c:v>
                </c:pt>
                <c:pt idx="2374">
                  <c:v>0.58854101158114958</c:v>
                </c:pt>
                <c:pt idx="2375">
                  <c:v>-6.6036885870143109</c:v>
                </c:pt>
                <c:pt idx="2376">
                  <c:v>2.8384856547149404</c:v>
                </c:pt>
                <c:pt idx="2377">
                  <c:v>-3.4961457611230635</c:v>
                </c:pt>
                <c:pt idx="2378">
                  <c:v>-12.754076508042161</c:v>
                </c:pt>
                <c:pt idx="2379">
                  <c:v>-2.1718611858494441</c:v>
                </c:pt>
                <c:pt idx="2380">
                  <c:v>-23.157720633627008</c:v>
                </c:pt>
                <c:pt idx="2381">
                  <c:v>-1.2921827125896925</c:v>
                </c:pt>
                <c:pt idx="2382">
                  <c:v>-2.4165796050115667</c:v>
                </c:pt>
                <c:pt idx="2383">
                  <c:v>-2.8710012523009887</c:v>
                </c:pt>
                <c:pt idx="2384">
                  <c:v>0.51491367927479814</c:v>
                </c:pt>
                <c:pt idx="2385">
                  <c:v>-7.6841252978939565</c:v>
                </c:pt>
                <c:pt idx="2386">
                  <c:v>1.660741390332845</c:v>
                </c:pt>
                <c:pt idx="2387">
                  <c:v>-3.5721449490209309</c:v>
                </c:pt>
                <c:pt idx="2388">
                  <c:v>-5.2071411699640535</c:v>
                </c:pt>
                <c:pt idx="2389">
                  <c:v>-0.44539419465592545</c:v>
                </c:pt>
                <c:pt idx="2390">
                  <c:v>-12.123571044415367</c:v>
                </c:pt>
                <c:pt idx="2391">
                  <c:v>4.6023593152484459</c:v>
                </c:pt>
                <c:pt idx="2392">
                  <c:v>2.5734766018099791</c:v>
                </c:pt>
                <c:pt idx="2393">
                  <c:v>-0.22793689985708454</c:v>
                </c:pt>
                <c:pt idx="2394">
                  <c:v>3.7201515141490695</c:v>
                </c:pt>
                <c:pt idx="2395">
                  <c:v>-0.5844418866328347</c:v>
                </c:pt>
                <c:pt idx="2396">
                  <c:v>-0.70357953771550186</c:v>
                </c:pt>
                <c:pt idx="2397">
                  <c:v>-1.2787450727152958</c:v>
                </c:pt>
                <c:pt idx="2398">
                  <c:v>-4.6783539242026784</c:v>
                </c:pt>
                <c:pt idx="2399">
                  <c:v>2.6965272178867608</c:v>
                </c:pt>
                <c:pt idx="2400">
                  <c:v>-10.902294703013879</c:v>
                </c:pt>
                <c:pt idx="2401">
                  <c:v>0.22151425222254417</c:v>
                </c:pt>
                <c:pt idx="2402">
                  <c:v>1.9792863867483206</c:v>
                </c:pt>
                <c:pt idx="2403">
                  <c:v>1.3992390769560537</c:v>
                </c:pt>
                <c:pt idx="2404">
                  <c:v>3.8500712856810431</c:v>
                </c:pt>
                <c:pt idx="2405">
                  <c:v>-1.0378874691749473E-2</c:v>
                </c:pt>
                <c:pt idx="2406">
                  <c:v>1.2664183882650271</c:v>
                </c:pt>
                <c:pt idx="2407">
                  <c:v>1.5115514222868853</c:v>
                </c:pt>
                <c:pt idx="2408">
                  <c:v>-2.4062890701296453</c:v>
                </c:pt>
                <c:pt idx="2409">
                  <c:v>1.0097365632131847</c:v>
                </c:pt>
                <c:pt idx="2410">
                  <c:v>-9.448963974667862</c:v>
                </c:pt>
                <c:pt idx="2411">
                  <c:v>2.1333960111023487</c:v>
                </c:pt>
                <c:pt idx="2412">
                  <c:v>-5.5692757607379946</c:v>
                </c:pt>
                <c:pt idx="2413">
                  <c:v>-12.857243130018301</c:v>
                </c:pt>
                <c:pt idx="2414">
                  <c:v>0.16223909040682472</c:v>
                </c:pt>
                <c:pt idx="2415">
                  <c:v>-14.903988384345006</c:v>
                </c:pt>
                <c:pt idx="2416">
                  <c:v>-3.3478496644354934</c:v>
                </c:pt>
                <c:pt idx="2417">
                  <c:v>-0.66185286458052062</c:v>
                </c:pt>
                <c:pt idx="2418">
                  <c:v>-1.2538640924326501</c:v>
                </c:pt>
                <c:pt idx="2419">
                  <c:v>2.6131164770836044</c:v>
                </c:pt>
                <c:pt idx="2420">
                  <c:v>-9.1713257233771017</c:v>
                </c:pt>
                <c:pt idx="2421">
                  <c:v>1.8274501793405413</c:v>
                </c:pt>
                <c:pt idx="2422">
                  <c:v>-2.6334745868559004</c:v>
                </c:pt>
                <c:pt idx="2423">
                  <c:v>-8.9037294946560195</c:v>
                </c:pt>
                <c:pt idx="2424">
                  <c:v>-2.780207462181199</c:v>
                </c:pt>
                <c:pt idx="2425">
                  <c:v>-10.097360468507716</c:v>
                </c:pt>
                <c:pt idx="2426">
                  <c:v>0.60806431605293909</c:v>
                </c:pt>
                <c:pt idx="2427">
                  <c:v>-0.55402455186073141</c:v>
                </c:pt>
                <c:pt idx="2428">
                  <c:v>-5.3384028175281131</c:v>
                </c:pt>
                <c:pt idx="2429">
                  <c:v>3.5051542201279631</c:v>
                </c:pt>
                <c:pt idx="2430">
                  <c:v>-7.5515407949150131</c:v>
                </c:pt>
                <c:pt idx="2431">
                  <c:v>5.1176142912413116</c:v>
                </c:pt>
                <c:pt idx="2432">
                  <c:v>4.8951860734051778</c:v>
                </c:pt>
                <c:pt idx="2433">
                  <c:v>1.007778097856491</c:v>
                </c:pt>
                <c:pt idx="2434">
                  <c:v>0.98669107502786702</c:v>
                </c:pt>
                <c:pt idx="2435">
                  <c:v>-1.4355090085263633</c:v>
                </c:pt>
                <c:pt idx="2436">
                  <c:v>5.0517501983687207</c:v>
                </c:pt>
                <c:pt idx="2437">
                  <c:v>3.436444560700366</c:v>
                </c:pt>
                <c:pt idx="2438">
                  <c:v>1.7078766856386949</c:v>
                </c:pt>
                <c:pt idx="2439">
                  <c:v>-0.19764714119315485</c:v>
                </c:pt>
                <c:pt idx="2440">
                  <c:v>-7.0495987113367313</c:v>
                </c:pt>
                <c:pt idx="2441">
                  <c:v>2.8645472513087959</c:v>
                </c:pt>
                <c:pt idx="2442">
                  <c:v>-4.0278205450723767</c:v>
                </c:pt>
                <c:pt idx="2443">
                  <c:v>-4.6842133887183302</c:v>
                </c:pt>
                <c:pt idx="2444">
                  <c:v>-2.507942773218101</c:v>
                </c:pt>
                <c:pt idx="2445">
                  <c:v>-8.3422181267132416</c:v>
                </c:pt>
                <c:pt idx="2446">
                  <c:v>-2.9752265967412725</c:v>
                </c:pt>
                <c:pt idx="2447">
                  <c:v>1.0897041840909978</c:v>
                </c:pt>
                <c:pt idx="2448">
                  <c:v>-6.053670771965681</c:v>
                </c:pt>
                <c:pt idx="2449">
                  <c:v>2.5444232702955034</c:v>
                </c:pt>
                <c:pt idx="2450">
                  <c:v>-6.9716848317780027</c:v>
                </c:pt>
                <c:pt idx="2451">
                  <c:v>1.4525362233387931</c:v>
                </c:pt>
                <c:pt idx="2452">
                  <c:v>1.3026398129077279</c:v>
                </c:pt>
                <c:pt idx="2453">
                  <c:v>-1.3088479504902963</c:v>
                </c:pt>
                <c:pt idx="2454">
                  <c:v>1.8852572673749002</c:v>
                </c:pt>
                <c:pt idx="2455">
                  <c:v>1.3046023774401654</c:v>
                </c:pt>
                <c:pt idx="2456">
                  <c:v>2.9427015043350515</c:v>
                </c:pt>
                <c:pt idx="2457">
                  <c:v>5.4190802653623145</c:v>
                </c:pt>
                <c:pt idx="2458">
                  <c:v>1.8306027566565888</c:v>
                </c:pt>
                <c:pt idx="2459">
                  <c:v>2.7814895641805197</c:v>
                </c:pt>
                <c:pt idx="2460">
                  <c:v>1.5469882591927018</c:v>
                </c:pt>
                <c:pt idx="2461">
                  <c:v>4.5364714532347552</c:v>
                </c:pt>
                <c:pt idx="2462">
                  <c:v>-0.69196812370271843</c:v>
                </c:pt>
                <c:pt idx="2463">
                  <c:v>-0.64156466141751167</c:v>
                </c:pt>
                <c:pt idx="2464">
                  <c:v>0.96883107617808761</c:v>
                </c:pt>
                <c:pt idx="2465">
                  <c:v>0.43553932995068223</c:v>
                </c:pt>
                <c:pt idx="2466">
                  <c:v>3.480361385093854</c:v>
                </c:pt>
                <c:pt idx="2467">
                  <c:v>2.2086174205801257</c:v>
                </c:pt>
                <c:pt idx="2468">
                  <c:v>2.4883040122160303</c:v>
                </c:pt>
                <c:pt idx="2469">
                  <c:v>5.0465427291321774</c:v>
                </c:pt>
                <c:pt idx="2470">
                  <c:v>3.4010109923869329</c:v>
                </c:pt>
                <c:pt idx="2471">
                  <c:v>3.205266755512552</c:v>
                </c:pt>
                <c:pt idx="2472">
                  <c:v>1.0101399131104891</c:v>
                </c:pt>
                <c:pt idx="2473">
                  <c:v>0.16868464177096243</c:v>
                </c:pt>
                <c:pt idx="2474">
                  <c:v>2.2561202010884358</c:v>
                </c:pt>
                <c:pt idx="2475">
                  <c:v>-5.1996631006726481</c:v>
                </c:pt>
                <c:pt idx="2476">
                  <c:v>4.256948359596743</c:v>
                </c:pt>
                <c:pt idx="2477">
                  <c:v>4.7410391347160719</c:v>
                </c:pt>
                <c:pt idx="2478">
                  <c:v>-0.47133991558424526</c:v>
                </c:pt>
                <c:pt idx="2479">
                  <c:v>4.2640109407287099</c:v>
                </c:pt>
                <c:pt idx="2480">
                  <c:v>1.4240321102974391</c:v>
                </c:pt>
                <c:pt idx="2481">
                  <c:v>2.8739479614192014</c:v>
                </c:pt>
                <c:pt idx="2482">
                  <c:v>3.8415491241664519</c:v>
                </c:pt>
                <c:pt idx="2483">
                  <c:v>-0.78220369640281717</c:v>
                </c:pt>
                <c:pt idx="2484">
                  <c:v>4.0281858454935175</c:v>
                </c:pt>
                <c:pt idx="2485">
                  <c:v>-1.5513366815558243</c:v>
                </c:pt>
                <c:pt idx="2486">
                  <c:v>3.2593859566518848</c:v>
                </c:pt>
                <c:pt idx="2487">
                  <c:v>-4.3493168681046299</c:v>
                </c:pt>
                <c:pt idx="2488">
                  <c:v>0.36365714010569405</c:v>
                </c:pt>
                <c:pt idx="2489">
                  <c:v>3.7764497783024353</c:v>
                </c:pt>
                <c:pt idx="2490">
                  <c:v>-5.9945782407353967</c:v>
                </c:pt>
                <c:pt idx="2491">
                  <c:v>2.2018645778886032</c:v>
                </c:pt>
                <c:pt idx="2492">
                  <c:v>0.71909458889982147</c:v>
                </c:pt>
                <c:pt idx="2493">
                  <c:v>0.56612057929937265</c:v>
                </c:pt>
                <c:pt idx="2494">
                  <c:v>4.4586731017393308</c:v>
                </c:pt>
                <c:pt idx="2495">
                  <c:v>-1.5708725248885713</c:v>
                </c:pt>
                <c:pt idx="2496">
                  <c:v>5.4973694169032576</c:v>
                </c:pt>
                <c:pt idx="2497">
                  <c:v>-1.7149476707900035</c:v>
                </c:pt>
                <c:pt idx="2498">
                  <c:v>-2.5673296282025468</c:v>
                </c:pt>
                <c:pt idx="2499">
                  <c:v>1.2900543956586361</c:v>
                </c:pt>
                <c:pt idx="2500">
                  <c:v>-3.2288129294506867</c:v>
                </c:pt>
                <c:pt idx="2501">
                  <c:v>2.5250835540161525</c:v>
                </c:pt>
                <c:pt idx="2502">
                  <c:v>2.2904702188071582</c:v>
                </c:pt>
                <c:pt idx="2503">
                  <c:v>2.344502142433079</c:v>
                </c:pt>
                <c:pt idx="2504">
                  <c:v>1.6293248708941768</c:v>
                </c:pt>
                <c:pt idx="2505">
                  <c:v>0.42192522739593841</c:v>
                </c:pt>
                <c:pt idx="2506">
                  <c:v>3.1659763089962656</c:v>
                </c:pt>
                <c:pt idx="2507">
                  <c:v>2.9156708686274051</c:v>
                </c:pt>
                <c:pt idx="2508">
                  <c:v>1.7363117840712157</c:v>
                </c:pt>
                <c:pt idx="2509">
                  <c:v>4.8083632953434936</c:v>
                </c:pt>
                <c:pt idx="2510">
                  <c:v>-3.6935613688519773</c:v>
                </c:pt>
                <c:pt idx="2511">
                  <c:v>5.2238174430045508</c:v>
                </c:pt>
                <c:pt idx="2512">
                  <c:v>2.1733753781192178</c:v>
                </c:pt>
                <c:pt idx="2513">
                  <c:v>0.95307141625314529</c:v>
                </c:pt>
                <c:pt idx="2514">
                  <c:v>3.5549715877734958</c:v>
                </c:pt>
                <c:pt idx="2515">
                  <c:v>-1.687149311718585</c:v>
                </c:pt>
                <c:pt idx="2516">
                  <c:v>3.399799244046223</c:v>
                </c:pt>
                <c:pt idx="2517">
                  <c:v>0.35473943819230058</c:v>
                </c:pt>
                <c:pt idx="2518">
                  <c:v>-3.0980671109982403</c:v>
                </c:pt>
                <c:pt idx="2519">
                  <c:v>1.4281788365282857</c:v>
                </c:pt>
                <c:pt idx="2520">
                  <c:v>-6.5818300687755524</c:v>
                </c:pt>
                <c:pt idx="2521">
                  <c:v>2.4364302121141339</c:v>
                </c:pt>
                <c:pt idx="2522">
                  <c:v>0.54373968664179628</c:v>
                </c:pt>
                <c:pt idx="2523">
                  <c:v>0.17835330427467611</c:v>
                </c:pt>
                <c:pt idx="2524">
                  <c:v>2.2545258424311179</c:v>
                </c:pt>
                <c:pt idx="2525">
                  <c:v>-5.1903363025176006</c:v>
                </c:pt>
                <c:pt idx="2526">
                  <c:v>2.0775678281784913</c:v>
                </c:pt>
                <c:pt idx="2527">
                  <c:v>2.4114079215631641</c:v>
                </c:pt>
                <c:pt idx="2528">
                  <c:v>-1.1790870030321301</c:v>
                </c:pt>
                <c:pt idx="2529">
                  <c:v>1.2514116978603163</c:v>
                </c:pt>
                <c:pt idx="2530">
                  <c:v>-3.1358429163584205</c:v>
                </c:pt>
                <c:pt idx="2531">
                  <c:v>2.7685013119556565</c:v>
                </c:pt>
                <c:pt idx="2532">
                  <c:v>-1.5967805521789273</c:v>
                </c:pt>
                <c:pt idx="2533">
                  <c:v>-5.4973833967279084</c:v>
                </c:pt>
                <c:pt idx="2534">
                  <c:v>0.91843378769765849</c:v>
                </c:pt>
                <c:pt idx="2535">
                  <c:v>-10.429582628238151</c:v>
                </c:pt>
                <c:pt idx="2536">
                  <c:v>4.2497121486842353</c:v>
                </c:pt>
                <c:pt idx="2537">
                  <c:v>-0.5903224789560646</c:v>
                </c:pt>
                <c:pt idx="2538">
                  <c:v>-5.3414974920220892</c:v>
                </c:pt>
                <c:pt idx="2539">
                  <c:v>1.4602414146781335</c:v>
                </c:pt>
                <c:pt idx="2540">
                  <c:v>-6.9915921159170225</c:v>
                </c:pt>
                <c:pt idx="2541">
                  <c:v>2.924835227078745</c:v>
                </c:pt>
                <c:pt idx="2542">
                  <c:v>-0.2074142806559216</c:v>
                </c:pt>
                <c:pt idx="2543">
                  <c:v>1.3560631761688633</c:v>
                </c:pt>
                <c:pt idx="2544">
                  <c:v>3.6525582077376804</c:v>
                </c:pt>
                <c:pt idx="2545">
                  <c:v>2.0225107125003738</c:v>
                </c:pt>
                <c:pt idx="2546">
                  <c:v>3.4257501063937195</c:v>
                </c:pt>
                <c:pt idx="2547">
                  <c:v>2.2548825634515239</c:v>
                </c:pt>
                <c:pt idx="2548">
                  <c:v>-1.4175210723681886E-2</c:v>
                </c:pt>
                <c:pt idx="2549">
                  <c:v>3.4650870082804168</c:v>
                </c:pt>
                <c:pt idx="2550">
                  <c:v>-3.5688018278036928</c:v>
                </c:pt>
                <c:pt idx="2551">
                  <c:v>-0.18272903164005427</c:v>
                </c:pt>
                <c:pt idx="2552">
                  <c:v>4.2517388336531603</c:v>
                </c:pt>
                <c:pt idx="2553">
                  <c:v>5.1799304873608811</c:v>
                </c:pt>
                <c:pt idx="2554">
                  <c:v>4.8774496596896473</c:v>
                </c:pt>
                <c:pt idx="2555">
                  <c:v>-0.81569120876899959</c:v>
                </c:pt>
                <c:pt idx="2556">
                  <c:v>3.0545564347769076</c:v>
                </c:pt>
                <c:pt idx="2557">
                  <c:v>-1.7558212243483737</c:v>
                </c:pt>
                <c:pt idx="2558">
                  <c:v>-0.69711110776298923</c:v>
                </c:pt>
                <c:pt idx="2559">
                  <c:v>0.18079118189114496</c:v>
                </c:pt>
                <c:pt idx="2560">
                  <c:v>-10.021878622628464</c:v>
                </c:pt>
                <c:pt idx="2561">
                  <c:v>-0.86440582992523396</c:v>
                </c:pt>
                <c:pt idx="2562">
                  <c:v>2.285864110184967</c:v>
                </c:pt>
                <c:pt idx="2563">
                  <c:v>0.79606626636745759</c:v>
                </c:pt>
                <c:pt idx="2564">
                  <c:v>2.1608645550826573</c:v>
                </c:pt>
                <c:pt idx="2565">
                  <c:v>-5.9187808824418724</c:v>
                </c:pt>
                <c:pt idx="2566">
                  <c:v>4.1131193582754015</c:v>
                </c:pt>
                <c:pt idx="2567">
                  <c:v>-0.75292540877610037</c:v>
                </c:pt>
                <c:pt idx="2568">
                  <c:v>6.4187320769505618E-2</c:v>
                </c:pt>
                <c:pt idx="2569">
                  <c:v>2.5891364866465167</c:v>
                </c:pt>
                <c:pt idx="2570">
                  <c:v>-5.4997628732321218</c:v>
                </c:pt>
                <c:pt idx="2571">
                  <c:v>4.8962502831237913</c:v>
                </c:pt>
                <c:pt idx="2572">
                  <c:v>1.8503896866735658</c:v>
                </c:pt>
                <c:pt idx="2573">
                  <c:v>0.84970638757446082</c:v>
                </c:pt>
                <c:pt idx="2574">
                  <c:v>2.208588218460914</c:v>
                </c:pt>
                <c:pt idx="2575">
                  <c:v>-1.6247365787849688</c:v>
                </c:pt>
                <c:pt idx="2576">
                  <c:v>1.6902170055384236</c:v>
                </c:pt>
                <c:pt idx="2577">
                  <c:v>3.5820317744643688</c:v>
                </c:pt>
                <c:pt idx="2578">
                  <c:v>-2.0845036858516757</c:v>
                </c:pt>
                <c:pt idx="2579">
                  <c:v>4.4130081146209896</c:v>
                </c:pt>
                <c:pt idx="2580">
                  <c:v>-3.8006116266144616</c:v>
                </c:pt>
                <c:pt idx="2581">
                  <c:v>3.6179900047688687</c:v>
                </c:pt>
                <c:pt idx="2582">
                  <c:v>-0.16385106342968925</c:v>
                </c:pt>
                <c:pt idx="2583">
                  <c:v>-4.8106030604139285</c:v>
                </c:pt>
                <c:pt idx="2584">
                  <c:v>2.7356384563606682</c:v>
                </c:pt>
                <c:pt idx="2585">
                  <c:v>-5.7744215765034781</c:v>
                </c:pt>
                <c:pt idx="2586">
                  <c:v>3.4726876255104102</c:v>
                </c:pt>
                <c:pt idx="2587">
                  <c:v>-4.8831299575049556</c:v>
                </c:pt>
                <c:pt idx="2588">
                  <c:v>-11.111128238678155</c:v>
                </c:pt>
                <c:pt idx="2589">
                  <c:v>-1.1403708788313267</c:v>
                </c:pt>
                <c:pt idx="2590">
                  <c:v>-20.983835764899656</c:v>
                </c:pt>
                <c:pt idx="2591">
                  <c:v>-0.98738488234915778</c:v>
                </c:pt>
                <c:pt idx="2592">
                  <c:v>-1.493029855870784</c:v>
                </c:pt>
                <c:pt idx="2593">
                  <c:v>-2.4904241095540627</c:v>
                </c:pt>
                <c:pt idx="2594">
                  <c:v>-1.5142775199562308</c:v>
                </c:pt>
                <c:pt idx="2595">
                  <c:v>-8.3982831775383708</c:v>
                </c:pt>
                <c:pt idx="2596">
                  <c:v>2.2266974567017783</c:v>
                </c:pt>
                <c:pt idx="2597">
                  <c:v>-2.2224443479847764</c:v>
                </c:pt>
                <c:pt idx="2598">
                  <c:v>-4.152404913680833</c:v>
                </c:pt>
                <c:pt idx="2599">
                  <c:v>-0.57713702961801872</c:v>
                </c:pt>
                <c:pt idx="2600">
                  <c:v>-13.250746672375509</c:v>
                </c:pt>
                <c:pt idx="2601">
                  <c:v>4.7083989763837568</c:v>
                </c:pt>
                <c:pt idx="2602">
                  <c:v>2.4779951613609938</c:v>
                </c:pt>
                <c:pt idx="2603">
                  <c:v>1.0046371484205494</c:v>
                </c:pt>
                <c:pt idx="2604">
                  <c:v>3.4817259149426327</c:v>
                </c:pt>
                <c:pt idx="2605">
                  <c:v>0.16766262948006272</c:v>
                </c:pt>
                <c:pt idx="2606">
                  <c:v>0.7373955386102935</c:v>
                </c:pt>
                <c:pt idx="2607">
                  <c:v>1.5737798782762979</c:v>
                </c:pt>
                <c:pt idx="2608">
                  <c:v>-2.4166244331493374</c:v>
                </c:pt>
                <c:pt idx="2609">
                  <c:v>0.33568892750582435</c:v>
                </c:pt>
                <c:pt idx="2610">
                  <c:v>-10.40241561001265</c:v>
                </c:pt>
                <c:pt idx="2611">
                  <c:v>0.77940774596670437</c:v>
                </c:pt>
                <c:pt idx="2612">
                  <c:v>1.8959186806282808</c:v>
                </c:pt>
                <c:pt idx="2613">
                  <c:v>1.003806901724932</c:v>
                </c:pt>
                <c:pt idx="2614">
                  <c:v>4.0565237190424526</c:v>
                </c:pt>
                <c:pt idx="2615">
                  <c:v>-2.7787994289238931</c:v>
                </c:pt>
                <c:pt idx="2616">
                  <c:v>1.618827697650822</c:v>
                </c:pt>
                <c:pt idx="2617">
                  <c:v>1.2162383601179627</c:v>
                </c:pt>
                <c:pt idx="2618">
                  <c:v>-2.8626081220787825</c:v>
                </c:pt>
                <c:pt idx="2619">
                  <c:v>0.8843326839869583</c:v>
                </c:pt>
                <c:pt idx="2620">
                  <c:v>-6.0790123951486059</c:v>
                </c:pt>
                <c:pt idx="2621">
                  <c:v>2.2059390082616659</c:v>
                </c:pt>
                <c:pt idx="2622">
                  <c:v>-8.8178057297113916</c:v>
                </c:pt>
                <c:pt idx="2623">
                  <c:v>-12.899061919823755</c:v>
                </c:pt>
                <c:pt idx="2624">
                  <c:v>-1.6659022176344003</c:v>
                </c:pt>
                <c:pt idx="2625">
                  <c:v>-15.307330673397324</c:v>
                </c:pt>
                <c:pt idx="2626">
                  <c:v>-2.6135028509153528</c:v>
                </c:pt>
                <c:pt idx="2627">
                  <c:v>0.90348400534929141</c:v>
                </c:pt>
                <c:pt idx="2628">
                  <c:v>-4.7728611219203039</c:v>
                </c:pt>
                <c:pt idx="2629">
                  <c:v>3.598964514762919</c:v>
                </c:pt>
                <c:pt idx="2630">
                  <c:v>-9.5928038206827502</c:v>
                </c:pt>
                <c:pt idx="2631">
                  <c:v>3.5434331298092019</c:v>
                </c:pt>
                <c:pt idx="2632">
                  <c:v>-2.2108336692766777</c:v>
                </c:pt>
                <c:pt idx="2633">
                  <c:v>-5.1676564232238782</c:v>
                </c:pt>
                <c:pt idx="2634">
                  <c:v>-1.8637419463232874</c:v>
                </c:pt>
                <c:pt idx="2635">
                  <c:v>-14.338795554996025</c:v>
                </c:pt>
                <c:pt idx="2636">
                  <c:v>1.19072234717299</c:v>
                </c:pt>
                <c:pt idx="2637">
                  <c:v>0.29563164828637767</c:v>
                </c:pt>
                <c:pt idx="2638">
                  <c:v>-6.4954761752047681</c:v>
                </c:pt>
                <c:pt idx="2639">
                  <c:v>2.2048306383556806</c:v>
                </c:pt>
                <c:pt idx="2640">
                  <c:v>-9.0783621347252108</c:v>
                </c:pt>
                <c:pt idx="2641">
                  <c:v>4.8650935808380797</c:v>
                </c:pt>
                <c:pt idx="2642">
                  <c:v>3.9336344197368973</c:v>
                </c:pt>
                <c:pt idx="2643">
                  <c:v>0.69123185348983185</c:v>
                </c:pt>
                <c:pt idx="2644">
                  <c:v>-0.29649555979101194</c:v>
                </c:pt>
                <c:pt idx="2645">
                  <c:v>-2.0093455379489384</c:v>
                </c:pt>
                <c:pt idx="2646">
                  <c:v>5.3982468714168625</c:v>
                </c:pt>
                <c:pt idx="2647">
                  <c:v>3.1910343739820775</c:v>
                </c:pt>
                <c:pt idx="2648">
                  <c:v>0.6125921445828979</c:v>
                </c:pt>
                <c:pt idx="2649">
                  <c:v>0.49553730678885088</c:v>
                </c:pt>
                <c:pt idx="2650">
                  <c:v>-9.1054755667345439</c:v>
                </c:pt>
                <c:pt idx="2651">
                  <c:v>2.1280135548155705</c:v>
                </c:pt>
                <c:pt idx="2652">
                  <c:v>-2.5351313843897643</c:v>
                </c:pt>
                <c:pt idx="2653">
                  <c:v>-3.5199309130722902</c:v>
                </c:pt>
                <c:pt idx="2654">
                  <c:v>1.1216943102377286</c:v>
                </c:pt>
                <c:pt idx="2655">
                  <c:v>-14.154345574926808</c:v>
                </c:pt>
                <c:pt idx="2656">
                  <c:v>-1.3676232168328646</c:v>
                </c:pt>
                <c:pt idx="2657">
                  <c:v>0.40937154781424923</c:v>
                </c:pt>
                <c:pt idx="2658">
                  <c:v>-6.1868243313154281</c:v>
                </c:pt>
                <c:pt idx="2659">
                  <c:v>1.710096979638891</c:v>
                </c:pt>
                <c:pt idx="2660">
                  <c:v>-8.4945806366748151</c:v>
                </c:pt>
                <c:pt idx="2661">
                  <c:v>2.6571590727548848</c:v>
                </c:pt>
                <c:pt idx="2662">
                  <c:v>0.73012517782239783</c:v>
                </c:pt>
                <c:pt idx="2663">
                  <c:v>-2.1043927134198768</c:v>
                </c:pt>
                <c:pt idx="2664">
                  <c:v>2.5067159581293232</c:v>
                </c:pt>
                <c:pt idx="2665">
                  <c:v>-3.2832961649397419E-2</c:v>
                </c:pt>
                <c:pt idx="2666">
                  <c:v>3.190805456496788</c:v>
                </c:pt>
                <c:pt idx="2667">
                  <c:v>3.5688985472955643</c:v>
                </c:pt>
                <c:pt idx="2668">
                  <c:v>1.2595532832762686</c:v>
                </c:pt>
                <c:pt idx="2669">
                  <c:v>3.3834462769187148</c:v>
                </c:pt>
                <c:pt idx="2670">
                  <c:v>2.1081013884107307</c:v>
                </c:pt>
                <c:pt idx="2671">
                  <c:v>4.2277323495497185</c:v>
                </c:pt>
                <c:pt idx="2672">
                  <c:v>-1.1080533742841467</c:v>
                </c:pt>
                <c:pt idx="2673">
                  <c:v>0.84923222243485696</c:v>
                </c:pt>
                <c:pt idx="2674">
                  <c:v>1.5452936645722986</c:v>
                </c:pt>
                <c:pt idx="2675">
                  <c:v>-2.9696132455336652</c:v>
                </c:pt>
                <c:pt idx="2676">
                  <c:v>3.6740211456502809</c:v>
                </c:pt>
                <c:pt idx="2677">
                  <c:v>0.58628220156800381</c:v>
                </c:pt>
                <c:pt idx="2678">
                  <c:v>2.4632022418440727</c:v>
                </c:pt>
                <c:pt idx="2679">
                  <c:v>3.995226345893002</c:v>
                </c:pt>
                <c:pt idx="2680">
                  <c:v>3.3562464983202851</c:v>
                </c:pt>
                <c:pt idx="2681">
                  <c:v>2.0754890433356792</c:v>
                </c:pt>
                <c:pt idx="2682">
                  <c:v>-0.14102548691116823</c:v>
                </c:pt>
                <c:pt idx="2683">
                  <c:v>-0.25348024256966539</c:v>
                </c:pt>
                <c:pt idx="2684">
                  <c:v>3.9060432388694792</c:v>
                </c:pt>
                <c:pt idx="2685">
                  <c:v>-3.2834092553892447</c:v>
                </c:pt>
                <c:pt idx="2686">
                  <c:v>4.4780116632421336</c:v>
                </c:pt>
                <c:pt idx="2687">
                  <c:v>4.7990089235745508</c:v>
                </c:pt>
                <c:pt idx="2688">
                  <c:v>1.5159095737510597</c:v>
                </c:pt>
                <c:pt idx="2689">
                  <c:v>4.5569162276157051</c:v>
                </c:pt>
                <c:pt idx="2690">
                  <c:v>1.3866392050442116</c:v>
                </c:pt>
                <c:pt idx="2691">
                  <c:v>4.4500301256023302</c:v>
                </c:pt>
                <c:pt idx="2692">
                  <c:v>3.6026518792621793</c:v>
                </c:pt>
                <c:pt idx="2693">
                  <c:v>0.16858082159213694</c:v>
                </c:pt>
                <c:pt idx="2694">
                  <c:v>3.5823828106906106</c:v>
                </c:pt>
                <c:pt idx="2695">
                  <c:v>-1.9711418939098451</c:v>
                </c:pt>
                <c:pt idx="2696">
                  <c:v>2.7344495920658769</c:v>
                </c:pt>
                <c:pt idx="2697">
                  <c:v>-1.321461731284959</c:v>
                </c:pt>
                <c:pt idx="2698">
                  <c:v>-2.1686331375309322</c:v>
                </c:pt>
                <c:pt idx="2699">
                  <c:v>4.3371129570822227</c:v>
                </c:pt>
                <c:pt idx="2700">
                  <c:v>-6.9912780977933444</c:v>
                </c:pt>
                <c:pt idx="2701">
                  <c:v>1.1868983292438209</c:v>
                </c:pt>
                <c:pt idx="2702">
                  <c:v>2.1882209463951199</c:v>
                </c:pt>
                <c:pt idx="2703">
                  <c:v>-0.21340542768666282</c:v>
                </c:pt>
                <c:pt idx="2704">
                  <c:v>3.8535827090713184</c:v>
                </c:pt>
                <c:pt idx="2705">
                  <c:v>-0.63750943977822416</c:v>
                </c:pt>
                <c:pt idx="2706">
                  <c:v>6.6314480543920311</c:v>
                </c:pt>
                <c:pt idx="2707">
                  <c:v>-2.5885527262803656</c:v>
                </c:pt>
                <c:pt idx="2708">
                  <c:v>-0.56852932416120439</c:v>
                </c:pt>
                <c:pt idx="2709">
                  <c:v>0.51575310816247466</c:v>
                </c:pt>
                <c:pt idx="2710">
                  <c:v>-4.6018817380476307</c:v>
                </c:pt>
                <c:pt idx="2711">
                  <c:v>2.196784987263193</c:v>
                </c:pt>
                <c:pt idx="2712">
                  <c:v>2.8560964458883831</c:v>
                </c:pt>
                <c:pt idx="2713">
                  <c:v>2.4477262667164226</c:v>
                </c:pt>
                <c:pt idx="2714">
                  <c:v>0.71585270752747476</c:v>
                </c:pt>
                <c:pt idx="2715">
                  <c:v>1.2013618856441184</c:v>
                </c:pt>
                <c:pt idx="2716">
                  <c:v>3.5167428184609353</c:v>
                </c:pt>
                <c:pt idx="2717">
                  <c:v>1.7426777335377253</c:v>
                </c:pt>
                <c:pt idx="2718">
                  <c:v>0.25733151262353005</c:v>
                </c:pt>
                <c:pt idx="2719">
                  <c:v>4.9117129132396915</c:v>
                </c:pt>
                <c:pt idx="2720">
                  <c:v>-0.82445765322120579</c:v>
                </c:pt>
                <c:pt idx="2721">
                  <c:v>5.3462899919017204</c:v>
                </c:pt>
                <c:pt idx="2722">
                  <c:v>2.1346774465555889</c:v>
                </c:pt>
                <c:pt idx="2723">
                  <c:v>0.27107259902348702</c:v>
                </c:pt>
                <c:pt idx="2724">
                  <c:v>4.2807110529193046</c:v>
                </c:pt>
                <c:pt idx="2725">
                  <c:v>-2.9389787121308721</c:v>
                </c:pt>
                <c:pt idx="2726">
                  <c:v>4.1032384337043979</c:v>
                </c:pt>
                <c:pt idx="2727">
                  <c:v>-0.23659603117983252</c:v>
                </c:pt>
                <c:pt idx="2728">
                  <c:v>-2.8479420436827532</c:v>
                </c:pt>
                <c:pt idx="2729">
                  <c:v>1.8620154922049004</c:v>
                </c:pt>
                <c:pt idx="2730">
                  <c:v>-10.299070430402853</c:v>
                </c:pt>
                <c:pt idx="2731">
                  <c:v>1.6257642152405989</c:v>
                </c:pt>
                <c:pt idx="2732">
                  <c:v>-1.6281082966787288</c:v>
                </c:pt>
                <c:pt idx="2733">
                  <c:v>2.1851744148264451</c:v>
                </c:pt>
                <c:pt idx="2734">
                  <c:v>3.1671256851504488</c:v>
                </c:pt>
                <c:pt idx="2735">
                  <c:v>-9.3635096116974736</c:v>
                </c:pt>
                <c:pt idx="2736">
                  <c:v>3.2868210410060978</c:v>
                </c:pt>
                <c:pt idx="2737">
                  <c:v>0.40193420334431451</c:v>
                </c:pt>
                <c:pt idx="2738">
                  <c:v>-0.85606873089295377</c:v>
                </c:pt>
                <c:pt idx="2739">
                  <c:v>3.4088590541162951</c:v>
                </c:pt>
                <c:pt idx="2740">
                  <c:v>-2.9477725044284462</c:v>
                </c:pt>
                <c:pt idx="2741">
                  <c:v>2.6207307555746553</c:v>
                </c:pt>
                <c:pt idx="2742">
                  <c:v>-1.6162867748035374</c:v>
                </c:pt>
                <c:pt idx="2743">
                  <c:v>-2.9774442323562411</c:v>
                </c:pt>
                <c:pt idx="2744">
                  <c:v>1.8898561108765008</c:v>
                </c:pt>
                <c:pt idx="2745">
                  <c:v>-12.636761578930809</c:v>
                </c:pt>
                <c:pt idx="2746">
                  <c:v>3.638536467063453</c:v>
                </c:pt>
                <c:pt idx="2747">
                  <c:v>-0.57843599486947994</c:v>
                </c:pt>
                <c:pt idx="2748">
                  <c:v>-4.7139268903366265</c:v>
                </c:pt>
                <c:pt idx="2749">
                  <c:v>-0.39219536881841321</c:v>
                </c:pt>
                <c:pt idx="2750">
                  <c:v>-7.3629971770646989</c:v>
                </c:pt>
                <c:pt idx="2751">
                  <c:v>2.3934129757108202</c:v>
                </c:pt>
                <c:pt idx="2752">
                  <c:v>0.52854102525568436</c:v>
                </c:pt>
                <c:pt idx="2753">
                  <c:v>1.4231510348184351</c:v>
                </c:pt>
                <c:pt idx="2754">
                  <c:v>3.3806268270079478</c:v>
                </c:pt>
                <c:pt idx="2755">
                  <c:v>-0.42466575295576448</c:v>
                </c:pt>
                <c:pt idx="2756">
                  <c:v>3.1414994198146058</c:v>
                </c:pt>
                <c:pt idx="2757">
                  <c:v>2.3768403016637016</c:v>
                </c:pt>
                <c:pt idx="2758">
                  <c:v>-2.3520905721906047</c:v>
                </c:pt>
                <c:pt idx="2759">
                  <c:v>2.2659170613749424</c:v>
                </c:pt>
                <c:pt idx="2760">
                  <c:v>-2.4247608425933151</c:v>
                </c:pt>
                <c:pt idx="2761">
                  <c:v>1.1826374111978115</c:v>
                </c:pt>
                <c:pt idx="2762">
                  <c:v>3.9107824142674552</c:v>
                </c:pt>
                <c:pt idx="2763">
                  <c:v>1.4903580319497074</c:v>
                </c:pt>
                <c:pt idx="2764">
                  <c:v>4.7765258695510049</c:v>
                </c:pt>
                <c:pt idx="2765">
                  <c:v>-1.699086463088225</c:v>
                </c:pt>
                <c:pt idx="2766">
                  <c:v>3.8997378724024081</c:v>
                </c:pt>
                <c:pt idx="2767">
                  <c:v>-1.5305853873885482</c:v>
                </c:pt>
                <c:pt idx="2768">
                  <c:v>-0.98269617237774298</c:v>
                </c:pt>
                <c:pt idx="2769">
                  <c:v>-0.51328284313938255</c:v>
                </c:pt>
                <c:pt idx="2770">
                  <c:v>-5.2958231124742454</c:v>
                </c:pt>
                <c:pt idx="2771">
                  <c:v>-0.30700781530950749</c:v>
                </c:pt>
                <c:pt idx="2772">
                  <c:v>2.6100134199624812</c:v>
                </c:pt>
                <c:pt idx="2773">
                  <c:v>-2.6739499273466159</c:v>
                </c:pt>
                <c:pt idx="2774">
                  <c:v>3.0801777067921066</c:v>
                </c:pt>
                <c:pt idx="2775">
                  <c:v>-8.2166865964918046</c:v>
                </c:pt>
                <c:pt idx="2776">
                  <c:v>3.8824596126552429</c:v>
                </c:pt>
                <c:pt idx="2777">
                  <c:v>2.3735030871596301</c:v>
                </c:pt>
                <c:pt idx="2778">
                  <c:v>1.8449963654176464</c:v>
                </c:pt>
                <c:pt idx="2779">
                  <c:v>5.0278386680289984</c:v>
                </c:pt>
                <c:pt idx="2780">
                  <c:v>-3.2956678277612319</c:v>
                </c:pt>
                <c:pt idx="2781">
                  <c:v>4.2128317581059243</c:v>
                </c:pt>
                <c:pt idx="2782">
                  <c:v>2.5665888247336746</c:v>
                </c:pt>
                <c:pt idx="2783">
                  <c:v>3.1782136496581366</c:v>
                </c:pt>
                <c:pt idx="2784">
                  <c:v>2.7959648682611586</c:v>
                </c:pt>
                <c:pt idx="2785">
                  <c:v>-7.5887598245493848E-2</c:v>
                </c:pt>
                <c:pt idx="2786">
                  <c:v>1.5183957060312299</c:v>
                </c:pt>
                <c:pt idx="2787">
                  <c:v>3.0163544017008057</c:v>
                </c:pt>
                <c:pt idx="2788">
                  <c:v>-4.6512832925163892</c:v>
                </c:pt>
                <c:pt idx="2789">
                  <c:v>4.2625781966148892</c:v>
                </c:pt>
                <c:pt idx="2790">
                  <c:v>-6.1841768345321775</c:v>
                </c:pt>
                <c:pt idx="2791">
                  <c:v>3.66733344650671</c:v>
                </c:pt>
                <c:pt idx="2792">
                  <c:v>0.37826378527222815</c:v>
                </c:pt>
                <c:pt idx="2793">
                  <c:v>-4.2415954323986114</c:v>
                </c:pt>
                <c:pt idx="2794">
                  <c:v>1.7970649886648253</c:v>
                </c:pt>
                <c:pt idx="2795">
                  <c:v>-7.5978755843345276</c:v>
                </c:pt>
                <c:pt idx="2796">
                  <c:v>3.7328471736559603</c:v>
                </c:pt>
                <c:pt idx="2797">
                  <c:v>-5.2389278332262172</c:v>
                </c:pt>
                <c:pt idx="2798">
                  <c:v>-12.7873320241671</c:v>
                </c:pt>
                <c:pt idx="2799">
                  <c:v>-2.9139988895404585</c:v>
                </c:pt>
                <c:pt idx="2800">
                  <c:v>-20.982373012270088</c:v>
                </c:pt>
                <c:pt idx="2801">
                  <c:v>-0.47395502390342159</c:v>
                </c:pt>
                <c:pt idx="2802">
                  <c:v>-0.21500229316378849</c:v>
                </c:pt>
                <c:pt idx="2803">
                  <c:v>-2.4386065097342744</c:v>
                </c:pt>
                <c:pt idx="2804">
                  <c:v>1.0294974396404086</c:v>
                </c:pt>
                <c:pt idx="2805">
                  <c:v>-10.407923074545288</c:v>
                </c:pt>
                <c:pt idx="2806">
                  <c:v>2.157966111768193</c:v>
                </c:pt>
                <c:pt idx="2807">
                  <c:v>0.61064090715373709</c:v>
                </c:pt>
                <c:pt idx="2808">
                  <c:v>-5.4781060129153225</c:v>
                </c:pt>
                <c:pt idx="2809">
                  <c:v>1.0513831418340231</c:v>
                </c:pt>
                <c:pt idx="2810">
                  <c:v>-9.737112650333799</c:v>
                </c:pt>
                <c:pt idx="2811">
                  <c:v>4.7723857181014306</c:v>
                </c:pt>
                <c:pt idx="2812">
                  <c:v>2.5263965065311673</c:v>
                </c:pt>
                <c:pt idx="2813">
                  <c:v>0.20084940320559852</c:v>
                </c:pt>
                <c:pt idx="2814">
                  <c:v>3.8511494194568954</c:v>
                </c:pt>
                <c:pt idx="2815">
                  <c:v>-0.8524745100797908</c:v>
                </c:pt>
                <c:pt idx="2816">
                  <c:v>0.88112825098022363</c:v>
                </c:pt>
                <c:pt idx="2817">
                  <c:v>1.8744402607304345</c:v>
                </c:pt>
                <c:pt idx="2818">
                  <c:v>-2.7649956569355005</c:v>
                </c:pt>
                <c:pt idx="2819">
                  <c:v>0.88817791874715368</c:v>
                </c:pt>
                <c:pt idx="2820">
                  <c:v>-8.3217215947138143</c:v>
                </c:pt>
                <c:pt idx="2821">
                  <c:v>9.5936264991536291E-3</c:v>
                </c:pt>
                <c:pt idx="2822">
                  <c:v>2.1388865654597105</c:v>
                </c:pt>
                <c:pt idx="2823">
                  <c:v>2.532292489590148</c:v>
                </c:pt>
                <c:pt idx="2824">
                  <c:v>3.3231793424313594</c:v>
                </c:pt>
                <c:pt idx="2825">
                  <c:v>-0.99295664852281362</c:v>
                </c:pt>
                <c:pt idx="2826">
                  <c:v>2.0951541141226748</c:v>
                </c:pt>
                <c:pt idx="2827">
                  <c:v>1.5281764879123187</c:v>
                </c:pt>
                <c:pt idx="2828">
                  <c:v>-2.6737344469831648</c:v>
                </c:pt>
                <c:pt idx="2829">
                  <c:v>2.5922128942794771</c:v>
                </c:pt>
                <c:pt idx="2830">
                  <c:v>-7.1583010070740372</c:v>
                </c:pt>
                <c:pt idx="2831">
                  <c:v>2.1748727805050585</c:v>
                </c:pt>
                <c:pt idx="2832">
                  <c:v>-9.9170363176763914</c:v>
                </c:pt>
                <c:pt idx="2833">
                  <c:v>-10.119430621574736</c:v>
                </c:pt>
                <c:pt idx="2834">
                  <c:v>-2.5846774670144406</c:v>
                </c:pt>
                <c:pt idx="2835">
                  <c:v>-16.883571561233026</c:v>
                </c:pt>
                <c:pt idx="2836">
                  <c:v>-2.8313394515919086</c:v>
                </c:pt>
                <c:pt idx="2837">
                  <c:v>-0.29098267103699982</c:v>
                </c:pt>
                <c:pt idx="2838">
                  <c:v>-2.3402225920022452</c:v>
                </c:pt>
                <c:pt idx="2839">
                  <c:v>1.6528524173235049</c:v>
                </c:pt>
                <c:pt idx="2840">
                  <c:v>-7.4298723207961004</c:v>
                </c:pt>
                <c:pt idx="2841">
                  <c:v>2.5633413319062299</c:v>
                </c:pt>
                <c:pt idx="2842">
                  <c:v>-2.5339127818638545</c:v>
                </c:pt>
                <c:pt idx="2843">
                  <c:v>-6.1186995534528315</c:v>
                </c:pt>
                <c:pt idx="2844">
                  <c:v>-2.6970297383700554</c:v>
                </c:pt>
                <c:pt idx="2845">
                  <c:v>-12.906111415225631</c:v>
                </c:pt>
                <c:pt idx="2846">
                  <c:v>0.62597048248237641</c:v>
                </c:pt>
                <c:pt idx="2847">
                  <c:v>1.5272443079844464</c:v>
                </c:pt>
                <c:pt idx="2848">
                  <c:v>-4.2760978968162853</c:v>
                </c:pt>
                <c:pt idx="2849">
                  <c:v>3.5488915157955887</c:v>
                </c:pt>
                <c:pt idx="2850">
                  <c:v>-5.3787325817749014</c:v>
                </c:pt>
                <c:pt idx="2851">
                  <c:v>4.0725509936957813</c:v>
                </c:pt>
                <c:pt idx="2852">
                  <c:v>4.5746880163354682</c:v>
                </c:pt>
                <c:pt idx="2853">
                  <c:v>1.725166466540287</c:v>
                </c:pt>
                <c:pt idx="2854">
                  <c:v>0.47526270166705231</c:v>
                </c:pt>
                <c:pt idx="2855">
                  <c:v>0.70065361766970113</c:v>
                </c:pt>
                <c:pt idx="2856">
                  <c:v>5.2237944091466026</c:v>
                </c:pt>
                <c:pt idx="2857">
                  <c:v>1.0148266238485881</c:v>
                </c:pt>
                <c:pt idx="2858">
                  <c:v>0.14713608129144262</c:v>
                </c:pt>
                <c:pt idx="2859">
                  <c:v>1.4142912030672896</c:v>
                </c:pt>
                <c:pt idx="2860">
                  <c:v>-5.0442537948403299</c:v>
                </c:pt>
                <c:pt idx="2861">
                  <c:v>1.1100118094762585</c:v>
                </c:pt>
                <c:pt idx="2862">
                  <c:v>-5.9802102076203134</c:v>
                </c:pt>
                <c:pt idx="2863">
                  <c:v>-2.9081739339346129</c:v>
                </c:pt>
                <c:pt idx="2864">
                  <c:v>-8.7235715559209837E-2</c:v>
                </c:pt>
                <c:pt idx="2865">
                  <c:v>-6.7261498373401736</c:v>
                </c:pt>
                <c:pt idx="2866">
                  <c:v>-0.76447545027469488</c:v>
                </c:pt>
                <c:pt idx="2867">
                  <c:v>1.5643921751287273</c:v>
                </c:pt>
                <c:pt idx="2868">
                  <c:v>-4.6259184644000761</c:v>
                </c:pt>
                <c:pt idx="2869">
                  <c:v>0.67509198001145165</c:v>
                </c:pt>
                <c:pt idx="2870">
                  <c:v>-9.3894579327400223</c:v>
                </c:pt>
                <c:pt idx="2871">
                  <c:v>1.2819969087968275</c:v>
                </c:pt>
                <c:pt idx="2872">
                  <c:v>-9.4405418072291525E-2</c:v>
                </c:pt>
                <c:pt idx="2873">
                  <c:v>-0.29215709784475052</c:v>
                </c:pt>
                <c:pt idx="2874">
                  <c:v>1.4172951658982171</c:v>
                </c:pt>
                <c:pt idx="2875">
                  <c:v>1.2449114142035462</c:v>
                </c:pt>
                <c:pt idx="2876">
                  <c:v>2.8036587794653887</c:v>
                </c:pt>
                <c:pt idx="2877">
                  <c:v>5.2471252611397965</c:v>
                </c:pt>
                <c:pt idx="2878">
                  <c:v>-0.17378114413028811</c:v>
                </c:pt>
                <c:pt idx="2879">
                  <c:v>3.8560121253191664</c:v>
                </c:pt>
                <c:pt idx="2880">
                  <c:v>1.7494366562667381</c:v>
                </c:pt>
                <c:pt idx="2881">
                  <c:v>4.151958914491944</c:v>
                </c:pt>
                <c:pt idx="2882">
                  <c:v>0.49725715323729958</c:v>
                </c:pt>
                <c:pt idx="2883">
                  <c:v>1.873200218940692</c:v>
                </c:pt>
                <c:pt idx="2884">
                  <c:v>-0.25800089427322348</c:v>
                </c:pt>
                <c:pt idx="2885">
                  <c:v>-0.46476185200363318</c:v>
                </c:pt>
                <c:pt idx="2886">
                  <c:v>3.6309376710457713</c:v>
                </c:pt>
                <c:pt idx="2887">
                  <c:v>1.8841438423441197</c:v>
                </c:pt>
                <c:pt idx="2888">
                  <c:v>2.7859579179033425</c:v>
                </c:pt>
                <c:pt idx="2889">
                  <c:v>5.3084390296225941</c:v>
                </c:pt>
                <c:pt idx="2890">
                  <c:v>2.9509170671794926</c:v>
                </c:pt>
                <c:pt idx="2891">
                  <c:v>2.1029565044682688</c:v>
                </c:pt>
                <c:pt idx="2892">
                  <c:v>1.4331243383805585</c:v>
                </c:pt>
                <c:pt idx="2893">
                  <c:v>0.21149289764214885</c:v>
                </c:pt>
                <c:pt idx="2894">
                  <c:v>1.5347173510315173</c:v>
                </c:pt>
                <c:pt idx="2895">
                  <c:v>-6.5364683907682526</c:v>
                </c:pt>
                <c:pt idx="2896">
                  <c:v>4.9983157101151416</c:v>
                </c:pt>
                <c:pt idx="2897">
                  <c:v>4.7270755519347141</c:v>
                </c:pt>
                <c:pt idx="2898">
                  <c:v>-0.97610328963349602</c:v>
                </c:pt>
                <c:pt idx="2899">
                  <c:v>4.0608038560079383</c:v>
                </c:pt>
                <c:pt idx="2900">
                  <c:v>2.858278016981231</c:v>
                </c:pt>
                <c:pt idx="2901">
                  <c:v>4.2866408214807965</c:v>
                </c:pt>
                <c:pt idx="2902">
                  <c:v>3.178807382429536</c:v>
                </c:pt>
                <c:pt idx="2903">
                  <c:v>-0.915957117363142</c:v>
                </c:pt>
                <c:pt idx="2904">
                  <c:v>4.1483524162017531</c:v>
                </c:pt>
                <c:pt idx="2905">
                  <c:v>-1.9927599739287665</c:v>
                </c:pt>
                <c:pt idx="2906">
                  <c:v>2.8328844273418436</c:v>
                </c:pt>
                <c:pt idx="2907">
                  <c:v>-1.9182635875224712</c:v>
                </c:pt>
                <c:pt idx="2908">
                  <c:v>-3.4493520653422536</c:v>
                </c:pt>
                <c:pt idx="2909">
                  <c:v>3.1571923398754365</c:v>
                </c:pt>
                <c:pt idx="2910">
                  <c:v>-7.6227537490201733</c:v>
                </c:pt>
                <c:pt idx="2911">
                  <c:v>1.9955602046024765</c:v>
                </c:pt>
                <c:pt idx="2912">
                  <c:v>1.158761813266203</c:v>
                </c:pt>
                <c:pt idx="2913">
                  <c:v>-2.2672355978818572</c:v>
                </c:pt>
                <c:pt idx="2914">
                  <c:v>3.6039939008495381</c:v>
                </c:pt>
                <c:pt idx="2915">
                  <c:v>-0.57490420019209409</c:v>
                </c:pt>
                <c:pt idx="2916">
                  <c:v>5.8813806090881062</c:v>
                </c:pt>
                <c:pt idx="2917">
                  <c:v>-8.4100174201786615E-3</c:v>
                </c:pt>
                <c:pt idx="2918">
                  <c:v>-2.3712935765274139</c:v>
                </c:pt>
                <c:pt idx="2919">
                  <c:v>0.37681411383750429</c:v>
                </c:pt>
                <c:pt idx="2920">
                  <c:v>-4.6410334310353285</c:v>
                </c:pt>
                <c:pt idx="2921">
                  <c:v>1.1196900869927546</c:v>
                </c:pt>
                <c:pt idx="2922">
                  <c:v>2.6457435782081618</c:v>
                </c:pt>
                <c:pt idx="2923">
                  <c:v>3.1177271351999778</c:v>
                </c:pt>
                <c:pt idx="2924">
                  <c:v>0.49631659004490203</c:v>
                </c:pt>
                <c:pt idx="2925">
                  <c:v>1.6892653753793887</c:v>
                </c:pt>
                <c:pt idx="2926">
                  <c:v>3.1853608029488765</c:v>
                </c:pt>
                <c:pt idx="2927">
                  <c:v>2.2209794255638471</c:v>
                </c:pt>
                <c:pt idx="2928">
                  <c:v>0.38900425555368656</c:v>
                </c:pt>
                <c:pt idx="2929">
                  <c:v>4.6966280845134385</c:v>
                </c:pt>
                <c:pt idx="2930">
                  <c:v>-2.186909375173947</c:v>
                </c:pt>
                <c:pt idx="2931">
                  <c:v>5.0119580729108861</c:v>
                </c:pt>
                <c:pt idx="2932">
                  <c:v>1.2438038671579541</c:v>
                </c:pt>
                <c:pt idx="2933">
                  <c:v>1.7563197993283097E-2</c:v>
                </c:pt>
                <c:pt idx="2934">
                  <c:v>3.8429385100383051</c:v>
                </c:pt>
                <c:pt idx="2935">
                  <c:v>-3.9401322847137905</c:v>
                </c:pt>
                <c:pt idx="2936">
                  <c:v>3.4788068379831163</c:v>
                </c:pt>
                <c:pt idx="2937">
                  <c:v>-1.4866717285854811</c:v>
                </c:pt>
                <c:pt idx="2938">
                  <c:v>-4.5366948887139316</c:v>
                </c:pt>
                <c:pt idx="2939">
                  <c:v>1.3673842802296043</c:v>
                </c:pt>
                <c:pt idx="2940">
                  <c:v>-12.592952744050613</c:v>
                </c:pt>
                <c:pt idx="2941">
                  <c:v>2.4492676129964295</c:v>
                </c:pt>
                <c:pt idx="2942">
                  <c:v>-2.370366404546985</c:v>
                </c:pt>
                <c:pt idx="2943">
                  <c:v>-1.2753358237429318</c:v>
                </c:pt>
                <c:pt idx="2944">
                  <c:v>5.2592677300027688</c:v>
                </c:pt>
                <c:pt idx="2945">
                  <c:v>-7.430092198662912</c:v>
                </c:pt>
                <c:pt idx="2946">
                  <c:v>3.7560775953038057</c:v>
                </c:pt>
                <c:pt idx="2947">
                  <c:v>3.7962949254332337</c:v>
                </c:pt>
                <c:pt idx="2948">
                  <c:v>1.1790198441118278</c:v>
                </c:pt>
                <c:pt idx="2949">
                  <c:v>3.7435716450441952</c:v>
                </c:pt>
                <c:pt idx="2950">
                  <c:v>-3.4948918008361112</c:v>
                </c:pt>
                <c:pt idx="2951">
                  <c:v>4.4634516167018532</c:v>
                </c:pt>
                <c:pt idx="2952">
                  <c:v>-3.0632213897924281</c:v>
                </c:pt>
                <c:pt idx="2953">
                  <c:v>-2.9327193530501745</c:v>
                </c:pt>
                <c:pt idx="2954">
                  <c:v>2.2752532801126328</c:v>
                </c:pt>
                <c:pt idx="2955">
                  <c:v>-9.5601904797258577</c:v>
                </c:pt>
                <c:pt idx="2956">
                  <c:v>3.5906417731072331</c:v>
                </c:pt>
                <c:pt idx="2957">
                  <c:v>0.98027993894181265</c:v>
                </c:pt>
                <c:pt idx="2958">
                  <c:v>-6.8886396114815192</c:v>
                </c:pt>
                <c:pt idx="2959">
                  <c:v>0.47915186548208766</c:v>
                </c:pt>
                <c:pt idx="2960">
                  <c:v>-8.0549189587947723</c:v>
                </c:pt>
                <c:pt idx="2961">
                  <c:v>3.1964100287177857</c:v>
                </c:pt>
                <c:pt idx="2962">
                  <c:v>1.6348306575295268</c:v>
                </c:pt>
                <c:pt idx="2963">
                  <c:v>0.70647854923779718</c:v>
                </c:pt>
                <c:pt idx="2964">
                  <c:v>3.2697265434833938</c:v>
                </c:pt>
                <c:pt idx="2965">
                  <c:v>-1.9099834242380673</c:v>
                </c:pt>
                <c:pt idx="2966">
                  <c:v>4.3063592801408941</c:v>
                </c:pt>
                <c:pt idx="2967">
                  <c:v>1.4033379136002679</c:v>
                </c:pt>
                <c:pt idx="2968">
                  <c:v>-0.66868660004488945</c:v>
                </c:pt>
                <c:pt idx="2969">
                  <c:v>3.2689121152680904</c:v>
                </c:pt>
                <c:pt idx="2970">
                  <c:v>0.41663972117699188</c:v>
                </c:pt>
                <c:pt idx="2971">
                  <c:v>2.350730170909495</c:v>
                </c:pt>
                <c:pt idx="2972">
                  <c:v>3.5565983306495959</c:v>
                </c:pt>
                <c:pt idx="2973">
                  <c:v>3.1172280775779306</c:v>
                </c:pt>
                <c:pt idx="2974">
                  <c:v>3.9657635717620572</c:v>
                </c:pt>
                <c:pt idx="2975">
                  <c:v>1.2392345465506196</c:v>
                </c:pt>
                <c:pt idx="2976">
                  <c:v>3.1925637282957275</c:v>
                </c:pt>
                <c:pt idx="2977">
                  <c:v>-2.2867053228308976</c:v>
                </c:pt>
                <c:pt idx="2978">
                  <c:v>-1.2643906934419498</c:v>
                </c:pt>
                <c:pt idx="2979">
                  <c:v>0.14897356926865513</c:v>
                </c:pt>
                <c:pt idx="2980">
                  <c:v>-9.5056893103474245</c:v>
                </c:pt>
                <c:pt idx="2981">
                  <c:v>1.6645185593211238</c:v>
                </c:pt>
                <c:pt idx="2982">
                  <c:v>2.1759630224603406</c:v>
                </c:pt>
                <c:pt idx="2983">
                  <c:v>1.4279450606994288</c:v>
                </c:pt>
                <c:pt idx="2984">
                  <c:v>1.6358177099848099</c:v>
                </c:pt>
                <c:pt idx="2985">
                  <c:v>-5.0088307050731871</c:v>
                </c:pt>
                <c:pt idx="2986">
                  <c:v>4.5168871040882905</c:v>
                </c:pt>
                <c:pt idx="2987">
                  <c:v>1.2581336935384826</c:v>
                </c:pt>
                <c:pt idx="2988">
                  <c:v>0.10786896620248498</c:v>
                </c:pt>
                <c:pt idx="2989">
                  <c:v>2.1794411122221469</c:v>
                </c:pt>
                <c:pt idx="2990">
                  <c:v>-2.7555758387396807</c:v>
                </c:pt>
                <c:pt idx="2991">
                  <c:v>5.0233408185550541</c:v>
                </c:pt>
                <c:pt idx="2992">
                  <c:v>3.3440299851314172</c:v>
                </c:pt>
                <c:pt idx="2993">
                  <c:v>3.0507388202928816</c:v>
                </c:pt>
                <c:pt idx="2994">
                  <c:v>2.3040536810775052</c:v>
                </c:pt>
                <c:pt idx="2995">
                  <c:v>-0.78575801918799826</c:v>
                </c:pt>
                <c:pt idx="2996">
                  <c:v>-7.1462575434173559E-2</c:v>
                </c:pt>
                <c:pt idx="2997">
                  <c:v>2.4664938892310211</c:v>
                </c:pt>
                <c:pt idx="2998">
                  <c:v>-2.5767043272809431</c:v>
                </c:pt>
                <c:pt idx="2999">
                  <c:v>4.7059380574938778</c:v>
                </c:pt>
                <c:pt idx="3000">
                  <c:v>-7.5791368840293352</c:v>
                </c:pt>
                <c:pt idx="3001">
                  <c:v>3.7304326328372195</c:v>
                </c:pt>
                <c:pt idx="3002">
                  <c:v>-9.0390702971824055E-2</c:v>
                </c:pt>
                <c:pt idx="3003">
                  <c:v>-6.2885844967845514</c:v>
                </c:pt>
                <c:pt idx="3004">
                  <c:v>2.1268588292655863</c:v>
                </c:pt>
                <c:pt idx="3005">
                  <c:v>-9.4654166822948937</c:v>
                </c:pt>
                <c:pt idx="3006">
                  <c:v>3.6469573064035572</c:v>
                </c:pt>
                <c:pt idx="3007">
                  <c:v>-2.974789445347966</c:v>
                </c:pt>
                <c:pt idx="3008">
                  <c:v>-12.170537251967893</c:v>
                </c:pt>
                <c:pt idx="3009">
                  <c:v>-3.1472814028753113</c:v>
                </c:pt>
                <c:pt idx="3010">
                  <c:v>-22.511849833494846</c:v>
                </c:pt>
                <c:pt idx="3011">
                  <c:v>1.4603520525685134</c:v>
                </c:pt>
                <c:pt idx="3012">
                  <c:v>-1.6311392947821126</c:v>
                </c:pt>
                <c:pt idx="3013">
                  <c:v>-1.2409868073420327</c:v>
                </c:pt>
                <c:pt idx="3014">
                  <c:v>-0.11397132180246317</c:v>
                </c:pt>
                <c:pt idx="3015">
                  <c:v>-6.9392540439852759</c:v>
                </c:pt>
                <c:pt idx="3016">
                  <c:v>0.77392862474756186</c:v>
                </c:pt>
                <c:pt idx="3017">
                  <c:v>-1.3098907038614733</c:v>
                </c:pt>
                <c:pt idx="3018">
                  <c:v>-4.9032761335542006</c:v>
                </c:pt>
                <c:pt idx="3019">
                  <c:v>-1.2800684742432651</c:v>
                </c:pt>
                <c:pt idx="3020">
                  <c:v>-12.346336148241988</c:v>
                </c:pt>
                <c:pt idx="3021">
                  <c:v>5.2093350580441449</c:v>
                </c:pt>
                <c:pt idx="3022">
                  <c:v>3.6348500698102946</c:v>
                </c:pt>
                <c:pt idx="3023">
                  <c:v>-0.74694796827616372</c:v>
                </c:pt>
                <c:pt idx="3024">
                  <c:v>3.6176236117394716</c:v>
                </c:pt>
                <c:pt idx="3025">
                  <c:v>-1.1040468098138092</c:v>
                </c:pt>
                <c:pt idx="3026">
                  <c:v>1.2305942371660024</c:v>
                </c:pt>
                <c:pt idx="3027">
                  <c:v>-0.10762921018393001</c:v>
                </c:pt>
                <c:pt idx="3028">
                  <c:v>-2.5702905801289582</c:v>
                </c:pt>
                <c:pt idx="3029">
                  <c:v>0.29954810537825693</c:v>
                </c:pt>
                <c:pt idx="3030">
                  <c:v>-8.9973475874414177</c:v>
                </c:pt>
                <c:pt idx="3031">
                  <c:v>3.0128247371838981</c:v>
                </c:pt>
                <c:pt idx="3032">
                  <c:v>2.2208277998034944</c:v>
                </c:pt>
                <c:pt idx="3033">
                  <c:v>1.7661583349815118</c:v>
                </c:pt>
                <c:pt idx="3034">
                  <c:v>3.5373658769625678</c:v>
                </c:pt>
                <c:pt idx="3035">
                  <c:v>-3.0888401815400819</c:v>
                </c:pt>
                <c:pt idx="3036">
                  <c:v>1.722323265381549</c:v>
                </c:pt>
                <c:pt idx="3037">
                  <c:v>1.1541956250388026</c:v>
                </c:pt>
                <c:pt idx="3038">
                  <c:v>-3.8473813700542827</c:v>
                </c:pt>
                <c:pt idx="3039">
                  <c:v>2.0370737044966312</c:v>
                </c:pt>
                <c:pt idx="3040">
                  <c:v>-7.0916531413293242</c:v>
                </c:pt>
                <c:pt idx="3041">
                  <c:v>2.2031861747002282</c:v>
                </c:pt>
                <c:pt idx="3042">
                  <c:v>-8.0965006157478143</c:v>
                </c:pt>
                <c:pt idx="3043">
                  <c:v>-10.489112896772024</c:v>
                </c:pt>
                <c:pt idx="3044">
                  <c:v>-3.7005258450305547</c:v>
                </c:pt>
                <c:pt idx="3045">
                  <c:v>-15.02307241056613</c:v>
                </c:pt>
                <c:pt idx="3046">
                  <c:v>-4.1961333423015716</c:v>
                </c:pt>
                <c:pt idx="3047">
                  <c:v>1.0391827144934496</c:v>
                </c:pt>
                <c:pt idx="3048">
                  <c:v>-5.4442245986372662</c:v>
                </c:pt>
                <c:pt idx="3049">
                  <c:v>2.8711671284477198</c:v>
                </c:pt>
                <c:pt idx="3050">
                  <c:v>-6.0476322058943914</c:v>
                </c:pt>
                <c:pt idx="3051">
                  <c:v>2.7890251643687272</c:v>
                </c:pt>
                <c:pt idx="3052">
                  <c:v>-5.2969338023595185</c:v>
                </c:pt>
                <c:pt idx="3053">
                  <c:v>-6.3226474115317721</c:v>
                </c:pt>
                <c:pt idx="3054">
                  <c:v>-1.5156649354822029</c:v>
                </c:pt>
                <c:pt idx="3055">
                  <c:v>-14.303492894372521</c:v>
                </c:pt>
                <c:pt idx="3056">
                  <c:v>-6.2466755052742684E-2</c:v>
                </c:pt>
                <c:pt idx="3057">
                  <c:v>0.16541106898849733</c:v>
                </c:pt>
                <c:pt idx="3058">
                  <c:v>-5.9626059881075477</c:v>
                </c:pt>
                <c:pt idx="3059">
                  <c:v>3.2264924540050899</c:v>
                </c:pt>
                <c:pt idx="3060">
                  <c:v>-5.3970690454838461</c:v>
                </c:pt>
                <c:pt idx="3061">
                  <c:v>3.5440488204833382</c:v>
                </c:pt>
                <c:pt idx="3062">
                  <c:v>3.4913739726116013</c:v>
                </c:pt>
                <c:pt idx="3063">
                  <c:v>0.52484445047022987</c:v>
                </c:pt>
                <c:pt idx="3064">
                  <c:v>-1.1385345419535096</c:v>
                </c:pt>
                <c:pt idx="3065">
                  <c:v>-2.8350777952198314E-2</c:v>
                </c:pt>
                <c:pt idx="3066">
                  <c:v>5.4440651727188101</c:v>
                </c:pt>
                <c:pt idx="3067">
                  <c:v>0.48785959098151821</c:v>
                </c:pt>
                <c:pt idx="3068">
                  <c:v>-0.9600020628284156</c:v>
                </c:pt>
                <c:pt idx="3069">
                  <c:v>0.30507101308917228</c:v>
                </c:pt>
                <c:pt idx="3070">
                  <c:v>-6.27048389622448</c:v>
                </c:pt>
                <c:pt idx="3071">
                  <c:v>2.2133762711108353</c:v>
                </c:pt>
                <c:pt idx="3072">
                  <c:v>-2.1571147425564128</c:v>
                </c:pt>
                <c:pt idx="3073">
                  <c:v>-2.6941069337741048</c:v>
                </c:pt>
                <c:pt idx="3074">
                  <c:v>0.20774088470819052</c:v>
                </c:pt>
                <c:pt idx="3075">
                  <c:v>-12.502073183016638</c:v>
                </c:pt>
                <c:pt idx="3076">
                  <c:v>-1.5995504641899672</c:v>
                </c:pt>
                <c:pt idx="3077">
                  <c:v>0.99533187523693911</c:v>
                </c:pt>
                <c:pt idx="3078">
                  <c:v>-3.2750791175163769</c:v>
                </c:pt>
                <c:pt idx="3079">
                  <c:v>1.1605467395525437</c:v>
                </c:pt>
                <c:pt idx="3080">
                  <c:v>-10.72481334472365</c:v>
                </c:pt>
                <c:pt idx="3081">
                  <c:v>0.75565499215668908</c:v>
                </c:pt>
                <c:pt idx="3082">
                  <c:v>2.4448730066861124</c:v>
                </c:pt>
                <c:pt idx="3083">
                  <c:v>1.0547589249959337</c:v>
                </c:pt>
                <c:pt idx="3084">
                  <c:v>1.5106144060051925</c:v>
                </c:pt>
                <c:pt idx="3085">
                  <c:v>0.24583620417547891</c:v>
                </c:pt>
                <c:pt idx="3086">
                  <c:v>2.839854485526887</c:v>
                </c:pt>
                <c:pt idx="3087">
                  <c:v>5.2680671084211994</c:v>
                </c:pt>
                <c:pt idx="3088">
                  <c:v>2.7028363932889476</c:v>
                </c:pt>
                <c:pt idx="3089">
                  <c:v>2.365857006458679</c:v>
                </c:pt>
                <c:pt idx="3090">
                  <c:v>2.1329944988821694</c:v>
                </c:pt>
                <c:pt idx="3091">
                  <c:v>3.4376000838751928</c:v>
                </c:pt>
                <c:pt idx="3092">
                  <c:v>-0.30724209757424603</c:v>
                </c:pt>
                <c:pt idx="3093">
                  <c:v>1.0285342553103014</c:v>
                </c:pt>
                <c:pt idx="3094">
                  <c:v>1.1573545276371959</c:v>
                </c:pt>
                <c:pt idx="3095">
                  <c:v>-1.6603800226747403</c:v>
                </c:pt>
                <c:pt idx="3096">
                  <c:v>4.3041411609735789</c:v>
                </c:pt>
                <c:pt idx="3097">
                  <c:v>0.84798583889272194</c:v>
                </c:pt>
                <c:pt idx="3098">
                  <c:v>3.2658721919378557</c:v>
                </c:pt>
                <c:pt idx="3099">
                  <c:v>4.8265247462136536</c:v>
                </c:pt>
                <c:pt idx="3100">
                  <c:v>2.6164861630168836</c:v>
                </c:pt>
                <c:pt idx="3101">
                  <c:v>1.4357302121341515</c:v>
                </c:pt>
                <c:pt idx="3102">
                  <c:v>1.6427108776050723</c:v>
                </c:pt>
                <c:pt idx="3103">
                  <c:v>1.3985320051212611</c:v>
                </c:pt>
                <c:pt idx="3104">
                  <c:v>2.5792037424220169</c:v>
                </c:pt>
                <c:pt idx="3105">
                  <c:v>-6.8433263407108385</c:v>
                </c:pt>
                <c:pt idx="3106">
                  <c:v>5.3016818038103395</c:v>
                </c:pt>
                <c:pt idx="3107">
                  <c:v>4.4777350550936532</c:v>
                </c:pt>
                <c:pt idx="3108">
                  <c:v>0.76433240470087682</c:v>
                </c:pt>
                <c:pt idx="3109">
                  <c:v>5.2269213775460859</c:v>
                </c:pt>
                <c:pt idx="3110">
                  <c:v>2.1807992760136514</c:v>
                </c:pt>
                <c:pt idx="3111">
                  <c:v>2.5404488600380919</c:v>
                </c:pt>
                <c:pt idx="3112">
                  <c:v>3.8264333962141457</c:v>
                </c:pt>
                <c:pt idx="3113">
                  <c:v>-1.8601980171349943</c:v>
                </c:pt>
                <c:pt idx="3114">
                  <c:v>4.4312404779687302</c:v>
                </c:pt>
                <c:pt idx="3115">
                  <c:v>-2.0472715601496141</c:v>
                </c:pt>
                <c:pt idx="3116">
                  <c:v>4.178017198139635</c:v>
                </c:pt>
                <c:pt idx="3117">
                  <c:v>6.5496667054176783E-4</c:v>
                </c:pt>
                <c:pt idx="3118">
                  <c:v>0.56108088599829742</c:v>
                </c:pt>
                <c:pt idx="3119">
                  <c:v>3.3048010401867707</c:v>
                </c:pt>
                <c:pt idx="3120">
                  <c:v>-7.1309322437987674</c:v>
                </c:pt>
                <c:pt idx="3121">
                  <c:v>1.0679435445832155</c:v>
                </c:pt>
                <c:pt idx="3122">
                  <c:v>0.9117972963180776</c:v>
                </c:pt>
                <c:pt idx="3123">
                  <c:v>-1.1481982756907101</c:v>
                </c:pt>
                <c:pt idx="3124">
                  <c:v>3.5554713711911301</c:v>
                </c:pt>
                <c:pt idx="3125">
                  <c:v>-2.6403931016121902</c:v>
                </c:pt>
                <c:pt idx="3126">
                  <c:v>5.6880468741246641</c:v>
                </c:pt>
                <c:pt idx="3127">
                  <c:v>-1.9323655942070559</c:v>
                </c:pt>
                <c:pt idx="3128">
                  <c:v>-1.9977692520622412</c:v>
                </c:pt>
                <c:pt idx="3129">
                  <c:v>0.38594116263536193</c:v>
                </c:pt>
                <c:pt idx="3130">
                  <c:v>-7.2661224322857798</c:v>
                </c:pt>
                <c:pt idx="3131">
                  <c:v>1.4230298118699913</c:v>
                </c:pt>
                <c:pt idx="3132">
                  <c:v>3.1961692881883188</c:v>
                </c:pt>
                <c:pt idx="3133">
                  <c:v>1.8059743159770107</c:v>
                </c:pt>
                <c:pt idx="3134">
                  <c:v>0.50738004598694886</c:v>
                </c:pt>
                <c:pt idx="3135">
                  <c:v>1.5584139669136015</c:v>
                </c:pt>
                <c:pt idx="3136">
                  <c:v>2.4776872999611097</c:v>
                </c:pt>
                <c:pt idx="3137">
                  <c:v>3.0236555324740877</c:v>
                </c:pt>
                <c:pt idx="3138">
                  <c:v>3.5007259296985076</c:v>
                </c:pt>
                <c:pt idx="3139">
                  <c:v>5.0016481133650643</c:v>
                </c:pt>
                <c:pt idx="3140">
                  <c:v>-3.0324342228038184</c:v>
                </c:pt>
                <c:pt idx="3141">
                  <c:v>5.0720233880870733</c:v>
                </c:pt>
                <c:pt idx="3142">
                  <c:v>0.74156088999233916</c:v>
                </c:pt>
                <c:pt idx="3143">
                  <c:v>1.8043285906005551</c:v>
                </c:pt>
                <c:pt idx="3144">
                  <c:v>2.7380737736525482</c:v>
                </c:pt>
                <c:pt idx="3145">
                  <c:v>-1.7744839439170832</c:v>
                </c:pt>
                <c:pt idx="3146">
                  <c:v>3.8237850773897826</c:v>
                </c:pt>
                <c:pt idx="3147">
                  <c:v>-1.8657045743608585</c:v>
                </c:pt>
                <c:pt idx="3148">
                  <c:v>-3.0642477521134346</c:v>
                </c:pt>
                <c:pt idx="3149">
                  <c:v>0.15896884602541306</c:v>
                </c:pt>
                <c:pt idx="3150">
                  <c:v>-11.227110790090418</c:v>
                </c:pt>
                <c:pt idx="3151">
                  <c:v>1.213180449980559</c:v>
                </c:pt>
              </c:numCache>
            </c:numRef>
          </c:yVal>
          <c:smooth val="0"/>
          <c:extLst>
            <c:ext xmlns:c16="http://schemas.microsoft.com/office/drawing/2014/chart" uri="{C3380CC4-5D6E-409C-BE32-E72D297353CC}">
              <c16:uniqueId val="{00000000-CED4-4386-AA88-FA34757B4E9F}"/>
            </c:ext>
          </c:extLst>
        </c:ser>
        <c:ser>
          <c:idx val="4"/>
          <c:order val="1"/>
          <c:tx>
            <c:strRef>
              <c:f>'[PCM_0327_default_eql.xlsb]Net Cost Cap'!$G$6</c:f>
              <c:strCache>
                <c:ptCount val="1"/>
                <c:pt idx="0">
                  <c:v>10th Percentile</c:v>
                </c:pt>
              </c:strCache>
            </c:strRef>
          </c:tx>
          <c:spPr>
            <a:ln w="25400" cap="rnd">
              <a:noFill/>
              <a:round/>
            </a:ln>
            <a:effectLst/>
          </c:spPr>
          <c:marker>
            <c:symbol val="dash"/>
            <c:size val="40"/>
            <c:spPr>
              <a:solidFill>
                <a:schemeClr val="accent5">
                  <a:lumMod val="60000"/>
                  <a:lumOff val="40000"/>
                </a:schemeClr>
              </a:solidFill>
              <a:ln w="9525">
                <a:noFill/>
              </a:ln>
              <a:effectLst/>
            </c:spPr>
          </c:marker>
          <c:xVal>
            <c:numRef>
              <c:f>'[PCM_0327_default_eql.xlsb]Net Cost Cap'!$D$7:$D$3158</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'[PCM_0327_default_eql.xlsb]Net Cost Cap'!$G$7:$G$3158</c:f>
              <c:numCache>
                <c:formatCode>General</c:formatCode>
                <c:ptCount val="3152"/>
                <c:pt idx="0" formatCode="_(* #,##0_);_(* \(#,##0\);_(* &quot;-&quot;??_);_(@_)">
                  <c:v>18.159151597968368</c:v>
                </c:pt>
                <c:pt idx="1051" formatCode="_(* #,##0_);_(* \(#,##0\);_(* &quot;-&quot;??_);_(@_)">
                  <c:v>15.594369998755987</c:v>
                </c:pt>
                <c:pt idx="2102" formatCode="_(* #,##0_);_(* \(#,##0\);_(* &quot;-&quot;??_);_(@_)">
                  <c:v>-6.3399302878990706</c:v>
                </c:pt>
              </c:numCache>
            </c:numRef>
          </c:yVal>
          <c:smooth val="0"/>
          <c:extLst>
            <c:ext xmlns:c16="http://schemas.microsoft.com/office/drawing/2014/chart" uri="{C3380CC4-5D6E-409C-BE32-E72D297353CC}">
              <c16:uniqueId val="{00000001-CED4-4386-AA88-FA34757B4E9F}"/>
            </c:ext>
          </c:extLst>
        </c:ser>
        <c:ser>
          <c:idx val="1"/>
          <c:order val="2"/>
          <c:tx>
            <c:strRef>
              <c:f>'[PCM_0327_default_eql.xlsb]Net Cost Cap'!$F$6</c:f>
              <c:strCache>
                <c:ptCount val="1"/>
                <c:pt idx="0">
                  <c:v>Average</c:v>
                </c:pt>
              </c:strCache>
            </c:strRef>
          </c:tx>
          <c:spPr>
            <a:ln w="19050" cap="rnd">
              <a:noFill/>
              <a:round/>
            </a:ln>
            <a:effectLst/>
          </c:spPr>
          <c:marker>
            <c:symbol val="dash"/>
            <c:size val="40"/>
            <c:spPr>
              <a:solidFill>
                <a:schemeClr val="accent3">
                  <a:lumMod val="75000"/>
                </a:schemeClr>
              </a:solidFill>
              <a:ln w="22225">
                <a:noFill/>
              </a:ln>
              <a:effectLst/>
            </c:spPr>
          </c:marker>
          <c:xVal>
            <c:numRef>
              <c:f>'[PCM_0327_default_eql.xlsb]Net Cost Cap'!$D$7:$D$3158</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'[PCM_0327_default_eql.xlsb]Net Cost Cap'!$F$7:$F$3158</c:f>
              <c:numCache>
                <c:formatCode>General</c:formatCode>
                <c:ptCount val="3152"/>
                <c:pt idx="0" formatCode="_(* #,##0_);_(* \(#,##0\);_(* &quot;-&quot;??_);_(@_)">
                  <c:v>20.859057016622199</c:v>
                </c:pt>
                <c:pt idx="1051" formatCode="_(* #,##0_);_(* \(#,##0\);_(* &quot;-&quot;??_);_(@_)">
                  <c:v>21.218967355379476</c:v>
                </c:pt>
                <c:pt idx="2102" formatCode="_(* #,##0_);_(* \(#,##0\);_(* &quot;-&quot;??_);_(@_)">
                  <c:v>0.17138354074549511</c:v>
                </c:pt>
              </c:numCache>
            </c:numRef>
          </c:yVal>
          <c:smooth val="0"/>
          <c:extLst>
            <c:ext xmlns:c16="http://schemas.microsoft.com/office/drawing/2014/chart" uri="{C3380CC4-5D6E-409C-BE32-E72D297353CC}">
              <c16:uniqueId val="{00000002-CED4-4386-AA88-FA34757B4E9F}"/>
            </c:ext>
          </c:extLst>
        </c:ser>
        <c:dLbls>
          <c:showLegendKey val="0"/>
          <c:showVal val="0"/>
          <c:showCatName val="0"/>
          <c:showSerName val="0"/>
          <c:showPercent val="0"/>
          <c:showBubbleSize val="0"/>
        </c:dLbls>
        <c:axId val="2063185712"/>
        <c:axId val="2063186128"/>
      </c:scatterChart>
      <c:scatterChart>
        <c:scatterStyle val="lineMarker"/>
        <c:varyColors val="0"/>
        <c:ser>
          <c:idx val="3"/>
          <c:order val="3"/>
          <c:tx>
            <c:strRef>
              <c:f>'[PCM_0327_default_eql.xlsb]Net Cost Cap'!$H$6</c:f>
              <c:strCache>
                <c:ptCount val="1"/>
                <c:pt idx="0">
                  <c:v>90th Percentile</c:v>
                </c:pt>
              </c:strCache>
            </c:strRef>
          </c:tx>
          <c:spPr>
            <a:ln w="25400" cap="rnd">
              <a:gradFill>
                <a:gsLst>
                  <a:gs pos="0">
                    <a:schemeClr val="accent1">
                      <a:lumMod val="5000"/>
                      <a:lumOff val="95000"/>
                    </a:schemeClr>
                  </a:gs>
                  <a:gs pos="74000">
                    <a:schemeClr val="accent1">
                      <a:lumMod val="45000"/>
                      <a:lumOff val="55000"/>
                    </a:schemeClr>
                  </a:gs>
                  <a:gs pos="83000">
                    <a:schemeClr val="accent1">
                      <a:lumMod val="45000"/>
                      <a:lumOff val="55000"/>
                    </a:schemeClr>
                  </a:gs>
                  <a:gs pos="100000">
                    <a:schemeClr val="accent1">
                      <a:lumMod val="30000"/>
                      <a:lumOff val="70000"/>
                    </a:schemeClr>
                  </a:gs>
                </a:gsLst>
                <a:lin ang="5400000" scaled="1"/>
              </a:gradFill>
              <a:round/>
            </a:ln>
            <a:effectLst/>
          </c:spPr>
          <c:marker>
            <c:symbol val="dash"/>
            <c:size val="40"/>
            <c:spPr>
              <a:solidFill>
                <a:schemeClr val="tx2">
                  <a:lumMod val="60000"/>
                  <a:lumOff val="40000"/>
                </a:schemeClr>
              </a:solidFill>
              <a:ln w="9525">
                <a:noFill/>
              </a:ln>
              <a:effectLst/>
            </c:spPr>
          </c:marker>
          <c:xVal>
            <c:numRef>
              <c:f>'[PCM_0327_default_eql.xlsb]Net Cost Cap'!$D$7:$D$3158</c:f>
              <c:numCache>
                <c:formatCode>General</c:formatCode>
                <c:ptCount val="3152"/>
                <c:pt idx="0">
                  <c:v>0.5</c:v>
                </c:pt>
                <c:pt idx="1">
                  <c:v>0.5</c:v>
                </c:pt>
                <c:pt idx="2">
                  <c:v>0.5</c:v>
                </c:pt>
                <c:pt idx="3">
                  <c:v>0.5</c:v>
                </c:pt>
                <c:pt idx="4">
                  <c:v>0.5</c:v>
                </c:pt>
                <c:pt idx="5">
                  <c:v>0.5</c:v>
                </c:pt>
                <c:pt idx="6">
                  <c:v>0.5</c:v>
                </c:pt>
                <c:pt idx="7">
                  <c:v>0.5</c:v>
                </c:pt>
                <c:pt idx="8">
                  <c:v>0.5</c:v>
                </c:pt>
                <c:pt idx="9">
                  <c:v>0.5</c:v>
                </c:pt>
                <c:pt idx="10">
                  <c:v>0.5</c:v>
                </c:pt>
                <c:pt idx="11">
                  <c:v>0.5</c:v>
                </c:pt>
                <c:pt idx="12">
                  <c:v>0.5</c:v>
                </c:pt>
                <c:pt idx="13">
                  <c:v>0.5</c:v>
                </c:pt>
                <c:pt idx="14">
                  <c:v>0.5</c:v>
                </c:pt>
                <c:pt idx="15">
                  <c:v>0.5</c:v>
                </c:pt>
                <c:pt idx="16">
                  <c:v>0.5</c:v>
                </c:pt>
                <c:pt idx="17">
                  <c:v>0.5</c:v>
                </c:pt>
                <c:pt idx="18">
                  <c:v>0.5</c:v>
                </c:pt>
                <c:pt idx="19">
                  <c:v>0.5</c:v>
                </c:pt>
                <c:pt idx="20">
                  <c:v>0.5</c:v>
                </c:pt>
                <c:pt idx="21">
                  <c:v>0.5</c:v>
                </c:pt>
                <c:pt idx="22">
                  <c:v>0.5</c:v>
                </c:pt>
                <c:pt idx="23">
                  <c:v>0.5</c:v>
                </c:pt>
                <c:pt idx="24">
                  <c:v>0.5</c:v>
                </c:pt>
                <c:pt idx="25">
                  <c:v>0.5</c:v>
                </c:pt>
                <c:pt idx="26">
                  <c:v>0.5</c:v>
                </c:pt>
                <c:pt idx="27">
                  <c:v>0.5</c:v>
                </c:pt>
                <c:pt idx="28">
                  <c:v>0.5</c:v>
                </c:pt>
                <c:pt idx="29">
                  <c:v>0.5</c:v>
                </c:pt>
                <c:pt idx="30">
                  <c:v>0.5</c:v>
                </c:pt>
                <c:pt idx="31">
                  <c:v>0.5</c:v>
                </c:pt>
                <c:pt idx="32">
                  <c:v>0.5</c:v>
                </c:pt>
                <c:pt idx="33">
                  <c:v>0.5</c:v>
                </c:pt>
                <c:pt idx="34">
                  <c:v>0.5</c:v>
                </c:pt>
                <c:pt idx="35">
                  <c:v>0.5</c:v>
                </c:pt>
                <c:pt idx="36">
                  <c:v>0.5</c:v>
                </c:pt>
                <c:pt idx="37">
                  <c:v>0.5</c:v>
                </c:pt>
                <c:pt idx="38">
                  <c:v>0.5</c:v>
                </c:pt>
                <c:pt idx="39">
                  <c:v>0.5</c:v>
                </c:pt>
                <c:pt idx="40">
                  <c:v>0.5</c:v>
                </c:pt>
                <c:pt idx="41">
                  <c:v>0.5</c:v>
                </c:pt>
                <c:pt idx="42">
                  <c:v>0.5</c:v>
                </c:pt>
                <c:pt idx="43">
                  <c:v>0.5</c:v>
                </c:pt>
                <c:pt idx="44">
                  <c:v>0.5</c:v>
                </c:pt>
                <c:pt idx="45">
                  <c:v>0.5</c:v>
                </c:pt>
                <c:pt idx="46">
                  <c:v>0.5</c:v>
                </c:pt>
                <c:pt idx="47">
                  <c:v>0.5</c:v>
                </c:pt>
                <c:pt idx="48">
                  <c:v>0.5</c:v>
                </c:pt>
                <c:pt idx="49">
                  <c:v>0.5</c:v>
                </c:pt>
                <c:pt idx="50">
                  <c:v>0.5</c:v>
                </c:pt>
                <c:pt idx="51">
                  <c:v>0.5</c:v>
                </c:pt>
                <c:pt idx="52">
                  <c:v>0.5</c:v>
                </c:pt>
                <c:pt idx="53">
                  <c:v>0.5</c:v>
                </c:pt>
                <c:pt idx="54">
                  <c:v>0.5</c:v>
                </c:pt>
                <c:pt idx="55">
                  <c:v>0.5</c:v>
                </c:pt>
                <c:pt idx="56">
                  <c:v>0.5</c:v>
                </c:pt>
                <c:pt idx="57">
                  <c:v>0.5</c:v>
                </c:pt>
                <c:pt idx="58">
                  <c:v>0.5</c:v>
                </c:pt>
                <c:pt idx="59">
                  <c:v>0.5</c:v>
                </c:pt>
                <c:pt idx="60">
                  <c:v>0.5</c:v>
                </c:pt>
                <c:pt idx="61">
                  <c:v>0.5</c:v>
                </c:pt>
                <c:pt idx="62">
                  <c:v>0.5</c:v>
                </c:pt>
                <c:pt idx="63">
                  <c:v>0.5</c:v>
                </c:pt>
                <c:pt idx="64">
                  <c:v>0.5</c:v>
                </c:pt>
                <c:pt idx="65">
                  <c:v>0.5</c:v>
                </c:pt>
                <c:pt idx="66">
                  <c:v>0.5</c:v>
                </c:pt>
                <c:pt idx="67">
                  <c:v>0.5</c:v>
                </c:pt>
                <c:pt idx="68">
                  <c:v>0.5</c:v>
                </c:pt>
                <c:pt idx="69">
                  <c:v>0.5</c:v>
                </c:pt>
                <c:pt idx="70">
                  <c:v>0.5</c:v>
                </c:pt>
                <c:pt idx="71">
                  <c:v>0.5</c:v>
                </c:pt>
                <c:pt idx="72">
                  <c:v>0.5</c:v>
                </c:pt>
                <c:pt idx="73">
                  <c:v>0.5</c:v>
                </c:pt>
                <c:pt idx="74">
                  <c:v>0.5</c:v>
                </c:pt>
                <c:pt idx="75">
                  <c:v>0.5</c:v>
                </c:pt>
                <c:pt idx="76">
                  <c:v>0.5</c:v>
                </c:pt>
                <c:pt idx="77">
                  <c:v>0.5</c:v>
                </c:pt>
                <c:pt idx="78">
                  <c:v>0.5</c:v>
                </c:pt>
                <c:pt idx="79">
                  <c:v>0.5</c:v>
                </c:pt>
                <c:pt idx="80">
                  <c:v>0.5</c:v>
                </c:pt>
                <c:pt idx="81">
                  <c:v>0.5</c:v>
                </c:pt>
                <c:pt idx="82">
                  <c:v>0.5</c:v>
                </c:pt>
                <c:pt idx="83">
                  <c:v>0.5</c:v>
                </c:pt>
                <c:pt idx="84">
                  <c:v>0.5</c:v>
                </c:pt>
                <c:pt idx="85">
                  <c:v>0.5</c:v>
                </c:pt>
                <c:pt idx="86">
                  <c:v>0.5</c:v>
                </c:pt>
                <c:pt idx="87">
                  <c:v>0.5</c:v>
                </c:pt>
                <c:pt idx="88">
                  <c:v>0.5</c:v>
                </c:pt>
                <c:pt idx="89">
                  <c:v>0.5</c:v>
                </c:pt>
                <c:pt idx="90">
                  <c:v>0.5</c:v>
                </c:pt>
                <c:pt idx="91">
                  <c:v>0.5</c:v>
                </c:pt>
                <c:pt idx="92">
                  <c:v>0.5</c:v>
                </c:pt>
                <c:pt idx="93">
                  <c:v>0.5</c:v>
                </c:pt>
                <c:pt idx="94">
                  <c:v>0.5</c:v>
                </c:pt>
                <c:pt idx="95">
                  <c:v>0.5</c:v>
                </c:pt>
                <c:pt idx="96">
                  <c:v>0.5</c:v>
                </c:pt>
                <c:pt idx="97">
                  <c:v>0.5</c:v>
                </c:pt>
                <c:pt idx="98">
                  <c:v>0.5</c:v>
                </c:pt>
                <c:pt idx="99">
                  <c:v>0.5</c:v>
                </c:pt>
                <c:pt idx="100">
                  <c:v>0.5</c:v>
                </c:pt>
                <c:pt idx="101">
                  <c:v>0.5</c:v>
                </c:pt>
                <c:pt idx="102">
                  <c:v>0.5</c:v>
                </c:pt>
                <c:pt idx="103">
                  <c:v>0.5</c:v>
                </c:pt>
                <c:pt idx="104">
                  <c:v>0.5</c:v>
                </c:pt>
                <c:pt idx="105">
                  <c:v>0.5</c:v>
                </c:pt>
                <c:pt idx="106">
                  <c:v>0.5</c:v>
                </c:pt>
                <c:pt idx="107">
                  <c:v>0.5</c:v>
                </c:pt>
                <c:pt idx="108">
                  <c:v>0.5</c:v>
                </c:pt>
                <c:pt idx="109">
                  <c:v>0.5</c:v>
                </c:pt>
                <c:pt idx="110">
                  <c:v>0.5</c:v>
                </c:pt>
                <c:pt idx="111">
                  <c:v>0.5</c:v>
                </c:pt>
                <c:pt idx="112">
                  <c:v>0.5</c:v>
                </c:pt>
                <c:pt idx="113">
                  <c:v>0.5</c:v>
                </c:pt>
                <c:pt idx="114">
                  <c:v>0.5</c:v>
                </c:pt>
                <c:pt idx="115">
                  <c:v>0.5</c:v>
                </c:pt>
                <c:pt idx="116">
                  <c:v>0.5</c:v>
                </c:pt>
                <c:pt idx="117">
                  <c:v>0.5</c:v>
                </c:pt>
                <c:pt idx="118">
                  <c:v>0.5</c:v>
                </c:pt>
                <c:pt idx="119">
                  <c:v>0.5</c:v>
                </c:pt>
                <c:pt idx="120">
                  <c:v>0.5</c:v>
                </c:pt>
                <c:pt idx="121">
                  <c:v>0.5</c:v>
                </c:pt>
                <c:pt idx="122">
                  <c:v>0.5</c:v>
                </c:pt>
                <c:pt idx="123">
                  <c:v>0.5</c:v>
                </c:pt>
                <c:pt idx="124">
                  <c:v>0.5</c:v>
                </c:pt>
                <c:pt idx="125">
                  <c:v>0.5</c:v>
                </c:pt>
                <c:pt idx="126">
                  <c:v>0.5</c:v>
                </c:pt>
                <c:pt idx="127">
                  <c:v>0.5</c:v>
                </c:pt>
                <c:pt idx="128">
                  <c:v>0.5</c:v>
                </c:pt>
                <c:pt idx="129">
                  <c:v>0.5</c:v>
                </c:pt>
                <c:pt idx="130">
                  <c:v>0.5</c:v>
                </c:pt>
                <c:pt idx="131">
                  <c:v>0.5</c:v>
                </c:pt>
                <c:pt idx="132">
                  <c:v>0.5</c:v>
                </c:pt>
                <c:pt idx="133">
                  <c:v>0.5</c:v>
                </c:pt>
                <c:pt idx="134">
                  <c:v>0.5</c:v>
                </c:pt>
                <c:pt idx="135">
                  <c:v>0.5</c:v>
                </c:pt>
                <c:pt idx="136">
                  <c:v>0.5</c:v>
                </c:pt>
                <c:pt idx="137">
                  <c:v>0.5</c:v>
                </c:pt>
                <c:pt idx="138">
                  <c:v>0.5</c:v>
                </c:pt>
                <c:pt idx="139">
                  <c:v>0.5</c:v>
                </c:pt>
                <c:pt idx="140">
                  <c:v>0.5</c:v>
                </c:pt>
                <c:pt idx="141">
                  <c:v>0.5</c:v>
                </c:pt>
                <c:pt idx="142">
                  <c:v>0.5</c:v>
                </c:pt>
                <c:pt idx="143">
                  <c:v>0.5</c:v>
                </c:pt>
                <c:pt idx="144">
                  <c:v>0.5</c:v>
                </c:pt>
                <c:pt idx="145">
                  <c:v>0.5</c:v>
                </c:pt>
                <c:pt idx="146">
                  <c:v>0.5</c:v>
                </c:pt>
                <c:pt idx="147">
                  <c:v>0.5</c:v>
                </c:pt>
                <c:pt idx="148">
                  <c:v>0.5</c:v>
                </c:pt>
                <c:pt idx="149">
                  <c:v>0.5</c:v>
                </c:pt>
                <c:pt idx="150">
                  <c:v>0.5</c:v>
                </c:pt>
                <c:pt idx="151">
                  <c:v>0.5</c:v>
                </c:pt>
                <c:pt idx="152">
                  <c:v>0.5</c:v>
                </c:pt>
                <c:pt idx="153">
                  <c:v>0.5</c:v>
                </c:pt>
                <c:pt idx="154">
                  <c:v>0.5</c:v>
                </c:pt>
                <c:pt idx="155">
                  <c:v>0.5</c:v>
                </c:pt>
                <c:pt idx="156">
                  <c:v>0.5</c:v>
                </c:pt>
                <c:pt idx="157">
                  <c:v>0.5</c:v>
                </c:pt>
                <c:pt idx="158">
                  <c:v>0.5</c:v>
                </c:pt>
                <c:pt idx="159">
                  <c:v>0.5</c:v>
                </c:pt>
                <c:pt idx="160">
                  <c:v>0.5</c:v>
                </c:pt>
                <c:pt idx="161">
                  <c:v>0.5</c:v>
                </c:pt>
                <c:pt idx="162">
                  <c:v>0.5</c:v>
                </c:pt>
                <c:pt idx="163">
                  <c:v>0.5</c:v>
                </c:pt>
                <c:pt idx="164">
                  <c:v>0.5</c:v>
                </c:pt>
                <c:pt idx="165">
                  <c:v>0.5</c:v>
                </c:pt>
                <c:pt idx="166">
                  <c:v>0.5</c:v>
                </c:pt>
                <c:pt idx="167">
                  <c:v>0.5</c:v>
                </c:pt>
                <c:pt idx="168">
                  <c:v>0.5</c:v>
                </c:pt>
                <c:pt idx="169">
                  <c:v>0.5</c:v>
                </c:pt>
                <c:pt idx="170">
                  <c:v>0.5</c:v>
                </c:pt>
                <c:pt idx="171">
                  <c:v>0.5</c:v>
                </c:pt>
                <c:pt idx="172">
                  <c:v>0.5</c:v>
                </c:pt>
                <c:pt idx="173">
                  <c:v>0.5</c:v>
                </c:pt>
                <c:pt idx="174">
                  <c:v>0.5</c:v>
                </c:pt>
                <c:pt idx="175">
                  <c:v>0.5</c:v>
                </c:pt>
                <c:pt idx="176">
                  <c:v>0.5</c:v>
                </c:pt>
                <c:pt idx="177">
                  <c:v>0.5</c:v>
                </c:pt>
                <c:pt idx="178">
                  <c:v>0.5</c:v>
                </c:pt>
                <c:pt idx="179">
                  <c:v>0.5</c:v>
                </c:pt>
                <c:pt idx="180">
                  <c:v>0.5</c:v>
                </c:pt>
                <c:pt idx="181">
                  <c:v>0.5</c:v>
                </c:pt>
                <c:pt idx="182">
                  <c:v>0.5</c:v>
                </c:pt>
                <c:pt idx="183">
                  <c:v>0.5</c:v>
                </c:pt>
                <c:pt idx="184">
                  <c:v>0.5</c:v>
                </c:pt>
                <c:pt idx="185">
                  <c:v>0.5</c:v>
                </c:pt>
                <c:pt idx="186">
                  <c:v>0.5</c:v>
                </c:pt>
                <c:pt idx="187">
                  <c:v>0.5</c:v>
                </c:pt>
                <c:pt idx="188">
                  <c:v>0.5</c:v>
                </c:pt>
                <c:pt idx="189">
                  <c:v>0.5</c:v>
                </c:pt>
                <c:pt idx="190">
                  <c:v>0.5</c:v>
                </c:pt>
                <c:pt idx="191">
                  <c:v>0.5</c:v>
                </c:pt>
                <c:pt idx="192">
                  <c:v>0.5</c:v>
                </c:pt>
                <c:pt idx="193">
                  <c:v>0.5</c:v>
                </c:pt>
                <c:pt idx="194">
                  <c:v>0.5</c:v>
                </c:pt>
                <c:pt idx="195">
                  <c:v>0.5</c:v>
                </c:pt>
                <c:pt idx="196">
                  <c:v>0.5</c:v>
                </c:pt>
                <c:pt idx="197">
                  <c:v>0.5</c:v>
                </c:pt>
                <c:pt idx="198">
                  <c:v>0.5</c:v>
                </c:pt>
                <c:pt idx="199">
                  <c:v>0.5</c:v>
                </c:pt>
                <c:pt idx="200">
                  <c:v>0.5</c:v>
                </c:pt>
                <c:pt idx="201">
                  <c:v>0.5</c:v>
                </c:pt>
                <c:pt idx="202">
                  <c:v>0.5</c:v>
                </c:pt>
                <c:pt idx="203">
                  <c:v>0.5</c:v>
                </c:pt>
                <c:pt idx="204">
                  <c:v>0.5</c:v>
                </c:pt>
                <c:pt idx="205">
                  <c:v>0.5</c:v>
                </c:pt>
                <c:pt idx="206">
                  <c:v>0.5</c:v>
                </c:pt>
                <c:pt idx="207">
                  <c:v>0.5</c:v>
                </c:pt>
                <c:pt idx="208">
                  <c:v>0.5</c:v>
                </c:pt>
                <c:pt idx="209">
                  <c:v>0.5</c:v>
                </c:pt>
                <c:pt idx="210">
                  <c:v>0.5</c:v>
                </c:pt>
                <c:pt idx="211">
                  <c:v>0.5</c:v>
                </c:pt>
                <c:pt idx="212">
                  <c:v>0.5</c:v>
                </c:pt>
                <c:pt idx="213">
                  <c:v>0.5</c:v>
                </c:pt>
                <c:pt idx="214">
                  <c:v>0.5</c:v>
                </c:pt>
                <c:pt idx="215">
                  <c:v>0.5</c:v>
                </c:pt>
                <c:pt idx="216">
                  <c:v>0.5</c:v>
                </c:pt>
                <c:pt idx="217">
                  <c:v>0.5</c:v>
                </c:pt>
                <c:pt idx="218">
                  <c:v>0.5</c:v>
                </c:pt>
                <c:pt idx="219">
                  <c:v>0.5</c:v>
                </c:pt>
                <c:pt idx="220">
                  <c:v>0.5</c:v>
                </c:pt>
                <c:pt idx="221">
                  <c:v>0.5</c:v>
                </c:pt>
                <c:pt idx="222">
                  <c:v>0.5</c:v>
                </c:pt>
                <c:pt idx="223">
                  <c:v>0.5</c:v>
                </c:pt>
                <c:pt idx="224">
                  <c:v>0.5</c:v>
                </c:pt>
                <c:pt idx="225">
                  <c:v>0.5</c:v>
                </c:pt>
                <c:pt idx="226">
                  <c:v>0.5</c:v>
                </c:pt>
                <c:pt idx="227">
                  <c:v>0.5</c:v>
                </c:pt>
                <c:pt idx="228">
                  <c:v>0.5</c:v>
                </c:pt>
                <c:pt idx="229">
                  <c:v>0.5</c:v>
                </c:pt>
                <c:pt idx="230">
                  <c:v>0.5</c:v>
                </c:pt>
                <c:pt idx="231">
                  <c:v>0.5</c:v>
                </c:pt>
                <c:pt idx="232">
                  <c:v>0.5</c:v>
                </c:pt>
                <c:pt idx="233">
                  <c:v>0.5</c:v>
                </c:pt>
                <c:pt idx="234">
                  <c:v>0.5</c:v>
                </c:pt>
                <c:pt idx="235">
                  <c:v>0.5</c:v>
                </c:pt>
                <c:pt idx="236">
                  <c:v>0.5</c:v>
                </c:pt>
                <c:pt idx="237">
                  <c:v>0.5</c:v>
                </c:pt>
                <c:pt idx="238">
                  <c:v>0.5</c:v>
                </c:pt>
                <c:pt idx="239">
                  <c:v>0.5</c:v>
                </c:pt>
                <c:pt idx="240">
                  <c:v>0.5</c:v>
                </c:pt>
                <c:pt idx="241">
                  <c:v>0.5</c:v>
                </c:pt>
                <c:pt idx="242">
                  <c:v>0.5</c:v>
                </c:pt>
                <c:pt idx="243">
                  <c:v>0.5</c:v>
                </c:pt>
                <c:pt idx="244">
                  <c:v>0.5</c:v>
                </c:pt>
                <c:pt idx="245">
                  <c:v>0.5</c:v>
                </c:pt>
                <c:pt idx="246">
                  <c:v>0.5</c:v>
                </c:pt>
                <c:pt idx="247">
                  <c:v>0.5</c:v>
                </c:pt>
                <c:pt idx="248">
                  <c:v>0.5</c:v>
                </c:pt>
                <c:pt idx="249">
                  <c:v>0.5</c:v>
                </c:pt>
                <c:pt idx="250">
                  <c:v>0.5</c:v>
                </c:pt>
                <c:pt idx="251">
                  <c:v>0.5</c:v>
                </c:pt>
                <c:pt idx="252">
                  <c:v>0.5</c:v>
                </c:pt>
                <c:pt idx="253">
                  <c:v>0.5</c:v>
                </c:pt>
                <c:pt idx="254">
                  <c:v>0.5</c:v>
                </c:pt>
                <c:pt idx="255">
                  <c:v>0.5</c:v>
                </c:pt>
                <c:pt idx="256">
                  <c:v>0.5</c:v>
                </c:pt>
                <c:pt idx="257">
                  <c:v>0.5</c:v>
                </c:pt>
                <c:pt idx="258">
                  <c:v>0.5</c:v>
                </c:pt>
                <c:pt idx="259">
                  <c:v>0.5</c:v>
                </c:pt>
                <c:pt idx="260">
                  <c:v>0.5</c:v>
                </c:pt>
                <c:pt idx="261">
                  <c:v>0.5</c:v>
                </c:pt>
                <c:pt idx="262">
                  <c:v>0.5</c:v>
                </c:pt>
                <c:pt idx="263">
                  <c:v>0.5</c:v>
                </c:pt>
                <c:pt idx="264">
                  <c:v>0.5</c:v>
                </c:pt>
                <c:pt idx="265">
                  <c:v>0.5</c:v>
                </c:pt>
                <c:pt idx="266">
                  <c:v>0.5</c:v>
                </c:pt>
                <c:pt idx="267">
                  <c:v>0.5</c:v>
                </c:pt>
                <c:pt idx="268">
                  <c:v>0.5</c:v>
                </c:pt>
                <c:pt idx="269">
                  <c:v>0.5</c:v>
                </c:pt>
                <c:pt idx="270">
                  <c:v>0.5</c:v>
                </c:pt>
                <c:pt idx="271">
                  <c:v>0.5</c:v>
                </c:pt>
                <c:pt idx="272">
                  <c:v>0.5</c:v>
                </c:pt>
                <c:pt idx="273">
                  <c:v>0.5</c:v>
                </c:pt>
                <c:pt idx="274">
                  <c:v>0.5</c:v>
                </c:pt>
                <c:pt idx="275">
                  <c:v>0.5</c:v>
                </c:pt>
                <c:pt idx="276">
                  <c:v>0.5</c:v>
                </c:pt>
                <c:pt idx="277">
                  <c:v>0.5</c:v>
                </c:pt>
                <c:pt idx="278">
                  <c:v>0.5</c:v>
                </c:pt>
                <c:pt idx="279">
                  <c:v>0.5</c:v>
                </c:pt>
                <c:pt idx="280">
                  <c:v>0.5</c:v>
                </c:pt>
                <c:pt idx="281">
                  <c:v>0.5</c:v>
                </c:pt>
                <c:pt idx="282">
                  <c:v>0.5</c:v>
                </c:pt>
                <c:pt idx="283">
                  <c:v>0.5</c:v>
                </c:pt>
                <c:pt idx="284">
                  <c:v>0.5</c:v>
                </c:pt>
                <c:pt idx="285">
                  <c:v>0.5</c:v>
                </c:pt>
                <c:pt idx="286">
                  <c:v>0.5</c:v>
                </c:pt>
                <c:pt idx="287">
                  <c:v>0.5</c:v>
                </c:pt>
                <c:pt idx="288">
                  <c:v>0.5</c:v>
                </c:pt>
                <c:pt idx="289">
                  <c:v>0.5</c:v>
                </c:pt>
                <c:pt idx="290">
                  <c:v>0.5</c:v>
                </c:pt>
                <c:pt idx="291">
                  <c:v>0.5</c:v>
                </c:pt>
                <c:pt idx="292">
                  <c:v>0.5</c:v>
                </c:pt>
                <c:pt idx="293">
                  <c:v>0.5</c:v>
                </c:pt>
                <c:pt idx="294">
                  <c:v>0.5</c:v>
                </c:pt>
                <c:pt idx="295">
                  <c:v>0.5</c:v>
                </c:pt>
                <c:pt idx="296">
                  <c:v>0.5</c:v>
                </c:pt>
                <c:pt idx="297">
                  <c:v>0.5</c:v>
                </c:pt>
                <c:pt idx="298">
                  <c:v>0.5</c:v>
                </c:pt>
                <c:pt idx="299">
                  <c:v>0.5</c:v>
                </c:pt>
                <c:pt idx="300">
                  <c:v>0.5</c:v>
                </c:pt>
                <c:pt idx="301">
                  <c:v>0.5</c:v>
                </c:pt>
                <c:pt idx="302">
                  <c:v>0.5</c:v>
                </c:pt>
                <c:pt idx="303">
                  <c:v>0.5</c:v>
                </c:pt>
                <c:pt idx="304">
                  <c:v>0.5</c:v>
                </c:pt>
                <c:pt idx="305">
                  <c:v>0.5</c:v>
                </c:pt>
                <c:pt idx="306">
                  <c:v>0.5</c:v>
                </c:pt>
                <c:pt idx="307">
                  <c:v>0.5</c:v>
                </c:pt>
                <c:pt idx="308">
                  <c:v>0.5</c:v>
                </c:pt>
                <c:pt idx="309">
                  <c:v>0.5</c:v>
                </c:pt>
                <c:pt idx="310">
                  <c:v>0.5</c:v>
                </c:pt>
                <c:pt idx="311">
                  <c:v>0.5</c:v>
                </c:pt>
                <c:pt idx="312">
                  <c:v>0.5</c:v>
                </c:pt>
                <c:pt idx="313">
                  <c:v>0.5</c:v>
                </c:pt>
                <c:pt idx="314">
                  <c:v>0.5</c:v>
                </c:pt>
                <c:pt idx="315">
                  <c:v>0.5</c:v>
                </c:pt>
                <c:pt idx="316">
                  <c:v>0.5</c:v>
                </c:pt>
                <c:pt idx="317">
                  <c:v>0.5</c:v>
                </c:pt>
                <c:pt idx="318">
                  <c:v>0.5</c:v>
                </c:pt>
                <c:pt idx="319">
                  <c:v>0.5</c:v>
                </c:pt>
                <c:pt idx="320">
                  <c:v>0.5</c:v>
                </c:pt>
                <c:pt idx="321">
                  <c:v>0.5</c:v>
                </c:pt>
                <c:pt idx="322">
                  <c:v>0.5</c:v>
                </c:pt>
                <c:pt idx="323">
                  <c:v>0.5</c:v>
                </c:pt>
                <c:pt idx="324">
                  <c:v>0.5</c:v>
                </c:pt>
                <c:pt idx="325">
                  <c:v>0.5</c:v>
                </c:pt>
                <c:pt idx="326">
                  <c:v>0.5</c:v>
                </c:pt>
                <c:pt idx="327">
                  <c:v>0.5</c:v>
                </c:pt>
                <c:pt idx="328">
                  <c:v>0.5</c:v>
                </c:pt>
                <c:pt idx="329">
                  <c:v>0.5</c:v>
                </c:pt>
                <c:pt idx="330">
                  <c:v>0.5</c:v>
                </c:pt>
                <c:pt idx="331">
                  <c:v>0.5</c:v>
                </c:pt>
                <c:pt idx="332">
                  <c:v>0.5</c:v>
                </c:pt>
                <c:pt idx="333">
                  <c:v>0.5</c:v>
                </c:pt>
                <c:pt idx="334">
                  <c:v>0.5</c:v>
                </c:pt>
                <c:pt idx="335">
                  <c:v>0.5</c:v>
                </c:pt>
                <c:pt idx="336">
                  <c:v>0.5</c:v>
                </c:pt>
                <c:pt idx="337">
                  <c:v>0.5</c:v>
                </c:pt>
                <c:pt idx="338">
                  <c:v>0.5</c:v>
                </c:pt>
                <c:pt idx="339">
                  <c:v>0.5</c:v>
                </c:pt>
                <c:pt idx="340">
                  <c:v>0.5</c:v>
                </c:pt>
                <c:pt idx="341">
                  <c:v>0.5</c:v>
                </c:pt>
                <c:pt idx="342">
                  <c:v>0.5</c:v>
                </c:pt>
                <c:pt idx="343">
                  <c:v>0.5</c:v>
                </c:pt>
                <c:pt idx="344">
                  <c:v>0.5</c:v>
                </c:pt>
                <c:pt idx="345">
                  <c:v>0.5</c:v>
                </c:pt>
                <c:pt idx="346">
                  <c:v>0.5</c:v>
                </c:pt>
                <c:pt idx="347">
                  <c:v>0.5</c:v>
                </c:pt>
                <c:pt idx="348">
                  <c:v>0.5</c:v>
                </c:pt>
                <c:pt idx="349">
                  <c:v>0.5</c:v>
                </c:pt>
                <c:pt idx="350">
                  <c:v>0.5</c:v>
                </c:pt>
                <c:pt idx="351">
                  <c:v>0.5</c:v>
                </c:pt>
                <c:pt idx="352">
                  <c:v>0.5</c:v>
                </c:pt>
                <c:pt idx="353">
                  <c:v>0.5</c:v>
                </c:pt>
                <c:pt idx="354">
                  <c:v>0.5</c:v>
                </c:pt>
                <c:pt idx="355">
                  <c:v>0.5</c:v>
                </c:pt>
                <c:pt idx="356">
                  <c:v>0.5</c:v>
                </c:pt>
                <c:pt idx="357">
                  <c:v>0.5</c:v>
                </c:pt>
                <c:pt idx="358">
                  <c:v>0.5</c:v>
                </c:pt>
                <c:pt idx="359">
                  <c:v>0.5</c:v>
                </c:pt>
                <c:pt idx="360">
                  <c:v>0.5</c:v>
                </c:pt>
                <c:pt idx="361">
                  <c:v>0.5</c:v>
                </c:pt>
                <c:pt idx="362">
                  <c:v>0.5</c:v>
                </c:pt>
                <c:pt idx="363">
                  <c:v>0.5</c:v>
                </c:pt>
                <c:pt idx="364">
                  <c:v>0.5</c:v>
                </c:pt>
                <c:pt idx="365">
                  <c:v>0.5</c:v>
                </c:pt>
                <c:pt idx="366">
                  <c:v>0.5</c:v>
                </c:pt>
                <c:pt idx="367">
                  <c:v>0.5</c:v>
                </c:pt>
                <c:pt idx="368">
                  <c:v>0.5</c:v>
                </c:pt>
                <c:pt idx="369">
                  <c:v>0.5</c:v>
                </c:pt>
                <c:pt idx="370">
                  <c:v>0.5</c:v>
                </c:pt>
                <c:pt idx="371">
                  <c:v>0.5</c:v>
                </c:pt>
                <c:pt idx="372">
                  <c:v>0.5</c:v>
                </c:pt>
                <c:pt idx="373">
                  <c:v>0.5</c:v>
                </c:pt>
                <c:pt idx="374">
                  <c:v>0.5</c:v>
                </c:pt>
                <c:pt idx="375">
                  <c:v>0.5</c:v>
                </c:pt>
                <c:pt idx="376">
                  <c:v>0.5</c:v>
                </c:pt>
                <c:pt idx="377">
                  <c:v>0.5</c:v>
                </c:pt>
                <c:pt idx="378">
                  <c:v>0.5</c:v>
                </c:pt>
                <c:pt idx="379">
                  <c:v>0.5</c:v>
                </c:pt>
                <c:pt idx="380">
                  <c:v>0.5</c:v>
                </c:pt>
                <c:pt idx="381">
                  <c:v>0.5</c:v>
                </c:pt>
                <c:pt idx="382">
                  <c:v>0.5</c:v>
                </c:pt>
                <c:pt idx="383">
                  <c:v>0.5</c:v>
                </c:pt>
                <c:pt idx="384">
                  <c:v>0.5</c:v>
                </c:pt>
                <c:pt idx="385">
                  <c:v>0.5</c:v>
                </c:pt>
                <c:pt idx="386">
                  <c:v>0.5</c:v>
                </c:pt>
                <c:pt idx="387">
                  <c:v>0.5</c:v>
                </c:pt>
                <c:pt idx="388">
                  <c:v>0.5</c:v>
                </c:pt>
                <c:pt idx="389">
                  <c:v>0.5</c:v>
                </c:pt>
                <c:pt idx="390">
                  <c:v>0.5</c:v>
                </c:pt>
                <c:pt idx="391">
                  <c:v>0.5</c:v>
                </c:pt>
                <c:pt idx="392">
                  <c:v>0.5</c:v>
                </c:pt>
                <c:pt idx="393">
                  <c:v>0.5</c:v>
                </c:pt>
                <c:pt idx="394">
                  <c:v>0.5</c:v>
                </c:pt>
                <c:pt idx="395">
                  <c:v>0.5</c:v>
                </c:pt>
                <c:pt idx="396">
                  <c:v>0.5</c:v>
                </c:pt>
                <c:pt idx="397">
                  <c:v>0.5</c:v>
                </c:pt>
                <c:pt idx="398">
                  <c:v>0.5</c:v>
                </c:pt>
                <c:pt idx="399">
                  <c:v>0.5</c:v>
                </c:pt>
                <c:pt idx="400">
                  <c:v>0.5</c:v>
                </c:pt>
                <c:pt idx="401">
                  <c:v>0.5</c:v>
                </c:pt>
                <c:pt idx="402">
                  <c:v>0.5</c:v>
                </c:pt>
                <c:pt idx="403">
                  <c:v>0.5</c:v>
                </c:pt>
                <c:pt idx="404">
                  <c:v>0.5</c:v>
                </c:pt>
                <c:pt idx="405">
                  <c:v>0.5</c:v>
                </c:pt>
                <c:pt idx="406">
                  <c:v>0.5</c:v>
                </c:pt>
                <c:pt idx="407">
                  <c:v>0.5</c:v>
                </c:pt>
                <c:pt idx="408">
                  <c:v>0.5</c:v>
                </c:pt>
                <c:pt idx="409">
                  <c:v>0.5</c:v>
                </c:pt>
                <c:pt idx="410">
                  <c:v>0.5</c:v>
                </c:pt>
                <c:pt idx="411">
                  <c:v>0.5</c:v>
                </c:pt>
                <c:pt idx="412">
                  <c:v>0.5</c:v>
                </c:pt>
                <c:pt idx="413">
                  <c:v>0.5</c:v>
                </c:pt>
                <c:pt idx="414">
                  <c:v>0.5</c:v>
                </c:pt>
                <c:pt idx="415">
                  <c:v>0.5</c:v>
                </c:pt>
                <c:pt idx="416">
                  <c:v>0.5</c:v>
                </c:pt>
                <c:pt idx="417">
                  <c:v>0.5</c:v>
                </c:pt>
                <c:pt idx="418">
                  <c:v>0.5</c:v>
                </c:pt>
                <c:pt idx="419">
                  <c:v>0.5</c:v>
                </c:pt>
                <c:pt idx="420">
                  <c:v>0.5</c:v>
                </c:pt>
                <c:pt idx="421">
                  <c:v>0.5</c:v>
                </c:pt>
                <c:pt idx="422">
                  <c:v>0.5</c:v>
                </c:pt>
                <c:pt idx="423">
                  <c:v>0.5</c:v>
                </c:pt>
                <c:pt idx="424">
                  <c:v>0.5</c:v>
                </c:pt>
                <c:pt idx="425">
                  <c:v>0.5</c:v>
                </c:pt>
                <c:pt idx="426">
                  <c:v>0.5</c:v>
                </c:pt>
                <c:pt idx="427">
                  <c:v>0.5</c:v>
                </c:pt>
                <c:pt idx="428">
                  <c:v>0.5</c:v>
                </c:pt>
                <c:pt idx="429">
                  <c:v>0.5</c:v>
                </c:pt>
                <c:pt idx="430">
                  <c:v>0.5</c:v>
                </c:pt>
                <c:pt idx="431">
                  <c:v>0.5</c:v>
                </c:pt>
                <c:pt idx="432">
                  <c:v>0.5</c:v>
                </c:pt>
                <c:pt idx="433">
                  <c:v>0.5</c:v>
                </c:pt>
                <c:pt idx="434">
                  <c:v>0.5</c:v>
                </c:pt>
                <c:pt idx="435">
                  <c:v>0.5</c:v>
                </c:pt>
                <c:pt idx="436">
                  <c:v>0.5</c:v>
                </c:pt>
                <c:pt idx="437">
                  <c:v>0.5</c:v>
                </c:pt>
                <c:pt idx="438">
                  <c:v>0.5</c:v>
                </c:pt>
                <c:pt idx="439">
                  <c:v>0.5</c:v>
                </c:pt>
                <c:pt idx="440">
                  <c:v>0.5</c:v>
                </c:pt>
                <c:pt idx="441">
                  <c:v>0.5</c:v>
                </c:pt>
                <c:pt idx="442">
                  <c:v>0.5</c:v>
                </c:pt>
                <c:pt idx="443">
                  <c:v>0.5</c:v>
                </c:pt>
                <c:pt idx="444">
                  <c:v>0.5</c:v>
                </c:pt>
                <c:pt idx="445">
                  <c:v>0.5</c:v>
                </c:pt>
                <c:pt idx="446">
                  <c:v>0.5</c:v>
                </c:pt>
                <c:pt idx="447">
                  <c:v>0.5</c:v>
                </c:pt>
                <c:pt idx="448">
                  <c:v>0.5</c:v>
                </c:pt>
                <c:pt idx="449">
                  <c:v>0.5</c:v>
                </c:pt>
                <c:pt idx="450">
                  <c:v>0.5</c:v>
                </c:pt>
                <c:pt idx="451">
                  <c:v>0.5</c:v>
                </c:pt>
                <c:pt idx="452">
                  <c:v>0.5</c:v>
                </c:pt>
                <c:pt idx="453">
                  <c:v>0.5</c:v>
                </c:pt>
                <c:pt idx="454">
                  <c:v>0.5</c:v>
                </c:pt>
                <c:pt idx="455">
                  <c:v>0.5</c:v>
                </c:pt>
                <c:pt idx="456">
                  <c:v>0.5</c:v>
                </c:pt>
                <c:pt idx="457">
                  <c:v>0.5</c:v>
                </c:pt>
                <c:pt idx="458">
                  <c:v>0.5</c:v>
                </c:pt>
                <c:pt idx="459">
                  <c:v>0.5</c:v>
                </c:pt>
                <c:pt idx="460">
                  <c:v>0.5</c:v>
                </c:pt>
                <c:pt idx="461">
                  <c:v>0.5</c:v>
                </c:pt>
                <c:pt idx="462">
                  <c:v>0.5</c:v>
                </c:pt>
                <c:pt idx="463">
                  <c:v>0.5</c:v>
                </c:pt>
                <c:pt idx="464">
                  <c:v>0.5</c:v>
                </c:pt>
                <c:pt idx="465">
                  <c:v>0.5</c:v>
                </c:pt>
                <c:pt idx="466">
                  <c:v>0.5</c:v>
                </c:pt>
                <c:pt idx="467">
                  <c:v>0.5</c:v>
                </c:pt>
                <c:pt idx="468">
                  <c:v>0.5</c:v>
                </c:pt>
                <c:pt idx="469">
                  <c:v>0.5</c:v>
                </c:pt>
                <c:pt idx="470">
                  <c:v>0.5</c:v>
                </c:pt>
                <c:pt idx="471">
                  <c:v>0.5</c:v>
                </c:pt>
                <c:pt idx="472">
                  <c:v>0.5</c:v>
                </c:pt>
                <c:pt idx="473">
                  <c:v>0.5</c:v>
                </c:pt>
                <c:pt idx="474">
                  <c:v>0.5</c:v>
                </c:pt>
                <c:pt idx="475">
                  <c:v>0.5</c:v>
                </c:pt>
                <c:pt idx="476">
                  <c:v>0.5</c:v>
                </c:pt>
                <c:pt idx="477">
                  <c:v>0.5</c:v>
                </c:pt>
                <c:pt idx="478">
                  <c:v>0.5</c:v>
                </c:pt>
                <c:pt idx="479">
                  <c:v>0.5</c:v>
                </c:pt>
                <c:pt idx="480">
                  <c:v>0.5</c:v>
                </c:pt>
                <c:pt idx="481">
                  <c:v>0.5</c:v>
                </c:pt>
                <c:pt idx="482">
                  <c:v>0.5</c:v>
                </c:pt>
                <c:pt idx="483">
                  <c:v>0.5</c:v>
                </c:pt>
                <c:pt idx="484">
                  <c:v>0.5</c:v>
                </c:pt>
                <c:pt idx="485">
                  <c:v>0.5</c:v>
                </c:pt>
                <c:pt idx="486">
                  <c:v>0.5</c:v>
                </c:pt>
                <c:pt idx="487">
                  <c:v>0.5</c:v>
                </c:pt>
                <c:pt idx="488">
                  <c:v>0.5</c:v>
                </c:pt>
                <c:pt idx="489">
                  <c:v>0.5</c:v>
                </c:pt>
                <c:pt idx="490">
                  <c:v>0.5</c:v>
                </c:pt>
                <c:pt idx="491">
                  <c:v>0.5</c:v>
                </c:pt>
                <c:pt idx="492">
                  <c:v>0.5</c:v>
                </c:pt>
                <c:pt idx="493">
                  <c:v>0.5</c:v>
                </c:pt>
                <c:pt idx="494">
                  <c:v>0.5</c:v>
                </c:pt>
                <c:pt idx="495">
                  <c:v>0.5</c:v>
                </c:pt>
                <c:pt idx="496">
                  <c:v>0.5</c:v>
                </c:pt>
                <c:pt idx="497">
                  <c:v>0.5</c:v>
                </c:pt>
                <c:pt idx="498">
                  <c:v>0.5</c:v>
                </c:pt>
                <c:pt idx="499">
                  <c:v>0.5</c:v>
                </c:pt>
                <c:pt idx="500">
                  <c:v>0.5</c:v>
                </c:pt>
                <c:pt idx="501">
                  <c:v>0.5</c:v>
                </c:pt>
                <c:pt idx="502">
                  <c:v>0.5</c:v>
                </c:pt>
                <c:pt idx="503">
                  <c:v>0.5</c:v>
                </c:pt>
                <c:pt idx="504">
                  <c:v>0.5</c:v>
                </c:pt>
                <c:pt idx="505">
                  <c:v>0.5</c:v>
                </c:pt>
                <c:pt idx="506">
                  <c:v>0.5</c:v>
                </c:pt>
                <c:pt idx="507">
                  <c:v>0.5</c:v>
                </c:pt>
                <c:pt idx="508">
                  <c:v>0.5</c:v>
                </c:pt>
                <c:pt idx="509">
                  <c:v>0.5</c:v>
                </c:pt>
                <c:pt idx="510">
                  <c:v>0.5</c:v>
                </c:pt>
                <c:pt idx="511">
                  <c:v>0.5</c:v>
                </c:pt>
                <c:pt idx="512">
                  <c:v>0.5</c:v>
                </c:pt>
                <c:pt idx="513">
                  <c:v>0.5</c:v>
                </c:pt>
                <c:pt idx="514">
                  <c:v>0.5</c:v>
                </c:pt>
                <c:pt idx="515">
                  <c:v>0.5</c:v>
                </c:pt>
                <c:pt idx="516">
                  <c:v>0.5</c:v>
                </c:pt>
                <c:pt idx="517">
                  <c:v>0.5</c:v>
                </c:pt>
                <c:pt idx="518">
                  <c:v>0.5</c:v>
                </c:pt>
                <c:pt idx="519">
                  <c:v>0.5</c:v>
                </c:pt>
                <c:pt idx="520">
                  <c:v>0.5</c:v>
                </c:pt>
                <c:pt idx="521">
                  <c:v>0.5</c:v>
                </c:pt>
                <c:pt idx="522">
                  <c:v>0.5</c:v>
                </c:pt>
                <c:pt idx="523">
                  <c:v>0.5</c:v>
                </c:pt>
                <c:pt idx="524">
                  <c:v>0.5</c:v>
                </c:pt>
                <c:pt idx="525">
                  <c:v>0.5</c:v>
                </c:pt>
                <c:pt idx="526">
                  <c:v>0.5</c:v>
                </c:pt>
                <c:pt idx="527">
                  <c:v>0.5</c:v>
                </c:pt>
                <c:pt idx="528">
                  <c:v>0.5</c:v>
                </c:pt>
                <c:pt idx="529">
                  <c:v>0.5</c:v>
                </c:pt>
                <c:pt idx="530">
                  <c:v>0.5</c:v>
                </c:pt>
                <c:pt idx="531">
                  <c:v>0.5</c:v>
                </c:pt>
                <c:pt idx="532">
                  <c:v>0.5</c:v>
                </c:pt>
                <c:pt idx="533">
                  <c:v>0.5</c:v>
                </c:pt>
                <c:pt idx="534">
                  <c:v>0.5</c:v>
                </c:pt>
                <c:pt idx="535">
                  <c:v>0.5</c:v>
                </c:pt>
                <c:pt idx="536">
                  <c:v>0.5</c:v>
                </c:pt>
                <c:pt idx="537">
                  <c:v>0.5</c:v>
                </c:pt>
                <c:pt idx="538">
                  <c:v>0.5</c:v>
                </c:pt>
                <c:pt idx="539">
                  <c:v>0.5</c:v>
                </c:pt>
                <c:pt idx="540">
                  <c:v>0.5</c:v>
                </c:pt>
                <c:pt idx="541">
                  <c:v>0.5</c:v>
                </c:pt>
                <c:pt idx="542">
                  <c:v>0.5</c:v>
                </c:pt>
                <c:pt idx="543">
                  <c:v>0.5</c:v>
                </c:pt>
                <c:pt idx="544">
                  <c:v>0.5</c:v>
                </c:pt>
                <c:pt idx="545">
                  <c:v>0.5</c:v>
                </c:pt>
                <c:pt idx="546">
                  <c:v>0.5</c:v>
                </c:pt>
                <c:pt idx="547">
                  <c:v>0.5</c:v>
                </c:pt>
                <c:pt idx="548">
                  <c:v>0.5</c:v>
                </c:pt>
                <c:pt idx="549">
                  <c:v>0.5</c:v>
                </c:pt>
                <c:pt idx="550">
                  <c:v>0.5</c:v>
                </c:pt>
                <c:pt idx="551">
                  <c:v>0.5</c:v>
                </c:pt>
                <c:pt idx="552">
                  <c:v>0.5</c:v>
                </c:pt>
                <c:pt idx="553">
                  <c:v>0.5</c:v>
                </c:pt>
                <c:pt idx="554">
                  <c:v>0.5</c:v>
                </c:pt>
                <c:pt idx="555">
                  <c:v>0.5</c:v>
                </c:pt>
                <c:pt idx="556">
                  <c:v>0.5</c:v>
                </c:pt>
                <c:pt idx="557">
                  <c:v>0.5</c:v>
                </c:pt>
                <c:pt idx="558">
                  <c:v>0.5</c:v>
                </c:pt>
                <c:pt idx="559">
                  <c:v>0.5</c:v>
                </c:pt>
                <c:pt idx="560">
                  <c:v>0.5</c:v>
                </c:pt>
                <c:pt idx="561">
                  <c:v>0.5</c:v>
                </c:pt>
                <c:pt idx="562">
                  <c:v>0.5</c:v>
                </c:pt>
                <c:pt idx="563">
                  <c:v>0.5</c:v>
                </c:pt>
                <c:pt idx="564">
                  <c:v>0.5</c:v>
                </c:pt>
                <c:pt idx="565">
                  <c:v>0.5</c:v>
                </c:pt>
                <c:pt idx="566">
                  <c:v>0.5</c:v>
                </c:pt>
                <c:pt idx="567">
                  <c:v>0.5</c:v>
                </c:pt>
                <c:pt idx="568">
                  <c:v>0.5</c:v>
                </c:pt>
                <c:pt idx="569">
                  <c:v>0.5</c:v>
                </c:pt>
                <c:pt idx="570">
                  <c:v>0.5</c:v>
                </c:pt>
                <c:pt idx="571">
                  <c:v>0.5</c:v>
                </c:pt>
                <c:pt idx="572">
                  <c:v>0.5</c:v>
                </c:pt>
                <c:pt idx="573">
                  <c:v>0.5</c:v>
                </c:pt>
                <c:pt idx="574">
                  <c:v>0.5</c:v>
                </c:pt>
                <c:pt idx="575">
                  <c:v>0.5</c:v>
                </c:pt>
                <c:pt idx="576">
                  <c:v>0.5</c:v>
                </c:pt>
                <c:pt idx="577">
                  <c:v>0.5</c:v>
                </c:pt>
                <c:pt idx="578">
                  <c:v>0.5</c:v>
                </c:pt>
                <c:pt idx="579">
                  <c:v>0.5</c:v>
                </c:pt>
                <c:pt idx="580">
                  <c:v>0.5</c:v>
                </c:pt>
                <c:pt idx="581">
                  <c:v>0.5</c:v>
                </c:pt>
                <c:pt idx="582">
                  <c:v>0.5</c:v>
                </c:pt>
                <c:pt idx="583">
                  <c:v>0.5</c:v>
                </c:pt>
                <c:pt idx="584">
                  <c:v>0.5</c:v>
                </c:pt>
                <c:pt idx="585">
                  <c:v>0.5</c:v>
                </c:pt>
                <c:pt idx="586">
                  <c:v>0.5</c:v>
                </c:pt>
                <c:pt idx="587">
                  <c:v>0.5</c:v>
                </c:pt>
                <c:pt idx="588">
                  <c:v>0.5</c:v>
                </c:pt>
                <c:pt idx="589">
                  <c:v>0.5</c:v>
                </c:pt>
                <c:pt idx="590">
                  <c:v>0.5</c:v>
                </c:pt>
                <c:pt idx="591">
                  <c:v>0.5</c:v>
                </c:pt>
                <c:pt idx="592">
                  <c:v>0.5</c:v>
                </c:pt>
                <c:pt idx="593">
                  <c:v>0.5</c:v>
                </c:pt>
                <c:pt idx="594">
                  <c:v>0.5</c:v>
                </c:pt>
                <c:pt idx="595">
                  <c:v>0.5</c:v>
                </c:pt>
                <c:pt idx="596">
                  <c:v>0.5</c:v>
                </c:pt>
                <c:pt idx="597">
                  <c:v>0.5</c:v>
                </c:pt>
                <c:pt idx="598">
                  <c:v>0.5</c:v>
                </c:pt>
                <c:pt idx="599">
                  <c:v>0.5</c:v>
                </c:pt>
                <c:pt idx="600">
                  <c:v>0.5</c:v>
                </c:pt>
                <c:pt idx="601">
                  <c:v>0.5</c:v>
                </c:pt>
                <c:pt idx="602">
                  <c:v>0.5</c:v>
                </c:pt>
                <c:pt idx="603">
                  <c:v>0.5</c:v>
                </c:pt>
                <c:pt idx="604">
                  <c:v>0.5</c:v>
                </c:pt>
                <c:pt idx="605">
                  <c:v>0.5</c:v>
                </c:pt>
                <c:pt idx="606">
                  <c:v>0.5</c:v>
                </c:pt>
                <c:pt idx="607">
                  <c:v>0.5</c:v>
                </c:pt>
                <c:pt idx="608">
                  <c:v>0.5</c:v>
                </c:pt>
                <c:pt idx="609">
                  <c:v>0.5</c:v>
                </c:pt>
                <c:pt idx="610">
                  <c:v>0.5</c:v>
                </c:pt>
                <c:pt idx="611">
                  <c:v>0.5</c:v>
                </c:pt>
                <c:pt idx="612">
                  <c:v>0.5</c:v>
                </c:pt>
                <c:pt idx="613">
                  <c:v>0.5</c:v>
                </c:pt>
                <c:pt idx="614">
                  <c:v>0.5</c:v>
                </c:pt>
                <c:pt idx="615">
                  <c:v>0.5</c:v>
                </c:pt>
                <c:pt idx="616">
                  <c:v>0.5</c:v>
                </c:pt>
                <c:pt idx="617">
                  <c:v>0.5</c:v>
                </c:pt>
                <c:pt idx="618">
                  <c:v>0.5</c:v>
                </c:pt>
                <c:pt idx="619">
                  <c:v>0.5</c:v>
                </c:pt>
                <c:pt idx="620">
                  <c:v>0.5</c:v>
                </c:pt>
                <c:pt idx="621">
                  <c:v>0.5</c:v>
                </c:pt>
                <c:pt idx="622">
                  <c:v>0.5</c:v>
                </c:pt>
                <c:pt idx="623">
                  <c:v>0.5</c:v>
                </c:pt>
                <c:pt idx="624">
                  <c:v>0.5</c:v>
                </c:pt>
                <c:pt idx="625">
                  <c:v>0.5</c:v>
                </c:pt>
                <c:pt idx="626">
                  <c:v>0.5</c:v>
                </c:pt>
                <c:pt idx="627">
                  <c:v>0.5</c:v>
                </c:pt>
                <c:pt idx="628">
                  <c:v>0.5</c:v>
                </c:pt>
                <c:pt idx="629">
                  <c:v>0.5</c:v>
                </c:pt>
                <c:pt idx="630">
                  <c:v>0.5</c:v>
                </c:pt>
                <c:pt idx="631">
                  <c:v>0.5</c:v>
                </c:pt>
                <c:pt idx="632">
                  <c:v>0.5</c:v>
                </c:pt>
                <c:pt idx="633">
                  <c:v>0.5</c:v>
                </c:pt>
                <c:pt idx="634">
                  <c:v>0.5</c:v>
                </c:pt>
                <c:pt idx="635">
                  <c:v>0.5</c:v>
                </c:pt>
                <c:pt idx="636">
                  <c:v>0.5</c:v>
                </c:pt>
                <c:pt idx="637">
                  <c:v>0.5</c:v>
                </c:pt>
                <c:pt idx="638">
                  <c:v>0.5</c:v>
                </c:pt>
                <c:pt idx="639">
                  <c:v>0.5</c:v>
                </c:pt>
                <c:pt idx="640">
                  <c:v>0.5</c:v>
                </c:pt>
                <c:pt idx="641">
                  <c:v>0.5</c:v>
                </c:pt>
                <c:pt idx="642">
                  <c:v>0.5</c:v>
                </c:pt>
                <c:pt idx="643">
                  <c:v>0.5</c:v>
                </c:pt>
                <c:pt idx="644">
                  <c:v>0.5</c:v>
                </c:pt>
                <c:pt idx="645">
                  <c:v>0.5</c:v>
                </c:pt>
                <c:pt idx="646">
                  <c:v>0.5</c:v>
                </c:pt>
                <c:pt idx="647">
                  <c:v>0.5</c:v>
                </c:pt>
                <c:pt idx="648">
                  <c:v>0.5</c:v>
                </c:pt>
                <c:pt idx="649">
                  <c:v>0.5</c:v>
                </c:pt>
                <c:pt idx="650">
                  <c:v>0.5</c:v>
                </c:pt>
                <c:pt idx="651">
                  <c:v>0.5</c:v>
                </c:pt>
                <c:pt idx="652">
                  <c:v>0.5</c:v>
                </c:pt>
                <c:pt idx="653">
                  <c:v>0.5</c:v>
                </c:pt>
                <c:pt idx="654">
                  <c:v>0.5</c:v>
                </c:pt>
                <c:pt idx="655">
                  <c:v>0.5</c:v>
                </c:pt>
                <c:pt idx="656">
                  <c:v>0.5</c:v>
                </c:pt>
                <c:pt idx="657">
                  <c:v>0.5</c:v>
                </c:pt>
                <c:pt idx="658">
                  <c:v>0.5</c:v>
                </c:pt>
                <c:pt idx="659">
                  <c:v>0.5</c:v>
                </c:pt>
                <c:pt idx="660">
                  <c:v>0.5</c:v>
                </c:pt>
                <c:pt idx="661">
                  <c:v>0.5</c:v>
                </c:pt>
                <c:pt idx="662">
                  <c:v>0.5</c:v>
                </c:pt>
                <c:pt idx="663">
                  <c:v>0.5</c:v>
                </c:pt>
                <c:pt idx="664">
                  <c:v>0.5</c:v>
                </c:pt>
                <c:pt idx="665">
                  <c:v>0.5</c:v>
                </c:pt>
                <c:pt idx="666">
                  <c:v>0.5</c:v>
                </c:pt>
                <c:pt idx="667">
                  <c:v>0.5</c:v>
                </c:pt>
                <c:pt idx="668">
                  <c:v>0.5</c:v>
                </c:pt>
                <c:pt idx="669">
                  <c:v>0.5</c:v>
                </c:pt>
                <c:pt idx="670">
                  <c:v>0.5</c:v>
                </c:pt>
                <c:pt idx="671">
                  <c:v>0.5</c:v>
                </c:pt>
                <c:pt idx="672">
                  <c:v>0.5</c:v>
                </c:pt>
                <c:pt idx="673">
                  <c:v>0.5</c:v>
                </c:pt>
                <c:pt idx="674">
                  <c:v>0.5</c:v>
                </c:pt>
                <c:pt idx="675">
                  <c:v>0.5</c:v>
                </c:pt>
                <c:pt idx="676">
                  <c:v>0.5</c:v>
                </c:pt>
                <c:pt idx="677">
                  <c:v>0.5</c:v>
                </c:pt>
                <c:pt idx="678">
                  <c:v>0.5</c:v>
                </c:pt>
                <c:pt idx="679">
                  <c:v>0.5</c:v>
                </c:pt>
                <c:pt idx="680">
                  <c:v>0.5</c:v>
                </c:pt>
                <c:pt idx="681">
                  <c:v>0.5</c:v>
                </c:pt>
                <c:pt idx="682">
                  <c:v>0.5</c:v>
                </c:pt>
                <c:pt idx="683">
                  <c:v>0.5</c:v>
                </c:pt>
                <c:pt idx="684">
                  <c:v>0.5</c:v>
                </c:pt>
                <c:pt idx="685">
                  <c:v>0.5</c:v>
                </c:pt>
                <c:pt idx="686">
                  <c:v>0.5</c:v>
                </c:pt>
                <c:pt idx="687">
                  <c:v>0.5</c:v>
                </c:pt>
                <c:pt idx="688">
                  <c:v>0.5</c:v>
                </c:pt>
                <c:pt idx="689">
                  <c:v>0.5</c:v>
                </c:pt>
                <c:pt idx="690">
                  <c:v>0.5</c:v>
                </c:pt>
                <c:pt idx="691">
                  <c:v>0.5</c:v>
                </c:pt>
                <c:pt idx="692">
                  <c:v>0.5</c:v>
                </c:pt>
                <c:pt idx="693">
                  <c:v>0.5</c:v>
                </c:pt>
                <c:pt idx="694">
                  <c:v>0.5</c:v>
                </c:pt>
                <c:pt idx="695">
                  <c:v>0.5</c:v>
                </c:pt>
                <c:pt idx="696">
                  <c:v>0.5</c:v>
                </c:pt>
                <c:pt idx="697">
                  <c:v>0.5</c:v>
                </c:pt>
                <c:pt idx="698">
                  <c:v>0.5</c:v>
                </c:pt>
                <c:pt idx="699">
                  <c:v>0.5</c:v>
                </c:pt>
                <c:pt idx="700">
                  <c:v>0.5</c:v>
                </c:pt>
                <c:pt idx="701">
                  <c:v>0.5</c:v>
                </c:pt>
                <c:pt idx="702">
                  <c:v>0.5</c:v>
                </c:pt>
                <c:pt idx="703">
                  <c:v>0.5</c:v>
                </c:pt>
                <c:pt idx="704">
                  <c:v>0.5</c:v>
                </c:pt>
                <c:pt idx="705">
                  <c:v>0.5</c:v>
                </c:pt>
                <c:pt idx="706">
                  <c:v>0.5</c:v>
                </c:pt>
                <c:pt idx="707">
                  <c:v>0.5</c:v>
                </c:pt>
                <c:pt idx="708">
                  <c:v>0.5</c:v>
                </c:pt>
                <c:pt idx="709">
                  <c:v>0.5</c:v>
                </c:pt>
                <c:pt idx="710">
                  <c:v>0.5</c:v>
                </c:pt>
                <c:pt idx="711">
                  <c:v>0.5</c:v>
                </c:pt>
                <c:pt idx="712">
                  <c:v>0.5</c:v>
                </c:pt>
                <c:pt idx="713">
                  <c:v>0.5</c:v>
                </c:pt>
                <c:pt idx="714">
                  <c:v>0.5</c:v>
                </c:pt>
                <c:pt idx="715">
                  <c:v>0.5</c:v>
                </c:pt>
                <c:pt idx="716">
                  <c:v>0.5</c:v>
                </c:pt>
                <c:pt idx="717">
                  <c:v>0.5</c:v>
                </c:pt>
                <c:pt idx="718">
                  <c:v>0.5</c:v>
                </c:pt>
                <c:pt idx="719">
                  <c:v>0.5</c:v>
                </c:pt>
                <c:pt idx="720">
                  <c:v>0.5</c:v>
                </c:pt>
                <c:pt idx="721">
                  <c:v>0.5</c:v>
                </c:pt>
                <c:pt idx="722">
                  <c:v>0.5</c:v>
                </c:pt>
                <c:pt idx="723">
                  <c:v>0.5</c:v>
                </c:pt>
                <c:pt idx="724">
                  <c:v>0.5</c:v>
                </c:pt>
                <c:pt idx="725">
                  <c:v>0.5</c:v>
                </c:pt>
                <c:pt idx="726">
                  <c:v>0.5</c:v>
                </c:pt>
                <c:pt idx="727">
                  <c:v>0.5</c:v>
                </c:pt>
                <c:pt idx="728">
                  <c:v>0.5</c:v>
                </c:pt>
                <c:pt idx="729">
                  <c:v>0.5</c:v>
                </c:pt>
                <c:pt idx="730">
                  <c:v>0.5</c:v>
                </c:pt>
                <c:pt idx="731">
                  <c:v>0.5</c:v>
                </c:pt>
                <c:pt idx="732">
                  <c:v>0.5</c:v>
                </c:pt>
                <c:pt idx="733">
                  <c:v>0.5</c:v>
                </c:pt>
                <c:pt idx="734">
                  <c:v>0.5</c:v>
                </c:pt>
                <c:pt idx="735">
                  <c:v>0.5</c:v>
                </c:pt>
                <c:pt idx="736">
                  <c:v>0.5</c:v>
                </c:pt>
                <c:pt idx="737">
                  <c:v>0.5</c:v>
                </c:pt>
                <c:pt idx="738">
                  <c:v>0.5</c:v>
                </c:pt>
                <c:pt idx="739">
                  <c:v>0.5</c:v>
                </c:pt>
                <c:pt idx="740">
                  <c:v>0.5</c:v>
                </c:pt>
                <c:pt idx="741">
                  <c:v>0.5</c:v>
                </c:pt>
                <c:pt idx="742">
                  <c:v>0.5</c:v>
                </c:pt>
                <c:pt idx="743">
                  <c:v>0.5</c:v>
                </c:pt>
                <c:pt idx="744">
                  <c:v>0.5</c:v>
                </c:pt>
                <c:pt idx="745">
                  <c:v>0.5</c:v>
                </c:pt>
                <c:pt idx="746">
                  <c:v>0.5</c:v>
                </c:pt>
                <c:pt idx="747">
                  <c:v>0.5</c:v>
                </c:pt>
                <c:pt idx="748">
                  <c:v>0.5</c:v>
                </c:pt>
                <c:pt idx="749">
                  <c:v>0.5</c:v>
                </c:pt>
                <c:pt idx="750">
                  <c:v>0.5</c:v>
                </c:pt>
                <c:pt idx="751">
                  <c:v>0.5</c:v>
                </c:pt>
                <c:pt idx="752">
                  <c:v>0.5</c:v>
                </c:pt>
                <c:pt idx="753">
                  <c:v>0.5</c:v>
                </c:pt>
                <c:pt idx="754">
                  <c:v>0.5</c:v>
                </c:pt>
                <c:pt idx="755">
                  <c:v>0.5</c:v>
                </c:pt>
                <c:pt idx="756">
                  <c:v>0.5</c:v>
                </c:pt>
                <c:pt idx="757">
                  <c:v>0.5</c:v>
                </c:pt>
                <c:pt idx="758">
                  <c:v>0.5</c:v>
                </c:pt>
                <c:pt idx="759">
                  <c:v>0.5</c:v>
                </c:pt>
                <c:pt idx="760">
                  <c:v>0.5</c:v>
                </c:pt>
                <c:pt idx="761">
                  <c:v>0.5</c:v>
                </c:pt>
                <c:pt idx="762">
                  <c:v>0.5</c:v>
                </c:pt>
                <c:pt idx="763">
                  <c:v>0.5</c:v>
                </c:pt>
                <c:pt idx="764">
                  <c:v>0.5</c:v>
                </c:pt>
                <c:pt idx="765">
                  <c:v>0.5</c:v>
                </c:pt>
                <c:pt idx="766">
                  <c:v>0.5</c:v>
                </c:pt>
                <c:pt idx="767">
                  <c:v>0.5</c:v>
                </c:pt>
                <c:pt idx="768">
                  <c:v>0.5</c:v>
                </c:pt>
                <c:pt idx="769">
                  <c:v>0.5</c:v>
                </c:pt>
                <c:pt idx="770">
                  <c:v>0.5</c:v>
                </c:pt>
                <c:pt idx="771">
                  <c:v>0.5</c:v>
                </c:pt>
                <c:pt idx="772">
                  <c:v>0.5</c:v>
                </c:pt>
                <c:pt idx="773">
                  <c:v>0.5</c:v>
                </c:pt>
                <c:pt idx="774">
                  <c:v>0.5</c:v>
                </c:pt>
                <c:pt idx="775">
                  <c:v>0.5</c:v>
                </c:pt>
                <c:pt idx="776">
                  <c:v>0.5</c:v>
                </c:pt>
                <c:pt idx="777">
                  <c:v>0.5</c:v>
                </c:pt>
                <c:pt idx="778">
                  <c:v>0.5</c:v>
                </c:pt>
                <c:pt idx="779">
                  <c:v>0.5</c:v>
                </c:pt>
                <c:pt idx="780">
                  <c:v>0.5</c:v>
                </c:pt>
                <c:pt idx="781">
                  <c:v>0.5</c:v>
                </c:pt>
                <c:pt idx="782">
                  <c:v>0.5</c:v>
                </c:pt>
                <c:pt idx="783">
                  <c:v>0.5</c:v>
                </c:pt>
                <c:pt idx="784">
                  <c:v>0.5</c:v>
                </c:pt>
                <c:pt idx="785">
                  <c:v>0.5</c:v>
                </c:pt>
                <c:pt idx="786">
                  <c:v>0.5</c:v>
                </c:pt>
                <c:pt idx="787">
                  <c:v>0.5</c:v>
                </c:pt>
                <c:pt idx="788">
                  <c:v>0.5</c:v>
                </c:pt>
                <c:pt idx="789">
                  <c:v>0.5</c:v>
                </c:pt>
                <c:pt idx="790">
                  <c:v>0.5</c:v>
                </c:pt>
                <c:pt idx="791">
                  <c:v>0.5</c:v>
                </c:pt>
                <c:pt idx="792">
                  <c:v>0.5</c:v>
                </c:pt>
                <c:pt idx="793">
                  <c:v>0.5</c:v>
                </c:pt>
                <c:pt idx="794">
                  <c:v>0.5</c:v>
                </c:pt>
                <c:pt idx="795">
                  <c:v>0.5</c:v>
                </c:pt>
                <c:pt idx="796">
                  <c:v>0.5</c:v>
                </c:pt>
                <c:pt idx="797">
                  <c:v>0.5</c:v>
                </c:pt>
                <c:pt idx="798">
                  <c:v>0.5</c:v>
                </c:pt>
                <c:pt idx="799">
                  <c:v>0.5</c:v>
                </c:pt>
                <c:pt idx="800">
                  <c:v>0.5</c:v>
                </c:pt>
                <c:pt idx="801">
                  <c:v>0.5</c:v>
                </c:pt>
                <c:pt idx="802">
                  <c:v>0.5</c:v>
                </c:pt>
                <c:pt idx="803">
                  <c:v>0.5</c:v>
                </c:pt>
                <c:pt idx="804">
                  <c:v>0.5</c:v>
                </c:pt>
                <c:pt idx="805">
                  <c:v>0.5</c:v>
                </c:pt>
                <c:pt idx="806">
                  <c:v>0.5</c:v>
                </c:pt>
                <c:pt idx="807">
                  <c:v>0.5</c:v>
                </c:pt>
                <c:pt idx="808">
                  <c:v>0.5</c:v>
                </c:pt>
                <c:pt idx="809">
                  <c:v>0.5</c:v>
                </c:pt>
                <c:pt idx="810">
                  <c:v>0.5</c:v>
                </c:pt>
                <c:pt idx="811">
                  <c:v>0.5</c:v>
                </c:pt>
                <c:pt idx="812">
                  <c:v>0.5</c:v>
                </c:pt>
                <c:pt idx="813">
                  <c:v>0.5</c:v>
                </c:pt>
                <c:pt idx="814">
                  <c:v>0.5</c:v>
                </c:pt>
                <c:pt idx="815">
                  <c:v>0.5</c:v>
                </c:pt>
                <c:pt idx="816">
                  <c:v>0.5</c:v>
                </c:pt>
                <c:pt idx="817">
                  <c:v>0.5</c:v>
                </c:pt>
                <c:pt idx="818">
                  <c:v>0.5</c:v>
                </c:pt>
                <c:pt idx="819">
                  <c:v>0.5</c:v>
                </c:pt>
                <c:pt idx="820">
                  <c:v>0.5</c:v>
                </c:pt>
                <c:pt idx="821">
                  <c:v>0.5</c:v>
                </c:pt>
                <c:pt idx="822">
                  <c:v>0.5</c:v>
                </c:pt>
                <c:pt idx="823">
                  <c:v>0.5</c:v>
                </c:pt>
                <c:pt idx="824">
                  <c:v>0.5</c:v>
                </c:pt>
                <c:pt idx="825">
                  <c:v>0.5</c:v>
                </c:pt>
                <c:pt idx="826">
                  <c:v>0.5</c:v>
                </c:pt>
                <c:pt idx="827">
                  <c:v>0.5</c:v>
                </c:pt>
                <c:pt idx="828">
                  <c:v>0.5</c:v>
                </c:pt>
                <c:pt idx="829">
                  <c:v>0.5</c:v>
                </c:pt>
                <c:pt idx="830">
                  <c:v>0.5</c:v>
                </c:pt>
                <c:pt idx="831">
                  <c:v>0.5</c:v>
                </c:pt>
                <c:pt idx="832">
                  <c:v>0.5</c:v>
                </c:pt>
                <c:pt idx="833">
                  <c:v>0.5</c:v>
                </c:pt>
                <c:pt idx="834">
                  <c:v>0.5</c:v>
                </c:pt>
                <c:pt idx="835">
                  <c:v>0.5</c:v>
                </c:pt>
                <c:pt idx="836">
                  <c:v>0.5</c:v>
                </c:pt>
                <c:pt idx="837">
                  <c:v>0.5</c:v>
                </c:pt>
                <c:pt idx="838">
                  <c:v>0.5</c:v>
                </c:pt>
                <c:pt idx="839">
                  <c:v>0.5</c:v>
                </c:pt>
                <c:pt idx="840">
                  <c:v>0.5</c:v>
                </c:pt>
                <c:pt idx="841">
                  <c:v>0.5</c:v>
                </c:pt>
                <c:pt idx="842">
                  <c:v>0.5</c:v>
                </c:pt>
                <c:pt idx="843">
                  <c:v>0.5</c:v>
                </c:pt>
                <c:pt idx="844">
                  <c:v>0.5</c:v>
                </c:pt>
                <c:pt idx="845">
                  <c:v>0.5</c:v>
                </c:pt>
                <c:pt idx="846">
                  <c:v>0.5</c:v>
                </c:pt>
                <c:pt idx="847">
                  <c:v>0.5</c:v>
                </c:pt>
                <c:pt idx="848">
                  <c:v>0.5</c:v>
                </c:pt>
                <c:pt idx="849">
                  <c:v>0.5</c:v>
                </c:pt>
                <c:pt idx="850">
                  <c:v>0.5</c:v>
                </c:pt>
                <c:pt idx="851">
                  <c:v>0.5</c:v>
                </c:pt>
                <c:pt idx="852">
                  <c:v>0.5</c:v>
                </c:pt>
                <c:pt idx="853">
                  <c:v>0.5</c:v>
                </c:pt>
                <c:pt idx="854">
                  <c:v>0.5</c:v>
                </c:pt>
                <c:pt idx="855">
                  <c:v>0.5</c:v>
                </c:pt>
                <c:pt idx="856">
                  <c:v>0.5</c:v>
                </c:pt>
                <c:pt idx="857">
                  <c:v>0.5</c:v>
                </c:pt>
                <c:pt idx="858">
                  <c:v>0.5</c:v>
                </c:pt>
                <c:pt idx="859">
                  <c:v>0.5</c:v>
                </c:pt>
                <c:pt idx="860">
                  <c:v>0.5</c:v>
                </c:pt>
                <c:pt idx="861">
                  <c:v>0.5</c:v>
                </c:pt>
                <c:pt idx="862">
                  <c:v>0.5</c:v>
                </c:pt>
                <c:pt idx="863">
                  <c:v>0.5</c:v>
                </c:pt>
                <c:pt idx="864">
                  <c:v>0.5</c:v>
                </c:pt>
                <c:pt idx="865">
                  <c:v>0.5</c:v>
                </c:pt>
                <c:pt idx="866">
                  <c:v>0.5</c:v>
                </c:pt>
                <c:pt idx="867">
                  <c:v>0.5</c:v>
                </c:pt>
                <c:pt idx="868">
                  <c:v>0.5</c:v>
                </c:pt>
                <c:pt idx="869">
                  <c:v>0.5</c:v>
                </c:pt>
                <c:pt idx="870">
                  <c:v>0.5</c:v>
                </c:pt>
                <c:pt idx="871">
                  <c:v>0.5</c:v>
                </c:pt>
                <c:pt idx="872">
                  <c:v>0.5</c:v>
                </c:pt>
                <c:pt idx="873">
                  <c:v>0.5</c:v>
                </c:pt>
                <c:pt idx="874">
                  <c:v>0.5</c:v>
                </c:pt>
                <c:pt idx="875">
                  <c:v>0.5</c:v>
                </c:pt>
                <c:pt idx="876">
                  <c:v>0.5</c:v>
                </c:pt>
                <c:pt idx="877">
                  <c:v>0.5</c:v>
                </c:pt>
                <c:pt idx="878">
                  <c:v>0.5</c:v>
                </c:pt>
                <c:pt idx="879">
                  <c:v>0.5</c:v>
                </c:pt>
                <c:pt idx="880">
                  <c:v>0.5</c:v>
                </c:pt>
                <c:pt idx="881">
                  <c:v>0.5</c:v>
                </c:pt>
                <c:pt idx="882">
                  <c:v>0.5</c:v>
                </c:pt>
                <c:pt idx="883">
                  <c:v>0.5</c:v>
                </c:pt>
                <c:pt idx="884">
                  <c:v>0.5</c:v>
                </c:pt>
                <c:pt idx="885">
                  <c:v>0.5</c:v>
                </c:pt>
                <c:pt idx="886">
                  <c:v>0.5</c:v>
                </c:pt>
                <c:pt idx="887">
                  <c:v>0.5</c:v>
                </c:pt>
                <c:pt idx="888">
                  <c:v>0.5</c:v>
                </c:pt>
                <c:pt idx="889">
                  <c:v>0.5</c:v>
                </c:pt>
                <c:pt idx="890">
                  <c:v>0.5</c:v>
                </c:pt>
                <c:pt idx="891">
                  <c:v>0.5</c:v>
                </c:pt>
                <c:pt idx="892">
                  <c:v>0.5</c:v>
                </c:pt>
                <c:pt idx="893">
                  <c:v>0.5</c:v>
                </c:pt>
                <c:pt idx="894">
                  <c:v>0.5</c:v>
                </c:pt>
                <c:pt idx="895">
                  <c:v>0.5</c:v>
                </c:pt>
                <c:pt idx="896">
                  <c:v>0.5</c:v>
                </c:pt>
                <c:pt idx="897">
                  <c:v>0.5</c:v>
                </c:pt>
                <c:pt idx="898">
                  <c:v>0.5</c:v>
                </c:pt>
                <c:pt idx="899">
                  <c:v>0.5</c:v>
                </c:pt>
                <c:pt idx="900">
                  <c:v>0.5</c:v>
                </c:pt>
                <c:pt idx="901">
                  <c:v>0.5</c:v>
                </c:pt>
                <c:pt idx="902">
                  <c:v>0.5</c:v>
                </c:pt>
                <c:pt idx="903">
                  <c:v>0.5</c:v>
                </c:pt>
                <c:pt idx="904">
                  <c:v>0.5</c:v>
                </c:pt>
                <c:pt idx="905">
                  <c:v>0.5</c:v>
                </c:pt>
                <c:pt idx="906">
                  <c:v>0.5</c:v>
                </c:pt>
                <c:pt idx="907">
                  <c:v>0.5</c:v>
                </c:pt>
                <c:pt idx="908">
                  <c:v>0.5</c:v>
                </c:pt>
                <c:pt idx="909">
                  <c:v>0.5</c:v>
                </c:pt>
                <c:pt idx="910">
                  <c:v>0.5</c:v>
                </c:pt>
                <c:pt idx="911">
                  <c:v>0.5</c:v>
                </c:pt>
                <c:pt idx="912">
                  <c:v>0.5</c:v>
                </c:pt>
                <c:pt idx="913">
                  <c:v>0.5</c:v>
                </c:pt>
                <c:pt idx="914">
                  <c:v>0.5</c:v>
                </c:pt>
                <c:pt idx="915">
                  <c:v>0.5</c:v>
                </c:pt>
                <c:pt idx="916">
                  <c:v>0.5</c:v>
                </c:pt>
                <c:pt idx="917">
                  <c:v>0.5</c:v>
                </c:pt>
                <c:pt idx="918">
                  <c:v>0.5</c:v>
                </c:pt>
                <c:pt idx="919">
                  <c:v>0.5</c:v>
                </c:pt>
                <c:pt idx="920">
                  <c:v>0.5</c:v>
                </c:pt>
                <c:pt idx="921">
                  <c:v>0.5</c:v>
                </c:pt>
                <c:pt idx="922">
                  <c:v>0.5</c:v>
                </c:pt>
                <c:pt idx="923">
                  <c:v>0.5</c:v>
                </c:pt>
                <c:pt idx="924">
                  <c:v>0.5</c:v>
                </c:pt>
                <c:pt idx="925">
                  <c:v>0.5</c:v>
                </c:pt>
                <c:pt idx="926">
                  <c:v>0.5</c:v>
                </c:pt>
                <c:pt idx="927">
                  <c:v>0.5</c:v>
                </c:pt>
                <c:pt idx="928">
                  <c:v>0.5</c:v>
                </c:pt>
                <c:pt idx="929">
                  <c:v>0.5</c:v>
                </c:pt>
                <c:pt idx="930">
                  <c:v>0.5</c:v>
                </c:pt>
                <c:pt idx="931">
                  <c:v>0.5</c:v>
                </c:pt>
                <c:pt idx="932">
                  <c:v>0.5</c:v>
                </c:pt>
                <c:pt idx="933">
                  <c:v>0.5</c:v>
                </c:pt>
                <c:pt idx="934">
                  <c:v>0.5</c:v>
                </c:pt>
                <c:pt idx="935">
                  <c:v>0.5</c:v>
                </c:pt>
                <c:pt idx="936">
                  <c:v>0.5</c:v>
                </c:pt>
                <c:pt idx="937">
                  <c:v>0.5</c:v>
                </c:pt>
                <c:pt idx="938">
                  <c:v>0.5</c:v>
                </c:pt>
                <c:pt idx="939">
                  <c:v>0.5</c:v>
                </c:pt>
                <c:pt idx="940">
                  <c:v>0.5</c:v>
                </c:pt>
                <c:pt idx="941">
                  <c:v>0.5</c:v>
                </c:pt>
                <c:pt idx="942">
                  <c:v>0.5</c:v>
                </c:pt>
                <c:pt idx="943">
                  <c:v>0.5</c:v>
                </c:pt>
                <c:pt idx="944">
                  <c:v>0.5</c:v>
                </c:pt>
                <c:pt idx="945">
                  <c:v>0.5</c:v>
                </c:pt>
                <c:pt idx="946">
                  <c:v>0.5</c:v>
                </c:pt>
                <c:pt idx="947">
                  <c:v>0.5</c:v>
                </c:pt>
                <c:pt idx="948">
                  <c:v>0.5</c:v>
                </c:pt>
                <c:pt idx="949">
                  <c:v>0.5</c:v>
                </c:pt>
                <c:pt idx="950">
                  <c:v>0.5</c:v>
                </c:pt>
                <c:pt idx="951">
                  <c:v>0.5</c:v>
                </c:pt>
                <c:pt idx="952">
                  <c:v>0.5</c:v>
                </c:pt>
                <c:pt idx="953">
                  <c:v>0.5</c:v>
                </c:pt>
                <c:pt idx="954">
                  <c:v>0.5</c:v>
                </c:pt>
                <c:pt idx="955">
                  <c:v>0.5</c:v>
                </c:pt>
                <c:pt idx="956">
                  <c:v>0.5</c:v>
                </c:pt>
                <c:pt idx="957">
                  <c:v>0.5</c:v>
                </c:pt>
                <c:pt idx="958">
                  <c:v>0.5</c:v>
                </c:pt>
                <c:pt idx="959">
                  <c:v>0.5</c:v>
                </c:pt>
                <c:pt idx="960">
                  <c:v>0.5</c:v>
                </c:pt>
                <c:pt idx="961">
                  <c:v>0.5</c:v>
                </c:pt>
                <c:pt idx="962">
                  <c:v>0.5</c:v>
                </c:pt>
                <c:pt idx="963">
                  <c:v>0.5</c:v>
                </c:pt>
                <c:pt idx="964">
                  <c:v>0.5</c:v>
                </c:pt>
                <c:pt idx="965">
                  <c:v>0.5</c:v>
                </c:pt>
                <c:pt idx="966">
                  <c:v>0.5</c:v>
                </c:pt>
                <c:pt idx="967">
                  <c:v>0.5</c:v>
                </c:pt>
                <c:pt idx="968">
                  <c:v>0.5</c:v>
                </c:pt>
                <c:pt idx="969">
                  <c:v>0.5</c:v>
                </c:pt>
                <c:pt idx="970">
                  <c:v>0.5</c:v>
                </c:pt>
                <c:pt idx="971">
                  <c:v>0.5</c:v>
                </c:pt>
                <c:pt idx="972">
                  <c:v>0.5</c:v>
                </c:pt>
                <c:pt idx="973">
                  <c:v>0.5</c:v>
                </c:pt>
                <c:pt idx="974">
                  <c:v>0.5</c:v>
                </c:pt>
                <c:pt idx="975">
                  <c:v>0.5</c:v>
                </c:pt>
                <c:pt idx="976">
                  <c:v>0.5</c:v>
                </c:pt>
                <c:pt idx="977">
                  <c:v>0.5</c:v>
                </c:pt>
                <c:pt idx="978">
                  <c:v>0.5</c:v>
                </c:pt>
                <c:pt idx="979">
                  <c:v>0.5</c:v>
                </c:pt>
                <c:pt idx="980">
                  <c:v>0.5</c:v>
                </c:pt>
                <c:pt idx="981">
                  <c:v>0.5</c:v>
                </c:pt>
                <c:pt idx="982">
                  <c:v>0.5</c:v>
                </c:pt>
                <c:pt idx="983">
                  <c:v>0.5</c:v>
                </c:pt>
                <c:pt idx="984">
                  <c:v>0.5</c:v>
                </c:pt>
                <c:pt idx="985">
                  <c:v>0.5</c:v>
                </c:pt>
                <c:pt idx="986">
                  <c:v>0.5</c:v>
                </c:pt>
                <c:pt idx="987">
                  <c:v>0.5</c:v>
                </c:pt>
                <c:pt idx="988">
                  <c:v>0.5</c:v>
                </c:pt>
                <c:pt idx="989">
                  <c:v>0.5</c:v>
                </c:pt>
                <c:pt idx="990">
                  <c:v>0.5</c:v>
                </c:pt>
                <c:pt idx="991">
                  <c:v>0.5</c:v>
                </c:pt>
                <c:pt idx="992">
                  <c:v>0.5</c:v>
                </c:pt>
                <c:pt idx="993">
                  <c:v>0.5</c:v>
                </c:pt>
                <c:pt idx="994">
                  <c:v>0.5</c:v>
                </c:pt>
                <c:pt idx="995">
                  <c:v>0.5</c:v>
                </c:pt>
                <c:pt idx="996">
                  <c:v>0.5</c:v>
                </c:pt>
                <c:pt idx="997">
                  <c:v>0.5</c:v>
                </c:pt>
                <c:pt idx="998">
                  <c:v>0.5</c:v>
                </c:pt>
                <c:pt idx="999">
                  <c:v>0.5</c:v>
                </c:pt>
                <c:pt idx="1000">
                  <c:v>0.5</c:v>
                </c:pt>
                <c:pt idx="1001">
                  <c:v>0.5</c:v>
                </c:pt>
                <c:pt idx="1002">
                  <c:v>0.5</c:v>
                </c:pt>
                <c:pt idx="1003">
                  <c:v>0.5</c:v>
                </c:pt>
                <c:pt idx="1004">
                  <c:v>0.5</c:v>
                </c:pt>
                <c:pt idx="1005">
                  <c:v>0.5</c:v>
                </c:pt>
                <c:pt idx="1006">
                  <c:v>0.5</c:v>
                </c:pt>
                <c:pt idx="1007">
                  <c:v>0.5</c:v>
                </c:pt>
                <c:pt idx="1008">
                  <c:v>0.5</c:v>
                </c:pt>
                <c:pt idx="1009">
                  <c:v>0.5</c:v>
                </c:pt>
                <c:pt idx="1010">
                  <c:v>0.5</c:v>
                </c:pt>
                <c:pt idx="1011">
                  <c:v>0.5</c:v>
                </c:pt>
                <c:pt idx="1012">
                  <c:v>0.5</c:v>
                </c:pt>
                <c:pt idx="1013">
                  <c:v>0.5</c:v>
                </c:pt>
                <c:pt idx="1014">
                  <c:v>0.5</c:v>
                </c:pt>
                <c:pt idx="1015">
                  <c:v>0.5</c:v>
                </c:pt>
                <c:pt idx="1016">
                  <c:v>0.5</c:v>
                </c:pt>
                <c:pt idx="1017">
                  <c:v>0.5</c:v>
                </c:pt>
                <c:pt idx="1018">
                  <c:v>0.5</c:v>
                </c:pt>
                <c:pt idx="1019">
                  <c:v>0.5</c:v>
                </c:pt>
                <c:pt idx="1020">
                  <c:v>0.5</c:v>
                </c:pt>
                <c:pt idx="1021">
                  <c:v>0.5</c:v>
                </c:pt>
                <c:pt idx="1022">
                  <c:v>0.5</c:v>
                </c:pt>
                <c:pt idx="1023">
                  <c:v>0.5</c:v>
                </c:pt>
                <c:pt idx="1024">
                  <c:v>0.5</c:v>
                </c:pt>
                <c:pt idx="1025">
                  <c:v>0.5</c:v>
                </c:pt>
                <c:pt idx="1026">
                  <c:v>0.5</c:v>
                </c:pt>
                <c:pt idx="1027">
                  <c:v>0.5</c:v>
                </c:pt>
                <c:pt idx="1028">
                  <c:v>0.5</c:v>
                </c:pt>
                <c:pt idx="1029">
                  <c:v>0.5</c:v>
                </c:pt>
                <c:pt idx="1030">
                  <c:v>0.5</c:v>
                </c:pt>
                <c:pt idx="1031">
                  <c:v>0.5</c:v>
                </c:pt>
                <c:pt idx="1032">
                  <c:v>0.5</c:v>
                </c:pt>
                <c:pt idx="1033">
                  <c:v>0.5</c:v>
                </c:pt>
                <c:pt idx="1034">
                  <c:v>0.5</c:v>
                </c:pt>
                <c:pt idx="1035">
                  <c:v>0.5</c:v>
                </c:pt>
                <c:pt idx="1036">
                  <c:v>0.5</c:v>
                </c:pt>
                <c:pt idx="1037">
                  <c:v>0.5</c:v>
                </c:pt>
                <c:pt idx="1038">
                  <c:v>0.5</c:v>
                </c:pt>
                <c:pt idx="1039">
                  <c:v>0.5</c:v>
                </c:pt>
                <c:pt idx="1040">
                  <c:v>0.5</c:v>
                </c:pt>
                <c:pt idx="1041">
                  <c:v>0.5</c:v>
                </c:pt>
                <c:pt idx="1042">
                  <c:v>0.5</c:v>
                </c:pt>
                <c:pt idx="1043">
                  <c:v>0.5</c:v>
                </c:pt>
                <c:pt idx="1044">
                  <c:v>0.5</c:v>
                </c:pt>
                <c:pt idx="1045">
                  <c:v>0.5</c:v>
                </c:pt>
                <c:pt idx="1046">
                  <c:v>0.5</c:v>
                </c:pt>
                <c:pt idx="1047">
                  <c:v>0.5</c:v>
                </c:pt>
                <c:pt idx="1048">
                  <c:v>0.5</c:v>
                </c:pt>
                <c:pt idx="1049">
                  <c:v>0.5</c:v>
                </c:pt>
                <c:pt idx="1051">
                  <c:v>1.5</c:v>
                </c:pt>
                <c:pt idx="1052">
                  <c:v>1.5</c:v>
                </c:pt>
                <c:pt idx="1053">
                  <c:v>1.5</c:v>
                </c:pt>
                <c:pt idx="1054">
                  <c:v>1.5</c:v>
                </c:pt>
                <c:pt idx="1055">
                  <c:v>1.5</c:v>
                </c:pt>
                <c:pt idx="1056">
                  <c:v>1.5</c:v>
                </c:pt>
                <c:pt idx="1057">
                  <c:v>1.5</c:v>
                </c:pt>
                <c:pt idx="1058">
                  <c:v>1.5</c:v>
                </c:pt>
                <c:pt idx="1059">
                  <c:v>1.5</c:v>
                </c:pt>
                <c:pt idx="1060">
                  <c:v>1.5</c:v>
                </c:pt>
                <c:pt idx="1061">
                  <c:v>1.5</c:v>
                </c:pt>
                <c:pt idx="1062">
                  <c:v>1.5</c:v>
                </c:pt>
                <c:pt idx="1063">
                  <c:v>1.5</c:v>
                </c:pt>
                <c:pt idx="1064">
                  <c:v>1.5</c:v>
                </c:pt>
                <c:pt idx="1065">
                  <c:v>1.5</c:v>
                </c:pt>
                <c:pt idx="1066">
                  <c:v>1.5</c:v>
                </c:pt>
                <c:pt idx="1067">
                  <c:v>1.5</c:v>
                </c:pt>
                <c:pt idx="1068">
                  <c:v>1.5</c:v>
                </c:pt>
                <c:pt idx="1069">
                  <c:v>1.5</c:v>
                </c:pt>
                <c:pt idx="1070">
                  <c:v>1.5</c:v>
                </c:pt>
                <c:pt idx="1071">
                  <c:v>1.5</c:v>
                </c:pt>
                <c:pt idx="1072">
                  <c:v>1.5</c:v>
                </c:pt>
                <c:pt idx="1073">
                  <c:v>1.5</c:v>
                </c:pt>
                <c:pt idx="1074">
                  <c:v>1.5</c:v>
                </c:pt>
                <c:pt idx="1075">
                  <c:v>1.5</c:v>
                </c:pt>
                <c:pt idx="1076">
                  <c:v>1.5</c:v>
                </c:pt>
                <c:pt idx="1077">
                  <c:v>1.5</c:v>
                </c:pt>
                <c:pt idx="1078">
                  <c:v>1.5</c:v>
                </c:pt>
                <c:pt idx="1079">
                  <c:v>1.5</c:v>
                </c:pt>
                <c:pt idx="1080">
                  <c:v>1.5</c:v>
                </c:pt>
                <c:pt idx="1081">
                  <c:v>1.5</c:v>
                </c:pt>
                <c:pt idx="1082">
                  <c:v>1.5</c:v>
                </c:pt>
                <c:pt idx="1083">
                  <c:v>1.5</c:v>
                </c:pt>
                <c:pt idx="1084">
                  <c:v>1.5</c:v>
                </c:pt>
                <c:pt idx="1085">
                  <c:v>1.5</c:v>
                </c:pt>
                <c:pt idx="1086">
                  <c:v>1.5</c:v>
                </c:pt>
                <c:pt idx="1087">
                  <c:v>1.5</c:v>
                </c:pt>
                <c:pt idx="1088">
                  <c:v>1.5</c:v>
                </c:pt>
                <c:pt idx="1089">
                  <c:v>1.5</c:v>
                </c:pt>
                <c:pt idx="1090">
                  <c:v>1.5</c:v>
                </c:pt>
                <c:pt idx="1091">
                  <c:v>1.5</c:v>
                </c:pt>
                <c:pt idx="1092">
                  <c:v>1.5</c:v>
                </c:pt>
                <c:pt idx="1093">
                  <c:v>1.5</c:v>
                </c:pt>
                <c:pt idx="1094">
                  <c:v>1.5</c:v>
                </c:pt>
                <c:pt idx="1095">
                  <c:v>1.5</c:v>
                </c:pt>
                <c:pt idx="1096">
                  <c:v>1.5</c:v>
                </c:pt>
                <c:pt idx="1097">
                  <c:v>1.5</c:v>
                </c:pt>
                <c:pt idx="1098">
                  <c:v>1.5</c:v>
                </c:pt>
                <c:pt idx="1099">
                  <c:v>1.5</c:v>
                </c:pt>
                <c:pt idx="1100">
                  <c:v>1.5</c:v>
                </c:pt>
                <c:pt idx="1101">
                  <c:v>1.5</c:v>
                </c:pt>
                <c:pt idx="1102">
                  <c:v>1.5</c:v>
                </c:pt>
                <c:pt idx="1103">
                  <c:v>1.5</c:v>
                </c:pt>
                <c:pt idx="1104">
                  <c:v>1.5</c:v>
                </c:pt>
                <c:pt idx="1105">
                  <c:v>1.5</c:v>
                </c:pt>
                <c:pt idx="1106">
                  <c:v>1.5</c:v>
                </c:pt>
                <c:pt idx="1107">
                  <c:v>1.5</c:v>
                </c:pt>
                <c:pt idx="1108">
                  <c:v>1.5</c:v>
                </c:pt>
                <c:pt idx="1109">
                  <c:v>1.5</c:v>
                </c:pt>
                <c:pt idx="1110">
                  <c:v>1.5</c:v>
                </c:pt>
                <c:pt idx="1111">
                  <c:v>1.5</c:v>
                </c:pt>
                <c:pt idx="1112">
                  <c:v>1.5</c:v>
                </c:pt>
                <c:pt idx="1113">
                  <c:v>1.5</c:v>
                </c:pt>
                <c:pt idx="1114">
                  <c:v>1.5</c:v>
                </c:pt>
                <c:pt idx="1115">
                  <c:v>1.5</c:v>
                </c:pt>
                <c:pt idx="1116">
                  <c:v>1.5</c:v>
                </c:pt>
                <c:pt idx="1117">
                  <c:v>1.5</c:v>
                </c:pt>
                <c:pt idx="1118">
                  <c:v>1.5</c:v>
                </c:pt>
                <c:pt idx="1119">
                  <c:v>1.5</c:v>
                </c:pt>
                <c:pt idx="1120">
                  <c:v>1.5</c:v>
                </c:pt>
                <c:pt idx="1121">
                  <c:v>1.5</c:v>
                </c:pt>
                <c:pt idx="1122">
                  <c:v>1.5</c:v>
                </c:pt>
                <c:pt idx="1123">
                  <c:v>1.5</c:v>
                </c:pt>
                <c:pt idx="1124">
                  <c:v>1.5</c:v>
                </c:pt>
                <c:pt idx="1125">
                  <c:v>1.5</c:v>
                </c:pt>
                <c:pt idx="1126">
                  <c:v>1.5</c:v>
                </c:pt>
                <c:pt idx="1127">
                  <c:v>1.5</c:v>
                </c:pt>
                <c:pt idx="1128">
                  <c:v>1.5</c:v>
                </c:pt>
                <c:pt idx="1129">
                  <c:v>1.5</c:v>
                </c:pt>
                <c:pt idx="1130">
                  <c:v>1.5</c:v>
                </c:pt>
                <c:pt idx="1131">
                  <c:v>1.5</c:v>
                </c:pt>
                <c:pt idx="1132">
                  <c:v>1.5</c:v>
                </c:pt>
                <c:pt idx="1133">
                  <c:v>1.5</c:v>
                </c:pt>
                <c:pt idx="1134">
                  <c:v>1.5</c:v>
                </c:pt>
                <c:pt idx="1135">
                  <c:v>1.5</c:v>
                </c:pt>
                <c:pt idx="1136">
                  <c:v>1.5</c:v>
                </c:pt>
                <c:pt idx="1137">
                  <c:v>1.5</c:v>
                </c:pt>
                <c:pt idx="1138">
                  <c:v>1.5</c:v>
                </c:pt>
                <c:pt idx="1139">
                  <c:v>1.5</c:v>
                </c:pt>
                <c:pt idx="1140">
                  <c:v>1.5</c:v>
                </c:pt>
                <c:pt idx="1141">
                  <c:v>1.5</c:v>
                </c:pt>
                <c:pt idx="1142">
                  <c:v>1.5</c:v>
                </c:pt>
                <c:pt idx="1143">
                  <c:v>1.5</c:v>
                </c:pt>
                <c:pt idx="1144">
                  <c:v>1.5</c:v>
                </c:pt>
                <c:pt idx="1145">
                  <c:v>1.5</c:v>
                </c:pt>
                <c:pt idx="1146">
                  <c:v>1.5</c:v>
                </c:pt>
                <c:pt idx="1147">
                  <c:v>1.5</c:v>
                </c:pt>
                <c:pt idx="1148">
                  <c:v>1.5</c:v>
                </c:pt>
                <c:pt idx="1149">
                  <c:v>1.5</c:v>
                </c:pt>
                <c:pt idx="1150">
                  <c:v>1.5</c:v>
                </c:pt>
                <c:pt idx="1151">
                  <c:v>1.5</c:v>
                </c:pt>
                <c:pt idx="1152">
                  <c:v>1.5</c:v>
                </c:pt>
                <c:pt idx="1153">
                  <c:v>1.5</c:v>
                </c:pt>
                <c:pt idx="1154">
                  <c:v>1.5</c:v>
                </c:pt>
                <c:pt idx="1155">
                  <c:v>1.5</c:v>
                </c:pt>
                <c:pt idx="1156">
                  <c:v>1.5</c:v>
                </c:pt>
                <c:pt idx="1157">
                  <c:v>1.5</c:v>
                </c:pt>
                <c:pt idx="1158">
                  <c:v>1.5</c:v>
                </c:pt>
                <c:pt idx="1159">
                  <c:v>1.5</c:v>
                </c:pt>
                <c:pt idx="1160">
                  <c:v>1.5</c:v>
                </c:pt>
                <c:pt idx="1161">
                  <c:v>1.5</c:v>
                </c:pt>
                <c:pt idx="1162">
                  <c:v>1.5</c:v>
                </c:pt>
                <c:pt idx="1163">
                  <c:v>1.5</c:v>
                </c:pt>
                <c:pt idx="1164">
                  <c:v>1.5</c:v>
                </c:pt>
                <c:pt idx="1165">
                  <c:v>1.5</c:v>
                </c:pt>
                <c:pt idx="1166">
                  <c:v>1.5</c:v>
                </c:pt>
                <c:pt idx="1167">
                  <c:v>1.5</c:v>
                </c:pt>
                <c:pt idx="1168">
                  <c:v>1.5</c:v>
                </c:pt>
                <c:pt idx="1169">
                  <c:v>1.5</c:v>
                </c:pt>
                <c:pt idx="1170">
                  <c:v>1.5</c:v>
                </c:pt>
                <c:pt idx="1171">
                  <c:v>1.5</c:v>
                </c:pt>
                <c:pt idx="1172">
                  <c:v>1.5</c:v>
                </c:pt>
                <c:pt idx="1173">
                  <c:v>1.5</c:v>
                </c:pt>
                <c:pt idx="1174">
                  <c:v>1.5</c:v>
                </c:pt>
                <c:pt idx="1175">
                  <c:v>1.5</c:v>
                </c:pt>
                <c:pt idx="1176">
                  <c:v>1.5</c:v>
                </c:pt>
                <c:pt idx="1177">
                  <c:v>1.5</c:v>
                </c:pt>
                <c:pt idx="1178">
                  <c:v>1.5</c:v>
                </c:pt>
                <c:pt idx="1179">
                  <c:v>1.5</c:v>
                </c:pt>
                <c:pt idx="1180">
                  <c:v>1.5</c:v>
                </c:pt>
                <c:pt idx="1181">
                  <c:v>1.5</c:v>
                </c:pt>
                <c:pt idx="1182">
                  <c:v>1.5</c:v>
                </c:pt>
                <c:pt idx="1183">
                  <c:v>1.5</c:v>
                </c:pt>
                <c:pt idx="1184">
                  <c:v>1.5</c:v>
                </c:pt>
                <c:pt idx="1185">
                  <c:v>1.5</c:v>
                </c:pt>
                <c:pt idx="1186">
                  <c:v>1.5</c:v>
                </c:pt>
                <c:pt idx="1187">
                  <c:v>1.5</c:v>
                </c:pt>
                <c:pt idx="1188">
                  <c:v>1.5</c:v>
                </c:pt>
                <c:pt idx="1189">
                  <c:v>1.5</c:v>
                </c:pt>
                <c:pt idx="1190">
                  <c:v>1.5</c:v>
                </c:pt>
                <c:pt idx="1191">
                  <c:v>1.5</c:v>
                </c:pt>
                <c:pt idx="1192">
                  <c:v>1.5</c:v>
                </c:pt>
                <c:pt idx="1193">
                  <c:v>1.5</c:v>
                </c:pt>
                <c:pt idx="1194">
                  <c:v>1.5</c:v>
                </c:pt>
                <c:pt idx="1195">
                  <c:v>1.5</c:v>
                </c:pt>
                <c:pt idx="1196">
                  <c:v>1.5</c:v>
                </c:pt>
                <c:pt idx="1197">
                  <c:v>1.5</c:v>
                </c:pt>
                <c:pt idx="1198">
                  <c:v>1.5</c:v>
                </c:pt>
                <c:pt idx="1199">
                  <c:v>1.5</c:v>
                </c:pt>
                <c:pt idx="1200">
                  <c:v>1.5</c:v>
                </c:pt>
                <c:pt idx="1201">
                  <c:v>1.5</c:v>
                </c:pt>
                <c:pt idx="1202">
                  <c:v>1.5</c:v>
                </c:pt>
                <c:pt idx="1203">
                  <c:v>1.5</c:v>
                </c:pt>
                <c:pt idx="1204">
                  <c:v>1.5</c:v>
                </c:pt>
                <c:pt idx="1205">
                  <c:v>1.5</c:v>
                </c:pt>
                <c:pt idx="1206">
                  <c:v>1.5</c:v>
                </c:pt>
                <c:pt idx="1207">
                  <c:v>1.5</c:v>
                </c:pt>
                <c:pt idx="1208">
                  <c:v>1.5</c:v>
                </c:pt>
                <c:pt idx="1209">
                  <c:v>1.5</c:v>
                </c:pt>
                <c:pt idx="1210">
                  <c:v>1.5</c:v>
                </c:pt>
                <c:pt idx="1211">
                  <c:v>1.5</c:v>
                </c:pt>
                <c:pt idx="1212">
                  <c:v>1.5</c:v>
                </c:pt>
                <c:pt idx="1213">
                  <c:v>1.5</c:v>
                </c:pt>
                <c:pt idx="1214">
                  <c:v>1.5</c:v>
                </c:pt>
                <c:pt idx="1215">
                  <c:v>1.5</c:v>
                </c:pt>
                <c:pt idx="1216">
                  <c:v>1.5</c:v>
                </c:pt>
                <c:pt idx="1217">
                  <c:v>1.5</c:v>
                </c:pt>
                <c:pt idx="1218">
                  <c:v>1.5</c:v>
                </c:pt>
                <c:pt idx="1219">
                  <c:v>1.5</c:v>
                </c:pt>
                <c:pt idx="1220">
                  <c:v>1.5</c:v>
                </c:pt>
                <c:pt idx="1221">
                  <c:v>1.5</c:v>
                </c:pt>
                <c:pt idx="1222">
                  <c:v>1.5</c:v>
                </c:pt>
                <c:pt idx="1223">
                  <c:v>1.5</c:v>
                </c:pt>
                <c:pt idx="1224">
                  <c:v>1.5</c:v>
                </c:pt>
                <c:pt idx="1225">
                  <c:v>1.5</c:v>
                </c:pt>
                <c:pt idx="1226">
                  <c:v>1.5</c:v>
                </c:pt>
                <c:pt idx="1227">
                  <c:v>1.5</c:v>
                </c:pt>
                <c:pt idx="1228">
                  <c:v>1.5</c:v>
                </c:pt>
                <c:pt idx="1229">
                  <c:v>1.5</c:v>
                </c:pt>
                <c:pt idx="1230">
                  <c:v>1.5</c:v>
                </c:pt>
                <c:pt idx="1231">
                  <c:v>1.5</c:v>
                </c:pt>
                <c:pt idx="1232">
                  <c:v>1.5</c:v>
                </c:pt>
                <c:pt idx="1233">
                  <c:v>1.5</c:v>
                </c:pt>
                <c:pt idx="1234">
                  <c:v>1.5</c:v>
                </c:pt>
                <c:pt idx="1235">
                  <c:v>1.5</c:v>
                </c:pt>
                <c:pt idx="1236">
                  <c:v>1.5</c:v>
                </c:pt>
                <c:pt idx="1237">
                  <c:v>1.5</c:v>
                </c:pt>
                <c:pt idx="1238">
                  <c:v>1.5</c:v>
                </c:pt>
                <c:pt idx="1239">
                  <c:v>1.5</c:v>
                </c:pt>
                <c:pt idx="1240">
                  <c:v>1.5</c:v>
                </c:pt>
                <c:pt idx="1241">
                  <c:v>1.5</c:v>
                </c:pt>
                <c:pt idx="1242">
                  <c:v>1.5</c:v>
                </c:pt>
                <c:pt idx="1243">
                  <c:v>1.5</c:v>
                </c:pt>
                <c:pt idx="1244">
                  <c:v>1.5</c:v>
                </c:pt>
                <c:pt idx="1245">
                  <c:v>1.5</c:v>
                </c:pt>
                <c:pt idx="1246">
                  <c:v>1.5</c:v>
                </c:pt>
                <c:pt idx="1247">
                  <c:v>1.5</c:v>
                </c:pt>
                <c:pt idx="1248">
                  <c:v>1.5</c:v>
                </c:pt>
                <c:pt idx="1249">
                  <c:v>1.5</c:v>
                </c:pt>
                <c:pt idx="1250">
                  <c:v>1.5</c:v>
                </c:pt>
                <c:pt idx="1251">
                  <c:v>1.5</c:v>
                </c:pt>
                <c:pt idx="1252">
                  <c:v>1.5</c:v>
                </c:pt>
                <c:pt idx="1253">
                  <c:v>1.5</c:v>
                </c:pt>
                <c:pt idx="1254">
                  <c:v>1.5</c:v>
                </c:pt>
                <c:pt idx="1255">
                  <c:v>1.5</c:v>
                </c:pt>
                <c:pt idx="1256">
                  <c:v>1.5</c:v>
                </c:pt>
                <c:pt idx="1257">
                  <c:v>1.5</c:v>
                </c:pt>
                <c:pt idx="1258">
                  <c:v>1.5</c:v>
                </c:pt>
                <c:pt idx="1259">
                  <c:v>1.5</c:v>
                </c:pt>
                <c:pt idx="1260">
                  <c:v>1.5</c:v>
                </c:pt>
                <c:pt idx="1261">
                  <c:v>1.5</c:v>
                </c:pt>
                <c:pt idx="1262">
                  <c:v>1.5</c:v>
                </c:pt>
                <c:pt idx="1263">
                  <c:v>1.5</c:v>
                </c:pt>
                <c:pt idx="1264">
                  <c:v>1.5</c:v>
                </c:pt>
                <c:pt idx="1265">
                  <c:v>1.5</c:v>
                </c:pt>
                <c:pt idx="1266">
                  <c:v>1.5</c:v>
                </c:pt>
                <c:pt idx="1267">
                  <c:v>1.5</c:v>
                </c:pt>
                <c:pt idx="1268">
                  <c:v>1.5</c:v>
                </c:pt>
                <c:pt idx="1269">
                  <c:v>1.5</c:v>
                </c:pt>
                <c:pt idx="1270">
                  <c:v>1.5</c:v>
                </c:pt>
                <c:pt idx="1271">
                  <c:v>1.5</c:v>
                </c:pt>
                <c:pt idx="1272">
                  <c:v>1.5</c:v>
                </c:pt>
                <c:pt idx="1273">
                  <c:v>1.5</c:v>
                </c:pt>
                <c:pt idx="1274">
                  <c:v>1.5</c:v>
                </c:pt>
                <c:pt idx="1275">
                  <c:v>1.5</c:v>
                </c:pt>
                <c:pt idx="1276">
                  <c:v>1.5</c:v>
                </c:pt>
                <c:pt idx="1277">
                  <c:v>1.5</c:v>
                </c:pt>
                <c:pt idx="1278">
                  <c:v>1.5</c:v>
                </c:pt>
                <c:pt idx="1279">
                  <c:v>1.5</c:v>
                </c:pt>
                <c:pt idx="1280">
                  <c:v>1.5</c:v>
                </c:pt>
                <c:pt idx="1281">
                  <c:v>1.5</c:v>
                </c:pt>
                <c:pt idx="1282">
                  <c:v>1.5</c:v>
                </c:pt>
                <c:pt idx="1283">
                  <c:v>1.5</c:v>
                </c:pt>
                <c:pt idx="1284">
                  <c:v>1.5</c:v>
                </c:pt>
                <c:pt idx="1285">
                  <c:v>1.5</c:v>
                </c:pt>
                <c:pt idx="1286">
                  <c:v>1.5</c:v>
                </c:pt>
                <c:pt idx="1287">
                  <c:v>1.5</c:v>
                </c:pt>
                <c:pt idx="1288">
                  <c:v>1.5</c:v>
                </c:pt>
                <c:pt idx="1289">
                  <c:v>1.5</c:v>
                </c:pt>
                <c:pt idx="1290">
                  <c:v>1.5</c:v>
                </c:pt>
                <c:pt idx="1291">
                  <c:v>1.5</c:v>
                </c:pt>
                <c:pt idx="1292">
                  <c:v>1.5</c:v>
                </c:pt>
                <c:pt idx="1293">
                  <c:v>1.5</c:v>
                </c:pt>
                <c:pt idx="1294">
                  <c:v>1.5</c:v>
                </c:pt>
                <c:pt idx="1295">
                  <c:v>1.5</c:v>
                </c:pt>
                <c:pt idx="1296">
                  <c:v>1.5</c:v>
                </c:pt>
                <c:pt idx="1297">
                  <c:v>1.5</c:v>
                </c:pt>
                <c:pt idx="1298">
                  <c:v>1.5</c:v>
                </c:pt>
                <c:pt idx="1299">
                  <c:v>1.5</c:v>
                </c:pt>
                <c:pt idx="1300">
                  <c:v>1.5</c:v>
                </c:pt>
                <c:pt idx="1301">
                  <c:v>1.5</c:v>
                </c:pt>
                <c:pt idx="1302">
                  <c:v>1.5</c:v>
                </c:pt>
                <c:pt idx="1303">
                  <c:v>1.5</c:v>
                </c:pt>
                <c:pt idx="1304">
                  <c:v>1.5</c:v>
                </c:pt>
                <c:pt idx="1305">
                  <c:v>1.5</c:v>
                </c:pt>
                <c:pt idx="1306">
                  <c:v>1.5</c:v>
                </c:pt>
                <c:pt idx="1307">
                  <c:v>1.5</c:v>
                </c:pt>
                <c:pt idx="1308">
                  <c:v>1.5</c:v>
                </c:pt>
                <c:pt idx="1309">
                  <c:v>1.5</c:v>
                </c:pt>
                <c:pt idx="1310">
                  <c:v>1.5</c:v>
                </c:pt>
                <c:pt idx="1311">
                  <c:v>1.5</c:v>
                </c:pt>
                <c:pt idx="1312">
                  <c:v>1.5</c:v>
                </c:pt>
                <c:pt idx="1313">
                  <c:v>1.5</c:v>
                </c:pt>
                <c:pt idx="1314">
                  <c:v>1.5</c:v>
                </c:pt>
                <c:pt idx="1315">
                  <c:v>1.5</c:v>
                </c:pt>
                <c:pt idx="1316">
                  <c:v>1.5</c:v>
                </c:pt>
                <c:pt idx="1317">
                  <c:v>1.5</c:v>
                </c:pt>
                <c:pt idx="1318">
                  <c:v>1.5</c:v>
                </c:pt>
                <c:pt idx="1319">
                  <c:v>1.5</c:v>
                </c:pt>
                <c:pt idx="1320">
                  <c:v>1.5</c:v>
                </c:pt>
                <c:pt idx="1321">
                  <c:v>1.5</c:v>
                </c:pt>
                <c:pt idx="1322">
                  <c:v>1.5</c:v>
                </c:pt>
                <c:pt idx="1323">
                  <c:v>1.5</c:v>
                </c:pt>
                <c:pt idx="1324">
                  <c:v>1.5</c:v>
                </c:pt>
                <c:pt idx="1325">
                  <c:v>1.5</c:v>
                </c:pt>
                <c:pt idx="1326">
                  <c:v>1.5</c:v>
                </c:pt>
                <c:pt idx="1327">
                  <c:v>1.5</c:v>
                </c:pt>
                <c:pt idx="1328">
                  <c:v>1.5</c:v>
                </c:pt>
                <c:pt idx="1329">
                  <c:v>1.5</c:v>
                </c:pt>
                <c:pt idx="1330">
                  <c:v>1.5</c:v>
                </c:pt>
                <c:pt idx="1331">
                  <c:v>1.5</c:v>
                </c:pt>
                <c:pt idx="1332">
                  <c:v>1.5</c:v>
                </c:pt>
                <c:pt idx="1333">
                  <c:v>1.5</c:v>
                </c:pt>
                <c:pt idx="1334">
                  <c:v>1.5</c:v>
                </c:pt>
                <c:pt idx="1335">
                  <c:v>1.5</c:v>
                </c:pt>
                <c:pt idx="1336">
                  <c:v>1.5</c:v>
                </c:pt>
                <c:pt idx="1337">
                  <c:v>1.5</c:v>
                </c:pt>
                <c:pt idx="1338">
                  <c:v>1.5</c:v>
                </c:pt>
                <c:pt idx="1339">
                  <c:v>1.5</c:v>
                </c:pt>
                <c:pt idx="1340">
                  <c:v>1.5</c:v>
                </c:pt>
                <c:pt idx="1341">
                  <c:v>1.5</c:v>
                </c:pt>
                <c:pt idx="1342">
                  <c:v>1.5</c:v>
                </c:pt>
                <c:pt idx="1343">
                  <c:v>1.5</c:v>
                </c:pt>
                <c:pt idx="1344">
                  <c:v>1.5</c:v>
                </c:pt>
                <c:pt idx="1345">
                  <c:v>1.5</c:v>
                </c:pt>
                <c:pt idx="1346">
                  <c:v>1.5</c:v>
                </c:pt>
                <c:pt idx="1347">
                  <c:v>1.5</c:v>
                </c:pt>
                <c:pt idx="1348">
                  <c:v>1.5</c:v>
                </c:pt>
                <c:pt idx="1349">
                  <c:v>1.5</c:v>
                </c:pt>
                <c:pt idx="1350">
                  <c:v>1.5</c:v>
                </c:pt>
                <c:pt idx="1351">
                  <c:v>1.5</c:v>
                </c:pt>
                <c:pt idx="1352">
                  <c:v>1.5</c:v>
                </c:pt>
                <c:pt idx="1353">
                  <c:v>1.5</c:v>
                </c:pt>
                <c:pt idx="1354">
                  <c:v>1.5</c:v>
                </c:pt>
                <c:pt idx="1355">
                  <c:v>1.5</c:v>
                </c:pt>
                <c:pt idx="1356">
                  <c:v>1.5</c:v>
                </c:pt>
                <c:pt idx="1357">
                  <c:v>1.5</c:v>
                </c:pt>
                <c:pt idx="1358">
                  <c:v>1.5</c:v>
                </c:pt>
                <c:pt idx="1359">
                  <c:v>1.5</c:v>
                </c:pt>
                <c:pt idx="1360">
                  <c:v>1.5</c:v>
                </c:pt>
                <c:pt idx="1361">
                  <c:v>1.5</c:v>
                </c:pt>
                <c:pt idx="1362">
                  <c:v>1.5</c:v>
                </c:pt>
                <c:pt idx="1363">
                  <c:v>1.5</c:v>
                </c:pt>
                <c:pt idx="1364">
                  <c:v>1.5</c:v>
                </c:pt>
                <c:pt idx="1365">
                  <c:v>1.5</c:v>
                </c:pt>
                <c:pt idx="1366">
                  <c:v>1.5</c:v>
                </c:pt>
                <c:pt idx="1367">
                  <c:v>1.5</c:v>
                </c:pt>
                <c:pt idx="1368">
                  <c:v>1.5</c:v>
                </c:pt>
                <c:pt idx="1369">
                  <c:v>1.5</c:v>
                </c:pt>
                <c:pt idx="1370">
                  <c:v>1.5</c:v>
                </c:pt>
                <c:pt idx="1371">
                  <c:v>1.5</c:v>
                </c:pt>
                <c:pt idx="1372">
                  <c:v>1.5</c:v>
                </c:pt>
                <c:pt idx="1373">
                  <c:v>1.5</c:v>
                </c:pt>
                <c:pt idx="1374">
                  <c:v>1.5</c:v>
                </c:pt>
                <c:pt idx="1375">
                  <c:v>1.5</c:v>
                </c:pt>
                <c:pt idx="1376">
                  <c:v>1.5</c:v>
                </c:pt>
                <c:pt idx="1377">
                  <c:v>1.5</c:v>
                </c:pt>
                <c:pt idx="1378">
                  <c:v>1.5</c:v>
                </c:pt>
                <c:pt idx="1379">
                  <c:v>1.5</c:v>
                </c:pt>
                <c:pt idx="1380">
                  <c:v>1.5</c:v>
                </c:pt>
                <c:pt idx="1381">
                  <c:v>1.5</c:v>
                </c:pt>
                <c:pt idx="1382">
                  <c:v>1.5</c:v>
                </c:pt>
                <c:pt idx="1383">
                  <c:v>1.5</c:v>
                </c:pt>
                <c:pt idx="1384">
                  <c:v>1.5</c:v>
                </c:pt>
                <c:pt idx="1385">
                  <c:v>1.5</c:v>
                </c:pt>
                <c:pt idx="1386">
                  <c:v>1.5</c:v>
                </c:pt>
                <c:pt idx="1387">
                  <c:v>1.5</c:v>
                </c:pt>
                <c:pt idx="1388">
                  <c:v>1.5</c:v>
                </c:pt>
                <c:pt idx="1389">
                  <c:v>1.5</c:v>
                </c:pt>
                <c:pt idx="1390">
                  <c:v>1.5</c:v>
                </c:pt>
                <c:pt idx="1391">
                  <c:v>1.5</c:v>
                </c:pt>
                <c:pt idx="1392">
                  <c:v>1.5</c:v>
                </c:pt>
                <c:pt idx="1393">
                  <c:v>1.5</c:v>
                </c:pt>
                <c:pt idx="1394">
                  <c:v>1.5</c:v>
                </c:pt>
                <c:pt idx="1395">
                  <c:v>1.5</c:v>
                </c:pt>
                <c:pt idx="1396">
                  <c:v>1.5</c:v>
                </c:pt>
                <c:pt idx="1397">
                  <c:v>1.5</c:v>
                </c:pt>
                <c:pt idx="1398">
                  <c:v>1.5</c:v>
                </c:pt>
                <c:pt idx="1399">
                  <c:v>1.5</c:v>
                </c:pt>
                <c:pt idx="1400">
                  <c:v>1.5</c:v>
                </c:pt>
                <c:pt idx="1401">
                  <c:v>1.5</c:v>
                </c:pt>
                <c:pt idx="1402">
                  <c:v>1.5</c:v>
                </c:pt>
                <c:pt idx="1403">
                  <c:v>1.5</c:v>
                </c:pt>
                <c:pt idx="1404">
                  <c:v>1.5</c:v>
                </c:pt>
                <c:pt idx="1405">
                  <c:v>1.5</c:v>
                </c:pt>
                <c:pt idx="1406">
                  <c:v>1.5</c:v>
                </c:pt>
                <c:pt idx="1407">
                  <c:v>1.5</c:v>
                </c:pt>
                <c:pt idx="1408">
                  <c:v>1.5</c:v>
                </c:pt>
                <c:pt idx="1409">
                  <c:v>1.5</c:v>
                </c:pt>
                <c:pt idx="1410">
                  <c:v>1.5</c:v>
                </c:pt>
                <c:pt idx="1411">
                  <c:v>1.5</c:v>
                </c:pt>
                <c:pt idx="1412">
                  <c:v>1.5</c:v>
                </c:pt>
                <c:pt idx="1413">
                  <c:v>1.5</c:v>
                </c:pt>
                <c:pt idx="1414">
                  <c:v>1.5</c:v>
                </c:pt>
                <c:pt idx="1415">
                  <c:v>1.5</c:v>
                </c:pt>
                <c:pt idx="1416">
                  <c:v>1.5</c:v>
                </c:pt>
                <c:pt idx="1417">
                  <c:v>1.5</c:v>
                </c:pt>
                <c:pt idx="1418">
                  <c:v>1.5</c:v>
                </c:pt>
                <c:pt idx="1419">
                  <c:v>1.5</c:v>
                </c:pt>
                <c:pt idx="1420">
                  <c:v>1.5</c:v>
                </c:pt>
                <c:pt idx="1421">
                  <c:v>1.5</c:v>
                </c:pt>
                <c:pt idx="1422">
                  <c:v>1.5</c:v>
                </c:pt>
                <c:pt idx="1423">
                  <c:v>1.5</c:v>
                </c:pt>
                <c:pt idx="1424">
                  <c:v>1.5</c:v>
                </c:pt>
                <c:pt idx="1425">
                  <c:v>1.5</c:v>
                </c:pt>
                <c:pt idx="1426">
                  <c:v>1.5</c:v>
                </c:pt>
                <c:pt idx="1427">
                  <c:v>1.5</c:v>
                </c:pt>
                <c:pt idx="1428">
                  <c:v>1.5</c:v>
                </c:pt>
                <c:pt idx="1429">
                  <c:v>1.5</c:v>
                </c:pt>
                <c:pt idx="1430">
                  <c:v>1.5</c:v>
                </c:pt>
                <c:pt idx="1431">
                  <c:v>1.5</c:v>
                </c:pt>
                <c:pt idx="1432">
                  <c:v>1.5</c:v>
                </c:pt>
                <c:pt idx="1433">
                  <c:v>1.5</c:v>
                </c:pt>
                <c:pt idx="1434">
                  <c:v>1.5</c:v>
                </c:pt>
                <c:pt idx="1435">
                  <c:v>1.5</c:v>
                </c:pt>
                <c:pt idx="1436">
                  <c:v>1.5</c:v>
                </c:pt>
                <c:pt idx="1437">
                  <c:v>1.5</c:v>
                </c:pt>
                <c:pt idx="1438">
                  <c:v>1.5</c:v>
                </c:pt>
                <c:pt idx="1439">
                  <c:v>1.5</c:v>
                </c:pt>
                <c:pt idx="1440">
                  <c:v>1.5</c:v>
                </c:pt>
                <c:pt idx="1441">
                  <c:v>1.5</c:v>
                </c:pt>
                <c:pt idx="1442">
                  <c:v>1.5</c:v>
                </c:pt>
                <c:pt idx="1443">
                  <c:v>1.5</c:v>
                </c:pt>
                <c:pt idx="1444">
                  <c:v>1.5</c:v>
                </c:pt>
                <c:pt idx="1445">
                  <c:v>1.5</c:v>
                </c:pt>
                <c:pt idx="1446">
                  <c:v>1.5</c:v>
                </c:pt>
                <c:pt idx="1447">
                  <c:v>1.5</c:v>
                </c:pt>
                <c:pt idx="1448">
                  <c:v>1.5</c:v>
                </c:pt>
                <c:pt idx="1449">
                  <c:v>1.5</c:v>
                </c:pt>
                <c:pt idx="1450">
                  <c:v>1.5</c:v>
                </c:pt>
                <c:pt idx="1451">
                  <c:v>1.5</c:v>
                </c:pt>
                <c:pt idx="1452">
                  <c:v>1.5</c:v>
                </c:pt>
                <c:pt idx="1453">
                  <c:v>1.5</c:v>
                </c:pt>
                <c:pt idx="1454">
                  <c:v>1.5</c:v>
                </c:pt>
                <c:pt idx="1455">
                  <c:v>1.5</c:v>
                </c:pt>
                <c:pt idx="1456">
                  <c:v>1.5</c:v>
                </c:pt>
                <c:pt idx="1457">
                  <c:v>1.5</c:v>
                </c:pt>
                <c:pt idx="1458">
                  <c:v>1.5</c:v>
                </c:pt>
                <c:pt idx="1459">
                  <c:v>1.5</c:v>
                </c:pt>
                <c:pt idx="1460">
                  <c:v>1.5</c:v>
                </c:pt>
                <c:pt idx="1461">
                  <c:v>1.5</c:v>
                </c:pt>
                <c:pt idx="1462">
                  <c:v>1.5</c:v>
                </c:pt>
                <c:pt idx="1463">
                  <c:v>1.5</c:v>
                </c:pt>
                <c:pt idx="1464">
                  <c:v>1.5</c:v>
                </c:pt>
                <c:pt idx="1465">
                  <c:v>1.5</c:v>
                </c:pt>
                <c:pt idx="1466">
                  <c:v>1.5</c:v>
                </c:pt>
                <c:pt idx="1467">
                  <c:v>1.5</c:v>
                </c:pt>
                <c:pt idx="1468">
                  <c:v>1.5</c:v>
                </c:pt>
                <c:pt idx="1469">
                  <c:v>1.5</c:v>
                </c:pt>
                <c:pt idx="1470">
                  <c:v>1.5</c:v>
                </c:pt>
                <c:pt idx="1471">
                  <c:v>1.5</c:v>
                </c:pt>
                <c:pt idx="1472">
                  <c:v>1.5</c:v>
                </c:pt>
                <c:pt idx="1473">
                  <c:v>1.5</c:v>
                </c:pt>
                <c:pt idx="1474">
                  <c:v>1.5</c:v>
                </c:pt>
                <c:pt idx="1475">
                  <c:v>1.5</c:v>
                </c:pt>
                <c:pt idx="1476">
                  <c:v>1.5</c:v>
                </c:pt>
                <c:pt idx="1477">
                  <c:v>1.5</c:v>
                </c:pt>
                <c:pt idx="1478">
                  <c:v>1.5</c:v>
                </c:pt>
                <c:pt idx="1479">
                  <c:v>1.5</c:v>
                </c:pt>
                <c:pt idx="1480">
                  <c:v>1.5</c:v>
                </c:pt>
                <c:pt idx="1481">
                  <c:v>1.5</c:v>
                </c:pt>
                <c:pt idx="1482">
                  <c:v>1.5</c:v>
                </c:pt>
                <c:pt idx="1483">
                  <c:v>1.5</c:v>
                </c:pt>
                <c:pt idx="1484">
                  <c:v>1.5</c:v>
                </c:pt>
                <c:pt idx="1485">
                  <c:v>1.5</c:v>
                </c:pt>
                <c:pt idx="1486">
                  <c:v>1.5</c:v>
                </c:pt>
                <c:pt idx="1487">
                  <c:v>1.5</c:v>
                </c:pt>
                <c:pt idx="1488">
                  <c:v>1.5</c:v>
                </c:pt>
                <c:pt idx="1489">
                  <c:v>1.5</c:v>
                </c:pt>
                <c:pt idx="1490">
                  <c:v>1.5</c:v>
                </c:pt>
                <c:pt idx="1491">
                  <c:v>1.5</c:v>
                </c:pt>
                <c:pt idx="1492">
                  <c:v>1.5</c:v>
                </c:pt>
                <c:pt idx="1493">
                  <c:v>1.5</c:v>
                </c:pt>
                <c:pt idx="1494">
                  <c:v>1.5</c:v>
                </c:pt>
                <c:pt idx="1495">
                  <c:v>1.5</c:v>
                </c:pt>
                <c:pt idx="1496">
                  <c:v>1.5</c:v>
                </c:pt>
                <c:pt idx="1497">
                  <c:v>1.5</c:v>
                </c:pt>
                <c:pt idx="1498">
                  <c:v>1.5</c:v>
                </c:pt>
                <c:pt idx="1499">
                  <c:v>1.5</c:v>
                </c:pt>
                <c:pt idx="1500">
                  <c:v>1.5</c:v>
                </c:pt>
                <c:pt idx="1501">
                  <c:v>1.5</c:v>
                </c:pt>
                <c:pt idx="1502">
                  <c:v>1.5</c:v>
                </c:pt>
                <c:pt idx="1503">
                  <c:v>1.5</c:v>
                </c:pt>
                <c:pt idx="1504">
                  <c:v>1.5</c:v>
                </c:pt>
                <c:pt idx="1505">
                  <c:v>1.5</c:v>
                </c:pt>
                <c:pt idx="1506">
                  <c:v>1.5</c:v>
                </c:pt>
                <c:pt idx="1507">
                  <c:v>1.5</c:v>
                </c:pt>
                <c:pt idx="1508">
                  <c:v>1.5</c:v>
                </c:pt>
                <c:pt idx="1509">
                  <c:v>1.5</c:v>
                </c:pt>
                <c:pt idx="1510">
                  <c:v>1.5</c:v>
                </c:pt>
                <c:pt idx="1511">
                  <c:v>1.5</c:v>
                </c:pt>
                <c:pt idx="1512">
                  <c:v>1.5</c:v>
                </c:pt>
                <c:pt idx="1513">
                  <c:v>1.5</c:v>
                </c:pt>
                <c:pt idx="1514">
                  <c:v>1.5</c:v>
                </c:pt>
                <c:pt idx="1515">
                  <c:v>1.5</c:v>
                </c:pt>
                <c:pt idx="1516">
                  <c:v>1.5</c:v>
                </c:pt>
                <c:pt idx="1517">
                  <c:v>1.5</c:v>
                </c:pt>
                <c:pt idx="1518">
                  <c:v>1.5</c:v>
                </c:pt>
                <c:pt idx="1519">
                  <c:v>1.5</c:v>
                </c:pt>
                <c:pt idx="1520">
                  <c:v>1.5</c:v>
                </c:pt>
                <c:pt idx="1521">
                  <c:v>1.5</c:v>
                </c:pt>
                <c:pt idx="1522">
                  <c:v>1.5</c:v>
                </c:pt>
                <c:pt idx="1523">
                  <c:v>1.5</c:v>
                </c:pt>
                <c:pt idx="1524">
                  <c:v>1.5</c:v>
                </c:pt>
                <c:pt idx="1525">
                  <c:v>1.5</c:v>
                </c:pt>
                <c:pt idx="1526">
                  <c:v>1.5</c:v>
                </c:pt>
                <c:pt idx="1527">
                  <c:v>1.5</c:v>
                </c:pt>
                <c:pt idx="1528">
                  <c:v>1.5</c:v>
                </c:pt>
                <c:pt idx="1529">
                  <c:v>1.5</c:v>
                </c:pt>
                <c:pt idx="1530">
                  <c:v>1.5</c:v>
                </c:pt>
                <c:pt idx="1531">
                  <c:v>1.5</c:v>
                </c:pt>
                <c:pt idx="1532">
                  <c:v>1.5</c:v>
                </c:pt>
                <c:pt idx="1533">
                  <c:v>1.5</c:v>
                </c:pt>
                <c:pt idx="1534">
                  <c:v>1.5</c:v>
                </c:pt>
                <c:pt idx="1535">
                  <c:v>1.5</c:v>
                </c:pt>
                <c:pt idx="1536">
                  <c:v>1.5</c:v>
                </c:pt>
                <c:pt idx="1537">
                  <c:v>1.5</c:v>
                </c:pt>
                <c:pt idx="1538">
                  <c:v>1.5</c:v>
                </c:pt>
                <c:pt idx="1539">
                  <c:v>1.5</c:v>
                </c:pt>
                <c:pt idx="1540">
                  <c:v>1.5</c:v>
                </c:pt>
                <c:pt idx="1541">
                  <c:v>1.5</c:v>
                </c:pt>
                <c:pt idx="1542">
                  <c:v>1.5</c:v>
                </c:pt>
                <c:pt idx="1543">
                  <c:v>1.5</c:v>
                </c:pt>
                <c:pt idx="1544">
                  <c:v>1.5</c:v>
                </c:pt>
                <c:pt idx="1545">
                  <c:v>1.5</c:v>
                </c:pt>
                <c:pt idx="1546">
                  <c:v>1.5</c:v>
                </c:pt>
                <c:pt idx="1547">
                  <c:v>1.5</c:v>
                </c:pt>
                <c:pt idx="1548">
                  <c:v>1.5</c:v>
                </c:pt>
                <c:pt idx="1549">
                  <c:v>1.5</c:v>
                </c:pt>
                <c:pt idx="1550">
                  <c:v>1.5</c:v>
                </c:pt>
                <c:pt idx="1551">
                  <c:v>1.5</c:v>
                </c:pt>
                <c:pt idx="1552">
                  <c:v>1.5</c:v>
                </c:pt>
                <c:pt idx="1553">
                  <c:v>1.5</c:v>
                </c:pt>
                <c:pt idx="1554">
                  <c:v>1.5</c:v>
                </c:pt>
                <c:pt idx="1555">
                  <c:v>1.5</c:v>
                </c:pt>
                <c:pt idx="1556">
                  <c:v>1.5</c:v>
                </c:pt>
                <c:pt idx="1557">
                  <c:v>1.5</c:v>
                </c:pt>
                <c:pt idx="1558">
                  <c:v>1.5</c:v>
                </c:pt>
                <c:pt idx="1559">
                  <c:v>1.5</c:v>
                </c:pt>
                <c:pt idx="1560">
                  <c:v>1.5</c:v>
                </c:pt>
                <c:pt idx="1561">
                  <c:v>1.5</c:v>
                </c:pt>
                <c:pt idx="1562">
                  <c:v>1.5</c:v>
                </c:pt>
                <c:pt idx="1563">
                  <c:v>1.5</c:v>
                </c:pt>
                <c:pt idx="1564">
                  <c:v>1.5</c:v>
                </c:pt>
                <c:pt idx="1565">
                  <c:v>1.5</c:v>
                </c:pt>
                <c:pt idx="1566">
                  <c:v>1.5</c:v>
                </c:pt>
                <c:pt idx="1567">
                  <c:v>1.5</c:v>
                </c:pt>
                <c:pt idx="1568">
                  <c:v>1.5</c:v>
                </c:pt>
                <c:pt idx="1569">
                  <c:v>1.5</c:v>
                </c:pt>
                <c:pt idx="1570">
                  <c:v>1.5</c:v>
                </c:pt>
                <c:pt idx="1571">
                  <c:v>1.5</c:v>
                </c:pt>
                <c:pt idx="1572">
                  <c:v>1.5</c:v>
                </c:pt>
                <c:pt idx="1573">
                  <c:v>1.5</c:v>
                </c:pt>
                <c:pt idx="1574">
                  <c:v>1.5</c:v>
                </c:pt>
                <c:pt idx="1575">
                  <c:v>1.5</c:v>
                </c:pt>
                <c:pt idx="1576">
                  <c:v>1.5</c:v>
                </c:pt>
                <c:pt idx="1577">
                  <c:v>1.5</c:v>
                </c:pt>
                <c:pt idx="1578">
                  <c:v>1.5</c:v>
                </c:pt>
                <c:pt idx="1579">
                  <c:v>1.5</c:v>
                </c:pt>
                <c:pt idx="1580">
                  <c:v>1.5</c:v>
                </c:pt>
                <c:pt idx="1581">
                  <c:v>1.5</c:v>
                </c:pt>
                <c:pt idx="1582">
                  <c:v>1.5</c:v>
                </c:pt>
                <c:pt idx="1583">
                  <c:v>1.5</c:v>
                </c:pt>
                <c:pt idx="1584">
                  <c:v>1.5</c:v>
                </c:pt>
                <c:pt idx="1585">
                  <c:v>1.5</c:v>
                </c:pt>
                <c:pt idx="1586">
                  <c:v>1.5</c:v>
                </c:pt>
                <c:pt idx="1587">
                  <c:v>1.5</c:v>
                </c:pt>
                <c:pt idx="1588">
                  <c:v>1.5</c:v>
                </c:pt>
                <c:pt idx="1589">
                  <c:v>1.5</c:v>
                </c:pt>
                <c:pt idx="1590">
                  <c:v>1.5</c:v>
                </c:pt>
                <c:pt idx="1591">
                  <c:v>1.5</c:v>
                </c:pt>
                <c:pt idx="1592">
                  <c:v>1.5</c:v>
                </c:pt>
                <c:pt idx="1593">
                  <c:v>1.5</c:v>
                </c:pt>
                <c:pt idx="1594">
                  <c:v>1.5</c:v>
                </c:pt>
                <c:pt idx="1595">
                  <c:v>1.5</c:v>
                </c:pt>
                <c:pt idx="1596">
                  <c:v>1.5</c:v>
                </c:pt>
                <c:pt idx="1597">
                  <c:v>1.5</c:v>
                </c:pt>
                <c:pt idx="1598">
                  <c:v>1.5</c:v>
                </c:pt>
                <c:pt idx="1599">
                  <c:v>1.5</c:v>
                </c:pt>
                <c:pt idx="1600">
                  <c:v>1.5</c:v>
                </c:pt>
                <c:pt idx="1601">
                  <c:v>1.5</c:v>
                </c:pt>
                <c:pt idx="1602">
                  <c:v>1.5</c:v>
                </c:pt>
                <c:pt idx="1603">
                  <c:v>1.5</c:v>
                </c:pt>
                <c:pt idx="1604">
                  <c:v>1.5</c:v>
                </c:pt>
                <c:pt idx="1605">
                  <c:v>1.5</c:v>
                </c:pt>
                <c:pt idx="1606">
                  <c:v>1.5</c:v>
                </c:pt>
                <c:pt idx="1607">
                  <c:v>1.5</c:v>
                </c:pt>
                <c:pt idx="1608">
                  <c:v>1.5</c:v>
                </c:pt>
                <c:pt idx="1609">
                  <c:v>1.5</c:v>
                </c:pt>
                <c:pt idx="1610">
                  <c:v>1.5</c:v>
                </c:pt>
                <c:pt idx="1611">
                  <c:v>1.5</c:v>
                </c:pt>
                <c:pt idx="1612">
                  <c:v>1.5</c:v>
                </c:pt>
                <c:pt idx="1613">
                  <c:v>1.5</c:v>
                </c:pt>
                <c:pt idx="1614">
                  <c:v>1.5</c:v>
                </c:pt>
                <c:pt idx="1615">
                  <c:v>1.5</c:v>
                </c:pt>
                <c:pt idx="1616">
                  <c:v>1.5</c:v>
                </c:pt>
                <c:pt idx="1617">
                  <c:v>1.5</c:v>
                </c:pt>
                <c:pt idx="1618">
                  <c:v>1.5</c:v>
                </c:pt>
                <c:pt idx="1619">
                  <c:v>1.5</c:v>
                </c:pt>
                <c:pt idx="1620">
                  <c:v>1.5</c:v>
                </c:pt>
                <c:pt idx="1621">
                  <c:v>1.5</c:v>
                </c:pt>
                <c:pt idx="1622">
                  <c:v>1.5</c:v>
                </c:pt>
                <c:pt idx="1623">
                  <c:v>1.5</c:v>
                </c:pt>
                <c:pt idx="1624">
                  <c:v>1.5</c:v>
                </c:pt>
                <c:pt idx="1625">
                  <c:v>1.5</c:v>
                </c:pt>
                <c:pt idx="1626">
                  <c:v>1.5</c:v>
                </c:pt>
                <c:pt idx="1627">
                  <c:v>1.5</c:v>
                </c:pt>
                <c:pt idx="1628">
                  <c:v>1.5</c:v>
                </c:pt>
                <c:pt idx="1629">
                  <c:v>1.5</c:v>
                </c:pt>
                <c:pt idx="1630">
                  <c:v>1.5</c:v>
                </c:pt>
                <c:pt idx="1631">
                  <c:v>1.5</c:v>
                </c:pt>
                <c:pt idx="1632">
                  <c:v>1.5</c:v>
                </c:pt>
                <c:pt idx="1633">
                  <c:v>1.5</c:v>
                </c:pt>
                <c:pt idx="1634">
                  <c:v>1.5</c:v>
                </c:pt>
                <c:pt idx="1635">
                  <c:v>1.5</c:v>
                </c:pt>
                <c:pt idx="1636">
                  <c:v>1.5</c:v>
                </c:pt>
                <c:pt idx="1637">
                  <c:v>1.5</c:v>
                </c:pt>
                <c:pt idx="1638">
                  <c:v>1.5</c:v>
                </c:pt>
                <c:pt idx="1639">
                  <c:v>1.5</c:v>
                </c:pt>
                <c:pt idx="1640">
                  <c:v>1.5</c:v>
                </c:pt>
                <c:pt idx="1641">
                  <c:v>1.5</c:v>
                </c:pt>
                <c:pt idx="1642">
                  <c:v>1.5</c:v>
                </c:pt>
                <c:pt idx="1643">
                  <c:v>1.5</c:v>
                </c:pt>
                <c:pt idx="1644">
                  <c:v>1.5</c:v>
                </c:pt>
                <c:pt idx="1645">
                  <c:v>1.5</c:v>
                </c:pt>
                <c:pt idx="1646">
                  <c:v>1.5</c:v>
                </c:pt>
                <c:pt idx="1647">
                  <c:v>1.5</c:v>
                </c:pt>
                <c:pt idx="1648">
                  <c:v>1.5</c:v>
                </c:pt>
                <c:pt idx="1649">
                  <c:v>1.5</c:v>
                </c:pt>
                <c:pt idx="1650">
                  <c:v>1.5</c:v>
                </c:pt>
                <c:pt idx="1651">
                  <c:v>1.5</c:v>
                </c:pt>
                <c:pt idx="1652">
                  <c:v>1.5</c:v>
                </c:pt>
                <c:pt idx="1653">
                  <c:v>1.5</c:v>
                </c:pt>
                <c:pt idx="1654">
                  <c:v>1.5</c:v>
                </c:pt>
                <c:pt idx="1655">
                  <c:v>1.5</c:v>
                </c:pt>
                <c:pt idx="1656">
                  <c:v>1.5</c:v>
                </c:pt>
                <c:pt idx="1657">
                  <c:v>1.5</c:v>
                </c:pt>
                <c:pt idx="1658">
                  <c:v>1.5</c:v>
                </c:pt>
                <c:pt idx="1659">
                  <c:v>1.5</c:v>
                </c:pt>
                <c:pt idx="1660">
                  <c:v>1.5</c:v>
                </c:pt>
                <c:pt idx="1661">
                  <c:v>1.5</c:v>
                </c:pt>
                <c:pt idx="1662">
                  <c:v>1.5</c:v>
                </c:pt>
                <c:pt idx="1663">
                  <c:v>1.5</c:v>
                </c:pt>
                <c:pt idx="1664">
                  <c:v>1.5</c:v>
                </c:pt>
                <c:pt idx="1665">
                  <c:v>1.5</c:v>
                </c:pt>
                <c:pt idx="1666">
                  <c:v>1.5</c:v>
                </c:pt>
                <c:pt idx="1667">
                  <c:v>1.5</c:v>
                </c:pt>
                <c:pt idx="1668">
                  <c:v>1.5</c:v>
                </c:pt>
                <c:pt idx="1669">
                  <c:v>1.5</c:v>
                </c:pt>
                <c:pt idx="1670">
                  <c:v>1.5</c:v>
                </c:pt>
                <c:pt idx="1671">
                  <c:v>1.5</c:v>
                </c:pt>
                <c:pt idx="1672">
                  <c:v>1.5</c:v>
                </c:pt>
                <c:pt idx="1673">
                  <c:v>1.5</c:v>
                </c:pt>
                <c:pt idx="1674">
                  <c:v>1.5</c:v>
                </c:pt>
                <c:pt idx="1675">
                  <c:v>1.5</c:v>
                </c:pt>
                <c:pt idx="1676">
                  <c:v>1.5</c:v>
                </c:pt>
                <c:pt idx="1677">
                  <c:v>1.5</c:v>
                </c:pt>
                <c:pt idx="1678">
                  <c:v>1.5</c:v>
                </c:pt>
                <c:pt idx="1679">
                  <c:v>1.5</c:v>
                </c:pt>
                <c:pt idx="1680">
                  <c:v>1.5</c:v>
                </c:pt>
                <c:pt idx="1681">
                  <c:v>1.5</c:v>
                </c:pt>
                <c:pt idx="1682">
                  <c:v>1.5</c:v>
                </c:pt>
                <c:pt idx="1683">
                  <c:v>1.5</c:v>
                </c:pt>
                <c:pt idx="1684">
                  <c:v>1.5</c:v>
                </c:pt>
                <c:pt idx="1685">
                  <c:v>1.5</c:v>
                </c:pt>
                <c:pt idx="1686">
                  <c:v>1.5</c:v>
                </c:pt>
                <c:pt idx="1687">
                  <c:v>1.5</c:v>
                </c:pt>
                <c:pt idx="1688">
                  <c:v>1.5</c:v>
                </c:pt>
                <c:pt idx="1689">
                  <c:v>1.5</c:v>
                </c:pt>
                <c:pt idx="1690">
                  <c:v>1.5</c:v>
                </c:pt>
                <c:pt idx="1691">
                  <c:v>1.5</c:v>
                </c:pt>
                <c:pt idx="1692">
                  <c:v>1.5</c:v>
                </c:pt>
                <c:pt idx="1693">
                  <c:v>1.5</c:v>
                </c:pt>
                <c:pt idx="1694">
                  <c:v>1.5</c:v>
                </c:pt>
                <c:pt idx="1695">
                  <c:v>1.5</c:v>
                </c:pt>
                <c:pt idx="1696">
                  <c:v>1.5</c:v>
                </c:pt>
                <c:pt idx="1697">
                  <c:v>1.5</c:v>
                </c:pt>
                <c:pt idx="1698">
                  <c:v>1.5</c:v>
                </c:pt>
                <c:pt idx="1699">
                  <c:v>1.5</c:v>
                </c:pt>
                <c:pt idx="1700">
                  <c:v>1.5</c:v>
                </c:pt>
                <c:pt idx="1701">
                  <c:v>1.5</c:v>
                </c:pt>
                <c:pt idx="1702">
                  <c:v>1.5</c:v>
                </c:pt>
                <c:pt idx="1703">
                  <c:v>1.5</c:v>
                </c:pt>
                <c:pt idx="1704">
                  <c:v>1.5</c:v>
                </c:pt>
                <c:pt idx="1705">
                  <c:v>1.5</c:v>
                </c:pt>
                <c:pt idx="1706">
                  <c:v>1.5</c:v>
                </c:pt>
                <c:pt idx="1707">
                  <c:v>1.5</c:v>
                </c:pt>
                <c:pt idx="1708">
                  <c:v>1.5</c:v>
                </c:pt>
                <c:pt idx="1709">
                  <c:v>1.5</c:v>
                </c:pt>
                <c:pt idx="1710">
                  <c:v>1.5</c:v>
                </c:pt>
                <c:pt idx="1711">
                  <c:v>1.5</c:v>
                </c:pt>
                <c:pt idx="1712">
                  <c:v>1.5</c:v>
                </c:pt>
                <c:pt idx="1713">
                  <c:v>1.5</c:v>
                </c:pt>
                <c:pt idx="1714">
                  <c:v>1.5</c:v>
                </c:pt>
                <c:pt idx="1715">
                  <c:v>1.5</c:v>
                </c:pt>
                <c:pt idx="1716">
                  <c:v>1.5</c:v>
                </c:pt>
                <c:pt idx="1717">
                  <c:v>1.5</c:v>
                </c:pt>
                <c:pt idx="1718">
                  <c:v>1.5</c:v>
                </c:pt>
                <c:pt idx="1719">
                  <c:v>1.5</c:v>
                </c:pt>
                <c:pt idx="1720">
                  <c:v>1.5</c:v>
                </c:pt>
                <c:pt idx="1721">
                  <c:v>1.5</c:v>
                </c:pt>
                <c:pt idx="1722">
                  <c:v>1.5</c:v>
                </c:pt>
                <c:pt idx="1723">
                  <c:v>1.5</c:v>
                </c:pt>
                <c:pt idx="1724">
                  <c:v>1.5</c:v>
                </c:pt>
                <c:pt idx="1725">
                  <c:v>1.5</c:v>
                </c:pt>
                <c:pt idx="1726">
                  <c:v>1.5</c:v>
                </c:pt>
                <c:pt idx="1727">
                  <c:v>1.5</c:v>
                </c:pt>
                <c:pt idx="1728">
                  <c:v>1.5</c:v>
                </c:pt>
                <c:pt idx="1729">
                  <c:v>1.5</c:v>
                </c:pt>
                <c:pt idx="1730">
                  <c:v>1.5</c:v>
                </c:pt>
                <c:pt idx="1731">
                  <c:v>1.5</c:v>
                </c:pt>
                <c:pt idx="1732">
                  <c:v>1.5</c:v>
                </c:pt>
                <c:pt idx="1733">
                  <c:v>1.5</c:v>
                </c:pt>
                <c:pt idx="1734">
                  <c:v>1.5</c:v>
                </c:pt>
                <c:pt idx="1735">
                  <c:v>1.5</c:v>
                </c:pt>
                <c:pt idx="1736">
                  <c:v>1.5</c:v>
                </c:pt>
                <c:pt idx="1737">
                  <c:v>1.5</c:v>
                </c:pt>
                <c:pt idx="1738">
                  <c:v>1.5</c:v>
                </c:pt>
                <c:pt idx="1739">
                  <c:v>1.5</c:v>
                </c:pt>
                <c:pt idx="1740">
                  <c:v>1.5</c:v>
                </c:pt>
                <c:pt idx="1741">
                  <c:v>1.5</c:v>
                </c:pt>
                <c:pt idx="1742">
                  <c:v>1.5</c:v>
                </c:pt>
                <c:pt idx="1743">
                  <c:v>1.5</c:v>
                </c:pt>
                <c:pt idx="1744">
                  <c:v>1.5</c:v>
                </c:pt>
                <c:pt idx="1745">
                  <c:v>1.5</c:v>
                </c:pt>
                <c:pt idx="1746">
                  <c:v>1.5</c:v>
                </c:pt>
                <c:pt idx="1747">
                  <c:v>1.5</c:v>
                </c:pt>
                <c:pt idx="1748">
                  <c:v>1.5</c:v>
                </c:pt>
                <c:pt idx="1749">
                  <c:v>1.5</c:v>
                </c:pt>
                <c:pt idx="1750">
                  <c:v>1.5</c:v>
                </c:pt>
                <c:pt idx="1751">
                  <c:v>1.5</c:v>
                </c:pt>
                <c:pt idx="1752">
                  <c:v>1.5</c:v>
                </c:pt>
                <c:pt idx="1753">
                  <c:v>1.5</c:v>
                </c:pt>
                <c:pt idx="1754">
                  <c:v>1.5</c:v>
                </c:pt>
                <c:pt idx="1755">
                  <c:v>1.5</c:v>
                </c:pt>
                <c:pt idx="1756">
                  <c:v>1.5</c:v>
                </c:pt>
                <c:pt idx="1757">
                  <c:v>1.5</c:v>
                </c:pt>
                <c:pt idx="1758">
                  <c:v>1.5</c:v>
                </c:pt>
                <c:pt idx="1759">
                  <c:v>1.5</c:v>
                </c:pt>
                <c:pt idx="1760">
                  <c:v>1.5</c:v>
                </c:pt>
                <c:pt idx="1761">
                  <c:v>1.5</c:v>
                </c:pt>
                <c:pt idx="1762">
                  <c:v>1.5</c:v>
                </c:pt>
                <c:pt idx="1763">
                  <c:v>1.5</c:v>
                </c:pt>
                <c:pt idx="1764">
                  <c:v>1.5</c:v>
                </c:pt>
                <c:pt idx="1765">
                  <c:v>1.5</c:v>
                </c:pt>
                <c:pt idx="1766">
                  <c:v>1.5</c:v>
                </c:pt>
                <c:pt idx="1767">
                  <c:v>1.5</c:v>
                </c:pt>
                <c:pt idx="1768">
                  <c:v>1.5</c:v>
                </c:pt>
                <c:pt idx="1769">
                  <c:v>1.5</c:v>
                </c:pt>
                <c:pt idx="1770">
                  <c:v>1.5</c:v>
                </c:pt>
                <c:pt idx="1771">
                  <c:v>1.5</c:v>
                </c:pt>
                <c:pt idx="1772">
                  <c:v>1.5</c:v>
                </c:pt>
                <c:pt idx="1773">
                  <c:v>1.5</c:v>
                </c:pt>
                <c:pt idx="1774">
                  <c:v>1.5</c:v>
                </c:pt>
                <c:pt idx="1775">
                  <c:v>1.5</c:v>
                </c:pt>
                <c:pt idx="1776">
                  <c:v>1.5</c:v>
                </c:pt>
                <c:pt idx="1777">
                  <c:v>1.5</c:v>
                </c:pt>
                <c:pt idx="1778">
                  <c:v>1.5</c:v>
                </c:pt>
                <c:pt idx="1779">
                  <c:v>1.5</c:v>
                </c:pt>
                <c:pt idx="1780">
                  <c:v>1.5</c:v>
                </c:pt>
                <c:pt idx="1781">
                  <c:v>1.5</c:v>
                </c:pt>
                <c:pt idx="1782">
                  <c:v>1.5</c:v>
                </c:pt>
                <c:pt idx="1783">
                  <c:v>1.5</c:v>
                </c:pt>
                <c:pt idx="1784">
                  <c:v>1.5</c:v>
                </c:pt>
                <c:pt idx="1785">
                  <c:v>1.5</c:v>
                </c:pt>
                <c:pt idx="1786">
                  <c:v>1.5</c:v>
                </c:pt>
                <c:pt idx="1787">
                  <c:v>1.5</c:v>
                </c:pt>
                <c:pt idx="1788">
                  <c:v>1.5</c:v>
                </c:pt>
                <c:pt idx="1789">
                  <c:v>1.5</c:v>
                </c:pt>
                <c:pt idx="1790">
                  <c:v>1.5</c:v>
                </c:pt>
                <c:pt idx="1791">
                  <c:v>1.5</c:v>
                </c:pt>
                <c:pt idx="1792">
                  <c:v>1.5</c:v>
                </c:pt>
                <c:pt idx="1793">
                  <c:v>1.5</c:v>
                </c:pt>
                <c:pt idx="1794">
                  <c:v>1.5</c:v>
                </c:pt>
                <c:pt idx="1795">
                  <c:v>1.5</c:v>
                </c:pt>
                <c:pt idx="1796">
                  <c:v>1.5</c:v>
                </c:pt>
                <c:pt idx="1797">
                  <c:v>1.5</c:v>
                </c:pt>
                <c:pt idx="1798">
                  <c:v>1.5</c:v>
                </c:pt>
                <c:pt idx="1799">
                  <c:v>1.5</c:v>
                </c:pt>
                <c:pt idx="1800">
                  <c:v>1.5</c:v>
                </c:pt>
                <c:pt idx="1801">
                  <c:v>1.5</c:v>
                </c:pt>
                <c:pt idx="1802">
                  <c:v>1.5</c:v>
                </c:pt>
                <c:pt idx="1803">
                  <c:v>1.5</c:v>
                </c:pt>
                <c:pt idx="1804">
                  <c:v>1.5</c:v>
                </c:pt>
                <c:pt idx="1805">
                  <c:v>1.5</c:v>
                </c:pt>
                <c:pt idx="1806">
                  <c:v>1.5</c:v>
                </c:pt>
                <c:pt idx="1807">
                  <c:v>1.5</c:v>
                </c:pt>
                <c:pt idx="1808">
                  <c:v>1.5</c:v>
                </c:pt>
                <c:pt idx="1809">
                  <c:v>1.5</c:v>
                </c:pt>
                <c:pt idx="1810">
                  <c:v>1.5</c:v>
                </c:pt>
                <c:pt idx="1811">
                  <c:v>1.5</c:v>
                </c:pt>
                <c:pt idx="1812">
                  <c:v>1.5</c:v>
                </c:pt>
                <c:pt idx="1813">
                  <c:v>1.5</c:v>
                </c:pt>
                <c:pt idx="1814">
                  <c:v>1.5</c:v>
                </c:pt>
                <c:pt idx="1815">
                  <c:v>1.5</c:v>
                </c:pt>
                <c:pt idx="1816">
                  <c:v>1.5</c:v>
                </c:pt>
                <c:pt idx="1817">
                  <c:v>1.5</c:v>
                </c:pt>
                <c:pt idx="1818">
                  <c:v>1.5</c:v>
                </c:pt>
                <c:pt idx="1819">
                  <c:v>1.5</c:v>
                </c:pt>
                <c:pt idx="1820">
                  <c:v>1.5</c:v>
                </c:pt>
                <c:pt idx="1821">
                  <c:v>1.5</c:v>
                </c:pt>
                <c:pt idx="1822">
                  <c:v>1.5</c:v>
                </c:pt>
                <c:pt idx="1823">
                  <c:v>1.5</c:v>
                </c:pt>
                <c:pt idx="1824">
                  <c:v>1.5</c:v>
                </c:pt>
                <c:pt idx="1825">
                  <c:v>1.5</c:v>
                </c:pt>
                <c:pt idx="1826">
                  <c:v>1.5</c:v>
                </c:pt>
                <c:pt idx="1827">
                  <c:v>1.5</c:v>
                </c:pt>
                <c:pt idx="1828">
                  <c:v>1.5</c:v>
                </c:pt>
                <c:pt idx="1829">
                  <c:v>1.5</c:v>
                </c:pt>
                <c:pt idx="1830">
                  <c:v>1.5</c:v>
                </c:pt>
                <c:pt idx="1831">
                  <c:v>1.5</c:v>
                </c:pt>
                <c:pt idx="1832">
                  <c:v>1.5</c:v>
                </c:pt>
                <c:pt idx="1833">
                  <c:v>1.5</c:v>
                </c:pt>
                <c:pt idx="1834">
                  <c:v>1.5</c:v>
                </c:pt>
                <c:pt idx="1835">
                  <c:v>1.5</c:v>
                </c:pt>
                <c:pt idx="1836">
                  <c:v>1.5</c:v>
                </c:pt>
                <c:pt idx="1837">
                  <c:v>1.5</c:v>
                </c:pt>
                <c:pt idx="1838">
                  <c:v>1.5</c:v>
                </c:pt>
                <c:pt idx="1839">
                  <c:v>1.5</c:v>
                </c:pt>
                <c:pt idx="1840">
                  <c:v>1.5</c:v>
                </c:pt>
                <c:pt idx="1841">
                  <c:v>1.5</c:v>
                </c:pt>
                <c:pt idx="1842">
                  <c:v>1.5</c:v>
                </c:pt>
                <c:pt idx="1843">
                  <c:v>1.5</c:v>
                </c:pt>
                <c:pt idx="1844">
                  <c:v>1.5</c:v>
                </c:pt>
                <c:pt idx="1845">
                  <c:v>1.5</c:v>
                </c:pt>
                <c:pt idx="1846">
                  <c:v>1.5</c:v>
                </c:pt>
                <c:pt idx="1847">
                  <c:v>1.5</c:v>
                </c:pt>
                <c:pt idx="1848">
                  <c:v>1.5</c:v>
                </c:pt>
                <c:pt idx="1849">
                  <c:v>1.5</c:v>
                </c:pt>
                <c:pt idx="1850">
                  <c:v>1.5</c:v>
                </c:pt>
                <c:pt idx="1851">
                  <c:v>1.5</c:v>
                </c:pt>
                <c:pt idx="1852">
                  <c:v>1.5</c:v>
                </c:pt>
                <c:pt idx="1853">
                  <c:v>1.5</c:v>
                </c:pt>
                <c:pt idx="1854">
                  <c:v>1.5</c:v>
                </c:pt>
                <c:pt idx="1855">
                  <c:v>1.5</c:v>
                </c:pt>
                <c:pt idx="1856">
                  <c:v>1.5</c:v>
                </c:pt>
                <c:pt idx="1857">
                  <c:v>1.5</c:v>
                </c:pt>
                <c:pt idx="1858">
                  <c:v>1.5</c:v>
                </c:pt>
                <c:pt idx="1859">
                  <c:v>1.5</c:v>
                </c:pt>
                <c:pt idx="1860">
                  <c:v>1.5</c:v>
                </c:pt>
                <c:pt idx="1861">
                  <c:v>1.5</c:v>
                </c:pt>
                <c:pt idx="1862">
                  <c:v>1.5</c:v>
                </c:pt>
                <c:pt idx="1863">
                  <c:v>1.5</c:v>
                </c:pt>
                <c:pt idx="1864">
                  <c:v>1.5</c:v>
                </c:pt>
                <c:pt idx="1865">
                  <c:v>1.5</c:v>
                </c:pt>
                <c:pt idx="1866">
                  <c:v>1.5</c:v>
                </c:pt>
                <c:pt idx="1867">
                  <c:v>1.5</c:v>
                </c:pt>
                <c:pt idx="1868">
                  <c:v>1.5</c:v>
                </c:pt>
                <c:pt idx="1869">
                  <c:v>1.5</c:v>
                </c:pt>
                <c:pt idx="1870">
                  <c:v>1.5</c:v>
                </c:pt>
                <c:pt idx="1871">
                  <c:v>1.5</c:v>
                </c:pt>
                <c:pt idx="1872">
                  <c:v>1.5</c:v>
                </c:pt>
                <c:pt idx="1873">
                  <c:v>1.5</c:v>
                </c:pt>
                <c:pt idx="1874">
                  <c:v>1.5</c:v>
                </c:pt>
                <c:pt idx="1875">
                  <c:v>1.5</c:v>
                </c:pt>
                <c:pt idx="1876">
                  <c:v>1.5</c:v>
                </c:pt>
                <c:pt idx="1877">
                  <c:v>1.5</c:v>
                </c:pt>
                <c:pt idx="1878">
                  <c:v>1.5</c:v>
                </c:pt>
                <c:pt idx="1879">
                  <c:v>1.5</c:v>
                </c:pt>
                <c:pt idx="1880">
                  <c:v>1.5</c:v>
                </c:pt>
                <c:pt idx="1881">
                  <c:v>1.5</c:v>
                </c:pt>
                <c:pt idx="1882">
                  <c:v>1.5</c:v>
                </c:pt>
                <c:pt idx="1883">
                  <c:v>1.5</c:v>
                </c:pt>
                <c:pt idx="1884">
                  <c:v>1.5</c:v>
                </c:pt>
                <c:pt idx="1885">
                  <c:v>1.5</c:v>
                </c:pt>
                <c:pt idx="1886">
                  <c:v>1.5</c:v>
                </c:pt>
                <c:pt idx="1887">
                  <c:v>1.5</c:v>
                </c:pt>
                <c:pt idx="1888">
                  <c:v>1.5</c:v>
                </c:pt>
                <c:pt idx="1889">
                  <c:v>1.5</c:v>
                </c:pt>
                <c:pt idx="1890">
                  <c:v>1.5</c:v>
                </c:pt>
                <c:pt idx="1891">
                  <c:v>1.5</c:v>
                </c:pt>
                <c:pt idx="1892">
                  <c:v>1.5</c:v>
                </c:pt>
                <c:pt idx="1893">
                  <c:v>1.5</c:v>
                </c:pt>
                <c:pt idx="1894">
                  <c:v>1.5</c:v>
                </c:pt>
                <c:pt idx="1895">
                  <c:v>1.5</c:v>
                </c:pt>
                <c:pt idx="1896">
                  <c:v>1.5</c:v>
                </c:pt>
                <c:pt idx="1897">
                  <c:v>1.5</c:v>
                </c:pt>
                <c:pt idx="1898">
                  <c:v>1.5</c:v>
                </c:pt>
                <c:pt idx="1899">
                  <c:v>1.5</c:v>
                </c:pt>
                <c:pt idx="1900">
                  <c:v>1.5</c:v>
                </c:pt>
                <c:pt idx="1901">
                  <c:v>1.5</c:v>
                </c:pt>
                <c:pt idx="1902">
                  <c:v>1.5</c:v>
                </c:pt>
                <c:pt idx="1903">
                  <c:v>1.5</c:v>
                </c:pt>
                <c:pt idx="1904">
                  <c:v>1.5</c:v>
                </c:pt>
                <c:pt idx="1905">
                  <c:v>1.5</c:v>
                </c:pt>
                <c:pt idx="1906">
                  <c:v>1.5</c:v>
                </c:pt>
                <c:pt idx="1907">
                  <c:v>1.5</c:v>
                </c:pt>
                <c:pt idx="1908">
                  <c:v>1.5</c:v>
                </c:pt>
                <c:pt idx="1909">
                  <c:v>1.5</c:v>
                </c:pt>
                <c:pt idx="1910">
                  <c:v>1.5</c:v>
                </c:pt>
                <c:pt idx="1911">
                  <c:v>1.5</c:v>
                </c:pt>
                <c:pt idx="1912">
                  <c:v>1.5</c:v>
                </c:pt>
                <c:pt idx="1913">
                  <c:v>1.5</c:v>
                </c:pt>
                <c:pt idx="1914">
                  <c:v>1.5</c:v>
                </c:pt>
                <c:pt idx="1915">
                  <c:v>1.5</c:v>
                </c:pt>
                <c:pt idx="1916">
                  <c:v>1.5</c:v>
                </c:pt>
                <c:pt idx="1917">
                  <c:v>1.5</c:v>
                </c:pt>
                <c:pt idx="1918">
                  <c:v>1.5</c:v>
                </c:pt>
                <c:pt idx="1919">
                  <c:v>1.5</c:v>
                </c:pt>
                <c:pt idx="1920">
                  <c:v>1.5</c:v>
                </c:pt>
                <c:pt idx="1921">
                  <c:v>1.5</c:v>
                </c:pt>
                <c:pt idx="1922">
                  <c:v>1.5</c:v>
                </c:pt>
                <c:pt idx="1923">
                  <c:v>1.5</c:v>
                </c:pt>
                <c:pt idx="1924">
                  <c:v>1.5</c:v>
                </c:pt>
                <c:pt idx="1925">
                  <c:v>1.5</c:v>
                </c:pt>
                <c:pt idx="1926">
                  <c:v>1.5</c:v>
                </c:pt>
                <c:pt idx="1927">
                  <c:v>1.5</c:v>
                </c:pt>
                <c:pt idx="1928">
                  <c:v>1.5</c:v>
                </c:pt>
                <c:pt idx="1929">
                  <c:v>1.5</c:v>
                </c:pt>
                <c:pt idx="1930">
                  <c:v>1.5</c:v>
                </c:pt>
                <c:pt idx="1931">
                  <c:v>1.5</c:v>
                </c:pt>
                <c:pt idx="1932">
                  <c:v>1.5</c:v>
                </c:pt>
                <c:pt idx="1933">
                  <c:v>1.5</c:v>
                </c:pt>
                <c:pt idx="1934">
                  <c:v>1.5</c:v>
                </c:pt>
                <c:pt idx="1935">
                  <c:v>1.5</c:v>
                </c:pt>
                <c:pt idx="1936">
                  <c:v>1.5</c:v>
                </c:pt>
                <c:pt idx="1937">
                  <c:v>1.5</c:v>
                </c:pt>
                <c:pt idx="1938">
                  <c:v>1.5</c:v>
                </c:pt>
                <c:pt idx="1939">
                  <c:v>1.5</c:v>
                </c:pt>
                <c:pt idx="1940">
                  <c:v>1.5</c:v>
                </c:pt>
                <c:pt idx="1941">
                  <c:v>1.5</c:v>
                </c:pt>
                <c:pt idx="1942">
                  <c:v>1.5</c:v>
                </c:pt>
                <c:pt idx="1943">
                  <c:v>1.5</c:v>
                </c:pt>
                <c:pt idx="1944">
                  <c:v>1.5</c:v>
                </c:pt>
                <c:pt idx="1945">
                  <c:v>1.5</c:v>
                </c:pt>
                <c:pt idx="1946">
                  <c:v>1.5</c:v>
                </c:pt>
                <c:pt idx="1947">
                  <c:v>1.5</c:v>
                </c:pt>
                <c:pt idx="1948">
                  <c:v>1.5</c:v>
                </c:pt>
                <c:pt idx="1949">
                  <c:v>1.5</c:v>
                </c:pt>
                <c:pt idx="1950">
                  <c:v>1.5</c:v>
                </c:pt>
                <c:pt idx="1951">
                  <c:v>1.5</c:v>
                </c:pt>
                <c:pt idx="1952">
                  <c:v>1.5</c:v>
                </c:pt>
                <c:pt idx="1953">
                  <c:v>1.5</c:v>
                </c:pt>
                <c:pt idx="1954">
                  <c:v>1.5</c:v>
                </c:pt>
                <c:pt idx="1955">
                  <c:v>1.5</c:v>
                </c:pt>
                <c:pt idx="1956">
                  <c:v>1.5</c:v>
                </c:pt>
                <c:pt idx="1957">
                  <c:v>1.5</c:v>
                </c:pt>
                <c:pt idx="1958">
                  <c:v>1.5</c:v>
                </c:pt>
                <c:pt idx="1959">
                  <c:v>1.5</c:v>
                </c:pt>
                <c:pt idx="1960">
                  <c:v>1.5</c:v>
                </c:pt>
                <c:pt idx="1961">
                  <c:v>1.5</c:v>
                </c:pt>
                <c:pt idx="1962">
                  <c:v>1.5</c:v>
                </c:pt>
                <c:pt idx="1963">
                  <c:v>1.5</c:v>
                </c:pt>
                <c:pt idx="1964">
                  <c:v>1.5</c:v>
                </c:pt>
                <c:pt idx="1965">
                  <c:v>1.5</c:v>
                </c:pt>
                <c:pt idx="1966">
                  <c:v>1.5</c:v>
                </c:pt>
                <c:pt idx="1967">
                  <c:v>1.5</c:v>
                </c:pt>
                <c:pt idx="1968">
                  <c:v>1.5</c:v>
                </c:pt>
                <c:pt idx="1969">
                  <c:v>1.5</c:v>
                </c:pt>
                <c:pt idx="1970">
                  <c:v>1.5</c:v>
                </c:pt>
                <c:pt idx="1971">
                  <c:v>1.5</c:v>
                </c:pt>
                <c:pt idx="1972">
                  <c:v>1.5</c:v>
                </c:pt>
                <c:pt idx="1973">
                  <c:v>1.5</c:v>
                </c:pt>
                <c:pt idx="1974">
                  <c:v>1.5</c:v>
                </c:pt>
                <c:pt idx="1975">
                  <c:v>1.5</c:v>
                </c:pt>
                <c:pt idx="1976">
                  <c:v>1.5</c:v>
                </c:pt>
                <c:pt idx="1977">
                  <c:v>1.5</c:v>
                </c:pt>
                <c:pt idx="1978">
                  <c:v>1.5</c:v>
                </c:pt>
                <c:pt idx="1979">
                  <c:v>1.5</c:v>
                </c:pt>
                <c:pt idx="1980">
                  <c:v>1.5</c:v>
                </c:pt>
                <c:pt idx="1981">
                  <c:v>1.5</c:v>
                </c:pt>
                <c:pt idx="1982">
                  <c:v>1.5</c:v>
                </c:pt>
                <c:pt idx="1983">
                  <c:v>1.5</c:v>
                </c:pt>
                <c:pt idx="1984">
                  <c:v>1.5</c:v>
                </c:pt>
                <c:pt idx="1985">
                  <c:v>1.5</c:v>
                </c:pt>
                <c:pt idx="1986">
                  <c:v>1.5</c:v>
                </c:pt>
                <c:pt idx="1987">
                  <c:v>1.5</c:v>
                </c:pt>
                <c:pt idx="1988">
                  <c:v>1.5</c:v>
                </c:pt>
                <c:pt idx="1989">
                  <c:v>1.5</c:v>
                </c:pt>
                <c:pt idx="1990">
                  <c:v>1.5</c:v>
                </c:pt>
                <c:pt idx="1991">
                  <c:v>1.5</c:v>
                </c:pt>
                <c:pt idx="1992">
                  <c:v>1.5</c:v>
                </c:pt>
                <c:pt idx="1993">
                  <c:v>1.5</c:v>
                </c:pt>
                <c:pt idx="1994">
                  <c:v>1.5</c:v>
                </c:pt>
                <c:pt idx="1995">
                  <c:v>1.5</c:v>
                </c:pt>
                <c:pt idx="1996">
                  <c:v>1.5</c:v>
                </c:pt>
                <c:pt idx="1997">
                  <c:v>1.5</c:v>
                </c:pt>
                <c:pt idx="1998">
                  <c:v>1.5</c:v>
                </c:pt>
                <c:pt idx="1999">
                  <c:v>1.5</c:v>
                </c:pt>
                <c:pt idx="2000">
                  <c:v>1.5</c:v>
                </c:pt>
                <c:pt idx="2001">
                  <c:v>1.5</c:v>
                </c:pt>
                <c:pt idx="2002">
                  <c:v>1.5</c:v>
                </c:pt>
                <c:pt idx="2003">
                  <c:v>1.5</c:v>
                </c:pt>
                <c:pt idx="2004">
                  <c:v>1.5</c:v>
                </c:pt>
                <c:pt idx="2005">
                  <c:v>1.5</c:v>
                </c:pt>
                <c:pt idx="2006">
                  <c:v>1.5</c:v>
                </c:pt>
                <c:pt idx="2007">
                  <c:v>1.5</c:v>
                </c:pt>
                <c:pt idx="2008">
                  <c:v>1.5</c:v>
                </c:pt>
                <c:pt idx="2009">
                  <c:v>1.5</c:v>
                </c:pt>
                <c:pt idx="2010">
                  <c:v>1.5</c:v>
                </c:pt>
                <c:pt idx="2011">
                  <c:v>1.5</c:v>
                </c:pt>
                <c:pt idx="2012">
                  <c:v>1.5</c:v>
                </c:pt>
                <c:pt idx="2013">
                  <c:v>1.5</c:v>
                </c:pt>
                <c:pt idx="2014">
                  <c:v>1.5</c:v>
                </c:pt>
                <c:pt idx="2015">
                  <c:v>1.5</c:v>
                </c:pt>
                <c:pt idx="2016">
                  <c:v>1.5</c:v>
                </c:pt>
                <c:pt idx="2017">
                  <c:v>1.5</c:v>
                </c:pt>
                <c:pt idx="2018">
                  <c:v>1.5</c:v>
                </c:pt>
                <c:pt idx="2019">
                  <c:v>1.5</c:v>
                </c:pt>
                <c:pt idx="2020">
                  <c:v>1.5</c:v>
                </c:pt>
                <c:pt idx="2021">
                  <c:v>1.5</c:v>
                </c:pt>
                <c:pt idx="2022">
                  <c:v>1.5</c:v>
                </c:pt>
                <c:pt idx="2023">
                  <c:v>1.5</c:v>
                </c:pt>
                <c:pt idx="2024">
                  <c:v>1.5</c:v>
                </c:pt>
                <c:pt idx="2025">
                  <c:v>1.5</c:v>
                </c:pt>
                <c:pt idx="2026">
                  <c:v>1.5</c:v>
                </c:pt>
                <c:pt idx="2027">
                  <c:v>1.5</c:v>
                </c:pt>
                <c:pt idx="2028">
                  <c:v>1.5</c:v>
                </c:pt>
                <c:pt idx="2029">
                  <c:v>1.5</c:v>
                </c:pt>
                <c:pt idx="2030">
                  <c:v>1.5</c:v>
                </c:pt>
                <c:pt idx="2031">
                  <c:v>1.5</c:v>
                </c:pt>
                <c:pt idx="2032">
                  <c:v>1.5</c:v>
                </c:pt>
                <c:pt idx="2033">
                  <c:v>1.5</c:v>
                </c:pt>
                <c:pt idx="2034">
                  <c:v>1.5</c:v>
                </c:pt>
                <c:pt idx="2035">
                  <c:v>1.5</c:v>
                </c:pt>
                <c:pt idx="2036">
                  <c:v>1.5</c:v>
                </c:pt>
                <c:pt idx="2037">
                  <c:v>1.5</c:v>
                </c:pt>
                <c:pt idx="2038">
                  <c:v>1.5</c:v>
                </c:pt>
                <c:pt idx="2039">
                  <c:v>1.5</c:v>
                </c:pt>
                <c:pt idx="2040">
                  <c:v>1.5</c:v>
                </c:pt>
                <c:pt idx="2041">
                  <c:v>1.5</c:v>
                </c:pt>
                <c:pt idx="2042">
                  <c:v>1.5</c:v>
                </c:pt>
                <c:pt idx="2043">
                  <c:v>1.5</c:v>
                </c:pt>
                <c:pt idx="2044">
                  <c:v>1.5</c:v>
                </c:pt>
                <c:pt idx="2045">
                  <c:v>1.5</c:v>
                </c:pt>
                <c:pt idx="2046">
                  <c:v>1.5</c:v>
                </c:pt>
                <c:pt idx="2047">
                  <c:v>1.5</c:v>
                </c:pt>
                <c:pt idx="2048">
                  <c:v>1.5</c:v>
                </c:pt>
                <c:pt idx="2049">
                  <c:v>1.5</c:v>
                </c:pt>
                <c:pt idx="2050">
                  <c:v>1.5</c:v>
                </c:pt>
                <c:pt idx="2051">
                  <c:v>1.5</c:v>
                </c:pt>
                <c:pt idx="2052">
                  <c:v>1.5</c:v>
                </c:pt>
                <c:pt idx="2053">
                  <c:v>1.5</c:v>
                </c:pt>
                <c:pt idx="2054">
                  <c:v>1.5</c:v>
                </c:pt>
                <c:pt idx="2055">
                  <c:v>1.5</c:v>
                </c:pt>
                <c:pt idx="2056">
                  <c:v>1.5</c:v>
                </c:pt>
                <c:pt idx="2057">
                  <c:v>1.5</c:v>
                </c:pt>
                <c:pt idx="2058">
                  <c:v>1.5</c:v>
                </c:pt>
                <c:pt idx="2059">
                  <c:v>1.5</c:v>
                </c:pt>
                <c:pt idx="2060">
                  <c:v>1.5</c:v>
                </c:pt>
                <c:pt idx="2061">
                  <c:v>1.5</c:v>
                </c:pt>
                <c:pt idx="2062">
                  <c:v>1.5</c:v>
                </c:pt>
                <c:pt idx="2063">
                  <c:v>1.5</c:v>
                </c:pt>
                <c:pt idx="2064">
                  <c:v>1.5</c:v>
                </c:pt>
                <c:pt idx="2065">
                  <c:v>1.5</c:v>
                </c:pt>
                <c:pt idx="2066">
                  <c:v>1.5</c:v>
                </c:pt>
                <c:pt idx="2067">
                  <c:v>1.5</c:v>
                </c:pt>
                <c:pt idx="2068">
                  <c:v>1.5</c:v>
                </c:pt>
                <c:pt idx="2069">
                  <c:v>1.5</c:v>
                </c:pt>
                <c:pt idx="2070">
                  <c:v>1.5</c:v>
                </c:pt>
                <c:pt idx="2071">
                  <c:v>1.5</c:v>
                </c:pt>
                <c:pt idx="2072">
                  <c:v>1.5</c:v>
                </c:pt>
                <c:pt idx="2073">
                  <c:v>1.5</c:v>
                </c:pt>
                <c:pt idx="2074">
                  <c:v>1.5</c:v>
                </c:pt>
                <c:pt idx="2075">
                  <c:v>1.5</c:v>
                </c:pt>
                <c:pt idx="2076">
                  <c:v>1.5</c:v>
                </c:pt>
                <c:pt idx="2077">
                  <c:v>1.5</c:v>
                </c:pt>
                <c:pt idx="2078">
                  <c:v>1.5</c:v>
                </c:pt>
                <c:pt idx="2079">
                  <c:v>1.5</c:v>
                </c:pt>
                <c:pt idx="2080">
                  <c:v>1.5</c:v>
                </c:pt>
                <c:pt idx="2081">
                  <c:v>1.5</c:v>
                </c:pt>
                <c:pt idx="2082">
                  <c:v>1.5</c:v>
                </c:pt>
                <c:pt idx="2083">
                  <c:v>1.5</c:v>
                </c:pt>
                <c:pt idx="2084">
                  <c:v>1.5</c:v>
                </c:pt>
                <c:pt idx="2085">
                  <c:v>1.5</c:v>
                </c:pt>
                <c:pt idx="2086">
                  <c:v>1.5</c:v>
                </c:pt>
                <c:pt idx="2087">
                  <c:v>1.5</c:v>
                </c:pt>
                <c:pt idx="2088">
                  <c:v>1.5</c:v>
                </c:pt>
                <c:pt idx="2089">
                  <c:v>1.5</c:v>
                </c:pt>
                <c:pt idx="2090">
                  <c:v>1.5</c:v>
                </c:pt>
                <c:pt idx="2091">
                  <c:v>1.5</c:v>
                </c:pt>
                <c:pt idx="2092">
                  <c:v>1.5</c:v>
                </c:pt>
                <c:pt idx="2093">
                  <c:v>1.5</c:v>
                </c:pt>
                <c:pt idx="2094">
                  <c:v>1.5</c:v>
                </c:pt>
                <c:pt idx="2095">
                  <c:v>1.5</c:v>
                </c:pt>
                <c:pt idx="2096">
                  <c:v>1.5</c:v>
                </c:pt>
                <c:pt idx="2097">
                  <c:v>1.5</c:v>
                </c:pt>
                <c:pt idx="2098">
                  <c:v>1.5</c:v>
                </c:pt>
                <c:pt idx="2099">
                  <c:v>1.5</c:v>
                </c:pt>
                <c:pt idx="2100">
                  <c:v>1.5</c:v>
                </c:pt>
                <c:pt idx="2102">
                  <c:v>2.5</c:v>
                </c:pt>
                <c:pt idx="2103">
                  <c:v>2.5</c:v>
                </c:pt>
                <c:pt idx="2104">
                  <c:v>2.5</c:v>
                </c:pt>
                <c:pt idx="2105">
                  <c:v>2.5</c:v>
                </c:pt>
                <c:pt idx="2106">
                  <c:v>2.5</c:v>
                </c:pt>
                <c:pt idx="2107">
                  <c:v>2.5</c:v>
                </c:pt>
                <c:pt idx="2108">
                  <c:v>2.5</c:v>
                </c:pt>
                <c:pt idx="2109">
                  <c:v>2.5</c:v>
                </c:pt>
                <c:pt idx="2110">
                  <c:v>2.5</c:v>
                </c:pt>
                <c:pt idx="2111">
                  <c:v>2.5</c:v>
                </c:pt>
                <c:pt idx="2112">
                  <c:v>2.5</c:v>
                </c:pt>
                <c:pt idx="2113">
                  <c:v>2.5</c:v>
                </c:pt>
                <c:pt idx="2114">
                  <c:v>2.5</c:v>
                </c:pt>
                <c:pt idx="2115">
                  <c:v>2.5</c:v>
                </c:pt>
                <c:pt idx="2116">
                  <c:v>2.5</c:v>
                </c:pt>
                <c:pt idx="2117">
                  <c:v>2.5</c:v>
                </c:pt>
                <c:pt idx="2118">
                  <c:v>2.5</c:v>
                </c:pt>
                <c:pt idx="2119">
                  <c:v>2.5</c:v>
                </c:pt>
                <c:pt idx="2120">
                  <c:v>2.5</c:v>
                </c:pt>
                <c:pt idx="2121">
                  <c:v>2.5</c:v>
                </c:pt>
                <c:pt idx="2122">
                  <c:v>2.5</c:v>
                </c:pt>
                <c:pt idx="2123">
                  <c:v>2.5</c:v>
                </c:pt>
                <c:pt idx="2124">
                  <c:v>2.5</c:v>
                </c:pt>
                <c:pt idx="2125">
                  <c:v>2.5</c:v>
                </c:pt>
                <c:pt idx="2126">
                  <c:v>2.5</c:v>
                </c:pt>
                <c:pt idx="2127">
                  <c:v>2.5</c:v>
                </c:pt>
                <c:pt idx="2128">
                  <c:v>2.5</c:v>
                </c:pt>
                <c:pt idx="2129">
                  <c:v>2.5</c:v>
                </c:pt>
                <c:pt idx="2130">
                  <c:v>2.5</c:v>
                </c:pt>
                <c:pt idx="2131">
                  <c:v>2.5</c:v>
                </c:pt>
                <c:pt idx="2132">
                  <c:v>2.5</c:v>
                </c:pt>
                <c:pt idx="2133">
                  <c:v>2.5</c:v>
                </c:pt>
                <c:pt idx="2134">
                  <c:v>2.5</c:v>
                </c:pt>
                <c:pt idx="2135">
                  <c:v>2.5</c:v>
                </c:pt>
                <c:pt idx="2136">
                  <c:v>2.5</c:v>
                </c:pt>
                <c:pt idx="2137">
                  <c:v>2.5</c:v>
                </c:pt>
                <c:pt idx="2138">
                  <c:v>2.5</c:v>
                </c:pt>
                <c:pt idx="2139">
                  <c:v>2.5</c:v>
                </c:pt>
                <c:pt idx="2140">
                  <c:v>2.5</c:v>
                </c:pt>
                <c:pt idx="2141">
                  <c:v>2.5</c:v>
                </c:pt>
                <c:pt idx="2142">
                  <c:v>2.5</c:v>
                </c:pt>
                <c:pt idx="2143">
                  <c:v>2.5</c:v>
                </c:pt>
                <c:pt idx="2144">
                  <c:v>2.5</c:v>
                </c:pt>
                <c:pt idx="2145">
                  <c:v>2.5</c:v>
                </c:pt>
                <c:pt idx="2146">
                  <c:v>2.5</c:v>
                </c:pt>
                <c:pt idx="2147">
                  <c:v>2.5</c:v>
                </c:pt>
                <c:pt idx="2148">
                  <c:v>2.5</c:v>
                </c:pt>
                <c:pt idx="2149">
                  <c:v>2.5</c:v>
                </c:pt>
                <c:pt idx="2150">
                  <c:v>2.5</c:v>
                </c:pt>
                <c:pt idx="2151">
                  <c:v>2.5</c:v>
                </c:pt>
                <c:pt idx="2152">
                  <c:v>2.5</c:v>
                </c:pt>
                <c:pt idx="2153">
                  <c:v>2.5</c:v>
                </c:pt>
                <c:pt idx="2154">
                  <c:v>2.5</c:v>
                </c:pt>
                <c:pt idx="2155">
                  <c:v>2.5</c:v>
                </c:pt>
                <c:pt idx="2156">
                  <c:v>2.5</c:v>
                </c:pt>
                <c:pt idx="2157">
                  <c:v>2.5</c:v>
                </c:pt>
                <c:pt idx="2158">
                  <c:v>2.5</c:v>
                </c:pt>
                <c:pt idx="2159">
                  <c:v>2.5</c:v>
                </c:pt>
                <c:pt idx="2160">
                  <c:v>2.5</c:v>
                </c:pt>
                <c:pt idx="2161">
                  <c:v>2.5</c:v>
                </c:pt>
                <c:pt idx="2162">
                  <c:v>2.5</c:v>
                </c:pt>
                <c:pt idx="2163">
                  <c:v>2.5</c:v>
                </c:pt>
                <c:pt idx="2164">
                  <c:v>2.5</c:v>
                </c:pt>
                <c:pt idx="2165">
                  <c:v>2.5</c:v>
                </c:pt>
                <c:pt idx="2166">
                  <c:v>2.5</c:v>
                </c:pt>
                <c:pt idx="2167">
                  <c:v>2.5</c:v>
                </c:pt>
                <c:pt idx="2168">
                  <c:v>2.5</c:v>
                </c:pt>
                <c:pt idx="2169">
                  <c:v>2.5</c:v>
                </c:pt>
                <c:pt idx="2170">
                  <c:v>2.5</c:v>
                </c:pt>
                <c:pt idx="2171">
                  <c:v>2.5</c:v>
                </c:pt>
                <c:pt idx="2172">
                  <c:v>2.5</c:v>
                </c:pt>
                <c:pt idx="2173">
                  <c:v>2.5</c:v>
                </c:pt>
                <c:pt idx="2174">
                  <c:v>2.5</c:v>
                </c:pt>
                <c:pt idx="2175">
                  <c:v>2.5</c:v>
                </c:pt>
                <c:pt idx="2176">
                  <c:v>2.5</c:v>
                </c:pt>
                <c:pt idx="2177">
                  <c:v>2.5</c:v>
                </c:pt>
                <c:pt idx="2178">
                  <c:v>2.5</c:v>
                </c:pt>
                <c:pt idx="2179">
                  <c:v>2.5</c:v>
                </c:pt>
                <c:pt idx="2180">
                  <c:v>2.5</c:v>
                </c:pt>
                <c:pt idx="2181">
                  <c:v>2.5</c:v>
                </c:pt>
                <c:pt idx="2182">
                  <c:v>2.5</c:v>
                </c:pt>
                <c:pt idx="2183">
                  <c:v>2.5</c:v>
                </c:pt>
                <c:pt idx="2184">
                  <c:v>2.5</c:v>
                </c:pt>
                <c:pt idx="2185">
                  <c:v>2.5</c:v>
                </c:pt>
                <c:pt idx="2186">
                  <c:v>2.5</c:v>
                </c:pt>
                <c:pt idx="2187">
                  <c:v>2.5</c:v>
                </c:pt>
                <c:pt idx="2188">
                  <c:v>2.5</c:v>
                </c:pt>
                <c:pt idx="2189">
                  <c:v>2.5</c:v>
                </c:pt>
                <c:pt idx="2190">
                  <c:v>2.5</c:v>
                </c:pt>
                <c:pt idx="2191">
                  <c:v>2.5</c:v>
                </c:pt>
                <c:pt idx="2192">
                  <c:v>2.5</c:v>
                </c:pt>
                <c:pt idx="2193">
                  <c:v>2.5</c:v>
                </c:pt>
                <c:pt idx="2194">
                  <c:v>2.5</c:v>
                </c:pt>
                <c:pt idx="2195">
                  <c:v>2.5</c:v>
                </c:pt>
                <c:pt idx="2196">
                  <c:v>2.5</c:v>
                </c:pt>
                <c:pt idx="2197">
                  <c:v>2.5</c:v>
                </c:pt>
                <c:pt idx="2198">
                  <c:v>2.5</c:v>
                </c:pt>
                <c:pt idx="2199">
                  <c:v>2.5</c:v>
                </c:pt>
                <c:pt idx="2200">
                  <c:v>2.5</c:v>
                </c:pt>
                <c:pt idx="2201">
                  <c:v>2.5</c:v>
                </c:pt>
                <c:pt idx="2202">
                  <c:v>2.5</c:v>
                </c:pt>
                <c:pt idx="2203">
                  <c:v>2.5</c:v>
                </c:pt>
                <c:pt idx="2204">
                  <c:v>2.5</c:v>
                </c:pt>
                <c:pt idx="2205">
                  <c:v>2.5</c:v>
                </c:pt>
                <c:pt idx="2206">
                  <c:v>2.5</c:v>
                </c:pt>
                <c:pt idx="2207">
                  <c:v>2.5</c:v>
                </c:pt>
                <c:pt idx="2208">
                  <c:v>2.5</c:v>
                </c:pt>
                <c:pt idx="2209">
                  <c:v>2.5</c:v>
                </c:pt>
                <c:pt idx="2210">
                  <c:v>2.5</c:v>
                </c:pt>
                <c:pt idx="2211">
                  <c:v>2.5</c:v>
                </c:pt>
                <c:pt idx="2212">
                  <c:v>2.5</c:v>
                </c:pt>
                <c:pt idx="2213">
                  <c:v>2.5</c:v>
                </c:pt>
                <c:pt idx="2214">
                  <c:v>2.5</c:v>
                </c:pt>
                <c:pt idx="2215">
                  <c:v>2.5</c:v>
                </c:pt>
                <c:pt idx="2216">
                  <c:v>2.5</c:v>
                </c:pt>
                <c:pt idx="2217">
                  <c:v>2.5</c:v>
                </c:pt>
                <c:pt idx="2218">
                  <c:v>2.5</c:v>
                </c:pt>
                <c:pt idx="2219">
                  <c:v>2.5</c:v>
                </c:pt>
                <c:pt idx="2220">
                  <c:v>2.5</c:v>
                </c:pt>
                <c:pt idx="2221">
                  <c:v>2.5</c:v>
                </c:pt>
                <c:pt idx="2222">
                  <c:v>2.5</c:v>
                </c:pt>
                <c:pt idx="2223">
                  <c:v>2.5</c:v>
                </c:pt>
                <c:pt idx="2224">
                  <c:v>2.5</c:v>
                </c:pt>
                <c:pt idx="2225">
                  <c:v>2.5</c:v>
                </c:pt>
                <c:pt idx="2226">
                  <c:v>2.5</c:v>
                </c:pt>
                <c:pt idx="2227">
                  <c:v>2.5</c:v>
                </c:pt>
                <c:pt idx="2228">
                  <c:v>2.5</c:v>
                </c:pt>
                <c:pt idx="2229">
                  <c:v>2.5</c:v>
                </c:pt>
                <c:pt idx="2230">
                  <c:v>2.5</c:v>
                </c:pt>
                <c:pt idx="2231">
                  <c:v>2.5</c:v>
                </c:pt>
                <c:pt idx="2232">
                  <c:v>2.5</c:v>
                </c:pt>
                <c:pt idx="2233">
                  <c:v>2.5</c:v>
                </c:pt>
                <c:pt idx="2234">
                  <c:v>2.5</c:v>
                </c:pt>
                <c:pt idx="2235">
                  <c:v>2.5</c:v>
                </c:pt>
                <c:pt idx="2236">
                  <c:v>2.5</c:v>
                </c:pt>
                <c:pt idx="2237">
                  <c:v>2.5</c:v>
                </c:pt>
                <c:pt idx="2238">
                  <c:v>2.5</c:v>
                </c:pt>
                <c:pt idx="2239">
                  <c:v>2.5</c:v>
                </c:pt>
                <c:pt idx="2240">
                  <c:v>2.5</c:v>
                </c:pt>
                <c:pt idx="2241">
                  <c:v>2.5</c:v>
                </c:pt>
                <c:pt idx="2242">
                  <c:v>2.5</c:v>
                </c:pt>
                <c:pt idx="2243">
                  <c:v>2.5</c:v>
                </c:pt>
                <c:pt idx="2244">
                  <c:v>2.5</c:v>
                </c:pt>
                <c:pt idx="2245">
                  <c:v>2.5</c:v>
                </c:pt>
                <c:pt idx="2246">
                  <c:v>2.5</c:v>
                </c:pt>
                <c:pt idx="2247">
                  <c:v>2.5</c:v>
                </c:pt>
                <c:pt idx="2248">
                  <c:v>2.5</c:v>
                </c:pt>
                <c:pt idx="2249">
                  <c:v>2.5</c:v>
                </c:pt>
                <c:pt idx="2250">
                  <c:v>2.5</c:v>
                </c:pt>
                <c:pt idx="2251">
                  <c:v>2.5</c:v>
                </c:pt>
                <c:pt idx="2252">
                  <c:v>2.5</c:v>
                </c:pt>
                <c:pt idx="2253">
                  <c:v>2.5</c:v>
                </c:pt>
                <c:pt idx="2254">
                  <c:v>2.5</c:v>
                </c:pt>
                <c:pt idx="2255">
                  <c:v>2.5</c:v>
                </c:pt>
                <c:pt idx="2256">
                  <c:v>2.5</c:v>
                </c:pt>
                <c:pt idx="2257">
                  <c:v>2.5</c:v>
                </c:pt>
                <c:pt idx="2258">
                  <c:v>2.5</c:v>
                </c:pt>
                <c:pt idx="2259">
                  <c:v>2.5</c:v>
                </c:pt>
                <c:pt idx="2260">
                  <c:v>2.5</c:v>
                </c:pt>
                <c:pt idx="2261">
                  <c:v>2.5</c:v>
                </c:pt>
                <c:pt idx="2262">
                  <c:v>2.5</c:v>
                </c:pt>
                <c:pt idx="2263">
                  <c:v>2.5</c:v>
                </c:pt>
                <c:pt idx="2264">
                  <c:v>2.5</c:v>
                </c:pt>
                <c:pt idx="2265">
                  <c:v>2.5</c:v>
                </c:pt>
                <c:pt idx="2266">
                  <c:v>2.5</c:v>
                </c:pt>
                <c:pt idx="2267">
                  <c:v>2.5</c:v>
                </c:pt>
                <c:pt idx="2268">
                  <c:v>2.5</c:v>
                </c:pt>
                <c:pt idx="2269">
                  <c:v>2.5</c:v>
                </c:pt>
                <c:pt idx="2270">
                  <c:v>2.5</c:v>
                </c:pt>
                <c:pt idx="2271">
                  <c:v>2.5</c:v>
                </c:pt>
                <c:pt idx="2272">
                  <c:v>2.5</c:v>
                </c:pt>
                <c:pt idx="2273">
                  <c:v>2.5</c:v>
                </c:pt>
                <c:pt idx="2274">
                  <c:v>2.5</c:v>
                </c:pt>
                <c:pt idx="2275">
                  <c:v>2.5</c:v>
                </c:pt>
                <c:pt idx="2276">
                  <c:v>2.5</c:v>
                </c:pt>
                <c:pt idx="2277">
                  <c:v>2.5</c:v>
                </c:pt>
                <c:pt idx="2278">
                  <c:v>2.5</c:v>
                </c:pt>
                <c:pt idx="2279">
                  <c:v>2.5</c:v>
                </c:pt>
                <c:pt idx="2280">
                  <c:v>2.5</c:v>
                </c:pt>
                <c:pt idx="2281">
                  <c:v>2.5</c:v>
                </c:pt>
                <c:pt idx="2282">
                  <c:v>2.5</c:v>
                </c:pt>
                <c:pt idx="2283">
                  <c:v>2.5</c:v>
                </c:pt>
                <c:pt idx="2284">
                  <c:v>2.5</c:v>
                </c:pt>
                <c:pt idx="2285">
                  <c:v>2.5</c:v>
                </c:pt>
                <c:pt idx="2286">
                  <c:v>2.5</c:v>
                </c:pt>
                <c:pt idx="2287">
                  <c:v>2.5</c:v>
                </c:pt>
                <c:pt idx="2288">
                  <c:v>2.5</c:v>
                </c:pt>
                <c:pt idx="2289">
                  <c:v>2.5</c:v>
                </c:pt>
                <c:pt idx="2290">
                  <c:v>2.5</c:v>
                </c:pt>
                <c:pt idx="2291">
                  <c:v>2.5</c:v>
                </c:pt>
                <c:pt idx="2292">
                  <c:v>2.5</c:v>
                </c:pt>
                <c:pt idx="2293">
                  <c:v>2.5</c:v>
                </c:pt>
                <c:pt idx="2294">
                  <c:v>2.5</c:v>
                </c:pt>
                <c:pt idx="2295">
                  <c:v>2.5</c:v>
                </c:pt>
                <c:pt idx="2296">
                  <c:v>2.5</c:v>
                </c:pt>
                <c:pt idx="2297">
                  <c:v>2.5</c:v>
                </c:pt>
                <c:pt idx="2298">
                  <c:v>2.5</c:v>
                </c:pt>
                <c:pt idx="2299">
                  <c:v>2.5</c:v>
                </c:pt>
                <c:pt idx="2300">
                  <c:v>2.5</c:v>
                </c:pt>
                <c:pt idx="2301">
                  <c:v>2.5</c:v>
                </c:pt>
                <c:pt idx="2302">
                  <c:v>2.5</c:v>
                </c:pt>
                <c:pt idx="2303">
                  <c:v>2.5</c:v>
                </c:pt>
                <c:pt idx="2304">
                  <c:v>2.5</c:v>
                </c:pt>
                <c:pt idx="2305">
                  <c:v>2.5</c:v>
                </c:pt>
                <c:pt idx="2306">
                  <c:v>2.5</c:v>
                </c:pt>
                <c:pt idx="2307">
                  <c:v>2.5</c:v>
                </c:pt>
                <c:pt idx="2308">
                  <c:v>2.5</c:v>
                </c:pt>
                <c:pt idx="2309">
                  <c:v>2.5</c:v>
                </c:pt>
                <c:pt idx="2310">
                  <c:v>2.5</c:v>
                </c:pt>
                <c:pt idx="2311">
                  <c:v>2.5</c:v>
                </c:pt>
                <c:pt idx="2312">
                  <c:v>2.5</c:v>
                </c:pt>
                <c:pt idx="2313">
                  <c:v>2.5</c:v>
                </c:pt>
                <c:pt idx="2314">
                  <c:v>2.5</c:v>
                </c:pt>
                <c:pt idx="2315">
                  <c:v>2.5</c:v>
                </c:pt>
                <c:pt idx="2316">
                  <c:v>2.5</c:v>
                </c:pt>
                <c:pt idx="2317">
                  <c:v>2.5</c:v>
                </c:pt>
                <c:pt idx="2318">
                  <c:v>2.5</c:v>
                </c:pt>
                <c:pt idx="2319">
                  <c:v>2.5</c:v>
                </c:pt>
                <c:pt idx="2320">
                  <c:v>2.5</c:v>
                </c:pt>
                <c:pt idx="2321">
                  <c:v>2.5</c:v>
                </c:pt>
                <c:pt idx="2322">
                  <c:v>2.5</c:v>
                </c:pt>
                <c:pt idx="2323">
                  <c:v>2.5</c:v>
                </c:pt>
                <c:pt idx="2324">
                  <c:v>2.5</c:v>
                </c:pt>
                <c:pt idx="2325">
                  <c:v>2.5</c:v>
                </c:pt>
                <c:pt idx="2326">
                  <c:v>2.5</c:v>
                </c:pt>
                <c:pt idx="2327">
                  <c:v>2.5</c:v>
                </c:pt>
                <c:pt idx="2328">
                  <c:v>2.5</c:v>
                </c:pt>
                <c:pt idx="2329">
                  <c:v>2.5</c:v>
                </c:pt>
                <c:pt idx="2330">
                  <c:v>2.5</c:v>
                </c:pt>
                <c:pt idx="2331">
                  <c:v>2.5</c:v>
                </c:pt>
                <c:pt idx="2332">
                  <c:v>2.5</c:v>
                </c:pt>
                <c:pt idx="2333">
                  <c:v>2.5</c:v>
                </c:pt>
                <c:pt idx="2334">
                  <c:v>2.5</c:v>
                </c:pt>
                <c:pt idx="2335">
                  <c:v>2.5</c:v>
                </c:pt>
                <c:pt idx="2336">
                  <c:v>2.5</c:v>
                </c:pt>
                <c:pt idx="2337">
                  <c:v>2.5</c:v>
                </c:pt>
                <c:pt idx="2338">
                  <c:v>2.5</c:v>
                </c:pt>
                <c:pt idx="2339">
                  <c:v>2.5</c:v>
                </c:pt>
                <c:pt idx="2340">
                  <c:v>2.5</c:v>
                </c:pt>
                <c:pt idx="2341">
                  <c:v>2.5</c:v>
                </c:pt>
                <c:pt idx="2342">
                  <c:v>2.5</c:v>
                </c:pt>
                <c:pt idx="2343">
                  <c:v>2.5</c:v>
                </c:pt>
                <c:pt idx="2344">
                  <c:v>2.5</c:v>
                </c:pt>
                <c:pt idx="2345">
                  <c:v>2.5</c:v>
                </c:pt>
                <c:pt idx="2346">
                  <c:v>2.5</c:v>
                </c:pt>
                <c:pt idx="2347">
                  <c:v>2.5</c:v>
                </c:pt>
                <c:pt idx="2348">
                  <c:v>2.5</c:v>
                </c:pt>
                <c:pt idx="2349">
                  <c:v>2.5</c:v>
                </c:pt>
                <c:pt idx="2350">
                  <c:v>2.5</c:v>
                </c:pt>
                <c:pt idx="2351">
                  <c:v>2.5</c:v>
                </c:pt>
                <c:pt idx="2352">
                  <c:v>2.5</c:v>
                </c:pt>
                <c:pt idx="2353">
                  <c:v>2.5</c:v>
                </c:pt>
                <c:pt idx="2354">
                  <c:v>2.5</c:v>
                </c:pt>
                <c:pt idx="2355">
                  <c:v>2.5</c:v>
                </c:pt>
                <c:pt idx="2356">
                  <c:v>2.5</c:v>
                </c:pt>
                <c:pt idx="2357">
                  <c:v>2.5</c:v>
                </c:pt>
                <c:pt idx="2358">
                  <c:v>2.5</c:v>
                </c:pt>
                <c:pt idx="2359">
                  <c:v>2.5</c:v>
                </c:pt>
                <c:pt idx="2360">
                  <c:v>2.5</c:v>
                </c:pt>
                <c:pt idx="2361">
                  <c:v>2.5</c:v>
                </c:pt>
                <c:pt idx="2362">
                  <c:v>2.5</c:v>
                </c:pt>
                <c:pt idx="2363">
                  <c:v>2.5</c:v>
                </c:pt>
                <c:pt idx="2364">
                  <c:v>2.5</c:v>
                </c:pt>
                <c:pt idx="2365">
                  <c:v>2.5</c:v>
                </c:pt>
                <c:pt idx="2366">
                  <c:v>2.5</c:v>
                </c:pt>
                <c:pt idx="2367">
                  <c:v>2.5</c:v>
                </c:pt>
                <c:pt idx="2368">
                  <c:v>2.5</c:v>
                </c:pt>
                <c:pt idx="2369">
                  <c:v>2.5</c:v>
                </c:pt>
                <c:pt idx="2370">
                  <c:v>2.5</c:v>
                </c:pt>
                <c:pt idx="2371">
                  <c:v>2.5</c:v>
                </c:pt>
                <c:pt idx="2372">
                  <c:v>2.5</c:v>
                </c:pt>
                <c:pt idx="2373">
                  <c:v>2.5</c:v>
                </c:pt>
                <c:pt idx="2374">
                  <c:v>2.5</c:v>
                </c:pt>
                <c:pt idx="2375">
                  <c:v>2.5</c:v>
                </c:pt>
                <c:pt idx="2376">
                  <c:v>2.5</c:v>
                </c:pt>
                <c:pt idx="2377">
                  <c:v>2.5</c:v>
                </c:pt>
                <c:pt idx="2378">
                  <c:v>2.5</c:v>
                </c:pt>
                <c:pt idx="2379">
                  <c:v>2.5</c:v>
                </c:pt>
                <c:pt idx="2380">
                  <c:v>2.5</c:v>
                </c:pt>
                <c:pt idx="2381">
                  <c:v>2.5</c:v>
                </c:pt>
                <c:pt idx="2382">
                  <c:v>2.5</c:v>
                </c:pt>
                <c:pt idx="2383">
                  <c:v>2.5</c:v>
                </c:pt>
                <c:pt idx="2384">
                  <c:v>2.5</c:v>
                </c:pt>
                <c:pt idx="2385">
                  <c:v>2.5</c:v>
                </c:pt>
                <c:pt idx="2386">
                  <c:v>2.5</c:v>
                </c:pt>
                <c:pt idx="2387">
                  <c:v>2.5</c:v>
                </c:pt>
                <c:pt idx="2388">
                  <c:v>2.5</c:v>
                </c:pt>
                <c:pt idx="2389">
                  <c:v>2.5</c:v>
                </c:pt>
                <c:pt idx="2390">
                  <c:v>2.5</c:v>
                </c:pt>
                <c:pt idx="2391">
                  <c:v>2.5</c:v>
                </c:pt>
                <c:pt idx="2392">
                  <c:v>2.5</c:v>
                </c:pt>
                <c:pt idx="2393">
                  <c:v>2.5</c:v>
                </c:pt>
                <c:pt idx="2394">
                  <c:v>2.5</c:v>
                </c:pt>
                <c:pt idx="2395">
                  <c:v>2.5</c:v>
                </c:pt>
                <c:pt idx="2396">
                  <c:v>2.5</c:v>
                </c:pt>
                <c:pt idx="2397">
                  <c:v>2.5</c:v>
                </c:pt>
                <c:pt idx="2398">
                  <c:v>2.5</c:v>
                </c:pt>
                <c:pt idx="2399">
                  <c:v>2.5</c:v>
                </c:pt>
                <c:pt idx="2400">
                  <c:v>2.5</c:v>
                </c:pt>
                <c:pt idx="2401">
                  <c:v>2.5</c:v>
                </c:pt>
                <c:pt idx="2402">
                  <c:v>2.5</c:v>
                </c:pt>
                <c:pt idx="2403">
                  <c:v>2.5</c:v>
                </c:pt>
                <c:pt idx="2404">
                  <c:v>2.5</c:v>
                </c:pt>
                <c:pt idx="2405">
                  <c:v>2.5</c:v>
                </c:pt>
                <c:pt idx="2406">
                  <c:v>2.5</c:v>
                </c:pt>
                <c:pt idx="2407">
                  <c:v>2.5</c:v>
                </c:pt>
                <c:pt idx="2408">
                  <c:v>2.5</c:v>
                </c:pt>
                <c:pt idx="2409">
                  <c:v>2.5</c:v>
                </c:pt>
                <c:pt idx="2410">
                  <c:v>2.5</c:v>
                </c:pt>
                <c:pt idx="2411">
                  <c:v>2.5</c:v>
                </c:pt>
                <c:pt idx="2412">
                  <c:v>2.5</c:v>
                </c:pt>
                <c:pt idx="2413">
                  <c:v>2.5</c:v>
                </c:pt>
                <c:pt idx="2414">
                  <c:v>2.5</c:v>
                </c:pt>
                <c:pt idx="2415">
                  <c:v>2.5</c:v>
                </c:pt>
                <c:pt idx="2416">
                  <c:v>2.5</c:v>
                </c:pt>
                <c:pt idx="2417">
                  <c:v>2.5</c:v>
                </c:pt>
                <c:pt idx="2418">
                  <c:v>2.5</c:v>
                </c:pt>
                <c:pt idx="2419">
                  <c:v>2.5</c:v>
                </c:pt>
                <c:pt idx="2420">
                  <c:v>2.5</c:v>
                </c:pt>
                <c:pt idx="2421">
                  <c:v>2.5</c:v>
                </c:pt>
                <c:pt idx="2422">
                  <c:v>2.5</c:v>
                </c:pt>
                <c:pt idx="2423">
                  <c:v>2.5</c:v>
                </c:pt>
                <c:pt idx="2424">
                  <c:v>2.5</c:v>
                </c:pt>
                <c:pt idx="2425">
                  <c:v>2.5</c:v>
                </c:pt>
                <c:pt idx="2426">
                  <c:v>2.5</c:v>
                </c:pt>
                <c:pt idx="2427">
                  <c:v>2.5</c:v>
                </c:pt>
                <c:pt idx="2428">
                  <c:v>2.5</c:v>
                </c:pt>
                <c:pt idx="2429">
                  <c:v>2.5</c:v>
                </c:pt>
                <c:pt idx="2430">
                  <c:v>2.5</c:v>
                </c:pt>
                <c:pt idx="2431">
                  <c:v>2.5</c:v>
                </c:pt>
                <c:pt idx="2432">
                  <c:v>2.5</c:v>
                </c:pt>
                <c:pt idx="2433">
                  <c:v>2.5</c:v>
                </c:pt>
                <c:pt idx="2434">
                  <c:v>2.5</c:v>
                </c:pt>
                <c:pt idx="2435">
                  <c:v>2.5</c:v>
                </c:pt>
                <c:pt idx="2436">
                  <c:v>2.5</c:v>
                </c:pt>
                <c:pt idx="2437">
                  <c:v>2.5</c:v>
                </c:pt>
                <c:pt idx="2438">
                  <c:v>2.5</c:v>
                </c:pt>
                <c:pt idx="2439">
                  <c:v>2.5</c:v>
                </c:pt>
                <c:pt idx="2440">
                  <c:v>2.5</c:v>
                </c:pt>
                <c:pt idx="2441">
                  <c:v>2.5</c:v>
                </c:pt>
                <c:pt idx="2442">
                  <c:v>2.5</c:v>
                </c:pt>
                <c:pt idx="2443">
                  <c:v>2.5</c:v>
                </c:pt>
                <c:pt idx="2444">
                  <c:v>2.5</c:v>
                </c:pt>
                <c:pt idx="2445">
                  <c:v>2.5</c:v>
                </c:pt>
                <c:pt idx="2446">
                  <c:v>2.5</c:v>
                </c:pt>
                <c:pt idx="2447">
                  <c:v>2.5</c:v>
                </c:pt>
                <c:pt idx="2448">
                  <c:v>2.5</c:v>
                </c:pt>
                <c:pt idx="2449">
                  <c:v>2.5</c:v>
                </c:pt>
                <c:pt idx="2450">
                  <c:v>2.5</c:v>
                </c:pt>
                <c:pt idx="2451">
                  <c:v>2.5</c:v>
                </c:pt>
                <c:pt idx="2452">
                  <c:v>2.5</c:v>
                </c:pt>
                <c:pt idx="2453">
                  <c:v>2.5</c:v>
                </c:pt>
                <c:pt idx="2454">
                  <c:v>2.5</c:v>
                </c:pt>
                <c:pt idx="2455">
                  <c:v>2.5</c:v>
                </c:pt>
                <c:pt idx="2456">
                  <c:v>2.5</c:v>
                </c:pt>
                <c:pt idx="2457">
                  <c:v>2.5</c:v>
                </c:pt>
                <c:pt idx="2458">
                  <c:v>2.5</c:v>
                </c:pt>
                <c:pt idx="2459">
                  <c:v>2.5</c:v>
                </c:pt>
                <c:pt idx="2460">
                  <c:v>2.5</c:v>
                </c:pt>
                <c:pt idx="2461">
                  <c:v>2.5</c:v>
                </c:pt>
                <c:pt idx="2462">
                  <c:v>2.5</c:v>
                </c:pt>
                <c:pt idx="2463">
                  <c:v>2.5</c:v>
                </c:pt>
                <c:pt idx="2464">
                  <c:v>2.5</c:v>
                </c:pt>
                <c:pt idx="2465">
                  <c:v>2.5</c:v>
                </c:pt>
                <c:pt idx="2466">
                  <c:v>2.5</c:v>
                </c:pt>
                <c:pt idx="2467">
                  <c:v>2.5</c:v>
                </c:pt>
                <c:pt idx="2468">
                  <c:v>2.5</c:v>
                </c:pt>
                <c:pt idx="2469">
                  <c:v>2.5</c:v>
                </c:pt>
                <c:pt idx="2470">
                  <c:v>2.5</c:v>
                </c:pt>
                <c:pt idx="2471">
                  <c:v>2.5</c:v>
                </c:pt>
                <c:pt idx="2472">
                  <c:v>2.5</c:v>
                </c:pt>
                <c:pt idx="2473">
                  <c:v>2.5</c:v>
                </c:pt>
                <c:pt idx="2474">
                  <c:v>2.5</c:v>
                </c:pt>
                <c:pt idx="2475">
                  <c:v>2.5</c:v>
                </c:pt>
                <c:pt idx="2476">
                  <c:v>2.5</c:v>
                </c:pt>
                <c:pt idx="2477">
                  <c:v>2.5</c:v>
                </c:pt>
                <c:pt idx="2478">
                  <c:v>2.5</c:v>
                </c:pt>
                <c:pt idx="2479">
                  <c:v>2.5</c:v>
                </c:pt>
                <c:pt idx="2480">
                  <c:v>2.5</c:v>
                </c:pt>
                <c:pt idx="2481">
                  <c:v>2.5</c:v>
                </c:pt>
                <c:pt idx="2482">
                  <c:v>2.5</c:v>
                </c:pt>
                <c:pt idx="2483">
                  <c:v>2.5</c:v>
                </c:pt>
                <c:pt idx="2484">
                  <c:v>2.5</c:v>
                </c:pt>
                <c:pt idx="2485">
                  <c:v>2.5</c:v>
                </c:pt>
                <c:pt idx="2486">
                  <c:v>2.5</c:v>
                </c:pt>
                <c:pt idx="2487">
                  <c:v>2.5</c:v>
                </c:pt>
                <c:pt idx="2488">
                  <c:v>2.5</c:v>
                </c:pt>
                <c:pt idx="2489">
                  <c:v>2.5</c:v>
                </c:pt>
                <c:pt idx="2490">
                  <c:v>2.5</c:v>
                </c:pt>
                <c:pt idx="2491">
                  <c:v>2.5</c:v>
                </c:pt>
                <c:pt idx="2492">
                  <c:v>2.5</c:v>
                </c:pt>
                <c:pt idx="2493">
                  <c:v>2.5</c:v>
                </c:pt>
                <c:pt idx="2494">
                  <c:v>2.5</c:v>
                </c:pt>
                <c:pt idx="2495">
                  <c:v>2.5</c:v>
                </c:pt>
                <c:pt idx="2496">
                  <c:v>2.5</c:v>
                </c:pt>
                <c:pt idx="2497">
                  <c:v>2.5</c:v>
                </c:pt>
                <c:pt idx="2498">
                  <c:v>2.5</c:v>
                </c:pt>
                <c:pt idx="2499">
                  <c:v>2.5</c:v>
                </c:pt>
                <c:pt idx="2500">
                  <c:v>2.5</c:v>
                </c:pt>
                <c:pt idx="2501">
                  <c:v>2.5</c:v>
                </c:pt>
                <c:pt idx="2502">
                  <c:v>2.5</c:v>
                </c:pt>
                <c:pt idx="2503">
                  <c:v>2.5</c:v>
                </c:pt>
                <c:pt idx="2504">
                  <c:v>2.5</c:v>
                </c:pt>
                <c:pt idx="2505">
                  <c:v>2.5</c:v>
                </c:pt>
                <c:pt idx="2506">
                  <c:v>2.5</c:v>
                </c:pt>
                <c:pt idx="2507">
                  <c:v>2.5</c:v>
                </c:pt>
                <c:pt idx="2508">
                  <c:v>2.5</c:v>
                </c:pt>
                <c:pt idx="2509">
                  <c:v>2.5</c:v>
                </c:pt>
                <c:pt idx="2510">
                  <c:v>2.5</c:v>
                </c:pt>
                <c:pt idx="2511">
                  <c:v>2.5</c:v>
                </c:pt>
                <c:pt idx="2512">
                  <c:v>2.5</c:v>
                </c:pt>
                <c:pt idx="2513">
                  <c:v>2.5</c:v>
                </c:pt>
                <c:pt idx="2514">
                  <c:v>2.5</c:v>
                </c:pt>
                <c:pt idx="2515">
                  <c:v>2.5</c:v>
                </c:pt>
                <c:pt idx="2516">
                  <c:v>2.5</c:v>
                </c:pt>
                <c:pt idx="2517">
                  <c:v>2.5</c:v>
                </c:pt>
                <c:pt idx="2518">
                  <c:v>2.5</c:v>
                </c:pt>
                <c:pt idx="2519">
                  <c:v>2.5</c:v>
                </c:pt>
                <c:pt idx="2520">
                  <c:v>2.5</c:v>
                </c:pt>
                <c:pt idx="2521">
                  <c:v>2.5</c:v>
                </c:pt>
                <c:pt idx="2522">
                  <c:v>2.5</c:v>
                </c:pt>
                <c:pt idx="2523">
                  <c:v>2.5</c:v>
                </c:pt>
                <c:pt idx="2524">
                  <c:v>2.5</c:v>
                </c:pt>
                <c:pt idx="2525">
                  <c:v>2.5</c:v>
                </c:pt>
                <c:pt idx="2526">
                  <c:v>2.5</c:v>
                </c:pt>
                <c:pt idx="2527">
                  <c:v>2.5</c:v>
                </c:pt>
                <c:pt idx="2528">
                  <c:v>2.5</c:v>
                </c:pt>
                <c:pt idx="2529">
                  <c:v>2.5</c:v>
                </c:pt>
                <c:pt idx="2530">
                  <c:v>2.5</c:v>
                </c:pt>
                <c:pt idx="2531">
                  <c:v>2.5</c:v>
                </c:pt>
                <c:pt idx="2532">
                  <c:v>2.5</c:v>
                </c:pt>
                <c:pt idx="2533">
                  <c:v>2.5</c:v>
                </c:pt>
                <c:pt idx="2534">
                  <c:v>2.5</c:v>
                </c:pt>
                <c:pt idx="2535">
                  <c:v>2.5</c:v>
                </c:pt>
                <c:pt idx="2536">
                  <c:v>2.5</c:v>
                </c:pt>
                <c:pt idx="2537">
                  <c:v>2.5</c:v>
                </c:pt>
                <c:pt idx="2538">
                  <c:v>2.5</c:v>
                </c:pt>
                <c:pt idx="2539">
                  <c:v>2.5</c:v>
                </c:pt>
                <c:pt idx="2540">
                  <c:v>2.5</c:v>
                </c:pt>
                <c:pt idx="2541">
                  <c:v>2.5</c:v>
                </c:pt>
                <c:pt idx="2542">
                  <c:v>2.5</c:v>
                </c:pt>
                <c:pt idx="2543">
                  <c:v>2.5</c:v>
                </c:pt>
                <c:pt idx="2544">
                  <c:v>2.5</c:v>
                </c:pt>
                <c:pt idx="2545">
                  <c:v>2.5</c:v>
                </c:pt>
                <c:pt idx="2546">
                  <c:v>2.5</c:v>
                </c:pt>
                <c:pt idx="2547">
                  <c:v>2.5</c:v>
                </c:pt>
                <c:pt idx="2548">
                  <c:v>2.5</c:v>
                </c:pt>
                <c:pt idx="2549">
                  <c:v>2.5</c:v>
                </c:pt>
                <c:pt idx="2550">
                  <c:v>2.5</c:v>
                </c:pt>
                <c:pt idx="2551">
                  <c:v>2.5</c:v>
                </c:pt>
                <c:pt idx="2552">
                  <c:v>2.5</c:v>
                </c:pt>
                <c:pt idx="2553">
                  <c:v>2.5</c:v>
                </c:pt>
                <c:pt idx="2554">
                  <c:v>2.5</c:v>
                </c:pt>
                <c:pt idx="2555">
                  <c:v>2.5</c:v>
                </c:pt>
                <c:pt idx="2556">
                  <c:v>2.5</c:v>
                </c:pt>
                <c:pt idx="2557">
                  <c:v>2.5</c:v>
                </c:pt>
                <c:pt idx="2558">
                  <c:v>2.5</c:v>
                </c:pt>
                <c:pt idx="2559">
                  <c:v>2.5</c:v>
                </c:pt>
                <c:pt idx="2560">
                  <c:v>2.5</c:v>
                </c:pt>
                <c:pt idx="2561">
                  <c:v>2.5</c:v>
                </c:pt>
                <c:pt idx="2562">
                  <c:v>2.5</c:v>
                </c:pt>
                <c:pt idx="2563">
                  <c:v>2.5</c:v>
                </c:pt>
                <c:pt idx="2564">
                  <c:v>2.5</c:v>
                </c:pt>
                <c:pt idx="2565">
                  <c:v>2.5</c:v>
                </c:pt>
                <c:pt idx="2566">
                  <c:v>2.5</c:v>
                </c:pt>
                <c:pt idx="2567">
                  <c:v>2.5</c:v>
                </c:pt>
                <c:pt idx="2568">
                  <c:v>2.5</c:v>
                </c:pt>
                <c:pt idx="2569">
                  <c:v>2.5</c:v>
                </c:pt>
                <c:pt idx="2570">
                  <c:v>2.5</c:v>
                </c:pt>
                <c:pt idx="2571">
                  <c:v>2.5</c:v>
                </c:pt>
                <c:pt idx="2572">
                  <c:v>2.5</c:v>
                </c:pt>
                <c:pt idx="2573">
                  <c:v>2.5</c:v>
                </c:pt>
                <c:pt idx="2574">
                  <c:v>2.5</c:v>
                </c:pt>
                <c:pt idx="2575">
                  <c:v>2.5</c:v>
                </c:pt>
                <c:pt idx="2576">
                  <c:v>2.5</c:v>
                </c:pt>
                <c:pt idx="2577">
                  <c:v>2.5</c:v>
                </c:pt>
                <c:pt idx="2578">
                  <c:v>2.5</c:v>
                </c:pt>
                <c:pt idx="2579">
                  <c:v>2.5</c:v>
                </c:pt>
                <c:pt idx="2580">
                  <c:v>2.5</c:v>
                </c:pt>
                <c:pt idx="2581">
                  <c:v>2.5</c:v>
                </c:pt>
                <c:pt idx="2582">
                  <c:v>2.5</c:v>
                </c:pt>
                <c:pt idx="2583">
                  <c:v>2.5</c:v>
                </c:pt>
                <c:pt idx="2584">
                  <c:v>2.5</c:v>
                </c:pt>
                <c:pt idx="2585">
                  <c:v>2.5</c:v>
                </c:pt>
                <c:pt idx="2586">
                  <c:v>2.5</c:v>
                </c:pt>
                <c:pt idx="2587">
                  <c:v>2.5</c:v>
                </c:pt>
                <c:pt idx="2588">
                  <c:v>2.5</c:v>
                </c:pt>
                <c:pt idx="2589">
                  <c:v>2.5</c:v>
                </c:pt>
                <c:pt idx="2590">
                  <c:v>2.5</c:v>
                </c:pt>
                <c:pt idx="2591">
                  <c:v>2.5</c:v>
                </c:pt>
                <c:pt idx="2592">
                  <c:v>2.5</c:v>
                </c:pt>
                <c:pt idx="2593">
                  <c:v>2.5</c:v>
                </c:pt>
                <c:pt idx="2594">
                  <c:v>2.5</c:v>
                </c:pt>
                <c:pt idx="2595">
                  <c:v>2.5</c:v>
                </c:pt>
                <c:pt idx="2596">
                  <c:v>2.5</c:v>
                </c:pt>
                <c:pt idx="2597">
                  <c:v>2.5</c:v>
                </c:pt>
                <c:pt idx="2598">
                  <c:v>2.5</c:v>
                </c:pt>
                <c:pt idx="2599">
                  <c:v>2.5</c:v>
                </c:pt>
                <c:pt idx="2600">
                  <c:v>2.5</c:v>
                </c:pt>
                <c:pt idx="2601">
                  <c:v>2.5</c:v>
                </c:pt>
                <c:pt idx="2602">
                  <c:v>2.5</c:v>
                </c:pt>
                <c:pt idx="2603">
                  <c:v>2.5</c:v>
                </c:pt>
                <c:pt idx="2604">
                  <c:v>2.5</c:v>
                </c:pt>
                <c:pt idx="2605">
                  <c:v>2.5</c:v>
                </c:pt>
                <c:pt idx="2606">
                  <c:v>2.5</c:v>
                </c:pt>
                <c:pt idx="2607">
                  <c:v>2.5</c:v>
                </c:pt>
                <c:pt idx="2608">
                  <c:v>2.5</c:v>
                </c:pt>
                <c:pt idx="2609">
                  <c:v>2.5</c:v>
                </c:pt>
                <c:pt idx="2610">
                  <c:v>2.5</c:v>
                </c:pt>
                <c:pt idx="2611">
                  <c:v>2.5</c:v>
                </c:pt>
                <c:pt idx="2612">
                  <c:v>2.5</c:v>
                </c:pt>
                <c:pt idx="2613">
                  <c:v>2.5</c:v>
                </c:pt>
                <c:pt idx="2614">
                  <c:v>2.5</c:v>
                </c:pt>
                <c:pt idx="2615">
                  <c:v>2.5</c:v>
                </c:pt>
                <c:pt idx="2616">
                  <c:v>2.5</c:v>
                </c:pt>
                <c:pt idx="2617">
                  <c:v>2.5</c:v>
                </c:pt>
                <c:pt idx="2618">
                  <c:v>2.5</c:v>
                </c:pt>
                <c:pt idx="2619">
                  <c:v>2.5</c:v>
                </c:pt>
                <c:pt idx="2620">
                  <c:v>2.5</c:v>
                </c:pt>
                <c:pt idx="2621">
                  <c:v>2.5</c:v>
                </c:pt>
                <c:pt idx="2622">
                  <c:v>2.5</c:v>
                </c:pt>
                <c:pt idx="2623">
                  <c:v>2.5</c:v>
                </c:pt>
                <c:pt idx="2624">
                  <c:v>2.5</c:v>
                </c:pt>
                <c:pt idx="2625">
                  <c:v>2.5</c:v>
                </c:pt>
                <c:pt idx="2626">
                  <c:v>2.5</c:v>
                </c:pt>
                <c:pt idx="2627">
                  <c:v>2.5</c:v>
                </c:pt>
                <c:pt idx="2628">
                  <c:v>2.5</c:v>
                </c:pt>
                <c:pt idx="2629">
                  <c:v>2.5</c:v>
                </c:pt>
                <c:pt idx="2630">
                  <c:v>2.5</c:v>
                </c:pt>
                <c:pt idx="2631">
                  <c:v>2.5</c:v>
                </c:pt>
                <c:pt idx="2632">
                  <c:v>2.5</c:v>
                </c:pt>
                <c:pt idx="2633">
                  <c:v>2.5</c:v>
                </c:pt>
                <c:pt idx="2634">
                  <c:v>2.5</c:v>
                </c:pt>
                <c:pt idx="2635">
                  <c:v>2.5</c:v>
                </c:pt>
                <c:pt idx="2636">
                  <c:v>2.5</c:v>
                </c:pt>
                <c:pt idx="2637">
                  <c:v>2.5</c:v>
                </c:pt>
                <c:pt idx="2638">
                  <c:v>2.5</c:v>
                </c:pt>
                <c:pt idx="2639">
                  <c:v>2.5</c:v>
                </c:pt>
                <c:pt idx="2640">
                  <c:v>2.5</c:v>
                </c:pt>
                <c:pt idx="2641">
                  <c:v>2.5</c:v>
                </c:pt>
                <c:pt idx="2642">
                  <c:v>2.5</c:v>
                </c:pt>
                <c:pt idx="2643">
                  <c:v>2.5</c:v>
                </c:pt>
                <c:pt idx="2644">
                  <c:v>2.5</c:v>
                </c:pt>
                <c:pt idx="2645">
                  <c:v>2.5</c:v>
                </c:pt>
                <c:pt idx="2646">
                  <c:v>2.5</c:v>
                </c:pt>
                <c:pt idx="2647">
                  <c:v>2.5</c:v>
                </c:pt>
                <c:pt idx="2648">
                  <c:v>2.5</c:v>
                </c:pt>
                <c:pt idx="2649">
                  <c:v>2.5</c:v>
                </c:pt>
                <c:pt idx="2650">
                  <c:v>2.5</c:v>
                </c:pt>
                <c:pt idx="2651">
                  <c:v>2.5</c:v>
                </c:pt>
                <c:pt idx="2652">
                  <c:v>2.5</c:v>
                </c:pt>
                <c:pt idx="2653">
                  <c:v>2.5</c:v>
                </c:pt>
                <c:pt idx="2654">
                  <c:v>2.5</c:v>
                </c:pt>
                <c:pt idx="2655">
                  <c:v>2.5</c:v>
                </c:pt>
                <c:pt idx="2656">
                  <c:v>2.5</c:v>
                </c:pt>
                <c:pt idx="2657">
                  <c:v>2.5</c:v>
                </c:pt>
                <c:pt idx="2658">
                  <c:v>2.5</c:v>
                </c:pt>
                <c:pt idx="2659">
                  <c:v>2.5</c:v>
                </c:pt>
                <c:pt idx="2660">
                  <c:v>2.5</c:v>
                </c:pt>
                <c:pt idx="2661">
                  <c:v>2.5</c:v>
                </c:pt>
                <c:pt idx="2662">
                  <c:v>2.5</c:v>
                </c:pt>
                <c:pt idx="2663">
                  <c:v>2.5</c:v>
                </c:pt>
                <c:pt idx="2664">
                  <c:v>2.5</c:v>
                </c:pt>
                <c:pt idx="2665">
                  <c:v>2.5</c:v>
                </c:pt>
                <c:pt idx="2666">
                  <c:v>2.5</c:v>
                </c:pt>
                <c:pt idx="2667">
                  <c:v>2.5</c:v>
                </c:pt>
                <c:pt idx="2668">
                  <c:v>2.5</c:v>
                </c:pt>
                <c:pt idx="2669">
                  <c:v>2.5</c:v>
                </c:pt>
                <c:pt idx="2670">
                  <c:v>2.5</c:v>
                </c:pt>
                <c:pt idx="2671">
                  <c:v>2.5</c:v>
                </c:pt>
                <c:pt idx="2672">
                  <c:v>2.5</c:v>
                </c:pt>
                <c:pt idx="2673">
                  <c:v>2.5</c:v>
                </c:pt>
                <c:pt idx="2674">
                  <c:v>2.5</c:v>
                </c:pt>
                <c:pt idx="2675">
                  <c:v>2.5</c:v>
                </c:pt>
                <c:pt idx="2676">
                  <c:v>2.5</c:v>
                </c:pt>
                <c:pt idx="2677">
                  <c:v>2.5</c:v>
                </c:pt>
                <c:pt idx="2678">
                  <c:v>2.5</c:v>
                </c:pt>
                <c:pt idx="2679">
                  <c:v>2.5</c:v>
                </c:pt>
                <c:pt idx="2680">
                  <c:v>2.5</c:v>
                </c:pt>
                <c:pt idx="2681">
                  <c:v>2.5</c:v>
                </c:pt>
                <c:pt idx="2682">
                  <c:v>2.5</c:v>
                </c:pt>
                <c:pt idx="2683">
                  <c:v>2.5</c:v>
                </c:pt>
                <c:pt idx="2684">
                  <c:v>2.5</c:v>
                </c:pt>
                <c:pt idx="2685">
                  <c:v>2.5</c:v>
                </c:pt>
                <c:pt idx="2686">
                  <c:v>2.5</c:v>
                </c:pt>
                <c:pt idx="2687">
                  <c:v>2.5</c:v>
                </c:pt>
                <c:pt idx="2688">
                  <c:v>2.5</c:v>
                </c:pt>
                <c:pt idx="2689">
                  <c:v>2.5</c:v>
                </c:pt>
                <c:pt idx="2690">
                  <c:v>2.5</c:v>
                </c:pt>
                <c:pt idx="2691">
                  <c:v>2.5</c:v>
                </c:pt>
                <c:pt idx="2692">
                  <c:v>2.5</c:v>
                </c:pt>
                <c:pt idx="2693">
                  <c:v>2.5</c:v>
                </c:pt>
                <c:pt idx="2694">
                  <c:v>2.5</c:v>
                </c:pt>
                <c:pt idx="2695">
                  <c:v>2.5</c:v>
                </c:pt>
                <c:pt idx="2696">
                  <c:v>2.5</c:v>
                </c:pt>
                <c:pt idx="2697">
                  <c:v>2.5</c:v>
                </c:pt>
                <c:pt idx="2698">
                  <c:v>2.5</c:v>
                </c:pt>
                <c:pt idx="2699">
                  <c:v>2.5</c:v>
                </c:pt>
                <c:pt idx="2700">
                  <c:v>2.5</c:v>
                </c:pt>
                <c:pt idx="2701">
                  <c:v>2.5</c:v>
                </c:pt>
                <c:pt idx="2702">
                  <c:v>2.5</c:v>
                </c:pt>
                <c:pt idx="2703">
                  <c:v>2.5</c:v>
                </c:pt>
                <c:pt idx="2704">
                  <c:v>2.5</c:v>
                </c:pt>
                <c:pt idx="2705">
                  <c:v>2.5</c:v>
                </c:pt>
                <c:pt idx="2706">
                  <c:v>2.5</c:v>
                </c:pt>
                <c:pt idx="2707">
                  <c:v>2.5</c:v>
                </c:pt>
                <c:pt idx="2708">
                  <c:v>2.5</c:v>
                </c:pt>
                <c:pt idx="2709">
                  <c:v>2.5</c:v>
                </c:pt>
                <c:pt idx="2710">
                  <c:v>2.5</c:v>
                </c:pt>
                <c:pt idx="2711">
                  <c:v>2.5</c:v>
                </c:pt>
                <c:pt idx="2712">
                  <c:v>2.5</c:v>
                </c:pt>
                <c:pt idx="2713">
                  <c:v>2.5</c:v>
                </c:pt>
                <c:pt idx="2714">
                  <c:v>2.5</c:v>
                </c:pt>
                <c:pt idx="2715">
                  <c:v>2.5</c:v>
                </c:pt>
                <c:pt idx="2716">
                  <c:v>2.5</c:v>
                </c:pt>
                <c:pt idx="2717">
                  <c:v>2.5</c:v>
                </c:pt>
                <c:pt idx="2718">
                  <c:v>2.5</c:v>
                </c:pt>
                <c:pt idx="2719">
                  <c:v>2.5</c:v>
                </c:pt>
                <c:pt idx="2720">
                  <c:v>2.5</c:v>
                </c:pt>
                <c:pt idx="2721">
                  <c:v>2.5</c:v>
                </c:pt>
                <c:pt idx="2722">
                  <c:v>2.5</c:v>
                </c:pt>
                <c:pt idx="2723">
                  <c:v>2.5</c:v>
                </c:pt>
                <c:pt idx="2724">
                  <c:v>2.5</c:v>
                </c:pt>
                <c:pt idx="2725">
                  <c:v>2.5</c:v>
                </c:pt>
                <c:pt idx="2726">
                  <c:v>2.5</c:v>
                </c:pt>
                <c:pt idx="2727">
                  <c:v>2.5</c:v>
                </c:pt>
                <c:pt idx="2728">
                  <c:v>2.5</c:v>
                </c:pt>
                <c:pt idx="2729">
                  <c:v>2.5</c:v>
                </c:pt>
                <c:pt idx="2730">
                  <c:v>2.5</c:v>
                </c:pt>
                <c:pt idx="2731">
                  <c:v>2.5</c:v>
                </c:pt>
                <c:pt idx="2732">
                  <c:v>2.5</c:v>
                </c:pt>
                <c:pt idx="2733">
                  <c:v>2.5</c:v>
                </c:pt>
                <c:pt idx="2734">
                  <c:v>2.5</c:v>
                </c:pt>
                <c:pt idx="2735">
                  <c:v>2.5</c:v>
                </c:pt>
                <c:pt idx="2736">
                  <c:v>2.5</c:v>
                </c:pt>
                <c:pt idx="2737">
                  <c:v>2.5</c:v>
                </c:pt>
                <c:pt idx="2738">
                  <c:v>2.5</c:v>
                </c:pt>
                <c:pt idx="2739">
                  <c:v>2.5</c:v>
                </c:pt>
                <c:pt idx="2740">
                  <c:v>2.5</c:v>
                </c:pt>
                <c:pt idx="2741">
                  <c:v>2.5</c:v>
                </c:pt>
                <c:pt idx="2742">
                  <c:v>2.5</c:v>
                </c:pt>
                <c:pt idx="2743">
                  <c:v>2.5</c:v>
                </c:pt>
                <c:pt idx="2744">
                  <c:v>2.5</c:v>
                </c:pt>
                <c:pt idx="2745">
                  <c:v>2.5</c:v>
                </c:pt>
                <c:pt idx="2746">
                  <c:v>2.5</c:v>
                </c:pt>
                <c:pt idx="2747">
                  <c:v>2.5</c:v>
                </c:pt>
                <c:pt idx="2748">
                  <c:v>2.5</c:v>
                </c:pt>
                <c:pt idx="2749">
                  <c:v>2.5</c:v>
                </c:pt>
                <c:pt idx="2750">
                  <c:v>2.5</c:v>
                </c:pt>
                <c:pt idx="2751">
                  <c:v>2.5</c:v>
                </c:pt>
                <c:pt idx="2752">
                  <c:v>2.5</c:v>
                </c:pt>
                <c:pt idx="2753">
                  <c:v>2.5</c:v>
                </c:pt>
                <c:pt idx="2754">
                  <c:v>2.5</c:v>
                </c:pt>
                <c:pt idx="2755">
                  <c:v>2.5</c:v>
                </c:pt>
                <c:pt idx="2756">
                  <c:v>2.5</c:v>
                </c:pt>
                <c:pt idx="2757">
                  <c:v>2.5</c:v>
                </c:pt>
                <c:pt idx="2758">
                  <c:v>2.5</c:v>
                </c:pt>
                <c:pt idx="2759">
                  <c:v>2.5</c:v>
                </c:pt>
                <c:pt idx="2760">
                  <c:v>2.5</c:v>
                </c:pt>
                <c:pt idx="2761">
                  <c:v>2.5</c:v>
                </c:pt>
                <c:pt idx="2762">
                  <c:v>2.5</c:v>
                </c:pt>
                <c:pt idx="2763">
                  <c:v>2.5</c:v>
                </c:pt>
                <c:pt idx="2764">
                  <c:v>2.5</c:v>
                </c:pt>
                <c:pt idx="2765">
                  <c:v>2.5</c:v>
                </c:pt>
                <c:pt idx="2766">
                  <c:v>2.5</c:v>
                </c:pt>
                <c:pt idx="2767">
                  <c:v>2.5</c:v>
                </c:pt>
                <c:pt idx="2768">
                  <c:v>2.5</c:v>
                </c:pt>
                <c:pt idx="2769">
                  <c:v>2.5</c:v>
                </c:pt>
                <c:pt idx="2770">
                  <c:v>2.5</c:v>
                </c:pt>
                <c:pt idx="2771">
                  <c:v>2.5</c:v>
                </c:pt>
                <c:pt idx="2772">
                  <c:v>2.5</c:v>
                </c:pt>
                <c:pt idx="2773">
                  <c:v>2.5</c:v>
                </c:pt>
                <c:pt idx="2774">
                  <c:v>2.5</c:v>
                </c:pt>
                <c:pt idx="2775">
                  <c:v>2.5</c:v>
                </c:pt>
                <c:pt idx="2776">
                  <c:v>2.5</c:v>
                </c:pt>
                <c:pt idx="2777">
                  <c:v>2.5</c:v>
                </c:pt>
                <c:pt idx="2778">
                  <c:v>2.5</c:v>
                </c:pt>
                <c:pt idx="2779">
                  <c:v>2.5</c:v>
                </c:pt>
                <c:pt idx="2780">
                  <c:v>2.5</c:v>
                </c:pt>
                <c:pt idx="2781">
                  <c:v>2.5</c:v>
                </c:pt>
                <c:pt idx="2782">
                  <c:v>2.5</c:v>
                </c:pt>
                <c:pt idx="2783">
                  <c:v>2.5</c:v>
                </c:pt>
                <c:pt idx="2784">
                  <c:v>2.5</c:v>
                </c:pt>
                <c:pt idx="2785">
                  <c:v>2.5</c:v>
                </c:pt>
                <c:pt idx="2786">
                  <c:v>2.5</c:v>
                </c:pt>
                <c:pt idx="2787">
                  <c:v>2.5</c:v>
                </c:pt>
                <c:pt idx="2788">
                  <c:v>2.5</c:v>
                </c:pt>
                <c:pt idx="2789">
                  <c:v>2.5</c:v>
                </c:pt>
                <c:pt idx="2790">
                  <c:v>2.5</c:v>
                </c:pt>
                <c:pt idx="2791">
                  <c:v>2.5</c:v>
                </c:pt>
                <c:pt idx="2792">
                  <c:v>2.5</c:v>
                </c:pt>
                <c:pt idx="2793">
                  <c:v>2.5</c:v>
                </c:pt>
                <c:pt idx="2794">
                  <c:v>2.5</c:v>
                </c:pt>
                <c:pt idx="2795">
                  <c:v>2.5</c:v>
                </c:pt>
                <c:pt idx="2796">
                  <c:v>2.5</c:v>
                </c:pt>
                <c:pt idx="2797">
                  <c:v>2.5</c:v>
                </c:pt>
                <c:pt idx="2798">
                  <c:v>2.5</c:v>
                </c:pt>
                <c:pt idx="2799">
                  <c:v>2.5</c:v>
                </c:pt>
                <c:pt idx="2800">
                  <c:v>2.5</c:v>
                </c:pt>
                <c:pt idx="2801">
                  <c:v>2.5</c:v>
                </c:pt>
                <c:pt idx="2802">
                  <c:v>2.5</c:v>
                </c:pt>
                <c:pt idx="2803">
                  <c:v>2.5</c:v>
                </c:pt>
                <c:pt idx="2804">
                  <c:v>2.5</c:v>
                </c:pt>
                <c:pt idx="2805">
                  <c:v>2.5</c:v>
                </c:pt>
                <c:pt idx="2806">
                  <c:v>2.5</c:v>
                </c:pt>
                <c:pt idx="2807">
                  <c:v>2.5</c:v>
                </c:pt>
                <c:pt idx="2808">
                  <c:v>2.5</c:v>
                </c:pt>
                <c:pt idx="2809">
                  <c:v>2.5</c:v>
                </c:pt>
                <c:pt idx="2810">
                  <c:v>2.5</c:v>
                </c:pt>
                <c:pt idx="2811">
                  <c:v>2.5</c:v>
                </c:pt>
                <c:pt idx="2812">
                  <c:v>2.5</c:v>
                </c:pt>
                <c:pt idx="2813">
                  <c:v>2.5</c:v>
                </c:pt>
                <c:pt idx="2814">
                  <c:v>2.5</c:v>
                </c:pt>
                <c:pt idx="2815">
                  <c:v>2.5</c:v>
                </c:pt>
                <c:pt idx="2816">
                  <c:v>2.5</c:v>
                </c:pt>
                <c:pt idx="2817">
                  <c:v>2.5</c:v>
                </c:pt>
                <c:pt idx="2818">
                  <c:v>2.5</c:v>
                </c:pt>
                <c:pt idx="2819">
                  <c:v>2.5</c:v>
                </c:pt>
                <c:pt idx="2820">
                  <c:v>2.5</c:v>
                </c:pt>
                <c:pt idx="2821">
                  <c:v>2.5</c:v>
                </c:pt>
                <c:pt idx="2822">
                  <c:v>2.5</c:v>
                </c:pt>
                <c:pt idx="2823">
                  <c:v>2.5</c:v>
                </c:pt>
                <c:pt idx="2824">
                  <c:v>2.5</c:v>
                </c:pt>
                <c:pt idx="2825">
                  <c:v>2.5</c:v>
                </c:pt>
                <c:pt idx="2826">
                  <c:v>2.5</c:v>
                </c:pt>
                <c:pt idx="2827">
                  <c:v>2.5</c:v>
                </c:pt>
                <c:pt idx="2828">
                  <c:v>2.5</c:v>
                </c:pt>
                <c:pt idx="2829">
                  <c:v>2.5</c:v>
                </c:pt>
                <c:pt idx="2830">
                  <c:v>2.5</c:v>
                </c:pt>
                <c:pt idx="2831">
                  <c:v>2.5</c:v>
                </c:pt>
                <c:pt idx="2832">
                  <c:v>2.5</c:v>
                </c:pt>
                <c:pt idx="2833">
                  <c:v>2.5</c:v>
                </c:pt>
                <c:pt idx="2834">
                  <c:v>2.5</c:v>
                </c:pt>
                <c:pt idx="2835">
                  <c:v>2.5</c:v>
                </c:pt>
                <c:pt idx="2836">
                  <c:v>2.5</c:v>
                </c:pt>
                <c:pt idx="2837">
                  <c:v>2.5</c:v>
                </c:pt>
                <c:pt idx="2838">
                  <c:v>2.5</c:v>
                </c:pt>
                <c:pt idx="2839">
                  <c:v>2.5</c:v>
                </c:pt>
                <c:pt idx="2840">
                  <c:v>2.5</c:v>
                </c:pt>
                <c:pt idx="2841">
                  <c:v>2.5</c:v>
                </c:pt>
                <c:pt idx="2842">
                  <c:v>2.5</c:v>
                </c:pt>
                <c:pt idx="2843">
                  <c:v>2.5</c:v>
                </c:pt>
                <c:pt idx="2844">
                  <c:v>2.5</c:v>
                </c:pt>
                <c:pt idx="2845">
                  <c:v>2.5</c:v>
                </c:pt>
                <c:pt idx="2846">
                  <c:v>2.5</c:v>
                </c:pt>
                <c:pt idx="2847">
                  <c:v>2.5</c:v>
                </c:pt>
                <c:pt idx="2848">
                  <c:v>2.5</c:v>
                </c:pt>
                <c:pt idx="2849">
                  <c:v>2.5</c:v>
                </c:pt>
                <c:pt idx="2850">
                  <c:v>2.5</c:v>
                </c:pt>
                <c:pt idx="2851">
                  <c:v>2.5</c:v>
                </c:pt>
                <c:pt idx="2852">
                  <c:v>2.5</c:v>
                </c:pt>
                <c:pt idx="2853">
                  <c:v>2.5</c:v>
                </c:pt>
                <c:pt idx="2854">
                  <c:v>2.5</c:v>
                </c:pt>
                <c:pt idx="2855">
                  <c:v>2.5</c:v>
                </c:pt>
                <c:pt idx="2856">
                  <c:v>2.5</c:v>
                </c:pt>
                <c:pt idx="2857">
                  <c:v>2.5</c:v>
                </c:pt>
                <c:pt idx="2858">
                  <c:v>2.5</c:v>
                </c:pt>
                <c:pt idx="2859">
                  <c:v>2.5</c:v>
                </c:pt>
                <c:pt idx="2860">
                  <c:v>2.5</c:v>
                </c:pt>
                <c:pt idx="2861">
                  <c:v>2.5</c:v>
                </c:pt>
                <c:pt idx="2862">
                  <c:v>2.5</c:v>
                </c:pt>
                <c:pt idx="2863">
                  <c:v>2.5</c:v>
                </c:pt>
                <c:pt idx="2864">
                  <c:v>2.5</c:v>
                </c:pt>
                <c:pt idx="2865">
                  <c:v>2.5</c:v>
                </c:pt>
                <c:pt idx="2866">
                  <c:v>2.5</c:v>
                </c:pt>
                <c:pt idx="2867">
                  <c:v>2.5</c:v>
                </c:pt>
                <c:pt idx="2868">
                  <c:v>2.5</c:v>
                </c:pt>
                <c:pt idx="2869">
                  <c:v>2.5</c:v>
                </c:pt>
                <c:pt idx="2870">
                  <c:v>2.5</c:v>
                </c:pt>
                <c:pt idx="2871">
                  <c:v>2.5</c:v>
                </c:pt>
                <c:pt idx="2872">
                  <c:v>2.5</c:v>
                </c:pt>
                <c:pt idx="2873">
                  <c:v>2.5</c:v>
                </c:pt>
                <c:pt idx="2874">
                  <c:v>2.5</c:v>
                </c:pt>
                <c:pt idx="2875">
                  <c:v>2.5</c:v>
                </c:pt>
                <c:pt idx="2876">
                  <c:v>2.5</c:v>
                </c:pt>
                <c:pt idx="2877">
                  <c:v>2.5</c:v>
                </c:pt>
                <c:pt idx="2878">
                  <c:v>2.5</c:v>
                </c:pt>
                <c:pt idx="2879">
                  <c:v>2.5</c:v>
                </c:pt>
                <c:pt idx="2880">
                  <c:v>2.5</c:v>
                </c:pt>
                <c:pt idx="2881">
                  <c:v>2.5</c:v>
                </c:pt>
                <c:pt idx="2882">
                  <c:v>2.5</c:v>
                </c:pt>
                <c:pt idx="2883">
                  <c:v>2.5</c:v>
                </c:pt>
                <c:pt idx="2884">
                  <c:v>2.5</c:v>
                </c:pt>
                <c:pt idx="2885">
                  <c:v>2.5</c:v>
                </c:pt>
                <c:pt idx="2886">
                  <c:v>2.5</c:v>
                </c:pt>
                <c:pt idx="2887">
                  <c:v>2.5</c:v>
                </c:pt>
                <c:pt idx="2888">
                  <c:v>2.5</c:v>
                </c:pt>
                <c:pt idx="2889">
                  <c:v>2.5</c:v>
                </c:pt>
                <c:pt idx="2890">
                  <c:v>2.5</c:v>
                </c:pt>
                <c:pt idx="2891">
                  <c:v>2.5</c:v>
                </c:pt>
                <c:pt idx="2892">
                  <c:v>2.5</c:v>
                </c:pt>
                <c:pt idx="2893">
                  <c:v>2.5</c:v>
                </c:pt>
                <c:pt idx="2894">
                  <c:v>2.5</c:v>
                </c:pt>
                <c:pt idx="2895">
                  <c:v>2.5</c:v>
                </c:pt>
                <c:pt idx="2896">
                  <c:v>2.5</c:v>
                </c:pt>
                <c:pt idx="2897">
                  <c:v>2.5</c:v>
                </c:pt>
                <c:pt idx="2898">
                  <c:v>2.5</c:v>
                </c:pt>
                <c:pt idx="2899">
                  <c:v>2.5</c:v>
                </c:pt>
                <c:pt idx="2900">
                  <c:v>2.5</c:v>
                </c:pt>
                <c:pt idx="2901">
                  <c:v>2.5</c:v>
                </c:pt>
                <c:pt idx="2902">
                  <c:v>2.5</c:v>
                </c:pt>
                <c:pt idx="2903">
                  <c:v>2.5</c:v>
                </c:pt>
                <c:pt idx="2904">
                  <c:v>2.5</c:v>
                </c:pt>
                <c:pt idx="2905">
                  <c:v>2.5</c:v>
                </c:pt>
                <c:pt idx="2906">
                  <c:v>2.5</c:v>
                </c:pt>
                <c:pt idx="2907">
                  <c:v>2.5</c:v>
                </c:pt>
                <c:pt idx="2908">
                  <c:v>2.5</c:v>
                </c:pt>
                <c:pt idx="2909">
                  <c:v>2.5</c:v>
                </c:pt>
                <c:pt idx="2910">
                  <c:v>2.5</c:v>
                </c:pt>
                <c:pt idx="2911">
                  <c:v>2.5</c:v>
                </c:pt>
                <c:pt idx="2912">
                  <c:v>2.5</c:v>
                </c:pt>
                <c:pt idx="2913">
                  <c:v>2.5</c:v>
                </c:pt>
                <c:pt idx="2914">
                  <c:v>2.5</c:v>
                </c:pt>
                <c:pt idx="2915">
                  <c:v>2.5</c:v>
                </c:pt>
                <c:pt idx="2916">
                  <c:v>2.5</c:v>
                </c:pt>
                <c:pt idx="2917">
                  <c:v>2.5</c:v>
                </c:pt>
                <c:pt idx="2918">
                  <c:v>2.5</c:v>
                </c:pt>
                <c:pt idx="2919">
                  <c:v>2.5</c:v>
                </c:pt>
                <c:pt idx="2920">
                  <c:v>2.5</c:v>
                </c:pt>
                <c:pt idx="2921">
                  <c:v>2.5</c:v>
                </c:pt>
                <c:pt idx="2922">
                  <c:v>2.5</c:v>
                </c:pt>
                <c:pt idx="2923">
                  <c:v>2.5</c:v>
                </c:pt>
                <c:pt idx="2924">
                  <c:v>2.5</c:v>
                </c:pt>
                <c:pt idx="2925">
                  <c:v>2.5</c:v>
                </c:pt>
                <c:pt idx="2926">
                  <c:v>2.5</c:v>
                </c:pt>
                <c:pt idx="2927">
                  <c:v>2.5</c:v>
                </c:pt>
                <c:pt idx="2928">
                  <c:v>2.5</c:v>
                </c:pt>
                <c:pt idx="2929">
                  <c:v>2.5</c:v>
                </c:pt>
                <c:pt idx="2930">
                  <c:v>2.5</c:v>
                </c:pt>
                <c:pt idx="2931">
                  <c:v>2.5</c:v>
                </c:pt>
                <c:pt idx="2932">
                  <c:v>2.5</c:v>
                </c:pt>
                <c:pt idx="2933">
                  <c:v>2.5</c:v>
                </c:pt>
                <c:pt idx="2934">
                  <c:v>2.5</c:v>
                </c:pt>
                <c:pt idx="2935">
                  <c:v>2.5</c:v>
                </c:pt>
                <c:pt idx="2936">
                  <c:v>2.5</c:v>
                </c:pt>
                <c:pt idx="2937">
                  <c:v>2.5</c:v>
                </c:pt>
                <c:pt idx="2938">
                  <c:v>2.5</c:v>
                </c:pt>
                <c:pt idx="2939">
                  <c:v>2.5</c:v>
                </c:pt>
                <c:pt idx="2940">
                  <c:v>2.5</c:v>
                </c:pt>
                <c:pt idx="2941">
                  <c:v>2.5</c:v>
                </c:pt>
                <c:pt idx="2942">
                  <c:v>2.5</c:v>
                </c:pt>
                <c:pt idx="2943">
                  <c:v>2.5</c:v>
                </c:pt>
                <c:pt idx="2944">
                  <c:v>2.5</c:v>
                </c:pt>
                <c:pt idx="2945">
                  <c:v>2.5</c:v>
                </c:pt>
                <c:pt idx="2946">
                  <c:v>2.5</c:v>
                </c:pt>
                <c:pt idx="2947">
                  <c:v>2.5</c:v>
                </c:pt>
                <c:pt idx="2948">
                  <c:v>2.5</c:v>
                </c:pt>
                <c:pt idx="2949">
                  <c:v>2.5</c:v>
                </c:pt>
                <c:pt idx="2950">
                  <c:v>2.5</c:v>
                </c:pt>
                <c:pt idx="2951">
                  <c:v>2.5</c:v>
                </c:pt>
                <c:pt idx="2952">
                  <c:v>2.5</c:v>
                </c:pt>
                <c:pt idx="2953">
                  <c:v>2.5</c:v>
                </c:pt>
                <c:pt idx="2954">
                  <c:v>2.5</c:v>
                </c:pt>
                <c:pt idx="2955">
                  <c:v>2.5</c:v>
                </c:pt>
                <c:pt idx="2956">
                  <c:v>2.5</c:v>
                </c:pt>
                <c:pt idx="2957">
                  <c:v>2.5</c:v>
                </c:pt>
                <c:pt idx="2958">
                  <c:v>2.5</c:v>
                </c:pt>
                <c:pt idx="2959">
                  <c:v>2.5</c:v>
                </c:pt>
                <c:pt idx="2960">
                  <c:v>2.5</c:v>
                </c:pt>
                <c:pt idx="2961">
                  <c:v>2.5</c:v>
                </c:pt>
                <c:pt idx="2962">
                  <c:v>2.5</c:v>
                </c:pt>
                <c:pt idx="2963">
                  <c:v>2.5</c:v>
                </c:pt>
                <c:pt idx="2964">
                  <c:v>2.5</c:v>
                </c:pt>
                <c:pt idx="2965">
                  <c:v>2.5</c:v>
                </c:pt>
                <c:pt idx="2966">
                  <c:v>2.5</c:v>
                </c:pt>
                <c:pt idx="2967">
                  <c:v>2.5</c:v>
                </c:pt>
                <c:pt idx="2968">
                  <c:v>2.5</c:v>
                </c:pt>
                <c:pt idx="2969">
                  <c:v>2.5</c:v>
                </c:pt>
                <c:pt idx="2970">
                  <c:v>2.5</c:v>
                </c:pt>
                <c:pt idx="2971">
                  <c:v>2.5</c:v>
                </c:pt>
                <c:pt idx="2972">
                  <c:v>2.5</c:v>
                </c:pt>
                <c:pt idx="2973">
                  <c:v>2.5</c:v>
                </c:pt>
                <c:pt idx="2974">
                  <c:v>2.5</c:v>
                </c:pt>
                <c:pt idx="2975">
                  <c:v>2.5</c:v>
                </c:pt>
                <c:pt idx="2976">
                  <c:v>2.5</c:v>
                </c:pt>
                <c:pt idx="2977">
                  <c:v>2.5</c:v>
                </c:pt>
                <c:pt idx="2978">
                  <c:v>2.5</c:v>
                </c:pt>
                <c:pt idx="2979">
                  <c:v>2.5</c:v>
                </c:pt>
                <c:pt idx="2980">
                  <c:v>2.5</c:v>
                </c:pt>
                <c:pt idx="2981">
                  <c:v>2.5</c:v>
                </c:pt>
                <c:pt idx="2982">
                  <c:v>2.5</c:v>
                </c:pt>
                <c:pt idx="2983">
                  <c:v>2.5</c:v>
                </c:pt>
                <c:pt idx="2984">
                  <c:v>2.5</c:v>
                </c:pt>
                <c:pt idx="2985">
                  <c:v>2.5</c:v>
                </c:pt>
                <c:pt idx="2986">
                  <c:v>2.5</c:v>
                </c:pt>
                <c:pt idx="2987">
                  <c:v>2.5</c:v>
                </c:pt>
                <c:pt idx="2988">
                  <c:v>2.5</c:v>
                </c:pt>
                <c:pt idx="2989">
                  <c:v>2.5</c:v>
                </c:pt>
                <c:pt idx="2990">
                  <c:v>2.5</c:v>
                </c:pt>
                <c:pt idx="2991">
                  <c:v>2.5</c:v>
                </c:pt>
                <c:pt idx="2992">
                  <c:v>2.5</c:v>
                </c:pt>
                <c:pt idx="2993">
                  <c:v>2.5</c:v>
                </c:pt>
                <c:pt idx="2994">
                  <c:v>2.5</c:v>
                </c:pt>
                <c:pt idx="2995">
                  <c:v>2.5</c:v>
                </c:pt>
                <c:pt idx="2996">
                  <c:v>2.5</c:v>
                </c:pt>
                <c:pt idx="2997">
                  <c:v>2.5</c:v>
                </c:pt>
                <c:pt idx="2998">
                  <c:v>2.5</c:v>
                </c:pt>
                <c:pt idx="2999">
                  <c:v>2.5</c:v>
                </c:pt>
                <c:pt idx="3000">
                  <c:v>2.5</c:v>
                </c:pt>
                <c:pt idx="3001">
                  <c:v>2.5</c:v>
                </c:pt>
                <c:pt idx="3002">
                  <c:v>2.5</c:v>
                </c:pt>
                <c:pt idx="3003">
                  <c:v>2.5</c:v>
                </c:pt>
                <c:pt idx="3004">
                  <c:v>2.5</c:v>
                </c:pt>
                <c:pt idx="3005">
                  <c:v>2.5</c:v>
                </c:pt>
                <c:pt idx="3006">
                  <c:v>2.5</c:v>
                </c:pt>
                <c:pt idx="3007">
                  <c:v>2.5</c:v>
                </c:pt>
                <c:pt idx="3008">
                  <c:v>2.5</c:v>
                </c:pt>
                <c:pt idx="3009">
                  <c:v>2.5</c:v>
                </c:pt>
                <c:pt idx="3010">
                  <c:v>2.5</c:v>
                </c:pt>
                <c:pt idx="3011">
                  <c:v>2.5</c:v>
                </c:pt>
                <c:pt idx="3012">
                  <c:v>2.5</c:v>
                </c:pt>
                <c:pt idx="3013">
                  <c:v>2.5</c:v>
                </c:pt>
                <c:pt idx="3014">
                  <c:v>2.5</c:v>
                </c:pt>
                <c:pt idx="3015">
                  <c:v>2.5</c:v>
                </c:pt>
                <c:pt idx="3016">
                  <c:v>2.5</c:v>
                </c:pt>
                <c:pt idx="3017">
                  <c:v>2.5</c:v>
                </c:pt>
                <c:pt idx="3018">
                  <c:v>2.5</c:v>
                </c:pt>
                <c:pt idx="3019">
                  <c:v>2.5</c:v>
                </c:pt>
                <c:pt idx="3020">
                  <c:v>2.5</c:v>
                </c:pt>
                <c:pt idx="3021">
                  <c:v>2.5</c:v>
                </c:pt>
                <c:pt idx="3022">
                  <c:v>2.5</c:v>
                </c:pt>
                <c:pt idx="3023">
                  <c:v>2.5</c:v>
                </c:pt>
                <c:pt idx="3024">
                  <c:v>2.5</c:v>
                </c:pt>
                <c:pt idx="3025">
                  <c:v>2.5</c:v>
                </c:pt>
                <c:pt idx="3026">
                  <c:v>2.5</c:v>
                </c:pt>
                <c:pt idx="3027">
                  <c:v>2.5</c:v>
                </c:pt>
                <c:pt idx="3028">
                  <c:v>2.5</c:v>
                </c:pt>
                <c:pt idx="3029">
                  <c:v>2.5</c:v>
                </c:pt>
                <c:pt idx="3030">
                  <c:v>2.5</c:v>
                </c:pt>
                <c:pt idx="3031">
                  <c:v>2.5</c:v>
                </c:pt>
                <c:pt idx="3032">
                  <c:v>2.5</c:v>
                </c:pt>
                <c:pt idx="3033">
                  <c:v>2.5</c:v>
                </c:pt>
                <c:pt idx="3034">
                  <c:v>2.5</c:v>
                </c:pt>
                <c:pt idx="3035">
                  <c:v>2.5</c:v>
                </c:pt>
                <c:pt idx="3036">
                  <c:v>2.5</c:v>
                </c:pt>
                <c:pt idx="3037">
                  <c:v>2.5</c:v>
                </c:pt>
                <c:pt idx="3038">
                  <c:v>2.5</c:v>
                </c:pt>
                <c:pt idx="3039">
                  <c:v>2.5</c:v>
                </c:pt>
                <c:pt idx="3040">
                  <c:v>2.5</c:v>
                </c:pt>
                <c:pt idx="3041">
                  <c:v>2.5</c:v>
                </c:pt>
                <c:pt idx="3042">
                  <c:v>2.5</c:v>
                </c:pt>
                <c:pt idx="3043">
                  <c:v>2.5</c:v>
                </c:pt>
                <c:pt idx="3044">
                  <c:v>2.5</c:v>
                </c:pt>
                <c:pt idx="3045">
                  <c:v>2.5</c:v>
                </c:pt>
                <c:pt idx="3046">
                  <c:v>2.5</c:v>
                </c:pt>
                <c:pt idx="3047">
                  <c:v>2.5</c:v>
                </c:pt>
                <c:pt idx="3048">
                  <c:v>2.5</c:v>
                </c:pt>
                <c:pt idx="3049">
                  <c:v>2.5</c:v>
                </c:pt>
                <c:pt idx="3050">
                  <c:v>2.5</c:v>
                </c:pt>
                <c:pt idx="3051">
                  <c:v>2.5</c:v>
                </c:pt>
                <c:pt idx="3052">
                  <c:v>2.5</c:v>
                </c:pt>
                <c:pt idx="3053">
                  <c:v>2.5</c:v>
                </c:pt>
                <c:pt idx="3054">
                  <c:v>2.5</c:v>
                </c:pt>
                <c:pt idx="3055">
                  <c:v>2.5</c:v>
                </c:pt>
                <c:pt idx="3056">
                  <c:v>2.5</c:v>
                </c:pt>
                <c:pt idx="3057">
                  <c:v>2.5</c:v>
                </c:pt>
                <c:pt idx="3058">
                  <c:v>2.5</c:v>
                </c:pt>
                <c:pt idx="3059">
                  <c:v>2.5</c:v>
                </c:pt>
                <c:pt idx="3060">
                  <c:v>2.5</c:v>
                </c:pt>
                <c:pt idx="3061">
                  <c:v>2.5</c:v>
                </c:pt>
                <c:pt idx="3062">
                  <c:v>2.5</c:v>
                </c:pt>
                <c:pt idx="3063">
                  <c:v>2.5</c:v>
                </c:pt>
                <c:pt idx="3064">
                  <c:v>2.5</c:v>
                </c:pt>
                <c:pt idx="3065">
                  <c:v>2.5</c:v>
                </c:pt>
                <c:pt idx="3066">
                  <c:v>2.5</c:v>
                </c:pt>
                <c:pt idx="3067">
                  <c:v>2.5</c:v>
                </c:pt>
                <c:pt idx="3068">
                  <c:v>2.5</c:v>
                </c:pt>
                <c:pt idx="3069">
                  <c:v>2.5</c:v>
                </c:pt>
                <c:pt idx="3070">
                  <c:v>2.5</c:v>
                </c:pt>
                <c:pt idx="3071">
                  <c:v>2.5</c:v>
                </c:pt>
                <c:pt idx="3072">
                  <c:v>2.5</c:v>
                </c:pt>
                <c:pt idx="3073">
                  <c:v>2.5</c:v>
                </c:pt>
                <c:pt idx="3074">
                  <c:v>2.5</c:v>
                </c:pt>
                <c:pt idx="3075">
                  <c:v>2.5</c:v>
                </c:pt>
                <c:pt idx="3076">
                  <c:v>2.5</c:v>
                </c:pt>
                <c:pt idx="3077">
                  <c:v>2.5</c:v>
                </c:pt>
                <c:pt idx="3078">
                  <c:v>2.5</c:v>
                </c:pt>
                <c:pt idx="3079">
                  <c:v>2.5</c:v>
                </c:pt>
                <c:pt idx="3080">
                  <c:v>2.5</c:v>
                </c:pt>
                <c:pt idx="3081">
                  <c:v>2.5</c:v>
                </c:pt>
                <c:pt idx="3082">
                  <c:v>2.5</c:v>
                </c:pt>
                <c:pt idx="3083">
                  <c:v>2.5</c:v>
                </c:pt>
                <c:pt idx="3084">
                  <c:v>2.5</c:v>
                </c:pt>
                <c:pt idx="3085">
                  <c:v>2.5</c:v>
                </c:pt>
                <c:pt idx="3086">
                  <c:v>2.5</c:v>
                </c:pt>
                <c:pt idx="3087">
                  <c:v>2.5</c:v>
                </c:pt>
                <c:pt idx="3088">
                  <c:v>2.5</c:v>
                </c:pt>
                <c:pt idx="3089">
                  <c:v>2.5</c:v>
                </c:pt>
                <c:pt idx="3090">
                  <c:v>2.5</c:v>
                </c:pt>
                <c:pt idx="3091">
                  <c:v>2.5</c:v>
                </c:pt>
                <c:pt idx="3092">
                  <c:v>2.5</c:v>
                </c:pt>
                <c:pt idx="3093">
                  <c:v>2.5</c:v>
                </c:pt>
                <c:pt idx="3094">
                  <c:v>2.5</c:v>
                </c:pt>
                <c:pt idx="3095">
                  <c:v>2.5</c:v>
                </c:pt>
                <c:pt idx="3096">
                  <c:v>2.5</c:v>
                </c:pt>
                <c:pt idx="3097">
                  <c:v>2.5</c:v>
                </c:pt>
                <c:pt idx="3098">
                  <c:v>2.5</c:v>
                </c:pt>
                <c:pt idx="3099">
                  <c:v>2.5</c:v>
                </c:pt>
                <c:pt idx="3100">
                  <c:v>2.5</c:v>
                </c:pt>
                <c:pt idx="3101">
                  <c:v>2.5</c:v>
                </c:pt>
                <c:pt idx="3102">
                  <c:v>2.5</c:v>
                </c:pt>
                <c:pt idx="3103">
                  <c:v>2.5</c:v>
                </c:pt>
                <c:pt idx="3104">
                  <c:v>2.5</c:v>
                </c:pt>
                <c:pt idx="3105">
                  <c:v>2.5</c:v>
                </c:pt>
                <c:pt idx="3106">
                  <c:v>2.5</c:v>
                </c:pt>
                <c:pt idx="3107">
                  <c:v>2.5</c:v>
                </c:pt>
                <c:pt idx="3108">
                  <c:v>2.5</c:v>
                </c:pt>
                <c:pt idx="3109">
                  <c:v>2.5</c:v>
                </c:pt>
                <c:pt idx="3110">
                  <c:v>2.5</c:v>
                </c:pt>
                <c:pt idx="3111">
                  <c:v>2.5</c:v>
                </c:pt>
                <c:pt idx="3112">
                  <c:v>2.5</c:v>
                </c:pt>
                <c:pt idx="3113">
                  <c:v>2.5</c:v>
                </c:pt>
                <c:pt idx="3114">
                  <c:v>2.5</c:v>
                </c:pt>
                <c:pt idx="3115">
                  <c:v>2.5</c:v>
                </c:pt>
                <c:pt idx="3116">
                  <c:v>2.5</c:v>
                </c:pt>
                <c:pt idx="3117">
                  <c:v>2.5</c:v>
                </c:pt>
                <c:pt idx="3118">
                  <c:v>2.5</c:v>
                </c:pt>
                <c:pt idx="3119">
                  <c:v>2.5</c:v>
                </c:pt>
                <c:pt idx="3120">
                  <c:v>2.5</c:v>
                </c:pt>
                <c:pt idx="3121">
                  <c:v>2.5</c:v>
                </c:pt>
                <c:pt idx="3122">
                  <c:v>2.5</c:v>
                </c:pt>
                <c:pt idx="3123">
                  <c:v>2.5</c:v>
                </c:pt>
                <c:pt idx="3124">
                  <c:v>2.5</c:v>
                </c:pt>
                <c:pt idx="3125">
                  <c:v>2.5</c:v>
                </c:pt>
                <c:pt idx="3126">
                  <c:v>2.5</c:v>
                </c:pt>
                <c:pt idx="3127">
                  <c:v>2.5</c:v>
                </c:pt>
                <c:pt idx="3128">
                  <c:v>2.5</c:v>
                </c:pt>
                <c:pt idx="3129">
                  <c:v>2.5</c:v>
                </c:pt>
                <c:pt idx="3130">
                  <c:v>2.5</c:v>
                </c:pt>
                <c:pt idx="3131">
                  <c:v>2.5</c:v>
                </c:pt>
                <c:pt idx="3132">
                  <c:v>2.5</c:v>
                </c:pt>
                <c:pt idx="3133">
                  <c:v>2.5</c:v>
                </c:pt>
                <c:pt idx="3134">
                  <c:v>2.5</c:v>
                </c:pt>
                <c:pt idx="3135">
                  <c:v>2.5</c:v>
                </c:pt>
                <c:pt idx="3136">
                  <c:v>2.5</c:v>
                </c:pt>
                <c:pt idx="3137">
                  <c:v>2.5</c:v>
                </c:pt>
                <c:pt idx="3138">
                  <c:v>2.5</c:v>
                </c:pt>
                <c:pt idx="3139">
                  <c:v>2.5</c:v>
                </c:pt>
                <c:pt idx="3140">
                  <c:v>2.5</c:v>
                </c:pt>
                <c:pt idx="3141">
                  <c:v>2.5</c:v>
                </c:pt>
                <c:pt idx="3142">
                  <c:v>2.5</c:v>
                </c:pt>
                <c:pt idx="3143">
                  <c:v>2.5</c:v>
                </c:pt>
                <c:pt idx="3144">
                  <c:v>2.5</c:v>
                </c:pt>
                <c:pt idx="3145">
                  <c:v>2.5</c:v>
                </c:pt>
                <c:pt idx="3146">
                  <c:v>2.5</c:v>
                </c:pt>
                <c:pt idx="3147">
                  <c:v>2.5</c:v>
                </c:pt>
                <c:pt idx="3148">
                  <c:v>2.5</c:v>
                </c:pt>
                <c:pt idx="3149">
                  <c:v>2.5</c:v>
                </c:pt>
                <c:pt idx="3150">
                  <c:v>2.5</c:v>
                </c:pt>
                <c:pt idx="3151">
                  <c:v>2.5</c:v>
                </c:pt>
              </c:numCache>
            </c:numRef>
          </c:xVal>
          <c:yVal>
            <c:numRef>
              <c:f>'[PCM_0327_default_eql.xlsb]Net Cost Cap'!$H$7:$H$3158</c:f>
              <c:numCache>
                <c:formatCode>General</c:formatCode>
                <c:ptCount val="3152"/>
                <c:pt idx="0" formatCode="_(* #,##0_);_(* \(#,##0\);_(* &quot;-&quot;??_);_(@_)">
                  <c:v>23.889856119022991</c:v>
                </c:pt>
                <c:pt idx="1051" formatCode="_(* #,##0_);_(* \(#,##0\);_(* &quot;-&quot;??_);_(@_)">
                  <c:v>29.61861340912246</c:v>
                </c:pt>
                <c:pt idx="2102" formatCode="_(* #,##0_);_(* \(#,##0\);_(* &quot;-&quot;??_);_(@_)">
                  <c:v>3.899049141452303</c:v>
                </c:pt>
              </c:numCache>
            </c:numRef>
          </c:yVal>
          <c:smooth val="0"/>
          <c:extLst>
            <c:ext xmlns:c16="http://schemas.microsoft.com/office/drawing/2014/chart" uri="{C3380CC4-5D6E-409C-BE32-E72D297353CC}">
              <c16:uniqueId val="{00000003-CED4-4386-AA88-FA34757B4E9F}"/>
            </c:ext>
          </c:extLst>
        </c:ser>
        <c:dLbls>
          <c:showLegendKey val="0"/>
          <c:showVal val="0"/>
          <c:showCatName val="0"/>
          <c:showSerName val="0"/>
          <c:showPercent val="0"/>
          <c:showBubbleSize val="0"/>
        </c:dLbls>
        <c:axId val="1441870208"/>
        <c:axId val="1441872288"/>
      </c:scatterChart>
      <c:valAx>
        <c:axId val="2063185712"/>
        <c:scaling>
          <c:orientation val="minMax"/>
        </c:scaling>
        <c:delete val="0"/>
        <c:axPos val="b"/>
        <c:numFmt formatCode="General" sourceLinked="1"/>
        <c:majorTickMark val="none"/>
        <c:minorTickMark val="none"/>
        <c:tickLblPos val="none"/>
        <c:spPr>
          <a:noFill/>
          <a:ln w="9525" cap="flat" cmpd="sng" algn="ctr">
            <a:solidFill>
              <a:sysClr val="windowText" lastClr="000000"/>
            </a:solidFill>
            <a:round/>
          </a:ln>
          <a:effectLst/>
        </c:spPr>
        <c:txPr>
          <a:bodyPr rot="-60000000" spcFirstLastPara="1" vertOverflow="ellipsis" vert="horz" wrap="square" anchor="ctr" anchorCtr="1"/>
          <a:lstStyle/>
          <a:p>
            <a:pPr>
              <a:defRPr sz="900" b="0" i="0" u="none" strike="noStrike" kern="1200" baseline="0">
                <a:solidFill>
                  <a:sysClr val="windowText" lastClr="000000"/>
                </a:solidFill>
                <a:latin typeface="+mn-lt"/>
                <a:ea typeface="+mn-ea"/>
                <a:cs typeface="+mn-cs"/>
              </a:defRPr>
            </a:pPr>
            <a:endParaRPr lang="en-US"/>
          </a:p>
        </c:txPr>
        <c:crossAx val="2063186128"/>
        <c:crosses val="autoZero"/>
        <c:crossBetween val="midCat"/>
        <c:majorUnit val="1"/>
      </c:valAx>
      <c:valAx>
        <c:axId val="2063186128"/>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r>
                  <a:rPr lang="en-US" sz="1200" b="0" i="0" u="none" strike="noStrike" kern="1200" baseline="0">
                    <a:solidFill>
                      <a:sysClr val="windowText" lastClr="000000"/>
                    </a:solidFill>
                  </a:rPr>
                  <a:t>Annual System Costs ($2026 in billion)</a:t>
                </a:r>
              </a:p>
            </c:rich>
          </c:tx>
          <c:overlay val="0"/>
          <c:spPr>
            <a:noFill/>
            <a:ln>
              <a:noFill/>
            </a:ln>
            <a:effectLst/>
          </c:spPr>
          <c:txPr>
            <a:bodyPr rot="-54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title>
        <c:numFmt formatCode="_(&quot;$&quot;* #,##0_);_(&quot;$&quot;* \(#,##0\);_(&quot;$&quot;*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2063185712"/>
        <c:crosses val="autoZero"/>
        <c:crossBetween val="midCat"/>
      </c:valAx>
      <c:valAx>
        <c:axId val="1441872288"/>
        <c:scaling>
          <c:orientation val="minMax"/>
          <c:max val="120"/>
        </c:scaling>
        <c:delete val="1"/>
        <c:axPos val="r"/>
        <c:numFmt formatCode="_(* #,##0_);_(* \(#,##0\);_(* &quot;-&quot;??_);_(@_)" sourceLinked="1"/>
        <c:majorTickMark val="out"/>
        <c:minorTickMark val="none"/>
        <c:tickLblPos val="nextTo"/>
        <c:crossAx val="1441870208"/>
        <c:crosses val="max"/>
        <c:crossBetween val="midCat"/>
      </c:valAx>
      <c:valAx>
        <c:axId val="1441870208"/>
        <c:scaling>
          <c:orientation val="minMax"/>
        </c:scaling>
        <c:delete val="1"/>
        <c:axPos val="b"/>
        <c:numFmt formatCode="General" sourceLinked="1"/>
        <c:majorTickMark val="out"/>
        <c:minorTickMark val="none"/>
        <c:tickLblPos val="nextTo"/>
        <c:crossAx val="1441872288"/>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9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1"/>
          <c:order val="3"/>
          <c:tx>
            <c:strRef>
              <c:f>'[shaded_bars_plot_maker_20240404.xlsx]Thermal MW vs PC Hours'!$I$6</c:f>
              <c:strCache>
                <c:ptCount val="1"/>
                <c:pt idx="0">
                  <c:v>Summer</c:v>
                </c:pt>
              </c:strCache>
              <c:extLst xmlns:c15="http://schemas.microsoft.com/office/drawing/2012/chart"/>
            </c:strRef>
          </c:tx>
          <c:spPr>
            <a:ln w="19050" cap="rnd">
              <a:noFill/>
              <a:round/>
            </a:ln>
            <a:effectLst/>
          </c:spPr>
          <c:marker>
            <c:symbol val="circle"/>
            <c:size val="5"/>
            <c:spPr>
              <a:solidFill>
                <a:schemeClr val="accent3">
                  <a:alpha val="20000"/>
                </a:schemeClr>
              </a:solidFill>
              <a:ln w="3175">
                <a:noFill/>
              </a:ln>
              <a:effectLst/>
            </c:spPr>
          </c:marker>
          <c:xVal>
            <c:numRef>
              <c:f>'[shaded_bars_plot_maker_20240404.xlsx]Thermal MW vs PC Hours'!$E$7:$E$15756</c:f>
              <c:numCache>
                <c:formatCode>_(* #,##0_);_(* \(#,##0\);_(* "-"??_);_(@_)</c:formatCode>
                <c:ptCount val="15750"/>
                <c:pt idx="0">
                  <c:v>9271.546875</c:v>
                </c:pt>
                <c:pt idx="1">
                  <c:v>6471.1484375</c:v>
                </c:pt>
                <c:pt idx="2">
                  <c:v>4916.078125</c:v>
                </c:pt>
                <c:pt idx="3">
                  <c:v>5367.359375</c:v>
                </c:pt>
                <c:pt idx="4">
                  <c:v>8783.85546875</c:v>
                </c:pt>
                <c:pt idx="5">
                  <c:v>10712.8046875</c:v>
                </c:pt>
                <c:pt idx="6">
                  <c:v>9081.828125</c:v>
                </c:pt>
                <c:pt idx="7">
                  <c:v>9753.921875</c:v>
                </c:pt>
                <c:pt idx="8">
                  <c:v>8388.296875</c:v>
                </c:pt>
                <c:pt idx="9">
                  <c:v>9637.03125</c:v>
                </c:pt>
                <c:pt idx="10">
                  <c:v>10325.6171875</c:v>
                </c:pt>
                <c:pt idx="11">
                  <c:v>10586.1328125</c:v>
                </c:pt>
                <c:pt idx="12">
                  <c:v>9144.421875</c:v>
                </c:pt>
                <c:pt idx="13">
                  <c:v>9736.8046875</c:v>
                </c:pt>
                <c:pt idx="14">
                  <c:v>10593.07421875</c:v>
                </c:pt>
                <c:pt idx="15">
                  <c:v>10559.6875</c:v>
                </c:pt>
                <c:pt idx="16">
                  <c:v>8705.1953125</c:v>
                </c:pt>
                <c:pt idx="17">
                  <c:v>8793.515625</c:v>
                </c:pt>
                <c:pt idx="18">
                  <c:v>10213.9296875</c:v>
                </c:pt>
                <c:pt idx="19">
                  <c:v>10720.34375</c:v>
                </c:pt>
                <c:pt idx="20">
                  <c:v>10536.828125</c:v>
                </c:pt>
                <c:pt idx="21">
                  <c:v>10561.6640625</c:v>
                </c:pt>
                <c:pt idx="22">
                  <c:v>10079.5</c:v>
                </c:pt>
                <c:pt idx="23">
                  <c:v>10798.984375</c:v>
                </c:pt>
                <c:pt idx="24">
                  <c:v>10687.984375</c:v>
                </c:pt>
                <c:pt idx="25">
                  <c:v>10890.6953125</c:v>
                </c:pt>
                <c:pt idx="26">
                  <c:v>10424.40625</c:v>
                </c:pt>
                <c:pt idx="27">
                  <c:v>9686.96875</c:v>
                </c:pt>
                <c:pt idx="28">
                  <c:v>9160.9375</c:v>
                </c:pt>
                <c:pt idx="29">
                  <c:v>10358.5078125</c:v>
                </c:pt>
                <c:pt idx="30">
                  <c:v>10224.625</c:v>
                </c:pt>
                <c:pt idx="31">
                  <c:v>10034.66015625</c:v>
                </c:pt>
                <c:pt idx="32">
                  <c:v>10786.57421875</c:v>
                </c:pt>
                <c:pt idx="33">
                  <c:v>9245.734375</c:v>
                </c:pt>
                <c:pt idx="34">
                  <c:v>8197.6328125</c:v>
                </c:pt>
                <c:pt idx="35">
                  <c:v>9131.0546875</c:v>
                </c:pt>
                <c:pt idx="36">
                  <c:v>10407.7890625</c:v>
                </c:pt>
                <c:pt idx="37">
                  <c:v>10461.2890625</c:v>
                </c:pt>
                <c:pt idx="38">
                  <c:v>10678.1640625</c:v>
                </c:pt>
                <c:pt idx="39">
                  <c:v>11270.7265625</c:v>
                </c:pt>
                <c:pt idx="40">
                  <c:v>11616.03125</c:v>
                </c:pt>
                <c:pt idx="41">
                  <c:v>9174.7890625</c:v>
                </c:pt>
                <c:pt idx="42">
                  <c:v>7821.3203125</c:v>
                </c:pt>
                <c:pt idx="43">
                  <c:v>8784.6484375</c:v>
                </c:pt>
                <c:pt idx="44">
                  <c:v>9601.84375</c:v>
                </c:pt>
                <c:pt idx="45">
                  <c:v>6481.4375</c:v>
                </c:pt>
                <c:pt idx="46">
                  <c:v>6433.78125</c:v>
                </c:pt>
                <c:pt idx="47">
                  <c:v>6551.53125</c:v>
                </c:pt>
                <c:pt idx="48">
                  <c:v>6541.7734375</c:v>
                </c:pt>
                <c:pt idx="49">
                  <c:v>6307.6796875</c:v>
                </c:pt>
                <c:pt idx="50">
                  <c:v>6199.4375</c:v>
                </c:pt>
                <c:pt idx="51">
                  <c:v>2960.03125</c:v>
                </c:pt>
                <c:pt idx="52">
                  <c:v>2840.03125</c:v>
                </c:pt>
                <c:pt idx="53">
                  <c:v>2594.328125</c:v>
                </c:pt>
                <c:pt idx="54">
                  <c:v>5122.8671875</c:v>
                </c:pt>
                <c:pt idx="55">
                  <c:v>5899.015625</c:v>
                </c:pt>
                <c:pt idx="56">
                  <c:v>4973.3828125</c:v>
                </c:pt>
                <c:pt idx="57">
                  <c:v>6470.0859375</c:v>
                </c:pt>
                <c:pt idx="58">
                  <c:v>5502.984375</c:v>
                </c:pt>
                <c:pt idx="59">
                  <c:v>6789.8671875</c:v>
                </c:pt>
                <c:pt idx="60">
                  <c:v>11205.859375</c:v>
                </c:pt>
                <c:pt idx="61">
                  <c:v>10591.3203125</c:v>
                </c:pt>
                <c:pt idx="62">
                  <c:v>9856.65625</c:v>
                </c:pt>
                <c:pt idx="63">
                  <c:v>8171.0859375</c:v>
                </c:pt>
                <c:pt idx="64">
                  <c:v>8303.09375</c:v>
                </c:pt>
                <c:pt idx="65">
                  <c:v>9439.0078125</c:v>
                </c:pt>
                <c:pt idx="66">
                  <c:v>11217.9296875</c:v>
                </c:pt>
                <c:pt idx="67">
                  <c:v>9843.359375</c:v>
                </c:pt>
                <c:pt idx="68">
                  <c:v>8045.1875</c:v>
                </c:pt>
                <c:pt idx="69">
                  <c:v>8920.2734375</c:v>
                </c:pt>
                <c:pt idx="70">
                  <c:v>9697.4921875</c:v>
                </c:pt>
                <c:pt idx="71">
                  <c:v>10862.59375</c:v>
                </c:pt>
                <c:pt idx="72">
                  <c:v>9008.6328125</c:v>
                </c:pt>
                <c:pt idx="73">
                  <c:v>8787.671875</c:v>
                </c:pt>
                <c:pt idx="74">
                  <c:v>9276.28125</c:v>
                </c:pt>
                <c:pt idx="75">
                  <c:v>11280.84375</c:v>
                </c:pt>
                <c:pt idx="76">
                  <c:v>10599.05078125</c:v>
                </c:pt>
                <c:pt idx="77">
                  <c:v>11328.40625</c:v>
                </c:pt>
                <c:pt idx="78">
                  <c:v>9205.53125</c:v>
                </c:pt>
                <c:pt idx="79">
                  <c:v>10129.4296875</c:v>
                </c:pt>
                <c:pt idx="80">
                  <c:v>11229.265625</c:v>
                </c:pt>
                <c:pt idx="81">
                  <c:v>9959.5078125</c:v>
                </c:pt>
                <c:pt idx="82">
                  <c:v>10318.265625</c:v>
                </c:pt>
                <c:pt idx="83">
                  <c:v>11068.546875</c:v>
                </c:pt>
                <c:pt idx="84">
                  <c:v>11319.078125</c:v>
                </c:pt>
                <c:pt idx="85">
                  <c:v>11373.6015625</c:v>
                </c:pt>
                <c:pt idx="86">
                  <c:v>10331.0625</c:v>
                </c:pt>
                <c:pt idx="87">
                  <c:v>9587.109375</c:v>
                </c:pt>
                <c:pt idx="88">
                  <c:v>9503.0625</c:v>
                </c:pt>
                <c:pt idx="89">
                  <c:v>10011.5859375</c:v>
                </c:pt>
                <c:pt idx="90">
                  <c:v>9504.328125</c:v>
                </c:pt>
                <c:pt idx="91">
                  <c:v>9276.2265625</c:v>
                </c:pt>
                <c:pt idx="92">
                  <c:v>9603.7578125</c:v>
                </c:pt>
                <c:pt idx="93">
                  <c:v>9049.828125</c:v>
                </c:pt>
                <c:pt idx="94">
                  <c:v>9467.953125</c:v>
                </c:pt>
                <c:pt idx="95">
                  <c:v>8182.1484375</c:v>
                </c:pt>
                <c:pt idx="96">
                  <c:v>6798.7734375</c:v>
                </c:pt>
                <c:pt idx="97">
                  <c:v>7163.3125</c:v>
                </c:pt>
                <c:pt idx="98">
                  <c:v>7919.3828125</c:v>
                </c:pt>
                <c:pt idx="99">
                  <c:v>6784.5859375</c:v>
                </c:pt>
                <c:pt idx="100">
                  <c:v>6898.5</c:v>
                </c:pt>
                <c:pt idx="101">
                  <c:v>6917.9921875</c:v>
                </c:pt>
                <c:pt idx="102">
                  <c:v>9517.8203125</c:v>
                </c:pt>
                <c:pt idx="103">
                  <c:v>8658.234375</c:v>
                </c:pt>
                <c:pt idx="104">
                  <c:v>8760.1171875</c:v>
                </c:pt>
                <c:pt idx="105">
                  <c:v>9163.796875</c:v>
                </c:pt>
                <c:pt idx="106">
                  <c:v>8552.80859375</c:v>
                </c:pt>
                <c:pt idx="107">
                  <c:v>9004.90625</c:v>
                </c:pt>
                <c:pt idx="108">
                  <c:v>9771.015625</c:v>
                </c:pt>
                <c:pt idx="109">
                  <c:v>9911.296875</c:v>
                </c:pt>
                <c:pt idx="110">
                  <c:v>10042.9609375</c:v>
                </c:pt>
                <c:pt idx="111">
                  <c:v>10042.421875</c:v>
                </c:pt>
                <c:pt idx="112">
                  <c:v>6465.3828125</c:v>
                </c:pt>
                <c:pt idx="113">
                  <c:v>5936.2421875</c:v>
                </c:pt>
                <c:pt idx="114">
                  <c:v>7128.9765625</c:v>
                </c:pt>
                <c:pt idx="115">
                  <c:v>9633.3984375</c:v>
                </c:pt>
                <c:pt idx="116">
                  <c:v>9422.59375</c:v>
                </c:pt>
                <c:pt idx="117">
                  <c:v>9677.609375</c:v>
                </c:pt>
                <c:pt idx="118">
                  <c:v>9717.9140625</c:v>
                </c:pt>
                <c:pt idx="119">
                  <c:v>8865.25</c:v>
                </c:pt>
                <c:pt idx="120">
                  <c:v>11866.7265625</c:v>
                </c:pt>
                <c:pt idx="121">
                  <c:v>11657.65625</c:v>
                </c:pt>
                <c:pt idx="122">
                  <c:v>11454.4609375</c:v>
                </c:pt>
                <c:pt idx="123">
                  <c:v>13236.5703125</c:v>
                </c:pt>
                <c:pt idx="124">
                  <c:v>13108.109375</c:v>
                </c:pt>
                <c:pt idx="125">
                  <c:v>12228.1875</c:v>
                </c:pt>
                <c:pt idx="126">
                  <c:v>13231.109375</c:v>
                </c:pt>
                <c:pt idx="127">
                  <c:v>12942.5625</c:v>
                </c:pt>
                <c:pt idx="128">
                  <c:v>13167.7890625</c:v>
                </c:pt>
                <c:pt idx="129">
                  <c:v>12817.8359375</c:v>
                </c:pt>
                <c:pt idx="130">
                  <c:v>12644.07421875</c:v>
                </c:pt>
                <c:pt idx="131">
                  <c:v>12722.96875</c:v>
                </c:pt>
                <c:pt idx="132">
                  <c:v>10308.5546875</c:v>
                </c:pt>
                <c:pt idx="133">
                  <c:v>10871.0234375</c:v>
                </c:pt>
                <c:pt idx="134">
                  <c:v>10792.96875</c:v>
                </c:pt>
                <c:pt idx="135">
                  <c:v>10631.8671875</c:v>
                </c:pt>
                <c:pt idx="136">
                  <c:v>9418.1796875</c:v>
                </c:pt>
                <c:pt idx="137">
                  <c:v>10075.6796875</c:v>
                </c:pt>
                <c:pt idx="138">
                  <c:v>10892.6328125</c:v>
                </c:pt>
                <c:pt idx="139">
                  <c:v>9944.3984375</c:v>
                </c:pt>
                <c:pt idx="140">
                  <c:v>11237.0234375</c:v>
                </c:pt>
                <c:pt idx="141">
                  <c:v>11242.03125</c:v>
                </c:pt>
                <c:pt idx="142">
                  <c:v>11194.2578125</c:v>
                </c:pt>
                <c:pt idx="143">
                  <c:v>9687.390625</c:v>
                </c:pt>
                <c:pt idx="144">
                  <c:v>9445.4140625</c:v>
                </c:pt>
                <c:pt idx="145">
                  <c:v>9348.0390625</c:v>
                </c:pt>
                <c:pt idx="146">
                  <c:v>10004.8359375</c:v>
                </c:pt>
                <c:pt idx="147">
                  <c:v>9586.6171875</c:v>
                </c:pt>
                <c:pt idx="148">
                  <c:v>9365.859375</c:v>
                </c:pt>
                <c:pt idx="149">
                  <c:v>10498.1875</c:v>
                </c:pt>
                <c:pt idx="150">
                  <c:v>11548.6875</c:v>
                </c:pt>
                <c:pt idx="151">
                  <c:v>11992.00390625</c:v>
                </c:pt>
                <c:pt idx="152">
                  <c:v>11760.6953125</c:v>
                </c:pt>
                <c:pt idx="153">
                  <c:v>10761.2265625</c:v>
                </c:pt>
                <c:pt idx="154">
                  <c:v>11799.6640625</c:v>
                </c:pt>
                <c:pt idx="155">
                  <c:v>11300.4140625</c:v>
                </c:pt>
                <c:pt idx="156">
                  <c:v>12042.1328125</c:v>
                </c:pt>
                <c:pt idx="157">
                  <c:v>10764.359375</c:v>
                </c:pt>
                <c:pt idx="158">
                  <c:v>9314.625</c:v>
                </c:pt>
                <c:pt idx="159">
                  <c:v>9044.1484375</c:v>
                </c:pt>
                <c:pt idx="160">
                  <c:v>8854.390625</c:v>
                </c:pt>
                <c:pt idx="161">
                  <c:v>11578.4609375</c:v>
                </c:pt>
                <c:pt idx="162">
                  <c:v>8866.8125</c:v>
                </c:pt>
                <c:pt idx="163">
                  <c:v>6997.78125</c:v>
                </c:pt>
                <c:pt idx="164">
                  <c:v>8948.265625</c:v>
                </c:pt>
                <c:pt idx="165">
                  <c:v>11924.8046875</c:v>
                </c:pt>
                <c:pt idx="166">
                  <c:v>11121.34375</c:v>
                </c:pt>
                <c:pt idx="167">
                  <c:v>10961.640625</c:v>
                </c:pt>
                <c:pt idx="168">
                  <c:v>11189.6171875</c:v>
                </c:pt>
                <c:pt idx="169">
                  <c:v>11939.5234375</c:v>
                </c:pt>
                <c:pt idx="170">
                  <c:v>8550.3984375</c:v>
                </c:pt>
                <c:pt idx="171">
                  <c:v>7568.5078125</c:v>
                </c:pt>
                <c:pt idx="172">
                  <c:v>6913.28125</c:v>
                </c:pt>
                <c:pt idx="173">
                  <c:v>8257.7421875</c:v>
                </c:pt>
                <c:pt idx="174">
                  <c:v>11132.53125</c:v>
                </c:pt>
                <c:pt idx="175">
                  <c:v>11972.4609375</c:v>
                </c:pt>
                <c:pt idx="176">
                  <c:v>11634.1484375</c:v>
                </c:pt>
                <c:pt idx="177">
                  <c:v>12224.59375</c:v>
                </c:pt>
                <c:pt idx="178">
                  <c:v>11337.1796875</c:v>
                </c:pt>
                <c:pt idx="179">
                  <c:v>11030.7421875</c:v>
                </c:pt>
                <c:pt idx="180">
                  <c:v>6610.7578125</c:v>
                </c:pt>
                <c:pt idx="181">
                  <c:v>6331.2890625</c:v>
                </c:pt>
                <c:pt idx="182">
                  <c:v>7864.48046875</c:v>
                </c:pt>
                <c:pt idx="183">
                  <c:v>4397.4609375</c:v>
                </c:pt>
                <c:pt idx="184">
                  <c:v>4838.0625</c:v>
                </c:pt>
                <c:pt idx="185">
                  <c:v>5737.6484375</c:v>
                </c:pt>
                <c:pt idx="186">
                  <c:v>6027.109375</c:v>
                </c:pt>
                <c:pt idx="187">
                  <c:v>7849.8671875</c:v>
                </c:pt>
                <c:pt idx="188">
                  <c:v>6258.9609375</c:v>
                </c:pt>
                <c:pt idx="189">
                  <c:v>6894.2265625</c:v>
                </c:pt>
                <c:pt idx="190">
                  <c:v>7325.328125</c:v>
                </c:pt>
                <c:pt idx="191">
                  <c:v>6377.6484375</c:v>
                </c:pt>
                <c:pt idx="192">
                  <c:v>4997.6328125</c:v>
                </c:pt>
                <c:pt idx="193">
                  <c:v>6477.3828125</c:v>
                </c:pt>
                <c:pt idx="194">
                  <c:v>6845.9609375</c:v>
                </c:pt>
                <c:pt idx="195">
                  <c:v>7760.3828125</c:v>
                </c:pt>
                <c:pt idx="196">
                  <c:v>7202.9140625</c:v>
                </c:pt>
                <c:pt idx="197">
                  <c:v>8429.71875</c:v>
                </c:pt>
                <c:pt idx="198">
                  <c:v>8864</c:v>
                </c:pt>
                <c:pt idx="199">
                  <c:v>6219.765625</c:v>
                </c:pt>
                <c:pt idx="200">
                  <c:v>7786.75</c:v>
                </c:pt>
                <c:pt idx="201">
                  <c:v>9147.546875</c:v>
                </c:pt>
                <c:pt idx="202">
                  <c:v>8765.5</c:v>
                </c:pt>
                <c:pt idx="203">
                  <c:v>6521.8359375</c:v>
                </c:pt>
                <c:pt idx="204">
                  <c:v>6181.7578125</c:v>
                </c:pt>
                <c:pt idx="205">
                  <c:v>6856.375</c:v>
                </c:pt>
                <c:pt idx="206">
                  <c:v>8928.5390625</c:v>
                </c:pt>
                <c:pt idx="207">
                  <c:v>9044.8828125</c:v>
                </c:pt>
                <c:pt idx="208">
                  <c:v>7843.015625</c:v>
                </c:pt>
                <c:pt idx="209">
                  <c:v>7637.7421875</c:v>
                </c:pt>
                <c:pt idx="210">
                  <c:v>11835.6328125</c:v>
                </c:pt>
                <c:pt idx="211">
                  <c:v>11325.921875</c:v>
                </c:pt>
                <c:pt idx="212">
                  <c:v>11927.35546875</c:v>
                </c:pt>
                <c:pt idx="213">
                  <c:v>12405.9140625</c:v>
                </c:pt>
                <c:pt idx="214">
                  <c:v>11860.25</c:v>
                </c:pt>
                <c:pt idx="215">
                  <c:v>12243.640625</c:v>
                </c:pt>
                <c:pt idx="216">
                  <c:v>11343.453125</c:v>
                </c:pt>
                <c:pt idx="217">
                  <c:v>12359.0859375</c:v>
                </c:pt>
                <c:pt idx="218">
                  <c:v>11284.34375</c:v>
                </c:pt>
                <c:pt idx="219">
                  <c:v>10041.3515625</c:v>
                </c:pt>
                <c:pt idx="220">
                  <c:v>8871.3125</c:v>
                </c:pt>
                <c:pt idx="221">
                  <c:v>9955.65625</c:v>
                </c:pt>
                <c:pt idx="222">
                  <c:v>10446.046875</c:v>
                </c:pt>
                <c:pt idx="223">
                  <c:v>12303.328125</c:v>
                </c:pt>
                <c:pt idx="224">
                  <c:v>12098.40625</c:v>
                </c:pt>
                <c:pt idx="225">
                  <c:v>8011.9140625</c:v>
                </c:pt>
                <c:pt idx="226">
                  <c:v>7357.953125</c:v>
                </c:pt>
                <c:pt idx="227">
                  <c:v>8094.5546875</c:v>
                </c:pt>
                <c:pt idx="228">
                  <c:v>7125.5703125</c:v>
                </c:pt>
                <c:pt idx="229">
                  <c:v>7849.875</c:v>
                </c:pt>
                <c:pt idx="230">
                  <c:v>8090.7890625</c:v>
                </c:pt>
                <c:pt idx="231">
                  <c:v>8498.125</c:v>
                </c:pt>
                <c:pt idx="232">
                  <c:v>2821.0234375</c:v>
                </c:pt>
                <c:pt idx="233">
                  <c:v>2960.1015625</c:v>
                </c:pt>
                <c:pt idx="234">
                  <c:v>4664.9921875</c:v>
                </c:pt>
                <c:pt idx="235">
                  <c:v>8557.1796875</c:v>
                </c:pt>
                <c:pt idx="236">
                  <c:v>8580.3203125</c:v>
                </c:pt>
                <c:pt idx="237">
                  <c:v>8020.2109375</c:v>
                </c:pt>
                <c:pt idx="238">
                  <c:v>7991.6875</c:v>
                </c:pt>
                <c:pt idx="239">
                  <c:v>8610.609375</c:v>
                </c:pt>
                <c:pt idx="240">
                  <c:v>7764.4375</c:v>
                </c:pt>
                <c:pt idx="241">
                  <c:v>5571.2578125</c:v>
                </c:pt>
                <c:pt idx="242">
                  <c:v>5745.578125</c:v>
                </c:pt>
                <c:pt idx="243">
                  <c:v>6181.5078125</c:v>
                </c:pt>
                <c:pt idx="244">
                  <c:v>6721.359375</c:v>
                </c:pt>
                <c:pt idx="245">
                  <c:v>6766.4140625</c:v>
                </c:pt>
                <c:pt idx="246">
                  <c:v>7131.03125</c:v>
                </c:pt>
                <c:pt idx="247">
                  <c:v>6735.71875</c:v>
                </c:pt>
                <c:pt idx="248">
                  <c:v>4878.7578125</c:v>
                </c:pt>
                <c:pt idx="249">
                  <c:v>6209.6328125</c:v>
                </c:pt>
                <c:pt idx="250">
                  <c:v>5736.65625</c:v>
                </c:pt>
                <c:pt idx="251">
                  <c:v>7435.1875</c:v>
                </c:pt>
                <c:pt idx="252">
                  <c:v>5812.2265625</c:v>
                </c:pt>
                <c:pt idx="253">
                  <c:v>5557.0078125</c:v>
                </c:pt>
                <c:pt idx="254">
                  <c:v>6676.03125</c:v>
                </c:pt>
                <c:pt idx="255">
                  <c:v>10771.0546875</c:v>
                </c:pt>
                <c:pt idx="256">
                  <c:v>9977.2734375</c:v>
                </c:pt>
                <c:pt idx="257">
                  <c:v>9781.546875</c:v>
                </c:pt>
                <c:pt idx="258">
                  <c:v>10057.0859375</c:v>
                </c:pt>
                <c:pt idx="259">
                  <c:v>10927.53125</c:v>
                </c:pt>
                <c:pt idx="260">
                  <c:v>9539.5546875</c:v>
                </c:pt>
                <c:pt idx="261">
                  <c:v>8995.578125</c:v>
                </c:pt>
                <c:pt idx="262">
                  <c:v>9488.48828125</c:v>
                </c:pt>
                <c:pt idx="263">
                  <c:v>10975.78125</c:v>
                </c:pt>
                <c:pt idx="264">
                  <c:v>10176.9609375</c:v>
                </c:pt>
                <c:pt idx="265">
                  <c:v>9664.65625</c:v>
                </c:pt>
                <c:pt idx="266">
                  <c:v>9952.625</c:v>
                </c:pt>
                <c:pt idx="267">
                  <c:v>10444.7734375</c:v>
                </c:pt>
                <c:pt idx="268">
                  <c:v>10943.1875</c:v>
                </c:pt>
                <c:pt idx="269">
                  <c:v>11124.3203125</c:v>
                </c:pt>
                <c:pt idx="270">
                  <c:v>9421.26953125</c:v>
                </c:pt>
                <c:pt idx="271">
                  <c:v>9450.76953125</c:v>
                </c:pt>
                <c:pt idx="272">
                  <c:v>9430.9296875</c:v>
                </c:pt>
                <c:pt idx="273">
                  <c:v>9819.34375</c:v>
                </c:pt>
                <c:pt idx="274">
                  <c:v>8687.28125</c:v>
                </c:pt>
                <c:pt idx="275">
                  <c:v>8892.328125</c:v>
                </c:pt>
                <c:pt idx="276">
                  <c:v>10629.06640625</c:v>
                </c:pt>
                <c:pt idx="277">
                  <c:v>10699.484375</c:v>
                </c:pt>
                <c:pt idx="278">
                  <c:v>9934.34375</c:v>
                </c:pt>
                <c:pt idx="279">
                  <c:v>9452.5703125</c:v>
                </c:pt>
                <c:pt idx="280">
                  <c:v>10300.359375</c:v>
                </c:pt>
                <c:pt idx="281">
                  <c:v>10091.67578125</c:v>
                </c:pt>
                <c:pt idx="282">
                  <c:v>9715.8515625</c:v>
                </c:pt>
                <c:pt idx="283">
                  <c:v>8981.484375</c:v>
                </c:pt>
                <c:pt idx="284">
                  <c:v>8381.2109375</c:v>
                </c:pt>
                <c:pt idx="285">
                  <c:v>10828.484375</c:v>
                </c:pt>
                <c:pt idx="286">
                  <c:v>10350.0859375</c:v>
                </c:pt>
                <c:pt idx="287">
                  <c:v>11470.8828125</c:v>
                </c:pt>
                <c:pt idx="288">
                  <c:v>10222.828125</c:v>
                </c:pt>
                <c:pt idx="289">
                  <c:v>9466.4375</c:v>
                </c:pt>
                <c:pt idx="290">
                  <c:v>9938.86328125</c:v>
                </c:pt>
                <c:pt idx="291">
                  <c:v>11062.8515625</c:v>
                </c:pt>
                <c:pt idx="292">
                  <c:v>10154.3671875</c:v>
                </c:pt>
                <c:pt idx="293">
                  <c:v>10150.08203125</c:v>
                </c:pt>
                <c:pt idx="294">
                  <c:v>9242.7265625</c:v>
                </c:pt>
                <c:pt idx="295">
                  <c:v>10426.46875</c:v>
                </c:pt>
                <c:pt idx="296">
                  <c:v>10382.328125</c:v>
                </c:pt>
                <c:pt idx="297">
                  <c:v>9644.9375</c:v>
                </c:pt>
                <c:pt idx="298">
                  <c:v>10282.3828125</c:v>
                </c:pt>
                <c:pt idx="299">
                  <c:v>10573.08203125</c:v>
                </c:pt>
                <c:pt idx="300">
                  <c:v>5850.7890625</c:v>
                </c:pt>
                <c:pt idx="301">
                  <c:v>5950.8671875</c:v>
                </c:pt>
                <c:pt idx="302">
                  <c:v>5791.171875</c:v>
                </c:pt>
                <c:pt idx="303">
                  <c:v>6755.0546875</c:v>
                </c:pt>
                <c:pt idx="304">
                  <c:v>5936.3125</c:v>
                </c:pt>
                <c:pt idx="305">
                  <c:v>3881.2109375</c:v>
                </c:pt>
                <c:pt idx="306">
                  <c:v>2707.90625</c:v>
                </c:pt>
                <c:pt idx="307">
                  <c:v>3195.1640625</c:v>
                </c:pt>
                <c:pt idx="308">
                  <c:v>6728.8359375</c:v>
                </c:pt>
                <c:pt idx="309">
                  <c:v>5056.1484375</c:v>
                </c:pt>
                <c:pt idx="310">
                  <c:v>4868.8515625</c:v>
                </c:pt>
                <c:pt idx="311">
                  <c:v>6338.3984375</c:v>
                </c:pt>
                <c:pt idx="312">
                  <c:v>6616.125</c:v>
                </c:pt>
                <c:pt idx="313">
                  <c:v>5711.71875</c:v>
                </c:pt>
                <c:pt idx="314">
                  <c:v>6741.3359375</c:v>
                </c:pt>
                <c:pt idx="315">
                  <c:v>12732.3671875</c:v>
                </c:pt>
                <c:pt idx="316">
                  <c:v>11965.609375</c:v>
                </c:pt>
                <c:pt idx="317">
                  <c:v>13071.890625</c:v>
                </c:pt>
                <c:pt idx="318">
                  <c:v>11620.46875</c:v>
                </c:pt>
                <c:pt idx="319">
                  <c:v>10596.984375</c:v>
                </c:pt>
                <c:pt idx="320">
                  <c:v>10529.1484375</c:v>
                </c:pt>
                <c:pt idx="321">
                  <c:v>13585.25</c:v>
                </c:pt>
                <c:pt idx="322">
                  <c:v>13291.7265625</c:v>
                </c:pt>
                <c:pt idx="323">
                  <c:v>13662.5546875</c:v>
                </c:pt>
                <c:pt idx="324">
                  <c:v>13504.5078125</c:v>
                </c:pt>
                <c:pt idx="325">
                  <c:v>10776.390625</c:v>
                </c:pt>
                <c:pt idx="326">
                  <c:v>10199.3671875</c:v>
                </c:pt>
                <c:pt idx="327">
                  <c:v>9480.8125</c:v>
                </c:pt>
                <c:pt idx="328">
                  <c:v>11865.1953125</c:v>
                </c:pt>
                <c:pt idx="329">
                  <c:v>13155.48046875</c:v>
                </c:pt>
                <c:pt idx="330">
                  <c:v>12200.25</c:v>
                </c:pt>
                <c:pt idx="331">
                  <c:v>11061.1953125</c:v>
                </c:pt>
                <c:pt idx="332">
                  <c:v>9219.15625</c:v>
                </c:pt>
                <c:pt idx="333">
                  <c:v>9469.90625</c:v>
                </c:pt>
                <c:pt idx="334">
                  <c:v>9731.43359375</c:v>
                </c:pt>
                <c:pt idx="335">
                  <c:v>11360.3984375</c:v>
                </c:pt>
                <c:pt idx="336">
                  <c:v>10116.25</c:v>
                </c:pt>
                <c:pt idx="337">
                  <c:v>9284.375</c:v>
                </c:pt>
                <c:pt idx="338">
                  <c:v>9644.53125</c:v>
                </c:pt>
                <c:pt idx="339">
                  <c:v>11906.1796875</c:v>
                </c:pt>
                <c:pt idx="340">
                  <c:v>11580.2265625</c:v>
                </c:pt>
                <c:pt idx="341">
                  <c:v>11960.765625</c:v>
                </c:pt>
                <c:pt idx="342">
                  <c:v>11368.0859375</c:v>
                </c:pt>
                <c:pt idx="343">
                  <c:v>10737.1640625</c:v>
                </c:pt>
                <c:pt idx="344">
                  <c:v>11288.80859375</c:v>
                </c:pt>
                <c:pt idx="345">
                  <c:v>10388.828125</c:v>
                </c:pt>
                <c:pt idx="346">
                  <c:v>8899.390625</c:v>
                </c:pt>
                <c:pt idx="347">
                  <c:v>8585.97265625</c:v>
                </c:pt>
                <c:pt idx="348">
                  <c:v>9971.59765625</c:v>
                </c:pt>
                <c:pt idx="349">
                  <c:v>10692.4375</c:v>
                </c:pt>
                <c:pt idx="350">
                  <c:v>9930.3984375</c:v>
                </c:pt>
                <c:pt idx="351">
                  <c:v>10559.2421875</c:v>
                </c:pt>
                <c:pt idx="352">
                  <c:v>8758.140625</c:v>
                </c:pt>
                <c:pt idx="353">
                  <c:v>8185.5234375</c:v>
                </c:pt>
                <c:pt idx="354">
                  <c:v>7672.1015625</c:v>
                </c:pt>
                <c:pt idx="355">
                  <c:v>9896.5625</c:v>
                </c:pt>
                <c:pt idx="356">
                  <c:v>11058.4765625</c:v>
                </c:pt>
                <c:pt idx="357">
                  <c:v>10319.7734375</c:v>
                </c:pt>
                <c:pt idx="358">
                  <c:v>10110.5859375</c:v>
                </c:pt>
                <c:pt idx="359">
                  <c:v>10787.1796875</c:v>
                </c:pt>
                <c:pt idx="360">
                  <c:v>10584.625</c:v>
                </c:pt>
                <c:pt idx="361">
                  <c:v>10172.4140625</c:v>
                </c:pt>
                <c:pt idx="362">
                  <c:v>8920.453125</c:v>
                </c:pt>
                <c:pt idx="363">
                  <c:v>8596.0390625</c:v>
                </c:pt>
                <c:pt idx="364">
                  <c:v>9001.703125</c:v>
                </c:pt>
                <c:pt idx="365">
                  <c:v>9640.796875</c:v>
                </c:pt>
                <c:pt idx="366">
                  <c:v>7443.6640625</c:v>
                </c:pt>
                <c:pt idx="367">
                  <c:v>6540.9765625</c:v>
                </c:pt>
                <c:pt idx="368">
                  <c:v>4829.1953125</c:v>
                </c:pt>
                <c:pt idx="369">
                  <c:v>5670.3671875</c:v>
                </c:pt>
                <c:pt idx="370">
                  <c:v>9134.7109375</c:v>
                </c:pt>
                <c:pt idx="371">
                  <c:v>10259.0078125</c:v>
                </c:pt>
                <c:pt idx="372">
                  <c:v>8367.4375</c:v>
                </c:pt>
                <c:pt idx="373">
                  <c:v>9069.9296875</c:v>
                </c:pt>
                <c:pt idx="374">
                  <c:v>9131.859375</c:v>
                </c:pt>
                <c:pt idx="375">
                  <c:v>7690.1875</c:v>
                </c:pt>
                <c:pt idx="376">
                  <c:v>7742.46484375</c:v>
                </c:pt>
                <c:pt idx="377">
                  <c:v>6933.8515625</c:v>
                </c:pt>
                <c:pt idx="378">
                  <c:v>6518.703125</c:v>
                </c:pt>
                <c:pt idx="379">
                  <c:v>6123.890625</c:v>
                </c:pt>
                <c:pt idx="380">
                  <c:v>6897.765625</c:v>
                </c:pt>
                <c:pt idx="381">
                  <c:v>8850.6875</c:v>
                </c:pt>
                <c:pt idx="382">
                  <c:v>5392.5625</c:v>
                </c:pt>
                <c:pt idx="383">
                  <c:v>5503.1640625</c:v>
                </c:pt>
                <c:pt idx="384">
                  <c:v>7276.953125</c:v>
                </c:pt>
                <c:pt idx="385">
                  <c:v>8709.0078125</c:v>
                </c:pt>
                <c:pt idx="386">
                  <c:v>5939.0390625</c:v>
                </c:pt>
                <c:pt idx="387">
                  <c:v>7215.8125</c:v>
                </c:pt>
                <c:pt idx="388">
                  <c:v>9015.5234375</c:v>
                </c:pt>
                <c:pt idx="389">
                  <c:v>9219.09375</c:v>
                </c:pt>
                <c:pt idx="390">
                  <c:v>7917.296875</c:v>
                </c:pt>
                <c:pt idx="391">
                  <c:v>8283.875</c:v>
                </c:pt>
                <c:pt idx="392">
                  <c:v>8216.828125</c:v>
                </c:pt>
                <c:pt idx="393">
                  <c:v>6752.2421875</c:v>
                </c:pt>
                <c:pt idx="394">
                  <c:v>6918.4765625</c:v>
                </c:pt>
                <c:pt idx="395">
                  <c:v>6975.0625</c:v>
                </c:pt>
                <c:pt idx="396">
                  <c:v>7488.6796875</c:v>
                </c:pt>
                <c:pt idx="397">
                  <c:v>3035.6484375</c:v>
                </c:pt>
                <c:pt idx="398">
                  <c:v>3966.84375</c:v>
                </c:pt>
                <c:pt idx="399">
                  <c:v>5914.84375</c:v>
                </c:pt>
                <c:pt idx="400">
                  <c:v>8176.34375</c:v>
                </c:pt>
                <c:pt idx="401">
                  <c:v>7730.5625</c:v>
                </c:pt>
                <c:pt idx="402">
                  <c:v>5984.4921875</c:v>
                </c:pt>
                <c:pt idx="403">
                  <c:v>6377.765625</c:v>
                </c:pt>
                <c:pt idx="404">
                  <c:v>6413.5</c:v>
                </c:pt>
                <c:pt idx="405">
                  <c:v>12461.3359375</c:v>
                </c:pt>
                <c:pt idx="406">
                  <c:v>10371.3359375</c:v>
                </c:pt>
                <c:pt idx="407">
                  <c:v>9907.9375</c:v>
                </c:pt>
                <c:pt idx="408">
                  <c:v>11497.015625</c:v>
                </c:pt>
                <c:pt idx="409">
                  <c:v>12865.6328125</c:v>
                </c:pt>
                <c:pt idx="410">
                  <c:v>12459.1875</c:v>
                </c:pt>
                <c:pt idx="411">
                  <c:v>11589.59375</c:v>
                </c:pt>
                <c:pt idx="412">
                  <c:v>10045.140625</c:v>
                </c:pt>
                <c:pt idx="413">
                  <c:v>10874.2890625</c:v>
                </c:pt>
                <c:pt idx="414">
                  <c:v>11660.734375</c:v>
                </c:pt>
                <c:pt idx="415">
                  <c:v>11122.7734375</c:v>
                </c:pt>
                <c:pt idx="416">
                  <c:v>9050.0546875</c:v>
                </c:pt>
                <c:pt idx="417">
                  <c:v>8763.359375</c:v>
                </c:pt>
                <c:pt idx="418">
                  <c:v>8488.71875</c:v>
                </c:pt>
                <c:pt idx="419">
                  <c:v>9998.1796875</c:v>
                </c:pt>
                <c:pt idx="420">
                  <c:v>10448.6796875</c:v>
                </c:pt>
                <c:pt idx="421">
                  <c:v>9556.828125</c:v>
                </c:pt>
                <c:pt idx="422">
                  <c:v>7762.46875</c:v>
                </c:pt>
                <c:pt idx="423">
                  <c:v>8046.1875</c:v>
                </c:pt>
                <c:pt idx="424">
                  <c:v>10541.765625</c:v>
                </c:pt>
                <c:pt idx="425">
                  <c:v>9968.8984375</c:v>
                </c:pt>
                <c:pt idx="426">
                  <c:v>9352.703125</c:v>
                </c:pt>
                <c:pt idx="427">
                  <c:v>9111.0625</c:v>
                </c:pt>
                <c:pt idx="428">
                  <c:v>10071.9296875</c:v>
                </c:pt>
                <c:pt idx="429">
                  <c:v>9844.7109375</c:v>
                </c:pt>
                <c:pt idx="430">
                  <c:v>9122.96875</c:v>
                </c:pt>
                <c:pt idx="431">
                  <c:v>9500.6171875</c:v>
                </c:pt>
                <c:pt idx="432">
                  <c:v>9620.1015625</c:v>
                </c:pt>
                <c:pt idx="433">
                  <c:v>10245.2890625</c:v>
                </c:pt>
                <c:pt idx="434">
                  <c:v>9755.8203125</c:v>
                </c:pt>
                <c:pt idx="435">
                  <c:v>8457.2265625</c:v>
                </c:pt>
                <c:pt idx="436">
                  <c:v>3699.8125</c:v>
                </c:pt>
                <c:pt idx="437">
                  <c:v>2346.578125</c:v>
                </c:pt>
                <c:pt idx="438">
                  <c:v>3038.640625</c:v>
                </c:pt>
                <c:pt idx="439">
                  <c:v>8140.53125</c:v>
                </c:pt>
                <c:pt idx="440">
                  <c:v>7067.5859375</c:v>
                </c:pt>
                <c:pt idx="441">
                  <c:v>5698.828125</c:v>
                </c:pt>
                <c:pt idx="442">
                  <c:v>5120.1328125</c:v>
                </c:pt>
                <c:pt idx="443">
                  <c:v>6187.5859375</c:v>
                </c:pt>
                <c:pt idx="444">
                  <c:v>7441.3125</c:v>
                </c:pt>
                <c:pt idx="445">
                  <c:v>6768.2109375</c:v>
                </c:pt>
                <c:pt idx="446">
                  <c:v>8218.8359375</c:v>
                </c:pt>
                <c:pt idx="447">
                  <c:v>8262.140625</c:v>
                </c:pt>
                <c:pt idx="448">
                  <c:v>7610.1484375</c:v>
                </c:pt>
                <c:pt idx="449">
                  <c:v>8268.5234375</c:v>
                </c:pt>
                <c:pt idx="450">
                  <c:v>9005.53125</c:v>
                </c:pt>
                <c:pt idx="451">
                  <c:v>9608.0546875</c:v>
                </c:pt>
                <c:pt idx="452">
                  <c:v>8641.5859375</c:v>
                </c:pt>
                <c:pt idx="453">
                  <c:v>9147.546875</c:v>
                </c:pt>
                <c:pt idx="454">
                  <c:v>8758.640625</c:v>
                </c:pt>
                <c:pt idx="455">
                  <c:v>8842.0390625</c:v>
                </c:pt>
                <c:pt idx="456">
                  <c:v>9270.203125</c:v>
                </c:pt>
                <c:pt idx="457">
                  <c:v>9298.8359375</c:v>
                </c:pt>
                <c:pt idx="458">
                  <c:v>9763.53125</c:v>
                </c:pt>
                <c:pt idx="459">
                  <c:v>9940.6640625</c:v>
                </c:pt>
                <c:pt idx="460">
                  <c:v>9973.1796875</c:v>
                </c:pt>
                <c:pt idx="461">
                  <c:v>8588.8359375</c:v>
                </c:pt>
                <c:pt idx="462">
                  <c:v>8251.734375</c:v>
                </c:pt>
                <c:pt idx="463">
                  <c:v>8515.8046875</c:v>
                </c:pt>
                <c:pt idx="464">
                  <c:v>9942.4609375</c:v>
                </c:pt>
                <c:pt idx="465">
                  <c:v>8319.25390625</c:v>
                </c:pt>
                <c:pt idx="466">
                  <c:v>8238.0234375</c:v>
                </c:pt>
                <c:pt idx="467">
                  <c:v>8342.1640625</c:v>
                </c:pt>
                <c:pt idx="468">
                  <c:v>8020.9375</c:v>
                </c:pt>
                <c:pt idx="469">
                  <c:v>5427.2109375</c:v>
                </c:pt>
                <c:pt idx="470">
                  <c:v>6636.5390625</c:v>
                </c:pt>
                <c:pt idx="471">
                  <c:v>8380.8828125</c:v>
                </c:pt>
                <c:pt idx="472">
                  <c:v>5536.03125</c:v>
                </c:pt>
                <c:pt idx="473">
                  <c:v>6966.671875</c:v>
                </c:pt>
                <c:pt idx="474">
                  <c:v>6877.2890625</c:v>
                </c:pt>
                <c:pt idx="475">
                  <c:v>7518.4609375</c:v>
                </c:pt>
                <c:pt idx="476">
                  <c:v>5544.1171875</c:v>
                </c:pt>
                <c:pt idx="477">
                  <c:v>6735.7265625</c:v>
                </c:pt>
                <c:pt idx="478">
                  <c:v>6563.0234375</c:v>
                </c:pt>
                <c:pt idx="479">
                  <c:v>8588.53125</c:v>
                </c:pt>
                <c:pt idx="480">
                  <c:v>7510.6328125</c:v>
                </c:pt>
                <c:pt idx="481">
                  <c:v>8938.5078125</c:v>
                </c:pt>
                <c:pt idx="482">
                  <c:v>9814.37109375</c:v>
                </c:pt>
                <c:pt idx="483">
                  <c:v>9382.78125</c:v>
                </c:pt>
                <c:pt idx="484">
                  <c:v>9500.1875</c:v>
                </c:pt>
                <c:pt idx="485">
                  <c:v>8148.0234375</c:v>
                </c:pt>
                <c:pt idx="486">
                  <c:v>7710.109375</c:v>
                </c:pt>
                <c:pt idx="487">
                  <c:v>9518.5078125</c:v>
                </c:pt>
                <c:pt idx="488">
                  <c:v>9160.28125</c:v>
                </c:pt>
                <c:pt idx="489">
                  <c:v>10314.1796875</c:v>
                </c:pt>
                <c:pt idx="490">
                  <c:v>9293.11328125</c:v>
                </c:pt>
                <c:pt idx="491">
                  <c:v>9488.59375</c:v>
                </c:pt>
                <c:pt idx="492">
                  <c:v>8546.5</c:v>
                </c:pt>
                <c:pt idx="493">
                  <c:v>9003</c:v>
                </c:pt>
                <c:pt idx="494">
                  <c:v>9914.44140625</c:v>
                </c:pt>
                <c:pt idx="495">
                  <c:v>11902.6640625</c:v>
                </c:pt>
                <c:pt idx="496">
                  <c:v>11550.609375</c:v>
                </c:pt>
                <c:pt idx="497">
                  <c:v>10181.5859375</c:v>
                </c:pt>
                <c:pt idx="498">
                  <c:v>10768.77734375</c:v>
                </c:pt>
                <c:pt idx="499">
                  <c:v>11301.4453125</c:v>
                </c:pt>
                <c:pt idx="500">
                  <c:v>10737.66015625</c:v>
                </c:pt>
                <c:pt idx="501">
                  <c:v>9743.65625</c:v>
                </c:pt>
                <c:pt idx="502">
                  <c:v>10390.1640625</c:v>
                </c:pt>
                <c:pt idx="503">
                  <c:v>12359.2578125</c:v>
                </c:pt>
                <c:pt idx="504">
                  <c:v>11184.6875</c:v>
                </c:pt>
                <c:pt idx="505">
                  <c:v>11101.97265625</c:v>
                </c:pt>
                <c:pt idx="506">
                  <c:v>11960.60546875</c:v>
                </c:pt>
                <c:pt idx="507">
                  <c:v>12353.9375</c:v>
                </c:pt>
                <c:pt idx="508">
                  <c:v>11500.671875</c:v>
                </c:pt>
                <c:pt idx="509">
                  <c:v>12610.25</c:v>
                </c:pt>
                <c:pt idx="510">
                  <c:v>10086.859375</c:v>
                </c:pt>
                <c:pt idx="511">
                  <c:v>10415.71875</c:v>
                </c:pt>
                <c:pt idx="512">
                  <c:v>10080.3828125</c:v>
                </c:pt>
                <c:pt idx="513">
                  <c:v>10057.7265625</c:v>
                </c:pt>
                <c:pt idx="514">
                  <c:v>9621</c:v>
                </c:pt>
                <c:pt idx="515">
                  <c:v>10471.4609375</c:v>
                </c:pt>
                <c:pt idx="516">
                  <c:v>10144.6875</c:v>
                </c:pt>
                <c:pt idx="517">
                  <c:v>10767.890625</c:v>
                </c:pt>
                <c:pt idx="518">
                  <c:v>10122.640625</c:v>
                </c:pt>
                <c:pt idx="519">
                  <c:v>3827.421875</c:v>
                </c:pt>
                <c:pt idx="520">
                  <c:v>6133.8828125</c:v>
                </c:pt>
                <c:pt idx="521">
                  <c:v>6873.171875</c:v>
                </c:pt>
                <c:pt idx="522">
                  <c:v>5373.8359375</c:v>
                </c:pt>
                <c:pt idx="523">
                  <c:v>7828.7109375</c:v>
                </c:pt>
                <c:pt idx="524">
                  <c:v>8288.9921875</c:v>
                </c:pt>
                <c:pt idx="525">
                  <c:v>7046.5078125</c:v>
                </c:pt>
                <c:pt idx="526">
                  <c:v>6362.9921875</c:v>
                </c:pt>
                <c:pt idx="527">
                  <c:v>6013.5078125</c:v>
                </c:pt>
                <c:pt idx="528">
                  <c:v>8643.4609375</c:v>
                </c:pt>
                <c:pt idx="529">
                  <c:v>9137.9375</c:v>
                </c:pt>
                <c:pt idx="530">
                  <c:v>8553.2265625</c:v>
                </c:pt>
                <c:pt idx="531">
                  <c:v>7567.4765625</c:v>
                </c:pt>
                <c:pt idx="532">
                  <c:v>8790.890625</c:v>
                </c:pt>
                <c:pt idx="533">
                  <c:v>8384.2265625</c:v>
                </c:pt>
                <c:pt idx="534">
                  <c:v>9271.5390625</c:v>
                </c:pt>
                <c:pt idx="535">
                  <c:v>9186.6953125</c:v>
                </c:pt>
                <c:pt idx="536">
                  <c:v>7941.828125</c:v>
                </c:pt>
                <c:pt idx="537">
                  <c:v>6678.4140625</c:v>
                </c:pt>
                <c:pt idx="538">
                  <c:v>8051.7109375</c:v>
                </c:pt>
                <c:pt idx="539">
                  <c:v>8864.5</c:v>
                </c:pt>
                <c:pt idx="540">
                  <c:v>14184.19140625</c:v>
                </c:pt>
                <c:pt idx="541">
                  <c:v>12173.03125</c:v>
                </c:pt>
                <c:pt idx="542">
                  <c:v>11128.10546875</c:v>
                </c:pt>
                <c:pt idx="543">
                  <c:v>11129.63671875</c:v>
                </c:pt>
                <c:pt idx="544">
                  <c:v>13365.70703125</c:v>
                </c:pt>
                <c:pt idx="545">
                  <c:v>15568.26171875</c:v>
                </c:pt>
                <c:pt idx="546">
                  <c:v>16102.86328125</c:v>
                </c:pt>
                <c:pt idx="547">
                  <c:v>15821.2265625</c:v>
                </c:pt>
                <c:pt idx="548">
                  <c:v>15028.61328125</c:v>
                </c:pt>
                <c:pt idx="549">
                  <c:v>15469.3359375</c:v>
                </c:pt>
                <c:pt idx="550">
                  <c:v>15600.3125</c:v>
                </c:pt>
                <c:pt idx="551">
                  <c:v>14785.9375</c:v>
                </c:pt>
                <c:pt idx="552">
                  <c:v>14768.296875</c:v>
                </c:pt>
                <c:pt idx="553">
                  <c:v>16209.7265625</c:v>
                </c:pt>
                <c:pt idx="554">
                  <c:v>15437.7109375</c:v>
                </c:pt>
                <c:pt idx="555">
                  <c:v>8683.8515625</c:v>
                </c:pt>
                <c:pt idx="556">
                  <c:v>8133.5078125</c:v>
                </c:pt>
                <c:pt idx="557">
                  <c:v>5329.7421875</c:v>
                </c:pt>
                <c:pt idx="558">
                  <c:v>7922.0234375</c:v>
                </c:pt>
                <c:pt idx="559">
                  <c:v>8735.0625</c:v>
                </c:pt>
                <c:pt idx="560">
                  <c:v>2682.265625</c:v>
                </c:pt>
                <c:pt idx="561">
                  <c:v>2800.515625</c:v>
                </c:pt>
                <c:pt idx="562">
                  <c:v>3108.703125</c:v>
                </c:pt>
                <c:pt idx="563">
                  <c:v>6425.4140625</c:v>
                </c:pt>
                <c:pt idx="564">
                  <c:v>3053.5390625</c:v>
                </c:pt>
                <c:pt idx="565">
                  <c:v>2547.3984375</c:v>
                </c:pt>
                <c:pt idx="566">
                  <c:v>6181.9921875</c:v>
                </c:pt>
                <c:pt idx="567">
                  <c:v>8762.3828125</c:v>
                </c:pt>
                <c:pt idx="568">
                  <c:v>7626.703125</c:v>
                </c:pt>
                <c:pt idx="569">
                  <c:v>8441.1171875</c:v>
                </c:pt>
                <c:pt idx="570">
                  <c:v>11396.859375</c:v>
                </c:pt>
                <c:pt idx="571">
                  <c:v>10294.15625</c:v>
                </c:pt>
                <c:pt idx="572">
                  <c:v>9815.453125</c:v>
                </c:pt>
                <c:pt idx="573">
                  <c:v>9540.765625</c:v>
                </c:pt>
                <c:pt idx="574">
                  <c:v>10485.3515625</c:v>
                </c:pt>
                <c:pt idx="575">
                  <c:v>10826.21875</c:v>
                </c:pt>
                <c:pt idx="576">
                  <c:v>8018.3203125</c:v>
                </c:pt>
                <c:pt idx="577">
                  <c:v>9069.5546875</c:v>
                </c:pt>
                <c:pt idx="578">
                  <c:v>10572.65625</c:v>
                </c:pt>
                <c:pt idx="579">
                  <c:v>10427.171875</c:v>
                </c:pt>
                <c:pt idx="580">
                  <c:v>9858.546875</c:v>
                </c:pt>
                <c:pt idx="581">
                  <c:v>9319.34375</c:v>
                </c:pt>
                <c:pt idx="582">
                  <c:v>10295.9609375</c:v>
                </c:pt>
                <c:pt idx="583">
                  <c:v>10861.34375</c:v>
                </c:pt>
                <c:pt idx="584">
                  <c:v>10949.1484375</c:v>
                </c:pt>
                <c:pt idx="585">
                  <c:v>6945.8125</c:v>
                </c:pt>
                <c:pt idx="586">
                  <c:v>6676.015625</c:v>
                </c:pt>
                <c:pt idx="587">
                  <c:v>3299.96875</c:v>
                </c:pt>
                <c:pt idx="588">
                  <c:v>3211.859375</c:v>
                </c:pt>
                <c:pt idx="589">
                  <c:v>4514.6171875</c:v>
                </c:pt>
                <c:pt idx="590">
                  <c:v>6251.3671875</c:v>
                </c:pt>
                <c:pt idx="591">
                  <c:v>6538.4375</c:v>
                </c:pt>
                <c:pt idx="592">
                  <c:v>6651.765625</c:v>
                </c:pt>
                <c:pt idx="593">
                  <c:v>7249.640625</c:v>
                </c:pt>
                <c:pt idx="594">
                  <c:v>5659.1796875</c:v>
                </c:pt>
                <c:pt idx="595">
                  <c:v>3195.4765625</c:v>
                </c:pt>
                <c:pt idx="596">
                  <c:v>6621.71875</c:v>
                </c:pt>
                <c:pt idx="597">
                  <c:v>6545.7734375</c:v>
                </c:pt>
                <c:pt idx="598">
                  <c:v>5134.203125</c:v>
                </c:pt>
                <c:pt idx="599">
                  <c:v>6936.5078125</c:v>
                </c:pt>
                <c:pt idx="600">
                  <c:v>12241.3359375</c:v>
                </c:pt>
                <c:pt idx="601">
                  <c:v>10828.8515625</c:v>
                </c:pt>
                <c:pt idx="602">
                  <c:v>9740.7890625</c:v>
                </c:pt>
                <c:pt idx="603">
                  <c:v>10604.5078125</c:v>
                </c:pt>
                <c:pt idx="604">
                  <c:v>10076.796875</c:v>
                </c:pt>
                <c:pt idx="605">
                  <c:v>10325.7109375</c:v>
                </c:pt>
                <c:pt idx="606">
                  <c:v>11684.171875</c:v>
                </c:pt>
                <c:pt idx="607">
                  <c:v>12312.9609375</c:v>
                </c:pt>
                <c:pt idx="608">
                  <c:v>11865.7890625</c:v>
                </c:pt>
                <c:pt idx="609">
                  <c:v>11924.6484375</c:v>
                </c:pt>
                <c:pt idx="610">
                  <c:v>12343.78125</c:v>
                </c:pt>
                <c:pt idx="611">
                  <c:v>11304.984375</c:v>
                </c:pt>
                <c:pt idx="612">
                  <c:v>11347.2421875</c:v>
                </c:pt>
                <c:pt idx="613">
                  <c:v>12973.9609375</c:v>
                </c:pt>
                <c:pt idx="614">
                  <c:v>12538.1171875</c:v>
                </c:pt>
                <c:pt idx="615">
                  <c:v>11007.17578125</c:v>
                </c:pt>
                <c:pt idx="616">
                  <c:v>9319.12890625</c:v>
                </c:pt>
                <c:pt idx="617">
                  <c:v>9508.98828125</c:v>
                </c:pt>
                <c:pt idx="618">
                  <c:v>11690.1171875</c:v>
                </c:pt>
                <c:pt idx="619">
                  <c:v>12923.6875</c:v>
                </c:pt>
                <c:pt idx="620">
                  <c:v>11699.69140625</c:v>
                </c:pt>
                <c:pt idx="621">
                  <c:v>11083.171875</c:v>
                </c:pt>
                <c:pt idx="622">
                  <c:v>12298.23046875</c:v>
                </c:pt>
                <c:pt idx="623">
                  <c:v>12261.0078125</c:v>
                </c:pt>
                <c:pt idx="624">
                  <c:v>11700.4921875</c:v>
                </c:pt>
                <c:pt idx="625">
                  <c:v>11996.3359375</c:v>
                </c:pt>
                <c:pt idx="626">
                  <c:v>13167.9609375</c:v>
                </c:pt>
                <c:pt idx="627">
                  <c:v>13877.0078125</c:v>
                </c:pt>
                <c:pt idx="628">
                  <c:v>12965.8125</c:v>
                </c:pt>
                <c:pt idx="629">
                  <c:v>13916.546875</c:v>
                </c:pt>
                <c:pt idx="630">
                  <c:v>9101.953125</c:v>
                </c:pt>
                <c:pt idx="631">
                  <c:v>9192.6953125</c:v>
                </c:pt>
                <c:pt idx="632">
                  <c:v>7396.9453125</c:v>
                </c:pt>
                <c:pt idx="633">
                  <c:v>8576.6171875</c:v>
                </c:pt>
                <c:pt idx="634">
                  <c:v>9867.25</c:v>
                </c:pt>
                <c:pt idx="635">
                  <c:v>8745.9296875</c:v>
                </c:pt>
                <c:pt idx="636">
                  <c:v>8597.078125</c:v>
                </c:pt>
                <c:pt idx="637">
                  <c:v>8846.3359375</c:v>
                </c:pt>
                <c:pt idx="638">
                  <c:v>10156.7734375</c:v>
                </c:pt>
                <c:pt idx="639">
                  <c:v>9591.328125</c:v>
                </c:pt>
                <c:pt idx="640">
                  <c:v>9432.7421875</c:v>
                </c:pt>
                <c:pt idx="641">
                  <c:v>9449.3671875</c:v>
                </c:pt>
                <c:pt idx="642">
                  <c:v>8193.8515625</c:v>
                </c:pt>
                <c:pt idx="643">
                  <c:v>7874.59375</c:v>
                </c:pt>
                <c:pt idx="644">
                  <c:v>8516.203125</c:v>
                </c:pt>
                <c:pt idx="645">
                  <c:v>8600.6953125</c:v>
                </c:pt>
                <c:pt idx="646">
                  <c:v>8080.140625</c:v>
                </c:pt>
                <c:pt idx="647">
                  <c:v>8400.640625</c:v>
                </c:pt>
                <c:pt idx="648">
                  <c:v>7907.296875</c:v>
                </c:pt>
                <c:pt idx="649">
                  <c:v>5830.328125</c:v>
                </c:pt>
                <c:pt idx="650">
                  <c:v>6437.78125</c:v>
                </c:pt>
                <c:pt idx="651">
                  <c:v>6926.90625</c:v>
                </c:pt>
                <c:pt idx="652">
                  <c:v>8229.6171875</c:v>
                </c:pt>
                <c:pt idx="653">
                  <c:v>6617.9609375</c:v>
                </c:pt>
                <c:pt idx="654">
                  <c:v>6456.140625</c:v>
                </c:pt>
                <c:pt idx="655">
                  <c:v>8047.78125</c:v>
                </c:pt>
                <c:pt idx="656">
                  <c:v>5644.828125</c:v>
                </c:pt>
                <c:pt idx="657">
                  <c:v>5563.8203125</c:v>
                </c:pt>
                <c:pt idx="658">
                  <c:v>5973.859375</c:v>
                </c:pt>
                <c:pt idx="659">
                  <c:v>8218.7890625</c:v>
                </c:pt>
                <c:pt idx="660">
                  <c:v>14425.3203125</c:v>
                </c:pt>
                <c:pt idx="661">
                  <c:v>13269.3671875</c:v>
                </c:pt>
                <c:pt idx="662">
                  <c:v>13050.2890625</c:v>
                </c:pt>
                <c:pt idx="663">
                  <c:v>13407.8671875</c:v>
                </c:pt>
                <c:pt idx="664">
                  <c:v>13293.7578125</c:v>
                </c:pt>
                <c:pt idx="665">
                  <c:v>13531.53125</c:v>
                </c:pt>
                <c:pt idx="666">
                  <c:v>14578.9765625</c:v>
                </c:pt>
                <c:pt idx="667">
                  <c:v>12456.3203125</c:v>
                </c:pt>
                <c:pt idx="668">
                  <c:v>11349.96875</c:v>
                </c:pt>
                <c:pt idx="669">
                  <c:v>11502.484375</c:v>
                </c:pt>
                <c:pt idx="670">
                  <c:v>14612.72265625</c:v>
                </c:pt>
                <c:pt idx="671">
                  <c:v>13917.59375</c:v>
                </c:pt>
                <c:pt idx="672">
                  <c:v>13964.7265625</c:v>
                </c:pt>
                <c:pt idx="673">
                  <c:v>13523.640625</c:v>
                </c:pt>
                <c:pt idx="674">
                  <c:v>14124.6171875</c:v>
                </c:pt>
                <c:pt idx="675">
                  <c:v>10919.8046875</c:v>
                </c:pt>
                <c:pt idx="676">
                  <c:v>11110.5234375</c:v>
                </c:pt>
                <c:pt idx="677">
                  <c:v>11028.578125</c:v>
                </c:pt>
                <c:pt idx="678">
                  <c:v>10038.453125</c:v>
                </c:pt>
                <c:pt idx="679">
                  <c:v>8823.92578125</c:v>
                </c:pt>
                <c:pt idx="680">
                  <c:v>9861.203125</c:v>
                </c:pt>
                <c:pt idx="681">
                  <c:v>11147.6484375</c:v>
                </c:pt>
                <c:pt idx="682">
                  <c:v>10122.421875</c:v>
                </c:pt>
                <c:pt idx="683">
                  <c:v>10622.015625</c:v>
                </c:pt>
                <c:pt idx="684">
                  <c:v>11206.78125</c:v>
                </c:pt>
                <c:pt idx="685">
                  <c:v>10829.65625</c:v>
                </c:pt>
                <c:pt idx="686">
                  <c:v>10639.703125</c:v>
                </c:pt>
                <c:pt idx="687">
                  <c:v>10127.9921875</c:v>
                </c:pt>
                <c:pt idx="688">
                  <c:v>11237.7890625</c:v>
                </c:pt>
                <c:pt idx="689">
                  <c:v>9466.265625</c:v>
                </c:pt>
                <c:pt idx="690">
                  <c:v>10749.05078125</c:v>
                </c:pt>
                <c:pt idx="691">
                  <c:v>8549.51171875</c:v>
                </c:pt>
                <c:pt idx="692">
                  <c:v>8105.9140625</c:v>
                </c:pt>
                <c:pt idx="693">
                  <c:v>8547.046875</c:v>
                </c:pt>
                <c:pt idx="694">
                  <c:v>12483.83203125</c:v>
                </c:pt>
                <c:pt idx="695">
                  <c:v>13417.359375</c:v>
                </c:pt>
                <c:pt idx="696">
                  <c:v>11863.41796875</c:v>
                </c:pt>
                <c:pt idx="697">
                  <c:v>12194.68359375</c:v>
                </c:pt>
                <c:pt idx="698">
                  <c:v>12346.0546875</c:v>
                </c:pt>
                <c:pt idx="699">
                  <c:v>10773.2578125</c:v>
                </c:pt>
                <c:pt idx="700">
                  <c:v>11508.890625</c:v>
                </c:pt>
                <c:pt idx="701">
                  <c:v>13681.578125</c:v>
                </c:pt>
                <c:pt idx="702">
                  <c:v>12732.15234375</c:v>
                </c:pt>
                <c:pt idx="703">
                  <c:v>12196.15625</c:v>
                </c:pt>
                <c:pt idx="704">
                  <c:v>12947.6015625</c:v>
                </c:pt>
                <c:pt idx="705">
                  <c:v>6922.609375</c:v>
                </c:pt>
                <c:pt idx="706">
                  <c:v>6311.08203125</c:v>
                </c:pt>
                <c:pt idx="707">
                  <c:v>6306.765625</c:v>
                </c:pt>
                <c:pt idx="708">
                  <c:v>5897.046875</c:v>
                </c:pt>
                <c:pt idx="709">
                  <c:v>7169.01171875</c:v>
                </c:pt>
                <c:pt idx="710">
                  <c:v>7347.4765625</c:v>
                </c:pt>
                <c:pt idx="711">
                  <c:v>7070.609375</c:v>
                </c:pt>
                <c:pt idx="712">
                  <c:v>5707.140625</c:v>
                </c:pt>
                <c:pt idx="713">
                  <c:v>2898.3359375</c:v>
                </c:pt>
                <c:pt idx="714">
                  <c:v>4154.6640625</c:v>
                </c:pt>
                <c:pt idx="715">
                  <c:v>6552.515625</c:v>
                </c:pt>
                <c:pt idx="716">
                  <c:v>4786.1171875</c:v>
                </c:pt>
                <c:pt idx="717">
                  <c:v>7300.53125</c:v>
                </c:pt>
                <c:pt idx="718">
                  <c:v>6830.40625</c:v>
                </c:pt>
                <c:pt idx="719">
                  <c:v>6583.9765625</c:v>
                </c:pt>
                <c:pt idx="720">
                  <c:v>11674.609375</c:v>
                </c:pt>
                <c:pt idx="721">
                  <c:v>11634.140625</c:v>
                </c:pt>
                <c:pt idx="722">
                  <c:v>12043.71875</c:v>
                </c:pt>
                <c:pt idx="723">
                  <c:v>12420.3046875</c:v>
                </c:pt>
                <c:pt idx="724">
                  <c:v>11124.796875</c:v>
                </c:pt>
                <c:pt idx="725">
                  <c:v>10945.4296875</c:v>
                </c:pt>
                <c:pt idx="726">
                  <c:v>11685.0078125</c:v>
                </c:pt>
                <c:pt idx="727">
                  <c:v>11401.1015625</c:v>
                </c:pt>
                <c:pt idx="728">
                  <c:v>11478.7734375</c:v>
                </c:pt>
                <c:pt idx="729">
                  <c:v>11722.84375</c:v>
                </c:pt>
                <c:pt idx="730">
                  <c:v>10528.9609375</c:v>
                </c:pt>
                <c:pt idx="731">
                  <c:v>10745.9921875</c:v>
                </c:pt>
                <c:pt idx="732">
                  <c:v>10844.296875</c:v>
                </c:pt>
                <c:pt idx="733">
                  <c:v>12182.09375</c:v>
                </c:pt>
                <c:pt idx="734">
                  <c:v>11794.59375</c:v>
                </c:pt>
                <c:pt idx="735">
                  <c:v>11734.6640625</c:v>
                </c:pt>
                <c:pt idx="736">
                  <c:v>9563.328125</c:v>
                </c:pt>
                <c:pt idx="737">
                  <c:v>8822.14453125</c:v>
                </c:pt>
                <c:pt idx="738">
                  <c:v>9472.4609375</c:v>
                </c:pt>
                <c:pt idx="739">
                  <c:v>12594.12109375</c:v>
                </c:pt>
                <c:pt idx="740">
                  <c:v>12115.140625</c:v>
                </c:pt>
                <c:pt idx="741">
                  <c:v>8653.703125</c:v>
                </c:pt>
                <c:pt idx="742">
                  <c:v>8346.1484375</c:v>
                </c:pt>
                <c:pt idx="743">
                  <c:v>8499.1640625</c:v>
                </c:pt>
                <c:pt idx="744">
                  <c:v>11267.3984375</c:v>
                </c:pt>
                <c:pt idx="745">
                  <c:v>10404.6484375</c:v>
                </c:pt>
                <c:pt idx="746">
                  <c:v>10981.734375</c:v>
                </c:pt>
                <c:pt idx="747">
                  <c:v>11693.8203125</c:v>
                </c:pt>
                <c:pt idx="748">
                  <c:v>11842.8515625</c:v>
                </c:pt>
                <c:pt idx="749">
                  <c:v>11056.3046875</c:v>
                </c:pt>
                <c:pt idx="750">
                  <c:v>9522.609375</c:v>
                </c:pt>
                <c:pt idx="751">
                  <c:v>9347.7890625</c:v>
                </c:pt>
                <c:pt idx="752">
                  <c:v>8609.6796875</c:v>
                </c:pt>
                <c:pt idx="753">
                  <c:v>8264.8359375</c:v>
                </c:pt>
                <c:pt idx="754">
                  <c:v>8235.8515625</c:v>
                </c:pt>
                <c:pt idx="755">
                  <c:v>9984.875</c:v>
                </c:pt>
                <c:pt idx="756">
                  <c:v>9643.34375</c:v>
                </c:pt>
                <c:pt idx="757">
                  <c:v>9579.046875</c:v>
                </c:pt>
                <c:pt idx="758">
                  <c:v>9198.2734375</c:v>
                </c:pt>
                <c:pt idx="759">
                  <c:v>9515.7421875</c:v>
                </c:pt>
                <c:pt idx="760">
                  <c:v>9183.2109375</c:v>
                </c:pt>
                <c:pt idx="761">
                  <c:v>8292.7265625</c:v>
                </c:pt>
                <c:pt idx="762">
                  <c:v>6055.90625</c:v>
                </c:pt>
                <c:pt idx="763">
                  <c:v>6855.25</c:v>
                </c:pt>
                <c:pt idx="764">
                  <c:v>7491.0625</c:v>
                </c:pt>
                <c:pt idx="765">
                  <c:v>8546.328125</c:v>
                </c:pt>
                <c:pt idx="766">
                  <c:v>8193.4375</c:v>
                </c:pt>
                <c:pt idx="767">
                  <c:v>8644.9296875</c:v>
                </c:pt>
                <c:pt idx="768">
                  <c:v>10361.09375</c:v>
                </c:pt>
                <c:pt idx="769">
                  <c:v>8580.890625</c:v>
                </c:pt>
                <c:pt idx="770">
                  <c:v>8036.640625</c:v>
                </c:pt>
                <c:pt idx="771">
                  <c:v>9215.2734375</c:v>
                </c:pt>
                <c:pt idx="772">
                  <c:v>8896.21875</c:v>
                </c:pt>
                <c:pt idx="773">
                  <c:v>9823.9921875</c:v>
                </c:pt>
                <c:pt idx="774">
                  <c:v>10280.5390625</c:v>
                </c:pt>
                <c:pt idx="775">
                  <c:v>8845.4453125</c:v>
                </c:pt>
                <c:pt idx="776">
                  <c:v>8917.2578125</c:v>
                </c:pt>
                <c:pt idx="777">
                  <c:v>9028.4765625</c:v>
                </c:pt>
                <c:pt idx="778">
                  <c:v>9509.28125</c:v>
                </c:pt>
                <c:pt idx="779">
                  <c:v>9515.7109375</c:v>
                </c:pt>
                <c:pt idx="780">
                  <c:v>9163.15625</c:v>
                </c:pt>
                <c:pt idx="781">
                  <c:v>8278.0625</c:v>
                </c:pt>
                <c:pt idx="782">
                  <c:v>8411.25</c:v>
                </c:pt>
                <c:pt idx="783">
                  <c:v>9827.34375</c:v>
                </c:pt>
                <c:pt idx="784">
                  <c:v>9605.921875</c:v>
                </c:pt>
                <c:pt idx="785">
                  <c:v>9327.359375</c:v>
                </c:pt>
                <c:pt idx="786">
                  <c:v>6767.71875</c:v>
                </c:pt>
                <c:pt idx="787">
                  <c:v>8131.1015625</c:v>
                </c:pt>
                <c:pt idx="788">
                  <c:v>8672.671875</c:v>
                </c:pt>
                <c:pt idx="789">
                  <c:v>7966.0234375</c:v>
                </c:pt>
                <c:pt idx="790">
                  <c:v>8014.328125</c:v>
                </c:pt>
                <c:pt idx="791">
                  <c:v>8357.1796875</c:v>
                </c:pt>
                <c:pt idx="792">
                  <c:v>6089.3671875</c:v>
                </c:pt>
                <c:pt idx="793">
                  <c:v>7307</c:v>
                </c:pt>
                <c:pt idx="794">
                  <c:v>9515.515625</c:v>
                </c:pt>
                <c:pt idx="795">
                  <c:v>12829.0234375</c:v>
                </c:pt>
                <c:pt idx="796">
                  <c:v>11112.3125</c:v>
                </c:pt>
                <c:pt idx="797">
                  <c:v>10198.52734375</c:v>
                </c:pt>
                <c:pt idx="798">
                  <c:v>10439.77734375</c:v>
                </c:pt>
                <c:pt idx="799">
                  <c:v>13730.47265625</c:v>
                </c:pt>
                <c:pt idx="800">
                  <c:v>14209.71484375</c:v>
                </c:pt>
                <c:pt idx="801">
                  <c:v>13445.78125</c:v>
                </c:pt>
                <c:pt idx="802">
                  <c:v>13546.90625</c:v>
                </c:pt>
                <c:pt idx="803">
                  <c:v>13696.109375</c:v>
                </c:pt>
                <c:pt idx="804">
                  <c:v>13994.734375</c:v>
                </c:pt>
                <c:pt idx="805">
                  <c:v>14609.8203125</c:v>
                </c:pt>
                <c:pt idx="806">
                  <c:v>10704</c:v>
                </c:pt>
                <c:pt idx="807">
                  <c:v>10536.859375</c:v>
                </c:pt>
                <c:pt idx="808">
                  <c:v>11394.515625</c:v>
                </c:pt>
                <c:pt idx="809">
                  <c:v>14497.4296875</c:v>
                </c:pt>
                <c:pt idx="810">
                  <c:v>6942.8671875</c:v>
                </c:pt>
                <c:pt idx="811">
                  <c:v>7132.484375</c:v>
                </c:pt>
                <c:pt idx="812">
                  <c:v>7115.515625</c:v>
                </c:pt>
                <c:pt idx="813">
                  <c:v>6407.5078125</c:v>
                </c:pt>
                <c:pt idx="814">
                  <c:v>6963.6640625</c:v>
                </c:pt>
                <c:pt idx="815">
                  <c:v>6947.2265625</c:v>
                </c:pt>
                <c:pt idx="816">
                  <c:v>3953.7421875</c:v>
                </c:pt>
                <c:pt idx="817">
                  <c:v>3654.421875</c:v>
                </c:pt>
                <c:pt idx="818">
                  <c:v>3698.3359375</c:v>
                </c:pt>
                <c:pt idx="819">
                  <c:v>5942.65625</c:v>
                </c:pt>
                <c:pt idx="820">
                  <c:v>3704.390625</c:v>
                </c:pt>
                <c:pt idx="821">
                  <c:v>3379.1875</c:v>
                </c:pt>
                <c:pt idx="822">
                  <c:v>5156.9921875</c:v>
                </c:pt>
                <c:pt idx="823">
                  <c:v>7221.1328125</c:v>
                </c:pt>
                <c:pt idx="824">
                  <c:v>6872.4609375</c:v>
                </c:pt>
                <c:pt idx="825">
                  <c:v>7194.34375</c:v>
                </c:pt>
                <c:pt idx="826">
                  <c:v>6300.54296875</c:v>
                </c:pt>
                <c:pt idx="827">
                  <c:v>6638.796875</c:v>
                </c:pt>
                <c:pt idx="828">
                  <c:v>9389.62890625</c:v>
                </c:pt>
                <c:pt idx="829">
                  <c:v>9382.09375</c:v>
                </c:pt>
                <c:pt idx="830">
                  <c:v>9123.1640625</c:v>
                </c:pt>
                <c:pt idx="831">
                  <c:v>8858.3046875</c:v>
                </c:pt>
                <c:pt idx="832">
                  <c:v>9323.09375</c:v>
                </c:pt>
                <c:pt idx="833">
                  <c:v>9539.390625</c:v>
                </c:pt>
                <c:pt idx="834">
                  <c:v>9115.765625</c:v>
                </c:pt>
                <c:pt idx="835">
                  <c:v>8474.859375</c:v>
                </c:pt>
                <c:pt idx="836">
                  <c:v>7911.609375</c:v>
                </c:pt>
                <c:pt idx="837">
                  <c:v>8656.59375</c:v>
                </c:pt>
                <c:pt idx="838">
                  <c:v>9604.9609375</c:v>
                </c:pt>
                <c:pt idx="839">
                  <c:v>9605.671875</c:v>
                </c:pt>
                <c:pt idx="840">
                  <c:v>9189.265625</c:v>
                </c:pt>
                <c:pt idx="841">
                  <c:v>8973.3671875</c:v>
                </c:pt>
                <c:pt idx="842">
                  <c:v>8820.6640625</c:v>
                </c:pt>
                <c:pt idx="843">
                  <c:v>6629.1328125</c:v>
                </c:pt>
                <c:pt idx="844">
                  <c:v>6320.9140625</c:v>
                </c:pt>
                <c:pt idx="845">
                  <c:v>7711.328125</c:v>
                </c:pt>
                <c:pt idx="846">
                  <c:v>6496.875</c:v>
                </c:pt>
                <c:pt idx="847">
                  <c:v>5310.734375</c:v>
                </c:pt>
                <c:pt idx="848">
                  <c:v>5696.203125</c:v>
                </c:pt>
                <c:pt idx="849">
                  <c:v>9266.0078125</c:v>
                </c:pt>
                <c:pt idx="850">
                  <c:v>8589.4765625</c:v>
                </c:pt>
                <c:pt idx="851">
                  <c:v>9502.15625</c:v>
                </c:pt>
                <c:pt idx="852">
                  <c:v>9493.0390625</c:v>
                </c:pt>
                <c:pt idx="853">
                  <c:v>9392.4921875</c:v>
                </c:pt>
                <c:pt idx="854">
                  <c:v>8739.8359375</c:v>
                </c:pt>
                <c:pt idx="855">
                  <c:v>11688.01953125</c:v>
                </c:pt>
                <c:pt idx="856">
                  <c:v>11041.37890625</c:v>
                </c:pt>
                <c:pt idx="857">
                  <c:v>10825.08984375</c:v>
                </c:pt>
                <c:pt idx="858">
                  <c:v>12320.41796875</c:v>
                </c:pt>
                <c:pt idx="859">
                  <c:v>10756.625</c:v>
                </c:pt>
                <c:pt idx="860">
                  <c:v>10721.3125</c:v>
                </c:pt>
                <c:pt idx="861">
                  <c:v>11474.8984375</c:v>
                </c:pt>
                <c:pt idx="862">
                  <c:v>9248.109375</c:v>
                </c:pt>
                <c:pt idx="863">
                  <c:v>8400.8203125</c:v>
                </c:pt>
                <c:pt idx="864">
                  <c:v>10361.3359375</c:v>
                </c:pt>
                <c:pt idx="865">
                  <c:v>12142.125</c:v>
                </c:pt>
                <c:pt idx="866">
                  <c:v>11068.953125</c:v>
                </c:pt>
                <c:pt idx="867">
                  <c:v>10766.25</c:v>
                </c:pt>
                <c:pt idx="868">
                  <c:v>11474.34375</c:v>
                </c:pt>
                <c:pt idx="869">
                  <c:v>11301.0546875</c:v>
                </c:pt>
                <c:pt idx="870">
                  <c:v>11581.7421875</c:v>
                </c:pt>
                <c:pt idx="871">
                  <c:v>9667.88671875</c:v>
                </c:pt>
                <c:pt idx="872">
                  <c:v>8754.515625</c:v>
                </c:pt>
                <c:pt idx="873">
                  <c:v>9075.98828125</c:v>
                </c:pt>
                <c:pt idx="874">
                  <c:v>11425.890625</c:v>
                </c:pt>
                <c:pt idx="875">
                  <c:v>14174.73046875</c:v>
                </c:pt>
                <c:pt idx="876">
                  <c:v>15203.53125</c:v>
                </c:pt>
                <c:pt idx="877">
                  <c:v>14584.66015625</c:v>
                </c:pt>
                <c:pt idx="878">
                  <c:v>14043.6328125</c:v>
                </c:pt>
                <c:pt idx="879">
                  <c:v>12345.1484375</c:v>
                </c:pt>
                <c:pt idx="880">
                  <c:v>12593.828125</c:v>
                </c:pt>
                <c:pt idx="881">
                  <c:v>15135.96875</c:v>
                </c:pt>
                <c:pt idx="882">
                  <c:v>15040.421875</c:v>
                </c:pt>
                <c:pt idx="883">
                  <c:v>14827.03125</c:v>
                </c:pt>
                <c:pt idx="884">
                  <c:v>15333.6171875</c:v>
                </c:pt>
                <c:pt idx="885">
                  <c:v>7498.234375</c:v>
                </c:pt>
                <c:pt idx="886">
                  <c:v>8803.9453125</c:v>
                </c:pt>
                <c:pt idx="887">
                  <c:v>10476.3203125</c:v>
                </c:pt>
                <c:pt idx="888">
                  <c:v>10019.2578125</c:v>
                </c:pt>
                <c:pt idx="889">
                  <c:v>10465.4921875</c:v>
                </c:pt>
                <c:pt idx="890">
                  <c:v>9884.80078125</c:v>
                </c:pt>
                <c:pt idx="891">
                  <c:v>10469.375</c:v>
                </c:pt>
                <c:pt idx="892">
                  <c:v>10177.7421875</c:v>
                </c:pt>
                <c:pt idx="893">
                  <c:v>9350.2890625</c:v>
                </c:pt>
                <c:pt idx="894">
                  <c:v>8575.34375</c:v>
                </c:pt>
                <c:pt idx="895">
                  <c:v>8099.296875</c:v>
                </c:pt>
                <c:pt idx="896">
                  <c:v>9284.8125</c:v>
                </c:pt>
                <c:pt idx="897">
                  <c:v>8973.34375</c:v>
                </c:pt>
                <c:pt idx="898">
                  <c:v>9027.921875</c:v>
                </c:pt>
                <c:pt idx="899">
                  <c:v>9220.390625</c:v>
                </c:pt>
                <c:pt idx="900">
                  <c:v>9203.71875</c:v>
                </c:pt>
                <c:pt idx="901">
                  <c:v>8697.1875</c:v>
                </c:pt>
                <c:pt idx="902">
                  <c:v>7669.5546875</c:v>
                </c:pt>
                <c:pt idx="903">
                  <c:v>7542.828125</c:v>
                </c:pt>
                <c:pt idx="904">
                  <c:v>8749.71875</c:v>
                </c:pt>
                <c:pt idx="905">
                  <c:v>8414.4453125</c:v>
                </c:pt>
                <c:pt idx="906">
                  <c:v>9193.0703125</c:v>
                </c:pt>
                <c:pt idx="907">
                  <c:v>8799.0078125</c:v>
                </c:pt>
                <c:pt idx="908">
                  <c:v>7787.5234375</c:v>
                </c:pt>
                <c:pt idx="909">
                  <c:v>8703.9296875</c:v>
                </c:pt>
                <c:pt idx="910">
                  <c:v>8200.546875</c:v>
                </c:pt>
                <c:pt idx="911">
                  <c:v>6484.6484375</c:v>
                </c:pt>
                <c:pt idx="912">
                  <c:v>6251.6015625</c:v>
                </c:pt>
                <c:pt idx="913">
                  <c:v>6523.34375</c:v>
                </c:pt>
                <c:pt idx="914">
                  <c:v>8943.6875</c:v>
                </c:pt>
                <c:pt idx="915">
                  <c:v>7071.25</c:v>
                </c:pt>
                <c:pt idx="916">
                  <c:v>4854.4375</c:v>
                </c:pt>
                <c:pt idx="917">
                  <c:v>6785.8515625</c:v>
                </c:pt>
                <c:pt idx="918">
                  <c:v>7647.7265625</c:v>
                </c:pt>
                <c:pt idx="919">
                  <c:v>7917.4296875</c:v>
                </c:pt>
                <c:pt idx="920">
                  <c:v>8098.3828125</c:v>
                </c:pt>
                <c:pt idx="921">
                  <c:v>6490.3046875</c:v>
                </c:pt>
                <c:pt idx="922">
                  <c:v>5058.671875</c:v>
                </c:pt>
                <c:pt idx="923">
                  <c:v>4697.8359375</c:v>
                </c:pt>
                <c:pt idx="924">
                  <c:v>5338.6328125</c:v>
                </c:pt>
                <c:pt idx="925">
                  <c:v>6982.3828125</c:v>
                </c:pt>
                <c:pt idx="926">
                  <c:v>3973.9765625</c:v>
                </c:pt>
                <c:pt idx="927">
                  <c:v>5110.546875</c:v>
                </c:pt>
                <c:pt idx="928">
                  <c:v>5698.9375</c:v>
                </c:pt>
                <c:pt idx="929">
                  <c:v>7341.5625</c:v>
                </c:pt>
                <c:pt idx="930">
                  <c:v>7560.515625</c:v>
                </c:pt>
                <c:pt idx="931">
                  <c:v>7449.8671875</c:v>
                </c:pt>
                <c:pt idx="932">
                  <c:v>7151.8515625</c:v>
                </c:pt>
                <c:pt idx="933">
                  <c:v>8039.1484375</c:v>
                </c:pt>
                <c:pt idx="934">
                  <c:v>7466.96875</c:v>
                </c:pt>
                <c:pt idx="935">
                  <c:v>7594.59375</c:v>
                </c:pt>
                <c:pt idx="936">
                  <c:v>7751.984375</c:v>
                </c:pt>
                <c:pt idx="937">
                  <c:v>6056.3359375</c:v>
                </c:pt>
                <c:pt idx="938">
                  <c:v>5009.2734375</c:v>
                </c:pt>
                <c:pt idx="939">
                  <c:v>5590.9296875</c:v>
                </c:pt>
                <c:pt idx="940">
                  <c:v>7386.421875</c:v>
                </c:pt>
                <c:pt idx="941">
                  <c:v>3050.875</c:v>
                </c:pt>
                <c:pt idx="942">
                  <c:v>2996.59375</c:v>
                </c:pt>
                <c:pt idx="943">
                  <c:v>3844.5859375</c:v>
                </c:pt>
                <c:pt idx="944">
                  <c:v>6371.8984375</c:v>
                </c:pt>
                <c:pt idx="945">
                  <c:v>9338.0078125</c:v>
                </c:pt>
                <c:pt idx="946">
                  <c:v>7169.3984375</c:v>
                </c:pt>
                <c:pt idx="947">
                  <c:v>6325.65234375</c:v>
                </c:pt>
                <c:pt idx="948">
                  <c:v>6973.02734375</c:v>
                </c:pt>
                <c:pt idx="949">
                  <c:v>9619.2109375</c:v>
                </c:pt>
                <c:pt idx="950">
                  <c:v>11814.45703125</c:v>
                </c:pt>
                <c:pt idx="951">
                  <c:v>10666.43359375</c:v>
                </c:pt>
                <c:pt idx="952">
                  <c:v>10149.3515625</c:v>
                </c:pt>
                <c:pt idx="953">
                  <c:v>11442.48046875</c:v>
                </c:pt>
                <c:pt idx="954">
                  <c:v>11057.0703125</c:v>
                </c:pt>
                <c:pt idx="955">
                  <c:v>10914.6328125</c:v>
                </c:pt>
                <c:pt idx="956">
                  <c:v>10745.40625</c:v>
                </c:pt>
                <c:pt idx="957">
                  <c:v>10826.7421875</c:v>
                </c:pt>
                <c:pt idx="958">
                  <c:v>11491.5234375</c:v>
                </c:pt>
                <c:pt idx="959">
                  <c:v>11432.859375</c:v>
                </c:pt>
                <c:pt idx="960">
                  <c:v>9475.4296875</c:v>
                </c:pt>
                <c:pt idx="961">
                  <c:v>6035.578125</c:v>
                </c:pt>
                <c:pt idx="962">
                  <c:v>7501.046875</c:v>
                </c:pt>
                <c:pt idx="963">
                  <c:v>8395.953125</c:v>
                </c:pt>
                <c:pt idx="964">
                  <c:v>9416.90625</c:v>
                </c:pt>
                <c:pt idx="965">
                  <c:v>9158.3671875</c:v>
                </c:pt>
                <c:pt idx="966">
                  <c:v>10673.2578125</c:v>
                </c:pt>
                <c:pt idx="967">
                  <c:v>9866.06640625</c:v>
                </c:pt>
                <c:pt idx="968">
                  <c:v>9804.015625</c:v>
                </c:pt>
                <c:pt idx="969">
                  <c:v>9923.0078125</c:v>
                </c:pt>
                <c:pt idx="970">
                  <c:v>9720.1015625</c:v>
                </c:pt>
                <c:pt idx="971">
                  <c:v>10614.8125</c:v>
                </c:pt>
                <c:pt idx="972">
                  <c:v>8950.53125</c:v>
                </c:pt>
                <c:pt idx="973">
                  <c:v>8942.1328125</c:v>
                </c:pt>
                <c:pt idx="974">
                  <c:v>9658.8671875</c:v>
                </c:pt>
                <c:pt idx="975">
                  <c:v>11027.12109375</c:v>
                </c:pt>
                <c:pt idx="976">
                  <c:v>10904.44140625</c:v>
                </c:pt>
                <c:pt idx="977">
                  <c:v>11059.4453125</c:v>
                </c:pt>
                <c:pt idx="978">
                  <c:v>10615.609375</c:v>
                </c:pt>
                <c:pt idx="979">
                  <c:v>8996.5</c:v>
                </c:pt>
                <c:pt idx="980">
                  <c:v>8522.17578125</c:v>
                </c:pt>
                <c:pt idx="981">
                  <c:v>9053.0078125</c:v>
                </c:pt>
                <c:pt idx="982">
                  <c:v>10424.5546875</c:v>
                </c:pt>
                <c:pt idx="983">
                  <c:v>8813.7578125</c:v>
                </c:pt>
                <c:pt idx="984">
                  <c:v>9802.26171875</c:v>
                </c:pt>
                <c:pt idx="985">
                  <c:v>11140.2421875</c:v>
                </c:pt>
                <c:pt idx="986">
                  <c:v>11466.37109375</c:v>
                </c:pt>
                <c:pt idx="987">
                  <c:v>10627.6484375</c:v>
                </c:pt>
                <c:pt idx="988">
                  <c:v>10898.6328125</c:v>
                </c:pt>
                <c:pt idx="989">
                  <c:v>12006.6953125</c:v>
                </c:pt>
                <c:pt idx="990">
                  <c:v>9306.921875</c:v>
                </c:pt>
                <c:pt idx="991">
                  <c:v>8591.3828125</c:v>
                </c:pt>
                <c:pt idx="992">
                  <c:v>9260.671875</c:v>
                </c:pt>
                <c:pt idx="993">
                  <c:v>8404.5625</c:v>
                </c:pt>
                <c:pt idx="994">
                  <c:v>7995.9609375</c:v>
                </c:pt>
                <c:pt idx="995">
                  <c:v>8435.9921875</c:v>
                </c:pt>
                <c:pt idx="996">
                  <c:v>6429.046875</c:v>
                </c:pt>
                <c:pt idx="997">
                  <c:v>7590.4921875</c:v>
                </c:pt>
                <c:pt idx="998">
                  <c:v>9501.375</c:v>
                </c:pt>
                <c:pt idx="999">
                  <c:v>7412.6484375</c:v>
                </c:pt>
                <c:pt idx="1000">
                  <c:v>6605.59375</c:v>
                </c:pt>
                <c:pt idx="1001">
                  <c:v>7139.375</c:v>
                </c:pt>
                <c:pt idx="1002">
                  <c:v>7451.53125</c:v>
                </c:pt>
                <c:pt idx="1003">
                  <c:v>9609.734375</c:v>
                </c:pt>
                <c:pt idx="1004">
                  <c:v>9617.78125</c:v>
                </c:pt>
                <c:pt idx="1005">
                  <c:v>8033.765625</c:v>
                </c:pt>
                <c:pt idx="1006">
                  <c:v>7867.2265625</c:v>
                </c:pt>
                <c:pt idx="1007">
                  <c:v>8683.98828125</c:v>
                </c:pt>
                <c:pt idx="1008">
                  <c:v>7154.6328125</c:v>
                </c:pt>
                <c:pt idx="1009">
                  <c:v>6782.828125</c:v>
                </c:pt>
                <c:pt idx="1010">
                  <c:v>8203.4296875</c:v>
                </c:pt>
                <c:pt idx="1011">
                  <c:v>7569.1796875</c:v>
                </c:pt>
                <c:pt idx="1012">
                  <c:v>8600.96875</c:v>
                </c:pt>
                <c:pt idx="1013">
                  <c:v>7797.8125</c:v>
                </c:pt>
                <c:pt idx="1014">
                  <c:v>7775.1953125</c:v>
                </c:pt>
                <c:pt idx="1015">
                  <c:v>9042.4921875</c:v>
                </c:pt>
                <c:pt idx="1016">
                  <c:v>6729.1328125</c:v>
                </c:pt>
                <c:pt idx="1017">
                  <c:v>4865.203125</c:v>
                </c:pt>
                <c:pt idx="1018">
                  <c:v>6001.8671875</c:v>
                </c:pt>
                <c:pt idx="1019">
                  <c:v>6830.78125</c:v>
                </c:pt>
                <c:pt idx="1020">
                  <c:v>12172.359375</c:v>
                </c:pt>
                <c:pt idx="1021">
                  <c:v>11434.8359375</c:v>
                </c:pt>
                <c:pt idx="1022">
                  <c:v>11281.609375</c:v>
                </c:pt>
                <c:pt idx="1023">
                  <c:v>11870.9296875</c:v>
                </c:pt>
                <c:pt idx="1024">
                  <c:v>12480.15625</c:v>
                </c:pt>
                <c:pt idx="1025">
                  <c:v>10594.96875</c:v>
                </c:pt>
                <c:pt idx="1026">
                  <c:v>11375.4921875</c:v>
                </c:pt>
                <c:pt idx="1027">
                  <c:v>12018.5</c:v>
                </c:pt>
                <c:pt idx="1028">
                  <c:v>9643.3359375</c:v>
                </c:pt>
                <c:pt idx="1029">
                  <c:v>9372.2890625</c:v>
                </c:pt>
                <c:pt idx="1030">
                  <c:v>9639.2578125</c:v>
                </c:pt>
                <c:pt idx="1031">
                  <c:v>11779.171875</c:v>
                </c:pt>
                <c:pt idx="1032">
                  <c:v>11603.46875</c:v>
                </c:pt>
                <c:pt idx="1033">
                  <c:v>12541.3359375</c:v>
                </c:pt>
                <c:pt idx="1034">
                  <c:v>11918.390625</c:v>
                </c:pt>
                <c:pt idx="1035">
                  <c:v>7155.9140625</c:v>
                </c:pt>
                <c:pt idx="1036">
                  <c:v>5942.5234375</c:v>
                </c:pt>
                <c:pt idx="1037">
                  <c:v>7809.46875</c:v>
                </c:pt>
                <c:pt idx="1038">
                  <c:v>8735.890625</c:v>
                </c:pt>
                <c:pt idx="1039">
                  <c:v>3842.25</c:v>
                </c:pt>
                <c:pt idx="1040">
                  <c:v>6017.3125</c:v>
                </c:pt>
                <c:pt idx="1041">
                  <c:v>7243.2890625</c:v>
                </c:pt>
                <c:pt idx="1042">
                  <c:v>3701.3203125</c:v>
                </c:pt>
                <c:pt idx="1043">
                  <c:v>2461.6484375</c:v>
                </c:pt>
                <c:pt idx="1044">
                  <c:v>2218.9296875</c:v>
                </c:pt>
                <c:pt idx="1045">
                  <c:v>4411.421875</c:v>
                </c:pt>
                <c:pt idx="1046">
                  <c:v>8350.9453125</c:v>
                </c:pt>
                <c:pt idx="1047">
                  <c:v>7881.1015625</c:v>
                </c:pt>
                <c:pt idx="1048">
                  <c:v>8713.0703125</c:v>
                </c:pt>
                <c:pt idx="1049">
                  <c:v>8933.0703125</c:v>
                </c:pt>
                <c:pt idx="1050">
                  <c:v>10070.421875</c:v>
                </c:pt>
                <c:pt idx="1051">
                  <c:v>7302.265625</c:v>
                </c:pt>
                <c:pt idx="1052">
                  <c:v>4446.8671875</c:v>
                </c:pt>
                <c:pt idx="1053">
                  <c:v>5486.1796875</c:v>
                </c:pt>
                <c:pt idx="1054">
                  <c:v>7845.375</c:v>
                </c:pt>
                <c:pt idx="1055">
                  <c:v>9546.7734375</c:v>
                </c:pt>
                <c:pt idx="1056">
                  <c:v>9597.4296875</c:v>
                </c:pt>
                <c:pt idx="1057">
                  <c:v>9860.796875</c:v>
                </c:pt>
                <c:pt idx="1058">
                  <c:v>9170.2890625</c:v>
                </c:pt>
                <c:pt idx="1059">
                  <c:v>9033.234375</c:v>
                </c:pt>
                <c:pt idx="1060">
                  <c:v>9339.3515625</c:v>
                </c:pt>
                <c:pt idx="1061">
                  <c:v>8538.359375</c:v>
                </c:pt>
                <c:pt idx="1062">
                  <c:v>8754.546875</c:v>
                </c:pt>
                <c:pt idx="1063">
                  <c:v>8124.8671875</c:v>
                </c:pt>
                <c:pt idx="1064">
                  <c:v>10003.5859375</c:v>
                </c:pt>
                <c:pt idx="1065">
                  <c:v>13507.515625</c:v>
                </c:pt>
                <c:pt idx="1066">
                  <c:v>12192.421875</c:v>
                </c:pt>
                <c:pt idx="1067">
                  <c:v>11317.19921875</c:v>
                </c:pt>
                <c:pt idx="1068">
                  <c:v>11655.05859375</c:v>
                </c:pt>
                <c:pt idx="1069">
                  <c:v>13042.109375</c:v>
                </c:pt>
                <c:pt idx="1070">
                  <c:v>13646.375</c:v>
                </c:pt>
                <c:pt idx="1071">
                  <c:v>13427</c:v>
                </c:pt>
                <c:pt idx="1072">
                  <c:v>13104.6796875</c:v>
                </c:pt>
                <c:pt idx="1073">
                  <c:v>12592.2578125</c:v>
                </c:pt>
                <c:pt idx="1074">
                  <c:v>11531.8046875</c:v>
                </c:pt>
                <c:pt idx="1075">
                  <c:v>11233.2578125</c:v>
                </c:pt>
                <c:pt idx="1076">
                  <c:v>13449.27734375</c:v>
                </c:pt>
                <c:pt idx="1077">
                  <c:v>12751.4140625</c:v>
                </c:pt>
                <c:pt idx="1078">
                  <c:v>12439.5625</c:v>
                </c:pt>
                <c:pt idx="1079">
                  <c:v>12929.359375</c:v>
                </c:pt>
                <c:pt idx="1080">
                  <c:v>8464.875</c:v>
                </c:pt>
                <c:pt idx="1081">
                  <c:v>8403.828125</c:v>
                </c:pt>
                <c:pt idx="1082">
                  <c:v>7864.0390625</c:v>
                </c:pt>
                <c:pt idx="1083">
                  <c:v>6763.6953125</c:v>
                </c:pt>
                <c:pt idx="1084">
                  <c:v>7518.37890625</c:v>
                </c:pt>
                <c:pt idx="1085">
                  <c:v>8166.515625</c:v>
                </c:pt>
                <c:pt idx="1086">
                  <c:v>8120.1953125</c:v>
                </c:pt>
                <c:pt idx="1087">
                  <c:v>8354.2734375</c:v>
                </c:pt>
                <c:pt idx="1088">
                  <c:v>6229.2109375</c:v>
                </c:pt>
                <c:pt idx="1089">
                  <c:v>5507.96875</c:v>
                </c:pt>
                <c:pt idx="1090">
                  <c:v>5987.75</c:v>
                </c:pt>
                <c:pt idx="1091">
                  <c:v>7133.3359375</c:v>
                </c:pt>
                <c:pt idx="1092">
                  <c:v>8246.625</c:v>
                </c:pt>
                <c:pt idx="1093">
                  <c:v>6803.34375</c:v>
                </c:pt>
                <c:pt idx="1094">
                  <c:v>8173.203125</c:v>
                </c:pt>
                <c:pt idx="1095">
                  <c:v>8219.2578125</c:v>
                </c:pt>
                <c:pt idx="1096">
                  <c:v>7478.3984375</c:v>
                </c:pt>
                <c:pt idx="1097">
                  <c:v>8095.8671875</c:v>
                </c:pt>
                <c:pt idx="1098">
                  <c:v>9065.6328125</c:v>
                </c:pt>
                <c:pt idx="1099">
                  <c:v>6470.2421875</c:v>
                </c:pt>
                <c:pt idx="1100">
                  <c:v>5200.0390625</c:v>
                </c:pt>
                <c:pt idx="1101">
                  <c:v>5267.5703125</c:v>
                </c:pt>
                <c:pt idx="1102">
                  <c:v>8566.3828125</c:v>
                </c:pt>
                <c:pt idx="1103">
                  <c:v>8829.703125</c:v>
                </c:pt>
                <c:pt idx="1104">
                  <c:v>9212.8515625</c:v>
                </c:pt>
                <c:pt idx="1105">
                  <c:v>8852.953125</c:v>
                </c:pt>
                <c:pt idx="1106">
                  <c:v>9194.0390625</c:v>
                </c:pt>
                <c:pt idx="1107">
                  <c:v>9029.3828125</c:v>
                </c:pt>
                <c:pt idx="1108">
                  <c:v>9296.6015625</c:v>
                </c:pt>
                <c:pt idx="1109">
                  <c:v>9378.3515625</c:v>
                </c:pt>
                <c:pt idx="1110">
                  <c:v>2786.0703125</c:v>
                </c:pt>
                <c:pt idx="1111">
                  <c:v>3300.3515625</c:v>
                </c:pt>
                <c:pt idx="1112">
                  <c:v>4648.71875</c:v>
                </c:pt>
                <c:pt idx="1113">
                  <c:v>6244.765625</c:v>
                </c:pt>
                <c:pt idx="1114">
                  <c:v>2181.609375</c:v>
                </c:pt>
                <c:pt idx="1115">
                  <c:v>1735.2109375</c:v>
                </c:pt>
                <c:pt idx="1116">
                  <c:v>3437.25</c:v>
                </c:pt>
                <c:pt idx="1117">
                  <c:v>7036.1640625</c:v>
                </c:pt>
                <c:pt idx="1118">
                  <c:v>5822.8515625</c:v>
                </c:pt>
                <c:pt idx="1119">
                  <c:v>4557.890625</c:v>
                </c:pt>
                <c:pt idx="1120">
                  <c:v>4802.65625</c:v>
                </c:pt>
                <c:pt idx="1121">
                  <c:v>5674.75</c:v>
                </c:pt>
                <c:pt idx="1122">
                  <c:v>5310.765625</c:v>
                </c:pt>
                <c:pt idx="1123">
                  <c:v>6041.3515625</c:v>
                </c:pt>
                <c:pt idx="1124">
                  <c:v>5721.3046875</c:v>
                </c:pt>
                <c:pt idx="1125">
                  <c:v>9620.984375</c:v>
                </c:pt>
                <c:pt idx="1126">
                  <c:v>8934.4140625</c:v>
                </c:pt>
                <c:pt idx="1127">
                  <c:v>8885.6484375</c:v>
                </c:pt>
                <c:pt idx="1128">
                  <c:v>11405.296875</c:v>
                </c:pt>
                <c:pt idx="1129">
                  <c:v>11161.640625</c:v>
                </c:pt>
                <c:pt idx="1130">
                  <c:v>11639.5078125</c:v>
                </c:pt>
                <c:pt idx="1131">
                  <c:v>9680.3359375</c:v>
                </c:pt>
                <c:pt idx="1132">
                  <c:v>11556.1875</c:v>
                </c:pt>
                <c:pt idx="1133">
                  <c:v>11170.6015625</c:v>
                </c:pt>
                <c:pt idx="1134">
                  <c:v>10136.453125</c:v>
                </c:pt>
                <c:pt idx="1135">
                  <c:v>7951.21875</c:v>
                </c:pt>
                <c:pt idx="1136">
                  <c:v>9221.6875</c:v>
                </c:pt>
                <c:pt idx="1137">
                  <c:v>11354.703125</c:v>
                </c:pt>
                <c:pt idx="1138">
                  <c:v>11219.3671875</c:v>
                </c:pt>
                <c:pt idx="1139">
                  <c:v>11156.3515625</c:v>
                </c:pt>
                <c:pt idx="1140">
                  <c:v>7970.8203125</c:v>
                </c:pt>
                <c:pt idx="1141">
                  <c:v>7041.265625</c:v>
                </c:pt>
                <c:pt idx="1142">
                  <c:v>7307.65625</c:v>
                </c:pt>
                <c:pt idx="1143">
                  <c:v>8891.07421875</c:v>
                </c:pt>
                <c:pt idx="1144">
                  <c:v>9474.2578125</c:v>
                </c:pt>
                <c:pt idx="1145">
                  <c:v>8562.59375</c:v>
                </c:pt>
                <c:pt idx="1146">
                  <c:v>8498.578125</c:v>
                </c:pt>
                <c:pt idx="1147">
                  <c:v>9728.21875</c:v>
                </c:pt>
                <c:pt idx="1148">
                  <c:v>8051.8828125</c:v>
                </c:pt>
                <c:pt idx="1149">
                  <c:v>9069.265625</c:v>
                </c:pt>
                <c:pt idx="1150">
                  <c:v>9620.4140625</c:v>
                </c:pt>
                <c:pt idx="1151">
                  <c:v>9078.796875</c:v>
                </c:pt>
                <c:pt idx="1152">
                  <c:v>8148.0859375</c:v>
                </c:pt>
                <c:pt idx="1153">
                  <c:v>9473.1328125</c:v>
                </c:pt>
                <c:pt idx="1154">
                  <c:v>8966.6953125</c:v>
                </c:pt>
                <c:pt idx="1155">
                  <c:v>7870.59375</c:v>
                </c:pt>
                <c:pt idx="1156">
                  <c:v>7321.859375</c:v>
                </c:pt>
                <c:pt idx="1157">
                  <c:v>7220.265625</c:v>
                </c:pt>
                <c:pt idx="1158">
                  <c:v>8180.1953125</c:v>
                </c:pt>
                <c:pt idx="1159">
                  <c:v>5561.6953125</c:v>
                </c:pt>
                <c:pt idx="1160">
                  <c:v>5372.546875</c:v>
                </c:pt>
                <c:pt idx="1161">
                  <c:v>5477.6953125</c:v>
                </c:pt>
                <c:pt idx="1162">
                  <c:v>6883.65625</c:v>
                </c:pt>
                <c:pt idx="1163">
                  <c:v>7324.6015625</c:v>
                </c:pt>
                <c:pt idx="1164">
                  <c:v>6692.7421875</c:v>
                </c:pt>
                <c:pt idx="1165">
                  <c:v>7885.328125</c:v>
                </c:pt>
                <c:pt idx="1166">
                  <c:v>4878.3515625</c:v>
                </c:pt>
                <c:pt idx="1167">
                  <c:v>5183.7890625</c:v>
                </c:pt>
                <c:pt idx="1168">
                  <c:v>8181.390625</c:v>
                </c:pt>
                <c:pt idx="1169">
                  <c:v>7664.91015625</c:v>
                </c:pt>
                <c:pt idx="1170">
                  <c:v>5050.4296875</c:v>
                </c:pt>
                <c:pt idx="1171">
                  <c:v>7330.3828125</c:v>
                </c:pt>
                <c:pt idx="1172">
                  <c:v>5952.25</c:v>
                </c:pt>
                <c:pt idx="1173">
                  <c:v>6307.34375</c:v>
                </c:pt>
                <c:pt idx="1174">
                  <c:v>6553.4140625</c:v>
                </c:pt>
                <c:pt idx="1175">
                  <c:v>3321.6953125</c:v>
                </c:pt>
                <c:pt idx="1176">
                  <c:v>4719.7421875</c:v>
                </c:pt>
                <c:pt idx="1177">
                  <c:v>5788.4765625</c:v>
                </c:pt>
                <c:pt idx="1178">
                  <c:v>6524.90625</c:v>
                </c:pt>
                <c:pt idx="1179">
                  <c:v>6086.34375</c:v>
                </c:pt>
                <c:pt idx="1180">
                  <c:v>6035.8828125</c:v>
                </c:pt>
                <c:pt idx="1181">
                  <c:v>6533.4375</c:v>
                </c:pt>
                <c:pt idx="1182">
                  <c:v>5795.0703125</c:v>
                </c:pt>
                <c:pt idx="1183">
                  <c:v>7635.4921875</c:v>
                </c:pt>
                <c:pt idx="1184">
                  <c:v>7068.6875</c:v>
                </c:pt>
                <c:pt idx="1185">
                  <c:v>8593.08984375</c:v>
                </c:pt>
                <c:pt idx="1186">
                  <c:v>8347.5625</c:v>
                </c:pt>
                <c:pt idx="1187">
                  <c:v>8339.6640625</c:v>
                </c:pt>
                <c:pt idx="1188">
                  <c:v>8079.14453125</c:v>
                </c:pt>
                <c:pt idx="1189">
                  <c:v>9330.0625</c:v>
                </c:pt>
                <c:pt idx="1190">
                  <c:v>8976.234375</c:v>
                </c:pt>
                <c:pt idx="1191">
                  <c:v>9235.5390625</c:v>
                </c:pt>
                <c:pt idx="1192">
                  <c:v>9134.140625</c:v>
                </c:pt>
                <c:pt idx="1193">
                  <c:v>8619.1875</c:v>
                </c:pt>
                <c:pt idx="1194">
                  <c:v>8652.9765625</c:v>
                </c:pt>
                <c:pt idx="1195">
                  <c:v>9348.3828125</c:v>
                </c:pt>
                <c:pt idx="1196">
                  <c:v>6239.1171875</c:v>
                </c:pt>
                <c:pt idx="1197">
                  <c:v>8128.953125</c:v>
                </c:pt>
                <c:pt idx="1198">
                  <c:v>8094.359375</c:v>
                </c:pt>
                <c:pt idx="1199">
                  <c:v>9288.58203125</c:v>
                </c:pt>
                <c:pt idx="1200">
                  <c:v>9391.859375</c:v>
                </c:pt>
                <c:pt idx="1201">
                  <c:v>8893.1015625</c:v>
                </c:pt>
                <c:pt idx="1202">
                  <c:v>9433.75390625</c:v>
                </c:pt>
                <c:pt idx="1203">
                  <c:v>9926.046875</c:v>
                </c:pt>
                <c:pt idx="1204">
                  <c:v>9666.7578125</c:v>
                </c:pt>
                <c:pt idx="1205">
                  <c:v>9780.03125</c:v>
                </c:pt>
                <c:pt idx="1206">
                  <c:v>9917.3203125</c:v>
                </c:pt>
                <c:pt idx="1207">
                  <c:v>9915.6484375</c:v>
                </c:pt>
                <c:pt idx="1208">
                  <c:v>9934</c:v>
                </c:pt>
                <c:pt idx="1209">
                  <c:v>9975.4296875</c:v>
                </c:pt>
                <c:pt idx="1210">
                  <c:v>8320.5</c:v>
                </c:pt>
                <c:pt idx="1211">
                  <c:v>8018.859375</c:v>
                </c:pt>
                <c:pt idx="1212">
                  <c:v>8202.0546875</c:v>
                </c:pt>
                <c:pt idx="1213">
                  <c:v>10046.09375</c:v>
                </c:pt>
                <c:pt idx="1214">
                  <c:v>10185.55078125</c:v>
                </c:pt>
                <c:pt idx="1215">
                  <c:v>9747.6875</c:v>
                </c:pt>
                <c:pt idx="1216">
                  <c:v>8706.6484375</c:v>
                </c:pt>
                <c:pt idx="1217">
                  <c:v>8435.3984375</c:v>
                </c:pt>
                <c:pt idx="1218">
                  <c:v>7796.328125</c:v>
                </c:pt>
                <c:pt idx="1219">
                  <c:v>7650.953125</c:v>
                </c:pt>
                <c:pt idx="1220">
                  <c:v>9087.71875</c:v>
                </c:pt>
                <c:pt idx="1221">
                  <c:v>7832.390625</c:v>
                </c:pt>
                <c:pt idx="1222">
                  <c:v>4610.6171875</c:v>
                </c:pt>
                <c:pt idx="1223">
                  <c:v>6037.3046875</c:v>
                </c:pt>
                <c:pt idx="1224">
                  <c:v>7859.0234375</c:v>
                </c:pt>
                <c:pt idx="1225">
                  <c:v>9888.859375</c:v>
                </c:pt>
                <c:pt idx="1226">
                  <c:v>9401.0234375</c:v>
                </c:pt>
                <c:pt idx="1227">
                  <c:v>5989.1875</c:v>
                </c:pt>
                <c:pt idx="1228">
                  <c:v>7494.7109375</c:v>
                </c:pt>
                <c:pt idx="1229">
                  <c:v>10337.2421875</c:v>
                </c:pt>
                <c:pt idx="1230">
                  <c:v>7788.9921875</c:v>
                </c:pt>
                <c:pt idx="1231">
                  <c:v>8111.8984375</c:v>
                </c:pt>
                <c:pt idx="1232">
                  <c:v>9085.2734375</c:v>
                </c:pt>
                <c:pt idx="1233">
                  <c:v>10105.890625</c:v>
                </c:pt>
                <c:pt idx="1234">
                  <c:v>9971.421875</c:v>
                </c:pt>
                <c:pt idx="1235">
                  <c:v>10063.6875</c:v>
                </c:pt>
                <c:pt idx="1236">
                  <c:v>9263.359375</c:v>
                </c:pt>
                <c:pt idx="1237">
                  <c:v>9560.8984375</c:v>
                </c:pt>
                <c:pt idx="1238">
                  <c:v>9808.671875</c:v>
                </c:pt>
                <c:pt idx="1239">
                  <c:v>10224.75</c:v>
                </c:pt>
                <c:pt idx="1240">
                  <c:v>9975.109375</c:v>
                </c:pt>
                <c:pt idx="1241">
                  <c:v>8427.609375</c:v>
                </c:pt>
                <c:pt idx="1242">
                  <c:v>6639.3046875</c:v>
                </c:pt>
                <c:pt idx="1243">
                  <c:v>7285.640625</c:v>
                </c:pt>
                <c:pt idx="1244">
                  <c:v>7599.8203125</c:v>
                </c:pt>
                <c:pt idx="1245">
                  <c:v>8827.859375</c:v>
                </c:pt>
                <c:pt idx="1246">
                  <c:v>8864.28125</c:v>
                </c:pt>
                <c:pt idx="1247">
                  <c:v>9357.01171875</c:v>
                </c:pt>
                <c:pt idx="1248">
                  <c:v>8008.421875</c:v>
                </c:pt>
                <c:pt idx="1249">
                  <c:v>7431.3046875</c:v>
                </c:pt>
                <c:pt idx="1250">
                  <c:v>8174.0625</c:v>
                </c:pt>
                <c:pt idx="1251">
                  <c:v>9331.7578125</c:v>
                </c:pt>
                <c:pt idx="1252">
                  <c:v>7668.9140625</c:v>
                </c:pt>
                <c:pt idx="1253">
                  <c:v>8096.3984375</c:v>
                </c:pt>
                <c:pt idx="1254">
                  <c:v>9422.375</c:v>
                </c:pt>
                <c:pt idx="1255">
                  <c:v>9527.015625</c:v>
                </c:pt>
                <c:pt idx="1256">
                  <c:v>9556.015625</c:v>
                </c:pt>
                <c:pt idx="1257">
                  <c:v>8285.90625</c:v>
                </c:pt>
                <c:pt idx="1258">
                  <c:v>8996.7109375</c:v>
                </c:pt>
                <c:pt idx="1259">
                  <c:v>8916.09375</c:v>
                </c:pt>
                <c:pt idx="1260">
                  <c:v>5030.7265625</c:v>
                </c:pt>
                <c:pt idx="1261">
                  <c:v>7524.21875</c:v>
                </c:pt>
                <c:pt idx="1262">
                  <c:v>7902.421875</c:v>
                </c:pt>
                <c:pt idx="1263">
                  <c:v>8338.3671875</c:v>
                </c:pt>
                <c:pt idx="1264">
                  <c:v>7899.484375</c:v>
                </c:pt>
                <c:pt idx="1265">
                  <c:v>8233.1484375</c:v>
                </c:pt>
                <c:pt idx="1266">
                  <c:v>5789.5546875</c:v>
                </c:pt>
                <c:pt idx="1267">
                  <c:v>8742.3515625</c:v>
                </c:pt>
                <c:pt idx="1268">
                  <c:v>7062.625</c:v>
                </c:pt>
                <c:pt idx="1269">
                  <c:v>4220.25</c:v>
                </c:pt>
                <c:pt idx="1270">
                  <c:v>6985.2734375</c:v>
                </c:pt>
                <c:pt idx="1271">
                  <c:v>6681.6171875</c:v>
                </c:pt>
                <c:pt idx="1272">
                  <c:v>8310.4453125</c:v>
                </c:pt>
                <c:pt idx="1273">
                  <c:v>6194.5703125</c:v>
                </c:pt>
                <c:pt idx="1274">
                  <c:v>8029.5859375</c:v>
                </c:pt>
                <c:pt idx="1275">
                  <c:v>10119.234375</c:v>
                </c:pt>
                <c:pt idx="1276">
                  <c:v>10377.1015625</c:v>
                </c:pt>
                <c:pt idx="1277">
                  <c:v>10138.98046875</c:v>
                </c:pt>
                <c:pt idx="1278">
                  <c:v>8269.3984375</c:v>
                </c:pt>
                <c:pt idx="1279">
                  <c:v>7159.625</c:v>
                </c:pt>
                <c:pt idx="1280">
                  <c:v>8381.6640625</c:v>
                </c:pt>
                <c:pt idx="1281">
                  <c:v>9691.9140625</c:v>
                </c:pt>
                <c:pt idx="1282">
                  <c:v>10518.6875</c:v>
                </c:pt>
                <c:pt idx="1283">
                  <c:v>10379.59375</c:v>
                </c:pt>
                <c:pt idx="1284">
                  <c:v>10769.296875</c:v>
                </c:pt>
                <c:pt idx="1285">
                  <c:v>10597.5</c:v>
                </c:pt>
                <c:pt idx="1286">
                  <c:v>10721.3203125</c:v>
                </c:pt>
                <c:pt idx="1287">
                  <c:v>9958.1015625</c:v>
                </c:pt>
                <c:pt idx="1288">
                  <c:v>8827.79296875</c:v>
                </c:pt>
                <c:pt idx="1289">
                  <c:v>8954.3984375</c:v>
                </c:pt>
                <c:pt idx="1290">
                  <c:v>12616.78515625</c:v>
                </c:pt>
                <c:pt idx="1291">
                  <c:v>11644.6171875</c:v>
                </c:pt>
                <c:pt idx="1292">
                  <c:v>10772.359375</c:v>
                </c:pt>
                <c:pt idx="1293">
                  <c:v>10248.328125</c:v>
                </c:pt>
                <c:pt idx="1294">
                  <c:v>12988.31640625</c:v>
                </c:pt>
                <c:pt idx="1295">
                  <c:v>10464.53125</c:v>
                </c:pt>
                <c:pt idx="1296">
                  <c:v>11181.5</c:v>
                </c:pt>
                <c:pt idx="1297">
                  <c:v>13023.75</c:v>
                </c:pt>
                <c:pt idx="1298">
                  <c:v>11197.578125</c:v>
                </c:pt>
                <c:pt idx="1299">
                  <c:v>8428.140625</c:v>
                </c:pt>
                <c:pt idx="1300">
                  <c:v>10390.84375</c:v>
                </c:pt>
                <c:pt idx="1301">
                  <c:v>12096.5703125</c:v>
                </c:pt>
                <c:pt idx="1302">
                  <c:v>13268.828125</c:v>
                </c:pt>
                <c:pt idx="1303">
                  <c:v>11012.671875</c:v>
                </c:pt>
                <c:pt idx="1304">
                  <c:v>12025.4296875</c:v>
                </c:pt>
                <c:pt idx="1305">
                  <c:v>7037.671875</c:v>
                </c:pt>
                <c:pt idx="1306">
                  <c:v>7742.19140625</c:v>
                </c:pt>
                <c:pt idx="1307">
                  <c:v>8016.6484375</c:v>
                </c:pt>
                <c:pt idx="1308">
                  <c:v>8192.03515625</c:v>
                </c:pt>
                <c:pt idx="1309">
                  <c:v>7579.0859375</c:v>
                </c:pt>
                <c:pt idx="1310">
                  <c:v>7854.4765625</c:v>
                </c:pt>
                <c:pt idx="1311">
                  <c:v>7957.9296875</c:v>
                </c:pt>
                <c:pt idx="1312">
                  <c:v>4627.9375</c:v>
                </c:pt>
                <c:pt idx="1313">
                  <c:v>7197.71875</c:v>
                </c:pt>
                <c:pt idx="1314">
                  <c:v>7181.3359375</c:v>
                </c:pt>
                <c:pt idx="1315">
                  <c:v>8376.578125</c:v>
                </c:pt>
                <c:pt idx="1316">
                  <c:v>2397.34375</c:v>
                </c:pt>
                <c:pt idx="1317">
                  <c:v>2484.484375</c:v>
                </c:pt>
                <c:pt idx="1318">
                  <c:v>2374.1640625</c:v>
                </c:pt>
                <c:pt idx="1319">
                  <c:v>5429.1171875</c:v>
                </c:pt>
                <c:pt idx="1320">
                  <c:v>4175.015625</c:v>
                </c:pt>
                <c:pt idx="1321">
                  <c:v>5765.140625</c:v>
                </c:pt>
                <c:pt idx="1322">
                  <c:v>6576.15625</c:v>
                </c:pt>
                <c:pt idx="1323">
                  <c:v>8460.203125</c:v>
                </c:pt>
                <c:pt idx="1324">
                  <c:v>2351.3125</c:v>
                </c:pt>
                <c:pt idx="1325">
                  <c:v>3388.6171875</c:v>
                </c:pt>
                <c:pt idx="1326">
                  <c:v>4774.609375</c:v>
                </c:pt>
                <c:pt idx="1327">
                  <c:v>8343.75</c:v>
                </c:pt>
                <c:pt idx="1328">
                  <c:v>7934.796875</c:v>
                </c:pt>
                <c:pt idx="1329">
                  <c:v>8103.4140625</c:v>
                </c:pt>
                <c:pt idx="1330">
                  <c:v>8048.03125</c:v>
                </c:pt>
                <c:pt idx="1331">
                  <c:v>7808.203125</c:v>
                </c:pt>
                <c:pt idx="1332">
                  <c:v>7999.3671875</c:v>
                </c:pt>
                <c:pt idx="1333">
                  <c:v>8511.6796875</c:v>
                </c:pt>
                <c:pt idx="1334">
                  <c:v>8422.8515625</c:v>
                </c:pt>
                <c:pt idx="1335">
                  <c:v>7202.8515625</c:v>
                </c:pt>
                <c:pt idx="1336">
                  <c:v>6523.390625</c:v>
                </c:pt>
                <c:pt idx="1337">
                  <c:v>7119.296875</c:v>
                </c:pt>
                <c:pt idx="1338">
                  <c:v>7433.9921875</c:v>
                </c:pt>
                <c:pt idx="1339">
                  <c:v>8483.125</c:v>
                </c:pt>
                <c:pt idx="1340">
                  <c:v>6428.5</c:v>
                </c:pt>
                <c:pt idx="1341">
                  <c:v>4635.2109375</c:v>
                </c:pt>
                <c:pt idx="1342">
                  <c:v>6407.078125</c:v>
                </c:pt>
                <c:pt idx="1343">
                  <c:v>7404.78125</c:v>
                </c:pt>
                <c:pt idx="1344">
                  <c:v>8748.9375</c:v>
                </c:pt>
                <c:pt idx="1345">
                  <c:v>8621.765625</c:v>
                </c:pt>
                <c:pt idx="1346">
                  <c:v>4838.296875</c:v>
                </c:pt>
                <c:pt idx="1347">
                  <c:v>7478.3984375</c:v>
                </c:pt>
                <c:pt idx="1348">
                  <c:v>6210.203125</c:v>
                </c:pt>
                <c:pt idx="1349">
                  <c:v>7918.2578125</c:v>
                </c:pt>
                <c:pt idx="1350">
                  <c:v>12198.0625</c:v>
                </c:pt>
                <c:pt idx="1351">
                  <c:v>12910.86328125</c:v>
                </c:pt>
                <c:pt idx="1352">
                  <c:v>12009.5078125</c:v>
                </c:pt>
                <c:pt idx="1353">
                  <c:v>11086.76953125</c:v>
                </c:pt>
                <c:pt idx="1354">
                  <c:v>10888.39453125</c:v>
                </c:pt>
                <c:pt idx="1355">
                  <c:v>11933.5</c:v>
                </c:pt>
                <c:pt idx="1356">
                  <c:v>10343.1171875</c:v>
                </c:pt>
                <c:pt idx="1357">
                  <c:v>9591.0390625</c:v>
                </c:pt>
                <c:pt idx="1358">
                  <c:v>10711.796875</c:v>
                </c:pt>
                <c:pt idx="1359">
                  <c:v>10402.1640625</c:v>
                </c:pt>
                <c:pt idx="1360">
                  <c:v>6321.453125</c:v>
                </c:pt>
                <c:pt idx="1361">
                  <c:v>7900.3125</c:v>
                </c:pt>
                <c:pt idx="1362">
                  <c:v>8551.171875</c:v>
                </c:pt>
                <c:pt idx="1363">
                  <c:v>13099.3984375</c:v>
                </c:pt>
                <c:pt idx="1364">
                  <c:v>12849.03515625</c:v>
                </c:pt>
                <c:pt idx="1365">
                  <c:v>10280.421875</c:v>
                </c:pt>
                <c:pt idx="1366">
                  <c:v>9457.5546875</c:v>
                </c:pt>
                <c:pt idx="1367">
                  <c:v>9906.71875</c:v>
                </c:pt>
                <c:pt idx="1368">
                  <c:v>10121.203125</c:v>
                </c:pt>
                <c:pt idx="1369">
                  <c:v>10239.71484375</c:v>
                </c:pt>
                <c:pt idx="1370">
                  <c:v>8994.859375</c:v>
                </c:pt>
                <c:pt idx="1371">
                  <c:v>8087.9140625</c:v>
                </c:pt>
                <c:pt idx="1372">
                  <c:v>7172.859375</c:v>
                </c:pt>
                <c:pt idx="1373">
                  <c:v>7656.53125</c:v>
                </c:pt>
                <c:pt idx="1374">
                  <c:v>10202.01953125</c:v>
                </c:pt>
                <c:pt idx="1375">
                  <c:v>9607.359375</c:v>
                </c:pt>
                <c:pt idx="1376">
                  <c:v>9444.75</c:v>
                </c:pt>
                <c:pt idx="1377">
                  <c:v>9933.71875</c:v>
                </c:pt>
                <c:pt idx="1378">
                  <c:v>10130.50390625</c:v>
                </c:pt>
                <c:pt idx="1379">
                  <c:v>9694.7734375</c:v>
                </c:pt>
                <c:pt idx="1380">
                  <c:v>14503.0546875</c:v>
                </c:pt>
                <c:pt idx="1381">
                  <c:v>13753.78125</c:v>
                </c:pt>
                <c:pt idx="1382">
                  <c:v>13737.67578125</c:v>
                </c:pt>
                <c:pt idx="1383">
                  <c:v>15503.765625</c:v>
                </c:pt>
                <c:pt idx="1384">
                  <c:v>15491.35546875</c:v>
                </c:pt>
                <c:pt idx="1385">
                  <c:v>14792.40625</c:v>
                </c:pt>
                <c:pt idx="1386">
                  <c:v>15247.0234375</c:v>
                </c:pt>
                <c:pt idx="1387">
                  <c:v>15115.625</c:v>
                </c:pt>
                <c:pt idx="1388">
                  <c:v>15440.1328125</c:v>
                </c:pt>
                <c:pt idx="1389">
                  <c:v>14666.203125</c:v>
                </c:pt>
                <c:pt idx="1390">
                  <c:v>15173.23828125</c:v>
                </c:pt>
                <c:pt idx="1391">
                  <c:v>13735.984375</c:v>
                </c:pt>
                <c:pt idx="1392">
                  <c:v>13413.6640625</c:v>
                </c:pt>
                <c:pt idx="1393">
                  <c:v>13360.8984375</c:v>
                </c:pt>
                <c:pt idx="1394">
                  <c:v>15164.76171875</c:v>
                </c:pt>
                <c:pt idx="1395">
                  <c:v>6384.9609375</c:v>
                </c:pt>
                <c:pt idx="1396">
                  <c:v>5867.99609375</c:v>
                </c:pt>
                <c:pt idx="1397">
                  <c:v>6217.21875</c:v>
                </c:pt>
                <c:pt idx="1398">
                  <c:v>6028.0625</c:v>
                </c:pt>
                <c:pt idx="1399">
                  <c:v>5080.0703125</c:v>
                </c:pt>
                <c:pt idx="1400">
                  <c:v>5500.328125</c:v>
                </c:pt>
                <c:pt idx="1401">
                  <c:v>6401.65625</c:v>
                </c:pt>
                <c:pt idx="1402">
                  <c:v>5800.0703125</c:v>
                </c:pt>
                <c:pt idx="1403">
                  <c:v>6080.125</c:v>
                </c:pt>
                <c:pt idx="1404">
                  <c:v>5650.328125</c:v>
                </c:pt>
                <c:pt idx="1405">
                  <c:v>5227.890625</c:v>
                </c:pt>
                <c:pt idx="1406">
                  <c:v>5189.578125</c:v>
                </c:pt>
                <c:pt idx="1407">
                  <c:v>3251.4140625</c:v>
                </c:pt>
                <c:pt idx="1408">
                  <c:v>4272.8671875</c:v>
                </c:pt>
                <c:pt idx="1409">
                  <c:v>4895.0390625</c:v>
                </c:pt>
                <c:pt idx="1410">
                  <c:v>6794.171875</c:v>
                </c:pt>
                <c:pt idx="1411">
                  <c:v>7728.7578125</c:v>
                </c:pt>
                <c:pt idx="1412">
                  <c:v>5182.1953125</c:v>
                </c:pt>
                <c:pt idx="1413">
                  <c:v>6440.078125</c:v>
                </c:pt>
                <c:pt idx="1414">
                  <c:v>7185.5078125</c:v>
                </c:pt>
                <c:pt idx="1415">
                  <c:v>6633.5390625</c:v>
                </c:pt>
                <c:pt idx="1416">
                  <c:v>7496.84375</c:v>
                </c:pt>
                <c:pt idx="1417">
                  <c:v>7320.453125</c:v>
                </c:pt>
                <c:pt idx="1418">
                  <c:v>7781.40625</c:v>
                </c:pt>
                <c:pt idx="1419">
                  <c:v>7259.046875</c:v>
                </c:pt>
                <c:pt idx="1420">
                  <c:v>7930.6015625</c:v>
                </c:pt>
                <c:pt idx="1421">
                  <c:v>8104</c:v>
                </c:pt>
                <c:pt idx="1422">
                  <c:v>5866.90625</c:v>
                </c:pt>
                <c:pt idx="1423">
                  <c:v>6684.671875</c:v>
                </c:pt>
                <c:pt idx="1424">
                  <c:v>7134.2890625</c:v>
                </c:pt>
                <c:pt idx="1425">
                  <c:v>14399.48046875</c:v>
                </c:pt>
                <c:pt idx="1426">
                  <c:v>14633.5234375</c:v>
                </c:pt>
                <c:pt idx="1427">
                  <c:v>13263.2109375</c:v>
                </c:pt>
                <c:pt idx="1428">
                  <c:v>11811.4375</c:v>
                </c:pt>
                <c:pt idx="1429">
                  <c:v>10941.97265625</c:v>
                </c:pt>
                <c:pt idx="1430">
                  <c:v>12271.75</c:v>
                </c:pt>
                <c:pt idx="1431">
                  <c:v>14531.828125</c:v>
                </c:pt>
                <c:pt idx="1432">
                  <c:v>13334.953125</c:v>
                </c:pt>
                <c:pt idx="1433">
                  <c:v>13203.5703125</c:v>
                </c:pt>
                <c:pt idx="1434">
                  <c:v>13673.03125</c:v>
                </c:pt>
                <c:pt idx="1435">
                  <c:v>14732.08984375</c:v>
                </c:pt>
                <c:pt idx="1436">
                  <c:v>14873.78125</c:v>
                </c:pt>
                <c:pt idx="1437">
                  <c:v>14156.0625</c:v>
                </c:pt>
                <c:pt idx="1438">
                  <c:v>13738.859375</c:v>
                </c:pt>
                <c:pt idx="1439">
                  <c:v>13963.54296875</c:v>
                </c:pt>
                <c:pt idx="1440">
                  <c:v>7886.21875</c:v>
                </c:pt>
                <c:pt idx="1441">
                  <c:v>8442.296875</c:v>
                </c:pt>
                <c:pt idx="1442">
                  <c:v>8480.359375</c:v>
                </c:pt>
                <c:pt idx="1443">
                  <c:v>9225.4296875</c:v>
                </c:pt>
                <c:pt idx="1444">
                  <c:v>8486.5234375</c:v>
                </c:pt>
                <c:pt idx="1445">
                  <c:v>8621.5703125</c:v>
                </c:pt>
                <c:pt idx="1446">
                  <c:v>7921.359375</c:v>
                </c:pt>
                <c:pt idx="1447">
                  <c:v>7134.3515625</c:v>
                </c:pt>
                <c:pt idx="1448">
                  <c:v>6379.515625</c:v>
                </c:pt>
                <c:pt idx="1449">
                  <c:v>7345.34375</c:v>
                </c:pt>
                <c:pt idx="1450">
                  <c:v>6583.1796875</c:v>
                </c:pt>
                <c:pt idx="1451">
                  <c:v>6767.71875</c:v>
                </c:pt>
                <c:pt idx="1452">
                  <c:v>8176.203125</c:v>
                </c:pt>
                <c:pt idx="1453">
                  <c:v>9184.625</c:v>
                </c:pt>
                <c:pt idx="1454">
                  <c:v>8557.0859375</c:v>
                </c:pt>
                <c:pt idx="1455">
                  <c:v>11869.1484375</c:v>
                </c:pt>
                <c:pt idx="1456">
                  <c:v>10830.6875</c:v>
                </c:pt>
                <c:pt idx="1457">
                  <c:v>11225.66015625</c:v>
                </c:pt>
                <c:pt idx="1458">
                  <c:v>10332.5078125</c:v>
                </c:pt>
                <c:pt idx="1459">
                  <c:v>9084.28125</c:v>
                </c:pt>
                <c:pt idx="1460">
                  <c:v>8854.53125</c:v>
                </c:pt>
                <c:pt idx="1461">
                  <c:v>9600.21875</c:v>
                </c:pt>
                <c:pt idx="1462">
                  <c:v>12440.56640625</c:v>
                </c:pt>
                <c:pt idx="1463">
                  <c:v>12478.390625</c:v>
                </c:pt>
                <c:pt idx="1464">
                  <c:v>7907.4609375</c:v>
                </c:pt>
                <c:pt idx="1465">
                  <c:v>10075.859375</c:v>
                </c:pt>
                <c:pt idx="1466">
                  <c:v>10854.7109375</c:v>
                </c:pt>
                <c:pt idx="1467">
                  <c:v>7331.4765625</c:v>
                </c:pt>
                <c:pt idx="1468">
                  <c:v>9795.21875</c:v>
                </c:pt>
                <c:pt idx="1469">
                  <c:v>10320.390625</c:v>
                </c:pt>
                <c:pt idx="1470">
                  <c:v>9880.203125</c:v>
                </c:pt>
                <c:pt idx="1471">
                  <c:v>10316.484375</c:v>
                </c:pt>
                <c:pt idx="1472">
                  <c:v>10285.9609375</c:v>
                </c:pt>
                <c:pt idx="1473">
                  <c:v>8851.4375</c:v>
                </c:pt>
                <c:pt idx="1474">
                  <c:v>8831.375</c:v>
                </c:pt>
                <c:pt idx="1475">
                  <c:v>9118.0703125</c:v>
                </c:pt>
                <c:pt idx="1476">
                  <c:v>10371.76171875</c:v>
                </c:pt>
                <c:pt idx="1477">
                  <c:v>10861.35546875</c:v>
                </c:pt>
                <c:pt idx="1478">
                  <c:v>11037.58203125</c:v>
                </c:pt>
                <c:pt idx="1479">
                  <c:v>10577.2421875</c:v>
                </c:pt>
                <c:pt idx="1480">
                  <c:v>10615.9140625</c:v>
                </c:pt>
                <c:pt idx="1481">
                  <c:v>10787.21875</c:v>
                </c:pt>
                <c:pt idx="1482">
                  <c:v>10677.6875</c:v>
                </c:pt>
                <c:pt idx="1483">
                  <c:v>10856.57421875</c:v>
                </c:pt>
                <c:pt idx="1484">
                  <c:v>11081.4921875</c:v>
                </c:pt>
                <c:pt idx="1485">
                  <c:v>7534.125</c:v>
                </c:pt>
                <c:pt idx="1486">
                  <c:v>6901.59375</c:v>
                </c:pt>
                <c:pt idx="1487">
                  <c:v>6809.78125</c:v>
                </c:pt>
                <c:pt idx="1488">
                  <c:v>6453.4375</c:v>
                </c:pt>
                <c:pt idx="1489">
                  <c:v>3307.109375</c:v>
                </c:pt>
                <c:pt idx="1490">
                  <c:v>4218.4921875</c:v>
                </c:pt>
                <c:pt idx="1491">
                  <c:v>6334.5</c:v>
                </c:pt>
                <c:pt idx="1492">
                  <c:v>4527.15625</c:v>
                </c:pt>
                <c:pt idx="1493">
                  <c:v>3603.203125</c:v>
                </c:pt>
                <c:pt idx="1494">
                  <c:v>3653.875</c:v>
                </c:pt>
                <c:pt idx="1495">
                  <c:v>7374.8828125</c:v>
                </c:pt>
                <c:pt idx="1496">
                  <c:v>6287.1171875</c:v>
                </c:pt>
                <c:pt idx="1497">
                  <c:v>5202.203125</c:v>
                </c:pt>
                <c:pt idx="1498">
                  <c:v>5039.9375</c:v>
                </c:pt>
                <c:pt idx="1499">
                  <c:v>7642.4765625</c:v>
                </c:pt>
                <c:pt idx="1500">
                  <c:v>9764.4140625</c:v>
                </c:pt>
                <c:pt idx="1501">
                  <c:v>9244.3828125</c:v>
                </c:pt>
                <c:pt idx="1502">
                  <c:v>9528.2421875</c:v>
                </c:pt>
                <c:pt idx="1503">
                  <c:v>10158.2421875</c:v>
                </c:pt>
                <c:pt idx="1504">
                  <c:v>10233.859375</c:v>
                </c:pt>
                <c:pt idx="1505">
                  <c:v>8540.125</c:v>
                </c:pt>
                <c:pt idx="1506">
                  <c:v>8029.234375</c:v>
                </c:pt>
                <c:pt idx="1507">
                  <c:v>8968.2578125</c:v>
                </c:pt>
                <c:pt idx="1508">
                  <c:v>8792.703125</c:v>
                </c:pt>
                <c:pt idx="1509">
                  <c:v>8214.984375</c:v>
                </c:pt>
                <c:pt idx="1510">
                  <c:v>8440.421875</c:v>
                </c:pt>
                <c:pt idx="1511">
                  <c:v>10164</c:v>
                </c:pt>
                <c:pt idx="1512">
                  <c:v>9194.65625</c:v>
                </c:pt>
                <c:pt idx="1513">
                  <c:v>8720.2890625</c:v>
                </c:pt>
                <c:pt idx="1514">
                  <c:v>9386.7890625</c:v>
                </c:pt>
                <c:pt idx="1515">
                  <c:v>8731.46875</c:v>
                </c:pt>
                <c:pt idx="1516">
                  <c:v>9009.9609375</c:v>
                </c:pt>
                <c:pt idx="1517">
                  <c:v>8781.8125</c:v>
                </c:pt>
                <c:pt idx="1518">
                  <c:v>8753.421875</c:v>
                </c:pt>
                <c:pt idx="1519">
                  <c:v>8755.03125</c:v>
                </c:pt>
                <c:pt idx="1520">
                  <c:v>8674.2890625</c:v>
                </c:pt>
                <c:pt idx="1521">
                  <c:v>8149.109375</c:v>
                </c:pt>
                <c:pt idx="1522">
                  <c:v>8292.52734375</c:v>
                </c:pt>
                <c:pt idx="1523">
                  <c:v>8958.265625</c:v>
                </c:pt>
                <c:pt idx="1524">
                  <c:v>7455.8984375</c:v>
                </c:pt>
                <c:pt idx="1525">
                  <c:v>7739.4609375</c:v>
                </c:pt>
                <c:pt idx="1526">
                  <c:v>9372.3515625</c:v>
                </c:pt>
                <c:pt idx="1527">
                  <c:v>9359.703125</c:v>
                </c:pt>
                <c:pt idx="1528">
                  <c:v>7967.9296875</c:v>
                </c:pt>
                <c:pt idx="1529">
                  <c:v>8613.9296875</c:v>
                </c:pt>
                <c:pt idx="1530">
                  <c:v>12699.78125</c:v>
                </c:pt>
                <c:pt idx="1531">
                  <c:v>11713.21875</c:v>
                </c:pt>
                <c:pt idx="1532">
                  <c:v>11512.40625</c:v>
                </c:pt>
                <c:pt idx="1533">
                  <c:v>12732.671875</c:v>
                </c:pt>
                <c:pt idx="1534">
                  <c:v>12921.828125</c:v>
                </c:pt>
                <c:pt idx="1535">
                  <c:v>12880.0078125</c:v>
                </c:pt>
                <c:pt idx="1536">
                  <c:v>12291.78125</c:v>
                </c:pt>
                <c:pt idx="1537">
                  <c:v>7943.8515625</c:v>
                </c:pt>
                <c:pt idx="1538">
                  <c:v>7804.9296875</c:v>
                </c:pt>
                <c:pt idx="1539">
                  <c:v>9260.6015625</c:v>
                </c:pt>
                <c:pt idx="1540">
                  <c:v>12437.8671875</c:v>
                </c:pt>
                <c:pt idx="1541">
                  <c:v>11731.8828125</c:v>
                </c:pt>
                <c:pt idx="1542">
                  <c:v>11574.3984375</c:v>
                </c:pt>
                <c:pt idx="1543">
                  <c:v>12908.25</c:v>
                </c:pt>
                <c:pt idx="1544">
                  <c:v>12395.28125</c:v>
                </c:pt>
                <c:pt idx="1545">
                  <c:v>8403.29296875</c:v>
                </c:pt>
                <c:pt idx="1546">
                  <c:v>7344.375</c:v>
                </c:pt>
                <c:pt idx="1547">
                  <c:v>7817.84375</c:v>
                </c:pt>
                <c:pt idx="1548">
                  <c:v>10337.1953125</c:v>
                </c:pt>
                <c:pt idx="1549">
                  <c:v>10207.8046875</c:v>
                </c:pt>
                <c:pt idx="1550">
                  <c:v>10280.15625</c:v>
                </c:pt>
                <c:pt idx="1551">
                  <c:v>8782.5</c:v>
                </c:pt>
                <c:pt idx="1552">
                  <c:v>9049.03125</c:v>
                </c:pt>
                <c:pt idx="1553">
                  <c:v>9323.6484375</c:v>
                </c:pt>
                <c:pt idx="1554">
                  <c:v>10112.9453125</c:v>
                </c:pt>
                <c:pt idx="1555">
                  <c:v>9684.2265625</c:v>
                </c:pt>
                <c:pt idx="1556">
                  <c:v>8587.5078125</c:v>
                </c:pt>
                <c:pt idx="1557">
                  <c:v>9334.2421875</c:v>
                </c:pt>
                <c:pt idx="1558">
                  <c:v>9764.3203125</c:v>
                </c:pt>
                <c:pt idx="1559">
                  <c:v>10036.0703125</c:v>
                </c:pt>
                <c:pt idx="1560">
                  <c:v>7036.2265625</c:v>
                </c:pt>
                <c:pt idx="1561">
                  <c:v>9632.75</c:v>
                </c:pt>
                <c:pt idx="1562">
                  <c:v>9558.671875</c:v>
                </c:pt>
                <c:pt idx="1563">
                  <c:v>7924.9609375</c:v>
                </c:pt>
                <c:pt idx="1564">
                  <c:v>8972.890625</c:v>
                </c:pt>
                <c:pt idx="1565">
                  <c:v>7222.8125</c:v>
                </c:pt>
                <c:pt idx="1566">
                  <c:v>7067.59375</c:v>
                </c:pt>
                <c:pt idx="1567">
                  <c:v>7923.875</c:v>
                </c:pt>
                <c:pt idx="1568">
                  <c:v>9756.8984375</c:v>
                </c:pt>
                <c:pt idx="1569">
                  <c:v>6682.9140625</c:v>
                </c:pt>
                <c:pt idx="1570">
                  <c:v>8520.8046875</c:v>
                </c:pt>
                <c:pt idx="1571">
                  <c:v>8035.578125</c:v>
                </c:pt>
                <c:pt idx="1572">
                  <c:v>7233.6171875</c:v>
                </c:pt>
                <c:pt idx="1573">
                  <c:v>9176.421875</c:v>
                </c:pt>
                <c:pt idx="1574">
                  <c:v>8672.078125</c:v>
                </c:pt>
                <c:pt idx="1575">
                  <c:v>10270.90625</c:v>
                </c:pt>
                <c:pt idx="1576">
                  <c:v>9131.01171875</c:v>
                </c:pt>
                <c:pt idx="1577">
                  <c:v>9446.6875</c:v>
                </c:pt>
                <c:pt idx="1578">
                  <c:v>11961.73046875</c:v>
                </c:pt>
                <c:pt idx="1579">
                  <c:v>12196.4765625</c:v>
                </c:pt>
                <c:pt idx="1580">
                  <c:v>12484.9921875</c:v>
                </c:pt>
                <c:pt idx="1581">
                  <c:v>11020.3984375</c:v>
                </c:pt>
                <c:pt idx="1582">
                  <c:v>10322.078125</c:v>
                </c:pt>
                <c:pt idx="1583">
                  <c:v>12753.8828125</c:v>
                </c:pt>
                <c:pt idx="1584">
                  <c:v>12537.2890625</c:v>
                </c:pt>
                <c:pt idx="1585">
                  <c:v>12205.390625</c:v>
                </c:pt>
                <c:pt idx="1586">
                  <c:v>12621.5703125</c:v>
                </c:pt>
                <c:pt idx="1587">
                  <c:v>10732.3984375</c:v>
                </c:pt>
                <c:pt idx="1588">
                  <c:v>9900.5</c:v>
                </c:pt>
                <c:pt idx="1589">
                  <c:v>10399.4765625</c:v>
                </c:pt>
                <c:pt idx="1590">
                  <c:v>7813.4921875</c:v>
                </c:pt>
                <c:pt idx="1591">
                  <c:v>8551.8046875</c:v>
                </c:pt>
                <c:pt idx="1592">
                  <c:v>9215.6953125</c:v>
                </c:pt>
                <c:pt idx="1593">
                  <c:v>4350.9296875</c:v>
                </c:pt>
                <c:pt idx="1594">
                  <c:v>5790.71875</c:v>
                </c:pt>
                <c:pt idx="1595">
                  <c:v>7077.3046875</c:v>
                </c:pt>
                <c:pt idx="1596">
                  <c:v>9007.203125</c:v>
                </c:pt>
                <c:pt idx="1597">
                  <c:v>8553.8828125</c:v>
                </c:pt>
                <c:pt idx="1598">
                  <c:v>8349.859375</c:v>
                </c:pt>
                <c:pt idx="1599">
                  <c:v>8193.359375</c:v>
                </c:pt>
                <c:pt idx="1600">
                  <c:v>9289.50390625</c:v>
                </c:pt>
                <c:pt idx="1601">
                  <c:v>8725.6171875</c:v>
                </c:pt>
                <c:pt idx="1602">
                  <c:v>7910.109375</c:v>
                </c:pt>
                <c:pt idx="1603">
                  <c:v>8056.9921875</c:v>
                </c:pt>
                <c:pt idx="1604">
                  <c:v>8310.0390625</c:v>
                </c:pt>
                <c:pt idx="1605">
                  <c:v>12000.25</c:v>
                </c:pt>
                <c:pt idx="1606">
                  <c:v>10297.0546875</c:v>
                </c:pt>
                <c:pt idx="1607">
                  <c:v>9898.796875</c:v>
                </c:pt>
                <c:pt idx="1608">
                  <c:v>12283.0390625</c:v>
                </c:pt>
                <c:pt idx="1609">
                  <c:v>12870.8125</c:v>
                </c:pt>
                <c:pt idx="1610">
                  <c:v>12513.4609375</c:v>
                </c:pt>
                <c:pt idx="1611">
                  <c:v>13387.7109375</c:v>
                </c:pt>
                <c:pt idx="1612">
                  <c:v>13183.9609375</c:v>
                </c:pt>
                <c:pt idx="1613">
                  <c:v>13226.53125</c:v>
                </c:pt>
                <c:pt idx="1614">
                  <c:v>12653.65625</c:v>
                </c:pt>
                <c:pt idx="1615">
                  <c:v>12793.640625</c:v>
                </c:pt>
                <c:pt idx="1616">
                  <c:v>11939.8203125</c:v>
                </c:pt>
                <c:pt idx="1617">
                  <c:v>11349.8125</c:v>
                </c:pt>
                <c:pt idx="1618">
                  <c:v>10550.671875</c:v>
                </c:pt>
                <c:pt idx="1619">
                  <c:v>13415.5390625</c:v>
                </c:pt>
                <c:pt idx="1620">
                  <c:v>9458.6875</c:v>
                </c:pt>
                <c:pt idx="1621">
                  <c:v>8436.54296875</c:v>
                </c:pt>
                <c:pt idx="1622">
                  <c:v>10140.6796875</c:v>
                </c:pt>
                <c:pt idx="1623">
                  <c:v>9253</c:v>
                </c:pt>
                <c:pt idx="1624">
                  <c:v>7691.1171875</c:v>
                </c:pt>
                <c:pt idx="1625">
                  <c:v>7873.46875</c:v>
                </c:pt>
                <c:pt idx="1626">
                  <c:v>8308.5</c:v>
                </c:pt>
                <c:pt idx="1627">
                  <c:v>10132.71875</c:v>
                </c:pt>
                <c:pt idx="1628">
                  <c:v>9290.0234375</c:v>
                </c:pt>
                <c:pt idx="1629">
                  <c:v>8419.8828125</c:v>
                </c:pt>
                <c:pt idx="1630">
                  <c:v>8408.2734375</c:v>
                </c:pt>
                <c:pt idx="1631">
                  <c:v>9338.3203125</c:v>
                </c:pt>
                <c:pt idx="1632">
                  <c:v>9073.8359375</c:v>
                </c:pt>
                <c:pt idx="1633">
                  <c:v>8296.0625</c:v>
                </c:pt>
                <c:pt idx="1634">
                  <c:v>9234.4375</c:v>
                </c:pt>
                <c:pt idx="1635">
                  <c:v>11855.21875</c:v>
                </c:pt>
                <c:pt idx="1636">
                  <c:v>10830.5078125</c:v>
                </c:pt>
                <c:pt idx="1637">
                  <c:v>11998.0625</c:v>
                </c:pt>
                <c:pt idx="1638">
                  <c:v>11357.734375</c:v>
                </c:pt>
                <c:pt idx="1639">
                  <c:v>10172.765625</c:v>
                </c:pt>
                <c:pt idx="1640">
                  <c:v>11073.890625</c:v>
                </c:pt>
                <c:pt idx="1641">
                  <c:v>12508.875</c:v>
                </c:pt>
                <c:pt idx="1642">
                  <c:v>12916.46875</c:v>
                </c:pt>
                <c:pt idx="1643">
                  <c:v>10790.921875</c:v>
                </c:pt>
                <c:pt idx="1644">
                  <c:v>9510.78125</c:v>
                </c:pt>
                <c:pt idx="1645">
                  <c:v>8715.59375</c:v>
                </c:pt>
                <c:pt idx="1646">
                  <c:v>11298.359375</c:v>
                </c:pt>
                <c:pt idx="1647">
                  <c:v>12713.5625</c:v>
                </c:pt>
                <c:pt idx="1648">
                  <c:v>11194.5546875</c:v>
                </c:pt>
                <c:pt idx="1649">
                  <c:v>12747.1796875</c:v>
                </c:pt>
                <c:pt idx="1650">
                  <c:v>11265.0078125</c:v>
                </c:pt>
                <c:pt idx="1651">
                  <c:v>11172.6640625</c:v>
                </c:pt>
                <c:pt idx="1652">
                  <c:v>12481.1171875</c:v>
                </c:pt>
                <c:pt idx="1653">
                  <c:v>12678.8359375</c:v>
                </c:pt>
                <c:pt idx="1654">
                  <c:v>11734.6171875</c:v>
                </c:pt>
                <c:pt idx="1655">
                  <c:v>10511.0078125</c:v>
                </c:pt>
                <c:pt idx="1656">
                  <c:v>9002.9296875</c:v>
                </c:pt>
                <c:pt idx="1657">
                  <c:v>9529.7109375</c:v>
                </c:pt>
                <c:pt idx="1658">
                  <c:v>10707.828125</c:v>
                </c:pt>
                <c:pt idx="1659">
                  <c:v>10179.40625</c:v>
                </c:pt>
                <c:pt idx="1660">
                  <c:v>8722.828125</c:v>
                </c:pt>
                <c:pt idx="1661">
                  <c:v>8326.609375</c:v>
                </c:pt>
                <c:pt idx="1662">
                  <c:v>9216.078125</c:v>
                </c:pt>
                <c:pt idx="1663">
                  <c:v>12158.7890625</c:v>
                </c:pt>
                <c:pt idx="1664">
                  <c:v>11729.8046875</c:v>
                </c:pt>
                <c:pt idx="1665">
                  <c:v>8948.1796875</c:v>
                </c:pt>
                <c:pt idx="1666">
                  <c:v>8974.25</c:v>
                </c:pt>
                <c:pt idx="1667">
                  <c:v>9136.03515625</c:v>
                </c:pt>
                <c:pt idx="1668">
                  <c:v>4115.734375</c:v>
                </c:pt>
                <c:pt idx="1669">
                  <c:v>4508.4765625</c:v>
                </c:pt>
                <c:pt idx="1670">
                  <c:v>7965.2109375</c:v>
                </c:pt>
                <c:pt idx="1671">
                  <c:v>8075.2578125</c:v>
                </c:pt>
                <c:pt idx="1672">
                  <c:v>7506.03125</c:v>
                </c:pt>
                <c:pt idx="1673">
                  <c:v>7604.828125</c:v>
                </c:pt>
                <c:pt idx="1674">
                  <c:v>9023.75</c:v>
                </c:pt>
                <c:pt idx="1675">
                  <c:v>8694.9375</c:v>
                </c:pt>
                <c:pt idx="1676">
                  <c:v>9175.2734375</c:v>
                </c:pt>
                <c:pt idx="1677">
                  <c:v>8811.4453125</c:v>
                </c:pt>
                <c:pt idx="1678">
                  <c:v>7893.359375</c:v>
                </c:pt>
                <c:pt idx="1679">
                  <c:v>8570.765625</c:v>
                </c:pt>
                <c:pt idx="1680">
                  <c:v>7557.015625</c:v>
                </c:pt>
                <c:pt idx="1681">
                  <c:v>7749.9765625</c:v>
                </c:pt>
                <c:pt idx="1682">
                  <c:v>6634.6640625</c:v>
                </c:pt>
                <c:pt idx="1683">
                  <c:v>3602.609375</c:v>
                </c:pt>
                <c:pt idx="1684">
                  <c:v>5303.7265625</c:v>
                </c:pt>
                <c:pt idx="1685">
                  <c:v>7163.7578125</c:v>
                </c:pt>
                <c:pt idx="1686">
                  <c:v>7065.890625</c:v>
                </c:pt>
                <c:pt idx="1687">
                  <c:v>7618.21875</c:v>
                </c:pt>
                <c:pt idx="1688">
                  <c:v>6578</c:v>
                </c:pt>
                <c:pt idx="1689">
                  <c:v>7817.4453125</c:v>
                </c:pt>
                <c:pt idx="1690">
                  <c:v>3698.796875</c:v>
                </c:pt>
                <c:pt idx="1691">
                  <c:v>2734.796875</c:v>
                </c:pt>
                <c:pt idx="1692">
                  <c:v>5892.7734375</c:v>
                </c:pt>
                <c:pt idx="1693">
                  <c:v>7060.0859375</c:v>
                </c:pt>
                <c:pt idx="1694">
                  <c:v>7224.9140625</c:v>
                </c:pt>
                <c:pt idx="1695">
                  <c:v>9060.9140625</c:v>
                </c:pt>
                <c:pt idx="1696">
                  <c:v>7168.671875</c:v>
                </c:pt>
                <c:pt idx="1697">
                  <c:v>7687.9765625</c:v>
                </c:pt>
                <c:pt idx="1698">
                  <c:v>7513.1953125</c:v>
                </c:pt>
                <c:pt idx="1699">
                  <c:v>7190.859375</c:v>
                </c:pt>
                <c:pt idx="1700">
                  <c:v>7881.7890625</c:v>
                </c:pt>
                <c:pt idx="1701">
                  <c:v>9040.796875</c:v>
                </c:pt>
                <c:pt idx="1702">
                  <c:v>7777.375</c:v>
                </c:pt>
                <c:pt idx="1703">
                  <c:v>6434.734375</c:v>
                </c:pt>
                <c:pt idx="1704">
                  <c:v>6927.78125</c:v>
                </c:pt>
                <c:pt idx="1705">
                  <c:v>8629.78125</c:v>
                </c:pt>
                <c:pt idx="1706">
                  <c:v>9061.5</c:v>
                </c:pt>
                <c:pt idx="1707">
                  <c:v>9018.328125</c:v>
                </c:pt>
                <c:pt idx="1708">
                  <c:v>8714.8984375</c:v>
                </c:pt>
                <c:pt idx="1709">
                  <c:v>9071.8984375</c:v>
                </c:pt>
                <c:pt idx="1710">
                  <c:v>11557.6484375</c:v>
                </c:pt>
                <c:pt idx="1711">
                  <c:v>11796.53125</c:v>
                </c:pt>
                <c:pt idx="1712">
                  <c:v>9180.75</c:v>
                </c:pt>
                <c:pt idx="1713">
                  <c:v>8969.125</c:v>
                </c:pt>
                <c:pt idx="1714">
                  <c:v>9120.375</c:v>
                </c:pt>
                <c:pt idx="1715">
                  <c:v>11535.578125</c:v>
                </c:pt>
                <c:pt idx="1716">
                  <c:v>10656.9765625</c:v>
                </c:pt>
                <c:pt idx="1717">
                  <c:v>10706.9375</c:v>
                </c:pt>
                <c:pt idx="1718">
                  <c:v>9074.359375</c:v>
                </c:pt>
                <c:pt idx="1719">
                  <c:v>9335.875</c:v>
                </c:pt>
                <c:pt idx="1720">
                  <c:v>10174.6953125</c:v>
                </c:pt>
                <c:pt idx="1721">
                  <c:v>11590.3671875</c:v>
                </c:pt>
                <c:pt idx="1722">
                  <c:v>9941.2890625</c:v>
                </c:pt>
                <c:pt idx="1723">
                  <c:v>10525.21875</c:v>
                </c:pt>
                <c:pt idx="1724">
                  <c:v>11065.68359375</c:v>
                </c:pt>
                <c:pt idx="1725">
                  <c:v>6812.53125</c:v>
                </c:pt>
                <c:pt idx="1726">
                  <c:v>6881.1328125</c:v>
                </c:pt>
                <c:pt idx="1727">
                  <c:v>7600.984375</c:v>
                </c:pt>
                <c:pt idx="1728">
                  <c:v>10691.421875</c:v>
                </c:pt>
                <c:pt idx="1729">
                  <c:v>10661.140625</c:v>
                </c:pt>
                <c:pt idx="1730">
                  <c:v>10435.5546875</c:v>
                </c:pt>
                <c:pt idx="1731">
                  <c:v>11507.5625</c:v>
                </c:pt>
                <c:pt idx="1732">
                  <c:v>11381.078125</c:v>
                </c:pt>
                <c:pt idx="1733">
                  <c:v>10546.4140625</c:v>
                </c:pt>
                <c:pt idx="1734">
                  <c:v>10278.6484375</c:v>
                </c:pt>
                <c:pt idx="1735">
                  <c:v>11239.875</c:v>
                </c:pt>
                <c:pt idx="1736">
                  <c:v>11259.1015625</c:v>
                </c:pt>
                <c:pt idx="1737">
                  <c:v>10701.640625</c:v>
                </c:pt>
                <c:pt idx="1738">
                  <c:v>11104.140625</c:v>
                </c:pt>
                <c:pt idx="1739">
                  <c:v>10766.6171875</c:v>
                </c:pt>
                <c:pt idx="1740">
                  <c:v>3918.0546875</c:v>
                </c:pt>
                <c:pt idx="1741">
                  <c:v>5920.2890625</c:v>
                </c:pt>
                <c:pt idx="1742">
                  <c:v>6640.390625</c:v>
                </c:pt>
                <c:pt idx="1743">
                  <c:v>2247.5078125</c:v>
                </c:pt>
                <c:pt idx="1744">
                  <c:v>2527.015625</c:v>
                </c:pt>
                <c:pt idx="1745">
                  <c:v>3823.546875</c:v>
                </c:pt>
                <c:pt idx="1746">
                  <c:v>7280.4375</c:v>
                </c:pt>
                <c:pt idx="1747">
                  <c:v>4663.09375</c:v>
                </c:pt>
                <c:pt idx="1748">
                  <c:v>7315.125</c:v>
                </c:pt>
                <c:pt idx="1749">
                  <c:v>7059.9765625</c:v>
                </c:pt>
                <c:pt idx="1750">
                  <c:v>7409.4453125</c:v>
                </c:pt>
                <c:pt idx="1751">
                  <c:v>6093.8046875</c:v>
                </c:pt>
                <c:pt idx="1752">
                  <c:v>6451.078125</c:v>
                </c:pt>
                <c:pt idx="1753">
                  <c:v>6630.6328125</c:v>
                </c:pt>
                <c:pt idx="1754">
                  <c:v>7674.7734375</c:v>
                </c:pt>
                <c:pt idx="1755">
                  <c:v>8411.578125</c:v>
                </c:pt>
                <c:pt idx="1756">
                  <c:v>7009.2109375</c:v>
                </c:pt>
                <c:pt idx="1757">
                  <c:v>6831.625</c:v>
                </c:pt>
                <c:pt idx="1758">
                  <c:v>9419.6484375</c:v>
                </c:pt>
                <c:pt idx="1759">
                  <c:v>11129.9921875</c:v>
                </c:pt>
                <c:pt idx="1760">
                  <c:v>10963.25</c:v>
                </c:pt>
                <c:pt idx="1761">
                  <c:v>10199.4453125</c:v>
                </c:pt>
                <c:pt idx="1762">
                  <c:v>9161.8125</c:v>
                </c:pt>
                <c:pt idx="1763">
                  <c:v>9999.9765625</c:v>
                </c:pt>
                <c:pt idx="1764">
                  <c:v>10306.671875</c:v>
                </c:pt>
                <c:pt idx="1765">
                  <c:v>10289.6171875</c:v>
                </c:pt>
                <c:pt idx="1766">
                  <c:v>9892.2265625</c:v>
                </c:pt>
                <c:pt idx="1767">
                  <c:v>10411.5078125</c:v>
                </c:pt>
                <c:pt idx="1768">
                  <c:v>9306.609375</c:v>
                </c:pt>
                <c:pt idx="1769">
                  <c:v>10157.7890625</c:v>
                </c:pt>
                <c:pt idx="1770">
                  <c:v>11242.578125</c:v>
                </c:pt>
                <c:pt idx="1771">
                  <c:v>10632.56640625</c:v>
                </c:pt>
                <c:pt idx="1772">
                  <c:v>10907.328125</c:v>
                </c:pt>
                <c:pt idx="1773">
                  <c:v>10092.9765625</c:v>
                </c:pt>
                <c:pt idx="1774">
                  <c:v>9971.921875</c:v>
                </c:pt>
                <c:pt idx="1775">
                  <c:v>6781.265625</c:v>
                </c:pt>
                <c:pt idx="1776">
                  <c:v>6267.1015625</c:v>
                </c:pt>
                <c:pt idx="1777">
                  <c:v>6941.03125</c:v>
                </c:pt>
                <c:pt idx="1778">
                  <c:v>7534.3203125</c:v>
                </c:pt>
                <c:pt idx="1779">
                  <c:v>3820.984375</c:v>
                </c:pt>
                <c:pt idx="1780">
                  <c:v>4937.25</c:v>
                </c:pt>
                <c:pt idx="1781">
                  <c:v>6102.953125</c:v>
                </c:pt>
                <c:pt idx="1782">
                  <c:v>10687.171875</c:v>
                </c:pt>
                <c:pt idx="1783">
                  <c:v>10790.296875</c:v>
                </c:pt>
                <c:pt idx="1784">
                  <c:v>9996.3125</c:v>
                </c:pt>
                <c:pt idx="1785">
                  <c:v>10664.125</c:v>
                </c:pt>
                <c:pt idx="1786">
                  <c:v>10420.09765625</c:v>
                </c:pt>
                <c:pt idx="1787">
                  <c:v>10896.06640625</c:v>
                </c:pt>
                <c:pt idx="1788">
                  <c:v>10323.2890625</c:v>
                </c:pt>
                <c:pt idx="1789">
                  <c:v>10728.0859375</c:v>
                </c:pt>
                <c:pt idx="1790">
                  <c:v>9028.34375</c:v>
                </c:pt>
                <c:pt idx="1791">
                  <c:v>9691.625</c:v>
                </c:pt>
                <c:pt idx="1792">
                  <c:v>10421.3828125</c:v>
                </c:pt>
                <c:pt idx="1793">
                  <c:v>10462.765625</c:v>
                </c:pt>
                <c:pt idx="1794">
                  <c:v>6925.6015625</c:v>
                </c:pt>
                <c:pt idx="1795">
                  <c:v>10181.8828125</c:v>
                </c:pt>
                <c:pt idx="1796">
                  <c:v>9228.3359375</c:v>
                </c:pt>
                <c:pt idx="1797">
                  <c:v>9276.2890625</c:v>
                </c:pt>
                <c:pt idx="1798">
                  <c:v>10821.953125</c:v>
                </c:pt>
                <c:pt idx="1799">
                  <c:v>10568</c:v>
                </c:pt>
                <c:pt idx="1800">
                  <c:v>11802.328125</c:v>
                </c:pt>
                <c:pt idx="1801">
                  <c:v>12022.375</c:v>
                </c:pt>
                <c:pt idx="1802">
                  <c:v>11276.83203125</c:v>
                </c:pt>
                <c:pt idx="1803">
                  <c:v>11038.74609375</c:v>
                </c:pt>
                <c:pt idx="1804">
                  <c:v>11269.19140625</c:v>
                </c:pt>
                <c:pt idx="1805">
                  <c:v>12144.203125</c:v>
                </c:pt>
                <c:pt idx="1806">
                  <c:v>10893.66796875</c:v>
                </c:pt>
                <c:pt idx="1807">
                  <c:v>11274.10546875</c:v>
                </c:pt>
                <c:pt idx="1808">
                  <c:v>12055.8984375</c:v>
                </c:pt>
                <c:pt idx="1809">
                  <c:v>10874.265625</c:v>
                </c:pt>
                <c:pt idx="1810">
                  <c:v>11368.7578125</c:v>
                </c:pt>
                <c:pt idx="1811">
                  <c:v>9968.3828125</c:v>
                </c:pt>
                <c:pt idx="1812">
                  <c:v>10276.5</c:v>
                </c:pt>
                <c:pt idx="1813">
                  <c:v>8087.1328125</c:v>
                </c:pt>
                <c:pt idx="1814">
                  <c:v>8937.34375</c:v>
                </c:pt>
                <c:pt idx="1815">
                  <c:v>9179.015625</c:v>
                </c:pt>
                <c:pt idx="1816">
                  <c:v>9239.3203125</c:v>
                </c:pt>
                <c:pt idx="1817">
                  <c:v>7290.6328125</c:v>
                </c:pt>
                <c:pt idx="1818">
                  <c:v>7708.65625</c:v>
                </c:pt>
                <c:pt idx="1819">
                  <c:v>7719.984375</c:v>
                </c:pt>
                <c:pt idx="1820">
                  <c:v>9160.8515625</c:v>
                </c:pt>
                <c:pt idx="1821">
                  <c:v>9112.9140625</c:v>
                </c:pt>
                <c:pt idx="1822">
                  <c:v>8997.046875</c:v>
                </c:pt>
                <c:pt idx="1823">
                  <c:v>8062.1953125</c:v>
                </c:pt>
                <c:pt idx="1824">
                  <c:v>7768.0234375</c:v>
                </c:pt>
                <c:pt idx="1825">
                  <c:v>8915.078125</c:v>
                </c:pt>
                <c:pt idx="1826">
                  <c:v>8627.0078125</c:v>
                </c:pt>
                <c:pt idx="1827">
                  <c:v>6637.734375</c:v>
                </c:pt>
                <c:pt idx="1828">
                  <c:v>6976.5703125</c:v>
                </c:pt>
                <c:pt idx="1829">
                  <c:v>7037.9296875</c:v>
                </c:pt>
                <c:pt idx="1830">
                  <c:v>5507.2890625</c:v>
                </c:pt>
                <c:pt idx="1831">
                  <c:v>4667.5078125</c:v>
                </c:pt>
                <c:pt idx="1832">
                  <c:v>2984.2421875</c:v>
                </c:pt>
                <c:pt idx="1833">
                  <c:v>3463.9140625</c:v>
                </c:pt>
                <c:pt idx="1834">
                  <c:v>3793.4453125</c:v>
                </c:pt>
                <c:pt idx="1835">
                  <c:v>2609.3984375</c:v>
                </c:pt>
                <c:pt idx="1836">
                  <c:v>2455.96875</c:v>
                </c:pt>
                <c:pt idx="1837">
                  <c:v>2478.0234375</c:v>
                </c:pt>
                <c:pt idx="1838">
                  <c:v>5370.7734375</c:v>
                </c:pt>
                <c:pt idx="1839">
                  <c:v>1552.03125</c:v>
                </c:pt>
                <c:pt idx="1840">
                  <c:v>2130.0703125</c:v>
                </c:pt>
                <c:pt idx="1841">
                  <c:v>2588.890625</c:v>
                </c:pt>
                <c:pt idx="1842">
                  <c:v>5812.515625</c:v>
                </c:pt>
                <c:pt idx="1843">
                  <c:v>3526.3359375</c:v>
                </c:pt>
                <c:pt idx="1844">
                  <c:v>4951.5390625</c:v>
                </c:pt>
                <c:pt idx="1845">
                  <c:v>14610.1953125</c:v>
                </c:pt>
                <c:pt idx="1846">
                  <c:v>12317.1328125</c:v>
                </c:pt>
                <c:pt idx="1847">
                  <c:v>11439.34375</c:v>
                </c:pt>
                <c:pt idx="1848">
                  <c:v>12203.703125</c:v>
                </c:pt>
                <c:pt idx="1849">
                  <c:v>14417.3046875</c:v>
                </c:pt>
                <c:pt idx="1850">
                  <c:v>12680.3359375</c:v>
                </c:pt>
                <c:pt idx="1851">
                  <c:v>12120.109375</c:v>
                </c:pt>
                <c:pt idx="1852">
                  <c:v>14332.59375</c:v>
                </c:pt>
                <c:pt idx="1853">
                  <c:v>12875.046875</c:v>
                </c:pt>
                <c:pt idx="1854">
                  <c:v>12427.109375</c:v>
                </c:pt>
                <c:pt idx="1855">
                  <c:v>12873.984375</c:v>
                </c:pt>
                <c:pt idx="1856">
                  <c:v>13206.9296875</c:v>
                </c:pt>
                <c:pt idx="1857">
                  <c:v>14073.90625</c:v>
                </c:pt>
                <c:pt idx="1858">
                  <c:v>14480.7734375</c:v>
                </c:pt>
                <c:pt idx="1859">
                  <c:v>14489.125</c:v>
                </c:pt>
                <c:pt idx="1860">
                  <c:v>8522.0546875</c:v>
                </c:pt>
                <c:pt idx="1861">
                  <c:v>7705.2890625</c:v>
                </c:pt>
                <c:pt idx="1862">
                  <c:v>7401.64453125</c:v>
                </c:pt>
                <c:pt idx="1863">
                  <c:v>7997.42578125</c:v>
                </c:pt>
                <c:pt idx="1864">
                  <c:v>6328.03515625</c:v>
                </c:pt>
                <c:pt idx="1865">
                  <c:v>5481.6015625</c:v>
                </c:pt>
                <c:pt idx="1866">
                  <c:v>6758.296875</c:v>
                </c:pt>
                <c:pt idx="1867">
                  <c:v>8795.171875</c:v>
                </c:pt>
                <c:pt idx="1868">
                  <c:v>8968.2890625</c:v>
                </c:pt>
                <c:pt idx="1869">
                  <c:v>8940.9453125</c:v>
                </c:pt>
                <c:pt idx="1870">
                  <c:v>7970.30859375</c:v>
                </c:pt>
                <c:pt idx="1871">
                  <c:v>8384.0078125</c:v>
                </c:pt>
                <c:pt idx="1872">
                  <c:v>7684.2578125</c:v>
                </c:pt>
                <c:pt idx="1873">
                  <c:v>8537.3671875</c:v>
                </c:pt>
                <c:pt idx="1874">
                  <c:v>8651.390625</c:v>
                </c:pt>
                <c:pt idx="1875">
                  <c:v>9676.578125</c:v>
                </c:pt>
                <c:pt idx="1876">
                  <c:v>8383.3046875</c:v>
                </c:pt>
                <c:pt idx="1877">
                  <c:v>8856.7109375</c:v>
                </c:pt>
                <c:pt idx="1878">
                  <c:v>9672.4296875</c:v>
                </c:pt>
                <c:pt idx="1879">
                  <c:v>10160.75</c:v>
                </c:pt>
                <c:pt idx="1880">
                  <c:v>10320.8828125</c:v>
                </c:pt>
                <c:pt idx="1881">
                  <c:v>9227.4921875</c:v>
                </c:pt>
                <c:pt idx="1882">
                  <c:v>9322.3984375</c:v>
                </c:pt>
                <c:pt idx="1883">
                  <c:v>10247.8203125</c:v>
                </c:pt>
                <c:pt idx="1884">
                  <c:v>9505.0390625</c:v>
                </c:pt>
                <c:pt idx="1885">
                  <c:v>9791.671875</c:v>
                </c:pt>
                <c:pt idx="1886">
                  <c:v>9381.66796875</c:v>
                </c:pt>
                <c:pt idx="1887">
                  <c:v>10319.59375</c:v>
                </c:pt>
                <c:pt idx="1888">
                  <c:v>9854.5078125</c:v>
                </c:pt>
                <c:pt idx="1889">
                  <c:v>9610.4609375</c:v>
                </c:pt>
                <c:pt idx="1890">
                  <c:v>10334.484375</c:v>
                </c:pt>
                <c:pt idx="1891">
                  <c:v>10474.19921875</c:v>
                </c:pt>
                <c:pt idx="1892">
                  <c:v>9337.92578125</c:v>
                </c:pt>
                <c:pt idx="1893">
                  <c:v>7922.14453125</c:v>
                </c:pt>
                <c:pt idx="1894">
                  <c:v>7378.1328125</c:v>
                </c:pt>
                <c:pt idx="1895">
                  <c:v>8090.453125</c:v>
                </c:pt>
                <c:pt idx="1896">
                  <c:v>11378.921875</c:v>
                </c:pt>
                <c:pt idx="1897">
                  <c:v>10223.7890625</c:v>
                </c:pt>
                <c:pt idx="1898">
                  <c:v>8448.390625</c:v>
                </c:pt>
                <c:pt idx="1899">
                  <c:v>9709.390625</c:v>
                </c:pt>
                <c:pt idx="1900">
                  <c:v>11039.98046875</c:v>
                </c:pt>
                <c:pt idx="1901">
                  <c:v>11126.703125</c:v>
                </c:pt>
                <c:pt idx="1902">
                  <c:v>9546.015625</c:v>
                </c:pt>
                <c:pt idx="1903">
                  <c:v>9208.03125</c:v>
                </c:pt>
                <c:pt idx="1904">
                  <c:v>9881.1484375</c:v>
                </c:pt>
                <c:pt idx="1905">
                  <c:v>11013.8984375</c:v>
                </c:pt>
                <c:pt idx="1906">
                  <c:v>9799.90234375</c:v>
                </c:pt>
                <c:pt idx="1907">
                  <c:v>10878.07421875</c:v>
                </c:pt>
                <c:pt idx="1908">
                  <c:v>11967.515625</c:v>
                </c:pt>
                <c:pt idx="1909">
                  <c:v>12390.6328125</c:v>
                </c:pt>
                <c:pt idx="1910">
                  <c:v>12525.5390625</c:v>
                </c:pt>
                <c:pt idx="1911">
                  <c:v>10017.3984375</c:v>
                </c:pt>
                <c:pt idx="1912">
                  <c:v>8160.9609375</c:v>
                </c:pt>
                <c:pt idx="1913">
                  <c:v>9773.3203125</c:v>
                </c:pt>
                <c:pt idx="1914">
                  <c:v>11151.1796875</c:v>
                </c:pt>
                <c:pt idx="1915">
                  <c:v>12205.6015625</c:v>
                </c:pt>
                <c:pt idx="1916">
                  <c:v>10077.3046875</c:v>
                </c:pt>
                <c:pt idx="1917">
                  <c:v>12298.0625</c:v>
                </c:pt>
                <c:pt idx="1918">
                  <c:v>10587.8125</c:v>
                </c:pt>
                <c:pt idx="1919">
                  <c:v>12479.890625</c:v>
                </c:pt>
                <c:pt idx="1920">
                  <c:v>11164.96875</c:v>
                </c:pt>
                <c:pt idx="1921">
                  <c:v>11309.5703125</c:v>
                </c:pt>
                <c:pt idx="1922">
                  <c:v>11901.6640625</c:v>
                </c:pt>
                <c:pt idx="1923">
                  <c:v>12534.828125</c:v>
                </c:pt>
                <c:pt idx="1924">
                  <c:v>11750.890625</c:v>
                </c:pt>
                <c:pt idx="1925">
                  <c:v>12524.703125</c:v>
                </c:pt>
                <c:pt idx="1926">
                  <c:v>10417.0078125</c:v>
                </c:pt>
                <c:pt idx="1927">
                  <c:v>9822.96875</c:v>
                </c:pt>
                <c:pt idx="1928">
                  <c:v>9056.984375</c:v>
                </c:pt>
                <c:pt idx="1929">
                  <c:v>11732.1796875</c:v>
                </c:pt>
                <c:pt idx="1930">
                  <c:v>12290.12890625</c:v>
                </c:pt>
                <c:pt idx="1931">
                  <c:v>11398.1875</c:v>
                </c:pt>
                <c:pt idx="1932">
                  <c:v>10675.65234375</c:v>
                </c:pt>
                <c:pt idx="1933">
                  <c:v>12414.421875</c:v>
                </c:pt>
                <c:pt idx="1934">
                  <c:v>11875.25</c:v>
                </c:pt>
                <c:pt idx="1935">
                  <c:v>5305.75</c:v>
                </c:pt>
                <c:pt idx="1936">
                  <c:v>7316.375</c:v>
                </c:pt>
                <c:pt idx="1937">
                  <c:v>7393.0625</c:v>
                </c:pt>
                <c:pt idx="1938">
                  <c:v>7966.4609375</c:v>
                </c:pt>
                <c:pt idx="1939">
                  <c:v>6319.453125</c:v>
                </c:pt>
                <c:pt idx="1940">
                  <c:v>6030.8671875</c:v>
                </c:pt>
                <c:pt idx="1941">
                  <c:v>7274.921875</c:v>
                </c:pt>
                <c:pt idx="1942">
                  <c:v>7345.890625</c:v>
                </c:pt>
                <c:pt idx="1943">
                  <c:v>5813.3046875</c:v>
                </c:pt>
                <c:pt idx="1944">
                  <c:v>5225.953125</c:v>
                </c:pt>
                <c:pt idx="1945">
                  <c:v>5840.1796875</c:v>
                </c:pt>
                <c:pt idx="1946">
                  <c:v>6612.1015625</c:v>
                </c:pt>
                <c:pt idx="1947">
                  <c:v>7431.5625</c:v>
                </c:pt>
                <c:pt idx="1948">
                  <c:v>7803.890625</c:v>
                </c:pt>
                <c:pt idx="1949">
                  <c:v>8042.3828125</c:v>
                </c:pt>
                <c:pt idx="1950">
                  <c:v>6546.4140625</c:v>
                </c:pt>
                <c:pt idx="1951">
                  <c:v>6180.65234375</c:v>
                </c:pt>
                <c:pt idx="1952">
                  <c:v>6598.41796875</c:v>
                </c:pt>
                <c:pt idx="1953">
                  <c:v>6655.9921875</c:v>
                </c:pt>
                <c:pt idx="1954">
                  <c:v>4861.5078125</c:v>
                </c:pt>
                <c:pt idx="1955">
                  <c:v>4216.296875</c:v>
                </c:pt>
                <c:pt idx="1956">
                  <c:v>4331.9140625</c:v>
                </c:pt>
                <c:pt idx="1957">
                  <c:v>6184.23046875</c:v>
                </c:pt>
                <c:pt idx="1958">
                  <c:v>7188.15625</c:v>
                </c:pt>
                <c:pt idx="1959">
                  <c:v>7386.5625</c:v>
                </c:pt>
                <c:pt idx="1960">
                  <c:v>7529.546875</c:v>
                </c:pt>
                <c:pt idx="1961">
                  <c:v>6848.8203125</c:v>
                </c:pt>
                <c:pt idx="1962">
                  <c:v>7403.5078125</c:v>
                </c:pt>
                <c:pt idx="1963">
                  <c:v>6813.953125</c:v>
                </c:pt>
                <c:pt idx="1964">
                  <c:v>6530.6484375</c:v>
                </c:pt>
                <c:pt idx="1965">
                  <c:v>10739.2890625</c:v>
                </c:pt>
                <c:pt idx="1966">
                  <c:v>10389.4140625</c:v>
                </c:pt>
                <c:pt idx="1967">
                  <c:v>9082.1875</c:v>
                </c:pt>
                <c:pt idx="1968">
                  <c:v>8423.29296875</c:v>
                </c:pt>
                <c:pt idx="1969">
                  <c:v>9654.94140625</c:v>
                </c:pt>
                <c:pt idx="1970">
                  <c:v>9478.484375</c:v>
                </c:pt>
                <c:pt idx="1971">
                  <c:v>8834.875</c:v>
                </c:pt>
                <c:pt idx="1972">
                  <c:v>9174.8828125</c:v>
                </c:pt>
                <c:pt idx="1973">
                  <c:v>10656.4296875</c:v>
                </c:pt>
                <c:pt idx="1974">
                  <c:v>10797.46875</c:v>
                </c:pt>
                <c:pt idx="1975">
                  <c:v>10758.7890625</c:v>
                </c:pt>
                <c:pt idx="1976">
                  <c:v>10158.7421875</c:v>
                </c:pt>
                <c:pt idx="1977">
                  <c:v>10513.0859375</c:v>
                </c:pt>
                <c:pt idx="1978">
                  <c:v>10777.890625</c:v>
                </c:pt>
                <c:pt idx="1979">
                  <c:v>9587.6796875</c:v>
                </c:pt>
                <c:pt idx="1980">
                  <c:v>7330.015625</c:v>
                </c:pt>
                <c:pt idx="1981">
                  <c:v>7479.83984375</c:v>
                </c:pt>
                <c:pt idx="1982">
                  <c:v>7504.4453125</c:v>
                </c:pt>
                <c:pt idx="1983">
                  <c:v>5994.7890625</c:v>
                </c:pt>
                <c:pt idx="1984">
                  <c:v>5853.21875</c:v>
                </c:pt>
                <c:pt idx="1985">
                  <c:v>6400.46484375</c:v>
                </c:pt>
                <c:pt idx="1986">
                  <c:v>7812.0390625</c:v>
                </c:pt>
                <c:pt idx="1987">
                  <c:v>6607.1328125</c:v>
                </c:pt>
                <c:pt idx="1988">
                  <c:v>6605.3515625</c:v>
                </c:pt>
                <c:pt idx="1989">
                  <c:v>8712.1875</c:v>
                </c:pt>
                <c:pt idx="1990">
                  <c:v>8730.04296875</c:v>
                </c:pt>
                <c:pt idx="1991">
                  <c:v>7244.453125</c:v>
                </c:pt>
                <c:pt idx="1992">
                  <c:v>6446.109375</c:v>
                </c:pt>
                <c:pt idx="1993">
                  <c:v>5771.0390625</c:v>
                </c:pt>
                <c:pt idx="1994">
                  <c:v>6795.40625</c:v>
                </c:pt>
                <c:pt idx="1995">
                  <c:v>13038.26953125</c:v>
                </c:pt>
                <c:pt idx="1996">
                  <c:v>11725.625</c:v>
                </c:pt>
                <c:pt idx="1997">
                  <c:v>10713.96875</c:v>
                </c:pt>
                <c:pt idx="1998">
                  <c:v>12056.328125</c:v>
                </c:pt>
                <c:pt idx="1999">
                  <c:v>12421.59765625</c:v>
                </c:pt>
                <c:pt idx="2000">
                  <c:v>10602.5234375</c:v>
                </c:pt>
                <c:pt idx="2001">
                  <c:v>10336.2265625</c:v>
                </c:pt>
                <c:pt idx="2002">
                  <c:v>10653.23828125</c:v>
                </c:pt>
                <c:pt idx="2003">
                  <c:v>12454.78125</c:v>
                </c:pt>
                <c:pt idx="2004">
                  <c:v>12955.640625</c:v>
                </c:pt>
                <c:pt idx="2005">
                  <c:v>12410.8046875</c:v>
                </c:pt>
                <c:pt idx="2006">
                  <c:v>11443.1875</c:v>
                </c:pt>
                <c:pt idx="2007">
                  <c:v>10371.1171875</c:v>
                </c:pt>
                <c:pt idx="2008">
                  <c:v>11269.44140625</c:v>
                </c:pt>
                <c:pt idx="2009">
                  <c:v>12988.1796875</c:v>
                </c:pt>
                <c:pt idx="2010">
                  <c:v>9582.25</c:v>
                </c:pt>
                <c:pt idx="2011">
                  <c:v>9776.671875</c:v>
                </c:pt>
                <c:pt idx="2012">
                  <c:v>10004.546875</c:v>
                </c:pt>
                <c:pt idx="2013">
                  <c:v>9923.21875</c:v>
                </c:pt>
                <c:pt idx="2014">
                  <c:v>8517.75</c:v>
                </c:pt>
                <c:pt idx="2015">
                  <c:v>9080.6328125</c:v>
                </c:pt>
                <c:pt idx="2016">
                  <c:v>10147.75</c:v>
                </c:pt>
                <c:pt idx="2017">
                  <c:v>10116.84375</c:v>
                </c:pt>
                <c:pt idx="2018">
                  <c:v>9738.2578125</c:v>
                </c:pt>
                <c:pt idx="2019">
                  <c:v>9705.9453125</c:v>
                </c:pt>
                <c:pt idx="2020">
                  <c:v>5486.9140625</c:v>
                </c:pt>
                <c:pt idx="2021">
                  <c:v>7828.265625</c:v>
                </c:pt>
                <c:pt idx="2022">
                  <c:v>9350.9921875</c:v>
                </c:pt>
                <c:pt idx="2023">
                  <c:v>10535.2578125</c:v>
                </c:pt>
                <c:pt idx="2024">
                  <c:v>10081.09375</c:v>
                </c:pt>
                <c:pt idx="2025">
                  <c:v>10871.2421875</c:v>
                </c:pt>
                <c:pt idx="2026">
                  <c:v>9736.19921875</c:v>
                </c:pt>
                <c:pt idx="2027">
                  <c:v>10556.55859375</c:v>
                </c:pt>
                <c:pt idx="2028">
                  <c:v>12200.2578125</c:v>
                </c:pt>
                <c:pt idx="2029">
                  <c:v>11631.1875</c:v>
                </c:pt>
                <c:pt idx="2030">
                  <c:v>11017.5</c:v>
                </c:pt>
                <c:pt idx="2031">
                  <c:v>11763.0703125</c:v>
                </c:pt>
                <c:pt idx="2032">
                  <c:v>12609.671875</c:v>
                </c:pt>
                <c:pt idx="2033">
                  <c:v>12612.63671875</c:v>
                </c:pt>
                <c:pt idx="2034">
                  <c:v>11467.3359375</c:v>
                </c:pt>
                <c:pt idx="2035">
                  <c:v>11106.53125</c:v>
                </c:pt>
                <c:pt idx="2036">
                  <c:v>9852.1328125</c:v>
                </c:pt>
                <c:pt idx="2037">
                  <c:v>9564.25</c:v>
                </c:pt>
                <c:pt idx="2038">
                  <c:v>11483.60546875</c:v>
                </c:pt>
                <c:pt idx="2039">
                  <c:v>12410.390625</c:v>
                </c:pt>
                <c:pt idx="2040">
                  <c:v>10443.375</c:v>
                </c:pt>
                <c:pt idx="2041">
                  <c:v>10070.765625</c:v>
                </c:pt>
                <c:pt idx="2042">
                  <c:v>10227.671875</c:v>
                </c:pt>
                <c:pt idx="2043">
                  <c:v>8264.546875</c:v>
                </c:pt>
                <c:pt idx="2044">
                  <c:v>6936.40625</c:v>
                </c:pt>
                <c:pt idx="2045">
                  <c:v>7835.5078125</c:v>
                </c:pt>
                <c:pt idx="2046">
                  <c:v>10326.875</c:v>
                </c:pt>
                <c:pt idx="2047">
                  <c:v>9149.1171875</c:v>
                </c:pt>
                <c:pt idx="2048">
                  <c:v>9289.6015625</c:v>
                </c:pt>
                <c:pt idx="2049">
                  <c:v>10289.328125</c:v>
                </c:pt>
                <c:pt idx="2050">
                  <c:v>9672.6953125</c:v>
                </c:pt>
                <c:pt idx="2051">
                  <c:v>10733.1171875</c:v>
                </c:pt>
                <c:pt idx="2052">
                  <c:v>10755.9140625</c:v>
                </c:pt>
                <c:pt idx="2053">
                  <c:v>10324.796875</c:v>
                </c:pt>
                <c:pt idx="2054">
                  <c:v>10297.5</c:v>
                </c:pt>
                <c:pt idx="2055">
                  <c:v>8456.4375</c:v>
                </c:pt>
                <c:pt idx="2056">
                  <c:v>8162.1875</c:v>
                </c:pt>
                <c:pt idx="2057">
                  <c:v>7593.6484375</c:v>
                </c:pt>
                <c:pt idx="2058">
                  <c:v>7726.109375</c:v>
                </c:pt>
                <c:pt idx="2059">
                  <c:v>7468.6171875</c:v>
                </c:pt>
                <c:pt idx="2060">
                  <c:v>6378.3671875</c:v>
                </c:pt>
                <c:pt idx="2061">
                  <c:v>5278.6640625</c:v>
                </c:pt>
                <c:pt idx="2062">
                  <c:v>4361.78125</c:v>
                </c:pt>
                <c:pt idx="2063">
                  <c:v>7396.203125</c:v>
                </c:pt>
                <c:pt idx="2064">
                  <c:v>5231.015625</c:v>
                </c:pt>
                <c:pt idx="2065">
                  <c:v>7485.2109375</c:v>
                </c:pt>
                <c:pt idx="2066">
                  <c:v>7812.9765625</c:v>
                </c:pt>
                <c:pt idx="2067">
                  <c:v>6685.171875</c:v>
                </c:pt>
                <c:pt idx="2068">
                  <c:v>6087.234375</c:v>
                </c:pt>
                <c:pt idx="2069">
                  <c:v>6035.8984375</c:v>
                </c:pt>
                <c:pt idx="2070">
                  <c:v>15403.9453125</c:v>
                </c:pt>
                <c:pt idx="2071">
                  <c:v>13262.01171875</c:v>
                </c:pt>
                <c:pt idx="2072">
                  <c:v>11452.45703125</c:v>
                </c:pt>
                <c:pt idx="2073">
                  <c:v>12219.7421875</c:v>
                </c:pt>
                <c:pt idx="2074">
                  <c:v>15470.62109375</c:v>
                </c:pt>
                <c:pt idx="2075">
                  <c:v>14599.6796875</c:v>
                </c:pt>
                <c:pt idx="2076">
                  <c:v>15233.875</c:v>
                </c:pt>
                <c:pt idx="2077">
                  <c:v>15122.33203125</c:v>
                </c:pt>
                <c:pt idx="2078">
                  <c:v>13975.1328125</c:v>
                </c:pt>
                <c:pt idx="2079">
                  <c:v>14118.6640625</c:v>
                </c:pt>
                <c:pt idx="2080">
                  <c:v>15922.40234375</c:v>
                </c:pt>
                <c:pt idx="2081">
                  <c:v>14720.16796875</c:v>
                </c:pt>
                <c:pt idx="2082">
                  <c:v>14068.80859375</c:v>
                </c:pt>
                <c:pt idx="2083">
                  <c:v>14338.1171875</c:v>
                </c:pt>
                <c:pt idx="2084">
                  <c:v>15384.5625</c:v>
                </c:pt>
                <c:pt idx="2085">
                  <c:v>13882.28125</c:v>
                </c:pt>
                <c:pt idx="2086">
                  <c:v>12299.3515625</c:v>
                </c:pt>
                <c:pt idx="2087">
                  <c:v>11486.4609375</c:v>
                </c:pt>
                <c:pt idx="2088">
                  <c:v>12517.55859375</c:v>
                </c:pt>
                <c:pt idx="2089">
                  <c:v>11234.5859375</c:v>
                </c:pt>
                <c:pt idx="2090">
                  <c:v>10707.7890625</c:v>
                </c:pt>
                <c:pt idx="2091">
                  <c:v>10324.2734375</c:v>
                </c:pt>
                <c:pt idx="2092">
                  <c:v>13054.53515625</c:v>
                </c:pt>
                <c:pt idx="2093">
                  <c:v>12240.078125</c:v>
                </c:pt>
                <c:pt idx="2094">
                  <c:v>13847.796875</c:v>
                </c:pt>
                <c:pt idx="2095">
                  <c:v>14905.8203125</c:v>
                </c:pt>
                <c:pt idx="2096">
                  <c:v>12446.1171875</c:v>
                </c:pt>
                <c:pt idx="2097">
                  <c:v>13979.7265625</c:v>
                </c:pt>
                <c:pt idx="2098">
                  <c:v>14250.0078125</c:v>
                </c:pt>
                <c:pt idx="2099">
                  <c:v>13826.84765625</c:v>
                </c:pt>
                <c:pt idx="2100">
                  <c:v>8873.765625</c:v>
                </c:pt>
                <c:pt idx="2101">
                  <c:v>8202.5703125</c:v>
                </c:pt>
                <c:pt idx="2102">
                  <c:v>8479.0546875</c:v>
                </c:pt>
                <c:pt idx="2103">
                  <c:v>8406.5234375</c:v>
                </c:pt>
                <c:pt idx="2104">
                  <c:v>8050.359375</c:v>
                </c:pt>
                <c:pt idx="2105">
                  <c:v>7638.828125</c:v>
                </c:pt>
                <c:pt idx="2106">
                  <c:v>8832.8125</c:v>
                </c:pt>
                <c:pt idx="2107">
                  <c:v>8595.875</c:v>
                </c:pt>
                <c:pt idx="2108">
                  <c:v>7352.8359375</c:v>
                </c:pt>
                <c:pt idx="2109">
                  <c:v>9008.9765625</c:v>
                </c:pt>
                <c:pt idx="2110">
                  <c:v>7498.421875</c:v>
                </c:pt>
                <c:pt idx="2111">
                  <c:v>5481.5</c:v>
                </c:pt>
                <c:pt idx="2112">
                  <c:v>7175.4453125</c:v>
                </c:pt>
                <c:pt idx="2113">
                  <c:v>8911.75</c:v>
                </c:pt>
                <c:pt idx="2114">
                  <c:v>8750.2109375</c:v>
                </c:pt>
                <c:pt idx="2115">
                  <c:v>9663.3828125</c:v>
                </c:pt>
                <c:pt idx="2116">
                  <c:v>9946.421875</c:v>
                </c:pt>
                <c:pt idx="2117">
                  <c:v>10122.203125</c:v>
                </c:pt>
                <c:pt idx="2118">
                  <c:v>9678.359375</c:v>
                </c:pt>
                <c:pt idx="2119">
                  <c:v>9949.953125</c:v>
                </c:pt>
                <c:pt idx="2120">
                  <c:v>9729.2578125</c:v>
                </c:pt>
                <c:pt idx="2121">
                  <c:v>9792.4609375</c:v>
                </c:pt>
                <c:pt idx="2122">
                  <c:v>7603.7421875</c:v>
                </c:pt>
                <c:pt idx="2123">
                  <c:v>4865.4375</c:v>
                </c:pt>
                <c:pt idx="2124">
                  <c:v>5309.2734375</c:v>
                </c:pt>
                <c:pt idx="2125">
                  <c:v>5044.96875</c:v>
                </c:pt>
                <c:pt idx="2126">
                  <c:v>7813.3125</c:v>
                </c:pt>
                <c:pt idx="2127">
                  <c:v>6806.3203125</c:v>
                </c:pt>
                <c:pt idx="2128">
                  <c:v>4387.1015625</c:v>
                </c:pt>
                <c:pt idx="2129">
                  <c:v>6365.3203125</c:v>
                </c:pt>
                <c:pt idx="2130">
                  <c:v>7330.578125</c:v>
                </c:pt>
                <c:pt idx="2131">
                  <c:v>6817.0078125</c:v>
                </c:pt>
                <c:pt idx="2132">
                  <c:v>8802.390625</c:v>
                </c:pt>
                <c:pt idx="2133">
                  <c:v>8554.875</c:v>
                </c:pt>
                <c:pt idx="2134">
                  <c:v>8306.09375</c:v>
                </c:pt>
                <c:pt idx="2135">
                  <c:v>8073.34375</c:v>
                </c:pt>
                <c:pt idx="2136">
                  <c:v>4280.4765625</c:v>
                </c:pt>
                <c:pt idx="2137">
                  <c:v>6486.5390625</c:v>
                </c:pt>
                <c:pt idx="2138">
                  <c:v>6047.828125</c:v>
                </c:pt>
                <c:pt idx="2139">
                  <c:v>8021.921875</c:v>
                </c:pt>
                <c:pt idx="2140">
                  <c:v>8509.703125</c:v>
                </c:pt>
                <c:pt idx="2141">
                  <c:v>7004.4140625</c:v>
                </c:pt>
                <c:pt idx="2142">
                  <c:v>5847.6328125</c:v>
                </c:pt>
                <c:pt idx="2143">
                  <c:v>6809.6328125</c:v>
                </c:pt>
                <c:pt idx="2144">
                  <c:v>7384.765625</c:v>
                </c:pt>
                <c:pt idx="2145">
                  <c:v>7342.8828125</c:v>
                </c:pt>
                <c:pt idx="2146">
                  <c:v>7394.56640625</c:v>
                </c:pt>
                <c:pt idx="2147">
                  <c:v>7065.3671875</c:v>
                </c:pt>
                <c:pt idx="2148">
                  <c:v>7318.328125</c:v>
                </c:pt>
                <c:pt idx="2149">
                  <c:v>6531.734375</c:v>
                </c:pt>
                <c:pt idx="2150">
                  <c:v>6841.2109375</c:v>
                </c:pt>
                <c:pt idx="2151">
                  <c:v>7767.578125</c:v>
                </c:pt>
                <c:pt idx="2152">
                  <c:v>6863.3203125</c:v>
                </c:pt>
                <c:pt idx="2153">
                  <c:v>7473.5625</c:v>
                </c:pt>
                <c:pt idx="2154">
                  <c:v>5496.2734375</c:v>
                </c:pt>
                <c:pt idx="2155">
                  <c:v>3681.9609375</c:v>
                </c:pt>
                <c:pt idx="2156">
                  <c:v>5443.1640625</c:v>
                </c:pt>
                <c:pt idx="2157">
                  <c:v>7875.609375</c:v>
                </c:pt>
                <c:pt idx="2158">
                  <c:v>7401.9375</c:v>
                </c:pt>
                <c:pt idx="2159">
                  <c:v>7681.828125</c:v>
                </c:pt>
                <c:pt idx="2160">
                  <c:v>11889.078125</c:v>
                </c:pt>
                <c:pt idx="2161">
                  <c:v>10673.578125</c:v>
                </c:pt>
                <c:pt idx="2162">
                  <c:v>11394.6953125</c:v>
                </c:pt>
                <c:pt idx="2163">
                  <c:v>14103.796875</c:v>
                </c:pt>
                <c:pt idx="2164">
                  <c:v>12402.9296875</c:v>
                </c:pt>
                <c:pt idx="2165">
                  <c:v>12860.71875</c:v>
                </c:pt>
                <c:pt idx="2166">
                  <c:v>12824.59375</c:v>
                </c:pt>
                <c:pt idx="2167">
                  <c:v>12844.1796875</c:v>
                </c:pt>
                <c:pt idx="2168">
                  <c:v>13906.984375</c:v>
                </c:pt>
                <c:pt idx="2169">
                  <c:v>13763.84375</c:v>
                </c:pt>
                <c:pt idx="2170">
                  <c:v>13994.0625</c:v>
                </c:pt>
                <c:pt idx="2171">
                  <c:v>13787.6015625</c:v>
                </c:pt>
                <c:pt idx="2172">
                  <c:v>11751.671875</c:v>
                </c:pt>
                <c:pt idx="2173">
                  <c:v>11108.078125</c:v>
                </c:pt>
                <c:pt idx="2174">
                  <c:v>12088.25</c:v>
                </c:pt>
                <c:pt idx="2175">
                  <c:v>7640.9921875</c:v>
                </c:pt>
                <c:pt idx="2176">
                  <c:v>7259.4296875</c:v>
                </c:pt>
                <c:pt idx="2177">
                  <c:v>6658.421875</c:v>
                </c:pt>
                <c:pt idx="2178">
                  <c:v>5412.953125</c:v>
                </c:pt>
                <c:pt idx="2179">
                  <c:v>7648.9296875</c:v>
                </c:pt>
                <c:pt idx="2180">
                  <c:v>7269.828125</c:v>
                </c:pt>
                <c:pt idx="2181">
                  <c:v>6821.9609375</c:v>
                </c:pt>
                <c:pt idx="2182">
                  <c:v>7528.8828125</c:v>
                </c:pt>
                <c:pt idx="2183">
                  <c:v>6246.453125</c:v>
                </c:pt>
                <c:pt idx="2184">
                  <c:v>6838.2578125</c:v>
                </c:pt>
                <c:pt idx="2185">
                  <c:v>7369.1875</c:v>
                </c:pt>
                <c:pt idx="2186">
                  <c:v>6456.0390625</c:v>
                </c:pt>
                <c:pt idx="2187">
                  <c:v>4261.5078125</c:v>
                </c:pt>
                <c:pt idx="2188">
                  <c:v>7297.2109375</c:v>
                </c:pt>
                <c:pt idx="2189">
                  <c:v>6257.78125</c:v>
                </c:pt>
                <c:pt idx="2190">
                  <c:v>12058.453125</c:v>
                </c:pt>
                <c:pt idx="2191">
                  <c:v>11935.8515625</c:v>
                </c:pt>
                <c:pt idx="2192">
                  <c:v>12566.234375</c:v>
                </c:pt>
                <c:pt idx="2193">
                  <c:v>12017.40625</c:v>
                </c:pt>
                <c:pt idx="2194">
                  <c:v>11601.8359375</c:v>
                </c:pt>
                <c:pt idx="2195">
                  <c:v>10916.3671875</c:v>
                </c:pt>
                <c:pt idx="2196">
                  <c:v>11490.8125</c:v>
                </c:pt>
                <c:pt idx="2197">
                  <c:v>10587.875</c:v>
                </c:pt>
                <c:pt idx="2198">
                  <c:v>10298.0234375</c:v>
                </c:pt>
                <c:pt idx="2199">
                  <c:v>11008.1953125</c:v>
                </c:pt>
                <c:pt idx="2200">
                  <c:v>10409.71875</c:v>
                </c:pt>
                <c:pt idx="2201">
                  <c:v>8118.4609375</c:v>
                </c:pt>
                <c:pt idx="2202">
                  <c:v>9762.8828125</c:v>
                </c:pt>
                <c:pt idx="2203">
                  <c:v>11181.6953125</c:v>
                </c:pt>
                <c:pt idx="2204">
                  <c:v>12127.8046875</c:v>
                </c:pt>
                <c:pt idx="2205">
                  <c:v>10449.4375</c:v>
                </c:pt>
                <c:pt idx="2206">
                  <c:v>9354.5390625</c:v>
                </c:pt>
                <c:pt idx="2207">
                  <c:v>8374.1484375</c:v>
                </c:pt>
                <c:pt idx="2208">
                  <c:v>10102.3046875</c:v>
                </c:pt>
                <c:pt idx="2209">
                  <c:v>7007.3046875</c:v>
                </c:pt>
                <c:pt idx="2210">
                  <c:v>6912.78125</c:v>
                </c:pt>
                <c:pt idx="2211">
                  <c:v>7772.421875</c:v>
                </c:pt>
                <c:pt idx="2212">
                  <c:v>6162.09375</c:v>
                </c:pt>
                <c:pt idx="2213">
                  <c:v>2357.046875</c:v>
                </c:pt>
                <c:pt idx="2214">
                  <c:v>3149.234375</c:v>
                </c:pt>
                <c:pt idx="2215">
                  <c:v>4920.140625</c:v>
                </c:pt>
                <c:pt idx="2216">
                  <c:v>9320.8515625</c:v>
                </c:pt>
                <c:pt idx="2217">
                  <c:v>10872.96875</c:v>
                </c:pt>
                <c:pt idx="2218">
                  <c:v>10248.3125</c:v>
                </c:pt>
                <c:pt idx="2219">
                  <c:v>11291.2890625</c:v>
                </c:pt>
                <c:pt idx="2220">
                  <c:v>11803.5234375</c:v>
                </c:pt>
                <c:pt idx="2221">
                  <c:v>12220.0859375</c:v>
                </c:pt>
                <c:pt idx="2222">
                  <c:v>9931.3515625</c:v>
                </c:pt>
                <c:pt idx="2223">
                  <c:v>9989.89453125</c:v>
                </c:pt>
                <c:pt idx="2224">
                  <c:v>12090.69140625</c:v>
                </c:pt>
                <c:pt idx="2225">
                  <c:v>12100.296875</c:v>
                </c:pt>
                <c:pt idx="2226">
                  <c:v>10091.6171875</c:v>
                </c:pt>
                <c:pt idx="2227">
                  <c:v>10196.6640625</c:v>
                </c:pt>
                <c:pt idx="2228">
                  <c:v>11021.046875</c:v>
                </c:pt>
                <c:pt idx="2229">
                  <c:v>11446.9375</c:v>
                </c:pt>
                <c:pt idx="2230">
                  <c:v>10628.0390625</c:v>
                </c:pt>
                <c:pt idx="2231">
                  <c:v>10434.296875</c:v>
                </c:pt>
                <c:pt idx="2232">
                  <c:v>11869.21875</c:v>
                </c:pt>
                <c:pt idx="2233">
                  <c:v>11259.390625</c:v>
                </c:pt>
                <c:pt idx="2234">
                  <c:v>11918.828125</c:v>
                </c:pt>
                <c:pt idx="2235">
                  <c:v>9990.8359375</c:v>
                </c:pt>
                <c:pt idx="2236">
                  <c:v>9419.5859375</c:v>
                </c:pt>
                <c:pt idx="2237">
                  <c:v>9154.3828125</c:v>
                </c:pt>
                <c:pt idx="2238">
                  <c:v>9941.3671875</c:v>
                </c:pt>
                <c:pt idx="2239">
                  <c:v>8280.5390625</c:v>
                </c:pt>
                <c:pt idx="2240">
                  <c:v>7165.5703125</c:v>
                </c:pt>
                <c:pt idx="2241">
                  <c:v>6565.265625</c:v>
                </c:pt>
                <c:pt idx="2242">
                  <c:v>7390.3359375</c:v>
                </c:pt>
                <c:pt idx="2243">
                  <c:v>9149.9765625</c:v>
                </c:pt>
                <c:pt idx="2244">
                  <c:v>10504.5703125</c:v>
                </c:pt>
                <c:pt idx="2245">
                  <c:v>9451.7421875</c:v>
                </c:pt>
                <c:pt idx="2246">
                  <c:v>8487.640625</c:v>
                </c:pt>
                <c:pt idx="2247">
                  <c:v>9427.2734375</c:v>
                </c:pt>
                <c:pt idx="2248">
                  <c:v>10367.2265625</c:v>
                </c:pt>
                <c:pt idx="2249">
                  <c:v>10128.9140625</c:v>
                </c:pt>
                <c:pt idx="2250">
                  <c:v>11935.640625</c:v>
                </c:pt>
                <c:pt idx="2251">
                  <c:v>11970.30859375</c:v>
                </c:pt>
                <c:pt idx="2252">
                  <c:v>10033.8671875</c:v>
                </c:pt>
                <c:pt idx="2253">
                  <c:v>11559.921875</c:v>
                </c:pt>
                <c:pt idx="2254">
                  <c:v>11244.25</c:v>
                </c:pt>
                <c:pt idx="2255">
                  <c:v>11097.5234375</c:v>
                </c:pt>
                <c:pt idx="2256">
                  <c:v>10897.59765625</c:v>
                </c:pt>
                <c:pt idx="2257">
                  <c:v>10587</c:v>
                </c:pt>
                <c:pt idx="2258">
                  <c:v>9238.9921875</c:v>
                </c:pt>
                <c:pt idx="2259">
                  <c:v>10072.6640625</c:v>
                </c:pt>
                <c:pt idx="2260">
                  <c:v>11397.8671875</c:v>
                </c:pt>
                <c:pt idx="2261">
                  <c:v>8576.046875</c:v>
                </c:pt>
                <c:pt idx="2262">
                  <c:v>7857.59375</c:v>
                </c:pt>
                <c:pt idx="2263">
                  <c:v>8719.359375</c:v>
                </c:pt>
                <c:pt idx="2264">
                  <c:v>10286.4296875</c:v>
                </c:pt>
                <c:pt idx="2265">
                  <c:v>11127.51953125</c:v>
                </c:pt>
                <c:pt idx="2266">
                  <c:v>10451.171875</c:v>
                </c:pt>
                <c:pt idx="2267">
                  <c:v>10024.328125</c:v>
                </c:pt>
                <c:pt idx="2268">
                  <c:v>9136.34375</c:v>
                </c:pt>
                <c:pt idx="2269">
                  <c:v>9892.6484375</c:v>
                </c:pt>
                <c:pt idx="2270">
                  <c:v>7940.3359375</c:v>
                </c:pt>
                <c:pt idx="2271">
                  <c:v>6042.5</c:v>
                </c:pt>
                <c:pt idx="2272">
                  <c:v>7583.78125</c:v>
                </c:pt>
                <c:pt idx="2273">
                  <c:v>9394.2265625</c:v>
                </c:pt>
                <c:pt idx="2274">
                  <c:v>8796.9140625</c:v>
                </c:pt>
                <c:pt idx="2275">
                  <c:v>9782.0546875</c:v>
                </c:pt>
                <c:pt idx="2276">
                  <c:v>11234.4296875</c:v>
                </c:pt>
                <c:pt idx="2277">
                  <c:v>11199.65625</c:v>
                </c:pt>
                <c:pt idx="2278">
                  <c:v>10716.203125</c:v>
                </c:pt>
                <c:pt idx="2279">
                  <c:v>11039.0859375</c:v>
                </c:pt>
                <c:pt idx="2280">
                  <c:v>15965.734375</c:v>
                </c:pt>
                <c:pt idx="2281">
                  <c:v>14882.22265625</c:v>
                </c:pt>
                <c:pt idx="2282">
                  <c:v>15311.19140625</c:v>
                </c:pt>
                <c:pt idx="2283">
                  <c:v>12966.953125</c:v>
                </c:pt>
                <c:pt idx="2284">
                  <c:v>12096.96875</c:v>
                </c:pt>
                <c:pt idx="2285">
                  <c:v>12592.55859375</c:v>
                </c:pt>
                <c:pt idx="2286">
                  <c:v>15991.7421875</c:v>
                </c:pt>
                <c:pt idx="2287">
                  <c:v>15205.796875</c:v>
                </c:pt>
                <c:pt idx="2288">
                  <c:v>15698.48828125</c:v>
                </c:pt>
                <c:pt idx="2289">
                  <c:v>14181.7890625</c:v>
                </c:pt>
                <c:pt idx="2290">
                  <c:v>11755.484375</c:v>
                </c:pt>
                <c:pt idx="2291">
                  <c:v>13105.1796875</c:v>
                </c:pt>
                <c:pt idx="2292">
                  <c:v>14127.890625</c:v>
                </c:pt>
                <c:pt idx="2293">
                  <c:v>15369.8359375</c:v>
                </c:pt>
                <c:pt idx="2294">
                  <c:v>16166.6640625</c:v>
                </c:pt>
                <c:pt idx="2295">
                  <c:v>9064.35546875</c:v>
                </c:pt>
                <c:pt idx="2296">
                  <c:v>8664.53125</c:v>
                </c:pt>
                <c:pt idx="2297">
                  <c:v>8077.65234375</c:v>
                </c:pt>
                <c:pt idx="2298">
                  <c:v>8574.328125</c:v>
                </c:pt>
                <c:pt idx="2299">
                  <c:v>7920.046875</c:v>
                </c:pt>
                <c:pt idx="2300">
                  <c:v>7060.0390625</c:v>
                </c:pt>
                <c:pt idx="2301">
                  <c:v>7400.6484375</c:v>
                </c:pt>
                <c:pt idx="2302">
                  <c:v>8096.265625</c:v>
                </c:pt>
                <c:pt idx="2303">
                  <c:v>7149.4765625</c:v>
                </c:pt>
                <c:pt idx="2304">
                  <c:v>7380.765625</c:v>
                </c:pt>
                <c:pt idx="2305">
                  <c:v>8239.25</c:v>
                </c:pt>
                <c:pt idx="2306">
                  <c:v>6456.546875</c:v>
                </c:pt>
                <c:pt idx="2307">
                  <c:v>6019.0859375</c:v>
                </c:pt>
                <c:pt idx="2308">
                  <c:v>6722.6875</c:v>
                </c:pt>
                <c:pt idx="2309">
                  <c:v>8852.984375</c:v>
                </c:pt>
                <c:pt idx="2310">
                  <c:v>9543.08984375</c:v>
                </c:pt>
                <c:pt idx="2311">
                  <c:v>9187.71875</c:v>
                </c:pt>
                <c:pt idx="2312">
                  <c:v>8761.484375</c:v>
                </c:pt>
                <c:pt idx="2313">
                  <c:v>7389.4609375</c:v>
                </c:pt>
                <c:pt idx="2314">
                  <c:v>8262.859375</c:v>
                </c:pt>
                <c:pt idx="2315">
                  <c:v>9469.71875</c:v>
                </c:pt>
                <c:pt idx="2316">
                  <c:v>9506.2109375</c:v>
                </c:pt>
                <c:pt idx="2317">
                  <c:v>9260.296875</c:v>
                </c:pt>
                <c:pt idx="2318">
                  <c:v>7676.859375</c:v>
                </c:pt>
                <c:pt idx="2319">
                  <c:v>7882.859375</c:v>
                </c:pt>
                <c:pt idx="2320">
                  <c:v>9227.609375</c:v>
                </c:pt>
                <c:pt idx="2321">
                  <c:v>7035.375</c:v>
                </c:pt>
                <c:pt idx="2322">
                  <c:v>7866.796875</c:v>
                </c:pt>
                <c:pt idx="2323">
                  <c:v>9623.046875</c:v>
                </c:pt>
                <c:pt idx="2324">
                  <c:v>9553.6328125</c:v>
                </c:pt>
                <c:pt idx="2325">
                  <c:v>13828.5234375</c:v>
                </c:pt>
                <c:pt idx="2326">
                  <c:v>12929.0703125</c:v>
                </c:pt>
                <c:pt idx="2327">
                  <c:v>11956.5546875</c:v>
                </c:pt>
                <c:pt idx="2328">
                  <c:v>11749.9921875</c:v>
                </c:pt>
                <c:pt idx="2329">
                  <c:v>13569.4375</c:v>
                </c:pt>
                <c:pt idx="2330">
                  <c:v>12732.5078125</c:v>
                </c:pt>
                <c:pt idx="2331">
                  <c:v>12996.71484375</c:v>
                </c:pt>
                <c:pt idx="2332">
                  <c:v>12103.3671875</c:v>
                </c:pt>
                <c:pt idx="2333">
                  <c:v>8309.84375</c:v>
                </c:pt>
                <c:pt idx="2334">
                  <c:v>9863.15625</c:v>
                </c:pt>
                <c:pt idx="2335">
                  <c:v>11467.5625</c:v>
                </c:pt>
                <c:pt idx="2336">
                  <c:v>12647.9453125</c:v>
                </c:pt>
                <c:pt idx="2337">
                  <c:v>11789.28125</c:v>
                </c:pt>
                <c:pt idx="2338">
                  <c:v>12752.0390625</c:v>
                </c:pt>
                <c:pt idx="2339">
                  <c:v>13781.34375</c:v>
                </c:pt>
                <c:pt idx="2340">
                  <c:v>8232.4140625</c:v>
                </c:pt>
                <c:pt idx="2341">
                  <c:v>8724.609375</c:v>
                </c:pt>
                <c:pt idx="2342">
                  <c:v>8266.140625</c:v>
                </c:pt>
                <c:pt idx="2343">
                  <c:v>7101.53125</c:v>
                </c:pt>
                <c:pt idx="2344">
                  <c:v>6948.796875</c:v>
                </c:pt>
                <c:pt idx="2345">
                  <c:v>9193.3984375</c:v>
                </c:pt>
                <c:pt idx="2346">
                  <c:v>9130.3046875</c:v>
                </c:pt>
                <c:pt idx="2347">
                  <c:v>9040.7734375</c:v>
                </c:pt>
                <c:pt idx="2348">
                  <c:v>8763.5546875</c:v>
                </c:pt>
                <c:pt idx="2349">
                  <c:v>9014.56640625</c:v>
                </c:pt>
                <c:pt idx="2350">
                  <c:v>7698.46875</c:v>
                </c:pt>
                <c:pt idx="2351">
                  <c:v>7093.82421875</c:v>
                </c:pt>
                <c:pt idx="2352">
                  <c:v>7403.77734375</c:v>
                </c:pt>
                <c:pt idx="2353">
                  <c:v>8472.5859375</c:v>
                </c:pt>
                <c:pt idx="2354">
                  <c:v>8518.80859375</c:v>
                </c:pt>
                <c:pt idx="2355">
                  <c:v>10995.3671875</c:v>
                </c:pt>
                <c:pt idx="2356">
                  <c:v>9870.3359375</c:v>
                </c:pt>
                <c:pt idx="2357">
                  <c:v>9948.875</c:v>
                </c:pt>
                <c:pt idx="2358">
                  <c:v>11630.453125</c:v>
                </c:pt>
                <c:pt idx="2359">
                  <c:v>11080.0234375</c:v>
                </c:pt>
                <c:pt idx="2360">
                  <c:v>9567.03125</c:v>
                </c:pt>
                <c:pt idx="2361">
                  <c:v>9847.7734375</c:v>
                </c:pt>
                <c:pt idx="2362">
                  <c:v>11755.7421875</c:v>
                </c:pt>
                <c:pt idx="2363">
                  <c:v>11462.9765625</c:v>
                </c:pt>
                <c:pt idx="2364">
                  <c:v>11698.59375</c:v>
                </c:pt>
                <c:pt idx="2365">
                  <c:v>11802.9296875</c:v>
                </c:pt>
                <c:pt idx="2366">
                  <c:v>10798.15234375</c:v>
                </c:pt>
                <c:pt idx="2367">
                  <c:v>10522.94140625</c:v>
                </c:pt>
                <c:pt idx="2368">
                  <c:v>11785.046875</c:v>
                </c:pt>
                <c:pt idx="2369">
                  <c:v>11341.34765625</c:v>
                </c:pt>
                <c:pt idx="2370">
                  <c:v>11947.83984375</c:v>
                </c:pt>
                <c:pt idx="2371">
                  <c:v>11997.6171875</c:v>
                </c:pt>
                <c:pt idx="2372">
                  <c:v>10983.46875</c:v>
                </c:pt>
                <c:pt idx="2373">
                  <c:v>10464.53125</c:v>
                </c:pt>
                <c:pt idx="2374">
                  <c:v>11723.46875</c:v>
                </c:pt>
                <c:pt idx="2375">
                  <c:v>10783.1015625</c:v>
                </c:pt>
                <c:pt idx="2376">
                  <c:v>10624.24609375</c:v>
                </c:pt>
                <c:pt idx="2377">
                  <c:v>10214.9609375</c:v>
                </c:pt>
                <c:pt idx="2378">
                  <c:v>10587.140625</c:v>
                </c:pt>
                <c:pt idx="2379">
                  <c:v>10787.0078125</c:v>
                </c:pt>
                <c:pt idx="2380">
                  <c:v>10324.328125</c:v>
                </c:pt>
                <c:pt idx="2381">
                  <c:v>10242.828125</c:v>
                </c:pt>
                <c:pt idx="2382">
                  <c:v>9808.4453125</c:v>
                </c:pt>
                <c:pt idx="2383">
                  <c:v>9586.1328125</c:v>
                </c:pt>
                <c:pt idx="2384">
                  <c:v>10845.71875</c:v>
                </c:pt>
                <c:pt idx="2385">
                  <c:v>6693.2734375</c:v>
                </c:pt>
                <c:pt idx="2386">
                  <c:v>6520.4921875</c:v>
                </c:pt>
                <c:pt idx="2387">
                  <c:v>5082.640625</c:v>
                </c:pt>
                <c:pt idx="2388">
                  <c:v>2387.21875</c:v>
                </c:pt>
                <c:pt idx="2389">
                  <c:v>2337.8828125</c:v>
                </c:pt>
                <c:pt idx="2390">
                  <c:v>2258.921875</c:v>
                </c:pt>
                <c:pt idx="2391">
                  <c:v>5487.984375</c:v>
                </c:pt>
                <c:pt idx="2392">
                  <c:v>7368.46875</c:v>
                </c:pt>
                <c:pt idx="2393">
                  <c:v>6449.8671875</c:v>
                </c:pt>
                <c:pt idx="2394">
                  <c:v>7541.5390625</c:v>
                </c:pt>
                <c:pt idx="2395">
                  <c:v>7195.125</c:v>
                </c:pt>
                <c:pt idx="2396">
                  <c:v>6534.4921875</c:v>
                </c:pt>
                <c:pt idx="2397">
                  <c:v>5338.5078125</c:v>
                </c:pt>
                <c:pt idx="2398">
                  <c:v>6165.6875</c:v>
                </c:pt>
                <c:pt idx="2399">
                  <c:v>6693.0703125</c:v>
                </c:pt>
                <c:pt idx="2400">
                  <c:v>10305.6796875</c:v>
                </c:pt>
                <c:pt idx="2401">
                  <c:v>8944.84375</c:v>
                </c:pt>
                <c:pt idx="2402">
                  <c:v>7612.28125</c:v>
                </c:pt>
                <c:pt idx="2403">
                  <c:v>7187.2890625</c:v>
                </c:pt>
                <c:pt idx="2404">
                  <c:v>7607.4375</c:v>
                </c:pt>
                <c:pt idx="2405">
                  <c:v>10226.140625</c:v>
                </c:pt>
                <c:pt idx="2406">
                  <c:v>9726.6953125</c:v>
                </c:pt>
                <c:pt idx="2407">
                  <c:v>9648.3125</c:v>
                </c:pt>
                <c:pt idx="2408">
                  <c:v>10490.671875</c:v>
                </c:pt>
                <c:pt idx="2409">
                  <c:v>9856.453125</c:v>
                </c:pt>
                <c:pt idx="2410">
                  <c:v>10578.734375</c:v>
                </c:pt>
                <c:pt idx="2411">
                  <c:v>10927.359375</c:v>
                </c:pt>
                <c:pt idx="2412">
                  <c:v>10276.5703125</c:v>
                </c:pt>
                <c:pt idx="2413">
                  <c:v>9620.5078125</c:v>
                </c:pt>
                <c:pt idx="2414">
                  <c:v>10810.8828125</c:v>
                </c:pt>
                <c:pt idx="2415">
                  <c:v>11697.078125</c:v>
                </c:pt>
                <c:pt idx="2416">
                  <c:v>11644.7578125</c:v>
                </c:pt>
                <c:pt idx="2417">
                  <c:v>9189.25</c:v>
                </c:pt>
                <c:pt idx="2418">
                  <c:v>8085.2578125</c:v>
                </c:pt>
                <c:pt idx="2419">
                  <c:v>8378.984375</c:v>
                </c:pt>
                <c:pt idx="2420">
                  <c:v>11040.42578125</c:v>
                </c:pt>
                <c:pt idx="2421">
                  <c:v>11188.0703125</c:v>
                </c:pt>
                <c:pt idx="2422">
                  <c:v>10990.9296875</c:v>
                </c:pt>
                <c:pt idx="2423">
                  <c:v>11591.171875</c:v>
                </c:pt>
                <c:pt idx="2424">
                  <c:v>11170.734375</c:v>
                </c:pt>
                <c:pt idx="2425">
                  <c:v>11250.0625</c:v>
                </c:pt>
                <c:pt idx="2426">
                  <c:v>9351.8359375</c:v>
                </c:pt>
                <c:pt idx="2427">
                  <c:v>9359.0703125</c:v>
                </c:pt>
                <c:pt idx="2428">
                  <c:v>9320.890625</c:v>
                </c:pt>
                <c:pt idx="2429">
                  <c:v>10905.8046875</c:v>
                </c:pt>
                <c:pt idx="2430">
                  <c:v>7581.8125</c:v>
                </c:pt>
                <c:pt idx="2431">
                  <c:v>7972.1875</c:v>
                </c:pt>
                <c:pt idx="2432">
                  <c:v>8732.3671875</c:v>
                </c:pt>
                <c:pt idx="2433">
                  <c:v>7598.25</c:v>
                </c:pt>
                <c:pt idx="2434">
                  <c:v>6372.3828125</c:v>
                </c:pt>
                <c:pt idx="2435">
                  <c:v>7090.796875</c:v>
                </c:pt>
                <c:pt idx="2436">
                  <c:v>7790.109375</c:v>
                </c:pt>
                <c:pt idx="2437">
                  <c:v>7664.609375</c:v>
                </c:pt>
                <c:pt idx="2438">
                  <c:v>8335.671875</c:v>
                </c:pt>
                <c:pt idx="2439">
                  <c:v>8574.5625</c:v>
                </c:pt>
                <c:pt idx="2440">
                  <c:v>7687.625</c:v>
                </c:pt>
                <c:pt idx="2441">
                  <c:v>8269.703125</c:v>
                </c:pt>
                <c:pt idx="2442">
                  <c:v>7729.1171875</c:v>
                </c:pt>
                <c:pt idx="2443">
                  <c:v>7103.03125</c:v>
                </c:pt>
                <c:pt idx="2444">
                  <c:v>7013.265625</c:v>
                </c:pt>
                <c:pt idx="2445">
                  <c:v>10090.23828125</c:v>
                </c:pt>
                <c:pt idx="2446">
                  <c:v>8960.79296875</c:v>
                </c:pt>
                <c:pt idx="2447">
                  <c:v>9766.43359375</c:v>
                </c:pt>
                <c:pt idx="2448">
                  <c:v>10401.4296875</c:v>
                </c:pt>
                <c:pt idx="2449">
                  <c:v>9021.7109375</c:v>
                </c:pt>
                <c:pt idx="2450">
                  <c:v>9588.1640625</c:v>
                </c:pt>
                <c:pt idx="2451">
                  <c:v>10332.09375</c:v>
                </c:pt>
                <c:pt idx="2452">
                  <c:v>9483.84765625</c:v>
                </c:pt>
                <c:pt idx="2453">
                  <c:v>10077.2578125</c:v>
                </c:pt>
                <c:pt idx="2454">
                  <c:v>9171.671875</c:v>
                </c:pt>
                <c:pt idx="2455">
                  <c:v>10034.40625</c:v>
                </c:pt>
                <c:pt idx="2456">
                  <c:v>11072.1796875</c:v>
                </c:pt>
                <c:pt idx="2457">
                  <c:v>11349.609375</c:v>
                </c:pt>
                <c:pt idx="2458">
                  <c:v>11220.5234375</c:v>
                </c:pt>
                <c:pt idx="2459">
                  <c:v>10454.46484375</c:v>
                </c:pt>
                <c:pt idx="2460">
                  <c:v>11837.9921875</c:v>
                </c:pt>
                <c:pt idx="2461">
                  <c:v>12401.51171875</c:v>
                </c:pt>
                <c:pt idx="2462">
                  <c:v>13564.11328125</c:v>
                </c:pt>
                <c:pt idx="2463">
                  <c:v>12996.6875</c:v>
                </c:pt>
                <c:pt idx="2464">
                  <c:v>11443.078125</c:v>
                </c:pt>
                <c:pt idx="2465">
                  <c:v>11401.6875</c:v>
                </c:pt>
                <c:pt idx="2466">
                  <c:v>12813.4765625</c:v>
                </c:pt>
                <c:pt idx="2467">
                  <c:v>13157.1015625</c:v>
                </c:pt>
                <c:pt idx="2468">
                  <c:v>11200.8203125</c:v>
                </c:pt>
                <c:pt idx="2469">
                  <c:v>11239.5546875</c:v>
                </c:pt>
                <c:pt idx="2470">
                  <c:v>12408.0859375</c:v>
                </c:pt>
                <c:pt idx="2471">
                  <c:v>11639.84765625</c:v>
                </c:pt>
                <c:pt idx="2472">
                  <c:v>13526.421875</c:v>
                </c:pt>
                <c:pt idx="2473">
                  <c:v>13302.69921875</c:v>
                </c:pt>
                <c:pt idx="2474">
                  <c:v>12849.48046875</c:v>
                </c:pt>
                <c:pt idx="2475">
                  <c:v>11491.6171875</c:v>
                </c:pt>
                <c:pt idx="2476">
                  <c:v>10263.34375</c:v>
                </c:pt>
                <c:pt idx="2477">
                  <c:v>10662.453125</c:v>
                </c:pt>
                <c:pt idx="2478">
                  <c:v>12841.17578125</c:v>
                </c:pt>
                <c:pt idx="2479">
                  <c:v>13414.046875</c:v>
                </c:pt>
                <c:pt idx="2480">
                  <c:v>12708.75</c:v>
                </c:pt>
                <c:pt idx="2481">
                  <c:v>12378.578125</c:v>
                </c:pt>
                <c:pt idx="2482">
                  <c:v>13197.640625</c:v>
                </c:pt>
                <c:pt idx="2483">
                  <c:v>13101.5546875</c:v>
                </c:pt>
                <c:pt idx="2484">
                  <c:v>12585.55078125</c:v>
                </c:pt>
                <c:pt idx="2485">
                  <c:v>12713.37890625</c:v>
                </c:pt>
                <c:pt idx="2486">
                  <c:v>12172.046875</c:v>
                </c:pt>
                <c:pt idx="2487">
                  <c:v>11965.4609375</c:v>
                </c:pt>
                <c:pt idx="2488">
                  <c:v>11641.53125</c:v>
                </c:pt>
                <c:pt idx="2489">
                  <c:v>13984.8359375</c:v>
                </c:pt>
                <c:pt idx="2490">
                  <c:v>5623.984375</c:v>
                </c:pt>
                <c:pt idx="2491">
                  <c:v>6669.1875</c:v>
                </c:pt>
                <c:pt idx="2492">
                  <c:v>6536.8828125</c:v>
                </c:pt>
                <c:pt idx="2493">
                  <c:v>2766.65625</c:v>
                </c:pt>
                <c:pt idx="2494">
                  <c:v>3369.5625</c:v>
                </c:pt>
                <c:pt idx="2495">
                  <c:v>5260.59375</c:v>
                </c:pt>
                <c:pt idx="2496">
                  <c:v>2330.7265625</c:v>
                </c:pt>
                <c:pt idx="2497">
                  <c:v>1855.75</c:v>
                </c:pt>
                <c:pt idx="2498">
                  <c:v>1782.578125</c:v>
                </c:pt>
                <c:pt idx="2499">
                  <c:v>5135.7890625</c:v>
                </c:pt>
                <c:pt idx="2500">
                  <c:v>2367.46875</c:v>
                </c:pt>
                <c:pt idx="2501">
                  <c:v>2355.75</c:v>
                </c:pt>
                <c:pt idx="2502">
                  <c:v>2423.96875</c:v>
                </c:pt>
                <c:pt idx="2503">
                  <c:v>5992.671875</c:v>
                </c:pt>
                <c:pt idx="2504">
                  <c:v>5793.109375</c:v>
                </c:pt>
                <c:pt idx="2505">
                  <c:v>12177.8359375</c:v>
                </c:pt>
                <c:pt idx="2506">
                  <c:v>14329.2109375</c:v>
                </c:pt>
                <c:pt idx="2507">
                  <c:v>13659.109375</c:v>
                </c:pt>
                <c:pt idx="2508">
                  <c:v>13801.3203125</c:v>
                </c:pt>
                <c:pt idx="2509">
                  <c:v>14340.62109375</c:v>
                </c:pt>
                <c:pt idx="2510">
                  <c:v>14842.359375</c:v>
                </c:pt>
                <c:pt idx="2511">
                  <c:v>14352.53125</c:v>
                </c:pt>
                <c:pt idx="2512">
                  <c:v>13468.9453125</c:v>
                </c:pt>
                <c:pt idx="2513">
                  <c:v>12776.125</c:v>
                </c:pt>
                <c:pt idx="2514">
                  <c:v>13467.953125</c:v>
                </c:pt>
                <c:pt idx="2515">
                  <c:v>12823.87109375</c:v>
                </c:pt>
                <c:pt idx="2516">
                  <c:v>11566.0625</c:v>
                </c:pt>
                <c:pt idx="2517">
                  <c:v>13060.18359375</c:v>
                </c:pt>
                <c:pt idx="2518">
                  <c:v>13177.21875</c:v>
                </c:pt>
                <c:pt idx="2519">
                  <c:v>14937.625</c:v>
                </c:pt>
                <c:pt idx="2520">
                  <c:v>9700.80859375</c:v>
                </c:pt>
                <c:pt idx="2521">
                  <c:v>8403.109375</c:v>
                </c:pt>
                <c:pt idx="2522">
                  <c:v>9324.859375</c:v>
                </c:pt>
                <c:pt idx="2523">
                  <c:v>10116.21875</c:v>
                </c:pt>
                <c:pt idx="2524">
                  <c:v>9092.125</c:v>
                </c:pt>
                <c:pt idx="2525">
                  <c:v>8961.59375</c:v>
                </c:pt>
                <c:pt idx="2526">
                  <c:v>7654.1171875</c:v>
                </c:pt>
                <c:pt idx="2527">
                  <c:v>7349.84375</c:v>
                </c:pt>
                <c:pt idx="2528">
                  <c:v>8195.21875</c:v>
                </c:pt>
                <c:pt idx="2529">
                  <c:v>7182.4765625</c:v>
                </c:pt>
                <c:pt idx="2530">
                  <c:v>6853.421875</c:v>
                </c:pt>
                <c:pt idx="2531">
                  <c:v>6813.375</c:v>
                </c:pt>
                <c:pt idx="2532">
                  <c:v>9513.859375</c:v>
                </c:pt>
                <c:pt idx="2533">
                  <c:v>9814.625</c:v>
                </c:pt>
                <c:pt idx="2534">
                  <c:v>9839.9140625</c:v>
                </c:pt>
                <c:pt idx="2535">
                  <c:v>5396</c:v>
                </c:pt>
                <c:pt idx="2536">
                  <c:v>3894.3515625</c:v>
                </c:pt>
                <c:pt idx="2537">
                  <c:v>5360.96875</c:v>
                </c:pt>
                <c:pt idx="2538">
                  <c:v>3786.3203125</c:v>
                </c:pt>
                <c:pt idx="2539">
                  <c:v>5304.859375</c:v>
                </c:pt>
                <c:pt idx="2540">
                  <c:v>5872.8359375</c:v>
                </c:pt>
                <c:pt idx="2541">
                  <c:v>5733.7890625</c:v>
                </c:pt>
                <c:pt idx="2542">
                  <c:v>5293.8515625</c:v>
                </c:pt>
                <c:pt idx="2543">
                  <c:v>6236.7265625</c:v>
                </c:pt>
                <c:pt idx="2544">
                  <c:v>5884.1796875</c:v>
                </c:pt>
                <c:pt idx="2545">
                  <c:v>5290.0234375</c:v>
                </c:pt>
                <c:pt idx="2546">
                  <c:v>4693.96875</c:v>
                </c:pt>
                <c:pt idx="2547">
                  <c:v>5883.58203125</c:v>
                </c:pt>
                <c:pt idx="2548">
                  <c:v>6230.015625</c:v>
                </c:pt>
                <c:pt idx="2549">
                  <c:v>6227.8515625</c:v>
                </c:pt>
                <c:pt idx="2550">
                  <c:v>10430.7578125</c:v>
                </c:pt>
                <c:pt idx="2551">
                  <c:v>8477.875</c:v>
                </c:pt>
                <c:pt idx="2552">
                  <c:v>7432.828125</c:v>
                </c:pt>
                <c:pt idx="2553">
                  <c:v>7897.8671875</c:v>
                </c:pt>
                <c:pt idx="2554">
                  <c:v>10315.12890625</c:v>
                </c:pt>
                <c:pt idx="2555">
                  <c:v>12834.2265625</c:v>
                </c:pt>
                <c:pt idx="2556">
                  <c:v>10500.8515625</c:v>
                </c:pt>
                <c:pt idx="2557">
                  <c:v>9052.5390625</c:v>
                </c:pt>
                <c:pt idx="2558">
                  <c:v>8882.0078125</c:v>
                </c:pt>
                <c:pt idx="2559">
                  <c:v>11107.5078125</c:v>
                </c:pt>
                <c:pt idx="2560">
                  <c:v>12196.34375</c:v>
                </c:pt>
                <c:pt idx="2561">
                  <c:v>12935.109375</c:v>
                </c:pt>
                <c:pt idx="2562">
                  <c:v>12286.0078125</c:v>
                </c:pt>
                <c:pt idx="2563">
                  <c:v>12836.4375</c:v>
                </c:pt>
                <c:pt idx="2564">
                  <c:v>12515.9609375</c:v>
                </c:pt>
                <c:pt idx="2565">
                  <c:v>10351.71875</c:v>
                </c:pt>
                <c:pt idx="2566">
                  <c:v>9768.6875</c:v>
                </c:pt>
                <c:pt idx="2567">
                  <c:v>10449.578125</c:v>
                </c:pt>
                <c:pt idx="2568">
                  <c:v>9216.546875</c:v>
                </c:pt>
                <c:pt idx="2569">
                  <c:v>9226.4453125</c:v>
                </c:pt>
                <c:pt idx="2570">
                  <c:v>9776.09375</c:v>
                </c:pt>
                <c:pt idx="2571">
                  <c:v>9981.3203125</c:v>
                </c:pt>
                <c:pt idx="2572">
                  <c:v>10054.9921875</c:v>
                </c:pt>
                <c:pt idx="2573">
                  <c:v>10353.25</c:v>
                </c:pt>
                <c:pt idx="2574">
                  <c:v>10313.5</c:v>
                </c:pt>
                <c:pt idx="2575">
                  <c:v>8819.5078125</c:v>
                </c:pt>
                <c:pt idx="2576">
                  <c:v>8297.3515625</c:v>
                </c:pt>
                <c:pt idx="2577">
                  <c:v>7565.8046875</c:v>
                </c:pt>
                <c:pt idx="2578">
                  <c:v>9784.1484375</c:v>
                </c:pt>
                <c:pt idx="2579">
                  <c:v>10493.23828125</c:v>
                </c:pt>
                <c:pt idx="2580">
                  <c:v>15224.4453125</c:v>
                </c:pt>
                <c:pt idx="2581">
                  <c:v>15062.6875</c:v>
                </c:pt>
                <c:pt idx="2582">
                  <c:v>13129.2890625</c:v>
                </c:pt>
                <c:pt idx="2583">
                  <c:v>11530.9609375</c:v>
                </c:pt>
                <c:pt idx="2584">
                  <c:v>10640.82421875</c:v>
                </c:pt>
                <c:pt idx="2585">
                  <c:v>11816.3125</c:v>
                </c:pt>
                <c:pt idx="2586">
                  <c:v>14453.875</c:v>
                </c:pt>
                <c:pt idx="2587">
                  <c:v>10361.0625</c:v>
                </c:pt>
                <c:pt idx="2588">
                  <c:v>10181.78125</c:v>
                </c:pt>
                <c:pt idx="2589">
                  <c:v>11004.078125</c:v>
                </c:pt>
                <c:pt idx="2590">
                  <c:v>12440.109375</c:v>
                </c:pt>
                <c:pt idx="2591">
                  <c:v>9746.1640625</c:v>
                </c:pt>
                <c:pt idx="2592">
                  <c:v>10509.5078125</c:v>
                </c:pt>
                <c:pt idx="2593">
                  <c:v>11329.484375</c:v>
                </c:pt>
                <c:pt idx="2594">
                  <c:v>15180.578125</c:v>
                </c:pt>
                <c:pt idx="2595">
                  <c:v>9191.3125</c:v>
                </c:pt>
                <c:pt idx="2596">
                  <c:v>8125.25</c:v>
                </c:pt>
                <c:pt idx="2597">
                  <c:v>7627.9140625</c:v>
                </c:pt>
                <c:pt idx="2598">
                  <c:v>10069.984375</c:v>
                </c:pt>
                <c:pt idx="2599">
                  <c:v>10397.515625</c:v>
                </c:pt>
                <c:pt idx="2600">
                  <c:v>10057.9921875</c:v>
                </c:pt>
                <c:pt idx="2601">
                  <c:v>10079.8671875</c:v>
                </c:pt>
                <c:pt idx="2602">
                  <c:v>10273.859375</c:v>
                </c:pt>
                <c:pt idx="2603">
                  <c:v>8277.53125</c:v>
                </c:pt>
                <c:pt idx="2604">
                  <c:v>9169.5546875</c:v>
                </c:pt>
                <c:pt idx="2605">
                  <c:v>9155.8125</c:v>
                </c:pt>
                <c:pt idx="2606">
                  <c:v>8033</c:v>
                </c:pt>
                <c:pt idx="2607">
                  <c:v>7858.3359375</c:v>
                </c:pt>
                <c:pt idx="2608">
                  <c:v>9996.328125</c:v>
                </c:pt>
                <c:pt idx="2609">
                  <c:v>9766.171875</c:v>
                </c:pt>
                <c:pt idx="2610">
                  <c:v>6672.84375</c:v>
                </c:pt>
                <c:pt idx="2611">
                  <c:v>6200.9765625</c:v>
                </c:pt>
                <c:pt idx="2612">
                  <c:v>6472.0234375</c:v>
                </c:pt>
                <c:pt idx="2613">
                  <c:v>6870.125</c:v>
                </c:pt>
                <c:pt idx="2614">
                  <c:v>6092.2734375</c:v>
                </c:pt>
                <c:pt idx="2615">
                  <c:v>6651.625</c:v>
                </c:pt>
                <c:pt idx="2616">
                  <c:v>8305.421875</c:v>
                </c:pt>
                <c:pt idx="2617">
                  <c:v>7396.96875</c:v>
                </c:pt>
                <c:pt idx="2618">
                  <c:v>7605.7421875</c:v>
                </c:pt>
                <c:pt idx="2619">
                  <c:v>7282.9765625</c:v>
                </c:pt>
                <c:pt idx="2620">
                  <c:v>8348.84375</c:v>
                </c:pt>
                <c:pt idx="2621">
                  <c:v>5761.3671875</c:v>
                </c:pt>
                <c:pt idx="2622">
                  <c:v>5627.4453125</c:v>
                </c:pt>
                <c:pt idx="2623">
                  <c:v>5055.0703125</c:v>
                </c:pt>
                <c:pt idx="2624">
                  <c:v>6764.1015625</c:v>
                </c:pt>
                <c:pt idx="2625">
                  <c:v>8361.4765625</c:v>
                </c:pt>
                <c:pt idx="2626">
                  <c:v>7079.2578125</c:v>
                </c:pt>
                <c:pt idx="2627">
                  <c:v>8018.3203125</c:v>
                </c:pt>
                <c:pt idx="2628">
                  <c:v>7873.390625</c:v>
                </c:pt>
                <c:pt idx="2629">
                  <c:v>6562.515625</c:v>
                </c:pt>
                <c:pt idx="2630">
                  <c:v>7227.2109375</c:v>
                </c:pt>
                <c:pt idx="2631">
                  <c:v>7911.9453125</c:v>
                </c:pt>
                <c:pt idx="2632">
                  <c:v>6469.234375</c:v>
                </c:pt>
                <c:pt idx="2633">
                  <c:v>3728.90625</c:v>
                </c:pt>
                <c:pt idx="2634">
                  <c:v>4716.9296875</c:v>
                </c:pt>
                <c:pt idx="2635">
                  <c:v>4631.4765625</c:v>
                </c:pt>
                <c:pt idx="2636">
                  <c:v>7639.4765625</c:v>
                </c:pt>
                <c:pt idx="2637">
                  <c:v>5933.671875</c:v>
                </c:pt>
                <c:pt idx="2638">
                  <c:v>3440.5546875</c:v>
                </c:pt>
                <c:pt idx="2639">
                  <c:v>5635.4296875</c:v>
                </c:pt>
                <c:pt idx="2640">
                  <c:v>11503.1640625</c:v>
                </c:pt>
                <c:pt idx="2641">
                  <c:v>10816.9921875</c:v>
                </c:pt>
                <c:pt idx="2642">
                  <c:v>9885.2109375</c:v>
                </c:pt>
                <c:pt idx="2643">
                  <c:v>9497.1484375</c:v>
                </c:pt>
                <c:pt idx="2644">
                  <c:v>9413.6328125</c:v>
                </c:pt>
                <c:pt idx="2645">
                  <c:v>11554.7734375</c:v>
                </c:pt>
                <c:pt idx="2646">
                  <c:v>10661.84375</c:v>
                </c:pt>
                <c:pt idx="2647">
                  <c:v>10679.96875</c:v>
                </c:pt>
                <c:pt idx="2648">
                  <c:v>10889.0625</c:v>
                </c:pt>
                <c:pt idx="2649">
                  <c:v>9806.8515625</c:v>
                </c:pt>
                <c:pt idx="2650">
                  <c:v>9023.375</c:v>
                </c:pt>
                <c:pt idx="2651">
                  <c:v>9223.5</c:v>
                </c:pt>
                <c:pt idx="2652">
                  <c:v>10639.296875</c:v>
                </c:pt>
                <c:pt idx="2653">
                  <c:v>11317.5859375</c:v>
                </c:pt>
                <c:pt idx="2654">
                  <c:v>11608.6328125</c:v>
                </c:pt>
                <c:pt idx="2655">
                  <c:v>15662.40625</c:v>
                </c:pt>
                <c:pt idx="2656">
                  <c:v>14693.09765625</c:v>
                </c:pt>
                <c:pt idx="2657">
                  <c:v>14992.87890625</c:v>
                </c:pt>
                <c:pt idx="2658">
                  <c:v>15863.84375</c:v>
                </c:pt>
                <c:pt idx="2659">
                  <c:v>16563.4765625</c:v>
                </c:pt>
                <c:pt idx="2660">
                  <c:v>12180.0234375</c:v>
                </c:pt>
                <c:pt idx="2661">
                  <c:v>10905.921875</c:v>
                </c:pt>
                <c:pt idx="2662">
                  <c:v>12272.65625</c:v>
                </c:pt>
                <c:pt idx="2663">
                  <c:v>15037.3671875</c:v>
                </c:pt>
                <c:pt idx="2664">
                  <c:v>16329.859375</c:v>
                </c:pt>
                <c:pt idx="2665">
                  <c:v>16119.67578125</c:v>
                </c:pt>
                <c:pt idx="2666">
                  <c:v>15267.33984375</c:v>
                </c:pt>
                <c:pt idx="2667">
                  <c:v>15914.53125</c:v>
                </c:pt>
                <c:pt idx="2668">
                  <c:v>16533.796875</c:v>
                </c:pt>
                <c:pt idx="2669">
                  <c:v>16374.546875</c:v>
                </c:pt>
                <c:pt idx="2670">
                  <c:v>11785.6484375</c:v>
                </c:pt>
                <c:pt idx="2671">
                  <c:v>11651.6953125</c:v>
                </c:pt>
                <c:pt idx="2672">
                  <c:v>13570.3515625</c:v>
                </c:pt>
                <c:pt idx="2673">
                  <c:v>11628.6796875</c:v>
                </c:pt>
                <c:pt idx="2674">
                  <c:v>11131.8828125</c:v>
                </c:pt>
                <c:pt idx="2675">
                  <c:v>12253.7734375</c:v>
                </c:pt>
                <c:pt idx="2676">
                  <c:v>14854.0703125</c:v>
                </c:pt>
                <c:pt idx="2677">
                  <c:v>14213.6796875</c:v>
                </c:pt>
                <c:pt idx="2678">
                  <c:v>13377.2578125</c:v>
                </c:pt>
                <c:pt idx="2679">
                  <c:v>12614.36328125</c:v>
                </c:pt>
                <c:pt idx="2680">
                  <c:v>14424.359375</c:v>
                </c:pt>
                <c:pt idx="2681">
                  <c:v>14515.19140625</c:v>
                </c:pt>
                <c:pt idx="2682">
                  <c:v>13442.375</c:v>
                </c:pt>
                <c:pt idx="2683">
                  <c:v>13053.6796875</c:v>
                </c:pt>
                <c:pt idx="2684">
                  <c:v>13990.5546875</c:v>
                </c:pt>
                <c:pt idx="2685">
                  <c:v>10189.7578125</c:v>
                </c:pt>
                <c:pt idx="2686">
                  <c:v>9640.6484375</c:v>
                </c:pt>
                <c:pt idx="2687">
                  <c:v>7599.8203125</c:v>
                </c:pt>
                <c:pt idx="2688">
                  <c:v>6536.75</c:v>
                </c:pt>
                <c:pt idx="2689">
                  <c:v>8009.984375</c:v>
                </c:pt>
                <c:pt idx="2690">
                  <c:v>9238.6796875</c:v>
                </c:pt>
                <c:pt idx="2691">
                  <c:v>5712.0703125</c:v>
                </c:pt>
                <c:pt idx="2692">
                  <c:v>4732.4921875</c:v>
                </c:pt>
                <c:pt idx="2693">
                  <c:v>6395.8359375</c:v>
                </c:pt>
                <c:pt idx="2694">
                  <c:v>9243.7734375</c:v>
                </c:pt>
                <c:pt idx="2695">
                  <c:v>4821.5234375</c:v>
                </c:pt>
                <c:pt idx="2696">
                  <c:v>5164.828125</c:v>
                </c:pt>
                <c:pt idx="2697">
                  <c:v>6684.6875</c:v>
                </c:pt>
                <c:pt idx="2698">
                  <c:v>9348.109375</c:v>
                </c:pt>
                <c:pt idx="2699">
                  <c:v>10056.3359375</c:v>
                </c:pt>
                <c:pt idx="2700">
                  <c:v>4452.125</c:v>
                </c:pt>
                <c:pt idx="2701">
                  <c:v>6405.0859375</c:v>
                </c:pt>
                <c:pt idx="2702">
                  <c:v>6943.6484375</c:v>
                </c:pt>
                <c:pt idx="2703">
                  <c:v>6826.84375</c:v>
                </c:pt>
                <c:pt idx="2704">
                  <c:v>6981.4375</c:v>
                </c:pt>
                <c:pt idx="2705">
                  <c:v>5742.0703125</c:v>
                </c:pt>
                <c:pt idx="2706">
                  <c:v>7000.4453125</c:v>
                </c:pt>
                <c:pt idx="2707">
                  <c:v>4258.359375</c:v>
                </c:pt>
                <c:pt idx="2708">
                  <c:v>6663.078125</c:v>
                </c:pt>
                <c:pt idx="2709">
                  <c:v>7242.03125</c:v>
                </c:pt>
                <c:pt idx="2710">
                  <c:v>7443.46875</c:v>
                </c:pt>
                <c:pt idx="2711">
                  <c:v>4147.1640625</c:v>
                </c:pt>
                <c:pt idx="2712">
                  <c:v>5294.5625</c:v>
                </c:pt>
                <c:pt idx="2713">
                  <c:v>7158.1953125</c:v>
                </c:pt>
                <c:pt idx="2714">
                  <c:v>7581.6484375</c:v>
                </c:pt>
                <c:pt idx="2715">
                  <c:v>9574.3828125</c:v>
                </c:pt>
                <c:pt idx="2716">
                  <c:v>8215.2109375</c:v>
                </c:pt>
                <c:pt idx="2717">
                  <c:v>9588.1015625</c:v>
                </c:pt>
                <c:pt idx="2718">
                  <c:v>10632.4296875</c:v>
                </c:pt>
                <c:pt idx="2719">
                  <c:v>9834.3515625</c:v>
                </c:pt>
                <c:pt idx="2720">
                  <c:v>8395.0703125</c:v>
                </c:pt>
                <c:pt idx="2721">
                  <c:v>9600.1953125</c:v>
                </c:pt>
                <c:pt idx="2722">
                  <c:v>10000.015625</c:v>
                </c:pt>
                <c:pt idx="2723">
                  <c:v>10086.7109375</c:v>
                </c:pt>
                <c:pt idx="2724">
                  <c:v>10218.5234375</c:v>
                </c:pt>
                <c:pt idx="2725">
                  <c:v>10420.1015625</c:v>
                </c:pt>
                <c:pt idx="2726">
                  <c:v>7591.859375</c:v>
                </c:pt>
                <c:pt idx="2727">
                  <c:v>10495.0703125</c:v>
                </c:pt>
                <c:pt idx="2728">
                  <c:v>8520.4765625</c:v>
                </c:pt>
                <c:pt idx="2729">
                  <c:v>10537.59375</c:v>
                </c:pt>
                <c:pt idx="2730">
                  <c:v>11771.34375</c:v>
                </c:pt>
                <c:pt idx="2731">
                  <c:v>11099.2890625</c:v>
                </c:pt>
                <c:pt idx="2732">
                  <c:v>11695.9140625</c:v>
                </c:pt>
                <c:pt idx="2733">
                  <c:v>9782.125</c:v>
                </c:pt>
                <c:pt idx="2734">
                  <c:v>8023.8359375</c:v>
                </c:pt>
                <c:pt idx="2735">
                  <c:v>9032.3515625</c:v>
                </c:pt>
                <c:pt idx="2736">
                  <c:v>10203.328125</c:v>
                </c:pt>
                <c:pt idx="2737">
                  <c:v>11215.0234375</c:v>
                </c:pt>
                <c:pt idx="2738">
                  <c:v>11650.390625</c:v>
                </c:pt>
                <c:pt idx="2739">
                  <c:v>9031.46875</c:v>
                </c:pt>
                <c:pt idx="2740">
                  <c:v>10269.2109375</c:v>
                </c:pt>
                <c:pt idx="2741">
                  <c:v>8039.8828125</c:v>
                </c:pt>
                <c:pt idx="2742">
                  <c:v>8064.8671875</c:v>
                </c:pt>
                <c:pt idx="2743">
                  <c:v>11910.2578125</c:v>
                </c:pt>
                <c:pt idx="2744">
                  <c:v>11727.796875</c:v>
                </c:pt>
                <c:pt idx="2745">
                  <c:v>8417.6015625</c:v>
                </c:pt>
                <c:pt idx="2746">
                  <c:v>8905.9375</c:v>
                </c:pt>
                <c:pt idx="2747">
                  <c:v>8794.2734375</c:v>
                </c:pt>
                <c:pt idx="2748">
                  <c:v>8184.0390625</c:v>
                </c:pt>
                <c:pt idx="2749">
                  <c:v>8946.015625</c:v>
                </c:pt>
                <c:pt idx="2750">
                  <c:v>9124.8984375</c:v>
                </c:pt>
                <c:pt idx="2751">
                  <c:v>8269</c:v>
                </c:pt>
                <c:pt idx="2752">
                  <c:v>8373.171875</c:v>
                </c:pt>
                <c:pt idx="2753">
                  <c:v>8404.6796875</c:v>
                </c:pt>
                <c:pt idx="2754">
                  <c:v>7990.265625</c:v>
                </c:pt>
                <c:pt idx="2755">
                  <c:v>7668.3671875</c:v>
                </c:pt>
                <c:pt idx="2756">
                  <c:v>4416.5625</c:v>
                </c:pt>
                <c:pt idx="2757">
                  <c:v>3713.5703125</c:v>
                </c:pt>
                <c:pt idx="2758">
                  <c:v>4931.328125</c:v>
                </c:pt>
                <c:pt idx="2759">
                  <c:v>7052.3125</c:v>
                </c:pt>
                <c:pt idx="2760">
                  <c:v>7314.828125</c:v>
                </c:pt>
                <c:pt idx="2761">
                  <c:v>5761.5234375</c:v>
                </c:pt>
                <c:pt idx="2762">
                  <c:v>5608.87109375</c:v>
                </c:pt>
                <c:pt idx="2763">
                  <c:v>8421.53125</c:v>
                </c:pt>
                <c:pt idx="2764">
                  <c:v>7907.25</c:v>
                </c:pt>
                <c:pt idx="2765">
                  <c:v>8426.2265625</c:v>
                </c:pt>
                <c:pt idx="2766">
                  <c:v>8065.6875</c:v>
                </c:pt>
                <c:pt idx="2767">
                  <c:v>8648.78125</c:v>
                </c:pt>
                <c:pt idx="2768">
                  <c:v>8767.1953125</c:v>
                </c:pt>
                <c:pt idx="2769">
                  <c:v>8386.375</c:v>
                </c:pt>
                <c:pt idx="2770">
                  <c:v>8587.609375</c:v>
                </c:pt>
                <c:pt idx="2771">
                  <c:v>5523.8828125</c:v>
                </c:pt>
                <c:pt idx="2772">
                  <c:v>3928.5390625</c:v>
                </c:pt>
                <c:pt idx="2773">
                  <c:v>4894.03125</c:v>
                </c:pt>
                <c:pt idx="2774">
                  <c:v>7166.0859375</c:v>
                </c:pt>
                <c:pt idx="2775">
                  <c:v>9290.1015625</c:v>
                </c:pt>
                <c:pt idx="2776">
                  <c:v>9720.6015625</c:v>
                </c:pt>
                <c:pt idx="2777">
                  <c:v>10711.0390625</c:v>
                </c:pt>
                <c:pt idx="2778">
                  <c:v>8734.09375</c:v>
                </c:pt>
                <c:pt idx="2779">
                  <c:v>10691.7890625</c:v>
                </c:pt>
                <c:pt idx="2780">
                  <c:v>9720.640625</c:v>
                </c:pt>
                <c:pt idx="2781">
                  <c:v>10238.0546875</c:v>
                </c:pt>
                <c:pt idx="2782">
                  <c:v>8350.125</c:v>
                </c:pt>
                <c:pt idx="2783">
                  <c:v>6085.15625</c:v>
                </c:pt>
                <c:pt idx="2784">
                  <c:v>6782.625</c:v>
                </c:pt>
                <c:pt idx="2785">
                  <c:v>6903.4140625</c:v>
                </c:pt>
                <c:pt idx="2786">
                  <c:v>10015.1171875</c:v>
                </c:pt>
                <c:pt idx="2787">
                  <c:v>8040.4375</c:v>
                </c:pt>
                <c:pt idx="2788">
                  <c:v>5892.1640625</c:v>
                </c:pt>
                <c:pt idx="2789">
                  <c:v>8172.296875</c:v>
                </c:pt>
                <c:pt idx="2790">
                  <c:v>10872.6484375</c:v>
                </c:pt>
                <c:pt idx="2791">
                  <c:v>9236.74609375</c:v>
                </c:pt>
                <c:pt idx="2792">
                  <c:v>10223.42578125</c:v>
                </c:pt>
                <c:pt idx="2793">
                  <c:v>12271.4765625</c:v>
                </c:pt>
                <c:pt idx="2794">
                  <c:v>12152.50390625</c:v>
                </c:pt>
                <c:pt idx="2795">
                  <c:v>11766.96484375</c:v>
                </c:pt>
                <c:pt idx="2796">
                  <c:v>10466.96875</c:v>
                </c:pt>
                <c:pt idx="2797">
                  <c:v>10819.4453125</c:v>
                </c:pt>
                <c:pt idx="2798">
                  <c:v>10616.984375</c:v>
                </c:pt>
                <c:pt idx="2799">
                  <c:v>9603.2890625</c:v>
                </c:pt>
                <c:pt idx="2800">
                  <c:v>11757.4375</c:v>
                </c:pt>
                <c:pt idx="2801">
                  <c:v>11700.0546875</c:v>
                </c:pt>
                <c:pt idx="2802">
                  <c:v>11642.484375</c:v>
                </c:pt>
                <c:pt idx="2803">
                  <c:v>12183.5234375</c:v>
                </c:pt>
                <c:pt idx="2804">
                  <c:v>12162.19921875</c:v>
                </c:pt>
                <c:pt idx="2805">
                  <c:v>9000.078125</c:v>
                </c:pt>
                <c:pt idx="2806">
                  <c:v>9411.2890625</c:v>
                </c:pt>
                <c:pt idx="2807">
                  <c:v>8876.8046875</c:v>
                </c:pt>
                <c:pt idx="2808">
                  <c:v>8026.7578125</c:v>
                </c:pt>
                <c:pt idx="2809">
                  <c:v>8147.484375</c:v>
                </c:pt>
                <c:pt idx="2810">
                  <c:v>9198.21875</c:v>
                </c:pt>
                <c:pt idx="2811">
                  <c:v>8411.75</c:v>
                </c:pt>
                <c:pt idx="2812">
                  <c:v>9649.640625</c:v>
                </c:pt>
                <c:pt idx="2813">
                  <c:v>2660.6953125</c:v>
                </c:pt>
                <c:pt idx="2814">
                  <c:v>4298.9453125</c:v>
                </c:pt>
                <c:pt idx="2815">
                  <c:v>5525.8125</c:v>
                </c:pt>
                <c:pt idx="2816">
                  <c:v>9627.7421875</c:v>
                </c:pt>
                <c:pt idx="2817">
                  <c:v>2798.3046875</c:v>
                </c:pt>
                <c:pt idx="2818">
                  <c:v>5670.6953125</c:v>
                </c:pt>
                <c:pt idx="2819">
                  <c:v>6565.3828125</c:v>
                </c:pt>
                <c:pt idx="2820">
                  <c:v>7444.2890625</c:v>
                </c:pt>
                <c:pt idx="2821">
                  <c:v>6021.21875</c:v>
                </c:pt>
                <c:pt idx="2822">
                  <c:v>6715.4765625</c:v>
                </c:pt>
                <c:pt idx="2823">
                  <c:v>5789.0703125</c:v>
                </c:pt>
                <c:pt idx="2824">
                  <c:v>6207.109375</c:v>
                </c:pt>
                <c:pt idx="2825">
                  <c:v>5681.609375</c:v>
                </c:pt>
                <c:pt idx="2826">
                  <c:v>7175.96875</c:v>
                </c:pt>
                <c:pt idx="2827">
                  <c:v>8755.1484375</c:v>
                </c:pt>
                <c:pt idx="2828">
                  <c:v>3138.8046875</c:v>
                </c:pt>
                <c:pt idx="2829">
                  <c:v>4639.53125</c:v>
                </c:pt>
                <c:pt idx="2830">
                  <c:v>5567.5234375</c:v>
                </c:pt>
                <c:pt idx="2831">
                  <c:v>2647.703125</c:v>
                </c:pt>
                <c:pt idx="2832">
                  <c:v>4169.0703125</c:v>
                </c:pt>
                <c:pt idx="2833">
                  <c:v>5107.765625</c:v>
                </c:pt>
                <c:pt idx="2834">
                  <c:v>7648.5</c:v>
                </c:pt>
                <c:pt idx="2835">
                  <c:v>9187.6953125</c:v>
                </c:pt>
                <c:pt idx="2836">
                  <c:v>8874.203125</c:v>
                </c:pt>
                <c:pt idx="2837">
                  <c:v>9096.46875</c:v>
                </c:pt>
                <c:pt idx="2838">
                  <c:v>8700.6953125</c:v>
                </c:pt>
                <c:pt idx="2839">
                  <c:v>8289.265625</c:v>
                </c:pt>
                <c:pt idx="2840">
                  <c:v>7767.625</c:v>
                </c:pt>
                <c:pt idx="2841">
                  <c:v>6773.5</c:v>
                </c:pt>
                <c:pt idx="2842">
                  <c:v>8312.60546875</c:v>
                </c:pt>
                <c:pt idx="2843">
                  <c:v>9084.375</c:v>
                </c:pt>
                <c:pt idx="2844">
                  <c:v>8400.9765625</c:v>
                </c:pt>
                <c:pt idx="2845">
                  <c:v>9211.71875</c:v>
                </c:pt>
                <c:pt idx="2846">
                  <c:v>7901.09375</c:v>
                </c:pt>
                <c:pt idx="2847">
                  <c:v>7035.34375</c:v>
                </c:pt>
                <c:pt idx="2848">
                  <c:v>7283.9921875</c:v>
                </c:pt>
                <c:pt idx="2849">
                  <c:v>8516.921875</c:v>
                </c:pt>
                <c:pt idx="2850">
                  <c:v>8906</c:v>
                </c:pt>
                <c:pt idx="2851">
                  <c:v>8643.3984375</c:v>
                </c:pt>
                <c:pt idx="2852">
                  <c:v>9636.8984375</c:v>
                </c:pt>
                <c:pt idx="2853">
                  <c:v>9931.8984375</c:v>
                </c:pt>
                <c:pt idx="2854">
                  <c:v>8681.8203125</c:v>
                </c:pt>
                <c:pt idx="2855">
                  <c:v>10003.9140625</c:v>
                </c:pt>
                <c:pt idx="2856">
                  <c:v>8595.875</c:v>
                </c:pt>
                <c:pt idx="2857">
                  <c:v>7404.6015625</c:v>
                </c:pt>
                <c:pt idx="2858">
                  <c:v>9147.3125</c:v>
                </c:pt>
                <c:pt idx="2859">
                  <c:v>7724.71875</c:v>
                </c:pt>
                <c:pt idx="2860">
                  <c:v>8408.828125</c:v>
                </c:pt>
                <c:pt idx="2861">
                  <c:v>9204.1640625</c:v>
                </c:pt>
                <c:pt idx="2862">
                  <c:v>10201.6875</c:v>
                </c:pt>
                <c:pt idx="2863">
                  <c:v>8822</c:v>
                </c:pt>
                <c:pt idx="2864">
                  <c:v>10040.1796875</c:v>
                </c:pt>
                <c:pt idx="2865">
                  <c:v>9308.5859375</c:v>
                </c:pt>
                <c:pt idx="2866">
                  <c:v>8634.8359375</c:v>
                </c:pt>
                <c:pt idx="2867">
                  <c:v>9275.2734375</c:v>
                </c:pt>
                <c:pt idx="2868">
                  <c:v>9458.0390625</c:v>
                </c:pt>
                <c:pt idx="2869">
                  <c:v>8977.4296875</c:v>
                </c:pt>
                <c:pt idx="2870">
                  <c:v>7068.2734375</c:v>
                </c:pt>
                <c:pt idx="2871">
                  <c:v>8674.8046875</c:v>
                </c:pt>
                <c:pt idx="2872">
                  <c:v>9708.125</c:v>
                </c:pt>
                <c:pt idx="2873">
                  <c:v>8390.734375</c:v>
                </c:pt>
                <c:pt idx="2874">
                  <c:v>8059.2109375</c:v>
                </c:pt>
                <c:pt idx="2875">
                  <c:v>8499.75</c:v>
                </c:pt>
                <c:pt idx="2876">
                  <c:v>6750.265625</c:v>
                </c:pt>
                <c:pt idx="2877">
                  <c:v>6873.0546875</c:v>
                </c:pt>
                <c:pt idx="2878">
                  <c:v>6113.9609375</c:v>
                </c:pt>
                <c:pt idx="2879">
                  <c:v>8945.421875</c:v>
                </c:pt>
                <c:pt idx="2880">
                  <c:v>5204.78125</c:v>
                </c:pt>
                <c:pt idx="2881">
                  <c:v>7810.984375</c:v>
                </c:pt>
                <c:pt idx="2882">
                  <c:v>8281.875</c:v>
                </c:pt>
                <c:pt idx="2883">
                  <c:v>6253.9375</c:v>
                </c:pt>
                <c:pt idx="2884">
                  <c:v>6624.84375</c:v>
                </c:pt>
                <c:pt idx="2885">
                  <c:v>8340.796875</c:v>
                </c:pt>
                <c:pt idx="2886">
                  <c:v>8682.5546875</c:v>
                </c:pt>
                <c:pt idx="2887">
                  <c:v>8409.78125</c:v>
                </c:pt>
                <c:pt idx="2888">
                  <c:v>5645.8984375</c:v>
                </c:pt>
                <c:pt idx="2889">
                  <c:v>6529.328125</c:v>
                </c:pt>
                <c:pt idx="2890">
                  <c:v>7804.171875</c:v>
                </c:pt>
                <c:pt idx="2891">
                  <c:v>5206.4765625</c:v>
                </c:pt>
                <c:pt idx="2892">
                  <c:v>6908.2734375</c:v>
                </c:pt>
                <c:pt idx="2893">
                  <c:v>7548.015625</c:v>
                </c:pt>
                <c:pt idx="2894">
                  <c:v>8273.296875</c:v>
                </c:pt>
                <c:pt idx="2895">
                  <c:v>10499.359375</c:v>
                </c:pt>
                <c:pt idx="2896">
                  <c:v>10763.3359375</c:v>
                </c:pt>
                <c:pt idx="2897">
                  <c:v>11243.1875</c:v>
                </c:pt>
                <c:pt idx="2898">
                  <c:v>8518.921875</c:v>
                </c:pt>
                <c:pt idx="2899">
                  <c:v>9612.640625</c:v>
                </c:pt>
                <c:pt idx="2900">
                  <c:v>11148.796875</c:v>
                </c:pt>
                <c:pt idx="2901">
                  <c:v>11294.96875</c:v>
                </c:pt>
                <c:pt idx="2902">
                  <c:v>10137.5</c:v>
                </c:pt>
                <c:pt idx="2903">
                  <c:v>11024.6796875</c:v>
                </c:pt>
                <c:pt idx="2904">
                  <c:v>11316.7421875</c:v>
                </c:pt>
                <c:pt idx="2905">
                  <c:v>9890.4375</c:v>
                </c:pt>
                <c:pt idx="2906">
                  <c:v>11169.5859375</c:v>
                </c:pt>
                <c:pt idx="2907">
                  <c:v>10312.0625</c:v>
                </c:pt>
                <c:pt idx="2908">
                  <c:v>10722.12890625</c:v>
                </c:pt>
                <c:pt idx="2909">
                  <c:v>10783.359375</c:v>
                </c:pt>
                <c:pt idx="2910">
                  <c:v>6730.8828125</c:v>
                </c:pt>
                <c:pt idx="2911">
                  <c:v>6282.828125</c:v>
                </c:pt>
                <c:pt idx="2912">
                  <c:v>6283.8515625</c:v>
                </c:pt>
                <c:pt idx="2913">
                  <c:v>7953.234375</c:v>
                </c:pt>
                <c:pt idx="2914">
                  <c:v>8153.515625</c:v>
                </c:pt>
                <c:pt idx="2915">
                  <c:v>8333.53125</c:v>
                </c:pt>
                <c:pt idx="2916">
                  <c:v>7657.7265625</c:v>
                </c:pt>
                <c:pt idx="2917">
                  <c:v>7476.46875</c:v>
                </c:pt>
                <c:pt idx="2918">
                  <c:v>7713.8359375</c:v>
                </c:pt>
                <c:pt idx="2919">
                  <c:v>7421.25</c:v>
                </c:pt>
                <c:pt idx="2920">
                  <c:v>4885.8046875</c:v>
                </c:pt>
                <c:pt idx="2921">
                  <c:v>5636.2109375</c:v>
                </c:pt>
                <c:pt idx="2922">
                  <c:v>6153.015625</c:v>
                </c:pt>
                <c:pt idx="2923">
                  <c:v>7995.4765625</c:v>
                </c:pt>
                <c:pt idx="2924">
                  <c:v>7556.484375</c:v>
                </c:pt>
                <c:pt idx="2925">
                  <c:v>7278.5078125</c:v>
                </c:pt>
                <c:pt idx="2926">
                  <c:v>8007.6796875</c:v>
                </c:pt>
                <c:pt idx="2927">
                  <c:v>3071.2109375</c:v>
                </c:pt>
                <c:pt idx="2928">
                  <c:v>2631.3671875</c:v>
                </c:pt>
                <c:pt idx="2929">
                  <c:v>4091.53125</c:v>
                </c:pt>
                <c:pt idx="2930">
                  <c:v>7954.890625</c:v>
                </c:pt>
                <c:pt idx="2931">
                  <c:v>8007.03125</c:v>
                </c:pt>
                <c:pt idx="2932">
                  <c:v>7376.390625</c:v>
                </c:pt>
                <c:pt idx="2933">
                  <c:v>7058</c:v>
                </c:pt>
                <c:pt idx="2934">
                  <c:v>6863.8671875</c:v>
                </c:pt>
                <c:pt idx="2935">
                  <c:v>7999.765625</c:v>
                </c:pt>
                <c:pt idx="2936">
                  <c:v>7032.0703125</c:v>
                </c:pt>
                <c:pt idx="2937">
                  <c:v>6848.6640625</c:v>
                </c:pt>
                <c:pt idx="2938">
                  <c:v>7803.5546875</c:v>
                </c:pt>
                <c:pt idx="2939">
                  <c:v>7673.78125</c:v>
                </c:pt>
                <c:pt idx="2940">
                  <c:v>11303.51953125</c:v>
                </c:pt>
                <c:pt idx="2941">
                  <c:v>10472.37890625</c:v>
                </c:pt>
                <c:pt idx="2942">
                  <c:v>10376.6953125</c:v>
                </c:pt>
                <c:pt idx="2943">
                  <c:v>9993.28125</c:v>
                </c:pt>
                <c:pt idx="2944">
                  <c:v>11001.03125</c:v>
                </c:pt>
                <c:pt idx="2945">
                  <c:v>10228.1484375</c:v>
                </c:pt>
                <c:pt idx="2946">
                  <c:v>10514.1484375</c:v>
                </c:pt>
                <c:pt idx="2947">
                  <c:v>11116.875</c:v>
                </c:pt>
                <c:pt idx="2948">
                  <c:v>11194.80078125</c:v>
                </c:pt>
                <c:pt idx="2949">
                  <c:v>11417.19140625</c:v>
                </c:pt>
                <c:pt idx="2950">
                  <c:v>8800.0625</c:v>
                </c:pt>
                <c:pt idx="2951">
                  <c:v>8196.8125</c:v>
                </c:pt>
                <c:pt idx="2952">
                  <c:v>8256.8203125</c:v>
                </c:pt>
                <c:pt idx="2953">
                  <c:v>7656.5234375</c:v>
                </c:pt>
                <c:pt idx="2954">
                  <c:v>9533.3125</c:v>
                </c:pt>
                <c:pt idx="2955">
                  <c:v>15349.8359375</c:v>
                </c:pt>
                <c:pt idx="2956">
                  <c:v>13925.28515625</c:v>
                </c:pt>
                <c:pt idx="2957">
                  <c:v>14386.87890625</c:v>
                </c:pt>
                <c:pt idx="2958">
                  <c:v>15270.65234375</c:v>
                </c:pt>
                <c:pt idx="2959">
                  <c:v>14631.3203125</c:v>
                </c:pt>
                <c:pt idx="2960">
                  <c:v>15477.9296875</c:v>
                </c:pt>
                <c:pt idx="2961">
                  <c:v>15399.140625</c:v>
                </c:pt>
                <c:pt idx="2962">
                  <c:v>13490.734375</c:v>
                </c:pt>
                <c:pt idx="2963">
                  <c:v>15263.35546875</c:v>
                </c:pt>
                <c:pt idx="2964">
                  <c:v>15469.4765625</c:v>
                </c:pt>
                <c:pt idx="2965">
                  <c:v>13653.89453125</c:v>
                </c:pt>
                <c:pt idx="2966">
                  <c:v>13764.93359375</c:v>
                </c:pt>
                <c:pt idx="2967">
                  <c:v>14781.09375</c:v>
                </c:pt>
                <c:pt idx="2968">
                  <c:v>15566.40625</c:v>
                </c:pt>
                <c:pt idx="2969">
                  <c:v>15093.23046875</c:v>
                </c:pt>
                <c:pt idx="2970">
                  <c:v>9971.51171875</c:v>
                </c:pt>
                <c:pt idx="2971">
                  <c:v>10111.39453125</c:v>
                </c:pt>
                <c:pt idx="2972">
                  <c:v>10236.62109375</c:v>
                </c:pt>
                <c:pt idx="2973">
                  <c:v>10366.06640625</c:v>
                </c:pt>
                <c:pt idx="2974">
                  <c:v>9722.1796875</c:v>
                </c:pt>
                <c:pt idx="2975">
                  <c:v>9070.6171875</c:v>
                </c:pt>
                <c:pt idx="2976">
                  <c:v>10072.9921875</c:v>
                </c:pt>
                <c:pt idx="2977">
                  <c:v>8978.3359375</c:v>
                </c:pt>
                <c:pt idx="2978">
                  <c:v>8705.578125</c:v>
                </c:pt>
                <c:pt idx="2979">
                  <c:v>9353.734375</c:v>
                </c:pt>
                <c:pt idx="2980">
                  <c:v>10676.921875</c:v>
                </c:pt>
                <c:pt idx="2981">
                  <c:v>7586.734375</c:v>
                </c:pt>
                <c:pt idx="2982">
                  <c:v>7136.65625</c:v>
                </c:pt>
                <c:pt idx="2983">
                  <c:v>7656.515625</c:v>
                </c:pt>
                <c:pt idx="2984">
                  <c:v>9632.2734375</c:v>
                </c:pt>
                <c:pt idx="2985">
                  <c:v>15834.89453125</c:v>
                </c:pt>
                <c:pt idx="2986">
                  <c:v>16332.734375</c:v>
                </c:pt>
                <c:pt idx="2987">
                  <c:v>15835.7890625</c:v>
                </c:pt>
                <c:pt idx="2988">
                  <c:v>15169.265625</c:v>
                </c:pt>
                <c:pt idx="2989">
                  <c:v>15402.03515625</c:v>
                </c:pt>
                <c:pt idx="2990">
                  <c:v>16004.671875</c:v>
                </c:pt>
                <c:pt idx="2991">
                  <c:v>15752.6171875</c:v>
                </c:pt>
                <c:pt idx="2992">
                  <c:v>14823.29296875</c:v>
                </c:pt>
                <c:pt idx="2993">
                  <c:v>14791.09765625</c:v>
                </c:pt>
                <c:pt idx="2994">
                  <c:v>16174.46875</c:v>
                </c:pt>
                <c:pt idx="2995">
                  <c:v>15693.56640625</c:v>
                </c:pt>
                <c:pt idx="2996">
                  <c:v>15022.546875</c:v>
                </c:pt>
                <c:pt idx="2997">
                  <c:v>16201.875</c:v>
                </c:pt>
                <c:pt idx="2998">
                  <c:v>16668.171875</c:v>
                </c:pt>
                <c:pt idx="2999">
                  <c:v>16012.8828125</c:v>
                </c:pt>
                <c:pt idx="3000">
                  <c:v>8694.4296875</c:v>
                </c:pt>
                <c:pt idx="3001">
                  <c:v>5875.2265625</c:v>
                </c:pt>
                <c:pt idx="3002">
                  <c:v>4589.4765625</c:v>
                </c:pt>
                <c:pt idx="3003">
                  <c:v>5746.859375</c:v>
                </c:pt>
                <c:pt idx="3004">
                  <c:v>8926.6953125</c:v>
                </c:pt>
                <c:pt idx="3005">
                  <c:v>9581.4765625</c:v>
                </c:pt>
                <c:pt idx="3006">
                  <c:v>7841.671875</c:v>
                </c:pt>
                <c:pt idx="3007">
                  <c:v>8954.84375</c:v>
                </c:pt>
                <c:pt idx="3008">
                  <c:v>9965.0703125</c:v>
                </c:pt>
                <c:pt idx="3009">
                  <c:v>9877.3046875</c:v>
                </c:pt>
                <c:pt idx="3010">
                  <c:v>9481.6875</c:v>
                </c:pt>
                <c:pt idx="3011">
                  <c:v>5215.3515625</c:v>
                </c:pt>
                <c:pt idx="3012">
                  <c:v>5223.6796875</c:v>
                </c:pt>
                <c:pt idx="3013">
                  <c:v>8314.1015625</c:v>
                </c:pt>
                <c:pt idx="3014">
                  <c:v>9332.453125</c:v>
                </c:pt>
                <c:pt idx="3015">
                  <c:v>8979.765625</c:v>
                </c:pt>
                <c:pt idx="3016">
                  <c:v>8337.234375</c:v>
                </c:pt>
                <c:pt idx="3017">
                  <c:v>6552.46875</c:v>
                </c:pt>
                <c:pt idx="3018">
                  <c:v>5813.75</c:v>
                </c:pt>
                <c:pt idx="3019">
                  <c:v>5165.921875</c:v>
                </c:pt>
                <c:pt idx="3020">
                  <c:v>6453.3203125</c:v>
                </c:pt>
                <c:pt idx="3021">
                  <c:v>8120.9921875</c:v>
                </c:pt>
                <c:pt idx="3022">
                  <c:v>3072.71875</c:v>
                </c:pt>
                <c:pt idx="3023">
                  <c:v>3782.5234375</c:v>
                </c:pt>
                <c:pt idx="3024">
                  <c:v>4793.171875</c:v>
                </c:pt>
                <c:pt idx="3025">
                  <c:v>9287.5859375</c:v>
                </c:pt>
                <c:pt idx="3026">
                  <c:v>2838.078125</c:v>
                </c:pt>
                <c:pt idx="3027">
                  <c:v>4837.546875</c:v>
                </c:pt>
                <c:pt idx="3028">
                  <c:v>5866.9765625</c:v>
                </c:pt>
                <c:pt idx="3029">
                  <c:v>8064.8046875</c:v>
                </c:pt>
                <c:pt idx="3030">
                  <c:v>9451.15625</c:v>
                </c:pt>
                <c:pt idx="3031">
                  <c:v>5863.578125</c:v>
                </c:pt>
                <c:pt idx="3032">
                  <c:v>6501.234375</c:v>
                </c:pt>
                <c:pt idx="3033">
                  <c:v>7330.0078125</c:v>
                </c:pt>
                <c:pt idx="3034">
                  <c:v>9343.296875</c:v>
                </c:pt>
                <c:pt idx="3035">
                  <c:v>8424.7734375</c:v>
                </c:pt>
                <c:pt idx="3036">
                  <c:v>8404.5625</c:v>
                </c:pt>
                <c:pt idx="3037">
                  <c:v>9225.5859375</c:v>
                </c:pt>
                <c:pt idx="3038">
                  <c:v>8527.40625</c:v>
                </c:pt>
                <c:pt idx="3039">
                  <c:v>8299.3828125</c:v>
                </c:pt>
                <c:pt idx="3040">
                  <c:v>9622.0625</c:v>
                </c:pt>
                <c:pt idx="3041">
                  <c:v>8896.90625</c:v>
                </c:pt>
                <c:pt idx="3042">
                  <c:v>9433.734375</c:v>
                </c:pt>
                <c:pt idx="3043">
                  <c:v>9623.25</c:v>
                </c:pt>
                <c:pt idx="3044">
                  <c:v>9525.9609375</c:v>
                </c:pt>
                <c:pt idx="3045">
                  <c:v>6968.171875</c:v>
                </c:pt>
                <c:pt idx="3046">
                  <c:v>4846.8125</c:v>
                </c:pt>
                <c:pt idx="3047">
                  <c:v>5206.296875</c:v>
                </c:pt>
                <c:pt idx="3048">
                  <c:v>6490.34375</c:v>
                </c:pt>
                <c:pt idx="3049">
                  <c:v>7170.4140625</c:v>
                </c:pt>
                <c:pt idx="3050">
                  <c:v>5596.015625</c:v>
                </c:pt>
                <c:pt idx="3051">
                  <c:v>7092.7109375</c:v>
                </c:pt>
                <c:pt idx="3052">
                  <c:v>6344.7265625</c:v>
                </c:pt>
                <c:pt idx="3053">
                  <c:v>5507.7578125</c:v>
                </c:pt>
                <c:pt idx="3054">
                  <c:v>7005.3203125</c:v>
                </c:pt>
                <c:pt idx="3055">
                  <c:v>6254.640625</c:v>
                </c:pt>
                <c:pt idx="3056">
                  <c:v>6190.6015625</c:v>
                </c:pt>
                <c:pt idx="3057">
                  <c:v>6441.71875</c:v>
                </c:pt>
                <c:pt idx="3058">
                  <c:v>4442.3515625</c:v>
                </c:pt>
                <c:pt idx="3059">
                  <c:v>6681.9140625</c:v>
                </c:pt>
                <c:pt idx="3060">
                  <c:v>12573.36328125</c:v>
                </c:pt>
                <c:pt idx="3061">
                  <c:v>12694.375</c:v>
                </c:pt>
                <c:pt idx="3062">
                  <c:v>11595.70703125</c:v>
                </c:pt>
                <c:pt idx="3063">
                  <c:v>11752.10546875</c:v>
                </c:pt>
                <c:pt idx="3064">
                  <c:v>11756.6015625</c:v>
                </c:pt>
                <c:pt idx="3065">
                  <c:v>10737.4765625</c:v>
                </c:pt>
                <c:pt idx="3066">
                  <c:v>8460.890625</c:v>
                </c:pt>
                <c:pt idx="3067">
                  <c:v>8375.1015625</c:v>
                </c:pt>
                <c:pt idx="3068">
                  <c:v>8974.21875</c:v>
                </c:pt>
                <c:pt idx="3069">
                  <c:v>12012.61328125</c:v>
                </c:pt>
                <c:pt idx="3070">
                  <c:v>11156.2734375</c:v>
                </c:pt>
                <c:pt idx="3071">
                  <c:v>11968.203125</c:v>
                </c:pt>
                <c:pt idx="3072">
                  <c:v>12400.6796875</c:v>
                </c:pt>
                <c:pt idx="3073">
                  <c:v>11972.25390625</c:v>
                </c:pt>
                <c:pt idx="3074">
                  <c:v>12758.15625</c:v>
                </c:pt>
                <c:pt idx="3075">
                  <c:v>10950.7421875</c:v>
                </c:pt>
                <c:pt idx="3076">
                  <c:v>9858.75</c:v>
                </c:pt>
                <c:pt idx="3077">
                  <c:v>10188.2578125</c:v>
                </c:pt>
                <c:pt idx="3078">
                  <c:v>9869.390625</c:v>
                </c:pt>
                <c:pt idx="3079">
                  <c:v>9554.765625</c:v>
                </c:pt>
                <c:pt idx="3080">
                  <c:v>10810.703125</c:v>
                </c:pt>
                <c:pt idx="3081">
                  <c:v>9522.6796875</c:v>
                </c:pt>
                <c:pt idx="3082">
                  <c:v>8124.9765625</c:v>
                </c:pt>
                <c:pt idx="3083">
                  <c:v>9461.078125</c:v>
                </c:pt>
                <c:pt idx="3084">
                  <c:v>10545.609375</c:v>
                </c:pt>
                <c:pt idx="3085">
                  <c:v>10125.4921875</c:v>
                </c:pt>
                <c:pt idx="3086">
                  <c:v>10502.390625</c:v>
                </c:pt>
                <c:pt idx="3087">
                  <c:v>8882.859375</c:v>
                </c:pt>
                <c:pt idx="3088">
                  <c:v>10252.4453125</c:v>
                </c:pt>
                <c:pt idx="3089">
                  <c:v>11350.53125</c:v>
                </c:pt>
                <c:pt idx="3090">
                  <c:v>6951.75</c:v>
                </c:pt>
                <c:pt idx="3091">
                  <c:v>6502.703125</c:v>
                </c:pt>
                <c:pt idx="3092">
                  <c:v>7407.34375</c:v>
                </c:pt>
                <c:pt idx="3093">
                  <c:v>7292.3203125</c:v>
                </c:pt>
                <c:pt idx="3094">
                  <c:v>6534.53125</c:v>
                </c:pt>
                <c:pt idx="3095">
                  <c:v>7044.9609375</c:v>
                </c:pt>
                <c:pt idx="3096">
                  <c:v>7849.875</c:v>
                </c:pt>
                <c:pt idx="3097">
                  <c:v>6732.4453125</c:v>
                </c:pt>
                <c:pt idx="3098">
                  <c:v>7548.453125</c:v>
                </c:pt>
                <c:pt idx="3099">
                  <c:v>7158.984375</c:v>
                </c:pt>
                <c:pt idx="3100">
                  <c:v>6957.875</c:v>
                </c:pt>
                <c:pt idx="3101">
                  <c:v>7030.6953125</c:v>
                </c:pt>
                <c:pt idx="3102">
                  <c:v>6682.4453125</c:v>
                </c:pt>
                <c:pt idx="3103">
                  <c:v>6949.140625</c:v>
                </c:pt>
                <c:pt idx="3104">
                  <c:v>6413.2578125</c:v>
                </c:pt>
                <c:pt idx="3105">
                  <c:v>11637.3203125</c:v>
                </c:pt>
                <c:pt idx="3106">
                  <c:v>11058.265625</c:v>
                </c:pt>
                <c:pt idx="3107">
                  <c:v>11077.6953125</c:v>
                </c:pt>
                <c:pt idx="3108">
                  <c:v>10154.1640625</c:v>
                </c:pt>
                <c:pt idx="3109">
                  <c:v>9936.8359375</c:v>
                </c:pt>
                <c:pt idx="3110">
                  <c:v>12074.2578125</c:v>
                </c:pt>
                <c:pt idx="3111">
                  <c:v>11300.8125</c:v>
                </c:pt>
                <c:pt idx="3112">
                  <c:v>10754.6328125</c:v>
                </c:pt>
                <c:pt idx="3113">
                  <c:v>9681.34375</c:v>
                </c:pt>
                <c:pt idx="3114">
                  <c:v>9470.2421875</c:v>
                </c:pt>
                <c:pt idx="3115">
                  <c:v>9335.9375</c:v>
                </c:pt>
                <c:pt idx="3116">
                  <c:v>11287.375</c:v>
                </c:pt>
                <c:pt idx="3117">
                  <c:v>12464.765625</c:v>
                </c:pt>
                <c:pt idx="3118">
                  <c:v>12444.15625</c:v>
                </c:pt>
                <c:pt idx="3119">
                  <c:v>12491.6015625</c:v>
                </c:pt>
                <c:pt idx="3120">
                  <c:v>9547.984375</c:v>
                </c:pt>
                <c:pt idx="3121">
                  <c:v>8068.0546875</c:v>
                </c:pt>
                <c:pt idx="3122">
                  <c:v>9271.4296875</c:v>
                </c:pt>
                <c:pt idx="3123">
                  <c:v>9038.53125</c:v>
                </c:pt>
                <c:pt idx="3124">
                  <c:v>6688.5078125</c:v>
                </c:pt>
                <c:pt idx="3125">
                  <c:v>5886.390625</c:v>
                </c:pt>
                <c:pt idx="3126">
                  <c:v>7117.25</c:v>
                </c:pt>
                <c:pt idx="3127">
                  <c:v>8978.7578125</c:v>
                </c:pt>
                <c:pt idx="3128">
                  <c:v>5710.65625</c:v>
                </c:pt>
                <c:pt idx="3129">
                  <c:v>4484.6015625</c:v>
                </c:pt>
                <c:pt idx="3130">
                  <c:v>6397.1015625</c:v>
                </c:pt>
                <c:pt idx="3131">
                  <c:v>9553.296875</c:v>
                </c:pt>
                <c:pt idx="3132">
                  <c:v>3373.71875</c:v>
                </c:pt>
                <c:pt idx="3133">
                  <c:v>4807.5078125</c:v>
                </c:pt>
                <c:pt idx="3134">
                  <c:v>6548.5546875</c:v>
                </c:pt>
                <c:pt idx="3135">
                  <c:v>7270.7265625</c:v>
                </c:pt>
                <c:pt idx="3136">
                  <c:v>5743.3828125</c:v>
                </c:pt>
                <c:pt idx="3137">
                  <c:v>6327.1953125</c:v>
                </c:pt>
                <c:pt idx="3138">
                  <c:v>6467.3125</c:v>
                </c:pt>
                <c:pt idx="3139">
                  <c:v>5015.9609375</c:v>
                </c:pt>
                <c:pt idx="3140">
                  <c:v>5496.0234375</c:v>
                </c:pt>
                <c:pt idx="3141">
                  <c:v>7135.5</c:v>
                </c:pt>
                <c:pt idx="3142">
                  <c:v>5912.0234375</c:v>
                </c:pt>
                <c:pt idx="3143">
                  <c:v>5597.171875</c:v>
                </c:pt>
                <c:pt idx="3144">
                  <c:v>7047.3828125</c:v>
                </c:pt>
                <c:pt idx="3145">
                  <c:v>5897.171875</c:v>
                </c:pt>
                <c:pt idx="3146">
                  <c:v>5253.5</c:v>
                </c:pt>
                <c:pt idx="3147">
                  <c:v>5011.578125</c:v>
                </c:pt>
                <c:pt idx="3148">
                  <c:v>6323.5546875</c:v>
                </c:pt>
                <c:pt idx="3149">
                  <c:v>6533.1328125</c:v>
                </c:pt>
                <c:pt idx="3150">
                  <c:v>10336.03125</c:v>
                </c:pt>
                <c:pt idx="3151">
                  <c:v>9230.171875</c:v>
                </c:pt>
                <c:pt idx="3152">
                  <c:v>7476.9765625</c:v>
                </c:pt>
                <c:pt idx="3153">
                  <c:v>8809.4609375</c:v>
                </c:pt>
                <c:pt idx="3154">
                  <c:v>9148.515625</c:v>
                </c:pt>
                <c:pt idx="3155">
                  <c:v>9270.3828125</c:v>
                </c:pt>
                <c:pt idx="3156">
                  <c:v>9711.9765625</c:v>
                </c:pt>
                <c:pt idx="3157">
                  <c:v>10217.1171875</c:v>
                </c:pt>
                <c:pt idx="3158">
                  <c:v>10300.453125</c:v>
                </c:pt>
                <c:pt idx="3159">
                  <c:v>5354.734375</c:v>
                </c:pt>
                <c:pt idx="3160">
                  <c:v>6514.4609375</c:v>
                </c:pt>
                <c:pt idx="3161">
                  <c:v>7873.984375</c:v>
                </c:pt>
                <c:pt idx="3162">
                  <c:v>6335.9375</c:v>
                </c:pt>
                <c:pt idx="3163">
                  <c:v>6966.59375</c:v>
                </c:pt>
                <c:pt idx="3164">
                  <c:v>10021.8515625</c:v>
                </c:pt>
                <c:pt idx="3165">
                  <c:v>10704.421875</c:v>
                </c:pt>
                <c:pt idx="3166">
                  <c:v>9120.0546875</c:v>
                </c:pt>
                <c:pt idx="3167">
                  <c:v>8252.3828125</c:v>
                </c:pt>
                <c:pt idx="3168">
                  <c:v>10187.6796875</c:v>
                </c:pt>
                <c:pt idx="3169">
                  <c:v>11120.65625</c:v>
                </c:pt>
                <c:pt idx="3170">
                  <c:v>11286.9375</c:v>
                </c:pt>
                <c:pt idx="3171">
                  <c:v>11520.328125</c:v>
                </c:pt>
                <c:pt idx="3172">
                  <c:v>10633.4765625</c:v>
                </c:pt>
                <c:pt idx="3173">
                  <c:v>10521.4609375</c:v>
                </c:pt>
                <c:pt idx="3174">
                  <c:v>11038.953125</c:v>
                </c:pt>
                <c:pt idx="3175">
                  <c:v>10837.734375</c:v>
                </c:pt>
                <c:pt idx="3176">
                  <c:v>9076.046875</c:v>
                </c:pt>
                <c:pt idx="3177">
                  <c:v>8594.375</c:v>
                </c:pt>
                <c:pt idx="3178">
                  <c:v>9026.0234375</c:v>
                </c:pt>
                <c:pt idx="3179">
                  <c:v>11170.375</c:v>
                </c:pt>
                <c:pt idx="3180">
                  <c:v>9836.78125</c:v>
                </c:pt>
                <c:pt idx="3181">
                  <c:v>9515.30859375</c:v>
                </c:pt>
                <c:pt idx="3182">
                  <c:v>10231.19921875</c:v>
                </c:pt>
                <c:pt idx="3183">
                  <c:v>10148.671875</c:v>
                </c:pt>
                <c:pt idx="3184">
                  <c:v>9920.3046875</c:v>
                </c:pt>
                <c:pt idx="3185">
                  <c:v>10850.03125</c:v>
                </c:pt>
                <c:pt idx="3186">
                  <c:v>9277.25</c:v>
                </c:pt>
                <c:pt idx="3187">
                  <c:v>9491.40625</c:v>
                </c:pt>
                <c:pt idx="3188">
                  <c:v>9660.9453125</c:v>
                </c:pt>
                <c:pt idx="3189">
                  <c:v>10472.5390625</c:v>
                </c:pt>
                <c:pt idx="3190">
                  <c:v>10830</c:v>
                </c:pt>
                <c:pt idx="3191">
                  <c:v>10544.3515625</c:v>
                </c:pt>
                <c:pt idx="3192">
                  <c:v>10880.7734375</c:v>
                </c:pt>
                <c:pt idx="3193">
                  <c:v>10421.9140625</c:v>
                </c:pt>
                <c:pt idx="3194">
                  <c:v>10281.02734375</c:v>
                </c:pt>
                <c:pt idx="3195">
                  <c:v>7381.21875</c:v>
                </c:pt>
                <c:pt idx="3196">
                  <c:v>5795.015625</c:v>
                </c:pt>
                <c:pt idx="3197">
                  <c:v>3903.0625</c:v>
                </c:pt>
                <c:pt idx="3198">
                  <c:v>3879.59375</c:v>
                </c:pt>
                <c:pt idx="3199">
                  <c:v>7360.2578125</c:v>
                </c:pt>
                <c:pt idx="3200">
                  <c:v>2777.515625</c:v>
                </c:pt>
                <c:pt idx="3201">
                  <c:v>2596.859375</c:v>
                </c:pt>
                <c:pt idx="3202">
                  <c:v>3051.984375</c:v>
                </c:pt>
                <c:pt idx="3203">
                  <c:v>7268.5546875</c:v>
                </c:pt>
                <c:pt idx="3204">
                  <c:v>6933.6015625</c:v>
                </c:pt>
                <c:pt idx="3205">
                  <c:v>7363.203125</c:v>
                </c:pt>
                <c:pt idx="3206">
                  <c:v>6046.078125</c:v>
                </c:pt>
                <c:pt idx="3207">
                  <c:v>6949.375</c:v>
                </c:pt>
                <c:pt idx="3208">
                  <c:v>7154.32421875</c:v>
                </c:pt>
                <c:pt idx="3209">
                  <c:v>7073.453125</c:v>
                </c:pt>
                <c:pt idx="3210">
                  <c:v>10475.8125</c:v>
                </c:pt>
                <c:pt idx="3211">
                  <c:v>8770.7578125</c:v>
                </c:pt>
                <c:pt idx="3212">
                  <c:v>8875.703125</c:v>
                </c:pt>
                <c:pt idx="3213">
                  <c:v>10156.2734375</c:v>
                </c:pt>
                <c:pt idx="3214">
                  <c:v>10878.53125</c:v>
                </c:pt>
                <c:pt idx="3215">
                  <c:v>9886.65625</c:v>
                </c:pt>
                <c:pt idx="3216">
                  <c:v>9719.3125</c:v>
                </c:pt>
                <c:pt idx="3217">
                  <c:v>8357.4140625</c:v>
                </c:pt>
                <c:pt idx="3218">
                  <c:v>9304.0234375</c:v>
                </c:pt>
                <c:pt idx="3219">
                  <c:v>9463.703125</c:v>
                </c:pt>
                <c:pt idx="3220">
                  <c:v>9833.875</c:v>
                </c:pt>
                <c:pt idx="3221">
                  <c:v>8274.9765625</c:v>
                </c:pt>
                <c:pt idx="3222">
                  <c:v>7630.0234375</c:v>
                </c:pt>
                <c:pt idx="3223">
                  <c:v>8060.2109375</c:v>
                </c:pt>
                <c:pt idx="3224">
                  <c:v>10188.7890625</c:v>
                </c:pt>
                <c:pt idx="3225">
                  <c:v>11795.984375</c:v>
                </c:pt>
                <c:pt idx="3226">
                  <c:v>11165.51953125</c:v>
                </c:pt>
                <c:pt idx="3227">
                  <c:v>11824.8125</c:v>
                </c:pt>
                <c:pt idx="3228">
                  <c:v>11186.9921875</c:v>
                </c:pt>
                <c:pt idx="3229">
                  <c:v>11792.8984375</c:v>
                </c:pt>
                <c:pt idx="3230">
                  <c:v>11120.74609375</c:v>
                </c:pt>
                <c:pt idx="3231">
                  <c:v>11604.04296875</c:v>
                </c:pt>
                <c:pt idx="3232">
                  <c:v>11735.375</c:v>
                </c:pt>
                <c:pt idx="3233">
                  <c:v>11457.484375</c:v>
                </c:pt>
                <c:pt idx="3234">
                  <c:v>11618.65625</c:v>
                </c:pt>
                <c:pt idx="3235">
                  <c:v>11980.40625</c:v>
                </c:pt>
                <c:pt idx="3236">
                  <c:v>10088.25</c:v>
                </c:pt>
                <c:pt idx="3237">
                  <c:v>9920.8203125</c:v>
                </c:pt>
                <c:pt idx="3238">
                  <c:v>10594.21875</c:v>
                </c:pt>
                <c:pt idx="3239">
                  <c:v>11797.921875</c:v>
                </c:pt>
                <c:pt idx="3240">
                  <c:v>7710.265625</c:v>
                </c:pt>
                <c:pt idx="3241">
                  <c:v>7375.1875</c:v>
                </c:pt>
                <c:pt idx="3242">
                  <c:v>7206.5078125</c:v>
                </c:pt>
                <c:pt idx="3243">
                  <c:v>6072.03125</c:v>
                </c:pt>
                <c:pt idx="3244">
                  <c:v>5058.28125</c:v>
                </c:pt>
                <c:pt idx="3245">
                  <c:v>5737.12109375</c:v>
                </c:pt>
                <c:pt idx="3246">
                  <c:v>8607.41796875</c:v>
                </c:pt>
                <c:pt idx="3247">
                  <c:v>7665.34375</c:v>
                </c:pt>
                <c:pt idx="3248">
                  <c:v>7393.1640625</c:v>
                </c:pt>
                <c:pt idx="3249">
                  <c:v>8398.984375</c:v>
                </c:pt>
                <c:pt idx="3250">
                  <c:v>7951.8046875</c:v>
                </c:pt>
                <c:pt idx="3251">
                  <c:v>8587.8984375</c:v>
                </c:pt>
                <c:pt idx="3252">
                  <c:v>7483.5234375</c:v>
                </c:pt>
                <c:pt idx="3253">
                  <c:v>5677.1796875</c:v>
                </c:pt>
                <c:pt idx="3254">
                  <c:v>8231.7265625</c:v>
                </c:pt>
                <c:pt idx="3255">
                  <c:v>9377.5078125</c:v>
                </c:pt>
                <c:pt idx="3256">
                  <c:v>7629.359375</c:v>
                </c:pt>
                <c:pt idx="3257">
                  <c:v>6741.41796875</c:v>
                </c:pt>
                <c:pt idx="3258">
                  <c:v>7149.4921875</c:v>
                </c:pt>
                <c:pt idx="3259">
                  <c:v>7533.5625</c:v>
                </c:pt>
                <c:pt idx="3260">
                  <c:v>5741.8046875</c:v>
                </c:pt>
                <c:pt idx="3261">
                  <c:v>6694.8046875</c:v>
                </c:pt>
                <c:pt idx="3262">
                  <c:v>8720.1171875</c:v>
                </c:pt>
                <c:pt idx="3263">
                  <c:v>9032.1171875</c:v>
                </c:pt>
                <c:pt idx="3264">
                  <c:v>8480.6953125</c:v>
                </c:pt>
                <c:pt idx="3265">
                  <c:v>8944.21875</c:v>
                </c:pt>
                <c:pt idx="3266">
                  <c:v>9330.9375</c:v>
                </c:pt>
                <c:pt idx="3267">
                  <c:v>9346.703125</c:v>
                </c:pt>
                <c:pt idx="3268">
                  <c:v>9478.84375</c:v>
                </c:pt>
                <c:pt idx="3269">
                  <c:v>8304.9453125</c:v>
                </c:pt>
                <c:pt idx="3270">
                  <c:v>10738.5546875</c:v>
                </c:pt>
                <c:pt idx="3271">
                  <c:v>10934.2890625</c:v>
                </c:pt>
                <c:pt idx="3272">
                  <c:v>10756.359375</c:v>
                </c:pt>
                <c:pt idx="3273">
                  <c:v>11763.796875</c:v>
                </c:pt>
                <c:pt idx="3274">
                  <c:v>11874.8671875</c:v>
                </c:pt>
                <c:pt idx="3275">
                  <c:v>11736.4921875</c:v>
                </c:pt>
                <c:pt idx="3276">
                  <c:v>11618.3125</c:v>
                </c:pt>
                <c:pt idx="3277">
                  <c:v>11075.7578125</c:v>
                </c:pt>
                <c:pt idx="3278">
                  <c:v>11709.203125</c:v>
                </c:pt>
                <c:pt idx="3279">
                  <c:v>12267.7734375</c:v>
                </c:pt>
                <c:pt idx="3280">
                  <c:v>10345.1484375</c:v>
                </c:pt>
                <c:pt idx="3281">
                  <c:v>8891.8671875</c:v>
                </c:pt>
                <c:pt idx="3282">
                  <c:v>9497.5859375</c:v>
                </c:pt>
                <c:pt idx="3283">
                  <c:v>9380.96875</c:v>
                </c:pt>
                <c:pt idx="3284">
                  <c:v>12242.5</c:v>
                </c:pt>
                <c:pt idx="3285">
                  <c:v>9928.671875</c:v>
                </c:pt>
                <c:pt idx="3286">
                  <c:v>9613.15625</c:v>
                </c:pt>
                <c:pt idx="3287">
                  <c:v>8744.2578125</c:v>
                </c:pt>
                <c:pt idx="3288">
                  <c:v>9744.2734375</c:v>
                </c:pt>
                <c:pt idx="3289">
                  <c:v>10139.03125</c:v>
                </c:pt>
                <c:pt idx="3290">
                  <c:v>8840.5234375</c:v>
                </c:pt>
                <c:pt idx="3291">
                  <c:v>8038.4453125</c:v>
                </c:pt>
                <c:pt idx="3292">
                  <c:v>7314.34765625</c:v>
                </c:pt>
                <c:pt idx="3293">
                  <c:v>9321.55078125</c:v>
                </c:pt>
                <c:pt idx="3294">
                  <c:v>10104.171875</c:v>
                </c:pt>
                <c:pt idx="3295">
                  <c:v>10196.6953125</c:v>
                </c:pt>
                <c:pt idx="3296">
                  <c:v>8953.65625</c:v>
                </c:pt>
                <c:pt idx="3297">
                  <c:v>8475.2265625</c:v>
                </c:pt>
                <c:pt idx="3298">
                  <c:v>8423.28125</c:v>
                </c:pt>
                <c:pt idx="3299">
                  <c:v>9563.5390625</c:v>
                </c:pt>
                <c:pt idx="3300">
                  <c:v>11651.6953125</c:v>
                </c:pt>
                <c:pt idx="3301">
                  <c:v>11047.5625</c:v>
                </c:pt>
                <c:pt idx="3302">
                  <c:v>11021.6171875</c:v>
                </c:pt>
                <c:pt idx="3303">
                  <c:v>11252.5625</c:v>
                </c:pt>
                <c:pt idx="3304">
                  <c:v>11353.1171875</c:v>
                </c:pt>
                <c:pt idx="3305">
                  <c:v>11003.9453125</c:v>
                </c:pt>
                <c:pt idx="3306">
                  <c:v>10385.203125</c:v>
                </c:pt>
                <c:pt idx="3307">
                  <c:v>11420.6328125</c:v>
                </c:pt>
                <c:pt idx="3308">
                  <c:v>9876.984375</c:v>
                </c:pt>
                <c:pt idx="3309">
                  <c:v>8243.7578125</c:v>
                </c:pt>
                <c:pt idx="3310">
                  <c:v>9349.1015625</c:v>
                </c:pt>
                <c:pt idx="3311">
                  <c:v>9161.3203125</c:v>
                </c:pt>
                <c:pt idx="3312">
                  <c:v>10248.453125</c:v>
                </c:pt>
                <c:pt idx="3313">
                  <c:v>8213.1328125</c:v>
                </c:pt>
                <c:pt idx="3314">
                  <c:v>10064.6015625</c:v>
                </c:pt>
                <c:pt idx="3315">
                  <c:v>11226.6328125</c:v>
                </c:pt>
                <c:pt idx="3316">
                  <c:v>11648.671875</c:v>
                </c:pt>
                <c:pt idx="3317">
                  <c:v>11186.6875</c:v>
                </c:pt>
                <c:pt idx="3318">
                  <c:v>10393.2421875</c:v>
                </c:pt>
                <c:pt idx="3319">
                  <c:v>9290.40625</c:v>
                </c:pt>
                <c:pt idx="3320">
                  <c:v>10649.7578125</c:v>
                </c:pt>
                <c:pt idx="3321">
                  <c:v>11346.9921875</c:v>
                </c:pt>
                <c:pt idx="3322">
                  <c:v>11637.6015625</c:v>
                </c:pt>
                <c:pt idx="3323">
                  <c:v>11862.4296875</c:v>
                </c:pt>
                <c:pt idx="3324">
                  <c:v>11624.5859375</c:v>
                </c:pt>
                <c:pt idx="3325">
                  <c:v>11868.9921875</c:v>
                </c:pt>
                <c:pt idx="3326">
                  <c:v>11897.2109375</c:v>
                </c:pt>
                <c:pt idx="3327">
                  <c:v>11166.625</c:v>
                </c:pt>
                <c:pt idx="3328">
                  <c:v>11832.25</c:v>
                </c:pt>
                <c:pt idx="3329">
                  <c:v>10321.8125</c:v>
                </c:pt>
                <c:pt idx="3330">
                  <c:v>7462.3671875</c:v>
                </c:pt>
                <c:pt idx="3331">
                  <c:v>6653.6875</c:v>
                </c:pt>
                <c:pt idx="3332">
                  <c:v>6930.8515625</c:v>
                </c:pt>
                <c:pt idx="3333">
                  <c:v>2535.09375</c:v>
                </c:pt>
                <c:pt idx="3334">
                  <c:v>2548.21875</c:v>
                </c:pt>
                <c:pt idx="3335">
                  <c:v>3342.09375</c:v>
                </c:pt>
                <c:pt idx="3336">
                  <c:v>6841.4453125</c:v>
                </c:pt>
                <c:pt idx="3337">
                  <c:v>6408.2890625</c:v>
                </c:pt>
                <c:pt idx="3338">
                  <c:v>6805.4453125</c:v>
                </c:pt>
                <c:pt idx="3339">
                  <c:v>6749.0078125</c:v>
                </c:pt>
                <c:pt idx="3340">
                  <c:v>7573.2734375</c:v>
                </c:pt>
                <c:pt idx="3341">
                  <c:v>6595.046875</c:v>
                </c:pt>
                <c:pt idx="3342">
                  <c:v>7632.859375</c:v>
                </c:pt>
                <c:pt idx="3343">
                  <c:v>4147.6171875</c:v>
                </c:pt>
                <c:pt idx="3344">
                  <c:v>6536.8046875</c:v>
                </c:pt>
                <c:pt idx="3345">
                  <c:v>7004.4140625</c:v>
                </c:pt>
                <c:pt idx="3346">
                  <c:v>8665.5703125</c:v>
                </c:pt>
                <c:pt idx="3347">
                  <c:v>8827.671875</c:v>
                </c:pt>
                <c:pt idx="3348">
                  <c:v>4206.6796875</c:v>
                </c:pt>
                <c:pt idx="3349">
                  <c:v>5649.765625</c:v>
                </c:pt>
                <c:pt idx="3350">
                  <c:v>7488.46875</c:v>
                </c:pt>
                <c:pt idx="3351">
                  <c:v>8746.3125</c:v>
                </c:pt>
                <c:pt idx="3352">
                  <c:v>8002.203125</c:v>
                </c:pt>
                <c:pt idx="3353">
                  <c:v>7933.890625</c:v>
                </c:pt>
                <c:pt idx="3354">
                  <c:v>8560.203125</c:v>
                </c:pt>
                <c:pt idx="3355">
                  <c:v>6672.390625</c:v>
                </c:pt>
                <c:pt idx="3356">
                  <c:v>8196.6171875</c:v>
                </c:pt>
                <c:pt idx="3357">
                  <c:v>7633.9453125</c:v>
                </c:pt>
                <c:pt idx="3358">
                  <c:v>7650.9921875</c:v>
                </c:pt>
                <c:pt idx="3359">
                  <c:v>8853.09375</c:v>
                </c:pt>
                <c:pt idx="3360">
                  <c:v>11700.3515625</c:v>
                </c:pt>
                <c:pt idx="3361">
                  <c:v>11686.1640625</c:v>
                </c:pt>
                <c:pt idx="3362">
                  <c:v>12111.82421875</c:v>
                </c:pt>
                <c:pt idx="3363">
                  <c:v>10970.84375</c:v>
                </c:pt>
                <c:pt idx="3364">
                  <c:v>10817.796875</c:v>
                </c:pt>
                <c:pt idx="3365">
                  <c:v>11542.0234375</c:v>
                </c:pt>
                <c:pt idx="3366">
                  <c:v>11994.3515625</c:v>
                </c:pt>
                <c:pt idx="3367">
                  <c:v>10895.3359375</c:v>
                </c:pt>
                <c:pt idx="3368">
                  <c:v>12232.1171875</c:v>
                </c:pt>
                <c:pt idx="3369">
                  <c:v>11064.40625</c:v>
                </c:pt>
                <c:pt idx="3370">
                  <c:v>12284.703125</c:v>
                </c:pt>
                <c:pt idx="3371">
                  <c:v>11851.10546875</c:v>
                </c:pt>
                <c:pt idx="3372">
                  <c:v>11197.3828125</c:v>
                </c:pt>
                <c:pt idx="3373">
                  <c:v>9847.0546875</c:v>
                </c:pt>
                <c:pt idx="3374">
                  <c:v>11007.453125</c:v>
                </c:pt>
                <c:pt idx="3375">
                  <c:v>10003.125</c:v>
                </c:pt>
                <c:pt idx="3376">
                  <c:v>8906.3125</c:v>
                </c:pt>
                <c:pt idx="3377">
                  <c:v>8831.5234375</c:v>
                </c:pt>
                <c:pt idx="3378">
                  <c:v>8756.484375</c:v>
                </c:pt>
                <c:pt idx="3379">
                  <c:v>9731.296875</c:v>
                </c:pt>
                <c:pt idx="3380">
                  <c:v>9511.0390625</c:v>
                </c:pt>
                <c:pt idx="3381">
                  <c:v>9819.3046875</c:v>
                </c:pt>
                <c:pt idx="3382">
                  <c:v>3979.890625</c:v>
                </c:pt>
                <c:pt idx="3383">
                  <c:v>6476.578125</c:v>
                </c:pt>
                <c:pt idx="3384">
                  <c:v>6920.5390625</c:v>
                </c:pt>
                <c:pt idx="3385">
                  <c:v>9265.7109375</c:v>
                </c:pt>
                <c:pt idx="3386">
                  <c:v>9944.609375</c:v>
                </c:pt>
                <c:pt idx="3387">
                  <c:v>9480.78125</c:v>
                </c:pt>
                <c:pt idx="3388">
                  <c:v>9213.6328125</c:v>
                </c:pt>
                <c:pt idx="3389">
                  <c:v>9981.59375</c:v>
                </c:pt>
                <c:pt idx="3390">
                  <c:v>7842.140625</c:v>
                </c:pt>
                <c:pt idx="3391">
                  <c:v>7585.1015625</c:v>
                </c:pt>
                <c:pt idx="3392">
                  <c:v>7298.7890625</c:v>
                </c:pt>
                <c:pt idx="3393">
                  <c:v>7463.625</c:v>
                </c:pt>
                <c:pt idx="3394">
                  <c:v>6565.453125</c:v>
                </c:pt>
                <c:pt idx="3395">
                  <c:v>3541.3984375</c:v>
                </c:pt>
                <c:pt idx="3396">
                  <c:v>4610.296875</c:v>
                </c:pt>
                <c:pt idx="3397">
                  <c:v>7068</c:v>
                </c:pt>
                <c:pt idx="3398">
                  <c:v>6594.1875</c:v>
                </c:pt>
                <c:pt idx="3399">
                  <c:v>6437.9609375</c:v>
                </c:pt>
                <c:pt idx="3400">
                  <c:v>6957.8046875</c:v>
                </c:pt>
                <c:pt idx="3401">
                  <c:v>7163.90625</c:v>
                </c:pt>
                <c:pt idx="3402">
                  <c:v>7474.125</c:v>
                </c:pt>
                <c:pt idx="3403">
                  <c:v>6599.1171875</c:v>
                </c:pt>
                <c:pt idx="3404">
                  <c:v>7881.09375</c:v>
                </c:pt>
                <c:pt idx="3405">
                  <c:v>10328.2421875</c:v>
                </c:pt>
                <c:pt idx="3406">
                  <c:v>7430.9609375</c:v>
                </c:pt>
                <c:pt idx="3407">
                  <c:v>7145</c:v>
                </c:pt>
                <c:pt idx="3408">
                  <c:v>8139.8671875</c:v>
                </c:pt>
                <c:pt idx="3409">
                  <c:v>10240.984375</c:v>
                </c:pt>
                <c:pt idx="3410">
                  <c:v>9770.546875</c:v>
                </c:pt>
                <c:pt idx="3411">
                  <c:v>10288.12109375</c:v>
                </c:pt>
                <c:pt idx="3412">
                  <c:v>10956.734375</c:v>
                </c:pt>
                <c:pt idx="3413">
                  <c:v>11088.890625</c:v>
                </c:pt>
                <c:pt idx="3414">
                  <c:v>11232.625</c:v>
                </c:pt>
                <c:pt idx="3415">
                  <c:v>11326.3984375</c:v>
                </c:pt>
                <c:pt idx="3416">
                  <c:v>10528.515625</c:v>
                </c:pt>
                <c:pt idx="3417">
                  <c:v>9825.046875</c:v>
                </c:pt>
                <c:pt idx="3418">
                  <c:v>9898.0078125</c:v>
                </c:pt>
                <c:pt idx="3419">
                  <c:v>9821.09375</c:v>
                </c:pt>
                <c:pt idx="3420">
                  <c:v>11038.83984375</c:v>
                </c:pt>
                <c:pt idx="3421">
                  <c:v>10688.44921875</c:v>
                </c:pt>
                <c:pt idx="3422">
                  <c:v>10735.8828125</c:v>
                </c:pt>
                <c:pt idx="3423">
                  <c:v>10509.9375</c:v>
                </c:pt>
                <c:pt idx="3424">
                  <c:v>9550.9375</c:v>
                </c:pt>
                <c:pt idx="3425">
                  <c:v>9285.6640625</c:v>
                </c:pt>
                <c:pt idx="3426">
                  <c:v>11593.48046875</c:v>
                </c:pt>
                <c:pt idx="3427">
                  <c:v>10737.5859375</c:v>
                </c:pt>
                <c:pt idx="3428">
                  <c:v>11640.609375</c:v>
                </c:pt>
                <c:pt idx="3429">
                  <c:v>11208.4375</c:v>
                </c:pt>
                <c:pt idx="3430">
                  <c:v>10678.7578125</c:v>
                </c:pt>
                <c:pt idx="3431">
                  <c:v>11482.078125</c:v>
                </c:pt>
                <c:pt idx="3432">
                  <c:v>9713.734375</c:v>
                </c:pt>
                <c:pt idx="3433">
                  <c:v>9094.90625</c:v>
                </c:pt>
                <c:pt idx="3434">
                  <c:v>8901.3984375</c:v>
                </c:pt>
                <c:pt idx="3435">
                  <c:v>10403.6875</c:v>
                </c:pt>
                <c:pt idx="3436">
                  <c:v>10102.65234375</c:v>
                </c:pt>
                <c:pt idx="3437">
                  <c:v>11074.07421875</c:v>
                </c:pt>
                <c:pt idx="3438">
                  <c:v>11087.7734375</c:v>
                </c:pt>
                <c:pt idx="3439">
                  <c:v>9598.9375</c:v>
                </c:pt>
                <c:pt idx="3440">
                  <c:v>9150.5</c:v>
                </c:pt>
                <c:pt idx="3441">
                  <c:v>9879.73828125</c:v>
                </c:pt>
                <c:pt idx="3442">
                  <c:v>10859.5234375</c:v>
                </c:pt>
                <c:pt idx="3443">
                  <c:v>10985.57421875</c:v>
                </c:pt>
                <c:pt idx="3444">
                  <c:v>10747.484375</c:v>
                </c:pt>
                <c:pt idx="3445">
                  <c:v>11065.53125</c:v>
                </c:pt>
                <c:pt idx="3446">
                  <c:v>11310.703125</c:v>
                </c:pt>
                <c:pt idx="3447">
                  <c:v>10271.421875</c:v>
                </c:pt>
                <c:pt idx="3448">
                  <c:v>11081.5078125</c:v>
                </c:pt>
                <c:pt idx="3449">
                  <c:v>10958</c:v>
                </c:pt>
                <c:pt idx="3450">
                  <c:v>7485.4921875</c:v>
                </c:pt>
                <c:pt idx="3451">
                  <c:v>6295.765625</c:v>
                </c:pt>
                <c:pt idx="3452">
                  <c:v>6918.359375</c:v>
                </c:pt>
                <c:pt idx="3453">
                  <c:v>2934.53125</c:v>
                </c:pt>
                <c:pt idx="3454">
                  <c:v>1776.375</c:v>
                </c:pt>
                <c:pt idx="3455">
                  <c:v>2724.875</c:v>
                </c:pt>
                <c:pt idx="3456">
                  <c:v>6144.8515625</c:v>
                </c:pt>
                <c:pt idx="3457">
                  <c:v>5289.4296875</c:v>
                </c:pt>
                <c:pt idx="3458">
                  <c:v>6741.140625</c:v>
                </c:pt>
                <c:pt idx="3459">
                  <c:v>7177.5859375</c:v>
                </c:pt>
                <c:pt idx="3460">
                  <c:v>6083.6796875</c:v>
                </c:pt>
                <c:pt idx="3461">
                  <c:v>4555.125</c:v>
                </c:pt>
                <c:pt idx="3462">
                  <c:v>5907.8984375</c:v>
                </c:pt>
                <c:pt idx="3463">
                  <c:v>6456.2421875</c:v>
                </c:pt>
                <c:pt idx="3464">
                  <c:v>7447.703125</c:v>
                </c:pt>
                <c:pt idx="3465">
                  <c:v>11503.875</c:v>
                </c:pt>
                <c:pt idx="3466">
                  <c:v>10688.9453125</c:v>
                </c:pt>
                <c:pt idx="3467">
                  <c:v>11954.4453125</c:v>
                </c:pt>
                <c:pt idx="3468">
                  <c:v>11225.1875</c:v>
                </c:pt>
                <c:pt idx="3469">
                  <c:v>10064.9609375</c:v>
                </c:pt>
                <c:pt idx="3470">
                  <c:v>10317.71875</c:v>
                </c:pt>
                <c:pt idx="3471">
                  <c:v>13293.90625</c:v>
                </c:pt>
                <c:pt idx="3472">
                  <c:v>13370.7265625</c:v>
                </c:pt>
                <c:pt idx="3473">
                  <c:v>13015.6953125</c:v>
                </c:pt>
                <c:pt idx="3474">
                  <c:v>13434.828125</c:v>
                </c:pt>
                <c:pt idx="3475">
                  <c:v>12387.3984375</c:v>
                </c:pt>
                <c:pt idx="3476">
                  <c:v>11658.671875</c:v>
                </c:pt>
                <c:pt idx="3477">
                  <c:v>10908.546875</c:v>
                </c:pt>
                <c:pt idx="3478">
                  <c:v>12540.3046875</c:v>
                </c:pt>
                <c:pt idx="3479">
                  <c:v>12788.23046875</c:v>
                </c:pt>
                <c:pt idx="3480">
                  <c:v>10587.5625</c:v>
                </c:pt>
                <c:pt idx="3481">
                  <c:v>10028.4921875</c:v>
                </c:pt>
                <c:pt idx="3482">
                  <c:v>11237.8515625</c:v>
                </c:pt>
                <c:pt idx="3483">
                  <c:v>12133.5390625</c:v>
                </c:pt>
                <c:pt idx="3484">
                  <c:v>11163.265625</c:v>
                </c:pt>
                <c:pt idx="3485">
                  <c:v>11015.296875</c:v>
                </c:pt>
                <c:pt idx="3486">
                  <c:v>11244.19140625</c:v>
                </c:pt>
                <c:pt idx="3487">
                  <c:v>11234.4375</c:v>
                </c:pt>
                <c:pt idx="3488">
                  <c:v>10481.015625</c:v>
                </c:pt>
                <c:pt idx="3489">
                  <c:v>10912.1640625</c:v>
                </c:pt>
                <c:pt idx="3490">
                  <c:v>10584.5859375</c:v>
                </c:pt>
                <c:pt idx="3491">
                  <c:v>11577.0078125</c:v>
                </c:pt>
                <c:pt idx="3492">
                  <c:v>11565.234375</c:v>
                </c:pt>
                <c:pt idx="3493">
                  <c:v>11979.8515625</c:v>
                </c:pt>
                <c:pt idx="3494">
                  <c:v>12015.828125</c:v>
                </c:pt>
                <c:pt idx="3495">
                  <c:v>11882.7578125</c:v>
                </c:pt>
                <c:pt idx="3496">
                  <c:v>10350.9296875</c:v>
                </c:pt>
                <c:pt idx="3497">
                  <c:v>9852.72265625</c:v>
                </c:pt>
                <c:pt idx="3498">
                  <c:v>11515.81640625</c:v>
                </c:pt>
                <c:pt idx="3499">
                  <c:v>11375.875</c:v>
                </c:pt>
                <c:pt idx="3500">
                  <c:v>10825.078125</c:v>
                </c:pt>
                <c:pt idx="3501">
                  <c:v>10707.1640625</c:v>
                </c:pt>
                <c:pt idx="3502">
                  <c:v>8466.84375</c:v>
                </c:pt>
                <c:pt idx="3503">
                  <c:v>8423.6328125</c:v>
                </c:pt>
                <c:pt idx="3504">
                  <c:v>8191.5234375</c:v>
                </c:pt>
                <c:pt idx="3505">
                  <c:v>10524.28125</c:v>
                </c:pt>
                <c:pt idx="3506">
                  <c:v>11667.1796875</c:v>
                </c:pt>
                <c:pt idx="3507">
                  <c:v>11194.3828125</c:v>
                </c:pt>
                <c:pt idx="3508">
                  <c:v>10993</c:v>
                </c:pt>
                <c:pt idx="3509">
                  <c:v>11675.7421875</c:v>
                </c:pt>
                <c:pt idx="3510">
                  <c:v>11664.96484375</c:v>
                </c:pt>
                <c:pt idx="3511">
                  <c:v>11361.8828125</c:v>
                </c:pt>
                <c:pt idx="3512">
                  <c:v>9969.859375</c:v>
                </c:pt>
                <c:pt idx="3513">
                  <c:v>9348.1640625</c:v>
                </c:pt>
                <c:pt idx="3514">
                  <c:v>10297.53125</c:v>
                </c:pt>
                <c:pt idx="3515">
                  <c:v>11067.234375</c:v>
                </c:pt>
                <c:pt idx="3516">
                  <c:v>11188.30078125</c:v>
                </c:pt>
                <c:pt idx="3517">
                  <c:v>10297.8671875</c:v>
                </c:pt>
                <c:pt idx="3518">
                  <c:v>10177.5078125</c:v>
                </c:pt>
                <c:pt idx="3519">
                  <c:v>8707.4375</c:v>
                </c:pt>
                <c:pt idx="3520">
                  <c:v>8600.0625</c:v>
                </c:pt>
                <c:pt idx="3521">
                  <c:v>11453.5546875</c:v>
                </c:pt>
                <c:pt idx="3522">
                  <c:v>8469.3828125</c:v>
                </c:pt>
                <c:pt idx="3523">
                  <c:v>9769</c:v>
                </c:pt>
                <c:pt idx="3524">
                  <c:v>10137.3046875</c:v>
                </c:pt>
                <c:pt idx="3525">
                  <c:v>8846.515625</c:v>
                </c:pt>
                <c:pt idx="3526">
                  <c:v>9084.6875</c:v>
                </c:pt>
                <c:pt idx="3527">
                  <c:v>7985.19921875</c:v>
                </c:pt>
                <c:pt idx="3528">
                  <c:v>7089.796875</c:v>
                </c:pt>
                <c:pt idx="3529">
                  <c:v>6520.828125</c:v>
                </c:pt>
                <c:pt idx="3530">
                  <c:v>8393.3671875</c:v>
                </c:pt>
                <c:pt idx="3531">
                  <c:v>3704.75</c:v>
                </c:pt>
                <c:pt idx="3532">
                  <c:v>4547.515625</c:v>
                </c:pt>
                <c:pt idx="3533">
                  <c:v>7664.640625</c:v>
                </c:pt>
                <c:pt idx="3534">
                  <c:v>9322.8203125</c:v>
                </c:pt>
                <c:pt idx="3535">
                  <c:v>6592.15625</c:v>
                </c:pt>
                <c:pt idx="3536">
                  <c:v>7309.25</c:v>
                </c:pt>
                <c:pt idx="3537">
                  <c:v>8239.4375</c:v>
                </c:pt>
                <c:pt idx="3538">
                  <c:v>8089.5078125</c:v>
                </c:pt>
                <c:pt idx="3539">
                  <c:v>9357.265625</c:v>
                </c:pt>
                <c:pt idx="3540">
                  <c:v>6534.1796875</c:v>
                </c:pt>
                <c:pt idx="3541">
                  <c:v>4690.546875</c:v>
                </c:pt>
                <c:pt idx="3542">
                  <c:v>5263.2265625</c:v>
                </c:pt>
                <c:pt idx="3543">
                  <c:v>6186.3828125</c:v>
                </c:pt>
                <c:pt idx="3544">
                  <c:v>7347.90625</c:v>
                </c:pt>
                <c:pt idx="3545">
                  <c:v>7059.5078125</c:v>
                </c:pt>
                <c:pt idx="3546">
                  <c:v>7803.015625</c:v>
                </c:pt>
                <c:pt idx="3547">
                  <c:v>2495.96875</c:v>
                </c:pt>
                <c:pt idx="3548">
                  <c:v>2109.140625</c:v>
                </c:pt>
                <c:pt idx="3549">
                  <c:v>2201.1328125</c:v>
                </c:pt>
                <c:pt idx="3550">
                  <c:v>5650.2265625</c:v>
                </c:pt>
                <c:pt idx="3551">
                  <c:v>7172.03125</c:v>
                </c:pt>
                <c:pt idx="3552">
                  <c:v>6481.890625</c:v>
                </c:pt>
                <c:pt idx="3553">
                  <c:v>7763.3125</c:v>
                </c:pt>
                <c:pt idx="3554">
                  <c:v>7794.7109375</c:v>
                </c:pt>
                <c:pt idx="3555">
                  <c:v>11018.9375</c:v>
                </c:pt>
                <c:pt idx="3556">
                  <c:v>8854.1875</c:v>
                </c:pt>
                <c:pt idx="3557">
                  <c:v>8934.390625</c:v>
                </c:pt>
                <c:pt idx="3558">
                  <c:v>9871.40625</c:v>
                </c:pt>
                <c:pt idx="3559">
                  <c:v>11388.0703125</c:v>
                </c:pt>
                <c:pt idx="3560">
                  <c:v>10515.796875</c:v>
                </c:pt>
                <c:pt idx="3561">
                  <c:v>12421.96875</c:v>
                </c:pt>
                <c:pt idx="3562">
                  <c:v>11088.0625</c:v>
                </c:pt>
                <c:pt idx="3563">
                  <c:v>9802.2578125</c:v>
                </c:pt>
                <c:pt idx="3564">
                  <c:v>10087.5703125</c:v>
                </c:pt>
                <c:pt idx="3565">
                  <c:v>11013.921875</c:v>
                </c:pt>
                <c:pt idx="3566">
                  <c:v>12390.6640625</c:v>
                </c:pt>
                <c:pt idx="3567">
                  <c:v>10567.078125</c:v>
                </c:pt>
                <c:pt idx="3568">
                  <c:v>10791.4140625</c:v>
                </c:pt>
                <c:pt idx="3569">
                  <c:v>11118.71875</c:v>
                </c:pt>
                <c:pt idx="3570">
                  <c:v>9964.2734375</c:v>
                </c:pt>
                <c:pt idx="3571">
                  <c:v>8024.9921875</c:v>
                </c:pt>
                <c:pt idx="3572">
                  <c:v>8558.359375</c:v>
                </c:pt>
                <c:pt idx="3573">
                  <c:v>8735.3671875</c:v>
                </c:pt>
                <c:pt idx="3574">
                  <c:v>9757.65625</c:v>
                </c:pt>
                <c:pt idx="3575">
                  <c:v>7940.421875</c:v>
                </c:pt>
                <c:pt idx="3576">
                  <c:v>7022.984375</c:v>
                </c:pt>
                <c:pt idx="3577">
                  <c:v>7386.875</c:v>
                </c:pt>
                <c:pt idx="3578">
                  <c:v>9824.890625</c:v>
                </c:pt>
                <c:pt idx="3579">
                  <c:v>9964.578125</c:v>
                </c:pt>
                <c:pt idx="3580">
                  <c:v>9638.484375</c:v>
                </c:pt>
                <c:pt idx="3581">
                  <c:v>6231.0234375</c:v>
                </c:pt>
                <c:pt idx="3582">
                  <c:v>6119.2109375</c:v>
                </c:pt>
                <c:pt idx="3583">
                  <c:v>5451.2109375</c:v>
                </c:pt>
                <c:pt idx="3584">
                  <c:v>8689.1796875</c:v>
                </c:pt>
                <c:pt idx="3585">
                  <c:v>8229.9296875</c:v>
                </c:pt>
                <c:pt idx="3586">
                  <c:v>8921.2109375</c:v>
                </c:pt>
                <c:pt idx="3587">
                  <c:v>4971.71875</c:v>
                </c:pt>
                <c:pt idx="3588">
                  <c:v>4534.109375</c:v>
                </c:pt>
                <c:pt idx="3589">
                  <c:v>5257.125</c:v>
                </c:pt>
                <c:pt idx="3590">
                  <c:v>7238.4765625</c:v>
                </c:pt>
                <c:pt idx="3591">
                  <c:v>5728.609375</c:v>
                </c:pt>
                <c:pt idx="3592">
                  <c:v>5462.890625</c:v>
                </c:pt>
                <c:pt idx="3593">
                  <c:v>6432.3359375</c:v>
                </c:pt>
                <c:pt idx="3594">
                  <c:v>8225.9296875</c:v>
                </c:pt>
                <c:pt idx="3595">
                  <c:v>7784.5390625</c:v>
                </c:pt>
                <c:pt idx="3596">
                  <c:v>8805.7734375</c:v>
                </c:pt>
                <c:pt idx="3597">
                  <c:v>8760.8828125</c:v>
                </c:pt>
                <c:pt idx="3598">
                  <c:v>8211.5859375</c:v>
                </c:pt>
                <c:pt idx="3599">
                  <c:v>7901.6015625</c:v>
                </c:pt>
                <c:pt idx="3600">
                  <c:v>8994.828125</c:v>
                </c:pt>
                <c:pt idx="3601">
                  <c:v>7377.6640625</c:v>
                </c:pt>
                <c:pt idx="3602">
                  <c:v>6775.59375</c:v>
                </c:pt>
                <c:pt idx="3603">
                  <c:v>8212.6875</c:v>
                </c:pt>
                <c:pt idx="3604">
                  <c:v>9589.65625</c:v>
                </c:pt>
                <c:pt idx="3605">
                  <c:v>9425.7265625</c:v>
                </c:pt>
                <c:pt idx="3606">
                  <c:v>9533.671875</c:v>
                </c:pt>
                <c:pt idx="3607">
                  <c:v>9605.203125</c:v>
                </c:pt>
                <c:pt idx="3608">
                  <c:v>9830.0625</c:v>
                </c:pt>
                <c:pt idx="3609">
                  <c:v>9424.2734375</c:v>
                </c:pt>
                <c:pt idx="3610">
                  <c:v>9650.0859375</c:v>
                </c:pt>
                <c:pt idx="3611">
                  <c:v>9017.5859375</c:v>
                </c:pt>
                <c:pt idx="3612">
                  <c:v>9371.515625</c:v>
                </c:pt>
                <c:pt idx="3613">
                  <c:v>9328.1171875</c:v>
                </c:pt>
                <c:pt idx="3614">
                  <c:v>9722.2265625</c:v>
                </c:pt>
                <c:pt idx="3615">
                  <c:v>7632.8515625</c:v>
                </c:pt>
                <c:pt idx="3616">
                  <c:v>6726.84765625</c:v>
                </c:pt>
                <c:pt idx="3617">
                  <c:v>8106.87109375</c:v>
                </c:pt>
                <c:pt idx="3618">
                  <c:v>8281.21875</c:v>
                </c:pt>
                <c:pt idx="3619">
                  <c:v>6766.9296875</c:v>
                </c:pt>
                <c:pt idx="3620">
                  <c:v>6552.4140625</c:v>
                </c:pt>
                <c:pt idx="3621">
                  <c:v>7550.625</c:v>
                </c:pt>
                <c:pt idx="3622">
                  <c:v>7016.1796875</c:v>
                </c:pt>
                <c:pt idx="3623">
                  <c:v>7020.046875</c:v>
                </c:pt>
                <c:pt idx="3624">
                  <c:v>7819.7578125</c:v>
                </c:pt>
                <c:pt idx="3625">
                  <c:v>7001.03125</c:v>
                </c:pt>
                <c:pt idx="3626">
                  <c:v>8052.1328125</c:v>
                </c:pt>
                <c:pt idx="3627">
                  <c:v>8057.3125</c:v>
                </c:pt>
                <c:pt idx="3628">
                  <c:v>7719.5078125</c:v>
                </c:pt>
                <c:pt idx="3629">
                  <c:v>8095.1796875</c:v>
                </c:pt>
                <c:pt idx="3630">
                  <c:v>8379.2734375</c:v>
                </c:pt>
                <c:pt idx="3631">
                  <c:v>9714.5078125</c:v>
                </c:pt>
                <c:pt idx="3632">
                  <c:v>9771.4140625</c:v>
                </c:pt>
                <c:pt idx="3633">
                  <c:v>8844.921875</c:v>
                </c:pt>
                <c:pt idx="3634">
                  <c:v>9917.6796875</c:v>
                </c:pt>
                <c:pt idx="3635">
                  <c:v>10465.0859375</c:v>
                </c:pt>
                <c:pt idx="3636">
                  <c:v>8719.203125</c:v>
                </c:pt>
                <c:pt idx="3637">
                  <c:v>7530.2578125</c:v>
                </c:pt>
                <c:pt idx="3638">
                  <c:v>7516.359375</c:v>
                </c:pt>
                <c:pt idx="3639">
                  <c:v>10427.984375</c:v>
                </c:pt>
                <c:pt idx="3640">
                  <c:v>10437.34375</c:v>
                </c:pt>
                <c:pt idx="3641">
                  <c:v>10045.8515625</c:v>
                </c:pt>
                <c:pt idx="3642">
                  <c:v>10223.9453125</c:v>
                </c:pt>
                <c:pt idx="3643">
                  <c:v>8867.2109375</c:v>
                </c:pt>
                <c:pt idx="3644">
                  <c:v>10895.4453125</c:v>
                </c:pt>
                <c:pt idx="3645">
                  <c:v>13035</c:v>
                </c:pt>
                <c:pt idx="3646">
                  <c:v>12021.09375</c:v>
                </c:pt>
                <c:pt idx="3647">
                  <c:v>11956.16015625</c:v>
                </c:pt>
                <c:pt idx="3648">
                  <c:v>13267.375</c:v>
                </c:pt>
                <c:pt idx="3649">
                  <c:v>13399.0546875</c:v>
                </c:pt>
                <c:pt idx="3650">
                  <c:v>12816.796875</c:v>
                </c:pt>
                <c:pt idx="3651">
                  <c:v>13288.296875</c:v>
                </c:pt>
                <c:pt idx="3652">
                  <c:v>12520.0234375</c:v>
                </c:pt>
                <c:pt idx="3653">
                  <c:v>12819.94921875</c:v>
                </c:pt>
                <c:pt idx="3654">
                  <c:v>12237.734375</c:v>
                </c:pt>
                <c:pt idx="3655">
                  <c:v>11631.4609375</c:v>
                </c:pt>
                <c:pt idx="3656">
                  <c:v>11982.00390625</c:v>
                </c:pt>
                <c:pt idx="3657">
                  <c:v>13151.74609375</c:v>
                </c:pt>
                <c:pt idx="3658">
                  <c:v>13437.875</c:v>
                </c:pt>
                <c:pt idx="3659">
                  <c:v>13059.1796875</c:v>
                </c:pt>
                <c:pt idx="3660">
                  <c:v>11722.9296875</c:v>
                </c:pt>
                <c:pt idx="3661">
                  <c:v>11264.8515625</c:v>
                </c:pt>
                <c:pt idx="3662">
                  <c:v>11073.8125</c:v>
                </c:pt>
                <c:pt idx="3663">
                  <c:v>10421.625</c:v>
                </c:pt>
                <c:pt idx="3664">
                  <c:v>11523.9140625</c:v>
                </c:pt>
                <c:pt idx="3665">
                  <c:v>11214.1875</c:v>
                </c:pt>
                <c:pt idx="3666">
                  <c:v>11728.3046875</c:v>
                </c:pt>
                <c:pt idx="3667">
                  <c:v>3465.1640625</c:v>
                </c:pt>
                <c:pt idx="3668">
                  <c:v>5167.9921875</c:v>
                </c:pt>
                <c:pt idx="3669">
                  <c:v>6976.0625</c:v>
                </c:pt>
                <c:pt idx="3670">
                  <c:v>10654.265625</c:v>
                </c:pt>
                <c:pt idx="3671">
                  <c:v>2941.0234375</c:v>
                </c:pt>
                <c:pt idx="3672">
                  <c:v>6528.8515625</c:v>
                </c:pt>
                <c:pt idx="3673">
                  <c:v>7276.40625</c:v>
                </c:pt>
                <c:pt idx="3674">
                  <c:v>10115.3046875</c:v>
                </c:pt>
                <c:pt idx="3675">
                  <c:v>8860.4765625</c:v>
                </c:pt>
                <c:pt idx="3676">
                  <c:v>8829.109375</c:v>
                </c:pt>
                <c:pt idx="3677">
                  <c:v>9905.7421875</c:v>
                </c:pt>
                <c:pt idx="3678">
                  <c:v>9719.40625</c:v>
                </c:pt>
                <c:pt idx="3679">
                  <c:v>8160.8984375</c:v>
                </c:pt>
                <c:pt idx="3680">
                  <c:v>4575.4609375</c:v>
                </c:pt>
                <c:pt idx="3681">
                  <c:v>7590.3515625</c:v>
                </c:pt>
                <c:pt idx="3682">
                  <c:v>7716.671875</c:v>
                </c:pt>
                <c:pt idx="3683">
                  <c:v>9848.234375</c:v>
                </c:pt>
                <c:pt idx="3684">
                  <c:v>9088.8515625</c:v>
                </c:pt>
                <c:pt idx="3685">
                  <c:v>10183.8828125</c:v>
                </c:pt>
                <c:pt idx="3686">
                  <c:v>10101.625</c:v>
                </c:pt>
                <c:pt idx="3687">
                  <c:v>10037.390625</c:v>
                </c:pt>
                <c:pt idx="3688">
                  <c:v>9039.5703125</c:v>
                </c:pt>
                <c:pt idx="3689">
                  <c:v>9967.0390625</c:v>
                </c:pt>
                <c:pt idx="3690">
                  <c:v>13215.62109375</c:v>
                </c:pt>
                <c:pt idx="3691">
                  <c:v>11202.7109375</c:v>
                </c:pt>
                <c:pt idx="3692">
                  <c:v>10172.00390625</c:v>
                </c:pt>
                <c:pt idx="3693">
                  <c:v>10257.07421875</c:v>
                </c:pt>
                <c:pt idx="3694">
                  <c:v>12404.84375</c:v>
                </c:pt>
                <c:pt idx="3695">
                  <c:v>14911.19140625</c:v>
                </c:pt>
                <c:pt idx="3696">
                  <c:v>16405.9375</c:v>
                </c:pt>
                <c:pt idx="3697">
                  <c:v>16158.00390625</c:v>
                </c:pt>
                <c:pt idx="3698">
                  <c:v>15768.859375</c:v>
                </c:pt>
                <c:pt idx="3699">
                  <c:v>15945.828125</c:v>
                </c:pt>
                <c:pt idx="3700">
                  <c:v>15614.4140625</c:v>
                </c:pt>
                <c:pt idx="3701">
                  <c:v>16756.2578125</c:v>
                </c:pt>
                <c:pt idx="3702">
                  <c:v>15412.9453125</c:v>
                </c:pt>
                <c:pt idx="3703">
                  <c:v>16482.375</c:v>
                </c:pt>
                <c:pt idx="3704">
                  <c:v>16006.8671875</c:v>
                </c:pt>
                <c:pt idx="3705">
                  <c:v>8146.546875</c:v>
                </c:pt>
                <c:pt idx="3706">
                  <c:v>6768.921875</c:v>
                </c:pt>
                <c:pt idx="3707">
                  <c:v>8571.40625</c:v>
                </c:pt>
                <c:pt idx="3708">
                  <c:v>4321.1328125</c:v>
                </c:pt>
                <c:pt idx="3709">
                  <c:v>5931.578125</c:v>
                </c:pt>
                <c:pt idx="3710">
                  <c:v>6611.046875</c:v>
                </c:pt>
                <c:pt idx="3711">
                  <c:v>3010.8359375</c:v>
                </c:pt>
                <c:pt idx="3712">
                  <c:v>2077.265625</c:v>
                </c:pt>
                <c:pt idx="3713">
                  <c:v>2837.2578125</c:v>
                </c:pt>
                <c:pt idx="3714">
                  <c:v>6567.5390625</c:v>
                </c:pt>
                <c:pt idx="3715">
                  <c:v>2472.9609375</c:v>
                </c:pt>
                <c:pt idx="3716">
                  <c:v>2695.921875</c:v>
                </c:pt>
                <c:pt idx="3717">
                  <c:v>4934.8359375</c:v>
                </c:pt>
                <c:pt idx="3718">
                  <c:v>7398.171875</c:v>
                </c:pt>
                <c:pt idx="3719">
                  <c:v>8044.921875</c:v>
                </c:pt>
                <c:pt idx="3720">
                  <c:v>10795.703125</c:v>
                </c:pt>
                <c:pt idx="3721">
                  <c:v>10719.3828125</c:v>
                </c:pt>
                <c:pt idx="3722">
                  <c:v>10200.4296875</c:v>
                </c:pt>
                <c:pt idx="3723">
                  <c:v>12165.34375</c:v>
                </c:pt>
                <c:pt idx="3724">
                  <c:v>12297.40625</c:v>
                </c:pt>
                <c:pt idx="3725">
                  <c:v>12186.8671875</c:v>
                </c:pt>
                <c:pt idx="3726">
                  <c:v>12223.1171875</c:v>
                </c:pt>
                <c:pt idx="3727">
                  <c:v>12151.0234375</c:v>
                </c:pt>
                <c:pt idx="3728">
                  <c:v>10268.375</c:v>
                </c:pt>
                <c:pt idx="3729">
                  <c:v>11369.296875</c:v>
                </c:pt>
                <c:pt idx="3730">
                  <c:v>10549.2890625</c:v>
                </c:pt>
                <c:pt idx="3731">
                  <c:v>10300.9375</c:v>
                </c:pt>
                <c:pt idx="3732">
                  <c:v>10747.5546875</c:v>
                </c:pt>
                <c:pt idx="3733">
                  <c:v>11516.59375</c:v>
                </c:pt>
                <c:pt idx="3734">
                  <c:v>11889.8828125</c:v>
                </c:pt>
                <c:pt idx="3735">
                  <c:v>5597.4921875</c:v>
                </c:pt>
                <c:pt idx="3736">
                  <c:v>4281.234375</c:v>
                </c:pt>
                <c:pt idx="3737">
                  <c:v>5302.515625</c:v>
                </c:pt>
                <c:pt idx="3738">
                  <c:v>6016.90625</c:v>
                </c:pt>
                <c:pt idx="3739">
                  <c:v>6583.7578125</c:v>
                </c:pt>
                <c:pt idx="3740">
                  <c:v>2750.1484375</c:v>
                </c:pt>
                <c:pt idx="3741">
                  <c:v>4510.5390625</c:v>
                </c:pt>
                <c:pt idx="3742">
                  <c:v>5460.9375</c:v>
                </c:pt>
                <c:pt idx="3743">
                  <c:v>6507.21875</c:v>
                </c:pt>
                <c:pt idx="3744">
                  <c:v>2618.2734375</c:v>
                </c:pt>
                <c:pt idx="3745">
                  <c:v>5280.03125</c:v>
                </c:pt>
                <c:pt idx="3746">
                  <c:v>4748.328125</c:v>
                </c:pt>
                <c:pt idx="3747">
                  <c:v>5938.734375</c:v>
                </c:pt>
                <c:pt idx="3748">
                  <c:v>4772.265625</c:v>
                </c:pt>
                <c:pt idx="3749">
                  <c:v>6332.828125</c:v>
                </c:pt>
                <c:pt idx="3750">
                  <c:v>8499.203125</c:v>
                </c:pt>
                <c:pt idx="3751">
                  <c:v>9033.7890625</c:v>
                </c:pt>
                <c:pt idx="3752">
                  <c:v>9572.4921875</c:v>
                </c:pt>
                <c:pt idx="3753">
                  <c:v>9712.6015625</c:v>
                </c:pt>
                <c:pt idx="3754">
                  <c:v>10324.234375</c:v>
                </c:pt>
                <c:pt idx="3755">
                  <c:v>9818.828125</c:v>
                </c:pt>
                <c:pt idx="3756">
                  <c:v>11179.3125</c:v>
                </c:pt>
                <c:pt idx="3757">
                  <c:v>11577.5625</c:v>
                </c:pt>
                <c:pt idx="3758">
                  <c:v>10428.21875</c:v>
                </c:pt>
                <c:pt idx="3759">
                  <c:v>10430.6875</c:v>
                </c:pt>
                <c:pt idx="3760">
                  <c:v>11521.8671875</c:v>
                </c:pt>
                <c:pt idx="3761">
                  <c:v>11816.625</c:v>
                </c:pt>
                <c:pt idx="3762">
                  <c:v>12056.0234375</c:v>
                </c:pt>
                <c:pt idx="3763">
                  <c:v>10856.87890625</c:v>
                </c:pt>
                <c:pt idx="3764">
                  <c:v>11248.375</c:v>
                </c:pt>
                <c:pt idx="3765">
                  <c:v>10238.66015625</c:v>
                </c:pt>
                <c:pt idx="3766">
                  <c:v>8558.77734375</c:v>
                </c:pt>
                <c:pt idx="3767">
                  <c:v>8956.16015625</c:v>
                </c:pt>
                <c:pt idx="3768">
                  <c:v>11614.8125</c:v>
                </c:pt>
                <c:pt idx="3769">
                  <c:v>13904.640625</c:v>
                </c:pt>
                <c:pt idx="3770">
                  <c:v>13973.03515625</c:v>
                </c:pt>
                <c:pt idx="3771">
                  <c:v>12785.90625</c:v>
                </c:pt>
                <c:pt idx="3772">
                  <c:v>10933.98828125</c:v>
                </c:pt>
                <c:pt idx="3773">
                  <c:v>10775.890625</c:v>
                </c:pt>
                <c:pt idx="3774">
                  <c:v>11946.93359375</c:v>
                </c:pt>
                <c:pt idx="3775">
                  <c:v>13710.484375</c:v>
                </c:pt>
                <c:pt idx="3776">
                  <c:v>14080.6875</c:v>
                </c:pt>
                <c:pt idx="3777">
                  <c:v>13043.703125</c:v>
                </c:pt>
                <c:pt idx="3778">
                  <c:v>12698.765625</c:v>
                </c:pt>
                <c:pt idx="3779">
                  <c:v>13422.234375</c:v>
                </c:pt>
                <c:pt idx="3780">
                  <c:v>9580.8125</c:v>
                </c:pt>
                <c:pt idx="3781">
                  <c:v>9117.3515625</c:v>
                </c:pt>
                <c:pt idx="3782">
                  <c:v>8737.1953125</c:v>
                </c:pt>
                <c:pt idx="3783">
                  <c:v>6896.4375</c:v>
                </c:pt>
                <c:pt idx="3784">
                  <c:v>6418.640625</c:v>
                </c:pt>
                <c:pt idx="3785">
                  <c:v>6822.8125</c:v>
                </c:pt>
                <c:pt idx="3786">
                  <c:v>8205.40625</c:v>
                </c:pt>
                <c:pt idx="3787">
                  <c:v>7265.046875</c:v>
                </c:pt>
                <c:pt idx="3788">
                  <c:v>6311.6796875</c:v>
                </c:pt>
                <c:pt idx="3789">
                  <c:v>6928.46875</c:v>
                </c:pt>
                <c:pt idx="3790">
                  <c:v>8925.8046875</c:v>
                </c:pt>
                <c:pt idx="3791">
                  <c:v>7948.5859375</c:v>
                </c:pt>
                <c:pt idx="3792">
                  <c:v>8960.3203125</c:v>
                </c:pt>
                <c:pt idx="3793">
                  <c:v>9549.3125</c:v>
                </c:pt>
                <c:pt idx="3794">
                  <c:v>9308.5546875</c:v>
                </c:pt>
                <c:pt idx="3795">
                  <c:v>8564.4296875</c:v>
                </c:pt>
                <c:pt idx="3796">
                  <c:v>7696.578125</c:v>
                </c:pt>
                <c:pt idx="3797">
                  <c:v>7525.109375</c:v>
                </c:pt>
                <c:pt idx="3798">
                  <c:v>8789.3359375</c:v>
                </c:pt>
                <c:pt idx="3799">
                  <c:v>8805.0703125</c:v>
                </c:pt>
                <c:pt idx="3800">
                  <c:v>7928.109375</c:v>
                </c:pt>
                <c:pt idx="3801">
                  <c:v>5863.578125</c:v>
                </c:pt>
                <c:pt idx="3802">
                  <c:v>6375.7578125</c:v>
                </c:pt>
                <c:pt idx="3803">
                  <c:v>6690.3046875</c:v>
                </c:pt>
                <c:pt idx="3804">
                  <c:v>7520.28125</c:v>
                </c:pt>
                <c:pt idx="3805">
                  <c:v>7856.484375</c:v>
                </c:pt>
                <c:pt idx="3806">
                  <c:v>6140.5078125</c:v>
                </c:pt>
                <c:pt idx="3807">
                  <c:v>7578.4453125</c:v>
                </c:pt>
                <c:pt idx="3808">
                  <c:v>7502.7734375</c:v>
                </c:pt>
                <c:pt idx="3809">
                  <c:v>8024.78125</c:v>
                </c:pt>
                <c:pt idx="3810">
                  <c:v>14311.55078125</c:v>
                </c:pt>
                <c:pt idx="3811">
                  <c:v>14332.625</c:v>
                </c:pt>
                <c:pt idx="3812">
                  <c:v>12554.1171875</c:v>
                </c:pt>
                <c:pt idx="3813">
                  <c:v>11784.5546875</c:v>
                </c:pt>
                <c:pt idx="3814">
                  <c:v>11455.609375</c:v>
                </c:pt>
                <c:pt idx="3815">
                  <c:v>13950.9140625</c:v>
                </c:pt>
                <c:pt idx="3816">
                  <c:v>14998.609375</c:v>
                </c:pt>
                <c:pt idx="3817">
                  <c:v>14881.609375</c:v>
                </c:pt>
                <c:pt idx="3818">
                  <c:v>13448.8359375</c:v>
                </c:pt>
                <c:pt idx="3819">
                  <c:v>13523.8984375</c:v>
                </c:pt>
                <c:pt idx="3820">
                  <c:v>14819.4296875</c:v>
                </c:pt>
                <c:pt idx="3821">
                  <c:v>14394.8515625</c:v>
                </c:pt>
                <c:pt idx="3822">
                  <c:v>12816.4296875</c:v>
                </c:pt>
                <c:pt idx="3823">
                  <c:v>12199.53125</c:v>
                </c:pt>
                <c:pt idx="3824">
                  <c:v>12291.2421875</c:v>
                </c:pt>
                <c:pt idx="3825">
                  <c:v>10679.91015625</c:v>
                </c:pt>
                <c:pt idx="3826">
                  <c:v>10503.8359375</c:v>
                </c:pt>
                <c:pt idx="3827">
                  <c:v>11499.5859375</c:v>
                </c:pt>
                <c:pt idx="3828">
                  <c:v>11359.984375</c:v>
                </c:pt>
                <c:pt idx="3829">
                  <c:v>10056.08203125</c:v>
                </c:pt>
                <c:pt idx="3830">
                  <c:v>10876.6015625</c:v>
                </c:pt>
                <c:pt idx="3831">
                  <c:v>11156.12109375</c:v>
                </c:pt>
                <c:pt idx="3832">
                  <c:v>10526.9140625</c:v>
                </c:pt>
                <c:pt idx="3833">
                  <c:v>10119.6796875</c:v>
                </c:pt>
                <c:pt idx="3834">
                  <c:v>10613.3125</c:v>
                </c:pt>
                <c:pt idx="3835">
                  <c:v>12000.984375</c:v>
                </c:pt>
                <c:pt idx="3836">
                  <c:v>11629.890625</c:v>
                </c:pt>
                <c:pt idx="3837">
                  <c:v>11795.6484375</c:v>
                </c:pt>
                <c:pt idx="3838">
                  <c:v>12032.41015625</c:v>
                </c:pt>
                <c:pt idx="3839">
                  <c:v>11985.37890625</c:v>
                </c:pt>
                <c:pt idx="3840">
                  <c:v>12911.24609375</c:v>
                </c:pt>
                <c:pt idx="3841">
                  <c:v>10777.94921875</c:v>
                </c:pt>
                <c:pt idx="3842">
                  <c:v>10183.5234375</c:v>
                </c:pt>
                <c:pt idx="3843">
                  <c:v>10125.0234375</c:v>
                </c:pt>
                <c:pt idx="3844">
                  <c:v>11899.4375</c:v>
                </c:pt>
                <c:pt idx="3845">
                  <c:v>10187.2890625</c:v>
                </c:pt>
                <c:pt idx="3846">
                  <c:v>10328.40625</c:v>
                </c:pt>
                <c:pt idx="3847">
                  <c:v>13206.078125</c:v>
                </c:pt>
                <c:pt idx="3848">
                  <c:v>12649.73046875</c:v>
                </c:pt>
                <c:pt idx="3849">
                  <c:v>13157.7265625</c:v>
                </c:pt>
                <c:pt idx="3850">
                  <c:v>12703.421875</c:v>
                </c:pt>
                <c:pt idx="3851">
                  <c:v>12844.84375</c:v>
                </c:pt>
                <c:pt idx="3852">
                  <c:v>12307.1796875</c:v>
                </c:pt>
                <c:pt idx="3853">
                  <c:v>12478.3203125</c:v>
                </c:pt>
                <c:pt idx="3854">
                  <c:v>13064.828125</c:v>
                </c:pt>
                <c:pt idx="3855">
                  <c:v>7242.34375</c:v>
                </c:pt>
                <c:pt idx="3856">
                  <c:v>7118.30859375</c:v>
                </c:pt>
                <c:pt idx="3857">
                  <c:v>6527.1953125</c:v>
                </c:pt>
                <c:pt idx="3858">
                  <c:v>5039.53125</c:v>
                </c:pt>
                <c:pt idx="3859">
                  <c:v>4536.6484375</c:v>
                </c:pt>
                <c:pt idx="3860">
                  <c:v>7683.0703125</c:v>
                </c:pt>
                <c:pt idx="3861">
                  <c:v>7854.3046875</c:v>
                </c:pt>
                <c:pt idx="3862">
                  <c:v>6760.15625</c:v>
                </c:pt>
                <c:pt idx="3863">
                  <c:v>6557.953125</c:v>
                </c:pt>
                <c:pt idx="3864">
                  <c:v>7063.515625</c:v>
                </c:pt>
                <c:pt idx="3865">
                  <c:v>5474.65625</c:v>
                </c:pt>
                <c:pt idx="3866">
                  <c:v>6528.953125</c:v>
                </c:pt>
                <c:pt idx="3867">
                  <c:v>7794.4765625</c:v>
                </c:pt>
                <c:pt idx="3868">
                  <c:v>7726.7109375</c:v>
                </c:pt>
                <c:pt idx="3869">
                  <c:v>7377.9765625</c:v>
                </c:pt>
                <c:pt idx="3870">
                  <c:v>11433.046875</c:v>
                </c:pt>
                <c:pt idx="3871">
                  <c:v>11646.734375</c:v>
                </c:pt>
                <c:pt idx="3872">
                  <c:v>11614.21875</c:v>
                </c:pt>
                <c:pt idx="3873">
                  <c:v>11800.828125</c:v>
                </c:pt>
                <c:pt idx="3874">
                  <c:v>10719.2734375</c:v>
                </c:pt>
                <c:pt idx="3875">
                  <c:v>10187.65625</c:v>
                </c:pt>
                <c:pt idx="3876">
                  <c:v>10432.96875</c:v>
                </c:pt>
                <c:pt idx="3877">
                  <c:v>11565.078125</c:v>
                </c:pt>
                <c:pt idx="3878">
                  <c:v>10843.7890625</c:v>
                </c:pt>
                <c:pt idx="3879">
                  <c:v>8587.671875</c:v>
                </c:pt>
                <c:pt idx="3880">
                  <c:v>8486.203125</c:v>
                </c:pt>
                <c:pt idx="3881">
                  <c:v>8316.796875</c:v>
                </c:pt>
                <c:pt idx="3882">
                  <c:v>11639.578125</c:v>
                </c:pt>
                <c:pt idx="3883">
                  <c:v>10494.515625</c:v>
                </c:pt>
                <c:pt idx="3884">
                  <c:v>11182.1015625</c:v>
                </c:pt>
                <c:pt idx="3885">
                  <c:v>11836.2109375</c:v>
                </c:pt>
                <c:pt idx="3886">
                  <c:v>9959.0078125</c:v>
                </c:pt>
                <c:pt idx="3887">
                  <c:v>9031.60546875</c:v>
                </c:pt>
                <c:pt idx="3888">
                  <c:v>9999.5078125</c:v>
                </c:pt>
                <c:pt idx="3889">
                  <c:v>11701.55078125</c:v>
                </c:pt>
                <c:pt idx="3890">
                  <c:v>11985.4765625</c:v>
                </c:pt>
                <c:pt idx="3891">
                  <c:v>12103.8828125</c:v>
                </c:pt>
                <c:pt idx="3892">
                  <c:v>10379.03125</c:v>
                </c:pt>
                <c:pt idx="3893">
                  <c:v>9382.1953125</c:v>
                </c:pt>
                <c:pt idx="3894">
                  <c:v>9714.8515625</c:v>
                </c:pt>
                <c:pt idx="3895">
                  <c:v>11931.25</c:v>
                </c:pt>
                <c:pt idx="3896">
                  <c:v>12256.15625</c:v>
                </c:pt>
                <c:pt idx="3897">
                  <c:v>11947.640625</c:v>
                </c:pt>
                <c:pt idx="3898">
                  <c:v>11968.984375</c:v>
                </c:pt>
                <c:pt idx="3899">
                  <c:v>11439.3828125</c:v>
                </c:pt>
                <c:pt idx="3900">
                  <c:v>9543.5234375</c:v>
                </c:pt>
                <c:pt idx="3901">
                  <c:v>9536.859375</c:v>
                </c:pt>
                <c:pt idx="3902">
                  <c:v>10170.6171875</c:v>
                </c:pt>
                <c:pt idx="3903">
                  <c:v>5975.4296875</c:v>
                </c:pt>
                <c:pt idx="3904">
                  <c:v>5744.3046875</c:v>
                </c:pt>
                <c:pt idx="3905">
                  <c:v>6127.3671875</c:v>
                </c:pt>
                <c:pt idx="3906">
                  <c:v>8553.859375</c:v>
                </c:pt>
                <c:pt idx="3907">
                  <c:v>9393.984375</c:v>
                </c:pt>
                <c:pt idx="3908">
                  <c:v>9207.671875</c:v>
                </c:pt>
                <c:pt idx="3909">
                  <c:v>9593.5390625</c:v>
                </c:pt>
                <c:pt idx="3910">
                  <c:v>9620.16015625</c:v>
                </c:pt>
                <c:pt idx="3911">
                  <c:v>8886.75</c:v>
                </c:pt>
                <c:pt idx="3912">
                  <c:v>8457.4453125</c:v>
                </c:pt>
                <c:pt idx="3913">
                  <c:v>9597.4375</c:v>
                </c:pt>
                <c:pt idx="3914">
                  <c:v>10153.578125</c:v>
                </c:pt>
                <c:pt idx="3915">
                  <c:v>8522.078125</c:v>
                </c:pt>
                <c:pt idx="3916">
                  <c:v>7703.2109375</c:v>
                </c:pt>
                <c:pt idx="3917">
                  <c:v>8332.265625</c:v>
                </c:pt>
                <c:pt idx="3918">
                  <c:v>8515.3125</c:v>
                </c:pt>
                <c:pt idx="3919">
                  <c:v>7742.4296875</c:v>
                </c:pt>
                <c:pt idx="3920">
                  <c:v>7763.0859375</c:v>
                </c:pt>
                <c:pt idx="3921">
                  <c:v>9660</c:v>
                </c:pt>
                <c:pt idx="3922">
                  <c:v>8993.265625</c:v>
                </c:pt>
                <c:pt idx="3923">
                  <c:v>7545.2890625</c:v>
                </c:pt>
                <c:pt idx="3924">
                  <c:v>7075.5234375</c:v>
                </c:pt>
                <c:pt idx="3925">
                  <c:v>6459.7890625</c:v>
                </c:pt>
                <c:pt idx="3926">
                  <c:v>7838.75</c:v>
                </c:pt>
                <c:pt idx="3927">
                  <c:v>6884.90625</c:v>
                </c:pt>
                <c:pt idx="3928">
                  <c:v>8847.5859375</c:v>
                </c:pt>
                <c:pt idx="3929">
                  <c:v>9869.5390625</c:v>
                </c:pt>
                <c:pt idx="3930">
                  <c:v>10041.34375</c:v>
                </c:pt>
                <c:pt idx="3931">
                  <c:v>8912.9375</c:v>
                </c:pt>
                <c:pt idx="3932">
                  <c:v>9222.921875</c:v>
                </c:pt>
                <c:pt idx="3933">
                  <c:v>10392.2890625</c:v>
                </c:pt>
                <c:pt idx="3934">
                  <c:v>8803.9375</c:v>
                </c:pt>
                <c:pt idx="3935">
                  <c:v>10427.46875</c:v>
                </c:pt>
                <c:pt idx="3936">
                  <c:v>10007.9140625</c:v>
                </c:pt>
                <c:pt idx="3937">
                  <c:v>9454.4609375</c:v>
                </c:pt>
                <c:pt idx="3938">
                  <c:v>10460.03125</c:v>
                </c:pt>
                <c:pt idx="3939">
                  <c:v>9278.1796875</c:v>
                </c:pt>
                <c:pt idx="3940">
                  <c:v>6744.34375</c:v>
                </c:pt>
                <c:pt idx="3941">
                  <c:v>8097.859375</c:v>
                </c:pt>
                <c:pt idx="3942">
                  <c:v>9953.875</c:v>
                </c:pt>
                <c:pt idx="3943">
                  <c:v>10315.3046875</c:v>
                </c:pt>
                <c:pt idx="3944">
                  <c:v>10610.796875</c:v>
                </c:pt>
                <c:pt idx="3945">
                  <c:v>13479.3046875</c:v>
                </c:pt>
                <c:pt idx="3946">
                  <c:v>12280.40625</c:v>
                </c:pt>
                <c:pt idx="3947">
                  <c:v>11275.54296875</c:v>
                </c:pt>
                <c:pt idx="3948">
                  <c:v>11449.22265625</c:v>
                </c:pt>
                <c:pt idx="3949">
                  <c:v>14925.0625</c:v>
                </c:pt>
                <c:pt idx="3950">
                  <c:v>14009.671875</c:v>
                </c:pt>
                <c:pt idx="3951">
                  <c:v>14558.55859375</c:v>
                </c:pt>
                <c:pt idx="3952">
                  <c:v>14680.953125</c:v>
                </c:pt>
                <c:pt idx="3953">
                  <c:v>14777.765625</c:v>
                </c:pt>
                <c:pt idx="3954">
                  <c:v>14608.78125</c:v>
                </c:pt>
                <c:pt idx="3955">
                  <c:v>14744.2109375</c:v>
                </c:pt>
                <c:pt idx="3956">
                  <c:v>14906.8046875</c:v>
                </c:pt>
                <c:pt idx="3957">
                  <c:v>12510.6796875</c:v>
                </c:pt>
                <c:pt idx="3958">
                  <c:v>12645.28125</c:v>
                </c:pt>
                <c:pt idx="3959">
                  <c:v>13545.265625</c:v>
                </c:pt>
                <c:pt idx="3960">
                  <c:v>7581.875</c:v>
                </c:pt>
                <c:pt idx="3961">
                  <c:v>5725.3125</c:v>
                </c:pt>
                <c:pt idx="3962">
                  <c:v>5943.546875</c:v>
                </c:pt>
                <c:pt idx="3963">
                  <c:v>7036.1484375</c:v>
                </c:pt>
                <c:pt idx="3964">
                  <c:v>5998.703125</c:v>
                </c:pt>
                <c:pt idx="3965">
                  <c:v>7290.2109375</c:v>
                </c:pt>
                <c:pt idx="3966">
                  <c:v>7389.375</c:v>
                </c:pt>
                <c:pt idx="3967">
                  <c:v>3166.890625</c:v>
                </c:pt>
                <c:pt idx="3968">
                  <c:v>2589.2109375</c:v>
                </c:pt>
                <c:pt idx="3969">
                  <c:v>2301.2109375</c:v>
                </c:pt>
                <c:pt idx="3970">
                  <c:v>2717.7421875</c:v>
                </c:pt>
                <c:pt idx="3971">
                  <c:v>6493.9609375</c:v>
                </c:pt>
                <c:pt idx="3972">
                  <c:v>3407.28125</c:v>
                </c:pt>
                <c:pt idx="3973">
                  <c:v>2233.1171875</c:v>
                </c:pt>
                <c:pt idx="3974">
                  <c:v>4917.390625</c:v>
                </c:pt>
                <c:pt idx="3975">
                  <c:v>8995.71875</c:v>
                </c:pt>
                <c:pt idx="3976">
                  <c:v>7693.98828125</c:v>
                </c:pt>
                <c:pt idx="3977">
                  <c:v>7821.03125</c:v>
                </c:pt>
                <c:pt idx="3978">
                  <c:v>10703.63671875</c:v>
                </c:pt>
                <c:pt idx="3979">
                  <c:v>11015.2109375</c:v>
                </c:pt>
                <c:pt idx="3980">
                  <c:v>11152.078125</c:v>
                </c:pt>
                <c:pt idx="3981">
                  <c:v>11168.140625</c:v>
                </c:pt>
                <c:pt idx="3982">
                  <c:v>11114.21875</c:v>
                </c:pt>
                <c:pt idx="3983">
                  <c:v>11400.40625</c:v>
                </c:pt>
                <c:pt idx="3984">
                  <c:v>11383.1875</c:v>
                </c:pt>
                <c:pt idx="3985">
                  <c:v>11001.3984375</c:v>
                </c:pt>
                <c:pt idx="3986">
                  <c:v>11091.0078125</c:v>
                </c:pt>
                <c:pt idx="3987">
                  <c:v>10434.046875</c:v>
                </c:pt>
                <c:pt idx="3988">
                  <c:v>9409.9375</c:v>
                </c:pt>
                <c:pt idx="3989">
                  <c:v>10266.703125</c:v>
                </c:pt>
                <c:pt idx="3990">
                  <c:v>8262.625</c:v>
                </c:pt>
                <c:pt idx="3991">
                  <c:v>7603.125</c:v>
                </c:pt>
                <c:pt idx="3992">
                  <c:v>7286.6328125</c:v>
                </c:pt>
                <c:pt idx="3993">
                  <c:v>9366.4375</c:v>
                </c:pt>
                <c:pt idx="3994">
                  <c:v>6636.421875</c:v>
                </c:pt>
                <c:pt idx="3995">
                  <c:v>5842.5234375</c:v>
                </c:pt>
                <c:pt idx="3996">
                  <c:v>5341.5</c:v>
                </c:pt>
                <c:pt idx="3997">
                  <c:v>9951.90625</c:v>
                </c:pt>
                <c:pt idx="3998">
                  <c:v>9367.6171875</c:v>
                </c:pt>
                <c:pt idx="3999">
                  <c:v>9053.9375</c:v>
                </c:pt>
                <c:pt idx="4000">
                  <c:v>6658.5078125</c:v>
                </c:pt>
                <c:pt idx="4001">
                  <c:v>7966.8515625</c:v>
                </c:pt>
                <c:pt idx="4002">
                  <c:v>8273.140625</c:v>
                </c:pt>
                <c:pt idx="4003">
                  <c:v>9323.7890625</c:v>
                </c:pt>
                <c:pt idx="4004">
                  <c:v>8632.6328125</c:v>
                </c:pt>
                <c:pt idx="4005">
                  <c:v>11166.60546875</c:v>
                </c:pt>
                <c:pt idx="4006">
                  <c:v>11069.07421875</c:v>
                </c:pt>
                <c:pt idx="4007">
                  <c:v>10205.13671875</c:v>
                </c:pt>
                <c:pt idx="4008">
                  <c:v>11705.06640625</c:v>
                </c:pt>
                <c:pt idx="4009">
                  <c:v>8726.21875</c:v>
                </c:pt>
                <c:pt idx="4010">
                  <c:v>8533.9296875</c:v>
                </c:pt>
                <c:pt idx="4011">
                  <c:v>10217.0546875</c:v>
                </c:pt>
                <c:pt idx="4012">
                  <c:v>9904.7890625</c:v>
                </c:pt>
                <c:pt idx="4013">
                  <c:v>10708.625</c:v>
                </c:pt>
                <c:pt idx="4014">
                  <c:v>11961.1171875</c:v>
                </c:pt>
                <c:pt idx="4015">
                  <c:v>10728.84375</c:v>
                </c:pt>
                <c:pt idx="4016">
                  <c:v>9662.7734375</c:v>
                </c:pt>
                <c:pt idx="4017">
                  <c:v>9554.9375</c:v>
                </c:pt>
                <c:pt idx="4018">
                  <c:v>10569.328125</c:v>
                </c:pt>
                <c:pt idx="4019">
                  <c:v>10588.2421875</c:v>
                </c:pt>
                <c:pt idx="4020">
                  <c:v>12607.7421875</c:v>
                </c:pt>
                <c:pt idx="4021">
                  <c:v>10749.48828125</c:v>
                </c:pt>
                <c:pt idx="4022">
                  <c:v>10459.8984375</c:v>
                </c:pt>
                <c:pt idx="4023">
                  <c:v>10457.78125</c:v>
                </c:pt>
                <c:pt idx="4024">
                  <c:v>12903.796875</c:v>
                </c:pt>
                <c:pt idx="4025">
                  <c:v>13520.734375</c:v>
                </c:pt>
                <c:pt idx="4026">
                  <c:v>12158.484375</c:v>
                </c:pt>
                <c:pt idx="4027">
                  <c:v>12323.671875</c:v>
                </c:pt>
                <c:pt idx="4028">
                  <c:v>14523.703125</c:v>
                </c:pt>
                <c:pt idx="4029">
                  <c:v>13595.3515625</c:v>
                </c:pt>
                <c:pt idx="4030">
                  <c:v>13381.921875</c:v>
                </c:pt>
                <c:pt idx="4031">
                  <c:v>14591.1328125</c:v>
                </c:pt>
                <c:pt idx="4032">
                  <c:v>14395.9609375</c:v>
                </c:pt>
                <c:pt idx="4033">
                  <c:v>13467.453125</c:v>
                </c:pt>
                <c:pt idx="4034">
                  <c:v>13217.57421875</c:v>
                </c:pt>
                <c:pt idx="4035">
                  <c:v>9682.09375</c:v>
                </c:pt>
                <c:pt idx="4036">
                  <c:v>10738.2109375</c:v>
                </c:pt>
                <c:pt idx="4037">
                  <c:v>11502.22265625</c:v>
                </c:pt>
                <c:pt idx="4038">
                  <c:v>10618.078125</c:v>
                </c:pt>
                <c:pt idx="4039">
                  <c:v>10849.9921875</c:v>
                </c:pt>
                <c:pt idx="4040">
                  <c:v>11405.75</c:v>
                </c:pt>
                <c:pt idx="4041">
                  <c:v>9048.25</c:v>
                </c:pt>
                <c:pt idx="4042">
                  <c:v>7838.234375</c:v>
                </c:pt>
                <c:pt idx="4043">
                  <c:v>7420.71875</c:v>
                </c:pt>
                <c:pt idx="4044">
                  <c:v>9503.6796875</c:v>
                </c:pt>
                <c:pt idx="4045">
                  <c:v>11006.96875</c:v>
                </c:pt>
                <c:pt idx="4046">
                  <c:v>9490.484375</c:v>
                </c:pt>
                <c:pt idx="4047">
                  <c:v>9380.296875</c:v>
                </c:pt>
                <c:pt idx="4048">
                  <c:v>11114.015625</c:v>
                </c:pt>
                <c:pt idx="4049">
                  <c:v>11443.609375</c:v>
                </c:pt>
                <c:pt idx="4050">
                  <c:v>9156.4453125</c:v>
                </c:pt>
                <c:pt idx="4051">
                  <c:v>8358.3984375</c:v>
                </c:pt>
                <c:pt idx="4052">
                  <c:v>8385.5546875</c:v>
                </c:pt>
                <c:pt idx="4053">
                  <c:v>9340.265625</c:v>
                </c:pt>
                <c:pt idx="4054">
                  <c:v>9084.2109375</c:v>
                </c:pt>
                <c:pt idx="4055">
                  <c:v>8699.609375</c:v>
                </c:pt>
                <c:pt idx="4056">
                  <c:v>8558.90625</c:v>
                </c:pt>
                <c:pt idx="4057">
                  <c:v>6771.1875</c:v>
                </c:pt>
                <c:pt idx="4058">
                  <c:v>4887.8125</c:v>
                </c:pt>
                <c:pt idx="4059">
                  <c:v>5912.4921875</c:v>
                </c:pt>
                <c:pt idx="4060">
                  <c:v>6796.7109375</c:v>
                </c:pt>
                <c:pt idx="4061">
                  <c:v>8026.546875</c:v>
                </c:pt>
                <c:pt idx="4062">
                  <c:v>6428.8203125</c:v>
                </c:pt>
                <c:pt idx="4063">
                  <c:v>5955.953125</c:v>
                </c:pt>
                <c:pt idx="4064">
                  <c:v>6988.5</c:v>
                </c:pt>
                <c:pt idx="4065">
                  <c:v>8086.8046875</c:v>
                </c:pt>
                <c:pt idx="4066">
                  <c:v>8069.234375</c:v>
                </c:pt>
                <c:pt idx="4067">
                  <c:v>7225.640625</c:v>
                </c:pt>
                <c:pt idx="4068">
                  <c:v>7050.046875</c:v>
                </c:pt>
                <c:pt idx="4069">
                  <c:v>6107.8046875</c:v>
                </c:pt>
                <c:pt idx="4070">
                  <c:v>6280.5546875</c:v>
                </c:pt>
                <c:pt idx="4071">
                  <c:v>8143.3125</c:v>
                </c:pt>
                <c:pt idx="4072">
                  <c:v>6281.078125</c:v>
                </c:pt>
                <c:pt idx="4073">
                  <c:v>4461.109375</c:v>
                </c:pt>
                <c:pt idx="4074">
                  <c:v>5826.484375</c:v>
                </c:pt>
                <c:pt idx="4075">
                  <c:v>8206.015625</c:v>
                </c:pt>
                <c:pt idx="4076">
                  <c:v>5207.2265625</c:v>
                </c:pt>
                <c:pt idx="4077">
                  <c:v>6667.0625</c:v>
                </c:pt>
                <c:pt idx="4078">
                  <c:v>7587.25</c:v>
                </c:pt>
                <c:pt idx="4079">
                  <c:v>8217.015625</c:v>
                </c:pt>
                <c:pt idx="4080">
                  <c:v>6624</c:v>
                </c:pt>
                <c:pt idx="4081">
                  <c:v>6684.6640625</c:v>
                </c:pt>
                <c:pt idx="4082">
                  <c:v>5899.421875</c:v>
                </c:pt>
                <c:pt idx="4083">
                  <c:v>7128.828125</c:v>
                </c:pt>
                <c:pt idx="4084">
                  <c:v>5450.5</c:v>
                </c:pt>
                <c:pt idx="4085">
                  <c:v>5843.265625</c:v>
                </c:pt>
                <c:pt idx="4086">
                  <c:v>5945.1171875</c:v>
                </c:pt>
                <c:pt idx="4087">
                  <c:v>3270.96875</c:v>
                </c:pt>
                <c:pt idx="4088">
                  <c:v>5585.3203125</c:v>
                </c:pt>
                <c:pt idx="4089">
                  <c:v>5797.1328125</c:v>
                </c:pt>
                <c:pt idx="4090">
                  <c:v>6920.40625</c:v>
                </c:pt>
                <c:pt idx="4091">
                  <c:v>2442.5</c:v>
                </c:pt>
                <c:pt idx="4092">
                  <c:v>1971.5</c:v>
                </c:pt>
                <c:pt idx="4093">
                  <c:v>2721.296875</c:v>
                </c:pt>
                <c:pt idx="4094">
                  <c:v>5490.9921875</c:v>
                </c:pt>
                <c:pt idx="4095">
                  <c:v>8425.2421875</c:v>
                </c:pt>
                <c:pt idx="4096">
                  <c:v>6112.359375</c:v>
                </c:pt>
                <c:pt idx="4097">
                  <c:v>5517.22265625</c:v>
                </c:pt>
                <c:pt idx="4098">
                  <c:v>6002.81640625</c:v>
                </c:pt>
                <c:pt idx="4099">
                  <c:v>8772.03515625</c:v>
                </c:pt>
                <c:pt idx="4100">
                  <c:v>9340.3125</c:v>
                </c:pt>
                <c:pt idx="4101">
                  <c:v>7951.640625</c:v>
                </c:pt>
                <c:pt idx="4102">
                  <c:v>8026.5625</c:v>
                </c:pt>
                <c:pt idx="4103">
                  <c:v>10406.3984375</c:v>
                </c:pt>
                <c:pt idx="4104">
                  <c:v>8960.1328125</c:v>
                </c:pt>
                <c:pt idx="4105">
                  <c:v>8755.9375</c:v>
                </c:pt>
                <c:pt idx="4106">
                  <c:v>11137.09375</c:v>
                </c:pt>
                <c:pt idx="4107">
                  <c:v>10131.640625</c:v>
                </c:pt>
                <c:pt idx="4108">
                  <c:v>10039.59375</c:v>
                </c:pt>
                <c:pt idx="4109">
                  <c:v>10386.59375</c:v>
                </c:pt>
                <c:pt idx="4110">
                  <c:v>9432.7578125</c:v>
                </c:pt>
                <c:pt idx="4111">
                  <c:v>10016.59375</c:v>
                </c:pt>
                <c:pt idx="4112">
                  <c:v>10988.71875</c:v>
                </c:pt>
                <c:pt idx="4113">
                  <c:v>5536.015625</c:v>
                </c:pt>
                <c:pt idx="4114">
                  <c:v>6834.21875</c:v>
                </c:pt>
                <c:pt idx="4115">
                  <c:v>7787.6015625</c:v>
                </c:pt>
                <c:pt idx="4116">
                  <c:v>10597.140625</c:v>
                </c:pt>
                <c:pt idx="4117">
                  <c:v>9952.140625</c:v>
                </c:pt>
                <c:pt idx="4118">
                  <c:v>9824.6328125</c:v>
                </c:pt>
                <c:pt idx="4119">
                  <c:v>10936.6953125</c:v>
                </c:pt>
                <c:pt idx="4120">
                  <c:v>11043</c:v>
                </c:pt>
                <c:pt idx="4121">
                  <c:v>10593.5</c:v>
                </c:pt>
                <c:pt idx="4122">
                  <c:v>9947.65625</c:v>
                </c:pt>
                <c:pt idx="4123">
                  <c:v>10550.1796875</c:v>
                </c:pt>
                <c:pt idx="4124">
                  <c:v>11356.25</c:v>
                </c:pt>
                <c:pt idx="4125">
                  <c:v>11094.16015625</c:v>
                </c:pt>
                <c:pt idx="4126">
                  <c:v>10293.36328125</c:v>
                </c:pt>
                <c:pt idx="4127">
                  <c:v>10457.3671875</c:v>
                </c:pt>
                <c:pt idx="4128">
                  <c:v>10870.09375</c:v>
                </c:pt>
                <c:pt idx="4129">
                  <c:v>8687.484375</c:v>
                </c:pt>
                <c:pt idx="4130">
                  <c:v>8582.53515625</c:v>
                </c:pt>
                <c:pt idx="4131">
                  <c:v>9074.1015625</c:v>
                </c:pt>
                <c:pt idx="4132">
                  <c:v>9541.7578125</c:v>
                </c:pt>
                <c:pt idx="4133">
                  <c:v>8956.4609375</c:v>
                </c:pt>
                <c:pt idx="4134">
                  <c:v>9820.47265625</c:v>
                </c:pt>
                <c:pt idx="4135">
                  <c:v>11170.8203125</c:v>
                </c:pt>
                <c:pt idx="4136">
                  <c:v>9590.890625</c:v>
                </c:pt>
                <c:pt idx="4137">
                  <c:v>9527.38671875</c:v>
                </c:pt>
                <c:pt idx="4138">
                  <c:v>9945.5625</c:v>
                </c:pt>
                <c:pt idx="4139">
                  <c:v>10301.6875</c:v>
                </c:pt>
                <c:pt idx="4140">
                  <c:v>9279.9375</c:v>
                </c:pt>
                <c:pt idx="4141">
                  <c:v>9815.78125</c:v>
                </c:pt>
                <c:pt idx="4142">
                  <c:v>9038.8359375</c:v>
                </c:pt>
                <c:pt idx="4143">
                  <c:v>8836.75</c:v>
                </c:pt>
                <c:pt idx="4144">
                  <c:v>8254.5625</c:v>
                </c:pt>
                <c:pt idx="4145">
                  <c:v>8526.2734375</c:v>
                </c:pt>
                <c:pt idx="4146">
                  <c:v>9774.078125</c:v>
                </c:pt>
                <c:pt idx="4147">
                  <c:v>9345.28125</c:v>
                </c:pt>
                <c:pt idx="4148">
                  <c:v>7952.5078125</c:v>
                </c:pt>
                <c:pt idx="4149">
                  <c:v>7982.6640625</c:v>
                </c:pt>
                <c:pt idx="4150">
                  <c:v>7668.203125</c:v>
                </c:pt>
                <c:pt idx="4151">
                  <c:v>8970.4140625</c:v>
                </c:pt>
                <c:pt idx="4152">
                  <c:v>8543.6796875</c:v>
                </c:pt>
                <c:pt idx="4153">
                  <c:v>9345.0859375</c:v>
                </c:pt>
                <c:pt idx="4154">
                  <c:v>9790.3984375</c:v>
                </c:pt>
                <c:pt idx="4155">
                  <c:v>8871.296875</c:v>
                </c:pt>
                <c:pt idx="4156">
                  <c:v>8138.0859375</c:v>
                </c:pt>
                <c:pt idx="4157">
                  <c:v>8016.953125</c:v>
                </c:pt>
                <c:pt idx="4158">
                  <c:v>7381.984375</c:v>
                </c:pt>
                <c:pt idx="4159">
                  <c:v>8413.9921875</c:v>
                </c:pt>
                <c:pt idx="4160">
                  <c:v>7491.4765625</c:v>
                </c:pt>
                <c:pt idx="4161">
                  <c:v>9066.46875</c:v>
                </c:pt>
                <c:pt idx="4162">
                  <c:v>8552.8203125</c:v>
                </c:pt>
                <c:pt idx="4163">
                  <c:v>7897.453125</c:v>
                </c:pt>
                <c:pt idx="4164">
                  <c:v>8571.4140625</c:v>
                </c:pt>
                <c:pt idx="4165">
                  <c:v>8866.484375</c:v>
                </c:pt>
                <c:pt idx="4166">
                  <c:v>7431.9296875</c:v>
                </c:pt>
                <c:pt idx="4167">
                  <c:v>5617.8046875</c:v>
                </c:pt>
                <c:pt idx="4168">
                  <c:v>6180.4609375</c:v>
                </c:pt>
                <c:pt idx="4169">
                  <c:v>6584.796875</c:v>
                </c:pt>
                <c:pt idx="4170">
                  <c:v>13442.4765625</c:v>
                </c:pt>
                <c:pt idx="4171">
                  <c:v>13289.5546875</c:v>
                </c:pt>
                <c:pt idx="4172">
                  <c:v>12487.0546875</c:v>
                </c:pt>
                <c:pt idx="4173">
                  <c:v>11309.8984375</c:v>
                </c:pt>
                <c:pt idx="4174">
                  <c:v>13272.1015625</c:v>
                </c:pt>
                <c:pt idx="4175">
                  <c:v>13463.875</c:v>
                </c:pt>
                <c:pt idx="4176">
                  <c:v>12516.8828125</c:v>
                </c:pt>
                <c:pt idx="4177">
                  <c:v>11920.234375</c:v>
                </c:pt>
                <c:pt idx="4178">
                  <c:v>11583.9765625</c:v>
                </c:pt>
                <c:pt idx="4179">
                  <c:v>12196.65625</c:v>
                </c:pt>
                <c:pt idx="4180">
                  <c:v>12238.7578125</c:v>
                </c:pt>
                <c:pt idx="4181">
                  <c:v>12877.8671875</c:v>
                </c:pt>
                <c:pt idx="4182">
                  <c:v>11712.7578125</c:v>
                </c:pt>
                <c:pt idx="4183">
                  <c:v>12555.28125</c:v>
                </c:pt>
                <c:pt idx="4184">
                  <c:v>11825.78125</c:v>
                </c:pt>
                <c:pt idx="4185">
                  <c:v>10140.3359375</c:v>
                </c:pt>
                <c:pt idx="4186">
                  <c:v>8785.9921875</c:v>
                </c:pt>
                <c:pt idx="4187">
                  <c:v>8578.59375</c:v>
                </c:pt>
                <c:pt idx="4188">
                  <c:v>9062.75</c:v>
                </c:pt>
                <c:pt idx="4189">
                  <c:v>4272.2265625</c:v>
                </c:pt>
                <c:pt idx="4190">
                  <c:v>4154.7265625</c:v>
                </c:pt>
                <c:pt idx="4191">
                  <c:v>4481.3125</c:v>
                </c:pt>
                <c:pt idx="4192">
                  <c:v>9702.4140625</c:v>
                </c:pt>
                <c:pt idx="4193">
                  <c:v>4748.4765625</c:v>
                </c:pt>
                <c:pt idx="4194">
                  <c:v>2460.8515625</c:v>
                </c:pt>
                <c:pt idx="4195">
                  <c:v>2823.2265625</c:v>
                </c:pt>
                <c:pt idx="4196">
                  <c:v>6664.90625</c:v>
                </c:pt>
                <c:pt idx="4197">
                  <c:v>9973.578125</c:v>
                </c:pt>
                <c:pt idx="4198">
                  <c:v>9728.46875</c:v>
                </c:pt>
                <c:pt idx="4199">
                  <c:v>9171</c:v>
                </c:pt>
                <c:pt idx="4200">
                  <c:v>9944.6015625</c:v>
                </c:pt>
                <c:pt idx="4201">
                  <c:v>10198.4375</c:v>
                </c:pt>
                <c:pt idx="4202">
                  <c:v>7119.734375</c:v>
                </c:pt>
                <c:pt idx="4203">
                  <c:v>7363.53125</c:v>
                </c:pt>
                <c:pt idx="4204">
                  <c:v>10009.6171875</c:v>
                </c:pt>
                <c:pt idx="4205">
                  <c:v>8446.0625</c:v>
                </c:pt>
                <c:pt idx="4206">
                  <c:v>8064.1640625</c:v>
                </c:pt>
                <c:pt idx="4207">
                  <c:v>8320.7734375</c:v>
                </c:pt>
                <c:pt idx="4208">
                  <c:v>8528.625</c:v>
                </c:pt>
                <c:pt idx="4209">
                  <c:v>9935.8359375</c:v>
                </c:pt>
                <c:pt idx="4210">
                  <c:v>9649.9609375</c:v>
                </c:pt>
                <c:pt idx="4211">
                  <c:v>10022.3515625</c:v>
                </c:pt>
                <c:pt idx="4212">
                  <c:v>10149.828125</c:v>
                </c:pt>
                <c:pt idx="4213">
                  <c:v>9556.59375</c:v>
                </c:pt>
                <c:pt idx="4214">
                  <c:v>10256.796875</c:v>
                </c:pt>
                <c:pt idx="4215">
                  <c:v>12373.04296875</c:v>
                </c:pt>
                <c:pt idx="4216">
                  <c:v>12047.75</c:v>
                </c:pt>
                <c:pt idx="4217">
                  <c:v>11964.2109375</c:v>
                </c:pt>
                <c:pt idx="4218">
                  <c:v>11040.41015625</c:v>
                </c:pt>
                <c:pt idx="4219">
                  <c:v>11706.72265625</c:v>
                </c:pt>
                <c:pt idx="4220">
                  <c:v>12614.8359375</c:v>
                </c:pt>
                <c:pt idx="4221">
                  <c:v>12048.265625</c:v>
                </c:pt>
                <c:pt idx="4222">
                  <c:v>11521.5546875</c:v>
                </c:pt>
                <c:pt idx="4223">
                  <c:v>12766.8046875</c:v>
                </c:pt>
                <c:pt idx="4224">
                  <c:v>11216.984375</c:v>
                </c:pt>
                <c:pt idx="4225">
                  <c:v>10296.5703125</c:v>
                </c:pt>
                <c:pt idx="4226">
                  <c:v>9910.9921875</c:v>
                </c:pt>
                <c:pt idx="4227">
                  <c:v>11834.62109375</c:v>
                </c:pt>
                <c:pt idx="4228">
                  <c:v>12435.97265625</c:v>
                </c:pt>
                <c:pt idx="4229">
                  <c:v>12667.1484375</c:v>
                </c:pt>
                <c:pt idx="4230">
                  <c:v>8952.7421875</c:v>
                </c:pt>
                <c:pt idx="4231">
                  <c:v>8583.578125</c:v>
                </c:pt>
                <c:pt idx="4232">
                  <c:v>8400.8125</c:v>
                </c:pt>
                <c:pt idx="4233">
                  <c:v>7961.3515625</c:v>
                </c:pt>
                <c:pt idx="4234">
                  <c:v>9044.515625</c:v>
                </c:pt>
                <c:pt idx="4235">
                  <c:v>7705.53125</c:v>
                </c:pt>
                <c:pt idx="4236">
                  <c:v>7320.953125</c:v>
                </c:pt>
                <c:pt idx="4237">
                  <c:v>8866.453125</c:v>
                </c:pt>
                <c:pt idx="4238">
                  <c:v>7892.6328125</c:v>
                </c:pt>
                <c:pt idx="4239">
                  <c:v>7517.90625</c:v>
                </c:pt>
                <c:pt idx="4240">
                  <c:v>7959.28125</c:v>
                </c:pt>
                <c:pt idx="4241">
                  <c:v>8532.859375</c:v>
                </c:pt>
                <c:pt idx="4242">
                  <c:v>7628.12890625</c:v>
                </c:pt>
                <c:pt idx="4243">
                  <c:v>6750.40625</c:v>
                </c:pt>
                <c:pt idx="4244">
                  <c:v>7054.8125</c:v>
                </c:pt>
                <c:pt idx="4245">
                  <c:v>8787.9296875</c:v>
                </c:pt>
                <c:pt idx="4246">
                  <c:v>6315.25</c:v>
                </c:pt>
                <c:pt idx="4247">
                  <c:v>5773.4140625</c:v>
                </c:pt>
                <c:pt idx="4248">
                  <c:v>6782.4921875</c:v>
                </c:pt>
                <c:pt idx="4249">
                  <c:v>6780.234375</c:v>
                </c:pt>
                <c:pt idx="4250">
                  <c:v>5644.1640625</c:v>
                </c:pt>
                <c:pt idx="4251">
                  <c:v>6337.859375</c:v>
                </c:pt>
                <c:pt idx="4252">
                  <c:v>7467.484375</c:v>
                </c:pt>
                <c:pt idx="4253">
                  <c:v>5594.1796875</c:v>
                </c:pt>
                <c:pt idx="4254">
                  <c:v>7062.03125</c:v>
                </c:pt>
                <c:pt idx="4255">
                  <c:v>7593.0234375</c:v>
                </c:pt>
                <c:pt idx="4256">
                  <c:v>5807.1328125</c:v>
                </c:pt>
                <c:pt idx="4257">
                  <c:v>7419.3046875</c:v>
                </c:pt>
                <c:pt idx="4258">
                  <c:v>8566.6328125</c:v>
                </c:pt>
                <c:pt idx="4259">
                  <c:v>8455.8984375</c:v>
                </c:pt>
                <c:pt idx="4260">
                  <c:v>3256.8984375</c:v>
                </c:pt>
                <c:pt idx="4261">
                  <c:v>4429.6640625</c:v>
                </c:pt>
                <c:pt idx="4262">
                  <c:v>5338.8515625</c:v>
                </c:pt>
                <c:pt idx="4263">
                  <c:v>2592.828125</c:v>
                </c:pt>
                <c:pt idx="4264">
                  <c:v>2149.4140625</c:v>
                </c:pt>
                <c:pt idx="4265">
                  <c:v>5463.765625</c:v>
                </c:pt>
                <c:pt idx="4266">
                  <c:v>5116.2890625</c:v>
                </c:pt>
                <c:pt idx="4267">
                  <c:v>3021.5625</c:v>
                </c:pt>
                <c:pt idx="4268">
                  <c:v>2606.828125</c:v>
                </c:pt>
                <c:pt idx="4269">
                  <c:v>1876.03125</c:v>
                </c:pt>
                <c:pt idx="4270">
                  <c:v>4814.1328125</c:v>
                </c:pt>
                <c:pt idx="4271">
                  <c:v>4937.9453125</c:v>
                </c:pt>
                <c:pt idx="4272">
                  <c:v>5913.1953125</c:v>
                </c:pt>
                <c:pt idx="4273">
                  <c:v>4823.3515625</c:v>
                </c:pt>
                <c:pt idx="4274">
                  <c:v>5717.1875</c:v>
                </c:pt>
                <c:pt idx="4275">
                  <c:v>9325.8828125</c:v>
                </c:pt>
                <c:pt idx="4276">
                  <c:v>8409.5078125</c:v>
                </c:pt>
                <c:pt idx="4277">
                  <c:v>8731.296875</c:v>
                </c:pt>
                <c:pt idx="4278">
                  <c:v>9590.609375</c:v>
                </c:pt>
                <c:pt idx="4279">
                  <c:v>8986.6796875</c:v>
                </c:pt>
                <c:pt idx="4280">
                  <c:v>9174.4453125</c:v>
                </c:pt>
                <c:pt idx="4281">
                  <c:v>10972.5546875</c:v>
                </c:pt>
                <c:pt idx="4282">
                  <c:v>9695.0625</c:v>
                </c:pt>
                <c:pt idx="4283">
                  <c:v>11000.859375</c:v>
                </c:pt>
                <c:pt idx="4284">
                  <c:v>10652.8671875</c:v>
                </c:pt>
                <c:pt idx="4285">
                  <c:v>10732.1484375</c:v>
                </c:pt>
                <c:pt idx="4286">
                  <c:v>10405.4921875</c:v>
                </c:pt>
                <c:pt idx="4287">
                  <c:v>9851.3671875</c:v>
                </c:pt>
                <c:pt idx="4288">
                  <c:v>7910.90625</c:v>
                </c:pt>
                <c:pt idx="4289">
                  <c:v>9135.3828125</c:v>
                </c:pt>
                <c:pt idx="4290">
                  <c:v>10287.05859375</c:v>
                </c:pt>
                <c:pt idx="4291">
                  <c:v>10019.11328125</c:v>
                </c:pt>
                <c:pt idx="4292">
                  <c:v>9957.58203125</c:v>
                </c:pt>
                <c:pt idx="4293">
                  <c:v>9949.7265625</c:v>
                </c:pt>
                <c:pt idx="4294">
                  <c:v>8237.4296875</c:v>
                </c:pt>
                <c:pt idx="4295">
                  <c:v>6736.03125</c:v>
                </c:pt>
                <c:pt idx="4296">
                  <c:v>7185.21875</c:v>
                </c:pt>
                <c:pt idx="4297">
                  <c:v>9353.48046875</c:v>
                </c:pt>
                <c:pt idx="4298">
                  <c:v>10927.4453125</c:v>
                </c:pt>
                <c:pt idx="4299">
                  <c:v>11029.0078125</c:v>
                </c:pt>
                <c:pt idx="4300">
                  <c:v>10781.71875</c:v>
                </c:pt>
                <c:pt idx="4301">
                  <c:v>10747.3671875</c:v>
                </c:pt>
                <c:pt idx="4302">
                  <c:v>10773.421875</c:v>
                </c:pt>
                <c:pt idx="4303">
                  <c:v>10048.390625</c:v>
                </c:pt>
                <c:pt idx="4304">
                  <c:v>9726.7421875</c:v>
                </c:pt>
                <c:pt idx="4305">
                  <c:v>7191.2421875</c:v>
                </c:pt>
                <c:pt idx="4306">
                  <c:v>6166.65625</c:v>
                </c:pt>
                <c:pt idx="4307">
                  <c:v>5830.328125</c:v>
                </c:pt>
                <c:pt idx="4308">
                  <c:v>5304.6328125</c:v>
                </c:pt>
                <c:pt idx="4309">
                  <c:v>5221.7734375</c:v>
                </c:pt>
                <c:pt idx="4310">
                  <c:v>3492.796875</c:v>
                </c:pt>
                <c:pt idx="4311">
                  <c:v>6030.3984375</c:v>
                </c:pt>
                <c:pt idx="4312">
                  <c:v>5958.7109375</c:v>
                </c:pt>
                <c:pt idx="4313">
                  <c:v>3932.609375</c:v>
                </c:pt>
                <c:pt idx="4314">
                  <c:v>4937.6484375</c:v>
                </c:pt>
                <c:pt idx="4315">
                  <c:v>5212.390625</c:v>
                </c:pt>
                <c:pt idx="4316">
                  <c:v>6113.390625</c:v>
                </c:pt>
                <c:pt idx="4317">
                  <c:v>2239.8671875</c:v>
                </c:pt>
                <c:pt idx="4318">
                  <c:v>2533.09375</c:v>
                </c:pt>
                <c:pt idx="4319">
                  <c:v>6575.4765625</c:v>
                </c:pt>
                <c:pt idx="4320">
                  <c:v>5763.6796875</c:v>
                </c:pt>
                <c:pt idx="4321">
                  <c:v>7353.21875</c:v>
                </c:pt>
                <c:pt idx="4322">
                  <c:v>6850.78125</c:v>
                </c:pt>
                <c:pt idx="4323">
                  <c:v>7405.15625</c:v>
                </c:pt>
                <c:pt idx="4324">
                  <c:v>7751.9921875</c:v>
                </c:pt>
                <c:pt idx="4325">
                  <c:v>5397.7265625</c:v>
                </c:pt>
                <c:pt idx="4326">
                  <c:v>6980.1484375</c:v>
                </c:pt>
                <c:pt idx="4327">
                  <c:v>7243.640625</c:v>
                </c:pt>
                <c:pt idx="4328">
                  <c:v>7244.7265625</c:v>
                </c:pt>
                <c:pt idx="4329">
                  <c:v>7891.765625</c:v>
                </c:pt>
                <c:pt idx="4330">
                  <c:v>4158.640625</c:v>
                </c:pt>
                <c:pt idx="4331">
                  <c:v>8026.7734375</c:v>
                </c:pt>
                <c:pt idx="4332">
                  <c:v>6589.4609375</c:v>
                </c:pt>
                <c:pt idx="4333">
                  <c:v>6903.078125</c:v>
                </c:pt>
                <c:pt idx="4334">
                  <c:v>7564.296875</c:v>
                </c:pt>
                <c:pt idx="4335">
                  <c:v>7516.5234375</c:v>
                </c:pt>
                <c:pt idx="4336">
                  <c:v>7171.72265625</c:v>
                </c:pt>
                <c:pt idx="4337">
                  <c:v>8280.3984375</c:v>
                </c:pt>
                <c:pt idx="4338">
                  <c:v>8935.40625</c:v>
                </c:pt>
                <c:pt idx="4339">
                  <c:v>9394.4921875</c:v>
                </c:pt>
                <c:pt idx="4340">
                  <c:v>9312.2421875</c:v>
                </c:pt>
                <c:pt idx="4341">
                  <c:v>9082.796875</c:v>
                </c:pt>
                <c:pt idx="4342">
                  <c:v>9028.5859375</c:v>
                </c:pt>
                <c:pt idx="4343">
                  <c:v>7887.703125</c:v>
                </c:pt>
                <c:pt idx="4344">
                  <c:v>7503.7734375</c:v>
                </c:pt>
                <c:pt idx="4345">
                  <c:v>9565.0546875</c:v>
                </c:pt>
                <c:pt idx="4346">
                  <c:v>9289.328125</c:v>
                </c:pt>
                <c:pt idx="4347">
                  <c:v>8972.96875</c:v>
                </c:pt>
                <c:pt idx="4348">
                  <c:v>9426.8359375</c:v>
                </c:pt>
                <c:pt idx="4349">
                  <c:v>8961.05859375</c:v>
                </c:pt>
                <c:pt idx="4350">
                  <c:v>9390.890625</c:v>
                </c:pt>
                <c:pt idx="4351">
                  <c:v>9208.359375</c:v>
                </c:pt>
                <c:pt idx="4352">
                  <c:v>9601.1796875</c:v>
                </c:pt>
                <c:pt idx="4353">
                  <c:v>8279.328125</c:v>
                </c:pt>
                <c:pt idx="4354">
                  <c:v>7699.609375</c:v>
                </c:pt>
                <c:pt idx="4355">
                  <c:v>8530.86328125</c:v>
                </c:pt>
                <c:pt idx="4356">
                  <c:v>10421.8125</c:v>
                </c:pt>
                <c:pt idx="4357">
                  <c:v>9968.5390625</c:v>
                </c:pt>
                <c:pt idx="4358">
                  <c:v>10247.984375</c:v>
                </c:pt>
                <c:pt idx="4359">
                  <c:v>10594.0859375</c:v>
                </c:pt>
                <c:pt idx="4360">
                  <c:v>10521.2265625</c:v>
                </c:pt>
                <c:pt idx="4361">
                  <c:v>10097.9453125</c:v>
                </c:pt>
                <c:pt idx="4362">
                  <c:v>8586.84375</c:v>
                </c:pt>
                <c:pt idx="4363">
                  <c:v>8431.7578125</c:v>
                </c:pt>
                <c:pt idx="4364">
                  <c:v>9098.90625</c:v>
                </c:pt>
                <c:pt idx="4365">
                  <c:v>8450.46875</c:v>
                </c:pt>
                <c:pt idx="4366">
                  <c:v>7812.109375</c:v>
                </c:pt>
                <c:pt idx="4367">
                  <c:v>7325.28125</c:v>
                </c:pt>
                <c:pt idx="4368">
                  <c:v>6945.04296875</c:v>
                </c:pt>
                <c:pt idx="4369">
                  <c:v>8652.046875</c:v>
                </c:pt>
                <c:pt idx="4370">
                  <c:v>9635.578125</c:v>
                </c:pt>
                <c:pt idx="4371">
                  <c:v>7603.5625</c:v>
                </c:pt>
                <c:pt idx="4372">
                  <c:v>4851.2109375</c:v>
                </c:pt>
                <c:pt idx="4373">
                  <c:v>6530.5703125</c:v>
                </c:pt>
                <c:pt idx="4374">
                  <c:v>8353.1796875</c:v>
                </c:pt>
                <c:pt idx="4375">
                  <c:v>8608.9609375</c:v>
                </c:pt>
                <c:pt idx="4376">
                  <c:v>9596.03125</c:v>
                </c:pt>
                <c:pt idx="4377">
                  <c:v>9916.2890625</c:v>
                </c:pt>
                <c:pt idx="4378">
                  <c:v>9655.9453125</c:v>
                </c:pt>
                <c:pt idx="4379">
                  <c:v>9995.7265625</c:v>
                </c:pt>
                <c:pt idx="4380">
                  <c:v>10167.8203125</c:v>
                </c:pt>
                <c:pt idx="4381">
                  <c:v>10312.875</c:v>
                </c:pt>
                <c:pt idx="4382">
                  <c:v>8659.046875</c:v>
                </c:pt>
                <c:pt idx="4383">
                  <c:v>8436.6328125</c:v>
                </c:pt>
                <c:pt idx="4384">
                  <c:v>8430.3984375</c:v>
                </c:pt>
                <c:pt idx="4385">
                  <c:v>10905.1015625</c:v>
                </c:pt>
                <c:pt idx="4386">
                  <c:v>10252.796875</c:v>
                </c:pt>
                <c:pt idx="4387">
                  <c:v>9335.640625</c:v>
                </c:pt>
                <c:pt idx="4388">
                  <c:v>9850.8984375</c:v>
                </c:pt>
                <c:pt idx="4389">
                  <c:v>11038.859375</c:v>
                </c:pt>
                <c:pt idx="4390">
                  <c:v>10289.65625</c:v>
                </c:pt>
                <c:pt idx="4391">
                  <c:v>9974.078125</c:v>
                </c:pt>
                <c:pt idx="4392">
                  <c:v>9141.703125</c:v>
                </c:pt>
                <c:pt idx="4393">
                  <c:v>10011.921875</c:v>
                </c:pt>
                <c:pt idx="4394">
                  <c:v>9542.234375</c:v>
                </c:pt>
                <c:pt idx="4395">
                  <c:v>10465.5</c:v>
                </c:pt>
                <c:pt idx="4396">
                  <c:v>10152.40625</c:v>
                </c:pt>
                <c:pt idx="4397">
                  <c:v>9438.2421875</c:v>
                </c:pt>
                <c:pt idx="4398">
                  <c:v>10001.3125</c:v>
                </c:pt>
                <c:pt idx="4399">
                  <c:v>10259.1015625</c:v>
                </c:pt>
                <c:pt idx="4400">
                  <c:v>10635.890625</c:v>
                </c:pt>
                <c:pt idx="4401">
                  <c:v>9342.8359375</c:v>
                </c:pt>
                <c:pt idx="4402">
                  <c:v>9255.28125</c:v>
                </c:pt>
                <c:pt idx="4403">
                  <c:v>9275.421875</c:v>
                </c:pt>
                <c:pt idx="4404">
                  <c:v>10659.21875</c:v>
                </c:pt>
                <c:pt idx="4405">
                  <c:v>9461.046875</c:v>
                </c:pt>
                <c:pt idx="4406">
                  <c:v>10001.8046875</c:v>
                </c:pt>
                <c:pt idx="4407">
                  <c:v>9190.3671875</c:v>
                </c:pt>
                <c:pt idx="4408">
                  <c:v>7816.8203125</c:v>
                </c:pt>
                <c:pt idx="4409">
                  <c:v>8634.640625</c:v>
                </c:pt>
                <c:pt idx="4410">
                  <c:v>8518.5</c:v>
                </c:pt>
                <c:pt idx="4411">
                  <c:v>5976.3125</c:v>
                </c:pt>
                <c:pt idx="4412">
                  <c:v>4243.9375</c:v>
                </c:pt>
                <c:pt idx="4413">
                  <c:v>5913.8046875</c:v>
                </c:pt>
                <c:pt idx="4414">
                  <c:v>7063.1796875</c:v>
                </c:pt>
                <c:pt idx="4415">
                  <c:v>8627.4140625</c:v>
                </c:pt>
                <c:pt idx="4416">
                  <c:v>8618</c:v>
                </c:pt>
                <c:pt idx="4417">
                  <c:v>9206.1171875</c:v>
                </c:pt>
                <c:pt idx="4418">
                  <c:v>7496.03125</c:v>
                </c:pt>
                <c:pt idx="4419">
                  <c:v>4492.265625</c:v>
                </c:pt>
                <c:pt idx="4420">
                  <c:v>7483.703125</c:v>
                </c:pt>
                <c:pt idx="4421">
                  <c:v>6481.7734375</c:v>
                </c:pt>
                <c:pt idx="4422">
                  <c:v>8217.3046875</c:v>
                </c:pt>
                <c:pt idx="4423">
                  <c:v>4715.6484375</c:v>
                </c:pt>
                <c:pt idx="4424">
                  <c:v>7005.0703125</c:v>
                </c:pt>
                <c:pt idx="4425">
                  <c:v>11868.6640625</c:v>
                </c:pt>
                <c:pt idx="4426">
                  <c:v>10833.6796875</c:v>
                </c:pt>
                <c:pt idx="4427">
                  <c:v>11657.1953125</c:v>
                </c:pt>
                <c:pt idx="4428">
                  <c:v>10596.75</c:v>
                </c:pt>
                <c:pt idx="4429">
                  <c:v>11191.3828125</c:v>
                </c:pt>
                <c:pt idx="4430">
                  <c:v>8415.1640625</c:v>
                </c:pt>
                <c:pt idx="4431">
                  <c:v>6948.046875</c:v>
                </c:pt>
                <c:pt idx="4432">
                  <c:v>8080.890625</c:v>
                </c:pt>
                <c:pt idx="4433">
                  <c:v>10705.984375</c:v>
                </c:pt>
                <c:pt idx="4434">
                  <c:v>11420.8515625</c:v>
                </c:pt>
                <c:pt idx="4435">
                  <c:v>11575.2421875</c:v>
                </c:pt>
                <c:pt idx="4436">
                  <c:v>11601.296875</c:v>
                </c:pt>
                <c:pt idx="4437">
                  <c:v>11835.28125</c:v>
                </c:pt>
                <c:pt idx="4438">
                  <c:v>11073.49609375</c:v>
                </c:pt>
                <c:pt idx="4439">
                  <c:v>11058.7578125</c:v>
                </c:pt>
                <c:pt idx="4440">
                  <c:v>12270.8515625</c:v>
                </c:pt>
                <c:pt idx="4441">
                  <c:v>11267.796875</c:v>
                </c:pt>
                <c:pt idx="4442">
                  <c:v>11210.0625</c:v>
                </c:pt>
                <c:pt idx="4443">
                  <c:v>8702.8203125</c:v>
                </c:pt>
                <c:pt idx="4444">
                  <c:v>9176.40625</c:v>
                </c:pt>
                <c:pt idx="4445">
                  <c:v>11153.5</c:v>
                </c:pt>
                <c:pt idx="4446">
                  <c:v>8976.03125</c:v>
                </c:pt>
                <c:pt idx="4447">
                  <c:v>6749.125</c:v>
                </c:pt>
                <c:pt idx="4448">
                  <c:v>8411.484375</c:v>
                </c:pt>
                <c:pt idx="4449">
                  <c:v>10459.2109375</c:v>
                </c:pt>
                <c:pt idx="4450">
                  <c:v>12204.484375</c:v>
                </c:pt>
                <c:pt idx="4451">
                  <c:v>11086.421875</c:v>
                </c:pt>
                <c:pt idx="4452">
                  <c:v>12308.7109375</c:v>
                </c:pt>
                <c:pt idx="4453">
                  <c:v>11764.9765625</c:v>
                </c:pt>
                <c:pt idx="4454">
                  <c:v>12056.6875</c:v>
                </c:pt>
                <c:pt idx="4455">
                  <c:v>7617.40625</c:v>
                </c:pt>
                <c:pt idx="4456">
                  <c:v>6586.25</c:v>
                </c:pt>
                <c:pt idx="4457">
                  <c:v>7701.4453125</c:v>
                </c:pt>
                <c:pt idx="4458">
                  <c:v>7591.5390625</c:v>
                </c:pt>
                <c:pt idx="4459">
                  <c:v>7139.2578125</c:v>
                </c:pt>
                <c:pt idx="4460">
                  <c:v>6209.7578125</c:v>
                </c:pt>
                <c:pt idx="4461">
                  <c:v>6235</c:v>
                </c:pt>
                <c:pt idx="4462">
                  <c:v>6157.9453125</c:v>
                </c:pt>
                <c:pt idx="4463">
                  <c:v>6890.546875</c:v>
                </c:pt>
                <c:pt idx="4464">
                  <c:v>6059.109375</c:v>
                </c:pt>
                <c:pt idx="4465">
                  <c:v>6870.9453125</c:v>
                </c:pt>
                <c:pt idx="4466">
                  <c:v>4653.8359375</c:v>
                </c:pt>
                <c:pt idx="4467">
                  <c:v>4467.71875</c:v>
                </c:pt>
                <c:pt idx="4468">
                  <c:v>4955.640625</c:v>
                </c:pt>
                <c:pt idx="4469">
                  <c:v>7190.7421875</c:v>
                </c:pt>
                <c:pt idx="4470">
                  <c:v>9131.7109375</c:v>
                </c:pt>
                <c:pt idx="4471">
                  <c:v>6099.109375</c:v>
                </c:pt>
                <c:pt idx="4472">
                  <c:v>7670.3984375</c:v>
                </c:pt>
                <c:pt idx="4473">
                  <c:v>8405.953125</c:v>
                </c:pt>
                <c:pt idx="4474">
                  <c:v>8985.296875</c:v>
                </c:pt>
                <c:pt idx="4475">
                  <c:v>3370.4140625</c:v>
                </c:pt>
                <c:pt idx="4476">
                  <c:v>4816.3828125</c:v>
                </c:pt>
                <c:pt idx="4477">
                  <c:v>6369.984375</c:v>
                </c:pt>
                <c:pt idx="4478">
                  <c:v>8125.578125</c:v>
                </c:pt>
                <c:pt idx="4479">
                  <c:v>7459.6484375</c:v>
                </c:pt>
                <c:pt idx="4480">
                  <c:v>9052.5234375</c:v>
                </c:pt>
                <c:pt idx="4481">
                  <c:v>8972.5859375</c:v>
                </c:pt>
                <c:pt idx="4482">
                  <c:v>8677.7265625</c:v>
                </c:pt>
                <c:pt idx="4483">
                  <c:v>8444.3515625</c:v>
                </c:pt>
                <c:pt idx="4484">
                  <c:v>8467.1015625</c:v>
                </c:pt>
                <c:pt idx="4485">
                  <c:v>9517.8984375</c:v>
                </c:pt>
                <c:pt idx="4486">
                  <c:v>5423.3125</c:v>
                </c:pt>
                <c:pt idx="4487">
                  <c:v>4154.4375</c:v>
                </c:pt>
                <c:pt idx="4488">
                  <c:v>6108.890625</c:v>
                </c:pt>
                <c:pt idx="4489">
                  <c:v>7144.171875</c:v>
                </c:pt>
                <c:pt idx="4490">
                  <c:v>8165.234375</c:v>
                </c:pt>
                <c:pt idx="4491">
                  <c:v>7781.96875</c:v>
                </c:pt>
                <c:pt idx="4492">
                  <c:v>7855.2734375</c:v>
                </c:pt>
                <c:pt idx="4493">
                  <c:v>8206.046875</c:v>
                </c:pt>
                <c:pt idx="4494">
                  <c:v>8148.0546875</c:v>
                </c:pt>
                <c:pt idx="4495">
                  <c:v>4393.390625</c:v>
                </c:pt>
                <c:pt idx="4496">
                  <c:v>7489.390625</c:v>
                </c:pt>
                <c:pt idx="4497">
                  <c:v>9789.7890625</c:v>
                </c:pt>
                <c:pt idx="4498">
                  <c:v>8217.984375</c:v>
                </c:pt>
                <c:pt idx="4499">
                  <c:v>9970.3984375</c:v>
                </c:pt>
                <c:pt idx="4500">
                  <c:v>12725.859375</c:v>
                </c:pt>
                <c:pt idx="4501">
                  <c:v>11344.04296875</c:v>
                </c:pt>
                <c:pt idx="4502">
                  <c:v>11393.07421875</c:v>
                </c:pt>
                <c:pt idx="4503">
                  <c:v>12462.9921875</c:v>
                </c:pt>
                <c:pt idx="4504">
                  <c:v>13104.7109375</c:v>
                </c:pt>
                <c:pt idx="4505">
                  <c:v>9301.625</c:v>
                </c:pt>
                <c:pt idx="4506">
                  <c:v>9372.859375</c:v>
                </c:pt>
                <c:pt idx="4507">
                  <c:v>9811.8125</c:v>
                </c:pt>
                <c:pt idx="4508">
                  <c:v>8356.8046875</c:v>
                </c:pt>
                <c:pt idx="4509">
                  <c:v>3560.640625</c:v>
                </c:pt>
                <c:pt idx="4510">
                  <c:v>4892.09375</c:v>
                </c:pt>
                <c:pt idx="4511">
                  <c:v>5897.75</c:v>
                </c:pt>
                <c:pt idx="4512">
                  <c:v>10414.859375</c:v>
                </c:pt>
                <c:pt idx="4513">
                  <c:v>13401.4765625</c:v>
                </c:pt>
                <c:pt idx="4514">
                  <c:v>13592.32421875</c:v>
                </c:pt>
                <c:pt idx="4515">
                  <c:v>10674.484375</c:v>
                </c:pt>
                <c:pt idx="4516">
                  <c:v>9609.8671875</c:v>
                </c:pt>
                <c:pt idx="4517">
                  <c:v>8448.1328125</c:v>
                </c:pt>
                <c:pt idx="4518">
                  <c:v>9625.609375</c:v>
                </c:pt>
                <c:pt idx="4519">
                  <c:v>10126.2421875</c:v>
                </c:pt>
                <c:pt idx="4520">
                  <c:v>10318.3203125</c:v>
                </c:pt>
                <c:pt idx="4521">
                  <c:v>10413.21875</c:v>
                </c:pt>
                <c:pt idx="4522">
                  <c:v>10620.9765625</c:v>
                </c:pt>
                <c:pt idx="4523">
                  <c:v>10295.8046875</c:v>
                </c:pt>
                <c:pt idx="4524">
                  <c:v>9229.859375</c:v>
                </c:pt>
                <c:pt idx="4525">
                  <c:v>9106.56640625</c:v>
                </c:pt>
                <c:pt idx="4526">
                  <c:v>10253.01953125</c:v>
                </c:pt>
                <c:pt idx="4527">
                  <c:v>9824.5703125</c:v>
                </c:pt>
                <c:pt idx="4528">
                  <c:v>9095.4453125</c:v>
                </c:pt>
                <c:pt idx="4529">
                  <c:v>9125.828125</c:v>
                </c:pt>
                <c:pt idx="4530">
                  <c:v>16091.984375</c:v>
                </c:pt>
                <c:pt idx="4531">
                  <c:v>13073.578125</c:v>
                </c:pt>
                <c:pt idx="4532">
                  <c:v>12498.34375</c:v>
                </c:pt>
                <c:pt idx="4533">
                  <c:v>12273.02734375</c:v>
                </c:pt>
                <c:pt idx="4534">
                  <c:v>14516.0625</c:v>
                </c:pt>
                <c:pt idx="4535">
                  <c:v>15194.78125</c:v>
                </c:pt>
                <c:pt idx="4536">
                  <c:v>14569.08203125</c:v>
                </c:pt>
                <c:pt idx="4537">
                  <c:v>15028.3515625</c:v>
                </c:pt>
                <c:pt idx="4538">
                  <c:v>15073.8203125</c:v>
                </c:pt>
                <c:pt idx="4539">
                  <c:v>14839.25</c:v>
                </c:pt>
                <c:pt idx="4540">
                  <c:v>14534.57421875</c:v>
                </c:pt>
                <c:pt idx="4541">
                  <c:v>13204.3203125</c:v>
                </c:pt>
                <c:pt idx="4542">
                  <c:v>12729</c:v>
                </c:pt>
                <c:pt idx="4543">
                  <c:v>12627.8984375</c:v>
                </c:pt>
                <c:pt idx="4544">
                  <c:v>14656.83203125</c:v>
                </c:pt>
                <c:pt idx="4545">
                  <c:v>6469.125</c:v>
                </c:pt>
                <c:pt idx="4546">
                  <c:v>3926.6953125</c:v>
                </c:pt>
                <c:pt idx="4547">
                  <c:v>6018.6328125</c:v>
                </c:pt>
                <c:pt idx="4548">
                  <c:v>6556.5234375</c:v>
                </c:pt>
                <c:pt idx="4549">
                  <c:v>4904.71875</c:v>
                </c:pt>
                <c:pt idx="4550">
                  <c:v>4040.3671875</c:v>
                </c:pt>
                <c:pt idx="4551">
                  <c:v>4574.96875</c:v>
                </c:pt>
                <c:pt idx="4552">
                  <c:v>6420.46484375</c:v>
                </c:pt>
                <c:pt idx="4553">
                  <c:v>6161.28125</c:v>
                </c:pt>
                <c:pt idx="4554">
                  <c:v>6507.4765625</c:v>
                </c:pt>
                <c:pt idx="4555">
                  <c:v>6258.5390625</c:v>
                </c:pt>
                <c:pt idx="4556">
                  <c:v>5661.109375</c:v>
                </c:pt>
                <c:pt idx="4557">
                  <c:v>5466.6328125</c:v>
                </c:pt>
                <c:pt idx="4558">
                  <c:v>5679.8125</c:v>
                </c:pt>
                <c:pt idx="4559">
                  <c:v>6066.5390625</c:v>
                </c:pt>
                <c:pt idx="4560">
                  <c:v>6184.265625</c:v>
                </c:pt>
                <c:pt idx="4561">
                  <c:v>5863.8203125</c:v>
                </c:pt>
                <c:pt idx="4562">
                  <c:v>5516.2578125</c:v>
                </c:pt>
                <c:pt idx="4563">
                  <c:v>3236.609375</c:v>
                </c:pt>
                <c:pt idx="4564">
                  <c:v>5563.1796875</c:v>
                </c:pt>
                <c:pt idx="4565">
                  <c:v>5244.515625</c:v>
                </c:pt>
                <c:pt idx="4566">
                  <c:v>4859.234375</c:v>
                </c:pt>
                <c:pt idx="4567">
                  <c:v>5417.7109375</c:v>
                </c:pt>
                <c:pt idx="4568">
                  <c:v>5830.578125</c:v>
                </c:pt>
                <c:pt idx="4569">
                  <c:v>6005.9296875</c:v>
                </c:pt>
                <c:pt idx="4570">
                  <c:v>5715.65625</c:v>
                </c:pt>
                <c:pt idx="4571">
                  <c:v>5880.609375</c:v>
                </c:pt>
                <c:pt idx="4572">
                  <c:v>5069.6015625</c:v>
                </c:pt>
                <c:pt idx="4573">
                  <c:v>5374.0546875</c:v>
                </c:pt>
                <c:pt idx="4574">
                  <c:v>5636.03125</c:v>
                </c:pt>
                <c:pt idx="4575">
                  <c:v>12167.11328125</c:v>
                </c:pt>
                <c:pt idx="4576">
                  <c:v>12553.578125</c:v>
                </c:pt>
                <c:pt idx="4577">
                  <c:v>10510.6796875</c:v>
                </c:pt>
                <c:pt idx="4578">
                  <c:v>8857.0078125</c:v>
                </c:pt>
                <c:pt idx="4579">
                  <c:v>7956.05078125</c:v>
                </c:pt>
                <c:pt idx="4580">
                  <c:v>9203.640625</c:v>
                </c:pt>
                <c:pt idx="4581">
                  <c:v>12194.83203125</c:v>
                </c:pt>
                <c:pt idx="4582">
                  <c:v>12968.234375</c:v>
                </c:pt>
                <c:pt idx="4583">
                  <c:v>12256.0390625</c:v>
                </c:pt>
                <c:pt idx="4584">
                  <c:v>11456.25390625</c:v>
                </c:pt>
                <c:pt idx="4585">
                  <c:v>12748.3984375</c:v>
                </c:pt>
                <c:pt idx="4586">
                  <c:v>11006.828125</c:v>
                </c:pt>
                <c:pt idx="4587">
                  <c:v>9998.8359375</c:v>
                </c:pt>
                <c:pt idx="4588">
                  <c:v>10007.9765625</c:v>
                </c:pt>
                <c:pt idx="4589">
                  <c:v>11589.8984375</c:v>
                </c:pt>
                <c:pt idx="4590">
                  <c:v>10579.859375</c:v>
                </c:pt>
                <c:pt idx="4591">
                  <c:v>10452.4296875</c:v>
                </c:pt>
                <c:pt idx="4592">
                  <c:v>8659.1171875</c:v>
                </c:pt>
                <c:pt idx="4593">
                  <c:v>8915.2265625</c:v>
                </c:pt>
                <c:pt idx="4594">
                  <c:v>8090.140625</c:v>
                </c:pt>
                <c:pt idx="4595">
                  <c:v>9080.2734375</c:v>
                </c:pt>
                <c:pt idx="4596">
                  <c:v>8307.5390625</c:v>
                </c:pt>
                <c:pt idx="4597">
                  <c:v>8911.0234375</c:v>
                </c:pt>
                <c:pt idx="4598">
                  <c:v>10409.9609375</c:v>
                </c:pt>
                <c:pt idx="4599">
                  <c:v>6477.375</c:v>
                </c:pt>
                <c:pt idx="4600">
                  <c:v>7758.796875</c:v>
                </c:pt>
                <c:pt idx="4601">
                  <c:v>8431.125</c:v>
                </c:pt>
                <c:pt idx="4602">
                  <c:v>10056.125</c:v>
                </c:pt>
                <c:pt idx="4603">
                  <c:v>10195.90625</c:v>
                </c:pt>
                <c:pt idx="4604">
                  <c:v>10553.6484375</c:v>
                </c:pt>
                <c:pt idx="4605">
                  <c:v>12348.3671875</c:v>
                </c:pt>
                <c:pt idx="4606">
                  <c:v>11747.9453125</c:v>
                </c:pt>
                <c:pt idx="4607">
                  <c:v>11892.58984375</c:v>
                </c:pt>
                <c:pt idx="4608">
                  <c:v>11998.078125</c:v>
                </c:pt>
                <c:pt idx="4609">
                  <c:v>10857.6875</c:v>
                </c:pt>
                <c:pt idx="4610">
                  <c:v>10863.859375</c:v>
                </c:pt>
                <c:pt idx="4611">
                  <c:v>11823.6171875</c:v>
                </c:pt>
                <c:pt idx="4612">
                  <c:v>13224.40625</c:v>
                </c:pt>
                <c:pt idx="4613">
                  <c:v>6827.6171875</c:v>
                </c:pt>
                <c:pt idx="4614">
                  <c:v>8918.8125</c:v>
                </c:pt>
                <c:pt idx="4615">
                  <c:v>9546.4609375</c:v>
                </c:pt>
                <c:pt idx="4616">
                  <c:v>14078.9609375</c:v>
                </c:pt>
                <c:pt idx="4617">
                  <c:v>8085.6875</c:v>
                </c:pt>
                <c:pt idx="4618">
                  <c:v>10481.8515625</c:v>
                </c:pt>
                <c:pt idx="4619">
                  <c:v>12013.3125</c:v>
                </c:pt>
                <c:pt idx="4620">
                  <c:v>11624.140625</c:v>
                </c:pt>
                <c:pt idx="4621">
                  <c:v>11965.765625</c:v>
                </c:pt>
                <c:pt idx="4622">
                  <c:v>11164.4921875</c:v>
                </c:pt>
                <c:pt idx="4623">
                  <c:v>10163.53125</c:v>
                </c:pt>
                <c:pt idx="4624">
                  <c:v>9773.625</c:v>
                </c:pt>
                <c:pt idx="4625">
                  <c:v>11743.8046875</c:v>
                </c:pt>
                <c:pt idx="4626">
                  <c:v>11758.859375</c:v>
                </c:pt>
                <c:pt idx="4627">
                  <c:v>11158.96875</c:v>
                </c:pt>
                <c:pt idx="4628">
                  <c:v>10353.03125</c:v>
                </c:pt>
                <c:pt idx="4629">
                  <c:v>10754.79296875</c:v>
                </c:pt>
                <c:pt idx="4630">
                  <c:v>9952.5234375</c:v>
                </c:pt>
                <c:pt idx="4631">
                  <c:v>11685.6875</c:v>
                </c:pt>
                <c:pt idx="4632">
                  <c:v>11202.71875</c:v>
                </c:pt>
                <c:pt idx="4633">
                  <c:v>11325.15625</c:v>
                </c:pt>
                <c:pt idx="4634">
                  <c:v>11629.890625</c:v>
                </c:pt>
                <c:pt idx="4635">
                  <c:v>7549.4375</c:v>
                </c:pt>
                <c:pt idx="4636">
                  <c:v>7296.25</c:v>
                </c:pt>
                <c:pt idx="4637">
                  <c:v>7144.9296875</c:v>
                </c:pt>
                <c:pt idx="4638">
                  <c:v>5964.203125</c:v>
                </c:pt>
                <c:pt idx="4639">
                  <c:v>4687.8125</c:v>
                </c:pt>
                <c:pt idx="4640">
                  <c:v>5634.203125</c:v>
                </c:pt>
                <c:pt idx="4641">
                  <c:v>8069.6015625</c:v>
                </c:pt>
                <c:pt idx="4642">
                  <c:v>4796.3125</c:v>
                </c:pt>
                <c:pt idx="4643">
                  <c:v>3693.40625</c:v>
                </c:pt>
                <c:pt idx="4644">
                  <c:v>4826.09375</c:v>
                </c:pt>
                <c:pt idx="4645">
                  <c:v>7464.5703125</c:v>
                </c:pt>
                <c:pt idx="4646">
                  <c:v>5899.484375</c:v>
                </c:pt>
                <c:pt idx="4647">
                  <c:v>4965.5234375</c:v>
                </c:pt>
                <c:pt idx="4648">
                  <c:v>5742.4921875</c:v>
                </c:pt>
                <c:pt idx="4649">
                  <c:v>8664.8515625</c:v>
                </c:pt>
                <c:pt idx="4650">
                  <c:v>9666.74609375</c:v>
                </c:pt>
                <c:pt idx="4651">
                  <c:v>9241.9296875</c:v>
                </c:pt>
                <c:pt idx="4652">
                  <c:v>9744.6328125</c:v>
                </c:pt>
                <c:pt idx="4653">
                  <c:v>8525.4296875</c:v>
                </c:pt>
                <c:pt idx="4654">
                  <c:v>9249.44140625</c:v>
                </c:pt>
                <c:pt idx="4655">
                  <c:v>9939.0390625</c:v>
                </c:pt>
                <c:pt idx="4656">
                  <c:v>8758.3515625</c:v>
                </c:pt>
                <c:pt idx="4657">
                  <c:v>8069.5390625</c:v>
                </c:pt>
                <c:pt idx="4658">
                  <c:v>8177.3046875</c:v>
                </c:pt>
                <c:pt idx="4659">
                  <c:v>9317.5859375</c:v>
                </c:pt>
                <c:pt idx="4660">
                  <c:v>8796.03125</c:v>
                </c:pt>
                <c:pt idx="4661">
                  <c:v>8347.9453125</c:v>
                </c:pt>
                <c:pt idx="4662">
                  <c:v>7500.6640625</c:v>
                </c:pt>
                <c:pt idx="4663">
                  <c:v>8253.21875</c:v>
                </c:pt>
                <c:pt idx="4664">
                  <c:v>9533.0390625</c:v>
                </c:pt>
                <c:pt idx="4665">
                  <c:v>9499.3828125</c:v>
                </c:pt>
                <c:pt idx="4666">
                  <c:v>8881.3046875</c:v>
                </c:pt>
                <c:pt idx="4667">
                  <c:v>8625.890625</c:v>
                </c:pt>
                <c:pt idx="4668">
                  <c:v>8010.03125</c:v>
                </c:pt>
                <c:pt idx="4669">
                  <c:v>8536.86328125</c:v>
                </c:pt>
                <c:pt idx="4670">
                  <c:v>9390.0546875</c:v>
                </c:pt>
                <c:pt idx="4671">
                  <c:v>9024.3046875</c:v>
                </c:pt>
                <c:pt idx="4672">
                  <c:v>9094.53125</c:v>
                </c:pt>
                <c:pt idx="4673">
                  <c:v>9197.9296875</c:v>
                </c:pt>
                <c:pt idx="4674">
                  <c:v>9329.25</c:v>
                </c:pt>
                <c:pt idx="4675">
                  <c:v>6544.8046875</c:v>
                </c:pt>
                <c:pt idx="4676">
                  <c:v>6869.609375</c:v>
                </c:pt>
                <c:pt idx="4677">
                  <c:v>6990</c:v>
                </c:pt>
                <c:pt idx="4678">
                  <c:v>8933.453125</c:v>
                </c:pt>
                <c:pt idx="4679">
                  <c:v>8892.0390625</c:v>
                </c:pt>
                <c:pt idx="4680">
                  <c:v>12751.6796875</c:v>
                </c:pt>
                <c:pt idx="4681">
                  <c:v>12781.40625</c:v>
                </c:pt>
                <c:pt idx="4682">
                  <c:v>12365.140625</c:v>
                </c:pt>
                <c:pt idx="4683">
                  <c:v>13114.6484375</c:v>
                </c:pt>
                <c:pt idx="4684">
                  <c:v>11222.125</c:v>
                </c:pt>
                <c:pt idx="4685">
                  <c:v>12002.71875</c:v>
                </c:pt>
                <c:pt idx="4686">
                  <c:v>12478.546875</c:v>
                </c:pt>
                <c:pt idx="4687">
                  <c:v>13399.2421875</c:v>
                </c:pt>
                <c:pt idx="4688">
                  <c:v>9641.234375</c:v>
                </c:pt>
                <c:pt idx="4689">
                  <c:v>9477.4453125</c:v>
                </c:pt>
                <c:pt idx="4690">
                  <c:v>10499.3359375</c:v>
                </c:pt>
                <c:pt idx="4691">
                  <c:v>13363.8046875</c:v>
                </c:pt>
                <c:pt idx="4692">
                  <c:v>12584.171875</c:v>
                </c:pt>
                <c:pt idx="4693">
                  <c:v>12200.671875</c:v>
                </c:pt>
                <c:pt idx="4694">
                  <c:v>13388.875</c:v>
                </c:pt>
                <c:pt idx="4695">
                  <c:v>10815.1328125</c:v>
                </c:pt>
                <c:pt idx="4696">
                  <c:v>8643.66015625</c:v>
                </c:pt>
                <c:pt idx="4697">
                  <c:v>7456.0078125</c:v>
                </c:pt>
                <c:pt idx="4698">
                  <c:v>7960.6953125</c:v>
                </c:pt>
                <c:pt idx="4699">
                  <c:v>10739.015625</c:v>
                </c:pt>
                <c:pt idx="4700">
                  <c:v>12852.40625</c:v>
                </c:pt>
                <c:pt idx="4701">
                  <c:v>12325.921875</c:v>
                </c:pt>
                <c:pt idx="4702">
                  <c:v>11673.72265625</c:v>
                </c:pt>
                <c:pt idx="4703">
                  <c:v>12965.31640625</c:v>
                </c:pt>
                <c:pt idx="4704">
                  <c:v>10785.5234375</c:v>
                </c:pt>
                <c:pt idx="4705">
                  <c:v>10318.0234375</c:v>
                </c:pt>
                <c:pt idx="4706">
                  <c:v>10517.953125</c:v>
                </c:pt>
                <c:pt idx="4707">
                  <c:v>12884.5234375</c:v>
                </c:pt>
                <c:pt idx="4708">
                  <c:v>12686.3203125</c:v>
                </c:pt>
                <c:pt idx="4709">
                  <c:v>12827.1484375</c:v>
                </c:pt>
                <c:pt idx="4710">
                  <c:v>8875.5625</c:v>
                </c:pt>
                <c:pt idx="4711">
                  <c:v>10713.671875</c:v>
                </c:pt>
                <c:pt idx="4712">
                  <c:v>10257</c:v>
                </c:pt>
                <c:pt idx="4713">
                  <c:v>10121.015625</c:v>
                </c:pt>
                <c:pt idx="4714">
                  <c:v>10179.578125</c:v>
                </c:pt>
                <c:pt idx="4715">
                  <c:v>7232.609375</c:v>
                </c:pt>
                <c:pt idx="4716">
                  <c:v>8658.421875</c:v>
                </c:pt>
                <c:pt idx="4717">
                  <c:v>10535.484375</c:v>
                </c:pt>
                <c:pt idx="4718">
                  <c:v>8708.625</c:v>
                </c:pt>
                <c:pt idx="4719">
                  <c:v>8262.46875</c:v>
                </c:pt>
                <c:pt idx="4720">
                  <c:v>8801.25</c:v>
                </c:pt>
                <c:pt idx="4721">
                  <c:v>9167.390625</c:v>
                </c:pt>
                <c:pt idx="4722">
                  <c:v>10464.2421875</c:v>
                </c:pt>
                <c:pt idx="4723">
                  <c:v>10258.421875</c:v>
                </c:pt>
                <c:pt idx="4724">
                  <c:v>10680.4921875</c:v>
                </c:pt>
                <c:pt idx="4725">
                  <c:v>12030.234375</c:v>
                </c:pt>
                <c:pt idx="4726">
                  <c:v>10624.94140625</c:v>
                </c:pt>
                <c:pt idx="4727">
                  <c:v>10594.15625</c:v>
                </c:pt>
                <c:pt idx="4728">
                  <c:v>12278.359375</c:v>
                </c:pt>
                <c:pt idx="4729">
                  <c:v>10453.859375</c:v>
                </c:pt>
                <c:pt idx="4730">
                  <c:v>9887.71875</c:v>
                </c:pt>
                <c:pt idx="4731">
                  <c:v>10754.4296875</c:v>
                </c:pt>
                <c:pt idx="4732">
                  <c:v>12926.1640625</c:v>
                </c:pt>
                <c:pt idx="4733">
                  <c:v>11249.453125</c:v>
                </c:pt>
                <c:pt idx="4734">
                  <c:v>10909.625</c:v>
                </c:pt>
                <c:pt idx="4735">
                  <c:v>13027.515625</c:v>
                </c:pt>
                <c:pt idx="4736">
                  <c:v>12798.4453125</c:v>
                </c:pt>
                <c:pt idx="4737">
                  <c:v>13222.34375</c:v>
                </c:pt>
                <c:pt idx="4738">
                  <c:v>12911.84375</c:v>
                </c:pt>
                <c:pt idx="4739">
                  <c:v>12426.53125</c:v>
                </c:pt>
                <c:pt idx="4740">
                  <c:v>3643.8984375</c:v>
                </c:pt>
                <c:pt idx="4741">
                  <c:v>5161.3828125</c:v>
                </c:pt>
                <c:pt idx="4742">
                  <c:v>5899.5703125</c:v>
                </c:pt>
                <c:pt idx="4743">
                  <c:v>2618.9140625</c:v>
                </c:pt>
                <c:pt idx="4744">
                  <c:v>3520</c:v>
                </c:pt>
                <c:pt idx="4745">
                  <c:v>4773.2578125</c:v>
                </c:pt>
                <c:pt idx="4746">
                  <c:v>7624.6640625</c:v>
                </c:pt>
                <c:pt idx="4747">
                  <c:v>7406.0546875</c:v>
                </c:pt>
                <c:pt idx="4748">
                  <c:v>7516.2421875</c:v>
                </c:pt>
                <c:pt idx="4749">
                  <c:v>7565.5859375</c:v>
                </c:pt>
                <c:pt idx="4750">
                  <c:v>7740.7421875</c:v>
                </c:pt>
                <c:pt idx="4751">
                  <c:v>7842.1796875</c:v>
                </c:pt>
                <c:pt idx="4752">
                  <c:v>8612.125</c:v>
                </c:pt>
                <c:pt idx="4753">
                  <c:v>8510.421875</c:v>
                </c:pt>
                <c:pt idx="4754">
                  <c:v>8560.7890625</c:v>
                </c:pt>
                <c:pt idx="4755">
                  <c:v>13196.5703125</c:v>
                </c:pt>
                <c:pt idx="4756">
                  <c:v>11234.140625</c:v>
                </c:pt>
                <c:pt idx="4757">
                  <c:v>9321.53125</c:v>
                </c:pt>
                <c:pt idx="4758">
                  <c:v>8974.921875</c:v>
                </c:pt>
                <c:pt idx="4759">
                  <c:v>11558.6328125</c:v>
                </c:pt>
                <c:pt idx="4760">
                  <c:v>12234.1796875</c:v>
                </c:pt>
                <c:pt idx="4761">
                  <c:v>11657.8515625</c:v>
                </c:pt>
                <c:pt idx="4762">
                  <c:v>12458.4453125</c:v>
                </c:pt>
                <c:pt idx="4763">
                  <c:v>12322.484375</c:v>
                </c:pt>
                <c:pt idx="4764">
                  <c:v>12399.9453125</c:v>
                </c:pt>
                <c:pt idx="4765">
                  <c:v>11981.46875</c:v>
                </c:pt>
                <c:pt idx="4766">
                  <c:v>12338.140625</c:v>
                </c:pt>
                <c:pt idx="4767">
                  <c:v>12520.609375</c:v>
                </c:pt>
                <c:pt idx="4768">
                  <c:v>12363.71875</c:v>
                </c:pt>
                <c:pt idx="4769">
                  <c:v>12149.8671875</c:v>
                </c:pt>
                <c:pt idx="4770">
                  <c:v>9526.1171875</c:v>
                </c:pt>
                <c:pt idx="4771">
                  <c:v>8536.671875</c:v>
                </c:pt>
                <c:pt idx="4772">
                  <c:v>7030.859375</c:v>
                </c:pt>
                <c:pt idx="4773">
                  <c:v>6967.75</c:v>
                </c:pt>
                <c:pt idx="4774">
                  <c:v>7798.9765625</c:v>
                </c:pt>
                <c:pt idx="4775">
                  <c:v>9721.1015625</c:v>
                </c:pt>
                <c:pt idx="4776">
                  <c:v>10009.3671875</c:v>
                </c:pt>
                <c:pt idx="4777">
                  <c:v>8475.5546875</c:v>
                </c:pt>
                <c:pt idx="4778">
                  <c:v>8333.65625</c:v>
                </c:pt>
                <c:pt idx="4779">
                  <c:v>9162.9609375</c:v>
                </c:pt>
                <c:pt idx="4780">
                  <c:v>9415.8984375</c:v>
                </c:pt>
                <c:pt idx="4781">
                  <c:v>7600.578125</c:v>
                </c:pt>
                <c:pt idx="4782">
                  <c:v>7009.828125</c:v>
                </c:pt>
                <c:pt idx="4783">
                  <c:v>5819.0390625</c:v>
                </c:pt>
                <c:pt idx="4784">
                  <c:v>6736.0390625</c:v>
                </c:pt>
                <c:pt idx="4785">
                  <c:v>11357.15625</c:v>
                </c:pt>
                <c:pt idx="4786">
                  <c:v>10724.421875</c:v>
                </c:pt>
                <c:pt idx="4787">
                  <c:v>10145.171875</c:v>
                </c:pt>
                <c:pt idx="4788">
                  <c:v>11221.140625</c:v>
                </c:pt>
                <c:pt idx="4789">
                  <c:v>11371.0234375</c:v>
                </c:pt>
                <c:pt idx="4790">
                  <c:v>12274.921875</c:v>
                </c:pt>
                <c:pt idx="4791">
                  <c:v>11643.90625</c:v>
                </c:pt>
                <c:pt idx="4792">
                  <c:v>10196.3515625</c:v>
                </c:pt>
                <c:pt idx="4793">
                  <c:v>9387.65625</c:v>
                </c:pt>
                <c:pt idx="4794">
                  <c:v>12150.140625</c:v>
                </c:pt>
                <c:pt idx="4795">
                  <c:v>11925.3125</c:v>
                </c:pt>
                <c:pt idx="4796">
                  <c:v>10844.6796875</c:v>
                </c:pt>
                <c:pt idx="4797">
                  <c:v>10533.5234375</c:v>
                </c:pt>
                <c:pt idx="4798">
                  <c:v>11391.4765625</c:v>
                </c:pt>
                <c:pt idx="4799">
                  <c:v>11665.0625</c:v>
                </c:pt>
                <c:pt idx="4800">
                  <c:v>12242.2421875</c:v>
                </c:pt>
                <c:pt idx="4801">
                  <c:v>10982.1640625</c:v>
                </c:pt>
                <c:pt idx="4802">
                  <c:v>10970.828125</c:v>
                </c:pt>
                <c:pt idx="4803">
                  <c:v>11939.9453125</c:v>
                </c:pt>
                <c:pt idx="4804">
                  <c:v>12740.9140625</c:v>
                </c:pt>
                <c:pt idx="4805">
                  <c:v>11870.8203125</c:v>
                </c:pt>
                <c:pt idx="4806">
                  <c:v>12170.46875</c:v>
                </c:pt>
                <c:pt idx="4807">
                  <c:v>10228.9765625</c:v>
                </c:pt>
                <c:pt idx="4808">
                  <c:v>10741.5859375</c:v>
                </c:pt>
                <c:pt idx="4809">
                  <c:v>11958.234375</c:v>
                </c:pt>
                <c:pt idx="4810">
                  <c:v>11175.6640625</c:v>
                </c:pt>
                <c:pt idx="4811">
                  <c:v>9043.328125</c:v>
                </c:pt>
                <c:pt idx="4812">
                  <c:v>8657.1484375</c:v>
                </c:pt>
                <c:pt idx="4813">
                  <c:v>8716.890625</c:v>
                </c:pt>
                <c:pt idx="4814">
                  <c:v>11221.3515625</c:v>
                </c:pt>
                <c:pt idx="4815">
                  <c:v>3802.40625</c:v>
                </c:pt>
                <c:pt idx="4816">
                  <c:v>4563.984375</c:v>
                </c:pt>
                <c:pt idx="4817">
                  <c:v>5360.765625</c:v>
                </c:pt>
                <c:pt idx="4818">
                  <c:v>8849.9921875</c:v>
                </c:pt>
                <c:pt idx="4819">
                  <c:v>8701.63671875</c:v>
                </c:pt>
                <c:pt idx="4820">
                  <c:v>6962.2265625</c:v>
                </c:pt>
                <c:pt idx="4821">
                  <c:v>6902.4140625</c:v>
                </c:pt>
                <c:pt idx="4822">
                  <c:v>7508.109375</c:v>
                </c:pt>
                <c:pt idx="4823">
                  <c:v>8878.640625</c:v>
                </c:pt>
                <c:pt idx="4824">
                  <c:v>8291.8125</c:v>
                </c:pt>
                <c:pt idx="4825">
                  <c:v>7130.046875</c:v>
                </c:pt>
                <c:pt idx="4826">
                  <c:v>7497.328125</c:v>
                </c:pt>
                <c:pt idx="4827">
                  <c:v>8651.9375</c:v>
                </c:pt>
                <c:pt idx="4828">
                  <c:v>7886.15625</c:v>
                </c:pt>
                <c:pt idx="4829">
                  <c:v>9201.828125</c:v>
                </c:pt>
                <c:pt idx="4830">
                  <c:v>7959.359375</c:v>
                </c:pt>
                <c:pt idx="4831">
                  <c:v>5018.671875</c:v>
                </c:pt>
                <c:pt idx="4832">
                  <c:v>7085.6171875</c:v>
                </c:pt>
                <c:pt idx="4833">
                  <c:v>8606.78125</c:v>
                </c:pt>
                <c:pt idx="4834">
                  <c:v>7231.3125</c:v>
                </c:pt>
                <c:pt idx="4835">
                  <c:v>8291.9453125</c:v>
                </c:pt>
                <c:pt idx="4836">
                  <c:v>8491.953125</c:v>
                </c:pt>
                <c:pt idx="4837">
                  <c:v>9056.8984375</c:v>
                </c:pt>
                <c:pt idx="4838">
                  <c:v>7056.1875</c:v>
                </c:pt>
                <c:pt idx="4839">
                  <c:v>7342.484375</c:v>
                </c:pt>
                <c:pt idx="4840">
                  <c:v>8591.2265625</c:v>
                </c:pt>
                <c:pt idx="4841">
                  <c:v>8607.71484375</c:v>
                </c:pt>
                <c:pt idx="4842">
                  <c:v>8644.921875</c:v>
                </c:pt>
                <c:pt idx="4843">
                  <c:v>6770.0859375</c:v>
                </c:pt>
                <c:pt idx="4844">
                  <c:v>7541.828125</c:v>
                </c:pt>
                <c:pt idx="4845">
                  <c:v>7620.8515625</c:v>
                </c:pt>
                <c:pt idx="4846">
                  <c:v>8054.296875</c:v>
                </c:pt>
                <c:pt idx="4847">
                  <c:v>8287.1796875</c:v>
                </c:pt>
                <c:pt idx="4848">
                  <c:v>6928.765625</c:v>
                </c:pt>
                <c:pt idx="4849">
                  <c:v>6145.5625</c:v>
                </c:pt>
                <c:pt idx="4850">
                  <c:v>7139</c:v>
                </c:pt>
                <c:pt idx="4851">
                  <c:v>8401.9453125</c:v>
                </c:pt>
                <c:pt idx="4852">
                  <c:v>6743.265625</c:v>
                </c:pt>
                <c:pt idx="4853">
                  <c:v>7617.90625</c:v>
                </c:pt>
                <c:pt idx="4854">
                  <c:v>7217.015625</c:v>
                </c:pt>
                <c:pt idx="4855">
                  <c:v>8420.078125</c:v>
                </c:pt>
                <c:pt idx="4856">
                  <c:v>8355.8046875</c:v>
                </c:pt>
                <c:pt idx="4857">
                  <c:v>5839.6953125</c:v>
                </c:pt>
                <c:pt idx="4858">
                  <c:v>5965.703125</c:v>
                </c:pt>
                <c:pt idx="4859">
                  <c:v>7141.09375</c:v>
                </c:pt>
                <c:pt idx="4860">
                  <c:v>13030.5625</c:v>
                </c:pt>
                <c:pt idx="4861">
                  <c:v>12852.7578125</c:v>
                </c:pt>
                <c:pt idx="4862">
                  <c:v>13299.7890625</c:v>
                </c:pt>
                <c:pt idx="4863">
                  <c:v>13497.51953125</c:v>
                </c:pt>
                <c:pt idx="4864">
                  <c:v>12379.40625</c:v>
                </c:pt>
                <c:pt idx="4865">
                  <c:v>12381.40234375</c:v>
                </c:pt>
                <c:pt idx="4866">
                  <c:v>11686.96875</c:v>
                </c:pt>
                <c:pt idx="4867">
                  <c:v>11139.515625</c:v>
                </c:pt>
                <c:pt idx="4868">
                  <c:v>10116.9921875</c:v>
                </c:pt>
                <c:pt idx="4869">
                  <c:v>10445.859375</c:v>
                </c:pt>
                <c:pt idx="4870">
                  <c:v>12841.171875</c:v>
                </c:pt>
                <c:pt idx="4871">
                  <c:v>10326.171875</c:v>
                </c:pt>
                <c:pt idx="4872">
                  <c:v>10512.4140625</c:v>
                </c:pt>
                <c:pt idx="4873">
                  <c:v>11529.3125</c:v>
                </c:pt>
                <c:pt idx="4874">
                  <c:v>13363.3359375</c:v>
                </c:pt>
                <c:pt idx="4875">
                  <c:v>11086.98046875</c:v>
                </c:pt>
                <c:pt idx="4876">
                  <c:v>8528.1796875</c:v>
                </c:pt>
                <c:pt idx="4877">
                  <c:v>9008.3515625</c:v>
                </c:pt>
                <c:pt idx="4878">
                  <c:v>9832.4921875</c:v>
                </c:pt>
                <c:pt idx="4879">
                  <c:v>11180.875</c:v>
                </c:pt>
                <c:pt idx="4880">
                  <c:v>11255.390625</c:v>
                </c:pt>
                <c:pt idx="4881">
                  <c:v>10791.59375</c:v>
                </c:pt>
                <c:pt idx="4882">
                  <c:v>9807.2109375</c:v>
                </c:pt>
                <c:pt idx="4883">
                  <c:v>9808.84375</c:v>
                </c:pt>
                <c:pt idx="4884">
                  <c:v>11361.203125</c:v>
                </c:pt>
                <c:pt idx="4885">
                  <c:v>11126.0546875</c:v>
                </c:pt>
                <c:pt idx="4886">
                  <c:v>11284.3359375</c:v>
                </c:pt>
                <c:pt idx="4887">
                  <c:v>11359.4140625</c:v>
                </c:pt>
                <c:pt idx="4888">
                  <c:v>10691.60546875</c:v>
                </c:pt>
                <c:pt idx="4889">
                  <c:v>10971.4140625</c:v>
                </c:pt>
                <c:pt idx="4890">
                  <c:v>2883.0390625</c:v>
                </c:pt>
                <c:pt idx="4891">
                  <c:v>4447.1875</c:v>
                </c:pt>
                <c:pt idx="4892">
                  <c:v>5557.671875</c:v>
                </c:pt>
                <c:pt idx="4893">
                  <c:v>6211.578125</c:v>
                </c:pt>
                <c:pt idx="4894">
                  <c:v>2820.8671875</c:v>
                </c:pt>
                <c:pt idx="4895">
                  <c:v>3442.109375</c:v>
                </c:pt>
                <c:pt idx="4896">
                  <c:v>5188.390625</c:v>
                </c:pt>
                <c:pt idx="4897">
                  <c:v>5836.921875</c:v>
                </c:pt>
                <c:pt idx="4898">
                  <c:v>7125.3359375</c:v>
                </c:pt>
                <c:pt idx="4899">
                  <c:v>7309.859375</c:v>
                </c:pt>
                <c:pt idx="4900">
                  <c:v>7679.78125</c:v>
                </c:pt>
                <c:pt idx="4901">
                  <c:v>7830.8671875</c:v>
                </c:pt>
                <c:pt idx="4902">
                  <c:v>7127.0390625</c:v>
                </c:pt>
                <c:pt idx="4903">
                  <c:v>7325.109375</c:v>
                </c:pt>
                <c:pt idx="4904">
                  <c:v>7676.6640625</c:v>
                </c:pt>
                <c:pt idx="4905">
                  <c:v>8786.796875</c:v>
                </c:pt>
                <c:pt idx="4906">
                  <c:v>7413.4296875</c:v>
                </c:pt>
                <c:pt idx="4907">
                  <c:v>7327.78125</c:v>
                </c:pt>
                <c:pt idx="4908">
                  <c:v>9733.3125</c:v>
                </c:pt>
                <c:pt idx="4909">
                  <c:v>12008.3046875</c:v>
                </c:pt>
                <c:pt idx="4910">
                  <c:v>12050.734375</c:v>
                </c:pt>
                <c:pt idx="4911">
                  <c:v>11584.375</c:v>
                </c:pt>
                <c:pt idx="4912">
                  <c:v>11391.8515625</c:v>
                </c:pt>
                <c:pt idx="4913">
                  <c:v>9933.2265625</c:v>
                </c:pt>
                <c:pt idx="4914">
                  <c:v>9692.8046875</c:v>
                </c:pt>
                <c:pt idx="4915">
                  <c:v>9546.6796875</c:v>
                </c:pt>
                <c:pt idx="4916">
                  <c:v>12073.8125</c:v>
                </c:pt>
                <c:pt idx="4917">
                  <c:v>11878.6796875</c:v>
                </c:pt>
                <c:pt idx="4918">
                  <c:v>10767.5390625</c:v>
                </c:pt>
                <c:pt idx="4919">
                  <c:v>11740.6640625</c:v>
                </c:pt>
                <c:pt idx="4920">
                  <c:v>9185.3203125</c:v>
                </c:pt>
                <c:pt idx="4921">
                  <c:v>8462.73828125</c:v>
                </c:pt>
                <c:pt idx="4922">
                  <c:v>10011.421875</c:v>
                </c:pt>
                <c:pt idx="4923">
                  <c:v>9508.375</c:v>
                </c:pt>
                <c:pt idx="4924">
                  <c:v>5075.3125</c:v>
                </c:pt>
                <c:pt idx="4925">
                  <c:v>8118.1796875</c:v>
                </c:pt>
                <c:pt idx="4926">
                  <c:v>9776.8125</c:v>
                </c:pt>
                <c:pt idx="4927">
                  <c:v>2670.4921875</c:v>
                </c:pt>
                <c:pt idx="4928">
                  <c:v>1622.859375</c:v>
                </c:pt>
                <c:pt idx="4929">
                  <c:v>1882.96875</c:v>
                </c:pt>
                <c:pt idx="4930">
                  <c:v>3665.875</c:v>
                </c:pt>
                <c:pt idx="4931">
                  <c:v>8916.3046875</c:v>
                </c:pt>
                <c:pt idx="4932">
                  <c:v>9193.9453125</c:v>
                </c:pt>
                <c:pt idx="4933">
                  <c:v>10007.9765625</c:v>
                </c:pt>
                <c:pt idx="4934">
                  <c:v>10266.12890625</c:v>
                </c:pt>
                <c:pt idx="4935">
                  <c:v>10786.5859375</c:v>
                </c:pt>
                <c:pt idx="4936">
                  <c:v>8791.703125</c:v>
                </c:pt>
                <c:pt idx="4937">
                  <c:v>8362.73828125</c:v>
                </c:pt>
                <c:pt idx="4938">
                  <c:v>8741.00390625</c:v>
                </c:pt>
                <c:pt idx="4939">
                  <c:v>10204.46875</c:v>
                </c:pt>
                <c:pt idx="4940">
                  <c:v>9192.2109375</c:v>
                </c:pt>
                <c:pt idx="4941">
                  <c:v>9196.3125</c:v>
                </c:pt>
                <c:pt idx="4942">
                  <c:v>7385.2734375</c:v>
                </c:pt>
                <c:pt idx="4943">
                  <c:v>7123.484375</c:v>
                </c:pt>
                <c:pt idx="4944">
                  <c:v>8057.875</c:v>
                </c:pt>
                <c:pt idx="4945">
                  <c:v>10794.734375</c:v>
                </c:pt>
                <c:pt idx="4946">
                  <c:v>9885.5078125</c:v>
                </c:pt>
                <c:pt idx="4947">
                  <c:v>10570.046875</c:v>
                </c:pt>
                <c:pt idx="4948">
                  <c:v>10417.9140625</c:v>
                </c:pt>
                <c:pt idx="4949">
                  <c:v>10277.6953125</c:v>
                </c:pt>
                <c:pt idx="4950">
                  <c:v>13543.65234375</c:v>
                </c:pt>
                <c:pt idx="4951">
                  <c:v>13563.05859375</c:v>
                </c:pt>
                <c:pt idx="4952">
                  <c:v>13581.7734375</c:v>
                </c:pt>
                <c:pt idx="4953">
                  <c:v>12576.33203125</c:v>
                </c:pt>
                <c:pt idx="4954">
                  <c:v>12331.54296875</c:v>
                </c:pt>
                <c:pt idx="4955">
                  <c:v>12446.62109375</c:v>
                </c:pt>
                <c:pt idx="4956">
                  <c:v>13979.84375</c:v>
                </c:pt>
                <c:pt idx="4957">
                  <c:v>12594.93359375</c:v>
                </c:pt>
                <c:pt idx="4958">
                  <c:v>13277.58203125</c:v>
                </c:pt>
                <c:pt idx="4959">
                  <c:v>13641.1640625</c:v>
                </c:pt>
                <c:pt idx="4960">
                  <c:v>12880.375</c:v>
                </c:pt>
                <c:pt idx="4961">
                  <c:v>11434.1640625</c:v>
                </c:pt>
                <c:pt idx="4962">
                  <c:v>9649.484375</c:v>
                </c:pt>
                <c:pt idx="4963">
                  <c:v>10077.8984375</c:v>
                </c:pt>
                <c:pt idx="4964">
                  <c:v>13881.484375</c:v>
                </c:pt>
                <c:pt idx="4965">
                  <c:v>9276.4609375</c:v>
                </c:pt>
                <c:pt idx="4966">
                  <c:v>8844.484375</c:v>
                </c:pt>
                <c:pt idx="4967">
                  <c:v>9192.5390625</c:v>
                </c:pt>
                <c:pt idx="4968">
                  <c:v>9469.546875</c:v>
                </c:pt>
                <c:pt idx="4969">
                  <c:v>9862.13671875</c:v>
                </c:pt>
                <c:pt idx="4970">
                  <c:v>9967.59375</c:v>
                </c:pt>
                <c:pt idx="4971">
                  <c:v>9485.0078125</c:v>
                </c:pt>
                <c:pt idx="4972">
                  <c:v>9791.5390625</c:v>
                </c:pt>
                <c:pt idx="4973">
                  <c:v>9730.796875</c:v>
                </c:pt>
                <c:pt idx="4974">
                  <c:v>9746.5703125</c:v>
                </c:pt>
                <c:pt idx="4975">
                  <c:v>8942.015625</c:v>
                </c:pt>
                <c:pt idx="4976">
                  <c:v>8926.421875</c:v>
                </c:pt>
                <c:pt idx="4977">
                  <c:v>7016.2890625</c:v>
                </c:pt>
                <c:pt idx="4978">
                  <c:v>7988.3203125</c:v>
                </c:pt>
                <c:pt idx="4979">
                  <c:v>8108.515625</c:v>
                </c:pt>
                <c:pt idx="4980">
                  <c:v>3291.078125</c:v>
                </c:pt>
                <c:pt idx="4981">
                  <c:v>5834.984375</c:v>
                </c:pt>
                <c:pt idx="4982">
                  <c:v>2307.828125</c:v>
                </c:pt>
                <c:pt idx="4983">
                  <c:v>1796.921875</c:v>
                </c:pt>
                <c:pt idx="4984">
                  <c:v>1788.8828125</c:v>
                </c:pt>
                <c:pt idx="4985">
                  <c:v>3219.5859375</c:v>
                </c:pt>
                <c:pt idx="4986">
                  <c:v>-208.2109375</c:v>
                </c:pt>
                <c:pt idx="4987">
                  <c:v>-525.84375</c:v>
                </c:pt>
                <c:pt idx="4988">
                  <c:v>1210.8203125</c:v>
                </c:pt>
                <c:pt idx="4989">
                  <c:v>2226.921875</c:v>
                </c:pt>
                <c:pt idx="4990">
                  <c:v>858.328125</c:v>
                </c:pt>
                <c:pt idx="4991">
                  <c:v>1988.3125</c:v>
                </c:pt>
                <c:pt idx="4992">
                  <c:v>3775.6171875</c:v>
                </c:pt>
                <c:pt idx="4993">
                  <c:v>4641.21875</c:v>
                </c:pt>
                <c:pt idx="4994">
                  <c:v>4950.6875</c:v>
                </c:pt>
                <c:pt idx="4995">
                  <c:v>13591.203125</c:v>
                </c:pt>
                <c:pt idx="4996">
                  <c:v>14333.6640625</c:v>
                </c:pt>
                <c:pt idx="4997">
                  <c:v>13382.4765625</c:v>
                </c:pt>
                <c:pt idx="4998">
                  <c:v>11828.96875</c:v>
                </c:pt>
                <c:pt idx="4999">
                  <c:v>11359.0078125</c:v>
                </c:pt>
                <c:pt idx="5000">
                  <c:v>13537.1640625</c:v>
                </c:pt>
                <c:pt idx="5001">
                  <c:v>12803.4375</c:v>
                </c:pt>
                <c:pt idx="5002">
                  <c:v>14481.234375</c:v>
                </c:pt>
                <c:pt idx="5003">
                  <c:v>13300.9140625</c:v>
                </c:pt>
                <c:pt idx="5004">
                  <c:v>12741.2109375</c:v>
                </c:pt>
                <c:pt idx="5005">
                  <c:v>14403.1953125</c:v>
                </c:pt>
                <c:pt idx="5006">
                  <c:v>13550.734375</c:v>
                </c:pt>
                <c:pt idx="5007">
                  <c:v>13244.6875</c:v>
                </c:pt>
                <c:pt idx="5008">
                  <c:v>14070.0234375</c:v>
                </c:pt>
                <c:pt idx="5009">
                  <c:v>12161.90625</c:v>
                </c:pt>
                <c:pt idx="5010">
                  <c:v>9427.15625</c:v>
                </c:pt>
                <c:pt idx="5011">
                  <c:v>8680.38671875</c:v>
                </c:pt>
                <c:pt idx="5012">
                  <c:v>9942.91015625</c:v>
                </c:pt>
                <c:pt idx="5013">
                  <c:v>8195.31640625</c:v>
                </c:pt>
                <c:pt idx="5014">
                  <c:v>7242.234375</c:v>
                </c:pt>
                <c:pt idx="5015">
                  <c:v>8628.3359375</c:v>
                </c:pt>
                <c:pt idx="5016">
                  <c:v>9725.4453125</c:v>
                </c:pt>
                <c:pt idx="5017">
                  <c:v>8536.5</c:v>
                </c:pt>
                <c:pt idx="5018">
                  <c:v>9168.8671875</c:v>
                </c:pt>
                <c:pt idx="5019">
                  <c:v>8442.28125</c:v>
                </c:pt>
                <c:pt idx="5020">
                  <c:v>8202.1015625</c:v>
                </c:pt>
                <c:pt idx="5021">
                  <c:v>8402.421875</c:v>
                </c:pt>
                <c:pt idx="5022">
                  <c:v>7466.53125</c:v>
                </c:pt>
                <c:pt idx="5023">
                  <c:v>6984.6953125</c:v>
                </c:pt>
                <c:pt idx="5024">
                  <c:v>8174.359375</c:v>
                </c:pt>
                <c:pt idx="5025">
                  <c:v>7992.9765625</c:v>
                </c:pt>
                <c:pt idx="5026">
                  <c:v>8498.5625</c:v>
                </c:pt>
                <c:pt idx="5027">
                  <c:v>9076.3984375</c:v>
                </c:pt>
                <c:pt idx="5028">
                  <c:v>7692.5390625</c:v>
                </c:pt>
                <c:pt idx="5029">
                  <c:v>7975.859375</c:v>
                </c:pt>
                <c:pt idx="5030">
                  <c:v>9389.4296875</c:v>
                </c:pt>
                <c:pt idx="5031">
                  <c:v>9490.53125</c:v>
                </c:pt>
                <c:pt idx="5032">
                  <c:v>9776.4609375</c:v>
                </c:pt>
                <c:pt idx="5033">
                  <c:v>7768.734375</c:v>
                </c:pt>
                <c:pt idx="5034">
                  <c:v>7635.609375</c:v>
                </c:pt>
                <c:pt idx="5035">
                  <c:v>7247.1015625</c:v>
                </c:pt>
                <c:pt idx="5036">
                  <c:v>7801.8671875</c:v>
                </c:pt>
                <c:pt idx="5037">
                  <c:v>8751.84375</c:v>
                </c:pt>
                <c:pt idx="5038">
                  <c:v>8713.6484375</c:v>
                </c:pt>
                <c:pt idx="5039">
                  <c:v>9739.0078125</c:v>
                </c:pt>
                <c:pt idx="5040">
                  <c:v>11004.171875</c:v>
                </c:pt>
                <c:pt idx="5041">
                  <c:v>10877.80859375</c:v>
                </c:pt>
                <c:pt idx="5042">
                  <c:v>9653.12109375</c:v>
                </c:pt>
                <c:pt idx="5043">
                  <c:v>7726.26171875</c:v>
                </c:pt>
                <c:pt idx="5044">
                  <c:v>7962.921875</c:v>
                </c:pt>
                <c:pt idx="5045">
                  <c:v>8459.9296875</c:v>
                </c:pt>
                <c:pt idx="5046">
                  <c:v>10494.2421875</c:v>
                </c:pt>
                <c:pt idx="5047">
                  <c:v>10478.0859375</c:v>
                </c:pt>
                <c:pt idx="5048">
                  <c:v>10375.3984375</c:v>
                </c:pt>
                <c:pt idx="5049">
                  <c:v>10888.640625</c:v>
                </c:pt>
                <c:pt idx="5050">
                  <c:v>10499.55859375</c:v>
                </c:pt>
                <c:pt idx="5051">
                  <c:v>10281.5234375</c:v>
                </c:pt>
                <c:pt idx="5052">
                  <c:v>9807.2734375</c:v>
                </c:pt>
                <c:pt idx="5053">
                  <c:v>10614.4609375</c:v>
                </c:pt>
                <c:pt idx="5054">
                  <c:v>10531.984375</c:v>
                </c:pt>
                <c:pt idx="5055">
                  <c:v>11202.4375</c:v>
                </c:pt>
                <c:pt idx="5056">
                  <c:v>11752.1484375</c:v>
                </c:pt>
                <c:pt idx="5057">
                  <c:v>11217.8984375</c:v>
                </c:pt>
                <c:pt idx="5058">
                  <c:v>9615.78125</c:v>
                </c:pt>
                <c:pt idx="5059">
                  <c:v>10724.015625</c:v>
                </c:pt>
                <c:pt idx="5060">
                  <c:v>11454.390625</c:v>
                </c:pt>
                <c:pt idx="5061">
                  <c:v>11430.1171875</c:v>
                </c:pt>
                <c:pt idx="5062">
                  <c:v>11833.4375</c:v>
                </c:pt>
                <c:pt idx="5063">
                  <c:v>11982.5859375</c:v>
                </c:pt>
                <c:pt idx="5064">
                  <c:v>7613.2890625</c:v>
                </c:pt>
                <c:pt idx="5065">
                  <c:v>9802.2109375</c:v>
                </c:pt>
                <c:pt idx="5066">
                  <c:v>9152.4140625</c:v>
                </c:pt>
                <c:pt idx="5067">
                  <c:v>10868.0625</c:v>
                </c:pt>
                <c:pt idx="5068">
                  <c:v>9764.75</c:v>
                </c:pt>
                <c:pt idx="5069">
                  <c:v>11601.4921875</c:v>
                </c:pt>
                <c:pt idx="5070">
                  <c:v>11299.21875</c:v>
                </c:pt>
                <c:pt idx="5071">
                  <c:v>13336.7734375</c:v>
                </c:pt>
                <c:pt idx="5072">
                  <c:v>11309.5859375</c:v>
                </c:pt>
                <c:pt idx="5073">
                  <c:v>12417.578125</c:v>
                </c:pt>
                <c:pt idx="5074">
                  <c:v>13396.79296875</c:v>
                </c:pt>
                <c:pt idx="5075">
                  <c:v>13295.8515625</c:v>
                </c:pt>
                <c:pt idx="5076">
                  <c:v>11590.46875</c:v>
                </c:pt>
                <c:pt idx="5077">
                  <c:v>10385.84375</c:v>
                </c:pt>
                <c:pt idx="5078">
                  <c:v>9717.453125</c:v>
                </c:pt>
                <c:pt idx="5079">
                  <c:v>12141</c:v>
                </c:pt>
                <c:pt idx="5080">
                  <c:v>12678.4453125</c:v>
                </c:pt>
                <c:pt idx="5081">
                  <c:v>12202.43359375</c:v>
                </c:pt>
                <c:pt idx="5082">
                  <c:v>13347.65625</c:v>
                </c:pt>
                <c:pt idx="5083">
                  <c:v>11339.5625</c:v>
                </c:pt>
                <c:pt idx="5084">
                  <c:v>13611.0546875</c:v>
                </c:pt>
                <c:pt idx="5085">
                  <c:v>8624.71875</c:v>
                </c:pt>
                <c:pt idx="5086">
                  <c:v>8249.546875</c:v>
                </c:pt>
                <c:pt idx="5087">
                  <c:v>8586.8046875</c:v>
                </c:pt>
                <c:pt idx="5088">
                  <c:v>7459.421875</c:v>
                </c:pt>
                <c:pt idx="5089">
                  <c:v>7783.6328125</c:v>
                </c:pt>
                <c:pt idx="5090">
                  <c:v>6850.6953125</c:v>
                </c:pt>
                <c:pt idx="5091">
                  <c:v>4936.2421875</c:v>
                </c:pt>
                <c:pt idx="5092">
                  <c:v>6086.0078125</c:v>
                </c:pt>
                <c:pt idx="5093">
                  <c:v>7953.5625</c:v>
                </c:pt>
                <c:pt idx="5094">
                  <c:v>7557.8203125</c:v>
                </c:pt>
                <c:pt idx="5095">
                  <c:v>4394.5390625</c:v>
                </c:pt>
                <c:pt idx="5096">
                  <c:v>5106.5234375</c:v>
                </c:pt>
                <c:pt idx="5097">
                  <c:v>5503.6484375</c:v>
                </c:pt>
                <c:pt idx="5098">
                  <c:v>7993.546875</c:v>
                </c:pt>
                <c:pt idx="5099">
                  <c:v>8549.078125</c:v>
                </c:pt>
                <c:pt idx="5100">
                  <c:v>8075.5703125</c:v>
                </c:pt>
                <c:pt idx="5101">
                  <c:v>8245.51953125</c:v>
                </c:pt>
                <c:pt idx="5102">
                  <c:v>7231.5390625</c:v>
                </c:pt>
                <c:pt idx="5103">
                  <c:v>5912.7734375</c:v>
                </c:pt>
                <c:pt idx="5104">
                  <c:v>5171.9609375</c:v>
                </c:pt>
                <c:pt idx="5105">
                  <c:v>5630.6015625</c:v>
                </c:pt>
                <c:pt idx="5106">
                  <c:v>7622.99609375</c:v>
                </c:pt>
                <c:pt idx="5107">
                  <c:v>8080.5234375</c:v>
                </c:pt>
                <c:pt idx="5108">
                  <c:v>7888.828125</c:v>
                </c:pt>
                <c:pt idx="5109">
                  <c:v>8143.3515625</c:v>
                </c:pt>
                <c:pt idx="5110">
                  <c:v>7218.4921875</c:v>
                </c:pt>
                <c:pt idx="5111">
                  <c:v>8232.1796875</c:v>
                </c:pt>
                <c:pt idx="5112">
                  <c:v>6874.421875</c:v>
                </c:pt>
                <c:pt idx="5113">
                  <c:v>6373.4375</c:v>
                </c:pt>
                <c:pt idx="5114">
                  <c:v>7448.9453125</c:v>
                </c:pt>
                <c:pt idx="5115">
                  <c:v>10424.03125</c:v>
                </c:pt>
                <c:pt idx="5116">
                  <c:v>9279.625</c:v>
                </c:pt>
                <c:pt idx="5117">
                  <c:v>8248.26171875</c:v>
                </c:pt>
                <c:pt idx="5118">
                  <c:v>9487.29296875</c:v>
                </c:pt>
                <c:pt idx="5119">
                  <c:v>10069.515625</c:v>
                </c:pt>
                <c:pt idx="5120">
                  <c:v>10001.0625</c:v>
                </c:pt>
                <c:pt idx="5121">
                  <c:v>10230.55078125</c:v>
                </c:pt>
                <c:pt idx="5122">
                  <c:v>9914.2578125</c:v>
                </c:pt>
                <c:pt idx="5123">
                  <c:v>9542.7734375</c:v>
                </c:pt>
                <c:pt idx="5124">
                  <c:v>9122.5078125</c:v>
                </c:pt>
                <c:pt idx="5125">
                  <c:v>10056.1015625</c:v>
                </c:pt>
                <c:pt idx="5126">
                  <c:v>9920.1484375</c:v>
                </c:pt>
                <c:pt idx="5127">
                  <c:v>10144.9375</c:v>
                </c:pt>
                <c:pt idx="5128">
                  <c:v>9921.61328125</c:v>
                </c:pt>
                <c:pt idx="5129">
                  <c:v>9737.3671875</c:v>
                </c:pt>
                <c:pt idx="5130">
                  <c:v>7633.625</c:v>
                </c:pt>
                <c:pt idx="5131">
                  <c:v>7635.23828125</c:v>
                </c:pt>
                <c:pt idx="5132">
                  <c:v>8592.484375</c:v>
                </c:pt>
                <c:pt idx="5133">
                  <c:v>6511.1796875</c:v>
                </c:pt>
                <c:pt idx="5134">
                  <c:v>6683.75</c:v>
                </c:pt>
                <c:pt idx="5135">
                  <c:v>6891.58203125</c:v>
                </c:pt>
                <c:pt idx="5136">
                  <c:v>9012.734375</c:v>
                </c:pt>
                <c:pt idx="5137">
                  <c:v>8882.37890625</c:v>
                </c:pt>
                <c:pt idx="5138">
                  <c:v>9010</c:v>
                </c:pt>
                <c:pt idx="5139">
                  <c:v>7680.6640625</c:v>
                </c:pt>
                <c:pt idx="5140">
                  <c:v>6627.84375</c:v>
                </c:pt>
                <c:pt idx="5141">
                  <c:v>5824.1484375</c:v>
                </c:pt>
                <c:pt idx="5142">
                  <c:v>7023.09375</c:v>
                </c:pt>
                <c:pt idx="5143">
                  <c:v>8333.203125</c:v>
                </c:pt>
                <c:pt idx="5144">
                  <c:v>8942.5703125</c:v>
                </c:pt>
                <c:pt idx="5145">
                  <c:v>11097.0390625</c:v>
                </c:pt>
                <c:pt idx="5146">
                  <c:v>11665.421875</c:v>
                </c:pt>
                <c:pt idx="5147">
                  <c:v>12018.10546875</c:v>
                </c:pt>
                <c:pt idx="5148">
                  <c:v>12459.1484375</c:v>
                </c:pt>
                <c:pt idx="5149">
                  <c:v>11384.40625</c:v>
                </c:pt>
                <c:pt idx="5150">
                  <c:v>11798.2734375</c:v>
                </c:pt>
                <c:pt idx="5151">
                  <c:v>11684.90625</c:v>
                </c:pt>
                <c:pt idx="5152">
                  <c:v>11416.4921875</c:v>
                </c:pt>
                <c:pt idx="5153">
                  <c:v>12493.95703125</c:v>
                </c:pt>
                <c:pt idx="5154">
                  <c:v>12044.60546875</c:v>
                </c:pt>
                <c:pt idx="5155">
                  <c:v>12174.140625</c:v>
                </c:pt>
                <c:pt idx="5156">
                  <c:v>11128.53125</c:v>
                </c:pt>
                <c:pt idx="5157">
                  <c:v>10279.2734375</c:v>
                </c:pt>
                <c:pt idx="5158">
                  <c:v>10758.51171875</c:v>
                </c:pt>
                <c:pt idx="5159">
                  <c:v>12349.84375</c:v>
                </c:pt>
                <c:pt idx="5160">
                  <c:v>10068.6796875</c:v>
                </c:pt>
                <c:pt idx="5161">
                  <c:v>10243.09375</c:v>
                </c:pt>
                <c:pt idx="5162">
                  <c:v>10046.4140625</c:v>
                </c:pt>
                <c:pt idx="5163">
                  <c:v>9676.078125</c:v>
                </c:pt>
                <c:pt idx="5164">
                  <c:v>5567.3359375</c:v>
                </c:pt>
                <c:pt idx="5165">
                  <c:v>8521.0234375</c:v>
                </c:pt>
                <c:pt idx="5166">
                  <c:v>10088.3046875</c:v>
                </c:pt>
                <c:pt idx="5167">
                  <c:v>9532.421875</c:v>
                </c:pt>
                <c:pt idx="5168">
                  <c:v>10251.15625</c:v>
                </c:pt>
                <c:pt idx="5169">
                  <c:v>10099.96875</c:v>
                </c:pt>
                <c:pt idx="5170">
                  <c:v>10403.82421875</c:v>
                </c:pt>
                <c:pt idx="5171">
                  <c:v>10382.8984375</c:v>
                </c:pt>
                <c:pt idx="5172">
                  <c:v>9375.34375</c:v>
                </c:pt>
                <c:pt idx="5173">
                  <c:v>9333.83984375</c:v>
                </c:pt>
                <c:pt idx="5174">
                  <c:v>9657.1484375</c:v>
                </c:pt>
                <c:pt idx="5175">
                  <c:v>10702.26171875</c:v>
                </c:pt>
                <c:pt idx="5176">
                  <c:v>11557.48828125</c:v>
                </c:pt>
                <c:pt idx="5177">
                  <c:v>11566.03125</c:v>
                </c:pt>
                <c:pt idx="5178">
                  <c:v>11219.421875</c:v>
                </c:pt>
                <c:pt idx="5179">
                  <c:v>12124.25</c:v>
                </c:pt>
                <c:pt idx="5180">
                  <c:v>11505.140625</c:v>
                </c:pt>
                <c:pt idx="5181">
                  <c:v>12433.0546875</c:v>
                </c:pt>
                <c:pt idx="5182">
                  <c:v>11647.78125</c:v>
                </c:pt>
                <c:pt idx="5183">
                  <c:v>11677.15625</c:v>
                </c:pt>
                <c:pt idx="5184">
                  <c:v>12141.625</c:v>
                </c:pt>
                <c:pt idx="5185">
                  <c:v>11194.23828125</c:v>
                </c:pt>
                <c:pt idx="5186">
                  <c:v>11347.23046875</c:v>
                </c:pt>
                <c:pt idx="5187">
                  <c:v>12230.765625</c:v>
                </c:pt>
                <c:pt idx="5188">
                  <c:v>11757.8125</c:v>
                </c:pt>
                <c:pt idx="5189">
                  <c:v>10915.2734375</c:v>
                </c:pt>
                <c:pt idx="5190">
                  <c:v>10565.8359375</c:v>
                </c:pt>
                <c:pt idx="5191">
                  <c:v>10200.53125</c:v>
                </c:pt>
                <c:pt idx="5192">
                  <c:v>10659.9765625</c:v>
                </c:pt>
                <c:pt idx="5193">
                  <c:v>10625.15625</c:v>
                </c:pt>
                <c:pt idx="5194">
                  <c:v>10675.0625</c:v>
                </c:pt>
                <c:pt idx="5195">
                  <c:v>10908.3125</c:v>
                </c:pt>
                <c:pt idx="5196">
                  <c:v>10512.515625</c:v>
                </c:pt>
                <c:pt idx="5197">
                  <c:v>10337.484375</c:v>
                </c:pt>
                <c:pt idx="5198">
                  <c:v>10605.7734375</c:v>
                </c:pt>
                <c:pt idx="5199">
                  <c:v>9308.5078125</c:v>
                </c:pt>
                <c:pt idx="5200">
                  <c:v>10607.2578125</c:v>
                </c:pt>
                <c:pt idx="5201">
                  <c:v>11003.8671875</c:v>
                </c:pt>
                <c:pt idx="5202">
                  <c:v>10778.8828125</c:v>
                </c:pt>
                <c:pt idx="5203">
                  <c:v>10776.078125</c:v>
                </c:pt>
                <c:pt idx="5204">
                  <c:v>10966.4765625</c:v>
                </c:pt>
                <c:pt idx="5205">
                  <c:v>8523.15625</c:v>
                </c:pt>
                <c:pt idx="5206">
                  <c:v>6363.6015625</c:v>
                </c:pt>
                <c:pt idx="5207">
                  <c:v>7218.734375</c:v>
                </c:pt>
                <c:pt idx="5208">
                  <c:v>8172.0859375</c:v>
                </c:pt>
                <c:pt idx="5209">
                  <c:v>7661.328125</c:v>
                </c:pt>
                <c:pt idx="5210">
                  <c:v>6804.71875</c:v>
                </c:pt>
                <c:pt idx="5211">
                  <c:v>6558.0859375</c:v>
                </c:pt>
                <c:pt idx="5212">
                  <c:v>7817.1484375</c:v>
                </c:pt>
                <c:pt idx="5213">
                  <c:v>5845.9453125</c:v>
                </c:pt>
                <c:pt idx="5214">
                  <c:v>5838.1953125</c:v>
                </c:pt>
                <c:pt idx="5215">
                  <c:v>7012.625</c:v>
                </c:pt>
                <c:pt idx="5216">
                  <c:v>5842.8828125</c:v>
                </c:pt>
                <c:pt idx="5217">
                  <c:v>5388.6328125</c:v>
                </c:pt>
                <c:pt idx="5218">
                  <c:v>5467.5234375</c:v>
                </c:pt>
                <c:pt idx="5219">
                  <c:v>8363.796875</c:v>
                </c:pt>
                <c:pt idx="5220">
                  <c:v>15441.09375</c:v>
                </c:pt>
                <c:pt idx="5221">
                  <c:v>13311.48046875</c:v>
                </c:pt>
                <c:pt idx="5222">
                  <c:v>11874.51953125</c:v>
                </c:pt>
                <c:pt idx="5223">
                  <c:v>13368.09765625</c:v>
                </c:pt>
                <c:pt idx="5224">
                  <c:v>16549.67578125</c:v>
                </c:pt>
                <c:pt idx="5225">
                  <c:v>15661.171875</c:v>
                </c:pt>
                <c:pt idx="5226">
                  <c:v>16252.65625</c:v>
                </c:pt>
                <c:pt idx="5227">
                  <c:v>15380.29296875</c:v>
                </c:pt>
                <c:pt idx="5228">
                  <c:v>13989.40625</c:v>
                </c:pt>
                <c:pt idx="5229">
                  <c:v>14074.0859375</c:v>
                </c:pt>
                <c:pt idx="5230">
                  <c:v>15376.12109375</c:v>
                </c:pt>
                <c:pt idx="5231">
                  <c:v>15980.59375</c:v>
                </c:pt>
                <c:pt idx="5232">
                  <c:v>14995.9375</c:v>
                </c:pt>
                <c:pt idx="5233">
                  <c:v>14275.140625</c:v>
                </c:pt>
                <c:pt idx="5234">
                  <c:v>15527.6171875</c:v>
                </c:pt>
                <c:pt idx="5235">
                  <c:v>13244.671875</c:v>
                </c:pt>
                <c:pt idx="5236">
                  <c:v>12555.421875</c:v>
                </c:pt>
                <c:pt idx="5237">
                  <c:v>11442.5703125</c:v>
                </c:pt>
                <c:pt idx="5238">
                  <c:v>12498.51171875</c:v>
                </c:pt>
                <c:pt idx="5239">
                  <c:v>12320.7578125</c:v>
                </c:pt>
                <c:pt idx="5240">
                  <c:v>11252.3359375</c:v>
                </c:pt>
                <c:pt idx="5241">
                  <c:v>10889.0390625</c:v>
                </c:pt>
                <c:pt idx="5242">
                  <c:v>13956.30078125</c:v>
                </c:pt>
                <c:pt idx="5243">
                  <c:v>13679.0859375</c:v>
                </c:pt>
                <c:pt idx="5244">
                  <c:v>13818.296875</c:v>
                </c:pt>
                <c:pt idx="5245">
                  <c:v>11455.3125</c:v>
                </c:pt>
                <c:pt idx="5246">
                  <c:v>12780.09375</c:v>
                </c:pt>
                <c:pt idx="5247">
                  <c:v>12924.9921875</c:v>
                </c:pt>
                <c:pt idx="5248">
                  <c:v>12863.65234375</c:v>
                </c:pt>
                <c:pt idx="5249">
                  <c:v>13837.921875</c:v>
                </c:pt>
                <c:pt idx="5250">
                  <c:v>7160.765625</c:v>
                </c:pt>
                <c:pt idx="5251">
                  <c:v>6470.015625</c:v>
                </c:pt>
                <c:pt idx="5252">
                  <c:v>6858.4296875</c:v>
                </c:pt>
                <c:pt idx="5253">
                  <c:v>8650.0546875</c:v>
                </c:pt>
                <c:pt idx="5254">
                  <c:v>6161.2734375</c:v>
                </c:pt>
                <c:pt idx="5255">
                  <c:v>6880.8125</c:v>
                </c:pt>
                <c:pt idx="5256">
                  <c:v>8322.4296875</c:v>
                </c:pt>
                <c:pt idx="5257">
                  <c:v>8615.7890625</c:v>
                </c:pt>
                <c:pt idx="5258">
                  <c:v>8228.5078125</c:v>
                </c:pt>
                <c:pt idx="5259">
                  <c:v>8107.3125</c:v>
                </c:pt>
                <c:pt idx="5260">
                  <c:v>6829.3984375</c:v>
                </c:pt>
                <c:pt idx="5261">
                  <c:v>4679.3125</c:v>
                </c:pt>
                <c:pt idx="5262">
                  <c:v>7994.234375</c:v>
                </c:pt>
                <c:pt idx="5263">
                  <c:v>7082.453125</c:v>
                </c:pt>
                <c:pt idx="5264">
                  <c:v>8176.4296875</c:v>
                </c:pt>
                <c:pt idx="5265">
                  <c:v>9873.171875</c:v>
                </c:pt>
                <c:pt idx="5266">
                  <c:v>9423.34375</c:v>
                </c:pt>
                <c:pt idx="5267">
                  <c:v>9942.0234375</c:v>
                </c:pt>
                <c:pt idx="5268">
                  <c:v>8840.109375</c:v>
                </c:pt>
                <c:pt idx="5269">
                  <c:v>9441.71875</c:v>
                </c:pt>
                <c:pt idx="5270">
                  <c:v>7410.2890625</c:v>
                </c:pt>
                <c:pt idx="5271">
                  <c:v>8750.6328125</c:v>
                </c:pt>
                <c:pt idx="5272">
                  <c:v>8718.75</c:v>
                </c:pt>
                <c:pt idx="5273">
                  <c:v>6153.28125</c:v>
                </c:pt>
                <c:pt idx="5274">
                  <c:v>6917.4453125</c:v>
                </c:pt>
                <c:pt idx="5275">
                  <c:v>6765.359375</c:v>
                </c:pt>
                <c:pt idx="5276">
                  <c:v>9858.0703125</c:v>
                </c:pt>
                <c:pt idx="5277">
                  <c:v>7836.7109375</c:v>
                </c:pt>
                <c:pt idx="5278">
                  <c:v>5685.3515625</c:v>
                </c:pt>
                <c:pt idx="5279">
                  <c:v>8386.5703125</c:v>
                </c:pt>
                <c:pt idx="5280">
                  <c:v>8103.296875</c:v>
                </c:pt>
                <c:pt idx="5281">
                  <c:v>7817.0859375</c:v>
                </c:pt>
                <c:pt idx="5282">
                  <c:v>8901.375</c:v>
                </c:pt>
                <c:pt idx="5283">
                  <c:v>7988.84375</c:v>
                </c:pt>
                <c:pt idx="5284">
                  <c:v>7762.578125</c:v>
                </c:pt>
                <c:pt idx="5285">
                  <c:v>8442.9140625</c:v>
                </c:pt>
                <c:pt idx="5286">
                  <c:v>8366.796875</c:v>
                </c:pt>
                <c:pt idx="5287">
                  <c:v>7236.1796875</c:v>
                </c:pt>
                <c:pt idx="5288">
                  <c:v>3463.0234375</c:v>
                </c:pt>
                <c:pt idx="5289">
                  <c:v>6622.21875</c:v>
                </c:pt>
                <c:pt idx="5290">
                  <c:v>6159.71875</c:v>
                </c:pt>
                <c:pt idx="5291">
                  <c:v>8677.78125</c:v>
                </c:pt>
                <c:pt idx="5292">
                  <c:v>8813.828125</c:v>
                </c:pt>
                <c:pt idx="5293">
                  <c:v>7352.09375</c:v>
                </c:pt>
                <c:pt idx="5294">
                  <c:v>8180.6484375</c:v>
                </c:pt>
                <c:pt idx="5295">
                  <c:v>6600.515625</c:v>
                </c:pt>
                <c:pt idx="5296">
                  <c:v>6207.26171875</c:v>
                </c:pt>
                <c:pt idx="5297">
                  <c:v>6942.76953125</c:v>
                </c:pt>
                <c:pt idx="5298">
                  <c:v>8087.4296875</c:v>
                </c:pt>
                <c:pt idx="5299">
                  <c:v>6117.71875</c:v>
                </c:pt>
                <c:pt idx="5300">
                  <c:v>6104.875</c:v>
                </c:pt>
                <c:pt idx="5301">
                  <c:v>6566.57421875</c:v>
                </c:pt>
                <c:pt idx="5302">
                  <c:v>7215.1171875</c:v>
                </c:pt>
                <c:pt idx="5303">
                  <c:v>7598.3984375</c:v>
                </c:pt>
                <c:pt idx="5304">
                  <c:v>6909.9140625</c:v>
                </c:pt>
                <c:pt idx="5305">
                  <c:v>4917.8984375</c:v>
                </c:pt>
                <c:pt idx="5306">
                  <c:v>7169.6953125</c:v>
                </c:pt>
                <c:pt idx="5307">
                  <c:v>5798.2578125</c:v>
                </c:pt>
                <c:pt idx="5308">
                  <c:v>7603.09375</c:v>
                </c:pt>
                <c:pt idx="5309">
                  <c:v>8005.1484375</c:v>
                </c:pt>
                <c:pt idx="5310">
                  <c:v>13659.6875</c:v>
                </c:pt>
                <c:pt idx="5311">
                  <c:v>10892.9296875</c:v>
                </c:pt>
                <c:pt idx="5312">
                  <c:v>9819.515625</c:v>
                </c:pt>
                <c:pt idx="5313">
                  <c:v>10524.3046875</c:v>
                </c:pt>
                <c:pt idx="5314">
                  <c:v>12959.140625</c:v>
                </c:pt>
                <c:pt idx="5315">
                  <c:v>13359.5703125</c:v>
                </c:pt>
                <c:pt idx="5316">
                  <c:v>11516.046875</c:v>
                </c:pt>
                <c:pt idx="5317">
                  <c:v>10945.34375</c:v>
                </c:pt>
                <c:pt idx="5318">
                  <c:v>10683.3828125</c:v>
                </c:pt>
                <c:pt idx="5319">
                  <c:v>12918.375</c:v>
                </c:pt>
                <c:pt idx="5320">
                  <c:v>12289.0234375</c:v>
                </c:pt>
                <c:pt idx="5321">
                  <c:v>12854.109375</c:v>
                </c:pt>
                <c:pt idx="5322">
                  <c:v>10889.0546875</c:v>
                </c:pt>
                <c:pt idx="5323">
                  <c:v>10406.3359375</c:v>
                </c:pt>
                <c:pt idx="5324">
                  <c:v>12247.28125</c:v>
                </c:pt>
                <c:pt idx="5325">
                  <c:v>7664.4296875</c:v>
                </c:pt>
                <c:pt idx="5326">
                  <c:v>7733.84375</c:v>
                </c:pt>
                <c:pt idx="5327">
                  <c:v>7819.2578125</c:v>
                </c:pt>
                <c:pt idx="5328">
                  <c:v>7205.3671875</c:v>
                </c:pt>
                <c:pt idx="5329">
                  <c:v>7716.578125</c:v>
                </c:pt>
                <c:pt idx="5330">
                  <c:v>7838.5859375</c:v>
                </c:pt>
                <c:pt idx="5331">
                  <c:v>7892.609375</c:v>
                </c:pt>
                <c:pt idx="5332">
                  <c:v>7193.984375</c:v>
                </c:pt>
                <c:pt idx="5333">
                  <c:v>7484.3359375</c:v>
                </c:pt>
                <c:pt idx="5334">
                  <c:v>7792.6484375</c:v>
                </c:pt>
                <c:pt idx="5335">
                  <c:v>7744.078125</c:v>
                </c:pt>
                <c:pt idx="5336">
                  <c:v>7656.6796875</c:v>
                </c:pt>
                <c:pt idx="5337">
                  <c:v>6123.7734375</c:v>
                </c:pt>
                <c:pt idx="5338">
                  <c:v>5356.625</c:v>
                </c:pt>
                <c:pt idx="5339">
                  <c:v>5338.2265625</c:v>
                </c:pt>
                <c:pt idx="5340">
                  <c:v>11245.5</c:v>
                </c:pt>
                <c:pt idx="5341">
                  <c:v>10048.125</c:v>
                </c:pt>
                <c:pt idx="5342">
                  <c:v>9968.9140625</c:v>
                </c:pt>
                <c:pt idx="5343">
                  <c:v>11201.578125</c:v>
                </c:pt>
                <c:pt idx="5344">
                  <c:v>9812.359375</c:v>
                </c:pt>
                <c:pt idx="5345">
                  <c:v>8804.2890625</c:v>
                </c:pt>
                <c:pt idx="5346">
                  <c:v>8839.0703125</c:v>
                </c:pt>
                <c:pt idx="5347">
                  <c:v>11512.0859375</c:v>
                </c:pt>
                <c:pt idx="5348">
                  <c:v>11236.734375</c:v>
                </c:pt>
                <c:pt idx="5349">
                  <c:v>11423.2578125</c:v>
                </c:pt>
                <c:pt idx="5350">
                  <c:v>10426.0859375</c:v>
                </c:pt>
                <c:pt idx="5351">
                  <c:v>10777.8984375</c:v>
                </c:pt>
                <c:pt idx="5352">
                  <c:v>9629.3984375</c:v>
                </c:pt>
                <c:pt idx="5353">
                  <c:v>9731.7890625</c:v>
                </c:pt>
                <c:pt idx="5354">
                  <c:v>10641.3359375</c:v>
                </c:pt>
                <c:pt idx="5355">
                  <c:v>12416.28125</c:v>
                </c:pt>
                <c:pt idx="5356">
                  <c:v>10929.515625</c:v>
                </c:pt>
                <c:pt idx="5357">
                  <c:v>10256.9453125</c:v>
                </c:pt>
                <c:pt idx="5358">
                  <c:v>12250.6484375</c:v>
                </c:pt>
                <c:pt idx="5359">
                  <c:v>12004.96875</c:v>
                </c:pt>
                <c:pt idx="5360">
                  <c:v>7512.3515625</c:v>
                </c:pt>
                <c:pt idx="5361">
                  <c:v>6936.4375</c:v>
                </c:pt>
                <c:pt idx="5362">
                  <c:v>8170.6484375</c:v>
                </c:pt>
                <c:pt idx="5363">
                  <c:v>8760.0546875</c:v>
                </c:pt>
                <c:pt idx="5364">
                  <c:v>4591.59375</c:v>
                </c:pt>
                <c:pt idx="5365">
                  <c:v>5834.515625</c:v>
                </c:pt>
                <c:pt idx="5366">
                  <c:v>6797.125</c:v>
                </c:pt>
                <c:pt idx="5367">
                  <c:v>11522.640625</c:v>
                </c:pt>
                <c:pt idx="5368">
                  <c:v>12553.7109375</c:v>
                </c:pt>
                <c:pt idx="5369">
                  <c:v>11615.578125</c:v>
                </c:pt>
                <c:pt idx="5370">
                  <c:v>11870.625</c:v>
                </c:pt>
                <c:pt idx="5371">
                  <c:v>10125.0078125</c:v>
                </c:pt>
                <c:pt idx="5372">
                  <c:v>10026.68359375</c:v>
                </c:pt>
                <c:pt idx="5373">
                  <c:v>11346.90625</c:v>
                </c:pt>
                <c:pt idx="5374">
                  <c:v>11448.0390625</c:v>
                </c:pt>
                <c:pt idx="5375">
                  <c:v>11289.546875</c:v>
                </c:pt>
                <c:pt idx="5376">
                  <c:v>11940.359375</c:v>
                </c:pt>
                <c:pt idx="5377">
                  <c:v>10269.453125</c:v>
                </c:pt>
                <c:pt idx="5378">
                  <c:v>10303.3515625</c:v>
                </c:pt>
                <c:pt idx="5379">
                  <c:v>11696.734375</c:v>
                </c:pt>
                <c:pt idx="5380">
                  <c:v>9867.921875</c:v>
                </c:pt>
                <c:pt idx="5381">
                  <c:v>9376.3515625</c:v>
                </c:pt>
                <c:pt idx="5382">
                  <c:v>9450.5859375</c:v>
                </c:pt>
                <c:pt idx="5383">
                  <c:v>11163.96875</c:v>
                </c:pt>
                <c:pt idx="5384">
                  <c:v>11066.8046875</c:v>
                </c:pt>
                <c:pt idx="5385">
                  <c:v>10312.9609375</c:v>
                </c:pt>
                <c:pt idx="5386">
                  <c:v>10012</c:v>
                </c:pt>
                <c:pt idx="5387">
                  <c:v>9780.546875</c:v>
                </c:pt>
                <c:pt idx="5388">
                  <c:v>9676.421875</c:v>
                </c:pt>
                <c:pt idx="5389">
                  <c:v>10569.9765625</c:v>
                </c:pt>
                <c:pt idx="5390">
                  <c:v>9587.890625</c:v>
                </c:pt>
                <c:pt idx="5391">
                  <c:v>10135.5546875</c:v>
                </c:pt>
                <c:pt idx="5392">
                  <c:v>9624.8671875</c:v>
                </c:pt>
                <c:pt idx="5393">
                  <c:v>10304.8046875</c:v>
                </c:pt>
                <c:pt idx="5394">
                  <c:v>10518.6171875</c:v>
                </c:pt>
                <c:pt idx="5395">
                  <c:v>10584.921875</c:v>
                </c:pt>
                <c:pt idx="5396">
                  <c:v>10511.984375</c:v>
                </c:pt>
                <c:pt idx="5397">
                  <c:v>10085.3515625</c:v>
                </c:pt>
                <c:pt idx="5398">
                  <c:v>9970.21875</c:v>
                </c:pt>
                <c:pt idx="5399">
                  <c:v>10321.3984375</c:v>
                </c:pt>
                <c:pt idx="5400">
                  <c:v>10843.09375</c:v>
                </c:pt>
                <c:pt idx="5401">
                  <c:v>10199.58984375</c:v>
                </c:pt>
                <c:pt idx="5402">
                  <c:v>8871.01953125</c:v>
                </c:pt>
                <c:pt idx="5403">
                  <c:v>9317.2578125</c:v>
                </c:pt>
                <c:pt idx="5404">
                  <c:v>10641.8671875</c:v>
                </c:pt>
                <c:pt idx="5405">
                  <c:v>10617.53125</c:v>
                </c:pt>
                <c:pt idx="5406">
                  <c:v>10536.62109375</c:v>
                </c:pt>
                <c:pt idx="5407">
                  <c:v>10533.96875</c:v>
                </c:pt>
                <c:pt idx="5408">
                  <c:v>9659.78125</c:v>
                </c:pt>
                <c:pt idx="5409">
                  <c:v>10232.625</c:v>
                </c:pt>
                <c:pt idx="5410">
                  <c:v>11344.6953125</c:v>
                </c:pt>
                <c:pt idx="5411">
                  <c:v>8459.0390625</c:v>
                </c:pt>
                <c:pt idx="5412">
                  <c:v>7762.5703125</c:v>
                </c:pt>
                <c:pt idx="5413">
                  <c:v>8252.90625</c:v>
                </c:pt>
                <c:pt idx="5414">
                  <c:v>9948.671875</c:v>
                </c:pt>
                <c:pt idx="5415">
                  <c:v>11662.6484375</c:v>
                </c:pt>
                <c:pt idx="5416">
                  <c:v>10788.6328125</c:v>
                </c:pt>
                <c:pt idx="5417">
                  <c:v>9432.89453125</c:v>
                </c:pt>
                <c:pt idx="5418">
                  <c:v>8655.05859375</c:v>
                </c:pt>
                <c:pt idx="5419">
                  <c:v>8546.0234375</c:v>
                </c:pt>
                <c:pt idx="5420">
                  <c:v>7993.11328125</c:v>
                </c:pt>
                <c:pt idx="5421">
                  <c:v>10770.3984375</c:v>
                </c:pt>
                <c:pt idx="5422">
                  <c:v>9372.0234375</c:v>
                </c:pt>
                <c:pt idx="5423">
                  <c:v>10169.9609375</c:v>
                </c:pt>
                <c:pt idx="5424">
                  <c:v>11026.7109375</c:v>
                </c:pt>
                <c:pt idx="5425">
                  <c:v>8176.890625</c:v>
                </c:pt>
                <c:pt idx="5426">
                  <c:v>9776.421875</c:v>
                </c:pt>
                <c:pt idx="5427">
                  <c:v>11740.2265625</c:v>
                </c:pt>
                <c:pt idx="5428">
                  <c:v>10566.734375</c:v>
                </c:pt>
                <c:pt idx="5429">
                  <c:v>11921.5625</c:v>
                </c:pt>
                <c:pt idx="5430">
                  <c:v>13986.7421875</c:v>
                </c:pt>
                <c:pt idx="5431">
                  <c:v>13719.4921875</c:v>
                </c:pt>
                <c:pt idx="5432">
                  <c:v>14383.3515625</c:v>
                </c:pt>
                <c:pt idx="5433">
                  <c:v>11695.8984375</c:v>
                </c:pt>
                <c:pt idx="5434">
                  <c:v>10270.765625</c:v>
                </c:pt>
                <c:pt idx="5435">
                  <c:v>10504.71484375</c:v>
                </c:pt>
                <c:pt idx="5436">
                  <c:v>13963.09375</c:v>
                </c:pt>
                <c:pt idx="5437">
                  <c:v>14613.22265625</c:v>
                </c:pt>
                <c:pt idx="5438">
                  <c:v>14603.3828125</c:v>
                </c:pt>
                <c:pt idx="5439">
                  <c:v>14322.203125</c:v>
                </c:pt>
                <c:pt idx="5440">
                  <c:v>14275.5234375</c:v>
                </c:pt>
                <c:pt idx="5441">
                  <c:v>12390.2578125</c:v>
                </c:pt>
                <c:pt idx="5442">
                  <c:v>13786.203125</c:v>
                </c:pt>
                <c:pt idx="5443">
                  <c:v>14755.09375</c:v>
                </c:pt>
                <c:pt idx="5444">
                  <c:v>14401.8125</c:v>
                </c:pt>
                <c:pt idx="5445">
                  <c:v>9723.69921875</c:v>
                </c:pt>
                <c:pt idx="5446">
                  <c:v>8473.3125</c:v>
                </c:pt>
                <c:pt idx="5447">
                  <c:v>8298.07421875</c:v>
                </c:pt>
                <c:pt idx="5448">
                  <c:v>8513.34375</c:v>
                </c:pt>
                <c:pt idx="5449">
                  <c:v>7849.578125</c:v>
                </c:pt>
                <c:pt idx="5450">
                  <c:v>6274.1015625</c:v>
                </c:pt>
                <c:pt idx="5451">
                  <c:v>6988.1953125</c:v>
                </c:pt>
                <c:pt idx="5452">
                  <c:v>9773.203125</c:v>
                </c:pt>
                <c:pt idx="5453">
                  <c:v>9688.546875</c:v>
                </c:pt>
                <c:pt idx="5454">
                  <c:v>8547.421875</c:v>
                </c:pt>
                <c:pt idx="5455">
                  <c:v>8020.0703125</c:v>
                </c:pt>
                <c:pt idx="5456">
                  <c:v>8325.140625</c:v>
                </c:pt>
                <c:pt idx="5457">
                  <c:v>8269.3125</c:v>
                </c:pt>
                <c:pt idx="5458">
                  <c:v>7187.1796875</c:v>
                </c:pt>
                <c:pt idx="5459">
                  <c:v>7756.359375</c:v>
                </c:pt>
                <c:pt idx="5460">
                  <c:v>7363.7265625</c:v>
                </c:pt>
                <c:pt idx="5461">
                  <c:v>7170.4609375</c:v>
                </c:pt>
                <c:pt idx="5462">
                  <c:v>8736.09375</c:v>
                </c:pt>
                <c:pt idx="5463">
                  <c:v>9116.21875</c:v>
                </c:pt>
                <c:pt idx="5464">
                  <c:v>7527.5546875</c:v>
                </c:pt>
                <c:pt idx="5465">
                  <c:v>7199.109375</c:v>
                </c:pt>
                <c:pt idx="5466">
                  <c:v>8381.265625</c:v>
                </c:pt>
                <c:pt idx="5467">
                  <c:v>9538.0625</c:v>
                </c:pt>
                <c:pt idx="5468">
                  <c:v>9783.5</c:v>
                </c:pt>
                <c:pt idx="5469">
                  <c:v>8046.46875</c:v>
                </c:pt>
                <c:pt idx="5470">
                  <c:v>9403.8671875</c:v>
                </c:pt>
                <c:pt idx="5471">
                  <c:v>8805.828125</c:v>
                </c:pt>
                <c:pt idx="5472">
                  <c:v>7901.25</c:v>
                </c:pt>
                <c:pt idx="5473">
                  <c:v>8385.5234375</c:v>
                </c:pt>
                <c:pt idx="5474">
                  <c:v>8761.1796875</c:v>
                </c:pt>
                <c:pt idx="5475">
                  <c:v>14200.82421875</c:v>
                </c:pt>
                <c:pt idx="5476">
                  <c:v>13150.6796875</c:v>
                </c:pt>
                <c:pt idx="5477">
                  <c:v>13369.1015625</c:v>
                </c:pt>
                <c:pt idx="5478">
                  <c:v>13211.7109375</c:v>
                </c:pt>
                <c:pt idx="5479">
                  <c:v>12808.046875</c:v>
                </c:pt>
                <c:pt idx="5480">
                  <c:v>13640.51953125</c:v>
                </c:pt>
                <c:pt idx="5481">
                  <c:v>11101.6484375</c:v>
                </c:pt>
                <c:pt idx="5482">
                  <c:v>10639.3359375</c:v>
                </c:pt>
                <c:pt idx="5483">
                  <c:v>10475.3828125</c:v>
                </c:pt>
                <c:pt idx="5484">
                  <c:v>14234.6875</c:v>
                </c:pt>
                <c:pt idx="5485">
                  <c:v>13734.2421875</c:v>
                </c:pt>
                <c:pt idx="5486">
                  <c:v>14228.66015625</c:v>
                </c:pt>
                <c:pt idx="5487">
                  <c:v>13322.5703125</c:v>
                </c:pt>
                <c:pt idx="5488">
                  <c:v>13119.375</c:v>
                </c:pt>
                <c:pt idx="5489">
                  <c:v>14186.078125</c:v>
                </c:pt>
                <c:pt idx="5490">
                  <c:v>8438.2890625</c:v>
                </c:pt>
                <c:pt idx="5491">
                  <c:v>8934.3046875</c:v>
                </c:pt>
                <c:pt idx="5492">
                  <c:v>8086.8046875</c:v>
                </c:pt>
                <c:pt idx="5493">
                  <c:v>6707.8125</c:v>
                </c:pt>
                <c:pt idx="5494">
                  <c:v>6705.3359375</c:v>
                </c:pt>
                <c:pt idx="5495">
                  <c:v>8819.9921875</c:v>
                </c:pt>
                <c:pt idx="5496">
                  <c:v>8713.84375</c:v>
                </c:pt>
                <c:pt idx="5497">
                  <c:v>7770.78125</c:v>
                </c:pt>
                <c:pt idx="5498">
                  <c:v>8509.3671875</c:v>
                </c:pt>
                <c:pt idx="5499">
                  <c:v>8460.8828125</c:v>
                </c:pt>
                <c:pt idx="5500">
                  <c:v>8662.71875</c:v>
                </c:pt>
                <c:pt idx="5501">
                  <c:v>8342.96484375</c:v>
                </c:pt>
                <c:pt idx="5502">
                  <c:v>8920.09765625</c:v>
                </c:pt>
                <c:pt idx="5503">
                  <c:v>7823.8828125</c:v>
                </c:pt>
                <c:pt idx="5504">
                  <c:v>8085.01171875</c:v>
                </c:pt>
                <c:pt idx="5505">
                  <c:v>11398.3828125</c:v>
                </c:pt>
                <c:pt idx="5506">
                  <c:v>12171.703125</c:v>
                </c:pt>
                <c:pt idx="5507">
                  <c:v>11440.9609375</c:v>
                </c:pt>
                <c:pt idx="5508">
                  <c:v>9847.953125</c:v>
                </c:pt>
                <c:pt idx="5509">
                  <c:v>10259.0078125</c:v>
                </c:pt>
                <c:pt idx="5510">
                  <c:v>11778.6015625</c:v>
                </c:pt>
                <c:pt idx="5511">
                  <c:v>12124.2265625</c:v>
                </c:pt>
                <c:pt idx="5512">
                  <c:v>11711.06640625</c:v>
                </c:pt>
                <c:pt idx="5513">
                  <c:v>11915.85546875</c:v>
                </c:pt>
                <c:pt idx="5514">
                  <c:v>10649.01953125</c:v>
                </c:pt>
                <c:pt idx="5515">
                  <c:v>9789.046875</c:v>
                </c:pt>
                <c:pt idx="5516">
                  <c:v>10105.90625</c:v>
                </c:pt>
                <c:pt idx="5517">
                  <c:v>9793.96875</c:v>
                </c:pt>
                <c:pt idx="5518">
                  <c:v>9367.1875</c:v>
                </c:pt>
                <c:pt idx="5519">
                  <c:v>10217.359375</c:v>
                </c:pt>
                <c:pt idx="5520">
                  <c:v>11037.39453125</c:v>
                </c:pt>
                <c:pt idx="5521">
                  <c:v>11359.43359375</c:v>
                </c:pt>
                <c:pt idx="5522">
                  <c:v>11502.0078125</c:v>
                </c:pt>
                <c:pt idx="5523">
                  <c:v>11174.953125</c:v>
                </c:pt>
                <c:pt idx="5524">
                  <c:v>10606.984375</c:v>
                </c:pt>
                <c:pt idx="5525">
                  <c:v>11860.3828125</c:v>
                </c:pt>
                <c:pt idx="5526">
                  <c:v>10857.9375</c:v>
                </c:pt>
                <c:pt idx="5527">
                  <c:v>10880.8828125</c:v>
                </c:pt>
                <c:pt idx="5528">
                  <c:v>11199.1796875</c:v>
                </c:pt>
                <c:pt idx="5529">
                  <c:v>11820.0078125</c:v>
                </c:pt>
                <c:pt idx="5530">
                  <c:v>11538.6875</c:v>
                </c:pt>
                <c:pt idx="5531">
                  <c:v>11197.3203125</c:v>
                </c:pt>
                <c:pt idx="5532">
                  <c:v>10700.7265625</c:v>
                </c:pt>
                <c:pt idx="5533">
                  <c:v>10208.390625</c:v>
                </c:pt>
                <c:pt idx="5534">
                  <c:v>11742</c:v>
                </c:pt>
                <c:pt idx="5535">
                  <c:v>7840.1640625</c:v>
                </c:pt>
                <c:pt idx="5536">
                  <c:v>7371.1328125</c:v>
                </c:pt>
                <c:pt idx="5537">
                  <c:v>7230.7734375</c:v>
                </c:pt>
                <c:pt idx="5538">
                  <c:v>7315.0390625</c:v>
                </c:pt>
                <c:pt idx="5539">
                  <c:v>7546.2890625</c:v>
                </c:pt>
                <c:pt idx="5540">
                  <c:v>6703.078125</c:v>
                </c:pt>
                <c:pt idx="5541">
                  <c:v>7018.3671875</c:v>
                </c:pt>
                <c:pt idx="5542">
                  <c:v>7947.234375</c:v>
                </c:pt>
                <c:pt idx="5543">
                  <c:v>7570</c:v>
                </c:pt>
                <c:pt idx="5544">
                  <c:v>5074.140625</c:v>
                </c:pt>
                <c:pt idx="5545">
                  <c:v>7018.34375</c:v>
                </c:pt>
                <c:pt idx="5546">
                  <c:v>6855.5390625</c:v>
                </c:pt>
                <c:pt idx="5547">
                  <c:v>4732.9296875</c:v>
                </c:pt>
                <c:pt idx="5548">
                  <c:v>5793.609375</c:v>
                </c:pt>
                <c:pt idx="5549">
                  <c:v>6634.140625</c:v>
                </c:pt>
                <c:pt idx="5550">
                  <c:v>8853.09375</c:v>
                </c:pt>
                <c:pt idx="5551">
                  <c:v>9507.265625</c:v>
                </c:pt>
                <c:pt idx="5552">
                  <c:v>9600.875</c:v>
                </c:pt>
                <c:pt idx="5553">
                  <c:v>8386.1171875</c:v>
                </c:pt>
                <c:pt idx="5554">
                  <c:v>8287.171875</c:v>
                </c:pt>
                <c:pt idx="5555">
                  <c:v>9625.1328125</c:v>
                </c:pt>
                <c:pt idx="5556">
                  <c:v>8650.3046875</c:v>
                </c:pt>
                <c:pt idx="5557">
                  <c:v>8123.4375</c:v>
                </c:pt>
                <c:pt idx="5558">
                  <c:v>8756.015625</c:v>
                </c:pt>
                <c:pt idx="5559">
                  <c:v>8705.0703125</c:v>
                </c:pt>
                <c:pt idx="5560">
                  <c:v>9579.28125</c:v>
                </c:pt>
                <c:pt idx="5561">
                  <c:v>8525.3515625</c:v>
                </c:pt>
                <c:pt idx="5562">
                  <c:v>8985.1484375</c:v>
                </c:pt>
                <c:pt idx="5563">
                  <c:v>8944.859375</c:v>
                </c:pt>
                <c:pt idx="5564">
                  <c:v>9693.0234375</c:v>
                </c:pt>
                <c:pt idx="5565">
                  <c:v>10419.140625</c:v>
                </c:pt>
                <c:pt idx="5566">
                  <c:v>9160.4296875</c:v>
                </c:pt>
                <c:pt idx="5567">
                  <c:v>8680.6953125</c:v>
                </c:pt>
                <c:pt idx="5568">
                  <c:v>11528.40234375</c:v>
                </c:pt>
                <c:pt idx="5569">
                  <c:v>11647.6171875</c:v>
                </c:pt>
                <c:pt idx="5570">
                  <c:v>11253.46875</c:v>
                </c:pt>
                <c:pt idx="5571">
                  <c:v>12215.5</c:v>
                </c:pt>
                <c:pt idx="5572">
                  <c:v>11108.609375</c:v>
                </c:pt>
                <c:pt idx="5573">
                  <c:v>11688.3125</c:v>
                </c:pt>
                <c:pt idx="5574">
                  <c:v>12128.9765625</c:v>
                </c:pt>
                <c:pt idx="5575">
                  <c:v>11975.8515625</c:v>
                </c:pt>
                <c:pt idx="5576">
                  <c:v>11918.109375</c:v>
                </c:pt>
                <c:pt idx="5577">
                  <c:v>10338.6171875</c:v>
                </c:pt>
                <c:pt idx="5578">
                  <c:v>10440.9453125</c:v>
                </c:pt>
                <c:pt idx="5579">
                  <c:v>10280.59375</c:v>
                </c:pt>
                <c:pt idx="5580">
                  <c:v>9002.9140625</c:v>
                </c:pt>
                <c:pt idx="5581">
                  <c:v>9752.59375</c:v>
                </c:pt>
                <c:pt idx="5582">
                  <c:v>9512.546875</c:v>
                </c:pt>
                <c:pt idx="5583">
                  <c:v>8544.9609375</c:v>
                </c:pt>
                <c:pt idx="5584">
                  <c:v>8669.9609375</c:v>
                </c:pt>
                <c:pt idx="5585">
                  <c:v>9984.7734375</c:v>
                </c:pt>
                <c:pt idx="5586">
                  <c:v>9193.53125</c:v>
                </c:pt>
                <c:pt idx="5587">
                  <c:v>10002.828125</c:v>
                </c:pt>
                <c:pt idx="5588">
                  <c:v>8706.609375</c:v>
                </c:pt>
                <c:pt idx="5589">
                  <c:v>9727.5390625</c:v>
                </c:pt>
                <c:pt idx="5590">
                  <c:v>9210.703125</c:v>
                </c:pt>
                <c:pt idx="5591">
                  <c:v>9036.2109375</c:v>
                </c:pt>
                <c:pt idx="5592">
                  <c:v>7723.0078125</c:v>
                </c:pt>
                <c:pt idx="5593">
                  <c:v>9674.9453125</c:v>
                </c:pt>
                <c:pt idx="5594">
                  <c:v>9722.3046875</c:v>
                </c:pt>
                <c:pt idx="5595">
                  <c:v>9202.8125</c:v>
                </c:pt>
                <c:pt idx="5596">
                  <c:v>7710.23828125</c:v>
                </c:pt>
                <c:pt idx="5597">
                  <c:v>5968.73046875</c:v>
                </c:pt>
                <c:pt idx="5598">
                  <c:v>6969.953125</c:v>
                </c:pt>
                <c:pt idx="5599">
                  <c:v>10733.16796875</c:v>
                </c:pt>
                <c:pt idx="5600">
                  <c:v>8703.046875</c:v>
                </c:pt>
                <c:pt idx="5601">
                  <c:v>7125.46875</c:v>
                </c:pt>
                <c:pt idx="5602">
                  <c:v>7367.015625</c:v>
                </c:pt>
                <c:pt idx="5603">
                  <c:v>10810.0546875</c:v>
                </c:pt>
                <c:pt idx="5604">
                  <c:v>10756.7421875</c:v>
                </c:pt>
                <c:pt idx="5605">
                  <c:v>10166</c:v>
                </c:pt>
                <c:pt idx="5606">
                  <c:v>10517.48828125</c:v>
                </c:pt>
                <c:pt idx="5607">
                  <c:v>9344.796875</c:v>
                </c:pt>
                <c:pt idx="5608">
                  <c:v>9854.109375</c:v>
                </c:pt>
                <c:pt idx="5609">
                  <c:v>10903.3671875</c:v>
                </c:pt>
                <c:pt idx="5610">
                  <c:v>12333.1875</c:v>
                </c:pt>
                <c:pt idx="5611">
                  <c:v>11166.8671875</c:v>
                </c:pt>
                <c:pt idx="5612">
                  <c:v>12163.97265625</c:v>
                </c:pt>
                <c:pt idx="5613">
                  <c:v>12828.06640625</c:v>
                </c:pt>
                <c:pt idx="5614">
                  <c:v>13162.4921875</c:v>
                </c:pt>
                <c:pt idx="5615">
                  <c:v>11443.828125</c:v>
                </c:pt>
                <c:pt idx="5616">
                  <c:v>11259.015625</c:v>
                </c:pt>
                <c:pt idx="5617">
                  <c:v>12666.8203125</c:v>
                </c:pt>
                <c:pt idx="5618">
                  <c:v>12671.390625</c:v>
                </c:pt>
                <c:pt idx="5619">
                  <c:v>13351.3515625</c:v>
                </c:pt>
                <c:pt idx="5620">
                  <c:v>12975.53515625</c:v>
                </c:pt>
                <c:pt idx="5621">
                  <c:v>12548.80859375</c:v>
                </c:pt>
                <c:pt idx="5622">
                  <c:v>12747.20703125</c:v>
                </c:pt>
                <c:pt idx="5623">
                  <c:v>13196.77734375</c:v>
                </c:pt>
                <c:pt idx="5624">
                  <c:v>13115.76953125</c:v>
                </c:pt>
                <c:pt idx="5625">
                  <c:v>11602.59375</c:v>
                </c:pt>
                <c:pt idx="5626">
                  <c:v>10337.046875</c:v>
                </c:pt>
                <c:pt idx="5627">
                  <c:v>10395.0078125</c:v>
                </c:pt>
                <c:pt idx="5628">
                  <c:v>12189.56640625</c:v>
                </c:pt>
                <c:pt idx="5629">
                  <c:v>11535.2265625</c:v>
                </c:pt>
                <c:pt idx="5630">
                  <c:v>11020.21875</c:v>
                </c:pt>
                <c:pt idx="5631">
                  <c:v>13326.75390625</c:v>
                </c:pt>
                <c:pt idx="5632">
                  <c:v>13135.9375</c:v>
                </c:pt>
                <c:pt idx="5633">
                  <c:v>13249.9609375</c:v>
                </c:pt>
                <c:pt idx="5634">
                  <c:v>13146.52734375</c:v>
                </c:pt>
                <c:pt idx="5635">
                  <c:v>13086.70703125</c:v>
                </c:pt>
                <c:pt idx="5636">
                  <c:v>11569.25</c:v>
                </c:pt>
                <c:pt idx="5637">
                  <c:v>11914.5078125</c:v>
                </c:pt>
                <c:pt idx="5638">
                  <c:v>11635.671875</c:v>
                </c:pt>
                <c:pt idx="5639">
                  <c:v>13533.6015625</c:v>
                </c:pt>
                <c:pt idx="5640">
                  <c:v>4843.484375</c:v>
                </c:pt>
                <c:pt idx="5641">
                  <c:v>2795.890625</c:v>
                </c:pt>
                <c:pt idx="5642">
                  <c:v>3839.40625</c:v>
                </c:pt>
                <c:pt idx="5643">
                  <c:v>5674.4140625</c:v>
                </c:pt>
                <c:pt idx="5644">
                  <c:v>2471.6953125</c:v>
                </c:pt>
                <c:pt idx="5645">
                  <c:v>1337.8671875</c:v>
                </c:pt>
                <c:pt idx="5646">
                  <c:v>2213.8828125</c:v>
                </c:pt>
                <c:pt idx="5647">
                  <c:v>2774.7265625</c:v>
                </c:pt>
                <c:pt idx="5648">
                  <c:v>7048.6171875</c:v>
                </c:pt>
                <c:pt idx="5649">
                  <c:v>4089.03125</c:v>
                </c:pt>
                <c:pt idx="5650">
                  <c:v>3639.6484375</c:v>
                </c:pt>
                <c:pt idx="5651">
                  <c:v>4196.6484375</c:v>
                </c:pt>
                <c:pt idx="5652">
                  <c:v>6832.296875</c:v>
                </c:pt>
                <c:pt idx="5653">
                  <c:v>7129.5625</c:v>
                </c:pt>
                <c:pt idx="5654">
                  <c:v>6460.1796875</c:v>
                </c:pt>
                <c:pt idx="5655">
                  <c:v>13741.6328125</c:v>
                </c:pt>
                <c:pt idx="5656">
                  <c:v>15191.9609375</c:v>
                </c:pt>
                <c:pt idx="5657">
                  <c:v>15203.453125</c:v>
                </c:pt>
                <c:pt idx="5658">
                  <c:v>14380.75</c:v>
                </c:pt>
                <c:pt idx="5659">
                  <c:v>14968.76171875</c:v>
                </c:pt>
                <c:pt idx="5660">
                  <c:v>12315.8046875</c:v>
                </c:pt>
                <c:pt idx="5661">
                  <c:v>12039.78125</c:v>
                </c:pt>
                <c:pt idx="5662">
                  <c:v>11585.140625</c:v>
                </c:pt>
                <c:pt idx="5663">
                  <c:v>13831.64453125</c:v>
                </c:pt>
                <c:pt idx="5664">
                  <c:v>14231.703125</c:v>
                </c:pt>
                <c:pt idx="5665">
                  <c:v>13171.72265625</c:v>
                </c:pt>
                <c:pt idx="5666">
                  <c:v>11998.34375</c:v>
                </c:pt>
                <c:pt idx="5667">
                  <c:v>13603.24609375</c:v>
                </c:pt>
                <c:pt idx="5668">
                  <c:v>15163.671875</c:v>
                </c:pt>
                <c:pt idx="5669">
                  <c:v>14098.78125</c:v>
                </c:pt>
                <c:pt idx="5670">
                  <c:v>9728.1484375</c:v>
                </c:pt>
                <c:pt idx="5671">
                  <c:v>9419.85546875</c:v>
                </c:pt>
                <c:pt idx="5672">
                  <c:v>9298.3828125</c:v>
                </c:pt>
                <c:pt idx="5673">
                  <c:v>9864.453125</c:v>
                </c:pt>
                <c:pt idx="5674">
                  <c:v>10869</c:v>
                </c:pt>
                <c:pt idx="5675">
                  <c:v>9106.375</c:v>
                </c:pt>
                <c:pt idx="5676">
                  <c:v>8070.96875</c:v>
                </c:pt>
                <c:pt idx="5677">
                  <c:v>8381.7734375</c:v>
                </c:pt>
                <c:pt idx="5678">
                  <c:v>10236.1484375</c:v>
                </c:pt>
                <c:pt idx="5679">
                  <c:v>9841.8359375</c:v>
                </c:pt>
                <c:pt idx="5680">
                  <c:v>10593.9375</c:v>
                </c:pt>
                <c:pt idx="5681">
                  <c:v>10402.0078125</c:v>
                </c:pt>
                <c:pt idx="5682">
                  <c:v>9905.375</c:v>
                </c:pt>
                <c:pt idx="5683">
                  <c:v>9879.7109375</c:v>
                </c:pt>
                <c:pt idx="5684">
                  <c:v>9974.0546875</c:v>
                </c:pt>
                <c:pt idx="5685">
                  <c:v>7975.359375</c:v>
                </c:pt>
                <c:pt idx="5686">
                  <c:v>7615.0234375</c:v>
                </c:pt>
                <c:pt idx="5687">
                  <c:v>7402.7890625</c:v>
                </c:pt>
                <c:pt idx="5688">
                  <c:v>6632.9921875</c:v>
                </c:pt>
                <c:pt idx="5689">
                  <c:v>6625.7109375</c:v>
                </c:pt>
                <c:pt idx="5690">
                  <c:v>7886.2734375</c:v>
                </c:pt>
                <c:pt idx="5691">
                  <c:v>7954.7578125</c:v>
                </c:pt>
                <c:pt idx="5692">
                  <c:v>7858.6171875</c:v>
                </c:pt>
                <c:pt idx="5693">
                  <c:v>8028.21875</c:v>
                </c:pt>
                <c:pt idx="5694">
                  <c:v>7507.0390625</c:v>
                </c:pt>
                <c:pt idx="5695">
                  <c:v>7988.578125</c:v>
                </c:pt>
                <c:pt idx="5696">
                  <c:v>7642.6796875</c:v>
                </c:pt>
                <c:pt idx="5697">
                  <c:v>6703.984375</c:v>
                </c:pt>
                <c:pt idx="5698">
                  <c:v>6384.4609375</c:v>
                </c:pt>
                <c:pt idx="5699">
                  <c:v>7500.109375</c:v>
                </c:pt>
                <c:pt idx="5700">
                  <c:v>9341.84375</c:v>
                </c:pt>
                <c:pt idx="5701">
                  <c:v>7289.484375</c:v>
                </c:pt>
                <c:pt idx="5702">
                  <c:v>6211.1875</c:v>
                </c:pt>
                <c:pt idx="5703">
                  <c:v>7057.23046875</c:v>
                </c:pt>
                <c:pt idx="5704">
                  <c:v>9092.08984375</c:v>
                </c:pt>
                <c:pt idx="5705">
                  <c:v>12029.234375</c:v>
                </c:pt>
                <c:pt idx="5706">
                  <c:v>12458.796875</c:v>
                </c:pt>
                <c:pt idx="5707">
                  <c:v>11597.1640625</c:v>
                </c:pt>
                <c:pt idx="5708">
                  <c:v>12739.7578125</c:v>
                </c:pt>
                <c:pt idx="5709">
                  <c:v>12573.4609375</c:v>
                </c:pt>
                <c:pt idx="5710">
                  <c:v>12777.6484375</c:v>
                </c:pt>
                <c:pt idx="5711">
                  <c:v>12214.4609375</c:v>
                </c:pt>
                <c:pt idx="5712">
                  <c:v>11028.359375</c:v>
                </c:pt>
                <c:pt idx="5713">
                  <c:v>11147.2421875</c:v>
                </c:pt>
                <c:pt idx="5714">
                  <c:v>13446.421875</c:v>
                </c:pt>
                <c:pt idx="5715">
                  <c:v>11462.2421875</c:v>
                </c:pt>
                <c:pt idx="5716">
                  <c:v>9710.21875</c:v>
                </c:pt>
                <c:pt idx="5717">
                  <c:v>9147.4921875</c:v>
                </c:pt>
                <c:pt idx="5718">
                  <c:v>10317.984375</c:v>
                </c:pt>
                <c:pt idx="5719">
                  <c:v>10681.1875</c:v>
                </c:pt>
                <c:pt idx="5720">
                  <c:v>9054.7109375</c:v>
                </c:pt>
                <c:pt idx="5721">
                  <c:v>9094.3515625</c:v>
                </c:pt>
                <c:pt idx="5722">
                  <c:v>10855.8359375</c:v>
                </c:pt>
                <c:pt idx="5723">
                  <c:v>10254.375</c:v>
                </c:pt>
                <c:pt idx="5724">
                  <c:v>8557.8125</c:v>
                </c:pt>
                <c:pt idx="5725">
                  <c:v>11253.03125</c:v>
                </c:pt>
                <c:pt idx="5726">
                  <c:v>9697.1015625</c:v>
                </c:pt>
                <c:pt idx="5727">
                  <c:v>9173.640625</c:v>
                </c:pt>
                <c:pt idx="5728">
                  <c:v>8580.4765625</c:v>
                </c:pt>
                <c:pt idx="5729">
                  <c:v>10668.5546875</c:v>
                </c:pt>
                <c:pt idx="5730">
                  <c:v>11895.625</c:v>
                </c:pt>
                <c:pt idx="5731">
                  <c:v>11126.671875</c:v>
                </c:pt>
                <c:pt idx="5732">
                  <c:v>10514.87890625</c:v>
                </c:pt>
                <c:pt idx="5733">
                  <c:v>12137.6015625</c:v>
                </c:pt>
                <c:pt idx="5734">
                  <c:v>10529.6953125</c:v>
                </c:pt>
                <c:pt idx="5735">
                  <c:v>10065.203125</c:v>
                </c:pt>
                <c:pt idx="5736">
                  <c:v>10844.53125</c:v>
                </c:pt>
                <c:pt idx="5737">
                  <c:v>11889.0234375</c:v>
                </c:pt>
                <c:pt idx="5738">
                  <c:v>8189.8515625</c:v>
                </c:pt>
                <c:pt idx="5739">
                  <c:v>9050.4296875</c:v>
                </c:pt>
                <c:pt idx="5740">
                  <c:v>9741.71875</c:v>
                </c:pt>
                <c:pt idx="5741">
                  <c:v>14070.4296875</c:v>
                </c:pt>
                <c:pt idx="5742">
                  <c:v>11678.0546875</c:v>
                </c:pt>
                <c:pt idx="5743">
                  <c:v>13029.1484375</c:v>
                </c:pt>
                <c:pt idx="5744">
                  <c:v>13783.265625</c:v>
                </c:pt>
                <c:pt idx="5745">
                  <c:v>6741.9765625</c:v>
                </c:pt>
                <c:pt idx="5746">
                  <c:v>7108.859375</c:v>
                </c:pt>
                <c:pt idx="5747">
                  <c:v>7361.96875</c:v>
                </c:pt>
                <c:pt idx="5748">
                  <c:v>6388.421875</c:v>
                </c:pt>
                <c:pt idx="5749">
                  <c:v>6589.3359375</c:v>
                </c:pt>
                <c:pt idx="5750">
                  <c:v>8417.4140625</c:v>
                </c:pt>
                <c:pt idx="5751">
                  <c:v>6391.21875</c:v>
                </c:pt>
                <c:pt idx="5752">
                  <c:v>6472.171875</c:v>
                </c:pt>
                <c:pt idx="5753">
                  <c:v>7758.5</c:v>
                </c:pt>
                <c:pt idx="5754">
                  <c:v>7135.4609375</c:v>
                </c:pt>
                <c:pt idx="5755">
                  <c:v>6286.4609375</c:v>
                </c:pt>
                <c:pt idx="5756">
                  <c:v>5736.109375</c:v>
                </c:pt>
                <c:pt idx="5757">
                  <c:v>7226.5546875</c:v>
                </c:pt>
                <c:pt idx="5758">
                  <c:v>6654.28125</c:v>
                </c:pt>
                <c:pt idx="5759">
                  <c:v>6429.3125</c:v>
                </c:pt>
                <c:pt idx="5760">
                  <c:v>7603.625</c:v>
                </c:pt>
                <c:pt idx="5761">
                  <c:v>7155.75</c:v>
                </c:pt>
                <c:pt idx="5762">
                  <c:v>7064.1875</c:v>
                </c:pt>
                <c:pt idx="5763">
                  <c:v>8648.8125</c:v>
                </c:pt>
                <c:pt idx="5764">
                  <c:v>8619.375</c:v>
                </c:pt>
                <c:pt idx="5765">
                  <c:v>8096.1796875</c:v>
                </c:pt>
                <c:pt idx="5766">
                  <c:v>9241.609375</c:v>
                </c:pt>
                <c:pt idx="5767">
                  <c:v>6976.28125</c:v>
                </c:pt>
                <c:pt idx="5768">
                  <c:v>8809.2265625</c:v>
                </c:pt>
                <c:pt idx="5769">
                  <c:v>8587.3671875</c:v>
                </c:pt>
                <c:pt idx="5770">
                  <c:v>8797.4296875</c:v>
                </c:pt>
                <c:pt idx="5771">
                  <c:v>7729.6875</c:v>
                </c:pt>
                <c:pt idx="5772">
                  <c:v>7401.953125</c:v>
                </c:pt>
                <c:pt idx="5773">
                  <c:v>6652.5078125</c:v>
                </c:pt>
                <c:pt idx="5774">
                  <c:v>8267.2890625</c:v>
                </c:pt>
                <c:pt idx="5775">
                  <c:v>8233.6015625</c:v>
                </c:pt>
                <c:pt idx="5776">
                  <c:v>8393.046875</c:v>
                </c:pt>
                <c:pt idx="5777">
                  <c:v>6913.0703125</c:v>
                </c:pt>
                <c:pt idx="5778">
                  <c:v>8562.2109375</c:v>
                </c:pt>
                <c:pt idx="5779">
                  <c:v>8864.90625</c:v>
                </c:pt>
                <c:pt idx="5780">
                  <c:v>7573.1328125</c:v>
                </c:pt>
                <c:pt idx="5781">
                  <c:v>8131.015625</c:v>
                </c:pt>
                <c:pt idx="5782">
                  <c:v>8887.3671875</c:v>
                </c:pt>
                <c:pt idx="5783">
                  <c:v>8000.3203125</c:v>
                </c:pt>
                <c:pt idx="5784">
                  <c:v>5351.46875</c:v>
                </c:pt>
                <c:pt idx="5785">
                  <c:v>6262.984375</c:v>
                </c:pt>
                <c:pt idx="5786">
                  <c:v>7022.515625</c:v>
                </c:pt>
                <c:pt idx="5787">
                  <c:v>7394.5390625</c:v>
                </c:pt>
                <c:pt idx="5788">
                  <c:v>5844.453125</c:v>
                </c:pt>
                <c:pt idx="5789">
                  <c:v>7571.0703125</c:v>
                </c:pt>
                <c:pt idx="5790">
                  <c:v>12188.3671875</c:v>
                </c:pt>
                <c:pt idx="5791">
                  <c:v>11484.6875</c:v>
                </c:pt>
                <c:pt idx="5792">
                  <c:v>11583.34375</c:v>
                </c:pt>
                <c:pt idx="5793">
                  <c:v>11210.7421875</c:v>
                </c:pt>
                <c:pt idx="5794">
                  <c:v>10955.765625</c:v>
                </c:pt>
                <c:pt idx="5795">
                  <c:v>11362.2265625</c:v>
                </c:pt>
                <c:pt idx="5796">
                  <c:v>12312.2109375</c:v>
                </c:pt>
                <c:pt idx="5797">
                  <c:v>11940.671875</c:v>
                </c:pt>
                <c:pt idx="5798">
                  <c:v>10480.75</c:v>
                </c:pt>
                <c:pt idx="5799">
                  <c:v>10666.91796875</c:v>
                </c:pt>
                <c:pt idx="5800">
                  <c:v>10435.8671875</c:v>
                </c:pt>
                <c:pt idx="5801">
                  <c:v>9145.765625</c:v>
                </c:pt>
                <c:pt idx="5802">
                  <c:v>9828.4296875</c:v>
                </c:pt>
                <c:pt idx="5803">
                  <c:v>10361.9609375</c:v>
                </c:pt>
                <c:pt idx="5804">
                  <c:v>12415.984375</c:v>
                </c:pt>
                <c:pt idx="5805">
                  <c:v>16748.79296875</c:v>
                </c:pt>
                <c:pt idx="5806">
                  <c:v>15293.9296875</c:v>
                </c:pt>
                <c:pt idx="5807">
                  <c:v>15068.46484375</c:v>
                </c:pt>
                <c:pt idx="5808">
                  <c:v>14898.04296875</c:v>
                </c:pt>
                <c:pt idx="5809">
                  <c:v>15930.40625</c:v>
                </c:pt>
                <c:pt idx="5810">
                  <c:v>16067.609375</c:v>
                </c:pt>
                <c:pt idx="5811">
                  <c:v>15850.46875</c:v>
                </c:pt>
                <c:pt idx="5812">
                  <c:v>11218.1484375</c:v>
                </c:pt>
                <c:pt idx="5813">
                  <c:v>10358.265625</c:v>
                </c:pt>
                <c:pt idx="5814">
                  <c:v>12135.765625</c:v>
                </c:pt>
                <c:pt idx="5815">
                  <c:v>15160.8515625</c:v>
                </c:pt>
                <c:pt idx="5816">
                  <c:v>16145.5625</c:v>
                </c:pt>
                <c:pt idx="5817">
                  <c:v>16007.421875</c:v>
                </c:pt>
                <c:pt idx="5818">
                  <c:v>16458.55078125</c:v>
                </c:pt>
                <c:pt idx="5819">
                  <c:v>15230.85546875</c:v>
                </c:pt>
                <c:pt idx="5820">
                  <c:v>14448.62890625</c:v>
                </c:pt>
                <c:pt idx="5821">
                  <c:v>14476.75</c:v>
                </c:pt>
                <c:pt idx="5822">
                  <c:v>14254.2421875</c:v>
                </c:pt>
                <c:pt idx="5823">
                  <c:v>14957.5078125</c:v>
                </c:pt>
                <c:pt idx="5824">
                  <c:v>11064.25</c:v>
                </c:pt>
                <c:pt idx="5825">
                  <c:v>10926.0859375</c:v>
                </c:pt>
                <c:pt idx="5826">
                  <c:v>11949.5703125</c:v>
                </c:pt>
                <c:pt idx="5827">
                  <c:v>14705.6796875</c:v>
                </c:pt>
                <c:pt idx="5828">
                  <c:v>14117.7890625</c:v>
                </c:pt>
                <c:pt idx="5829">
                  <c:v>14367.3828125</c:v>
                </c:pt>
                <c:pt idx="5830">
                  <c:v>13995</c:v>
                </c:pt>
                <c:pt idx="5831">
                  <c:v>13505.49609375</c:v>
                </c:pt>
                <c:pt idx="5832">
                  <c:v>13901.265625</c:v>
                </c:pt>
                <c:pt idx="5833">
                  <c:v>13437.8359375</c:v>
                </c:pt>
                <c:pt idx="5834">
                  <c:v>14459.703125</c:v>
                </c:pt>
                <c:pt idx="5835">
                  <c:v>6148.328125</c:v>
                </c:pt>
                <c:pt idx="5836">
                  <c:v>7751.34375</c:v>
                </c:pt>
                <c:pt idx="5837">
                  <c:v>6919.8125</c:v>
                </c:pt>
                <c:pt idx="5838">
                  <c:v>7363.15625</c:v>
                </c:pt>
                <c:pt idx="5839">
                  <c:v>6971.6484375</c:v>
                </c:pt>
                <c:pt idx="5840">
                  <c:v>4466.0625</c:v>
                </c:pt>
                <c:pt idx="5841">
                  <c:v>5648.703125</c:v>
                </c:pt>
                <c:pt idx="5842">
                  <c:v>7351.046875</c:v>
                </c:pt>
                <c:pt idx="5843">
                  <c:v>3192.8671875</c:v>
                </c:pt>
                <c:pt idx="5844">
                  <c:v>2904.890625</c:v>
                </c:pt>
                <c:pt idx="5845">
                  <c:v>3731.25</c:v>
                </c:pt>
                <c:pt idx="5846">
                  <c:v>5994.515625</c:v>
                </c:pt>
                <c:pt idx="5847">
                  <c:v>2623.421875</c:v>
                </c:pt>
                <c:pt idx="5848">
                  <c:v>2796.671875</c:v>
                </c:pt>
                <c:pt idx="5849">
                  <c:v>4417.546875</c:v>
                </c:pt>
                <c:pt idx="5850">
                  <c:v>3511.5625</c:v>
                </c:pt>
                <c:pt idx="5851">
                  <c:v>5425.28125</c:v>
                </c:pt>
                <c:pt idx="5852">
                  <c:v>5793.3203125</c:v>
                </c:pt>
                <c:pt idx="5853">
                  <c:v>5875.7578125</c:v>
                </c:pt>
                <c:pt idx="5854">
                  <c:v>6458.5078125</c:v>
                </c:pt>
                <c:pt idx="5855">
                  <c:v>6150.8515625</c:v>
                </c:pt>
                <c:pt idx="5856">
                  <c:v>6015.2578125</c:v>
                </c:pt>
                <c:pt idx="5857">
                  <c:v>5682.3125</c:v>
                </c:pt>
                <c:pt idx="5858">
                  <c:v>6507.8828125</c:v>
                </c:pt>
                <c:pt idx="5859">
                  <c:v>5121.5390625</c:v>
                </c:pt>
                <c:pt idx="5860">
                  <c:v>5824.734375</c:v>
                </c:pt>
                <c:pt idx="5861">
                  <c:v>6038.46875</c:v>
                </c:pt>
                <c:pt idx="5862">
                  <c:v>3047.28125</c:v>
                </c:pt>
                <c:pt idx="5863">
                  <c:v>2654.125</c:v>
                </c:pt>
                <c:pt idx="5864">
                  <c:v>4348.703125</c:v>
                </c:pt>
                <c:pt idx="5865">
                  <c:v>10346.6953125</c:v>
                </c:pt>
                <c:pt idx="5866">
                  <c:v>6335.5</c:v>
                </c:pt>
                <c:pt idx="5867">
                  <c:v>4842.140625</c:v>
                </c:pt>
                <c:pt idx="5868">
                  <c:v>6666.3828125</c:v>
                </c:pt>
                <c:pt idx="5869">
                  <c:v>8556.6484375</c:v>
                </c:pt>
                <c:pt idx="5870">
                  <c:v>11072.93359375</c:v>
                </c:pt>
                <c:pt idx="5871">
                  <c:v>9499.390625</c:v>
                </c:pt>
                <c:pt idx="5872">
                  <c:v>8525</c:v>
                </c:pt>
                <c:pt idx="5873">
                  <c:v>9654.3125</c:v>
                </c:pt>
                <c:pt idx="5874">
                  <c:v>9838.35546875</c:v>
                </c:pt>
                <c:pt idx="5875">
                  <c:v>10645.9921875</c:v>
                </c:pt>
                <c:pt idx="5876">
                  <c:v>7021.015625</c:v>
                </c:pt>
                <c:pt idx="5877">
                  <c:v>9652.3203125</c:v>
                </c:pt>
                <c:pt idx="5878">
                  <c:v>10212.4296875</c:v>
                </c:pt>
                <c:pt idx="5879">
                  <c:v>9859.9765625</c:v>
                </c:pt>
                <c:pt idx="5880">
                  <c:v>10430.171875</c:v>
                </c:pt>
                <c:pt idx="5881">
                  <c:v>10111.7265625</c:v>
                </c:pt>
                <c:pt idx="5882">
                  <c:v>9482.4921875</c:v>
                </c:pt>
                <c:pt idx="5883">
                  <c:v>7225.5078125</c:v>
                </c:pt>
                <c:pt idx="5884">
                  <c:v>5571.8515625</c:v>
                </c:pt>
                <c:pt idx="5885">
                  <c:v>6830.984375</c:v>
                </c:pt>
                <c:pt idx="5886">
                  <c:v>10304.44140625</c:v>
                </c:pt>
                <c:pt idx="5887">
                  <c:v>11551.578125</c:v>
                </c:pt>
                <c:pt idx="5888">
                  <c:v>9488.703125</c:v>
                </c:pt>
                <c:pt idx="5889">
                  <c:v>10012.0234375</c:v>
                </c:pt>
                <c:pt idx="5890">
                  <c:v>10151.28125</c:v>
                </c:pt>
                <c:pt idx="5891">
                  <c:v>11023.4453125</c:v>
                </c:pt>
                <c:pt idx="5892">
                  <c:v>11122.1171875</c:v>
                </c:pt>
                <c:pt idx="5893">
                  <c:v>11506.125</c:v>
                </c:pt>
                <c:pt idx="5894">
                  <c:v>11897.6953125</c:v>
                </c:pt>
                <c:pt idx="5895">
                  <c:v>8727.28125</c:v>
                </c:pt>
                <c:pt idx="5896">
                  <c:v>8745.3125</c:v>
                </c:pt>
                <c:pt idx="5897">
                  <c:v>7356.296875</c:v>
                </c:pt>
                <c:pt idx="5898">
                  <c:v>7996.2890625</c:v>
                </c:pt>
                <c:pt idx="5899">
                  <c:v>8609.46875</c:v>
                </c:pt>
                <c:pt idx="5900">
                  <c:v>8781.5703125</c:v>
                </c:pt>
                <c:pt idx="5901">
                  <c:v>8960.4296875</c:v>
                </c:pt>
                <c:pt idx="5902">
                  <c:v>8572.890625</c:v>
                </c:pt>
                <c:pt idx="5903">
                  <c:v>7636.578125</c:v>
                </c:pt>
                <c:pt idx="5904">
                  <c:v>9009.5234375</c:v>
                </c:pt>
                <c:pt idx="5905">
                  <c:v>8965.421875</c:v>
                </c:pt>
                <c:pt idx="5906">
                  <c:v>4739.6796875</c:v>
                </c:pt>
                <c:pt idx="5907">
                  <c:v>4461.9765625</c:v>
                </c:pt>
                <c:pt idx="5908">
                  <c:v>5324.0625</c:v>
                </c:pt>
                <c:pt idx="5909">
                  <c:v>7205.53125</c:v>
                </c:pt>
                <c:pt idx="5910">
                  <c:v>8142.109375</c:v>
                </c:pt>
                <c:pt idx="5911">
                  <c:v>6734.5</c:v>
                </c:pt>
                <c:pt idx="5912">
                  <c:v>6646.60546875</c:v>
                </c:pt>
                <c:pt idx="5913">
                  <c:v>8792.453125</c:v>
                </c:pt>
                <c:pt idx="5914">
                  <c:v>8549.1640625</c:v>
                </c:pt>
                <c:pt idx="5915">
                  <c:v>9038.34375</c:v>
                </c:pt>
                <c:pt idx="5916">
                  <c:v>9036.40625</c:v>
                </c:pt>
                <c:pt idx="5917">
                  <c:v>8908.5</c:v>
                </c:pt>
                <c:pt idx="5918">
                  <c:v>8977.7265625</c:v>
                </c:pt>
                <c:pt idx="5919">
                  <c:v>8313.875</c:v>
                </c:pt>
                <c:pt idx="5920">
                  <c:v>8754.8203125</c:v>
                </c:pt>
                <c:pt idx="5921">
                  <c:v>7157.4765625</c:v>
                </c:pt>
                <c:pt idx="5922">
                  <c:v>7568.3828125</c:v>
                </c:pt>
                <c:pt idx="5923">
                  <c:v>9279.046875</c:v>
                </c:pt>
                <c:pt idx="5924">
                  <c:v>9163.1796875</c:v>
                </c:pt>
                <c:pt idx="5925">
                  <c:v>9659.6015625</c:v>
                </c:pt>
                <c:pt idx="5926">
                  <c:v>10428.125</c:v>
                </c:pt>
                <c:pt idx="5927">
                  <c:v>11263.203125</c:v>
                </c:pt>
                <c:pt idx="5928">
                  <c:v>10874.5</c:v>
                </c:pt>
                <c:pt idx="5929">
                  <c:v>11090.2421875</c:v>
                </c:pt>
                <c:pt idx="5930">
                  <c:v>10408.8828125</c:v>
                </c:pt>
                <c:pt idx="5931">
                  <c:v>10847.640625</c:v>
                </c:pt>
                <c:pt idx="5932">
                  <c:v>9372.40625</c:v>
                </c:pt>
                <c:pt idx="5933">
                  <c:v>7682.53125</c:v>
                </c:pt>
                <c:pt idx="5934">
                  <c:v>8441.9296875</c:v>
                </c:pt>
                <c:pt idx="5935">
                  <c:v>8379.15625</c:v>
                </c:pt>
                <c:pt idx="5936">
                  <c:v>11246.390625</c:v>
                </c:pt>
                <c:pt idx="5937">
                  <c:v>8854.265625</c:v>
                </c:pt>
                <c:pt idx="5938">
                  <c:v>7530.6171875</c:v>
                </c:pt>
                <c:pt idx="5939">
                  <c:v>9646.6328125</c:v>
                </c:pt>
                <c:pt idx="5940">
                  <c:v>12068.078125</c:v>
                </c:pt>
                <c:pt idx="5941">
                  <c:v>10774.859375</c:v>
                </c:pt>
                <c:pt idx="5942">
                  <c:v>9556.83984375</c:v>
                </c:pt>
                <c:pt idx="5943">
                  <c:v>10728.37109375</c:v>
                </c:pt>
                <c:pt idx="5944">
                  <c:v>12984.23046875</c:v>
                </c:pt>
                <c:pt idx="5945">
                  <c:v>11871.828125</c:v>
                </c:pt>
                <c:pt idx="5946">
                  <c:v>12450.2578125</c:v>
                </c:pt>
                <c:pt idx="5947">
                  <c:v>13060.91796875</c:v>
                </c:pt>
                <c:pt idx="5948">
                  <c:v>13289.421875</c:v>
                </c:pt>
                <c:pt idx="5949">
                  <c:v>12796.23828125</c:v>
                </c:pt>
                <c:pt idx="5950">
                  <c:v>11476.4453125</c:v>
                </c:pt>
                <c:pt idx="5951">
                  <c:v>12360.5703125</c:v>
                </c:pt>
                <c:pt idx="5952">
                  <c:v>12579.90625</c:v>
                </c:pt>
                <c:pt idx="5953">
                  <c:v>11739.5</c:v>
                </c:pt>
                <c:pt idx="5954">
                  <c:v>12883.1875</c:v>
                </c:pt>
                <c:pt idx="5955">
                  <c:v>9860.984375</c:v>
                </c:pt>
                <c:pt idx="5956">
                  <c:v>9909.3671875</c:v>
                </c:pt>
                <c:pt idx="5957">
                  <c:v>8220.3671875</c:v>
                </c:pt>
                <c:pt idx="5958">
                  <c:v>7440.84375</c:v>
                </c:pt>
                <c:pt idx="5959">
                  <c:v>7259.890625</c:v>
                </c:pt>
                <c:pt idx="5960">
                  <c:v>8543.09375</c:v>
                </c:pt>
                <c:pt idx="5961">
                  <c:v>10599.25</c:v>
                </c:pt>
                <c:pt idx="5962">
                  <c:v>3570.9765625</c:v>
                </c:pt>
                <c:pt idx="5963">
                  <c:v>5841.3984375</c:v>
                </c:pt>
                <c:pt idx="5964">
                  <c:v>6537.359375</c:v>
                </c:pt>
                <c:pt idx="5965">
                  <c:v>9855.7890625</c:v>
                </c:pt>
                <c:pt idx="5966">
                  <c:v>2858.53125</c:v>
                </c:pt>
                <c:pt idx="5967">
                  <c:v>5461.8046875</c:v>
                </c:pt>
                <c:pt idx="5968">
                  <c:v>6151.109375</c:v>
                </c:pt>
                <c:pt idx="5969">
                  <c:v>9193.9453125</c:v>
                </c:pt>
                <c:pt idx="5970">
                  <c:v>7615.1484375</c:v>
                </c:pt>
                <c:pt idx="5971">
                  <c:v>7934.4609375</c:v>
                </c:pt>
                <c:pt idx="5972">
                  <c:v>6303.53125</c:v>
                </c:pt>
                <c:pt idx="5973">
                  <c:v>5141.5078125</c:v>
                </c:pt>
                <c:pt idx="5974">
                  <c:v>4615.671875</c:v>
                </c:pt>
                <c:pt idx="5975">
                  <c:v>5808.59375</c:v>
                </c:pt>
                <c:pt idx="5976">
                  <c:v>7067.6953125</c:v>
                </c:pt>
                <c:pt idx="5977">
                  <c:v>7814.59375</c:v>
                </c:pt>
                <c:pt idx="5978">
                  <c:v>1835.0625</c:v>
                </c:pt>
                <c:pt idx="5979">
                  <c:v>2724.25</c:v>
                </c:pt>
                <c:pt idx="5980">
                  <c:v>4621.5859375</c:v>
                </c:pt>
                <c:pt idx="5981">
                  <c:v>2730.515625</c:v>
                </c:pt>
                <c:pt idx="5982">
                  <c:v>2972.8828125</c:v>
                </c:pt>
                <c:pt idx="5983">
                  <c:v>3467.578125</c:v>
                </c:pt>
                <c:pt idx="5984">
                  <c:v>6630.8125</c:v>
                </c:pt>
                <c:pt idx="5985">
                  <c:v>9221.10546875</c:v>
                </c:pt>
                <c:pt idx="5986">
                  <c:v>8872.6640625</c:v>
                </c:pt>
                <c:pt idx="5987">
                  <c:v>8869.8515625</c:v>
                </c:pt>
                <c:pt idx="5988">
                  <c:v>8457.640625</c:v>
                </c:pt>
                <c:pt idx="5989">
                  <c:v>9503.9296875</c:v>
                </c:pt>
                <c:pt idx="5990">
                  <c:v>9746.046875</c:v>
                </c:pt>
                <c:pt idx="5991">
                  <c:v>9139.6953125</c:v>
                </c:pt>
                <c:pt idx="5992">
                  <c:v>8004.6484375</c:v>
                </c:pt>
                <c:pt idx="5993">
                  <c:v>7235</c:v>
                </c:pt>
                <c:pt idx="5994">
                  <c:v>7765.7890625</c:v>
                </c:pt>
                <c:pt idx="5995">
                  <c:v>8822.875</c:v>
                </c:pt>
                <c:pt idx="5996">
                  <c:v>9692.453125</c:v>
                </c:pt>
                <c:pt idx="5997">
                  <c:v>9561.546875</c:v>
                </c:pt>
                <c:pt idx="5998">
                  <c:v>9623.0859375</c:v>
                </c:pt>
                <c:pt idx="5999">
                  <c:v>9330.90625</c:v>
                </c:pt>
                <c:pt idx="6000">
                  <c:v>9518.3671875</c:v>
                </c:pt>
                <c:pt idx="6001">
                  <c:v>9411.96875</c:v>
                </c:pt>
                <c:pt idx="6002">
                  <c:v>10232.3515625</c:v>
                </c:pt>
                <c:pt idx="6003">
                  <c:v>10960.6953125</c:v>
                </c:pt>
                <c:pt idx="6004">
                  <c:v>10824.8515625</c:v>
                </c:pt>
                <c:pt idx="6005">
                  <c:v>9598.0859375</c:v>
                </c:pt>
                <c:pt idx="6006">
                  <c:v>10322.8515625</c:v>
                </c:pt>
                <c:pt idx="6007">
                  <c:v>9704.7890625</c:v>
                </c:pt>
                <c:pt idx="6008">
                  <c:v>10283.546875</c:v>
                </c:pt>
                <c:pt idx="6009">
                  <c:v>10577.875</c:v>
                </c:pt>
                <c:pt idx="6010">
                  <c:v>10064.6171875</c:v>
                </c:pt>
                <c:pt idx="6011">
                  <c:v>8399.4140625</c:v>
                </c:pt>
                <c:pt idx="6012">
                  <c:v>9823.3046875</c:v>
                </c:pt>
                <c:pt idx="6013">
                  <c:v>10350.6875</c:v>
                </c:pt>
                <c:pt idx="6014">
                  <c:v>10908.6953125</c:v>
                </c:pt>
                <c:pt idx="6015">
                  <c:v>8714.5859375</c:v>
                </c:pt>
                <c:pt idx="6016">
                  <c:v>8619.1953125</c:v>
                </c:pt>
                <c:pt idx="6017">
                  <c:v>7806.9609375</c:v>
                </c:pt>
                <c:pt idx="6018">
                  <c:v>8105.3828125</c:v>
                </c:pt>
                <c:pt idx="6019">
                  <c:v>8335.484375</c:v>
                </c:pt>
                <c:pt idx="6020">
                  <c:v>7835.6796875</c:v>
                </c:pt>
                <c:pt idx="6021">
                  <c:v>7311.2109375</c:v>
                </c:pt>
                <c:pt idx="6022">
                  <c:v>6736.078125</c:v>
                </c:pt>
                <c:pt idx="6023">
                  <c:v>8158.46875</c:v>
                </c:pt>
                <c:pt idx="6024">
                  <c:v>7898.09375</c:v>
                </c:pt>
                <c:pt idx="6025">
                  <c:v>8729.671875</c:v>
                </c:pt>
                <c:pt idx="6026">
                  <c:v>7499.0703125</c:v>
                </c:pt>
                <c:pt idx="6027">
                  <c:v>7694.890625</c:v>
                </c:pt>
                <c:pt idx="6028">
                  <c:v>6540.3671875</c:v>
                </c:pt>
                <c:pt idx="6029">
                  <c:v>8182.7109375</c:v>
                </c:pt>
                <c:pt idx="6030">
                  <c:v>7704.5390625</c:v>
                </c:pt>
                <c:pt idx="6031">
                  <c:v>7108.9296875</c:v>
                </c:pt>
                <c:pt idx="6032">
                  <c:v>7443.1875</c:v>
                </c:pt>
                <c:pt idx="6033">
                  <c:v>7644.921875</c:v>
                </c:pt>
                <c:pt idx="6034">
                  <c:v>7321.046875</c:v>
                </c:pt>
                <c:pt idx="6035">
                  <c:v>8081.2890625</c:v>
                </c:pt>
                <c:pt idx="6036">
                  <c:v>5180.1484375</c:v>
                </c:pt>
                <c:pt idx="6037">
                  <c:v>7212.6171875</c:v>
                </c:pt>
                <c:pt idx="6038">
                  <c:v>7954.6796875</c:v>
                </c:pt>
                <c:pt idx="6039">
                  <c:v>6535.1953125</c:v>
                </c:pt>
                <c:pt idx="6040">
                  <c:v>6757.0078125</c:v>
                </c:pt>
                <c:pt idx="6041">
                  <c:v>7332.515625</c:v>
                </c:pt>
                <c:pt idx="6042">
                  <c:v>4184.4375</c:v>
                </c:pt>
                <c:pt idx="6043">
                  <c:v>5763.5234375</c:v>
                </c:pt>
                <c:pt idx="6044">
                  <c:v>7040.6875</c:v>
                </c:pt>
                <c:pt idx="6045">
                  <c:v>11114.1015625</c:v>
                </c:pt>
                <c:pt idx="6046">
                  <c:v>10432.296875</c:v>
                </c:pt>
                <c:pt idx="6047">
                  <c:v>10394.2109375</c:v>
                </c:pt>
                <c:pt idx="6048">
                  <c:v>10192.5</c:v>
                </c:pt>
                <c:pt idx="6049">
                  <c:v>7870.9921875</c:v>
                </c:pt>
                <c:pt idx="6050">
                  <c:v>9702.9375</c:v>
                </c:pt>
                <c:pt idx="6051">
                  <c:v>10935.765625</c:v>
                </c:pt>
                <c:pt idx="6052">
                  <c:v>9873.3671875</c:v>
                </c:pt>
                <c:pt idx="6053">
                  <c:v>9251.671875</c:v>
                </c:pt>
                <c:pt idx="6054">
                  <c:v>9891.953125</c:v>
                </c:pt>
                <c:pt idx="6055">
                  <c:v>10734.1484375</c:v>
                </c:pt>
                <c:pt idx="6056">
                  <c:v>11784.8515625</c:v>
                </c:pt>
                <c:pt idx="6057">
                  <c:v>11247.03125</c:v>
                </c:pt>
                <c:pt idx="6058">
                  <c:v>10667.234375</c:v>
                </c:pt>
                <c:pt idx="6059">
                  <c:v>11514.42578125</c:v>
                </c:pt>
                <c:pt idx="6060">
                  <c:v>8887.453125</c:v>
                </c:pt>
                <c:pt idx="6061">
                  <c:v>8607.1875</c:v>
                </c:pt>
                <c:pt idx="6062">
                  <c:v>6775.5390625</c:v>
                </c:pt>
                <c:pt idx="6063">
                  <c:v>9167.0234375</c:v>
                </c:pt>
                <c:pt idx="6064">
                  <c:v>9341.53125</c:v>
                </c:pt>
                <c:pt idx="6065">
                  <c:v>9153.8203125</c:v>
                </c:pt>
                <c:pt idx="6066">
                  <c:v>9102.3515625</c:v>
                </c:pt>
                <c:pt idx="6067">
                  <c:v>9130.34375</c:v>
                </c:pt>
                <c:pt idx="6068">
                  <c:v>8502.9921875</c:v>
                </c:pt>
                <c:pt idx="6069">
                  <c:v>8598.8984375</c:v>
                </c:pt>
                <c:pt idx="6070">
                  <c:v>9464.625</c:v>
                </c:pt>
                <c:pt idx="6071">
                  <c:v>7063.484375</c:v>
                </c:pt>
                <c:pt idx="6072">
                  <c:v>5369.3828125</c:v>
                </c:pt>
                <c:pt idx="6073">
                  <c:v>5968.0390625</c:v>
                </c:pt>
                <c:pt idx="6074">
                  <c:v>6382.53125</c:v>
                </c:pt>
                <c:pt idx="6075">
                  <c:v>3304.578125</c:v>
                </c:pt>
                <c:pt idx="6076">
                  <c:v>3209.4921875</c:v>
                </c:pt>
                <c:pt idx="6077">
                  <c:v>4185.140625</c:v>
                </c:pt>
                <c:pt idx="6078">
                  <c:v>7559.953125</c:v>
                </c:pt>
                <c:pt idx="6079">
                  <c:v>7805.0078125</c:v>
                </c:pt>
                <c:pt idx="6080">
                  <c:v>7286.2578125</c:v>
                </c:pt>
                <c:pt idx="6081">
                  <c:v>3824.2265625</c:v>
                </c:pt>
                <c:pt idx="6082">
                  <c:v>6504.7578125</c:v>
                </c:pt>
                <c:pt idx="6083">
                  <c:v>6631.984375</c:v>
                </c:pt>
                <c:pt idx="6084">
                  <c:v>7780.1640625</c:v>
                </c:pt>
                <c:pt idx="6085">
                  <c:v>5608.90625</c:v>
                </c:pt>
                <c:pt idx="6086">
                  <c:v>4800.3359375</c:v>
                </c:pt>
                <c:pt idx="6087">
                  <c:v>7303.09375</c:v>
                </c:pt>
                <c:pt idx="6088">
                  <c:v>7751.1015625</c:v>
                </c:pt>
                <c:pt idx="6089">
                  <c:v>7853.7421875</c:v>
                </c:pt>
                <c:pt idx="6090">
                  <c:v>11721.40234375</c:v>
                </c:pt>
                <c:pt idx="6091">
                  <c:v>10769.73828125</c:v>
                </c:pt>
                <c:pt idx="6092">
                  <c:v>11740.28125</c:v>
                </c:pt>
                <c:pt idx="6093">
                  <c:v>11024.484375</c:v>
                </c:pt>
                <c:pt idx="6094">
                  <c:v>10158.953125</c:v>
                </c:pt>
                <c:pt idx="6095">
                  <c:v>9517.046875</c:v>
                </c:pt>
                <c:pt idx="6096">
                  <c:v>11698.9375</c:v>
                </c:pt>
                <c:pt idx="6097">
                  <c:v>11583.171875</c:v>
                </c:pt>
                <c:pt idx="6098">
                  <c:v>11905.921875</c:v>
                </c:pt>
                <c:pt idx="6099">
                  <c:v>10992.296875</c:v>
                </c:pt>
                <c:pt idx="6100">
                  <c:v>11082.5390625</c:v>
                </c:pt>
                <c:pt idx="6101">
                  <c:v>10587.35546875</c:v>
                </c:pt>
                <c:pt idx="6102">
                  <c:v>11258.90234375</c:v>
                </c:pt>
                <c:pt idx="6103">
                  <c:v>12185.6875</c:v>
                </c:pt>
                <c:pt idx="6104">
                  <c:v>11322.609375</c:v>
                </c:pt>
                <c:pt idx="6105">
                  <c:v>15038.09375</c:v>
                </c:pt>
                <c:pt idx="6106">
                  <c:v>13665.35546875</c:v>
                </c:pt>
                <c:pt idx="6107">
                  <c:v>14129.34765625</c:v>
                </c:pt>
                <c:pt idx="6108">
                  <c:v>15452.15625</c:v>
                </c:pt>
                <c:pt idx="6109">
                  <c:v>14927.2734375</c:v>
                </c:pt>
                <c:pt idx="6110">
                  <c:v>14119.5703125</c:v>
                </c:pt>
                <c:pt idx="6111">
                  <c:v>15292.4375</c:v>
                </c:pt>
                <c:pt idx="6112">
                  <c:v>15160.5546875</c:v>
                </c:pt>
                <c:pt idx="6113">
                  <c:v>15559.25390625</c:v>
                </c:pt>
                <c:pt idx="6114">
                  <c:v>14664.5390625</c:v>
                </c:pt>
                <c:pt idx="6115">
                  <c:v>13980.9453125</c:v>
                </c:pt>
                <c:pt idx="6116">
                  <c:v>14092.14453125</c:v>
                </c:pt>
                <c:pt idx="6117">
                  <c:v>13996.10546875</c:v>
                </c:pt>
                <c:pt idx="6118">
                  <c:v>15307.25</c:v>
                </c:pt>
                <c:pt idx="6119">
                  <c:v>14184.53125</c:v>
                </c:pt>
                <c:pt idx="6120">
                  <c:v>9201.40625</c:v>
                </c:pt>
                <c:pt idx="6121">
                  <c:v>8834.48828125</c:v>
                </c:pt>
                <c:pt idx="6122">
                  <c:v>9332.12890625</c:v>
                </c:pt>
                <c:pt idx="6123">
                  <c:v>9843.1796875</c:v>
                </c:pt>
                <c:pt idx="6124">
                  <c:v>9393.7265625</c:v>
                </c:pt>
                <c:pt idx="6125">
                  <c:v>10002.3984375</c:v>
                </c:pt>
                <c:pt idx="6126">
                  <c:v>9747.2734375</c:v>
                </c:pt>
                <c:pt idx="6127">
                  <c:v>9674.71875</c:v>
                </c:pt>
                <c:pt idx="6128">
                  <c:v>9285.5859375</c:v>
                </c:pt>
                <c:pt idx="6129">
                  <c:v>8864.3828125</c:v>
                </c:pt>
                <c:pt idx="6130">
                  <c:v>8911.8125</c:v>
                </c:pt>
                <c:pt idx="6131">
                  <c:v>9577.5234375</c:v>
                </c:pt>
                <c:pt idx="6132">
                  <c:v>8633.796875</c:v>
                </c:pt>
                <c:pt idx="6133">
                  <c:v>8698.8203125</c:v>
                </c:pt>
                <c:pt idx="6134">
                  <c:v>9471.6328125</c:v>
                </c:pt>
                <c:pt idx="6135">
                  <c:v>16181.87109375</c:v>
                </c:pt>
                <c:pt idx="6136">
                  <c:v>16368.5078125</c:v>
                </c:pt>
                <c:pt idx="6137">
                  <c:v>15552.0625</c:v>
                </c:pt>
                <c:pt idx="6138">
                  <c:v>17271.99609375</c:v>
                </c:pt>
                <c:pt idx="6139">
                  <c:v>16683.390625</c:v>
                </c:pt>
                <c:pt idx="6140">
                  <c:v>17228.125</c:v>
                </c:pt>
                <c:pt idx="6141">
                  <c:v>16493.953125</c:v>
                </c:pt>
                <c:pt idx="6142">
                  <c:v>17009.609375</c:v>
                </c:pt>
                <c:pt idx="6143">
                  <c:v>15694.02734375</c:v>
                </c:pt>
                <c:pt idx="6144">
                  <c:v>15644.44921875</c:v>
                </c:pt>
                <c:pt idx="6145">
                  <c:v>15290.234375</c:v>
                </c:pt>
                <c:pt idx="6146">
                  <c:v>14825.7421875</c:v>
                </c:pt>
                <c:pt idx="6147">
                  <c:v>14380.54296875</c:v>
                </c:pt>
                <c:pt idx="6148">
                  <c:v>13451.40625</c:v>
                </c:pt>
                <c:pt idx="6149">
                  <c:v>14695.9921875</c:v>
                </c:pt>
                <c:pt idx="6150">
                  <c:v>9091.0703125</c:v>
                </c:pt>
                <c:pt idx="6151">
                  <c:v>9709.90625</c:v>
                </c:pt>
                <c:pt idx="6152">
                  <c:v>9458.6796875</c:v>
                </c:pt>
                <c:pt idx="6153">
                  <c:v>9006.2578125</c:v>
                </c:pt>
                <c:pt idx="6154">
                  <c:v>8170.5234375</c:v>
                </c:pt>
                <c:pt idx="6155">
                  <c:v>5635.7890625</c:v>
                </c:pt>
                <c:pt idx="6156">
                  <c:v>3987.96875</c:v>
                </c:pt>
                <c:pt idx="6157">
                  <c:v>5096.2109375</c:v>
                </c:pt>
                <c:pt idx="6158">
                  <c:v>9059.3125</c:v>
                </c:pt>
                <c:pt idx="6159">
                  <c:v>8236.15625</c:v>
                </c:pt>
                <c:pt idx="6160">
                  <c:v>9042.5390625</c:v>
                </c:pt>
                <c:pt idx="6161">
                  <c:v>7694.046875</c:v>
                </c:pt>
                <c:pt idx="6162">
                  <c:v>8599.8203125</c:v>
                </c:pt>
                <c:pt idx="6163">
                  <c:v>7092.203125</c:v>
                </c:pt>
                <c:pt idx="6164">
                  <c:v>7095.9140625</c:v>
                </c:pt>
                <c:pt idx="6165">
                  <c:v>8119.5703125</c:v>
                </c:pt>
                <c:pt idx="6166">
                  <c:v>8649.671875</c:v>
                </c:pt>
                <c:pt idx="6167">
                  <c:v>7745.2890625</c:v>
                </c:pt>
                <c:pt idx="6168">
                  <c:v>7205.3046875</c:v>
                </c:pt>
                <c:pt idx="6169">
                  <c:v>6250.625</c:v>
                </c:pt>
                <c:pt idx="6170">
                  <c:v>7729.4296875</c:v>
                </c:pt>
                <c:pt idx="6171">
                  <c:v>8627.2734375</c:v>
                </c:pt>
                <c:pt idx="6172">
                  <c:v>2580.2890625</c:v>
                </c:pt>
                <c:pt idx="6173">
                  <c:v>3277.6484375</c:v>
                </c:pt>
                <c:pt idx="6174">
                  <c:v>4373.53125</c:v>
                </c:pt>
                <c:pt idx="6175">
                  <c:v>8952.625</c:v>
                </c:pt>
                <c:pt idx="6176">
                  <c:v>2756.828125</c:v>
                </c:pt>
                <c:pt idx="6177">
                  <c:v>4509.859375</c:v>
                </c:pt>
                <c:pt idx="6178">
                  <c:v>5257.1875</c:v>
                </c:pt>
                <c:pt idx="6179">
                  <c:v>7659.84375</c:v>
                </c:pt>
                <c:pt idx="6180">
                  <c:v>5825.7734375</c:v>
                </c:pt>
                <c:pt idx="6181">
                  <c:v>5504.78125</c:v>
                </c:pt>
                <c:pt idx="6182">
                  <c:v>6348.7421875</c:v>
                </c:pt>
                <c:pt idx="6183">
                  <c:v>8479.03125</c:v>
                </c:pt>
                <c:pt idx="6184">
                  <c:v>8159.265625</c:v>
                </c:pt>
                <c:pt idx="6185">
                  <c:v>8376.6171875</c:v>
                </c:pt>
                <c:pt idx="6186">
                  <c:v>9648.6953125</c:v>
                </c:pt>
                <c:pt idx="6187">
                  <c:v>10662.5546875</c:v>
                </c:pt>
                <c:pt idx="6188">
                  <c:v>9899.9609375</c:v>
                </c:pt>
                <c:pt idx="6189">
                  <c:v>9318.9921875</c:v>
                </c:pt>
                <c:pt idx="6190">
                  <c:v>10721.578125</c:v>
                </c:pt>
                <c:pt idx="6191">
                  <c:v>10321.1484375</c:v>
                </c:pt>
                <c:pt idx="6192">
                  <c:v>9989.6796875</c:v>
                </c:pt>
                <c:pt idx="6193">
                  <c:v>10879.640625</c:v>
                </c:pt>
                <c:pt idx="6194">
                  <c:v>10076.7890625</c:v>
                </c:pt>
                <c:pt idx="6195">
                  <c:v>6854.953125</c:v>
                </c:pt>
                <c:pt idx="6196">
                  <c:v>6650.9921875</c:v>
                </c:pt>
                <c:pt idx="6197">
                  <c:v>6221.2578125</c:v>
                </c:pt>
                <c:pt idx="6198">
                  <c:v>6180.3515625</c:v>
                </c:pt>
                <c:pt idx="6199">
                  <c:v>6556.6171875</c:v>
                </c:pt>
                <c:pt idx="6200">
                  <c:v>6949.125</c:v>
                </c:pt>
                <c:pt idx="6201">
                  <c:v>6485.7109375</c:v>
                </c:pt>
                <c:pt idx="6202">
                  <c:v>5397.1484375</c:v>
                </c:pt>
                <c:pt idx="6203">
                  <c:v>6761.9921875</c:v>
                </c:pt>
                <c:pt idx="6204">
                  <c:v>5381.78125</c:v>
                </c:pt>
                <c:pt idx="6205">
                  <c:v>5196.484375</c:v>
                </c:pt>
                <c:pt idx="6206">
                  <c:v>5409.125</c:v>
                </c:pt>
                <c:pt idx="6207">
                  <c:v>3218.3671875</c:v>
                </c:pt>
                <c:pt idx="6208">
                  <c:v>6487.0546875</c:v>
                </c:pt>
                <c:pt idx="6209">
                  <c:v>5824.0703125</c:v>
                </c:pt>
                <c:pt idx="6210">
                  <c:v>13018.11328125</c:v>
                </c:pt>
                <c:pt idx="6211">
                  <c:v>12892.51171875</c:v>
                </c:pt>
                <c:pt idx="6212">
                  <c:v>12490.22265625</c:v>
                </c:pt>
                <c:pt idx="6213">
                  <c:v>12779.8984375</c:v>
                </c:pt>
                <c:pt idx="6214">
                  <c:v>11670.9609375</c:v>
                </c:pt>
                <c:pt idx="6215">
                  <c:v>11847.6015625</c:v>
                </c:pt>
                <c:pt idx="6216">
                  <c:v>12139.5234375</c:v>
                </c:pt>
                <c:pt idx="6217">
                  <c:v>12000.640625</c:v>
                </c:pt>
                <c:pt idx="6218">
                  <c:v>10251.078125</c:v>
                </c:pt>
                <c:pt idx="6219">
                  <c:v>9650.5390625</c:v>
                </c:pt>
                <c:pt idx="6220">
                  <c:v>10319.0625</c:v>
                </c:pt>
                <c:pt idx="6221">
                  <c:v>12542.3203125</c:v>
                </c:pt>
                <c:pt idx="6222">
                  <c:v>12992.67578125</c:v>
                </c:pt>
                <c:pt idx="6223">
                  <c:v>11630.9921875</c:v>
                </c:pt>
                <c:pt idx="6224">
                  <c:v>12168.609375</c:v>
                </c:pt>
                <c:pt idx="6225">
                  <c:v>11414.2109375</c:v>
                </c:pt>
                <c:pt idx="6226">
                  <c:v>11315.2734375</c:v>
                </c:pt>
                <c:pt idx="6227">
                  <c:v>11407.1015625</c:v>
                </c:pt>
                <c:pt idx="6228">
                  <c:v>10661.078125</c:v>
                </c:pt>
                <c:pt idx="6229">
                  <c:v>9846.6953125</c:v>
                </c:pt>
                <c:pt idx="6230">
                  <c:v>10298.28125</c:v>
                </c:pt>
                <c:pt idx="6231">
                  <c:v>11237.546875</c:v>
                </c:pt>
                <c:pt idx="6232">
                  <c:v>10199.90625</c:v>
                </c:pt>
                <c:pt idx="6233">
                  <c:v>10681.5</c:v>
                </c:pt>
                <c:pt idx="6234">
                  <c:v>10232.1484375</c:v>
                </c:pt>
                <c:pt idx="6235">
                  <c:v>11302.4140625</c:v>
                </c:pt>
                <c:pt idx="6236">
                  <c:v>10825.8125</c:v>
                </c:pt>
                <c:pt idx="6237">
                  <c:v>9977.21875</c:v>
                </c:pt>
                <c:pt idx="6238">
                  <c:v>10243.90625</c:v>
                </c:pt>
                <c:pt idx="6239">
                  <c:v>11054.5078125</c:v>
                </c:pt>
                <c:pt idx="6240">
                  <c:v>8053.078125</c:v>
                </c:pt>
                <c:pt idx="6241">
                  <c:v>5946.296875</c:v>
                </c:pt>
                <c:pt idx="6242">
                  <c:v>5087.5859375</c:v>
                </c:pt>
                <c:pt idx="6243">
                  <c:v>5784.4375</c:v>
                </c:pt>
                <c:pt idx="6244">
                  <c:v>8129.7265625</c:v>
                </c:pt>
                <c:pt idx="6245">
                  <c:v>7224.7734375</c:v>
                </c:pt>
                <c:pt idx="6246">
                  <c:v>7710.28125</c:v>
                </c:pt>
                <c:pt idx="6247">
                  <c:v>8171.9140625</c:v>
                </c:pt>
                <c:pt idx="6248">
                  <c:v>8283.5859375</c:v>
                </c:pt>
                <c:pt idx="6249">
                  <c:v>6831.421875</c:v>
                </c:pt>
                <c:pt idx="6250">
                  <c:v>6714.28125</c:v>
                </c:pt>
                <c:pt idx="6251">
                  <c:v>6554.109375</c:v>
                </c:pt>
                <c:pt idx="6252">
                  <c:v>5185.3359375</c:v>
                </c:pt>
                <c:pt idx="6253">
                  <c:v>5249.8203125</c:v>
                </c:pt>
                <c:pt idx="6254">
                  <c:v>6853.109375</c:v>
                </c:pt>
                <c:pt idx="6255">
                  <c:v>10854.078125</c:v>
                </c:pt>
                <c:pt idx="6256">
                  <c:v>9849.4765625</c:v>
                </c:pt>
                <c:pt idx="6257">
                  <c:v>9408.9453125</c:v>
                </c:pt>
                <c:pt idx="6258">
                  <c:v>10384.1171875</c:v>
                </c:pt>
                <c:pt idx="6259">
                  <c:v>10494.15625</c:v>
                </c:pt>
                <c:pt idx="6260">
                  <c:v>10096.09375</c:v>
                </c:pt>
                <c:pt idx="6261">
                  <c:v>9610.671875</c:v>
                </c:pt>
                <c:pt idx="6262">
                  <c:v>12669.6875</c:v>
                </c:pt>
                <c:pt idx="6263">
                  <c:v>13101.15625</c:v>
                </c:pt>
                <c:pt idx="6264">
                  <c:v>12813.9296875</c:v>
                </c:pt>
                <c:pt idx="6265">
                  <c:v>10960.890625</c:v>
                </c:pt>
                <c:pt idx="6266">
                  <c:v>12416.3984375</c:v>
                </c:pt>
                <c:pt idx="6267">
                  <c:v>12888.3671875</c:v>
                </c:pt>
                <c:pt idx="6268">
                  <c:v>11962.8828125</c:v>
                </c:pt>
                <c:pt idx="6269">
                  <c:v>11566.3515625</c:v>
                </c:pt>
                <c:pt idx="6270">
                  <c:v>9887.1015625</c:v>
                </c:pt>
                <c:pt idx="6271">
                  <c:v>9252.5546875</c:v>
                </c:pt>
                <c:pt idx="6272">
                  <c:v>7989.7734375</c:v>
                </c:pt>
                <c:pt idx="6273">
                  <c:v>8827.1484375</c:v>
                </c:pt>
                <c:pt idx="6274">
                  <c:v>8108.6953125</c:v>
                </c:pt>
                <c:pt idx="6275">
                  <c:v>6579.6328125</c:v>
                </c:pt>
                <c:pt idx="6276">
                  <c:v>7855.296875</c:v>
                </c:pt>
                <c:pt idx="6277">
                  <c:v>9209.6328125</c:v>
                </c:pt>
                <c:pt idx="6278">
                  <c:v>5440.25</c:v>
                </c:pt>
                <c:pt idx="6279">
                  <c:v>4262.3203125</c:v>
                </c:pt>
                <c:pt idx="6280">
                  <c:v>5638.59375</c:v>
                </c:pt>
                <c:pt idx="6281">
                  <c:v>8681.1875</c:v>
                </c:pt>
                <c:pt idx="6282">
                  <c:v>3452.2734375</c:v>
                </c:pt>
                <c:pt idx="6283">
                  <c:v>4396.140625</c:v>
                </c:pt>
                <c:pt idx="6284">
                  <c:v>6132.21875</c:v>
                </c:pt>
                <c:pt idx="6285">
                  <c:v>5641.9921875</c:v>
                </c:pt>
                <c:pt idx="6286">
                  <c:v>6385.7578125</c:v>
                </c:pt>
                <c:pt idx="6287">
                  <c:v>7228.890625</c:v>
                </c:pt>
                <c:pt idx="6288">
                  <c:v>4999.859375</c:v>
                </c:pt>
                <c:pt idx="6289">
                  <c:v>6586.6953125</c:v>
                </c:pt>
                <c:pt idx="6290">
                  <c:v>7244.1953125</c:v>
                </c:pt>
                <c:pt idx="6291">
                  <c:v>4936.890625</c:v>
                </c:pt>
                <c:pt idx="6292">
                  <c:v>6305.921875</c:v>
                </c:pt>
                <c:pt idx="6293">
                  <c:v>5874.6171875</c:v>
                </c:pt>
                <c:pt idx="6294">
                  <c:v>4095.4453125</c:v>
                </c:pt>
                <c:pt idx="6295">
                  <c:v>5606.9296875</c:v>
                </c:pt>
                <c:pt idx="6296">
                  <c:v>6159.6953125</c:v>
                </c:pt>
                <c:pt idx="6297">
                  <c:v>5487.1953125</c:v>
                </c:pt>
                <c:pt idx="6298">
                  <c:v>4425.3203125</c:v>
                </c:pt>
                <c:pt idx="6299">
                  <c:v>7153.65625</c:v>
                </c:pt>
                <c:pt idx="6300">
                  <c:v>9964.9921875</c:v>
                </c:pt>
                <c:pt idx="6301">
                  <c:v>10292.6484375</c:v>
                </c:pt>
                <c:pt idx="6302">
                  <c:v>9051.5859375</c:v>
                </c:pt>
                <c:pt idx="6303">
                  <c:v>6490.75</c:v>
                </c:pt>
                <c:pt idx="6304">
                  <c:v>4749.0859375</c:v>
                </c:pt>
                <c:pt idx="6305">
                  <c:v>6048.4140625</c:v>
                </c:pt>
                <c:pt idx="6306">
                  <c:v>9757.01171875</c:v>
                </c:pt>
                <c:pt idx="6307">
                  <c:v>8562.28125</c:v>
                </c:pt>
                <c:pt idx="6308">
                  <c:v>8831.796875</c:v>
                </c:pt>
                <c:pt idx="6309">
                  <c:v>11223.8515625</c:v>
                </c:pt>
                <c:pt idx="6310">
                  <c:v>10355.09375</c:v>
                </c:pt>
                <c:pt idx="6311">
                  <c:v>10476.9921875</c:v>
                </c:pt>
                <c:pt idx="6312">
                  <c:v>11214.140625</c:v>
                </c:pt>
                <c:pt idx="6313">
                  <c:v>9563.90625</c:v>
                </c:pt>
                <c:pt idx="6314">
                  <c:v>9349.15625</c:v>
                </c:pt>
                <c:pt idx="6315">
                  <c:v>8036.875</c:v>
                </c:pt>
                <c:pt idx="6316">
                  <c:v>5751.546875</c:v>
                </c:pt>
                <c:pt idx="6317">
                  <c:v>5581.28125</c:v>
                </c:pt>
                <c:pt idx="6318">
                  <c:v>7041.8671875</c:v>
                </c:pt>
                <c:pt idx="6319">
                  <c:v>10734.8046875</c:v>
                </c:pt>
                <c:pt idx="6320">
                  <c:v>10351.921875</c:v>
                </c:pt>
                <c:pt idx="6321">
                  <c:v>10718.3203125</c:v>
                </c:pt>
                <c:pt idx="6322">
                  <c:v>10397.9453125</c:v>
                </c:pt>
                <c:pt idx="6323">
                  <c:v>10783.453125</c:v>
                </c:pt>
                <c:pt idx="6324">
                  <c:v>10396.4765625</c:v>
                </c:pt>
                <c:pt idx="6325">
                  <c:v>10096.2421875</c:v>
                </c:pt>
                <c:pt idx="6326">
                  <c:v>10055.1328125</c:v>
                </c:pt>
                <c:pt idx="6327">
                  <c:v>10021.625</c:v>
                </c:pt>
                <c:pt idx="6328">
                  <c:v>9182.6484375</c:v>
                </c:pt>
                <c:pt idx="6329">
                  <c:v>10331.9140625</c:v>
                </c:pt>
                <c:pt idx="6330">
                  <c:v>8713.25</c:v>
                </c:pt>
                <c:pt idx="6331">
                  <c:v>8364.93359375</c:v>
                </c:pt>
                <c:pt idx="6332">
                  <c:v>9150.05078125</c:v>
                </c:pt>
                <c:pt idx="6333">
                  <c:v>9100.2109375</c:v>
                </c:pt>
                <c:pt idx="6334">
                  <c:v>8138.765625</c:v>
                </c:pt>
                <c:pt idx="6335">
                  <c:v>9278.078125</c:v>
                </c:pt>
                <c:pt idx="6336">
                  <c:v>9449.796875</c:v>
                </c:pt>
                <c:pt idx="6337">
                  <c:v>10352.796875</c:v>
                </c:pt>
                <c:pt idx="6338">
                  <c:v>9220.9765625</c:v>
                </c:pt>
                <c:pt idx="6339">
                  <c:v>10255.1171875</c:v>
                </c:pt>
                <c:pt idx="6340">
                  <c:v>10492.109375</c:v>
                </c:pt>
                <c:pt idx="6341">
                  <c:v>9995.484375</c:v>
                </c:pt>
                <c:pt idx="6342">
                  <c:v>9745.4140625</c:v>
                </c:pt>
                <c:pt idx="6343">
                  <c:v>9795.8046875</c:v>
                </c:pt>
                <c:pt idx="6344">
                  <c:v>10574.5546875</c:v>
                </c:pt>
                <c:pt idx="6345">
                  <c:v>7024.5625</c:v>
                </c:pt>
                <c:pt idx="6346">
                  <c:v>6421.484375</c:v>
                </c:pt>
                <c:pt idx="6347">
                  <c:v>7161.765625</c:v>
                </c:pt>
                <c:pt idx="6348">
                  <c:v>5970.2421875</c:v>
                </c:pt>
                <c:pt idx="6349">
                  <c:v>5949.75</c:v>
                </c:pt>
                <c:pt idx="6350">
                  <c:v>7182.765625</c:v>
                </c:pt>
                <c:pt idx="6351">
                  <c:v>7266.75</c:v>
                </c:pt>
                <c:pt idx="6352">
                  <c:v>5692.0859375</c:v>
                </c:pt>
                <c:pt idx="6353">
                  <c:v>6491.1171875</c:v>
                </c:pt>
                <c:pt idx="6354">
                  <c:v>2752.203125</c:v>
                </c:pt>
                <c:pt idx="6355">
                  <c:v>3195.734375</c:v>
                </c:pt>
                <c:pt idx="6356">
                  <c:v>3358.4375</c:v>
                </c:pt>
                <c:pt idx="6357">
                  <c:v>6935.671875</c:v>
                </c:pt>
                <c:pt idx="6358">
                  <c:v>7296.8515625</c:v>
                </c:pt>
                <c:pt idx="6359">
                  <c:v>6998.3984375</c:v>
                </c:pt>
                <c:pt idx="6360">
                  <c:v>10724.9140625</c:v>
                </c:pt>
                <c:pt idx="6361">
                  <c:v>9699.265625</c:v>
                </c:pt>
                <c:pt idx="6362">
                  <c:v>7884.828125</c:v>
                </c:pt>
                <c:pt idx="6363">
                  <c:v>8118.8046875</c:v>
                </c:pt>
                <c:pt idx="6364">
                  <c:v>9239.8671875</c:v>
                </c:pt>
                <c:pt idx="6365">
                  <c:v>10560.015625</c:v>
                </c:pt>
                <c:pt idx="6366">
                  <c:v>9633.65625</c:v>
                </c:pt>
                <c:pt idx="6367">
                  <c:v>10551.453125</c:v>
                </c:pt>
                <c:pt idx="6368">
                  <c:v>9170.4609375</c:v>
                </c:pt>
                <c:pt idx="6369">
                  <c:v>9867.5859375</c:v>
                </c:pt>
                <c:pt idx="6370">
                  <c:v>11052.1640625</c:v>
                </c:pt>
                <c:pt idx="6371">
                  <c:v>11112.1953125</c:v>
                </c:pt>
                <c:pt idx="6372">
                  <c:v>9360.984375</c:v>
                </c:pt>
                <c:pt idx="6373">
                  <c:v>9208.5234375</c:v>
                </c:pt>
                <c:pt idx="6374">
                  <c:v>9650.421875</c:v>
                </c:pt>
                <c:pt idx="6375">
                  <c:v>10967.453125</c:v>
                </c:pt>
                <c:pt idx="6376">
                  <c:v>9600.3125</c:v>
                </c:pt>
                <c:pt idx="6377">
                  <c:v>9151.44921875</c:v>
                </c:pt>
                <c:pt idx="6378">
                  <c:v>9583.0546875</c:v>
                </c:pt>
                <c:pt idx="6379">
                  <c:v>11783.8984375</c:v>
                </c:pt>
                <c:pt idx="6380">
                  <c:v>9894.5859375</c:v>
                </c:pt>
                <c:pt idx="6381">
                  <c:v>9898.2578125</c:v>
                </c:pt>
                <c:pt idx="6382">
                  <c:v>10762.1328125</c:v>
                </c:pt>
                <c:pt idx="6383">
                  <c:v>11605.5625</c:v>
                </c:pt>
                <c:pt idx="6384">
                  <c:v>11158.6875</c:v>
                </c:pt>
                <c:pt idx="6385">
                  <c:v>11787.890625</c:v>
                </c:pt>
                <c:pt idx="6386">
                  <c:v>10926.4609375</c:v>
                </c:pt>
                <c:pt idx="6387">
                  <c:v>10525.4609375</c:v>
                </c:pt>
                <c:pt idx="6388">
                  <c:v>10836.0859375</c:v>
                </c:pt>
                <c:pt idx="6389">
                  <c:v>11662.8046875</c:v>
                </c:pt>
                <c:pt idx="6390">
                  <c:v>7867.4375</c:v>
                </c:pt>
                <c:pt idx="6391">
                  <c:v>7387.984375</c:v>
                </c:pt>
                <c:pt idx="6392">
                  <c:v>8587.21484375</c:v>
                </c:pt>
                <c:pt idx="6393">
                  <c:v>6811.609375</c:v>
                </c:pt>
                <c:pt idx="6394">
                  <c:v>6304.4921875</c:v>
                </c:pt>
                <c:pt idx="6395">
                  <c:v>8162.4140625</c:v>
                </c:pt>
                <c:pt idx="6396">
                  <c:v>8627.515625</c:v>
                </c:pt>
                <c:pt idx="6397">
                  <c:v>8539.671875</c:v>
                </c:pt>
                <c:pt idx="6398">
                  <c:v>7508.4375</c:v>
                </c:pt>
                <c:pt idx="6399">
                  <c:v>7269.71875</c:v>
                </c:pt>
                <c:pt idx="6400">
                  <c:v>8035.875</c:v>
                </c:pt>
                <c:pt idx="6401">
                  <c:v>8646.609375</c:v>
                </c:pt>
                <c:pt idx="6402">
                  <c:v>8485.4765625</c:v>
                </c:pt>
                <c:pt idx="6403">
                  <c:v>8576.3203125</c:v>
                </c:pt>
                <c:pt idx="6404">
                  <c:v>8354.5546875</c:v>
                </c:pt>
                <c:pt idx="6405">
                  <c:v>9304.875</c:v>
                </c:pt>
                <c:pt idx="6406">
                  <c:v>9281.37890625</c:v>
                </c:pt>
                <c:pt idx="6407">
                  <c:v>9872.8203125</c:v>
                </c:pt>
                <c:pt idx="6408">
                  <c:v>10102.0703125</c:v>
                </c:pt>
                <c:pt idx="6409">
                  <c:v>10306.1484375</c:v>
                </c:pt>
                <c:pt idx="6410">
                  <c:v>10164.15625</c:v>
                </c:pt>
                <c:pt idx="6411">
                  <c:v>10367.90625</c:v>
                </c:pt>
                <c:pt idx="6412">
                  <c:v>6281.7265625</c:v>
                </c:pt>
                <c:pt idx="6413">
                  <c:v>4915.125</c:v>
                </c:pt>
                <c:pt idx="6414">
                  <c:v>5725.7890625</c:v>
                </c:pt>
                <c:pt idx="6415">
                  <c:v>8653.703125</c:v>
                </c:pt>
                <c:pt idx="6416">
                  <c:v>10047.65625</c:v>
                </c:pt>
                <c:pt idx="6417">
                  <c:v>9740.0234375</c:v>
                </c:pt>
                <c:pt idx="6418">
                  <c:v>10218.3203125</c:v>
                </c:pt>
                <c:pt idx="6419">
                  <c:v>9499.2421875</c:v>
                </c:pt>
                <c:pt idx="6420">
                  <c:v>13626.3828125</c:v>
                </c:pt>
                <c:pt idx="6421">
                  <c:v>13209.875</c:v>
                </c:pt>
                <c:pt idx="6422">
                  <c:v>10926.515625</c:v>
                </c:pt>
                <c:pt idx="6423">
                  <c:v>11169.921875</c:v>
                </c:pt>
                <c:pt idx="6424">
                  <c:v>10849.703125</c:v>
                </c:pt>
                <c:pt idx="6425">
                  <c:v>13843.16015625</c:v>
                </c:pt>
                <c:pt idx="6426">
                  <c:v>13635.2265625</c:v>
                </c:pt>
                <c:pt idx="6427">
                  <c:v>12930.1328125</c:v>
                </c:pt>
                <c:pt idx="6428">
                  <c:v>13646.34375</c:v>
                </c:pt>
                <c:pt idx="6429">
                  <c:v>13190.0625</c:v>
                </c:pt>
                <c:pt idx="6430">
                  <c:v>11896.171875</c:v>
                </c:pt>
                <c:pt idx="6431">
                  <c:v>10081.09375</c:v>
                </c:pt>
                <c:pt idx="6432">
                  <c:v>10764.5078125</c:v>
                </c:pt>
                <c:pt idx="6433">
                  <c:v>10781.234375</c:v>
                </c:pt>
                <c:pt idx="6434">
                  <c:v>13588.2578125</c:v>
                </c:pt>
                <c:pt idx="6435">
                  <c:v>10714.1875</c:v>
                </c:pt>
                <c:pt idx="6436">
                  <c:v>9878.5078125</c:v>
                </c:pt>
                <c:pt idx="6437">
                  <c:v>10441.5859375</c:v>
                </c:pt>
                <c:pt idx="6438">
                  <c:v>10745.5</c:v>
                </c:pt>
                <c:pt idx="6439">
                  <c:v>9827.2578125</c:v>
                </c:pt>
                <c:pt idx="6440">
                  <c:v>9229.8984375</c:v>
                </c:pt>
                <c:pt idx="6441">
                  <c:v>8683.01953125</c:v>
                </c:pt>
                <c:pt idx="6442">
                  <c:v>10499.546875</c:v>
                </c:pt>
                <c:pt idx="6443">
                  <c:v>10481.390625</c:v>
                </c:pt>
                <c:pt idx="6444">
                  <c:v>8357.453125</c:v>
                </c:pt>
                <c:pt idx="6445">
                  <c:v>8414.625</c:v>
                </c:pt>
                <c:pt idx="6446">
                  <c:v>8814.84375</c:v>
                </c:pt>
                <c:pt idx="6447">
                  <c:v>9610.0546875</c:v>
                </c:pt>
                <c:pt idx="6448">
                  <c:v>9687.875</c:v>
                </c:pt>
                <c:pt idx="6449">
                  <c:v>10090.734375</c:v>
                </c:pt>
                <c:pt idx="6450">
                  <c:v>11317.109375</c:v>
                </c:pt>
                <c:pt idx="6451">
                  <c:v>11328.578125</c:v>
                </c:pt>
                <c:pt idx="6452">
                  <c:v>11595.28125</c:v>
                </c:pt>
                <c:pt idx="6453">
                  <c:v>11803.65625</c:v>
                </c:pt>
                <c:pt idx="6454">
                  <c:v>10522.703125</c:v>
                </c:pt>
                <c:pt idx="6455">
                  <c:v>9443.2421875</c:v>
                </c:pt>
                <c:pt idx="6456">
                  <c:v>10158.421875</c:v>
                </c:pt>
                <c:pt idx="6457">
                  <c:v>9684.234375</c:v>
                </c:pt>
                <c:pt idx="6458">
                  <c:v>7810.515625</c:v>
                </c:pt>
                <c:pt idx="6459">
                  <c:v>8934.1640625</c:v>
                </c:pt>
                <c:pt idx="6460">
                  <c:v>8819.3828125</c:v>
                </c:pt>
                <c:pt idx="6461">
                  <c:v>11638.8203125</c:v>
                </c:pt>
                <c:pt idx="6462">
                  <c:v>9845.5</c:v>
                </c:pt>
                <c:pt idx="6463">
                  <c:v>7745.0859375</c:v>
                </c:pt>
                <c:pt idx="6464">
                  <c:v>9565.4921875</c:v>
                </c:pt>
                <c:pt idx="6465">
                  <c:v>11033.9765625</c:v>
                </c:pt>
                <c:pt idx="6466">
                  <c:v>10271.8046875</c:v>
                </c:pt>
                <c:pt idx="6467">
                  <c:v>11400.9296875</c:v>
                </c:pt>
                <c:pt idx="6468">
                  <c:v>11508.3125</c:v>
                </c:pt>
                <c:pt idx="6469">
                  <c:v>10934.8828125</c:v>
                </c:pt>
                <c:pt idx="6470">
                  <c:v>11377.1640625</c:v>
                </c:pt>
                <c:pt idx="6471">
                  <c:v>11205.75</c:v>
                </c:pt>
                <c:pt idx="6472">
                  <c:v>10784.65625</c:v>
                </c:pt>
                <c:pt idx="6473">
                  <c:v>10893.8671875</c:v>
                </c:pt>
                <c:pt idx="6474">
                  <c:v>10471.453125</c:v>
                </c:pt>
                <c:pt idx="6475">
                  <c:v>11560.5390625</c:v>
                </c:pt>
                <c:pt idx="6476">
                  <c:v>11473.2578125</c:v>
                </c:pt>
                <c:pt idx="6477">
                  <c:v>10872.2421875</c:v>
                </c:pt>
                <c:pt idx="6478">
                  <c:v>10779.8046875</c:v>
                </c:pt>
                <c:pt idx="6479">
                  <c:v>10671.5234375</c:v>
                </c:pt>
                <c:pt idx="6480">
                  <c:v>6807.1953125</c:v>
                </c:pt>
                <c:pt idx="6481">
                  <c:v>6586.9921875</c:v>
                </c:pt>
                <c:pt idx="6482">
                  <c:v>6007.4296875</c:v>
                </c:pt>
                <c:pt idx="6483">
                  <c:v>6396.15625</c:v>
                </c:pt>
                <c:pt idx="6484">
                  <c:v>6834.7421875</c:v>
                </c:pt>
                <c:pt idx="6485">
                  <c:v>6291.6796875</c:v>
                </c:pt>
                <c:pt idx="6486">
                  <c:v>7538.0078125</c:v>
                </c:pt>
                <c:pt idx="6487">
                  <c:v>5461.8984375</c:v>
                </c:pt>
                <c:pt idx="6488">
                  <c:v>6492.2578125</c:v>
                </c:pt>
                <c:pt idx="6489">
                  <c:v>6808.1875</c:v>
                </c:pt>
                <c:pt idx="6490">
                  <c:v>5240.890625</c:v>
                </c:pt>
                <c:pt idx="6491">
                  <c:v>5676.7265625</c:v>
                </c:pt>
                <c:pt idx="6492">
                  <c:v>6253.3984375</c:v>
                </c:pt>
                <c:pt idx="6493">
                  <c:v>7539.9765625</c:v>
                </c:pt>
                <c:pt idx="6494">
                  <c:v>7412.890625</c:v>
                </c:pt>
                <c:pt idx="6495">
                  <c:v>8866.375</c:v>
                </c:pt>
                <c:pt idx="6496">
                  <c:v>6360.25</c:v>
                </c:pt>
                <c:pt idx="6497">
                  <c:v>8728.265625</c:v>
                </c:pt>
                <c:pt idx="6498">
                  <c:v>8613.1328125</c:v>
                </c:pt>
                <c:pt idx="6499">
                  <c:v>9090.5078125</c:v>
                </c:pt>
                <c:pt idx="6500">
                  <c:v>8407.5703125</c:v>
                </c:pt>
                <c:pt idx="6501">
                  <c:v>8668.8046875</c:v>
                </c:pt>
                <c:pt idx="6502">
                  <c:v>9252.2109375</c:v>
                </c:pt>
                <c:pt idx="6503">
                  <c:v>5775.9609375</c:v>
                </c:pt>
                <c:pt idx="6504">
                  <c:v>7225.3828125</c:v>
                </c:pt>
                <c:pt idx="6505">
                  <c:v>8675.46875</c:v>
                </c:pt>
                <c:pt idx="6506">
                  <c:v>7455.859375</c:v>
                </c:pt>
                <c:pt idx="6507">
                  <c:v>8626.671875</c:v>
                </c:pt>
                <c:pt idx="6508">
                  <c:v>8384.515625</c:v>
                </c:pt>
                <c:pt idx="6509">
                  <c:v>8090.6484375</c:v>
                </c:pt>
                <c:pt idx="6510">
                  <c:v>11854.2734375</c:v>
                </c:pt>
                <c:pt idx="6511">
                  <c:v>11617.9296875</c:v>
                </c:pt>
                <c:pt idx="6512">
                  <c:v>12034.53515625</c:v>
                </c:pt>
                <c:pt idx="6513">
                  <c:v>9538.90625</c:v>
                </c:pt>
                <c:pt idx="6514">
                  <c:v>8751.4765625</c:v>
                </c:pt>
                <c:pt idx="6515">
                  <c:v>9884.5078125</c:v>
                </c:pt>
                <c:pt idx="6516">
                  <c:v>11149.328125</c:v>
                </c:pt>
                <c:pt idx="6517">
                  <c:v>11914.2421875</c:v>
                </c:pt>
                <c:pt idx="6518">
                  <c:v>11850.78125</c:v>
                </c:pt>
                <c:pt idx="6519">
                  <c:v>10556.484375</c:v>
                </c:pt>
                <c:pt idx="6520">
                  <c:v>9147.7265625</c:v>
                </c:pt>
                <c:pt idx="6521">
                  <c:v>10630.234375</c:v>
                </c:pt>
                <c:pt idx="6522">
                  <c:v>11451.0859375</c:v>
                </c:pt>
                <c:pt idx="6523">
                  <c:v>12495.9375</c:v>
                </c:pt>
                <c:pt idx="6524">
                  <c:v>12354.1171875</c:v>
                </c:pt>
                <c:pt idx="6525">
                  <c:v>8723.0234375</c:v>
                </c:pt>
                <c:pt idx="6526">
                  <c:v>8814.3984375</c:v>
                </c:pt>
                <c:pt idx="6527">
                  <c:v>7209.703125</c:v>
                </c:pt>
                <c:pt idx="6528">
                  <c:v>7742.9609375</c:v>
                </c:pt>
                <c:pt idx="6529">
                  <c:v>2493.53125</c:v>
                </c:pt>
                <c:pt idx="6530">
                  <c:v>2708.8125</c:v>
                </c:pt>
                <c:pt idx="6531">
                  <c:v>3090.15625</c:v>
                </c:pt>
                <c:pt idx="6532">
                  <c:v>7164.40625</c:v>
                </c:pt>
                <c:pt idx="6533">
                  <c:v>8245.453125</c:v>
                </c:pt>
                <c:pt idx="6534">
                  <c:v>6979.6171875</c:v>
                </c:pt>
                <c:pt idx="6535">
                  <c:v>7450.4921875</c:v>
                </c:pt>
                <c:pt idx="6536">
                  <c:v>7353.65625</c:v>
                </c:pt>
                <c:pt idx="6537">
                  <c:v>8795.5625</c:v>
                </c:pt>
                <c:pt idx="6538">
                  <c:v>8647.859375</c:v>
                </c:pt>
                <c:pt idx="6539">
                  <c:v>8872.171875</c:v>
                </c:pt>
                <c:pt idx="6540">
                  <c:v>7711.3046875</c:v>
                </c:pt>
                <c:pt idx="6541">
                  <c:v>6706.3515625</c:v>
                </c:pt>
                <c:pt idx="6542">
                  <c:v>3920.5625</c:v>
                </c:pt>
                <c:pt idx="6543">
                  <c:v>3079.7890625</c:v>
                </c:pt>
                <c:pt idx="6544">
                  <c:v>3758.4375</c:v>
                </c:pt>
                <c:pt idx="6545">
                  <c:v>6541.140625</c:v>
                </c:pt>
                <c:pt idx="6546">
                  <c:v>5093.5546875</c:v>
                </c:pt>
                <c:pt idx="6547">
                  <c:v>5469.828125</c:v>
                </c:pt>
                <c:pt idx="6548">
                  <c:v>5641.375</c:v>
                </c:pt>
                <c:pt idx="6549">
                  <c:v>6494.40625</c:v>
                </c:pt>
                <c:pt idx="6550">
                  <c:v>4283.59375</c:v>
                </c:pt>
                <c:pt idx="6551">
                  <c:v>5990.125</c:v>
                </c:pt>
                <c:pt idx="6552">
                  <c:v>7440.5625</c:v>
                </c:pt>
                <c:pt idx="6553">
                  <c:v>6686.7109375</c:v>
                </c:pt>
                <c:pt idx="6554">
                  <c:v>6466.3125</c:v>
                </c:pt>
                <c:pt idx="6555">
                  <c:v>11447.515625</c:v>
                </c:pt>
                <c:pt idx="6556">
                  <c:v>11061.6796875</c:v>
                </c:pt>
                <c:pt idx="6557">
                  <c:v>11202.78125</c:v>
                </c:pt>
                <c:pt idx="6558">
                  <c:v>11471.0546875</c:v>
                </c:pt>
                <c:pt idx="6559">
                  <c:v>11175.921875</c:v>
                </c:pt>
                <c:pt idx="6560">
                  <c:v>10626.984375</c:v>
                </c:pt>
                <c:pt idx="6561">
                  <c:v>10891.39453125</c:v>
                </c:pt>
                <c:pt idx="6562">
                  <c:v>10697.7890625</c:v>
                </c:pt>
                <c:pt idx="6563">
                  <c:v>10409.9140625</c:v>
                </c:pt>
                <c:pt idx="6564">
                  <c:v>10746.234375</c:v>
                </c:pt>
                <c:pt idx="6565">
                  <c:v>10833.203125</c:v>
                </c:pt>
                <c:pt idx="6566">
                  <c:v>11998.265625</c:v>
                </c:pt>
                <c:pt idx="6567">
                  <c:v>10433.1171875</c:v>
                </c:pt>
                <c:pt idx="6568">
                  <c:v>10766.84375</c:v>
                </c:pt>
                <c:pt idx="6569">
                  <c:v>10948.6484375</c:v>
                </c:pt>
                <c:pt idx="6570">
                  <c:v>11285.796875</c:v>
                </c:pt>
                <c:pt idx="6571">
                  <c:v>9403.625</c:v>
                </c:pt>
                <c:pt idx="6572">
                  <c:v>8640.5</c:v>
                </c:pt>
                <c:pt idx="6573">
                  <c:v>8908.265625</c:v>
                </c:pt>
                <c:pt idx="6574">
                  <c:v>10847.92578125</c:v>
                </c:pt>
                <c:pt idx="6575">
                  <c:v>10503.671875</c:v>
                </c:pt>
                <c:pt idx="6576">
                  <c:v>9866.6328125</c:v>
                </c:pt>
                <c:pt idx="6577">
                  <c:v>9518.6875</c:v>
                </c:pt>
                <c:pt idx="6578">
                  <c:v>11194.8828125</c:v>
                </c:pt>
                <c:pt idx="6579">
                  <c:v>11187.83203125</c:v>
                </c:pt>
                <c:pt idx="6580">
                  <c:v>11320.5078125</c:v>
                </c:pt>
                <c:pt idx="6581">
                  <c:v>11091.3125</c:v>
                </c:pt>
                <c:pt idx="6582">
                  <c:v>9776.5</c:v>
                </c:pt>
                <c:pt idx="6583">
                  <c:v>9772.9140625</c:v>
                </c:pt>
                <c:pt idx="6584">
                  <c:v>11177.375</c:v>
                </c:pt>
                <c:pt idx="6585">
                  <c:v>10690.9375</c:v>
                </c:pt>
                <c:pt idx="6586">
                  <c:v>10126.859375</c:v>
                </c:pt>
                <c:pt idx="6587">
                  <c:v>10666.29296875</c:v>
                </c:pt>
                <c:pt idx="6588">
                  <c:v>10410.34375</c:v>
                </c:pt>
                <c:pt idx="6589">
                  <c:v>9692.484375</c:v>
                </c:pt>
                <c:pt idx="6590">
                  <c:v>10552.13671875</c:v>
                </c:pt>
                <c:pt idx="6591">
                  <c:v>11430.390625</c:v>
                </c:pt>
                <c:pt idx="6592">
                  <c:v>11482.4375</c:v>
                </c:pt>
                <c:pt idx="6593">
                  <c:v>10723.546875</c:v>
                </c:pt>
                <c:pt idx="6594">
                  <c:v>8749.625</c:v>
                </c:pt>
                <c:pt idx="6595">
                  <c:v>9885.2109375</c:v>
                </c:pt>
                <c:pt idx="6596">
                  <c:v>11417.3828125</c:v>
                </c:pt>
                <c:pt idx="6597">
                  <c:v>10676.609375</c:v>
                </c:pt>
                <c:pt idx="6598">
                  <c:v>11257.4140625</c:v>
                </c:pt>
                <c:pt idx="6599">
                  <c:v>11238.76953125</c:v>
                </c:pt>
                <c:pt idx="6600">
                  <c:v>7076.515625</c:v>
                </c:pt>
                <c:pt idx="6601">
                  <c:v>6362.578125</c:v>
                </c:pt>
                <c:pt idx="6602">
                  <c:v>5900.625</c:v>
                </c:pt>
                <c:pt idx="6603">
                  <c:v>6724.7265625</c:v>
                </c:pt>
                <c:pt idx="6604">
                  <c:v>3801.5859375</c:v>
                </c:pt>
                <c:pt idx="6605">
                  <c:v>2919.7578125</c:v>
                </c:pt>
                <c:pt idx="6606">
                  <c:v>3449.4296875</c:v>
                </c:pt>
                <c:pt idx="6607">
                  <c:v>5942.8125</c:v>
                </c:pt>
                <c:pt idx="6608">
                  <c:v>4701.7421875</c:v>
                </c:pt>
                <c:pt idx="6609">
                  <c:v>4315.71875</c:v>
                </c:pt>
                <c:pt idx="6610">
                  <c:v>5586.203125</c:v>
                </c:pt>
                <c:pt idx="6611">
                  <c:v>6519.0625</c:v>
                </c:pt>
                <c:pt idx="6612">
                  <c:v>7332.9609375</c:v>
                </c:pt>
                <c:pt idx="6613">
                  <c:v>6850.0390625</c:v>
                </c:pt>
                <c:pt idx="6614">
                  <c:v>6378.28125</c:v>
                </c:pt>
                <c:pt idx="6615">
                  <c:v>12036.203125</c:v>
                </c:pt>
                <c:pt idx="6616">
                  <c:v>11285.890625</c:v>
                </c:pt>
                <c:pt idx="6617">
                  <c:v>12359.2890625</c:v>
                </c:pt>
                <c:pt idx="6618">
                  <c:v>9125.578125</c:v>
                </c:pt>
                <c:pt idx="6619">
                  <c:v>8114.9921875</c:v>
                </c:pt>
                <c:pt idx="6620">
                  <c:v>8879.5859375</c:v>
                </c:pt>
                <c:pt idx="6621">
                  <c:v>12036.453125</c:v>
                </c:pt>
                <c:pt idx="6622">
                  <c:v>11701.1875</c:v>
                </c:pt>
                <c:pt idx="6623">
                  <c:v>13202.890625</c:v>
                </c:pt>
                <c:pt idx="6624">
                  <c:v>11751.2265625</c:v>
                </c:pt>
                <c:pt idx="6625">
                  <c:v>12618.796875</c:v>
                </c:pt>
                <c:pt idx="6626">
                  <c:v>12672.1328125</c:v>
                </c:pt>
                <c:pt idx="6627">
                  <c:v>12029.5234375</c:v>
                </c:pt>
                <c:pt idx="6628">
                  <c:v>11263.5078125</c:v>
                </c:pt>
                <c:pt idx="6629">
                  <c:v>13248.6328125</c:v>
                </c:pt>
                <c:pt idx="6630">
                  <c:v>11650.8125</c:v>
                </c:pt>
                <c:pt idx="6631">
                  <c:v>9723.6171875</c:v>
                </c:pt>
                <c:pt idx="6632">
                  <c:v>9452.1875</c:v>
                </c:pt>
                <c:pt idx="6633">
                  <c:v>9713.80859375</c:v>
                </c:pt>
                <c:pt idx="6634">
                  <c:v>11145.859375</c:v>
                </c:pt>
                <c:pt idx="6635">
                  <c:v>10254.03125</c:v>
                </c:pt>
                <c:pt idx="6636">
                  <c:v>9948.15625</c:v>
                </c:pt>
                <c:pt idx="6637">
                  <c:v>10982.828125</c:v>
                </c:pt>
                <c:pt idx="6638">
                  <c:v>10684.09375</c:v>
                </c:pt>
                <c:pt idx="6639">
                  <c:v>10650.28125</c:v>
                </c:pt>
                <c:pt idx="6640">
                  <c:v>10789.5078125</c:v>
                </c:pt>
                <c:pt idx="6641">
                  <c:v>11294.6796875</c:v>
                </c:pt>
                <c:pt idx="6642">
                  <c:v>9784.3671875</c:v>
                </c:pt>
                <c:pt idx="6643">
                  <c:v>9839.7890625</c:v>
                </c:pt>
                <c:pt idx="6644">
                  <c:v>10450.17578125</c:v>
                </c:pt>
                <c:pt idx="6645">
                  <c:v>11718.56640625</c:v>
                </c:pt>
                <c:pt idx="6646">
                  <c:v>11262.1953125</c:v>
                </c:pt>
                <c:pt idx="6647">
                  <c:v>11006.56640625</c:v>
                </c:pt>
                <c:pt idx="6648">
                  <c:v>11260.3984375</c:v>
                </c:pt>
                <c:pt idx="6649">
                  <c:v>10393.3125</c:v>
                </c:pt>
                <c:pt idx="6650">
                  <c:v>10126.2890625</c:v>
                </c:pt>
                <c:pt idx="6651">
                  <c:v>6382.96875</c:v>
                </c:pt>
                <c:pt idx="6652">
                  <c:v>5659.9609375</c:v>
                </c:pt>
                <c:pt idx="6653">
                  <c:v>5465.515625</c:v>
                </c:pt>
                <c:pt idx="6654">
                  <c:v>7581.0859375</c:v>
                </c:pt>
                <c:pt idx="6655">
                  <c:v>11345.5078125</c:v>
                </c:pt>
                <c:pt idx="6656">
                  <c:v>10965.828125</c:v>
                </c:pt>
                <c:pt idx="6657">
                  <c:v>11493.2421875</c:v>
                </c:pt>
                <c:pt idx="6658">
                  <c:v>11295.8515625</c:v>
                </c:pt>
                <c:pt idx="6659">
                  <c:v>10964.7890625</c:v>
                </c:pt>
                <c:pt idx="6660">
                  <c:v>11338.8203125</c:v>
                </c:pt>
                <c:pt idx="6661">
                  <c:v>11462.296875</c:v>
                </c:pt>
                <c:pt idx="6662">
                  <c:v>11300.40625</c:v>
                </c:pt>
                <c:pt idx="6663">
                  <c:v>11304.40625</c:v>
                </c:pt>
                <c:pt idx="6664">
                  <c:v>11864.9921875</c:v>
                </c:pt>
                <c:pt idx="6665">
                  <c:v>10269.078125</c:v>
                </c:pt>
                <c:pt idx="6666">
                  <c:v>10288.66796875</c:v>
                </c:pt>
                <c:pt idx="6667">
                  <c:v>11028.171875</c:v>
                </c:pt>
                <c:pt idx="6668">
                  <c:v>10179.7421875</c:v>
                </c:pt>
                <c:pt idx="6669">
                  <c:v>9393.3359375</c:v>
                </c:pt>
                <c:pt idx="6670">
                  <c:v>10146.5625</c:v>
                </c:pt>
                <c:pt idx="6671">
                  <c:v>10836.7109375</c:v>
                </c:pt>
                <c:pt idx="6672">
                  <c:v>11591.84375</c:v>
                </c:pt>
                <c:pt idx="6673">
                  <c:v>11976.578125</c:v>
                </c:pt>
                <c:pt idx="6674">
                  <c:v>11713.8125</c:v>
                </c:pt>
                <c:pt idx="6675">
                  <c:v>9348.546875</c:v>
                </c:pt>
                <c:pt idx="6676">
                  <c:v>8998.09765625</c:v>
                </c:pt>
                <c:pt idx="6677">
                  <c:v>8241.4140625</c:v>
                </c:pt>
                <c:pt idx="6678">
                  <c:v>7729.6875</c:v>
                </c:pt>
                <c:pt idx="6679">
                  <c:v>5485.9453125</c:v>
                </c:pt>
                <c:pt idx="6680">
                  <c:v>6775.203125</c:v>
                </c:pt>
                <c:pt idx="6681">
                  <c:v>8662.734375</c:v>
                </c:pt>
                <c:pt idx="6682">
                  <c:v>5155.9140625</c:v>
                </c:pt>
                <c:pt idx="6683">
                  <c:v>4193.9453125</c:v>
                </c:pt>
                <c:pt idx="6684">
                  <c:v>6232.546875</c:v>
                </c:pt>
                <c:pt idx="6685">
                  <c:v>8861.8046875</c:v>
                </c:pt>
                <c:pt idx="6686">
                  <c:v>7429.15625</c:v>
                </c:pt>
                <c:pt idx="6687">
                  <c:v>8720.5546875</c:v>
                </c:pt>
                <c:pt idx="6688">
                  <c:v>9858.5859375</c:v>
                </c:pt>
                <c:pt idx="6689">
                  <c:v>9542.109375</c:v>
                </c:pt>
                <c:pt idx="6690">
                  <c:v>6898.265625</c:v>
                </c:pt>
                <c:pt idx="6691">
                  <c:v>7045.5859375</c:v>
                </c:pt>
                <c:pt idx="6692">
                  <c:v>2486.5859375</c:v>
                </c:pt>
                <c:pt idx="6693">
                  <c:v>2244.125</c:v>
                </c:pt>
                <c:pt idx="6694">
                  <c:v>3308.7890625</c:v>
                </c:pt>
                <c:pt idx="6695">
                  <c:v>7578.1953125</c:v>
                </c:pt>
                <c:pt idx="6696">
                  <c:v>7814.234375</c:v>
                </c:pt>
                <c:pt idx="6697">
                  <c:v>7090.46875</c:v>
                </c:pt>
                <c:pt idx="6698">
                  <c:v>7792.015625</c:v>
                </c:pt>
                <c:pt idx="6699">
                  <c:v>6240.3984375</c:v>
                </c:pt>
                <c:pt idx="6700">
                  <c:v>6944.7890625</c:v>
                </c:pt>
                <c:pt idx="6701">
                  <c:v>6960.25</c:v>
                </c:pt>
                <c:pt idx="6702">
                  <c:v>7233.3125</c:v>
                </c:pt>
                <c:pt idx="6703">
                  <c:v>7470.046875</c:v>
                </c:pt>
                <c:pt idx="6704">
                  <c:v>7425.65625</c:v>
                </c:pt>
                <c:pt idx="6705">
                  <c:v>10522.0234375</c:v>
                </c:pt>
                <c:pt idx="6706">
                  <c:v>8045.4765625</c:v>
                </c:pt>
                <c:pt idx="6707">
                  <c:v>8004.9296875</c:v>
                </c:pt>
                <c:pt idx="6708">
                  <c:v>8797.4453125</c:v>
                </c:pt>
                <c:pt idx="6709">
                  <c:v>12613.515625</c:v>
                </c:pt>
                <c:pt idx="6710">
                  <c:v>12268.40625</c:v>
                </c:pt>
                <c:pt idx="6711">
                  <c:v>11689.8671875</c:v>
                </c:pt>
                <c:pt idx="6712">
                  <c:v>10133.3984375</c:v>
                </c:pt>
                <c:pt idx="6713">
                  <c:v>10720.7265625</c:v>
                </c:pt>
                <c:pt idx="6714">
                  <c:v>12162.984375</c:v>
                </c:pt>
                <c:pt idx="6715">
                  <c:v>12260.2734375</c:v>
                </c:pt>
                <c:pt idx="6716">
                  <c:v>9960.9296875</c:v>
                </c:pt>
                <c:pt idx="6717">
                  <c:v>9303.1875</c:v>
                </c:pt>
                <c:pt idx="6718">
                  <c:v>9565.0859375</c:v>
                </c:pt>
                <c:pt idx="6719">
                  <c:v>11904.9765625</c:v>
                </c:pt>
                <c:pt idx="6720">
                  <c:v>10095.96875</c:v>
                </c:pt>
                <c:pt idx="6721">
                  <c:v>8561.5546875</c:v>
                </c:pt>
                <c:pt idx="6722">
                  <c:v>9098.5625</c:v>
                </c:pt>
                <c:pt idx="6723">
                  <c:v>10166.46875</c:v>
                </c:pt>
                <c:pt idx="6724">
                  <c:v>10183.1015625</c:v>
                </c:pt>
                <c:pt idx="6725">
                  <c:v>9849.703125</c:v>
                </c:pt>
                <c:pt idx="6726">
                  <c:v>10261</c:v>
                </c:pt>
                <c:pt idx="6727">
                  <c:v>10395.8046875</c:v>
                </c:pt>
                <c:pt idx="6728">
                  <c:v>10294.0859375</c:v>
                </c:pt>
                <c:pt idx="6729">
                  <c:v>9501.828125</c:v>
                </c:pt>
                <c:pt idx="6730">
                  <c:v>9611.8515625</c:v>
                </c:pt>
                <c:pt idx="6731">
                  <c:v>7491.078125</c:v>
                </c:pt>
                <c:pt idx="6732">
                  <c:v>8145.5234375</c:v>
                </c:pt>
                <c:pt idx="6733">
                  <c:v>7455.078125</c:v>
                </c:pt>
                <c:pt idx="6734">
                  <c:v>10054.6328125</c:v>
                </c:pt>
                <c:pt idx="6735">
                  <c:v>9786.1953125</c:v>
                </c:pt>
                <c:pt idx="6736">
                  <c:v>10053.5234375</c:v>
                </c:pt>
                <c:pt idx="6737">
                  <c:v>9632.1484375</c:v>
                </c:pt>
                <c:pt idx="6738">
                  <c:v>9939.65625</c:v>
                </c:pt>
                <c:pt idx="6739">
                  <c:v>6345.921875</c:v>
                </c:pt>
                <c:pt idx="6740">
                  <c:v>6557.375</c:v>
                </c:pt>
                <c:pt idx="6741">
                  <c:v>6885.4453125</c:v>
                </c:pt>
                <c:pt idx="6742">
                  <c:v>9110.6484375</c:v>
                </c:pt>
                <c:pt idx="6743">
                  <c:v>7623.1640625</c:v>
                </c:pt>
                <c:pt idx="6744">
                  <c:v>8104.4296875</c:v>
                </c:pt>
                <c:pt idx="6745">
                  <c:v>8756.625</c:v>
                </c:pt>
                <c:pt idx="6746">
                  <c:v>9403.4296875</c:v>
                </c:pt>
                <c:pt idx="6747">
                  <c:v>7971.328125</c:v>
                </c:pt>
                <c:pt idx="6748">
                  <c:v>9373.609375</c:v>
                </c:pt>
                <c:pt idx="6749">
                  <c:v>10062.8984375</c:v>
                </c:pt>
                <c:pt idx="6750">
                  <c:v>9532.2265625</c:v>
                </c:pt>
                <c:pt idx="6751">
                  <c:v>8657.1171875</c:v>
                </c:pt>
                <c:pt idx="6752">
                  <c:v>8719.171875</c:v>
                </c:pt>
                <c:pt idx="6753">
                  <c:v>9114.5234375</c:v>
                </c:pt>
                <c:pt idx="6754">
                  <c:v>8762</c:v>
                </c:pt>
                <c:pt idx="6755">
                  <c:v>9604.8671875</c:v>
                </c:pt>
                <c:pt idx="6756">
                  <c:v>9344.34375</c:v>
                </c:pt>
                <c:pt idx="6757">
                  <c:v>9546.390625</c:v>
                </c:pt>
                <c:pt idx="6758">
                  <c:v>7640.7109375</c:v>
                </c:pt>
                <c:pt idx="6759">
                  <c:v>5369.8125</c:v>
                </c:pt>
                <c:pt idx="6760">
                  <c:v>5721.8046875</c:v>
                </c:pt>
                <c:pt idx="6761">
                  <c:v>6140.2421875</c:v>
                </c:pt>
                <c:pt idx="6762">
                  <c:v>9229.359375</c:v>
                </c:pt>
                <c:pt idx="6763">
                  <c:v>9444.6640625</c:v>
                </c:pt>
                <c:pt idx="6764">
                  <c:v>9467.8984375</c:v>
                </c:pt>
                <c:pt idx="6765">
                  <c:v>7731.46875</c:v>
                </c:pt>
                <c:pt idx="6766">
                  <c:v>7425.30859375</c:v>
                </c:pt>
                <c:pt idx="6767">
                  <c:v>8112.0234375</c:v>
                </c:pt>
                <c:pt idx="6768">
                  <c:v>7064.7109375</c:v>
                </c:pt>
                <c:pt idx="6769">
                  <c:v>6973.6484375</c:v>
                </c:pt>
                <c:pt idx="6770">
                  <c:v>7605.5</c:v>
                </c:pt>
                <c:pt idx="6771">
                  <c:v>8848.953125</c:v>
                </c:pt>
                <c:pt idx="6772">
                  <c:v>8604.8984375</c:v>
                </c:pt>
                <c:pt idx="6773">
                  <c:v>8182.15625</c:v>
                </c:pt>
                <c:pt idx="6774">
                  <c:v>6514.1640625</c:v>
                </c:pt>
                <c:pt idx="6775">
                  <c:v>8325.421875</c:v>
                </c:pt>
                <c:pt idx="6776">
                  <c:v>8788.34375</c:v>
                </c:pt>
                <c:pt idx="6777">
                  <c:v>8486.2890625</c:v>
                </c:pt>
                <c:pt idx="6778">
                  <c:v>8283.890625</c:v>
                </c:pt>
                <c:pt idx="6779">
                  <c:v>8817.7421875</c:v>
                </c:pt>
                <c:pt idx="6780">
                  <c:v>8010.5859375</c:v>
                </c:pt>
                <c:pt idx="6781">
                  <c:v>9947.3359375</c:v>
                </c:pt>
                <c:pt idx="6782">
                  <c:v>9558.93359375</c:v>
                </c:pt>
                <c:pt idx="6783">
                  <c:v>7966.484375</c:v>
                </c:pt>
                <c:pt idx="6784">
                  <c:v>8934.8828125</c:v>
                </c:pt>
                <c:pt idx="6785">
                  <c:v>10060.1171875</c:v>
                </c:pt>
                <c:pt idx="6786">
                  <c:v>9478.046875</c:v>
                </c:pt>
                <c:pt idx="6787">
                  <c:v>6919.2734375</c:v>
                </c:pt>
                <c:pt idx="6788">
                  <c:v>6800.796875</c:v>
                </c:pt>
                <c:pt idx="6789">
                  <c:v>9554.453125</c:v>
                </c:pt>
                <c:pt idx="6790">
                  <c:v>9858.6484375</c:v>
                </c:pt>
                <c:pt idx="6791">
                  <c:v>8141.703125</c:v>
                </c:pt>
                <c:pt idx="6792">
                  <c:v>9870.71875</c:v>
                </c:pt>
                <c:pt idx="6793">
                  <c:v>9408.16015625</c:v>
                </c:pt>
                <c:pt idx="6794">
                  <c:v>9914.03515625</c:v>
                </c:pt>
                <c:pt idx="6795">
                  <c:v>12050.671875</c:v>
                </c:pt>
                <c:pt idx="6796">
                  <c:v>12254.3203125</c:v>
                </c:pt>
                <c:pt idx="6797">
                  <c:v>12890.296875</c:v>
                </c:pt>
                <c:pt idx="6798">
                  <c:v>12908.1484375</c:v>
                </c:pt>
                <c:pt idx="6799">
                  <c:v>11577.8515625</c:v>
                </c:pt>
                <c:pt idx="6800">
                  <c:v>12395.74609375</c:v>
                </c:pt>
                <c:pt idx="6801">
                  <c:v>11067.328125</c:v>
                </c:pt>
                <c:pt idx="6802">
                  <c:v>10037.9609375</c:v>
                </c:pt>
                <c:pt idx="6803">
                  <c:v>9938.01953125</c:v>
                </c:pt>
                <c:pt idx="6804">
                  <c:v>10850.71484375</c:v>
                </c:pt>
                <c:pt idx="6805">
                  <c:v>12611.6484375</c:v>
                </c:pt>
                <c:pt idx="6806">
                  <c:v>12346.9375</c:v>
                </c:pt>
                <c:pt idx="6807">
                  <c:v>11661.8203125</c:v>
                </c:pt>
                <c:pt idx="6808">
                  <c:v>13004.16015625</c:v>
                </c:pt>
                <c:pt idx="6809">
                  <c:v>12992.0546875</c:v>
                </c:pt>
                <c:pt idx="6810">
                  <c:v>11564.0390625</c:v>
                </c:pt>
                <c:pt idx="6811">
                  <c:v>10550.015625</c:v>
                </c:pt>
                <c:pt idx="6812">
                  <c:v>10688.453125</c:v>
                </c:pt>
                <c:pt idx="6813">
                  <c:v>11463.078125</c:v>
                </c:pt>
                <c:pt idx="6814">
                  <c:v>10555.4609375</c:v>
                </c:pt>
                <c:pt idx="6815">
                  <c:v>9834.21875</c:v>
                </c:pt>
                <c:pt idx="6816">
                  <c:v>11132.625</c:v>
                </c:pt>
                <c:pt idx="6817">
                  <c:v>10466.3828125</c:v>
                </c:pt>
                <c:pt idx="6818">
                  <c:v>10225.3125</c:v>
                </c:pt>
                <c:pt idx="6819">
                  <c:v>5797.3515625</c:v>
                </c:pt>
                <c:pt idx="6820">
                  <c:v>7360.0703125</c:v>
                </c:pt>
                <c:pt idx="6821">
                  <c:v>8461.734375</c:v>
                </c:pt>
                <c:pt idx="6822">
                  <c:v>5503.0546875</c:v>
                </c:pt>
                <c:pt idx="6823">
                  <c:v>7986.3203125</c:v>
                </c:pt>
                <c:pt idx="6824">
                  <c:v>8714.703125</c:v>
                </c:pt>
                <c:pt idx="6825">
                  <c:v>8792.046875</c:v>
                </c:pt>
                <c:pt idx="6826">
                  <c:v>9177.0625</c:v>
                </c:pt>
                <c:pt idx="6827">
                  <c:v>10078.1484375</c:v>
                </c:pt>
                <c:pt idx="6828">
                  <c:v>9836.6875</c:v>
                </c:pt>
                <c:pt idx="6829">
                  <c:v>10079.9921875</c:v>
                </c:pt>
                <c:pt idx="6830">
                  <c:v>7474.6640625</c:v>
                </c:pt>
                <c:pt idx="6831">
                  <c:v>6615.3671875</c:v>
                </c:pt>
                <c:pt idx="6832">
                  <c:v>6432.671875</c:v>
                </c:pt>
                <c:pt idx="6833">
                  <c:v>9089.21875</c:v>
                </c:pt>
                <c:pt idx="6834">
                  <c:v>8791.9453125</c:v>
                </c:pt>
                <c:pt idx="6835">
                  <c:v>9965.75</c:v>
                </c:pt>
                <c:pt idx="6836">
                  <c:v>9831.78125</c:v>
                </c:pt>
                <c:pt idx="6837">
                  <c:v>8437.6015625</c:v>
                </c:pt>
                <c:pt idx="6838">
                  <c:v>9281.5</c:v>
                </c:pt>
                <c:pt idx="6839">
                  <c:v>9736.34375</c:v>
                </c:pt>
                <c:pt idx="6840">
                  <c:v>13176.58984375</c:v>
                </c:pt>
                <c:pt idx="6841">
                  <c:v>11201.6484375</c:v>
                </c:pt>
                <c:pt idx="6842">
                  <c:v>9946.52734375</c:v>
                </c:pt>
                <c:pt idx="6843">
                  <c:v>10068.2734375</c:v>
                </c:pt>
                <c:pt idx="6844">
                  <c:v>12160.625</c:v>
                </c:pt>
                <c:pt idx="6845">
                  <c:v>14923.0234375</c:v>
                </c:pt>
                <c:pt idx="6846">
                  <c:v>15650.55078125</c:v>
                </c:pt>
                <c:pt idx="6847">
                  <c:v>15271.453125</c:v>
                </c:pt>
                <c:pt idx="6848">
                  <c:v>15352.40625</c:v>
                </c:pt>
                <c:pt idx="6849">
                  <c:v>13548.47265625</c:v>
                </c:pt>
                <c:pt idx="6850">
                  <c:v>13834.671875</c:v>
                </c:pt>
                <c:pt idx="6851">
                  <c:v>16354.9375</c:v>
                </c:pt>
                <c:pt idx="6852">
                  <c:v>14800.796875</c:v>
                </c:pt>
                <c:pt idx="6853">
                  <c:v>14574.8671875</c:v>
                </c:pt>
                <c:pt idx="6854">
                  <c:v>16040.046875</c:v>
                </c:pt>
                <c:pt idx="6855">
                  <c:v>7597.9453125</c:v>
                </c:pt>
                <c:pt idx="6856">
                  <c:v>8393.1640625</c:v>
                </c:pt>
                <c:pt idx="6857">
                  <c:v>8276.265625</c:v>
                </c:pt>
                <c:pt idx="6858">
                  <c:v>6485.7109375</c:v>
                </c:pt>
                <c:pt idx="6859">
                  <c:v>2617.8515625</c:v>
                </c:pt>
                <c:pt idx="6860">
                  <c:v>2610.84375</c:v>
                </c:pt>
                <c:pt idx="6861">
                  <c:v>3991.7578125</c:v>
                </c:pt>
                <c:pt idx="6862">
                  <c:v>7116.6953125</c:v>
                </c:pt>
                <c:pt idx="6863">
                  <c:v>2890.9609375</c:v>
                </c:pt>
                <c:pt idx="6864">
                  <c:v>2152.0390625</c:v>
                </c:pt>
                <c:pt idx="6865">
                  <c:v>2257.9296875</c:v>
                </c:pt>
                <c:pt idx="6866">
                  <c:v>5794.3125</c:v>
                </c:pt>
                <c:pt idx="6867">
                  <c:v>3384.2890625</c:v>
                </c:pt>
                <c:pt idx="6868">
                  <c:v>3946.6875</c:v>
                </c:pt>
                <c:pt idx="6869">
                  <c:v>5966.265625</c:v>
                </c:pt>
                <c:pt idx="6870">
                  <c:v>12192.1484375</c:v>
                </c:pt>
                <c:pt idx="6871">
                  <c:v>11550.3203125</c:v>
                </c:pt>
                <c:pt idx="6872">
                  <c:v>11677.609375</c:v>
                </c:pt>
                <c:pt idx="6873">
                  <c:v>10399.453125</c:v>
                </c:pt>
                <c:pt idx="6874">
                  <c:v>10224.9921875</c:v>
                </c:pt>
                <c:pt idx="6875">
                  <c:v>11587.0546875</c:v>
                </c:pt>
                <c:pt idx="6876">
                  <c:v>12105.7890625</c:v>
                </c:pt>
                <c:pt idx="6877">
                  <c:v>9508.640625</c:v>
                </c:pt>
                <c:pt idx="6878">
                  <c:v>10502.0078125</c:v>
                </c:pt>
                <c:pt idx="6879">
                  <c:v>12236.109375</c:v>
                </c:pt>
                <c:pt idx="6880">
                  <c:v>9050.703125</c:v>
                </c:pt>
                <c:pt idx="6881">
                  <c:v>10031.1953125</c:v>
                </c:pt>
                <c:pt idx="6882">
                  <c:v>10840.3359375</c:v>
                </c:pt>
                <c:pt idx="6883">
                  <c:v>11226.2890625</c:v>
                </c:pt>
                <c:pt idx="6884">
                  <c:v>11713.0078125</c:v>
                </c:pt>
                <c:pt idx="6885">
                  <c:v>7198.875</c:v>
                </c:pt>
                <c:pt idx="6886">
                  <c:v>7720.9140625</c:v>
                </c:pt>
                <c:pt idx="6887">
                  <c:v>7795.9140625</c:v>
                </c:pt>
                <c:pt idx="6888">
                  <c:v>4040.9453125</c:v>
                </c:pt>
                <c:pt idx="6889">
                  <c:v>6536.375</c:v>
                </c:pt>
                <c:pt idx="6890">
                  <c:v>7012.2578125</c:v>
                </c:pt>
                <c:pt idx="6891">
                  <c:v>6781.5</c:v>
                </c:pt>
                <c:pt idx="6892">
                  <c:v>6813.6796875</c:v>
                </c:pt>
                <c:pt idx="6893">
                  <c:v>7469.28125</c:v>
                </c:pt>
                <c:pt idx="6894">
                  <c:v>6485.234375</c:v>
                </c:pt>
                <c:pt idx="6895">
                  <c:v>3743.1015625</c:v>
                </c:pt>
                <c:pt idx="6896">
                  <c:v>6600.8671875</c:v>
                </c:pt>
                <c:pt idx="6897">
                  <c:v>5841.9453125</c:v>
                </c:pt>
                <c:pt idx="6898">
                  <c:v>3230.6171875</c:v>
                </c:pt>
                <c:pt idx="6899">
                  <c:v>5710.875</c:v>
                </c:pt>
                <c:pt idx="6900">
                  <c:v>8350.2421875</c:v>
                </c:pt>
                <c:pt idx="6901">
                  <c:v>8620.359375</c:v>
                </c:pt>
                <c:pt idx="6902">
                  <c:v>8894.6953125</c:v>
                </c:pt>
                <c:pt idx="6903">
                  <c:v>11826.8125</c:v>
                </c:pt>
                <c:pt idx="6904">
                  <c:v>11485.3984375</c:v>
                </c:pt>
                <c:pt idx="6905">
                  <c:v>11282.6796875</c:v>
                </c:pt>
                <c:pt idx="6906">
                  <c:v>12516.9765625</c:v>
                </c:pt>
                <c:pt idx="6907">
                  <c:v>12524.796875</c:v>
                </c:pt>
                <c:pt idx="6908">
                  <c:v>11834.21875</c:v>
                </c:pt>
                <c:pt idx="6909">
                  <c:v>12193.28125</c:v>
                </c:pt>
                <c:pt idx="6910">
                  <c:v>11694.6953125</c:v>
                </c:pt>
                <c:pt idx="6911">
                  <c:v>11543.8828125</c:v>
                </c:pt>
                <c:pt idx="6912">
                  <c:v>10964.9765625</c:v>
                </c:pt>
                <c:pt idx="6913">
                  <c:v>12909.75</c:v>
                </c:pt>
                <c:pt idx="6914">
                  <c:v>12069.4453125</c:v>
                </c:pt>
                <c:pt idx="6915">
                  <c:v>11780.30078125</c:v>
                </c:pt>
                <c:pt idx="6916">
                  <c:v>10324.45703125</c:v>
                </c:pt>
                <c:pt idx="6917">
                  <c:v>10610.53515625</c:v>
                </c:pt>
                <c:pt idx="6918">
                  <c:v>12943.40625</c:v>
                </c:pt>
                <c:pt idx="6919">
                  <c:v>13610.12890625</c:v>
                </c:pt>
                <c:pt idx="6920">
                  <c:v>12830.09375</c:v>
                </c:pt>
                <c:pt idx="6921">
                  <c:v>14036.62109375</c:v>
                </c:pt>
                <c:pt idx="6922">
                  <c:v>13739.125</c:v>
                </c:pt>
                <c:pt idx="6923">
                  <c:v>13850.5078125</c:v>
                </c:pt>
                <c:pt idx="6924">
                  <c:v>11710.46875</c:v>
                </c:pt>
                <c:pt idx="6925">
                  <c:v>11532.5625</c:v>
                </c:pt>
                <c:pt idx="6926">
                  <c:v>12473.96875</c:v>
                </c:pt>
                <c:pt idx="6927">
                  <c:v>13621.3125</c:v>
                </c:pt>
                <c:pt idx="6928">
                  <c:v>13969.6328125</c:v>
                </c:pt>
                <c:pt idx="6929">
                  <c:v>13744.4296875</c:v>
                </c:pt>
                <c:pt idx="6930">
                  <c:v>10430.6875</c:v>
                </c:pt>
                <c:pt idx="6931">
                  <c:v>10519.21875</c:v>
                </c:pt>
                <c:pt idx="6932">
                  <c:v>9991.7890625</c:v>
                </c:pt>
                <c:pt idx="6933">
                  <c:v>9202.59375</c:v>
                </c:pt>
                <c:pt idx="6934">
                  <c:v>9883.2578125</c:v>
                </c:pt>
                <c:pt idx="6935">
                  <c:v>8841.375</c:v>
                </c:pt>
                <c:pt idx="6936">
                  <c:v>7740.109375</c:v>
                </c:pt>
                <c:pt idx="6937">
                  <c:v>8269.65625</c:v>
                </c:pt>
                <c:pt idx="6938">
                  <c:v>9014.6484375</c:v>
                </c:pt>
                <c:pt idx="6939">
                  <c:v>10484</c:v>
                </c:pt>
                <c:pt idx="6940">
                  <c:v>9865.5625</c:v>
                </c:pt>
                <c:pt idx="6941">
                  <c:v>10363.3984375</c:v>
                </c:pt>
                <c:pt idx="6942">
                  <c:v>8948.65625</c:v>
                </c:pt>
                <c:pt idx="6943">
                  <c:v>8950.59375</c:v>
                </c:pt>
                <c:pt idx="6944">
                  <c:v>9036.5625</c:v>
                </c:pt>
                <c:pt idx="6945">
                  <c:v>8540.390625</c:v>
                </c:pt>
                <c:pt idx="6946">
                  <c:v>8473.34375</c:v>
                </c:pt>
                <c:pt idx="6947">
                  <c:v>8333.203125</c:v>
                </c:pt>
                <c:pt idx="6948">
                  <c:v>6325.75</c:v>
                </c:pt>
                <c:pt idx="6949">
                  <c:v>6962.8671875</c:v>
                </c:pt>
                <c:pt idx="6950">
                  <c:v>7560.2109375</c:v>
                </c:pt>
                <c:pt idx="6951">
                  <c:v>7557.328125</c:v>
                </c:pt>
                <c:pt idx="6952">
                  <c:v>8721.8515625</c:v>
                </c:pt>
                <c:pt idx="6953">
                  <c:v>7111.46875</c:v>
                </c:pt>
                <c:pt idx="6954">
                  <c:v>5998.7890625</c:v>
                </c:pt>
                <c:pt idx="6955">
                  <c:v>3817.8671875</c:v>
                </c:pt>
                <c:pt idx="6956">
                  <c:v>5459.0859375</c:v>
                </c:pt>
                <c:pt idx="6957">
                  <c:v>6449.6015625</c:v>
                </c:pt>
                <c:pt idx="6958">
                  <c:v>8058.3828125</c:v>
                </c:pt>
                <c:pt idx="6959">
                  <c:v>8328.4140625</c:v>
                </c:pt>
                <c:pt idx="6960">
                  <c:v>13423.828125</c:v>
                </c:pt>
                <c:pt idx="6961">
                  <c:v>13261.81640625</c:v>
                </c:pt>
                <c:pt idx="6962">
                  <c:v>11864.359375</c:v>
                </c:pt>
                <c:pt idx="6963">
                  <c:v>11118.1953125</c:v>
                </c:pt>
                <c:pt idx="6964">
                  <c:v>11994.4296875</c:v>
                </c:pt>
                <c:pt idx="6965">
                  <c:v>13291.8984375</c:v>
                </c:pt>
                <c:pt idx="6966">
                  <c:v>12525.375</c:v>
                </c:pt>
                <c:pt idx="6967">
                  <c:v>10183.1875</c:v>
                </c:pt>
                <c:pt idx="6968">
                  <c:v>9953.453125</c:v>
                </c:pt>
                <c:pt idx="6969">
                  <c:v>10506.40625</c:v>
                </c:pt>
                <c:pt idx="6970">
                  <c:v>13793.19140625</c:v>
                </c:pt>
                <c:pt idx="6971">
                  <c:v>13960.9921875</c:v>
                </c:pt>
                <c:pt idx="6972">
                  <c:v>13853.703125</c:v>
                </c:pt>
                <c:pt idx="6973">
                  <c:v>12194.09375</c:v>
                </c:pt>
                <c:pt idx="6974">
                  <c:v>12816.3046875</c:v>
                </c:pt>
                <c:pt idx="6975">
                  <c:v>11013.9921875</c:v>
                </c:pt>
                <c:pt idx="6976">
                  <c:v>10391.1875</c:v>
                </c:pt>
                <c:pt idx="6977">
                  <c:v>9097.56640625</c:v>
                </c:pt>
                <c:pt idx="6978">
                  <c:v>9806.1875</c:v>
                </c:pt>
                <c:pt idx="6979">
                  <c:v>11684.109375</c:v>
                </c:pt>
                <c:pt idx="6980">
                  <c:v>10408.38671875</c:v>
                </c:pt>
                <c:pt idx="6981">
                  <c:v>11198.59765625</c:v>
                </c:pt>
                <c:pt idx="6982">
                  <c:v>9860.2734375</c:v>
                </c:pt>
                <c:pt idx="6983">
                  <c:v>9438.953125</c:v>
                </c:pt>
                <c:pt idx="6984">
                  <c:v>9516.765625</c:v>
                </c:pt>
                <c:pt idx="6985">
                  <c:v>10803.21875</c:v>
                </c:pt>
                <c:pt idx="6986">
                  <c:v>11888.0234375</c:v>
                </c:pt>
                <c:pt idx="6987">
                  <c:v>11780.625</c:v>
                </c:pt>
                <c:pt idx="6988">
                  <c:v>11568.3359375</c:v>
                </c:pt>
                <c:pt idx="6989">
                  <c:v>12014.6640625</c:v>
                </c:pt>
                <c:pt idx="6990">
                  <c:v>11588.16796875</c:v>
                </c:pt>
                <c:pt idx="6991">
                  <c:v>11237.6328125</c:v>
                </c:pt>
                <c:pt idx="6992">
                  <c:v>11991.7421875</c:v>
                </c:pt>
                <c:pt idx="6993">
                  <c:v>12769.1015625</c:v>
                </c:pt>
                <c:pt idx="6994">
                  <c:v>8933.8046875</c:v>
                </c:pt>
                <c:pt idx="6995">
                  <c:v>8386.9765625</c:v>
                </c:pt>
                <c:pt idx="6996">
                  <c:v>8603.9765625</c:v>
                </c:pt>
                <c:pt idx="6997">
                  <c:v>11607.65234375</c:v>
                </c:pt>
                <c:pt idx="6998">
                  <c:v>13326.59375</c:v>
                </c:pt>
                <c:pt idx="6999">
                  <c:v>13254.9609375</c:v>
                </c:pt>
                <c:pt idx="7000">
                  <c:v>12773.234375</c:v>
                </c:pt>
                <c:pt idx="7001">
                  <c:v>12104.46484375</c:v>
                </c:pt>
                <c:pt idx="7002">
                  <c:v>13154.30859375</c:v>
                </c:pt>
                <c:pt idx="7003">
                  <c:v>12327.2109375</c:v>
                </c:pt>
                <c:pt idx="7004">
                  <c:v>13123.3046875</c:v>
                </c:pt>
                <c:pt idx="7005">
                  <c:v>6517.6015625</c:v>
                </c:pt>
                <c:pt idx="7006">
                  <c:v>6154.9453125</c:v>
                </c:pt>
                <c:pt idx="7007">
                  <c:v>5448.25</c:v>
                </c:pt>
                <c:pt idx="7008">
                  <c:v>6308.4140625</c:v>
                </c:pt>
                <c:pt idx="7009">
                  <c:v>6467.4375</c:v>
                </c:pt>
                <c:pt idx="7010">
                  <c:v>3591.96875</c:v>
                </c:pt>
                <c:pt idx="7011">
                  <c:v>4987.6015625</c:v>
                </c:pt>
                <c:pt idx="7012">
                  <c:v>6486.640625</c:v>
                </c:pt>
                <c:pt idx="7013">
                  <c:v>4485.7265625</c:v>
                </c:pt>
                <c:pt idx="7014">
                  <c:v>4638.875</c:v>
                </c:pt>
                <c:pt idx="7015">
                  <c:v>5354.390625</c:v>
                </c:pt>
                <c:pt idx="7016">
                  <c:v>6313.1484375</c:v>
                </c:pt>
                <c:pt idx="7017">
                  <c:v>4445.5625</c:v>
                </c:pt>
                <c:pt idx="7018">
                  <c:v>5886.765625</c:v>
                </c:pt>
                <c:pt idx="7019">
                  <c:v>5829.2421875</c:v>
                </c:pt>
                <c:pt idx="7020">
                  <c:v>11920.3359375</c:v>
                </c:pt>
                <c:pt idx="7021">
                  <c:v>10499.515625</c:v>
                </c:pt>
                <c:pt idx="7022">
                  <c:v>9846.8203125</c:v>
                </c:pt>
                <c:pt idx="7023">
                  <c:v>10749.5703125</c:v>
                </c:pt>
                <c:pt idx="7024">
                  <c:v>9866.2578125</c:v>
                </c:pt>
                <c:pt idx="7025">
                  <c:v>10493.5625</c:v>
                </c:pt>
                <c:pt idx="7026">
                  <c:v>11014.7109375</c:v>
                </c:pt>
                <c:pt idx="7027">
                  <c:v>10726.609375</c:v>
                </c:pt>
                <c:pt idx="7028">
                  <c:v>11827.1796875</c:v>
                </c:pt>
                <c:pt idx="7029">
                  <c:v>10431.1328125</c:v>
                </c:pt>
                <c:pt idx="7030">
                  <c:v>10445.78125</c:v>
                </c:pt>
                <c:pt idx="7031">
                  <c:v>10758.46875</c:v>
                </c:pt>
                <c:pt idx="7032">
                  <c:v>10900.453125</c:v>
                </c:pt>
                <c:pt idx="7033">
                  <c:v>10985.9453125</c:v>
                </c:pt>
                <c:pt idx="7034">
                  <c:v>11735.09375</c:v>
                </c:pt>
                <c:pt idx="7035">
                  <c:v>11943.609375</c:v>
                </c:pt>
                <c:pt idx="7036">
                  <c:v>10123.2734375</c:v>
                </c:pt>
                <c:pt idx="7037">
                  <c:v>9093.60546875</c:v>
                </c:pt>
                <c:pt idx="7038">
                  <c:v>9909.15625</c:v>
                </c:pt>
                <c:pt idx="7039">
                  <c:v>10749.91015625</c:v>
                </c:pt>
                <c:pt idx="7040">
                  <c:v>11596.48046875</c:v>
                </c:pt>
                <c:pt idx="7041">
                  <c:v>12091.328125</c:v>
                </c:pt>
                <c:pt idx="7042">
                  <c:v>10241.1796875</c:v>
                </c:pt>
                <c:pt idx="7043">
                  <c:v>8830.25</c:v>
                </c:pt>
                <c:pt idx="7044">
                  <c:v>8892.2109375</c:v>
                </c:pt>
                <c:pt idx="7045">
                  <c:v>11912.3984375</c:v>
                </c:pt>
                <c:pt idx="7046">
                  <c:v>11567.625</c:v>
                </c:pt>
                <c:pt idx="7047">
                  <c:v>11334.359375</c:v>
                </c:pt>
                <c:pt idx="7048">
                  <c:v>11836.75</c:v>
                </c:pt>
                <c:pt idx="7049">
                  <c:v>11962.3203125</c:v>
                </c:pt>
                <c:pt idx="7050">
                  <c:v>10152.859375</c:v>
                </c:pt>
                <c:pt idx="7051">
                  <c:v>9866.2578125</c:v>
                </c:pt>
                <c:pt idx="7052">
                  <c:v>10722.71875</c:v>
                </c:pt>
                <c:pt idx="7053">
                  <c:v>7898.6484375</c:v>
                </c:pt>
                <c:pt idx="7054">
                  <c:v>7310.2734375</c:v>
                </c:pt>
                <c:pt idx="7055">
                  <c:v>7305.671875</c:v>
                </c:pt>
                <c:pt idx="7056">
                  <c:v>9398.9375</c:v>
                </c:pt>
                <c:pt idx="7057">
                  <c:v>10386.34375</c:v>
                </c:pt>
                <c:pt idx="7058">
                  <c:v>10090.984375</c:v>
                </c:pt>
                <c:pt idx="7059">
                  <c:v>10274.5234375</c:v>
                </c:pt>
                <c:pt idx="7060">
                  <c:v>10159.3671875</c:v>
                </c:pt>
                <c:pt idx="7061">
                  <c:v>9245.4375</c:v>
                </c:pt>
                <c:pt idx="7062">
                  <c:v>9616.3203125</c:v>
                </c:pt>
                <c:pt idx="7063">
                  <c:v>10564.2734375</c:v>
                </c:pt>
                <c:pt idx="7064">
                  <c:v>9968.71875</c:v>
                </c:pt>
                <c:pt idx="7065">
                  <c:v>9414.7578125</c:v>
                </c:pt>
                <c:pt idx="7066">
                  <c:v>8771.703125</c:v>
                </c:pt>
                <c:pt idx="7067">
                  <c:v>9014.5546875</c:v>
                </c:pt>
                <c:pt idx="7068">
                  <c:v>8520.921875</c:v>
                </c:pt>
                <c:pt idx="7069">
                  <c:v>7756.0859375</c:v>
                </c:pt>
                <c:pt idx="7070">
                  <c:v>7781.703125</c:v>
                </c:pt>
                <c:pt idx="7071">
                  <c:v>9301.09375</c:v>
                </c:pt>
                <c:pt idx="7072">
                  <c:v>8438.65625</c:v>
                </c:pt>
                <c:pt idx="7073">
                  <c:v>9372.9921875</c:v>
                </c:pt>
                <c:pt idx="7074">
                  <c:v>8567.1015625</c:v>
                </c:pt>
                <c:pt idx="7075">
                  <c:v>8465.8984375</c:v>
                </c:pt>
                <c:pt idx="7076">
                  <c:v>8502.796875</c:v>
                </c:pt>
                <c:pt idx="7077">
                  <c:v>8383.84375</c:v>
                </c:pt>
                <c:pt idx="7078">
                  <c:v>8444.671875</c:v>
                </c:pt>
                <c:pt idx="7079">
                  <c:v>8550.40625</c:v>
                </c:pt>
                <c:pt idx="7080">
                  <c:v>8794.09375</c:v>
                </c:pt>
                <c:pt idx="7081">
                  <c:v>7807.640625</c:v>
                </c:pt>
                <c:pt idx="7082">
                  <c:v>8037.96875</c:v>
                </c:pt>
                <c:pt idx="7083">
                  <c:v>9238.328125</c:v>
                </c:pt>
                <c:pt idx="7084">
                  <c:v>7992.859375</c:v>
                </c:pt>
                <c:pt idx="7085">
                  <c:v>7799.6484375</c:v>
                </c:pt>
                <c:pt idx="7086">
                  <c:v>9207.671875</c:v>
                </c:pt>
                <c:pt idx="7087">
                  <c:v>9492.0625</c:v>
                </c:pt>
                <c:pt idx="7088">
                  <c:v>9087.3125</c:v>
                </c:pt>
                <c:pt idx="7089">
                  <c:v>8807.4140625</c:v>
                </c:pt>
                <c:pt idx="7090">
                  <c:v>8608.7734375</c:v>
                </c:pt>
                <c:pt idx="7091">
                  <c:v>6615.2109375</c:v>
                </c:pt>
                <c:pt idx="7092">
                  <c:v>8169.203125</c:v>
                </c:pt>
                <c:pt idx="7093">
                  <c:v>9208.1640625</c:v>
                </c:pt>
                <c:pt idx="7094">
                  <c:v>9103.84375</c:v>
                </c:pt>
                <c:pt idx="7095">
                  <c:v>14562.15625</c:v>
                </c:pt>
                <c:pt idx="7096">
                  <c:v>12426.71875</c:v>
                </c:pt>
                <c:pt idx="7097">
                  <c:v>11010.63671875</c:v>
                </c:pt>
                <c:pt idx="7098">
                  <c:v>11107.64453125</c:v>
                </c:pt>
                <c:pt idx="7099">
                  <c:v>14451.12109375</c:v>
                </c:pt>
                <c:pt idx="7100">
                  <c:v>14010.078125</c:v>
                </c:pt>
                <c:pt idx="7101">
                  <c:v>14119.9921875</c:v>
                </c:pt>
                <c:pt idx="7102">
                  <c:v>13718.22265625</c:v>
                </c:pt>
                <c:pt idx="7103">
                  <c:v>14221.421875</c:v>
                </c:pt>
                <c:pt idx="7104">
                  <c:v>13256.046875</c:v>
                </c:pt>
                <c:pt idx="7105">
                  <c:v>13308.1328125</c:v>
                </c:pt>
                <c:pt idx="7106">
                  <c:v>14088.875</c:v>
                </c:pt>
                <c:pt idx="7107">
                  <c:v>14885.87890625</c:v>
                </c:pt>
                <c:pt idx="7108">
                  <c:v>13996.21484375</c:v>
                </c:pt>
                <c:pt idx="7109">
                  <c:v>14542.71484375</c:v>
                </c:pt>
                <c:pt idx="7110">
                  <c:v>5199.25</c:v>
                </c:pt>
                <c:pt idx="7111">
                  <c:v>5961.59375</c:v>
                </c:pt>
                <c:pt idx="7112">
                  <c:v>4738.7734375</c:v>
                </c:pt>
                <c:pt idx="7113">
                  <c:v>5655.4609375</c:v>
                </c:pt>
                <c:pt idx="7114">
                  <c:v>5988.1328125</c:v>
                </c:pt>
                <c:pt idx="7115">
                  <c:v>4194.78125</c:v>
                </c:pt>
                <c:pt idx="7116">
                  <c:v>4771.671875</c:v>
                </c:pt>
                <c:pt idx="7117">
                  <c:v>5670.21875</c:v>
                </c:pt>
                <c:pt idx="7118">
                  <c:v>2636.109375</c:v>
                </c:pt>
                <c:pt idx="7119">
                  <c:v>2322.0703125</c:v>
                </c:pt>
                <c:pt idx="7120">
                  <c:v>1854.734375</c:v>
                </c:pt>
                <c:pt idx="7121">
                  <c:v>3255.9140625</c:v>
                </c:pt>
                <c:pt idx="7122">
                  <c:v>2608.265625</c:v>
                </c:pt>
                <c:pt idx="7123">
                  <c:v>2188.921875</c:v>
                </c:pt>
                <c:pt idx="7124">
                  <c:v>2982.5390625</c:v>
                </c:pt>
                <c:pt idx="7125">
                  <c:v>9409.15625</c:v>
                </c:pt>
                <c:pt idx="7126">
                  <c:v>8253.74609375</c:v>
                </c:pt>
                <c:pt idx="7127">
                  <c:v>8114.078125</c:v>
                </c:pt>
                <c:pt idx="7128">
                  <c:v>10366</c:v>
                </c:pt>
                <c:pt idx="7129">
                  <c:v>9263.8828125</c:v>
                </c:pt>
                <c:pt idx="7130">
                  <c:v>9348.15625</c:v>
                </c:pt>
                <c:pt idx="7131">
                  <c:v>9840.75</c:v>
                </c:pt>
                <c:pt idx="7132">
                  <c:v>9575.78125</c:v>
                </c:pt>
                <c:pt idx="7133">
                  <c:v>9538.125</c:v>
                </c:pt>
                <c:pt idx="7134">
                  <c:v>9977.0546875</c:v>
                </c:pt>
                <c:pt idx="7135">
                  <c:v>10263.359375</c:v>
                </c:pt>
                <c:pt idx="7136">
                  <c:v>9659.140625</c:v>
                </c:pt>
                <c:pt idx="7137">
                  <c:v>9253.3203125</c:v>
                </c:pt>
                <c:pt idx="7138">
                  <c:v>9014.0390625</c:v>
                </c:pt>
                <c:pt idx="7139">
                  <c:v>9841.1171875</c:v>
                </c:pt>
                <c:pt idx="7140">
                  <c:v>9426.2890625</c:v>
                </c:pt>
                <c:pt idx="7141">
                  <c:v>8867.5</c:v>
                </c:pt>
                <c:pt idx="7142">
                  <c:v>8402.71875</c:v>
                </c:pt>
                <c:pt idx="7143">
                  <c:v>7959.765625</c:v>
                </c:pt>
                <c:pt idx="7144">
                  <c:v>7808.9375</c:v>
                </c:pt>
                <c:pt idx="7145">
                  <c:v>9751.6484375</c:v>
                </c:pt>
                <c:pt idx="7146">
                  <c:v>9768.265625</c:v>
                </c:pt>
                <c:pt idx="7147">
                  <c:v>9016.1953125</c:v>
                </c:pt>
                <c:pt idx="7148">
                  <c:v>9239.1015625</c:v>
                </c:pt>
                <c:pt idx="7149">
                  <c:v>8565.28125</c:v>
                </c:pt>
                <c:pt idx="7150">
                  <c:v>9037.8125</c:v>
                </c:pt>
                <c:pt idx="7151">
                  <c:v>9860.1015625</c:v>
                </c:pt>
                <c:pt idx="7152">
                  <c:v>8931.046875</c:v>
                </c:pt>
                <c:pt idx="7153">
                  <c:v>8745.6875</c:v>
                </c:pt>
                <c:pt idx="7154">
                  <c:v>8136.5625</c:v>
                </c:pt>
                <c:pt idx="7155">
                  <c:v>10154.6640625</c:v>
                </c:pt>
                <c:pt idx="7156">
                  <c:v>10579.84375</c:v>
                </c:pt>
                <c:pt idx="7157">
                  <c:v>10512.609375</c:v>
                </c:pt>
                <c:pt idx="7158">
                  <c:v>9677.6875</c:v>
                </c:pt>
                <c:pt idx="7159">
                  <c:v>8717.3671875</c:v>
                </c:pt>
                <c:pt idx="7160">
                  <c:v>10299.7734375</c:v>
                </c:pt>
                <c:pt idx="7161">
                  <c:v>12090.6328125</c:v>
                </c:pt>
                <c:pt idx="7162">
                  <c:v>12025.4296875</c:v>
                </c:pt>
                <c:pt idx="7163">
                  <c:v>11648.03125</c:v>
                </c:pt>
                <c:pt idx="7164">
                  <c:v>9929.640625</c:v>
                </c:pt>
                <c:pt idx="7165">
                  <c:v>8965.609375</c:v>
                </c:pt>
                <c:pt idx="7166">
                  <c:v>11694.28125</c:v>
                </c:pt>
                <c:pt idx="7167">
                  <c:v>10320.171875</c:v>
                </c:pt>
                <c:pt idx="7168">
                  <c:v>10004.8671875</c:v>
                </c:pt>
                <c:pt idx="7169">
                  <c:v>11261.7109375</c:v>
                </c:pt>
                <c:pt idx="7170">
                  <c:v>11220.5703125</c:v>
                </c:pt>
                <c:pt idx="7171">
                  <c:v>9239.05078125</c:v>
                </c:pt>
                <c:pt idx="7172">
                  <c:v>8035.7265625</c:v>
                </c:pt>
                <c:pt idx="7173">
                  <c:v>8412.03515625</c:v>
                </c:pt>
                <c:pt idx="7174">
                  <c:v>10761.94140625</c:v>
                </c:pt>
                <c:pt idx="7175">
                  <c:v>13338.8828125</c:v>
                </c:pt>
                <c:pt idx="7176">
                  <c:v>13438.890625</c:v>
                </c:pt>
                <c:pt idx="7177">
                  <c:v>13200.92578125</c:v>
                </c:pt>
                <c:pt idx="7178">
                  <c:v>14665.94921875</c:v>
                </c:pt>
                <c:pt idx="7179">
                  <c:v>14450.1640625</c:v>
                </c:pt>
                <c:pt idx="7180">
                  <c:v>12559.5546875</c:v>
                </c:pt>
                <c:pt idx="7181">
                  <c:v>12433.8515625</c:v>
                </c:pt>
                <c:pt idx="7182">
                  <c:v>14487.34375</c:v>
                </c:pt>
                <c:pt idx="7183">
                  <c:v>14246.890625</c:v>
                </c:pt>
                <c:pt idx="7184">
                  <c:v>15198.8203125</c:v>
                </c:pt>
                <c:pt idx="7185">
                  <c:v>7724.15625</c:v>
                </c:pt>
                <c:pt idx="7186">
                  <c:v>9688.9453125</c:v>
                </c:pt>
                <c:pt idx="7187">
                  <c:v>11199.9765625</c:v>
                </c:pt>
                <c:pt idx="7188">
                  <c:v>11184.734375</c:v>
                </c:pt>
                <c:pt idx="7189">
                  <c:v>10214.4296875</c:v>
                </c:pt>
                <c:pt idx="7190">
                  <c:v>11108.5234375</c:v>
                </c:pt>
                <c:pt idx="7191">
                  <c:v>10169.65625</c:v>
                </c:pt>
                <c:pt idx="7192">
                  <c:v>9737.6875</c:v>
                </c:pt>
                <c:pt idx="7193">
                  <c:v>9809.5859375</c:v>
                </c:pt>
                <c:pt idx="7194">
                  <c:v>9531.5703125</c:v>
                </c:pt>
                <c:pt idx="7195">
                  <c:v>11425.296875</c:v>
                </c:pt>
                <c:pt idx="7196">
                  <c:v>10835.3984375</c:v>
                </c:pt>
                <c:pt idx="7197">
                  <c:v>8802.0859375</c:v>
                </c:pt>
                <c:pt idx="7198">
                  <c:v>11203.0234375</c:v>
                </c:pt>
                <c:pt idx="7199">
                  <c:v>11388.33203125</c:v>
                </c:pt>
                <c:pt idx="7200">
                  <c:v>9345.8046875</c:v>
                </c:pt>
                <c:pt idx="7201">
                  <c:v>9494.21875</c:v>
                </c:pt>
                <c:pt idx="7202">
                  <c:v>9709.1328125</c:v>
                </c:pt>
                <c:pt idx="7203">
                  <c:v>8368.6796875</c:v>
                </c:pt>
                <c:pt idx="7204">
                  <c:v>8295.484375</c:v>
                </c:pt>
                <c:pt idx="7205">
                  <c:v>9249.8828125</c:v>
                </c:pt>
                <c:pt idx="7206">
                  <c:v>9646.3125</c:v>
                </c:pt>
                <c:pt idx="7207">
                  <c:v>9321.15625</c:v>
                </c:pt>
                <c:pt idx="7208">
                  <c:v>7791.7734375</c:v>
                </c:pt>
                <c:pt idx="7209">
                  <c:v>8812.5859375</c:v>
                </c:pt>
                <c:pt idx="7210">
                  <c:v>9498.953125</c:v>
                </c:pt>
                <c:pt idx="7211">
                  <c:v>9900.1796875</c:v>
                </c:pt>
                <c:pt idx="7212">
                  <c:v>7326.21875</c:v>
                </c:pt>
                <c:pt idx="7213">
                  <c:v>6770.7890625</c:v>
                </c:pt>
                <c:pt idx="7214">
                  <c:v>7537.8671875</c:v>
                </c:pt>
                <c:pt idx="7215">
                  <c:v>6424.25</c:v>
                </c:pt>
                <c:pt idx="7216">
                  <c:v>5045.296875</c:v>
                </c:pt>
                <c:pt idx="7217">
                  <c:v>6911.078125</c:v>
                </c:pt>
                <c:pt idx="7218">
                  <c:v>6506.1484375</c:v>
                </c:pt>
                <c:pt idx="7219">
                  <c:v>7043.9921875</c:v>
                </c:pt>
                <c:pt idx="7220">
                  <c:v>7164.0234375</c:v>
                </c:pt>
                <c:pt idx="7221">
                  <c:v>5810.21875</c:v>
                </c:pt>
                <c:pt idx="7222">
                  <c:v>4733.9765625</c:v>
                </c:pt>
                <c:pt idx="7223">
                  <c:v>6268.1640625</c:v>
                </c:pt>
                <c:pt idx="7224">
                  <c:v>5776.265625</c:v>
                </c:pt>
                <c:pt idx="7225">
                  <c:v>5568.359375</c:v>
                </c:pt>
                <c:pt idx="7226">
                  <c:v>6110.9609375</c:v>
                </c:pt>
                <c:pt idx="7227">
                  <c:v>5140.5859375</c:v>
                </c:pt>
                <c:pt idx="7228">
                  <c:v>6383.9453125</c:v>
                </c:pt>
                <c:pt idx="7229">
                  <c:v>6809.84375</c:v>
                </c:pt>
                <c:pt idx="7230">
                  <c:v>5635.828125</c:v>
                </c:pt>
                <c:pt idx="7231">
                  <c:v>6760.14453125</c:v>
                </c:pt>
                <c:pt idx="7232">
                  <c:v>6276.390625</c:v>
                </c:pt>
                <c:pt idx="7233">
                  <c:v>6076.3046875</c:v>
                </c:pt>
                <c:pt idx="7234">
                  <c:v>7172.84375</c:v>
                </c:pt>
                <c:pt idx="7235">
                  <c:v>6967.65625</c:v>
                </c:pt>
                <c:pt idx="7236">
                  <c:v>6922.6171875</c:v>
                </c:pt>
                <c:pt idx="7237">
                  <c:v>4956.09375</c:v>
                </c:pt>
                <c:pt idx="7238">
                  <c:v>5613.5625</c:v>
                </c:pt>
                <c:pt idx="7239">
                  <c:v>5691.0234375</c:v>
                </c:pt>
                <c:pt idx="7240">
                  <c:v>5755.703125</c:v>
                </c:pt>
                <c:pt idx="7241">
                  <c:v>3426.546875</c:v>
                </c:pt>
                <c:pt idx="7242">
                  <c:v>3194.5</c:v>
                </c:pt>
                <c:pt idx="7243">
                  <c:v>3726.6328125</c:v>
                </c:pt>
                <c:pt idx="7244">
                  <c:v>6209.6640625</c:v>
                </c:pt>
                <c:pt idx="7245">
                  <c:v>10422.7421875</c:v>
                </c:pt>
                <c:pt idx="7246">
                  <c:v>9061.3515625</c:v>
                </c:pt>
                <c:pt idx="7247">
                  <c:v>8019.36328125</c:v>
                </c:pt>
                <c:pt idx="7248">
                  <c:v>8556.80859375</c:v>
                </c:pt>
                <c:pt idx="7249">
                  <c:v>11325.890625</c:v>
                </c:pt>
                <c:pt idx="7250">
                  <c:v>12084.703125</c:v>
                </c:pt>
                <c:pt idx="7251">
                  <c:v>10373.1171875</c:v>
                </c:pt>
                <c:pt idx="7252">
                  <c:v>10147.5625</c:v>
                </c:pt>
                <c:pt idx="7253">
                  <c:v>11152.078125</c:v>
                </c:pt>
                <c:pt idx="7254">
                  <c:v>10937.0234375</c:v>
                </c:pt>
                <c:pt idx="7255">
                  <c:v>11724.2890625</c:v>
                </c:pt>
                <c:pt idx="7256">
                  <c:v>11077.9375</c:v>
                </c:pt>
                <c:pt idx="7257">
                  <c:v>12018.6484375</c:v>
                </c:pt>
                <c:pt idx="7258">
                  <c:v>11981.046875</c:v>
                </c:pt>
                <c:pt idx="7259">
                  <c:v>11200.7734375</c:v>
                </c:pt>
                <c:pt idx="7260">
                  <c:v>7055.21875</c:v>
                </c:pt>
                <c:pt idx="7261">
                  <c:v>8366.578125</c:v>
                </c:pt>
                <c:pt idx="7262">
                  <c:v>9387.546875</c:v>
                </c:pt>
                <c:pt idx="7263">
                  <c:v>7326.125</c:v>
                </c:pt>
                <c:pt idx="7264">
                  <c:v>9180.078125</c:v>
                </c:pt>
                <c:pt idx="7265">
                  <c:v>9812.8203125</c:v>
                </c:pt>
                <c:pt idx="7266">
                  <c:v>9698.78125</c:v>
                </c:pt>
                <c:pt idx="7267">
                  <c:v>9342.515625</c:v>
                </c:pt>
                <c:pt idx="7268">
                  <c:v>10085.9609375</c:v>
                </c:pt>
                <c:pt idx="7269">
                  <c:v>10963.3203125</c:v>
                </c:pt>
                <c:pt idx="7270">
                  <c:v>10676.75</c:v>
                </c:pt>
                <c:pt idx="7271">
                  <c:v>10526.28125</c:v>
                </c:pt>
                <c:pt idx="7272">
                  <c:v>9833.1640625</c:v>
                </c:pt>
                <c:pt idx="7273">
                  <c:v>9420.7890625</c:v>
                </c:pt>
                <c:pt idx="7274">
                  <c:v>10418.0859375</c:v>
                </c:pt>
                <c:pt idx="7275">
                  <c:v>10757.30859375</c:v>
                </c:pt>
                <c:pt idx="7276">
                  <c:v>10662.52734375</c:v>
                </c:pt>
                <c:pt idx="7277">
                  <c:v>10826.53125</c:v>
                </c:pt>
                <c:pt idx="7278">
                  <c:v>11289.875</c:v>
                </c:pt>
                <c:pt idx="7279">
                  <c:v>9840.1875</c:v>
                </c:pt>
                <c:pt idx="7280">
                  <c:v>9489.92578125</c:v>
                </c:pt>
                <c:pt idx="7281">
                  <c:v>9667.28125</c:v>
                </c:pt>
                <c:pt idx="7282">
                  <c:v>11292.0234375</c:v>
                </c:pt>
                <c:pt idx="7283">
                  <c:v>10499.1953125</c:v>
                </c:pt>
                <c:pt idx="7284">
                  <c:v>10830.16796875</c:v>
                </c:pt>
                <c:pt idx="7285">
                  <c:v>10998.484375</c:v>
                </c:pt>
                <c:pt idx="7286">
                  <c:v>10823.23828125</c:v>
                </c:pt>
                <c:pt idx="7287">
                  <c:v>10542.4296875</c:v>
                </c:pt>
                <c:pt idx="7288">
                  <c:v>9107.34375</c:v>
                </c:pt>
                <c:pt idx="7289">
                  <c:v>9409.0078125</c:v>
                </c:pt>
                <c:pt idx="7290">
                  <c:v>7665.828125</c:v>
                </c:pt>
                <c:pt idx="7291">
                  <c:v>6936.796875</c:v>
                </c:pt>
                <c:pt idx="7292">
                  <c:v>8302.71484375</c:v>
                </c:pt>
                <c:pt idx="7293">
                  <c:v>7753.859375</c:v>
                </c:pt>
                <c:pt idx="7294">
                  <c:v>6488.78125</c:v>
                </c:pt>
                <c:pt idx="7295">
                  <c:v>6041.6640625</c:v>
                </c:pt>
                <c:pt idx="7296">
                  <c:v>7426.0625</c:v>
                </c:pt>
                <c:pt idx="7297">
                  <c:v>8267.5546875</c:v>
                </c:pt>
                <c:pt idx="7298">
                  <c:v>7432.6796875</c:v>
                </c:pt>
                <c:pt idx="7299">
                  <c:v>7522.9921875</c:v>
                </c:pt>
                <c:pt idx="7300">
                  <c:v>8275.0859375</c:v>
                </c:pt>
                <c:pt idx="7301">
                  <c:v>4987.796875</c:v>
                </c:pt>
                <c:pt idx="7302">
                  <c:v>6224.0390625</c:v>
                </c:pt>
                <c:pt idx="7303">
                  <c:v>7850.3203125</c:v>
                </c:pt>
                <c:pt idx="7304">
                  <c:v>8586.2109375</c:v>
                </c:pt>
                <c:pt idx="7305">
                  <c:v>8657.796875</c:v>
                </c:pt>
                <c:pt idx="7306">
                  <c:v>8316.625</c:v>
                </c:pt>
                <c:pt idx="7307">
                  <c:v>5915.921875</c:v>
                </c:pt>
                <c:pt idx="7308">
                  <c:v>5523.25</c:v>
                </c:pt>
                <c:pt idx="7309">
                  <c:v>6761.8515625</c:v>
                </c:pt>
                <c:pt idx="7310">
                  <c:v>6770.9375</c:v>
                </c:pt>
                <c:pt idx="7311">
                  <c:v>7884.5</c:v>
                </c:pt>
                <c:pt idx="7312">
                  <c:v>8119.6328125</c:v>
                </c:pt>
                <c:pt idx="7313">
                  <c:v>7697.0234375</c:v>
                </c:pt>
                <c:pt idx="7314">
                  <c:v>8696.9296875</c:v>
                </c:pt>
                <c:pt idx="7315">
                  <c:v>7425.7890625</c:v>
                </c:pt>
                <c:pt idx="7316">
                  <c:v>7141.234375</c:v>
                </c:pt>
                <c:pt idx="7317">
                  <c:v>7511.58203125</c:v>
                </c:pt>
                <c:pt idx="7318">
                  <c:v>7969.1015625</c:v>
                </c:pt>
                <c:pt idx="7319">
                  <c:v>8550.3046875</c:v>
                </c:pt>
                <c:pt idx="7320">
                  <c:v>11252.8046875</c:v>
                </c:pt>
                <c:pt idx="7321">
                  <c:v>10506.5390625</c:v>
                </c:pt>
                <c:pt idx="7322">
                  <c:v>9789.2265625</c:v>
                </c:pt>
                <c:pt idx="7323">
                  <c:v>10358.3359375</c:v>
                </c:pt>
                <c:pt idx="7324">
                  <c:v>11912.0078125</c:v>
                </c:pt>
                <c:pt idx="7325">
                  <c:v>11661.078125</c:v>
                </c:pt>
                <c:pt idx="7326">
                  <c:v>9877.9453125</c:v>
                </c:pt>
                <c:pt idx="7327">
                  <c:v>9863.1875</c:v>
                </c:pt>
                <c:pt idx="7328">
                  <c:v>10145.7421875</c:v>
                </c:pt>
                <c:pt idx="7329">
                  <c:v>9691.4921875</c:v>
                </c:pt>
                <c:pt idx="7330">
                  <c:v>11027.6015625</c:v>
                </c:pt>
                <c:pt idx="7331">
                  <c:v>10533.7109375</c:v>
                </c:pt>
                <c:pt idx="7332">
                  <c:v>9739.828125</c:v>
                </c:pt>
                <c:pt idx="7333">
                  <c:v>11084.9140625</c:v>
                </c:pt>
                <c:pt idx="7334">
                  <c:v>10598.125</c:v>
                </c:pt>
                <c:pt idx="7335">
                  <c:v>8538.21875</c:v>
                </c:pt>
                <c:pt idx="7336">
                  <c:v>8234.0703125</c:v>
                </c:pt>
                <c:pt idx="7337">
                  <c:v>8514.0546875</c:v>
                </c:pt>
                <c:pt idx="7338">
                  <c:v>7759.2421875</c:v>
                </c:pt>
                <c:pt idx="7339">
                  <c:v>2914.5546875</c:v>
                </c:pt>
                <c:pt idx="7340">
                  <c:v>2767.2578125</c:v>
                </c:pt>
                <c:pt idx="7341">
                  <c:v>3878.09375</c:v>
                </c:pt>
                <c:pt idx="7342">
                  <c:v>8559.0546875</c:v>
                </c:pt>
                <c:pt idx="7343">
                  <c:v>4361.890625</c:v>
                </c:pt>
                <c:pt idx="7344">
                  <c:v>2918.3203125</c:v>
                </c:pt>
                <c:pt idx="7345">
                  <c:v>2491.0703125</c:v>
                </c:pt>
                <c:pt idx="7346">
                  <c:v>4025.65625</c:v>
                </c:pt>
                <c:pt idx="7347">
                  <c:v>7962.7734375</c:v>
                </c:pt>
                <c:pt idx="7348">
                  <c:v>8550.4375</c:v>
                </c:pt>
                <c:pt idx="7349">
                  <c:v>8676.9296875</c:v>
                </c:pt>
                <c:pt idx="7350">
                  <c:v>10318.40625</c:v>
                </c:pt>
                <c:pt idx="7351">
                  <c:v>9290.578125</c:v>
                </c:pt>
                <c:pt idx="7352">
                  <c:v>10169.8671875</c:v>
                </c:pt>
                <c:pt idx="7353">
                  <c:v>7023.46875</c:v>
                </c:pt>
                <c:pt idx="7354">
                  <c:v>7787.0234375</c:v>
                </c:pt>
                <c:pt idx="7355">
                  <c:v>10466.8046875</c:v>
                </c:pt>
                <c:pt idx="7356">
                  <c:v>9908.7734375</c:v>
                </c:pt>
                <c:pt idx="7357">
                  <c:v>8194.546875</c:v>
                </c:pt>
                <c:pt idx="7358">
                  <c:v>8163.078125</c:v>
                </c:pt>
                <c:pt idx="7359">
                  <c:v>7857.2421875</c:v>
                </c:pt>
                <c:pt idx="7360">
                  <c:v>10371.3984375</c:v>
                </c:pt>
                <c:pt idx="7361">
                  <c:v>10191.0546875</c:v>
                </c:pt>
                <c:pt idx="7362">
                  <c:v>9127.1640625</c:v>
                </c:pt>
                <c:pt idx="7363">
                  <c:v>8948.8984375</c:v>
                </c:pt>
                <c:pt idx="7364">
                  <c:v>10264.3828125</c:v>
                </c:pt>
                <c:pt idx="7365">
                  <c:v>12736.6484375</c:v>
                </c:pt>
                <c:pt idx="7366">
                  <c:v>11813.98828125</c:v>
                </c:pt>
                <c:pt idx="7367">
                  <c:v>11996.7890625</c:v>
                </c:pt>
                <c:pt idx="7368">
                  <c:v>12712.87890625</c:v>
                </c:pt>
                <c:pt idx="7369">
                  <c:v>11876.3515625</c:v>
                </c:pt>
                <c:pt idx="7370">
                  <c:v>11012.89453125</c:v>
                </c:pt>
                <c:pt idx="7371">
                  <c:v>11878.20703125</c:v>
                </c:pt>
                <c:pt idx="7372">
                  <c:v>12795.890625</c:v>
                </c:pt>
                <c:pt idx="7373">
                  <c:v>12205.59375</c:v>
                </c:pt>
                <c:pt idx="7374">
                  <c:v>11428.421875</c:v>
                </c:pt>
                <c:pt idx="7375">
                  <c:v>12642.3828125</c:v>
                </c:pt>
                <c:pt idx="7376">
                  <c:v>11612.5859375</c:v>
                </c:pt>
                <c:pt idx="7377">
                  <c:v>10772.6484375</c:v>
                </c:pt>
                <c:pt idx="7378">
                  <c:v>10334.96875</c:v>
                </c:pt>
                <c:pt idx="7379">
                  <c:v>12550.19921875</c:v>
                </c:pt>
                <c:pt idx="7380">
                  <c:v>8704.328125</c:v>
                </c:pt>
                <c:pt idx="7381">
                  <c:v>9028.0390625</c:v>
                </c:pt>
                <c:pt idx="7382">
                  <c:v>9160.578125</c:v>
                </c:pt>
                <c:pt idx="7383">
                  <c:v>9172.953125</c:v>
                </c:pt>
                <c:pt idx="7384">
                  <c:v>8647.8203125</c:v>
                </c:pt>
                <c:pt idx="7385">
                  <c:v>9194.9375</c:v>
                </c:pt>
                <c:pt idx="7386">
                  <c:v>8741.0625</c:v>
                </c:pt>
                <c:pt idx="7387">
                  <c:v>8557.7109375</c:v>
                </c:pt>
                <c:pt idx="7388">
                  <c:v>8042.0625</c:v>
                </c:pt>
                <c:pt idx="7389">
                  <c:v>8348.6015625</c:v>
                </c:pt>
                <c:pt idx="7390">
                  <c:v>8770.109375</c:v>
                </c:pt>
                <c:pt idx="7391">
                  <c:v>8966.4375</c:v>
                </c:pt>
                <c:pt idx="7392">
                  <c:v>8493.46875</c:v>
                </c:pt>
                <c:pt idx="7393">
                  <c:v>8494.03125</c:v>
                </c:pt>
                <c:pt idx="7394">
                  <c:v>9148.4609375</c:v>
                </c:pt>
                <c:pt idx="7395">
                  <c:v>9657.7578125</c:v>
                </c:pt>
                <c:pt idx="7396">
                  <c:v>7530.1328125</c:v>
                </c:pt>
                <c:pt idx="7397">
                  <c:v>6697.8828125</c:v>
                </c:pt>
                <c:pt idx="7398">
                  <c:v>7318.203125</c:v>
                </c:pt>
                <c:pt idx="7399">
                  <c:v>9663.1640625</c:v>
                </c:pt>
                <c:pt idx="7400">
                  <c:v>8706.90625</c:v>
                </c:pt>
                <c:pt idx="7401">
                  <c:v>9455.3046875</c:v>
                </c:pt>
                <c:pt idx="7402">
                  <c:v>7586.546875</c:v>
                </c:pt>
                <c:pt idx="7403">
                  <c:v>6275.1953125</c:v>
                </c:pt>
                <c:pt idx="7404">
                  <c:v>6665.125</c:v>
                </c:pt>
                <c:pt idx="7405">
                  <c:v>9147.875</c:v>
                </c:pt>
                <c:pt idx="7406">
                  <c:v>9102.3671875</c:v>
                </c:pt>
                <c:pt idx="7407">
                  <c:v>8845.2265625</c:v>
                </c:pt>
                <c:pt idx="7408">
                  <c:v>8793.9140625</c:v>
                </c:pt>
                <c:pt idx="7409">
                  <c:v>8664.9140625</c:v>
                </c:pt>
                <c:pt idx="7410">
                  <c:v>3193.7421875</c:v>
                </c:pt>
                <c:pt idx="7411">
                  <c:v>2564.3515625</c:v>
                </c:pt>
                <c:pt idx="7412">
                  <c:v>3253.734375</c:v>
                </c:pt>
                <c:pt idx="7413">
                  <c:v>3448.1015625</c:v>
                </c:pt>
                <c:pt idx="7414">
                  <c:v>-1394.6953125</c:v>
                </c:pt>
                <c:pt idx="7415">
                  <c:v>-314.7265625</c:v>
                </c:pt>
                <c:pt idx="7416">
                  <c:v>2037.3984375</c:v>
                </c:pt>
                <c:pt idx="7417">
                  <c:v>5835.78125</c:v>
                </c:pt>
                <c:pt idx="7418">
                  <c:v>6072.8984375</c:v>
                </c:pt>
                <c:pt idx="7419">
                  <c:v>4831.0625</c:v>
                </c:pt>
                <c:pt idx="7420">
                  <c:v>6375.2734375</c:v>
                </c:pt>
                <c:pt idx="7421">
                  <c:v>6720.9609375</c:v>
                </c:pt>
                <c:pt idx="7422">
                  <c:v>6188.6171875</c:v>
                </c:pt>
                <c:pt idx="7423">
                  <c:v>6263.1796875</c:v>
                </c:pt>
                <c:pt idx="7424">
                  <c:v>5925.6796875</c:v>
                </c:pt>
                <c:pt idx="7425">
                  <c:v>10897.6484375</c:v>
                </c:pt>
                <c:pt idx="7426">
                  <c:v>10052.4140625</c:v>
                </c:pt>
                <c:pt idx="7427">
                  <c:v>9543.1328125</c:v>
                </c:pt>
                <c:pt idx="7428">
                  <c:v>11510.671875</c:v>
                </c:pt>
                <c:pt idx="7429">
                  <c:v>11383.390625</c:v>
                </c:pt>
                <c:pt idx="7430">
                  <c:v>10445.8203125</c:v>
                </c:pt>
                <c:pt idx="7431">
                  <c:v>10797.0703125</c:v>
                </c:pt>
                <c:pt idx="7432">
                  <c:v>10424.1015625</c:v>
                </c:pt>
                <c:pt idx="7433">
                  <c:v>11676.9296875</c:v>
                </c:pt>
                <c:pt idx="7434">
                  <c:v>9721.609375</c:v>
                </c:pt>
                <c:pt idx="7435">
                  <c:v>7209.1015625</c:v>
                </c:pt>
                <c:pt idx="7436">
                  <c:v>8679.21875</c:v>
                </c:pt>
                <c:pt idx="7437">
                  <c:v>10706.2265625</c:v>
                </c:pt>
                <c:pt idx="7438">
                  <c:v>10911.9921875</c:v>
                </c:pt>
                <c:pt idx="7439">
                  <c:v>10918.1015625</c:v>
                </c:pt>
                <c:pt idx="7440">
                  <c:v>9365.44140625</c:v>
                </c:pt>
                <c:pt idx="7441">
                  <c:v>9281.61328125</c:v>
                </c:pt>
                <c:pt idx="7442">
                  <c:v>9220.08203125</c:v>
                </c:pt>
                <c:pt idx="7443">
                  <c:v>9834.0234375</c:v>
                </c:pt>
                <c:pt idx="7444">
                  <c:v>8270.3515625</c:v>
                </c:pt>
                <c:pt idx="7445">
                  <c:v>7372.75</c:v>
                </c:pt>
                <c:pt idx="7446">
                  <c:v>7551.109375</c:v>
                </c:pt>
                <c:pt idx="7447">
                  <c:v>9131.19921875</c:v>
                </c:pt>
                <c:pt idx="7448">
                  <c:v>10858.6953125</c:v>
                </c:pt>
                <c:pt idx="7449">
                  <c:v>10354.421875</c:v>
                </c:pt>
                <c:pt idx="7450">
                  <c:v>10303.5703125</c:v>
                </c:pt>
                <c:pt idx="7451">
                  <c:v>10794.25</c:v>
                </c:pt>
                <c:pt idx="7452">
                  <c:v>9887.4140625</c:v>
                </c:pt>
                <c:pt idx="7453">
                  <c:v>10493.7578125</c:v>
                </c:pt>
                <c:pt idx="7454">
                  <c:v>9522.65625</c:v>
                </c:pt>
                <c:pt idx="7455">
                  <c:v>3729.1328125</c:v>
                </c:pt>
                <c:pt idx="7456">
                  <c:v>1875.015625</c:v>
                </c:pt>
                <c:pt idx="7457">
                  <c:v>1798.0546875</c:v>
                </c:pt>
                <c:pt idx="7458">
                  <c:v>3556.15625</c:v>
                </c:pt>
                <c:pt idx="7459">
                  <c:v>7540.125</c:v>
                </c:pt>
                <c:pt idx="7460">
                  <c:v>6880.125</c:v>
                </c:pt>
                <c:pt idx="7461">
                  <c:v>3832.734375</c:v>
                </c:pt>
                <c:pt idx="7462">
                  <c:v>4698.15625</c:v>
                </c:pt>
                <c:pt idx="7463">
                  <c:v>7160.046875</c:v>
                </c:pt>
                <c:pt idx="7464">
                  <c:v>4799.7109375</c:v>
                </c:pt>
                <c:pt idx="7465">
                  <c:v>5975.140625</c:v>
                </c:pt>
                <c:pt idx="7466">
                  <c:v>7603.21875</c:v>
                </c:pt>
                <c:pt idx="7467">
                  <c:v>2918.7734375</c:v>
                </c:pt>
                <c:pt idx="7468">
                  <c:v>2822.0234375</c:v>
                </c:pt>
                <c:pt idx="7469">
                  <c:v>6186.6640625</c:v>
                </c:pt>
                <c:pt idx="7470">
                  <c:v>6808.6015625</c:v>
                </c:pt>
                <c:pt idx="7471">
                  <c:v>5901.1796875</c:v>
                </c:pt>
                <c:pt idx="7472">
                  <c:v>4120.1171875</c:v>
                </c:pt>
                <c:pt idx="7473">
                  <c:v>6420.7578125</c:v>
                </c:pt>
                <c:pt idx="7474">
                  <c:v>6428.171875</c:v>
                </c:pt>
                <c:pt idx="7475">
                  <c:v>7079.6953125</c:v>
                </c:pt>
                <c:pt idx="7476">
                  <c:v>6685.890625</c:v>
                </c:pt>
                <c:pt idx="7477">
                  <c:v>6275.953125</c:v>
                </c:pt>
                <c:pt idx="7478">
                  <c:v>3772.859375</c:v>
                </c:pt>
                <c:pt idx="7479">
                  <c:v>5336.3515625</c:v>
                </c:pt>
                <c:pt idx="7480">
                  <c:v>6657.9453125</c:v>
                </c:pt>
                <c:pt idx="7481">
                  <c:v>6474.9453125</c:v>
                </c:pt>
                <c:pt idx="7482">
                  <c:v>5495.546875</c:v>
                </c:pt>
                <c:pt idx="7483">
                  <c:v>6969.0078125</c:v>
                </c:pt>
                <c:pt idx="7484">
                  <c:v>6627.7734375</c:v>
                </c:pt>
                <c:pt idx="7485">
                  <c:v>9577.56640625</c:v>
                </c:pt>
                <c:pt idx="7486">
                  <c:v>9333.9765625</c:v>
                </c:pt>
                <c:pt idx="7487">
                  <c:v>9625.3359375</c:v>
                </c:pt>
                <c:pt idx="7488">
                  <c:v>8099.5859375</c:v>
                </c:pt>
                <c:pt idx="7489">
                  <c:v>7913.72265625</c:v>
                </c:pt>
                <c:pt idx="7490">
                  <c:v>9586.671875</c:v>
                </c:pt>
                <c:pt idx="7491">
                  <c:v>9300.65625</c:v>
                </c:pt>
                <c:pt idx="7492">
                  <c:v>9924.3671875</c:v>
                </c:pt>
                <c:pt idx="7493">
                  <c:v>9113.1640625</c:v>
                </c:pt>
                <c:pt idx="7494">
                  <c:v>8884.328125</c:v>
                </c:pt>
                <c:pt idx="7495">
                  <c:v>7754.9375</c:v>
                </c:pt>
                <c:pt idx="7496">
                  <c:v>6827.2109375</c:v>
                </c:pt>
                <c:pt idx="7497">
                  <c:v>6475.109375</c:v>
                </c:pt>
                <c:pt idx="7498">
                  <c:v>9181.8671875</c:v>
                </c:pt>
                <c:pt idx="7499">
                  <c:v>9628.67578125</c:v>
                </c:pt>
                <c:pt idx="7500">
                  <c:v>9535.09375</c:v>
                </c:pt>
                <c:pt idx="7501">
                  <c:v>9239.75</c:v>
                </c:pt>
                <c:pt idx="7502">
                  <c:v>9719.20703125</c:v>
                </c:pt>
                <c:pt idx="7503">
                  <c:v>9268.640625</c:v>
                </c:pt>
                <c:pt idx="7504">
                  <c:v>9318.1171875</c:v>
                </c:pt>
                <c:pt idx="7505">
                  <c:v>10766.046875</c:v>
                </c:pt>
                <c:pt idx="7506">
                  <c:v>10061.8671875</c:v>
                </c:pt>
                <c:pt idx="7507">
                  <c:v>9674.3984375</c:v>
                </c:pt>
                <c:pt idx="7508">
                  <c:v>10557.2890625</c:v>
                </c:pt>
                <c:pt idx="7509">
                  <c:v>9582.7734375</c:v>
                </c:pt>
                <c:pt idx="7510">
                  <c:v>10174.0078125</c:v>
                </c:pt>
                <c:pt idx="7511">
                  <c:v>8967.3671875</c:v>
                </c:pt>
                <c:pt idx="7512">
                  <c:v>9208.34375</c:v>
                </c:pt>
                <c:pt idx="7513">
                  <c:v>8704.5234375</c:v>
                </c:pt>
                <c:pt idx="7514">
                  <c:v>10573.46875</c:v>
                </c:pt>
                <c:pt idx="7515">
                  <c:v>10316.71875</c:v>
                </c:pt>
                <c:pt idx="7516">
                  <c:v>8466.859375</c:v>
                </c:pt>
                <c:pt idx="7517">
                  <c:v>7804.796875</c:v>
                </c:pt>
                <c:pt idx="7518">
                  <c:v>7225.0390625</c:v>
                </c:pt>
                <c:pt idx="7519">
                  <c:v>10340.5</c:v>
                </c:pt>
                <c:pt idx="7520">
                  <c:v>8968.109375</c:v>
                </c:pt>
                <c:pt idx="7521">
                  <c:v>10051.5078125</c:v>
                </c:pt>
                <c:pt idx="7522">
                  <c:v>9245.796875</c:v>
                </c:pt>
                <c:pt idx="7523">
                  <c:v>6586.015625</c:v>
                </c:pt>
                <c:pt idx="7524">
                  <c:v>8402.4140625</c:v>
                </c:pt>
                <c:pt idx="7525">
                  <c:v>10456.21875</c:v>
                </c:pt>
                <c:pt idx="7526">
                  <c:v>9376.9453125</c:v>
                </c:pt>
                <c:pt idx="7527">
                  <c:v>10286.609375</c:v>
                </c:pt>
                <c:pt idx="7528">
                  <c:v>10584.859375</c:v>
                </c:pt>
                <c:pt idx="7529">
                  <c:v>10982.1796875</c:v>
                </c:pt>
                <c:pt idx="7530">
                  <c:v>10441.453125</c:v>
                </c:pt>
                <c:pt idx="7531">
                  <c:v>10734.4453125</c:v>
                </c:pt>
                <c:pt idx="7532">
                  <c:v>10639.9296875</c:v>
                </c:pt>
                <c:pt idx="7533">
                  <c:v>10608.0546875</c:v>
                </c:pt>
                <c:pt idx="7534">
                  <c:v>9129.65625</c:v>
                </c:pt>
                <c:pt idx="7535">
                  <c:v>9299.546875</c:v>
                </c:pt>
                <c:pt idx="7536">
                  <c:v>10563.15625</c:v>
                </c:pt>
                <c:pt idx="7537">
                  <c:v>10083.625</c:v>
                </c:pt>
                <c:pt idx="7538">
                  <c:v>10230.8203125</c:v>
                </c:pt>
                <c:pt idx="7539">
                  <c:v>10499.8203125</c:v>
                </c:pt>
                <c:pt idx="7540">
                  <c:v>10680.6171875</c:v>
                </c:pt>
                <c:pt idx="7541">
                  <c:v>8741.90625</c:v>
                </c:pt>
                <c:pt idx="7542">
                  <c:v>7659.375</c:v>
                </c:pt>
                <c:pt idx="7543">
                  <c:v>8183.484375</c:v>
                </c:pt>
                <c:pt idx="7544">
                  <c:v>8119.3515625</c:v>
                </c:pt>
                <c:pt idx="7545">
                  <c:v>9686.640625</c:v>
                </c:pt>
                <c:pt idx="7546">
                  <c:v>7889.734375</c:v>
                </c:pt>
                <c:pt idx="7547">
                  <c:v>6881.3828125</c:v>
                </c:pt>
                <c:pt idx="7548">
                  <c:v>7023.796875</c:v>
                </c:pt>
                <c:pt idx="7549">
                  <c:v>9795.0859375</c:v>
                </c:pt>
                <c:pt idx="7550">
                  <c:v>8745.875</c:v>
                </c:pt>
                <c:pt idx="7551">
                  <c:v>9377.5859375</c:v>
                </c:pt>
                <c:pt idx="7552">
                  <c:v>9465.0546875</c:v>
                </c:pt>
                <c:pt idx="7553">
                  <c:v>9915.046875</c:v>
                </c:pt>
                <c:pt idx="7554">
                  <c:v>9226.75</c:v>
                </c:pt>
                <c:pt idx="7555">
                  <c:v>9776.0234375</c:v>
                </c:pt>
                <c:pt idx="7556">
                  <c:v>9874.2421875</c:v>
                </c:pt>
                <c:pt idx="7557">
                  <c:v>8514.1953125</c:v>
                </c:pt>
                <c:pt idx="7558">
                  <c:v>7298.984375</c:v>
                </c:pt>
                <c:pt idx="7559">
                  <c:v>8361.8046875</c:v>
                </c:pt>
                <c:pt idx="7560">
                  <c:v>7189.4296875</c:v>
                </c:pt>
                <c:pt idx="7561">
                  <c:v>7939.703125</c:v>
                </c:pt>
                <c:pt idx="7562">
                  <c:v>8330.109375</c:v>
                </c:pt>
                <c:pt idx="7563">
                  <c:v>6240.984375</c:v>
                </c:pt>
                <c:pt idx="7564">
                  <c:v>4359.28125</c:v>
                </c:pt>
                <c:pt idx="7565">
                  <c:v>5867.4375</c:v>
                </c:pt>
                <c:pt idx="7566">
                  <c:v>7062.4296875</c:v>
                </c:pt>
                <c:pt idx="7567">
                  <c:v>8243.3125</c:v>
                </c:pt>
                <c:pt idx="7568">
                  <c:v>5387.84375</c:v>
                </c:pt>
                <c:pt idx="7569">
                  <c:v>7739.7578125</c:v>
                </c:pt>
                <c:pt idx="7570">
                  <c:v>2082.96875</c:v>
                </c:pt>
                <c:pt idx="7571">
                  <c:v>5047.3671875</c:v>
                </c:pt>
                <c:pt idx="7572">
                  <c:v>7942.8046875</c:v>
                </c:pt>
                <c:pt idx="7573">
                  <c:v>5017.171875</c:v>
                </c:pt>
                <c:pt idx="7574">
                  <c:v>6880.578125</c:v>
                </c:pt>
                <c:pt idx="7575">
                  <c:v>10279.1171875</c:v>
                </c:pt>
                <c:pt idx="7576">
                  <c:v>10236.375</c:v>
                </c:pt>
                <c:pt idx="7577">
                  <c:v>10798.8125</c:v>
                </c:pt>
                <c:pt idx="7578">
                  <c:v>9994.171875</c:v>
                </c:pt>
                <c:pt idx="7579">
                  <c:v>9869.23828125</c:v>
                </c:pt>
                <c:pt idx="7580">
                  <c:v>10955.6328125</c:v>
                </c:pt>
                <c:pt idx="7581">
                  <c:v>11799.21875</c:v>
                </c:pt>
                <c:pt idx="7582">
                  <c:v>11541.5703125</c:v>
                </c:pt>
                <c:pt idx="7583">
                  <c:v>10747.4140625</c:v>
                </c:pt>
                <c:pt idx="7584">
                  <c:v>11411.59375</c:v>
                </c:pt>
                <c:pt idx="7585">
                  <c:v>11781.765625</c:v>
                </c:pt>
                <c:pt idx="7586">
                  <c:v>7364.421875</c:v>
                </c:pt>
                <c:pt idx="7587">
                  <c:v>6441.46875</c:v>
                </c:pt>
                <c:pt idx="7588">
                  <c:v>7361.046875</c:v>
                </c:pt>
                <c:pt idx="7589">
                  <c:v>10041</c:v>
                </c:pt>
                <c:pt idx="7590">
                  <c:v>11318.66015625</c:v>
                </c:pt>
                <c:pt idx="7591">
                  <c:v>10362.8203125</c:v>
                </c:pt>
                <c:pt idx="7592">
                  <c:v>9488.1484375</c:v>
                </c:pt>
                <c:pt idx="7593">
                  <c:v>9288.01953125</c:v>
                </c:pt>
                <c:pt idx="7594">
                  <c:v>12321.046875</c:v>
                </c:pt>
                <c:pt idx="7595">
                  <c:v>11080.03125</c:v>
                </c:pt>
                <c:pt idx="7596">
                  <c:v>11639.359375</c:v>
                </c:pt>
                <c:pt idx="7597">
                  <c:v>11917.2265625</c:v>
                </c:pt>
                <c:pt idx="7598">
                  <c:v>8765.9765625</c:v>
                </c:pt>
                <c:pt idx="7599">
                  <c:v>9958.390625</c:v>
                </c:pt>
                <c:pt idx="7600">
                  <c:v>11799.171875</c:v>
                </c:pt>
                <c:pt idx="7601">
                  <c:v>10882.59375</c:v>
                </c:pt>
                <c:pt idx="7602">
                  <c:v>12325.546875</c:v>
                </c:pt>
                <c:pt idx="7603">
                  <c:v>12883.3359375</c:v>
                </c:pt>
                <c:pt idx="7604">
                  <c:v>12296.796875</c:v>
                </c:pt>
                <c:pt idx="7605">
                  <c:v>7615.5</c:v>
                </c:pt>
                <c:pt idx="7606">
                  <c:v>8008.83203125</c:v>
                </c:pt>
                <c:pt idx="7607">
                  <c:v>7489.953125</c:v>
                </c:pt>
                <c:pt idx="7608">
                  <c:v>8249.7578125</c:v>
                </c:pt>
                <c:pt idx="7609">
                  <c:v>9108.6484375</c:v>
                </c:pt>
                <c:pt idx="7610">
                  <c:v>7128.2734375</c:v>
                </c:pt>
                <c:pt idx="7611">
                  <c:v>7178.6484375</c:v>
                </c:pt>
                <c:pt idx="7612">
                  <c:v>8260.1484375</c:v>
                </c:pt>
                <c:pt idx="7613">
                  <c:v>8142.9296875</c:v>
                </c:pt>
                <c:pt idx="7614">
                  <c:v>7459.140625</c:v>
                </c:pt>
                <c:pt idx="7615">
                  <c:v>8043.7109375</c:v>
                </c:pt>
                <c:pt idx="7616">
                  <c:v>5146.3515625</c:v>
                </c:pt>
                <c:pt idx="7617">
                  <c:v>4993.015625</c:v>
                </c:pt>
                <c:pt idx="7618">
                  <c:v>5585.21875</c:v>
                </c:pt>
                <c:pt idx="7619">
                  <c:v>7505.140625</c:v>
                </c:pt>
                <c:pt idx="7620">
                  <c:v>5472.9453125</c:v>
                </c:pt>
                <c:pt idx="7621">
                  <c:v>7064.15625</c:v>
                </c:pt>
                <c:pt idx="7622">
                  <c:v>7868.796875</c:v>
                </c:pt>
                <c:pt idx="7623">
                  <c:v>2919.1484375</c:v>
                </c:pt>
                <c:pt idx="7624">
                  <c:v>4300.8359375</c:v>
                </c:pt>
                <c:pt idx="7625">
                  <c:v>5774.9375</c:v>
                </c:pt>
                <c:pt idx="7626">
                  <c:v>8066.2265625</c:v>
                </c:pt>
                <c:pt idx="7627">
                  <c:v>7700.7890625</c:v>
                </c:pt>
                <c:pt idx="7628">
                  <c:v>8730.1875</c:v>
                </c:pt>
                <c:pt idx="7629">
                  <c:v>8263.4765625</c:v>
                </c:pt>
                <c:pt idx="7630">
                  <c:v>8217.7578125</c:v>
                </c:pt>
                <c:pt idx="7631">
                  <c:v>8533.328125</c:v>
                </c:pt>
                <c:pt idx="7632">
                  <c:v>8585.796875</c:v>
                </c:pt>
                <c:pt idx="7633">
                  <c:v>8813.2734375</c:v>
                </c:pt>
                <c:pt idx="7634">
                  <c:v>8903.46875</c:v>
                </c:pt>
                <c:pt idx="7635">
                  <c:v>9239.6640625</c:v>
                </c:pt>
                <c:pt idx="7636">
                  <c:v>7760.7734375</c:v>
                </c:pt>
                <c:pt idx="7637">
                  <c:v>5948.3359375</c:v>
                </c:pt>
                <c:pt idx="7638">
                  <c:v>7671.59375</c:v>
                </c:pt>
                <c:pt idx="7639">
                  <c:v>9281.484375</c:v>
                </c:pt>
                <c:pt idx="7640">
                  <c:v>8950.0078125</c:v>
                </c:pt>
                <c:pt idx="7641">
                  <c:v>8905.4609375</c:v>
                </c:pt>
                <c:pt idx="7642">
                  <c:v>9330.75</c:v>
                </c:pt>
                <c:pt idx="7643">
                  <c:v>9365.71875</c:v>
                </c:pt>
                <c:pt idx="7644">
                  <c:v>8778.953125</c:v>
                </c:pt>
                <c:pt idx="7645">
                  <c:v>9153.328125</c:v>
                </c:pt>
                <c:pt idx="7646">
                  <c:v>3756.4375</c:v>
                </c:pt>
                <c:pt idx="7647">
                  <c:v>5805.1171875</c:v>
                </c:pt>
                <c:pt idx="7648">
                  <c:v>8662.671875</c:v>
                </c:pt>
                <c:pt idx="7649">
                  <c:v>7795.640625</c:v>
                </c:pt>
                <c:pt idx="7650">
                  <c:v>12239.796875</c:v>
                </c:pt>
                <c:pt idx="7651">
                  <c:v>12522.5859375</c:v>
                </c:pt>
                <c:pt idx="7652">
                  <c:v>11293.22265625</c:v>
                </c:pt>
                <c:pt idx="7653">
                  <c:v>11654.54296875</c:v>
                </c:pt>
                <c:pt idx="7654">
                  <c:v>12511.9375</c:v>
                </c:pt>
                <c:pt idx="7655">
                  <c:v>12719.8046875</c:v>
                </c:pt>
                <c:pt idx="7656">
                  <c:v>12013.3984375</c:v>
                </c:pt>
                <c:pt idx="7657">
                  <c:v>7794.84375</c:v>
                </c:pt>
                <c:pt idx="7658">
                  <c:v>7738.21875</c:v>
                </c:pt>
                <c:pt idx="7659">
                  <c:v>7949.578125</c:v>
                </c:pt>
                <c:pt idx="7660">
                  <c:v>12480.765625</c:v>
                </c:pt>
                <c:pt idx="7661">
                  <c:v>8711.421875</c:v>
                </c:pt>
                <c:pt idx="7662">
                  <c:v>4594.4375</c:v>
                </c:pt>
                <c:pt idx="7663">
                  <c:v>6379.375</c:v>
                </c:pt>
                <c:pt idx="7664">
                  <c:v>7463.5390625</c:v>
                </c:pt>
                <c:pt idx="7665">
                  <c:v>9918.640625</c:v>
                </c:pt>
                <c:pt idx="7666">
                  <c:v>10673.7265625</c:v>
                </c:pt>
                <c:pt idx="7667">
                  <c:v>9350.140625</c:v>
                </c:pt>
                <c:pt idx="7668">
                  <c:v>10452.9765625</c:v>
                </c:pt>
                <c:pt idx="7669">
                  <c:v>9760.125</c:v>
                </c:pt>
                <c:pt idx="7670">
                  <c:v>9561.8515625</c:v>
                </c:pt>
                <c:pt idx="7671">
                  <c:v>8765.4921875</c:v>
                </c:pt>
                <c:pt idx="7672">
                  <c:v>9548.67578125</c:v>
                </c:pt>
                <c:pt idx="7673">
                  <c:v>10114.875</c:v>
                </c:pt>
                <c:pt idx="7674">
                  <c:v>9602.53125</c:v>
                </c:pt>
                <c:pt idx="7675">
                  <c:v>9355.26953125</c:v>
                </c:pt>
                <c:pt idx="7676">
                  <c:v>10546.140625</c:v>
                </c:pt>
                <c:pt idx="7677">
                  <c:v>10364.4140625</c:v>
                </c:pt>
                <c:pt idx="7678">
                  <c:v>10688.03125</c:v>
                </c:pt>
                <c:pt idx="7679">
                  <c:v>10499.2578125</c:v>
                </c:pt>
                <c:pt idx="7680">
                  <c:v>15758.84375</c:v>
                </c:pt>
                <c:pt idx="7681">
                  <c:v>13548.625</c:v>
                </c:pt>
                <c:pt idx="7682">
                  <c:v>12414.8203125</c:v>
                </c:pt>
                <c:pt idx="7683">
                  <c:v>11905.7421875</c:v>
                </c:pt>
                <c:pt idx="7684">
                  <c:v>11867.47265625</c:v>
                </c:pt>
                <c:pt idx="7685">
                  <c:v>14144.3984375</c:v>
                </c:pt>
                <c:pt idx="7686">
                  <c:v>15062.125</c:v>
                </c:pt>
                <c:pt idx="7687">
                  <c:v>14452.48046875</c:v>
                </c:pt>
                <c:pt idx="7688">
                  <c:v>15160.9296875</c:v>
                </c:pt>
                <c:pt idx="7689">
                  <c:v>15626.1796875</c:v>
                </c:pt>
                <c:pt idx="7690">
                  <c:v>15710.80078125</c:v>
                </c:pt>
                <c:pt idx="7691">
                  <c:v>13533.4609375</c:v>
                </c:pt>
                <c:pt idx="7692">
                  <c:v>13170.6640625</c:v>
                </c:pt>
                <c:pt idx="7693">
                  <c:v>12822.9453125</c:v>
                </c:pt>
                <c:pt idx="7694">
                  <c:v>14519.85546875</c:v>
                </c:pt>
                <c:pt idx="7695">
                  <c:v>6563.984375</c:v>
                </c:pt>
                <c:pt idx="7696">
                  <c:v>3736.7265625</c:v>
                </c:pt>
                <c:pt idx="7697">
                  <c:v>6871.24609375</c:v>
                </c:pt>
                <c:pt idx="7698">
                  <c:v>5970.3359375</c:v>
                </c:pt>
                <c:pt idx="7699">
                  <c:v>5569.8046875</c:v>
                </c:pt>
                <c:pt idx="7700">
                  <c:v>5805.15625</c:v>
                </c:pt>
                <c:pt idx="7701">
                  <c:v>4500.46875</c:v>
                </c:pt>
                <c:pt idx="7702">
                  <c:v>5080.6875</c:v>
                </c:pt>
                <c:pt idx="7703">
                  <c:v>6519.2421875</c:v>
                </c:pt>
                <c:pt idx="7704">
                  <c:v>6555.828125</c:v>
                </c:pt>
                <c:pt idx="7705">
                  <c:v>6263.6484375</c:v>
                </c:pt>
                <c:pt idx="7706">
                  <c:v>6706.046875</c:v>
                </c:pt>
                <c:pt idx="7707">
                  <c:v>5712.78125</c:v>
                </c:pt>
                <c:pt idx="7708">
                  <c:v>6531.1484375</c:v>
                </c:pt>
                <c:pt idx="7709">
                  <c:v>6903.4296875</c:v>
                </c:pt>
                <c:pt idx="7710">
                  <c:v>6393.8671875</c:v>
                </c:pt>
                <c:pt idx="7711">
                  <c:v>7192.1640625</c:v>
                </c:pt>
                <c:pt idx="7712">
                  <c:v>5056.0859375</c:v>
                </c:pt>
                <c:pt idx="7713">
                  <c:v>6109.3828125</c:v>
                </c:pt>
                <c:pt idx="7714">
                  <c:v>6060.0859375</c:v>
                </c:pt>
                <c:pt idx="7715">
                  <c:v>5528.5234375</c:v>
                </c:pt>
                <c:pt idx="7716">
                  <c:v>6346.7890625</c:v>
                </c:pt>
                <c:pt idx="7717">
                  <c:v>6418.703125</c:v>
                </c:pt>
                <c:pt idx="7718">
                  <c:v>5384.375</c:v>
                </c:pt>
                <c:pt idx="7719">
                  <c:v>6244.234375</c:v>
                </c:pt>
                <c:pt idx="7720">
                  <c:v>7504.15625</c:v>
                </c:pt>
                <c:pt idx="7721">
                  <c:v>7374.5859375</c:v>
                </c:pt>
                <c:pt idx="7722">
                  <c:v>5162.3359375</c:v>
                </c:pt>
                <c:pt idx="7723">
                  <c:v>5295.3046875</c:v>
                </c:pt>
                <c:pt idx="7724">
                  <c:v>5463.0546875</c:v>
                </c:pt>
                <c:pt idx="7725">
                  <c:v>13108.63671875</c:v>
                </c:pt>
                <c:pt idx="7726">
                  <c:v>11928.74609375</c:v>
                </c:pt>
                <c:pt idx="7727">
                  <c:v>11738.6015625</c:v>
                </c:pt>
                <c:pt idx="7728">
                  <c:v>12678.734375</c:v>
                </c:pt>
                <c:pt idx="7729">
                  <c:v>13504.04296875</c:v>
                </c:pt>
                <c:pt idx="7730">
                  <c:v>12887.1953125</c:v>
                </c:pt>
                <c:pt idx="7731">
                  <c:v>11026.4140625</c:v>
                </c:pt>
                <c:pt idx="7732">
                  <c:v>9835.05859375</c:v>
                </c:pt>
                <c:pt idx="7733">
                  <c:v>10750.90625</c:v>
                </c:pt>
                <c:pt idx="7734">
                  <c:v>13511.09375</c:v>
                </c:pt>
                <c:pt idx="7735">
                  <c:v>13499.1953125</c:v>
                </c:pt>
                <c:pt idx="7736">
                  <c:v>12448.6796875</c:v>
                </c:pt>
                <c:pt idx="7737">
                  <c:v>12305.171875</c:v>
                </c:pt>
                <c:pt idx="7738">
                  <c:v>13864.8828125</c:v>
                </c:pt>
                <c:pt idx="7739">
                  <c:v>13758.62109375</c:v>
                </c:pt>
                <c:pt idx="7740">
                  <c:v>10682.5546875</c:v>
                </c:pt>
                <c:pt idx="7741">
                  <c:v>10254.5234375</c:v>
                </c:pt>
                <c:pt idx="7742">
                  <c:v>10482.0703125</c:v>
                </c:pt>
                <c:pt idx="7743">
                  <c:v>10731.5859375</c:v>
                </c:pt>
                <c:pt idx="7744">
                  <c:v>10767.953125</c:v>
                </c:pt>
                <c:pt idx="7745">
                  <c:v>10193.015625</c:v>
                </c:pt>
                <c:pt idx="7746">
                  <c:v>9994.2890625</c:v>
                </c:pt>
                <c:pt idx="7747">
                  <c:v>8343.984375</c:v>
                </c:pt>
                <c:pt idx="7748">
                  <c:v>9229.7578125</c:v>
                </c:pt>
                <c:pt idx="7749">
                  <c:v>10562.125</c:v>
                </c:pt>
                <c:pt idx="7750">
                  <c:v>7804.1484375</c:v>
                </c:pt>
                <c:pt idx="7751">
                  <c:v>9113.890625</c:v>
                </c:pt>
                <c:pt idx="7752">
                  <c:v>9013.4921875</c:v>
                </c:pt>
                <c:pt idx="7753">
                  <c:v>10187.6328125</c:v>
                </c:pt>
                <c:pt idx="7754">
                  <c:v>10493.3046875</c:v>
                </c:pt>
                <c:pt idx="7755">
                  <c:v>12212.1953125</c:v>
                </c:pt>
                <c:pt idx="7756">
                  <c:v>12187.66015625</c:v>
                </c:pt>
                <c:pt idx="7757">
                  <c:v>11935.4453125</c:v>
                </c:pt>
                <c:pt idx="7758">
                  <c:v>10742.109375</c:v>
                </c:pt>
                <c:pt idx="7759">
                  <c:v>10817.328125</c:v>
                </c:pt>
                <c:pt idx="7760">
                  <c:v>11653.1328125</c:v>
                </c:pt>
                <c:pt idx="7761">
                  <c:v>11986.015625</c:v>
                </c:pt>
                <c:pt idx="7762">
                  <c:v>12084.0078125</c:v>
                </c:pt>
                <c:pt idx="7763">
                  <c:v>11187.265625</c:v>
                </c:pt>
                <c:pt idx="7764">
                  <c:v>8523.71875</c:v>
                </c:pt>
                <c:pt idx="7765">
                  <c:v>10250.921875</c:v>
                </c:pt>
                <c:pt idx="7766">
                  <c:v>11295.9609375</c:v>
                </c:pt>
                <c:pt idx="7767">
                  <c:v>6429.9140625</c:v>
                </c:pt>
                <c:pt idx="7768">
                  <c:v>9211.9453125</c:v>
                </c:pt>
                <c:pt idx="7769">
                  <c:v>10117.078125</c:v>
                </c:pt>
                <c:pt idx="7770">
                  <c:v>11230.0234375</c:v>
                </c:pt>
                <c:pt idx="7771">
                  <c:v>11601.1796875</c:v>
                </c:pt>
                <c:pt idx="7772">
                  <c:v>12160.265625</c:v>
                </c:pt>
                <c:pt idx="7773">
                  <c:v>10625.7734375</c:v>
                </c:pt>
                <c:pt idx="7774">
                  <c:v>9453.5859375</c:v>
                </c:pt>
                <c:pt idx="7775">
                  <c:v>10004.796875</c:v>
                </c:pt>
                <c:pt idx="7776">
                  <c:v>11635.15625</c:v>
                </c:pt>
                <c:pt idx="7777">
                  <c:v>10695.5234375</c:v>
                </c:pt>
                <c:pt idx="7778">
                  <c:v>11505.8828125</c:v>
                </c:pt>
                <c:pt idx="7779">
                  <c:v>12039.796875</c:v>
                </c:pt>
                <c:pt idx="7780">
                  <c:v>10628.671875</c:v>
                </c:pt>
                <c:pt idx="7781">
                  <c:v>10754.87109375</c:v>
                </c:pt>
                <c:pt idx="7782">
                  <c:v>10308.4609375</c:v>
                </c:pt>
                <c:pt idx="7783">
                  <c:v>11875.75</c:v>
                </c:pt>
                <c:pt idx="7784">
                  <c:v>12077.4921875</c:v>
                </c:pt>
                <c:pt idx="7785">
                  <c:v>7702.6328125</c:v>
                </c:pt>
                <c:pt idx="7786">
                  <c:v>7500.1484375</c:v>
                </c:pt>
                <c:pt idx="7787">
                  <c:v>7240.3671875</c:v>
                </c:pt>
                <c:pt idx="7788">
                  <c:v>4154.9921875</c:v>
                </c:pt>
                <c:pt idx="7789">
                  <c:v>5070.203125</c:v>
                </c:pt>
                <c:pt idx="7790">
                  <c:v>4234.109375</c:v>
                </c:pt>
                <c:pt idx="7791">
                  <c:v>2937.328125</c:v>
                </c:pt>
                <c:pt idx="7792">
                  <c:v>4516.0625</c:v>
                </c:pt>
                <c:pt idx="7793">
                  <c:v>8032.515625</c:v>
                </c:pt>
                <c:pt idx="7794">
                  <c:v>7730.6953125</c:v>
                </c:pt>
                <c:pt idx="7795">
                  <c:v>5043.4296875</c:v>
                </c:pt>
                <c:pt idx="7796">
                  <c:v>6425.1484375</c:v>
                </c:pt>
                <c:pt idx="7797">
                  <c:v>8016.4921875</c:v>
                </c:pt>
                <c:pt idx="7798">
                  <c:v>8064.9765625</c:v>
                </c:pt>
                <c:pt idx="7799">
                  <c:v>7967.71484375</c:v>
                </c:pt>
                <c:pt idx="7800">
                  <c:v>10224.75</c:v>
                </c:pt>
                <c:pt idx="7801">
                  <c:v>10296.3203125</c:v>
                </c:pt>
                <c:pt idx="7802">
                  <c:v>9896.7265625</c:v>
                </c:pt>
                <c:pt idx="7803">
                  <c:v>9013.2421875</c:v>
                </c:pt>
                <c:pt idx="7804">
                  <c:v>8418.90625</c:v>
                </c:pt>
                <c:pt idx="7805">
                  <c:v>9602.9765625</c:v>
                </c:pt>
                <c:pt idx="7806">
                  <c:v>10264.4609375</c:v>
                </c:pt>
                <c:pt idx="7807">
                  <c:v>9551.109375</c:v>
                </c:pt>
                <c:pt idx="7808">
                  <c:v>10122.2109375</c:v>
                </c:pt>
                <c:pt idx="7809">
                  <c:v>9381.609375</c:v>
                </c:pt>
                <c:pt idx="7810">
                  <c:v>9894.5390625</c:v>
                </c:pt>
                <c:pt idx="7811">
                  <c:v>10337.4375</c:v>
                </c:pt>
                <c:pt idx="7812">
                  <c:v>8223.3828125</c:v>
                </c:pt>
                <c:pt idx="7813">
                  <c:v>7988.453125</c:v>
                </c:pt>
                <c:pt idx="7814">
                  <c:v>8237.1875</c:v>
                </c:pt>
                <c:pt idx="7815">
                  <c:v>8654.5625</c:v>
                </c:pt>
                <c:pt idx="7816">
                  <c:v>8047.1953125</c:v>
                </c:pt>
                <c:pt idx="7817">
                  <c:v>6771.015625</c:v>
                </c:pt>
                <c:pt idx="7818">
                  <c:v>6256.03125</c:v>
                </c:pt>
                <c:pt idx="7819">
                  <c:v>7299.03125</c:v>
                </c:pt>
                <c:pt idx="7820">
                  <c:v>8586.8671875</c:v>
                </c:pt>
                <c:pt idx="7821">
                  <c:v>8705.5703125</c:v>
                </c:pt>
                <c:pt idx="7822">
                  <c:v>8660.625</c:v>
                </c:pt>
                <c:pt idx="7823">
                  <c:v>5870.1484375</c:v>
                </c:pt>
                <c:pt idx="7824">
                  <c:v>6278.375</c:v>
                </c:pt>
                <c:pt idx="7825">
                  <c:v>6620.859375</c:v>
                </c:pt>
                <c:pt idx="7826">
                  <c:v>8413.328125</c:v>
                </c:pt>
                <c:pt idx="7827">
                  <c:v>8756.8984375</c:v>
                </c:pt>
                <c:pt idx="7828">
                  <c:v>8031.921875</c:v>
                </c:pt>
                <c:pt idx="7829">
                  <c:v>8714.0703125</c:v>
                </c:pt>
                <c:pt idx="7830">
                  <c:v>13796.1328125</c:v>
                </c:pt>
                <c:pt idx="7831">
                  <c:v>13095.9296875</c:v>
                </c:pt>
                <c:pt idx="7832">
                  <c:v>13021.4921875</c:v>
                </c:pt>
                <c:pt idx="7833">
                  <c:v>12846.5</c:v>
                </c:pt>
                <c:pt idx="7834">
                  <c:v>13082.609375</c:v>
                </c:pt>
                <c:pt idx="7835">
                  <c:v>12621.4140625</c:v>
                </c:pt>
                <c:pt idx="7836">
                  <c:v>13391.9296875</c:v>
                </c:pt>
                <c:pt idx="7837">
                  <c:v>12576</c:v>
                </c:pt>
                <c:pt idx="7838">
                  <c:v>11161.8203125</c:v>
                </c:pt>
                <c:pt idx="7839">
                  <c:v>11265.1171875</c:v>
                </c:pt>
                <c:pt idx="7840">
                  <c:v>12056.4609375</c:v>
                </c:pt>
                <c:pt idx="7841">
                  <c:v>13396.359375</c:v>
                </c:pt>
                <c:pt idx="7842">
                  <c:v>13495.875</c:v>
                </c:pt>
                <c:pt idx="7843">
                  <c:v>13260.828125</c:v>
                </c:pt>
                <c:pt idx="7844">
                  <c:v>12963.53125</c:v>
                </c:pt>
                <c:pt idx="7845">
                  <c:v>9643.21875</c:v>
                </c:pt>
                <c:pt idx="7846">
                  <c:v>7442.55078125</c:v>
                </c:pt>
                <c:pt idx="7847">
                  <c:v>6446.9609375</c:v>
                </c:pt>
                <c:pt idx="7848">
                  <c:v>7028.6484375</c:v>
                </c:pt>
                <c:pt idx="7849">
                  <c:v>9839.51171875</c:v>
                </c:pt>
                <c:pt idx="7850">
                  <c:v>13231.09375</c:v>
                </c:pt>
                <c:pt idx="7851">
                  <c:v>12926.4375</c:v>
                </c:pt>
                <c:pt idx="7852">
                  <c:v>12609.43359375</c:v>
                </c:pt>
                <c:pt idx="7853">
                  <c:v>12928.7265625</c:v>
                </c:pt>
                <c:pt idx="7854">
                  <c:v>11168.6796875</c:v>
                </c:pt>
                <c:pt idx="7855">
                  <c:v>10972.7734375</c:v>
                </c:pt>
                <c:pt idx="7856">
                  <c:v>13718.890625</c:v>
                </c:pt>
                <c:pt idx="7857">
                  <c:v>12291.484375</c:v>
                </c:pt>
                <c:pt idx="7858">
                  <c:v>12051.21875</c:v>
                </c:pt>
                <c:pt idx="7859">
                  <c:v>13805.5</c:v>
                </c:pt>
                <c:pt idx="7860">
                  <c:v>10199.9609375</c:v>
                </c:pt>
                <c:pt idx="7861">
                  <c:v>10210.28125</c:v>
                </c:pt>
                <c:pt idx="7862">
                  <c:v>6107.5</c:v>
                </c:pt>
                <c:pt idx="7863">
                  <c:v>7862.5546875</c:v>
                </c:pt>
                <c:pt idx="7864">
                  <c:v>8013.2734375</c:v>
                </c:pt>
                <c:pt idx="7865">
                  <c:v>10134.90625</c:v>
                </c:pt>
                <c:pt idx="7866">
                  <c:v>8289.140625</c:v>
                </c:pt>
                <c:pt idx="7867">
                  <c:v>9096.453125</c:v>
                </c:pt>
                <c:pt idx="7868">
                  <c:v>9737.7421875</c:v>
                </c:pt>
                <c:pt idx="7869">
                  <c:v>7323.3984375</c:v>
                </c:pt>
                <c:pt idx="7870">
                  <c:v>7369.5859375</c:v>
                </c:pt>
                <c:pt idx="7871">
                  <c:v>6920.375</c:v>
                </c:pt>
                <c:pt idx="7872">
                  <c:v>9094.8203125</c:v>
                </c:pt>
                <c:pt idx="7873">
                  <c:v>9930.984375</c:v>
                </c:pt>
                <c:pt idx="7874">
                  <c:v>10092.8046875</c:v>
                </c:pt>
                <c:pt idx="7875">
                  <c:v>9384.03125</c:v>
                </c:pt>
                <c:pt idx="7876">
                  <c:v>8256.53515625</c:v>
                </c:pt>
                <c:pt idx="7877">
                  <c:v>8764.640625</c:v>
                </c:pt>
                <c:pt idx="7878">
                  <c:v>10988.08984375</c:v>
                </c:pt>
                <c:pt idx="7879">
                  <c:v>12845.875</c:v>
                </c:pt>
                <c:pt idx="7880">
                  <c:v>11896.203125</c:v>
                </c:pt>
                <c:pt idx="7881">
                  <c:v>13155.1484375</c:v>
                </c:pt>
                <c:pt idx="7882">
                  <c:v>12873.203125</c:v>
                </c:pt>
                <c:pt idx="7883">
                  <c:v>13044.265625</c:v>
                </c:pt>
                <c:pt idx="7884">
                  <c:v>12828.0703125</c:v>
                </c:pt>
                <c:pt idx="7885">
                  <c:v>11429.5</c:v>
                </c:pt>
                <c:pt idx="7886">
                  <c:v>11029.46875</c:v>
                </c:pt>
                <c:pt idx="7887">
                  <c:v>13048.0703125</c:v>
                </c:pt>
                <c:pt idx="7888">
                  <c:v>12688.8125</c:v>
                </c:pt>
                <c:pt idx="7889">
                  <c:v>11887.578125</c:v>
                </c:pt>
                <c:pt idx="7890">
                  <c:v>10088.3515625</c:v>
                </c:pt>
                <c:pt idx="7891">
                  <c:v>9715.55859375</c:v>
                </c:pt>
                <c:pt idx="7892">
                  <c:v>6986.3671875</c:v>
                </c:pt>
                <c:pt idx="7893">
                  <c:v>8325.7265625</c:v>
                </c:pt>
                <c:pt idx="7894">
                  <c:v>9081.6796875</c:v>
                </c:pt>
                <c:pt idx="7895">
                  <c:v>3215.7265625</c:v>
                </c:pt>
                <c:pt idx="7896">
                  <c:v>4802.34375</c:v>
                </c:pt>
                <c:pt idx="7897">
                  <c:v>6274.78125</c:v>
                </c:pt>
                <c:pt idx="7898">
                  <c:v>10011.8359375</c:v>
                </c:pt>
                <c:pt idx="7899">
                  <c:v>9963.953125</c:v>
                </c:pt>
                <c:pt idx="7900">
                  <c:v>7388.5546875</c:v>
                </c:pt>
                <c:pt idx="7901">
                  <c:v>7671.4609375</c:v>
                </c:pt>
                <c:pt idx="7902">
                  <c:v>9961.9921875</c:v>
                </c:pt>
                <c:pt idx="7903">
                  <c:v>9943.65625</c:v>
                </c:pt>
                <c:pt idx="7904">
                  <c:v>10146.8828125</c:v>
                </c:pt>
                <c:pt idx="7905">
                  <c:v>10923.71875</c:v>
                </c:pt>
                <c:pt idx="7906">
                  <c:v>8922.109375</c:v>
                </c:pt>
                <c:pt idx="7907">
                  <c:v>6983.5859375</c:v>
                </c:pt>
                <c:pt idx="7908">
                  <c:v>7081.84375</c:v>
                </c:pt>
                <c:pt idx="7909">
                  <c:v>9810.6953125</c:v>
                </c:pt>
                <c:pt idx="7910">
                  <c:v>12227.6875</c:v>
                </c:pt>
                <c:pt idx="7911">
                  <c:v>10362.1015625</c:v>
                </c:pt>
                <c:pt idx="7912">
                  <c:v>8357.234375</c:v>
                </c:pt>
                <c:pt idx="7913">
                  <c:v>7892.6953125</c:v>
                </c:pt>
                <c:pt idx="7914">
                  <c:v>10665.84375</c:v>
                </c:pt>
                <c:pt idx="7915">
                  <c:v>13106.8984375</c:v>
                </c:pt>
                <c:pt idx="7916">
                  <c:v>9830.2578125</c:v>
                </c:pt>
                <c:pt idx="7917">
                  <c:v>10277.9453125</c:v>
                </c:pt>
                <c:pt idx="7918">
                  <c:v>10536.75</c:v>
                </c:pt>
                <c:pt idx="7919">
                  <c:v>12488.9375</c:v>
                </c:pt>
                <c:pt idx="7920">
                  <c:v>9696.2578125</c:v>
                </c:pt>
                <c:pt idx="7921">
                  <c:v>8472.5078125</c:v>
                </c:pt>
                <c:pt idx="7922">
                  <c:v>7968.96875</c:v>
                </c:pt>
                <c:pt idx="7923">
                  <c:v>9989.78515625</c:v>
                </c:pt>
                <c:pt idx="7924">
                  <c:v>10009.125</c:v>
                </c:pt>
                <c:pt idx="7925">
                  <c:v>7740.09375</c:v>
                </c:pt>
                <c:pt idx="7926">
                  <c:v>7293.9453125</c:v>
                </c:pt>
                <c:pt idx="7927">
                  <c:v>7596.71484375</c:v>
                </c:pt>
                <c:pt idx="7928">
                  <c:v>10206.70703125</c:v>
                </c:pt>
                <c:pt idx="7929">
                  <c:v>10022.8359375</c:v>
                </c:pt>
                <c:pt idx="7930">
                  <c:v>10032.3203125</c:v>
                </c:pt>
                <c:pt idx="7931">
                  <c:v>9181.8125</c:v>
                </c:pt>
                <c:pt idx="7932">
                  <c:v>8770.234375</c:v>
                </c:pt>
                <c:pt idx="7933">
                  <c:v>7552.46875</c:v>
                </c:pt>
                <c:pt idx="7934">
                  <c:v>8437.84375</c:v>
                </c:pt>
                <c:pt idx="7935">
                  <c:v>8096.625</c:v>
                </c:pt>
                <c:pt idx="7936">
                  <c:v>10037.421875</c:v>
                </c:pt>
                <c:pt idx="7937">
                  <c:v>9988.875</c:v>
                </c:pt>
                <c:pt idx="7938">
                  <c:v>9064.34375</c:v>
                </c:pt>
                <c:pt idx="7939">
                  <c:v>8663.4375</c:v>
                </c:pt>
                <c:pt idx="7940">
                  <c:v>11490.46875</c:v>
                </c:pt>
                <c:pt idx="7941">
                  <c:v>12372.203125</c:v>
                </c:pt>
                <c:pt idx="7942">
                  <c:v>10556.109375</c:v>
                </c:pt>
                <c:pt idx="7943">
                  <c:v>9012.5390625</c:v>
                </c:pt>
                <c:pt idx="7944">
                  <c:v>10784.2265625</c:v>
                </c:pt>
                <c:pt idx="7945">
                  <c:v>12312.625</c:v>
                </c:pt>
                <c:pt idx="7946">
                  <c:v>10000.84375</c:v>
                </c:pt>
                <c:pt idx="7947">
                  <c:v>9597.21875</c:v>
                </c:pt>
                <c:pt idx="7948">
                  <c:v>11745.9296875</c:v>
                </c:pt>
                <c:pt idx="7949">
                  <c:v>11947.46875</c:v>
                </c:pt>
                <c:pt idx="7950">
                  <c:v>12206.0859375</c:v>
                </c:pt>
                <c:pt idx="7951">
                  <c:v>10774.6796875</c:v>
                </c:pt>
                <c:pt idx="7952">
                  <c:v>10756.515625</c:v>
                </c:pt>
                <c:pt idx="7953">
                  <c:v>12355.4375</c:v>
                </c:pt>
                <c:pt idx="7954">
                  <c:v>13083.3984375</c:v>
                </c:pt>
                <c:pt idx="7955">
                  <c:v>11699.5</c:v>
                </c:pt>
                <c:pt idx="7956">
                  <c:v>9713.3515625</c:v>
                </c:pt>
                <c:pt idx="7957">
                  <c:v>9940.9609375</c:v>
                </c:pt>
                <c:pt idx="7958">
                  <c:v>11085.625</c:v>
                </c:pt>
                <c:pt idx="7959">
                  <c:v>12795.09375</c:v>
                </c:pt>
                <c:pt idx="7960">
                  <c:v>10757.0625</c:v>
                </c:pt>
                <c:pt idx="7961">
                  <c:v>10476.8671875</c:v>
                </c:pt>
                <c:pt idx="7962">
                  <c:v>10824.5859375</c:v>
                </c:pt>
                <c:pt idx="7963">
                  <c:v>12974.6171875</c:v>
                </c:pt>
                <c:pt idx="7964">
                  <c:v>13115.40625</c:v>
                </c:pt>
                <c:pt idx="7965">
                  <c:v>3996.4609375</c:v>
                </c:pt>
                <c:pt idx="7966">
                  <c:v>4899.6796875</c:v>
                </c:pt>
                <c:pt idx="7967">
                  <c:v>5843.0078125</c:v>
                </c:pt>
                <c:pt idx="7968">
                  <c:v>8203.75</c:v>
                </c:pt>
                <c:pt idx="7969">
                  <c:v>7282.2265625</c:v>
                </c:pt>
                <c:pt idx="7970">
                  <c:v>7465.90234375</c:v>
                </c:pt>
                <c:pt idx="7971">
                  <c:v>9235.59375</c:v>
                </c:pt>
                <c:pt idx="7972">
                  <c:v>9178.0546875</c:v>
                </c:pt>
                <c:pt idx="7973">
                  <c:v>9057.1015625</c:v>
                </c:pt>
                <c:pt idx="7974">
                  <c:v>8578.21875</c:v>
                </c:pt>
                <c:pt idx="7975">
                  <c:v>8477.9609375</c:v>
                </c:pt>
                <c:pt idx="7976">
                  <c:v>8575.59375</c:v>
                </c:pt>
                <c:pt idx="7977">
                  <c:v>9291.5234375</c:v>
                </c:pt>
                <c:pt idx="7978">
                  <c:v>9187.15625</c:v>
                </c:pt>
                <c:pt idx="7979">
                  <c:v>8263.2890625</c:v>
                </c:pt>
                <c:pt idx="7980">
                  <c:v>7122.3828125</c:v>
                </c:pt>
                <c:pt idx="7981">
                  <c:v>7749.296875</c:v>
                </c:pt>
                <c:pt idx="7982">
                  <c:v>8236.734375</c:v>
                </c:pt>
                <c:pt idx="7983">
                  <c:v>5315.2890625</c:v>
                </c:pt>
                <c:pt idx="7984">
                  <c:v>3456.96875</c:v>
                </c:pt>
                <c:pt idx="7985">
                  <c:v>7287.734375</c:v>
                </c:pt>
                <c:pt idx="7986">
                  <c:v>7180.234375</c:v>
                </c:pt>
                <c:pt idx="7987">
                  <c:v>7940.7109375</c:v>
                </c:pt>
                <c:pt idx="7988">
                  <c:v>6339.0234375</c:v>
                </c:pt>
                <c:pt idx="7989">
                  <c:v>6998.6875</c:v>
                </c:pt>
                <c:pt idx="7990">
                  <c:v>5017.265625</c:v>
                </c:pt>
                <c:pt idx="7991">
                  <c:v>5583.2109375</c:v>
                </c:pt>
                <c:pt idx="7992">
                  <c:v>7621.4453125</c:v>
                </c:pt>
                <c:pt idx="7993">
                  <c:v>7258.23046875</c:v>
                </c:pt>
                <c:pt idx="7994">
                  <c:v>7628.765625</c:v>
                </c:pt>
                <c:pt idx="7995">
                  <c:v>8966.9453125</c:v>
                </c:pt>
                <c:pt idx="7996">
                  <c:v>6227.546875</c:v>
                </c:pt>
                <c:pt idx="7997">
                  <c:v>6977.40625</c:v>
                </c:pt>
                <c:pt idx="7998">
                  <c:v>7315.1484375</c:v>
                </c:pt>
                <c:pt idx="7999">
                  <c:v>6886.140625</c:v>
                </c:pt>
                <c:pt idx="8000">
                  <c:v>7786.6171875</c:v>
                </c:pt>
                <c:pt idx="8001">
                  <c:v>8340.4296875</c:v>
                </c:pt>
                <c:pt idx="8002">
                  <c:v>9114.296875</c:v>
                </c:pt>
                <c:pt idx="8003">
                  <c:v>8473.078125</c:v>
                </c:pt>
                <c:pt idx="8004">
                  <c:v>8796.578125</c:v>
                </c:pt>
                <c:pt idx="8005">
                  <c:v>9125.90625</c:v>
                </c:pt>
                <c:pt idx="8006">
                  <c:v>8639.734375</c:v>
                </c:pt>
                <c:pt idx="8007">
                  <c:v>8449.9296875</c:v>
                </c:pt>
                <c:pt idx="8008">
                  <c:v>8544.6015625</c:v>
                </c:pt>
                <c:pt idx="8009">
                  <c:v>8606.125</c:v>
                </c:pt>
                <c:pt idx="8010">
                  <c:v>11394.453125</c:v>
                </c:pt>
                <c:pt idx="8011">
                  <c:v>11407.640625</c:v>
                </c:pt>
                <c:pt idx="8012">
                  <c:v>11412.19921875</c:v>
                </c:pt>
                <c:pt idx="8013">
                  <c:v>11702.90625</c:v>
                </c:pt>
                <c:pt idx="8014">
                  <c:v>11068.25</c:v>
                </c:pt>
                <c:pt idx="8015">
                  <c:v>9799.5546875</c:v>
                </c:pt>
                <c:pt idx="8016">
                  <c:v>9972.7578125</c:v>
                </c:pt>
                <c:pt idx="8017">
                  <c:v>11120.765625</c:v>
                </c:pt>
                <c:pt idx="8018">
                  <c:v>9207.0625</c:v>
                </c:pt>
                <c:pt idx="8019">
                  <c:v>9709.0234375</c:v>
                </c:pt>
                <c:pt idx="8020">
                  <c:v>10671.3515625</c:v>
                </c:pt>
                <c:pt idx="8021">
                  <c:v>11636.578125</c:v>
                </c:pt>
                <c:pt idx="8022">
                  <c:v>9938.984375</c:v>
                </c:pt>
                <c:pt idx="8023">
                  <c:v>11101.34375</c:v>
                </c:pt>
                <c:pt idx="8024">
                  <c:v>11748.05859375</c:v>
                </c:pt>
                <c:pt idx="8025">
                  <c:v>11167.71875</c:v>
                </c:pt>
                <c:pt idx="8026">
                  <c:v>11224.71484375</c:v>
                </c:pt>
                <c:pt idx="8027">
                  <c:v>11094.1796875</c:v>
                </c:pt>
                <c:pt idx="8028">
                  <c:v>4565.5703125</c:v>
                </c:pt>
                <c:pt idx="8029">
                  <c:v>4917.46875</c:v>
                </c:pt>
                <c:pt idx="8030">
                  <c:v>5510.3515625</c:v>
                </c:pt>
                <c:pt idx="8031">
                  <c:v>10189.8125</c:v>
                </c:pt>
                <c:pt idx="8032">
                  <c:v>10735.7265625</c:v>
                </c:pt>
                <c:pt idx="8033">
                  <c:v>10598.9140625</c:v>
                </c:pt>
                <c:pt idx="8034">
                  <c:v>11054.328125</c:v>
                </c:pt>
                <c:pt idx="8035">
                  <c:v>10732.265625</c:v>
                </c:pt>
                <c:pt idx="8036">
                  <c:v>11370.2890625</c:v>
                </c:pt>
                <c:pt idx="8037">
                  <c:v>11048.6953125</c:v>
                </c:pt>
                <c:pt idx="8038">
                  <c:v>11131.0078125</c:v>
                </c:pt>
                <c:pt idx="8039">
                  <c:v>11465.4140625</c:v>
                </c:pt>
                <c:pt idx="8040">
                  <c:v>3527.3046875</c:v>
                </c:pt>
                <c:pt idx="8041">
                  <c:v>5306.671875</c:v>
                </c:pt>
                <c:pt idx="8042">
                  <c:v>6477.5234375</c:v>
                </c:pt>
                <c:pt idx="8043">
                  <c:v>7643.359375</c:v>
                </c:pt>
                <c:pt idx="8044">
                  <c:v>2967.7734375</c:v>
                </c:pt>
                <c:pt idx="8045">
                  <c:v>3091.609375</c:v>
                </c:pt>
                <c:pt idx="8046">
                  <c:v>4057.140625</c:v>
                </c:pt>
                <c:pt idx="8047">
                  <c:v>5835.109375</c:v>
                </c:pt>
                <c:pt idx="8048">
                  <c:v>6984.1953125</c:v>
                </c:pt>
                <c:pt idx="8049">
                  <c:v>6480.21875</c:v>
                </c:pt>
                <c:pt idx="8050">
                  <c:v>8246.96875</c:v>
                </c:pt>
                <c:pt idx="8051">
                  <c:v>8075.7109375</c:v>
                </c:pt>
                <c:pt idx="8052">
                  <c:v>7438.34375</c:v>
                </c:pt>
                <c:pt idx="8053">
                  <c:v>7873.734375</c:v>
                </c:pt>
                <c:pt idx="8054">
                  <c:v>8316.90625</c:v>
                </c:pt>
                <c:pt idx="8055">
                  <c:v>9304.25</c:v>
                </c:pt>
                <c:pt idx="8056">
                  <c:v>7626.7890625</c:v>
                </c:pt>
                <c:pt idx="8057">
                  <c:v>7500.984375</c:v>
                </c:pt>
                <c:pt idx="8058">
                  <c:v>10122.515625</c:v>
                </c:pt>
                <c:pt idx="8059">
                  <c:v>10839.5859375</c:v>
                </c:pt>
                <c:pt idx="8060">
                  <c:v>9334.1640625</c:v>
                </c:pt>
                <c:pt idx="8061">
                  <c:v>9229.234375</c:v>
                </c:pt>
                <c:pt idx="8062">
                  <c:v>10029.703125</c:v>
                </c:pt>
                <c:pt idx="8063">
                  <c:v>11045.15625</c:v>
                </c:pt>
                <c:pt idx="8064">
                  <c:v>11146.7734375</c:v>
                </c:pt>
                <c:pt idx="8065">
                  <c:v>10662.1796875</c:v>
                </c:pt>
                <c:pt idx="8066">
                  <c:v>10880.4765625</c:v>
                </c:pt>
                <c:pt idx="8067">
                  <c:v>9318.078125</c:v>
                </c:pt>
                <c:pt idx="8068">
                  <c:v>9407.0703125</c:v>
                </c:pt>
                <c:pt idx="8069">
                  <c:v>10117.5859375</c:v>
                </c:pt>
                <c:pt idx="8070">
                  <c:v>10930.9921875</c:v>
                </c:pt>
                <c:pt idx="8071">
                  <c:v>9549.03125</c:v>
                </c:pt>
                <c:pt idx="8072">
                  <c:v>8940.53515625</c:v>
                </c:pt>
                <c:pt idx="8073">
                  <c:v>10880.375</c:v>
                </c:pt>
                <c:pt idx="8074">
                  <c:v>10517.21875</c:v>
                </c:pt>
                <c:pt idx="8075">
                  <c:v>11013.359375</c:v>
                </c:pt>
                <c:pt idx="8076">
                  <c:v>6275.5859375</c:v>
                </c:pt>
                <c:pt idx="8077">
                  <c:v>9565.015625</c:v>
                </c:pt>
                <c:pt idx="8078">
                  <c:v>8181.1484375</c:v>
                </c:pt>
                <c:pt idx="8079">
                  <c:v>3997.078125</c:v>
                </c:pt>
                <c:pt idx="8080">
                  <c:v>5469.03125</c:v>
                </c:pt>
                <c:pt idx="8081">
                  <c:v>5890.5390625</c:v>
                </c:pt>
                <c:pt idx="8082">
                  <c:v>10269.7578125</c:v>
                </c:pt>
                <c:pt idx="8083">
                  <c:v>10782.671875</c:v>
                </c:pt>
                <c:pt idx="8084">
                  <c:v>10088.21875</c:v>
                </c:pt>
                <c:pt idx="8085">
                  <c:v>10933.5</c:v>
                </c:pt>
                <c:pt idx="8086">
                  <c:v>10490.84765625</c:v>
                </c:pt>
                <c:pt idx="8087">
                  <c:v>10746.85546875</c:v>
                </c:pt>
                <c:pt idx="8088">
                  <c:v>10358.9921875</c:v>
                </c:pt>
                <c:pt idx="8089">
                  <c:v>10282.3046875</c:v>
                </c:pt>
                <c:pt idx="8090">
                  <c:v>7670.65625</c:v>
                </c:pt>
                <c:pt idx="8091">
                  <c:v>7639.859375</c:v>
                </c:pt>
                <c:pt idx="8092">
                  <c:v>8764.75</c:v>
                </c:pt>
                <c:pt idx="8093">
                  <c:v>11806.9140625</c:v>
                </c:pt>
                <c:pt idx="8094">
                  <c:v>11235.9609375</c:v>
                </c:pt>
                <c:pt idx="8095">
                  <c:v>11182.8125</c:v>
                </c:pt>
                <c:pt idx="8096">
                  <c:v>9301.6484375</c:v>
                </c:pt>
                <c:pt idx="8097">
                  <c:v>9473.2890625</c:v>
                </c:pt>
                <c:pt idx="8098">
                  <c:v>10171.5625</c:v>
                </c:pt>
                <c:pt idx="8099">
                  <c:v>10189.34375</c:v>
                </c:pt>
                <c:pt idx="8100">
                  <c:v>12968.2421875</c:v>
                </c:pt>
                <c:pt idx="8101">
                  <c:v>12925.55859375</c:v>
                </c:pt>
                <c:pt idx="8102">
                  <c:v>12944.97265625</c:v>
                </c:pt>
                <c:pt idx="8103">
                  <c:v>11995.33203125</c:v>
                </c:pt>
                <c:pt idx="8104">
                  <c:v>11550.50390625</c:v>
                </c:pt>
                <c:pt idx="8105">
                  <c:v>12137.49609375</c:v>
                </c:pt>
                <c:pt idx="8106">
                  <c:v>12803.3671875</c:v>
                </c:pt>
                <c:pt idx="8107">
                  <c:v>11135.05078125</c:v>
                </c:pt>
                <c:pt idx="8108">
                  <c:v>11821.91796875</c:v>
                </c:pt>
                <c:pt idx="8109">
                  <c:v>12801.49609375</c:v>
                </c:pt>
                <c:pt idx="8110">
                  <c:v>12544.5859375</c:v>
                </c:pt>
                <c:pt idx="8111">
                  <c:v>10919.109375</c:v>
                </c:pt>
                <c:pt idx="8112">
                  <c:v>10334.28125</c:v>
                </c:pt>
                <c:pt idx="8113">
                  <c:v>8685.7421875</c:v>
                </c:pt>
                <c:pt idx="8114">
                  <c:v>9497.359375</c:v>
                </c:pt>
                <c:pt idx="8115">
                  <c:v>9576.578125</c:v>
                </c:pt>
                <c:pt idx="8116">
                  <c:v>9447.6953125</c:v>
                </c:pt>
                <c:pt idx="8117">
                  <c:v>8978.8671875</c:v>
                </c:pt>
                <c:pt idx="8118">
                  <c:v>8630.75</c:v>
                </c:pt>
                <c:pt idx="8119">
                  <c:v>8168.5625</c:v>
                </c:pt>
                <c:pt idx="8120">
                  <c:v>8810.171875</c:v>
                </c:pt>
                <c:pt idx="8121">
                  <c:v>9121.890625</c:v>
                </c:pt>
                <c:pt idx="8122">
                  <c:v>9372.3984375</c:v>
                </c:pt>
                <c:pt idx="8123">
                  <c:v>9820.59375</c:v>
                </c:pt>
                <c:pt idx="8124">
                  <c:v>9676.80859375</c:v>
                </c:pt>
                <c:pt idx="8125">
                  <c:v>9916.0859375</c:v>
                </c:pt>
                <c:pt idx="8126">
                  <c:v>9344.7109375</c:v>
                </c:pt>
                <c:pt idx="8127">
                  <c:v>8487.15625</c:v>
                </c:pt>
                <c:pt idx="8128">
                  <c:v>9528.8203125</c:v>
                </c:pt>
                <c:pt idx="8129">
                  <c:v>9607.1640625</c:v>
                </c:pt>
                <c:pt idx="8130">
                  <c:v>3677.3828125</c:v>
                </c:pt>
                <c:pt idx="8131">
                  <c:v>2456.3359375</c:v>
                </c:pt>
                <c:pt idx="8132">
                  <c:v>2212.2265625</c:v>
                </c:pt>
                <c:pt idx="8133">
                  <c:v>2491.546875</c:v>
                </c:pt>
                <c:pt idx="8134">
                  <c:v>4733.578125</c:v>
                </c:pt>
                <c:pt idx="8135">
                  <c:v>2592.109375</c:v>
                </c:pt>
                <c:pt idx="8136">
                  <c:v>1624.6640625</c:v>
                </c:pt>
                <c:pt idx="8137">
                  <c:v>2536.4921875</c:v>
                </c:pt>
                <c:pt idx="8138">
                  <c:v>3599.1640625</c:v>
                </c:pt>
                <c:pt idx="8139">
                  <c:v>2397.984375</c:v>
                </c:pt>
                <c:pt idx="8140">
                  <c:v>2582.1171875</c:v>
                </c:pt>
                <c:pt idx="8141">
                  <c:v>2880.453125</c:v>
                </c:pt>
                <c:pt idx="8142">
                  <c:v>4813.796875</c:v>
                </c:pt>
                <c:pt idx="8143">
                  <c:v>3966.90625</c:v>
                </c:pt>
                <c:pt idx="8144">
                  <c:v>4287.15625</c:v>
                </c:pt>
                <c:pt idx="8145">
                  <c:v>13553.484375</c:v>
                </c:pt>
                <c:pt idx="8146">
                  <c:v>13640.328125</c:v>
                </c:pt>
                <c:pt idx="8147">
                  <c:v>13518.0625</c:v>
                </c:pt>
                <c:pt idx="8148">
                  <c:v>13255.4375</c:v>
                </c:pt>
                <c:pt idx="8149">
                  <c:v>12674.9375</c:v>
                </c:pt>
                <c:pt idx="8150">
                  <c:v>13676.5546875</c:v>
                </c:pt>
                <c:pt idx="8151">
                  <c:v>13483.3984375</c:v>
                </c:pt>
                <c:pt idx="8152">
                  <c:v>13663.828125</c:v>
                </c:pt>
                <c:pt idx="8153">
                  <c:v>11561.484375</c:v>
                </c:pt>
                <c:pt idx="8154">
                  <c:v>11619.9765625</c:v>
                </c:pt>
                <c:pt idx="8155">
                  <c:v>13632.546875</c:v>
                </c:pt>
                <c:pt idx="8156">
                  <c:v>13284.3984375</c:v>
                </c:pt>
                <c:pt idx="8157">
                  <c:v>12912.078125</c:v>
                </c:pt>
                <c:pt idx="8158">
                  <c:v>13308.078125</c:v>
                </c:pt>
                <c:pt idx="8159">
                  <c:v>13960</c:v>
                </c:pt>
                <c:pt idx="8160">
                  <c:v>9086.37890625</c:v>
                </c:pt>
                <c:pt idx="8161">
                  <c:v>8213.94921875</c:v>
                </c:pt>
                <c:pt idx="8162">
                  <c:v>6889.5546875</c:v>
                </c:pt>
                <c:pt idx="8163">
                  <c:v>8303.9921875</c:v>
                </c:pt>
                <c:pt idx="8164">
                  <c:v>9699.3515625</c:v>
                </c:pt>
                <c:pt idx="8165">
                  <c:v>8749.9921875</c:v>
                </c:pt>
                <c:pt idx="8166">
                  <c:v>9443.3671875</c:v>
                </c:pt>
                <c:pt idx="8167">
                  <c:v>7807.015625</c:v>
                </c:pt>
                <c:pt idx="8168">
                  <c:v>8392.3671875</c:v>
                </c:pt>
                <c:pt idx="8169">
                  <c:v>9719.671875</c:v>
                </c:pt>
                <c:pt idx="8170">
                  <c:v>8705.63671875</c:v>
                </c:pt>
                <c:pt idx="8171">
                  <c:v>9266.09375</c:v>
                </c:pt>
                <c:pt idx="8172">
                  <c:v>8270.59375</c:v>
                </c:pt>
                <c:pt idx="8173">
                  <c:v>7906.2578125</c:v>
                </c:pt>
                <c:pt idx="8174">
                  <c:v>9095.796875</c:v>
                </c:pt>
                <c:pt idx="8175">
                  <c:v>7199.5234375</c:v>
                </c:pt>
                <c:pt idx="8176">
                  <c:v>7922.3203125</c:v>
                </c:pt>
                <c:pt idx="8177">
                  <c:v>8263.3671875</c:v>
                </c:pt>
                <c:pt idx="8178">
                  <c:v>6811.6171875</c:v>
                </c:pt>
                <c:pt idx="8179">
                  <c:v>7039.5859375</c:v>
                </c:pt>
                <c:pt idx="8180">
                  <c:v>8495.3203125</c:v>
                </c:pt>
                <c:pt idx="8181">
                  <c:v>8225.53515625</c:v>
                </c:pt>
                <c:pt idx="8182">
                  <c:v>8574.59375</c:v>
                </c:pt>
                <c:pt idx="8183">
                  <c:v>8055.46875</c:v>
                </c:pt>
                <c:pt idx="8184">
                  <c:v>8299.6640625</c:v>
                </c:pt>
                <c:pt idx="8185">
                  <c:v>7820</c:v>
                </c:pt>
                <c:pt idx="8186">
                  <c:v>8325.1328125</c:v>
                </c:pt>
                <c:pt idx="8187">
                  <c:v>7814.484375</c:v>
                </c:pt>
                <c:pt idx="8188">
                  <c:v>7139.7421875</c:v>
                </c:pt>
                <c:pt idx="8189">
                  <c:v>8130.328125</c:v>
                </c:pt>
                <c:pt idx="8190">
                  <c:v>10717.734375</c:v>
                </c:pt>
                <c:pt idx="8191">
                  <c:v>10516.34765625</c:v>
                </c:pt>
                <c:pt idx="8192">
                  <c:v>9495.64453125</c:v>
                </c:pt>
                <c:pt idx="8193">
                  <c:v>7943.24609375</c:v>
                </c:pt>
                <c:pt idx="8194">
                  <c:v>7885.328125</c:v>
                </c:pt>
                <c:pt idx="8195">
                  <c:v>8664.60546875</c:v>
                </c:pt>
                <c:pt idx="8196">
                  <c:v>11830.86328125</c:v>
                </c:pt>
                <c:pt idx="8197">
                  <c:v>11947.6484375</c:v>
                </c:pt>
                <c:pt idx="8198">
                  <c:v>11285.3515625</c:v>
                </c:pt>
                <c:pt idx="8199">
                  <c:v>10100.21875</c:v>
                </c:pt>
                <c:pt idx="8200">
                  <c:v>9916.2734375</c:v>
                </c:pt>
                <c:pt idx="8201">
                  <c:v>9539.890625</c:v>
                </c:pt>
                <c:pt idx="8202">
                  <c:v>9154.0546875</c:v>
                </c:pt>
                <c:pt idx="8203">
                  <c:v>8440.7265625</c:v>
                </c:pt>
                <c:pt idx="8204">
                  <c:v>9007.9296875</c:v>
                </c:pt>
                <c:pt idx="8205">
                  <c:v>9867.4765625</c:v>
                </c:pt>
                <c:pt idx="8206">
                  <c:v>7958.875</c:v>
                </c:pt>
                <c:pt idx="8207">
                  <c:v>9465.921875</c:v>
                </c:pt>
                <c:pt idx="8208">
                  <c:v>10557.8828125</c:v>
                </c:pt>
                <c:pt idx="8209">
                  <c:v>9530.5078125</c:v>
                </c:pt>
                <c:pt idx="8210">
                  <c:v>9035.984375</c:v>
                </c:pt>
                <c:pt idx="8211">
                  <c:v>9514.109375</c:v>
                </c:pt>
                <c:pt idx="8212">
                  <c:v>9368.421875</c:v>
                </c:pt>
                <c:pt idx="8213">
                  <c:v>11282.23828125</c:v>
                </c:pt>
                <c:pt idx="8214">
                  <c:v>11067.625</c:v>
                </c:pt>
                <c:pt idx="8215">
                  <c:v>11377.65625</c:v>
                </c:pt>
                <c:pt idx="8216">
                  <c:v>9581.8203125</c:v>
                </c:pt>
                <c:pt idx="8217">
                  <c:v>11159</c:v>
                </c:pt>
                <c:pt idx="8218">
                  <c:v>8204.2578125</c:v>
                </c:pt>
                <c:pt idx="8219">
                  <c:v>10811.625</c:v>
                </c:pt>
                <c:pt idx="8220">
                  <c:v>12902.15625</c:v>
                </c:pt>
                <c:pt idx="8221">
                  <c:v>12726.2578125</c:v>
                </c:pt>
                <c:pt idx="8222">
                  <c:v>12694.39453125</c:v>
                </c:pt>
                <c:pt idx="8223">
                  <c:v>12180.8984375</c:v>
                </c:pt>
                <c:pt idx="8224">
                  <c:v>13004.3203125</c:v>
                </c:pt>
                <c:pt idx="8225">
                  <c:v>12437.1171875</c:v>
                </c:pt>
                <c:pt idx="8226">
                  <c:v>12371.828125</c:v>
                </c:pt>
                <c:pt idx="8227">
                  <c:v>11505.03125</c:v>
                </c:pt>
                <c:pt idx="8228">
                  <c:v>12896.84375</c:v>
                </c:pt>
                <c:pt idx="8229">
                  <c:v>11457.84375</c:v>
                </c:pt>
                <c:pt idx="8230">
                  <c:v>11168.74609375</c:v>
                </c:pt>
                <c:pt idx="8231">
                  <c:v>13106.125</c:v>
                </c:pt>
                <c:pt idx="8232">
                  <c:v>12120.453125</c:v>
                </c:pt>
                <c:pt idx="8233">
                  <c:v>10774.90625</c:v>
                </c:pt>
                <c:pt idx="8234">
                  <c:v>12622.125</c:v>
                </c:pt>
                <c:pt idx="8235">
                  <c:v>8284.515625</c:v>
                </c:pt>
                <c:pt idx="8236">
                  <c:v>8257.5</c:v>
                </c:pt>
                <c:pt idx="8237">
                  <c:v>7884</c:v>
                </c:pt>
                <c:pt idx="8238">
                  <c:v>8542.90625</c:v>
                </c:pt>
                <c:pt idx="8239">
                  <c:v>8061.1015625</c:v>
                </c:pt>
                <c:pt idx="8240">
                  <c:v>6930.5078125</c:v>
                </c:pt>
                <c:pt idx="8241">
                  <c:v>7281.4140625</c:v>
                </c:pt>
                <c:pt idx="8242">
                  <c:v>8050.0859375</c:v>
                </c:pt>
                <c:pt idx="8243">
                  <c:v>7143.2890625</c:v>
                </c:pt>
                <c:pt idx="8244">
                  <c:v>6498.7890625</c:v>
                </c:pt>
                <c:pt idx="8245">
                  <c:v>7034.875</c:v>
                </c:pt>
                <c:pt idx="8246">
                  <c:v>6893.4453125</c:v>
                </c:pt>
                <c:pt idx="8247">
                  <c:v>7508.25</c:v>
                </c:pt>
                <c:pt idx="8248">
                  <c:v>7900.65625</c:v>
                </c:pt>
                <c:pt idx="8249">
                  <c:v>8366.1953125</c:v>
                </c:pt>
                <c:pt idx="8250">
                  <c:v>6477.921875</c:v>
                </c:pt>
                <c:pt idx="8251">
                  <c:v>6508.28515625</c:v>
                </c:pt>
                <c:pt idx="8252">
                  <c:v>6421.671875</c:v>
                </c:pt>
                <c:pt idx="8253">
                  <c:v>7226.0078125</c:v>
                </c:pt>
                <c:pt idx="8254">
                  <c:v>5532.7265625</c:v>
                </c:pt>
                <c:pt idx="8255">
                  <c:v>5137.5625</c:v>
                </c:pt>
                <c:pt idx="8256">
                  <c:v>5172.2109375</c:v>
                </c:pt>
                <c:pt idx="8257">
                  <c:v>7218.02734375</c:v>
                </c:pt>
                <c:pt idx="8258">
                  <c:v>7283.4921875</c:v>
                </c:pt>
                <c:pt idx="8259">
                  <c:v>7112.0390625</c:v>
                </c:pt>
                <c:pt idx="8260">
                  <c:v>7540.296875</c:v>
                </c:pt>
                <c:pt idx="8261">
                  <c:v>7118.1015625</c:v>
                </c:pt>
                <c:pt idx="8262">
                  <c:v>7696.6875</c:v>
                </c:pt>
                <c:pt idx="8263">
                  <c:v>6871.6015625</c:v>
                </c:pt>
                <c:pt idx="8264">
                  <c:v>6100.3515625</c:v>
                </c:pt>
                <c:pt idx="8265">
                  <c:v>10305.83984375</c:v>
                </c:pt>
                <c:pt idx="8266">
                  <c:v>10101.90625</c:v>
                </c:pt>
                <c:pt idx="8267">
                  <c:v>10044.4609375</c:v>
                </c:pt>
                <c:pt idx="8268">
                  <c:v>8506.6640625</c:v>
                </c:pt>
                <c:pt idx="8269">
                  <c:v>8140.55859375</c:v>
                </c:pt>
                <c:pt idx="8270">
                  <c:v>9273.78515625</c:v>
                </c:pt>
                <c:pt idx="8271">
                  <c:v>9799.640625</c:v>
                </c:pt>
                <c:pt idx="8272">
                  <c:v>9630.9296875</c:v>
                </c:pt>
                <c:pt idx="8273">
                  <c:v>9465.0703125</c:v>
                </c:pt>
                <c:pt idx="8274">
                  <c:v>9867.6953125</c:v>
                </c:pt>
                <c:pt idx="8275">
                  <c:v>9809.9296875</c:v>
                </c:pt>
                <c:pt idx="8276">
                  <c:v>9912.7421875</c:v>
                </c:pt>
                <c:pt idx="8277">
                  <c:v>9687.56640625</c:v>
                </c:pt>
                <c:pt idx="8278">
                  <c:v>9472.0390625</c:v>
                </c:pt>
                <c:pt idx="8279">
                  <c:v>9433.9921875</c:v>
                </c:pt>
                <c:pt idx="8280">
                  <c:v>7218.71875</c:v>
                </c:pt>
                <c:pt idx="8281">
                  <c:v>7171.04296875</c:v>
                </c:pt>
                <c:pt idx="8282">
                  <c:v>8843.5703125</c:v>
                </c:pt>
                <c:pt idx="8283">
                  <c:v>8513.2109375</c:v>
                </c:pt>
                <c:pt idx="8284">
                  <c:v>6234.890625</c:v>
                </c:pt>
                <c:pt idx="8285">
                  <c:v>5912.1484375</c:v>
                </c:pt>
                <c:pt idx="8286">
                  <c:v>7000.88671875</c:v>
                </c:pt>
                <c:pt idx="8287">
                  <c:v>7755.015625</c:v>
                </c:pt>
                <c:pt idx="8288">
                  <c:v>6838.1328125</c:v>
                </c:pt>
                <c:pt idx="8289">
                  <c:v>6224.6640625</c:v>
                </c:pt>
                <c:pt idx="8290">
                  <c:v>9069.8515625</c:v>
                </c:pt>
                <c:pt idx="8291">
                  <c:v>6786.265625</c:v>
                </c:pt>
                <c:pt idx="8292">
                  <c:v>6247.3359375</c:v>
                </c:pt>
                <c:pt idx="8293">
                  <c:v>5504.4765625</c:v>
                </c:pt>
                <c:pt idx="8294">
                  <c:v>6520.84375</c:v>
                </c:pt>
                <c:pt idx="8295">
                  <c:v>11866.23046875</c:v>
                </c:pt>
                <c:pt idx="8296">
                  <c:v>11128.70703125</c:v>
                </c:pt>
                <c:pt idx="8297">
                  <c:v>9506.7109375</c:v>
                </c:pt>
                <c:pt idx="8298">
                  <c:v>9268.9375</c:v>
                </c:pt>
                <c:pt idx="8299">
                  <c:v>9826.68359375</c:v>
                </c:pt>
                <c:pt idx="8300">
                  <c:v>11735.6640625</c:v>
                </c:pt>
                <c:pt idx="8301">
                  <c:v>11497.109375</c:v>
                </c:pt>
                <c:pt idx="8302">
                  <c:v>11854.01171875</c:v>
                </c:pt>
                <c:pt idx="8303">
                  <c:v>11636.95703125</c:v>
                </c:pt>
                <c:pt idx="8304">
                  <c:v>12525.890625</c:v>
                </c:pt>
                <c:pt idx="8305">
                  <c:v>11377.40625</c:v>
                </c:pt>
                <c:pt idx="8306">
                  <c:v>10501.4453125</c:v>
                </c:pt>
                <c:pt idx="8307">
                  <c:v>10218.609375</c:v>
                </c:pt>
                <c:pt idx="8308">
                  <c:v>11013.98828125</c:v>
                </c:pt>
                <c:pt idx="8309">
                  <c:v>12302.765625</c:v>
                </c:pt>
                <c:pt idx="8310">
                  <c:v>10029.3671875</c:v>
                </c:pt>
                <c:pt idx="8311">
                  <c:v>10375.90625</c:v>
                </c:pt>
                <c:pt idx="8312">
                  <c:v>9822.6171875</c:v>
                </c:pt>
                <c:pt idx="8313">
                  <c:v>8194.3359375</c:v>
                </c:pt>
                <c:pt idx="8314">
                  <c:v>8087.7890625</c:v>
                </c:pt>
                <c:pt idx="8315">
                  <c:v>9867.875</c:v>
                </c:pt>
                <c:pt idx="8316">
                  <c:v>10411.5</c:v>
                </c:pt>
                <c:pt idx="8317">
                  <c:v>4545.4453125</c:v>
                </c:pt>
                <c:pt idx="8318">
                  <c:v>6864</c:v>
                </c:pt>
                <c:pt idx="8319">
                  <c:v>8161.7109375</c:v>
                </c:pt>
                <c:pt idx="8320">
                  <c:v>10554.0625</c:v>
                </c:pt>
                <c:pt idx="8321">
                  <c:v>10343.28125</c:v>
                </c:pt>
                <c:pt idx="8322">
                  <c:v>10441.5078125</c:v>
                </c:pt>
                <c:pt idx="8323">
                  <c:v>10512.33203125</c:v>
                </c:pt>
                <c:pt idx="8324">
                  <c:v>10253.76953125</c:v>
                </c:pt>
                <c:pt idx="8325">
                  <c:v>11008.0703125</c:v>
                </c:pt>
                <c:pt idx="8326">
                  <c:v>9806.22265625</c:v>
                </c:pt>
                <c:pt idx="8327">
                  <c:v>10817.98046875</c:v>
                </c:pt>
                <c:pt idx="8328">
                  <c:v>12098.9296875</c:v>
                </c:pt>
                <c:pt idx="8329">
                  <c:v>11530.8671875</c:v>
                </c:pt>
                <c:pt idx="8330">
                  <c:v>12851.9921875</c:v>
                </c:pt>
                <c:pt idx="8331">
                  <c:v>12560.3359375</c:v>
                </c:pt>
                <c:pt idx="8332">
                  <c:v>11515.36328125</c:v>
                </c:pt>
                <c:pt idx="8333">
                  <c:v>11745.25390625</c:v>
                </c:pt>
                <c:pt idx="8334">
                  <c:v>11436.5625</c:v>
                </c:pt>
                <c:pt idx="8335">
                  <c:v>11594.9296875</c:v>
                </c:pt>
                <c:pt idx="8336">
                  <c:v>10546.9765625</c:v>
                </c:pt>
                <c:pt idx="8337">
                  <c:v>10281.7109375</c:v>
                </c:pt>
                <c:pt idx="8338">
                  <c:v>12339.91796875</c:v>
                </c:pt>
                <c:pt idx="8339">
                  <c:v>9065.78125</c:v>
                </c:pt>
                <c:pt idx="8340">
                  <c:v>9140.4609375</c:v>
                </c:pt>
                <c:pt idx="8341">
                  <c:v>7918.5390625</c:v>
                </c:pt>
                <c:pt idx="8342">
                  <c:v>8188.484375</c:v>
                </c:pt>
                <c:pt idx="8343">
                  <c:v>8654.484375</c:v>
                </c:pt>
                <c:pt idx="8344">
                  <c:v>10023.03125</c:v>
                </c:pt>
                <c:pt idx="8345">
                  <c:v>10161.53125</c:v>
                </c:pt>
                <c:pt idx="8346">
                  <c:v>10335.2578125</c:v>
                </c:pt>
                <c:pt idx="8347">
                  <c:v>9541.9609375</c:v>
                </c:pt>
                <c:pt idx="8348">
                  <c:v>8594.1875</c:v>
                </c:pt>
                <c:pt idx="8349">
                  <c:v>8580.953125</c:v>
                </c:pt>
                <c:pt idx="8350">
                  <c:v>10005.3359375</c:v>
                </c:pt>
                <c:pt idx="8351">
                  <c:v>10206.75</c:v>
                </c:pt>
                <c:pt idx="8352">
                  <c:v>9779.34375</c:v>
                </c:pt>
                <c:pt idx="8353">
                  <c:v>10232.421875</c:v>
                </c:pt>
                <c:pt idx="8354">
                  <c:v>9625.421875</c:v>
                </c:pt>
                <c:pt idx="8355">
                  <c:v>7535.984375</c:v>
                </c:pt>
                <c:pt idx="8356">
                  <c:v>5738.421875</c:v>
                </c:pt>
                <c:pt idx="8357">
                  <c:v>5490.078125</c:v>
                </c:pt>
                <c:pt idx="8358">
                  <c:v>7708.328125</c:v>
                </c:pt>
                <c:pt idx="8359">
                  <c:v>7107.4140625</c:v>
                </c:pt>
                <c:pt idx="8360">
                  <c:v>7650.96875</c:v>
                </c:pt>
                <c:pt idx="8361">
                  <c:v>7557.78125</c:v>
                </c:pt>
                <c:pt idx="8362">
                  <c:v>7254.6484375</c:v>
                </c:pt>
                <c:pt idx="8363">
                  <c:v>4925.6484375</c:v>
                </c:pt>
                <c:pt idx="8364">
                  <c:v>4377.9453125</c:v>
                </c:pt>
                <c:pt idx="8365">
                  <c:v>4535.1484375</c:v>
                </c:pt>
                <c:pt idx="8366">
                  <c:v>7448.609375</c:v>
                </c:pt>
                <c:pt idx="8367">
                  <c:v>7642.09375</c:v>
                </c:pt>
                <c:pt idx="8368">
                  <c:v>7046.203125</c:v>
                </c:pt>
                <c:pt idx="8369">
                  <c:v>6820.3046875</c:v>
                </c:pt>
                <c:pt idx="8370">
                  <c:v>14262.08203125</c:v>
                </c:pt>
                <c:pt idx="8371">
                  <c:v>13024.23046875</c:v>
                </c:pt>
                <c:pt idx="8372">
                  <c:v>13941.66015625</c:v>
                </c:pt>
                <c:pt idx="8373">
                  <c:v>16376.9140625</c:v>
                </c:pt>
                <c:pt idx="8374">
                  <c:v>15827.22265625</c:v>
                </c:pt>
                <c:pt idx="8375">
                  <c:v>14558.0703125</c:v>
                </c:pt>
                <c:pt idx="8376">
                  <c:v>14620.8515625</c:v>
                </c:pt>
                <c:pt idx="8377">
                  <c:v>16334.05859375</c:v>
                </c:pt>
                <c:pt idx="8378">
                  <c:v>16331.41015625</c:v>
                </c:pt>
                <c:pt idx="8379">
                  <c:v>14940.20703125</c:v>
                </c:pt>
                <c:pt idx="8380">
                  <c:v>13806.04296875</c:v>
                </c:pt>
                <c:pt idx="8381">
                  <c:v>14285.9453125</c:v>
                </c:pt>
                <c:pt idx="8382">
                  <c:v>12940.71875</c:v>
                </c:pt>
                <c:pt idx="8383">
                  <c:v>13072.6328125</c:v>
                </c:pt>
                <c:pt idx="8384">
                  <c:v>14156.4296875</c:v>
                </c:pt>
                <c:pt idx="8385">
                  <c:v>15163.453125</c:v>
                </c:pt>
                <c:pt idx="8386">
                  <c:v>14193.53125</c:v>
                </c:pt>
                <c:pt idx="8387">
                  <c:v>13584.53125</c:v>
                </c:pt>
                <c:pt idx="8388">
                  <c:v>12672.625</c:v>
                </c:pt>
                <c:pt idx="8389">
                  <c:v>12192.5546875</c:v>
                </c:pt>
                <c:pt idx="8390">
                  <c:v>14430.546875</c:v>
                </c:pt>
                <c:pt idx="8391">
                  <c:v>14952.140625</c:v>
                </c:pt>
                <c:pt idx="8392">
                  <c:v>14363.6953125</c:v>
                </c:pt>
                <c:pt idx="8393">
                  <c:v>14508.0703125</c:v>
                </c:pt>
                <c:pt idx="8394">
                  <c:v>14509.2578125</c:v>
                </c:pt>
                <c:pt idx="8395">
                  <c:v>14671.2578125</c:v>
                </c:pt>
                <c:pt idx="8396">
                  <c:v>14387.8515625</c:v>
                </c:pt>
                <c:pt idx="8397">
                  <c:v>13741.234375</c:v>
                </c:pt>
                <c:pt idx="8398">
                  <c:v>13194.55078125</c:v>
                </c:pt>
                <c:pt idx="8399">
                  <c:v>14634.71875</c:v>
                </c:pt>
                <c:pt idx="8400">
                  <c:v>8912.2109375</c:v>
                </c:pt>
                <c:pt idx="8401">
                  <c:v>8193.171875</c:v>
                </c:pt>
                <c:pt idx="8402">
                  <c:v>8466.703125</c:v>
                </c:pt>
                <c:pt idx="8403">
                  <c:v>8807.984375</c:v>
                </c:pt>
                <c:pt idx="8404">
                  <c:v>8263.2578125</c:v>
                </c:pt>
                <c:pt idx="8405">
                  <c:v>8204.875</c:v>
                </c:pt>
                <c:pt idx="8406">
                  <c:v>9203.5</c:v>
                </c:pt>
                <c:pt idx="8407">
                  <c:v>9194.2265625</c:v>
                </c:pt>
                <c:pt idx="8408">
                  <c:v>9074.6171875</c:v>
                </c:pt>
                <c:pt idx="8409">
                  <c:v>8831.953125</c:v>
                </c:pt>
                <c:pt idx="8410">
                  <c:v>8314.7578125</c:v>
                </c:pt>
                <c:pt idx="8411">
                  <c:v>7611.6953125</c:v>
                </c:pt>
                <c:pt idx="8412">
                  <c:v>5252.3125</c:v>
                </c:pt>
                <c:pt idx="8413">
                  <c:v>7266.5</c:v>
                </c:pt>
                <c:pt idx="8414">
                  <c:v>9432.40625</c:v>
                </c:pt>
                <c:pt idx="8415">
                  <c:v>9666.2421875</c:v>
                </c:pt>
                <c:pt idx="8416">
                  <c:v>8339.421875</c:v>
                </c:pt>
                <c:pt idx="8417">
                  <c:v>8808.3515625</c:v>
                </c:pt>
                <c:pt idx="8418">
                  <c:v>9971.140625</c:v>
                </c:pt>
                <c:pt idx="8419">
                  <c:v>8637.1171875</c:v>
                </c:pt>
                <c:pt idx="8420">
                  <c:v>8837.1953125</c:v>
                </c:pt>
                <c:pt idx="8421">
                  <c:v>8355.5625</c:v>
                </c:pt>
                <c:pt idx="8422">
                  <c:v>8802.9296875</c:v>
                </c:pt>
                <c:pt idx="8423">
                  <c:v>7145.359375</c:v>
                </c:pt>
                <c:pt idx="8424">
                  <c:v>4156.9375</c:v>
                </c:pt>
                <c:pt idx="8425">
                  <c:v>4774.2109375</c:v>
                </c:pt>
                <c:pt idx="8426">
                  <c:v>6575.7421875</c:v>
                </c:pt>
                <c:pt idx="8427">
                  <c:v>7055.2734375</c:v>
                </c:pt>
                <c:pt idx="8428">
                  <c:v>4965.765625</c:v>
                </c:pt>
                <c:pt idx="8429">
                  <c:v>7461.2734375</c:v>
                </c:pt>
                <c:pt idx="8430">
                  <c:v>7354.4296875</c:v>
                </c:pt>
                <c:pt idx="8431">
                  <c:v>7031.0859375</c:v>
                </c:pt>
                <c:pt idx="8432">
                  <c:v>8018.8671875</c:v>
                </c:pt>
                <c:pt idx="8433">
                  <c:v>8087.6875</c:v>
                </c:pt>
                <c:pt idx="8434">
                  <c:v>8799.8984375</c:v>
                </c:pt>
                <c:pt idx="8435">
                  <c:v>5039.3359375</c:v>
                </c:pt>
                <c:pt idx="8436">
                  <c:v>8759.9609375</c:v>
                </c:pt>
                <c:pt idx="8437">
                  <c:v>8767.953125</c:v>
                </c:pt>
                <c:pt idx="8438">
                  <c:v>8120.4765625</c:v>
                </c:pt>
                <c:pt idx="8439">
                  <c:v>7868.8359375</c:v>
                </c:pt>
                <c:pt idx="8440">
                  <c:v>8843.671875</c:v>
                </c:pt>
                <c:pt idx="8441">
                  <c:v>7667.5625</c:v>
                </c:pt>
                <c:pt idx="8442">
                  <c:v>6588.28125</c:v>
                </c:pt>
                <c:pt idx="8443">
                  <c:v>7296.5390625</c:v>
                </c:pt>
                <c:pt idx="8444">
                  <c:v>7896.0859375</c:v>
                </c:pt>
                <c:pt idx="8445">
                  <c:v>8186.58984375</c:v>
                </c:pt>
                <c:pt idx="8446">
                  <c:v>7138.84375</c:v>
                </c:pt>
                <c:pt idx="8447">
                  <c:v>6308.1796875</c:v>
                </c:pt>
                <c:pt idx="8448">
                  <c:v>6241.30859375</c:v>
                </c:pt>
                <c:pt idx="8449">
                  <c:v>8396.3359375</c:v>
                </c:pt>
                <c:pt idx="8450">
                  <c:v>7387.796875</c:v>
                </c:pt>
                <c:pt idx="8451">
                  <c:v>7778.9609375</c:v>
                </c:pt>
                <c:pt idx="8452">
                  <c:v>7903.0234375</c:v>
                </c:pt>
                <c:pt idx="8453">
                  <c:v>7513.2421875</c:v>
                </c:pt>
                <c:pt idx="8454">
                  <c:v>8004.671875</c:v>
                </c:pt>
                <c:pt idx="8455">
                  <c:v>7376.5546875</c:v>
                </c:pt>
                <c:pt idx="8456">
                  <c:v>7995.1171875</c:v>
                </c:pt>
                <c:pt idx="8457">
                  <c:v>5298.1953125</c:v>
                </c:pt>
                <c:pt idx="8458">
                  <c:v>4928.8046875</c:v>
                </c:pt>
                <c:pt idx="8459">
                  <c:v>5234.484375</c:v>
                </c:pt>
                <c:pt idx="8460">
                  <c:v>13778.8046875</c:v>
                </c:pt>
                <c:pt idx="8461">
                  <c:v>11743.6953125</c:v>
                </c:pt>
                <c:pt idx="8462">
                  <c:v>10316.8203125</c:v>
                </c:pt>
                <c:pt idx="8463">
                  <c:v>10674.6171875</c:v>
                </c:pt>
                <c:pt idx="8464">
                  <c:v>13476.4765625</c:v>
                </c:pt>
                <c:pt idx="8465">
                  <c:v>12658.109375</c:v>
                </c:pt>
                <c:pt idx="8466">
                  <c:v>13121.2109375</c:v>
                </c:pt>
                <c:pt idx="8467">
                  <c:v>12816.828125</c:v>
                </c:pt>
                <c:pt idx="8468">
                  <c:v>13271.484375</c:v>
                </c:pt>
                <c:pt idx="8469">
                  <c:v>11932.9375</c:v>
                </c:pt>
                <c:pt idx="8470">
                  <c:v>12008.4140625</c:v>
                </c:pt>
                <c:pt idx="8471">
                  <c:v>11455.765625</c:v>
                </c:pt>
                <c:pt idx="8472">
                  <c:v>8871.4453125</c:v>
                </c:pt>
                <c:pt idx="8473">
                  <c:v>9052.984375</c:v>
                </c:pt>
                <c:pt idx="8474">
                  <c:v>10925.3125</c:v>
                </c:pt>
                <c:pt idx="8475">
                  <c:v>7515.4140625</c:v>
                </c:pt>
                <c:pt idx="8476">
                  <c:v>7492.09375</c:v>
                </c:pt>
                <c:pt idx="8477">
                  <c:v>7271.390625</c:v>
                </c:pt>
                <c:pt idx="8478">
                  <c:v>5938.3046875</c:v>
                </c:pt>
                <c:pt idx="8479">
                  <c:v>5729.828125</c:v>
                </c:pt>
                <c:pt idx="8480">
                  <c:v>6294.6171875</c:v>
                </c:pt>
                <c:pt idx="8481">
                  <c:v>7164.625</c:v>
                </c:pt>
                <c:pt idx="8482">
                  <c:v>6637.3203125</c:v>
                </c:pt>
                <c:pt idx="8483">
                  <c:v>5650.7265625</c:v>
                </c:pt>
                <c:pt idx="8484">
                  <c:v>6364.9765625</c:v>
                </c:pt>
                <c:pt idx="8485">
                  <c:v>7557.1171875</c:v>
                </c:pt>
                <c:pt idx="8486">
                  <c:v>7458.984375</c:v>
                </c:pt>
                <c:pt idx="8487">
                  <c:v>7340.1171875</c:v>
                </c:pt>
                <c:pt idx="8488">
                  <c:v>7393.9296875</c:v>
                </c:pt>
                <c:pt idx="8489">
                  <c:v>7595.125</c:v>
                </c:pt>
                <c:pt idx="8490">
                  <c:v>12630.75</c:v>
                </c:pt>
                <c:pt idx="8491">
                  <c:v>12751.90625</c:v>
                </c:pt>
                <c:pt idx="8492">
                  <c:v>12075.09375</c:v>
                </c:pt>
                <c:pt idx="8493">
                  <c:v>12731.0859375</c:v>
                </c:pt>
                <c:pt idx="8494">
                  <c:v>12789.5234375</c:v>
                </c:pt>
                <c:pt idx="8495">
                  <c:v>12732.0859375</c:v>
                </c:pt>
                <c:pt idx="8496">
                  <c:v>11479.5859375</c:v>
                </c:pt>
                <c:pt idx="8497">
                  <c:v>10570.4921875</c:v>
                </c:pt>
                <c:pt idx="8498">
                  <c:v>10708.75</c:v>
                </c:pt>
                <c:pt idx="8499">
                  <c:v>12855.625</c:v>
                </c:pt>
                <c:pt idx="8500">
                  <c:v>12457.6796875</c:v>
                </c:pt>
                <c:pt idx="8501">
                  <c:v>12273.1953125</c:v>
                </c:pt>
                <c:pt idx="8502">
                  <c:v>11258.328125</c:v>
                </c:pt>
                <c:pt idx="8503">
                  <c:v>12752.8671875</c:v>
                </c:pt>
                <c:pt idx="8504">
                  <c:v>12371.5078125</c:v>
                </c:pt>
                <c:pt idx="8505">
                  <c:v>9920.328125</c:v>
                </c:pt>
                <c:pt idx="8506">
                  <c:v>8309.25</c:v>
                </c:pt>
                <c:pt idx="8507">
                  <c:v>7716.0546875</c:v>
                </c:pt>
                <c:pt idx="8508">
                  <c:v>9392.3828125</c:v>
                </c:pt>
                <c:pt idx="8509">
                  <c:v>12459.6484375</c:v>
                </c:pt>
                <c:pt idx="8510">
                  <c:v>8187.453125</c:v>
                </c:pt>
                <c:pt idx="8511">
                  <c:v>7647.0078125</c:v>
                </c:pt>
                <c:pt idx="8512">
                  <c:v>8291.3203125</c:v>
                </c:pt>
                <c:pt idx="8513">
                  <c:v>9067.5234375</c:v>
                </c:pt>
                <c:pt idx="8514">
                  <c:v>5046.5625</c:v>
                </c:pt>
                <c:pt idx="8515">
                  <c:v>6386.328125</c:v>
                </c:pt>
                <c:pt idx="8516">
                  <c:v>7172.234375</c:v>
                </c:pt>
                <c:pt idx="8517">
                  <c:v>12092.75</c:v>
                </c:pt>
                <c:pt idx="8518">
                  <c:v>11980.2578125</c:v>
                </c:pt>
                <c:pt idx="8519">
                  <c:v>12548.125</c:v>
                </c:pt>
                <c:pt idx="8520">
                  <c:v>11290.1484375</c:v>
                </c:pt>
                <c:pt idx="8521">
                  <c:v>9729.4921875</c:v>
                </c:pt>
                <c:pt idx="8522">
                  <c:v>9537.86328125</c:v>
                </c:pt>
                <c:pt idx="8523">
                  <c:v>11588.79296875</c:v>
                </c:pt>
                <c:pt idx="8524">
                  <c:v>11627.5859375</c:v>
                </c:pt>
                <c:pt idx="8525">
                  <c:v>11363.484375</c:v>
                </c:pt>
                <c:pt idx="8526">
                  <c:v>9443.984375</c:v>
                </c:pt>
                <c:pt idx="8527">
                  <c:v>9209.6796875</c:v>
                </c:pt>
                <c:pt idx="8528">
                  <c:v>10192.4375</c:v>
                </c:pt>
                <c:pt idx="8529">
                  <c:v>9621.515625</c:v>
                </c:pt>
                <c:pt idx="8530">
                  <c:v>9010.6328125</c:v>
                </c:pt>
                <c:pt idx="8531">
                  <c:v>8517.1875</c:v>
                </c:pt>
                <c:pt idx="8532">
                  <c:v>11226.046875</c:v>
                </c:pt>
                <c:pt idx="8533">
                  <c:v>10694.4921875</c:v>
                </c:pt>
                <c:pt idx="8534">
                  <c:v>10807.734375</c:v>
                </c:pt>
                <c:pt idx="8535">
                  <c:v>10406.3984375</c:v>
                </c:pt>
                <c:pt idx="8536">
                  <c:v>9525.375</c:v>
                </c:pt>
                <c:pt idx="8537">
                  <c:v>9120.8671875</c:v>
                </c:pt>
                <c:pt idx="8538">
                  <c:v>9878.4375</c:v>
                </c:pt>
                <c:pt idx="8539">
                  <c:v>8722.890625</c:v>
                </c:pt>
                <c:pt idx="8540">
                  <c:v>7708.9375</c:v>
                </c:pt>
                <c:pt idx="8541">
                  <c:v>9044.4453125</c:v>
                </c:pt>
                <c:pt idx="8542">
                  <c:v>10632.828125</c:v>
                </c:pt>
                <c:pt idx="8543">
                  <c:v>9504.5703125</c:v>
                </c:pt>
                <c:pt idx="8544">
                  <c:v>10530.8984375</c:v>
                </c:pt>
                <c:pt idx="8545">
                  <c:v>10597.828125</c:v>
                </c:pt>
                <c:pt idx="8546">
                  <c:v>9698.828125</c:v>
                </c:pt>
                <c:pt idx="8547">
                  <c:v>10299.5078125</c:v>
                </c:pt>
                <c:pt idx="8548">
                  <c:v>10049.0859375</c:v>
                </c:pt>
                <c:pt idx="8549">
                  <c:v>10167.171875</c:v>
                </c:pt>
                <c:pt idx="8550">
                  <c:v>12009</c:v>
                </c:pt>
                <c:pt idx="8551">
                  <c:v>11214.8671875</c:v>
                </c:pt>
                <c:pt idx="8552">
                  <c:v>10598.3203125</c:v>
                </c:pt>
                <c:pt idx="8553">
                  <c:v>10590.73828125</c:v>
                </c:pt>
                <c:pt idx="8554">
                  <c:v>11426.07421875</c:v>
                </c:pt>
                <c:pt idx="8555">
                  <c:v>11806.96875</c:v>
                </c:pt>
                <c:pt idx="8556">
                  <c:v>11036.47265625</c:v>
                </c:pt>
                <c:pt idx="8557">
                  <c:v>11059.0546875</c:v>
                </c:pt>
                <c:pt idx="8558">
                  <c:v>12064.04296875</c:v>
                </c:pt>
                <c:pt idx="8559">
                  <c:v>11030.078125</c:v>
                </c:pt>
                <c:pt idx="8560">
                  <c:v>10661.171875</c:v>
                </c:pt>
                <c:pt idx="8561">
                  <c:v>10102.58203125</c:v>
                </c:pt>
                <c:pt idx="8562">
                  <c:v>12054.8359375</c:v>
                </c:pt>
                <c:pt idx="8563">
                  <c:v>11955.640625</c:v>
                </c:pt>
                <c:pt idx="8564">
                  <c:v>11533.6484375</c:v>
                </c:pt>
                <c:pt idx="8565">
                  <c:v>10550.51953125</c:v>
                </c:pt>
                <c:pt idx="8566">
                  <c:v>9859.3671875</c:v>
                </c:pt>
                <c:pt idx="8567">
                  <c:v>9045.4375</c:v>
                </c:pt>
                <c:pt idx="8568">
                  <c:v>8195.078125</c:v>
                </c:pt>
                <c:pt idx="8569">
                  <c:v>8615.1875</c:v>
                </c:pt>
                <c:pt idx="8570">
                  <c:v>10536.234375</c:v>
                </c:pt>
                <c:pt idx="8571">
                  <c:v>7964.7578125</c:v>
                </c:pt>
                <c:pt idx="8572">
                  <c:v>4877.8515625</c:v>
                </c:pt>
                <c:pt idx="8573">
                  <c:v>6244.25</c:v>
                </c:pt>
                <c:pt idx="8574">
                  <c:v>7933.296875</c:v>
                </c:pt>
                <c:pt idx="8575">
                  <c:v>9957.59375</c:v>
                </c:pt>
                <c:pt idx="8576">
                  <c:v>11110.90625</c:v>
                </c:pt>
                <c:pt idx="8577">
                  <c:v>8257.1015625</c:v>
                </c:pt>
                <c:pt idx="8578">
                  <c:v>9246.1875</c:v>
                </c:pt>
                <c:pt idx="8579">
                  <c:v>10582.3125</c:v>
                </c:pt>
                <c:pt idx="8580">
                  <c:v>16418.30859375</c:v>
                </c:pt>
                <c:pt idx="8581">
                  <c:v>13902.65625</c:v>
                </c:pt>
                <c:pt idx="8582">
                  <c:v>12917.921875</c:v>
                </c:pt>
                <c:pt idx="8583">
                  <c:v>13188.27734375</c:v>
                </c:pt>
                <c:pt idx="8584">
                  <c:v>16304.5625</c:v>
                </c:pt>
                <c:pt idx="8585">
                  <c:v>15167.8828125</c:v>
                </c:pt>
                <c:pt idx="8586">
                  <c:v>14288.35546875</c:v>
                </c:pt>
                <c:pt idx="8587">
                  <c:v>13270.1875</c:v>
                </c:pt>
                <c:pt idx="8588">
                  <c:v>11459.375</c:v>
                </c:pt>
                <c:pt idx="8589">
                  <c:v>12490.578125</c:v>
                </c:pt>
                <c:pt idx="8590">
                  <c:v>13852.171875</c:v>
                </c:pt>
                <c:pt idx="8591">
                  <c:v>14848.3203125</c:v>
                </c:pt>
                <c:pt idx="8592">
                  <c:v>13764.1484375</c:v>
                </c:pt>
                <c:pt idx="8593">
                  <c:v>14825.671875</c:v>
                </c:pt>
                <c:pt idx="8594">
                  <c:v>15683.0859375</c:v>
                </c:pt>
                <c:pt idx="8595">
                  <c:v>9268.88671875</c:v>
                </c:pt>
                <c:pt idx="8596">
                  <c:v>8587.15625</c:v>
                </c:pt>
                <c:pt idx="8597">
                  <c:v>7125.953125</c:v>
                </c:pt>
                <c:pt idx="8598">
                  <c:v>6939.10546875</c:v>
                </c:pt>
                <c:pt idx="8599">
                  <c:v>7518.0703125</c:v>
                </c:pt>
                <c:pt idx="8600">
                  <c:v>8064.9921875</c:v>
                </c:pt>
                <c:pt idx="8601">
                  <c:v>6644.4609375</c:v>
                </c:pt>
                <c:pt idx="8602">
                  <c:v>6926.1875</c:v>
                </c:pt>
                <c:pt idx="8603">
                  <c:v>9188.5</c:v>
                </c:pt>
                <c:pt idx="8604">
                  <c:v>9252.25</c:v>
                </c:pt>
                <c:pt idx="8605">
                  <c:v>8207.484375</c:v>
                </c:pt>
                <c:pt idx="8606">
                  <c:v>8118.8671875</c:v>
                </c:pt>
                <c:pt idx="8607">
                  <c:v>6889.984375</c:v>
                </c:pt>
                <c:pt idx="8608">
                  <c:v>6904.0703125</c:v>
                </c:pt>
                <c:pt idx="8609">
                  <c:v>7407.65625</c:v>
                </c:pt>
                <c:pt idx="8610">
                  <c:v>10722.2109375</c:v>
                </c:pt>
                <c:pt idx="8611">
                  <c:v>8634.3359375</c:v>
                </c:pt>
                <c:pt idx="8612">
                  <c:v>7797</c:v>
                </c:pt>
                <c:pt idx="8613">
                  <c:v>9285.2890625</c:v>
                </c:pt>
                <c:pt idx="8614">
                  <c:v>9605.90625</c:v>
                </c:pt>
                <c:pt idx="8615">
                  <c:v>8556.3359375</c:v>
                </c:pt>
                <c:pt idx="8616">
                  <c:v>7733.3515625</c:v>
                </c:pt>
                <c:pt idx="8617">
                  <c:v>8480.046875</c:v>
                </c:pt>
                <c:pt idx="8618">
                  <c:v>11280.3671875</c:v>
                </c:pt>
                <c:pt idx="8619">
                  <c:v>11591.953125</c:v>
                </c:pt>
                <c:pt idx="8620">
                  <c:v>11539.59375</c:v>
                </c:pt>
                <c:pt idx="8621">
                  <c:v>10768.46875</c:v>
                </c:pt>
                <c:pt idx="8622">
                  <c:v>10796.984375</c:v>
                </c:pt>
                <c:pt idx="8623">
                  <c:v>10683.40625</c:v>
                </c:pt>
                <c:pt idx="8624">
                  <c:v>11104.890625</c:v>
                </c:pt>
                <c:pt idx="8625">
                  <c:v>14250.234375</c:v>
                </c:pt>
                <c:pt idx="8626">
                  <c:v>14029.828125</c:v>
                </c:pt>
                <c:pt idx="8627">
                  <c:v>11481.34375</c:v>
                </c:pt>
                <c:pt idx="8628">
                  <c:v>10492.078125</c:v>
                </c:pt>
                <c:pt idx="8629">
                  <c:v>10558.640625</c:v>
                </c:pt>
                <c:pt idx="8630">
                  <c:v>14215.046875</c:v>
                </c:pt>
                <c:pt idx="8631">
                  <c:v>13679.03125</c:v>
                </c:pt>
                <c:pt idx="8632">
                  <c:v>13366.4453125</c:v>
                </c:pt>
                <c:pt idx="8633">
                  <c:v>13020.69140625</c:v>
                </c:pt>
                <c:pt idx="8634">
                  <c:v>13100.41796875</c:v>
                </c:pt>
                <c:pt idx="8635">
                  <c:v>12663.1015625</c:v>
                </c:pt>
                <c:pt idx="8636">
                  <c:v>13628.4296875</c:v>
                </c:pt>
                <c:pt idx="8637">
                  <c:v>13192.453125</c:v>
                </c:pt>
                <c:pt idx="8638">
                  <c:v>14282.046875</c:v>
                </c:pt>
                <c:pt idx="8639">
                  <c:v>13547.015625</c:v>
                </c:pt>
                <c:pt idx="8640">
                  <c:v>7922.59375</c:v>
                </c:pt>
                <c:pt idx="8641">
                  <c:v>6419.4140625</c:v>
                </c:pt>
                <c:pt idx="8642">
                  <c:v>6879.671875</c:v>
                </c:pt>
                <c:pt idx="8643">
                  <c:v>8571.29296875</c:v>
                </c:pt>
                <c:pt idx="8644">
                  <c:v>6044.25</c:v>
                </c:pt>
                <c:pt idx="8645">
                  <c:v>4871.3359375</c:v>
                </c:pt>
                <c:pt idx="8646">
                  <c:v>7616.9140625</c:v>
                </c:pt>
                <c:pt idx="8647">
                  <c:v>9094.03125</c:v>
                </c:pt>
                <c:pt idx="8648">
                  <c:v>9258.78125</c:v>
                </c:pt>
                <c:pt idx="8649">
                  <c:v>9455.6953125</c:v>
                </c:pt>
                <c:pt idx="8650">
                  <c:v>8576.46875</c:v>
                </c:pt>
                <c:pt idx="8651">
                  <c:v>8725.71875</c:v>
                </c:pt>
                <c:pt idx="8652">
                  <c:v>9192.2109375</c:v>
                </c:pt>
                <c:pt idx="8653">
                  <c:v>9179.24609375</c:v>
                </c:pt>
                <c:pt idx="8654">
                  <c:v>9296.21484375</c:v>
                </c:pt>
                <c:pt idx="8655">
                  <c:v>12001.1171875</c:v>
                </c:pt>
                <c:pt idx="8656">
                  <c:v>12085.9453125</c:v>
                </c:pt>
                <c:pt idx="8657">
                  <c:v>11100.3671875</c:v>
                </c:pt>
                <c:pt idx="8658">
                  <c:v>9497.9140625</c:v>
                </c:pt>
                <c:pt idx="8659">
                  <c:v>9784.703125</c:v>
                </c:pt>
                <c:pt idx="8660">
                  <c:v>11090.7109375</c:v>
                </c:pt>
                <c:pt idx="8661">
                  <c:v>12848.8203125</c:v>
                </c:pt>
                <c:pt idx="8662">
                  <c:v>12105.8046875</c:v>
                </c:pt>
                <c:pt idx="8663">
                  <c:v>12422.8671875</c:v>
                </c:pt>
                <c:pt idx="8664">
                  <c:v>12238.31640625</c:v>
                </c:pt>
                <c:pt idx="8665">
                  <c:v>11951.74609375</c:v>
                </c:pt>
                <c:pt idx="8666">
                  <c:v>12378.484375</c:v>
                </c:pt>
                <c:pt idx="8667">
                  <c:v>12047.5859375</c:v>
                </c:pt>
                <c:pt idx="8668">
                  <c:v>11834.2890625</c:v>
                </c:pt>
                <c:pt idx="8669">
                  <c:v>11597.85546875</c:v>
                </c:pt>
                <c:pt idx="8670">
                  <c:v>11254.40625</c:v>
                </c:pt>
                <c:pt idx="8671">
                  <c:v>11652.78125</c:v>
                </c:pt>
                <c:pt idx="8672">
                  <c:v>11386.9296875</c:v>
                </c:pt>
                <c:pt idx="8673">
                  <c:v>11494.71875</c:v>
                </c:pt>
                <c:pt idx="8674">
                  <c:v>10256.546875</c:v>
                </c:pt>
                <c:pt idx="8675">
                  <c:v>9936.76171875</c:v>
                </c:pt>
                <c:pt idx="8676">
                  <c:v>11863.375</c:v>
                </c:pt>
                <c:pt idx="8677">
                  <c:v>10848.8203125</c:v>
                </c:pt>
                <c:pt idx="8678">
                  <c:v>11411.734375</c:v>
                </c:pt>
                <c:pt idx="8679">
                  <c:v>11754.0390625</c:v>
                </c:pt>
                <c:pt idx="8680">
                  <c:v>10952.6640625</c:v>
                </c:pt>
                <c:pt idx="8681">
                  <c:v>10048.703125</c:v>
                </c:pt>
                <c:pt idx="8682">
                  <c:v>9534.8984375</c:v>
                </c:pt>
                <c:pt idx="8683">
                  <c:v>9572.1328125</c:v>
                </c:pt>
                <c:pt idx="8684">
                  <c:v>10779.9375</c:v>
                </c:pt>
                <c:pt idx="8685">
                  <c:v>6872.1171875</c:v>
                </c:pt>
                <c:pt idx="8686">
                  <c:v>6416.1328125</c:v>
                </c:pt>
                <c:pt idx="8687">
                  <c:v>2206.796875</c:v>
                </c:pt>
                <c:pt idx="8688">
                  <c:v>2865.453125</c:v>
                </c:pt>
                <c:pt idx="8689">
                  <c:v>4246.515625</c:v>
                </c:pt>
                <c:pt idx="8690">
                  <c:v>6268.9296875</c:v>
                </c:pt>
                <c:pt idx="8691">
                  <c:v>5296.6484375</c:v>
                </c:pt>
                <c:pt idx="8692">
                  <c:v>6696.796875</c:v>
                </c:pt>
                <c:pt idx="8693">
                  <c:v>7164.875</c:v>
                </c:pt>
                <c:pt idx="8694">
                  <c:v>6326.4921875</c:v>
                </c:pt>
                <c:pt idx="8695">
                  <c:v>5941.5546875</c:v>
                </c:pt>
                <c:pt idx="8696">
                  <c:v>4155.5078125</c:v>
                </c:pt>
                <c:pt idx="8697">
                  <c:v>4910.84375</c:v>
                </c:pt>
                <c:pt idx="8698">
                  <c:v>5414.21875</c:v>
                </c:pt>
                <c:pt idx="8699">
                  <c:v>6401.3125</c:v>
                </c:pt>
                <c:pt idx="8700">
                  <c:v>10241.2578125</c:v>
                </c:pt>
                <c:pt idx="8701">
                  <c:v>10700.2265625</c:v>
                </c:pt>
                <c:pt idx="8702">
                  <c:v>9623.96875</c:v>
                </c:pt>
                <c:pt idx="8703">
                  <c:v>8925.4296875</c:v>
                </c:pt>
                <c:pt idx="8704">
                  <c:v>8724.2890625</c:v>
                </c:pt>
                <c:pt idx="8705">
                  <c:v>10052.5859375</c:v>
                </c:pt>
                <c:pt idx="8706">
                  <c:v>9789.3671875</c:v>
                </c:pt>
                <c:pt idx="8707">
                  <c:v>9035.7109375</c:v>
                </c:pt>
                <c:pt idx="8708">
                  <c:v>8878.5</c:v>
                </c:pt>
                <c:pt idx="8709">
                  <c:v>10287.671875</c:v>
                </c:pt>
                <c:pt idx="8710">
                  <c:v>9287.9375</c:v>
                </c:pt>
                <c:pt idx="8711">
                  <c:v>10637.96875</c:v>
                </c:pt>
                <c:pt idx="8712">
                  <c:v>9052.4921875</c:v>
                </c:pt>
                <c:pt idx="8713">
                  <c:v>10317.6640625</c:v>
                </c:pt>
                <c:pt idx="8714">
                  <c:v>10464.3828125</c:v>
                </c:pt>
                <c:pt idx="8715">
                  <c:v>12006.82421875</c:v>
                </c:pt>
                <c:pt idx="8716">
                  <c:v>9845.734375</c:v>
                </c:pt>
                <c:pt idx="8717">
                  <c:v>8766.8046875</c:v>
                </c:pt>
                <c:pt idx="8718">
                  <c:v>9329.875</c:v>
                </c:pt>
                <c:pt idx="8719">
                  <c:v>11524.62109375</c:v>
                </c:pt>
                <c:pt idx="8720">
                  <c:v>12031.9609375</c:v>
                </c:pt>
                <c:pt idx="8721">
                  <c:v>10183.2578125</c:v>
                </c:pt>
                <c:pt idx="8722">
                  <c:v>10090.515625</c:v>
                </c:pt>
                <c:pt idx="8723">
                  <c:v>11273.0625</c:v>
                </c:pt>
                <c:pt idx="8724">
                  <c:v>11735.1796875</c:v>
                </c:pt>
                <c:pt idx="8725">
                  <c:v>11863.078125</c:v>
                </c:pt>
                <c:pt idx="8726">
                  <c:v>11722.609375</c:v>
                </c:pt>
                <c:pt idx="8727">
                  <c:v>11231.6484375</c:v>
                </c:pt>
                <c:pt idx="8728">
                  <c:v>11130.8515625</c:v>
                </c:pt>
                <c:pt idx="8729">
                  <c:v>11031.65625</c:v>
                </c:pt>
                <c:pt idx="8730">
                  <c:v>8979.03125</c:v>
                </c:pt>
                <c:pt idx="8731">
                  <c:v>8283.7265625</c:v>
                </c:pt>
                <c:pt idx="8732">
                  <c:v>8709.484375</c:v>
                </c:pt>
                <c:pt idx="8733">
                  <c:v>8650.4140625</c:v>
                </c:pt>
                <c:pt idx="8734">
                  <c:v>7904.1796875</c:v>
                </c:pt>
                <c:pt idx="8735">
                  <c:v>7285.96875</c:v>
                </c:pt>
                <c:pt idx="8736">
                  <c:v>8009.6875</c:v>
                </c:pt>
                <c:pt idx="8737">
                  <c:v>7243.1640625</c:v>
                </c:pt>
                <c:pt idx="8738">
                  <c:v>6597.1875</c:v>
                </c:pt>
                <c:pt idx="8739">
                  <c:v>5940.2734375</c:v>
                </c:pt>
                <c:pt idx="8740">
                  <c:v>6881.734375</c:v>
                </c:pt>
                <c:pt idx="8741">
                  <c:v>8987.234375</c:v>
                </c:pt>
                <c:pt idx="8742">
                  <c:v>8987.7109375</c:v>
                </c:pt>
                <c:pt idx="8743">
                  <c:v>7841.15625</c:v>
                </c:pt>
                <c:pt idx="8744">
                  <c:v>8700.0078125</c:v>
                </c:pt>
                <c:pt idx="8745">
                  <c:v>9255.17578125</c:v>
                </c:pt>
                <c:pt idx="8746">
                  <c:v>8128.11328125</c:v>
                </c:pt>
                <c:pt idx="8747">
                  <c:v>8835.91796875</c:v>
                </c:pt>
                <c:pt idx="8748">
                  <c:v>9960.5390625</c:v>
                </c:pt>
                <c:pt idx="8749">
                  <c:v>8827.390625</c:v>
                </c:pt>
                <c:pt idx="8750">
                  <c:v>9359.53125</c:v>
                </c:pt>
                <c:pt idx="8751">
                  <c:v>9552.1484375</c:v>
                </c:pt>
                <c:pt idx="8752">
                  <c:v>10209.4453125</c:v>
                </c:pt>
                <c:pt idx="8753">
                  <c:v>10464.8671875</c:v>
                </c:pt>
                <c:pt idx="8754">
                  <c:v>10599.4921875</c:v>
                </c:pt>
                <c:pt idx="8755">
                  <c:v>10332.75</c:v>
                </c:pt>
                <c:pt idx="8756">
                  <c:v>7981.796875</c:v>
                </c:pt>
                <c:pt idx="8757">
                  <c:v>8599.3984375</c:v>
                </c:pt>
                <c:pt idx="8758">
                  <c:v>9931.2265625</c:v>
                </c:pt>
                <c:pt idx="8759">
                  <c:v>10618.265625</c:v>
                </c:pt>
                <c:pt idx="8760">
                  <c:v>12116.3359375</c:v>
                </c:pt>
                <c:pt idx="8761">
                  <c:v>12835.87109375</c:v>
                </c:pt>
                <c:pt idx="8762">
                  <c:v>13657.87890625</c:v>
                </c:pt>
                <c:pt idx="8763">
                  <c:v>13019.9765625</c:v>
                </c:pt>
                <c:pt idx="8764">
                  <c:v>10390.46875</c:v>
                </c:pt>
                <c:pt idx="8765">
                  <c:v>10133.21875</c:v>
                </c:pt>
                <c:pt idx="8766">
                  <c:v>11541.46875</c:v>
                </c:pt>
                <c:pt idx="8767">
                  <c:v>13280.2890625</c:v>
                </c:pt>
                <c:pt idx="8768">
                  <c:v>13558.98828125</c:v>
                </c:pt>
                <c:pt idx="8769">
                  <c:v>12794.49609375</c:v>
                </c:pt>
                <c:pt idx="8770">
                  <c:v>12572.85546875</c:v>
                </c:pt>
                <c:pt idx="8771">
                  <c:v>13729.39453125</c:v>
                </c:pt>
                <c:pt idx="8772">
                  <c:v>12489.55859375</c:v>
                </c:pt>
                <c:pt idx="8773">
                  <c:v>12519.09765625</c:v>
                </c:pt>
                <c:pt idx="8774">
                  <c:v>13165.6015625</c:v>
                </c:pt>
                <c:pt idx="8775">
                  <c:v>11529.1875</c:v>
                </c:pt>
                <c:pt idx="8776">
                  <c:v>10839.4453125</c:v>
                </c:pt>
                <c:pt idx="8777">
                  <c:v>11428.90625</c:v>
                </c:pt>
                <c:pt idx="8778">
                  <c:v>13440.83984375</c:v>
                </c:pt>
                <c:pt idx="8779">
                  <c:v>13739.984375</c:v>
                </c:pt>
                <c:pt idx="8780">
                  <c:v>13066.0546875</c:v>
                </c:pt>
                <c:pt idx="8781">
                  <c:v>13431.96875</c:v>
                </c:pt>
                <c:pt idx="8782">
                  <c:v>13046.53125</c:v>
                </c:pt>
                <c:pt idx="8783">
                  <c:v>12760.09375</c:v>
                </c:pt>
                <c:pt idx="8784">
                  <c:v>12194.61328125</c:v>
                </c:pt>
                <c:pt idx="8785">
                  <c:v>13167.74609375</c:v>
                </c:pt>
                <c:pt idx="8786">
                  <c:v>10257.3046875</c:v>
                </c:pt>
                <c:pt idx="8787">
                  <c:v>9998.6484375</c:v>
                </c:pt>
                <c:pt idx="8788">
                  <c:v>9939.9609375</c:v>
                </c:pt>
                <c:pt idx="8789">
                  <c:v>12119.34375</c:v>
                </c:pt>
                <c:pt idx="8790">
                  <c:v>5934.8046875</c:v>
                </c:pt>
                <c:pt idx="8791">
                  <c:v>5076.28125</c:v>
                </c:pt>
                <c:pt idx="8792">
                  <c:v>2352.0546875</c:v>
                </c:pt>
                <c:pt idx="8793">
                  <c:v>1790.4765625</c:v>
                </c:pt>
                <c:pt idx="8794">
                  <c:v>1790.265625</c:v>
                </c:pt>
                <c:pt idx="8795">
                  <c:v>4106.3203125</c:v>
                </c:pt>
                <c:pt idx="8796">
                  <c:v>358.4609375</c:v>
                </c:pt>
                <c:pt idx="8797">
                  <c:v>-170.359375</c:v>
                </c:pt>
                <c:pt idx="8798">
                  <c:v>1332.0546875</c:v>
                </c:pt>
                <c:pt idx="8799">
                  <c:v>2777.8203125</c:v>
                </c:pt>
                <c:pt idx="8800">
                  <c:v>1748.59375</c:v>
                </c:pt>
                <c:pt idx="8801">
                  <c:v>2284.2734375</c:v>
                </c:pt>
                <c:pt idx="8802">
                  <c:v>2585.078125</c:v>
                </c:pt>
                <c:pt idx="8803">
                  <c:v>6466.40625</c:v>
                </c:pt>
                <c:pt idx="8804">
                  <c:v>6112.359375</c:v>
                </c:pt>
                <c:pt idx="8805">
                  <c:v>10226.5390625</c:v>
                </c:pt>
                <c:pt idx="8806">
                  <c:v>11839.1015625</c:v>
                </c:pt>
                <c:pt idx="8807">
                  <c:v>15045.5625</c:v>
                </c:pt>
                <c:pt idx="8808">
                  <c:v>13838.796875</c:v>
                </c:pt>
                <c:pt idx="8809">
                  <c:v>12681.859375</c:v>
                </c:pt>
                <c:pt idx="8810">
                  <c:v>11893.890625</c:v>
                </c:pt>
                <c:pt idx="8811">
                  <c:v>14375.64453125</c:v>
                </c:pt>
                <c:pt idx="8812">
                  <c:v>13978.8203125</c:v>
                </c:pt>
                <c:pt idx="8813">
                  <c:v>13447.70703125</c:v>
                </c:pt>
                <c:pt idx="8814">
                  <c:v>12923.0546875</c:v>
                </c:pt>
                <c:pt idx="8815">
                  <c:v>14641.70703125</c:v>
                </c:pt>
                <c:pt idx="8816">
                  <c:v>14655.625</c:v>
                </c:pt>
                <c:pt idx="8817">
                  <c:v>12091.1875</c:v>
                </c:pt>
                <c:pt idx="8818">
                  <c:v>13735.140625</c:v>
                </c:pt>
                <c:pt idx="8819">
                  <c:v>14182.73828125</c:v>
                </c:pt>
                <c:pt idx="8820">
                  <c:v>9970.296875</c:v>
                </c:pt>
                <c:pt idx="8821">
                  <c:v>9949.24609375</c:v>
                </c:pt>
                <c:pt idx="8822">
                  <c:v>11074.28125</c:v>
                </c:pt>
                <c:pt idx="8823">
                  <c:v>10110.3125</c:v>
                </c:pt>
                <c:pt idx="8824">
                  <c:v>9829.4375</c:v>
                </c:pt>
                <c:pt idx="8825">
                  <c:v>10192.1640625</c:v>
                </c:pt>
                <c:pt idx="8826">
                  <c:v>9855.1875</c:v>
                </c:pt>
                <c:pt idx="8827">
                  <c:v>11031.40625</c:v>
                </c:pt>
                <c:pt idx="8828">
                  <c:v>10304.2265625</c:v>
                </c:pt>
                <c:pt idx="8829">
                  <c:v>9467.78125</c:v>
                </c:pt>
                <c:pt idx="8830">
                  <c:v>9256.421875</c:v>
                </c:pt>
                <c:pt idx="8831">
                  <c:v>8492.0078125</c:v>
                </c:pt>
                <c:pt idx="8832">
                  <c:v>7387.984375</c:v>
                </c:pt>
                <c:pt idx="8833">
                  <c:v>7416.1171875</c:v>
                </c:pt>
                <c:pt idx="8834">
                  <c:v>10207.5078125</c:v>
                </c:pt>
                <c:pt idx="8835">
                  <c:v>5772.296875</c:v>
                </c:pt>
                <c:pt idx="8836">
                  <c:v>6056.109375</c:v>
                </c:pt>
                <c:pt idx="8837">
                  <c:v>6127.984375</c:v>
                </c:pt>
                <c:pt idx="8838">
                  <c:v>5808.7578125</c:v>
                </c:pt>
                <c:pt idx="8839">
                  <c:v>4963.1953125</c:v>
                </c:pt>
                <c:pt idx="8840">
                  <c:v>5720.671875</c:v>
                </c:pt>
                <c:pt idx="8841">
                  <c:v>6876.890625</c:v>
                </c:pt>
                <c:pt idx="8842">
                  <c:v>6922.0546875</c:v>
                </c:pt>
                <c:pt idx="8843">
                  <c:v>6979.109375</c:v>
                </c:pt>
                <c:pt idx="8844">
                  <c:v>6155.515625</c:v>
                </c:pt>
                <c:pt idx="8845">
                  <c:v>6403.5625</c:v>
                </c:pt>
                <c:pt idx="8846">
                  <c:v>6482.421875</c:v>
                </c:pt>
                <c:pt idx="8847">
                  <c:v>4807.3359375</c:v>
                </c:pt>
                <c:pt idx="8848">
                  <c:v>5023.7265625</c:v>
                </c:pt>
                <c:pt idx="8849">
                  <c:v>6625.25</c:v>
                </c:pt>
                <c:pt idx="8850">
                  <c:v>12228.203125</c:v>
                </c:pt>
                <c:pt idx="8851">
                  <c:v>10327.703125</c:v>
                </c:pt>
                <c:pt idx="8852">
                  <c:v>9105.046875</c:v>
                </c:pt>
                <c:pt idx="8853">
                  <c:v>9716.6171875</c:v>
                </c:pt>
                <c:pt idx="8854">
                  <c:v>12132.0078125</c:v>
                </c:pt>
                <c:pt idx="8855">
                  <c:v>12931.8984375</c:v>
                </c:pt>
                <c:pt idx="8856">
                  <c:v>12932.609375</c:v>
                </c:pt>
                <c:pt idx="8857">
                  <c:v>13453.421875</c:v>
                </c:pt>
                <c:pt idx="8858">
                  <c:v>12282.421875</c:v>
                </c:pt>
                <c:pt idx="8859">
                  <c:v>12210.5546875</c:v>
                </c:pt>
                <c:pt idx="8860">
                  <c:v>13921.9453125</c:v>
                </c:pt>
                <c:pt idx="8861">
                  <c:v>12706.3984375</c:v>
                </c:pt>
                <c:pt idx="8862">
                  <c:v>12389.09375</c:v>
                </c:pt>
                <c:pt idx="8863">
                  <c:v>12998.4296875</c:v>
                </c:pt>
                <c:pt idx="8864">
                  <c:v>13625.171875</c:v>
                </c:pt>
                <c:pt idx="8865">
                  <c:v>10369.8125</c:v>
                </c:pt>
                <c:pt idx="8866">
                  <c:v>9210.0625</c:v>
                </c:pt>
                <c:pt idx="8867">
                  <c:v>10332.0703125</c:v>
                </c:pt>
                <c:pt idx="8868">
                  <c:v>10420.546875</c:v>
                </c:pt>
                <c:pt idx="8869">
                  <c:v>8761.4140625</c:v>
                </c:pt>
                <c:pt idx="8870">
                  <c:v>7523.7265625</c:v>
                </c:pt>
                <c:pt idx="8871">
                  <c:v>9455.265625</c:v>
                </c:pt>
                <c:pt idx="8872">
                  <c:v>10727.2109375</c:v>
                </c:pt>
                <c:pt idx="8873">
                  <c:v>10043.078125</c:v>
                </c:pt>
                <c:pt idx="8874">
                  <c:v>9663.4140625</c:v>
                </c:pt>
                <c:pt idx="8875">
                  <c:v>10023.8828125</c:v>
                </c:pt>
                <c:pt idx="8876">
                  <c:v>10155.6015625</c:v>
                </c:pt>
                <c:pt idx="8877">
                  <c:v>9666.4921875</c:v>
                </c:pt>
                <c:pt idx="8878">
                  <c:v>9577.6953125</c:v>
                </c:pt>
                <c:pt idx="8879">
                  <c:v>9863.953125</c:v>
                </c:pt>
                <c:pt idx="8880">
                  <c:v>13703.4296875</c:v>
                </c:pt>
                <c:pt idx="8881">
                  <c:v>11606.8046875</c:v>
                </c:pt>
                <c:pt idx="8882">
                  <c:v>10984.52734375</c:v>
                </c:pt>
                <c:pt idx="8883">
                  <c:v>12928.4140625</c:v>
                </c:pt>
                <c:pt idx="8884">
                  <c:v>12943.171875</c:v>
                </c:pt>
                <c:pt idx="8885">
                  <c:v>13211.015625</c:v>
                </c:pt>
                <c:pt idx="8886">
                  <c:v>14578.34375</c:v>
                </c:pt>
                <c:pt idx="8887">
                  <c:v>10781.9609375</c:v>
                </c:pt>
                <c:pt idx="8888">
                  <c:v>9977.5703125</c:v>
                </c:pt>
                <c:pt idx="8889">
                  <c:v>10984.5546875</c:v>
                </c:pt>
                <c:pt idx="8890">
                  <c:v>12423.609375</c:v>
                </c:pt>
                <c:pt idx="8891">
                  <c:v>8104.9765625</c:v>
                </c:pt>
                <c:pt idx="8892">
                  <c:v>9017.8359375</c:v>
                </c:pt>
                <c:pt idx="8893">
                  <c:v>9902.15625</c:v>
                </c:pt>
                <c:pt idx="8894">
                  <c:v>14298.0859375</c:v>
                </c:pt>
                <c:pt idx="8895">
                  <c:v>9683.796875</c:v>
                </c:pt>
                <c:pt idx="8896">
                  <c:v>9799.0625</c:v>
                </c:pt>
                <c:pt idx="8897">
                  <c:v>8553.4765625</c:v>
                </c:pt>
                <c:pt idx="8898">
                  <c:v>8137.9375</c:v>
                </c:pt>
                <c:pt idx="8899">
                  <c:v>9638.125</c:v>
                </c:pt>
                <c:pt idx="8900">
                  <c:v>9467.515625</c:v>
                </c:pt>
                <c:pt idx="8901">
                  <c:v>9503.0703125</c:v>
                </c:pt>
                <c:pt idx="8902">
                  <c:v>9268.1015625</c:v>
                </c:pt>
                <c:pt idx="8903">
                  <c:v>8971.6875</c:v>
                </c:pt>
                <c:pt idx="8904">
                  <c:v>8518.0546875</c:v>
                </c:pt>
                <c:pt idx="8905">
                  <c:v>7391.359375</c:v>
                </c:pt>
                <c:pt idx="8906">
                  <c:v>7685.40625</c:v>
                </c:pt>
                <c:pt idx="8907">
                  <c:v>8326.5625</c:v>
                </c:pt>
                <c:pt idx="8908">
                  <c:v>8217.765625</c:v>
                </c:pt>
                <c:pt idx="8909">
                  <c:v>7980.8046875</c:v>
                </c:pt>
                <c:pt idx="8910">
                  <c:v>8806.671875</c:v>
                </c:pt>
                <c:pt idx="8911">
                  <c:v>8987.9140625</c:v>
                </c:pt>
                <c:pt idx="8912">
                  <c:v>8300.5546875</c:v>
                </c:pt>
                <c:pt idx="8913">
                  <c:v>8317.4765625</c:v>
                </c:pt>
                <c:pt idx="8914">
                  <c:v>8685.1484375</c:v>
                </c:pt>
                <c:pt idx="8915">
                  <c:v>8016.5859375</c:v>
                </c:pt>
                <c:pt idx="8916">
                  <c:v>7528.265625</c:v>
                </c:pt>
                <c:pt idx="8917">
                  <c:v>9027.140625</c:v>
                </c:pt>
                <c:pt idx="8918">
                  <c:v>8859.3125</c:v>
                </c:pt>
                <c:pt idx="8919">
                  <c:v>8588.2265625</c:v>
                </c:pt>
                <c:pt idx="8920">
                  <c:v>7892.359375</c:v>
                </c:pt>
                <c:pt idx="8921">
                  <c:v>7625.4140625</c:v>
                </c:pt>
                <c:pt idx="8922">
                  <c:v>7615.3203125</c:v>
                </c:pt>
                <c:pt idx="8923">
                  <c:v>6905.8359375</c:v>
                </c:pt>
                <c:pt idx="8924">
                  <c:v>8414.859375</c:v>
                </c:pt>
                <c:pt idx="8925">
                  <c:v>8339.0625</c:v>
                </c:pt>
                <c:pt idx="8926">
                  <c:v>7446.484375</c:v>
                </c:pt>
                <c:pt idx="8927">
                  <c:v>8320.65625</c:v>
                </c:pt>
                <c:pt idx="8928">
                  <c:v>6542.8984375</c:v>
                </c:pt>
                <c:pt idx="8929">
                  <c:v>7670.2578125</c:v>
                </c:pt>
                <c:pt idx="8930">
                  <c:v>8248.2265625</c:v>
                </c:pt>
                <c:pt idx="8931">
                  <c:v>4884.015625</c:v>
                </c:pt>
                <c:pt idx="8932">
                  <c:v>6039.8203125</c:v>
                </c:pt>
                <c:pt idx="8933">
                  <c:v>5602.3359375</c:v>
                </c:pt>
                <c:pt idx="8934">
                  <c:v>6467.3515625</c:v>
                </c:pt>
                <c:pt idx="8935">
                  <c:v>4981.5625</c:v>
                </c:pt>
                <c:pt idx="8936">
                  <c:v>6384.34375</c:v>
                </c:pt>
                <c:pt idx="8937">
                  <c:v>8381.8359375</c:v>
                </c:pt>
                <c:pt idx="8938">
                  <c:v>8624.0859375</c:v>
                </c:pt>
                <c:pt idx="8939">
                  <c:v>8274.18359375</c:v>
                </c:pt>
                <c:pt idx="8940">
                  <c:v>10836.0546875</c:v>
                </c:pt>
                <c:pt idx="8941">
                  <c:v>10793.9921875</c:v>
                </c:pt>
                <c:pt idx="8942">
                  <c:v>10581.9921875</c:v>
                </c:pt>
                <c:pt idx="8943">
                  <c:v>10930.1953125</c:v>
                </c:pt>
                <c:pt idx="8944">
                  <c:v>10907.640625</c:v>
                </c:pt>
                <c:pt idx="8945">
                  <c:v>10890.3046875</c:v>
                </c:pt>
                <c:pt idx="8946">
                  <c:v>11984.4921875</c:v>
                </c:pt>
                <c:pt idx="8947">
                  <c:v>11537.25</c:v>
                </c:pt>
                <c:pt idx="8948">
                  <c:v>12143.4375</c:v>
                </c:pt>
                <c:pt idx="8949">
                  <c:v>11496.9140625</c:v>
                </c:pt>
                <c:pt idx="8950">
                  <c:v>11816.96484375</c:v>
                </c:pt>
                <c:pt idx="8951">
                  <c:v>11048.2265625</c:v>
                </c:pt>
                <c:pt idx="8952">
                  <c:v>11606.0390625</c:v>
                </c:pt>
                <c:pt idx="8953">
                  <c:v>11737.6171875</c:v>
                </c:pt>
                <c:pt idx="8954">
                  <c:v>12160.40625</c:v>
                </c:pt>
                <c:pt idx="8955">
                  <c:v>15302.30078125</c:v>
                </c:pt>
                <c:pt idx="8956">
                  <c:v>15457.07421875</c:v>
                </c:pt>
                <c:pt idx="8957">
                  <c:v>16373.640625</c:v>
                </c:pt>
                <c:pt idx="8958">
                  <c:v>15595.9296875</c:v>
                </c:pt>
                <c:pt idx="8959">
                  <c:v>14038.6640625</c:v>
                </c:pt>
                <c:pt idx="8960">
                  <c:v>14787.8359375</c:v>
                </c:pt>
                <c:pt idx="8961">
                  <c:v>14599.6484375</c:v>
                </c:pt>
                <c:pt idx="8962">
                  <c:v>16044.875</c:v>
                </c:pt>
                <c:pt idx="8963">
                  <c:v>16323.4296875</c:v>
                </c:pt>
                <c:pt idx="8964">
                  <c:v>12748.921875</c:v>
                </c:pt>
                <c:pt idx="8965">
                  <c:v>12476.609375</c:v>
                </c:pt>
                <c:pt idx="8966">
                  <c:v>13951.1875</c:v>
                </c:pt>
                <c:pt idx="8967">
                  <c:v>16714.1953125</c:v>
                </c:pt>
                <c:pt idx="8968">
                  <c:v>16298.359375</c:v>
                </c:pt>
                <c:pt idx="8969">
                  <c:v>16231.79296875</c:v>
                </c:pt>
                <c:pt idx="8970">
                  <c:v>15166.3125</c:v>
                </c:pt>
                <c:pt idx="8971">
                  <c:v>15075.9140625</c:v>
                </c:pt>
                <c:pt idx="8972">
                  <c:v>14868.046875</c:v>
                </c:pt>
                <c:pt idx="8973">
                  <c:v>15631.5859375</c:v>
                </c:pt>
                <c:pt idx="8974">
                  <c:v>15475.9296875</c:v>
                </c:pt>
                <c:pt idx="8975">
                  <c:v>13927.578125</c:v>
                </c:pt>
                <c:pt idx="8976">
                  <c:v>10875.578125</c:v>
                </c:pt>
                <c:pt idx="8977">
                  <c:v>9946.5234375</c:v>
                </c:pt>
                <c:pt idx="8978">
                  <c:v>11061.8515625</c:v>
                </c:pt>
                <c:pt idx="8979">
                  <c:v>13648.5625</c:v>
                </c:pt>
                <c:pt idx="8980">
                  <c:v>14807.9296875</c:v>
                </c:pt>
                <c:pt idx="8981">
                  <c:v>14106.01171875</c:v>
                </c:pt>
                <c:pt idx="8982">
                  <c:v>14730.359375</c:v>
                </c:pt>
                <c:pt idx="8983">
                  <c:v>14342.8046875</c:v>
                </c:pt>
                <c:pt idx="8984">
                  <c:v>15345.4296875</c:v>
                </c:pt>
                <c:pt idx="8985">
                  <c:v>9861.59375</c:v>
                </c:pt>
                <c:pt idx="8986">
                  <c:v>9854.1015625</c:v>
                </c:pt>
                <c:pt idx="8987">
                  <c:v>9268.515625</c:v>
                </c:pt>
                <c:pt idx="8988">
                  <c:v>6589.625</c:v>
                </c:pt>
                <c:pt idx="8989">
                  <c:v>4934.7734375</c:v>
                </c:pt>
                <c:pt idx="8990">
                  <c:v>5390.9453125</c:v>
                </c:pt>
                <c:pt idx="8991">
                  <c:v>7026.6015625</c:v>
                </c:pt>
                <c:pt idx="8992">
                  <c:v>9829.6015625</c:v>
                </c:pt>
                <c:pt idx="8993">
                  <c:v>5375.4296875</c:v>
                </c:pt>
                <c:pt idx="8994">
                  <c:v>3954.3125</c:v>
                </c:pt>
                <c:pt idx="8995">
                  <c:v>5561.3515625</c:v>
                </c:pt>
                <c:pt idx="8996">
                  <c:v>8440.2265625</c:v>
                </c:pt>
                <c:pt idx="8997">
                  <c:v>5325.25</c:v>
                </c:pt>
                <c:pt idx="8998">
                  <c:v>5167.3515625</c:v>
                </c:pt>
                <c:pt idx="8999">
                  <c:v>6791.625</c:v>
                </c:pt>
                <c:pt idx="9000">
                  <c:v>4177.65625</c:v>
                </c:pt>
                <c:pt idx="9001">
                  <c:v>4047.4140625</c:v>
                </c:pt>
                <c:pt idx="9002">
                  <c:v>3056.125</c:v>
                </c:pt>
                <c:pt idx="9003">
                  <c:v>5312.515625</c:v>
                </c:pt>
                <c:pt idx="9004">
                  <c:v>5329.6015625</c:v>
                </c:pt>
                <c:pt idx="9005">
                  <c:v>5263.265625</c:v>
                </c:pt>
                <c:pt idx="9006">
                  <c:v>4797.296875</c:v>
                </c:pt>
                <c:pt idx="9007">
                  <c:v>3915.3359375</c:v>
                </c:pt>
                <c:pt idx="9008">
                  <c:v>4307.1328125</c:v>
                </c:pt>
                <c:pt idx="9009">
                  <c:v>5511.3984375</c:v>
                </c:pt>
                <c:pt idx="9010">
                  <c:v>3155.1875</c:v>
                </c:pt>
                <c:pt idx="9011">
                  <c:v>2593.2421875</c:v>
                </c:pt>
                <c:pt idx="9012">
                  <c:v>3225.53125</c:v>
                </c:pt>
                <c:pt idx="9013">
                  <c:v>4753.8359375</c:v>
                </c:pt>
                <c:pt idx="9014">
                  <c:v>4859.640625</c:v>
                </c:pt>
                <c:pt idx="9015">
                  <c:v>9542.5859375</c:v>
                </c:pt>
                <c:pt idx="9016">
                  <c:v>7214.09375</c:v>
                </c:pt>
                <c:pt idx="9017">
                  <c:v>7989.8828125</c:v>
                </c:pt>
                <c:pt idx="9018">
                  <c:v>9592.578125</c:v>
                </c:pt>
                <c:pt idx="9019">
                  <c:v>10037.890625</c:v>
                </c:pt>
                <c:pt idx="9020">
                  <c:v>6962.25</c:v>
                </c:pt>
                <c:pt idx="9021">
                  <c:v>5334.25</c:v>
                </c:pt>
                <c:pt idx="9022">
                  <c:v>6928.7578125</c:v>
                </c:pt>
                <c:pt idx="9023">
                  <c:v>8271.921875</c:v>
                </c:pt>
                <c:pt idx="9024">
                  <c:v>10435.375</c:v>
                </c:pt>
                <c:pt idx="9025">
                  <c:v>10427.703125</c:v>
                </c:pt>
                <c:pt idx="9026">
                  <c:v>9918.2890625</c:v>
                </c:pt>
                <c:pt idx="9027">
                  <c:v>7671.578125</c:v>
                </c:pt>
                <c:pt idx="9028">
                  <c:v>10372.1484375</c:v>
                </c:pt>
                <c:pt idx="9029">
                  <c:v>9286.59375</c:v>
                </c:pt>
                <c:pt idx="9030">
                  <c:v>10830.3125</c:v>
                </c:pt>
                <c:pt idx="9031">
                  <c:v>10513.625</c:v>
                </c:pt>
                <c:pt idx="9032">
                  <c:v>12045.828125</c:v>
                </c:pt>
                <c:pt idx="9033">
                  <c:v>11150.9140625</c:v>
                </c:pt>
                <c:pt idx="9034">
                  <c:v>8375.90625</c:v>
                </c:pt>
                <c:pt idx="9035">
                  <c:v>5921.4921875</c:v>
                </c:pt>
                <c:pt idx="9036">
                  <c:v>6824.328125</c:v>
                </c:pt>
                <c:pt idx="9037">
                  <c:v>10715.93359375</c:v>
                </c:pt>
                <c:pt idx="9038">
                  <c:v>11544.5390625</c:v>
                </c:pt>
                <c:pt idx="9039">
                  <c:v>9039.265625</c:v>
                </c:pt>
                <c:pt idx="9040">
                  <c:v>9732.75</c:v>
                </c:pt>
                <c:pt idx="9041">
                  <c:v>11614.9375</c:v>
                </c:pt>
                <c:pt idx="9042">
                  <c:v>11632.3828125</c:v>
                </c:pt>
                <c:pt idx="9043">
                  <c:v>11388.3828125</c:v>
                </c:pt>
                <c:pt idx="9044">
                  <c:v>12401.59375</c:v>
                </c:pt>
                <c:pt idx="9045">
                  <c:v>8911.875</c:v>
                </c:pt>
                <c:pt idx="9046">
                  <c:v>7920.1171875</c:v>
                </c:pt>
                <c:pt idx="9047">
                  <c:v>8036.125</c:v>
                </c:pt>
                <c:pt idx="9048">
                  <c:v>8364.2578125</c:v>
                </c:pt>
                <c:pt idx="9049">
                  <c:v>8716.9921875</c:v>
                </c:pt>
                <c:pt idx="9050">
                  <c:v>8871.9609375</c:v>
                </c:pt>
                <c:pt idx="9051">
                  <c:v>8640.984375</c:v>
                </c:pt>
                <c:pt idx="9052">
                  <c:v>8473.4296875</c:v>
                </c:pt>
                <c:pt idx="9053">
                  <c:v>8098.25</c:v>
                </c:pt>
                <c:pt idx="9054">
                  <c:v>9114.9140625</c:v>
                </c:pt>
                <c:pt idx="9055">
                  <c:v>8937.96875</c:v>
                </c:pt>
                <c:pt idx="9056">
                  <c:v>9037.140625</c:v>
                </c:pt>
                <c:pt idx="9057">
                  <c:v>7242.6953125</c:v>
                </c:pt>
                <c:pt idx="9058">
                  <c:v>7932.296875</c:v>
                </c:pt>
                <c:pt idx="9059">
                  <c:v>8729.9609375</c:v>
                </c:pt>
                <c:pt idx="9060">
                  <c:v>6702.015625</c:v>
                </c:pt>
                <c:pt idx="9061">
                  <c:v>5475.34375</c:v>
                </c:pt>
                <c:pt idx="9062">
                  <c:v>5884.68359375</c:v>
                </c:pt>
                <c:pt idx="9063">
                  <c:v>8117.1640625</c:v>
                </c:pt>
                <c:pt idx="9064">
                  <c:v>9213.9296875</c:v>
                </c:pt>
                <c:pt idx="9065">
                  <c:v>9012.7265625</c:v>
                </c:pt>
                <c:pt idx="9066">
                  <c:v>8371.0859375</c:v>
                </c:pt>
                <c:pt idx="9067">
                  <c:v>7434.4375</c:v>
                </c:pt>
                <c:pt idx="9068">
                  <c:v>8284.515625</c:v>
                </c:pt>
                <c:pt idx="9069">
                  <c:v>7423.1875</c:v>
                </c:pt>
                <c:pt idx="9070">
                  <c:v>6075.0078125</c:v>
                </c:pt>
                <c:pt idx="9071">
                  <c:v>6428.4765625</c:v>
                </c:pt>
                <c:pt idx="9072">
                  <c:v>8195.75</c:v>
                </c:pt>
                <c:pt idx="9073">
                  <c:v>7017.703125</c:v>
                </c:pt>
                <c:pt idx="9074">
                  <c:v>8880.1171875</c:v>
                </c:pt>
                <c:pt idx="9075">
                  <c:v>10065.234375</c:v>
                </c:pt>
                <c:pt idx="9076">
                  <c:v>10327.625</c:v>
                </c:pt>
                <c:pt idx="9077">
                  <c:v>9376.5</c:v>
                </c:pt>
                <c:pt idx="9078">
                  <c:v>10518.28125</c:v>
                </c:pt>
                <c:pt idx="9079">
                  <c:v>8657.171875</c:v>
                </c:pt>
                <c:pt idx="9080">
                  <c:v>8770.1328125</c:v>
                </c:pt>
                <c:pt idx="9081">
                  <c:v>9991.7578125</c:v>
                </c:pt>
                <c:pt idx="9082">
                  <c:v>10435.9375</c:v>
                </c:pt>
                <c:pt idx="9083">
                  <c:v>9957.8125</c:v>
                </c:pt>
                <c:pt idx="9084">
                  <c:v>7612.328125</c:v>
                </c:pt>
                <c:pt idx="9085">
                  <c:v>7781.3359375</c:v>
                </c:pt>
                <c:pt idx="9086">
                  <c:v>7952.0625</c:v>
                </c:pt>
                <c:pt idx="9087">
                  <c:v>7955.5625</c:v>
                </c:pt>
                <c:pt idx="9088">
                  <c:v>5404.2890625</c:v>
                </c:pt>
                <c:pt idx="9089">
                  <c:v>7562.8359375</c:v>
                </c:pt>
                <c:pt idx="9090">
                  <c:v>12420.9375</c:v>
                </c:pt>
                <c:pt idx="9091">
                  <c:v>10420.03125</c:v>
                </c:pt>
                <c:pt idx="9092">
                  <c:v>8863.63671875</c:v>
                </c:pt>
                <c:pt idx="9093">
                  <c:v>9941.96484375</c:v>
                </c:pt>
                <c:pt idx="9094">
                  <c:v>12193.9375</c:v>
                </c:pt>
                <c:pt idx="9095">
                  <c:v>12566.15625</c:v>
                </c:pt>
                <c:pt idx="9096">
                  <c:v>12172.87890625</c:v>
                </c:pt>
                <c:pt idx="9097">
                  <c:v>12462.3359375</c:v>
                </c:pt>
                <c:pt idx="9098">
                  <c:v>12909.09765625</c:v>
                </c:pt>
                <c:pt idx="9099">
                  <c:v>11580.0859375</c:v>
                </c:pt>
                <c:pt idx="9100">
                  <c:v>11887.265625</c:v>
                </c:pt>
                <c:pt idx="9101">
                  <c:v>10528.703125</c:v>
                </c:pt>
                <c:pt idx="9102">
                  <c:v>9876.65625</c:v>
                </c:pt>
                <c:pt idx="9103">
                  <c:v>11881.84375</c:v>
                </c:pt>
                <c:pt idx="9104">
                  <c:v>12744.3359375</c:v>
                </c:pt>
                <c:pt idx="9105">
                  <c:v>10372.125</c:v>
                </c:pt>
                <c:pt idx="9106">
                  <c:v>9667.4453125</c:v>
                </c:pt>
                <c:pt idx="9107">
                  <c:v>8435.2734375</c:v>
                </c:pt>
                <c:pt idx="9108">
                  <c:v>8975.5234375</c:v>
                </c:pt>
                <c:pt idx="9109">
                  <c:v>8422.3359375</c:v>
                </c:pt>
                <c:pt idx="9110">
                  <c:v>7616.4609375</c:v>
                </c:pt>
                <c:pt idx="9111">
                  <c:v>7077.8125</c:v>
                </c:pt>
                <c:pt idx="9112">
                  <c:v>8427.015625</c:v>
                </c:pt>
                <c:pt idx="9113">
                  <c:v>10819.0546875</c:v>
                </c:pt>
                <c:pt idx="9114">
                  <c:v>4103.6171875</c:v>
                </c:pt>
                <c:pt idx="9115">
                  <c:v>6318.2578125</c:v>
                </c:pt>
                <c:pt idx="9116">
                  <c:v>7002.453125</c:v>
                </c:pt>
                <c:pt idx="9117">
                  <c:v>3238.7421875</c:v>
                </c:pt>
                <c:pt idx="9118">
                  <c:v>6172.1640625</c:v>
                </c:pt>
                <c:pt idx="9119">
                  <c:v>7471.609375</c:v>
                </c:pt>
                <c:pt idx="9120">
                  <c:v>6107.7734375</c:v>
                </c:pt>
                <c:pt idx="9121">
                  <c:v>6308.671875</c:v>
                </c:pt>
                <c:pt idx="9122">
                  <c:v>5753.21875</c:v>
                </c:pt>
                <c:pt idx="9123">
                  <c:v>7626.234375</c:v>
                </c:pt>
                <c:pt idx="9124">
                  <c:v>6543.046875</c:v>
                </c:pt>
                <c:pt idx="9125">
                  <c:v>7918.5</c:v>
                </c:pt>
                <c:pt idx="9126">
                  <c:v>8445.34375</c:v>
                </c:pt>
                <c:pt idx="9127">
                  <c:v>2275.4296875</c:v>
                </c:pt>
                <c:pt idx="9128">
                  <c:v>1768.359375</c:v>
                </c:pt>
                <c:pt idx="9129">
                  <c:v>2932.5234375</c:v>
                </c:pt>
                <c:pt idx="9130">
                  <c:v>7189.828125</c:v>
                </c:pt>
                <c:pt idx="9131">
                  <c:v>2674.3046875</c:v>
                </c:pt>
                <c:pt idx="9132">
                  <c:v>4474.140625</c:v>
                </c:pt>
                <c:pt idx="9133">
                  <c:v>5255.1640625</c:v>
                </c:pt>
                <c:pt idx="9134">
                  <c:v>7754.328125</c:v>
                </c:pt>
                <c:pt idx="9135">
                  <c:v>9702.76171875</c:v>
                </c:pt>
                <c:pt idx="9136">
                  <c:v>8319.09375</c:v>
                </c:pt>
                <c:pt idx="9137">
                  <c:v>8095.7578125</c:v>
                </c:pt>
                <c:pt idx="9138">
                  <c:v>9289.65625</c:v>
                </c:pt>
                <c:pt idx="9139">
                  <c:v>7041.4921875</c:v>
                </c:pt>
                <c:pt idx="9140">
                  <c:v>6164.046875</c:v>
                </c:pt>
                <c:pt idx="9141">
                  <c:v>6839.34375</c:v>
                </c:pt>
                <c:pt idx="9142">
                  <c:v>7680.546875</c:v>
                </c:pt>
                <c:pt idx="9143">
                  <c:v>7115.1875</c:v>
                </c:pt>
                <c:pt idx="9144">
                  <c:v>6753.703125</c:v>
                </c:pt>
                <c:pt idx="9145">
                  <c:v>7327.828125</c:v>
                </c:pt>
                <c:pt idx="9146">
                  <c:v>8557.4296875</c:v>
                </c:pt>
                <c:pt idx="9147">
                  <c:v>7115.9765625</c:v>
                </c:pt>
                <c:pt idx="9148">
                  <c:v>8261.84375</c:v>
                </c:pt>
                <c:pt idx="9149">
                  <c:v>9232.5546875</c:v>
                </c:pt>
                <c:pt idx="9150">
                  <c:v>9200.9375</c:v>
                </c:pt>
                <c:pt idx="9151">
                  <c:v>9315.1484375</c:v>
                </c:pt>
                <c:pt idx="9152">
                  <c:v>9670.8671875</c:v>
                </c:pt>
                <c:pt idx="9153">
                  <c:v>10270.046875</c:v>
                </c:pt>
                <c:pt idx="9154">
                  <c:v>8819.4921875</c:v>
                </c:pt>
                <c:pt idx="9155">
                  <c:v>8751.7734375</c:v>
                </c:pt>
                <c:pt idx="9156">
                  <c:v>9189.6953125</c:v>
                </c:pt>
                <c:pt idx="9157">
                  <c:v>7982.875</c:v>
                </c:pt>
                <c:pt idx="9158">
                  <c:v>8940.8046875</c:v>
                </c:pt>
                <c:pt idx="9159">
                  <c:v>10156.96875</c:v>
                </c:pt>
                <c:pt idx="9160">
                  <c:v>8714.7421875</c:v>
                </c:pt>
                <c:pt idx="9161">
                  <c:v>7590.0234375</c:v>
                </c:pt>
                <c:pt idx="9162">
                  <c:v>8822.6171875</c:v>
                </c:pt>
                <c:pt idx="9163">
                  <c:v>10275.8046875</c:v>
                </c:pt>
                <c:pt idx="9164">
                  <c:v>10211.84375</c:v>
                </c:pt>
                <c:pt idx="9165">
                  <c:v>8959.9296875</c:v>
                </c:pt>
                <c:pt idx="9166">
                  <c:v>8723.8984375</c:v>
                </c:pt>
                <c:pt idx="9167">
                  <c:v>8373.6875</c:v>
                </c:pt>
                <c:pt idx="9168">
                  <c:v>7563.0390625</c:v>
                </c:pt>
                <c:pt idx="9169">
                  <c:v>8632.203125</c:v>
                </c:pt>
                <c:pt idx="9170">
                  <c:v>8550.6953125</c:v>
                </c:pt>
                <c:pt idx="9171">
                  <c:v>9255.796875</c:v>
                </c:pt>
                <c:pt idx="9172">
                  <c:v>9279.953125</c:v>
                </c:pt>
                <c:pt idx="9173">
                  <c:v>9110.6015625</c:v>
                </c:pt>
                <c:pt idx="9174">
                  <c:v>8901.4296875</c:v>
                </c:pt>
                <c:pt idx="9175">
                  <c:v>8398.2109375</c:v>
                </c:pt>
                <c:pt idx="9176">
                  <c:v>7665.71875</c:v>
                </c:pt>
                <c:pt idx="9177">
                  <c:v>7366.9296875</c:v>
                </c:pt>
                <c:pt idx="9178">
                  <c:v>6684.3359375</c:v>
                </c:pt>
                <c:pt idx="9179">
                  <c:v>8414.9453125</c:v>
                </c:pt>
                <c:pt idx="9180">
                  <c:v>7910.1328125</c:v>
                </c:pt>
                <c:pt idx="9181">
                  <c:v>3683.84375</c:v>
                </c:pt>
                <c:pt idx="9182">
                  <c:v>5741.4140625</c:v>
                </c:pt>
                <c:pt idx="9183">
                  <c:v>7152.8046875</c:v>
                </c:pt>
                <c:pt idx="9184">
                  <c:v>5633.4453125</c:v>
                </c:pt>
                <c:pt idx="9185">
                  <c:v>8292.9609375</c:v>
                </c:pt>
                <c:pt idx="9186">
                  <c:v>7410</c:v>
                </c:pt>
                <c:pt idx="9187">
                  <c:v>7890.1484375</c:v>
                </c:pt>
                <c:pt idx="9188">
                  <c:v>8285.765625</c:v>
                </c:pt>
                <c:pt idx="9189">
                  <c:v>7787.421875</c:v>
                </c:pt>
                <c:pt idx="9190">
                  <c:v>6634.5</c:v>
                </c:pt>
                <c:pt idx="9191">
                  <c:v>5102.0625</c:v>
                </c:pt>
                <c:pt idx="9192">
                  <c:v>6701.96875</c:v>
                </c:pt>
                <c:pt idx="9193">
                  <c:v>8336.3671875</c:v>
                </c:pt>
                <c:pt idx="9194">
                  <c:v>8087.484375</c:v>
                </c:pt>
                <c:pt idx="9195">
                  <c:v>11329.9296875</c:v>
                </c:pt>
                <c:pt idx="9196">
                  <c:v>11024.3515625</c:v>
                </c:pt>
                <c:pt idx="9197">
                  <c:v>11361.359375</c:v>
                </c:pt>
                <c:pt idx="9198">
                  <c:v>8549.90625</c:v>
                </c:pt>
                <c:pt idx="9199">
                  <c:v>9286.3203125</c:v>
                </c:pt>
                <c:pt idx="9200">
                  <c:v>10449.8515625</c:v>
                </c:pt>
                <c:pt idx="9201">
                  <c:v>10707.2421875</c:v>
                </c:pt>
                <c:pt idx="9202">
                  <c:v>11128.4609375</c:v>
                </c:pt>
                <c:pt idx="9203">
                  <c:v>10513.171875</c:v>
                </c:pt>
                <c:pt idx="9204">
                  <c:v>11429.7734375</c:v>
                </c:pt>
                <c:pt idx="9205">
                  <c:v>11374.4453125</c:v>
                </c:pt>
                <c:pt idx="9206">
                  <c:v>10712.140625</c:v>
                </c:pt>
                <c:pt idx="9207">
                  <c:v>10463.078125</c:v>
                </c:pt>
                <c:pt idx="9208">
                  <c:v>10036.2265625</c:v>
                </c:pt>
                <c:pt idx="9209">
                  <c:v>11378.35546875</c:v>
                </c:pt>
                <c:pt idx="9210">
                  <c:v>8458.40625</c:v>
                </c:pt>
                <c:pt idx="9211">
                  <c:v>8913.890625</c:v>
                </c:pt>
                <c:pt idx="9212">
                  <c:v>4787.0546875</c:v>
                </c:pt>
                <c:pt idx="9213">
                  <c:v>7898.015625</c:v>
                </c:pt>
                <c:pt idx="9214">
                  <c:v>8765.9140625</c:v>
                </c:pt>
                <c:pt idx="9215">
                  <c:v>7253.984375</c:v>
                </c:pt>
                <c:pt idx="9216">
                  <c:v>7307.046875</c:v>
                </c:pt>
                <c:pt idx="9217">
                  <c:v>7571.1640625</c:v>
                </c:pt>
                <c:pt idx="9218">
                  <c:v>8681.8203125</c:v>
                </c:pt>
                <c:pt idx="9219">
                  <c:v>7990.4296875</c:v>
                </c:pt>
                <c:pt idx="9220">
                  <c:v>7667.7890625</c:v>
                </c:pt>
                <c:pt idx="9221">
                  <c:v>7614.5625</c:v>
                </c:pt>
                <c:pt idx="9222">
                  <c:v>7499.0703125</c:v>
                </c:pt>
                <c:pt idx="9223">
                  <c:v>8428.8671875</c:v>
                </c:pt>
                <c:pt idx="9224">
                  <c:v>8843.359375</c:v>
                </c:pt>
                <c:pt idx="9225">
                  <c:v>7519.421875</c:v>
                </c:pt>
                <c:pt idx="9226">
                  <c:v>8190.3125</c:v>
                </c:pt>
                <c:pt idx="9227">
                  <c:v>3366.421875</c:v>
                </c:pt>
                <c:pt idx="9228">
                  <c:v>4746.8359375</c:v>
                </c:pt>
                <c:pt idx="9229">
                  <c:v>8225.1875</c:v>
                </c:pt>
                <c:pt idx="9230">
                  <c:v>8325.09375</c:v>
                </c:pt>
                <c:pt idx="9231">
                  <c:v>8221.578125</c:v>
                </c:pt>
                <c:pt idx="9232">
                  <c:v>5110</c:v>
                </c:pt>
                <c:pt idx="9233">
                  <c:v>4942.375</c:v>
                </c:pt>
                <c:pt idx="9234">
                  <c:v>5151.0234375</c:v>
                </c:pt>
                <c:pt idx="9235">
                  <c:v>6681.1953125</c:v>
                </c:pt>
                <c:pt idx="9236">
                  <c:v>7707.765625</c:v>
                </c:pt>
                <c:pt idx="9237">
                  <c:v>6815.4609375</c:v>
                </c:pt>
                <c:pt idx="9238">
                  <c:v>7165.546875</c:v>
                </c:pt>
                <c:pt idx="9239">
                  <c:v>7592.0078125</c:v>
                </c:pt>
                <c:pt idx="9240">
                  <c:v>11085.58203125</c:v>
                </c:pt>
                <c:pt idx="9241">
                  <c:v>10039.76953125</c:v>
                </c:pt>
                <c:pt idx="9242">
                  <c:v>11363.84375</c:v>
                </c:pt>
                <c:pt idx="9243">
                  <c:v>11691.0078125</c:v>
                </c:pt>
                <c:pt idx="9244">
                  <c:v>11021.2734375</c:v>
                </c:pt>
                <c:pt idx="9245">
                  <c:v>10363.0546875</c:v>
                </c:pt>
                <c:pt idx="9246">
                  <c:v>11366.265625</c:v>
                </c:pt>
                <c:pt idx="9247">
                  <c:v>10081.0234375</c:v>
                </c:pt>
                <c:pt idx="9248">
                  <c:v>10993.0390625</c:v>
                </c:pt>
                <c:pt idx="9249">
                  <c:v>11117.0078125</c:v>
                </c:pt>
                <c:pt idx="9250">
                  <c:v>9616.1328125</c:v>
                </c:pt>
                <c:pt idx="9251">
                  <c:v>9393.01953125</c:v>
                </c:pt>
                <c:pt idx="9252">
                  <c:v>9345.91015625</c:v>
                </c:pt>
                <c:pt idx="9253">
                  <c:v>11641.640625</c:v>
                </c:pt>
                <c:pt idx="9254">
                  <c:v>11165.8359375</c:v>
                </c:pt>
                <c:pt idx="9255">
                  <c:v>14339.078125</c:v>
                </c:pt>
                <c:pt idx="9256">
                  <c:v>13770.75390625</c:v>
                </c:pt>
                <c:pt idx="9257">
                  <c:v>14549.16796875</c:v>
                </c:pt>
                <c:pt idx="9258">
                  <c:v>14111.59375</c:v>
                </c:pt>
                <c:pt idx="9259">
                  <c:v>14197.453125</c:v>
                </c:pt>
                <c:pt idx="9260">
                  <c:v>14414.76953125</c:v>
                </c:pt>
                <c:pt idx="9261">
                  <c:v>14341.6953125</c:v>
                </c:pt>
                <c:pt idx="9262">
                  <c:v>14367.890625</c:v>
                </c:pt>
                <c:pt idx="9263">
                  <c:v>13766.61328125</c:v>
                </c:pt>
                <c:pt idx="9264">
                  <c:v>13660.19140625</c:v>
                </c:pt>
                <c:pt idx="9265">
                  <c:v>10826.359375</c:v>
                </c:pt>
                <c:pt idx="9266">
                  <c:v>10494.453125</c:v>
                </c:pt>
                <c:pt idx="9267">
                  <c:v>11113.140625</c:v>
                </c:pt>
                <c:pt idx="9268">
                  <c:v>10126.7734375</c:v>
                </c:pt>
                <c:pt idx="9269">
                  <c:v>11824.27734375</c:v>
                </c:pt>
                <c:pt idx="9270">
                  <c:v>10125.35546875</c:v>
                </c:pt>
                <c:pt idx="9271">
                  <c:v>9300.796875</c:v>
                </c:pt>
                <c:pt idx="9272">
                  <c:v>8573.58203125</c:v>
                </c:pt>
                <c:pt idx="9273">
                  <c:v>9152.63671875</c:v>
                </c:pt>
                <c:pt idx="9274">
                  <c:v>9859.4765625</c:v>
                </c:pt>
                <c:pt idx="9275">
                  <c:v>9992.1640625</c:v>
                </c:pt>
                <c:pt idx="9276">
                  <c:v>9391.78125</c:v>
                </c:pt>
                <c:pt idx="9277">
                  <c:v>8232.6953125</c:v>
                </c:pt>
                <c:pt idx="9278">
                  <c:v>9924.4921875</c:v>
                </c:pt>
                <c:pt idx="9279">
                  <c:v>10040.2421875</c:v>
                </c:pt>
                <c:pt idx="9280">
                  <c:v>9824.5078125</c:v>
                </c:pt>
                <c:pt idx="9281">
                  <c:v>9443.4140625</c:v>
                </c:pt>
                <c:pt idx="9282">
                  <c:v>8992.015625</c:v>
                </c:pt>
                <c:pt idx="9283">
                  <c:v>8779.3046875</c:v>
                </c:pt>
                <c:pt idx="9284">
                  <c:v>10095.71875</c:v>
                </c:pt>
                <c:pt idx="9285">
                  <c:v>15573.43359375</c:v>
                </c:pt>
                <c:pt idx="9286">
                  <c:v>16180.2578125</c:v>
                </c:pt>
                <c:pt idx="9287">
                  <c:v>17105.4296875</c:v>
                </c:pt>
                <c:pt idx="9288">
                  <c:v>16054.1875</c:v>
                </c:pt>
                <c:pt idx="9289">
                  <c:v>15588.34375</c:v>
                </c:pt>
                <c:pt idx="9290">
                  <c:v>16750.203125</c:v>
                </c:pt>
                <c:pt idx="9291">
                  <c:v>16526.99609375</c:v>
                </c:pt>
                <c:pt idx="9292">
                  <c:v>16584.1953125</c:v>
                </c:pt>
                <c:pt idx="9293">
                  <c:v>15954.16796875</c:v>
                </c:pt>
                <c:pt idx="9294">
                  <c:v>15124.4453125</c:v>
                </c:pt>
                <c:pt idx="9295">
                  <c:v>16031.1328125</c:v>
                </c:pt>
                <c:pt idx="9296">
                  <c:v>16533.0390625</c:v>
                </c:pt>
                <c:pt idx="9297">
                  <c:v>16373.8046875</c:v>
                </c:pt>
                <c:pt idx="9298">
                  <c:v>16620.3828125</c:v>
                </c:pt>
                <c:pt idx="9299">
                  <c:v>15617.546875</c:v>
                </c:pt>
                <c:pt idx="9300">
                  <c:v>8637.875</c:v>
                </c:pt>
                <c:pt idx="9301">
                  <c:v>5859.828125</c:v>
                </c:pt>
                <c:pt idx="9302">
                  <c:v>4750.0546875</c:v>
                </c:pt>
                <c:pt idx="9303">
                  <c:v>5869.3515625</c:v>
                </c:pt>
                <c:pt idx="9304">
                  <c:v>8685.109375</c:v>
                </c:pt>
                <c:pt idx="9305">
                  <c:v>9778.1796875</c:v>
                </c:pt>
                <c:pt idx="9306">
                  <c:v>9096.09375</c:v>
                </c:pt>
                <c:pt idx="9307">
                  <c:v>9528.3671875</c:v>
                </c:pt>
                <c:pt idx="9308">
                  <c:v>9231.8515625</c:v>
                </c:pt>
                <c:pt idx="9309">
                  <c:v>9198.2265625</c:v>
                </c:pt>
                <c:pt idx="9310">
                  <c:v>8957.2109375</c:v>
                </c:pt>
                <c:pt idx="9311">
                  <c:v>8955.90625</c:v>
                </c:pt>
                <c:pt idx="9312">
                  <c:v>8696.625</c:v>
                </c:pt>
                <c:pt idx="9313">
                  <c:v>9016.2109375</c:v>
                </c:pt>
                <c:pt idx="9314">
                  <c:v>9690.8984375</c:v>
                </c:pt>
                <c:pt idx="9315">
                  <c:v>9386.2265625</c:v>
                </c:pt>
                <c:pt idx="9316">
                  <c:v>8023.0625</c:v>
                </c:pt>
                <c:pt idx="9317">
                  <c:v>8526.6171875</c:v>
                </c:pt>
                <c:pt idx="9318">
                  <c:v>8284.625</c:v>
                </c:pt>
                <c:pt idx="9319">
                  <c:v>7641.4375</c:v>
                </c:pt>
                <c:pt idx="9320">
                  <c:v>7262.71875</c:v>
                </c:pt>
                <c:pt idx="9321">
                  <c:v>9078.3984375</c:v>
                </c:pt>
                <c:pt idx="9322">
                  <c:v>8319.5625</c:v>
                </c:pt>
                <c:pt idx="9323">
                  <c:v>2347.8125</c:v>
                </c:pt>
                <c:pt idx="9324">
                  <c:v>2664.2578125</c:v>
                </c:pt>
                <c:pt idx="9325">
                  <c:v>3747.75</c:v>
                </c:pt>
                <c:pt idx="9326">
                  <c:v>7923.125</c:v>
                </c:pt>
                <c:pt idx="9327">
                  <c:v>4107.3203125</c:v>
                </c:pt>
                <c:pt idx="9328">
                  <c:v>6137.6953125</c:v>
                </c:pt>
                <c:pt idx="9329">
                  <c:v>7075.8984375</c:v>
                </c:pt>
                <c:pt idx="9330">
                  <c:v>10172.2578125</c:v>
                </c:pt>
                <c:pt idx="9331">
                  <c:v>10682.375</c:v>
                </c:pt>
                <c:pt idx="9332">
                  <c:v>7011.5234375</c:v>
                </c:pt>
                <c:pt idx="9333">
                  <c:v>7320.7890625</c:v>
                </c:pt>
                <c:pt idx="9334">
                  <c:v>8312.4765625</c:v>
                </c:pt>
                <c:pt idx="9335">
                  <c:v>10198.6171875</c:v>
                </c:pt>
                <c:pt idx="9336">
                  <c:v>10114.046875</c:v>
                </c:pt>
                <c:pt idx="9337">
                  <c:v>9425.421875</c:v>
                </c:pt>
                <c:pt idx="9338">
                  <c:v>8930.9921875</c:v>
                </c:pt>
                <c:pt idx="9339">
                  <c:v>8714.3984375</c:v>
                </c:pt>
                <c:pt idx="9340">
                  <c:v>10125.0703125</c:v>
                </c:pt>
                <c:pt idx="9341">
                  <c:v>10226.15625</c:v>
                </c:pt>
                <c:pt idx="9342">
                  <c:v>10200.2734375</c:v>
                </c:pt>
                <c:pt idx="9343">
                  <c:v>9988.1328125</c:v>
                </c:pt>
                <c:pt idx="9344">
                  <c:v>10617.2890625</c:v>
                </c:pt>
                <c:pt idx="9345">
                  <c:v>6433.8671875</c:v>
                </c:pt>
                <c:pt idx="9346">
                  <c:v>7748.875</c:v>
                </c:pt>
                <c:pt idx="9347">
                  <c:v>7770.421875</c:v>
                </c:pt>
                <c:pt idx="9348">
                  <c:v>7688.8984375</c:v>
                </c:pt>
                <c:pt idx="9349">
                  <c:v>7159.609375</c:v>
                </c:pt>
                <c:pt idx="9350">
                  <c:v>6974.34375</c:v>
                </c:pt>
                <c:pt idx="9351">
                  <c:v>5431.125</c:v>
                </c:pt>
                <c:pt idx="9352">
                  <c:v>6833.4765625</c:v>
                </c:pt>
                <c:pt idx="9353">
                  <c:v>6402.4140625</c:v>
                </c:pt>
                <c:pt idx="9354">
                  <c:v>6323.0859375</c:v>
                </c:pt>
                <c:pt idx="9355">
                  <c:v>6329.5625</c:v>
                </c:pt>
                <c:pt idx="9356">
                  <c:v>5985.0546875</c:v>
                </c:pt>
                <c:pt idx="9357">
                  <c:v>6184.1015625</c:v>
                </c:pt>
                <c:pt idx="9358">
                  <c:v>5729.6875</c:v>
                </c:pt>
                <c:pt idx="9359">
                  <c:v>7594.765625</c:v>
                </c:pt>
                <c:pt idx="9360">
                  <c:v>12201.09375</c:v>
                </c:pt>
                <c:pt idx="9361">
                  <c:v>12172.9453125</c:v>
                </c:pt>
                <c:pt idx="9362">
                  <c:v>10939.8125</c:v>
                </c:pt>
                <c:pt idx="9363">
                  <c:v>10745.40625</c:v>
                </c:pt>
                <c:pt idx="9364">
                  <c:v>11723.75</c:v>
                </c:pt>
                <c:pt idx="9365">
                  <c:v>10693.6171875</c:v>
                </c:pt>
                <c:pt idx="9366">
                  <c:v>11492.828125</c:v>
                </c:pt>
                <c:pt idx="9367">
                  <c:v>12315.0625</c:v>
                </c:pt>
                <c:pt idx="9368">
                  <c:v>11500.6484375</c:v>
                </c:pt>
                <c:pt idx="9369">
                  <c:v>9603.9453125</c:v>
                </c:pt>
                <c:pt idx="9370">
                  <c:v>9085.1953125</c:v>
                </c:pt>
                <c:pt idx="9371">
                  <c:v>9337.453125</c:v>
                </c:pt>
                <c:pt idx="9372">
                  <c:v>12143.04296875</c:v>
                </c:pt>
                <c:pt idx="9373">
                  <c:v>11172.625</c:v>
                </c:pt>
                <c:pt idx="9374">
                  <c:v>12031.0625</c:v>
                </c:pt>
                <c:pt idx="9375">
                  <c:v>11771.5078125</c:v>
                </c:pt>
                <c:pt idx="9376">
                  <c:v>10580.5078125</c:v>
                </c:pt>
                <c:pt idx="9377">
                  <c:v>11128.6796875</c:v>
                </c:pt>
                <c:pt idx="9378">
                  <c:v>11796.984375</c:v>
                </c:pt>
                <c:pt idx="9379">
                  <c:v>11044.4921875</c:v>
                </c:pt>
                <c:pt idx="9380">
                  <c:v>11813.9765625</c:v>
                </c:pt>
                <c:pt idx="9381">
                  <c:v>11851.765625</c:v>
                </c:pt>
                <c:pt idx="9382">
                  <c:v>12017.640625</c:v>
                </c:pt>
                <c:pt idx="9383">
                  <c:v>10103.015625</c:v>
                </c:pt>
                <c:pt idx="9384">
                  <c:v>10207.1484375</c:v>
                </c:pt>
                <c:pt idx="9385">
                  <c:v>10592.21875</c:v>
                </c:pt>
                <c:pt idx="9386">
                  <c:v>11104.6484375</c:v>
                </c:pt>
                <c:pt idx="9387">
                  <c:v>10021.2890625</c:v>
                </c:pt>
                <c:pt idx="9388">
                  <c:v>11205.1328125</c:v>
                </c:pt>
                <c:pt idx="9389">
                  <c:v>11958.3984375</c:v>
                </c:pt>
                <c:pt idx="9390">
                  <c:v>7893.9921875</c:v>
                </c:pt>
                <c:pt idx="9391">
                  <c:v>7278.0546875</c:v>
                </c:pt>
                <c:pt idx="9392">
                  <c:v>7928.40625</c:v>
                </c:pt>
                <c:pt idx="9393">
                  <c:v>8781.296875</c:v>
                </c:pt>
                <c:pt idx="9394">
                  <c:v>8251.2890625</c:v>
                </c:pt>
                <c:pt idx="9395">
                  <c:v>8364.375</c:v>
                </c:pt>
                <c:pt idx="9396">
                  <c:v>7980.390625</c:v>
                </c:pt>
                <c:pt idx="9397">
                  <c:v>7428.6171875</c:v>
                </c:pt>
                <c:pt idx="9398">
                  <c:v>8274.3671875</c:v>
                </c:pt>
                <c:pt idx="9399">
                  <c:v>8819.8203125</c:v>
                </c:pt>
                <c:pt idx="9400">
                  <c:v>8437.3828125</c:v>
                </c:pt>
                <c:pt idx="9401">
                  <c:v>8198.4375</c:v>
                </c:pt>
                <c:pt idx="9402">
                  <c:v>8122.21875</c:v>
                </c:pt>
                <c:pt idx="9403">
                  <c:v>6404.1328125</c:v>
                </c:pt>
                <c:pt idx="9404">
                  <c:v>7436.9140625</c:v>
                </c:pt>
                <c:pt idx="9405">
                  <c:v>9695.1953125</c:v>
                </c:pt>
                <c:pt idx="9406">
                  <c:v>8970.4140625</c:v>
                </c:pt>
                <c:pt idx="9407">
                  <c:v>10075.390625</c:v>
                </c:pt>
                <c:pt idx="9408">
                  <c:v>9908.15625</c:v>
                </c:pt>
                <c:pt idx="9409">
                  <c:v>9080.7265625</c:v>
                </c:pt>
                <c:pt idx="9410">
                  <c:v>10750.0390625</c:v>
                </c:pt>
                <c:pt idx="9411">
                  <c:v>10871.984375</c:v>
                </c:pt>
                <c:pt idx="9412">
                  <c:v>8808.7109375</c:v>
                </c:pt>
                <c:pt idx="9413">
                  <c:v>8602.6875</c:v>
                </c:pt>
                <c:pt idx="9414">
                  <c:v>7784.5859375</c:v>
                </c:pt>
                <c:pt idx="9415">
                  <c:v>9898.7734375</c:v>
                </c:pt>
                <c:pt idx="9416">
                  <c:v>10349.140625</c:v>
                </c:pt>
                <c:pt idx="9417">
                  <c:v>9611.3046875</c:v>
                </c:pt>
                <c:pt idx="9418">
                  <c:v>9976.9765625</c:v>
                </c:pt>
                <c:pt idx="9419">
                  <c:v>10505.2265625</c:v>
                </c:pt>
                <c:pt idx="9420">
                  <c:v>10094.765625</c:v>
                </c:pt>
                <c:pt idx="9421">
                  <c:v>11580.4921875</c:v>
                </c:pt>
                <c:pt idx="9422">
                  <c:v>9405.0703125</c:v>
                </c:pt>
                <c:pt idx="9423">
                  <c:v>7444.3828125</c:v>
                </c:pt>
                <c:pt idx="9424">
                  <c:v>8609.1796875</c:v>
                </c:pt>
                <c:pt idx="9425">
                  <c:v>10061.0546875</c:v>
                </c:pt>
                <c:pt idx="9426">
                  <c:v>7185.328125</c:v>
                </c:pt>
                <c:pt idx="9427">
                  <c:v>6319.1796875</c:v>
                </c:pt>
                <c:pt idx="9428">
                  <c:v>7564.6328125</c:v>
                </c:pt>
                <c:pt idx="9429">
                  <c:v>10527.421875</c:v>
                </c:pt>
                <c:pt idx="9430">
                  <c:v>5892.8828125</c:v>
                </c:pt>
                <c:pt idx="9431">
                  <c:v>5677.28125</c:v>
                </c:pt>
                <c:pt idx="9432">
                  <c:v>7118.9296875</c:v>
                </c:pt>
                <c:pt idx="9433">
                  <c:v>10721.2265625</c:v>
                </c:pt>
                <c:pt idx="9434">
                  <c:v>11436.09375</c:v>
                </c:pt>
                <c:pt idx="9435">
                  <c:v>6910.3203125</c:v>
                </c:pt>
                <c:pt idx="9436">
                  <c:v>7104.0859375</c:v>
                </c:pt>
                <c:pt idx="9437">
                  <c:v>7734.125</c:v>
                </c:pt>
                <c:pt idx="9438">
                  <c:v>7426.2734375</c:v>
                </c:pt>
                <c:pt idx="9439">
                  <c:v>7295.0546875</c:v>
                </c:pt>
                <c:pt idx="9440">
                  <c:v>5892.390625</c:v>
                </c:pt>
                <c:pt idx="9441">
                  <c:v>4591.25</c:v>
                </c:pt>
                <c:pt idx="9442">
                  <c:v>7638.1328125</c:v>
                </c:pt>
                <c:pt idx="9443">
                  <c:v>5788.625</c:v>
                </c:pt>
                <c:pt idx="9444">
                  <c:v>4791.96875</c:v>
                </c:pt>
                <c:pt idx="9445">
                  <c:v>4566.671875</c:v>
                </c:pt>
                <c:pt idx="9446">
                  <c:v>7719.8515625</c:v>
                </c:pt>
                <c:pt idx="9447">
                  <c:v>5743.765625</c:v>
                </c:pt>
                <c:pt idx="9448">
                  <c:v>5351.71875</c:v>
                </c:pt>
                <c:pt idx="9449">
                  <c:v>5990.125</c:v>
                </c:pt>
                <c:pt idx="9450">
                  <c:v>10670.5078125</c:v>
                </c:pt>
                <c:pt idx="9451">
                  <c:v>10350.484375</c:v>
                </c:pt>
                <c:pt idx="9452">
                  <c:v>8317.4375</c:v>
                </c:pt>
                <c:pt idx="9453">
                  <c:v>6804.7890625</c:v>
                </c:pt>
                <c:pt idx="9454">
                  <c:v>7904.8671875</c:v>
                </c:pt>
                <c:pt idx="9455">
                  <c:v>9669.28125</c:v>
                </c:pt>
                <c:pt idx="9456">
                  <c:v>9925.6796875</c:v>
                </c:pt>
                <c:pt idx="9457">
                  <c:v>10566.640625</c:v>
                </c:pt>
                <c:pt idx="9458">
                  <c:v>10954.40625</c:v>
                </c:pt>
                <c:pt idx="9459">
                  <c:v>10319.1640625</c:v>
                </c:pt>
                <c:pt idx="9460">
                  <c:v>11075.375</c:v>
                </c:pt>
                <c:pt idx="9461">
                  <c:v>9423.25</c:v>
                </c:pt>
                <c:pt idx="9462">
                  <c:v>9671.53125</c:v>
                </c:pt>
                <c:pt idx="9463">
                  <c:v>9976.35546875</c:v>
                </c:pt>
                <c:pt idx="9464">
                  <c:v>10922.1640625</c:v>
                </c:pt>
                <c:pt idx="9465">
                  <c:v>11075.96875</c:v>
                </c:pt>
                <c:pt idx="9466">
                  <c:v>9435.3671875</c:v>
                </c:pt>
                <c:pt idx="9467">
                  <c:v>7970.0234375</c:v>
                </c:pt>
                <c:pt idx="9468">
                  <c:v>7910.890625</c:v>
                </c:pt>
                <c:pt idx="9469">
                  <c:v>9584.8984375</c:v>
                </c:pt>
                <c:pt idx="9470">
                  <c:v>10268.640625</c:v>
                </c:pt>
                <c:pt idx="9471">
                  <c:v>9345.0859375</c:v>
                </c:pt>
                <c:pt idx="9472">
                  <c:v>10899.984375</c:v>
                </c:pt>
                <c:pt idx="9473">
                  <c:v>11117.53125</c:v>
                </c:pt>
                <c:pt idx="9474">
                  <c:v>11037.5078125</c:v>
                </c:pt>
                <c:pt idx="9475">
                  <c:v>10968.8515625</c:v>
                </c:pt>
                <c:pt idx="9476">
                  <c:v>11086.359375</c:v>
                </c:pt>
                <c:pt idx="9477">
                  <c:v>9649.1796875</c:v>
                </c:pt>
                <c:pt idx="9478">
                  <c:v>9729.640625</c:v>
                </c:pt>
                <c:pt idx="9479">
                  <c:v>10948.4140625</c:v>
                </c:pt>
                <c:pt idx="9480">
                  <c:v>10017.015625</c:v>
                </c:pt>
                <c:pt idx="9481">
                  <c:v>10105.19140625</c:v>
                </c:pt>
                <c:pt idx="9482">
                  <c:v>10976.04296875</c:v>
                </c:pt>
                <c:pt idx="9483">
                  <c:v>10204.9453125</c:v>
                </c:pt>
                <c:pt idx="9484">
                  <c:v>9887.9453125</c:v>
                </c:pt>
                <c:pt idx="9485">
                  <c:v>10397.5703125</c:v>
                </c:pt>
                <c:pt idx="9486">
                  <c:v>9344.15625</c:v>
                </c:pt>
                <c:pt idx="9487">
                  <c:v>10457.953125</c:v>
                </c:pt>
                <c:pt idx="9488">
                  <c:v>10003.5390625</c:v>
                </c:pt>
                <c:pt idx="9489">
                  <c:v>10751.2265625</c:v>
                </c:pt>
                <c:pt idx="9490">
                  <c:v>11318.7265625</c:v>
                </c:pt>
                <c:pt idx="9491">
                  <c:v>11231.6953125</c:v>
                </c:pt>
                <c:pt idx="9492">
                  <c:v>9563.703125</c:v>
                </c:pt>
                <c:pt idx="9493">
                  <c:v>10301.6796875</c:v>
                </c:pt>
                <c:pt idx="9494">
                  <c:v>11207.15234375</c:v>
                </c:pt>
                <c:pt idx="9495">
                  <c:v>6688.9296875</c:v>
                </c:pt>
                <c:pt idx="9496">
                  <c:v>5041.3046875</c:v>
                </c:pt>
                <c:pt idx="9497">
                  <c:v>4970.40625</c:v>
                </c:pt>
                <c:pt idx="9498">
                  <c:v>6260.546875</c:v>
                </c:pt>
                <c:pt idx="9499">
                  <c:v>6822.5546875</c:v>
                </c:pt>
                <c:pt idx="9500">
                  <c:v>2309.078125</c:v>
                </c:pt>
                <c:pt idx="9501">
                  <c:v>1989.953125</c:v>
                </c:pt>
                <c:pt idx="9502">
                  <c:v>2120.1484375</c:v>
                </c:pt>
                <c:pt idx="9503">
                  <c:v>6087.7578125</c:v>
                </c:pt>
                <c:pt idx="9504">
                  <c:v>6415.3984375</c:v>
                </c:pt>
                <c:pt idx="9505">
                  <c:v>5593.09375</c:v>
                </c:pt>
                <c:pt idx="9506">
                  <c:v>6376</c:v>
                </c:pt>
                <c:pt idx="9507">
                  <c:v>6361.921875</c:v>
                </c:pt>
                <c:pt idx="9508">
                  <c:v>6162</c:v>
                </c:pt>
                <c:pt idx="9509">
                  <c:v>6722.8359375</c:v>
                </c:pt>
                <c:pt idx="9510">
                  <c:v>9735.171875</c:v>
                </c:pt>
                <c:pt idx="9511">
                  <c:v>7516.46875</c:v>
                </c:pt>
                <c:pt idx="9512">
                  <c:v>7444.5390625</c:v>
                </c:pt>
                <c:pt idx="9513">
                  <c:v>9023.7734375</c:v>
                </c:pt>
                <c:pt idx="9514">
                  <c:v>9260.984375</c:v>
                </c:pt>
                <c:pt idx="9515">
                  <c:v>10399.578125</c:v>
                </c:pt>
                <c:pt idx="9516">
                  <c:v>11026.765625</c:v>
                </c:pt>
                <c:pt idx="9517">
                  <c:v>9932.40625</c:v>
                </c:pt>
                <c:pt idx="9518">
                  <c:v>10130.5625</c:v>
                </c:pt>
                <c:pt idx="9519">
                  <c:v>8724.203125</c:v>
                </c:pt>
                <c:pt idx="9520">
                  <c:v>9796.8984375</c:v>
                </c:pt>
                <c:pt idx="9521">
                  <c:v>11084.59375</c:v>
                </c:pt>
                <c:pt idx="9522">
                  <c:v>9530.3046875</c:v>
                </c:pt>
                <c:pt idx="9523">
                  <c:v>9276.4140625</c:v>
                </c:pt>
                <c:pt idx="9524">
                  <c:v>9734</c:v>
                </c:pt>
                <c:pt idx="9525">
                  <c:v>10438.609375</c:v>
                </c:pt>
                <c:pt idx="9526">
                  <c:v>9725.921875</c:v>
                </c:pt>
                <c:pt idx="9527">
                  <c:v>8600.734375</c:v>
                </c:pt>
                <c:pt idx="9528">
                  <c:v>7941.61328125</c:v>
                </c:pt>
                <c:pt idx="9529">
                  <c:v>8262.96875</c:v>
                </c:pt>
                <c:pt idx="9530">
                  <c:v>10785.09375</c:v>
                </c:pt>
                <c:pt idx="9531">
                  <c:v>10921.25</c:v>
                </c:pt>
                <c:pt idx="9532">
                  <c:v>10819.5390625</c:v>
                </c:pt>
                <c:pt idx="9533">
                  <c:v>10541.2109375</c:v>
                </c:pt>
                <c:pt idx="9534">
                  <c:v>9804.78125</c:v>
                </c:pt>
                <c:pt idx="9535">
                  <c:v>9979.796875</c:v>
                </c:pt>
                <c:pt idx="9536">
                  <c:v>10627.0390625</c:v>
                </c:pt>
                <c:pt idx="9537">
                  <c:v>10021.8671875</c:v>
                </c:pt>
                <c:pt idx="9538">
                  <c:v>10665.9765625</c:v>
                </c:pt>
                <c:pt idx="9539">
                  <c:v>10826.546875</c:v>
                </c:pt>
                <c:pt idx="9540">
                  <c:v>8519.5625</c:v>
                </c:pt>
                <c:pt idx="9541">
                  <c:v>8100.296875</c:v>
                </c:pt>
                <c:pt idx="9542">
                  <c:v>7576.26953125</c:v>
                </c:pt>
                <c:pt idx="9543">
                  <c:v>7329.28125</c:v>
                </c:pt>
                <c:pt idx="9544">
                  <c:v>7810.15625</c:v>
                </c:pt>
                <c:pt idx="9545">
                  <c:v>8603.4375</c:v>
                </c:pt>
                <c:pt idx="9546">
                  <c:v>9011.78125</c:v>
                </c:pt>
                <c:pt idx="9547">
                  <c:v>8938.828125</c:v>
                </c:pt>
                <c:pt idx="9548">
                  <c:v>8844.3359375</c:v>
                </c:pt>
                <c:pt idx="9549">
                  <c:v>8873.9453125</c:v>
                </c:pt>
                <c:pt idx="9550">
                  <c:v>6537.609375</c:v>
                </c:pt>
                <c:pt idx="9551">
                  <c:v>6223.703125</c:v>
                </c:pt>
                <c:pt idx="9552">
                  <c:v>6055.2265625</c:v>
                </c:pt>
                <c:pt idx="9553">
                  <c:v>9052.65625</c:v>
                </c:pt>
                <c:pt idx="9554">
                  <c:v>8432.3125</c:v>
                </c:pt>
                <c:pt idx="9555">
                  <c:v>9325.77734375</c:v>
                </c:pt>
                <c:pt idx="9556">
                  <c:v>6939.6328125</c:v>
                </c:pt>
                <c:pt idx="9557">
                  <c:v>4622.453125</c:v>
                </c:pt>
                <c:pt idx="9558">
                  <c:v>7138.56640625</c:v>
                </c:pt>
                <c:pt idx="9559">
                  <c:v>7733.3984375</c:v>
                </c:pt>
                <c:pt idx="9560">
                  <c:v>8907.9921875</c:v>
                </c:pt>
                <c:pt idx="9561">
                  <c:v>9409.73046875</c:v>
                </c:pt>
                <c:pt idx="9562">
                  <c:v>9029.796875</c:v>
                </c:pt>
                <c:pt idx="9563">
                  <c:v>4914.2734375</c:v>
                </c:pt>
                <c:pt idx="9564">
                  <c:v>6334.9140625</c:v>
                </c:pt>
                <c:pt idx="9565">
                  <c:v>7049.1328125</c:v>
                </c:pt>
                <c:pt idx="9566">
                  <c:v>8472.8515625</c:v>
                </c:pt>
                <c:pt idx="9567">
                  <c:v>8258.2734375</c:v>
                </c:pt>
                <c:pt idx="9568">
                  <c:v>8847.7265625</c:v>
                </c:pt>
                <c:pt idx="9569">
                  <c:v>9526.21875</c:v>
                </c:pt>
                <c:pt idx="9570">
                  <c:v>10777.21875</c:v>
                </c:pt>
                <c:pt idx="9571">
                  <c:v>10205.3046875</c:v>
                </c:pt>
                <c:pt idx="9572">
                  <c:v>10130.8203125</c:v>
                </c:pt>
                <c:pt idx="9573">
                  <c:v>12268.1171875</c:v>
                </c:pt>
                <c:pt idx="9574">
                  <c:v>12690.34765625</c:v>
                </c:pt>
                <c:pt idx="9575">
                  <c:v>12436.4296875</c:v>
                </c:pt>
                <c:pt idx="9576">
                  <c:v>11088.328125</c:v>
                </c:pt>
                <c:pt idx="9577">
                  <c:v>11702.5078125</c:v>
                </c:pt>
                <c:pt idx="9578">
                  <c:v>12280</c:v>
                </c:pt>
                <c:pt idx="9579">
                  <c:v>11398.9921875</c:v>
                </c:pt>
                <c:pt idx="9580">
                  <c:v>11037.90234375</c:v>
                </c:pt>
                <c:pt idx="9581">
                  <c:v>12879.3515625</c:v>
                </c:pt>
                <c:pt idx="9582">
                  <c:v>10414.8125</c:v>
                </c:pt>
                <c:pt idx="9583">
                  <c:v>11174.4765625</c:v>
                </c:pt>
                <c:pt idx="9584">
                  <c:v>11195.234375</c:v>
                </c:pt>
                <c:pt idx="9585">
                  <c:v>10748.4140625</c:v>
                </c:pt>
                <c:pt idx="9586">
                  <c:v>10306.3125</c:v>
                </c:pt>
                <c:pt idx="9587">
                  <c:v>10601.28125</c:v>
                </c:pt>
                <c:pt idx="9588">
                  <c:v>10401.3046875</c:v>
                </c:pt>
                <c:pt idx="9589">
                  <c:v>10409.90625</c:v>
                </c:pt>
                <c:pt idx="9590">
                  <c:v>9849.22265625</c:v>
                </c:pt>
                <c:pt idx="9591">
                  <c:v>10298.03125</c:v>
                </c:pt>
                <c:pt idx="9592">
                  <c:v>10193.3515625</c:v>
                </c:pt>
                <c:pt idx="9593">
                  <c:v>10406.515625</c:v>
                </c:pt>
                <c:pt idx="9594">
                  <c:v>9730.4609375</c:v>
                </c:pt>
                <c:pt idx="9595">
                  <c:v>10030.1953125</c:v>
                </c:pt>
                <c:pt idx="9596">
                  <c:v>9710.5859375</c:v>
                </c:pt>
                <c:pt idx="9597">
                  <c:v>9707.1484375</c:v>
                </c:pt>
                <c:pt idx="9598">
                  <c:v>9700.703125</c:v>
                </c:pt>
                <c:pt idx="9599">
                  <c:v>10774.1328125</c:v>
                </c:pt>
                <c:pt idx="9600">
                  <c:v>10182.375</c:v>
                </c:pt>
                <c:pt idx="9601">
                  <c:v>10795.78515625</c:v>
                </c:pt>
                <c:pt idx="9602">
                  <c:v>11308.53125</c:v>
                </c:pt>
                <c:pt idx="9603">
                  <c:v>10049.2109375</c:v>
                </c:pt>
                <c:pt idx="9604">
                  <c:v>10882.921875</c:v>
                </c:pt>
                <c:pt idx="9605">
                  <c:v>11859.015625</c:v>
                </c:pt>
                <c:pt idx="9606">
                  <c:v>11025.359375</c:v>
                </c:pt>
                <c:pt idx="9607">
                  <c:v>10110.6328125</c:v>
                </c:pt>
                <c:pt idx="9608">
                  <c:v>8185.0703125</c:v>
                </c:pt>
                <c:pt idx="9609">
                  <c:v>8476.1796875</c:v>
                </c:pt>
                <c:pt idx="9610">
                  <c:v>8715.6171875</c:v>
                </c:pt>
                <c:pt idx="9611">
                  <c:v>11614.0546875</c:v>
                </c:pt>
                <c:pt idx="9612">
                  <c:v>11005.34375</c:v>
                </c:pt>
                <c:pt idx="9613">
                  <c:v>9333.171875</c:v>
                </c:pt>
                <c:pt idx="9614">
                  <c:v>11143.703125</c:v>
                </c:pt>
                <c:pt idx="9615">
                  <c:v>12063.375</c:v>
                </c:pt>
                <c:pt idx="9616">
                  <c:v>10981.8046875</c:v>
                </c:pt>
                <c:pt idx="9617">
                  <c:v>10283</c:v>
                </c:pt>
                <c:pt idx="9618">
                  <c:v>9156.421875</c:v>
                </c:pt>
                <c:pt idx="9619">
                  <c:v>10396.0625</c:v>
                </c:pt>
                <c:pt idx="9620">
                  <c:v>11494.6953125</c:v>
                </c:pt>
                <c:pt idx="9621">
                  <c:v>10444.5859375</c:v>
                </c:pt>
                <c:pt idx="9622">
                  <c:v>10534.3046875</c:v>
                </c:pt>
                <c:pt idx="9623">
                  <c:v>11993.2265625</c:v>
                </c:pt>
                <c:pt idx="9624">
                  <c:v>11720.328125</c:v>
                </c:pt>
                <c:pt idx="9625">
                  <c:v>11964.3359375</c:v>
                </c:pt>
                <c:pt idx="9626">
                  <c:v>11192.8671875</c:v>
                </c:pt>
                <c:pt idx="9627">
                  <c:v>11337.71875</c:v>
                </c:pt>
                <c:pt idx="9628">
                  <c:v>10579.453125</c:v>
                </c:pt>
                <c:pt idx="9629">
                  <c:v>11804.5625</c:v>
                </c:pt>
                <c:pt idx="9630">
                  <c:v>4122.90625</c:v>
                </c:pt>
                <c:pt idx="9631">
                  <c:v>4292.3359375</c:v>
                </c:pt>
                <c:pt idx="9632">
                  <c:v>5094.6875</c:v>
                </c:pt>
                <c:pt idx="9633">
                  <c:v>7380.2109375</c:v>
                </c:pt>
                <c:pt idx="9634">
                  <c:v>4422.8671875</c:v>
                </c:pt>
                <c:pt idx="9635">
                  <c:v>5936.3984375</c:v>
                </c:pt>
                <c:pt idx="9636">
                  <c:v>5133.8359375</c:v>
                </c:pt>
                <c:pt idx="9637">
                  <c:v>6586.4921875</c:v>
                </c:pt>
                <c:pt idx="9638">
                  <c:v>3930.6171875</c:v>
                </c:pt>
                <c:pt idx="9639">
                  <c:v>4421.6640625</c:v>
                </c:pt>
                <c:pt idx="9640">
                  <c:v>5477.921875</c:v>
                </c:pt>
                <c:pt idx="9641">
                  <c:v>7399.2734375</c:v>
                </c:pt>
                <c:pt idx="9642">
                  <c:v>5373.625</c:v>
                </c:pt>
                <c:pt idx="9643">
                  <c:v>6508.8046875</c:v>
                </c:pt>
                <c:pt idx="9644">
                  <c:v>6173.1171875</c:v>
                </c:pt>
                <c:pt idx="9645">
                  <c:v>9026.703125</c:v>
                </c:pt>
                <c:pt idx="9646">
                  <c:v>8919.2734375</c:v>
                </c:pt>
                <c:pt idx="9647">
                  <c:v>8635.2421875</c:v>
                </c:pt>
                <c:pt idx="9648">
                  <c:v>7111.3828125</c:v>
                </c:pt>
                <c:pt idx="9649">
                  <c:v>8611.1015625</c:v>
                </c:pt>
                <c:pt idx="9650">
                  <c:v>8029.2578125</c:v>
                </c:pt>
                <c:pt idx="9651">
                  <c:v>8579.171875</c:v>
                </c:pt>
                <c:pt idx="9652">
                  <c:v>6918.7109375</c:v>
                </c:pt>
                <c:pt idx="9653">
                  <c:v>8023.546875</c:v>
                </c:pt>
                <c:pt idx="9654">
                  <c:v>8699.984375</c:v>
                </c:pt>
                <c:pt idx="9655">
                  <c:v>8255.40625</c:v>
                </c:pt>
                <c:pt idx="9656">
                  <c:v>8831.328125</c:v>
                </c:pt>
                <c:pt idx="9657">
                  <c:v>8270.078125</c:v>
                </c:pt>
                <c:pt idx="9658">
                  <c:v>8654.609375</c:v>
                </c:pt>
                <c:pt idx="9659">
                  <c:v>9002.734375</c:v>
                </c:pt>
                <c:pt idx="9660">
                  <c:v>12547.359375</c:v>
                </c:pt>
                <c:pt idx="9661">
                  <c:v>10420.3203125</c:v>
                </c:pt>
                <c:pt idx="9662">
                  <c:v>11030.625</c:v>
                </c:pt>
                <c:pt idx="9663">
                  <c:v>11608.6640625</c:v>
                </c:pt>
                <c:pt idx="9664">
                  <c:v>12102.734375</c:v>
                </c:pt>
                <c:pt idx="9665">
                  <c:v>12440.1484375</c:v>
                </c:pt>
                <c:pt idx="9666">
                  <c:v>11765.2421875</c:v>
                </c:pt>
                <c:pt idx="9667">
                  <c:v>10400.4609375</c:v>
                </c:pt>
                <c:pt idx="9668">
                  <c:v>11491.34375</c:v>
                </c:pt>
                <c:pt idx="9669">
                  <c:v>11410.6328125</c:v>
                </c:pt>
                <c:pt idx="9670">
                  <c:v>11475.69140625</c:v>
                </c:pt>
                <c:pt idx="9671">
                  <c:v>10400.078125</c:v>
                </c:pt>
                <c:pt idx="9672">
                  <c:v>10053.2109375</c:v>
                </c:pt>
                <c:pt idx="9673">
                  <c:v>10557.6015625</c:v>
                </c:pt>
                <c:pt idx="9674">
                  <c:v>12541.5625</c:v>
                </c:pt>
                <c:pt idx="9675">
                  <c:v>9376.2265625</c:v>
                </c:pt>
                <c:pt idx="9676">
                  <c:v>9210.53125</c:v>
                </c:pt>
                <c:pt idx="9677">
                  <c:v>8637.71875</c:v>
                </c:pt>
                <c:pt idx="9678">
                  <c:v>8549.578125</c:v>
                </c:pt>
                <c:pt idx="9679">
                  <c:v>9329.8984375</c:v>
                </c:pt>
                <c:pt idx="9680">
                  <c:v>8772.890625</c:v>
                </c:pt>
                <c:pt idx="9681">
                  <c:v>9273.03125</c:v>
                </c:pt>
                <c:pt idx="9682">
                  <c:v>9009.9921875</c:v>
                </c:pt>
                <c:pt idx="9683">
                  <c:v>8790.2265625</c:v>
                </c:pt>
                <c:pt idx="9684">
                  <c:v>8485.703125</c:v>
                </c:pt>
                <c:pt idx="9685">
                  <c:v>2946.875</c:v>
                </c:pt>
                <c:pt idx="9686">
                  <c:v>2940.140625</c:v>
                </c:pt>
                <c:pt idx="9687">
                  <c:v>4177.5390625</c:v>
                </c:pt>
                <c:pt idx="9688">
                  <c:v>9364.5390625</c:v>
                </c:pt>
                <c:pt idx="9689">
                  <c:v>8943.8984375</c:v>
                </c:pt>
                <c:pt idx="9690">
                  <c:v>7908.2421875</c:v>
                </c:pt>
                <c:pt idx="9691">
                  <c:v>6389.1328125</c:v>
                </c:pt>
                <c:pt idx="9692">
                  <c:v>6964.640625</c:v>
                </c:pt>
                <c:pt idx="9693">
                  <c:v>6544.4453125</c:v>
                </c:pt>
                <c:pt idx="9694">
                  <c:v>7921.8203125</c:v>
                </c:pt>
                <c:pt idx="9695">
                  <c:v>4769.78125</c:v>
                </c:pt>
                <c:pt idx="9696">
                  <c:v>3807.90625</c:v>
                </c:pt>
                <c:pt idx="9697">
                  <c:v>4575.609375</c:v>
                </c:pt>
                <c:pt idx="9698">
                  <c:v>7195.0078125</c:v>
                </c:pt>
                <c:pt idx="9699">
                  <c:v>5335.4921875</c:v>
                </c:pt>
                <c:pt idx="9700">
                  <c:v>5038.2734375</c:v>
                </c:pt>
                <c:pt idx="9701">
                  <c:v>5763.75</c:v>
                </c:pt>
                <c:pt idx="9702">
                  <c:v>6631.90625</c:v>
                </c:pt>
                <c:pt idx="9703">
                  <c:v>5959.125</c:v>
                </c:pt>
                <c:pt idx="9704">
                  <c:v>7242.53125</c:v>
                </c:pt>
                <c:pt idx="9705">
                  <c:v>11770.375</c:v>
                </c:pt>
                <c:pt idx="9706">
                  <c:v>11313.1328125</c:v>
                </c:pt>
                <c:pt idx="9707">
                  <c:v>10988.8359375</c:v>
                </c:pt>
                <c:pt idx="9708">
                  <c:v>10863.8203125</c:v>
                </c:pt>
                <c:pt idx="9709">
                  <c:v>10275.46875</c:v>
                </c:pt>
                <c:pt idx="9710">
                  <c:v>10520.05078125</c:v>
                </c:pt>
                <c:pt idx="9711">
                  <c:v>10672.6953125</c:v>
                </c:pt>
                <c:pt idx="9712">
                  <c:v>10681.125</c:v>
                </c:pt>
                <c:pt idx="9713">
                  <c:v>10497.453125</c:v>
                </c:pt>
                <c:pt idx="9714">
                  <c:v>11325.25</c:v>
                </c:pt>
                <c:pt idx="9715">
                  <c:v>10977.953125</c:v>
                </c:pt>
                <c:pt idx="9716">
                  <c:v>11771.5546875</c:v>
                </c:pt>
                <c:pt idx="9717">
                  <c:v>11052.4140625</c:v>
                </c:pt>
                <c:pt idx="9718">
                  <c:v>11144.0859375</c:v>
                </c:pt>
                <c:pt idx="9719">
                  <c:v>11352.1171875</c:v>
                </c:pt>
                <c:pt idx="9720">
                  <c:v>10967.15625</c:v>
                </c:pt>
                <c:pt idx="9721">
                  <c:v>8573.17578125</c:v>
                </c:pt>
                <c:pt idx="9722">
                  <c:v>8316.77734375</c:v>
                </c:pt>
                <c:pt idx="9723">
                  <c:v>8160.2890625</c:v>
                </c:pt>
                <c:pt idx="9724">
                  <c:v>10936.375</c:v>
                </c:pt>
                <c:pt idx="9725">
                  <c:v>9859.96875</c:v>
                </c:pt>
                <c:pt idx="9726">
                  <c:v>9861.0234375</c:v>
                </c:pt>
                <c:pt idx="9727">
                  <c:v>11223.046875</c:v>
                </c:pt>
                <c:pt idx="9728">
                  <c:v>10486.6640625</c:v>
                </c:pt>
                <c:pt idx="9729">
                  <c:v>11235.8515625</c:v>
                </c:pt>
                <c:pt idx="9730">
                  <c:v>11092.4765625</c:v>
                </c:pt>
                <c:pt idx="9731">
                  <c:v>11166.296875</c:v>
                </c:pt>
                <c:pt idx="9732">
                  <c:v>10275.859375</c:v>
                </c:pt>
                <c:pt idx="9733">
                  <c:v>10773.8984375</c:v>
                </c:pt>
                <c:pt idx="9734">
                  <c:v>10993.3359375</c:v>
                </c:pt>
                <c:pt idx="9735">
                  <c:v>10981.953125</c:v>
                </c:pt>
                <c:pt idx="9736">
                  <c:v>10513.2265625</c:v>
                </c:pt>
                <c:pt idx="9737">
                  <c:v>11424.34375</c:v>
                </c:pt>
                <c:pt idx="9738">
                  <c:v>10728.453125</c:v>
                </c:pt>
                <c:pt idx="9739">
                  <c:v>9259.15625</c:v>
                </c:pt>
                <c:pt idx="9740">
                  <c:v>9132.65625</c:v>
                </c:pt>
                <c:pt idx="9741">
                  <c:v>9684.70703125</c:v>
                </c:pt>
                <c:pt idx="9742">
                  <c:v>11293.4296875</c:v>
                </c:pt>
                <c:pt idx="9743">
                  <c:v>12172.0546875</c:v>
                </c:pt>
                <c:pt idx="9744">
                  <c:v>10714.84375</c:v>
                </c:pt>
                <c:pt idx="9745">
                  <c:v>11472.1171875</c:v>
                </c:pt>
                <c:pt idx="9746">
                  <c:v>11437.875</c:v>
                </c:pt>
                <c:pt idx="9747">
                  <c:v>11731.6484375</c:v>
                </c:pt>
                <c:pt idx="9748">
                  <c:v>12316.87890625</c:v>
                </c:pt>
                <c:pt idx="9749">
                  <c:v>12229.8671875</c:v>
                </c:pt>
                <c:pt idx="9750">
                  <c:v>6947.78125</c:v>
                </c:pt>
                <c:pt idx="9751">
                  <c:v>6865.3515625</c:v>
                </c:pt>
                <c:pt idx="9752">
                  <c:v>7117.8515625</c:v>
                </c:pt>
                <c:pt idx="9753">
                  <c:v>4654.9140625</c:v>
                </c:pt>
                <c:pt idx="9754">
                  <c:v>7684.2421875</c:v>
                </c:pt>
                <c:pt idx="9755">
                  <c:v>6604.5859375</c:v>
                </c:pt>
                <c:pt idx="9756">
                  <c:v>3154.5625</c:v>
                </c:pt>
                <c:pt idx="9757">
                  <c:v>2467.9609375</c:v>
                </c:pt>
                <c:pt idx="9758">
                  <c:v>2453.4765625</c:v>
                </c:pt>
                <c:pt idx="9759">
                  <c:v>7403.453125</c:v>
                </c:pt>
                <c:pt idx="9760">
                  <c:v>7062.4609375</c:v>
                </c:pt>
                <c:pt idx="9761">
                  <c:v>5793.7578125</c:v>
                </c:pt>
                <c:pt idx="9762">
                  <c:v>5213.109375</c:v>
                </c:pt>
                <c:pt idx="9763">
                  <c:v>6366.5546875</c:v>
                </c:pt>
                <c:pt idx="9764">
                  <c:v>7368.34375</c:v>
                </c:pt>
                <c:pt idx="9765">
                  <c:v>12395.1171875</c:v>
                </c:pt>
                <c:pt idx="9766">
                  <c:v>10920.6015625</c:v>
                </c:pt>
                <c:pt idx="9767">
                  <c:v>10146.578125</c:v>
                </c:pt>
                <c:pt idx="9768">
                  <c:v>11281.90625</c:v>
                </c:pt>
                <c:pt idx="9769">
                  <c:v>9749.0546875</c:v>
                </c:pt>
                <c:pt idx="9770">
                  <c:v>8536.46875</c:v>
                </c:pt>
                <c:pt idx="9771">
                  <c:v>8680.125</c:v>
                </c:pt>
                <c:pt idx="9772">
                  <c:v>12098.953125</c:v>
                </c:pt>
                <c:pt idx="9773">
                  <c:v>11479.8359375</c:v>
                </c:pt>
                <c:pt idx="9774">
                  <c:v>12700.7578125</c:v>
                </c:pt>
                <c:pt idx="9775">
                  <c:v>12922.75</c:v>
                </c:pt>
                <c:pt idx="9776">
                  <c:v>12618.6328125</c:v>
                </c:pt>
                <c:pt idx="9777">
                  <c:v>13221.3828125</c:v>
                </c:pt>
                <c:pt idx="9778">
                  <c:v>12526.109375</c:v>
                </c:pt>
                <c:pt idx="9779">
                  <c:v>11740.7734375</c:v>
                </c:pt>
                <c:pt idx="9780">
                  <c:v>11966.125</c:v>
                </c:pt>
                <c:pt idx="9781">
                  <c:v>11862.875</c:v>
                </c:pt>
                <c:pt idx="9782">
                  <c:v>11730.140625</c:v>
                </c:pt>
                <c:pt idx="9783">
                  <c:v>11742.51171875</c:v>
                </c:pt>
                <c:pt idx="9784">
                  <c:v>11983.9375</c:v>
                </c:pt>
                <c:pt idx="9785">
                  <c:v>11127.2421875</c:v>
                </c:pt>
                <c:pt idx="9786">
                  <c:v>11845.09375</c:v>
                </c:pt>
                <c:pt idx="9787">
                  <c:v>10874.7421875</c:v>
                </c:pt>
                <c:pt idx="9788">
                  <c:v>10664.296875</c:v>
                </c:pt>
                <c:pt idx="9789">
                  <c:v>10909.359375</c:v>
                </c:pt>
                <c:pt idx="9790">
                  <c:v>10981.4609375</c:v>
                </c:pt>
                <c:pt idx="9791">
                  <c:v>12083.6484375</c:v>
                </c:pt>
                <c:pt idx="9792">
                  <c:v>9827.015625</c:v>
                </c:pt>
                <c:pt idx="9793">
                  <c:v>10457.015625</c:v>
                </c:pt>
                <c:pt idx="9794">
                  <c:v>10860.51171875</c:v>
                </c:pt>
                <c:pt idx="9795">
                  <c:v>11478.296875</c:v>
                </c:pt>
                <c:pt idx="9796">
                  <c:v>7627.859375</c:v>
                </c:pt>
                <c:pt idx="9797">
                  <c:v>6761.3046875</c:v>
                </c:pt>
                <c:pt idx="9798">
                  <c:v>6668.5546875</c:v>
                </c:pt>
                <c:pt idx="9799">
                  <c:v>8880.0234375</c:v>
                </c:pt>
                <c:pt idx="9800">
                  <c:v>11670.03125</c:v>
                </c:pt>
                <c:pt idx="9801">
                  <c:v>10282.359375</c:v>
                </c:pt>
                <c:pt idx="9802">
                  <c:v>10132.015625</c:v>
                </c:pt>
                <c:pt idx="9803">
                  <c:v>10986.03125</c:v>
                </c:pt>
                <c:pt idx="9804">
                  <c:v>11757.0390625</c:v>
                </c:pt>
                <c:pt idx="9805">
                  <c:v>11051.75</c:v>
                </c:pt>
                <c:pt idx="9806">
                  <c:v>12031.5390625</c:v>
                </c:pt>
                <c:pt idx="9807">
                  <c:v>12225.3203125</c:v>
                </c:pt>
                <c:pt idx="9808">
                  <c:v>11513.44140625</c:v>
                </c:pt>
                <c:pt idx="9809">
                  <c:v>11636.6640625</c:v>
                </c:pt>
                <c:pt idx="9810">
                  <c:v>11380.03125</c:v>
                </c:pt>
                <c:pt idx="9811">
                  <c:v>11232.0859375</c:v>
                </c:pt>
                <c:pt idx="9812">
                  <c:v>11302.40625</c:v>
                </c:pt>
                <c:pt idx="9813">
                  <c:v>11259.2109375</c:v>
                </c:pt>
                <c:pt idx="9814">
                  <c:v>11019.921875</c:v>
                </c:pt>
                <c:pt idx="9815">
                  <c:v>10760.4375</c:v>
                </c:pt>
                <c:pt idx="9816">
                  <c:v>10293.28125</c:v>
                </c:pt>
                <c:pt idx="9817">
                  <c:v>10737.4375</c:v>
                </c:pt>
                <c:pt idx="9818">
                  <c:v>10117.5625</c:v>
                </c:pt>
                <c:pt idx="9819">
                  <c:v>9657.0078125</c:v>
                </c:pt>
                <c:pt idx="9820">
                  <c:v>8120.2578125</c:v>
                </c:pt>
                <c:pt idx="9821">
                  <c:v>8807</c:v>
                </c:pt>
                <c:pt idx="9822">
                  <c:v>9702.3671875</c:v>
                </c:pt>
                <c:pt idx="9823">
                  <c:v>10524.7890625</c:v>
                </c:pt>
                <c:pt idx="9824">
                  <c:v>10979.09375</c:v>
                </c:pt>
                <c:pt idx="9825">
                  <c:v>9031.890625</c:v>
                </c:pt>
                <c:pt idx="9826">
                  <c:v>8025.06640625</c:v>
                </c:pt>
                <c:pt idx="9827">
                  <c:v>6814.234375</c:v>
                </c:pt>
                <c:pt idx="9828">
                  <c:v>6665.59375</c:v>
                </c:pt>
                <c:pt idx="9829">
                  <c:v>9944.35546875</c:v>
                </c:pt>
                <c:pt idx="9830">
                  <c:v>6666.6640625</c:v>
                </c:pt>
                <c:pt idx="9831">
                  <c:v>8072.1015625</c:v>
                </c:pt>
                <c:pt idx="9832">
                  <c:v>9927.4296875</c:v>
                </c:pt>
                <c:pt idx="9833">
                  <c:v>7084.09375</c:v>
                </c:pt>
                <c:pt idx="9834">
                  <c:v>4408.7265625</c:v>
                </c:pt>
                <c:pt idx="9835">
                  <c:v>6037.125</c:v>
                </c:pt>
                <c:pt idx="9836">
                  <c:v>7717.3671875</c:v>
                </c:pt>
                <c:pt idx="9837">
                  <c:v>7108.234375</c:v>
                </c:pt>
                <c:pt idx="9838">
                  <c:v>8543.0703125</c:v>
                </c:pt>
                <c:pt idx="9839">
                  <c:v>9369.0546875</c:v>
                </c:pt>
                <c:pt idx="9840">
                  <c:v>7538.9609375</c:v>
                </c:pt>
                <c:pt idx="9841">
                  <c:v>7314.75</c:v>
                </c:pt>
                <c:pt idx="9842">
                  <c:v>8246.4296875</c:v>
                </c:pt>
                <c:pt idx="9843">
                  <c:v>8141.3359375</c:v>
                </c:pt>
                <c:pt idx="9844">
                  <c:v>8287.1015625</c:v>
                </c:pt>
                <c:pt idx="9845">
                  <c:v>2892.8203125</c:v>
                </c:pt>
                <c:pt idx="9846">
                  <c:v>3084.7734375</c:v>
                </c:pt>
                <c:pt idx="9847">
                  <c:v>4592.109375</c:v>
                </c:pt>
                <c:pt idx="9848">
                  <c:v>8558.34375</c:v>
                </c:pt>
                <c:pt idx="9849">
                  <c:v>7151.671875</c:v>
                </c:pt>
                <c:pt idx="9850">
                  <c:v>6354.5</c:v>
                </c:pt>
                <c:pt idx="9851">
                  <c:v>8010.140625</c:v>
                </c:pt>
                <c:pt idx="9852">
                  <c:v>8569.90625</c:v>
                </c:pt>
                <c:pt idx="9853">
                  <c:v>8497.921875</c:v>
                </c:pt>
                <c:pt idx="9854">
                  <c:v>8300.7890625</c:v>
                </c:pt>
                <c:pt idx="9855">
                  <c:v>13280.09375</c:v>
                </c:pt>
                <c:pt idx="9856">
                  <c:v>10864.1953125</c:v>
                </c:pt>
                <c:pt idx="9857">
                  <c:v>10990.0859375</c:v>
                </c:pt>
                <c:pt idx="9858">
                  <c:v>12247.0546875</c:v>
                </c:pt>
                <c:pt idx="9859">
                  <c:v>13644.2890625</c:v>
                </c:pt>
                <c:pt idx="9860">
                  <c:v>12744.2265625</c:v>
                </c:pt>
                <c:pt idx="9861">
                  <c:v>12036.234375</c:v>
                </c:pt>
                <c:pt idx="9862">
                  <c:v>10428.015625</c:v>
                </c:pt>
                <c:pt idx="9863">
                  <c:v>10916.5546875</c:v>
                </c:pt>
                <c:pt idx="9864">
                  <c:v>11917.96875</c:v>
                </c:pt>
                <c:pt idx="9865">
                  <c:v>10945.2578125</c:v>
                </c:pt>
                <c:pt idx="9866">
                  <c:v>8765.8984375</c:v>
                </c:pt>
                <c:pt idx="9867">
                  <c:v>8524.28125</c:v>
                </c:pt>
                <c:pt idx="9868">
                  <c:v>8670.4609375</c:v>
                </c:pt>
                <c:pt idx="9869">
                  <c:v>11024.703125</c:v>
                </c:pt>
                <c:pt idx="9870">
                  <c:v>10447.453125</c:v>
                </c:pt>
                <c:pt idx="9871">
                  <c:v>8634.75</c:v>
                </c:pt>
                <c:pt idx="9872">
                  <c:v>7381.96875</c:v>
                </c:pt>
                <c:pt idx="9873">
                  <c:v>8208.125</c:v>
                </c:pt>
                <c:pt idx="9874">
                  <c:v>11275.8828125</c:v>
                </c:pt>
                <c:pt idx="9875">
                  <c:v>9720.046875</c:v>
                </c:pt>
                <c:pt idx="9876">
                  <c:v>7637.8046875</c:v>
                </c:pt>
                <c:pt idx="9877">
                  <c:v>10789.375</c:v>
                </c:pt>
                <c:pt idx="9878">
                  <c:v>11406.921875</c:v>
                </c:pt>
                <c:pt idx="9879">
                  <c:v>10945.1171875</c:v>
                </c:pt>
                <c:pt idx="9880">
                  <c:v>10867.796875</c:v>
                </c:pt>
                <c:pt idx="9881">
                  <c:v>10888.984375</c:v>
                </c:pt>
                <c:pt idx="9882">
                  <c:v>9881.265625</c:v>
                </c:pt>
                <c:pt idx="9883">
                  <c:v>9767.5625</c:v>
                </c:pt>
                <c:pt idx="9884">
                  <c:v>9230.9765625</c:v>
                </c:pt>
                <c:pt idx="9885">
                  <c:v>9649.4609375</c:v>
                </c:pt>
                <c:pt idx="9886">
                  <c:v>9641.4140625</c:v>
                </c:pt>
                <c:pt idx="9887">
                  <c:v>8372.546875</c:v>
                </c:pt>
                <c:pt idx="9888">
                  <c:v>8704.09375</c:v>
                </c:pt>
                <c:pt idx="9889">
                  <c:v>8436.203125</c:v>
                </c:pt>
                <c:pt idx="9890">
                  <c:v>5255.7734375</c:v>
                </c:pt>
                <c:pt idx="9891">
                  <c:v>5893.4921875</c:v>
                </c:pt>
                <c:pt idx="9892">
                  <c:v>8906.625</c:v>
                </c:pt>
                <c:pt idx="9893">
                  <c:v>8470.7734375</c:v>
                </c:pt>
                <c:pt idx="9894">
                  <c:v>7957.6796875</c:v>
                </c:pt>
                <c:pt idx="9895">
                  <c:v>9068.5703125</c:v>
                </c:pt>
                <c:pt idx="9896">
                  <c:v>9277.4453125</c:v>
                </c:pt>
                <c:pt idx="9897">
                  <c:v>9749.1875</c:v>
                </c:pt>
                <c:pt idx="9898">
                  <c:v>9320.6328125</c:v>
                </c:pt>
                <c:pt idx="9899">
                  <c:v>9605.78125</c:v>
                </c:pt>
                <c:pt idx="9900">
                  <c:v>10245.15625</c:v>
                </c:pt>
                <c:pt idx="9901">
                  <c:v>10008.6640625</c:v>
                </c:pt>
                <c:pt idx="9902">
                  <c:v>10104.2421875</c:v>
                </c:pt>
                <c:pt idx="9903">
                  <c:v>9431.2890625</c:v>
                </c:pt>
                <c:pt idx="9904">
                  <c:v>10277.5625</c:v>
                </c:pt>
                <c:pt idx="9905">
                  <c:v>9048.9609375</c:v>
                </c:pt>
                <c:pt idx="9906">
                  <c:v>9406.21875</c:v>
                </c:pt>
                <c:pt idx="9907">
                  <c:v>9757.4375</c:v>
                </c:pt>
                <c:pt idx="9908">
                  <c:v>8651.203125</c:v>
                </c:pt>
                <c:pt idx="9909">
                  <c:v>10612.3125</c:v>
                </c:pt>
                <c:pt idx="9910">
                  <c:v>10474.7421875</c:v>
                </c:pt>
                <c:pt idx="9911">
                  <c:v>9705.1484375</c:v>
                </c:pt>
                <c:pt idx="9912">
                  <c:v>9567.3984375</c:v>
                </c:pt>
                <c:pt idx="9913">
                  <c:v>9502.9140625</c:v>
                </c:pt>
                <c:pt idx="9914">
                  <c:v>10635.6015625</c:v>
                </c:pt>
                <c:pt idx="9915">
                  <c:v>7974.2265625</c:v>
                </c:pt>
                <c:pt idx="9916">
                  <c:v>6972.28125</c:v>
                </c:pt>
                <c:pt idx="9917">
                  <c:v>7723.4375</c:v>
                </c:pt>
                <c:pt idx="9918">
                  <c:v>8385.484375</c:v>
                </c:pt>
                <c:pt idx="9919">
                  <c:v>7776.59375</c:v>
                </c:pt>
                <c:pt idx="9920">
                  <c:v>7157.3984375</c:v>
                </c:pt>
                <c:pt idx="9921">
                  <c:v>8228.234375</c:v>
                </c:pt>
                <c:pt idx="9922">
                  <c:v>7112.7109375</c:v>
                </c:pt>
                <c:pt idx="9923">
                  <c:v>6093.3125</c:v>
                </c:pt>
                <c:pt idx="9924">
                  <c:v>6943.671875</c:v>
                </c:pt>
                <c:pt idx="9925">
                  <c:v>5071.03125</c:v>
                </c:pt>
                <c:pt idx="9926">
                  <c:v>5074.125</c:v>
                </c:pt>
                <c:pt idx="9927">
                  <c:v>6006.7265625</c:v>
                </c:pt>
                <c:pt idx="9928">
                  <c:v>7899.0390625</c:v>
                </c:pt>
                <c:pt idx="9929">
                  <c:v>8203.0859375</c:v>
                </c:pt>
                <c:pt idx="9930">
                  <c:v>8725.0234375</c:v>
                </c:pt>
                <c:pt idx="9931">
                  <c:v>10485.9375</c:v>
                </c:pt>
                <c:pt idx="9932">
                  <c:v>10457.26171875</c:v>
                </c:pt>
                <c:pt idx="9933">
                  <c:v>10017.65625</c:v>
                </c:pt>
                <c:pt idx="9934">
                  <c:v>8459.953125</c:v>
                </c:pt>
                <c:pt idx="9935">
                  <c:v>8429.40625</c:v>
                </c:pt>
                <c:pt idx="9936">
                  <c:v>9651.7578125</c:v>
                </c:pt>
                <c:pt idx="9937">
                  <c:v>9029.3984375</c:v>
                </c:pt>
                <c:pt idx="9938">
                  <c:v>10201.5546875</c:v>
                </c:pt>
                <c:pt idx="9939">
                  <c:v>9752.984375</c:v>
                </c:pt>
                <c:pt idx="9940">
                  <c:v>9642.69140625</c:v>
                </c:pt>
                <c:pt idx="9941">
                  <c:v>9680.55859375</c:v>
                </c:pt>
                <c:pt idx="9942">
                  <c:v>9898.05078125</c:v>
                </c:pt>
                <c:pt idx="9943">
                  <c:v>10490.8046875</c:v>
                </c:pt>
                <c:pt idx="9944">
                  <c:v>10140.375</c:v>
                </c:pt>
                <c:pt idx="9945">
                  <c:v>12372.4140625</c:v>
                </c:pt>
                <c:pt idx="9946">
                  <c:v>11045.828125</c:v>
                </c:pt>
                <c:pt idx="9947">
                  <c:v>11854.29296875</c:v>
                </c:pt>
                <c:pt idx="9948">
                  <c:v>11288.6171875</c:v>
                </c:pt>
                <c:pt idx="9949">
                  <c:v>10918.8125</c:v>
                </c:pt>
                <c:pt idx="9950">
                  <c:v>11195.22265625</c:v>
                </c:pt>
                <c:pt idx="9951">
                  <c:v>12022.15234375</c:v>
                </c:pt>
                <c:pt idx="9952">
                  <c:v>11344.6796875</c:v>
                </c:pt>
                <c:pt idx="9953">
                  <c:v>10997.90625</c:v>
                </c:pt>
                <c:pt idx="9954">
                  <c:v>10810.921875</c:v>
                </c:pt>
                <c:pt idx="9955">
                  <c:v>12293.48828125</c:v>
                </c:pt>
                <c:pt idx="9956">
                  <c:v>11240.109375</c:v>
                </c:pt>
                <c:pt idx="9957">
                  <c:v>12327.203125</c:v>
                </c:pt>
                <c:pt idx="9958">
                  <c:v>12718.3671875</c:v>
                </c:pt>
                <c:pt idx="9959">
                  <c:v>12125.7578125</c:v>
                </c:pt>
                <c:pt idx="9960">
                  <c:v>10746.4453125</c:v>
                </c:pt>
                <c:pt idx="9961">
                  <c:v>9451.84375</c:v>
                </c:pt>
                <c:pt idx="9962">
                  <c:v>9823.3203125</c:v>
                </c:pt>
                <c:pt idx="9963">
                  <c:v>9300.65625</c:v>
                </c:pt>
                <c:pt idx="9964">
                  <c:v>8555.6015625</c:v>
                </c:pt>
                <c:pt idx="9965">
                  <c:v>7763.46875</c:v>
                </c:pt>
                <c:pt idx="9966">
                  <c:v>8265.8359375</c:v>
                </c:pt>
                <c:pt idx="9967">
                  <c:v>11188.2578125</c:v>
                </c:pt>
                <c:pt idx="9968">
                  <c:v>9893.171875</c:v>
                </c:pt>
                <c:pt idx="9969">
                  <c:v>5772.515625</c:v>
                </c:pt>
                <c:pt idx="9970">
                  <c:v>7919.2578125</c:v>
                </c:pt>
                <c:pt idx="9971">
                  <c:v>8930.625</c:v>
                </c:pt>
                <c:pt idx="9972">
                  <c:v>6282.0859375</c:v>
                </c:pt>
                <c:pt idx="9973">
                  <c:v>8965.5</c:v>
                </c:pt>
                <c:pt idx="9974">
                  <c:v>10253.109375</c:v>
                </c:pt>
                <c:pt idx="9975">
                  <c:v>9478.109375</c:v>
                </c:pt>
                <c:pt idx="9976">
                  <c:v>9485.6328125</c:v>
                </c:pt>
                <c:pt idx="9977">
                  <c:v>9970.2890625</c:v>
                </c:pt>
                <c:pt idx="9978">
                  <c:v>6387.1953125</c:v>
                </c:pt>
                <c:pt idx="9979">
                  <c:v>5546.7421875</c:v>
                </c:pt>
                <c:pt idx="9980">
                  <c:v>5370.7421875</c:v>
                </c:pt>
                <c:pt idx="9981">
                  <c:v>8007.5859375</c:v>
                </c:pt>
                <c:pt idx="9982">
                  <c:v>10198.0703125</c:v>
                </c:pt>
                <c:pt idx="9983">
                  <c:v>10331.71875</c:v>
                </c:pt>
                <c:pt idx="9984">
                  <c:v>9547.59375</c:v>
                </c:pt>
                <c:pt idx="9985">
                  <c:v>9866.3125</c:v>
                </c:pt>
                <c:pt idx="9986">
                  <c:v>10043.03125</c:v>
                </c:pt>
                <c:pt idx="9987">
                  <c:v>9375.9296875</c:v>
                </c:pt>
                <c:pt idx="9988">
                  <c:v>10048.96875</c:v>
                </c:pt>
                <c:pt idx="9989">
                  <c:v>10255.2578125</c:v>
                </c:pt>
                <c:pt idx="9990">
                  <c:v>13860.80078125</c:v>
                </c:pt>
                <c:pt idx="9991">
                  <c:v>11947.2890625</c:v>
                </c:pt>
                <c:pt idx="9992">
                  <c:v>10665.23828125</c:v>
                </c:pt>
                <c:pt idx="9993">
                  <c:v>10766.98828125</c:v>
                </c:pt>
                <c:pt idx="9994">
                  <c:v>13003.58984375</c:v>
                </c:pt>
                <c:pt idx="9995">
                  <c:v>15031.66796875</c:v>
                </c:pt>
                <c:pt idx="9996">
                  <c:v>15186.64453125</c:v>
                </c:pt>
                <c:pt idx="9997">
                  <c:v>14856.1171875</c:v>
                </c:pt>
                <c:pt idx="9998">
                  <c:v>14932.51171875</c:v>
                </c:pt>
                <c:pt idx="9999">
                  <c:v>15052.1875</c:v>
                </c:pt>
                <c:pt idx="10000">
                  <c:v>15832.7421875</c:v>
                </c:pt>
                <c:pt idx="10001">
                  <c:v>14735.765625</c:v>
                </c:pt>
                <c:pt idx="10002">
                  <c:v>15614.921875</c:v>
                </c:pt>
                <c:pt idx="10003">
                  <c:v>15136.046875</c:v>
                </c:pt>
                <c:pt idx="10004">
                  <c:v>15069.23828125</c:v>
                </c:pt>
                <c:pt idx="10005">
                  <c:v>5628.7734375</c:v>
                </c:pt>
                <c:pt idx="10006">
                  <c:v>7890.3203125</c:v>
                </c:pt>
                <c:pt idx="10007">
                  <c:v>3634.9921875</c:v>
                </c:pt>
                <c:pt idx="10008">
                  <c:v>5840.3359375</c:v>
                </c:pt>
                <c:pt idx="10009">
                  <c:v>6344.265625</c:v>
                </c:pt>
                <c:pt idx="10010">
                  <c:v>8207.4375</c:v>
                </c:pt>
                <c:pt idx="10011">
                  <c:v>2368.0625</c:v>
                </c:pt>
                <c:pt idx="10012">
                  <c:v>1554.4609375</c:v>
                </c:pt>
                <c:pt idx="10013">
                  <c:v>2571.7265625</c:v>
                </c:pt>
                <c:pt idx="10014">
                  <c:v>6205.8828125</c:v>
                </c:pt>
                <c:pt idx="10015">
                  <c:v>2582.125</c:v>
                </c:pt>
                <c:pt idx="10016">
                  <c:v>2226.2734375</c:v>
                </c:pt>
                <c:pt idx="10017">
                  <c:v>3921.84375</c:v>
                </c:pt>
                <c:pt idx="10018">
                  <c:v>6647.8515625</c:v>
                </c:pt>
                <c:pt idx="10019">
                  <c:v>7112.9375</c:v>
                </c:pt>
                <c:pt idx="10020">
                  <c:v>10563.7578125</c:v>
                </c:pt>
                <c:pt idx="10021">
                  <c:v>9704.046875</c:v>
                </c:pt>
                <c:pt idx="10022">
                  <c:v>11321.8359375</c:v>
                </c:pt>
                <c:pt idx="10023">
                  <c:v>11348.3203125</c:v>
                </c:pt>
                <c:pt idx="10024">
                  <c:v>9998.7109375</c:v>
                </c:pt>
                <c:pt idx="10025">
                  <c:v>10116.15625</c:v>
                </c:pt>
                <c:pt idx="10026">
                  <c:v>10606.7421875</c:v>
                </c:pt>
                <c:pt idx="10027">
                  <c:v>7536.5234375</c:v>
                </c:pt>
                <c:pt idx="10028">
                  <c:v>8461.625</c:v>
                </c:pt>
                <c:pt idx="10029">
                  <c:v>10548.984375</c:v>
                </c:pt>
                <c:pt idx="10030">
                  <c:v>10291.828125</c:v>
                </c:pt>
                <c:pt idx="10031">
                  <c:v>10157.328125</c:v>
                </c:pt>
                <c:pt idx="10032">
                  <c:v>11104.53125</c:v>
                </c:pt>
                <c:pt idx="10033">
                  <c:v>10026.875</c:v>
                </c:pt>
                <c:pt idx="10034">
                  <c:v>10713.7578125</c:v>
                </c:pt>
                <c:pt idx="10035">
                  <c:v>5741.953125</c:v>
                </c:pt>
                <c:pt idx="10036">
                  <c:v>6781.28125</c:v>
                </c:pt>
                <c:pt idx="10037">
                  <c:v>7444.09375</c:v>
                </c:pt>
                <c:pt idx="10038">
                  <c:v>2880.6328125</c:v>
                </c:pt>
                <c:pt idx="10039">
                  <c:v>3165.3671875</c:v>
                </c:pt>
                <c:pt idx="10040">
                  <c:v>2975.2890625</c:v>
                </c:pt>
                <c:pt idx="10041">
                  <c:v>5760.015625</c:v>
                </c:pt>
                <c:pt idx="10042">
                  <c:v>5685.8671875</c:v>
                </c:pt>
                <c:pt idx="10043">
                  <c:v>6960.7734375</c:v>
                </c:pt>
                <c:pt idx="10044">
                  <c:v>4099.5390625</c:v>
                </c:pt>
                <c:pt idx="10045">
                  <c:v>7025.859375</c:v>
                </c:pt>
                <c:pt idx="10046">
                  <c:v>4934.9140625</c:v>
                </c:pt>
                <c:pt idx="10047">
                  <c:v>6962.3125</c:v>
                </c:pt>
                <c:pt idx="10048">
                  <c:v>4083.859375</c:v>
                </c:pt>
                <c:pt idx="10049">
                  <c:v>5983.4453125</c:v>
                </c:pt>
                <c:pt idx="10050">
                  <c:v>10406.6171875</c:v>
                </c:pt>
                <c:pt idx="10051">
                  <c:v>10745.265625</c:v>
                </c:pt>
                <c:pt idx="10052">
                  <c:v>11324.4296875</c:v>
                </c:pt>
                <c:pt idx="10053">
                  <c:v>10410.7578125</c:v>
                </c:pt>
                <c:pt idx="10054">
                  <c:v>9018.015625</c:v>
                </c:pt>
                <c:pt idx="10055">
                  <c:v>9406.2890625</c:v>
                </c:pt>
                <c:pt idx="10056">
                  <c:v>10392.6484375</c:v>
                </c:pt>
                <c:pt idx="10057">
                  <c:v>12083.21875</c:v>
                </c:pt>
                <c:pt idx="10058">
                  <c:v>10813.28125</c:v>
                </c:pt>
                <c:pt idx="10059">
                  <c:v>10914.2734375</c:v>
                </c:pt>
                <c:pt idx="10060">
                  <c:v>12149.078125</c:v>
                </c:pt>
                <c:pt idx="10061">
                  <c:v>12955.453125</c:v>
                </c:pt>
                <c:pt idx="10062">
                  <c:v>12118.296875</c:v>
                </c:pt>
                <c:pt idx="10063">
                  <c:v>12764.890625</c:v>
                </c:pt>
                <c:pt idx="10064">
                  <c:v>12985.6953125</c:v>
                </c:pt>
                <c:pt idx="10065">
                  <c:v>11919.19140625</c:v>
                </c:pt>
                <c:pt idx="10066">
                  <c:v>10408.62109375</c:v>
                </c:pt>
                <c:pt idx="10067">
                  <c:v>10092.41015625</c:v>
                </c:pt>
                <c:pt idx="10068">
                  <c:v>12481.109375</c:v>
                </c:pt>
                <c:pt idx="10069">
                  <c:v>11961.7578125</c:v>
                </c:pt>
                <c:pt idx="10070">
                  <c:v>11664.9921875</c:v>
                </c:pt>
                <c:pt idx="10071">
                  <c:v>11757.0390625</c:v>
                </c:pt>
                <c:pt idx="10072">
                  <c:v>13128.6796875</c:v>
                </c:pt>
                <c:pt idx="10073">
                  <c:v>13481.953125</c:v>
                </c:pt>
                <c:pt idx="10074">
                  <c:v>13158.25</c:v>
                </c:pt>
                <c:pt idx="10075">
                  <c:v>11997.1171875</c:v>
                </c:pt>
                <c:pt idx="10076">
                  <c:v>12041.8984375</c:v>
                </c:pt>
                <c:pt idx="10077">
                  <c:v>13388.296875</c:v>
                </c:pt>
                <c:pt idx="10078">
                  <c:v>11778.2421875</c:v>
                </c:pt>
                <c:pt idx="10079">
                  <c:v>12450.046875</c:v>
                </c:pt>
                <c:pt idx="10080">
                  <c:v>10465.8984375</c:v>
                </c:pt>
                <c:pt idx="10081">
                  <c:v>8812.8046875</c:v>
                </c:pt>
                <c:pt idx="10082">
                  <c:v>9898.890625</c:v>
                </c:pt>
                <c:pt idx="10083">
                  <c:v>10336.0703125</c:v>
                </c:pt>
                <c:pt idx="10084">
                  <c:v>9782</c:v>
                </c:pt>
                <c:pt idx="10085">
                  <c:v>10448.2734375</c:v>
                </c:pt>
                <c:pt idx="10086">
                  <c:v>10385.78125</c:v>
                </c:pt>
                <c:pt idx="10087">
                  <c:v>8292.828125</c:v>
                </c:pt>
                <c:pt idx="10088">
                  <c:v>8039.2734375</c:v>
                </c:pt>
                <c:pt idx="10089">
                  <c:v>8613.7578125</c:v>
                </c:pt>
                <c:pt idx="10090">
                  <c:v>9545.2421875</c:v>
                </c:pt>
                <c:pt idx="10091">
                  <c:v>10350.828125</c:v>
                </c:pt>
                <c:pt idx="10092">
                  <c:v>9146.2265625</c:v>
                </c:pt>
                <c:pt idx="10093">
                  <c:v>8500.875</c:v>
                </c:pt>
                <c:pt idx="10094">
                  <c:v>9193.234375</c:v>
                </c:pt>
                <c:pt idx="10095">
                  <c:v>8519.4609375</c:v>
                </c:pt>
                <c:pt idx="10096">
                  <c:v>7656.25</c:v>
                </c:pt>
                <c:pt idx="10097">
                  <c:v>8510.5625</c:v>
                </c:pt>
                <c:pt idx="10098">
                  <c:v>6410.109375</c:v>
                </c:pt>
                <c:pt idx="10099">
                  <c:v>7087.65625</c:v>
                </c:pt>
                <c:pt idx="10100">
                  <c:v>7793.09375</c:v>
                </c:pt>
                <c:pt idx="10101">
                  <c:v>9144.5625</c:v>
                </c:pt>
                <c:pt idx="10102">
                  <c:v>9064.9609375</c:v>
                </c:pt>
                <c:pt idx="10103">
                  <c:v>5006.8984375</c:v>
                </c:pt>
                <c:pt idx="10104">
                  <c:v>7485.6171875</c:v>
                </c:pt>
                <c:pt idx="10105">
                  <c:v>8472.7734375</c:v>
                </c:pt>
                <c:pt idx="10106">
                  <c:v>8998.0703125</c:v>
                </c:pt>
                <c:pt idx="10107">
                  <c:v>6823.6796875</c:v>
                </c:pt>
                <c:pt idx="10108">
                  <c:v>6859.6640625</c:v>
                </c:pt>
                <c:pt idx="10109">
                  <c:v>7181.546875</c:v>
                </c:pt>
                <c:pt idx="10110">
                  <c:v>13893.43359375</c:v>
                </c:pt>
                <c:pt idx="10111">
                  <c:v>13402.4375</c:v>
                </c:pt>
                <c:pt idx="10112">
                  <c:v>13153.30859375</c:v>
                </c:pt>
                <c:pt idx="10113">
                  <c:v>14051.9296875</c:v>
                </c:pt>
                <c:pt idx="10114">
                  <c:v>13885.53125</c:v>
                </c:pt>
                <c:pt idx="10115">
                  <c:v>13738.953125</c:v>
                </c:pt>
                <c:pt idx="10116">
                  <c:v>12906.3125</c:v>
                </c:pt>
                <c:pt idx="10117">
                  <c:v>13171.3515625</c:v>
                </c:pt>
                <c:pt idx="10118">
                  <c:v>14488.4921875</c:v>
                </c:pt>
                <c:pt idx="10119">
                  <c:v>13592.9453125</c:v>
                </c:pt>
                <c:pt idx="10120">
                  <c:v>11594.5703125</c:v>
                </c:pt>
                <c:pt idx="10121">
                  <c:v>11087.125</c:v>
                </c:pt>
                <c:pt idx="10122">
                  <c:v>11277.046875</c:v>
                </c:pt>
                <c:pt idx="10123">
                  <c:v>13763.16796875</c:v>
                </c:pt>
                <c:pt idx="10124">
                  <c:v>14310.4609375</c:v>
                </c:pt>
                <c:pt idx="10125">
                  <c:v>10251.05859375</c:v>
                </c:pt>
                <c:pt idx="10126">
                  <c:v>9044.3515625</c:v>
                </c:pt>
                <c:pt idx="10127">
                  <c:v>11167.51171875</c:v>
                </c:pt>
                <c:pt idx="10128">
                  <c:v>10364.31640625</c:v>
                </c:pt>
                <c:pt idx="10129">
                  <c:v>11198.5390625</c:v>
                </c:pt>
                <c:pt idx="10130">
                  <c:v>10472.6328125</c:v>
                </c:pt>
                <c:pt idx="10131">
                  <c:v>10451.125</c:v>
                </c:pt>
                <c:pt idx="10132">
                  <c:v>10232.0703125</c:v>
                </c:pt>
                <c:pt idx="10133">
                  <c:v>11165.328125</c:v>
                </c:pt>
                <c:pt idx="10134">
                  <c:v>9947.6796875</c:v>
                </c:pt>
                <c:pt idx="10135">
                  <c:v>9840.9375</c:v>
                </c:pt>
                <c:pt idx="10136">
                  <c:v>9669.4453125</c:v>
                </c:pt>
                <c:pt idx="10137">
                  <c:v>10846.7421875</c:v>
                </c:pt>
                <c:pt idx="10138">
                  <c:v>10981.28125</c:v>
                </c:pt>
                <c:pt idx="10139">
                  <c:v>11169.8359375</c:v>
                </c:pt>
                <c:pt idx="10140">
                  <c:v>12727.23046875</c:v>
                </c:pt>
                <c:pt idx="10141">
                  <c:v>13004.52734375</c:v>
                </c:pt>
                <c:pt idx="10142">
                  <c:v>11238.62109375</c:v>
                </c:pt>
                <c:pt idx="10143">
                  <c:v>9014.77734375</c:v>
                </c:pt>
                <c:pt idx="10144">
                  <c:v>8496.25</c:v>
                </c:pt>
                <c:pt idx="10145">
                  <c:v>9632.3984375</c:v>
                </c:pt>
                <c:pt idx="10146">
                  <c:v>10847.9296875</c:v>
                </c:pt>
                <c:pt idx="10147">
                  <c:v>9501.890625</c:v>
                </c:pt>
                <c:pt idx="10148">
                  <c:v>9853.4765625</c:v>
                </c:pt>
                <c:pt idx="10149">
                  <c:v>12675.18359375</c:v>
                </c:pt>
                <c:pt idx="10150">
                  <c:v>12858.984375</c:v>
                </c:pt>
                <c:pt idx="10151">
                  <c:v>12573.3671875</c:v>
                </c:pt>
                <c:pt idx="10152">
                  <c:v>13208.3671875</c:v>
                </c:pt>
                <c:pt idx="10153">
                  <c:v>12758.76171875</c:v>
                </c:pt>
                <c:pt idx="10154">
                  <c:v>11959.9453125</c:v>
                </c:pt>
                <c:pt idx="10155">
                  <c:v>7469.2734375</c:v>
                </c:pt>
                <c:pt idx="10156">
                  <c:v>6376.171875</c:v>
                </c:pt>
                <c:pt idx="10157">
                  <c:v>5984.109375</c:v>
                </c:pt>
                <c:pt idx="10158">
                  <c:v>7021.86328125</c:v>
                </c:pt>
                <c:pt idx="10159">
                  <c:v>6242.2734375</c:v>
                </c:pt>
                <c:pt idx="10160">
                  <c:v>7208.375</c:v>
                </c:pt>
                <c:pt idx="10161">
                  <c:v>7358.84375</c:v>
                </c:pt>
                <c:pt idx="10162">
                  <c:v>6049.140625</c:v>
                </c:pt>
                <c:pt idx="10163">
                  <c:v>7159.1484375</c:v>
                </c:pt>
                <c:pt idx="10164">
                  <c:v>7427.3125</c:v>
                </c:pt>
                <c:pt idx="10165">
                  <c:v>7257.0625</c:v>
                </c:pt>
                <c:pt idx="10166">
                  <c:v>7299.7109375</c:v>
                </c:pt>
                <c:pt idx="10167">
                  <c:v>4953.21875</c:v>
                </c:pt>
                <c:pt idx="10168">
                  <c:v>5522.515625</c:v>
                </c:pt>
                <c:pt idx="10169">
                  <c:v>5053.28125</c:v>
                </c:pt>
                <c:pt idx="10170">
                  <c:v>10673.0859375</c:v>
                </c:pt>
                <c:pt idx="10171">
                  <c:v>9893.609375</c:v>
                </c:pt>
                <c:pt idx="10172">
                  <c:v>10224.046875</c:v>
                </c:pt>
                <c:pt idx="10173">
                  <c:v>10048.8046875</c:v>
                </c:pt>
                <c:pt idx="10174">
                  <c:v>9797.4921875</c:v>
                </c:pt>
                <c:pt idx="10175">
                  <c:v>10426.3671875</c:v>
                </c:pt>
                <c:pt idx="10176">
                  <c:v>10475.34375</c:v>
                </c:pt>
                <c:pt idx="10177">
                  <c:v>10289.6875</c:v>
                </c:pt>
                <c:pt idx="10178">
                  <c:v>10971.3515625</c:v>
                </c:pt>
                <c:pt idx="10179">
                  <c:v>11014.0859375</c:v>
                </c:pt>
                <c:pt idx="10180">
                  <c:v>10121.5</c:v>
                </c:pt>
                <c:pt idx="10181">
                  <c:v>10720.8203125</c:v>
                </c:pt>
                <c:pt idx="10182">
                  <c:v>10498.7265625</c:v>
                </c:pt>
                <c:pt idx="10183">
                  <c:v>10565.3125</c:v>
                </c:pt>
                <c:pt idx="10184">
                  <c:v>11143.484375</c:v>
                </c:pt>
                <c:pt idx="10185">
                  <c:v>9880.90625</c:v>
                </c:pt>
                <c:pt idx="10186">
                  <c:v>8993.51171875</c:v>
                </c:pt>
                <c:pt idx="10187">
                  <c:v>9753.96875</c:v>
                </c:pt>
                <c:pt idx="10188">
                  <c:v>10102.125</c:v>
                </c:pt>
                <c:pt idx="10189">
                  <c:v>8696.2421875</c:v>
                </c:pt>
                <c:pt idx="10190">
                  <c:v>8692.65625</c:v>
                </c:pt>
                <c:pt idx="10191">
                  <c:v>11678.8984375</c:v>
                </c:pt>
                <c:pt idx="10192">
                  <c:v>11535.2265625</c:v>
                </c:pt>
                <c:pt idx="10193">
                  <c:v>11377.2890625</c:v>
                </c:pt>
                <c:pt idx="10194">
                  <c:v>10431.140625</c:v>
                </c:pt>
                <c:pt idx="10195">
                  <c:v>11431.53125</c:v>
                </c:pt>
                <c:pt idx="10196">
                  <c:v>11188.328125</c:v>
                </c:pt>
                <c:pt idx="10197">
                  <c:v>10395.6640625</c:v>
                </c:pt>
                <c:pt idx="10198">
                  <c:v>11066.4140625</c:v>
                </c:pt>
                <c:pt idx="10199">
                  <c:v>11504.53125</c:v>
                </c:pt>
                <c:pt idx="10200">
                  <c:v>9997.9609375</c:v>
                </c:pt>
                <c:pt idx="10201">
                  <c:v>8566.2421875</c:v>
                </c:pt>
                <c:pt idx="10202">
                  <c:v>8252.1953125</c:v>
                </c:pt>
                <c:pt idx="10203">
                  <c:v>10194.921875</c:v>
                </c:pt>
                <c:pt idx="10204">
                  <c:v>10065.6015625</c:v>
                </c:pt>
                <c:pt idx="10205">
                  <c:v>8164.2734375</c:v>
                </c:pt>
                <c:pt idx="10206">
                  <c:v>7534.5</c:v>
                </c:pt>
                <c:pt idx="10207">
                  <c:v>7472.96875</c:v>
                </c:pt>
                <c:pt idx="10208">
                  <c:v>10039.59375</c:v>
                </c:pt>
                <c:pt idx="10209">
                  <c:v>9629.7578125</c:v>
                </c:pt>
                <c:pt idx="10210">
                  <c:v>10120.375</c:v>
                </c:pt>
                <c:pt idx="10211">
                  <c:v>9628.859375</c:v>
                </c:pt>
                <c:pt idx="10212">
                  <c:v>9674.1171875</c:v>
                </c:pt>
                <c:pt idx="10213">
                  <c:v>8977.5546875</c:v>
                </c:pt>
                <c:pt idx="10214">
                  <c:v>9681.0234375</c:v>
                </c:pt>
                <c:pt idx="10215">
                  <c:v>9559.4921875</c:v>
                </c:pt>
                <c:pt idx="10216">
                  <c:v>8487.3828125</c:v>
                </c:pt>
                <c:pt idx="10217">
                  <c:v>6367.5078125</c:v>
                </c:pt>
                <c:pt idx="10218">
                  <c:v>6234.6953125</c:v>
                </c:pt>
                <c:pt idx="10219">
                  <c:v>6351.08984375</c:v>
                </c:pt>
                <c:pt idx="10220">
                  <c:v>8897.40625</c:v>
                </c:pt>
                <c:pt idx="10221">
                  <c:v>8601.671875</c:v>
                </c:pt>
                <c:pt idx="10222">
                  <c:v>9053.96875</c:v>
                </c:pt>
                <c:pt idx="10223">
                  <c:v>8050.5859375</c:v>
                </c:pt>
                <c:pt idx="10224">
                  <c:v>7982.1640625</c:v>
                </c:pt>
                <c:pt idx="10225">
                  <c:v>9313.78125</c:v>
                </c:pt>
                <c:pt idx="10226">
                  <c:v>8577.2890625</c:v>
                </c:pt>
                <c:pt idx="10227">
                  <c:v>8189.1328125</c:v>
                </c:pt>
                <c:pt idx="10228">
                  <c:v>8192.3671875</c:v>
                </c:pt>
                <c:pt idx="10229">
                  <c:v>9405.9609375</c:v>
                </c:pt>
                <c:pt idx="10230">
                  <c:v>7728.078125</c:v>
                </c:pt>
                <c:pt idx="10231">
                  <c:v>6985.1171875</c:v>
                </c:pt>
                <c:pt idx="10232">
                  <c:v>7437.59375</c:v>
                </c:pt>
                <c:pt idx="10233">
                  <c:v>9718.6640625</c:v>
                </c:pt>
                <c:pt idx="10234">
                  <c:v>7825.5</c:v>
                </c:pt>
                <c:pt idx="10235">
                  <c:v>8985.6484375</c:v>
                </c:pt>
                <c:pt idx="10236">
                  <c:v>9167.9453125</c:v>
                </c:pt>
                <c:pt idx="10237">
                  <c:v>8530.9609375</c:v>
                </c:pt>
                <c:pt idx="10238">
                  <c:v>9559.4296875</c:v>
                </c:pt>
                <c:pt idx="10239">
                  <c:v>8528.21875</c:v>
                </c:pt>
                <c:pt idx="10240">
                  <c:v>6261.984375</c:v>
                </c:pt>
                <c:pt idx="10241">
                  <c:v>7863.5859375</c:v>
                </c:pt>
                <c:pt idx="10242">
                  <c:v>9004.9140625</c:v>
                </c:pt>
                <c:pt idx="10243">
                  <c:v>8503.7734375</c:v>
                </c:pt>
                <c:pt idx="10244">
                  <c:v>9053.5390625</c:v>
                </c:pt>
                <c:pt idx="10245">
                  <c:v>14615.09375</c:v>
                </c:pt>
                <c:pt idx="10246">
                  <c:v>13056.328125</c:v>
                </c:pt>
                <c:pt idx="10247">
                  <c:v>12035.46484375</c:v>
                </c:pt>
                <c:pt idx="10248">
                  <c:v>11610.0546875</c:v>
                </c:pt>
                <c:pt idx="10249">
                  <c:v>14358.3515625</c:v>
                </c:pt>
                <c:pt idx="10250">
                  <c:v>14466.828125</c:v>
                </c:pt>
                <c:pt idx="10251">
                  <c:v>13995.4765625</c:v>
                </c:pt>
                <c:pt idx="10252">
                  <c:v>12459.20703125</c:v>
                </c:pt>
                <c:pt idx="10253">
                  <c:v>12421.2578125</c:v>
                </c:pt>
                <c:pt idx="10254">
                  <c:v>14218.9375</c:v>
                </c:pt>
                <c:pt idx="10255">
                  <c:v>14974.1796875</c:v>
                </c:pt>
                <c:pt idx="10256">
                  <c:v>14756.671875</c:v>
                </c:pt>
                <c:pt idx="10257">
                  <c:v>12138.1875</c:v>
                </c:pt>
                <c:pt idx="10258">
                  <c:v>11904.8671875</c:v>
                </c:pt>
                <c:pt idx="10259">
                  <c:v>12452.75</c:v>
                </c:pt>
                <c:pt idx="10260">
                  <c:v>5695.34375</c:v>
                </c:pt>
                <c:pt idx="10261">
                  <c:v>6063.6328125</c:v>
                </c:pt>
                <c:pt idx="10262">
                  <c:v>5385.6875</c:v>
                </c:pt>
                <c:pt idx="10263">
                  <c:v>6291.265625</c:v>
                </c:pt>
                <c:pt idx="10264">
                  <c:v>6346.9296875</c:v>
                </c:pt>
                <c:pt idx="10265">
                  <c:v>4722.96875</c:v>
                </c:pt>
                <c:pt idx="10266">
                  <c:v>4190.328125</c:v>
                </c:pt>
                <c:pt idx="10267">
                  <c:v>6868.578125</c:v>
                </c:pt>
                <c:pt idx="10268">
                  <c:v>3761.796875</c:v>
                </c:pt>
                <c:pt idx="10269">
                  <c:v>2563.6015625</c:v>
                </c:pt>
                <c:pt idx="10270">
                  <c:v>1974.1015625</c:v>
                </c:pt>
                <c:pt idx="10271">
                  <c:v>3656.15625</c:v>
                </c:pt>
                <c:pt idx="10272">
                  <c:v>2662.828125</c:v>
                </c:pt>
                <c:pt idx="10273">
                  <c:v>2411.34375</c:v>
                </c:pt>
                <c:pt idx="10274">
                  <c:v>4064.515625</c:v>
                </c:pt>
                <c:pt idx="10275">
                  <c:v>9486.421875</c:v>
                </c:pt>
                <c:pt idx="10276">
                  <c:v>8385.01171875</c:v>
                </c:pt>
                <c:pt idx="10277">
                  <c:v>8197.203125</c:v>
                </c:pt>
                <c:pt idx="10278">
                  <c:v>9522.890625</c:v>
                </c:pt>
                <c:pt idx="10279">
                  <c:v>7969.9921875</c:v>
                </c:pt>
                <c:pt idx="10280">
                  <c:v>9289.8671875</c:v>
                </c:pt>
                <c:pt idx="10281">
                  <c:v>10400.578125</c:v>
                </c:pt>
                <c:pt idx="10282">
                  <c:v>10527.921875</c:v>
                </c:pt>
                <c:pt idx="10283">
                  <c:v>9630.234375</c:v>
                </c:pt>
                <c:pt idx="10284">
                  <c:v>9502.28125</c:v>
                </c:pt>
                <c:pt idx="10285">
                  <c:v>10761.1640625</c:v>
                </c:pt>
                <c:pt idx="10286">
                  <c:v>10848.703125</c:v>
                </c:pt>
                <c:pt idx="10287">
                  <c:v>10525.375</c:v>
                </c:pt>
                <c:pt idx="10288">
                  <c:v>10437.7890625</c:v>
                </c:pt>
                <c:pt idx="10289">
                  <c:v>10614.640625</c:v>
                </c:pt>
                <c:pt idx="10290">
                  <c:v>8605.734375</c:v>
                </c:pt>
                <c:pt idx="10291">
                  <c:v>8218.5390625</c:v>
                </c:pt>
                <c:pt idx="10292">
                  <c:v>9325.140625</c:v>
                </c:pt>
                <c:pt idx="10293">
                  <c:v>7981.140625</c:v>
                </c:pt>
                <c:pt idx="10294">
                  <c:v>7679.15625</c:v>
                </c:pt>
                <c:pt idx="10295">
                  <c:v>7767.9140625</c:v>
                </c:pt>
                <c:pt idx="10296">
                  <c:v>8988.375</c:v>
                </c:pt>
                <c:pt idx="10297">
                  <c:v>9765.5859375</c:v>
                </c:pt>
                <c:pt idx="10298">
                  <c:v>8129.46875</c:v>
                </c:pt>
                <c:pt idx="10299">
                  <c:v>9534.4765625</c:v>
                </c:pt>
                <c:pt idx="10300">
                  <c:v>9484.75</c:v>
                </c:pt>
                <c:pt idx="10301">
                  <c:v>8914.84375</c:v>
                </c:pt>
                <c:pt idx="10302">
                  <c:v>8499.4375</c:v>
                </c:pt>
                <c:pt idx="10303">
                  <c:v>9666.0078125</c:v>
                </c:pt>
                <c:pt idx="10304">
                  <c:v>9731.359375</c:v>
                </c:pt>
                <c:pt idx="10305">
                  <c:v>11937.98046875</c:v>
                </c:pt>
                <c:pt idx="10306">
                  <c:v>11839.44140625</c:v>
                </c:pt>
                <c:pt idx="10307">
                  <c:v>11600.17578125</c:v>
                </c:pt>
                <c:pt idx="10308">
                  <c:v>11746.44140625</c:v>
                </c:pt>
                <c:pt idx="10309">
                  <c:v>11329.1484375</c:v>
                </c:pt>
                <c:pt idx="10310">
                  <c:v>11311.828125</c:v>
                </c:pt>
                <c:pt idx="10311">
                  <c:v>9425.84375</c:v>
                </c:pt>
                <c:pt idx="10312">
                  <c:v>8712.7578125</c:v>
                </c:pt>
                <c:pt idx="10313">
                  <c:v>10525.0546875</c:v>
                </c:pt>
                <c:pt idx="10314">
                  <c:v>12336.15625</c:v>
                </c:pt>
                <c:pt idx="10315">
                  <c:v>11890.0625</c:v>
                </c:pt>
                <c:pt idx="10316">
                  <c:v>10227.8984375</c:v>
                </c:pt>
                <c:pt idx="10317">
                  <c:v>9715.046875</c:v>
                </c:pt>
                <c:pt idx="10318">
                  <c:v>9622.5</c:v>
                </c:pt>
                <c:pt idx="10319">
                  <c:v>12342.203125</c:v>
                </c:pt>
                <c:pt idx="10320">
                  <c:v>12307.8203125</c:v>
                </c:pt>
                <c:pt idx="10321">
                  <c:v>10564.10546875</c:v>
                </c:pt>
                <c:pt idx="10322">
                  <c:v>9599.609375</c:v>
                </c:pt>
                <c:pt idx="10323">
                  <c:v>9595.921875</c:v>
                </c:pt>
                <c:pt idx="10324">
                  <c:v>11253.015625</c:v>
                </c:pt>
                <c:pt idx="10325">
                  <c:v>12666.6875</c:v>
                </c:pt>
                <c:pt idx="10326">
                  <c:v>14844.2578125</c:v>
                </c:pt>
                <c:pt idx="10327">
                  <c:v>14596</c:v>
                </c:pt>
                <c:pt idx="10328">
                  <c:v>13962.02734375</c:v>
                </c:pt>
                <c:pt idx="10329">
                  <c:v>14689.390625</c:v>
                </c:pt>
                <c:pt idx="10330">
                  <c:v>12718.1328125</c:v>
                </c:pt>
                <c:pt idx="10331">
                  <c:v>12771.625</c:v>
                </c:pt>
                <c:pt idx="10332">
                  <c:v>14565.8125</c:v>
                </c:pt>
                <c:pt idx="10333">
                  <c:v>14567.390625</c:v>
                </c:pt>
                <c:pt idx="10334">
                  <c:v>14687.73828125</c:v>
                </c:pt>
                <c:pt idx="10335">
                  <c:v>9428.109375</c:v>
                </c:pt>
                <c:pt idx="10336">
                  <c:v>11192.5859375</c:v>
                </c:pt>
                <c:pt idx="10337">
                  <c:v>10482.5625</c:v>
                </c:pt>
                <c:pt idx="10338">
                  <c:v>11092.3671875</c:v>
                </c:pt>
                <c:pt idx="10339">
                  <c:v>10670.7421875</c:v>
                </c:pt>
                <c:pt idx="10340">
                  <c:v>9932.203125</c:v>
                </c:pt>
                <c:pt idx="10341">
                  <c:v>11493.140625</c:v>
                </c:pt>
                <c:pt idx="10342">
                  <c:v>10038.0234375</c:v>
                </c:pt>
                <c:pt idx="10343">
                  <c:v>9487.34375</c:v>
                </c:pt>
                <c:pt idx="10344">
                  <c:v>10931.90625</c:v>
                </c:pt>
                <c:pt idx="10345">
                  <c:v>10276.484375</c:v>
                </c:pt>
                <c:pt idx="10346">
                  <c:v>10384</c:v>
                </c:pt>
                <c:pt idx="10347">
                  <c:v>11490.40234375</c:v>
                </c:pt>
                <c:pt idx="10348">
                  <c:v>11470.578125</c:v>
                </c:pt>
                <c:pt idx="10349">
                  <c:v>11302.75390625</c:v>
                </c:pt>
                <c:pt idx="10350">
                  <c:v>7988.6015625</c:v>
                </c:pt>
                <c:pt idx="10351">
                  <c:v>7237.296875</c:v>
                </c:pt>
                <c:pt idx="10352">
                  <c:v>8953.015625</c:v>
                </c:pt>
                <c:pt idx="10353">
                  <c:v>9081.09375</c:v>
                </c:pt>
                <c:pt idx="10354">
                  <c:v>9508.8671875</c:v>
                </c:pt>
                <c:pt idx="10355">
                  <c:v>9716.828125</c:v>
                </c:pt>
                <c:pt idx="10356">
                  <c:v>5467.3125</c:v>
                </c:pt>
                <c:pt idx="10357">
                  <c:v>3986.6328125</c:v>
                </c:pt>
                <c:pt idx="10358">
                  <c:v>4637.2890625</c:v>
                </c:pt>
                <c:pt idx="10359">
                  <c:v>5789.328125</c:v>
                </c:pt>
                <c:pt idx="10360">
                  <c:v>8083.515625</c:v>
                </c:pt>
                <c:pt idx="10361">
                  <c:v>6426.265625</c:v>
                </c:pt>
                <c:pt idx="10362">
                  <c:v>5457.140625</c:v>
                </c:pt>
                <c:pt idx="10363">
                  <c:v>6258.1875</c:v>
                </c:pt>
                <c:pt idx="10364">
                  <c:v>8339.6015625</c:v>
                </c:pt>
                <c:pt idx="10365">
                  <c:v>7110.0625</c:v>
                </c:pt>
                <c:pt idx="10366">
                  <c:v>6723.7734375</c:v>
                </c:pt>
                <c:pt idx="10367">
                  <c:v>6112.9296875</c:v>
                </c:pt>
                <c:pt idx="10368">
                  <c:v>4963.625</c:v>
                </c:pt>
                <c:pt idx="10369">
                  <c:v>6205.6015625</c:v>
                </c:pt>
                <c:pt idx="10370">
                  <c:v>7559.9609375</c:v>
                </c:pt>
                <c:pt idx="10371">
                  <c:v>7108.3359375</c:v>
                </c:pt>
                <c:pt idx="10372">
                  <c:v>7386.4921875</c:v>
                </c:pt>
                <c:pt idx="10373">
                  <c:v>6075.46875</c:v>
                </c:pt>
                <c:pt idx="10374">
                  <c:v>4536.609375</c:v>
                </c:pt>
                <c:pt idx="10375">
                  <c:v>5876.2421875</c:v>
                </c:pt>
                <c:pt idx="10376">
                  <c:v>4493.09375</c:v>
                </c:pt>
                <c:pt idx="10377">
                  <c:v>5838.15625</c:v>
                </c:pt>
                <c:pt idx="10378">
                  <c:v>6282.390625</c:v>
                </c:pt>
                <c:pt idx="10379">
                  <c:v>6986.7265625</c:v>
                </c:pt>
                <c:pt idx="10380">
                  <c:v>6023.390625</c:v>
                </c:pt>
                <c:pt idx="10381">
                  <c:v>5753.7421875</c:v>
                </c:pt>
                <c:pt idx="10382">
                  <c:v>6040.359375</c:v>
                </c:pt>
                <c:pt idx="10383">
                  <c:v>6440.9453125</c:v>
                </c:pt>
                <c:pt idx="10384">
                  <c:v>5896.734375</c:v>
                </c:pt>
                <c:pt idx="10385">
                  <c:v>5072.28125</c:v>
                </c:pt>
                <c:pt idx="10386">
                  <c:v>5502.3125</c:v>
                </c:pt>
                <c:pt idx="10387">
                  <c:v>5897.65625</c:v>
                </c:pt>
                <c:pt idx="10388">
                  <c:v>5572.984375</c:v>
                </c:pt>
                <c:pt idx="10389">
                  <c:v>4916.9375</c:v>
                </c:pt>
                <c:pt idx="10390">
                  <c:v>5491.578125</c:v>
                </c:pt>
                <c:pt idx="10391">
                  <c:v>2793.2265625</c:v>
                </c:pt>
                <c:pt idx="10392">
                  <c:v>2004.21875</c:v>
                </c:pt>
                <c:pt idx="10393">
                  <c:v>2393.5390625</c:v>
                </c:pt>
                <c:pt idx="10394">
                  <c:v>4591.9296875</c:v>
                </c:pt>
                <c:pt idx="10395">
                  <c:v>8118.7421875</c:v>
                </c:pt>
                <c:pt idx="10396">
                  <c:v>5732.7421875</c:v>
                </c:pt>
                <c:pt idx="10397">
                  <c:v>4793.41015625</c:v>
                </c:pt>
                <c:pt idx="10398">
                  <c:v>5207.1953125</c:v>
                </c:pt>
                <c:pt idx="10399">
                  <c:v>7663.37890625</c:v>
                </c:pt>
                <c:pt idx="10400">
                  <c:v>9735.68359375</c:v>
                </c:pt>
                <c:pt idx="10401">
                  <c:v>8858.3984375</c:v>
                </c:pt>
                <c:pt idx="10402">
                  <c:v>10078.375</c:v>
                </c:pt>
                <c:pt idx="10403">
                  <c:v>9582.125</c:v>
                </c:pt>
                <c:pt idx="10404">
                  <c:v>9748.34375</c:v>
                </c:pt>
                <c:pt idx="10405">
                  <c:v>9289.7578125</c:v>
                </c:pt>
                <c:pt idx="10406">
                  <c:v>10334.546875</c:v>
                </c:pt>
                <c:pt idx="10407">
                  <c:v>10167.6484375</c:v>
                </c:pt>
                <c:pt idx="10408">
                  <c:v>9507.2890625</c:v>
                </c:pt>
                <c:pt idx="10409">
                  <c:v>9573.875</c:v>
                </c:pt>
                <c:pt idx="10410">
                  <c:v>8638.3671875</c:v>
                </c:pt>
                <c:pt idx="10411">
                  <c:v>9855.8828125</c:v>
                </c:pt>
                <c:pt idx="10412">
                  <c:v>10576</c:v>
                </c:pt>
                <c:pt idx="10413">
                  <c:v>5585.140625</c:v>
                </c:pt>
                <c:pt idx="10414">
                  <c:v>7034.265625</c:v>
                </c:pt>
                <c:pt idx="10415">
                  <c:v>8185.5703125</c:v>
                </c:pt>
                <c:pt idx="10416">
                  <c:v>9500.8671875</c:v>
                </c:pt>
                <c:pt idx="10417">
                  <c:v>9279.9140625</c:v>
                </c:pt>
                <c:pt idx="10418">
                  <c:v>10550.2421875</c:v>
                </c:pt>
                <c:pt idx="10419">
                  <c:v>10323.546875</c:v>
                </c:pt>
                <c:pt idx="10420">
                  <c:v>10753.2578125</c:v>
                </c:pt>
                <c:pt idx="10421">
                  <c:v>10339.9296875</c:v>
                </c:pt>
                <c:pt idx="10422">
                  <c:v>8662.1953125</c:v>
                </c:pt>
                <c:pt idx="10423">
                  <c:v>8295.6015625</c:v>
                </c:pt>
                <c:pt idx="10424">
                  <c:v>9840.7734375</c:v>
                </c:pt>
                <c:pt idx="10425">
                  <c:v>10362.83203125</c:v>
                </c:pt>
                <c:pt idx="10426">
                  <c:v>10699.82421875</c:v>
                </c:pt>
                <c:pt idx="10427">
                  <c:v>9186.25</c:v>
                </c:pt>
                <c:pt idx="10428">
                  <c:v>9115.86328125</c:v>
                </c:pt>
                <c:pt idx="10429">
                  <c:v>9168.4765625</c:v>
                </c:pt>
                <c:pt idx="10430">
                  <c:v>10710.9765625</c:v>
                </c:pt>
                <c:pt idx="10431">
                  <c:v>9412.5078125</c:v>
                </c:pt>
                <c:pt idx="10432">
                  <c:v>9773.66015625</c:v>
                </c:pt>
                <c:pt idx="10433">
                  <c:v>10069.09375</c:v>
                </c:pt>
                <c:pt idx="10434">
                  <c:v>8767.9140625</c:v>
                </c:pt>
                <c:pt idx="10435">
                  <c:v>9381.57421875</c:v>
                </c:pt>
                <c:pt idx="10436">
                  <c:v>10552.390625</c:v>
                </c:pt>
                <c:pt idx="10437">
                  <c:v>10290.4453125</c:v>
                </c:pt>
                <c:pt idx="10438">
                  <c:v>8725.1328125</c:v>
                </c:pt>
                <c:pt idx="10439">
                  <c:v>9253.484375</c:v>
                </c:pt>
                <c:pt idx="10440">
                  <c:v>9567.125</c:v>
                </c:pt>
                <c:pt idx="10441">
                  <c:v>9131.3984375</c:v>
                </c:pt>
                <c:pt idx="10442">
                  <c:v>8057.28125</c:v>
                </c:pt>
                <c:pt idx="10443">
                  <c:v>7423.03125</c:v>
                </c:pt>
                <c:pt idx="10444">
                  <c:v>8305.984375</c:v>
                </c:pt>
                <c:pt idx="10445">
                  <c:v>8850.734375</c:v>
                </c:pt>
                <c:pt idx="10446">
                  <c:v>6880.390625</c:v>
                </c:pt>
                <c:pt idx="10447">
                  <c:v>7324.0234375</c:v>
                </c:pt>
                <c:pt idx="10448">
                  <c:v>9996.671875</c:v>
                </c:pt>
                <c:pt idx="10449">
                  <c:v>8723.75</c:v>
                </c:pt>
                <c:pt idx="10450">
                  <c:v>9507.265625</c:v>
                </c:pt>
                <c:pt idx="10451">
                  <c:v>9358.75</c:v>
                </c:pt>
                <c:pt idx="10452">
                  <c:v>8356.7421875</c:v>
                </c:pt>
                <c:pt idx="10453">
                  <c:v>9043.375</c:v>
                </c:pt>
                <c:pt idx="10454">
                  <c:v>9344.6796875</c:v>
                </c:pt>
                <c:pt idx="10455">
                  <c:v>8695.09375</c:v>
                </c:pt>
                <c:pt idx="10456">
                  <c:v>8255.765625</c:v>
                </c:pt>
                <c:pt idx="10457">
                  <c:v>8753.2265625</c:v>
                </c:pt>
                <c:pt idx="10458">
                  <c:v>8101.75</c:v>
                </c:pt>
                <c:pt idx="10459">
                  <c:v>8845.5234375</c:v>
                </c:pt>
                <c:pt idx="10460">
                  <c:v>8388.953125</c:v>
                </c:pt>
                <c:pt idx="10461">
                  <c:v>9172.1015625</c:v>
                </c:pt>
                <c:pt idx="10462">
                  <c:v>6786.0546875</c:v>
                </c:pt>
                <c:pt idx="10463">
                  <c:v>5731.0390625</c:v>
                </c:pt>
                <c:pt idx="10464">
                  <c:v>6931.7890625</c:v>
                </c:pt>
                <c:pt idx="10465">
                  <c:v>7844.921875</c:v>
                </c:pt>
                <c:pt idx="10466">
                  <c:v>7058.59375</c:v>
                </c:pt>
                <c:pt idx="10467">
                  <c:v>7427.8046875</c:v>
                </c:pt>
                <c:pt idx="10468">
                  <c:v>7777.53515625</c:v>
                </c:pt>
                <c:pt idx="10469">
                  <c:v>8820.625</c:v>
                </c:pt>
                <c:pt idx="10470">
                  <c:v>12260.0703125</c:v>
                </c:pt>
                <c:pt idx="10471">
                  <c:v>11539.53125</c:v>
                </c:pt>
                <c:pt idx="10472">
                  <c:v>10722.6328125</c:v>
                </c:pt>
                <c:pt idx="10473">
                  <c:v>12348.21484375</c:v>
                </c:pt>
                <c:pt idx="10474">
                  <c:v>12169.6640625</c:v>
                </c:pt>
                <c:pt idx="10475">
                  <c:v>13132.7421875</c:v>
                </c:pt>
                <c:pt idx="10476">
                  <c:v>12009.0078125</c:v>
                </c:pt>
                <c:pt idx="10477">
                  <c:v>11923.0390625</c:v>
                </c:pt>
                <c:pt idx="10478">
                  <c:v>12918.9765625</c:v>
                </c:pt>
                <c:pt idx="10479">
                  <c:v>12415.65625</c:v>
                </c:pt>
                <c:pt idx="10480">
                  <c:v>11772.3984375</c:v>
                </c:pt>
                <c:pt idx="10481">
                  <c:v>13122.59375</c:v>
                </c:pt>
                <c:pt idx="10482">
                  <c:v>11491.921875</c:v>
                </c:pt>
                <c:pt idx="10483">
                  <c:v>12549.1796875</c:v>
                </c:pt>
                <c:pt idx="10484">
                  <c:v>11902.46875</c:v>
                </c:pt>
                <c:pt idx="10485">
                  <c:v>9757.59765625</c:v>
                </c:pt>
                <c:pt idx="10486">
                  <c:v>9875.890625</c:v>
                </c:pt>
                <c:pt idx="10487">
                  <c:v>9172.8828125</c:v>
                </c:pt>
                <c:pt idx="10488">
                  <c:v>7969.4609375</c:v>
                </c:pt>
                <c:pt idx="10489">
                  <c:v>6460.46875</c:v>
                </c:pt>
                <c:pt idx="10490">
                  <c:v>6208.8828125</c:v>
                </c:pt>
                <c:pt idx="10491">
                  <c:v>8086.2890625</c:v>
                </c:pt>
                <c:pt idx="10492">
                  <c:v>5457.4140625</c:v>
                </c:pt>
                <c:pt idx="10493">
                  <c:v>5045.9140625</c:v>
                </c:pt>
                <c:pt idx="10494">
                  <c:v>5903.1328125</c:v>
                </c:pt>
                <c:pt idx="10495">
                  <c:v>4591.359375</c:v>
                </c:pt>
                <c:pt idx="10496">
                  <c:v>2513.6328125</c:v>
                </c:pt>
                <c:pt idx="10497">
                  <c:v>3527.9296875</c:v>
                </c:pt>
                <c:pt idx="10498">
                  <c:v>6342.609375</c:v>
                </c:pt>
                <c:pt idx="10499">
                  <c:v>9065.390625</c:v>
                </c:pt>
                <c:pt idx="10500">
                  <c:v>10080.5546875</c:v>
                </c:pt>
                <c:pt idx="10501">
                  <c:v>9769.40625</c:v>
                </c:pt>
                <c:pt idx="10502">
                  <c:v>10393.6015625</c:v>
                </c:pt>
                <c:pt idx="10503">
                  <c:v>10545.8125</c:v>
                </c:pt>
                <c:pt idx="10504">
                  <c:v>7540.1875</c:v>
                </c:pt>
                <c:pt idx="10505">
                  <c:v>5086.4765625</c:v>
                </c:pt>
                <c:pt idx="10506">
                  <c:v>6115.6328125</c:v>
                </c:pt>
                <c:pt idx="10507">
                  <c:v>8219.7265625</c:v>
                </c:pt>
                <c:pt idx="10508">
                  <c:v>9288.4765625</c:v>
                </c:pt>
                <c:pt idx="10509">
                  <c:v>7287.7890625</c:v>
                </c:pt>
                <c:pt idx="10510">
                  <c:v>7259.25</c:v>
                </c:pt>
                <c:pt idx="10511">
                  <c:v>8407.4453125</c:v>
                </c:pt>
                <c:pt idx="10512">
                  <c:v>8622.171875</c:v>
                </c:pt>
                <c:pt idx="10513">
                  <c:v>8469.1484375</c:v>
                </c:pt>
                <c:pt idx="10514">
                  <c:v>10038.2890625</c:v>
                </c:pt>
                <c:pt idx="10515">
                  <c:v>13125.88671875</c:v>
                </c:pt>
                <c:pt idx="10516">
                  <c:v>12404.3359375</c:v>
                </c:pt>
                <c:pt idx="10517">
                  <c:v>13047.72265625</c:v>
                </c:pt>
                <c:pt idx="10518">
                  <c:v>12934.3828125</c:v>
                </c:pt>
                <c:pt idx="10519">
                  <c:v>11482.8984375</c:v>
                </c:pt>
                <c:pt idx="10520">
                  <c:v>9973.71484375</c:v>
                </c:pt>
                <c:pt idx="10521">
                  <c:v>10943.77734375</c:v>
                </c:pt>
                <c:pt idx="10522">
                  <c:v>13346.15625</c:v>
                </c:pt>
                <c:pt idx="10523">
                  <c:v>13391.09375</c:v>
                </c:pt>
                <c:pt idx="10524">
                  <c:v>13378</c:v>
                </c:pt>
                <c:pt idx="10525">
                  <c:v>11692.8046875</c:v>
                </c:pt>
                <c:pt idx="10526">
                  <c:v>11387.0703125</c:v>
                </c:pt>
                <c:pt idx="10527">
                  <c:v>13413.87890625</c:v>
                </c:pt>
                <c:pt idx="10528">
                  <c:v>13358.640625</c:v>
                </c:pt>
                <c:pt idx="10529">
                  <c:v>13226.96875</c:v>
                </c:pt>
                <c:pt idx="10530">
                  <c:v>7166.6640625</c:v>
                </c:pt>
                <c:pt idx="10531">
                  <c:v>6857.140625</c:v>
                </c:pt>
                <c:pt idx="10532">
                  <c:v>7558.453125</c:v>
                </c:pt>
                <c:pt idx="10533">
                  <c:v>6388.4453125</c:v>
                </c:pt>
                <c:pt idx="10534">
                  <c:v>7344.89453125</c:v>
                </c:pt>
                <c:pt idx="10535">
                  <c:v>5255.1875</c:v>
                </c:pt>
                <c:pt idx="10536">
                  <c:v>4798.5546875</c:v>
                </c:pt>
                <c:pt idx="10537">
                  <c:v>4697.125</c:v>
                </c:pt>
                <c:pt idx="10538">
                  <c:v>5129.7109375</c:v>
                </c:pt>
                <c:pt idx="10539">
                  <c:v>5915.1328125</c:v>
                </c:pt>
                <c:pt idx="10540">
                  <c:v>5530.28125</c:v>
                </c:pt>
                <c:pt idx="10541">
                  <c:v>4840.765625</c:v>
                </c:pt>
                <c:pt idx="10542">
                  <c:v>6693.65625</c:v>
                </c:pt>
                <c:pt idx="10543">
                  <c:v>5996.59375</c:v>
                </c:pt>
                <c:pt idx="10544">
                  <c:v>7244.6875</c:v>
                </c:pt>
                <c:pt idx="10545">
                  <c:v>7068.71875</c:v>
                </c:pt>
                <c:pt idx="10546">
                  <c:v>6267.7421875</c:v>
                </c:pt>
                <c:pt idx="10547">
                  <c:v>6967.0546875</c:v>
                </c:pt>
                <c:pt idx="10548">
                  <c:v>7447.2109375</c:v>
                </c:pt>
                <c:pt idx="10549">
                  <c:v>3794.3125</c:v>
                </c:pt>
                <c:pt idx="10550">
                  <c:v>5744.6484375</c:v>
                </c:pt>
                <c:pt idx="10551">
                  <c:v>6097.1640625</c:v>
                </c:pt>
                <c:pt idx="10552">
                  <c:v>8751.0078125</c:v>
                </c:pt>
                <c:pt idx="10553">
                  <c:v>7551.1875</c:v>
                </c:pt>
                <c:pt idx="10554">
                  <c:v>8896.6484375</c:v>
                </c:pt>
                <c:pt idx="10555">
                  <c:v>8682.9609375</c:v>
                </c:pt>
                <c:pt idx="10556">
                  <c:v>7409.109375</c:v>
                </c:pt>
                <c:pt idx="10557">
                  <c:v>8520.9296875</c:v>
                </c:pt>
                <c:pt idx="10558">
                  <c:v>8668.796875</c:v>
                </c:pt>
                <c:pt idx="10559">
                  <c:v>8648.796875</c:v>
                </c:pt>
                <c:pt idx="10560">
                  <c:v>2506.25</c:v>
                </c:pt>
                <c:pt idx="10561">
                  <c:v>2075.71875</c:v>
                </c:pt>
                <c:pt idx="10562">
                  <c:v>5495.1640625</c:v>
                </c:pt>
                <c:pt idx="10563">
                  <c:v>2652.9296875</c:v>
                </c:pt>
                <c:pt idx="10564">
                  <c:v>-2119.6015625</c:v>
                </c:pt>
                <c:pt idx="10565">
                  <c:v>-908.7578125</c:v>
                </c:pt>
                <c:pt idx="10566">
                  <c:v>2244.75</c:v>
                </c:pt>
                <c:pt idx="10567">
                  <c:v>5518.65625</c:v>
                </c:pt>
                <c:pt idx="10568">
                  <c:v>5223.1796875</c:v>
                </c:pt>
                <c:pt idx="10569">
                  <c:v>5345.3671875</c:v>
                </c:pt>
                <c:pt idx="10570">
                  <c:v>6018.1484375</c:v>
                </c:pt>
                <c:pt idx="10571">
                  <c:v>6559.6796875</c:v>
                </c:pt>
                <c:pt idx="10572">
                  <c:v>5623.9453125</c:v>
                </c:pt>
                <c:pt idx="10573">
                  <c:v>5572.578125</c:v>
                </c:pt>
                <c:pt idx="10574">
                  <c:v>6087.53125</c:v>
                </c:pt>
                <c:pt idx="10575">
                  <c:v>10470.03125</c:v>
                </c:pt>
                <c:pt idx="10576">
                  <c:v>9922.4609375</c:v>
                </c:pt>
                <c:pt idx="10577">
                  <c:v>10054.125</c:v>
                </c:pt>
                <c:pt idx="10578">
                  <c:v>11192.3359375</c:v>
                </c:pt>
                <c:pt idx="10579">
                  <c:v>11155.9921875</c:v>
                </c:pt>
                <c:pt idx="10580">
                  <c:v>10213.71875</c:v>
                </c:pt>
                <c:pt idx="10581">
                  <c:v>11324.3203125</c:v>
                </c:pt>
                <c:pt idx="10582">
                  <c:v>11248.5390625</c:v>
                </c:pt>
                <c:pt idx="10583">
                  <c:v>10396.4609375</c:v>
                </c:pt>
                <c:pt idx="10584">
                  <c:v>9810.71875</c:v>
                </c:pt>
                <c:pt idx="10585">
                  <c:v>8766.4921875</c:v>
                </c:pt>
                <c:pt idx="10586">
                  <c:v>10402.71875</c:v>
                </c:pt>
                <c:pt idx="10587">
                  <c:v>10902.390625</c:v>
                </c:pt>
                <c:pt idx="10588">
                  <c:v>10083.4609375</c:v>
                </c:pt>
                <c:pt idx="10589">
                  <c:v>9809.5078125</c:v>
                </c:pt>
                <c:pt idx="10590">
                  <c:v>11465.47265625</c:v>
                </c:pt>
                <c:pt idx="10591">
                  <c:v>11235.07421875</c:v>
                </c:pt>
                <c:pt idx="10592">
                  <c:v>11275.35546875</c:v>
                </c:pt>
                <c:pt idx="10593">
                  <c:v>10563.3359375</c:v>
                </c:pt>
                <c:pt idx="10594">
                  <c:v>9666.546875</c:v>
                </c:pt>
                <c:pt idx="10595">
                  <c:v>9805.6875</c:v>
                </c:pt>
                <c:pt idx="10596">
                  <c:v>10319.65625</c:v>
                </c:pt>
                <c:pt idx="10597">
                  <c:v>10605.234375</c:v>
                </c:pt>
                <c:pt idx="10598">
                  <c:v>10676.875</c:v>
                </c:pt>
                <c:pt idx="10599">
                  <c:v>10410.984375</c:v>
                </c:pt>
                <c:pt idx="10600">
                  <c:v>10555.9609375</c:v>
                </c:pt>
                <c:pt idx="10601">
                  <c:v>10636.421875</c:v>
                </c:pt>
                <c:pt idx="10602">
                  <c:v>10242.0546875</c:v>
                </c:pt>
                <c:pt idx="10603">
                  <c:v>11102.2265625</c:v>
                </c:pt>
                <c:pt idx="10604">
                  <c:v>10059.328125</c:v>
                </c:pt>
                <c:pt idx="10605">
                  <c:v>5894.625</c:v>
                </c:pt>
                <c:pt idx="10606">
                  <c:v>5696.4765625</c:v>
                </c:pt>
                <c:pt idx="10607">
                  <c:v>2894.78125</c:v>
                </c:pt>
                <c:pt idx="10608">
                  <c:v>6296.4375</c:v>
                </c:pt>
                <c:pt idx="10609">
                  <c:v>5202.78125</c:v>
                </c:pt>
                <c:pt idx="10610">
                  <c:v>5981.8359375</c:v>
                </c:pt>
                <c:pt idx="10611">
                  <c:v>6271.703125</c:v>
                </c:pt>
                <c:pt idx="10612">
                  <c:v>3656.703125</c:v>
                </c:pt>
                <c:pt idx="10613">
                  <c:v>4532.984375</c:v>
                </c:pt>
                <c:pt idx="10614">
                  <c:v>5824.3515625</c:v>
                </c:pt>
                <c:pt idx="10615">
                  <c:v>3431.984375</c:v>
                </c:pt>
                <c:pt idx="10616">
                  <c:v>4728.015625</c:v>
                </c:pt>
                <c:pt idx="10617">
                  <c:v>5608.578125</c:v>
                </c:pt>
                <c:pt idx="10618">
                  <c:v>2773.4140625</c:v>
                </c:pt>
                <c:pt idx="10619">
                  <c:v>2923.703125</c:v>
                </c:pt>
                <c:pt idx="10620">
                  <c:v>8152.703125</c:v>
                </c:pt>
                <c:pt idx="10621">
                  <c:v>6422.3828125</c:v>
                </c:pt>
                <c:pt idx="10622">
                  <c:v>7955.2421875</c:v>
                </c:pt>
                <c:pt idx="10623">
                  <c:v>7424.9765625</c:v>
                </c:pt>
                <c:pt idx="10624">
                  <c:v>7543.640625</c:v>
                </c:pt>
                <c:pt idx="10625">
                  <c:v>7999.6171875</c:v>
                </c:pt>
                <c:pt idx="10626">
                  <c:v>5370.484375</c:v>
                </c:pt>
                <c:pt idx="10627">
                  <c:v>6518.2578125</c:v>
                </c:pt>
                <c:pt idx="10628">
                  <c:v>7836.2109375</c:v>
                </c:pt>
                <c:pt idx="10629">
                  <c:v>7950.453125</c:v>
                </c:pt>
                <c:pt idx="10630">
                  <c:v>7493.9453125</c:v>
                </c:pt>
                <c:pt idx="10631">
                  <c:v>8280.03125</c:v>
                </c:pt>
                <c:pt idx="10632">
                  <c:v>6058.0546875</c:v>
                </c:pt>
                <c:pt idx="10633">
                  <c:v>7833.5078125</c:v>
                </c:pt>
                <c:pt idx="10634">
                  <c:v>7354.8203125</c:v>
                </c:pt>
                <c:pt idx="10635">
                  <c:v>10156.24609375</c:v>
                </c:pt>
                <c:pt idx="10636">
                  <c:v>9303.84765625</c:v>
                </c:pt>
                <c:pt idx="10637">
                  <c:v>9073.28125</c:v>
                </c:pt>
                <c:pt idx="10638">
                  <c:v>10138.31640625</c:v>
                </c:pt>
                <c:pt idx="10639">
                  <c:v>10140.890625</c:v>
                </c:pt>
                <c:pt idx="10640">
                  <c:v>8576.4921875</c:v>
                </c:pt>
                <c:pt idx="10641">
                  <c:v>8505.91796875</c:v>
                </c:pt>
                <c:pt idx="10642">
                  <c:v>9451.65625</c:v>
                </c:pt>
                <c:pt idx="10643">
                  <c:v>10405.3515625</c:v>
                </c:pt>
                <c:pt idx="10644">
                  <c:v>9454.859375</c:v>
                </c:pt>
                <c:pt idx="10645">
                  <c:v>8726.453125</c:v>
                </c:pt>
                <c:pt idx="10646">
                  <c:v>8747.1875</c:v>
                </c:pt>
                <c:pt idx="10647">
                  <c:v>10476.3046875</c:v>
                </c:pt>
                <c:pt idx="10648">
                  <c:v>9783.2421875</c:v>
                </c:pt>
                <c:pt idx="10649">
                  <c:v>9499.08984375</c:v>
                </c:pt>
                <c:pt idx="10650">
                  <c:v>10623.46875</c:v>
                </c:pt>
                <c:pt idx="10651">
                  <c:v>10384.625</c:v>
                </c:pt>
                <c:pt idx="10652">
                  <c:v>9596.15625</c:v>
                </c:pt>
                <c:pt idx="10653">
                  <c:v>8635.15625</c:v>
                </c:pt>
                <c:pt idx="10654">
                  <c:v>9128.61328125</c:v>
                </c:pt>
                <c:pt idx="10655">
                  <c:v>10105.78125</c:v>
                </c:pt>
                <c:pt idx="10656">
                  <c:v>10182.8125</c:v>
                </c:pt>
                <c:pt idx="10657">
                  <c:v>10377.53125</c:v>
                </c:pt>
                <c:pt idx="10658">
                  <c:v>9665.015625</c:v>
                </c:pt>
                <c:pt idx="10659">
                  <c:v>9831.59375</c:v>
                </c:pt>
                <c:pt idx="10660">
                  <c:v>9784.4296875</c:v>
                </c:pt>
                <c:pt idx="10661">
                  <c:v>10257.3671875</c:v>
                </c:pt>
                <c:pt idx="10662">
                  <c:v>9463.1015625</c:v>
                </c:pt>
                <c:pt idx="10663">
                  <c:v>8595.1640625</c:v>
                </c:pt>
                <c:pt idx="10664">
                  <c:v>9624.4609375</c:v>
                </c:pt>
                <c:pt idx="10665">
                  <c:v>9350.21875</c:v>
                </c:pt>
                <c:pt idx="10666">
                  <c:v>8869.6171875</c:v>
                </c:pt>
                <c:pt idx="10667">
                  <c:v>8161.6875</c:v>
                </c:pt>
                <c:pt idx="10668">
                  <c:v>7434.765625</c:v>
                </c:pt>
                <c:pt idx="10669">
                  <c:v>10289.7890625</c:v>
                </c:pt>
                <c:pt idx="10670">
                  <c:v>5285.0859375</c:v>
                </c:pt>
                <c:pt idx="10671">
                  <c:v>6575.6328125</c:v>
                </c:pt>
                <c:pt idx="10672">
                  <c:v>8172.8671875</c:v>
                </c:pt>
                <c:pt idx="10673">
                  <c:v>10601.59375</c:v>
                </c:pt>
                <c:pt idx="10674">
                  <c:v>8577.1171875</c:v>
                </c:pt>
                <c:pt idx="10675">
                  <c:v>5910.2734375</c:v>
                </c:pt>
                <c:pt idx="10676">
                  <c:v>7830.2578125</c:v>
                </c:pt>
                <c:pt idx="10677">
                  <c:v>9555</c:v>
                </c:pt>
                <c:pt idx="10678">
                  <c:v>8659.6640625</c:v>
                </c:pt>
                <c:pt idx="10679">
                  <c:v>9682.34375</c:v>
                </c:pt>
                <c:pt idx="10680">
                  <c:v>10650.265625</c:v>
                </c:pt>
                <c:pt idx="10681">
                  <c:v>10691.15625</c:v>
                </c:pt>
                <c:pt idx="10682">
                  <c:v>9734.203125</c:v>
                </c:pt>
                <c:pt idx="10683">
                  <c:v>9786.6875</c:v>
                </c:pt>
                <c:pt idx="10684">
                  <c:v>9695.1875</c:v>
                </c:pt>
                <c:pt idx="10685">
                  <c:v>10775.2890625</c:v>
                </c:pt>
                <c:pt idx="10686">
                  <c:v>10708.6171875</c:v>
                </c:pt>
                <c:pt idx="10687">
                  <c:v>9235.40625</c:v>
                </c:pt>
                <c:pt idx="10688">
                  <c:v>10163.140625</c:v>
                </c:pt>
                <c:pt idx="10689">
                  <c:v>8794</c:v>
                </c:pt>
                <c:pt idx="10690">
                  <c:v>6606.6484375</c:v>
                </c:pt>
                <c:pt idx="10691">
                  <c:v>7420.609375</c:v>
                </c:pt>
                <c:pt idx="10692">
                  <c:v>7576.65625</c:v>
                </c:pt>
                <c:pt idx="10693">
                  <c:v>10165.453125</c:v>
                </c:pt>
                <c:pt idx="10694">
                  <c:v>10749.53125</c:v>
                </c:pt>
                <c:pt idx="10695">
                  <c:v>10160.4921875</c:v>
                </c:pt>
                <c:pt idx="10696">
                  <c:v>10191.9609375</c:v>
                </c:pt>
                <c:pt idx="10697">
                  <c:v>10070.83984375</c:v>
                </c:pt>
                <c:pt idx="10698">
                  <c:v>10684.84765625</c:v>
                </c:pt>
                <c:pt idx="10699">
                  <c:v>8508.171875</c:v>
                </c:pt>
                <c:pt idx="10700">
                  <c:v>7784.890625</c:v>
                </c:pt>
                <c:pt idx="10701">
                  <c:v>8476.5625</c:v>
                </c:pt>
                <c:pt idx="10702">
                  <c:v>10552.4140625</c:v>
                </c:pt>
                <c:pt idx="10703">
                  <c:v>8834.5703125</c:v>
                </c:pt>
                <c:pt idx="10704">
                  <c:v>9487.546875</c:v>
                </c:pt>
                <c:pt idx="10705">
                  <c:v>10176.890625</c:v>
                </c:pt>
                <c:pt idx="10706">
                  <c:v>10387.3828125</c:v>
                </c:pt>
                <c:pt idx="10707">
                  <c:v>10280.84375</c:v>
                </c:pt>
                <c:pt idx="10708">
                  <c:v>9437.296875</c:v>
                </c:pt>
                <c:pt idx="10709">
                  <c:v>10390.0703125</c:v>
                </c:pt>
                <c:pt idx="10710">
                  <c:v>8189.859375</c:v>
                </c:pt>
                <c:pt idx="10711">
                  <c:v>2399.078125</c:v>
                </c:pt>
                <c:pt idx="10712">
                  <c:v>1799.28125</c:v>
                </c:pt>
                <c:pt idx="10713">
                  <c:v>2961.7109375</c:v>
                </c:pt>
                <c:pt idx="10714">
                  <c:v>5816.1171875</c:v>
                </c:pt>
                <c:pt idx="10715">
                  <c:v>6406.984375</c:v>
                </c:pt>
                <c:pt idx="10716">
                  <c:v>6117.3359375</c:v>
                </c:pt>
                <c:pt idx="10717">
                  <c:v>6276.8515625</c:v>
                </c:pt>
                <c:pt idx="10718">
                  <c:v>6726.7109375</c:v>
                </c:pt>
                <c:pt idx="10719">
                  <c:v>7887.296875</c:v>
                </c:pt>
                <c:pt idx="10720">
                  <c:v>8055.09375</c:v>
                </c:pt>
                <c:pt idx="10721">
                  <c:v>7394.265625</c:v>
                </c:pt>
                <c:pt idx="10722">
                  <c:v>3765.671875</c:v>
                </c:pt>
                <c:pt idx="10723">
                  <c:v>6880.609375</c:v>
                </c:pt>
                <c:pt idx="10724">
                  <c:v>6778.234375</c:v>
                </c:pt>
                <c:pt idx="10725">
                  <c:v>10268.84375</c:v>
                </c:pt>
                <c:pt idx="10726">
                  <c:v>10960.9609375</c:v>
                </c:pt>
                <c:pt idx="10727">
                  <c:v>9745.1015625</c:v>
                </c:pt>
                <c:pt idx="10728">
                  <c:v>9252.46484375</c:v>
                </c:pt>
                <c:pt idx="10729">
                  <c:v>10647.6796875</c:v>
                </c:pt>
                <c:pt idx="10730">
                  <c:v>8970.2734375</c:v>
                </c:pt>
                <c:pt idx="10731">
                  <c:v>7457.484375</c:v>
                </c:pt>
                <c:pt idx="10732">
                  <c:v>8589.703125</c:v>
                </c:pt>
                <c:pt idx="10733">
                  <c:v>11270.9140625</c:v>
                </c:pt>
                <c:pt idx="10734">
                  <c:v>10907.23828125</c:v>
                </c:pt>
                <c:pt idx="10735">
                  <c:v>10738.3203125</c:v>
                </c:pt>
                <c:pt idx="10736">
                  <c:v>8949.375</c:v>
                </c:pt>
                <c:pt idx="10737">
                  <c:v>8778.8125</c:v>
                </c:pt>
                <c:pt idx="10738">
                  <c:v>9573.921875</c:v>
                </c:pt>
                <c:pt idx="10739">
                  <c:v>11146.08984375</c:v>
                </c:pt>
                <c:pt idx="10740">
                  <c:v>12728.3984375</c:v>
                </c:pt>
                <c:pt idx="10741">
                  <c:v>12018</c:v>
                </c:pt>
                <c:pt idx="10742">
                  <c:v>11490.625</c:v>
                </c:pt>
                <c:pt idx="10743">
                  <c:v>9875.953125</c:v>
                </c:pt>
                <c:pt idx="10744">
                  <c:v>10644.5546875</c:v>
                </c:pt>
                <c:pt idx="10745">
                  <c:v>12390.875</c:v>
                </c:pt>
                <c:pt idx="10746">
                  <c:v>10738.046875</c:v>
                </c:pt>
                <c:pt idx="10747">
                  <c:v>7920.390625</c:v>
                </c:pt>
                <c:pt idx="10748">
                  <c:v>9406.015625</c:v>
                </c:pt>
                <c:pt idx="10749">
                  <c:v>11176.109375</c:v>
                </c:pt>
                <c:pt idx="10750">
                  <c:v>12915.984375</c:v>
                </c:pt>
                <c:pt idx="10751">
                  <c:v>13202.7890625</c:v>
                </c:pt>
                <c:pt idx="10752">
                  <c:v>10538.21875</c:v>
                </c:pt>
                <c:pt idx="10753">
                  <c:v>11584.9453125</c:v>
                </c:pt>
                <c:pt idx="10754">
                  <c:v>13042.1796875</c:v>
                </c:pt>
                <c:pt idx="10755">
                  <c:v>8153.546875</c:v>
                </c:pt>
                <c:pt idx="10756">
                  <c:v>6751.453125</c:v>
                </c:pt>
                <c:pt idx="10757">
                  <c:v>7139.61328125</c:v>
                </c:pt>
                <c:pt idx="10758">
                  <c:v>7370.5390625</c:v>
                </c:pt>
                <c:pt idx="10759">
                  <c:v>7578.3125</c:v>
                </c:pt>
                <c:pt idx="10760">
                  <c:v>8324.84765625</c:v>
                </c:pt>
                <c:pt idx="10761">
                  <c:v>7957.3125</c:v>
                </c:pt>
                <c:pt idx="10762">
                  <c:v>8902.3984375</c:v>
                </c:pt>
                <c:pt idx="10763">
                  <c:v>7647.921875</c:v>
                </c:pt>
                <c:pt idx="10764">
                  <c:v>6589.15625</c:v>
                </c:pt>
                <c:pt idx="10765">
                  <c:v>7292.0390625</c:v>
                </c:pt>
                <c:pt idx="10766">
                  <c:v>3888.140625</c:v>
                </c:pt>
                <c:pt idx="10767">
                  <c:v>3616.3515625</c:v>
                </c:pt>
                <c:pt idx="10768">
                  <c:v>4420.1015625</c:v>
                </c:pt>
                <c:pt idx="10769">
                  <c:v>7265.1015625</c:v>
                </c:pt>
                <c:pt idx="10770">
                  <c:v>6096.7578125</c:v>
                </c:pt>
                <c:pt idx="10771">
                  <c:v>7548.015625</c:v>
                </c:pt>
                <c:pt idx="10772">
                  <c:v>8006.0625</c:v>
                </c:pt>
                <c:pt idx="10773">
                  <c:v>8919.125</c:v>
                </c:pt>
                <c:pt idx="10774">
                  <c:v>2260.3359375</c:v>
                </c:pt>
                <c:pt idx="10775">
                  <c:v>2295.2421875</c:v>
                </c:pt>
                <c:pt idx="10776">
                  <c:v>4365.171875</c:v>
                </c:pt>
                <c:pt idx="10777">
                  <c:v>8277.21875</c:v>
                </c:pt>
                <c:pt idx="10778">
                  <c:v>8858.40625</c:v>
                </c:pt>
                <c:pt idx="10779">
                  <c:v>8408.4765625</c:v>
                </c:pt>
                <c:pt idx="10780">
                  <c:v>9238.78125</c:v>
                </c:pt>
                <c:pt idx="10781">
                  <c:v>9147.1640625</c:v>
                </c:pt>
                <c:pt idx="10782">
                  <c:v>8833.765625</c:v>
                </c:pt>
                <c:pt idx="10783">
                  <c:v>8666.34375</c:v>
                </c:pt>
                <c:pt idx="10784">
                  <c:v>9246.4375</c:v>
                </c:pt>
                <c:pt idx="10785">
                  <c:v>9829.6875</c:v>
                </c:pt>
                <c:pt idx="10786">
                  <c:v>9819.8671875</c:v>
                </c:pt>
                <c:pt idx="10787">
                  <c:v>8955.9609375</c:v>
                </c:pt>
                <c:pt idx="10788">
                  <c:v>9825.8203125</c:v>
                </c:pt>
                <c:pt idx="10789">
                  <c:v>7488.140625</c:v>
                </c:pt>
                <c:pt idx="10790">
                  <c:v>5988.7890625</c:v>
                </c:pt>
                <c:pt idx="10791">
                  <c:v>7691.7265625</c:v>
                </c:pt>
                <c:pt idx="10792">
                  <c:v>8372.109375</c:v>
                </c:pt>
                <c:pt idx="10793">
                  <c:v>9247.4609375</c:v>
                </c:pt>
                <c:pt idx="10794">
                  <c:v>8290.90625</c:v>
                </c:pt>
                <c:pt idx="10795">
                  <c:v>6161.875</c:v>
                </c:pt>
                <c:pt idx="10796">
                  <c:v>8965.5078125</c:v>
                </c:pt>
                <c:pt idx="10797">
                  <c:v>8683.21875</c:v>
                </c:pt>
                <c:pt idx="10798">
                  <c:v>5793.1796875</c:v>
                </c:pt>
                <c:pt idx="10799">
                  <c:v>7601.5234375</c:v>
                </c:pt>
                <c:pt idx="10800">
                  <c:v>11937.39453125</c:v>
                </c:pt>
                <c:pt idx="10801">
                  <c:v>11940.22265625</c:v>
                </c:pt>
                <c:pt idx="10802">
                  <c:v>12969.1015625</c:v>
                </c:pt>
                <c:pt idx="10803">
                  <c:v>11473.2890625</c:v>
                </c:pt>
                <c:pt idx="10804">
                  <c:v>7035.6953125</c:v>
                </c:pt>
                <c:pt idx="10805">
                  <c:v>6696.4296875</c:v>
                </c:pt>
                <c:pt idx="10806">
                  <c:v>7694.75</c:v>
                </c:pt>
                <c:pt idx="10807">
                  <c:v>11840.8671875</c:v>
                </c:pt>
                <c:pt idx="10808">
                  <c:v>10009.625</c:v>
                </c:pt>
                <c:pt idx="10809">
                  <c:v>5325.359375</c:v>
                </c:pt>
                <c:pt idx="10810">
                  <c:v>6696.71875</c:v>
                </c:pt>
                <c:pt idx="10811">
                  <c:v>7301.96875</c:v>
                </c:pt>
                <c:pt idx="10812">
                  <c:v>12603.140625</c:v>
                </c:pt>
                <c:pt idx="10813">
                  <c:v>13035.2578125</c:v>
                </c:pt>
                <c:pt idx="10814">
                  <c:v>13044.50390625</c:v>
                </c:pt>
                <c:pt idx="10815">
                  <c:v>8851.4765625</c:v>
                </c:pt>
                <c:pt idx="10816">
                  <c:v>8063.5546875</c:v>
                </c:pt>
                <c:pt idx="10817">
                  <c:v>8427.53125</c:v>
                </c:pt>
                <c:pt idx="10818">
                  <c:v>9610.27734375</c:v>
                </c:pt>
                <c:pt idx="10819">
                  <c:v>10059.890625</c:v>
                </c:pt>
                <c:pt idx="10820">
                  <c:v>8683.47265625</c:v>
                </c:pt>
                <c:pt idx="10821">
                  <c:v>9660.80078125</c:v>
                </c:pt>
                <c:pt idx="10822">
                  <c:v>9215.828125</c:v>
                </c:pt>
                <c:pt idx="10823">
                  <c:v>8216.8046875</c:v>
                </c:pt>
                <c:pt idx="10824">
                  <c:v>7744.421875</c:v>
                </c:pt>
                <c:pt idx="10825">
                  <c:v>8039.15625</c:v>
                </c:pt>
                <c:pt idx="10826">
                  <c:v>8420.0390625</c:v>
                </c:pt>
                <c:pt idx="10827">
                  <c:v>10135.6015625</c:v>
                </c:pt>
                <c:pt idx="10828">
                  <c:v>10153.515625</c:v>
                </c:pt>
                <c:pt idx="10829">
                  <c:v>10291.140625</c:v>
                </c:pt>
                <c:pt idx="10830">
                  <c:v>15840.1640625</c:v>
                </c:pt>
                <c:pt idx="10831">
                  <c:v>15154.2265625</c:v>
                </c:pt>
                <c:pt idx="10832">
                  <c:v>12155.765625</c:v>
                </c:pt>
                <c:pt idx="10833">
                  <c:v>11005.328125</c:v>
                </c:pt>
                <c:pt idx="10834">
                  <c:v>10667.73828125</c:v>
                </c:pt>
                <c:pt idx="10835">
                  <c:v>12860.78125</c:v>
                </c:pt>
                <c:pt idx="10836">
                  <c:v>14041.4453125</c:v>
                </c:pt>
                <c:pt idx="10837">
                  <c:v>13325.88671875</c:v>
                </c:pt>
                <c:pt idx="10838">
                  <c:v>15136.765625</c:v>
                </c:pt>
                <c:pt idx="10839">
                  <c:v>14794.921875</c:v>
                </c:pt>
                <c:pt idx="10840">
                  <c:v>14330.390625</c:v>
                </c:pt>
                <c:pt idx="10841">
                  <c:v>14197.35546875</c:v>
                </c:pt>
                <c:pt idx="10842">
                  <c:v>15022.046875</c:v>
                </c:pt>
                <c:pt idx="10843">
                  <c:v>14728.6171875</c:v>
                </c:pt>
                <c:pt idx="10844">
                  <c:v>14709.5234375</c:v>
                </c:pt>
                <c:pt idx="10845">
                  <c:v>6935.97265625</c:v>
                </c:pt>
                <c:pt idx="10846">
                  <c:v>7174.140625</c:v>
                </c:pt>
                <c:pt idx="10847">
                  <c:v>6212.9140625</c:v>
                </c:pt>
                <c:pt idx="10848">
                  <c:v>6738.0859375</c:v>
                </c:pt>
                <c:pt idx="10849">
                  <c:v>5678.89453125</c:v>
                </c:pt>
                <c:pt idx="10850">
                  <c:v>7312.3671875</c:v>
                </c:pt>
                <c:pt idx="10851">
                  <c:v>6251.546875</c:v>
                </c:pt>
                <c:pt idx="10852">
                  <c:v>4386.515625</c:v>
                </c:pt>
                <c:pt idx="10853">
                  <c:v>7388.2578125</c:v>
                </c:pt>
                <c:pt idx="10854">
                  <c:v>7548.1484375</c:v>
                </c:pt>
                <c:pt idx="10855">
                  <c:v>7267.890625</c:v>
                </c:pt>
                <c:pt idx="10856">
                  <c:v>5693.0859375</c:v>
                </c:pt>
                <c:pt idx="10857">
                  <c:v>7241.9375</c:v>
                </c:pt>
                <c:pt idx="10858">
                  <c:v>4938.671875</c:v>
                </c:pt>
                <c:pt idx="10859">
                  <c:v>7295.7890625</c:v>
                </c:pt>
                <c:pt idx="10860">
                  <c:v>5139.578125</c:v>
                </c:pt>
                <c:pt idx="10861">
                  <c:v>5721.09375</c:v>
                </c:pt>
                <c:pt idx="10862">
                  <c:v>4187.28125</c:v>
                </c:pt>
                <c:pt idx="10863">
                  <c:v>4702.9609375</c:v>
                </c:pt>
                <c:pt idx="10864">
                  <c:v>7223.4921875</c:v>
                </c:pt>
                <c:pt idx="10865">
                  <c:v>5380.234375</c:v>
                </c:pt>
                <c:pt idx="10866">
                  <c:v>4913.5703125</c:v>
                </c:pt>
                <c:pt idx="10867">
                  <c:v>5279.5390625</c:v>
                </c:pt>
                <c:pt idx="10868">
                  <c:v>6016.5390625</c:v>
                </c:pt>
                <c:pt idx="10869">
                  <c:v>5999.6875</c:v>
                </c:pt>
                <c:pt idx="10870">
                  <c:v>6668</c:v>
                </c:pt>
                <c:pt idx="10871">
                  <c:v>6536.6953125</c:v>
                </c:pt>
                <c:pt idx="10872">
                  <c:v>6849.0546875</c:v>
                </c:pt>
                <c:pt idx="10873">
                  <c:v>6657.625</c:v>
                </c:pt>
                <c:pt idx="10874">
                  <c:v>6918.5546875</c:v>
                </c:pt>
                <c:pt idx="10875">
                  <c:v>14045.97265625</c:v>
                </c:pt>
                <c:pt idx="10876">
                  <c:v>13937.9765625</c:v>
                </c:pt>
                <c:pt idx="10877">
                  <c:v>14427.66015625</c:v>
                </c:pt>
                <c:pt idx="10878">
                  <c:v>13858.3984375</c:v>
                </c:pt>
                <c:pt idx="10879">
                  <c:v>12229.8046875</c:v>
                </c:pt>
                <c:pt idx="10880">
                  <c:v>11527.02734375</c:v>
                </c:pt>
                <c:pt idx="10881">
                  <c:v>13006.8046875</c:v>
                </c:pt>
                <c:pt idx="10882">
                  <c:v>13415.9921875</c:v>
                </c:pt>
                <c:pt idx="10883">
                  <c:v>13728.40625</c:v>
                </c:pt>
                <c:pt idx="10884">
                  <c:v>14175.1796875</c:v>
                </c:pt>
                <c:pt idx="10885">
                  <c:v>13929.9921875</c:v>
                </c:pt>
                <c:pt idx="10886">
                  <c:v>14338.9609375</c:v>
                </c:pt>
                <c:pt idx="10887">
                  <c:v>13751.6484375</c:v>
                </c:pt>
                <c:pt idx="10888">
                  <c:v>13815.3046875</c:v>
                </c:pt>
                <c:pt idx="10889">
                  <c:v>13886.79296875</c:v>
                </c:pt>
                <c:pt idx="10890">
                  <c:v>9520.8984375</c:v>
                </c:pt>
                <c:pt idx="10891">
                  <c:v>10074.9296875</c:v>
                </c:pt>
                <c:pt idx="10892">
                  <c:v>9604.5859375</c:v>
                </c:pt>
                <c:pt idx="10893">
                  <c:v>9219.109375</c:v>
                </c:pt>
                <c:pt idx="10894">
                  <c:v>8841.875</c:v>
                </c:pt>
                <c:pt idx="10895">
                  <c:v>9075</c:v>
                </c:pt>
                <c:pt idx="10896">
                  <c:v>9267.296875</c:v>
                </c:pt>
                <c:pt idx="10897">
                  <c:v>8855.875</c:v>
                </c:pt>
                <c:pt idx="10898">
                  <c:v>9633.1484375</c:v>
                </c:pt>
                <c:pt idx="10899">
                  <c:v>9312.359375</c:v>
                </c:pt>
                <c:pt idx="10900">
                  <c:v>8704.5703125</c:v>
                </c:pt>
                <c:pt idx="10901">
                  <c:v>7071.0703125</c:v>
                </c:pt>
                <c:pt idx="10902">
                  <c:v>7878.140625</c:v>
                </c:pt>
                <c:pt idx="10903">
                  <c:v>9118.0625</c:v>
                </c:pt>
                <c:pt idx="10904">
                  <c:v>9864.953125</c:v>
                </c:pt>
                <c:pt idx="10905">
                  <c:v>12172.4296875</c:v>
                </c:pt>
                <c:pt idx="10906">
                  <c:v>10810.9765625</c:v>
                </c:pt>
                <c:pt idx="10907">
                  <c:v>10631.63671875</c:v>
                </c:pt>
                <c:pt idx="10908">
                  <c:v>10644.0546875</c:v>
                </c:pt>
                <c:pt idx="10909">
                  <c:v>9283.109375</c:v>
                </c:pt>
                <c:pt idx="10910">
                  <c:v>8975.109375</c:v>
                </c:pt>
                <c:pt idx="10911">
                  <c:v>10070.640625</c:v>
                </c:pt>
                <c:pt idx="10912">
                  <c:v>11802.640625</c:v>
                </c:pt>
                <c:pt idx="10913">
                  <c:v>11911.171875</c:v>
                </c:pt>
                <c:pt idx="10914">
                  <c:v>8400.2421875</c:v>
                </c:pt>
                <c:pt idx="10915">
                  <c:v>9906.75</c:v>
                </c:pt>
                <c:pt idx="10916">
                  <c:v>10788.4765625</c:v>
                </c:pt>
                <c:pt idx="10917">
                  <c:v>6884.3359375</c:v>
                </c:pt>
                <c:pt idx="10918">
                  <c:v>9901.5078125</c:v>
                </c:pt>
                <c:pt idx="10919">
                  <c:v>10882.1875</c:v>
                </c:pt>
                <c:pt idx="10920">
                  <c:v>10804.1640625</c:v>
                </c:pt>
                <c:pt idx="10921">
                  <c:v>11532.3515625</c:v>
                </c:pt>
                <c:pt idx="10922">
                  <c:v>11443.4375</c:v>
                </c:pt>
                <c:pt idx="10923">
                  <c:v>11733</c:v>
                </c:pt>
                <c:pt idx="10924">
                  <c:v>11523.78125</c:v>
                </c:pt>
                <c:pt idx="10925">
                  <c:v>10025.453125</c:v>
                </c:pt>
                <c:pt idx="10926">
                  <c:v>9542.546875</c:v>
                </c:pt>
                <c:pt idx="10927">
                  <c:v>10058.8515625</c:v>
                </c:pt>
                <c:pt idx="10928">
                  <c:v>11325.40234375</c:v>
                </c:pt>
                <c:pt idx="10929">
                  <c:v>11548.74609375</c:v>
                </c:pt>
                <c:pt idx="10930">
                  <c:v>11516.25390625</c:v>
                </c:pt>
                <c:pt idx="10931">
                  <c:v>11262.578125</c:v>
                </c:pt>
                <c:pt idx="10932">
                  <c:v>11701.96875</c:v>
                </c:pt>
                <c:pt idx="10933">
                  <c:v>11672.3671875</c:v>
                </c:pt>
                <c:pt idx="10934">
                  <c:v>11613.8984375</c:v>
                </c:pt>
                <c:pt idx="10935">
                  <c:v>8183.5234375</c:v>
                </c:pt>
                <c:pt idx="10936">
                  <c:v>7973.53125</c:v>
                </c:pt>
                <c:pt idx="10937">
                  <c:v>7281.0078125</c:v>
                </c:pt>
                <c:pt idx="10938">
                  <c:v>4487.671875</c:v>
                </c:pt>
                <c:pt idx="10939">
                  <c:v>5351.828125</c:v>
                </c:pt>
                <c:pt idx="10940">
                  <c:v>7511.125</c:v>
                </c:pt>
                <c:pt idx="10941">
                  <c:v>5362.359375</c:v>
                </c:pt>
                <c:pt idx="10942">
                  <c:v>4772.078125</c:v>
                </c:pt>
                <c:pt idx="10943">
                  <c:v>5857.90625</c:v>
                </c:pt>
                <c:pt idx="10944">
                  <c:v>7083.890625</c:v>
                </c:pt>
                <c:pt idx="10945">
                  <c:v>7710.15625</c:v>
                </c:pt>
                <c:pt idx="10946">
                  <c:v>8337.4765625</c:v>
                </c:pt>
                <c:pt idx="10947">
                  <c:v>8463.8203125</c:v>
                </c:pt>
                <c:pt idx="10948">
                  <c:v>7640.39453125</c:v>
                </c:pt>
                <c:pt idx="10949">
                  <c:v>8280.36328125</c:v>
                </c:pt>
                <c:pt idx="10950">
                  <c:v>9927.2109375</c:v>
                </c:pt>
                <c:pt idx="10951">
                  <c:v>9555.7109375</c:v>
                </c:pt>
                <c:pt idx="10952">
                  <c:v>10271.0234375</c:v>
                </c:pt>
                <c:pt idx="10953">
                  <c:v>10242.9296875</c:v>
                </c:pt>
                <c:pt idx="10954">
                  <c:v>10561.125</c:v>
                </c:pt>
                <c:pt idx="10955">
                  <c:v>10563.140625</c:v>
                </c:pt>
                <c:pt idx="10956">
                  <c:v>10421.4296875</c:v>
                </c:pt>
                <c:pt idx="10957">
                  <c:v>10811.3125</c:v>
                </c:pt>
                <c:pt idx="10958">
                  <c:v>8330.9375</c:v>
                </c:pt>
                <c:pt idx="10959">
                  <c:v>7583.2734375</c:v>
                </c:pt>
                <c:pt idx="10960">
                  <c:v>8110.46875</c:v>
                </c:pt>
                <c:pt idx="10961">
                  <c:v>10789.2578125</c:v>
                </c:pt>
                <c:pt idx="10962">
                  <c:v>10238.6171875</c:v>
                </c:pt>
                <c:pt idx="10963">
                  <c:v>9508.3125</c:v>
                </c:pt>
                <c:pt idx="10964">
                  <c:v>10545.921875</c:v>
                </c:pt>
                <c:pt idx="10965">
                  <c:v>9727.828125</c:v>
                </c:pt>
                <c:pt idx="10966">
                  <c:v>9539.3671875</c:v>
                </c:pt>
                <c:pt idx="10967">
                  <c:v>9882.44140625</c:v>
                </c:pt>
                <c:pt idx="10968">
                  <c:v>9552.7734375</c:v>
                </c:pt>
                <c:pt idx="10969">
                  <c:v>9414.234375</c:v>
                </c:pt>
                <c:pt idx="10970">
                  <c:v>8591.9140625</c:v>
                </c:pt>
                <c:pt idx="10971">
                  <c:v>9183.0703125</c:v>
                </c:pt>
                <c:pt idx="10972">
                  <c:v>9950.0859375</c:v>
                </c:pt>
                <c:pt idx="10973">
                  <c:v>9434.96875</c:v>
                </c:pt>
                <c:pt idx="10974">
                  <c:v>8637.3984375</c:v>
                </c:pt>
                <c:pt idx="10975">
                  <c:v>5844.1953125</c:v>
                </c:pt>
                <c:pt idx="10976">
                  <c:v>6355.859375</c:v>
                </c:pt>
                <c:pt idx="10977">
                  <c:v>6640.75</c:v>
                </c:pt>
                <c:pt idx="10978">
                  <c:v>9265.6875</c:v>
                </c:pt>
                <c:pt idx="10979">
                  <c:v>9664.5234375</c:v>
                </c:pt>
                <c:pt idx="10980">
                  <c:v>11060.125</c:v>
                </c:pt>
                <c:pt idx="10981">
                  <c:v>13093.6328125</c:v>
                </c:pt>
                <c:pt idx="10982">
                  <c:v>13167.46875</c:v>
                </c:pt>
                <c:pt idx="10983">
                  <c:v>8578.7421875</c:v>
                </c:pt>
                <c:pt idx="10984">
                  <c:v>8559.2578125</c:v>
                </c:pt>
                <c:pt idx="10985">
                  <c:v>9806.5859375</c:v>
                </c:pt>
                <c:pt idx="10986">
                  <c:v>12507.2578125</c:v>
                </c:pt>
                <c:pt idx="10987">
                  <c:v>12176</c:v>
                </c:pt>
                <c:pt idx="10988">
                  <c:v>10081.6796875</c:v>
                </c:pt>
                <c:pt idx="10989">
                  <c:v>9657.265625</c:v>
                </c:pt>
                <c:pt idx="10990">
                  <c:v>12202.6015625</c:v>
                </c:pt>
                <c:pt idx="10991">
                  <c:v>11280.9375</c:v>
                </c:pt>
                <c:pt idx="10992">
                  <c:v>10844.3125</c:v>
                </c:pt>
                <c:pt idx="10993">
                  <c:v>11888.2734375</c:v>
                </c:pt>
                <c:pt idx="10994">
                  <c:v>13219.5546875</c:v>
                </c:pt>
                <c:pt idx="10995">
                  <c:v>10662.6484375</c:v>
                </c:pt>
                <c:pt idx="10996">
                  <c:v>9148.91015625</c:v>
                </c:pt>
                <c:pt idx="10997">
                  <c:v>7929.1796875</c:v>
                </c:pt>
                <c:pt idx="10998">
                  <c:v>8486.9296875</c:v>
                </c:pt>
                <c:pt idx="10999">
                  <c:v>11145.7421875</c:v>
                </c:pt>
                <c:pt idx="11000">
                  <c:v>11056.2890625</c:v>
                </c:pt>
                <c:pt idx="11001">
                  <c:v>9435.671875</c:v>
                </c:pt>
                <c:pt idx="11002">
                  <c:v>9723.9296875</c:v>
                </c:pt>
                <c:pt idx="11003">
                  <c:v>11743.3984375</c:v>
                </c:pt>
                <c:pt idx="11004">
                  <c:v>11925.328125</c:v>
                </c:pt>
                <c:pt idx="11005">
                  <c:v>11866.5703125</c:v>
                </c:pt>
                <c:pt idx="11006">
                  <c:v>11320.046875</c:v>
                </c:pt>
                <c:pt idx="11007">
                  <c:v>11963.6328125</c:v>
                </c:pt>
                <c:pt idx="11008">
                  <c:v>11600.625</c:v>
                </c:pt>
                <c:pt idx="11009">
                  <c:v>11047.9375</c:v>
                </c:pt>
                <c:pt idx="11010">
                  <c:v>8454.75</c:v>
                </c:pt>
                <c:pt idx="11011">
                  <c:v>8238.3671875</c:v>
                </c:pt>
                <c:pt idx="11012">
                  <c:v>8115.4296875</c:v>
                </c:pt>
                <c:pt idx="11013">
                  <c:v>10142.4375</c:v>
                </c:pt>
                <c:pt idx="11014">
                  <c:v>9374.484375</c:v>
                </c:pt>
                <c:pt idx="11015">
                  <c:v>10247.375</c:v>
                </c:pt>
                <c:pt idx="11016">
                  <c:v>9719.296875</c:v>
                </c:pt>
                <c:pt idx="11017">
                  <c:v>10913.984375</c:v>
                </c:pt>
                <c:pt idx="11018">
                  <c:v>10807.953125</c:v>
                </c:pt>
                <c:pt idx="11019">
                  <c:v>9864.953125</c:v>
                </c:pt>
                <c:pt idx="11020">
                  <c:v>11093.5625</c:v>
                </c:pt>
                <c:pt idx="11021">
                  <c:v>9302.1484375</c:v>
                </c:pt>
                <c:pt idx="11022">
                  <c:v>10615.640625</c:v>
                </c:pt>
                <c:pt idx="11023">
                  <c:v>10475.046875</c:v>
                </c:pt>
                <c:pt idx="11024">
                  <c:v>10628.34375</c:v>
                </c:pt>
                <c:pt idx="11025">
                  <c:v>12203.578125</c:v>
                </c:pt>
                <c:pt idx="11026">
                  <c:v>10824.87890625</c:v>
                </c:pt>
                <c:pt idx="11027">
                  <c:v>10118.375</c:v>
                </c:pt>
                <c:pt idx="11028">
                  <c:v>12162.453125</c:v>
                </c:pt>
                <c:pt idx="11029">
                  <c:v>11815.6640625</c:v>
                </c:pt>
                <c:pt idx="11030">
                  <c:v>12218.8046875</c:v>
                </c:pt>
                <c:pt idx="11031">
                  <c:v>11733.25</c:v>
                </c:pt>
                <c:pt idx="11032">
                  <c:v>11877.234375</c:v>
                </c:pt>
                <c:pt idx="11033">
                  <c:v>11231.46875</c:v>
                </c:pt>
                <c:pt idx="11034">
                  <c:v>12414.4140625</c:v>
                </c:pt>
                <c:pt idx="11035">
                  <c:v>12268.7421875</c:v>
                </c:pt>
                <c:pt idx="11036">
                  <c:v>11035.9453125</c:v>
                </c:pt>
                <c:pt idx="11037">
                  <c:v>11975.7109375</c:v>
                </c:pt>
                <c:pt idx="11038">
                  <c:v>12349.03125</c:v>
                </c:pt>
                <c:pt idx="11039">
                  <c:v>12245.21875</c:v>
                </c:pt>
                <c:pt idx="11040">
                  <c:v>9664.9765625</c:v>
                </c:pt>
                <c:pt idx="11041">
                  <c:v>2542.1640625</c:v>
                </c:pt>
                <c:pt idx="11042">
                  <c:v>4664.4609375</c:v>
                </c:pt>
                <c:pt idx="11043">
                  <c:v>5591.78125</c:v>
                </c:pt>
                <c:pt idx="11044">
                  <c:v>9208.3125</c:v>
                </c:pt>
                <c:pt idx="11045">
                  <c:v>8060.1015625</c:v>
                </c:pt>
                <c:pt idx="11046">
                  <c:v>3516.3828125</c:v>
                </c:pt>
                <c:pt idx="11047">
                  <c:v>3077.515625</c:v>
                </c:pt>
                <c:pt idx="11048">
                  <c:v>3100.9453125</c:v>
                </c:pt>
                <c:pt idx="11049">
                  <c:v>7219.109375</c:v>
                </c:pt>
                <c:pt idx="11050">
                  <c:v>9414.8671875</c:v>
                </c:pt>
                <c:pt idx="11051">
                  <c:v>9494.3984375</c:v>
                </c:pt>
                <c:pt idx="11052">
                  <c:v>7836.578125</c:v>
                </c:pt>
                <c:pt idx="11053">
                  <c:v>7448.78125</c:v>
                </c:pt>
                <c:pt idx="11054">
                  <c:v>9445.46875</c:v>
                </c:pt>
                <c:pt idx="11055">
                  <c:v>11712.1328125</c:v>
                </c:pt>
                <c:pt idx="11056">
                  <c:v>10230.1328125</c:v>
                </c:pt>
                <c:pt idx="11057">
                  <c:v>10446.5625</c:v>
                </c:pt>
                <c:pt idx="11058">
                  <c:v>12643.9921875</c:v>
                </c:pt>
                <c:pt idx="11059">
                  <c:v>11399.9765625</c:v>
                </c:pt>
                <c:pt idx="11060">
                  <c:v>10476.8671875</c:v>
                </c:pt>
                <c:pt idx="11061">
                  <c:v>10843.5625</c:v>
                </c:pt>
                <c:pt idx="11062">
                  <c:v>12364.3671875</c:v>
                </c:pt>
                <c:pt idx="11063">
                  <c:v>12490.6484375</c:v>
                </c:pt>
                <c:pt idx="11064">
                  <c:v>11487.8046875</c:v>
                </c:pt>
                <c:pt idx="11065">
                  <c:v>12009.953125</c:v>
                </c:pt>
                <c:pt idx="11066">
                  <c:v>11637.5703125</c:v>
                </c:pt>
                <c:pt idx="11067">
                  <c:v>11673.2578125</c:v>
                </c:pt>
                <c:pt idx="11068">
                  <c:v>11122.015625</c:v>
                </c:pt>
                <c:pt idx="11069">
                  <c:v>11948.1953125</c:v>
                </c:pt>
                <c:pt idx="11070">
                  <c:v>10664.890625</c:v>
                </c:pt>
                <c:pt idx="11071">
                  <c:v>10035.0546875</c:v>
                </c:pt>
                <c:pt idx="11072">
                  <c:v>8969.671875</c:v>
                </c:pt>
                <c:pt idx="11073">
                  <c:v>8458.9375</c:v>
                </c:pt>
                <c:pt idx="11074">
                  <c:v>9593.5234375</c:v>
                </c:pt>
                <c:pt idx="11075">
                  <c:v>9458.65625</c:v>
                </c:pt>
                <c:pt idx="11076">
                  <c:v>9663.0546875</c:v>
                </c:pt>
                <c:pt idx="11077">
                  <c:v>10564.71875</c:v>
                </c:pt>
                <c:pt idx="11078">
                  <c:v>9981.359375</c:v>
                </c:pt>
                <c:pt idx="11079">
                  <c:v>10051.9765625</c:v>
                </c:pt>
                <c:pt idx="11080">
                  <c:v>9284.4140625</c:v>
                </c:pt>
                <c:pt idx="11081">
                  <c:v>8181.640625</c:v>
                </c:pt>
                <c:pt idx="11082">
                  <c:v>9378.8828125</c:v>
                </c:pt>
                <c:pt idx="11083">
                  <c:v>10789.46875</c:v>
                </c:pt>
                <c:pt idx="11084">
                  <c:v>10736.109375</c:v>
                </c:pt>
                <c:pt idx="11085">
                  <c:v>10304.703125</c:v>
                </c:pt>
                <c:pt idx="11086">
                  <c:v>11253.859375</c:v>
                </c:pt>
                <c:pt idx="11087">
                  <c:v>12704.8203125</c:v>
                </c:pt>
                <c:pt idx="11088">
                  <c:v>11251.078125</c:v>
                </c:pt>
                <c:pt idx="11089">
                  <c:v>11714.984375</c:v>
                </c:pt>
                <c:pt idx="11090">
                  <c:v>12292.734375</c:v>
                </c:pt>
                <c:pt idx="11091">
                  <c:v>12405.71875</c:v>
                </c:pt>
                <c:pt idx="11092">
                  <c:v>11218.5390625</c:v>
                </c:pt>
                <c:pt idx="11093">
                  <c:v>10567.3125</c:v>
                </c:pt>
                <c:pt idx="11094">
                  <c:v>11843.65625</c:v>
                </c:pt>
                <c:pt idx="11095">
                  <c:v>10861.90625</c:v>
                </c:pt>
                <c:pt idx="11096">
                  <c:v>9870.1796875</c:v>
                </c:pt>
                <c:pt idx="11097">
                  <c:v>11658.6953125</c:v>
                </c:pt>
                <c:pt idx="11098">
                  <c:v>10431.9140625</c:v>
                </c:pt>
                <c:pt idx="11099">
                  <c:v>11899.078125</c:v>
                </c:pt>
                <c:pt idx="11100">
                  <c:v>11747.859375</c:v>
                </c:pt>
                <c:pt idx="11101">
                  <c:v>9585.75</c:v>
                </c:pt>
                <c:pt idx="11102">
                  <c:v>9240.109375</c:v>
                </c:pt>
                <c:pt idx="11103">
                  <c:v>10031.96875</c:v>
                </c:pt>
                <c:pt idx="11104">
                  <c:v>11561.65625</c:v>
                </c:pt>
                <c:pt idx="11105">
                  <c:v>9871.359375</c:v>
                </c:pt>
                <c:pt idx="11106">
                  <c:v>8080.7578125</c:v>
                </c:pt>
                <c:pt idx="11107">
                  <c:v>8646.0546875</c:v>
                </c:pt>
                <c:pt idx="11108">
                  <c:v>10168.8203125</c:v>
                </c:pt>
                <c:pt idx="11109">
                  <c:v>11210.8046875</c:v>
                </c:pt>
                <c:pt idx="11110">
                  <c:v>9173.8046875</c:v>
                </c:pt>
                <c:pt idx="11111">
                  <c:v>8673.4296875</c:v>
                </c:pt>
                <c:pt idx="11112">
                  <c:v>8341.703125</c:v>
                </c:pt>
                <c:pt idx="11113">
                  <c:v>10678.9609375</c:v>
                </c:pt>
                <c:pt idx="11114">
                  <c:v>11988.6640625</c:v>
                </c:pt>
                <c:pt idx="11115">
                  <c:v>8557.796875</c:v>
                </c:pt>
                <c:pt idx="11116">
                  <c:v>9090.40625</c:v>
                </c:pt>
                <c:pt idx="11117">
                  <c:v>3685.65625</c:v>
                </c:pt>
                <c:pt idx="11118">
                  <c:v>4255.9140625</c:v>
                </c:pt>
                <c:pt idx="11119">
                  <c:v>5755</c:v>
                </c:pt>
                <c:pt idx="11120">
                  <c:v>7614.7109375</c:v>
                </c:pt>
                <c:pt idx="11121">
                  <c:v>7237.2578125</c:v>
                </c:pt>
                <c:pt idx="11122">
                  <c:v>7108.515625</c:v>
                </c:pt>
                <c:pt idx="11123">
                  <c:v>8447.171875</c:v>
                </c:pt>
                <c:pt idx="11124">
                  <c:v>8583.5703125</c:v>
                </c:pt>
                <c:pt idx="11125">
                  <c:v>7619.8125</c:v>
                </c:pt>
                <c:pt idx="11126">
                  <c:v>8293.4921875</c:v>
                </c:pt>
                <c:pt idx="11127">
                  <c:v>8789.4765625</c:v>
                </c:pt>
                <c:pt idx="11128">
                  <c:v>8477.34375</c:v>
                </c:pt>
                <c:pt idx="11129">
                  <c:v>8762.109375</c:v>
                </c:pt>
                <c:pt idx="11130">
                  <c:v>7896.0703125</c:v>
                </c:pt>
                <c:pt idx="11131">
                  <c:v>8776.7421875</c:v>
                </c:pt>
                <c:pt idx="11132">
                  <c:v>4929.09375</c:v>
                </c:pt>
                <c:pt idx="11133">
                  <c:v>4215.7109375</c:v>
                </c:pt>
                <c:pt idx="11134">
                  <c:v>3047.5234375</c:v>
                </c:pt>
                <c:pt idx="11135">
                  <c:v>5691.375</c:v>
                </c:pt>
                <c:pt idx="11136">
                  <c:v>8843.41796875</c:v>
                </c:pt>
                <c:pt idx="11137">
                  <c:v>6937.84375</c:v>
                </c:pt>
                <c:pt idx="11138">
                  <c:v>7897.890625</c:v>
                </c:pt>
                <c:pt idx="11139">
                  <c:v>7041.5</c:v>
                </c:pt>
                <c:pt idx="11140">
                  <c:v>7816.1171875</c:v>
                </c:pt>
                <c:pt idx="11141">
                  <c:v>6961.4375</c:v>
                </c:pt>
                <c:pt idx="11142">
                  <c:v>6420.796875</c:v>
                </c:pt>
                <c:pt idx="11143">
                  <c:v>6987.1640625</c:v>
                </c:pt>
                <c:pt idx="11144">
                  <c:v>8017.7421875</c:v>
                </c:pt>
                <c:pt idx="11145">
                  <c:v>5866.2734375</c:v>
                </c:pt>
                <c:pt idx="11146">
                  <c:v>6678.28125</c:v>
                </c:pt>
                <c:pt idx="11147">
                  <c:v>6799.0234375</c:v>
                </c:pt>
                <c:pt idx="11148">
                  <c:v>5169.8828125</c:v>
                </c:pt>
                <c:pt idx="11149">
                  <c:v>4352.46875</c:v>
                </c:pt>
                <c:pt idx="11150">
                  <c:v>5428.59375</c:v>
                </c:pt>
                <c:pt idx="11151">
                  <c:v>8384.15625</c:v>
                </c:pt>
                <c:pt idx="11152">
                  <c:v>7473.6640625</c:v>
                </c:pt>
                <c:pt idx="11153">
                  <c:v>6453.0546875</c:v>
                </c:pt>
                <c:pt idx="11154">
                  <c:v>6683.140625</c:v>
                </c:pt>
                <c:pt idx="11155">
                  <c:v>7140.453125</c:v>
                </c:pt>
                <c:pt idx="11156">
                  <c:v>7541.8125</c:v>
                </c:pt>
                <c:pt idx="11157">
                  <c:v>7543.3671875</c:v>
                </c:pt>
                <c:pt idx="11158">
                  <c:v>7173.0546875</c:v>
                </c:pt>
                <c:pt idx="11159">
                  <c:v>8556.75</c:v>
                </c:pt>
                <c:pt idx="11160">
                  <c:v>11384.9375</c:v>
                </c:pt>
                <c:pt idx="11161">
                  <c:v>10823.0390625</c:v>
                </c:pt>
                <c:pt idx="11162">
                  <c:v>11130.71875</c:v>
                </c:pt>
                <c:pt idx="11163">
                  <c:v>11141.875</c:v>
                </c:pt>
                <c:pt idx="11164">
                  <c:v>10832.4453125</c:v>
                </c:pt>
                <c:pt idx="11165">
                  <c:v>10473.109375</c:v>
                </c:pt>
                <c:pt idx="11166">
                  <c:v>8962.40625</c:v>
                </c:pt>
                <c:pt idx="11167">
                  <c:v>8013.21875</c:v>
                </c:pt>
                <c:pt idx="11168">
                  <c:v>8191.2734375</c:v>
                </c:pt>
                <c:pt idx="11169">
                  <c:v>11391.35546875</c:v>
                </c:pt>
                <c:pt idx="11170">
                  <c:v>10104.984375</c:v>
                </c:pt>
                <c:pt idx="11171">
                  <c:v>7783.1953125</c:v>
                </c:pt>
                <c:pt idx="11172">
                  <c:v>8389.8046875</c:v>
                </c:pt>
                <c:pt idx="11173">
                  <c:v>9138.5625</c:v>
                </c:pt>
                <c:pt idx="11174">
                  <c:v>11729.0625</c:v>
                </c:pt>
                <c:pt idx="11175">
                  <c:v>7817.3125</c:v>
                </c:pt>
                <c:pt idx="11176">
                  <c:v>8339.78125</c:v>
                </c:pt>
                <c:pt idx="11177">
                  <c:v>8926.859375</c:v>
                </c:pt>
                <c:pt idx="11178">
                  <c:v>10681.7421875</c:v>
                </c:pt>
                <c:pt idx="11179">
                  <c:v>9576.4609375</c:v>
                </c:pt>
                <c:pt idx="11180">
                  <c:v>9495.14453125</c:v>
                </c:pt>
                <c:pt idx="11181">
                  <c:v>11493.0390625</c:v>
                </c:pt>
                <c:pt idx="11182">
                  <c:v>9218.2421875</c:v>
                </c:pt>
                <c:pt idx="11183">
                  <c:v>8773.53125</c:v>
                </c:pt>
                <c:pt idx="11184">
                  <c:v>8518.234375</c:v>
                </c:pt>
                <c:pt idx="11185">
                  <c:v>9843.6171875</c:v>
                </c:pt>
                <c:pt idx="11186">
                  <c:v>10876.453125</c:v>
                </c:pt>
                <c:pt idx="11187">
                  <c:v>9890.34375</c:v>
                </c:pt>
                <c:pt idx="11188">
                  <c:v>10052.8828125</c:v>
                </c:pt>
                <c:pt idx="11189">
                  <c:v>11005.734375</c:v>
                </c:pt>
                <c:pt idx="11190">
                  <c:v>2488.34375</c:v>
                </c:pt>
                <c:pt idx="11191">
                  <c:v>4072.84375</c:v>
                </c:pt>
                <c:pt idx="11192">
                  <c:v>4882.140625</c:v>
                </c:pt>
                <c:pt idx="11193">
                  <c:v>6711.484375</c:v>
                </c:pt>
                <c:pt idx="11194">
                  <c:v>2180.3359375</c:v>
                </c:pt>
                <c:pt idx="11195">
                  <c:v>2681.71875</c:v>
                </c:pt>
                <c:pt idx="11196">
                  <c:v>3134.78125</c:v>
                </c:pt>
                <c:pt idx="11197">
                  <c:v>7288.1015625</c:v>
                </c:pt>
                <c:pt idx="11198">
                  <c:v>7724.2734375</c:v>
                </c:pt>
                <c:pt idx="11199">
                  <c:v>6998.4140625</c:v>
                </c:pt>
                <c:pt idx="11200">
                  <c:v>7447.7421875</c:v>
                </c:pt>
                <c:pt idx="11201">
                  <c:v>7764.1953125</c:v>
                </c:pt>
                <c:pt idx="11202">
                  <c:v>6219.171875</c:v>
                </c:pt>
                <c:pt idx="11203">
                  <c:v>6576.3828125</c:v>
                </c:pt>
                <c:pt idx="11204">
                  <c:v>6759.28125</c:v>
                </c:pt>
                <c:pt idx="11205">
                  <c:v>9098.578125</c:v>
                </c:pt>
                <c:pt idx="11206">
                  <c:v>7426.7734375</c:v>
                </c:pt>
                <c:pt idx="11207">
                  <c:v>7592.28125</c:v>
                </c:pt>
                <c:pt idx="11208">
                  <c:v>10539.34375</c:v>
                </c:pt>
                <c:pt idx="11209">
                  <c:v>11224.890625</c:v>
                </c:pt>
                <c:pt idx="11210">
                  <c:v>10959.125</c:v>
                </c:pt>
                <c:pt idx="11211">
                  <c:v>11028.8125</c:v>
                </c:pt>
                <c:pt idx="11212">
                  <c:v>11194.625</c:v>
                </c:pt>
                <c:pt idx="11213">
                  <c:v>8848.1640625</c:v>
                </c:pt>
                <c:pt idx="11214">
                  <c:v>6980.734375</c:v>
                </c:pt>
                <c:pt idx="11215">
                  <c:v>7428.359375</c:v>
                </c:pt>
                <c:pt idx="11216">
                  <c:v>8664.5078125</c:v>
                </c:pt>
                <c:pt idx="11217">
                  <c:v>10724.625</c:v>
                </c:pt>
                <c:pt idx="11218">
                  <c:v>11370.875</c:v>
                </c:pt>
                <c:pt idx="11219">
                  <c:v>10868.40625</c:v>
                </c:pt>
                <c:pt idx="11220">
                  <c:v>10026</c:v>
                </c:pt>
                <c:pt idx="11221">
                  <c:v>9811.59375</c:v>
                </c:pt>
                <c:pt idx="11222">
                  <c:v>10640.02734375</c:v>
                </c:pt>
                <c:pt idx="11223">
                  <c:v>9923.0703125</c:v>
                </c:pt>
                <c:pt idx="11224">
                  <c:v>9995.32421875</c:v>
                </c:pt>
                <c:pt idx="11225">
                  <c:v>9306.40625</c:v>
                </c:pt>
                <c:pt idx="11226">
                  <c:v>4538.125</c:v>
                </c:pt>
                <c:pt idx="11227">
                  <c:v>6845.5546875</c:v>
                </c:pt>
                <c:pt idx="11228">
                  <c:v>7807.6875</c:v>
                </c:pt>
                <c:pt idx="11229">
                  <c:v>4470.1875</c:v>
                </c:pt>
                <c:pt idx="11230">
                  <c:v>3292.40625</c:v>
                </c:pt>
                <c:pt idx="11231">
                  <c:v>3436.40625</c:v>
                </c:pt>
                <c:pt idx="11232">
                  <c:v>6300.796875</c:v>
                </c:pt>
                <c:pt idx="11233">
                  <c:v>9799.8359375</c:v>
                </c:pt>
                <c:pt idx="11234">
                  <c:v>10290.69140625</c:v>
                </c:pt>
                <c:pt idx="11235">
                  <c:v>10687.203125</c:v>
                </c:pt>
                <c:pt idx="11236">
                  <c:v>10180.43359375</c:v>
                </c:pt>
                <c:pt idx="11237">
                  <c:v>10456.15234375</c:v>
                </c:pt>
                <c:pt idx="11238">
                  <c:v>8562.6171875</c:v>
                </c:pt>
                <c:pt idx="11239">
                  <c:v>8330.71875</c:v>
                </c:pt>
                <c:pt idx="11240">
                  <c:v>9950.109375</c:v>
                </c:pt>
                <c:pt idx="11241">
                  <c:v>10507.9921875</c:v>
                </c:pt>
                <c:pt idx="11242">
                  <c:v>10098.8828125</c:v>
                </c:pt>
                <c:pt idx="11243">
                  <c:v>8164.53125</c:v>
                </c:pt>
                <c:pt idx="11244">
                  <c:v>8905.7734375</c:v>
                </c:pt>
                <c:pt idx="11245">
                  <c:v>10976.69921875</c:v>
                </c:pt>
                <c:pt idx="11246">
                  <c:v>9888.8125</c:v>
                </c:pt>
                <c:pt idx="11247">
                  <c:v>9751.453125</c:v>
                </c:pt>
                <c:pt idx="11248">
                  <c:v>10914.4140625</c:v>
                </c:pt>
                <c:pt idx="11249">
                  <c:v>11178.3125</c:v>
                </c:pt>
                <c:pt idx="11250">
                  <c:v>11974.3671875</c:v>
                </c:pt>
                <c:pt idx="11251">
                  <c:v>11387.640625</c:v>
                </c:pt>
                <c:pt idx="11252">
                  <c:v>11609.65234375</c:v>
                </c:pt>
                <c:pt idx="11253">
                  <c:v>10043.97265625</c:v>
                </c:pt>
                <c:pt idx="11254">
                  <c:v>9787.45703125</c:v>
                </c:pt>
                <c:pt idx="11255">
                  <c:v>10436.92578125</c:v>
                </c:pt>
                <c:pt idx="11256">
                  <c:v>10901.19921875</c:v>
                </c:pt>
                <c:pt idx="11257">
                  <c:v>11362.19921875</c:v>
                </c:pt>
                <c:pt idx="11258">
                  <c:v>11263.640625</c:v>
                </c:pt>
                <c:pt idx="11259">
                  <c:v>10074.96875</c:v>
                </c:pt>
                <c:pt idx="11260">
                  <c:v>10155.9765625</c:v>
                </c:pt>
                <c:pt idx="11261">
                  <c:v>11994.15625</c:v>
                </c:pt>
                <c:pt idx="11262">
                  <c:v>10475.859375</c:v>
                </c:pt>
                <c:pt idx="11263">
                  <c:v>9571.59375</c:v>
                </c:pt>
                <c:pt idx="11264">
                  <c:v>9992.0078125</c:v>
                </c:pt>
                <c:pt idx="11265">
                  <c:v>7397.5546875</c:v>
                </c:pt>
                <c:pt idx="11266">
                  <c:v>7128.734375</c:v>
                </c:pt>
                <c:pt idx="11267">
                  <c:v>6455.1171875</c:v>
                </c:pt>
                <c:pt idx="11268">
                  <c:v>9153.08203125</c:v>
                </c:pt>
                <c:pt idx="11269">
                  <c:v>9056.765625</c:v>
                </c:pt>
                <c:pt idx="11270">
                  <c:v>8142.3203125</c:v>
                </c:pt>
                <c:pt idx="11271">
                  <c:v>8715.890625</c:v>
                </c:pt>
                <c:pt idx="11272">
                  <c:v>9092.28125</c:v>
                </c:pt>
                <c:pt idx="11273">
                  <c:v>6537.6171875</c:v>
                </c:pt>
                <c:pt idx="11274">
                  <c:v>7194.2265625</c:v>
                </c:pt>
                <c:pt idx="11275">
                  <c:v>7242.171875</c:v>
                </c:pt>
                <c:pt idx="11276">
                  <c:v>8770.703125</c:v>
                </c:pt>
                <c:pt idx="11277">
                  <c:v>8852.671875</c:v>
                </c:pt>
                <c:pt idx="11278">
                  <c:v>8103.5625</c:v>
                </c:pt>
                <c:pt idx="11279">
                  <c:v>8078.921875</c:v>
                </c:pt>
                <c:pt idx="11280">
                  <c:v>4131.2421875</c:v>
                </c:pt>
                <c:pt idx="11281">
                  <c:v>2375.9140625</c:v>
                </c:pt>
                <c:pt idx="11282">
                  <c:v>3343.3828125</c:v>
                </c:pt>
                <c:pt idx="11283">
                  <c:v>2904.0234375</c:v>
                </c:pt>
                <c:pt idx="11284">
                  <c:v>5418.8515625</c:v>
                </c:pt>
                <c:pt idx="11285">
                  <c:v>1254.8671875</c:v>
                </c:pt>
                <c:pt idx="11286">
                  <c:v>217.5234375</c:v>
                </c:pt>
                <c:pt idx="11287">
                  <c:v>1619.53125</c:v>
                </c:pt>
                <c:pt idx="11288">
                  <c:v>2313.890625</c:v>
                </c:pt>
                <c:pt idx="11289">
                  <c:v>2707.265625</c:v>
                </c:pt>
                <c:pt idx="11290">
                  <c:v>2133.2734375</c:v>
                </c:pt>
                <c:pt idx="11291">
                  <c:v>2183.625</c:v>
                </c:pt>
                <c:pt idx="11292">
                  <c:v>4500.2734375</c:v>
                </c:pt>
                <c:pt idx="11293">
                  <c:v>4404.8671875</c:v>
                </c:pt>
                <c:pt idx="11294">
                  <c:v>5738.2109375</c:v>
                </c:pt>
                <c:pt idx="11295">
                  <c:v>12222.796875</c:v>
                </c:pt>
                <c:pt idx="11296">
                  <c:v>11337.65625</c:v>
                </c:pt>
                <c:pt idx="11297">
                  <c:v>12252.6640625</c:v>
                </c:pt>
                <c:pt idx="11298">
                  <c:v>13786.3984375</c:v>
                </c:pt>
                <c:pt idx="11299">
                  <c:v>13763.1796875</c:v>
                </c:pt>
                <c:pt idx="11300">
                  <c:v>12840.390625</c:v>
                </c:pt>
                <c:pt idx="11301">
                  <c:v>13239.1796875</c:v>
                </c:pt>
                <c:pt idx="11302">
                  <c:v>13651.734375</c:v>
                </c:pt>
                <c:pt idx="11303">
                  <c:v>13704.265625</c:v>
                </c:pt>
                <c:pt idx="11304">
                  <c:v>12919.4453125</c:v>
                </c:pt>
                <c:pt idx="11305">
                  <c:v>13662.3203125</c:v>
                </c:pt>
                <c:pt idx="11306">
                  <c:v>11822.3984375</c:v>
                </c:pt>
                <c:pt idx="11307">
                  <c:v>11771.1796875</c:v>
                </c:pt>
                <c:pt idx="11308">
                  <c:v>13086.671875</c:v>
                </c:pt>
                <c:pt idx="11309">
                  <c:v>12636.2265625</c:v>
                </c:pt>
                <c:pt idx="11310">
                  <c:v>8166.87890625</c:v>
                </c:pt>
                <c:pt idx="11311">
                  <c:v>6779.4453125</c:v>
                </c:pt>
                <c:pt idx="11312">
                  <c:v>8088.546875</c:v>
                </c:pt>
                <c:pt idx="11313">
                  <c:v>8013.6015625</c:v>
                </c:pt>
                <c:pt idx="11314">
                  <c:v>6883.5625</c:v>
                </c:pt>
                <c:pt idx="11315">
                  <c:v>6478.3515625</c:v>
                </c:pt>
                <c:pt idx="11316">
                  <c:v>8962.4140625</c:v>
                </c:pt>
                <c:pt idx="11317">
                  <c:v>8788.2421875</c:v>
                </c:pt>
                <c:pt idx="11318">
                  <c:v>7894.0546875</c:v>
                </c:pt>
                <c:pt idx="11319">
                  <c:v>7783.27734375</c:v>
                </c:pt>
                <c:pt idx="11320">
                  <c:v>9487.625</c:v>
                </c:pt>
                <c:pt idx="11321">
                  <c:v>9058.6875</c:v>
                </c:pt>
                <c:pt idx="11322">
                  <c:v>7869.890625</c:v>
                </c:pt>
                <c:pt idx="11323">
                  <c:v>7284.5546875</c:v>
                </c:pt>
                <c:pt idx="11324">
                  <c:v>7824.734375</c:v>
                </c:pt>
                <c:pt idx="11325">
                  <c:v>9071.8671875</c:v>
                </c:pt>
                <c:pt idx="11326">
                  <c:v>9511.90625</c:v>
                </c:pt>
                <c:pt idx="11327">
                  <c:v>9236.9375</c:v>
                </c:pt>
                <c:pt idx="11328">
                  <c:v>7580.6328125</c:v>
                </c:pt>
                <c:pt idx="11329">
                  <c:v>7491.46875</c:v>
                </c:pt>
                <c:pt idx="11330">
                  <c:v>9100.6953125</c:v>
                </c:pt>
                <c:pt idx="11331">
                  <c:v>9467.4140625</c:v>
                </c:pt>
                <c:pt idx="11332">
                  <c:v>8840.28125</c:v>
                </c:pt>
                <c:pt idx="11333">
                  <c:v>9309.62109375</c:v>
                </c:pt>
                <c:pt idx="11334">
                  <c:v>9324.1796875</c:v>
                </c:pt>
                <c:pt idx="11335">
                  <c:v>9736.75</c:v>
                </c:pt>
                <c:pt idx="11336">
                  <c:v>9420.0859375</c:v>
                </c:pt>
                <c:pt idx="11337">
                  <c:v>9038.2265625</c:v>
                </c:pt>
                <c:pt idx="11338">
                  <c:v>8858.0390625</c:v>
                </c:pt>
                <c:pt idx="11339">
                  <c:v>9642.203125</c:v>
                </c:pt>
                <c:pt idx="11340">
                  <c:v>9408.4296875</c:v>
                </c:pt>
                <c:pt idx="11341">
                  <c:v>9353.546875</c:v>
                </c:pt>
                <c:pt idx="11342">
                  <c:v>10645.6171875</c:v>
                </c:pt>
                <c:pt idx="11343">
                  <c:v>9485.84765625</c:v>
                </c:pt>
                <c:pt idx="11344">
                  <c:v>8323.40234375</c:v>
                </c:pt>
                <c:pt idx="11345">
                  <c:v>7705.375</c:v>
                </c:pt>
                <c:pt idx="11346">
                  <c:v>8298.6953125</c:v>
                </c:pt>
                <c:pt idx="11347">
                  <c:v>9822.09375</c:v>
                </c:pt>
                <c:pt idx="11348">
                  <c:v>9700.3046875</c:v>
                </c:pt>
                <c:pt idx="11349">
                  <c:v>10804.3203125</c:v>
                </c:pt>
                <c:pt idx="11350">
                  <c:v>10313.79296875</c:v>
                </c:pt>
                <c:pt idx="11351">
                  <c:v>10655.2578125</c:v>
                </c:pt>
                <c:pt idx="11352">
                  <c:v>9006.90625</c:v>
                </c:pt>
                <c:pt idx="11353">
                  <c:v>8638.046875</c:v>
                </c:pt>
                <c:pt idx="11354">
                  <c:v>9347.75</c:v>
                </c:pt>
                <c:pt idx="11355">
                  <c:v>11684.50390625</c:v>
                </c:pt>
                <c:pt idx="11356">
                  <c:v>11750.8984375</c:v>
                </c:pt>
                <c:pt idx="11357">
                  <c:v>9923.09375</c:v>
                </c:pt>
                <c:pt idx="11358">
                  <c:v>10570.8515625</c:v>
                </c:pt>
                <c:pt idx="11359">
                  <c:v>11407.7421875</c:v>
                </c:pt>
                <c:pt idx="11360">
                  <c:v>9551.4453125</c:v>
                </c:pt>
                <c:pt idx="11361">
                  <c:v>6960.3828125</c:v>
                </c:pt>
                <c:pt idx="11362">
                  <c:v>7986.15625</c:v>
                </c:pt>
                <c:pt idx="11363">
                  <c:v>9008.921875</c:v>
                </c:pt>
                <c:pt idx="11364">
                  <c:v>10645.6484375</c:v>
                </c:pt>
                <c:pt idx="11365">
                  <c:v>11817.09375</c:v>
                </c:pt>
                <c:pt idx="11366">
                  <c:v>10850.421875</c:v>
                </c:pt>
                <c:pt idx="11367">
                  <c:v>9610.2578125</c:v>
                </c:pt>
                <c:pt idx="11368">
                  <c:v>9176.3515625</c:v>
                </c:pt>
                <c:pt idx="11369">
                  <c:v>11353.6796875</c:v>
                </c:pt>
                <c:pt idx="11370">
                  <c:v>11969.5546875</c:v>
                </c:pt>
                <c:pt idx="11371">
                  <c:v>12523.04296875</c:v>
                </c:pt>
                <c:pt idx="11372">
                  <c:v>12598.29296875</c:v>
                </c:pt>
                <c:pt idx="11373">
                  <c:v>12202.71875</c:v>
                </c:pt>
                <c:pt idx="11374">
                  <c:v>12580.875</c:v>
                </c:pt>
                <c:pt idx="11375">
                  <c:v>11181.640625</c:v>
                </c:pt>
                <c:pt idx="11376">
                  <c:v>10632.34375</c:v>
                </c:pt>
                <c:pt idx="11377">
                  <c:v>10269.28125</c:v>
                </c:pt>
                <c:pt idx="11378">
                  <c:v>12191.2734375</c:v>
                </c:pt>
                <c:pt idx="11379">
                  <c:v>11904.02734375</c:v>
                </c:pt>
                <c:pt idx="11380">
                  <c:v>11876.390625</c:v>
                </c:pt>
                <c:pt idx="11381">
                  <c:v>12280.85546875</c:v>
                </c:pt>
                <c:pt idx="11382">
                  <c:v>12306.2265625</c:v>
                </c:pt>
                <c:pt idx="11383">
                  <c:v>12547.5859375</c:v>
                </c:pt>
                <c:pt idx="11384">
                  <c:v>12430.60546875</c:v>
                </c:pt>
                <c:pt idx="11385">
                  <c:v>9338.1953125</c:v>
                </c:pt>
                <c:pt idx="11386">
                  <c:v>8953.5078125</c:v>
                </c:pt>
                <c:pt idx="11387">
                  <c:v>9300.625</c:v>
                </c:pt>
                <c:pt idx="11388">
                  <c:v>9026.4140625</c:v>
                </c:pt>
                <c:pt idx="11389">
                  <c:v>9212.2578125</c:v>
                </c:pt>
                <c:pt idx="11390">
                  <c:v>9360.2421875</c:v>
                </c:pt>
                <c:pt idx="11391">
                  <c:v>9378.171875</c:v>
                </c:pt>
                <c:pt idx="11392">
                  <c:v>8408.7578125</c:v>
                </c:pt>
                <c:pt idx="11393">
                  <c:v>7682.9453125</c:v>
                </c:pt>
                <c:pt idx="11394">
                  <c:v>8460.2265625</c:v>
                </c:pt>
                <c:pt idx="11395">
                  <c:v>7573.21875</c:v>
                </c:pt>
                <c:pt idx="11396">
                  <c:v>8045.734375</c:v>
                </c:pt>
                <c:pt idx="11397">
                  <c:v>8738.140625</c:v>
                </c:pt>
                <c:pt idx="11398">
                  <c:v>8922.5234375</c:v>
                </c:pt>
                <c:pt idx="11399">
                  <c:v>8989.7265625</c:v>
                </c:pt>
                <c:pt idx="11400">
                  <c:v>6791.9765625</c:v>
                </c:pt>
                <c:pt idx="11401">
                  <c:v>4897.0859375</c:v>
                </c:pt>
                <c:pt idx="11402">
                  <c:v>4012.09375</c:v>
                </c:pt>
                <c:pt idx="11403">
                  <c:v>6684.1484375</c:v>
                </c:pt>
                <c:pt idx="11404">
                  <c:v>7919.578125</c:v>
                </c:pt>
                <c:pt idx="11405">
                  <c:v>7569.6484375</c:v>
                </c:pt>
                <c:pt idx="11406">
                  <c:v>6940.7421875</c:v>
                </c:pt>
                <c:pt idx="11407">
                  <c:v>8208.296875</c:v>
                </c:pt>
                <c:pt idx="11408">
                  <c:v>6002.28125</c:v>
                </c:pt>
                <c:pt idx="11409">
                  <c:v>5143.3359375</c:v>
                </c:pt>
                <c:pt idx="11410">
                  <c:v>5337.25</c:v>
                </c:pt>
                <c:pt idx="11411">
                  <c:v>7189.609375</c:v>
                </c:pt>
                <c:pt idx="11412">
                  <c:v>6250.1640625</c:v>
                </c:pt>
                <c:pt idx="11413">
                  <c:v>6853.4453125</c:v>
                </c:pt>
                <c:pt idx="11414">
                  <c:v>7694.1953125</c:v>
                </c:pt>
                <c:pt idx="11415">
                  <c:v>10216.18359375</c:v>
                </c:pt>
                <c:pt idx="11416">
                  <c:v>10144.375</c:v>
                </c:pt>
                <c:pt idx="11417">
                  <c:v>10548.38671875</c:v>
                </c:pt>
                <c:pt idx="11418">
                  <c:v>11616.05859375</c:v>
                </c:pt>
                <c:pt idx="11419">
                  <c:v>8666.0234375</c:v>
                </c:pt>
                <c:pt idx="11420">
                  <c:v>7349.6484375</c:v>
                </c:pt>
                <c:pt idx="11421">
                  <c:v>6097.33984375</c:v>
                </c:pt>
                <c:pt idx="11422">
                  <c:v>7191.76953125</c:v>
                </c:pt>
                <c:pt idx="11423">
                  <c:v>9994.859375</c:v>
                </c:pt>
                <c:pt idx="11424">
                  <c:v>11625.6484375</c:v>
                </c:pt>
                <c:pt idx="11425">
                  <c:v>10478.453125</c:v>
                </c:pt>
                <c:pt idx="11426">
                  <c:v>9997.3515625</c:v>
                </c:pt>
                <c:pt idx="11427">
                  <c:v>9741.109375</c:v>
                </c:pt>
                <c:pt idx="11428">
                  <c:v>11424.3046875</c:v>
                </c:pt>
                <c:pt idx="11429">
                  <c:v>10976.921875</c:v>
                </c:pt>
                <c:pt idx="11430">
                  <c:v>8560.39453125</c:v>
                </c:pt>
                <c:pt idx="11431">
                  <c:v>6866.796875</c:v>
                </c:pt>
                <c:pt idx="11432">
                  <c:v>6836.52734375</c:v>
                </c:pt>
                <c:pt idx="11433">
                  <c:v>8853.109375</c:v>
                </c:pt>
                <c:pt idx="11434">
                  <c:v>7865.7265625</c:v>
                </c:pt>
                <c:pt idx="11435">
                  <c:v>6366.5390625</c:v>
                </c:pt>
                <c:pt idx="11436">
                  <c:v>6394.796875</c:v>
                </c:pt>
                <c:pt idx="11437">
                  <c:v>6917.94140625</c:v>
                </c:pt>
                <c:pt idx="11438">
                  <c:v>8012.8125</c:v>
                </c:pt>
                <c:pt idx="11439">
                  <c:v>6908.984375</c:v>
                </c:pt>
                <c:pt idx="11440">
                  <c:v>6888.4296875</c:v>
                </c:pt>
                <c:pt idx="11441">
                  <c:v>8132.7265625</c:v>
                </c:pt>
                <c:pt idx="11442">
                  <c:v>7272.859375</c:v>
                </c:pt>
                <c:pt idx="11443">
                  <c:v>6811.640625</c:v>
                </c:pt>
                <c:pt idx="11444">
                  <c:v>7652.015625</c:v>
                </c:pt>
                <c:pt idx="11445">
                  <c:v>12918.5</c:v>
                </c:pt>
                <c:pt idx="11446">
                  <c:v>12005.26171875</c:v>
                </c:pt>
                <c:pt idx="11447">
                  <c:v>12567.48046875</c:v>
                </c:pt>
                <c:pt idx="11448">
                  <c:v>10890.8203125</c:v>
                </c:pt>
                <c:pt idx="11449">
                  <c:v>10692.109375</c:v>
                </c:pt>
                <c:pt idx="11450">
                  <c:v>11009.12890625</c:v>
                </c:pt>
                <c:pt idx="11451">
                  <c:v>12536.2421875</c:v>
                </c:pt>
                <c:pt idx="11452">
                  <c:v>12424.2265625</c:v>
                </c:pt>
                <c:pt idx="11453">
                  <c:v>11924.2421875</c:v>
                </c:pt>
                <c:pt idx="11454">
                  <c:v>12148.859375</c:v>
                </c:pt>
                <c:pt idx="11455">
                  <c:v>11131.3984375</c:v>
                </c:pt>
                <c:pt idx="11456">
                  <c:v>10267.6015625</c:v>
                </c:pt>
                <c:pt idx="11457">
                  <c:v>10866.33984375</c:v>
                </c:pt>
                <c:pt idx="11458">
                  <c:v>12068.296875</c:v>
                </c:pt>
                <c:pt idx="11459">
                  <c:v>12642.015625</c:v>
                </c:pt>
                <c:pt idx="11460">
                  <c:v>10136.65625</c:v>
                </c:pt>
                <c:pt idx="11461">
                  <c:v>9580.90625</c:v>
                </c:pt>
                <c:pt idx="11462">
                  <c:v>8199.859375</c:v>
                </c:pt>
                <c:pt idx="11463">
                  <c:v>8631.6875</c:v>
                </c:pt>
                <c:pt idx="11464">
                  <c:v>9747.3203125</c:v>
                </c:pt>
                <c:pt idx="11465">
                  <c:v>8517.421875</c:v>
                </c:pt>
                <c:pt idx="11466">
                  <c:v>10496.609375</c:v>
                </c:pt>
                <c:pt idx="11467">
                  <c:v>6680.25</c:v>
                </c:pt>
                <c:pt idx="11468">
                  <c:v>5677.203125</c:v>
                </c:pt>
                <c:pt idx="11469">
                  <c:v>6876.4453125</c:v>
                </c:pt>
                <c:pt idx="11470">
                  <c:v>9714.7421875</c:v>
                </c:pt>
                <c:pt idx="11471">
                  <c:v>10187.4609375</c:v>
                </c:pt>
                <c:pt idx="11472">
                  <c:v>10501.26953125</c:v>
                </c:pt>
                <c:pt idx="11473">
                  <c:v>10297.5625</c:v>
                </c:pt>
                <c:pt idx="11474">
                  <c:v>10699.05859375</c:v>
                </c:pt>
                <c:pt idx="11475">
                  <c:v>12754.984375</c:v>
                </c:pt>
                <c:pt idx="11476">
                  <c:v>11676.00390625</c:v>
                </c:pt>
                <c:pt idx="11477">
                  <c:v>12553.64453125</c:v>
                </c:pt>
                <c:pt idx="11478">
                  <c:v>10939.234375</c:v>
                </c:pt>
                <c:pt idx="11479">
                  <c:v>9521.890625</c:v>
                </c:pt>
                <c:pt idx="11480">
                  <c:v>9323.5546875</c:v>
                </c:pt>
                <c:pt idx="11481">
                  <c:v>11385.3125</c:v>
                </c:pt>
                <c:pt idx="11482">
                  <c:v>12842.703125</c:v>
                </c:pt>
                <c:pt idx="11483">
                  <c:v>12236.765625</c:v>
                </c:pt>
                <c:pt idx="11484">
                  <c:v>12946.953125</c:v>
                </c:pt>
                <c:pt idx="11485">
                  <c:v>12587.8984375</c:v>
                </c:pt>
                <c:pt idx="11486">
                  <c:v>12749.1875</c:v>
                </c:pt>
                <c:pt idx="11487">
                  <c:v>12229.74609375</c:v>
                </c:pt>
                <c:pt idx="11488">
                  <c:v>12868.1484375</c:v>
                </c:pt>
                <c:pt idx="11489">
                  <c:v>12967.25</c:v>
                </c:pt>
                <c:pt idx="11490">
                  <c:v>9183.4296875</c:v>
                </c:pt>
                <c:pt idx="11491">
                  <c:v>8808.3984375</c:v>
                </c:pt>
                <c:pt idx="11492">
                  <c:v>8810.03125</c:v>
                </c:pt>
                <c:pt idx="11493">
                  <c:v>10386.28125</c:v>
                </c:pt>
                <c:pt idx="11494">
                  <c:v>8596.8515625</c:v>
                </c:pt>
                <c:pt idx="11495">
                  <c:v>7131.7265625</c:v>
                </c:pt>
                <c:pt idx="11496">
                  <c:v>7104.4765625</c:v>
                </c:pt>
                <c:pt idx="11497">
                  <c:v>10123.8203125</c:v>
                </c:pt>
                <c:pt idx="11498">
                  <c:v>10367.578125</c:v>
                </c:pt>
                <c:pt idx="11499">
                  <c:v>9961.5546875</c:v>
                </c:pt>
                <c:pt idx="11500">
                  <c:v>10250.390625</c:v>
                </c:pt>
                <c:pt idx="11501">
                  <c:v>9715.9296875</c:v>
                </c:pt>
                <c:pt idx="11502">
                  <c:v>9343.703125</c:v>
                </c:pt>
                <c:pt idx="11503">
                  <c:v>10489.3828125</c:v>
                </c:pt>
                <c:pt idx="11504">
                  <c:v>10496.8125</c:v>
                </c:pt>
                <c:pt idx="11505">
                  <c:v>9197.421875</c:v>
                </c:pt>
                <c:pt idx="11506">
                  <c:v>8649.8828125</c:v>
                </c:pt>
                <c:pt idx="11507">
                  <c:v>8970.53515625</c:v>
                </c:pt>
                <c:pt idx="11508">
                  <c:v>8990.15625</c:v>
                </c:pt>
                <c:pt idx="11509">
                  <c:v>7673.09375</c:v>
                </c:pt>
                <c:pt idx="11510">
                  <c:v>8468.234375</c:v>
                </c:pt>
                <c:pt idx="11511">
                  <c:v>9256.5546875</c:v>
                </c:pt>
                <c:pt idx="11512">
                  <c:v>7759.3203125</c:v>
                </c:pt>
                <c:pt idx="11513">
                  <c:v>7885.0703125</c:v>
                </c:pt>
                <c:pt idx="11514">
                  <c:v>7508.5</c:v>
                </c:pt>
                <c:pt idx="11515">
                  <c:v>6960.8984375</c:v>
                </c:pt>
                <c:pt idx="11516">
                  <c:v>7082.859375</c:v>
                </c:pt>
                <c:pt idx="11517">
                  <c:v>8043.96875</c:v>
                </c:pt>
                <c:pt idx="11518">
                  <c:v>7273.5703125</c:v>
                </c:pt>
                <c:pt idx="11519">
                  <c:v>7067.6171875</c:v>
                </c:pt>
                <c:pt idx="11520">
                  <c:v>15517.765625</c:v>
                </c:pt>
                <c:pt idx="11521">
                  <c:v>13446.01953125</c:v>
                </c:pt>
                <c:pt idx="11522">
                  <c:v>11783.74609375</c:v>
                </c:pt>
                <c:pt idx="11523">
                  <c:v>12669.49609375</c:v>
                </c:pt>
                <c:pt idx="11524">
                  <c:v>15818.07421875</c:v>
                </c:pt>
                <c:pt idx="11525">
                  <c:v>14745.1328125</c:v>
                </c:pt>
                <c:pt idx="11526">
                  <c:v>13801.55078125</c:v>
                </c:pt>
                <c:pt idx="11527">
                  <c:v>12263.6875</c:v>
                </c:pt>
                <c:pt idx="11528">
                  <c:v>12699.9609375</c:v>
                </c:pt>
                <c:pt idx="11529">
                  <c:v>15670.17578125</c:v>
                </c:pt>
                <c:pt idx="11530">
                  <c:v>14972.41796875</c:v>
                </c:pt>
                <c:pt idx="11531">
                  <c:v>15128.8125</c:v>
                </c:pt>
                <c:pt idx="11532">
                  <c:v>12920.6953125</c:v>
                </c:pt>
                <c:pt idx="11533">
                  <c:v>12585.3046875</c:v>
                </c:pt>
                <c:pt idx="11534">
                  <c:v>14085.2578125</c:v>
                </c:pt>
                <c:pt idx="11535">
                  <c:v>13423.078125</c:v>
                </c:pt>
                <c:pt idx="11536">
                  <c:v>13205.96875</c:v>
                </c:pt>
                <c:pt idx="11537">
                  <c:v>14268.7421875</c:v>
                </c:pt>
                <c:pt idx="11538">
                  <c:v>13661.7578125</c:v>
                </c:pt>
                <c:pt idx="11539">
                  <c:v>12838.5703125</c:v>
                </c:pt>
                <c:pt idx="11540">
                  <c:v>12101.546875</c:v>
                </c:pt>
                <c:pt idx="11541">
                  <c:v>12150.53125</c:v>
                </c:pt>
                <c:pt idx="11542">
                  <c:v>13620.140625</c:v>
                </c:pt>
                <c:pt idx="11543">
                  <c:v>12634.5859375</c:v>
                </c:pt>
                <c:pt idx="11544">
                  <c:v>11680.296875</c:v>
                </c:pt>
                <c:pt idx="11545">
                  <c:v>11505.03515625</c:v>
                </c:pt>
                <c:pt idx="11546">
                  <c:v>12547.1015625</c:v>
                </c:pt>
                <c:pt idx="11547">
                  <c:v>14391.9609375</c:v>
                </c:pt>
                <c:pt idx="11548">
                  <c:v>14040.88671875</c:v>
                </c:pt>
                <c:pt idx="11549">
                  <c:v>14415.94140625</c:v>
                </c:pt>
                <c:pt idx="11550">
                  <c:v>9146.7265625</c:v>
                </c:pt>
                <c:pt idx="11551">
                  <c:v>9020.71875</c:v>
                </c:pt>
                <c:pt idx="11552">
                  <c:v>9264.1640625</c:v>
                </c:pt>
                <c:pt idx="11553">
                  <c:v>9210.6875</c:v>
                </c:pt>
                <c:pt idx="11554">
                  <c:v>9135.3125</c:v>
                </c:pt>
                <c:pt idx="11555">
                  <c:v>9246.9140625</c:v>
                </c:pt>
                <c:pt idx="11556">
                  <c:v>9124.625</c:v>
                </c:pt>
                <c:pt idx="11557">
                  <c:v>9210.0859375</c:v>
                </c:pt>
                <c:pt idx="11558">
                  <c:v>6814.078125</c:v>
                </c:pt>
                <c:pt idx="11559">
                  <c:v>8660.0234375</c:v>
                </c:pt>
                <c:pt idx="11560">
                  <c:v>9037.5</c:v>
                </c:pt>
                <c:pt idx="11561">
                  <c:v>8669.6875</c:v>
                </c:pt>
                <c:pt idx="11562">
                  <c:v>8327.53125</c:v>
                </c:pt>
                <c:pt idx="11563">
                  <c:v>6127.8203125</c:v>
                </c:pt>
                <c:pt idx="11564">
                  <c:v>7708</c:v>
                </c:pt>
                <c:pt idx="11565">
                  <c:v>9098.13671875</c:v>
                </c:pt>
                <c:pt idx="11566">
                  <c:v>9065.28125</c:v>
                </c:pt>
                <c:pt idx="11567">
                  <c:v>9533.7265625</c:v>
                </c:pt>
                <c:pt idx="11568">
                  <c:v>9179.21875</c:v>
                </c:pt>
                <c:pt idx="11569">
                  <c:v>7990.953125</c:v>
                </c:pt>
                <c:pt idx="11570">
                  <c:v>9236.8359375</c:v>
                </c:pt>
                <c:pt idx="11571">
                  <c:v>9003.2421875</c:v>
                </c:pt>
                <c:pt idx="11572">
                  <c:v>7213.015625</c:v>
                </c:pt>
                <c:pt idx="11573">
                  <c:v>4350.671875</c:v>
                </c:pt>
                <c:pt idx="11574">
                  <c:v>4759.765625</c:v>
                </c:pt>
                <c:pt idx="11575">
                  <c:v>4255.2734375</c:v>
                </c:pt>
                <c:pt idx="11576">
                  <c:v>7316.375</c:v>
                </c:pt>
                <c:pt idx="11577">
                  <c:v>5683.7890625</c:v>
                </c:pt>
                <c:pt idx="11578">
                  <c:v>3543.453125</c:v>
                </c:pt>
                <c:pt idx="11579">
                  <c:v>7802.125</c:v>
                </c:pt>
                <c:pt idx="11580">
                  <c:v>8457.03125</c:v>
                </c:pt>
                <c:pt idx="11581">
                  <c:v>8568.984375</c:v>
                </c:pt>
                <c:pt idx="11582">
                  <c:v>8302.1796875</c:v>
                </c:pt>
                <c:pt idx="11583">
                  <c:v>8327.1640625</c:v>
                </c:pt>
                <c:pt idx="11584">
                  <c:v>6003.4609375</c:v>
                </c:pt>
                <c:pt idx="11585">
                  <c:v>3725.8359375</c:v>
                </c:pt>
                <c:pt idx="11586">
                  <c:v>2551.625</c:v>
                </c:pt>
                <c:pt idx="11587">
                  <c:v>3040.5546875</c:v>
                </c:pt>
                <c:pt idx="11588">
                  <c:v>6982.75</c:v>
                </c:pt>
                <c:pt idx="11589">
                  <c:v>8090.0703125</c:v>
                </c:pt>
                <c:pt idx="11590">
                  <c:v>7652.8203125</c:v>
                </c:pt>
                <c:pt idx="11591">
                  <c:v>6162.265625</c:v>
                </c:pt>
                <c:pt idx="11592">
                  <c:v>7032.859375</c:v>
                </c:pt>
                <c:pt idx="11593">
                  <c:v>7811.96875</c:v>
                </c:pt>
                <c:pt idx="11594">
                  <c:v>8231.03125</c:v>
                </c:pt>
                <c:pt idx="11595">
                  <c:v>7373.953125</c:v>
                </c:pt>
                <c:pt idx="11596">
                  <c:v>7505.7421875</c:v>
                </c:pt>
                <c:pt idx="11597">
                  <c:v>7661.98828125</c:v>
                </c:pt>
                <c:pt idx="11598">
                  <c:v>7644.1796875</c:v>
                </c:pt>
                <c:pt idx="11599">
                  <c:v>7361.8046875</c:v>
                </c:pt>
                <c:pt idx="11600">
                  <c:v>8023.6640625</c:v>
                </c:pt>
                <c:pt idx="11601">
                  <c:v>7170.984375</c:v>
                </c:pt>
                <c:pt idx="11602">
                  <c:v>7261.1328125</c:v>
                </c:pt>
                <c:pt idx="11603">
                  <c:v>8164.828125</c:v>
                </c:pt>
                <c:pt idx="11604">
                  <c:v>7491.5703125</c:v>
                </c:pt>
                <c:pt idx="11605">
                  <c:v>6020.1171875</c:v>
                </c:pt>
                <c:pt idx="11606">
                  <c:v>4036.734375</c:v>
                </c:pt>
                <c:pt idx="11607">
                  <c:v>5285.9609375</c:v>
                </c:pt>
                <c:pt idx="11608">
                  <c:v>7351.78125</c:v>
                </c:pt>
                <c:pt idx="11609">
                  <c:v>8054.234375</c:v>
                </c:pt>
                <c:pt idx="11610">
                  <c:v>14582.65625</c:v>
                </c:pt>
                <c:pt idx="11611">
                  <c:v>12394.3671875</c:v>
                </c:pt>
                <c:pt idx="11612">
                  <c:v>10976.7890625</c:v>
                </c:pt>
                <c:pt idx="11613">
                  <c:v>11292.03125</c:v>
                </c:pt>
                <c:pt idx="11614">
                  <c:v>14148.6015625</c:v>
                </c:pt>
                <c:pt idx="11615">
                  <c:v>12686.390625</c:v>
                </c:pt>
                <c:pt idx="11616">
                  <c:v>13120.8984375</c:v>
                </c:pt>
                <c:pt idx="11617">
                  <c:v>14579.5390625</c:v>
                </c:pt>
                <c:pt idx="11618">
                  <c:v>13630.4921875</c:v>
                </c:pt>
                <c:pt idx="11619">
                  <c:v>12686.65625</c:v>
                </c:pt>
                <c:pt idx="11620">
                  <c:v>12861.09375</c:v>
                </c:pt>
                <c:pt idx="11621">
                  <c:v>14678.046875</c:v>
                </c:pt>
                <c:pt idx="11622">
                  <c:v>11099.3671875</c:v>
                </c:pt>
                <c:pt idx="11623">
                  <c:v>10174.1875</c:v>
                </c:pt>
                <c:pt idx="11624">
                  <c:v>11300.765625</c:v>
                </c:pt>
                <c:pt idx="11625">
                  <c:v>6314.671875</c:v>
                </c:pt>
                <c:pt idx="11626">
                  <c:v>4898.0546875</c:v>
                </c:pt>
                <c:pt idx="11627">
                  <c:v>6986.015625</c:v>
                </c:pt>
                <c:pt idx="11628">
                  <c:v>7274.2265625</c:v>
                </c:pt>
                <c:pt idx="11629">
                  <c:v>7637.0390625</c:v>
                </c:pt>
                <c:pt idx="11630">
                  <c:v>7527.5234375</c:v>
                </c:pt>
                <c:pt idx="11631">
                  <c:v>6122.796875</c:v>
                </c:pt>
                <c:pt idx="11632">
                  <c:v>3876.3984375</c:v>
                </c:pt>
                <c:pt idx="11633">
                  <c:v>6901.0078125</c:v>
                </c:pt>
                <c:pt idx="11634">
                  <c:v>7612.9765625</c:v>
                </c:pt>
                <c:pt idx="11635">
                  <c:v>7491.046875</c:v>
                </c:pt>
                <c:pt idx="11636">
                  <c:v>7546.8359375</c:v>
                </c:pt>
                <c:pt idx="11637">
                  <c:v>6081.1484375</c:v>
                </c:pt>
                <c:pt idx="11638">
                  <c:v>6800.03125</c:v>
                </c:pt>
                <c:pt idx="11639">
                  <c:v>6197.046875</c:v>
                </c:pt>
                <c:pt idx="11640">
                  <c:v>12892.921875</c:v>
                </c:pt>
                <c:pt idx="11641">
                  <c:v>11493.828125</c:v>
                </c:pt>
                <c:pt idx="11642">
                  <c:v>11748.671875</c:v>
                </c:pt>
                <c:pt idx="11643">
                  <c:v>11416.1484375</c:v>
                </c:pt>
                <c:pt idx="11644">
                  <c:v>10116.5703125</c:v>
                </c:pt>
                <c:pt idx="11645">
                  <c:v>10257.3671875</c:v>
                </c:pt>
                <c:pt idx="11646">
                  <c:v>12363.5390625</c:v>
                </c:pt>
                <c:pt idx="11647">
                  <c:v>12081.453125</c:v>
                </c:pt>
                <c:pt idx="11648">
                  <c:v>12986.7578125</c:v>
                </c:pt>
                <c:pt idx="11649">
                  <c:v>11818.1796875</c:v>
                </c:pt>
                <c:pt idx="11650">
                  <c:v>10365.2734375</c:v>
                </c:pt>
                <c:pt idx="11651">
                  <c:v>11962.4921875</c:v>
                </c:pt>
                <c:pt idx="11652">
                  <c:v>13214.2109375</c:v>
                </c:pt>
                <c:pt idx="11653">
                  <c:v>13610.3203125</c:v>
                </c:pt>
                <c:pt idx="11654">
                  <c:v>13842.9453125</c:v>
                </c:pt>
                <c:pt idx="11655">
                  <c:v>11983.8671875</c:v>
                </c:pt>
                <c:pt idx="11656">
                  <c:v>11379.5</c:v>
                </c:pt>
                <c:pt idx="11657">
                  <c:v>11648.453125</c:v>
                </c:pt>
                <c:pt idx="11658">
                  <c:v>10008.5078125</c:v>
                </c:pt>
                <c:pt idx="11659">
                  <c:v>9325.5546875</c:v>
                </c:pt>
                <c:pt idx="11660">
                  <c:v>11333.9140625</c:v>
                </c:pt>
                <c:pt idx="11661">
                  <c:v>7408.265625</c:v>
                </c:pt>
                <c:pt idx="11662">
                  <c:v>7057.9375</c:v>
                </c:pt>
                <c:pt idx="11663">
                  <c:v>7962.1953125</c:v>
                </c:pt>
                <c:pt idx="11664">
                  <c:v>9285.4296875</c:v>
                </c:pt>
                <c:pt idx="11665">
                  <c:v>4967.578125</c:v>
                </c:pt>
                <c:pt idx="11666">
                  <c:v>6306.171875</c:v>
                </c:pt>
                <c:pt idx="11667">
                  <c:v>7085.5234375</c:v>
                </c:pt>
                <c:pt idx="11668">
                  <c:v>12099.0390625</c:v>
                </c:pt>
                <c:pt idx="11669">
                  <c:v>10930.953125</c:v>
                </c:pt>
                <c:pt idx="11670">
                  <c:v>11185.9453125</c:v>
                </c:pt>
                <c:pt idx="11671">
                  <c:v>9690.515625</c:v>
                </c:pt>
                <c:pt idx="11672">
                  <c:v>9445.57421875</c:v>
                </c:pt>
                <c:pt idx="11673">
                  <c:v>11617.91796875</c:v>
                </c:pt>
                <c:pt idx="11674">
                  <c:v>12316.5390625</c:v>
                </c:pt>
                <c:pt idx="11675">
                  <c:v>12312.8671875</c:v>
                </c:pt>
                <c:pt idx="11676">
                  <c:v>12234.6953125</c:v>
                </c:pt>
                <c:pt idx="11677">
                  <c:v>11671.734375</c:v>
                </c:pt>
                <c:pt idx="11678">
                  <c:v>11923.7265625</c:v>
                </c:pt>
                <c:pt idx="11679">
                  <c:v>12610.5078125</c:v>
                </c:pt>
                <c:pt idx="11680">
                  <c:v>12153.640625</c:v>
                </c:pt>
                <c:pt idx="11681">
                  <c:v>11944.0625</c:v>
                </c:pt>
                <c:pt idx="11682">
                  <c:v>10440.921875</c:v>
                </c:pt>
                <c:pt idx="11683">
                  <c:v>10077.8515625</c:v>
                </c:pt>
                <c:pt idx="11684">
                  <c:v>10381.25</c:v>
                </c:pt>
                <c:pt idx="11685">
                  <c:v>9907.1171875</c:v>
                </c:pt>
                <c:pt idx="11686">
                  <c:v>10384.1015625</c:v>
                </c:pt>
                <c:pt idx="11687">
                  <c:v>10229.4140625</c:v>
                </c:pt>
                <c:pt idx="11688">
                  <c:v>9111.6875</c:v>
                </c:pt>
                <c:pt idx="11689">
                  <c:v>8606.6484375</c:v>
                </c:pt>
                <c:pt idx="11690">
                  <c:v>9405.3046875</c:v>
                </c:pt>
                <c:pt idx="11691">
                  <c:v>9899.3671875</c:v>
                </c:pt>
                <c:pt idx="11692">
                  <c:v>10459.703125</c:v>
                </c:pt>
                <c:pt idx="11693">
                  <c:v>9499.7421875</c:v>
                </c:pt>
                <c:pt idx="11694">
                  <c:v>10088.890625</c:v>
                </c:pt>
                <c:pt idx="11695">
                  <c:v>10075.0546875</c:v>
                </c:pt>
                <c:pt idx="11696">
                  <c:v>9507.96875</c:v>
                </c:pt>
                <c:pt idx="11697">
                  <c:v>9848.3828125</c:v>
                </c:pt>
                <c:pt idx="11698">
                  <c:v>9828.0546875</c:v>
                </c:pt>
                <c:pt idx="11699">
                  <c:v>10423.9453125</c:v>
                </c:pt>
                <c:pt idx="11700">
                  <c:v>11829.9375</c:v>
                </c:pt>
                <c:pt idx="11701">
                  <c:v>11128.08203125</c:v>
                </c:pt>
                <c:pt idx="11702">
                  <c:v>10115.45703125</c:v>
                </c:pt>
                <c:pt idx="11703">
                  <c:v>11620.546875</c:v>
                </c:pt>
                <c:pt idx="11704">
                  <c:v>11218.2265625</c:v>
                </c:pt>
                <c:pt idx="11705">
                  <c:v>11152.40625</c:v>
                </c:pt>
                <c:pt idx="11706">
                  <c:v>11114.1484375</c:v>
                </c:pt>
                <c:pt idx="11707">
                  <c:v>10338.96484375</c:v>
                </c:pt>
                <c:pt idx="11708">
                  <c:v>10544.390625</c:v>
                </c:pt>
                <c:pt idx="11709">
                  <c:v>10320.0390625</c:v>
                </c:pt>
                <c:pt idx="11710">
                  <c:v>10945.5390625</c:v>
                </c:pt>
                <c:pt idx="11711">
                  <c:v>12146.0390625</c:v>
                </c:pt>
                <c:pt idx="11712">
                  <c:v>9808.9140625</c:v>
                </c:pt>
                <c:pt idx="11713">
                  <c:v>9435.8359375</c:v>
                </c:pt>
                <c:pt idx="11714">
                  <c:v>10564.390625</c:v>
                </c:pt>
                <c:pt idx="11715">
                  <c:v>10531.27734375</c:v>
                </c:pt>
                <c:pt idx="11716">
                  <c:v>9804.71875</c:v>
                </c:pt>
                <c:pt idx="11717">
                  <c:v>9242.21875</c:v>
                </c:pt>
                <c:pt idx="11718">
                  <c:v>8087.2421875</c:v>
                </c:pt>
                <c:pt idx="11719">
                  <c:v>9564.5234375</c:v>
                </c:pt>
                <c:pt idx="11720">
                  <c:v>11485.3203125</c:v>
                </c:pt>
                <c:pt idx="11721">
                  <c:v>8753.6640625</c:v>
                </c:pt>
                <c:pt idx="11722">
                  <c:v>5621.640625</c:v>
                </c:pt>
                <c:pt idx="11723">
                  <c:v>7094.125</c:v>
                </c:pt>
                <c:pt idx="11724">
                  <c:v>8885.4375</c:v>
                </c:pt>
                <c:pt idx="11725">
                  <c:v>11453.4296875</c:v>
                </c:pt>
                <c:pt idx="11726">
                  <c:v>10224.9765625</c:v>
                </c:pt>
                <c:pt idx="11727">
                  <c:v>10941.1875</c:v>
                </c:pt>
                <c:pt idx="11728">
                  <c:v>10680.09765625</c:v>
                </c:pt>
                <c:pt idx="11729">
                  <c:v>11389.90234375</c:v>
                </c:pt>
                <c:pt idx="11730">
                  <c:v>14354.96875</c:v>
                </c:pt>
                <c:pt idx="11731">
                  <c:v>13495.43359375</c:v>
                </c:pt>
                <c:pt idx="11732">
                  <c:v>13806.43359375</c:v>
                </c:pt>
                <c:pt idx="11733">
                  <c:v>13730.734375</c:v>
                </c:pt>
                <c:pt idx="11734">
                  <c:v>12440.734375</c:v>
                </c:pt>
                <c:pt idx="11735">
                  <c:v>13138.66796875</c:v>
                </c:pt>
                <c:pt idx="11736">
                  <c:v>14142.64453125</c:v>
                </c:pt>
                <c:pt idx="11737">
                  <c:v>14662.15234375</c:v>
                </c:pt>
                <c:pt idx="11738">
                  <c:v>13149.296875</c:v>
                </c:pt>
                <c:pt idx="11739">
                  <c:v>13037.671875</c:v>
                </c:pt>
                <c:pt idx="11740">
                  <c:v>13353.984375</c:v>
                </c:pt>
                <c:pt idx="11741">
                  <c:v>14064.4921875</c:v>
                </c:pt>
                <c:pt idx="11742">
                  <c:v>11601.4609375</c:v>
                </c:pt>
                <c:pt idx="11743">
                  <c:v>12930.5234375</c:v>
                </c:pt>
                <c:pt idx="11744">
                  <c:v>14391.4375</c:v>
                </c:pt>
                <c:pt idx="11745">
                  <c:v>8211.671875</c:v>
                </c:pt>
                <c:pt idx="11746">
                  <c:v>8196.29296875</c:v>
                </c:pt>
                <c:pt idx="11747">
                  <c:v>8692.96875</c:v>
                </c:pt>
                <c:pt idx="11748">
                  <c:v>9645.953125</c:v>
                </c:pt>
                <c:pt idx="11749">
                  <c:v>8171.296875</c:v>
                </c:pt>
                <c:pt idx="11750">
                  <c:v>8980.5078125</c:v>
                </c:pt>
                <c:pt idx="11751">
                  <c:v>8387.984375</c:v>
                </c:pt>
                <c:pt idx="11752">
                  <c:v>8484.2890625</c:v>
                </c:pt>
                <c:pt idx="11753">
                  <c:v>9664.5390625</c:v>
                </c:pt>
                <c:pt idx="11754">
                  <c:v>8576.0546875</c:v>
                </c:pt>
                <c:pt idx="11755">
                  <c:v>8912.90625</c:v>
                </c:pt>
                <c:pt idx="11756">
                  <c:v>9899.6484375</c:v>
                </c:pt>
                <c:pt idx="11757">
                  <c:v>8258.375</c:v>
                </c:pt>
                <c:pt idx="11758">
                  <c:v>7680.4375</c:v>
                </c:pt>
                <c:pt idx="11759">
                  <c:v>8297.3203125</c:v>
                </c:pt>
                <c:pt idx="11760">
                  <c:v>8874.9375</c:v>
                </c:pt>
                <c:pt idx="11761">
                  <c:v>8392.140625</c:v>
                </c:pt>
                <c:pt idx="11762">
                  <c:v>9826.80859375</c:v>
                </c:pt>
                <c:pt idx="11763">
                  <c:v>9418.9375</c:v>
                </c:pt>
                <c:pt idx="11764">
                  <c:v>7914.6015625</c:v>
                </c:pt>
                <c:pt idx="11765">
                  <c:v>8033.8984375</c:v>
                </c:pt>
                <c:pt idx="11766">
                  <c:v>8766.1796875</c:v>
                </c:pt>
                <c:pt idx="11767">
                  <c:v>10468.8984375</c:v>
                </c:pt>
                <c:pt idx="11768">
                  <c:v>10550.640625</c:v>
                </c:pt>
                <c:pt idx="11769">
                  <c:v>10465.640625</c:v>
                </c:pt>
                <c:pt idx="11770">
                  <c:v>10426.15625</c:v>
                </c:pt>
                <c:pt idx="11771">
                  <c:v>7614.734375</c:v>
                </c:pt>
                <c:pt idx="11772">
                  <c:v>8577.2890625</c:v>
                </c:pt>
                <c:pt idx="11773">
                  <c:v>10120.6953125</c:v>
                </c:pt>
                <c:pt idx="11774">
                  <c:v>11031.5859375</c:v>
                </c:pt>
                <c:pt idx="11775">
                  <c:v>14169.6953125</c:v>
                </c:pt>
                <c:pt idx="11776">
                  <c:v>13135.8359375</c:v>
                </c:pt>
                <c:pt idx="11777">
                  <c:v>12310.328125</c:v>
                </c:pt>
                <c:pt idx="11778">
                  <c:v>11961.5078125</c:v>
                </c:pt>
                <c:pt idx="11779">
                  <c:v>13100.828125</c:v>
                </c:pt>
                <c:pt idx="11780">
                  <c:v>12881.59375</c:v>
                </c:pt>
                <c:pt idx="11781">
                  <c:v>13687.94921875</c:v>
                </c:pt>
                <c:pt idx="11782">
                  <c:v>11123.0078125</c:v>
                </c:pt>
                <c:pt idx="11783">
                  <c:v>10199.1171875</c:v>
                </c:pt>
                <c:pt idx="11784">
                  <c:v>10184.734375</c:v>
                </c:pt>
                <c:pt idx="11785">
                  <c:v>13701.140625</c:v>
                </c:pt>
                <c:pt idx="11786">
                  <c:v>13226.1171875</c:v>
                </c:pt>
                <c:pt idx="11787">
                  <c:v>13051.515625</c:v>
                </c:pt>
                <c:pt idx="11788">
                  <c:v>13104.8515625</c:v>
                </c:pt>
                <c:pt idx="11789">
                  <c:v>13954.3046875</c:v>
                </c:pt>
                <c:pt idx="11790">
                  <c:v>8775.3984375</c:v>
                </c:pt>
                <c:pt idx="11791">
                  <c:v>9120.859375</c:v>
                </c:pt>
                <c:pt idx="11792">
                  <c:v>8409.5390625</c:v>
                </c:pt>
                <c:pt idx="11793">
                  <c:v>6760.796875</c:v>
                </c:pt>
                <c:pt idx="11794">
                  <c:v>6389.7109375</c:v>
                </c:pt>
                <c:pt idx="11795">
                  <c:v>8355.828125</c:v>
                </c:pt>
                <c:pt idx="11796">
                  <c:v>9022.53125</c:v>
                </c:pt>
                <c:pt idx="11797">
                  <c:v>8698.0390625</c:v>
                </c:pt>
                <c:pt idx="11798">
                  <c:v>8230.5234375</c:v>
                </c:pt>
                <c:pt idx="11799">
                  <c:v>6716.8671875</c:v>
                </c:pt>
                <c:pt idx="11800">
                  <c:v>6187.7265625</c:v>
                </c:pt>
                <c:pt idx="11801">
                  <c:v>5451.4140625</c:v>
                </c:pt>
                <c:pt idx="11802">
                  <c:v>5759.6171875</c:v>
                </c:pt>
                <c:pt idx="11803">
                  <c:v>8424.578125</c:v>
                </c:pt>
                <c:pt idx="11804">
                  <c:v>9231.98046875</c:v>
                </c:pt>
                <c:pt idx="11805">
                  <c:v>10571.0078125</c:v>
                </c:pt>
                <c:pt idx="11806">
                  <c:v>11325.1015625</c:v>
                </c:pt>
                <c:pt idx="11807">
                  <c:v>11995.7109375</c:v>
                </c:pt>
                <c:pt idx="11808">
                  <c:v>10239.6875</c:v>
                </c:pt>
                <c:pt idx="11809">
                  <c:v>10096.609375</c:v>
                </c:pt>
                <c:pt idx="11810">
                  <c:v>11380.3515625</c:v>
                </c:pt>
                <c:pt idx="11811">
                  <c:v>11351.02734375</c:v>
                </c:pt>
                <c:pt idx="11812">
                  <c:v>10572.13671875</c:v>
                </c:pt>
                <c:pt idx="11813">
                  <c:v>10897.234375</c:v>
                </c:pt>
                <c:pt idx="11814">
                  <c:v>10538.66015625</c:v>
                </c:pt>
                <c:pt idx="11815">
                  <c:v>11628.83203125</c:v>
                </c:pt>
                <c:pt idx="11816">
                  <c:v>10746.203125</c:v>
                </c:pt>
                <c:pt idx="11817">
                  <c:v>11675.6796875</c:v>
                </c:pt>
                <c:pt idx="11818">
                  <c:v>11598.5078125</c:v>
                </c:pt>
                <c:pt idx="11819">
                  <c:v>11099.5703125</c:v>
                </c:pt>
                <c:pt idx="11820">
                  <c:v>11698.41015625</c:v>
                </c:pt>
                <c:pt idx="11821">
                  <c:v>11423.8359375</c:v>
                </c:pt>
                <c:pt idx="11822">
                  <c:v>10605.0546875</c:v>
                </c:pt>
                <c:pt idx="11823">
                  <c:v>10005.5859375</c:v>
                </c:pt>
                <c:pt idx="11824">
                  <c:v>11715.69921875</c:v>
                </c:pt>
                <c:pt idx="11825">
                  <c:v>11666.3671875</c:v>
                </c:pt>
                <c:pt idx="11826">
                  <c:v>11149.4921875</c:v>
                </c:pt>
                <c:pt idx="11827">
                  <c:v>11120.78125</c:v>
                </c:pt>
                <c:pt idx="11828">
                  <c:v>10881.75</c:v>
                </c:pt>
                <c:pt idx="11829">
                  <c:v>9873.15625</c:v>
                </c:pt>
                <c:pt idx="11830">
                  <c:v>10516.5625</c:v>
                </c:pt>
                <c:pt idx="11831">
                  <c:v>11037.53125</c:v>
                </c:pt>
                <c:pt idx="11832">
                  <c:v>10586.3046875</c:v>
                </c:pt>
                <c:pt idx="11833">
                  <c:v>10349.8671875</c:v>
                </c:pt>
                <c:pt idx="11834">
                  <c:v>11355.375</c:v>
                </c:pt>
                <c:pt idx="11835">
                  <c:v>7760.203125</c:v>
                </c:pt>
                <c:pt idx="11836">
                  <c:v>7787.9375</c:v>
                </c:pt>
                <c:pt idx="11837">
                  <c:v>7005.0078125</c:v>
                </c:pt>
                <c:pt idx="11838">
                  <c:v>6868.71875</c:v>
                </c:pt>
                <c:pt idx="11839">
                  <c:v>6172.0859375</c:v>
                </c:pt>
                <c:pt idx="11840">
                  <c:v>3747.578125</c:v>
                </c:pt>
                <c:pt idx="11841">
                  <c:v>2158.9375</c:v>
                </c:pt>
                <c:pt idx="11842">
                  <c:v>2791.3203125</c:v>
                </c:pt>
                <c:pt idx="11843">
                  <c:v>6107.3046875</c:v>
                </c:pt>
                <c:pt idx="11844">
                  <c:v>7185.5546875</c:v>
                </c:pt>
                <c:pt idx="11845">
                  <c:v>6070.890625</c:v>
                </c:pt>
                <c:pt idx="11846">
                  <c:v>4974.6796875</c:v>
                </c:pt>
                <c:pt idx="11847">
                  <c:v>6154.1875</c:v>
                </c:pt>
                <c:pt idx="11848">
                  <c:v>7377.2734375</c:v>
                </c:pt>
                <c:pt idx="11849">
                  <c:v>6982.6484375</c:v>
                </c:pt>
                <c:pt idx="11850">
                  <c:v>9962.328125</c:v>
                </c:pt>
                <c:pt idx="11851">
                  <c:v>9210.015625</c:v>
                </c:pt>
                <c:pt idx="11852">
                  <c:v>9715.1953125</c:v>
                </c:pt>
                <c:pt idx="11853">
                  <c:v>9569.0390625</c:v>
                </c:pt>
                <c:pt idx="11854">
                  <c:v>10211.21875</c:v>
                </c:pt>
                <c:pt idx="11855">
                  <c:v>9235.7421875</c:v>
                </c:pt>
                <c:pt idx="11856">
                  <c:v>6981.1015625</c:v>
                </c:pt>
                <c:pt idx="11857">
                  <c:v>8426.6484375</c:v>
                </c:pt>
                <c:pt idx="11858">
                  <c:v>10053.375</c:v>
                </c:pt>
                <c:pt idx="11859">
                  <c:v>10234.234375</c:v>
                </c:pt>
                <c:pt idx="11860">
                  <c:v>9910.4375</c:v>
                </c:pt>
                <c:pt idx="11861">
                  <c:v>10215.8125</c:v>
                </c:pt>
                <c:pt idx="11862">
                  <c:v>10400.1328125</c:v>
                </c:pt>
                <c:pt idx="11863">
                  <c:v>10144.8671875</c:v>
                </c:pt>
                <c:pt idx="11864">
                  <c:v>10111.25390625</c:v>
                </c:pt>
                <c:pt idx="11865">
                  <c:v>9399.609375</c:v>
                </c:pt>
                <c:pt idx="11866">
                  <c:v>8757.9765625</c:v>
                </c:pt>
                <c:pt idx="11867">
                  <c:v>9135.7421875</c:v>
                </c:pt>
                <c:pt idx="11868">
                  <c:v>11926.18359375</c:v>
                </c:pt>
                <c:pt idx="11869">
                  <c:v>11951.4765625</c:v>
                </c:pt>
                <c:pt idx="11870">
                  <c:v>9801.484375</c:v>
                </c:pt>
                <c:pt idx="11871">
                  <c:v>9450.375</c:v>
                </c:pt>
                <c:pt idx="11872">
                  <c:v>11637.34375</c:v>
                </c:pt>
                <c:pt idx="11873">
                  <c:v>10836.78125</c:v>
                </c:pt>
                <c:pt idx="11874">
                  <c:v>11670.4375</c:v>
                </c:pt>
                <c:pt idx="11875">
                  <c:v>10429.125</c:v>
                </c:pt>
                <c:pt idx="11876">
                  <c:v>11026.3359375</c:v>
                </c:pt>
                <c:pt idx="11877">
                  <c:v>11012.5</c:v>
                </c:pt>
                <c:pt idx="11878">
                  <c:v>11982.8515625</c:v>
                </c:pt>
                <c:pt idx="11879">
                  <c:v>10836.703125</c:v>
                </c:pt>
                <c:pt idx="11880">
                  <c:v>9932.8125</c:v>
                </c:pt>
                <c:pt idx="11881">
                  <c:v>8849.0234375</c:v>
                </c:pt>
                <c:pt idx="11882">
                  <c:v>9437.5078125</c:v>
                </c:pt>
                <c:pt idx="11883">
                  <c:v>10227.2734375</c:v>
                </c:pt>
                <c:pt idx="11884">
                  <c:v>8644.8984375</c:v>
                </c:pt>
                <c:pt idx="11885">
                  <c:v>7585.515625</c:v>
                </c:pt>
                <c:pt idx="11886">
                  <c:v>8721.8125</c:v>
                </c:pt>
                <c:pt idx="11887">
                  <c:v>9744.0703125</c:v>
                </c:pt>
                <c:pt idx="11888">
                  <c:v>10125.25</c:v>
                </c:pt>
                <c:pt idx="11889">
                  <c:v>10209.1328125</c:v>
                </c:pt>
                <c:pt idx="11890">
                  <c:v>9938.421875</c:v>
                </c:pt>
                <c:pt idx="11891">
                  <c:v>9150.2578125</c:v>
                </c:pt>
                <c:pt idx="11892">
                  <c:v>10315.8984375</c:v>
                </c:pt>
                <c:pt idx="11893">
                  <c:v>8391.375</c:v>
                </c:pt>
                <c:pt idx="11894">
                  <c:v>9624.2265625</c:v>
                </c:pt>
                <c:pt idx="11895">
                  <c:v>10438.5625</c:v>
                </c:pt>
                <c:pt idx="11896">
                  <c:v>8274.69140625</c:v>
                </c:pt>
                <c:pt idx="11897">
                  <c:v>7650.96484375</c:v>
                </c:pt>
                <c:pt idx="11898">
                  <c:v>8249.6484375</c:v>
                </c:pt>
                <c:pt idx="11899">
                  <c:v>11014.4921875</c:v>
                </c:pt>
                <c:pt idx="11900">
                  <c:v>11530.03125</c:v>
                </c:pt>
                <c:pt idx="11901">
                  <c:v>10548.0703125</c:v>
                </c:pt>
                <c:pt idx="11902">
                  <c:v>8843.453125</c:v>
                </c:pt>
                <c:pt idx="11903">
                  <c:v>9301.265625</c:v>
                </c:pt>
                <c:pt idx="11904">
                  <c:v>11085.75390625</c:v>
                </c:pt>
                <c:pt idx="11905">
                  <c:v>10875.21484375</c:v>
                </c:pt>
                <c:pt idx="11906">
                  <c:v>11542.359375</c:v>
                </c:pt>
                <c:pt idx="11907">
                  <c:v>8091.765625</c:v>
                </c:pt>
                <c:pt idx="11908">
                  <c:v>8302.421875</c:v>
                </c:pt>
                <c:pt idx="11909">
                  <c:v>9867.3046875</c:v>
                </c:pt>
                <c:pt idx="11910">
                  <c:v>12145.953125</c:v>
                </c:pt>
                <c:pt idx="11911">
                  <c:v>10261.1640625</c:v>
                </c:pt>
                <c:pt idx="11912">
                  <c:v>10817.58984375</c:v>
                </c:pt>
                <c:pt idx="11913">
                  <c:v>11822.08203125</c:v>
                </c:pt>
                <c:pt idx="11914">
                  <c:v>12737.859375</c:v>
                </c:pt>
                <c:pt idx="11915">
                  <c:v>12467.9375</c:v>
                </c:pt>
                <c:pt idx="11916">
                  <c:v>12924.0703125</c:v>
                </c:pt>
                <c:pt idx="11917">
                  <c:v>13384.171875</c:v>
                </c:pt>
                <c:pt idx="11918">
                  <c:v>13086.05859375</c:v>
                </c:pt>
                <c:pt idx="11919">
                  <c:v>14076.31640625</c:v>
                </c:pt>
                <c:pt idx="11920">
                  <c:v>13517.1171875</c:v>
                </c:pt>
                <c:pt idx="11921">
                  <c:v>13263.65625</c:v>
                </c:pt>
                <c:pt idx="11922">
                  <c:v>12292.7421875</c:v>
                </c:pt>
                <c:pt idx="11923">
                  <c:v>12133.53125</c:v>
                </c:pt>
                <c:pt idx="11924">
                  <c:v>13796.0234375</c:v>
                </c:pt>
                <c:pt idx="11925">
                  <c:v>14570.91015625</c:v>
                </c:pt>
                <c:pt idx="11926">
                  <c:v>14383.50390625</c:v>
                </c:pt>
                <c:pt idx="11927">
                  <c:v>13368.515625</c:v>
                </c:pt>
                <c:pt idx="11928">
                  <c:v>11502.296875</c:v>
                </c:pt>
                <c:pt idx="11929">
                  <c:v>10072.640625</c:v>
                </c:pt>
                <c:pt idx="11930">
                  <c:v>9631.40625</c:v>
                </c:pt>
                <c:pt idx="11931">
                  <c:v>12189.97265625</c:v>
                </c:pt>
                <c:pt idx="11932">
                  <c:v>13766.1015625</c:v>
                </c:pt>
                <c:pt idx="11933">
                  <c:v>12902.484375</c:v>
                </c:pt>
                <c:pt idx="11934">
                  <c:v>14579.90234375</c:v>
                </c:pt>
                <c:pt idx="11935">
                  <c:v>14630.19921875</c:v>
                </c:pt>
                <c:pt idx="11936">
                  <c:v>11743.984375</c:v>
                </c:pt>
                <c:pt idx="11937">
                  <c:v>11281.5625</c:v>
                </c:pt>
                <c:pt idx="11938">
                  <c:v>11259.4140625</c:v>
                </c:pt>
                <c:pt idx="11939">
                  <c:v>13214.046875</c:v>
                </c:pt>
                <c:pt idx="11940">
                  <c:v>7509.765625</c:v>
                </c:pt>
                <c:pt idx="11941">
                  <c:v>6442.65625</c:v>
                </c:pt>
                <c:pt idx="11942">
                  <c:v>3978.140625</c:v>
                </c:pt>
                <c:pt idx="11943">
                  <c:v>5911.4375</c:v>
                </c:pt>
                <c:pt idx="11944">
                  <c:v>6418.5625</c:v>
                </c:pt>
                <c:pt idx="11945">
                  <c:v>2205.0859375</c:v>
                </c:pt>
                <c:pt idx="11946">
                  <c:v>2142.34375</c:v>
                </c:pt>
                <c:pt idx="11947">
                  <c:v>2378.171875</c:v>
                </c:pt>
                <c:pt idx="11948">
                  <c:v>5036.9921875</c:v>
                </c:pt>
                <c:pt idx="11949">
                  <c:v>2915.0625</c:v>
                </c:pt>
                <c:pt idx="11950">
                  <c:v>2212.03125</c:v>
                </c:pt>
                <c:pt idx="11951">
                  <c:v>4386.359375</c:v>
                </c:pt>
                <c:pt idx="11952">
                  <c:v>5964.90625</c:v>
                </c:pt>
                <c:pt idx="11953">
                  <c:v>7641.78125</c:v>
                </c:pt>
                <c:pt idx="11954">
                  <c:v>7320.6953125</c:v>
                </c:pt>
                <c:pt idx="11955">
                  <c:v>13332.1640625</c:v>
                </c:pt>
                <c:pt idx="11956">
                  <c:v>13467.5703125</c:v>
                </c:pt>
                <c:pt idx="11957">
                  <c:v>14645.15625</c:v>
                </c:pt>
                <c:pt idx="11958">
                  <c:v>14023.6875</c:v>
                </c:pt>
                <c:pt idx="11959">
                  <c:v>12873.71875</c:v>
                </c:pt>
                <c:pt idx="11960">
                  <c:v>12387.140625</c:v>
                </c:pt>
                <c:pt idx="11961">
                  <c:v>14367.69140625</c:v>
                </c:pt>
                <c:pt idx="11962">
                  <c:v>13836.16015625</c:v>
                </c:pt>
                <c:pt idx="11963">
                  <c:v>12751.390625</c:v>
                </c:pt>
                <c:pt idx="11964">
                  <c:v>14258.37109375</c:v>
                </c:pt>
                <c:pt idx="11965">
                  <c:v>13462.828125</c:v>
                </c:pt>
                <c:pt idx="11966">
                  <c:v>11175.78125</c:v>
                </c:pt>
                <c:pt idx="11967">
                  <c:v>13439.21875</c:v>
                </c:pt>
                <c:pt idx="11968">
                  <c:v>13918.73828125</c:v>
                </c:pt>
                <c:pt idx="11969">
                  <c:v>15016.57421875</c:v>
                </c:pt>
                <c:pt idx="11970">
                  <c:v>10362.7890625</c:v>
                </c:pt>
                <c:pt idx="11971">
                  <c:v>10165.65234375</c:v>
                </c:pt>
                <c:pt idx="11972">
                  <c:v>10361.078125</c:v>
                </c:pt>
                <c:pt idx="11973">
                  <c:v>9576.65625</c:v>
                </c:pt>
                <c:pt idx="11974">
                  <c:v>9687.2265625</c:v>
                </c:pt>
                <c:pt idx="11975">
                  <c:v>10958.515625</c:v>
                </c:pt>
                <c:pt idx="11976">
                  <c:v>8807.125</c:v>
                </c:pt>
                <c:pt idx="11977">
                  <c:v>8377.890625</c:v>
                </c:pt>
                <c:pt idx="11978">
                  <c:v>9151.703125</c:v>
                </c:pt>
                <c:pt idx="11979">
                  <c:v>10356.2109375</c:v>
                </c:pt>
                <c:pt idx="11980">
                  <c:v>8658.9765625</c:v>
                </c:pt>
                <c:pt idx="11981">
                  <c:v>8246.9453125</c:v>
                </c:pt>
                <c:pt idx="11982">
                  <c:v>11074.296875</c:v>
                </c:pt>
                <c:pt idx="11983">
                  <c:v>10585.5625</c:v>
                </c:pt>
                <c:pt idx="11984">
                  <c:v>10785.7578125</c:v>
                </c:pt>
                <c:pt idx="11985">
                  <c:v>6588.2109375</c:v>
                </c:pt>
                <c:pt idx="11986">
                  <c:v>6988.296875</c:v>
                </c:pt>
                <c:pt idx="11987">
                  <c:v>6282.1953125</c:v>
                </c:pt>
                <c:pt idx="11988">
                  <c:v>5657.375</c:v>
                </c:pt>
                <c:pt idx="11989">
                  <c:v>5973.21875</c:v>
                </c:pt>
                <c:pt idx="11990">
                  <c:v>6398.515625</c:v>
                </c:pt>
                <c:pt idx="11991">
                  <c:v>6178.6875</c:v>
                </c:pt>
                <c:pt idx="11992">
                  <c:v>7060.4921875</c:v>
                </c:pt>
                <c:pt idx="11993">
                  <c:v>6835.0703125</c:v>
                </c:pt>
                <c:pt idx="11994">
                  <c:v>6198.4765625</c:v>
                </c:pt>
                <c:pt idx="11995">
                  <c:v>5755.4921875</c:v>
                </c:pt>
                <c:pt idx="11996">
                  <c:v>5601.6875</c:v>
                </c:pt>
                <c:pt idx="11997">
                  <c:v>5648.9375</c:v>
                </c:pt>
                <c:pt idx="11998">
                  <c:v>3774.65625</c:v>
                </c:pt>
                <c:pt idx="11999">
                  <c:v>4287.7265625</c:v>
                </c:pt>
                <c:pt idx="12000">
                  <c:v>10262.2109375</c:v>
                </c:pt>
                <c:pt idx="12001">
                  <c:v>8367.59375</c:v>
                </c:pt>
                <c:pt idx="12002">
                  <c:v>7377.8359375</c:v>
                </c:pt>
                <c:pt idx="12003">
                  <c:v>7973.015625</c:v>
                </c:pt>
                <c:pt idx="12004">
                  <c:v>10165.82421875</c:v>
                </c:pt>
                <c:pt idx="12005">
                  <c:v>12731</c:v>
                </c:pt>
                <c:pt idx="12006">
                  <c:v>12102.1484375</c:v>
                </c:pt>
                <c:pt idx="12007">
                  <c:v>10510.453125</c:v>
                </c:pt>
                <c:pt idx="12008">
                  <c:v>10310.328125</c:v>
                </c:pt>
                <c:pt idx="12009">
                  <c:v>12564.59375</c:v>
                </c:pt>
                <c:pt idx="12010">
                  <c:v>12152.5078125</c:v>
                </c:pt>
                <c:pt idx="12011">
                  <c:v>11846.8671875</c:v>
                </c:pt>
                <c:pt idx="12012">
                  <c:v>12270.8359375</c:v>
                </c:pt>
                <c:pt idx="12013">
                  <c:v>12813.9140625</c:v>
                </c:pt>
                <c:pt idx="12014">
                  <c:v>12148.3828125</c:v>
                </c:pt>
                <c:pt idx="12015">
                  <c:v>9384.0625</c:v>
                </c:pt>
                <c:pt idx="12016">
                  <c:v>8899.6171875</c:v>
                </c:pt>
                <c:pt idx="12017">
                  <c:v>9744.7578125</c:v>
                </c:pt>
                <c:pt idx="12018">
                  <c:v>9959.4765625</c:v>
                </c:pt>
                <c:pt idx="12019">
                  <c:v>8832.4140625</c:v>
                </c:pt>
                <c:pt idx="12020">
                  <c:v>8843.2109375</c:v>
                </c:pt>
                <c:pt idx="12021">
                  <c:v>10178.9140625</c:v>
                </c:pt>
                <c:pt idx="12022">
                  <c:v>11039.0234375</c:v>
                </c:pt>
                <c:pt idx="12023">
                  <c:v>10451.234375</c:v>
                </c:pt>
                <c:pt idx="12024">
                  <c:v>10545.9453125</c:v>
                </c:pt>
                <c:pt idx="12025">
                  <c:v>9961.984375</c:v>
                </c:pt>
                <c:pt idx="12026">
                  <c:v>8903.21875</c:v>
                </c:pt>
                <c:pt idx="12027">
                  <c:v>11224.1796875</c:v>
                </c:pt>
                <c:pt idx="12028">
                  <c:v>11253.48828125</c:v>
                </c:pt>
                <c:pt idx="12029">
                  <c:v>10931.91015625</c:v>
                </c:pt>
                <c:pt idx="12030">
                  <c:v>13636.7734375</c:v>
                </c:pt>
                <c:pt idx="12031">
                  <c:v>14165.359375</c:v>
                </c:pt>
                <c:pt idx="12032">
                  <c:v>14017.671875</c:v>
                </c:pt>
                <c:pt idx="12033">
                  <c:v>13190.76171875</c:v>
                </c:pt>
                <c:pt idx="12034">
                  <c:v>13731.4140625</c:v>
                </c:pt>
                <c:pt idx="12035">
                  <c:v>13400.703125</c:v>
                </c:pt>
                <c:pt idx="12036">
                  <c:v>12065.5</c:v>
                </c:pt>
                <c:pt idx="12037">
                  <c:v>7442.4609375</c:v>
                </c:pt>
                <c:pt idx="12038">
                  <c:v>6945.828125</c:v>
                </c:pt>
                <c:pt idx="12039">
                  <c:v>7729.7421875</c:v>
                </c:pt>
                <c:pt idx="12040">
                  <c:v>12069.4609375</c:v>
                </c:pt>
                <c:pt idx="12041">
                  <c:v>11073.9375</c:v>
                </c:pt>
                <c:pt idx="12042">
                  <c:v>7603.1953125</c:v>
                </c:pt>
                <c:pt idx="12043">
                  <c:v>8851.5390625</c:v>
                </c:pt>
                <c:pt idx="12044">
                  <c:v>9988.3125</c:v>
                </c:pt>
                <c:pt idx="12045">
                  <c:v>8376.1953125</c:v>
                </c:pt>
                <c:pt idx="12046">
                  <c:v>8256.015625</c:v>
                </c:pt>
                <c:pt idx="12047">
                  <c:v>8507.1484375</c:v>
                </c:pt>
                <c:pt idx="12048">
                  <c:v>8389.359375</c:v>
                </c:pt>
                <c:pt idx="12049">
                  <c:v>7453.71875</c:v>
                </c:pt>
                <c:pt idx="12050">
                  <c:v>7082.3046875</c:v>
                </c:pt>
                <c:pt idx="12051">
                  <c:v>6718.6171875</c:v>
                </c:pt>
                <c:pt idx="12052">
                  <c:v>6361.796875</c:v>
                </c:pt>
                <c:pt idx="12053">
                  <c:v>7509.3359375</c:v>
                </c:pt>
                <c:pt idx="12054">
                  <c:v>5911.6328125</c:v>
                </c:pt>
                <c:pt idx="12055">
                  <c:v>5223.65625</c:v>
                </c:pt>
                <c:pt idx="12056">
                  <c:v>5489.828125</c:v>
                </c:pt>
                <c:pt idx="12057">
                  <c:v>8316.3203125</c:v>
                </c:pt>
                <c:pt idx="12058">
                  <c:v>8608.78125</c:v>
                </c:pt>
                <c:pt idx="12059">
                  <c:v>8436.1328125</c:v>
                </c:pt>
                <c:pt idx="12060">
                  <c:v>8485.7265625</c:v>
                </c:pt>
                <c:pt idx="12061">
                  <c:v>8379.8828125</c:v>
                </c:pt>
                <c:pt idx="12062">
                  <c:v>8048.4375</c:v>
                </c:pt>
                <c:pt idx="12063">
                  <c:v>7483.46875</c:v>
                </c:pt>
                <c:pt idx="12064">
                  <c:v>7037.2421875</c:v>
                </c:pt>
                <c:pt idx="12065">
                  <c:v>7735.09375</c:v>
                </c:pt>
                <c:pt idx="12066">
                  <c:v>8670.0078125</c:v>
                </c:pt>
                <c:pt idx="12067">
                  <c:v>8017.2578125</c:v>
                </c:pt>
                <c:pt idx="12068">
                  <c:v>7957.359375</c:v>
                </c:pt>
                <c:pt idx="12069">
                  <c:v>7208.7890625</c:v>
                </c:pt>
                <c:pt idx="12070">
                  <c:v>6558.15625</c:v>
                </c:pt>
                <c:pt idx="12071">
                  <c:v>7278.84375</c:v>
                </c:pt>
                <c:pt idx="12072">
                  <c:v>5040.0546875</c:v>
                </c:pt>
                <c:pt idx="12073">
                  <c:v>8467.9921875</c:v>
                </c:pt>
                <c:pt idx="12074">
                  <c:v>8154.09375</c:v>
                </c:pt>
                <c:pt idx="12075">
                  <c:v>8438.2734375</c:v>
                </c:pt>
                <c:pt idx="12076">
                  <c:v>6845.5390625</c:v>
                </c:pt>
                <c:pt idx="12077">
                  <c:v>5418.7734375</c:v>
                </c:pt>
                <c:pt idx="12078">
                  <c:v>7348.0234375</c:v>
                </c:pt>
                <c:pt idx="12079">
                  <c:v>6710.59375</c:v>
                </c:pt>
                <c:pt idx="12080">
                  <c:v>7031.59375</c:v>
                </c:pt>
                <c:pt idx="12081">
                  <c:v>6670.2890625</c:v>
                </c:pt>
                <c:pt idx="12082">
                  <c:v>7322.40625</c:v>
                </c:pt>
                <c:pt idx="12083">
                  <c:v>8079.3671875</c:v>
                </c:pt>
                <c:pt idx="12084">
                  <c:v>5764.890625</c:v>
                </c:pt>
                <c:pt idx="12085">
                  <c:v>6653.4453125</c:v>
                </c:pt>
                <c:pt idx="12086">
                  <c:v>5807.6171875</c:v>
                </c:pt>
                <c:pt idx="12087">
                  <c:v>7347.1328125</c:v>
                </c:pt>
                <c:pt idx="12088">
                  <c:v>5123.75</c:v>
                </c:pt>
                <c:pt idx="12089">
                  <c:v>6611.6015625</c:v>
                </c:pt>
                <c:pt idx="12090">
                  <c:v>11922.8984375</c:v>
                </c:pt>
                <c:pt idx="12091">
                  <c:v>11235.6484375</c:v>
                </c:pt>
                <c:pt idx="12092">
                  <c:v>11134.5390625</c:v>
                </c:pt>
                <c:pt idx="12093">
                  <c:v>11533.0546875</c:v>
                </c:pt>
                <c:pt idx="12094">
                  <c:v>11575.4765625</c:v>
                </c:pt>
                <c:pt idx="12095">
                  <c:v>12377.78125</c:v>
                </c:pt>
                <c:pt idx="12096">
                  <c:v>12429.1171875</c:v>
                </c:pt>
                <c:pt idx="12097">
                  <c:v>12103.9453125</c:v>
                </c:pt>
                <c:pt idx="12098">
                  <c:v>10799.75</c:v>
                </c:pt>
                <c:pt idx="12099">
                  <c:v>11211.203125</c:v>
                </c:pt>
                <c:pt idx="12100">
                  <c:v>12000.578125</c:v>
                </c:pt>
                <c:pt idx="12101">
                  <c:v>12036.0703125</c:v>
                </c:pt>
                <c:pt idx="12102">
                  <c:v>11405.7734375</c:v>
                </c:pt>
                <c:pt idx="12103">
                  <c:v>12164.0390625</c:v>
                </c:pt>
                <c:pt idx="12104">
                  <c:v>12383.6953125</c:v>
                </c:pt>
                <c:pt idx="12105">
                  <c:v>15320.85546875</c:v>
                </c:pt>
                <c:pt idx="12106">
                  <c:v>15505.1953125</c:v>
                </c:pt>
                <c:pt idx="12107">
                  <c:v>14992.515625</c:v>
                </c:pt>
                <c:pt idx="12108">
                  <c:v>15305.828125</c:v>
                </c:pt>
                <c:pt idx="12109">
                  <c:v>15287.078125</c:v>
                </c:pt>
                <c:pt idx="12110">
                  <c:v>10601.25</c:v>
                </c:pt>
                <c:pt idx="12111">
                  <c:v>9752.5625</c:v>
                </c:pt>
                <c:pt idx="12112">
                  <c:v>10515.796875</c:v>
                </c:pt>
                <c:pt idx="12113">
                  <c:v>13101.3203125</c:v>
                </c:pt>
                <c:pt idx="12114">
                  <c:v>15399.37109375</c:v>
                </c:pt>
                <c:pt idx="12115">
                  <c:v>14796.6171875</c:v>
                </c:pt>
                <c:pt idx="12116">
                  <c:v>14262.3125</c:v>
                </c:pt>
                <c:pt idx="12117">
                  <c:v>14951.671875</c:v>
                </c:pt>
                <c:pt idx="12118">
                  <c:v>15005.890625</c:v>
                </c:pt>
                <c:pt idx="12119">
                  <c:v>15339.44140625</c:v>
                </c:pt>
                <c:pt idx="12120">
                  <c:v>14919.81640625</c:v>
                </c:pt>
                <c:pt idx="12121">
                  <c:v>14822.23046875</c:v>
                </c:pt>
                <c:pt idx="12122">
                  <c:v>14563.9375</c:v>
                </c:pt>
                <c:pt idx="12123">
                  <c:v>14270.859375</c:v>
                </c:pt>
                <c:pt idx="12124">
                  <c:v>14791.546875</c:v>
                </c:pt>
                <c:pt idx="12125">
                  <c:v>15368.7421875</c:v>
                </c:pt>
                <c:pt idx="12126">
                  <c:v>15672.5546875</c:v>
                </c:pt>
                <c:pt idx="12127">
                  <c:v>13821.8984375</c:v>
                </c:pt>
                <c:pt idx="12128">
                  <c:v>10721.2265625</c:v>
                </c:pt>
                <c:pt idx="12129">
                  <c:v>11264.6796875</c:v>
                </c:pt>
                <c:pt idx="12130">
                  <c:v>12449.5234375</c:v>
                </c:pt>
                <c:pt idx="12131">
                  <c:v>15478.359375</c:v>
                </c:pt>
                <c:pt idx="12132">
                  <c:v>14811.9375</c:v>
                </c:pt>
                <c:pt idx="12133">
                  <c:v>14830.88671875</c:v>
                </c:pt>
                <c:pt idx="12134">
                  <c:v>15224.0859375</c:v>
                </c:pt>
                <c:pt idx="12135">
                  <c:v>7292.078125</c:v>
                </c:pt>
                <c:pt idx="12136">
                  <c:v>9160.5078125</c:v>
                </c:pt>
                <c:pt idx="12137">
                  <c:v>9954.6640625</c:v>
                </c:pt>
                <c:pt idx="12138">
                  <c:v>10048.9140625</c:v>
                </c:pt>
                <c:pt idx="12139">
                  <c:v>9554.9140625</c:v>
                </c:pt>
                <c:pt idx="12140">
                  <c:v>5691.5</c:v>
                </c:pt>
                <c:pt idx="12141">
                  <c:v>7355.953125</c:v>
                </c:pt>
                <c:pt idx="12142">
                  <c:v>8371.90625</c:v>
                </c:pt>
                <c:pt idx="12143">
                  <c:v>2956.9765625</c:v>
                </c:pt>
                <c:pt idx="12144">
                  <c:v>2318.78125</c:v>
                </c:pt>
                <c:pt idx="12145">
                  <c:v>5797.890625</c:v>
                </c:pt>
                <c:pt idx="12146">
                  <c:v>9013.1171875</c:v>
                </c:pt>
                <c:pt idx="12147">
                  <c:v>2612.5546875</c:v>
                </c:pt>
                <c:pt idx="12148">
                  <c:v>2687.7109375</c:v>
                </c:pt>
                <c:pt idx="12149">
                  <c:v>4680.8046875</c:v>
                </c:pt>
                <c:pt idx="12150">
                  <c:v>3621.9609375</c:v>
                </c:pt>
                <c:pt idx="12151">
                  <c:v>5969.3515625</c:v>
                </c:pt>
                <c:pt idx="12152">
                  <c:v>6861.8046875</c:v>
                </c:pt>
                <c:pt idx="12153">
                  <c:v>6545.765625</c:v>
                </c:pt>
                <c:pt idx="12154">
                  <c:v>6632.3125</c:v>
                </c:pt>
                <c:pt idx="12155">
                  <c:v>4384.375</c:v>
                </c:pt>
                <c:pt idx="12156">
                  <c:v>5938.4140625</c:v>
                </c:pt>
                <c:pt idx="12157">
                  <c:v>4818.4140625</c:v>
                </c:pt>
                <c:pt idx="12158">
                  <c:v>6876.171875</c:v>
                </c:pt>
                <c:pt idx="12159">
                  <c:v>2977.96875</c:v>
                </c:pt>
                <c:pt idx="12160">
                  <c:v>3084.765625</c:v>
                </c:pt>
                <c:pt idx="12161">
                  <c:v>4891.5390625</c:v>
                </c:pt>
                <c:pt idx="12162">
                  <c:v>5497.6875</c:v>
                </c:pt>
                <c:pt idx="12163">
                  <c:v>4467.1015625</c:v>
                </c:pt>
                <c:pt idx="12164">
                  <c:v>6972.1953125</c:v>
                </c:pt>
                <c:pt idx="12165">
                  <c:v>11499.1015625</c:v>
                </c:pt>
                <c:pt idx="12166">
                  <c:v>11088.578125</c:v>
                </c:pt>
                <c:pt idx="12167">
                  <c:v>11463.6875</c:v>
                </c:pt>
                <c:pt idx="12168">
                  <c:v>9236.5546875</c:v>
                </c:pt>
                <c:pt idx="12169">
                  <c:v>7850.6875</c:v>
                </c:pt>
                <c:pt idx="12170">
                  <c:v>9276.8359375</c:v>
                </c:pt>
                <c:pt idx="12171">
                  <c:v>10730.7890625</c:v>
                </c:pt>
                <c:pt idx="12172">
                  <c:v>11596.59375</c:v>
                </c:pt>
                <c:pt idx="12173">
                  <c:v>11365.9140625</c:v>
                </c:pt>
                <c:pt idx="12174">
                  <c:v>9684.5</c:v>
                </c:pt>
                <c:pt idx="12175">
                  <c:v>6489.265625</c:v>
                </c:pt>
                <c:pt idx="12176">
                  <c:v>9071.453125</c:v>
                </c:pt>
                <c:pt idx="12177">
                  <c:v>9997.4765625</c:v>
                </c:pt>
                <c:pt idx="12178">
                  <c:v>11694.1015625</c:v>
                </c:pt>
                <c:pt idx="12179">
                  <c:v>8741.296875</c:v>
                </c:pt>
                <c:pt idx="12180">
                  <c:v>11703.5078125</c:v>
                </c:pt>
                <c:pt idx="12181">
                  <c:v>8779.671875</c:v>
                </c:pt>
                <c:pt idx="12182">
                  <c:v>7440.703125</c:v>
                </c:pt>
                <c:pt idx="12183">
                  <c:v>8468.6484375</c:v>
                </c:pt>
                <c:pt idx="12184">
                  <c:v>10094.625</c:v>
                </c:pt>
                <c:pt idx="12185">
                  <c:v>11018.796875</c:v>
                </c:pt>
                <c:pt idx="12186">
                  <c:v>11656.1484375</c:v>
                </c:pt>
                <c:pt idx="12187">
                  <c:v>11908.9296875</c:v>
                </c:pt>
                <c:pt idx="12188">
                  <c:v>9172.25</c:v>
                </c:pt>
                <c:pt idx="12189">
                  <c:v>11001.609375</c:v>
                </c:pt>
                <c:pt idx="12190">
                  <c:v>8112.671875</c:v>
                </c:pt>
                <c:pt idx="12191">
                  <c:v>7896.109375</c:v>
                </c:pt>
                <c:pt idx="12192">
                  <c:v>10998.7578125</c:v>
                </c:pt>
                <c:pt idx="12193">
                  <c:v>11663.984375</c:v>
                </c:pt>
                <c:pt idx="12194">
                  <c:v>11979.54296875</c:v>
                </c:pt>
                <c:pt idx="12195">
                  <c:v>8517.390625</c:v>
                </c:pt>
                <c:pt idx="12196">
                  <c:v>8797.0234375</c:v>
                </c:pt>
                <c:pt idx="12197">
                  <c:v>9192.09375</c:v>
                </c:pt>
                <c:pt idx="12198">
                  <c:v>8731.1171875</c:v>
                </c:pt>
                <c:pt idx="12199">
                  <c:v>9359.671875</c:v>
                </c:pt>
                <c:pt idx="12200">
                  <c:v>9508.6875</c:v>
                </c:pt>
                <c:pt idx="12201">
                  <c:v>8769.6640625</c:v>
                </c:pt>
                <c:pt idx="12202">
                  <c:v>8023.8984375</c:v>
                </c:pt>
                <c:pt idx="12203">
                  <c:v>9282.140625</c:v>
                </c:pt>
                <c:pt idx="12204">
                  <c:v>9223.796875</c:v>
                </c:pt>
                <c:pt idx="12205">
                  <c:v>8195.0625</c:v>
                </c:pt>
                <c:pt idx="12206">
                  <c:v>9223.9765625</c:v>
                </c:pt>
                <c:pt idx="12207">
                  <c:v>6725</c:v>
                </c:pt>
                <c:pt idx="12208">
                  <c:v>6553.8125</c:v>
                </c:pt>
                <c:pt idx="12209">
                  <c:v>7232.8984375</c:v>
                </c:pt>
                <c:pt idx="12210">
                  <c:v>9030.0703125</c:v>
                </c:pt>
                <c:pt idx="12211">
                  <c:v>6708.3125</c:v>
                </c:pt>
                <c:pt idx="12212">
                  <c:v>5472.171875</c:v>
                </c:pt>
                <c:pt idx="12213">
                  <c:v>5671.43359375</c:v>
                </c:pt>
                <c:pt idx="12214">
                  <c:v>8340.3203125</c:v>
                </c:pt>
                <c:pt idx="12215">
                  <c:v>9161.59375</c:v>
                </c:pt>
                <c:pt idx="12216">
                  <c:v>8966.203125</c:v>
                </c:pt>
                <c:pt idx="12217">
                  <c:v>8532.625</c:v>
                </c:pt>
                <c:pt idx="12218">
                  <c:v>8784.5390625</c:v>
                </c:pt>
                <c:pt idx="12219">
                  <c:v>8648.5</c:v>
                </c:pt>
                <c:pt idx="12220">
                  <c:v>8545.59375</c:v>
                </c:pt>
                <c:pt idx="12221">
                  <c:v>9342.0234375</c:v>
                </c:pt>
                <c:pt idx="12222">
                  <c:v>8436.671875</c:v>
                </c:pt>
                <c:pt idx="12223">
                  <c:v>9113.484375</c:v>
                </c:pt>
                <c:pt idx="12224">
                  <c:v>9500.703125</c:v>
                </c:pt>
                <c:pt idx="12225">
                  <c:v>10855.140625</c:v>
                </c:pt>
                <c:pt idx="12226">
                  <c:v>11323.6796875</c:v>
                </c:pt>
                <c:pt idx="12227">
                  <c:v>10337.6953125</c:v>
                </c:pt>
                <c:pt idx="12228">
                  <c:v>9968.3671875</c:v>
                </c:pt>
                <c:pt idx="12229">
                  <c:v>8496.6796875</c:v>
                </c:pt>
                <c:pt idx="12230">
                  <c:v>9260.1640625</c:v>
                </c:pt>
                <c:pt idx="12231">
                  <c:v>5891.84375</c:v>
                </c:pt>
                <c:pt idx="12232">
                  <c:v>3134.0859375</c:v>
                </c:pt>
                <c:pt idx="12233">
                  <c:v>4180.640625</c:v>
                </c:pt>
                <c:pt idx="12234">
                  <c:v>5805.703125</c:v>
                </c:pt>
                <c:pt idx="12235">
                  <c:v>9496.8515625</c:v>
                </c:pt>
                <c:pt idx="12236">
                  <c:v>6310.421875</c:v>
                </c:pt>
                <c:pt idx="12237">
                  <c:v>3997.3671875</c:v>
                </c:pt>
                <c:pt idx="12238">
                  <c:v>6426.28125</c:v>
                </c:pt>
                <c:pt idx="12239">
                  <c:v>10060.3828125</c:v>
                </c:pt>
                <c:pt idx="12240">
                  <c:v>10414.078125</c:v>
                </c:pt>
                <c:pt idx="12241">
                  <c:v>8908.06640625</c:v>
                </c:pt>
                <c:pt idx="12242">
                  <c:v>9528.7578125</c:v>
                </c:pt>
                <c:pt idx="12243">
                  <c:v>11833.28125</c:v>
                </c:pt>
                <c:pt idx="12244">
                  <c:v>10369.76171875</c:v>
                </c:pt>
                <c:pt idx="12245">
                  <c:v>10338.28125</c:v>
                </c:pt>
                <c:pt idx="12246">
                  <c:v>11938.4921875</c:v>
                </c:pt>
                <c:pt idx="12247">
                  <c:v>11188.83203125</c:v>
                </c:pt>
                <c:pt idx="12248">
                  <c:v>11062.89453125</c:v>
                </c:pt>
                <c:pt idx="12249">
                  <c:v>9785.875</c:v>
                </c:pt>
                <c:pt idx="12250">
                  <c:v>9816.0078125</c:v>
                </c:pt>
                <c:pt idx="12251">
                  <c:v>9935.0078125</c:v>
                </c:pt>
                <c:pt idx="12252">
                  <c:v>9449.4296875</c:v>
                </c:pt>
                <c:pt idx="12253">
                  <c:v>11540.15625</c:v>
                </c:pt>
                <c:pt idx="12254">
                  <c:v>11957.9375</c:v>
                </c:pt>
                <c:pt idx="12255">
                  <c:v>10113.1171875</c:v>
                </c:pt>
                <c:pt idx="12256">
                  <c:v>10140.1171875</c:v>
                </c:pt>
                <c:pt idx="12257">
                  <c:v>7013.2578125</c:v>
                </c:pt>
                <c:pt idx="12258">
                  <c:v>6535.03125</c:v>
                </c:pt>
                <c:pt idx="12259">
                  <c:v>6156.296875</c:v>
                </c:pt>
                <c:pt idx="12260">
                  <c:v>7442.96875</c:v>
                </c:pt>
                <c:pt idx="12261">
                  <c:v>10010.3046875</c:v>
                </c:pt>
                <c:pt idx="12262">
                  <c:v>8987.1953125</c:v>
                </c:pt>
                <c:pt idx="12263">
                  <c:v>10032.1796875</c:v>
                </c:pt>
                <c:pt idx="12264">
                  <c:v>4426.5703125</c:v>
                </c:pt>
                <c:pt idx="12265">
                  <c:v>6860.3203125</c:v>
                </c:pt>
                <c:pt idx="12266">
                  <c:v>7596.984375</c:v>
                </c:pt>
                <c:pt idx="12267">
                  <c:v>3401.8515625</c:v>
                </c:pt>
                <c:pt idx="12268">
                  <c:v>6340.5625</c:v>
                </c:pt>
                <c:pt idx="12269">
                  <c:v>7468.046875</c:v>
                </c:pt>
                <c:pt idx="12270">
                  <c:v>7746.6640625</c:v>
                </c:pt>
                <c:pt idx="12271">
                  <c:v>7886.7734375</c:v>
                </c:pt>
                <c:pt idx="12272">
                  <c:v>4827.390625</c:v>
                </c:pt>
                <c:pt idx="12273">
                  <c:v>3686.125</c:v>
                </c:pt>
                <c:pt idx="12274">
                  <c:v>6204.609375</c:v>
                </c:pt>
                <c:pt idx="12275">
                  <c:v>7730.390625</c:v>
                </c:pt>
                <c:pt idx="12276">
                  <c:v>6810.4453125</c:v>
                </c:pt>
                <c:pt idx="12277">
                  <c:v>2199.3125</c:v>
                </c:pt>
                <c:pt idx="12278">
                  <c:v>2663.78125</c:v>
                </c:pt>
                <c:pt idx="12279">
                  <c:v>3790.4140625</c:v>
                </c:pt>
                <c:pt idx="12280">
                  <c:v>8103.71875</c:v>
                </c:pt>
                <c:pt idx="12281">
                  <c:v>2328.1171875</c:v>
                </c:pt>
                <c:pt idx="12282">
                  <c:v>2685.8125</c:v>
                </c:pt>
                <c:pt idx="12283">
                  <c:v>3119.828125</c:v>
                </c:pt>
                <c:pt idx="12284">
                  <c:v>5736.5703125</c:v>
                </c:pt>
                <c:pt idx="12285">
                  <c:v>9382.74609375</c:v>
                </c:pt>
                <c:pt idx="12286">
                  <c:v>9487.6171875</c:v>
                </c:pt>
                <c:pt idx="12287">
                  <c:v>9539.9296875</c:v>
                </c:pt>
                <c:pt idx="12288">
                  <c:v>8975.9609375</c:v>
                </c:pt>
                <c:pt idx="12289">
                  <c:v>8896.53125</c:v>
                </c:pt>
                <c:pt idx="12290">
                  <c:v>7956.078125</c:v>
                </c:pt>
                <c:pt idx="12291">
                  <c:v>8160.2421875</c:v>
                </c:pt>
                <c:pt idx="12292">
                  <c:v>9022.60546875</c:v>
                </c:pt>
                <c:pt idx="12293">
                  <c:v>9681.3203125</c:v>
                </c:pt>
                <c:pt idx="12294">
                  <c:v>8845.6875</c:v>
                </c:pt>
                <c:pt idx="12295">
                  <c:v>9273.1484375</c:v>
                </c:pt>
                <c:pt idx="12296">
                  <c:v>9610.7109375</c:v>
                </c:pt>
                <c:pt idx="12297">
                  <c:v>9498.484375</c:v>
                </c:pt>
                <c:pt idx="12298">
                  <c:v>8725.5859375</c:v>
                </c:pt>
                <c:pt idx="12299">
                  <c:v>9186.7421875</c:v>
                </c:pt>
                <c:pt idx="12300">
                  <c:v>9336.4609375</c:v>
                </c:pt>
                <c:pt idx="12301">
                  <c:v>9097.359375</c:v>
                </c:pt>
                <c:pt idx="12302">
                  <c:v>9906.984375</c:v>
                </c:pt>
                <c:pt idx="12303">
                  <c:v>7169.3125</c:v>
                </c:pt>
                <c:pt idx="12304">
                  <c:v>6754.609375</c:v>
                </c:pt>
                <c:pt idx="12305">
                  <c:v>7667.2890625</c:v>
                </c:pt>
                <c:pt idx="12306">
                  <c:v>9806.078125</c:v>
                </c:pt>
                <c:pt idx="12307">
                  <c:v>9220.0703125</c:v>
                </c:pt>
                <c:pt idx="12308">
                  <c:v>9523.9765625</c:v>
                </c:pt>
                <c:pt idx="12309">
                  <c:v>8332.109375</c:v>
                </c:pt>
                <c:pt idx="12310">
                  <c:v>9383.28125</c:v>
                </c:pt>
                <c:pt idx="12311">
                  <c:v>8942.2890625</c:v>
                </c:pt>
                <c:pt idx="12312">
                  <c:v>7355.0625</c:v>
                </c:pt>
                <c:pt idx="12313">
                  <c:v>8752.3046875</c:v>
                </c:pt>
                <c:pt idx="12314">
                  <c:v>9765.640625</c:v>
                </c:pt>
                <c:pt idx="12315">
                  <c:v>7720.609375</c:v>
                </c:pt>
                <c:pt idx="12316">
                  <c:v>6706.8046875</c:v>
                </c:pt>
                <c:pt idx="12317">
                  <c:v>5657.859375</c:v>
                </c:pt>
                <c:pt idx="12318">
                  <c:v>7494.265625</c:v>
                </c:pt>
                <c:pt idx="12319">
                  <c:v>6861.7421875</c:v>
                </c:pt>
                <c:pt idx="12320">
                  <c:v>6099.0390625</c:v>
                </c:pt>
                <c:pt idx="12321">
                  <c:v>7838.53125</c:v>
                </c:pt>
                <c:pt idx="12322">
                  <c:v>7884.4453125</c:v>
                </c:pt>
                <c:pt idx="12323">
                  <c:v>7402.3984375</c:v>
                </c:pt>
                <c:pt idx="12324">
                  <c:v>8030.28125</c:v>
                </c:pt>
                <c:pt idx="12325">
                  <c:v>8099.1796875</c:v>
                </c:pt>
                <c:pt idx="12326">
                  <c:v>8600.3828125</c:v>
                </c:pt>
                <c:pt idx="12327">
                  <c:v>7353.9140625</c:v>
                </c:pt>
                <c:pt idx="12328">
                  <c:v>7632.1484375</c:v>
                </c:pt>
                <c:pt idx="12329">
                  <c:v>7435.8828125</c:v>
                </c:pt>
                <c:pt idx="12330">
                  <c:v>7733.234375</c:v>
                </c:pt>
                <c:pt idx="12331">
                  <c:v>7034.421875</c:v>
                </c:pt>
                <c:pt idx="12332">
                  <c:v>7042.6796875</c:v>
                </c:pt>
                <c:pt idx="12333">
                  <c:v>5855.640625</c:v>
                </c:pt>
                <c:pt idx="12334">
                  <c:v>6726.65625</c:v>
                </c:pt>
                <c:pt idx="12335">
                  <c:v>8129.53125</c:v>
                </c:pt>
                <c:pt idx="12336">
                  <c:v>8159.734375</c:v>
                </c:pt>
                <c:pt idx="12337">
                  <c:v>5530.953125</c:v>
                </c:pt>
                <c:pt idx="12338">
                  <c:v>6650.5234375</c:v>
                </c:pt>
                <c:pt idx="12339">
                  <c:v>7833.9140625</c:v>
                </c:pt>
                <c:pt idx="12340">
                  <c:v>8129.21875</c:v>
                </c:pt>
                <c:pt idx="12341">
                  <c:v>6032.75</c:v>
                </c:pt>
                <c:pt idx="12342">
                  <c:v>3974.34375</c:v>
                </c:pt>
                <c:pt idx="12343">
                  <c:v>5172.15625</c:v>
                </c:pt>
                <c:pt idx="12344">
                  <c:v>7115.171875</c:v>
                </c:pt>
                <c:pt idx="12345">
                  <c:v>11273.8984375</c:v>
                </c:pt>
                <c:pt idx="12346">
                  <c:v>10470.046875</c:v>
                </c:pt>
                <c:pt idx="12347">
                  <c:v>10214.7578125</c:v>
                </c:pt>
                <c:pt idx="12348">
                  <c:v>11180.015625</c:v>
                </c:pt>
                <c:pt idx="12349">
                  <c:v>10862.5390625</c:v>
                </c:pt>
                <c:pt idx="12350">
                  <c:v>10317.5546875</c:v>
                </c:pt>
                <c:pt idx="12351">
                  <c:v>9600.0390625</c:v>
                </c:pt>
                <c:pt idx="12352">
                  <c:v>9729.4375</c:v>
                </c:pt>
                <c:pt idx="12353">
                  <c:v>8964.1796875</c:v>
                </c:pt>
                <c:pt idx="12354">
                  <c:v>9724.625</c:v>
                </c:pt>
                <c:pt idx="12355">
                  <c:v>9332.140625</c:v>
                </c:pt>
                <c:pt idx="12356">
                  <c:v>7891.296875</c:v>
                </c:pt>
                <c:pt idx="12357">
                  <c:v>8109.484375</c:v>
                </c:pt>
                <c:pt idx="12358">
                  <c:v>7957.203125</c:v>
                </c:pt>
                <c:pt idx="12359">
                  <c:v>11043.1328125</c:v>
                </c:pt>
                <c:pt idx="12360">
                  <c:v>8071.5</c:v>
                </c:pt>
                <c:pt idx="12361">
                  <c:v>8520.15625</c:v>
                </c:pt>
                <c:pt idx="12362">
                  <c:v>5973.4609375</c:v>
                </c:pt>
                <c:pt idx="12363">
                  <c:v>8662.4375</c:v>
                </c:pt>
                <c:pt idx="12364">
                  <c:v>8446.6484375</c:v>
                </c:pt>
                <c:pt idx="12365">
                  <c:v>8585.640625</c:v>
                </c:pt>
                <c:pt idx="12366">
                  <c:v>8858.890625</c:v>
                </c:pt>
                <c:pt idx="12367">
                  <c:v>8110.71875</c:v>
                </c:pt>
                <c:pt idx="12368">
                  <c:v>8732.5859375</c:v>
                </c:pt>
                <c:pt idx="12369">
                  <c:v>8155.8515625</c:v>
                </c:pt>
                <c:pt idx="12370">
                  <c:v>9021.3828125</c:v>
                </c:pt>
                <c:pt idx="12371">
                  <c:v>7190.59375</c:v>
                </c:pt>
                <c:pt idx="12372">
                  <c:v>5257.6796875</c:v>
                </c:pt>
                <c:pt idx="12373">
                  <c:v>5882.2421875</c:v>
                </c:pt>
                <c:pt idx="12374">
                  <c:v>6057.6484375</c:v>
                </c:pt>
                <c:pt idx="12375">
                  <c:v>3185.453125</c:v>
                </c:pt>
                <c:pt idx="12376">
                  <c:v>3488.4140625</c:v>
                </c:pt>
                <c:pt idx="12377">
                  <c:v>4140.2890625</c:v>
                </c:pt>
                <c:pt idx="12378">
                  <c:v>7051.75</c:v>
                </c:pt>
                <c:pt idx="12379">
                  <c:v>7227.9375</c:v>
                </c:pt>
                <c:pt idx="12380">
                  <c:v>7412.5390625</c:v>
                </c:pt>
                <c:pt idx="12381">
                  <c:v>8053.6796875</c:v>
                </c:pt>
                <c:pt idx="12382">
                  <c:v>4740.0625</c:v>
                </c:pt>
                <c:pt idx="12383">
                  <c:v>6743.9375</c:v>
                </c:pt>
                <c:pt idx="12384">
                  <c:v>7959.2734375</c:v>
                </c:pt>
                <c:pt idx="12385">
                  <c:v>6929.84375</c:v>
                </c:pt>
                <c:pt idx="12386">
                  <c:v>7085.3984375</c:v>
                </c:pt>
                <c:pt idx="12387">
                  <c:v>7525.671875</c:v>
                </c:pt>
                <c:pt idx="12388">
                  <c:v>4910.0234375</c:v>
                </c:pt>
                <c:pt idx="12389">
                  <c:v>7411.2109375</c:v>
                </c:pt>
                <c:pt idx="12390">
                  <c:v>11442.63671875</c:v>
                </c:pt>
                <c:pt idx="12391">
                  <c:v>11188.5234375</c:v>
                </c:pt>
                <c:pt idx="12392">
                  <c:v>10676.921875</c:v>
                </c:pt>
                <c:pt idx="12393">
                  <c:v>11268.390625</c:v>
                </c:pt>
                <c:pt idx="12394">
                  <c:v>10299.0703125</c:v>
                </c:pt>
                <c:pt idx="12395">
                  <c:v>11390.8984375</c:v>
                </c:pt>
                <c:pt idx="12396">
                  <c:v>10752.3515625</c:v>
                </c:pt>
                <c:pt idx="12397">
                  <c:v>10429.51953125</c:v>
                </c:pt>
                <c:pt idx="12398">
                  <c:v>10479.46484375</c:v>
                </c:pt>
                <c:pt idx="12399">
                  <c:v>11110.0546875</c:v>
                </c:pt>
                <c:pt idx="12400">
                  <c:v>10895.6015625</c:v>
                </c:pt>
                <c:pt idx="12401">
                  <c:v>10466.9609375</c:v>
                </c:pt>
                <c:pt idx="12402">
                  <c:v>9604.4453125</c:v>
                </c:pt>
                <c:pt idx="12403">
                  <c:v>11096.0390625</c:v>
                </c:pt>
                <c:pt idx="12404">
                  <c:v>11220.90625</c:v>
                </c:pt>
                <c:pt idx="12405">
                  <c:v>15014.73828125</c:v>
                </c:pt>
                <c:pt idx="12406">
                  <c:v>13116.9140625</c:v>
                </c:pt>
                <c:pt idx="12407">
                  <c:v>11944.37890625</c:v>
                </c:pt>
                <c:pt idx="12408">
                  <c:v>12478.40234375</c:v>
                </c:pt>
                <c:pt idx="12409">
                  <c:v>14359.8203125</c:v>
                </c:pt>
                <c:pt idx="12410">
                  <c:v>13575.7890625</c:v>
                </c:pt>
                <c:pt idx="12411">
                  <c:v>15166.78125</c:v>
                </c:pt>
                <c:pt idx="12412">
                  <c:v>14838.75390625</c:v>
                </c:pt>
                <c:pt idx="12413">
                  <c:v>14672.1484375</c:v>
                </c:pt>
                <c:pt idx="12414">
                  <c:v>15095.97265625</c:v>
                </c:pt>
                <c:pt idx="12415">
                  <c:v>13445.796875</c:v>
                </c:pt>
                <c:pt idx="12416">
                  <c:v>12761.28125</c:v>
                </c:pt>
                <c:pt idx="12417">
                  <c:v>12875</c:v>
                </c:pt>
                <c:pt idx="12418">
                  <c:v>12792.1640625</c:v>
                </c:pt>
                <c:pt idx="12419">
                  <c:v>14318.45703125</c:v>
                </c:pt>
                <c:pt idx="12420">
                  <c:v>10942.65234375</c:v>
                </c:pt>
                <c:pt idx="12421">
                  <c:v>10824.5625</c:v>
                </c:pt>
                <c:pt idx="12422">
                  <c:v>9765.85546875</c:v>
                </c:pt>
                <c:pt idx="12423">
                  <c:v>9912.69921875</c:v>
                </c:pt>
                <c:pt idx="12424">
                  <c:v>10940.5703125</c:v>
                </c:pt>
                <c:pt idx="12425">
                  <c:v>9434.9609375</c:v>
                </c:pt>
                <c:pt idx="12426">
                  <c:v>9062.7265625</c:v>
                </c:pt>
                <c:pt idx="12427">
                  <c:v>9345.828125</c:v>
                </c:pt>
                <c:pt idx="12428">
                  <c:v>9199.265625</c:v>
                </c:pt>
                <c:pt idx="12429">
                  <c:v>8615.3671875</c:v>
                </c:pt>
                <c:pt idx="12430">
                  <c:v>9952.9765625</c:v>
                </c:pt>
                <c:pt idx="12431">
                  <c:v>7397.5625</c:v>
                </c:pt>
                <c:pt idx="12432">
                  <c:v>6786.203125</c:v>
                </c:pt>
                <c:pt idx="12433">
                  <c:v>7642.3671875</c:v>
                </c:pt>
                <c:pt idx="12434">
                  <c:v>9672.59375</c:v>
                </c:pt>
                <c:pt idx="12435">
                  <c:v>15979.34765625</c:v>
                </c:pt>
                <c:pt idx="12436">
                  <c:v>14716.26953125</c:v>
                </c:pt>
                <c:pt idx="12437">
                  <c:v>15716.921875</c:v>
                </c:pt>
                <c:pt idx="12438">
                  <c:v>16569.1875</c:v>
                </c:pt>
                <c:pt idx="12439">
                  <c:v>15431.6953125</c:v>
                </c:pt>
                <c:pt idx="12440">
                  <c:v>14858.921875</c:v>
                </c:pt>
                <c:pt idx="12441">
                  <c:v>16324.69140625</c:v>
                </c:pt>
                <c:pt idx="12442">
                  <c:v>16972.6015625</c:v>
                </c:pt>
                <c:pt idx="12443">
                  <c:v>16155.2734375</c:v>
                </c:pt>
                <c:pt idx="12444">
                  <c:v>16292.0859375</c:v>
                </c:pt>
                <c:pt idx="12445">
                  <c:v>15617.34765625</c:v>
                </c:pt>
                <c:pt idx="12446">
                  <c:v>15550.76953125</c:v>
                </c:pt>
                <c:pt idx="12447">
                  <c:v>16900.18359375</c:v>
                </c:pt>
                <c:pt idx="12448">
                  <c:v>15782.625</c:v>
                </c:pt>
                <c:pt idx="12449">
                  <c:v>16263.40625</c:v>
                </c:pt>
                <c:pt idx="12450">
                  <c:v>9427.1328125</c:v>
                </c:pt>
                <c:pt idx="12451">
                  <c:v>8291.25</c:v>
                </c:pt>
                <c:pt idx="12452">
                  <c:v>5293.953125</c:v>
                </c:pt>
                <c:pt idx="12453">
                  <c:v>3239.421875</c:v>
                </c:pt>
                <c:pt idx="12454">
                  <c:v>4737.5546875</c:v>
                </c:pt>
                <c:pt idx="12455">
                  <c:v>8075.34375</c:v>
                </c:pt>
                <c:pt idx="12456">
                  <c:v>7689.953125</c:v>
                </c:pt>
                <c:pt idx="12457">
                  <c:v>8831.8671875</c:v>
                </c:pt>
                <c:pt idx="12458">
                  <c:v>6981.0546875</c:v>
                </c:pt>
                <c:pt idx="12459">
                  <c:v>7731.5625</c:v>
                </c:pt>
                <c:pt idx="12460">
                  <c:v>9312.0859375</c:v>
                </c:pt>
                <c:pt idx="12461">
                  <c:v>7579.2734375</c:v>
                </c:pt>
                <c:pt idx="12462">
                  <c:v>7483.984375</c:v>
                </c:pt>
                <c:pt idx="12463">
                  <c:v>7883.7109375</c:v>
                </c:pt>
                <c:pt idx="12464">
                  <c:v>8650.390625</c:v>
                </c:pt>
                <c:pt idx="12465">
                  <c:v>8502.203125</c:v>
                </c:pt>
                <c:pt idx="12466">
                  <c:v>8888.6796875</c:v>
                </c:pt>
                <c:pt idx="12467">
                  <c:v>7784.3515625</c:v>
                </c:pt>
                <c:pt idx="12468">
                  <c:v>7075.1953125</c:v>
                </c:pt>
                <c:pt idx="12469">
                  <c:v>6907.390625</c:v>
                </c:pt>
                <c:pt idx="12470">
                  <c:v>8678.0546875</c:v>
                </c:pt>
                <c:pt idx="12471">
                  <c:v>7374.578125</c:v>
                </c:pt>
                <c:pt idx="12472">
                  <c:v>8760.9609375</c:v>
                </c:pt>
                <c:pt idx="12473">
                  <c:v>3078.6640625</c:v>
                </c:pt>
                <c:pt idx="12474">
                  <c:v>4768.3046875</c:v>
                </c:pt>
                <c:pt idx="12475">
                  <c:v>5908.875</c:v>
                </c:pt>
                <c:pt idx="12476">
                  <c:v>2580.6171875</c:v>
                </c:pt>
                <c:pt idx="12477">
                  <c:v>5180.28125</c:v>
                </c:pt>
                <c:pt idx="12478">
                  <c:v>5580.9453125</c:v>
                </c:pt>
                <c:pt idx="12479">
                  <c:v>8152.5234375</c:v>
                </c:pt>
                <c:pt idx="12480">
                  <c:v>6567.3203125</c:v>
                </c:pt>
                <c:pt idx="12481">
                  <c:v>7016.984375</c:v>
                </c:pt>
                <c:pt idx="12482">
                  <c:v>7541.3671875</c:v>
                </c:pt>
                <c:pt idx="12483">
                  <c:v>10249.2578125</c:v>
                </c:pt>
                <c:pt idx="12484">
                  <c:v>10012.109375</c:v>
                </c:pt>
                <c:pt idx="12485">
                  <c:v>9673.421875</c:v>
                </c:pt>
                <c:pt idx="12486">
                  <c:v>8364.046875</c:v>
                </c:pt>
                <c:pt idx="12487">
                  <c:v>7812.9140625</c:v>
                </c:pt>
                <c:pt idx="12488">
                  <c:v>9669.703125</c:v>
                </c:pt>
                <c:pt idx="12489">
                  <c:v>10636.9296875</c:v>
                </c:pt>
                <c:pt idx="12490">
                  <c:v>10194.9453125</c:v>
                </c:pt>
                <c:pt idx="12491">
                  <c:v>10678.2578125</c:v>
                </c:pt>
                <c:pt idx="12492">
                  <c:v>10025.203125</c:v>
                </c:pt>
                <c:pt idx="12493">
                  <c:v>10374.2109375</c:v>
                </c:pt>
                <c:pt idx="12494">
                  <c:v>10697.90625</c:v>
                </c:pt>
                <c:pt idx="12495">
                  <c:v>6452.1171875</c:v>
                </c:pt>
                <c:pt idx="12496">
                  <c:v>8479.203125</c:v>
                </c:pt>
                <c:pt idx="12497">
                  <c:v>8225.1015625</c:v>
                </c:pt>
                <c:pt idx="12498">
                  <c:v>8297.9296875</c:v>
                </c:pt>
                <c:pt idx="12499">
                  <c:v>7843.40625</c:v>
                </c:pt>
                <c:pt idx="12500">
                  <c:v>7952.6796875</c:v>
                </c:pt>
                <c:pt idx="12501">
                  <c:v>8111.1015625</c:v>
                </c:pt>
                <c:pt idx="12502">
                  <c:v>7537.3203125</c:v>
                </c:pt>
                <c:pt idx="12503">
                  <c:v>7163.8828125</c:v>
                </c:pt>
                <c:pt idx="12504">
                  <c:v>7137.8203125</c:v>
                </c:pt>
                <c:pt idx="12505">
                  <c:v>8608.8984375</c:v>
                </c:pt>
                <c:pt idx="12506">
                  <c:v>6755.0078125</c:v>
                </c:pt>
                <c:pt idx="12507">
                  <c:v>6496.25</c:v>
                </c:pt>
                <c:pt idx="12508">
                  <c:v>5541.609375</c:v>
                </c:pt>
                <c:pt idx="12509">
                  <c:v>7944.125</c:v>
                </c:pt>
                <c:pt idx="12510">
                  <c:v>12398.53125</c:v>
                </c:pt>
                <c:pt idx="12511">
                  <c:v>12692.7578125</c:v>
                </c:pt>
                <c:pt idx="12512">
                  <c:v>12265.8828125</c:v>
                </c:pt>
                <c:pt idx="12513">
                  <c:v>12030.171875</c:v>
                </c:pt>
                <c:pt idx="12514">
                  <c:v>11048.16796875</c:v>
                </c:pt>
                <c:pt idx="12515">
                  <c:v>12185.1953125</c:v>
                </c:pt>
                <c:pt idx="12516">
                  <c:v>12504.74609375</c:v>
                </c:pt>
                <c:pt idx="12517">
                  <c:v>12097.26953125</c:v>
                </c:pt>
                <c:pt idx="12518">
                  <c:v>12669.5546875</c:v>
                </c:pt>
                <c:pt idx="12519">
                  <c:v>12166.640625</c:v>
                </c:pt>
                <c:pt idx="12520">
                  <c:v>9511.140625</c:v>
                </c:pt>
                <c:pt idx="12521">
                  <c:v>9570.7890625</c:v>
                </c:pt>
                <c:pt idx="12522">
                  <c:v>9873.7109375</c:v>
                </c:pt>
                <c:pt idx="12523">
                  <c:v>12813.10546875</c:v>
                </c:pt>
                <c:pt idx="12524">
                  <c:v>12993.08203125</c:v>
                </c:pt>
                <c:pt idx="12525">
                  <c:v>10312.3359375</c:v>
                </c:pt>
                <c:pt idx="12526">
                  <c:v>9319.4140625</c:v>
                </c:pt>
                <c:pt idx="12527">
                  <c:v>9758.859375</c:v>
                </c:pt>
                <c:pt idx="12528">
                  <c:v>10824.53125</c:v>
                </c:pt>
                <c:pt idx="12529">
                  <c:v>10526.0703125</c:v>
                </c:pt>
                <c:pt idx="12530">
                  <c:v>9385.6875</c:v>
                </c:pt>
                <c:pt idx="12531">
                  <c:v>10090.703125</c:v>
                </c:pt>
                <c:pt idx="12532">
                  <c:v>10490.171875</c:v>
                </c:pt>
                <c:pt idx="12533">
                  <c:v>10112.6953125</c:v>
                </c:pt>
                <c:pt idx="12534">
                  <c:v>10509.1484375</c:v>
                </c:pt>
                <c:pt idx="12535">
                  <c:v>11034.359375</c:v>
                </c:pt>
                <c:pt idx="12536">
                  <c:v>11021.328125</c:v>
                </c:pt>
                <c:pt idx="12537">
                  <c:v>10174.546875</c:v>
                </c:pt>
                <c:pt idx="12538">
                  <c:v>8684.625</c:v>
                </c:pt>
                <c:pt idx="12539">
                  <c:v>11290.1953125</c:v>
                </c:pt>
                <c:pt idx="12540">
                  <c:v>9021.4609375</c:v>
                </c:pt>
                <c:pt idx="12541">
                  <c:v>8995.5390625</c:v>
                </c:pt>
                <c:pt idx="12542">
                  <c:v>7795.078125</c:v>
                </c:pt>
                <c:pt idx="12543">
                  <c:v>7170.046875</c:v>
                </c:pt>
                <c:pt idx="12544">
                  <c:v>7355.5390625</c:v>
                </c:pt>
                <c:pt idx="12545">
                  <c:v>9285.125</c:v>
                </c:pt>
                <c:pt idx="12546">
                  <c:v>9267.25</c:v>
                </c:pt>
                <c:pt idx="12547">
                  <c:v>8825.078125</c:v>
                </c:pt>
                <c:pt idx="12548">
                  <c:v>8737.7109375</c:v>
                </c:pt>
                <c:pt idx="12549">
                  <c:v>7981.9375</c:v>
                </c:pt>
                <c:pt idx="12550">
                  <c:v>8982.8515625</c:v>
                </c:pt>
                <c:pt idx="12551">
                  <c:v>8888.625</c:v>
                </c:pt>
                <c:pt idx="12552">
                  <c:v>7048.3203125</c:v>
                </c:pt>
                <c:pt idx="12553">
                  <c:v>8332.9921875</c:v>
                </c:pt>
                <c:pt idx="12554">
                  <c:v>9383.765625</c:v>
                </c:pt>
                <c:pt idx="12555">
                  <c:v>11334.1796875</c:v>
                </c:pt>
                <c:pt idx="12556">
                  <c:v>9691.65625</c:v>
                </c:pt>
                <c:pt idx="12557">
                  <c:v>8975.4140625</c:v>
                </c:pt>
                <c:pt idx="12558">
                  <c:v>10295.9296875</c:v>
                </c:pt>
                <c:pt idx="12559">
                  <c:v>10124.453125</c:v>
                </c:pt>
                <c:pt idx="12560">
                  <c:v>9939.171875</c:v>
                </c:pt>
                <c:pt idx="12561">
                  <c:v>9744.921875</c:v>
                </c:pt>
                <c:pt idx="12562">
                  <c:v>11852.2109375</c:v>
                </c:pt>
                <c:pt idx="12563">
                  <c:v>11318.2734375</c:v>
                </c:pt>
                <c:pt idx="12564">
                  <c:v>11534.53125</c:v>
                </c:pt>
                <c:pt idx="12565">
                  <c:v>12729.046875</c:v>
                </c:pt>
                <c:pt idx="12566">
                  <c:v>12019.0625</c:v>
                </c:pt>
                <c:pt idx="12567">
                  <c:v>11977.578125</c:v>
                </c:pt>
                <c:pt idx="12568">
                  <c:v>11303.6015625</c:v>
                </c:pt>
                <c:pt idx="12569">
                  <c:v>11049.34375</c:v>
                </c:pt>
                <c:pt idx="12570">
                  <c:v>10999.625</c:v>
                </c:pt>
                <c:pt idx="12571">
                  <c:v>11282.234375</c:v>
                </c:pt>
                <c:pt idx="12572">
                  <c:v>8080.0546875</c:v>
                </c:pt>
                <c:pt idx="12573">
                  <c:v>7071.875</c:v>
                </c:pt>
                <c:pt idx="12574">
                  <c:v>8251.15625</c:v>
                </c:pt>
                <c:pt idx="12575">
                  <c:v>9917.953125</c:v>
                </c:pt>
                <c:pt idx="12576">
                  <c:v>7434.171875</c:v>
                </c:pt>
                <c:pt idx="12577">
                  <c:v>6006.1640625</c:v>
                </c:pt>
                <c:pt idx="12578">
                  <c:v>7605.9609375</c:v>
                </c:pt>
                <c:pt idx="12579">
                  <c:v>10556.703125</c:v>
                </c:pt>
                <c:pt idx="12580">
                  <c:v>7166.375</c:v>
                </c:pt>
                <c:pt idx="12581">
                  <c:v>7784.2421875</c:v>
                </c:pt>
                <c:pt idx="12582">
                  <c:v>9151.2734375</c:v>
                </c:pt>
                <c:pt idx="12583">
                  <c:v>11341.890625</c:v>
                </c:pt>
                <c:pt idx="12584">
                  <c:v>11138.6484375</c:v>
                </c:pt>
                <c:pt idx="12585">
                  <c:v>7637.6328125</c:v>
                </c:pt>
                <c:pt idx="12586">
                  <c:v>7245.8828125</c:v>
                </c:pt>
                <c:pt idx="12587">
                  <c:v>6754.1484375</c:v>
                </c:pt>
                <c:pt idx="12588">
                  <c:v>3954.90625</c:v>
                </c:pt>
                <c:pt idx="12589">
                  <c:v>5341.7734375</c:v>
                </c:pt>
                <c:pt idx="12590">
                  <c:v>6358.1171875</c:v>
                </c:pt>
                <c:pt idx="12591">
                  <c:v>6639.640625</c:v>
                </c:pt>
                <c:pt idx="12592">
                  <c:v>6217.078125</c:v>
                </c:pt>
                <c:pt idx="12593">
                  <c:v>7497.84375</c:v>
                </c:pt>
                <c:pt idx="12594">
                  <c:v>6305.328125</c:v>
                </c:pt>
                <c:pt idx="12595">
                  <c:v>6226.3046875</c:v>
                </c:pt>
                <c:pt idx="12596">
                  <c:v>6172.484375</c:v>
                </c:pt>
                <c:pt idx="12597">
                  <c:v>6997.3828125</c:v>
                </c:pt>
                <c:pt idx="12598">
                  <c:v>6112.8671875</c:v>
                </c:pt>
                <c:pt idx="12599">
                  <c:v>6598.4375</c:v>
                </c:pt>
                <c:pt idx="12600">
                  <c:v>10017.890625</c:v>
                </c:pt>
                <c:pt idx="12601">
                  <c:v>7607.5859375</c:v>
                </c:pt>
                <c:pt idx="12602">
                  <c:v>5759.2578125</c:v>
                </c:pt>
                <c:pt idx="12603">
                  <c:v>6946.296875</c:v>
                </c:pt>
                <c:pt idx="12604">
                  <c:v>10493.73828125</c:v>
                </c:pt>
                <c:pt idx="12605">
                  <c:v>10313.0078125</c:v>
                </c:pt>
                <c:pt idx="12606">
                  <c:v>9178.609375</c:v>
                </c:pt>
                <c:pt idx="12607">
                  <c:v>9707.0078125</c:v>
                </c:pt>
                <c:pt idx="12608">
                  <c:v>8544.6328125</c:v>
                </c:pt>
                <c:pt idx="12609">
                  <c:v>9260</c:v>
                </c:pt>
                <c:pt idx="12610">
                  <c:v>9542.7109375</c:v>
                </c:pt>
                <c:pt idx="12611">
                  <c:v>9241.9296875</c:v>
                </c:pt>
                <c:pt idx="12612">
                  <c:v>9804.5234375</c:v>
                </c:pt>
                <c:pt idx="12613">
                  <c:v>8169.6796875</c:v>
                </c:pt>
                <c:pt idx="12614">
                  <c:v>8061.15625</c:v>
                </c:pt>
                <c:pt idx="12615">
                  <c:v>10262.5625</c:v>
                </c:pt>
                <c:pt idx="12616">
                  <c:v>10693.5078125</c:v>
                </c:pt>
                <c:pt idx="12617">
                  <c:v>11289.6953125</c:v>
                </c:pt>
                <c:pt idx="12618">
                  <c:v>9786.9765625</c:v>
                </c:pt>
                <c:pt idx="12619">
                  <c:v>9966.4609375</c:v>
                </c:pt>
                <c:pt idx="12620">
                  <c:v>10878.7734375</c:v>
                </c:pt>
                <c:pt idx="12621">
                  <c:v>9666.8671875</c:v>
                </c:pt>
                <c:pt idx="12622">
                  <c:v>9295.3984375</c:v>
                </c:pt>
                <c:pt idx="12623">
                  <c:v>10533.671875</c:v>
                </c:pt>
                <c:pt idx="12624">
                  <c:v>10286.03125</c:v>
                </c:pt>
                <c:pt idx="12625">
                  <c:v>9943.203125</c:v>
                </c:pt>
                <c:pt idx="12626">
                  <c:v>9374.328125</c:v>
                </c:pt>
                <c:pt idx="12627">
                  <c:v>9230.9921875</c:v>
                </c:pt>
                <c:pt idx="12628">
                  <c:v>8391.953125</c:v>
                </c:pt>
                <c:pt idx="12629">
                  <c:v>11110.0703125</c:v>
                </c:pt>
                <c:pt idx="12630">
                  <c:v>9270.31640625</c:v>
                </c:pt>
                <c:pt idx="12631">
                  <c:v>10032.30078125</c:v>
                </c:pt>
                <c:pt idx="12632">
                  <c:v>9812.6171875</c:v>
                </c:pt>
                <c:pt idx="12633">
                  <c:v>8905.984375</c:v>
                </c:pt>
                <c:pt idx="12634">
                  <c:v>9798.8515625</c:v>
                </c:pt>
                <c:pt idx="12635">
                  <c:v>8265.1875</c:v>
                </c:pt>
                <c:pt idx="12636">
                  <c:v>9192.96875</c:v>
                </c:pt>
                <c:pt idx="12637">
                  <c:v>9162.515625</c:v>
                </c:pt>
                <c:pt idx="12638">
                  <c:v>8996.171875</c:v>
                </c:pt>
                <c:pt idx="12639">
                  <c:v>9844.8671875</c:v>
                </c:pt>
                <c:pt idx="12640">
                  <c:v>9031.6484375</c:v>
                </c:pt>
                <c:pt idx="12641">
                  <c:v>9890.6484375</c:v>
                </c:pt>
                <c:pt idx="12642">
                  <c:v>9994.1796875</c:v>
                </c:pt>
                <c:pt idx="12643">
                  <c:v>9381.8984375</c:v>
                </c:pt>
                <c:pt idx="12644">
                  <c:v>9559.64453125</c:v>
                </c:pt>
                <c:pt idx="12645">
                  <c:v>6205.6328125</c:v>
                </c:pt>
                <c:pt idx="12646">
                  <c:v>3692.21875</c:v>
                </c:pt>
                <c:pt idx="12647">
                  <c:v>5364.1171875</c:v>
                </c:pt>
                <c:pt idx="12648">
                  <c:v>6455.1640625</c:v>
                </c:pt>
                <c:pt idx="12649">
                  <c:v>5350.3046875</c:v>
                </c:pt>
                <c:pt idx="12650">
                  <c:v>5824.0703125</c:v>
                </c:pt>
                <c:pt idx="12651">
                  <c:v>3141.625</c:v>
                </c:pt>
                <c:pt idx="12652">
                  <c:v>4234.53125</c:v>
                </c:pt>
                <c:pt idx="12653">
                  <c:v>6093.9140625</c:v>
                </c:pt>
                <c:pt idx="12654">
                  <c:v>6119.421875</c:v>
                </c:pt>
                <c:pt idx="12655">
                  <c:v>5572.4140625</c:v>
                </c:pt>
                <c:pt idx="12656">
                  <c:v>5720.234375</c:v>
                </c:pt>
                <c:pt idx="12657">
                  <c:v>5505.0234375</c:v>
                </c:pt>
                <c:pt idx="12658">
                  <c:v>5993.34375</c:v>
                </c:pt>
                <c:pt idx="12659">
                  <c:v>6213.234375</c:v>
                </c:pt>
                <c:pt idx="12660">
                  <c:v>8856.0078125</c:v>
                </c:pt>
                <c:pt idx="12661">
                  <c:v>8294.6171875</c:v>
                </c:pt>
                <c:pt idx="12662">
                  <c:v>9817.328125</c:v>
                </c:pt>
                <c:pt idx="12663">
                  <c:v>10501.7109375</c:v>
                </c:pt>
                <c:pt idx="12664">
                  <c:v>10185.8203125</c:v>
                </c:pt>
                <c:pt idx="12665">
                  <c:v>8056.6796875</c:v>
                </c:pt>
                <c:pt idx="12666">
                  <c:v>7013.453125</c:v>
                </c:pt>
                <c:pt idx="12667">
                  <c:v>8305.6953125</c:v>
                </c:pt>
                <c:pt idx="12668">
                  <c:v>9018.921875</c:v>
                </c:pt>
                <c:pt idx="12669">
                  <c:v>9004.6484375</c:v>
                </c:pt>
                <c:pt idx="12670">
                  <c:v>8552.8828125</c:v>
                </c:pt>
                <c:pt idx="12671">
                  <c:v>9137.828125</c:v>
                </c:pt>
                <c:pt idx="12672">
                  <c:v>9774.6171875</c:v>
                </c:pt>
                <c:pt idx="12673">
                  <c:v>10077.953125</c:v>
                </c:pt>
                <c:pt idx="12674">
                  <c:v>9948.8671875</c:v>
                </c:pt>
                <c:pt idx="12675">
                  <c:v>10853.390625</c:v>
                </c:pt>
                <c:pt idx="12676">
                  <c:v>10221.64453125</c:v>
                </c:pt>
                <c:pt idx="12677">
                  <c:v>10652.1015625</c:v>
                </c:pt>
                <c:pt idx="12678">
                  <c:v>11842.265625</c:v>
                </c:pt>
                <c:pt idx="12679">
                  <c:v>10900.359375</c:v>
                </c:pt>
                <c:pt idx="12680">
                  <c:v>11733.046875</c:v>
                </c:pt>
                <c:pt idx="12681">
                  <c:v>9949.9609375</c:v>
                </c:pt>
                <c:pt idx="12682">
                  <c:v>9282.3046875</c:v>
                </c:pt>
                <c:pt idx="12683">
                  <c:v>9924.0703125</c:v>
                </c:pt>
                <c:pt idx="12684">
                  <c:v>11423.6015625</c:v>
                </c:pt>
                <c:pt idx="12685">
                  <c:v>10604.3515625</c:v>
                </c:pt>
                <c:pt idx="12686">
                  <c:v>10468.140625</c:v>
                </c:pt>
                <c:pt idx="12687">
                  <c:v>10822.875</c:v>
                </c:pt>
                <c:pt idx="12688">
                  <c:v>9822</c:v>
                </c:pt>
                <c:pt idx="12689">
                  <c:v>11742.8984375</c:v>
                </c:pt>
                <c:pt idx="12690">
                  <c:v>6943.53125</c:v>
                </c:pt>
                <c:pt idx="12691">
                  <c:v>6003.8125</c:v>
                </c:pt>
                <c:pt idx="12692">
                  <c:v>6211.57421875</c:v>
                </c:pt>
                <c:pt idx="12693">
                  <c:v>8507.640625</c:v>
                </c:pt>
                <c:pt idx="12694">
                  <c:v>8123.3828125</c:v>
                </c:pt>
                <c:pt idx="12695">
                  <c:v>7482.4609375</c:v>
                </c:pt>
                <c:pt idx="12696">
                  <c:v>7356.1484375</c:v>
                </c:pt>
                <c:pt idx="12697">
                  <c:v>8139.3359375</c:v>
                </c:pt>
                <c:pt idx="12698">
                  <c:v>7981.453125</c:v>
                </c:pt>
                <c:pt idx="12699">
                  <c:v>8040.9453125</c:v>
                </c:pt>
                <c:pt idx="12700">
                  <c:v>8187.9375</c:v>
                </c:pt>
                <c:pt idx="12701">
                  <c:v>7769.859375</c:v>
                </c:pt>
                <c:pt idx="12702">
                  <c:v>8435.46875</c:v>
                </c:pt>
                <c:pt idx="12703">
                  <c:v>8167.3828125</c:v>
                </c:pt>
                <c:pt idx="12704">
                  <c:v>8547.6640625</c:v>
                </c:pt>
                <c:pt idx="12705">
                  <c:v>7223.0390625</c:v>
                </c:pt>
                <c:pt idx="12706">
                  <c:v>6750.73828125</c:v>
                </c:pt>
                <c:pt idx="12707">
                  <c:v>7066.609375</c:v>
                </c:pt>
                <c:pt idx="12708">
                  <c:v>8702.2109375</c:v>
                </c:pt>
                <c:pt idx="12709">
                  <c:v>8924.37890625</c:v>
                </c:pt>
                <c:pt idx="12710">
                  <c:v>4862.6796875</c:v>
                </c:pt>
                <c:pt idx="12711">
                  <c:v>6518.921875</c:v>
                </c:pt>
                <c:pt idx="12712">
                  <c:v>7430.953125</c:v>
                </c:pt>
                <c:pt idx="12713">
                  <c:v>7827.1328125</c:v>
                </c:pt>
                <c:pt idx="12714">
                  <c:v>7566.953125</c:v>
                </c:pt>
                <c:pt idx="12715">
                  <c:v>8912.2421875</c:v>
                </c:pt>
                <c:pt idx="12716">
                  <c:v>8329.2421875</c:v>
                </c:pt>
                <c:pt idx="12717">
                  <c:v>8575.3515625</c:v>
                </c:pt>
                <c:pt idx="12718">
                  <c:v>8892.2890625</c:v>
                </c:pt>
                <c:pt idx="12719">
                  <c:v>8107.390625</c:v>
                </c:pt>
                <c:pt idx="12720">
                  <c:v>13525.765625</c:v>
                </c:pt>
                <c:pt idx="12721">
                  <c:v>10389.609375</c:v>
                </c:pt>
                <c:pt idx="12722">
                  <c:v>10213.3046875</c:v>
                </c:pt>
                <c:pt idx="12723">
                  <c:v>10174.5859375</c:v>
                </c:pt>
                <c:pt idx="12724">
                  <c:v>13066.55078125</c:v>
                </c:pt>
                <c:pt idx="12725">
                  <c:v>13103.21875</c:v>
                </c:pt>
                <c:pt idx="12726">
                  <c:v>12986.328125</c:v>
                </c:pt>
                <c:pt idx="12727">
                  <c:v>13106.5390625</c:v>
                </c:pt>
                <c:pt idx="12728">
                  <c:v>13449.65625</c:v>
                </c:pt>
                <c:pt idx="12729">
                  <c:v>11995.59375</c:v>
                </c:pt>
                <c:pt idx="12730">
                  <c:v>9953.4765625</c:v>
                </c:pt>
                <c:pt idx="12731">
                  <c:v>10745.3671875</c:v>
                </c:pt>
                <c:pt idx="12732">
                  <c:v>10597.203125</c:v>
                </c:pt>
                <c:pt idx="12733">
                  <c:v>13468.3125</c:v>
                </c:pt>
                <c:pt idx="12734">
                  <c:v>12609.7109375</c:v>
                </c:pt>
                <c:pt idx="12735">
                  <c:v>10059.53125</c:v>
                </c:pt>
                <c:pt idx="12736">
                  <c:v>9094.2734375</c:v>
                </c:pt>
                <c:pt idx="12737">
                  <c:v>8714.2734375</c:v>
                </c:pt>
                <c:pt idx="12738">
                  <c:v>8842.3046875</c:v>
                </c:pt>
                <c:pt idx="12739">
                  <c:v>9819.8046875</c:v>
                </c:pt>
                <c:pt idx="12740">
                  <c:v>8844.5234375</c:v>
                </c:pt>
                <c:pt idx="12741">
                  <c:v>8578.0703125</c:v>
                </c:pt>
                <c:pt idx="12742">
                  <c:v>9197.6484375</c:v>
                </c:pt>
                <c:pt idx="12743">
                  <c:v>9449.59375</c:v>
                </c:pt>
                <c:pt idx="12744">
                  <c:v>9678.53125</c:v>
                </c:pt>
                <c:pt idx="12745">
                  <c:v>8091.62109375</c:v>
                </c:pt>
                <c:pt idx="12746">
                  <c:v>10131.640625</c:v>
                </c:pt>
                <c:pt idx="12747">
                  <c:v>9791.0625</c:v>
                </c:pt>
                <c:pt idx="12748">
                  <c:v>9872.140625</c:v>
                </c:pt>
                <c:pt idx="12749">
                  <c:v>10060.3203125</c:v>
                </c:pt>
                <c:pt idx="12750">
                  <c:v>11611.8203125</c:v>
                </c:pt>
                <c:pt idx="12751">
                  <c:v>11888.80859375</c:v>
                </c:pt>
                <c:pt idx="12752">
                  <c:v>11902.5390625</c:v>
                </c:pt>
                <c:pt idx="12753">
                  <c:v>12288.171875</c:v>
                </c:pt>
                <c:pt idx="12754">
                  <c:v>11050.8359375</c:v>
                </c:pt>
                <c:pt idx="12755">
                  <c:v>10398.1328125</c:v>
                </c:pt>
                <c:pt idx="12756">
                  <c:v>11262.7578125</c:v>
                </c:pt>
                <c:pt idx="12757">
                  <c:v>10530.0625</c:v>
                </c:pt>
                <c:pt idx="12758">
                  <c:v>8434.1015625</c:v>
                </c:pt>
                <c:pt idx="12759">
                  <c:v>9460.453125</c:v>
                </c:pt>
                <c:pt idx="12760">
                  <c:v>9188.2734375</c:v>
                </c:pt>
                <c:pt idx="12761">
                  <c:v>12157.6484375</c:v>
                </c:pt>
                <c:pt idx="12762">
                  <c:v>9593.640625</c:v>
                </c:pt>
                <c:pt idx="12763">
                  <c:v>7395.296875</c:v>
                </c:pt>
                <c:pt idx="12764">
                  <c:v>8729.890625</c:v>
                </c:pt>
                <c:pt idx="12765">
                  <c:v>10642.5078125</c:v>
                </c:pt>
                <c:pt idx="12766">
                  <c:v>9600.0546875</c:v>
                </c:pt>
                <c:pt idx="12767">
                  <c:v>11033.3046875</c:v>
                </c:pt>
                <c:pt idx="12768">
                  <c:v>9674.6875</c:v>
                </c:pt>
                <c:pt idx="12769">
                  <c:v>9338.1640625</c:v>
                </c:pt>
                <c:pt idx="12770">
                  <c:v>10573.21875</c:v>
                </c:pt>
                <c:pt idx="12771">
                  <c:v>10017.484375</c:v>
                </c:pt>
                <c:pt idx="12772">
                  <c:v>10344.2734375</c:v>
                </c:pt>
                <c:pt idx="12773">
                  <c:v>10511.9140625</c:v>
                </c:pt>
                <c:pt idx="12774">
                  <c:v>9884.6953125</c:v>
                </c:pt>
                <c:pt idx="12775">
                  <c:v>10693.640625</c:v>
                </c:pt>
                <c:pt idx="12776">
                  <c:v>9494.96875</c:v>
                </c:pt>
                <c:pt idx="12777">
                  <c:v>8931.265625</c:v>
                </c:pt>
                <c:pt idx="12778">
                  <c:v>8046.1484375</c:v>
                </c:pt>
                <c:pt idx="12779">
                  <c:v>10250.6875</c:v>
                </c:pt>
                <c:pt idx="12780">
                  <c:v>7307.6796875</c:v>
                </c:pt>
                <c:pt idx="12781">
                  <c:v>6883.296875</c:v>
                </c:pt>
                <c:pt idx="12782">
                  <c:v>7473.6640625</c:v>
                </c:pt>
                <c:pt idx="12783">
                  <c:v>6109.8984375</c:v>
                </c:pt>
                <c:pt idx="12784">
                  <c:v>7569.0859375</c:v>
                </c:pt>
                <c:pt idx="12785">
                  <c:v>5422.7265625</c:v>
                </c:pt>
                <c:pt idx="12786">
                  <c:v>6403.2890625</c:v>
                </c:pt>
                <c:pt idx="12787">
                  <c:v>6887.7890625</c:v>
                </c:pt>
                <c:pt idx="12788">
                  <c:v>7814.5234375</c:v>
                </c:pt>
                <c:pt idx="12789">
                  <c:v>5355.7265625</c:v>
                </c:pt>
                <c:pt idx="12790">
                  <c:v>3739.625</c:v>
                </c:pt>
                <c:pt idx="12791">
                  <c:v>4746.6953125</c:v>
                </c:pt>
                <c:pt idx="12792">
                  <c:v>5831.40625</c:v>
                </c:pt>
                <c:pt idx="12793">
                  <c:v>7680.6328125</c:v>
                </c:pt>
                <c:pt idx="12794">
                  <c:v>7517.859375</c:v>
                </c:pt>
                <c:pt idx="12795">
                  <c:v>8791.390625</c:v>
                </c:pt>
                <c:pt idx="12796">
                  <c:v>6031.0546875</c:v>
                </c:pt>
                <c:pt idx="12797">
                  <c:v>8269.796875</c:v>
                </c:pt>
                <c:pt idx="12798">
                  <c:v>8316.1640625</c:v>
                </c:pt>
                <c:pt idx="12799">
                  <c:v>8575</c:v>
                </c:pt>
                <c:pt idx="12800">
                  <c:v>4212.3125</c:v>
                </c:pt>
                <c:pt idx="12801">
                  <c:v>5702.7265625</c:v>
                </c:pt>
                <c:pt idx="12802">
                  <c:v>7809.078125</c:v>
                </c:pt>
                <c:pt idx="12803">
                  <c:v>8715.3125</c:v>
                </c:pt>
                <c:pt idx="12804">
                  <c:v>8208.625</c:v>
                </c:pt>
                <c:pt idx="12805">
                  <c:v>7933.8359375</c:v>
                </c:pt>
                <c:pt idx="12806">
                  <c:v>6910.796875</c:v>
                </c:pt>
                <c:pt idx="12807">
                  <c:v>7828.171875</c:v>
                </c:pt>
                <c:pt idx="12808">
                  <c:v>7338.6640625</c:v>
                </c:pt>
                <c:pt idx="12809">
                  <c:v>7591.9453125</c:v>
                </c:pt>
                <c:pt idx="12810">
                  <c:v>11958.0078125</c:v>
                </c:pt>
                <c:pt idx="12811">
                  <c:v>11764.9609375</c:v>
                </c:pt>
                <c:pt idx="12812">
                  <c:v>12350.84765625</c:v>
                </c:pt>
                <c:pt idx="12813">
                  <c:v>9508.796875</c:v>
                </c:pt>
                <c:pt idx="12814">
                  <c:v>9824.703125</c:v>
                </c:pt>
                <c:pt idx="12815">
                  <c:v>9406.53125</c:v>
                </c:pt>
                <c:pt idx="12816">
                  <c:v>12228.3203125</c:v>
                </c:pt>
                <c:pt idx="12817">
                  <c:v>11884.34375</c:v>
                </c:pt>
                <c:pt idx="12818">
                  <c:v>12161.828125</c:v>
                </c:pt>
                <c:pt idx="12819">
                  <c:v>11597.2265625</c:v>
                </c:pt>
                <c:pt idx="12820">
                  <c:v>9911.9921875</c:v>
                </c:pt>
                <c:pt idx="12821">
                  <c:v>11586.5625</c:v>
                </c:pt>
                <c:pt idx="12822">
                  <c:v>12321.515625</c:v>
                </c:pt>
                <c:pt idx="12823">
                  <c:v>12728.5859375</c:v>
                </c:pt>
                <c:pt idx="12824">
                  <c:v>12592.6640625</c:v>
                </c:pt>
                <c:pt idx="12825">
                  <c:v>7322.34375</c:v>
                </c:pt>
                <c:pt idx="12826">
                  <c:v>7927.125</c:v>
                </c:pt>
                <c:pt idx="12827">
                  <c:v>7223.4921875</c:v>
                </c:pt>
                <c:pt idx="12828">
                  <c:v>6946.4609375</c:v>
                </c:pt>
                <c:pt idx="12829">
                  <c:v>8688.59375</c:v>
                </c:pt>
                <c:pt idx="12830">
                  <c:v>8656.7421875</c:v>
                </c:pt>
                <c:pt idx="12831">
                  <c:v>3231.46875</c:v>
                </c:pt>
                <c:pt idx="12832">
                  <c:v>3131.4453125</c:v>
                </c:pt>
                <c:pt idx="12833">
                  <c:v>4115.53125</c:v>
                </c:pt>
                <c:pt idx="12834">
                  <c:v>8053.7734375</c:v>
                </c:pt>
                <c:pt idx="12835">
                  <c:v>7806.8359375</c:v>
                </c:pt>
                <c:pt idx="12836">
                  <c:v>8248.6171875</c:v>
                </c:pt>
                <c:pt idx="12837">
                  <c:v>8117.53125</c:v>
                </c:pt>
                <c:pt idx="12838">
                  <c:v>7874.953125</c:v>
                </c:pt>
                <c:pt idx="12839">
                  <c:v>8130.4296875</c:v>
                </c:pt>
                <c:pt idx="12840">
                  <c:v>7566.046875</c:v>
                </c:pt>
                <c:pt idx="12841">
                  <c:v>7661.9140625</c:v>
                </c:pt>
                <c:pt idx="12842">
                  <c:v>6747.3203125</c:v>
                </c:pt>
                <c:pt idx="12843">
                  <c:v>6948.1640625</c:v>
                </c:pt>
                <c:pt idx="12844">
                  <c:v>7615.296875</c:v>
                </c:pt>
                <c:pt idx="12845">
                  <c:v>6502.234375</c:v>
                </c:pt>
                <c:pt idx="12846">
                  <c:v>3106.9375</c:v>
                </c:pt>
                <c:pt idx="12847">
                  <c:v>4476.53125</c:v>
                </c:pt>
                <c:pt idx="12848">
                  <c:v>7578.1328125</c:v>
                </c:pt>
                <c:pt idx="12849">
                  <c:v>7232.0078125</c:v>
                </c:pt>
                <c:pt idx="12850">
                  <c:v>5980.671875</c:v>
                </c:pt>
                <c:pt idx="12851">
                  <c:v>6650.8203125</c:v>
                </c:pt>
                <c:pt idx="12852">
                  <c:v>7558.890625</c:v>
                </c:pt>
                <c:pt idx="12853">
                  <c:v>6415.234375</c:v>
                </c:pt>
                <c:pt idx="12854">
                  <c:v>6542.4921875</c:v>
                </c:pt>
                <c:pt idx="12855">
                  <c:v>12391.515625</c:v>
                </c:pt>
                <c:pt idx="12856">
                  <c:v>12717.9140625</c:v>
                </c:pt>
                <c:pt idx="12857">
                  <c:v>11170.1328125</c:v>
                </c:pt>
                <c:pt idx="12858">
                  <c:v>10945.296875</c:v>
                </c:pt>
                <c:pt idx="12859">
                  <c:v>11160.5390625</c:v>
                </c:pt>
                <c:pt idx="12860">
                  <c:v>11567.265625</c:v>
                </c:pt>
                <c:pt idx="12861">
                  <c:v>10278.359375</c:v>
                </c:pt>
                <c:pt idx="12862">
                  <c:v>9835.4765625</c:v>
                </c:pt>
                <c:pt idx="12863">
                  <c:v>10152.73828125</c:v>
                </c:pt>
                <c:pt idx="12864">
                  <c:v>12477.9453125</c:v>
                </c:pt>
                <c:pt idx="12865">
                  <c:v>12689.83203125</c:v>
                </c:pt>
                <c:pt idx="12866">
                  <c:v>12669.046875</c:v>
                </c:pt>
                <c:pt idx="12867">
                  <c:v>10597.1328125</c:v>
                </c:pt>
                <c:pt idx="12868">
                  <c:v>10639.1796875</c:v>
                </c:pt>
                <c:pt idx="12869">
                  <c:v>11427.96875</c:v>
                </c:pt>
                <c:pt idx="12870">
                  <c:v>10617.88671875</c:v>
                </c:pt>
                <c:pt idx="12871">
                  <c:v>10690.6953125</c:v>
                </c:pt>
                <c:pt idx="12872">
                  <c:v>10230.453125</c:v>
                </c:pt>
                <c:pt idx="12873">
                  <c:v>8539.578125</c:v>
                </c:pt>
                <c:pt idx="12874">
                  <c:v>7468.2265625</c:v>
                </c:pt>
                <c:pt idx="12875">
                  <c:v>7635.0234375</c:v>
                </c:pt>
                <c:pt idx="12876">
                  <c:v>9158.66015625</c:v>
                </c:pt>
                <c:pt idx="12877">
                  <c:v>10537.8125</c:v>
                </c:pt>
                <c:pt idx="12878">
                  <c:v>9459.90625</c:v>
                </c:pt>
                <c:pt idx="12879">
                  <c:v>9544.07421875</c:v>
                </c:pt>
                <c:pt idx="12880">
                  <c:v>10775.4296875</c:v>
                </c:pt>
                <c:pt idx="12881">
                  <c:v>10532.9140625</c:v>
                </c:pt>
                <c:pt idx="12882">
                  <c:v>9939.9609375</c:v>
                </c:pt>
                <c:pt idx="12883">
                  <c:v>10852.8515625</c:v>
                </c:pt>
                <c:pt idx="12884">
                  <c:v>10380.6015625</c:v>
                </c:pt>
                <c:pt idx="12885">
                  <c:v>11330.66015625</c:v>
                </c:pt>
                <c:pt idx="12886">
                  <c:v>11504.15625</c:v>
                </c:pt>
                <c:pt idx="12887">
                  <c:v>10662.828125</c:v>
                </c:pt>
                <c:pt idx="12888">
                  <c:v>11296.51171875</c:v>
                </c:pt>
                <c:pt idx="12889">
                  <c:v>11046.8046875</c:v>
                </c:pt>
                <c:pt idx="12890">
                  <c:v>11393.86328125</c:v>
                </c:pt>
                <c:pt idx="12891">
                  <c:v>10728.8828125</c:v>
                </c:pt>
                <c:pt idx="12892">
                  <c:v>10670.83984375</c:v>
                </c:pt>
                <c:pt idx="12893">
                  <c:v>11460.4609375</c:v>
                </c:pt>
                <c:pt idx="12894">
                  <c:v>9564.7734375</c:v>
                </c:pt>
                <c:pt idx="12895">
                  <c:v>10485.640625</c:v>
                </c:pt>
                <c:pt idx="12896">
                  <c:v>11020.109375</c:v>
                </c:pt>
                <c:pt idx="12897">
                  <c:v>10395.4375</c:v>
                </c:pt>
                <c:pt idx="12898">
                  <c:v>10604.6796875</c:v>
                </c:pt>
                <c:pt idx="12899">
                  <c:v>10626.54296875</c:v>
                </c:pt>
                <c:pt idx="12900">
                  <c:v>6756.546875</c:v>
                </c:pt>
                <c:pt idx="12901">
                  <c:v>6676.6015625</c:v>
                </c:pt>
                <c:pt idx="12902">
                  <c:v>6026.234375</c:v>
                </c:pt>
                <c:pt idx="12903">
                  <c:v>5614.8671875</c:v>
                </c:pt>
                <c:pt idx="12904">
                  <c:v>5644.1015625</c:v>
                </c:pt>
                <c:pt idx="12905">
                  <c:v>6018.53125</c:v>
                </c:pt>
                <c:pt idx="12906">
                  <c:v>3226.6015625</c:v>
                </c:pt>
                <c:pt idx="12907">
                  <c:v>2210.3359375</c:v>
                </c:pt>
                <c:pt idx="12908">
                  <c:v>2196.71875</c:v>
                </c:pt>
                <c:pt idx="12909">
                  <c:v>5802.375</c:v>
                </c:pt>
                <c:pt idx="12910">
                  <c:v>3488.21875</c:v>
                </c:pt>
                <c:pt idx="12911">
                  <c:v>3725.7265625</c:v>
                </c:pt>
                <c:pt idx="12912">
                  <c:v>2591.0703125</c:v>
                </c:pt>
                <c:pt idx="12913">
                  <c:v>4428.3203125</c:v>
                </c:pt>
                <c:pt idx="12914">
                  <c:v>6717.078125</c:v>
                </c:pt>
                <c:pt idx="12915">
                  <c:v>12327.1875</c:v>
                </c:pt>
                <c:pt idx="12916">
                  <c:v>10519.859375</c:v>
                </c:pt>
                <c:pt idx="12917">
                  <c:v>9784.2578125</c:v>
                </c:pt>
                <c:pt idx="12918">
                  <c:v>11063.65625</c:v>
                </c:pt>
                <c:pt idx="12919">
                  <c:v>9575.921875</c:v>
                </c:pt>
                <c:pt idx="12920">
                  <c:v>8625.4609375</c:v>
                </c:pt>
                <c:pt idx="12921">
                  <c:v>9376</c:v>
                </c:pt>
                <c:pt idx="12922">
                  <c:v>10524.921875</c:v>
                </c:pt>
                <c:pt idx="12923">
                  <c:v>12771.4375</c:v>
                </c:pt>
                <c:pt idx="12924">
                  <c:v>13173.0234375</c:v>
                </c:pt>
                <c:pt idx="12925">
                  <c:v>12301.1640625</c:v>
                </c:pt>
                <c:pt idx="12926">
                  <c:v>12124.453125</c:v>
                </c:pt>
                <c:pt idx="12927">
                  <c:v>11325.109375</c:v>
                </c:pt>
                <c:pt idx="12928">
                  <c:v>13038.515625</c:v>
                </c:pt>
                <c:pt idx="12929">
                  <c:v>13365.40234375</c:v>
                </c:pt>
                <c:pt idx="12930">
                  <c:v>11864.78125</c:v>
                </c:pt>
                <c:pt idx="12931">
                  <c:v>12439.4609375</c:v>
                </c:pt>
                <c:pt idx="12932">
                  <c:v>11876.609375</c:v>
                </c:pt>
                <c:pt idx="12933">
                  <c:v>11697.78125</c:v>
                </c:pt>
                <c:pt idx="12934">
                  <c:v>12207.58203125</c:v>
                </c:pt>
                <c:pt idx="12935">
                  <c:v>12166.90625</c:v>
                </c:pt>
                <c:pt idx="12936">
                  <c:v>11922.7265625</c:v>
                </c:pt>
                <c:pt idx="12937">
                  <c:v>11166.921875</c:v>
                </c:pt>
                <c:pt idx="12938">
                  <c:v>10627.1953125</c:v>
                </c:pt>
                <c:pt idx="12939">
                  <c:v>10962.1875</c:v>
                </c:pt>
                <c:pt idx="12940">
                  <c:v>11761.5234375</c:v>
                </c:pt>
                <c:pt idx="12941">
                  <c:v>11164.3515625</c:v>
                </c:pt>
                <c:pt idx="12942">
                  <c:v>11152.984375</c:v>
                </c:pt>
                <c:pt idx="12943">
                  <c:v>10706.41015625</c:v>
                </c:pt>
                <c:pt idx="12944">
                  <c:v>12362.69921875</c:v>
                </c:pt>
                <c:pt idx="12945">
                  <c:v>9560.3125</c:v>
                </c:pt>
                <c:pt idx="12946">
                  <c:v>8841.7265625</c:v>
                </c:pt>
                <c:pt idx="12947">
                  <c:v>9158.8359375</c:v>
                </c:pt>
                <c:pt idx="12948">
                  <c:v>11407.203125</c:v>
                </c:pt>
                <c:pt idx="12949">
                  <c:v>10294.1484375</c:v>
                </c:pt>
                <c:pt idx="12950">
                  <c:v>9801.484375</c:v>
                </c:pt>
                <c:pt idx="12951">
                  <c:v>11154.78125</c:v>
                </c:pt>
                <c:pt idx="12952">
                  <c:v>11919.46875</c:v>
                </c:pt>
                <c:pt idx="12953">
                  <c:v>10930.8203125</c:v>
                </c:pt>
                <c:pt idx="12954">
                  <c:v>11818.953125</c:v>
                </c:pt>
                <c:pt idx="12955">
                  <c:v>10865</c:v>
                </c:pt>
                <c:pt idx="12956">
                  <c:v>9909.15625</c:v>
                </c:pt>
                <c:pt idx="12957">
                  <c:v>10599.6640625</c:v>
                </c:pt>
                <c:pt idx="12958">
                  <c:v>10771.83203125</c:v>
                </c:pt>
                <c:pt idx="12959">
                  <c:v>11856.59375</c:v>
                </c:pt>
                <c:pt idx="12960">
                  <c:v>10859.046875</c:v>
                </c:pt>
                <c:pt idx="12961">
                  <c:v>10615.1875</c:v>
                </c:pt>
                <c:pt idx="12962">
                  <c:v>10915</c:v>
                </c:pt>
                <c:pt idx="12963">
                  <c:v>10219.453125</c:v>
                </c:pt>
                <c:pt idx="12964">
                  <c:v>9377.4609375</c:v>
                </c:pt>
                <c:pt idx="12965">
                  <c:v>8323.9453125</c:v>
                </c:pt>
                <c:pt idx="12966">
                  <c:v>8510.0625</c:v>
                </c:pt>
                <c:pt idx="12967">
                  <c:v>8411.5234375</c:v>
                </c:pt>
                <c:pt idx="12968">
                  <c:v>9484.796875</c:v>
                </c:pt>
                <c:pt idx="12969">
                  <c:v>9819.75</c:v>
                </c:pt>
                <c:pt idx="12970">
                  <c:v>10512.375</c:v>
                </c:pt>
                <c:pt idx="12971">
                  <c:v>10803.828125</c:v>
                </c:pt>
                <c:pt idx="12972">
                  <c:v>10527.8984375</c:v>
                </c:pt>
                <c:pt idx="12973">
                  <c:v>9729.828125</c:v>
                </c:pt>
                <c:pt idx="12974">
                  <c:v>10910.37890625</c:v>
                </c:pt>
                <c:pt idx="12975">
                  <c:v>8751.984375</c:v>
                </c:pt>
                <c:pt idx="12976">
                  <c:v>8039.10546875</c:v>
                </c:pt>
                <c:pt idx="12977">
                  <c:v>7535.5078125</c:v>
                </c:pt>
                <c:pt idx="12978">
                  <c:v>7014.9765625</c:v>
                </c:pt>
                <c:pt idx="12979">
                  <c:v>8529.109375</c:v>
                </c:pt>
                <c:pt idx="12980">
                  <c:v>3910.40625</c:v>
                </c:pt>
                <c:pt idx="12981">
                  <c:v>4429.9921875</c:v>
                </c:pt>
                <c:pt idx="12982">
                  <c:v>6420.921875</c:v>
                </c:pt>
                <c:pt idx="12983">
                  <c:v>8152.7734375</c:v>
                </c:pt>
                <c:pt idx="12984">
                  <c:v>4056.0625</c:v>
                </c:pt>
                <c:pt idx="12985">
                  <c:v>2822.4375</c:v>
                </c:pt>
                <c:pt idx="12986">
                  <c:v>4450.375</c:v>
                </c:pt>
                <c:pt idx="12987">
                  <c:v>7841.9453125</c:v>
                </c:pt>
                <c:pt idx="12988">
                  <c:v>5963.1328125</c:v>
                </c:pt>
                <c:pt idx="12989">
                  <c:v>7748.140625</c:v>
                </c:pt>
                <c:pt idx="12990">
                  <c:v>7385.8359375</c:v>
                </c:pt>
                <c:pt idx="12991">
                  <c:v>7770.5703125</c:v>
                </c:pt>
                <c:pt idx="12992">
                  <c:v>7346.2109375</c:v>
                </c:pt>
                <c:pt idx="12993">
                  <c:v>6900.8828125</c:v>
                </c:pt>
                <c:pt idx="12994">
                  <c:v>6656.296875</c:v>
                </c:pt>
                <c:pt idx="12995">
                  <c:v>7555.03125</c:v>
                </c:pt>
                <c:pt idx="12996">
                  <c:v>7161.5703125</c:v>
                </c:pt>
                <c:pt idx="12997">
                  <c:v>7776.546875</c:v>
                </c:pt>
                <c:pt idx="12998">
                  <c:v>2460.7109375</c:v>
                </c:pt>
                <c:pt idx="12999">
                  <c:v>2950.3125</c:v>
                </c:pt>
                <c:pt idx="13000">
                  <c:v>4831.15625</c:v>
                </c:pt>
                <c:pt idx="13001">
                  <c:v>8226.5234375</c:v>
                </c:pt>
                <c:pt idx="13002">
                  <c:v>8016.171875</c:v>
                </c:pt>
                <c:pt idx="13003">
                  <c:v>8001.6171875</c:v>
                </c:pt>
                <c:pt idx="13004">
                  <c:v>8372.6796875</c:v>
                </c:pt>
                <c:pt idx="13005">
                  <c:v>11258.6015625</c:v>
                </c:pt>
                <c:pt idx="13006">
                  <c:v>10730.90625</c:v>
                </c:pt>
                <c:pt idx="13007">
                  <c:v>12085.6328125</c:v>
                </c:pt>
                <c:pt idx="13008">
                  <c:v>12094.09375</c:v>
                </c:pt>
                <c:pt idx="13009">
                  <c:v>10090.4375</c:v>
                </c:pt>
                <c:pt idx="13010">
                  <c:v>10700.9765625</c:v>
                </c:pt>
                <c:pt idx="13011">
                  <c:v>11477.3984375</c:v>
                </c:pt>
                <c:pt idx="13012">
                  <c:v>10998.6640625</c:v>
                </c:pt>
                <c:pt idx="13013">
                  <c:v>9387.4375</c:v>
                </c:pt>
                <c:pt idx="13014">
                  <c:v>9258.8125</c:v>
                </c:pt>
                <c:pt idx="13015">
                  <c:v>10376.515625</c:v>
                </c:pt>
                <c:pt idx="13016">
                  <c:v>12716.40625</c:v>
                </c:pt>
                <c:pt idx="13017">
                  <c:v>13148.5390625</c:v>
                </c:pt>
                <c:pt idx="13018">
                  <c:v>12888.21875</c:v>
                </c:pt>
                <c:pt idx="13019">
                  <c:v>13028.2421875</c:v>
                </c:pt>
                <c:pt idx="13020">
                  <c:v>9962.984375</c:v>
                </c:pt>
                <c:pt idx="13021">
                  <c:v>10175.0703125</c:v>
                </c:pt>
                <c:pt idx="13022">
                  <c:v>9067.7265625</c:v>
                </c:pt>
                <c:pt idx="13023">
                  <c:v>8687.203125</c:v>
                </c:pt>
                <c:pt idx="13024">
                  <c:v>9596.375</c:v>
                </c:pt>
                <c:pt idx="13025">
                  <c:v>8700.078125</c:v>
                </c:pt>
                <c:pt idx="13026">
                  <c:v>8957.8828125</c:v>
                </c:pt>
                <c:pt idx="13027">
                  <c:v>10050.578125</c:v>
                </c:pt>
                <c:pt idx="13028">
                  <c:v>10151.2265625</c:v>
                </c:pt>
                <c:pt idx="13029">
                  <c:v>10005.9609375</c:v>
                </c:pt>
                <c:pt idx="13030">
                  <c:v>10419.4921875</c:v>
                </c:pt>
                <c:pt idx="13031">
                  <c:v>8424.9140625</c:v>
                </c:pt>
                <c:pt idx="13032">
                  <c:v>8326.2421875</c:v>
                </c:pt>
                <c:pt idx="13033">
                  <c:v>7683.7265625</c:v>
                </c:pt>
                <c:pt idx="13034">
                  <c:v>10374.015625</c:v>
                </c:pt>
                <c:pt idx="13035">
                  <c:v>9393.234375</c:v>
                </c:pt>
                <c:pt idx="13036">
                  <c:v>8688.40625</c:v>
                </c:pt>
                <c:pt idx="13037">
                  <c:v>8020.046875</c:v>
                </c:pt>
                <c:pt idx="13038">
                  <c:v>4503.375</c:v>
                </c:pt>
                <c:pt idx="13039">
                  <c:v>5503.234375</c:v>
                </c:pt>
                <c:pt idx="13040">
                  <c:v>8139.265625</c:v>
                </c:pt>
                <c:pt idx="13041">
                  <c:v>8028.125</c:v>
                </c:pt>
                <c:pt idx="13042">
                  <c:v>7971.7734375</c:v>
                </c:pt>
                <c:pt idx="13043">
                  <c:v>8776.1015625</c:v>
                </c:pt>
                <c:pt idx="13044">
                  <c:v>8786.2890625</c:v>
                </c:pt>
                <c:pt idx="13045">
                  <c:v>9160.5546875</c:v>
                </c:pt>
                <c:pt idx="13046">
                  <c:v>7968.96875</c:v>
                </c:pt>
                <c:pt idx="13047">
                  <c:v>9353.5546875</c:v>
                </c:pt>
                <c:pt idx="13048">
                  <c:v>8543.7109375</c:v>
                </c:pt>
                <c:pt idx="13049">
                  <c:v>9277.2734375</c:v>
                </c:pt>
                <c:pt idx="13050">
                  <c:v>9627.890625</c:v>
                </c:pt>
                <c:pt idx="13051">
                  <c:v>8321</c:v>
                </c:pt>
                <c:pt idx="13052">
                  <c:v>7916.8671875</c:v>
                </c:pt>
                <c:pt idx="13053">
                  <c:v>8860.3359375</c:v>
                </c:pt>
                <c:pt idx="13054">
                  <c:v>9618.234375</c:v>
                </c:pt>
                <c:pt idx="13055">
                  <c:v>8575.484375</c:v>
                </c:pt>
                <c:pt idx="13056">
                  <c:v>8671.2109375</c:v>
                </c:pt>
                <c:pt idx="13057">
                  <c:v>9568.484375</c:v>
                </c:pt>
                <c:pt idx="13058">
                  <c:v>8310.609375</c:v>
                </c:pt>
                <c:pt idx="13059">
                  <c:v>9535.1796875</c:v>
                </c:pt>
                <c:pt idx="13060">
                  <c:v>8555.15625</c:v>
                </c:pt>
                <c:pt idx="13061">
                  <c:v>8532.7734375</c:v>
                </c:pt>
                <c:pt idx="13062">
                  <c:v>8530.8515625</c:v>
                </c:pt>
                <c:pt idx="13063">
                  <c:v>8486.96875</c:v>
                </c:pt>
                <c:pt idx="13064">
                  <c:v>9526.7578125</c:v>
                </c:pt>
                <c:pt idx="13065">
                  <c:v>8011.3671875</c:v>
                </c:pt>
                <c:pt idx="13066">
                  <c:v>7348.09765625</c:v>
                </c:pt>
                <c:pt idx="13067">
                  <c:v>8113.390625</c:v>
                </c:pt>
                <c:pt idx="13068">
                  <c:v>7161.6953125</c:v>
                </c:pt>
                <c:pt idx="13069">
                  <c:v>6002.7265625</c:v>
                </c:pt>
                <c:pt idx="13070">
                  <c:v>7119.90625</c:v>
                </c:pt>
                <c:pt idx="13071">
                  <c:v>8360.0390625</c:v>
                </c:pt>
                <c:pt idx="13072">
                  <c:v>7002.4921875</c:v>
                </c:pt>
                <c:pt idx="13073">
                  <c:v>7796.90625</c:v>
                </c:pt>
                <c:pt idx="13074">
                  <c:v>7897.8125</c:v>
                </c:pt>
                <c:pt idx="13075">
                  <c:v>5742.921875</c:v>
                </c:pt>
                <c:pt idx="13076">
                  <c:v>7316.296875</c:v>
                </c:pt>
                <c:pt idx="13077">
                  <c:v>5120.140625</c:v>
                </c:pt>
                <c:pt idx="13078">
                  <c:v>6229.96875</c:v>
                </c:pt>
                <c:pt idx="13079">
                  <c:v>7400.5390625</c:v>
                </c:pt>
                <c:pt idx="13080">
                  <c:v>6478.2578125</c:v>
                </c:pt>
                <c:pt idx="13081">
                  <c:v>8043.7421875</c:v>
                </c:pt>
                <c:pt idx="13082">
                  <c:v>10161.8125</c:v>
                </c:pt>
                <c:pt idx="13083">
                  <c:v>9874.25390625</c:v>
                </c:pt>
                <c:pt idx="13084">
                  <c:v>9645.73828125</c:v>
                </c:pt>
                <c:pt idx="13085">
                  <c:v>9526.1015625</c:v>
                </c:pt>
                <c:pt idx="13086">
                  <c:v>9472.953125</c:v>
                </c:pt>
                <c:pt idx="13087">
                  <c:v>9541.890625</c:v>
                </c:pt>
                <c:pt idx="13088">
                  <c:v>9955.453125</c:v>
                </c:pt>
                <c:pt idx="13089">
                  <c:v>10131.625</c:v>
                </c:pt>
                <c:pt idx="13090">
                  <c:v>8386.4296875</c:v>
                </c:pt>
                <c:pt idx="13091">
                  <c:v>8191.125</c:v>
                </c:pt>
                <c:pt idx="13092">
                  <c:v>9272.71875</c:v>
                </c:pt>
                <c:pt idx="13093">
                  <c:v>8788.359375</c:v>
                </c:pt>
                <c:pt idx="13094">
                  <c:v>9257.6796875</c:v>
                </c:pt>
                <c:pt idx="13095">
                  <c:v>12041.64453125</c:v>
                </c:pt>
                <c:pt idx="13096">
                  <c:v>12012.7578125</c:v>
                </c:pt>
                <c:pt idx="13097">
                  <c:v>12756.8046875</c:v>
                </c:pt>
                <c:pt idx="13098">
                  <c:v>11879.0078125</c:v>
                </c:pt>
                <c:pt idx="13099">
                  <c:v>11897.5234375</c:v>
                </c:pt>
                <c:pt idx="13100">
                  <c:v>12518.265625</c:v>
                </c:pt>
                <c:pt idx="13101">
                  <c:v>12691.328125</c:v>
                </c:pt>
                <c:pt idx="13102">
                  <c:v>11559.546875</c:v>
                </c:pt>
                <c:pt idx="13103">
                  <c:v>12192.98828125</c:v>
                </c:pt>
                <c:pt idx="13104">
                  <c:v>11796.0078125</c:v>
                </c:pt>
                <c:pt idx="13105">
                  <c:v>11930.109375</c:v>
                </c:pt>
                <c:pt idx="13106">
                  <c:v>12262.14453125</c:v>
                </c:pt>
                <c:pt idx="13107">
                  <c:v>12337.578125</c:v>
                </c:pt>
                <c:pt idx="13108">
                  <c:v>11892.1171875</c:v>
                </c:pt>
                <c:pt idx="13109">
                  <c:v>12869.59375</c:v>
                </c:pt>
                <c:pt idx="13110">
                  <c:v>11091.6875</c:v>
                </c:pt>
                <c:pt idx="13111">
                  <c:v>11475.0390625</c:v>
                </c:pt>
                <c:pt idx="13112">
                  <c:v>10605.8359375</c:v>
                </c:pt>
                <c:pt idx="13113">
                  <c:v>9802.6328125</c:v>
                </c:pt>
                <c:pt idx="13114">
                  <c:v>9156.796875</c:v>
                </c:pt>
                <c:pt idx="13115">
                  <c:v>10213.4453125</c:v>
                </c:pt>
                <c:pt idx="13116">
                  <c:v>11615.359375</c:v>
                </c:pt>
                <c:pt idx="13117">
                  <c:v>11014.140625</c:v>
                </c:pt>
                <c:pt idx="13118">
                  <c:v>4440.2734375</c:v>
                </c:pt>
                <c:pt idx="13119">
                  <c:v>6422.5078125</c:v>
                </c:pt>
                <c:pt idx="13120">
                  <c:v>7514.640625</c:v>
                </c:pt>
                <c:pt idx="13121">
                  <c:v>6436.2890625</c:v>
                </c:pt>
                <c:pt idx="13122">
                  <c:v>7811.8359375</c:v>
                </c:pt>
                <c:pt idx="13123">
                  <c:v>8434.0234375</c:v>
                </c:pt>
                <c:pt idx="13124">
                  <c:v>11462.7421875</c:v>
                </c:pt>
                <c:pt idx="13125">
                  <c:v>9856.71875</c:v>
                </c:pt>
                <c:pt idx="13126">
                  <c:v>9902.40625</c:v>
                </c:pt>
                <c:pt idx="13127">
                  <c:v>10276.796875</c:v>
                </c:pt>
                <c:pt idx="13128">
                  <c:v>9984.1640625</c:v>
                </c:pt>
                <c:pt idx="13129">
                  <c:v>8983.921875</c:v>
                </c:pt>
                <c:pt idx="13130">
                  <c:v>6683.3046875</c:v>
                </c:pt>
                <c:pt idx="13131">
                  <c:v>5937.5859375</c:v>
                </c:pt>
                <c:pt idx="13132">
                  <c:v>5749.5625</c:v>
                </c:pt>
                <c:pt idx="13133">
                  <c:v>8342.109375</c:v>
                </c:pt>
                <c:pt idx="13134">
                  <c:v>9604.7734375</c:v>
                </c:pt>
                <c:pt idx="13135">
                  <c:v>9606.7109375</c:v>
                </c:pt>
                <c:pt idx="13136">
                  <c:v>9143.421875</c:v>
                </c:pt>
                <c:pt idx="13137">
                  <c:v>7321.6484375</c:v>
                </c:pt>
                <c:pt idx="13138">
                  <c:v>8413.1171875</c:v>
                </c:pt>
                <c:pt idx="13139">
                  <c:v>8896.75</c:v>
                </c:pt>
                <c:pt idx="13140">
                  <c:v>12915.35546875</c:v>
                </c:pt>
                <c:pt idx="13141">
                  <c:v>10894.3359375</c:v>
                </c:pt>
                <c:pt idx="13142">
                  <c:v>9984.62109375</c:v>
                </c:pt>
                <c:pt idx="13143">
                  <c:v>10072.203125</c:v>
                </c:pt>
                <c:pt idx="13144">
                  <c:v>12220.359375</c:v>
                </c:pt>
                <c:pt idx="13145">
                  <c:v>15097.55078125</c:v>
                </c:pt>
                <c:pt idx="13146">
                  <c:v>16021.92578125</c:v>
                </c:pt>
                <c:pt idx="13147">
                  <c:v>15649.2890625</c:v>
                </c:pt>
                <c:pt idx="13148">
                  <c:v>15925.4140625</c:v>
                </c:pt>
                <c:pt idx="13149">
                  <c:v>14294.38671875</c:v>
                </c:pt>
                <c:pt idx="13150">
                  <c:v>14458.0625</c:v>
                </c:pt>
                <c:pt idx="13151">
                  <c:v>15681.6796875</c:v>
                </c:pt>
                <c:pt idx="13152">
                  <c:v>15800.8671875</c:v>
                </c:pt>
                <c:pt idx="13153">
                  <c:v>15033.4765625</c:v>
                </c:pt>
                <c:pt idx="13154">
                  <c:v>16085.0390625</c:v>
                </c:pt>
                <c:pt idx="13155">
                  <c:v>4776.1015625</c:v>
                </c:pt>
                <c:pt idx="13156">
                  <c:v>6774.703125</c:v>
                </c:pt>
                <c:pt idx="13157">
                  <c:v>6778.3671875</c:v>
                </c:pt>
                <c:pt idx="13158">
                  <c:v>6609.28125</c:v>
                </c:pt>
                <c:pt idx="13159">
                  <c:v>3637.0390625</c:v>
                </c:pt>
                <c:pt idx="13160">
                  <c:v>3941.5078125</c:v>
                </c:pt>
                <c:pt idx="13161">
                  <c:v>5469.5703125</c:v>
                </c:pt>
                <c:pt idx="13162">
                  <c:v>2222.5390625</c:v>
                </c:pt>
                <c:pt idx="13163">
                  <c:v>2076.4765625</c:v>
                </c:pt>
                <c:pt idx="13164">
                  <c:v>2543.6171875</c:v>
                </c:pt>
                <c:pt idx="13165">
                  <c:v>4909.6015625</c:v>
                </c:pt>
                <c:pt idx="13166">
                  <c:v>2274.9140625</c:v>
                </c:pt>
                <c:pt idx="13167">
                  <c:v>2538.0078125</c:v>
                </c:pt>
                <c:pt idx="13168">
                  <c:v>3181.6953125</c:v>
                </c:pt>
                <c:pt idx="13169">
                  <c:v>5739.078125</c:v>
                </c:pt>
                <c:pt idx="13170">
                  <c:v>10673.9375</c:v>
                </c:pt>
                <c:pt idx="13171">
                  <c:v>11596.828125</c:v>
                </c:pt>
                <c:pt idx="13172">
                  <c:v>11500.78125</c:v>
                </c:pt>
                <c:pt idx="13173">
                  <c:v>11532.9140625</c:v>
                </c:pt>
                <c:pt idx="13174">
                  <c:v>9555.78125</c:v>
                </c:pt>
                <c:pt idx="13175">
                  <c:v>10717.15625</c:v>
                </c:pt>
                <c:pt idx="13176">
                  <c:v>9677.453125</c:v>
                </c:pt>
                <c:pt idx="13177">
                  <c:v>9460.140625</c:v>
                </c:pt>
                <c:pt idx="13178">
                  <c:v>10105.8125</c:v>
                </c:pt>
                <c:pt idx="13179">
                  <c:v>9326.4140625</c:v>
                </c:pt>
                <c:pt idx="13180">
                  <c:v>10725.296875</c:v>
                </c:pt>
                <c:pt idx="13181">
                  <c:v>9969.5546875</c:v>
                </c:pt>
                <c:pt idx="13182">
                  <c:v>11610.59375</c:v>
                </c:pt>
                <c:pt idx="13183">
                  <c:v>10348.4140625</c:v>
                </c:pt>
                <c:pt idx="13184">
                  <c:v>11338.125</c:v>
                </c:pt>
                <c:pt idx="13185">
                  <c:v>6144.0859375</c:v>
                </c:pt>
                <c:pt idx="13186">
                  <c:v>5748.109375</c:v>
                </c:pt>
                <c:pt idx="13187">
                  <c:v>5655.625</c:v>
                </c:pt>
                <c:pt idx="13188">
                  <c:v>4077.84375</c:v>
                </c:pt>
                <c:pt idx="13189">
                  <c:v>4960.8203125</c:v>
                </c:pt>
                <c:pt idx="13190">
                  <c:v>6137.1328125</c:v>
                </c:pt>
                <c:pt idx="13191">
                  <c:v>2915.8359375</c:v>
                </c:pt>
                <c:pt idx="13192">
                  <c:v>2746.984375</c:v>
                </c:pt>
                <c:pt idx="13193">
                  <c:v>2616.1953125</c:v>
                </c:pt>
                <c:pt idx="13194">
                  <c:v>5057.3515625</c:v>
                </c:pt>
                <c:pt idx="13195">
                  <c:v>4577.28125</c:v>
                </c:pt>
                <c:pt idx="13196">
                  <c:v>5869.2265625</c:v>
                </c:pt>
                <c:pt idx="13197">
                  <c:v>2616.0859375</c:v>
                </c:pt>
                <c:pt idx="13198">
                  <c:v>5947.4375</c:v>
                </c:pt>
                <c:pt idx="13199">
                  <c:v>5765.6796875</c:v>
                </c:pt>
                <c:pt idx="13200">
                  <c:v>10029.2890625</c:v>
                </c:pt>
                <c:pt idx="13201">
                  <c:v>10484.3046875</c:v>
                </c:pt>
                <c:pt idx="13202">
                  <c:v>11254.96875</c:v>
                </c:pt>
                <c:pt idx="13203">
                  <c:v>10940.2109375</c:v>
                </c:pt>
                <c:pt idx="13204">
                  <c:v>10703.5390625</c:v>
                </c:pt>
                <c:pt idx="13205">
                  <c:v>10350.3828125</c:v>
                </c:pt>
                <c:pt idx="13206">
                  <c:v>11451.484375</c:v>
                </c:pt>
                <c:pt idx="13207">
                  <c:v>11842.90625</c:v>
                </c:pt>
                <c:pt idx="13208">
                  <c:v>11036.609375</c:v>
                </c:pt>
                <c:pt idx="13209">
                  <c:v>10711.671875</c:v>
                </c:pt>
                <c:pt idx="13210">
                  <c:v>12213.65625</c:v>
                </c:pt>
                <c:pt idx="13211">
                  <c:v>12588.484375</c:v>
                </c:pt>
                <c:pt idx="13212">
                  <c:v>11728.703125</c:v>
                </c:pt>
                <c:pt idx="13213">
                  <c:v>12652.1484375</c:v>
                </c:pt>
                <c:pt idx="13214">
                  <c:v>12198.8203125</c:v>
                </c:pt>
                <c:pt idx="13215">
                  <c:v>12112.69140625</c:v>
                </c:pt>
                <c:pt idx="13216">
                  <c:v>10556.94140625</c:v>
                </c:pt>
                <c:pt idx="13217">
                  <c:v>10823.81640625</c:v>
                </c:pt>
                <c:pt idx="13218">
                  <c:v>12796.75</c:v>
                </c:pt>
                <c:pt idx="13219">
                  <c:v>13367.41015625</c:v>
                </c:pt>
                <c:pt idx="13220">
                  <c:v>13033.046875</c:v>
                </c:pt>
                <c:pt idx="13221">
                  <c:v>14207.88671875</c:v>
                </c:pt>
                <c:pt idx="13222">
                  <c:v>13900.3671875</c:v>
                </c:pt>
                <c:pt idx="13223">
                  <c:v>14124.765625</c:v>
                </c:pt>
                <c:pt idx="13224">
                  <c:v>12835.9375</c:v>
                </c:pt>
                <c:pt idx="13225">
                  <c:v>13250.4765625</c:v>
                </c:pt>
                <c:pt idx="13226">
                  <c:v>12661.65625</c:v>
                </c:pt>
                <c:pt idx="13227">
                  <c:v>12773.578125</c:v>
                </c:pt>
                <c:pt idx="13228">
                  <c:v>14137.7421875</c:v>
                </c:pt>
                <c:pt idx="13229">
                  <c:v>13978.2109375</c:v>
                </c:pt>
                <c:pt idx="13230">
                  <c:v>9745.1171875</c:v>
                </c:pt>
                <c:pt idx="13231">
                  <c:v>9164.2421875</c:v>
                </c:pt>
                <c:pt idx="13232">
                  <c:v>9948.1953125</c:v>
                </c:pt>
                <c:pt idx="13233">
                  <c:v>10404.734375</c:v>
                </c:pt>
                <c:pt idx="13234">
                  <c:v>9175.140625</c:v>
                </c:pt>
                <c:pt idx="13235">
                  <c:v>8979.3359375</c:v>
                </c:pt>
                <c:pt idx="13236">
                  <c:v>9215.3203125</c:v>
                </c:pt>
                <c:pt idx="13237">
                  <c:v>9629.9921875</c:v>
                </c:pt>
                <c:pt idx="13238">
                  <c:v>10587.1875</c:v>
                </c:pt>
                <c:pt idx="13239">
                  <c:v>10629.109375</c:v>
                </c:pt>
                <c:pt idx="13240">
                  <c:v>10593.015625</c:v>
                </c:pt>
                <c:pt idx="13241">
                  <c:v>7622.2578125</c:v>
                </c:pt>
                <c:pt idx="13242">
                  <c:v>6901.5078125</c:v>
                </c:pt>
                <c:pt idx="13243">
                  <c:v>7497.3671875</c:v>
                </c:pt>
                <c:pt idx="13244">
                  <c:v>9717.8671875</c:v>
                </c:pt>
                <c:pt idx="13245">
                  <c:v>7792.734375</c:v>
                </c:pt>
                <c:pt idx="13246">
                  <c:v>7646.140625</c:v>
                </c:pt>
                <c:pt idx="13247">
                  <c:v>7110</c:v>
                </c:pt>
                <c:pt idx="13248">
                  <c:v>7643.6171875</c:v>
                </c:pt>
                <c:pt idx="13249">
                  <c:v>8329.9375</c:v>
                </c:pt>
                <c:pt idx="13250">
                  <c:v>8593.5234375</c:v>
                </c:pt>
                <c:pt idx="13251">
                  <c:v>7689.4453125</c:v>
                </c:pt>
                <c:pt idx="13252">
                  <c:v>6090.3203125</c:v>
                </c:pt>
                <c:pt idx="13253">
                  <c:v>7565.3203125</c:v>
                </c:pt>
                <c:pt idx="13254">
                  <c:v>8565.859375</c:v>
                </c:pt>
                <c:pt idx="13255">
                  <c:v>6580.828125</c:v>
                </c:pt>
                <c:pt idx="13256">
                  <c:v>4339.40625</c:v>
                </c:pt>
                <c:pt idx="13257">
                  <c:v>4232.3125</c:v>
                </c:pt>
                <c:pt idx="13258">
                  <c:v>4692.15625</c:v>
                </c:pt>
                <c:pt idx="13259">
                  <c:v>6558.9921875</c:v>
                </c:pt>
                <c:pt idx="13260">
                  <c:v>11781.2265625</c:v>
                </c:pt>
                <c:pt idx="13261">
                  <c:v>12188.7421875</c:v>
                </c:pt>
                <c:pt idx="13262">
                  <c:v>12210.4921875</c:v>
                </c:pt>
                <c:pt idx="13263">
                  <c:v>12424.6328125</c:v>
                </c:pt>
                <c:pt idx="13264">
                  <c:v>11554.859375</c:v>
                </c:pt>
                <c:pt idx="13265">
                  <c:v>11368.4375</c:v>
                </c:pt>
                <c:pt idx="13266">
                  <c:v>12548.796875</c:v>
                </c:pt>
                <c:pt idx="13267">
                  <c:v>12748.48828125</c:v>
                </c:pt>
                <c:pt idx="13268">
                  <c:v>12687.6875</c:v>
                </c:pt>
                <c:pt idx="13269">
                  <c:v>11915.1484375</c:v>
                </c:pt>
                <c:pt idx="13270">
                  <c:v>11986.2109375</c:v>
                </c:pt>
                <c:pt idx="13271">
                  <c:v>12626.078125</c:v>
                </c:pt>
                <c:pt idx="13272">
                  <c:v>11149.8671875</c:v>
                </c:pt>
                <c:pt idx="13273">
                  <c:v>11307.625</c:v>
                </c:pt>
                <c:pt idx="13274">
                  <c:v>11415.1015625</c:v>
                </c:pt>
                <c:pt idx="13275">
                  <c:v>12010.51953125</c:v>
                </c:pt>
                <c:pt idx="13276">
                  <c:v>11625.7578125</c:v>
                </c:pt>
                <c:pt idx="13277">
                  <c:v>11975.3671875</c:v>
                </c:pt>
                <c:pt idx="13278">
                  <c:v>12209.0234375</c:v>
                </c:pt>
                <c:pt idx="13279">
                  <c:v>11753.3984375</c:v>
                </c:pt>
                <c:pt idx="13280">
                  <c:v>11012.734375</c:v>
                </c:pt>
                <c:pt idx="13281">
                  <c:v>9594.20703125</c:v>
                </c:pt>
                <c:pt idx="13282">
                  <c:v>10406.4296875</c:v>
                </c:pt>
                <c:pt idx="13283">
                  <c:v>11502.92578125</c:v>
                </c:pt>
                <c:pt idx="13284">
                  <c:v>10310.1171875</c:v>
                </c:pt>
                <c:pt idx="13285">
                  <c:v>10596.7734375</c:v>
                </c:pt>
                <c:pt idx="13286">
                  <c:v>11003.0078125</c:v>
                </c:pt>
                <c:pt idx="13287">
                  <c:v>11031.5546875</c:v>
                </c:pt>
                <c:pt idx="13288">
                  <c:v>11578.453125</c:v>
                </c:pt>
                <c:pt idx="13289">
                  <c:v>11099.8046875</c:v>
                </c:pt>
                <c:pt idx="13290">
                  <c:v>12652.15234375</c:v>
                </c:pt>
                <c:pt idx="13291">
                  <c:v>12441.2109375</c:v>
                </c:pt>
                <c:pt idx="13292">
                  <c:v>12806.0546875</c:v>
                </c:pt>
                <c:pt idx="13293">
                  <c:v>11189.515625</c:v>
                </c:pt>
                <c:pt idx="13294">
                  <c:v>9610.8671875</c:v>
                </c:pt>
                <c:pt idx="13295">
                  <c:v>10004.8984375</c:v>
                </c:pt>
                <c:pt idx="13296">
                  <c:v>12441.23828125</c:v>
                </c:pt>
                <c:pt idx="13297">
                  <c:v>13449.2734375</c:v>
                </c:pt>
                <c:pt idx="13298">
                  <c:v>13620.12109375</c:v>
                </c:pt>
                <c:pt idx="13299">
                  <c:v>14016.6171875</c:v>
                </c:pt>
                <c:pt idx="13300">
                  <c:v>13393.73828125</c:v>
                </c:pt>
                <c:pt idx="13301">
                  <c:v>12844.5703125</c:v>
                </c:pt>
                <c:pt idx="13302">
                  <c:v>13778.765625</c:v>
                </c:pt>
                <c:pt idx="13303">
                  <c:v>14164.3125</c:v>
                </c:pt>
                <c:pt idx="13304">
                  <c:v>14409.30859375</c:v>
                </c:pt>
                <c:pt idx="13305">
                  <c:v>7081.1953125</c:v>
                </c:pt>
                <c:pt idx="13306">
                  <c:v>7020.96484375</c:v>
                </c:pt>
                <c:pt idx="13307">
                  <c:v>6214.515625</c:v>
                </c:pt>
                <c:pt idx="13308">
                  <c:v>5629.328125</c:v>
                </c:pt>
                <c:pt idx="13309">
                  <c:v>7019.69921875</c:v>
                </c:pt>
                <c:pt idx="13310">
                  <c:v>5437.7265625</c:v>
                </c:pt>
                <c:pt idx="13311">
                  <c:v>4978.1171875</c:v>
                </c:pt>
                <c:pt idx="13312">
                  <c:v>5936.2734375</c:v>
                </c:pt>
                <c:pt idx="13313">
                  <c:v>7142.921875</c:v>
                </c:pt>
                <c:pt idx="13314">
                  <c:v>6727.5703125</c:v>
                </c:pt>
                <c:pt idx="13315">
                  <c:v>7796.53125</c:v>
                </c:pt>
                <c:pt idx="13316">
                  <c:v>4808.8203125</c:v>
                </c:pt>
                <c:pt idx="13317">
                  <c:v>5906.046875</c:v>
                </c:pt>
                <c:pt idx="13318">
                  <c:v>7772.2734375</c:v>
                </c:pt>
                <c:pt idx="13319">
                  <c:v>7688.015625</c:v>
                </c:pt>
                <c:pt idx="13320">
                  <c:v>10403.0078125</c:v>
                </c:pt>
                <c:pt idx="13321">
                  <c:v>10853.75</c:v>
                </c:pt>
                <c:pt idx="13322">
                  <c:v>10959.4609375</c:v>
                </c:pt>
                <c:pt idx="13323">
                  <c:v>10308.1875</c:v>
                </c:pt>
                <c:pt idx="13324">
                  <c:v>10690.046875</c:v>
                </c:pt>
                <c:pt idx="13325">
                  <c:v>10564.75</c:v>
                </c:pt>
                <c:pt idx="13326">
                  <c:v>10273.0703125</c:v>
                </c:pt>
                <c:pt idx="13327">
                  <c:v>9842.0859375</c:v>
                </c:pt>
                <c:pt idx="13328">
                  <c:v>10211.09375</c:v>
                </c:pt>
                <c:pt idx="13329">
                  <c:v>10290.9375</c:v>
                </c:pt>
                <c:pt idx="13330">
                  <c:v>10039.3984375</c:v>
                </c:pt>
                <c:pt idx="13331">
                  <c:v>10295.015625</c:v>
                </c:pt>
                <c:pt idx="13332">
                  <c:v>9029.9375</c:v>
                </c:pt>
                <c:pt idx="13333">
                  <c:v>9773.0625</c:v>
                </c:pt>
                <c:pt idx="13334">
                  <c:v>10775.734375</c:v>
                </c:pt>
                <c:pt idx="13335">
                  <c:v>11935.875</c:v>
                </c:pt>
                <c:pt idx="13336">
                  <c:v>11212.62890625</c:v>
                </c:pt>
                <c:pt idx="13337">
                  <c:v>11795.4921875</c:v>
                </c:pt>
                <c:pt idx="13338">
                  <c:v>11560.0625</c:v>
                </c:pt>
                <c:pt idx="13339">
                  <c:v>10285.6640625</c:v>
                </c:pt>
                <c:pt idx="13340">
                  <c:v>10379.5078125</c:v>
                </c:pt>
                <c:pt idx="13341">
                  <c:v>11133.8828125</c:v>
                </c:pt>
                <c:pt idx="13342">
                  <c:v>10723.75</c:v>
                </c:pt>
                <c:pt idx="13343">
                  <c:v>11926.09375</c:v>
                </c:pt>
                <c:pt idx="13344">
                  <c:v>11943.796875</c:v>
                </c:pt>
                <c:pt idx="13345">
                  <c:v>11605.265625</c:v>
                </c:pt>
                <c:pt idx="13346">
                  <c:v>8829.46875</c:v>
                </c:pt>
                <c:pt idx="13347">
                  <c:v>8284.8046875</c:v>
                </c:pt>
                <c:pt idx="13348">
                  <c:v>8053.890625</c:v>
                </c:pt>
                <c:pt idx="13349">
                  <c:v>9021.24609375</c:v>
                </c:pt>
                <c:pt idx="13350">
                  <c:v>9263.984375</c:v>
                </c:pt>
                <c:pt idx="13351">
                  <c:v>9004.2109375</c:v>
                </c:pt>
                <c:pt idx="13352">
                  <c:v>10248.6953125</c:v>
                </c:pt>
                <c:pt idx="13353">
                  <c:v>10094.328125</c:v>
                </c:pt>
                <c:pt idx="13354">
                  <c:v>6030.3984375</c:v>
                </c:pt>
                <c:pt idx="13355">
                  <c:v>5599.5703125</c:v>
                </c:pt>
                <c:pt idx="13356">
                  <c:v>5309.5859375</c:v>
                </c:pt>
                <c:pt idx="13357">
                  <c:v>7640.609375</c:v>
                </c:pt>
                <c:pt idx="13358">
                  <c:v>10674.171875</c:v>
                </c:pt>
                <c:pt idx="13359">
                  <c:v>8663.9296875</c:v>
                </c:pt>
                <c:pt idx="13360">
                  <c:v>7898.90625</c:v>
                </c:pt>
                <c:pt idx="13361">
                  <c:v>9383.40625</c:v>
                </c:pt>
                <c:pt idx="13362">
                  <c:v>10710.359375</c:v>
                </c:pt>
                <c:pt idx="13363">
                  <c:v>10763.5546875</c:v>
                </c:pt>
                <c:pt idx="13364">
                  <c:v>9872.078125</c:v>
                </c:pt>
                <c:pt idx="13365">
                  <c:v>9040.4765625</c:v>
                </c:pt>
                <c:pt idx="13366">
                  <c:v>8828.1796875</c:v>
                </c:pt>
                <c:pt idx="13367">
                  <c:v>7358.921875</c:v>
                </c:pt>
                <c:pt idx="13368">
                  <c:v>5871.03125</c:v>
                </c:pt>
                <c:pt idx="13369">
                  <c:v>5094.703125</c:v>
                </c:pt>
                <c:pt idx="13370">
                  <c:v>4866.40625</c:v>
                </c:pt>
                <c:pt idx="13371">
                  <c:v>6200.96875</c:v>
                </c:pt>
                <c:pt idx="13372">
                  <c:v>7734.953125</c:v>
                </c:pt>
                <c:pt idx="13373">
                  <c:v>6707.0234375</c:v>
                </c:pt>
                <c:pt idx="13374">
                  <c:v>6956.578125</c:v>
                </c:pt>
                <c:pt idx="13375">
                  <c:v>9072.953125</c:v>
                </c:pt>
                <c:pt idx="13376">
                  <c:v>9231.4609375</c:v>
                </c:pt>
                <c:pt idx="13377">
                  <c:v>7386.21875</c:v>
                </c:pt>
                <c:pt idx="13378">
                  <c:v>6964.7890625</c:v>
                </c:pt>
                <c:pt idx="13379">
                  <c:v>6529.3203125</c:v>
                </c:pt>
                <c:pt idx="13380">
                  <c:v>10179.1171875</c:v>
                </c:pt>
                <c:pt idx="13381">
                  <c:v>9456.8203125</c:v>
                </c:pt>
                <c:pt idx="13382">
                  <c:v>9632.25</c:v>
                </c:pt>
                <c:pt idx="13383">
                  <c:v>8382.8046875</c:v>
                </c:pt>
                <c:pt idx="13384">
                  <c:v>7707.328125</c:v>
                </c:pt>
                <c:pt idx="13385">
                  <c:v>7468.2109375</c:v>
                </c:pt>
                <c:pt idx="13386">
                  <c:v>9229.109375</c:v>
                </c:pt>
                <c:pt idx="13387">
                  <c:v>8911.65625</c:v>
                </c:pt>
                <c:pt idx="13388">
                  <c:v>9842.1328125</c:v>
                </c:pt>
                <c:pt idx="13389">
                  <c:v>9557.84375</c:v>
                </c:pt>
                <c:pt idx="13390">
                  <c:v>7648.5546875</c:v>
                </c:pt>
                <c:pt idx="13391">
                  <c:v>9145.8046875</c:v>
                </c:pt>
                <c:pt idx="13392">
                  <c:v>9336.9296875</c:v>
                </c:pt>
                <c:pt idx="13393">
                  <c:v>8609.4765625</c:v>
                </c:pt>
                <c:pt idx="13394">
                  <c:v>8923.0625</c:v>
                </c:pt>
                <c:pt idx="13395">
                  <c:v>14549.9296875</c:v>
                </c:pt>
                <c:pt idx="13396">
                  <c:v>12793.390625</c:v>
                </c:pt>
                <c:pt idx="13397">
                  <c:v>11729.81640625</c:v>
                </c:pt>
                <c:pt idx="13398">
                  <c:v>11948.90234375</c:v>
                </c:pt>
                <c:pt idx="13399">
                  <c:v>15457.6875</c:v>
                </c:pt>
                <c:pt idx="13400">
                  <c:v>14038.37890625</c:v>
                </c:pt>
                <c:pt idx="13401">
                  <c:v>14141.8671875</c:v>
                </c:pt>
                <c:pt idx="13402">
                  <c:v>14705.1875</c:v>
                </c:pt>
                <c:pt idx="13403">
                  <c:v>15059.25</c:v>
                </c:pt>
                <c:pt idx="13404">
                  <c:v>15028.1875</c:v>
                </c:pt>
                <c:pt idx="13405">
                  <c:v>14996.4921875</c:v>
                </c:pt>
                <c:pt idx="13406">
                  <c:v>14866.9296875</c:v>
                </c:pt>
                <c:pt idx="13407">
                  <c:v>11847.09375</c:v>
                </c:pt>
                <c:pt idx="13408">
                  <c:v>11549.8203125</c:v>
                </c:pt>
                <c:pt idx="13409">
                  <c:v>12529.96875</c:v>
                </c:pt>
                <c:pt idx="13410">
                  <c:v>6512.921875</c:v>
                </c:pt>
                <c:pt idx="13411">
                  <c:v>4431.6953125</c:v>
                </c:pt>
                <c:pt idx="13412">
                  <c:v>6396.6796875</c:v>
                </c:pt>
                <c:pt idx="13413">
                  <c:v>6018.3125</c:v>
                </c:pt>
                <c:pt idx="13414">
                  <c:v>7175.578125</c:v>
                </c:pt>
                <c:pt idx="13415">
                  <c:v>5988.8046875</c:v>
                </c:pt>
                <c:pt idx="13416">
                  <c:v>7146.171875</c:v>
                </c:pt>
                <c:pt idx="13417">
                  <c:v>6607.40625</c:v>
                </c:pt>
                <c:pt idx="13418">
                  <c:v>5005.6875</c:v>
                </c:pt>
                <c:pt idx="13419">
                  <c:v>6083.9609375</c:v>
                </c:pt>
                <c:pt idx="13420">
                  <c:v>5914.2109375</c:v>
                </c:pt>
                <c:pt idx="13421">
                  <c:v>6814.5390625</c:v>
                </c:pt>
                <c:pt idx="13422">
                  <c:v>3417.46875</c:v>
                </c:pt>
                <c:pt idx="13423">
                  <c:v>2751.5</c:v>
                </c:pt>
                <c:pt idx="13424">
                  <c:v>5086.7421875</c:v>
                </c:pt>
                <c:pt idx="13425">
                  <c:v>7850.96875</c:v>
                </c:pt>
                <c:pt idx="13426">
                  <c:v>7028.70703125</c:v>
                </c:pt>
                <c:pt idx="13427">
                  <c:v>6999.359375</c:v>
                </c:pt>
                <c:pt idx="13428">
                  <c:v>9631.81640625</c:v>
                </c:pt>
                <c:pt idx="13429">
                  <c:v>10630.2109375</c:v>
                </c:pt>
                <c:pt idx="13430">
                  <c:v>9817.4140625</c:v>
                </c:pt>
                <c:pt idx="13431">
                  <c:v>9728.640625</c:v>
                </c:pt>
                <c:pt idx="13432">
                  <c:v>10256.4375</c:v>
                </c:pt>
                <c:pt idx="13433">
                  <c:v>10266.03125</c:v>
                </c:pt>
                <c:pt idx="13434">
                  <c:v>10011.6328125</c:v>
                </c:pt>
                <c:pt idx="13435">
                  <c:v>8555.671875</c:v>
                </c:pt>
                <c:pt idx="13436">
                  <c:v>8111.546875</c:v>
                </c:pt>
                <c:pt idx="13437">
                  <c:v>10794.75</c:v>
                </c:pt>
                <c:pt idx="13438">
                  <c:v>9484.5078125</c:v>
                </c:pt>
                <c:pt idx="13439">
                  <c:v>10415.5625</c:v>
                </c:pt>
                <c:pt idx="13440">
                  <c:v>9825.75</c:v>
                </c:pt>
                <c:pt idx="13441">
                  <c:v>7962.34375</c:v>
                </c:pt>
                <c:pt idx="13442">
                  <c:v>7411.0859375</c:v>
                </c:pt>
                <c:pt idx="13443">
                  <c:v>8809.625</c:v>
                </c:pt>
                <c:pt idx="13444">
                  <c:v>8245.0703125</c:v>
                </c:pt>
                <c:pt idx="13445">
                  <c:v>7675.2890625</c:v>
                </c:pt>
                <c:pt idx="13446">
                  <c:v>7433.578125</c:v>
                </c:pt>
                <c:pt idx="13447">
                  <c:v>9656.71875</c:v>
                </c:pt>
                <c:pt idx="13448">
                  <c:v>8896.2421875</c:v>
                </c:pt>
                <c:pt idx="13449">
                  <c:v>9243.0703125</c:v>
                </c:pt>
                <c:pt idx="13450">
                  <c:v>8812.1875</c:v>
                </c:pt>
                <c:pt idx="13451">
                  <c:v>9703.0859375</c:v>
                </c:pt>
                <c:pt idx="13452">
                  <c:v>9366.2578125</c:v>
                </c:pt>
                <c:pt idx="13453">
                  <c:v>9143.640625</c:v>
                </c:pt>
                <c:pt idx="13454">
                  <c:v>8996.390625</c:v>
                </c:pt>
                <c:pt idx="13455">
                  <c:v>12003.98828125</c:v>
                </c:pt>
                <c:pt idx="13456">
                  <c:v>11988.58984375</c:v>
                </c:pt>
                <c:pt idx="13457">
                  <c:v>11680.99609375</c:v>
                </c:pt>
                <c:pt idx="13458">
                  <c:v>9357.8984375</c:v>
                </c:pt>
                <c:pt idx="13459">
                  <c:v>10449.296875</c:v>
                </c:pt>
                <c:pt idx="13460">
                  <c:v>11059.625</c:v>
                </c:pt>
                <c:pt idx="13461">
                  <c:v>11044.8515625</c:v>
                </c:pt>
                <c:pt idx="13462">
                  <c:v>11829.9609375</c:v>
                </c:pt>
                <c:pt idx="13463">
                  <c:v>9164.4375</c:v>
                </c:pt>
                <c:pt idx="13464">
                  <c:v>8570.9296875</c:v>
                </c:pt>
                <c:pt idx="13465">
                  <c:v>9905.2734375</c:v>
                </c:pt>
                <c:pt idx="13466">
                  <c:v>12242.6640625</c:v>
                </c:pt>
                <c:pt idx="13467">
                  <c:v>11903.15625</c:v>
                </c:pt>
                <c:pt idx="13468">
                  <c:v>11153.671875</c:v>
                </c:pt>
                <c:pt idx="13469">
                  <c:v>11303.6875</c:v>
                </c:pt>
                <c:pt idx="13470">
                  <c:v>9351.3203125</c:v>
                </c:pt>
                <c:pt idx="13471">
                  <c:v>7195.62109375</c:v>
                </c:pt>
                <c:pt idx="13472">
                  <c:v>7719.1171875</c:v>
                </c:pt>
                <c:pt idx="13473">
                  <c:v>7972.80078125</c:v>
                </c:pt>
                <c:pt idx="13474">
                  <c:v>9910.70703125</c:v>
                </c:pt>
                <c:pt idx="13475">
                  <c:v>12509.421875</c:v>
                </c:pt>
                <c:pt idx="13476">
                  <c:v>12701.671875</c:v>
                </c:pt>
                <c:pt idx="13477">
                  <c:v>12489.45703125</c:v>
                </c:pt>
                <c:pt idx="13478">
                  <c:v>12870.2578125</c:v>
                </c:pt>
                <c:pt idx="13479">
                  <c:v>13004.90625</c:v>
                </c:pt>
                <c:pt idx="13480">
                  <c:v>13820.0859375</c:v>
                </c:pt>
                <c:pt idx="13481">
                  <c:v>12403.953125</c:v>
                </c:pt>
                <c:pt idx="13482">
                  <c:v>12184.5</c:v>
                </c:pt>
                <c:pt idx="13483">
                  <c:v>13452.71875</c:v>
                </c:pt>
                <c:pt idx="13484">
                  <c:v>13599.54296875</c:v>
                </c:pt>
                <c:pt idx="13485">
                  <c:v>7014.875</c:v>
                </c:pt>
                <c:pt idx="13486">
                  <c:v>8138.1796875</c:v>
                </c:pt>
                <c:pt idx="13487">
                  <c:v>11572.046875</c:v>
                </c:pt>
                <c:pt idx="13488">
                  <c:v>10802.98828125</c:v>
                </c:pt>
                <c:pt idx="13489">
                  <c:v>11162.5546875</c:v>
                </c:pt>
                <c:pt idx="13490">
                  <c:v>9505.65625</c:v>
                </c:pt>
                <c:pt idx="13491">
                  <c:v>8184.1875</c:v>
                </c:pt>
                <c:pt idx="13492">
                  <c:v>7605.53125</c:v>
                </c:pt>
                <c:pt idx="13493">
                  <c:v>10584.0859375</c:v>
                </c:pt>
                <c:pt idx="13494">
                  <c:v>11508.1640625</c:v>
                </c:pt>
                <c:pt idx="13495">
                  <c:v>11447.078125</c:v>
                </c:pt>
                <c:pt idx="13496">
                  <c:v>10059.8125</c:v>
                </c:pt>
                <c:pt idx="13497">
                  <c:v>9750.65625</c:v>
                </c:pt>
                <c:pt idx="13498">
                  <c:v>11577.578125</c:v>
                </c:pt>
                <c:pt idx="13499">
                  <c:v>11427.6953125</c:v>
                </c:pt>
                <c:pt idx="13500">
                  <c:v>9824.7578125</c:v>
                </c:pt>
                <c:pt idx="13501">
                  <c:v>7582.7421875</c:v>
                </c:pt>
                <c:pt idx="13502">
                  <c:v>7315.234375</c:v>
                </c:pt>
                <c:pt idx="13503">
                  <c:v>8631.1015625</c:v>
                </c:pt>
                <c:pt idx="13504">
                  <c:v>8619.296875</c:v>
                </c:pt>
                <c:pt idx="13505">
                  <c:v>9357.7890625</c:v>
                </c:pt>
                <c:pt idx="13506">
                  <c:v>7687.15625</c:v>
                </c:pt>
                <c:pt idx="13507">
                  <c:v>5596.1328125</c:v>
                </c:pt>
                <c:pt idx="13508">
                  <c:v>5814.5859375</c:v>
                </c:pt>
                <c:pt idx="13509">
                  <c:v>6924.2265625</c:v>
                </c:pt>
                <c:pt idx="13510">
                  <c:v>8394.515625</c:v>
                </c:pt>
                <c:pt idx="13511">
                  <c:v>6539.4296875</c:v>
                </c:pt>
                <c:pt idx="13512">
                  <c:v>6347.9140625</c:v>
                </c:pt>
                <c:pt idx="13513">
                  <c:v>7203.46875</c:v>
                </c:pt>
                <c:pt idx="13514">
                  <c:v>9810.3203125</c:v>
                </c:pt>
                <c:pt idx="13515">
                  <c:v>7651.8046875</c:v>
                </c:pt>
                <c:pt idx="13516">
                  <c:v>5985.1953125</c:v>
                </c:pt>
                <c:pt idx="13517">
                  <c:v>5533.09375</c:v>
                </c:pt>
                <c:pt idx="13518">
                  <c:v>7184.3046875</c:v>
                </c:pt>
                <c:pt idx="13519">
                  <c:v>7024.21875</c:v>
                </c:pt>
                <c:pt idx="13520">
                  <c:v>7056.625</c:v>
                </c:pt>
                <c:pt idx="13521">
                  <c:v>5784.75</c:v>
                </c:pt>
                <c:pt idx="13522">
                  <c:v>7603.046875</c:v>
                </c:pt>
                <c:pt idx="13523">
                  <c:v>7863.2109375</c:v>
                </c:pt>
                <c:pt idx="13524">
                  <c:v>5500.5078125</c:v>
                </c:pt>
                <c:pt idx="13525">
                  <c:v>6488.5234375</c:v>
                </c:pt>
                <c:pt idx="13526">
                  <c:v>7039.078125</c:v>
                </c:pt>
                <c:pt idx="13527">
                  <c:v>6780.8515625</c:v>
                </c:pt>
                <c:pt idx="13528">
                  <c:v>7125.25</c:v>
                </c:pt>
                <c:pt idx="13529">
                  <c:v>6484.5546875</c:v>
                </c:pt>
                <c:pt idx="13530">
                  <c:v>6537.1484375</c:v>
                </c:pt>
                <c:pt idx="13531">
                  <c:v>7231.30859375</c:v>
                </c:pt>
                <c:pt idx="13532">
                  <c:v>6636.09375</c:v>
                </c:pt>
                <c:pt idx="13533">
                  <c:v>6427.0859375</c:v>
                </c:pt>
                <c:pt idx="13534">
                  <c:v>6643.9609375</c:v>
                </c:pt>
                <c:pt idx="13535">
                  <c:v>6405.421875</c:v>
                </c:pt>
                <c:pt idx="13536">
                  <c:v>7401.3125</c:v>
                </c:pt>
                <c:pt idx="13537">
                  <c:v>6309.9453125</c:v>
                </c:pt>
                <c:pt idx="13538">
                  <c:v>5749.3671875</c:v>
                </c:pt>
                <c:pt idx="13539">
                  <c:v>6267.40625</c:v>
                </c:pt>
                <c:pt idx="13540">
                  <c:v>7887.8828125</c:v>
                </c:pt>
                <c:pt idx="13541">
                  <c:v>2393.03125</c:v>
                </c:pt>
                <c:pt idx="13542">
                  <c:v>2311.203125</c:v>
                </c:pt>
                <c:pt idx="13543">
                  <c:v>3551.6328125</c:v>
                </c:pt>
                <c:pt idx="13544">
                  <c:v>6119.0234375</c:v>
                </c:pt>
                <c:pt idx="13545">
                  <c:v>10248.2109375</c:v>
                </c:pt>
                <c:pt idx="13546">
                  <c:v>7830.7109375</c:v>
                </c:pt>
                <c:pt idx="13547">
                  <c:v>6831.39453125</c:v>
                </c:pt>
                <c:pt idx="13548">
                  <c:v>7565.13671875</c:v>
                </c:pt>
                <c:pt idx="13549">
                  <c:v>10170.09375</c:v>
                </c:pt>
                <c:pt idx="13550">
                  <c:v>10533.7421875</c:v>
                </c:pt>
                <c:pt idx="13551">
                  <c:v>10527.578125</c:v>
                </c:pt>
                <c:pt idx="13552">
                  <c:v>10180.25</c:v>
                </c:pt>
                <c:pt idx="13553">
                  <c:v>9965.875</c:v>
                </c:pt>
                <c:pt idx="13554">
                  <c:v>10917.625</c:v>
                </c:pt>
                <c:pt idx="13555">
                  <c:v>10346.4765625</c:v>
                </c:pt>
                <c:pt idx="13556">
                  <c:v>9593.6875</c:v>
                </c:pt>
                <c:pt idx="13557">
                  <c:v>10966.40625</c:v>
                </c:pt>
                <c:pt idx="13558">
                  <c:v>11044.1796875</c:v>
                </c:pt>
                <c:pt idx="13559">
                  <c:v>10533.8125</c:v>
                </c:pt>
                <c:pt idx="13560">
                  <c:v>8484.1640625</c:v>
                </c:pt>
                <c:pt idx="13561">
                  <c:v>9990.984375</c:v>
                </c:pt>
                <c:pt idx="13562">
                  <c:v>10990.6484375</c:v>
                </c:pt>
                <c:pt idx="13563">
                  <c:v>6479.8359375</c:v>
                </c:pt>
                <c:pt idx="13564">
                  <c:v>7646.34375</c:v>
                </c:pt>
                <c:pt idx="13565">
                  <c:v>8793.3671875</c:v>
                </c:pt>
                <c:pt idx="13566">
                  <c:v>10590.53125</c:v>
                </c:pt>
                <c:pt idx="13567">
                  <c:v>10943.61328125</c:v>
                </c:pt>
                <c:pt idx="13568">
                  <c:v>11038.96875</c:v>
                </c:pt>
                <c:pt idx="13569">
                  <c:v>10272.0546875</c:v>
                </c:pt>
                <c:pt idx="13570">
                  <c:v>11007.015625</c:v>
                </c:pt>
                <c:pt idx="13571">
                  <c:v>10575.59375</c:v>
                </c:pt>
                <c:pt idx="13572">
                  <c:v>9294.2578125</c:v>
                </c:pt>
                <c:pt idx="13573">
                  <c:v>8920.2734375</c:v>
                </c:pt>
                <c:pt idx="13574">
                  <c:v>9979.1640625</c:v>
                </c:pt>
                <c:pt idx="13575">
                  <c:v>10086.53125</c:v>
                </c:pt>
                <c:pt idx="13576">
                  <c:v>8989.203125</c:v>
                </c:pt>
                <c:pt idx="13577">
                  <c:v>8838.66796875</c:v>
                </c:pt>
                <c:pt idx="13578">
                  <c:v>9292.8984375</c:v>
                </c:pt>
                <c:pt idx="13579">
                  <c:v>10587.2265625</c:v>
                </c:pt>
                <c:pt idx="13580">
                  <c:v>9745.3359375</c:v>
                </c:pt>
                <c:pt idx="13581">
                  <c:v>10104.71484375</c:v>
                </c:pt>
                <c:pt idx="13582">
                  <c:v>10127.625</c:v>
                </c:pt>
                <c:pt idx="13583">
                  <c:v>9013.2890625</c:v>
                </c:pt>
                <c:pt idx="13584">
                  <c:v>9461.15234375</c:v>
                </c:pt>
                <c:pt idx="13585">
                  <c:v>10660.7578125</c:v>
                </c:pt>
                <c:pt idx="13586">
                  <c:v>10614.50390625</c:v>
                </c:pt>
                <c:pt idx="13587">
                  <c:v>9759.4140625</c:v>
                </c:pt>
                <c:pt idx="13588">
                  <c:v>8187.4140625</c:v>
                </c:pt>
                <c:pt idx="13589">
                  <c:v>8508.390625</c:v>
                </c:pt>
                <c:pt idx="13590">
                  <c:v>9294.703125</c:v>
                </c:pt>
                <c:pt idx="13591">
                  <c:v>7437.359375</c:v>
                </c:pt>
                <c:pt idx="13592">
                  <c:v>6687.4296875</c:v>
                </c:pt>
                <c:pt idx="13593">
                  <c:v>7652.28125</c:v>
                </c:pt>
                <c:pt idx="13594">
                  <c:v>9179.5546875</c:v>
                </c:pt>
                <c:pt idx="13595">
                  <c:v>9125.8125</c:v>
                </c:pt>
                <c:pt idx="13596">
                  <c:v>7804.5625</c:v>
                </c:pt>
                <c:pt idx="13597">
                  <c:v>9366.3125</c:v>
                </c:pt>
                <c:pt idx="13598">
                  <c:v>8875.8671875</c:v>
                </c:pt>
                <c:pt idx="13599">
                  <c:v>6102.9296875</c:v>
                </c:pt>
                <c:pt idx="13600">
                  <c:v>6729.7734375</c:v>
                </c:pt>
                <c:pt idx="13601">
                  <c:v>8610.15625</c:v>
                </c:pt>
                <c:pt idx="13602">
                  <c:v>8323.3671875</c:v>
                </c:pt>
                <c:pt idx="13603">
                  <c:v>8980.625</c:v>
                </c:pt>
                <c:pt idx="13604">
                  <c:v>9395.203125</c:v>
                </c:pt>
                <c:pt idx="13605">
                  <c:v>8777.671875</c:v>
                </c:pt>
                <c:pt idx="13606">
                  <c:v>7908.15625</c:v>
                </c:pt>
                <c:pt idx="13607">
                  <c:v>9040.55078125</c:v>
                </c:pt>
                <c:pt idx="13608">
                  <c:v>6210.359375</c:v>
                </c:pt>
                <c:pt idx="13609">
                  <c:v>5934.140625</c:v>
                </c:pt>
                <c:pt idx="13610">
                  <c:v>7049.4296875</c:v>
                </c:pt>
                <c:pt idx="13611">
                  <c:v>9392.765625</c:v>
                </c:pt>
                <c:pt idx="13612">
                  <c:v>8183.375</c:v>
                </c:pt>
                <c:pt idx="13613">
                  <c:v>8096.484375</c:v>
                </c:pt>
                <c:pt idx="13614">
                  <c:v>9219.625</c:v>
                </c:pt>
                <c:pt idx="13615">
                  <c:v>8750.390625</c:v>
                </c:pt>
                <c:pt idx="13616">
                  <c:v>7906.1875</c:v>
                </c:pt>
                <c:pt idx="13617">
                  <c:v>6052.5390625</c:v>
                </c:pt>
                <c:pt idx="13618">
                  <c:v>7670.9140625</c:v>
                </c:pt>
                <c:pt idx="13619">
                  <c:v>8270.671875</c:v>
                </c:pt>
                <c:pt idx="13620">
                  <c:v>12961.4140625</c:v>
                </c:pt>
                <c:pt idx="13621">
                  <c:v>12284.625</c:v>
                </c:pt>
                <c:pt idx="13622">
                  <c:v>11626.78125</c:v>
                </c:pt>
                <c:pt idx="13623">
                  <c:v>11229.546875</c:v>
                </c:pt>
                <c:pt idx="13624">
                  <c:v>11556.4375</c:v>
                </c:pt>
                <c:pt idx="13625">
                  <c:v>11897.4296875</c:v>
                </c:pt>
                <c:pt idx="13626">
                  <c:v>10361.96875</c:v>
                </c:pt>
                <c:pt idx="13627">
                  <c:v>11452.5546875</c:v>
                </c:pt>
                <c:pt idx="13628">
                  <c:v>13085.109375</c:v>
                </c:pt>
                <c:pt idx="13629">
                  <c:v>10383.1171875</c:v>
                </c:pt>
                <c:pt idx="13630">
                  <c:v>10690.671875</c:v>
                </c:pt>
                <c:pt idx="13631">
                  <c:v>11244.2734375</c:v>
                </c:pt>
                <c:pt idx="13632">
                  <c:v>11754.96875</c:v>
                </c:pt>
                <c:pt idx="13633">
                  <c:v>12766.1171875</c:v>
                </c:pt>
                <c:pt idx="13634">
                  <c:v>11813.7578125</c:v>
                </c:pt>
                <c:pt idx="13635">
                  <c:v>8053.2109375</c:v>
                </c:pt>
                <c:pt idx="13636">
                  <c:v>8173.390625</c:v>
                </c:pt>
                <c:pt idx="13637">
                  <c:v>9201.1171875</c:v>
                </c:pt>
                <c:pt idx="13638">
                  <c:v>9281.90625</c:v>
                </c:pt>
                <c:pt idx="13639">
                  <c:v>6528.75</c:v>
                </c:pt>
                <c:pt idx="13640">
                  <c:v>3163.46875</c:v>
                </c:pt>
                <c:pt idx="13641">
                  <c:v>2229.875</c:v>
                </c:pt>
                <c:pt idx="13642">
                  <c:v>3194.3984375</c:v>
                </c:pt>
                <c:pt idx="13643">
                  <c:v>7840.59375</c:v>
                </c:pt>
                <c:pt idx="13644">
                  <c:v>3831.703125</c:v>
                </c:pt>
                <c:pt idx="13645">
                  <c:v>1969.8203125</c:v>
                </c:pt>
                <c:pt idx="13646">
                  <c:v>3364.3984375</c:v>
                </c:pt>
                <c:pt idx="13647">
                  <c:v>3530.5625</c:v>
                </c:pt>
                <c:pt idx="13648">
                  <c:v>8303.515625</c:v>
                </c:pt>
                <c:pt idx="13649">
                  <c:v>7527.890625</c:v>
                </c:pt>
                <c:pt idx="13650">
                  <c:v>9377.6328125</c:v>
                </c:pt>
                <c:pt idx="13651">
                  <c:v>8966.25</c:v>
                </c:pt>
                <c:pt idx="13652">
                  <c:v>8118.8984375</c:v>
                </c:pt>
                <c:pt idx="13653">
                  <c:v>8136.25</c:v>
                </c:pt>
                <c:pt idx="13654">
                  <c:v>5467.0078125</c:v>
                </c:pt>
                <c:pt idx="13655">
                  <c:v>6309.03125</c:v>
                </c:pt>
                <c:pt idx="13656">
                  <c:v>8668.65625</c:v>
                </c:pt>
                <c:pt idx="13657">
                  <c:v>9468.3203125</c:v>
                </c:pt>
                <c:pt idx="13658">
                  <c:v>8287.8984375</c:v>
                </c:pt>
                <c:pt idx="13659">
                  <c:v>8513.2734375</c:v>
                </c:pt>
                <c:pt idx="13660">
                  <c:v>8721.0859375</c:v>
                </c:pt>
                <c:pt idx="13661">
                  <c:v>9116.875</c:v>
                </c:pt>
                <c:pt idx="13662">
                  <c:v>8913.265625</c:v>
                </c:pt>
                <c:pt idx="13663">
                  <c:v>8780.875</c:v>
                </c:pt>
                <c:pt idx="13664">
                  <c:v>8687.421875</c:v>
                </c:pt>
                <c:pt idx="13665">
                  <c:v>12266.2265625</c:v>
                </c:pt>
                <c:pt idx="13666">
                  <c:v>11152.91796875</c:v>
                </c:pt>
                <c:pt idx="13667">
                  <c:v>12108.37890625</c:v>
                </c:pt>
                <c:pt idx="13668">
                  <c:v>12347.1328125</c:v>
                </c:pt>
                <c:pt idx="13669">
                  <c:v>11907.7578125</c:v>
                </c:pt>
                <c:pt idx="13670">
                  <c:v>12299.765625</c:v>
                </c:pt>
                <c:pt idx="13671">
                  <c:v>12076.34375</c:v>
                </c:pt>
                <c:pt idx="13672">
                  <c:v>11422.71875</c:v>
                </c:pt>
                <c:pt idx="13673">
                  <c:v>11162.734375</c:v>
                </c:pt>
                <c:pt idx="13674">
                  <c:v>10628.515625</c:v>
                </c:pt>
                <c:pt idx="13675">
                  <c:v>9790.734375</c:v>
                </c:pt>
                <c:pt idx="13676">
                  <c:v>9426.859375</c:v>
                </c:pt>
                <c:pt idx="13677">
                  <c:v>11906.62890625</c:v>
                </c:pt>
                <c:pt idx="13678">
                  <c:v>12064.4453125</c:v>
                </c:pt>
                <c:pt idx="13679">
                  <c:v>12170.8828125</c:v>
                </c:pt>
                <c:pt idx="13680">
                  <c:v>8903.9453125</c:v>
                </c:pt>
                <c:pt idx="13681">
                  <c:v>8348.484375</c:v>
                </c:pt>
                <c:pt idx="13682">
                  <c:v>8283.2578125</c:v>
                </c:pt>
                <c:pt idx="13683">
                  <c:v>8704.140625</c:v>
                </c:pt>
                <c:pt idx="13684">
                  <c:v>7827.5703125</c:v>
                </c:pt>
                <c:pt idx="13685">
                  <c:v>7004.453125</c:v>
                </c:pt>
                <c:pt idx="13686">
                  <c:v>7351.4140625</c:v>
                </c:pt>
                <c:pt idx="13687">
                  <c:v>8854.0078125</c:v>
                </c:pt>
                <c:pt idx="13688">
                  <c:v>7051.421875</c:v>
                </c:pt>
                <c:pt idx="13689">
                  <c:v>8382.953125</c:v>
                </c:pt>
                <c:pt idx="13690">
                  <c:v>8125.265625</c:v>
                </c:pt>
                <c:pt idx="13691">
                  <c:v>6021.828125</c:v>
                </c:pt>
                <c:pt idx="13692">
                  <c:v>7616.890625</c:v>
                </c:pt>
                <c:pt idx="13693">
                  <c:v>8242.6953125</c:v>
                </c:pt>
                <c:pt idx="13694">
                  <c:v>7848.484375</c:v>
                </c:pt>
                <c:pt idx="13695">
                  <c:v>8724.546875</c:v>
                </c:pt>
                <c:pt idx="13696">
                  <c:v>6624.578125</c:v>
                </c:pt>
                <c:pt idx="13697">
                  <c:v>6147.875</c:v>
                </c:pt>
                <c:pt idx="13698">
                  <c:v>6877.0546875</c:v>
                </c:pt>
                <c:pt idx="13699">
                  <c:v>9198.421875</c:v>
                </c:pt>
                <c:pt idx="13700">
                  <c:v>8517.5234375</c:v>
                </c:pt>
                <c:pt idx="13701">
                  <c:v>9199.01953125</c:v>
                </c:pt>
                <c:pt idx="13702">
                  <c:v>9222.109375</c:v>
                </c:pt>
                <c:pt idx="13703">
                  <c:v>6690.109375</c:v>
                </c:pt>
                <c:pt idx="13704">
                  <c:v>5517.0859375</c:v>
                </c:pt>
                <c:pt idx="13705">
                  <c:v>5899.3984375</c:v>
                </c:pt>
                <c:pt idx="13706">
                  <c:v>9209.2421875</c:v>
                </c:pt>
                <c:pt idx="13707">
                  <c:v>9080.9375</c:v>
                </c:pt>
                <c:pt idx="13708">
                  <c:v>9202.9765625</c:v>
                </c:pt>
                <c:pt idx="13709">
                  <c:v>9352.6640625</c:v>
                </c:pt>
                <c:pt idx="13710">
                  <c:v>3451.9375</c:v>
                </c:pt>
                <c:pt idx="13711">
                  <c:v>2886.8671875</c:v>
                </c:pt>
                <c:pt idx="13712">
                  <c:v>4295.671875</c:v>
                </c:pt>
                <c:pt idx="13713">
                  <c:v>744.859375</c:v>
                </c:pt>
                <c:pt idx="13714">
                  <c:v>1206.3671875</c:v>
                </c:pt>
                <c:pt idx="13715">
                  <c:v>1775.984375</c:v>
                </c:pt>
                <c:pt idx="13716">
                  <c:v>6386.859375</c:v>
                </c:pt>
                <c:pt idx="13717">
                  <c:v>6270.3828125</c:v>
                </c:pt>
                <c:pt idx="13718">
                  <c:v>5897.9921875</c:v>
                </c:pt>
                <c:pt idx="13719">
                  <c:v>5864.96875</c:v>
                </c:pt>
                <c:pt idx="13720">
                  <c:v>6253.9453125</c:v>
                </c:pt>
                <c:pt idx="13721">
                  <c:v>5888.3828125</c:v>
                </c:pt>
                <c:pt idx="13722">
                  <c:v>5753.0078125</c:v>
                </c:pt>
                <c:pt idx="13723">
                  <c:v>6092.1796875</c:v>
                </c:pt>
                <c:pt idx="13724">
                  <c:v>6674.2578125</c:v>
                </c:pt>
                <c:pt idx="13725">
                  <c:v>8281.3671875</c:v>
                </c:pt>
                <c:pt idx="13726">
                  <c:v>7576.8203125</c:v>
                </c:pt>
                <c:pt idx="13727">
                  <c:v>7908.5703125</c:v>
                </c:pt>
                <c:pt idx="13728">
                  <c:v>11122.40234375</c:v>
                </c:pt>
                <c:pt idx="13729">
                  <c:v>10810.34375</c:v>
                </c:pt>
                <c:pt idx="13730">
                  <c:v>10397.078125</c:v>
                </c:pt>
                <c:pt idx="13731">
                  <c:v>8582.4765625</c:v>
                </c:pt>
                <c:pt idx="13732">
                  <c:v>7431.1640625</c:v>
                </c:pt>
                <c:pt idx="13733">
                  <c:v>8912.078125</c:v>
                </c:pt>
                <c:pt idx="13734">
                  <c:v>9871.5546875</c:v>
                </c:pt>
                <c:pt idx="13735">
                  <c:v>9375.9765625</c:v>
                </c:pt>
                <c:pt idx="13736">
                  <c:v>9367.7421875</c:v>
                </c:pt>
                <c:pt idx="13737">
                  <c:v>10884.0234375</c:v>
                </c:pt>
                <c:pt idx="13738">
                  <c:v>9095.34375</c:v>
                </c:pt>
                <c:pt idx="13739">
                  <c:v>10677.1328125</c:v>
                </c:pt>
                <c:pt idx="13740">
                  <c:v>9885.74609375</c:v>
                </c:pt>
                <c:pt idx="13741">
                  <c:v>9908.83984375</c:v>
                </c:pt>
                <c:pt idx="13742">
                  <c:v>9847.30859375</c:v>
                </c:pt>
                <c:pt idx="13743">
                  <c:v>9410.9765625</c:v>
                </c:pt>
                <c:pt idx="13744">
                  <c:v>8372.15625</c:v>
                </c:pt>
                <c:pt idx="13745">
                  <c:v>8624.3828125</c:v>
                </c:pt>
                <c:pt idx="13746">
                  <c:v>10778.20703125</c:v>
                </c:pt>
                <c:pt idx="13747">
                  <c:v>9172.2109375</c:v>
                </c:pt>
                <c:pt idx="13748">
                  <c:v>8258.0234375</c:v>
                </c:pt>
                <c:pt idx="13749">
                  <c:v>8261.90625</c:v>
                </c:pt>
                <c:pt idx="13750">
                  <c:v>10999.1328125</c:v>
                </c:pt>
                <c:pt idx="13751">
                  <c:v>10686.5703125</c:v>
                </c:pt>
                <c:pt idx="13752">
                  <c:v>10175.671875</c:v>
                </c:pt>
                <c:pt idx="13753">
                  <c:v>9140.0234375</c:v>
                </c:pt>
                <c:pt idx="13754">
                  <c:v>10032.4609375</c:v>
                </c:pt>
                <c:pt idx="13755">
                  <c:v>5947.46875</c:v>
                </c:pt>
                <c:pt idx="13756">
                  <c:v>2850.921875</c:v>
                </c:pt>
                <c:pt idx="13757">
                  <c:v>4286.90625</c:v>
                </c:pt>
                <c:pt idx="13758">
                  <c:v>6619.0625</c:v>
                </c:pt>
                <c:pt idx="13759">
                  <c:v>4058.734375</c:v>
                </c:pt>
                <c:pt idx="13760">
                  <c:v>5102.6015625</c:v>
                </c:pt>
                <c:pt idx="13761">
                  <c:v>7282.125</c:v>
                </c:pt>
                <c:pt idx="13762">
                  <c:v>5252.40625</c:v>
                </c:pt>
                <c:pt idx="13763">
                  <c:v>6645.2109375</c:v>
                </c:pt>
                <c:pt idx="13764">
                  <c:v>3629.5859375</c:v>
                </c:pt>
                <c:pt idx="13765">
                  <c:v>3347.53125</c:v>
                </c:pt>
                <c:pt idx="13766">
                  <c:v>6640.4921875</c:v>
                </c:pt>
                <c:pt idx="13767">
                  <c:v>7304.8515625</c:v>
                </c:pt>
                <c:pt idx="13768">
                  <c:v>6542.71875</c:v>
                </c:pt>
                <c:pt idx="13769">
                  <c:v>7133.80078125</c:v>
                </c:pt>
                <c:pt idx="13770">
                  <c:v>7658.9765625</c:v>
                </c:pt>
                <c:pt idx="13771">
                  <c:v>7500.859375</c:v>
                </c:pt>
                <c:pt idx="13772">
                  <c:v>6670.4921875</c:v>
                </c:pt>
                <c:pt idx="13773">
                  <c:v>7655.203125</c:v>
                </c:pt>
                <c:pt idx="13774">
                  <c:v>7791.0546875</c:v>
                </c:pt>
                <c:pt idx="13775">
                  <c:v>7761.8828125</c:v>
                </c:pt>
                <c:pt idx="13776">
                  <c:v>7650.3984375</c:v>
                </c:pt>
                <c:pt idx="13777">
                  <c:v>4770.5078125</c:v>
                </c:pt>
                <c:pt idx="13778">
                  <c:v>6140.75</c:v>
                </c:pt>
                <c:pt idx="13779">
                  <c:v>7568.5859375</c:v>
                </c:pt>
                <c:pt idx="13780">
                  <c:v>6312.7265625</c:v>
                </c:pt>
                <c:pt idx="13781">
                  <c:v>6449.0390625</c:v>
                </c:pt>
                <c:pt idx="13782">
                  <c:v>7461.078125</c:v>
                </c:pt>
                <c:pt idx="13783">
                  <c:v>6206.921875</c:v>
                </c:pt>
                <c:pt idx="13784">
                  <c:v>7748.3515625</c:v>
                </c:pt>
                <c:pt idx="13785">
                  <c:v>9216.95703125</c:v>
                </c:pt>
                <c:pt idx="13786">
                  <c:v>8320.99609375</c:v>
                </c:pt>
                <c:pt idx="13787">
                  <c:v>8458.5</c:v>
                </c:pt>
                <c:pt idx="13788">
                  <c:v>9568.67578125</c:v>
                </c:pt>
                <c:pt idx="13789">
                  <c:v>8746.6484375</c:v>
                </c:pt>
                <c:pt idx="13790">
                  <c:v>6953.8125</c:v>
                </c:pt>
                <c:pt idx="13791">
                  <c:v>6551.10546875</c:v>
                </c:pt>
                <c:pt idx="13792">
                  <c:v>7723.078125</c:v>
                </c:pt>
                <c:pt idx="13793">
                  <c:v>9802.8046875</c:v>
                </c:pt>
                <c:pt idx="13794">
                  <c:v>9624.140625</c:v>
                </c:pt>
                <c:pt idx="13795">
                  <c:v>9575.984375</c:v>
                </c:pt>
                <c:pt idx="13796">
                  <c:v>9225.3203125</c:v>
                </c:pt>
                <c:pt idx="13797">
                  <c:v>9928.515625</c:v>
                </c:pt>
                <c:pt idx="13798">
                  <c:v>9139.7890625</c:v>
                </c:pt>
                <c:pt idx="13799">
                  <c:v>8876.76171875</c:v>
                </c:pt>
                <c:pt idx="13800">
                  <c:v>11288.265625</c:v>
                </c:pt>
                <c:pt idx="13801">
                  <c:v>11090.7421875</c:v>
                </c:pt>
                <c:pt idx="13802">
                  <c:v>11095.7734375</c:v>
                </c:pt>
                <c:pt idx="13803">
                  <c:v>9796.578125</c:v>
                </c:pt>
                <c:pt idx="13804">
                  <c:v>8982.828125</c:v>
                </c:pt>
                <c:pt idx="13805">
                  <c:v>8521.86328125</c:v>
                </c:pt>
                <c:pt idx="13806">
                  <c:v>11331.67578125</c:v>
                </c:pt>
                <c:pt idx="13807">
                  <c:v>10271.2890625</c:v>
                </c:pt>
                <c:pt idx="13808">
                  <c:v>9921.359375</c:v>
                </c:pt>
                <c:pt idx="13809">
                  <c:v>10885.4765625</c:v>
                </c:pt>
                <c:pt idx="13810">
                  <c:v>11096.875</c:v>
                </c:pt>
                <c:pt idx="13811">
                  <c:v>10675.65625</c:v>
                </c:pt>
                <c:pt idx="13812">
                  <c:v>11014.5234375</c:v>
                </c:pt>
                <c:pt idx="13813">
                  <c:v>10382.4375</c:v>
                </c:pt>
                <c:pt idx="13814">
                  <c:v>11036.8359375</c:v>
                </c:pt>
                <c:pt idx="13815">
                  <c:v>10270.0234375</c:v>
                </c:pt>
                <c:pt idx="13816">
                  <c:v>9788.265625</c:v>
                </c:pt>
                <c:pt idx="13817">
                  <c:v>9101.75</c:v>
                </c:pt>
                <c:pt idx="13818">
                  <c:v>8634.1484375</c:v>
                </c:pt>
                <c:pt idx="13819">
                  <c:v>9167.171875</c:v>
                </c:pt>
                <c:pt idx="13820">
                  <c:v>10141.6484375</c:v>
                </c:pt>
                <c:pt idx="13821">
                  <c:v>7833.3359375</c:v>
                </c:pt>
                <c:pt idx="13822">
                  <c:v>4579.6640625</c:v>
                </c:pt>
                <c:pt idx="13823">
                  <c:v>6811.3359375</c:v>
                </c:pt>
                <c:pt idx="13824">
                  <c:v>9014.8046875</c:v>
                </c:pt>
                <c:pt idx="13825">
                  <c:v>8337.1640625</c:v>
                </c:pt>
                <c:pt idx="13826">
                  <c:v>9761.1875</c:v>
                </c:pt>
                <c:pt idx="13827">
                  <c:v>10508.0859375</c:v>
                </c:pt>
                <c:pt idx="13828">
                  <c:v>10716.8671875</c:v>
                </c:pt>
                <c:pt idx="13829">
                  <c:v>10594.9765625</c:v>
                </c:pt>
                <c:pt idx="13830">
                  <c:v>9038.6953125</c:v>
                </c:pt>
                <c:pt idx="13831">
                  <c:v>9544.7734375</c:v>
                </c:pt>
                <c:pt idx="13832">
                  <c:v>9148.8203125</c:v>
                </c:pt>
                <c:pt idx="13833">
                  <c:v>10836.703125</c:v>
                </c:pt>
                <c:pt idx="13834">
                  <c:v>10543.75</c:v>
                </c:pt>
                <c:pt idx="13835">
                  <c:v>11206.703125</c:v>
                </c:pt>
                <c:pt idx="13836">
                  <c:v>11226.375</c:v>
                </c:pt>
                <c:pt idx="13837">
                  <c:v>10101.1328125</c:v>
                </c:pt>
                <c:pt idx="13838">
                  <c:v>10938.3828125</c:v>
                </c:pt>
                <c:pt idx="13839">
                  <c:v>9644.78125</c:v>
                </c:pt>
                <c:pt idx="13840">
                  <c:v>7954.9765625</c:v>
                </c:pt>
                <c:pt idx="13841">
                  <c:v>8454.6875</c:v>
                </c:pt>
                <c:pt idx="13842">
                  <c:v>9227.71875</c:v>
                </c:pt>
                <c:pt idx="13843">
                  <c:v>10997.6953125</c:v>
                </c:pt>
                <c:pt idx="13844">
                  <c:v>10861.96875</c:v>
                </c:pt>
                <c:pt idx="13845">
                  <c:v>9877.65625</c:v>
                </c:pt>
                <c:pt idx="13846">
                  <c:v>9923.51171875</c:v>
                </c:pt>
                <c:pt idx="13847">
                  <c:v>10160.171875</c:v>
                </c:pt>
                <c:pt idx="13848">
                  <c:v>8828.84375</c:v>
                </c:pt>
                <c:pt idx="13849">
                  <c:v>6905.21875</c:v>
                </c:pt>
                <c:pt idx="13850">
                  <c:v>6198.9921875</c:v>
                </c:pt>
                <c:pt idx="13851">
                  <c:v>6972.8203125</c:v>
                </c:pt>
                <c:pt idx="13852">
                  <c:v>8316.6328125</c:v>
                </c:pt>
                <c:pt idx="13853">
                  <c:v>9202.8359375</c:v>
                </c:pt>
                <c:pt idx="13854">
                  <c:v>10044.015625</c:v>
                </c:pt>
                <c:pt idx="13855">
                  <c:v>10289.6328125</c:v>
                </c:pt>
                <c:pt idx="13856">
                  <c:v>9723.6484375</c:v>
                </c:pt>
                <c:pt idx="13857">
                  <c:v>9806.703125</c:v>
                </c:pt>
                <c:pt idx="13858">
                  <c:v>8006.4765625</c:v>
                </c:pt>
                <c:pt idx="13859">
                  <c:v>8279.171875</c:v>
                </c:pt>
                <c:pt idx="13860">
                  <c:v>8652</c:v>
                </c:pt>
                <c:pt idx="13861">
                  <c:v>7776.15625</c:v>
                </c:pt>
                <c:pt idx="13862">
                  <c:v>5477.1953125</c:v>
                </c:pt>
                <c:pt idx="13863">
                  <c:v>6604.7578125</c:v>
                </c:pt>
                <c:pt idx="13864">
                  <c:v>7702.0703125</c:v>
                </c:pt>
                <c:pt idx="13865">
                  <c:v>6593.9609375</c:v>
                </c:pt>
                <c:pt idx="13866">
                  <c:v>7327.75</c:v>
                </c:pt>
                <c:pt idx="13867">
                  <c:v>5221.96875</c:v>
                </c:pt>
                <c:pt idx="13868">
                  <c:v>7943.6640625</c:v>
                </c:pt>
                <c:pt idx="13869">
                  <c:v>7594.765625</c:v>
                </c:pt>
                <c:pt idx="13870">
                  <c:v>3700.15625</c:v>
                </c:pt>
                <c:pt idx="13871">
                  <c:v>6542.5234375</c:v>
                </c:pt>
                <c:pt idx="13872">
                  <c:v>7412.78125</c:v>
                </c:pt>
                <c:pt idx="13873">
                  <c:v>5691.0390625</c:v>
                </c:pt>
                <c:pt idx="13874">
                  <c:v>7828.703125</c:v>
                </c:pt>
                <c:pt idx="13875">
                  <c:v>10877.890625</c:v>
                </c:pt>
                <c:pt idx="13876">
                  <c:v>11406.8359375</c:v>
                </c:pt>
                <c:pt idx="13877">
                  <c:v>9730.4453125</c:v>
                </c:pt>
                <c:pt idx="13878">
                  <c:v>9690.04296875</c:v>
                </c:pt>
                <c:pt idx="13879">
                  <c:v>11361.7421875</c:v>
                </c:pt>
                <c:pt idx="13880">
                  <c:v>6469.8359375</c:v>
                </c:pt>
                <c:pt idx="13881">
                  <c:v>4937.5625</c:v>
                </c:pt>
                <c:pt idx="13882">
                  <c:v>6270.953125</c:v>
                </c:pt>
                <c:pt idx="13883">
                  <c:v>8751.40625</c:v>
                </c:pt>
                <c:pt idx="13884">
                  <c:v>10691.7265625</c:v>
                </c:pt>
                <c:pt idx="13885">
                  <c:v>10238.1015625</c:v>
                </c:pt>
                <c:pt idx="13886">
                  <c:v>10924.625</c:v>
                </c:pt>
                <c:pt idx="13887">
                  <c:v>8933.5390625</c:v>
                </c:pt>
                <c:pt idx="13888">
                  <c:v>9521.9609375</c:v>
                </c:pt>
                <c:pt idx="13889">
                  <c:v>10108.015625</c:v>
                </c:pt>
                <c:pt idx="13890">
                  <c:v>12473.95703125</c:v>
                </c:pt>
                <c:pt idx="13891">
                  <c:v>11372.1015625</c:v>
                </c:pt>
                <c:pt idx="13892">
                  <c:v>10439.1171875</c:v>
                </c:pt>
                <c:pt idx="13893">
                  <c:v>9921.640625</c:v>
                </c:pt>
                <c:pt idx="13894">
                  <c:v>12417.66796875</c:v>
                </c:pt>
                <c:pt idx="13895">
                  <c:v>10673.171875</c:v>
                </c:pt>
                <c:pt idx="13896">
                  <c:v>11595.1953125</c:v>
                </c:pt>
                <c:pt idx="13897">
                  <c:v>10514.84375</c:v>
                </c:pt>
                <c:pt idx="13898">
                  <c:v>7888.484375</c:v>
                </c:pt>
                <c:pt idx="13899">
                  <c:v>8891.65625</c:v>
                </c:pt>
                <c:pt idx="13900">
                  <c:v>10354.3828125</c:v>
                </c:pt>
                <c:pt idx="13901">
                  <c:v>12010.3515625</c:v>
                </c:pt>
                <c:pt idx="13902">
                  <c:v>9884.3671875</c:v>
                </c:pt>
                <c:pt idx="13903">
                  <c:v>11310.2734375</c:v>
                </c:pt>
                <c:pt idx="13904">
                  <c:v>12311.390625</c:v>
                </c:pt>
                <c:pt idx="13905">
                  <c:v>7985.5859375</c:v>
                </c:pt>
                <c:pt idx="13906">
                  <c:v>7981.66796875</c:v>
                </c:pt>
                <c:pt idx="13907">
                  <c:v>8896.34375</c:v>
                </c:pt>
                <c:pt idx="13908">
                  <c:v>7385.96875</c:v>
                </c:pt>
                <c:pt idx="13909">
                  <c:v>8374.6171875</c:v>
                </c:pt>
                <c:pt idx="13910">
                  <c:v>8317.6796875</c:v>
                </c:pt>
                <c:pt idx="13911">
                  <c:v>8286.515625</c:v>
                </c:pt>
                <c:pt idx="13912">
                  <c:v>8247.4140625</c:v>
                </c:pt>
                <c:pt idx="13913">
                  <c:v>7534.078125</c:v>
                </c:pt>
                <c:pt idx="13914">
                  <c:v>7086.0078125</c:v>
                </c:pt>
                <c:pt idx="13915">
                  <c:v>7776.78125</c:v>
                </c:pt>
                <c:pt idx="13916">
                  <c:v>6092.15625</c:v>
                </c:pt>
                <c:pt idx="13917">
                  <c:v>5613.5859375</c:v>
                </c:pt>
                <c:pt idx="13918">
                  <c:v>6203.1171875</c:v>
                </c:pt>
                <c:pt idx="13919">
                  <c:v>8479.2890625</c:v>
                </c:pt>
                <c:pt idx="13920">
                  <c:v>5329.1953125</c:v>
                </c:pt>
                <c:pt idx="13921">
                  <c:v>6956.5859375</c:v>
                </c:pt>
                <c:pt idx="13922">
                  <c:v>7527.2421875</c:v>
                </c:pt>
                <c:pt idx="13923">
                  <c:v>3498.6171875</c:v>
                </c:pt>
                <c:pt idx="13924">
                  <c:v>4957.8203125</c:v>
                </c:pt>
                <c:pt idx="13925">
                  <c:v>6386.1015625</c:v>
                </c:pt>
                <c:pt idx="13926">
                  <c:v>7667.6328125</c:v>
                </c:pt>
                <c:pt idx="13927">
                  <c:v>7124.9921875</c:v>
                </c:pt>
                <c:pt idx="13928">
                  <c:v>8066.046875</c:v>
                </c:pt>
                <c:pt idx="13929">
                  <c:v>7907.09375</c:v>
                </c:pt>
                <c:pt idx="13930">
                  <c:v>6690.4453125</c:v>
                </c:pt>
                <c:pt idx="13931">
                  <c:v>5109.828125</c:v>
                </c:pt>
                <c:pt idx="13932">
                  <c:v>5315.4140625</c:v>
                </c:pt>
                <c:pt idx="13933">
                  <c:v>5327.7578125</c:v>
                </c:pt>
                <c:pt idx="13934">
                  <c:v>6463.234375</c:v>
                </c:pt>
                <c:pt idx="13935">
                  <c:v>8385.2578125</c:v>
                </c:pt>
                <c:pt idx="13936">
                  <c:v>8342.34375</c:v>
                </c:pt>
                <c:pt idx="13937">
                  <c:v>8634.7109375</c:v>
                </c:pt>
                <c:pt idx="13938">
                  <c:v>6845.3984375</c:v>
                </c:pt>
                <c:pt idx="13939">
                  <c:v>5068.8125</c:v>
                </c:pt>
                <c:pt idx="13940">
                  <c:v>6697.9375</c:v>
                </c:pt>
                <c:pt idx="13941">
                  <c:v>8078.328125</c:v>
                </c:pt>
                <c:pt idx="13942">
                  <c:v>8384.3125</c:v>
                </c:pt>
                <c:pt idx="13943">
                  <c:v>3184.984375</c:v>
                </c:pt>
                <c:pt idx="13944">
                  <c:v>6594.5625</c:v>
                </c:pt>
                <c:pt idx="13945">
                  <c:v>6249.1171875</c:v>
                </c:pt>
                <c:pt idx="13946">
                  <c:v>6944.375</c:v>
                </c:pt>
                <c:pt idx="13947">
                  <c:v>8910.21875</c:v>
                </c:pt>
                <c:pt idx="13948">
                  <c:v>4150.6796875</c:v>
                </c:pt>
                <c:pt idx="13949">
                  <c:v>6083.3046875</c:v>
                </c:pt>
                <c:pt idx="13950">
                  <c:v>12784.96484375</c:v>
                </c:pt>
                <c:pt idx="13951">
                  <c:v>12925.41796875</c:v>
                </c:pt>
                <c:pt idx="13952">
                  <c:v>14094.484375</c:v>
                </c:pt>
                <c:pt idx="13953">
                  <c:v>14064.34375</c:v>
                </c:pt>
                <c:pt idx="13954">
                  <c:v>12893.8515625</c:v>
                </c:pt>
                <c:pt idx="13955">
                  <c:v>8563.203125</c:v>
                </c:pt>
                <c:pt idx="13956">
                  <c:v>8424.4140625</c:v>
                </c:pt>
                <c:pt idx="13957">
                  <c:v>8771.71875</c:v>
                </c:pt>
                <c:pt idx="13958">
                  <c:v>13112.84375</c:v>
                </c:pt>
                <c:pt idx="13959">
                  <c:v>10629.4453125</c:v>
                </c:pt>
                <c:pt idx="13960">
                  <c:v>6339.609375</c:v>
                </c:pt>
                <c:pt idx="13961">
                  <c:v>7465.65625</c:v>
                </c:pt>
                <c:pt idx="13962">
                  <c:v>8594.96875</c:v>
                </c:pt>
                <c:pt idx="13963">
                  <c:v>13600.78125</c:v>
                </c:pt>
                <c:pt idx="13964">
                  <c:v>13473.875</c:v>
                </c:pt>
                <c:pt idx="13965">
                  <c:v>9959.828125</c:v>
                </c:pt>
                <c:pt idx="13966">
                  <c:v>9824.75</c:v>
                </c:pt>
                <c:pt idx="13967">
                  <c:v>8414.5703125</c:v>
                </c:pt>
                <c:pt idx="13968">
                  <c:v>8859.8671875</c:v>
                </c:pt>
                <c:pt idx="13969">
                  <c:v>10199.84375</c:v>
                </c:pt>
                <c:pt idx="13970">
                  <c:v>9937.078125</c:v>
                </c:pt>
                <c:pt idx="13971">
                  <c:v>9232.23828125</c:v>
                </c:pt>
                <c:pt idx="13972">
                  <c:v>10085.01953125</c:v>
                </c:pt>
                <c:pt idx="13973">
                  <c:v>10400.25</c:v>
                </c:pt>
                <c:pt idx="13974">
                  <c:v>8634.9609375</c:v>
                </c:pt>
                <c:pt idx="13975">
                  <c:v>8170.2421875</c:v>
                </c:pt>
                <c:pt idx="13976">
                  <c:v>8084.359375</c:v>
                </c:pt>
                <c:pt idx="13977">
                  <c:v>7346.6640625</c:v>
                </c:pt>
                <c:pt idx="13978">
                  <c:v>8729.359375</c:v>
                </c:pt>
                <c:pt idx="13979">
                  <c:v>10405.0546875</c:v>
                </c:pt>
                <c:pt idx="13980">
                  <c:v>15742.703125</c:v>
                </c:pt>
                <c:pt idx="13981">
                  <c:v>15435.0078125</c:v>
                </c:pt>
                <c:pt idx="13982">
                  <c:v>12422.296875</c:v>
                </c:pt>
                <c:pt idx="13983">
                  <c:v>11655.3828125</c:v>
                </c:pt>
                <c:pt idx="13984">
                  <c:v>11585.22265625</c:v>
                </c:pt>
                <c:pt idx="13985">
                  <c:v>13371.0625</c:v>
                </c:pt>
                <c:pt idx="13986">
                  <c:v>15681.41796875</c:v>
                </c:pt>
                <c:pt idx="13987">
                  <c:v>15319.578125</c:v>
                </c:pt>
                <c:pt idx="13988">
                  <c:v>14353.33984375</c:v>
                </c:pt>
                <c:pt idx="13989">
                  <c:v>15168.546875</c:v>
                </c:pt>
                <c:pt idx="13990">
                  <c:v>15561.7109375</c:v>
                </c:pt>
                <c:pt idx="13991">
                  <c:v>14062.3046875</c:v>
                </c:pt>
                <c:pt idx="13992">
                  <c:v>13606.7109375</c:v>
                </c:pt>
                <c:pt idx="13993">
                  <c:v>13521.1875</c:v>
                </c:pt>
                <c:pt idx="13994">
                  <c:v>15523.60546875</c:v>
                </c:pt>
                <c:pt idx="13995">
                  <c:v>5790.18359375</c:v>
                </c:pt>
                <c:pt idx="13996">
                  <c:v>4934.703125</c:v>
                </c:pt>
                <c:pt idx="13997">
                  <c:v>3189.359375</c:v>
                </c:pt>
                <c:pt idx="13998">
                  <c:v>4330.078125</c:v>
                </c:pt>
                <c:pt idx="13999">
                  <c:v>4717.640625</c:v>
                </c:pt>
                <c:pt idx="14000">
                  <c:v>6427.2578125</c:v>
                </c:pt>
                <c:pt idx="14001">
                  <c:v>5560.3828125</c:v>
                </c:pt>
                <c:pt idx="14002">
                  <c:v>5931.4453125</c:v>
                </c:pt>
                <c:pt idx="14003">
                  <c:v>4395.7890625</c:v>
                </c:pt>
                <c:pt idx="14004">
                  <c:v>5515.3828125</c:v>
                </c:pt>
                <c:pt idx="14005">
                  <c:v>6369.9296875</c:v>
                </c:pt>
                <c:pt idx="14006">
                  <c:v>5169.484375</c:v>
                </c:pt>
                <c:pt idx="14007">
                  <c:v>5002.7421875</c:v>
                </c:pt>
                <c:pt idx="14008">
                  <c:v>6242.171875</c:v>
                </c:pt>
                <c:pt idx="14009">
                  <c:v>5428.4375</c:v>
                </c:pt>
                <c:pt idx="14010">
                  <c:v>6854.953125</c:v>
                </c:pt>
                <c:pt idx="14011">
                  <c:v>7413.3203125</c:v>
                </c:pt>
                <c:pt idx="14012">
                  <c:v>4479.3046875</c:v>
                </c:pt>
                <c:pt idx="14013">
                  <c:v>5448.6484375</c:v>
                </c:pt>
                <c:pt idx="14014">
                  <c:v>6959.453125</c:v>
                </c:pt>
                <c:pt idx="14015">
                  <c:v>5264.125</c:v>
                </c:pt>
                <c:pt idx="14016">
                  <c:v>4761.5078125</c:v>
                </c:pt>
                <c:pt idx="14017">
                  <c:v>5621.7109375</c:v>
                </c:pt>
                <c:pt idx="14018">
                  <c:v>5851.7109375</c:v>
                </c:pt>
                <c:pt idx="14019">
                  <c:v>7593.171875</c:v>
                </c:pt>
                <c:pt idx="14020">
                  <c:v>7101.5</c:v>
                </c:pt>
                <c:pt idx="14021">
                  <c:v>6989.78125</c:v>
                </c:pt>
                <c:pt idx="14022">
                  <c:v>3645.671875</c:v>
                </c:pt>
                <c:pt idx="14023">
                  <c:v>3748.8984375</c:v>
                </c:pt>
                <c:pt idx="14024">
                  <c:v>5125.1171875</c:v>
                </c:pt>
                <c:pt idx="14025">
                  <c:v>14380.45703125</c:v>
                </c:pt>
                <c:pt idx="14026">
                  <c:v>14510.578125</c:v>
                </c:pt>
                <c:pt idx="14027">
                  <c:v>12908.1796875</c:v>
                </c:pt>
                <c:pt idx="14028">
                  <c:v>11935.03515625</c:v>
                </c:pt>
                <c:pt idx="14029">
                  <c:v>12940.0390625</c:v>
                </c:pt>
                <c:pt idx="14030">
                  <c:v>13999.7109375</c:v>
                </c:pt>
                <c:pt idx="14031">
                  <c:v>13047.265625</c:v>
                </c:pt>
                <c:pt idx="14032">
                  <c:v>13452.578125</c:v>
                </c:pt>
                <c:pt idx="14033">
                  <c:v>13338.6875</c:v>
                </c:pt>
                <c:pt idx="14034">
                  <c:v>12825.6015625</c:v>
                </c:pt>
                <c:pt idx="14035">
                  <c:v>13745.765625</c:v>
                </c:pt>
                <c:pt idx="14036">
                  <c:v>14571.96875</c:v>
                </c:pt>
                <c:pt idx="14037">
                  <c:v>13917.65625</c:v>
                </c:pt>
                <c:pt idx="14038">
                  <c:v>13352.8984375</c:v>
                </c:pt>
                <c:pt idx="14039">
                  <c:v>14341.57421875</c:v>
                </c:pt>
                <c:pt idx="14040">
                  <c:v>8483.140625</c:v>
                </c:pt>
                <c:pt idx="14041">
                  <c:v>8868.0703125</c:v>
                </c:pt>
                <c:pt idx="14042">
                  <c:v>9047.375</c:v>
                </c:pt>
                <c:pt idx="14043">
                  <c:v>9388.6328125</c:v>
                </c:pt>
                <c:pt idx="14044">
                  <c:v>9360.0546875</c:v>
                </c:pt>
                <c:pt idx="14045">
                  <c:v>8841</c:v>
                </c:pt>
                <c:pt idx="14046">
                  <c:v>9147.921875</c:v>
                </c:pt>
                <c:pt idx="14047">
                  <c:v>8847.6015625</c:v>
                </c:pt>
                <c:pt idx="14048">
                  <c:v>9197.328125</c:v>
                </c:pt>
                <c:pt idx="14049">
                  <c:v>8775.2421875</c:v>
                </c:pt>
                <c:pt idx="14050">
                  <c:v>7975.6328125</c:v>
                </c:pt>
                <c:pt idx="14051">
                  <c:v>8867.6640625</c:v>
                </c:pt>
                <c:pt idx="14052">
                  <c:v>8230.3203125</c:v>
                </c:pt>
                <c:pt idx="14053">
                  <c:v>9205.75</c:v>
                </c:pt>
                <c:pt idx="14054">
                  <c:v>9265.265625</c:v>
                </c:pt>
                <c:pt idx="14055">
                  <c:v>11822.4140625</c:v>
                </c:pt>
                <c:pt idx="14056">
                  <c:v>10024.9765625</c:v>
                </c:pt>
                <c:pt idx="14057">
                  <c:v>9637.9765625</c:v>
                </c:pt>
                <c:pt idx="14058">
                  <c:v>9591.96484375</c:v>
                </c:pt>
                <c:pt idx="14059">
                  <c:v>10838.96875</c:v>
                </c:pt>
                <c:pt idx="14060">
                  <c:v>9940.71875</c:v>
                </c:pt>
                <c:pt idx="14061">
                  <c:v>11231.5</c:v>
                </c:pt>
                <c:pt idx="14062">
                  <c:v>12019.8203125</c:v>
                </c:pt>
                <c:pt idx="14063">
                  <c:v>9596.2734375</c:v>
                </c:pt>
                <c:pt idx="14064">
                  <c:v>11004.90625</c:v>
                </c:pt>
                <c:pt idx="14065">
                  <c:v>11697.0859375</c:v>
                </c:pt>
                <c:pt idx="14066">
                  <c:v>4794.3515625</c:v>
                </c:pt>
                <c:pt idx="14067">
                  <c:v>7443.5</c:v>
                </c:pt>
                <c:pt idx="14068">
                  <c:v>7700.5625</c:v>
                </c:pt>
                <c:pt idx="14069">
                  <c:v>10633.7265625</c:v>
                </c:pt>
                <c:pt idx="14070">
                  <c:v>11112.75</c:v>
                </c:pt>
                <c:pt idx="14071">
                  <c:v>9983.4609375</c:v>
                </c:pt>
                <c:pt idx="14072">
                  <c:v>10605.9375</c:v>
                </c:pt>
                <c:pt idx="14073">
                  <c:v>10390.546875</c:v>
                </c:pt>
                <c:pt idx="14074">
                  <c:v>10780.2421875</c:v>
                </c:pt>
                <c:pt idx="14075">
                  <c:v>10559.203125</c:v>
                </c:pt>
                <c:pt idx="14076">
                  <c:v>9212.8515625</c:v>
                </c:pt>
                <c:pt idx="14077">
                  <c:v>8388.03125</c:v>
                </c:pt>
                <c:pt idx="14078">
                  <c:v>8632.46875</c:v>
                </c:pt>
                <c:pt idx="14079">
                  <c:v>10729.296875</c:v>
                </c:pt>
                <c:pt idx="14080">
                  <c:v>11173</c:v>
                </c:pt>
                <c:pt idx="14081">
                  <c:v>10271.75390625</c:v>
                </c:pt>
                <c:pt idx="14082">
                  <c:v>10022.296875</c:v>
                </c:pt>
                <c:pt idx="14083">
                  <c:v>11130.24609375</c:v>
                </c:pt>
                <c:pt idx="14084">
                  <c:v>10840.09765625</c:v>
                </c:pt>
                <c:pt idx="14085">
                  <c:v>8349.546875</c:v>
                </c:pt>
                <c:pt idx="14086">
                  <c:v>8008.4296875</c:v>
                </c:pt>
                <c:pt idx="14087">
                  <c:v>7866.1015625</c:v>
                </c:pt>
                <c:pt idx="14088">
                  <c:v>6942.03125</c:v>
                </c:pt>
                <c:pt idx="14089">
                  <c:v>8275.58203125</c:v>
                </c:pt>
                <c:pt idx="14090">
                  <c:v>7933.41015625</c:v>
                </c:pt>
                <c:pt idx="14091">
                  <c:v>6102.8984375</c:v>
                </c:pt>
                <c:pt idx="14092">
                  <c:v>6822.046875</c:v>
                </c:pt>
                <c:pt idx="14093">
                  <c:v>5302.9375</c:v>
                </c:pt>
                <c:pt idx="14094">
                  <c:v>4792.296875</c:v>
                </c:pt>
                <c:pt idx="14095">
                  <c:v>6679.796875</c:v>
                </c:pt>
                <c:pt idx="14096">
                  <c:v>4876.0546875</c:v>
                </c:pt>
                <c:pt idx="14097">
                  <c:v>3020.6640625</c:v>
                </c:pt>
                <c:pt idx="14098">
                  <c:v>4030.5859375</c:v>
                </c:pt>
                <c:pt idx="14099">
                  <c:v>8197.84375</c:v>
                </c:pt>
                <c:pt idx="14100">
                  <c:v>10124.9609375</c:v>
                </c:pt>
                <c:pt idx="14101">
                  <c:v>9455.796875</c:v>
                </c:pt>
                <c:pt idx="14102">
                  <c:v>9967.5703125</c:v>
                </c:pt>
                <c:pt idx="14103">
                  <c:v>10307.921875</c:v>
                </c:pt>
                <c:pt idx="14104">
                  <c:v>9666.0703125</c:v>
                </c:pt>
                <c:pt idx="14105">
                  <c:v>9991.359375</c:v>
                </c:pt>
                <c:pt idx="14106">
                  <c:v>9693.9375</c:v>
                </c:pt>
                <c:pt idx="14107">
                  <c:v>10475.421875</c:v>
                </c:pt>
                <c:pt idx="14108">
                  <c:v>10709.2734375</c:v>
                </c:pt>
                <c:pt idx="14109">
                  <c:v>10884.7265625</c:v>
                </c:pt>
                <c:pt idx="14110">
                  <c:v>9352.5625</c:v>
                </c:pt>
                <c:pt idx="14111">
                  <c:v>8872.6015625</c:v>
                </c:pt>
                <c:pt idx="14112">
                  <c:v>9388.3125</c:v>
                </c:pt>
                <c:pt idx="14113">
                  <c:v>9670.5859375</c:v>
                </c:pt>
                <c:pt idx="14114">
                  <c:v>10698.1171875</c:v>
                </c:pt>
                <c:pt idx="14115">
                  <c:v>9247.6171875</c:v>
                </c:pt>
                <c:pt idx="14116">
                  <c:v>8721.46875</c:v>
                </c:pt>
                <c:pt idx="14117">
                  <c:v>6814.03125</c:v>
                </c:pt>
                <c:pt idx="14118">
                  <c:v>6057.6640625</c:v>
                </c:pt>
                <c:pt idx="14119">
                  <c:v>6742.5546875</c:v>
                </c:pt>
                <c:pt idx="14120">
                  <c:v>9626.765625</c:v>
                </c:pt>
                <c:pt idx="14121">
                  <c:v>9505.015625</c:v>
                </c:pt>
                <c:pt idx="14122">
                  <c:v>8906.71875</c:v>
                </c:pt>
                <c:pt idx="14123">
                  <c:v>9144.046875</c:v>
                </c:pt>
                <c:pt idx="14124">
                  <c:v>9388.3984375</c:v>
                </c:pt>
                <c:pt idx="14125">
                  <c:v>9088.3359375</c:v>
                </c:pt>
                <c:pt idx="14126">
                  <c:v>7394.6015625</c:v>
                </c:pt>
                <c:pt idx="14127">
                  <c:v>7956.421875</c:v>
                </c:pt>
                <c:pt idx="14128">
                  <c:v>8402.671875</c:v>
                </c:pt>
                <c:pt idx="14129">
                  <c:v>9287.75</c:v>
                </c:pt>
                <c:pt idx="14130">
                  <c:v>10538.8203125</c:v>
                </c:pt>
                <c:pt idx="14131">
                  <c:v>10631.8671875</c:v>
                </c:pt>
                <c:pt idx="14132">
                  <c:v>12653.6640625</c:v>
                </c:pt>
                <c:pt idx="14133">
                  <c:v>10429.8671875</c:v>
                </c:pt>
                <c:pt idx="14134">
                  <c:v>9925.3359375</c:v>
                </c:pt>
                <c:pt idx="14135">
                  <c:v>11247.7734375</c:v>
                </c:pt>
                <c:pt idx="14136">
                  <c:v>13398.7109375</c:v>
                </c:pt>
                <c:pt idx="14137">
                  <c:v>13039.0546875</c:v>
                </c:pt>
                <c:pt idx="14138">
                  <c:v>11199.1640625</c:v>
                </c:pt>
                <c:pt idx="14139">
                  <c:v>12732.8515625</c:v>
                </c:pt>
                <c:pt idx="14140">
                  <c:v>12570.15625</c:v>
                </c:pt>
                <c:pt idx="14141">
                  <c:v>11553.78125</c:v>
                </c:pt>
                <c:pt idx="14142">
                  <c:v>11337.40625</c:v>
                </c:pt>
                <c:pt idx="14143">
                  <c:v>12778.0625</c:v>
                </c:pt>
                <c:pt idx="14144">
                  <c:v>12548.125</c:v>
                </c:pt>
                <c:pt idx="14145">
                  <c:v>10280.9609375</c:v>
                </c:pt>
                <c:pt idx="14146">
                  <c:v>8062.92578125</c:v>
                </c:pt>
                <c:pt idx="14147">
                  <c:v>7892.2734375</c:v>
                </c:pt>
                <c:pt idx="14148">
                  <c:v>8244.6953125</c:v>
                </c:pt>
                <c:pt idx="14149">
                  <c:v>10467.7109375</c:v>
                </c:pt>
                <c:pt idx="14150">
                  <c:v>12526.44140625</c:v>
                </c:pt>
                <c:pt idx="14151">
                  <c:v>11782.2421875</c:v>
                </c:pt>
                <c:pt idx="14152">
                  <c:v>10108.2734375</c:v>
                </c:pt>
                <c:pt idx="14153">
                  <c:v>9665.0625</c:v>
                </c:pt>
                <c:pt idx="14154">
                  <c:v>11954.265625</c:v>
                </c:pt>
                <c:pt idx="14155">
                  <c:v>11821.609375</c:v>
                </c:pt>
                <c:pt idx="14156">
                  <c:v>12599.8984375</c:v>
                </c:pt>
                <c:pt idx="14157">
                  <c:v>11814.8984375</c:v>
                </c:pt>
                <c:pt idx="14158">
                  <c:v>11578.8359375</c:v>
                </c:pt>
                <c:pt idx="14159">
                  <c:v>12158.5390625</c:v>
                </c:pt>
                <c:pt idx="14160">
                  <c:v>9849.1796875</c:v>
                </c:pt>
                <c:pt idx="14161">
                  <c:v>7582.5625</c:v>
                </c:pt>
                <c:pt idx="14162">
                  <c:v>9490.703125</c:v>
                </c:pt>
                <c:pt idx="14163">
                  <c:v>9637.546875</c:v>
                </c:pt>
                <c:pt idx="14164">
                  <c:v>10251.171875</c:v>
                </c:pt>
                <c:pt idx="14165">
                  <c:v>9477.6796875</c:v>
                </c:pt>
                <c:pt idx="14166">
                  <c:v>10514.9609375</c:v>
                </c:pt>
                <c:pt idx="14167">
                  <c:v>9329.5234375</c:v>
                </c:pt>
                <c:pt idx="14168">
                  <c:v>8994.34375</c:v>
                </c:pt>
                <c:pt idx="14169">
                  <c:v>9479.40625</c:v>
                </c:pt>
                <c:pt idx="14170">
                  <c:v>10470.140625</c:v>
                </c:pt>
                <c:pt idx="14171">
                  <c:v>7318.796875</c:v>
                </c:pt>
                <c:pt idx="14172">
                  <c:v>9237.53125</c:v>
                </c:pt>
                <c:pt idx="14173">
                  <c:v>8694.75</c:v>
                </c:pt>
                <c:pt idx="14174">
                  <c:v>10290.2890625</c:v>
                </c:pt>
                <c:pt idx="14175">
                  <c:v>10103.609375</c:v>
                </c:pt>
                <c:pt idx="14176">
                  <c:v>8877.29296875</c:v>
                </c:pt>
                <c:pt idx="14177">
                  <c:v>8996.15625</c:v>
                </c:pt>
                <c:pt idx="14178">
                  <c:v>11509.65234375</c:v>
                </c:pt>
                <c:pt idx="14179">
                  <c:v>11635.53125</c:v>
                </c:pt>
                <c:pt idx="14180">
                  <c:v>11219.734375</c:v>
                </c:pt>
                <c:pt idx="14181">
                  <c:v>11837.4765625</c:v>
                </c:pt>
                <c:pt idx="14182">
                  <c:v>10808.3125</c:v>
                </c:pt>
                <c:pt idx="14183">
                  <c:v>11439.78515625</c:v>
                </c:pt>
                <c:pt idx="14184">
                  <c:v>11753.2421875</c:v>
                </c:pt>
                <c:pt idx="14185">
                  <c:v>11537.1640625</c:v>
                </c:pt>
                <c:pt idx="14186">
                  <c:v>10896.34375</c:v>
                </c:pt>
                <c:pt idx="14187">
                  <c:v>11999.421875</c:v>
                </c:pt>
                <c:pt idx="14188">
                  <c:v>11797.84375</c:v>
                </c:pt>
                <c:pt idx="14189">
                  <c:v>11897.328125</c:v>
                </c:pt>
                <c:pt idx="14190">
                  <c:v>7059.65625</c:v>
                </c:pt>
                <c:pt idx="14191">
                  <c:v>8527.9296875</c:v>
                </c:pt>
                <c:pt idx="14192">
                  <c:v>9398.375</c:v>
                </c:pt>
                <c:pt idx="14193">
                  <c:v>4899.453125</c:v>
                </c:pt>
                <c:pt idx="14194">
                  <c:v>6646.078125</c:v>
                </c:pt>
                <c:pt idx="14195">
                  <c:v>7859.796875</c:v>
                </c:pt>
                <c:pt idx="14196">
                  <c:v>8787.4921875</c:v>
                </c:pt>
                <c:pt idx="14197">
                  <c:v>7480.6953125</c:v>
                </c:pt>
                <c:pt idx="14198">
                  <c:v>7109.7890625</c:v>
                </c:pt>
                <c:pt idx="14199">
                  <c:v>9467.6171875</c:v>
                </c:pt>
                <c:pt idx="14200">
                  <c:v>9599.1953125</c:v>
                </c:pt>
                <c:pt idx="14201">
                  <c:v>9831.9453125</c:v>
                </c:pt>
                <c:pt idx="14202">
                  <c:v>8873.65625</c:v>
                </c:pt>
                <c:pt idx="14203">
                  <c:v>9044.46875</c:v>
                </c:pt>
                <c:pt idx="14204">
                  <c:v>9150.9375</c:v>
                </c:pt>
                <c:pt idx="14205">
                  <c:v>12250.2265625</c:v>
                </c:pt>
                <c:pt idx="14206">
                  <c:v>10396.6953125</c:v>
                </c:pt>
                <c:pt idx="14207">
                  <c:v>10079.4140625</c:v>
                </c:pt>
                <c:pt idx="14208">
                  <c:v>12597.46875</c:v>
                </c:pt>
                <c:pt idx="14209">
                  <c:v>13659.296875</c:v>
                </c:pt>
                <c:pt idx="14210">
                  <c:v>12975.46875</c:v>
                </c:pt>
                <c:pt idx="14211">
                  <c:v>13293.765625</c:v>
                </c:pt>
                <c:pt idx="14212">
                  <c:v>13415.6640625</c:v>
                </c:pt>
                <c:pt idx="14213">
                  <c:v>7942.671875</c:v>
                </c:pt>
                <c:pt idx="14214">
                  <c:v>7657.1796875</c:v>
                </c:pt>
                <c:pt idx="14215">
                  <c:v>7563.7734375</c:v>
                </c:pt>
                <c:pt idx="14216">
                  <c:v>9558.75</c:v>
                </c:pt>
                <c:pt idx="14217">
                  <c:v>13574.4921875</c:v>
                </c:pt>
                <c:pt idx="14218">
                  <c:v>13127.8828125</c:v>
                </c:pt>
                <c:pt idx="14219">
                  <c:v>13421.2734375</c:v>
                </c:pt>
                <c:pt idx="14220">
                  <c:v>10383.7578125</c:v>
                </c:pt>
                <c:pt idx="14221">
                  <c:v>10489.0625</c:v>
                </c:pt>
                <c:pt idx="14222">
                  <c:v>8433.578125</c:v>
                </c:pt>
                <c:pt idx="14223">
                  <c:v>8553.7109375</c:v>
                </c:pt>
                <c:pt idx="14224">
                  <c:v>9502.015625</c:v>
                </c:pt>
                <c:pt idx="14225">
                  <c:v>10697.5859375</c:v>
                </c:pt>
                <c:pt idx="14226">
                  <c:v>8926.046875</c:v>
                </c:pt>
                <c:pt idx="14227">
                  <c:v>8648.6796875</c:v>
                </c:pt>
                <c:pt idx="14228">
                  <c:v>10562.8125</c:v>
                </c:pt>
                <c:pt idx="14229">
                  <c:v>9165.1953125</c:v>
                </c:pt>
                <c:pt idx="14230">
                  <c:v>10136.484375</c:v>
                </c:pt>
                <c:pt idx="14231">
                  <c:v>10300.1875</c:v>
                </c:pt>
                <c:pt idx="14232">
                  <c:v>9529.5546875</c:v>
                </c:pt>
                <c:pt idx="14233">
                  <c:v>8509.3828125</c:v>
                </c:pt>
                <c:pt idx="14234">
                  <c:v>9614.4296875</c:v>
                </c:pt>
                <c:pt idx="14235">
                  <c:v>9474.109375</c:v>
                </c:pt>
                <c:pt idx="14236">
                  <c:v>12011.78125</c:v>
                </c:pt>
                <c:pt idx="14237">
                  <c:v>10372.546875</c:v>
                </c:pt>
                <c:pt idx="14238">
                  <c:v>11464.6328125</c:v>
                </c:pt>
                <c:pt idx="14239">
                  <c:v>12270.1796875</c:v>
                </c:pt>
                <c:pt idx="14240">
                  <c:v>11481.3125</c:v>
                </c:pt>
                <c:pt idx="14241">
                  <c:v>12115.5625</c:v>
                </c:pt>
                <c:pt idx="14242">
                  <c:v>10804.421875</c:v>
                </c:pt>
                <c:pt idx="14243">
                  <c:v>10036.109375</c:v>
                </c:pt>
                <c:pt idx="14244">
                  <c:v>12243.96875</c:v>
                </c:pt>
                <c:pt idx="14245">
                  <c:v>11940.2734375</c:v>
                </c:pt>
                <c:pt idx="14246">
                  <c:v>10199.078125</c:v>
                </c:pt>
                <c:pt idx="14247">
                  <c:v>11745.953125</c:v>
                </c:pt>
                <c:pt idx="14248">
                  <c:v>11771.71875</c:v>
                </c:pt>
                <c:pt idx="14249">
                  <c:v>11870.359375</c:v>
                </c:pt>
                <c:pt idx="14250">
                  <c:v>12564.609375</c:v>
                </c:pt>
                <c:pt idx="14251">
                  <c:v>10022.03125</c:v>
                </c:pt>
                <c:pt idx="14252">
                  <c:v>10002.828125</c:v>
                </c:pt>
                <c:pt idx="14253">
                  <c:v>10824.28125</c:v>
                </c:pt>
                <c:pt idx="14254">
                  <c:v>12137.0078125</c:v>
                </c:pt>
                <c:pt idx="14255">
                  <c:v>12224.421875</c:v>
                </c:pt>
                <c:pt idx="14256">
                  <c:v>12109.984375</c:v>
                </c:pt>
                <c:pt idx="14257">
                  <c:v>11234.0859375</c:v>
                </c:pt>
                <c:pt idx="14258">
                  <c:v>9650.0703125</c:v>
                </c:pt>
                <c:pt idx="14259">
                  <c:v>10486.7265625</c:v>
                </c:pt>
                <c:pt idx="14260">
                  <c:v>11535.234375</c:v>
                </c:pt>
                <c:pt idx="14261">
                  <c:v>11715.765625</c:v>
                </c:pt>
                <c:pt idx="14262">
                  <c:v>10375.96875</c:v>
                </c:pt>
                <c:pt idx="14263">
                  <c:v>10212.5859375</c:v>
                </c:pt>
                <c:pt idx="14264">
                  <c:v>10588.5</c:v>
                </c:pt>
                <c:pt idx="14265">
                  <c:v>8359.21875</c:v>
                </c:pt>
                <c:pt idx="14266">
                  <c:v>3332.8515625</c:v>
                </c:pt>
                <c:pt idx="14267">
                  <c:v>2157.4765625</c:v>
                </c:pt>
                <c:pt idx="14268">
                  <c:v>5474.8671875</c:v>
                </c:pt>
                <c:pt idx="14269">
                  <c:v>7889.140625</c:v>
                </c:pt>
                <c:pt idx="14270">
                  <c:v>7370.1015625</c:v>
                </c:pt>
                <c:pt idx="14271">
                  <c:v>7094.421875</c:v>
                </c:pt>
                <c:pt idx="14272">
                  <c:v>8764.90625</c:v>
                </c:pt>
                <c:pt idx="14273">
                  <c:v>7396.3203125</c:v>
                </c:pt>
                <c:pt idx="14274">
                  <c:v>7559.1796875</c:v>
                </c:pt>
                <c:pt idx="14275">
                  <c:v>8659.390625</c:v>
                </c:pt>
                <c:pt idx="14276">
                  <c:v>8439.765625</c:v>
                </c:pt>
                <c:pt idx="14277">
                  <c:v>8904.5625</c:v>
                </c:pt>
                <c:pt idx="14278">
                  <c:v>8167.7109375</c:v>
                </c:pt>
                <c:pt idx="14279">
                  <c:v>8763.6875</c:v>
                </c:pt>
                <c:pt idx="14280">
                  <c:v>6030.25</c:v>
                </c:pt>
                <c:pt idx="14281">
                  <c:v>5575.1640625</c:v>
                </c:pt>
                <c:pt idx="14282">
                  <c:v>3692.6796875</c:v>
                </c:pt>
                <c:pt idx="14283">
                  <c:v>6202.984375</c:v>
                </c:pt>
                <c:pt idx="14284">
                  <c:v>6553.09375</c:v>
                </c:pt>
                <c:pt idx="14285">
                  <c:v>7499.71875</c:v>
                </c:pt>
                <c:pt idx="14286">
                  <c:v>5514.6640625</c:v>
                </c:pt>
                <c:pt idx="14287">
                  <c:v>6618.2734375</c:v>
                </c:pt>
                <c:pt idx="14288">
                  <c:v>8085.421875</c:v>
                </c:pt>
                <c:pt idx="14289">
                  <c:v>4763.8671875</c:v>
                </c:pt>
                <c:pt idx="14290">
                  <c:v>5604.9375</c:v>
                </c:pt>
                <c:pt idx="14291">
                  <c:v>8345.9296875</c:v>
                </c:pt>
                <c:pt idx="14292">
                  <c:v>7895.55859375</c:v>
                </c:pt>
                <c:pt idx="14293">
                  <c:v>7929.2421875</c:v>
                </c:pt>
                <c:pt idx="14294">
                  <c:v>8456.05859375</c:v>
                </c:pt>
                <c:pt idx="14295">
                  <c:v>7926.65625</c:v>
                </c:pt>
                <c:pt idx="14296">
                  <c:v>8756.609375</c:v>
                </c:pt>
                <c:pt idx="14297">
                  <c:v>8561.7578125</c:v>
                </c:pt>
                <c:pt idx="14298">
                  <c:v>7287.75</c:v>
                </c:pt>
                <c:pt idx="14299">
                  <c:v>8224.8828125</c:v>
                </c:pt>
                <c:pt idx="14300">
                  <c:v>8477.265625</c:v>
                </c:pt>
                <c:pt idx="14301">
                  <c:v>7999.5</c:v>
                </c:pt>
                <c:pt idx="14302">
                  <c:v>8602.8671875</c:v>
                </c:pt>
                <c:pt idx="14303">
                  <c:v>7774.4921875</c:v>
                </c:pt>
                <c:pt idx="14304">
                  <c:v>5435.609375</c:v>
                </c:pt>
                <c:pt idx="14305">
                  <c:v>5932.5234375</c:v>
                </c:pt>
                <c:pt idx="14306">
                  <c:v>6028.375</c:v>
                </c:pt>
                <c:pt idx="14307">
                  <c:v>7836.7578125</c:v>
                </c:pt>
                <c:pt idx="14308">
                  <c:v>8064.5546875</c:v>
                </c:pt>
                <c:pt idx="14309">
                  <c:v>8479.3984375</c:v>
                </c:pt>
                <c:pt idx="14310">
                  <c:v>12389.3203125</c:v>
                </c:pt>
                <c:pt idx="14311">
                  <c:v>11443.421875</c:v>
                </c:pt>
                <c:pt idx="14312">
                  <c:v>10544.953125</c:v>
                </c:pt>
                <c:pt idx="14313">
                  <c:v>10625.875</c:v>
                </c:pt>
                <c:pt idx="14314">
                  <c:v>12170.90625</c:v>
                </c:pt>
                <c:pt idx="14315">
                  <c:v>11513.4609375</c:v>
                </c:pt>
                <c:pt idx="14316">
                  <c:v>12183.62109375</c:v>
                </c:pt>
                <c:pt idx="14317">
                  <c:v>11802.375</c:v>
                </c:pt>
                <c:pt idx="14318">
                  <c:v>11284.625</c:v>
                </c:pt>
                <c:pt idx="14319">
                  <c:v>10305.9375</c:v>
                </c:pt>
                <c:pt idx="14320">
                  <c:v>10615.984375</c:v>
                </c:pt>
                <c:pt idx="14321">
                  <c:v>11122.109375</c:v>
                </c:pt>
                <c:pt idx="14322">
                  <c:v>11855.4609375</c:v>
                </c:pt>
                <c:pt idx="14323">
                  <c:v>11786.96875</c:v>
                </c:pt>
                <c:pt idx="14324">
                  <c:v>12875.71875</c:v>
                </c:pt>
                <c:pt idx="14325">
                  <c:v>6612.2734375</c:v>
                </c:pt>
                <c:pt idx="14326">
                  <c:v>7181.5703125</c:v>
                </c:pt>
                <c:pt idx="14327">
                  <c:v>7725.4609375</c:v>
                </c:pt>
                <c:pt idx="14328">
                  <c:v>11018.6953125</c:v>
                </c:pt>
                <c:pt idx="14329">
                  <c:v>10642.2734375</c:v>
                </c:pt>
                <c:pt idx="14330">
                  <c:v>10375.703125</c:v>
                </c:pt>
                <c:pt idx="14331">
                  <c:v>10521.6015625</c:v>
                </c:pt>
                <c:pt idx="14332">
                  <c:v>9953.5625</c:v>
                </c:pt>
                <c:pt idx="14333">
                  <c:v>10407.2421875</c:v>
                </c:pt>
                <c:pt idx="14334">
                  <c:v>9840.8828125</c:v>
                </c:pt>
                <c:pt idx="14335">
                  <c:v>9724</c:v>
                </c:pt>
                <c:pt idx="14336">
                  <c:v>9447.125</c:v>
                </c:pt>
                <c:pt idx="14337">
                  <c:v>10631.75</c:v>
                </c:pt>
                <c:pt idx="14338">
                  <c:v>10900.53125</c:v>
                </c:pt>
                <c:pt idx="14339">
                  <c:v>10120.3984375</c:v>
                </c:pt>
                <c:pt idx="14340">
                  <c:v>2878.6640625</c:v>
                </c:pt>
                <c:pt idx="14341">
                  <c:v>3096.46875</c:v>
                </c:pt>
                <c:pt idx="14342">
                  <c:v>6231.6328125</c:v>
                </c:pt>
                <c:pt idx="14343">
                  <c:v>5708.390625</c:v>
                </c:pt>
                <c:pt idx="14344">
                  <c:v>2567.6796875</c:v>
                </c:pt>
                <c:pt idx="14345">
                  <c:v>2141.140625</c:v>
                </c:pt>
                <c:pt idx="14346">
                  <c:v>3323.75</c:v>
                </c:pt>
                <c:pt idx="14347">
                  <c:v>6891.7578125</c:v>
                </c:pt>
                <c:pt idx="14348">
                  <c:v>6173.8984375</c:v>
                </c:pt>
                <c:pt idx="14349">
                  <c:v>6400.71875</c:v>
                </c:pt>
                <c:pt idx="14350">
                  <c:v>6409.9765625</c:v>
                </c:pt>
                <c:pt idx="14351">
                  <c:v>6524.8203125</c:v>
                </c:pt>
                <c:pt idx="14352">
                  <c:v>5145.546875</c:v>
                </c:pt>
                <c:pt idx="14353">
                  <c:v>5325.5859375</c:v>
                </c:pt>
                <c:pt idx="14354">
                  <c:v>7803.296875</c:v>
                </c:pt>
                <c:pt idx="14355">
                  <c:v>8652.4375</c:v>
                </c:pt>
                <c:pt idx="14356">
                  <c:v>7774.3359375</c:v>
                </c:pt>
                <c:pt idx="14357">
                  <c:v>7772.328125</c:v>
                </c:pt>
                <c:pt idx="14358">
                  <c:v>10373.7578125</c:v>
                </c:pt>
                <c:pt idx="14359">
                  <c:v>11573.109375</c:v>
                </c:pt>
                <c:pt idx="14360">
                  <c:v>11563.265625</c:v>
                </c:pt>
                <c:pt idx="14361">
                  <c:v>11761.0078125</c:v>
                </c:pt>
                <c:pt idx="14362">
                  <c:v>11586.171875</c:v>
                </c:pt>
                <c:pt idx="14363">
                  <c:v>9963.828125</c:v>
                </c:pt>
                <c:pt idx="14364">
                  <c:v>9558.1328125</c:v>
                </c:pt>
                <c:pt idx="14365">
                  <c:v>11737.4453125</c:v>
                </c:pt>
                <c:pt idx="14366">
                  <c:v>11288.125</c:v>
                </c:pt>
                <c:pt idx="14367">
                  <c:v>10708.3359375</c:v>
                </c:pt>
                <c:pt idx="14368">
                  <c:v>11543.3515625</c:v>
                </c:pt>
                <c:pt idx="14369">
                  <c:v>11556.4453125</c:v>
                </c:pt>
                <c:pt idx="14370">
                  <c:v>10227.0390625</c:v>
                </c:pt>
                <c:pt idx="14371">
                  <c:v>10526.23828125</c:v>
                </c:pt>
                <c:pt idx="14372">
                  <c:v>10555.80078125</c:v>
                </c:pt>
                <c:pt idx="14373">
                  <c:v>9309.0390625</c:v>
                </c:pt>
                <c:pt idx="14374">
                  <c:v>8417.90234375</c:v>
                </c:pt>
                <c:pt idx="14375">
                  <c:v>10161.640625</c:v>
                </c:pt>
                <c:pt idx="14376">
                  <c:v>6303.546875</c:v>
                </c:pt>
                <c:pt idx="14377">
                  <c:v>5763.9609375</c:v>
                </c:pt>
                <c:pt idx="14378">
                  <c:v>6323.5</c:v>
                </c:pt>
                <c:pt idx="14379">
                  <c:v>6544.1171875</c:v>
                </c:pt>
                <c:pt idx="14380">
                  <c:v>2425.203125</c:v>
                </c:pt>
                <c:pt idx="14381">
                  <c:v>4068.953125</c:v>
                </c:pt>
                <c:pt idx="14382">
                  <c:v>5684.4375</c:v>
                </c:pt>
                <c:pt idx="14383">
                  <c:v>10138.5234375</c:v>
                </c:pt>
                <c:pt idx="14384">
                  <c:v>10012.96484375</c:v>
                </c:pt>
                <c:pt idx="14385">
                  <c:v>10299.328125</c:v>
                </c:pt>
                <c:pt idx="14386">
                  <c:v>10274.609375</c:v>
                </c:pt>
                <c:pt idx="14387">
                  <c:v>9127.1640625</c:v>
                </c:pt>
                <c:pt idx="14388">
                  <c:v>10388.2421875</c:v>
                </c:pt>
                <c:pt idx="14389">
                  <c:v>6290.28125</c:v>
                </c:pt>
                <c:pt idx="14390">
                  <c:v>5710.796875</c:v>
                </c:pt>
                <c:pt idx="14391">
                  <c:v>6906.0625</c:v>
                </c:pt>
                <c:pt idx="14392">
                  <c:v>9773.3046875</c:v>
                </c:pt>
                <c:pt idx="14393">
                  <c:v>10229.28125</c:v>
                </c:pt>
                <c:pt idx="14394">
                  <c:v>10554.6484375</c:v>
                </c:pt>
                <c:pt idx="14395">
                  <c:v>10487.484375</c:v>
                </c:pt>
                <c:pt idx="14396">
                  <c:v>9852.1171875</c:v>
                </c:pt>
                <c:pt idx="14397">
                  <c:v>10526.625</c:v>
                </c:pt>
                <c:pt idx="14398">
                  <c:v>10144.46875</c:v>
                </c:pt>
                <c:pt idx="14399">
                  <c:v>9802.8125</c:v>
                </c:pt>
                <c:pt idx="14400">
                  <c:v>12371.37890625</c:v>
                </c:pt>
                <c:pt idx="14401">
                  <c:v>12615.5390625</c:v>
                </c:pt>
                <c:pt idx="14402">
                  <c:v>11326.0546875</c:v>
                </c:pt>
                <c:pt idx="14403">
                  <c:v>8980.58203125</c:v>
                </c:pt>
                <c:pt idx="14404">
                  <c:v>8755.39453125</c:v>
                </c:pt>
                <c:pt idx="14405">
                  <c:v>9134.08984375</c:v>
                </c:pt>
                <c:pt idx="14406">
                  <c:v>12302.40625</c:v>
                </c:pt>
                <c:pt idx="14407">
                  <c:v>11393.9453125</c:v>
                </c:pt>
                <c:pt idx="14408">
                  <c:v>9152.40234375</c:v>
                </c:pt>
                <c:pt idx="14409">
                  <c:v>9917.37890625</c:v>
                </c:pt>
                <c:pt idx="14410">
                  <c:v>12470.54296875</c:v>
                </c:pt>
                <c:pt idx="14411">
                  <c:v>11896.109375</c:v>
                </c:pt>
                <c:pt idx="14412">
                  <c:v>10384.5546875</c:v>
                </c:pt>
                <c:pt idx="14413">
                  <c:v>9031.5546875</c:v>
                </c:pt>
                <c:pt idx="14414">
                  <c:v>9538.1171875</c:v>
                </c:pt>
                <c:pt idx="14415">
                  <c:v>6585.4609375</c:v>
                </c:pt>
                <c:pt idx="14416">
                  <c:v>7114.484375</c:v>
                </c:pt>
                <c:pt idx="14417">
                  <c:v>6726.1640625</c:v>
                </c:pt>
                <c:pt idx="14418">
                  <c:v>8785.8671875</c:v>
                </c:pt>
                <c:pt idx="14419">
                  <c:v>8986.6015625</c:v>
                </c:pt>
                <c:pt idx="14420">
                  <c:v>8240.6484375</c:v>
                </c:pt>
                <c:pt idx="14421">
                  <c:v>8065.0234375</c:v>
                </c:pt>
                <c:pt idx="14422">
                  <c:v>8645.4375</c:v>
                </c:pt>
                <c:pt idx="14423">
                  <c:v>8340.7265625</c:v>
                </c:pt>
                <c:pt idx="14424">
                  <c:v>8965.4375</c:v>
                </c:pt>
                <c:pt idx="14425">
                  <c:v>8887.75</c:v>
                </c:pt>
                <c:pt idx="14426">
                  <c:v>8876.4765625</c:v>
                </c:pt>
                <c:pt idx="14427">
                  <c:v>7624.6015625</c:v>
                </c:pt>
                <c:pt idx="14428">
                  <c:v>8062.8671875</c:v>
                </c:pt>
                <c:pt idx="14429">
                  <c:v>8615.34375</c:v>
                </c:pt>
                <c:pt idx="14430">
                  <c:v>6119.6328125</c:v>
                </c:pt>
                <c:pt idx="14431">
                  <c:v>4100.5625</c:v>
                </c:pt>
                <c:pt idx="14432">
                  <c:v>2646.78125</c:v>
                </c:pt>
                <c:pt idx="14433">
                  <c:v>2450.6875</c:v>
                </c:pt>
                <c:pt idx="14434">
                  <c:v>2835.5859375</c:v>
                </c:pt>
                <c:pt idx="14435">
                  <c:v>2638.703125</c:v>
                </c:pt>
                <c:pt idx="14436">
                  <c:v>1704.90625</c:v>
                </c:pt>
                <c:pt idx="14437">
                  <c:v>2118.625</c:v>
                </c:pt>
                <c:pt idx="14438">
                  <c:v>3669.765625</c:v>
                </c:pt>
                <c:pt idx="14439">
                  <c:v>2412.28125</c:v>
                </c:pt>
                <c:pt idx="14440">
                  <c:v>2336.125</c:v>
                </c:pt>
                <c:pt idx="14441">
                  <c:v>2607.921875</c:v>
                </c:pt>
                <c:pt idx="14442">
                  <c:v>3876.15625</c:v>
                </c:pt>
                <c:pt idx="14443">
                  <c:v>5998.171875</c:v>
                </c:pt>
                <c:pt idx="14444">
                  <c:v>5723.5234375</c:v>
                </c:pt>
                <c:pt idx="14445">
                  <c:v>13798.9375</c:v>
                </c:pt>
                <c:pt idx="14446">
                  <c:v>14301.6640625</c:v>
                </c:pt>
                <c:pt idx="14447">
                  <c:v>14168.7578125</c:v>
                </c:pt>
                <c:pt idx="14448">
                  <c:v>14004.234375</c:v>
                </c:pt>
                <c:pt idx="14449">
                  <c:v>12634.8515625</c:v>
                </c:pt>
                <c:pt idx="14450">
                  <c:v>12211.8984375</c:v>
                </c:pt>
                <c:pt idx="14451">
                  <c:v>14200.484375</c:v>
                </c:pt>
                <c:pt idx="14452">
                  <c:v>13802.296875</c:v>
                </c:pt>
                <c:pt idx="14453">
                  <c:v>14172.203125</c:v>
                </c:pt>
                <c:pt idx="14454">
                  <c:v>13966.734375</c:v>
                </c:pt>
                <c:pt idx="14455">
                  <c:v>13615.46875</c:v>
                </c:pt>
                <c:pt idx="14456">
                  <c:v>13284.7578125</c:v>
                </c:pt>
                <c:pt idx="14457">
                  <c:v>13237.203125</c:v>
                </c:pt>
                <c:pt idx="14458">
                  <c:v>14058.8125</c:v>
                </c:pt>
                <c:pt idx="14459">
                  <c:v>14170.7890625</c:v>
                </c:pt>
                <c:pt idx="14460">
                  <c:v>9557.8203125</c:v>
                </c:pt>
                <c:pt idx="14461">
                  <c:v>9079.07421875</c:v>
                </c:pt>
                <c:pt idx="14462">
                  <c:v>9062.91796875</c:v>
                </c:pt>
                <c:pt idx="14463">
                  <c:v>7711.70703125</c:v>
                </c:pt>
                <c:pt idx="14464">
                  <c:v>7116.125</c:v>
                </c:pt>
                <c:pt idx="14465">
                  <c:v>8380.640625</c:v>
                </c:pt>
                <c:pt idx="14466">
                  <c:v>8676.8046875</c:v>
                </c:pt>
                <c:pt idx="14467">
                  <c:v>8155.0625</c:v>
                </c:pt>
                <c:pt idx="14468">
                  <c:v>8376.9921875</c:v>
                </c:pt>
                <c:pt idx="14469">
                  <c:v>8463.765625</c:v>
                </c:pt>
                <c:pt idx="14470">
                  <c:v>8166.98046875</c:v>
                </c:pt>
                <c:pt idx="14471">
                  <c:v>9635.9296875</c:v>
                </c:pt>
                <c:pt idx="14472">
                  <c:v>9655.984375</c:v>
                </c:pt>
                <c:pt idx="14473">
                  <c:v>9092.0546875</c:v>
                </c:pt>
                <c:pt idx="14474">
                  <c:v>9575.234375</c:v>
                </c:pt>
                <c:pt idx="14475">
                  <c:v>10447.1875</c:v>
                </c:pt>
                <c:pt idx="14476">
                  <c:v>9490.8046875</c:v>
                </c:pt>
                <c:pt idx="14477">
                  <c:v>10239.9296875</c:v>
                </c:pt>
                <c:pt idx="14478">
                  <c:v>9871.4921875</c:v>
                </c:pt>
                <c:pt idx="14479">
                  <c:v>8631.15625</c:v>
                </c:pt>
                <c:pt idx="14480">
                  <c:v>8518.1015625</c:v>
                </c:pt>
                <c:pt idx="14481">
                  <c:v>10435.2265625</c:v>
                </c:pt>
                <c:pt idx="14482">
                  <c:v>9755.4375</c:v>
                </c:pt>
                <c:pt idx="14483">
                  <c:v>9534.73046875</c:v>
                </c:pt>
                <c:pt idx="14484">
                  <c:v>9929.578125</c:v>
                </c:pt>
                <c:pt idx="14485">
                  <c:v>9241.1640625</c:v>
                </c:pt>
                <c:pt idx="14486">
                  <c:v>9734.8125</c:v>
                </c:pt>
                <c:pt idx="14487">
                  <c:v>8899.1640625</c:v>
                </c:pt>
                <c:pt idx="14488">
                  <c:v>8699.0234375</c:v>
                </c:pt>
                <c:pt idx="14489">
                  <c:v>10074.59375</c:v>
                </c:pt>
                <c:pt idx="14490">
                  <c:v>9961.4296875</c:v>
                </c:pt>
                <c:pt idx="14491">
                  <c:v>10209.64453125</c:v>
                </c:pt>
                <c:pt idx="14492">
                  <c:v>11695.59765625</c:v>
                </c:pt>
                <c:pt idx="14493">
                  <c:v>10016.29296875</c:v>
                </c:pt>
                <c:pt idx="14494">
                  <c:v>8618.22265625</c:v>
                </c:pt>
                <c:pt idx="14495">
                  <c:v>8099.9609375</c:v>
                </c:pt>
                <c:pt idx="14496">
                  <c:v>8752.52734375</c:v>
                </c:pt>
                <c:pt idx="14497">
                  <c:v>11800.140625</c:v>
                </c:pt>
                <c:pt idx="14498">
                  <c:v>11190.6484375</c:v>
                </c:pt>
                <c:pt idx="14499">
                  <c:v>10643.1328125</c:v>
                </c:pt>
                <c:pt idx="14500">
                  <c:v>11291.08203125</c:v>
                </c:pt>
                <c:pt idx="14501">
                  <c:v>11283.5390625</c:v>
                </c:pt>
                <c:pt idx="14502">
                  <c:v>9374.9140625</c:v>
                </c:pt>
                <c:pt idx="14503">
                  <c:v>9037.796875</c:v>
                </c:pt>
                <c:pt idx="14504">
                  <c:v>9731.703125</c:v>
                </c:pt>
                <c:pt idx="14505">
                  <c:v>11570.36328125</c:v>
                </c:pt>
                <c:pt idx="14506">
                  <c:v>11586.484375</c:v>
                </c:pt>
                <c:pt idx="14507">
                  <c:v>10074.6484375</c:v>
                </c:pt>
                <c:pt idx="14508">
                  <c:v>9468.796875</c:v>
                </c:pt>
                <c:pt idx="14509">
                  <c:v>11215.2890625</c:v>
                </c:pt>
                <c:pt idx="14510">
                  <c:v>11273.0546875</c:v>
                </c:pt>
                <c:pt idx="14511">
                  <c:v>9909.2421875</c:v>
                </c:pt>
                <c:pt idx="14512">
                  <c:v>10198.546875</c:v>
                </c:pt>
                <c:pt idx="14513">
                  <c:v>10063.8984375</c:v>
                </c:pt>
                <c:pt idx="14514">
                  <c:v>11122.625</c:v>
                </c:pt>
                <c:pt idx="14515">
                  <c:v>11501.5</c:v>
                </c:pt>
                <c:pt idx="14516">
                  <c:v>11512.9296875</c:v>
                </c:pt>
                <c:pt idx="14517">
                  <c:v>9685.8984375</c:v>
                </c:pt>
                <c:pt idx="14518">
                  <c:v>12252.2421875</c:v>
                </c:pt>
                <c:pt idx="14519">
                  <c:v>11253.3828125</c:v>
                </c:pt>
                <c:pt idx="14520">
                  <c:v>10232.796875</c:v>
                </c:pt>
                <c:pt idx="14521">
                  <c:v>12131.3515625</c:v>
                </c:pt>
                <c:pt idx="14522">
                  <c:v>12957.8203125</c:v>
                </c:pt>
                <c:pt idx="14523">
                  <c:v>12909.4453125</c:v>
                </c:pt>
                <c:pt idx="14524">
                  <c:v>13153.3671875</c:v>
                </c:pt>
                <c:pt idx="14525">
                  <c:v>12378.890625</c:v>
                </c:pt>
                <c:pt idx="14526">
                  <c:v>12683.85546875</c:v>
                </c:pt>
                <c:pt idx="14527">
                  <c:v>12540.6640625</c:v>
                </c:pt>
                <c:pt idx="14528">
                  <c:v>13288.6328125</c:v>
                </c:pt>
                <c:pt idx="14529">
                  <c:v>13165.125</c:v>
                </c:pt>
                <c:pt idx="14530">
                  <c:v>11927.8125</c:v>
                </c:pt>
                <c:pt idx="14531">
                  <c:v>11094.1875</c:v>
                </c:pt>
                <c:pt idx="14532">
                  <c:v>13264.2578125</c:v>
                </c:pt>
                <c:pt idx="14533">
                  <c:v>12839.21484375</c:v>
                </c:pt>
                <c:pt idx="14534">
                  <c:v>12844.1796875</c:v>
                </c:pt>
                <c:pt idx="14535">
                  <c:v>9254.09375</c:v>
                </c:pt>
                <c:pt idx="14536">
                  <c:v>9248.34375</c:v>
                </c:pt>
                <c:pt idx="14537">
                  <c:v>9084.421875</c:v>
                </c:pt>
                <c:pt idx="14538">
                  <c:v>8771.3671875</c:v>
                </c:pt>
                <c:pt idx="14539">
                  <c:v>8897.9375</c:v>
                </c:pt>
                <c:pt idx="14540">
                  <c:v>8054.609375</c:v>
                </c:pt>
                <c:pt idx="14541">
                  <c:v>8148.3671875</c:v>
                </c:pt>
                <c:pt idx="14542">
                  <c:v>7201.546875</c:v>
                </c:pt>
                <c:pt idx="14543">
                  <c:v>5559.4453125</c:v>
                </c:pt>
                <c:pt idx="14544">
                  <c:v>5591.734375</c:v>
                </c:pt>
                <c:pt idx="14545">
                  <c:v>6200.015625</c:v>
                </c:pt>
                <c:pt idx="14546">
                  <c:v>9074.9140625</c:v>
                </c:pt>
                <c:pt idx="14547">
                  <c:v>5937.3984375</c:v>
                </c:pt>
                <c:pt idx="14548">
                  <c:v>6840.6015625</c:v>
                </c:pt>
                <c:pt idx="14549">
                  <c:v>7413.7578125</c:v>
                </c:pt>
                <c:pt idx="14550">
                  <c:v>7880.65625</c:v>
                </c:pt>
                <c:pt idx="14551">
                  <c:v>7717.94921875</c:v>
                </c:pt>
                <c:pt idx="14552">
                  <c:v>7473.79296875</c:v>
                </c:pt>
                <c:pt idx="14553">
                  <c:v>7482.8671875</c:v>
                </c:pt>
                <c:pt idx="14554">
                  <c:v>6167.3828125</c:v>
                </c:pt>
                <c:pt idx="14555">
                  <c:v>5244.6796875</c:v>
                </c:pt>
                <c:pt idx="14556">
                  <c:v>5583.1484375</c:v>
                </c:pt>
                <c:pt idx="14557">
                  <c:v>7901.76171875</c:v>
                </c:pt>
                <c:pt idx="14558">
                  <c:v>7601.375</c:v>
                </c:pt>
                <c:pt idx="14559">
                  <c:v>6884.546875</c:v>
                </c:pt>
                <c:pt idx="14560">
                  <c:v>7952.46875</c:v>
                </c:pt>
                <c:pt idx="14561">
                  <c:v>7347.78125</c:v>
                </c:pt>
                <c:pt idx="14562">
                  <c:v>7023.4921875</c:v>
                </c:pt>
                <c:pt idx="14563">
                  <c:v>7337.015625</c:v>
                </c:pt>
                <c:pt idx="14564">
                  <c:v>8056.2734375</c:v>
                </c:pt>
                <c:pt idx="14565">
                  <c:v>10776.3359375</c:v>
                </c:pt>
                <c:pt idx="14566">
                  <c:v>9128.2890625</c:v>
                </c:pt>
                <c:pt idx="14567">
                  <c:v>8710.81640625</c:v>
                </c:pt>
                <c:pt idx="14568">
                  <c:v>10156.62890625</c:v>
                </c:pt>
                <c:pt idx="14569">
                  <c:v>10408.5703125</c:v>
                </c:pt>
                <c:pt idx="14570">
                  <c:v>8502.6015625</c:v>
                </c:pt>
                <c:pt idx="14571">
                  <c:v>9544.3828125</c:v>
                </c:pt>
                <c:pt idx="14572">
                  <c:v>9324.4921875</c:v>
                </c:pt>
                <c:pt idx="14573">
                  <c:v>10686.484375</c:v>
                </c:pt>
                <c:pt idx="14574">
                  <c:v>8384.03125</c:v>
                </c:pt>
                <c:pt idx="14575">
                  <c:v>7441.859375</c:v>
                </c:pt>
                <c:pt idx="14576">
                  <c:v>7776.08203125</c:v>
                </c:pt>
                <c:pt idx="14577">
                  <c:v>9578.30078125</c:v>
                </c:pt>
                <c:pt idx="14578">
                  <c:v>10763.2734375</c:v>
                </c:pt>
                <c:pt idx="14579">
                  <c:v>10249.890625</c:v>
                </c:pt>
                <c:pt idx="14580">
                  <c:v>7446.03125</c:v>
                </c:pt>
                <c:pt idx="14581">
                  <c:v>7413.76953125</c:v>
                </c:pt>
                <c:pt idx="14582">
                  <c:v>7163.4765625</c:v>
                </c:pt>
                <c:pt idx="14583">
                  <c:v>5281.1171875</c:v>
                </c:pt>
                <c:pt idx="14584">
                  <c:v>8026.9765625</c:v>
                </c:pt>
                <c:pt idx="14585">
                  <c:v>8282.4765625</c:v>
                </c:pt>
                <c:pt idx="14586">
                  <c:v>7787.03125</c:v>
                </c:pt>
                <c:pt idx="14587">
                  <c:v>8671.1015625</c:v>
                </c:pt>
                <c:pt idx="14588">
                  <c:v>8195.015625</c:v>
                </c:pt>
                <c:pt idx="14589">
                  <c:v>8323.83203125</c:v>
                </c:pt>
                <c:pt idx="14590">
                  <c:v>7632.53125</c:v>
                </c:pt>
                <c:pt idx="14591">
                  <c:v>6822.8203125</c:v>
                </c:pt>
                <c:pt idx="14592">
                  <c:v>5979.5625</c:v>
                </c:pt>
                <c:pt idx="14593">
                  <c:v>6562.53125</c:v>
                </c:pt>
                <c:pt idx="14594">
                  <c:v>8863.1015625</c:v>
                </c:pt>
                <c:pt idx="14595">
                  <c:v>12398.60546875</c:v>
                </c:pt>
                <c:pt idx="14596">
                  <c:v>10502.640625</c:v>
                </c:pt>
                <c:pt idx="14597">
                  <c:v>10278.3828125</c:v>
                </c:pt>
                <c:pt idx="14598">
                  <c:v>10627.84765625</c:v>
                </c:pt>
                <c:pt idx="14599">
                  <c:v>12760.4375</c:v>
                </c:pt>
                <c:pt idx="14600">
                  <c:v>12369.2265625</c:v>
                </c:pt>
                <c:pt idx="14601">
                  <c:v>13240.11328125</c:v>
                </c:pt>
                <c:pt idx="14602">
                  <c:v>11613.8125</c:v>
                </c:pt>
                <c:pt idx="14603">
                  <c:v>10585.3671875</c:v>
                </c:pt>
                <c:pt idx="14604">
                  <c:v>9765.546875</c:v>
                </c:pt>
                <c:pt idx="14605">
                  <c:v>10088.46484375</c:v>
                </c:pt>
                <c:pt idx="14606">
                  <c:v>13395.21875</c:v>
                </c:pt>
                <c:pt idx="14607">
                  <c:v>12963.5625</c:v>
                </c:pt>
                <c:pt idx="14608">
                  <c:v>12584.6796875</c:v>
                </c:pt>
                <c:pt idx="14609">
                  <c:v>13116.01953125</c:v>
                </c:pt>
                <c:pt idx="14610">
                  <c:v>8968.5</c:v>
                </c:pt>
                <c:pt idx="14611">
                  <c:v>8217.8828125</c:v>
                </c:pt>
                <c:pt idx="14612">
                  <c:v>8749.5625</c:v>
                </c:pt>
                <c:pt idx="14613">
                  <c:v>10552.0859375</c:v>
                </c:pt>
                <c:pt idx="14614">
                  <c:v>8741.1875</c:v>
                </c:pt>
                <c:pt idx="14615">
                  <c:v>9129.140625</c:v>
                </c:pt>
                <c:pt idx="14616">
                  <c:v>6541.453125</c:v>
                </c:pt>
                <c:pt idx="14617">
                  <c:v>4234.359375</c:v>
                </c:pt>
                <c:pt idx="14618">
                  <c:v>5717.1015625</c:v>
                </c:pt>
                <c:pt idx="14619">
                  <c:v>8034.1328125</c:v>
                </c:pt>
                <c:pt idx="14620">
                  <c:v>10476.046875</c:v>
                </c:pt>
                <c:pt idx="14621">
                  <c:v>10049.4375</c:v>
                </c:pt>
                <c:pt idx="14622">
                  <c:v>9780.140625</c:v>
                </c:pt>
                <c:pt idx="14623">
                  <c:v>10413.09375</c:v>
                </c:pt>
                <c:pt idx="14624">
                  <c:v>10309.25</c:v>
                </c:pt>
                <c:pt idx="14625">
                  <c:v>12619.3359375</c:v>
                </c:pt>
                <c:pt idx="14626">
                  <c:v>11360.33203125</c:v>
                </c:pt>
                <c:pt idx="14627">
                  <c:v>12249.78515625</c:v>
                </c:pt>
                <c:pt idx="14628">
                  <c:v>12820.546875</c:v>
                </c:pt>
                <c:pt idx="14629">
                  <c:v>12188.3359375</c:v>
                </c:pt>
                <c:pt idx="14630">
                  <c:v>12735.671875</c:v>
                </c:pt>
                <c:pt idx="14631">
                  <c:v>12954.578125</c:v>
                </c:pt>
                <c:pt idx="14632">
                  <c:v>12691.5625</c:v>
                </c:pt>
                <c:pt idx="14633">
                  <c:v>12321.578125</c:v>
                </c:pt>
                <c:pt idx="14634">
                  <c:v>11954.640625</c:v>
                </c:pt>
                <c:pt idx="14635">
                  <c:v>12801.0546875</c:v>
                </c:pt>
                <c:pt idx="14636">
                  <c:v>12924.6953125</c:v>
                </c:pt>
                <c:pt idx="14637">
                  <c:v>11078.02734375</c:v>
                </c:pt>
                <c:pt idx="14638">
                  <c:v>11593.01953125</c:v>
                </c:pt>
                <c:pt idx="14639">
                  <c:v>11955.7265625</c:v>
                </c:pt>
                <c:pt idx="14640">
                  <c:v>8828.7421875</c:v>
                </c:pt>
                <c:pt idx="14641">
                  <c:v>7111.75</c:v>
                </c:pt>
                <c:pt idx="14642">
                  <c:v>7011.953125</c:v>
                </c:pt>
                <c:pt idx="14643">
                  <c:v>7033.5859375</c:v>
                </c:pt>
                <c:pt idx="14644">
                  <c:v>10219.046875</c:v>
                </c:pt>
                <c:pt idx="14645">
                  <c:v>10224.828125</c:v>
                </c:pt>
                <c:pt idx="14646">
                  <c:v>8541.5625</c:v>
                </c:pt>
                <c:pt idx="14647">
                  <c:v>7702.703125</c:v>
                </c:pt>
                <c:pt idx="14648">
                  <c:v>7640.65625</c:v>
                </c:pt>
                <c:pt idx="14649">
                  <c:v>9668.140625</c:v>
                </c:pt>
                <c:pt idx="14650">
                  <c:v>9657.828125</c:v>
                </c:pt>
                <c:pt idx="14651">
                  <c:v>10209.515625</c:v>
                </c:pt>
                <c:pt idx="14652">
                  <c:v>10081.0234375</c:v>
                </c:pt>
                <c:pt idx="14653">
                  <c:v>9608.7109375</c:v>
                </c:pt>
                <c:pt idx="14654">
                  <c:v>10119.9765625</c:v>
                </c:pt>
                <c:pt idx="14655">
                  <c:v>8280.734375</c:v>
                </c:pt>
                <c:pt idx="14656">
                  <c:v>8718.90625</c:v>
                </c:pt>
                <c:pt idx="14657">
                  <c:v>8123.0859375</c:v>
                </c:pt>
                <c:pt idx="14658">
                  <c:v>8086.9453125</c:v>
                </c:pt>
                <c:pt idx="14659">
                  <c:v>9258.375</c:v>
                </c:pt>
                <c:pt idx="14660">
                  <c:v>9212.015625</c:v>
                </c:pt>
                <c:pt idx="14661">
                  <c:v>7053.125</c:v>
                </c:pt>
                <c:pt idx="14662">
                  <c:v>6685.703125</c:v>
                </c:pt>
                <c:pt idx="14663">
                  <c:v>7906.3125</c:v>
                </c:pt>
                <c:pt idx="14664">
                  <c:v>8115.953125</c:v>
                </c:pt>
                <c:pt idx="14665">
                  <c:v>7210.3203125</c:v>
                </c:pt>
                <c:pt idx="14666">
                  <c:v>7661.734375</c:v>
                </c:pt>
                <c:pt idx="14667">
                  <c:v>8305.03125</c:v>
                </c:pt>
                <c:pt idx="14668">
                  <c:v>7777.890625</c:v>
                </c:pt>
                <c:pt idx="14669">
                  <c:v>7625.0390625</c:v>
                </c:pt>
                <c:pt idx="14670">
                  <c:v>14362.1796875</c:v>
                </c:pt>
                <c:pt idx="14671">
                  <c:v>12458.81640625</c:v>
                </c:pt>
                <c:pt idx="14672">
                  <c:v>11053.98828125</c:v>
                </c:pt>
                <c:pt idx="14673">
                  <c:v>12533.2421875</c:v>
                </c:pt>
                <c:pt idx="14674">
                  <c:v>15575.8203125</c:v>
                </c:pt>
                <c:pt idx="14675">
                  <c:v>16148.0390625</c:v>
                </c:pt>
                <c:pt idx="14676">
                  <c:v>16141.98828125</c:v>
                </c:pt>
                <c:pt idx="14677">
                  <c:v>14482.828125</c:v>
                </c:pt>
                <c:pt idx="14678">
                  <c:v>15478.296875</c:v>
                </c:pt>
                <c:pt idx="14679">
                  <c:v>15525.91015625</c:v>
                </c:pt>
                <c:pt idx="14680">
                  <c:v>15890.703125</c:v>
                </c:pt>
                <c:pt idx="14681">
                  <c:v>16004.234375</c:v>
                </c:pt>
                <c:pt idx="14682">
                  <c:v>12953.828125</c:v>
                </c:pt>
                <c:pt idx="14683">
                  <c:v>12481.6796875</c:v>
                </c:pt>
                <c:pt idx="14684">
                  <c:v>12287.9140625</c:v>
                </c:pt>
                <c:pt idx="14685">
                  <c:v>15303.0390625</c:v>
                </c:pt>
                <c:pt idx="14686">
                  <c:v>14830.6484375</c:v>
                </c:pt>
                <c:pt idx="14687">
                  <c:v>13168.1640625</c:v>
                </c:pt>
                <c:pt idx="14688">
                  <c:v>12474.7578125</c:v>
                </c:pt>
                <c:pt idx="14689">
                  <c:v>13759.55078125</c:v>
                </c:pt>
                <c:pt idx="14690">
                  <c:v>14288.8515625</c:v>
                </c:pt>
                <c:pt idx="14691">
                  <c:v>13112.96875</c:v>
                </c:pt>
                <c:pt idx="14692">
                  <c:v>13185.0859375</c:v>
                </c:pt>
                <c:pt idx="14693">
                  <c:v>14819.8984375</c:v>
                </c:pt>
                <c:pt idx="14694">
                  <c:v>15025.6328125</c:v>
                </c:pt>
                <c:pt idx="14695">
                  <c:v>13637.046875</c:v>
                </c:pt>
                <c:pt idx="14696">
                  <c:v>14951.3671875</c:v>
                </c:pt>
                <c:pt idx="14697">
                  <c:v>15040.3671875</c:v>
                </c:pt>
                <c:pt idx="14698">
                  <c:v>14715.2109375</c:v>
                </c:pt>
                <c:pt idx="14699">
                  <c:v>14668.21484375</c:v>
                </c:pt>
                <c:pt idx="14700">
                  <c:v>7036.5234375</c:v>
                </c:pt>
                <c:pt idx="14701">
                  <c:v>8058.3125</c:v>
                </c:pt>
                <c:pt idx="14702">
                  <c:v>5499.46875</c:v>
                </c:pt>
                <c:pt idx="14703">
                  <c:v>4429.2578125</c:v>
                </c:pt>
                <c:pt idx="14704">
                  <c:v>4691.3671875</c:v>
                </c:pt>
                <c:pt idx="14705">
                  <c:v>7808.4453125</c:v>
                </c:pt>
                <c:pt idx="14706">
                  <c:v>8521.9609375</c:v>
                </c:pt>
                <c:pt idx="14707">
                  <c:v>8189.2578125</c:v>
                </c:pt>
                <c:pt idx="14708">
                  <c:v>7099.296875</c:v>
                </c:pt>
                <c:pt idx="14709">
                  <c:v>6750.7734375</c:v>
                </c:pt>
                <c:pt idx="14710">
                  <c:v>8679.2890625</c:v>
                </c:pt>
                <c:pt idx="14711">
                  <c:v>9006.3046875</c:v>
                </c:pt>
                <c:pt idx="14712">
                  <c:v>7844.3828125</c:v>
                </c:pt>
                <c:pt idx="14713">
                  <c:v>5395.90625</c:v>
                </c:pt>
                <c:pt idx="14714">
                  <c:v>7297.46875</c:v>
                </c:pt>
                <c:pt idx="14715">
                  <c:v>9268.3046875</c:v>
                </c:pt>
                <c:pt idx="14716">
                  <c:v>9791.515625</c:v>
                </c:pt>
                <c:pt idx="14717">
                  <c:v>9844.28125</c:v>
                </c:pt>
                <c:pt idx="14718">
                  <c:v>10002.265625</c:v>
                </c:pt>
                <c:pt idx="14719">
                  <c:v>10155.25</c:v>
                </c:pt>
                <c:pt idx="14720">
                  <c:v>9720.46875</c:v>
                </c:pt>
                <c:pt idx="14721">
                  <c:v>10062.546875</c:v>
                </c:pt>
                <c:pt idx="14722">
                  <c:v>7063.9296875</c:v>
                </c:pt>
                <c:pt idx="14723">
                  <c:v>4671.015625</c:v>
                </c:pt>
                <c:pt idx="14724">
                  <c:v>5861.8828125</c:v>
                </c:pt>
                <c:pt idx="14725">
                  <c:v>5613.8359375</c:v>
                </c:pt>
                <c:pt idx="14726">
                  <c:v>8520.9140625</c:v>
                </c:pt>
                <c:pt idx="14727">
                  <c:v>6619.1328125</c:v>
                </c:pt>
                <c:pt idx="14728">
                  <c:v>4332.71875</c:v>
                </c:pt>
                <c:pt idx="14729">
                  <c:v>6498.109375</c:v>
                </c:pt>
                <c:pt idx="14730">
                  <c:v>8424.84375</c:v>
                </c:pt>
                <c:pt idx="14731">
                  <c:v>7832.4921875</c:v>
                </c:pt>
                <c:pt idx="14732">
                  <c:v>9225.3671875</c:v>
                </c:pt>
                <c:pt idx="14733">
                  <c:v>8175.2421875</c:v>
                </c:pt>
                <c:pt idx="14734">
                  <c:v>4052.1953125</c:v>
                </c:pt>
                <c:pt idx="14735">
                  <c:v>6377.84375</c:v>
                </c:pt>
                <c:pt idx="14736">
                  <c:v>6088.1328125</c:v>
                </c:pt>
                <c:pt idx="14737">
                  <c:v>8984.375</c:v>
                </c:pt>
                <c:pt idx="14738">
                  <c:v>8466.828125</c:v>
                </c:pt>
                <c:pt idx="14739">
                  <c:v>7814.9453125</c:v>
                </c:pt>
                <c:pt idx="14740">
                  <c:v>8927.6640625</c:v>
                </c:pt>
                <c:pt idx="14741">
                  <c:v>7894.140625</c:v>
                </c:pt>
                <c:pt idx="14742">
                  <c:v>6188.7109375</c:v>
                </c:pt>
                <c:pt idx="14743">
                  <c:v>6992.7734375</c:v>
                </c:pt>
                <c:pt idx="14744">
                  <c:v>7351.328125</c:v>
                </c:pt>
                <c:pt idx="14745">
                  <c:v>8577.8359375</c:v>
                </c:pt>
                <c:pt idx="14746">
                  <c:v>7943.6953125</c:v>
                </c:pt>
                <c:pt idx="14747">
                  <c:v>8177.4453125</c:v>
                </c:pt>
                <c:pt idx="14748">
                  <c:v>8627.234375</c:v>
                </c:pt>
                <c:pt idx="14749">
                  <c:v>7556.75</c:v>
                </c:pt>
                <c:pt idx="14750">
                  <c:v>7441.7265625</c:v>
                </c:pt>
                <c:pt idx="14751">
                  <c:v>8612.203125</c:v>
                </c:pt>
                <c:pt idx="14752">
                  <c:v>8349.8984375</c:v>
                </c:pt>
                <c:pt idx="14753">
                  <c:v>7560.828125</c:v>
                </c:pt>
                <c:pt idx="14754">
                  <c:v>7690.578125</c:v>
                </c:pt>
                <c:pt idx="14755">
                  <c:v>8522.6328125</c:v>
                </c:pt>
                <c:pt idx="14756">
                  <c:v>8397.7734375</c:v>
                </c:pt>
                <c:pt idx="14757">
                  <c:v>6527.1875</c:v>
                </c:pt>
                <c:pt idx="14758">
                  <c:v>6102.84375</c:v>
                </c:pt>
                <c:pt idx="14759">
                  <c:v>6674.78125</c:v>
                </c:pt>
                <c:pt idx="14760">
                  <c:v>12617.171875</c:v>
                </c:pt>
                <c:pt idx="14761">
                  <c:v>11066.421875</c:v>
                </c:pt>
                <c:pt idx="14762">
                  <c:v>9657.7265625</c:v>
                </c:pt>
                <c:pt idx="14763">
                  <c:v>10156.23828125</c:v>
                </c:pt>
                <c:pt idx="14764">
                  <c:v>13616.87890625</c:v>
                </c:pt>
                <c:pt idx="14765">
                  <c:v>14004.0546875</c:v>
                </c:pt>
                <c:pt idx="14766">
                  <c:v>13966.359375</c:v>
                </c:pt>
                <c:pt idx="14767">
                  <c:v>13980.75</c:v>
                </c:pt>
                <c:pt idx="14768">
                  <c:v>13795.3125</c:v>
                </c:pt>
                <c:pt idx="14769">
                  <c:v>13822.2109375</c:v>
                </c:pt>
                <c:pt idx="14770">
                  <c:v>13441.2890625</c:v>
                </c:pt>
                <c:pt idx="14771">
                  <c:v>10417.5078125</c:v>
                </c:pt>
                <c:pt idx="14772">
                  <c:v>10334.7578125</c:v>
                </c:pt>
                <c:pt idx="14773">
                  <c:v>11858.171875</c:v>
                </c:pt>
                <c:pt idx="14774">
                  <c:v>13976.3515625</c:v>
                </c:pt>
                <c:pt idx="14775">
                  <c:v>7150.8359375</c:v>
                </c:pt>
                <c:pt idx="14776">
                  <c:v>7545.7734375</c:v>
                </c:pt>
                <c:pt idx="14777">
                  <c:v>7199.53125</c:v>
                </c:pt>
                <c:pt idx="14778">
                  <c:v>5602.328125</c:v>
                </c:pt>
                <c:pt idx="14779">
                  <c:v>5252.7421875</c:v>
                </c:pt>
                <c:pt idx="14780">
                  <c:v>5647.1953125</c:v>
                </c:pt>
                <c:pt idx="14781">
                  <c:v>5809.96875</c:v>
                </c:pt>
                <c:pt idx="14782">
                  <c:v>5266.140625</c:v>
                </c:pt>
                <c:pt idx="14783">
                  <c:v>6802.015625</c:v>
                </c:pt>
                <c:pt idx="14784">
                  <c:v>5619.078125</c:v>
                </c:pt>
                <c:pt idx="14785">
                  <c:v>5040.125</c:v>
                </c:pt>
                <c:pt idx="14786">
                  <c:v>6892.6015625</c:v>
                </c:pt>
                <c:pt idx="14787">
                  <c:v>6664.234375</c:v>
                </c:pt>
                <c:pt idx="14788">
                  <c:v>7076.0234375</c:v>
                </c:pt>
                <c:pt idx="14789">
                  <c:v>7030.2578125</c:v>
                </c:pt>
                <c:pt idx="14790">
                  <c:v>11277.859375</c:v>
                </c:pt>
                <c:pt idx="14791">
                  <c:v>9800.796875</c:v>
                </c:pt>
                <c:pt idx="14792">
                  <c:v>9328.2265625</c:v>
                </c:pt>
                <c:pt idx="14793">
                  <c:v>9811.546875</c:v>
                </c:pt>
                <c:pt idx="14794">
                  <c:v>10718.078125</c:v>
                </c:pt>
                <c:pt idx="14795">
                  <c:v>9689.9453125</c:v>
                </c:pt>
                <c:pt idx="14796">
                  <c:v>10563.1640625</c:v>
                </c:pt>
                <c:pt idx="14797">
                  <c:v>10822.9609375</c:v>
                </c:pt>
                <c:pt idx="14798">
                  <c:v>10434.8046875</c:v>
                </c:pt>
                <c:pt idx="14799">
                  <c:v>10999.3984375</c:v>
                </c:pt>
                <c:pt idx="14800">
                  <c:v>10351.3515625</c:v>
                </c:pt>
                <c:pt idx="14801">
                  <c:v>8709.5625</c:v>
                </c:pt>
                <c:pt idx="14802">
                  <c:v>9902.8828125</c:v>
                </c:pt>
                <c:pt idx="14803">
                  <c:v>11404.7265625</c:v>
                </c:pt>
                <c:pt idx="14804">
                  <c:v>10967.4296875</c:v>
                </c:pt>
                <c:pt idx="14805">
                  <c:v>10590.203125</c:v>
                </c:pt>
                <c:pt idx="14806">
                  <c:v>9640.9765625</c:v>
                </c:pt>
                <c:pt idx="14807">
                  <c:v>10956.1640625</c:v>
                </c:pt>
                <c:pt idx="14808">
                  <c:v>6910.7578125</c:v>
                </c:pt>
                <c:pt idx="14809">
                  <c:v>6324.796875</c:v>
                </c:pt>
                <c:pt idx="14810">
                  <c:v>7236.5546875</c:v>
                </c:pt>
                <c:pt idx="14811">
                  <c:v>8095.2109375</c:v>
                </c:pt>
                <c:pt idx="14812">
                  <c:v>3727.578125</c:v>
                </c:pt>
                <c:pt idx="14813">
                  <c:v>5002.359375</c:v>
                </c:pt>
                <c:pt idx="14814">
                  <c:v>6088.96875</c:v>
                </c:pt>
                <c:pt idx="14815">
                  <c:v>10712.6640625</c:v>
                </c:pt>
                <c:pt idx="14816">
                  <c:v>10944.09375</c:v>
                </c:pt>
                <c:pt idx="14817">
                  <c:v>10086.0625</c:v>
                </c:pt>
                <c:pt idx="14818">
                  <c:v>10543.578125</c:v>
                </c:pt>
                <c:pt idx="14819">
                  <c:v>9669.6328125</c:v>
                </c:pt>
                <c:pt idx="14820">
                  <c:v>12660.5234375</c:v>
                </c:pt>
                <c:pt idx="14821">
                  <c:v>11759.734375</c:v>
                </c:pt>
                <c:pt idx="14822">
                  <c:v>9935.546875</c:v>
                </c:pt>
                <c:pt idx="14823">
                  <c:v>9807.73046875</c:v>
                </c:pt>
                <c:pt idx="14824">
                  <c:v>11273.73046875</c:v>
                </c:pt>
                <c:pt idx="14825">
                  <c:v>12445.5859375</c:v>
                </c:pt>
                <c:pt idx="14826">
                  <c:v>12446.8984375</c:v>
                </c:pt>
                <c:pt idx="14827">
                  <c:v>11857.609375</c:v>
                </c:pt>
                <c:pt idx="14828">
                  <c:v>11692.4609375</c:v>
                </c:pt>
                <c:pt idx="14829">
                  <c:v>12668.6640625</c:v>
                </c:pt>
                <c:pt idx="14830">
                  <c:v>11864.515625</c:v>
                </c:pt>
                <c:pt idx="14831">
                  <c:v>11795.15625</c:v>
                </c:pt>
                <c:pt idx="14832">
                  <c:v>10968.4921875</c:v>
                </c:pt>
                <c:pt idx="14833">
                  <c:v>9965.2421875</c:v>
                </c:pt>
                <c:pt idx="14834">
                  <c:v>9970.3359375</c:v>
                </c:pt>
                <c:pt idx="14835">
                  <c:v>9970.6328125</c:v>
                </c:pt>
                <c:pt idx="14836">
                  <c:v>9817.1953125</c:v>
                </c:pt>
                <c:pt idx="14837">
                  <c:v>10654.171875</c:v>
                </c:pt>
                <c:pt idx="14838">
                  <c:v>9922.8671875</c:v>
                </c:pt>
                <c:pt idx="14839">
                  <c:v>10805.3828125</c:v>
                </c:pt>
                <c:pt idx="14840">
                  <c:v>11018.109375</c:v>
                </c:pt>
                <c:pt idx="14841">
                  <c:v>9530.8125</c:v>
                </c:pt>
                <c:pt idx="14842">
                  <c:v>9192.1953125</c:v>
                </c:pt>
                <c:pt idx="14843">
                  <c:v>9838.125</c:v>
                </c:pt>
                <c:pt idx="14844">
                  <c:v>10809.6171875</c:v>
                </c:pt>
                <c:pt idx="14845">
                  <c:v>10447.5078125</c:v>
                </c:pt>
                <c:pt idx="14846">
                  <c:v>10407.5859375</c:v>
                </c:pt>
                <c:pt idx="14847">
                  <c:v>9456.4140625</c:v>
                </c:pt>
                <c:pt idx="14848">
                  <c:v>11054.0703125</c:v>
                </c:pt>
                <c:pt idx="14849">
                  <c:v>9373.1328125</c:v>
                </c:pt>
                <c:pt idx="14850">
                  <c:v>10887.1640625</c:v>
                </c:pt>
                <c:pt idx="14851">
                  <c:v>11514.33203125</c:v>
                </c:pt>
                <c:pt idx="14852">
                  <c:v>11244.20703125</c:v>
                </c:pt>
                <c:pt idx="14853">
                  <c:v>11615.5390625</c:v>
                </c:pt>
                <c:pt idx="14854">
                  <c:v>11151.08203125</c:v>
                </c:pt>
                <c:pt idx="14855">
                  <c:v>11317.3359375</c:v>
                </c:pt>
                <c:pt idx="14856">
                  <c:v>11398.578125</c:v>
                </c:pt>
                <c:pt idx="14857">
                  <c:v>11542.234375</c:v>
                </c:pt>
                <c:pt idx="14858">
                  <c:v>11340.80859375</c:v>
                </c:pt>
                <c:pt idx="14859">
                  <c:v>12153.0859375</c:v>
                </c:pt>
                <c:pt idx="14860">
                  <c:v>11423.015625</c:v>
                </c:pt>
                <c:pt idx="14861">
                  <c:v>8763.140625</c:v>
                </c:pt>
                <c:pt idx="14862">
                  <c:v>8641.1796875</c:v>
                </c:pt>
                <c:pt idx="14863">
                  <c:v>9514.96875</c:v>
                </c:pt>
                <c:pt idx="14864">
                  <c:v>11393.984375</c:v>
                </c:pt>
                <c:pt idx="14865">
                  <c:v>12606.69140625</c:v>
                </c:pt>
                <c:pt idx="14866">
                  <c:v>11449.95703125</c:v>
                </c:pt>
                <c:pt idx="14867">
                  <c:v>10662.2109375</c:v>
                </c:pt>
                <c:pt idx="14868">
                  <c:v>9671.7890625</c:v>
                </c:pt>
                <c:pt idx="14869">
                  <c:v>12729.09765625</c:v>
                </c:pt>
                <c:pt idx="14870">
                  <c:v>12870.4375</c:v>
                </c:pt>
                <c:pt idx="14871">
                  <c:v>11471.421875</c:v>
                </c:pt>
                <c:pt idx="14872">
                  <c:v>11280.4921875</c:v>
                </c:pt>
                <c:pt idx="14873">
                  <c:v>10935.2734375</c:v>
                </c:pt>
                <c:pt idx="14874">
                  <c:v>7868.3984375</c:v>
                </c:pt>
                <c:pt idx="14875">
                  <c:v>9007.078125</c:v>
                </c:pt>
                <c:pt idx="14876">
                  <c:v>10869.984375</c:v>
                </c:pt>
                <c:pt idx="14877">
                  <c:v>12959.375</c:v>
                </c:pt>
                <c:pt idx="14878">
                  <c:v>11328.8359375</c:v>
                </c:pt>
                <c:pt idx="14879">
                  <c:v>12525.875</c:v>
                </c:pt>
                <c:pt idx="14880">
                  <c:v>14142.625</c:v>
                </c:pt>
                <c:pt idx="14881">
                  <c:v>12363.359375</c:v>
                </c:pt>
                <c:pt idx="14882">
                  <c:v>11698.51171875</c:v>
                </c:pt>
                <c:pt idx="14883">
                  <c:v>12431.91796875</c:v>
                </c:pt>
                <c:pt idx="14884">
                  <c:v>13725.9140625</c:v>
                </c:pt>
                <c:pt idx="14885">
                  <c:v>12518.328125</c:v>
                </c:pt>
                <c:pt idx="14886">
                  <c:v>13025.36328125</c:v>
                </c:pt>
                <c:pt idx="14887">
                  <c:v>14578.7421875</c:v>
                </c:pt>
                <c:pt idx="14888">
                  <c:v>14917.14453125</c:v>
                </c:pt>
                <c:pt idx="14889">
                  <c:v>14594.4921875</c:v>
                </c:pt>
                <c:pt idx="14890">
                  <c:v>12279.3046875</c:v>
                </c:pt>
                <c:pt idx="14891">
                  <c:v>13628.9140625</c:v>
                </c:pt>
                <c:pt idx="14892">
                  <c:v>14553.703125</c:v>
                </c:pt>
                <c:pt idx="14893">
                  <c:v>14343.96875</c:v>
                </c:pt>
                <c:pt idx="14894">
                  <c:v>15167.8125</c:v>
                </c:pt>
                <c:pt idx="14895">
                  <c:v>6860.546875</c:v>
                </c:pt>
                <c:pt idx="14896">
                  <c:v>6414.44921875</c:v>
                </c:pt>
                <c:pt idx="14897">
                  <c:v>7155.5078125</c:v>
                </c:pt>
                <c:pt idx="14898">
                  <c:v>8205.1328125</c:v>
                </c:pt>
                <c:pt idx="14899">
                  <c:v>8215.765625</c:v>
                </c:pt>
                <c:pt idx="14900">
                  <c:v>8582.890625</c:v>
                </c:pt>
                <c:pt idx="14901">
                  <c:v>8817.96875</c:v>
                </c:pt>
                <c:pt idx="14902">
                  <c:v>8681.359375</c:v>
                </c:pt>
                <c:pt idx="14903">
                  <c:v>8949.41015625</c:v>
                </c:pt>
                <c:pt idx="14904">
                  <c:v>9051.3828125</c:v>
                </c:pt>
                <c:pt idx="14905">
                  <c:v>7007.5625</c:v>
                </c:pt>
                <c:pt idx="14906">
                  <c:v>4906.9296875</c:v>
                </c:pt>
                <c:pt idx="14907">
                  <c:v>4351.5859375</c:v>
                </c:pt>
                <c:pt idx="14908">
                  <c:v>5121.078125</c:v>
                </c:pt>
                <c:pt idx="14909">
                  <c:v>8979.1640625</c:v>
                </c:pt>
                <c:pt idx="14910">
                  <c:v>9575.5</c:v>
                </c:pt>
                <c:pt idx="14911">
                  <c:v>9038.4375</c:v>
                </c:pt>
                <c:pt idx="14912">
                  <c:v>10437.453125</c:v>
                </c:pt>
                <c:pt idx="14913">
                  <c:v>10403.875</c:v>
                </c:pt>
                <c:pt idx="14914">
                  <c:v>8843.5234375</c:v>
                </c:pt>
                <c:pt idx="14915">
                  <c:v>8406.2265625</c:v>
                </c:pt>
                <c:pt idx="14916">
                  <c:v>9115.296875</c:v>
                </c:pt>
                <c:pt idx="14917">
                  <c:v>10467.7265625</c:v>
                </c:pt>
                <c:pt idx="14918">
                  <c:v>10710.421875</c:v>
                </c:pt>
                <c:pt idx="14919">
                  <c:v>10200.046875</c:v>
                </c:pt>
                <c:pt idx="14920">
                  <c:v>10872.1640625</c:v>
                </c:pt>
                <c:pt idx="14921">
                  <c:v>9974.4453125</c:v>
                </c:pt>
                <c:pt idx="14922">
                  <c:v>9991.28125</c:v>
                </c:pt>
                <c:pt idx="14923">
                  <c:v>8685.265625</c:v>
                </c:pt>
                <c:pt idx="14924">
                  <c:v>9629.0859375</c:v>
                </c:pt>
                <c:pt idx="14925">
                  <c:v>12999.953125</c:v>
                </c:pt>
                <c:pt idx="14926">
                  <c:v>11536.09375</c:v>
                </c:pt>
                <c:pt idx="14927">
                  <c:v>11906.5078125</c:v>
                </c:pt>
                <c:pt idx="14928">
                  <c:v>12096.6796875</c:v>
                </c:pt>
                <c:pt idx="14929">
                  <c:v>11218.609375</c:v>
                </c:pt>
                <c:pt idx="14930">
                  <c:v>11122.640625</c:v>
                </c:pt>
                <c:pt idx="14931">
                  <c:v>13314.5390625</c:v>
                </c:pt>
                <c:pt idx="14932">
                  <c:v>13385.29296875</c:v>
                </c:pt>
                <c:pt idx="14933">
                  <c:v>11680.9453125</c:v>
                </c:pt>
                <c:pt idx="14934">
                  <c:v>11151.5</c:v>
                </c:pt>
                <c:pt idx="14935">
                  <c:v>12093.40625</c:v>
                </c:pt>
                <c:pt idx="14936">
                  <c:v>13643.515625</c:v>
                </c:pt>
                <c:pt idx="14937">
                  <c:v>13949.3828125</c:v>
                </c:pt>
                <c:pt idx="14938">
                  <c:v>12750.0390625</c:v>
                </c:pt>
                <c:pt idx="14939">
                  <c:v>13707.0625</c:v>
                </c:pt>
                <c:pt idx="14940">
                  <c:v>8303.5390625</c:v>
                </c:pt>
                <c:pt idx="14941">
                  <c:v>8949.8828125</c:v>
                </c:pt>
                <c:pt idx="14942">
                  <c:v>8575.828125</c:v>
                </c:pt>
                <c:pt idx="14943">
                  <c:v>7103.546875</c:v>
                </c:pt>
                <c:pt idx="14944">
                  <c:v>6760.4921875</c:v>
                </c:pt>
                <c:pt idx="14945">
                  <c:v>8649.7578125</c:v>
                </c:pt>
                <c:pt idx="14946">
                  <c:v>8984.40625</c:v>
                </c:pt>
                <c:pt idx="14947">
                  <c:v>8726.796875</c:v>
                </c:pt>
                <c:pt idx="14948">
                  <c:v>9058.921875</c:v>
                </c:pt>
                <c:pt idx="14949">
                  <c:v>9023.7421875</c:v>
                </c:pt>
                <c:pt idx="14950">
                  <c:v>8257.5703125</c:v>
                </c:pt>
                <c:pt idx="14951">
                  <c:v>8452.97265625</c:v>
                </c:pt>
                <c:pt idx="14952">
                  <c:v>8971.48828125</c:v>
                </c:pt>
                <c:pt idx="14953">
                  <c:v>7956.6015625</c:v>
                </c:pt>
                <c:pt idx="14954">
                  <c:v>7919.55859375</c:v>
                </c:pt>
                <c:pt idx="14955">
                  <c:v>11995.7578125</c:v>
                </c:pt>
                <c:pt idx="14956">
                  <c:v>9573.96875</c:v>
                </c:pt>
                <c:pt idx="14957">
                  <c:v>8080.3125</c:v>
                </c:pt>
                <c:pt idx="14958">
                  <c:v>8386.8125</c:v>
                </c:pt>
                <c:pt idx="14959">
                  <c:v>10655.4765625</c:v>
                </c:pt>
                <c:pt idx="14960">
                  <c:v>12183.328125</c:v>
                </c:pt>
                <c:pt idx="14961">
                  <c:v>12245.38671875</c:v>
                </c:pt>
                <c:pt idx="14962">
                  <c:v>12073.91796875</c:v>
                </c:pt>
                <c:pt idx="14963">
                  <c:v>12161.40625</c:v>
                </c:pt>
                <c:pt idx="14964">
                  <c:v>11792.921875</c:v>
                </c:pt>
                <c:pt idx="14965">
                  <c:v>12237.23046875</c:v>
                </c:pt>
                <c:pt idx="14966">
                  <c:v>11554.94921875</c:v>
                </c:pt>
                <c:pt idx="14967">
                  <c:v>11158.265625</c:v>
                </c:pt>
                <c:pt idx="14968">
                  <c:v>11405.2734375</c:v>
                </c:pt>
                <c:pt idx="14969">
                  <c:v>12303.984375</c:v>
                </c:pt>
                <c:pt idx="14970">
                  <c:v>11214.2734375</c:v>
                </c:pt>
                <c:pt idx="14971">
                  <c:v>10436.0625</c:v>
                </c:pt>
                <c:pt idx="14972">
                  <c:v>9765.2421875</c:v>
                </c:pt>
                <c:pt idx="14973">
                  <c:v>11932.02734375</c:v>
                </c:pt>
                <c:pt idx="14974">
                  <c:v>11632.328125</c:v>
                </c:pt>
                <c:pt idx="14975">
                  <c:v>11604.0703125</c:v>
                </c:pt>
                <c:pt idx="14976">
                  <c:v>12257.91796875</c:v>
                </c:pt>
                <c:pt idx="14977">
                  <c:v>11891.40625</c:v>
                </c:pt>
                <c:pt idx="14978">
                  <c:v>12360.0859375</c:v>
                </c:pt>
                <c:pt idx="14979">
                  <c:v>12272.7265625</c:v>
                </c:pt>
                <c:pt idx="14980">
                  <c:v>12083.4375</c:v>
                </c:pt>
                <c:pt idx="14981">
                  <c:v>10431.375</c:v>
                </c:pt>
                <c:pt idx="14982">
                  <c:v>9912.7578125</c:v>
                </c:pt>
                <c:pt idx="14983">
                  <c:v>8991.09375</c:v>
                </c:pt>
                <c:pt idx="14984">
                  <c:v>10464.5</c:v>
                </c:pt>
                <c:pt idx="14985">
                  <c:v>7236.734375</c:v>
                </c:pt>
                <c:pt idx="14986">
                  <c:v>7123.875</c:v>
                </c:pt>
                <c:pt idx="14987">
                  <c:v>7262.0546875</c:v>
                </c:pt>
                <c:pt idx="14988">
                  <c:v>5872.296875</c:v>
                </c:pt>
                <c:pt idx="14989">
                  <c:v>3496.9375</c:v>
                </c:pt>
                <c:pt idx="14990">
                  <c:v>2747.765625</c:v>
                </c:pt>
                <c:pt idx="14991">
                  <c:v>4207.1875</c:v>
                </c:pt>
                <c:pt idx="14992">
                  <c:v>7444.375</c:v>
                </c:pt>
                <c:pt idx="14993">
                  <c:v>6837.546875</c:v>
                </c:pt>
                <c:pt idx="14994">
                  <c:v>5831.0234375</c:v>
                </c:pt>
                <c:pt idx="14995">
                  <c:v>7244.8671875</c:v>
                </c:pt>
                <c:pt idx="14996">
                  <c:v>6728.9296875</c:v>
                </c:pt>
                <c:pt idx="14997">
                  <c:v>5400.5</c:v>
                </c:pt>
                <c:pt idx="14998">
                  <c:v>6422.15625</c:v>
                </c:pt>
                <c:pt idx="14999">
                  <c:v>6963.53125</c:v>
                </c:pt>
                <c:pt idx="15000">
                  <c:v>9267.15625</c:v>
                </c:pt>
                <c:pt idx="15001">
                  <c:v>8060.8515625</c:v>
                </c:pt>
                <c:pt idx="15002">
                  <c:v>8572.46875</c:v>
                </c:pt>
                <c:pt idx="15003">
                  <c:v>7803.828125</c:v>
                </c:pt>
                <c:pt idx="15004">
                  <c:v>7252.203125</c:v>
                </c:pt>
                <c:pt idx="15005">
                  <c:v>6884.546875</c:v>
                </c:pt>
                <c:pt idx="15006">
                  <c:v>10772.25</c:v>
                </c:pt>
                <c:pt idx="15007">
                  <c:v>10668.3984375</c:v>
                </c:pt>
                <c:pt idx="15008">
                  <c:v>10298.2578125</c:v>
                </c:pt>
                <c:pt idx="15009">
                  <c:v>8452.4296875</c:v>
                </c:pt>
                <c:pt idx="15010">
                  <c:v>6247.140625</c:v>
                </c:pt>
                <c:pt idx="15011">
                  <c:v>7568.0078125</c:v>
                </c:pt>
                <c:pt idx="15012">
                  <c:v>9110.046875</c:v>
                </c:pt>
                <c:pt idx="15013">
                  <c:v>10360.8203125</c:v>
                </c:pt>
                <c:pt idx="15014">
                  <c:v>10625.265625</c:v>
                </c:pt>
                <c:pt idx="15015">
                  <c:v>10260.09375</c:v>
                </c:pt>
                <c:pt idx="15016">
                  <c:v>10181.0078125</c:v>
                </c:pt>
                <c:pt idx="15017">
                  <c:v>11025.3359375</c:v>
                </c:pt>
                <c:pt idx="15018">
                  <c:v>9183.359375</c:v>
                </c:pt>
                <c:pt idx="15019">
                  <c:v>8097.4609375</c:v>
                </c:pt>
                <c:pt idx="15020">
                  <c:v>8533.640625</c:v>
                </c:pt>
                <c:pt idx="15021">
                  <c:v>10747.48828125</c:v>
                </c:pt>
                <c:pt idx="15022">
                  <c:v>10281.1640625</c:v>
                </c:pt>
                <c:pt idx="15023">
                  <c:v>9960.484375</c:v>
                </c:pt>
                <c:pt idx="15024">
                  <c:v>10975.828125</c:v>
                </c:pt>
                <c:pt idx="15025">
                  <c:v>10075.8046875</c:v>
                </c:pt>
                <c:pt idx="15026">
                  <c:v>10064.96875</c:v>
                </c:pt>
                <c:pt idx="15027">
                  <c:v>11063.234375</c:v>
                </c:pt>
                <c:pt idx="15028">
                  <c:v>11060.6953125</c:v>
                </c:pt>
                <c:pt idx="15029">
                  <c:v>11137.1796875</c:v>
                </c:pt>
                <c:pt idx="15030">
                  <c:v>8790.6875</c:v>
                </c:pt>
                <c:pt idx="15031">
                  <c:v>9444.34375</c:v>
                </c:pt>
                <c:pt idx="15032">
                  <c:v>8427.9140625</c:v>
                </c:pt>
                <c:pt idx="15033">
                  <c:v>7907.1171875</c:v>
                </c:pt>
                <c:pt idx="15034">
                  <c:v>8806.578125</c:v>
                </c:pt>
                <c:pt idx="15035">
                  <c:v>9385.0234375</c:v>
                </c:pt>
                <c:pt idx="15036">
                  <c:v>9452.4140625</c:v>
                </c:pt>
                <c:pt idx="15037">
                  <c:v>8641.6328125</c:v>
                </c:pt>
                <c:pt idx="15038">
                  <c:v>9179.140625</c:v>
                </c:pt>
                <c:pt idx="15039">
                  <c:v>9434.0625</c:v>
                </c:pt>
                <c:pt idx="15040">
                  <c:v>9179.5546875</c:v>
                </c:pt>
                <c:pt idx="15041">
                  <c:v>8076.265625</c:v>
                </c:pt>
                <c:pt idx="15042">
                  <c:v>9377.6171875</c:v>
                </c:pt>
                <c:pt idx="15043">
                  <c:v>7547.2265625</c:v>
                </c:pt>
                <c:pt idx="15044">
                  <c:v>9054.7109375</c:v>
                </c:pt>
                <c:pt idx="15045">
                  <c:v>9514.26953125</c:v>
                </c:pt>
                <c:pt idx="15046">
                  <c:v>8426.73828125</c:v>
                </c:pt>
                <c:pt idx="15047">
                  <c:v>9134.91015625</c:v>
                </c:pt>
                <c:pt idx="15048">
                  <c:v>11839.3984375</c:v>
                </c:pt>
                <c:pt idx="15049">
                  <c:v>11130.0703125</c:v>
                </c:pt>
                <c:pt idx="15050">
                  <c:v>10052.8046875</c:v>
                </c:pt>
                <c:pt idx="15051">
                  <c:v>10326.15625</c:v>
                </c:pt>
                <c:pt idx="15052">
                  <c:v>10714.109375</c:v>
                </c:pt>
                <c:pt idx="15053">
                  <c:v>9611.48046875</c:v>
                </c:pt>
                <c:pt idx="15054">
                  <c:v>10300.0234375</c:v>
                </c:pt>
                <c:pt idx="15055">
                  <c:v>11527.5234375</c:v>
                </c:pt>
                <c:pt idx="15056">
                  <c:v>11527.2421875</c:v>
                </c:pt>
                <c:pt idx="15057">
                  <c:v>8839.046875</c:v>
                </c:pt>
                <c:pt idx="15058">
                  <c:v>9212.9453125</c:v>
                </c:pt>
                <c:pt idx="15059">
                  <c:v>10591.1015625</c:v>
                </c:pt>
                <c:pt idx="15060">
                  <c:v>13901.0859375</c:v>
                </c:pt>
                <c:pt idx="15061">
                  <c:v>12000.6484375</c:v>
                </c:pt>
                <c:pt idx="15062">
                  <c:v>12589.01171875</c:v>
                </c:pt>
                <c:pt idx="15063">
                  <c:v>13766.95703125</c:v>
                </c:pt>
                <c:pt idx="15064">
                  <c:v>12837.0078125</c:v>
                </c:pt>
                <c:pt idx="15065">
                  <c:v>11259.9375</c:v>
                </c:pt>
                <c:pt idx="15066">
                  <c:v>10655.5</c:v>
                </c:pt>
                <c:pt idx="15067">
                  <c:v>12150.8515625</c:v>
                </c:pt>
                <c:pt idx="15068">
                  <c:v>13928.9296875</c:v>
                </c:pt>
                <c:pt idx="15069">
                  <c:v>13462.5390625</c:v>
                </c:pt>
                <c:pt idx="15070">
                  <c:v>13499.453125</c:v>
                </c:pt>
                <c:pt idx="15071">
                  <c:v>13144.953125</c:v>
                </c:pt>
                <c:pt idx="15072">
                  <c:v>11994.94921875</c:v>
                </c:pt>
                <c:pt idx="15073">
                  <c:v>12148.07421875</c:v>
                </c:pt>
                <c:pt idx="15074">
                  <c:v>12830.5</c:v>
                </c:pt>
                <c:pt idx="15075">
                  <c:v>12296.796875</c:v>
                </c:pt>
                <c:pt idx="15076">
                  <c:v>9708.4296875</c:v>
                </c:pt>
                <c:pt idx="15077">
                  <c:v>8796.3515625</c:v>
                </c:pt>
                <c:pt idx="15078">
                  <c:v>8909.453125</c:v>
                </c:pt>
                <c:pt idx="15079">
                  <c:v>11264.84765625</c:v>
                </c:pt>
                <c:pt idx="15080">
                  <c:v>14100.984375</c:v>
                </c:pt>
                <c:pt idx="15081">
                  <c:v>12601.9765625</c:v>
                </c:pt>
                <c:pt idx="15082">
                  <c:v>11990.03125</c:v>
                </c:pt>
                <c:pt idx="15083">
                  <c:v>14049.921875</c:v>
                </c:pt>
                <c:pt idx="15084">
                  <c:v>13578.94921875</c:v>
                </c:pt>
                <c:pt idx="15085">
                  <c:v>14017.65234375</c:v>
                </c:pt>
                <c:pt idx="15086">
                  <c:v>11810.0234375</c:v>
                </c:pt>
                <c:pt idx="15087">
                  <c:v>11666.4453125</c:v>
                </c:pt>
                <c:pt idx="15088">
                  <c:v>11148.8203125</c:v>
                </c:pt>
                <c:pt idx="15089">
                  <c:v>12876.7578125</c:v>
                </c:pt>
                <c:pt idx="15090">
                  <c:v>6358.0078125</c:v>
                </c:pt>
                <c:pt idx="15091">
                  <c:v>3889.7265625</c:v>
                </c:pt>
                <c:pt idx="15092">
                  <c:v>6784.4609375</c:v>
                </c:pt>
                <c:pt idx="15093">
                  <c:v>6697.90625</c:v>
                </c:pt>
                <c:pt idx="15094">
                  <c:v>3148.75</c:v>
                </c:pt>
                <c:pt idx="15095">
                  <c:v>2907.15625</c:v>
                </c:pt>
                <c:pt idx="15096">
                  <c:v>2806.28125</c:v>
                </c:pt>
                <c:pt idx="15097">
                  <c:v>5968.9609375</c:v>
                </c:pt>
                <c:pt idx="15098">
                  <c:v>2866.4140625</c:v>
                </c:pt>
                <c:pt idx="15099">
                  <c:v>2630.546875</c:v>
                </c:pt>
                <c:pt idx="15100">
                  <c:v>2426.1171875</c:v>
                </c:pt>
                <c:pt idx="15101">
                  <c:v>4962.515625</c:v>
                </c:pt>
                <c:pt idx="15102">
                  <c:v>3240.234375</c:v>
                </c:pt>
                <c:pt idx="15103">
                  <c:v>3322.875</c:v>
                </c:pt>
                <c:pt idx="15104">
                  <c:v>3610.8515625</c:v>
                </c:pt>
                <c:pt idx="15105">
                  <c:v>13341.8203125</c:v>
                </c:pt>
                <c:pt idx="15106">
                  <c:v>13302.5859375</c:v>
                </c:pt>
                <c:pt idx="15107">
                  <c:v>13743.86328125</c:v>
                </c:pt>
                <c:pt idx="15108">
                  <c:v>13474.9140625</c:v>
                </c:pt>
                <c:pt idx="15109">
                  <c:v>13916.421875</c:v>
                </c:pt>
                <c:pt idx="15110">
                  <c:v>13338.9140625</c:v>
                </c:pt>
                <c:pt idx="15111">
                  <c:v>12589.015625</c:v>
                </c:pt>
                <c:pt idx="15112">
                  <c:v>11536.203125</c:v>
                </c:pt>
                <c:pt idx="15113">
                  <c:v>14091.89453125</c:v>
                </c:pt>
                <c:pt idx="15114">
                  <c:v>13219.44921875</c:v>
                </c:pt>
                <c:pt idx="15115">
                  <c:v>13511.55078125</c:v>
                </c:pt>
                <c:pt idx="15116">
                  <c:v>13124.6875</c:v>
                </c:pt>
                <c:pt idx="15117">
                  <c:v>12266.79296875</c:v>
                </c:pt>
                <c:pt idx="15118">
                  <c:v>11043.078125</c:v>
                </c:pt>
                <c:pt idx="15119">
                  <c:v>12485.32421875</c:v>
                </c:pt>
                <c:pt idx="15120">
                  <c:v>10675.96875</c:v>
                </c:pt>
                <c:pt idx="15121">
                  <c:v>9415.71875</c:v>
                </c:pt>
                <c:pt idx="15122">
                  <c:v>9151.44140625</c:v>
                </c:pt>
                <c:pt idx="15123">
                  <c:v>11286.203125</c:v>
                </c:pt>
                <c:pt idx="15124">
                  <c:v>10698.328125</c:v>
                </c:pt>
                <c:pt idx="15125">
                  <c:v>11122.546875</c:v>
                </c:pt>
                <c:pt idx="15126">
                  <c:v>11285.9921875</c:v>
                </c:pt>
                <c:pt idx="15127">
                  <c:v>8619.8671875</c:v>
                </c:pt>
                <c:pt idx="15128">
                  <c:v>8433.328125</c:v>
                </c:pt>
                <c:pt idx="15129">
                  <c:v>9430.03125</c:v>
                </c:pt>
                <c:pt idx="15130">
                  <c:v>11102.9453125</c:v>
                </c:pt>
                <c:pt idx="15131">
                  <c:v>10255.3046875</c:v>
                </c:pt>
                <c:pt idx="15132">
                  <c:v>9856.078125</c:v>
                </c:pt>
                <c:pt idx="15133">
                  <c:v>10236.140625</c:v>
                </c:pt>
                <c:pt idx="15134">
                  <c:v>10388.0703125</c:v>
                </c:pt>
                <c:pt idx="15135">
                  <c:v>7935.171875</c:v>
                </c:pt>
                <c:pt idx="15136">
                  <c:v>5859.4375</c:v>
                </c:pt>
                <c:pt idx="15137">
                  <c:v>4702.9453125</c:v>
                </c:pt>
                <c:pt idx="15138">
                  <c:v>8162.203125</c:v>
                </c:pt>
                <c:pt idx="15139">
                  <c:v>7977.1640625</c:v>
                </c:pt>
                <c:pt idx="15140">
                  <c:v>7292.9453125</c:v>
                </c:pt>
                <c:pt idx="15141">
                  <c:v>5800.125</c:v>
                </c:pt>
                <c:pt idx="15142">
                  <c:v>4382.2265625</c:v>
                </c:pt>
                <c:pt idx="15143">
                  <c:v>6327.3125</c:v>
                </c:pt>
                <c:pt idx="15144">
                  <c:v>8139.8671875</c:v>
                </c:pt>
                <c:pt idx="15145">
                  <c:v>7423.296875</c:v>
                </c:pt>
                <c:pt idx="15146">
                  <c:v>7661.6640625</c:v>
                </c:pt>
                <c:pt idx="15147">
                  <c:v>8075.890625</c:v>
                </c:pt>
                <c:pt idx="15148">
                  <c:v>7381.8515625</c:v>
                </c:pt>
                <c:pt idx="15149">
                  <c:v>8055.5859375</c:v>
                </c:pt>
                <c:pt idx="15150">
                  <c:v>11639.7421875</c:v>
                </c:pt>
                <c:pt idx="15151">
                  <c:v>9558.6875</c:v>
                </c:pt>
                <c:pt idx="15152">
                  <c:v>8617.9453125</c:v>
                </c:pt>
                <c:pt idx="15153">
                  <c:v>9131.78125</c:v>
                </c:pt>
                <c:pt idx="15154">
                  <c:v>11725.0390625</c:v>
                </c:pt>
                <c:pt idx="15155">
                  <c:v>12690.546875</c:v>
                </c:pt>
                <c:pt idx="15156">
                  <c:v>12116.5546875</c:v>
                </c:pt>
                <c:pt idx="15157">
                  <c:v>11904.9609375</c:v>
                </c:pt>
                <c:pt idx="15158">
                  <c:v>12132.15625</c:v>
                </c:pt>
                <c:pt idx="15159">
                  <c:v>13280.984375</c:v>
                </c:pt>
                <c:pt idx="15160">
                  <c:v>13450.71875</c:v>
                </c:pt>
                <c:pt idx="15161">
                  <c:v>12893.671875</c:v>
                </c:pt>
                <c:pt idx="15162">
                  <c:v>12922.0234375</c:v>
                </c:pt>
                <c:pt idx="15163">
                  <c:v>12563.0703125</c:v>
                </c:pt>
                <c:pt idx="15164">
                  <c:v>12702.6328125</c:v>
                </c:pt>
                <c:pt idx="15165">
                  <c:v>11207.4375</c:v>
                </c:pt>
                <c:pt idx="15166">
                  <c:v>9137.421875</c:v>
                </c:pt>
                <c:pt idx="15167">
                  <c:v>8528.0390625</c:v>
                </c:pt>
                <c:pt idx="15168">
                  <c:v>9619.3359375</c:v>
                </c:pt>
                <c:pt idx="15169">
                  <c:v>8784.1953125</c:v>
                </c:pt>
                <c:pt idx="15170">
                  <c:v>7571.0234375</c:v>
                </c:pt>
                <c:pt idx="15171">
                  <c:v>8208.3515625</c:v>
                </c:pt>
                <c:pt idx="15172">
                  <c:v>11014.4609375</c:v>
                </c:pt>
                <c:pt idx="15173">
                  <c:v>10904.328125</c:v>
                </c:pt>
                <c:pt idx="15174">
                  <c:v>10986.2734375</c:v>
                </c:pt>
                <c:pt idx="15175">
                  <c:v>9486.8203125</c:v>
                </c:pt>
                <c:pt idx="15176">
                  <c:v>9019.546875</c:v>
                </c:pt>
                <c:pt idx="15177">
                  <c:v>7934.578125</c:v>
                </c:pt>
                <c:pt idx="15178">
                  <c:v>10177.0625</c:v>
                </c:pt>
                <c:pt idx="15179">
                  <c:v>10799.296875</c:v>
                </c:pt>
                <c:pt idx="15180">
                  <c:v>12188.875</c:v>
                </c:pt>
                <c:pt idx="15181">
                  <c:v>10982.140625</c:v>
                </c:pt>
                <c:pt idx="15182">
                  <c:v>10645.73828125</c:v>
                </c:pt>
                <c:pt idx="15183">
                  <c:v>12292.5625</c:v>
                </c:pt>
                <c:pt idx="15184">
                  <c:v>9391.9296875</c:v>
                </c:pt>
                <c:pt idx="15185">
                  <c:v>8535.59375</c:v>
                </c:pt>
                <c:pt idx="15186">
                  <c:v>9225.5234375</c:v>
                </c:pt>
                <c:pt idx="15187">
                  <c:v>13387.2109375</c:v>
                </c:pt>
                <c:pt idx="15188">
                  <c:v>10220.3515625</c:v>
                </c:pt>
                <c:pt idx="15189">
                  <c:v>5565.3984375</c:v>
                </c:pt>
                <c:pt idx="15190">
                  <c:v>6067.2890625</c:v>
                </c:pt>
                <c:pt idx="15191">
                  <c:v>6867.1015625</c:v>
                </c:pt>
                <c:pt idx="15192">
                  <c:v>11263.21875</c:v>
                </c:pt>
                <c:pt idx="15193">
                  <c:v>12266.8671875</c:v>
                </c:pt>
                <c:pt idx="15194">
                  <c:v>13786.34375</c:v>
                </c:pt>
                <c:pt idx="15195">
                  <c:v>9414.375</c:v>
                </c:pt>
                <c:pt idx="15196">
                  <c:v>9678.6796875</c:v>
                </c:pt>
                <c:pt idx="15197">
                  <c:v>9829.6015625</c:v>
                </c:pt>
                <c:pt idx="15198">
                  <c:v>8997.3125</c:v>
                </c:pt>
                <c:pt idx="15199">
                  <c:v>9514.65625</c:v>
                </c:pt>
                <c:pt idx="15200">
                  <c:v>8862.8203125</c:v>
                </c:pt>
                <c:pt idx="15201">
                  <c:v>7701.46875</c:v>
                </c:pt>
                <c:pt idx="15202">
                  <c:v>7531.765625</c:v>
                </c:pt>
                <c:pt idx="15203">
                  <c:v>8576.1015625</c:v>
                </c:pt>
                <c:pt idx="15204">
                  <c:v>8963.4609375</c:v>
                </c:pt>
                <c:pt idx="15205">
                  <c:v>8362.8125</c:v>
                </c:pt>
                <c:pt idx="15206">
                  <c:v>8399.953125</c:v>
                </c:pt>
                <c:pt idx="15207">
                  <c:v>8500.15625</c:v>
                </c:pt>
                <c:pt idx="15208">
                  <c:v>8122</c:v>
                </c:pt>
                <c:pt idx="15209">
                  <c:v>7532.359375</c:v>
                </c:pt>
                <c:pt idx="15210">
                  <c:v>7631.59375</c:v>
                </c:pt>
                <c:pt idx="15211">
                  <c:v>7887.21875</c:v>
                </c:pt>
                <c:pt idx="15212">
                  <c:v>7598.4609375</c:v>
                </c:pt>
                <c:pt idx="15213">
                  <c:v>6772.765625</c:v>
                </c:pt>
                <c:pt idx="15214">
                  <c:v>6400.4453125</c:v>
                </c:pt>
                <c:pt idx="15215">
                  <c:v>7189.1953125</c:v>
                </c:pt>
                <c:pt idx="15216">
                  <c:v>6979.2109375</c:v>
                </c:pt>
                <c:pt idx="15217">
                  <c:v>5984.453125</c:v>
                </c:pt>
                <c:pt idx="15218">
                  <c:v>7709.953125</c:v>
                </c:pt>
                <c:pt idx="15219">
                  <c:v>6910.0546875</c:v>
                </c:pt>
                <c:pt idx="15220">
                  <c:v>7015.578125</c:v>
                </c:pt>
                <c:pt idx="15221">
                  <c:v>6583.828125</c:v>
                </c:pt>
                <c:pt idx="15222">
                  <c:v>6659.59375</c:v>
                </c:pt>
                <c:pt idx="15223">
                  <c:v>6291.984375</c:v>
                </c:pt>
                <c:pt idx="15224">
                  <c:v>7915.0078125</c:v>
                </c:pt>
                <c:pt idx="15225">
                  <c:v>8593.265625</c:v>
                </c:pt>
                <c:pt idx="15226">
                  <c:v>7787.29296875</c:v>
                </c:pt>
                <c:pt idx="15227">
                  <c:v>8086.0078125</c:v>
                </c:pt>
                <c:pt idx="15228">
                  <c:v>8360.453125</c:v>
                </c:pt>
                <c:pt idx="15229">
                  <c:v>7571.859375</c:v>
                </c:pt>
                <c:pt idx="15230">
                  <c:v>7622.1796875</c:v>
                </c:pt>
                <c:pt idx="15231">
                  <c:v>6619.40625</c:v>
                </c:pt>
                <c:pt idx="15232">
                  <c:v>7825.7421875</c:v>
                </c:pt>
                <c:pt idx="15233">
                  <c:v>3128.828125</c:v>
                </c:pt>
                <c:pt idx="15234">
                  <c:v>2627.328125</c:v>
                </c:pt>
                <c:pt idx="15235">
                  <c:v>2499.0234375</c:v>
                </c:pt>
                <c:pt idx="15236">
                  <c:v>3514.125</c:v>
                </c:pt>
                <c:pt idx="15237">
                  <c:v>7194.6015625</c:v>
                </c:pt>
                <c:pt idx="15238">
                  <c:v>5347.453125</c:v>
                </c:pt>
                <c:pt idx="15239">
                  <c:v>6017.40625</c:v>
                </c:pt>
                <c:pt idx="15240">
                  <c:v>9908.7578125</c:v>
                </c:pt>
                <c:pt idx="15241">
                  <c:v>10104.6328125</c:v>
                </c:pt>
                <c:pt idx="15242">
                  <c:v>9950.2734375</c:v>
                </c:pt>
                <c:pt idx="15243">
                  <c:v>11012.8359375</c:v>
                </c:pt>
                <c:pt idx="15244">
                  <c:v>9938.703125</c:v>
                </c:pt>
                <c:pt idx="15245">
                  <c:v>10470.71484375</c:v>
                </c:pt>
                <c:pt idx="15246">
                  <c:v>10546.5546875</c:v>
                </c:pt>
                <c:pt idx="15247">
                  <c:v>10302.47265625</c:v>
                </c:pt>
                <c:pt idx="15248">
                  <c:v>11110.09375</c:v>
                </c:pt>
                <c:pt idx="15249">
                  <c:v>10981.1796875</c:v>
                </c:pt>
                <c:pt idx="15250">
                  <c:v>11293.22265625</c:v>
                </c:pt>
                <c:pt idx="15251">
                  <c:v>10795.1953125</c:v>
                </c:pt>
                <c:pt idx="15252">
                  <c:v>9621.7734375</c:v>
                </c:pt>
                <c:pt idx="15253">
                  <c:v>10223.1796875</c:v>
                </c:pt>
                <c:pt idx="15254">
                  <c:v>10352.3203125</c:v>
                </c:pt>
                <c:pt idx="15255">
                  <c:v>16553.1171875</c:v>
                </c:pt>
                <c:pt idx="15256">
                  <c:v>15277.34375</c:v>
                </c:pt>
                <c:pt idx="15257">
                  <c:v>16116.015625</c:v>
                </c:pt>
                <c:pt idx="15258">
                  <c:v>15696.109375</c:v>
                </c:pt>
                <c:pt idx="15259">
                  <c:v>11153.96875</c:v>
                </c:pt>
                <c:pt idx="15260">
                  <c:v>10835.875</c:v>
                </c:pt>
                <c:pt idx="15261">
                  <c:v>12466.140625</c:v>
                </c:pt>
                <c:pt idx="15262">
                  <c:v>15021.1484375</c:v>
                </c:pt>
                <c:pt idx="15263">
                  <c:v>15416.09375</c:v>
                </c:pt>
                <c:pt idx="15264">
                  <c:v>15417.2734375</c:v>
                </c:pt>
                <c:pt idx="15265">
                  <c:v>16439.10546875</c:v>
                </c:pt>
                <c:pt idx="15266">
                  <c:v>16327.9453125</c:v>
                </c:pt>
                <c:pt idx="15267">
                  <c:v>15777.59375</c:v>
                </c:pt>
                <c:pt idx="15268">
                  <c:v>15570.578125</c:v>
                </c:pt>
                <c:pt idx="15269">
                  <c:v>16353.02734375</c:v>
                </c:pt>
                <c:pt idx="15270">
                  <c:v>14030.48046875</c:v>
                </c:pt>
                <c:pt idx="15271">
                  <c:v>13358.09765625</c:v>
                </c:pt>
                <c:pt idx="15272">
                  <c:v>13355.37109375</c:v>
                </c:pt>
                <c:pt idx="15273">
                  <c:v>13956.9140625</c:v>
                </c:pt>
                <c:pt idx="15274">
                  <c:v>14038.5703125</c:v>
                </c:pt>
                <c:pt idx="15275">
                  <c:v>12137.3515625</c:v>
                </c:pt>
                <c:pt idx="15276">
                  <c:v>11814.2109375</c:v>
                </c:pt>
                <c:pt idx="15277">
                  <c:v>12930.2109375</c:v>
                </c:pt>
                <c:pt idx="15278">
                  <c:v>14241.07421875</c:v>
                </c:pt>
                <c:pt idx="15279">
                  <c:v>13825.453125</c:v>
                </c:pt>
                <c:pt idx="15280">
                  <c:v>12646.89453125</c:v>
                </c:pt>
                <c:pt idx="15281">
                  <c:v>13010.8125</c:v>
                </c:pt>
                <c:pt idx="15282">
                  <c:v>13778.03125</c:v>
                </c:pt>
                <c:pt idx="15283">
                  <c:v>13323.9609375</c:v>
                </c:pt>
                <c:pt idx="15284">
                  <c:v>14259.5234375</c:v>
                </c:pt>
                <c:pt idx="15285">
                  <c:v>9907.7890625</c:v>
                </c:pt>
                <c:pt idx="15286">
                  <c:v>8686.40625</c:v>
                </c:pt>
                <c:pt idx="15287">
                  <c:v>6545.5390625</c:v>
                </c:pt>
                <c:pt idx="15288">
                  <c:v>4919.703125</c:v>
                </c:pt>
                <c:pt idx="15289">
                  <c:v>5960.65625</c:v>
                </c:pt>
                <c:pt idx="15290">
                  <c:v>7109.4140625</c:v>
                </c:pt>
                <c:pt idx="15291">
                  <c:v>9805.484375</c:v>
                </c:pt>
                <c:pt idx="15292">
                  <c:v>3863.078125</c:v>
                </c:pt>
                <c:pt idx="15293">
                  <c:v>2787.625</c:v>
                </c:pt>
                <c:pt idx="15294">
                  <c:v>4253.578125</c:v>
                </c:pt>
                <c:pt idx="15295">
                  <c:v>7841.7578125</c:v>
                </c:pt>
                <c:pt idx="15296">
                  <c:v>5912.46875</c:v>
                </c:pt>
                <c:pt idx="15297">
                  <c:v>6094.2734375</c:v>
                </c:pt>
                <c:pt idx="15298">
                  <c:v>7823.609375</c:v>
                </c:pt>
                <c:pt idx="15299">
                  <c:v>9076.640625</c:v>
                </c:pt>
                <c:pt idx="15300">
                  <c:v>2902.578125</c:v>
                </c:pt>
                <c:pt idx="15301">
                  <c:v>4666.0625</c:v>
                </c:pt>
                <c:pt idx="15302">
                  <c:v>6992.25</c:v>
                </c:pt>
                <c:pt idx="15303">
                  <c:v>5741.78125</c:v>
                </c:pt>
                <c:pt idx="15304">
                  <c:v>5431.3515625</c:v>
                </c:pt>
                <c:pt idx="15305">
                  <c:v>6371.9140625</c:v>
                </c:pt>
                <c:pt idx="15306">
                  <c:v>3709.5546875</c:v>
                </c:pt>
                <c:pt idx="15307">
                  <c:v>3962.5703125</c:v>
                </c:pt>
                <c:pt idx="15308">
                  <c:v>5372.8828125</c:v>
                </c:pt>
                <c:pt idx="15309">
                  <c:v>2639.0625</c:v>
                </c:pt>
                <c:pt idx="15310">
                  <c:v>1918.25</c:v>
                </c:pt>
                <c:pt idx="15311">
                  <c:v>3728.3046875</c:v>
                </c:pt>
                <c:pt idx="15312">
                  <c:v>6165.6875</c:v>
                </c:pt>
                <c:pt idx="15313">
                  <c:v>5149.9921875</c:v>
                </c:pt>
                <c:pt idx="15314">
                  <c:v>5348.84375</c:v>
                </c:pt>
                <c:pt idx="15315">
                  <c:v>9829.890625</c:v>
                </c:pt>
                <c:pt idx="15316">
                  <c:v>9413.3984375</c:v>
                </c:pt>
                <c:pt idx="15317">
                  <c:v>9852.5703125</c:v>
                </c:pt>
                <c:pt idx="15318">
                  <c:v>8547.53125</c:v>
                </c:pt>
                <c:pt idx="15319">
                  <c:v>7306.109375</c:v>
                </c:pt>
                <c:pt idx="15320">
                  <c:v>8895.921875</c:v>
                </c:pt>
                <c:pt idx="15321">
                  <c:v>10015.25</c:v>
                </c:pt>
                <c:pt idx="15322">
                  <c:v>10476.046875</c:v>
                </c:pt>
                <c:pt idx="15323">
                  <c:v>10336.5546875</c:v>
                </c:pt>
                <c:pt idx="15324">
                  <c:v>9079.53125</c:v>
                </c:pt>
                <c:pt idx="15325">
                  <c:v>6140.109375</c:v>
                </c:pt>
                <c:pt idx="15326">
                  <c:v>8704.875</c:v>
                </c:pt>
                <c:pt idx="15327">
                  <c:v>9744.8046875</c:v>
                </c:pt>
                <c:pt idx="15328">
                  <c:v>7883.703125</c:v>
                </c:pt>
                <c:pt idx="15329">
                  <c:v>9613.703125</c:v>
                </c:pt>
                <c:pt idx="15330">
                  <c:v>10273.265625</c:v>
                </c:pt>
                <c:pt idx="15331">
                  <c:v>10617.328125</c:v>
                </c:pt>
                <c:pt idx="15332">
                  <c:v>10697.65625</c:v>
                </c:pt>
                <c:pt idx="15333">
                  <c:v>7860.0546875</c:v>
                </c:pt>
                <c:pt idx="15334">
                  <c:v>6980.2109375</c:v>
                </c:pt>
                <c:pt idx="15335">
                  <c:v>7869.2265625</c:v>
                </c:pt>
                <c:pt idx="15336">
                  <c:v>9978.390625</c:v>
                </c:pt>
                <c:pt idx="15337">
                  <c:v>10506.2109375</c:v>
                </c:pt>
                <c:pt idx="15338">
                  <c:v>9588.3984375</c:v>
                </c:pt>
                <c:pt idx="15339">
                  <c:v>10367.3359375</c:v>
                </c:pt>
                <c:pt idx="15340">
                  <c:v>10780.5</c:v>
                </c:pt>
                <c:pt idx="15341">
                  <c:v>10751.5546875</c:v>
                </c:pt>
                <c:pt idx="15342">
                  <c:v>10895.7109375</c:v>
                </c:pt>
                <c:pt idx="15343">
                  <c:v>10820.90625</c:v>
                </c:pt>
                <c:pt idx="15344">
                  <c:v>10897.17578125</c:v>
                </c:pt>
                <c:pt idx="15345">
                  <c:v>8075</c:v>
                </c:pt>
                <c:pt idx="15346">
                  <c:v>8673.7578125</c:v>
                </c:pt>
                <c:pt idx="15347">
                  <c:v>8811.2734375</c:v>
                </c:pt>
                <c:pt idx="15348">
                  <c:v>8254.7734375</c:v>
                </c:pt>
                <c:pt idx="15349">
                  <c:v>7583</c:v>
                </c:pt>
                <c:pt idx="15350">
                  <c:v>9128.5</c:v>
                </c:pt>
                <c:pt idx="15351">
                  <c:v>8622.2578125</c:v>
                </c:pt>
                <c:pt idx="15352">
                  <c:v>8046.2578125</c:v>
                </c:pt>
                <c:pt idx="15353">
                  <c:v>8992.96875</c:v>
                </c:pt>
                <c:pt idx="15354">
                  <c:v>8769.640625</c:v>
                </c:pt>
                <c:pt idx="15355">
                  <c:v>7712.3125</c:v>
                </c:pt>
                <c:pt idx="15356">
                  <c:v>7893.796875</c:v>
                </c:pt>
                <c:pt idx="15357">
                  <c:v>6271.8203125</c:v>
                </c:pt>
                <c:pt idx="15358">
                  <c:v>6832.875</c:v>
                </c:pt>
                <c:pt idx="15359">
                  <c:v>7965.796875</c:v>
                </c:pt>
                <c:pt idx="15360">
                  <c:v>8067.625</c:v>
                </c:pt>
                <c:pt idx="15361">
                  <c:v>6588.6484375</c:v>
                </c:pt>
                <c:pt idx="15362">
                  <c:v>7090.94921875</c:v>
                </c:pt>
                <c:pt idx="15363">
                  <c:v>8250.03125</c:v>
                </c:pt>
                <c:pt idx="15364">
                  <c:v>7390.9375</c:v>
                </c:pt>
                <c:pt idx="15365">
                  <c:v>8707.0546875</c:v>
                </c:pt>
                <c:pt idx="15366">
                  <c:v>8585.8046875</c:v>
                </c:pt>
                <c:pt idx="15367">
                  <c:v>8212.375</c:v>
                </c:pt>
                <c:pt idx="15368">
                  <c:v>8091.7109375</c:v>
                </c:pt>
                <c:pt idx="15369">
                  <c:v>8834.6953125</c:v>
                </c:pt>
                <c:pt idx="15370">
                  <c:v>8501.25</c:v>
                </c:pt>
                <c:pt idx="15371">
                  <c:v>6793.6328125</c:v>
                </c:pt>
                <c:pt idx="15372">
                  <c:v>7724.609375</c:v>
                </c:pt>
                <c:pt idx="15373">
                  <c:v>8653.4609375</c:v>
                </c:pt>
                <c:pt idx="15374">
                  <c:v>8407.78125</c:v>
                </c:pt>
                <c:pt idx="15375">
                  <c:v>10242.828125</c:v>
                </c:pt>
                <c:pt idx="15376">
                  <c:v>10943.109375</c:v>
                </c:pt>
                <c:pt idx="15377">
                  <c:v>9676.109375</c:v>
                </c:pt>
                <c:pt idx="15378">
                  <c:v>10609.5234375</c:v>
                </c:pt>
                <c:pt idx="15379">
                  <c:v>10793.5859375</c:v>
                </c:pt>
                <c:pt idx="15380">
                  <c:v>11187.0078125</c:v>
                </c:pt>
                <c:pt idx="15381">
                  <c:v>9604.3359375</c:v>
                </c:pt>
                <c:pt idx="15382">
                  <c:v>7086.3203125</c:v>
                </c:pt>
                <c:pt idx="15383">
                  <c:v>7794.8125</c:v>
                </c:pt>
                <c:pt idx="15384">
                  <c:v>7964.9921875</c:v>
                </c:pt>
                <c:pt idx="15385">
                  <c:v>11042.4609375</c:v>
                </c:pt>
                <c:pt idx="15386">
                  <c:v>7458.421875</c:v>
                </c:pt>
                <c:pt idx="15387">
                  <c:v>4329.5546875</c:v>
                </c:pt>
                <c:pt idx="15388">
                  <c:v>6914.8828125</c:v>
                </c:pt>
                <c:pt idx="15389">
                  <c:v>11013.3125</c:v>
                </c:pt>
                <c:pt idx="15390">
                  <c:v>12024.3203125</c:v>
                </c:pt>
                <c:pt idx="15391">
                  <c:v>10358.640625</c:v>
                </c:pt>
                <c:pt idx="15392">
                  <c:v>8683.00390625</c:v>
                </c:pt>
                <c:pt idx="15393">
                  <c:v>9882.890625</c:v>
                </c:pt>
                <c:pt idx="15394">
                  <c:v>11572.125</c:v>
                </c:pt>
                <c:pt idx="15395">
                  <c:v>12095.09375</c:v>
                </c:pt>
                <c:pt idx="15396">
                  <c:v>12291.77734375</c:v>
                </c:pt>
                <c:pt idx="15397">
                  <c:v>12867.0234375</c:v>
                </c:pt>
                <c:pt idx="15398">
                  <c:v>12831.890625</c:v>
                </c:pt>
                <c:pt idx="15399">
                  <c:v>12710.4140625</c:v>
                </c:pt>
                <c:pt idx="15400">
                  <c:v>12393.2890625</c:v>
                </c:pt>
                <c:pt idx="15401">
                  <c:v>9043.734375</c:v>
                </c:pt>
                <c:pt idx="15402">
                  <c:v>8106.875</c:v>
                </c:pt>
                <c:pt idx="15403">
                  <c:v>9451.21875</c:v>
                </c:pt>
                <c:pt idx="15404">
                  <c:v>12658.953125</c:v>
                </c:pt>
                <c:pt idx="15405">
                  <c:v>10684.40625</c:v>
                </c:pt>
                <c:pt idx="15406">
                  <c:v>10119.6171875</c:v>
                </c:pt>
                <c:pt idx="15407">
                  <c:v>9913.3359375</c:v>
                </c:pt>
                <c:pt idx="15408">
                  <c:v>10035.8515625</c:v>
                </c:pt>
                <c:pt idx="15409">
                  <c:v>8537.4296875</c:v>
                </c:pt>
                <c:pt idx="15410">
                  <c:v>8098.6796875</c:v>
                </c:pt>
                <c:pt idx="15411">
                  <c:v>7582.3125</c:v>
                </c:pt>
                <c:pt idx="15412">
                  <c:v>9133.7109375</c:v>
                </c:pt>
                <c:pt idx="15413">
                  <c:v>4116.1640625</c:v>
                </c:pt>
                <c:pt idx="15414">
                  <c:v>6341.3671875</c:v>
                </c:pt>
                <c:pt idx="15415">
                  <c:v>6907.0625</c:v>
                </c:pt>
                <c:pt idx="15416">
                  <c:v>4009.6484375</c:v>
                </c:pt>
                <c:pt idx="15417">
                  <c:v>6576.3515625</c:v>
                </c:pt>
                <c:pt idx="15418">
                  <c:v>7108.3359375</c:v>
                </c:pt>
                <c:pt idx="15419">
                  <c:v>9605.6796875</c:v>
                </c:pt>
                <c:pt idx="15420">
                  <c:v>7386.1796875</c:v>
                </c:pt>
                <c:pt idx="15421">
                  <c:v>5971.34375</c:v>
                </c:pt>
                <c:pt idx="15422">
                  <c:v>4801.6015625</c:v>
                </c:pt>
                <c:pt idx="15423">
                  <c:v>5030.0546875</c:v>
                </c:pt>
                <c:pt idx="15424">
                  <c:v>4142.140625</c:v>
                </c:pt>
                <c:pt idx="15425">
                  <c:v>5504.1171875</c:v>
                </c:pt>
                <c:pt idx="15426">
                  <c:v>5072.171875</c:v>
                </c:pt>
                <c:pt idx="15427">
                  <c:v>7041.6875</c:v>
                </c:pt>
                <c:pt idx="15428">
                  <c:v>2243.9296875</c:v>
                </c:pt>
                <c:pt idx="15429">
                  <c:v>2567.125</c:v>
                </c:pt>
                <c:pt idx="15430">
                  <c:v>3793.3828125</c:v>
                </c:pt>
                <c:pt idx="15431">
                  <c:v>2489.8203125</c:v>
                </c:pt>
                <c:pt idx="15432">
                  <c:v>3600.7421875</c:v>
                </c:pt>
                <c:pt idx="15433">
                  <c:v>4626.171875</c:v>
                </c:pt>
                <c:pt idx="15434">
                  <c:v>7170.5390625</c:v>
                </c:pt>
                <c:pt idx="15435">
                  <c:v>9451.4921875</c:v>
                </c:pt>
                <c:pt idx="15436">
                  <c:v>7858.5234375</c:v>
                </c:pt>
                <c:pt idx="15437">
                  <c:v>6788.6640625</c:v>
                </c:pt>
                <c:pt idx="15438">
                  <c:v>6208.515625</c:v>
                </c:pt>
                <c:pt idx="15439">
                  <c:v>7300.25</c:v>
                </c:pt>
                <c:pt idx="15440">
                  <c:v>8984.546875</c:v>
                </c:pt>
                <c:pt idx="15441">
                  <c:v>7911.5078125</c:v>
                </c:pt>
                <c:pt idx="15442">
                  <c:v>7333.6015625</c:v>
                </c:pt>
                <c:pt idx="15443">
                  <c:v>8314.125</c:v>
                </c:pt>
                <c:pt idx="15444">
                  <c:v>9495.3125</c:v>
                </c:pt>
                <c:pt idx="15445">
                  <c:v>7586.625</c:v>
                </c:pt>
                <c:pt idx="15446">
                  <c:v>7232.609375</c:v>
                </c:pt>
                <c:pt idx="15447">
                  <c:v>7248.7890625</c:v>
                </c:pt>
                <c:pt idx="15448">
                  <c:v>8531.9609375</c:v>
                </c:pt>
                <c:pt idx="15449">
                  <c:v>8438.7265625</c:v>
                </c:pt>
                <c:pt idx="15450">
                  <c:v>10563.4375</c:v>
                </c:pt>
                <c:pt idx="15451">
                  <c:v>8261.421875</c:v>
                </c:pt>
                <c:pt idx="15452">
                  <c:v>7173.40625</c:v>
                </c:pt>
                <c:pt idx="15453">
                  <c:v>7984.2890625</c:v>
                </c:pt>
                <c:pt idx="15454">
                  <c:v>10641.2734375</c:v>
                </c:pt>
                <c:pt idx="15455">
                  <c:v>10094.9296875</c:v>
                </c:pt>
                <c:pt idx="15456">
                  <c:v>11013.546875</c:v>
                </c:pt>
                <c:pt idx="15457">
                  <c:v>10953.3828125</c:v>
                </c:pt>
                <c:pt idx="15458">
                  <c:v>9499.0703125</c:v>
                </c:pt>
                <c:pt idx="15459">
                  <c:v>9811.5234375</c:v>
                </c:pt>
                <c:pt idx="15460">
                  <c:v>8404.7421875</c:v>
                </c:pt>
                <c:pt idx="15461">
                  <c:v>9365.0859375</c:v>
                </c:pt>
                <c:pt idx="15462">
                  <c:v>10517.171875</c:v>
                </c:pt>
                <c:pt idx="15463">
                  <c:v>10802.4375</c:v>
                </c:pt>
                <c:pt idx="15464">
                  <c:v>10687.7578125</c:v>
                </c:pt>
                <c:pt idx="15465">
                  <c:v>9120.3046875</c:v>
                </c:pt>
                <c:pt idx="15466">
                  <c:v>9957.671875</c:v>
                </c:pt>
                <c:pt idx="15467">
                  <c:v>8779.265625</c:v>
                </c:pt>
                <c:pt idx="15468">
                  <c:v>8995.25</c:v>
                </c:pt>
                <c:pt idx="15469">
                  <c:v>9301.4609375</c:v>
                </c:pt>
                <c:pt idx="15470">
                  <c:v>9680.5</c:v>
                </c:pt>
                <c:pt idx="15471">
                  <c:v>9277.328125</c:v>
                </c:pt>
                <c:pt idx="15472">
                  <c:v>9635.2265625</c:v>
                </c:pt>
                <c:pt idx="15473">
                  <c:v>8408.6875</c:v>
                </c:pt>
                <c:pt idx="15474">
                  <c:v>9980.78125</c:v>
                </c:pt>
                <c:pt idx="15475">
                  <c:v>9493.7890625</c:v>
                </c:pt>
                <c:pt idx="15476">
                  <c:v>9151.9296875</c:v>
                </c:pt>
                <c:pt idx="15477">
                  <c:v>8508.7890625</c:v>
                </c:pt>
                <c:pt idx="15478">
                  <c:v>8118.53125</c:v>
                </c:pt>
                <c:pt idx="15479">
                  <c:v>9606.1484375</c:v>
                </c:pt>
                <c:pt idx="15480">
                  <c:v>7653.96875</c:v>
                </c:pt>
                <c:pt idx="15481">
                  <c:v>7731.6328125</c:v>
                </c:pt>
                <c:pt idx="15482">
                  <c:v>7580.3515625</c:v>
                </c:pt>
                <c:pt idx="15483">
                  <c:v>6261.28125</c:v>
                </c:pt>
                <c:pt idx="15484">
                  <c:v>6339.859375</c:v>
                </c:pt>
                <c:pt idx="15485">
                  <c:v>4055.0078125</c:v>
                </c:pt>
                <c:pt idx="15486">
                  <c:v>6250.9453125</c:v>
                </c:pt>
                <c:pt idx="15487">
                  <c:v>7358.6015625</c:v>
                </c:pt>
                <c:pt idx="15488">
                  <c:v>6694.7109375</c:v>
                </c:pt>
                <c:pt idx="15489">
                  <c:v>6213.40625</c:v>
                </c:pt>
                <c:pt idx="15490">
                  <c:v>8119.1953125</c:v>
                </c:pt>
                <c:pt idx="15491">
                  <c:v>8283.8671875</c:v>
                </c:pt>
                <c:pt idx="15492">
                  <c:v>5597.578125</c:v>
                </c:pt>
                <c:pt idx="15493">
                  <c:v>7853.0390625</c:v>
                </c:pt>
                <c:pt idx="15494">
                  <c:v>8576.640625</c:v>
                </c:pt>
                <c:pt idx="15495">
                  <c:v>11048.4453125</c:v>
                </c:pt>
                <c:pt idx="15496">
                  <c:v>10745.1015625</c:v>
                </c:pt>
                <c:pt idx="15497">
                  <c:v>10431.359375</c:v>
                </c:pt>
                <c:pt idx="15498">
                  <c:v>11116.8828125</c:v>
                </c:pt>
                <c:pt idx="15499">
                  <c:v>11257.9921875</c:v>
                </c:pt>
                <c:pt idx="15500">
                  <c:v>10449.203125</c:v>
                </c:pt>
                <c:pt idx="15501">
                  <c:v>7425.6015625</c:v>
                </c:pt>
                <c:pt idx="15502">
                  <c:v>8494.171875</c:v>
                </c:pt>
                <c:pt idx="15503">
                  <c:v>10952.125</c:v>
                </c:pt>
                <c:pt idx="15504">
                  <c:v>9561.5703125</c:v>
                </c:pt>
                <c:pt idx="15505">
                  <c:v>9118.625</c:v>
                </c:pt>
                <c:pt idx="15506">
                  <c:v>9802.5234375</c:v>
                </c:pt>
                <c:pt idx="15507">
                  <c:v>11004.3125</c:v>
                </c:pt>
                <c:pt idx="15508">
                  <c:v>10369.640625</c:v>
                </c:pt>
                <c:pt idx="15509">
                  <c:v>10853.5390625</c:v>
                </c:pt>
                <c:pt idx="15510">
                  <c:v>5203.6796875</c:v>
                </c:pt>
                <c:pt idx="15511">
                  <c:v>8811.5390625</c:v>
                </c:pt>
                <c:pt idx="15512">
                  <c:v>8675.7265625</c:v>
                </c:pt>
                <c:pt idx="15513">
                  <c:v>8264.2109375</c:v>
                </c:pt>
                <c:pt idx="15514">
                  <c:v>8631.640625</c:v>
                </c:pt>
                <c:pt idx="15515">
                  <c:v>7503.671875</c:v>
                </c:pt>
                <c:pt idx="15516">
                  <c:v>7451.1875</c:v>
                </c:pt>
                <c:pt idx="15517">
                  <c:v>5213.5625</c:v>
                </c:pt>
                <c:pt idx="15518">
                  <c:v>5751.5390625</c:v>
                </c:pt>
                <c:pt idx="15519">
                  <c:v>6056.375</c:v>
                </c:pt>
                <c:pt idx="15520">
                  <c:v>8580.4609375</c:v>
                </c:pt>
                <c:pt idx="15521">
                  <c:v>8286.1484375</c:v>
                </c:pt>
                <c:pt idx="15522">
                  <c:v>7793.53125</c:v>
                </c:pt>
                <c:pt idx="15523">
                  <c:v>7932.8828125</c:v>
                </c:pt>
                <c:pt idx="15524">
                  <c:v>8848.9609375</c:v>
                </c:pt>
                <c:pt idx="15525">
                  <c:v>7504.7265625</c:v>
                </c:pt>
                <c:pt idx="15526">
                  <c:v>5673.453125</c:v>
                </c:pt>
                <c:pt idx="15527">
                  <c:v>6888.8359375</c:v>
                </c:pt>
                <c:pt idx="15528">
                  <c:v>7797.84375</c:v>
                </c:pt>
                <c:pt idx="15529">
                  <c:v>2801.1796875</c:v>
                </c:pt>
                <c:pt idx="15530">
                  <c:v>3085.96875</c:v>
                </c:pt>
                <c:pt idx="15531">
                  <c:v>3961.9453125</c:v>
                </c:pt>
                <c:pt idx="15532">
                  <c:v>5636.4296875</c:v>
                </c:pt>
                <c:pt idx="15533">
                  <c:v>4895.2421875</c:v>
                </c:pt>
                <c:pt idx="15534">
                  <c:v>5209.1796875</c:v>
                </c:pt>
                <c:pt idx="15535">
                  <c:v>7066.3515625</c:v>
                </c:pt>
                <c:pt idx="15536">
                  <c:v>8033.7265625</c:v>
                </c:pt>
                <c:pt idx="15537">
                  <c:v>6197.703125</c:v>
                </c:pt>
                <c:pt idx="15538">
                  <c:v>5802.5</c:v>
                </c:pt>
                <c:pt idx="15539">
                  <c:v>6244.7734375</c:v>
                </c:pt>
                <c:pt idx="15540">
                  <c:v>9566.71484375</c:v>
                </c:pt>
                <c:pt idx="15541">
                  <c:v>8761.35546875</c:v>
                </c:pt>
                <c:pt idx="15542">
                  <c:v>9806.75</c:v>
                </c:pt>
                <c:pt idx="15543">
                  <c:v>10486.7734375</c:v>
                </c:pt>
                <c:pt idx="15544">
                  <c:v>10490.6640625</c:v>
                </c:pt>
                <c:pt idx="15545">
                  <c:v>10343.65625</c:v>
                </c:pt>
                <c:pt idx="15546">
                  <c:v>10530.09375</c:v>
                </c:pt>
                <c:pt idx="15547">
                  <c:v>10427.890625</c:v>
                </c:pt>
                <c:pt idx="15548">
                  <c:v>9686.15625</c:v>
                </c:pt>
                <c:pt idx="15549">
                  <c:v>9654</c:v>
                </c:pt>
                <c:pt idx="15550">
                  <c:v>10517.0078125</c:v>
                </c:pt>
                <c:pt idx="15551">
                  <c:v>9751.58984375</c:v>
                </c:pt>
                <c:pt idx="15552">
                  <c:v>9791.63671875</c:v>
                </c:pt>
                <c:pt idx="15553">
                  <c:v>10463.9296875</c:v>
                </c:pt>
                <c:pt idx="15554">
                  <c:v>9731.828125</c:v>
                </c:pt>
                <c:pt idx="15555">
                  <c:v>14333.94921875</c:v>
                </c:pt>
                <c:pt idx="15556">
                  <c:v>14255.20703125</c:v>
                </c:pt>
                <c:pt idx="15557">
                  <c:v>14327.4609375</c:v>
                </c:pt>
                <c:pt idx="15558">
                  <c:v>15259.71875</c:v>
                </c:pt>
                <c:pt idx="15559">
                  <c:v>14191.6796875</c:v>
                </c:pt>
                <c:pt idx="15560">
                  <c:v>14325.5390625</c:v>
                </c:pt>
                <c:pt idx="15561">
                  <c:v>15247.3359375</c:v>
                </c:pt>
                <c:pt idx="15562">
                  <c:v>14627.90234375</c:v>
                </c:pt>
                <c:pt idx="15563">
                  <c:v>14698.35546875</c:v>
                </c:pt>
                <c:pt idx="15564">
                  <c:v>15246.1796875</c:v>
                </c:pt>
                <c:pt idx="15565">
                  <c:v>14829.34375</c:v>
                </c:pt>
                <c:pt idx="15566">
                  <c:v>14568.7109375</c:v>
                </c:pt>
                <c:pt idx="15567">
                  <c:v>13439.7734375</c:v>
                </c:pt>
                <c:pt idx="15568">
                  <c:v>15100.76171875</c:v>
                </c:pt>
                <c:pt idx="15569">
                  <c:v>13955.578125</c:v>
                </c:pt>
                <c:pt idx="15570">
                  <c:v>10161.90625</c:v>
                </c:pt>
                <c:pt idx="15571">
                  <c:v>8930.77734375</c:v>
                </c:pt>
                <c:pt idx="15572">
                  <c:v>9031.33984375</c:v>
                </c:pt>
                <c:pt idx="15573">
                  <c:v>10058.46875</c:v>
                </c:pt>
                <c:pt idx="15574">
                  <c:v>9491.73046875</c:v>
                </c:pt>
                <c:pt idx="15575">
                  <c:v>9400.03515625</c:v>
                </c:pt>
                <c:pt idx="15576">
                  <c:v>9608.75</c:v>
                </c:pt>
                <c:pt idx="15577">
                  <c:v>9871.9765625</c:v>
                </c:pt>
                <c:pt idx="15578">
                  <c:v>8526.96875</c:v>
                </c:pt>
                <c:pt idx="15579">
                  <c:v>8038.3515625</c:v>
                </c:pt>
                <c:pt idx="15580">
                  <c:v>8657.3515625</c:v>
                </c:pt>
                <c:pt idx="15581">
                  <c:v>9948.46875</c:v>
                </c:pt>
                <c:pt idx="15582">
                  <c:v>7880.5</c:v>
                </c:pt>
                <c:pt idx="15583">
                  <c:v>7638.578125</c:v>
                </c:pt>
                <c:pt idx="15584">
                  <c:v>8831.2890625</c:v>
                </c:pt>
                <c:pt idx="15585">
                  <c:v>15585.45703125</c:v>
                </c:pt>
                <c:pt idx="15586">
                  <c:v>14208.07421875</c:v>
                </c:pt>
                <c:pt idx="15587">
                  <c:v>14957.9921875</c:v>
                </c:pt>
                <c:pt idx="15588">
                  <c:v>16819.8671875</c:v>
                </c:pt>
                <c:pt idx="15589">
                  <c:v>15808.640625</c:v>
                </c:pt>
                <c:pt idx="15590">
                  <c:v>16873.015625</c:v>
                </c:pt>
                <c:pt idx="15591">
                  <c:v>16491.734375</c:v>
                </c:pt>
                <c:pt idx="15592">
                  <c:v>16447.0859375</c:v>
                </c:pt>
                <c:pt idx="15593">
                  <c:v>16841.76953125</c:v>
                </c:pt>
                <c:pt idx="15594">
                  <c:v>16645.7734375</c:v>
                </c:pt>
                <c:pt idx="15595">
                  <c:v>17218.421875</c:v>
                </c:pt>
                <c:pt idx="15596">
                  <c:v>15949.99609375</c:v>
                </c:pt>
                <c:pt idx="15597">
                  <c:v>15827.67578125</c:v>
                </c:pt>
                <c:pt idx="15598">
                  <c:v>17108.40625</c:v>
                </c:pt>
                <c:pt idx="15599">
                  <c:v>14068.625</c:v>
                </c:pt>
                <c:pt idx="15600">
                  <c:v>9816.640625</c:v>
                </c:pt>
                <c:pt idx="15601">
                  <c:v>10238.6171875</c:v>
                </c:pt>
                <c:pt idx="15602">
                  <c:v>10192.6328125</c:v>
                </c:pt>
                <c:pt idx="15603">
                  <c:v>10003.9375</c:v>
                </c:pt>
                <c:pt idx="15604">
                  <c:v>7179.1015625</c:v>
                </c:pt>
                <c:pt idx="15605">
                  <c:v>5714.1796875</c:v>
                </c:pt>
                <c:pt idx="15606">
                  <c:v>6700.8984375</c:v>
                </c:pt>
                <c:pt idx="15607">
                  <c:v>9052.453125</c:v>
                </c:pt>
                <c:pt idx="15608">
                  <c:v>10048.625</c:v>
                </c:pt>
                <c:pt idx="15609">
                  <c:v>8176.75</c:v>
                </c:pt>
                <c:pt idx="15610">
                  <c:v>9078.1015625</c:v>
                </c:pt>
                <c:pt idx="15611">
                  <c:v>8236.15625</c:v>
                </c:pt>
                <c:pt idx="15612">
                  <c:v>8453.6796875</c:v>
                </c:pt>
                <c:pt idx="15613">
                  <c:v>7521.1875</c:v>
                </c:pt>
                <c:pt idx="15614">
                  <c:v>7390.2734375</c:v>
                </c:pt>
                <c:pt idx="15615">
                  <c:v>8618.140625</c:v>
                </c:pt>
                <c:pt idx="15616">
                  <c:v>7344.40625</c:v>
                </c:pt>
                <c:pt idx="15617">
                  <c:v>7833.046875</c:v>
                </c:pt>
                <c:pt idx="15618">
                  <c:v>6443.0703125</c:v>
                </c:pt>
                <c:pt idx="15619">
                  <c:v>6196.6328125</c:v>
                </c:pt>
                <c:pt idx="15620">
                  <c:v>5708.328125</c:v>
                </c:pt>
                <c:pt idx="15621">
                  <c:v>7107.3359375</c:v>
                </c:pt>
                <c:pt idx="15622">
                  <c:v>8825.3515625</c:v>
                </c:pt>
                <c:pt idx="15623">
                  <c:v>2939.6484375</c:v>
                </c:pt>
                <c:pt idx="15624">
                  <c:v>3534.1015625</c:v>
                </c:pt>
                <c:pt idx="15625">
                  <c:v>7917.859375</c:v>
                </c:pt>
                <c:pt idx="15626">
                  <c:v>2205.46875</c:v>
                </c:pt>
                <c:pt idx="15627">
                  <c:v>2773.921875</c:v>
                </c:pt>
                <c:pt idx="15628">
                  <c:v>3574.609375</c:v>
                </c:pt>
                <c:pt idx="15629">
                  <c:v>6323.9609375</c:v>
                </c:pt>
                <c:pt idx="15630">
                  <c:v>11199.7109375</c:v>
                </c:pt>
                <c:pt idx="15631">
                  <c:v>6547.3046875</c:v>
                </c:pt>
                <c:pt idx="15632">
                  <c:v>7129.53125</c:v>
                </c:pt>
                <c:pt idx="15633">
                  <c:v>7735.109375</c:v>
                </c:pt>
                <c:pt idx="15634">
                  <c:v>10957.6171875</c:v>
                </c:pt>
                <c:pt idx="15635">
                  <c:v>10890.0703125</c:v>
                </c:pt>
                <c:pt idx="15636">
                  <c:v>10733.0234375</c:v>
                </c:pt>
                <c:pt idx="15637">
                  <c:v>10566.3125</c:v>
                </c:pt>
                <c:pt idx="15638">
                  <c:v>10688.6953125</c:v>
                </c:pt>
                <c:pt idx="15639">
                  <c:v>10138.4921875</c:v>
                </c:pt>
                <c:pt idx="15640">
                  <c:v>9901.296875</c:v>
                </c:pt>
                <c:pt idx="15641">
                  <c:v>10540.0078125</c:v>
                </c:pt>
                <c:pt idx="15642">
                  <c:v>10284.1953125</c:v>
                </c:pt>
                <c:pt idx="15643">
                  <c:v>10432.15625</c:v>
                </c:pt>
                <c:pt idx="15644">
                  <c:v>10959.9375</c:v>
                </c:pt>
                <c:pt idx="15645">
                  <c:v>6247.6640625</c:v>
                </c:pt>
                <c:pt idx="15646">
                  <c:v>6624.5</c:v>
                </c:pt>
                <c:pt idx="15647">
                  <c:v>6740.3046875</c:v>
                </c:pt>
                <c:pt idx="15648">
                  <c:v>4416.265625</c:v>
                </c:pt>
                <c:pt idx="15649">
                  <c:v>2338.4140625</c:v>
                </c:pt>
                <c:pt idx="15650">
                  <c:v>3451.0078125</c:v>
                </c:pt>
                <c:pt idx="15651">
                  <c:v>7000.8203125</c:v>
                </c:pt>
                <c:pt idx="15652">
                  <c:v>6567.921875</c:v>
                </c:pt>
                <c:pt idx="15653">
                  <c:v>6642.1015625</c:v>
                </c:pt>
                <c:pt idx="15654">
                  <c:v>6222.3515625</c:v>
                </c:pt>
                <c:pt idx="15655">
                  <c:v>7021.3671875</c:v>
                </c:pt>
                <c:pt idx="15656">
                  <c:v>6586.484375</c:v>
                </c:pt>
                <c:pt idx="15657">
                  <c:v>3610.3359375</c:v>
                </c:pt>
                <c:pt idx="15658">
                  <c:v>5652.4453125</c:v>
                </c:pt>
                <c:pt idx="15659">
                  <c:v>5420.890625</c:v>
                </c:pt>
                <c:pt idx="15660">
                  <c:v>12434.1484375</c:v>
                </c:pt>
                <c:pt idx="15661">
                  <c:v>12759.3984375</c:v>
                </c:pt>
                <c:pt idx="15662">
                  <c:v>11777.74609375</c:v>
                </c:pt>
                <c:pt idx="15663">
                  <c:v>11921.2265625</c:v>
                </c:pt>
                <c:pt idx="15664">
                  <c:v>10928.40234375</c:v>
                </c:pt>
                <c:pt idx="15665">
                  <c:v>10824.47265625</c:v>
                </c:pt>
                <c:pt idx="15666">
                  <c:v>10782.7734375</c:v>
                </c:pt>
                <c:pt idx="15667">
                  <c:v>12484.33984375</c:v>
                </c:pt>
                <c:pt idx="15668">
                  <c:v>12401.90625</c:v>
                </c:pt>
                <c:pt idx="15669">
                  <c:v>12516.421875</c:v>
                </c:pt>
                <c:pt idx="15670">
                  <c:v>10382.296875</c:v>
                </c:pt>
                <c:pt idx="15671">
                  <c:v>10078.9453125</c:v>
                </c:pt>
                <c:pt idx="15672">
                  <c:v>10676.359375</c:v>
                </c:pt>
                <c:pt idx="15673">
                  <c:v>11226.3515625</c:v>
                </c:pt>
                <c:pt idx="15674">
                  <c:v>11986.359375</c:v>
                </c:pt>
                <c:pt idx="15675">
                  <c:v>10271.1796875</c:v>
                </c:pt>
                <c:pt idx="15676">
                  <c:v>9539.890625</c:v>
                </c:pt>
                <c:pt idx="15677">
                  <c:v>10342</c:v>
                </c:pt>
                <c:pt idx="15678">
                  <c:v>11165.5234375</c:v>
                </c:pt>
                <c:pt idx="15679">
                  <c:v>10868.5859375</c:v>
                </c:pt>
                <c:pt idx="15680">
                  <c:v>9609.7890625</c:v>
                </c:pt>
                <c:pt idx="15681">
                  <c:v>10341.6640625</c:v>
                </c:pt>
                <c:pt idx="15682">
                  <c:v>10461.8515625</c:v>
                </c:pt>
                <c:pt idx="15683">
                  <c:v>8069.796875</c:v>
                </c:pt>
                <c:pt idx="15684">
                  <c:v>9495.8671875</c:v>
                </c:pt>
                <c:pt idx="15685">
                  <c:v>11206.640625</c:v>
                </c:pt>
                <c:pt idx="15686">
                  <c:v>10366.109375</c:v>
                </c:pt>
                <c:pt idx="15687">
                  <c:v>9624.703125</c:v>
                </c:pt>
                <c:pt idx="15688">
                  <c:v>10008.1484375</c:v>
                </c:pt>
                <c:pt idx="15689">
                  <c:v>10584.7578125</c:v>
                </c:pt>
                <c:pt idx="15690">
                  <c:v>7588.546875</c:v>
                </c:pt>
                <c:pt idx="15691">
                  <c:v>5896.421875</c:v>
                </c:pt>
                <c:pt idx="15692">
                  <c:v>4426.9296875</c:v>
                </c:pt>
                <c:pt idx="15693">
                  <c:v>5447.90625</c:v>
                </c:pt>
                <c:pt idx="15694">
                  <c:v>8455.0703125</c:v>
                </c:pt>
                <c:pt idx="15695">
                  <c:v>7417.21875</c:v>
                </c:pt>
                <c:pt idx="15696">
                  <c:v>7827.8046875</c:v>
                </c:pt>
                <c:pt idx="15697">
                  <c:v>7082.5390625</c:v>
                </c:pt>
                <c:pt idx="15698">
                  <c:v>5962.1953125</c:v>
                </c:pt>
                <c:pt idx="15699">
                  <c:v>5103.9609375</c:v>
                </c:pt>
                <c:pt idx="15700">
                  <c:v>5692.1171875</c:v>
                </c:pt>
                <c:pt idx="15701">
                  <c:v>8450.58203125</c:v>
                </c:pt>
                <c:pt idx="15702">
                  <c:v>8276.390625</c:v>
                </c:pt>
                <c:pt idx="15703">
                  <c:v>8277.3359375</c:v>
                </c:pt>
                <c:pt idx="15704">
                  <c:v>7531.5859375</c:v>
                </c:pt>
                <c:pt idx="15705">
                  <c:v>11426.0546875</c:v>
                </c:pt>
                <c:pt idx="15706">
                  <c:v>11376.453125</c:v>
                </c:pt>
                <c:pt idx="15707">
                  <c:v>10659.96875</c:v>
                </c:pt>
                <c:pt idx="15708">
                  <c:v>10494.578125</c:v>
                </c:pt>
                <c:pt idx="15709">
                  <c:v>11937.03125</c:v>
                </c:pt>
                <c:pt idx="15710">
                  <c:v>11599.109375</c:v>
                </c:pt>
                <c:pt idx="15711">
                  <c:v>10860</c:v>
                </c:pt>
                <c:pt idx="15712">
                  <c:v>11901.4140625</c:v>
                </c:pt>
                <c:pt idx="15713">
                  <c:v>11089.7578125</c:v>
                </c:pt>
                <c:pt idx="15714">
                  <c:v>10432.6484375</c:v>
                </c:pt>
                <c:pt idx="15715">
                  <c:v>12046.5625</c:v>
                </c:pt>
                <c:pt idx="15716">
                  <c:v>11703.6796875</c:v>
                </c:pt>
                <c:pt idx="15717">
                  <c:v>11866.15625</c:v>
                </c:pt>
                <c:pt idx="15718">
                  <c:v>11270.5234375</c:v>
                </c:pt>
                <c:pt idx="15719">
                  <c:v>11269.984375</c:v>
                </c:pt>
                <c:pt idx="15720">
                  <c:v>11380.1484375</c:v>
                </c:pt>
                <c:pt idx="15721">
                  <c:v>11725.2578125</c:v>
                </c:pt>
                <c:pt idx="15722">
                  <c:v>11671.765625</c:v>
                </c:pt>
                <c:pt idx="15723">
                  <c:v>8890.1953125</c:v>
                </c:pt>
                <c:pt idx="15724">
                  <c:v>7051.9140625</c:v>
                </c:pt>
                <c:pt idx="15725">
                  <c:v>8109.4140625</c:v>
                </c:pt>
                <c:pt idx="15726">
                  <c:v>9419.03125</c:v>
                </c:pt>
                <c:pt idx="15727">
                  <c:v>7353.359375</c:v>
                </c:pt>
                <c:pt idx="15728">
                  <c:v>6142.5703125</c:v>
                </c:pt>
                <c:pt idx="15729">
                  <c:v>7859.140625</c:v>
                </c:pt>
                <c:pt idx="15730">
                  <c:v>10731.46875</c:v>
                </c:pt>
                <c:pt idx="15731">
                  <c:v>7053.46875</c:v>
                </c:pt>
                <c:pt idx="15732">
                  <c:v>7533.3984375</c:v>
                </c:pt>
                <c:pt idx="15733">
                  <c:v>8910.0859375</c:v>
                </c:pt>
                <c:pt idx="15734">
                  <c:v>11643.5703125</c:v>
                </c:pt>
                <c:pt idx="15735">
                  <c:v>6907.6171875</c:v>
                </c:pt>
                <c:pt idx="15736">
                  <c:v>4845.734375</c:v>
                </c:pt>
                <c:pt idx="15737">
                  <c:v>2104.7578125</c:v>
                </c:pt>
                <c:pt idx="15738">
                  <c:v>4515.4140625</c:v>
                </c:pt>
                <c:pt idx="15739">
                  <c:v>7244.484375</c:v>
                </c:pt>
                <c:pt idx="15740">
                  <c:v>7638.2578125</c:v>
                </c:pt>
                <c:pt idx="15741">
                  <c:v>7291.015625</c:v>
                </c:pt>
                <c:pt idx="15742">
                  <c:v>6329.578125</c:v>
                </c:pt>
                <c:pt idx="15743">
                  <c:v>6016.1171875</c:v>
                </c:pt>
                <c:pt idx="15744">
                  <c:v>7125.734375</c:v>
                </c:pt>
                <c:pt idx="15745">
                  <c:v>6360.734375</c:v>
                </c:pt>
                <c:pt idx="15746">
                  <c:v>5389.25</c:v>
                </c:pt>
                <c:pt idx="15747">
                  <c:v>5508.1953125</c:v>
                </c:pt>
                <c:pt idx="15748">
                  <c:v>7718.3203125</c:v>
                </c:pt>
                <c:pt idx="15749">
                  <c:v>7631.421875</c:v>
                </c:pt>
              </c:numCache>
              <c:extLst xmlns:c15="http://schemas.microsoft.com/office/drawing/2012/chart"/>
            </c:numRef>
          </c:xVal>
          <c:yVal>
            <c:numRef>
              <c:f>'[shaded_bars_plot_maker_20240404.xlsx]Thermal MW vs PC Hours'!$I$7:$I$15761</c:f>
              <c:numCache>
                <c:formatCode>_(* #,##0_);_(* \(#,##0\);_(* "-"??_);_(@_)</c:formatCode>
                <c:ptCount val="15755"/>
                <c:pt idx="0">
                  <c:v>66372.074905395508</c:v>
                </c:pt>
                <c:pt idx="1">
                  <c:v>66363.253616333008</c:v>
                </c:pt>
                <c:pt idx="2">
                  <c:v>66273.424758911133</c:v>
                </c:pt>
                <c:pt idx="3">
                  <c:v>65333.818557739258</c:v>
                </c:pt>
                <c:pt idx="4">
                  <c:v>64944.817092895508</c:v>
                </c:pt>
                <c:pt idx="5">
                  <c:v>64511.964065551758</c:v>
                </c:pt>
                <c:pt idx="6">
                  <c:v>65912.665481567383</c:v>
                </c:pt>
                <c:pt idx="7">
                  <c:v>65912.665237426758</c:v>
                </c:pt>
                <c:pt idx="8">
                  <c:v>64135.02961730957</c:v>
                </c:pt>
                <c:pt idx="9">
                  <c:v>64047.029373168945</c:v>
                </c:pt>
                <c:pt idx="10">
                  <c:v>64200.102615356445</c:v>
                </c:pt>
                <c:pt idx="11">
                  <c:v>67204.579788208008</c:v>
                </c:pt>
                <c:pt idx="12">
                  <c:v>66262.077102661133</c:v>
                </c:pt>
                <c:pt idx="13">
                  <c:v>66469.726516723633</c:v>
                </c:pt>
                <c:pt idx="14">
                  <c:v>61083.331253051758</c:v>
                </c:pt>
                <c:pt idx="15">
                  <c:v>66088.352249145508</c:v>
                </c:pt>
                <c:pt idx="16">
                  <c:v>65625.350296020508</c:v>
                </c:pt>
                <c:pt idx="17">
                  <c:v>65625.350296020508</c:v>
                </c:pt>
                <c:pt idx="18">
                  <c:v>65271.825393676758</c:v>
                </c:pt>
                <c:pt idx="19">
                  <c:v>63140.013305664063</c:v>
                </c:pt>
                <c:pt idx="20">
                  <c:v>63259.013671875</c:v>
                </c:pt>
                <c:pt idx="21">
                  <c:v>63142.513671875</c:v>
                </c:pt>
                <c:pt idx="22">
                  <c:v>63023.59944152832</c:v>
                </c:pt>
                <c:pt idx="23">
                  <c:v>62871.599197387695</c:v>
                </c:pt>
                <c:pt idx="24">
                  <c:v>62900.599258422852</c:v>
                </c:pt>
                <c:pt idx="25">
                  <c:v>61189.97038269043</c:v>
                </c:pt>
                <c:pt idx="26">
                  <c:v>60822.71257019043</c:v>
                </c:pt>
                <c:pt idx="27">
                  <c:v>59553.300582885742</c:v>
                </c:pt>
                <c:pt idx="28">
                  <c:v>59562.300643920898</c:v>
                </c:pt>
                <c:pt idx="29">
                  <c:v>59434.30046081543</c:v>
                </c:pt>
                <c:pt idx="30">
                  <c:v>59635.091049194336</c:v>
                </c:pt>
                <c:pt idx="31">
                  <c:v>59594.491058349609</c:v>
                </c:pt>
                <c:pt idx="32">
                  <c:v>59418.490997314453</c:v>
                </c:pt>
                <c:pt idx="33">
                  <c:v>64915.026077270508</c:v>
                </c:pt>
                <c:pt idx="34">
                  <c:v>64669.025588989258</c:v>
                </c:pt>
                <c:pt idx="35">
                  <c:v>64581.025833129876</c:v>
                </c:pt>
                <c:pt idx="36">
                  <c:v>65599.851272583008</c:v>
                </c:pt>
                <c:pt idx="37">
                  <c:v>65500.964797973626</c:v>
                </c:pt>
                <c:pt idx="38">
                  <c:v>65280.409622192376</c:v>
                </c:pt>
                <c:pt idx="39">
                  <c:v>65366.909866333008</c:v>
                </c:pt>
                <c:pt idx="40">
                  <c:v>64705.910110473626</c:v>
                </c:pt>
                <c:pt idx="41">
                  <c:v>65436.115798950195</c:v>
                </c:pt>
                <c:pt idx="42">
                  <c:v>65389.11604309082</c:v>
                </c:pt>
                <c:pt idx="43">
                  <c:v>65261.115921020508</c:v>
                </c:pt>
                <c:pt idx="44">
                  <c:v>65204.115798950195</c:v>
                </c:pt>
                <c:pt idx="45">
                  <c:v>65785.459182739258</c:v>
                </c:pt>
                <c:pt idx="46">
                  <c:v>66690.560256958008</c:v>
                </c:pt>
                <c:pt idx="47">
                  <c:v>66690.560256958008</c:v>
                </c:pt>
                <c:pt idx="48">
                  <c:v>64751.232330322266</c:v>
                </c:pt>
                <c:pt idx="49">
                  <c:v>64447.231353759766</c:v>
                </c:pt>
                <c:pt idx="50">
                  <c:v>64391.232330322266</c:v>
                </c:pt>
                <c:pt idx="51">
                  <c:v>65692.699417114258</c:v>
                </c:pt>
                <c:pt idx="52">
                  <c:v>65692.699417114258</c:v>
                </c:pt>
                <c:pt idx="53">
                  <c:v>65604.699417114258</c:v>
                </c:pt>
                <c:pt idx="54">
                  <c:v>65252.277786254876</c:v>
                </c:pt>
                <c:pt idx="55">
                  <c:v>63954.248977661126</c:v>
                </c:pt>
                <c:pt idx="56">
                  <c:v>63937.898880004876</c:v>
                </c:pt>
                <c:pt idx="57">
                  <c:v>63828.747756958008</c:v>
                </c:pt>
                <c:pt idx="58">
                  <c:v>63903.999801635742</c:v>
                </c:pt>
                <c:pt idx="59">
                  <c:v>65728.607711791992</c:v>
                </c:pt>
                <c:pt idx="60">
                  <c:v>63977.058181762695</c:v>
                </c:pt>
                <c:pt idx="61">
                  <c:v>63977.058181762695</c:v>
                </c:pt>
                <c:pt idx="62">
                  <c:v>65554.712417602539</c:v>
                </c:pt>
                <c:pt idx="63">
                  <c:v>66392.213333129883</c:v>
                </c:pt>
                <c:pt idx="64">
                  <c:v>66802.213577270508</c:v>
                </c:pt>
                <c:pt idx="65">
                  <c:v>66650.213821411133</c:v>
                </c:pt>
                <c:pt idx="66">
                  <c:v>66514.188919067383</c:v>
                </c:pt>
                <c:pt idx="67">
                  <c:v>65324.855178833008</c:v>
                </c:pt>
                <c:pt idx="68">
                  <c:v>65362.355178833008</c:v>
                </c:pt>
                <c:pt idx="69">
                  <c:v>65361.735061645508</c:v>
                </c:pt>
                <c:pt idx="70">
                  <c:v>65121.198928833008</c:v>
                </c:pt>
                <c:pt idx="71">
                  <c:v>66406.867141723633</c:v>
                </c:pt>
                <c:pt idx="72">
                  <c:v>66644.617630004883</c:v>
                </c:pt>
                <c:pt idx="73">
                  <c:v>66473.966995239258</c:v>
                </c:pt>
                <c:pt idx="74">
                  <c:v>66407.817092895508</c:v>
                </c:pt>
                <c:pt idx="75">
                  <c:v>62504.104949951172</c:v>
                </c:pt>
                <c:pt idx="76">
                  <c:v>62506.585418701172</c:v>
                </c:pt>
                <c:pt idx="77">
                  <c:v>62254.636260986328</c:v>
                </c:pt>
                <c:pt idx="78">
                  <c:v>61376.539627075195</c:v>
                </c:pt>
                <c:pt idx="79">
                  <c:v>61859.540725708008</c:v>
                </c:pt>
                <c:pt idx="80">
                  <c:v>63281.496520996094</c:v>
                </c:pt>
                <c:pt idx="81">
                  <c:v>61622.981826782227</c:v>
                </c:pt>
                <c:pt idx="82">
                  <c:v>63306.783157348626</c:v>
                </c:pt>
                <c:pt idx="83">
                  <c:v>63306.78303527832</c:v>
                </c:pt>
                <c:pt idx="84">
                  <c:v>62602.718887329102</c:v>
                </c:pt>
                <c:pt idx="85">
                  <c:v>63534.478103637695</c:v>
                </c:pt>
                <c:pt idx="86">
                  <c:v>62974.678176879883</c:v>
                </c:pt>
                <c:pt idx="87">
                  <c:v>64481.579681396484</c:v>
                </c:pt>
                <c:pt idx="88">
                  <c:v>64481.579925537102</c:v>
                </c:pt>
                <c:pt idx="89">
                  <c:v>64417.579437255852</c:v>
                </c:pt>
                <c:pt idx="90">
                  <c:v>65200.822357177734</c:v>
                </c:pt>
                <c:pt idx="91">
                  <c:v>65341.791458129876</c:v>
                </c:pt>
                <c:pt idx="92">
                  <c:v>65372.124099731445</c:v>
                </c:pt>
                <c:pt idx="93">
                  <c:v>65655.449127197266</c:v>
                </c:pt>
                <c:pt idx="94">
                  <c:v>64304.95491027832</c:v>
                </c:pt>
                <c:pt idx="95">
                  <c:v>63952.95491027832</c:v>
                </c:pt>
                <c:pt idx="96">
                  <c:v>63349.005813598626</c:v>
                </c:pt>
                <c:pt idx="97">
                  <c:v>62997.005813598626</c:v>
                </c:pt>
                <c:pt idx="98">
                  <c:v>65173.684280395508</c:v>
                </c:pt>
                <c:pt idx="99">
                  <c:v>66017.332122802734</c:v>
                </c:pt>
                <c:pt idx="100">
                  <c:v>66017.332122802734</c:v>
                </c:pt>
                <c:pt idx="101">
                  <c:v>66023.923919677734</c:v>
                </c:pt>
                <c:pt idx="102">
                  <c:v>65684.600296020508</c:v>
                </c:pt>
                <c:pt idx="103">
                  <c:v>64999.600296020508</c:v>
                </c:pt>
                <c:pt idx="104">
                  <c:v>63596.305618286126</c:v>
                </c:pt>
                <c:pt idx="105">
                  <c:v>64097.720794677734</c:v>
                </c:pt>
                <c:pt idx="106">
                  <c:v>63687.720550537102</c:v>
                </c:pt>
                <c:pt idx="107">
                  <c:v>63561.053558349602</c:v>
                </c:pt>
                <c:pt idx="108">
                  <c:v>61272.905532836914</c:v>
                </c:pt>
                <c:pt idx="109">
                  <c:v>63039.065017700188</c:v>
                </c:pt>
                <c:pt idx="110">
                  <c:v>63039.065017700188</c:v>
                </c:pt>
                <c:pt idx="111">
                  <c:v>65858.632522583008</c:v>
                </c:pt>
                <c:pt idx="112">
                  <c:v>66359.433303833008</c:v>
                </c:pt>
                <c:pt idx="113">
                  <c:v>66619.834182739258</c:v>
                </c:pt>
                <c:pt idx="114">
                  <c:v>66902.833206176758</c:v>
                </c:pt>
                <c:pt idx="115">
                  <c:v>64519.183181762695</c:v>
                </c:pt>
                <c:pt idx="116">
                  <c:v>64519.480056762695</c:v>
                </c:pt>
                <c:pt idx="117">
                  <c:v>64150.259353637695</c:v>
                </c:pt>
                <c:pt idx="118">
                  <c:v>64587.112808227539</c:v>
                </c:pt>
                <c:pt idx="119">
                  <c:v>64587.112808227539</c:v>
                </c:pt>
                <c:pt idx="120">
                  <c:v>64730.768142700195</c:v>
                </c:pt>
                <c:pt idx="121">
                  <c:v>64778.768203735352</c:v>
                </c:pt>
                <c:pt idx="122">
                  <c:v>64778.768142700195</c:v>
                </c:pt>
                <c:pt idx="123">
                  <c:v>63846.583572387695</c:v>
                </c:pt>
                <c:pt idx="124">
                  <c:v>63749.69612121582</c:v>
                </c:pt>
                <c:pt idx="125">
                  <c:v>63645.233291625977</c:v>
                </c:pt>
                <c:pt idx="126">
                  <c:v>63636.23323059082</c:v>
                </c:pt>
                <c:pt idx="127">
                  <c:v>63674.018203735352</c:v>
                </c:pt>
                <c:pt idx="128">
                  <c:v>63409.13117980957</c:v>
                </c:pt>
                <c:pt idx="129">
                  <c:v>62570.113845825195</c:v>
                </c:pt>
                <c:pt idx="130">
                  <c:v>62570.113784790039</c:v>
                </c:pt>
                <c:pt idx="131">
                  <c:v>65117.892837524414</c:v>
                </c:pt>
                <c:pt idx="132">
                  <c:v>65121.893020629883</c:v>
                </c:pt>
                <c:pt idx="133">
                  <c:v>65131.964309692383</c:v>
                </c:pt>
                <c:pt idx="134">
                  <c:v>65043.858779907227</c:v>
                </c:pt>
                <c:pt idx="135">
                  <c:v>57400.351654052734</c:v>
                </c:pt>
                <c:pt idx="136">
                  <c:v>61757.07991027832</c:v>
                </c:pt>
                <c:pt idx="137">
                  <c:v>62562.07991027832</c:v>
                </c:pt>
                <c:pt idx="138">
                  <c:v>66749.365798950195</c:v>
                </c:pt>
                <c:pt idx="139">
                  <c:v>66635.365921020508</c:v>
                </c:pt>
                <c:pt idx="140">
                  <c:v>66442.616409301758</c:v>
                </c:pt>
                <c:pt idx="141">
                  <c:v>64206.434753417969</c:v>
                </c:pt>
                <c:pt idx="142">
                  <c:v>66706.68196105957</c:v>
                </c:pt>
                <c:pt idx="143">
                  <c:v>64924.815628051758</c:v>
                </c:pt>
                <c:pt idx="144">
                  <c:v>64924.815628051758</c:v>
                </c:pt>
                <c:pt idx="145">
                  <c:v>64874.215591430664</c:v>
                </c:pt>
                <c:pt idx="146">
                  <c:v>66430.923782348633</c:v>
                </c:pt>
                <c:pt idx="147">
                  <c:v>66382.923782348633</c:v>
                </c:pt>
                <c:pt idx="148">
                  <c:v>66382.924026489258</c:v>
                </c:pt>
                <c:pt idx="149">
                  <c:v>66294.923538208008</c:v>
                </c:pt>
                <c:pt idx="150">
                  <c:v>65649.33186340332</c:v>
                </c:pt>
                <c:pt idx="151">
                  <c:v>65644.647171020508</c:v>
                </c:pt>
                <c:pt idx="152">
                  <c:v>64713.214553833008</c:v>
                </c:pt>
                <c:pt idx="153">
                  <c:v>64565.551208496094</c:v>
                </c:pt>
                <c:pt idx="154">
                  <c:v>65938.554214477539</c:v>
                </c:pt>
                <c:pt idx="155">
                  <c:v>65938.959548950195</c:v>
                </c:pt>
                <c:pt idx="156">
                  <c:v>65893.200759887695</c:v>
                </c:pt>
                <c:pt idx="157">
                  <c:v>66657.897003173828</c:v>
                </c:pt>
                <c:pt idx="158">
                  <c:v>67943.078277587891</c:v>
                </c:pt>
                <c:pt idx="159">
                  <c:v>67162.275543212891</c:v>
                </c:pt>
                <c:pt idx="160">
                  <c:v>67162.275543212891</c:v>
                </c:pt>
                <c:pt idx="161">
                  <c:v>66839.275299072266</c:v>
                </c:pt>
                <c:pt idx="162">
                  <c:v>66203.977981567383</c:v>
                </c:pt>
                <c:pt idx="163">
                  <c:v>66262.378128051758</c:v>
                </c:pt>
                <c:pt idx="164">
                  <c:v>65998.377883911133</c:v>
                </c:pt>
                <c:pt idx="165">
                  <c:v>56848.832931518555</c:v>
                </c:pt>
                <c:pt idx="166">
                  <c:v>56857.832870483398</c:v>
                </c:pt>
                <c:pt idx="167">
                  <c:v>56848.832931518555</c:v>
                </c:pt>
                <c:pt idx="168">
                  <c:v>55998.832931518555</c:v>
                </c:pt>
                <c:pt idx="169">
                  <c:v>55206.832870483398</c:v>
                </c:pt>
                <c:pt idx="170">
                  <c:v>54309.243148803711</c:v>
                </c:pt>
                <c:pt idx="171">
                  <c:v>54309.243392944336</c:v>
                </c:pt>
                <c:pt idx="172">
                  <c:v>54587.743453979492</c:v>
                </c:pt>
                <c:pt idx="173">
                  <c:v>54627.245223999023</c:v>
                </c:pt>
                <c:pt idx="174">
                  <c:v>54513.244979858398</c:v>
                </c:pt>
                <c:pt idx="175">
                  <c:v>64310.810073852539</c:v>
                </c:pt>
                <c:pt idx="176">
                  <c:v>65184.867630004883</c:v>
                </c:pt>
                <c:pt idx="177">
                  <c:v>65956.38215637207</c:v>
                </c:pt>
                <c:pt idx="178">
                  <c:v>65951.76252746582</c:v>
                </c:pt>
                <c:pt idx="179">
                  <c:v>65951.046585083008</c:v>
                </c:pt>
                <c:pt idx="180">
                  <c:v>60322.341781616211</c:v>
                </c:pt>
                <c:pt idx="181">
                  <c:v>60346.741546630852</c:v>
                </c:pt>
                <c:pt idx="182">
                  <c:v>59996.741058349602</c:v>
                </c:pt>
                <c:pt idx="183">
                  <c:v>65097.498733520508</c:v>
                </c:pt>
                <c:pt idx="184">
                  <c:v>65300.401077270508</c:v>
                </c:pt>
                <c:pt idx="185">
                  <c:v>65257.400833129876</c:v>
                </c:pt>
                <c:pt idx="186">
                  <c:v>66684.822219848633</c:v>
                </c:pt>
                <c:pt idx="187">
                  <c:v>66583.821487426758</c:v>
                </c:pt>
                <c:pt idx="188">
                  <c:v>66176.517288208008</c:v>
                </c:pt>
                <c:pt idx="189">
                  <c:v>65908.916702270508</c:v>
                </c:pt>
                <c:pt idx="190">
                  <c:v>66741.521682739258</c:v>
                </c:pt>
                <c:pt idx="191">
                  <c:v>67180.849807739258</c:v>
                </c:pt>
                <c:pt idx="192">
                  <c:v>67318.956985473633</c:v>
                </c:pt>
                <c:pt idx="193">
                  <c:v>67180.957717895508</c:v>
                </c:pt>
                <c:pt idx="194">
                  <c:v>66762.006057739258</c:v>
                </c:pt>
                <c:pt idx="195">
                  <c:v>65851.636367797852</c:v>
                </c:pt>
                <c:pt idx="196">
                  <c:v>64896.024795532227</c:v>
                </c:pt>
                <c:pt idx="197">
                  <c:v>65172.025039672844</c:v>
                </c:pt>
                <c:pt idx="198">
                  <c:v>65090.025283813477</c:v>
                </c:pt>
                <c:pt idx="199">
                  <c:v>66374.301712036133</c:v>
                </c:pt>
                <c:pt idx="200">
                  <c:v>66251.100784301758</c:v>
                </c:pt>
                <c:pt idx="201">
                  <c:v>65868.100784301758</c:v>
                </c:pt>
                <c:pt idx="202">
                  <c:v>64794.132278442376</c:v>
                </c:pt>
                <c:pt idx="203">
                  <c:v>64350.542678833008</c:v>
                </c:pt>
                <c:pt idx="204">
                  <c:v>64354.542922973626</c:v>
                </c:pt>
                <c:pt idx="205">
                  <c:v>64299.542678833008</c:v>
                </c:pt>
                <c:pt idx="206">
                  <c:v>64155.742874145508</c:v>
                </c:pt>
                <c:pt idx="207">
                  <c:v>67731.595413208008</c:v>
                </c:pt>
                <c:pt idx="208">
                  <c:v>65214.410598754876</c:v>
                </c:pt>
                <c:pt idx="209">
                  <c:v>64343.808303833008</c:v>
                </c:pt>
                <c:pt idx="210">
                  <c:v>59507.495468139648</c:v>
                </c:pt>
                <c:pt idx="211">
                  <c:v>59522.895477294922</c:v>
                </c:pt>
                <c:pt idx="212">
                  <c:v>59433.021453857422</c:v>
                </c:pt>
                <c:pt idx="213">
                  <c:v>66857.092727661133</c:v>
                </c:pt>
                <c:pt idx="214">
                  <c:v>65100.924415588379</c:v>
                </c:pt>
                <c:pt idx="215">
                  <c:v>62769.290748596191</c:v>
                </c:pt>
                <c:pt idx="216">
                  <c:v>64614.492774963379</c:v>
                </c:pt>
                <c:pt idx="217">
                  <c:v>65450.692581176758</c:v>
                </c:pt>
                <c:pt idx="218">
                  <c:v>63266.764236450195</c:v>
                </c:pt>
                <c:pt idx="219">
                  <c:v>63966.904251098626</c:v>
                </c:pt>
                <c:pt idx="220">
                  <c:v>64711.704788208008</c:v>
                </c:pt>
                <c:pt idx="221">
                  <c:v>64711.704788208008</c:v>
                </c:pt>
                <c:pt idx="222">
                  <c:v>64614.704544067376</c:v>
                </c:pt>
                <c:pt idx="223">
                  <c:v>59890.353591918945</c:v>
                </c:pt>
                <c:pt idx="224">
                  <c:v>59888.545974731445</c:v>
                </c:pt>
                <c:pt idx="225">
                  <c:v>63466.425491333008</c:v>
                </c:pt>
                <c:pt idx="226">
                  <c:v>63458.225967407227</c:v>
                </c:pt>
                <c:pt idx="227">
                  <c:v>63455.024993896484</c:v>
                </c:pt>
                <c:pt idx="228">
                  <c:v>63811.383987426758</c:v>
                </c:pt>
                <c:pt idx="229">
                  <c:v>63811.384231567376</c:v>
                </c:pt>
                <c:pt idx="230">
                  <c:v>63097.754302978516</c:v>
                </c:pt>
                <c:pt idx="231">
                  <c:v>63357.754302978516</c:v>
                </c:pt>
                <c:pt idx="232">
                  <c:v>64540.442092895508</c:v>
                </c:pt>
                <c:pt idx="233">
                  <c:v>64551.442092895508</c:v>
                </c:pt>
                <c:pt idx="234">
                  <c:v>64915.942092895508</c:v>
                </c:pt>
                <c:pt idx="235">
                  <c:v>64369.942581176758</c:v>
                </c:pt>
                <c:pt idx="236">
                  <c:v>64017.857620239243</c:v>
                </c:pt>
                <c:pt idx="237">
                  <c:v>64411.508255004876</c:v>
                </c:pt>
                <c:pt idx="238">
                  <c:v>65041.197555541992</c:v>
                </c:pt>
                <c:pt idx="239">
                  <c:v>64976.393844604492</c:v>
                </c:pt>
                <c:pt idx="240">
                  <c:v>64731.975357055657</c:v>
                </c:pt>
                <c:pt idx="241">
                  <c:v>67159.501281738281</c:v>
                </c:pt>
                <c:pt idx="242">
                  <c:v>67155.222717285156</c:v>
                </c:pt>
                <c:pt idx="243">
                  <c:v>67107.222229003906</c:v>
                </c:pt>
                <c:pt idx="244">
                  <c:v>67340.9228515625</c:v>
                </c:pt>
                <c:pt idx="245">
                  <c:v>67199.130554199219</c:v>
                </c:pt>
                <c:pt idx="246">
                  <c:v>67070.058776855469</c:v>
                </c:pt>
                <c:pt idx="247">
                  <c:v>63033.242630004876</c:v>
                </c:pt>
                <c:pt idx="248">
                  <c:v>62967.092971801743</c:v>
                </c:pt>
                <c:pt idx="249">
                  <c:v>62509.940872192376</c:v>
                </c:pt>
                <c:pt idx="250">
                  <c:v>62565.931350708008</c:v>
                </c:pt>
                <c:pt idx="251">
                  <c:v>62747.398147583008</c:v>
                </c:pt>
                <c:pt idx="252">
                  <c:v>62423.586196899414</c:v>
                </c:pt>
                <c:pt idx="253">
                  <c:v>62434.586196899414</c:v>
                </c:pt>
                <c:pt idx="254">
                  <c:v>62695.986587524414</c:v>
                </c:pt>
                <c:pt idx="255">
                  <c:v>64139.302536010735</c:v>
                </c:pt>
                <c:pt idx="256">
                  <c:v>65178.303512573235</c:v>
                </c:pt>
                <c:pt idx="257">
                  <c:v>65178.332717895508</c:v>
                </c:pt>
                <c:pt idx="258">
                  <c:v>65169.332962036126</c:v>
                </c:pt>
                <c:pt idx="259">
                  <c:v>64850.707229614258</c:v>
                </c:pt>
                <c:pt idx="260">
                  <c:v>64854.706985473626</c:v>
                </c:pt>
                <c:pt idx="261">
                  <c:v>64863.707107543938</c:v>
                </c:pt>
                <c:pt idx="262">
                  <c:v>64863.707229614258</c:v>
                </c:pt>
                <c:pt idx="263">
                  <c:v>62946.054458618164</c:v>
                </c:pt>
                <c:pt idx="264">
                  <c:v>66017.840728759766</c:v>
                </c:pt>
                <c:pt idx="265">
                  <c:v>65739.340972900391</c:v>
                </c:pt>
                <c:pt idx="266">
                  <c:v>65738.602691650391</c:v>
                </c:pt>
                <c:pt idx="267">
                  <c:v>64987.169387817376</c:v>
                </c:pt>
                <c:pt idx="268">
                  <c:v>64265.768753051758</c:v>
                </c:pt>
                <c:pt idx="269">
                  <c:v>66825.484130859375</c:v>
                </c:pt>
                <c:pt idx="270">
                  <c:v>56340.738739013672</c:v>
                </c:pt>
                <c:pt idx="271">
                  <c:v>56340.738739013672</c:v>
                </c:pt>
                <c:pt idx="272">
                  <c:v>56340.633331298828</c:v>
                </c:pt>
                <c:pt idx="273">
                  <c:v>64433.574417114258</c:v>
                </c:pt>
                <c:pt idx="274">
                  <c:v>64433.898635864258</c:v>
                </c:pt>
                <c:pt idx="275">
                  <c:v>64714.900588989258</c:v>
                </c:pt>
                <c:pt idx="276">
                  <c:v>64626.900405883789</c:v>
                </c:pt>
                <c:pt idx="277">
                  <c:v>62976.467727661133</c:v>
                </c:pt>
                <c:pt idx="278">
                  <c:v>63445.218215942383</c:v>
                </c:pt>
                <c:pt idx="279">
                  <c:v>62707.718215942383</c:v>
                </c:pt>
                <c:pt idx="280">
                  <c:v>61474.884231567383</c:v>
                </c:pt>
                <c:pt idx="281">
                  <c:v>61096.483840942383</c:v>
                </c:pt>
                <c:pt idx="282">
                  <c:v>64576.569046020508</c:v>
                </c:pt>
                <c:pt idx="283">
                  <c:v>64571.76904296875</c:v>
                </c:pt>
                <c:pt idx="284">
                  <c:v>64571.76892089843</c:v>
                </c:pt>
                <c:pt idx="285">
                  <c:v>57432.807586669922</c:v>
                </c:pt>
                <c:pt idx="286">
                  <c:v>57432.807586669922</c:v>
                </c:pt>
                <c:pt idx="287">
                  <c:v>59616.981628417969</c:v>
                </c:pt>
                <c:pt idx="288">
                  <c:v>59625.981506347656</c:v>
                </c:pt>
                <c:pt idx="289">
                  <c:v>59625.981689453125</c:v>
                </c:pt>
                <c:pt idx="290">
                  <c:v>59104.579223632813</c:v>
                </c:pt>
                <c:pt idx="291">
                  <c:v>62826.583572387695</c:v>
                </c:pt>
                <c:pt idx="292">
                  <c:v>62826.583572387695</c:v>
                </c:pt>
                <c:pt idx="293">
                  <c:v>62704.253494262695</c:v>
                </c:pt>
                <c:pt idx="294">
                  <c:v>65412.826614379876</c:v>
                </c:pt>
                <c:pt idx="295">
                  <c:v>65412.826736450188</c:v>
                </c:pt>
                <c:pt idx="296">
                  <c:v>64231.203811645508</c:v>
                </c:pt>
                <c:pt idx="297">
                  <c:v>64231.20393371582</c:v>
                </c:pt>
                <c:pt idx="298">
                  <c:v>64230.610916137688</c:v>
                </c:pt>
                <c:pt idx="299">
                  <c:v>64230.610916137688</c:v>
                </c:pt>
                <c:pt idx="300">
                  <c:v>64651.452102661126</c:v>
                </c:pt>
                <c:pt idx="301">
                  <c:v>64651.452835083008</c:v>
                </c:pt>
                <c:pt idx="302">
                  <c:v>63997.241470336914</c:v>
                </c:pt>
                <c:pt idx="303">
                  <c:v>65367.045120239258</c:v>
                </c:pt>
                <c:pt idx="304">
                  <c:v>64892.714797973626</c:v>
                </c:pt>
                <c:pt idx="305">
                  <c:v>66660.927001953125</c:v>
                </c:pt>
                <c:pt idx="306">
                  <c:v>67012.92724609375</c:v>
                </c:pt>
                <c:pt idx="307">
                  <c:v>67012.92822265625</c:v>
                </c:pt>
                <c:pt idx="308">
                  <c:v>67302.93603515625</c:v>
                </c:pt>
                <c:pt idx="309">
                  <c:v>67302.93603515625</c:v>
                </c:pt>
                <c:pt idx="310">
                  <c:v>67302.93603515625</c:v>
                </c:pt>
                <c:pt idx="311">
                  <c:v>67071.93603515625</c:v>
                </c:pt>
                <c:pt idx="312">
                  <c:v>66207.381790161133</c:v>
                </c:pt>
                <c:pt idx="313">
                  <c:v>66240.662307739258</c:v>
                </c:pt>
                <c:pt idx="314">
                  <c:v>63995.318756103516</c:v>
                </c:pt>
                <c:pt idx="315">
                  <c:v>65366.237731933594</c:v>
                </c:pt>
                <c:pt idx="316">
                  <c:v>65366.237670898438</c:v>
                </c:pt>
                <c:pt idx="317">
                  <c:v>65357.237670898438</c:v>
                </c:pt>
                <c:pt idx="318">
                  <c:v>65247.5263671875</c:v>
                </c:pt>
                <c:pt idx="319">
                  <c:v>65196.926330566406</c:v>
                </c:pt>
                <c:pt idx="320">
                  <c:v>65070.259582519524</c:v>
                </c:pt>
                <c:pt idx="321">
                  <c:v>64463.456787109368</c:v>
                </c:pt>
                <c:pt idx="322">
                  <c:v>64640.490737915039</c:v>
                </c:pt>
                <c:pt idx="323">
                  <c:v>65631.799270629883</c:v>
                </c:pt>
                <c:pt idx="324">
                  <c:v>66192.638259887695</c:v>
                </c:pt>
                <c:pt idx="325">
                  <c:v>63424.129837036126</c:v>
                </c:pt>
                <c:pt idx="326">
                  <c:v>63382.430130004876</c:v>
                </c:pt>
                <c:pt idx="327">
                  <c:v>63382.43000793457</c:v>
                </c:pt>
                <c:pt idx="328">
                  <c:v>63901.429885864258</c:v>
                </c:pt>
                <c:pt idx="329">
                  <c:v>64122.847854614258</c:v>
                </c:pt>
                <c:pt idx="330">
                  <c:v>65934.084182739258</c:v>
                </c:pt>
                <c:pt idx="331">
                  <c:v>63483.578598022461</c:v>
                </c:pt>
                <c:pt idx="332">
                  <c:v>63483.578536987305</c:v>
                </c:pt>
                <c:pt idx="333">
                  <c:v>63394.407791137695</c:v>
                </c:pt>
                <c:pt idx="334">
                  <c:v>63394.407791137695</c:v>
                </c:pt>
                <c:pt idx="335">
                  <c:v>63285.352127075195</c:v>
                </c:pt>
                <c:pt idx="336">
                  <c:v>63294.352127075195</c:v>
                </c:pt>
                <c:pt idx="337">
                  <c:v>63193.503494262695</c:v>
                </c:pt>
                <c:pt idx="338">
                  <c:v>63191.897109985352</c:v>
                </c:pt>
                <c:pt idx="339">
                  <c:v>65910.729644775391</c:v>
                </c:pt>
                <c:pt idx="340">
                  <c:v>65545.327545166016</c:v>
                </c:pt>
                <c:pt idx="341">
                  <c:v>65923.729888916016</c:v>
                </c:pt>
                <c:pt idx="342">
                  <c:v>65821.399658203125</c:v>
                </c:pt>
                <c:pt idx="343">
                  <c:v>65200.39782714843</c:v>
                </c:pt>
                <c:pt idx="344">
                  <c:v>65200.39782714843</c:v>
                </c:pt>
                <c:pt idx="345">
                  <c:v>61891.095779418945</c:v>
                </c:pt>
                <c:pt idx="346">
                  <c:v>62271.762893676758</c:v>
                </c:pt>
                <c:pt idx="347">
                  <c:v>62271.762893676758</c:v>
                </c:pt>
                <c:pt idx="348">
                  <c:v>62022.762771606438</c:v>
                </c:pt>
                <c:pt idx="349">
                  <c:v>61861.095840454102</c:v>
                </c:pt>
                <c:pt idx="350">
                  <c:v>61870.095840454102</c:v>
                </c:pt>
                <c:pt idx="351">
                  <c:v>62375.097793579102</c:v>
                </c:pt>
                <c:pt idx="352">
                  <c:v>66049.404006958008</c:v>
                </c:pt>
                <c:pt idx="353">
                  <c:v>66209.684280395508</c:v>
                </c:pt>
                <c:pt idx="354">
                  <c:v>65980.684280395508</c:v>
                </c:pt>
                <c:pt idx="355">
                  <c:v>65804.574417114258</c:v>
                </c:pt>
                <c:pt idx="356">
                  <c:v>64931.726333618164</c:v>
                </c:pt>
                <c:pt idx="357">
                  <c:v>64941.34748840332</c:v>
                </c:pt>
                <c:pt idx="358">
                  <c:v>65415.485305786126</c:v>
                </c:pt>
                <c:pt idx="359">
                  <c:v>65415.485305786126</c:v>
                </c:pt>
                <c:pt idx="360">
                  <c:v>64715.801956176758</c:v>
                </c:pt>
                <c:pt idx="361">
                  <c:v>62527.566848754876</c:v>
                </c:pt>
                <c:pt idx="362">
                  <c:v>62584.566848754876</c:v>
                </c:pt>
                <c:pt idx="363">
                  <c:v>62584.566848754876</c:v>
                </c:pt>
                <c:pt idx="364">
                  <c:v>62584.566848754876</c:v>
                </c:pt>
                <c:pt idx="365">
                  <c:v>63433.963470458984</c:v>
                </c:pt>
                <c:pt idx="366">
                  <c:v>63492.763763427734</c:v>
                </c:pt>
                <c:pt idx="367">
                  <c:v>63445.763275146484</c:v>
                </c:pt>
                <c:pt idx="368">
                  <c:v>63090.903411865234</c:v>
                </c:pt>
                <c:pt idx="369">
                  <c:v>62960.903411865234</c:v>
                </c:pt>
                <c:pt idx="370">
                  <c:v>62708.904388427734</c:v>
                </c:pt>
                <c:pt idx="371">
                  <c:v>63840.144241333008</c:v>
                </c:pt>
                <c:pt idx="372">
                  <c:v>65283.425003051758</c:v>
                </c:pt>
                <c:pt idx="373">
                  <c:v>65219.425491333008</c:v>
                </c:pt>
                <c:pt idx="374">
                  <c:v>65195.426223754876</c:v>
                </c:pt>
                <c:pt idx="375">
                  <c:v>56890.547351837158</c:v>
                </c:pt>
                <c:pt idx="376">
                  <c:v>57334.647815704338</c:v>
                </c:pt>
                <c:pt idx="377">
                  <c:v>57334.647937774658</c:v>
                </c:pt>
                <c:pt idx="378">
                  <c:v>57334.647693634026</c:v>
                </c:pt>
                <c:pt idx="379">
                  <c:v>66565.175491333008</c:v>
                </c:pt>
                <c:pt idx="380">
                  <c:v>66565.175003051758</c:v>
                </c:pt>
                <c:pt idx="381">
                  <c:v>66118.174514770508</c:v>
                </c:pt>
                <c:pt idx="382">
                  <c:v>65061.445266723626</c:v>
                </c:pt>
                <c:pt idx="383">
                  <c:v>65111.245315551758</c:v>
                </c:pt>
                <c:pt idx="384">
                  <c:v>64956.246047973626</c:v>
                </c:pt>
                <c:pt idx="385">
                  <c:v>65794.559234619141</c:v>
                </c:pt>
                <c:pt idx="386">
                  <c:v>66215.559967041016</c:v>
                </c:pt>
                <c:pt idx="387">
                  <c:v>66215.559478759766</c:v>
                </c:pt>
                <c:pt idx="388">
                  <c:v>65788.559478759766</c:v>
                </c:pt>
                <c:pt idx="389">
                  <c:v>64742.985260009766</c:v>
                </c:pt>
                <c:pt idx="390">
                  <c:v>63889.556838989258</c:v>
                </c:pt>
                <c:pt idx="391">
                  <c:v>65472.851272583008</c:v>
                </c:pt>
                <c:pt idx="392">
                  <c:v>65860.851638793945</c:v>
                </c:pt>
                <c:pt idx="393">
                  <c:v>65478.241653442376</c:v>
                </c:pt>
                <c:pt idx="394">
                  <c:v>65477.609573364258</c:v>
                </c:pt>
                <c:pt idx="395">
                  <c:v>66043.128616333008</c:v>
                </c:pt>
                <c:pt idx="396">
                  <c:v>65673.726272583008</c:v>
                </c:pt>
                <c:pt idx="397">
                  <c:v>66414.422805786133</c:v>
                </c:pt>
                <c:pt idx="398">
                  <c:v>66414.423049926758</c:v>
                </c:pt>
                <c:pt idx="399">
                  <c:v>66371.423782348633</c:v>
                </c:pt>
                <c:pt idx="400">
                  <c:v>65645.796340942383</c:v>
                </c:pt>
                <c:pt idx="401">
                  <c:v>64099.11869812011</c:v>
                </c:pt>
                <c:pt idx="402">
                  <c:v>64216.91850280761</c:v>
                </c:pt>
                <c:pt idx="403">
                  <c:v>63873.91850280761</c:v>
                </c:pt>
                <c:pt idx="404">
                  <c:v>63691.417770385742</c:v>
                </c:pt>
                <c:pt idx="405">
                  <c:v>65019.177932739258</c:v>
                </c:pt>
                <c:pt idx="406">
                  <c:v>65438.17854309082</c:v>
                </c:pt>
                <c:pt idx="407">
                  <c:v>65438.178421020508</c:v>
                </c:pt>
                <c:pt idx="408">
                  <c:v>65350.178298950188</c:v>
                </c:pt>
                <c:pt idx="409">
                  <c:v>64603.761367797852</c:v>
                </c:pt>
                <c:pt idx="410">
                  <c:v>64342.029922485352</c:v>
                </c:pt>
                <c:pt idx="411">
                  <c:v>64204.867263793938</c:v>
                </c:pt>
                <c:pt idx="412">
                  <c:v>64823.367874145508</c:v>
                </c:pt>
                <c:pt idx="413">
                  <c:v>64823.367752075188</c:v>
                </c:pt>
                <c:pt idx="414">
                  <c:v>64726.367752075188</c:v>
                </c:pt>
                <c:pt idx="415">
                  <c:v>63059.967727661126</c:v>
                </c:pt>
                <c:pt idx="416">
                  <c:v>63136.398147582993</c:v>
                </c:pt>
                <c:pt idx="417">
                  <c:v>63243.24836730957</c:v>
                </c:pt>
                <c:pt idx="418">
                  <c:v>62825.098587036126</c:v>
                </c:pt>
                <c:pt idx="419">
                  <c:v>61779.098342895508</c:v>
                </c:pt>
                <c:pt idx="420">
                  <c:v>60405.396331787109</c:v>
                </c:pt>
                <c:pt idx="421">
                  <c:v>67079.684036254883</c:v>
                </c:pt>
                <c:pt idx="422">
                  <c:v>66899.384231567383</c:v>
                </c:pt>
                <c:pt idx="423">
                  <c:v>66811.383987426758</c:v>
                </c:pt>
                <c:pt idx="424">
                  <c:v>67123.855056762695</c:v>
                </c:pt>
                <c:pt idx="425">
                  <c:v>63866.772415161126</c:v>
                </c:pt>
                <c:pt idx="426">
                  <c:v>63866.772415161126</c:v>
                </c:pt>
                <c:pt idx="427">
                  <c:v>63514.772415161126</c:v>
                </c:pt>
                <c:pt idx="428">
                  <c:v>64547.810989379883</c:v>
                </c:pt>
                <c:pt idx="429">
                  <c:v>64318.810989379883</c:v>
                </c:pt>
                <c:pt idx="430">
                  <c:v>64327.810989379883</c:v>
                </c:pt>
                <c:pt idx="431">
                  <c:v>64328.140090942383</c:v>
                </c:pt>
                <c:pt idx="432">
                  <c:v>67476.98371887207</c:v>
                </c:pt>
                <c:pt idx="433">
                  <c:v>67724.484085083008</c:v>
                </c:pt>
                <c:pt idx="434">
                  <c:v>67724.483840942383</c:v>
                </c:pt>
                <c:pt idx="435">
                  <c:v>65202.27880859375</c:v>
                </c:pt>
                <c:pt idx="436">
                  <c:v>63382.59619140625</c:v>
                </c:pt>
                <c:pt idx="437">
                  <c:v>63382.59619140625</c:v>
                </c:pt>
                <c:pt idx="438">
                  <c:v>63633.748046875</c:v>
                </c:pt>
                <c:pt idx="439">
                  <c:v>63527.748779296868</c:v>
                </c:pt>
                <c:pt idx="440">
                  <c:v>64253.5419921875</c:v>
                </c:pt>
                <c:pt idx="441">
                  <c:v>64555.5927734375</c:v>
                </c:pt>
                <c:pt idx="442">
                  <c:v>64261.1904296875</c:v>
                </c:pt>
                <c:pt idx="443">
                  <c:v>64587.5927734375</c:v>
                </c:pt>
                <c:pt idx="444">
                  <c:v>64411.891311645508</c:v>
                </c:pt>
                <c:pt idx="445">
                  <c:v>64323.891067504876</c:v>
                </c:pt>
                <c:pt idx="446">
                  <c:v>64309.891067504876</c:v>
                </c:pt>
                <c:pt idx="447">
                  <c:v>62982.496246337883</c:v>
                </c:pt>
                <c:pt idx="448">
                  <c:v>63991.491165161126</c:v>
                </c:pt>
                <c:pt idx="449">
                  <c:v>64953.004592895508</c:v>
                </c:pt>
                <c:pt idx="450">
                  <c:v>63692.576751708984</c:v>
                </c:pt>
                <c:pt idx="451">
                  <c:v>63365.307464599602</c:v>
                </c:pt>
                <c:pt idx="452">
                  <c:v>63742.263626098626</c:v>
                </c:pt>
                <c:pt idx="453">
                  <c:v>63742.264602661126</c:v>
                </c:pt>
                <c:pt idx="454">
                  <c:v>64370.634231567383</c:v>
                </c:pt>
                <c:pt idx="455">
                  <c:v>64420.434341430657</c:v>
                </c:pt>
                <c:pt idx="456">
                  <c:v>63460.169876098626</c:v>
                </c:pt>
                <c:pt idx="457">
                  <c:v>63460.016555786126</c:v>
                </c:pt>
                <c:pt idx="458">
                  <c:v>63030.487884521484</c:v>
                </c:pt>
                <c:pt idx="459">
                  <c:v>64440.696914672852</c:v>
                </c:pt>
                <c:pt idx="460">
                  <c:v>64431.782135009766</c:v>
                </c:pt>
                <c:pt idx="461">
                  <c:v>66208.302825927734</c:v>
                </c:pt>
                <c:pt idx="462">
                  <c:v>66208.302825927734</c:v>
                </c:pt>
                <c:pt idx="463">
                  <c:v>66120.302825927734</c:v>
                </c:pt>
                <c:pt idx="464">
                  <c:v>62386.798004150383</c:v>
                </c:pt>
                <c:pt idx="465">
                  <c:v>58799.438446044915</c:v>
                </c:pt>
                <c:pt idx="466">
                  <c:v>62006.998718261719</c:v>
                </c:pt>
                <c:pt idx="467">
                  <c:v>64615.298294067376</c:v>
                </c:pt>
                <c:pt idx="468">
                  <c:v>66265.313186645508</c:v>
                </c:pt>
                <c:pt idx="469">
                  <c:v>66585.134963989258</c:v>
                </c:pt>
                <c:pt idx="470">
                  <c:v>66608.134719848633</c:v>
                </c:pt>
                <c:pt idx="471">
                  <c:v>66327.133987426758</c:v>
                </c:pt>
                <c:pt idx="472">
                  <c:v>63414.548049926758</c:v>
                </c:pt>
                <c:pt idx="473">
                  <c:v>63132.042678833008</c:v>
                </c:pt>
                <c:pt idx="474">
                  <c:v>63029.041702270508</c:v>
                </c:pt>
                <c:pt idx="475">
                  <c:v>62830.041458129876</c:v>
                </c:pt>
                <c:pt idx="476">
                  <c:v>61675.038772583008</c:v>
                </c:pt>
                <c:pt idx="477">
                  <c:v>61545.038040161126</c:v>
                </c:pt>
                <c:pt idx="478">
                  <c:v>61606.038284301758</c:v>
                </c:pt>
                <c:pt idx="479">
                  <c:v>61371.037551879876</c:v>
                </c:pt>
                <c:pt idx="480">
                  <c:v>60511.132904052734</c:v>
                </c:pt>
                <c:pt idx="481">
                  <c:v>59979.132659912102</c:v>
                </c:pt>
                <c:pt idx="482">
                  <c:v>65066.226272583008</c:v>
                </c:pt>
                <c:pt idx="483">
                  <c:v>65868.869888305664</c:v>
                </c:pt>
                <c:pt idx="484">
                  <c:v>67037.559768676758</c:v>
                </c:pt>
                <c:pt idx="485">
                  <c:v>67084.559768676758</c:v>
                </c:pt>
                <c:pt idx="486">
                  <c:v>66851.559280395508</c:v>
                </c:pt>
                <c:pt idx="487">
                  <c:v>66576.710159301758</c:v>
                </c:pt>
                <c:pt idx="488">
                  <c:v>66576.710159301758</c:v>
                </c:pt>
                <c:pt idx="489">
                  <c:v>61513.257766723626</c:v>
                </c:pt>
                <c:pt idx="490">
                  <c:v>60658.256912231438</c:v>
                </c:pt>
                <c:pt idx="491">
                  <c:v>65058.670120239258</c:v>
                </c:pt>
                <c:pt idx="492">
                  <c:v>65540.585891723633</c:v>
                </c:pt>
                <c:pt idx="493">
                  <c:v>60941.749099731445</c:v>
                </c:pt>
                <c:pt idx="494">
                  <c:v>60941.749099731445</c:v>
                </c:pt>
                <c:pt idx="495">
                  <c:v>63178.951614379883</c:v>
                </c:pt>
                <c:pt idx="496">
                  <c:v>63182.951614379883</c:v>
                </c:pt>
                <c:pt idx="497">
                  <c:v>63189.978103637695</c:v>
                </c:pt>
                <c:pt idx="498">
                  <c:v>63180.977981567383</c:v>
                </c:pt>
                <c:pt idx="499">
                  <c:v>61025.815887451172</c:v>
                </c:pt>
                <c:pt idx="500">
                  <c:v>61030.022979736328</c:v>
                </c:pt>
                <c:pt idx="501">
                  <c:v>61039.022979736328</c:v>
                </c:pt>
                <c:pt idx="502">
                  <c:v>60916.522918701172</c:v>
                </c:pt>
                <c:pt idx="503">
                  <c:v>64822.895095825195</c:v>
                </c:pt>
                <c:pt idx="504">
                  <c:v>64822.895217895508</c:v>
                </c:pt>
                <c:pt idx="505">
                  <c:v>64377.895095825195</c:v>
                </c:pt>
                <c:pt idx="506">
                  <c:v>64377.895095825195</c:v>
                </c:pt>
                <c:pt idx="507">
                  <c:v>64810.079727172852</c:v>
                </c:pt>
                <c:pt idx="508">
                  <c:v>63942.163696289063</c:v>
                </c:pt>
                <c:pt idx="509">
                  <c:v>63878.16357421875</c:v>
                </c:pt>
                <c:pt idx="510">
                  <c:v>63961.645118713379</c:v>
                </c:pt>
                <c:pt idx="511">
                  <c:v>63745.471290588379</c:v>
                </c:pt>
                <c:pt idx="512">
                  <c:v>65829.467185974121</c:v>
                </c:pt>
                <c:pt idx="513">
                  <c:v>65971.034568786621</c:v>
                </c:pt>
                <c:pt idx="514">
                  <c:v>66231.034812927246</c:v>
                </c:pt>
                <c:pt idx="515">
                  <c:v>62048.794876098626</c:v>
                </c:pt>
                <c:pt idx="516">
                  <c:v>61725.194046020508</c:v>
                </c:pt>
                <c:pt idx="517">
                  <c:v>65921.344497680664</c:v>
                </c:pt>
                <c:pt idx="518">
                  <c:v>62111.61408996582</c:v>
                </c:pt>
                <c:pt idx="519">
                  <c:v>65060.809280395508</c:v>
                </c:pt>
                <c:pt idx="520">
                  <c:v>65017.808792114258</c:v>
                </c:pt>
                <c:pt idx="521">
                  <c:v>64844.807327270508</c:v>
                </c:pt>
                <c:pt idx="522">
                  <c:v>65865.007034301758</c:v>
                </c:pt>
                <c:pt idx="523">
                  <c:v>65495.007766723626</c:v>
                </c:pt>
                <c:pt idx="524">
                  <c:v>65470.007278442376</c:v>
                </c:pt>
                <c:pt idx="525">
                  <c:v>67623.223587036133</c:v>
                </c:pt>
                <c:pt idx="526">
                  <c:v>67536.436233520508</c:v>
                </c:pt>
                <c:pt idx="527">
                  <c:v>67259.435745239258</c:v>
                </c:pt>
                <c:pt idx="528">
                  <c:v>66992.836685180664</c:v>
                </c:pt>
                <c:pt idx="529">
                  <c:v>64461.329116821289</c:v>
                </c:pt>
                <c:pt idx="530">
                  <c:v>64461.329238891594</c:v>
                </c:pt>
                <c:pt idx="531">
                  <c:v>64953.129776000977</c:v>
                </c:pt>
                <c:pt idx="532">
                  <c:v>64683.942398071289</c:v>
                </c:pt>
                <c:pt idx="533">
                  <c:v>64433.551452636719</c:v>
                </c:pt>
                <c:pt idx="534">
                  <c:v>63967.151062011719</c:v>
                </c:pt>
                <c:pt idx="535">
                  <c:v>62443.979568481438</c:v>
                </c:pt>
                <c:pt idx="536">
                  <c:v>65384.899063110344</c:v>
                </c:pt>
                <c:pt idx="537">
                  <c:v>65832.400283813477</c:v>
                </c:pt>
                <c:pt idx="538">
                  <c:v>65984.899795532227</c:v>
                </c:pt>
                <c:pt idx="539">
                  <c:v>66224.899307250977</c:v>
                </c:pt>
                <c:pt idx="540">
                  <c:v>57875.142013549805</c:v>
                </c:pt>
                <c:pt idx="541">
                  <c:v>57884.14225769043</c:v>
                </c:pt>
                <c:pt idx="542">
                  <c:v>57884.14225769043</c:v>
                </c:pt>
                <c:pt idx="543">
                  <c:v>57884.142318725586</c:v>
                </c:pt>
                <c:pt idx="544">
                  <c:v>57874.606185913086</c:v>
                </c:pt>
                <c:pt idx="545">
                  <c:v>57390.106002807617</c:v>
                </c:pt>
                <c:pt idx="546">
                  <c:v>57206.400924682617</c:v>
                </c:pt>
                <c:pt idx="547">
                  <c:v>57206.400863647461</c:v>
                </c:pt>
                <c:pt idx="548">
                  <c:v>62446.979080200195</c:v>
                </c:pt>
                <c:pt idx="549">
                  <c:v>62446.979202270508</c:v>
                </c:pt>
                <c:pt idx="550">
                  <c:v>63091.21223449707</c:v>
                </c:pt>
                <c:pt idx="551">
                  <c:v>63100.212295532227</c:v>
                </c:pt>
                <c:pt idx="552">
                  <c:v>63100.212295532227</c:v>
                </c:pt>
                <c:pt idx="553">
                  <c:v>63480.441528320313</c:v>
                </c:pt>
                <c:pt idx="554">
                  <c:v>63489.441589355469</c:v>
                </c:pt>
                <c:pt idx="555">
                  <c:v>64447.732620239258</c:v>
                </c:pt>
                <c:pt idx="556">
                  <c:v>67347.271438598633</c:v>
                </c:pt>
                <c:pt idx="557">
                  <c:v>67010.078659057617</c:v>
                </c:pt>
                <c:pt idx="558">
                  <c:v>66817.879684448242</c:v>
                </c:pt>
                <c:pt idx="559">
                  <c:v>66818.878707885742</c:v>
                </c:pt>
                <c:pt idx="560">
                  <c:v>66543.627639770508</c:v>
                </c:pt>
                <c:pt idx="561">
                  <c:v>66543.626663208008</c:v>
                </c:pt>
                <c:pt idx="562">
                  <c:v>66543.626663208008</c:v>
                </c:pt>
                <c:pt idx="563">
                  <c:v>66187.626174926758</c:v>
                </c:pt>
                <c:pt idx="564">
                  <c:v>66011.408645629883</c:v>
                </c:pt>
                <c:pt idx="565">
                  <c:v>65921.258255004883</c:v>
                </c:pt>
                <c:pt idx="566">
                  <c:v>65857.182815551758</c:v>
                </c:pt>
                <c:pt idx="567">
                  <c:v>63570.998245239258</c:v>
                </c:pt>
                <c:pt idx="568">
                  <c:v>65983.047805786133</c:v>
                </c:pt>
                <c:pt idx="569">
                  <c:v>65452.147415161126</c:v>
                </c:pt>
                <c:pt idx="570">
                  <c:v>64483.924514770508</c:v>
                </c:pt>
                <c:pt idx="571">
                  <c:v>63651.924270629876</c:v>
                </c:pt>
                <c:pt idx="572">
                  <c:v>63559.892288208008</c:v>
                </c:pt>
                <c:pt idx="573">
                  <c:v>64437.833877563477</c:v>
                </c:pt>
                <c:pt idx="574">
                  <c:v>65388.700088500977</c:v>
                </c:pt>
                <c:pt idx="575">
                  <c:v>65388.699356079094</c:v>
                </c:pt>
                <c:pt idx="576">
                  <c:v>64528.555862426758</c:v>
                </c:pt>
                <c:pt idx="577">
                  <c:v>64400.555374145508</c:v>
                </c:pt>
                <c:pt idx="578">
                  <c:v>64304.141311645508</c:v>
                </c:pt>
                <c:pt idx="579">
                  <c:v>63428.871047973626</c:v>
                </c:pt>
                <c:pt idx="580">
                  <c:v>64664.836135864258</c:v>
                </c:pt>
                <c:pt idx="581">
                  <c:v>64207.435745239258</c:v>
                </c:pt>
                <c:pt idx="582">
                  <c:v>64576.471878051758</c:v>
                </c:pt>
                <c:pt idx="583">
                  <c:v>66798.913284301758</c:v>
                </c:pt>
                <c:pt idx="584">
                  <c:v>65467.429336547852</c:v>
                </c:pt>
                <c:pt idx="585">
                  <c:v>64880.29638671875</c:v>
                </c:pt>
                <c:pt idx="586">
                  <c:v>67004.411666870117</c:v>
                </c:pt>
                <c:pt idx="587">
                  <c:v>65620.915969848633</c:v>
                </c:pt>
                <c:pt idx="588">
                  <c:v>66029.730667114258</c:v>
                </c:pt>
                <c:pt idx="589">
                  <c:v>65982.731155395508</c:v>
                </c:pt>
                <c:pt idx="590">
                  <c:v>66222.53889465332</c:v>
                </c:pt>
                <c:pt idx="591">
                  <c:v>66679.539505004883</c:v>
                </c:pt>
                <c:pt idx="592">
                  <c:v>66679.539505004883</c:v>
                </c:pt>
                <c:pt idx="593">
                  <c:v>66482.539260864258</c:v>
                </c:pt>
                <c:pt idx="594">
                  <c:v>66141.279251098633</c:v>
                </c:pt>
                <c:pt idx="595">
                  <c:v>67379.185646057129</c:v>
                </c:pt>
                <c:pt idx="596">
                  <c:v>67336.185646057129</c:v>
                </c:pt>
                <c:pt idx="597">
                  <c:v>67333.523635864258</c:v>
                </c:pt>
                <c:pt idx="598">
                  <c:v>67350.895706176758</c:v>
                </c:pt>
                <c:pt idx="599">
                  <c:v>67177.894973754883</c:v>
                </c:pt>
                <c:pt idx="600">
                  <c:v>59614.193923950195</c:v>
                </c:pt>
                <c:pt idx="601">
                  <c:v>59559.860488891602</c:v>
                </c:pt>
                <c:pt idx="602">
                  <c:v>59190.462173461914</c:v>
                </c:pt>
                <c:pt idx="603">
                  <c:v>59495.860610961914</c:v>
                </c:pt>
                <c:pt idx="604">
                  <c:v>67663.561721801758</c:v>
                </c:pt>
                <c:pt idx="605">
                  <c:v>67663.562210083008</c:v>
                </c:pt>
                <c:pt idx="606">
                  <c:v>68399.561965942383</c:v>
                </c:pt>
                <c:pt idx="607">
                  <c:v>65849.458572387695</c:v>
                </c:pt>
                <c:pt idx="608">
                  <c:v>65624.258316040039</c:v>
                </c:pt>
                <c:pt idx="609">
                  <c:v>66155.158706665039</c:v>
                </c:pt>
                <c:pt idx="610">
                  <c:v>64738.267837524414</c:v>
                </c:pt>
                <c:pt idx="611">
                  <c:v>64751.122329711914</c:v>
                </c:pt>
                <c:pt idx="612">
                  <c:v>64695.648025512695</c:v>
                </c:pt>
                <c:pt idx="613">
                  <c:v>64503.647903442383</c:v>
                </c:pt>
                <c:pt idx="614">
                  <c:v>64507.58235168457</c:v>
                </c:pt>
                <c:pt idx="615">
                  <c:v>56499.892059326172</c:v>
                </c:pt>
                <c:pt idx="616">
                  <c:v>56551.821990966797</c:v>
                </c:pt>
                <c:pt idx="617">
                  <c:v>56551.822113037109</c:v>
                </c:pt>
                <c:pt idx="618">
                  <c:v>56240.304107666016</c:v>
                </c:pt>
                <c:pt idx="619">
                  <c:v>62667.179275512695</c:v>
                </c:pt>
                <c:pt idx="620">
                  <c:v>62676.179275512695</c:v>
                </c:pt>
                <c:pt idx="621">
                  <c:v>62676.179275512695</c:v>
                </c:pt>
                <c:pt idx="622">
                  <c:v>62579.179214477539</c:v>
                </c:pt>
                <c:pt idx="623">
                  <c:v>64587.144119262695</c:v>
                </c:pt>
                <c:pt idx="624">
                  <c:v>63963.144180297852</c:v>
                </c:pt>
                <c:pt idx="625">
                  <c:v>62615.937088012695</c:v>
                </c:pt>
                <c:pt idx="626">
                  <c:v>62624.937088012695</c:v>
                </c:pt>
                <c:pt idx="627">
                  <c:v>62527.937088012695</c:v>
                </c:pt>
                <c:pt idx="628">
                  <c:v>65474.201248168938</c:v>
                </c:pt>
                <c:pt idx="629">
                  <c:v>65428.201370239258</c:v>
                </c:pt>
                <c:pt idx="630">
                  <c:v>65014.77880859375</c:v>
                </c:pt>
                <c:pt idx="631">
                  <c:v>64968.7783203125</c:v>
                </c:pt>
                <c:pt idx="632">
                  <c:v>64145.144729614258</c:v>
                </c:pt>
                <c:pt idx="633">
                  <c:v>64383.644485473626</c:v>
                </c:pt>
                <c:pt idx="634">
                  <c:v>65237.630661010735</c:v>
                </c:pt>
                <c:pt idx="635">
                  <c:v>65758.131393432617</c:v>
                </c:pt>
                <c:pt idx="636">
                  <c:v>65999.160598754883</c:v>
                </c:pt>
                <c:pt idx="637">
                  <c:v>65730.160842895508</c:v>
                </c:pt>
                <c:pt idx="638">
                  <c:v>67298.608474731445</c:v>
                </c:pt>
                <c:pt idx="639">
                  <c:v>66455.583160400391</c:v>
                </c:pt>
                <c:pt idx="640">
                  <c:v>66255.581939697266</c:v>
                </c:pt>
                <c:pt idx="641">
                  <c:v>66180.582916259766</c:v>
                </c:pt>
                <c:pt idx="642">
                  <c:v>65230.96728515625</c:v>
                </c:pt>
                <c:pt idx="643">
                  <c:v>64861.56640625</c:v>
                </c:pt>
                <c:pt idx="644">
                  <c:v>65230.96630859375</c:v>
                </c:pt>
                <c:pt idx="645">
                  <c:v>63853.088516235352</c:v>
                </c:pt>
                <c:pt idx="646">
                  <c:v>63853.088577270508</c:v>
                </c:pt>
                <c:pt idx="647">
                  <c:v>63792.05744934082</c:v>
                </c:pt>
                <c:pt idx="648">
                  <c:v>66686.161575317383</c:v>
                </c:pt>
                <c:pt idx="649">
                  <c:v>66895.779006958008</c:v>
                </c:pt>
                <c:pt idx="650">
                  <c:v>66895.779495239258</c:v>
                </c:pt>
                <c:pt idx="651">
                  <c:v>66471.578811645508</c:v>
                </c:pt>
                <c:pt idx="652">
                  <c:v>65635.487503051758</c:v>
                </c:pt>
                <c:pt idx="653">
                  <c:v>64581.826858520508</c:v>
                </c:pt>
                <c:pt idx="654">
                  <c:v>65625.280227661133</c:v>
                </c:pt>
                <c:pt idx="655">
                  <c:v>66065.822708129883</c:v>
                </c:pt>
                <c:pt idx="656">
                  <c:v>66014.573440551743</c:v>
                </c:pt>
                <c:pt idx="657">
                  <c:v>65907.923294067383</c:v>
                </c:pt>
                <c:pt idx="658">
                  <c:v>65794.808792114258</c:v>
                </c:pt>
                <c:pt idx="659">
                  <c:v>65421.808547973626</c:v>
                </c:pt>
                <c:pt idx="660">
                  <c:v>63375.633377075195</c:v>
                </c:pt>
                <c:pt idx="661">
                  <c:v>63158.999160766602</c:v>
                </c:pt>
                <c:pt idx="662">
                  <c:v>63089.578201293945</c:v>
                </c:pt>
                <c:pt idx="663">
                  <c:v>62914.816207885742</c:v>
                </c:pt>
                <c:pt idx="664">
                  <c:v>62562.816207885742</c:v>
                </c:pt>
                <c:pt idx="665">
                  <c:v>62468.416198730469</c:v>
                </c:pt>
                <c:pt idx="666">
                  <c:v>65813.167373657227</c:v>
                </c:pt>
                <c:pt idx="667">
                  <c:v>65696.169410705566</c:v>
                </c:pt>
                <c:pt idx="668">
                  <c:v>65064.669654846191</c:v>
                </c:pt>
                <c:pt idx="669">
                  <c:v>65068.669654846191</c:v>
                </c:pt>
                <c:pt idx="670">
                  <c:v>64777.132118225098</c:v>
                </c:pt>
                <c:pt idx="671">
                  <c:v>64440.872413635254</c:v>
                </c:pt>
                <c:pt idx="672">
                  <c:v>63814.472145080566</c:v>
                </c:pt>
                <c:pt idx="673">
                  <c:v>63985.154800415039</c:v>
                </c:pt>
                <c:pt idx="674">
                  <c:v>64024.154739379883</c:v>
                </c:pt>
                <c:pt idx="675">
                  <c:v>62734.914260864258</c:v>
                </c:pt>
                <c:pt idx="676">
                  <c:v>62734.914260864258</c:v>
                </c:pt>
                <c:pt idx="677">
                  <c:v>63752.100173950195</c:v>
                </c:pt>
                <c:pt idx="678">
                  <c:v>63439.500137329102</c:v>
                </c:pt>
                <c:pt idx="679">
                  <c:v>63439.858535766602</c:v>
                </c:pt>
                <c:pt idx="680">
                  <c:v>63666.858535766602</c:v>
                </c:pt>
                <c:pt idx="681">
                  <c:v>65332.427322387695</c:v>
                </c:pt>
                <c:pt idx="682">
                  <c:v>65332.427322387695</c:v>
                </c:pt>
                <c:pt idx="683">
                  <c:v>65332.427322387695</c:v>
                </c:pt>
                <c:pt idx="684">
                  <c:v>64983.927383422852</c:v>
                </c:pt>
                <c:pt idx="685">
                  <c:v>63909.677200317383</c:v>
                </c:pt>
                <c:pt idx="686">
                  <c:v>63956.677200317383</c:v>
                </c:pt>
                <c:pt idx="687">
                  <c:v>63729.677200317383</c:v>
                </c:pt>
                <c:pt idx="688">
                  <c:v>63567.175247192383</c:v>
                </c:pt>
                <c:pt idx="689">
                  <c:v>64336.84716796875</c:v>
                </c:pt>
                <c:pt idx="690">
                  <c:v>59477.597259521484</c:v>
                </c:pt>
                <c:pt idx="691">
                  <c:v>59486.597259521484</c:v>
                </c:pt>
                <c:pt idx="692">
                  <c:v>59486.597320556641</c:v>
                </c:pt>
                <c:pt idx="693">
                  <c:v>59334.597137451172</c:v>
                </c:pt>
                <c:pt idx="694">
                  <c:v>59389.597076416016</c:v>
                </c:pt>
                <c:pt idx="695">
                  <c:v>59956.336196899414</c:v>
                </c:pt>
                <c:pt idx="696">
                  <c:v>59956.750259399414</c:v>
                </c:pt>
                <c:pt idx="697">
                  <c:v>59710.74641418457</c:v>
                </c:pt>
                <c:pt idx="698">
                  <c:v>66319.729446411133</c:v>
                </c:pt>
                <c:pt idx="699">
                  <c:v>66320.800735473633</c:v>
                </c:pt>
                <c:pt idx="700">
                  <c:v>66844.800735473633</c:v>
                </c:pt>
                <c:pt idx="701">
                  <c:v>63832.066604614258</c:v>
                </c:pt>
                <c:pt idx="702">
                  <c:v>63785.06672668457</c:v>
                </c:pt>
                <c:pt idx="703">
                  <c:v>63785.066604614258</c:v>
                </c:pt>
                <c:pt idx="704">
                  <c:v>63785.066604614258</c:v>
                </c:pt>
                <c:pt idx="705">
                  <c:v>58527.096282958984</c:v>
                </c:pt>
                <c:pt idx="706">
                  <c:v>57938.095794677734</c:v>
                </c:pt>
                <c:pt idx="707">
                  <c:v>61292.663024902336</c:v>
                </c:pt>
                <c:pt idx="708">
                  <c:v>61292.663269042969</c:v>
                </c:pt>
                <c:pt idx="709">
                  <c:v>61159.248962402336</c:v>
                </c:pt>
                <c:pt idx="710">
                  <c:v>66759.700881958008</c:v>
                </c:pt>
                <c:pt idx="711">
                  <c:v>66151.061721801758</c:v>
                </c:pt>
                <c:pt idx="712">
                  <c:v>65653.589065551758</c:v>
                </c:pt>
                <c:pt idx="713">
                  <c:v>65711.590042114258</c:v>
                </c:pt>
                <c:pt idx="714">
                  <c:v>65711.589553833008</c:v>
                </c:pt>
                <c:pt idx="715">
                  <c:v>65469.272659301758</c:v>
                </c:pt>
                <c:pt idx="716">
                  <c:v>63701.765823364258</c:v>
                </c:pt>
                <c:pt idx="717">
                  <c:v>63754.945510864258</c:v>
                </c:pt>
                <c:pt idx="718">
                  <c:v>64993.675003051758</c:v>
                </c:pt>
                <c:pt idx="719">
                  <c:v>64435.382034301758</c:v>
                </c:pt>
                <c:pt idx="720">
                  <c:v>63553.774841308594</c:v>
                </c:pt>
                <c:pt idx="721">
                  <c:v>63811.709548950195</c:v>
                </c:pt>
                <c:pt idx="722">
                  <c:v>63667.709548950195</c:v>
                </c:pt>
                <c:pt idx="723">
                  <c:v>63836.989822387695</c:v>
                </c:pt>
                <c:pt idx="724">
                  <c:v>63893.345291137695</c:v>
                </c:pt>
                <c:pt idx="725">
                  <c:v>63892.738906860352</c:v>
                </c:pt>
                <c:pt idx="726">
                  <c:v>64763.319076538086</c:v>
                </c:pt>
                <c:pt idx="727">
                  <c:v>65297.910354614258</c:v>
                </c:pt>
                <c:pt idx="728">
                  <c:v>65707.910598754883</c:v>
                </c:pt>
                <c:pt idx="729">
                  <c:v>65663.910598754883</c:v>
                </c:pt>
                <c:pt idx="730">
                  <c:v>67247.833572387695</c:v>
                </c:pt>
                <c:pt idx="731">
                  <c:v>67247.833694458008</c:v>
                </c:pt>
                <c:pt idx="732">
                  <c:v>67476.833450317383</c:v>
                </c:pt>
                <c:pt idx="733">
                  <c:v>65171.840408325195</c:v>
                </c:pt>
                <c:pt idx="734">
                  <c:v>65130.268142700195</c:v>
                </c:pt>
                <c:pt idx="735">
                  <c:v>61290.255279541016</c:v>
                </c:pt>
                <c:pt idx="736">
                  <c:v>61292.447235107422</c:v>
                </c:pt>
                <c:pt idx="737">
                  <c:v>61525.158294677734</c:v>
                </c:pt>
                <c:pt idx="738">
                  <c:v>61327.158233642578</c:v>
                </c:pt>
                <c:pt idx="739">
                  <c:v>61856.979202270508</c:v>
                </c:pt>
                <c:pt idx="740">
                  <c:v>63678.133499145508</c:v>
                </c:pt>
                <c:pt idx="741">
                  <c:v>64411.214309692376</c:v>
                </c:pt>
                <c:pt idx="742">
                  <c:v>65501.715042114258</c:v>
                </c:pt>
                <c:pt idx="743">
                  <c:v>65501.715042114258</c:v>
                </c:pt>
                <c:pt idx="744">
                  <c:v>64970.763381958008</c:v>
                </c:pt>
                <c:pt idx="745">
                  <c:v>63448.068618774414</c:v>
                </c:pt>
                <c:pt idx="746">
                  <c:v>63819.069046020508</c:v>
                </c:pt>
                <c:pt idx="747">
                  <c:v>63707.068923950188</c:v>
                </c:pt>
                <c:pt idx="748">
                  <c:v>65220.864822387695</c:v>
                </c:pt>
                <c:pt idx="749">
                  <c:v>64330.328567504876</c:v>
                </c:pt>
                <c:pt idx="750">
                  <c:v>65347.252883911126</c:v>
                </c:pt>
                <c:pt idx="751">
                  <c:v>65347.253128051758</c:v>
                </c:pt>
                <c:pt idx="752">
                  <c:v>67706.35139465332</c:v>
                </c:pt>
                <c:pt idx="753">
                  <c:v>68040.252151489258</c:v>
                </c:pt>
                <c:pt idx="754">
                  <c:v>68049.251174926758</c:v>
                </c:pt>
                <c:pt idx="755">
                  <c:v>65855.839981079102</c:v>
                </c:pt>
                <c:pt idx="756">
                  <c:v>62793.443496704102</c:v>
                </c:pt>
                <c:pt idx="757">
                  <c:v>63226.944046020508</c:v>
                </c:pt>
                <c:pt idx="758">
                  <c:v>60056.227813720696</c:v>
                </c:pt>
                <c:pt idx="759">
                  <c:v>59804.276641845696</c:v>
                </c:pt>
                <c:pt idx="760">
                  <c:v>59803.862579345696</c:v>
                </c:pt>
                <c:pt idx="761">
                  <c:v>63827.482864379876</c:v>
                </c:pt>
                <c:pt idx="762">
                  <c:v>63402.383255004876</c:v>
                </c:pt>
                <c:pt idx="763">
                  <c:v>63333.382522583008</c:v>
                </c:pt>
                <c:pt idx="764">
                  <c:v>63223.782485961914</c:v>
                </c:pt>
                <c:pt idx="765">
                  <c:v>57365.806121826165</c:v>
                </c:pt>
                <c:pt idx="766">
                  <c:v>57365.806121826165</c:v>
                </c:pt>
                <c:pt idx="767">
                  <c:v>57701.807708740234</c:v>
                </c:pt>
                <c:pt idx="768">
                  <c:v>66994.031692504883</c:v>
                </c:pt>
                <c:pt idx="769">
                  <c:v>66854.611770629883</c:v>
                </c:pt>
                <c:pt idx="770">
                  <c:v>67022.612258911133</c:v>
                </c:pt>
                <c:pt idx="771">
                  <c:v>67963.768264770508</c:v>
                </c:pt>
                <c:pt idx="772">
                  <c:v>66442.274612426758</c:v>
                </c:pt>
                <c:pt idx="773">
                  <c:v>66023.274612426758</c:v>
                </c:pt>
                <c:pt idx="774">
                  <c:v>67791.200637817383</c:v>
                </c:pt>
                <c:pt idx="775">
                  <c:v>67540.400146484375</c:v>
                </c:pt>
                <c:pt idx="776">
                  <c:v>67659.400146484375</c:v>
                </c:pt>
                <c:pt idx="777">
                  <c:v>65176.80842590332</c:v>
                </c:pt>
                <c:pt idx="778">
                  <c:v>65176.80842590332</c:v>
                </c:pt>
                <c:pt idx="779">
                  <c:v>65031.466384887688</c:v>
                </c:pt>
                <c:pt idx="780">
                  <c:v>65508.536819458008</c:v>
                </c:pt>
                <c:pt idx="781">
                  <c:v>65600.436233520508</c:v>
                </c:pt>
                <c:pt idx="782">
                  <c:v>65600.436233520508</c:v>
                </c:pt>
                <c:pt idx="783">
                  <c:v>66500.728469848633</c:v>
                </c:pt>
                <c:pt idx="784">
                  <c:v>66652.727737426758</c:v>
                </c:pt>
                <c:pt idx="785">
                  <c:v>64281.397171020508</c:v>
                </c:pt>
                <c:pt idx="786">
                  <c:v>64419.576858520508</c:v>
                </c:pt>
                <c:pt idx="787">
                  <c:v>63975.076858520508</c:v>
                </c:pt>
                <c:pt idx="788">
                  <c:v>63378.398147583008</c:v>
                </c:pt>
                <c:pt idx="789">
                  <c:v>63172.898147583008</c:v>
                </c:pt>
                <c:pt idx="790">
                  <c:v>63172.898147583008</c:v>
                </c:pt>
                <c:pt idx="791">
                  <c:v>66052.078811645508</c:v>
                </c:pt>
                <c:pt idx="792">
                  <c:v>65700.078811645508</c:v>
                </c:pt>
                <c:pt idx="793">
                  <c:v>65501.079299926758</c:v>
                </c:pt>
                <c:pt idx="794">
                  <c:v>65396.078323364258</c:v>
                </c:pt>
                <c:pt idx="795">
                  <c:v>56164.195190429688</c:v>
                </c:pt>
                <c:pt idx="796">
                  <c:v>56216.269012451172</c:v>
                </c:pt>
                <c:pt idx="797">
                  <c:v>56224.084381103516</c:v>
                </c:pt>
                <c:pt idx="798">
                  <c:v>56224.084503173828</c:v>
                </c:pt>
                <c:pt idx="799">
                  <c:v>55955.413360595703</c:v>
                </c:pt>
                <c:pt idx="800">
                  <c:v>56150.093109130859</c:v>
                </c:pt>
                <c:pt idx="801">
                  <c:v>56150.093048095703</c:v>
                </c:pt>
                <c:pt idx="802">
                  <c:v>56150.093048095703</c:v>
                </c:pt>
                <c:pt idx="803">
                  <c:v>61111.879425048828</c:v>
                </c:pt>
                <c:pt idx="804">
                  <c:v>61107.879425048828</c:v>
                </c:pt>
                <c:pt idx="805">
                  <c:v>62163.094314575195</c:v>
                </c:pt>
                <c:pt idx="806">
                  <c:v>62546.39729309082</c:v>
                </c:pt>
                <c:pt idx="807">
                  <c:v>62546.397232055664</c:v>
                </c:pt>
                <c:pt idx="808">
                  <c:v>62546.397171020508</c:v>
                </c:pt>
                <c:pt idx="809">
                  <c:v>62170.396865844727</c:v>
                </c:pt>
                <c:pt idx="810">
                  <c:v>66804.255569458008</c:v>
                </c:pt>
                <c:pt idx="811">
                  <c:v>66804.255081176758</c:v>
                </c:pt>
                <c:pt idx="812">
                  <c:v>65858.427444458008</c:v>
                </c:pt>
                <c:pt idx="813">
                  <c:v>65873.116409301758</c:v>
                </c:pt>
                <c:pt idx="814">
                  <c:v>66899.420364379883</c:v>
                </c:pt>
                <c:pt idx="815">
                  <c:v>67297.412796020508</c:v>
                </c:pt>
                <c:pt idx="816">
                  <c:v>66668.331939697266</c:v>
                </c:pt>
                <c:pt idx="817">
                  <c:v>66668.331695556641</c:v>
                </c:pt>
                <c:pt idx="818">
                  <c:v>66298.929351806641</c:v>
                </c:pt>
                <c:pt idx="819">
                  <c:v>66495.331939697266</c:v>
                </c:pt>
                <c:pt idx="820">
                  <c:v>66756.555374145508</c:v>
                </c:pt>
                <c:pt idx="821">
                  <c:v>66756.555374145508</c:v>
                </c:pt>
                <c:pt idx="822">
                  <c:v>66052.556106567383</c:v>
                </c:pt>
                <c:pt idx="823">
                  <c:v>62693.56428527832</c:v>
                </c:pt>
                <c:pt idx="824">
                  <c:v>63128.564651489258</c:v>
                </c:pt>
                <c:pt idx="825">
                  <c:v>57394.118988037102</c:v>
                </c:pt>
                <c:pt idx="826">
                  <c:v>57829.119720458984</c:v>
                </c:pt>
                <c:pt idx="827">
                  <c:v>57832.694427490234</c:v>
                </c:pt>
                <c:pt idx="828">
                  <c:v>57450.694061279297</c:v>
                </c:pt>
                <c:pt idx="829">
                  <c:v>61734.82405090332</c:v>
                </c:pt>
                <c:pt idx="830">
                  <c:v>61841.606964111328</c:v>
                </c:pt>
                <c:pt idx="831">
                  <c:v>61674.275421142578</c:v>
                </c:pt>
                <c:pt idx="832">
                  <c:v>61433.595901489258</c:v>
                </c:pt>
                <c:pt idx="833">
                  <c:v>61691.996780395508</c:v>
                </c:pt>
                <c:pt idx="834">
                  <c:v>64932.339065551758</c:v>
                </c:pt>
                <c:pt idx="835">
                  <c:v>64884.339309692376</c:v>
                </c:pt>
                <c:pt idx="836">
                  <c:v>65431.698928833008</c:v>
                </c:pt>
                <c:pt idx="837">
                  <c:v>65248.698928833008</c:v>
                </c:pt>
                <c:pt idx="838">
                  <c:v>64897.383499145508</c:v>
                </c:pt>
                <c:pt idx="839">
                  <c:v>62422.17414855957</c:v>
                </c:pt>
                <c:pt idx="840">
                  <c:v>57694.394744873047</c:v>
                </c:pt>
                <c:pt idx="841">
                  <c:v>60232.289520263672</c:v>
                </c:pt>
                <c:pt idx="842">
                  <c:v>64638.560546875</c:v>
                </c:pt>
                <c:pt idx="843">
                  <c:v>63887.529052734368</c:v>
                </c:pt>
                <c:pt idx="844">
                  <c:v>63948.708740234368</c:v>
                </c:pt>
                <c:pt idx="845">
                  <c:v>63796.708984375</c:v>
                </c:pt>
                <c:pt idx="846">
                  <c:v>64627.60791015625</c:v>
                </c:pt>
                <c:pt idx="847">
                  <c:v>64292.607177734368</c:v>
                </c:pt>
                <c:pt idx="848">
                  <c:v>64545.60888671875</c:v>
                </c:pt>
                <c:pt idx="849">
                  <c:v>64115.60888671875</c:v>
                </c:pt>
                <c:pt idx="850">
                  <c:v>64340.060256958008</c:v>
                </c:pt>
                <c:pt idx="851">
                  <c:v>64710.798782348626</c:v>
                </c:pt>
                <c:pt idx="852">
                  <c:v>66312.333938598633</c:v>
                </c:pt>
                <c:pt idx="853">
                  <c:v>66666.834182739258</c:v>
                </c:pt>
                <c:pt idx="854">
                  <c:v>66666.834671020508</c:v>
                </c:pt>
                <c:pt idx="855">
                  <c:v>55954.508270263672</c:v>
                </c:pt>
                <c:pt idx="856">
                  <c:v>55250.508331298828</c:v>
                </c:pt>
                <c:pt idx="857">
                  <c:v>55241.508270263672</c:v>
                </c:pt>
                <c:pt idx="858">
                  <c:v>55236.914520263672</c:v>
                </c:pt>
                <c:pt idx="859">
                  <c:v>63180.49592590332</c:v>
                </c:pt>
                <c:pt idx="860">
                  <c:v>63180.495803833008</c:v>
                </c:pt>
                <c:pt idx="861">
                  <c:v>63264.593032836914</c:v>
                </c:pt>
                <c:pt idx="862">
                  <c:v>66896.6328125</c:v>
                </c:pt>
                <c:pt idx="863">
                  <c:v>66758.732177734375</c:v>
                </c:pt>
                <c:pt idx="864">
                  <c:v>66888.134643554688</c:v>
                </c:pt>
                <c:pt idx="865">
                  <c:v>64490.039627075195</c:v>
                </c:pt>
                <c:pt idx="866">
                  <c:v>64490.039627075195</c:v>
                </c:pt>
                <c:pt idx="867">
                  <c:v>64443.039749145508</c:v>
                </c:pt>
                <c:pt idx="868">
                  <c:v>64428.047439575195</c:v>
                </c:pt>
                <c:pt idx="869">
                  <c:v>64428.047439575195</c:v>
                </c:pt>
                <c:pt idx="870">
                  <c:v>56779.38883972168</c:v>
                </c:pt>
                <c:pt idx="871">
                  <c:v>56788.388900756836</c:v>
                </c:pt>
                <c:pt idx="872">
                  <c:v>56788.38883972168</c:v>
                </c:pt>
                <c:pt idx="873">
                  <c:v>56788.38883972168</c:v>
                </c:pt>
                <c:pt idx="874">
                  <c:v>56691.38883972168</c:v>
                </c:pt>
                <c:pt idx="875">
                  <c:v>56581.972640991211</c:v>
                </c:pt>
                <c:pt idx="876">
                  <c:v>56841.157150268555</c:v>
                </c:pt>
                <c:pt idx="877">
                  <c:v>56841.157211303711</c:v>
                </c:pt>
                <c:pt idx="878">
                  <c:v>61406.899978637695</c:v>
                </c:pt>
                <c:pt idx="879">
                  <c:v>61407.196914672852</c:v>
                </c:pt>
                <c:pt idx="880">
                  <c:v>61055.196853637695</c:v>
                </c:pt>
                <c:pt idx="881">
                  <c:v>63499.634841918945</c:v>
                </c:pt>
                <c:pt idx="882">
                  <c:v>64545.635269165039</c:v>
                </c:pt>
                <c:pt idx="883">
                  <c:v>64545.635330200195</c:v>
                </c:pt>
                <c:pt idx="884">
                  <c:v>63773.266006469727</c:v>
                </c:pt>
                <c:pt idx="885">
                  <c:v>58866.594329833984</c:v>
                </c:pt>
                <c:pt idx="886">
                  <c:v>58302.594329833984</c:v>
                </c:pt>
                <c:pt idx="887">
                  <c:v>64252.300018310547</c:v>
                </c:pt>
                <c:pt idx="888">
                  <c:v>64687.300384521484</c:v>
                </c:pt>
                <c:pt idx="889">
                  <c:v>64319.300384521484</c:v>
                </c:pt>
                <c:pt idx="890">
                  <c:v>63849.048416137695</c:v>
                </c:pt>
                <c:pt idx="891">
                  <c:v>63840.048416137695</c:v>
                </c:pt>
                <c:pt idx="892">
                  <c:v>64763.559036254876</c:v>
                </c:pt>
                <c:pt idx="893">
                  <c:v>65371.391311645508</c:v>
                </c:pt>
                <c:pt idx="894">
                  <c:v>65781.391799926758</c:v>
                </c:pt>
                <c:pt idx="895">
                  <c:v>65781.391799926758</c:v>
                </c:pt>
                <c:pt idx="896">
                  <c:v>65548.056716918945</c:v>
                </c:pt>
                <c:pt idx="897">
                  <c:v>65547.877883911133</c:v>
                </c:pt>
                <c:pt idx="898">
                  <c:v>62997.939163208008</c:v>
                </c:pt>
                <c:pt idx="899">
                  <c:v>65264.989944458008</c:v>
                </c:pt>
                <c:pt idx="900">
                  <c:v>63760.783645629876</c:v>
                </c:pt>
                <c:pt idx="901">
                  <c:v>65833.020584106445</c:v>
                </c:pt>
                <c:pt idx="902">
                  <c:v>66986.701126098633</c:v>
                </c:pt>
                <c:pt idx="903">
                  <c:v>66616.674026489258</c:v>
                </c:pt>
                <c:pt idx="904">
                  <c:v>66898.074417114258</c:v>
                </c:pt>
                <c:pt idx="905">
                  <c:v>64650.574905395508</c:v>
                </c:pt>
                <c:pt idx="906">
                  <c:v>64511.836380004876</c:v>
                </c:pt>
                <c:pt idx="907">
                  <c:v>64636.838333129876</c:v>
                </c:pt>
                <c:pt idx="908">
                  <c:v>66992.314651489258</c:v>
                </c:pt>
                <c:pt idx="909">
                  <c:v>67056.314895629883</c:v>
                </c:pt>
                <c:pt idx="910">
                  <c:v>64606.421585082993</c:v>
                </c:pt>
                <c:pt idx="911">
                  <c:v>64791.072219848626</c:v>
                </c:pt>
                <c:pt idx="912">
                  <c:v>64788.921585083008</c:v>
                </c:pt>
                <c:pt idx="913">
                  <c:v>64656.600540161126</c:v>
                </c:pt>
                <c:pt idx="914">
                  <c:v>64485.600296020508</c:v>
                </c:pt>
                <c:pt idx="915">
                  <c:v>54304.239715576172</c:v>
                </c:pt>
                <c:pt idx="916">
                  <c:v>63817.895217895508</c:v>
                </c:pt>
                <c:pt idx="917">
                  <c:v>63850.895706176758</c:v>
                </c:pt>
                <c:pt idx="918">
                  <c:v>63620.895462036126</c:v>
                </c:pt>
                <c:pt idx="919">
                  <c:v>66290.267181396484</c:v>
                </c:pt>
                <c:pt idx="920">
                  <c:v>66226.267181396484</c:v>
                </c:pt>
                <c:pt idx="921">
                  <c:v>66575.213714599609</c:v>
                </c:pt>
                <c:pt idx="922">
                  <c:v>66528.213470458984</c:v>
                </c:pt>
                <c:pt idx="923">
                  <c:v>66528.213958740234</c:v>
                </c:pt>
                <c:pt idx="924">
                  <c:v>66249.713714599609</c:v>
                </c:pt>
                <c:pt idx="925">
                  <c:v>65495.696243286126</c:v>
                </c:pt>
                <c:pt idx="926">
                  <c:v>65506.696487426758</c:v>
                </c:pt>
                <c:pt idx="927">
                  <c:v>65553.697463989258</c:v>
                </c:pt>
                <c:pt idx="928">
                  <c:v>65462.697463989258</c:v>
                </c:pt>
                <c:pt idx="929">
                  <c:v>66000.232131958008</c:v>
                </c:pt>
                <c:pt idx="930">
                  <c:v>66437.6103515625</c:v>
                </c:pt>
                <c:pt idx="931">
                  <c:v>66437.390380859375</c:v>
                </c:pt>
                <c:pt idx="932">
                  <c:v>67751.965042114258</c:v>
                </c:pt>
                <c:pt idx="933">
                  <c:v>67624.622268676758</c:v>
                </c:pt>
                <c:pt idx="934">
                  <c:v>67673.067092895508</c:v>
                </c:pt>
                <c:pt idx="935">
                  <c:v>67627.066604614258</c:v>
                </c:pt>
                <c:pt idx="936">
                  <c:v>67563.066604614258</c:v>
                </c:pt>
                <c:pt idx="937">
                  <c:v>66906.072463989258</c:v>
                </c:pt>
                <c:pt idx="938">
                  <c:v>66536.672561645508</c:v>
                </c:pt>
                <c:pt idx="939">
                  <c:v>66536.671096801758</c:v>
                </c:pt>
                <c:pt idx="940">
                  <c:v>66401.871292114258</c:v>
                </c:pt>
                <c:pt idx="941">
                  <c:v>66233.701126098633</c:v>
                </c:pt>
                <c:pt idx="942">
                  <c:v>66458.202835083008</c:v>
                </c:pt>
                <c:pt idx="943">
                  <c:v>66827.602737426758</c:v>
                </c:pt>
                <c:pt idx="944">
                  <c:v>66495.582229614258</c:v>
                </c:pt>
                <c:pt idx="945">
                  <c:v>58710.39506530761</c:v>
                </c:pt>
                <c:pt idx="946">
                  <c:v>58710.395309448242</c:v>
                </c:pt>
                <c:pt idx="947">
                  <c:v>58710.395309448242</c:v>
                </c:pt>
                <c:pt idx="948">
                  <c:v>58710.39555358886</c:v>
                </c:pt>
                <c:pt idx="949">
                  <c:v>58397.39457702636</c:v>
                </c:pt>
                <c:pt idx="950">
                  <c:v>56215.53239440918</c:v>
                </c:pt>
                <c:pt idx="951">
                  <c:v>56219.532455444336</c:v>
                </c:pt>
                <c:pt idx="952">
                  <c:v>56228.532516479492</c:v>
                </c:pt>
                <c:pt idx="953">
                  <c:v>55886.032333374023</c:v>
                </c:pt>
                <c:pt idx="954">
                  <c:v>63680.370559692376</c:v>
                </c:pt>
                <c:pt idx="955">
                  <c:v>63680.370559692376</c:v>
                </c:pt>
                <c:pt idx="956">
                  <c:v>64494.570816040039</c:v>
                </c:pt>
                <c:pt idx="957">
                  <c:v>64494.570938110352</c:v>
                </c:pt>
                <c:pt idx="958">
                  <c:v>63582.895095825195</c:v>
                </c:pt>
                <c:pt idx="959">
                  <c:v>64831.225952148438</c:v>
                </c:pt>
                <c:pt idx="960">
                  <c:v>66622.868850708008</c:v>
                </c:pt>
                <c:pt idx="961">
                  <c:v>65055.449905395508</c:v>
                </c:pt>
                <c:pt idx="962">
                  <c:v>65323.250442504876</c:v>
                </c:pt>
                <c:pt idx="963">
                  <c:v>65050.449661254876</c:v>
                </c:pt>
                <c:pt idx="964">
                  <c:v>65314.95495605468</c:v>
                </c:pt>
                <c:pt idx="965">
                  <c:v>65314.955078125</c:v>
                </c:pt>
                <c:pt idx="966">
                  <c:v>61688.865020751953</c:v>
                </c:pt>
                <c:pt idx="967">
                  <c:v>61697.865081787109</c:v>
                </c:pt>
                <c:pt idx="968">
                  <c:v>63723.21435546875</c:v>
                </c:pt>
                <c:pt idx="969">
                  <c:v>63733.82080078125</c:v>
                </c:pt>
                <c:pt idx="970">
                  <c:v>63743.420806884766</c:v>
                </c:pt>
                <c:pt idx="971">
                  <c:v>65007.049224853516</c:v>
                </c:pt>
                <c:pt idx="972">
                  <c:v>65017.348297119133</c:v>
                </c:pt>
                <c:pt idx="973">
                  <c:v>65279.748443603516</c:v>
                </c:pt>
                <c:pt idx="974">
                  <c:v>65191.748443603516</c:v>
                </c:pt>
                <c:pt idx="975">
                  <c:v>56482.791473388672</c:v>
                </c:pt>
                <c:pt idx="976">
                  <c:v>56482.791534423828</c:v>
                </c:pt>
                <c:pt idx="977">
                  <c:v>56473.791473388672</c:v>
                </c:pt>
                <c:pt idx="978">
                  <c:v>56275.288909912102</c:v>
                </c:pt>
                <c:pt idx="979">
                  <c:v>56382.289398193352</c:v>
                </c:pt>
                <c:pt idx="980">
                  <c:v>56382.289642333984</c:v>
                </c:pt>
                <c:pt idx="981">
                  <c:v>56338.289642333984</c:v>
                </c:pt>
                <c:pt idx="982">
                  <c:v>58989.896575927734</c:v>
                </c:pt>
                <c:pt idx="983">
                  <c:v>59094.096771240234</c:v>
                </c:pt>
                <c:pt idx="984">
                  <c:v>59451.098236083984</c:v>
                </c:pt>
                <c:pt idx="985">
                  <c:v>63890.956619262695</c:v>
                </c:pt>
                <c:pt idx="986">
                  <c:v>63890.506484985352</c:v>
                </c:pt>
                <c:pt idx="987">
                  <c:v>67192.510345458984</c:v>
                </c:pt>
                <c:pt idx="988">
                  <c:v>67192.510345458984</c:v>
                </c:pt>
                <c:pt idx="989">
                  <c:v>63935.166603088379</c:v>
                </c:pt>
                <c:pt idx="990">
                  <c:v>58051.006683349602</c:v>
                </c:pt>
                <c:pt idx="991">
                  <c:v>58051.096527099602</c:v>
                </c:pt>
                <c:pt idx="992">
                  <c:v>60147.095153808586</c:v>
                </c:pt>
                <c:pt idx="993">
                  <c:v>60564.495300292969</c:v>
                </c:pt>
                <c:pt idx="994">
                  <c:v>60627.546569824219</c:v>
                </c:pt>
                <c:pt idx="995">
                  <c:v>65840.461624145508</c:v>
                </c:pt>
                <c:pt idx="996">
                  <c:v>66279.889358520508</c:v>
                </c:pt>
                <c:pt idx="997">
                  <c:v>65991.081253051758</c:v>
                </c:pt>
                <c:pt idx="998">
                  <c:v>65682.080764770508</c:v>
                </c:pt>
                <c:pt idx="999">
                  <c:v>64375.985794067376</c:v>
                </c:pt>
                <c:pt idx="1000">
                  <c:v>64375.986526489258</c:v>
                </c:pt>
                <c:pt idx="1001">
                  <c:v>64375.985305786126</c:v>
                </c:pt>
                <c:pt idx="1002">
                  <c:v>64247.985549926758</c:v>
                </c:pt>
                <c:pt idx="1003">
                  <c:v>64512.521194458008</c:v>
                </c:pt>
                <c:pt idx="1004">
                  <c:v>64560.521194458008</c:v>
                </c:pt>
                <c:pt idx="1005">
                  <c:v>60326.496810913079</c:v>
                </c:pt>
                <c:pt idx="1006">
                  <c:v>60332.895843505852</c:v>
                </c:pt>
                <c:pt idx="1007">
                  <c:v>60135.896575927734</c:v>
                </c:pt>
                <c:pt idx="1008">
                  <c:v>66036.164260864258</c:v>
                </c:pt>
                <c:pt idx="1009">
                  <c:v>66036.164260864258</c:v>
                </c:pt>
                <c:pt idx="1010">
                  <c:v>66267.701858520508</c:v>
                </c:pt>
                <c:pt idx="1011">
                  <c:v>66191.019485473633</c:v>
                </c:pt>
                <c:pt idx="1012">
                  <c:v>66127.018997192383</c:v>
                </c:pt>
                <c:pt idx="1013">
                  <c:v>66270.446975708008</c:v>
                </c:pt>
                <c:pt idx="1014">
                  <c:v>66420.297073364258</c:v>
                </c:pt>
                <c:pt idx="1015">
                  <c:v>66603.249221801758</c:v>
                </c:pt>
                <c:pt idx="1016">
                  <c:v>65496.345901489258</c:v>
                </c:pt>
                <c:pt idx="1017">
                  <c:v>65419.346389770508</c:v>
                </c:pt>
                <c:pt idx="1018">
                  <c:v>65376.346145629876</c:v>
                </c:pt>
                <c:pt idx="1019">
                  <c:v>65146.345901489258</c:v>
                </c:pt>
                <c:pt idx="1020">
                  <c:v>63829.831558227539</c:v>
                </c:pt>
                <c:pt idx="1021">
                  <c:v>64866.772598266594</c:v>
                </c:pt>
                <c:pt idx="1022">
                  <c:v>64349.161514282227</c:v>
                </c:pt>
                <c:pt idx="1023">
                  <c:v>64349.161270141594</c:v>
                </c:pt>
                <c:pt idx="1024">
                  <c:v>64261.161392211907</c:v>
                </c:pt>
                <c:pt idx="1025">
                  <c:v>65630.950393676758</c:v>
                </c:pt>
                <c:pt idx="1026">
                  <c:v>65454.951370239258</c:v>
                </c:pt>
                <c:pt idx="1027">
                  <c:v>63956.399490356445</c:v>
                </c:pt>
                <c:pt idx="1028">
                  <c:v>63087.186111450188</c:v>
                </c:pt>
                <c:pt idx="1029">
                  <c:v>63134.186111450188</c:v>
                </c:pt>
                <c:pt idx="1030">
                  <c:v>63134.185989379876</c:v>
                </c:pt>
                <c:pt idx="1031">
                  <c:v>63037.186111450188</c:v>
                </c:pt>
                <c:pt idx="1032">
                  <c:v>65651.207962036133</c:v>
                </c:pt>
                <c:pt idx="1033">
                  <c:v>65649.33381652832</c:v>
                </c:pt>
                <c:pt idx="1034">
                  <c:v>65009.230911254876</c:v>
                </c:pt>
                <c:pt idx="1035">
                  <c:v>63917.220413208008</c:v>
                </c:pt>
                <c:pt idx="1036">
                  <c:v>63413.220657348626</c:v>
                </c:pt>
                <c:pt idx="1037">
                  <c:v>63109.220901489258</c:v>
                </c:pt>
                <c:pt idx="1038">
                  <c:v>66315.315872192383</c:v>
                </c:pt>
                <c:pt idx="1039">
                  <c:v>66374.315628051758</c:v>
                </c:pt>
                <c:pt idx="1040">
                  <c:v>66374.315628051758</c:v>
                </c:pt>
                <c:pt idx="1041">
                  <c:v>66134.740676879883</c:v>
                </c:pt>
                <c:pt idx="1042">
                  <c:v>65778.258743286133</c:v>
                </c:pt>
                <c:pt idx="1043">
                  <c:v>66021.258743286133</c:v>
                </c:pt>
                <c:pt idx="1044">
                  <c:v>66021.258743286133</c:v>
                </c:pt>
                <c:pt idx="1045">
                  <c:v>65754.259475708008</c:v>
                </c:pt>
                <c:pt idx="1046">
                  <c:v>64032.958694458008</c:v>
                </c:pt>
                <c:pt idx="1047">
                  <c:v>64225.498611450188</c:v>
                </c:pt>
                <c:pt idx="1048">
                  <c:v>62822.967727661126</c:v>
                </c:pt>
                <c:pt idx="1049">
                  <c:v>63192.367752075188</c:v>
                </c:pt>
                <c:pt idx="1050">
                  <c:v>64898.231399536126</c:v>
                </c:pt>
                <c:pt idx="1051">
                  <c:v>66035.851806640625</c:v>
                </c:pt>
                <c:pt idx="1052">
                  <c:v>65779.932373046875</c:v>
                </c:pt>
                <c:pt idx="1053">
                  <c:v>65794.9521484375</c:v>
                </c:pt>
                <c:pt idx="1054">
                  <c:v>65069.9521484375</c:v>
                </c:pt>
                <c:pt idx="1055">
                  <c:v>66764.617431640625</c:v>
                </c:pt>
                <c:pt idx="1056">
                  <c:v>66767.042114257813</c:v>
                </c:pt>
                <c:pt idx="1057">
                  <c:v>66767.042236328125</c:v>
                </c:pt>
                <c:pt idx="1058">
                  <c:v>65327.416091918938</c:v>
                </c:pt>
                <c:pt idx="1059">
                  <c:v>65327.416091918938</c:v>
                </c:pt>
                <c:pt idx="1060">
                  <c:v>64467.787307739258</c:v>
                </c:pt>
                <c:pt idx="1061">
                  <c:v>63546.598342895493</c:v>
                </c:pt>
                <c:pt idx="1062">
                  <c:v>62688.43635559082</c:v>
                </c:pt>
                <c:pt idx="1063">
                  <c:v>63160.936721801758</c:v>
                </c:pt>
                <c:pt idx="1064">
                  <c:v>63531.936477661126</c:v>
                </c:pt>
                <c:pt idx="1065">
                  <c:v>57844.901473999023</c:v>
                </c:pt>
                <c:pt idx="1066">
                  <c:v>57094.578964233398</c:v>
                </c:pt>
                <c:pt idx="1067">
                  <c:v>57103.579025268555</c:v>
                </c:pt>
                <c:pt idx="1068">
                  <c:v>56575.776229858398</c:v>
                </c:pt>
                <c:pt idx="1069">
                  <c:v>64135.351455688477</c:v>
                </c:pt>
                <c:pt idx="1070">
                  <c:v>64135.351516723633</c:v>
                </c:pt>
                <c:pt idx="1071">
                  <c:v>64898.682144165039</c:v>
                </c:pt>
                <c:pt idx="1072">
                  <c:v>64898.682205200195</c:v>
                </c:pt>
                <c:pt idx="1073">
                  <c:v>65041.521011352539</c:v>
                </c:pt>
                <c:pt idx="1074">
                  <c:v>65041.521072387695</c:v>
                </c:pt>
                <c:pt idx="1075">
                  <c:v>64928.021072387695</c:v>
                </c:pt>
                <c:pt idx="1076">
                  <c:v>65080.020889282227</c:v>
                </c:pt>
                <c:pt idx="1077">
                  <c:v>63384.60823059082</c:v>
                </c:pt>
                <c:pt idx="1078">
                  <c:v>63384.60823059082</c:v>
                </c:pt>
                <c:pt idx="1079">
                  <c:v>62415.60823059082</c:v>
                </c:pt>
                <c:pt idx="1080">
                  <c:v>65067.329299926758</c:v>
                </c:pt>
                <c:pt idx="1081">
                  <c:v>65204.299514770508</c:v>
                </c:pt>
                <c:pt idx="1082">
                  <c:v>64679.297805786126</c:v>
                </c:pt>
                <c:pt idx="1083">
                  <c:v>65114.298294067376</c:v>
                </c:pt>
                <c:pt idx="1084">
                  <c:v>64824.797561645508</c:v>
                </c:pt>
                <c:pt idx="1085">
                  <c:v>65873.637542724609</c:v>
                </c:pt>
                <c:pt idx="1086">
                  <c:v>62680.022171020508</c:v>
                </c:pt>
                <c:pt idx="1087">
                  <c:v>63194.311233520508</c:v>
                </c:pt>
                <c:pt idx="1088">
                  <c:v>64938.196487426758</c:v>
                </c:pt>
                <c:pt idx="1089">
                  <c:v>65002.197463989258</c:v>
                </c:pt>
                <c:pt idx="1090">
                  <c:v>65002.196487426758</c:v>
                </c:pt>
                <c:pt idx="1091">
                  <c:v>64739.196487426758</c:v>
                </c:pt>
                <c:pt idx="1092">
                  <c:v>66133.049026489258</c:v>
                </c:pt>
                <c:pt idx="1093">
                  <c:v>65284.898193359368</c:v>
                </c:pt>
                <c:pt idx="1094">
                  <c:v>65399.8974609375</c:v>
                </c:pt>
                <c:pt idx="1095">
                  <c:v>64615.886322021484</c:v>
                </c:pt>
                <c:pt idx="1096">
                  <c:v>64615.887054443352</c:v>
                </c:pt>
                <c:pt idx="1097">
                  <c:v>64463.886566162102</c:v>
                </c:pt>
                <c:pt idx="1098">
                  <c:v>65320.547073364258</c:v>
                </c:pt>
                <c:pt idx="1099">
                  <c:v>66920.168411254883</c:v>
                </c:pt>
                <c:pt idx="1100">
                  <c:v>66983.900344848633</c:v>
                </c:pt>
                <c:pt idx="1101">
                  <c:v>66520.400100708008</c:v>
                </c:pt>
                <c:pt idx="1102">
                  <c:v>66082.399368286133</c:v>
                </c:pt>
                <c:pt idx="1103">
                  <c:v>66411.996292114258</c:v>
                </c:pt>
                <c:pt idx="1104">
                  <c:v>67048.831741333008</c:v>
                </c:pt>
                <c:pt idx="1105">
                  <c:v>66584.40315246582</c:v>
                </c:pt>
                <c:pt idx="1106">
                  <c:v>66351.770706176758</c:v>
                </c:pt>
                <c:pt idx="1107">
                  <c:v>65946.270706176758</c:v>
                </c:pt>
                <c:pt idx="1108">
                  <c:v>63698.88623046875</c:v>
                </c:pt>
                <c:pt idx="1109">
                  <c:v>63329.95947265625</c:v>
                </c:pt>
                <c:pt idx="1110">
                  <c:v>65690.637161254883</c:v>
                </c:pt>
                <c:pt idx="1111">
                  <c:v>65646.637649536133</c:v>
                </c:pt>
                <c:pt idx="1112">
                  <c:v>65646.637405395508</c:v>
                </c:pt>
                <c:pt idx="1113">
                  <c:v>65582.750442504883</c:v>
                </c:pt>
                <c:pt idx="1114">
                  <c:v>65535.750930786126</c:v>
                </c:pt>
                <c:pt idx="1115">
                  <c:v>65884.255081176758</c:v>
                </c:pt>
                <c:pt idx="1116">
                  <c:v>66031.754592895508</c:v>
                </c:pt>
                <c:pt idx="1117">
                  <c:v>64686.514114379876</c:v>
                </c:pt>
                <c:pt idx="1118">
                  <c:v>65275.900390625</c:v>
                </c:pt>
                <c:pt idx="1119">
                  <c:v>65275.900390625</c:v>
                </c:pt>
                <c:pt idx="1120">
                  <c:v>65275.900634765618</c:v>
                </c:pt>
                <c:pt idx="1121">
                  <c:v>65783.48681640625</c:v>
                </c:pt>
                <c:pt idx="1122">
                  <c:v>65962.4873046875</c:v>
                </c:pt>
                <c:pt idx="1123">
                  <c:v>65940.086822509766</c:v>
                </c:pt>
                <c:pt idx="1124">
                  <c:v>66100.005523681641</c:v>
                </c:pt>
                <c:pt idx="1125">
                  <c:v>64811.153945922852</c:v>
                </c:pt>
                <c:pt idx="1126">
                  <c:v>65132.154373168938</c:v>
                </c:pt>
                <c:pt idx="1127">
                  <c:v>65132.154495239258</c:v>
                </c:pt>
                <c:pt idx="1128">
                  <c:v>66915.409378051758</c:v>
                </c:pt>
                <c:pt idx="1129">
                  <c:v>64069.783706665039</c:v>
                </c:pt>
                <c:pt idx="1130">
                  <c:v>64965.417556762695</c:v>
                </c:pt>
                <c:pt idx="1131">
                  <c:v>65546.418167114258</c:v>
                </c:pt>
                <c:pt idx="1132">
                  <c:v>65458.418045043938</c:v>
                </c:pt>
                <c:pt idx="1133">
                  <c:v>65735.547805786133</c:v>
                </c:pt>
                <c:pt idx="1134">
                  <c:v>65596.675735473633</c:v>
                </c:pt>
                <c:pt idx="1135">
                  <c:v>65649.076370239258</c:v>
                </c:pt>
                <c:pt idx="1136">
                  <c:v>65409.075637817376</c:v>
                </c:pt>
                <c:pt idx="1137">
                  <c:v>65585.075637817383</c:v>
                </c:pt>
                <c:pt idx="1138">
                  <c:v>64562.152725219727</c:v>
                </c:pt>
                <c:pt idx="1139">
                  <c:v>64562.152725219727</c:v>
                </c:pt>
                <c:pt idx="1140">
                  <c:v>65058.722366333008</c:v>
                </c:pt>
                <c:pt idx="1141">
                  <c:v>65058.722366333008</c:v>
                </c:pt>
                <c:pt idx="1142">
                  <c:v>65058.722854614258</c:v>
                </c:pt>
                <c:pt idx="1143">
                  <c:v>64351.722854614258</c:v>
                </c:pt>
                <c:pt idx="1144">
                  <c:v>63084.185501098626</c:v>
                </c:pt>
                <c:pt idx="1145">
                  <c:v>62904.03547668457</c:v>
                </c:pt>
                <c:pt idx="1146">
                  <c:v>62905.221145629876</c:v>
                </c:pt>
                <c:pt idx="1147">
                  <c:v>63918.010452270508</c:v>
                </c:pt>
                <c:pt idx="1148">
                  <c:v>63393.562576293938</c:v>
                </c:pt>
                <c:pt idx="1149">
                  <c:v>63242.850479125969</c:v>
                </c:pt>
                <c:pt idx="1150">
                  <c:v>66168.160842895508</c:v>
                </c:pt>
                <c:pt idx="1151">
                  <c:v>66378.86083984375</c:v>
                </c:pt>
                <c:pt idx="1152">
                  <c:v>65668.9521484375</c:v>
                </c:pt>
                <c:pt idx="1153">
                  <c:v>65387.3818359375</c:v>
                </c:pt>
                <c:pt idx="1154">
                  <c:v>63098.755348205559</c:v>
                </c:pt>
                <c:pt idx="1155">
                  <c:v>62935.424835205078</c:v>
                </c:pt>
                <c:pt idx="1156">
                  <c:v>62935.424346923828</c:v>
                </c:pt>
                <c:pt idx="1157">
                  <c:v>66078.762893676758</c:v>
                </c:pt>
                <c:pt idx="1158">
                  <c:v>64830.379104614258</c:v>
                </c:pt>
                <c:pt idx="1159">
                  <c:v>67025.723587036133</c:v>
                </c:pt>
                <c:pt idx="1160">
                  <c:v>67034.723831176758</c:v>
                </c:pt>
                <c:pt idx="1161">
                  <c:v>67891.618362426758</c:v>
                </c:pt>
                <c:pt idx="1162">
                  <c:v>68193.515335083008</c:v>
                </c:pt>
                <c:pt idx="1163">
                  <c:v>67824.114944458008</c:v>
                </c:pt>
                <c:pt idx="1164">
                  <c:v>67568.938674926758</c:v>
                </c:pt>
                <c:pt idx="1165">
                  <c:v>67434.938919067383</c:v>
                </c:pt>
                <c:pt idx="1166">
                  <c:v>66707.808059692383</c:v>
                </c:pt>
                <c:pt idx="1167">
                  <c:v>67060.657180786133</c:v>
                </c:pt>
                <c:pt idx="1168">
                  <c:v>63297.878860473626</c:v>
                </c:pt>
                <c:pt idx="1169">
                  <c:v>61883.825637817376</c:v>
                </c:pt>
                <c:pt idx="1170">
                  <c:v>65404.077774047844</c:v>
                </c:pt>
                <c:pt idx="1171">
                  <c:v>64594.698883056633</c:v>
                </c:pt>
                <c:pt idx="1172">
                  <c:v>64866.160537719727</c:v>
                </c:pt>
                <c:pt idx="1173">
                  <c:v>64820.499893188477</c:v>
                </c:pt>
                <c:pt idx="1174">
                  <c:v>64269.499404907227</c:v>
                </c:pt>
                <c:pt idx="1175">
                  <c:v>65309.965957641594</c:v>
                </c:pt>
                <c:pt idx="1176">
                  <c:v>65309.373428344727</c:v>
                </c:pt>
                <c:pt idx="1177">
                  <c:v>64273.106826782227</c:v>
                </c:pt>
                <c:pt idx="1178">
                  <c:v>65195.986221313477</c:v>
                </c:pt>
                <c:pt idx="1179">
                  <c:v>65094.182754516594</c:v>
                </c:pt>
                <c:pt idx="1180">
                  <c:v>65504.183975219727</c:v>
                </c:pt>
                <c:pt idx="1181">
                  <c:v>65434.973281860344</c:v>
                </c:pt>
                <c:pt idx="1182">
                  <c:v>66781.888809204102</c:v>
                </c:pt>
                <c:pt idx="1183">
                  <c:v>66992.888565063477</c:v>
                </c:pt>
                <c:pt idx="1184">
                  <c:v>65752.402297973633</c:v>
                </c:pt>
                <c:pt idx="1185">
                  <c:v>56783.763534545898</c:v>
                </c:pt>
                <c:pt idx="1186">
                  <c:v>56783.763656616211</c:v>
                </c:pt>
                <c:pt idx="1187">
                  <c:v>58006.106185913079</c:v>
                </c:pt>
                <c:pt idx="1188">
                  <c:v>58006.106185913079</c:v>
                </c:pt>
                <c:pt idx="1189">
                  <c:v>57918.106063842773</c:v>
                </c:pt>
                <c:pt idx="1190">
                  <c:v>64120.230422973626</c:v>
                </c:pt>
                <c:pt idx="1191">
                  <c:v>64299.129104614258</c:v>
                </c:pt>
                <c:pt idx="1192">
                  <c:v>64720.131790161126</c:v>
                </c:pt>
                <c:pt idx="1193">
                  <c:v>64961.132034301758</c:v>
                </c:pt>
                <c:pt idx="1194">
                  <c:v>65179.446487426758</c:v>
                </c:pt>
                <c:pt idx="1195">
                  <c:v>63678.444778442376</c:v>
                </c:pt>
                <c:pt idx="1196">
                  <c:v>63656.490432739258</c:v>
                </c:pt>
                <c:pt idx="1197">
                  <c:v>63045.090530395508</c:v>
                </c:pt>
                <c:pt idx="1198">
                  <c:v>63429.490432739258</c:v>
                </c:pt>
                <c:pt idx="1199">
                  <c:v>64671.794570922844</c:v>
                </c:pt>
                <c:pt idx="1200">
                  <c:v>62616.884552001953</c:v>
                </c:pt>
                <c:pt idx="1201">
                  <c:v>62616.884490966797</c:v>
                </c:pt>
                <c:pt idx="1202">
                  <c:v>62311.684051513672</c:v>
                </c:pt>
                <c:pt idx="1203">
                  <c:v>62295.123489379883</c:v>
                </c:pt>
                <c:pt idx="1204">
                  <c:v>62304.123550415039</c:v>
                </c:pt>
                <c:pt idx="1205">
                  <c:v>64169.944473266602</c:v>
                </c:pt>
                <c:pt idx="1206">
                  <c:v>64126.069412231445</c:v>
                </c:pt>
                <c:pt idx="1207">
                  <c:v>63199.563186645508</c:v>
                </c:pt>
                <c:pt idx="1208">
                  <c:v>63199.563186645508</c:v>
                </c:pt>
                <c:pt idx="1209">
                  <c:v>64308.29133605957</c:v>
                </c:pt>
                <c:pt idx="1210">
                  <c:v>64544.191253662102</c:v>
                </c:pt>
                <c:pt idx="1211">
                  <c:v>64542.393646240234</c:v>
                </c:pt>
                <c:pt idx="1212">
                  <c:v>64542.393646240234</c:v>
                </c:pt>
                <c:pt idx="1213">
                  <c:v>62119.359085083008</c:v>
                </c:pt>
                <c:pt idx="1214">
                  <c:v>61784.359146118164</c:v>
                </c:pt>
                <c:pt idx="1215">
                  <c:v>58503.310779571526</c:v>
                </c:pt>
                <c:pt idx="1216">
                  <c:v>58278.110584259026</c:v>
                </c:pt>
                <c:pt idx="1217">
                  <c:v>58278.110706329338</c:v>
                </c:pt>
                <c:pt idx="1218">
                  <c:v>66649.494338989258</c:v>
                </c:pt>
                <c:pt idx="1219">
                  <c:v>65864.392288208008</c:v>
                </c:pt>
                <c:pt idx="1220">
                  <c:v>65190.990676879876</c:v>
                </c:pt>
                <c:pt idx="1221">
                  <c:v>66135.771194458008</c:v>
                </c:pt>
                <c:pt idx="1222">
                  <c:v>66082.770950317383</c:v>
                </c:pt>
                <c:pt idx="1223">
                  <c:v>66103.772171020508</c:v>
                </c:pt>
                <c:pt idx="1224">
                  <c:v>65784.770950317383</c:v>
                </c:pt>
                <c:pt idx="1225">
                  <c:v>65836.770950317383</c:v>
                </c:pt>
                <c:pt idx="1226">
                  <c:v>64316.150299072266</c:v>
                </c:pt>
                <c:pt idx="1227">
                  <c:v>64327.150054931633</c:v>
                </c:pt>
                <c:pt idx="1228">
                  <c:v>64554.150054931633</c:v>
                </c:pt>
                <c:pt idx="1229">
                  <c:v>64305.371734619133</c:v>
                </c:pt>
                <c:pt idx="1230">
                  <c:v>64037.254409790039</c:v>
                </c:pt>
                <c:pt idx="1231">
                  <c:v>64001.253921508789</c:v>
                </c:pt>
                <c:pt idx="1232">
                  <c:v>65025.288589477539</c:v>
                </c:pt>
                <c:pt idx="1233">
                  <c:v>64148.497940063477</c:v>
                </c:pt>
                <c:pt idx="1234">
                  <c:v>63083.690750122063</c:v>
                </c:pt>
                <c:pt idx="1235">
                  <c:v>62526.510208129883</c:v>
                </c:pt>
                <c:pt idx="1236">
                  <c:v>62535.510208129883</c:v>
                </c:pt>
                <c:pt idx="1237">
                  <c:v>62384.17658996582</c:v>
                </c:pt>
                <c:pt idx="1238">
                  <c:v>62633.727188110352</c:v>
                </c:pt>
                <c:pt idx="1239">
                  <c:v>62633.727127075195</c:v>
                </c:pt>
                <c:pt idx="1240">
                  <c:v>63461.270462036126</c:v>
                </c:pt>
                <c:pt idx="1241">
                  <c:v>64773.205276489258</c:v>
                </c:pt>
                <c:pt idx="1242">
                  <c:v>64773.205276489258</c:v>
                </c:pt>
                <c:pt idx="1243">
                  <c:v>64685.205032348626</c:v>
                </c:pt>
                <c:pt idx="1244">
                  <c:v>64503.205276489258</c:v>
                </c:pt>
                <c:pt idx="1245">
                  <c:v>56269.980621337891</c:v>
                </c:pt>
                <c:pt idx="1246">
                  <c:v>56269.980621337891</c:v>
                </c:pt>
                <c:pt idx="1247">
                  <c:v>56269.980560302734</c:v>
                </c:pt>
                <c:pt idx="1248">
                  <c:v>56899.294281005852</c:v>
                </c:pt>
                <c:pt idx="1249">
                  <c:v>56899.294281005852</c:v>
                </c:pt>
                <c:pt idx="1250">
                  <c:v>56852.294281005852</c:v>
                </c:pt>
                <c:pt idx="1251">
                  <c:v>58946.293792724602</c:v>
                </c:pt>
                <c:pt idx="1252">
                  <c:v>59130.345306396484</c:v>
                </c:pt>
                <c:pt idx="1253">
                  <c:v>59130.345306396484</c:v>
                </c:pt>
                <c:pt idx="1254">
                  <c:v>61092.768325805664</c:v>
                </c:pt>
                <c:pt idx="1255">
                  <c:v>63396.416213989258</c:v>
                </c:pt>
                <c:pt idx="1256">
                  <c:v>63396.416213989258</c:v>
                </c:pt>
                <c:pt idx="1257">
                  <c:v>67380.356536865234</c:v>
                </c:pt>
                <c:pt idx="1258">
                  <c:v>67201.855560302734</c:v>
                </c:pt>
                <c:pt idx="1259">
                  <c:v>62787.699562072747</c:v>
                </c:pt>
                <c:pt idx="1260">
                  <c:v>67250.616409301758</c:v>
                </c:pt>
                <c:pt idx="1261">
                  <c:v>66794.617141723633</c:v>
                </c:pt>
                <c:pt idx="1262">
                  <c:v>66154.474319458008</c:v>
                </c:pt>
                <c:pt idx="1263">
                  <c:v>66204.274124145508</c:v>
                </c:pt>
                <c:pt idx="1264">
                  <c:v>66135.274612426758</c:v>
                </c:pt>
                <c:pt idx="1265">
                  <c:v>66076.274124145508</c:v>
                </c:pt>
                <c:pt idx="1266">
                  <c:v>63561.651565551758</c:v>
                </c:pt>
                <c:pt idx="1267">
                  <c:v>64740.563552856438</c:v>
                </c:pt>
                <c:pt idx="1268">
                  <c:v>66185.262649536133</c:v>
                </c:pt>
                <c:pt idx="1269">
                  <c:v>66722.933692932129</c:v>
                </c:pt>
                <c:pt idx="1270">
                  <c:v>66491.932716369629</c:v>
                </c:pt>
                <c:pt idx="1271">
                  <c:v>65402.250442504876</c:v>
                </c:pt>
                <c:pt idx="1272">
                  <c:v>65047.250198364258</c:v>
                </c:pt>
                <c:pt idx="1273">
                  <c:v>67193.130813598633</c:v>
                </c:pt>
                <c:pt idx="1274">
                  <c:v>67041.130081176758</c:v>
                </c:pt>
                <c:pt idx="1275">
                  <c:v>63116.144241333008</c:v>
                </c:pt>
                <c:pt idx="1276">
                  <c:v>64287.063858032227</c:v>
                </c:pt>
                <c:pt idx="1277">
                  <c:v>64287.153762817383</c:v>
                </c:pt>
                <c:pt idx="1278">
                  <c:v>67390.910842895508</c:v>
                </c:pt>
                <c:pt idx="1279">
                  <c:v>67644.591506958008</c:v>
                </c:pt>
                <c:pt idx="1280">
                  <c:v>67428.591018676758</c:v>
                </c:pt>
                <c:pt idx="1281">
                  <c:v>63465.631149291992</c:v>
                </c:pt>
                <c:pt idx="1282">
                  <c:v>63410.63102722168</c:v>
                </c:pt>
                <c:pt idx="1283">
                  <c:v>63338.630966186523</c:v>
                </c:pt>
                <c:pt idx="1284">
                  <c:v>62735.733749389648</c:v>
                </c:pt>
                <c:pt idx="1285">
                  <c:v>62744.733810424805</c:v>
                </c:pt>
                <c:pt idx="1286">
                  <c:v>62582.78630065918</c:v>
                </c:pt>
                <c:pt idx="1287">
                  <c:v>62005.431228637695</c:v>
                </c:pt>
                <c:pt idx="1288">
                  <c:v>61968.431228637695</c:v>
                </c:pt>
                <c:pt idx="1289">
                  <c:v>61968.431289672852</c:v>
                </c:pt>
                <c:pt idx="1290">
                  <c:v>57159.631256103516</c:v>
                </c:pt>
                <c:pt idx="1291">
                  <c:v>57170.109832763672</c:v>
                </c:pt>
                <c:pt idx="1292">
                  <c:v>57170.109954833984</c:v>
                </c:pt>
                <c:pt idx="1293">
                  <c:v>57170.109954833984</c:v>
                </c:pt>
                <c:pt idx="1294">
                  <c:v>56967.269927978516</c:v>
                </c:pt>
                <c:pt idx="1295">
                  <c:v>66479.011184692383</c:v>
                </c:pt>
                <c:pt idx="1296">
                  <c:v>66393.073440551758</c:v>
                </c:pt>
                <c:pt idx="1297">
                  <c:v>66329.072463989258</c:v>
                </c:pt>
                <c:pt idx="1298">
                  <c:v>66030.272659301758</c:v>
                </c:pt>
                <c:pt idx="1299">
                  <c:v>66506.772659301758</c:v>
                </c:pt>
                <c:pt idx="1300">
                  <c:v>66833.774856567383</c:v>
                </c:pt>
                <c:pt idx="1301">
                  <c:v>66669.774856567383</c:v>
                </c:pt>
                <c:pt idx="1302">
                  <c:v>65439.699798583984</c:v>
                </c:pt>
                <c:pt idx="1303">
                  <c:v>66284.001129150391</c:v>
                </c:pt>
                <c:pt idx="1304">
                  <c:v>66132.001129150391</c:v>
                </c:pt>
                <c:pt idx="1305">
                  <c:v>63858.03157043457</c:v>
                </c:pt>
                <c:pt idx="1306">
                  <c:v>64075.431838989258</c:v>
                </c:pt>
                <c:pt idx="1307">
                  <c:v>65594.293701171875</c:v>
                </c:pt>
                <c:pt idx="1308">
                  <c:v>65251.2939453125</c:v>
                </c:pt>
                <c:pt idx="1309">
                  <c:v>65917.085159301758</c:v>
                </c:pt>
                <c:pt idx="1310">
                  <c:v>65871.084915161133</c:v>
                </c:pt>
                <c:pt idx="1311">
                  <c:v>65871.084671020508</c:v>
                </c:pt>
                <c:pt idx="1312">
                  <c:v>64050.131057739258</c:v>
                </c:pt>
                <c:pt idx="1313">
                  <c:v>63974.997756958008</c:v>
                </c:pt>
                <c:pt idx="1314">
                  <c:v>63878.796585083008</c:v>
                </c:pt>
                <c:pt idx="1315">
                  <c:v>62831.796096801758</c:v>
                </c:pt>
                <c:pt idx="1316">
                  <c:v>62751.084915161126</c:v>
                </c:pt>
                <c:pt idx="1317">
                  <c:v>63214.083938598626</c:v>
                </c:pt>
                <c:pt idx="1318">
                  <c:v>63213.815872192376</c:v>
                </c:pt>
                <c:pt idx="1319">
                  <c:v>63446.817337036126</c:v>
                </c:pt>
                <c:pt idx="1320">
                  <c:v>64538.201126098626</c:v>
                </c:pt>
                <c:pt idx="1321">
                  <c:v>64538.201858520508</c:v>
                </c:pt>
                <c:pt idx="1322">
                  <c:v>64524.200393676758</c:v>
                </c:pt>
                <c:pt idx="1323">
                  <c:v>64506.050979614258</c:v>
                </c:pt>
                <c:pt idx="1324">
                  <c:v>64147.649856567376</c:v>
                </c:pt>
                <c:pt idx="1325">
                  <c:v>64516.501174926758</c:v>
                </c:pt>
                <c:pt idx="1326">
                  <c:v>64516.500930786126</c:v>
                </c:pt>
                <c:pt idx="1327">
                  <c:v>63579.500930786126</c:v>
                </c:pt>
                <c:pt idx="1328">
                  <c:v>67749.537841796875</c:v>
                </c:pt>
                <c:pt idx="1329">
                  <c:v>68159.03759765625</c:v>
                </c:pt>
                <c:pt idx="1330">
                  <c:v>63692.747268676758</c:v>
                </c:pt>
                <c:pt idx="1331">
                  <c:v>63626.597854614258</c:v>
                </c:pt>
                <c:pt idx="1332">
                  <c:v>63626.598098754876</c:v>
                </c:pt>
                <c:pt idx="1333">
                  <c:v>67351.287506103516</c:v>
                </c:pt>
                <c:pt idx="1334">
                  <c:v>66998.866119384766</c:v>
                </c:pt>
                <c:pt idx="1335">
                  <c:v>61607.240356445313</c:v>
                </c:pt>
                <c:pt idx="1336">
                  <c:v>61641.090576171868</c:v>
                </c:pt>
                <c:pt idx="1337">
                  <c:v>61525.09069824218</c:v>
                </c:pt>
                <c:pt idx="1338">
                  <c:v>65286.970016479485</c:v>
                </c:pt>
                <c:pt idx="1339">
                  <c:v>65237.681198120117</c:v>
                </c:pt>
                <c:pt idx="1340">
                  <c:v>66165.373245239258</c:v>
                </c:pt>
                <c:pt idx="1341">
                  <c:v>66176.373245239258</c:v>
                </c:pt>
                <c:pt idx="1342">
                  <c:v>66176.372756958008</c:v>
                </c:pt>
                <c:pt idx="1343">
                  <c:v>65782.373489379883</c:v>
                </c:pt>
                <c:pt idx="1344">
                  <c:v>65431.308792114258</c:v>
                </c:pt>
                <c:pt idx="1345">
                  <c:v>65707.636734008789</c:v>
                </c:pt>
                <c:pt idx="1346">
                  <c:v>65803.737464904785</c:v>
                </c:pt>
                <c:pt idx="1347">
                  <c:v>65572.737464904785</c:v>
                </c:pt>
                <c:pt idx="1348">
                  <c:v>65535.644790649407</c:v>
                </c:pt>
                <c:pt idx="1349">
                  <c:v>65759.644546508789</c:v>
                </c:pt>
                <c:pt idx="1350">
                  <c:v>55745.290069580078</c:v>
                </c:pt>
                <c:pt idx="1351">
                  <c:v>55745.290130615234</c:v>
                </c:pt>
                <c:pt idx="1352">
                  <c:v>62738.654983520508</c:v>
                </c:pt>
                <c:pt idx="1353">
                  <c:v>63643.057815551758</c:v>
                </c:pt>
                <c:pt idx="1354">
                  <c:v>63596.057571411126</c:v>
                </c:pt>
                <c:pt idx="1355">
                  <c:v>63587.057571411126</c:v>
                </c:pt>
                <c:pt idx="1356">
                  <c:v>67944.382522583008</c:v>
                </c:pt>
                <c:pt idx="1357">
                  <c:v>67992.382522583008</c:v>
                </c:pt>
                <c:pt idx="1358">
                  <c:v>68445.881790161133</c:v>
                </c:pt>
                <c:pt idx="1359">
                  <c:v>67144.800491333008</c:v>
                </c:pt>
                <c:pt idx="1360">
                  <c:v>67432.884231567383</c:v>
                </c:pt>
                <c:pt idx="1361">
                  <c:v>67784.883987426758</c:v>
                </c:pt>
                <c:pt idx="1362">
                  <c:v>67385.884475708008</c:v>
                </c:pt>
                <c:pt idx="1363">
                  <c:v>66895.799758911133</c:v>
                </c:pt>
                <c:pt idx="1364">
                  <c:v>63758.213394165039</c:v>
                </c:pt>
                <c:pt idx="1365">
                  <c:v>64499.767776489258</c:v>
                </c:pt>
                <c:pt idx="1366">
                  <c:v>64934.768508911126</c:v>
                </c:pt>
                <c:pt idx="1367">
                  <c:v>64837.268264770508</c:v>
                </c:pt>
                <c:pt idx="1368">
                  <c:v>63298.217971801758</c:v>
                </c:pt>
                <c:pt idx="1369">
                  <c:v>63298.217971801758</c:v>
                </c:pt>
                <c:pt idx="1370">
                  <c:v>63688.893463134766</c:v>
                </c:pt>
                <c:pt idx="1371">
                  <c:v>63908.892791748047</c:v>
                </c:pt>
                <c:pt idx="1372">
                  <c:v>63743.764419555657</c:v>
                </c:pt>
                <c:pt idx="1373">
                  <c:v>63606.644302368157</c:v>
                </c:pt>
                <c:pt idx="1374">
                  <c:v>62380.720230102539</c:v>
                </c:pt>
                <c:pt idx="1375">
                  <c:v>64716.740188598626</c:v>
                </c:pt>
                <c:pt idx="1376">
                  <c:v>64650.590286254876</c:v>
                </c:pt>
                <c:pt idx="1377">
                  <c:v>64872.887405395508</c:v>
                </c:pt>
                <c:pt idx="1378">
                  <c:v>64872.887161254876</c:v>
                </c:pt>
                <c:pt idx="1379">
                  <c:v>66242.619522094727</c:v>
                </c:pt>
                <c:pt idx="1380">
                  <c:v>66114.542373657227</c:v>
                </c:pt>
                <c:pt idx="1381">
                  <c:v>66123.54231262207</c:v>
                </c:pt>
                <c:pt idx="1382">
                  <c:v>66114.54231262207</c:v>
                </c:pt>
                <c:pt idx="1383">
                  <c:v>65658.842178344727</c:v>
                </c:pt>
                <c:pt idx="1384">
                  <c:v>65681.261123657227</c:v>
                </c:pt>
                <c:pt idx="1385">
                  <c:v>63833.563858032227</c:v>
                </c:pt>
                <c:pt idx="1386">
                  <c:v>63833.563919067383</c:v>
                </c:pt>
                <c:pt idx="1387">
                  <c:v>65279.93196105957</c:v>
                </c:pt>
                <c:pt idx="1388">
                  <c:v>65279.93196105957</c:v>
                </c:pt>
                <c:pt idx="1389">
                  <c:v>64874.031692504883</c:v>
                </c:pt>
                <c:pt idx="1390">
                  <c:v>64874.03157043457</c:v>
                </c:pt>
                <c:pt idx="1391">
                  <c:v>65387.628555297852</c:v>
                </c:pt>
                <c:pt idx="1392">
                  <c:v>65396.628494262695</c:v>
                </c:pt>
                <c:pt idx="1393">
                  <c:v>65396.628555297852</c:v>
                </c:pt>
                <c:pt idx="1394">
                  <c:v>65299.628494262695</c:v>
                </c:pt>
                <c:pt idx="1395">
                  <c:v>57952.770843505852</c:v>
                </c:pt>
                <c:pt idx="1396">
                  <c:v>57963.770599365234</c:v>
                </c:pt>
                <c:pt idx="1397">
                  <c:v>57569.368255615234</c:v>
                </c:pt>
                <c:pt idx="1398">
                  <c:v>66757.253128051758</c:v>
                </c:pt>
                <c:pt idx="1399">
                  <c:v>66757.253372192383</c:v>
                </c:pt>
                <c:pt idx="1400">
                  <c:v>66757.252883911133</c:v>
                </c:pt>
                <c:pt idx="1401">
                  <c:v>64982.343460083008</c:v>
                </c:pt>
                <c:pt idx="1402">
                  <c:v>66006.874710083008</c:v>
                </c:pt>
                <c:pt idx="1403">
                  <c:v>66709.714065551758</c:v>
                </c:pt>
                <c:pt idx="1404">
                  <c:v>66973.59326171875</c:v>
                </c:pt>
                <c:pt idx="1405">
                  <c:v>66973.593505859375</c:v>
                </c:pt>
                <c:pt idx="1406">
                  <c:v>64169.216979980469</c:v>
                </c:pt>
                <c:pt idx="1407">
                  <c:v>62783.524757385247</c:v>
                </c:pt>
                <c:pt idx="1408">
                  <c:v>63506.275978088379</c:v>
                </c:pt>
                <c:pt idx="1409">
                  <c:v>63506.275978088379</c:v>
                </c:pt>
                <c:pt idx="1410">
                  <c:v>65605.90234375</c:v>
                </c:pt>
                <c:pt idx="1411">
                  <c:v>65605.90283203125</c:v>
                </c:pt>
                <c:pt idx="1412">
                  <c:v>65306.591018676758</c:v>
                </c:pt>
                <c:pt idx="1413">
                  <c:v>65218.591506958008</c:v>
                </c:pt>
                <c:pt idx="1414">
                  <c:v>66779.666793823242</c:v>
                </c:pt>
                <c:pt idx="1415">
                  <c:v>66834.096389770508</c:v>
                </c:pt>
                <c:pt idx="1416">
                  <c:v>66697.895889282227</c:v>
                </c:pt>
                <c:pt idx="1417">
                  <c:v>67062.666885375977</c:v>
                </c:pt>
                <c:pt idx="1418">
                  <c:v>66846.667373657227</c:v>
                </c:pt>
                <c:pt idx="1419">
                  <c:v>67819.556549072266</c:v>
                </c:pt>
                <c:pt idx="1420">
                  <c:v>67749.217681884766</c:v>
                </c:pt>
                <c:pt idx="1421">
                  <c:v>67602.217681884766</c:v>
                </c:pt>
                <c:pt idx="1422">
                  <c:v>66566.815673828125</c:v>
                </c:pt>
                <c:pt idx="1423">
                  <c:v>66975.476318359375</c:v>
                </c:pt>
                <c:pt idx="1424">
                  <c:v>66820.477294921875</c:v>
                </c:pt>
                <c:pt idx="1425">
                  <c:v>57954.74772644043</c:v>
                </c:pt>
                <c:pt idx="1426">
                  <c:v>57954.74772644043</c:v>
                </c:pt>
                <c:pt idx="1427">
                  <c:v>56231.746994018555</c:v>
                </c:pt>
                <c:pt idx="1428">
                  <c:v>56193.746932983398</c:v>
                </c:pt>
                <c:pt idx="1429">
                  <c:v>56193.746932983398</c:v>
                </c:pt>
                <c:pt idx="1430">
                  <c:v>56353.74674987793</c:v>
                </c:pt>
                <c:pt idx="1431">
                  <c:v>64846.98371887207</c:v>
                </c:pt>
                <c:pt idx="1432">
                  <c:v>63100.316360473633</c:v>
                </c:pt>
                <c:pt idx="1433">
                  <c:v>63102.210037231445</c:v>
                </c:pt>
                <c:pt idx="1434">
                  <c:v>63102.209976196289</c:v>
                </c:pt>
                <c:pt idx="1435">
                  <c:v>65558.778762817383</c:v>
                </c:pt>
                <c:pt idx="1436">
                  <c:v>65665.927322387695</c:v>
                </c:pt>
                <c:pt idx="1437">
                  <c:v>65669.927383422852</c:v>
                </c:pt>
                <c:pt idx="1438">
                  <c:v>65678.927322387695</c:v>
                </c:pt>
                <c:pt idx="1439">
                  <c:v>64175.331680297852</c:v>
                </c:pt>
                <c:pt idx="1440">
                  <c:v>63611.184524536126</c:v>
                </c:pt>
                <c:pt idx="1441">
                  <c:v>64395.917434692376</c:v>
                </c:pt>
                <c:pt idx="1442">
                  <c:v>64110.916702270508</c:v>
                </c:pt>
                <c:pt idx="1443">
                  <c:v>63537.346282958984</c:v>
                </c:pt>
                <c:pt idx="1444">
                  <c:v>63936.491912841797</c:v>
                </c:pt>
                <c:pt idx="1445">
                  <c:v>63935.171478271484</c:v>
                </c:pt>
                <c:pt idx="1446">
                  <c:v>65080.813568115234</c:v>
                </c:pt>
                <c:pt idx="1447">
                  <c:v>65063.313812255852</c:v>
                </c:pt>
                <c:pt idx="1448">
                  <c:v>65844.114105224609</c:v>
                </c:pt>
                <c:pt idx="1449">
                  <c:v>65776.730804443359</c:v>
                </c:pt>
                <c:pt idx="1450">
                  <c:v>65846.401077270508</c:v>
                </c:pt>
                <c:pt idx="1451">
                  <c:v>65426.399124145508</c:v>
                </c:pt>
                <c:pt idx="1452">
                  <c:v>65274.398635864258</c:v>
                </c:pt>
                <c:pt idx="1453">
                  <c:v>63658.258102416992</c:v>
                </c:pt>
                <c:pt idx="1454">
                  <c:v>63659.060958862305</c:v>
                </c:pt>
                <c:pt idx="1455">
                  <c:v>63167.601150512695</c:v>
                </c:pt>
                <c:pt idx="1456">
                  <c:v>63167.959548950195</c:v>
                </c:pt>
                <c:pt idx="1457">
                  <c:v>63171.959609985352</c:v>
                </c:pt>
                <c:pt idx="1458">
                  <c:v>63912.933349609368</c:v>
                </c:pt>
                <c:pt idx="1459">
                  <c:v>63912.93359375</c:v>
                </c:pt>
                <c:pt idx="1460">
                  <c:v>63912.93359375</c:v>
                </c:pt>
                <c:pt idx="1461">
                  <c:v>63551.93359375</c:v>
                </c:pt>
                <c:pt idx="1462">
                  <c:v>63268.93310546875</c:v>
                </c:pt>
                <c:pt idx="1463">
                  <c:v>62111.35041809082</c:v>
                </c:pt>
                <c:pt idx="1464">
                  <c:v>66959.621292114258</c:v>
                </c:pt>
                <c:pt idx="1465">
                  <c:v>67379.019729614258</c:v>
                </c:pt>
                <c:pt idx="1466">
                  <c:v>67276.019729614258</c:v>
                </c:pt>
                <c:pt idx="1467">
                  <c:v>66284.893753051758</c:v>
                </c:pt>
                <c:pt idx="1468">
                  <c:v>65996.893753051758</c:v>
                </c:pt>
                <c:pt idx="1469">
                  <c:v>66045.893508911133</c:v>
                </c:pt>
                <c:pt idx="1470">
                  <c:v>63910.752639770508</c:v>
                </c:pt>
                <c:pt idx="1471">
                  <c:v>63910.753372192376</c:v>
                </c:pt>
                <c:pt idx="1472">
                  <c:v>63366.150299072266</c:v>
                </c:pt>
                <c:pt idx="1473">
                  <c:v>63373.650543212883</c:v>
                </c:pt>
                <c:pt idx="1474">
                  <c:v>63728.020950317376</c:v>
                </c:pt>
                <c:pt idx="1475">
                  <c:v>63354.951736450188</c:v>
                </c:pt>
                <c:pt idx="1476">
                  <c:v>63715.295486450195</c:v>
                </c:pt>
                <c:pt idx="1477">
                  <c:v>63715.295486450195</c:v>
                </c:pt>
                <c:pt idx="1478">
                  <c:v>63918.890640258789</c:v>
                </c:pt>
                <c:pt idx="1479">
                  <c:v>63919.295486450195</c:v>
                </c:pt>
                <c:pt idx="1480">
                  <c:v>63516.596267700195</c:v>
                </c:pt>
                <c:pt idx="1481">
                  <c:v>64183.751052856438</c:v>
                </c:pt>
                <c:pt idx="1482">
                  <c:v>64535.751052856438</c:v>
                </c:pt>
                <c:pt idx="1483">
                  <c:v>64535.751052856438</c:v>
                </c:pt>
                <c:pt idx="1484">
                  <c:v>65326.317092895508</c:v>
                </c:pt>
                <c:pt idx="1485">
                  <c:v>58775.952728271484</c:v>
                </c:pt>
                <c:pt idx="1486">
                  <c:v>58775.952728271484</c:v>
                </c:pt>
                <c:pt idx="1487">
                  <c:v>58775.530364990234</c:v>
                </c:pt>
                <c:pt idx="1488">
                  <c:v>59193.530853271484</c:v>
                </c:pt>
                <c:pt idx="1489">
                  <c:v>65314.957229614258</c:v>
                </c:pt>
                <c:pt idx="1490">
                  <c:v>65314.957229614258</c:v>
                </c:pt>
                <c:pt idx="1491">
                  <c:v>65183.957473754876</c:v>
                </c:pt>
                <c:pt idx="1492">
                  <c:v>66121.426956176758</c:v>
                </c:pt>
                <c:pt idx="1493">
                  <c:v>66094.326858520508</c:v>
                </c:pt>
                <c:pt idx="1494">
                  <c:v>66103.326858520508</c:v>
                </c:pt>
                <c:pt idx="1495">
                  <c:v>65860.971633911133</c:v>
                </c:pt>
                <c:pt idx="1496">
                  <c:v>64188.419342041016</c:v>
                </c:pt>
                <c:pt idx="1497">
                  <c:v>64188.418853759766</c:v>
                </c:pt>
                <c:pt idx="1498">
                  <c:v>63513.990631103516</c:v>
                </c:pt>
                <c:pt idx="1499">
                  <c:v>65210.411773681633</c:v>
                </c:pt>
                <c:pt idx="1500">
                  <c:v>62640.58203125</c:v>
                </c:pt>
                <c:pt idx="1501">
                  <c:v>62645.38215637207</c:v>
                </c:pt>
                <c:pt idx="1502">
                  <c:v>62636.38215637207</c:v>
                </c:pt>
                <c:pt idx="1503">
                  <c:v>64849.290695190422</c:v>
                </c:pt>
                <c:pt idx="1504">
                  <c:v>62666.697219848626</c:v>
                </c:pt>
                <c:pt idx="1505">
                  <c:v>62797.197341918938</c:v>
                </c:pt>
                <c:pt idx="1506">
                  <c:v>62980.69758605957</c:v>
                </c:pt>
                <c:pt idx="1507">
                  <c:v>62980.697463989258</c:v>
                </c:pt>
                <c:pt idx="1508">
                  <c:v>64015.719436645508</c:v>
                </c:pt>
                <c:pt idx="1509">
                  <c:v>64016.074417114258</c:v>
                </c:pt>
                <c:pt idx="1510">
                  <c:v>64010.054641723626</c:v>
                </c:pt>
                <c:pt idx="1511">
                  <c:v>63763.936599731438</c:v>
                </c:pt>
                <c:pt idx="1512">
                  <c:v>67007.549026489258</c:v>
                </c:pt>
                <c:pt idx="1513">
                  <c:v>67012.015823364258</c:v>
                </c:pt>
                <c:pt idx="1514">
                  <c:v>66948.015823364258</c:v>
                </c:pt>
                <c:pt idx="1515">
                  <c:v>61063.770217895508</c:v>
                </c:pt>
                <c:pt idx="1516">
                  <c:v>60902.770706176758</c:v>
                </c:pt>
                <c:pt idx="1517">
                  <c:v>60736.597610473626</c:v>
                </c:pt>
                <c:pt idx="1518">
                  <c:v>60630.805725097649</c:v>
                </c:pt>
                <c:pt idx="1519">
                  <c:v>60310.105529785149</c:v>
                </c:pt>
                <c:pt idx="1520">
                  <c:v>62878.302124023438</c:v>
                </c:pt>
                <c:pt idx="1521">
                  <c:v>62883.102127075195</c:v>
                </c:pt>
                <c:pt idx="1522">
                  <c:v>62883.102188110352</c:v>
                </c:pt>
                <c:pt idx="1523">
                  <c:v>64594.090042114258</c:v>
                </c:pt>
                <c:pt idx="1524">
                  <c:v>64371.493606567376</c:v>
                </c:pt>
                <c:pt idx="1525">
                  <c:v>64620.98371887207</c:v>
                </c:pt>
                <c:pt idx="1526">
                  <c:v>64785.512649536126</c:v>
                </c:pt>
                <c:pt idx="1527">
                  <c:v>68329.714309692383</c:v>
                </c:pt>
                <c:pt idx="1528">
                  <c:v>64465.20051574707</c:v>
                </c:pt>
                <c:pt idx="1529">
                  <c:v>64345.20051574707</c:v>
                </c:pt>
                <c:pt idx="1530">
                  <c:v>55036.192718505859</c:v>
                </c:pt>
                <c:pt idx="1531">
                  <c:v>55045.192657470703</c:v>
                </c:pt>
                <c:pt idx="1532">
                  <c:v>54919.767913818359</c:v>
                </c:pt>
                <c:pt idx="1533">
                  <c:v>54915.767913818359</c:v>
                </c:pt>
                <c:pt idx="1534">
                  <c:v>63580.503677368164</c:v>
                </c:pt>
                <c:pt idx="1535">
                  <c:v>63418.50373840332</c:v>
                </c:pt>
                <c:pt idx="1536">
                  <c:v>64370.7978515625</c:v>
                </c:pt>
                <c:pt idx="1537">
                  <c:v>64616.299072265618</c:v>
                </c:pt>
                <c:pt idx="1538">
                  <c:v>64723.299072265618</c:v>
                </c:pt>
                <c:pt idx="1539">
                  <c:v>64417.9609375</c:v>
                </c:pt>
                <c:pt idx="1540">
                  <c:v>64530.960205078118</c:v>
                </c:pt>
                <c:pt idx="1541">
                  <c:v>62486.755447387695</c:v>
                </c:pt>
                <c:pt idx="1542">
                  <c:v>62477.755508422852</c:v>
                </c:pt>
                <c:pt idx="1543">
                  <c:v>64229.589920043945</c:v>
                </c:pt>
                <c:pt idx="1544">
                  <c:v>64227.715896606445</c:v>
                </c:pt>
                <c:pt idx="1545">
                  <c:v>58361.913864135742</c:v>
                </c:pt>
                <c:pt idx="1546">
                  <c:v>58293.913864135742</c:v>
                </c:pt>
                <c:pt idx="1547">
                  <c:v>58207.396286010742</c:v>
                </c:pt>
                <c:pt idx="1548">
                  <c:v>61490.980178833008</c:v>
                </c:pt>
                <c:pt idx="1549">
                  <c:v>61490.980178833008</c:v>
                </c:pt>
                <c:pt idx="1550">
                  <c:v>61195.020584106445</c:v>
                </c:pt>
                <c:pt idx="1551">
                  <c:v>61194.547988891602</c:v>
                </c:pt>
                <c:pt idx="1552">
                  <c:v>61630.021072387688</c:v>
                </c:pt>
                <c:pt idx="1553">
                  <c:v>60235.419143676758</c:v>
                </c:pt>
                <c:pt idx="1554">
                  <c:v>60587.419143676758</c:v>
                </c:pt>
                <c:pt idx="1555">
                  <c:v>60848.957702636719</c:v>
                </c:pt>
                <c:pt idx="1556">
                  <c:v>60507.306457519531</c:v>
                </c:pt>
                <c:pt idx="1557">
                  <c:v>60507.306396484375</c:v>
                </c:pt>
                <c:pt idx="1558">
                  <c:v>61216.232055664063</c:v>
                </c:pt>
                <c:pt idx="1559">
                  <c:v>61901.23193359375</c:v>
                </c:pt>
                <c:pt idx="1560">
                  <c:v>64454.604385375977</c:v>
                </c:pt>
                <c:pt idx="1561">
                  <c:v>64627.006484985344</c:v>
                </c:pt>
                <c:pt idx="1562">
                  <c:v>65054.290420532227</c:v>
                </c:pt>
                <c:pt idx="1563">
                  <c:v>65675.281692504883</c:v>
                </c:pt>
                <c:pt idx="1564">
                  <c:v>65475.281448364258</c:v>
                </c:pt>
                <c:pt idx="1565">
                  <c:v>63561.623489379876</c:v>
                </c:pt>
                <c:pt idx="1566">
                  <c:v>63561.624221801758</c:v>
                </c:pt>
                <c:pt idx="1567">
                  <c:v>63793.398635864258</c:v>
                </c:pt>
                <c:pt idx="1568">
                  <c:v>63634.398391723626</c:v>
                </c:pt>
                <c:pt idx="1569">
                  <c:v>64278.032424926758</c:v>
                </c:pt>
                <c:pt idx="1570">
                  <c:v>64309.852981567376</c:v>
                </c:pt>
                <c:pt idx="1571">
                  <c:v>64373.853469848626</c:v>
                </c:pt>
                <c:pt idx="1572">
                  <c:v>61519.393508911126</c:v>
                </c:pt>
                <c:pt idx="1573">
                  <c:v>62004.692337036126</c:v>
                </c:pt>
                <c:pt idx="1574">
                  <c:v>62132.692337036126</c:v>
                </c:pt>
                <c:pt idx="1575">
                  <c:v>56874.618988037102</c:v>
                </c:pt>
                <c:pt idx="1576">
                  <c:v>57111.794036865234</c:v>
                </c:pt>
                <c:pt idx="1577">
                  <c:v>57396.793792724602</c:v>
                </c:pt>
                <c:pt idx="1578">
                  <c:v>57299.793792724602</c:v>
                </c:pt>
                <c:pt idx="1579">
                  <c:v>62680.701995849609</c:v>
                </c:pt>
                <c:pt idx="1580">
                  <c:v>63320.15071105957</c:v>
                </c:pt>
                <c:pt idx="1581">
                  <c:v>63593.150833129883</c:v>
                </c:pt>
                <c:pt idx="1582">
                  <c:v>63546.150833129883</c:v>
                </c:pt>
                <c:pt idx="1583">
                  <c:v>63164.15071105957</c:v>
                </c:pt>
                <c:pt idx="1584">
                  <c:v>64066.025405883782</c:v>
                </c:pt>
                <c:pt idx="1585">
                  <c:v>63999.875259399414</c:v>
                </c:pt>
                <c:pt idx="1586">
                  <c:v>63534.502151489258</c:v>
                </c:pt>
                <c:pt idx="1587">
                  <c:v>63281.135147094727</c:v>
                </c:pt>
                <c:pt idx="1588">
                  <c:v>64303.303604125977</c:v>
                </c:pt>
                <c:pt idx="1589">
                  <c:v>64236.936904907227</c:v>
                </c:pt>
                <c:pt idx="1590">
                  <c:v>66405.007034301758</c:v>
                </c:pt>
                <c:pt idx="1591">
                  <c:v>65725.226516723633</c:v>
                </c:pt>
                <c:pt idx="1592">
                  <c:v>65637.225784301758</c:v>
                </c:pt>
                <c:pt idx="1593">
                  <c:v>65550.730667114258</c:v>
                </c:pt>
                <c:pt idx="1594">
                  <c:v>65723.530715942383</c:v>
                </c:pt>
                <c:pt idx="1595">
                  <c:v>65579.530715942383</c:v>
                </c:pt>
                <c:pt idx="1596">
                  <c:v>66634.81396484375</c:v>
                </c:pt>
                <c:pt idx="1597">
                  <c:v>63635.92565917968</c:v>
                </c:pt>
                <c:pt idx="1598">
                  <c:v>63684.46179199218</c:v>
                </c:pt>
                <c:pt idx="1599">
                  <c:v>63468.061737060547</c:v>
                </c:pt>
                <c:pt idx="1600">
                  <c:v>63002.196380615227</c:v>
                </c:pt>
                <c:pt idx="1601">
                  <c:v>64934.299774169915</c:v>
                </c:pt>
                <c:pt idx="1602">
                  <c:v>65338.600311279297</c:v>
                </c:pt>
                <c:pt idx="1603">
                  <c:v>65163.600311279297</c:v>
                </c:pt>
                <c:pt idx="1604">
                  <c:v>65203.599578857415</c:v>
                </c:pt>
                <c:pt idx="1605">
                  <c:v>65880.727127075195</c:v>
                </c:pt>
                <c:pt idx="1606">
                  <c:v>65928.727310180664</c:v>
                </c:pt>
                <c:pt idx="1607">
                  <c:v>65576.72737121582</c:v>
                </c:pt>
                <c:pt idx="1608">
                  <c:v>65479.727127075195</c:v>
                </c:pt>
                <c:pt idx="1609">
                  <c:v>65537.727127075195</c:v>
                </c:pt>
                <c:pt idx="1610">
                  <c:v>65585.727005004883</c:v>
                </c:pt>
                <c:pt idx="1611">
                  <c:v>65365.798294067383</c:v>
                </c:pt>
                <c:pt idx="1612">
                  <c:v>64733.953689575195</c:v>
                </c:pt>
                <c:pt idx="1613">
                  <c:v>64686.953689575195</c:v>
                </c:pt>
                <c:pt idx="1614">
                  <c:v>64686.953689575195</c:v>
                </c:pt>
                <c:pt idx="1615">
                  <c:v>64685.079666137695</c:v>
                </c:pt>
                <c:pt idx="1616">
                  <c:v>66477.834426879883</c:v>
                </c:pt>
                <c:pt idx="1617">
                  <c:v>66200.024856567383</c:v>
                </c:pt>
                <c:pt idx="1618">
                  <c:v>65830.622512817383</c:v>
                </c:pt>
                <c:pt idx="1619">
                  <c:v>66316.763137817383</c:v>
                </c:pt>
                <c:pt idx="1620">
                  <c:v>56395.569671630852</c:v>
                </c:pt>
                <c:pt idx="1621">
                  <c:v>56395.569915771484</c:v>
                </c:pt>
                <c:pt idx="1622">
                  <c:v>56394.843109130852</c:v>
                </c:pt>
                <c:pt idx="1623">
                  <c:v>57394.387252807617</c:v>
                </c:pt>
                <c:pt idx="1624">
                  <c:v>57441.387252807617</c:v>
                </c:pt>
                <c:pt idx="1625">
                  <c:v>57307.587203979485</c:v>
                </c:pt>
                <c:pt idx="1626">
                  <c:v>57259.587203979485</c:v>
                </c:pt>
                <c:pt idx="1627">
                  <c:v>64948.973342895508</c:v>
                </c:pt>
                <c:pt idx="1628">
                  <c:v>64828.388870239258</c:v>
                </c:pt>
                <c:pt idx="1629">
                  <c:v>64828.388870239258</c:v>
                </c:pt>
                <c:pt idx="1630">
                  <c:v>65055.388870239258</c:v>
                </c:pt>
                <c:pt idx="1631">
                  <c:v>66122.03694152832</c:v>
                </c:pt>
                <c:pt idx="1632">
                  <c:v>66478.036819458008</c:v>
                </c:pt>
                <c:pt idx="1633">
                  <c:v>66487.036819458008</c:v>
                </c:pt>
                <c:pt idx="1634">
                  <c:v>66335.036758422852</c:v>
                </c:pt>
                <c:pt idx="1635">
                  <c:v>61416.597747802734</c:v>
                </c:pt>
                <c:pt idx="1636">
                  <c:v>60099.922439575195</c:v>
                </c:pt>
                <c:pt idx="1637">
                  <c:v>60084.522491455078</c:v>
                </c:pt>
                <c:pt idx="1638">
                  <c:v>63315.189483642578</c:v>
                </c:pt>
                <c:pt idx="1639">
                  <c:v>63315.189483642578</c:v>
                </c:pt>
                <c:pt idx="1640">
                  <c:v>63315.189483642578</c:v>
                </c:pt>
                <c:pt idx="1641">
                  <c:v>64609.59407043457</c:v>
                </c:pt>
                <c:pt idx="1642">
                  <c:v>64605.594131469727</c:v>
                </c:pt>
                <c:pt idx="1643">
                  <c:v>64649.525833129883</c:v>
                </c:pt>
                <c:pt idx="1644">
                  <c:v>64697.525955200195</c:v>
                </c:pt>
                <c:pt idx="1645">
                  <c:v>64697.525955200195</c:v>
                </c:pt>
                <c:pt idx="1646">
                  <c:v>64409.52571105957</c:v>
                </c:pt>
                <c:pt idx="1647">
                  <c:v>65954.571914672852</c:v>
                </c:pt>
                <c:pt idx="1648">
                  <c:v>65594.171524047852</c:v>
                </c:pt>
                <c:pt idx="1649">
                  <c:v>65128.999588012695</c:v>
                </c:pt>
                <c:pt idx="1650">
                  <c:v>67342.862991333008</c:v>
                </c:pt>
                <c:pt idx="1651">
                  <c:v>67021.464553833008</c:v>
                </c:pt>
                <c:pt idx="1652">
                  <c:v>67302.862991333008</c:v>
                </c:pt>
                <c:pt idx="1653">
                  <c:v>65889.246292114258</c:v>
                </c:pt>
                <c:pt idx="1654">
                  <c:v>65551.048538208008</c:v>
                </c:pt>
                <c:pt idx="1655">
                  <c:v>64748.245681762688</c:v>
                </c:pt>
                <c:pt idx="1656">
                  <c:v>65100.884719848626</c:v>
                </c:pt>
                <c:pt idx="1657">
                  <c:v>64748.884719848626</c:v>
                </c:pt>
                <c:pt idx="1658">
                  <c:v>64651.88459777832</c:v>
                </c:pt>
                <c:pt idx="1659">
                  <c:v>62957.468704223626</c:v>
                </c:pt>
                <c:pt idx="1660">
                  <c:v>63734.320266723626</c:v>
                </c:pt>
                <c:pt idx="1661">
                  <c:v>63774.512405395508</c:v>
                </c:pt>
                <c:pt idx="1662">
                  <c:v>64438.361526489258</c:v>
                </c:pt>
                <c:pt idx="1663">
                  <c:v>64793.761917114258</c:v>
                </c:pt>
                <c:pt idx="1664">
                  <c:v>61257.036575317383</c:v>
                </c:pt>
                <c:pt idx="1665">
                  <c:v>61352.546524047844</c:v>
                </c:pt>
                <c:pt idx="1666">
                  <c:v>63039.447402954094</c:v>
                </c:pt>
                <c:pt idx="1667">
                  <c:v>62911.447891235344</c:v>
                </c:pt>
                <c:pt idx="1668">
                  <c:v>66691.654739379883</c:v>
                </c:pt>
                <c:pt idx="1669">
                  <c:v>66438.355667114258</c:v>
                </c:pt>
                <c:pt idx="1670">
                  <c:v>65879.354934692383</c:v>
                </c:pt>
                <c:pt idx="1671">
                  <c:v>66322.963088989258</c:v>
                </c:pt>
                <c:pt idx="1672">
                  <c:v>66071.014602661133</c:v>
                </c:pt>
                <c:pt idx="1673">
                  <c:v>66071.014114379883</c:v>
                </c:pt>
                <c:pt idx="1674">
                  <c:v>65758.014358520508</c:v>
                </c:pt>
                <c:pt idx="1675">
                  <c:v>66196.101272583008</c:v>
                </c:pt>
                <c:pt idx="1676">
                  <c:v>66242.066604614258</c:v>
                </c:pt>
                <c:pt idx="1677">
                  <c:v>62904.59895324707</c:v>
                </c:pt>
                <c:pt idx="1678">
                  <c:v>63509.802017211907</c:v>
                </c:pt>
                <c:pt idx="1679">
                  <c:v>64705.205581665039</c:v>
                </c:pt>
                <c:pt idx="1680">
                  <c:v>56520.537445068352</c:v>
                </c:pt>
                <c:pt idx="1681">
                  <c:v>56163.737152099602</c:v>
                </c:pt>
                <c:pt idx="1682">
                  <c:v>66819.027053833008</c:v>
                </c:pt>
                <c:pt idx="1683">
                  <c:v>66648.026565551758</c:v>
                </c:pt>
                <c:pt idx="1684">
                  <c:v>66648.026321411133</c:v>
                </c:pt>
                <c:pt idx="1685">
                  <c:v>66278.027297973633</c:v>
                </c:pt>
                <c:pt idx="1686">
                  <c:v>66927.025833129883</c:v>
                </c:pt>
                <c:pt idx="1687">
                  <c:v>65688.168167114258</c:v>
                </c:pt>
                <c:pt idx="1688">
                  <c:v>65782.804397583008</c:v>
                </c:pt>
                <c:pt idx="1689">
                  <c:v>66010.803176879883</c:v>
                </c:pt>
                <c:pt idx="1690">
                  <c:v>64014.389846801743</c:v>
                </c:pt>
                <c:pt idx="1691">
                  <c:v>63036.239700317376</c:v>
                </c:pt>
                <c:pt idx="1692">
                  <c:v>62695.589553833008</c:v>
                </c:pt>
                <c:pt idx="1693">
                  <c:v>61108.179397583008</c:v>
                </c:pt>
                <c:pt idx="1694">
                  <c:v>60475.858108520508</c:v>
                </c:pt>
                <c:pt idx="1695">
                  <c:v>65904.64111328125</c:v>
                </c:pt>
                <c:pt idx="1696">
                  <c:v>64755.648391723626</c:v>
                </c:pt>
                <c:pt idx="1697">
                  <c:v>64386.248001098626</c:v>
                </c:pt>
                <c:pt idx="1698">
                  <c:v>65772.045455932617</c:v>
                </c:pt>
                <c:pt idx="1699">
                  <c:v>66136.875198364258</c:v>
                </c:pt>
                <c:pt idx="1700">
                  <c:v>65832.875198364258</c:v>
                </c:pt>
                <c:pt idx="1701">
                  <c:v>65696.637405395508</c:v>
                </c:pt>
                <c:pt idx="1702">
                  <c:v>65332.808792114258</c:v>
                </c:pt>
                <c:pt idx="1703">
                  <c:v>65041.988479614258</c:v>
                </c:pt>
                <c:pt idx="1704">
                  <c:v>65041.988967895508</c:v>
                </c:pt>
                <c:pt idx="1705">
                  <c:v>67432.385894775391</c:v>
                </c:pt>
                <c:pt idx="1706">
                  <c:v>67432.385406494141</c:v>
                </c:pt>
                <c:pt idx="1707">
                  <c:v>67502.886138916016</c:v>
                </c:pt>
                <c:pt idx="1708">
                  <c:v>67993.0830078125</c:v>
                </c:pt>
                <c:pt idx="1709">
                  <c:v>67992.9931640625</c:v>
                </c:pt>
                <c:pt idx="1710">
                  <c:v>61852.640396118164</c:v>
                </c:pt>
                <c:pt idx="1711">
                  <c:v>61932.828689575195</c:v>
                </c:pt>
                <c:pt idx="1712">
                  <c:v>61350.598892211907</c:v>
                </c:pt>
                <c:pt idx="1713">
                  <c:v>61319.098892211907</c:v>
                </c:pt>
                <c:pt idx="1714">
                  <c:v>61259.650527954094</c:v>
                </c:pt>
                <c:pt idx="1715">
                  <c:v>60571.209732055664</c:v>
                </c:pt>
                <c:pt idx="1716">
                  <c:v>66408.168304443359</c:v>
                </c:pt>
                <c:pt idx="1717">
                  <c:v>66173.916595458984</c:v>
                </c:pt>
                <c:pt idx="1718">
                  <c:v>64771.70539855957</c:v>
                </c:pt>
                <c:pt idx="1719">
                  <c:v>64844.705520629876</c:v>
                </c:pt>
                <c:pt idx="1720">
                  <c:v>64692.705276489258</c:v>
                </c:pt>
                <c:pt idx="1721">
                  <c:v>62238.520645141602</c:v>
                </c:pt>
                <c:pt idx="1722">
                  <c:v>62682.521194458008</c:v>
                </c:pt>
                <c:pt idx="1723">
                  <c:v>62178.521072387688</c:v>
                </c:pt>
                <c:pt idx="1724">
                  <c:v>62237.467361450188</c:v>
                </c:pt>
                <c:pt idx="1725">
                  <c:v>66201.442092895508</c:v>
                </c:pt>
                <c:pt idx="1726">
                  <c:v>65644.140823364258</c:v>
                </c:pt>
                <c:pt idx="1727">
                  <c:v>65575.141799926758</c:v>
                </c:pt>
                <c:pt idx="1728">
                  <c:v>65928.56428527832</c:v>
                </c:pt>
                <c:pt idx="1729">
                  <c:v>65937.56428527832</c:v>
                </c:pt>
                <c:pt idx="1730">
                  <c:v>65937.564163208008</c:v>
                </c:pt>
                <c:pt idx="1731">
                  <c:v>65840.564163208008</c:v>
                </c:pt>
                <c:pt idx="1732">
                  <c:v>65102.873611450195</c:v>
                </c:pt>
                <c:pt idx="1733">
                  <c:v>65111.873733520508</c:v>
                </c:pt>
                <c:pt idx="1734">
                  <c:v>64997.871719360352</c:v>
                </c:pt>
                <c:pt idx="1735">
                  <c:v>63644.048416137695</c:v>
                </c:pt>
                <c:pt idx="1736">
                  <c:v>63062.701492309563</c:v>
                </c:pt>
                <c:pt idx="1737">
                  <c:v>63469.052200317376</c:v>
                </c:pt>
                <c:pt idx="1738">
                  <c:v>63232.23518371582</c:v>
                </c:pt>
                <c:pt idx="1739">
                  <c:v>64333.524002075195</c:v>
                </c:pt>
                <c:pt idx="1740">
                  <c:v>66424.011184692383</c:v>
                </c:pt>
                <c:pt idx="1741">
                  <c:v>66423.726760864258</c:v>
                </c:pt>
                <c:pt idx="1742">
                  <c:v>66200.010452270508</c:v>
                </c:pt>
                <c:pt idx="1743">
                  <c:v>65356.680374145508</c:v>
                </c:pt>
                <c:pt idx="1744">
                  <c:v>65356.680130004876</c:v>
                </c:pt>
                <c:pt idx="1745">
                  <c:v>65356.680374145508</c:v>
                </c:pt>
                <c:pt idx="1746">
                  <c:v>62315.702835083008</c:v>
                </c:pt>
                <c:pt idx="1747">
                  <c:v>63956.217529296868</c:v>
                </c:pt>
                <c:pt idx="1748">
                  <c:v>64404.21826171875</c:v>
                </c:pt>
                <c:pt idx="1749">
                  <c:v>64432.21826171875</c:v>
                </c:pt>
                <c:pt idx="1750">
                  <c:v>66197.677154541016</c:v>
                </c:pt>
                <c:pt idx="1751">
                  <c:v>66243.957672119141</c:v>
                </c:pt>
                <c:pt idx="1752">
                  <c:v>66129.956207275391</c:v>
                </c:pt>
                <c:pt idx="1753">
                  <c:v>66060.956451416016</c:v>
                </c:pt>
                <c:pt idx="1754">
                  <c:v>65469.247467041016</c:v>
                </c:pt>
                <c:pt idx="1755">
                  <c:v>57213.594573974602</c:v>
                </c:pt>
                <c:pt idx="1756">
                  <c:v>57028.592864990234</c:v>
                </c:pt>
                <c:pt idx="1757">
                  <c:v>57028.593109130852</c:v>
                </c:pt>
                <c:pt idx="1758">
                  <c:v>56590.592864990234</c:v>
                </c:pt>
                <c:pt idx="1759">
                  <c:v>63994.215530395508</c:v>
                </c:pt>
                <c:pt idx="1760">
                  <c:v>63994.215469360352</c:v>
                </c:pt>
                <c:pt idx="1761">
                  <c:v>61645.833236694336</c:v>
                </c:pt>
                <c:pt idx="1762">
                  <c:v>61654.833236694336</c:v>
                </c:pt>
                <c:pt idx="1763">
                  <c:v>61654.833297729492</c:v>
                </c:pt>
                <c:pt idx="1764">
                  <c:v>62553.667388916016</c:v>
                </c:pt>
                <c:pt idx="1765">
                  <c:v>64768.987747192383</c:v>
                </c:pt>
                <c:pt idx="1766">
                  <c:v>64768.987747192383</c:v>
                </c:pt>
                <c:pt idx="1767">
                  <c:v>64447.505081176758</c:v>
                </c:pt>
                <c:pt idx="1768">
                  <c:v>65282.505569458008</c:v>
                </c:pt>
                <c:pt idx="1769">
                  <c:v>65218.505447387688</c:v>
                </c:pt>
                <c:pt idx="1770">
                  <c:v>66589.841018676758</c:v>
                </c:pt>
                <c:pt idx="1771">
                  <c:v>66637.841018676758</c:v>
                </c:pt>
                <c:pt idx="1772">
                  <c:v>64001.140625</c:v>
                </c:pt>
                <c:pt idx="1773">
                  <c:v>63269.361282348626</c:v>
                </c:pt>
                <c:pt idx="1774">
                  <c:v>63270.396438598626</c:v>
                </c:pt>
                <c:pt idx="1775">
                  <c:v>67866.803909301758</c:v>
                </c:pt>
                <c:pt idx="1776">
                  <c:v>67929.956008911133</c:v>
                </c:pt>
                <c:pt idx="1777">
                  <c:v>67508.955764770508</c:v>
                </c:pt>
                <c:pt idx="1778">
                  <c:v>67358.364212036133</c:v>
                </c:pt>
                <c:pt idx="1779">
                  <c:v>67892.363723754883</c:v>
                </c:pt>
                <c:pt idx="1780">
                  <c:v>67892.364944458008</c:v>
                </c:pt>
                <c:pt idx="1781">
                  <c:v>67784.364456176758</c:v>
                </c:pt>
                <c:pt idx="1782">
                  <c:v>67175.363479614258</c:v>
                </c:pt>
                <c:pt idx="1783">
                  <c:v>62978.524963378906</c:v>
                </c:pt>
                <c:pt idx="1784">
                  <c:v>64759.449966430664</c:v>
                </c:pt>
                <c:pt idx="1785">
                  <c:v>56502.092132568359</c:v>
                </c:pt>
                <c:pt idx="1786">
                  <c:v>56733.592132568359</c:v>
                </c:pt>
                <c:pt idx="1787">
                  <c:v>56724.592132568359</c:v>
                </c:pt>
                <c:pt idx="1788">
                  <c:v>64524.212356567376</c:v>
                </c:pt>
                <c:pt idx="1789">
                  <c:v>64876.212600708008</c:v>
                </c:pt>
                <c:pt idx="1790">
                  <c:v>63844.054641723633</c:v>
                </c:pt>
                <c:pt idx="1791">
                  <c:v>63757.08869934082</c:v>
                </c:pt>
                <c:pt idx="1792">
                  <c:v>63504.088394165039</c:v>
                </c:pt>
                <c:pt idx="1793">
                  <c:v>65404.625</c:v>
                </c:pt>
                <c:pt idx="1794">
                  <c:v>66485.546630859375</c:v>
                </c:pt>
                <c:pt idx="1795">
                  <c:v>64516.494094848633</c:v>
                </c:pt>
                <c:pt idx="1796">
                  <c:v>64801.452774047852</c:v>
                </c:pt>
                <c:pt idx="1797">
                  <c:v>64801.452774047852</c:v>
                </c:pt>
                <c:pt idx="1798">
                  <c:v>64794.971267700195</c:v>
                </c:pt>
                <c:pt idx="1799">
                  <c:v>64803.792678833008</c:v>
                </c:pt>
                <c:pt idx="1800">
                  <c:v>56268.191925048828</c:v>
                </c:pt>
                <c:pt idx="1801">
                  <c:v>56265.824737548828</c:v>
                </c:pt>
                <c:pt idx="1802">
                  <c:v>56960.095062255852</c:v>
                </c:pt>
                <c:pt idx="1803">
                  <c:v>56960.094818115234</c:v>
                </c:pt>
                <c:pt idx="1804">
                  <c:v>56960.094818115234</c:v>
                </c:pt>
                <c:pt idx="1805">
                  <c:v>59069.887298583984</c:v>
                </c:pt>
                <c:pt idx="1806">
                  <c:v>59504.887908935547</c:v>
                </c:pt>
                <c:pt idx="1807">
                  <c:v>59152.887786865234</c:v>
                </c:pt>
                <c:pt idx="1808">
                  <c:v>62549.682693481445</c:v>
                </c:pt>
                <c:pt idx="1809">
                  <c:v>62558.682754516602</c:v>
                </c:pt>
                <c:pt idx="1810">
                  <c:v>62558.682693481445</c:v>
                </c:pt>
                <c:pt idx="1811">
                  <c:v>63574.709320068352</c:v>
                </c:pt>
                <c:pt idx="1812">
                  <c:v>64172.209808349602</c:v>
                </c:pt>
                <c:pt idx="1813">
                  <c:v>63840.309661865234</c:v>
                </c:pt>
                <c:pt idx="1814">
                  <c:v>64121.709930419915</c:v>
                </c:pt>
                <c:pt idx="1815">
                  <c:v>63110.95002746582</c:v>
                </c:pt>
                <c:pt idx="1816">
                  <c:v>63022.949905395508</c:v>
                </c:pt>
                <c:pt idx="1817">
                  <c:v>65126.023147583008</c:v>
                </c:pt>
                <c:pt idx="1818">
                  <c:v>65432.023880004876</c:v>
                </c:pt>
                <c:pt idx="1819">
                  <c:v>65392.023880004876</c:v>
                </c:pt>
                <c:pt idx="1820">
                  <c:v>64681.243850708008</c:v>
                </c:pt>
                <c:pt idx="1821">
                  <c:v>63570.248611450195</c:v>
                </c:pt>
                <c:pt idx="1822">
                  <c:v>62490.730255126953</c:v>
                </c:pt>
                <c:pt idx="1823">
                  <c:v>62645.179443359368</c:v>
                </c:pt>
                <c:pt idx="1824">
                  <c:v>63651.58056640625</c:v>
                </c:pt>
                <c:pt idx="1825">
                  <c:v>63737.915725708008</c:v>
                </c:pt>
                <c:pt idx="1826">
                  <c:v>65269.623733520508</c:v>
                </c:pt>
                <c:pt idx="1827">
                  <c:v>65700.204788208008</c:v>
                </c:pt>
                <c:pt idx="1828">
                  <c:v>65065.130569458008</c:v>
                </c:pt>
                <c:pt idx="1829">
                  <c:v>64913.130081176758</c:v>
                </c:pt>
                <c:pt idx="1830">
                  <c:v>65277.983108520508</c:v>
                </c:pt>
                <c:pt idx="1831">
                  <c:v>67202.288528442383</c:v>
                </c:pt>
                <c:pt idx="1832">
                  <c:v>67271.837203979492</c:v>
                </c:pt>
                <c:pt idx="1833">
                  <c:v>66996.836715698242</c:v>
                </c:pt>
                <c:pt idx="1834">
                  <c:v>67630.726364135742</c:v>
                </c:pt>
                <c:pt idx="1835">
                  <c:v>67569.245071411133</c:v>
                </c:pt>
                <c:pt idx="1836">
                  <c:v>67583.256057739258</c:v>
                </c:pt>
                <c:pt idx="1837">
                  <c:v>67583.256301879883</c:v>
                </c:pt>
                <c:pt idx="1838">
                  <c:v>67583.256546020508</c:v>
                </c:pt>
                <c:pt idx="1839">
                  <c:v>65191.781936645493</c:v>
                </c:pt>
                <c:pt idx="1840">
                  <c:v>65559.032669067383</c:v>
                </c:pt>
                <c:pt idx="1841">
                  <c:v>65715.382522583008</c:v>
                </c:pt>
                <c:pt idx="1842">
                  <c:v>65850.518508911133</c:v>
                </c:pt>
                <c:pt idx="1843">
                  <c:v>64343.857864379876</c:v>
                </c:pt>
                <c:pt idx="1844">
                  <c:v>64847.857376098626</c:v>
                </c:pt>
                <c:pt idx="1845">
                  <c:v>56457.093231201172</c:v>
                </c:pt>
                <c:pt idx="1846">
                  <c:v>56466.093292236328</c:v>
                </c:pt>
                <c:pt idx="1847">
                  <c:v>56466.093231201172</c:v>
                </c:pt>
                <c:pt idx="1848">
                  <c:v>56457.093231201172</c:v>
                </c:pt>
                <c:pt idx="1849">
                  <c:v>63462.378494262695</c:v>
                </c:pt>
                <c:pt idx="1850">
                  <c:v>63466.378555297852</c:v>
                </c:pt>
                <c:pt idx="1851">
                  <c:v>63475.484024047852</c:v>
                </c:pt>
                <c:pt idx="1852">
                  <c:v>63377.891189575195</c:v>
                </c:pt>
                <c:pt idx="1853">
                  <c:v>63248.246658325195</c:v>
                </c:pt>
                <c:pt idx="1854">
                  <c:v>63257.246658325195</c:v>
                </c:pt>
                <c:pt idx="1855">
                  <c:v>63248.246658325195</c:v>
                </c:pt>
                <c:pt idx="1856">
                  <c:v>64436.357986450195</c:v>
                </c:pt>
                <c:pt idx="1857">
                  <c:v>65779.656616210938</c:v>
                </c:pt>
                <c:pt idx="1858">
                  <c:v>65775.656494140625</c:v>
                </c:pt>
                <c:pt idx="1859">
                  <c:v>66553.601608276367</c:v>
                </c:pt>
                <c:pt idx="1860">
                  <c:v>56368.281280517578</c:v>
                </c:pt>
                <c:pt idx="1861">
                  <c:v>56812.281829833984</c:v>
                </c:pt>
                <c:pt idx="1862">
                  <c:v>56765.281829833984</c:v>
                </c:pt>
                <c:pt idx="1863">
                  <c:v>57173.10661315918</c:v>
                </c:pt>
                <c:pt idx="1864">
                  <c:v>57173.106979370117</c:v>
                </c:pt>
                <c:pt idx="1865">
                  <c:v>57406.106979370117</c:v>
                </c:pt>
                <c:pt idx="1866">
                  <c:v>57208.702072143547</c:v>
                </c:pt>
                <c:pt idx="1867">
                  <c:v>64910.904495239258</c:v>
                </c:pt>
                <c:pt idx="1868">
                  <c:v>66967.616653442383</c:v>
                </c:pt>
                <c:pt idx="1869">
                  <c:v>63833.598342895508</c:v>
                </c:pt>
                <c:pt idx="1870">
                  <c:v>63353.596450805657</c:v>
                </c:pt>
                <c:pt idx="1871">
                  <c:v>67095.469680786133</c:v>
                </c:pt>
                <c:pt idx="1872">
                  <c:v>67095.468460083008</c:v>
                </c:pt>
                <c:pt idx="1873">
                  <c:v>67007.468704223633</c:v>
                </c:pt>
                <c:pt idx="1874">
                  <c:v>64717.376663208008</c:v>
                </c:pt>
                <c:pt idx="1875">
                  <c:v>64360.605667114258</c:v>
                </c:pt>
                <c:pt idx="1876">
                  <c:v>64406.885452270508</c:v>
                </c:pt>
                <c:pt idx="1877">
                  <c:v>64406.885452270508</c:v>
                </c:pt>
                <c:pt idx="1878">
                  <c:v>62165.635833740234</c:v>
                </c:pt>
                <c:pt idx="1879">
                  <c:v>62891.636932373047</c:v>
                </c:pt>
                <c:pt idx="1880">
                  <c:v>67177.769485473633</c:v>
                </c:pt>
                <c:pt idx="1881">
                  <c:v>67555.343215942383</c:v>
                </c:pt>
                <c:pt idx="1882">
                  <c:v>67555.342971801758</c:v>
                </c:pt>
                <c:pt idx="1883">
                  <c:v>63800.54768371582</c:v>
                </c:pt>
                <c:pt idx="1884">
                  <c:v>64459.621536254876</c:v>
                </c:pt>
                <c:pt idx="1885">
                  <c:v>65698.706497192383</c:v>
                </c:pt>
                <c:pt idx="1886">
                  <c:v>66029.023147583008</c:v>
                </c:pt>
                <c:pt idx="1887">
                  <c:v>62375.327743530273</c:v>
                </c:pt>
                <c:pt idx="1888">
                  <c:v>61084.317977905273</c:v>
                </c:pt>
                <c:pt idx="1889">
                  <c:v>61093.31803894043</c:v>
                </c:pt>
                <c:pt idx="1890">
                  <c:v>57351.693817138672</c:v>
                </c:pt>
                <c:pt idx="1891">
                  <c:v>57360.693939208984</c:v>
                </c:pt>
                <c:pt idx="1892">
                  <c:v>55861.478073120117</c:v>
                </c:pt>
                <c:pt idx="1893">
                  <c:v>56306.478317260735</c:v>
                </c:pt>
                <c:pt idx="1894">
                  <c:v>55937.077926635735</c:v>
                </c:pt>
                <c:pt idx="1895">
                  <c:v>56090.477951049797</c:v>
                </c:pt>
                <c:pt idx="1896">
                  <c:v>55924.684860229485</c:v>
                </c:pt>
                <c:pt idx="1897">
                  <c:v>63675.664627075195</c:v>
                </c:pt>
                <c:pt idx="1898">
                  <c:v>63151.664993286133</c:v>
                </c:pt>
                <c:pt idx="1899">
                  <c:v>64519.26594543457</c:v>
                </c:pt>
                <c:pt idx="1900">
                  <c:v>64317.415725708008</c:v>
                </c:pt>
                <c:pt idx="1901">
                  <c:v>65364.752029418938</c:v>
                </c:pt>
                <c:pt idx="1902">
                  <c:v>65388.652053833008</c:v>
                </c:pt>
                <c:pt idx="1903">
                  <c:v>65388.652053833008</c:v>
                </c:pt>
                <c:pt idx="1904">
                  <c:v>65388.652053833008</c:v>
                </c:pt>
                <c:pt idx="1905">
                  <c:v>62906.944946289063</c:v>
                </c:pt>
                <c:pt idx="1906">
                  <c:v>62475.394897460938</c:v>
                </c:pt>
                <c:pt idx="1907">
                  <c:v>62222.394592285156</c:v>
                </c:pt>
                <c:pt idx="1908">
                  <c:v>66707.54271697998</c:v>
                </c:pt>
                <c:pt idx="1909">
                  <c:v>64602.309669494629</c:v>
                </c:pt>
                <c:pt idx="1910">
                  <c:v>64545.309669494629</c:v>
                </c:pt>
                <c:pt idx="1911">
                  <c:v>66320.181350708008</c:v>
                </c:pt>
                <c:pt idx="1912">
                  <c:v>66320.182083129883</c:v>
                </c:pt>
                <c:pt idx="1913">
                  <c:v>66384.471389770508</c:v>
                </c:pt>
                <c:pt idx="1914">
                  <c:v>66369.470901489258</c:v>
                </c:pt>
                <c:pt idx="1915">
                  <c:v>65321.455032348626</c:v>
                </c:pt>
                <c:pt idx="1916">
                  <c:v>67522.930374145508</c:v>
                </c:pt>
                <c:pt idx="1917">
                  <c:v>67149.429885864258</c:v>
                </c:pt>
                <c:pt idx="1918">
                  <c:v>66194.988235473633</c:v>
                </c:pt>
                <c:pt idx="1919">
                  <c:v>66349.989456176758</c:v>
                </c:pt>
                <c:pt idx="1920">
                  <c:v>59855.029388427734</c:v>
                </c:pt>
                <c:pt idx="1921">
                  <c:v>62693.982009887695</c:v>
                </c:pt>
                <c:pt idx="1922">
                  <c:v>62696.405838012695</c:v>
                </c:pt>
                <c:pt idx="1923">
                  <c:v>62819.407669067383</c:v>
                </c:pt>
                <c:pt idx="1924">
                  <c:v>62538.697219848626</c:v>
                </c:pt>
                <c:pt idx="1925">
                  <c:v>62275.04670715332</c:v>
                </c:pt>
                <c:pt idx="1926">
                  <c:v>63009.711135864258</c:v>
                </c:pt>
                <c:pt idx="1927">
                  <c:v>63787.011917114258</c:v>
                </c:pt>
                <c:pt idx="1928">
                  <c:v>63787.011917114258</c:v>
                </c:pt>
                <c:pt idx="1929">
                  <c:v>63643.011672973626</c:v>
                </c:pt>
                <c:pt idx="1930">
                  <c:v>61579.894973754883</c:v>
                </c:pt>
                <c:pt idx="1931">
                  <c:v>64132.196731567383</c:v>
                </c:pt>
                <c:pt idx="1932">
                  <c:v>63762.796463012695</c:v>
                </c:pt>
                <c:pt idx="1933">
                  <c:v>63963.979934692383</c:v>
                </c:pt>
                <c:pt idx="1934">
                  <c:v>65239.23957824707</c:v>
                </c:pt>
                <c:pt idx="1935">
                  <c:v>62373.196487426758</c:v>
                </c:pt>
                <c:pt idx="1936">
                  <c:v>61896.196975708008</c:v>
                </c:pt>
                <c:pt idx="1937">
                  <c:v>61510.829788208008</c:v>
                </c:pt>
                <c:pt idx="1938">
                  <c:v>63106.017532348626</c:v>
                </c:pt>
                <c:pt idx="1939">
                  <c:v>63151.897659301758</c:v>
                </c:pt>
                <c:pt idx="1940">
                  <c:v>63151.896682739258</c:v>
                </c:pt>
                <c:pt idx="1941">
                  <c:v>63343.297317504876</c:v>
                </c:pt>
                <c:pt idx="1942">
                  <c:v>65397.197845458984</c:v>
                </c:pt>
                <c:pt idx="1943">
                  <c:v>65510.398529052734</c:v>
                </c:pt>
                <c:pt idx="1944">
                  <c:v>65510.398040771484</c:v>
                </c:pt>
                <c:pt idx="1945">
                  <c:v>65441.398529052734</c:v>
                </c:pt>
                <c:pt idx="1946">
                  <c:v>66446.253128051758</c:v>
                </c:pt>
                <c:pt idx="1947">
                  <c:v>66446.254104614258</c:v>
                </c:pt>
                <c:pt idx="1948">
                  <c:v>66230.252883911133</c:v>
                </c:pt>
                <c:pt idx="1949">
                  <c:v>65246.141311645508</c:v>
                </c:pt>
                <c:pt idx="1950">
                  <c:v>56679.769378662102</c:v>
                </c:pt>
                <c:pt idx="1951">
                  <c:v>56454.568695068352</c:v>
                </c:pt>
                <c:pt idx="1952">
                  <c:v>56454.568450927734</c:v>
                </c:pt>
                <c:pt idx="1953">
                  <c:v>64542.886917114258</c:v>
                </c:pt>
                <c:pt idx="1954">
                  <c:v>64477.887893676758</c:v>
                </c:pt>
                <c:pt idx="1955">
                  <c:v>64542.887405395508</c:v>
                </c:pt>
                <c:pt idx="1956">
                  <c:v>64542.887405395508</c:v>
                </c:pt>
                <c:pt idx="1957">
                  <c:v>64101.884719848626</c:v>
                </c:pt>
                <c:pt idx="1958">
                  <c:v>64273.161575317376</c:v>
                </c:pt>
                <c:pt idx="1959">
                  <c:v>64273.161331176758</c:v>
                </c:pt>
                <c:pt idx="1960">
                  <c:v>63605.542678833008</c:v>
                </c:pt>
                <c:pt idx="1961">
                  <c:v>65755.757278442383</c:v>
                </c:pt>
                <c:pt idx="1962">
                  <c:v>66995.308303833008</c:v>
                </c:pt>
                <c:pt idx="1963">
                  <c:v>66777.507080078125</c:v>
                </c:pt>
                <c:pt idx="1964">
                  <c:v>66688.30712890625</c:v>
                </c:pt>
                <c:pt idx="1965">
                  <c:v>58030.453964233398</c:v>
                </c:pt>
                <c:pt idx="1966">
                  <c:v>57350.066390991211</c:v>
                </c:pt>
                <c:pt idx="1967">
                  <c:v>57359.06657409668</c:v>
                </c:pt>
                <c:pt idx="1968">
                  <c:v>57487.154403686523</c:v>
                </c:pt>
                <c:pt idx="1969">
                  <c:v>57315.154159545898</c:v>
                </c:pt>
                <c:pt idx="1970">
                  <c:v>62584.065139770508</c:v>
                </c:pt>
                <c:pt idx="1971">
                  <c:v>62720.565383911126</c:v>
                </c:pt>
                <c:pt idx="1972">
                  <c:v>62614.56721496582</c:v>
                </c:pt>
                <c:pt idx="1973">
                  <c:v>64520.351516723626</c:v>
                </c:pt>
                <c:pt idx="1974">
                  <c:v>64268.400588989258</c:v>
                </c:pt>
                <c:pt idx="1975">
                  <c:v>65784.207595825195</c:v>
                </c:pt>
                <c:pt idx="1976">
                  <c:v>66453.892776489258</c:v>
                </c:pt>
                <c:pt idx="1977">
                  <c:v>61941.583694458008</c:v>
                </c:pt>
                <c:pt idx="1978">
                  <c:v>64228.699600219727</c:v>
                </c:pt>
                <c:pt idx="1979">
                  <c:v>63647.697830200195</c:v>
                </c:pt>
                <c:pt idx="1980">
                  <c:v>57769.316741943352</c:v>
                </c:pt>
                <c:pt idx="1981">
                  <c:v>58045.516571044915</c:v>
                </c:pt>
                <c:pt idx="1982">
                  <c:v>57947.487350463867</c:v>
                </c:pt>
                <c:pt idx="1983">
                  <c:v>58357.488082885735</c:v>
                </c:pt>
                <c:pt idx="1984">
                  <c:v>58357.487350463867</c:v>
                </c:pt>
                <c:pt idx="1985">
                  <c:v>58223.487594604485</c:v>
                </c:pt>
                <c:pt idx="1986">
                  <c:v>65710.784378051758</c:v>
                </c:pt>
                <c:pt idx="1987">
                  <c:v>65809.464553833008</c:v>
                </c:pt>
                <c:pt idx="1988">
                  <c:v>65809.463821411133</c:v>
                </c:pt>
                <c:pt idx="1989">
                  <c:v>65564.832229614258</c:v>
                </c:pt>
                <c:pt idx="1990">
                  <c:v>65564.832229614258</c:v>
                </c:pt>
                <c:pt idx="1991">
                  <c:v>67168.646438598633</c:v>
                </c:pt>
                <c:pt idx="1992">
                  <c:v>67120.645706176758</c:v>
                </c:pt>
                <c:pt idx="1993">
                  <c:v>67121.857376098633</c:v>
                </c:pt>
                <c:pt idx="1994">
                  <c:v>66536.457473754883</c:v>
                </c:pt>
                <c:pt idx="1995">
                  <c:v>56249.100433349602</c:v>
                </c:pt>
                <c:pt idx="1996">
                  <c:v>56205.100677490234</c:v>
                </c:pt>
                <c:pt idx="1997">
                  <c:v>56204.771575927734</c:v>
                </c:pt>
                <c:pt idx="1998">
                  <c:v>56203.455657958984</c:v>
                </c:pt>
                <c:pt idx="1999">
                  <c:v>57384.77116394043</c:v>
                </c:pt>
                <c:pt idx="2000">
                  <c:v>57393.771408081047</c:v>
                </c:pt>
                <c:pt idx="2001">
                  <c:v>57393.771408081047</c:v>
                </c:pt>
                <c:pt idx="2002">
                  <c:v>57393.771286010735</c:v>
                </c:pt>
                <c:pt idx="2003">
                  <c:v>64177.060134887695</c:v>
                </c:pt>
                <c:pt idx="2004">
                  <c:v>66413.156631469727</c:v>
                </c:pt>
                <c:pt idx="2005">
                  <c:v>65355.152908325195</c:v>
                </c:pt>
                <c:pt idx="2006">
                  <c:v>65364.152908325195</c:v>
                </c:pt>
                <c:pt idx="2007">
                  <c:v>65276.360916137695</c:v>
                </c:pt>
                <c:pt idx="2008">
                  <c:v>65276.360916137695</c:v>
                </c:pt>
                <c:pt idx="2009">
                  <c:v>64147.026077270508</c:v>
                </c:pt>
                <c:pt idx="2010">
                  <c:v>64975.899856567376</c:v>
                </c:pt>
                <c:pt idx="2011">
                  <c:v>65475.400344848626</c:v>
                </c:pt>
                <c:pt idx="2012">
                  <c:v>62717.150833129876</c:v>
                </c:pt>
                <c:pt idx="2013">
                  <c:v>63465.79768371582</c:v>
                </c:pt>
                <c:pt idx="2014">
                  <c:v>63920.131546020508</c:v>
                </c:pt>
                <c:pt idx="2015">
                  <c:v>63884.131301879876</c:v>
                </c:pt>
                <c:pt idx="2016">
                  <c:v>63598.834182739258</c:v>
                </c:pt>
                <c:pt idx="2017">
                  <c:v>63508.819427490234</c:v>
                </c:pt>
                <c:pt idx="2018">
                  <c:v>63424.819366455078</c:v>
                </c:pt>
                <c:pt idx="2019">
                  <c:v>63306.729461669922</c:v>
                </c:pt>
                <c:pt idx="2020">
                  <c:v>66423.924758911133</c:v>
                </c:pt>
                <c:pt idx="2021">
                  <c:v>66181.819534301758</c:v>
                </c:pt>
                <c:pt idx="2022">
                  <c:v>66196.819534301758</c:v>
                </c:pt>
                <c:pt idx="2023">
                  <c:v>64606.833023071275</c:v>
                </c:pt>
                <c:pt idx="2024">
                  <c:v>65061.485549926743</c:v>
                </c:pt>
                <c:pt idx="2025">
                  <c:v>56137.325714111328</c:v>
                </c:pt>
                <c:pt idx="2026">
                  <c:v>56137.325775146484</c:v>
                </c:pt>
                <c:pt idx="2027">
                  <c:v>56003.525360107422</c:v>
                </c:pt>
                <c:pt idx="2028">
                  <c:v>65532.659744262695</c:v>
                </c:pt>
                <c:pt idx="2029">
                  <c:v>63619.542678833008</c:v>
                </c:pt>
                <c:pt idx="2030">
                  <c:v>63619.542678833008</c:v>
                </c:pt>
                <c:pt idx="2031">
                  <c:v>63619.542678833008</c:v>
                </c:pt>
                <c:pt idx="2032">
                  <c:v>64497.252517700195</c:v>
                </c:pt>
                <c:pt idx="2033">
                  <c:v>65198.495544433594</c:v>
                </c:pt>
                <c:pt idx="2034">
                  <c:v>63348.397506713867</c:v>
                </c:pt>
                <c:pt idx="2035">
                  <c:v>63396.39762878418</c:v>
                </c:pt>
                <c:pt idx="2036">
                  <c:v>62811.39567565918</c:v>
                </c:pt>
                <c:pt idx="2037">
                  <c:v>62820.395736694336</c:v>
                </c:pt>
                <c:pt idx="2038">
                  <c:v>62633.124130249023</c:v>
                </c:pt>
                <c:pt idx="2039">
                  <c:v>64619.058364868157</c:v>
                </c:pt>
                <c:pt idx="2040">
                  <c:v>63956.578704833984</c:v>
                </c:pt>
                <c:pt idx="2041">
                  <c:v>63956.579193115234</c:v>
                </c:pt>
                <c:pt idx="2042">
                  <c:v>63868.579193115234</c:v>
                </c:pt>
                <c:pt idx="2043">
                  <c:v>65469.485061645508</c:v>
                </c:pt>
                <c:pt idx="2044">
                  <c:v>65424.452346801758</c:v>
                </c:pt>
                <c:pt idx="2045">
                  <c:v>66279.453567504883</c:v>
                </c:pt>
                <c:pt idx="2046">
                  <c:v>63155.098342895508</c:v>
                </c:pt>
                <c:pt idx="2047">
                  <c:v>63297.697952270508</c:v>
                </c:pt>
                <c:pt idx="2048">
                  <c:v>63740.803909301758</c:v>
                </c:pt>
                <c:pt idx="2049">
                  <c:v>63731.356643676758</c:v>
                </c:pt>
                <c:pt idx="2050">
                  <c:v>64286.36311340332</c:v>
                </c:pt>
                <c:pt idx="2051">
                  <c:v>65058.99787902832</c:v>
                </c:pt>
                <c:pt idx="2052">
                  <c:v>64605.994766235352</c:v>
                </c:pt>
                <c:pt idx="2053">
                  <c:v>64605.994705200195</c:v>
                </c:pt>
                <c:pt idx="2054">
                  <c:v>64605.994705200195</c:v>
                </c:pt>
                <c:pt idx="2055">
                  <c:v>66575.157806396484</c:v>
                </c:pt>
                <c:pt idx="2056">
                  <c:v>66575.157318115234</c:v>
                </c:pt>
                <c:pt idx="2057">
                  <c:v>66233.986282348633</c:v>
                </c:pt>
                <c:pt idx="2058">
                  <c:v>64785.18049621582</c:v>
                </c:pt>
                <c:pt idx="2059">
                  <c:v>64785.180618286126</c:v>
                </c:pt>
                <c:pt idx="2060">
                  <c:v>63631.758987426758</c:v>
                </c:pt>
                <c:pt idx="2061">
                  <c:v>64626.939651489258</c:v>
                </c:pt>
                <c:pt idx="2062">
                  <c:v>63857.138381958008</c:v>
                </c:pt>
                <c:pt idx="2063">
                  <c:v>63348.538345336914</c:v>
                </c:pt>
                <c:pt idx="2064">
                  <c:v>64376.680374145508</c:v>
                </c:pt>
                <c:pt idx="2065">
                  <c:v>64006.680130004876</c:v>
                </c:pt>
                <c:pt idx="2066">
                  <c:v>64277.680618286126</c:v>
                </c:pt>
                <c:pt idx="2067">
                  <c:v>64940.493362426758</c:v>
                </c:pt>
                <c:pt idx="2068">
                  <c:v>64938.419631958008</c:v>
                </c:pt>
                <c:pt idx="2069">
                  <c:v>64938.420120239258</c:v>
                </c:pt>
                <c:pt idx="2070">
                  <c:v>56945.990539550781</c:v>
                </c:pt>
                <c:pt idx="2071">
                  <c:v>56902.064422607422</c:v>
                </c:pt>
                <c:pt idx="2072">
                  <c:v>56701.064422607422</c:v>
                </c:pt>
                <c:pt idx="2073">
                  <c:v>56652.064300537109</c:v>
                </c:pt>
                <c:pt idx="2074">
                  <c:v>56593.064300537109</c:v>
                </c:pt>
                <c:pt idx="2075">
                  <c:v>56548.859344482422</c:v>
                </c:pt>
                <c:pt idx="2076">
                  <c:v>56544.859405517578</c:v>
                </c:pt>
                <c:pt idx="2077">
                  <c:v>57988.490692138672</c:v>
                </c:pt>
                <c:pt idx="2078">
                  <c:v>58454.490692138672</c:v>
                </c:pt>
                <c:pt idx="2079">
                  <c:v>58454.490692138672</c:v>
                </c:pt>
                <c:pt idx="2080">
                  <c:v>57949.941986083984</c:v>
                </c:pt>
                <c:pt idx="2081">
                  <c:v>59651.788543701172</c:v>
                </c:pt>
                <c:pt idx="2082">
                  <c:v>59945.261199951172</c:v>
                </c:pt>
                <c:pt idx="2083">
                  <c:v>59889.788482666016</c:v>
                </c:pt>
                <c:pt idx="2084">
                  <c:v>65861.695877075195</c:v>
                </c:pt>
                <c:pt idx="2085">
                  <c:v>63276.334350585938</c:v>
                </c:pt>
                <c:pt idx="2086">
                  <c:v>63280.334411621094</c:v>
                </c:pt>
                <c:pt idx="2087">
                  <c:v>63289.33447265625</c:v>
                </c:pt>
                <c:pt idx="2088">
                  <c:v>63280.334411621094</c:v>
                </c:pt>
                <c:pt idx="2089">
                  <c:v>63142.259216308594</c:v>
                </c:pt>
                <c:pt idx="2090">
                  <c:v>63614.759765625</c:v>
                </c:pt>
                <c:pt idx="2091">
                  <c:v>63361.181884765618</c:v>
                </c:pt>
                <c:pt idx="2092">
                  <c:v>62824.181640625</c:v>
                </c:pt>
                <c:pt idx="2093">
                  <c:v>62041.981033325195</c:v>
                </c:pt>
                <c:pt idx="2094">
                  <c:v>62001.980972290039</c:v>
                </c:pt>
                <c:pt idx="2095">
                  <c:v>64177.989700317383</c:v>
                </c:pt>
                <c:pt idx="2096">
                  <c:v>63817.074783325195</c:v>
                </c:pt>
                <c:pt idx="2097">
                  <c:v>64187.074783325195</c:v>
                </c:pt>
                <c:pt idx="2098">
                  <c:v>65988.076736450195</c:v>
                </c:pt>
                <c:pt idx="2099">
                  <c:v>65756.576736450195</c:v>
                </c:pt>
                <c:pt idx="2100">
                  <c:v>67247.763381958008</c:v>
                </c:pt>
                <c:pt idx="2101">
                  <c:v>67346.444046020508</c:v>
                </c:pt>
                <c:pt idx="2102">
                  <c:v>67346.443557739258</c:v>
                </c:pt>
                <c:pt idx="2103">
                  <c:v>66328.253372192383</c:v>
                </c:pt>
                <c:pt idx="2104">
                  <c:v>66328.253860473633</c:v>
                </c:pt>
                <c:pt idx="2105">
                  <c:v>66043.253128051758</c:v>
                </c:pt>
                <c:pt idx="2106">
                  <c:v>64320.709365844727</c:v>
                </c:pt>
                <c:pt idx="2107">
                  <c:v>64766.553115844727</c:v>
                </c:pt>
                <c:pt idx="2108">
                  <c:v>66803.353897094727</c:v>
                </c:pt>
                <c:pt idx="2109">
                  <c:v>66559.353652954102</c:v>
                </c:pt>
                <c:pt idx="2110">
                  <c:v>66730.968765258789</c:v>
                </c:pt>
                <c:pt idx="2111">
                  <c:v>66730.968765258789</c:v>
                </c:pt>
                <c:pt idx="2112">
                  <c:v>66730.968521118164</c:v>
                </c:pt>
                <c:pt idx="2113">
                  <c:v>66292.967788696289</c:v>
                </c:pt>
                <c:pt idx="2114">
                  <c:v>57642.925735473633</c:v>
                </c:pt>
                <c:pt idx="2115">
                  <c:v>66074.182083129883</c:v>
                </c:pt>
                <c:pt idx="2116">
                  <c:v>66074.182205200195</c:v>
                </c:pt>
                <c:pt idx="2117">
                  <c:v>65933.432815551758</c:v>
                </c:pt>
                <c:pt idx="2118">
                  <c:v>66038.575073242188</c:v>
                </c:pt>
                <c:pt idx="2119">
                  <c:v>65197.638259887688</c:v>
                </c:pt>
                <c:pt idx="2120">
                  <c:v>67018.654495239258</c:v>
                </c:pt>
                <c:pt idx="2121">
                  <c:v>67159.054397583008</c:v>
                </c:pt>
                <c:pt idx="2122">
                  <c:v>67240.099273681641</c:v>
                </c:pt>
                <c:pt idx="2123">
                  <c:v>67251.100250244141</c:v>
                </c:pt>
                <c:pt idx="2124">
                  <c:v>66851.099761962891</c:v>
                </c:pt>
                <c:pt idx="2125">
                  <c:v>66851.100738525391</c:v>
                </c:pt>
                <c:pt idx="2126">
                  <c:v>66305.099517822266</c:v>
                </c:pt>
                <c:pt idx="2127">
                  <c:v>66597.690872192383</c:v>
                </c:pt>
                <c:pt idx="2128">
                  <c:v>66509.689895629883</c:v>
                </c:pt>
                <c:pt idx="2129">
                  <c:v>66347.690628051758</c:v>
                </c:pt>
                <c:pt idx="2130">
                  <c:v>66112.438186645508</c:v>
                </c:pt>
                <c:pt idx="2131">
                  <c:v>65667.437942504883</c:v>
                </c:pt>
                <c:pt idx="2132">
                  <c:v>65209.134475708008</c:v>
                </c:pt>
                <c:pt idx="2133">
                  <c:v>65218.872268676758</c:v>
                </c:pt>
                <c:pt idx="2134">
                  <c:v>65085.07209777832</c:v>
                </c:pt>
                <c:pt idx="2135">
                  <c:v>66169.804885864258</c:v>
                </c:pt>
                <c:pt idx="2136">
                  <c:v>66561.204788208008</c:v>
                </c:pt>
                <c:pt idx="2137">
                  <c:v>66492.205276489258</c:v>
                </c:pt>
                <c:pt idx="2138">
                  <c:v>66016.365921020508</c:v>
                </c:pt>
                <c:pt idx="2139">
                  <c:v>64395.623001098626</c:v>
                </c:pt>
                <c:pt idx="2140">
                  <c:v>64395.623001098626</c:v>
                </c:pt>
                <c:pt idx="2141">
                  <c:v>65461.157669067376</c:v>
                </c:pt>
                <c:pt idx="2142">
                  <c:v>66047.159866333008</c:v>
                </c:pt>
                <c:pt idx="2143">
                  <c:v>66022.359085083008</c:v>
                </c:pt>
                <c:pt idx="2144">
                  <c:v>65915.359329223633</c:v>
                </c:pt>
                <c:pt idx="2145">
                  <c:v>56302.892181396484</c:v>
                </c:pt>
                <c:pt idx="2146">
                  <c:v>56761.390716552734</c:v>
                </c:pt>
                <c:pt idx="2147">
                  <c:v>61873.634368896484</c:v>
                </c:pt>
                <c:pt idx="2148">
                  <c:v>63860.787796020508</c:v>
                </c:pt>
                <c:pt idx="2149">
                  <c:v>63860.788040161126</c:v>
                </c:pt>
                <c:pt idx="2150">
                  <c:v>63860.787063598626</c:v>
                </c:pt>
                <c:pt idx="2151">
                  <c:v>64208.456253051758</c:v>
                </c:pt>
                <c:pt idx="2152">
                  <c:v>63703.384719848626</c:v>
                </c:pt>
                <c:pt idx="2153">
                  <c:v>64443.017913818352</c:v>
                </c:pt>
                <c:pt idx="2154">
                  <c:v>64504.198577880852</c:v>
                </c:pt>
                <c:pt idx="2155">
                  <c:v>64515.197845458984</c:v>
                </c:pt>
                <c:pt idx="2156">
                  <c:v>65039.198577880852</c:v>
                </c:pt>
                <c:pt idx="2157">
                  <c:v>64844.848236083984</c:v>
                </c:pt>
                <c:pt idx="2158">
                  <c:v>63334.879737853997</c:v>
                </c:pt>
                <c:pt idx="2159">
                  <c:v>63669.879981994629</c:v>
                </c:pt>
                <c:pt idx="2160">
                  <c:v>58506.005828857422</c:v>
                </c:pt>
                <c:pt idx="2161">
                  <c:v>58506.005889892578</c:v>
                </c:pt>
                <c:pt idx="2162">
                  <c:v>58409.005828857422</c:v>
                </c:pt>
                <c:pt idx="2163">
                  <c:v>57898.073944091797</c:v>
                </c:pt>
                <c:pt idx="2164">
                  <c:v>57247.072235107422</c:v>
                </c:pt>
                <c:pt idx="2165">
                  <c:v>57238.177764892578</c:v>
                </c:pt>
                <c:pt idx="2166">
                  <c:v>59884.612274169922</c:v>
                </c:pt>
                <c:pt idx="2167">
                  <c:v>59884.612274169922</c:v>
                </c:pt>
                <c:pt idx="2168">
                  <c:v>62176.421173095703</c:v>
                </c:pt>
                <c:pt idx="2169">
                  <c:v>62628.289688110352</c:v>
                </c:pt>
                <c:pt idx="2170">
                  <c:v>62742.289749145508</c:v>
                </c:pt>
                <c:pt idx="2171">
                  <c:v>62742.289749145508</c:v>
                </c:pt>
                <c:pt idx="2172">
                  <c:v>64896.75227355957</c:v>
                </c:pt>
                <c:pt idx="2173">
                  <c:v>64896.752395629876</c:v>
                </c:pt>
                <c:pt idx="2174">
                  <c:v>64544.75227355957</c:v>
                </c:pt>
                <c:pt idx="2175">
                  <c:v>62938.368743896484</c:v>
                </c:pt>
                <c:pt idx="2176">
                  <c:v>62938.368743896484</c:v>
                </c:pt>
                <c:pt idx="2177">
                  <c:v>62447.359466552734</c:v>
                </c:pt>
                <c:pt idx="2178">
                  <c:v>62324.558197021484</c:v>
                </c:pt>
                <c:pt idx="2179">
                  <c:v>62100.558441162102</c:v>
                </c:pt>
                <c:pt idx="2180">
                  <c:v>63383.885147094727</c:v>
                </c:pt>
                <c:pt idx="2181">
                  <c:v>63383.884658813477</c:v>
                </c:pt>
                <c:pt idx="2182">
                  <c:v>64321.928909301758</c:v>
                </c:pt>
                <c:pt idx="2183">
                  <c:v>64965.729446411126</c:v>
                </c:pt>
                <c:pt idx="2184">
                  <c:v>64917.729690551758</c:v>
                </c:pt>
                <c:pt idx="2185">
                  <c:v>64201.630081176758</c:v>
                </c:pt>
                <c:pt idx="2186">
                  <c:v>65007.566848754876</c:v>
                </c:pt>
                <c:pt idx="2187">
                  <c:v>65075.500091552734</c:v>
                </c:pt>
                <c:pt idx="2188">
                  <c:v>64833.501068115234</c:v>
                </c:pt>
                <c:pt idx="2189">
                  <c:v>64881.124954223626</c:v>
                </c:pt>
                <c:pt idx="2190">
                  <c:v>63822.862869262695</c:v>
                </c:pt>
                <c:pt idx="2191">
                  <c:v>63809.862869262695</c:v>
                </c:pt>
                <c:pt idx="2192">
                  <c:v>64794.383193969727</c:v>
                </c:pt>
                <c:pt idx="2193">
                  <c:v>64161.381301879883</c:v>
                </c:pt>
                <c:pt idx="2194">
                  <c:v>65528.60237121582</c:v>
                </c:pt>
                <c:pt idx="2195">
                  <c:v>65530.969680786126</c:v>
                </c:pt>
                <c:pt idx="2196">
                  <c:v>65530.969680786126</c:v>
                </c:pt>
                <c:pt idx="2197">
                  <c:v>63845.561111450195</c:v>
                </c:pt>
                <c:pt idx="2198">
                  <c:v>63846.409805297852</c:v>
                </c:pt>
                <c:pt idx="2199">
                  <c:v>64082.409805297852</c:v>
                </c:pt>
                <c:pt idx="2200">
                  <c:v>63462.889419555664</c:v>
                </c:pt>
                <c:pt idx="2201">
                  <c:v>63567.089920043938</c:v>
                </c:pt>
                <c:pt idx="2202">
                  <c:v>63720.49201965332</c:v>
                </c:pt>
                <c:pt idx="2203">
                  <c:v>63848.491775512695</c:v>
                </c:pt>
                <c:pt idx="2204">
                  <c:v>64120.623672485352</c:v>
                </c:pt>
                <c:pt idx="2205">
                  <c:v>63279.902053833008</c:v>
                </c:pt>
                <c:pt idx="2206">
                  <c:v>63714.902297973626</c:v>
                </c:pt>
                <c:pt idx="2207">
                  <c:v>63476.375198364258</c:v>
                </c:pt>
                <c:pt idx="2208">
                  <c:v>63236.374710083008</c:v>
                </c:pt>
                <c:pt idx="2209">
                  <c:v>66244.572219848633</c:v>
                </c:pt>
                <c:pt idx="2210">
                  <c:v>66613.972366333008</c:v>
                </c:pt>
                <c:pt idx="2211">
                  <c:v>66397.971878051758</c:v>
                </c:pt>
                <c:pt idx="2212">
                  <c:v>64560.080032348626</c:v>
                </c:pt>
                <c:pt idx="2213">
                  <c:v>64817.081253051758</c:v>
                </c:pt>
                <c:pt idx="2214">
                  <c:v>64588.081253051758</c:v>
                </c:pt>
                <c:pt idx="2215">
                  <c:v>65209.080520629876</c:v>
                </c:pt>
                <c:pt idx="2216">
                  <c:v>64310.080764770508</c:v>
                </c:pt>
                <c:pt idx="2217">
                  <c:v>62602.691665649414</c:v>
                </c:pt>
                <c:pt idx="2218">
                  <c:v>62727.858596801751</c:v>
                </c:pt>
                <c:pt idx="2219">
                  <c:v>64628.726150512695</c:v>
                </c:pt>
                <c:pt idx="2220">
                  <c:v>61241.522048950195</c:v>
                </c:pt>
                <c:pt idx="2221">
                  <c:v>64605.123931884766</c:v>
                </c:pt>
                <c:pt idx="2222">
                  <c:v>64614.123992919922</c:v>
                </c:pt>
                <c:pt idx="2223">
                  <c:v>64614.123992919922</c:v>
                </c:pt>
                <c:pt idx="2224">
                  <c:v>64517.123992919922</c:v>
                </c:pt>
                <c:pt idx="2225">
                  <c:v>64532.745254516602</c:v>
                </c:pt>
                <c:pt idx="2226">
                  <c:v>64768.04573059082</c:v>
                </c:pt>
                <c:pt idx="2227">
                  <c:v>64768.045608520508</c:v>
                </c:pt>
                <c:pt idx="2228">
                  <c:v>64759.045852661126</c:v>
                </c:pt>
                <c:pt idx="2229">
                  <c:v>65253.563186645508</c:v>
                </c:pt>
                <c:pt idx="2230">
                  <c:v>65293.063186645508</c:v>
                </c:pt>
                <c:pt idx="2231">
                  <c:v>65293.063186645508</c:v>
                </c:pt>
                <c:pt idx="2232">
                  <c:v>65492.13362121582</c:v>
                </c:pt>
                <c:pt idx="2233">
                  <c:v>65964.633987426758</c:v>
                </c:pt>
                <c:pt idx="2234">
                  <c:v>66409.635696411133</c:v>
                </c:pt>
                <c:pt idx="2235">
                  <c:v>57561.533462524414</c:v>
                </c:pt>
                <c:pt idx="2236">
                  <c:v>57996.533828735344</c:v>
                </c:pt>
                <c:pt idx="2237">
                  <c:v>57767.533828735344</c:v>
                </c:pt>
                <c:pt idx="2238">
                  <c:v>62051.646194458008</c:v>
                </c:pt>
                <c:pt idx="2239">
                  <c:v>62694.647171020508</c:v>
                </c:pt>
                <c:pt idx="2240">
                  <c:v>62694.647171020508</c:v>
                </c:pt>
                <c:pt idx="2241">
                  <c:v>62753.646926879876</c:v>
                </c:pt>
                <c:pt idx="2242">
                  <c:v>62489.647171020508</c:v>
                </c:pt>
                <c:pt idx="2243">
                  <c:v>63566.665557861321</c:v>
                </c:pt>
                <c:pt idx="2244">
                  <c:v>63566.934844970703</c:v>
                </c:pt>
                <c:pt idx="2245">
                  <c:v>65438.22639465332</c:v>
                </c:pt>
                <c:pt idx="2246">
                  <c:v>65206.726516723626</c:v>
                </c:pt>
                <c:pt idx="2247">
                  <c:v>65830.226760864258</c:v>
                </c:pt>
                <c:pt idx="2248">
                  <c:v>65664.000686645508</c:v>
                </c:pt>
                <c:pt idx="2249">
                  <c:v>66052.10107421875</c:v>
                </c:pt>
                <c:pt idx="2250">
                  <c:v>64203.491897583008</c:v>
                </c:pt>
                <c:pt idx="2251">
                  <c:v>65548.941162109375</c:v>
                </c:pt>
                <c:pt idx="2252">
                  <c:v>65656.848831176758</c:v>
                </c:pt>
                <c:pt idx="2253">
                  <c:v>65559.848831176758</c:v>
                </c:pt>
                <c:pt idx="2254">
                  <c:v>64954.748611450195</c:v>
                </c:pt>
                <c:pt idx="2255">
                  <c:v>64635.748611450195</c:v>
                </c:pt>
                <c:pt idx="2256">
                  <c:v>64626.748550415039</c:v>
                </c:pt>
                <c:pt idx="2257">
                  <c:v>65178.452835083008</c:v>
                </c:pt>
                <c:pt idx="2258">
                  <c:v>64852.452835083008</c:v>
                </c:pt>
                <c:pt idx="2259">
                  <c:v>64852.452835083008</c:v>
                </c:pt>
                <c:pt idx="2260">
                  <c:v>64764.452713012688</c:v>
                </c:pt>
                <c:pt idx="2261">
                  <c:v>65819.358108520508</c:v>
                </c:pt>
                <c:pt idx="2262">
                  <c:v>65865.638381958008</c:v>
                </c:pt>
                <c:pt idx="2263">
                  <c:v>65801.637893676758</c:v>
                </c:pt>
                <c:pt idx="2264">
                  <c:v>65367.135940551758</c:v>
                </c:pt>
                <c:pt idx="2265">
                  <c:v>58482.874866485596</c:v>
                </c:pt>
                <c:pt idx="2266">
                  <c:v>58482.254749298096</c:v>
                </c:pt>
                <c:pt idx="2267">
                  <c:v>58387.254627227783</c:v>
                </c:pt>
                <c:pt idx="2268">
                  <c:v>66298.555862426758</c:v>
                </c:pt>
                <c:pt idx="2269">
                  <c:v>66298.555374145508</c:v>
                </c:pt>
                <c:pt idx="2270">
                  <c:v>65426.453811645508</c:v>
                </c:pt>
                <c:pt idx="2271">
                  <c:v>66592.979202270508</c:v>
                </c:pt>
                <c:pt idx="2272">
                  <c:v>66430.979202270508</c:v>
                </c:pt>
                <c:pt idx="2273">
                  <c:v>66158.979690551758</c:v>
                </c:pt>
                <c:pt idx="2274">
                  <c:v>65752.249908447266</c:v>
                </c:pt>
                <c:pt idx="2275">
                  <c:v>65567.249420166016</c:v>
                </c:pt>
                <c:pt idx="2276">
                  <c:v>65391.249420166016</c:v>
                </c:pt>
                <c:pt idx="2277">
                  <c:v>63020.018951416016</c:v>
                </c:pt>
                <c:pt idx="2278">
                  <c:v>63029.018951416016</c:v>
                </c:pt>
                <c:pt idx="2279">
                  <c:v>62932.468536376946</c:v>
                </c:pt>
                <c:pt idx="2280">
                  <c:v>64344.714248657227</c:v>
                </c:pt>
                <c:pt idx="2281">
                  <c:v>64344.714248657227</c:v>
                </c:pt>
                <c:pt idx="2282">
                  <c:v>64344.71418762207</c:v>
                </c:pt>
                <c:pt idx="2283">
                  <c:v>63716.888259887695</c:v>
                </c:pt>
                <c:pt idx="2284">
                  <c:v>63725.888381958008</c:v>
                </c:pt>
                <c:pt idx="2285">
                  <c:v>63989.540725708008</c:v>
                </c:pt>
                <c:pt idx="2286">
                  <c:v>63642.340423583984</c:v>
                </c:pt>
                <c:pt idx="2287">
                  <c:v>66136.514114379883</c:v>
                </c:pt>
                <c:pt idx="2288">
                  <c:v>66132.514236450195</c:v>
                </c:pt>
                <c:pt idx="2289">
                  <c:v>64364.698745727539</c:v>
                </c:pt>
                <c:pt idx="2290">
                  <c:v>64373.698867797852</c:v>
                </c:pt>
                <c:pt idx="2291">
                  <c:v>64276.698867797852</c:v>
                </c:pt>
                <c:pt idx="2292">
                  <c:v>64184.698806762695</c:v>
                </c:pt>
                <c:pt idx="2293">
                  <c:v>65174.479995727539</c:v>
                </c:pt>
                <c:pt idx="2294">
                  <c:v>65174.480056762695</c:v>
                </c:pt>
                <c:pt idx="2295">
                  <c:v>57008.912445068359</c:v>
                </c:pt>
                <c:pt idx="2296">
                  <c:v>58412.252777099602</c:v>
                </c:pt>
                <c:pt idx="2297">
                  <c:v>58412.252532958984</c:v>
                </c:pt>
                <c:pt idx="2298">
                  <c:v>58324.252532958984</c:v>
                </c:pt>
                <c:pt idx="2299">
                  <c:v>59598.464935302734</c:v>
                </c:pt>
                <c:pt idx="2300">
                  <c:v>59635.965179443352</c:v>
                </c:pt>
                <c:pt idx="2301">
                  <c:v>59635.964691162102</c:v>
                </c:pt>
                <c:pt idx="2302">
                  <c:v>62905.151931762695</c:v>
                </c:pt>
                <c:pt idx="2303">
                  <c:v>62852.445022583008</c:v>
                </c:pt>
                <c:pt idx="2304">
                  <c:v>62852.445022583008</c:v>
                </c:pt>
                <c:pt idx="2305">
                  <c:v>66548.301605224609</c:v>
                </c:pt>
                <c:pt idx="2306">
                  <c:v>66546.963470458984</c:v>
                </c:pt>
                <c:pt idx="2307">
                  <c:v>66413.162200927734</c:v>
                </c:pt>
                <c:pt idx="2308">
                  <c:v>66279.062591552734</c:v>
                </c:pt>
                <c:pt idx="2309">
                  <c:v>63542.303810119629</c:v>
                </c:pt>
                <c:pt idx="2310">
                  <c:v>57435.578155517578</c:v>
                </c:pt>
                <c:pt idx="2311">
                  <c:v>60753.277587890625</c:v>
                </c:pt>
                <c:pt idx="2312">
                  <c:v>61967.538284301758</c:v>
                </c:pt>
                <c:pt idx="2313">
                  <c:v>61931.838150024414</c:v>
                </c:pt>
                <c:pt idx="2314">
                  <c:v>61809.508560180664</c:v>
                </c:pt>
                <c:pt idx="2315">
                  <c:v>62519.425201416016</c:v>
                </c:pt>
                <c:pt idx="2316">
                  <c:v>62963.425689697266</c:v>
                </c:pt>
                <c:pt idx="2317">
                  <c:v>62884.696487426758</c:v>
                </c:pt>
                <c:pt idx="2318">
                  <c:v>62326.995803833008</c:v>
                </c:pt>
                <c:pt idx="2319">
                  <c:v>62326.995803833008</c:v>
                </c:pt>
                <c:pt idx="2320">
                  <c:v>63830.831253051758</c:v>
                </c:pt>
                <c:pt idx="2321">
                  <c:v>64628.231399536126</c:v>
                </c:pt>
                <c:pt idx="2322">
                  <c:v>64623.231155395508</c:v>
                </c:pt>
                <c:pt idx="2323">
                  <c:v>64560.233108520508</c:v>
                </c:pt>
                <c:pt idx="2324">
                  <c:v>65523.403518676758</c:v>
                </c:pt>
                <c:pt idx="2325">
                  <c:v>63811.502456665039</c:v>
                </c:pt>
                <c:pt idx="2326">
                  <c:v>64934.589431762695</c:v>
                </c:pt>
                <c:pt idx="2327">
                  <c:v>64934.589492797852</c:v>
                </c:pt>
                <c:pt idx="2328">
                  <c:v>64938.589431762695</c:v>
                </c:pt>
                <c:pt idx="2329">
                  <c:v>64418.250564575195</c:v>
                </c:pt>
                <c:pt idx="2330">
                  <c:v>64427.250564575195</c:v>
                </c:pt>
                <c:pt idx="2331">
                  <c:v>64418.250625610352</c:v>
                </c:pt>
                <c:pt idx="2332">
                  <c:v>63939.236953735352</c:v>
                </c:pt>
                <c:pt idx="2333">
                  <c:v>62755.89631652832</c:v>
                </c:pt>
                <c:pt idx="2334">
                  <c:v>62973.896560668938</c:v>
                </c:pt>
                <c:pt idx="2335">
                  <c:v>62974.896438598626</c:v>
                </c:pt>
                <c:pt idx="2336">
                  <c:v>63366.896011352539</c:v>
                </c:pt>
                <c:pt idx="2337">
                  <c:v>63502.896194458008</c:v>
                </c:pt>
                <c:pt idx="2338">
                  <c:v>63502.896072387695</c:v>
                </c:pt>
                <c:pt idx="2339">
                  <c:v>63414.896072387695</c:v>
                </c:pt>
                <c:pt idx="2340">
                  <c:v>65105.596389770508</c:v>
                </c:pt>
                <c:pt idx="2341">
                  <c:v>65102.923049926758</c:v>
                </c:pt>
                <c:pt idx="2342">
                  <c:v>66461.852981567383</c:v>
                </c:pt>
                <c:pt idx="2343">
                  <c:v>66916.551467895508</c:v>
                </c:pt>
                <c:pt idx="2344">
                  <c:v>67093.051712036133</c:v>
                </c:pt>
                <c:pt idx="2345">
                  <c:v>66872.051223754883</c:v>
                </c:pt>
                <c:pt idx="2346">
                  <c:v>63975.792190551758</c:v>
                </c:pt>
                <c:pt idx="2347">
                  <c:v>63625.68635559082</c:v>
                </c:pt>
                <c:pt idx="2348">
                  <c:v>63324.69319152832</c:v>
                </c:pt>
                <c:pt idx="2349">
                  <c:v>62993.691177368164</c:v>
                </c:pt>
                <c:pt idx="2350">
                  <c:v>60281.44975280761</c:v>
                </c:pt>
                <c:pt idx="2351">
                  <c:v>60039.186203002922</c:v>
                </c:pt>
                <c:pt idx="2352">
                  <c:v>60039.186325073242</c:v>
                </c:pt>
                <c:pt idx="2353">
                  <c:v>60846.16264343261</c:v>
                </c:pt>
                <c:pt idx="2354">
                  <c:v>60846.16264343261</c:v>
                </c:pt>
                <c:pt idx="2355">
                  <c:v>62216.265823364258</c:v>
                </c:pt>
                <c:pt idx="2356">
                  <c:v>62802.409866333008</c:v>
                </c:pt>
                <c:pt idx="2357">
                  <c:v>62575.909866333008</c:v>
                </c:pt>
                <c:pt idx="2358">
                  <c:v>62741.710525512688</c:v>
                </c:pt>
                <c:pt idx="2359">
                  <c:v>65924.175735473633</c:v>
                </c:pt>
                <c:pt idx="2360">
                  <c:v>65269.175369262688</c:v>
                </c:pt>
                <c:pt idx="2361">
                  <c:v>65714.175491333008</c:v>
                </c:pt>
                <c:pt idx="2362">
                  <c:v>63103.096069335938</c:v>
                </c:pt>
                <c:pt idx="2363">
                  <c:v>62678.096130371094</c:v>
                </c:pt>
                <c:pt idx="2364">
                  <c:v>61162.596389770508</c:v>
                </c:pt>
                <c:pt idx="2365">
                  <c:v>62113.597366333008</c:v>
                </c:pt>
                <c:pt idx="2366">
                  <c:v>64267.727127075195</c:v>
                </c:pt>
                <c:pt idx="2367">
                  <c:v>64267.727188110352</c:v>
                </c:pt>
                <c:pt idx="2368">
                  <c:v>63079.798416137695</c:v>
                </c:pt>
                <c:pt idx="2369">
                  <c:v>63079.798416137695</c:v>
                </c:pt>
                <c:pt idx="2370">
                  <c:v>63880.461624145508</c:v>
                </c:pt>
                <c:pt idx="2371">
                  <c:v>65351.120803833008</c:v>
                </c:pt>
                <c:pt idx="2372">
                  <c:v>65351.121047973626</c:v>
                </c:pt>
                <c:pt idx="2373">
                  <c:v>65351.121047973626</c:v>
                </c:pt>
                <c:pt idx="2374">
                  <c:v>64148.856033325195</c:v>
                </c:pt>
                <c:pt idx="2375">
                  <c:v>64158.389297485352</c:v>
                </c:pt>
                <c:pt idx="2376">
                  <c:v>64156.782791137695</c:v>
                </c:pt>
                <c:pt idx="2377">
                  <c:v>64602.768630981445</c:v>
                </c:pt>
                <c:pt idx="2378">
                  <c:v>64569.910842895508</c:v>
                </c:pt>
                <c:pt idx="2379">
                  <c:v>64443.243911743164</c:v>
                </c:pt>
                <c:pt idx="2380">
                  <c:v>64092.048110961914</c:v>
                </c:pt>
                <c:pt idx="2381">
                  <c:v>65302.909378051758</c:v>
                </c:pt>
                <c:pt idx="2382">
                  <c:v>65302.909133911126</c:v>
                </c:pt>
                <c:pt idx="2383">
                  <c:v>65302.908889770508</c:v>
                </c:pt>
                <c:pt idx="2384">
                  <c:v>65166.908889770508</c:v>
                </c:pt>
                <c:pt idx="2385">
                  <c:v>66444.422561645508</c:v>
                </c:pt>
                <c:pt idx="2386">
                  <c:v>66397.759475708008</c:v>
                </c:pt>
                <c:pt idx="2387">
                  <c:v>64930.909133911126</c:v>
                </c:pt>
                <c:pt idx="2388">
                  <c:v>64926.088088989258</c:v>
                </c:pt>
                <c:pt idx="2389">
                  <c:v>64926.088088989258</c:v>
                </c:pt>
                <c:pt idx="2390">
                  <c:v>64924.481155395508</c:v>
                </c:pt>
                <c:pt idx="2391">
                  <c:v>64682.481399536126</c:v>
                </c:pt>
                <c:pt idx="2392">
                  <c:v>67012.556045532227</c:v>
                </c:pt>
                <c:pt idx="2393">
                  <c:v>67012.106582641602</c:v>
                </c:pt>
                <c:pt idx="2394">
                  <c:v>65525.099060058586</c:v>
                </c:pt>
                <c:pt idx="2395">
                  <c:v>65666.099548339844</c:v>
                </c:pt>
                <c:pt idx="2396">
                  <c:v>66062.038040161133</c:v>
                </c:pt>
                <c:pt idx="2397">
                  <c:v>66475.717483520508</c:v>
                </c:pt>
                <c:pt idx="2398">
                  <c:v>66475.718215942383</c:v>
                </c:pt>
                <c:pt idx="2399">
                  <c:v>66341.718460083008</c:v>
                </c:pt>
                <c:pt idx="2400">
                  <c:v>62630.601760864258</c:v>
                </c:pt>
                <c:pt idx="2401">
                  <c:v>61837.346878051758</c:v>
                </c:pt>
                <c:pt idx="2402">
                  <c:v>61591.346878051758</c:v>
                </c:pt>
                <c:pt idx="2403">
                  <c:v>61906.347366333008</c:v>
                </c:pt>
                <c:pt idx="2404">
                  <c:v>61317.346878051758</c:v>
                </c:pt>
                <c:pt idx="2405">
                  <c:v>66671.408645629883</c:v>
                </c:pt>
                <c:pt idx="2406">
                  <c:v>66671.408889770508</c:v>
                </c:pt>
                <c:pt idx="2407">
                  <c:v>66407.758743286133</c:v>
                </c:pt>
                <c:pt idx="2408">
                  <c:v>62136.699356079102</c:v>
                </c:pt>
                <c:pt idx="2409">
                  <c:v>66253.831741333008</c:v>
                </c:pt>
                <c:pt idx="2410">
                  <c:v>66253.831741333008</c:v>
                </c:pt>
                <c:pt idx="2411">
                  <c:v>65153.074172973626</c:v>
                </c:pt>
                <c:pt idx="2412">
                  <c:v>66981.250564575195</c:v>
                </c:pt>
                <c:pt idx="2413">
                  <c:v>68279.431838989258</c:v>
                </c:pt>
                <c:pt idx="2414">
                  <c:v>67992.431350708008</c:v>
                </c:pt>
                <c:pt idx="2415">
                  <c:v>63238.82942199707</c:v>
                </c:pt>
                <c:pt idx="2416">
                  <c:v>65660.491287231445</c:v>
                </c:pt>
                <c:pt idx="2417">
                  <c:v>65607.164993286133</c:v>
                </c:pt>
                <c:pt idx="2418">
                  <c:v>65411.16535949707</c:v>
                </c:pt>
                <c:pt idx="2419">
                  <c:v>65347.165237426758</c:v>
                </c:pt>
                <c:pt idx="2420">
                  <c:v>65226.164993286126</c:v>
                </c:pt>
                <c:pt idx="2421">
                  <c:v>65453.923782348626</c:v>
                </c:pt>
                <c:pt idx="2422">
                  <c:v>65786.324172973633</c:v>
                </c:pt>
                <c:pt idx="2423">
                  <c:v>64750.482986450195</c:v>
                </c:pt>
                <c:pt idx="2424">
                  <c:v>64706.482986450195</c:v>
                </c:pt>
                <c:pt idx="2425">
                  <c:v>64592.483047485352</c:v>
                </c:pt>
                <c:pt idx="2426">
                  <c:v>65637.674514770508</c:v>
                </c:pt>
                <c:pt idx="2427">
                  <c:v>65683.954544067383</c:v>
                </c:pt>
                <c:pt idx="2428">
                  <c:v>65437.952835083008</c:v>
                </c:pt>
                <c:pt idx="2429">
                  <c:v>64900.952590942376</c:v>
                </c:pt>
                <c:pt idx="2430">
                  <c:v>64771.701370239258</c:v>
                </c:pt>
                <c:pt idx="2431">
                  <c:v>64326.701614379876</c:v>
                </c:pt>
                <c:pt idx="2432">
                  <c:v>64547.972946166992</c:v>
                </c:pt>
                <c:pt idx="2433">
                  <c:v>64547.972946166992</c:v>
                </c:pt>
                <c:pt idx="2434">
                  <c:v>64341.843360900879</c:v>
                </c:pt>
                <c:pt idx="2435">
                  <c:v>64269.754737853997</c:v>
                </c:pt>
                <c:pt idx="2436">
                  <c:v>61521.701858520508</c:v>
                </c:pt>
                <c:pt idx="2437">
                  <c:v>61520.414749145508</c:v>
                </c:pt>
                <c:pt idx="2438">
                  <c:v>61473.414627075188</c:v>
                </c:pt>
                <c:pt idx="2439">
                  <c:v>65118.006057739258</c:v>
                </c:pt>
                <c:pt idx="2440">
                  <c:v>62933.23664855957</c:v>
                </c:pt>
                <c:pt idx="2441">
                  <c:v>62563.834182739258</c:v>
                </c:pt>
                <c:pt idx="2442">
                  <c:v>64153.821487426758</c:v>
                </c:pt>
                <c:pt idx="2443">
                  <c:v>64153.821487426758</c:v>
                </c:pt>
                <c:pt idx="2444">
                  <c:v>63786.026565551758</c:v>
                </c:pt>
                <c:pt idx="2445">
                  <c:v>58729.016571044922</c:v>
                </c:pt>
                <c:pt idx="2446">
                  <c:v>58729.754974365234</c:v>
                </c:pt>
                <c:pt idx="2447">
                  <c:v>58729.754974365234</c:v>
                </c:pt>
                <c:pt idx="2448">
                  <c:v>59187.632171630859</c:v>
                </c:pt>
                <c:pt idx="2449">
                  <c:v>59187.632293701172</c:v>
                </c:pt>
                <c:pt idx="2450">
                  <c:v>59188.037567138672</c:v>
                </c:pt>
                <c:pt idx="2451">
                  <c:v>60449.993499755859</c:v>
                </c:pt>
                <c:pt idx="2452">
                  <c:v>60765.495452880859</c:v>
                </c:pt>
                <c:pt idx="2453">
                  <c:v>60765.495452880859</c:v>
                </c:pt>
                <c:pt idx="2454">
                  <c:v>66358.111770629883</c:v>
                </c:pt>
                <c:pt idx="2455">
                  <c:v>66229.333450317383</c:v>
                </c:pt>
                <c:pt idx="2456">
                  <c:v>66032.333450317383</c:v>
                </c:pt>
                <c:pt idx="2457">
                  <c:v>63044.248489379876</c:v>
                </c:pt>
                <c:pt idx="2458">
                  <c:v>62955.598587036126</c:v>
                </c:pt>
                <c:pt idx="2459">
                  <c:v>62537.448684692376</c:v>
                </c:pt>
                <c:pt idx="2460">
                  <c:v>63398.525955200195</c:v>
                </c:pt>
                <c:pt idx="2461">
                  <c:v>63408.184219360352</c:v>
                </c:pt>
                <c:pt idx="2462">
                  <c:v>63311.184158325195</c:v>
                </c:pt>
                <c:pt idx="2463">
                  <c:v>65601.643142700195</c:v>
                </c:pt>
                <c:pt idx="2464">
                  <c:v>65610.010452270508</c:v>
                </c:pt>
                <c:pt idx="2465">
                  <c:v>65491.316116333008</c:v>
                </c:pt>
                <c:pt idx="2466">
                  <c:v>65394.948806762695</c:v>
                </c:pt>
                <c:pt idx="2467">
                  <c:v>63655.421463012695</c:v>
                </c:pt>
                <c:pt idx="2468">
                  <c:v>62739.038650512695</c:v>
                </c:pt>
                <c:pt idx="2469">
                  <c:v>63385.213455200188</c:v>
                </c:pt>
                <c:pt idx="2470">
                  <c:v>62245.296951293945</c:v>
                </c:pt>
                <c:pt idx="2471">
                  <c:v>62254.297012329102</c:v>
                </c:pt>
                <c:pt idx="2472">
                  <c:v>62526.697341918945</c:v>
                </c:pt>
                <c:pt idx="2473">
                  <c:v>60179.820541381836</c:v>
                </c:pt>
                <c:pt idx="2474">
                  <c:v>60179.82048034668</c:v>
                </c:pt>
                <c:pt idx="2475">
                  <c:v>64917.598098754883</c:v>
                </c:pt>
                <c:pt idx="2476">
                  <c:v>64917.598098754883</c:v>
                </c:pt>
                <c:pt idx="2477">
                  <c:v>64917.598098754883</c:v>
                </c:pt>
                <c:pt idx="2478">
                  <c:v>64595.39778137207</c:v>
                </c:pt>
                <c:pt idx="2479">
                  <c:v>63478.396438598633</c:v>
                </c:pt>
                <c:pt idx="2480">
                  <c:v>64137.397903442383</c:v>
                </c:pt>
                <c:pt idx="2481">
                  <c:v>64146.397903442383</c:v>
                </c:pt>
                <c:pt idx="2482">
                  <c:v>63840.162673950195</c:v>
                </c:pt>
                <c:pt idx="2483">
                  <c:v>63840.162673950195</c:v>
                </c:pt>
                <c:pt idx="2484">
                  <c:v>63638.162673950195</c:v>
                </c:pt>
                <c:pt idx="2485">
                  <c:v>63638.162673950195</c:v>
                </c:pt>
                <c:pt idx="2486">
                  <c:v>65296.379531860352</c:v>
                </c:pt>
                <c:pt idx="2487">
                  <c:v>65300.379470825195</c:v>
                </c:pt>
                <c:pt idx="2488">
                  <c:v>65309.379470825195</c:v>
                </c:pt>
                <c:pt idx="2489">
                  <c:v>65212.379409790039</c:v>
                </c:pt>
                <c:pt idx="2490">
                  <c:v>66206.766983032227</c:v>
                </c:pt>
                <c:pt idx="2491">
                  <c:v>65282.19877624511</c:v>
                </c:pt>
                <c:pt idx="2492">
                  <c:v>65213.198043823242</c:v>
                </c:pt>
                <c:pt idx="2493">
                  <c:v>66011.500778198242</c:v>
                </c:pt>
                <c:pt idx="2494">
                  <c:v>66365.500778198242</c:v>
                </c:pt>
                <c:pt idx="2495">
                  <c:v>66365.501754760742</c:v>
                </c:pt>
                <c:pt idx="2496">
                  <c:v>66215.291702270508</c:v>
                </c:pt>
                <c:pt idx="2497">
                  <c:v>66215.292190551758</c:v>
                </c:pt>
                <c:pt idx="2498">
                  <c:v>66215.291946411133</c:v>
                </c:pt>
                <c:pt idx="2499">
                  <c:v>66215.292190551758</c:v>
                </c:pt>
                <c:pt idx="2500">
                  <c:v>64876.077590942376</c:v>
                </c:pt>
                <c:pt idx="2501">
                  <c:v>64917.727249145493</c:v>
                </c:pt>
                <c:pt idx="2502">
                  <c:v>64851.577346801758</c:v>
                </c:pt>
                <c:pt idx="2503">
                  <c:v>62880.336135864258</c:v>
                </c:pt>
                <c:pt idx="2504">
                  <c:v>65118.509963989258</c:v>
                </c:pt>
                <c:pt idx="2505">
                  <c:v>60307.353607177734</c:v>
                </c:pt>
                <c:pt idx="2506">
                  <c:v>60076.352874755852</c:v>
                </c:pt>
                <c:pt idx="2507">
                  <c:v>63527.160125732422</c:v>
                </c:pt>
                <c:pt idx="2508">
                  <c:v>64160.162078857422</c:v>
                </c:pt>
                <c:pt idx="2509">
                  <c:v>63933.162078857422</c:v>
                </c:pt>
                <c:pt idx="2510">
                  <c:v>65368.718338012695</c:v>
                </c:pt>
                <c:pt idx="2511">
                  <c:v>66014.708572387695</c:v>
                </c:pt>
                <c:pt idx="2512">
                  <c:v>66023.708633422852</c:v>
                </c:pt>
                <c:pt idx="2513">
                  <c:v>66023.708633422852</c:v>
                </c:pt>
                <c:pt idx="2514">
                  <c:v>63284.499099731445</c:v>
                </c:pt>
                <c:pt idx="2515">
                  <c:v>63718.999710083008</c:v>
                </c:pt>
                <c:pt idx="2516">
                  <c:v>63672.999710083008</c:v>
                </c:pt>
                <c:pt idx="2517">
                  <c:v>63575.999465942376</c:v>
                </c:pt>
                <c:pt idx="2518">
                  <c:v>64420.866836547852</c:v>
                </c:pt>
                <c:pt idx="2519">
                  <c:v>63976.866775512695</c:v>
                </c:pt>
                <c:pt idx="2520">
                  <c:v>65225.681732177734</c:v>
                </c:pt>
                <c:pt idx="2521">
                  <c:v>62450.379348754876</c:v>
                </c:pt>
                <c:pt idx="2522">
                  <c:v>62750.330764770508</c:v>
                </c:pt>
                <c:pt idx="2523">
                  <c:v>63217.453811645508</c:v>
                </c:pt>
                <c:pt idx="2524">
                  <c:v>63217.453323364258</c:v>
                </c:pt>
                <c:pt idx="2525">
                  <c:v>63170.453323364258</c:v>
                </c:pt>
                <c:pt idx="2526">
                  <c:v>63233.192092895508</c:v>
                </c:pt>
                <c:pt idx="2527">
                  <c:v>63233.191848754876</c:v>
                </c:pt>
                <c:pt idx="2528">
                  <c:v>63099.391311645508</c:v>
                </c:pt>
                <c:pt idx="2529">
                  <c:v>63404.677444458008</c:v>
                </c:pt>
                <c:pt idx="2530">
                  <c:v>63404.678176879876</c:v>
                </c:pt>
                <c:pt idx="2531">
                  <c:v>63404.677444458008</c:v>
                </c:pt>
                <c:pt idx="2532">
                  <c:v>62911.096878051758</c:v>
                </c:pt>
                <c:pt idx="2533">
                  <c:v>65922.727188110352</c:v>
                </c:pt>
                <c:pt idx="2534">
                  <c:v>65922.727249145508</c:v>
                </c:pt>
                <c:pt idx="2535">
                  <c:v>64393.399368286126</c:v>
                </c:pt>
                <c:pt idx="2536">
                  <c:v>64324.399368286126</c:v>
                </c:pt>
                <c:pt idx="2537">
                  <c:v>64628.14701843261</c:v>
                </c:pt>
                <c:pt idx="2538">
                  <c:v>64639.145797729492</c:v>
                </c:pt>
                <c:pt idx="2539">
                  <c:v>64313.016212463379</c:v>
                </c:pt>
                <c:pt idx="2540">
                  <c:v>65143.714065551758</c:v>
                </c:pt>
                <c:pt idx="2541">
                  <c:v>64298.128616333008</c:v>
                </c:pt>
                <c:pt idx="2542">
                  <c:v>64167.978225708008</c:v>
                </c:pt>
                <c:pt idx="2543">
                  <c:v>64033.977737426758</c:v>
                </c:pt>
                <c:pt idx="2544">
                  <c:v>63789.697952270508</c:v>
                </c:pt>
                <c:pt idx="2545">
                  <c:v>63677.697708129876</c:v>
                </c:pt>
                <c:pt idx="2546">
                  <c:v>63621.697952270508</c:v>
                </c:pt>
                <c:pt idx="2547">
                  <c:v>63601.699905395508</c:v>
                </c:pt>
                <c:pt idx="2548">
                  <c:v>61201.19287109375</c:v>
                </c:pt>
                <c:pt idx="2549">
                  <c:v>66976.799026489258</c:v>
                </c:pt>
                <c:pt idx="2550">
                  <c:v>57065.262741088867</c:v>
                </c:pt>
                <c:pt idx="2551">
                  <c:v>57074.262924194336</c:v>
                </c:pt>
                <c:pt idx="2552">
                  <c:v>57074.26286315918</c:v>
                </c:pt>
                <c:pt idx="2553">
                  <c:v>57074.262985229492</c:v>
                </c:pt>
                <c:pt idx="2554">
                  <c:v>56977.26286315918</c:v>
                </c:pt>
                <c:pt idx="2555">
                  <c:v>62603.661697387695</c:v>
                </c:pt>
                <c:pt idx="2556">
                  <c:v>60233.668106079102</c:v>
                </c:pt>
                <c:pt idx="2557">
                  <c:v>60237.66828918457</c:v>
                </c:pt>
                <c:pt idx="2558">
                  <c:v>60132.668167114258</c:v>
                </c:pt>
                <c:pt idx="2559">
                  <c:v>59883.668045043945</c:v>
                </c:pt>
                <c:pt idx="2560">
                  <c:v>62035.009841918945</c:v>
                </c:pt>
                <c:pt idx="2561">
                  <c:v>62026.009841918945</c:v>
                </c:pt>
                <c:pt idx="2562">
                  <c:v>62259.613647460938</c:v>
                </c:pt>
                <c:pt idx="2563">
                  <c:v>62294.613708496094</c:v>
                </c:pt>
                <c:pt idx="2564">
                  <c:v>62294.613647460938</c:v>
                </c:pt>
                <c:pt idx="2565">
                  <c:v>65925.122802734375</c:v>
                </c:pt>
                <c:pt idx="2566">
                  <c:v>65925.122802734375</c:v>
                </c:pt>
                <c:pt idx="2567">
                  <c:v>66890.1171875</c:v>
                </c:pt>
                <c:pt idx="2568">
                  <c:v>66890.117431640625</c:v>
                </c:pt>
                <c:pt idx="2569">
                  <c:v>66890.1171875</c:v>
                </c:pt>
                <c:pt idx="2570">
                  <c:v>63200.36750793457</c:v>
                </c:pt>
                <c:pt idx="2571">
                  <c:v>63781.717971801758</c:v>
                </c:pt>
                <c:pt idx="2572">
                  <c:v>63717.717971801758</c:v>
                </c:pt>
                <c:pt idx="2573">
                  <c:v>66086.400466918945</c:v>
                </c:pt>
                <c:pt idx="2574">
                  <c:v>61933.764724731445</c:v>
                </c:pt>
                <c:pt idx="2575">
                  <c:v>64532.799514770508</c:v>
                </c:pt>
                <c:pt idx="2576">
                  <c:v>64446.199661254876</c:v>
                </c:pt>
                <c:pt idx="2577">
                  <c:v>64703.999954223626</c:v>
                </c:pt>
                <c:pt idx="2578">
                  <c:v>64463.594436645508</c:v>
                </c:pt>
                <c:pt idx="2579">
                  <c:v>63249.302871704102</c:v>
                </c:pt>
                <c:pt idx="2580">
                  <c:v>61197.822341918945</c:v>
                </c:pt>
                <c:pt idx="2581">
                  <c:v>61197.822341918945</c:v>
                </c:pt>
                <c:pt idx="2582">
                  <c:v>62846.252517700195</c:v>
                </c:pt>
                <c:pt idx="2583">
                  <c:v>62846.252517700195</c:v>
                </c:pt>
                <c:pt idx="2584">
                  <c:v>62850.252517700195</c:v>
                </c:pt>
                <c:pt idx="2585">
                  <c:v>62406.252517700195</c:v>
                </c:pt>
                <c:pt idx="2586">
                  <c:v>66021.389602661133</c:v>
                </c:pt>
                <c:pt idx="2587">
                  <c:v>66719.790481567383</c:v>
                </c:pt>
                <c:pt idx="2588">
                  <c:v>66769.590530395508</c:v>
                </c:pt>
                <c:pt idx="2589">
                  <c:v>66814.092239379883</c:v>
                </c:pt>
                <c:pt idx="2590">
                  <c:v>67243.799270629883</c:v>
                </c:pt>
                <c:pt idx="2591">
                  <c:v>68604.200393676758</c:v>
                </c:pt>
                <c:pt idx="2592">
                  <c:v>68537.776565551758</c:v>
                </c:pt>
                <c:pt idx="2593">
                  <c:v>68361.776077270508</c:v>
                </c:pt>
                <c:pt idx="2594">
                  <c:v>65664.502395629883</c:v>
                </c:pt>
                <c:pt idx="2595">
                  <c:v>64132.699859619141</c:v>
                </c:pt>
                <c:pt idx="2596">
                  <c:v>64775.700347900391</c:v>
                </c:pt>
                <c:pt idx="2597">
                  <c:v>64775.700836181641</c:v>
                </c:pt>
                <c:pt idx="2598">
                  <c:v>64677.218414306641</c:v>
                </c:pt>
                <c:pt idx="2599">
                  <c:v>60170.202835083008</c:v>
                </c:pt>
                <c:pt idx="2600">
                  <c:v>60170.202835083008</c:v>
                </c:pt>
                <c:pt idx="2601">
                  <c:v>60122.202835083008</c:v>
                </c:pt>
                <c:pt idx="2602">
                  <c:v>66557.701370239258</c:v>
                </c:pt>
                <c:pt idx="2603">
                  <c:v>66557.701370239258</c:v>
                </c:pt>
                <c:pt idx="2604">
                  <c:v>67379.005081176758</c:v>
                </c:pt>
                <c:pt idx="2605">
                  <c:v>66691.880325317383</c:v>
                </c:pt>
                <c:pt idx="2606">
                  <c:v>66439.377639770508</c:v>
                </c:pt>
                <c:pt idx="2607">
                  <c:v>66441.802200317383</c:v>
                </c:pt>
                <c:pt idx="2608">
                  <c:v>67530.850784301758</c:v>
                </c:pt>
                <c:pt idx="2609">
                  <c:v>67530.850784301758</c:v>
                </c:pt>
                <c:pt idx="2610">
                  <c:v>64585.013626098626</c:v>
                </c:pt>
                <c:pt idx="2611">
                  <c:v>64814.013870239258</c:v>
                </c:pt>
                <c:pt idx="2612">
                  <c:v>65775.515823364258</c:v>
                </c:pt>
                <c:pt idx="2613">
                  <c:v>63971.281936645508</c:v>
                </c:pt>
                <c:pt idx="2614">
                  <c:v>63971.282180786126</c:v>
                </c:pt>
                <c:pt idx="2615">
                  <c:v>63971.282180786126</c:v>
                </c:pt>
                <c:pt idx="2616">
                  <c:v>64365.450149536126</c:v>
                </c:pt>
                <c:pt idx="2617">
                  <c:v>64411.730667114258</c:v>
                </c:pt>
                <c:pt idx="2618">
                  <c:v>64963.131057739258</c:v>
                </c:pt>
                <c:pt idx="2619">
                  <c:v>66449.569046020508</c:v>
                </c:pt>
                <c:pt idx="2620">
                  <c:v>66704.992385864258</c:v>
                </c:pt>
                <c:pt idx="2621">
                  <c:v>65349.309524536126</c:v>
                </c:pt>
                <c:pt idx="2622">
                  <c:v>65393.508010864258</c:v>
                </c:pt>
                <c:pt idx="2623">
                  <c:v>65481.508987426758</c:v>
                </c:pt>
                <c:pt idx="2624">
                  <c:v>65282.508255004876</c:v>
                </c:pt>
                <c:pt idx="2625">
                  <c:v>64838.671279907227</c:v>
                </c:pt>
                <c:pt idx="2626">
                  <c:v>64886.671524047844</c:v>
                </c:pt>
                <c:pt idx="2627">
                  <c:v>64817.671279907227</c:v>
                </c:pt>
                <c:pt idx="2628">
                  <c:v>66138.734375</c:v>
                </c:pt>
                <c:pt idx="2629">
                  <c:v>63388.950393676758</c:v>
                </c:pt>
                <c:pt idx="2630">
                  <c:v>63451.736770629876</c:v>
                </c:pt>
                <c:pt idx="2631">
                  <c:v>66924.225784301758</c:v>
                </c:pt>
                <c:pt idx="2632">
                  <c:v>67689.813140869141</c:v>
                </c:pt>
                <c:pt idx="2633">
                  <c:v>67698.814361572266</c:v>
                </c:pt>
                <c:pt idx="2634">
                  <c:v>67712.653961181641</c:v>
                </c:pt>
                <c:pt idx="2635">
                  <c:v>67712.654205322266</c:v>
                </c:pt>
                <c:pt idx="2636">
                  <c:v>67119.103668212891</c:v>
                </c:pt>
                <c:pt idx="2637">
                  <c:v>67711.513626098633</c:v>
                </c:pt>
                <c:pt idx="2638">
                  <c:v>67457.713088989258</c:v>
                </c:pt>
                <c:pt idx="2639">
                  <c:v>67457.713088989258</c:v>
                </c:pt>
                <c:pt idx="2640">
                  <c:v>62255.538650512695</c:v>
                </c:pt>
                <c:pt idx="2641">
                  <c:v>61939.300369262695</c:v>
                </c:pt>
                <c:pt idx="2642">
                  <c:v>64151.616409301758</c:v>
                </c:pt>
                <c:pt idx="2643">
                  <c:v>64151.616653442376</c:v>
                </c:pt>
                <c:pt idx="2644">
                  <c:v>64151.617141723626</c:v>
                </c:pt>
                <c:pt idx="2645">
                  <c:v>62091.598831176758</c:v>
                </c:pt>
                <c:pt idx="2646">
                  <c:v>62404.269241333008</c:v>
                </c:pt>
                <c:pt idx="2647">
                  <c:v>62121.149368286126</c:v>
                </c:pt>
                <c:pt idx="2648">
                  <c:v>59311.535842895508</c:v>
                </c:pt>
                <c:pt idx="2649">
                  <c:v>59795.036575317376</c:v>
                </c:pt>
                <c:pt idx="2650">
                  <c:v>60676.037063598626</c:v>
                </c:pt>
                <c:pt idx="2651">
                  <c:v>60674.588821411126</c:v>
                </c:pt>
                <c:pt idx="2652">
                  <c:v>67040.360000610352</c:v>
                </c:pt>
                <c:pt idx="2653">
                  <c:v>67040.359939575195</c:v>
                </c:pt>
                <c:pt idx="2654">
                  <c:v>66946.453689575195</c:v>
                </c:pt>
                <c:pt idx="2655">
                  <c:v>56011.907012939453</c:v>
                </c:pt>
                <c:pt idx="2656">
                  <c:v>56011.907073974609</c:v>
                </c:pt>
                <c:pt idx="2657">
                  <c:v>56011.907012939453</c:v>
                </c:pt>
                <c:pt idx="2658">
                  <c:v>55659.907012939453</c:v>
                </c:pt>
                <c:pt idx="2659">
                  <c:v>62570.542266845703</c:v>
                </c:pt>
                <c:pt idx="2660">
                  <c:v>65105.874389648438</c:v>
                </c:pt>
                <c:pt idx="2661">
                  <c:v>64504.773803710938</c:v>
                </c:pt>
                <c:pt idx="2662">
                  <c:v>64344.577392578125</c:v>
                </c:pt>
                <c:pt idx="2663">
                  <c:v>64213.5771484375</c:v>
                </c:pt>
                <c:pt idx="2664">
                  <c:v>64012.664642333984</c:v>
                </c:pt>
                <c:pt idx="2665">
                  <c:v>64682.747451782227</c:v>
                </c:pt>
                <c:pt idx="2666">
                  <c:v>64682.747451782227</c:v>
                </c:pt>
                <c:pt idx="2667">
                  <c:v>64583.591506958008</c:v>
                </c:pt>
                <c:pt idx="2668">
                  <c:v>64905.991897583008</c:v>
                </c:pt>
                <c:pt idx="2669">
                  <c:v>63683.835830688477</c:v>
                </c:pt>
                <c:pt idx="2670">
                  <c:v>61457.08381652832</c:v>
                </c:pt>
                <c:pt idx="2671">
                  <c:v>61494.58381652832</c:v>
                </c:pt>
                <c:pt idx="2672">
                  <c:v>61181.583633422852</c:v>
                </c:pt>
                <c:pt idx="2673">
                  <c:v>65774.93017578125</c:v>
                </c:pt>
                <c:pt idx="2674">
                  <c:v>65774.930297851563</c:v>
                </c:pt>
                <c:pt idx="2675">
                  <c:v>65765.930419921875</c:v>
                </c:pt>
                <c:pt idx="2676">
                  <c:v>65173.752929687493</c:v>
                </c:pt>
                <c:pt idx="2677">
                  <c:v>64627.049713134766</c:v>
                </c:pt>
                <c:pt idx="2678">
                  <c:v>63864.698684692383</c:v>
                </c:pt>
                <c:pt idx="2679">
                  <c:v>63730.898330688477</c:v>
                </c:pt>
                <c:pt idx="2680">
                  <c:v>63234.898391723633</c:v>
                </c:pt>
                <c:pt idx="2681">
                  <c:v>62556.024795532227</c:v>
                </c:pt>
                <c:pt idx="2682">
                  <c:v>63604.274978637695</c:v>
                </c:pt>
                <c:pt idx="2683">
                  <c:v>63604.274978637695</c:v>
                </c:pt>
                <c:pt idx="2684">
                  <c:v>63604.275100708008</c:v>
                </c:pt>
                <c:pt idx="2685">
                  <c:v>64578.756546020508</c:v>
                </c:pt>
                <c:pt idx="2686">
                  <c:v>67491.119827270508</c:v>
                </c:pt>
                <c:pt idx="2687">
                  <c:v>68421.443893432617</c:v>
                </c:pt>
                <c:pt idx="2688">
                  <c:v>68421.444137573242</c:v>
                </c:pt>
                <c:pt idx="2689">
                  <c:v>68357.445114135742</c:v>
                </c:pt>
                <c:pt idx="2690">
                  <c:v>68179.381149291992</c:v>
                </c:pt>
                <c:pt idx="2691">
                  <c:v>68357.016311645508</c:v>
                </c:pt>
                <c:pt idx="2692">
                  <c:v>68355.040725708008</c:v>
                </c:pt>
                <c:pt idx="2693">
                  <c:v>68312.041213989258</c:v>
                </c:pt>
                <c:pt idx="2694">
                  <c:v>67819.494094848633</c:v>
                </c:pt>
                <c:pt idx="2695">
                  <c:v>66444.067825317383</c:v>
                </c:pt>
                <c:pt idx="2696">
                  <c:v>66377.918411254883</c:v>
                </c:pt>
                <c:pt idx="2697">
                  <c:v>65990.767776489258</c:v>
                </c:pt>
                <c:pt idx="2698">
                  <c:v>64897.124954223626</c:v>
                </c:pt>
                <c:pt idx="2699">
                  <c:v>64897.124710083008</c:v>
                </c:pt>
                <c:pt idx="2700">
                  <c:v>66402.429641723633</c:v>
                </c:pt>
                <c:pt idx="2701">
                  <c:v>66402.430130004883</c:v>
                </c:pt>
                <c:pt idx="2702">
                  <c:v>66171.430374145508</c:v>
                </c:pt>
                <c:pt idx="2703">
                  <c:v>65457.080276489258</c:v>
                </c:pt>
                <c:pt idx="2704">
                  <c:v>65323.080276489258</c:v>
                </c:pt>
                <c:pt idx="2705">
                  <c:v>66920.090042114258</c:v>
                </c:pt>
                <c:pt idx="2706">
                  <c:v>66781.974319458008</c:v>
                </c:pt>
                <c:pt idx="2707">
                  <c:v>66728.079788208008</c:v>
                </c:pt>
                <c:pt idx="2708">
                  <c:v>66750.079788208008</c:v>
                </c:pt>
                <c:pt idx="2709">
                  <c:v>67207.527786254883</c:v>
                </c:pt>
                <c:pt idx="2710">
                  <c:v>67143.528030395508</c:v>
                </c:pt>
                <c:pt idx="2711">
                  <c:v>65993.399612426758</c:v>
                </c:pt>
                <c:pt idx="2712">
                  <c:v>65994.205276489258</c:v>
                </c:pt>
                <c:pt idx="2713">
                  <c:v>65752.733352661133</c:v>
                </c:pt>
                <c:pt idx="2714">
                  <c:v>67406.129348754883</c:v>
                </c:pt>
                <c:pt idx="2715">
                  <c:v>62021.813110351563</c:v>
                </c:pt>
                <c:pt idx="2716">
                  <c:v>61603.663269042969</c:v>
                </c:pt>
                <c:pt idx="2717">
                  <c:v>62163.665161132813</c:v>
                </c:pt>
                <c:pt idx="2718">
                  <c:v>66704.531295776367</c:v>
                </c:pt>
                <c:pt idx="2719">
                  <c:v>68053.147659301758</c:v>
                </c:pt>
                <c:pt idx="2720">
                  <c:v>68163.195022583008</c:v>
                </c:pt>
                <c:pt idx="2721">
                  <c:v>67511.694534301758</c:v>
                </c:pt>
                <c:pt idx="2722">
                  <c:v>64480.378005981438</c:v>
                </c:pt>
                <c:pt idx="2723">
                  <c:v>64172.956008911126</c:v>
                </c:pt>
                <c:pt idx="2724">
                  <c:v>64172.956008911126</c:v>
                </c:pt>
                <c:pt idx="2725">
                  <c:v>66182.363723754883</c:v>
                </c:pt>
                <c:pt idx="2726">
                  <c:v>67037.701271057129</c:v>
                </c:pt>
                <c:pt idx="2727">
                  <c:v>66861.701271057129</c:v>
                </c:pt>
                <c:pt idx="2728">
                  <c:v>66236.331253051758</c:v>
                </c:pt>
                <c:pt idx="2729">
                  <c:v>66823.010452270508</c:v>
                </c:pt>
                <c:pt idx="2730">
                  <c:v>56870.209747314453</c:v>
                </c:pt>
                <c:pt idx="2731">
                  <c:v>56822.209808349609</c:v>
                </c:pt>
                <c:pt idx="2732">
                  <c:v>66295.614212036133</c:v>
                </c:pt>
                <c:pt idx="2733">
                  <c:v>67306.885452270508</c:v>
                </c:pt>
                <c:pt idx="2734">
                  <c:v>67254.065628051758</c:v>
                </c:pt>
                <c:pt idx="2735">
                  <c:v>67126.065628051758</c:v>
                </c:pt>
                <c:pt idx="2736">
                  <c:v>65961.29377746582</c:v>
                </c:pt>
                <c:pt idx="2737">
                  <c:v>65960.10823059082</c:v>
                </c:pt>
                <c:pt idx="2738">
                  <c:v>64953.024002075195</c:v>
                </c:pt>
                <c:pt idx="2739">
                  <c:v>65144.100051879876</c:v>
                </c:pt>
                <c:pt idx="2740">
                  <c:v>64859.099807739258</c:v>
                </c:pt>
                <c:pt idx="2741">
                  <c:v>64137.247024536126</c:v>
                </c:pt>
                <c:pt idx="2742">
                  <c:v>63637.696731567376</c:v>
                </c:pt>
                <c:pt idx="2743">
                  <c:v>63881.677932739258</c:v>
                </c:pt>
                <c:pt idx="2744">
                  <c:v>61445.56201171875</c:v>
                </c:pt>
                <c:pt idx="2745">
                  <c:v>63908.008743286133</c:v>
                </c:pt>
                <c:pt idx="2746">
                  <c:v>63908.008743286133</c:v>
                </c:pt>
                <c:pt idx="2747">
                  <c:v>63831.768264770508</c:v>
                </c:pt>
                <c:pt idx="2748">
                  <c:v>65332.360061645508</c:v>
                </c:pt>
                <c:pt idx="2749">
                  <c:v>65332.360061645508</c:v>
                </c:pt>
                <c:pt idx="2750">
                  <c:v>64965.360549926758</c:v>
                </c:pt>
                <c:pt idx="2751">
                  <c:v>66049.437698364258</c:v>
                </c:pt>
                <c:pt idx="2752">
                  <c:v>66262.438186645508</c:v>
                </c:pt>
                <c:pt idx="2753">
                  <c:v>66218.686721801758</c:v>
                </c:pt>
                <c:pt idx="2754">
                  <c:v>66589.686721801758</c:v>
                </c:pt>
                <c:pt idx="2755">
                  <c:v>65679.117874145508</c:v>
                </c:pt>
                <c:pt idx="2756">
                  <c:v>64584.841506958008</c:v>
                </c:pt>
                <c:pt idx="2757">
                  <c:v>64584.842239379876</c:v>
                </c:pt>
                <c:pt idx="2758">
                  <c:v>64848.492385864258</c:v>
                </c:pt>
                <c:pt idx="2759">
                  <c:v>64606.491897583008</c:v>
                </c:pt>
                <c:pt idx="2760">
                  <c:v>58593.479583740234</c:v>
                </c:pt>
                <c:pt idx="2761">
                  <c:v>58155.076263427734</c:v>
                </c:pt>
                <c:pt idx="2762">
                  <c:v>57923.576751708984</c:v>
                </c:pt>
                <c:pt idx="2763">
                  <c:v>64707.690628051758</c:v>
                </c:pt>
                <c:pt idx="2764">
                  <c:v>64659.689895629876</c:v>
                </c:pt>
                <c:pt idx="2765">
                  <c:v>61793.049942016602</c:v>
                </c:pt>
                <c:pt idx="2766">
                  <c:v>61793.049942016602</c:v>
                </c:pt>
                <c:pt idx="2767">
                  <c:v>66630.689041137695</c:v>
                </c:pt>
                <c:pt idx="2768">
                  <c:v>63755.641799926743</c:v>
                </c:pt>
                <c:pt idx="2769">
                  <c:v>64470.672317504876</c:v>
                </c:pt>
                <c:pt idx="2770">
                  <c:v>64404.522659301758</c:v>
                </c:pt>
                <c:pt idx="2771">
                  <c:v>63053.771438598626</c:v>
                </c:pt>
                <c:pt idx="2772">
                  <c:v>63064.772415161126</c:v>
                </c:pt>
                <c:pt idx="2773">
                  <c:v>62950.772171020508</c:v>
                </c:pt>
                <c:pt idx="2774">
                  <c:v>63060.772659301758</c:v>
                </c:pt>
                <c:pt idx="2775">
                  <c:v>64866.698684692376</c:v>
                </c:pt>
                <c:pt idx="2776">
                  <c:v>64731.119827270508</c:v>
                </c:pt>
                <c:pt idx="2777">
                  <c:v>65702.7890625</c:v>
                </c:pt>
                <c:pt idx="2778">
                  <c:v>64677.296875</c:v>
                </c:pt>
                <c:pt idx="2779">
                  <c:v>64792.2958984375</c:v>
                </c:pt>
                <c:pt idx="2780">
                  <c:v>65295.43489074707</c:v>
                </c:pt>
                <c:pt idx="2781">
                  <c:v>65295.434768676758</c:v>
                </c:pt>
                <c:pt idx="2782">
                  <c:v>66721.361480712891</c:v>
                </c:pt>
                <c:pt idx="2783">
                  <c:v>67184.041656494141</c:v>
                </c:pt>
                <c:pt idx="2784">
                  <c:v>67184.041656494141</c:v>
                </c:pt>
                <c:pt idx="2785">
                  <c:v>66937.980621337891</c:v>
                </c:pt>
                <c:pt idx="2786">
                  <c:v>66863.076812744141</c:v>
                </c:pt>
                <c:pt idx="2787">
                  <c:v>66201.903518676758</c:v>
                </c:pt>
                <c:pt idx="2788">
                  <c:v>66239.704299926758</c:v>
                </c:pt>
                <c:pt idx="2789">
                  <c:v>66317.604202270508</c:v>
                </c:pt>
                <c:pt idx="2790">
                  <c:v>58534.137420654297</c:v>
                </c:pt>
                <c:pt idx="2791">
                  <c:v>58583.937591552734</c:v>
                </c:pt>
                <c:pt idx="2792">
                  <c:v>58495.937469482422</c:v>
                </c:pt>
                <c:pt idx="2793">
                  <c:v>57301.935455322266</c:v>
                </c:pt>
                <c:pt idx="2794">
                  <c:v>60284.759735107422</c:v>
                </c:pt>
                <c:pt idx="2795">
                  <c:v>60467.464324951172</c:v>
                </c:pt>
                <c:pt idx="2796">
                  <c:v>60467.464385986328</c:v>
                </c:pt>
                <c:pt idx="2797">
                  <c:v>60411.464324951172</c:v>
                </c:pt>
                <c:pt idx="2798">
                  <c:v>65648.411819458008</c:v>
                </c:pt>
                <c:pt idx="2799">
                  <c:v>65695.411087036133</c:v>
                </c:pt>
                <c:pt idx="2800">
                  <c:v>65606.779006958008</c:v>
                </c:pt>
                <c:pt idx="2801">
                  <c:v>61925.629516601563</c:v>
                </c:pt>
                <c:pt idx="2802">
                  <c:v>61925.629516601563</c:v>
                </c:pt>
                <c:pt idx="2803">
                  <c:v>61846.429443359375</c:v>
                </c:pt>
                <c:pt idx="2804">
                  <c:v>63118.623611450188</c:v>
                </c:pt>
                <c:pt idx="2805">
                  <c:v>64553.694068908691</c:v>
                </c:pt>
                <c:pt idx="2806">
                  <c:v>64553.694190978997</c:v>
                </c:pt>
                <c:pt idx="2807">
                  <c:v>65963.600486755371</c:v>
                </c:pt>
                <c:pt idx="2808">
                  <c:v>65963.600486755371</c:v>
                </c:pt>
                <c:pt idx="2809">
                  <c:v>65963.599998474121</c:v>
                </c:pt>
                <c:pt idx="2810">
                  <c:v>65607.999412536621</c:v>
                </c:pt>
                <c:pt idx="2811">
                  <c:v>65079.898147583008</c:v>
                </c:pt>
                <c:pt idx="2812">
                  <c:v>64991.897659301758</c:v>
                </c:pt>
                <c:pt idx="2813">
                  <c:v>64870.407730102539</c:v>
                </c:pt>
                <c:pt idx="2814">
                  <c:v>64821.533462524407</c:v>
                </c:pt>
                <c:pt idx="2815">
                  <c:v>64699.675064086907</c:v>
                </c:pt>
                <c:pt idx="2816">
                  <c:v>64209.573501586907</c:v>
                </c:pt>
                <c:pt idx="2817">
                  <c:v>65165.331802368157</c:v>
                </c:pt>
                <c:pt idx="2818">
                  <c:v>65695.334487915039</c:v>
                </c:pt>
                <c:pt idx="2819">
                  <c:v>65453.333511352539</c:v>
                </c:pt>
                <c:pt idx="2820">
                  <c:v>64194.266212463379</c:v>
                </c:pt>
                <c:pt idx="2821">
                  <c:v>64167.446632385247</c:v>
                </c:pt>
                <c:pt idx="2822">
                  <c:v>64431.097267150879</c:v>
                </c:pt>
                <c:pt idx="2823">
                  <c:v>65796.613182067871</c:v>
                </c:pt>
                <c:pt idx="2824">
                  <c:v>66897.614158630371</c:v>
                </c:pt>
                <c:pt idx="2825">
                  <c:v>66897.615135192871</c:v>
                </c:pt>
                <c:pt idx="2826">
                  <c:v>66411.614646911621</c:v>
                </c:pt>
                <c:pt idx="2827">
                  <c:v>64262.685745239258</c:v>
                </c:pt>
                <c:pt idx="2828">
                  <c:v>67885.707962036133</c:v>
                </c:pt>
                <c:pt idx="2829">
                  <c:v>67950.707962036133</c:v>
                </c:pt>
                <c:pt idx="2830">
                  <c:v>67907.707717895508</c:v>
                </c:pt>
                <c:pt idx="2831">
                  <c:v>67249.529251098633</c:v>
                </c:pt>
                <c:pt idx="2832">
                  <c:v>67249.529739379883</c:v>
                </c:pt>
                <c:pt idx="2833">
                  <c:v>67207.333694458008</c:v>
                </c:pt>
                <c:pt idx="2834">
                  <c:v>66736.333694458008</c:v>
                </c:pt>
                <c:pt idx="2835">
                  <c:v>58668.294570922852</c:v>
                </c:pt>
                <c:pt idx="2836">
                  <c:v>63973.188919067376</c:v>
                </c:pt>
                <c:pt idx="2837">
                  <c:v>63973.189651489258</c:v>
                </c:pt>
                <c:pt idx="2838">
                  <c:v>65842.043167114258</c:v>
                </c:pt>
                <c:pt idx="2839">
                  <c:v>65842.043655395508</c:v>
                </c:pt>
                <c:pt idx="2840">
                  <c:v>63042.511444091797</c:v>
                </c:pt>
                <c:pt idx="2841">
                  <c:v>62726.911956787102</c:v>
                </c:pt>
                <c:pt idx="2842">
                  <c:v>62574.911834716797</c:v>
                </c:pt>
                <c:pt idx="2843">
                  <c:v>62567.595779418945</c:v>
                </c:pt>
                <c:pt idx="2844">
                  <c:v>62219.595779418945</c:v>
                </c:pt>
                <c:pt idx="2845">
                  <c:v>62181.595779418945</c:v>
                </c:pt>
                <c:pt idx="2846">
                  <c:v>65086.393020629876</c:v>
                </c:pt>
                <c:pt idx="2847">
                  <c:v>65133.392288208008</c:v>
                </c:pt>
                <c:pt idx="2848">
                  <c:v>65069.392288208008</c:v>
                </c:pt>
                <c:pt idx="2849">
                  <c:v>64957.392776489258</c:v>
                </c:pt>
                <c:pt idx="2850">
                  <c:v>60185.664047241211</c:v>
                </c:pt>
                <c:pt idx="2851">
                  <c:v>60192.063995361328</c:v>
                </c:pt>
                <c:pt idx="2852">
                  <c:v>60095.063934326172</c:v>
                </c:pt>
                <c:pt idx="2853">
                  <c:v>67121.523147583008</c:v>
                </c:pt>
                <c:pt idx="2854">
                  <c:v>65386.515579223626</c:v>
                </c:pt>
                <c:pt idx="2855">
                  <c:v>65321.514846801758</c:v>
                </c:pt>
                <c:pt idx="2856">
                  <c:v>62996.166458129876</c:v>
                </c:pt>
                <c:pt idx="2857">
                  <c:v>64086.700149536126</c:v>
                </c:pt>
                <c:pt idx="2858">
                  <c:v>64503.702346801758</c:v>
                </c:pt>
                <c:pt idx="2859">
                  <c:v>64272.359329223626</c:v>
                </c:pt>
                <c:pt idx="2860">
                  <c:v>64272.359329223626</c:v>
                </c:pt>
                <c:pt idx="2861">
                  <c:v>64056.359085083008</c:v>
                </c:pt>
                <c:pt idx="2862">
                  <c:v>64488.699172973626</c:v>
                </c:pt>
                <c:pt idx="2863">
                  <c:v>67985.958206176758</c:v>
                </c:pt>
                <c:pt idx="2864">
                  <c:v>67984.924514770508</c:v>
                </c:pt>
                <c:pt idx="2865">
                  <c:v>66743.822463989258</c:v>
                </c:pt>
                <c:pt idx="2866">
                  <c:v>66743.822708129883</c:v>
                </c:pt>
                <c:pt idx="2867">
                  <c:v>65945.993850708008</c:v>
                </c:pt>
                <c:pt idx="2868">
                  <c:v>65945.994094848633</c:v>
                </c:pt>
                <c:pt idx="2869">
                  <c:v>64722.999221801758</c:v>
                </c:pt>
                <c:pt idx="2870">
                  <c:v>64703.199661254876</c:v>
                </c:pt>
                <c:pt idx="2871">
                  <c:v>64282.19953918457</c:v>
                </c:pt>
                <c:pt idx="2872">
                  <c:v>63954.199172973626</c:v>
                </c:pt>
                <c:pt idx="2873">
                  <c:v>64752.420120239258</c:v>
                </c:pt>
                <c:pt idx="2874">
                  <c:v>64804.699417114258</c:v>
                </c:pt>
                <c:pt idx="2875">
                  <c:v>64740.699905395508</c:v>
                </c:pt>
                <c:pt idx="2876">
                  <c:v>64775.699905395508</c:v>
                </c:pt>
                <c:pt idx="2877">
                  <c:v>64839.699905395508</c:v>
                </c:pt>
                <c:pt idx="2878">
                  <c:v>64572.699417114258</c:v>
                </c:pt>
                <c:pt idx="2879">
                  <c:v>65654.701614379883</c:v>
                </c:pt>
                <c:pt idx="2880">
                  <c:v>65502.342483520508</c:v>
                </c:pt>
                <c:pt idx="2881">
                  <c:v>65044.342727661126</c:v>
                </c:pt>
                <c:pt idx="2882">
                  <c:v>65357.207473754876</c:v>
                </c:pt>
                <c:pt idx="2883">
                  <c:v>65739.424514770508</c:v>
                </c:pt>
                <c:pt idx="2884">
                  <c:v>67508.811233520508</c:v>
                </c:pt>
                <c:pt idx="2885">
                  <c:v>67247.052200317383</c:v>
                </c:pt>
                <c:pt idx="2886">
                  <c:v>66452.742141723633</c:v>
                </c:pt>
                <c:pt idx="2887">
                  <c:v>64689.999954223626</c:v>
                </c:pt>
                <c:pt idx="2888">
                  <c:v>64942.499710083008</c:v>
                </c:pt>
                <c:pt idx="2889">
                  <c:v>65387.500198364258</c:v>
                </c:pt>
                <c:pt idx="2890">
                  <c:v>65145.499710083008</c:v>
                </c:pt>
                <c:pt idx="2891">
                  <c:v>66545.949905395508</c:v>
                </c:pt>
                <c:pt idx="2892">
                  <c:v>66545.950881958008</c:v>
                </c:pt>
                <c:pt idx="2893">
                  <c:v>65823.950149536133</c:v>
                </c:pt>
                <c:pt idx="2894">
                  <c:v>66189.913528442383</c:v>
                </c:pt>
                <c:pt idx="2895">
                  <c:v>63883.567947387695</c:v>
                </c:pt>
                <c:pt idx="2896">
                  <c:v>61241.282852172852</c:v>
                </c:pt>
                <c:pt idx="2897">
                  <c:v>61241.282913208008</c:v>
                </c:pt>
                <c:pt idx="2898">
                  <c:v>68180.98486328125</c:v>
                </c:pt>
                <c:pt idx="2899">
                  <c:v>68156.384338378906</c:v>
                </c:pt>
                <c:pt idx="2900">
                  <c:v>67354.57763671875</c:v>
                </c:pt>
                <c:pt idx="2901">
                  <c:v>65286.368789672852</c:v>
                </c:pt>
                <c:pt idx="2902">
                  <c:v>65044.368728637695</c:v>
                </c:pt>
                <c:pt idx="2903">
                  <c:v>64981.035293579102</c:v>
                </c:pt>
                <c:pt idx="2904">
                  <c:v>63294.161819458001</c:v>
                </c:pt>
                <c:pt idx="2905">
                  <c:v>63666.212844848626</c:v>
                </c:pt>
                <c:pt idx="2906">
                  <c:v>63936.00813293457</c:v>
                </c:pt>
                <c:pt idx="2907">
                  <c:v>63893.30793762207</c:v>
                </c:pt>
                <c:pt idx="2908">
                  <c:v>62920.305374145508</c:v>
                </c:pt>
                <c:pt idx="2909">
                  <c:v>62475.305252075195</c:v>
                </c:pt>
                <c:pt idx="2910">
                  <c:v>66051.535354614258</c:v>
                </c:pt>
                <c:pt idx="2911">
                  <c:v>66051.536819458008</c:v>
                </c:pt>
                <c:pt idx="2912">
                  <c:v>65517.335891723626</c:v>
                </c:pt>
                <c:pt idx="2913">
                  <c:v>64420.462356567376</c:v>
                </c:pt>
                <c:pt idx="2914">
                  <c:v>64914.462600708008</c:v>
                </c:pt>
                <c:pt idx="2915">
                  <c:v>64461.378799438477</c:v>
                </c:pt>
                <c:pt idx="2916">
                  <c:v>64680.605712890618</c:v>
                </c:pt>
                <c:pt idx="2917">
                  <c:v>63589.476028442376</c:v>
                </c:pt>
                <c:pt idx="2918">
                  <c:v>62895.876724243164</c:v>
                </c:pt>
                <c:pt idx="2919">
                  <c:v>66038.898635864258</c:v>
                </c:pt>
                <c:pt idx="2920">
                  <c:v>65760.396682739258</c:v>
                </c:pt>
                <c:pt idx="2921">
                  <c:v>65362.896926879876</c:v>
                </c:pt>
                <c:pt idx="2922">
                  <c:v>65319.897415161126</c:v>
                </c:pt>
                <c:pt idx="2923">
                  <c:v>64742.817092895508</c:v>
                </c:pt>
                <c:pt idx="2924">
                  <c:v>64163.592971801758</c:v>
                </c:pt>
                <c:pt idx="2925">
                  <c:v>62595.223342895508</c:v>
                </c:pt>
                <c:pt idx="2926">
                  <c:v>62595.223342895508</c:v>
                </c:pt>
                <c:pt idx="2927">
                  <c:v>67054.800247192383</c:v>
                </c:pt>
                <c:pt idx="2928">
                  <c:v>66954.801467895508</c:v>
                </c:pt>
                <c:pt idx="2929">
                  <c:v>66966.222854614258</c:v>
                </c:pt>
                <c:pt idx="2930">
                  <c:v>64134.133392333984</c:v>
                </c:pt>
                <c:pt idx="2931">
                  <c:v>64171.633392333984</c:v>
                </c:pt>
                <c:pt idx="2932">
                  <c:v>66286.997512817383</c:v>
                </c:pt>
                <c:pt idx="2933">
                  <c:v>66291.397171020508</c:v>
                </c:pt>
                <c:pt idx="2934">
                  <c:v>66243.397415161133</c:v>
                </c:pt>
                <c:pt idx="2935">
                  <c:v>66274.587844848633</c:v>
                </c:pt>
                <c:pt idx="2936">
                  <c:v>66321.087356567383</c:v>
                </c:pt>
                <c:pt idx="2937">
                  <c:v>66255.181350708008</c:v>
                </c:pt>
                <c:pt idx="2938">
                  <c:v>65430.360382080078</c:v>
                </c:pt>
                <c:pt idx="2939">
                  <c:v>65430.360382080078</c:v>
                </c:pt>
                <c:pt idx="2940">
                  <c:v>57569.990692138672</c:v>
                </c:pt>
                <c:pt idx="2941">
                  <c:v>57683.490692138672</c:v>
                </c:pt>
                <c:pt idx="2942">
                  <c:v>64338.679397583008</c:v>
                </c:pt>
                <c:pt idx="2943">
                  <c:v>64338.679397583008</c:v>
                </c:pt>
                <c:pt idx="2944">
                  <c:v>63157.681777954102</c:v>
                </c:pt>
                <c:pt idx="2945">
                  <c:v>64207.12141418457</c:v>
                </c:pt>
                <c:pt idx="2946">
                  <c:v>64212.16145324707</c:v>
                </c:pt>
                <c:pt idx="2947">
                  <c:v>64076.161331176758</c:v>
                </c:pt>
                <c:pt idx="2948">
                  <c:v>65501.621459960938</c:v>
                </c:pt>
                <c:pt idx="2949">
                  <c:v>65501.621459960938</c:v>
                </c:pt>
                <c:pt idx="2950">
                  <c:v>62249.850448608398</c:v>
                </c:pt>
                <c:pt idx="2951">
                  <c:v>62277.849288940422</c:v>
                </c:pt>
                <c:pt idx="2952">
                  <c:v>62277.84916687011</c:v>
                </c:pt>
                <c:pt idx="2953">
                  <c:v>62277.84916687011</c:v>
                </c:pt>
                <c:pt idx="2954">
                  <c:v>62116.849044799805</c:v>
                </c:pt>
                <c:pt idx="2955">
                  <c:v>57478.786102294922</c:v>
                </c:pt>
                <c:pt idx="2956">
                  <c:v>57487.786102294922</c:v>
                </c:pt>
                <c:pt idx="2957">
                  <c:v>57390.786041259766</c:v>
                </c:pt>
                <c:pt idx="2958">
                  <c:v>63926.251419067383</c:v>
                </c:pt>
                <c:pt idx="2959">
                  <c:v>65248.916580200195</c:v>
                </c:pt>
                <c:pt idx="2960">
                  <c:v>64264.276809692383</c:v>
                </c:pt>
                <c:pt idx="2961">
                  <c:v>63506.774978637695</c:v>
                </c:pt>
                <c:pt idx="2962">
                  <c:v>63515.774978637695</c:v>
                </c:pt>
                <c:pt idx="2963">
                  <c:v>63506.774978637695</c:v>
                </c:pt>
                <c:pt idx="2964">
                  <c:v>63859.515518188477</c:v>
                </c:pt>
                <c:pt idx="2965">
                  <c:v>63801.715637207031</c:v>
                </c:pt>
                <c:pt idx="2966">
                  <c:v>63849.715576171875</c:v>
                </c:pt>
                <c:pt idx="2967">
                  <c:v>65246.740219116211</c:v>
                </c:pt>
                <c:pt idx="2968">
                  <c:v>63094.919509887695</c:v>
                </c:pt>
                <c:pt idx="2969">
                  <c:v>63101.856521606445</c:v>
                </c:pt>
                <c:pt idx="2970">
                  <c:v>63529.023513793945</c:v>
                </c:pt>
                <c:pt idx="2971">
                  <c:v>63529.023452758789</c:v>
                </c:pt>
                <c:pt idx="2972">
                  <c:v>64913.537841796868</c:v>
                </c:pt>
                <c:pt idx="2973">
                  <c:v>64587.535888671868</c:v>
                </c:pt>
                <c:pt idx="2974">
                  <c:v>65206.343704223626</c:v>
                </c:pt>
                <c:pt idx="2975">
                  <c:v>65206.34358215332</c:v>
                </c:pt>
                <c:pt idx="2976">
                  <c:v>65587.294876098633</c:v>
                </c:pt>
                <c:pt idx="2977">
                  <c:v>65281.923049926758</c:v>
                </c:pt>
                <c:pt idx="2978">
                  <c:v>65899.923538208008</c:v>
                </c:pt>
                <c:pt idx="2979">
                  <c:v>65899.923538208008</c:v>
                </c:pt>
                <c:pt idx="2980">
                  <c:v>65723.923294067383</c:v>
                </c:pt>
                <c:pt idx="2981">
                  <c:v>65949.387405395508</c:v>
                </c:pt>
                <c:pt idx="2982">
                  <c:v>66101.787307739258</c:v>
                </c:pt>
                <c:pt idx="2983">
                  <c:v>66071.187210083008</c:v>
                </c:pt>
                <c:pt idx="2984">
                  <c:v>65949.386917114258</c:v>
                </c:pt>
                <c:pt idx="2985">
                  <c:v>58119.155792236328</c:v>
                </c:pt>
                <c:pt idx="2986">
                  <c:v>58110.155731201172</c:v>
                </c:pt>
                <c:pt idx="2987">
                  <c:v>63261.440994262695</c:v>
                </c:pt>
                <c:pt idx="2988">
                  <c:v>63261.440994262695</c:v>
                </c:pt>
                <c:pt idx="2989">
                  <c:v>63261.440994262695</c:v>
                </c:pt>
                <c:pt idx="2990">
                  <c:v>63909.904678344727</c:v>
                </c:pt>
                <c:pt idx="2991">
                  <c:v>64035.040603637695</c:v>
                </c:pt>
                <c:pt idx="2992">
                  <c:v>64025.240539550781</c:v>
                </c:pt>
                <c:pt idx="2993">
                  <c:v>63898.57373046875</c:v>
                </c:pt>
                <c:pt idx="2994">
                  <c:v>64016.667526245117</c:v>
                </c:pt>
                <c:pt idx="2995">
                  <c:v>64016.667465209961</c:v>
                </c:pt>
                <c:pt idx="2996">
                  <c:v>64016.667465209961</c:v>
                </c:pt>
                <c:pt idx="2997">
                  <c:v>64016.667526245117</c:v>
                </c:pt>
                <c:pt idx="2998">
                  <c:v>63291.028213500977</c:v>
                </c:pt>
                <c:pt idx="2999">
                  <c:v>64091.985488891602</c:v>
                </c:pt>
                <c:pt idx="3000">
                  <c:v>66789.581802368164</c:v>
                </c:pt>
                <c:pt idx="3001">
                  <c:v>66813.481948852539</c:v>
                </c:pt>
                <c:pt idx="3002">
                  <c:v>66826.545669555664</c:v>
                </c:pt>
                <c:pt idx="3003">
                  <c:v>66783.546157836914</c:v>
                </c:pt>
                <c:pt idx="3004">
                  <c:v>66061.045181274414</c:v>
                </c:pt>
                <c:pt idx="3005">
                  <c:v>65320.772903442376</c:v>
                </c:pt>
                <c:pt idx="3006">
                  <c:v>66622.474563598633</c:v>
                </c:pt>
                <c:pt idx="3007">
                  <c:v>66558.473831176758</c:v>
                </c:pt>
                <c:pt idx="3008">
                  <c:v>66563.56672668457</c:v>
                </c:pt>
                <c:pt idx="3009">
                  <c:v>66018.174575805664</c:v>
                </c:pt>
                <c:pt idx="3010">
                  <c:v>67204.235061645508</c:v>
                </c:pt>
                <c:pt idx="3011">
                  <c:v>63924.480911254876</c:v>
                </c:pt>
                <c:pt idx="3012">
                  <c:v>63860.131057739243</c:v>
                </c:pt>
                <c:pt idx="3013">
                  <c:v>63366.980178833008</c:v>
                </c:pt>
                <c:pt idx="3014">
                  <c:v>61024.597122192376</c:v>
                </c:pt>
                <c:pt idx="3015">
                  <c:v>65460.319290161126</c:v>
                </c:pt>
                <c:pt idx="3016">
                  <c:v>64603.145462036126</c:v>
                </c:pt>
                <c:pt idx="3017">
                  <c:v>64428.64501953125</c:v>
                </c:pt>
                <c:pt idx="3018">
                  <c:v>64428.64501953125</c:v>
                </c:pt>
                <c:pt idx="3019">
                  <c:v>64428.644775390618</c:v>
                </c:pt>
                <c:pt idx="3020">
                  <c:v>64149.64501953125</c:v>
                </c:pt>
                <c:pt idx="3021">
                  <c:v>66048.692092895508</c:v>
                </c:pt>
                <c:pt idx="3022">
                  <c:v>66139.953567504883</c:v>
                </c:pt>
                <c:pt idx="3023">
                  <c:v>65781.550979614258</c:v>
                </c:pt>
                <c:pt idx="3024">
                  <c:v>65781.551467895508</c:v>
                </c:pt>
                <c:pt idx="3025">
                  <c:v>65584.953567504883</c:v>
                </c:pt>
                <c:pt idx="3026">
                  <c:v>65329.923782348626</c:v>
                </c:pt>
                <c:pt idx="3027">
                  <c:v>65749.125198364258</c:v>
                </c:pt>
                <c:pt idx="3028">
                  <c:v>65863.124710083008</c:v>
                </c:pt>
                <c:pt idx="3029">
                  <c:v>65060.124710083008</c:v>
                </c:pt>
                <c:pt idx="3030">
                  <c:v>63298.408157348626</c:v>
                </c:pt>
                <c:pt idx="3031">
                  <c:v>67595.628616333008</c:v>
                </c:pt>
                <c:pt idx="3032">
                  <c:v>67300.628616333008</c:v>
                </c:pt>
                <c:pt idx="3033">
                  <c:v>67231.628372192383</c:v>
                </c:pt>
                <c:pt idx="3034">
                  <c:v>61569.428192138672</c:v>
                </c:pt>
                <c:pt idx="3035">
                  <c:v>61569.428192138672</c:v>
                </c:pt>
                <c:pt idx="3036">
                  <c:v>61566.113250732422</c:v>
                </c:pt>
                <c:pt idx="3037">
                  <c:v>65232.898635864258</c:v>
                </c:pt>
                <c:pt idx="3038">
                  <c:v>64974.097366333008</c:v>
                </c:pt>
                <c:pt idx="3039">
                  <c:v>64974.097122192376</c:v>
                </c:pt>
                <c:pt idx="3040">
                  <c:v>64877.097366333008</c:v>
                </c:pt>
                <c:pt idx="3041">
                  <c:v>66188.519485473633</c:v>
                </c:pt>
                <c:pt idx="3042">
                  <c:v>66188.519485473633</c:v>
                </c:pt>
                <c:pt idx="3043">
                  <c:v>63263.856521606438</c:v>
                </c:pt>
                <c:pt idx="3044">
                  <c:v>64209.958938598626</c:v>
                </c:pt>
                <c:pt idx="3045">
                  <c:v>64381.723220825188</c:v>
                </c:pt>
                <c:pt idx="3046">
                  <c:v>65018.889846801758</c:v>
                </c:pt>
                <c:pt idx="3047">
                  <c:v>65018.889846801758</c:v>
                </c:pt>
                <c:pt idx="3048">
                  <c:v>65019.523391723626</c:v>
                </c:pt>
                <c:pt idx="3049">
                  <c:v>66614.376174926758</c:v>
                </c:pt>
                <c:pt idx="3050">
                  <c:v>63644.811233520508</c:v>
                </c:pt>
                <c:pt idx="3051">
                  <c:v>62615.502639770508</c:v>
                </c:pt>
                <c:pt idx="3052">
                  <c:v>63502.952392578118</c:v>
                </c:pt>
                <c:pt idx="3053">
                  <c:v>66239.035354614258</c:v>
                </c:pt>
                <c:pt idx="3054">
                  <c:v>65955.035598754883</c:v>
                </c:pt>
                <c:pt idx="3055">
                  <c:v>66417.544876098633</c:v>
                </c:pt>
                <c:pt idx="3056">
                  <c:v>66417.545608520508</c:v>
                </c:pt>
                <c:pt idx="3057">
                  <c:v>66244.544631958008</c:v>
                </c:pt>
                <c:pt idx="3058">
                  <c:v>65794.221389770508</c:v>
                </c:pt>
                <c:pt idx="3059">
                  <c:v>65775.021377563477</c:v>
                </c:pt>
                <c:pt idx="3060">
                  <c:v>64599.702285766602</c:v>
                </c:pt>
                <c:pt idx="3061">
                  <c:v>64599.702285766602</c:v>
                </c:pt>
                <c:pt idx="3062">
                  <c:v>64728.467300415039</c:v>
                </c:pt>
                <c:pt idx="3063">
                  <c:v>65103.268142700195</c:v>
                </c:pt>
                <c:pt idx="3064">
                  <c:v>64862.766189575195</c:v>
                </c:pt>
                <c:pt idx="3065">
                  <c:v>62638.172439575195</c:v>
                </c:pt>
                <c:pt idx="3066">
                  <c:v>63129.172927856438</c:v>
                </c:pt>
                <c:pt idx="3067">
                  <c:v>63484.074661254876</c:v>
                </c:pt>
                <c:pt idx="3068">
                  <c:v>63836.074783325188</c:v>
                </c:pt>
                <c:pt idx="3069">
                  <c:v>63387.074783325188</c:v>
                </c:pt>
                <c:pt idx="3070">
                  <c:v>63060.156326293945</c:v>
                </c:pt>
                <c:pt idx="3071">
                  <c:v>63051.156326293945</c:v>
                </c:pt>
                <c:pt idx="3072">
                  <c:v>63261.887161254883</c:v>
                </c:pt>
                <c:pt idx="3073">
                  <c:v>63261.887100219727</c:v>
                </c:pt>
                <c:pt idx="3074">
                  <c:v>64462.934219360352</c:v>
                </c:pt>
                <c:pt idx="3075">
                  <c:v>63341.827713012695</c:v>
                </c:pt>
                <c:pt idx="3076">
                  <c:v>63120.827713012695</c:v>
                </c:pt>
                <c:pt idx="3077">
                  <c:v>62654.825759887695</c:v>
                </c:pt>
                <c:pt idx="3078">
                  <c:v>62906.268264770508</c:v>
                </c:pt>
                <c:pt idx="3079">
                  <c:v>62954.268264770508</c:v>
                </c:pt>
                <c:pt idx="3080">
                  <c:v>62704.266311645508</c:v>
                </c:pt>
                <c:pt idx="3081">
                  <c:v>64373.140579223626</c:v>
                </c:pt>
                <c:pt idx="3082">
                  <c:v>64507.655960083008</c:v>
                </c:pt>
                <c:pt idx="3083">
                  <c:v>65083.858108520508</c:v>
                </c:pt>
                <c:pt idx="3084">
                  <c:v>64665.810745239258</c:v>
                </c:pt>
                <c:pt idx="3085">
                  <c:v>64665.810745239258</c:v>
                </c:pt>
                <c:pt idx="3086">
                  <c:v>64618.810745239258</c:v>
                </c:pt>
                <c:pt idx="3087">
                  <c:v>66129.069534301758</c:v>
                </c:pt>
                <c:pt idx="3088">
                  <c:v>66231.869644165039</c:v>
                </c:pt>
                <c:pt idx="3089">
                  <c:v>65652.570877075195</c:v>
                </c:pt>
                <c:pt idx="3090">
                  <c:v>64609.506546020508</c:v>
                </c:pt>
                <c:pt idx="3091">
                  <c:v>64923.506546020508</c:v>
                </c:pt>
                <c:pt idx="3092">
                  <c:v>64923.506790161126</c:v>
                </c:pt>
                <c:pt idx="3093">
                  <c:v>65551.559478759766</c:v>
                </c:pt>
                <c:pt idx="3094">
                  <c:v>65547.429397583008</c:v>
                </c:pt>
                <c:pt idx="3095">
                  <c:v>65474.309036254876</c:v>
                </c:pt>
                <c:pt idx="3096">
                  <c:v>65421.851516723626</c:v>
                </c:pt>
                <c:pt idx="3097">
                  <c:v>64634.299026489258</c:v>
                </c:pt>
                <c:pt idx="3098">
                  <c:v>64632.705520629876</c:v>
                </c:pt>
                <c:pt idx="3099">
                  <c:v>64328.899124145508</c:v>
                </c:pt>
                <c:pt idx="3100">
                  <c:v>64594.091506958008</c:v>
                </c:pt>
                <c:pt idx="3101">
                  <c:v>64853.340408325188</c:v>
                </c:pt>
                <c:pt idx="3102">
                  <c:v>64966.840286254876</c:v>
                </c:pt>
                <c:pt idx="3103">
                  <c:v>64966.84016418457</c:v>
                </c:pt>
                <c:pt idx="3104">
                  <c:v>66166.387649536133</c:v>
                </c:pt>
                <c:pt idx="3105">
                  <c:v>65939.4345703125</c:v>
                </c:pt>
                <c:pt idx="3106">
                  <c:v>66025.214111328125</c:v>
                </c:pt>
                <c:pt idx="3107">
                  <c:v>66863.2158203125</c:v>
                </c:pt>
                <c:pt idx="3108">
                  <c:v>66510.442138671875</c:v>
                </c:pt>
                <c:pt idx="3109">
                  <c:v>66510.442138671875</c:v>
                </c:pt>
                <c:pt idx="3110">
                  <c:v>64769.818984985352</c:v>
                </c:pt>
                <c:pt idx="3111">
                  <c:v>64294.102737426758</c:v>
                </c:pt>
                <c:pt idx="3112">
                  <c:v>64835.355239868164</c:v>
                </c:pt>
                <c:pt idx="3113">
                  <c:v>64415.420120239258</c:v>
                </c:pt>
                <c:pt idx="3114">
                  <c:v>64514.198440551758</c:v>
                </c:pt>
                <c:pt idx="3115">
                  <c:v>64514.198684692376</c:v>
                </c:pt>
                <c:pt idx="3116">
                  <c:v>64734.200881958008</c:v>
                </c:pt>
                <c:pt idx="3117">
                  <c:v>63953.198806762695</c:v>
                </c:pt>
                <c:pt idx="3118">
                  <c:v>63962.198928833008</c:v>
                </c:pt>
                <c:pt idx="3119">
                  <c:v>63962.198867797852</c:v>
                </c:pt>
                <c:pt idx="3120">
                  <c:v>63252.653274536133</c:v>
                </c:pt>
                <c:pt idx="3121">
                  <c:v>64663.699905395508</c:v>
                </c:pt>
                <c:pt idx="3122">
                  <c:v>63163.339035034172</c:v>
                </c:pt>
                <c:pt idx="3123">
                  <c:v>63077.735031127922</c:v>
                </c:pt>
                <c:pt idx="3124">
                  <c:v>64911.03276062011</c:v>
                </c:pt>
                <c:pt idx="3125">
                  <c:v>65741.620651245117</c:v>
                </c:pt>
                <c:pt idx="3126">
                  <c:v>65678.625778198242</c:v>
                </c:pt>
                <c:pt idx="3127">
                  <c:v>66137.794235229492</c:v>
                </c:pt>
                <c:pt idx="3128">
                  <c:v>66012.226760864258</c:v>
                </c:pt>
                <c:pt idx="3129">
                  <c:v>65983.726760864258</c:v>
                </c:pt>
                <c:pt idx="3130">
                  <c:v>66104.726272583008</c:v>
                </c:pt>
                <c:pt idx="3131">
                  <c:v>66095.725784301758</c:v>
                </c:pt>
                <c:pt idx="3132">
                  <c:v>63561.575637817376</c:v>
                </c:pt>
                <c:pt idx="3133">
                  <c:v>64389.625930786126</c:v>
                </c:pt>
                <c:pt idx="3134">
                  <c:v>64280.475296020508</c:v>
                </c:pt>
                <c:pt idx="3135">
                  <c:v>67058.819427490234</c:v>
                </c:pt>
                <c:pt idx="3136">
                  <c:v>65270.053176879876</c:v>
                </c:pt>
                <c:pt idx="3137">
                  <c:v>64918.051956176758</c:v>
                </c:pt>
                <c:pt idx="3138">
                  <c:v>64328.261428833008</c:v>
                </c:pt>
                <c:pt idx="3139">
                  <c:v>64332.660354614258</c:v>
                </c:pt>
                <c:pt idx="3140">
                  <c:v>64332.660842895508</c:v>
                </c:pt>
                <c:pt idx="3141">
                  <c:v>65887.599319458008</c:v>
                </c:pt>
                <c:pt idx="3142">
                  <c:v>66368.800247192383</c:v>
                </c:pt>
                <c:pt idx="3143">
                  <c:v>66368.800735473633</c:v>
                </c:pt>
                <c:pt idx="3144">
                  <c:v>66385.800003051758</c:v>
                </c:pt>
                <c:pt idx="3145">
                  <c:v>66618.207717895508</c:v>
                </c:pt>
                <c:pt idx="3146">
                  <c:v>66618.207229614258</c:v>
                </c:pt>
                <c:pt idx="3147">
                  <c:v>66217.407180786133</c:v>
                </c:pt>
                <c:pt idx="3148">
                  <c:v>67421.712112426758</c:v>
                </c:pt>
                <c:pt idx="3149">
                  <c:v>67421.501663208008</c:v>
                </c:pt>
                <c:pt idx="3150">
                  <c:v>61819.542190551758</c:v>
                </c:pt>
                <c:pt idx="3151">
                  <c:v>68402.977493286133</c:v>
                </c:pt>
                <c:pt idx="3152">
                  <c:v>68507.894729614258</c:v>
                </c:pt>
                <c:pt idx="3153">
                  <c:v>68419.894729614258</c:v>
                </c:pt>
                <c:pt idx="3154">
                  <c:v>65977.604934692383</c:v>
                </c:pt>
                <c:pt idx="3155">
                  <c:v>65273.604934692376</c:v>
                </c:pt>
                <c:pt idx="3156">
                  <c:v>64895.198928833008</c:v>
                </c:pt>
                <c:pt idx="3157">
                  <c:v>64767.798049926758</c:v>
                </c:pt>
                <c:pt idx="3158">
                  <c:v>63024.69856262207</c:v>
                </c:pt>
                <c:pt idx="3159">
                  <c:v>62087.121292114258</c:v>
                </c:pt>
                <c:pt idx="3160">
                  <c:v>62152.120803833008</c:v>
                </c:pt>
                <c:pt idx="3161">
                  <c:v>61802.120315551758</c:v>
                </c:pt>
                <c:pt idx="3162">
                  <c:v>64108.249465942376</c:v>
                </c:pt>
                <c:pt idx="3163">
                  <c:v>64039.249221801758</c:v>
                </c:pt>
                <c:pt idx="3164">
                  <c:v>63747.249221801758</c:v>
                </c:pt>
                <c:pt idx="3165">
                  <c:v>66078.419631958008</c:v>
                </c:pt>
                <c:pt idx="3166">
                  <c:v>66077.472244262695</c:v>
                </c:pt>
                <c:pt idx="3167">
                  <c:v>65356.069778442376</c:v>
                </c:pt>
                <c:pt idx="3168">
                  <c:v>65628.472244262695</c:v>
                </c:pt>
                <c:pt idx="3169">
                  <c:v>63726.322830200195</c:v>
                </c:pt>
                <c:pt idx="3170">
                  <c:v>63932.385330200195</c:v>
                </c:pt>
                <c:pt idx="3171">
                  <c:v>63230.101150512688</c:v>
                </c:pt>
                <c:pt idx="3172">
                  <c:v>65103.546951293945</c:v>
                </c:pt>
                <c:pt idx="3173">
                  <c:v>65214.547073364258</c:v>
                </c:pt>
                <c:pt idx="3174">
                  <c:v>64595.020965576172</c:v>
                </c:pt>
                <c:pt idx="3175">
                  <c:v>64601.421035766602</c:v>
                </c:pt>
                <c:pt idx="3176">
                  <c:v>59023.915298461914</c:v>
                </c:pt>
                <c:pt idx="3177">
                  <c:v>58907.41535949707</c:v>
                </c:pt>
                <c:pt idx="3178">
                  <c:v>58907.41535949707</c:v>
                </c:pt>
                <c:pt idx="3179">
                  <c:v>62201.29231262207</c:v>
                </c:pt>
                <c:pt idx="3180">
                  <c:v>59019.279327392578</c:v>
                </c:pt>
                <c:pt idx="3181">
                  <c:v>59124.279266357415</c:v>
                </c:pt>
                <c:pt idx="3182">
                  <c:v>59001.279266357415</c:v>
                </c:pt>
                <c:pt idx="3183">
                  <c:v>65362.400833129876</c:v>
                </c:pt>
                <c:pt idx="3184">
                  <c:v>66046.801467895508</c:v>
                </c:pt>
                <c:pt idx="3185">
                  <c:v>65932.096969604492</c:v>
                </c:pt>
                <c:pt idx="3186">
                  <c:v>64283.173736572266</c:v>
                </c:pt>
                <c:pt idx="3187">
                  <c:v>63501.667144775383</c:v>
                </c:pt>
                <c:pt idx="3188">
                  <c:v>64754.911819458008</c:v>
                </c:pt>
                <c:pt idx="3189">
                  <c:v>64754.912063598626</c:v>
                </c:pt>
                <c:pt idx="3190">
                  <c:v>64387.911087036126</c:v>
                </c:pt>
                <c:pt idx="3191">
                  <c:v>67583.851760864258</c:v>
                </c:pt>
                <c:pt idx="3192">
                  <c:v>59635.235916137695</c:v>
                </c:pt>
                <c:pt idx="3193">
                  <c:v>59635.235916137695</c:v>
                </c:pt>
                <c:pt idx="3194">
                  <c:v>59635.235855102539</c:v>
                </c:pt>
                <c:pt idx="3195">
                  <c:v>66388.742385864258</c:v>
                </c:pt>
                <c:pt idx="3196">
                  <c:v>63645.597366333008</c:v>
                </c:pt>
                <c:pt idx="3197">
                  <c:v>63645.596633911126</c:v>
                </c:pt>
                <c:pt idx="3198">
                  <c:v>63645.596633911126</c:v>
                </c:pt>
                <c:pt idx="3199">
                  <c:v>63147.996597290032</c:v>
                </c:pt>
                <c:pt idx="3200">
                  <c:v>66806.777542114258</c:v>
                </c:pt>
                <c:pt idx="3201">
                  <c:v>66806.777297973633</c:v>
                </c:pt>
                <c:pt idx="3202">
                  <c:v>66806.777542114258</c:v>
                </c:pt>
                <c:pt idx="3203">
                  <c:v>66444.778274536133</c:v>
                </c:pt>
                <c:pt idx="3204">
                  <c:v>66179.451858520508</c:v>
                </c:pt>
                <c:pt idx="3205">
                  <c:v>65206.987991333008</c:v>
                </c:pt>
                <c:pt idx="3206">
                  <c:v>65510.987503051758</c:v>
                </c:pt>
                <c:pt idx="3207">
                  <c:v>65510.987503051758</c:v>
                </c:pt>
                <c:pt idx="3208">
                  <c:v>59368.386672973626</c:v>
                </c:pt>
                <c:pt idx="3209">
                  <c:v>59324.386672973626</c:v>
                </c:pt>
                <c:pt idx="3210">
                  <c:v>66610.548538208008</c:v>
                </c:pt>
                <c:pt idx="3211">
                  <c:v>67031.049270629883</c:v>
                </c:pt>
                <c:pt idx="3212">
                  <c:v>67293.44953918457</c:v>
                </c:pt>
                <c:pt idx="3213">
                  <c:v>67136.449417114258</c:v>
                </c:pt>
                <c:pt idx="3214">
                  <c:v>65595.841827392578</c:v>
                </c:pt>
                <c:pt idx="3215">
                  <c:v>64968.506607055664</c:v>
                </c:pt>
                <c:pt idx="3216">
                  <c:v>65768.325210571289</c:v>
                </c:pt>
                <c:pt idx="3217">
                  <c:v>66077.005508422852</c:v>
                </c:pt>
                <c:pt idx="3218">
                  <c:v>66033.005386352539</c:v>
                </c:pt>
                <c:pt idx="3219">
                  <c:v>65132.235610961907</c:v>
                </c:pt>
                <c:pt idx="3220">
                  <c:v>64467.322708129876</c:v>
                </c:pt>
                <c:pt idx="3221">
                  <c:v>65164.722610473626</c:v>
                </c:pt>
                <c:pt idx="3222">
                  <c:v>64790.908889770508</c:v>
                </c:pt>
                <c:pt idx="3223">
                  <c:v>64790.908889770508</c:v>
                </c:pt>
                <c:pt idx="3224">
                  <c:v>64341.908645629876</c:v>
                </c:pt>
                <c:pt idx="3225">
                  <c:v>62766.209930419922</c:v>
                </c:pt>
                <c:pt idx="3226">
                  <c:v>62766.209869384766</c:v>
                </c:pt>
                <c:pt idx="3227">
                  <c:v>62766.209930419922</c:v>
                </c:pt>
                <c:pt idx="3228">
                  <c:v>64169.905349731445</c:v>
                </c:pt>
                <c:pt idx="3229">
                  <c:v>64169.905349731445</c:v>
                </c:pt>
                <c:pt idx="3230">
                  <c:v>59958.239334106445</c:v>
                </c:pt>
                <c:pt idx="3231">
                  <c:v>59685.588943481445</c:v>
                </c:pt>
                <c:pt idx="3232">
                  <c:v>63974.394973754883</c:v>
                </c:pt>
                <c:pt idx="3233">
                  <c:v>64132.56266784668</c:v>
                </c:pt>
                <c:pt idx="3234">
                  <c:v>64132.56266784668</c:v>
                </c:pt>
                <c:pt idx="3235">
                  <c:v>64209.269546508789</c:v>
                </c:pt>
                <c:pt idx="3236">
                  <c:v>64552.496170043938</c:v>
                </c:pt>
                <c:pt idx="3237">
                  <c:v>65050.830276489258</c:v>
                </c:pt>
                <c:pt idx="3238">
                  <c:v>65050.830154418938</c:v>
                </c:pt>
                <c:pt idx="3239">
                  <c:v>64771.940994262695</c:v>
                </c:pt>
                <c:pt idx="3240">
                  <c:v>61839.768493652344</c:v>
                </c:pt>
                <c:pt idx="3241">
                  <c:v>61675.16845703125</c:v>
                </c:pt>
                <c:pt idx="3242">
                  <c:v>61821.348724365234</c:v>
                </c:pt>
                <c:pt idx="3243">
                  <c:v>61821.349212646484</c:v>
                </c:pt>
                <c:pt idx="3244">
                  <c:v>61218.297454833984</c:v>
                </c:pt>
                <c:pt idx="3245">
                  <c:v>61218.297943115234</c:v>
                </c:pt>
                <c:pt idx="3246">
                  <c:v>60706.296966552734</c:v>
                </c:pt>
                <c:pt idx="3247">
                  <c:v>62028.997451782227</c:v>
                </c:pt>
                <c:pt idx="3248">
                  <c:v>62028.997207641594</c:v>
                </c:pt>
                <c:pt idx="3249">
                  <c:v>63053.597900390618</c:v>
                </c:pt>
                <c:pt idx="3250">
                  <c:v>63769.497268676758</c:v>
                </c:pt>
                <c:pt idx="3251">
                  <c:v>63769.497268676758</c:v>
                </c:pt>
                <c:pt idx="3252">
                  <c:v>65036.095169067376</c:v>
                </c:pt>
                <c:pt idx="3253">
                  <c:v>65047.094436645508</c:v>
                </c:pt>
                <c:pt idx="3254">
                  <c:v>64501.095413208008</c:v>
                </c:pt>
                <c:pt idx="3255">
                  <c:v>62300.273773193352</c:v>
                </c:pt>
                <c:pt idx="3256">
                  <c:v>62810.954681396484</c:v>
                </c:pt>
                <c:pt idx="3257">
                  <c:v>62199.954681396484</c:v>
                </c:pt>
                <c:pt idx="3258">
                  <c:v>62071.954681396484</c:v>
                </c:pt>
                <c:pt idx="3259">
                  <c:v>66608.834671020508</c:v>
                </c:pt>
                <c:pt idx="3260">
                  <c:v>66735.501663208008</c:v>
                </c:pt>
                <c:pt idx="3261">
                  <c:v>66729.100677490234</c:v>
                </c:pt>
                <c:pt idx="3262">
                  <c:v>65318.299896240234</c:v>
                </c:pt>
                <c:pt idx="3263">
                  <c:v>64743.993850708008</c:v>
                </c:pt>
                <c:pt idx="3264">
                  <c:v>64510.993850708008</c:v>
                </c:pt>
                <c:pt idx="3265">
                  <c:v>65017.323394775383</c:v>
                </c:pt>
                <c:pt idx="3266">
                  <c:v>65549.193267822266</c:v>
                </c:pt>
                <c:pt idx="3267">
                  <c:v>64120.998229980469</c:v>
                </c:pt>
                <c:pt idx="3268">
                  <c:v>64275.695022583008</c:v>
                </c:pt>
                <c:pt idx="3269">
                  <c:v>64134.694778442376</c:v>
                </c:pt>
                <c:pt idx="3270">
                  <c:v>64100.133071899407</c:v>
                </c:pt>
                <c:pt idx="3271">
                  <c:v>64106.533203125</c:v>
                </c:pt>
                <c:pt idx="3272">
                  <c:v>64106.533203125</c:v>
                </c:pt>
                <c:pt idx="3273">
                  <c:v>61869.878494262695</c:v>
                </c:pt>
                <c:pt idx="3274">
                  <c:v>62129.878494262695</c:v>
                </c:pt>
                <c:pt idx="3275">
                  <c:v>62129.878494262695</c:v>
                </c:pt>
                <c:pt idx="3276">
                  <c:v>61465.197158813477</c:v>
                </c:pt>
                <c:pt idx="3277">
                  <c:v>61585.69758605957</c:v>
                </c:pt>
                <c:pt idx="3278">
                  <c:v>61576.69758605957</c:v>
                </c:pt>
                <c:pt idx="3279">
                  <c:v>61893.42707824707</c:v>
                </c:pt>
                <c:pt idx="3280">
                  <c:v>62863.650390625</c:v>
                </c:pt>
                <c:pt idx="3281">
                  <c:v>63577.951171875</c:v>
                </c:pt>
                <c:pt idx="3282">
                  <c:v>63820.950927734368</c:v>
                </c:pt>
                <c:pt idx="3283">
                  <c:v>63694.2841796875</c:v>
                </c:pt>
                <c:pt idx="3284">
                  <c:v>62312.396423339844</c:v>
                </c:pt>
                <c:pt idx="3285">
                  <c:v>65345.21208190918</c:v>
                </c:pt>
                <c:pt idx="3286">
                  <c:v>65345.21257019043</c:v>
                </c:pt>
                <c:pt idx="3287">
                  <c:v>65345.211837768547</c:v>
                </c:pt>
                <c:pt idx="3288">
                  <c:v>64688.887649536126</c:v>
                </c:pt>
                <c:pt idx="3289">
                  <c:v>64688.887649536126</c:v>
                </c:pt>
                <c:pt idx="3290">
                  <c:v>62304.016250610352</c:v>
                </c:pt>
                <c:pt idx="3291">
                  <c:v>62212.060348510735</c:v>
                </c:pt>
                <c:pt idx="3292">
                  <c:v>62200.259689331047</c:v>
                </c:pt>
                <c:pt idx="3293">
                  <c:v>61887.259323120117</c:v>
                </c:pt>
                <c:pt idx="3294">
                  <c:v>65081.892028808594</c:v>
                </c:pt>
                <c:pt idx="3295">
                  <c:v>65451.294311523438</c:v>
                </c:pt>
                <c:pt idx="3296">
                  <c:v>65599.201126098633</c:v>
                </c:pt>
                <c:pt idx="3297">
                  <c:v>65599.200393676758</c:v>
                </c:pt>
                <c:pt idx="3298">
                  <c:v>65597.584182739258</c:v>
                </c:pt>
                <c:pt idx="3299">
                  <c:v>65509.584182739258</c:v>
                </c:pt>
                <c:pt idx="3300">
                  <c:v>63709.969146728516</c:v>
                </c:pt>
                <c:pt idx="3301">
                  <c:v>64738.469390869133</c:v>
                </c:pt>
                <c:pt idx="3302">
                  <c:v>64302.627838134766</c:v>
                </c:pt>
                <c:pt idx="3303">
                  <c:v>63208.774368286126</c:v>
                </c:pt>
                <c:pt idx="3304">
                  <c:v>63208.774368286126</c:v>
                </c:pt>
                <c:pt idx="3305">
                  <c:v>65261.103225708008</c:v>
                </c:pt>
                <c:pt idx="3306">
                  <c:v>65375.103225708008</c:v>
                </c:pt>
                <c:pt idx="3307">
                  <c:v>65744.503616333008</c:v>
                </c:pt>
                <c:pt idx="3308">
                  <c:v>66781.454666137695</c:v>
                </c:pt>
                <c:pt idx="3309">
                  <c:v>67721.156448364258</c:v>
                </c:pt>
                <c:pt idx="3310">
                  <c:v>67719.117874145508</c:v>
                </c:pt>
                <c:pt idx="3311">
                  <c:v>67719.117874145508</c:v>
                </c:pt>
                <c:pt idx="3312">
                  <c:v>66429.461502075195</c:v>
                </c:pt>
                <c:pt idx="3313">
                  <c:v>66822.521377563477</c:v>
                </c:pt>
                <c:pt idx="3314">
                  <c:v>66737.217666625977</c:v>
                </c:pt>
                <c:pt idx="3315">
                  <c:v>56731.546356201172</c:v>
                </c:pt>
                <c:pt idx="3316">
                  <c:v>57197.546356201172</c:v>
                </c:pt>
                <c:pt idx="3317">
                  <c:v>56733.093963623047</c:v>
                </c:pt>
                <c:pt idx="3318">
                  <c:v>56737.094207763672</c:v>
                </c:pt>
                <c:pt idx="3319">
                  <c:v>56746.094207763672</c:v>
                </c:pt>
                <c:pt idx="3320">
                  <c:v>56737.094207763672</c:v>
                </c:pt>
                <c:pt idx="3321">
                  <c:v>64106.509231567376</c:v>
                </c:pt>
                <c:pt idx="3322">
                  <c:v>64106.509231567376</c:v>
                </c:pt>
                <c:pt idx="3323">
                  <c:v>65362.902786254883</c:v>
                </c:pt>
                <c:pt idx="3324">
                  <c:v>65362.902786254883</c:v>
                </c:pt>
                <c:pt idx="3325">
                  <c:v>67030.005081176758</c:v>
                </c:pt>
                <c:pt idx="3326">
                  <c:v>63654.273025512695</c:v>
                </c:pt>
                <c:pt idx="3327">
                  <c:v>63435.272926330566</c:v>
                </c:pt>
                <c:pt idx="3328">
                  <c:v>63507.358444213867</c:v>
                </c:pt>
                <c:pt idx="3329">
                  <c:v>63045.35856628418</c:v>
                </c:pt>
                <c:pt idx="3330">
                  <c:v>61345.180755615234</c:v>
                </c:pt>
                <c:pt idx="3331">
                  <c:v>61297.814651489258</c:v>
                </c:pt>
                <c:pt idx="3332">
                  <c:v>61251.814651489258</c:v>
                </c:pt>
                <c:pt idx="3333">
                  <c:v>63324.915481567376</c:v>
                </c:pt>
                <c:pt idx="3334">
                  <c:v>63016.916213989258</c:v>
                </c:pt>
                <c:pt idx="3335">
                  <c:v>62970.916213989258</c:v>
                </c:pt>
                <c:pt idx="3336">
                  <c:v>62774.915481567376</c:v>
                </c:pt>
                <c:pt idx="3337">
                  <c:v>66291.702682495117</c:v>
                </c:pt>
                <c:pt idx="3338">
                  <c:v>65436.970016479492</c:v>
                </c:pt>
                <c:pt idx="3339">
                  <c:v>66540.181549072266</c:v>
                </c:pt>
                <c:pt idx="3340">
                  <c:v>66475.181060791016</c:v>
                </c:pt>
                <c:pt idx="3341">
                  <c:v>66505.858840942383</c:v>
                </c:pt>
                <c:pt idx="3342">
                  <c:v>65290.858352661126</c:v>
                </c:pt>
                <c:pt idx="3343">
                  <c:v>65329.886428833008</c:v>
                </c:pt>
                <c:pt idx="3344">
                  <c:v>65545.236770629883</c:v>
                </c:pt>
                <c:pt idx="3345">
                  <c:v>66300.199661254883</c:v>
                </c:pt>
                <c:pt idx="3346">
                  <c:v>65310.353225708008</c:v>
                </c:pt>
                <c:pt idx="3347">
                  <c:v>65841.634567260742</c:v>
                </c:pt>
                <c:pt idx="3348">
                  <c:v>64468.120895385742</c:v>
                </c:pt>
                <c:pt idx="3349">
                  <c:v>64516.607711791992</c:v>
                </c:pt>
                <c:pt idx="3350">
                  <c:v>64295.524612426758</c:v>
                </c:pt>
                <c:pt idx="3351">
                  <c:v>65081.375686645508</c:v>
                </c:pt>
                <c:pt idx="3352">
                  <c:v>66219.225051879883</c:v>
                </c:pt>
                <c:pt idx="3353">
                  <c:v>66482.878128051758</c:v>
                </c:pt>
                <c:pt idx="3354">
                  <c:v>66482.878128051758</c:v>
                </c:pt>
                <c:pt idx="3355">
                  <c:v>65505.228164672852</c:v>
                </c:pt>
                <c:pt idx="3356">
                  <c:v>65289.239700317376</c:v>
                </c:pt>
                <c:pt idx="3357">
                  <c:v>65505.239212036126</c:v>
                </c:pt>
                <c:pt idx="3358">
                  <c:v>63852.029739379876</c:v>
                </c:pt>
                <c:pt idx="3359">
                  <c:v>61893.945510864258</c:v>
                </c:pt>
                <c:pt idx="3360">
                  <c:v>59701.111785888672</c:v>
                </c:pt>
                <c:pt idx="3361">
                  <c:v>60070.514129638672</c:v>
                </c:pt>
                <c:pt idx="3362">
                  <c:v>59973.514068603516</c:v>
                </c:pt>
                <c:pt idx="3363">
                  <c:v>65064.83821105957</c:v>
                </c:pt>
                <c:pt idx="3364">
                  <c:v>65073.83821105957</c:v>
                </c:pt>
                <c:pt idx="3365">
                  <c:v>64989.963088989258</c:v>
                </c:pt>
                <c:pt idx="3366">
                  <c:v>65325.368011474609</c:v>
                </c:pt>
                <c:pt idx="3367">
                  <c:v>64486.792556762695</c:v>
                </c:pt>
                <c:pt idx="3368">
                  <c:v>64838.792617797852</c:v>
                </c:pt>
                <c:pt idx="3369">
                  <c:v>66696.037307739258</c:v>
                </c:pt>
                <c:pt idx="3370">
                  <c:v>66696.037307739258</c:v>
                </c:pt>
                <c:pt idx="3371">
                  <c:v>58885.386672973633</c:v>
                </c:pt>
                <c:pt idx="3372">
                  <c:v>58885.386795043945</c:v>
                </c:pt>
                <c:pt idx="3373">
                  <c:v>57886.984451293945</c:v>
                </c:pt>
                <c:pt idx="3374">
                  <c:v>57882.984451293945</c:v>
                </c:pt>
                <c:pt idx="3375">
                  <c:v>65781.375442504883</c:v>
                </c:pt>
                <c:pt idx="3376">
                  <c:v>65946.136428833008</c:v>
                </c:pt>
                <c:pt idx="3377">
                  <c:v>66053.136917114258</c:v>
                </c:pt>
                <c:pt idx="3378">
                  <c:v>66191.311599731445</c:v>
                </c:pt>
                <c:pt idx="3379">
                  <c:v>66191.311477661133</c:v>
                </c:pt>
                <c:pt idx="3380">
                  <c:v>64566.584060668945</c:v>
                </c:pt>
                <c:pt idx="3381">
                  <c:v>64845.086013793945</c:v>
                </c:pt>
                <c:pt idx="3382">
                  <c:v>66150.225784301758</c:v>
                </c:pt>
                <c:pt idx="3383">
                  <c:v>66370.876419067383</c:v>
                </c:pt>
                <c:pt idx="3384">
                  <c:v>65745.877151489258</c:v>
                </c:pt>
                <c:pt idx="3385">
                  <c:v>65286.77326965332</c:v>
                </c:pt>
                <c:pt idx="3386">
                  <c:v>65473.085037231438</c:v>
                </c:pt>
                <c:pt idx="3387">
                  <c:v>58494.410232543945</c:v>
                </c:pt>
                <c:pt idx="3388">
                  <c:v>58494.410110473633</c:v>
                </c:pt>
                <c:pt idx="3389">
                  <c:v>58572.710525512695</c:v>
                </c:pt>
                <c:pt idx="3390">
                  <c:v>64428.973403930657</c:v>
                </c:pt>
                <c:pt idx="3391">
                  <c:v>64426.784439086907</c:v>
                </c:pt>
                <c:pt idx="3392">
                  <c:v>65512.836380004876</c:v>
                </c:pt>
                <c:pt idx="3393">
                  <c:v>65160.836380004876</c:v>
                </c:pt>
                <c:pt idx="3394">
                  <c:v>67284.805862426758</c:v>
                </c:pt>
                <c:pt idx="3395">
                  <c:v>67295.806350708008</c:v>
                </c:pt>
                <c:pt idx="3396">
                  <c:v>67292.908889770508</c:v>
                </c:pt>
                <c:pt idx="3397">
                  <c:v>66655.307571411133</c:v>
                </c:pt>
                <c:pt idx="3398">
                  <c:v>67039.118362426758</c:v>
                </c:pt>
                <c:pt idx="3399">
                  <c:v>66669.266555786133</c:v>
                </c:pt>
                <c:pt idx="3400">
                  <c:v>66669.267288208008</c:v>
                </c:pt>
                <c:pt idx="3401">
                  <c:v>66045.814407348633</c:v>
                </c:pt>
                <c:pt idx="3402">
                  <c:v>64333.488967895508</c:v>
                </c:pt>
                <c:pt idx="3403">
                  <c:v>64643.185516357422</c:v>
                </c:pt>
                <c:pt idx="3404">
                  <c:v>64479.098831176758</c:v>
                </c:pt>
                <c:pt idx="3405">
                  <c:v>64263.837356567376</c:v>
                </c:pt>
                <c:pt idx="3406">
                  <c:v>63177.834915161126</c:v>
                </c:pt>
                <c:pt idx="3407">
                  <c:v>63177.835159301758</c:v>
                </c:pt>
                <c:pt idx="3408">
                  <c:v>63178.441360473626</c:v>
                </c:pt>
                <c:pt idx="3409">
                  <c:v>65340.573440551758</c:v>
                </c:pt>
                <c:pt idx="3410">
                  <c:v>65413.683792114258</c:v>
                </c:pt>
                <c:pt idx="3411">
                  <c:v>65486.803421020508</c:v>
                </c:pt>
                <c:pt idx="3412">
                  <c:v>66609.433303833008</c:v>
                </c:pt>
                <c:pt idx="3413">
                  <c:v>66609.434036254883</c:v>
                </c:pt>
                <c:pt idx="3414">
                  <c:v>66609.433792114258</c:v>
                </c:pt>
                <c:pt idx="3415">
                  <c:v>63973.901931762688</c:v>
                </c:pt>
                <c:pt idx="3416">
                  <c:v>65107.483108520508</c:v>
                </c:pt>
                <c:pt idx="3417">
                  <c:v>65516.860061645508</c:v>
                </c:pt>
                <c:pt idx="3418">
                  <c:v>65516.860305786126</c:v>
                </c:pt>
                <c:pt idx="3419">
                  <c:v>65164.860061645508</c:v>
                </c:pt>
                <c:pt idx="3420">
                  <c:v>57116.001876831055</c:v>
                </c:pt>
                <c:pt idx="3421">
                  <c:v>57116.001815795898</c:v>
                </c:pt>
                <c:pt idx="3422">
                  <c:v>57116.001815795898</c:v>
                </c:pt>
                <c:pt idx="3423">
                  <c:v>66060.033401489258</c:v>
                </c:pt>
                <c:pt idx="3424">
                  <c:v>66108.032913208008</c:v>
                </c:pt>
                <c:pt idx="3425">
                  <c:v>65692.631546020508</c:v>
                </c:pt>
                <c:pt idx="3426">
                  <c:v>65868.205032348633</c:v>
                </c:pt>
                <c:pt idx="3427">
                  <c:v>63946.245071411126</c:v>
                </c:pt>
                <c:pt idx="3428">
                  <c:v>62223.170547485352</c:v>
                </c:pt>
                <c:pt idx="3429">
                  <c:v>64313.670425415039</c:v>
                </c:pt>
                <c:pt idx="3430">
                  <c:v>64361.670425415039</c:v>
                </c:pt>
                <c:pt idx="3431">
                  <c:v>64352.670425415039</c:v>
                </c:pt>
                <c:pt idx="3432">
                  <c:v>63998.649612426758</c:v>
                </c:pt>
                <c:pt idx="3433">
                  <c:v>64046.649124145508</c:v>
                </c:pt>
                <c:pt idx="3434">
                  <c:v>64398.649368286126</c:v>
                </c:pt>
                <c:pt idx="3435">
                  <c:v>56409.064392089844</c:v>
                </c:pt>
                <c:pt idx="3436">
                  <c:v>56409.064392089844</c:v>
                </c:pt>
                <c:pt idx="3437">
                  <c:v>56409.064331054688</c:v>
                </c:pt>
                <c:pt idx="3438">
                  <c:v>58669.03564453125</c:v>
                </c:pt>
                <c:pt idx="3439">
                  <c:v>58717.035705566406</c:v>
                </c:pt>
                <c:pt idx="3440">
                  <c:v>59069.035827636719</c:v>
                </c:pt>
                <c:pt idx="3441">
                  <c:v>59069.035766601563</c:v>
                </c:pt>
                <c:pt idx="3442">
                  <c:v>63852.592910766594</c:v>
                </c:pt>
                <c:pt idx="3443">
                  <c:v>63852.592910766594</c:v>
                </c:pt>
                <c:pt idx="3444">
                  <c:v>62878.910781860352</c:v>
                </c:pt>
                <c:pt idx="3445">
                  <c:v>64117.670120239258</c:v>
                </c:pt>
                <c:pt idx="3446">
                  <c:v>64117.669998168938</c:v>
                </c:pt>
                <c:pt idx="3447">
                  <c:v>66158.574417114258</c:v>
                </c:pt>
                <c:pt idx="3448">
                  <c:v>66206.574417114258</c:v>
                </c:pt>
                <c:pt idx="3449">
                  <c:v>65214.242385864258</c:v>
                </c:pt>
                <c:pt idx="3450">
                  <c:v>65565.968994140625</c:v>
                </c:pt>
                <c:pt idx="3451">
                  <c:v>66212.312698364258</c:v>
                </c:pt>
                <c:pt idx="3452">
                  <c:v>66154.458694458008</c:v>
                </c:pt>
                <c:pt idx="3453">
                  <c:v>65882.654495239258</c:v>
                </c:pt>
                <c:pt idx="3454">
                  <c:v>65047.652542114258</c:v>
                </c:pt>
                <c:pt idx="3455">
                  <c:v>65575.216506958008</c:v>
                </c:pt>
                <c:pt idx="3456">
                  <c:v>65115.817092895508</c:v>
                </c:pt>
                <c:pt idx="3457">
                  <c:v>66291.694534301758</c:v>
                </c:pt>
                <c:pt idx="3458">
                  <c:v>66344.867874145508</c:v>
                </c:pt>
                <c:pt idx="3459">
                  <c:v>65247.711868286126</c:v>
                </c:pt>
                <c:pt idx="3460">
                  <c:v>65510.382522583008</c:v>
                </c:pt>
                <c:pt idx="3461">
                  <c:v>64819.662307739258</c:v>
                </c:pt>
                <c:pt idx="3462">
                  <c:v>64683.853469848626</c:v>
                </c:pt>
                <c:pt idx="3463">
                  <c:v>66342.139846801758</c:v>
                </c:pt>
                <c:pt idx="3464">
                  <c:v>66806.563446044922</c:v>
                </c:pt>
                <c:pt idx="3465">
                  <c:v>64301.062454223633</c:v>
                </c:pt>
                <c:pt idx="3466">
                  <c:v>64230.062576293945</c:v>
                </c:pt>
                <c:pt idx="3467">
                  <c:v>64221.062576293945</c:v>
                </c:pt>
                <c:pt idx="3468">
                  <c:v>64890.138488769531</c:v>
                </c:pt>
                <c:pt idx="3469">
                  <c:v>64890.138549804688</c:v>
                </c:pt>
                <c:pt idx="3470">
                  <c:v>64890.138549804688</c:v>
                </c:pt>
                <c:pt idx="3471">
                  <c:v>63894.016494750977</c:v>
                </c:pt>
                <c:pt idx="3472">
                  <c:v>64057.727066040039</c:v>
                </c:pt>
                <c:pt idx="3473">
                  <c:v>65460.867874145508</c:v>
                </c:pt>
                <c:pt idx="3474">
                  <c:v>64605.86701965332</c:v>
                </c:pt>
                <c:pt idx="3475">
                  <c:v>64844.551834106438</c:v>
                </c:pt>
                <c:pt idx="3476">
                  <c:v>64796.551834106438</c:v>
                </c:pt>
                <c:pt idx="3477">
                  <c:v>64844.551956176758</c:v>
                </c:pt>
                <c:pt idx="3478">
                  <c:v>64835.551956176758</c:v>
                </c:pt>
                <c:pt idx="3479">
                  <c:v>63628.698135375977</c:v>
                </c:pt>
                <c:pt idx="3480">
                  <c:v>62207.628616333008</c:v>
                </c:pt>
                <c:pt idx="3481">
                  <c:v>62069.522659301758</c:v>
                </c:pt>
                <c:pt idx="3482">
                  <c:v>64105.398147583008</c:v>
                </c:pt>
                <c:pt idx="3483">
                  <c:v>64210.659866333008</c:v>
                </c:pt>
                <c:pt idx="3484">
                  <c:v>64697.568923950195</c:v>
                </c:pt>
                <c:pt idx="3485">
                  <c:v>64650.568984985352</c:v>
                </c:pt>
                <c:pt idx="3486">
                  <c:v>64650.568923950195</c:v>
                </c:pt>
                <c:pt idx="3487">
                  <c:v>64696.480545043945</c:v>
                </c:pt>
                <c:pt idx="3488">
                  <c:v>64769.590408325195</c:v>
                </c:pt>
                <c:pt idx="3489">
                  <c:v>64842.710525512695</c:v>
                </c:pt>
                <c:pt idx="3490">
                  <c:v>64393.543899536126</c:v>
                </c:pt>
                <c:pt idx="3491">
                  <c:v>65507.245864868157</c:v>
                </c:pt>
                <c:pt idx="3492">
                  <c:v>65518.245376586907</c:v>
                </c:pt>
                <c:pt idx="3493">
                  <c:v>64811.962844848626</c:v>
                </c:pt>
                <c:pt idx="3494">
                  <c:v>66461.307083129883</c:v>
                </c:pt>
                <c:pt idx="3495">
                  <c:v>64468.995742797852</c:v>
                </c:pt>
                <c:pt idx="3496">
                  <c:v>64477.995742797852</c:v>
                </c:pt>
                <c:pt idx="3497">
                  <c:v>63918.993728637695</c:v>
                </c:pt>
                <c:pt idx="3498">
                  <c:v>63821.993728637695</c:v>
                </c:pt>
                <c:pt idx="3499">
                  <c:v>63037.504959106445</c:v>
                </c:pt>
                <c:pt idx="3500">
                  <c:v>62903.321853637695</c:v>
                </c:pt>
                <c:pt idx="3501">
                  <c:v>62830.201797485352</c:v>
                </c:pt>
                <c:pt idx="3502">
                  <c:v>66589.199417114258</c:v>
                </c:pt>
                <c:pt idx="3503">
                  <c:v>66637.200149536133</c:v>
                </c:pt>
                <c:pt idx="3504">
                  <c:v>66573.866409301758</c:v>
                </c:pt>
                <c:pt idx="3505">
                  <c:v>66476.865676879883</c:v>
                </c:pt>
                <c:pt idx="3506">
                  <c:v>65778.724319458008</c:v>
                </c:pt>
                <c:pt idx="3507">
                  <c:v>65986.724319458008</c:v>
                </c:pt>
                <c:pt idx="3508">
                  <c:v>66205.69172668457</c:v>
                </c:pt>
                <c:pt idx="3509">
                  <c:v>66205.69172668457</c:v>
                </c:pt>
                <c:pt idx="3510">
                  <c:v>56001.725067138672</c:v>
                </c:pt>
                <c:pt idx="3511">
                  <c:v>63555.114212036133</c:v>
                </c:pt>
                <c:pt idx="3512">
                  <c:v>63842.077224731445</c:v>
                </c:pt>
                <c:pt idx="3513">
                  <c:v>63589.577224731445</c:v>
                </c:pt>
                <c:pt idx="3514">
                  <c:v>63589.682693481445</c:v>
                </c:pt>
                <c:pt idx="3515">
                  <c:v>65255.699905395508</c:v>
                </c:pt>
                <c:pt idx="3516">
                  <c:v>65246.699905395508</c:v>
                </c:pt>
                <c:pt idx="3517">
                  <c:v>65766.101272583008</c:v>
                </c:pt>
                <c:pt idx="3518">
                  <c:v>66173.901077270508</c:v>
                </c:pt>
                <c:pt idx="3519">
                  <c:v>66181.301956176758</c:v>
                </c:pt>
                <c:pt idx="3520">
                  <c:v>65517.199905395508</c:v>
                </c:pt>
                <c:pt idx="3521">
                  <c:v>65496.419631958008</c:v>
                </c:pt>
                <c:pt idx="3522">
                  <c:v>65488.298919677734</c:v>
                </c:pt>
                <c:pt idx="3523">
                  <c:v>65981.299407958984</c:v>
                </c:pt>
                <c:pt idx="3524">
                  <c:v>66400.004486083984</c:v>
                </c:pt>
                <c:pt idx="3525">
                  <c:v>55133.066009521484</c:v>
                </c:pt>
                <c:pt idx="3526">
                  <c:v>57849.291839599602</c:v>
                </c:pt>
                <c:pt idx="3527">
                  <c:v>57849.292083740234</c:v>
                </c:pt>
                <c:pt idx="3528">
                  <c:v>57849.292083740234</c:v>
                </c:pt>
                <c:pt idx="3529">
                  <c:v>57780.291351318352</c:v>
                </c:pt>
                <c:pt idx="3530">
                  <c:v>64488.396682739258</c:v>
                </c:pt>
                <c:pt idx="3531">
                  <c:v>64499.397171020508</c:v>
                </c:pt>
                <c:pt idx="3532">
                  <c:v>64489.59716796875</c:v>
                </c:pt>
                <c:pt idx="3533">
                  <c:v>65374.59912109375</c:v>
                </c:pt>
                <c:pt idx="3534">
                  <c:v>64799.598388671868</c:v>
                </c:pt>
                <c:pt idx="3535">
                  <c:v>66840.433303833008</c:v>
                </c:pt>
                <c:pt idx="3536">
                  <c:v>67406.234085083008</c:v>
                </c:pt>
                <c:pt idx="3537">
                  <c:v>67238.330276489258</c:v>
                </c:pt>
                <c:pt idx="3538">
                  <c:v>67783.367279052734</c:v>
                </c:pt>
                <c:pt idx="3539">
                  <c:v>67714.367523193359</c:v>
                </c:pt>
                <c:pt idx="3540">
                  <c:v>60479.544830322266</c:v>
                </c:pt>
                <c:pt idx="3541">
                  <c:v>60490.544830322266</c:v>
                </c:pt>
                <c:pt idx="3542">
                  <c:v>60729.546051025383</c:v>
                </c:pt>
                <c:pt idx="3543">
                  <c:v>60505.545806884766</c:v>
                </c:pt>
                <c:pt idx="3544">
                  <c:v>66251.466262817383</c:v>
                </c:pt>
                <c:pt idx="3545">
                  <c:v>66251.466018676758</c:v>
                </c:pt>
                <c:pt idx="3546">
                  <c:v>66129.799514770508</c:v>
                </c:pt>
                <c:pt idx="3547">
                  <c:v>64046.894241333008</c:v>
                </c:pt>
                <c:pt idx="3548">
                  <c:v>64046.893753051758</c:v>
                </c:pt>
                <c:pt idx="3549">
                  <c:v>64301.893753051758</c:v>
                </c:pt>
                <c:pt idx="3550">
                  <c:v>64301.893753051758</c:v>
                </c:pt>
                <c:pt idx="3551">
                  <c:v>64249.454299926758</c:v>
                </c:pt>
                <c:pt idx="3552">
                  <c:v>64811.205764770508</c:v>
                </c:pt>
                <c:pt idx="3553">
                  <c:v>63431.338333129876</c:v>
                </c:pt>
                <c:pt idx="3554">
                  <c:v>63431.338333129876</c:v>
                </c:pt>
                <c:pt idx="3555">
                  <c:v>64089.247634887688</c:v>
                </c:pt>
                <c:pt idx="3556">
                  <c:v>64089.248001098626</c:v>
                </c:pt>
                <c:pt idx="3557">
                  <c:v>64285.19905090332</c:v>
                </c:pt>
                <c:pt idx="3558">
                  <c:v>63898.198684692376</c:v>
                </c:pt>
                <c:pt idx="3559">
                  <c:v>63098.084014892578</c:v>
                </c:pt>
                <c:pt idx="3560">
                  <c:v>62533.62678527832</c:v>
                </c:pt>
                <c:pt idx="3561">
                  <c:v>62436.626663208008</c:v>
                </c:pt>
                <c:pt idx="3562">
                  <c:v>64038.767471313477</c:v>
                </c:pt>
                <c:pt idx="3563">
                  <c:v>64582.347793579094</c:v>
                </c:pt>
                <c:pt idx="3564">
                  <c:v>64230.348037719727</c:v>
                </c:pt>
                <c:pt idx="3565">
                  <c:v>64230.348037719727</c:v>
                </c:pt>
                <c:pt idx="3566">
                  <c:v>63922.699172973626</c:v>
                </c:pt>
                <c:pt idx="3567">
                  <c:v>64309.699783325188</c:v>
                </c:pt>
                <c:pt idx="3568">
                  <c:v>64928.699905395508</c:v>
                </c:pt>
                <c:pt idx="3569">
                  <c:v>64928.700637817376</c:v>
                </c:pt>
                <c:pt idx="3570">
                  <c:v>61581.622512817376</c:v>
                </c:pt>
                <c:pt idx="3571">
                  <c:v>61476.82453918457</c:v>
                </c:pt>
                <c:pt idx="3572">
                  <c:v>62210.825393676758</c:v>
                </c:pt>
                <c:pt idx="3573">
                  <c:v>62011.824905395508</c:v>
                </c:pt>
                <c:pt idx="3574">
                  <c:v>64889.108108520508</c:v>
                </c:pt>
                <c:pt idx="3575">
                  <c:v>65010.008010864258</c:v>
                </c:pt>
                <c:pt idx="3576">
                  <c:v>65790.809524536133</c:v>
                </c:pt>
                <c:pt idx="3577">
                  <c:v>65732.221878051758</c:v>
                </c:pt>
                <c:pt idx="3578">
                  <c:v>65010.554885864258</c:v>
                </c:pt>
                <c:pt idx="3579">
                  <c:v>65889.532958984375</c:v>
                </c:pt>
                <c:pt idx="3580">
                  <c:v>65889.533203125</c:v>
                </c:pt>
                <c:pt idx="3581">
                  <c:v>63439.466217041016</c:v>
                </c:pt>
                <c:pt idx="3582">
                  <c:v>63439.467193603516</c:v>
                </c:pt>
                <c:pt idx="3583">
                  <c:v>63666.466461181633</c:v>
                </c:pt>
                <c:pt idx="3584">
                  <c:v>63995.138092041016</c:v>
                </c:pt>
                <c:pt idx="3585">
                  <c:v>65205.188186645508</c:v>
                </c:pt>
                <c:pt idx="3586">
                  <c:v>65205.188186645508</c:v>
                </c:pt>
                <c:pt idx="3587">
                  <c:v>64327.277542114258</c:v>
                </c:pt>
                <c:pt idx="3588">
                  <c:v>64327.277542114258</c:v>
                </c:pt>
                <c:pt idx="3589">
                  <c:v>64327.277542114258</c:v>
                </c:pt>
                <c:pt idx="3590">
                  <c:v>65038.900100708008</c:v>
                </c:pt>
                <c:pt idx="3591">
                  <c:v>65086.899612426758</c:v>
                </c:pt>
                <c:pt idx="3592">
                  <c:v>64803.900588989258</c:v>
                </c:pt>
                <c:pt idx="3593">
                  <c:v>64734.899612426758</c:v>
                </c:pt>
                <c:pt idx="3594">
                  <c:v>65280.970413208008</c:v>
                </c:pt>
                <c:pt idx="3595">
                  <c:v>65333.370315551758</c:v>
                </c:pt>
                <c:pt idx="3596">
                  <c:v>64893.370071411126</c:v>
                </c:pt>
                <c:pt idx="3597">
                  <c:v>63595.502883911126</c:v>
                </c:pt>
                <c:pt idx="3598">
                  <c:v>65131.432327270508</c:v>
                </c:pt>
                <c:pt idx="3599">
                  <c:v>64638.963348388672</c:v>
                </c:pt>
                <c:pt idx="3600">
                  <c:v>62484.463958740234</c:v>
                </c:pt>
                <c:pt idx="3601">
                  <c:v>62252.963714599602</c:v>
                </c:pt>
                <c:pt idx="3602">
                  <c:v>62205.964447021484</c:v>
                </c:pt>
                <c:pt idx="3603">
                  <c:v>62197.463958740234</c:v>
                </c:pt>
                <c:pt idx="3604">
                  <c:v>63167.108535766594</c:v>
                </c:pt>
                <c:pt idx="3605">
                  <c:v>62636.206436157227</c:v>
                </c:pt>
                <c:pt idx="3606">
                  <c:v>65025.006790161126</c:v>
                </c:pt>
                <c:pt idx="3607">
                  <c:v>64635.040725708008</c:v>
                </c:pt>
                <c:pt idx="3608">
                  <c:v>65317.16716003418</c:v>
                </c:pt>
                <c:pt idx="3609">
                  <c:v>64965.16716003418</c:v>
                </c:pt>
                <c:pt idx="3610">
                  <c:v>64105.337478637695</c:v>
                </c:pt>
                <c:pt idx="3611">
                  <c:v>66714.341995239258</c:v>
                </c:pt>
                <c:pt idx="3612">
                  <c:v>66714.342239379883</c:v>
                </c:pt>
                <c:pt idx="3613">
                  <c:v>66709.702346801758</c:v>
                </c:pt>
                <c:pt idx="3614">
                  <c:v>64983.010940551758</c:v>
                </c:pt>
                <c:pt idx="3615">
                  <c:v>57159.534362792969</c:v>
                </c:pt>
                <c:pt idx="3616">
                  <c:v>56807.534240722649</c:v>
                </c:pt>
                <c:pt idx="3617">
                  <c:v>56798.323425292969</c:v>
                </c:pt>
                <c:pt idx="3618">
                  <c:v>60467.186706542969</c:v>
                </c:pt>
                <c:pt idx="3619">
                  <c:v>60513.466003417969</c:v>
                </c:pt>
                <c:pt idx="3620">
                  <c:v>60513.466247558586</c:v>
                </c:pt>
                <c:pt idx="3621">
                  <c:v>60297.465759277336</c:v>
                </c:pt>
                <c:pt idx="3622">
                  <c:v>62192.791580200195</c:v>
                </c:pt>
                <c:pt idx="3623">
                  <c:v>62192.792068481445</c:v>
                </c:pt>
                <c:pt idx="3624">
                  <c:v>66346.918655395508</c:v>
                </c:pt>
                <c:pt idx="3625">
                  <c:v>67598.781204223633</c:v>
                </c:pt>
                <c:pt idx="3626">
                  <c:v>67470.780471801758</c:v>
                </c:pt>
                <c:pt idx="3627">
                  <c:v>66546.085830688477</c:v>
                </c:pt>
                <c:pt idx="3628">
                  <c:v>66546.085586547852</c:v>
                </c:pt>
                <c:pt idx="3629">
                  <c:v>65934.835342407227</c:v>
                </c:pt>
                <c:pt idx="3630">
                  <c:v>61098.703216552734</c:v>
                </c:pt>
                <c:pt idx="3631">
                  <c:v>60377.703216552734</c:v>
                </c:pt>
                <c:pt idx="3632">
                  <c:v>64847.768798828118</c:v>
                </c:pt>
                <c:pt idx="3633">
                  <c:v>64847.7685546875</c:v>
                </c:pt>
                <c:pt idx="3634">
                  <c:v>64847.768798828118</c:v>
                </c:pt>
                <c:pt idx="3635">
                  <c:v>66879.950775146484</c:v>
                </c:pt>
                <c:pt idx="3636">
                  <c:v>66150.140823364258</c:v>
                </c:pt>
                <c:pt idx="3637">
                  <c:v>66467.641555786133</c:v>
                </c:pt>
                <c:pt idx="3638">
                  <c:v>66694.143753051758</c:v>
                </c:pt>
                <c:pt idx="3639">
                  <c:v>66381.143020629883</c:v>
                </c:pt>
                <c:pt idx="3640">
                  <c:v>67311.06135559082</c:v>
                </c:pt>
                <c:pt idx="3641">
                  <c:v>67320.20344543457</c:v>
                </c:pt>
                <c:pt idx="3642">
                  <c:v>66168.267776489258</c:v>
                </c:pt>
                <c:pt idx="3643">
                  <c:v>65758.834182739258</c:v>
                </c:pt>
                <c:pt idx="3644">
                  <c:v>65622.834182739258</c:v>
                </c:pt>
                <c:pt idx="3645">
                  <c:v>62419.238983154297</c:v>
                </c:pt>
                <c:pt idx="3646">
                  <c:v>62895.739593505852</c:v>
                </c:pt>
                <c:pt idx="3647">
                  <c:v>62589.239593505852</c:v>
                </c:pt>
                <c:pt idx="3648">
                  <c:v>62580.239593505852</c:v>
                </c:pt>
                <c:pt idx="3649">
                  <c:v>60288.619583129883</c:v>
                </c:pt>
                <c:pt idx="3650">
                  <c:v>60215.499465942383</c:v>
                </c:pt>
                <c:pt idx="3651">
                  <c:v>61309.706130981445</c:v>
                </c:pt>
                <c:pt idx="3652">
                  <c:v>65608.952529907227</c:v>
                </c:pt>
                <c:pt idx="3653">
                  <c:v>65322.952529907227</c:v>
                </c:pt>
                <c:pt idx="3654">
                  <c:v>65385.168731689446</c:v>
                </c:pt>
                <c:pt idx="3655">
                  <c:v>65857.669342041016</c:v>
                </c:pt>
                <c:pt idx="3656">
                  <c:v>65857.385528564453</c:v>
                </c:pt>
                <c:pt idx="3657">
                  <c:v>65857.669097900391</c:v>
                </c:pt>
                <c:pt idx="3658">
                  <c:v>65696.525909423828</c:v>
                </c:pt>
                <c:pt idx="3659">
                  <c:v>65531.725967407227</c:v>
                </c:pt>
                <c:pt idx="3660">
                  <c:v>65503.099014282227</c:v>
                </c:pt>
                <c:pt idx="3661">
                  <c:v>66427.550003051758</c:v>
                </c:pt>
                <c:pt idx="3662">
                  <c:v>66796.952590942383</c:v>
                </c:pt>
                <c:pt idx="3663">
                  <c:v>66798.194534301758</c:v>
                </c:pt>
                <c:pt idx="3664">
                  <c:v>66738.594497680664</c:v>
                </c:pt>
                <c:pt idx="3665">
                  <c:v>62535.630889892578</c:v>
                </c:pt>
                <c:pt idx="3666">
                  <c:v>62139.524383544922</c:v>
                </c:pt>
                <c:pt idx="3667">
                  <c:v>64605.226272583008</c:v>
                </c:pt>
                <c:pt idx="3668">
                  <c:v>64073.225051879876</c:v>
                </c:pt>
                <c:pt idx="3669">
                  <c:v>64829.226760864258</c:v>
                </c:pt>
                <c:pt idx="3670">
                  <c:v>63893.224807739258</c:v>
                </c:pt>
                <c:pt idx="3671">
                  <c:v>64457.292678833008</c:v>
                </c:pt>
                <c:pt idx="3672">
                  <c:v>64660.292678833008</c:v>
                </c:pt>
                <c:pt idx="3673">
                  <c:v>64235.290481567376</c:v>
                </c:pt>
                <c:pt idx="3674">
                  <c:v>63976.290237426758</c:v>
                </c:pt>
                <c:pt idx="3675">
                  <c:v>65857.691360473633</c:v>
                </c:pt>
                <c:pt idx="3676">
                  <c:v>66124.542434692383</c:v>
                </c:pt>
                <c:pt idx="3677">
                  <c:v>64485.92073059082</c:v>
                </c:pt>
                <c:pt idx="3678">
                  <c:v>64171.80061340332</c:v>
                </c:pt>
                <c:pt idx="3679">
                  <c:v>64470.994338989258</c:v>
                </c:pt>
                <c:pt idx="3680">
                  <c:v>64939.994338989258</c:v>
                </c:pt>
                <c:pt idx="3681">
                  <c:v>64848.494338989258</c:v>
                </c:pt>
                <c:pt idx="3682">
                  <c:v>65207.494827270508</c:v>
                </c:pt>
                <c:pt idx="3683">
                  <c:v>65775.105911254883</c:v>
                </c:pt>
                <c:pt idx="3684">
                  <c:v>66351.806594848633</c:v>
                </c:pt>
                <c:pt idx="3685">
                  <c:v>66261.732376098633</c:v>
                </c:pt>
                <c:pt idx="3686">
                  <c:v>65192.572280883789</c:v>
                </c:pt>
                <c:pt idx="3687">
                  <c:v>65858.574295043945</c:v>
                </c:pt>
                <c:pt idx="3688">
                  <c:v>67434.016067504883</c:v>
                </c:pt>
                <c:pt idx="3689">
                  <c:v>67402.015823364258</c:v>
                </c:pt>
                <c:pt idx="3690">
                  <c:v>56842.682403564453</c:v>
                </c:pt>
                <c:pt idx="3691">
                  <c:v>56794.682586669922</c:v>
                </c:pt>
                <c:pt idx="3692">
                  <c:v>56846.682647705078</c:v>
                </c:pt>
                <c:pt idx="3693">
                  <c:v>56855.682647705078</c:v>
                </c:pt>
                <c:pt idx="3694">
                  <c:v>56758.682586669922</c:v>
                </c:pt>
                <c:pt idx="3695">
                  <c:v>56651.682403564453</c:v>
                </c:pt>
                <c:pt idx="3696">
                  <c:v>57496.517913818359</c:v>
                </c:pt>
                <c:pt idx="3697">
                  <c:v>63035.524841308594</c:v>
                </c:pt>
                <c:pt idx="3698">
                  <c:v>62509.977905273438</c:v>
                </c:pt>
                <c:pt idx="3699">
                  <c:v>63833.848526000977</c:v>
                </c:pt>
                <c:pt idx="3700">
                  <c:v>63835.196670532227</c:v>
                </c:pt>
                <c:pt idx="3701">
                  <c:v>62415.567474365234</c:v>
                </c:pt>
                <c:pt idx="3702">
                  <c:v>62414.020538330078</c:v>
                </c:pt>
                <c:pt idx="3703">
                  <c:v>62414.020599365234</c:v>
                </c:pt>
                <c:pt idx="3704">
                  <c:v>63994.950714111328</c:v>
                </c:pt>
                <c:pt idx="3705">
                  <c:v>64783.112991333008</c:v>
                </c:pt>
                <c:pt idx="3706">
                  <c:v>65979.875198364258</c:v>
                </c:pt>
                <c:pt idx="3707">
                  <c:v>65757.141647338867</c:v>
                </c:pt>
                <c:pt idx="3708">
                  <c:v>65768.964645385742</c:v>
                </c:pt>
                <c:pt idx="3709">
                  <c:v>65768.966354370117</c:v>
                </c:pt>
                <c:pt idx="3710">
                  <c:v>65581.965621948242</c:v>
                </c:pt>
                <c:pt idx="3711">
                  <c:v>66415.791213989258</c:v>
                </c:pt>
                <c:pt idx="3712">
                  <c:v>66415.790969848633</c:v>
                </c:pt>
                <c:pt idx="3713">
                  <c:v>66415.792434692383</c:v>
                </c:pt>
                <c:pt idx="3714">
                  <c:v>66173.791702270508</c:v>
                </c:pt>
                <c:pt idx="3715">
                  <c:v>66178.207473754883</c:v>
                </c:pt>
                <c:pt idx="3716">
                  <c:v>66059.207473754883</c:v>
                </c:pt>
                <c:pt idx="3717">
                  <c:v>66059.207717895508</c:v>
                </c:pt>
                <c:pt idx="3718">
                  <c:v>64679.697463989258</c:v>
                </c:pt>
                <c:pt idx="3719">
                  <c:v>64764.098342895508</c:v>
                </c:pt>
                <c:pt idx="3720">
                  <c:v>63486.866165161126</c:v>
                </c:pt>
                <c:pt idx="3721">
                  <c:v>63486.865676879876</c:v>
                </c:pt>
                <c:pt idx="3722">
                  <c:v>63392.865676879876</c:v>
                </c:pt>
                <c:pt idx="3723">
                  <c:v>63295.865921020508</c:v>
                </c:pt>
                <c:pt idx="3724">
                  <c:v>67328.561233520508</c:v>
                </c:pt>
                <c:pt idx="3725">
                  <c:v>65568.937149047852</c:v>
                </c:pt>
                <c:pt idx="3726">
                  <c:v>66387.558639526367</c:v>
                </c:pt>
                <c:pt idx="3727">
                  <c:v>66035.558639526367</c:v>
                </c:pt>
                <c:pt idx="3728">
                  <c:v>66924.443893432617</c:v>
                </c:pt>
                <c:pt idx="3729">
                  <c:v>66933.444381713867</c:v>
                </c:pt>
                <c:pt idx="3730">
                  <c:v>65223.08576965332</c:v>
                </c:pt>
                <c:pt idx="3731">
                  <c:v>65434.886001586914</c:v>
                </c:pt>
                <c:pt idx="3732">
                  <c:v>64994.128189086914</c:v>
                </c:pt>
                <c:pt idx="3733">
                  <c:v>66742.848770141602</c:v>
                </c:pt>
                <c:pt idx="3734">
                  <c:v>66628.861038208008</c:v>
                </c:pt>
                <c:pt idx="3735">
                  <c:v>62367.398574829094</c:v>
                </c:pt>
                <c:pt idx="3736">
                  <c:v>62367.398818969727</c:v>
                </c:pt>
                <c:pt idx="3737">
                  <c:v>62302.398818969727</c:v>
                </c:pt>
                <c:pt idx="3738">
                  <c:v>66159.642166137695</c:v>
                </c:pt>
                <c:pt idx="3739">
                  <c:v>65791.72200012207</c:v>
                </c:pt>
                <c:pt idx="3740">
                  <c:v>66173.459671020508</c:v>
                </c:pt>
                <c:pt idx="3741">
                  <c:v>67438.460159301758</c:v>
                </c:pt>
                <c:pt idx="3742">
                  <c:v>65201.633987426758</c:v>
                </c:pt>
                <c:pt idx="3743">
                  <c:v>65848.502151489258</c:v>
                </c:pt>
                <c:pt idx="3744">
                  <c:v>66716.837844848633</c:v>
                </c:pt>
                <c:pt idx="3745">
                  <c:v>66715.949905395508</c:v>
                </c:pt>
                <c:pt idx="3746">
                  <c:v>65022.97314453125</c:v>
                </c:pt>
                <c:pt idx="3747">
                  <c:v>64117.973876953118</c:v>
                </c:pt>
                <c:pt idx="3748">
                  <c:v>66882.070999145508</c:v>
                </c:pt>
                <c:pt idx="3749">
                  <c:v>66748.070999145508</c:v>
                </c:pt>
                <c:pt idx="3750">
                  <c:v>66033.625930786133</c:v>
                </c:pt>
                <c:pt idx="3751">
                  <c:v>66128.626174926758</c:v>
                </c:pt>
                <c:pt idx="3752">
                  <c:v>66040.626174926758</c:v>
                </c:pt>
                <c:pt idx="3753">
                  <c:v>63443.908828735352</c:v>
                </c:pt>
                <c:pt idx="3754">
                  <c:v>63943.410720825195</c:v>
                </c:pt>
                <c:pt idx="3755">
                  <c:v>63943.410781860352</c:v>
                </c:pt>
                <c:pt idx="3756">
                  <c:v>64073.410720825195</c:v>
                </c:pt>
                <c:pt idx="3757">
                  <c:v>63537.696853637695</c:v>
                </c:pt>
                <c:pt idx="3758">
                  <c:v>63546.696853637695</c:v>
                </c:pt>
                <c:pt idx="3759">
                  <c:v>63773.698867797852</c:v>
                </c:pt>
                <c:pt idx="3760">
                  <c:v>63210.696792602539</c:v>
                </c:pt>
                <c:pt idx="3761">
                  <c:v>63794.584609985352</c:v>
                </c:pt>
                <c:pt idx="3762">
                  <c:v>63794.584609985352</c:v>
                </c:pt>
                <c:pt idx="3763">
                  <c:v>62412.674392700195</c:v>
                </c:pt>
                <c:pt idx="3764">
                  <c:v>63258.060623168945</c:v>
                </c:pt>
                <c:pt idx="3765">
                  <c:v>56512.086395263672</c:v>
                </c:pt>
                <c:pt idx="3766">
                  <c:v>56549.586761474609</c:v>
                </c:pt>
                <c:pt idx="3767">
                  <c:v>56549.586761474609</c:v>
                </c:pt>
                <c:pt idx="3768">
                  <c:v>56235.811981201172</c:v>
                </c:pt>
                <c:pt idx="3769">
                  <c:v>61180.890213012695</c:v>
                </c:pt>
                <c:pt idx="3770">
                  <c:v>61422.283706665039</c:v>
                </c:pt>
                <c:pt idx="3771">
                  <c:v>61865.286819458008</c:v>
                </c:pt>
                <c:pt idx="3772">
                  <c:v>61553.212600708008</c:v>
                </c:pt>
                <c:pt idx="3773">
                  <c:v>61637.10725402832</c:v>
                </c:pt>
                <c:pt idx="3774">
                  <c:v>61637.10725402832</c:v>
                </c:pt>
                <c:pt idx="3775">
                  <c:v>61817.794631958008</c:v>
                </c:pt>
                <c:pt idx="3776">
                  <c:v>63116.197708129883</c:v>
                </c:pt>
                <c:pt idx="3777">
                  <c:v>64764.331497192383</c:v>
                </c:pt>
                <c:pt idx="3778">
                  <c:v>65839.700271606445</c:v>
                </c:pt>
                <c:pt idx="3779">
                  <c:v>65839.700393676758</c:v>
                </c:pt>
                <c:pt idx="3780">
                  <c:v>64583.389602661126</c:v>
                </c:pt>
                <c:pt idx="3781">
                  <c:v>64583.526565551758</c:v>
                </c:pt>
                <c:pt idx="3782">
                  <c:v>63460.048294067376</c:v>
                </c:pt>
                <c:pt idx="3783">
                  <c:v>63460.048049926758</c:v>
                </c:pt>
                <c:pt idx="3784">
                  <c:v>63460.048049926758</c:v>
                </c:pt>
                <c:pt idx="3785">
                  <c:v>63233.048782348626</c:v>
                </c:pt>
                <c:pt idx="3786">
                  <c:v>63628.834426879876</c:v>
                </c:pt>
                <c:pt idx="3787">
                  <c:v>63641.506790161126</c:v>
                </c:pt>
                <c:pt idx="3788">
                  <c:v>63714.616897583008</c:v>
                </c:pt>
                <c:pt idx="3789">
                  <c:v>63787.736770629876</c:v>
                </c:pt>
                <c:pt idx="3790">
                  <c:v>66457.507522583008</c:v>
                </c:pt>
                <c:pt idx="3791">
                  <c:v>65611.507278442383</c:v>
                </c:pt>
                <c:pt idx="3792">
                  <c:v>65982.507766723633</c:v>
                </c:pt>
                <c:pt idx="3793">
                  <c:v>64485.197952270508</c:v>
                </c:pt>
                <c:pt idx="3794">
                  <c:v>64067.197952270508</c:v>
                </c:pt>
                <c:pt idx="3795">
                  <c:v>63628.194778442376</c:v>
                </c:pt>
                <c:pt idx="3796">
                  <c:v>63537.294631958008</c:v>
                </c:pt>
                <c:pt idx="3797">
                  <c:v>63905.664505004876</c:v>
                </c:pt>
                <c:pt idx="3798">
                  <c:v>64170.325149536126</c:v>
                </c:pt>
                <c:pt idx="3799">
                  <c:v>64170.325393676758</c:v>
                </c:pt>
                <c:pt idx="3800">
                  <c:v>66340.592971801758</c:v>
                </c:pt>
                <c:pt idx="3801">
                  <c:v>66700.689407348633</c:v>
                </c:pt>
                <c:pt idx="3802">
                  <c:v>66700.688674926758</c:v>
                </c:pt>
                <c:pt idx="3803">
                  <c:v>66214.688430786133</c:v>
                </c:pt>
                <c:pt idx="3804">
                  <c:v>65623.227447509766</c:v>
                </c:pt>
                <c:pt idx="3805">
                  <c:v>65512.141799926758</c:v>
                </c:pt>
                <c:pt idx="3806">
                  <c:v>65883.472793579102</c:v>
                </c:pt>
                <c:pt idx="3807">
                  <c:v>68113.001174926758</c:v>
                </c:pt>
                <c:pt idx="3808">
                  <c:v>68065.001907348633</c:v>
                </c:pt>
                <c:pt idx="3809">
                  <c:v>67847.394973754883</c:v>
                </c:pt>
                <c:pt idx="3810">
                  <c:v>62281.295303344727</c:v>
                </c:pt>
                <c:pt idx="3811">
                  <c:v>62281.295364379883</c:v>
                </c:pt>
                <c:pt idx="3812">
                  <c:v>61211.417068481445</c:v>
                </c:pt>
                <c:pt idx="3813">
                  <c:v>61220.417068481445</c:v>
                </c:pt>
                <c:pt idx="3814">
                  <c:v>61220.417068481445</c:v>
                </c:pt>
                <c:pt idx="3815">
                  <c:v>60931.078018188477</c:v>
                </c:pt>
                <c:pt idx="3816">
                  <c:v>64445.584976196289</c:v>
                </c:pt>
                <c:pt idx="3817">
                  <c:v>65306.569183349609</c:v>
                </c:pt>
                <c:pt idx="3818">
                  <c:v>64699.728363037109</c:v>
                </c:pt>
                <c:pt idx="3819">
                  <c:v>64699.728302001953</c:v>
                </c:pt>
                <c:pt idx="3820">
                  <c:v>64699.728363037109</c:v>
                </c:pt>
                <c:pt idx="3821">
                  <c:v>64278.090454101563</c:v>
                </c:pt>
                <c:pt idx="3822">
                  <c:v>65756.382270812988</c:v>
                </c:pt>
                <c:pt idx="3823">
                  <c:v>65756.382331848145</c:v>
                </c:pt>
                <c:pt idx="3824">
                  <c:v>65756.382392883301</c:v>
                </c:pt>
                <c:pt idx="3825">
                  <c:v>57647.564441680908</c:v>
                </c:pt>
                <c:pt idx="3826">
                  <c:v>57647.564441680908</c:v>
                </c:pt>
                <c:pt idx="3827">
                  <c:v>65004.278762817383</c:v>
                </c:pt>
                <c:pt idx="3828">
                  <c:v>65022.198684692383</c:v>
                </c:pt>
                <c:pt idx="3829">
                  <c:v>65046.698745727539</c:v>
                </c:pt>
                <c:pt idx="3830">
                  <c:v>64902.698623657227</c:v>
                </c:pt>
                <c:pt idx="3831">
                  <c:v>64599.698806762695</c:v>
                </c:pt>
                <c:pt idx="3832">
                  <c:v>65321.946319580078</c:v>
                </c:pt>
                <c:pt idx="3833">
                  <c:v>65865.726959228516</c:v>
                </c:pt>
                <c:pt idx="3834">
                  <c:v>65674.726470947266</c:v>
                </c:pt>
                <c:pt idx="3835">
                  <c:v>65751.727203369141</c:v>
                </c:pt>
                <c:pt idx="3836">
                  <c:v>65231.558685302734</c:v>
                </c:pt>
                <c:pt idx="3837">
                  <c:v>65232.897613525391</c:v>
                </c:pt>
                <c:pt idx="3838">
                  <c:v>63476.635696411126</c:v>
                </c:pt>
                <c:pt idx="3839">
                  <c:v>58637.084060668945</c:v>
                </c:pt>
                <c:pt idx="3840">
                  <c:v>61613.939666748047</c:v>
                </c:pt>
                <c:pt idx="3841">
                  <c:v>61614.146820068359</c:v>
                </c:pt>
                <c:pt idx="3842">
                  <c:v>61340.946563720703</c:v>
                </c:pt>
                <c:pt idx="3843">
                  <c:v>61036.946563720703</c:v>
                </c:pt>
                <c:pt idx="3844">
                  <c:v>65691.176712036133</c:v>
                </c:pt>
                <c:pt idx="3845">
                  <c:v>65698.302688598633</c:v>
                </c:pt>
                <c:pt idx="3846">
                  <c:v>65691.902679443359</c:v>
                </c:pt>
                <c:pt idx="3847">
                  <c:v>64313.802230834961</c:v>
                </c:pt>
                <c:pt idx="3848">
                  <c:v>64313.802169799805</c:v>
                </c:pt>
                <c:pt idx="3849">
                  <c:v>64135.098663330078</c:v>
                </c:pt>
                <c:pt idx="3850">
                  <c:v>64195.999664306633</c:v>
                </c:pt>
                <c:pt idx="3851">
                  <c:v>63196.3974609375</c:v>
                </c:pt>
                <c:pt idx="3852">
                  <c:v>63196.3974609375</c:v>
                </c:pt>
                <c:pt idx="3853">
                  <c:v>63196.3974609375</c:v>
                </c:pt>
                <c:pt idx="3854">
                  <c:v>64534.736404418945</c:v>
                </c:pt>
                <c:pt idx="3855">
                  <c:v>59027.110046386719</c:v>
                </c:pt>
                <c:pt idx="3856">
                  <c:v>58675.109313964836</c:v>
                </c:pt>
                <c:pt idx="3857">
                  <c:v>59889.975280761719</c:v>
                </c:pt>
                <c:pt idx="3858">
                  <c:v>59889.975280761719</c:v>
                </c:pt>
                <c:pt idx="3859">
                  <c:v>59900.974304199219</c:v>
                </c:pt>
                <c:pt idx="3860">
                  <c:v>65759.578079223633</c:v>
                </c:pt>
                <c:pt idx="3861">
                  <c:v>65917.050735473633</c:v>
                </c:pt>
                <c:pt idx="3862">
                  <c:v>65112.918655395508</c:v>
                </c:pt>
                <c:pt idx="3863">
                  <c:v>65490.920608520508</c:v>
                </c:pt>
                <c:pt idx="3864">
                  <c:v>65806.420364379883</c:v>
                </c:pt>
                <c:pt idx="3865">
                  <c:v>65907.363479614258</c:v>
                </c:pt>
                <c:pt idx="3866">
                  <c:v>65786.364212036133</c:v>
                </c:pt>
                <c:pt idx="3867">
                  <c:v>65866.865921020508</c:v>
                </c:pt>
                <c:pt idx="3868">
                  <c:v>68116.464248657227</c:v>
                </c:pt>
                <c:pt idx="3869">
                  <c:v>67483.463516235352</c:v>
                </c:pt>
                <c:pt idx="3870">
                  <c:v>63171.951736450195</c:v>
                </c:pt>
                <c:pt idx="3871">
                  <c:v>63171.951797485352</c:v>
                </c:pt>
                <c:pt idx="3872">
                  <c:v>64531.659194946289</c:v>
                </c:pt>
                <c:pt idx="3873">
                  <c:v>64531.659317016602</c:v>
                </c:pt>
                <c:pt idx="3874">
                  <c:v>64454.505340576165</c:v>
                </c:pt>
                <c:pt idx="3875">
                  <c:v>64211.503265380852</c:v>
                </c:pt>
                <c:pt idx="3876">
                  <c:v>64202.503265380852</c:v>
                </c:pt>
                <c:pt idx="3877">
                  <c:v>64669.506805419922</c:v>
                </c:pt>
                <c:pt idx="3878">
                  <c:v>64867.796752929688</c:v>
                </c:pt>
                <c:pt idx="3879">
                  <c:v>64868.296752929688</c:v>
                </c:pt>
                <c:pt idx="3880">
                  <c:v>64868.296752929688</c:v>
                </c:pt>
                <c:pt idx="3881">
                  <c:v>64402.297241210938</c:v>
                </c:pt>
                <c:pt idx="3882">
                  <c:v>64123.297241210938</c:v>
                </c:pt>
                <c:pt idx="3883">
                  <c:v>63866.47834777832</c:v>
                </c:pt>
                <c:pt idx="3884">
                  <c:v>63822.478469848626</c:v>
                </c:pt>
                <c:pt idx="3885">
                  <c:v>62162.997528076165</c:v>
                </c:pt>
                <c:pt idx="3886">
                  <c:v>62487.798431396484</c:v>
                </c:pt>
                <c:pt idx="3887">
                  <c:v>62440.798553466797</c:v>
                </c:pt>
                <c:pt idx="3888">
                  <c:v>62352.798431396484</c:v>
                </c:pt>
                <c:pt idx="3889">
                  <c:v>61761.650207519531</c:v>
                </c:pt>
                <c:pt idx="3890">
                  <c:v>62340.804275512695</c:v>
                </c:pt>
                <c:pt idx="3891">
                  <c:v>62340.804214477539</c:v>
                </c:pt>
                <c:pt idx="3892">
                  <c:v>66208.279006958008</c:v>
                </c:pt>
                <c:pt idx="3893">
                  <c:v>66208.279006958008</c:v>
                </c:pt>
                <c:pt idx="3894">
                  <c:v>66553.878753662109</c:v>
                </c:pt>
                <c:pt idx="3895">
                  <c:v>64833.927322387695</c:v>
                </c:pt>
                <c:pt idx="3896">
                  <c:v>65327.117599487305</c:v>
                </c:pt>
                <c:pt idx="3897">
                  <c:v>64626.998321533196</c:v>
                </c:pt>
                <c:pt idx="3898">
                  <c:v>64518.567337036126</c:v>
                </c:pt>
                <c:pt idx="3899">
                  <c:v>64404.567092895508</c:v>
                </c:pt>
                <c:pt idx="3900">
                  <c:v>63292.115859985352</c:v>
                </c:pt>
                <c:pt idx="3901">
                  <c:v>63209.995681762695</c:v>
                </c:pt>
                <c:pt idx="3902">
                  <c:v>65566.695999145508</c:v>
                </c:pt>
                <c:pt idx="3903">
                  <c:v>65566.695755004883</c:v>
                </c:pt>
                <c:pt idx="3904">
                  <c:v>65918.695999145508</c:v>
                </c:pt>
                <c:pt idx="3905">
                  <c:v>66141.697952270508</c:v>
                </c:pt>
                <c:pt idx="3906">
                  <c:v>66012.893264770508</c:v>
                </c:pt>
                <c:pt idx="3907">
                  <c:v>65401.678909301758</c:v>
                </c:pt>
                <c:pt idx="3908">
                  <c:v>65581.079116821289</c:v>
                </c:pt>
                <c:pt idx="3909">
                  <c:v>64146.678115844719</c:v>
                </c:pt>
                <c:pt idx="3910">
                  <c:v>63205.077651977539</c:v>
                </c:pt>
                <c:pt idx="3911">
                  <c:v>65135.482376098626</c:v>
                </c:pt>
                <c:pt idx="3912">
                  <c:v>65897.983840942383</c:v>
                </c:pt>
                <c:pt idx="3913">
                  <c:v>65897.982864379883</c:v>
                </c:pt>
                <c:pt idx="3914">
                  <c:v>66061.931838989258</c:v>
                </c:pt>
                <c:pt idx="3915">
                  <c:v>57999.301010131829</c:v>
                </c:pt>
                <c:pt idx="3916">
                  <c:v>57554.301132202141</c:v>
                </c:pt>
                <c:pt idx="3917">
                  <c:v>57466.301010131829</c:v>
                </c:pt>
                <c:pt idx="3918">
                  <c:v>66244.060256958008</c:v>
                </c:pt>
                <c:pt idx="3919">
                  <c:v>66244.060501098633</c:v>
                </c:pt>
                <c:pt idx="3920">
                  <c:v>66244.060256958008</c:v>
                </c:pt>
                <c:pt idx="3921">
                  <c:v>65965.059768676758</c:v>
                </c:pt>
                <c:pt idx="3922">
                  <c:v>65801.198928833008</c:v>
                </c:pt>
                <c:pt idx="3923">
                  <c:v>65207.203811645508</c:v>
                </c:pt>
                <c:pt idx="3924">
                  <c:v>65794.483840942383</c:v>
                </c:pt>
                <c:pt idx="3925">
                  <c:v>65384.852249145508</c:v>
                </c:pt>
                <c:pt idx="3926">
                  <c:v>64504.856201171868</c:v>
                </c:pt>
                <c:pt idx="3927">
                  <c:v>64452.8564453125</c:v>
                </c:pt>
                <c:pt idx="3928">
                  <c:v>64999.85595703125</c:v>
                </c:pt>
                <c:pt idx="3929">
                  <c:v>65613.799560546875</c:v>
                </c:pt>
                <c:pt idx="3930">
                  <c:v>66021.493881225586</c:v>
                </c:pt>
                <c:pt idx="3931">
                  <c:v>66058.993881225586</c:v>
                </c:pt>
                <c:pt idx="3932">
                  <c:v>66304.994125366211</c:v>
                </c:pt>
                <c:pt idx="3933">
                  <c:v>65274.817092895508</c:v>
                </c:pt>
                <c:pt idx="3934">
                  <c:v>66312.249465942383</c:v>
                </c:pt>
                <c:pt idx="3935">
                  <c:v>66075.679397583008</c:v>
                </c:pt>
                <c:pt idx="3936">
                  <c:v>65547.405372619629</c:v>
                </c:pt>
                <c:pt idx="3937">
                  <c:v>65197.454200744629</c:v>
                </c:pt>
                <c:pt idx="3938">
                  <c:v>65109.454200744629</c:v>
                </c:pt>
                <c:pt idx="3939">
                  <c:v>66389.088966369629</c:v>
                </c:pt>
                <c:pt idx="3940">
                  <c:v>66157.587013244629</c:v>
                </c:pt>
                <c:pt idx="3941">
                  <c:v>65827.587013244629</c:v>
                </c:pt>
                <c:pt idx="3942">
                  <c:v>65669.587013244629</c:v>
                </c:pt>
                <c:pt idx="3943">
                  <c:v>65203.211090087883</c:v>
                </c:pt>
                <c:pt idx="3944">
                  <c:v>65203.211090087883</c:v>
                </c:pt>
                <c:pt idx="3945">
                  <c:v>56892.078887939453</c:v>
                </c:pt>
                <c:pt idx="3946">
                  <c:v>57270.481231689453</c:v>
                </c:pt>
                <c:pt idx="3947">
                  <c:v>57223.481231689453</c:v>
                </c:pt>
                <c:pt idx="3948">
                  <c:v>57270.481414794922</c:v>
                </c:pt>
                <c:pt idx="3949">
                  <c:v>57117.481231689453</c:v>
                </c:pt>
                <c:pt idx="3950">
                  <c:v>57804.165802001953</c:v>
                </c:pt>
                <c:pt idx="3951">
                  <c:v>59898.074981689453</c:v>
                </c:pt>
                <c:pt idx="3952">
                  <c:v>59898.074981689453</c:v>
                </c:pt>
                <c:pt idx="3953">
                  <c:v>62187.656585693359</c:v>
                </c:pt>
                <c:pt idx="3954">
                  <c:v>62236.798431396484</c:v>
                </c:pt>
                <c:pt idx="3955">
                  <c:v>62246.006500244141</c:v>
                </c:pt>
                <c:pt idx="3956">
                  <c:v>62246.456756591797</c:v>
                </c:pt>
                <c:pt idx="3957">
                  <c:v>64342.382339477539</c:v>
                </c:pt>
                <c:pt idx="3958">
                  <c:v>64341.977981567383</c:v>
                </c:pt>
                <c:pt idx="3959">
                  <c:v>64293.405654907227</c:v>
                </c:pt>
                <c:pt idx="3960">
                  <c:v>65929.766998291016</c:v>
                </c:pt>
                <c:pt idx="3961">
                  <c:v>65929.766265869141</c:v>
                </c:pt>
                <c:pt idx="3962">
                  <c:v>65648.764312744141</c:v>
                </c:pt>
                <c:pt idx="3963">
                  <c:v>66560.220123291016</c:v>
                </c:pt>
                <c:pt idx="3964">
                  <c:v>65820.721633911133</c:v>
                </c:pt>
                <c:pt idx="3965">
                  <c:v>65820.720901489258</c:v>
                </c:pt>
                <c:pt idx="3966">
                  <c:v>67879.238479614258</c:v>
                </c:pt>
                <c:pt idx="3967">
                  <c:v>65549.298049926758</c:v>
                </c:pt>
                <c:pt idx="3968">
                  <c:v>65613.249221801758</c:v>
                </c:pt>
                <c:pt idx="3969">
                  <c:v>65613.249221801758</c:v>
                </c:pt>
                <c:pt idx="3970">
                  <c:v>65613.250198364258</c:v>
                </c:pt>
                <c:pt idx="3971">
                  <c:v>65282.729446411126</c:v>
                </c:pt>
                <c:pt idx="3972">
                  <c:v>65731.051467895508</c:v>
                </c:pt>
                <c:pt idx="3973">
                  <c:v>65779.051956176758</c:v>
                </c:pt>
                <c:pt idx="3974">
                  <c:v>66324.051956176758</c:v>
                </c:pt>
                <c:pt idx="3975">
                  <c:v>59022.311492919915</c:v>
                </c:pt>
                <c:pt idx="3976">
                  <c:v>59018.997161865234</c:v>
                </c:pt>
                <c:pt idx="3977">
                  <c:v>59264.997039794915</c:v>
                </c:pt>
                <c:pt idx="3978">
                  <c:v>58951.997039794915</c:v>
                </c:pt>
                <c:pt idx="3979">
                  <c:v>62586.364700317376</c:v>
                </c:pt>
                <c:pt idx="3980">
                  <c:v>63021.365188598626</c:v>
                </c:pt>
                <c:pt idx="3981">
                  <c:v>65731.462600708008</c:v>
                </c:pt>
                <c:pt idx="3982">
                  <c:v>66085.963088989258</c:v>
                </c:pt>
                <c:pt idx="3983">
                  <c:v>64894.89338684082</c:v>
                </c:pt>
                <c:pt idx="3984">
                  <c:v>62973.161636352539</c:v>
                </c:pt>
                <c:pt idx="3985">
                  <c:v>63021.161697387695</c:v>
                </c:pt>
                <c:pt idx="3986">
                  <c:v>66507.597610473633</c:v>
                </c:pt>
                <c:pt idx="3987">
                  <c:v>66507.597610473633</c:v>
                </c:pt>
                <c:pt idx="3988">
                  <c:v>66394.521682739258</c:v>
                </c:pt>
                <c:pt idx="3989">
                  <c:v>66394.522415161133</c:v>
                </c:pt>
                <c:pt idx="3990">
                  <c:v>64935.998001098626</c:v>
                </c:pt>
                <c:pt idx="3991">
                  <c:v>65257.399612426758</c:v>
                </c:pt>
                <c:pt idx="3992">
                  <c:v>65210.400344848626</c:v>
                </c:pt>
                <c:pt idx="3993">
                  <c:v>65664.399612426758</c:v>
                </c:pt>
                <c:pt idx="3994">
                  <c:v>64437.84326171875</c:v>
                </c:pt>
                <c:pt idx="3995">
                  <c:v>64553.86328125</c:v>
                </c:pt>
                <c:pt idx="3996">
                  <c:v>64202.399169921868</c:v>
                </c:pt>
                <c:pt idx="3997">
                  <c:v>64915.099853515618</c:v>
                </c:pt>
                <c:pt idx="3998">
                  <c:v>66266.080276489258</c:v>
                </c:pt>
                <c:pt idx="3999">
                  <c:v>63987.257278442376</c:v>
                </c:pt>
                <c:pt idx="4000">
                  <c:v>63987.257278442376</c:v>
                </c:pt>
                <c:pt idx="4001">
                  <c:v>63841.757522583008</c:v>
                </c:pt>
                <c:pt idx="4002">
                  <c:v>65488.764114379876</c:v>
                </c:pt>
                <c:pt idx="4003">
                  <c:v>66702.559036254883</c:v>
                </c:pt>
                <c:pt idx="4004">
                  <c:v>66658.558792114258</c:v>
                </c:pt>
                <c:pt idx="4005">
                  <c:v>55518.284515380859</c:v>
                </c:pt>
                <c:pt idx="4006">
                  <c:v>55518.284515380859</c:v>
                </c:pt>
                <c:pt idx="4007">
                  <c:v>54885.284515380859</c:v>
                </c:pt>
                <c:pt idx="4008">
                  <c:v>54885.284515380859</c:v>
                </c:pt>
                <c:pt idx="4009">
                  <c:v>66470.811721801758</c:v>
                </c:pt>
                <c:pt idx="4010">
                  <c:v>66905.811721801758</c:v>
                </c:pt>
                <c:pt idx="4011">
                  <c:v>66665.811233520508</c:v>
                </c:pt>
                <c:pt idx="4012">
                  <c:v>63018.24983215332</c:v>
                </c:pt>
                <c:pt idx="4013">
                  <c:v>63027.249954223626</c:v>
                </c:pt>
                <c:pt idx="4014">
                  <c:v>62939.249954223626</c:v>
                </c:pt>
                <c:pt idx="4015">
                  <c:v>63920.070022583008</c:v>
                </c:pt>
                <c:pt idx="4016">
                  <c:v>63920.07014465332</c:v>
                </c:pt>
                <c:pt idx="4017">
                  <c:v>63920.07014465332</c:v>
                </c:pt>
                <c:pt idx="4018">
                  <c:v>63701.296524047852</c:v>
                </c:pt>
                <c:pt idx="4019">
                  <c:v>63641.296524047852</c:v>
                </c:pt>
                <c:pt idx="4020">
                  <c:v>57598.453948974609</c:v>
                </c:pt>
                <c:pt idx="4021">
                  <c:v>57605.433074951172</c:v>
                </c:pt>
                <c:pt idx="4022">
                  <c:v>58377.434051513672</c:v>
                </c:pt>
                <c:pt idx="4023">
                  <c:v>58379.004302978516</c:v>
                </c:pt>
                <c:pt idx="4024">
                  <c:v>58378.114715576172</c:v>
                </c:pt>
                <c:pt idx="4025">
                  <c:v>59861.330749511719</c:v>
                </c:pt>
                <c:pt idx="4026">
                  <c:v>60253.330993652336</c:v>
                </c:pt>
                <c:pt idx="4027">
                  <c:v>60425.334655761719</c:v>
                </c:pt>
                <c:pt idx="4028">
                  <c:v>62817.000564575195</c:v>
                </c:pt>
                <c:pt idx="4029">
                  <c:v>63330.000503540039</c:v>
                </c:pt>
                <c:pt idx="4030">
                  <c:v>63330.000564575195</c:v>
                </c:pt>
                <c:pt idx="4031">
                  <c:v>62344.744354248047</c:v>
                </c:pt>
                <c:pt idx="4032">
                  <c:v>63625.397552490234</c:v>
                </c:pt>
                <c:pt idx="4033">
                  <c:v>62057.027557373047</c:v>
                </c:pt>
                <c:pt idx="4034">
                  <c:v>62066.027557373047</c:v>
                </c:pt>
                <c:pt idx="4035">
                  <c:v>60592.918792724602</c:v>
                </c:pt>
                <c:pt idx="4036">
                  <c:v>59729.822357177734</c:v>
                </c:pt>
                <c:pt idx="4037">
                  <c:v>55809.872528076172</c:v>
                </c:pt>
                <c:pt idx="4038">
                  <c:v>64907.990661621094</c:v>
                </c:pt>
                <c:pt idx="4039">
                  <c:v>65826.873504638672</c:v>
                </c:pt>
                <c:pt idx="4040">
                  <c:v>65267.437652587891</c:v>
                </c:pt>
                <c:pt idx="4041">
                  <c:v>65059.368362426758</c:v>
                </c:pt>
                <c:pt idx="4042">
                  <c:v>65059.369094848626</c:v>
                </c:pt>
                <c:pt idx="4043">
                  <c:v>65059.368362426758</c:v>
                </c:pt>
                <c:pt idx="4044">
                  <c:v>64295.478713989258</c:v>
                </c:pt>
                <c:pt idx="4045">
                  <c:v>65143.931716918938</c:v>
                </c:pt>
                <c:pt idx="4046">
                  <c:v>65601.932083129883</c:v>
                </c:pt>
                <c:pt idx="4047">
                  <c:v>65601.932327270508</c:v>
                </c:pt>
                <c:pt idx="4048">
                  <c:v>65296.832046508782</c:v>
                </c:pt>
                <c:pt idx="4049">
                  <c:v>66818.543167114258</c:v>
                </c:pt>
                <c:pt idx="4050">
                  <c:v>65941.25520324707</c:v>
                </c:pt>
                <c:pt idx="4051">
                  <c:v>67434.680862426758</c:v>
                </c:pt>
                <c:pt idx="4052">
                  <c:v>67389.679885864258</c:v>
                </c:pt>
                <c:pt idx="4053">
                  <c:v>67301.996292114258</c:v>
                </c:pt>
                <c:pt idx="4054">
                  <c:v>65056.526519775383</c:v>
                </c:pt>
                <c:pt idx="4055">
                  <c:v>65462.239456176758</c:v>
                </c:pt>
                <c:pt idx="4056">
                  <c:v>62425.380813598626</c:v>
                </c:pt>
                <c:pt idx="4057">
                  <c:v>64313.413955688477</c:v>
                </c:pt>
                <c:pt idx="4058">
                  <c:v>64324.414932250977</c:v>
                </c:pt>
                <c:pt idx="4059">
                  <c:v>64276.414688110344</c:v>
                </c:pt>
                <c:pt idx="4060">
                  <c:v>63683.217422485344</c:v>
                </c:pt>
                <c:pt idx="4061">
                  <c:v>65016.354934692376</c:v>
                </c:pt>
                <c:pt idx="4062">
                  <c:v>65426.355422973626</c:v>
                </c:pt>
                <c:pt idx="4063">
                  <c:v>65426.355667114258</c:v>
                </c:pt>
                <c:pt idx="4064">
                  <c:v>65357.355422973626</c:v>
                </c:pt>
                <c:pt idx="4065">
                  <c:v>65754.889846801758</c:v>
                </c:pt>
                <c:pt idx="4066">
                  <c:v>65818.890090942383</c:v>
                </c:pt>
                <c:pt idx="4067">
                  <c:v>64595.151077270508</c:v>
                </c:pt>
                <c:pt idx="4068">
                  <c:v>64595.150588989258</c:v>
                </c:pt>
                <c:pt idx="4069">
                  <c:v>64597.171829223626</c:v>
                </c:pt>
                <c:pt idx="4070">
                  <c:v>64528.171829223626</c:v>
                </c:pt>
                <c:pt idx="4071">
                  <c:v>65884.082962036133</c:v>
                </c:pt>
                <c:pt idx="4072">
                  <c:v>66727.883987426758</c:v>
                </c:pt>
                <c:pt idx="4073">
                  <c:v>66342.883010864258</c:v>
                </c:pt>
                <c:pt idx="4074">
                  <c:v>66343.621047973633</c:v>
                </c:pt>
                <c:pt idx="4075">
                  <c:v>65793.001663208008</c:v>
                </c:pt>
                <c:pt idx="4076">
                  <c:v>67081.705169677734</c:v>
                </c:pt>
                <c:pt idx="4077">
                  <c:v>67081.704925537109</c:v>
                </c:pt>
                <c:pt idx="4078">
                  <c:v>67104.704437255859</c:v>
                </c:pt>
                <c:pt idx="4079">
                  <c:v>66980.383880615234</c:v>
                </c:pt>
                <c:pt idx="4080">
                  <c:v>66448.646194458008</c:v>
                </c:pt>
                <c:pt idx="4081">
                  <c:v>66448.646682739258</c:v>
                </c:pt>
                <c:pt idx="4082">
                  <c:v>66213.039749145508</c:v>
                </c:pt>
                <c:pt idx="4083">
                  <c:v>66475.039993286133</c:v>
                </c:pt>
                <c:pt idx="4084">
                  <c:v>65596.686477661133</c:v>
                </c:pt>
                <c:pt idx="4085">
                  <c:v>65596.685745239258</c:v>
                </c:pt>
                <c:pt idx="4086">
                  <c:v>65576.686233520508</c:v>
                </c:pt>
                <c:pt idx="4087">
                  <c:v>64202.822952270508</c:v>
                </c:pt>
                <c:pt idx="4088">
                  <c:v>64217.722854614258</c:v>
                </c:pt>
                <c:pt idx="4089">
                  <c:v>64217.723098754876</c:v>
                </c:pt>
                <c:pt idx="4090">
                  <c:v>63209.222854614258</c:v>
                </c:pt>
                <c:pt idx="4091">
                  <c:v>65612.400344848633</c:v>
                </c:pt>
                <c:pt idx="4092">
                  <c:v>65565.571731567383</c:v>
                </c:pt>
                <c:pt idx="4093">
                  <c:v>65832.750686645508</c:v>
                </c:pt>
                <c:pt idx="4094">
                  <c:v>65789.750198364258</c:v>
                </c:pt>
                <c:pt idx="4095">
                  <c:v>57806.445648193352</c:v>
                </c:pt>
                <c:pt idx="4096">
                  <c:v>57807.745697021484</c:v>
                </c:pt>
                <c:pt idx="4097">
                  <c:v>58093.646087646484</c:v>
                </c:pt>
                <c:pt idx="4098">
                  <c:v>58093.645599365234</c:v>
                </c:pt>
                <c:pt idx="4099">
                  <c:v>57711.484436035156</c:v>
                </c:pt>
                <c:pt idx="4100">
                  <c:v>60733.854675292969</c:v>
                </c:pt>
                <c:pt idx="4101">
                  <c:v>60855.214660644531</c:v>
                </c:pt>
                <c:pt idx="4102">
                  <c:v>60855.214538574219</c:v>
                </c:pt>
                <c:pt idx="4103">
                  <c:v>62977.986038208008</c:v>
                </c:pt>
                <c:pt idx="4104">
                  <c:v>62625.986038208008</c:v>
                </c:pt>
                <c:pt idx="4105">
                  <c:v>62625.985977172852</c:v>
                </c:pt>
                <c:pt idx="4106">
                  <c:v>62337.985794067383</c:v>
                </c:pt>
                <c:pt idx="4107">
                  <c:v>63783.977386474609</c:v>
                </c:pt>
                <c:pt idx="4108">
                  <c:v>63783.563262939453</c:v>
                </c:pt>
                <c:pt idx="4109">
                  <c:v>63094.660919189453</c:v>
                </c:pt>
                <c:pt idx="4110">
                  <c:v>66116.877639770508</c:v>
                </c:pt>
                <c:pt idx="4111">
                  <c:v>65399.877151489258</c:v>
                </c:pt>
                <c:pt idx="4112">
                  <c:v>65703.876663208008</c:v>
                </c:pt>
                <c:pt idx="4113">
                  <c:v>64842.539260864258</c:v>
                </c:pt>
                <c:pt idx="4114">
                  <c:v>64841.566360473626</c:v>
                </c:pt>
                <c:pt idx="4115">
                  <c:v>64552.899612426758</c:v>
                </c:pt>
                <c:pt idx="4116">
                  <c:v>66035.300384521484</c:v>
                </c:pt>
                <c:pt idx="4117">
                  <c:v>66035.299896240234</c:v>
                </c:pt>
                <c:pt idx="4118">
                  <c:v>66035.299652099609</c:v>
                </c:pt>
                <c:pt idx="4119">
                  <c:v>64134.066848754883</c:v>
                </c:pt>
                <c:pt idx="4120">
                  <c:v>64277.718154907227</c:v>
                </c:pt>
                <c:pt idx="4121">
                  <c:v>66011.069900512695</c:v>
                </c:pt>
                <c:pt idx="4122">
                  <c:v>66011.069900512695</c:v>
                </c:pt>
                <c:pt idx="4123">
                  <c:v>65923.427322387695</c:v>
                </c:pt>
                <c:pt idx="4124">
                  <c:v>65505.35823059082</c:v>
                </c:pt>
                <c:pt idx="4125">
                  <c:v>56682.340301513672</c:v>
                </c:pt>
                <c:pt idx="4126">
                  <c:v>56062.740203857422</c:v>
                </c:pt>
                <c:pt idx="4127">
                  <c:v>56062.740203857422</c:v>
                </c:pt>
                <c:pt idx="4128">
                  <c:v>56503.301849365234</c:v>
                </c:pt>
                <c:pt idx="4129">
                  <c:v>56313.301910400391</c:v>
                </c:pt>
                <c:pt idx="4130">
                  <c:v>56313.301849365234</c:v>
                </c:pt>
                <c:pt idx="4131">
                  <c:v>56184.847625732422</c:v>
                </c:pt>
                <c:pt idx="4132">
                  <c:v>58714.265960693352</c:v>
                </c:pt>
                <c:pt idx="4133">
                  <c:v>59525.266937255852</c:v>
                </c:pt>
                <c:pt idx="4134">
                  <c:v>59525.680999755852</c:v>
                </c:pt>
                <c:pt idx="4135">
                  <c:v>61655.296340942383</c:v>
                </c:pt>
                <c:pt idx="4136">
                  <c:v>61664.296463012695</c:v>
                </c:pt>
                <c:pt idx="4137">
                  <c:v>61664.296524047852</c:v>
                </c:pt>
                <c:pt idx="4138">
                  <c:v>66792.959365844727</c:v>
                </c:pt>
                <c:pt idx="4139">
                  <c:v>66790.986770629883</c:v>
                </c:pt>
                <c:pt idx="4140">
                  <c:v>58386.085876464836</c:v>
                </c:pt>
                <c:pt idx="4141">
                  <c:v>61683.497253417969</c:v>
                </c:pt>
                <c:pt idx="4142">
                  <c:v>61683.497741699219</c:v>
                </c:pt>
                <c:pt idx="4143">
                  <c:v>64581.724563598626</c:v>
                </c:pt>
                <c:pt idx="4144">
                  <c:v>64590.725296020508</c:v>
                </c:pt>
                <c:pt idx="4145">
                  <c:v>64590.724807739258</c:v>
                </c:pt>
                <c:pt idx="4146">
                  <c:v>63828.798049926758</c:v>
                </c:pt>
                <c:pt idx="4147">
                  <c:v>63886.06184387207</c:v>
                </c:pt>
                <c:pt idx="4148">
                  <c:v>63654.560012817376</c:v>
                </c:pt>
                <c:pt idx="4149">
                  <c:v>63607.55989074707</c:v>
                </c:pt>
                <c:pt idx="4150">
                  <c:v>67701.721389770508</c:v>
                </c:pt>
                <c:pt idx="4151">
                  <c:v>67461.721389770508</c:v>
                </c:pt>
                <c:pt idx="4152">
                  <c:v>65548.384414672852</c:v>
                </c:pt>
                <c:pt idx="4153">
                  <c:v>65997.786270141602</c:v>
                </c:pt>
                <c:pt idx="4154">
                  <c:v>65990.787246704102</c:v>
                </c:pt>
                <c:pt idx="4155">
                  <c:v>60863.133880615234</c:v>
                </c:pt>
                <c:pt idx="4156">
                  <c:v>60775.133880615234</c:v>
                </c:pt>
                <c:pt idx="4157">
                  <c:v>66573.762161254883</c:v>
                </c:pt>
                <c:pt idx="4158">
                  <c:v>66620.041213989258</c:v>
                </c:pt>
                <c:pt idx="4159">
                  <c:v>66468.041946411133</c:v>
                </c:pt>
                <c:pt idx="4160">
                  <c:v>66020.233688354492</c:v>
                </c:pt>
                <c:pt idx="4161">
                  <c:v>66237.633590698242</c:v>
                </c:pt>
                <c:pt idx="4162">
                  <c:v>66851.592681884766</c:v>
                </c:pt>
                <c:pt idx="4163">
                  <c:v>66123.799514770508</c:v>
                </c:pt>
                <c:pt idx="4164">
                  <c:v>66066.799026489258</c:v>
                </c:pt>
                <c:pt idx="4165">
                  <c:v>64591.568267822266</c:v>
                </c:pt>
                <c:pt idx="4166">
                  <c:v>65843.707962036133</c:v>
                </c:pt>
                <c:pt idx="4167">
                  <c:v>65843.707717895508</c:v>
                </c:pt>
                <c:pt idx="4168">
                  <c:v>65283.707229614258</c:v>
                </c:pt>
                <c:pt idx="4169">
                  <c:v>64769.707229614258</c:v>
                </c:pt>
                <c:pt idx="4170">
                  <c:v>64545.07209777832</c:v>
                </c:pt>
                <c:pt idx="4171">
                  <c:v>64549.07209777832</c:v>
                </c:pt>
                <c:pt idx="4172">
                  <c:v>64558.07209777832</c:v>
                </c:pt>
                <c:pt idx="4173">
                  <c:v>64426.609573364258</c:v>
                </c:pt>
                <c:pt idx="4174">
                  <c:v>64590.558303833008</c:v>
                </c:pt>
                <c:pt idx="4175">
                  <c:v>64678.558792114258</c:v>
                </c:pt>
                <c:pt idx="4176">
                  <c:v>67639.814254760742</c:v>
                </c:pt>
                <c:pt idx="4177">
                  <c:v>64837.917556762688</c:v>
                </c:pt>
                <c:pt idx="4178">
                  <c:v>65067.498001098626</c:v>
                </c:pt>
                <c:pt idx="4179">
                  <c:v>65058.498001098626</c:v>
                </c:pt>
                <c:pt idx="4180">
                  <c:v>66121.266372680664</c:v>
                </c:pt>
                <c:pt idx="4181">
                  <c:v>66121.63703918457</c:v>
                </c:pt>
                <c:pt idx="4182">
                  <c:v>64522.165420532227</c:v>
                </c:pt>
                <c:pt idx="4183">
                  <c:v>64276.165420532227</c:v>
                </c:pt>
                <c:pt idx="4184">
                  <c:v>64276.165420532227</c:v>
                </c:pt>
                <c:pt idx="4185">
                  <c:v>65152.109939575188</c:v>
                </c:pt>
                <c:pt idx="4186">
                  <c:v>65383.080276489258</c:v>
                </c:pt>
                <c:pt idx="4187">
                  <c:v>65864.360549926758</c:v>
                </c:pt>
                <c:pt idx="4188">
                  <c:v>66926.121780395508</c:v>
                </c:pt>
                <c:pt idx="4189">
                  <c:v>66926.123733520508</c:v>
                </c:pt>
                <c:pt idx="4190">
                  <c:v>66937.123001098633</c:v>
                </c:pt>
                <c:pt idx="4191">
                  <c:v>66937.122756958008</c:v>
                </c:pt>
                <c:pt idx="4192">
                  <c:v>67026.122756958008</c:v>
                </c:pt>
                <c:pt idx="4193">
                  <c:v>66315.983352661133</c:v>
                </c:pt>
                <c:pt idx="4194">
                  <c:v>66315.983840942383</c:v>
                </c:pt>
                <c:pt idx="4195">
                  <c:v>66382.985305786133</c:v>
                </c:pt>
                <c:pt idx="4196">
                  <c:v>66907.986282348633</c:v>
                </c:pt>
                <c:pt idx="4197">
                  <c:v>64264.379623413086</c:v>
                </c:pt>
                <c:pt idx="4198">
                  <c:v>63786.378128051758</c:v>
                </c:pt>
                <c:pt idx="4199">
                  <c:v>65381.260940551758</c:v>
                </c:pt>
                <c:pt idx="4200">
                  <c:v>65011.157424926758</c:v>
                </c:pt>
                <c:pt idx="4201">
                  <c:v>67718.654739379883</c:v>
                </c:pt>
                <c:pt idx="4202">
                  <c:v>67817.335647583008</c:v>
                </c:pt>
                <c:pt idx="4203">
                  <c:v>67197.736038208008</c:v>
                </c:pt>
                <c:pt idx="4204">
                  <c:v>66910.735305786133</c:v>
                </c:pt>
                <c:pt idx="4205">
                  <c:v>64928.643508911126</c:v>
                </c:pt>
                <c:pt idx="4206">
                  <c:v>65805.444046020508</c:v>
                </c:pt>
                <c:pt idx="4207">
                  <c:v>65887.446487426758</c:v>
                </c:pt>
                <c:pt idx="4208">
                  <c:v>65712.946487426758</c:v>
                </c:pt>
                <c:pt idx="4209">
                  <c:v>66108.206985473633</c:v>
                </c:pt>
                <c:pt idx="4210">
                  <c:v>66108.207107543945</c:v>
                </c:pt>
                <c:pt idx="4211">
                  <c:v>65034.326858520508</c:v>
                </c:pt>
                <c:pt idx="4212">
                  <c:v>63452.279983520508</c:v>
                </c:pt>
                <c:pt idx="4213">
                  <c:v>64254.236297607422</c:v>
                </c:pt>
                <c:pt idx="4214">
                  <c:v>64491.130447387688</c:v>
                </c:pt>
                <c:pt idx="4215">
                  <c:v>56978.094207763672</c:v>
                </c:pt>
                <c:pt idx="4216">
                  <c:v>56978.094207763672</c:v>
                </c:pt>
                <c:pt idx="4217">
                  <c:v>56630.094085693359</c:v>
                </c:pt>
                <c:pt idx="4218">
                  <c:v>56639.094207763672</c:v>
                </c:pt>
                <c:pt idx="4219">
                  <c:v>56440.093963623047</c:v>
                </c:pt>
                <c:pt idx="4220">
                  <c:v>64096.576614379883</c:v>
                </c:pt>
                <c:pt idx="4221">
                  <c:v>63363.287673950195</c:v>
                </c:pt>
                <c:pt idx="4222">
                  <c:v>63363.287673950195</c:v>
                </c:pt>
                <c:pt idx="4223">
                  <c:v>62800.954177856445</c:v>
                </c:pt>
                <c:pt idx="4224">
                  <c:v>63993.026077270508</c:v>
                </c:pt>
                <c:pt idx="4225">
                  <c:v>63993.02619934082</c:v>
                </c:pt>
                <c:pt idx="4226">
                  <c:v>63903.82600402832</c:v>
                </c:pt>
                <c:pt idx="4227">
                  <c:v>63712.825881958008</c:v>
                </c:pt>
                <c:pt idx="4228">
                  <c:v>62679.699783325195</c:v>
                </c:pt>
                <c:pt idx="4229">
                  <c:v>64232.248428344727</c:v>
                </c:pt>
                <c:pt idx="4230">
                  <c:v>64343.781097412102</c:v>
                </c:pt>
                <c:pt idx="4231">
                  <c:v>64800.281341552734</c:v>
                </c:pt>
                <c:pt idx="4232">
                  <c:v>64430.878997802734</c:v>
                </c:pt>
                <c:pt idx="4233">
                  <c:v>66967.385452270508</c:v>
                </c:pt>
                <c:pt idx="4234">
                  <c:v>64789.585647583008</c:v>
                </c:pt>
                <c:pt idx="4235">
                  <c:v>64798.585586547852</c:v>
                </c:pt>
                <c:pt idx="4236">
                  <c:v>64664.78547668457</c:v>
                </c:pt>
                <c:pt idx="4237">
                  <c:v>64600.785415649414</c:v>
                </c:pt>
                <c:pt idx="4238">
                  <c:v>67476.493072509766</c:v>
                </c:pt>
                <c:pt idx="4239">
                  <c:v>67491.392242431641</c:v>
                </c:pt>
                <c:pt idx="4240">
                  <c:v>67427.391998291016</c:v>
                </c:pt>
                <c:pt idx="4241">
                  <c:v>66595.776809692383</c:v>
                </c:pt>
                <c:pt idx="4242">
                  <c:v>57507.842727661133</c:v>
                </c:pt>
                <c:pt idx="4243">
                  <c:v>57460.84260559082</c:v>
                </c:pt>
                <c:pt idx="4244">
                  <c:v>57460.545913696289</c:v>
                </c:pt>
                <c:pt idx="4245">
                  <c:v>63164.016693115234</c:v>
                </c:pt>
                <c:pt idx="4246">
                  <c:v>63164.016937255852</c:v>
                </c:pt>
                <c:pt idx="4247">
                  <c:v>63164.016693115234</c:v>
                </c:pt>
                <c:pt idx="4248">
                  <c:v>63038.091400146484</c:v>
                </c:pt>
                <c:pt idx="4249">
                  <c:v>67607.897171020508</c:v>
                </c:pt>
                <c:pt idx="4250">
                  <c:v>67721.628616333008</c:v>
                </c:pt>
                <c:pt idx="4251">
                  <c:v>67715.229339599609</c:v>
                </c:pt>
                <c:pt idx="4252">
                  <c:v>63102.025054931633</c:v>
                </c:pt>
                <c:pt idx="4253">
                  <c:v>63291.927642822266</c:v>
                </c:pt>
                <c:pt idx="4254">
                  <c:v>62831.927886962883</c:v>
                </c:pt>
                <c:pt idx="4255">
                  <c:v>63170.098785400383</c:v>
                </c:pt>
                <c:pt idx="4256">
                  <c:v>63170.098541259766</c:v>
                </c:pt>
                <c:pt idx="4257">
                  <c:v>62753.098297119133</c:v>
                </c:pt>
                <c:pt idx="4258">
                  <c:v>61562.564895629876</c:v>
                </c:pt>
                <c:pt idx="4259">
                  <c:v>65204.27766418457</c:v>
                </c:pt>
                <c:pt idx="4260">
                  <c:v>65818.411087036133</c:v>
                </c:pt>
                <c:pt idx="4261">
                  <c:v>66228.410354614258</c:v>
                </c:pt>
                <c:pt idx="4262">
                  <c:v>65914.811233520508</c:v>
                </c:pt>
                <c:pt idx="4263">
                  <c:v>65213.341751098626</c:v>
                </c:pt>
                <c:pt idx="4264">
                  <c:v>65213.341751098626</c:v>
                </c:pt>
                <c:pt idx="4265">
                  <c:v>66491.013137817383</c:v>
                </c:pt>
                <c:pt idx="4266">
                  <c:v>63621.897064208984</c:v>
                </c:pt>
                <c:pt idx="4267">
                  <c:v>63669.897064208984</c:v>
                </c:pt>
                <c:pt idx="4268">
                  <c:v>63669.897064208984</c:v>
                </c:pt>
                <c:pt idx="4269">
                  <c:v>62814.896087646484</c:v>
                </c:pt>
                <c:pt idx="4270">
                  <c:v>62814.897064208984</c:v>
                </c:pt>
                <c:pt idx="4271">
                  <c:v>62283.600708007813</c:v>
                </c:pt>
                <c:pt idx="4272">
                  <c:v>66315.710647583008</c:v>
                </c:pt>
                <c:pt idx="4273">
                  <c:v>66398.014358520508</c:v>
                </c:pt>
                <c:pt idx="4274">
                  <c:v>66843.015579223633</c:v>
                </c:pt>
                <c:pt idx="4275">
                  <c:v>64677.037704467766</c:v>
                </c:pt>
                <c:pt idx="4276">
                  <c:v>64561.488082885735</c:v>
                </c:pt>
                <c:pt idx="4277">
                  <c:v>64561.804489135735</c:v>
                </c:pt>
                <c:pt idx="4278">
                  <c:v>64832.946243286133</c:v>
                </c:pt>
                <c:pt idx="4279">
                  <c:v>64704.945999145508</c:v>
                </c:pt>
                <c:pt idx="4280">
                  <c:v>64744.945938110352</c:v>
                </c:pt>
                <c:pt idx="4281">
                  <c:v>64329.618850708008</c:v>
                </c:pt>
                <c:pt idx="4282">
                  <c:v>65760.019973754883</c:v>
                </c:pt>
                <c:pt idx="4283">
                  <c:v>64232.233963012695</c:v>
                </c:pt>
                <c:pt idx="4284">
                  <c:v>64232.233963012695</c:v>
                </c:pt>
                <c:pt idx="4285">
                  <c:v>64964.053421020508</c:v>
                </c:pt>
                <c:pt idx="4286">
                  <c:v>65026.953323364258</c:v>
                </c:pt>
                <c:pt idx="4287">
                  <c:v>65438.904495239258</c:v>
                </c:pt>
                <c:pt idx="4288">
                  <c:v>65438.905471801758</c:v>
                </c:pt>
                <c:pt idx="4289">
                  <c:v>65110.904006958008</c:v>
                </c:pt>
                <c:pt idx="4290">
                  <c:v>58030.992294311523</c:v>
                </c:pt>
                <c:pt idx="4291">
                  <c:v>58030.133895874023</c:v>
                </c:pt>
                <c:pt idx="4292">
                  <c:v>58030.134017944329</c:v>
                </c:pt>
                <c:pt idx="4293">
                  <c:v>64793.588333129876</c:v>
                </c:pt>
                <c:pt idx="4294">
                  <c:v>64847.988967895508</c:v>
                </c:pt>
                <c:pt idx="4295">
                  <c:v>64409.586868286126</c:v>
                </c:pt>
                <c:pt idx="4296">
                  <c:v>64778.988967895508</c:v>
                </c:pt>
                <c:pt idx="4297">
                  <c:v>64465.988479614258</c:v>
                </c:pt>
                <c:pt idx="4298">
                  <c:v>65323.487869262688</c:v>
                </c:pt>
                <c:pt idx="4299">
                  <c:v>65314.487869262688</c:v>
                </c:pt>
                <c:pt idx="4300">
                  <c:v>63816.346466064453</c:v>
                </c:pt>
                <c:pt idx="4301">
                  <c:v>66207.605056762695</c:v>
                </c:pt>
                <c:pt idx="4302">
                  <c:v>67222.607620239258</c:v>
                </c:pt>
                <c:pt idx="4303">
                  <c:v>67222.607620239258</c:v>
                </c:pt>
                <c:pt idx="4304">
                  <c:v>67222.60774230957</c:v>
                </c:pt>
                <c:pt idx="4305">
                  <c:v>61264.752151489258</c:v>
                </c:pt>
                <c:pt idx="4306">
                  <c:v>61678.349563598626</c:v>
                </c:pt>
                <c:pt idx="4307">
                  <c:v>61924.351760864258</c:v>
                </c:pt>
                <c:pt idx="4308">
                  <c:v>67142.628860473633</c:v>
                </c:pt>
                <c:pt idx="4309">
                  <c:v>67402.631057739258</c:v>
                </c:pt>
                <c:pt idx="4310">
                  <c:v>66421.628128051758</c:v>
                </c:pt>
                <c:pt idx="4311">
                  <c:v>66319.629348754883</c:v>
                </c:pt>
                <c:pt idx="4312">
                  <c:v>65061.101760864258</c:v>
                </c:pt>
                <c:pt idx="4313">
                  <c:v>65533.699905395508</c:v>
                </c:pt>
                <c:pt idx="4314">
                  <c:v>65533.698928833008</c:v>
                </c:pt>
                <c:pt idx="4315">
                  <c:v>65929.229690551758</c:v>
                </c:pt>
                <c:pt idx="4316">
                  <c:v>65621.470901489258</c:v>
                </c:pt>
                <c:pt idx="4317">
                  <c:v>64039.861282348626</c:v>
                </c:pt>
                <c:pt idx="4318">
                  <c:v>63679.461380004876</c:v>
                </c:pt>
                <c:pt idx="4319">
                  <c:v>64856.921096801758</c:v>
                </c:pt>
                <c:pt idx="4320">
                  <c:v>65681.597366333008</c:v>
                </c:pt>
                <c:pt idx="4321">
                  <c:v>64458.002639770508</c:v>
                </c:pt>
                <c:pt idx="4322">
                  <c:v>64458.003128051758</c:v>
                </c:pt>
                <c:pt idx="4323">
                  <c:v>66262.628219604492</c:v>
                </c:pt>
                <c:pt idx="4324">
                  <c:v>66266.628707885742</c:v>
                </c:pt>
                <c:pt idx="4325">
                  <c:v>67027.099899291992</c:v>
                </c:pt>
                <c:pt idx="4326">
                  <c:v>67073.751266479492</c:v>
                </c:pt>
                <c:pt idx="4327">
                  <c:v>66760.862991333008</c:v>
                </c:pt>
                <c:pt idx="4328">
                  <c:v>67100.112503051758</c:v>
                </c:pt>
                <c:pt idx="4329">
                  <c:v>67072.112747192383</c:v>
                </c:pt>
                <c:pt idx="4330">
                  <c:v>65120.886123657219</c:v>
                </c:pt>
                <c:pt idx="4331">
                  <c:v>64506.896926879876</c:v>
                </c:pt>
                <c:pt idx="4332">
                  <c:v>64916.646682739258</c:v>
                </c:pt>
                <c:pt idx="4333">
                  <c:v>65164.618850708008</c:v>
                </c:pt>
                <c:pt idx="4334">
                  <c:v>65164.618118286126</c:v>
                </c:pt>
                <c:pt idx="4335">
                  <c:v>57185.519622802734</c:v>
                </c:pt>
                <c:pt idx="4336">
                  <c:v>57116.519134521484</c:v>
                </c:pt>
                <c:pt idx="4337">
                  <c:v>56645.019134521484</c:v>
                </c:pt>
                <c:pt idx="4338">
                  <c:v>64511.944961547852</c:v>
                </c:pt>
                <c:pt idx="4339">
                  <c:v>63978.944900512695</c:v>
                </c:pt>
                <c:pt idx="4340">
                  <c:v>65626.338821411133</c:v>
                </c:pt>
                <c:pt idx="4341">
                  <c:v>65539.146682739258</c:v>
                </c:pt>
                <c:pt idx="4342">
                  <c:v>65979.939651489258</c:v>
                </c:pt>
                <c:pt idx="4343">
                  <c:v>65994.839553833008</c:v>
                </c:pt>
                <c:pt idx="4344">
                  <c:v>65642.839553833008</c:v>
                </c:pt>
                <c:pt idx="4345">
                  <c:v>64385.028518676758</c:v>
                </c:pt>
                <c:pt idx="4346">
                  <c:v>64562.528900146484</c:v>
                </c:pt>
                <c:pt idx="4347">
                  <c:v>64375.822463989258</c:v>
                </c:pt>
                <c:pt idx="4348">
                  <c:v>64423.173782348633</c:v>
                </c:pt>
                <c:pt idx="4349">
                  <c:v>64424.622634887695</c:v>
                </c:pt>
                <c:pt idx="4350">
                  <c:v>60745.97900390625</c:v>
                </c:pt>
                <c:pt idx="4351">
                  <c:v>60745.978881835938</c:v>
                </c:pt>
                <c:pt idx="4352">
                  <c:v>60697.793304443352</c:v>
                </c:pt>
                <c:pt idx="4353">
                  <c:v>60808.773529052734</c:v>
                </c:pt>
                <c:pt idx="4354">
                  <c:v>60898.773406982415</c:v>
                </c:pt>
                <c:pt idx="4355">
                  <c:v>60746.773284912102</c:v>
                </c:pt>
                <c:pt idx="4356">
                  <c:v>61996.703750610344</c:v>
                </c:pt>
                <c:pt idx="4357">
                  <c:v>61996.703628540039</c:v>
                </c:pt>
                <c:pt idx="4358">
                  <c:v>63942.827713012695</c:v>
                </c:pt>
                <c:pt idx="4359">
                  <c:v>63981.696304321282</c:v>
                </c:pt>
                <c:pt idx="4360">
                  <c:v>63629.696304321282</c:v>
                </c:pt>
                <c:pt idx="4361">
                  <c:v>64051.986038208008</c:v>
                </c:pt>
                <c:pt idx="4362">
                  <c:v>64634.386672973626</c:v>
                </c:pt>
                <c:pt idx="4363">
                  <c:v>65390.686477661126</c:v>
                </c:pt>
                <c:pt idx="4364">
                  <c:v>65302.686721801758</c:v>
                </c:pt>
                <c:pt idx="4365">
                  <c:v>55994.018280029297</c:v>
                </c:pt>
                <c:pt idx="4366">
                  <c:v>56429.018646240234</c:v>
                </c:pt>
                <c:pt idx="4367">
                  <c:v>56429.018646240234</c:v>
                </c:pt>
                <c:pt idx="4368">
                  <c:v>56429.018646240234</c:v>
                </c:pt>
                <c:pt idx="4369">
                  <c:v>67563.195999145508</c:v>
                </c:pt>
                <c:pt idx="4370">
                  <c:v>67553.3955078125</c:v>
                </c:pt>
                <c:pt idx="4371">
                  <c:v>66787.441360473633</c:v>
                </c:pt>
                <c:pt idx="4372">
                  <c:v>66871.441848754883</c:v>
                </c:pt>
                <c:pt idx="4373">
                  <c:v>66828.441604614258</c:v>
                </c:pt>
                <c:pt idx="4374">
                  <c:v>66356.121780395508</c:v>
                </c:pt>
                <c:pt idx="4375">
                  <c:v>67401.670745849609</c:v>
                </c:pt>
                <c:pt idx="4376">
                  <c:v>67185.670745849609</c:v>
                </c:pt>
                <c:pt idx="4377">
                  <c:v>64010.366546630852</c:v>
                </c:pt>
                <c:pt idx="4378">
                  <c:v>63962.366546630852</c:v>
                </c:pt>
                <c:pt idx="4379">
                  <c:v>63901.366424560547</c:v>
                </c:pt>
                <c:pt idx="4380">
                  <c:v>63046.669692993157</c:v>
                </c:pt>
                <c:pt idx="4381">
                  <c:v>63046.669692993157</c:v>
                </c:pt>
                <c:pt idx="4382">
                  <c:v>64899.392959594727</c:v>
                </c:pt>
                <c:pt idx="4383">
                  <c:v>64468.7919921875</c:v>
                </c:pt>
                <c:pt idx="4384">
                  <c:v>64470.39794921875</c:v>
                </c:pt>
                <c:pt idx="4385">
                  <c:v>65620.481155395508</c:v>
                </c:pt>
                <c:pt idx="4386">
                  <c:v>62484.949783325195</c:v>
                </c:pt>
                <c:pt idx="4387">
                  <c:v>62919.950271606438</c:v>
                </c:pt>
                <c:pt idx="4388">
                  <c:v>62919.950271606438</c:v>
                </c:pt>
                <c:pt idx="4389">
                  <c:v>63330.951370239258</c:v>
                </c:pt>
                <c:pt idx="4390">
                  <c:v>63911.951736450188</c:v>
                </c:pt>
                <c:pt idx="4391">
                  <c:v>65295.94567871093</c:v>
                </c:pt>
                <c:pt idx="4392">
                  <c:v>66963.32666015625</c:v>
                </c:pt>
                <c:pt idx="4393">
                  <c:v>67341.727783203125</c:v>
                </c:pt>
                <c:pt idx="4394">
                  <c:v>66567.94287109375</c:v>
                </c:pt>
                <c:pt idx="4395">
                  <c:v>57297.264495849609</c:v>
                </c:pt>
                <c:pt idx="4396">
                  <c:v>58784.456878662102</c:v>
                </c:pt>
                <c:pt idx="4397">
                  <c:v>58784.456756591797</c:v>
                </c:pt>
                <c:pt idx="4398">
                  <c:v>58784.456756591797</c:v>
                </c:pt>
                <c:pt idx="4399">
                  <c:v>61593.927459716797</c:v>
                </c:pt>
                <c:pt idx="4400">
                  <c:v>61256.225677490234</c:v>
                </c:pt>
                <c:pt idx="4401">
                  <c:v>62995.091262817376</c:v>
                </c:pt>
                <c:pt idx="4402">
                  <c:v>63500.447219848626</c:v>
                </c:pt>
                <c:pt idx="4403">
                  <c:v>63500.447219848626</c:v>
                </c:pt>
                <c:pt idx="4404">
                  <c:v>63887.425857543945</c:v>
                </c:pt>
                <c:pt idx="4405">
                  <c:v>63519.023513793945</c:v>
                </c:pt>
                <c:pt idx="4406">
                  <c:v>65803.491165161133</c:v>
                </c:pt>
                <c:pt idx="4407">
                  <c:v>65997.891311645508</c:v>
                </c:pt>
                <c:pt idx="4408">
                  <c:v>66400.192337036133</c:v>
                </c:pt>
                <c:pt idx="4409">
                  <c:v>66312.191848754883</c:v>
                </c:pt>
                <c:pt idx="4410">
                  <c:v>67830.84309387207</c:v>
                </c:pt>
                <c:pt idx="4411">
                  <c:v>67062.337356567383</c:v>
                </c:pt>
                <c:pt idx="4412">
                  <c:v>67131.337600708008</c:v>
                </c:pt>
                <c:pt idx="4413">
                  <c:v>67088.337600708008</c:v>
                </c:pt>
                <c:pt idx="4414">
                  <c:v>66749.337112426758</c:v>
                </c:pt>
                <c:pt idx="4415">
                  <c:v>66596.411331176758</c:v>
                </c:pt>
                <c:pt idx="4416">
                  <c:v>66596.411331176758</c:v>
                </c:pt>
                <c:pt idx="4417">
                  <c:v>65126.200393676758</c:v>
                </c:pt>
                <c:pt idx="4418">
                  <c:v>66060.423538208008</c:v>
                </c:pt>
                <c:pt idx="4419">
                  <c:v>67030.960647583008</c:v>
                </c:pt>
                <c:pt idx="4420">
                  <c:v>67172.761428833008</c:v>
                </c:pt>
                <c:pt idx="4421">
                  <c:v>65204.155364990234</c:v>
                </c:pt>
                <c:pt idx="4422">
                  <c:v>65135.155853271484</c:v>
                </c:pt>
                <c:pt idx="4423">
                  <c:v>65880.699905395508</c:v>
                </c:pt>
                <c:pt idx="4424">
                  <c:v>65638.699172973633</c:v>
                </c:pt>
                <c:pt idx="4425">
                  <c:v>64342.452713012695</c:v>
                </c:pt>
                <c:pt idx="4426">
                  <c:v>64342.155838012695</c:v>
                </c:pt>
                <c:pt idx="4427">
                  <c:v>64342.155838012695</c:v>
                </c:pt>
                <c:pt idx="4428">
                  <c:v>64579.477737426758</c:v>
                </c:pt>
                <c:pt idx="4429">
                  <c:v>64400.477737426758</c:v>
                </c:pt>
                <c:pt idx="4430">
                  <c:v>66748.337112426758</c:v>
                </c:pt>
                <c:pt idx="4431">
                  <c:v>66748.336624145508</c:v>
                </c:pt>
                <c:pt idx="4432">
                  <c:v>66598.705276489258</c:v>
                </c:pt>
                <c:pt idx="4433">
                  <c:v>66471.705032348633</c:v>
                </c:pt>
                <c:pt idx="4434">
                  <c:v>64888.766189575188</c:v>
                </c:pt>
                <c:pt idx="4435">
                  <c:v>64897.567092895508</c:v>
                </c:pt>
                <c:pt idx="4436">
                  <c:v>63481.339431762695</c:v>
                </c:pt>
                <c:pt idx="4437">
                  <c:v>63828.339920043938</c:v>
                </c:pt>
                <c:pt idx="4438">
                  <c:v>63638.891494750977</c:v>
                </c:pt>
                <c:pt idx="4439">
                  <c:v>63884.891555786133</c:v>
                </c:pt>
                <c:pt idx="4440">
                  <c:v>58611.324066162109</c:v>
                </c:pt>
                <c:pt idx="4441">
                  <c:v>58501.824188232422</c:v>
                </c:pt>
                <c:pt idx="4442">
                  <c:v>58510.824188232422</c:v>
                </c:pt>
                <c:pt idx="4443">
                  <c:v>64642.429153442376</c:v>
                </c:pt>
                <c:pt idx="4444">
                  <c:v>64416.62890625</c:v>
                </c:pt>
                <c:pt idx="4445">
                  <c:v>64535.62878417968</c:v>
                </c:pt>
                <c:pt idx="4446">
                  <c:v>64529.724563598626</c:v>
                </c:pt>
                <c:pt idx="4447">
                  <c:v>65316.124710083008</c:v>
                </c:pt>
                <c:pt idx="4448">
                  <c:v>65545.127395629883</c:v>
                </c:pt>
                <c:pt idx="4449">
                  <c:v>65673.127151489258</c:v>
                </c:pt>
                <c:pt idx="4450">
                  <c:v>65561.127639770508</c:v>
                </c:pt>
                <c:pt idx="4451">
                  <c:v>66066.286224365234</c:v>
                </c:pt>
                <c:pt idx="4452">
                  <c:v>66009.285980224609</c:v>
                </c:pt>
                <c:pt idx="4453">
                  <c:v>62698.397796630852</c:v>
                </c:pt>
                <c:pt idx="4454">
                  <c:v>62698.397796630852</c:v>
                </c:pt>
                <c:pt idx="4455">
                  <c:v>64823.032913208008</c:v>
                </c:pt>
                <c:pt idx="4456">
                  <c:v>65515.340530395508</c:v>
                </c:pt>
                <c:pt idx="4457">
                  <c:v>63494.852981567376</c:v>
                </c:pt>
                <c:pt idx="4458">
                  <c:v>63530.85285949707</c:v>
                </c:pt>
                <c:pt idx="4459">
                  <c:v>63940.85334777832</c:v>
                </c:pt>
                <c:pt idx="4460">
                  <c:v>64443.173294067376</c:v>
                </c:pt>
                <c:pt idx="4461">
                  <c:v>64272.173782348626</c:v>
                </c:pt>
                <c:pt idx="4462">
                  <c:v>64272.173782348626</c:v>
                </c:pt>
                <c:pt idx="4463">
                  <c:v>65998.695022583008</c:v>
                </c:pt>
                <c:pt idx="4464">
                  <c:v>65999.866409301758</c:v>
                </c:pt>
                <c:pt idx="4465">
                  <c:v>65964.867141723633</c:v>
                </c:pt>
                <c:pt idx="4466">
                  <c:v>66589.899124145508</c:v>
                </c:pt>
                <c:pt idx="4467">
                  <c:v>66589.899124145508</c:v>
                </c:pt>
                <c:pt idx="4468">
                  <c:v>66442.898635864258</c:v>
                </c:pt>
                <c:pt idx="4469">
                  <c:v>66080.896682739258</c:v>
                </c:pt>
                <c:pt idx="4470">
                  <c:v>56253.799652099609</c:v>
                </c:pt>
                <c:pt idx="4471">
                  <c:v>66338.513137817383</c:v>
                </c:pt>
                <c:pt idx="4472">
                  <c:v>66181.640823364258</c:v>
                </c:pt>
                <c:pt idx="4473">
                  <c:v>66129.826126098633</c:v>
                </c:pt>
                <c:pt idx="4474">
                  <c:v>65081.963333129876</c:v>
                </c:pt>
                <c:pt idx="4475">
                  <c:v>66402.865188598633</c:v>
                </c:pt>
                <c:pt idx="4476">
                  <c:v>66402.864456176758</c:v>
                </c:pt>
                <c:pt idx="4477">
                  <c:v>66175.864944458008</c:v>
                </c:pt>
                <c:pt idx="4478">
                  <c:v>67064.679779052734</c:v>
                </c:pt>
                <c:pt idx="4479">
                  <c:v>66848.679290771484</c:v>
                </c:pt>
                <c:pt idx="4480">
                  <c:v>65617.295608520508</c:v>
                </c:pt>
                <c:pt idx="4481">
                  <c:v>66794.070999145508</c:v>
                </c:pt>
                <c:pt idx="4482">
                  <c:v>67722.071731567383</c:v>
                </c:pt>
                <c:pt idx="4483">
                  <c:v>67299.429153442383</c:v>
                </c:pt>
                <c:pt idx="4484">
                  <c:v>66947.429153442383</c:v>
                </c:pt>
                <c:pt idx="4485">
                  <c:v>67175.105056762695</c:v>
                </c:pt>
                <c:pt idx="4486">
                  <c:v>65429.153762817376</c:v>
                </c:pt>
                <c:pt idx="4487">
                  <c:v>65699.353713989258</c:v>
                </c:pt>
                <c:pt idx="4488">
                  <c:v>65626.353713989258</c:v>
                </c:pt>
                <c:pt idx="4489">
                  <c:v>65359.352981567376</c:v>
                </c:pt>
                <c:pt idx="4490">
                  <c:v>65237.442825317376</c:v>
                </c:pt>
                <c:pt idx="4491">
                  <c:v>65237.442581176758</c:v>
                </c:pt>
                <c:pt idx="4492">
                  <c:v>64885.443069458008</c:v>
                </c:pt>
                <c:pt idx="4493">
                  <c:v>64999.443069458008</c:v>
                </c:pt>
                <c:pt idx="4494">
                  <c:v>65829.699417114258</c:v>
                </c:pt>
                <c:pt idx="4495">
                  <c:v>66149.899856567383</c:v>
                </c:pt>
                <c:pt idx="4496">
                  <c:v>65907.899856567383</c:v>
                </c:pt>
                <c:pt idx="4497">
                  <c:v>67368.392822265625</c:v>
                </c:pt>
                <c:pt idx="4498">
                  <c:v>67604.947219848633</c:v>
                </c:pt>
                <c:pt idx="4499">
                  <c:v>67516.947219848633</c:v>
                </c:pt>
                <c:pt idx="4500">
                  <c:v>63770.303787231438</c:v>
                </c:pt>
                <c:pt idx="4501">
                  <c:v>64189.304397583008</c:v>
                </c:pt>
                <c:pt idx="4502">
                  <c:v>64188.118728637688</c:v>
                </c:pt>
                <c:pt idx="4503">
                  <c:v>64091.118606567376</c:v>
                </c:pt>
                <c:pt idx="4504">
                  <c:v>65673.555618286133</c:v>
                </c:pt>
                <c:pt idx="4505">
                  <c:v>66676.037796020508</c:v>
                </c:pt>
                <c:pt idx="4506">
                  <c:v>67086.037307739258</c:v>
                </c:pt>
                <c:pt idx="4507">
                  <c:v>66998.037307739258</c:v>
                </c:pt>
                <c:pt idx="4508">
                  <c:v>64927.596633911126</c:v>
                </c:pt>
                <c:pt idx="4509">
                  <c:v>64379.996292114258</c:v>
                </c:pt>
                <c:pt idx="4510">
                  <c:v>64429.796585083008</c:v>
                </c:pt>
                <c:pt idx="4511">
                  <c:v>64321.796340942376</c:v>
                </c:pt>
                <c:pt idx="4512">
                  <c:v>63703.795608520508</c:v>
                </c:pt>
                <c:pt idx="4513">
                  <c:v>63693.329055786126</c:v>
                </c:pt>
                <c:pt idx="4514">
                  <c:v>63721.899047851563</c:v>
                </c:pt>
                <c:pt idx="4515">
                  <c:v>64833.335891723626</c:v>
                </c:pt>
                <c:pt idx="4516">
                  <c:v>65280.836380004876</c:v>
                </c:pt>
                <c:pt idx="4517">
                  <c:v>65166.836624145508</c:v>
                </c:pt>
                <c:pt idx="4518">
                  <c:v>64989.636306762688</c:v>
                </c:pt>
                <c:pt idx="4519">
                  <c:v>64520.385864257813</c:v>
                </c:pt>
                <c:pt idx="4520">
                  <c:v>64866.88610839843</c:v>
                </c:pt>
                <c:pt idx="4521">
                  <c:v>64070.884887695313</c:v>
                </c:pt>
                <c:pt idx="4522">
                  <c:v>65736.754470825195</c:v>
                </c:pt>
                <c:pt idx="4523">
                  <c:v>63875.196975708008</c:v>
                </c:pt>
                <c:pt idx="4524">
                  <c:v>63875.196914672852</c:v>
                </c:pt>
                <c:pt idx="4525">
                  <c:v>63875.196853637695</c:v>
                </c:pt>
                <c:pt idx="4526">
                  <c:v>64156.801666259758</c:v>
                </c:pt>
                <c:pt idx="4527">
                  <c:v>65075.395462036126</c:v>
                </c:pt>
                <c:pt idx="4528">
                  <c:v>64848.39533996582</c:v>
                </c:pt>
                <c:pt idx="4529">
                  <c:v>64413.394973754876</c:v>
                </c:pt>
                <c:pt idx="4530">
                  <c:v>65177.06867980957</c:v>
                </c:pt>
                <c:pt idx="4531">
                  <c:v>65181.068801879883</c:v>
                </c:pt>
                <c:pt idx="4532">
                  <c:v>65188.175369262695</c:v>
                </c:pt>
                <c:pt idx="4533">
                  <c:v>65188.175247192383</c:v>
                </c:pt>
                <c:pt idx="4534">
                  <c:v>65354.175247192383</c:v>
                </c:pt>
                <c:pt idx="4535">
                  <c:v>64989.766784667969</c:v>
                </c:pt>
                <c:pt idx="4536">
                  <c:v>64989.766845703125</c:v>
                </c:pt>
                <c:pt idx="4537">
                  <c:v>64221.925186157227</c:v>
                </c:pt>
                <c:pt idx="4538">
                  <c:v>64221.925186157227</c:v>
                </c:pt>
                <c:pt idx="4539">
                  <c:v>64221.925186157227</c:v>
                </c:pt>
                <c:pt idx="4540">
                  <c:v>63990.423233032227</c:v>
                </c:pt>
                <c:pt idx="4541">
                  <c:v>64813.832794189453</c:v>
                </c:pt>
                <c:pt idx="4542">
                  <c:v>64813.832794189453</c:v>
                </c:pt>
                <c:pt idx="4543">
                  <c:v>64813.832794189453</c:v>
                </c:pt>
                <c:pt idx="4544">
                  <c:v>64804.832794189453</c:v>
                </c:pt>
                <c:pt idx="4545">
                  <c:v>56373.543685913079</c:v>
                </c:pt>
                <c:pt idx="4546">
                  <c:v>56431.543441772461</c:v>
                </c:pt>
                <c:pt idx="4547">
                  <c:v>58219.625091552734</c:v>
                </c:pt>
                <c:pt idx="4548">
                  <c:v>58678.627044677734</c:v>
                </c:pt>
                <c:pt idx="4549">
                  <c:v>66322.974319458008</c:v>
                </c:pt>
                <c:pt idx="4550">
                  <c:v>66322.974075317383</c:v>
                </c:pt>
                <c:pt idx="4551">
                  <c:v>66322.974807739258</c:v>
                </c:pt>
                <c:pt idx="4552">
                  <c:v>65730.974075317383</c:v>
                </c:pt>
                <c:pt idx="4553">
                  <c:v>64848.117385864258</c:v>
                </c:pt>
                <c:pt idx="4554">
                  <c:v>66687.421829223633</c:v>
                </c:pt>
                <c:pt idx="4555">
                  <c:v>67336.831008911133</c:v>
                </c:pt>
                <c:pt idx="4556">
                  <c:v>67336.831008911133</c:v>
                </c:pt>
                <c:pt idx="4557">
                  <c:v>67336.830276489258</c:v>
                </c:pt>
                <c:pt idx="4558">
                  <c:v>65153.70361328125</c:v>
                </c:pt>
                <c:pt idx="4559">
                  <c:v>64784.301025390618</c:v>
                </c:pt>
                <c:pt idx="4560">
                  <c:v>64673.596878051758</c:v>
                </c:pt>
                <c:pt idx="4561">
                  <c:v>65988.259231567383</c:v>
                </c:pt>
                <c:pt idx="4562">
                  <c:v>63987.346633911126</c:v>
                </c:pt>
                <c:pt idx="4563">
                  <c:v>63193.345413208008</c:v>
                </c:pt>
                <c:pt idx="4564">
                  <c:v>63150.346633911126</c:v>
                </c:pt>
                <c:pt idx="4565">
                  <c:v>64285.077835083008</c:v>
                </c:pt>
                <c:pt idx="4566">
                  <c:v>65715.852249145508</c:v>
                </c:pt>
                <c:pt idx="4567">
                  <c:v>65601.852493286133</c:v>
                </c:pt>
                <c:pt idx="4568">
                  <c:v>65504.049514770508</c:v>
                </c:pt>
                <c:pt idx="4569">
                  <c:v>63262.211380004876</c:v>
                </c:pt>
                <c:pt idx="4570">
                  <c:v>63947.776809692376</c:v>
                </c:pt>
                <c:pt idx="4571">
                  <c:v>63810.625198364258</c:v>
                </c:pt>
                <c:pt idx="4572">
                  <c:v>65149.899856567376</c:v>
                </c:pt>
                <c:pt idx="4573">
                  <c:v>65263.900588989258</c:v>
                </c:pt>
                <c:pt idx="4574">
                  <c:v>65263.900100708008</c:v>
                </c:pt>
                <c:pt idx="4575">
                  <c:v>55880.392852783203</c:v>
                </c:pt>
                <c:pt idx="4576">
                  <c:v>55879.180023193359</c:v>
                </c:pt>
                <c:pt idx="4577">
                  <c:v>52830.938018798828</c:v>
                </c:pt>
                <c:pt idx="4578">
                  <c:v>52839.938262939453</c:v>
                </c:pt>
                <c:pt idx="4579">
                  <c:v>52839.938262939453</c:v>
                </c:pt>
                <c:pt idx="4580">
                  <c:v>52875.889129638672</c:v>
                </c:pt>
                <c:pt idx="4581">
                  <c:v>52994.889068603516</c:v>
                </c:pt>
                <c:pt idx="4582">
                  <c:v>62748.933731079102</c:v>
                </c:pt>
                <c:pt idx="4583">
                  <c:v>62796.933670043945</c:v>
                </c:pt>
                <c:pt idx="4584">
                  <c:v>62236.932754516602</c:v>
                </c:pt>
                <c:pt idx="4585">
                  <c:v>61803.194778442383</c:v>
                </c:pt>
                <c:pt idx="4586">
                  <c:v>61893.638748168945</c:v>
                </c:pt>
                <c:pt idx="4587">
                  <c:v>61893.224807739258</c:v>
                </c:pt>
                <c:pt idx="4588">
                  <c:v>62526.224685668945</c:v>
                </c:pt>
                <c:pt idx="4589">
                  <c:v>62429.224685668945</c:v>
                </c:pt>
                <c:pt idx="4590">
                  <c:v>64690.49543762207</c:v>
                </c:pt>
                <c:pt idx="4591">
                  <c:v>66289.110549926758</c:v>
                </c:pt>
                <c:pt idx="4592">
                  <c:v>63795.959182739258</c:v>
                </c:pt>
                <c:pt idx="4593">
                  <c:v>63795.95930480957</c:v>
                </c:pt>
                <c:pt idx="4594">
                  <c:v>63795.959182739258</c:v>
                </c:pt>
                <c:pt idx="4595">
                  <c:v>64482.299026489258</c:v>
                </c:pt>
                <c:pt idx="4596">
                  <c:v>66998.236282348633</c:v>
                </c:pt>
                <c:pt idx="4597">
                  <c:v>66998.236282348633</c:v>
                </c:pt>
                <c:pt idx="4598">
                  <c:v>65943.733352661133</c:v>
                </c:pt>
                <c:pt idx="4599">
                  <c:v>65280.333648681641</c:v>
                </c:pt>
                <c:pt idx="4600">
                  <c:v>65152.332672119141</c:v>
                </c:pt>
                <c:pt idx="4601">
                  <c:v>65524.333831787102</c:v>
                </c:pt>
                <c:pt idx="4602">
                  <c:v>65963.564544677734</c:v>
                </c:pt>
                <c:pt idx="4603">
                  <c:v>64082.797103881836</c:v>
                </c:pt>
                <c:pt idx="4604">
                  <c:v>65815.571731567383</c:v>
                </c:pt>
                <c:pt idx="4605">
                  <c:v>64141.884353637695</c:v>
                </c:pt>
                <c:pt idx="4606">
                  <c:v>64188.884353637695</c:v>
                </c:pt>
                <c:pt idx="4607">
                  <c:v>64188.884353637695</c:v>
                </c:pt>
                <c:pt idx="4608">
                  <c:v>65945.38508605957</c:v>
                </c:pt>
                <c:pt idx="4609">
                  <c:v>65945.38508605957</c:v>
                </c:pt>
                <c:pt idx="4610">
                  <c:v>66297.38508605957</c:v>
                </c:pt>
                <c:pt idx="4611">
                  <c:v>65849.259719848633</c:v>
                </c:pt>
                <c:pt idx="4612">
                  <c:v>66167.106399536133</c:v>
                </c:pt>
                <c:pt idx="4613">
                  <c:v>65828.201797485352</c:v>
                </c:pt>
                <c:pt idx="4614">
                  <c:v>66113.202041625977</c:v>
                </c:pt>
                <c:pt idx="4615">
                  <c:v>65943.201309204102</c:v>
                </c:pt>
                <c:pt idx="4616">
                  <c:v>66056.201065063477</c:v>
                </c:pt>
                <c:pt idx="4617">
                  <c:v>67011.448135375977</c:v>
                </c:pt>
                <c:pt idx="4618">
                  <c:v>66720.848587036133</c:v>
                </c:pt>
                <c:pt idx="4619">
                  <c:v>67674.922805786133</c:v>
                </c:pt>
                <c:pt idx="4620">
                  <c:v>65499.966018676758</c:v>
                </c:pt>
                <c:pt idx="4621">
                  <c:v>65138.966018676758</c:v>
                </c:pt>
                <c:pt idx="4622">
                  <c:v>65045.840042114258</c:v>
                </c:pt>
                <c:pt idx="4623">
                  <c:v>65045.84016418457</c:v>
                </c:pt>
                <c:pt idx="4624">
                  <c:v>63948.83918762207</c:v>
                </c:pt>
                <c:pt idx="4625">
                  <c:v>62736.808670043945</c:v>
                </c:pt>
                <c:pt idx="4626">
                  <c:v>65134.984756469727</c:v>
                </c:pt>
                <c:pt idx="4627">
                  <c:v>65383.540969848626</c:v>
                </c:pt>
                <c:pt idx="4628">
                  <c:v>64796.940994262688</c:v>
                </c:pt>
                <c:pt idx="4629">
                  <c:v>64796.941116333008</c:v>
                </c:pt>
                <c:pt idx="4630">
                  <c:v>65320.710403442376</c:v>
                </c:pt>
                <c:pt idx="4631">
                  <c:v>65641.862014770508</c:v>
                </c:pt>
                <c:pt idx="4632">
                  <c:v>61871.493118286126</c:v>
                </c:pt>
                <c:pt idx="4633">
                  <c:v>62249.891555786126</c:v>
                </c:pt>
                <c:pt idx="4634">
                  <c:v>62679.893508911126</c:v>
                </c:pt>
                <c:pt idx="4635">
                  <c:v>58059.796478271484</c:v>
                </c:pt>
                <c:pt idx="4636">
                  <c:v>58710.797454833984</c:v>
                </c:pt>
                <c:pt idx="4637">
                  <c:v>58712.924896240234</c:v>
                </c:pt>
                <c:pt idx="4638">
                  <c:v>58452.925384521484</c:v>
                </c:pt>
                <c:pt idx="4639">
                  <c:v>67365.886428833008</c:v>
                </c:pt>
                <c:pt idx="4640">
                  <c:v>67356.0869140625</c:v>
                </c:pt>
                <c:pt idx="4641">
                  <c:v>67248.086669921875</c:v>
                </c:pt>
                <c:pt idx="4642">
                  <c:v>66381.810989379883</c:v>
                </c:pt>
                <c:pt idx="4643">
                  <c:v>66431.611282348633</c:v>
                </c:pt>
                <c:pt idx="4644">
                  <c:v>66431.612014770508</c:v>
                </c:pt>
                <c:pt idx="4645">
                  <c:v>65621.612014770508</c:v>
                </c:pt>
                <c:pt idx="4646">
                  <c:v>65172.015228271484</c:v>
                </c:pt>
                <c:pt idx="4647">
                  <c:v>65247.015228271484</c:v>
                </c:pt>
                <c:pt idx="4648">
                  <c:v>65247.015960693352</c:v>
                </c:pt>
                <c:pt idx="4649">
                  <c:v>65750.582122802734</c:v>
                </c:pt>
                <c:pt idx="4650">
                  <c:v>56805.077484130859</c:v>
                </c:pt>
                <c:pt idx="4651">
                  <c:v>57325.077484130859</c:v>
                </c:pt>
                <c:pt idx="4652">
                  <c:v>58766.937210083008</c:v>
                </c:pt>
                <c:pt idx="4653">
                  <c:v>58869.961853027344</c:v>
                </c:pt>
                <c:pt idx="4654">
                  <c:v>59239.364318847649</c:v>
                </c:pt>
                <c:pt idx="4655">
                  <c:v>62846.838821411126</c:v>
                </c:pt>
                <c:pt idx="4656">
                  <c:v>63920.536468505852</c:v>
                </c:pt>
                <c:pt idx="4657">
                  <c:v>63920.536956787102</c:v>
                </c:pt>
                <c:pt idx="4658">
                  <c:v>63922.510833740234</c:v>
                </c:pt>
                <c:pt idx="4659">
                  <c:v>62848.023162841797</c:v>
                </c:pt>
                <c:pt idx="4660">
                  <c:v>62857.023162841797</c:v>
                </c:pt>
                <c:pt idx="4661">
                  <c:v>65902.282592773438</c:v>
                </c:pt>
                <c:pt idx="4662">
                  <c:v>65550.282104492188</c:v>
                </c:pt>
                <c:pt idx="4663">
                  <c:v>65777.282104492188</c:v>
                </c:pt>
                <c:pt idx="4664">
                  <c:v>65575.275588989258</c:v>
                </c:pt>
                <c:pt idx="4665">
                  <c:v>62031.722122192376</c:v>
                </c:pt>
                <c:pt idx="4666">
                  <c:v>62808.19807434082</c:v>
                </c:pt>
                <c:pt idx="4667">
                  <c:v>63195.198440551758</c:v>
                </c:pt>
                <c:pt idx="4668">
                  <c:v>63195.198196411126</c:v>
                </c:pt>
                <c:pt idx="4669">
                  <c:v>63195.198440551758</c:v>
                </c:pt>
                <c:pt idx="4670">
                  <c:v>65316.130813598626</c:v>
                </c:pt>
                <c:pt idx="4671">
                  <c:v>64878.698440551758</c:v>
                </c:pt>
                <c:pt idx="4672">
                  <c:v>64878.698440551758</c:v>
                </c:pt>
                <c:pt idx="4673">
                  <c:v>64023.697463989258</c:v>
                </c:pt>
                <c:pt idx="4674">
                  <c:v>65846.845581054688</c:v>
                </c:pt>
                <c:pt idx="4675">
                  <c:v>66270.904907226563</c:v>
                </c:pt>
                <c:pt idx="4676">
                  <c:v>66270.904907226563</c:v>
                </c:pt>
                <c:pt idx="4677">
                  <c:v>66270.904663085938</c:v>
                </c:pt>
                <c:pt idx="4678">
                  <c:v>65846.165237426758</c:v>
                </c:pt>
                <c:pt idx="4679">
                  <c:v>64905.474807739258</c:v>
                </c:pt>
                <c:pt idx="4680">
                  <c:v>56590.592071533203</c:v>
                </c:pt>
                <c:pt idx="4681">
                  <c:v>56590.592010498047</c:v>
                </c:pt>
                <c:pt idx="4682">
                  <c:v>61715.859451293945</c:v>
                </c:pt>
                <c:pt idx="4683">
                  <c:v>61239.093338012695</c:v>
                </c:pt>
                <c:pt idx="4684">
                  <c:v>62589.309158325195</c:v>
                </c:pt>
                <c:pt idx="4685">
                  <c:v>62593.309219360352</c:v>
                </c:pt>
                <c:pt idx="4686">
                  <c:v>62724.309097290039</c:v>
                </c:pt>
                <c:pt idx="4687">
                  <c:v>61497.357864379883</c:v>
                </c:pt>
                <c:pt idx="4688">
                  <c:v>65969.283401489258</c:v>
                </c:pt>
                <c:pt idx="4689">
                  <c:v>65969.014846801758</c:v>
                </c:pt>
                <c:pt idx="4690">
                  <c:v>65617.014602661133</c:v>
                </c:pt>
                <c:pt idx="4691">
                  <c:v>65426.014846801758</c:v>
                </c:pt>
                <c:pt idx="4692">
                  <c:v>65017.942947387695</c:v>
                </c:pt>
                <c:pt idx="4693">
                  <c:v>64665.942947387695</c:v>
                </c:pt>
                <c:pt idx="4694">
                  <c:v>65091.384353637695</c:v>
                </c:pt>
                <c:pt idx="4695">
                  <c:v>58222.909027099602</c:v>
                </c:pt>
                <c:pt idx="4696">
                  <c:v>58222.909271240234</c:v>
                </c:pt>
                <c:pt idx="4697">
                  <c:v>58221.621429443352</c:v>
                </c:pt>
                <c:pt idx="4698">
                  <c:v>58221.621429443352</c:v>
                </c:pt>
                <c:pt idx="4699">
                  <c:v>58304.121185302734</c:v>
                </c:pt>
                <c:pt idx="4700">
                  <c:v>57921.720550537102</c:v>
                </c:pt>
                <c:pt idx="4701">
                  <c:v>56439.662384033203</c:v>
                </c:pt>
                <c:pt idx="4702">
                  <c:v>56439.662445068359</c:v>
                </c:pt>
                <c:pt idx="4703">
                  <c:v>56439.662445068359</c:v>
                </c:pt>
                <c:pt idx="4704">
                  <c:v>60497.768981933586</c:v>
                </c:pt>
                <c:pt idx="4705">
                  <c:v>61671.519958496086</c:v>
                </c:pt>
                <c:pt idx="4706">
                  <c:v>61671.520202636719</c:v>
                </c:pt>
                <c:pt idx="4707">
                  <c:v>65237.12239074707</c:v>
                </c:pt>
                <c:pt idx="4708">
                  <c:v>64845.482086181641</c:v>
                </c:pt>
                <c:pt idx="4709">
                  <c:v>64459.483123779297</c:v>
                </c:pt>
                <c:pt idx="4710">
                  <c:v>65316.133499145508</c:v>
                </c:pt>
                <c:pt idx="4711">
                  <c:v>65171.133255004876</c:v>
                </c:pt>
                <c:pt idx="4712">
                  <c:v>63310.672927856445</c:v>
                </c:pt>
                <c:pt idx="4713">
                  <c:v>65816.358688354492</c:v>
                </c:pt>
                <c:pt idx="4714">
                  <c:v>65815.620162963867</c:v>
                </c:pt>
                <c:pt idx="4715">
                  <c:v>65743.136276245117</c:v>
                </c:pt>
                <c:pt idx="4716">
                  <c:v>65598.036422729492</c:v>
                </c:pt>
                <c:pt idx="4717">
                  <c:v>65569.109573364258</c:v>
                </c:pt>
                <c:pt idx="4718">
                  <c:v>65176.858596801758</c:v>
                </c:pt>
                <c:pt idx="4719">
                  <c:v>65223.358596801758</c:v>
                </c:pt>
                <c:pt idx="4720">
                  <c:v>65223.358474731438</c:v>
                </c:pt>
                <c:pt idx="4721">
                  <c:v>66880.249893188477</c:v>
                </c:pt>
                <c:pt idx="4722">
                  <c:v>66790.187454223633</c:v>
                </c:pt>
                <c:pt idx="4723">
                  <c:v>66764.187210083008</c:v>
                </c:pt>
                <c:pt idx="4724">
                  <c:v>65204.191421508789</c:v>
                </c:pt>
                <c:pt idx="4725">
                  <c:v>58983.258392333984</c:v>
                </c:pt>
                <c:pt idx="4726">
                  <c:v>58983.258514404297</c:v>
                </c:pt>
                <c:pt idx="4727">
                  <c:v>58864.258392333984</c:v>
                </c:pt>
                <c:pt idx="4728">
                  <c:v>63009.351150512695</c:v>
                </c:pt>
                <c:pt idx="4729">
                  <c:v>62693.851272583008</c:v>
                </c:pt>
                <c:pt idx="4730">
                  <c:v>62341.851211547852</c:v>
                </c:pt>
                <c:pt idx="4731">
                  <c:v>62332.851211547852</c:v>
                </c:pt>
                <c:pt idx="4732">
                  <c:v>64152.529861450195</c:v>
                </c:pt>
                <c:pt idx="4733">
                  <c:v>64156.529861450195</c:v>
                </c:pt>
                <c:pt idx="4734">
                  <c:v>64165.529922485352</c:v>
                </c:pt>
                <c:pt idx="4735">
                  <c:v>64906.619705200188</c:v>
                </c:pt>
                <c:pt idx="4736">
                  <c:v>65341.620071411126</c:v>
                </c:pt>
                <c:pt idx="4737">
                  <c:v>66046.15705871582</c:v>
                </c:pt>
                <c:pt idx="4738">
                  <c:v>67683.637893676758</c:v>
                </c:pt>
                <c:pt idx="4739">
                  <c:v>64392.999649047852</c:v>
                </c:pt>
                <c:pt idx="4740">
                  <c:v>62010.207473754876</c:v>
                </c:pt>
                <c:pt idx="4741">
                  <c:v>62009.891311645508</c:v>
                </c:pt>
                <c:pt idx="4742">
                  <c:v>62010.207229614258</c:v>
                </c:pt>
                <c:pt idx="4743">
                  <c:v>62988.205764770508</c:v>
                </c:pt>
                <c:pt idx="4744">
                  <c:v>63063.205764770508</c:v>
                </c:pt>
                <c:pt idx="4745">
                  <c:v>63016.205764770508</c:v>
                </c:pt>
                <c:pt idx="4746">
                  <c:v>65682.910491943359</c:v>
                </c:pt>
                <c:pt idx="4747">
                  <c:v>65682.909759521484</c:v>
                </c:pt>
                <c:pt idx="4748">
                  <c:v>65366.910736083984</c:v>
                </c:pt>
                <c:pt idx="4749">
                  <c:v>63743.524368286126</c:v>
                </c:pt>
                <c:pt idx="4750">
                  <c:v>63679.524124145508</c:v>
                </c:pt>
                <c:pt idx="4751">
                  <c:v>63591.524124145508</c:v>
                </c:pt>
                <c:pt idx="4752">
                  <c:v>65680.143264770508</c:v>
                </c:pt>
                <c:pt idx="4753">
                  <c:v>65328.143264770508</c:v>
                </c:pt>
                <c:pt idx="4754">
                  <c:v>65328.143264770508</c:v>
                </c:pt>
                <c:pt idx="4755">
                  <c:v>64976.050064086914</c:v>
                </c:pt>
                <c:pt idx="4756">
                  <c:v>64976.050064086914</c:v>
                </c:pt>
                <c:pt idx="4757">
                  <c:v>64976.050247192383</c:v>
                </c:pt>
                <c:pt idx="4758">
                  <c:v>64456.050247192383</c:v>
                </c:pt>
                <c:pt idx="4759">
                  <c:v>64256.050064086914</c:v>
                </c:pt>
                <c:pt idx="4760">
                  <c:v>64944.125183105469</c:v>
                </c:pt>
                <c:pt idx="4761">
                  <c:v>64944.125244140625</c:v>
                </c:pt>
                <c:pt idx="4762">
                  <c:v>65056.605117797852</c:v>
                </c:pt>
                <c:pt idx="4763">
                  <c:v>64458.208877563477</c:v>
                </c:pt>
                <c:pt idx="4764">
                  <c:v>64463.898330688477</c:v>
                </c:pt>
                <c:pt idx="4765">
                  <c:v>64463.898330688477</c:v>
                </c:pt>
                <c:pt idx="4766">
                  <c:v>64676.898330688477</c:v>
                </c:pt>
                <c:pt idx="4767">
                  <c:v>66963.628326416016</c:v>
                </c:pt>
                <c:pt idx="4768">
                  <c:v>66963.628448486328</c:v>
                </c:pt>
                <c:pt idx="4769">
                  <c:v>66963.628448486328</c:v>
                </c:pt>
                <c:pt idx="4770">
                  <c:v>57873.894332885742</c:v>
                </c:pt>
                <c:pt idx="4771">
                  <c:v>55765.793792724602</c:v>
                </c:pt>
                <c:pt idx="4772">
                  <c:v>56297.856414794915</c:v>
                </c:pt>
                <c:pt idx="4773">
                  <c:v>56297.856536865234</c:v>
                </c:pt>
                <c:pt idx="4774">
                  <c:v>56521.856292724602</c:v>
                </c:pt>
                <c:pt idx="4775">
                  <c:v>65075.253570556633</c:v>
                </c:pt>
                <c:pt idx="4776">
                  <c:v>64722.63557434082</c:v>
                </c:pt>
                <c:pt idx="4777">
                  <c:v>64722.635452270508</c:v>
                </c:pt>
                <c:pt idx="4778">
                  <c:v>64722.63557434082</c:v>
                </c:pt>
                <c:pt idx="4779">
                  <c:v>63122.62434387207</c:v>
                </c:pt>
                <c:pt idx="4780">
                  <c:v>63595.12483215332</c:v>
                </c:pt>
                <c:pt idx="4781">
                  <c:v>64020.536087036126</c:v>
                </c:pt>
                <c:pt idx="4782">
                  <c:v>64036.105911254876</c:v>
                </c:pt>
                <c:pt idx="4783">
                  <c:v>63968.385940551758</c:v>
                </c:pt>
                <c:pt idx="4784">
                  <c:v>63899.385940551758</c:v>
                </c:pt>
                <c:pt idx="4785">
                  <c:v>61350.099212646484</c:v>
                </c:pt>
                <c:pt idx="4786">
                  <c:v>63107.343872070313</c:v>
                </c:pt>
                <c:pt idx="4787">
                  <c:v>63514.3427734375</c:v>
                </c:pt>
                <c:pt idx="4788">
                  <c:v>63514.34265136718</c:v>
                </c:pt>
                <c:pt idx="4789">
                  <c:v>64611.942840576165</c:v>
                </c:pt>
                <c:pt idx="4790">
                  <c:v>64872.892059326165</c:v>
                </c:pt>
                <c:pt idx="4791">
                  <c:v>65378.700637817383</c:v>
                </c:pt>
                <c:pt idx="4792">
                  <c:v>65288.920547485352</c:v>
                </c:pt>
                <c:pt idx="4793">
                  <c:v>65288.920547485352</c:v>
                </c:pt>
                <c:pt idx="4794">
                  <c:v>65000.92024230957</c:v>
                </c:pt>
                <c:pt idx="4795">
                  <c:v>64930.34114074707</c:v>
                </c:pt>
                <c:pt idx="4796">
                  <c:v>64939.341201782227</c:v>
                </c:pt>
                <c:pt idx="4797">
                  <c:v>65715.278762817383</c:v>
                </c:pt>
                <c:pt idx="4798">
                  <c:v>63813.75178527832</c:v>
                </c:pt>
                <c:pt idx="4799">
                  <c:v>65986.957473754883</c:v>
                </c:pt>
                <c:pt idx="4800">
                  <c:v>63557.473831176758</c:v>
                </c:pt>
                <c:pt idx="4801">
                  <c:v>66968.200881958008</c:v>
                </c:pt>
                <c:pt idx="4802">
                  <c:v>67178.200881958008</c:v>
                </c:pt>
                <c:pt idx="4803">
                  <c:v>66987.200759887695</c:v>
                </c:pt>
                <c:pt idx="4804">
                  <c:v>65525.324981689453</c:v>
                </c:pt>
                <c:pt idx="4805">
                  <c:v>65426.405227661126</c:v>
                </c:pt>
                <c:pt idx="4806">
                  <c:v>66172.224258422852</c:v>
                </c:pt>
                <c:pt idx="4807">
                  <c:v>66172.22444152832</c:v>
                </c:pt>
                <c:pt idx="4808">
                  <c:v>66172.224319458008</c:v>
                </c:pt>
                <c:pt idx="4809">
                  <c:v>66075.224319458008</c:v>
                </c:pt>
                <c:pt idx="4810">
                  <c:v>65165.780471801758</c:v>
                </c:pt>
                <c:pt idx="4811">
                  <c:v>65118.78059387207</c:v>
                </c:pt>
                <c:pt idx="4812">
                  <c:v>64766.78059387207</c:v>
                </c:pt>
                <c:pt idx="4813">
                  <c:v>64451.28059387207</c:v>
                </c:pt>
                <c:pt idx="4814">
                  <c:v>64354.280227661126</c:v>
                </c:pt>
                <c:pt idx="4815">
                  <c:v>66502.598098754883</c:v>
                </c:pt>
                <c:pt idx="4816">
                  <c:v>66446.598098754883</c:v>
                </c:pt>
                <c:pt idx="4817">
                  <c:v>66403.597122192383</c:v>
                </c:pt>
                <c:pt idx="4818">
                  <c:v>63518.238418579102</c:v>
                </c:pt>
                <c:pt idx="4819">
                  <c:v>63518.238357543945</c:v>
                </c:pt>
                <c:pt idx="4820">
                  <c:v>64880.186721801758</c:v>
                </c:pt>
                <c:pt idx="4821">
                  <c:v>64928.187454223626</c:v>
                </c:pt>
                <c:pt idx="4822">
                  <c:v>65519.538040161126</c:v>
                </c:pt>
                <c:pt idx="4823">
                  <c:v>65279.537307739258</c:v>
                </c:pt>
                <c:pt idx="4824">
                  <c:v>65085.102493286126</c:v>
                </c:pt>
                <c:pt idx="4825">
                  <c:v>64991.102249145508</c:v>
                </c:pt>
                <c:pt idx="4826">
                  <c:v>64775.101760864258</c:v>
                </c:pt>
                <c:pt idx="4827">
                  <c:v>65140.871780395508</c:v>
                </c:pt>
                <c:pt idx="4828">
                  <c:v>64905.578567504876</c:v>
                </c:pt>
                <c:pt idx="4829">
                  <c:v>65112.792190551758</c:v>
                </c:pt>
                <c:pt idx="4830">
                  <c:v>67167.787796020508</c:v>
                </c:pt>
                <c:pt idx="4831">
                  <c:v>67178.787307739258</c:v>
                </c:pt>
                <c:pt idx="4832">
                  <c:v>66889.788040161133</c:v>
                </c:pt>
                <c:pt idx="4833">
                  <c:v>66816.787307739258</c:v>
                </c:pt>
                <c:pt idx="4834">
                  <c:v>67707.703079223633</c:v>
                </c:pt>
                <c:pt idx="4835">
                  <c:v>67579.702346801758</c:v>
                </c:pt>
                <c:pt idx="4836">
                  <c:v>67152.172561645508</c:v>
                </c:pt>
                <c:pt idx="4837">
                  <c:v>68641.408889770508</c:v>
                </c:pt>
                <c:pt idx="4838">
                  <c:v>67856.487319946289</c:v>
                </c:pt>
                <c:pt idx="4839">
                  <c:v>67856.488052368164</c:v>
                </c:pt>
                <c:pt idx="4840">
                  <c:v>62984.12390136718</c:v>
                </c:pt>
                <c:pt idx="4841">
                  <c:v>62984.124145507813</c:v>
                </c:pt>
                <c:pt idx="4842">
                  <c:v>62984.1240234375</c:v>
                </c:pt>
                <c:pt idx="4843">
                  <c:v>60161.397171020508</c:v>
                </c:pt>
                <c:pt idx="4844">
                  <c:v>60088.277053833008</c:v>
                </c:pt>
                <c:pt idx="4845">
                  <c:v>64697.998916625977</c:v>
                </c:pt>
                <c:pt idx="4846">
                  <c:v>64633.787490844727</c:v>
                </c:pt>
                <c:pt idx="4847">
                  <c:v>66481.136917114258</c:v>
                </c:pt>
                <c:pt idx="4848">
                  <c:v>64999.779739379876</c:v>
                </c:pt>
                <c:pt idx="4849">
                  <c:v>65047.779739379876</c:v>
                </c:pt>
                <c:pt idx="4850">
                  <c:v>64983.242630004876</c:v>
                </c:pt>
                <c:pt idx="4851">
                  <c:v>66786.990432739258</c:v>
                </c:pt>
                <c:pt idx="4852">
                  <c:v>65979.684768676758</c:v>
                </c:pt>
                <c:pt idx="4853">
                  <c:v>66043.685256958008</c:v>
                </c:pt>
                <c:pt idx="4854">
                  <c:v>65598.684768676758</c:v>
                </c:pt>
                <c:pt idx="4855">
                  <c:v>63251.426345825195</c:v>
                </c:pt>
                <c:pt idx="4856">
                  <c:v>63194.426528930664</c:v>
                </c:pt>
                <c:pt idx="4857">
                  <c:v>64930.785110473626</c:v>
                </c:pt>
                <c:pt idx="4858">
                  <c:v>64930.785354614258</c:v>
                </c:pt>
                <c:pt idx="4859">
                  <c:v>65775.385940551758</c:v>
                </c:pt>
                <c:pt idx="4860">
                  <c:v>64141.167556762695</c:v>
                </c:pt>
                <c:pt idx="4861">
                  <c:v>63787.665664672852</c:v>
                </c:pt>
                <c:pt idx="4862">
                  <c:v>65497.152725219727</c:v>
                </c:pt>
                <c:pt idx="4863">
                  <c:v>65488.152725219727</c:v>
                </c:pt>
                <c:pt idx="4864">
                  <c:v>64491.151809692383</c:v>
                </c:pt>
                <c:pt idx="4865">
                  <c:v>64489.545364379883</c:v>
                </c:pt>
                <c:pt idx="4866">
                  <c:v>65497.23420715332</c:v>
                </c:pt>
                <c:pt idx="4867">
                  <c:v>65898.235549926758</c:v>
                </c:pt>
                <c:pt idx="4868">
                  <c:v>66068.635696411133</c:v>
                </c:pt>
                <c:pt idx="4869">
                  <c:v>66068.635696411133</c:v>
                </c:pt>
                <c:pt idx="4870">
                  <c:v>65246.55500793457</c:v>
                </c:pt>
                <c:pt idx="4871">
                  <c:v>65736.555511474609</c:v>
                </c:pt>
                <c:pt idx="4872">
                  <c:v>65736.555511474609</c:v>
                </c:pt>
                <c:pt idx="4873">
                  <c:v>65648.555389404297</c:v>
                </c:pt>
                <c:pt idx="4874">
                  <c:v>65961.666900634766</c:v>
                </c:pt>
                <c:pt idx="4875">
                  <c:v>62096.197463989258</c:v>
                </c:pt>
                <c:pt idx="4876">
                  <c:v>68094.098831176758</c:v>
                </c:pt>
                <c:pt idx="4877">
                  <c:v>67915.004592895508</c:v>
                </c:pt>
                <c:pt idx="4878">
                  <c:v>68091.004592895508</c:v>
                </c:pt>
                <c:pt idx="4879">
                  <c:v>66204.991775512695</c:v>
                </c:pt>
                <c:pt idx="4880">
                  <c:v>65108.815994262695</c:v>
                </c:pt>
                <c:pt idx="4881">
                  <c:v>64134.728103637695</c:v>
                </c:pt>
                <c:pt idx="4882">
                  <c:v>64143.728103637695</c:v>
                </c:pt>
                <c:pt idx="4883">
                  <c:v>64201.728225708008</c:v>
                </c:pt>
                <c:pt idx="4884">
                  <c:v>62333.079666137695</c:v>
                </c:pt>
                <c:pt idx="4885">
                  <c:v>62342.079727172852</c:v>
                </c:pt>
                <c:pt idx="4886">
                  <c:v>62330.421463012695</c:v>
                </c:pt>
                <c:pt idx="4887">
                  <c:v>63761.867568969727</c:v>
                </c:pt>
                <c:pt idx="4888">
                  <c:v>63656.476943969727</c:v>
                </c:pt>
                <c:pt idx="4889">
                  <c:v>64139.377334594727</c:v>
                </c:pt>
                <c:pt idx="4890">
                  <c:v>64987.200149536126</c:v>
                </c:pt>
                <c:pt idx="4891">
                  <c:v>64908.199905395508</c:v>
                </c:pt>
                <c:pt idx="4892">
                  <c:v>64772.081253051758</c:v>
                </c:pt>
                <c:pt idx="4893">
                  <c:v>63559.999710083008</c:v>
                </c:pt>
                <c:pt idx="4894">
                  <c:v>63560.000198364258</c:v>
                </c:pt>
                <c:pt idx="4895">
                  <c:v>64714.702590942376</c:v>
                </c:pt>
                <c:pt idx="4896">
                  <c:v>64714.703323364258</c:v>
                </c:pt>
                <c:pt idx="4897">
                  <c:v>65764.319427490234</c:v>
                </c:pt>
                <c:pt idx="4898">
                  <c:v>65591.320159912109</c:v>
                </c:pt>
                <c:pt idx="4899">
                  <c:v>65913.097747802734</c:v>
                </c:pt>
                <c:pt idx="4900">
                  <c:v>65222.458206176758</c:v>
                </c:pt>
                <c:pt idx="4901">
                  <c:v>66206.511184692383</c:v>
                </c:pt>
                <c:pt idx="4902">
                  <c:v>66782.134475708008</c:v>
                </c:pt>
                <c:pt idx="4903">
                  <c:v>66782.133987426758</c:v>
                </c:pt>
                <c:pt idx="4904">
                  <c:v>66987.434768676758</c:v>
                </c:pt>
                <c:pt idx="4905">
                  <c:v>56963.669769287102</c:v>
                </c:pt>
                <c:pt idx="4906">
                  <c:v>56963.670135498047</c:v>
                </c:pt>
                <c:pt idx="4907">
                  <c:v>56963.670013427734</c:v>
                </c:pt>
                <c:pt idx="4908">
                  <c:v>56650.670013427734</c:v>
                </c:pt>
                <c:pt idx="4909">
                  <c:v>65079.50276184082</c:v>
                </c:pt>
                <c:pt idx="4910">
                  <c:v>65079.50276184082</c:v>
                </c:pt>
                <c:pt idx="4911">
                  <c:v>64178.324905395508</c:v>
                </c:pt>
                <c:pt idx="4912">
                  <c:v>64178.324905395508</c:v>
                </c:pt>
                <c:pt idx="4913">
                  <c:v>63218.494094848626</c:v>
                </c:pt>
                <c:pt idx="4914">
                  <c:v>64186.495193481438</c:v>
                </c:pt>
                <c:pt idx="4915">
                  <c:v>64186.494583129876</c:v>
                </c:pt>
                <c:pt idx="4916">
                  <c:v>63794.494583129876</c:v>
                </c:pt>
                <c:pt idx="4917">
                  <c:v>66746.920852661133</c:v>
                </c:pt>
                <c:pt idx="4918">
                  <c:v>67239.234085083008</c:v>
                </c:pt>
                <c:pt idx="4919">
                  <c:v>67239.234085083008</c:v>
                </c:pt>
                <c:pt idx="4920">
                  <c:v>64774.982131958008</c:v>
                </c:pt>
                <c:pt idx="4921">
                  <c:v>64703.558303833008</c:v>
                </c:pt>
                <c:pt idx="4922">
                  <c:v>64237.159866333008</c:v>
                </c:pt>
                <c:pt idx="4923">
                  <c:v>65934.927444458008</c:v>
                </c:pt>
                <c:pt idx="4924">
                  <c:v>66297.827346801758</c:v>
                </c:pt>
                <c:pt idx="4925">
                  <c:v>65850.827102661133</c:v>
                </c:pt>
                <c:pt idx="4926">
                  <c:v>66189.827102661133</c:v>
                </c:pt>
                <c:pt idx="4927">
                  <c:v>63537.433303833008</c:v>
                </c:pt>
                <c:pt idx="4928">
                  <c:v>63587.233352661126</c:v>
                </c:pt>
                <c:pt idx="4929">
                  <c:v>63587.233352661126</c:v>
                </c:pt>
                <c:pt idx="4930">
                  <c:v>63587.233108520508</c:v>
                </c:pt>
                <c:pt idx="4931">
                  <c:v>62859.597366333008</c:v>
                </c:pt>
                <c:pt idx="4932">
                  <c:v>63563.630752563477</c:v>
                </c:pt>
                <c:pt idx="4933">
                  <c:v>62711.145446777344</c:v>
                </c:pt>
                <c:pt idx="4934">
                  <c:v>62702.145324707031</c:v>
                </c:pt>
                <c:pt idx="4935">
                  <c:v>54538.131988525391</c:v>
                </c:pt>
                <c:pt idx="4936">
                  <c:v>54538.132171630859</c:v>
                </c:pt>
                <c:pt idx="4937">
                  <c:v>54538.132171630859</c:v>
                </c:pt>
                <c:pt idx="4938">
                  <c:v>54448.129241943359</c:v>
                </c:pt>
                <c:pt idx="4939">
                  <c:v>54351.129119873047</c:v>
                </c:pt>
                <c:pt idx="4940">
                  <c:v>63964.632278442376</c:v>
                </c:pt>
                <c:pt idx="4941">
                  <c:v>63964.632034301758</c:v>
                </c:pt>
                <c:pt idx="4942">
                  <c:v>66674.193557739258</c:v>
                </c:pt>
                <c:pt idx="4943">
                  <c:v>66605.193069458008</c:v>
                </c:pt>
                <c:pt idx="4944">
                  <c:v>66322.245803833008</c:v>
                </c:pt>
                <c:pt idx="4945">
                  <c:v>64401.348648071289</c:v>
                </c:pt>
                <c:pt idx="4946">
                  <c:v>62649.18196105957</c:v>
                </c:pt>
                <c:pt idx="4947">
                  <c:v>63094.181838989258</c:v>
                </c:pt>
                <c:pt idx="4948">
                  <c:v>64256.839797973633</c:v>
                </c:pt>
                <c:pt idx="4949">
                  <c:v>65712.354446411133</c:v>
                </c:pt>
                <c:pt idx="4950">
                  <c:v>58027.574005126953</c:v>
                </c:pt>
                <c:pt idx="4951">
                  <c:v>58027.574066162109</c:v>
                </c:pt>
                <c:pt idx="4952">
                  <c:v>57729.849212646484</c:v>
                </c:pt>
                <c:pt idx="4953">
                  <c:v>58164.849578857415</c:v>
                </c:pt>
                <c:pt idx="4954">
                  <c:v>58164.849700927734</c:v>
                </c:pt>
                <c:pt idx="4955">
                  <c:v>58164.849578857415</c:v>
                </c:pt>
                <c:pt idx="4956">
                  <c:v>61010.535614013665</c:v>
                </c:pt>
                <c:pt idx="4957">
                  <c:v>61010.535614013665</c:v>
                </c:pt>
                <c:pt idx="4958">
                  <c:v>61010.535614013665</c:v>
                </c:pt>
                <c:pt idx="4959">
                  <c:v>65180.61164855957</c:v>
                </c:pt>
                <c:pt idx="4960">
                  <c:v>65401.911514282227</c:v>
                </c:pt>
                <c:pt idx="4961">
                  <c:v>65047.268997192383</c:v>
                </c:pt>
                <c:pt idx="4962">
                  <c:v>65051.269119262695</c:v>
                </c:pt>
                <c:pt idx="4963">
                  <c:v>65060.269119262695</c:v>
                </c:pt>
                <c:pt idx="4964">
                  <c:v>64860.268936157227</c:v>
                </c:pt>
                <c:pt idx="4965">
                  <c:v>66632.186416625977</c:v>
                </c:pt>
                <c:pt idx="4966">
                  <c:v>66510.5859375</c:v>
                </c:pt>
                <c:pt idx="4967">
                  <c:v>66550.58642578125</c:v>
                </c:pt>
                <c:pt idx="4968">
                  <c:v>63843.209121704102</c:v>
                </c:pt>
                <c:pt idx="4969">
                  <c:v>63843.209121704102</c:v>
                </c:pt>
                <c:pt idx="4970">
                  <c:v>63644.471267700195</c:v>
                </c:pt>
                <c:pt idx="4971">
                  <c:v>63996.471328735352</c:v>
                </c:pt>
                <c:pt idx="4972">
                  <c:v>64649.556167602539</c:v>
                </c:pt>
                <c:pt idx="4973">
                  <c:v>64309.056350708008</c:v>
                </c:pt>
                <c:pt idx="4974">
                  <c:v>65814.737991333008</c:v>
                </c:pt>
                <c:pt idx="4975">
                  <c:v>64220.636703491211</c:v>
                </c:pt>
                <c:pt idx="4976">
                  <c:v>66076.35595703125</c:v>
                </c:pt>
                <c:pt idx="4977">
                  <c:v>66486.3564453125</c:v>
                </c:pt>
                <c:pt idx="4978">
                  <c:v>66642.356201171875</c:v>
                </c:pt>
                <c:pt idx="4979">
                  <c:v>66549.200927734375</c:v>
                </c:pt>
                <c:pt idx="4980">
                  <c:v>65305.498977661126</c:v>
                </c:pt>
                <c:pt idx="4981">
                  <c:v>65486.799118041992</c:v>
                </c:pt>
                <c:pt idx="4982">
                  <c:v>64676.441696166992</c:v>
                </c:pt>
                <c:pt idx="4983">
                  <c:v>64397.941696166992</c:v>
                </c:pt>
                <c:pt idx="4984">
                  <c:v>64397.941207885742</c:v>
                </c:pt>
                <c:pt idx="4985">
                  <c:v>64305.942672729492</c:v>
                </c:pt>
                <c:pt idx="4986">
                  <c:v>65025.603225708008</c:v>
                </c:pt>
                <c:pt idx="4987">
                  <c:v>65035.531936645508</c:v>
                </c:pt>
                <c:pt idx="4988">
                  <c:v>65036.307815551758</c:v>
                </c:pt>
                <c:pt idx="4989">
                  <c:v>65277.307327270508</c:v>
                </c:pt>
                <c:pt idx="4990">
                  <c:v>65159.043899536126</c:v>
                </c:pt>
                <c:pt idx="4991">
                  <c:v>65163.044143676758</c:v>
                </c:pt>
                <c:pt idx="4992">
                  <c:v>65172.044387817376</c:v>
                </c:pt>
                <c:pt idx="4993">
                  <c:v>66103.544876098633</c:v>
                </c:pt>
                <c:pt idx="4994">
                  <c:v>65293.570266723626</c:v>
                </c:pt>
                <c:pt idx="4995">
                  <c:v>57972.490158081055</c:v>
                </c:pt>
                <c:pt idx="4996">
                  <c:v>57963.490097045898</c:v>
                </c:pt>
                <c:pt idx="4997">
                  <c:v>62884.581497192383</c:v>
                </c:pt>
                <c:pt idx="4998">
                  <c:v>62502.079788208008</c:v>
                </c:pt>
                <c:pt idx="4999">
                  <c:v>62502.079727172852</c:v>
                </c:pt>
                <c:pt idx="5000">
                  <c:v>62518.579666137695</c:v>
                </c:pt>
                <c:pt idx="5001">
                  <c:v>61858.602554321289</c:v>
                </c:pt>
                <c:pt idx="5002">
                  <c:v>65033.754287719727</c:v>
                </c:pt>
                <c:pt idx="5003">
                  <c:v>64863.005462646484</c:v>
                </c:pt>
                <c:pt idx="5004">
                  <c:v>64252.005462646484</c:v>
                </c:pt>
                <c:pt idx="5005">
                  <c:v>65266.789505004883</c:v>
                </c:pt>
                <c:pt idx="5006">
                  <c:v>65275.789505004883</c:v>
                </c:pt>
                <c:pt idx="5007">
                  <c:v>65275.789443969727</c:v>
                </c:pt>
                <c:pt idx="5008">
                  <c:v>64665.88703918457</c:v>
                </c:pt>
                <c:pt idx="5009">
                  <c:v>62862.415115356438</c:v>
                </c:pt>
                <c:pt idx="5010">
                  <c:v>58050.860641479492</c:v>
                </c:pt>
                <c:pt idx="5011">
                  <c:v>58050.860641479492</c:v>
                </c:pt>
                <c:pt idx="5012">
                  <c:v>59056.049774169915</c:v>
                </c:pt>
                <c:pt idx="5013">
                  <c:v>59056.049652099602</c:v>
                </c:pt>
                <c:pt idx="5014">
                  <c:v>59056.049774169915</c:v>
                </c:pt>
                <c:pt idx="5015">
                  <c:v>58968.049530029297</c:v>
                </c:pt>
                <c:pt idx="5016">
                  <c:v>65021.998443603516</c:v>
                </c:pt>
                <c:pt idx="5017">
                  <c:v>65030.998687744133</c:v>
                </c:pt>
                <c:pt idx="5018">
                  <c:v>65671.048782348633</c:v>
                </c:pt>
                <c:pt idx="5019">
                  <c:v>66143.548782348633</c:v>
                </c:pt>
                <c:pt idx="5020">
                  <c:v>66143.549758911133</c:v>
                </c:pt>
                <c:pt idx="5021">
                  <c:v>66440.503616333008</c:v>
                </c:pt>
                <c:pt idx="5022">
                  <c:v>66440.503372192383</c:v>
                </c:pt>
                <c:pt idx="5023">
                  <c:v>66440.503372192383</c:v>
                </c:pt>
                <c:pt idx="5024">
                  <c:v>66197.690628051758</c:v>
                </c:pt>
                <c:pt idx="5025">
                  <c:v>63916.333694458008</c:v>
                </c:pt>
                <c:pt idx="5026">
                  <c:v>63868.333694458008</c:v>
                </c:pt>
                <c:pt idx="5027">
                  <c:v>65926.107376098633</c:v>
                </c:pt>
                <c:pt idx="5028">
                  <c:v>66026.788040161133</c:v>
                </c:pt>
                <c:pt idx="5029">
                  <c:v>66026.787307739258</c:v>
                </c:pt>
                <c:pt idx="5030">
                  <c:v>63753.463516235352</c:v>
                </c:pt>
                <c:pt idx="5031">
                  <c:v>64225.964065551758</c:v>
                </c:pt>
                <c:pt idx="5032">
                  <c:v>62915.792617797852</c:v>
                </c:pt>
                <c:pt idx="5033">
                  <c:v>61597.541885375977</c:v>
                </c:pt>
                <c:pt idx="5034">
                  <c:v>58965.35237121582</c:v>
                </c:pt>
                <c:pt idx="5035">
                  <c:v>59013.352493286126</c:v>
                </c:pt>
                <c:pt idx="5036">
                  <c:v>59013.352249145508</c:v>
                </c:pt>
                <c:pt idx="5037">
                  <c:v>59907.406692504876</c:v>
                </c:pt>
                <c:pt idx="5038">
                  <c:v>59907.406692504876</c:v>
                </c:pt>
                <c:pt idx="5039">
                  <c:v>59907.406692504876</c:v>
                </c:pt>
                <c:pt idx="5040">
                  <c:v>57504.829849243164</c:v>
                </c:pt>
                <c:pt idx="5041">
                  <c:v>57508.990951538086</c:v>
                </c:pt>
                <c:pt idx="5042">
                  <c:v>56013.394989013672</c:v>
                </c:pt>
                <c:pt idx="5043">
                  <c:v>56013.395355224609</c:v>
                </c:pt>
                <c:pt idx="5044">
                  <c:v>56447.397186279297</c:v>
                </c:pt>
                <c:pt idx="5045">
                  <c:v>56143.396942138672</c:v>
                </c:pt>
                <c:pt idx="5046">
                  <c:v>64163.840469360352</c:v>
                </c:pt>
                <c:pt idx="5047">
                  <c:v>65500.641555786126</c:v>
                </c:pt>
                <c:pt idx="5048">
                  <c:v>65500.641311645508</c:v>
                </c:pt>
                <c:pt idx="5049">
                  <c:v>62818.696731567376</c:v>
                </c:pt>
                <c:pt idx="5050">
                  <c:v>63130.697341918938</c:v>
                </c:pt>
                <c:pt idx="5051">
                  <c:v>66516.920486450195</c:v>
                </c:pt>
                <c:pt idx="5052">
                  <c:v>66238.420486450195</c:v>
                </c:pt>
                <c:pt idx="5053">
                  <c:v>66232.998611450195</c:v>
                </c:pt>
                <c:pt idx="5054">
                  <c:v>63029.956619262695</c:v>
                </c:pt>
                <c:pt idx="5055">
                  <c:v>65404.375076293945</c:v>
                </c:pt>
                <c:pt idx="5056">
                  <c:v>65404.375076293945</c:v>
                </c:pt>
                <c:pt idx="5057">
                  <c:v>68113.484329223633</c:v>
                </c:pt>
                <c:pt idx="5058">
                  <c:v>68381.134963989258</c:v>
                </c:pt>
                <c:pt idx="5059">
                  <c:v>67877.734817504883</c:v>
                </c:pt>
                <c:pt idx="5060">
                  <c:v>65795.33381652832</c:v>
                </c:pt>
                <c:pt idx="5061">
                  <c:v>65425.93147277832</c:v>
                </c:pt>
                <c:pt idx="5062">
                  <c:v>65795.33381652832</c:v>
                </c:pt>
                <c:pt idx="5063">
                  <c:v>65126.440139770508</c:v>
                </c:pt>
                <c:pt idx="5064">
                  <c:v>65160.000198364258</c:v>
                </c:pt>
                <c:pt idx="5065">
                  <c:v>64794.999710083008</c:v>
                </c:pt>
                <c:pt idx="5066">
                  <c:v>62752.847259521484</c:v>
                </c:pt>
                <c:pt idx="5067">
                  <c:v>62907.847259521484</c:v>
                </c:pt>
                <c:pt idx="5068">
                  <c:v>65907.685012817383</c:v>
                </c:pt>
                <c:pt idx="5069">
                  <c:v>65766.483108520508</c:v>
                </c:pt>
                <c:pt idx="5070">
                  <c:v>59990.966888427734</c:v>
                </c:pt>
                <c:pt idx="5071">
                  <c:v>59902.966400146484</c:v>
                </c:pt>
                <c:pt idx="5072">
                  <c:v>62742.607177734368</c:v>
                </c:pt>
                <c:pt idx="5073">
                  <c:v>64445.61083984375</c:v>
                </c:pt>
                <c:pt idx="5074">
                  <c:v>64254.6103515625</c:v>
                </c:pt>
                <c:pt idx="5075">
                  <c:v>65229.010772705078</c:v>
                </c:pt>
                <c:pt idx="5076">
                  <c:v>64439.255325317383</c:v>
                </c:pt>
                <c:pt idx="5077">
                  <c:v>64439.255447387695</c:v>
                </c:pt>
                <c:pt idx="5078">
                  <c:v>64441.382400512695</c:v>
                </c:pt>
                <c:pt idx="5079">
                  <c:v>64241.382278442383</c:v>
                </c:pt>
                <c:pt idx="5080">
                  <c:v>65182.06867980957</c:v>
                </c:pt>
                <c:pt idx="5081">
                  <c:v>65182.06867980957</c:v>
                </c:pt>
                <c:pt idx="5082">
                  <c:v>64684.706619262695</c:v>
                </c:pt>
                <c:pt idx="5083">
                  <c:v>64595.741775512695</c:v>
                </c:pt>
                <c:pt idx="5084">
                  <c:v>64546.741653442383</c:v>
                </c:pt>
                <c:pt idx="5085">
                  <c:v>65369.149856567376</c:v>
                </c:pt>
                <c:pt idx="5086">
                  <c:v>63763.804397583008</c:v>
                </c:pt>
                <c:pt idx="5087">
                  <c:v>63771.304397583008</c:v>
                </c:pt>
                <c:pt idx="5088">
                  <c:v>64244.397659301758</c:v>
                </c:pt>
                <c:pt idx="5089">
                  <c:v>64244.397415161126</c:v>
                </c:pt>
                <c:pt idx="5090">
                  <c:v>65028.197952270508</c:v>
                </c:pt>
                <c:pt idx="5091">
                  <c:v>64687.197463989258</c:v>
                </c:pt>
                <c:pt idx="5092">
                  <c:v>64419.598098754876</c:v>
                </c:pt>
                <c:pt idx="5093">
                  <c:v>63961.597854614258</c:v>
                </c:pt>
                <c:pt idx="5094">
                  <c:v>64793.602981567376</c:v>
                </c:pt>
                <c:pt idx="5095">
                  <c:v>64921.204681396484</c:v>
                </c:pt>
                <c:pt idx="5096">
                  <c:v>64675.204742431633</c:v>
                </c:pt>
                <c:pt idx="5097">
                  <c:v>64169.869781494133</c:v>
                </c:pt>
                <c:pt idx="5098">
                  <c:v>65276.544342041016</c:v>
                </c:pt>
                <c:pt idx="5099">
                  <c:v>64947.042388916016</c:v>
                </c:pt>
                <c:pt idx="5100">
                  <c:v>58121.851791381829</c:v>
                </c:pt>
                <c:pt idx="5101">
                  <c:v>58398.120101928711</c:v>
                </c:pt>
                <c:pt idx="5102">
                  <c:v>64923.201370239258</c:v>
                </c:pt>
                <c:pt idx="5103">
                  <c:v>65433.882522583008</c:v>
                </c:pt>
                <c:pt idx="5104">
                  <c:v>65433.883010864258</c:v>
                </c:pt>
                <c:pt idx="5105">
                  <c:v>65644.882522583008</c:v>
                </c:pt>
                <c:pt idx="5106">
                  <c:v>65348.384475708008</c:v>
                </c:pt>
                <c:pt idx="5107">
                  <c:v>64769.614944458008</c:v>
                </c:pt>
                <c:pt idx="5108">
                  <c:v>64721.614700317376</c:v>
                </c:pt>
                <c:pt idx="5109">
                  <c:v>66329.569290161133</c:v>
                </c:pt>
                <c:pt idx="5110">
                  <c:v>66329.569046020508</c:v>
                </c:pt>
                <c:pt idx="5111">
                  <c:v>67432.778274536133</c:v>
                </c:pt>
                <c:pt idx="5112">
                  <c:v>66813.775588989258</c:v>
                </c:pt>
                <c:pt idx="5113">
                  <c:v>66549.775100708008</c:v>
                </c:pt>
                <c:pt idx="5114">
                  <c:v>66228.5078125</c:v>
                </c:pt>
                <c:pt idx="5115">
                  <c:v>57522.975677490234</c:v>
                </c:pt>
                <c:pt idx="5116">
                  <c:v>57001.343719482422</c:v>
                </c:pt>
                <c:pt idx="5117">
                  <c:v>56937.343841552734</c:v>
                </c:pt>
                <c:pt idx="5118">
                  <c:v>56974.943450927734</c:v>
                </c:pt>
                <c:pt idx="5119">
                  <c:v>64597.830276489258</c:v>
                </c:pt>
                <c:pt idx="5120">
                  <c:v>61887.420852661126</c:v>
                </c:pt>
                <c:pt idx="5121">
                  <c:v>62288.921829223626</c:v>
                </c:pt>
                <c:pt idx="5122">
                  <c:v>66242.025833129883</c:v>
                </c:pt>
                <c:pt idx="5123">
                  <c:v>66242.025588989258</c:v>
                </c:pt>
                <c:pt idx="5124">
                  <c:v>62776.681228637695</c:v>
                </c:pt>
                <c:pt idx="5125">
                  <c:v>63146.081741333008</c:v>
                </c:pt>
                <c:pt idx="5126">
                  <c:v>63058.081619262695</c:v>
                </c:pt>
                <c:pt idx="5127">
                  <c:v>62692.175369262695</c:v>
                </c:pt>
                <c:pt idx="5128">
                  <c:v>62692.175369262695</c:v>
                </c:pt>
                <c:pt idx="5129">
                  <c:v>63845.157669067383</c:v>
                </c:pt>
                <c:pt idx="5130">
                  <c:v>57873.958419799805</c:v>
                </c:pt>
                <c:pt idx="5131">
                  <c:v>57873.958297729492</c:v>
                </c:pt>
                <c:pt idx="5132">
                  <c:v>58575.280609130852</c:v>
                </c:pt>
                <c:pt idx="5133">
                  <c:v>58511.280120849602</c:v>
                </c:pt>
                <c:pt idx="5134">
                  <c:v>58803.780609130852</c:v>
                </c:pt>
                <c:pt idx="5135">
                  <c:v>58282.379974365234</c:v>
                </c:pt>
                <c:pt idx="5136">
                  <c:v>68149.172561645508</c:v>
                </c:pt>
                <c:pt idx="5137">
                  <c:v>65660.196975708008</c:v>
                </c:pt>
                <c:pt idx="5138">
                  <c:v>66257.298049926758</c:v>
                </c:pt>
                <c:pt idx="5139">
                  <c:v>67095.480178833008</c:v>
                </c:pt>
                <c:pt idx="5140">
                  <c:v>66685.679153442383</c:v>
                </c:pt>
                <c:pt idx="5141">
                  <c:v>66685.679641723633</c:v>
                </c:pt>
                <c:pt idx="5142">
                  <c:v>66477.678909301758</c:v>
                </c:pt>
                <c:pt idx="5143">
                  <c:v>65246.95881652832</c:v>
                </c:pt>
                <c:pt idx="5144">
                  <c:v>64995.00764465332</c:v>
                </c:pt>
                <c:pt idx="5145">
                  <c:v>58107.625946044922</c:v>
                </c:pt>
                <c:pt idx="5146">
                  <c:v>58334.625946044922</c:v>
                </c:pt>
                <c:pt idx="5147">
                  <c:v>58246.625885009766</c:v>
                </c:pt>
                <c:pt idx="5148">
                  <c:v>63282.279022216797</c:v>
                </c:pt>
                <c:pt idx="5149">
                  <c:v>63183.878875732415</c:v>
                </c:pt>
                <c:pt idx="5150">
                  <c:v>62938.378814697266</c:v>
                </c:pt>
                <c:pt idx="5151">
                  <c:v>64661.027969360352</c:v>
                </c:pt>
                <c:pt idx="5152">
                  <c:v>64660.358657836914</c:v>
                </c:pt>
                <c:pt idx="5153">
                  <c:v>63990.009414672852</c:v>
                </c:pt>
                <c:pt idx="5154">
                  <c:v>63946.609085083008</c:v>
                </c:pt>
                <c:pt idx="5155">
                  <c:v>65723.411697387695</c:v>
                </c:pt>
                <c:pt idx="5156">
                  <c:v>65613.911697387695</c:v>
                </c:pt>
                <c:pt idx="5157">
                  <c:v>65622.911819458008</c:v>
                </c:pt>
                <c:pt idx="5158">
                  <c:v>65270.911758422852</c:v>
                </c:pt>
                <c:pt idx="5159">
                  <c:v>63624.148025512695</c:v>
                </c:pt>
                <c:pt idx="5160">
                  <c:v>62544.564605712883</c:v>
                </c:pt>
                <c:pt idx="5161">
                  <c:v>62544.564605712883</c:v>
                </c:pt>
                <c:pt idx="5162">
                  <c:v>65398.796585083008</c:v>
                </c:pt>
                <c:pt idx="5163">
                  <c:v>65446.796585083008</c:v>
                </c:pt>
                <c:pt idx="5164">
                  <c:v>66410.097366333008</c:v>
                </c:pt>
                <c:pt idx="5165">
                  <c:v>65952.098342895508</c:v>
                </c:pt>
                <c:pt idx="5166">
                  <c:v>65910.672073364258</c:v>
                </c:pt>
                <c:pt idx="5167">
                  <c:v>64667.694412231438</c:v>
                </c:pt>
                <c:pt idx="5168">
                  <c:v>65392.700149536126</c:v>
                </c:pt>
                <c:pt idx="5169">
                  <c:v>64015.300735473626</c:v>
                </c:pt>
                <c:pt idx="5170">
                  <c:v>64386.911331176758</c:v>
                </c:pt>
                <c:pt idx="5171">
                  <c:v>64386.911331176758</c:v>
                </c:pt>
                <c:pt idx="5172">
                  <c:v>62920.889724731445</c:v>
                </c:pt>
                <c:pt idx="5173">
                  <c:v>63400.891677856445</c:v>
                </c:pt>
                <c:pt idx="5174">
                  <c:v>63400.891677856445</c:v>
                </c:pt>
                <c:pt idx="5175">
                  <c:v>57235.418930053711</c:v>
                </c:pt>
                <c:pt idx="5176">
                  <c:v>56945.416915893555</c:v>
                </c:pt>
                <c:pt idx="5177">
                  <c:v>64191.698806762688</c:v>
                </c:pt>
                <c:pt idx="5178">
                  <c:v>64191.698806762688</c:v>
                </c:pt>
                <c:pt idx="5179">
                  <c:v>62810.248062133789</c:v>
                </c:pt>
                <c:pt idx="5180">
                  <c:v>62185.510330200195</c:v>
                </c:pt>
                <c:pt idx="5181">
                  <c:v>63691.79719543457</c:v>
                </c:pt>
                <c:pt idx="5182">
                  <c:v>63322.396926879876</c:v>
                </c:pt>
                <c:pt idx="5183">
                  <c:v>63390.872634887695</c:v>
                </c:pt>
                <c:pt idx="5184">
                  <c:v>64149.396759033203</c:v>
                </c:pt>
                <c:pt idx="5185">
                  <c:v>63916.528106689453</c:v>
                </c:pt>
                <c:pt idx="5186">
                  <c:v>63916.528106689453</c:v>
                </c:pt>
                <c:pt idx="5187">
                  <c:v>64323.091018676758</c:v>
                </c:pt>
                <c:pt idx="5188">
                  <c:v>64332.091018676758</c:v>
                </c:pt>
                <c:pt idx="5189">
                  <c:v>64332.091018676758</c:v>
                </c:pt>
                <c:pt idx="5190">
                  <c:v>64210.690032958984</c:v>
                </c:pt>
                <c:pt idx="5191">
                  <c:v>64210.689788818352</c:v>
                </c:pt>
                <c:pt idx="5192">
                  <c:v>64439.689544677734</c:v>
                </c:pt>
                <c:pt idx="5193">
                  <c:v>68954.936233520508</c:v>
                </c:pt>
                <c:pt idx="5194">
                  <c:v>68948.537445068359</c:v>
                </c:pt>
                <c:pt idx="5195">
                  <c:v>65433.395950317383</c:v>
                </c:pt>
                <c:pt idx="5196">
                  <c:v>65072.778671264648</c:v>
                </c:pt>
                <c:pt idx="5197">
                  <c:v>65074.556137084954</c:v>
                </c:pt>
                <c:pt idx="5198">
                  <c:v>63088.266265869133</c:v>
                </c:pt>
                <c:pt idx="5199">
                  <c:v>64026.697418212883</c:v>
                </c:pt>
                <c:pt idx="5200">
                  <c:v>64742.664459228516</c:v>
                </c:pt>
                <c:pt idx="5201">
                  <c:v>64611.901931762695</c:v>
                </c:pt>
                <c:pt idx="5202">
                  <c:v>64610.420486450195</c:v>
                </c:pt>
                <c:pt idx="5203">
                  <c:v>64895.420486450195</c:v>
                </c:pt>
                <c:pt idx="5204">
                  <c:v>63306.527313232422</c:v>
                </c:pt>
                <c:pt idx="5205">
                  <c:v>67038.149322509766</c:v>
                </c:pt>
                <c:pt idx="5206">
                  <c:v>64401.635940551758</c:v>
                </c:pt>
                <c:pt idx="5207">
                  <c:v>64306.515335083008</c:v>
                </c:pt>
                <c:pt idx="5208">
                  <c:v>64086.405471801758</c:v>
                </c:pt>
                <c:pt idx="5209">
                  <c:v>64469.212112426758</c:v>
                </c:pt>
                <c:pt idx="5210">
                  <c:v>64430.212112426758</c:v>
                </c:pt>
                <c:pt idx="5211">
                  <c:v>64428.404006958008</c:v>
                </c:pt>
                <c:pt idx="5212">
                  <c:v>64706.060256958008</c:v>
                </c:pt>
                <c:pt idx="5213">
                  <c:v>64766.989944458008</c:v>
                </c:pt>
                <c:pt idx="5214">
                  <c:v>65048.500442504876</c:v>
                </c:pt>
                <c:pt idx="5215">
                  <c:v>64905.620803833008</c:v>
                </c:pt>
                <c:pt idx="5216">
                  <c:v>65359.116409301758</c:v>
                </c:pt>
                <c:pt idx="5217">
                  <c:v>65173.014358520508</c:v>
                </c:pt>
                <c:pt idx="5218">
                  <c:v>65286.214553833008</c:v>
                </c:pt>
                <c:pt idx="5219">
                  <c:v>64799.214065551758</c:v>
                </c:pt>
                <c:pt idx="5220">
                  <c:v>57328.944061279297</c:v>
                </c:pt>
                <c:pt idx="5221">
                  <c:v>57289.944183349609</c:v>
                </c:pt>
                <c:pt idx="5222">
                  <c:v>57337.944305419922</c:v>
                </c:pt>
                <c:pt idx="5223">
                  <c:v>57860.944366455078</c:v>
                </c:pt>
                <c:pt idx="5224">
                  <c:v>57748.944183349609</c:v>
                </c:pt>
                <c:pt idx="5225">
                  <c:v>57398.655120849609</c:v>
                </c:pt>
                <c:pt idx="5226">
                  <c:v>57389.655120849609</c:v>
                </c:pt>
                <c:pt idx="5227">
                  <c:v>58409.287872314453</c:v>
                </c:pt>
                <c:pt idx="5228">
                  <c:v>58787.690399169922</c:v>
                </c:pt>
                <c:pt idx="5229">
                  <c:v>58778.690277099609</c:v>
                </c:pt>
                <c:pt idx="5230">
                  <c:v>61358.643341064453</c:v>
                </c:pt>
                <c:pt idx="5231">
                  <c:v>61668.643341064453</c:v>
                </c:pt>
                <c:pt idx="5232">
                  <c:v>65127.959426879883</c:v>
                </c:pt>
                <c:pt idx="5233">
                  <c:v>64916.959548950195</c:v>
                </c:pt>
                <c:pt idx="5234">
                  <c:v>64916.959487915039</c:v>
                </c:pt>
                <c:pt idx="5235">
                  <c:v>64093.480972290039</c:v>
                </c:pt>
                <c:pt idx="5236">
                  <c:v>64093.481033325195</c:v>
                </c:pt>
                <c:pt idx="5237">
                  <c:v>63593.981033325195</c:v>
                </c:pt>
                <c:pt idx="5238">
                  <c:v>63547.981094360352</c:v>
                </c:pt>
                <c:pt idx="5239">
                  <c:v>63891.705200195313</c:v>
                </c:pt>
                <c:pt idx="5240">
                  <c:v>63895.572570800781</c:v>
                </c:pt>
                <c:pt idx="5241">
                  <c:v>63895.572570800781</c:v>
                </c:pt>
                <c:pt idx="5242">
                  <c:v>63695.572448730469</c:v>
                </c:pt>
                <c:pt idx="5243">
                  <c:v>63712.052932739258</c:v>
                </c:pt>
                <c:pt idx="5244">
                  <c:v>62738.397415161126</c:v>
                </c:pt>
                <c:pt idx="5245">
                  <c:v>62726.733108520508</c:v>
                </c:pt>
                <c:pt idx="5246">
                  <c:v>62807.133010864258</c:v>
                </c:pt>
                <c:pt idx="5247">
                  <c:v>64769.800186157227</c:v>
                </c:pt>
                <c:pt idx="5248">
                  <c:v>64769.800186157227</c:v>
                </c:pt>
                <c:pt idx="5249">
                  <c:v>64640.198623657227</c:v>
                </c:pt>
                <c:pt idx="5250">
                  <c:v>65588.734115600586</c:v>
                </c:pt>
                <c:pt idx="5251">
                  <c:v>65588.734115600586</c:v>
                </c:pt>
                <c:pt idx="5252">
                  <c:v>65852.385238647461</c:v>
                </c:pt>
                <c:pt idx="5253">
                  <c:v>64672.452835083008</c:v>
                </c:pt>
                <c:pt idx="5254">
                  <c:v>65029.614456176758</c:v>
                </c:pt>
                <c:pt idx="5255">
                  <c:v>63880.612503051758</c:v>
                </c:pt>
                <c:pt idx="5256">
                  <c:v>64047.268020629876</c:v>
                </c:pt>
                <c:pt idx="5257">
                  <c:v>64309.067886352532</c:v>
                </c:pt>
                <c:pt idx="5258">
                  <c:v>66027.630081176758</c:v>
                </c:pt>
                <c:pt idx="5259">
                  <c:v>66027.630081176758</c:v>
                </c:pt>
                <c:pt idx="5260">
                  <c:v>66160.810989379883</c:v>
                </c:pt>
                <c:pt idx="5261">
                  <c:v>65791.408889770508</c:v>
                </c:pt>
                <c:pt idx="5262">
                  <c:v>64465.651565551758</c:v>
                </c:pt>
                <c:pt idx="5263">
                  <c:v>64465.831695556633</c:v>
                </c:pt>
                <c:pt idx="5264">
                  <c:v>64723.832427978516</c:v>
                </c:pt>
                <c:pt idx="5265">
                  <c:v>66488.576568603516</c:v>
                </c:pt>
                <c:pt idx="5266">
                  <c:v>65565.001373291016</c:v>
                </c:pt>
                <c:pt idx="5267">
                  <c:v>65322.999420166016</c:v>
                </c:pt>
                <c:pt idx="5268">
                  <c:v>65592.578811645508</c:v>
                </c:pt>
                <c:pt idx="5269">
                  <c:v>65240.579299926758</c:v>
                </c:pt>
                <c:pt idx="5270">
                  <c:v>64281.278518676758</c:v>
                </c:pt>
                <c:pt idx="5271">
                  <c:v>64329.278030395508</c:v>
                </c:pt>
                <c:pt idx="5272">
                  <c:v>68167.278518676758</c:v>
                </c:pt>
                <c:pt idx="5273">
                  <c:v>68313.958938598633</c:v>
                </c:pt>
                <c:pt idx="5274">
                  <c:v>68313.958206176758</c:v>
                </c:pt>
                <c:pt idx="5275">
                  <c:v>68179.958694458008</c:v>
                </c:pt>
                <c:pt idx="5276">
                  <c:v>67818.958694458008</c:v>
                </c:pt>
                <c:pt idx="5277">
                  <c:v>67814.650588989258</c:v>
                </c:pt>
                <c:pt idx="5278">
                  <c:v>67876.050979614258</c:v>
                </c:pt>
                <c:pt idx="5279">
                  <c:v>68206.452346801758</c:v>
                </c:pt>
                <c:pt idx="5280">
                  <c:v>66191.069778442383</c:v>
                </c:pt>
                <c:pt idx="5281">
                  <c:v>66191.070266723633</c:v>
                </c:pt>
                <c:pt idx="5282">
                  <c:v>64617.721878051758</c:v>
                </c:pt>
                <c:pt idx="5283">
                  <c:v>64494.012222290032</c:v>
                </c:pt>
                <c:pt idx="5284">
                  <c:v>63929.261978149414</c:v>
                </c:pt>
                <c:pt idx="5285">
                  <c:v>65439.671096801758</c:v>
                </c:pt>
                <c:pt idx="5286">
                  <c:v>65303.670974731438</c:v>
                </c:pt>
                <c:pt idx="5287">
                  <c:v>65274.690139770508</c:v>
                </c:pt>
                <c:pt idx="5288">
                  <c:v>65640.554641723633</c:v>
                </c:pt>
                <c:pt idx="5289">
                  <c:v>66107.856643676758</c:v>
                </c:pt>
                <c:pt idx="5290">
                  <c:v>65801.455764770508</c:v>
                </c:pt>
                <c:pt idx="5291">
                  <c:v>67687.381057739258</c:v>
                </c:pt>
                <c:pt idx="5292">
                  <c:v>66047.692337036133</c:v>
                </c:pt>
                <c:pt idx="5293">
                  <c:v>67363.153762817383</c:v>
                </c:pt>
                <c:pt idx="5294">
                  <c:v>67363.153518676758</c:v>
                </c:pt>
                <c:pt idx="5295">
                  <c:v>56025.390838623047</c:v>
                </c:pt>
                <c:pt idx="5296">
                  <c:v>55585.390716552734</c:v>
                </c:pt>
                <c:pt idx="5297">
                  <c:v>55525.006927490234</c:v>
                </c:pt>
                <c:pt idx="5298">
                  <c:v>57772.987152099602</c:v>
                </c:pt>
                <c:pt idx="5299">
                  <c:v>57772.986419677734</c:v>
                </c:pt>
                <c:pt idx="5300">
                  <c:v>57772.986175537102</c:v>
                </c:pt>
                <c:pt idx="5301">
                  <c:v>57708.986663818352</c:v>
                </c:pt>
                <c:pt idx="5302">
                  <c:v>60911.530120849602</c:v>
                </c:pt>
                <c:pt idx="5303">
                  <c:v>60911.530364990234</c:v>
                </c:pt>
                <c:pt idx="5304">
                  <c:v>63253.780227661126</c:v>
                </c:pt>
                <c:pt idx="5305">
                  <c:v>63949.080276489258</c:v>
                </c:pt>
                <c:pt idx="5306">
                  <c:v>64076.481155395508</c:v>
                </c:pt>
                <c:pt idx="5307">
                  <c:v>64307.479934692376</c:v>
                </c:pt>
                <c:pt idx="5308">
                  <c:v>64003.894729614258</c:v>
                </c:pt>
                <c:pt idx="5309">
                  <c:v>62990.093017578118</c:v>
                </c:pt>
                <c:pt idx="5310">
                  <c:v>58765.699798583984</c:v>
                </c:pt>
                <c:pt idx="5311">
                  <c:v>58084.699920654297</c:v>
                </c:pt>
                <c:pt idx="5312">
                  <c:v>58132.699981689453</c:v>
                </c:pt>
                <c:pt idx="5313">
                  <c:v>58132.699981689453</c:v>
                </c:pt>
                <c:pt idx="5314">
                  <c:v>57534.972503662109</c:v>
                </c:pt>
                <c:pt idx="5315">
                  <c:v>57436.772247314453</c:v>
                </c:pt>
                <c:pt idx="5316">
                  <c:v>57534.665008544922</c:v>
                </c:pt>
                <c:pt idx="5317">
                  <c:v>57969.665374755852</c:v>
                </c:pt>
                <c:pt idx="5318">
                  <c:v>57650.665618896484</c:v>
                </c:pt>
                <c:pt idx="5319">
                  <c:v>57359.473419189453</c:v>
                </c:pt>
                <c:pt idx="5320">
                  <c:v>57016.473419189453</c:v>
                </c:pt>
                <c:pt idx="5321">
                  <c:v>61800.878204345703</c:v>
                </c:pt>
                <c:pt idx="5322">
                  <c:v>64228.567092895508</c:v>
                </c:pt>
                <c:pt idx="5323">
                  <c:v>64662.532424926758</c:v>
                </c:pt>
                <c:pt idx="5324">
                  <c:v>64574.532424926758</c:v>
                </c:pt>
                <c:pt idx="5325">
                  <c:v>64916.498870849602</c:v>
                </c:pt>
                <c:pt idx="5326">
                  <c:v>63890.999404907227</c:v>
                </c:pt>
                <c:pt idx="5327">
                  <c:v>64545.569717407227</c:v>
                </c:pt>
                <c:pt idx="5328">
                  <c:v>64974.394241333008</c:v>
                </c:pt>
                <c:pt idx="5329">
                  <c:v>64974.393508911126</c:v>
                </c:pt>
                <c:pt idx="5330">
                  <c:v>65696.677688598633</c:v>
                </c:pt>
                <c:pt idx="5331">
                  <c:v>65709.433303833008</c:v>
                </c:pt>
                <c:pt idx="5332">
                  <c:v>66032.218795776367</c:v>
                </c:pt>
                <c:pt idx="5333">
                  <c:v>66031.950973510742</c:v>
                </c:pt>
                <c:pt idx="5334">
                  <c:v>64418.100662231438</c:v>
                </c:pt>
                <c:pt idx="5335">
                  <c:v>65227.942092895508</c:v>
                </c:pt>
                <c:pt idx="5336">
                  <c:v>64786.741653442376</c:v>
                </c:pt>
                <c:pt idx="5337">
                  <c:v>66306.164505004883</c:v>
                </c:pt>
                <c:pt idx="5338">
                  <c:v>65871.164260864258</c:v>
                </c:pt>
                <c:pt idx="5339">
                  <c:v>65502.572708129876</c:v>
                </c:pt>
                <c:pt idx="5340">
                  <c:v>62504.466018676758</c:v>
                </c:pt>
                <c:pt idx="5341">
                  <c:v>62431.346145629876</c:v>
                </c:pt>
                <c:pt idx="5342">
                  <c:v>62358.236038208008</c:v>
                </c:pt>
                <c:pt idx="5343">
                  <c:v>62187.168655395508</c:v>
                </c:pt>
                <c:pt idx="5344">
                  <c:v>63308.485397338867</c:v>
                </c:pt>
                <c:pt idx="5345">
                  <c:v>63308.484420776367</c:v>
                </c:pt>
                <c:pt idx="5346">
                  <c:v>63195.484909057617</c:v>
                </c:pt>
                <c:pt idx="5347">
                  <c:v>61151.314102172852</c:v>
                </c:pt>
                <c:pt idx="5348">
                  <c:v>64582.605895996094</c:v>
                </c:pt>
                <c:pt idx="5349">
                  <c:v>64569.112503051758</c:v>
                </c:pt>
                <c:pt idx="5350">
                  <c:v>66016.093948364258</c:v>
                </c:pt>
                <c:pt idx="5351">
                  <c:v>62256.696853637695</c:v>
                </c:pt>
                <c:pt idx="5352">
                  <c:v>61970.694900512695</c:v>
                </c:pt>
                <c:pt idx="5353">
                  <c:v>61349.345291137695</c:v>
                </c:pt>
                <c:pt idx="5354">
                  <c:v>61709.745681762695</c:v>
                </c:pt>
                <c:pt idx="5355">
                  <c:v>65286.71321105957</c:v>
                </c:pt>
                <c:pt idx="5356">
                  <c:v>65286.713455200195</c:v>
                </c:pt>
                <c:pt idx="5357">
                  <c:v>65288.491714477539</c:v>
                </c:pt>
                <c:pt idx="5358">
                  <c:v>65191.491714477539</c:v>
                </c:pt>
                <c:pt idx="5359">
                  <c:v>67999.569290161133</c:v>
                </c:pt>
                <c:pt idx="5360">
                  <c:v>67999.570022583008</c:v>
                </c:pt>
                <c:pt idx="5361">
                  <c:v>67630.169143676758</c:v>
                </c:pt>
                <c:pt idx="5362">
                  <c:v>67414.168655395508</c:v>
                </c:pt>
                <c:pt idx="5363">
                  <c:v>66744.269241333008</c:v>
                </c:pt>
                <c:pt idx="5364">
                  <c:v>66794.069534301758</c:v>
                </c:pt>
                <c:pt idx="5365">
                  <c:v>66762.070266723633</c:v>
                </c:pt>
                <c:pt idx="5366">
                  <c:v>66595.070022583008</c:v>
                </c:pt>
                <c:pt idx="5367">
                  <c:v>66213.069778442383</c:v>
                </c:pt>
                <c:pt idx="5368">
                  <c:v>64247.023941040039</c:v>
                </c:pt>
                <c:pt idx="5369">
                  <c:v>64998.040664672852</c:v>
                </c:pt>
                <c:pt idx="5370">
                  <c:v>63789.030303955078</c:v>
                </c:pt>
                <c:pt idx="5371">
                  <c:v>64407.530914306633</c:v>
                </c:pt>
                <c:pt idx="5372">
                  <c:v>64407.530914306633</c:v>
                </c:pt>
                <c:pt idx="5373">
                  <c:v>63856.047561645508</c:v>
                </c:pt>
                <c:pt idx="5374">
                  <c:v>63850.578567504876</c:v>
                </c:pt>
                <c:pt idx="5375">
                  <c:v>63962.800735473626</c:v>
                </c:pt>
                <c:pt idx="5376">
                  <c:v>64655.514114379876</c:v>
                </c:pt>
                <c:pt idx="5377">
                  <c:v>65034.443801879876</c:v>
                </c:pt>
                <c:pt idx="5378">
                  <c:v>65044.220169067376</c:v>
                </c:pt>
                <c:pt idx="5379">
                  <c:v>65231.340286254876</c:v>
                </c:pt>
                <c:pt idx="5380">
                  <c:v>64821.361404418938</c:v>
                </c:pt>
                <c:pt idx="5381">
                  <c:v>64821.361526489258</c:v>
                </c:pt>
                <c:pt idx="5382">
                  <c:v>64821.361526489258</c:v>
                </c:pt>
                <c:pt idx="5383">
                  <c:v>66004.033889770508</c:v>
                </c:pt>
                <c:pt idx="5384">
                  <c:v>66004.033889770508</c:v>
                </c:pt>
                <c:pt idx="5385">
                  <c:v>58970.681507110596</c:v>
                </c:pt>
                <c:pt idx="5386">
                  <c:v>58538.181507110596</c:v>
                </c:pt>
                <c:pt idx="5387">
                  <c:v>61294.14778137207</c:v>
                </c:pt>
                <c:pt idx="5388">
                  <c:v>61016.147720336914</c:v>
                </c:pt>
                <c:pt idx="5389">
                  <c:v>65953.341384887695</c:v>
                </c:pt>
                <c:pt idx="5390">
                  <c:v>65736.794570922852</c:v>
                </c:pt>
                <c:pt idx="5391">
                  <c:v>65397.794509887695</c:v>
                </c:pt>
                <c:pt idx="5392">
                  <c:v>63658.150955200195</c:v>
                </c:pt>
                <c:pt idx="5393">
                  <c:v>63279.750442504883</c:v>
                </c:pt>
                <c:pt idx="5394">
                  <c:v>66789.129791259766</c:v>
                </c:pt>
                <c:pt idx="5395">
                  <c:v>66788.227691650391</c:v>
                </c:pt>
                <c:pt idx="5396">
                  <c:v>64938.560455322266</c:v>
                </c:pt>
                <c:pt idx="5397">
                  <c:v>64757.558502197266</c:v>
                </c:pt>
                <c:pt idx="5398">
                  <c:v>65192.558868408196</c:v>
                </c:pt>
                <c:pt idx="5399">
                  <c:v>62770.679641723626</c:v>
                </c:pt>
                <c:pt idx="5400">
                  <c:v>62922.032730102539</c:v>
                </c:pt>
                <c:pt idx="5401">
                  <c:v>63469.532852172852</c:v>
                </c:pt>
                <c:pt idx="5402">
                  <c:v>63071.532791137695</c:v>
                </c:pt>
                <c:pt idx="5403">
                  <c:v>62841.332916259766</c:v>
                </c:pt>
                <c:pt idx="5404">
                  <c:v>64534.301956176758</c:v>
                </c:pt>
                <c:pt idx="5405">
                  <c:v>64534.301956176758</c:v>
                </c:pt>
                <c:pt idx="5406">
                  <c:v>64534.301956176758</c:v>
                </c:pt>
                <c:pt idx="5407">
                  <c:v>64702.767776489258</c:v>
                </c:pt>
                <c:pt idx="5408">
                  <c:v>64753.188674926758</c:v>
                </c:pt>
                <c:pt idx="5409">
                  <c:v>64706.188674926758</c:v>
                </c:pt>
                <c:pt idx="5410">
                  <c:v>64618.188674926758</c:v>
                </c:pt>
                <c:pt idx="5411">
                  <c:v>65465.112747192376</c:v>
                </c:pt>
                <c:pt idx="5412">
                  <c:v>65465.112991333008</c:v>
                </c:pt>
                <c:pt idx="5413">
                  <c:v>65204.298538208008</c:v>
                </c:pt>
                <c:pt idx="5414">
                  <c:v>64910.645706176758</c:v>
                </c:pt>
                <c:pt idx="5415">
                  <c:v>55177.744110107422</c:v>
                </c:pt>
                <c:pt idx="5416">
                  <c:v>55181.744110107422</c:v>
                </c:pt>
                <c:pt idx="5417">
                  <c:v>55622.426849365234</c:v>
                </c:pt>
                <c:pt idx="5418">
                  <c:v>55575.426849365234</c:v>
                </c:pt>
                <c:pt idx="5419">
                  <c:v>56241.426849365234</c:v>
                </c:pt>
                <c:pt idx="5420">
                  <c:v>56241.110443115234</c:v>
                </c:pt>
                <c:pt idx="5421">
                  <c:v>55961.075042724609</c:v>
                </c:pt>
                <c:pt idx="5422">
                  <c:v>66732.503616333008</c:v>
                </c:pt>
                <c:pt idx="5423">
                  <c:v>66570.703125</c:v>
                </c:pt>
                <c:pt idx="5424">
                  <c:v>68043.998245239258</c:v>
                </c:pt>
                <c:pt idx="5425">
                  <c:v>68506.398635864258</c:v>
                </c:pt>
                <c:pt idx="5426">
                  <c:v>68266.399124145508</c:v>
                </c:pt>
                <c:pt idx="5427">
                  <c:v>68254.398635864258</c:v>
                </c:pt>
                <c:pt idx="5428">
                  <c:v>67201.480560302734</c:v>
                </c:pt>
                <c:pt idx="5429">
                  <c:v>63117.407608032227</c:v>
                </c:pt>
                <c:pt idx="5430">
                  <c:v>62819.30744934082</c:v>
                </c:pt>
                <c:pt idx="5431">
                  <c:v>62746.19758605957</c:v>
                </c:pt>
                <c:pt idx="5432">
                  <c:v>62673.07746887207</c:v>
                </c:pt>
                <c:pt idx="5433">
                  <c:v>61598.712203979492</c:v>
                </c:pt>
                <c:pt idx="5434">
                  <c:v>61548.212326049805</c:v>
                </c:pt>
                <c:pt idx="5435">
                  <c:v>61548.212326049805</c:v>
                </c:pt>
                <c:pt idx="5436">
                  <c:v>61260.212020874023</c:v>
                </c:pt>
                <c:pt idx="5437">
                  <c:v>62664.88508605957</c:v>
                </c:pt>
                <c:pt idx="5438">
                  <c:v>62539.021072387695</c:v>
                </c:pt>
                <c:pt idx="5439">
                  <c:v>65153.450622558594</c:v>
                </c:pt>
                <c:pt idx="5440">
                  <c:v>65079.489822387695</c:v>
                </c:pt>
                <c:pt idx="5441">
                  <c:v>65088.489822387695</c:v>
                </c:pt>
                <c:pt idx="5442">
                  <c:v>64990.686111450195</c:v>
                </c:pt>
                <c:pt idx="5443">
                  <c:v>64883.68586730957</c:v>
                </c:pt>
                <c:pt idx="5444">
                  <c:v>63975.264602661133</c:v>
                </c:pt>
                <c:pt idx="5445">
                  <c:v>57635.113433837891</c:v>
                </c:pt>
                <c:pt idx="5446">
                  <c:v>58043.055877685547</c:v>
                </c:pt>
                <c:pt idx="5447">
                  <c:v>58290.556243896484</c:v>
                </c:pt>
                <c:pt idx="5448">
                  <c:v>57921.155853271484</c:v>
                </c:pt>
                <c:pt idx="5449">
                  <c:v>58945.212249755852</c:v>
                </c:pt>
                <c:pt idx="5450">
                  <c:v>58960.112152099602</c:v>
                </c:pt>
                <c:pt idx="5451">
                  <c:v>58964.058441162102</c:v>
                </c:pt>
                <c:pt idx="5452">
                  <c:v>58651.058197021484</c:v>
                </c:pt>
                <c:pt idx="5453">
                  <c:v>62693.134963989258</c:v>
                </c:pt>
                <c:pt idx="5454">
                  <c:v>63122.070022583008</c:v>
                </c:pt>
                <c:pt idx="5455">
                  <c:v>63605.070388793938</c:v>
                </c:pt>
                <c:pt idx="5456">
                  <c:v>63605.070510864258</c:v>
                </c:pt>
                <c:pt idx="5457">
                  <c:v>67743.858596801758</c:v>
                </c:pt>
                <c:pt idx="5458">
                  <c:v>67209.857620239258</c:v>
                </c:pt>
                <c:pt idx="5459">
                  <c:v>67209.857376098633</c:v>
                </c:pt>
                <c:pt idx="5460">
                  <c:v>55380.960388183594</c:v>
                </c:pt>
                <c:pt idx="5461">
                  <c:v>55612.460388183594</c:v>
                </c:pt>
                <c:pt idx="5462">
                  <c:v>55668.862365722656</c:v>
                </c:pt>
                <c:pt idx="5463">
                  <c:v>58665.791076660149</c:v>
                </c:pt>
                <c:pt idx="5464">
                  <c:v>58601.791442871086</c:v>
                </c:pt>
                <c:pt idx="5465">
                  <c:v>59100.791931152336</c:v>
                </c:pt>
                <c:pt idx="5466">
                  <c:v>58884.791442871086</c:v>
                </c:pt>
                <c:pt idx="5467">
                  <c:v>62009.496978759766</c:v>
                </c:pt>
                <c:pt idx="5468">
                  <c:v>61509.995025634766</c:v>
                </c:pt>
                <c:pt idx="5469">
                  <c:v>65453.725784301758</c:v>
                </c:pt>
                <c:pt idx="5470">
                  <c:v>65823.123733520508</c:v>
                </c:pt>
                <c:pt idx="5471">
                  <c:v>63863.897598266594</c:v>
                </c:pt>
                <c:pt idx="5472">
                  <c:v>63872.898086547844</c:v>
                </c:pt>
                <c:pt idx="5473">
                  <c:v>63872.898086547844</c:v>
                </c:pt>
                <c:pt idx="5474">
                  <c:v>63543.097549438477</c:v>
                </c:pt>
                <c:pt idx="5475">
                  <c:v>60779.075714111328</c:v>
                </c:pt>
                <c:pt idx="5476">
                  <c:v>63289.913528442383</c:v>
                </c:pt>
                <c:pt idx="5477">
                  <c:v>63289.913528442383</c:v>
                </c:pt>
                <c:pt idx="5478">
                  <c:v>63784.983291625977</c:v>
                </c:pt>
                <c:pt idx="5479">
                  <c:v>63453.072647094727</c:v>
                </c:pt>
                <c:pt idx="5480">
                  <c:v>63370.952529907227</c:v>
                </c:pt>
                <c:pt idx="5481">
                  <c:v>62980.676193237305</c:v>
                </c:pt>
                <c:pt idx="5482">
                  <c:v>62983.516036987305</c:v>
                </c:pt>
                <c:pt idx="5483">
                  <c:v>62983.515975952148</c:v>
                </c:pt>
                <c:pt idx="5484">
                  <c:v>62783.515853881836</c:v>
                </c:pt>
                <c:pt idx="5485">
                  <c:v>66057.178100585938</c:v>
                </c:pt>
                <c:pt idx="5486">
                  <c:v>66048.178161621094</c:v>
                </c:pt>
                <c:pt idx="5487">
                  <c:v>65892.461502075195</c:v>
                </c:pt>
                <c:pt idx="5488">
                  <c:v>67773.043167114258</c:v>
                </c:pt>
                <c:pt idx="5489">
                  <c:v>65140.786697387695</c:v>
                </c:pt>
                <c:pt idx="5490">
                  <c:v>65515.995071411126</c:v>
                </c:pt>
                <c:pt idx="5491">
                  <c:v>65464.234573364258</c:v>
                </c:pt>
                <c:pt idx="5492">
                  <c:v>67006.205032348633</c:v>
                </c:pt>
                <c:pt idx="5493">
                  <c:v>67006.205032348633</c:v>
                </c:pt>
                <c:pt idx="5494">
                  <c:v>67189.503616333008</c:v>
                </c:pt>
                <c:pt idx="5495">
                  <c:v>66949.089309692383</c:v>
                </c:pt>
                <c:pt idx="5496">
                  <c:v>65722.189895629883</c:v>
                </c:pt>
                <c:pt idx="5497">
                  <c:v>65396.172073364258</c:v>
                </c:pt>
                <c:pt idx="5498">
                  <c:v>63966.599517822258</c:v>
                </c:pt>
                <c:pt idx="5499">
                  <c:v>64554.000015258782</c:v>
                </c:pt>
                <c:pt idx="5500">
                  <c:v>61972.192581176758</c:v>
                </c:pt>
                <c:pt idx="5501">
                  <c:v>61620.192581176758</c:v>
                </c:pt>
                <c:pt idx="5502">
                  <c:v>61620.192520141602</c:v>
                </c:pt>
                <c:pt idx="5503">
                  <c:v>59987.997573852539</c:v>
                </c:pt>
                <c:pt idx="5504">
                  <c:v>60357.397964477539</c:v>
                </c:pt>
                <c:pt idx="5505">
                  <c:v>64648.19856262207</c:v>
                </c:pt>
                <c:pt idx="5506">
                  <c:v>64867.198806762688</c:v>
                </c:pt>
                <c:pt idx="5507">
                  <c:v>65643.918472290039</c:v>
                </c:pt>
                <c:pt idx="5508">
                  <c:v>65530.418533325195</c:v>
                </c:pt>
                <c:pt idx="5509">
                  <c:v>65975.418533325195</c:v>
                </c:pt>
                <c:pt idx="5510">
                  <c:v>65922.706558227539</c:v>
                </c:pt>
                <c:pt idx="5511">
                  <c:v>62787.607070922852</c:v>
                </c:pt>
                <c:pt idx="5512">
                  <c:v>65251.236831665039</c:v>
                </c:pt>
                <c:pt idx="5513">
                  <c:v>65884.238845825195</c:v>
                </c:pt>
                <c:pt idx="5514">
                  <c:v>58926.414627075188</c:v>
                </c:pt>
                <c:pt idx="5515">
                  <c:v>58972.69465637207</c:v>
                </c:pt>
                <c:pt idx="5516">
                  <c:v>58972.694778442376</c:v>
                </c:pt>
                <c:pt idx="5517">
                  <c:v>58442.547805786126</c:v>
                </c:pt>
                <c:pt idx="5518">
                  <c:v>58398.547805786126</c:v>
                </c:pt>
                <c:pt idx="5519">
                  <c:v>58398.547805786126</c:v>
                </c:pt>
                <c:pt idx="5520">
                  <c:v>62811.786209106445</c:v>
                </c:pt>
                <c:pt idx="5521">
                  <c:v>62738.676345825195</c:v>
                </c:pt>
                <c:pt idx="5522">
                  <c:v>65291.242874145508</c:v>
                </c:pt>
                <c:pt idx="5523">
                  <c:v>65736.242874145508</c:v>
                </c:pt>
                <c:pt idx="5524">
                  <c:v>65736.242874145508</c:v>
                </c:pt>
                <c:pt idx="5525">
                  <c:v>63969.468215942383</c:v>
                </c:pt>
                <c:pt idx="5526">
                  <c:v>63969.468338012695</c:v>
                </c:pt>
                <c:pt idx="5527">
                  <c:v>64081.924392700195</c:v>
                </c:pt>
                <c:pt idx="5528">
                  <c:v>65194.981567382813</c:v>
                </c:pt>
                <c:pt idx="5529">
                  <c:v>65097.625610351563</c:v>
                </c:pt>
                <c:pt idx="5530">
                  <c:v>65097.625610351563</c:v>
                </c:pt>
                <c:pt idx="5531">
                  <c:v>65782.609817504883</c:v>
                </c:pt>
                <c:pt idx="5532">
                  <c:v>65782.609817504883</c:v>
                </c:pt>
                <c:pt idx="5533">
                  <c:v>65556.109817504883</c:v>
                </c:pt>
                <c:pt idx="5534">
                  <c:v>65908.109817504883</c:v>
                </c:pt>
                <c:pt idx="5535">
                  <c:v>67338.452835083008</c:v>
                </c:pt>
                <c:pt idx="5536">
                  <c:v>67093.452346801758</c:v>
                </c:pt>
                <c:pt idx="5537">
                  <c:v>64912.464797973626</c:v>
                </c:pt>
                <c:pt idx="5538">
                  <c:v>65352.989944458008</c:v>
                </c:pt>
                <c:pt idx="5539">
                  <c:v>65279.869827270508</c:v>
                </c:pt>
                <c:pt idx="5540">
                  <c:v>63466.021743774414</c:v>
                </c:pt>
                <c:pt idx="5541">
                  <c:v>62979.141860961914</c:v>
                </c:pt>
                <c:pt idx="5542">
                  <c:v>65521.372169494629</c:v>
                </c:pt>
                <c:pt idx="5543">
                  <c:v>65254.371437072747</c:v>
                </c:pt>
                <c:pt idx="5544">
                  <c:v>68480.861526489258</c:v>
                </c:pt>
                <c:pt idx="5545">
                  <c:v>67939.155715942383</c:v>
                </c:pt>
                <c:pt idx="5546">
                  <c:v>66665.228958129883</c:v>
                </c:pt>
                <c:pt idx="5547">
                  <c:v>66342.828811645508</c:v>
                </c:pt>
                <c:pt idx="5548">
                  <c:v>66578.229202270508</c:v>
                </c:pt>
                <c:pt idx="5549">
                  <c:v>66712.228713989258</c:v>
                </c:pt>
                <c:pt idx="5550">
                  <c:v>63941.997756958008</c:v>
                </c:pt>
                <c:pt idx="5551">
                  <c:v>63844.997268676758</c:v>
                </c:pt>
                <c:pt idx="5552">
                  <c:v>63356.998184204102</c:v>
                </c:pt>
                <c:pt idx="5553">
                  <c:v>62914.47785949707</c:v>
                </c:pt>
                <c:pt idx="5554">
                  <c:v>62599.36604309082</c:v>
                </c:pt>
                <c:pt idx="5555">
                  <c:v>62598.648025512695</c:v>
                </c:pt>
                <c:pt idx="5556">
                  <c:v>65264.414596557617</c:v>
                </c:pt>
                <c:pt idx="5557">
                  <c:v>65264.414108276367</c:v>
                </c:pt>
                <c:pt idx="5558">
                  <c:v>65616.414352416992</c:v>
                </c:pt>
                <c:pt idx="5559">
                  <c:v>64861.01123046875</c:v>
                </c:pt>
                <c:pt idx="5560">
                  <c:v>64814.01123046875</c:v>
                </c:pt>
                <c:pt idx="5561">
                  <c:v>67245.519973754883</c:v>
                </c:pt>
                <c:pt idx="5562">
                  <c:v>64209.86262512207</c:v>
                </c:pt>
                <c:pt idx="5563">
                  <c:v>63840.462112426758</c:v>
                </c:pt>
                <c:pt idx="5564">
                  <c:v>64200.862503051758</c:v>
                </c:pt>
                <c:pt idx="5565">
                  <c:v>66581.24397277832</c:v>
                </c:pt>
                <c:pt idx="5566">
                  <c:v>66354.744094848633</c:v>
                </c:pt>
                <c:pt idx="5567">
                  <c:v>65551.341873168945</c:v>
                </c:pt>
                <c:pt idx="5568">
                  <c:v>65720.74201965332</c:v>
                </c:pt>
                <c:pt idx="5569">
                  <c:v>66132.817749023438</c:v>
                </c:pt>
                <c:pt idx="5570">
                  <c:v>66132.817749023438</c:v>
                </c:pt>
                <c:pt idx="5571">
                  <c:v>64956.552200317376</c:v>
                </c:pt>
                <c:pt idx="5572">
                  <c:v>64692.901992797844</c:v>
                </c:pt>
                <c:pt idx="5573">
                  <c:v>64452.400039672844</c:v>
                </c:pt>
                <c:pt idx="5574">
                  <c:v>63707.637771606445</c:v>
                </c:pt>
                <c:pt idx="5575">
                  <c:v>63707.637710571289</c:v>
                </c:pt>
                <c:pt idx="5576">
                  <c:v>65755.199600219727</c:v>
                </c:pt>
                <c:pt idx="5577">
                  <c:v>66484.907623291016</c:v>
                </c:pt>
                <c:pt idx="5578">
                  <c:v>66572.687408447266</c:v>
                </c:pt>
                <c:pt idx="5579">
                  <c:v>66581.686676025391</c:v>
                </c:pt>
                <c:pt idx="5580">
                  <c:v>66442.766555786133</c:v>
                </c:pt>
                <c:pt idx="5581">
                  <c:v>66346.766555786133</c:v>
                </c:pt>
                <c:pt idx="5582">
                  <c:v>66373.685989379883</c:v>
                </c:pt>
                <c:pt idx="5583">
                  <c:v>66373.685745239258</c:v>
                </c:pt>
                <c:pt idx="5584">
                  <c:v>65928.686233520508</c:v>
                </c:pt>
                <c:pt idx="5585">
                  <c:v>64498.604080200195</c:v>
                </c:pt>
                <c:pt idx="5586">
                  <c:v>63448.69987487793</c:v>
                </c:pt>
                <c:pt idx="5587">
                  <c:v>63928.719512939453</c:v>
                </c:pt>
                <c:pt idx="5588">
                  <c:v>63928.719390869141</c:v>
                </c:pt>
                <c:pt idx="5589">
                  <c:v>66050.778762817383</c:v>
                </c:pt>
                <c:pt idx="5590">
                  <c:v>66050.778518676758</c:v>
                </c:pt>
                <c:pt idx="5591">
                  <c:v>65605.777053833008</c:v>
                </c:pt>
                <c:pt idx="5592">
                  <c:v>65573.726272583008</c:v>
                </c:pt>
                <c:pt idx="5593">
                  <c:v>65988.725784301758</c:v>
                </c:pt>
                <c:pt idx="5594">
                  <c:v>62934.221267700188</c:v>
                </c:pt>
                <c:pt idx="5595">
                  <c:v>56448.482025146484</c:v>
                </c:pt>
                <c:pt idx="5596">
                  <c:v>57013.484710693352</c:v>
                </c:pt>
                <c:pt idx="5597">
                  <c:v>56495.082122802734</c:v>
                </c:pt>
                <c:pt idx="5598">
                  <c:v>56231.081634521484</c:v>
                </c:pt>
                <c:pt idx="5599">
                  <c:v>56160.975189208984</c:v>
                </c:pt>
                <c:pt idx="5600">
                  <c:v>53834.525970458984</c:v>
                </c:pt>
                <c:pt idx="5601">
                  <c:v>53482.525970458984</c:v>
                </c:pt>
                <c:pt idx="5602">
                  <c:v>53482.525970458984</c:v>
                </c:pt>
                <c:pt idx="5603">
                  <c:v>53138.525726318359</c:v>
                </c:pt>
                <c:pt idx="5604">
                  <c:v>59296.051239013665</c:v>
                </c:pt>
                <c:pt idx="5605">
                  <c:v>60095.047576904297</c:v>
                </c:pt>
                <c:pt idx="5606">
                  <c:v>61441.563262939453</c:v>
                </c:pt>
                <c:pt idx="5607">
                  <c:v>66312.195755004883</c:v>
                </c:pt>
                <c:pt idx="5608">
                  <c:v>66317.199417114258</c:v>
                </c:pt>
                <c:pt idx="5609">
                  <c:v>66038.199905395508</c:v>
                </c:pt>
                <c:pt idx="5610">
                  <c:v>62189.154739379876</c:v>
                </c:pt>
                <c:pt idx="5611">
                  <c:v>62779.155349731438</c:v>
                </c:pt>
                <c:pt idx="5612">
                  <c:v>62989.155471801758</c:v>
                </c:pt>
                <c:pt idx="5613">
                  <c:v>62701.15510559082</c:v>
                </c:pt>
                <c:pt idx="5614">
                  <c:v>65485.912551879876</c:v>
                </c:pt>
                <c:pt idx="5615">
                  <c:v>65352.112503051758</c:v>
                </c:pt>
                <c:pt idx="5616">
                  <c:v>65352.112503051758</c:v>
                </c:pt>
                <c:pt idx="5617">
                  <c:v>65343.112503051758</c:v>
                </c:pt>
                <c:pt idx="5618">
                  <c:v>64645.551345825195</c:v>
                </c:pt>
                <c:pt idx="5619">
                  <c:v>65431.968338012695</c:v>
                </c:pt>
                <c:pt idx="5620">
                  <c:v>59784.376113891602</c:v>
                </c:pt>
                <c:pt idx="5621">
                  <c:v>59888.376174926758</c:v>
                </c:pt>
                <c:pt idx="5622">
                  <c:v>60015.043045043945</c:v>
                </c:pt>
                <c:pt idx="5623">
                  <c:v>60449.245193481445</c:v>
                </c:pt>
                <c:pt idx="5624">
                  <c:v>60458.245193481445</c:v>
                </c:pt>
                <c:pt idx="5625">
                  <c:v>64592.595108032227</c:v>
                </c:pt>
                <c:pt idx="5626">
                  <c:v>64592.595169067383</c:v>
                </c:pt>
                <c:pt idx="5627">
                  <c:v>64592.595169067383</c:v>
                </c:pt>
                <c:pt idx="5628">
                  <c:v>63702.192581176758</c:v>
                </c:pt>
                <c:pt idx="5629">
                  <c:v>62481.952392578125</c:v>
                </c:pt>
                <c:pt idx="5630">
                  <c:v>62481.952392578125</c:v>
                </c:pt>
                <c:pt idx="5631">
                  <c:v>62340.583129882813</c:v>
                </c:pt>
                <c:pt idx="5632">
                  <c:v>63929.481033325195</c:v>
                </c:pt>
                <c:pt idx="5633">
                  <c:v>63930.665603637695</c:v>
                </c:pt>
                <c:pt idx="5634">
                  <c:v>63930.665603637695</c:v>
                </c:pt>
                <c:pt idx="5635">
                  <c:v>63561.265213012695</c:v>
                </c:pt>
                <c:pt idx="5636">
                  <c:v>64956.865509033196</c:v>
                </c:pt>
                <c:pt idx="5637">
                  <c:v>64965.865509033196</c:v>
                </c:pt>
                <c:pt idx="5638">
                  <c:v>64965.865631103516</c:v>
                </c:pt>
                <c:pt idx="5639">
                  <c:v>64774.865386962883</c:v>
                </c:pt>
                <c:pt idx="5640">
                  <c:v>65584.969436645508</c:v>
                </c:pt>
                <c:pt idx="5641">
                  <c:v>66249.928512573242</c:v>
                </c:pt>
                <c:pt idx="5642">
                  <c:v>66015.676559448242</c:v>
                </c:pt>
                <c:pt idx="5643">
                  <c:v>66015.676559448242</c:v>
                </c:pt>
                <c:pt idx="5644">
                  <c:v>64865.925979614258</c:v>
                </c:pt>
                <c:pt idx="5645">
                  <c:v>64751.389602661126</c:v>
                </c:pt>
                <c:pt idx="5646">
                  <c:v>64341.515335083008</c:v>
                </c:pt>
                <c:pt idx="5647">
                  <c:v>64206.515335083008</c:v>
                </c:pt>
                <c:pt idx="5648">
                  <c:v>63773.515335083008</c:v>
                </c:pt>
                <c:pt idx="5649">
                  <c:v>66771.835403442383</c:v>
                </c:pt>
                <c:pt idx="5650">
                  <c:v>66721.235855102539</c:v>
                </c:pt>
                <c:pt idx="5651">
                  <c:v>66732.235855102539</c:v>
                </c:pt>
                <c:pt idx="5652">
                  <c:v>65805.462112426758</c:v>
                </c:pt>
                <c:pt idx="5653">
                  <c:v>65348.712600708008</c:v>
                </c:pt>
                <c:pt idx="5654">
                  <c:v>65698.277053833008</c:v>
                </c:pt>
                <c:pt idx="5655">
                  <c:v>60583.049652099602</c:v>
                </c:pt>
                <c:pt idx="5656">
                  <c:v>60231.049896240234</c:v>
                </c:pt>
                <c:pt idx="5657">
                  <c:v>64863.408569335938</c:v>
                </c:pt>
                <c:pt idx="5658">
                  <c:v>64872.408569335938</c:v>
                </c:pt>
                <c:pt idx="5659">
                  <c:v>64863.408569335938</c:v>
                </c:pt>
                <c:pt idx="5660">
                  <c:v>64976.909622192383</c:v>
                </c:pt>
                <c:pt idx="5661">
                  <c:v>64985.909622192383</c:v>
                </c:pt>
                <c:pt idx="5662">
                  <c:v>64985.909622192383</c:v>
                </c:pt>
                <c:pt idx="5663">
                  <c:v>64885.81575012207</c:v>
                </c:pt>
                <c:pt idx="5664">
                  <c:v>64093.093215942383</c:v>
                </c:pt>
                <c:pt idx="5665">
                  <c:v>64109.593215942383</c:v>
                </c:pt>
                <c:pt idx="5666">
                  <c:v>64100.022048950195</c:v>
                </c:pt>
                <c:pt idx="5667">
                  <c:v>64012.021926879883</c:v>
                </c:pt>
                <c:pt idx="5668">
                  <c:v>64721.539443969727</c:v>
                </c:pt>
                <c:pt idx="5669">
                  <c:v>65697.193862915039</c:v>
                </c:pt>
                <c:pt idx="5670">
                  <c:v>64890.493927001953</c:v>
                </c:pt>
                <c:pt idx="5671">
                  <c:v>64890.493927001953</c:v>
                </c:pt>
                <c:pt idx="5672">
                  <c:v>63862.887771606438</c:v>
                </c:pt>
                <c:pt idx="5673">
                  <c:v>63837.767776489258</c:v>
                </c:pt>
                <c:pt idx="5674">
                  <c:v>63667.657791137688</c:v>
                </c:pt>
                <c:pt idx="5675">
                  <c:v>62710.118850708008</c:v>
                </c:pt>
                <c:pt idx="5676">
                  <c:v>62710.119338989258</c:v>
                </c:pt>
                <c:pt idx="5677">
                  <c:v>62725.452346801758</c:v>
                </c:pt>
                <c:pt idx="5678">
                  <c:v>66400.262893676758</c:v>
                </c:pt>
                <c:pt idx="5679">
                  <c:v>66426.372756958008</c:v>
                </c:pt>
                <c:pt idx="5680">
                  <c:v>66891.379837036133</c:v>
                </c:pt>
                <c:pt idx="5681">
                  <c:v>66891.379837036133</c:v>
                </c:pt>
                <c:pt idx="5682">
                  <c:v>65619.126663208008</c:v>
                </c:pt>
                <c:pt idx="5683">
                  <c:v>66369.127395629883</c:v>
                </c:pt>
                <c:pt idx="5684">
                  <c:v>66369.126663208008</c:v>
                </c:pt>
                <c:pt idx="5685">
                  <c:v>66302.100784301758</c:v>
                </c:pt>
                <c:pt idx="5686">
                  <c:v>66805.901077270508</c:v>
                </c:pt>
                <c:pt idx="5687">
                  <c:v>67397.400833129883</c:v>
                </c:pt>
                <c:pt idx="5688">
                  <c:v>67384.401077270508</c:v>
                </c:pt>
                <c:pt idx="5689">
                  <c:v>66486.400588989258</c:v>
                </c:pt>
                <c:pt idx="5690">
                  <c:v>64433.81770324707</c:v>
                </c:pt>
                <c:pt idx="5691">
                  <c:v>66659.145874023438</c:v>
                </c:pt>
                <c:pt idx="5692">
                  <c:v>64842.587112426758</c:v>
                </c:pt>
                <c:pt idx="5693">
                  <c:v>67040.999465942383</c:v>
                </c:pt>
                <c:pt idx="5694">
                  <c:v>66461.999710083008</c:v>
                </c:pt>
                <c:pt idx="5695">
                  <c:v>64852.535263061516</c:v>
                </c:pt>
                <c:pt idx="5696">
                  <c:v>64852.554779052734</c:v>
                </c:pt>
                <c:pt idx="5697">
                  <c:v>64852.555145263672</c:v>
                </c:pt>
                <c:pt idx="5698">
                  <c:v>66930.742141723633</c:v>
                </c:pt>
                <c:pt idx="5699">
                  <c:v>66930.741409301758</c:v>
                </c:pt>
                <c:pt idx="5700">
                  <c:v>56051.092254638672</c:v>
                </c:pt>
                <c:pt idx="5701">
                  <c:v>56051.092254638672</c:v>
                </c:pt>
                <c:pt idx="5702">
                  <c:v>55937.592498779297</c:v>
                </c:pt>
                <c:pt idx="5703">
                  <c:v>56328.593597412109</c:v>
                </c:pt>
                <c:pt idx="5704">
                  <c:v>55646.192779541016</c:v>
                </c:pt>
                <c:pt idx="5705">
                  <c:v>56124.593048095703</c:v>
                </c:pt>
                <c:pt idx="5706">
                  <c:v>55587.284027099609</c:v>
                </c:pt>
                <c:pt idx="5707">
                  <c:v>55358.784210205078</c:v>
                </c:pt>
                <c:pt idx="5708">
                  <c:v>55167.783966064453</c:v>
                </c:pt>
                <c:pt idx="5709">
                  <c:v>62392.214477539063</c:v>
                </c:pt>
                <c:pt idx="5710">
                  <c:v>62392.214416503906</c:v>
                </c:pt>
                <c:pt idx="5711">
                  <c:v>62059.975173950195</c:v>
                </c:pt>
                <c:pt idx="5712">
                  <c:v>62068.975234985352</c:v>
                </c:pt>
                <c:pt idx="5713">
                  <c:v>62068.975173950195</c:v>
                </c:pt>
                <c:pt idx="5714">
                  <c:v>62214.975173950195</c:v>
                </c:pt>
                <c:pt idx="5715">
                  <c:v>65502.889846801758</c:v>
                </c:pt>
                <c:pt idx="5716">
                  <c:v>65502.889602661126</c:v>
                </c:pt>
                <c:pt idx="5717">
                  <c:v>65502.889846801758</c:v>
                </c:pt>
                <c:pt idx="5718">
                  <c:v>65502.889846801758</c:v>
                </c:pt>
                <c:pt idx="5719">
                  <c:v>67245.39306640625</c:v>
                </c:pt>
                <c:pt idx="5720">
                  <c:v>66981.536865234375</c:v>
                </c:pt>
                <c:pt idx="5721">
                  <c:v>66981.5361328125</c:v>
                </c:pt>
                <c:pt idx="5722">
                  <c:v>65325.868850708008</c:v>
                </c:pt>
                <c:pt idx="5723">
                  <c:v>63753.319412231438</c:v>
                </c:pt>
                <c:pt idx="5724">
                  <c:v>64327.597610473626</c:v>
                </c:pt>
                <c:pt idx="5725">
                  <c:v>65657.999465942383</c:v>
                </c:pt>
                <c:pt idx="5726">
                  <c:v>64766.840530395508</c:v>
                </c:pt>
                <c:pt idx="5727">
                  <c:v>64804.340530395508</c:v>
                </c:pt>
                <c:pt idx="5728">
                  <c:v>65392.340774536126</c:v>
                </c:pt>
                <c:pt idx="5729">
                  <c:v>65168.673782348626</c:v>
                </c:pt>
                <c:pt idx="5730">
                  <c:v>61804.397048950195</c:v>
                </c:pt>
                <c:pt idx="5731">
                  <c:v>62744.372207641602</c:v>
                </c:pt>
                <c:pt idx="5732">
                  <c:v>62744.372146606445</c:v>
                </c:pt>
                <c:pt idx="5733">
                  <c:v>62383.372085571289</c:v>
                </c:pt>
                <c:pt idx="5734">
                  <c:v>66697.70344543457</c:v>
                </c:pt>
                <c:pt idx="5735">
                  <c:v>66922.203201293945</c:v>
                </c:pt>
                <c:pt idx="5736">
                  <c:v>66922.203323364258</c:v>
                </c:pt>
                <c:pt idx="5737">
                  <c:v>67863.742385864258</c:v>
                </c:pt>
                <c:pt idx="5738">
                  <c:v>68375.723587036133</c:v>
                </c:pt>
                <c:pt idx="5739">
                  <c:v>67570.721878051758</c:v>
                </c:pt>
                <c:pt idx="5740">
                  <c:v>67128.147659301758</c:v>
                </c:pt>
                <c:pt idx="5741">
                  <c:v>62585.795974731445</c:v>
                </c:pt>
                <c:pt idx="5742">
                  <c:v>62242.795974731445</c:v>
                </c:pt>
                <c:pt idx="5743">
                  <c:v>61699.795974731445</c:v>
                </c:pt>
                <c:pt idx="5744">
                  <c:v>60811.600967407227</c:v>
                </c:pt>
                <c:pt idx="5745">
                  <c:v>59511.444290161126</c:v>
                </c:pt>
                <c:pt idx="5746">
                  <c:v>59098.045120239258</c:v>
                </c:pt>
                <c:pt idx="5747">
                  <c:v>62763.914749145508</c:v>
                </c:pt>
                <c:pt idx="5748">
                  <c:v>62828.614700317376</c:v>
                </c:pt>
                <c:pt idx="5749">
                  <c:v>62828.614944458008</c:v>
                </c:pt>
                <c:pt idx="5750">
                  <c:v>64626.484085083008</c:v>
                </c:pt>
                <c:pt idx="5751">
                  <c:v>64735.414749145508</c:v>
                </c:pt>
                <c:pt idx="5752">
                  <c:v>64808.524124145508</c:v>
                </c:pt>
                <c:pt idx="5753">
                  <c:v>64668.644241333008</c:v>
                </c:pt>
                <c:pt idx="5754">
                  <c:v>64263.328079223626</c:v>
                </c:pt>
                <c:pt idx="5755">
                  <c:v>64373.608108520508</c:v>
                </c:pt>
                <c:pt idx="5756">
                  <c:v>63814.608108520508</c:v>
                </c:pt>
                <c:pt idx="5757">
                  <c:v>64336.243850708008</c:v>
                </c:pt>
                <c:pt idx="5758">
                  <c:v>64391.524124145508</c:v>
                </c:pt>
                <c:pt idx="5759">
                  <c:v>64391.355667114258</c:v>
                </c:pt>
                <c:pt idx="5760">
                  <c:v>66514.070266723633</c:v>
                </c:pt>
                <c:pt idx="5761">
                  <c:v>66514.070266723633</c:v>
                </c:pt>
                <c:pt idx="5762">
                  <c:v>66814.036331176758</c:v>
                </c:pt>
                <c:pt idx="5763">
                  <c:v>66695.384475708008</c:v>
                </c:pt>
                <c:pt idx="5764">
                  <c:v>66138.156539916992</c:v>
                </c:pt>
                <c:pt idx="5765">
                  <c:v>66138.156295776367</c:v>
                </c:pt>
                <c:pt idx="5766">
                  <c:v>66426.3271484375</c:v>
                </c:pt>
                <c:pt idx="5767">
                  <c:v>66151.8251953125</c:v>
                </c:pt>
                <c:pt idx="5768">
                  <c:v>66896.83349609375</c:v>
                </c:pt>
                <c:pt idx="5769">
                  <c:v>66896.833984375</c:v>
                </c:pt>
                <c:pt idx="5770">
                  <c:v>66896.83349609375</c:v>
                </c:pt>
                <c:pt idx="5771">
                  <c:v>67513.298049926758</c:v>
                </c:pt>
                <c:pt idx="5772">
                  <c:v>67258.298049926758</c:v>
                </c:pt>
                <c:pt idx="5773">
                  <c:v>67212.298538208008</c:v>
                </c:pt>
                <c:pt idx="5774">
                  <c:v>66911.127639770508</c:v>
                </c:pt>
                <c:pt idx="5775">
                  <c:v>65978.499420166016</c:v>
                </c:pt>
                <c:pt idx="5776">
                  <c:v>66234.792434692383</c:v>
                </c:pt>
                <c:pt idx="5777">
                  <c:v>65718.105422973633</c:v>
                </c:pt>
                <c:pt idx="5778">
                  <c:v>65485.102981567376</c:v>
                </c:pt>
                <c:pt idx="5779">
                  <c:v>65977.621292114258</c:v>
                </c:pt>
                <c:pt idx="5780">
                  <c:v>64928.352737426758</c:v>
                </c:pt>
                <c:pt idx="5781">
                  <c:v>64871.352737426758</c:v>
                </c:pt>
                <c:pt idx="5782">
                  <c:v>67100.034622192383</c:v>
                </c:pt>
                <c:pt idx="5783">
                  <c:v>67100.034866333008</c:v>
                </c:pt>
                <c:pt idx="5784">
                  <c:v>67169.034866333008</c:v>
                </c:pt>
                <c:pt idx="5785">
                  <c:v>67169.035842895508</c:v>
                </c:pt>
                <c:pt idx="5786">
                  <c:v>68342.721389770508</c:v>
                </c:pt>
                <c:pt idx="5787">
                  <c:v>67607.721389770508</c:v>
                </c:pt>
                <c:pt idx="5788">
                  <c:v>67579.012161254883</c:v>
                </c:pt>
                <c:pt idx="5789">
                  <c:v>67248.813186645508</c:v>
                </c:pt>
                <c:pt idx="5790">
                  <c:v>66547.554580688477</c:v>
                </c:pt>
                <c:pt idx="5791">
                  <c:v>66201.33251953125</c:v>
                </c:pt>
                <c:pt idx="5792">
                  <c:v>66201.33251953125</c:v>
                </c:pt>
                <c:pt idx="5793">
                  <c:v>62875.425979614258</c:v>
                </c:pt>
                <c:pt idx="5794">
                  <c:v>62888.251663208008</c:v>
                </c:pt>
                <c:pt idx="5795">
                  <c:v>62735.252151489258</c:v>
                </c:pt>
                <c:pt idx="5796">
                  <c:v>63424.981399536126</c:v>
                </c:pt>
                <c:pt idx="5797">
                  <c:v>61767.195755004883</c:v>
                </c:pt>
                <c:pt idx="5798">
                  <c:v>61767.195877075195</c:v>
                </c:pt>
                <c:pt idx="5799">
                  <c:v>61766.291580200195</c:v>
                </c:pt>
                <c:pt idx="5800">
                  <c:v>64994.7578125</c:v>
                </c:pt>
                <c:pt idx="5801">
                  <c:v>65598.260009765625</c:v>
                </c:pt>
                <c:pt idx="5802">
                  <c:v>65598.260009765625</c:v>
                </c:pt>
                <c:pt idx="5803">
                  <c:v>65510.259765625</c:v>
                </c:pt>
                <c:pt idx="5804">
                  <c:v>64833.184417724609</c:v>
                </c:pt>
                <c:pt idx="5805">
                  <c:v>55423.093048095703</c:v>
                </c:pt>
                <c:pt idx="5806">
                  <c:v>55423.092987060547</c:v>
                </c:pt>
                <c:pt idx="5807">
                  <c:v>56208.092987060547</c:v>
                </c:pt>
                <c:pt idx="5808">
                  <c:v>55856.093109130859</c:v>
                </c:pt>
                <c:pt idx="5809">
                  <c:v>55856.093048095703</c:v>
                </c:pt>
                <c:pt idx="5810">
                  <c:v>64402.69953918457</c:v>
                </c:pt>
                <c:pt idx="5811">
                  <c:v>64842.87434387207</c:v>
                </c:pt>
                <c:pt idx="5812">
                  <c:v>64842.874588012695</c:v>
                </c:pt>
                <c:pt idx="5813">
                  <c:v>64494.874649047852</c:v>
                </c:pt>
                <c:pt idx="5814">
                  <c:v>64416.572830200195</c:v>
                </c:pt>
                <c:pt idx="5815">
                  <c:v>64304.572647094727</c:v>
                </c:pt>
                <c:pt idx="5816">
                  <c:v>64301.61848449707</c:v>
                </c:pt>
                <c:pt idx="5817">
                  <c:v>64304.932998657227</c:v>
                </c:pt>
                <c:pt idx="5818">
                  <c:v>65030.698623657227</c:v>
                </c:pt>
                <c:pt idx="5819">
                  <c:v>64506.69856262207</c:v>
                </c:pt>
                <c:pt idx="5820">
                  <c:v>56724.967010498047</c:v>
                </c:pt>
                <c:pt idx="5821">
                  <c:v>63269.177749633789</c:v>
                </c:pt>
                <c:pt idx="5822">
                  <c:v>63556.177810668938</c:v>
                </c:pt>
                <c:pt idx="5823">
                  <c:v>64682.413955688477</c:v>
                </c:pt>
                <c:pt idx="5824">
                  <c:v>65482.894973754876</c:v>
                </c:pt>
                <c:pt idx="5825">
                  <c:v>65529.894973754876</c:v>
                </c:pt>
                <c:pt idx="5826">
                  <c:v>65432.89485168457</c:v>
                </c:pt>
                <c:pt idx="5827">
                  <c:v>65326.722854614258</c:v>
                </c:pt>
                <c:pt idx="5828">
                  <c:v>63830.838760375977</c:v>
                </c:pt>
                <c:pt idx="5829">
                  <c:v>63487.838882446289</c:v>
                </c:pt>
                <c:pt idx="5830">
                  <c:v>64566.457412719727</c:v>
                </c:pt>
                <c:pt idx="5831">
                  <c:v>64566.45735168457</c:v>
                </c:pt>
                <c:pt idx="5832">
                  <c:v>63733.130752563477</c:v>
                </c:pt>
                <c:pt idx="5833">
                  <c:v>63733.130752563477</c:v>
                </c:pt>
                <c:pt idx="5834">
                  <c:v>63724.130752563477</c:v>
                </c:pt>
                <c:pt idx="5835">
                  <c:v>63871.010696411126</c:v>
                </c:pt>
                <c:pt idx="5836">
                  <c:v>63737.010452270508</c:v>
                </c:pt>
                <c:pt idx="5837">
                  <c:v>62596.849411010742</c:v>
                </c:pt>
                <c:pt idx="5838">
                  <c:v>62948.85014343261</c:v>
                </c:pt>
                <c:pt idx="5839">
                  <c:v>62948.85014343261</c:v>
                </c:pt>
                <c:pt idx="5840">
                  <c:v>64073.509078979492</c:v>
                </c:pt>
                <c:pt idx="5841">
                  <c:v>64483.509078979492</c:v>
                </c:pt>
                <c:pt idx="5842">
                  <c:v>64250.70951843261</c:v>
                </c:pt>
                <c:pt idx="5843">
                  <c:v>64530.427932739258</c:v>
                </c:pt>
                <c:pt idx="5844">
                  <c:v>64542.020217895508</c:v>
                </c:pt>
                <c:pt idx="5845">
                  <c:v>64542.020706176758</c:v>
                </c:pt>
                <c:pt idx="5846">
                  <c:v>64541.212600708008</c:v>
                </c:pt>
                <c:pt idx="5847">
                  <c:v>64136.056106567376</c:v>
                </c:pt>
                <c:pt idx="5848">
                  <c:v>64185.678176879876</c:v>
                </c:pt>
                <c:pt idx="5849">
                  <c:v>64185.677932739258</c:v>
                </c:pt>
                <c:pt idx="5850">
                  <c:v>64731.674652099602</c:v>
                </c:pt>
                <c:pt idx="5851">
                  <c:v>64795.775970458984</c:v>
                </c:pt>
                <c:pt idx="5852">
                  <c:v>64655.775238037102</c:v>
                </c:pt>
                <c:pt idx="5853">
                  <c:v>64612.305862426758</c:v>
                </c:pt>
                <c:pt idx="5854">
                  <c:v>64868.80598449707</c:v>
                </c:pt>
                <c:pt idx="5855">
                  <c:v>66400.199417114258</c:v>
                </c:pt>
                <c:pt idx="5856">
                  <c:v>66411.199417114258</c:v>
                </c:pt>
                <c:pt idx="5857">
                  <c:v>68025.709182739258</c:v>
                </c:pt>
                <c:pt idx="5858">
                  <c:v>65506.784378051758</c:v>
                </c:pt>
                <c:pt idx="5859">
                  <c:v>65021.385696411126</c:v>
                </c:pt>
                <c:pt idx="5860">
                  <c:v>65466.384963989258</c:v>
                </c:pt>
                <c:pt idx="5861">
                  <c:v>64637.646194458008</c:v>
                </c:pt>
                <c:pt idx="5862">
                  <c:v>65765.805618286133</c:v>
                </c:pt>
                <c:pt idx="5863">
                  <c:v>65719.805862426758</c:v>
                </c:pt>
                <c:pt idx="5864">
                  <c:v>65833.806106567383</c:v>
                </c:pt>
                <c:pt idx="5865">
                  <c:v>65909.174880981445</c:v>
                </c:pt>
                <c:pt idx="5866">
                  <c:v>65182.097366333008</c:v>
                </c:pt>
                <c:pt idx="5867">
                  <c:v>65182.097854614258</c:v>
                </c:pt>
                <c:pt idx="5868">
                  <c:v>64863.797561645508</c:v>
                </c:pt>
                <c:pt idx="5869">
                  <c:v>65274.797073364258</c:v>
                </c:pt>
                <c:pt idx="5870">
                  <c:v>64959.797073364258</c:v>
                </c:pt>
                <c:pt idx="5871">
                  <c:v>64558.997268676758</c:v>
                </c:pt>
                <c:pt idx="5872">
                  <c:v>64248.396682739258</c:v>
                </c:pt>
                <c:pt idx="5873">
                  <c:v>64617.797073364258</c:v>
                </c:pt>
                <c:pt idx="5874">
                  <c:v>64746.799026489258</c:v>
                </c:pt>
                <c:pt idx="5875">
                  <c:v>64862.664138793938</c:v>
                </c:pt>
                <c:pt idx="5876">
                  <c:v>66619.170120239258</c:v>
                </c:pt>
                <c:pt idx="5877">
                  <c:v>66379.168655395508</c:v>
                </c:pt>
                <c:pt idx="5878">
                  <c:v>65561.3994140625</c:v>
                </c:pt>
                <c:pt idx="5879">
                  <c:v>67111.296585083008</c:v>
                </c:pt>
                <c:pt idx="5880">
                  <c:v>55492.912322998047</c:v>
                </c:pt>
                <c:pt idx="5881">
                  <c:v>55404.912445068359</c:v>
                </c:pt>
                <c:pt idx="5882">
                  <c:v>64391.747512817376</c:v>
                </c:pt>
                <c:pt idx="5883">
                  <c:v>65025.318313598626</c:v>
                </c:pt>
                <c:pt idx="5884">
                  <c:v>65071.598831176758</c:v>
                </c:pt>
                <c:pt idx="5885">
                  <c:v>65002.597854614258</c:v>
                </c:pt>
                <c:pt idx="5886">
                  <c:v>64576.597610473626</c:v>
                </c:pt>
                <c:pt idx="5887">
                  <c:v>63983.724807739258</c:v>
                </c:pt>
                <c:pt idx="5888">
                  <c:v>65020.026077270508</c:v>
                </c:pt>
                <c:pt idx="5889">
                  <c:v>65019.433303833008</c:v>
                </c:pt>
                <c:pt idx="5890">
                  <c:v>63294.555007934563</c:v>
                </c:pt>
                <c:pt idx="5891">
                  <c:v>63704.555252075195</c:v>
                </c:pt>
                <c:pt idx="5892">
                  <c:v>63616.555252075195</c:v>
                </c:pt>
                <c:pt idx="5893">
                  <c:v>66375.988967895508</c:v>
                </c:pt>
                <c:pt idx="5894">
                  <c:v>60844.680740356445</c:v>
                </c:pt>
                <c:pt idx="5895">
                  <c:v>65083.192031860344</c:v>
                </c:pt>
                <c:pt idx="5896">
                  <c:v>64632.844696044915</c:v>
                </c:pt>
                <c:pt idx="5897">
                  <c:v>64143.871047973626</c:v>
                </c:pt>
                <c:pt idx="5898">
                  <c:v>64143.870315551758</c:v>
                </c:pt>
                <c:pt idx="5899">
                  <c:v>63858.870803833008</c:v>
                </c:pt>
                <c:pt idx="5900">
                  <c:v>63813.638320922852</c:v>
                </c:pt>
                <c:pt idx="5901">
                  <c:v>64525.653884887695</c:v>
                </c:pt>
                <c:pt idx="5902">
                  <c:v>65832.695877075195</c:v>
                </c:pt>
                <c:pt idx="5903">
                  <c:v>65500.79573059082</c:v>
                </c:pt>
                <c:pt idx="5904">
                  <c:v>66130.695755004883</c:v>
                </c:pt>
                <c:pt idx="5905">
                  <c:v>66729.467971801758</c:v>
                </c:pt>
                <c:pt idx="5906">
                  <c:v>65336.603713989258</c:v>
                </c:pt>
                <c:pt idx="5907">
                  <c:v>65303.760452270508</c:v>
                </c:pt>
                <c:pt idx="5908">
                  <c:v>65303.759963989258</c:v>
                </c:pt>
                <c:pt idx="5909">
                  <c:v>64885.759719848626</c:v>
                </c:pt>
                <c:pt idx="5910">
                  <c:v>58989.168304443352</c:v>
                </c:pt>
                <c:pt idx="5911">
                  <c:v>58989.168548583984</c:v>
                </c:pt>
                <c:pt idx="5912">
                  <c:v>58989.168548583984</c:v>
                </c:pt>
                <c:pt idx="5913">
                  <c:v>61789.378616333008</c:v>
                </c:pt>
                <c:pt idx="5914">
                  <c:v>61510.874465942376</c:v>
                </c:pt>
                <c:pt idx="5915">
                  <c:v>64951.241653442376</c:v>
                </c:pt>
                <c:pt idx="5916">
                  <c:v>64197.789749145508</c:v>
                </c:pt>
                <c:pt idx="5917">
                  <c:v>64197.789749145508</c:v>
                </c:pt>
                <c:pt idx="5918">
                  <c:v>66133.415969848633</c:v>
                </c:pt>
                <c:pt idx="5919">
                  <c:v>65890.415725708008</c:v>
                </c:pt>
                <c:pt idx="5920">
                  <c:v>65973.279739379883</c:v>
                </c:pt>
                <c:pt idx="5921">
                  <c:v>65988.179641723633</c:v>
                </c:pt>
                <c:pt idx="5922">
                  <c:v>65580.179397583008</c:v>
                </c:pt>
                <c:pt idx="5923">
                  <c:v>65276.178421020508</c:v>
                </c:pt>
                <c:pt idx="5924">
                  <c:v>66433.848342895508</c:v>
                </c:pt>
                <c:pt idx="5925">
                  <c:v>65282.460357666016</c:v>
                </c:pt>
                <c:pt idx="5926">
                  <c:v>65766.462310791016</c:v>
                </c:pt>
                <c:pt idx="5927">
                  <c:v>66806.064651489258</c:v>
                </c:pt>
                <c:pt idx="5928">
                  <c:v>64614.824417114258</c:v>
                </c:pt>
                <c:pt idx="5929">
                  <c:v>64662.82453918457</c:v>
                </c:pt>
                <c:pt idx="5930">
                  <c:v>66680.780715942383</c:v>
                </c:pt>
                <c:pt idx="5931">
                  <c:v>66419.829544067383</c:v>
                </c:pt>
                <c:pt idx="5932">
                  <c:v>67946.24934387207</c:v>
                </c:pt>
                <c:pt idx="5933">
                  <c:v>68834.429885864258</c:v>
                </c:pt>
                <c:pt idx="5934">
                  <c:v>68744.883743286133</c:v>
                </c:pt>
                <c:pt idx="5935">
                  <c:v>68744.883743286133</c:v>
                </c:pt>
                <c:pt idx="5936">
                  <c:v>68404.383010864258</c:v>
                </c:pt>
                <c:pt idx="5937">
                  <c:v>67152.618728637695</c:v>
                </c:pt>
                <c:pt idx="5938">
                  <c:v>68003.519729614258</c:v>
                </c:pt>
                <c:pt idx="5939">
                  <c:v>67618.519485473633</c:v>
                </c:pt>
                <c:pt idx="5940">
                  <c:v>58097.878753662102</c:v>
                </c:pt>
                <c:pt idx="5941">
                  <c:v>58515.379364013665</c:v>
                </c:pt>
                <c:pt idx="5942">
                  <c:v>58987.879974365234</c:v>
                </c:pt>
                <c:pt idx="5943">
                  <c:v>58987.879730224602</c:v>
                </c:pt>
                <c:pt idx="5944">
                  <c:v>57546.670623779297</c:v>
                </c:pt>
                <c:pt idx="5945">
                  <c:v>58086.571014404297</c:v>
                </c:pt>
                <c:pt idx="5946">
                  <c:v>58086.571014404297</c:v>
                </c:pt>
                <c:pt idx="5947">
                  <c:v>61231.679290771484</c:v>
                </c:pt>
                <c:pt idx="5948">
                  <c:v>61220.658905029297</c:v>
                </c:pt>
                <c:pt idx="5949">
                  <c:v>60845.521942138672</c:v>
                </c:pt>
                <c:pt idx="5950">
                  <c:v>60845.253387451172</c:v>
                </c:pt>
                <c:pt idx="5951">
                  <c:v>61378.255340576172</c:v>
                </c:pt>
                <c:pt idx="5952">
                  <c:v>67841.887893676758</c:v>
                </c:pt>
                <c:pt idx="5953">
                  <c:v>67841.887893676758</c:v>
                </c:pt>
                <c:pt idx="5954">
                  <c:v>64008.943435668945</c:v>
                </c:pt>
                <c:pt idx="5955">
                  <c:v>64965.851028442383</c:v>
                </c:pt>
                <c:pt idx="5956">
                  <c:v>64703.851028442383</c:v>
                </c:pt>
                <c:pt idx="5957">
                  <c:v>64626.491165161126</c:v>
                </c:pt>
                <c:pt idx="5958">
                  <c:v>65023.491409301758</c:v>
                </c:pt>
                <c:pt idx="5959">
                  <c:v>65023.490921020508</c:v>
                </c:pt>
                <c:pt idx="5960">
                  <c:v>64935.491165161126</c:v>
                </c:pt>
                <c:pt idx="5961">
                  <c:v>66718.365432739258</c:v>
                </c:pt>
                <c:pt idx="5962">
                  <c:v>65977.350296020508</c:v>
                </c:pt>
                <c:pt idx="5963">
                  <c:v>66106.350784301758</c:v>
                </c:pt>
                <c:pt idx="5964">
                  <c:v>65758.847366333008</c:v>
                </c:pt>
                <c:pt idx="5965">
                  <c:v>64460.978225708008</c:v>
                </c:pt>
                <c:pt idx="5966">
                  <c:v>65562.390090942383</c:v>
                </c:pt>
                <c:pt idx="5967">
                  <c:v>65094.388870239258</c:v>
                </c:pt>
                <c:pt idx="5968">
                  <c:v>64852.387893676758</c:v>
                </c:pt>
                <c:pt idx="5969">
                  <c:v>64880.389846801758</c:v>
                </c:pt>
                <c:pt idx="5970">
                  <c:v>65648.169326782227</c:v>
                </c:pt>
                <c:pt idx="5971">
                  <c:v>65648.168350219727</c:v>
                </c:pt>
                <c:pt idx="5972">
                  <c:v>66160.511917114258</c:v>
                </c:pt>
                <c:pt idx="5973">
                  <c:v>66160.511917114258</c:v>
                </c:pt>
                <c:pt idx="5974">
                  <c:v>66046.510940551758</c:v>
                </c:pt>
                <c:pt idx="5975">
                  <c:v>65268.609817504876</c:v>
                </c:pt>
                <c:pt idx="5976">
                  <c:v>66598.379592895508</c:v>
                </c:pt>
                <c:pt idx="5977">
                  <c:v>64797.872894287102</c:v>
                </c:pt>
                <c:pt idx="5978">
                  <c:v>65046.924514770508</c:v>
                </c:pt>
                <c:pt idx="5979">
                  <c:v>65046.924026489258</c:v>
                </c:pt>
                <c:pt idx="5980">
                  <c:v>65046.924514770508</c:v>
                </c:pt>
                <c:pt idx="5981">
                  <c:v>65660.327346801758</c:v>
                </c:pt>
                <c:pt idx="5982">
                  <c:v>65660.327102661133</c:v>
                </c:pt>
                <c:pt idx="5983">
                  <c:v>65244.924026489258</c:v>
                </c:pt>
                <c:pt idx="5984">
                  <c:v>65372.326126098626</c:v>
                </c:pt>
                <c:pt idx="5985">
                  <c:v>59294.051361083984</c:v>
                </c:pt>
                <c:pt idx="5986">
                  <c:v>58903.050506591797</c:v>
                </c:pt>
                <c:pt idx="5987">
                  <c:v>65855.148147583008</c:v>
                </c:pt>
                <c:pt idx="5988">
                  <c:v>65855.148147583008</c:v>
                </c:pt>
                <c:pt idx="5989">
                  <c:v>65767.148147583008</c:v>
                </c:pt>
                <c:pt idx="5990">
                  <c:v>65150.269485473626</c:v>
                </c:pt>
                <c:pt idx="5991">
                  <c:v>65150.805862426758</c:v>
                </c:pt>
                <c:pt idx="5992">
                  <c:v>65400.695953369133</c:v>
                </c:pt>
                <c:pt idx="5993">
                  <c:v>65400.694976806633</c:v>
                </c:pt>
                <c:pt idx="5994">
                  <c:v>65514.695220947266</c:v>
                </c:pt>
                <c:pt idx="5995">
                  <c:v>65426.695220947266</c:v>
                </c:pt>
                <c:pt idx="5996">
                  <c:v>66053.495025634766</c:v>
                </c:pt>
                <c:pt idx="5997">
                  <c:v>66062.495025634766</c:v>
                </c:pt>
                <c:pt idx="5998">
                  <c:v>66062.495025634766</c:v>
                </c:pt>
                <c:pt idx="5999">
                  <c:v>66419.970901489258</c:v>
                </c:pt>
                <c:pt idx="6000">
                  <c:v>60289.731292724602</c:v>
                </c:pt>
                <c:pt idx="6001">
                  <c:v>60289.731292724602</c:v>
                </c:pt>
                <c:pt idx="6002">
                  <c:v>60280.731292724602</c:v>
                </c:pt>
                <c:pt idx="6003">
                  <c:v>67958.272659301758</c:v>
                </c:pt>
                <c:pt idx="6004">
                  <c:v>67967.272659301758</c:v>
                </c:pt>
                <c:pt idx="6005">
                  <c:v>66626.065582275391</c:v>
                </c:pt>
                <c:pt idx="6006">
                  <c:v>66128.614288330078</c:v>
                </c:pt>
                <c:pt idx="6007">
                  <c:v>65889.268508911133</c:v>
                </c:pt>
                <c:pt idx="6008">
                  <c:v>65801.26838684082</c:v>
                </c:pt>
                <c:pt idx="6009">
                  <c:v>65256.26838684082</c:v>
                </c:pt>
                <c:pt idx="6010">
                  <c:v>67363.878128051758</c:v>
                </c:pt>
                <c:pt idx="6011">
                  <c:v>67425.057815551758</c:v>
                </c:pt>
                <c:pt idx="6012">
                  <c:v>67423.872268676758</c:v>
                </c:pt>
                <c:pt idx="6013">
                  <c:v>67338.568557739258</c:v>
                </c:pt>
                <c:pt idx="6014">
                  <c:v>61876.948196411133</c:v>
                </c:pt>
                <c:pt idx="6015">
                  <c:v>62784.618728637695</c:v>
                </c:pt>
                <c:pt idx="6016">
                  <c:v>66193.432327270508</c:v>
                </c:pt>
                <c:pt idx="6017">
                  <c:v>66045.181350708008</c:v>
                </c:pt>
                <c:pt idx="6018">
                  <c:v>64394.023635864258</c:v>
                </c:pt>
                <c:pt idx="6019">
                  <c:v>64403.023391723626</c:v>
                </c:pt>
                <c:pt idx="6020">
                  <c:v>62936.44905090332</c:v>
                </c:pt>
                <c:pt idx="6021">
                  <c:v>63430.220016479485</c:v>
                </c:pt>
                <c:pt idx="6022">
                  <c:v>63078.220138549797</c:v>
                </c:pt>
                <c:pt idx="6023">
                  <c:v>63456.317993164063</c:v>
                </c:pt>
                <c:pt idx="6024">
                  <c:v>65215.99951171875</c:v>
                </c:pt>
                <c:pt idx="6025">
                  <c:v>65971.151611328125</c:v>
                </c:pt>
                <c:pt idx="6026">
                  <c:v>65426.688919067376</c:v>
                </c:pt>
                <c:pt idx="6027">
                  <c:v>65677.724319458008</c:v>
                </c:pt>
                <c:pt idx="6028">
                  <c:v>65401.589797973626</c:v>
                </c:pt>
                <c:pt idx="6029">
                  <c:v>65183.982620239258</c:v>
                </c:pt>
                <c:pt idx="6030">
                  <c:v>67893.861068725586</c:v>
                </c:pt>
                <c:pt idx="6031">
                  <c:v>67846.860580444336</c:v>
                </c:pt>
                <c:pt idx="6032">
                  <c:v>68096.562240600586</c:v>
                </c:pt>
                <c:pt idx="6033">
                  <c:v>67814.369583129883</c:v>
                </c:pt>
                <c:pt idx="6034">
                  <c:v>67832.870071411133</c:v>
                </c:pt>
                <c:pt idx="6035">
                  <c:v>65332.647048950188</c:v>
                </c:pt>
                <c:pt idx="6036">
                  <c:v>65957.493606567383</c:v>
                </c:pt>
                <c:pt idx="6037">
                  <c:v>65715.492874145508</c:v>
                </c:pt>
                <c:pt idx="6038">
                  <c:v>65171.897659301758</c:v>
                </c:pt>
                <c:pt idx="6039">
                  <c:v>65824.091018676758</c:v>
                </c:pt>
                <c:pt idx="6040">
                  <c:v>65831.741897583008</c:v>
                </c:pt>
                <c:pt idx="6041">
                  <c:v>65383.741165161126</c:v>
                </c:pt>
                <c:pt idx="6042">
                  <c:v>65355.727249145508</c:v>
                </c:pt>
                <c:pt idx="6043">
                  <c:v>65355.203079223626</c:v>
                </c:pt>
                <c:pt idx="6044">
                  <c:v>65113.202835083008</c:v>
                </c:pt>
                <c:pt idx="6045">
                  <c:v>63288.813552856445</c:v>
                </c:pt>
                <c:pt idx="6046">
                  <c:v>63288.813613891602</c:v>
                </c:pt>
                <c:pt idx="6047">
                  <c:v>63552.463943481445</c:v>
                </c:pt>
                <c:pt idx="6048">
                  <c:v>66665.053909301758</c:v>
                </c:pt>
                <c:pt idx="6049">
                  <c:v>67402.326370239258</c:v>
                </c:pt>
                <c:pt idx="6050">
                  <c:v>67680.326370239258</c:v>
                </c:pt>
                <c:pt idx="6051">
                  <c:v>65826.290969848633</c:v>
                </c:pt>
                <c:pt idx="6052">
                  <c:v>65826.291091918945</c:v>
                </c:pt>
                <c:pt idx="6053">
                  <c:v>65474.291458129876</c:v>
                </c:pt>
                <c:pt idx="6054">
                  <c:v>65475.362503051758</c:v>
                </c:pt>
                <c:pt idx="6055">
                  <c:v>65698.382766723633</c:v>
                </c:pt>
                <c:pt idx="6056">
                  <c:v>65842.382888793945</c:v>
                </c:pt>
                <c:pt idx="6057">
                  <c:v>62952.280349731438</c:v>
                </c:pt>
                <c:pt idx="6058">
                  <c:v>63925.237274169922</c:v>
                </c:pt>
                <c:pt idx="6059">
                  <c:v>64053.401992797852</c:v>
                </c:pt>
                <c:pt idx="6060">
                  <c:v>64653.246597290039</c:v>
                </c:pt>
                <c:pt idx="6061">
                  <c:v>64131.344253540039</c:v>
                </c:pt>
                <c:pt idx="6062">
                  <c:v>66118.817764282227</c:v>
                </c:pt>
                <c:pt idx="6063">
                  <c:v>66137.425247192383</c:v>
                </c:pt>
                <c:pt idx="6064">
                  <c:v>66609.925979614258</c:v>
                </c:pt>
                <c:pt idx="6065">
                  <c:v>66097.567581176758</c:v>
                </c:pt>
                <c:pt idx="6066">
                  <c:v>65055.725784301758</c:v>
                </c:pt>
                <c:pt idx="6067">
                  <c:v>65335.425003051758</c:v>
                </c:pt>
                <c:pt idx="6068">
                  <c:v>64338.282669067376</c:v>
                </c:pt>
                <c:pt idx="6069">
                  <c:v>63986.282669067376</c:v>
                </c:pt>
                <c:pt idx="6070">
                  <c:v>65902.197982788086</c:v>
                </c:pt>
                <c:pt idx="6071">
                  <c:v>65394.36083984375</c:v>
                </c:pt>
                <c:pt idx="6072">
                  <c:v>66086.35986328125</c:v>
                </c:pt>
                <c:pt idx="6073">
                  <c:v>66086.36083984375</c:v>
                </c:pt>
                <c:pt idx="6074">
                  <c:v>65913.361083984375</c:v>
                </c:pt>
                <c:pt idx="6075">
                  <c:v>66402.858840942383</c:v>
                </c:pt>
                <c:pt idx="6076">
                  <c:v>66765.860061645508</c:v>
                </c:pt>
                <c:pt idx="6077">
                  <c:v>66765.859573364258</c:v>
                </c:pt>
                <c:pt idx="6078">
                  <c:v>63502.835891723626</c:v>
                </c:pt>
                <c:pt idx="6079">
                  <c:v>63502.835647583008</c:v>
                </c:pt>
                <c:pt idx="6080">
                  <c:v>63684.195999145508</c:v>
                </c:pt>
                <c:pt idx="6081">
                  <c:v>63463.695510864258</c:v>
                </c:pt>
                <c:pt idx="6082">
                  <c:v>62588.694290161126</c:v>
                </c:pt>
                <c:pt idx="6083">
                  <c:v>62602.695755004876</c:v>
                </c:pt>
                <c:pt idx="6084">
                  <c:v>64347.421829223626</c:v>
                </c:pt>
                <c:pt idx="6085">
                  <c:v>64233.922073364258</c:v>
                </c:pt>
                <c:pt idx="6086">
                  <c:v>64244.922561645508</c:v>
                </c:pt>
                <c:pt idx="6087">
                  <c:v>63892.923049926758</c:v>
                </c:pt>
                <c:pt idx="6088">
                  <c:v>63394.497955322266</c:v>
                </c:pt>
                <c:pt idx="6089">
                  <c:v>66240.423294067383</c:v>
                </c:pt>
                <c:pt idx="6090">
                  <c:v>58445.085861206055</c:v>
                </c:pt>
                <c:pt idx="6091">
                  <c:v>58445.085861206055</c:v>
                </c:pt>
                <c:pt idx="6092">
                  <c:v>58341.085739135742</c:v>
                </c:pt>
                <c:pt idx="6093">
                  <c:v>63890.453689575195</c:v>
                </c:pt>
                <c:pt idx="6094">
                  <c:v>63890.453750610352</c:v>
                </c:pt>
                <c:pt idx="6095">
                  <c:v>63611.953689575195</c:v>
                </c:pt>
                <c:pt idx="6096">
                  <c:v>63514.953628540039</c:v>
                </c:pt>
                <c:pt idx="6097">
                  <c:v>63541.470779418945</c:v>
                </c:pt>
                <c:pt idx="6098">
                  <c:v>63562.775955200195</c:v>
                </c:pt>
                <c:pt idx="6099">
                  <c:v>63872.928298950188</c:v>
                </c:pt>
                <c:pt idx="6100">
                  <c:v>63863.928359985344</c:v>
                </c:pt>
                <c:pt idx="6101">
                  <c:v>64656.604217529297</c:v>
                </c:pt>
                <c:pt idx="6102">
                  <c:v>65087.001129150383</c:v>
                </c:pt>
                <c:pt idx="6103">
                  <c:v>64446.858352661126</c:v>
                </c:pt>
                <c:pt idx="6104">
                  <c:v>65938.755081176758</c:v>
                </c:pt>
                <c:pt idx="6105">
                  <c:v>57253.183334350586</c:v>
                </c:pt>
                <c:pt idx="6106">
                  <c:v>57257.183456420898</c:v>
                </c:pt>
                <c:pt idx="6107">
                  <c:v>57163.083419799805</c:v>
                </c:pt>
                <c:pt idx="6108">
                  <c:v>64774.05793762207</c:v>
                </c:pt>
                <c:pt idx="6109">
                  <c:v>64782.399917602539</c:v>
                </c:pt>
                <c:pt idx="6110">
                  <c:v>64619.922256469727</c:v>
                </c:pt>
                <c:pt idx="6111">
                  <c:v>64610.92219543457</c:v>
                </c:pt>
                <c:pt idx="6112">
                  <c:v>63683.09309387207</c:v>
                </c:pt>
                <c:pt idx="6113">
                  <c:v>63683.093215942383</c:v>
                </c:pt>
                <c:pt idx="6114">
                  <c:v>64666.176422119141</c:v>
                </c:pt>
                <c:pt idx="6115">
                  <c:v>63635.666778564453</c:v>
                </c:pt>
                <c:pt idx="6116">
                  <c:v>64361.069122314453</c:v>
                </c:pt>
                <c:pt idx="6117">
                  <c:v>64370.069061279297</c:v>
                </c:pt>
                <c:pt idx="6118">
                  <c:v>64655.955459594727</c:v>
                </c:pt>
                <c:pt idx="6119">
                  <c:v>64659.955459594727</c:v>
                </c:pt>
                <c:pt idx="6120">
                  <c:v>63741.348220825195</c:v>
                </c:pt>
                <c:pt idx="6121">
                  <c:v>64102.348281860352</c:v>
                </c:pt>
                <c:pt idx="6122">
                  <c:v>64090.148284912109</c:v>
                </c:pt>
                <c:pt idx="6123">
                  <c:v>62240.03791809082</c:v>
                </c:pt>
                <c:pt idx="6124">
                  <c:v>62189.437759399414</c:v>
                </c:pt>
                <c:pt idx="6125">
                  <c:v>61820.037490844727</c:v>
                </c:pt>
                <c:pt idx="6126">
                  <c:v>65695.718460083008</c:v>
                </c:pt>
                <c:pt idx="6127">
                  <c:v>66105.718704223633</c:v>
                </c:pt>
                <c:pt idx="6128">
                  <c:v>65028.718704223626</c:v>
                </c:pt>
                <c:pt idx="6129">
                  <c:v>64969.513259887688</c:v>
                </c:pt>
                <c:pt idx="6130">
                  <c:v>65900.514114379883</c:v>
                </c:pt>
                <c:pt idx="6131">
                  <c:v>65900.514114379883</c:v>
                </c:pt>
                <c:pt idx="6132">
                  <c:v>67004.192581176758</c:v>
                </c:pt>
                <c:pt idx="6133">
                  <c:v>67580.194046020508</c:v>
                </c:pt>
                <c:pt idx="6134">
                  <c:v>67492.194046020508</c:v>
                </c:pt>
                <c:pt idx="6135">
                  <c:v>58122.350387573242</c:v>
                </c:pt>
                <c:pt idx="6136">
                  <c:v>64561.698684692383</c:v>
                </c:pt>
                <c:pt idx="6137">
                  <c:v>64400.69856262207</c:v>
                </c:pt>
                <c:pt idx="6138">
                  <c:v>64391.69856262207</c:v>
                </c:pt>
                <c:pt idx="6139">
                  <c:v>62657.173721313477</c:v>
                </c:pt>
                <c:pt idx="6140">
                  <c:v>63804.199127197266</c:v>
                </c:pt>
                <c:pt idx="6141">
                  <c:v>64288.199127197266</c:v>
                </c:pt>
                <c:pt idx="6142">
                  <c:v>64288.199127197266</c:v>
                </c:pt>
                <c:pt idx="6143">
                  <c:v>64239.813385009766</c:v>
                </c:pt>
                <c:pt idx="6144">
                  <c:v>64239.813385009766</c:v>
                </c:pt>
                <c:pt idx="6145">
                  <c:v>62760.881240844727</c:v>
                </c:pt>
                <c:pt idx="6146">
                  <c:v>62760.88117980957</c:v>
                </c:pt>
                <c:pt idx="6147">
                  <c:v>62760.88117980957</c:v>
                </c:pt>
                <c:pt idx="6148">
                  <c:v>62760.881301879883</c:v>
                </c:pt>
                <c:pt idx="6149">
                  <c:v>62760.881240844727</c:v>
                </c:pt>
                <c:pt idx="6150">
                  <c:v>56900.230926513665</c:v>
                </c:pt>
                <c:pt idx="6151">
                  <c:v>57216.182098388665</c:v>
                </c:pt>
                <c:pt idx="6152">
                  <c:v>62492.382888793938</c:v>
                </c:pt>
                <c:pt idx="6153">
                  <c:v>64604.23181152343</c:v>
                </c:pt>
                <c:pt idx="6154">
                  <c:v>66675.416885375977</c:v>
                </c:pt>
                <c:pt idx="6155">
                  <c:v>67021.598037719727</c:v>
                </c:pt>
                <c:pt idx="6156">
                  <c:v>66452.499649047852</c:v>
                </c:pt>
                <c:pt idx="6157">
                  <c:v>66420.499893188477</c:v>
                </c:pt>
                <c:pt idx="6158">
                  <c:v>65929.499893188477</c:v>
                </c:pt>
                <c:pt idx="6159">
                  <c:v>66918.920547485352</c:v>
                </c:pt>
                <c:pt idx="6160">
                  <c:v>66918.921035766602</c:v>
                </c:pt>
                <c:pt idx="6161">
                  <c:v>65336.693069458008</c:v>
                </c:pt>
                <c:pt idx="6162">
                  <c:v>65208.692581176758</c:v>
                </c:pt>
                <c:pt idx="6163">
                  <c:v>65661.352737426758</c:v>
                </c:pt>
                <c:pt idx="6164">
                  <c:v>65661.352737426758</c:v>
                </c:pt>
                <c:pt idx="6165">
                  <c:v>65115.764297485344</c:v>
                </c:pt>
                <c:pt idx="6166">
                  <c:v>65115.764419555664</c:v>
                </c:pt>
                <c:pt idx="6167">
                  <c:v>66081.388870239258</c:v>
                </c:pt>
                <c:pt idx="6168">
                  <c:v>66136.669143676758</c:v>
                </c:pt>
                <c:pt idx="6169">
                  <c:v>65728.668899536133</c:v>
                </c:pt>
                <c:pt idx="6170">
                  <c:v>65531.668899536126</c:v>
                </c:pt>
                <c:pt idx="6171">
                  <c:v>64019.839569091797</c:v>
                </c:pt>
                <c:pt idx="6172">
                  <c:v>65723.385208129883</c:v>
                </c:pt>
                <c:pt idx="6173">
                  <c:v>65525.331985473626</c:v>
                </c:pt>
                <c:pt idx="6174">
                  <c:v>65437.331985473626</c:v>
                </c:pt>
                <c:pt idx="6175">
                  <c:v>65348.734573364258</c:v>
                </c:pt>
                <c:pt idx="6176">
                  <c:v>65243.583938598626</c:v>
                </c:pt>
                <c:pt idx="6177">
                  <c:v>65293.384719848626</c:v>
                </c:pt>
                <c:pt idx="6178">
                  <c:v>65293.384963989258</c:v>
                </c:pt>
                <c:pt idx="6179">
                  <c:v>64690.384231567376</c:v>
                </c:pt>
                <c:pt idx="6180">
                  <c:v>66382.034866333008</c:v>
                </c:pt>
                <c:pt idx="6181">
                  <c:v>65612.081985473633</c:v>
                </c:pt>
                <c:pt idx="6182">
                  <c:v>65612.081985473633</c:v>
                </c:pt>
                <c:pt idx="6183">
                  <c:v>64602.757766723626</c:v>
                </c:pt>
                <c:pt idx="6184">
                  <c:v>64602.758255004876</c:v>
                </c:pt>
                <c:pt idx="6185">
                  <c:v>64954.757522583008</c:v>
                </c:pt>
                <c:pt idx="6186">
                  <c:v>64807.157241821282</c:v>
                </c:pt>
                <c:pt idx="6187">
                  <c:v>66635.255081176758</c:v>
                </c:pt>
                <c:pt idx="6188">
                  <c:v>66635.254592895508</c:v>
                </c:pt>
                <c:pt idx="6189">
                  <c:v>65984.252639770508</c:v>
                </c:pt>
                <c:pt idx="6190">
                  <c:v>63969.315994262695</c:v>
                </c:pt>
                <c:pt idx="6191">
                  <c:v>63524.315994262695</c:v>
                </c:pt>
                <c:pt idx="6192">
                  <c:v>64276.118789672852</c:v>
                </c:pt>
                <c:pt idx="6193">
                  <c:v>65955.639846801758</c:v>
                </c:pt>
                <c:pt idx="6194">
                  <c:v>64558.124221801758</c:v>
                </c:pt>
                <c:pt idx="6195">
                  <c:v>67789.613479614258</c:v>
                </c:pt>
                <c:pt idx="6196">
                  <c:v>67744.402053833008</c:v>
                </c:pt>
                <c:pt idx="6197">
                  <c:v>65082.608352661126</c:v>
                </c:pt>
                <c:pt idx="6198">
                  <c:v>65760.610061645508</c:v>
                </c:pt>
                <c:pt idx="6199">
                  <c:v>65760.610305786133</c:v>
                </c:pt>
                <c:pt idx="6200">
                  <c:v>65225.279830932617</c:v>
                </c:pt>
                <c:pt idx="6201">
                  <c:v>65424.780807495117</c:v>
                </c:pt>
                <c:pt idx="6202">
                  <c:v>65950.25927734375</c:v>
                </c:pt>
                <c:pt idx="6203">
                  <c:v>65799.72265625</c:v>
                </c:pt>
                <c:pt idx="6204">
                  <c:v>65425.71923828125</c:v>
                </c:pt>
                <c:pt idx="6205">
                  <c:v>65014.318359375</c:v>
                </c:pt>
                <c:pt idx="6206">
                  <c:v>65014.318603515618</c:v>
                </c:pt>
                <c:pt idx="6207">
                  <c:v>65778.493850708008</c:v>
                </c:pt>
                <c:pt idx="6208">
                  <c:v>65737.557327270508</c:v>
                </c:pt>
                <c:pt idx="6209">
                  <c:v>65770.385696411133</c:v>
                </c:pt>
                <c:pt idx="6210">
                  <c:v>60950.172973632813</c:v>
                </c:pt>
                <c:pt idx="6211">
                  <c:v>60950.173034667969</c:v>
                </c:pt>
                <c:pt idx="6212">
                  <c:v>61933.545974731445</c:v>
                </c:pt>
                <c:pt idx="6213">
                  <c:v>62913.687026977539</c:v>
                </c:pt>
                <c:pt idx="6214">
                  <c:v>63206.089004516602</c:v>
                </c:pt>
                <c:pt idx="6215">
                  <c:v>63293.389236450188</c:v>
                </c:pt>
                <c:pt idx="6216">
                  <c:v>63123.771072387688</c:v>
                </c:pt>
                <c:pt idx="6217">
                  <c:v>63704.771682739258</c:v>
                </c:pt>
                <c:pt idx="6218">
                  <c:v>65492.885375976563</c:v>
                </c:pt>
                <c:pt idx="6219">
                  <c:v>65505.199829101563</c:v>
                </c:pt>
                <c:pt idx="6220">
                  <c:v>65505.199829101563</c:v>
                </c:pt>
                <c:pt idx="6221">
                  <c:v>64845.451553344727</c:v>
                </c:pt>
                <c:pt idx="6222">
                  <c:v>64271.317520141602</c:v>
                </c:pt>
                <c:pt idx="6223">
                  <c:v>63448.609024047852</c:v>
                </c:pt>
                <c:pt idx="6224">
                  <c:v>63512.008926391602</c:v>
                </c:pt>
                <c:pt idx="6225">
                  <c:v>65516.797927856445</c:v>
                </c:pt>
                <c:pt idx="6226">
                  <c:v>64667.298767089844</c:v>
                </c:pt>
                <c:pt idx="6227">
                  <c:v>64594.188903808594</c:v>
                </c:pt>
                <c:pt idx="6228">
                  <c:v>65557.164108276367</c:v>
                </c:pt>
                <c:pt idx="6229">
                  <c:v>65817.564498901367</c:v>
                </c:pt>
                <c:pt idx="6230">
                  <c:v>65571.562301635742</c:v>
                </c:pt>
                <c:pt idx="6231">
                  <c:v>65460.826377868652</c:v>
                </c:pt>
                <c:pt idx="6232">
                  <c:v>64845.175926208489</c:v>
                </c:pt>
                <c:pt idx="6233">
                  <c:v>64845.175926208489</c:v>
                </c:pt>
                <c:pt idx="6234">
                  <c:v>67289.944778442383</c:v>
                </c:pt>
                <c:pt idx="6235">
                  <c:v>66920.095413208008</c:v>
                </c:pt>
                <c:pt idx="6236">
                  <c:v>63732.578262329102</c:v>
                </c:pt>
                <c:pt idx="6237">
                  <c:v>63770.078323364258</c:v>
                </c:pt>
                <c:pt idx="6238">
                  <c:v>62915.881423950195</c:v>
                </c:pt>
                <c:pt idx="6239">
                  <c:v>62449.479080200195</c:v>
                </c:pt>
                <c:pt idx="6240">
                  <c:v>63507.756301879876</c:v>
                </c:pt>
                <c:pt idx="6241">
                  <c:v>63443.756546020508</c:v>
                </c:pt>
                <c:pt idx="6242">
                  <c:v>63451.756546020508</c:v>
                </c:pt>
                <c:pt idx="6243">
                  <c:v>63382.757034301758</c:v>
                </c:pt>
                <c:pt idx="6244">
                  <c:v>66216.501174926758</c:v>
                </c:pt>
                <c:pt idx="6245">
                  <c:v>66216.501663208008</c:v>
                </c:pt>
                <c:pt idx="6246">
                  <c:v>66216.501663208008</c:v>
                </c:pt>
                <c:pt idx="6247">
                  <c:v>64620.692291259758</c:v>
                </c:pt>
                <c:pt idx="6248">
                  <c:v>65064.692535400391</c:v>
                </c:pt>
                <c:pt idx="6249">
                  <c:v>64608.294143676758</c:v>
                </c:pt>
                <c:pt idx="6250">
                  <c:v>64608.294631958008</c:v>
                </c:pt>
                <c:pt idx="6251">
                  <c:v>64494.294631958008</c:v>
                </c:pt>
                <c:pt idx="6252">
                  <c:v>64185.396682739258</c:v>
                </c:pt>
                <c:pt idx="6253">
                  <c:v>63300.394729614258</c:v>
                </c:pt>
                <c:pt idx="6254">
                  <c:v>63103.394485473626</c:v>
                </c:pt>
                <c:pt idx="6255">
                  <c:v>63349.941604614258</c:v>
                </c:pt>
                <c:pt idx="6256">
                  <c:v>63797.441970825188</c:v>
                </c:pt>
                <c:pt idx="6257">
                  <c:v>64149.442092895508</c:v>
                </c:pt>
                <c:pt idx="6258">
                  <c:v>63949.44172668457</c:v>
                </c:pt>
                <c:pt idx="6259">
                  <c:v>65670.488525390625</c:v>
                </c:pt>
                <c:pt idx="6260">
                  <c:v>66022.48876953125</c:v>
                </c:pt>
                <c:pt idx="6261">
                  <c:v>65888.68798828125</c:v>
                </c:pt>
                <c:pt idx="6262">
                  <c:v>65698.191299438477</c:v>
                </c:pt>
                <c:pt idx="6263">
                  <c:v>65689.19123840332</c:v>
                </c:pt>
                <c:pt idx="6264">
                  <c:v>65088.77033996582</c:v>
                </c:pt>
                <c:pt idx="6265">
                  <c:v>66049.471389770508</c:v>
                </c:pt>
                <c:pt idx="6266">
                  <c:v>65609.471145629883</c:v>
                </c:pt>
                <c:pt idx="6267">
                  <c:v>66667.912796020508</c:v>
                </c:pt>
                <c:pt idx="6268">
                  <c:v>66415.961624145508</c:v>
                </c:pt>
                <c:pt idx="6269">
                  <c:v>66667.912796020508</c:v>
                </c:pt>
                <c:pt idx="6270">
                  <c:v>62724.299407958984</c:v>
                </c:pt>
                <c:pt idx="6271">
                  <c:v>62581.36674499511</c:v>
                </c:pt>
                <c:pt idx="6272">
                  <c:v>61793.31498718261</c:v>
                </c:pt>
                <c:pt idx="6273">
                  <c:v>62759.215621948242</c:v>
                </c:pt>
                <c:pt idx="6274">
                  <c:v>66315.200485229492</c:v>
                </c:pt>
                <c:pt idx="6275">
                  <c:v>66315.200485229492</c:v>
                </c:pt>
                <c:pt idx="6276">
                  <c:v>66185.306442260742</c:v>
                </c:pt>
                <c:pt idx="6277">
                  <c:v>66137.305953979492</c:v>
                </c:pt>
                <c:pt idx="6278">
                  <c:v>65957.300247192383</c:v>
                </c:pt>
                <c:pt idx="6279">
                  <c:v>65956.852005004883</c:v>
                </c:pt>
                <c:pt idx="6280">
                  <c:v>65622.851760864258</c:v>
                </c:pt>
                <c:pt idx="6281">
                  <c:v>65550.252151489258</c:v>
                </c:pt>
                <c:pt idx="6282">
                  <c:v>63820.593215942376</c:v>
                </c:pt>
                <c:pt idx="6283">
                  <c:v>64060.376663208008</c:v>
                </c:pt>
                <c:pt idx="6284">
                  <c:v>64146.569290161126</c:v>
                </c:pt>
                <c:pt idx="6285">
                  <c:v>65018.313674926758</c:v>
                </c:pt>
                <c:pt idx="6286">
                  <c:v>64945.193313598626</c:v>
                </c:pt>
                <c:pt idx="6287">
                  <c:v>64587.083206176758</c:v>
                </c:pt>
                <c:pt idx="6288">
                  <c:v>63030.364456176758</c:v>
                </c:pt>
                <c:pt idx="6289">
                  <c:v>62987.364700317376</c:v>
                </c:pt>
                <c:pt idx="6290">
                  <c:v>63019.363967895508</c:v>
                </c:pt>
                <c:pt idx="6291">
                  <c:v>63841.228225708008</c:v>
                </c:pt>
                <c:pt idx="6292">
                  <c:v>63671.158401489258</c:v>
                </c:pt>
                <c:pt idx="6293">
                  <c:v>63975.268264770508</c:v>
                </c:pt>
                <c:pt idx="6294">
                  <c:v>65194.927444458008</c:v>
                </c:pt>
                <c:pt idx="6295">
                  <c:v>65554.428421020508</c:v>
                </c:pt>
                <c:pt idx="6296">
                  <c:v>65742.930130004883</c:v>
                </c:pt>
                <c:pt idx="6297">
                  <c:v>65520.919631958008</c:v>
                </c:pt>
                <c:pt idx="6298">
                  <c:v>65531.918899536126</c:v>
                </c:pt>
                <c:pt idx="6299">
                  <c:v>65073.919387817376</c:v>
                </c:pt>
                <c:pt idx="6300">
                  <c:v>56573.593597412109</c:v>
                </c:pt>
                <c:pt idx="6301">
                  <c:v>56573.593353271484</c:v>
                </c:pt>
                <c:pt idx="6302">
                  <c:v>65401.240921020508</c:v>
                </c:pt>
                <c:pt idx="6303">
                  <c:v>65456.141067504876</c:v>
                </c:pt>
                <c:pt idx="6304">
                  <c:v>65456.141311645508</c:v>
                </c:pt>
                <c:pt idx="6305">
                  <c:v>65473.541213989258</c:v>
                </c:pt>
                <c:pt idx="6306">
                  <c:v>65386.540725708008</c:v>
                </c:pt>
                <c:pt idx="6307">
                  <c:v>65405.220413208008</c:v>
                </c:pt>
                <c:pt idx="6308">
                  <c:v>64995.541213989258</c:v>
                </c:pt>
                <c:pt idx="6309">
                  <c:v>64892.541213989258</c:v>
                </c:pt>
                <c:pt idx="6310">
                  <c:v>65402.775833129876</c:v>
                </c:pt>
                <c:pt idx="6311">
                  <c:v>66809.934524536133</c:v>
                </c:pt>
                <c:pt idx="6312">
                  <c:v>66721.935256958008</c:v>
                </c:pt>
                <c:pt idx="6313">
                  <c:v>66123.028762817383</c:v>
                </c:pt>
                <c:pt idx="6314">
                  <c:v>66049.028762817383</c:v>
                </c:pt>
                <c:pt idx="6315">
                  <c:v>63165.389358520508</c:v>
                </c:pt>
                <c:pt idx="6316">
                  <c:v>62476.387405395508</c:v>
                </c:pt>
                <c:pt idx="6317">
                  <c:v>62476.387405395508</c:v>
                </c:pt>
                <c:pt idx="6318">
                  <c:v>62279.387405395508</c:v>
                </c:pt>
                <c:pt idx="6319">
                  <c:v>62109.387405395508</c:v>
                </c:pt>
                <c:pt idx="6320">
                  <c:v>65293.399841308594</c:v>
                </c:pt>
                <c:pt idx="6321">
                  <c:v>63194.892349243157</c:v>
                </c:pt>
                <c:pt idx="6322">
                  <c:v>63080.892349243157</c:v>
                </c:pt>
                <c:pt idx="6323">
                  <c:v>63370.392288208008</c:v>
                </c:pt>
                <c:pt idx="6324">
                  <c:v>59852.95588684082</c:v>
                </c:pt>
                <c:pt idx="6325">
                  <c:v>59853.62580871582</c:v>
                </c:pt>
                <c:pt idx="6326">
                  <c:v>59854.295608520508</c:v>
                </c:pt>
                <c:pt idx="6327">
                  <c:v>59696.697463989258</c:v>
                </c:pt>
                <c:pt idx="6328">
                  <c:v>59167.695755004876</c:v>
                </c:pt>
                <c:pt idx="6329">
                  <c:v>59034.198440551758</c:v>
                </c:pt>
                <c:pt idx="6330">
                  <c:v>57857.679550170898</c:v>
                </c:pt>
                <c:pt idx="6331">
                  <c:v>57857.679672241211</c:v>
                </c:pt>
                <c:pt idx="6332">
                  <c:v>57775.868621826172</c:v>
                </c:pt>
                <c:pt idx="6333">
                  <c:v>64578.202346801758</c:v>
                </c:pt>
                <c:pt idx="6334">
                  <c:v>64578.202835083008</c:v>
                </c:pt>
                <c:pt idx="6335">
                  <c:v>64580.899368286126</c:v>
                </c:pt>
                <c:pt idx="6336">
                  <c:v>65086.260345458984</c:v>
                </c:pt>
                <c:pt idx="6337">
                  <c:v>65211.637786865234</c:v>
                </c:pt>
                <c:pt idx="6338">
                  <c:v>64240.444427490234</c:v>
                </c:pt>
                <c:pt idx="6339">
                  <c:v>64183.443695068352</c:v>
                </c:pt>
                <c:pt idx="6340">
                  <c:v>63681.100433349602</c:v>
                </c:pt>
                <c:pt idx="6341">
                  <c:v>62938.728439331055</c:v>
                </c:pt>
                <c:pt idx="6342">
                  <c:v>65027.886306762695</c:v>
                </c:pt>
                <c:pt idx="6343">
                  <c:v>66792.989944458008</c:v>
                </c:pt>
                <c:pt idx="6344">
                  <c:v>66704.989944458008</c:v>
                </c:pt>
                <c:pt idx="6345">
                  <c:v>64129.752090454094</c:v>
                </c:pt>
                <c:pt idx="6346">
                  <c:v>64972.950393676758</c:v>
                </c:pt>
                <c:pt idx="6347">
                  <c:v>64972.950393676758</c:v>
                </c:pt>
                <c:pt idx="6348">
                  <c:v>65973.946731567383</c:v>
                </c:pt>
                <c:pt idx="6349">
                  <c:v>65860.257034301758</c:v>
                </c:pt>
                <c:pt idx="6350">
                  <c:v>64780.309768676758</c:v>
                </c:pt>
                <c:pt idx="6351">
                  <c:v>64633.210647583008</c:v>
                </c:pt>
                <c:pt idx="6352">
                  <c:v>65442.697387695313</c:v>
                </c:pt>
                <c:pt idx="6353">
                  <c:v>65442.697387695313</c:v>
                </c:pt>
                <c:pt idx="6354">
                  <c:v>66686.610305786133</c:v>
                </c:pt>
                <c:pt idx="6355">
                  <c:v>66929.110061645508</c:v>
                </c:pt>
                <c:pt idx="6356">
                  <c:v>66929.110061645508</c:v>
                </c:pt>
                <c:pt idx="6357">
                  <c:v>66455.110549926758</c:v>
                </c:pt>
                <c:pt idx="6358">
                  <c:v>66360.383987426758</c:v>
                </c:pt>
                <c:pt idx="6359">
                  <c:v>66597.364028930664</c:v>
                </c:pt>
                <c:pt idx="6360">
                  <c:v>64320.697830200195</c:v>
                </c:pt>
                <c:pt idx="6361">
                  <c:v>64810.099319458008</c:v>
                </c:pt>
                <c:pt idx="6362">
                  <c:v>65664.783889770508</c:v>
                </c:pt>
                <c:pt idx="6363">
                  <c:v>66016.784866333008</c:v>
                </c:pt>
                <c:pt idx="6364">
                  <c:v>65752.783889770508</c:v>
                </c:pt>
                <c:pt idx="6365">
                  <c:v>65699.253616333008</c:v>
                </c:pt>
                <c:pt idx="6366">
                  <c:v>64938.211624145508</c:v>
                </c:pt>
                <c:pt idx="6367">
                  <c:v>65933.170608520508</c:v>
                </c:pt>
                <c:pt idx="6368">
                  <c:v>66329.150955200195</c:v>
                </c:pt>
                <c:pt idx="6369">
                  <c:v>66329.151077270508</c:v>
                </c:pt>
                <c:pt idx="6370">
                  <c:v>66439.930130004883</c:v>
                </c:pt>
                <c:pt idx="6371">
                  <c:v>66081.313430786133</c:v>
                </c:pt>
                <c:pt idx="6372">
                  <c:v>66557.714065551758</c:v>
                </c:pt>
                <c:pt idx="6373">
                  <c:v>66557.714065551758</c:v>
                </c:pt>
                <c:pt idx="6374">
                  <c:v>66469.713577270508</c:v>
                </c:pt>
                <c:pt idx="6375">
                  <c:v>60636.266998291016</c:v>
                </c:pt>
                <c:pt idx="6376">
                  <c:v>60332.267120361328</c:v>
                </c:pt>
                <c:pt idx="6377">
                  <c:v>60517.267120361328</c:v>
                </c:pt>
                <c:pt idx="6378">
                  <c:v>60517.267120361328</c:v>
                </c:pt>
                <c:pt idx="6379">
                  <c:v>62217.129821777344</c:v>
                </c:pt>
                <c:pt idx="6380">
                  <c:v>62844.388916015618</c:v>
                </c:pt>
                <c:pt idx="6381">
                  <c:v>62059.387939453118</c:v>
                </c:pt>
                <c:pt idx="6382">
                  <c:v>63502.287796020508</c:v>
                </c:pt>
                <c:pt idx="6383">
                  <c:v>63937.288162231438</c:v>
                </c:pt>
                <c:pt idx="6384">
                  <c:v>64562.404006958008</c:v>
                </c:pt>
                <c:pt idx="6385">
                  <c:v>64562.404006958008</c:v>
                </c:pt>
                <c:pt idx="6386">
                  <c:v>65517.241226196289</c:v>
                </c:pt>
                <c:pt idx="6387">
                  <c:v>65507.441162109375</c:v>
                </c:pt>
                <c:pt idx="6388">
                  <c:v>65507.441162109375</c:v>
                </c:pt>
                <c:pt idx="6389">
                  <c:v>63520.099075317376</c:v>
                </c:pt>
                <c:pt idx="6390">
                  <c:v>63131.565032958984</c:v>
                </c:pt>
                <c:pt idx="6391">
                  <c:v>63080.965057373047</c:v>
                </c:pt>
                <c:pt idx="6392">
                  <c:v>63580.363006591797</c:v>
                </c:pt>
                <c:pt idx="6393">
                  <c:v>61921.435928344727</c:v>
                </c:pt>
                <c:pt idx="6394">
                  <c:v>61637.932510375977</c:v>
                </c:pt>
                <c:pt idx="6395">
                  <c:v>61106.432510375977</c:v>
                </c:pt>
                <c:pt idx="6396">
                  <c:v>65143.4931640625</c:v>
                </c:pt>
                <c:pt idx="6397">
                  <c:v>62945.739334106438</c:v>
                </c:pt>
                <c:pt idx="6398">
                  <c:v>63484.939651489258</c:v>
                </c:pt>
                <c:pt idx="6399">
                  <c:v>63484.940139770508</c:v>
                </c:pt>
                <c:pt idx="6400">
                  <c:v>64076.899551391594</c:v>
                </c:pt>
                <c:pt idx="6401">
                  <c:v>64076.899795532227</c:v>
                </c:pt>
                <c:pt idx="6402">
                  <c:v>67480.094497680664</c:v>
                </c:pt>
                <c:pt idx="6403">
                  <c:v>67471.479553222656</c:v>
                </c:pt>
                <c:pt idx="6404">
                  <c:v>67317.679321289063</c:v>
                </c:pt>
                <c:pt idx="6405">
                  <c:v>64528.825531005852</c:v>
                </c:pt>
                <c:pt idx="6406">
                  <c:v>64520.625762939453</c:v>
                </c:pt>
                <c:pt idx="6407">
                  <c:v>64520.625762939453</c:v>
                </c:pt>
                <c:pt idx="6408">
                  <c:v>62398.237869262695</c:v>
                </c:pt>
                <c:pt idx="6409">
                  <c:v>62907.396438598626</c:v>
                </c:pt>
                <c:pt idx="6410">
                  <c:v>63057.396926879876</c:v>
                </c:pt>
                <c:pt idx="6411">
                  <c:v>65461.139984130852</c:v>
                </c:pt>
                <c:pt idx="6412">
                  <c:v>65472.968353271484</c:v>
                </c:pt>
                <c:pt idx="6413">
                  <c:v>65882.968841552734</c:v>
                </c:pt>
                <c:pt idx="6414">
                  <c:v>65882.968841552734</c:v>
                </c:pt>
                <c:pt idx="6415">
                  <c:v>65379.968597412102</c:v>
                </c:pt>
                <c:pt idx="6416">
                  <c:v>65756.870803833008</c:v>
                </c:pt>
                <c:pt idx="6417">
                  <c:v>65523.599319458008</c:v>
                </c:pt>
                <c:pt idx="6418">
                  <c:v>64367.805618286126</c:v>
                </c:pt>
                <c:pt idx="6419">
                  <c:v>62823.403274536126</c:v>
                </c:pt>
                <c:pt idx="6420">
                  <c:v>62835.338272094727</c:v>
                </c:pt>
                <c:pt idx="6421">
                  <c:v>62844.338455200195</c:v>
                </c:pt>
                <c:pt idx="6422">
                  <c:v>64099.044631958008</c:v>
                </c:pt>
                <c:pt idx="6423">
                  <c:v>64101.885452270508</c:v>
                </c:pt>
                <c:pt idx="6424">
                  <c:v>64097.685455322266</c:v>
                </c:pt>
                <c:pt idx="6425">
                  <c:v>63993.685394287109</c:v>
                </c:pt>
                <c:pt idx="6426">
                  <c:v>64088.945281982422</c:v>
                </c:pt>
                <c:pt idx="6427">
                  <c:v>60863.870620727539</c:v>
                </c:pt>
                <c:pt idx="6428">
                  <c:v>61314.761901855469</c:v>
                </c:pt>
                <c:pt idx="6429">
                  <c:v>64520.298477172852</c:v>
                </c:pt>
                <c:pt idx="6430">
                  <c:v>64496.439407348626</c:v>
                </c:pt>
                <c:pt idx="6431">
                  <c:v>64871.988967895508</c:v>
                </c:pt>
                <c:pt idx="6432">
                  <c:v>64871.988967895508</c:v>
                </c:pt>
                <c:pt idx="6433">
                  <c:v>64782.114944458008</c:v>
                </c:pt>
                <c:pt idx="6434">
                  <c:v>64445.37922668457</c:v>
                </c:pt>
                <c:pt idx="6435">
                  <c:v>66504.169387817383</c:v>
                </c:pt>
                <c:pt idx="6436">
                  <c:v>66396.561935424805</c:v>
                </c:pt>
                <c:pt idx="6437">
                  <c:v>65423.684738159172</c:v>
                </c:pt>
                <c:pt idx="6438">
                  <c:v>65414.684738159172</c:v>
                </c:pt>
                <c:pt idx="6439">
                  <c:v>63103.898635864258</c:v>
                </c:pt>
                <c:pt idx="6440">
                  <c:v>63248.898635864258</c:v>
                </c:pt>
                <c:pt idx="6441">
                  <c:v>63414.900588989258</c:v>
                </c:pt>
                <c:pt idx="6442">
                  <c:v>62973.205047607422</c:v>
                </c:pt>
                <c:pt idx="6443">
                  <c:v>64155.753555297852</c:v>
                </c:pt>
                <c:pt idx="6444">
                  <c:v>63644.753555297852</c:v>
                </c:pt>
                <c:pt idx="6445">
                  <c:v>63887.753616333008</c:v>
                </c:pt>
                <c:pt idx="6446">
                  <c:v>63878.753555297852</c:v>
                </c:pt>
                <c:pt idx="6447">
                  <c:v>67140.428909301758</c:v>
                </c:pt>
                <c:pt idx="6448">
                  <c:v>67140.428421020508</c:v>
                </c:pt>
                <c:pt idx="6449">
                  <c:v>67140.428665161133</c:v>
                </c:pt>
                <c:pt idx="6450">
                  <c:v>65190.617385864258</c:v>
                </c:pt>
                <c:pt idx="6451">
                  <c:v>65033.729934692383</c:v>
                </c:pt>
                <c:pt idx="6452">
                  <c:v>64672.729934692383</c:v>
                </c:pt>
                <c:pt idx="6453">
                  <c:v>65746.983596801758</c:v>
                </c:pt>
                <c:pt idx="6454">
                  <c:v>64713.661880493157</c:v>
                </c:pt>
                <c:pt idx="6455">
                  <c:v>64362.19807434082</c:v>
                </c:pt>
                <c:pt idx="6456">
                  <c:v>64305.198013305657</c:v>
                </c:pt>
                <c:pt idx="6457">
                  <c:v>65927.27375793457</c:v>
                </c:pt>
                <c:pt idx="6458">
                  <c:v>66824.455276489258</c:v>
                </c:pt>
                <c:pt idx="6459">
                  <c:v>67244.454788208008</c:v>
                </c:pt>
                <c:pt idx="6460">
                  <c:v>67308.454544067383</c:v>
                </c:pt>
                <c:pt idx="6461">
                  <c:v>66941.454299926758</c:v>
                </c:pt>
                <c:pt idx="6462">
                  <c:v>66151.899322509766</c:v>
                </c:pt>
                <c:pt idx="6463">
                  <c:v>66301.800201416016</c:v>
                </c:pt>
                <c:pt idx="6464">
                  <c:v>66056.574615478516</c:v>
                </c:pt>
                <c:pt idx="6465">
                  <c:v>57721.578094482422</c:v>
                </c:pt>
                <c:pt idx="6466">
                  <c:v>57713.378143310547</c:v>
                </c:pt>
                <c:pt idx="6467">
                  <c:v>62538.445388793945</c:v>
                </c:pt>
                <c:pt idx="6468">
                  <c:v>61820.646560668945</c:v>
                </c:pt>
                <c:pt idx="6469">
                  <c:v>62010.928359985352</c:v>
                </c:pt>
                <c:pt idx="6470">
                  <c:v>62019.928359985352</c:v>
                </c:pt>
                <c:pt idx="6471">
                  <c:v>64602.13215637207</c:v>
                </c:pt>
                <c:pt idx="6472">
                  <c:v>65818.379837036133</c:v>
                </c:pt>
                <c:pt idx="6473">
                  <c:v>66085.380081176758</c:v>
                </c:pt>
                <c:pt idx="6474">
                  <c:v>65839.878372192383</c:v>
                </c:pt>
                <c:pt idx="6475">
                  <c:v>63688.871917724609</c:v>
                </c:pt>
                <c:pt idx="6476">
                  <c:v>63600.356231689453</c:v>
                </c:pt>
                <c:pt idx="6477">
                  <c:v>61197.054275512695</c:v>
                </c:pt>
                <c:pt idx="6478">
                  <c:v>61977.855117797852</c:v>
                </c:pt>
                <c:pt idx="6479">
                  <c:v>61977.855056762695</c:v>
                </c:pt>
                <c:pt idx="6480">
                  <c:v>60158.002670288079</c:v>
                </c:pt>
                <c:pt idx="6481">
                  <c:v>60158.003402709961</c:v>
                </c:pt>
                <c:pt idx="6482">
                  <c:v>66274.110549926758</c:v>
                </c:pt>
                <c:pt idx="6483">
                  <c:v>66274.111038208008</c:v>
                </c:pt>
                <c:pt idx="6484">
                  <c:v>66274.111038208008</c:v>
                </c:pt>
                <c:pt idx="6485">
                  <c:v>66328.709808349609</c:v>
                </c:pt>
                <c:pt idx="6486">
                  <c:v>66259.710784912109</c:v>
                </c:pt>
                <c:pt idx="6487">
                  <c:v>65053.698333740234</c:v>
                </c:pt>
                <c:pt idx="6488">
                  <c:v>65053.697357177734</c:v>
                </c:pt>
                <c:pt idx="6489">
                  <c:v>66805.755081176758</c:v>
                </c:pt>
                <c:pt idx="6490">
                  <c:v>66805.754592895508</c:v>
                </c:pt>
                <c:pt idx="6491">
                  <c:v>66168.754348754883</c:v>
                </c:pt>
                <c:pt idx="6492">
                  <c:v>65893.754592895508</c:v>
                </c:pt>
                <c:pt idx="6493">
                  <c:v>61310.101028442383</c:v>
                </c:pt>
                <c:pt idx="6494">
                  <c:v>61190.50032043457</c:v>
                </c:pt>
                <c:pt idx="6495">
                  <c:v>65073.127151489258</c:v>
                </c:pt>
                <c:pt idx="6496">
                  <c:v>64459.803909301758</c:v>
                </c:pt>
                <c:pt idx="6497">
                  <c:v>64722.856643676758</c:v>
                </c:pt>
                <c:pt idx="6498">
                  <c:v>64522.856643676758</c:v>
                </c:pt>
                <c:pt idx="6499">
                  <c:v>65521.831832885742</c:v>
                </c:pt>
                <c:pt idx="6500">
                  <c:v>65475.262771606445</c:v>
                </c:pt>
                <c:pt idx="6501">
                  <c:v>65363.670730590813</c:v>
                </c:pt>
                <c:pt idx="6502">
                  <c:v>65339.670730590813</c:v>
                </c:pt>
                <c:pt idx="6503">
                  <c:v>65936.633987426758</c:v>
                </c:pt>
                <c:pt idx="6504">
                  <c:v>65828.633987426758</c:v>
                </c:pt>
                <c:pt idx="6505">
                  <c:v>65472.632522583008</c:v>
                </c:pt>
                <c:pt idx="6506">
                  <c:v>64481.769241333008</c:v>
                </c:pt>
                <c:pt idx="6507">
                  <c:v>66725.585647583008</c:v>
                </c:pt>
                <c:pt idx="6508">
                  <c:v>66725.586135864258</c:v>
                </c:pt>
                <c:pt idx="6509">
                  <c:v>67122.583694458008</c:v>
                </c:pt>
                <c:pt idx="6510">
                  <c:v>59844.462753295898</c:v>
                </c:pt>
                <c:pt idx="6511">
                  <c:v>59844.462753295898</c:v>
                </c:pt>
                <c:pt idx="6512">
                  <c:v>59841.862823486328</c:v>
                </c:pt>
                <c:pt idx="6513">
                  <c:v>63453.975173950188</c:v>
                </c:pt>
                <c:pt idx="6514">
                  <c:v>63181.924514770508</c:v>
                </c:pt>
                <c:pt idx="6515">
                  <c:v>63487.326858520508</c:v>
                </c:pt>
                <c:pt idx="6516">
                  <c:v>64694.006683349602</c:v>
                </c:pt>
                <c:pt idx="6517">
                  <c:v>64695.040863037102</c:v>
                </c:pt>
                <c:pt idx="6518">
                  <c:v>63612.898605346672</c:v>
                </c:pt>
                <c:pt idx="6519">
                  <c:v>65052.579299926758</c:v>
                </c:pt>
                <c:pt idx="6520">
                  <c:v>65534.079788208008</c:v>
                </c:pt>
                <c:pt idx="6521">
                  <c:v>65446.079788208008</c:v>
                </c:pt>
                <c:pt idx="6522">
                  <c:v>65261.429397583008</c:v>
                </c:pt>
                <c:pt idx="6523">
                  <c:v>60409.030838012695</c:v>
                </c:pt>
                <c:pt idx="6524">
                  <c:v>60418.030838012695</c:v>
                </c:pt>
                <c:pt idx="6525">
                  <c:v>65786.207229614258</c:v>
                </c:pt>
                <c:pt idx="6526">
                  <c:v>65719.517532348633</c:v>
                </c:pt>
                <c:pt idx="6527">
                  <c:v>64175.49792480468</c:v>
                </c:pt>
                <c:pt idx="6528">
                  <c:v>64175.497680664063</c:v>
                </c:pt>
                <c:pt idx="6529">
                  <c:v>63905.898147583008</c:v>
                </c:pt>
                <c:pt idx="6530">
                  <c:v>63905.898147583008</c:v>
                </c:pt>
                <c:pt idx="6531">
                  <c:v>63424.896194458008</c:v>
                </c:pt>
                <c:pt idx="6532">
                  <c:v>63054.896682739258</c:v>
                </c:pt>
                <c:pt idx="6533">
                  <c:v>63523.401565551758</c:v>
                </c:pt>
                <c:pt idx="6534">
                  <c:v>63619.481643676758</c:v>
                </c:pt>
                <c:pt idx="6535">
                  <c:v>63250.078811645508</c:v>
                </c:pt>
                <c:pt idx="6536">
                  <c:v>63186.079544067376</c:v>
                </c:pt>
                <c:pt idx="6537">
                  <c:v>64223.989944458008</c:v>
                </c:pt>
                <c:pt idx="6538">
                  <c:v>63569.587600708008</c:v>
                </c:pt>
                <c:pt idx="6539">
                  <c:v>64044.198806762688</c:v>
                </c:pt>
                <c:pt idx="6540">
                  <c:v>64788.258987426758</c:v>
                </c:pt>
                <c:pt idx="6541">
                  <c:v>65973.534378051758</c:v>
                </c:pt>
                <c:pt idx="6542">
                  <c:v>65476.333206176758</c:v>
                </c:pt>
                <c:pt idx="6543">
                  <c:v>65476.333206176758</c:v>
                </c:pt>
                <c:pt idx="6544">
                  <c:v>65476.333450317376</c:v>
                </c:pt>
                <c:pt idx="6545">
                  <c:v>65564.118850708008</c:v>
                </c:pt>
                <c:pt idx="6546">
                  <c:v>65584.118606567383</c:v>
                </c:pt>
                <c:pt idx="6547">
                  <c:v>65584.118850708008</c:v>
                </c:pt>
                <c:pt idx="6548">
                  <c:v>65214.718215942376</c:v>
                </c:pt>
                <c:pt idx="6549">
                  <c:v>63038.509475708008</c:v>
                </c:pt>
                <c:pt idx="6550">
                  <c:v>62829.508499145508</c:v>
                </c:pt>
                <c:pt idx="6551">
                  <c:v>62717.508987426758</c:v>
                </c:pt>
                <c:pt idx="6552">
                  <c:v>61681.122024536126</c:v>
                </c:pt>
                <c:pt idx="6553">
                  <c:v>62126.122024536126</c:v>
                </c:pt>
                <c:pt idx="6554">
                  <c:v>62126.122024536126</c:v>
                </c:pt>
                <c:pt idx="6555">
                  <c:v>66565.813919067383</c:v>
                </c:pt>
                <c:pt idx="6556">
                  <c:v>66741.887603759766</c:v>
                </c:pt>
                <c:pt idx="6557">
                  <c:v>66750.887603759766</c:v>
                </c:pt>
                <c:pt idx="6558">
                  <c:v>66750.897415161133</c:v>
                </c:pt>
                <c:pt idx="6559">
                  <c:v>66250.848663330078</c:v>
                </c:pt>
                <c:pt idx="6560">
                  <c:v>66250.848785400391</c:v>
                </c:pt>
                <c:pt idx="6561">
                  <c:v>66137.348663330078</c:v>
                </c:pt>
                <c:pt idx="6562">
                  <c:v>65973.099807739258</c:v>
                </c:pt>
                <c:pt idx="6563">
                  <c:v>65973.099807739258</c:v>
                </c:pt>
                <c:pt idx="6564">
                  <c:v>65973.099807739258</c:v>
                </c:pt>
                <c:pt idx="6565">
                  <c:v>65455.552688598626</c:v>
                </c:pt>
                <c:pt idx="6566">
                  <c:v>65257.552444458008</c:v>
                </c:pt>
                <c:pt idx="6567">
                  <c:v>66881.389358520508</c:v>
                </c:pt>
                <c:pt idx="6568">
                  <c:v>66881.389602661133</c:v>
                </c:pt>
                <c:pt idx="6569">
                  <c:v>66511.988967895508</c:v>
                </c:pt>
                <c:pt idx="6570">
                  <c:v>57942.627410888672</c:v>
                </c:pt>
                <c:pt idx="6571">
                  <c:v>64397.001586914063</c:v>
                </c:pt>
                <c:pt idx="6572">
                  <c:v>64749.001586914063</c:v>
                </c:pt>
                <c:pt idx="6573">
                  <c:v>64749.00146484375</c:v>
                </c:pt>
                <c:pt idx="6574">
                  <c:v>64652.00146484375</c:v>
                </c:pt>
                <c:pt idx="6575">
                  <c:v>62377.797927856445</c:v>
                </c:pt>
                <c:pt idx="6576">
                  <c:v>62381.797927856445</c:v>
                </c:pt>
                <c:pt idx="6577">
                  <c:v>62164.797744750977</c:v>
                </c:pt>
                <c:pt idx="6578">
                  <c:v>62522.798355102539</c:v>
                </c:pt>
                <c:pt idx="6579">
                  <c:v>62527.439468383789</c:v>
                </c:pt>
                <c:pt idx="6580">
                  <c:v>65046.143157958984</c:v>
                </c:pt>
                <c:pt idx="6581">
                  <c:v>65449.229690551758</c:v>
                </c:pt>
                <c:pt idx="6582">
                  <c:v>64931.227737426758</c:v>
                </c:pt>
                <c:pt idx="6583">
                  <c:v>65366.228225708008</c:v>
                </c:pt>
                <c:pt idx="6584">
                  <c:v>65285.972244262695</c:v>
                </c:pt>
                <c:pt idx="6585">
                  <c:v>56809.487823486328</c:v>
                </c:pt>
                <c:pt idx="6586">
                  <c:v>56809.487762451172</c:v>
                </c:pt>
                <c:pt idx="6587">
                  <c:v>56434.686981201172</c:v>
                </c:pt>
                <c:pt idx="6588">
                  <c:v>60102.515960693352</c:v>
                </c:pt>
                <c:pt idx="6589">
                  <c:v>60055.516326904297</c:v>
                </c:pt>
                <c:pt idx="6590">
                  <c:v>59903.516204833984</c:v>
                </c:pt>
                <c:pt idx="6591">
                  <c:v>64426.810989379883</c:v>
                </c:pt>
                <c:pt idx="6592">
                  <c:v>64074.811111450195</c:v>
                </c:pt>
                <c:pt idx="6593">
                  <c:v>64699.556442260742</c:v>
                </c:pt>
                <c:pt idx="6594">
                  <c:v>65457.237106323242</c:v>
                </c:pt>
                <c:pt idx="6595">
                  <c:v>65087.834762573242</c:v>
                </c:pt>
                <c:pt idx="6596">
                  <c:v>64792.676834106438</c:v>
                </c:pt>
                <c:pt idx="6597">
                  <c:v>64875.677322387688</c:v>
                </c:pt>
                <c:pt idx="6598">
                  <c:v>64875.677200317376</c:v>
                </c:pt>
                <c:pt idx="6599">
                  <c:v>64423.510452270508</c:v>
                </c:pt>
                <c:pt idx="6600">
                  <c:v>65381.204483032227</c:v>
                </c:pt>
                <c:pt idx="6601">
                  <c:v>64821.703506469727</c:v>
                </c:pt>
                <c:pt idx="6602">
                  <c:v>66190.704299926758</c:v>
                </c:pt>
                <c:pt idx="6603">
                  <c:v>66190.704299926758</c:v>
                </c:pt>
                <c:pt idx="6604">
                  <c:v>66812.232620239258</c:v>
                </c:pt>
                <c:pt idx="6605">
                  <c:v>66921.069534301758</c:v>
                </c:pt>
                <c:pt idx="6606">
                  <c:v>66921.069534301758</c:v>
                </c:pt>
                <c:pt idx="6607">
                  <c:v>66678.866653442383</c:v>
                </c:pt>
                <c:pt idx="6608">
                  <c:v>66689.444778442383</c:v>
                </c:pt>
                <c:pt idx="6609">
                  <c:v>66642.440139770508</c:v>
                </c:pt>
                <c:pt idx="6610">
                  <c:v>66599.440139770508</c:v>
                </c:pt>
                <c:pt idx="6611">
                  <c:v>66954.399612426758</c:v>
                </c:pt>
                <c:pt idx="6612">
                  <c:v>66390.899612426758</c:v>
                </c:pt>
                <c:pt idx="6613">
                  <c:v>66337.267791748047</c:v>
                </c:pt>
                <c:pt idx="6614">
                  <c:v>66598.270233154297</c:v>
                </c:pt>
                <c:pt idx="6615">
                  <c:v>64630.188919067383</c:v>
                </c:pt>
                <c:pt idx="6616">
                  <c:v>64630.189041137695</c:v>
                </c:pt>
                <c:pt idx="6617">
                  <c:v>64630.189041137695</c:v>
                </c:pt>
                <c:pt idx="6618">
                  <c:v>62821.915115356445</c:v>
                </c:pt>
                <c:pt idx="6619">
                  <c:v>62770.335037231445</c:v>
                </c:pt>
                <c:pt idx="6620">
                  <c:v>63234.545486450195</c:v>
                </c:pt>
                <c:pt idx="6621">
                  <c:v>62833.855361938477</c:v>
                </c:pt>
                <c:pt idx="6622">
                  <c:v>62822.754470825195</c:v>
                </c:pt>
                <c:pt idx="6623">
                  <c:v>62814.940017700195</c:v>
                </c:pt>
                <c:pt idx="6624">
                  <c:v>64004.406494140625</c:v>
                </c:pt>
                <c:pt idx="6625">
                  <c:v>65588.76887512207</c:v>
                </c:pt>
                <c:pt idx="6626">
                  <c:v>65503.731521606438</c:v>
                </c:pt>
                <c:pt idx="6627">
                  <c:v>65503.731643676758</c:v>
                </c:pt>
                <c:pt idx="6628">
                  <c:v>65503.731399536126</c:v>
                </c:pt>
                <c:pt idx="6629">
                  <c:v>65503.731643676758</c:v>
                </c:pt>
                <c:pt idx="6630">
                  <c:v>63724.386993408203</c:v>
                </c:pt>
                <c:pt idx="6631">
                  <c:v>63724.387359619141</c:v>
                </c:pt>
                <c:pt idx="6632">
                  <c:v>63455.387237548828</c:v>
                </c:pt>
                <c:pt idx="6633">
                  <c:v>63455.397048950195</c:v>
                </c:pt>
                <c:pt idx="6634">
                  <c:v>63679.376739501953</c:v>
                </c:pt>
                <c:pt idx="6635">
                  <c:v>63679.376678466797</c:v>
                </c:pt>
                <c:pt idx="6636">
                  <c:v>63767.376739501953</c:v>
                </c:pt>
                <c:pt idx="6637">
                  <c:v>64457.876678466797</c:v>
                </c:pt>
                <c:pt idx="6638">
                  <c:v>64915.272537231445</c:v>
                </c:pt>
                <c:pt idx="6639">
                  <c:v>64864.672500610352</c:v>
                </c:pt>
                <c:pt idx="6640">
                  <c:v>64875.099746704102</c:v>
                </c:pt>
                <c:pt idx="6641">
                  <c:v>64756.691055297852</c:v>
                </c:pt>
                <c:pt idx="6642">
                  <c:v>64437.916603088379</c:v>
                </c:pt>
                <c:pt idx="6643">
                  <c:v>64437.916603088379</c:v>
                </c:pt>
                <c:pt idx="6644">
                  <c:v>64437.916725158691</c:v>
                </c:pt>
                <c:pt idx="6645">
                  <c:v>58125.990493774414</c:v>
                </c:pt>
                <c:pt idx="6646">
                  <c:v>65150.698745727539</c:v>
                </c:pt>
                <c:pt idx="6647">
                  <c:v>65198.382278442383</c:v>
                </c:pt>
                <c:pt idx="6648">
                  <c:v>63355.563430786126</c:v>
                </c:pt>
                <c:pt idx="6649">
                  <c:v>63119.297073364258</c:v>
                </c:pt>
                <c:pt idx="6650">
                  <c:v>63220.914932250977</c:v>
                </c:pt>
                <c:pt idx="6651">
                  <c:v>63712.198379516594</c:v>
                </c:pt>
                <c:pt idx="6652">
                  <c:v>63712.198135375977</c:v>
                </c:pt>
                <c:pt idx="6653">
                  <c:v>63665.198135375977</c:v>
                </c:pt>
                <c:pt idx="6654">
                  <c:v>63380.198135375977</c:v>
                </c:pt>
                <c:pt idx="6655">
                  <c:v>65707.898391723633</c:v>
                </c:pt>
                <c:pt idx="6656">
                  <c:v>65891.398635864258</c:v>
                </c:pt>
                <c:pt idx="6657">
                  <c:v>64635.030960083008</c:v>
                </c:pt>
                <c:pt idx="6658">
                  <c:v>66999.723831176758</c:v>
                </c:pt>
                <c:pt idx="6659">
                  <c:v>62676.285659790032</c:v>
                </c:pt>
                <c:pt idx="6660">
                  <c:v>63863.747512817383</c:v>
                </c:pt>
                <c:pt idx="6661">
                  <c:v>65223.975051879883</c:v>
                </c:pt>
                <c:pt idx="6662">
                  <c:v>65223.975051879883</c:v>
                </c:pt>
                <c:pt idx="6663">
                  <c:v>64714.746475219727</c:v>
                </c:pt>
                <c:pt idx="6664">
                  <c:v>64922.051940917961</c:v>
                </c:pt>
                <c:pt idx="6665">
                  <c:v>64596.050109863281</c:v>
                </c:pt>
                <c:pt idx="6666">
                  <c:v>64151.050231933586</c:v>
                </c:pt>
                <c:pt idx="6667">
                  <c:v>66799.94091796875</c:v>
                </c:pt>
                <c:pt idx="6668">
                  <c:v>66768.441162109375</c:v>
                </c:pt>
                <c:pt idx="6669">
                  <c:v>67142.41943359375</c:v>
                </c:pt>
                <c:pt idx="6670">
                  <c:v>67142.41943359375</c:v>
                </c:pt>
                <c:pt idx="6671">
                  <c:v>68028.840377807617</c:v>
                </c:pt>
                <c:pt idx="6672">
                  <c:v>67971.840866088867</c:v>
                </c:pt>
                <c:pt idx="6673">
                  <c:v>67894.840377807617</c:v>
                </c:pt>
                <c:pt idx="6674">
                  <c:v>64886.301223754883</c:v>
                </c:pt>
                <c:pt idx="6675">
                  <c:v>58104.490325927734</c:v>
                </c:pt>
                <c:pt idx="6676">
                  <c:v>58594.492156982415</c:v>
                </c:pt>
                <c:pt idx="6677">
                  <c:v>58594.492156982415</c:v>
                </c:pt>
                <c:pt idx="6678">
                  <c:v>58594.492279052734</c:v>
                </c:pt>
                <c:pt idx="6679">
                  <c:v>66761.701759338379</c:v>
                </c:pt>
                <c:pt idx="6680">
                  <c:v>66705.701271057129</c:v>
                </c:pt>
                <c:pt idx="6681">
                  <c:v>66247.701759338379</c:v>
                </c:pt>
                <c:pt idx="6682">
                  <c:v>65619.899368286133</c:v>
                </c:pt>
                <c:pt idx="6683">
                  <c:v>65669.699661254883</c:v>
                </c:pt>
                <c:pt idx="6684">
                  <c:v>65757.700637817383</c:v>
                </c:pt>
                <c:pt idx="6685">
                  <c:v>65161.699417114258</c:v>
                </c:pt>
                <c:pt idx="6686">
                  <c:v>67259.220901489258</c:v>
                </c:pt>
                <c:pt idx="6687">
                  <c:v>67259.220657348633</c:v>
                </c:pt>
                <c:pt idx="6688">
                  <c:v>63012.445938110352</c:v>
                </c:pt>
                <c:pt idx="6689">
                  <c:v>62785.445938110352</c:v>
                </c:pt>
                <c:pt idx="6690">
                  <c:v>65616.934524536133</c:v>
                </c:pt>
                <c:pt idx="6691">
                  <c:v>65550.244827270508</c:v>
                </c:pt>
                <c:pt idx="6692">
                  <c:v>66083.104690551758</c:v>
                </c:pt>
                <c:pt idx="6693">
                  <c:v>66083.104446411133</c:v>
                </c:pt>
                <c:pt idx="6694">
                  <c:v>66081.125686645508</c:v>
                </c:pt>
                <c:pt idx="6695">
                  <c:v>65839.125198364258</c:v>
                </c:pt>
                <c:pt idx="6696">
                  <c:v>64907.828811645508</c:v>
                </c:pt>
                <c:pt idx="6697">
                  <c:v>64932.728713989258</c:v>
                </c:pt>
                <c:pt idx="6698">
                  <c:v>64573.032424926758</c:v>
                </c:pt>
                <c:pt idx="6699">
                  <c:v>64526.032913208008</c:v>
                </c:pt>
                <c:pt idx="6700">
                  <c:v>64457.031936645508</c:v>
                </c:pt>
                <c:pt idx="6701">
                  <c:v>64527.480667114258</c:v>
                </c:pt>
                <c:pt idx="6702">
                  <c:v>64439.089309692376</c:v>
                </c:pt>
                <c:pt idx="6703">
                  <c:v>64440.088577270508</c:v>
                </c:pt>
                <c:pt idx="6704">
                  <c:v>64242.636917114258</c:v>
                </c:pt>
                <c:pt idx="6705">
                  <c:v>62852.397171020508</c:v>
                </c:pt>
                <c:pt idx="6706">
                  <c:v>62869.795852661126</c:v>
                </c:pt>
                <c:pt idx="6707">
                  <c:v>63096.797805786126</c:v>
                </c:pt>
                <c:pt idx="6708">
                  <c:v>62612.795608520508</c:v>
                </c:pt>
                <c:pt idx="6709">
                  <c:v>64315.044387817376</c:v>
                </c:pt>
                <c:pt idx="6710">
                  <c:v>63821.833450317376</c:v>
                </c:pt>
                <c:pt idx="6711">
                  <c:v>64464.299270629876</c:v>
                </c:pt>
                <c:pt idx="6712">
                  <c:v>64726.699905395508</c:v>
                </c:pt>
                <c:pt idx="6713">
                  <c:v>64637.070022583008</c:v>
                </c:pt>
                <c:pt idx="6714">
                  <c:v>65152.070022583008</c:v>
                </c:pt>
                <c:pt idx="6715">
                  <c:v>63815.400039672852</c:v>
                </c:pt>
                <c:pt idx="6716">
                  <c:v>63693.300369262688</c:v>
                </c:pt>
                <c:pt idx="6717">
                  <c:v>63530.64924621582</c:v>
                </c:pt>
                <c:pt idx="6718">
                  <c:v>63530.649368286126</c:v>
                </c:pt>
                <c:pt idx="6719">
                  <c:v>63433.649124145508</c:v>
                </c:pt>
                <c:pt idx="6720">
                  <c:v>66803.447357177734</c:v>
                </c:pt>
                <c:pt idx="6721">
                  <c:v>66958.627044677734</c:v>
                </c:pt>
                <c:pt idx="6722">
                  <c:v>66958.385345458984</c:v>
                </c:pt>
                <c:pt idx="6723">
                  <c:v>66508.456008911133</c:v>
                </c:pt>
                <c:pt idx="6724">
                  <c:v>64126.975540161126</c:v>
                </c:pt>
                <c:pt idx="6725">
                  <c:v>64478.975540161126</c:v>
                </c:pt>
                <c:pt idx="6726">
                  <c:v>64478.975540161126</c:v>
                </c:pt>
                <c:pt idx="6727">
                  <c:v>64817.498977661126</c:v>
                </c:pt>
                <c:pt idx="6728">
                  <c:v>64817.499221801758</c:v>
                </c:pt>
                <c:pt idx="6729">
                  <c:v>64465.767288208008</c:v>
                </c:pt>
                <c:pt idx="6730">
                  <c:v>64465.767288208008</c:v>
                </c:pt>
                <c:pt idx="6731">
                  <c:v>65394.783447265618</c:v>
                </c:pt>
                <c:pt idx="6732">
                  <c:v>65447.93505859375</c:v>
                </c:pt>
                <c:pt idx="6733">
                  <c:v>65374.83447265625</c:v>
                </c:pt>
                <c:pt idx="6734">
                  <c:v>65069.8349609375</c:v>
                </c:pt>
                <c:pt idx="6735">
                  <c:v>64627.475662231438</c:v>
                </c:pt>
                <c:pt idx="6736">
                  <c:v>66159.973922729492</c:v>
                </c:pt>
                <c:pt idx="6737">
                  <c:v>64325.787796020508</c:v>
                </c:pt>
                <c:pt idx="6738">
                  <c:v>67024.362014770508</c:v>
                </c:pt>
                <c:pt idx="6739">
                  <c:v>66113.115432739258</c:v>
                </c:pt>
                <c:pt idx="6740">
                  <c:v>66161.116165161133</c:v>
                </c:pt>
                <c:pt idx="6741">
                  <c:v>65988.117141723633</c:v>
                </c:pt>
                <c:pt idx="6742">
                  <c:v>67328.087356567383</c:v>
                </c:pt>
                <c:pt idx="6743">
                  <c:v>67327.665237426758</c:v>
                </c:pt>
                <c:pt idx="6744">
                  <c:v>67263.665725708008</c:v>
                </c:pt>
                <c:pt idx="6745">
                  <c:v>67087.665237426758</c:v>
                </c:pt>
                <c:pt idx="6746">
                  <c:v>66601.806838989258</c:v>
                </c:pt>
                <c:pt idx="6747">
                  <c:v>65701.807083129883</c:v>
                </c:pt>
                <c:pt idx="6748">
                  <c:v>65613.806838989258</c:v>
                </c:pt>
                <c:pt idx="6749">
                  <c:v>66956.589431762695</c:v>
                </c:pt>
                <c:pt idx="6750">
                  <c:v>63562.877777099602</c:v>
                </c:pt>
                <c:pt idx="6751">
                  <c:v>63562.878509521484</c:v>
                </c:pt>
                <c:pt idx="6752">
                  <c:v>62682.874114990234</c:v>
                </c:pt>
                <c:pt idx="6753">
                  <c:v>64796.58740234375</c:v>
                </c:pt>
                <c:pt idx="6754">
                  <c:v>63876.587646484368</c:v>
                </c:pt>
                <c:pt idx="6755">
                  <c:v>63976.272659301758</c:v>
                </c:pt>
                <c:pt idx="6756">
                  <c:v>63500.793655395508</c:v>
                </c:pt>
                <c:pt idx="6757">
                  <c:v>63500.793655395508</c:v>
                </c:pt>
                <c:pt idx="6758">
                  <c:v>63976.429519653313</c:v>
                </c:pt>
                <c:pt idx="6759">
                  <c:v>63714.628982543945</c:v>
                </c:pt>
                <c:pt idx="6760">
                  <c:v>63917.831665039055</c:v>
                </c:pt>
                <c:pt idx="6761">
                  <c:v>63917.831909179688</c:v>
                </c:pt>
                <c:pt idx="6762">
                  <c:v>63502.830932617188</c:v>
                </c:pt>
                <c:pt idx="6763">
                  <c:v>62124.7333984375</c:v>
                </c:pt>
                <c:pt idx="6764">
                  <c:v>64196.557769775391</c:v>
                </c:pt>
                <c:pt idx="6765">
                  <c:v>57596.709564208984</c:v>
                </c:pt>
                <c:pt idx="6766">
                  <c:v>58049.709564208984</c:v>
                </c:pt>
                <c:pt idx="6767">
                  <c:v>60131.296478271484</c:v>
                </c:pt>
                <c:pt idx="6768">
                  <c:v>60310.296478271484</c:v>
                </c:pt>
                <c:pt idx="6769">
                  <c:v>60720.296478271484</c:v>
                </c:pt>
                <c:pt idx="6770">
                  <c:v>60257.522064208984</c:v>
                </c:pt>
                <c:pt idx="6771">
                  <c:v>64378.268264770508</c:v>
                </c:pt>
                <c:pt idx="6772">
                  <c:v>65287.621292114258</c:v>
                </c:pt>
                <c:pt idx="6773">
                  <c:v>65893.097366333008</c:v>
                </c:pt>
                <c:pt idx="6774">
                  <c:v>67618.498580932617</c:v>
                </c:pt>
                <c:pt idx="6775">
                  <c:v>67935.498825073242</c:v>
                </c:pt>
                <c:pt idx="6776">
                  <c:v>67020.298049926758</c:v>
                </c:pt>
                <c:pt idx="6777">
                  <c:v>67066.577102661133</c:v>
                </c:pt>
                <c:pt idx="6778">
                  <c:v>66586.577346801758</c:v>
                </c:pt>
                <c:pt idx="6779">
                  <c:v>66538.577102661133</c:v>
                </c:pt>
                <c:pt idx="6780">
                  <c:v>60653.980560302734</c:v>
                </c:pt>
                <c:pt idx="6781">
                  <c:v>60521.979827880852</c:v>
                </c:pt>
                <c:pt idx="6782">
                  <c:v>64792.625930786126</c:v>
                </c:pt>
                <c:pt idx="6783">
                  <c:v>64445.987503051758</c:v>
                </c:pt>
                <c:pt idx="6784">
                  <c:v>64588.567337036126</c:v>
                </c:pt>
                <c:pt idx="6785">
                  <c:v>64719.256546020508</c:v>
                </c:pt>
                <c:pt idx="6786">
                  <c:v>66852.800201416016</c:v>
                </c:pt>
                <c:pt idx="6787">
                  <c:v>65737.399078369141</c:v>
                </c:pt>
                <c:pt idx="6788">
                  <c:v>65737.399322509766</c:v>
                </c:pt>
                <c:pt idx="6789">
                  <c:v>65433.398834228516</c:v>
                </c:pt>
                <c:pt idx="6790">
                  <c:v>67402.035629272461</c:v>
                </c:pt>
                <c:pt idx="6791">
                  <c:v>65173.327590942376</c:v>
                </c:pt>
                <c:pt idx="6792">
                  <c:v>62111.654739379876</c:v>
                </c:pt>
                <c:pt idx="6793">
                  <c:v>58892.913162231445</c:v>
                </c:pt>
                <c:pt idx="6794">
                  <c:v>58883.913162231445</c:v>
                </c:pt>
                <c:pt idx="6795">
                  <c:v>58696.093841552734</c:v>
                </c:pt>
                <c:pt idx="6796">
                  <c:v>58696.093841552734</c:v>
                </c:pt>
                <c:pt idx="6797">
                  <c:v>63707.397659301758</c:v>
                </c:pt>
                <c:pt idx="6798">
                  <c:v>65105.288528442383</c:v>
                </c:pt>
                <c:pt idx="6799">
                  <c:v>65105.288467407227</c:v>
                </c:pt>
                <c:pt idx="6800">
                  <c:v>65105.288467407227</c:v>
                </c:pt>
                <c:pt idx="6801">
                  <c:v>63541.076293945305</c:v>
                </c:pt>
                <c:pt idx="6802">
                  <c:v>63653.476501464844</c:v>
                </c:pt>
                <c:pt idx="6803">
                  <c:v>63356.97412109375</c:v>
                </c:pt>
                <c:pt idx="6804">
                  <c:v>63332.873962402344</c:v>
                </c:pt>
                <c:pt idx="6805">
                  <c:v>64084.723022460938</c:v>
                </c:pt>
                <c:pt idx="6806">
                  <c:v>64136.723022460938</c:v>
                </c:pt>
                <c:pt idx="6807">
                  <c:v>64099.348999023438</c:v>
                </c:pt>
                <c:pt idx="6808">
                  <c:v>63863.848999023438</c:v>
                </c:pt>
                <c:pt idx="6809">
                  <c:v>65792.313064575195</c:v>
                </c:pt>
                <c:pt idx="6810">
                  <c:v>64181.785537719719</c:v>
                </c:pt>
                <c:pt idx="6811">
                  <c:v>64131.185562133782</c:v>
                </c:pt>
                <c:pt idx="6812">
                  <c:v>64120.111343383782</c:v>
                </c:pt>
                <c:pt idx="6813">
                  <c:v>66742.786819458008</c:v>
                </c:pt>
                <c:pt idx="6814">
                  <c:v>66742.786819458008</c:v>
                </c:pt>
                <c:pt idx="6815">
                  <c:v>66742.787307739258</c:v>
                </c:pt>
                <c:pt idx="6816">
                  <c:v>66733.787063598633</c:v>
                </c:pt>
                <c:pt idx="6817">
                  <c:v>65437.668167114258</c:v>
                </c:pt>
                <c:pt idx="6818">
                  <c:v>64098.667190551758</c:v>
                </c:pt>
                <c:pt idx="6819">
                  <c:v>66327.742385864258</c:v>
                </c:pt>
                <c:pt idx="6820">
                  <c:v>66196.166213989258</c:v>
                </c:pt>
                <c:pt idx="6821">
                  <c:v>66295.165481567383</c:v>
                </c:pt>
                <c:pt idx="6822">
                  <c:v>66183.056106567383</c:v>
                </c:pt>
                <c:pt idx="6823">
                  <c:v>65933.855911254883</c:v>
                </c:pt>
                <c:pt idx="6824">
                  <c:v>65948.855667114258</c:v>
                </c:pt>
                <c:pt idx="6825">
                  <c:v>65325.490676879876</c:v>
                </c:pt>
                <c:pt idx="6826">
                  <c:v>65962.990921020508</c:v>
                </c:pt>
                <c:pt idx="6827">
                  <c:v>63932.698684692376</c:v>
                </c:pt>
                <c:pt idx="6828">
                  <c:v>64358.098831176758</c:v>
                </c:pt>
                <c:pt idx="6829">
                  <c:v>64358.098709106438</c:v>
                </c:pt>
                <c:pt idx="6830">
                  <c:v>67788.201858520508</c:v>
                </c:pt>
                <c:pt idx="6831">
                  <c:v>67741.201858520508</c:v>
                </c:pt>
                <c:pt idx="6832">
                  <c:v>67741.201858520508</c:v>
                </c:pt>
                <c:pt idx="6833">
                  <c:v>67501.202102661133</c:v>
                </c:pt>
                <c:pt idx="6834">
                  <c:v>66533.606643676758</c:v>
                </c:pt>
                <c:pt idx="6835">
                  <c:v>66395.789505004883</c:v>
                </c:pt>
                <c:pt idx="6836">
                  <c:v>64396.695899963379</c:v>
                </c:pt>
                <c:pt idx="6837">
                  <c:v>66794.923049926758</c:v>
                </c:pt>
                <c:pt idx="6838">
                  <c:v>66794.923782348633</c:v>
                </c:pt>
                <c:pt idx="6839">
                  <c:v>66706.922805786133</c:v>
                </c:pt>
                <c:pt idx="6840">
                  <c:v>57056.094024658203</c:v>
                </c:pt>
                <c:pt idx="6841">
                  <c:v>57065.094024658203</c:v>
                </c:pt>
                <c:pt idx="6842">
                  <c:v>57065.094085693359</c:v>
                </c:pt>
                <c:pt idx="6843">
                  <c:v>57065.094085693359</c:v>
                </c:pt>
                <c:pt idx="6844">
                  <c:v>56911.838165283203</c:v>
                </c:pt>
                <c:pt idx="6845">
                  <c:v>57051.838165283203</c:v>
                </c:pt>
                <c:pt idx="6846">
                  <c:v>56637.80632019043</c:v>
                </c:pt>
                <c:pt idx="6847">
                  <c:v>56637.806381225586</c:v>
                </c:pt>
                <c:pt idx="6848">
                  <c:v>61158.39680480957</c:v>
                </c:pt>
                <c:pt idx="6849">
                  <c:v>61162.397048950195</c:v>
                </c:pt>
                <c:pt idx="6850">
                  <c:v>61171.396987915039</c:v>
                </c:pt>
                <c:pt idx="6851">
                  <c:v>62826.828506469727</c:v>
                </c:pt>
                <c:pt idx="6852">
                  <c:v>62834.020401000977</c:v>
                </c:pt>
                <c:pt idx="6853">
                  <c:v>62834.020462036133</c:v>
                </c:pt>
                <c:pt idx="6854">
                  <c:v>62455.618057250977</c:v>
                </c:pt>
                <c:pt idx="6855">
                  <c:v>63208.659866333008</c:v>
                </c:pt>
                <c:pt idx="6856">
                  <c:v>63578.060012817376</c:v>
                </c:pt>
                <c:pt idx="6857">
                  <c:v>64612.382278442376</c:v>
                </c:pt>
                <c:pt idx="6858">
                  <c:v>66060.200149536133</c:v>
                </c:pt>
                <c:pt idx="6859">
                  <c:v>64119.899368286126</c:v>
                </c:pt>
                <c:pt idx="6860">
                  <c:v>64169.699417114258</c:v>
                </c:pt>
                <c:pt idx="6861">
                  <c:v>65024.700637817376</c:v>
                </c:pt>
                <c:pt idx="6862">
                  <c:v>64814.700393676758</c:v>
                </c:pt>
                <c:pt idx="6863">
                  <c:v>65653.180862426758</c:v>
                </c:pt>
                <c:pt idx="6864">
                  <c:v>65727.514602661133</c:v>
                </c:pt>
                <c:pt idx="6865">
                  <c:v>65727.515335083008</c:v>
                </c:pt>
                <c:pt idx="6866">
                  <c:v>65596.514358520508</c:v>
                </c:pt>
                <c:pt idx="6867">
                  <c:v>66846.448760986328</c:v>
                </c:pt>
                <c:pt idx="6868">
                  <c:v>66846.449249267578</c:v>
                </c:pt>
                <c:pt idx="6869">
                  <c:v>66846.448272705078</c:v>
                </c:pt>
                <c:pt idx="6870">
                  <c:v>65570.124221801758</c:v>
                </c:pt>
                <c:pt idx="6871">
                  <c:v>66494.797805786133</c:v>
                </c:pt>
                <c:pt idx="6872">
                  <c:v>63098.004318237305</c:v>
                </c:pt>
                <c:pt idx="6873">
                  <c:v>63102.00444030761</c:v>
                </c:pt>
                <c:pt idx="6874">
                  <c:v>63610.099044799805</c:v>
                </c:pt>
                <c:pt idx="6875">
                  <c:v>65816.474685668945</c:v>
                </c:pt>
                <c:pt idx="6876">
                  <c:v>66181.576248168945</c:v>
                </c:pt>
                <c:pt idx="6877">
                  <c:v>65938.220657348633</c:v>
                </c:pt>
                <c:pt idx="6878">
                  <c:v>65808.738967895508</c:v>
                </c:pt>
                <c:pt idx="6879">
                  <c:v>65938.739944458008</c:v>
                </c:pt>
                <c:pt idx="6880">
                  <c:v>64061.287796020508</c:v>
                </c:pt>
                <c:pt idx="6881">
                  <c:v>65526.788772583008</c:v>
                </c:pt>
                <c:pt idx="6882">
                  <c:v>65438.569778442376</c:v>
                </c:pt>
                <c:pt idx="6883">
                  <c:v>67080.528762817383</c:v>
                </c:pt>
                <c:pt idx="6884">
                  <c:v>66844.306838989258</c:v>
                </c:pt>
                <c:pt idx="6885">
                  <c:v>67467.311721801758</c:v>
                </c:pt>
                <c:pt idx="6886">
                  <c:v>67053.385940551758</c:v>
                </c:pt>
                <c:pt idx="6887">
                  <c:v>65891.982376098633</c:v>
                </c:pt>
                <c:pt idx="6888">
                  <c:v>67060.139602661133</c:v>
                </c:pt>
                <c:pt idx="6889">
                  <c:v>67362.140823364258</c:v>
                </c:pt>
                <c:pt idx="6890">
                  <c:v>66655.196487426758</c:v>
                </c:pt>
                <c:pt idx="6891">
                  <c:v>66654.659866333008</c:v>
                </c:pt>
                <c:pt idx="6892">
                  <c:v>66654.660110473633</c:v>
                </c:pt>
                <c:pt idx="6893">
                  <c:v>66590.660598754883</c:v>
                </c:pt>
                <c:pt idx="6894">
                  <c:v>67084.979934692383</c:v>
                </c:pt>
                <c:pt idx="6895">
                  <c:v>67886.954788208008</c:v>
                </c:pt>
                <c:pt idx="6896">
                  <c:v>67666.955276489258</c:v>
                </c:pt>
                <c:pt idx="6897">
                  <c:v>66147.026870727539</c:v>
                </c:pt>
                <c:pt idx="6898">
                  <c:v>65331.449905395508</c:v>
                </c:pt>
                <c:pt idx="6899">
                  <c:v>66093.451614379883</c:v>
                </c:pt>
                <c:pt idx="6900">
                  <c:v>65875.693313598633</c:v>
                </c:pt>
                <c:pt idx="6901">
                  <c:v>65876.727249145508</c:v>
                </c:pt>
                <c:pt idx="6902">
                  <c:v>65521.727737426758</c:v>
                </c:pt>
                <c:pt idx="6903">
                  <c:v>65555.596267700195</c:v>
                </c:pt>
                <c:pt idx="6904">
                  <c:v>65507.596145629883</c:v>
                </c:pt>
                <c:pt idx="6905">
                  <c:v>65460.596145629883</c:v>
                </c:pt>
                <c:pt idx="6906">
                  <c:v>65451.596267700195</c:v>
                </c:pt>
                <c:pt idx="6907">
                  <c:v>63299.138320922852</c:v>
                </c:pt>
                <c:pt idx="6908">
                  <c:v>63299.138259887695</c:v>
                </c:pt>
                <c:pt idx="6909">
                  <c:v>63116.550628662109</c:v>
                </c:pt>
                <c:pt idx="6910">
                  <c:v>63106.328674316406</c:v>
                </c:pt>
                <c:pt idx="6911">
                  <c:v>63106.750549316406</c:v>
                </c:pt>
                <c:pt idx="6912">
                  <c:v>62845.930084228516</c:v>
                </c:pt>
                <c:pt idx="6913">
                  <c:v>60621.794815063477</c:v>
                </c:pt>
                <c:pt idx="6914">
                  <c:v>64009.340042114258</c:v>
                </c:pt>
                <c:pt idx="6915">
                  <c:v>58164.094696044915</c:v>
                </c:pt>
                <c:pt idx="6916">
                  <c:v>58164.094696044915</c:v>
                </c:pt>
                <c:pt idx="6917">
                  <c:v>58117.094696044915</c:v>
                </c:pt>
                <c:pt idx="6918">
                  <c:v>57575.092742919915</c:v>
                </c:pt>
                <c:pt idx="6919">
                  <c:v>64509.00569152832</c:v>
                </c:pt>
                <c:pt idx="6920">
                  <c:v>64509.005935668945</c:v>
                </c:pt>
                <c:pt idx="6921">
                  <c:v>64498.763748168945</c:v>
                </c:pt>
                <c:pt idx="6922">
                  <c:v>62429.052688598633</c:v>
                </c:pt>
                <c:pt idx="6923">
                  <c:v>63312.554054260254</c:v>
                </c:pt>
                <c:pt idx="6924">
                  <c:v>63321.554176330566</c:v>
                </c:pt>
                <c:pt idx="6925">
                  <c:v>63274.55411529541</c:v>
                </c:pt>
                <c:pt idx="6926">
                  <c:v>65617.789627075195</c:v>
                </c:pt>
                <c:pt idx="6927">
                  <c:v>65617.789627075195</c:v>
                </c:pt>
                <c:pt idx="6928">
                  <c:v>65017.557693481445</c:v>
                </c:pt>
                <c:pt idx="6929">
                  <c:v>63204.674575805664</c:v>
                </c:pt>
                <c:pt idx="6930">
                  <c:v>66264.391799926758</c:v>
                </c:pt>
                <c:pt idx="6931">
                  <c:v>67154.808059692383</c:v>
                </c:pt>
                <c:pt idx="6932">
                  <c:v>66670.882232666016</c:v>
                </c:pt>
                <c:pt idx="6933">
                  <c:v>66403.882476806641</c:v>
                </c:pt>
                <c:pt idx="6934">
                  <c:v>66403.892044067383</c:v>
                </c:pt>
                <c:pt idx="6935">
                  <c:v>66054.146682739258</c:v>
                </c:pt>
                <c:pt idx="6936">
                  <c:v>65350.146682739258</c:v>
                </c:pt>
                <c:pt idx="6937">
                  <c:v>65150.408157348626</c:v>
                </c:pt>
                <c:pt idx="6938">
                  <c:v>65487.240432739258</c:v>
                </c:pt>
                <c:pt idx="6939">
                  <c:v>65399.239944458008</c:v>
                </c:pt>
                <c:pt idx="6940">
                  <c:v>65027.719680786126</c:v>
                </c:pt>
                <c:pt idx="6941">
                  <c:v>65353.705032348626</c:v>
                </c:pt>
                <c:pt idx="6942">
                  <c:v>66105.932228088379</c:v>
                </c:pt>
                <c:pt idx="6943">
                  <c:v>66105.931983947754</c:v>
                </c:pt>
                <c:pt idx="6944">
                  <c:v>65991.931983947754</c:v>
                </c:pt>
                <c:pt idx="6945">
                  <c:v>64225.525100708008</c:v>
                </c:pt>
                <c:pt idx="6946">
                  <c:v>64300.31916809082</c:v>
                </c:pt>
                <c:pt idx="6947">
                  <c:v>66832.807815551758</c:v>
                </c:pt>
                <c:pt idx="6948">
                  <c:v>67242.808303833008</c:v>
                </c:pt>
                <c:pt idx="6949">
                  <c:v>67242.808792114258</c:v>
                </c:pt>
                <c:pt idx="6950">
                  <c:v>67114.004837036133</c:v>
                </c:pt>
                <c:pt idx="6951">
                  <c:v>65304.197952270508</c:v>
                </c:pt>
                <c:pt idx="6952">
                  <c:v>65152.197463989258</c:v>
                </c:pt>
                <c:pt idx="6953">
                  <c:v>65101.594924926758</c:v>
                </c:pt>
                <c:pt idx="6954">
                  <c:v>65028.361282348626</c:v>
                </c:pt>
                <c:pt idx="6955">
                  <c:v>64786.460891723626</c:v>
                </c:pt>
                <c:pt idx="6956">
                  <c:v>64787.808792114258</c:v>
                </c:pt>
                <c:pt idx="6957">
                  <c:v>64794.716751098626</c:v>
                </c:pt>
                <c:pt idx="6958">
                  <c:v>68312.513870239258</c:v>
                </c:pt>
                <c:pt idx="6959">
                  <c:v>68248.514358520508</c:v>
                </c:pt>
                <c:pt idx="6960">
                  <c:v>63895.974197387695</c:v>
                </c:pt>
                <c:pt idx="6961">
                  <c:v>63535.217300415039</c:v>
                </c:pt>
                <c:pt idx="6962">
                  <c:v>62479.796401977539</c:v>
                </c:pt>
                <c:pt idx="6963">
                  <c:v>62488.796463012695</c:v>
                </c:pt>
                <c:pt idx="6964">
                  <c:v>63279.996459960938</c:v>
                </c:pt>
                <c:pt idx="6965">
                  <c:v>63275.996459960938</c:v>
                </c:pt>
                <c:pt idx="6966">
                  <c:v>63642.891784667969</c:v>
                </c:pt>
                <c:pt idx="6967">
                  <c:v>64232.892578125</c:v>
                </c:pt>
                <c:pt idx="6968">
                  <c:v>64186.892333984368</c:v>
                </c:pt>
                <c:pt idx="6969">
                  <c:v>64186.892333984368</c:v>
                </c:pt>
                <c:pt idx="6970">
                  <c:v>63986.892333984368</c:v>
                </c:pt>
                <c:pt idx="6971">
                  <c:v>64526.497253417969</c:v>
                </c:pt>
                <c:pt idx="6972">
                  <c:v>63046.024963378906</c:v>
                </c:pt>
                <c:pt idx="6973">
                  <c:v>63057.098693847656</c:v>
                </c:pt>
                <c:pt idx="6974">
                  <c:v>63057.098754882813</c:v>
                </c:pt>
                <c:pt idx="6975">
                  <c:v>63953.799453735352</c:v>
                </c:pt>
                <c:pt idx="6976">
                  <c:v>63965.299392700195</c:v>
                </c:pt>
                <c:pt idx="6977">
                  <c:v>63897.797500610344</c:v>
                </c:pt>
                <c:pt idx="6978">
                  <c:v>63519.397232055657</c:v>
                </c:pt>
                <c:pt idx="6979">
                  <c:v>63868.509201049805</c:v>
                </c:pt>
                <c:pt idx="6980">
                  <c:v>63344.509262084961</c:v>
                </c:pt>
                <c:pt idx="6981">
                  <c:v>62988.509201049805</c:v>
                </c:pt>
                <c:pt idx="6982">
                  <c:v>64649.420166015618</c:v>
                </c:pt>
                <c:pt idx="6983">
                  <c:v>64927.79345703125</c:v>
                </c:pt>
                <c:pt idx="6984">
                  <c:v>64644.881591796868</c:v>
                </c:pt>
                <c:pt idx="6985">
                  <c:v>64805.781494140618</c:v>
                </c:pt>
                <c:pt idx="6986">
                  <c:v>64927.086730957031</c:v>
                </c:pt>
                <c:pt idx="6987">
                  <c:v>64975.086669921875</c:v>
                </c:pt>
                <c:pt idx="6988">
                  <c:v>64975.086669921875</c:v>
                </c:pt>
                <c:pt idx="6989">
                  <c:v>63862.592742919922</c:v>
                </c:pt>
                <c:pt idx="6990">
                  <c:v>62925.778289794922</c:v>
                </c:pt>
                <c:pt idx="6991">
                  <c:v>62925.778289794922</c:v>
                </c:pt>
                <c:pt idx="6992">
                  <c:v>62916.778289794922</c:v>
                </c:pt>
                <c:pt idx="6993">
                  <c:v>63733.101654052734</c:v>
                </c:pt>
                <c:pt idx="6994">
                  <c:v>64038.072845458984</c:v>
                </c:pt>
                <c:pt idx="6995">
                  <c:v>64350.852630615234</c:v>
                </c:pt>
                <c:pt idx="6996">
                  <c:v>64151.852630615234</c:v>
                </c:pt>
                <c:pt idx="6997">
                  <c:v>64024.852142333984</c:v>
                </c:pt>
                <c:pt idx="6998">
                  <c:v>64697.110321044922</c:v>
                </c:pt>
                <c:pt idx="6999">
                  <c:v>64706.110382080078</c:v>
                </c:pt>
                <c:pt idx="7000">
                  <c:v>64241.413772583008</c:v>
                </c:pt>
                <c:pt idx="7001">
                  <c:v>64151.313674926758</c:v>
                </c:pt>
                <c:pt idx="7002">
                  <c:v>64400.203628540039</c:v>
                </c:pt>
                <c:pt idx="7003">
                  <c:v>64048.203628540039</c:v>
                </c:pt>
                <c:pt idx="7004">
                  <c:v>64039.203628540039</c:v>
                </c:pt>
                <c:pt idx="7005">
                  <c:v>57575.135833740234</c:v>
                </c:pt>
                <c:pt idx="7006">
                  <c:v>57575.136322021484</c:v>
                </c:pt>
                <c:pt idx="7007">
                  <c:v>60026.900482177734</c:v>
                </c:pt>
                <c:pt idx="7008">
                  <c:v>65453.179641723626</c:v>
                </c:pt>
                <c:pt idx="7009">
                  <c:v>66009.883590698242</c:v>
                </c:pt>
                <c:pt idx="7010">
                  <c:v>66020.883346557617</c:v>
                </c:pt>
                <c:pt idx="7011">
                  <c:v>66430.883834838867</c:v>
                </c:pt>
                <c:pt idx="7012">
                  <c:v>65598.683395385742</c:v>
                </c:pt>
                <c:pt idx="7013">
                  <c:v>64302.713088989258</c:v>
                </c:pt>
                <c:pt idx="7014">
                  <c:v>62387.892776489258</c:v>
                </c:pt>
                <c:pt idx="7015">
                  <c:v>62848.789749145508</c:v>
                </c:pt>
                <c:pt idx="7016">
                  <c:v>62805.78889465332</c:v>
                </c:pt>
                <c:pt idx="7017">
                  <c:v>63273.188919067376</c:v>
                </c:pt>
                <c:pt idx="7018">
                  <c:v>63241.189163208008</c:v>
                </c:pt>
                <c:pt idx="7019">
                  <c:v>62960.188674926758</c:v>
                </c:pt>
                <c:pt idx="7020">
                  <c:v>63391.821975708008</c:v>
                </c:pt>
                <c:pt idx="7021">
                  <c:v>63344.138259887695</c:v>
                </c:pt>
                <c:pt idx="7022">
                  <c:v>62767.138259887695</c:v>
                </c:pt>
                <c:pt idx="7023">
                  <c:v>62815.698806762695</c:v>
                </c:pt>
                <c:pt idx="7024">
                  <c:v>62601.698928833008</c:v>
                </c:pt>
                <c:pt idx="7025">
                  <c:v>62323.197036743164</c:v>
                </c:pt>
                <c:pt idx="7026">
                  <c:v>64856.392776489258</c:v>
                </c:pt>
                <c:pt idx="7027">
                  <c:v>64862.078811645508</c:v>
                </c:pt>
                <c:pt idx="7028">
                  <c:v>65712.2802734375</c:v>
                </c:pt>
                <c:pt idx="7029">
                  <c:v>66366.705322265625</c:v>
                </c:pt>
                <c:pt idx="7030">
                  <c:v>66366.705322265625</c:v>
                </c:pt>
                <c:pt idx="7031">
                  <c:v>66784.707275390625</c:v>
                </c:pt>
                <c:pt idx="7032">
                  <c:v>65112.161865234375</c:v>
                </c:pt>
                <c:pt idx="7033">
                  <c:v>64370.970397949219</c:v>
                </c:pt>
                <c:pt idx="7034">
                  <c:v>64370.376159667969</c:v>
                </c:pt>
                <c:pt idx="7035">
                  <c:v>62051.928924560547</c:v>
                </c:pt>
                <c:pt idx="7036">
                  <c:v>62012.929107666016</c:v>
                </c:pt>
                <c:pt idx="7037">
                  <c:v>62010.329132080078</c:v>
                </c:pt>
                <c:pt idx="7038">
                  <c:v>61922.329132080078</c:v>
                </c:pt>
                <c:pt idx="7039">
                  <c:v>60469.031509399414</c:v>
                </c:pt>
                <c:pt idx="7040">
                  <c:v>60460.031509399414</c:v>
                </c:pt>
                <c:pt idx="7041">
                  <c:v>62516.832534790039</c:v>
                </c:pt>
                <c:pt idx="7042">
                  <c:v>65896.552825927734</c:v>
                </c:pt>
                <c:pt idx="7043">
                  <c:v>65896.552825927734</c:v>
                </c:pt>
                <c:pt idx="7044">
                  <c:v>65896.552825927734</c:v>
                </c:pt>
                <c:pt idx="7045">
                  <c:v>65617.553070068359</c:v>
                </c:pt>
                <c:pt idx="7046">
                  <c:v>63676.076614379876</c:v>
                </c:pt>
                <c:pt idx="7047">
                  <c:v>64415.128128051758</c:v>
                </c:pt>
                <c:pt idx="7048">
                  <c:v>63820.525588989258</c:v>
                </c:pt>
                <c:pt idx="7049">
                  <c:v>64907.842727661126</c:v>
                </c:pt>
                <c:pt idx="7050">
                  <c:v>65548.564102172852</c:v>
                </c:pt>
                <c:pt idx="7051">
                  <c:v>65547.228103637695</c:v>
                </c:pt>
                <c:pt idx="7052">
                  <c:v>64087.694900512695</c:v>
                </c:pt>
                <c:pt idx="7053">
                  <c:v>66730.788528442383</c:v>
                </c:pt>
                <c:pt idx="7054">
                  <c:v>66666.789260864258</c:v>
                </c:pt>
                <c:pt idx="7055">
                  <c:v>66730.788772583008</c:v>
                </c:pt>
                <c:pt idx="7056">
                  <c:v>66344.223831176758</c:v>
                </c:pt>
                <c:pt idx="7057">
                  <c:v>65929.031936645508</c:v>
                </c:pt>
                <c:pt idx="7058">
                  <c:v>65928.156204223633</c:v>
                </c:pt>
                <c:pt idx="7059">
                  <c:v>64763.020462036126</c:v>
                </c:pt>
                <c:pt idx="7060">
                  <c:v>65154.687210083008</c:v>
                </c:pt>
                <c:pt idx="7061">
                  <c:v>66339.320999145508</c:v>
                </c:pt>
                <c:pt idx="7062">
                  <c:v>65969.182815551758</c:v>
                </c:pt>
                <c:pt idx="7063">
                  <c:v>66338.582473754883</c:v>
                </c:pt>
                <c:pt idx="7064">
                  <c:v>62729.899856567376</c:v>
                </c:pt>
                <c:pt idx="7065">
                  <c:v>58473.574798583984</c:v>
                </c:pt>
                <c:pt idx="7066">
                  <c:v>58104.174652099602</c:v>
                </c:pt>
                <c:pt idx="7067">
                  <c:v>58195.075042724602</c:v>
                </c:pt>
                <c:pt idx="7068">
                  <c:v>66484.134521484375</c:v>
                </c:pt>
                <c:pt idx="7069">
                  <c:v>66591.134765625</c:v>
                </c:pt>
                <c:pt idx="7070">
                  <c:v>66591.134765625</c:v>
                </c:pt>
                <c:pt idx="7071">
                  <c:v>65163.722366333008</c:v>
                </c:pt>
                <c:pt idx="7072">
                  <c:v>65111.2666015625</c:v>
                </c:pt>
                <c:pt idx="7073">
                  <c:v>67334.490089416504</c:v>
                </c:pt>
                <c:pt idx="7074">
                  <c:v>67334.490577697754</c:v>
                </c:pt>
                <c:pt idx="7075">
                  <c:v>67334.490333557129</c:v>
                </c:pt>
                <c:pt idx="7076">
                  <c:v>65439.937210083008</c:v>
                </c:pt>
                <c:pt idx="7077">
                  <c:v>63845.195510864258</c:v>
                </c:pt>
                <c:pt idx="7078">
                  <c:v>63893.195510864258</c:v>
                </c:pt>
                <c:pt idx="7079">
                  <c:v>63893.195510864258</c:v>
                </c:pt>
                <c:pt idx="7080">
                  <c:v>65496.735549926758</c:v>
                </c:pt>
                <c:pt idx="7081">
                  <c:v>65496.736526489258</c:v>
                </c:pt>
                <c:pt idx="7082">
                  <c:v>65496.735549926758</c:v>
                </c:pt>
                <c:pt idx="7083">
                  <c:v>65798.884185791016</c:v>
                </c:pt>
                <c:pt idx="7084">
                  <c:v>64930.083404541016</c:v>
                </c:pt>
                <c:pt idx="7085">
                  <c:v>64778.082916259766</c:v>
                </c:pt>
                <c:pt idx="7086">
                  <c:v>62961.748336791992</c:v>
                </c:pt>
                <c:pt idx="7087">
                  <c:v>62963.06401062011</c:v>
                </c:pt>
                <c:pt idx="7088">
                  <c:v>63021.564254760742</c:v>
                </c:pt>
                <c:pt idx="7089">
                  <c:v>66527.201614379883</c:v>
                </c:pt>
                <c:pt idx="7090">
                  <c:v>66434.975296020508</c:v>
                </c:pt>
                <c:pt idx="7091">
                  <c:v>66435.975296020508</c:v>
                </c:pt>
                <c:pt idx="7092">
                  <c:v>66404.476661682129</c:v>
                </c:pt>
                <c:pt idx="7093">
                  <c:v>64248.852188110352</c:v>
                </c:pt>
                <c:pt idx="7094">
                  <c:v>64248.852188110352</c:v>
                </c:pt>
                <c:pt idx="7095">
                  <c:v>57430.896759033203</c:v>
                </c:pt>
                <c:pt idx="7096">
                  <c:v>57439.896759033203</c:v>
                </c:pt>
                <c:pt idx="7097">
                  <c:v>57098.063446044922</c:v>
                </c:pt>
                <c:pt idx="7098">
                  <c:v>57098.656707763672</c:v>
                </c:pt>
                <c:pt idx="7099">
                  <c:v>56898.656524658203</c:v>
                </c:pt>
                <c:pt idx="7100">
                  <c:v>57105.489959716797</c:v>
                </c:pt>
                <c:pt idx="7101">
                  <c:v>57114.489959716797</c:v>
                </c:pt>
                <c:pt idx="7102">
                  <c:v>59966.580047607422</c:v>
                </c:pt>
                <c:pt idx="7103">
                  <c:v>60209.580108642578</c:v>
                </c:pt>
                <c:pt idx="7104">
                  <c:v>64928.838455200195</c:v>
                </c:pt>
                <c:pt idx="7105">
                  <c:v>64928.838516235352</c:v>
                </c:pt>
                <c:pt idx="7106">
                  <c:v>64928.838394165039</c:v>
                </c:pt>
                <c:pt idx="7107">
                  <c:v>63037.669082641602</c:v>
                </c:pt>
                <c:pt idx="7108">
                  <c:v>62592.669082641602</c:v>
                </c:pt>
                <c:pt idx="7109">
                  <c:v>62321.667068481445</c:v>
                </c:pt>
                <c:pt idx="7110">
                  <c:v>64851.088333129876</c:v>
                </c:pt>
                <c:pt idx="7111">
                  <c:v>64860.089065551758</c:v>
                </c:pt>
                <c:pt idx="7112">
                  <c:v>65080.045120239258</c:v>
                </c:pt>
                <c:pt idx="7113">
                  <c:v>64369.464065551758</c:v>
                </c:pt>
                <c:pt idx="7114">
                  <c:v>64156.584426879876</c:v>
                </c:pt>
                <c:pt idx="7115">
                  <c:v>63569.032424926758</c:v>
                </c:pt>
                <c:pt idx="7116">
                  <c:v>63455.032913208008</c:v>
                </c:pt>
                <c:pt idx="7117">
                  <c:v>66005.153518676758</c:v>
                </c:pt>
                <c:pt idx="7118">
                  <c:v>65808.400588989258</c:v>
                </c:pt>
                <c:pt idx="7119">
                  <c:v>65828.400588989258</c:v>
                </c:pt>
                <c:pt idx="7120">
                  <c:v>65826.918167114258</c:v>
                </c:pt>
                <c:pt idx="7121">
                  <c:v>65613.919143676758</c:v>
                </c:pt>
                <c:pt idx="7122">
                  <c:v>64626.155426025383</c:v>
                </c:pt>
                <c:pt idx="7123">
                  <c:v>64306.155426025383</c:v>
                </c:pt>
                <c:pt idx="7124">
                  <c:v>64306.156402587883</c:v>
                </c:pt>
                <c:pt idx="7125">
                  <c:v>59486.875579833984</c:v>
                </c:pt>
                <c:pt idx="7126">
                  <c:v>59484.450897216797</c:v>
                </c:pt>
                <c:pt idx="7127">
                  <c:v>59392.451019287102</c:v>
                </c:pt>
                <c:pt idx="7128">
                  <c:v>61597.455703735352</c:v>
                </c:pt>
                <c:pt idx="7129">
                  <c:v>61370.455825805664</c:v>
                </c:pt>
                <c:pt idx="7130">
                  <c:v>61370.45588684082</c:v>
                </c:pt>
                <c:pt idx="7131">
                  <c:v>64454.611770629876</c:v>
                </c:pt>
                <c:pt idx="7132">
                  <c:v>64812.696975708008</c:v>
                </c:pt>
                <c:pt idx="7133">
                  <c:v>62226.805801391602</c:v>
                </c:pt>
                <c:pt idx="7134">
                  <c:v>62708.306350708008</c:v>
                </c:pt>
                <c:pt idx="7135">
                  <c:v>64454.937698364258</c:v>
                </c:pt>
                <c:pt idx="7136">
                  <c:v>65403.261672973626</c:v>
                </c:pt>
                <c:pt idx="7137">
                  <c:v>65403.261672973626</c:v>
                </c:pt>
                <c:pt idx="7138">
                  <c:v>66062.450149536133</c:v>
                </c:pt>
                <c:pt idx="7139">
                  <c:v>66001.449905395508</c:v>
                </c:pt>
                <c:pt idx="7140">
                  <c:v>67233.408157348633</c:v>
                </c:pt>
                <c:pt idx="7141">
                  <c:v>67233.408401489258</c:v>
                </c:pt>
                <c:pt idx="7142">
                  <c:v>66487.963577270508</c:v>
                </c:pt>
                <c:pt idx="7143">
                  <c:v>66739.063919067383</c:v>
                </c:pt>
                <c:pt idx="7144">
                  <c:v>66860.324905395508</c:v>
                </c:pt>
                <c:pt idx="7145">
                  <c:v>65310.881790161126</c:v>
                </c:pt>
                <c:pt idx="7146">
                  <c:v>64458.287307739258</c:v>
                </c:pt>
                <c:pt idx="7147">
                  <c:v>64458.288040161126</c:v>
                </c:pt>
                <c:pt idx="7148">
                  <c:v>64458.286819458008</c:v>
                </c:pt>
                <c:pt idx="7149">
                  <c:v>65643.426956176758</c:v>
                </c:pt>
                <c:pt idx="7150">
                  <c:v>61753.29621887207</c:v>
                </c:pt>
                <c:pt idx="7151">
                  <c:v>62253.557632446289</c:v>
                </c:pt>
                <c:pt idx="7152">
                  <c:v>66325.650588989258</c:v>
                </c:pt>
                <c:pt idx="7153">
                  <c:v>66373.651077270508</c:v>
                </c:pt>
                <c:pt idx="7154">
                  <c:v>66373.353225708008</c:v>
                </c:pt>
                <c:pt idx="7155">
                  <c:v>61390.195083618164</c:v>
                </c:pt>
                <c:pt idx="7156">
                  <c:v>60707.794815063477</c:v>
                </c:pt>
                <c:pt idx="7157">
                  <c:v>60484.19514465332</c:v>
                </c:pt>
                <c:pt idx="7158">
                  <c:v>67015.248733520508</c:v>
                </c:pt>
                <c:pt idx="7159">
                  <c:v>66957.295608520508</c:v>
                </c:pt>
                <c:pt idx="7160">
                  <c:v>66670.294387817383</c:v>
                </c:pt>
                <c:pt idx="7161">
                  <c:v>64451.998489379876</c:v>
                </c:pt>
                <c:pt idx="7162">
                  <c:v>64737.939102172852</c:v>
                </c:pt>
                <c:pt idx="7163">
                  <c:v>64523.810134887695</c:v>
                </c:pt>
                <c:pt idx="7164">
                  <c:v>64090.310317993164</c:v>
                </c:pt>
                <c:pt idx="7165">
                  <c:v>63211.940505981438</c:v>
                </c:pt>
                <c:pt idx="7166">
                  <c:v>63114.940383911126</c:v>
                </c:pt>
                <c:pt idx="7167">
                  <c:v>63366.465530395508</c:v>
                </c:pt>
                <c:pt idx="7168">
                  <c:v>63378.559829711914</c:v>
                </c:pt>
                <c:pt idx="7169">
                  <c:v>63290.559768676758</c:v>
                </c:pt>
                <c:pt idx="7170">
                  <c:v>56913.294219970703</c:v>
                </c:pt>
                <c:pt idx="7171">
                  <c:v>56922.294342041016</c:v>
                </c:pt>
                <c:pt idx="7172">
                  <c:v>56693.294403076172</c:v>
                </c:pt>
                <c:pt idx="7173">
                  <c:v>56693.294403076172</c:v>
                </c:pt>
                <c:pt idx="7174">
                  <c:v>56596.294403076172</c:v>
                </c:pt>
                <c:pt idx="7175">
                  <c:v>56489.294158935547</c:v>
                </c:pt>
                <c:pt idx="7176">
                  <c:v>56044.120712280273</c:v>
                </c:pt>
                <c:pt idx="7177">
                  <c:v>56044.41862487793</c:v>
                </c:pt>
                <c:pt idx="7178">
                  <c:v>56044.41862487793</c:v>
                </c:pt>
                <c:pt idx="7179">
                  <c:v>61111.933486938477</c:v>
                </c:pt>
                <c:pt idx="7180">
                  <c:v>61120.933670043945</c:v>
                </c:pt>
                <c:pt idx="7181">
                  <c:v>61120.933670043945</c:v>
                </c:pt>
                <c:pt idx="7182">
                  <c:v>63816.633682250977</c:v>
                </c:pt>
                <c:pt idx="7183">
                  <c:v>63816.633682250977</c:v>
                </c:pt>
                <c:pt idx="7184">
                  <c:v>64357.758255004883</c:v>
                </c:pt>
                <c:pt idx="7185">
                  <c:v>59087.228118896484</c:v>
                </c:pt>
                <c:pt idx="7186">
                  <c:v>59060.229583740234</c:v>
                </c:pt>
                <c:pt idx="7187">
                  <c:v>63512.896072387695</c:v>
                </c:pt>
                <c:pt idx="7188">
                  <c:v>64644.152862548828</c:v>
                </c:pt>
                <c:pt idx="7189">
                  <c:v>64644.172462463379</c:v>
                </c:pt>
                <c:pt idx="7190">
                  <c:v>64644.172462463379</c:v>
                </c:pt>
                <c:pt idx="7191">
                  <c:v>67353.304107666016</c:v>
                </c:pt>
                <c:pt idx="7192">
                  <c:v>67350.210113525391</c:v>
                </c:pt>
                <c:pt idx="7193">
                  <c:v>65323.676986694329</c:v>
                </c:pt>
                <c:pt idx="7194">
                  <c:v>65371.676986694329</c:v>
                </c:pt>
                <c:pt idx="7195">
                  <c:v>65219.676864624023</c:v>
                </c:pt>
                <c:pt idx="7196">
                  <c:v>65138.831741333008</c:v>
                </c:pt>
                <c:pt idx="7197">
                  <c:v>64501.304885864243</c:v>
                </c:pt>
                <c:pt idx="7198">
                  <c:v>64486.205276489258</c:v>
                </c:pt>
                <c:pt idx="7199">
                  <c:v>58791.709976196289</c:v>
                </c:pt>
                <c:pt idx="7200">
                  <c:v>63820.928787231445</c:v>
                </c:pt>
                <c:pt idx="7201">
                  <c:v>64454.929153442376</c:v>
                </c:pt>
                <c:pt idx="7202">
                  <c:v>63485.558059692376</c:v>
                </c:pt>
                <c:pt idx="7203">
                  <c:v>67428.077102661133</c:v>
                </c:pt>
                <c:pt idx="7204">
                  <c:v>67334.076126098633</c:v>
                </c:pt>
                <c:pt idx="7205">
                  <c:v>67246.076858520508</c:v>
                </c:pt>
                <c:pt idx="7206">
                  <c:v>66177.158889770508</c:v>
                </c:pt>
                <c:pt idx="7207">
                  <c:v>66708.928176879883</c:v>
                </c:pt>
                <c:pt idx="7208">
                  <c:v>66807.608108520508</c:v>
                </c:pt>
                <c:pt idx="7209">
                  <c:v>66738.608108520508</c:v>
                </c:pt>
                <c:pt idx="7210">
                  <c:v>66281.205276489258</c:v>
                </c:pt>
                <c:pt idx="7211">
                  <c:v>65987.896438598633</c:v>
                </c:pt>
                <c:pt idx="7212">
                  <c:v>65672.692581176758</c:v>
                </c:pt>
                <c:pt idx="7213">
                  <c:v>65672.691604614258</c:v>
                </c:pt>
                <c:pt idx="7214">
                  <c:v>65603.692092895508</c:v>
                </c:pt>
                <c:pt idx="7215">
                  <c:v>63996.376663208008</c:v>
                </c:pt>
                <c:pt idx="7216">
                  <c:v>63895.812210083008</c:v>
                </c:pt>
                <c:pt idx="7217">
                  <c:v>63896.347366333008</c:v>
                </c:pt>
                <c:pt idx="7218">
                  <c:v>62090.960891723626</c:v>
                </c:pt>
                <c:pt idx="7219">
                  <c:v>61841.258743286126</c:v>
                </c:pt>
                <c:pt idx="7220">
                  <c:v>61599.259475708008</c:v>
                </c:pt>
                <c:pt idx="7221">
                  <c:v>63743.663528442376</c:v>
                </c:pt>
                <c:pt idx="7222">
                  <c:v>63092.664260864258</c:v>
                </c:pt>
                <c:pt idx="7223">
                  <c:v>63404.296585083008</c:v>
                </c:pt>
                <c:pt idx="7224">
                  <c:v>67019.235107421875</c:v>
                </c:pt>
                <c:pt idx="7225">
                  <c:v>67146.08154296875</c:v>
                </c:pt>
                <c:pt idx="7226">
                  <c:v>66706.081787109375</c:v>
                </c:pt>
                <c:pt idx="7227">
                  <c:v>66830.199752807617</c:v>
                </c:pt>
                <c:pt idx="7228">
                  <c:v>67061.852096557617</c:v>
                </c:pt>
                <c:pt idx="7229">
                  <c:v>66894.852096557617</c:v>
                </c:pt>
                <c:pt idx="7230">
                  <c:v>63916.205322265618</c:v>
                </c:pt>
                <c:pt idx="7231">
                  <c:v>64511.205322265618</c:v>
                </c:pt>
                <c:pt idx="7232">
                  <c:v>65876.227432250977</c:v>
                </c:pt>
                <c:pt idx="7233">
                  <c:v>65876.227432250977</c:v>
                </c:pt>
                <c:pt idx="7234">
                  <c:v>65748.227432250977</c:v>
                </c:pt>
                <c:pt idx="7235">
                  <c:v>64911.497756958008</c:v>
                </c:pt>
                <c:pt idx="7236">
                  <c:v>65153.463333129876</c:v>
                </c:pt>
                <c:pt idx="7237">
                  <c:v>65153.463577270508</c:v>
                </c:pt>
                <c:pt idx="7238">
                  <c:v>65392.463821411126</c:v>
                </c:pt>
                <c:pt idx="7239">
                  <c:v>65360.463821411126</c:v>
                </c:pt>
                <c:pt idx="7240">
                  <c:v>67261.104202270508</c:v>
                </c:pt>
                <c:pt idx="7241">
                  <c:v>66906.901565551758</c:v>
                </c:pt>
                <c:pt idx="7242">
                  <c:v>66904.270950317383</c:v>
                </c:pt>
                <c:pt idx="7243">
                  <c:v>66904.270217895508</c:v>
                </c:pt>
                <c:pt idx="7244">
                  <c:v>66687.271194458008</c:v>
                </c:pt>
                <c:pt idx="7245">
                  <c:v>60052.606536865234</c:v>
                </c:pt>
                <c:pt idx="7246">
                  <c:v>60094.106781005852</c:v>
                </c:pt>
                <c:pt idx="7247">
                  <c:v>60103.106781005852</c:v>
                </c:pt>
                <c:pt idx="7248">
                  <c:v>60103.106781005852</c:v>
                </c:pt>
                <c:pt idx="7249">
                  <c:v>59903.106536865234</c:v>
                </c:pt>
                <c:pt idx="7250">
                  <c:v>63018.198928833008</c:v>
                </c:pt>
                <c:pt idx="7251">
                  <c:v>63055.699172973626</c:v>
                </c:pt>
                <c:pt idx="7252">
                  <c:v>63055.699172973626</c:v>
                </c:pt>
                <c:pt idx="7253">
                  <c:v>65075.669631958008</c:v>
                </c:pt>
                <c:pt idx="7254">
                  <c:v>65075.670120239258</c:v>
                </c:pt>
                <c:pt idx="7255">
                  <c:v>63352.88166809082</c:v>
                </c:pt>
                <c:pt idx="7256">
                  <c:v>63454.881790161133</c:v>
                </c:pt>
                <c:pt idx="7257">
                  <c:v>63694.460403442383</c:v>
                </c:pt>
                <c:pt idx="7258">
                  <c:v>64863.302444458008</c:v>
                </c:pt>
                <c:pt idx="7259">
                  <c:v>64280.90022277832</c:v>
                </c:pt>
                <c:pt idx="7260">
                  <c:v>64504.217483520508</c:v>
                </c:pt>
                <c:pt idx="7261">
                  <c:v>64504.216995239258</c:v>
                </c:pt>
                <c:pt idx="7262">
                  <c:v>64625.216995239258</c:v>
                </c:pt>
                <c:pt idx="7263">
                  <c:v>66305.189651489258</c:v>
                </c:pt>
                <c:pt idx="7264">
                  <c:v>67160.190872192383</c:v>
                </c:pt>
                <c:pt idx="7265">
                  <c:v>66711.190628051758</c:v>
                </c:pt>
                <c:pt idx="7266">
                  <c:v>62931.366836547852</c:v>
                </c:pt>
                <c:pt idx="7267">
                  <c:v>62796.767166137695</c:v>
                </c:pt>
                <c:pt idx="7268">
                  <c:v>63376.767166137695</c:v>
                </c:pt>
                <c:pt idx="7269">
                  <c:v>64447.91487121582</c:v>
                </c:pt>
                <c:pt idx="7270">
                  <c:v>64447.91487121582</c:v>
                </c:pt>
                <c:pt idx="7271">
                  <c:v>64447.91487121582</c:v>
                </c:pt>
                <c:pt idx="7272">
                  <c:v>65827.568923950195</c:v>
                </c:pt>
                <c:pt idx="7273">
                  <c:v>65827.568801879883</c:v>
                </c:pt>
                <c:pt idx="7274">
                  <c:v>65732.568801879883</c:v>
                </c:pt>
                <c:pt idx="7275">
                  <c:v>56532.687957763672</c:v>
                </c:pt>
                <c:pt idx="7276">
                  <c:v>56532.688018798828</c:v>
                </c:pt>
                <c:pt idx="7277">
                  <c:v>56532.687957763672</c:v>
                </c:pt>
                <c:pt idx="7278">
                  <c:v>56726.144424438477</c:v>
                </c:pt>
                <c:pt idx="7279">
                  <c:v>57161.144912719727</c:v>
                </c:pt>
                <c:pt idx="7280">
                  <c:v>57161.144668579094</c:v>
                </c:pt>
                <c:pt idx="7281">
                  <c:v>57161.144790649407</c:v>
                </c:pt>
                <c:pt idx="7282">
                  <c:v>59627.489883422844</c:v>
                </c:pt>
                <c:pt idx="7283">
                  <c:v>60282.990615844727</c:v>
                </c:pt>
                <c:pt idx="7284">
                  <c:v>60282.990859985344</c:v>
                </c:pt>
                <c:pt idx="7285">
                  <c:v>62847.673782348633</c:v>
                </c:pt>
                <c:pt idx="7286">
                  <c:v>62895.673904418938</c:v>
                </c:pt>
                <c:pt idx="7287">
                  <c:v>65588.001663208008</c:v>
                </c:pt>
                <c:pt idx="7288">
                  <c:v>65842.501907348633</c:v>
                </c:pt>
                <c:pt idx="7289">
                  <c:v>65842.502151489258</c:v>
                </c:pt>
                <c:pt idx="7290">
                  <c:v>56361.527435302734</c:v>
                </c:pt>
                <c:pt idx="7291">
                  <c:v>56361.527435302734</c:v>
                </c:pt>
                <c:pt idx="7292">
                  <c:v>56273.526702880852</c:v>
                </c:pt>
                <c:pt idx="7293">
                  <c:v>59168.449310302734</c:v>
                </c:pt>
                <c:pt idx="7294">
                  <c:v>59104.448333740234</c:v>
                </c:pt>
                <c:pt idx="7295">
                  <c:v>59168.342620849602</c:v>
                </c:pt>
                <c:pt idx="7296">
                  <c:v>58952.342864990234</c:v>
                </c:pt>
                <c:pt idx="7297">
                  <c:v>63461.056594848626</c:v>
                </c:pt>
                <c:pt idx="7298">
                  <c:v>63046.895950317376</c:v>
                </c:pt>
                <c:pt idx="7299">
                  <c:v>63046.895950317376</c:v>
                </c:pt>
                <c:pt idx="7300">
                  <c:v>65193.575973510742</c:v>
                </c:pt>
                <c:pt idx="7301">
                  <c:v>64852.57572937011</c:v>
                </c:pt>
                <c:pt idx="7302">
                  <c:v>64809.575485229492</c:v>
                </c:pt>
                <c:pt idx="7303">
                  <c:v>64426.574996948242</c:v>
                </c:pt>
                <c:pt idx="7304">
                  <c:v>63439.297561645508</c:v>
                </c:pt>
                <c:pt idx="7305">
                  <c:v>61419.208969116211</c:v>
                </c:pt>
                <c:pt idx="7306">
                  <c:v>61419.208969116211</c:v>
                </c:pt>
                <c:pt idx="7307">
                  <c:v>64782.079544067376</c:v>
                </c:pt>
                <c:pt idx="7308">
                  <c:v>65044.080032348626</c:v>
                </c:pt>
                <c:pt idx="7309">
                  <c:v>64975.079544067376</c:v>
                </c:pt>
                <c:pt idx="7310">
                  <c:v>65617.080413818359</c:v>
                </c:pt>
                <c:pt idx="7311">
                  <c:v>65617.185638427734</c:v>
                </c:pt>
                <c:pt idx="7312">
                  <c:v>66212.978607177734</c:v>
                </c:pt>
                <c:pt idx="7313">
                  <c:v>67951.202346801758</c:v>
                </c:pt>
                <c:pt idx="7314">
                  <c:v>67887.203323364258</c:v>
                </c:pt>
                <c:pt idx="7315">
                  <c:v>59375.456619262688</c:v>
                </c:pt>
                <c:pt idx="7316">
                  <c:v>59846.951736450188</c:v>
                </c:pt>
                <c:pt idx="7317">
                  <c:v>59846.951614379883</c:v>
                </c:pt>
                <c:pt idx="7318">
                  <c:v>58791.045669555664</c:v>
                </c:pt>
                <c:pt idx="7319">
                  <c:v>58727.045486450195</c:v>
                </c:pt>
                <c:pt idx="7320">
                  <c:v>62052.49870300293</c:v>
                </c:pt>
                <c:pt idx="7321">
                  <c:v>62061.49870300293</c:v>
                </c:pt>
                <c:pt idx="7322">
                  <c:v>64635.700393676758</c:v>
                </c:pt>
                <c:pt idx="7323">
                  <c:v>64415.285354614258</c:v>
                </c:pt>
                <c:pt idx="7324">
                  <c:v>64183.285354614258</c:v>
                </c:pt>
                <c:pt idx="7325">
                  <c:v>63300.782913208008</c:v>
                </c:pt>
                <c:pt idx="7326">
                  <c:v>63007.944290161126</c:v>
                </c:pt>
                <c:pt idx="7327">
                  <c:v>63637.494583129876</c:v>
                </c:pt>
                <c:pt idx="7328">
                  <c:v>63285.494583129876</c:v>
                </c:pt>
                <c:pt idx="7329">
                  <c:v>63848.865921020508</c:v>
                </c:pt>
                <c:pt idx="7330">
                  <c:v>63753.865432739258</c:v>
                </c:pt>
                <c:pt idx="7331">
                  <c:v>63848.866165161126</c:v>
                </c:pt>
                <c:pt idx="7332">
                  <c:v>61717.392532348633</c:v>
                </c:pt>
                <c:pt idx="7333">
                  <c:v>61478.392532348633</c:v>
                </c:pt>
                <c:pt idx="7334">
                  <c:v>61362.910598754883</c:v>
                </c:pt>
                <c:pt idx="7335">
                  <c:v>65806.519821166992</c:v>
                </c:pt>
                <c:pt idx="7336">
                  <c:v>62802.291702270508</c:v>
                </c:pt>
                <c:pt idx="7337">
                  <c:v>62955.790725708008</c:v>
                </c:pt>
                <c:pt idx="7338">
                  <c:v>65464.101028442376</c:v>
                </c:pt>
                <c:pt idx="7339">
                  <c:v>65417.100540161126</c:v>
                </c:pt>
                <c:pt idx="7340">
                  <c:v>65417.101028442376</c:v>
                </c:pt>
                <c:pt idx="7341">
                  <c:v>65911.100784301758</c:v>
                </c:pt>
                <c:pt idx="7342">
                  <c:v>65372.785354614258</c:v>
                </c:pt>
                <c:pt idx="7343">
                  <c:v>66081.126174926758</c:v>
                </c:pt>
                <c:pt idx="7344">
                  <c:v>65333.439651489258</c:v>
                </c:pt>
                <c:pt idx="7345">
                  <c:v>65333.440139770508</c:v>
                </c:pt>
                <c:pt idx="7346">
                  <c:v>65329.241119384766</c:v>
                </c:pt>
                <c:pt idx="7347">
                  <c:v>63107.38166809082</c:v>
                </c:pt>
                <c:pt idx="7348">
                  <c:v>62822.381423950188</c:v>
                </c:pt>
                <c:pt idx="7349">
                  <c:v>63107.381301879876</c:v>
                </c:pt>
                <c:pt idx="7350">
                  <c:v>63110.340286254876</c:v>
                </c:pt>
                <c:pt idx="7351">
                  <c:v>62479.840408325188</c:v>
                </c:pt>
                <c:pt idx="7352">
                  <c:v>67547.627639770508</c:v>
                </c:pt>
                <c:pt idx="7353">
                  <c:v>67547.627395629883</c:v>
                </c:pt>
                <c:pt idx="7354">
                  <c:v>67311.627151489258</c:v>
                </c:pt>
                <c:pt idx="7355">
                  <c:v>67008.311477661133</c:v>
                </c:pt>
                <c:pt idx="7356">
                  <c:v>65628.348831176758</c:v>
                </c:pt>
                <c:pt idx="7357">
                  <c:v>65628.348831176758</c:v>
                </c:pt>
                <c:pt idx="7358">
                  <c:v>65628.349563598633</c:v>
                </c:pt>
                <c:pt idx="7359">
                  <c:v>65082.849319458008</c:v>
                </c:pt>
                <c:pt idx="7360">
                  <c:v>66491.367141723633</c:v>
                </c:pt>
                <c:pt idx="7361">
                  <c:v>66491.367385864258</c:v>
                </c:pt>
                <c:pt idx="7362">
                  <c:v>62428.162429809563</c:v>
                </c:pt>
                <c:pt idx="7363">
                  <c:v>63776.065750122063</c:v>
                </c:pt>
                <c:pt idx="7364">
                  <c:v>65000.454071044922</c:v>
                </c:pt>
                <c:pt idx="7365">
                  <c:v>56079.457794189453</c:v>
                </c:pt>
                <c:pt idx="7366">
                  <c:v>56088.457794189453</c:v>
                </c:pt>
                <c:pt idx="7367">
                  <c:v>56597.459747314453</c:v>
                </c:pt>
                <c:pt idx="7368">
                  <c:v>56593.666778564453</c:v>
                </c:pt>
                <c:pt idx="7369">
                  <c:v>56985.911346435547</c:v>
                </c:pt>
                <c:pt idx="7370">
                  <c:v>56985.911346435547</c:v>
                </c:pt>
                <c:pt idx="7371">
                  <c:v>56985.911407470703</c:v>
                </c:pt>
                <c:pt idx="7372">
                  <c:v>61940.579544067383</c:v>
                </c:pt>
                <c:pt idx="7373">
                  <c:v>62613.560073852539</c:v>
                </c:pt>
                <c:pt idx="7374">
                  <c:v>62613.454544067383</c:v>
                </c:pt>
                <c:pt idx="7375">
                  <c:v>62965.560134887695</c:v>
                </c:pt>
                <c:pt idx="7376">
                  <c:v>64348.225662231445</c:v>
                </c:pt>
                <c:pt idx="7377">
                  <c:v>64348.225601196289</c:v>
                </c:pt>
                <c:pt idx="7378">
                  <c:v>64348.225662231445</c:v>
                </c:pt>
                <c:pt idx="7379">
                  <c:v>64261.725479125977</c:v>
                </c:pt>
                <c:pt idx="7380">
                  <c:v>60195.188323974602</c:v>
                </c:pt>
                <c:pt idx="7381">
                  <c:v>60408.188323974602</c:v>
                </c:pt>
                <c:pt idx="7382">
                  <c:v>66245.440383911133</c:v>
                </c:pt>
                <c:pt idx="7383">
                  <c:v>66245.440139770508</c:v>
                </c:pt>
                <c:pt idx="7384">
                  <c:v>67129.431350708008</c:v>
                </c:pt>
                <c:pt idx="7385">
                  <c:v>65741.035720825195</c:v>
                </c:pt>
                <c:pt idx="7386">
                  <c:v>65691.339309692383</c:v>
                </c:pt>
                <c:pt idx="7387">
                  <c:v>66888.914306640625</c:v>
                </c:pt>
                <c:pt idx="7388">
                  <c:v>67315.813720703125</c:v>
                </c:pt>
                <c:pt idx="7389">
                  <c:v>67388.71435546875</c:v>
                </c:pt>
                <c:pt idx="7390">
                  <c:v>66990.2236328125</c:v>
                </c:pt>
                <c:pt idx="7391">
                  <c:v>66990.2236328125</c:v>
                </c:pt>
                <c:pt idx="7392">
                  <c:v>66942.22412109375</c:v>
                </c:pt>
                <c:pt idx="7393">
                  <c:v>66971.363967895508</c:v>
                </c:pt>
                <c:pt idx="7394">
                  <c:v>65426.818695068352</c:v>
                </c:pt>
                <c:pt idx="7395">
                  <c:v>63452.662933349602</c:v>
                </c:pt>
                <c:pt idx="7396">
                  <c:v>63498.944183349602</c:v>
                </c:pt>
                <c:pt idx="7397">
                  <c:v>63498.943450927734</c:v>
                </c:pt>
                <c:pt idx="7398">
                  <c:v>63370.943939208984</c:v>
                </c:pt>
                <c:pt idx="7399">
                  <c:v>64119.920974731438</c:v>
                </c:pt>
                <c:pt idx="7400">
                  <c:v>63585.921096801758</c:v>
                </c:pt>
                <c:pt idx="7401">
                  <c:v>64433.422805786126</c:v>
                </c:pt>
                <c:pt idx="7402">
                  <c:v>68362.036224365234</c:v>
                </c:pt>
                <c:pt idx="7403">
                  <c:v>68104.036224365234</c:v>
                </c:pt>
                <c:pt idx="7404">
                  <c:v>68104.036712646484</c:v>
                </c:pt>
                <c:pt idx="7405">
                  <c:v>64814.784133911126</c:v>
                </c:pt>
                <c:pt idx="7406">
                  <c:v>65585.112503051758</c:v>
                </c:pt>
                <c:pt idx="7407">
                  <c:v>66294.612747192383</c:v>
                </c:pt>
                <c:pt idx="7408">
                  <c:v>65933.133010864258</c:v>
                </c:pt>
                <c:pt idx="7409">
                  <c:v>66505.848831176758</c:v>
                </c:pt>
                <c:pt idx="7410">
                  <c:v>64428.069046020508</c:v>
                </c:pt>
                <c:pt idx="7411">
                  <c:v>62938.167678833008</c:v>
                </c:pt>
                <c:pt idx="7412">
                  <c:v>62157.371536254876</c:v>
                </c:pt>
                <c:pt idx="7413">
                  <c:v>62887.882522583008</c:v>
                </c:pt>
                <c:pt idx="7414">
                  <c:v>62752.183303833008</c:v>
                </c:pt>
                <c:pt idx="7415">
                  <c:v>62704.183303833008</c:v>
                </c:pt>
                <c:pt idx="7416">
                  <c:v>62704.184280395508</c:v>
                </c:pt>
                <c:pt idx="7417">
                  <c:v>62547.578323364258</c:v>
                </c:pt>
                <c:pt idx="7418">
                  <c:v>65897.643020629883</c:v>
                </c:pt>
                <c:pt idx="7419">
                  <c:v>65857.84326171875</c:v>
                </c:pt>
                <c:pt idx="7420">
                  <c:v>65747.84326171875</c:v>
                </c:pt>
                <c:pt idx="7421">
                  <c:v>62056.033889770508</c:v>
                </c:pt>
                <c:pt idx="7422">
                  <c:v>66594.390579223633</c:v>
                </c:pt>
                <c:pt idx="7423">
                  <c:v>66084.190628051758</c:v>
                </c:pt>
                <c:pt idx="7424">
                  <c:v>65856.299026489258</c:v>
                </c:pt>
                <c:pt idx="7425">
                  <c:v>65710.796096801758</c:v>
                </c:pt>
                <c:pt idx="7426">
                  <c:v>65774.129348754883</c:v>
                </c:pt>
                <c:pt idx="7427">
                  <c:v>65321.127395629876</c:v>
                </c:pt>
                <c:pt idx="7428">
                  <c:v>66991.698638916016</c:v>
                </c:pt>
                <c:pt idx="7429">
                  <c:v>67151.298248291016</c:v>
                </c:pt>
                <c:pt idx="7430">
                  <c:v>66345.995803833008</c:v>
                </c:pt>
                <c:pt idx="7431">
                  <c:v>65323.433059692376</c:v>
                </c:pt>
                <c:pt idx="7432">
                  <c:v>65211.933303833008</c:v>
                </c:pt>
                <c:pt idx="7433">
                  <c:v>64869.133010864258</c:v>
                </c:pt>
                <c:pt idx="7434">
                  <c:v>65586.051956176758</c:v>
                </c:pt>
                <c:pt idx="7435">
                  <c:v>65295.232620239258</c:v>
                </c:pt>
                <c:pt idx="7436">
                  <c:v>65031.232131958008</c:v>
                </c:pt>
                <c:pt idx="7437">
                  <c:v>64793.229934692376</c:v>
                </c:pt>
                <c:pt idx="7438">
                  <c:v>64379.781326293945</c:v>
                </c:pt>
                <c:pt idx="7439">
                  <c:v>64513.581680297852</c:v>
                </c:pt>
                <c:pt idx="7440">
                  <c:v>57232.232757568352</c:v>
                </c:pt>
                <c:pt idx="7441">
                  <c:v>57232.232635498047</c:v>
                </c:pt>
                <c:pt idx="7442">
                  <c:v>57232.232635498047</c:v>
                </c:pt>
                <c:pt idx="7443">
                  <c:v>64819.100967407227</c:v>
                </c:pt>
                <c:pt idx="7444">
                  <c:v>64826.39892578125</c:v>
                </c:pt>
                <c:pt idx="7445">
                  <c:v>64738.39892578125</c:v>
                </c:pt>
                <c:pt idx="7446">
                  <c:v>64674.3994140625</c:v>
                </c:pt>
                <c:pt idx="7447">
                  <c:v>64152.398681640618</c:v>
                </c:pt>
                <c:pt idx="7448">
                  <c:v>64821.665237426758</c:v>
                </c:pt>
                <c:pt idx="7449">
                  <c:v>64834.957473754876</c:v>
                </c:pt>
                <c:pt idx="7450">
                  <c:v>64834.957717895508</c:v>
                </c:pt>
                <c:pt idx="7451">
                  <c:v>63902.453811645508</c:v>
                </c:pt>
                <c:pt idx="7452">
                  <c:v>65617.027801513672</c:v>
                </c:pt>
                <c:pt idx="7453">
                  <c:v>67353.040481567383</c:v>
                </c:pt>
                <c:pt idx="7454">
                  <c:v>66915.68391418457</c:v>
                </c:pt>
                <c:pt idx="7455">
                  <c:v>64830.967239379876</c:v>
                </c:pt>
                <c:pt idx="7456">
                  <c:v>64830.967483520508</c:v>
                </c:pt>
                <c:pt idx="7457">
                  <c:v>65136.992874145508</c:v>
                </c:pt>
                <c:pt idx="7458">
                  <c:v>65136.992874145508</c:v>
                </c:pt>
                <c:pt idx="7459">
                  <c:v>64513.993118286126</c:v>
                </c:pt>
                <c:pt idx="7460">
                  <c:v>65846.611526489258</c:v>
                </c:pt>
                <c:pt idx="7461">
                  <c:v>65579.111526489258</c:v>
                </c:pt>
                <c:pt idx="7462">
                  <c:v>65579.111526489258</c:v>
                </c:pt>
                <c:pt idx="7463">
                  <c:v>65121.111038208008</c:v>
                </c:pt>
                <c:pt idx="7464">
                  <c:v>65822.026565551758</c:v>
                </c:pt>
                <c:pt idx="7465">
                  <c:v>65822.027053833008</c:v>
                </c:pt>
                <c:pt idx="7466">
                  <c:v>65580.026077270508</c:v>
                </c:pt>
                <c:pt idx="7467">
                  <c:v>64312.487258911126</c:v>
                </c:pt>
                <c:pt idx="7468">
                  <c:v>64426.487014770508</c:v>
                </c:pt>
                <c:pt idx="7469">
                  <c:v>64241.287307739258</c:v>
                </c:pt>
                <c:pt idx="7470">
                  <c:v>64407.796585083008</c:v>
                </c:pt>
                <c:pt idx="7471">
                  <c:v>64055.796829223626</c:v>
                </c:pt>
                <c:pt idx="7472">
                  <c:v>63838.500198364258</c:v>
                </c:pt>
                <c:pt idx="7473">
                  <c:v>63838.499710083008</c:v>
                </c:pt>
                <c:pt idx="7474">
                  <c:v>63666.499221801758</c:v>
                </c:pt>
                <c:pt idx="7475">
                  <c:v>64904.68022155761</c:v>
                </c:pt>
                <c:pt idx="7476">
                  <c:v>65357.554031372063</c:v>
                </c:pt>
                <c:pt idx="7477">
                  <c:v>64591.552810668945</c:v>
                </c:pt>
                <c:pt idx="7478">
                  <c:v>65105.877639770508</c:v>
                </c:pt>
                <c:pt idx="7479">
                  <c:v>65362.879348754876</c:v>
                </c:pt>
                <c:pt idx="7480">
                  <c:v>64950.477737426758</c:v>
                </c:pt>
                <c:pt idx="7481">
                  <c:v>66794.351272583008</c:v>
                </c:pt>
                <c:pt idx="7482">
                  <c:v>66286.440139770508</c:v>
                </c:pt>
                <c:pt idx="7483">
                  <c:v>65885.440383911133</c:v>
                </c:pt>
                <c:pt idx="7484">
                  <c:v>66018.807083129883</c:v>
                </c:pt>
                <c:pt idx="7485">
                  <c:v>57518.280975341797</c:v>
                </c:pt>
                <c:pt idx="7486">
                  <c:v>57509.281036376953</c:v>
                </c:pt>
                <c:pt idx="7487">
                  <c:v>58148.596527099602</c:v>
                </c:pt>
                <c:pt idx="7488">
                  <c:v>58148.596771240234</c:v>
                </c:pt>
                <c:pt idx="7489">
                  <c:v>58148.596527099602</c:v>
                </c:pt>
                <c:pt idx="7490">
                  <c:v>58293.596527099602</c:v>
                </c:pt>
                <c:pt idx="7491">
                  <c:v>64813.366836547844</c:v>
                </c:pt>
                <c:pt idx="7492">
                  <c:v>65374.699172973626</c:v>
                </c:pt>
                <c:pt idx="7493">
                  <c:v>65374.699905395508</c:v>
                </c:pt>
                <c:pt idx="7494">
                  <c:v>65374.698928833008</c:v>
                </c:pt>
                <c:pt idx="7495">
                  <c:v>65188.607864379876</c:v>
                </c:pt>
                <c:pt idx="7496">
                  <c:v>65099.758499145508</c:v>
                </c:pt>
                <c:pt idx="7497">
                  <c:v>64837.758987426758</c:v>
                </c:pt>
                <c:pt idx="7498">
                  <c:v>65014.758987426758</c:v>
                </c:pt>
                <c:pt idx="7499">
                  <c:v>65238.663040161126</c:v>
                </c:pt>
                <c:pt idx="7500">
                  <c:v>62431.114959716797</c:v>
                </c:pt>
                <c:pt idx="7501">
                  <c:v>62437.302459716797</c:v>
                </c:pt>
                <c:pt idx="7502">
                  <c:v>62463.302398681641</c:v>
                </c:pt>
                <c:pt idx="7503">
                  <c:v>61658.277725219727</c:v>
                </c:pt>
                <c:pt idx="7504">
                  <c:v>61673.602920532227</c:v>
                </c:pt>
                <c:pt idx="7505">
                  <c:v>64399.473587036126</c:v>
                </c:pt>
                <c:pt idx="7506">
                  <c:v>64399.473587036126</c:v>
                </c:pt>
                <c:pt idx="7507">
                  <c:v>64120.973587036126</c:v>
                </c:pt>
                <c:pt idx="7508">
                  <c:v>62733.167373657227</c:v>
                </c:pt>
                <c:pt idx="7509">
                  <c:v>63151.255935668945</c:v>
                </c:pt>
                <c:pt idx="7510">
                  <c:v>63432.157852172852</c:v>
                </c:pt>
                <c:pt idx="7511">
                  <c:v>65007.121780395508</c:v>
                </c:pt>
                <c:pt idx="7512">
                  <c:v>65407.322021484368</c:v>
                </c:pt>
                <c:pt idx="7513">
                  <c:v>65055.321899414055</c:v>
                </c:pt>
                <c:pt idx="7514">
                  <c:v>62741.175491333008</c:v>
                </c:pt>
                <c:pt idx="7515">
                  <c:v>57599.074554443352</c:v>
                </c:pt>
                <c:pt idx="7516">
                  <c:v>56754.074798583984</c:v>
                </c:pt>
                <c:pt idx="7517">
                  <c:v>56754.074798583984</c:v>
                </c:pt>
                <c:pt idx="7518">
                  <c:v>56754.074798583984</c:v>
                </c:pt>
                <c:pt idx="7519">
                  <c:v>56657.478363037102</c:v>
                </c:pt>
                <c:pt idx="7520">
                  <c:v>67882.899513244629</c:v>
                </c:pt>
                <c:pt idx="7521">
                  <c:v>68124.898536682129</c:v>
                </c:pt>
                <c:pt idx="7522">
                  <c:v>68331.378616333008</c:v>
                </c:pt>
                <c:pt idx="7523">
                  <c:v>68490.779495239258</c:v>
                </c:pt>
                <c:pt idx="7524">
                  <c:v>68417.832962036133</c:v>
                </c:pt>
                <c:pt idx="7525">
                  <c:v>68135.832473754883</c:v>
                </c:pt>
                <c:pt idx="7526">
                  <c:v>68168.593948364258</c:v>
                </c:pt>
                <c:pt idx="7527">
                  <c:v>67961.914260864258</c:v>
                </c:pt>
                <c:pt idx="7528">
                  <c:v>63178.751358032227</c:v>
                </c:pt>
                <c:pt idx="7529">
                  <c:v>63178.540481567383</c:v>
                </c:pt>
                <c:pt idx="7530">
                  <c:v>64446.937088012695</c:v>
                </c:pt>
                <c:pt idx="7531">
                  <c:v>64239.388381958008</c:v>
                </c:pt>
                <c:pt idx="7532">
                  <c:v>63573.116897583008</c:v>
                </c:pt>
                <c:pt idx="7533">
                  <c:v>61705.662261962891</c:v>
                </c:pt>
                <c:pt idx="7534">
                  <c:v>61835.865814208984</c:v>
                </c:pt>
                <c:pt idx="7535">
                  <c:v>61835.865814208984</c:v>
                </c:pt>
                <c:pt idx="7536">
                  <c:v>63019.644607543945</c:v>
                </c:pt>
                <c:pt idx="7537">
                  <c:v>63019.644485473633</c:v>
                </c:pt>
                <c:pt idx="7538">
                  <c:v>62838.844741821289</c:v>
                </c:pt>
                <c:pt idx="7539">
                  <c:v>62543.155715942383</c:v>
                </c:pt>
                <c:pt idx="7540">
                  <c:v>64268.285781860352</c:v>
                </c:pt>
                <c:pt idx="7541">
                  <c:v>63886.778762817376</c:v>
                </c:pt>
                <c:pt idx="7542">
                  <c:v>64992.180374145508</c:v>
                </c:pt>
                <c:pt idx="7543">
                  <c:v>64992.179397583008</c:v>
                </c:pt>
                <c:pt idx="7544">
                  <c:v>64904.801223754876</c:v>
                </c:pt>
                <c:pt idx="7545">
                  <c:v>56366.452041625977</c:v>
                </c:pt>
                <c:pt idx="7546">
                  <c:v>56367.819107055657</c:v>
                </c:pt>
                <c:pt idx="7547">
                  <c:v>55909.819229125977</c:v>
                </c:pt>
                <c:pt idx="7548">
                  <c:v>55488.709243774407</c:v>
                </c:pt>
                <c:pt idx="7549">
                  <c:v>59248.096084594727</c:v>
                </c:pt>
                <c:pt idx="7550">
                  <c:v>59729.596572875977</c:v>
                </c:pt>
                <c:pt idx="7551">
                  <c:v>59729.596817016594</c:v>
                </c:pt>
                <c:pt idx="7552">
                  <c:v>60671.129959106445</c:v>
                </c:pt>
                <c:pt idx="7553">
                  <c:v>61201.129959106445</c:v>
                </c:pt>
                <c:pt idx="7554">
                  <c:v>63625.769973754883</c:v>
                </c:pt>
                <c:pt idx="7555">
                  <c:v>63038.158218383789</c:v>
                </c:pt>
                <c:pt idx="7556">
                  <c:v>65790.51496887207</c:v>
                </c:pt>
                <c:pt idx="7557">
                  <c:v>65337.274856567376</c:v>
                </c:pt>
                <c:pt idx="7558">
                  <c:v>65857.332962036133</c:v>
                </c:pt>
                <c:pt idx="7559">
                  <c:v>66059.334671020508</c:v>
                </c:pt>
                <c:pt idx="7560">
                  <c:v>66246.702346801758</c:v>
                </c:pt>
                <c:pt idx="7561">
                  <c:v>66007.702346801758</c:v>
                </c:pt>
                <c:pt idx="7562">
                  <c:v>64856.700149536126</c:v>
                </c:pt>
                <c:pt idx="7563">
                  <c:v>67389.275588989258</c:v>
                </c:pt>
                <c:pt idx="7564">
                  <c:v>67301.275833129883</c:v>
                </c:pt>
                <c:pt idx="7565">
                  <c:v>67064.276077270508</c:v>
                </c:pt>
                <c:pt idx="7566">
                  <c:v>66770.882034301758</c:v>
                </c:pt>
                <c:pt idx="7567">
                  <c:v>67027.028030395508</c:v>
                </c:pt>
                <c:pt idx="7568">
                  <c:v>63922.347854614258</c:v>
                </c:pt>
                <c:pt idx="7569">
                  <c:v>63637.348098754876</c:v>
                </c:pt>
                <c:pt idx="7570">
                  <c:v>64565.567337036126</c:v>
                </c:pt>
                <c:pt idx="7571">
                  <c:v>64630.567581176758</c:v>
                </c:pt>
                <c:pt idx="7572">
                  <c:v>64149.566604614258</c:v>
                </c:pt>
                <c:pt idx="7573">
                  <c:v>65490.683792114258</c:v>
                </c:pt>
                <c:pt idx="7574">
                  <c:v>65815.685256958008</c:v>
                </c:pt>
                <c:pt idx="7575">
                  <c:v>62718.223342895508</c:v>
                </c:pt>
                <c:pt idx="7576">
                  <c:v>63434.225784301758</c:v>
                </c:pt>
                <c:pt idx="7577">
                  <c:v>63434.225784301758</c:v>
                </c:pt>
                <c:pt idx="7578">
                  <c:v>64539.860549926758</c:v>
                </c:pt>
                <c:pt idx="7579">
                  <c:v>64473.170608520508</c:v>
                </c:pt>
                <c:pt idx="7580">
                  <c:v>63822.980667114258</c:v>
                </c:pt>
                <c:pt idx="7581">
                  <c:v>63045.19319152832</c:v>
                </c:pt>
                <c:pt idx="7582">
                  <c:v>63683.308227539063</c:v>
                </c:pt>
                <c:pt idx="7583">
                  <c:v>64902.60925292968</c:v>
                </c:pt>
                <c:pt idx="7584">
                  <c:v>64902.60925292968</c:v>
                </c:pt>
                <c:pt idx="7585">
                  <c:v>63721.61555480957</c:v>
                </c:pt>
                <c:pt idx="7586">
                  <c:v>66139.868850708008</c:v>
                </c:pt>
                <c:pt idx="7587">
                  <c:v>66549.869827270508</c:v>
                </c:pt>
                <c:pt idx="7588">
                  <c:v>66063.869094848633</c:v>
                </c:pt>
                <c:pt idx="7589">
                  <c:v>65932.268753051758</c:v>
                </c:pt>
                <c:pt idx="7590">
                  <c:v>56296.899524688721</c:v>
                </c:pt>
                <c:pt idx="7591">
                  <c:v>56353.899707794189</c:v>
                </c:pt>
                <c:pt idx="7592">
                  <c:v>56353.899768829346</c:v>
                </c:pt>
                <c:pt idx="7593">
                  <c:v>56353.899707794189</c:v>
                </c:pt>
                <c:pt idx="7594">
                  <c:v>56259.934906005859</c:v>
                </c:pt>
                <c:pt idx="7595">
                  <c:v>66541.854690551758</c:v>
                </c:pt>
                <c:pt idx="7596">
                  <c:v>66541.854690551758</c:v>
                </c:pt>
                <c:pt idx="7597">
                  <c:v>66737.937210083008</c:v>
                </c:pt>
                <c:pt idx="7598">
                  <c:v>66775.437210083008</c:v>
                </c:pt>
                <c:pt idx="7599">
                  <c:v>66682.023635864258</c:v>
                </c:pt>
                <c:pt idx="7600">
                  <c:v>66578.076126098633</c:v>
                </c:pt>
                <c:pt idx="7601">
                  <c:v>66315.300003051758</c:v>
                </c:pt>
                <c:pt idx="7602">
                  <c:v>66532.700393676758</c:v>
                </c:pt>
                <c:pt idx="7603">
                  <c:v>64288.33723449707</c:v>
                </c:pt>
                <c:pt idx="7604">
                  <c:v>63355.73616027832</c:v>
                </c:pt>
                <c:pt idx="7605">
                  <c:v>64382.280029296868</c:v>
                </c:pt>
                <c:pt idx="7606">
                  <c:v>64382.701904296868</c:v>
                </c:pt>
                <c:pt idx="7607">
                  <c:v>66256.558059692383</c:v>
                </c:pt>
                <c:pt idx="7608">
                  <c:v>64814.499954223626</c:v>
                </c:pt>
                <c:pt idx="7609">
                  <c:v>64597.499710083008</c:v>
                </c:pt>
                <c:pt idx="7610">
                  <c:v>65641.598342895508</c:v>
                </c:pt>
                <c:pt idx="7611">
                  <c:v>65463.797561645508</c:v>
                </c:pt>
                <c:pt idx="7612">
                  <c:v>66478.499221801758</c:v>
                </c:pt>
                <c:pt idx="7613">
                  <c:v>67493.927932739258</c:v>
                </c:pt>
                <c:pt idx="7614">
                  <c:v>67493.927932739258</c:v>
                </c:pt>
                <c:pt idx="7615">
                  <c:v>67493.928176879883</c:v>
                </c:pt>
                <c:pt idx="7616">
                  <c:v>67198.400588989258</c:v>
                </c:pt>
                <c:pt idx="7617">
                  <c:v>67263.400588989258</c:v>
                </c:pt>
                <c:pt idx="7618">
                  <c:v>67163.037551879883</c:v>
                </c:pt>
                <c:pt idx="7619">
                  <c:v>66497.037063598633</c:v>
                </c:pt>
                <c:pt idx="7620">
                  <c:v>65671.398880004883</c:v>
                </c:pt>
                <c:pt idx="7621">
                  <c:v>65536.399612426758</c:v>
                </c:pt>
                <c:pt idx="7622">
                  <c:v>65483.398635864258</c:v>
                </c:pt>
                <c:pt idx="7623">
                  <c:v>65228.398635864258</c:v>
                </c:pt>
                <c:pt idx="7624">
                  <c:v>65638.399368286133</c:v>
                </c:pt>
                <c:pt idx="7625">
                  <c:v>65686.399612426758</c:v>
                </c:pt>
                <c:pt idx="7626">
                  <c:v>67492.0341796875</c:v>
                </c:pt>
                <c:pt idx="7627">
                  <c:v>67292.0341796875</c:v>
                </c:pt>
                <c:pt idx="7628">
                  <c:v>65436.799026489258</c:v>
                </c:pt>
                <c:pt idx="7629">
                  <c:v>65653.152542114258</c:v>
                </c:pt>
                <c:pt idx="7630">
                  <c:v>65653.152786254883</c:v>
                </c:pt>
                <c:pt idx="7631">
                  <c:v>65653.152786254883</c:v>
                </c:pt>
                <c:pt idx="7632">
                  <c:v>67304.414016723633</c:v>
                </c:pt>
                <c:pt idx="7633">
                  <c:v>67304.682571411133</c:v>
                </c:pt>
                <c:pt idx="7634">
                  <c:v>67304.682327270508</c:v>
                </c:pt>
                <c:pt idx="7635">
                  <c:v>66992.350296020508</c:v>
                </c:pt>
                <c:pt idx="7636">
                  <c:v>67405.156448364258</c:v>
                </c:pt>
                <c:pt idx="7637">
                  <c:v>67505.022415161133</c:v>
                </c:pt>
                <c:pt idx="7638">
                  <c:v>67308.021438598633</c:v>
                </c:pt>
                <c:pt idx="7639">
                  <c:v>67607.523635864258</c:v>
                </c:pt>
                <c:pt idx="7640">
                  <c:v>65513.412796020508</c:v>
                </c:pt>
                <c:pt idx="7641">
                  <c:v>65726.412796020508</c:v>
                </c:pt>
                <c:pt idx="7642">
                  <c:v>65799.879776000977</c:v>
                </c:pt>
                <c:pt idx="7643">
                  <c:v>65711.879531860352</c:v>
                </c:pt>
                <c:pt idx="7644">
                  <c:v>64621.069290161126</c:v>
                </c:pt>
                <c:pt idx="7645">
                  <c:v>66229.234573364258</c:v>
                </c:pt>
                <c:pt idx="7646">
                  <c:v>64549.937210083008</c:v>
                </c:pt>
                <c:pt idx="7647">
                  <c:v>63780.937942504876</c:v>
                </c:pt>
                <c:pt idx="7648">
                  <c:v>63157.936233520508</c:v>
                </c:pt>
                <c:pt idx="7649">
                  <c:v>66302.096878051758</c:v>
                </c:pt>
                <c:pt idx="7650">
                  <c:v>55965.530853271484</c:v>
                </c:pt>
                <c:pt idx="7651">
                  <c:v>63811.16557312011</c:v>
                </c:pt>
                <c:pt idx="7652">
                  <c:v>64267.666305541992</c:v>
                </c:pt>
                <c:pt idx="7653">
                  <c:v>64267.666305541992</c:v>
                </c:pt>
                <c:pt idx="7654">
                  <c:v>64067.66606140136</c:v>
                </c:pt>
                <c:pt idx="7655">
                  <c:v>62431.822769165039</c:v>
                </c:pt>
                <c:pt idx="7656">
                  <c:v>65361.925491333008</c:v>
                </c:pt>
                <c:pt idx="7657">
                  <c:v>65818.206253051758</c:v>
                </c:pt>
                <c:pt idx="7658">
                  <c:v>65770.206985473633</c:v>
                </c:pt>
                <c:pt idx="7659">
                  <c:v>65593.171096801758</c:v>
                </c:pt>
                <c:pt idx="7660">
                  <c:v>65483.066116333008</c:v>
                </c:pt>
                <c:pt idx="7661">
                  <c:v>65809.807815551758</c:v>
                </c:pt>
                <c:pt idx="7662">
                  <c:v>65837.707962036133</c:v>
                </c:pt>
                <c:pt idx="7663">
                  <c:v>66170.134231567383</c:v>
                </c:pt>
                <c:pt idx="7664">
                  <c:v>66064.933502197266</c:v>
                </c:pt>
                <c:pt idx="7665">
                  <c:v>64973.918045043938</c:v>
                </c:pt>
                <c:pt idx="7666">
                  <c:v>66321.519241333008</c:v>
                </c:pt>
                <c:pt idx="7667">
                  <c:v>66468.019485473633</c:v>
                </c:pt>
                <c:pt idx="7668">
                  <c:v>66468.230178833008</c:v>
                </c:pt>
                <c:pt idx="7669">
                  <c:v>63783.724609375</c:v>
                </c:pt>
                <c:pt idx="7670">
                  <c:v>63431.724365234368</c:v>
                </c:pt>
                <c:pt idx="7671">
                  <c:v>63431.724365234368</c:v>
                </c:pt>
                <c:pt idx="7672">
                  <c:v>63344.577835083008</c:v>
                </c:pt>
                <c:pt idx="7673">
                  <c:v>63909.753616333008</c:v>
                </c:pt>
                <c:pt idx="7674">
                  <c:v>64264.253860473626</c:v>
                </c:pt>
                <c:pt idx="7675">
                  <c:v>64150.254348754876</c:v>
                </c:pt>
                <c:pt idx="7676">
                  <c:v>63950.253860473626</c:v>
                </c:pt>
                <c:pt idx="7677">
                  <c:v>65953.753860473633</c:v>
                </c:pt>
                <c:pt idx="7678">
                  <c:v>65953.753860473633</c:v>
                </c:pt>
                <c:pt idx="7679">
                  <c:v>67201.014358520508</c:v>
                </c:pt>
                <c:pt idx="7680">
                  <c:v>63309.498428344727</c:v>
                </c:pt>
                <c:pt idx="7681">
                  <c:v>63342.305084228516</c:v>
                </c:pt>
                <c:pt idx="7682">
                  <c:v>64646.305145263672</c:v>
                </c:pt>
                <c:pt idx="7683">
                  <c:v>64657.179229736328</c:v>
                </c:pt>
                <c:pt idx="7684">
                  <c:v>64657.179168701172</c:v>
                </c:pt>
                <c:pt idx="7685">
                  <c:v>64560.179107666016</c:v>
                </c:pt>
                <c:pt idx="7686">
                  <c:v>64249.19856262207</c:v>
                </c:pt>
                <c:pt idx="7687">
                  <c:v>64249.198623657227</c:v>
                </c:pt>
                <c:pt idx="7688">
                  <c:v>64504.029678344727</c:v>
                </c:pt>
                <c:pt idx="7689">
                  <c:v>64505.923294067383</c:v>
                </c:pt>
                <c:pt idx="7690">
                  <c:v>65458.57453918457</c:v>
                </c:pt>
                <c:pt idx="7691">
                  <c:v>64818.393920898438</c:v>
                </c:pt>
                <c:pt idx="7692">
                  <c:v>64827.393920898438</c:v>
                </c:pt>
                <c:pt idx="7693">
                  <c:v>64675.395874023438</c:v>
                </c:pt>
                <c:pt idx="7694">
                  <c:v>64531.395874023438</c:v>
                </c:pt>
                <c:pt idx="7695">
                  <c:v>55453.506683349602</c:v>
                </c:pt>
                <c:pt idx="7696">
                  <c:v>55473.506683349602</c:v>
                </c:pt>
                <c:pt idx="7697">
                  <c:v>55249.507415771484</c:v>
                </c:pt>
                <c:pt idx="7698">
                  <c:v>57169.846038818352</c:v>
                </c:pt>
                <c:pt idx="7699">
                  <c:v>57125.846038818352</c:v>
                </c:pt>
                <c:pt idx="7700">
                  <c:v>66705.966796875</c:v>
                </c:pt>
                <c:pt idx="7701">
                  <c:v>66705.966064453125</c:v>
                </c:pt>
                <c:pt idx="7702">
                  <c:v>66705.96630859375</c:v>
                </c:pt>
                <c:pt idx="7703">
                  <c:v>66822.956878662109</c:v>
                </c:pt>
                <c:pt idx="7704">
                  <c:v>68331.730667114258</c:v>
                </c:pt>
                <c:pt idx="7705">
                  <c:v>67979.731155395508</c:v>
                </c:pt>
                <c:pt idx="7706">
                  <c:v>66009.599807739258</c:v>
                </c:pt>
                <c:pt idx="7707">
                  <c:v>66009.600296020508</c:v>
                </c:pt>
                <c:pt idx="7708">
                  <c:v>66009.600784301758</c:v>
                </c:pt>
                <c:pt idx="7709">
                  <c:v>65909.585647583008</c:v>
                </c:pt>
                <c:pt idx="7710">
                  <c:v>65200.169143676758</c:v>
                </c:pt>
                <c:pt idx="7711">
                  <c:v>65200.168655395508</c:v>
                </c:pt>
                <c:pt idx="7712">
                  <c:v>64863.266555786126</c:v>
                </c:pt>
                <c:pt idx="7713">
                  <c:v>64863.266799926758</c:v>
                </c:pt>
                <c:pt idx="7714">
                  <c:v>65869.287506103516</c:v>
                </c:pt>
                <c:pt idx="7715">
                  <c:v>65933.287750244141</c:v>
                </c:pt>
                <c:pt idx="7716">
                  <c:v>65864.297073364258</c:v>
                </c:pt>
                <c:pt idx="7717">
                  <c:v>65218.085357666016</c:v>
                </c:pt>
                <c:pt idx="7718">
                  <c:v>65218.084625244133</c:v>
                </c:pt>
                <c:pt idx="7719">
                  <c:v>65410.941802978516</c:v>
                </c:pt>
                <c:pt idx="7720">
                  <c:v>68108.054641723633</c:v>
                </c:pt>
                <c:pt idx="7721">
                  <c:v>66959.941604614258</c:v>
                </c:pt>
                <c:pt idx="7722">
                  <c:v>66061.528518676758</c:v>
                </c:pt>
                <c:pt idx="7723">
                  <c:v>66013.528274536133</c:v>
                </c:pt>
                <c:pt idx="7724">
                  <c:v>65549.134963989258</c:v>
                </c:pt>
                <c:pt idx="7725">
                  <c:v>55185.354766845703</c:v>
                </c:pt>
                <c:pt idx="7726">
                  <c:v>55399.354949951172</c:v>
                </c:pt>
                <c:pt idx="7727">
                  <c:v>55408.354949951172</c:v>
                </c:pt>
                <c:pt idx="7728">
                  <c:v>55400.803192138672</c:v>
                </c:pt>
                <c:pt idx="7729">
                  <c:v>54500.732269287109</c:v>
                </c:pt>
                <c:pt idx="7730">
                  <c:v>55160.803070068359</c:v>
                </c:pt>
                <c:pt idx="7731">
                  <c:v>55160.803192138672</c:v>
                </c:pt>
                <c:pt idx="7732">
                  <c:v>54808.803192138672</c:v>
                </c:pt>
                <c:pt idx="7733">
                  <c:v>54606.869659423828</c:v>
                </c:pt>
                <c:pt idx="7734">
                  <c:v>54494.869476318359</c:v>
                </c:pt>
                <c:pt idx="7735">
                  <c:v>64727.024978637695</c:v>
                </c:pt>
                <c:pt idx="7736">
                  <c:v>64736.025039672852</c:v>
                </c:pt>
                <c:pt idx="7737">
                  <c:v>64685.424942016602</c:v>
                </c:pt>
                <c:pt idx="7738">
                  <c:v>64485.424758911133</c:v>
                </c:pt>
                <c:pt idx="7739">
                  <c:v>63384.830169677734</c:v>
                </c:pt>
                <c:pt idx="7740">
                  <c:v>65757.084548950195</c:v>
                </c:pt>
                <c:pt idx="7741">
                  <c:v>65643.084548950195</c:v>
                </c:pt>
                <c:pt idx="7742">
                  <c:v>65189.084548950188</c:v>
                </c:pt>
                <c:pt idx="7743">
                  <c:v>65858.584594726563</c:v>
                </c:pt>
                <c:pt idx="7744">
                  <c:v>65858.584594726563</c:v>
                </c:pt>
                <c:pt idx="7745">
                  <c:v>67255.4052734375</c:v>
                </c:pt>
                <c:pt idx="7746">
                  <c:v>67255.4052734375</c:v>
                </c:pt>
                <c:pt idx="7747">
                  <c:v>67255.40478515625</c:v>
                </c:pt>
                <c:pt idx="7748">
                  <c:v>67167.405029296875</c:v>
                </c:pt>
                <c:pt idx="7749">
                  <c:v>66917.671920776367</c:v>
                </c:pt>
                <c:pt idx="7750">
                  <c:v>67021.872604370117</c:v>
                </c:pt>
                <c:pt idx="7751">
                  <c:v>67229.872604370117</c:v>
                </c:pt>
                <c:pt idx="7752">
                  <c:v>66729.458297729492</c:v>
                </c:pt>
                <c:pt idx="7753">
                  <c:v>64137.448928833008</c:v>
                </c:pt>
                <c:pt idx="7754">
                  <c:v>61521.072875976563</c:v>
                </c:pt>
                <c:pt idx="7755">
                  <c:v>64524.167434692383</c:v>
                </c:pt>
                <c:pt idx="7756">
                  <c:v>64520.167373657227</c:v>
                </c:pt>
                <c:pt idx="7757">
                  <c:v>65847.220901489258</c:v>
                </c:pt>
                <c:pt idx="7758">
                  <c:v>65847.220901489258</c:v>
                </c:pt>
                <c:pt idx="7759">
                  <c:v>65850.314895629883</c:v>
                </c:pt>
                <c:pt idx="7760">
                  <c:v>65281.313430786126</c:v>
                </c:pt>
                <c:pt idx="7761">
                  <c:v>61872.64680480957</c:v>
                </c:pt>
                <c:pt idx="7762">
                  <c:v>61782.868789672852</c:v>
                </c:pt>
                <c:pt idx="7763">
                  <c:v>64231.742874145508</c:v>
                </c:pt>
                <c:pt idx="7764">
                  <c:v>67944.596633911133</c:v>
                </c:pt>
                <c:pt idx="7765">
                  <c:v>67728.597366333008</c:v>
                </c:pt>
                <c:pt idx="7766">
                  <c:v>67856.597366333008</c:v>
                </c:pt>
                <c:pt idx="7767">
                  <c:v>65978.181838989258</c:v>
                </c:pt>
                <c:pt idx="7768">
                  <c:v>65685.981643676758</c:v>
                </c:pt>
                <c:pt idx="7769">
                  <c:v>65882.981399536133</c:v>
                </c:pt>
                <c:pt idx="7770">
                  <c:v>64790.91487121582</c:v>
                </c:pt>
                <c:pt idx="7771">
                  <c:v>64781.91487121582</c:v>
                </c:pt>
                <c:pt idx="7772">
                  <c:v>64710.700149536126</c:v>
                </c:pt>
                <c:pt idx="7773">
                  <c:v>64710.700149536126</c:v>
                </c:pt>
                <c:pt idx="7774">
                  <c:v>64447.048049926758</c:v>
                </c:pt>
                <c:pt idx="7775">
                  <c:v>64312.047927856438</c:v>
                </c:pt>
                <c:pt idx="7776">
                  <c:v>65079.735305786133</c:v>
                </c:pt>
                <c:pt idx="7777">
                  <c:v>63295.105117797852</c:v>
                </c:pt>
                <c:pt idx="7778">
                  <c:v>63286.105117797852</c:v>
                </c:pt>
                <c:pt idx="7779">
                  <c:v>64812.03108215332</c:v>
                </c:pt>
                <c:pt idx="7780">
                  <c:v>63854.57795715332</c:v>
                </c:pt>
                <c:pt idx="7781">
                  <c:v>64224.400100708008</c:v>
                </c:pt>
                <c:pt idx="7782">
                  <c:v>65041.233352661126</c:v>
                </c:pt>
                <c:pt idx="7783">
                  <c:v>65163.733596801758</c:v>
                </c:pt>
                <c:pt idx="7784">
                  <c:v>62766.098037719727</c:v>
                </c:pt>
                <c:pt idx="7785">
                  <c:v>58792.680164337158</c:v>
                </c:pt>
                <c:pt idx="7786">
                  <c:v>58792.679187774658</c:v>
                </c:pt>
                <c:pt idx="7787">
                  <c:v>59458.680164337158</c:v>
                </c:pt>
                <c:pt idx="7788">
                  <c:v>65941.182815551758</c:v>
                </c:pt>
                <c:pt idx="7789">
                  <c:v>66281.771194458008</c:v>
                </c:pt>
                <c:pt idx="7790">
                  <c:v>66629.972854614258</c:v>
                </c:pt>
                <c:pt idx="7791">
                  <c:v>66629.972854614258</c:v>
                </c:pt>
                <c:pt idx="7792">
                  <c:v>66525.973342895508</c:v>
                </c:pt>
                <c:pt idx="7793">
                  <c:v>66067.974319458008</c:v>
                </c:pt>
                <c:pt idx="7794">
                  <c:v>66573.138137817383</c:v>
                </c:pt>
                <c:pt idx="7795">
                  <c:v>66573.137893676758</c:v>
                </c:pt>
                <c:pt idx="7796">
                  <c:v>66811.139358520508</c:v>
                </c:pt>
                <c:pt idx="7797">
                  <c:v>66261.638870239258</c:v>
                </c:pt>
                <c:pt idx="7798">
                  <c:v>62110.296829223626</c:v>
                </c:pt>
                <c:pt idx="7799">
                  <c:v>62736.296951293938</c:v>
                </c:pt>
                <c:pt idx="7800">
                  <c:v>60481.05598449707</c:v>
                </c:pt>
                <c:pt idx="7801">
                  <c:v>63664.197891235352</c:v>
                </c:pt>
                <c:pt idx="7802">
                  <c:v>62804.742141723626</c:v>
                </c:pt>
                <c:pt idx="7803">
                  <c:v>63087.950393676758</c:v>
                </c:pt>
                <c:pt idx="7804">
                  <c:v>62758.950393676758</c:v>
                </c:pt>
                <c:pt idx="7805">
                  <c:v>64106.595413208008</c:v>
                </c:pt>
                <c:pt idx="7806">
                  <c:v>64605.266128540039</c:v>
                </c:pt>
                <c:pt idx="7807">
                  <c:v>64605.266189575195</c:v>
                </c:pt>
                <c:pt idx="7808">
                  <c:v>65630.083694458008</c:v>
                </c:pt>
                <c:pt idx="7809">
                  <c:v>65361.306350708008</c:v>
                </c:pt>
                <c:pt idx="7810">
                  <c:v>65347.506591796868</c:v>
                </c:pt>
                <c:pt idx="7811">
                  <c:v>64357.283569335938</c:v>
                </c:pt>
                <c:pt idx="7812">
                  <c:v>66180.00439453125</c:v>
                </c:pt>
                <c:pt idx="7813">
                  <c:v>66294.60400390625</c:v>
                </c:pt>
                <c:pt idx="7814">
                  <c:v>66027.63671875</c:v>
                </c:pt>
                <c:pt idx="7815">
                  <c:v>60885.571365356445</c:v>
                </c:pt>
                <c:pt idx="7816">
                  <c:v>60043.815872192376</c:v>
                </c:pt>
                <c:pt idx="7817">
                  <c:v>62041.503128051758</c:v>
                </c:pt>
                <c:pt idx="7818">
                  <c:v>62041.503128051758</c:v>
                </c:pt>
                <c:pt idx="7819">
                  <c:v>61977.502883911126</c:v>
                </c:pt>
                <c:pt idx="7820">
                  <c:v>61878.44075012207</c:v>
                </c:pt>
                <c:pt idx="7821">
                  <c:v>65157.856887817376</c:v>
                </c:pt>
                <c:pt idx="7822">
                  <c:v>65069.856887817376</c:v>
                </c:pt>
                <c:pt idx="7823">
                  <c:v>65782.296875</c:v>
                </c:pt>
                <c:pt idx="7824">
                  <c:v>65782.296875</c:v>
                </c:pt>
                <c:pt idx="7825">
                  <c:v>65713.296875</c:v>
                </c:pt>
                <c:pt idx="7826">
                  <c:v>65096.880493164063</c:v>
                </c:pt>
                <c:pt idx="7827">
                  <c:v>64384.335540771477</c:v>
                </c:pt>
                <c:pt idx="7828">
                  <c:v>64344.664245605469</c:v>
                </c:pt>
                <c:pt idx="7829">
                  <c:v>64233.664001464836</c:v>
                </c:pt>
                <c:pt idx="7830">
                  <c:v>56551.090179443359</c:v>
                </c:pt>
                <c:pt idx="7831">
                  <c:v>56560.090179443359</c:v>
                </c:pt>
                <c:pt idx="7832">
                  <c:v>56551.090057373047</c:v>
                </c:pt>
                <c:pt idx="7833">
                  <c:v>64090.997268676758</c:v>
                </c:pt>
                <c:pt idx="7834">
                  <c:v>64090.997024536126</c:v>
                </c:pt>
                <c:pt idx="7835">
                  <c:v>61828.076797485352</c:v>
                </c:pt>
                <c:pt idx="7836">
                  <c:v>61876.076736450195</c:v>
                </c:pt>
                <c:pt idx="7837">
                  <c:v>60943.476150512695</c:v>
                </c:pt>
                <c:pt idx="7838">
                  <c:v>67626.263381958008</c:v>
                </c:pt>
                <c:pt idx="7839">
                  <c:v>67626.263626098633</c:v>
                </c:pt>
                <c:pt idx="7840">
                  <c:v>67093.263381958008</c:v>
                </c:pt>
                <c:pt idx="7841">
                  <c:v>65922.912490844727</c:v>
                </c:pt>
                <c:pt idx="7842">
                  <c:v>65917.756240844727</c:v>
                </c:pt>
                <c:pt idx="7843">
                  <c:v>64887.726638793945</c:v>
                </c:pt>
                <c:pt idx="7844">
                  <c:v>64951.060134887695</c:v>
                </c:pt>
                <c:pt idx="7845">
                  <c:v>57462.275482177734</c:v>
                </c:pt>
                <c:pt idx="7846">
                  <c:v>57463.275726318352</c:v>
                </c:pt>
                <c:pt idx="7847">
                  <c:v>57463.275970458984</c:v>
                </c:pt>
                <c:pt idx="7848">
                  <c:v>57490.275482177734</c:v>
                </c:pt>
                <c:pt idx="7849">
                  <c:v>57433.275482177734</c:v>
                </c:pt>
                <c:pt idx="7850">
                  <c:v>57624.275482177734</c:v>
                </c:pt>
                <c:pt idx="7851">
                  <c:v>57116.507919311523</c:v>
                </c:pt>
                <c:pt idx="7852">
                  <c:v>57116.507919311523</c:v>
                </c:pt>
                <c:pt idx="7853">
                  <c:v>62715.480850219727</c:v>
                </c:pt>
                <c:pt idx="7854">
                  <c:v>62715.481094360352</c:v>
                </c:pt>
                <c:pt idx="7855">
                  <c:v>62715.480972290039</c:v>
                </c:pt>
                <c:pt idx="7856">
                  <c:v>65360.069900512695</c:v>
                </c:pt>
                <c:pt idx="7857">
                  <c:v>65243.463455200195</c:v>
                </c:pt>
                <c:pt idx="7858">
                  <c:v>65006.463455200195</c:v>
                </c:pt>
                <c:pt idx="7859">
                  <c:v>64899.766006469727</c:v>
                </c:pt>
                <c:pt idx="7860">
                  <c:v>65136.335159301758</c:v>
                </c:pt>
                <c:pt idx="7861">
                  <c:v>65136.334915161126</c:v>
                </c:pt>
                <c:pt idx="7862">
                  <c:v>62786.483596801758</c:v>
                </c:pt>
                <c:pt idx="7863">
                  <c:v>62524.149124145508</c:v>
                </c:pt>
                <c:pt idx="7864">
                  <c:v>62509.989456176758</c:v>
                </c:pt>
                <c:pt idx="7865">
                  <c:v>65869.27473449707</c:v>
                </c:pt>
                <c:pt idx="7866">
                  <c:v>66277.825393676758</c:v>
                </c:pt>
                <c:pt idx="7867">
                  <c:v>66087.636734008789</c:v>
                </c:pt>
                <c:pt idx="7868">
                  <c:v>64655.975845336907</c:v>
                </c:pt>
                <c:pt idx="7869">
                  <c:v>64417.619888305657</c:v>
                </c:pt>
                <c:pt idx="7870">
                  <c:v>64361.181655883789</c:v>
                </c:pt>
                <c:pt idx="7871">
                  <c:v>63210.985366821289</c:v>
                </c:pt>
                <c:pt idx="7872">
                  <c:v>63256.424758911126</c:v>
                </c:pt>
                <c:pt idx="7873">
                  <c:v>62263.982315063477</c:v>
                </c:pt>
                <c:pt idx="7874">
                  <c:v>66997.152542114258</c:v>
                </c:pt>
                <c:pt idx="7875">
                  <c:v>56886.767913818352</c:v>
                </c:pt>
                <c:pt idx="7876">
                  <c:v>56886.768157958984</c:v>
                </c:pt>
                <c:pt idx="7877">
                  <c:v>56886.768157958984</c:v>
                </c:pt>
                <c:pt idx="7878">
                  <c:v>56437.767913818352</c:v>
                </c:pt>
                <c:pt idx="7879">
                  <c:v>64934.870498657227</c:v>
                </c:pt>
                <c:pt idx="7880">
                  <c:v>64582.870559692383</c:v>
                </c:pt>
                <c:pt idx="7881">
                  <c:v>64573.870498657227</c:v>
                </c:pt>
                <c:pt idx="7882">
                  <c:v>63186.738906860352</c:v>
                </c:pt>
                <c:pt idx="7883">
                  <c:v>64114.776649475098</c:v>
                </c:pt>
                <c:pt idx="7884">
                  <c:v>64457.277687072747</c:v>
                </c:pt>
                <c:pt idx="7885">
                  <c:v>64466.277870178215</c:v>
                </c:pt>
                <c:pt idx="7886">
                  <c:v>64611.034767150879</c:v>
                </c:pt>
                <c:pt idx="7887">
                  <c:v>64765.983963012695</c:v>
                </c:pt>
                <c:pt idx="7888">
                  <c:v>65336.120986938477</c:v>
                </c:pt>
                <c:pt idx="7889">
                  <c:v>66406.522171020508</c:v>
                </c:pt>
                <c:pt idx="7890">
                  <c:v>56093.020248413086</c:v>
                </c:pt>
                <c:pt idx="7891">
                  <c:v>56093.02018737793</c:v>
                </c:pt>
                <c:pt idx="7892">
                  <c:v>65677.831253051758</c:v>
                </c:pt>
                <c:pt idx="7893">
                  <c:v>65507.725784301758</c:v>
                </c:pt>
                <c:pt idx="7894">
                  <c:v>65459.936721801758</c:v>
                </c:pt>
                <c:pt idx="7895">
                  <c:v>64545.086135864258</c:v>
                </c:pt>
                <c:pt idx="7896">
                  <c:v>64545.086868286126</c:v>
                </c:pt>
                <c:pt idx="7897">
                  <c:v>64455.086624145508</c:v>
                </c:pt>
                <c:pt idx="7898">
                  <c:v>63770.086013793938</c:v>
                </c:pt>
                <c:pt idx="7899">
                  <c:v>66988.127151489258</c:v>
                </c:pt>
                <c:pt idx="7900">
                  <c:v>65807.32666015625</c:v>
                </c:pt>
                <c:pt idx="7901">
                  <c:v>65743.326416015625</c:v>
                </c:pt>
                <c:pt idx="7902">
                  <c:v>65532.326171875</c:v>
                </c:pt>
                <c:pt idx="7903">
                  <c:v>64549.297805786126</c:v>
                </c:pt>
                <c:pt idx="7904">
                  <c:v>64548.705032348626</c:v>
                </c:pt>
                <c:pt idx="7905">
                  <c:v>62807.748016357415</c:v>
                </c:pt>
                <c:pt idx="7906">
                  <c:v>62760.748016357415</c:v>
                </c:pt>
                <c:pt idx="7907">
                  <c:v>62632.748504638665</c:v>
                </c:pt>
                <c:pt idx="7908">
                  <c:v>62632.748626708984</c:v>
                </c:pt>
                <c:pt idx="7909">
                  <c:v>62535.627410888665</c:v>
                </c:pt>
                <c:pt idx="7910">
                  <c:v>62428.627166748047</c:v>
                </c:pt>
                <c:pt idx="7911">
                  <c:v>61220.894119262695</c:v>
                </c:pt>
                <c:pt idx="7912">
                  <c:v>61229.894241333008</c:v>
                </c:pt>
                <c:pt idx="7913">
                  <c:v>61216.894180297852</c:v>
                </c:pt>
                <c:pt idx="7914">
                  <c:v>61273.894119262695</c:v>
                </c:pt>
                <c:pt idx="7915">
                  <c:v>65129.234817504883</c:v>
                </c:pt>
                <c:pt idx="7916">
                  <c:v>65115.57849121093</c:v>
                </c:pt>
                <c:pt idx="7917">
                  <c:v>65115.57861328125</c:v>
                </c:pt>
                <c:pt idx="7918">
                  <c:v>65067.57849121093</c:v>
                </c:pt>
                <c:pt idx="7919">
                  <c:v>64970.578369140618</c:v>
                </c:pt>
                <c:pt idx="7920">
                  <c:v>56629.693588256829</c:v>
                </c:pt>
                <c:pt idx="7921">
                  <c:v>56629.693832397461</c:v>
                </c:pt>
                <c:pt idx="7922">
                  <c:v>56571.053695678711</c:v>
                </c:pt>
                <c:pt idx="7923">
                  <c:v>56474.053695678711</c:v>
                </c:pt>
                <c:pt idx="7924">
                  <c:v>56830.894760131829</c:v>
                </c:pt>
                <c:pt idx="7925">
                  <c:v>56639.694808959961</c:v>
                </c:pt>
                <c:pt idx="7926">
                  <c:v>56287.694808959961</c:v>
                </c:pt>
                <c:pt idx="7927">
                  <c:v>56135.487289428711</c:v>
                </c:pt>
                <c:pt idx="7928">
                  <c:v>55230.885299682617</c:v>
                </c:pt>
                <c:pt idx="7929">
                  <c:v>66384.160720825195</c:v>
                </c:pt>
                <c:pt idx="7930">
                  <c:v>66386.436111450195</c:v>
                </c:pt>
                <c:pt idx="7931">
                  <c:v>65130.199417114258</c:v>
                </c:pt>
                <c:pt idx="7932">
                  <c:v>65575.200149536133</c:v>
                </c:pt>
                <c:pt idx="7933">
                  <c:v>65575.199905395508</c:v>
                </c:pt>
                <c:pt idx="7934">
                  <c:v>65575.199661254883</c:v>
                </c:pt>
                <c:pt idx="7935">
                  <c:v>58165.116546630852</c:v>
                </c:pt>
                <c:pt idx="7936">
                  <c:v>58079.115325927734</c:v>
                </c:pt>
                <c:pt idx="7937">
                  <c:v>65232.952789306633</c:v>
                </c:pt>
                <c:pt idx="7938">
                  <c:v>64863.552154541016</c:v>
                </c:pt>
                <c:pt idx="7939">
                  <c:v>65232.952545166016</c:v>
                </c:pt>
                <c:pt idx="7940">
                  <c:v>65032.952423095696</c:v>
                </c:pt>
                <c:pt idx="7941">
                  <c:v>65142.135848999023</c:v>
                </c:pt>
                <c:pt idx="7942">
                  <c:v>64409.082748413079</c:v>
                </c:pt>
                <c:pt idx="7943">
                  <c:v>63910.282699584961</c:v>
                </c:pt>
                <c:pt idx="7944">
                  <c:v>63622.282455444329</c:v>
                </c:pt>
                <c:pt idx="7945">
                  <c:v>61132.951629638672</c:v>
                </c:pt>
                <c:pt idx="7946">
                  <c:v>62739.318801879883</c:v>
                </c:pt>
                <c:pt idx="7947">
                  <c:v>63627.786575317376</c:v>
                </c:pt>
                <c:pt idx="7948">
                  <c:v>63605.686721801758</c:v>
                </c:pt>
                <c:pt idx="7949">
                  <c:v>63233.390823364258</c:v>
                </c:pt>
                <c:pt idx="7950">
                  <c:v>66138.760597229004</c:v>
                </c:pt>
                <c:pt idx="7951">
                  <c:v>67071.402320861816</c:v>
                </c:pt>
                <c:pt idx="7952">
                  <c:v>67506.402931213379</c:v>
                </c:pt>
                <c:pt idx="7953">
                  <c:v>67544.402442932129</c:v>
                </c:pt>
                <c:pt idx="7954">
                  <c:v>66433.711380004883</c:v>
                </c:pt>
                <c:pt idx="7955">
                  <c:v>65789.726028442383</c:v>
                </c:pt>
                <c:pt idx="7956">
                  <c:v>65789.726272583008</c:v>
                </c:pt>
                <c:pt idx="7957">
                  <c:v>65301.085891723626</c:v>
                </c:pt>
                <c:pt idx="7958">
                  <c:v>65292.085891723626</c:v>
                </c:pt>
                <c:pt idx="7959">
                  <c:v>66197.806594848633</c:v>
                </c:pt>
                <c:pt idx="7960">
                  <c:v>66197.148391723633</c:v>
                </c:pt>
                <c:pt idx="7961">
                  <c:v>66197.148391723633</c:v>
                </c:pt>
                <c:pt idx="7962">
                  <c:v>66197.148391723633</c:v>
                </c:pt>
                <c:pt idx="7963">
                  <c:v>64293.452713012695</c:v>
                </c:pt>
                <c:pt idx="7964">
                  <c:v>64296.293533325195</c:v>
                </c:pt>
                <c:pt idx="7965">
                  <c:v>66726.129104614258</c:v>
                </c:pt>
                <c:pt idx="7966">
                  <c:v>66791.128616333008</c:v>
                </c:pt>
                <c:pt idx="7967">
                  <c:v>66791.128128051758</c:v>
                </c:pt>
                <c:pt idx="7968">
                  <c:v>61713.500015258789</c:v>
                </c:pt>
                <c:pt idx="7969">
                  <c:v>62517.900894165039</c:v>
                </c:pt>
                <c:pt idx="7970">
                  <c:v>62517.900894165039</c:v>
                </c:pt>
                <c:pt idx="7971">
                  <c:v>63315.692764282227</c:v>
                </c:pt>
                <c:pt idx="7972">
                  <c:v>67144.248245239258</c:v>
                </c:pt>
                <c:pt idx="7973">
                  <c:v>67144.248733520508</c:v>
                </c:pt>
                <c:pt idx="7974">
                  <c:v>66603.646438598633</c:v>
                </c:pt>
                <c:pt idx="7975">
                  <c:v>66234.245803833008</c:v>
                </c:pt>
                <c:pt idx="7976">
                  <c:v>64254.319290161126</c:v>
                </c:pt>
                <c:pt idx="7977">
                  <c:v>64254.319778442376</c:v>
                </c:pt>
                <c:pt idx="7978">
                  <c:v>64576.553665161126</c:v>
                </c:pt>
                <c:pt idx="7979">
                  <c:v>64038.68489074707</c:v>
                </c:pt>
                <c:pt idx="7980">
                  <c:v>56103.900726318352</c:v>
                </c:pt>
                <c:pt idx="7981">
                  <c:v>56167.234466552734</c:v>
                </c:pt>
                <c:pt idx="7982">
                  <c:v>67423.955276489258</c:v>
                </c:pt>
                <c:pt idx="7983">
                  <c:v>67423.955276489258</c:v>
                </c:pt>
                <c:pt idx="7984">
                  <c:v>67287.058059692383</c:v>
                </c:pt>
                <c:pt idx="7985">
                  <c:v>66791.718948364258</c:v>
                </c:pt>
                <c:pt idx="7986">
                  <c:v>67233.422561645508</c:v>
                </c:pt>
                <c:pt idx="7987">
                  <c:v>67095.101760864258</c:v>
                </c:pt>
                <c:pt idx="7988">
                  <c:v>65526.135696411126</c:v>
                </c:pt>
                <c:pt idx="7989">
                  <c:v>65142.138381958008</c:v>
                </c:pt>
                <c:pt idx="7990">
                  <c:v>65562.984085083008</c:v>
                </c:pt>
                <c:pt idx="7991">
                  <c:v>65562.984573364258</c:v>
                </c:pt>
                <c:pt idx="7992">
                  <c:v>62574.178512573242</c:v>
                </c:pt>
                <c:pt idx="7993">
                  <c:v>62501.278732299805</c:v>
                </c:pt>
                <c:pt idx="7994">
                  <c:v>62428.378829956055</c:v>
                </c:pt>
                <c:pt idx="7995">
                  <c:v>66097.941116333008</c:v>
                </c:pt>
                <c:pt idx="7996">
                  <c:v>64539.795364379876</c:v>
                </c:pt>
                <c:pt idx="7997">
                  <c:v>64331.795120239258</c:v>
                </c:pt>
                <c:pt idx="7998">
                  <c:v>65953.757965087891</c:v>
                </c:pt>
                <c:pt idx="7999">
                  <c:v>66302.256744384766</c:v>
                </c:pt>
                <c:pt idx="8000">
                  <c:v>66062.266799926758</c:v>
                </c:pt>
                <c:pt idx="8001">
                  <c:v>66927.179107666016</c:v>
                </c:pt>
                <c:pt idx="8002">
                  <c:v>67177.105621337891</c:v>
                </c:pt>
                <c:pt idx="8003">
                  <c:v>67413.751663208008</c:v>
                </c:pt>
                <c:pt idx="8004">
                  <c:v>67197.750686645508</c:v>
                </c:pt>
                <c:pt idx="8005">
                  <c:v>67325.750930786133</c:v>
                </c:pt>
                <c:pt idx="8006">
                  <c:v>66263.100784301758</c:v>
                </c:pt>
                <c:pt idx="8007">
                  <c:v>67321.202835083008</c:v>
                </c:pt>
                <c:pt idx="8008">
                  <c:v>67321.201858520508</c:v>
                </c:pt>
                <c:pt idx="8009">
                  <c:v>67233.201858520508</c:v>
                </c:pt>
                <c:pt idx="8010">
                  <c:v>63753.158645629883</c:v>
                </c:pt>
                <c:pt idx="8011">
                  <c:v>63881.001342773438</c:v>
                </c:pt>
                <c:pt idx="8012">
                  <c:v>63872.001342773438</c:v>
                </c:pt>
                <c:pt idx="8013">
                  <c:v>65522.212158203118</c:v>
                </c:pt>
                <c:pt idx="8014">
                  <c:v>65744.645751953125</c:v>
                </c:pt>
                <c:pt idx="8015">
                  <c:v>65790.925903320313</c:v>
                </c:pt>
                <c:pt idx="8016">
                  <c:v>65588.427734375</c:v>
                </c:pt>
                <c:pt idx="8017">
                  <c:v>64000.347213745117</c:v>
                </c:pt>
                <c:pt idx="8018">
                  <c:v>64963.547897338867</c:v>
                </c:pt>
                <c:pt idx="8019">
                  <c:v>65162.047897338867</c:v>
                </c:pt>
                <c:pt idx="8020">
                  <c:v>65074.047897338867</c:v>
                </c:pt>
                <c:pt idx="8021">
                  <c:v>62931.003005981438</c:v>
                </c:pt>
                <c:pt idx="8022">
                  <c:v>63014.45246887207</c:v>
                </c:pt>
                <c:pt idx="8023">
                  <c:v>62900.452590942376</c:v>
                </c:pt>
                <c:pt idx="8024">
                  <c:v>62815.766311645508</c:v>
                </c:pt>
                <c:pt idx="8025">
                  <c:v>62264.49006652832</c:v>
                </c:pt>
                <c:pt idx="8026">
                  <c:v>62264.49006652832</c:v>
                </c:pt>
                <c:pt idx="8027">
                  <c:v>63575.509963989258</c:v>
                </c:pt>
                <c:pt idx="8028">
                  <c:v>63586.510452270508</c:v>
                </c:pt>
                <c:pt idx="8029">
                  <c:v>63586.388137817376</c:v>
                </c:pt>
                <c:pt idx="8030">
                  <c:v>63543.387893676758</c:v>
                </c:pt>
                <c:pt idx="8031">
                  <c:v>62852.387893676758</c:v>
                </c:pt>
                <c:pt idx="8032">
                  <c:v>65688.52033996582</c:v>
                </c:pt>
                <c:pt idx="8033">
                  <c:v>65811.52033996582</c:v>
                </c:pt>
                <c:pt idx="8034">
                  <c:v>66256.522415161133</c:v>
                </c:pt>
                <c:pt idx="8035">
                  <c:v>65594.208389282227</c:v>
                </c:pt>
                <c:pt idx="8036">
                  <c:v>64334.680816650383</c:v>
                </c:pt>
                <c:pt idx="8037">
                  <c:v>64324.880676269531</c:v>
                </c:pt>
                <c:pt idx="8038">
                  <c:v>64324.880676269531</c:v>
                </c:pt>
                <c:pt idx="8039">
                  <c:v>64503.442581176758</c:v>
                </c:pt>
                <c:pt idx="8040">
                  <c:v>65861.569046020508</c:v>
                </c:pt>
                <c:pt idx="8041">
                  <c:v>65861.569046020508</c:v>
                </c:pt>
                <c:pt idx="8042">
                  <c:v>65861.568557739258</c:v>
                </c:pt>
                <c:pt idx="8043">
                  <c:v>65537.483352661133</c:v>
                </c:pt>
                <c:pt idx="8044">
                  <c:v>64322.684036254876</c:v>
                </c:pt>
                <c:pt idx="8045">
                  <c:v>64532.683059692376</c:v>
                </c:pt>
                <c:pt idx="8046">
                  <c:v>65381.997512817376</c:v>
                </c:pt>
                <c:pt idx="8047">
                  <c:v>65582.396682739258</c:v>
                </c:pt>
                <c:pt idx="8048">
                  <c:v>65577.596923828125</c:v>
                </c:pt>
                <c:pt idx="8049">
                  <c:v>65335.59765625</c:v>
                </c:pt>
                <c:pt idx="8050">
                  <c:v>66094.604446411133</c:v>
                </c:pt>
                <c:pt idx="8051">
                  <c:v>66577.454299926758</c:v>
                </c:pt>
                <c:pt idx="8052">
                  <c:v>66315.454299926758</c:v>
                </c:pt>
                <c:pt idx="8053">
                  <c:v>66137.454055786133</c:v>
                </c:pt>
                <c:pt idx="8054">
                  <c:v>68378.070022583008</c:v>
                </c:pt>
                <c:pt idx="8055">
                  <c:v>57644.117767333984</c:v>
                </c:pt>
                <c:pt idx="8056">
                  <c:v>57340.118011474602</c:v>
                </c:pt>
                <c:pt idx="8057">
                  <c:v>57340.118011474602</c:v>
                </c:pt>
                <c:pt idx="8058">
                  <c:v>57243.118011474602</c:v>
                </c:pt>
                <c:pt idx="8059">
                  <c:v>63151.001602172852</c:v>
                </c:pt>
                <c:pt idx="8060">
                  <c:v>63152.798477172852</c:v>
                </c:pt>
                <c:pt idx="8061">
                  <c:v>63039.296463012695</c:v>
                </c:pt>
                <c:pt idx="8062">
                  <c:v>63039.296463012695</c:v>
                </c:pt>
                <c:pt idx="8063">
                  <c:v>63334.883865356445</c:v>
                </c:pt>
                <c:pt idx="8064">
                  <c:v>62213.603103637695</c:v>
                </c:pt>
                <c:pt idx="8065">
                  <c:v>61925.364822387695</c:v>
                </c:pt>
                <c:pt idx="8066">
                  <c:v>63220.104446411126</c:v>
                </c:pt>
                <c:pt idx="8067">
                  <c:v>63511.216262817376</c:v>
                </c:pt>
                <c:pt idx="8068">
                  <c:v>63878.644241333008</c:v>
                </c:pt>
                <c:pt idx="8069">
                  <c:v>65707.604446411133</c:v>
                </c:pt>
                <c:pt idx="8070">
                  <c:v>65245.62651062011</c:v>
                </c:pt>
                <c:pt idx="8071">
                  <c:v>65245.626754760742</c:v>
                </c:pt>
                <c:pt idx="8072">
                  <c:v>65246.074020385742</c:v>
                </c:pt>
                <c:pt idx="8073">
                  <c:v>65149.07377624511</c:v>
                </c:pt>
                <c:pt idx="8074">
                  <c:v>63527.058975219727</c:v>
                </c:pt>
                <c:pt idx="8075">
                  <c:v>67231.019668579102</c:v>
                </c:pt>
                <c:pt idx="8076">
                  <c:v>67240.660537719727</c:v>
                </c:pt>
                <c:pt idx="8077">
                  <c:v>66694.660781860352</c:v>
                </c:pt>
                <c:pt idx="8078">
                  <c:v>68022.523147583008</c:v>
                </c:pt>
                <c:pt idx="8079">
                  <c:v>68022.523635864258</c:v>
                </c:pt>
                <c:pt idx="8080">
                  <c:v>68146.890579223633</c:v>
                </c:pt>
                <c:pt idx="8081">
                  <c:v>67294.689117431641</c:v>
                </c:pt>
                <c:pt idx="8082">
                  <c:v>66480.687896728516</c:v>
                </c:pt>
                <c:pt idx="8083">
                  <c:v>64529.287628173828</c:v>
                </c:pt>
                <c:pt idx="8084">
                  <c:v>65050.317520141602</c:v>
                </c:pt>
                <c:pt idx="8085">
                  <c:v>56505.820770263672</c:v>
                </c:pt>
                <c:pt idx="8086">
                  <c:v>56504.481903076172</c:v>
                </c:pt>
                <c:pt idx="8087">
                  <c:v>56495.067901611328</c:v>
                </c:pt>
                <c:pt idx="8088">
                  <c:v>64323.722366333008</c:v>
                </c:pt>
                <c:pt idx="8089">
                  <c:v>64323.721633911126</c:v>
                </c:pt>
                <c:pt idx="8090">
                  <c:v>66762.214736938477</c:v>
                </c:pt>
                <c:pt idx="8091">
                  <c:v>66708.257949829102</c:v>
                </c:pt>
                <c:pt idx="8092">
                  <c:v>66625.257705688477</c:v>
                </c:pt>
                <c:pt idx="8093">
                  <c:v>65953.063613891602</c:v>
                </c:pt>
                <c:pt idx="8094">
                  <c:v>65260.499404907227</c:v>
                </c:pt>
                <c:pt idx="8095">
                  <c:v>64480.610305786126</c:v>
                </c:pt>
                <c:pt idx="8096">
                  <c:v>64480.610549926758</c:v>
                </c:pt>
                <c:pt idx="8097">
                  <c:v>64915.611038208008</c:v>
                </c:pt>
                <c:pt idx="8098">
                  <c:v>64516.278945922852</c:v>
                </c:pt>
                <c:pt idx="8099">
                  <c:v>64469.278884887695</c:v>
                </c:pt>
                <c:pt idx="8100">
                  <c:v>57369.801239013672</c:v>
                </c:pt>
                <c:pt idx="8101">
                  <c:v>57492.801239013672</c:v>
                </c:pt>
                <c:pt idx="8102">
                  <c:v>57492.801239013672</c:v>
                </c:pt>
                <c:pt idx="8103">
                  <c:v>57788.293716430664</c:v>
                </c:pt>
                <c:pt idx="8104">
                  <c:v>57418.891372680664</c:v>
                </c:pt>
                <c:pt idx="8105">
                  <c:v>57788.293716430664</c:v>
                </c:pt>
                <c:pt idx="8106">
                  <c:v>60370.642837524414</c:v>
                </c:pt>
                <c:pt idx="8107">
                  <c:v>60370.642959594727</c:v>
                </c:pt>
                <c:pt idx="8108">
                  <c:v>60372.249282836914</c:v>
                </c:pt>
                <c:pt idx="8109">
                  <c:v>63714.220352172852</c:v>
                </c:pt>
                <c:pt idx="8110">
                  <c:v>63580.420059204102</c:v>
                </c:pt>
                <c:pt idx="8111">
                  <c:v>63711.675369262695</c:v>
                </c:pt>
                <c:pt idx="8112">
                  <c:v>64155.675735473626</c:v>
                </c:pt>
                <c:pt idx="8113">
                  <c:v>64301.675979614258</c:v>
                </c:pt>
                <c:pt idx="8114">
                  <c:v>64149.675979614258</c:v>
                </c:pt>
                <c:pt idx="8115">
                  <c:v>63481.872756958008</c:v>
                </c:pt>
                <c:pt idx="8116">
                  <c:v>63481.872756958008</c:v>
                </c:pt>
                <c:pt idx="8117">
                  <c:v>66143.396438598633</c:v>
                </c:pt>
                <c:pt idx="8118">
                  <c:v>65762.895950317383</c:v>
                </c:pt>
                <c:pt idx="8119">
                  <c:v>65534.695709228516</c:v>
                </c:pt>
                <c:pt idx="8120">
                  <c:v>64288.618850708008</c:v>
                </c:pt>
                <c:pt idx="8121">
                  <c:v>64288.618850708008</c:v>
                </c:pt>
                <c:pt idx="8122">
                  <c:v>64673.810501098626</c:v>
                </c:pt>
                <c:pt idx="8123">
                  <c:v>64020.028472900391</c:v>
                </c:pt>
                <c:pt idx="8124">
                  <c:v>64011.028472900391</c:v>
                </c:pt>
                <c:pt idx="8125">
                  <c:v>64424.501663208008</c:v>
                </c:pt>
                <c:pt idx="8126">
                  <c:v>64250.239822387688</c:v>
                </c:pt>
                <c:pt idx="8127">
                  <c:v>67810.583694458008</c:v>
                </c:pt>
                <c:pt idx="8128">
                  <c:v>67810.583206176758</c:v>
                </c:pt>
                <c:pt idx="8129">
                  <c:v>67675.582962036133</c:v>
                </c:pt>
                <c:pt idx="8130">
                  <c:v>65866.469436645508</c:v>
                </c:pt>
                <c:pt idx="8131">
                  <c:v>64843.132034301758</c:v>
                </c:pt>
                <c:pt idx="8132">
                  <c:v>65253.132034301758</c:v>
                </c:pt>
                <c:pt idx="8133">
                  <c:v>65260.349807739258</c:v>
                </c:pt>
                <c:pt idx="8134">
                  <c:v>65260.350051879876</c:v>
                </c:pt>
                <c:pt idx="8135">
                  <c:v>66666.295852661133</c:v>
                </c:pt>
                <c:pt idx="8136">
                  <c:v>66666.295852661133</c:v>
                </c:pt>
                <c:pt idx="8137">
                  <c:v>66221.294143676758</c:v>
                </c:pt>
                <c:pt idx="8138">
                  <c:v>66221.294143676758</c:v>
                </c:pt>
                <c:pt idx="8139">
                  <c:v>66908.070343017578</c:v>
                </c:pt>
                <c:pt idx="8140">
                  <c:v>66509.071319580078</c:v>
                </c:pt>
                <c:pt idx="8141">
                  <c:v>66360.691680908203</c:v>
                </c:pt>
                <c:pt idx="8142">
                  <c:v>62342.622756958008</c:v>
                </c:pt>
                <c:pt idx="8143">
                  <c:v>63591.495559692376</c:v>
                </c:pt>
                <c:pt idx="8144">
                  <c:v>65585.414505004883</c:v>
                </c:pt>
                <c:pt idx="8145">
                  <c:v>58654.166492462158</c:v>
                </c:pt>
                <c:pt idx="8146">
                  <c:v>65140.403030395508</c:v>
                </c:pt>
                <c:pt idx="8147">
                  <c:v>62746.688674926758</c:v>
                </c:pt>
                <c:pt idx="8148">
                  <c:v>64173.898513793945</c:v>
                </c:pt>
                <c:pt idx="8149">
                  <c:v>64173.898574829102</c:v>
                </c:pt>
                <c:pt idx="8150">
                  <c:v>64164.898513793945</c:v>
                </c:pt>
                <c:pt idx="8151">
                  <c:v>64417.102493286133</c:v>
                </c:pt>
                <c:pt idx="8152">
                  <c:v>63846.75666809082</c:v>
                </c:pt>
                <c:pt idx="8153">
                  <c:v>63337.756912231445</c:v>
                </c:pt>
                <c:pt idx="8154">
                  <c:v>62985.756973266602</c:v>
                </c:pt>
                <c:pt idx="8155">
                  <c:v>62636.807693481445</c:v>
                </c:pt>
                <c:pt idx="8156">
                  <c:v>64596.54768371582</c:v>
                </c:pt>
                <c:pt idx="8157">
                  <c:v>64600.547744750977</c:v>
                </c:pt>
                <c:pt idx="8158">
                  <c:v>62782.596755981445</c:v>
                </c:pt>
                <c:pt idx="8159">
                  <c:v>62782.596755981445</c:v>
                </c:pt>
                <c:pt idx="8160">
                  <c:v>58179.227828979492</c:v>
                </c:pt>
                <c:pt idx="8161">
                  <c:v>58729.265121459961</c:v>
                </c:pt>
                <c:pt idx="8162">
                  <c:v>58504.064926147461</c:v>
                </c:pt>
                <c:pt idx="8163">
                  <c:v>58416.064804077141</c:v>
                </c:pt>
                <c:pt idx="8164">
                  <c:v>65078.003616333008</c:v>
                </c:pt>
                <c:pt idx="8165">
                  <c:v>65078.003128051758</c:v>
                </c:pt>
                <c:pt idx="8166">
                  <c:v>64990.003128051758</c:v>
                </c:pt>
                <c:pt idx="8167">
                  <c:v>65634.600784301758</c:v>
                </c:pt>
                <c:pt idx="8168">
                  <c:v>66449.003128051758</c:v>
                </c:pt>
                <c:pt idx="8169">
                  <c:v>64698.405960083008</c:v>
                </c:pt>
                <c:pt idx="8170">
                  <c:v>64346.40608215332</c:v>
                </c:pt>
                <c:pt idx="8171">
                  <c:v>66821.008010864258</c:v>
                </c:pt>
                <c:pt idx="8172">
                  <c:v>66925.508499145508</c:v>
                </c:pt>
                <c:pt idx="8173">
                  <c:v>67271.308303833008</c:v>
                </c:pt>
                <c:pt idx="8174">
                  <c:v>67183.308547973633</c:v>
                </c:pt>
                <c:pt idx="8175">
                  <c:v>63416.712112426758</c:v>
                </c:pt>
                <c:pt idx="8176">
                  <c:v>63480.712112426758</c:v>
                </c:pt>
                <c:pt idx="8177">
                  <c:v>65293.511428833008</c:v>
                </c:pt>
                <c:pt idx="8178">
                  <c:v>65293.511428833008</c:v>
                </c:pt>
                <c:pt idx="8179">
                  <c:v>65293.511428833008</c:v>
                </c:pt>
                <c:pt idx="8180">
                  <c:v>65053.511672973626</c:v>
                </c:pt>
                <c:pt idx="8181">
                  <c:v>64564.093139648438</c:v>
                </c:pt>
                <c:pt idx="8182">
                  <c:v>62267.202224731438</c:v>
                </c:pt>
                <c:pt idx="8183">
                  <c:v>62303.803909301758</c:v>
                </c:pt>
                <c:pt idx="8184">
                  <c:v>59357.93586730957</c:v>
                </c:pt>
                <c:pt idx="8185">
                  <c:v>59485.935928344727</c:v>
                </c:pt>
                <c:pt idx="8186">
                  <c:v>59724.93586730957</c:v>
                </c:pt>
                <c:pt idx="8187">
                  <c:v>59329.965408325195</c:v>
                </c:pt>
                <c:pt idx="8188">
                  <c:v>58523.42268371582</c:v>
                </c:pt>
                <c:pt idx="8189">
                  <c:v>58371.422500610352</c:v>
                </c:pt>
                <c:pt idx="8190">
                  <c:v>57353.693588256829</c:v>
                </c:pt>
                <c:pt idx="8191">
                  <c:v>57149.693588256829</c:v>
                </c:pt>
                <c:pt idx="8192">
                  <c:v>56831.622787475579</c:v>
                </c:pt>
                <c:pt idx="8193">
                  <c:v>57063.122787475579</c:v>
                </c:pt>
                <c:pt idx="8194">
                  <c:v>57017.122787475579</c:v>
                </c:pt>
                <c:pt idx="8195">
                  <c:v>56966.522750854485</c:v>
                </c:pt>
                <c:pt idx="8196">
                  <c:v>56678.522506713867</c:v>
                </c:pt>
                <c:pt idx="8197">
                  <c:v>64444.822769165039</c:v>
                </c:pt>
                <c:pt idx="8198">
                  <c:v>64682.103164672852</c:v>
                </c:pt>
                <c:pt idx="8199">
                  <c:v>65163.603713989258</c:v>
                </c:pt>
                <c:pt idx="8200">
                  <c:v>65163.603713989258</c:v>
                </c:pt>
                <c:pt idx="8201">
                  <c:v>64269.492324829094</c:v>
                </c:pt>
                <c:pt idx="8202">
                  <c:v>65170.492630004876</c:v>
                </c:pt>
                <c:pt idx="8203">
                  <c:v>64730.534866333008</c:v>
                </c:pt>
                <c:pt idx="8204">
                  <c:v>64633.534622192376</c:v>
                </c:pt>
                <c:pt idx="8205">
                  <c:v>66308.102249145508</c:v>
                </c:pt>
                <c:pt idx="8206">
                  <c:v>66323.002639770508</c:v>
                </c:pt>
                <c:pt idx="8207">
                  <c:v>65945.780960083008</c:v>
                </c:pt>
                <c:pt idx="8208">
                  <c:v>65742.779251098633</c:v>
                </c:pt>
                <c:pt idx="8209">
                  <c:v>63018.277053833008</c:v>
                </c:pt>
                <c:pt idx="8210">
                  <c:v>63015.436294555657</c:v>
                </c:pt>
                <c:pt idx="8211">
                  <c:v>62927.436233520508</c:v>
                </c:pt>
                <c:pt idx="8212">
                  <c:v>62926.632034301758</c:v>
                </c:pt>
                <c:pt idx="8213">
                  <c:v>62034.952713012695</c:v>
                </c:pt>
                <c:pt idx="8214">
                  <c:v>63833.146072387695</c:v>
                </c:pt>
                <c:pt idx="8215">
                  <c:v>63833.146072387695</c:v>
                </c:pt>
                <c:pt idx="8216">
                  <c:v>66955.626419067383</c:v>
                </c:pt>
                <c:pt idx="8217">
                  <c:v>65587.017349243164</c:v>
                </c:pt>
                <c:pt idx="8218">
                  <c:v>64379.403030395508</c:v>
                </c:pt>
                <c:pt idx="8219">
                  <c:v>64291.403518676758</c:v>
                </c:pt>
                <c:pt idx="8220">
                  <c:v>61360.371917724602</c:v>
                </c:pt>
                <c:pt idx="8221">
                  <c:v>63508.696853637695</c:v>
                </c:pt>
                <c:pt idx="8222">
                  <c:v>60568.538772583008</c:v>
                </c:pt>
                <c:pt idx="8223">
                  <c:v>63865.551956176758</c:v>
                </c:pt>
                <c:pt idx="8224">
                  <c:v>63921.132034301758</c:v>
                </c:pt>
                <c:pt idx="8225">
                  <c:v>62908.896072387695</c:v>
                </c:pt>
                <c:pt idx="8226">
                  <c:v>66152.114044189453</c:v>
                </c:pt>
                <c:pt idx="8227">
                  <c:v>66150.664703369141</c:v>
                </c:pt>
                <c:pt idx="8228">
                  <c:v>64309.701400756829</c:v>
                </c:pt>
                <c:pt idx="8229">
                  <c:v>64481.051498413079</c:v>
                </c:pt>
                <c:pt idx="8230">
                  <c:v>64613.051376342773</c:v>
                </c:pt>
                <c:pt idx="8231">
                  <c:v>64604.051498413079</c:v>
                </c:pt>
                <c:pt idx="8232">
                  <c:v>63420.770057678223</c:v>
                </c:pt>
                <c:pt idx="8233">
                  <c:v>63569.668556213364</c:v>
                </c:pt>
                <c:pt idx="8234">
                  <c:v>63399.568458557129</c:v>
                </c:pt>
                <c:pt idx="8235">
                  <c:v>64887.281936645508</c:v>
                </c:pt>
                <c:pt idx="8236">
                  <c:v>64887.281692504876</c:v>
                </c:pt>
                <c:pt idx="8237">
                  <c:v>64610.281448364258</c:v>
                </c:pt>
                <c:pt idx="8238">
                  <c:v>62787.530471801758</c:v>
                </c:pt>
                <c:pt idx="8239">
                  <c:v>63479.530838012695</c:v>
                </c:pt>
                <c:pt idx="8240">
                  <c:v>63933.53108215332</c:v>
                </c:pt>
                <c:pt idx="8241">
                  <c:v>64321.531692504876</c:v>
                </c:pt>
                <c:pt idx="8242">
                  <c:v>64219.531448364258</c:v>
                </c:pt>
                <c:pt idx="8243">
                  <c:v>67122.3994140625</c:v>
                </c:pt>
                <c:pt idx="8244">
                  <c:v>67122.39990234375</c:v>
                </c:pt>
                <c:pt idx="8245">
                  <c:v>66673.3994140625</c:v>
                </c:pt>
                <c:pt idx="8246">
                  <c:v>67212.043502807617</c:v>
                </c:pt>
                <c:pt idx="8247">
                  <c:v>66887.443649291992</c:v>
                </c:pt>
                <c:pt idx="8248">
                  <c:v>66690.443161010742</c:v>
                </c:pt>
                <c:pt idx="8249">
                  <c:v>65651.646438598633</c:v>
                </c:pt>
                <c:pt idx="8250">
                  <c:v>56814.904388427734</c:v>
                </c:pt>
                <c:pt idx="8251">
                  <c:v>56814.904388427734</c:v>
                </c:pt>
                <c:pt idx="8252">
                  <c:v>56814.904876708984</c:v>
                </c:pt>
                <c:pt idx="8253">
                  <c:v>64802.520889282227</c:v>
                </c:pt>
                <c:pt idx="8254">
                  <c:v>64855.20068359375</c:v>
                </c:pt>
                <c:pt idx="8255">
                  <c:v>65719.601318359375</c:v>
                </c:pt>
                <c:pt idx="8256">
                  <c:v>65362.9970703125</c:v>
                </c:pt>
                <c:pt idx="8257">
                  <c:v>64944.9970703125</c:v>
                </c:pt>
                <c:pt idx="8258">
                  <c:v>63896.096389770508</c:v>
                </c:pt>
                <c:pt idx="8259">
                  <c:v>63896.095413208008</c:v>
                </c:pt>
                <c:pt idx="8260">
                  <c:v>63447.281448364258</c:v>
                </c:pt>
                <c:pt idx="8261">
                  <c:v>65801.426116943359</c:v>
                </c:pt>
                <c:pt idx="8262">
                  <c:v>67028.414749145508</c:v>
                </c:pt>
                <c:pt idx="8263">
                  <c:v>66980.414260864258</c:v>
                </c:pt>
                <c:pt idx="8264">
                  <c:v>66185.097366333008</c:v>
                </c:pt>
                <c:pt idx="8265">
                  <c:v>57352.253448486328</c:v>
                </c:pt>
                <c:pt idx="8266">
                  <c:v>57361.253387451172</c:v>
                </c:pt>
                <c:pt idx="8267">
                  <c:v>56455.345977783203</c:v>
                </c:pt>
                <c:pt idx="8268">
                  <c:v>55952.145965576172</c:v>
                </c:pt>
                <c:pt idx="8269">
                  <c:v>56321.546478271484</c:v>
                </c:pt>
                <c:pt idx="8270">
                  <c:v>56233.546417236328</c:v>
                </c:pt>
                <c:pt idx="8271">
                  <c:v>66242.499954223633</c:v>
                </c:pt>
                <c:pt idx="8272">
                  <c:v>66611.900100708008</c:v>
                </c:pt>
                <c:pt idx="8273">
                  <c:v>66294.300064086914</c:v>
                </c:pt>
                <c:pt idx="8274">
                  <c:v>63655.888580322266</c:v>
                </c:pt>
                <c:pt idx="8275">
                  <c:v>63242.488311767578</c:v>
                </c:pt>
                <c:pt idx="8276">
                  <c:v>62909.088455200195</c:v>
                </c:pt>
                <c:pt idx="8277">
                  <c:v>62913.088455200195</c:v>
                </c:pt>
                <c:pt idx="8278">
                  <c:v>62584.191970825195</c:v>
                </c:pt>
                <c:pt idx="8279">
                  <c:v>63141.492752075195</c:v>
                </c:pt>
                <c:pt idx="8280">
                  <c:v>57122.577621459961</c:v>
                </c:pt>
                <c:pt idx="8281">
                  <c:v>57122.577621459961</c:v>
                </c:pt>
                <c:pt idx="8282">
                  <c:v>57025.577621459961</c:v>
                </c:pt>
                <c:pt idx="8283">
                  <c:v>59071.005599975579</c:v>
                </c:pt>
                <c:pt idx="8284">
                  <c:v>58767.004867553711</c:v>
                </c:pt>
                <c:pt idx="8285">
                  <c:v>58680.803451538079</c:v>
                </c:pt>
                <c:pt idx="8286">
                  <c:v>58781.803207397461</c:v>
                </c:pt>
                <c:pt idx="8287">
                  <c:v>66574.867874145508</c:v>
                </c:pt>
                <c:pt idx="8288">
                  <c:v>66576.665969848633</c:v>
                </c:pt>
                <c:pt idx="8289">
                  <c:v>66052.115432739258</c:v>
                </c:pt>
                <c:pt idx="8290">
                  <c:v>65812.662796020508</c:v>
                </c:pt>
                <c:pt idx="8291">
                  <c:v>66273.546340942383</c:v>
                </c:pt>
                <c:pt idx="8292">
                  <c:v>66225.546096801758</c:v>
                </c:pt>
                <c:pt idx="8293">
                  <c:v>66225.545852661133</c:v>
                </c:pt>
                <c:pt idx="8294">
                  <c:v>66161.546340942383</c:v>
                </c:pt>
                <c:pt idx="8295">
                  <c:v>57309.007675170898</c:v>
                </c:pt>
                <c:pt idx="8296">
                  <c:v>56140.563339233398</c:v>
                </c:pt>
                <c:pt idx="8297">
                  <c:v>56149.563400268555</c:v>
                </c:pt>
                <c:pt idx="8298">
                  <c:v>56149.563339233398</c:v>
                </c:pt>
                <c:pt idx="8299">
                  <c:v>56149.563339233398</c:v>
                </c:pt>
                <c:pt idx="8300">
                  <c:v>64791.796585083008</c:v>
                </c:pt>
                <c:pt idx="8301">
                  <c:v>64946.796463012688</c:v>
                </c:pt>
                <c:pt idx="8302">
                  <c:v>63126.022659301758</c:v>
                </c:pt>
                <c:pt idx="8303">
                  <c:v>63338.022659301758</c:v>
                </c:pt>
                <c:pt idx="8304">
                  <c:v>63334.022659301758</c:v>
                </c:pt>
                <c:pt idx="8305">
                  <c:v>64854.311965942376</c:v>
                </c:pt>
                <c:pt idx="8306">
                  <c:v>64854.311965942376</c:v>
                </c:pt>
                <c:pt idx="8307">
                  <c:v>65471.949661254876</c:v>
                </c:pt>
                <c:pt idx="8308">
                  <c:v>65325.108596801758</c:v>
                </c:pt>
                <c:pt idx="8309">
                  <c:v>63458.117324829102</c:v>
                </c:pt>
                <c:pt idx="8310">
                  <c:v>63650.562210083008</c:v>
                </c:pt>
                <c:pt idx="8311">
                  <c:v>64666.563186645508</c:v>
                </c:pt>
                <c:pt idx="8312">
                  <c:v>63696.123733520508</c:v>
                </c:pt>
                <c:pt idx="8313">
                  <c:v>64168.543655395508</c:v>
                </c:pt>
                <c:pt idx="8314">
                  <c:v>64100.506057739258</c:v>
                </c:pt>
                <c:pt idx="8315">
                  <c:v>63936.815383911126</c:v>
                </c:pt>
                <c:pt idx="8316">
                  <c:v>61313.955520629876</c:v>
                </c:pt>
                <c:pt idx="8317">
                  <c:v>65327.768753051758</c:v>
                </c:pt>
                <c:pt idx="8318">
                  <c:v>65105.769485473626</c:v>
                </c:pt>
                <c:pt idx="8319">
                  <c:v>65120.768508911126</c:v>
                </c:pt>
                <c:pt idx="8320">
                  <c:v>64173.251174926758</c:v>
                </c:pt>
                <c:pt idx="8321">
                  <c:v>65103.751907348626</c:v>
                </c:pt>
                <c:pt idx="8322">
                  <c:v>65475.253860473626</c:v>
                </c:pt>
                <c:pt idx="8323">
                  <c:v>58317.137771606445</c:v>
                </c:pt>
                <c:pt idx="8324">
                  <c:v>58318.479080200195</c:v>
                </c:pt>
                <c:pt idx="8325">
                  <c:v>56132.425647735596</c:v>
                </c:pt>
                <c:pt idx="8326">
                  <c:v>56180.425647735596</c:v>
                </c:pt>
                <c:pt idx="8327">
                  <c:v>56314.925586700439</c:v>
                </c:pt>
                <c:pt idx="8328">
                  <c:v>64315.220596313477</c:v>
                </c:pt>
                <c:pt idx="8329">
                  <c:v>64315.220596313477</c:v>
                </c:pt>
                <c:pt idx="8330">
                  <c:v>65071.891189575195</c:v>
                </c:pt>
                <c:pt idx="8331">
                  <c:v>64135.974075317383</c:v>
                </c:pt>
                <c:pt idx="8332">
                  <c:v>64796.862869262695</c:v>
                </c:pt>
                <c:pt idx="8333">
                  <c:v>64796.862808227539</c:v>
                </c:pt>
                <c:pt idx="8334">
                  <c:v>63218.996597290039</c:v>
                </c:pt>
                <c:pt idx="8335">
                  <c:v>63662.997146606438</c:v>
                </c:pt>
                <c:pt idx="8336">
                  <c:v>63662.997146606438</c:v>
                </c:pt>
                <c:pt idx="8337">
                  <c:v>63662.997146606438</c:v>
                </c:pt>
                <c:pt idx="8338">
                  <c:v>63972.997146606438</c:v>
                </c:pt>
                <c:pt idx="8339">
                  <c:v>61654.285842895508</c:v>
                </c:pt>
                <c:pt idx="8340">
                  <c:v>60875.356658935547</c:v>
                </c:pt>
                <c:pt idx="8341">
                  <c:v>61826.467864990234</c:v>
                </c:pt>
                <c:pt idx="8342">
                  <c:v>61826.468353271484</c:v>
                </c:pt>
                <c:pt idx="8343">
                  <c:v>61738.468353271484</c:v>
                </c:pt>
                <c:pt idx="8344">
                  <c:v>60237.695693969727</c:v>
                </c:pt>
                <c:pt idx="8345">
                  <c:v>60237.695693969727</c:v>
                </c:pt>
                <c:pt idx="8346">
                  <c:v>61692.693557739258</c:v>
                </c:pt>
                <c:pt idx="8347">
                  <c:v>66969.686614990234</c:v>
                </c:pt>
                <c:pt idx="8348">
                  <c:v>67024.904388427734</c:v>
                </c:pt>
                <c:pt idx="8349">
                  <c:v>67024.904388427734</c:v>
                </c:pt>
                <c:pt idx="8350">
                  <c:v>64328.974700927734</c:v>
                </c:pt>
                <c:pt idx="8351">
                  <c:v>64465.525100708008</c:v>
                </c:pt>
                <c:pt idx="8352">
                  <c:v>64418.524490356438</c:v>
                </c:pt>
                <c:pt idx="8353">
                  <c:v>64202.030715942383</c:v>
                </c:pt>
                <c:pt idx="8354">
                  <c:v>64202.030776977539</c:v>
                </c:pt>
                <c:pt idx="8355">
                  <c:v>64122.081314086907</c:v>
                </c:pt>
                <c:pt idx="8356">
                  <c:v>64062.080825805657</c:v>
                </c:pt>
                <c:pt idx="8357">
                  <c:v>64061.487564086907</c:v>
                </c:pt>
                <c:pt idx="8358">
                  <c:v>63836.488052368157</c:v>
                </c:pt>
                <c:pt idx="8359">
                  <c:v>65324.114013671868</c:v>
                </c:pt>
                <c:pt idx="8360">
                  <c:v>65205.002639770508</c:v>
                </c:pt>
                <c:pt idx="8361">
                  <c:v>66364.579788208008</c:v>
                </c:pt>
                <c:pt idx="8362">
                  <c:v>66402.979934692383</c:v>
                </c:pt>
                <c:pt idx="8363">
                  <c:v>64538.380813598626</c:v>
                </c:pt>
                <c:pt idx="8364">
                  <c:v>64438.298110961914</c:v>
                </c:pt>
                <c:pt idx="8365">
                  <c:v>64438.297622680664</c:v>
                </c:pt>
                <c:pt idx="8366">
                  <c:v>63986.302444458008</c:v>
                </c:pt>
                <c:pt idx="8367">
                  <c:v>66308.286331176758</c:v>
                </c:pt>
                <c:pt idx="8368">
                  <c:v>66308.287063598633</c:v>
                </c:pt>
                <c:pt idx="8369">
                  <c:v>66261.287063598633</c:v>
                </c:pt>
                <c:pt idx="8370">
                  <c:v>58183.642852783203</c:v>
                </c:pt>
                <c:pt idx="8371">
                  <c:v>58562.043487548828</c:v>
                </c:pt>
                <c:pt idx="8372">
                  <c:v>58544.843414306641</c:v>
                </c:pt>
                <c:pt idx="8373">
                  <c:v>58540.858856201172</c:v>
                </c:pt>
                <c:pt idx="8374">
                  <c:v>59211.958953857422</c:v>
                </c:pt>
                <c:pt idx="8375">
                  <c:v>59215.958953857422</c:v>
                </c:pt>
                <c:pt idx="8376">
                  <c:v>59224.958953857422</c:v>
                </c:pt>
                <c:pt idx="8377">
                  <c:v>58398.753829956055</c:v>
                </c:pt>
                <c:pt idx="8378">
                  <c:v>59651.857940673828</c:v>
                </c:pt>
                <c:pt idx="8379">
                  <c:v>59708.858001708984</c:v>
                </c:pt>
                <c:pt idx="8380">
                  <c:v>59708.858062744141</c:v>
                </c:pt>
                <c:pt idx="8381">
                  <c:v>59708.858062744141</c:v>
                </c:pt>
                <c:pt idx="8382">
                  <c:v>63463.882400512695</c:v>
                </c:pt>
                <c:pt idx="8383">
                  <c:v>63898.883010864258</c:v>
                </c:pt>
                <c:pt idx="8384">
                  <c:v>63762.882888793938</c:v>
                </c:pt>
                <c:pt idx="8385">
                  <c:v>66506.412490844727</c:v>
                </c:pt>
                <c:pt idx="8386">
                  <c:v>66506.412551879883</c:v>
                </c:pt>
                <c:pt idx="8387">
                  <c:v>65591.598587036133</c:v>
                </c:pt>
                <c:pt idx="8388">
                  <c:v>65499.018630981445</c:v>
                </c:pt>
                <c:pt idx="8389">
                  <c:v>65531.328689575195</c:v>
                </c:pt>
                <c:pt idx="8390">
                  <c:v>63721.59700012207</c:v>
                </c:pt>
                <c:pt idx="8391">
                  <c:v>62968.109451293945</c:v>
                </c:pt>
                <c:pt idx="8392">
                  <c:v>62968.109390258789</c:v>
                </c:pt>
                <c:pt idx="8393">
                  <c:v>63569.009719848633</c:v>
                </c:pt>
                <c:pt idx="8394">
                  <c:v>64337.862686157227</c:v>
                </c:pt>
                <c:pt idx="8395">
                  <c:v>66022.31477355957</c:v>
                </c:pt>
                <c:pt idx="8396">
                  <c:v>65464.020462036133</c:v>
                </c:pt>
                <c:pt idx="8397">
                  <c:v>65461.773880004883</c:v>
                </c:pt>
                <c:pt idx="8398">
                  <c:v>65241.273880004883</c:v>
                </c:pt>
                <c:pt idx="8399">
                  <c:v>65237.274002075195</c:v>
                </c:pt>
                <c:pt idx="8400">
                  <c:v>67431.680130004883</c:v>
                </c:pt>
                <c:pt idx="8401">
                  <c:v>67492.859817504883</c:v>
                </c:pt>
                <c:pt idx="8402">
                  <c:v>67448.859573364258</c:v>
                </c:pt>
                <c:pt idx="8403">
                  <c:v>66510.799468994141</c:v>
                </c:pt>
                <c:pt idx="8404">
                  <c:v>66510.799957275391</c:v>
                </c:pt>
                <c:pt idx="8405">
                  <c:v>66654.301666259766</c:v>
                </c:pt>
                <c:pt idx="8406">
                  <c:v>68588.606155395508</c:v>
                </c:pt>
                <c:pt idx="8407">
                  <c:v>65353.607070922852</c:v>
                </c:pt>
                <c:pt idx="8408">
                  <c:v>65353.607131958008</c:v>
                </c:pt>
                <c:pt idx="8409">
                  <c:v>65893.286331176758</c:v>
                </c:pt>
                <c:pt idx="8410">
                  <c:v>65877.498245239258</c:v>
                </c:pt>
                <c:pt idx="8411">
                  <c:v>66615.567825317383</c:v>
                </c:pt>
                <c:pt idx="8412">
                  <c:v>66661.848831176758</c:v>
                </c:pt>
                <c:pt idx="8413">
                  <c:v>66797.847854614258</c:v>
                </c:pt>
                <c:pt idx="8414">
                  <c:v>66631.848098754883</c:v>
                </c:pt>
                <c:pt idx="8415">
                  <c:v>64509.556594848626</c:v>
                </c:pt>
                <c:pt idx="8416">
                  <c:v>64957.223709106438</c:v>
                </c:pt>
                <c:pt idx="8417">
                  <c:v>64957.223831176758</c:v>
                </c:pt>
                <c:pt idx="8418">
                  <c:v>65789.700149536133</c:v>
                </c:pt>
                <c:pt idx="8419">
                  <c:v>65341.260940551758</c:v>
                </c:pt>
                <c:pt idx="8420">
                  <c:v>65975.377151489258</c:v>
                </c:pt>
                <c:pt idx="8421">
                  <c:v>64093.529006958008</c:v>
                </c:pt>
                <c:pt idx="8422">
                  <c:v>63850.028518676758</c:v>
                </c:pt>
                <c:pt idx="8423">
                  <c:v>67142.815139770508</c:v>
                </c:pt>
                <c:pt idx="8424">
                  <c:v>66709.985061645508</c:v>
                </c:pt>
                <c:pt idx="8425">
                  <c:v>66368.154983520508</c:v>
                </c:pt>
                <c:pt idx="8426">
                  <c:v>66197.982620239258</c:v>
                </c:pt>
                <c:pt idx="8427">
                  <c:v>66703.503082275391</c:v>
                </c:pt>
                <c:pt idx="8428">
                  <c:v>66714.503326416016</c:v>
                </c:pt>
                <c:pt idx="8429">
                  <c:v>66976.502593994141</c:v>
                </c:pt>
                <c:pt idx="8430">
                  <c:v>65599.261428833008</c:v>
                </c:pt>
                <c:pt idx="8431">
                  <c:v>65586.261428833008</c:v>
                </c:pt>
                <c:pt idx="8432">
                  <c:v>63619.628128051758</c:v>
                </c:pt>
                <c:pt idx="8433">
                  <c:v>63619.628128051758</c:v>
                </c:pt>
                <c:pt idx="8434">
                  <c:v>65906.703567504883</c:v>
                </c:pt>
                <c:pt idx="8435">
                  <c:v>67706.486526489258</c:v>
                </c:pt>
                <c:pt idx="8436">
                  <c:v>67123.486282348633</c:v>
                </c:pt>
                <c:pt idx="8437">
                  <c:v>67948.367630004883</c:v>
                </c:pt>
                <c:pt idx="8438">
                  <c:v>63695.651077270508</c:v>
                </c:pt>
                <c:pt idx="8439">
                  <c:v>63171.380813598626</c:v>
                </c:pt>
                <c:pt idx="8440">
                  <c:v>63165.849517822266</c:v>
                </c:pt>
                <c:pt idx="8441">
                  <c:v>65860.133743286133</c:v>
                </c:pt>
                <c:pt idx="8442">
                  <c:v>66406.213577270508</c:v>
                </c:pt>
                <c:pt idx="8443">
                  <c:v>66278.213577270508</c:v>
                </c:pt>
                <c:pt idx="8444">
                  <c:v>66318.213333129883</c:v>
                </c:pt>
                <c:pt idx="8445">
                  <c:v>57359.442230224602</c:v>
                </c:pt>
                <c:pt idx="8446">
                  <c:v>58218.621719360344</c:v>
                </c:pt>
                <c:pt idx="8447">
                  <c:v>57639.621719360344</c:v>
                </c:pt>
                <c:pt idx="8448">
                  <c:v>57287.621231079094</c:v>
                </c:pt>
                <c:pt idx="8449">
                  <c:v>61327.496475219727</c:v>
                </c:pt>
                <c:pt idx="8450">
                  <c:v>61327.496475219727</c:v>
                </c:pt>
                <c:pt idx="8451">
                  <c:v>61147.851455688477</c:v>
                </c:pt>
                <c:pt idx="8452">
                  <c:v>62009.731643676758</c:v>
                </c:pt>
                <c:pt idx="8453">
                  <c:v>62008.878128051758</c:v>
                </c:pt>
                <c:pt idx="8454">
                  <c:v>64627.928909301758</c:v>
                </c:pt>
                <c:pt idx="8455">
                  <c:v>64675.928421020508</c:v>
                </c:pt>
                <c:pt idx="8456">
                  <c:v>67093.670608520508</c:v>
                </c:pt>
                <c:pt idx="8457">
                  <c:v>66274.274124145508</c:v>
                </c:pt>
                <c:pt idx="8458">
                  <c:v>66227.273147583008</c:v>
                </c:pt>
                <c:pt idx="8459">
                  <c:v>65860.772171020508</c:v>
                </c:pt>
                <c:pt idx="8460">
                  <c:v>58289.458770751953</c:v>
                </c:pt>
                <c:pt idx="8461">
                  <c:v>58226.125335693359</c:v>
                </c:pt>
                <c:pt idx="8462">
                  <c:v>58226.125518798828</c:v>
                </c:pt>
                <c:pt idx="8463">
                  <c:v>58138.125457763672</c:v>
                </c:pt>
                <c:pt idx="8464">
                  <c:v>59518.246551513672</c:v>
                </c:pt>
                <c:pt idx="8465">
                  <c:v>60193.246612548828</c:v>
                </c:pt>
                <c:pt idx="8466">
                  <c:v>60096.246551513672</c:v>
                </c:pt>
                <c:pt idx="8467">
                  <c:v>61211.133758544922</c:v>
                </c:pt>
                <c:pt idx="8468">
                  <c:v>61211.661102294922</c:v>
                </c:pt>
                <c:pt idx="8469">
                  <c:v>60213.795852661133</c:v>
                </c:pt>
                <c:pt idx="8470">
                  <c:v>60258.703201293945</c:v>
                </c:pt>
                <c:pt idx="8471">
                  <c:v>60258.703201293945</c:v>
                </c:pt>
                <c:pt idx="8472">
                  <c:v>61932.980178833008</c:v>
                </c:pt>
                <c:pt idx="8473">
                  <c:v>62586.829299926758</c:v>
                </c:pt>
                <c:pt idx="8474">
                  <c:v>63031.829299926758</c:v>
                </c:pt>
                <c:pt idx="8475">
                  <c:v>63340.497406005852</c:v>
                </c:pt>
                <c:pt idx="8476">
                  <c:v>63340.497406005852</c:v>
                </c:pt>
                <c:pt idx="8477">
                  <c:v>63453.325286865234</c:v>
                </c:pt>
                <c:pt idx="8478">
                  <c:v>63101.326019287102</c:v>
                </c:pt>
                <c:pt idx="8479">
                  <c:v>63100.911712646484</c:v>
                </c:pt>
                <c:pt idx="8480">
                  <c:v>63031.911224365234</c:v>
                </c:pt>
                <c:pt idx="8481">
                  <c:v>63266.042861938477</c:v>
                </c:pt>
                <c:pt idx="8482">
                  <c:v>63266.042861938477</c:v>
                </c:pt>
                <c:pt idx="8483">
                  <c:v>64278.1728515625</c:v>
                </c:pt>
                <c:pt idx="8484">
                  <c:v>64278.066162109368</c:v>
                </c:pt>
                <c:pt idx="8485">
                  <c:v>65950.988723754883</c:v>
                </c:pt>
                <c:pt idx="8486">
                  <c:v>65950.988479614258</c:v>
                </c:pt>
                <c:pt idx="8487">
                  <c:v>65726.980422973633</c:v>
                </c:pt>
                <c:pt idx="8488">
                  <c:v>63278.999710083008</c:v>
                </c:pt>
                <c:pt idx="8489">
                  <c:v>65698.833694458008</c:v>
                </c:pt>
                <c:pt idx="8490">
                  <c:v>61471.828628540039</c:v>
                </c:pt>
                <c:pt idx="8491">
                  <c:v>64273.041946411133</c:v>
                </c:pt>
                <c:pt idx="8492">
                  <c:v>64234.042068481445</c:v>
                </c:pt>
                <c:pt idx="8493">
                  <c:v>64275.466690063477</c:v>
                </c:pt>
                <c:pt idx="8494">
                  <c:v>64483.975799560547</c:v>
                </c:pt>
                <c:pt idx="8495">
                  <c:v>64479.975921630859</c:v>
                </c:pt>
                <c:pt idx="8496">
                  <c:v>64652.782562255852</c:v>
                </c:pt>
                <c:pt idx="8497">
                  <c:v>64798.782928466797</c:v>
                </c:pt>
                <c:pt idx="8498">
                  <c:v>64798.782928466797</c:v>
                </c:pt>
                <c:pt idx="8499">
                  <c:v>65867.787063598633</c:v>
                </c:pt>
                <c:pt idx="8500">
                  <c:v>65867.78694152832</c:v>
                </c:pt>
                <c:pt idx="8501">
                  <c:v>65490.529983520508</c:v>
                </c:pt>
                <c:pt idx="8502">
                  <c:v>66947.010940551758</c:v>
                </c:pt>
                <c:pt idx="8503">
                  <c:v>66859.011672973633</c:v>
                </c:pt>
                <c:pt idx="8504">
                  <c:v>64578.156814575195</c:v>
                </c:pt>
                <c:pt idx="8505">
                  <c:v>61759.615036010742</c:v>
                </c:pt>
                <c:pt idx="8506">
                  <c:v>61809.585250854492</c:v>
                </c:pt>
                <c:pt idx="8507">
                  <c:v>62031.765548706055</c:v>
                </c:pt>
                <c:pt idx="8508">
                  <c:v>61798.765548706055</c:v>
                </c:pt>
                <c:pt idx="8509">
                  <c:v>64221.076614379883</c:v>
                </c:pt>
                <c:pt idx="8510">
                  <c:v>67426.569046020508</c:v>
                </c:pt>
                <c:pt idx="8511">
                  <c:v>67426.568557739258</c:v>
                </c:pt>
                <c:pt idx="8512">
                  <c:v>67122.569046020508</c:v>
                </c:pt>
                <c:pt idx="8513">
                  <c:v>68488.539749145508</c:v>
                </c:pt>
                <c:pt idx="8514">
                  <c:v>68580.440139770508</c:v>
                </c:pt>
                <c:pt idx="8515">
                  <c:v>68030.657424926758</c:v>
                </c:pt>
                <c:pt idx="8516">
                  <c:v>67379.457916259766</c:v>
                </c:pt>
                <c:pt idx="8517">
                  <c:v>67192.457427978516</c:v>
                </c:pt>
                <c:pt idx="8518">
                  <c:v>65456.811050415039</c:v>
                </c:pt>
                <c:pt idx="8519">
                  <c:v>64416.966384887695</c:v>
                </c:pt>
                <c:pt idx="8520">
                  <c:v>64191.219802856445</c:v>
                </c:pt>
                <c:pt idx="8521">
                  <c:v>64077.219924926758</c:v>
                </c:pt>
                <c:pt idx="8522">
                  <c:v>63848.219802856445</c:v>
                </c:pt>
                <c:pt idx="8523">
                  <c:v>63663.219802856445</c:v>
                </c:pt>
                <c:pt idx="8524">
                  <c:v>64280.557205200195</c:v>
                </c:pt>
                <c:pt idx="8525">
                  <c:v>63615.79573059082</c:v>
                </c:pt>
                <c:pt idx="8526">
                  <c:v>63799.296096801758</c:v>
                </c:pt>
                <c:pt idx="8527">
                  <c:v>63831.696304321282</c:v>
                </c:pt>
                <c:pt idx="8528">
                  <c:v>63822.696548461914</c:v>
                </c:pt>
                <c:pt idx="8529">
                  <c:v>64377.042556762688</c:v>
                </c:pt>
                <c:pt idx="8530">
                  <c:v>64179.042556762688</c:v>
                </c:pt>
                <c:pt idx="8531">
                  <c:v>63915.392288208008</c:v>
                </c:pt>
                <c:pt idx="8532">
                  <c:v>63627.39192199707</c:v>
                </c:pt>
                <c:pt idx="8533">
                  <c:v>65811.095169067383</c:v>
                </c:pt>
                <c:pt idx="8534">
                  <c:v>65811.095108032227</c:v>
                </c:pt>
                <c:pt idx="8535">
                  <c:v>58149.370086669922</c:v>
                </c:pt>
                <c:pt idx="8536">
                  <c:v>58105.370086669922</c:v>
                </c:pt>
                <c:pt idx="8537">
                  <c:v>57753.370147705078</c:v>
                </c:pt>
                <c:pt idx="8538">
                  <c:v>65038.675979614258</c:v>
                </c:pt>
                <c:pt idx="8539">
                  <c:v>64922.17610168457</c:v>
                </c:pt>
                <c:pt idx="8540">
                  <c:v>64571.211135864258</c:v>
                </c:pt>
                <c:pt idx="8541">
                  <c:v>64483.211135864258</c:v>
                </c:pt>
                <c:pt idx="8542">
                  <c:v>63629.560012817383</c:v>
                </c:pt>
                <c:pt idx="8543">
                  <c:v>63638.560134887695</c:v>
                </c:pt>
                <c:pt idx="8544">
                  <c:v>63624.555252075195</c:v>
                </c:pt>
                <c:pt idx="8545">
                  <c:v>66749.322509765625</c:v>
                </c:pt>
                <c:pt idx="8546">
                  <c:v>66648.48876953125</c:v>
                </c:pt>
                <c:pt idx="8547">
                  <c:v>66721.388671875</c:v>
                </c:pt>
                <c:pt idx="8548">
                  <c:v>65667.5283203125</c:v>
                </c:pt>
                <c:pt idx="8549">
                  <c:v>65799.462112426758</c:v>
                </c:pt>
                <c:pt idx="8550">
                  <c:v>61757.898559570313</c:v>
                </c:pt>
                <c:pt idx="8551">
                  <c:v>62186.733032226563</c:v>
                </c:pt>
                <c:pt idx="8552">
                  <c:v>63183.15576171875</c:v>
                </c:pt>
                <c:pt idx="8553">
                  <c:v>63183.15576171875</c:v>
                </c:pt>
                <c:pt idx="8554">
                  <c:v>64872.374588012695</c:v>
                </c:pt>
                <c:pt idx="8555">
                  <c:v>64863.374588012695</c:v>
                </c:pt>
                <c:pt idx="8556">
                  <c:v>63379.150344848626</c:v>
                </c:pt>
                <c:pt idx="8557">
                  <c:v>65505.291702270508</c:v>
                </c:pt>
                <c:pt idx="8558">
                  <c:v>64187.73030090332</c:v>
                </c:pt>
                <c:pt idx="8559">
                  <c:v>65436.104690551758</c:v>
                </c:pt>
                <c:pt idx="8560">
                  <c:v>65174.104202270508</c:v>
                </c:pt>
                <c:pt idx="8561">
                  <c:v>64523.102981567376</c:v>
                </c:pt>
                <c:pt idx="8562">
                  <c:v>67314.675979614258</c:v>
                </c:pt>
                <c:pt idx="8563">
                  <c:v>68758.795364379883</c:v>
                </c:pt>
                <c:pt idx="8564">
                  <c:v>68837.028518676758</c:v>
                </c:pt>
                <c:pt idx="8565">
                  <c:v>58181.212432861328</c:v>
                </c:pt>
                <c:pt idx="8566">
                  <c:v>58181.212432861328</c:v>
                </c:pt>
                <c:pt idx="8567">
                  <c:v>57829.212432861328</c:v>
                </c:pt>
                <c:pt idx="8568">
                  <c:v>65422.146339416497</c:v>
                </c:pt>
                <c:pt idx="8569">
                  <c:v>65111.146339416497</c:v>
                </c:pt>
                <c:pt idx="8570">
                  <c:v>64972.145851135247</c:v>
                </c:pt>
                <c:pt idx="8571">
                  <c:v>64462.661819458008</c:v>
                </c:pt>
                <c:pt idx="8572">
                  <c:v>64571.462356567376</c:v>
                </c:pt>
                <c:pt idx="8573">
                  <c:v>64528.461624145508</c:v>
                </c:pt>
                <c:pt idx="8574">
                  <c:v>64145.460891723626</c:v>
                </c:pt>
                <c:pt idx="8575">
                  <c:v>64252.461624145508</c:v>
                </c:pt>
                <c:pt idx="8576">
                  <c:v>64786.310256958008</c:v>
                </c:pt>
                <c:pt idx="8577">
                  <c:v>65196.310256958008</c:v>
                </c:pt>
                <c:pt idx="8578">
                  <c:v>65114.571975708008</c:v>
                </c:pt>
                <c:pt idx="8579">
                  <c:v>64648.571731567376</c:v>
                </c:pt>
                <c:pt idx="8580">
                  <c:v>65558.246963500977</c:v>
                </c:pt>
                <c:pt idx="8581">
                  <c:v>64348.051727294922</c:v>
                </c:pt>
                <c:pt idx="8582">
                  <c:v>64292.051788330078</c:v>
                </c:pt>
                <c:pt idx="8583">
                  <c:v>64292.051727294922</c:v>
                </c:pt>
                <c:pt idx="8584">
                  <c:v>63652.051483154297</c:v>
                </c:pt>
                <c:pt idx="8585">
                  <c:v>65941.426162719727</c:v>
                </c:pt>
                <c:pt idx="8586">
                  <c:v>64725.425247192383</c:v>
                </c:pt>
                <c:pt idx="8587">
                  <c:v>63799.722122192383</c:v>
                </c:pt>
                <c:pt idx="8588">
                  <c:v>64121.422317504876</c:v>
                </c:pt>
                <c:pt idx="8589">
                  <c:v>63996.622024536126</c:v>
                </c:pt>
                <c:pt idx="8590">
                  <c:v>63908.622024536126</c:v>
                </c:pt>
                <c:pt idx="8591">
                  <c:v>64069.823806762695</c:v>
                </c:pt>
                <c:pt idx="8592">
                  <c:v>64070.823806762695</c:v>
                </c:pt>
                <c:pt idx="8593">
                  <c:v>64533.823745727539</c:v>
                </c:pt>
                <c:pt idx="8594">
                  <c:v>64342.823623657227</c:v>
                </c:pt>
                <c:pt idx="8595">
                  <c:v>56589.709442138672</c:v>
                </c:pt>
                <c:pt idx="8596">
                  <c:v>56542.709442138672</c:v>
                </c:pt>
                <c:pt idx="8597">
                  <c:v>56975.387344360344</c:v>
                </c:pt>
                <c:pt idx="8598">
                  <c:v>57354.387100219727</c:v>
                </c:pt>
                <c:pt idx="8599">
                  <c:v>57129.649063110344</c:v>
                </c:pt>
                <c:pt idx="8600">
                  <c:v>59256.851943969727</c:v>
                </c:pt>
                <c:pt idx="8601">
                  <c:v>58904.852188110344</c:v>
                </c:pt>
                <c:pt idx="8602">
                  <c:v>58848.852188110344</c:v>
                </c:pt>
                <c:pt idx="8603">
                  <c:v>58003.251068115234</c:v>
                </c:pt>
                <c:pt idx="8604">
                  <c:v>64492.939407348626</c:v>
                </c:pt>
                <c:pt idx="8605">
                  <c:v>61714.065628051758</c:v>
                </c:pt>
                <c:pt idx="8606">
                  <c:v>61823.47102355957</c:v>
                </c:pt>
                <c:pt idx="8607">
                  <c:v>65748.091506958008</c:v>
                </c:pt>
                <c:pt idx="8608">
                  <c:v>66376.453323364258</c:v>
                </c:pt>
                <c:pt idx="8609">
                  <c:v>66312.452590942383</c:v>
                </c:pt>
                <c:pt idx="8610">
                  <c:v>56138.637969970703</c:v>
                </c:pt>
                <c:pt idx="8611">
                  <c:v>56138.638214111328</c:v>
                </c:pt>
                <c:pt idx="8612">
                  <c:v>55769.237762451172</c:v>
                </c:pt>
                <c:pt idx="8613">
                  <c:v>55899.559051513672</c:v>
                </c:pt>
                <c:pt idx="8614">
                  <c:v>58755.459503173828</c:v>
                </c:pt>
                <c:pt idx="8615">
                  <c:v>59197.960052490234</c:v>
                </c:pt>
                <c:pt idx="8616">
                  <c:v>59121.460052490234</c:v>
                </c:pt>
                <c:pt idx="8617">
                  <c:v>58969.460052490234</c:v>
                </c:pt>
                <c:pt idx="8618">
                  <c:v>66173.752639770508</c:v>
                </c:pt>
                <c:pt idx="8619">
                  <c:v>64519.640823364258</c:v>
                </c:pt>
                <c:pt idx="8620">
                  <c:v>68700.053146362305</c:v>
                </c:pt>
                <c:pt idx="8621">
                  <c:v>65926.232131958008</c:v>
                </c:pt>
                <c:pt idx="8622">
                  <c:v>66685.932327270508</c:v>
                </c:pt>
                <c:pt idx="8623">
                  <c:v>66316.530715942383</c:v>
                </c:pt>
                <c:pt idx="8624">
                  <c:v>66380.932327270508</c:v>
                </c:pt>
                <c:pt idx="8625">
                  <c:v>64399.444183349609</c:v>
                </c:pt>
                <c:pt idx="8626">
                  <c:v>64401.764556884766</c:v>
                </c:pt>
                <c:pt idx="8627">
                  <c:v>63575.165130615234</c:v>
                </c:pt>
                <c:pt idx="8628">
                  <c:v>63485.965057373047</c:v>
                </c:pt>
                <c:pt idx="8629">
                  <c:v>63429.696380615234</c:v>
                </c:pt>
                <c:pt idx="8630">
                  <c:v>63136.696319580078</c:v>
                </c:pt>
                <c:pt idx="8631">
                  <c:v>64596.45832824707</c:v>
                </c:pt>
                <c:pt idx="8632">
                  <c:v>65026.001174926758</c:v>
                </c:pt>
                <c:pt idx="8633">
                  <c:v>64431.663772583008</c:v>
                </c:pt>
                <c:pt idx="8634">
                  <c:v>61948.595779418945</c:v>
                </c:pt>
                <c:pt idx="8635">
                  <c:v>60411.536270141602</c:v>
                </c:pt>
                <c:pt idx="8636">
                  <c:v>60397.736267089844</c:v>
                </c:pt>
                <c:pt idx="8637">
                  <c:v>67395.200881958008</c:v>
                </c:pt>
                <c:pt idx="8638">
                  <c:v>65172.250564575195</c:v>
                </c:pt>
                <c:pt idx="8639">
                  <c:v>65181.250564575195</c:v>
                </c:pt>
                <c:pt idx="8640">
                  <c:v>63452.465042114258</c:v>
                </c:pt>
                <c:pt idx="8641">
                  <c:v>63730.968948364258</c:v>
                </c:pt>
                <c:pt idx="8642">
                  <c:v>63730.969436645508</c:v>
                </c:pt>
                <c:pt idx="8643">
                  <c:v>63439.702651977532</c:v>
                </c:pt>
                <c:pt idx="8644">
                  <c:v>65104.014358520508</c:v>
                </c:pt>
                <c:pt idx="8645">
                  <c:v>65115.013870239258</c:v>
                </c:pt>
                <c:pt idx="8646">
                  <c:v>64745.014114379876</c:v>
                </c:pt>
                <c:pt idx="8647">
                  <c:v>64796.748733520508</c:v>
                </c:pt>
                <c:pt idx="8648">
                  <c:v>65104.891311645508</c:v>
                </c:pt>
                <c:pt idx="8649">
                  <c:v>65599.024169921875</c:v>
                </c:pt>
                <c:pt idx="8650">
                  <c:v>65750.924072265625</c:v>
                </c:pt>
                <c:pt idx="8651">
                  <c:v>66185.924560546875</c:v>
                </c:pt>
                <c:pt idx="8652">
                  <c:v>65015.137161254876</c:v>
                </c:pt>
                <c:pt idx="8653">
                  <c:v>62252.116653442376</c:v>
                </c:pt>
                <c:pt idx="8654">
                  <c:v>62059.116653442376</c:v>
                </c:pt>
                <c:pt idx="8655">
                  <c:v>64838.428298950188</c:v>
                </c:pt>
                <c:pt idx="8656">
                  <c:v>64486.428176879876</c:v>
                </c:pt>
                <c:pt idx="8657">
                  <c:v>64518.267776489258</c:v>
                </c:pt>
                <c:pt idx="8658">
                  <c:v>64631.767776489258</c:v>
                </c:pt>
                <c:pt idx="8659">
                  <c:v>65029.102249145508</c:v>
                </c:pt>
                <c:pt idx="8660">
                  <c:v>64769.100296020508</c:v>
                </c:pt>
                <c:pt idx="8661">
                  <c:v>64255.320022583008</c:v>
                </c:pt>
                <c:pt idx="8662">
                  <c:v>63322.719375610352</c:v>
                </c:pt>
                <c:pt idx="8663">
                  <c:v>63324.168533325195</c:v>
                </c:pt>
                <c:pt idx="8664">
                  <c:v>65457.559936523438</c:v>
                </c:pt>
                <c:pt idx="8665">
                  <c:v>65529.659973144531</c:v>
                </c:pt>
                <c:pt idx="8666">
                  <c:v>62787.810623168945</c:v>
                </c:pt>
                <c:pt idx="8667">
                  <c:v>62787.810623168945</c:v>
                </c:pt>
                <c:pt idx="8668">
                  <c:v>62787.810623168945</c:v>
                </c:pt>
                <c:pt idx="8669">
                  <c:v>62435.810623168945</c:v>
                </c:pt>
                <c:pt idx="8670">
                  <c:v>66224.922271728516</c:v>
                </c:pt>
                <c:pt idx="8671">
                  <c:v>64840.254058837883</c:v>
                </c:pt>
                <c:pt idx="8672">
                  <c:v>64470.851715087883</c:v>
                </c:pt>
                <c:pt idx="8673">
                  <c:v>63358.617263793945</c:v>
                </c:pt>
                <c:pt idx="8674">
                  <c:v>63321.617385864258</c:v>
                </c:pt>
                <c:pt idx="8675">
                  <c:v>63204.716873168945</c:v>
                </c:pt>
                <c:pt idx="8676">
                  <c:v>63172.11701965332</c:v>
                </c:pt>
                <c:pt idx="8677">
                  <c:v>65160.076126098626</c:v>
                </c:pt>
                <c:pt idx="8678">
                  <c:v>64978.794509887695</c:v>
                </c:pt>
                <c:pt idx="8679">
                  <c:v>65026.794509887695</c:v>
                </c:pt>
                <c:pt idx="8680">
                  <c:v>64516.794448852539</c:v>
                </c:pt>
                <c:pt idx="8681">
                  <c:v>65305.498245239258</c:v>
                </c:pt>
                <c:pt idx="8682">
                  <c:v>64953.498001098626</c:v>
                </c:pt>
                <c:pt idx="8683">
                  <c:v>64953.497756958008</c:v>
                </c:pt>
                <c:pt idx="8684">
                  <c:v>64818.498001098626</c:v>
                </c:pt>
                <c:pt idx="8685">
                  <c:v>66497.364944458008</c:v>
                </c:pt>
                <c:pt idx="8686">
                  <c:v>65969.637161254883</c:v>
                </c:pt>
                <c:pt idx="8687">
                  <c:v>65884.337112426758</c:v>
                </c:pt>
                <c:pt idx="8688">
                  <c:v>65673.598831176758</c:v>
                </c:pt>
                <c:pt idx="8689">
                  <c:v>65673.599075317383</c:v>
                </c:pt>
                <c:pt idx="8690">
                  <c:v>65824.094436645508</c:v>
                </c:pt>
                <c:pt idx="8691">
                  <c:v>65824.094436645508</c:v>
                </c:pt>
                <c:pt idx="8692">
                  <c:v>65606.894241333008</c:v>
                </c:pt>
                <c:pt idx="8693">
                  <c:v>65529.905471801758</c:v>
                </c:pt>
                <c:pt idx="8694">
                  <c:v>65096.505569458008</c:v>
                </c:pt>
                <c:pt idx="8695">
                  <c:v>65662.796829223633</c:v>
                </c:pt>
                <c:pt idx="8696">
                  <c:v>65536.129837036133</c:v>
                </c:pt>
                <c:pt idx="8697">
                  <c:v>65488.129837036126</c:v>
                </c:pt>
                <c:pt idx="8698">
                  <c:v>65391.129592895508</c:v>
                </c:pt>
                <c:pt idx="8699">
                  <c:v>63855.047317504876</c:v>
                </c:pt>
                <c:pt idx="8700">
                  <c:v>64987.82746887207</c:v>
                </c:pt>
                <c:pt idx="8701">
                  <c:v>64626.827590942383</c:v>
                </c:pt>
                <c:pt idx="8702">
                  <c:v>63610.374114990234</c:v>
                </c:pt>
                <c:pt idx="8703">
                  <c:v>63610.374237060547</c:v>
                </c:pt>
                <c:pt idx="8704">
                  <c:v>63610.374359130852</c:v>
                </c:pt>
                <c:pt idx="8705">
                  <c:v>63513.374114990234</c:v>
                </c:pt>
                <c:pt idx="8706">
                  <c:v>66035.218353271484</c:v>
                </c:pt>
                <c:pt idx="8707">
                  <c:v>66035.217132568359</c:v>
                </c:pt>
                <c:pt idx="8708">
                  <c:v>66035.217376708984</c:v>
                </c:pt>
                <c:pt idx="8709">
                  <c:v>65573.950759887695</c:v>
                </c:pt>
                <c:pt idx="8710">
                  <c:v>65573.950881958008</c:v>
                </c:pt>
                <c:pt idx="8711">
                  <c:v>66009.950637817383</c:v>
                </c:pt>
                <c:pt idx="8712">
                  <c:v>67711.828811645508</c:v>
                </c:pt>
                <c:pt idx="8713">
                  <c:v>67625.702102661133</c:v>
                </c:pt>
                <c:pt idx="8714">
                  <c:v>66064.693008422852</c:v>
                </c:pt>
                <c:pt idx="8715">
                  <c:v>60647.118286132813</c:v>
                </c:pt>
                <c:pt idx="8716">
                  <c:v>66036.292938232422</c:v>
                </c:pt>
                <c:pt idx="8717">
                  <c:v>66036.293060302734</c:v>
                </c:pt>
                <c:pt idx="8718">
                  <c:v>66036.292938232422</c:v>
                </c:pt>
                <c:pt idx="8719">
                  <c:v>65144.292694091797</c:v>
                </c:pt>
                <c:pt idx="8720">
                  <c:v>64646.653762817383</c:v>
                </c:pt>
                <c:pt idx="8721">
                  <c:v>64287.081619262695</c:v>
                </c:pt>
                <c:pt idx="8722">
                  <c:v>64609.482131958008</c:v>
                </c:pt>
                <c:pt idx="8723">
                  <c:v>64643.096389770508</c:v>
                </c:pt>
                <c:pt idx="8724">
                  <c:v>64884.096328735352</c:v>
                </c:pt>
                <c:pt idx="8725">
                  <c:v>65488.596328735352</c:v>
                </c:pt>
                <c:pt idx="8726">
                  <c:v>65031.195877075195</c:v>
                </c:pt>
                <c:pt idx="8727">
                  <c:v>67233.357421875</c:v>
                </c:pt>
                <c:pt idx="8728">
                  <c:v>67233.357421875</c:v>
                </c:pt>
                <c:pt idx="8729">
                  <c:v>67231.578857421875</c:v>
                </c:pt>
                <c:pt idx="8730">
                  <c:v>66098.776321411133</c:v>
                </c:pt>
                <c:pt idx="8731">
                  <c:v>66054.776077270508</c:v>
                </c:pt>
                <c:pt idx="8732">
                  <c:v>66054.037796020508</c:v>
                </c:pt>
                <c:pt idx="8733">
                  <c:v>64070.119140625</c:v>
                </c:pt>
                <c:pt idx="8734">
                  <c:v>63539.21826171875</c:v>
                </c:pt>
                <c:pt idx="8735">
                  <c:v>63539.218505859368</c:v>
                </c:pt>
                <c:pt idx="8736">
                  <c:v>63544.018264770508</c:v>
                </c:pt>
                <c:pt idx="8737">
                  <c:v>62908.424026489258</c:v>
                </c:pt>
                <c:pt idx="8738">
                  <c:v>62819.223831176758</c:v>
                </c:pt>
                <c:pt idx="8739">
                  <c:v>62773.224319458008</c:v>
                </c:pt>
                <c:pt idx="8740">
                  <c:v>62293.224319458008</c:v>
                </c:pt>
                <c:pt idx="8741">
                  <c:v>61827.223342895508</c:v>
                </c:pt>
                <c:pt idx="8742">
                  <c:v>61158.948379516594</c:v>
                </c:pt>
                <c:pt idx="8743">
                  <c:v>65825.011184692383</c:v>
                </c:pt>
                <c:pt idx="8744">
                  <c:v>65477.508987426758</c:v>
                </c:pt>
                <c:pt idx="8745">
                  <c:v>58120.714324951165</c:v>
                </c:pt>
                <c:pt idx="8746">
                  <c:v>58328.394378662102</c:v>
                </c:pt>
                <c:pt idx="8747">
                  <c:v>58240.394378662102</c:v>
                </c:pt>
                <c:pt idx="8748">
                  <c:v>56047.765106201172</c:v>
                </c:pt>
                <c:pt idx="8749">
                  <c:v>56085.765167236328</c:v>
                </c:pt>
                <c:pt idx="8750">
                  <c:v>55624.591278076172</c:v>
                </c:pt>
                <c:pt idx="8751">
                  <c:v>59800.902435302734</c:v>
                </c:pt>
                <c:pt idx="8752">
                  <c:v>59800.902313232415</c:v>
                </c:pt>
                <c:pt idx="8753">
                  <c:v>61822.79280090332</c:v>
                </c:pt>
                <c:pt idx="8754">
                  <c:v>62086.44514465332</c:v>
                </c:pt>
                <c:pt idx="8755">
                  <c:v>62042.444900512688</c:v>
                </c:pt>
                <c:pt idx="8756">
                  <c:v>65346.107620239258</c:v>
                </c:pt>
                <c:pt idx="8757">
                  <c:v>65282.108352661126</c:v>
                </c:pt>
                <c:pt idx="8758">
                  <c:v>65170.107376098626</c:v>
                </c:pt>
                <c:pt idx="8759">
                  <c:v>61694.637771606445</c:v>
                </c:pt>
                <c:pt idx="8760">
                  <c:v>63529.60725402832</c:v>
                </c:pt>
                <c:pt idx="8761">
                  <c:v>63529.607131958008</c:v>
                </c:pt>
                <c:pt idx="8762">
                  <c:v>63197.606948852539</c:v>
                </c:pt>
                <c:pt idx="8763">
                  <c:v>64778.873001098626</c:v>
                </c:pt>
                <c:pt idx="8764">
                  <c:v>63993.872756958008</c:v>
                </c:pt>
                <c:pt idx="8765">
                  <c:v>63997.872756958008</c:v>
                </c:pt>
                <c:pt idx="8766">
                  <c:v>63993.872634887688</c:v>
                </c:pt>
                <c:pt idx="8767">
                  <c:v>65197.573486328125</c:v>
                </c:pt>
                <c:pt idx="8768">
                  <c:v>64438.839248657227</c:v>
                </c:pt>
                <c:pt idx="8769">
                  <c:v>60809.037185668945</c:v>
                </c:pt>
                <c:pt idx="8770">
                  <c:v>60448.634841918945</c:v>
                </c:pt>
                <c:pt idx="8771">
                  <c:v>61441.389358520508</c:v>
                </c:pt>
                <c:pt idx="8772">
                  <c:v>59821.88752746582</c:v>
                </c:pt>
                <c:pt idx="8773">
                  <c:v>59821.88752746582</c:v>
                </c:pt>
                <c:pt idx="8774">
                  <c:v>59812.887466430664</c:v>
                </c:pt>
                <c:pt idx="8775">
                  <c:v>65427.061859130859</c:v>
                </c:pt>
                <c:pt idx="8776">
                  <c:v>65743.563812255859</c:v>
                </c:pt>
                <c:pt idx="8777">
                  <c:v>65743.563812255859</c:v>
                </c:pt>
                <c:pt idx="8778">
                  <c:v>65455.563568115234</c:v>
                </c:pt>
                <c:pt idx="8779">
                  <c:v>65723.645706176758</c:v>
                </c:pt>
                <c:pt idx="8780">
                  <c:v>63796.125564575195</c:v>
                </c:pt>
                <c:pt idx="8781">
                  <c:v>63787.125564575195</c:v>
                </c:pt>
                <c:pt idx="8782">
                  <c:v>63114.606887817383</c:v>
                </c:pt>
                <c:pt idx="8783">
                  <c:v>63114.606887817383</c:v>
                </c:pt>
                <c:pt idx="8784">
                  <c:v>63114.606887817383</c:v>
                </c:pt>
                <c:pt idx="8785">
                  <c:v>63895.407608032227</c:v>
                </c:pt>
                <c:pt idx="8786">
                  <c:v>63375.348510742188</c:v>
                </c:pt>
                <c:pt idx="8787">
                  <c:v>63375.348510742188</c:v>
                </c:pt>
                <c:pt idx="8788">
                  <c:v>63379.348510742188</c:v>
                </c:pt>
                <c:pt idx="8789">
                  <c:v>63552.299682617188</c:v>
                </c:pt>
                <c:pt idx="8790">
                  <c:v>62904.393753051758</c:v>
                </c:pt>
                <c:pt idx="8791">
                  <c:v>65974.244094848633</c:v>
                </c:pt>
                <c:pt idx="8792">
                  <c:v>64136.896438598626</c:v>
                </c:pt>
                <c:pt idx="8793">
                  <c:v>63854.696487426758</c:v>
                </c:pt>
                <c:pt idx="8794">
                  <c:v>63854.696487426758</c:v>
                </c:pt>
                <c:pt idx="8795">
                  <c:v>63502.696487426758</c:v>
                </c:pt>
                <c:pt idx="8796">
                  <c:v>62740.522171020508</c:v>
                </c:pt>
                <c:pt idx="8797">
                  <c:v>63220.521926879876</c:v>
                </c:pt>
                <c:pt idx="8798">
                  <c:v>63220.521926879876</c:v>
                </c:pt>
                <c:pt idx="8799">
                  <c:v>63665.522903442376</c:v>
                </c:pt>
                <c:pt idx="8800">
                  <c:v>64018.180694580078</c:v>
                </c:pt>
                <c:pt idx="8801">
                  <c:v>63951.182159423828</c:v>
                </c:pt>
                <c:pt idx="8802">
                  <c:v>63950.548126220696</c:v>
                </c:pt>
                <c:pt idx="8803">
                  <c:v>63708.548858642578</c:v>
                </c:pt>
                <c:pt idx="8804">
                  <c:v>65530.275100708008</c:v>
                </c:pt>
                <c:pt idx="8805">
                  <c:v>57494.666107177734</c:v>
                </c:pt>
                <c:pt idx="8806">
                  <c:v>57342.666107177734</c:v>
                </c:pt>
                <c:pt idx="8807">
                  <c:v>65207.967849731445</c:v>
                </c:pt>
                <c:pt idx="8808">
                  <c:v>65226.822845458984</c:v>
                </c:pt>
                <c:pt idx="8809">
                  <c:v>65226.584625244141</c:v>
                </c:pt>
                <c:pt idx="8810">
                  <c:v>65226.584564208984</c:v>
                </c:pt>
                <c:pt idx="8811">
                  <c:v>65219.033721923828</c:v>
                </c:pt>
                <c:pt idx="8812">
                  <c:v>64617.559677124023</c:v>
                </c:pt>
                <c:pt idx="8813">
                  <c:v>64896.06169128418</c:v>
                </c:pt>
                <c:pt idx="8814">
                  <c:v>64896.06169128418</c:v>
                </c:pt>
                <c:pt idx="8815">
                  <c:v>64896.061630249023</c:v>
                </c:pt>
                <c:pt idx="8816">
                  <c:v>64393.073684692383</c:v>
                </c:pt>
                <c:pt idx="8817">
                  <c:v>62927.378189086907</c:v>
                </c:pt>
                <c:pt idx="8818">
                  <c:v>62705.278396606445</c:v>
                </c:pt>
                <c:pt idx="8819">
                  <c:v>62774.178237915039</c:v>
                </c:pt>
                <c:pt idx="8820">
                  <c:v>65549.044143676758</c:v>
                </c:pt>
                <c:pt idx="8821">
                  <c:v>65549.043655395508</c:v>
                </c:pt>
                <c:pt idx="8822">
                  <c:v>65792.2978515625</c:v>
                </c:pt>
                <c:pt idx="8823">
                  <c:v>64526.081253051758</c:v>
                </c:pt>
                <c:pt idx="8824">
                  <c:v>64526.081253051758</c:v>
                </c:pt>
                <c:pt idx="8825">
                  <c:v>66254.927444458008</c:v>
                </c:pt>
                <c:pt idx="8826">
                  <c:v>66254.927444458008</c:v>
                </c:pt>
                <c:pt idx="8827">
                  <c:v>66193.927444458008</c:v>
                </c:pt>
                <c:pt idx="8828">
                  <c:v>66521.925979614258</c:v>
                </c:pt>
                <c:pt idx="8829">
                  <c:v>66521.925491333008</c:v>
                </c:pt>
                <c:pt idx="8830">
                  <c:v>66521.925491333008</c:v>
                </c:pt>
                <c:pt idx="8831">
                  <c:v>63587.648147583008</c:v>
                </c:pt>
                <c:pt idx="8832">
                  <c:v>63691.848342895508</c:v>
                </c:pt>
                <c:pt idx="8833">
                  <c:v>63691.742630004876</c:v>
                </c:pt>
                <c:pt idx="8834">
                  <c:v>63214.742385864258</c:v>
                </c:pt>
                <c:pt idx="8835">
                  <c:v>64464.769485473626</c:v>
                </c:pt>
                <c:pt idx="8836">
                  <c:v>65310.771194458008</c:v>
                </c:pt>
                <c:pt idx="8837">
                  <c:v>64958.770950317376</c:v>
                </c:pt>
                <c:pt idx="8838">
                  <c:v>66128.674514770508</c:v>
                </c:pt>
                <c:pt idx="8839">
                  <c:v>66128.674514770508</c:v>
                </c:pt>
                <c:pt idx="8840">
                  <c:v>66059.674270629883</c:v>
                </c:pt>
                <c:pt idx="8841">
                  <c:v>65152.634765625</c:v>
                </c:pt>
                <c:pt idx="8842">
                  <c:v>65416.285400390618</c:v>
                </c:pt>
                <c:pt idx="8843">
                  <c:v>65707.285400390625</c:v>
                </c:pt>
                <c:pt idx="8844">
                  <c:v>65592.214553833008</c:v>
                </c:pt>
                <c:pt idx="8845">
                  <c:v>65592.215042114258</c:v>
                </c:pt>
                <c:pt idx="8846">
                  <c:v>65592.215530395508</c:v>
                </c:pt>
                <c:pt idx="8847">
                  <c:v>65816.299514770508</c:v>
                </c:pt>
                <c:pt idx="8848">
                  <c:v>64913.298782348626</c:v>
                </c:pt>
                <c:pt idx="8849">
                  <c:v>64627.299026489258</c:v>
                </c:pt>
                <c:pt idx="8850">
                  <c:v>58830.248706817627</c:v>
                </c:pt>
                <c:pt idx="8851">
                  <c:v>58836.672718048096</c:v>
                </c:pt>
                <c:pt idx="8852">
                  <c:v>58845.672718048096</c:v>
                </c:pt>
                <c:pt idx="8853">
                  <c:v>58845.672779083252</c:v>
                </c:pt>
                <c:pt idx="8854">
                  <c:v>58746.798755645752</c:v>
                </c:pt>
                <c:pt idx="8855">
                  <c:v>62429.211502075195</c:v>
                </c:pt>
                <c:pt idx="8856">
                  <c:v>62429.211563110352</c:v>
                </c:pt>
                <c:pt idx="8857">
                  <c:v>63293.497451782227</c:v>
                </c:pt>
                <c:pt idx="8858">
                  <c:v>63302.497512817383</c:v>
                </c:pt>
                <c:pt idx="8859">
                  <c:v>63302.49739074707</c:v>
                </c:pt>
                <c:pt idx="8860">
                  <c:v>63494.577529907227</c:v>
                </c:pt>
                <c:pt idx="8861">
                  <c:v>63216.78352355957</c:v>
                </c:pt>
                <c:pt idx="8862">
                  <c:v>63225.783584594727</c:v>
                </c:pt>
                <c:pt idx="8863">
                  <c:v>63225.783645629883</c:v>
                </c:pt>
                <c:pt idx="8864">
                  <c:v>63644.080459594727</c:v>
                </c:pt>
                <c:pt idx="8865">
                  <c:v>66243.192581176758</c:v>
                </c:pt>
                <c:pt idx="8866">
                  <c:v>65592.192581176758</c:v>
                </c:pt>
                <c:pt idx="8867">
                  <c:v>65449.192092895508</c:v>
                </c:pt>
                <c:pt idx="8868">
                  <c:v>66866.617385864258</c:v>
                </c:pt>
                <c:pt idx="8869">
                  <c:v>66168.035354614258</c:v>
                </c:pt>
                <c:pt idx="8870">
                  <c:v>65106.531448364258</c:v>
                </c:pt>
                <c:pt idx="8871">
                  <c:v>63398.035842895508</c:v>
                </c:pt>
                <c:pt idx="8872">
                  <c:v>62752.735061645508</c:v>
                </c:pt>
                <c:pt idx="8873">
                  <c:v>61384.814651489258</c:v>
                </c:pt>
                <c:pt idx="8874">
                  <c:v>61344.814651489258</c:v>
                </c:pt>
                <c:pt idx="8875">
                  <c:v>63946.718460083008</c:v>
                </c:pt>
                <c:pt idx="8876">
                  <c:v>63946.153030395508</c:v>
                </c:pt>
                <c:pt idx="8877">
                  <c:v>64368.031204223626</c:v>
                </c:pt>
                <c:pt idx="8878">
                  <c:v>66030.200393676758</c:v>
                </c:pt>
                <c:pt idx="8879">
                  <c:v>67010.069778442383</c:v>
                </c:pt>
                <c:pt idx="8880">
                  <c:v>63187.53520202636</c:v>
                </c:pt>
                <c:pt idx="8881">
                  <c:v>62790.63285827636</c:v>
                </c:pt>
                <c:pt idx="8882">
                  <c:v>62828.132980346672</c:v>
                </c:pt>
                <c:pt idx="8883">
                  <c:v>63144.53520202636</c:v>
                </c:pt>
                <c:pt idx="8884">
                  <c:v>62299.398086547852</c:v>
                </c:pt>
                <c:pt idx="8885">
                  <c:v>62299.398025512695</c:v>
                </c:pt>
                <c:pt idx="8886">
                  <c:v>62202.398025512695</c:v>
                </c:pt>
                <c:pt idx="8887">
                  <c:v>66859.630813598633</c:v>
                </c:pt>
                <c:pt idx="8888">
                  <c:v>66859.630813598633</c:v>
                </c:pt>
                <c:pt idx="8889">
                  <c:v>66860.167922973633</c:v>
                </c:pt>
                <c:pt idx="8890">
                  <c:v>66945.837112426758</c:v>
                </c:pt>
                <c:pt idx="8891">
                  <c:v>66897.933059692383</c:v>
                </c:pt>
                <c:pt idx="8892">
                  <c:v>66945.933059692383</c:v>
                </c:pt>
                <c:pt idx="8893">
                  <c:v>66853.733306884766</c:v>
                </c:pt>
                <c:pt idx="8894">
                  <c:v>64402.813858032227</c:v>
                </c:pt>
                <c:pt idx="8895">
                  <c:v>56181.178070068359</c:v>
                </c:pt>
                <c:pt idx="8896">
                  <c:v>64791.268630981438</c:v>
                </c:pt>
                <c:pt idx="8897">
                  <c:v>65372.269485473626</c:v>
                </c:pt>
                <c:pt idx="8898">
                  <c:v>65372.269241333008</c:v>
                </c:pt>
                <c:pt idx="8899">
                  <c:v>66373.03857421875</c:v>
                </c:pt>
                <c:pt idx="8900">
                  <c:v>65473.925491333008</c:v>
                </c:pt>
                <c:pt idx="8901">
                  <c:v>65473.925491333008</c:v>
                </c:pt>
                <c:pt idx="8902">
                  <c:v>66729.604934692383</c:v>
                </c:pt>
                <c:pt idx="8903">
                  <c:v>66729.605178833008</c:v>
                </c:pt>
                <c:pt idx="8904">
                  <c:v>66464.395706176758</c:v>
                </c:pt>
                <c:pt idx="8905">
                  <c:v>66158.675735473633</c:v>
                </c:pt>
                <c:pt idx="8906">
                  <c:v>66111.675247192383</c:v>
                </c:pt>
                <c:pt idx="8907">
                  <c:v>65530.318313598626</c:v>
                </c:pt>
                <c:pt idx="8908">
                  <c:v>65788.119338989258</c:v>
                </c:pt>
                <c:pt idx="8909">
                  <c:v>65675.585159301758</c:v>
                </c:pt>
                <c:pt idx="8910">
                  <c:v>68024.874404907227</c:v>
                </c:pt>
                <c:pt idx="8911">
                  <c:v>68187.874404907227</c:v>
                </c:pt>
                <c:pt idx="8912">
                  <c:v>68160.674896240234</c:v>
                </c:pt>
                <c:pt idx="8913">
                  <c:v>66595.407806396484</c:v>
                </c:pt>
                <c:pt idx="8914">
                  <c:v>66113.351516723633</c:v>
                </c:pt>
                <c:pt idx="8915">
                  <c:v>64757.082473754876</c:v>
                </c:pt>
                <c:pt idx="8916">
                  <c:v>66204.783401489258</c:v>
                </c:pt>
                <c:pt idx="8917">
                  <c:v>65900.783401489258</c:v>
                </c:pt>
                <c:pt idx="8918">
                  <c:v>66698.940628051758</c:v>
                </c:pt>
                <c:pt idx="8919">
                  <c:v>66698.940139770508</c:v>
                </c:pt>
                <c:pt idx="8920">
                  <c:v>65906.790237426758</c:v>
                </c:pt>
                <c:pt idx="8921">
                  <c:v>66767.084182739258</c:v>
                </c:pt>
                <c:pt idx="8922">
                  <c:v>66814.768264770508</c:v>
                </c:pt>
                <c:pt idx="8923">
                  <c:v>66861.768264770508</c:v>
                </c:pt>
                <c:pt idx="8924">
                  <c:v>66462.767288208008</c:v>
                </c:pt>
                <c:pt idx="8925">
                  <c:v>67549.546340942383</c:v>
                </c:pt>
                <c:pt idx="8926">
                  <c:v>63996.048538208008</c:v>
                </c:pt>
                <c:pt idx="8927">
                  <c:v>64240.750198364258</c:v>
                </c:pt>
                <c:pt idx="8928">
                  <c:v>64163.821975708008</c:v>
                </c:pt>
                <c:pt idx="8929">
                  <c:v>64159.218948364258</c:v>
                </c:pt>
                <c:pt idx="8930">
                  <c:v>67475.102249145508</c:v>
                </c:pt>
                <c:pt idx="8931">
                  <c:v>66320.797317504883</c:v>
                </c:pt>
                <c:pt idx="8932">
                  <c:v>66320.798294067383</c:v>
                </c:pt>
                <c:pt idx="8933">
                  <c:v>66307.798294067383</c:v>
                </c:pt>
                <c:pt idx="8934">
                  <c:v>66065.798049926758</c:v>
                </c:pt>
                <c:pt idx="8935">
                  <c:v>66397.399322509766</c:v>
                </c:pt>
                <c:pt idx="8936">
                  <c:v>66354.399566650391</c:v>
                </c:pt>
                <c:pt idx="8937">
                  <c:v>65971.399566650391</c:v>
                </c:pt>
                <c:pt idx="8938">
                  <c:v>63062.196350097656</c:v>
                </c:pt>
                <c:pt idx="8939">
                  <c:v>61740.375198364251</c:v>
                </c:pt>
                <c:pt idx="8940">
                  <c:v>65663.417678833008</c:v>
                </c:pt>
                <c:pt idx="8941">
                  <c:v>65663.417678833008</c:v>
                </c:pt>
                <c:pt idx="8942">
                  <c:v>65395.569000244133</c:v>
                </c:pt>
                <c:pt idx="8943">
                  <c:v>62930.897171020508</c:v>
                </c:pt>
                <c:pt idx="8944">
                  <c:v>62930.896926879876</c:v>
                </c:pt>
                <c:pt idx="8945">
                  <c:v>62882.896926879876</c:v>
                </c:pt>
                <c:pt idx="8946">
                  <c:v>64417.251907348626</c:v>
                </c:pt>
                <c:pt idx="8947">
                  <c:v>64417.252151489258</c:v>
                </c:pt>
                <c:pt idx="8948">
                  <c:v>62744.440994262695</c:v>
                </c:pt>
                <c:pt idx="8949">
                  <c:v>62743.904861450195</c:v>
                </c:pt>
                <c:pt idx="8950">
                  <c:v>62743.904861450195</c:v>
                </c:pt>
                <c:pt idx="8951">
                  <c:v>67291.079788208008</c:v>
                </c:pt>
                <c:pt idx="8952">
                  <c:v>67291.079788208008</c:v>
                </c:pt>
                <c:pt idx="8953">
                  <c:v>67308.927444458008</c:v>
                </c:pt>
                <c:pt idx="8954">
                  <c:v>64460.431106567383</c:v>
                </c:pt>
                <c:pt idx="8955">
                  <c:v>56628.196197509766</c:v>
                </c:pt>
                <c:pt idx="8956">
                  <c:v>56628.196197509766</c:v>
                </c:pt>
                <c:pt idx="8957">
                  <c:v>56629.297760009766</c:v>
                </c:pt>
                <c:pt idx="8958">
                  <c:v>59947.977127075195</c:v>
                </c:pt>
                <c:pt idx="8959">
                  <c:v>60149.994827270508</c:v>
                </c:pt>
                <c:pt idx="8960">
                  <c:v>60267.661636352539</c:v>
                </c:pt>
                <c:pt idx="8961">
                  <c:v>59945.379898071289</c:v>
                </c:pt>
                <c:pt idx="8962">
                  <c:v>63912.697647094727</c:v>
                </c:pt>
                <c:pt idx="8963">
                  <c:v>63912.69758605957</c:v>
                </c:pt>
                <c:pt idx="8964">
                  <c:v>66033.123733520508</c:v>
                </c:pt>
                <c:pt idx="8965">
                  <c:v>66318.326370239258</c:v>
                </c:pt>
                <c:pt idx="8966">
                  <c:v>66318.326370239258</c:v>
                </c:pt>
                <c:pt idx="8967">
                  <c:v>66309.326370239258</c:v>
                </c:pt>
                <c:pt idx="8968">
                  <c:v>64221.649612426758</c:v>
                </c:pt>
                <c:pt idx="8969">
                  <c:v>65620.607864379883</c:v>
                </c:pt>
                <c:pt idx="8970">
                  <c:v>63996.538650512695</c:v>
                </c:pt>
                <c:pt idx="8971">
                  <c:v>64557.736892700195</c:v>
                </c:pt>
                <c:pt idx="8972">
                  <c:v>64543.242568969727</c:v>
                </c:pt>
                <c:pt idx="8973">
                  <c:v>64543.24250793457</c:v>
                </c:pt>
                <c:pt idx="8974">
                  <c:v>64015.242568969727</c:v>
                </c:pt>
                <c:pt idx="8975">
                  <c:v>64276.082901000977</c:v>
                </c:pt>
                <c:pt idx="8976">
                  <c:v>65861.967727661133</c:v>
                </c:pt>
                <c:pt idx="8977">
                  <c:v>64976.966018676758</c:v>
                </c:pt>
                <c:pt idx="8978">
                  <c:v>64831.125686645508</c:v>
                </c:pt>
                <c:pt idx="8979">
                  <c:v>64565.952835083008</c:v>
                </c:pt>
                <c:pt idx="8980">
                  <c:v>65163.698684692383</c:v>
                </c:pt>
                <c:pt idx="8981">
                  <c:v>65163.698623657227</c:v>
                </c:pt>
                <c:pt idx="8982">
                  <c:v>64411.27473449707</c:v>
                </c:pt>
                <c:pt idx="8983">
                  <c:v>64420.274795532227</c:v>
                </c:pt>
                <c:pt idx="8984">
                  <c:v>64411.27473449707</c:v>
                </c:pt>
                <c:pt idx="8985">
                  <c:v>63780.700881958008</c:v>
                </c:pt>
                <c:pt idx="8986">
                  <c:v>64110.058059692376</c:v>
                </c:pt>
                <c:pt idx="8987">
                  <c:v>66403.989356994629</c:v>
                </c:pt>
                <c:pt idx="8988">
                  <c:v>66736.454544067383</c:v>
                </c:pt>
                <c:pt idx="8989">
                  <c:v>66410.954299926758</c:v>
                </c:pt>
                <c:pt idx="8990">
                  <c:v>65618.954788208008</c:v>
                </c:pt>
                <c:pt idx="8991">
                  <c:v>65739.954788208008</c:v>
                </c:pt>
                <c:pt idx="8992">
                  <c:v>65754.954299926758</c:v>
                </c:pt>
                <c:pt idx="8993">
                  <c:v>67542.004348754883</c:v>
                </c:pt>
                <c:pt idx="8994">
                  <c:v>67123.005569458008</c:v>
                </c:pt>
                <c:pt idx="8995">
                  <c:v>67123.362014770508</c:v>
                </c:pt>
                <c:pt idx="8996">
                  <c:v>66665.362258911133</c:v>
                </c:pt>
                <c:pt idx="8997">
                  <c:v>66775.012237548828</c:v>
                </c:pt>
                <c:pt idx="8998">
                  <c:v>66130.812286376953</c:v>
                </c:pt>
                <c:pt idx="8999">
                  <c:v>66098.812774658203</c:v>
                </c:pt>
                <c:pt idx="9000">
                  <c:v>65686.398147583008</c:v>
                </c:pt>
                <c:pt idx="9001">
                  <c:v>63830.697952270508</c:v>
                </c:pt>
                <c:pt idx="9002">
                  <c:v>63588.697952270508</c:v>
                </c:pt>
                <c:pt idx="9003">
                  <c:v>63588.698440551758</c:v>
                </c:pt>
                <c:pt idx="9004">
                  <c:v>63813.090530395508</c:v>
                </c:pt>
                <c:pt idx="9005">
                  <c:v>63813.090530395508</c:v>
                </c:pt>
                <c:pt idx="9006">
                  <c:v>63356.696487426758</c:v>
                </c:pt>
                <c:pt idx="9007">
                  <c:v>64208.897659301758</c:v>
                </c:pt>
                <c:pt idx="9008">
                  <c:v>64103.897560119629</c:v>
                </c:pt>
                <c:pt idx="9009">
                  <c:v>64103.897560119629</c:v>
                </c:pt>
                <c:pt idx="9010">
                  <c:v>64693.264259338379</c:v>
                </c:pt>
                <c:pt idx="9011">
                  <c:v>64710.264259338379</c:v>
                </c:pt>
                <c:pt idx="9012">
                  <c:v>64710.264747619629</c:v>
                </c:pt>
                <c:pt idx="9013">
                  <c:v>64161.397171020508</c:v>
                </c:pt>
                <c:pt idx="9014">
                  <c:v>64073.397415161126</c:v>
                </c:pt>
                <c:pt idx="9015">
                  <c:v>62855.142288208008</c:v>
                </c:pt>
                <c:pt idx="9016">
                  <c:v>62866.923049926758</c:v>
                </c:pt>
                <c:pt idx="9017">
                  <c:v>62930.923049926758</c:v>
                </c:pt>
                <c:pt idx="9018">
                  <c:v>63532.422561645508</c:v>
                </c:pt>
                <c:pt idx="9019">
                  <c:v>63219.723342895508</c:v>
                </c:pt>
                <c:pt idx="9020">
                  <c:v>65208.198928833008</c:v>
                </c:pt>
                <c:pt idx="9021">
                  <c:v>65217.199661254876</c:v>
                </c:pt>
                <c:pt idx="9022">
                  <c:v>65083.198684692376</c:v>
                </c:pt>
                <c:pt idx="9023">
                  <c:v>64913.199172973626</c:v>
                </c:pt>
                <c:pt idx="9024">
                  <c:v>65607.069290161133</c:v>
                </c:pt>
                <c:pt idx="9025">
                  <c:v>66017.069534301758</c:v>
                </c:pt>
                <c:pt idx="9026">
                  <c:v>65993.662307739258</c:v>
                </c:pt>
                <c:pt idx="9027">
                  <c:v>66820.359817504883</c:v>
                </c:pt>
                <c:pt idx="9028">
                  <c:v>66725.726760864258</c:v>
                </c:pt>
                <c:pt idx="9029">
                  <c:v>67174.146682739258</c:v>
                </c:pt>
                <c:pt idx="9030">
                  <c:v>56019.516082763672</c:v>
                </c:pt>
                <c:pt idx="9031">
                  <c:v>56028.516082763672</c:v>
                </c:pt>
                <c:pt idx="9032">
                  <c:v>62038.296768188477</c:v>
                </c:pt>
                <c:pt idx="9033">
                  <c:v>66136.700881958008</c:v>
                </c:pt>
                <c:pt idx="9034">
                  <c:v>66136.701126098633</c:v>
                </c:pt>
                <c:pt idx="9035">
                  <c:v>65300.701370239258</c:v>
                </c:pt>
                <c:pt idx="9036">
                  <c:v>65166.701126098626</c:v>
                </c:pt>
                <c:pt idx="9037">
                  <c:v>64996.700881958008</c:v>
                </c:pt>
                <c:pt idx="9038">
                  <c:v>64229.738235473626</c:v>
                </c:pt>
                <c:pt idx="9039">
                  <c:v>64686.439163208008</c:v>
                </c:pt>
                <c:pt idx="9040">
                  <c:v>64554.439163208008</c:v>
                </c:pt>
                <c:pt idx="9041">
                  <c:v>64152.438674926758</c:v>
                </c:pt>
                <c:pt idx="9042">
                  <c:v>67069.230178833008</c:v>
                </c:pt>
                <c:pt idx="9043">
                  <c:v>67069.230667114258</c:v>
                </c:pt>
                <c:pt idx="9044">
                  <c:v>61619.557678222656</c:v>
                </c:pt>
                <c:pt idx="9045">
                  <c:v>63052.05554199218</c:v>
                </c:pt>
                <c:pt idx="9046">
                  <c:v>63397.853759765618</c:v>
                </c:pt>
                <c:pt idx="9047">
                  <c:v>63130.85400390625</c:v>
                </c:pt>
                <c:pt idx="9048">
                  <c:v>64568.680374145508</c:v>
                </c:pt>
                <c:pt idx="9049">
                  <c:v>64568.679885864258</c:v>
                </c:pt>
                <c:pt idx="9050">
                  <c:v>63309.734085083008</c:v>
                </c:pt>
                <c:pt idx="9051">
                  <c:v>63647.233596801758</c:v>
                </c:pt>
                <c:pt idx="9052">
                  <c:v>63700.608108520508</c:v>
                </c:pt>
                <c:pt idx="9053">
                  <c:v>65172.063919067376</c:v>
                </c:pt>
                <c:pt idx="9054">
                  <c:v>65172.064651489258</c:v>
                </c:pt>
                <c:pt idx="9055">
                  <c:v>66582.107620239258</c:v>
                </c:pt>
                <c:pt idx="9056">
                  <c:v>67563.781448364258</c:v>
                </c:pt>
                <c:pt idx="9057">
                  <c:v>68199.785842895508</c:v>
                </c:pt>
                <c:pt idx="9058">
                  <c:v>68665.435745239258</c:v>
                </c:pt>
                <c:pt idx="9059">
                  <c:v>68544.436477661133</c:v>
                </c:pt>
                <c:pt idx="9060">
                  <c:v>58686.929779052734</c:v>
                </c:pt>
                <c:pt idx="9061">
                  <c:v>58613.830169677734</c:v>
                </c:pt>
                <c:pt idx="9062">
                  <c:v>58616.151214599602</c:v>
                </c:pt>
                <c:pt idx="9063">
                  <c:v>57825.747650146484</c:v>
                </c:pt>
                <c:pt idx="9064">
                  <c:v>63957.695510864258</c:v>
                </c:pt>
                <c:pt idx="9065">
                  <c:v>66366.702346801758</c:v>
                </c:pt>
                <c:pt idx="9066">
                  <c:v>66366.702346801758</c:v>
                </c:pt>
                <c:pt idx="9067">
                  <c:v>63867.477737426758</c:v>
                </c:pt>
                <c:pt idx="9068">
                  <c:v>64371.828079223626</c:v>
                </c:pt>
                <c:pt idx="9069">
                  <c:v>64908.029006958008</c:v>
                </c:pt>
                <c:pt idx="9070">
                  <c:v>64844.029495239258</c:v>
                </c:pt>
                <c:pt idx="9071">
                  <c:v>64386.029251098626</c:v>
                </c:pt>
                <c:pt idx="9072">
                  <c:v>64077.029495239258</c:v>
                </c:pt>
                <c:pt idx="9073">
                  <c:v>63865.998733520508</c:v>
                </c:pt>
                <c:pt idx="9074">
                  <c:v>64123.998733520508</c:v>
                </c:pt>
                <c:pt idx="9075">
                  <c:v>65007.200393676758</c:v>
                </c:pt>
                <c:pt idx="9076">
                  <c:v>64637.798049926758</c:v>
                </c:pt>
                <c:pt idx="9077">
                  <c:v>65341.300491333008</c:v>
                </c:pt>
                <c:pt idx="9078">
                  <c:v>64089.188674926758</c:v>
                </c:pt>
                <c:pt idx="9079">
                  <c:v>62266.998977661126</c:v>
                </c:pt>
                <c:pt idx="9080">
                  <c:v>62266.998489379876</c:v>
                </c:pt>
                <c:pt idx="9081">
                  <c:v>65874.954299926758</c:v>
                </c:pt>
                <c:pt idx="9082">
                  <c:v>65811.620803833008</c:v>
                </c:pt>
                <c:pt idx="9083">
                  <c:v>67753.457229614258</c:v>
                </c:pt>
                <c:pt idx="9084">
                  <c:v>67939.637161254883</c:v>
                </c:pt>
                <c:pt idx="9085">
                  <c:v>67828.043655395508</c:v>
                </c:pt>
                <c:pt idx="9086">
                  <c:v>67804.043167114258</c:v>
                </c:pt>
                <c:pt idx="9087">
                  <c:v>65907.061920166016</c:v>
                </c:pt>
                <c:pt idx="9088">
                  <c:v>65809.564605712891</c:v>
                </c:pt>
                <c:pt idx="9089">
                  <c:v>65554.564849853516</c:v>
                </c:pt>
                <c:pt idx="9090">
                  <c:v>58108.105804443352</c:v>
                </c:pt>
                <c:pt idx="9091">
                  <c:v>58112.786102294915</c:v>
                </c:pt>
                <c:pt idx="9092">
                  <c:v>58332.986419677734</c:v>
                </c:pt>
                <c:pt idx="9093">
                  <c:v>58244.986175537102</c:v>
                </c:pt>
                <c:pt idx="9094">
                  <c:v>57889.764923095703</c:v>
                </c:pt>
                <c:pt idx="9095">
                  <c:v>57889.764923095703</c:v>
                </c:pt>
                <c:pt idx="9096">
                  <c:v>60481.054962158203</c:v>
                </c:pt>
                <c:pt idx="9097">
                  <c:v>60584.869415283203</c:v>
                </c:pt>
                <c:pt idx="9098">
                  <c:v>61442.307220458984</c:v>
                </c:pt>
                <c:pt idx="9099">
                  <c:v>61451.307220458984</c:v>
                </c:pt>
                <c:pt idx="9100">
                  <c:v>61451.307220458984</c:v>
                </c:pt>
                <c:pt idx="9101">
                  <c:v>65654.859573364258</c:v>
                </c:pt>
                <c:pt idx="9102">
                  <c:v>65709.356399536133</c:v>
                </c:pt>
                <c:pt idx="9103">
                  <c:v>65662.356399536133</c:v>
                </c:pt>
                <c:pt idx="9104">
                  <c:v>62710.836990356445</c:v>
                </c:pt>
                <c:pt idx="9105">
                  <c:v>63211.472244262688</c:v>
                </c:pt>
                <c:pt idx="9106">
                  <c:v>63608.572341918938</c:v>
                </c:pt>
                <c:pt idx="9107">
                  <c:v>63608.572525024407</c:v>
                </c:pt>
                <c:pt idx="9108">
                  <c:v>63938.873184204094</c:v>
                </c:pt>
                <c:pt idx="9109">
                  <c:v>65515.843460083008</c:v>
                </c:pt>
                <c:pt idx="9110">
                  <c:v>65515.843460083008</c:v>
                </c:pt>
                <c:pt idx="9111">
                  <c:v>65249.050491333008</c:v>
                </c:pt>
                <c:pt idx="9112">
                  <c:v>65152.050735473626</c:v>
                </c:pt>
                <c:pt idx="9113">
                  <c:v>63150.874038696289</c:v>
                </c:pt>
                <c:pt idx="9114">
                  <c:v>66286.329544067383</c:v>
                </c:pt>
                <c:pt idx="9115">
                  <c:v>66608.330276489258</c:v>
                </c:pt>
                <c:pt idx="9116">
                  <c:v>66313.329544067383</c:v>
                </c:pt>
                <c:pt idx="9117">
                  <c:v>66049.954299926758</c:v>
                </c:pt>
                <c:pt idx="9118">
                  <c:v>66017.953567504883</c:v>
                </c:pt>
                <c:pt idx="9119">
                  <c:v>66568.953567504883</c:v>
                </c:pt>
                <c:pt idx="9120">
                  <c:v>67041.286331176758</c:v>
                </c:pt>
                <c:pt idx="9121">
                  <c:v>67085.673538208008</c:v>
                </c:pt>
                <c:pt idx="9122">
                  <c:v>66561.671585083008</c:v>
                </c:pt>
                <c:pt idx="9123">
                  <c:v>66345.671096801758</c:v>
                </c:pt>
                <c:pt idx="9124">
                  <c:v>65673.712112426758</c:v>
                </c:pt>
                <c:pt idx="9125">
                  <c:v>65678.712356567383</c:v>
                </c:pt>
                <c:pt idx="9126">
                  <c:v>64954.748245239258</c:v>
                </c:pt>
                <c:pt idx="9127">
                  <c:v>65313.753372192376</c:v>
                </c:pt>
                <c:pt idx="9128">
                  <c:v>65062.753616333008</c:v>
                </c:pt>
                <c:pt idx="9129">
                  <c:v>65064.774124145508</c:v>
                </c:pt>
                <c:pt idx="9130">
                  <c:v>64606.773635864258</c:v>
                </c:pt>
                <c:pt idx="9131">
                  <c:v>66870.726272583008</c:v>
                </c:pt>
                <c:pt idx="9132">
                  <c:v>66881.725784301758</c:v>
                </c:pt>
                <c:pt idx="9133">
                  <c:v>66825.726028442383</c:v>
                </c:pt>
                <c:pt idx="9134">
                  <c:v>66310.726028442383</c:v>
                </c:pt>
                <c:pt idx="9135">
                  <c:v>59308.813018798828</c:v>
                </c:pt>
                <c:pt idx="9136">
                  <c:v>65856.073440551758</c:v>
                </c:pt>
                <c:pt idx="9137">
                  <c:v>66094.073440551758</c:v>
                </c:pt>
                <c:pt idx="9138">
                  <c:v>65745.679397583008</c:v>
                </c:pt>
                <c:pt idx="9139">
                  <c:v>64348.824707031235</c:v>
                </c:pt>
                <c:pt idx="9140">
                  <c:v>64421.724609375</c:v>
                </c:pt>
                <c:pt idx="9141">
                  <c:v>64739.62646484375</c:v>
                </c:pt>
                <c:pt idx="9142">
                  <c:v>64336.52587890625</c:v>
                </c:pt>
                <c:pt idx="9143">
                  <c:v>63099.36962890625</c:v>
                </c:pt>
                <c:pt idx="9144">
                  <c:v>62749.2646484375</c:v>
                </c:pt>
                <c:pt idx="9145">
                  <c:v>63478.763671875</c:v>
                </c:pt>
                <c:pt idx="9146">
                  <c:v>63326.76318359375</c:v>
                </c:pt>
                <c:pt idx="9147">
                  <c:v>64024.141799926758</c:v>
                </c:pt>
                <c:pt idx="9148">
                  <c:v>63872.141311645508</c:v>
                </c:pt>
                <c:pt idx="9149">
                  <c:v>64181.642044067376</c:v>
                </c:pt>
                <c:pt idx="9150">
                  <c:v>59954.654037475579</c:v>
                </c:pt>
                <c:pt idx="9151">
                  <c:v>60279.155746459961</c:v>
                </c:pt>
                <c:pt idx="9152">
                  <c:v>59685.353118896484</c:v>
                </c:pt>
                <c:pt idx="9153">
                  <c:v>57073.779937744141</c:v>
                </c:pt>
                <c:pt idx="9154">
                  <c:v>65978.269973754883</c:v>
                </c:pt>
                <c:pt idx="9155">
                  <c:v>65978.269729614258</c:v>
                </c:pt>
                <c:pt idx="9156">
                  <c:v>65978.269973754883</c:v>
                </c:pt>
                <c:pt idx="9157">
                  <c:v>65125.501068115234</c:v>
                </c:pt>
                <c:pt idx="9158">
                  <c:v>65125.501556396484</c:v>
                </c:pt>
                <c:pt idx="9159">
                  <c:v>66693.903411865234</c:v>
                </c:pt>
                <c:pt idx="9160">
                  <c:v>66532.039260864258</c:v>
                </c:pt>
                <c:pt idx="9161">
                  <c:v>67165.939407348633</c:v>
                </c:pt>
                <c:pt idx="9162">
                  <c:v>66949.938674926758</c:v>
                </c:pt>
                <c:pt idx="9163">
                  <c:v>61133.839431762695</c:v>
                </c:pt>
                <c:pt idx="9164">
                  <c:v>61135.713455200195</c:v>
                </c:pt>
                <c:pt idx="9165">
                  <c:v>63099.864944458008</c:v>
                </c:pt>
                <c:pt idx="9166">
                  <c:v>65584.899856567383</c:v>
                </c:pt>
                <c:pt idx="9167">
                  <c:v>65584.900100708008</c:v>
                </c:pt>
                <c:pt idx="9168">
                  <c:v>65429.700592041016</c:v>
                </c:pt>
                <c:pt idx="9169">
                  <c:v>64047.010650634766</c:v>
                </c:pt>
                <c:pt idx="9170">
                  <c:v>64892.011138916016</c:v>
                </c:pt>
                <c:pt idx="9171">
                  <c:v>65283.011383056633</c:v>
                </c:pt>
                <c:pt idx="9172">
                  <c:v>65880.705764770508</c:v>
                </c:pt>
                <c:pt idx="9173">
                  <c:v>66229.354202270508</c:v>
                </c:pt>
                <c:pt idx="9174">
                  <c:v>65375.61848449707</c:v>
                </c:pt>
                <c:pt idx="9175">
                  <c:v>65375.61848449707</c:v>
                </c:pt>
                <c:pt idx="9176">
                  <c:v>65635.471389770508</c:v>
                </c:pt>
                <c:pt idx="9177">
                  <c:v>65527.470901489258</c:v>
                </c:pt>
                <c:pt idx="9178">
                  <c:v>65527.470413208008</c:v>
                </c:pt>
                <c:pt idx="9179">
                  <c:v>65501.972366333008</c:v>
                </c:pt>
                <c:pt idx="9180">
                  <c:v>63735.793655395508</c:v>
                </c:pt>
                <c:pt idx="9181">
                  <c:v>63547.781204223626</c:v>
                </c:pt>
                <c:pt idx="9182">
                  <c:v>63549.560256958008</c:v>
                </c:pt>
                <c:pt idx="9183">
                  <c:v>64369.562454223626</c:v>
                </c:pt>
                <c:pt idx="9184">
                  <c:v>65504.796295166016</c:v>
                </c:pt>
                <c:pt idx="9185">
                  <c:v>65277.796051025383</c:v>
                </c:pt>
                <c:pt idx="9186">
                  <c:v>68328.833694458008</c:v>
                </c:pt>
                <c:pt idx="9187">
                  <c:v>65741.72395324707</c:v>
                </c:pt>
                <c:pt idx="9188">
                  <c:v>66093.72395324707</c:v>
                </c:pt>
                <c:pt idx="9189">
                  <c:v>66175.173049926758</c:v>
                </c:pt>
                <c:pt idx="9190">
                  <c:v>67303.261428833008</c:v>
                </c:pt>
                <c:pt idx="9191">
                  <c:v>67774.061477661133</c:v>
                </c:pt>
                <c:pt idx="9192">
                  <c:v>67672.386672973633</c:v>
                </c:pt>
                <c:pt idx="9193">
                  <c:v>66390.300003051758</c:v>
                </c:pt>
                <c:pt idx="9194">
                  <c:v>66038.300491333008</c:v>
                </c:pt>
                <c:pt idx="9195">
                  <c:v>62806.352005004876</c:v>
                </c:pt>
                <c:pt idx="9196">
                  <c:v>62806.352249145508</c:v>
                </c:pt>
                <c:pt idx="9197">
                  <c:v>67426.271194458008</c:v>
                </c:pt>
                <c:pt idx="9198">
                  <c:v>67765.051712036133</c:v>
                </c:pt>
                <c:pt idx="9199">
                  <c:v>67722.051712036133</c:v>
                </c:pt>
                <c:pt idx="9200">
                  <c:v>66318.409744262695</c:v>
                </c:pt>
                <c:pt idx="9201">
                  <c:v>66756.152297973633</c:v>
                </c:pt>
                <c:pt idx="9202">
                  <c:v>66580.152297973633</c:v>
                </c:pt>
                <c:pt idx="9203">
                  <c:v>65537.074783325195</c:v>
                </c:pt>
                <c:pt idx="9204">
                  <c:v>65537.074844360352</c:v>
                </c:pt>
                <c:pt idx="9205">
                  <c:v>63374.268386840813</c:v>
                </c:pt>
                <c:pt idx="9206">
                  <c:v>64588.669509887695</c:v>
                </c:pt>
                <c:pt idx="9207">
                  <c:v>62501.929290771484</c:v>
                </c:pt>
                <c:pt idx="9208">
                  <c:v>63500.330047607422</c:v>
                </c:pt>
                <c:pt idx="9209">
                  <c:v>64037.844665527336</c:v>
                </c:pt>
                <c:pt idx="9210">
                  <c:v>63959.137649536126</c:v>
                </c:pt>
                <c:pt idx="9211">
                  <c:v>64164.086868286126</c:v>
                </c:pt>
                <c:pt idx="9212">
                  <c:v>64558.628128051758</c:v>
                </c:pt>
                <c:pt idx="9213">
                  <c:v>64206.628616333008</c:v>
                </c:pt>
                <c:pt idx="9214">
                  <c:v>64455.428131103516</c:v>
                </c:pt>
                <c:pt idx="9215">
                  <c:v>64516.154983520508</c:v>
                </c:pt>
                <c:pt idx="9216">
                  <c:v>64387.414260864258</c:v>
                </c:pt>
                <c:pt idx="9217">
                  <c:v>64323.414260864258</c:v>
                </c:pt>
                <c:pt idx="9218">
                  <c:v>64836.350296020508</c:v>
                </c:pt>
                <c:pt idx="9219">
                  <c:v>64888.750930786126</c:v>
                </c:pt>
                <c:pt idx="9220">
                  <c:v>61930.031936645508</c:v>
                </c:pt>
                <c:pt idx="9221">
                  <c:v>62375.481521606438</c:v>
                </c:pt>
                <c:pt idx="9222">
                  <c:v>68384.743850708008</c:v>
                </c:pt>
                <c:pt idx="9223">
                  <c:v>68636.694778442383</c:v>
                </c:pt>
                <c:pt idx="9224">
                  <c:v>68548.694534301758</c:v>
                </c:pt>
                <c:pt idx="9225">
                  <c:v>64137.038040161126</c:v>
                </c:pt>
                <c:pt idx="9226">
                  <c:v>63808.036819458008</c:v>
                </c:pt>
                <c:pt idx="9227">
                  <c:v>67752.546829223633</c:v>
                </c:pt>
                <c:pt idx="9228">
                  <c:v>67981.546340942383</c:v>
                </c:pt>
                <c:pt idx="9229">
                  <c:v>67389.746292114258</c:v>
                </c:pt>
                <c:pt idx="9230">
                  <c:v>64753.903335571289</c:v>
                </c:pt>
                <c:pt idx="9231">
                  <c:v>64722.456008911126</c:v>
                </c:pt>
                <c:pt idx="9232">
                  <c:v>64722.456497192376</c:v>
                </c:pt>
                <c:pt idx="9233">
                  <c:v>64722.456497192376</c:v>
                </c:pt>
                <c:pt idx="9234">
                  <c:v>64722.456741333008</c:v>
                </c:pt>
                <c:pt idx="9235">
                  <c:v>64388.456985473626</c:v>
                </c:pt>
                <c:pt idx="9236">
                  <c:v>65856.198684692383</c:v>
                </c:pt>
                <c:pt idx="9237">
                  <c:v>65855.605422973633</c:v>
                </c:pt>
                <c:pt idx="9238">
                  <c:v>65894.005569458008</c:v>
                </c:pt>
                <c:pt idx="9239">
                  <c:v>65937.482818603516</c:v>
                </c:pt>
                <c:pt idx="9240">
                  <c:v>57813.796356201172</c:v>
                </c:pt>
                <c:pt idx="9241">
                  <c:v>57813.796417236328</c:v>
                </c:pt>
                <c:pt idx="9242">
                  <c:v>57678.796234130859</c:v>
                </c:pt>
                <c:pt idx="9243">
                  <c:v>64847.522171020508</c:v>
                </c:pt>
                <c:pt idx="9244">
                  <c:v>64895.522171020508</c:v>
                </c:pt>
                <c:pt idx="9245">
                  <c:v>64895.522171020508</c:v>
                </c:pt>
                <c:pt idx="9246">
                  <c:v>63289.592849731438</c:v>
                </c:pt>
                <c:pt idx="9247">
                  <c:v>63141.09309387207</c:v>
                </c:pt>
                <c:pt idx="9248">
                  <c:v>63141.093032836907</c:v>
                </c:pt>
                <c:pt idx="9249">
                  <c:v>62851.676651000969</c:v>
                </c:pt>
                <c:pt idx="9250">
                  <c:v>62868.176773071289</c:v>
                </c:pt>
                <c:pt idx="9251">
                  <c:v>63461.677505493157</c:v>
                </c:pt>
                <c:pt idx="9252">
                  <c:v>63283.677261352539</c:v>
                </c:pt>
                <c:pt idx="9253">
                  <c:v>63162.677139282219</c:v>
                </c:pt>
                <c:pt idx="9254">
                  <c:v>65653.192581176758</c:v>
                </c:pt>
                <c:pt idx="9255">
                  <c:v>57082.110706329346</c:v>
                </c:pt>
                <c:pt idx="9256">
                  <c:v>57355.112598419189</c:v>
                </c:pt>
                <c:pt idx="9257">
                  <c:v>57346.112659454346</c:v>
                </c:pt>
                <c:pt idx="9258">
                  <c:v>64587.510330200195</c:v>
                </c:pt>
                <c:pt idx="9259">
                  <c:v>62791.99739074707</c:v>
                </c:pt>
                <c:pt idx="9260">
                  <c:v>62800.99739074707</c:v>
                </c:pt>
                <c:pt idx="9261">
                  <c:v>64203.404739379883</c:v>
                </c:pt>
                <c:pt idx="9262">
                  <c:v>63753.536575317383</c:v>
                </c:pt>
                <c:pt idx="9263">
                  <c:v>63753.536575317383</c:v>
                </c:pt>
                <c:pt idx="9264">
                  <c:v>63753.536575317383</c:v>
                </c:pt>
                <c:pt idx="9265">
                  <c:v>59937.612808227539</c:v>
                </c:pt>
                <c:pt idx="9266">
                  <c:v>59985.612869262695</c:v>
                </c:pt>
                <c:pt idx="9267">
                  <c:v>60656.440994262695</c:v>
                </c:pt>
                <c:pt idx="9268">
                  <c:v>60795.567459106438</c:v>
                </c:pt>
                <c:pt idx="9269">
                  <c:v>60786.567337036126</c:v>
                </c:pt>
                <c:pt idx="9270">
                  <c:v>63653.467163085938</c:v>
                </c:pt>
                <c:pt idx="9271">
                  <c:v>63947.70491027832</c:v>
                </c:pt>
                <c:pt idx="9272">
                  <c:v>64207.70686340332</c:v>
                </c:pt>
                <c:pt idx="9273">
                  <c:v>64119.706680297844</c:v>
                </c:pt>
                <c:pt idx="9274">
                  <c:v>61806.661575317383</c:v>
                </c:pt>
                <c:pt idx="9275">
                  <c:v>62241.662063598626</c:v>
                </c:pt>
                <c:pt idx="9276">
                  <c:v>62562.66242980957</c:v>
                </c:pt>
                <c:pt idx="9277">
                  <c:v>63343.130081176758</c:v>
                </c:pt>
                <c:pt idx="9278">
                  <c:v>64416.132034301758</c:v>
                </c:pt>
                <c:pt idx="9279">
                  <c:v>63914.579788208008</c:v>
                </c:pt>
                <c:pt idx="9280">
                  <c:v>66795.327346801758</c:v>
                </c:pt>
                <c:pt idx="9281">
                  <c:v>67067.977737426758</c:v>
                </c:pt>
                <c:pt idx="9282">
                  <c:v>68449.102249145508</c:v>
                </c:pt>
                <c:pt idx="9283">
                  <c:v>68464.002395629883</c:v>
                </c:pt>
                <c:pt idx="9284">
                  <c:v>68377.072952270508</c:v>
                </c:pt>
                <c:pt idx="9285">
                  <c:v>57997.811206817627</c:v>
                </c:pt>
                <c:pt idx="9286">
                  <c:v>57773.644641876221</c:v>
                </c:pt>
                <c:pt idx="9287">
                  <c:v>64340.415542602539</c:v>
                </c:pt>
                <c:pt idx="9288">
                  <c:v>64392.415481567383</c:v>
                </c:pt>
                <c:pt idx="9289">
                  <c:v>64401.415542602539</c:v>
                </c:pt>
                <c:pt idx="9290">
                  <c:v>63560.622756958008</c:v>
                </c:pt>
                <c:pt idx="9291">
                  <c:v>63560.622756958008</c:v>
                </c:pt>
                <c:pt idx="9292">
                  <c:v>64304.506240844727</c:v>
                </c:pt>
                <c:pt idx="9293">
                  <c:v>64304.50617980957</c:v>
                </c:pt>
                <c:pt idx="9294">
                  <c:v>64303.885147094727</c:v>
                </c:pt>
                <c:pt idx="9295">
                  <c:v>63935.964309692383</c:v>
                </c:pt>
                <c:pt idx="9296">
                  <c:v>62876.229934692383</c:v>
                </c:pt>
                <c:pt idx="9297">
                  <c:v>62880.229873657227</c:v>
                </c:pt>
                <c:pt idx="9298">
                  <c:v>62889.229934692383</c:v>
                </c:pt>
                <c:pt idx="9299">
                  <c:v>63526.654373168945</c:v>
                </c:pt>
                <c:pt idx="9300">
                  <c:v>66662.176956176758</c:v>
                </c:pt>
                <c:pt idx="9301">
                  <c:v>66714.577102661133</c:v>
                </c:pt>
                <c:pt idx="9302">
                  <c:v>66714.049270629883</c:v>
                </c:pt>
                <c:pt idx="9303">
                  <c:v>66649.049514770508</c:v>
                </c:pt>
                <c:pt idx="9304">
                  <c:v>67440.369338989258</c:v>
                </c:pt>
                <c:pt idx="9305">
                  <c:v>67254.834182739258</c:v>
                </c:pt>
                <c:pt idx="9306">
                  <c:v>68240.431350708008</c:v>
                </c:pt>
                <c:pt idx="9307">
                  <c:v>68240.430374145508</c:v>
                </c:pt>
                <c:pt idx="9308">
                  <c:v>62634.70979309082</c:v>
                </c:pt>
                <c:pt idx="9309">
                  <c:v>62635.195266723626</c:v>
                </c:pt>
                <c:pt idx="9310">
                  <c:v>62635.195266723626</c:v>
                </c:pt>
                <c:pt idx="9311">
                  <c:v>62358.96501159668</c:v>
                </c:pt>
                <c:pt idx="9312">
                  <c:v>62286.065231323242</c:v>
                </c:pt>
                <c:pt idx="9313">
                  <c:v>62213.16520690918</c:v>
                </c:pt>
                <c:pt idx="9314">
                  <c:v>62018.03015136718</c:v>
                </c:pt>
                <c:pt idx="9315">
                  <c:v>65049.664627075188</c:v>
                </c:pt>
                <c:pt idx="9316">
                  <c:v>65049.664749145508</c:v>
                </c:pt>
                <c:pt idx="9317">
                  <c:v>65049.664505004876</c:v>
                </c:pt>
                <c:pt idx="9318">
                  <c:v>66536.607620239258</c:v>
                </c:pt>
                <c:pt idx="9319">
                  <c:v>66635.287551879883</c:v>
                </c:pt>
                <c:pt idx="9320">
                  <c:v>66634.694046020508</c:v>
                </c:pt>
                <c:pt idx="9321">
                  <c:v>66827.694046020508</c:v>
                </c:pt>
                <c:pt idx="9322">
                  <c:v>66461.702102661133</c:v>
                </c:pt>
                <c:pt idx="9323">
                  <c:v>64701.733596801758</c:v>
                </c:pt>
                <c:pt idx="9324">
                  <c:v>64749.734085083008</c:v>
                </c:pt>
                <c:pt idx="9325">
                  <c:v>64749.732620239258</c:v>
                </c:pt>
                <c:pt idx="9326">
                  <c:v>64177.733108520508</c:v>
                </c:pt>
                <c:pt idx="9327">
                  <c:v>67381.828323364258</c:v>
                </c:pt>
                <c:pt idx="9328">
                  <c:v>67381.828323364258</c:v>
                </c:pt>
                <c:pt idx="9329">
                  <c:v>67338.827102661133</c:v>
                </c:pt>
                <c:pt idx="9330">
                  <c:v>62360.436721801758</c:v>
                </c:pt>
                <c:pt idx="9331">
                  <c:v>62360.436721801758</c:v>
                </c:pt>
                <c:pt idx="9332">
                  <c:v>68068.044387817383</c:v>
                </c:pt>
                <c:pt idx="9333">
                  <c:v>67833.044143676758</c:v>
                </c:pt>
                <c:pt idx="9334">
                  <c:v>67726.043899536133</c:v>
                </c:pt>
                <c:pt idx="9335">
                  <c:v>63353.972854614258</c:v>
                </c:pt>
                <c:pt idx="9336">
                  <c:v>63305.972793579102</c:v>
                </c:pt>
                <c:pt idx="9337">
                  <c:v>65967.427444458008</c:v>
                </c:pt>
                <c:pt idx="9338">
                  <c:v>65615.427444458008</c:v>
                </c:pt>
                <c:pt idx="9339">
                  <c:v>65616.285842895508</c:v>
                </c:pt>
                <c:pt idx="9340">
                  <c:v>65607.285842895508</c:v>
                </c:pt>
                <c:pt idx="9341">
                  <c:v>66380.807571411133</c:v>
                </c:pt>
                <c:pt idx="9342">
                  <c:v>66292.807327270508</c:v>
                </c:pt>
                <c:pt idx="9343">
                  <c:v>63253.829727172852</c:v>
                </c:pt>
                <c:pt idx="9344">
                  <c:v>63253.829788208008</c:v>
                </c:pt>
                <c:pt idx="9345">
                  <c:v>66432.040481567383</c:v>
                </c:pt>
                <c:pt idx="9346">
                  <c:v>66266.700836181641</c:v>
                </c:pt>
                <c:pt idx="9347">
                  <c:v>66997.701324462891</c:v>
                </c:pt>
                <c:pt idx="9348">
                  <c:v>66209.336135864258</c:v>
                </c:pt>
                <c:pt idx="9349">
                  <c:v>66030.336135864258</c:v>
                </c:pt>
                <c:pt idx="9350">
                  <c:v>66108.760940551758</c:v>
                </c:pt>
                <c:pt idx="9351">
                  <c:v>66121.686721801758</c:v>
                </c:pt>
                <c:pt idx="9352">
                  <c:v>65540.976272583008</c:v>
                </c:pt>
                <c:pt idx="9353">
                  <c:v>66525.130325317383</c:v>
                </c:pt>
                <c:pt idx="9354">
                  <c:v>66091.129837036133</c:v>
                </c:pt>
                <c:pt idx="9355">
                  <c:v>66091.130081176758</c:v>
                </c:pt>
                <c:pt idx="9356">
                  <c:v>67755.189895629883</c:v>
                </c:pt>
                <c:pt idx="9357">
                  <c:v>67965.189651489258</c:v>
                </c:pt>
                <c:pt idx="9358">
                  <c:v>67965.189407348633</c:v>
                </c:pt>
                <c:pt idx="9359">
                  <c:v>67550.188674926758</c:v>
                </c:pt>
                <c:pt idx="9360">
                  <c:v>62586.998550415039</c:v>
                </c:pt>
                <c:pt idx="9361">
                  <c:v>62586.998489379883</c:v>
                </c:pt>
                <c:pt idx="9362">
                  <c:v>61997.440078735352</c:v>
                </c:pt>
                <c:pt idx="9363">
                  <c:v>62006.440017700195</c:v>
                </c:pt>
                <c:pt idx="9364">
                  <c:v>62271.812088012695</c:v>
                </c:pt>
                <c:pt idx="9365">
                  <c:v>62145.145278930664</c:v>
                </c:pt>
                <c:pt idx="9366">
                  <c:v>62145.145278930664</c:v>
                </c:pt>
                <c:pt idx="9367">
                  <c:v>64931.038269042961</c:v>
                </c:pt>
                <c:pt idx="9368">
                  <c:v>63267.247680664063</c:v>
                </c:pt>
                <c:pt idx="9369">
                  <c:v>64260.548583984368</c:v>
                </c:pt>
                <c:pt idx="9370">
                  <c:v>64402.348876953118</c:v>
                </c:pt>
                <c:pt idx="9371">
                  <c:v>64402.34912109375</c:v>
                </c:pt>
                <c:pt idx="9372">
                  <c:v>63715.34899902343</c:v>
                </c:pt>
                <c:pt idx="9373">
                  <c:v>63371.81872558593</c:v>
                </c:pt>
                <c:pt idx="9374">
                  <c:v>63423.724197387688</c:v>
                </c:pt>
                <c:pt idx="9375">
                  <c:v>63706.846267700195</c:v>
                </c:pt>
                <c:pt idx="9376">
                  <c:v>63602.346267700195</c:v>
                </c:pt>
                <c:pt idx="9377">
                  <c:v>63546.346206665039</c:v>
                </c:pt>
                <c:pt idx="9378">
                  <c:v>64924.948028564453</c:v>
                </c:pt>
                <c:pt idx="9379">
                  <c:v>67107.059173583984</c:v>
                </c:pt>
                <c:pt idx="9380">
                  <c:v>67107.058685302734</c:v>
                </c:pt>
                <c:pt idx="9381">
                  <c:v>62389.529861450195</c:v>
                </c:pt>
                <c:pt idx="9382">
                  <c:v>63966.857131958008</c:v>
                </c:pt>
                <c:pt idx="9383">
                  <c:v>63975.85725402832</c:v>
                </c:pt>
                <c:pt idx="9384">
                  <c:v>64365.408889770508</c:v>
                </c:pt>
                <c:pt idx="9385">
                  <c:v>64213.408828735352</c:v>
                </c:pt>
                <c:pt idx="9386">
                  <c:v>66422.343215942383</c:v>
                </c:pt>
                <c:pt idx="9387">
                  <c:v>67481.144119262695</c:v>
                </c:pt>
                <c:pt idx="9388">
                  <c:v>67329.143997192383</c:v>
                </c:pt>
                <c:pt idx="9389">
                  <c:v>65562.441116333008</c:v>
                </c:pt>
                <c:pt idx="9390">
                  <c:v>66387.871780395508</c:v>
                </c:pt>
                <c:pt idx="9391">
                  <c:v>66620.797073364258</c:v>
                </c:pt>
                <c:pt idx="9392">
                  <c:v>66620.796585083008</c:v>
                </c:pt>
                <c:pt idx="9393">
                  <c:v>65567.170364379883</c:v>
                </c:pt>
                <c:pt idx="9394">
                  <c:v>65567.168899536133</c:v>
                </c:pt>
                <c:pt idx="9395">
                  <c:v>65012.15173339843</c:v>
                </c:pt>
                <c:pt idx="9396">
                  <c:v>65012.151611328118</c:v>
                </c:pt>
                <c:pt idx="9397">
                  <c:v>64660.15185546875</c:v>
                </c:pt>
                <c:pt idx="9398">
                  <c:v>64664.951614379876</c:v>
                </c:pt>
                <c:pt idx="9399">
                  <c:v>66479.913284301758</c:v>
                </c:pt>
                <c:pt idx="9400">
                  <c:v>65799.655960083008</c:v>
                </c:pt>
                <c:pt idx="9401">
                  <c:v>65847.656448364258</c:v>
                </c:pt>
                <c:pt idx="9402">
                  <c:v>65847.656448364258</c:v>
                </c:pt>
                <c:pt idx="9403">
                  <c:v>65570.629837036133</c:v>
                </c:pt>
                <c:pt idx="9404">
                  <c:v>65618.630325317383</c:v>
                </c:pt>
                <c:pt idx="9405">
                  <c:v>63718.34407043457</c:v>
                </c:pt>
                <c:pt idx="9406">
                  <c:v>63770.037673950195</c:v>
                </c:pt>
                <c:pt idx="9407">
                  <c:v>63673.037612915039</c:v>
                </c:pt>
                <c:pt idx="9408">
                  <c:v>65766.560745239258</c:v>
                </c:pt>
                <c:pt idx="9409">
                  <c:v>65088.870803833008</c:v>
                </c:pt>
                <c:pt idx="9410">
                  <c:v>64060.162063598626</c:v>
                </c:pt>
                <c:pt idx="9411">
                  <c:v>65881.918655395508</c:v>
                </c:pt>
                <c:pt idx="9412">
                  <c:v>63248.084426879876</c:v>
                </c:pt>
                <c:pt idx="9413">
                  <c:v>63658.584915161126</c:v>
                </c:pt>
                <c:pt idx="9414">
                  <c:v>63442.084915161126</c:v>
                </c:pt>
                <c:pt idx="9415">
                  <c:v>63354.083938598626</c:v>
                </c:pt>
                <c:pt idx="9416">
                  <c:v>62230.129592895508</c:v>
                </c:pt>
                <c:pt idx="9417">
                  <c:v>61608.17903137207</c:v>
                </c:pt>
                <c:pt idx="9418">
                  <c:v>62192.845901489258</c:v>
                </c:pt>
                <c:pt idx="9419">
                  <c:v>62192.845901489258</c:v>
                </c:pt>
                <c:pt idx="9420">
                  <c:v>66500.726272583008</c:v>
                </c:pt>
                <c:pt idx="9421">
                  <c:v>65737.975387573242</c:v>
                </c:pt>
                <c:pt idx="9422">
                  <c:v>67583.841018676758</c:v>
                </c:pt>
                <c:pt idx="9423">
                  <c:v>67284.853286743164</c:v>
                </c:pt>
                <c:pt idx="9424">
                  <c:v>67131.565200805664</c:v>
                </c:pt>
                <c:pt idx="9425">
                  <c:v>67119.498245239258</c:v>
                </c:pt>
                <c:pt idx="9426">
                  <c:v>67272.649124145508</c:v>
                </c:pt>
                <c:pt idx="9427">
                  <c:v>67829.949905395508</c:v>
                </c:pt>
                <c:pt idx="9428">
                  <c:v>67760.949417114258</c:v>
                </c:pt>
                <c:pt idx="9429">
                  <c:v>67160.949417114258</c:v>
                </c:pt>
                <c:pt idx="9430">
                  <c:v>66416.492462158203</c:v>
                </c:pt>
                <c:pt idx="9431">
                  <c:v>65779.490509033203</c:v>
                </c:pt>
                <c:pt idx="9432">
                  <c:v>65258.990997314446</c:v>
                </c:pt>
                <c:pt idx="9433">
                  <c:v>64894.185745239258</c:v>
                </c:pt>
                <c:pt idx="9434">
                  <c:v>64946.246047973626</c:v>
                </c:pt>
                <c:pt idx="9435">
                  <c:v>67353.698928833008</c:v>
                </c:pt>
                <c:pt idx="9436">
                  <c:v>67201.699172973633</c:v>
                </c:pt>
                <c:pt idx="9437">
                  <c:v>64467.604446411126</c:v>
                </c:pt>
                <c:pt idx="9438">
                  <c:v>67065.77685546875</c:v>
                </c:pt>
                <c:pt idx="9439">
                  <c:v>66780.777053833008</c:v>
                </c:pt>
                <c:pt idx="9440">
                  <c:v>65133.528274536126</c:v>
                </c:pt>
                <c:pt idx="9441">
                  <c:v>65667.691604614258</c:v>
                </c:pt>
                <c:pt idx="9442">
                  <c:v>65325.691604614258</c:v>
                </c:pt>
                <c:pt idx="9443">
                  <c:v>66234.352981567383</c:v>
                </c:pt>
                <c:pt idx="9444">
                  <c:v>65882.352737426758</c:v>
                </c:pt>
                <c:pt idx="9445">
                  <c:v>65882.352737426758</c:v>
                </c:pt>
                <c:pt idx="9446">
                  <c:v>65476.352493286126</c:v>
                </c:pt>
                <c:pt idx="9447">
                  <c:v>66129.421585083008</c:v>
                </c:pt>
                <c:pt idx="9448">
                  <c:v>66193.422561645508</c:v>
                </c:pt>
                <c:pt idx="9449">
                  <c:v>66511.607131958008</c:v>
                </c:pt>
                <c:pt idx="9450">
                  <c:v>64698.750885009766</c:v>
                </c:pt>
                <c:pt idx="9451">
                  <c:v>66592.299026489258</c:v>
                </c:pt>
                <c:pt idx="9452">
                  <c:v>67328.469924926758</c:v>
                </c:pt>
                <c:pt idx="9453">
                  <c:v>67698.150100708008</c:v>
                </c:pt>
                <c:pt idx="9454">
                  <c:v>67482.149856567383</c:v>
                </c:pt>
                <c:pt idx="9455">
                  <c:v>67208.149612426758</c:v>
                </c:pt>
                <c:pt idx="9456">
                  <c:v>66675.149612426758</c:v>
                </c:pt>
                <c:pt idx="9457">
                  <c:v>65805.625442504883</c:v>
                </c:pt>
                <c:pt idx="9458">
                  <c:v>65477.973098754876</c:v>
                </c:pt>
                <c:pt idx="9459">
                  <c:v>66339.198928833008</c:v>
                </c:pt>
                <c:pt idx="9460">
                  <c:v>66139.902297973633</c:v>
                </c:pt>
                <c:pt idx="9461">
                  <c:v>65928.700881958008</c:v>
                </c:pt>
                <c:pt idx="9462">
                  <c:v>66247.700393676758</c:v>
                </c:pt>
                <c:pt idx="9463">
                  <c:v>60839.464309692376</c:v>
                </c:pt>
                <c:pt idx="9464">
                  <c:v>60847.831497192376</c:v>
                </c:pt>
                <c:pt idx="9465">
                  <c:v>65343.750686645508</c:v>
                </c:pt>
                <c:pt idx="9466">
                  <c:v>65091.299514770508</c:v>
                </c:pt>
                <c:pt idx="9467">
                  <c:v>65148.000198364258</c:v>
                </c:pt>
                <c:pt idx="9468">
                  <c:v>65148.000930786126</c:v>
                </c:pt>
                <c:pt idx="9469">
                  <c:v>65060.000198364258</c:v>
                </c:pt>
                <c:pt idx="9470">
                  <c:v>62250.656326293945</c:v>
                </c:pt>
                <c:pt idx="9471">
                  <c:v>62041.456680297852</c:v>
                </c:pt>
                <c:pt idx="9472">
                  <c:v>65672.199722290039</c:v>
                </c:pt>
                <c:pt idx="9473">
                  <c:v>64552.550247192383</c:v>
                </c:pt>
                <c:pt idx="9474">
                  <c:v>60780.949340820313</c:v>
                </c:pt>
                <c:pt idx="9475">
                  <c:v>60754.349731445313</c:v>
                </c:pt>
                <c:pt idx="9476">
                  <c:v>60754.349792480469</c:v>
                </c:pt>
                <c:pt idx="9477">
                  <c:v>59748.764495849609</c:v>
                </c:pt>
                <c:pt idx="9478">
                  <c:v>60198.664947509766</c:v>
                </c:pt>
                <c:pt idx="9479">
                  <c:v>60037.664703369133</c:v>
                </c:pt>
                <c:pt idx="9480">
                  <c:v>59582.276947021484</c:v>
                </c:pt>
                <c:pt idx="9481">
                  <c:v>59582.276947021484</c:v>
                </c:pt>
                <c:pt idx="9482">
                  <c:v>59582.276947021484</c:v>
                </c:pt>
                <c:pt idx="9483">
                  <c:v>65590.657913208008</c:v>
                </c:pt>
                <c:pt idx="9484">
                  <c:v>65662.657180786133</c:v>
                </c:pt>
                <c:pt idx="9485">
                  <c:v>65662.657424926758</c:v>
                </c:pt>
                <c:pt idx="9486">
                  <c:v>64168.698684692376</c:v>
                </c:pt>
                <c:pt idx="9487">
                  <c:v>64168.698196411126</c:v>
                </c:pt>
                <c:pt idx="9488">
                  <c:v>65064.523391723626</c:v>
                </c:pt>
                <c:pt idx="9489">
                  <c:v>65869.354690551758</c:v>
                </c:pt>
                <c:pt idx="9490">
                  <c:v>65367.354690551758</c:v>
                </c:pt>
                <c:pt idx="9491">
                  <c:v>67419.377792358398</c:v>
                </c:pt>
                <c:pt idx="9492">
                  <c:v>67728.057968139648</c:v>
                </c:pt>
                <c:pt idx="9493">
                  <c:v>67376.056015014648</c:v>
                </c:pt>
                <c:pt idx="9494">
                  <c:v>60542.173904418945</c:v>
                </c:pt>
                <c:pt idx="9495">
                  <c:v>63764.192581176758</c:v>
                </c:pt>
                <c:pt idx="9496">
                  <c:v>65463.998733520508</c:v>
                </c:pt>
                <c:pt idx="9497">
                  <c:v>65415.462600708008</c:v>
                </c:pt>
                <c:pt idx="9498">
                  <c:v>66537.328567504883</c:v>
                </c:pt>
                <c:pt idx="9499">
                  <c:v>65889.883987426758</c:v>
                </c:pt>
                <c:pt idx="9500">
                  <c:v>65916.578140258789</c:v>
                </c:pt>
                <c:pt idx="9501">
                  <c:v>66174.578140258789</c:v>
                </c:pt>
                <c:pt idx="9502">
                  <c:v>66086.578628540039</c:v>
                </c:pt>
                <c:pt idx="9503">
                  <c:v>65978.578628540039</c:v>
                </c:pt>
                <c:pt idx="9504">
                  <c:v>65865.726654052734</c:v>
                </c:pt>
                <c:pt idx="9505">
                  <c:v>65222.331146240234</c:v>
                </c:pt>
                <c:pt idx="9506">
                  <c:v>65222.331634521484</c:v>
                </c:pt>
                <c:pt idx="9507">
                  <c:v>65153.332122802734</c:v>
                </c:pt>
                <c:pt idx="9508">
                  <c:v>65122.399017333984</c:v>
                </c:pt>
                <c:pt idx="9509">
                  <c:v>64988.900238037102</c:v>
                </c:pt>
                <c:pt idx="9510">
                  <c:v>64646.74446105957</c:v>
                </c:pt>
                <c:pt idx="9511">
                  <c:v>65087.644607543938</c:v>
                </c:pt>
                <c:pt idx="9512">
                  <c:v>65560.144973754883</c:v>
                </c:pt>
                <c:pt idx="9513">
                  <c:v>65344.144729614258</c:v>
                </c:pt>
                <c:pt idx="9514">
                  <c:v>63791.849563598626</c:v>
                </c:pt>
                <c:pt idx="9515">
                  <c:v>63791.849563598626</c:v>
                </c:pt>
                <c:pt idx="9516">
                  <c:v>63527.849075317376</c:v>
                </c:pt>
                <c:pt idx="9517">
                  <c:v>64869.852737426758</c:v>
                </c:pt>
                <c:pt idx="9518">
                  <c:v>65584.399978637695</c:v>
                </c:pt>
                <c:pt idx="9519">
                  <c:v>66268.581253051758</c:v>
                </c:pt>
                <c:pt idx="9520">
                  <c:v>66504.130325317383</c:v>
                </c:pt>
                <c:pt idx="9521">
                  <c:v>66414.944778442383</c:v>
                </c:pt>
                <c:pt idx="9522">
                  <c:v>66875.874221801758</c:v>
                </c:pt>
                <c:pt idx="9523">
                  <c:v>66875.874221801758</c:v>
                </c:pt>
                <c:pt idx="9524">
                  <c:v>66875.874221801758</c:v>
                </c:pt>
                <c:pt idx="9525">
                  <c:v>60284.233856201172</c:v>
                </c:pt>
                <c:pt idx="9526">
                  <c:v>59755.796539306641</c:v>
                </c:pt>
                <c:pt idx="9527">
                  <c:v>59621.996429443359</c:v>
                </c:pt>
                <c:pt idx="9528">
                  <c:v>59621.996429443359</c:v>
                </c:pt>
                <c:pt idx="9529">
                  <c:v>59510.996124267578</c:v>
                </c:pt>
                <c:pt idx="9530">
                  <c:v>59278.996002197266</c:v>
                </c:pt>
                <c:pt idx="9531">
                  <c:v>60609.172988891594</c:v>
                </c:pt>
                <c:pt idx="9532">
                  <c:v>60609.173233032227</c:v>
                </c:pt>
                <c:pt idx="9533">
                  <c:v>63122.804077148438</c:v>
                </c:pt>
                <c:pt idx="9534">
                  <c:v>62875.739883422852</c:v>
                </c:pt>
                <c:pt idx="9535">
                  <c:v>62828.739822387695</c:v>
                </c:pt>
                <c:pt idx="9536">
                  <c:v>65280.704544067376</c:v>
                </c:pt>
                <c:pt idx="9537">
                  <c:v>65338.704788208008</c:v>
                </c:pt>
                <c:pt idx="9538">
                  <c:v>65338.704788208008</c:v>
                </c:pt>
                <c:pt idx="9539">
                  <c:v>62912.167144775383</c:v>
                </c:pt>
                <c:pt idx="9540">
                  <c:v>64159.963470458984</c:v>
                </c:pt>
                <c:pt idx="9541">
                  <c:v>64159.962982177734</c:v>
                </c:pt>
                <c:pt idx="9542">
                  <c:v>62993.561126708984</c:v>
                </c:pt>
                <c:pt idx="9543">
                  <c:v>63907.227294921868</c:v>
                </c:pt>
                <c:pt idx="9544">
                  <c:v>63603.328369140618</c:v>
                </c:pt>
                <c:pt idx="9545">
                  <c:v>64015.607131958008</c:v>
                </c:pt>
                <c:pt idx="9546">
                  <c:v>63802.464065551758</c:v>
                </c:pt>
                <c:pt idx="9547">
                  <c:v>63802.463577270508</c:v>
                </c:pt>
                <c:pt idx="9548">
                  <c:v>64704.700820922852</c:v>
                </c:pt>
                <c:pt idx="9549">
                  <c:v>65643.575149536133</c:v>
                </c:pt>
                <c:pt idx="9550">
                  <c:v>65515.575881958008</c:v>
                </c:pt>
                <c:pt idx="9551">
                  <c:v>65595.575393676758</c:v>
                </c:pt>
                <c:pt idx="9552">
                  <c:v>65129.575393676758</c:v>
                </c:pt>
                <c:pt idx="9553">
                  <c:v>64571.983062744133</c:v>
                </c:pt>
                <c:pt idx="9554">
                  <c:v>64618.263092041016</c:v>
                </c:pt>
                <c:pt idx="9555">
                  <c:v>58171.570770263672</c:v>
                </c:pt>
                <c:pt idx="9556">
                  <c:v>59523.020599365234</c:v>
                </c:pt>
                <c:pt idx="9557">
                  <c:v>59534.020111083984</c:v>
                </c:pt>
                <c:pt idx="9558">
                  <c:v>59310.020599365234</c:v>
                </c:pt>
                <c:pt idx="9559">
                  <c:v>59265.020111083984</c:v>
                </c:pt>
                <c:pt idx="9560">
                  <c:v>60716.833633422844</c:v>
                </c:pt>
                <c:pt idx="9561">
                  <c:v>60712.033630371086</c:v>
                </c:pt>
                <c:pt idx="9562">
                  <c:v>63581.240676879876</c:v>
                </c:pt>
                <c:pt idx="9563">
                  <c:v>63639.240921020508</c:v>
                </c:pt>
                <c:pt idx="9564">
                  <c:v>63116.259719848626</c:v>
                </c:pt>
                <c:pt idx="9565">
                  <c:v>62711.858840942376</c:v>
                </c:pt>
                <c:pt idx="9566">
                  <c:v>64065.104202270508</c:v>
                </c:pt>
                <c:pt idx="9567">
                  <c:v>64000.470657348626</c:v>
                </c:pt>
                <c:pt idx="9568">
                  <c:v>63535.877395629876</c:v>
                </c:pt>
                <c:pt idx="9569">
                  <c:v>65655.325881958008</c:v>
                </c:pt>
                <c:pt idx="9570">
                  <c:v>63929.03698730468</c:v>
                </c:pt>
                <c:pt idx="9571">
                  <c:v>63718.037231445313</c:v>
                </c:pt>
                <c:pt idx="9572">
                  <c:v>63783.635375976563</c:v>
                </c:pt>
                <c:pt idx="9573">
                  <c:v>62691.143043518066</c:v>
                </c:pt>
                <c:pt idx="9574">
                  <c:v>62687.143043518066</c:v>
                </c:pt>
                <c:pt idx="9575">
                  <c:v>61999.298294067383</c:v>
                </c:pt>
                <c:pt idx="9576">
                  <c:v>61656.298416137695</c:v>
                </c:pt>
                <c:pt idx="9577">
                  <c:v>61656.298416137695</c:v>
                </c:pt>
                <c:pt idx="9578">
                  <c:v>60242.39924621582</c:v>
                </c:pt>
                <c:pt idx="9579">
                  <c:v>60832.884475708008</c:v>
                </c:pt>
                <c:pt idx="9580">
                  <c:v>60601.382522583008</c:v>
                </c:pt>
                <c:pt idx="9581">
                  <c:v>65024.797439575195</c:v>
                </c:pt>
                <c:pt idx="9582">
                  <c:v>64986.797500610352</c:v>
                </c:pt>
                <c:pt idx="9583">
                  <c:v>64986.797439575195</c:v>
                </c:pt>
                <c:pt idx="9584">
                  <c:v>64987.606094360352</c:v>
                </c:pt>
                <c:pt idx="9585">
                  <c:v>63324.632400512695</c:v>
                </c:pt>
                <c:pt idx="9586">
                  <c:v>66812.844680786133</c:v>
                </c:pt>
                <c:pt idx="9587">
                  <c:v>65454.270462036126</c:v>
                </c:pt>
                <c:pt idx="9588">
                  <c:v>63745.182525634766</c:v>
                </c:pt>
                <c:pt idx="9589">
                  <c:v>64532.635528564446</c:v>
                </c:pt>
                <c:pt idx="9590">
                  <c:v>64532.635650634766</c:v>
                </c:pt>
                <c:pt idx="9591">
                  <c:v>63372.082595825195</c:v>
                </c:pt>
                <c:pt idx="9592">
                  <c:v>65494.71614074707</c:v>
                </c:pt>
                <c:pt idx="9593">
                  <c:v>65415.34748840332</c:v>
                </c:pt>
                <c:pt idx="9594">
                  <c:v>65050.847366333008</c:v>
                </c:pt>
                <c:pt idx="9595">
                  <c:v>65050.847366333008</c:v>
                </c:pt>
                <c:pt idx="9596">
                  <c:v>66578.057815551758</c:v>
                </c:pt>
                <c:pt idx="9597">
                  <c:v>66483.456253051758</c:v>
                </c:pt>
                <c:pt idx="9598">
                  <c:v>66395.456253051758</c:v>
                </c:pt>
                <c:pt idx="9599">
                  <c:v>66248.455764770508</c:v>
                </c:pt>
                <c:pt idx="9600">
                  <c:v>64580.931228637688</c:v>
                </c:pt>
                <c:pt idx="9601">
                  <c:v>64580.931228637688</c:v>
                </c:pt>
                <c:pt idx="9602">
                  <c:v>63053.697219848626</c:v>
                </c:pt>
                <c:pt idx="9603">
                  <c:v>63148.197463989258</c:v>
                </c:pt>
                <c:pt idx="9604">
                  <c:v>63101.197341918938</c:v>
                </c:pt>
                <c:pt idx="9605">
                  <c:v>66226.629348754883</c:v>
                </c:pt>
                <c:pt idx="9606">
                  <c:v>65912.129470825195</c:v>
                </c:pt>
                <c:pt idx="9607">
                  <c:v>66454.11262512207</c:v>
                </c:pt>
                <c:pt idx="9608">
                  <c:v>67390.293167114258</c:v>
                </c:pt>
                <c:pt idx="9609">
                  <c:v>67038.293655395508</c:v>
                </c:pt>
                <c:pt idx="9610">
                  <c:v>67038.293899536133</c:v>
                </c:pt>
                <c:pt idx="9611">
                  <c:v>66750.292922973633</c:v>
                </c:pt>
                <c:pt idx="9612">
                  <c:v>66975.076126098633</c:v>
                </c:pt>
                <c:pt idx="9613">
                  <c:v>67816.977249145508</c:v>
                </c:pt>
                <c:pt idx="9614">
                  <c:v>67664.977249145508</c:v>
                </c:pt>
                <c:pt idx="9615">
                  <c:v>57421.632110595703</c:v>
                </c:pt>
                <c:pt idx="9616">
                  <c:v>56453.722930908203</c:v>
                </c:pt>
                <c:pt idx="9617">
                  <c:v>56720.722991943359</c:v>
                </c:pt>
                <c:pt idx="9618">
                  <c:v>56720.723052978516</c:v>
                </c:pt>
                <c:pt idx="9619">
                  <c:v>56720.723114013672</c:v>
                </c:pt>
                <c:pt idx="9620">
                  <c:v>63410.640701293945</c:v>
                </c:pt>
                <c:pt idx="9621">
                  <c:v>63158.691482543945</c:v>
                </c:pt>
                <c:pt idx="9622">
                  <c:v>62789.291091918945</c:v>
                </c:pt>
                <c:pt idx="9623">
                  <c:v>65370.798294067376</c:v>
                </c:pt>
                <c:pt idx="9624">
                  <c:v>65370.798049926758</c:v>
                </c:pt>
                <c:pt idx="9625">
                  <c:v>67190.300735473633</c:v>
                </c:pt>
                <c:pt idx="9626">
                  <c:v>62915.121597290039</c:v>
                </c:pt>
                <c:pt idx="9627">
                  <c:v>62914.699722290039</c:v>
                </c:pt>
                <c:pt idx="9628">
                  <c:v>62914.699722290039</c:v>
                </c:pt>
                <c:pt idx="9629">
                  <c:v>64559.112319946289</c:v>
                </c:pt>
                <c:pt idx="9630">
                  <c:v>64387.456253051758</c:v>
                </c:pt>
                <c:pt idx="9631">
                  <c:v>64391.455764770508</c:v>
                </c:pt>
                <c:pt idx="9632">
                  <c:v>64326.455520629876</c:v>
                </c:pt>
                <c:pt idx="9633">
                  <c:v>63428.455520629876</c:v>
                </c:pt>
                <c:pt idx="9634">
                  <c:v>64670.571731567376</c:v>
                </c:pt>
                <c:pt idx="9635">
                  <c:v>64582.572463989258</c:v>
                </c:pt>
                <c:pt idx="9636">
                  <c:v>65149.700881958008</c:v>
                </c:pt>
                <c:pt idx="9637">
                  <c:v>65149.700881958008</c:v>
                </c:pt>
                <c:pt idx="9638">
                  <c:v>63601.860061645508</c:v>
                </c:pt>
                <c:pt idx="9639">
                  <c:v>63078.346389770508</c:v>
                </c:pt>
                <c:pt idx="9640">
                  <c:v>63035.346633911126</c:v>
                </c:pt>
                <c:pt idx="9641">
                  <c:v>67499.292587280273</c:v>
                </c:pt>
                <c:pt idx="9642">
                  <c:v>67100.460311889648</c:v>
                </c:pt>
                <c:pt idx="9643">
                  <c:v>67101.130722045898</c:v>
                </c:pt>
                <c:pt idx="9644">
                  <c:v>65854.187362670898</c:v>
                </c:pt>
                <c:pt idx="9645">
                  <c:v>65172.367584228516</c:v>
                </c:pt>
                <c:pt idx="9646">
                  <c:v>64820.367584228516</c:v>
                </c:pt>
                <c:pt idx="9647">
                  <c:v>65037.368560791016</c:v>
                </c:pt>
                <c:pt idx="9648">
                  <c:v>65682.621002197266</c:v>
                </c:pt>
                <c:pt idx="9649">
                  <c:v>64264.197952270508</c:v>
                </c:pt>
                <c:pt idx="9650">
                  <c:v>64807.057815551758</c:v>
                </c:pt>
                <c:pt idx="9651">
                  <c:v>65198.058792114258</c:v>
                </c:pt>
                <c:pt idx="9652">
                  <c:v>66573.914505004883</c:v>
                </c:pt>
                <c:pt idx="9653">
                  <c:v>66476.763381958008</c:v>
                </c:pt>
                <c:pt idx="9654">
                  <c:v>66455.801223754883</c:v>
                </c:pt>
                <c:pt idx="9655">
                  <c:v>66455.800491333008</c:v>
                </c:pt>
                <c:pt idx="9656">
                  <c:v>66367.800979614258</c:v>
                </c:pt>
                <c:pt idx="9657">
                  <c:v>67454.460647583008</c:v>
                </c:pt>
                <c:pt idx="9658">
                  <c:v>65506.45783996582</c:v>
                </c:pt>
                <c:pt idx="9659">
                  <c:v>65506.45783996582</c:v>
                </c:pt>
                <c:pt idx="9660">
                  <c:v>60745.225799560547</c:v>
                </c:pt>
                <c:pt idx="9661">
                  <c:v>64584.316848754883</c:v>
                </c:pt>
                <c:pt idx="9662">
                  <c:v>65275.819290161126</c:v>
                </c:pt>
                <c:pt idx="9663">
                  <c:v>65131.81916809082</c:v>
                </c:pt>
                <c:pt idx="9664">
                  <c:v>65192.149612426758</c:v>
                </c:pt>
                <c:pt idx="9665">
                  <c:v>66365.729690551758</c:v>
                </c:pt>
                <c:pt idx="9666">
                  <c:v>65459.481552124016</c:v>
                </c:pt>
                <c:pt idx="9667">
                  <c:v>66144.682479858398</c:v>
                </c:pt>
                <c:pt idx="9668">
                  <c:v>66142.903915405273</c:v>
                </c:pt>
                <c:pt idx="9669">
                  <c:v>65700.903915405273</c:v>
                </c:pt>
                <c:pt idx="9670">
                  <c:v>59016.00032043457</c:v>
                </c:pt>
                <c:pt idx="9671">
                  <c:v>58559.002517700195</c:v>
                </c:pt>
                <c:pt idx="9672">
                  <c:v>58559.002517700195</c:v>
                </c:pt>
                <c:pt idx="9673">
                  <c:v>57899.000564575195</c:v>
                </c:pt>
                <c:pt idx="9674">
                  <c:v>58914.590774536133</c:v>
                </c:pt>
                <c:pt idx="9675">
                  <c:v>63830.209915161126</c:v>
                </c:pt>
                <c:pt idx="9676">
                  <c:v>65269.613235473626</c:v>
                </c:pt>
                <c:pt idx="9677">
                  <c:v>65638.566970825195</c:v>
                </c:pt>
                <c:pt idx="9678">
                  <c:v>65638.566970825195</c:v>
                </c:pt>
                <c:pt idx="9679">
                  <c:v>64380.141830444336</c:v>
                </c:pt>
                <c:pt idx="9680">
                  <c:v>65997.131057739258</c:v>
                </c:pt>
                <c:pt idx="9681">
                  <c:v>65360.130569458008</c:v>
                </c:pt>
                <c:pt idx="9682">
                  <c:v>64597.047317504876</c:v>
                </c:pt>
                <c:pt idx="9683">
                  <c:v>64286.205032348626</c:v>
                </c:pt>
                <c:pt idx="9684">
                  <c:v>64286.205520629876</c:v>
                </c:pt>
                <c:pt idx="9685">
                  <c:v>64287.951675415039</c:v>
                </c:pt>
                <c:pt idx="9686">
                  <c:v>64501.951675415039</c:v>
                </c:pt>
                <c:pt idx="9687">
                  <c:v>64510.359146118157</c:v>
                </c:pt>
                <c:pt idx="9688">
                  <c:v>65036.359878540039</c:v>
                </c:pt>
                <c:pt idx="9689">
                  <c:v>63511.101333618164</c:v>
                </c:pt>
                <c:pt idx="9690">
                  <c:v>65217.999649047844</c:v>
                </c:pt>
                <c:pt idx="9691">
                  <c:v>63822.749710083008</c:v>
                </c:pt>
                <c:pt idx="9692">
                  <c:v>64232.748733520508</c:v>
                </c:pt>
                <c:pt idx="9693">
                  <c:v>64132.700881958008</c:v>
                </c:pt>
                <c:pt idx="9694">
                  <c:v>63769.699172973626</c:v>
                </c:pt>
                <c:pt idx="9695">
                  <c:v>66113.619094848633</c:v>
                </c:pt>
                <c:pt idx="9696">
                  <c:v>66177.619338989258</c:v>
                </c:pt>
                <c:pt idx="9697">
                  <c:v>66043.819778442383</c:v>
                </c:pt>
                <c:pt idx="9698">
                  <c:v>66061.714553833008</c:v>
                </c:pt>
                <c:pt idx="9699">
                  <c:v>65990.713577270508</c:v>
                </c:pt>
                <c:pt idx="9700">
                  <c:v>65232.712112426758</c:v>
                </c:pt>
                <c:pt idx="9701">
                  <c:v>65121.712112426758</c:v>
                </c:pt>
                <c:pt idx="9702">
                  <c:v>65043.949905395508</c:v>
                </c:pt>
                <c:pt idx="9703">
                  <c:v>65043.949905395508</c:v>
                </c:pt>
                <c:pt idx="9704">
                  <c:v>64979.949417114258</c:v>
                </c:pt>
                <c:pt idx="9705">
                  <c:v>64747.012405395508</c:v>
                </c:pt>
                <c:pt idx="9706">
                  <c:v>64746.724807739258</c:v>
                </c:pt>
                <c:pt idx="9707">
                  <c:v>65480.313674926758</c:v>
                </c:pt>
                <c:pt idx="9708">
                  <c:v>65729.759231567383</c:v>
                </c:pt>
                <c:pt idx="9709">
                  <c:v>65732.853958129883</c:v>
                </c:pt>
                <c:pt idx="9710">
                  <c:v>65677.72688293457</c:v>
                </c:pt>
                <c:pt idx="9711">
                  <c:v>66641.295608520508</c:v>
                </c:pt>
                <c:pt idx="9712">
                  <c:v>66641.295608520508</c:v>
                </c:pt>
                <c:pt idx="9713">
                  <c:v>66121.295608520508</c:v>
                </c:pt>
                <c:pt idx="9714">
                  <c:v>65855.587356567383</c:v>
                </c:pt>
                <c:pt idx="9715">
                  <c:v>64779.996536254876</c:v>
                </c:pt>
                <c:pt idx="9716">
                  <c:v>65122.998245239258</c:v>
                </c:pt>
                <c:pt idx="9717">
                  <c:v>67050.560134887695</c:v>
                </c:pt>
                <c:pt idx="9718">
                  <c:v>67095.391067504883</c:v>
                </c:pt>
                <c:pt idx="9719">
                  <c:v>66831.74055480957</c:v>
                </c:pt>
                <c:pt idx="9720">
                  <c:v>55189.913543701172</c:v>
                </c:pt>
                <c:pt idx="9721">
                  <c:v>55451.814056396484</c:v>
                </c:pt>
                <c:pt idx="9722">
                  <c:v>55451.814056396484</c:v>
                </c:pt>
                <c:pt idx="9723">
                  <c:v>55451.814056396484</c:v>
                </c:pt>
                <c:pt idx="9724">
                  <c:v>65772.170364379883</c:v>
                </c:pt>
                <c:pt idx="9725">
                  <c:v>65772.170364379883</c:v>
                </c:pt>
                <c:pt idx="9726">
                  <c:v>65771.432083129883</c:v>
                </c:pt>
                <c:pt idx="9727">
                  <c:v>64238.227386474609</c:v>
                </c:pt>
                <c:pt idx="9728">
                  <c:v>63516.825103759766</c:v>
                </c:pt>
                <c:pt idx="9729">
                  <c:v>65067.301345825195</c:v>
                </c:pt>
                <c:pt idx="9730">
                  <c:v>66765.212295532227</c:v>
                </c:pt>
                <c:pt idx="9731">
                  <c:v>64445.995803833008</c:v>
                </c:pt>
                <c:pt idx="9732">
                  <c:v>64695.09407043457</c:v>
                </c:pt>
                <c:pt idx="9733">
                  <c:v>63700.618377685547</c:v>
                </c:pt>
                <c:pt idx="9734">
                  <c:v>63748.112518310547</c:v>
                </c:pt>
                <c:pt idx="9735">
                  <c:v>56862.286483764648</c:v>
                </c:pt>
                <c:pt idx="9736">
                  <c:v>56862.286361694336</c:v>
                </c:pt>
                <c:pt idx="9737">
                  <c:v>56862.286361694336</c:v>
                </c:pt>
                <c:pt idx="9738">
                  <c:v>58778.011703491211</c:v>
                </c:pt>
                <c:pt idx="9739">
                  <c:v>58785.511581420891</c:v>
                </c:pt>
                <c:pt idx="9740">
                  <c:v>59258.012191772461</c:v>
                </c:pt>
                <c:pt idx="9741">
                  <c:v>59080.811752319329</c:v>
                </c:pt>
                <c:pt idx="9742">
                  <c:v>57751.779266357422</c:v>
                </c:pt>
                <c:pt idx="9743">
                  <c:v>64183.151992797852</c:v>
                </c:pt>
                <c:pt idx="9744">
                  <c:v>67209.669143676758</c:v>
                </c:pt>
                <c:pt idx="9745">
                  <c:v>67209.669143676758</c:v>
                </c:pt>
                <c:pt idx="9746">
                  <c:v>65646.367630004883</c:v>
                </c:pt>
                <c:pt idx="9747">
                  <c:v>65646.367630004883</c:v>
                </c:pt>
                <c:pt idx="9748">
                  <c:v>65896.345169067383</c:v>
                </c:pt>
                <c:pt idx="9749">
                  <c:v>64005.53498840332</c:v>
                </c:pt>
                <c:pt idx="9750">
                  <c:v>65902.661087036133</c:v>
                </c:pt>
                <c:pt idx="9751">
                  <c:v>65902.661331176758</c:v>
                </c:pt>
                <c:pt idx="9752">
                  <c:v>64653.514114379876</c:v>
                </c:pt>
                <c:pt idx="9753">
                  <c:v>63148.661331176758</c:v>
                </c:pt>
                <c:pt idx="9754">
                  <c:v>64561.769729614258</c:v>
                </c:pt>
                <c:pt idx="9755">
                  <c:v>67153.634826660156</c:v>
                </c:pt>
                <c:pt idx="9756">
                  <c:v>66007.826370239258</c:v>
                </c:pt>
                <c:pt idx="9757">
                  <c:v>66664.828079223633</c:v>
                </c:pt>
                <c:pt idx="9758">
                  <c:v>66664.828323364258</c:v>
                </c:pt>
                <c:pt idx="9759">
                  <c:v>66881.829055786133</c:v>
                </c:pt>
                <c:pt idx="9760">
                  <c:v>67614.722854614258</c:v>
                </c:pt>
                <c:pt idx="9761">
                  <c:v>67808.577346801758</c:v>
                </c:pt>
                <c:pt idx="9762">
                  <c:v>67646.577835083008</c:v>
                </c:pt>
                <c:pt idx="9763">
                  <c:v>67512.487991333008</c:v>
                </c:pt>
                <c:pt idx="9764">
                  <c:v>68085.462600708008</c:v>
                </c:pt>
                <c:pt idx="9765">
                  <c:v>63409.476715087883</c:v>
                </c:pt>
                <c:pt idx="9766">
                  <c:v>63418.476959228516</c:v>
                </c:pt>
                <c:pt idx="9767">
                  <c:v>63418.477081298828</c:v>
                </c:pt>
                <c:pt idx="9768">
                  <c:v>63418.923736572266</c:v>
                </c:pt>
                <c:pt idx="9769">
                  <c:v>63092.496536254876</c:v>
                </c:pt>
                <c:pt idx="9770">
                  <c:v>63101.496292114258</c:v>
                </c:pt>
                <c:pt idx="9771">
                  <c:v>63217.496292114258</c:v>
                </c:pt>
                <c:pt idx="9772">
                  <c:v>62965.495803833008</c:v>
                </c:pt>
                <c:pt idx="9773">
                  <c:v>62394.570388793945</c:v>
                </c:pt>
                <c:pt idx="9774">
                  <c:v>63892.064895629883</c:v>
                </c:pt>
                <c:pt idx="9775">
                  <c:v>63892.064834594727</c:v>
                </c:pt>
                <c:pt idx="9776">
                  <c:v>64461.549514770508</c:v>
                </c:pt>
                <c:pt idx="9777">
                  <c:v>65554.06526184082</c:v>
                </c:pt>
                <c:pt idx="9778">
                  <c:v>65554.06526184082</c:v>
                </c:pt>
                <c:pt idx="9779">
                  <c:v>65554.06526184082</c:v>
                </c:pt>
                <c:pt idx="9780">
                  <c:v>65379.300003051758</c:v>
                </c:pt>
                <c:pt idx="9781">
                  <c:v>65686.520950317383</c:v>
                </c:pt>
                <c:pt idx="9782">
                  <c:v>65695.520950317383</c:v>
                </c:pt>
                <c:pt idx="9783">
                  <c:v>65453.521011352539</c:v>
                </c:pt>
                <c:pt idx="9784">
                  <c:v>65374.699600219727</c:v>
                </c:pt>
                <c:pt idx="9785">
                  <c:v>65374.699661254883</c:v>
                </c:pt>
                <c:pt idx="9786">
                  <c:v>65529.699661254883</c:v>
                </c:pt>
                <c:pt idx="9787">
                  <c:v>64481.738540649407</c:v>
                </c:pt>
                <c:pt idx="9788">
                  <c:v>64481.738479614258</c:v>
                </c:pt>
                <c:pt idx="9789">
                  <c:v>64481.738540649407</c:v>
                </c:pt>
                <c:pt idx="9790">
                  <c:v>63935.167617797852</c:v>
                </c:pt>
                <c:pt idx="9791">
                  <c:v>63847.167617797852</c:v>
                </c:pt>
                <c:pt idx="9792">
                  <c:v>64183.806228637688</c:v>
                </c:pt>
                <c:pt idx="9793">
                  <c:v>64802.306838989258</c:v>
                </c:pt>
                <c:pt idx="9794">
                  <c:v>64802.306716918938</c:v>
                </c:pt>
                <c:pt idx="9795">
                  <c:v>64345.873245239258</c:v>
                </c:pt>
                <c:pt idx="9796">
                  <c:v>64724.274124145508</c:v>
                </c:pt>
                <c:pt idx="9797">
                  <c:v>64724.273635864258</c:v>
                </c:pt>
                <c:pt idx="9798">
                  <c:v>64984.062942504876</c:v>
                </c:pt>
                <c:pt idx="9799">
                  <c:v>64735.062698364258</c:v>
                </c:pt>
                <c:pt idx="9800">
                  <c:v>64438.148880004876</c:v>
                </c:pt>
                <c:pt idx="9801">
                  <c:v>64686.119338989258</c:v>
                </c:pt>
                <c:pt idx="9802">
                  <c:v>65017.400100708008</c:v>
                </c:pt>
                <c:pt idx="9803">
                  <c:v>64738.898147583008</c:v>
                </c:pt>
                <c:pt idx="9804">
                  <c:v>63391.026123046875</c:v>
                </c:pt>
                <c:pt idx="9805">
                  <c:v>63925.202941894531</c:v>
                </c:pt>
                <c:pt idx="9806">
                  <c:v>64268.202941894531</c:v>
                </c:pt>
                <c:pt idx="9807">
                  <c:v>63877.204727172852</c:v>
                </c:pt>
                <c:pt idx="9808">
                  <c:v>63886.204727172852</c:v>
                </c:pt>
                <c:pt idx="9809">
                  <c:v>67185.570205688477</c:v>
                </c:pt>
                <c:pt idx="9810">
                  <c:v>63926.685516357422</c:v>
                </c:pt>
                <c:pt idx="9811">
                  <c:v>63716.685577392578</c:v>
                </c:pt>
                <c:pt idx="9812">
                  <c:v>64799.994094848626</c:v>
                </c:pt>
                <c:pt idx="9813">
                  <c:v>64799.994338989258</c:v>
                </c:pt>
                <c:pt idx="9814">
                  <c:v>64711.993606567376</c:v>
                </c:pt>
                <c:pt idx="9815">
                  <c:v>64563.445022583008</c:v>
                </c:pt>
                <c:pt idx="9816">
                  <c:v>64211.445022583008</c:v>
                </c:pt>
                <c:pt idx="9817">
                  <c:v>64329.111892700195</c:v>
                </c:pt>
                <c:pt idx="9818">
                  <c:v>65391.962844848626</c:v>
                </c:pt>
                <c:pt idx="9819">
                  <c:v>65345.632888793938</c:v>
                </c:pt>
                <c:pt idx="9820">
                  <c:v>65391.913040161126</c:v>
                </c:pt>
                <c:pt idx="9821">
                  <c:v>65391.913040161126</c:v>
                </c:pt>
                <c:pt idx="9822">
                  <c:v>67195.954299926758</c:v>
                </c:pt>
                <c:pt idx="9823">
                  <c:v>67124.954055786133</c:v>
                </c:pt>
                <c:pt idx="9824">
                  <c:v>67199.454055786133</c:v>
                </c:pt>
                <c:pt idx="9825">
                  <c:v>57741.705169677734</c:v>
                </c:pt>
                <c:pt idx="9826">
                  <c:v>57741.705047607415</c:v>
                </c:pt>
                <c:pt idx="9827">
                  <c:v>57372.305145263665</c:v>
                </c:pt>
                <c:pt idx="9828">
                  <c:v>57742.890960693352</c:v>
                </c:pt>
                <c:pt idx="9829">
                  <c:v>57304.392547607415</c:v>
                </c:pt>
                <c:pt idx="9830">
                  <c:v>67236.486282348633</c:v>
                </c:pt>
                <c:pt idx="9831">
                  <c:v>67720.486526489258</c:v>
                </c:pt>
                <c:pt idx="9832">
                  <c:v>67370.485549926758</c:v>
                </c:pt>
                <c:pt idx="9833">
                  <c:v>67289.385940551758</c:v>
                </c:pt>
                <c:pt idx="9834">
                  <c:v>67875.386672973633</c:v>
                </c:pt>
                <c:pt idx="9835">
                  <c:v>67875.386428833008</c:v>
                </c:pt>
                <c:pt idx="9836">
                  <c:v>67328.828323364258</c:v>
                </c:pt>
                <c:pt idx="9837">
                  <c:v>67104.623733520508</c:v>
                </c:pt>
                <c:pt idx="9838">
                  <c:v>67061.623733520508</c:v>
                </c:pt>
                <c:pt idx="9839">
                  <c:v>62114.670875549316</c:v>
                </c:pt>
                <c:pt idx="9840">
                  <c:v>66125.200637817383</c:v>
                </c:pt>
                <c:pt idx="9841">
                  <c:v>66125.200393676758</c:v>
                </c:pt>
                <c:pt idx="9842">
                  <c:v>65080.743850708008</c:v>
                </c:pt>
                <c:pt idx="9843">
                  <c:v>65081.414260864258</c:v>
                </c:pt>
                <c:pt idx="9844">
                  <c:v>65126.955764770508</c:v>
                </c:pt>
                <c:pt idx="9845">
                  <c:v>66361.831802368164</c:v>
                </c:pt>
                <c:pt idx="9846">
                  <c:v>66314.832046508789</c:v>
                </c:pt>
                <c:pt idx="9847">
                  <c:v>66314.832534790039</c:v>
                </c:pt>
                <c:pt idx="9848">
                  <c:v>65769.660171508789</c:v>
                </c:pt>
                <c:pt idx="9849">
                  <c:v>64072.298431396484</c:v>
                </c:pt>
                <c:pt idx="9850">
                  <c:v>64072.298187255852</c:v>
                </c:pt>
                <c:pt idx="9851">
                  <c:v>64157.297943115234</c:v>
                </c:pt>
                <c:pt idx="9852">
                  <c:v>66587.928314208984</c:v>
                </c:pt>
                <c:pt idx="9853">
                  <c:v>64491.88117980957</c:v>
                </c:pt>
                <c:pt idx="9854">
                  <c:v>64605.883010864258</c:v>
                </c:pt>
                <c:pt idx="9855">
                  <c:v>65406.154739379883</c:v>
                </c:pt>
                <c:pt idx="9856">
                  <c:v>65406.154861450195</c:v>
                </c:pt>
                <c:pt idx="9857">
                  <c:v>66157.606033325195</c:v>
                </c:pt>
                <c:pt idx="9858">
                  <c:v>66060.606094360352</c:v>
                </c:pt>
                <c:pt idx="9859">
                  <c:v>65554.153884887695</c:v>
                </c:pt>
                <c:pt idx="9860">
                  <c:v>64783.197830200195</c:v>
                </c:pt>
                <c:pt idx="9861">
                  <c:v>64719.998733520508</c:v>
                </c:pt>
                <c:pt idx="9862">
                  <c:v>65157.787185668938</c:v>
                </c:pt>
                <c:pt idx="9863">
                  <c:v>64966.118850708008</c:v>
                </c:pt>
                <c:pt idx="9864">
                  <c:v>64878.118606567376</c:v>
                </c:pt>
                <c:pt idx="9865">
                  <c:v>62617.929397583008</c:v>
                </c:pt>
                <c:pt idx="9866">
                  <c:v>62510.929458618157</c:v>
                </c:pt>
                <c:pt idx="9867">
                  <c:v>62583.92951965332</c:v>
                </c:pt>
                <c:pt idx="9868">
                  <c:v>62582.58137512207</c:v>
                </c:pt>
                <c:pt idx="9869">
                  <c:v>62406.581253051758</c:v>
                </c:pt>
                <c:pt idx="9870">
                  <c:v>65238.433547973626</c:v>
                </c:pt>
                <c:pt idx="9871">
                  <c:v>65238.433792114258</c:v>
                </c:pt>
                <c:pt idx="9872">
                  <c:v>65650.754348754883</c:v>
                </c:pt>
                <c:pt idx="9873">
                  <c:v>66301.754592895508</c:v>
                </c:pt>
                <c:pt idx="9874">
                  <c:v>65069.300491333008</c:v>
                </c:pt>
                <c:pt idx="9875">
                  <c:v>65146.300735473626</c:v>
                </c:pt>
                <c:pt idx="9876">
                  <c:v>64012.800247192376</c:v>
                </c:pt>
                <c:pt idx="9877">
                  <c:v>63586.298294067376</c:v>
                </c:pt>
                <c:pt idx="9878">
                  <c:v>65560.752395629883</c:v>
                </c:pt>
                <c:pt idx="9879">
                  <c:v>65191.352005004883</c:v>
                </c:pt>
                <c:pt idx="9880">
                  <c:v>65560.752395629883</c:v>
                </c:pt>
                <c:pt idx="9881">
                  <c:v>65560.752517700195</c:v>
                </c:pt>
                <c:pt idx="9882">
                  <c:v>67455.410400390625</c:v>
                </c:pt>
                <c:pt idx="9883">
                  <c:v>67457.380859375</c:v>
                </c:pt>
                <c:pt idx="9884">
                  <c:v>67518.56103515625</c:v>
                </c:pt>
                <c:pt idx="9885">
                  <c:v>65925.144729614258</c:v>
                </c:pt>
                <c:pt idx="9886">
                  <c:v>65295.093215942376</c:v>
                </c:pt>
                <c:pt idx="9887">
                  <c:v>64943.093948364258</c:v>
                </c:pt>
                <c:pt idx="9888">
                  <c:v>64943.092971801758</c:v>
                </c:pt>
                <c:pt idx="9889">
                  <c:v>67582.581985473633</c:v>
                </c:pt>
                <c:pt idx="9890">
                  <c:v>67593.581253051758</c:v>
                </c:pt>
                <c:pt idx="9891">
                  <c:v>67367.079299926758</c:v>
                </c:pt>
                <c:pt idx="9892">
                  <c:v>67090.081741333008</c:v>
                </c:pt>
                <c:pt idx="9893">
                  <c:v>67643.581253051758</c:v>
                </c:pt>
                <c:pt idx="9894">
                  <c:v>67381.579788208008</c:v>
                </c:pt>
                <c:pt idx="9895">
                  <c:v>67379.212112426758</c:v>
                </c:pt>
                <c:pt idx="9896">
                  <c:v>66997.629348754883</c:v>
                </c:pt>
                <c:pt idx="9897">
                  <c:v>66769.412307739258</c:v>
                </c:pt>
                <c:pt idx="9898">
                  <c:v>66244.270462036133</c:v>
                </c:pt>
                <c:pt idx="9899">
                  <c:v>65449.712600708008</c:v>
                </c:pt>
                <c:pt idx="9900">
                  <c:v>62334.489593505852</c:v>
                </c:pt>
                <c:pt idx="9901">
                  <c:v>62334.489593505852</c:v>
                </c:pt>
                <c:pt idx="9902">
                  <c:v>63920.718353271484</c:v>
                </c:pt>
                <c:pt idx="9903">
                  <c:v>63935.618255615234</c:v>
                </c:pt>
                <c:pt idx="9904">
                  <c:v>63747.932220458984</c:v>
                </c:pt>
                <c:pt idx="9905">
                  <c:v>64071.782043457031</c:v>
                </c:pt>
                <c:pt idx="9906">
                  <c:v>64071.782531738281</c:v>
                </c:pt>
                <c:pt idx="9907">
                  <c:v>65338.319961547852</c:v>
                </c:pt>
                <c:pt idx="9908">
                  <c:v>64211.797500610352</c:v>
                </c:pt>
                <c:pt idx="9909">
                  <c:v>64877.218338012695</c:v>
                </c:pt>
                <c:pt idx="9910">
                  <c:v>65323.623733520508</c:v>
                </c:pt>
                <c:pt idx="9911">
                  <c:v>66922.653274536133</c:v>
                </c:pt>
                <c:pt idx="9912">
                  <c:v>66787.868850708008</c:v>
                </c:pt>
                <c:pt idx="9913">
                  <c:v>66786.837600708008</c:v>
                </c:pt>
                <c:pt idx="9914">
                  <c:v>65508.654144287102</c:v>
                </c:pt>
                <c:pt idx="9915">
                  <c:v>62101.723861694329</c:v>
                </c:pt>
                <c:pt idx="9916">
                  <c:v>61511.651107788079</c:v>
                </c:pt>
                <c:pt idx="9917">
                  <c:v>60983.651351928711</c:v>
                </c:pt>
                <c:pt idx="9918">
                  <c:v>58772.921600341797</c:v>
                </c:pt>
                <c:pt idx="9919">
                  <c:v>65480.682815551758</c:v>
                </c:pt>
                <c:pt idx="9920">
                  <c:v>65480.682327270508</c:v>
                </c:pt>
                <c:pt idx="9921">
                  <c:v>65480.682327270508</c:v>
                </c:pt>
                <c:pt idx="9922">
                  <c:v>63932.283050537102</c:v>
                </c:pt>
                <c:pt idx="9923">
                  <c:v>63932.283050537102</c:v>
                </c:pt>
                <c:pt idx="9924">
                  <c:v>63932.282806396484</c:v>
                </c:pt>
                <c:pt idx="9925">
                  <c:v>63129.796585083008</c:v>
                </c:pt>
                <c:pt idx="9926">
                  <c:v>63119.296585083008</c:v>
                </c:pt>
                <c:pt idx="9927">
                  <c:v>63345.796585083008</c:v>
                </c:pt>
                <c:pt idx="9928">
                  <c:v>66732.213821411133</c:v>
                </c:pt>
                <c:pt idx="9929">
                  <c:v>66732.213333129883</c:v>
                </c:pt>
                <c:pt idx="9930">
                  <c:v>61203.872650146484</c:v>
                </c:pt>
                <c:pt idx="9931">
                  <c:v>66354.647933959961</c:v>
                </c:pt>
                <c:pt idx="9932">
                  <c:v>65753.688186645508</c:v>
                </c:pt>
                <c:pt idx="9933">
                  <c:v>67020.102981567383</c:v>
                </c:pt>
                <c:pt idx="9934">
                  <c:v>67081.282913208008</c:v>
                </c:pt>
                <c:pt idx="9935">
                  <c:v>67300.783157348633</c:v>
                </c:pt>
                <c:pt idx="9936">
                  <c:v>66500.321807861328</c:v>
                </c:pt>
                <c:pt idx="9937">
                  <c:v>66037.322540283203</c:v>
                </c:pt>
                <c:pt idx="9938">
                  <c:v>65730.026565551758</c:v>
                </c:pt>
                <c:pt idx="9939">
                  <c:v>62094.13215637207</c:v>
                </c:pt>
                <c:pt idx="9940">
                  <c:v>59546.255813598626</c:v>
                </c:pt>
                <c:pt idx="9941">
                  <c:v>59178.747512817376</c:v>
                </c:pt>
                <c:pt idx="9942">
                  <c:v>58928.747512817376</c:v>
                </c:pt>
                <c:pt idx="9943">
                  <c:v>58394.962097167969</c:v>
                </c:pt>
                <c:pt idx="9944">
                  <c:v>58398.962036132813</c:v>
                </c:pt>
                <c:pt idx="9945">
                  <c:v>64538.310012817383</c:v>
                </c:pt>
                <c:pt idx="9946">
                  <c:v>64547.310134887695</c:v>
                </c:pt>
                <c:pt idx="9947">
                  <c:v>64395.309951782227</c:v>
                </c:pt>
                <c:pt idx="9948">
                  <c:v>64488.26301574707</c:v>
                </c:pt>
                <c:pt idx="9949">
                  <c:v>65010.563430786126</c:v>
                </c:pt>
                <c:pt idx="9950">
                  <c:v>65010.563430786126</c:v>
                </c:pt>
                <c:pt idx="9951">
                  <c:v>64657.377883911126</c:v>
                </c:pt>
                <c:pt idx="9952">
                  <c:v>62643.522598266602</c:v>
                </c:pt>
                <c:pt idx="9953">
                  <c:v>62645.522598266602</c:v>
                </c:pt>
                <c:pt idx="9954">
                  <c:v>63080.523147583008</c:v>
                </c:pt>
                <c:pt idx="9955">
                  <c:v>62983.522903442376</c:v>
                </c:pt>
                <c:pt idx="9956">
                  <c:v>63527.691055297852</c:v>
                </c:pt>
                <c:pt idx="9957">
                  <c:v>63527.691055297852</c:v>
                </c:pt>
                <c:pt idx="9958">
                  <c:v>63430.690994262695</c:v>
                </c:pt>
                <c:pt idx="9959">
                  <c:v>62854.592361450195</c:v>
                </c:pt>
                <c:pt idx="9960">
                  <c:v>63574.56135559082</c:v>
                </c:pt>
                <c:pt idx="9961">
                  <c:v>63433.871536254876</c:v>
                </c:pt>
                <c:pt idx="9962">
                  <c:v>63417.371536254876</c:v>
                </c:pt>
                <c:pt idx="9963">
                  <c:v>64623.21337890625</c:v>
                </c:pt>
                <c:pt idx="9964">
                  <c:v>64623.2138671875</c:v>
                </c:pt>
                <c:pt idx="9965">
                  <c:v>64511.880615234368</c:v>
                </c:pt>
                <c:pt idx="9966">
                  <c:v>63869.76904296875</c:v>
                </c:pt>
                <c:pt idx="9967">
                  <c:v>63729.569534301758</c:v>
                </c:pt>
                <c:pt idx="9968">
                  <c:v>64802.587112426758</c:v>
                </c:pt>
                <c:pt idx="9969">
                  <c:v>66925.001174926758</c:v>
                </c:pt>
                <c:pt idx="9970">
                  <c:v>66792.000930786133</c:v>
                </c:pt>
                <c:pt idx="9971">
                  <c:v>66684.999954223633</c:v>
                </c:pt>
                <c:pt idx="9972">
                  <c:v>67599.420120239258</c:v>
                </c:pt>
                <c:pt idx="9973">
                  <c:v>67169.419631958008</c:v>
                </c:pt>
                <c:pt idx="9974">
                  <c:v>67352.900100708008</c:v>
                </c:pt>
                <c:pt idx="9975">
                  <c:v>66348.709426879883</c:v>
                </c:pt>
                <c:pt idx="9976">
                  <c:v>66348.709426879883</c:v>
                </c:pt>
                <c:pt idx="9977">
                  <c:v>64210.487014770508</c:v>
                </c:pt>
                <c:pt idx="9978">
                  <c:v>66883.427688598633</c:v>
                </c:pt>
                <c:pt idx="9979">
                  <c:v>66883.427688598633</c:v>
                </c:pt>
                <c:pt idx="9980">
                  <c:v>66883.427688598633</c:v>
                </c:pt>
                <c:pt idx="9981">
                  <c:v>66510.427444458008</c:v>
                </c:pt>
                <c:pt idx="9982">
                  <c:v>67373.501663208008</c:v>
                </c:pt>
                <c:pt idx="9983">
                  <c:v>66296.583740234375</c:v>
                </c:pt>
                <c:pt idx="9984">
                  <c:v>64105.333877563477</c:v>
                </c:pt>
                <c:pt idx="9985">
                  <c:v>64105.333877563477</c:v>
                </c:pt>
                <c:pt idx="9986">
                  <c:v>64105.333877563477</c:v>
                </c:pt>
                <c:pt idx="9987">
                  <c:v>67651.196670532227</c:v>
                </c:pt>
                <c:pt idx="9988">
                  <c:v>67541.473098754883</c:v>
                </c:pt>
                <c:pt idx="9989">
                  <c:v>67446.098831176758</c:v>
                </c:pt>
                <c:pt idx="9990">
                  <c:v>57659.640472412109</c:v>
                </c:pt>
                <c:pt idx="9991">
                  <c:v>57669.054656982422</c:v>
                </c:pt>
                <c:pt idx="9992">
                  <c:v>57423.054656982422</c:v>
                </c:pt>
                <c:pt idx="9993">
                  <c:v>57423.054656982422</c:v>
                </c:pt>
                <c:pt idx="9994">
                  <c:v>57414.054595947266</c:v>
                </c:pt>
                <c:pt idx="9995">
                  <c:v>57219.054534912109</c:v>
                </c:pt>
                <c:pt idx="9996">
                  <c:v>56293.093475341797</c:v>
                </c:pt>
                <c:pt idx="9997">
                  <c:v>56293.093536376953</c:v>
                </c:pt>
                <c:pt idx="9998">
                  <c:v>62021.196853637695</c:v>
                </c:pt>
                <c:pt idx="9999">
                  <c:v>62021.196853637695</c:v>
                </c:pt>
                <c:pt idx="10000">
                  <c:v>63753.373977661133</c:v>
                </c:pt>
                <c:pt idx="10001">
                  <c:v>62972.949722290039</c:v>
                </c:pt>
                <c:pt idx="10002">
                  <c:v>62981.949783325195</c:v>
                </c:pt>
                <c:pt idx="10003">
                  <c:v>61768.156692504883</c:v>
                </c:pt>
                <c:pt idx="10004">
                  <c:v>62031.809036254883</c:v>
                </c:pt>
                <c:pt idx="10005">
                  <c:v>65386.703567504876</c:v>
                </c:pt>
                <c:pt idx="10006">
                  <c:v>65366.957229614258</c:v>
                </c:pt>
                <c:pt idx="10007">
                  <c:v>66261.287063598633</c:v>
                </c:pt>
                <c:pt idx="10008">
                  <c:v>66213.287551879883</c:v>
                </c:pt>
                <c:pt idx="10009">
                  <c:v>65770.288040161133</c:v>
                </c:pt>
                <c:pt idx="10010">
                  <c:v>64947.287063598626</c:v>
                </c:pt>
                <c:pt idx="10011">
                  <c:v>64834.195266723626</c:v>
                </c:pt>
                <c:pt idx="10012">
                  <c:v>64833.749038696282</c:v>
                </c:pt>
                <c:pt idx="10013">
                  <c:v>65396.750015258782</c:v>
                </c:pt>
                <c:pt idx="10014">
                  <c:v>65122.248062133782</c:v>
                </c:pt>
                <c:pt idx="10015">
                  <c:v>64978.185501098626</c:v>
                </c:pt>
                <c:pt idx="10016">
                  <c:v>64655.178176879876</c:v>
                </c:pt>
                <c:pt idx="10017">
                  <c:v>65040.993362426758</c:v>
                </c:pt>
                <c:pt idx="10018">
                  <c:v>64090.798782348626</c:v>
                </c:pt>
                <c:pt idx="10019">
                  <c:v>63672.648147583008</c:v>
                </c:pt>
                <c:pt idx="10020">
                  <c:v>64088.261138916016</c:v>
                </c:pt>
                <c:pt idx="10021">
                  <c:v>64763.709381103516</c:v>
                </c:pt>
                <c:pt idx="10022">
                  <c:v>64542.042388916016</c:v>
                </c:pt>
                <c:pt idx="10023">
                  <c:v>64541.042388916016</c:v>
                </c:pt>
                <c:pt idx="10024">
                  <c:v>63830.824905395508</c:v>
                </c:pt>
                <c:pt idx="10025">
                  <c:v>63645.824905395508</c:v>
                </c:pt>
                <c:pt idx="10026">
                  <c:v>63645.824661254876</c:v>
                </c:pt>
                <c:pt idx="10027">
                  <c:v>63822.043655395508</c:v>
                </c:pt>
                <c:pt idx="10028">
                  <c:v>63602.948928833008</c:v>
                </c:pt>
                <c:pt idx="10029">
                  <c:v>64118.948928833008</c:v>
                </c:pt>
                <c:pt idx="10030">
                  <c:v>64906.797561645508</c:v>
                </c:pt>
                <c:pt idx="10031">
                  <c:v>65350.797805786126</c:v>
                </c:pt>
                <c:pt idx="10032">
                  <c:v>65486.300247192376</c:v>
                </c:pt>
                <c:pt idx="10033">
                  <c:v>65888.159378051758</c:v>
                </c:pt>
                <c:pt idx="10034">
                  <c:v>65774.159378051758</c:v>
                </c:pt>
                <c:pt idx="10035">
                  <c:v>66153.751174926758</c:v>
                </c:pt>
                <c:pt idx="10036">
                  <c:v>66154.201370239258</c:v>
                </c:pt>
                <c:pt idx="10037">
                  <c:v>65407.249710083008</c:v>
                </c:pt>
                <c:pt idx="10038">
                  <c:v>64440.198684692376</c:v>
                </c:pt>
                <c:pt idx="10039">
                  <c:v>64439.650100708008</c:v>
                </c:pt>
                <c:pt idx="10040">
                  <c:v>64439.650100708008</c:v>
                </c:pt>
                <c:pt idx="10041">
                  <c:v>64439.046585083008</c:v>
                </c:pt>
                <c:pt idx="10042">
                  <c:v>64903.656448364258</c:v>
                </c:pt>
                <c:pt idx="10043">
                  <c:v>67095.542678833008</c:v>
                </c:pt>
                <c:pt idx="10044">
                  <c:v>68353.244277954102</c:v>
                </c:pt>
                <c:pt idx="10045">
                  <c:v>67982.302627563477</c:v>
                </c:pt>
                <c:pt idx="10046">
                  <c:v>65536.745986938477</c:v>
                </c:pt>
                <c:pt idx="10047">
                  <c:v>65374.745498657219</c:v>
                </c:pt>
                <c:pt idx="10048">
                  <c:v>66572.338577270508</c:v>
                </c:pt>
                <c:pt idx="10049">
                  <c:v>66572.339553833008</c:v>
                </c:pt>
                <c:pt idx="10050">
                  <c:v>68183.403030395508</c:v>
                </c:pt>
                <c:pt idx="10051">
                  <c:v>68231.404251098633</c:v>
                </c:pt>
                <c:pt idx="10052">
                  <c:v>68231.403762817383</c:v>
                </c:pt>
                <c:pt idx="10053">
                  <c:v>63259.16487121582</c:v>
                </c:pt>
                <c:pt idx="10054">
                  <c:v>62151.617813110352</c:v>
                </c:pt>
                <c:pt idx="10055">
                  <c:v>63176.618850708008</c:v>
                </c:pt>
                <c:pt idx="10056">
                  <c:v>63052.136917114258</c:v>
                </c:pt>
                <c:pt idx="10057">
                  <c:v>64106.831619262695</c:v>
                </c:pt>
                <c:pt idx="10058">
                  <c:v>63737.429275512695</c:v>
                </c:pt>
                <c:pt idx="10059">
                  <c:v>64106.831558227539</c:v>
                </c:pt>
                <c:pt idx="10060">
                  <c:v>63698.831619262695</c:v>
                </c:pt>
                <c:pt idx="10061">
                  <c:v>63215.91242980957</c:v>
                </c:pt>
                <c:pt idx="10062">
                  <c:v>63215.912490844727</c:v>
                </c:pt>
                <c:pt idx="10063">
                  <c:v>63215.91242980957</c:v>
                </c:pt>
                <c:pt idx="10064">
                  <c:v>64631.361953735352</c:v>
                </c:pt>
                <c:pt idx="10065">
                  <c:v>58181.610870361328</c:v>
                </c:pt>
                <c:pt idx="10066">
                  <c:v>58181.610809326172</c:v>
                </c:pt>
                <c:pt idx="10067">
                  <c:v>57548.610809326172</c:v>
                </c:pt>
                <c:pt idx="10068">
                  <c:v>57452.138153076172</c:v>
                </c:pt>
                <c:pt idx="10069">
                  <c:v>60140.844573974609</c:v>
                </c:pt>
                <c:pt idx="10070">
                  <c:v>60138.003753662109</c:v>
                </c:pt>
                <c:pt idx="10071">
                  <c:v>60041.803680419922</c:v>
                </c:pt>
                <c:pt idx="10072">
                  <c:v>62842.336639404297</c:v>
                </c:pt>
                <c:pt idx="10073">
                  <c:v>62994.374221801758</c:v>
                </c:pt>
                <c:pt idx="10074">
                  <c:v>62994.374221801758</c:v>
                </c:pt>
                <c:pt idx="10075">
                  <c:v>64010.939605712883</c:v>
                </c:pt>
                <c:pt idx="10076">
                  <c:v>64146.938140869133</c:v>
                </c:pt>
                <c:pt idx="10077">
                  <c:v>64238.157913208008</c:v>
                </c:pt>
                <c:pt idx="10078">
                  <c:v>64688.458450317376</c:v>
                </c:pt>
                <c:pt idx="10079">
                  <c:v>64642.492630004876</c:v>
                </c:pt>
                <c:pt idx="10080">
                  <c:v>66215.026138305664</c:v>
                </c:pt>
                <c:pt idx="10081">
                  <c:v>65050.852493286126</c:v>
                </c:pt>
                <c:pt idx="10082">
                  <c:v>65131.926223754876</c:v>
                </c:pt>
                <c:pt idx="10083">
                  <c:v>67500.543655395508</c:v>
                </c:pt>
                <c:pt idx="10084">
                  <c:v>67500.543899536133</c:v>
                </c:pt>
                <c:pt idx="10085">
                  <c:v>67500.185256958008</c:v>
                </c:pt>
                <c:pt idx="10086">
                  <c:v>67727.095169067383</c:v>
                </c:pt>
                <c:pt idx="10087">
                  <c:v>65372.707962036126</c:v>
                </c:pt>
                <c:pt idx="10088">
                  <c:v>65372.708206176758</c:v>
                </c:pt>
                <c:pt idx="10089">
                  <c:v>65324.707962036126</c:v>
                </c:pt>
                <c:pt idx="10090">
                  <c:v>66097.392776489258</c:v>
                </c:pt>
                <c:pt idx="10091">
                  <c:v>64061.982498168945</c:v>
                </c:pt>
                <c:pt idx="10092">
                  <c:v>66638.835647583008</c:v>
                </c:pt>
                <c:pt idx="10093">
                  <c:v>66006.572463989258</c:v>
                </c:pt>
                <c:pt idx="10094">
                  <c:v>66006.571975708008</c:v>
                </c:pt>
                <c:pt idx="10095">
                  <c:v>64096.361770629876</c:v>
                </c:pt>
                <c:pt idx="10096">
                  <c:v>63604.362014770508</c:v>
                </c:pt>
                <c:pt idx="10097">
                  <c:v>67449.846633911133</c:v>
                </c:pt>
                <c:pt idx="10098">
                  <c:v>67389.126663208008</c:v>
                </c:pt>
                <c:pt idx="10099">
                  <c:v>67312.788040161133</c:v>
                </c:pt>
                <c:pt idx="10100">
                  <c:v>67183.884231567383</c:v>
                </c:pt>
                <c:pt idx="10101">
                  <c:v>66825.287551879883</c:v>
                </c:pt>
                <c:pt idx="10102">
                  <c:v>64102.791137695313</c:v>
                </c:pt>
                <c:pt idx="10103">
                  <c:v>64957.214065551758</c:v>
                </c:pt>
                <c:pt idx="10104">
                  <c:v>64566.213821411126</c:v>
                </c:pt>
                <c:pt idx="10105">
                  <c:v>64645.214065551758</c:v>
                </c:pt>
                <c:pt idx="10106">
                  <c:v>66835.008010864258</c:v>
                </c:pt>
                <c:pt idx="10107">
                  <c:v>66933.688430786133</c:v>
                </c:pt>
                <c:pt idx="10108">
                  <c:v>66934.462112426758</c:v>
                </c:pt>
                <c:pt idx="10109">
                  <c:v>66934.462600708008</c:v>
                </c:pt>
                <c:pt idx="10110">
                  <c:v>62383.812698364258</c:v>
                </c:pt>
                <c:pt idx="10111">
                  <c:v>62386.236526489258</c:v>
                </c:pt>
                <c:pt idx="10112">
                  <c:v>62386.236526489258</c:v>
                </c:pt>
                <c:pt idx="10113">
                  <c:v>63549.010650634766</c:v>
                </c:pt>
                <c:pt idx="10114">
                  <c:v>63684.677581787109</c:v>
                </c:pt>
                <c:pt idx="10115">
                  <c:v>64415.551467895508</c:v>
                </c:pt>
                <c:pt idx="10116">
                  <c:v>64424.55158996582</c:v>
                </c:pt>
                <c:pt idx="10117">
                  <c:v>64424.55158996582</c:v>
                </c:pt>
                <c:pt idx="10118">
                  <c:v>64143.973037719727</c:v>
                </c:pt>
                <c:pt idx="10119">
                  <c:v>64143.973098754883</c:v>
                </c:pt>
                <c:pt idx="10120">
                  <c:v>65447.663772583008</c:v>
                </c:pt>
                <c:pt idx="10121">
                  <c:v>65029.663650512688</c:v>
                </c:pt>
                <c:pt idx="10122">
                  <c:v>65029.663772583008</c:v>
                </c:pt>
                <c:pt idx="10123">
                  <c:v>64114.008316040039</c:v>
                </c:pt>
                <c:pt idx="10124">
                  <c:v>63827.579544067383</c:v>
                </c:pt>
                <c:pt idx="10125">
                  <c:v>57070.051300048828</c:v>
                </c:pt>
                <c:pt idx="10126">
                  <c:v>56215.050384521484</c:v>
                </c:pt>
                <c:pt idx="10127">
                  <c:v>55984.050323486328</c:v>
                </c:pt>
                <c:pt idx="10128">
                  <c:v>65268.378494262688</c:v>
                </c:pt>
                <c:pt idx="10129">
                  <c:v>65277.378372192383</c:v>
                </c:pt>
                <c:pt idx="10130">
                  <c:v>64809.51838684082</c:v>
                </c:pt>
                <c:pt idx="10131">
                  <c:v>65830.999221801758</c:v>
                </c:pt>
                <c:pt idx="10132">
                  <c:v>65253.999465942376</c:v>
                </c:pt>
                <c:pt idx="10133">
                  <c:v>65253.999221801758</c:v>
                </c:pt>
                <c:pt idx="10134">
                  <c:v>63241.296463012688</c:v>
                </c:pt>
                <c:pt idx="10135">
                  <c:v>63241.296340942376</c:v>
                </c:pt>
                <c:pt idx="10136">
                  <c:v>63241.296585083008</c:v>
                </c:pt>
                <c:pt idx="10137">
                  <c:v>63171.296585083008</c:v>
                </c:pt>
                <c:pt idx="10138">
                  <c:v>64456.502639770508</c:v>
                </c:pt>
                <c:pt idx="10139">
                  <c:v>63799.834609985352</c:v>
                </c:pt>
                <c:pt idx="10140">
                  <c:v>58325.961395263672</c:v>
                </c:pt>
                <c:pt idx="10141">
                  <c:v>58408.960418701172</c:v>
                </c:pt>
                <c:pt idx="10142">
                  <c:v>59520.496917724602</c:v>
                </c:pt>
                <c:pt idx="10143">
                  <c:v>59557.997161865234</c:v>
                </c:pt>
                <c:pt idx="10144">
                  <c:v>59557.997039794915</c:v>
                </c:pt>
                <c:pt idx="10145">
                  <c:v>60467.658538818352</c:v>
                </c:pt>
                <c:pt idx="10146">
                  <c:v>65308.592849731438</c:v>
                </c:pt>
                <c:pt idx="10147">
                  <c:v>65347.032302856438</c:v>
                </c:pt>
                <c:pt idx="10148">
                  <c:v>65303.032424926758</c:v>
                </c:pt>
                <c:pt idx="10149">
                  <c:v>65024.03205871582</c:v>
                </c:pt>
                <c:pt idx="10150">
                  <c:v>63841.608963012695</c:v>
                </c:pt>
                <c:pt idx="10151">
                  <c:v>63841.608963012695</c:v>
                </c:pt>
                <c:pt idx="10152">
                  <c:v>64532.341262817383</c:v>
                </c:pt>
                <c:pt idx="10153">
                  <c:v>64568.699783325188</c:v>
                </c:pt>
                <c:pt idx="10154">
                  <c:v>63147.32991027832</c:v>
                </c:pt>
                <c:pt idx="10155">
                  <c:v>61349.336410522461</c:v>
                </c:pt>
                <c:pt idx="10156">
                  <c:v>61349.335433959961</c:v>
                </c:pt>
                <c:pt idx="10157">
                  <c:v>61303.336410522461</c:v>
                </c:pt>
                <c:pt idx="10158">
                  <c:v>61050.583236694329</c:v>
                </c:pt>
                <c:pt idx="10159">
                  <c:v>65458.879348754876</c:v>
                </c:pt>
                <c:pt idx="10160">
                  <c:v>65284.878860473626</c:v>
                </c:pt>
                <c:pt idx="10161">
                  <c:v>64882.813674926758</c:v>
                </c:pt>
                <c:pt idx="10162">
                  <c:v>64369.093948364258</c:v>
                </c:pt>
                <c:pt idx="10163">
                  <c:v>64105.093460083008</c:v>
                </c:pt>
                <c:pt idx="10164">
                  <c:v>65239.753753662102</c:v>
                </c:pt>
                <c:pt idx="10165">
                  <c:v>65802.753265380859</c:v>
                </c:pt>
                <c:pt idx="10166">
                  <c:v>65802.016204833984</c:v>
                </c:pt>
                <c:pt idx="10167">
                  <c:v>64536.061233520508</c:v>
                </c:pt>
                <c:pt idx="10168">
                  <c:v>64536.060989379876</c:v>
                </c:pt>
                <c:pt idx="10169">
                  <c:v>63767.061233520508</c:v>
                </c:pt>
                <c:pt idx="10170">
                  <c:v>62215.203201293938</c:v>
                </c:pt>
                <c:pt idx="10171">
                  <c:v>62208.803192138665</c:v>
                </c:pt>
                <c:pt idx="10172">
                  <c:v>63093.805389404297</c:v>
                </c:pt>
                <c:pt idx="10173">
                  <c:v>61833.813995361328</c:v>
                </c:pt>
                <c:pt idx="10174">
                  <c:v>62391.114715576172</c:v>
                </c:pt>
                <c:pt idx="10175">
                  <c:v>62122.114776611328</c:v>
                </c:pt>
                <c:pt idx="10176">
                  <c:v>63000.696487426758</c:v>
                </c:pt>
                <c:pt idx="10177">
                  <c:v>63619.196853637688</c:v>
                </c:pt>
                <c:pt idx="10178">
                  <c:v>63976.196975708008</c:v>
                </c:pt>
                <c:pt idx="10179">
                  <c:v>62885.444900512695</c:v>
                </c:pt>
                <c:pt idx="10180">
                  <c:v>62885.444900512695</c:v>
                </c:pt>
                <c:pt idx="10181">
                  <c:v>67173.096145629883</c:v>
                </c:pt>
                <c:pt idx="10182">
                  <c:v>66827.596267700195</c:v>
                </c:pt>
                <c:pt idx="10183">
                  <c:v>66827.596145629883</c:v>
                </c:pt>
                <c:pt idx="10184">
                  <c:v>65050.484939575195</c:v>
                </c:pt>
                <c:pt idx="10185">
                  <c:v>61709.754364013672</c:v>
                </c:pt>
                <c:pt idx="10186">
                  <c:v>61709.754486083984</c:v>
                </c:pt>
                <c:pt idx="10187">
                  <c:v>61621.754364013672</c:v>
                </c:pt>
                <c:pt idx="10188">
                  <c:v>65791.499221801758</c:v>
                </c:pt>
                <c:pt idx="10189">
                  <c:v>65791.499710083008</c:v>
                </c:pt>
                <c:pt idx="10190">
                  <c:v>65564.997756958008</c:v>
                </c:pt>
                <c:pt idx="10191">
                  <c:v>65143.196853637688</c:v>
                </c:pt>
                <c:pt idx="10192">
                  <c:v>64016.18147277832</c:v>
                </c:pt>
                <c:pt idx="10193">
                  <c:v>63381.697647094727</c:v>
                </c:pt>
                <c:pt idx="10194">
                  <c:v>63428.197769165039</c:v>
                </c:pt>
                <c:pt idx="10195">
                  <c:v>63419.197647094719</c:v>
                </c:pt>
                <c:pt idx="10196">
                  <c:v>62362.295989990234</c:v>
                </c:pt>
                <c:pt idx="10197">
                  <c:v>63395.237213134766</c:v>
                </c:pt>
                <c:pt idx="10198">
                  <c:v>63403.624526977539</c:v>
                </c:pt>
                <c:pt idx="10199">
                  <c:v>63357.624526977539</c:v>
                </c:pt>
                <c:pt idx="10200">
                  <c:v>63448.215774536126</c:v>
                </c:pt>
                <c:pt idx="10201">
                  <c:v>63933.016311645508</c:v>
                </c:pt>
                <c:pt idx="10202">
                  <c:v>63933.016311645508</c:v>
                </c:pt>
                <c:pt idx="10203">
                  <c:v>63798.284378051758</c:v>
                </c:pt>
                <c:pt idx="10204">
                  <c:v>64124.46760559082</c:v>
                </c:pt>
                <c:pt idx="10205">
                  <c:v>67677.327346801758</c:v>
                </c:pt>
                <c:pt idx="10206">
                  <c:v>67637.707229614258</c:v>
                </c:pt>
                <c:pt idx="10207">
                  <c:v>67637.706253051758</c:v>
                </c:pt>
                <c:pt idx="10208">
                  <c:v>67397.706253051758</c:v>
                </c:pt>
                <c:pt idx="10209">
                  <c:v>66029.030471801758</c:v>
                </c:pt>
                <c:pt idx="10210">
                  <c:v>63024.228408813477</c:v>
                </c:pt>
                <c:pt idx="10211">
                  <c:v>63172.302261352539</c:v>
                </c:pt>
                <c:pt idx="10212">
                  <c:v>64389.080459594727</c:v>
                </c:pt>
                <c:pt idx="10213">
                  <c:v>65629.460830688477</c:v>
                </c:pt>
                <c:pt idx="10214">
                  <c:v>65550.974807739258</c:v>
                </c:pt>
                <c:pt idx="10215">
                  <c:v>54905.044464111328</c:v>
                </c:pt>
                <c:pt idx="10216">
                  <c:v>54633.599578857415</c:v>
                </c:pt>
                <c:pt idx="10217">
                  <c:v>55139.680267333984</c:v>
                </c:pt>
                <c:pt idx="10218">
                  <c:v>55139.680633544915</c:v>
                </c:pt>
                <c:pt idx="10219">
                  <c:v>55139.680511474602</c:v>
                </c:pt>
                <c:pt idx="10220">
                  <c:v>57736.214202880852</c:v>
                </c:pt>
                <c:pt idx="10221">
                  <c:v>57690.214447021484</c:v>
                </c:pt>
                <c:pt idx="10222">
                  <c:v>66960.570755004883</c:v>
                </c:pt>
                <c:pt idx="10223">
                  <c:v>66960.571243286133</c:v>
                </c:pt>
                <c:pt idx="10224">
                  <c:v>66960.570999145508</c:v>
                </c:pt>
                <c:pt idx="10225">
                  <c:v>66711.654983520508</c:v>
                </c:pt>
                <c:pt idx="10226">
                  <c:v>66765.555862426758</c:v>
                </c:pt>
                <c:pt idx="10227">
                  <c:v>66768.701858520508</c:v>
                </c:pt>
                <c:pt idx="10228">
                  <c:v>66721.701126098633</c:v>
                </c:pt>
                <c:pt idx="10229">
                  <c:v>66448.162307739258</c:v>
                </c:pt>
                <c:pt idx="10230">
                  <c:v>64588.306106567376</c:v>
                </c:pt>
                <c:pt idx="10231">
                  <c:v>65071.306594848626</c:v>
                </c:pt>
                <c:pt idx="10232">
                  <c:v>65071.306350708008</c:v>
                </c:pt>
                <c:pt idx="10233">
                  <c:v>64750.448150634766</c:v>
                </c:pt>
                <c:pt idx="10234">
                  <c:v>65685.949127197266</c:v>
                </c:pt>
                <c:pt idx="10235">
                  <c:v>64900.949127197266</c:v>
                </c:pt>
                <c:pt idx="10236">
                  <c:v>64242.136917114258</c:v>
                </c:pt>
                <c:pt idx="10237">
                  <c:v>63890.136917114258</c:v>
                </c:pt>
                <c:pt idx="10238">
                  <c:v>63890.136672973626</c:v>
                </c:pt>
                <c:pt idx="10239">
                  <c:v>66179.617385864258</c:v>
                </c:pt>
                <c:pt idx="10240">
                  <c:v>66129.788284301758</c:v>
                </c:pt>
                <c:pt idx="10241">
                  <c:v>66060.787796020508</c:v>
                </c:pt>
                <c:pt idx="10242">
                  <c:v>64090.50715637207</c:v>
                </c:pt>
                <c:pt idx="10243">
                  <c:v>64090.507095336914</c:v>
                </c:pt>
                <c:pt idx="10244">
                  <c:v>64026.507034301758</c:v>
                </c:pt>
                <c:pt idx="10245">
                  <c:v>58101.605941772461</c:v>
                </c:pt>
                <c:pt idx="10246">
                  <c:v>58103.585372924805</c:v>
                </c:pt>
                <c:pt idx="10247">
                  <c:v>58112.585372924805</c:v>
                </c:pt>
                <c:pt idx="10248">
                  <c:v>57751.585433959961</c:v>
                </c:pt>
                <c:pt idx="10249">
                  <c:v>57498.034591674805</c:v>
                </c:pt>
                <c:pt idx="10250">
                  <c:v>57498.034652709961</c:v>
                </c:pt>
                <c:pt idx="10251">
                  <c:v>57855.590667724609</c:v>
                </c:pt>
                <c:pt idx="10252">
                  <c:v>57859.590789794922</c:v>
                </c:pt>
                <c:pt idx="10253">
                  <c:v>57855.590789794922</c:v>
                </c:pt>
                <c:pt idx="10254">
                  <c:v>61841.860366821289</c:v>
                </c:pt>
                <c:pt idx="10255">
                  <c:v>62326.204483032227</c:v>
                </c:pt>
                <c:pt idx="10256">
                  <c:v>62326.204544067383</c:v>
                </c:pt>
                <c:pt idx="10257">
                  <c:v>63623.559585571289</c:v>
                </c:pt>
                <c:pt idx="10258">
                  <c:v>63623.559646606445</c:v>
                </c:pt>
                <c:pt idx="10259">
                  <c:v>63223.559524536133</c:v>
                </c:pt>
                <c:pt idx="10260">
                  <c:v>65969.722122192383</c:v>
                </c:pt>
                <c:pt idx="10261">
                  <c:v>64687.299514770508</c:v>
                </c:pt>
                <c:pt idx="10262">
                  <c:v>64773.984329223626</c:v>
                </c:pt>
                <c:pt idx="10263">
                  <c:v>64607.483596801758</c:v>
                </c:pt>
                <c:pt idx="10264">
                  <c:v>65240.211380004876</c:v>
                </c:pt>
                <c:pt idx="10265">
                  <c:v>64976.638870239258</c:v>
                </c:pt>
                <c:pt idx="10266">
                  <c:v>65035.639114379876</c:v>
                </c:pt>
                <c:pt idx="10267">
                  <c:v>64577.638626098626</c:v>
                </c:pt>
                <c:pt idx="10268">
                  <c:v>65397.192337036126</c:v>
                </c:pt>
                <c:pt idx="10269">
                  <c:v>65408.191848754876</c:v>
                </c:pt>
                <c:pt idx="10270">
                  <c:v>65361.191848754876</c:v>
                </c:pt>
                <c:pt idx="10271">
                  <c:v>65994.194534301758</c:v>
                </c:pt>
                <c:pt idx="10272">
                  <c:v>65140.900100708008</c:v>
                </c:pt>
                <c:pt idx="10273">
                  <c:v>65151.899612426758</c:v>
                </c:pt>
                <c:pt idx="10274">
                  <c:v>65151.900344848626</c:v>
                </c:pt>
                <c:pt idx="10275">
                  <c:v>59147.555511474602</c:v>
                </c:pt>
                <c:pt idx="10276">
                  <c:v>59195.555755615234</c:v>
                </c:pt>
                <c:pt idx="10277">
                  <c:v>59182.555755615234</c:v>
                </c:pt>
                <c:pt idx="10278">
                  <c:v>60971.596755981445</c:v>
                </c:pt>
                <c:pt idx="10279">
                  <c:v>60520.196990966797</c:v>
                </c:pt>
                <c:pt idx="10280">
                  <c:v>61887.798187255852</c:v>
                </c:pt>
                <c:pt idx="10281">
                  <c:v>62476.197341918938</c:v>
                </c:pt>
                <c:pt idx="10282">
                  <c:v>62124.197341918938</c:v>
                </c:pt>
                <c:pt idx="10283">
                  <c:v>64583.793655395508</c:v>
                </c:pt>
                <c:pt idx="10284">
                  <c:v>64993.793655395508</c:v>
                </c:pt>
                <c:pt idx="10285">
                  <c:v>64800.899612426758</c:v>
                </c:pt>
                <c:pt idx="10286">
                  <c:v>62982.662872314453</c:v>
                </c:pt>
                <c:pt idx="10287">
                  <c:v>63299.663848876953</c:v>
                </c:pt>
                <c:pt idx="10288">
                  <c:v>66746.364410400391</c:v>
                </c:pt>
                <c:pt idx="10289">
                  <c:v>68213.550003051758</c:v>
                </c:pt>
                <c:pt idx="10290">
                  <c:v>66138.878265380859</c:v>
                </c:pt>
                <c:pt idx="10291">
                  <c:v>66138.877288818359</c:v>
                </c:pt>
                <c:pt idx="10292">
                  <c:v>65875.878021240234</c:v>
                </c:pt>
                <c:pt idx="10293">
                  <c:v>66585.919815063477</c:v>
                </c:pt>
                <c:pt idx="10294">
                  <c:v>66543.640762329102</c:v>
                </c:pt>
                <c:pt idx="10295">
                  <c:v>66848.140762329102</c:v>
                </c:pt>
                <c:pt idx="10296">
                  <c:v>64622.988174438477</c:v>
                </c:pt>
                <c:pt idx="10297">
                  <c:v>64825.222671508789</c:v>
                </c:pt>
                <c:pt idx="10298">
                  <c:v>65989.455276489258</c:v>
                </c:pt>
                <c:pt idx="10299">
                  <c:v>65665.646194458008</c:v>
                </c:pt>
                <c:pt idx="10300">
                  <c:v>66615.937942504883</c:v>
                </c:pt>
                <c:pt idx="10301">
                  <c:v>66491.137161254883</c:v>
                </c:pt>
                <c:pt idx="10302">
                  <c:v>66769.636917114258</c:v>
                </c:pt>
                <c:pt idx="10303">
                  <c:v>65860.268020629883</c:v>
                </c:pt>
                <c:pt idx="10304">
                  <c:v>64087.861953735352</c:v>
                </c:pt>
                <c:pt idx="10305">
                  <c:v>56290.163360595703</c:v>
                </c:pt>
                <c:pt idx="10306">
                  <c:v>56290.163421630859</c:v>
                </c:pt>
                <c:pt idx="10307">
                  <c:v>56289.688812255859</c:v>
                </c:pt>
                <c:pt idx="10308">
                  <c:v>55701.275177001953</c:v>
                </c:pt>
                <c:pt idx="10309">
                  <c:v>64077.476661682129</c:v>
                </c:pt>
                <c:pt idx="10310">
                  <c:v>64077.476661682129</c:v>
                </c:pt>
                <c:pt idx="10311">
                  <c:v>67418.971267700195</c:v>
                </c:pt>
                <c:pt idx="10312">
                  <c:v>67418.971145629883</c:v>
                </c:pt>
                <c:pt idx="10313">
                  <c:v>67139.970901489258</c:v>
                </c:pt>
                <c:pt idx="10314">
                  <c:v>64456.293533325195</c:v>
                </c:pt>
                <c:pt idx="10315">
                  <c:v>64304.293411254883</c:v>
                </c:pt>
                <c:pt idx="10316">
                  <c:v>63077.924758911133</c:v>
                </c:pt>
                <c:pt idx="10317">
                  <c:v>63732.924758911133</c:v>
                </c:pt>
                <c:pt idx="10318">
                  <c:v>63732.924758911133</c:v>
                </c:pt>
                <c:pt idx="10319">
                  <c:v>63452.86164855957</c:v>
                </c:pt>
                <c:pt idx="10320">
                  <c:v>57527.424530029297</c:v>
                </c:pt>
                <c:pt idx="10321">
                  <c:v>57488.424774169922</c:v>
                </c:pt>
                <c:pt idx="10322">
                  <c:v>57536.424774169922</c:v>
                </c:pt>
                <c:pt idx="10323">
                  <c:v>57536.424835205078</c:v>
                </c:pt>
                <c:pt idx="10324">
                  <c:v>56746.623992919922</c:v>
                </c:pt>
                <c:pt idx="10325">
                  <c:v>55885.623809814453</c:v>
                </c:pt>
                <c:pt idx="10326">
                  <c:v>56076.745880126953</c:v>
                </c:pt>
                <c:pt idx="10327">
                  <c:v>56773.537872314453</c:v>
                </c:pt>
                <c:pt idx="10328">
                  <c:v>56773.537933349609</c:v>
                </c:pt>
                <c:pt idx="10329">
                  <c:v>61791.398391723633</c:v>
                </c:pt>
                <c:pt idx="10330">
                  <c:v>61448.398574829102</c:v>
                </c:pt>
                <c:pt idx="10331">
                  <c:v>61448.398635864258</c:v>
                </c:pt>
                <c:pt idx="10332">
                  <c:v>63858.104934692383</c:v>
                </c:pt>
                <c:pt idx="10333">
                  <c:v>63858.104995727539</c:v>
                </c:pt>
                <c:pt idx="10334">
                  <c:v>63291.197647094727</c:v>
                </c:pt>
                <c:pt idx="10335">
                  <c:v>60617.493988037102</c:v>
                </c:pt>
                <c:pt idx="10336">
                  <c:v>60426.493255615234</c:v>
                </c:pt>
                <c:pt idx="10337">
                  <c:v>62332.963485717766</c:v>
                </c:pt>
                <c:pt idx="10338">
                  <c:v>60977.113479614258</c:v>
                </c:pt>
                <c:pt idx="10339">
                  <c:v>65374.079299926758</c:v>
                </c:pt>
                <c:pt idx="10340">
                  <c:v>64522.982131958008</c:v>
                </c:pt>
                <c:pt idx="10341">
                  <c:v>67071.589065551758</c:v>
                </c:pt>
                <c:pt idx="10342">
                  <c:v>67071.589797973633</c:v>
                </c:pt>
                <c:pt idx="10343">
                  <c:v>67071.589309692383</c:v>
                </c:pt>
                <c:pt idx="10344">
                  <c:v>67243.454864501953</c:v>
                </c:pt>
                <c:pt idx="10345">
                  <c:v>66891.454864501953</c:v>
                </c:pt>
                <c:pt idx="10346">
                  <c:v>66105.922561645508</c:v>
                </c:pt>
                <c:pt idx="10347">
                  <c:v>59064.47834777832</c:v>
                </c:pt>
                <c:pt idx="10348">
                  <c:v>58356.224792480469</c:v>
                </c:pt>
                <c:pt idx="10349">
                  <c:v>58356.224853515625</c:v>
                </c:pt>
                <c:pt idx="10350">
                  <c:v>67395.727005004883</c:v>
                </c:pt>
                <c:pt idx="10351">
                  <c:v>66913.300979614258</c:v>
                </c:pt>
                <c:pt idx="10352">
                  <c:v>67042.701126098633</c:v>
                </c:pt>
                <c:pt idx="10353">
                  <c:v>65344.135696411126</c:v>
                </c:pt>
                <c:pt idx="10354">
                  <c:v>62627.745361328118</c:v>
                </c:pt>
                <c:pt idx="10355">
                  <c:v>63863.2470703125</c:v>
                </c:pt>
                <c:pt idx="10356">
                  <c:v>62864.097854614258</c:v>
                </c:pt>
                <c:pt idx="10357">
                  <c:v>63321.474319458008</c:v>
                </c:pt>
                <c:pt idx="10358">
                  <c:v>62892.974807739258</c:v>
                </c:pt>
                <c:pt idx="10359">
                  <c:v>62784.974075317376</c:v>
                </c:pt>
                <c:pt idx="10360">
                  <c:v>64720.041213989258</c:v>
                </c:pt>
                <c:pt idx="10361">
                  <c:v>65027.040969848626</c:v>
                </c:pt>
                <c:pt idx="10362">
                  <c:v>64624.946975708008</c:v>
                </c:pt>
                <c:pt idx="10363">
                  <c:v>64624.946975708008</c:v>
                </c:pt>
                <c:pt idx="10364">
                  <c:v>64121.946487426758</c:v>
                </c:pt>
                <c:pt idx="10365">
                  <c:v>60588.271774291992</c:v>
                </c:pt>
                <c:pt idx="10366">
                  <c:v>63699.599700927734</c:v>
                </c:pt>
                <c:pt idx="10367">
                  <c:v>63488.599945068352</c:v>
                </c:pt>
                <c:pt idx="10368">
                  <c:v>63184.668167114258</c:v>
                </c:pt>
                <c:pt idx="10369">
                  <c:v>63184.668167114258</c:v>
                </c:pt>
                <c:pt idx="10370">
                  <c:v>65737.068557739258</c:v>
                </c:pt>
                <c:pt idx="10371">
                  <c:v>65737.069046020508</c:v>
                </c:pt>
                <c:pt idx="10372">
                  <c:v>65028.871109008789</c:v>
                </c:pt>
                <c:pt idx="10373">
                  <c:v>66000.153579711914</c:v>
                </c:pt>
                <c:pt idx="10374">
                  <c:v>66011.152359008789</c:v>
                </c:pt>
                <c:pt idx="10375">
                  <c:v>65986.152603149414</c:v>
                </c:pt>
                <c:pt idx="10376">
                  <c:v>66211.612258911133</c:v>
                </c:pt>
                <c:pt idx="10377">
                  <c:v>66211.612258911133</c:v>
                </c:pt>
                <c:pt idx="10378">
                  <c:v>65969.612258911133</c:v>
                </c:pt>
                <c:pt idx="10379">
                  <c:v>63139.525344848626</c:v>
                </c:pt>
                <c:pt idx="10380">
                  <c:v>65283.820999145508</c:v>
                </c:pt>
                <c:pt idx="10381">
                  <c:v>65239.821487426758</c:v>
                </c:pt>
                <c:pt idx="10382">
                  <c:v>66302.500930786133</c:v>
                </c:pt>
                <c:pt idx="10383">
                  <c:v>63846.234634399414</c:v>
                </c:pt>
                <c:pt idx="10384">
                  <c:v>63850.101577758782</c:v>
                </c:pt>
                <c:pt idx="10385">
                  <c:v>65327.052749633789</c:v>
                </c:pt>
                <c:pt idx="10386">
                  <c:v>65327.052749633789</c:v>
                </c:pt>
                <c:pt idx="10387">
                  <c:v>65606.004409790039</c:v>
                </c:pt>
                <c:pt idx="10388">
                  <c:v>66007.896881103516</c:v>
                </c:pt>
                <c:pt idx="10389">
                  <c:v>66018.897125244141</c:v>
                </c:pt>
                <c:pt idx="10390">
                  <c:v>66018.897369384766</c:v>
                </c:pt>
                <c:pt idx="10391">
                  <c:v>65134.065139770508</c:v>
                </c:pt>
                <c:pt idx="10392">
                  <c:v>65497.065139770508</c:v>
                </c:pt>
                <c:pt idx="10393">
                  <c:v>65497.065383911126</c:v>
                </c:pt>
                <c:pt idx="10394">
                  <c:v>64842.064895629876</c:v>
                </c:pt>
                <c:pt idx="10395">
                  <c:v>57139.573822021484</c:v>
                </c:pt>
                <c:pt idx="10396">
                  <c:v>56836.572845458984</c:v>
                </c:pt>
                <c:pt idx="10397">
                  <c:v>56785.942474365234</c:v>
                </c:pt>
                <c:pt idx="10398">
                  <c:v>56785.941497802734</c:v>
                </c:pt>
                <c:pt idx="10399">
                  <c:v>56282.942230224602</c:v>
                </c:pt>
                <c:pt idx="10400">
                  <c:v>55311.441864013672</c:v>
                </c:pt>
                <c:pt idx="10401">
                  <c:v>55082.441986083984</c:v>
                </c:pt>
                <c:pt idx="10402">
                  <c:v>64026.587417602539</c:v>
                </c:pt>
                <c:pt idx="10403">
                  <c:v>63785.587478637695</c:v>
                </c:pt>
                <c:pt idx="10404">
                  <c:v>62593.180740356438</c:v>
                </c:pt>
                <c:pt idx="10405">
                  <c:v>62593.180740356438</c:v>
                </c:pt>
                <c:pt idx="10406">
                  <c:v>62597.469924926758</c:v>
                </c:pt>
                <c:pt idx="10407">
                  <c:v>61553.845779418945</c:v>
                </c:pt>
                <c:pt idx="10408">
                  <c:v>62037.845779418945</c:v>
                </c:pt>
                <c:pt idx="10409">
                  <c:v>62037.845779418945</c:v>
                </c:pt>
                <c:pt idx="10410">
                  <c:v>65556.997756958008</c:v>
                </c:pt>
                <c:pt idx="10411">
                  <c:v>65468.997512817376</c:v>
                </c:pt>
                <c:pt idx="10412">
                  <c:v>65556.998489379883</c:v>
                </c:pt>
                <c:pt idx="10413">
                  <c:v>65565.678421020508</c:v>
                </c:pt>
                <c:pt idx="10414">
                  <c:v>65410.677932739258</c:v>
                </c:pt>
                <c:pt idx="10415">
                  <c:v>65269.677932739258</c:v>
                </c:pt>
                <c:pt idx="10416">
                  <c:v>65881.952590942383</c:v>
                </c:pt>
                <c:pt idx="10417">
                  <c:v>65884.200393676758</c:v>
                </c:pt>
                <c:pt idx="10418">
                  <c:v>63668.370315551758</c:v>
                </c:pt>
                <c:pt idx="10419">
                  <c:v>63668.775588989258</c:v>
                </c:pt>
                <c:pt idx="10420">
                  <c:v>63668.775588989258</c:v>
                </c:pt>
                <c:pt idx="10421">
                  <c:v>64375.876663208008</c:v>
                </c:pt>
                <c:pt idx="10422">
                  <c:v>64423.876663208008</c:v>
                </c:pt>
                <c:pt idx="10423">
                  <c:v>64423.876663208008</c:v>
                </c:pt>
                <c:pt idx="10424">
                  <c:v>65278.877639770508</c:v>
                </c:pt>
                <c:pt idx="10425">
                  <c:v>56445.593231201172</c:v>
                </c:pt>
                <c:pt idx="10426">
                  <c:v>56209.593231201172</c:v>
                </c:pt>
                <c:pt idx="10427">
                  <c:v>56521.150329589844</c:v>
                </c:pt>
                <c:pt idx="10428">
                  <c:v>56517.535217285156</c:v>
                </c:pt>
                <c:pt idx="10429">
                  <c:v>56403.533142089844</c:v>
                </c:pt>
                <c:pt idx="10430">
                  <c:v>58856.644989013665</c:v>
                </c:pt>
                <c:pt idx="10431">
                  <c:v>58856.645111083984</c:v>
                </c:pt>
                <c:pt idx="10432">
                  <c:v>58856.645111083984</c:v>
                </c:pt>
                <c:pt idx="10433">
                  <c:v>62012.66015625</c:v>
                </c:pt>
                <c:pt idx="10434">
                  <c:v>61577.570068359368</c:v>
                </c:pt>
                <c:pt idx="10435">
                  <c:v>61993.970458984368</c:v>
                </c:pt>
                <c:pt idx="10436">
                  <c:v>62908.479934692376</c:v>
                </c:pt>
                <c:pt idx="10437">
                  <c:v>65702.501907348633</c:v>
                </c:pt>
                <c:pt idx="10438">
                  <c:v>65841.002639770508</c:v>
                </c:pt>
                <c:pt idx="10439">
                  <c:v>65841.002639770508</c:v>
                </c:pt>
                <c:pt idx="10440">
                  <c:v>58383.921310424805</c:v>
                </c:pt>
                <c:pt idx="10441">
                  <c:v>58383.921249389648</c:v>
                </c:pt>
                <c:pt idx="10442">
                  <c:v>60036.538803100579</c:v>
                </c:pt>
                <c:pt idx="10443">
                  <c:v>60036.538803100579</c:v>
                </c:pt>
                <c:pt idx="10444">
                  <c:v>59840.538558959961</c:v>
                </c:pt>
                <c:pt idx="10445">
                  <c:v>63654.298538208008</c:v>
                </c:pt>
                <c:pt idx="10446">
                  <c:v>62932.897659301758</c:v>
                </c:pt>
                <c:pt idx="10447">
                  <c:v>62932.897659301758</c:v>
                </c:pt>
                <c:pt idx="10448">
                  <c:v>65938.476409912109</c:v>
                </c:pt>
                <c:pt idx="10449">
                  <c:v>67969.414260864258</c:v>
                </c:pt>
                <c:pt idx="10450">
                  <c:v>67600.013870239258</c:v>
                </c:pt>
                <c:pt idx="10451">
                  <c:v>65866.202102661133</c:v>
                </c:pt>
                <c:pt idx="10452">
                  <c:v>65866.203079223633</c:v>
                </c:pt>
                <c:pt idx="10453">
                  <c:v>65865.784133911133</c:v>
                </c:pt>
                <c:pt idx="10454">
                  <c:v>65626.311233520508</c:v>
                </c:pt>
                <c:pt idx="10455">
                  <c:v>60922.801849365234</c:v>
                </c:pt>
                <c:pt idx="10456">
                  <c:v>60925.629730224602</c:v>
                </c:pt>
                <c:pt idx="10457">
                  <c:v>67832.107376098633</c:v>
                </c:pt>
                <c:pt idx="10458">
                  <c:v>67836.106643676758</c:v>
                </c:pt>
                <c:pt idx="10459">
                  <c:v>67365.201370239258</c:v>
                </c:pt>
                <c:pt idx="10460">
                  <c:v>67208.758010864258</c:v>
                </c:pt>
                <c:pt idx="10461">
                  <c:v>67056.758499145508</c:v>
                </c:pt>
                <c:pt idx="10462">
                  <c:v>66430.104843139648</c:v>
                </c:pt>
                <c:pt idx="10463">
                  <c:v>66774.104354858398</c:v>
                </c:pt>
                <c:pt idx="10464">
                  <c:v>66709.104110717773</c:v>
                </c:pt>
                <c:pt idx="10465">
                  <c:v>66488.860702514648</c:v>
                </c:pt>
                <c:pt idx="10466">
                  <c:v>58719.121780395508</c:v>
                </c:pt>
                <c:pt idx="10467">
                  <c:v>59732.302932739258</c:v>
                </c:pt>
                <c:pt idx="10468">
                  <c:v>59732.302810668938</c:v>
                </c:pt>
                <c:pt idx="10469">
                  <c:v>59349.836990356445</c:v>
                </c:pt>
                <c:pt idx="10470">
                  <c:v>63372.381439208984</c:v>
                </c:pt>
                <c:pt idx="10471">
                  <c:v>62800.381439208984</c:v>
                </c:pt>
                <c:pt idx="10472">
                  <c:v>62800.123687744141</c:v>
                </c:pt>
                <c:pt idx="10473">
                  <c:v>62647.123626708984</c:v>
                </c:pt>
                <c:pt idx="10474">
                  <c:v>64922.637115478516</c:v>
                </c:pt>
                <c:pt idx="10475">
                  <c:v>65337.621963500977</c:v>
                </c:pt>
                <c:pt idx="10476">
                  <c:v>63077.222122192376</c:v>
                </c:pt>
                <c:pt idx="10477">
                  <c:v>63496.222366333008</c:v>
                </c:pt>
                <c:pt idx="10478">
                  <c:v>68008.337112426758</c:v>
                </c:pt>
                <c:pt idx="10479">
                  <c:v>65427.897903442376</c:v>
                </c:pt>
                <c:pt idx="10480">
                  <c:v>65436.897903442376</c:v>
                </c:pt>
                <c:pt idx="10481">
                  <c:v>66062.695755004883</c:v>
                </c:pt>
                <c:pt idx="10482">
                  <c:v>64313.699417114258</c:v>
                </c:pt>
                <c:pt idx="10483">
                  <c:v>64313.69953918457</c:v>
                </c:pt>
                <c:pt idx="10484">
                  <c:v>64313.69953918457</c:v>
                </c:pt>
                <c:pt idx="10485">
                  <c:v>55868.026336669922</c:v>
                </c:pt>
                <c:pt idx="10486">
                  <c:v>56203.926361083984</c:v>
                </c:pt>
                <c:pt idx="10487">
                  <c:v>56203.926361083984</c:v>
                </c:pt>
                <c:pt idx="10488">
                  <c:v>63889.916412353516</c:v>
                </c:pt>
                <c:pt idx="10489">
                  <c:v>63988.596099853516</c:v>
                </c:pt>
                <c:pt idx="10490">
                  <c:v>63988.146881103516</c:v>
                </c:pt>
                <c:pt idx="10491">
                  <c:v>63684.146392822266</c:v>
                </c:pt>
                <c:pt idx="10492">
                  <c:v>67815.591506958008</c:v>
                </c:pt>
                <c:pt idx="10493">
                  <c:v>67815.591506958008</c:v>
                </c:pt>
                <c:pt idx="10494">
                  <c:v>67813.167678833008</c:v>
                </c:pt>
                <c:pt idx="10495">
                  <c:v>66536.332855224609</c:v>
                </c:pt>
                <c:pt idx="10496">
                  <c:v>66536.332855224609</c:v>
                </c:pt>
                <c:pt idx="10497">
                  <c:v>67077.334075927734</c:v>
                </c:pt>
                <c:pt idx="10498">
                  <c:v>66575.333343505859</c:v>
                </c:pt>
                <c:pt idx="10499">
                  <c:v>65608.117538452148</c:v>
                </c:pt>
                <c:pt idx="10500">
                  <c:v>63713.93830871582</c:v>
                </c:pt>
                <c:pt idx="10501">
                  <c:v>63713.25959777832</c:v>
                </c:pt>
                <c:pt idx="10502">
                  <c:v>64804.198684692376</c:v>
                </c:pt>
                <c:pt idx="10503">
                  <c:v>65929.560745239258</c:v>
                </c:pt>
                <c:pt idx="10504">
                  <c:v>65314.359573364258</c:v>
                </c:pt>
                <c:pt idx="10505">
                  <c:v>65720.040054321289</c:v>
                </c:pt>
                <c:pt idx="10506">
                  <c:v>65725.818618774414</c:v>
                </c:pt>
                <c:pt idx="10507">
                  <c:v>64946.818130493164</c:v>
                </c:pt>
                <c:pt idx="10508">
                  <c:v>65509.958206176758</c:v>
                </c:pt>
                <c:pt idx="10509">
                  <c:v>65369.052932739258</c:v>
                </c:pt>
                <c:pt idx="10510">
                  <c:v>65369.052200317376</c:v>
                </c:pt>
                <c:pt idx="10511">
                  <c:v>65633.052200317383</c:v>
                </c:pt>
                <c:pt idx="10512">
                  <c:v>64880.764358520508</c:v>
                </c:pt>
                <c:pt idx="10513">
                  <c:v>64946.424758911126</c:v>
                </c:pt>
                <c:pt idx="10514">
                  <c:v>65227.825393676758</c:v>
                </c:pt>
                <c:pt idx="10515">
                  <c:v>56949.862152099609</c:v>
                </c:pt>
                <c:pt idx="10516">
                  <c:v>56580.459747314453</c:v>
                </c:pt>
                <c:pt idx="10517">
                  <c:v>56580.459808349609</c:v>
                </c:pt>
                <c:pt idx="10518">
                  <c:v>56571.000335693359</c:v>
                </c:pt>
                <c:pt idx="10519">
                  <c:v>56413.000335693359</c:v>
                </c:pt>
                <c:pt idx="10520">
                  <c:v>55783.998504638672</c:v>
                </c:pt>
                <c:pt idx="10521">
                  <c:v>55774.998626708984</c:v>
                </c:pt>
                <c:pt idx="10522">
                  <c:v>64765.321670532227</c:v>
                </c:pt>
                <c:pt idx="10523">
                  <c:v>64862.239639282227</c:v>
                </c:pt>
                <c:pt idx="10524">
                  <c:v>65617.13298034668</c:v>
                </c:pt>
                <c:pt idx="10525">
                  <c:v>64951.13298034668</c:v>
                </c:pt>
                <c:pt idx="10526">
                  <c:v>64951.162551879883</c:v>
                </c:pt>
                <c:pt idx="10527">
                  <c:v>64942.795364379883</c:v>
                </c:pt>
                <c:pt idx="10528">
                  <c:v>64702.389175415039</c:v>
                </c:pt>
                <c:pt idx="10529">
                  <c:v>64658.389114379883</c:v>
                </c:pt>
                <c:pt idx="10530">
                  <c:v>58197.179046630852</c:v>
                </c:pt>
                <c:pt idx="10531">
                  <c:v>58197.178558349602</c:v>
                </c:pt>
                <c:pt idx="10532">
                  <c:v>58359.178314208984</c:v>
                </c:pt>
                <c:pt idx="10533">
                  <c:v>65159.193801879876</c:v>
                </c:pt>
                <c:pt idx="10534">
                  <c:v>64790.142288208008</c:v>
                </c:pt>
                <c:pt idx="10535">
                  <c:v>64071.867874145508</c:v>
                </c:pt>
                <c:pt idx="10536">
                  <c:v>64324.866897583008</c:v>
                </c:pt>
                <c:pt idx="10537">
                  <c:v>63916.868362426758</c:v>
                </c:pt>
                <c:pt idx="10538">
                  <c:v>63013.864944458008</c:v>
                </c:pt>
                <c:pt idx="10539">
                  <c:v>63751.456985473626</c:v>
                </c:pt>
                <c:pt idx="10540">
                  <c:v>63415.456253051758</c:v>
                </c:pt>
                <c:pt idx="10541">
                  <c:v>63415.457229614258</c:v>
                </c:pt>
                <c:pt idx="10542">
                  <c:v>63299.456253051758</c:v>
                </c:pt>
                <c:pt idx="10543">
                  <c:v>64504.145706176758</c:v>
                </c:pt>
                <c:pt idx="10544">
                  <c:v>64483.146194458008</c:v>
                </c:pt>
                <c:pt idx="10545">
                  <c:v>64255.641204833984</c:v>
                </c:pt>
                <c:pt idx="10546">
                  <c:v>63600.639984130852</c:v>
                </c:pt>
                <c:pt idx="10547">
                  <c:v>63296.639984130852</c:v>
                </c:pt>
                <c:pt idx="10548">
                  <c:v>64080.388626098626</c:v>
                </c:pt>
                <c:pt idx="10549">
                  <c:v>64618.388381958008</c:v>
                </c:pt>
                <c:pt idx="10550">
                  <c:v>64618.388870239258</c:v>
                </c:pt>
                <c:pt idx="10551">
                  <c:v>64377.335647583008</c:v>
                </c:pt>
                <c:pt idx="10552">
                  <c:v>64976.008010864258</c:v>
                </c:pt>
                <c:pt idx="10553">
                  <c:v>64976.007522583008</c:v>
                </c:pt>
                <c:pt idx="10554">
                  <c:v>64886.525588989258</c:v>
                </c:pt>
                <c:pt idx="10555">
                  <c:v>64553.277008056633</c:v>
                </c:pt>
                <c:pt idx="10556">
                  <c:v>64834.676666259766</c:v>
                </c:pt>
                <c:pt idx="10557">
                  <c:v>65533.295303344719</c:v>
                </c:pt>
                <c:pt idx="10558">
                  <c:v>65533.295181274407</c:v>
                </c:pt>
                <c:pt idx="10559">
                  <c:v>64483.413345336907</c:v>
                </c:pt>
                <c:pt idx="10560">
                  <c:v>63969.418167114258</c:v>
                </c:pt>
                <c:pt idx="10561">
                  <c:v>63969.418411254876</c:v>
                </c:pt>
                <c:pt idx="10562">
                  <c:v>63969.419143676758</c:v>
                </c:pt>
                <c:pt idx="10563">
                  <c:v>62391.994338989258</c:v>
                </c:pt>
                <c:pt idx="10564">
                  <c:v>62113.494338989258</c:v>
                </c:pt>
                <c:pt idx="10565">
                  <c:v>62113.494338989258</c:v>
                </c:pt>
                <c:pt idx="10566">
                  <c:v>62113.495071411126</c:v>
                </c:pt>
                <c:pt idx="10567">
                  <c:v>62254.994827270508</c:v>
                </c:pt>
                <c:pt idx="10568">
                  <c:v>62743.389358520508</c:v>
                </c:pt>
                <c:pt idx="10569">
                  <c:v>66880.581253051758</c:v>
                </c:pt>
                <c:pt idx="10570">
                  <c:v>66383.380569458008</c:v>
                </c:pt>
                <c:pt idx="10571">
                  <c:v>66844.652198791504</c:v>
                </c:pt>
                <c:pt idx="10572">
                  <c:v>67138.928665161133</c:v>
                </c:pt>
                <c:pt idx="10573">
                  <c:v>66888.727981567383</c:v>
                </c:pt>
                <c:pt idx="10574">
                  <c:v>66856.728713989258</c:v>
                </c:pt>
                <c:pt idx="10575">
                  <c:v>66393.648391723633</c:v>
                </c:pt>
                <c:pt idx="10576">
                  <c:v>66431.148391723633</c:v>
                </c:pt>
                <c:pt idx="10577">
                  <c:v>66394.648391723633</c:v>
                </c:pt>
                <c:pt idx="10578">
                  <c:v>66866.011817932129</c:v>
                </c:pt>
                <c:pt idx="10579">
                  <c:v>66778.011573791504</c:v>
                </c:pt>
                <c:pt idx="10580">
                  <c:v>66254.564605712891</c:v>
                </c:pt>
                <c:pt idx="10581">
                  <c:v>64828.577651977539</c:v>
                </c:pt>
                <c:pt idx="10582">
                  <c:v>65216.202713012695</c:v>
                </c:pt>
                <c:pt idx="10583">
                  <c:v>65225.202774047852</c:v>
                </c:pt>
                <c:pt idx="10584">
                  <c:v>65610.290725708008</c:v>
                </c:pt>
                <c:pt idx="10585">
                  <c:v>66854.699417114258</c:v>
                </c:pt>
                <c:pt idx="10586">
                  <c:v>66765.937454223633</c:v>
                </c:pt>
                <c:pt idx="10587">
                  <c:v>63405.338516235352</c:v>
                </c:pt>
                <c:pt idx="10588">
                  <c:v>63414.338516235352</c:v>
                </c:pt>
                <c:pt idx="10589">
                  <c:v>63414.338455200195</c:v>
                </c:pt>
                <c:pt idx="10590">
                  <c:v>59103.149993896484</c:v>
                </c:pt>
                <c:pt idx="10591">
                  <c:v>59103.149871826165</c:v>
                </c:pt>
                <c:pt idx="10592">
                  <c:v>59103.149993896484</c:v>
                </c:pt>
                <c:pt idx="10593">
                  <c:v>66721.268508911133</c:v>
                </c:pt>
                <c:pt idx="10594">
                  <c:v>66843.168655395508</c:v>
                </c:pt>
                <c:pt idx="10595">
                  <c:v>66843.168655395508</c:v>
                </c:pt>
                <c:pt idx="10596">
                  <c:v>63959.339569091797</c:v>
                </c:pt>
                <c:pt idx="10597">
                  <c:v>65014.940338134766</c:v>
                </c:pt>
                <c:pt idx="10598">
                  <c:v>65128.440338134766</c:v>
                </c:pt>
                <c:pt idx="10599">
                  <c:v>63254.806106567383</c:v>
                </c:pt>
                <c:pt idx="10600">
                  <c:v>63245.806106567383</c:v>
                </c:pt>
                <c:pt idx="10601">
                  <c:v>61738.988174438477</c:v>
                </c:pt>
                <c:pt idx="10602">
                  <c:v>62023.752212524407</c:v>
                </c:pt>
                <c:pt idx="10603">
                  <c:v>68357.278274536133</c:v>
                </c:pt>
                <c:pt idx="10604">
                  <c:v>68005.278030395508</c:v>
                </c:pt>
                <c:pt idx="10605">
                  <c:v>67302.755081176758</c:v>
                </c:pt>
                <c:pt idx="10606">
                  <c:v>67302.755569458008</c:v>
                </c:pt>
                <c:pt idx="10607">
                  <c:v>67302.755081176758</c:v>
                </c:pt>
                <c:pt idx="10608">
                  <c:v>67004.755081176758</c:v>
                </c:pt>
                <c:pt idx="10609">
                  <c:v>66862.309768676758</c:v>
                </c:pt>
                <c:pt idx="10610">
                  <c:v>66862.310745239258</c:v>
                </c:pt>
                <c:pt idx="10611">
                  <c:v>63004.271438598626</c:v>
                </c:pt>
                <c:pt idx="10612">
                  <c:v>63014.382034301758</c:v>
                </c:pt>
                <c:pt idx="10613">
                  <c:v>63260.381546020508</c:v>
                </c:pt>
                <c:pt idx="10614">
                  <c:v>64041.183547973626</c:v>
                </c:pt>
                <c:pt idx="10615">
                  <c:v>64764.526565551758</c:v>
                </c:pt>
                <c:pt idx="10616">
                  <c:v>64764.526565551758</c:v>
                </c:pt>
                <c:pt idx="10617">
                  <c:v>63795.526077270508</c:v>
                </c:pt>
                <c:pt idx="10618">
                  <c:v>64356.804153442376</c:v>
                </c:pt>
                <c:pt idx="10619">
                  <c:v>64356.804641723626</c:v>
                </c:pt>
                <c:pt idx="10620">
                  <c:v>66057.618560791016</c:v>
                </c:pt>
                <c:pt idx="10621">
                  <c:v>66350.159576416016</c:v>
                </c:pt>
                <c:pt idx="10622">
                  <c:v>65324.811233520508</c:v>
                </c:pt>
                <c:pt idx="10623">
                  <c:v>65318.611709594727</c:v>
                </c:pt>
                <c:pt idx="10624">
                  <c:v>64981.907669067376</c:v>
                </c:pt>
                <c:pt idx="10625">
                  <c:v>65328.698440551758</c:v>
                </c:pt>
                <c:pt idx="10626">
                  <c:v>66854.997756958008</c:v>
                </c:pt>
                <c:pt idx="10627">
                  <c:v>66715.397476196289</c:v>
                </c:pt>
                <c:pt idx="10628">
                  <c:v>66128.746109008789</c:v>
                </c:pt>
                <c:pt idx="10629">
                  <c:v>67143.887893676758</c:v>
                </c:pt>
                <c:pt idx="10630">
                  <c:v>67100.424026489258</c:v>
                </c:pt>
                <c:pt idx="10631">
                  <c:v>67012.424026489258</c:v>
                </c:pt>
                <c:pt idx="10632">
                  <c:v>66746.450637817383</c:v>
                </c:pt>
                <c:pt idx="10633">
                  <c:v>66613.450393676758</c:v>
                </c:pt>
                <c:pt idx="10634">
                  <c:v>66594.450393676758</c:v>
                </c:pt>
                <c:pt idx="10635">
                  <c:v>57100.190032958984</c:v>
                </c:pt>
                <c:pt idx="10636">
                  <c:v>57100.190521240234</c:v>
                </c:pt>
                <c:pt idx="10637">
                  <c:v>57099.936126708984</c:v>
                </c:pt>
                <c:pt idx="10638">
                  <c:v>56955.936126708984</c:v>
                </c:pt>
                <c:pt idx="10639">
                  <c:v>58149.154876708984</c:v>
                </c:pt>
                <c:pt idx="10640">
                  <c:v>58164.055267333984</c:v>
                </c:pt>
                <c:pt idx="10641">
                  <c:v>58163.518402099602</c:v>
                </c:pt>
                <c:pt idx="10642">
                  <c:v>57753.518646240234</c:v>
                </c:pt>
                <c:pt idx="10643">
                  <c:v>65183.284866333008</c:v>
                </c:pt>
                <c:pt idx="10644">
                  <c:v>66857.251022338867</c:v>
                </c:pt>
                <c:pt idx="10645">
                  <c:v>66791.249313354492</c:v>
                </c:pt>
                <c:pt idx="10646">
                  <c:v>66791.899612426758</c:v>
                </c:pt>
                <c:pt idx="10647">
                  <c:v>64771.003494262695</c:v>
                </c:pt>
                <c:pt idx="10648">
                  <c:v>64510.198196411126</c:v>
                </c:pt>
                <c:pt idx="10649">
                  <c:v>64982.698806762688</c:v>
                </c:pt>
                <c:pt idx="10650">
                  <c:v>61482.526336669922</c:v>
                </c:pt>
                <c:pt idx="10651">
                  <c:v>61709.526458740234</c:v>
                </c:pt>
                <c:pt idx="10652">
                  <c:v>62605.999847412102</c:v>
                </c:pt>
                <c:pt idx="10653">
                  <c:v>62020.999847412102</c:v>
                </c:pt>
                <c:pt idx="10654">
                  <c:v>62020.999847412102</c:v>
                </c:pt>
                <c:pt idx="10655">
                  <c:v>62105.047073364258</c:v>
                </c:pt>
                <c:pt idx="10656">
                  <c:v>62114.047134399414</c:v>
                </c:pt>
                <c:pt idx="10657">
                  <c:v>64621.152908325195</c:v>
                </c:pt>
                <c:pt idx="10658">
                  <c:v>62401.911758422852</c:v>
                </c:pt>
                <c:pt idx="10659">
                  <c:v>62401.911697387695</c:v>
                </c:pt>
                <c:pt idx="10660">
                  <c:v>63084.644119262695</c:v>
                </c:pt>
                <c:pt idx="10661">
                  <c:v>63038.644180297852</c:v>
                </c:pt>
                <c:pt idx="10662">
                  <c:v>65150.48078918457</c:v>
                </c:pt>
                <c:pt idx="10663">
                  <c:v>65216.078811645508</c:v>
                </c:pt>
                <c:pt idx="10664">
                  <c:v>65585.481155395508</c:v>
                </c:pt>
                <c:pt idx="10665">
                  <c:v>57500.873382568352</c:v>
                </c:pt>
                <c:pt idx="10666">
                  <c:v>57767.873382568352</c:v>
                </c:pt>
                <c:pt idx="10667">
                  <c:v>57767.873382568352</c:v>
                </c:pt>
                <c:pt idx="10668">
                  <c:v>57372.146697998047</c:v>
                </c:pt>
                <c:pt idx="10669">
                  <c:v>65151.996536254876</c:v>
                </c:pt>
                <c:pt idx="10670">
                  <c:v>64819.997024536126</c:v>
                </c:pt>
                <c:pt idx="10671">
                  <c:v>64819.997512817376</c:v>
                </c:pt>
                <c:pt idx="10672">
                  <c:v>64228.196487426758</c:v>
                </c:pt>
                <c:pt idx="10673">
                  <c:v>64473.617385864258</c:v>
                </c:pt>
                <c:pt idx="10674">
                  <c:v>67540.354690551758</c:v>
                </c:pt>
                <c:pt idx="10675">
                  <c:v>67783.551467895508</c:v>
                </c:pt>
                <c:pt idx="10676">
                  <c:v>67833.550979614258</c:v>
                </c:pt>
                <c:pt idx="10677">
                  <c:v>67098.550247192383</c:v>
                </c:pt>
                <c:pt idx="10678">
                  <c:v>67101.027786254883</c:v>
                </c:pt>
                <c:pt idx="10679">
                  <c:v>66904.027542114258</c:v>
                </c:pt>
                <c:pt idx="10680">
                  <c:v>63352.09651184082</c:v>
                </c:pt>
                <c:pt idx="10681">
                  <c:v>63352.09651184082</c:v>
                </c:pt>
                <c:pt idx="10682">
                  <c:v>65734.388305664063</c:v>
                </c:pt>
                <c:pt idx="10683">
                  <c:v>65555.490112304688</c:v>
                </c:pt>
                <c:pt idx="10684">
                  <c:v>65729.882934570313</c:v>
                </c:pt>
                <c:pt idx="10685">
                  <c:v>64319.993606567383</c:v>
                </c:pt>
                <c:pt idx="10686">
                  <c:v>62748.165969848626</c:v>
                </c:pt>
                <c:pt idx="10687">
                  <c:v>62531.015823364258</c:v>
                </c:pt>
                <c:pt idx="10688">
                  <c:v>62522.015823364258</c:v>
                </c:pt>
                <c:pt idx="10689">
                  <c:v>64686.667678833008</c:v>
                </c:pt>
                <c:pt idx="10690">
                  <c:v>64686.667922973626</c:v>
                </c:pt>
                <c:pt idx="10691">
                  <c:v>64687.699905395508</c:v>
                </c:pt>
                <c:pt idx="10692">
                  <c:v>64559.277542114258</c:v>
                </c:pt>
                <c:pt idx="10693">
                  <c:v>63156.275588989258</c:v>
                </c:pt>
                <c:pt idx="10694">
                  <c:v>63012.196304321289</c:v>
                </c:pt>
                <c:pt idx="10695">
                  <c:v>56855.383392333984</c:v>
                </c:pt>
                <c:pt idx="10696">
                  <c:v>56855.383392333984</c:v>
                </c:pt>
                <c:pt idx="10697">
                  <c:v>56474.383392333984</c:v>
                </c:pt>
                <c:pt idx="10698">
                  <c:v>56122.551849365234</c:v>
                </c:pt>
                <c:pt idx="10699">
                  <c:v>56607.598571777344</c:v>
                </c:pt>
                <c:pt idx="10700">
                  <c:v>56609.672790527344</c:v>
                </c:pt>
                <c:pt idx="10701">
                  <c:v>56748.672302246094</c:v>
                </c:pt>
                <c:pt idx="10702">
                  <c:v>60159.974456787102</c:v>
                </c:pt>
                <c:pt idx="10703">
                  <c:v>60121.974456787102</c:v>
                </c:pt>
                <c:pt idx="10704">
                  <c:v>60120.973724365234</c:v>
                </c:pt>
                <c:pt idx="10705">
                  <c:v>62007.843215942383</c:v>
                </c:pt>
                <c:pt idx="10706">
                  <c:v>64169.095092773438</c:v>
                </c:pt>
                <c:pt idx="10707">
                  <c:v>64169.095092773438</c:v>
                </c:pt>
                <c:pt idx="10708">
                  <c:v>67821.927932739258</c:v>
                </c:pt>
                <c:pt idx="10709">
                  <c:v>68154.127639770508</c:v>
                </c:pt>
                <c:pt idx="10710">
                  <c:v>66978.854690551758</c:v>
                </c:pt>
                <c:pt idx="10711">
                  <c:v>63595.603469848626</c:v>
                </c:pt>
                <c:pt idx="10712">
                  <c:v>63595.603713989258</c:v>
                </c:pt>
                <c:pt idx="10713">
                  <c:v>63595.604202270508</c:v>
                </c:pt>
                <c:pt idx="10714">
                  <c:v>63438.603958129876</c:v>
                </c:pt>
                <c:pt idx="10715">
                  <c:v>64133.698928833008</c:v>
                </c:pt>
                <c:pt idx="10716">
                  <c:v>64133.698440551758</c:v>
                </c:pt>
                <c:pt idx="10717">
                  <c:v>64133.698928833008</c:v>
                </c:pt>
                <c:pt idx="10718">
                  <c:v>64064.698928833008</c:v>
                </c:pt>
                <c:pt idx="10719">
                  <c:v>65130.308013916016</c:v>
                </c:pt>
                <c:pt idx="10720">
                  <c:v>64929.916900634766</c:v>
                </c:pt>
                <c:pt idx="10721">
                  <c:v>66335.601760864258</c:v>
                </c:pt>
                <c:pt idx="10722">
                  <c:v>66239.297012329102</c:v>
                </c:pt>
                <c:pt idx="10723">
                  <c:v>66174.297500610352</c:v>
                </c:pt>
                <c:pt idx="10724">
                  <c:v>67229.613479614258</c:v>
                </c:pt>
                <c:pt idx="10725">
                  <c:v>63227.239883422852</c:v>
                </c:pt>
                <c:pt idx="10726">
                  <c:v>63139.450759887695</c:v>
                </c:pt>
                <c:pt idx="10727">
                  <c:v>64151.765029907227</c:v>
                </c:pt>
                <c:pt idx="10728">
                  <c:v>63684.765335083008</c:v>
                </c:pt>
                <c:pt idx="10729">
                  <c:v>63587.765213012695</c:v>
                </c:pt>
                <c:pt idx="10730">
                  <c:v>67332.359634399414</c:v>
                </c:pt>
                <c:pt idx="10731">
                  <c:v>67379.532974243164</c:v>
                </c:pt>
                <c:pt idx="10732">
                  <c:v>67227.533462524414</c:v>
                </c:pt>
                <c:pt idx="10733">
                  <c:v>67100.532241821289</c:v>
                </c:pt>
                <c:pt idx="10734">
                  <c:v>63407.059646606438</c:v>
                </c:pt>
                <c:pt idx="10735">
                  <c:v>63406.531692504876</c:v>
                </c:pt>
                <c:pt idx="10736">
                  <c:v>61425.555740356445</c:v>
                </c:pt>
                <c:pt idx="10737">
                  <c:v>62006.556350708008</c:v>
                </c:pt>
                <c:pt idx="10738">
                  <c:v>61918.556228637688</c:v>
                </c:pt>
                <c:pt idx="10739">
                  <c:v>61950.556228637688</c:v>
                </c:pt>
                <c:pt idx="10740">
                  <c:v>58702.807342529297</c:v>
                </c:pt>
                <c:pt idx="10741">
                  <c:v>58711.807403564453</c:v>
                </c:pt>
                <c:pt idx="10742">
                  <c:v>58711.807342529297</c:v>
                </c:pt>
                <c:pt idx="10743">
                  <c:v>65945.035354614258</c:v>
                </c:pt>
                <c:pt idx="10744">
                  <c:v>65857.034378051758</c:v>
                </c:pt>
                <c:pt idx="10745">
                  <c:v>65705.034866333008</c:v>
                </c:pt>
                <c:pt idx="10746">
                  <c:v>65429.798782348626</c:v>
                </c:pt>
                <c:pt idx="10747">
                  <c:v>65944.699417114258</c:v>
                </c:pt>
                <c:pt idx="10748">
                  <c:v>65887.699417114258</c:v>
                </c:pt>
                <c:pt idx="10749">
                  <c:v>65788.059768676758</c:v>
                </c:pt>
                <c:pt idx="10750">
                  <c:v>65681.059280395508</c:v>
                </c:pt>
                <c:pt idx="10751">
                  <c:v>64954.645950317376</c:v>
                </c:pt>
                <c:pt idx="10752">
                  <c:v>65832.746292114258</c:v>
                </c:pt>
                <c:pt idx="10753">
                  <c:v>65838.647415161133</c:v>
                </c:pt>
                <c:pt idx="10754">
                  <c:v>65555.873733520508</c:v>
                </c:pt>
                <c:pt idx="10755">
                  <c:v>63947.892288208008</c:v>
                </c:pt>
                <c:pt idx="10756">
                  <c:v>63947.892166137688</c:v>
                </c:pt>
                <c:pt idx="10757">
                  <c:v>63947.892288208008</c:v>
                </c:pt>
                <c:pt idx="10758">
                  <c:v>65244.698440551758</c:v>
                </c:pt>
                <c:pt idx="10759">
                  <c:v>65435.200637817376</c:v>
                </c:pt>
                <c:pt idx="10760">
                  <c:v>65704.198440551758</c:v>
                </c:pt>
                <c:pt idx="10761">
                  <c:v>67023.807327270508</c:v>
                </c:pt>
                <c:pt idx="10762">
                  <c:v>67283.227493286133</c:v>
                </c:pt>
                <c:pt idx="10763">
                  <c:v>66904.527740478516</c:v>
                </c:pt>
                <c:pt idx="10764">
                  <c:v>66903.980133056641</c:v>
                </c:pt>
                <c:pt idx="10765">
                  <c:v>66903.980377197266</c:v>
                </c:pt>
                <c:pt idx="10766">
                  <c:v>66185.602737426758</c:v>
                </c:pt>
                <c:pt idx="10767">
                  <c:v>66185.602249145508</c:v>
                </c:pt>
                <c:pt idx="10768">
                  <c:v>66185.601760864258</c:v>
                </c:pt>
                <c:pt idx="10769">
                  <c:v>65727.602249145508</c:v>
                </c:pt>
                <c:pt idx="10770">
                  <c:v>66005.539749145508</c:v>
                </c:pt>
                <c:pt idx="10771">
                  <c:v>65991.538772583008</c:v>
                </c:pt>
                <c:pt idx="10772">
                  <c:v>65678.538284301758</c:v>
                </c:pt>
                <c:pt idx="10773">
                  <c:v>64225.575393676758</c:v>
                </c:pt>
                <c:pt idx="10774">
                  <c:v>64189.368606567376</c:v>
                </c:pt>
                <c:pt idx="10775">
                  <c:v>63418.570755004876</c:v>
                </c:pt>
                <c:pt idx="10776">
                  <c:v>64062.909866333008</c:v>
                </c:pt>
                <c:pt idx="10777">
                  <c:v>63478.718460083008</c:v>
                </c:pt>
                <c:pt idx="10778">
                  <c:v>68148.408401489258</c:v>
                </c:pt>
                <c:pt idx="10779">
                  <c:v>68148.408889770508</c:v>
                </c:pt>
                <c:pt idx="10780">
                  <c:v>66466.253273010254</c:v>
                </c:pt>
                <c:pt idx="10781">
                  <c:v>66181.432228088379</c:v>
                </c:pt>
                <c:pt idx="10782">
                  <c:v>67242.391700744629</c:v>
                </c:pt>
                <c:pt idx="10783">
                  <c:v>66890.392189025879</c:v>
                </c:pt>
                <c:pt idx="10784">
                  <c:v>67429.724708557129</c:v>
                </c:pt>
                <c:pt idx="10785">
                  <c:v>63745.550491333008</c:v>
                </c:pt>
                <c:pt idx="10786">
                  <c:v>63745.550003051758</c:v>
                </c:pt>
                <c:pt idx="10787">
                  <c:v>66415.351760864258</c:v>
                </c:pt>
                <c:pt idx="10788">
                  <c:v>66327.352493286133</c:v>
                </c:pt>
                <c:pt idx="10789">
                  <c:v>67122.105178833008</c:v>
                </c:pt>
                <c:pt idx="10790">
                  <c:v>67491.505569458008</c:v>
                </c:pt>
                <c:pt idx="10791">
                  <c:v>67292.431106567383</c:v>
                </c:pt>
                <c:pt idx="10792">
                  <c:v>66680.430862426758</c:v>
                </c:pt>
                <c:pt idx="10793">
                  <c:v>65211.364898681633</c:v>
                </c:pt>
                <c:pt idx="10794">
                  <c:v>66092.483108520508</c:v>
                </c:pt>
                <c:pt idx="10795">
                  <c:v>67381.780654907227</c:v>
                </c:pt>
                <c:pt idx="10796">
                  <c:v>67139.781143188477</c:v>
                </c:pt>
                <c:pt idx="10797">
                  <c:v>66026.177383422852</c:v>
                </c:pt>
                <c:pt idx="10798">
                  <c:v>65036.306838989258</c:v>
                </c:pt>
                <c:pt idx="10799">
                  <c:v>64930.966995239258</c:v>
                </c:pt>
                <c:pt idx="10800">
                  <c:v>64929.774200439453</c:v>
                </c:pt>
                <c:pt idx="10801">
                  <c:v>64938.774200439453</c:v>
                </c:pt>
                <c:pt idx="10802">
                  <c:v>64736.880401611328</c:v>
                </c:pt>
                <c:pt idx="10803">
                  <c:v>64109.777542114258</c:v>
                </c:pt>
                <c:pt idx="10804">
                  <c:v>64464.957717895508</c:v>
                </c:pt>
                <c:pt idx="10805">
                  <c:v>64408.957717895508</c:v>
                </c:pt>
                <c:pt idx="10806">
                  <c:v>64970.626907348626</c:v>
                </c:pt>
                <c:pt idx="10807">
                  <c:v>64487.626174926758</c:v>
                </c:pt>
                <c:pt idx="10808">
                  <c:v>66635.942474365234</c:v>
                </c:pt>
                <c:pt idx="10809">
                  <c:v>66386.842620849609</c:v>
                </c:pt>
                <c:pt idx="10810">
                  <c:v>66287.842376708984</c:v>
                </c:pt>
                <c:pt idx="10811">
                  <c:v>65904.842376708984</c:v>
                </c:pt>
                <c:pt idx="10812">
                  <c:v>66010.063812255859</c:v>
                </c:pt>
                <c:pt idx="10813">
                  <c:v>64928.740036010742</c:v>
                </c:pt>
                <c:pt idx="10814">
                  <c:v>63098.043045043945</c:v>
                </c:pt>
                <c:pt idx="10815">
                  <c:v>64506.685157775879</c:v>
                </c:pt>
                <c:pt idx="10816">
                  <c:v>64506.684425353997</c:v>
                </c:pt>
                <c:pt idx="10817">
                  <c:v>64506.684913635247</c:v>
                </c:pt>
                <c:pt idx="10818">
                  <c:v>64551.994583129883</c:v>
                </c:pt>
                <c:pt idx="10819">
                  <c:v>63100.492752075195</c:v>
                </c:pt>
                <c:pt idx="10820">
                  <c:v>62433.291519165039</c:v>
                </c:pt>
                <c:pt idx="10821">
                  <c:v>62567.692031860352</c:v>
                </c:pt>
                <c:pt idx="10822">
                  <c:v>63419.493728637688</c:v>
                </c:pt>
                <c:pt idx="10823">
                  <c:v>63314.493850708008</c:v>
                </c:pt>
                <c:pt idx="10824">
                  <c:v>63214.493606567376</c:v>
                </c:pt>
                <c:pt idx="10825">
                  <c:v>63580.292556762688</c:v>
                </c:pt>
                <c:pt idx="10826">
                  <c:v>64858.313430786126</c:v>
                </c:pt>
                <c:pt idx="10827">
                  <c:v>64723.313430786126</c:v>
                </c:pt>
                <c:pt idx="10828">
                  <c:v>61659.81135559082</c:v>
                </c:pt>
                <c:pt idx="10829">
                  <c:v>61659.811233520508</c:v>
                </c:pt>
                <c:pt idx="10830">
                  <c:v>60747.165420532227</c:v>
                </c:pt>
                <c:pt idx="10831">
                  <c:v>64109.10871887207</c:v>
                </c:pt>
                <c:pt idx="10832">
                  <c:v>64109.108963012695</c:v>
                </c:pt>
                <c:pt idx="10833">
                  <c:v>63668.109024047852</c:v>
                </c:pt>
                <c:pt idx="10834">
                  <c:v>63677.109024047852</c:v>
                </c:pt>
                <c:pt idx="10835">
                  <c:v>63580.108963012695</c:v>
                </c:pt>
                <c:pt idx="10836">
                  <c:v>64041.598587036133</c:v>
                </c:pt>
                <c:pt idx="10837">
                  <c:v>64041.598526000977</c:v>
                </c:pt>
                <c:pt idx="10838">
                  <c:v>63881.094619750977</c:v>
                </c:pt>
                <c:pt idx="10839">
                  <c:v>63881.094680786133</c:v>
                </c:pt>
                <c:pt idx="10840">
                  <c:v>63881.094619750977</c:v>
                </c:pt>
                <c:pt idx="10841">
                  <c:v>63881.094619750977</c:v>
                </c:pt>
                <c:pt idx="10842">
                  <c:v>66746.513793945313</c:v>
                </c:pt>
                <c:pt idx="10843">
                  <c:v>66755.513793945313</c:v>
                </c:pt>
                <c:pt idx="10844">
                  <c:v>66746.513793945313</c:v>
                </c:pt>
                <c:pt idx="10845">
                  <c:v>55277.891204833984</c:v>
                </c:pt>
                <c:pt idx="10846">
                  <c:v>55048.469818115234</c:v>
                </c:pt>
                <c:pt idx="10847">
                  <c:v>55908.393646240234</c:v>
                </c:pt>
                <c:pt idx="10848">
                  <c:v>55753.854827880852</c:v>
                </c:pt>
                <c:pt idx="10849">
                  <c:v>55753.854583740234</c:v>
                </c:pt>
                <c:pt idx="10850">
                  <c:v>58697.669036865234</c:v>
                </c:pt>
                <c:pt idx="10851">
                  <c:v>65781.994827270508</c:v>
                </c:pt>
                <c:pt idx="10852">
                  <c:v>65791.959182739258</c:v>
                </c:pt>
                <c:pt idx="10853">
                  <c:v>66640.962112426758</c:v>
                </c:pt>
                <c:pt idx="10854">
                  <c:v>66223.446929931641</c:v>
                </c:pt>
                <c:pt idx="10855">
                  <c:v>66225.632034301758</c:v>
                </c:pt>
                <c:pt idx="10856">
                  <c:v>66374.850540161133</c:v>
                </c:pt>
                <c:pt idx="10857">
                  <c:v>66056.850112915039</c:v>
                </c:pt>
                <c:pt idx="10858">
                  <c:v>65895.279312133789</c:v>
                </c:pt>
                <c:pt idx="10859">
                  <c:v>66571.848968505859</c:v>
                </c:pt>
                <c:pt idx="10860">
                  <c:v>63878.440139770508</c:v>
                </c:pt>
                <c:pt idx="10861">
                  <c:v>63878.440139770508</c:v>
                </c:pt>
                <c:pt idx="10862">
                  <c:v>63576.698928833008</c:v>
                </c:pt>
                <c:pt idx="10863">
                  <c:v>63649.698928833008</c:v>
                </c:pt>
                <c:pt idx="10864">
                  <c:v>65478.656204223626</c:v>
                </c:pt>
                <c:pt idx="10865">
                  <c:v>65245.656692504876</c:v>
                </c:pt>
                <c:pt idx="10866">
                  <c:v>65245.657180786126</c:v>
                </c:pt>
                <c:pt idx="10867">
                  <c:v>64579.654495239258</c:v>
                </c:pt>
                <c:pt idx="10868">
                  <c:v>64764.901565551758</c:v>
                </c:pt>
                <c:pt idx="10869">
                  <c:v>66099.078811645508</c:v>
                </c:pt>
                <c:pt idx="10870">
                  <c:v>66146.079544067383</c:v>
                </c:pt>
                <c:pt idx="10871">
                  <c:v>66098.079299926758</c:v>
                </c:pt>
                <c:pt idx="10872">
                  <c:v>67117.701370239258</c:v>
                </c:pt>
                <c:pt idx="10873">
                  <c:v>66765.701370239258</c:v>
                </c:pt>
                <c:pt idx="10874">
                  <c:v>66765.490432739258</c:v>
                </c:pt>
                <c:pt idx="10875">
                  <c:v>57186.435821533203</c:v>
                </c:pt>
                <c:pt idx="10876">
                  <c:v>57186.435821533203</c:v>
                </c:pt>
                <c:pt idx="10877">
                  <c:v>57186.435760498047</c:v>
                </c:pt>
                <c:pt idx="10878">
                  <c:v>56702.435821533203</c:v>
                </c:pt>
                <c:pt idx="10879">
                  <c:v>56602.435882568359</c:v>
                </c:pt>
                <c:pt idx="10880">
                  <c:v>56831.435821533203</c:v>
                </c:pt>
                <c:pt idx="10881">
                  <c:v>57141.435821533203</c:v>
                </c:pt>
                <c:pt idx="10882">
                  <c:v>63199.362686157227</c:v>
                </c:pt>
                <c:pt idx="10883">
                  <c:v>63190.362686157227</c:v>
                </c:pt>
                <c:pt idx="10884">
                  <c:v>63756.109756469727</c:v>
                </c:pt>
                <c:pt idx="10885">
                  <c:v>63756.109756469727</c:v>
                </c:pt>
                <c:pt idx="10886">
                  <c:v>63407.737014770508</c:v>
                </c:pt>
                <c:pt idx="10887">
                  <c:v>65978.364700317383</c:v>
                </c:pt>
                <c:pt idx="10888">
                  <c:v>63509.77766418457</c:v>
                </c:pt>
                <c:pt idx="10889">
                  <c:v>63701.752334594727</c:v>
                </c:pt>
                <c:pt idx="10890">
                  <c:v>54384.442535400391</c:v>
                </c:pt>
                <c:pt idx="10891">
                  <c:v>63448.801361083984</c:v>
                </c:pt>
                <c:pt idx="10892">
                  <c:v>63440.601348876953</c:v>
                </c:pt>
                <c:pt idx="10893">
                  <c:v>64801.538955688477</c:v>
                </c:pt>
                <c:pt idx="10894">
                  <c:v>64659.538650512695</c:v>
                </c:pt>
                <c:pt idx="10895">
                  <c:v>64571.538406372063</c:v>
                </c:pt>
                <c:pt idx="10896">
                  <c:v>64298.098587036126</c:v>
                </c:pt>
                <c:pt idx="10897">
                  <c:v>64298.098587036126</c:v>
                </c:pt>
                <c:pt idx="10898">
                  <c:v>64289.09846496582</c:v>
                </c:pt>
                <c:pt idx="10899">
                  <c:v>66278.542434692383</c:v>
                </c:pt>
                <c:pt idx="10900">
                  <c:v>66278.542434692383</c:v>
                </c:pt>
                <c:pt idx="10901">
                  <c:v>66278.542190551758</c:v>
                </c:pt>
                <c:pt idx="10902">
                  <c:v>66273.129592895508</c:v>
                </c:pt>
                <c:pt idx="10903">
                  <c:v>67845.646682739258</c:v>
                </c:pt>
                <c:pt idx="10904">
                  <c:v>67349.181350708008</c:v>
                </c:pt>
                <c:pt idx="10905">
                  <c:v>63324.82209777832</c:v>
                </c:pt>
                <c:pt idx="10906">
                  <c:v>62849.132278442376</c:v>
                </c:pt>
                <c:pt idx="10907">
                  <c:v>62523.731887817376</c:v>
                </c:pt>
                <c:pt idx="10908">
                  <c:v>64359.4130859375</c:v>
                </c:pt>
                <c:pt idx="10909">
                  <c:v>64080.910888671868</c:v>
                </c:pt>
                <c:pt idx="10910">
                  <c:v>64080.910888671868</c:v>
                </c:pt>
                <c:pt idx="10911">
                  <c:v>64071.91064453125</c:v>
                </c:pt>
                <c:pt idx="10912">
                  <c:v>61617.209976196289</c:v>
                </c:pt>
                <c:pt idx="10913">
                  <c:v>61561.209854125977</c:v>
                </c:pt>
                <c:pt idx="10914">
                  <c:v>67175.359329223633</c:v>
                </c:pt>
                <c:pt idx="10915">
                  <c:v>66935.359573364258</c:v>
                </c:pt>
                <c:pt idx="10916">
                  <c:v>67175.740432739258</c:v>
                </c:pt>
                <c:pt idx="10917">
                  <c:v>66457.468116760254</c:v>
                </c:pt>
                <c:pt idx="10918">
                  <c:v>66134.268409729004</c:v>
                </c:pt>
                <c:pt idx="10919">
                  <c:v>66507.267677307129</c:v>
                </c:pt>
                <c:pt idx="10920">
                  <c:v>64486.783843994133</c:v>
                </c:pt>
                <c:pt idx="10921">
                  <c:v>64477.783782958977</c:v>
                </c:pt>
                <c:pt idx="10922">
                  <c:v>63224.446914672852</c:v>
                </c:pt>
                <c:pt idx="10923">
                  <c:v>63215.235977172852</c:v>
                </c:pt>
                <c:pt idx="10924">
                  <c:v>64889.095436096191</c:v>
                </c:pt>
                <c:pt idx="10925">
                  <c:v>64537.095802307129</c:v>
                </c:pt>
                <c:pt idx="10926">
                  <c:v>64537.095680236809</c:v>
                </c:pt>
                <c:pt idx="10927">
                  <c:v>64403.095558166497</c:v>
                </c:pt>
                <c:pt idx="10928">
                  <c:v>64606.968215942383</c:v>
                </c:pt>
                <c:pt idx="10929">
                  <c:v>64492.968154907227</c:v>
                </c:pt>
                <c:pt idx="10930">
                  <c:v>64954.643569946289</c:v>
                </c:pt>
                <c:pt idx="10931">
                  <c:v>64954.643569946289</c:v>
                </c:pt>
                <c:pt idx="10932">
                  <c:v>65902.560256958008</c:v>
                </c:pt>
                <c:pt idx="10933">
                  <c:v>62637.976272583008</c:v>
                </c:pt>
                <c:pt idx="10934">
                  <c:v>58273.097549438477</c:v>
                </c:pt>
                <c:pt idx="10935">
                  <c:v>59095.703460693352</c:v>
                </c:pt>
                <c:pt idx="10936">
                  <c:v>59096.774871826165</c:v>
                </c:pt>
                <c:pt idx="10937">
                  <c:v>59096.774871826165</c:v>
                </c:pt>
                <c:pt idx="10938">
                  <c:v>66716.925979614258</c:v>
                </c:pt>
                <c:pt idx="10939">
                  <c:v>66670.927200317383</c:v>
                </c:pt>
                <c:pt idx="10940">
                  <c:v>66497.926467895508</c:v>
                </c:pt>
                <c:pt idx="10941">
                  <c:v>67062.698196411133</c:v>
                </c:pt>
                <c:pt idx="10942">
                  <c:v>67119.698440551758</c:v>
                </c:pt>
                <c:pt idx="10943">
                  <c:v>66588.798049926758</c:v>
                </c:pt>
                <c:pt idx="10944">
                  <c:v>66158.854690551758</c:v>
                </c:pt>
                <c:pt idx="10945">
                  <c:v>66342.354690551758</c:v>
                </c:pt>
                <c:pt idx="10946">
                  <c:v>66172.669631958008</c:v>
                </c:pt>
                <c:pt idx="10947">
                  <c:v>62158.288146972656</c:v>
                </c:pt>
                <c:pt idx="10948">
                  <c:v>62158.737854003906</c:v>
                </c:pt>
                <c:pt idx="10949">
                  <c:v>62158.737854003906</c:v>
                </c:pt>
                <c:pt idx="10950">
                  <c:v>62965.938064575195</c:v>
                </c:pt>
                <c:pt idx="10951">
                  <c:v>62965.938125610352</c:v>
                </c:pt>
                <c:pt idx="10952">
                  <c:v>62881.938064575195</c:v>
                </c:pt>
                <c:pt idx="10953">
                  <c:v>64734.402313232422</c:v>
                </c:pt>
                <c:pt idx="10954">
                  <c:v>65176.444290161126</c:v>
                </c:pt>
                <c:pt idx="10955">
                  <c:v>66738.079666137695</c:v>
                </c:pt>
                <c:pt idx="10956">
                  <c:v>66293.079666137695</c:v>
                </c:pt>
                <c:pt idx="10957">
                  <c:v>65849.535354614258</c:v>
                </c:pt>
                <c:pt idx="10958">
                  <c:v>66270.506057739258</c:v>
                </c:pt>
                <c:pt idx="10959">
                  <c:v>66126.186233520508</c:v>
                </c:pt>
                <c:pt idx="10960">
                  <c:v>66126.397171020508</c:v>
                </c:pt>
                <c:pt idx="10961">
                  <c:v>66163.795120239258</c:v>
                </c:pt>
                <c:pt idx="10962">
                  <c:v>61679.383438110352</c:v>
                </c:pt>
                <c:pt idx="10963">
                  <c:v>61679.797500610352</c:v>
                </c:pt>
                <c:pt idx="10964">
                  <c:v>61679.797439575195</c:v>
                </c:pt>
                <c:pt idx="10965">
                  <c:v>63778.174392700188</c:v>
                </c:pt>
                <c:pt idx="10966">
                  <c:v>64147.576614379876</c:v>
                </c:pt>
                <c:pt idx="10967">
                  <c:v>64147.576614379876</c:v>
                </c:pt>
                <c:pt idx="10968">
                  <c:v>65625.682815551758</c:v>
                </c:pt>
                <c:pt idx="10969">
                  <c:v>65577.682571411133</c:v>
                </c:pt>
                <c:pt idx="10970">
                  <c:v>65815.131546020508</c:v>
                </c:pt>
                <c:pt idx="10971">
                  <c:v>65815.131423950195</c:v>
                </c:pt>
                <c:pt idx="10972">
                  <c:v>64755.670852661126</c:v>
                </c:pt>
                <c:pt idx="10973">
                  <c:v>64755.670852661126</c:v>
                </c:pt>
                <c:pt idx="10974">
                  <c:v>65341.912063598626</c:v>
                </c:pt>
                <c:pt idx="10975">
                  <c:v>65341.912796020508</c:v>
                </c:pt>
                <c:pt idx="10976">
                  <c:v>65570.911819458008</c:v>
                </c:pt>
                <c:pt idx="10977">
                  <c:v>65501.911575317376</c:v>
                </c:pt>
                <c:pt idx="10978">
                  <c:v>65759.886184692383</c:v>
                </c:pt>
                <c:pt idx="10979">
                  <c:v>65365.186965942376</c:v>
                </c:pt>
                <c:pt idx="10980">
                  <c:v>62345.169509887695</c:v>
                </c:pt>
                <c:pt idx="10981">
                  <c:v>63672.804214477539</c:v>
                </c:pt>
                <c:pt idx="10982">
                  <c:v>64550.069046020508</c:v>
                </c:pt>
                <c:pt idx="10983">
                  <c:v>64554.068557739258</c:v>
                </c:pt>
                <c:pt idx="10984">
                  <c:v>65090.875686645508</c:v>
                </c:pt>
                <c:pt idx="10985">
                  <c:v>65002.875198364258</c:v>
                </c:pt>
                <c:pt idx="10986">
                  <c:v>64668.375686645508</c:v>
                </c:pt>
                <c:pt idx="10987">
                  <c:v>63375.480056762695</c:v>
                </c:pt>
                <c:pt idx="10988">
                  <c:v>62669.980056762695</c:v>
                </c:pt>
                <c:pt idx="10989">
                  <c:v>62354.978103637695</c:v>
                </c:pt>
                <c:pt idx="10990">
                  <c:v>62354.978103637695</c:v>
                </c:pt>
                <c:pt idx="10991">
                  <c:v>63007.923294067383</c:v>
                </c:pt>
                <c:pt idx="10992">
                  <c:v>63007.923294067383</c:v>
                </c:pt>
                <c:pt idx="10993">
                  <c:v>62998.923294067383</c:v>
                </c:pt>
                <c:pt idx="10994">
                  <c:v>62364.923110961914</c:v>
                </c:pt>
                <c:pt idx="10995">
                  <c:v>59115.839935302734</c:v>
                </c:pt>
                <c:pt idx="10996">
                  <c:v>59124.839691162102</c:v>
                </c:pt>
                <c:pt idx="10997">
                  <c:v>59124.839447021484</c:v>
                </c:pt>
                <c:pt idx="10998">
                  <c:v>59172.839935302734</c:v>
                </c:pt>
                <c:pt idx="10999">
                  <c:v>58932.839691162102</c:v>
                </c:pt>
                <c:pt idx="11000">
                  <c:v>60818.27766418457</c:v>
                </c:pt>
                <c:pt idx="11001">
                  <c:v>60770.277542114258</c:v>
                </c:pt>
                <c:pt idx="11002">
                  <c:v>61122.277542114258</c:v>
                </c:pt>
                <c:pt idx="11003">
                  <c:v>64310.005569458008</c:v>
                </c:pt>
                <c:pt idx="11004">
                  <c:v>64453.267288208008</c:v>
                </c:pt>
                <c:pt idx="11005">
                  <c:v>62889.716323852539</c:v>
                </c:pt>
                <c:pt idx="11006">
                  <c:v>63058.618728637695</c:v>
                </c:pt>
                <c:pt idx="11007">
                  <c:v>63058.618728637695</c:v>
                </c:pt>
                <c:pt idx="11008">
                  <c:v>62780.310134887695</c:v>
                </c:pt>
                <c:pt idx="11009">
                  <c:v>62780.310134887695</c:v>
                </c:pt>
                <c:pt idx="11010">
                  <c:v>63459.828521728516</c:v>
                </c:pt>
                <c:pt idx="11011">
                  <c:v>63459.828765869133</c:v>
                </c:pt>
                <c:pt idx="11012">
                  <c:v>63395.828521728516</c:v>
                </c:pt>
                <c:pt idx="11013">
                  <c:v>63092.828277587883</c:v>
                </c:pt>
                <c:pt idx="11014">
                  <c:v>66472.508209228516</c:v>
                </c:pt>
                <c:pt idx="11015">
                  <c:v>64509.095596313469</c:v>
                </c:pt>
                <c:pt idx="11016">
                  <c:v>64502.895706176758</c:v>
                </c:pt>
                <c:pt idx="11017">
                  <c:v>66672.708694458008</c:v>
                </c:pt>
                <c:pt idx="11018">
                  <c:v>66502.570266723633</c:v>
                </c:pt>
                <c:pt idx="11019">
                  <c:v>68485.546096801758</c:v>
                </c:pt>
                <c:pt idx="11020">
                  <c:v>68397.546585083008</c:v>
                </c:pt>
                <c:pt idx="11021">
                  <c:v>66618.026565551758</c:v>
                </c:pt>
                <c:pt idx="11022">
                  <c:v>67037.027297973633</c:v>
                </c:pt>
                <c:pt idx="11023">
                  <c:v>65870.198684692383</c:v>
                </c:pt>
                <c:pt idx="11024">
                  <c:v>65868.883255004883</c:v>
                </c:pt>
                <c:pt idx="11025">
                  <c:v>59037.420867919922</c:v>
                </c:pt>
                <c:pt idx="11026">
                  <c:v>59037.420989990234</c:v>
                </c:pt>
                <c:pt idx="11027">
                  <c:v>58426.420867919922</c:v>
                </c:pt>
                <c:pt idx="11028">
                  <c:v>61031.918533325195</c:v>
                </c:pt>
                <c:pt idx="11029">
                  <c:v>61031.918533325195</c:v>
                </c:pt>
                <c:pt idx="11030">
                  <c:v>64991.130157470696</c:v>
                </c:pt>
                <c:pt idx="11031">
                  <c:v>65174.630279541016</c:v>
                </c:pt>
                <c:pt idx="11032">
                  <c:v>63616.224563598626</c:v>
                </c:pt>
                <c:pt idx="11033">
                  <c:v>63553.159622192383</c:v>
                </c:pt>
                <c:pt idx="11034">
                  <c:v>63465.159561157227</c:v>
                </c:pt>
                <c:pt idx="11035">
                  <c:v>64975.019729614258</c:v>
                </c:pt>
                <c:pt idx="11036">
                  <c:v>65664.200393676758</c:v>
                </c:pt>
                <c:pt idx="11037">
                  <c:v>65981.100296020508</c:v>
                </c:pt>
                <c:pt idx="11038">
                  <c:v>64735.753616333008</c:v>
                </c:pt>
                <c:pt idx="11039">
                  <c:v>63441.196914672852</c:v>
                </c:pt>
                <c:pt idx="11040">
                  <c:v>61925.698196411126</c:v>
                </c:pt>
                <c:pt idx="11041">
                  <c:v>61737.898880004876</c:v>
                </c:pt>
                <c:pt idx="11042">
                  <c:v>61802.899124145508</c:v>
                </c:pt>
                <c:pt idx="11043">
                  <c:v>61802.898391723626</c:v>
                </c:pt>
                <c:pt idx="11044">
                  <c:v>61094.897903442376</c:v>
                </c:pt>
                <c:pt idx="11045">
                  <c:v>62032.828079223626</c:v>
                </c:pt>
                <c:pt idx="11046">
                  <c:v>62201.495803833008</c:v>
                </c:pt>
                <c:pt idx="11047">
                  <c:v>62201.048538208008</c:v>
                </c:pt>
                <c:pt idx="11048">
                  <c:v>61444.047561645508</c:v>
                </c:pt>
                <c:pt idx="11049">
                  <c:v>61163.048294067376</c:v>
                </c:pt>
                <c:pt idx="11050">
                  <c:v>60952.152297973626</c:v>
                </c:pt>
                <c:pt idx="11051">
                  <c:v>65698.568313598633</c:v>
                </c:pt>
                <c:pt idx="11052">
                  <c:v>65214.567825317376</c:v>
                </c:pt>
                <c:pt idx="11053">
                  <c:v>65214.567825317376</c:v>
                </c:pt>
                <c:pt idx="11054">
                  <c:v>64965.567581176758</c:v>
                </c:pt>
                <c:pt idx="11055">
                  <c:v>65828.445938110352</c:v>
                </c:pt>
                <c:pt idx="11056">
                  <c:v>65830.520217895508</c:v>
                </c:pt>
                <c:pt idx="11057">
                  <c:v>65834.520217895508</c:v>
                </c:pt>
                <c:pt idx="11058">
                  <c:v>65784.167556762695</c:v>
                </c:pt>
                <c:pt idx="11059">
                  <c:v>63237.565383911133</c:v>
                </c:pt>
                <c:pt idx="11060">
                  <c:v>62868.165115356445</c:v>
                </c:pt>
                <c:pt idx="11061">
                  <c:v>62868.165115356445</c:v>
                </c:pt>
                <c:pt idx="11062">
                  <c:v>64489.69856262207</c:v>
                </c:pt>
                <c:pt idx="11063">
                  <c:v>64489.698623657227</c:v>
                </c:pt>
                <c:pt idx="11064">
                  <c:v>63900.698623657227</c:v>
                </c:pt>
                <c:pt idx="11065">
                  <c:v>64111.69856262207</c:v>
                </c:pt>
                <c:pt idx="11066">
                  <c:v>66193.6064453125</c:v>
                </c:pt>
                <c:pt idx="11067">
                  <c:v>66193.606201171875</c:v>
                </c:pt>
                <c:pt idx="11068">
                  <c:v>66079.606201171875</c:v>
                </c:pt>
                <c:pt idx="11069">
                  <c:v>58542.223709106445</c:v>
                </c:pt>
                <c:pt idx="11070">
                  <c:v>58639.584686279297</c:v>
                </c:pt>
                <c:pt idx="11071">
                  <c:v>58639.584686279297</c:v>
                </c:pt>
                <c:pt idx="11072">
                  <c:v>58803.122161865234</c:v>
                </c:pt>
                <c:pt idx="11073">
                  <c:v>58451.121917724602</c:v>
                </c:pt>
                <c:pt idx="11074">
                  <c:v>58451.122161865234</c:v>
                </c:pt>
                <c:pt idx="11075">
                  <c:v>65684.496841430664</c:v>
                </c:pt>
                <c:pt idx="11076">
                  <c:v>65962.996719360352</c:v>
                </c:pt>
                <c:pt idx="11077">
                  <c:v>64665.814102172844</c:v>
                </c:pt>
                <c:pt idx="11078">
                  <c:v>64667.876541137688</c:v>
                </c:pt>
                <c:pt idx="11079">
                  <c:v>66457.39973449707</c:v>
                </c:pt>
                <c:pt idx="11080">
                  <c:v>66457.39973449707</c:v>
                </c:pt>
                <c:pt idx="11081">
                  <c:v>66457.399612426758</c:v>
                </c:pt>
                <c:pt idx="11082">
                  <c:v>66360.39973449707</c:v>
                </c:pt>
                <c:pt idx="11083">
                  <c:v>65113.428909301758</c:v>
                </c:pt>
                <c:pt idx="11084">
                  <c:v>59652.821578979492</c:v>
                </c:pt>
                <c:pt idx="11085">
                  <c:v>60018.623626708984</c:v>
                </c:pt>
                <c:pt idx="11086">
                  <c:v>59130.622161865234</c:v>
                </c:pt>
                <c:pt idx="11087">
                  <c:v>63774.314834594727</c:v>
                </c:pt>
                <c:pt idx="11088">
                  <c:v>63329.314834594727</c:v>
                </c:pt>
                <c:pt idx="11089">
                  <c:v>63329.314895629883</c:v>
                </c:pt>
                <c:pt idx="11090">
                  <c:v>65523.113967895508</c:v>
                </c:pt>
                <c:pt idx="11091">
                  <c:v>66544.78596496582</c:v>
                </c:pt>
                <c:pt idx="11092">
                  <c:v>66544.785842895508</c:v>
                </c:pt>
                <c:pt idx="11093">
                  <c:v>66544.786087036133</c:v>
                </c:pt>
                <c:pt idx="11094">
                  <c:v>64124.128936767578</c:v>
                </c:pt>
                <c:pt idx="11095">
                  <c:v>64128.128875732422</c:v>
                </c:pt>
                <c:pt idx="11096">
                  <c:v>64137.129119873047</c:v>
                </c:pt>
                <c:pt idx="11097">
                  <c:v>63946.128875732422</c:v>
                </c:pt>
                <c:pt idx="11098">
                  <c:v>63715.53791809082</c:v>
                </c:pt>
                <c:pt idx="11099">
                  <c:v>65950.512405395508</c:v>
                </c:pt>
                <c:pt idx="11100">
                  <c:v>65177.452102661126</c:v>
                </c:pt>
                <c:pt idx="11101">
                  <c:v>65570.234573364258</c:v>
                </c:pt>
                <c:pt idx="11102">
                  <c:v>65496.533889770508</c:v>
                </c:pt>
                <c:pt idx="11103">
                  <c:v>65076.533218383782</c:v>
                </c:pt>
                <c:pt idx="11104">
                  <c:v>64904.289993286126</c:v>
                </c:pt>
                <c:pt idx="11105">
                  <c:v>64263.614822387688</c:v>
                </c:pt>
                <c:pt idx="11106">
                  <c:v>64302.856643676758</c:v>
                </c:pt>
                <c:pt idx="11107">
                  <c:v>64152.856643676758</c:v>
                </c:pt>
                <c:pt idx="11108">
                  <c:v>64501.858108520508</c:v>
                </c:pt>
                <c:pt idx="11109">
                  <c:v>64273.15315246582</c:v>
                </c:pt>
                <c:pt idx="11110">
                  <c:v>64273.153518676758</c:v>
                </c:pt>
                <c:pt idx="11111">
                  <c:v>64273.153274536126</c:v>
                </c:pt>
                <c:pt idx="11112">
                  <c:v>63640.151565551758</c:v>
                </c:pt>
                <c:pt idx="11113">
                  <c:v>63449.151321411126</c:v>
                </c:pt>
                <c:pt idx="11114">
                  <c:v>61303.749221801758</c:v>
                </c:pt>
                <c:pt idx="11115">
                  <c:v>63488.085845947266</c:v>
                </c:pt>
                <c:pt idx="11116">
                  <c:v>62772.505569458008</c:v>
                </c:pt>
                <c:pt idx="11117">
                  <c:v>66842.711380004883</c:v>
                </c:pt>
                <c:pt idx="11118">
                  <c:v>66842.395706176758</c:v>
                </c:pt>
                <c:pt idx="11119">
                  <c:v>67044.895706176758</c:v>
                </c:pt>
                <c:pt idx="11120">
                  <c:v>65239.783401489258</c:v>
                </c:pt>
                <c:pt idx="11121">
                  <c:v>65031.783401489258</c:v>
                </c:pt>
                <c:pt idx="11122">
                  <c:v>65001.784378051758</c:v>
                </c:pt>
                <c:pt idx="11123">
                  <c:v>64716.784866333008</c:v>
                </c:pt>
                <c:pt idx="11124">
                  <c:v>65724.285354614258</c:v>
                </c:pt>
                <c:pt idx="11125">
                  <c:v>65724.285354614258</c:v>
                </c:pt>
                <c:pt idx="11126">
                  <c:v>65724.285110473633</c:v>
                </c:pt>
                <c:pt idx="11127">
                  <c:v>63524.917434692376</c:v>
                </c:pt>
                <c:pt idx="11128">
                  <c:v>63173.990676879876</c:v>
                </c:pt>
                <c:pt idx="11129">
                  <c:v>63173.990798950188</c:v>
                </c:pt>
                <c:pt idx="11130">
                  <c:v>57079.944915771484</c:v>
                </c:pt>
                <c:pt idx="11131">
                  <c:v>57361.343353271484</c:v>
                </c:pt>
                <c:pt idx="11132">
                  <c:v>64921.994827270508</c:v>
                </c:pt>
                <c:pt idx="11133">
                  <c:v>64885.594436645508</c:v>
                </c:pt>
                <c:pt idx="11134">
                  <c:v>65254.994827270508</c:v>
                </c:pt>
                <c:pt idx="11135">
                  <c:v>65211.995071411126</c:v>
                </c:pt>
                <c:pt idx="11136">
                  <c:v>64368.994827270508</c:v>
                </c:pt>
                <c:pt idx="11137">
                  <c:v>66785.926956176758</c:v>
                </c:pt>
                <c:pt idx="11138">
                  <c:v>66780.927444458008</c:v>
                </c:pt>
                <c:pt idx="11139">
                  <c:v>66990.142288208008</c:v>
                </c:pt>
                <c:pt idx="11140">
                  <c:v>66826.042190551758</c:v>
                </c:pt>
                <c:pt idx="11141">
                  <c:v>67842.402297973633</c:v>
                </c:pt>
                <c:pt idx="11142">
                  <c:v>67095.900588989258</c:v>
                </c:pt>
                <c:pt idx="11143">
                  <c:v>60507.730567932114</c:v>
                </c:pt>
                <c:pt idx="11144">
                  <c:v>60418.610939025879</c:v>
                </c:pt>
                <c:pt idx="11145">
                  <c:v>63720.798294067376</c:v>
                </c:pt>
                <c:pt idx="11146">
                  <c:v>63720.798538208008</c:v>
                </c:pt>
                <c:pt idx="11147">
                  <c:v>63721.925735473626</c:v>
                </c:pt>
                <c:pt idx="11148">
                  <c:v>63721.926956176758</c:v>
                </c:pt>
                <c:pt idx="11149">
                  <c:v>63721.926956176758</c:v>
                </c:pt>
                <c:pt idx="11150">
                  <c:v>63591.926956176758</c:v>
                </c:pt>
                <c:pt idx="11151">
                  <c:v>65070.214553833008</c:v>
                </c:pt>
                <c:pt idx="11152">
                  <c:v>65070.214797973626</c:v>
                </c:pt>
                <c:pt idx="11153">
                  <c:v>65070.215042114258</c:v>
                </c:pt>
                <c:pt idx="11154">
                  <c:v>64700.814163208008</c:v>
                </c:pt>
                <c:pt idx="11155">
                  <c:v>65732.300247192383</c:v>
                </c:pt>
                <c:pt idx="11156">
                  <c:v>65732.300003051758</c:v>
                </c:pt>
                <c:pt idx="11157">
                  <c:v>65587.299514770508</c:v>
                </c:pt>
                <c:pt idx="11158">
                  <c:v>64515.538528442376</c:v>
                </c:pt>
                <c:pt idx="11159">
                  <c:v>64327.538772583008</c:v>
                </c:pt>
                <c:pt idx="11160">
                  <c:v>63112.191360473626</c:v>
                </c:pt>
                <c:pt idx="11161">
                  <c:v>63121.191604614258</c:v>
                </c:pt>
                <c:pt idx="11162">
                  <c:v>63282.190322875969</c:v>
                </c:pt>
                <c:pt idx="11163">
                  <c:v>63698.692031860352</c:v>
                </c:pt>
                <c:pt idx="11164">
                  <c:v>63698.691909790039</c:v>
                </c:pt>
                <c:pt idx="11165">
                  <c:v>63948.274124145508</c:v>
                </c:pt>
                <c:pt idx="11166">
                  <c:v>63617.842727661126</c:v>
                </c:pt>
                <c:pt idx="11167">
                  <c:v>63664.122268676758</c:v>
                </c:pt>
                <c:pt idx="11168">
                  <c:v>63617.121780395508</c:v>
                </c:pt>
                <c:pt idx="11169">
                  <c:v>63329.122756958008</c:v>
                </c:pt>
                <c:pt idx="11170">
                  <c:v>62931.916458129876</c:v>
                </c:pt>
                <c:pt idx="11171">
                  <c:v>63815.363479614258</c:v>
                </c:pt>
                <c:pt idx="11172">
                  <c:v>63748.064163208008</c:v>
                </c:pt>
                <c:pt idx="11173">
                  <c:v>63724.064163208008</c:v>
                </c:pt>
                <c:pt idx="11174">
                  <c:v>64376.401809692376</c:v>
                </c:pt>
                <c:pt idx="11175">
                  <c:v>66853.700881958008</c:v>
                </c:pt>
                <c:pt idx="11176">
                  <c:v>66853.700149536133</c:v>
                </c:pt>
                <c:pt idx="11177">
                  <c:v>66765.700393676758</c:v>
                </c:pt>
                <c:pt idx="11178">
                  <c:v>62352.313613891602</c:v>
                </c:pt>
                <c:pt idx="11179">
                  <c:v>61830.413223266602</c:v>
                </c:pt>
                <c:pt idx="11180">
                  <c:v>61830.413223266602</c:v>
                </c:pt>
                <c:pt idx="11181">
                  <c:v>61733.413162231445</c:v>
                </c:pt>
                <c:pt idx="11182">
                  <c:v>64032.656143188469</c:v>
                </c:pt>
                <c:pt idx="11183">
                  <c:v>64050.05842590332</c:v>
                </c:pt>
                <c:pt idx="11184">
                  <c:v>64050.058303833008</c:v>
                </c:pt>
                <c:pt idx="11185">
                  <c:v>64217.058242797852</c:v>
                </c:pt>
                <c:pt idx="11186">
                  <c:v>64621.066970825195</c:v>
                </c:pt>
                <c:pt idx="11187">
                  <c:v>64474.115921020508</c:v>
                </c:pt>
                <c:pt idx="11188">
                  <c:v>64826.115921020508</c:v>
                </c:pt>
                <c:pt idx="11189">
                  <c:v>64082.930557250977</c:v>
                </c:pt>
                <c:pt idx="11190">
                  <c:v>64359.197708129876</c:v>
                </c:pt>
                <c:pt idx="11191">
                  <c:v>64295.197952270508</c:v>
                </c:pt>
                <c:pt idx="11192">
                  <c:v>64295.198440551758</c:v>
                </c:pt>
                <c:pt idx="11193">
                  <c:v>64212.197952270508</c:v>
                </c:pt>
                <c:pt idx="11194">
                  <c:v>64223.198196411126</c:v>
                </c:pt>
                <c:pt idx="11195">
                  <c:v>64223.198440551758</c:v>
                </c:pt>
                <c:pt idx="11196">
                  <c:v>64337.197708129876</c:v>
                </c:pt>
                <c:pt idx="11197">
                  <c:v>63897.198440551758</c:v>
                </c:pt>
                <c:pt idx="11198">
                  <c:v>68341.102737426758</c:v>
                </c:pt>
                <c:pt idx="11199">
                  <c:v>67604.102737426758</c:v>
                </c:pt>
                <c:pt idx="11200">
                  <c:v>66395.802833557129</c:v>
                </c:pt>
                <c:pt idx="11201">
                  <c:v>65930.671585083008</c:v>
                </c:pt>
                <c:pt idx="11202">
                  <c:v>65930.672073364258</c:v>
                </c:pt>
                <c:pt idx="11203">
                  <c:v>66160.237014770508</c:v>
                </c:pt>
                <c:pt idx="11204">
                  <c:v>66091.237503051758</c:v>
                </c:pt>
                <c:pt idx="11205">
                  <c:v>57522.097503662102</c:v>
                </c:pt>
                <c:pt idx="11206">
                  <c:v>57475.097381591797</c:v>
                </c:pt>
                <c:pt idx="11207">
                  <c:v>57475.835784912102</c:v>
                </c:pt>
                <c:pt idx="11208">
                  <c:v>57235.835540771484</c:v>
                </c:pt>
                <c:pt idx="11209">
                  <c:v>65790.329010009766</c:v>
                </c:pt>
                <c:pt idx="11210">
                  <c:v>65788.255279541016</c:v>
                </c:pt>
                <c:pt idx="11211">
                  <c:v>63959.798294067376</c:v>
                </c:pt>
                <c:pt idx="11212">
                  <c:v>63959.798294067376</c:v>
                </c:pt>
                <c:pt idx="11213">
                  <c:v>63331.416946411126</c:v>
                </c:pt>
                <c:pt idx="11214">
                  <c:v>63331.417434692376</c:v>
                </c:pt>
                <c:pt idx="11215">
                  <c:v>62851.684280395508</c:v>
                </c:pt>
                <c:pt idx="11216">
                  <c:v>62257.998245239258</c:v>
                </c:pt>
                <c:pt idx="11217">
                  <c:v>64635.466018676758</c:v>
                </c:pt>
                <c:pt idx="11218">
                  <c:v>62081.999282836907</c:v>
                </c:pt>
                <c:pt idx="11219">
                  <c:v>63389.375930786126</c:v>
                </c:pt>
                <c:pt idx="11220">
                  <c:v>55492.694183349609</c:v>
                </c:pt>
                <c:pt idx="11221">
                  <c:v>55844.694122314453</c:v>
                </c:pt>
                <c:pt idx="11222">
                  <c:v>55844.694183349609</c:v>
                </c:pt>
                <c:pt idx="11223">
                  <c:v>65095.224273681633</c:v>
                </c:pt>
                <c:pt idx="11224">
                  <c:v>65849.298736572266</c:v>
                </c:pt>
                <c:pt idx="11225">
                  <c:v>65518.910842895508</c:v>
                </c:pt>
                <c:pt idx="11226">
                  <c:v>65577.910354614258</c:v>
                </c:pt>
                <c:pt idx="11227">
                  <c:v>65575.252883911133</c:v>
                </c:pt>
                <c:pt idx="11228">
                  <c:v>65205.252639770508</c:v>
                </c:pt>
                <c:pt idx="11229">
                  <c:v>64881.204437255852</c:v>
                </c:pt>
                <c:pt idx="11230">
                  <c:v>65436.504486083984</c:v>
                </c:pt>
                <c:pt idx="11231">
                  <c:v>65436.504486083984</c:v>
                </c:pt>
                <c:pt idx="11232">
                  <c:v>65038.553802490234</c:v>
                </c:pt>
                <c:pt idx="11233">
                  <c:v>62780.600479125977</c:v>
                </c:pt>
                <c:pt idx="11234">
                  <c:v>62771.600357055664</c:v>
                </c:pt>
                <c:pt idx="11235">
                  <c:v>56633.978607177734</c:v>
                </c:pt>
                <c:pt idx="11236">
                  <c:v>56633.978607177734</c:v>
                </c:pt>
                <c:pt idx="11237">
                  <c:v>56624.978607177734</c:v>
                </c:pt>
                <c:pt idx="11238">
                  <c:v>67653.822708129883</c:v>
                </c:pt>
                <c:pt idx="11239">
                  <c:v>67525.823196411133</c:v>
                </c:pt>
                <c:pt idx="11240">
                  <c:v>67729.774124145508</c:v>
                </c:pt>
                <c:pt idx="11241">
                  <c:v>64642.703323364258</c:v>
                </c:pt>
                <c:pt idx="11242">
                  <c:v>63542.010696411126</c:v>
                </c:pt>
                <c:pt idx="11243">
                  <c:v>63722.552932739258</c:v>
                </c:pt>
                <c:pt idx="11244">
                  <c:v>64197.715530395508</c:v>
                </c:pt>
                <c:pt idx="11245">
                  <c:v>63934.715042114258</c:v>
                </c:pt>
                <c:pt idx="11246">
                  <c:v>64454.35871887207</c:v>
                </c:pt>
                <c:pt idx="11247">
                  <c:v>64233.258499145508</c:v>
                </c:pt>
                <c:pt idx="11248">
                  <c:v>64145.258377075188</c:v>
                </c:pt>
                <c:pt idx="11249">
                  <c:v>64180.112869262695</c:v>
                </c:pt>
                <c:pt idx="11250">
                  <c:v>56285.787567138672</c:v>
                </c:pt>
                <c:pt idx="11251">
                  <c:v>56285.787567138672</c:v>
                </c:pt>
                <c:pt idx="11252">
                  <c:v>56285.787567138672</c:v>
                </c:pt>
                <c:pt idx="11253">
                  <c:v>55947.521179199219</c:v>
                </c:pt>
                <c:pt idx="11254">
                  <c:v>55947.971313476563</c:v>
                </c:pt>
                <c:pt idx="11255">
                  <c:v>56013.371398925781</c:v>
                </c:pt>
                <c:pt idx="11256">
                  <c:v>59352.306793212891</c:v>
                </c:pt>
                <c:pt idx="11257">
                  <c:v>59352.306793212891</c:v>
                </c:pt>
                <c:pt idx="11258">
                  <c:v>61360.133178710938</c:v>
                </c:pt>
                <c:pt idx="11259">
                  <c:v>61297.443237304688</c:v>
                </c:pt>
                <c:pt idx="11260">
                  <c:v>61306.443237304688</c:v>
                </c:pt>
                <c:pt idx="11261">
                  <c:v>64637.977920532227</c:v>
                </c:pt>
                <c:pt idx="11262">
                  <c:v>63889.074661254883</c:v>
                </c:pt>
                <c:pt idx="11263">
                  <c:v>64739.977493286126</c:v>
                </c:pt>
                <c:pt idx="11264">
                  <c:v>64739.977615356438</c:v>
                </c:pt>
                <c:pt idx="11265">
                  <c:v>65418.343383789063</c:v>
                </c:pt>
                <c:pt idx="11266">
                  <c:v>64876.342407226563</c:v>
                </c:pt>
                <c:pt idx="11267">
                  <c:v>64348.342407226563</c:v>
                </c:pt>
                <c:pt idx="11268">
                  <c:v>63436.948341369629</c:v>
                </c:pt>
                <c:pt idx="11269">
                  <c:v>63008.714309692376</c:v>
                </c:pt>
                <c:pt idx="11270">
                  <c:v>63012.714065551758</c:v>
                </c:pt>
                <c:pt idx="11271">
                  <c:v>63013.749221801758</c:v>
                </c:pt>
                <c:pt idx="11272">
                  <c:v>65470.158401489258</c:v>
                </c:pt>
                <c:pt idx="11273">
                  <c:v>65489.738296508782</c:v>
                </c:pt>
                <c:pt idx="11274">
                  <c:v>65432.738052368164</c:v>
                </c:pt>
                <c:pt idx="11275">
                  <c:v>65267.338577270508</c:v>
                </c:pt>
                <c:pt idx="11276">
                  <c:v>62769.68830871582</c:v>
                </c:pt>
                <c:pt idx="11277">
                  <c:v>62778.68830871582</c:v>
                </c:pt>
                <c:pt idx="11278">
                  <c:v>62778.68830871582</c:v>
                </c:pt>
                <c:pt idx="11279">
                  <c:v>63030.63948059082</c:v>
                </c:pt>
                <c:pt idx="11280">
                  <c:v>65830.689651489258</c:v>
                </c:pt>
                <c:pt idx="11281">
                  <c:v>65823.695022583008</c:v>
                </c:pt>
                <c:pt idx="11282">
                  <c:v>66489.694534301758</c:v>
                </c:pt>
                <c:pt idx="11283">
                  <c:v>66243.694778442383</c:v>
                </c:pt>
                <c:pt idx="11284">
                  <c:v>66243.695022583008</c:v>
                </c:pt>
                <c:pt idx="11285">
                  <c:v>65619.256057739258</c:v>
                </c:pt>
                <c:pt idx="11286">
                  <c:v>65583.256057739258</c:v>
                </c:pt>
                <c:pt idx="11287">
                  <c:v>65231.256790161126</c:v>
                </c:pt>
                <c:pt idx="11288">
                  <c:v>64861.854934692376</c:v>
                </c:pt>
                <c:pt idx="11289">
                  <c:v>66156.072463989258</c:v>
                </c:pt>
                <c:pt idx="11290">
                  <c:v>66156.486770629883</c:v>
                </c:pt>
                <c:pt idx="11291">
                  <c:v>66156.486526489258</c:v>
                </c:pt>
                <c:pt idx="11292">
                  <c:v>64574.142807006836</c:v>
                </c:pt>
                <c:pt idx="11293">
                  <c:v>65838.564895629883</c:v>
                </c:pt>
                <c:pt idx="11294">
                  <c:v>65721.815200805664</c:v>
                </c:pt>
                <c:pt idx="11295">
                  <c:v>56421.403778076172</c:v>
                </c:pt>
                <c:pt idx="11296">
                  <c:v>56421.403717041016</c:v>
                </c:pt>
                <c:pt idx="11297">
                  <c:v>56421.403839111328</c:v>
                </c:pt>
                <c:pt idx="11298">
                  <c:v>65351.126541137695</c:v>
                </c:pt>
                <c:pt idx="11299">
                  <c:v>64547.675186157227</c:v>
                </c:pt>
                <c:pt idx="11300">
                  <c:v>63106.636566162109</c:v>
                </c:pt>
                <c:pt idx="11301">
                  <c:v>63990.638519287109</c:v>
                </c:pt>
                <c:pt idx="11302">
                  <c:v>63990.638519287109</c:v>
                </c:pt>
                <c:pt idx="11303">
                  <c:v>63704.167572021484</c:v>
                </c:pt>
                <c:pt idx="11304">
                  <c:v>63956.32356262207</c:v>
                </c:pt>
                <c:pt idx="11305">
                  <c:v>63525.29231262207</c:v>
                </c:pt>
                <c:pt idx="11306">
                  <c:v>63534.292373657227</c:v>
                </c:pt>
                <c:pt idx="11307">
                  <c:v>63525.29231262207</c:v>
                </c:pt>
                <c:pt idx="11308">
                  <c:v>64714.570693969727</c:v>
                </c:pt>
                <c:pt idx="11309">
                  <c:v>64723.57063293457</c:v>
                </c:pt>
                <c:pt idx="11310">
                  <c:v>59223.210296630852</c:v>
                </c:pt>
                <c:pt idx="11311">
                  <c:v>58890.210540771484</c:v>
                </c:pt>
                <c:pt idx="11312">
                  <c:v>58650.210296630852</c:v>
                </c:pt>
                <c:pt idx="11313">
                  <c:v>64368.503311157227</c:v>
                </c:pt>
                <c:pt idx="11314">
                  <c:v>64383.403213500977</c:v>
                </c:pt>
                <c:pt idx="11315">
                  <c:v>64383.403213500977</c:v>
                </c:pt>
                <c:pt idx="11316">
                  <c:v>64070.403213500977</c:v>
                </c:pt>
                <c:pt idx="11317">
                  <c:v>63496.841995239258</c:v>
                </c:pt>
                <c:pt idx="11318">
                  <c:v>63496.841995239258</c:v>
                </c:pt>
                <c:pt idx="11319">
                  <c:v>63704.842483520508</c:v>
                </c:pt>
                <c:pt idx="11320">
                  <c:v>63946.841506958008</c:v>
                </c:pt>
                <c:pt idx="11321">
                  <c:v>66582.044143676758</c:v>
                </c:pt>
                <c:pt idx="11322">
                  <c:v>66355.042678833008</c:v>
                </c:pt>
                <c:pt idx="11323">
                  <c:v>66310.327346801758</c:v>
                </c:pt>
                <c:pt idx="11324">
                  <c:v>65915.826370239258</c:v>
                </c:pt>
                <c:pt idx="11325">
                  <c:v>64554.445999145508</c:v>
                </c:pt>
                <c:pt idx="11326">
                  <c:v>64554.445999145508</c:v>
                </c:pt>
                <c:pt idx="11327">
                  <c:v>65530.940872192376</c:v>
                </c:pt>
                <c:pt idx="11328">
                  <c:v>65530.940872192376</c:v>
                </c:pt>
                <c:pt idx="11329">
                  <c:v>65530.940872192376</c:v>
                </c:pt>
                <c:pt idx="11330">
                  <c:v>65442.941360473626</c:v>
                </c:pt>
                <c:pt idx="11331">
                  <c:v>63957.501419067376</c:v>
                </c:pt>
                <c:pt idx="11332">
                  <c:v>64629.325149536126</c:v>
                </c:pt>
                <c:pt idx="11333">
                  <c:v>65580.325637817383</c:v>
                </c:pt>
                <c:pt idx="11334">
                  <c:v>64168.106399536133</c:v>
                </c:pt>
                <c:pt idx="11335">
                  <c:v>60778.304641723626</c:v>
                </c:pt>
                <c:pt idx="11336">
                  <c:v>60931.584915161126</c:v>
                </c:pt>
                <c:pt idx="11337">
                  <c:v>60014.537017822266</c:v>
                </c:pt>
                <c:pt idx="11338">
                  <c:v>60064.337066650383</c:v>
                </c:pt>
                <c:pt idx="11339">
                  <c:v>59802.336822509766</c:v>
                </c:pt>
                <c:pt idx="11340">
                  <c:v>56450.499114990234</c:v>
                </c:pt>
                <c:pt idx="11341">
                  <c:v>56450.499114990234</c:v>
                </c:pt>
                <c:pt idx="11342">
                  <c:v>56362.498870849602</c:v>
                </c:pt>
                <c:pt idx="11343">
                  <c:v>55872.108856201165</c:v>
                </c:pt>
                <c:pt idx="11344">
                  <c:v>56356.909271240234</c:v>
                </c:pt>
                <c:pt idx="11345">
                  <c:v>56004.909271240234</c:v>
                </c:pt>
                <c:pt idx="11346">
                  <c:v>56003.407318115234</c:v>
                </c:pt>
                <c:pt idx="11347">
                  <c:v>64751.500015258789</c:v>
                </c:pt>
                <c:pt idx="11348">
                  <c:v>64751.499954223633</c:v>
                </c:pt>
                <c:pt idx="11349">
                  <c:v>63427.509414672852</c:v>
                </c:pt>
                <c:pt idx="11350">
                  <c:v>63427.509353637695</c:v>
                </c:pt>
                <c:pt idx="11351">
                  <c:v>65125.090774536126</c:v>
                </c:pt>
                <c:pt idx="11352">
                  <c:v>65125.090896606438</c:v>
                </c:pt>
                <c:pt idx="11353">
                  <c:v>65125.091018676758</c:v>
                </c:pt>
                <c:pt idx="11354">
                  <c:v>65037.090774536126</c:v>
                </c:pt>
                <c:pt idx="11355">
                  <c:v>63628.243240356445</c:v>
                </c:pt>
                <c:pt idx="11356">
                  <c:v>63697.595901489258</c:v>
                </c:pt>
                <c:pt idx="11357">
                  <c:v>64027.495559692376</c:v>
                </c:pt>
                <c:pt idx="11358">
                  <c:v>64027.496047973626</c:v>
                </c:pt>
                <c:pt idx="11359">
                  <c:v>63748.496047973626</c:v>
                </c:pt>
                <c:pt idx="11360">
                  <c:v>65975.300003051758</c:v>
                </c:pt>
                <c:pt idx="11361">
                  <c:v>65442.299514770508</c:v>
                </c:pt>
                <c:pt idx="11362">
                  <c:v>64784.299758911126</c:v>
                </c:pt>
                <c:pt idx="11363">
                  <c:v>64492.299514770508</c:v>
                </c:pt>
                <c:pt idx="11364">
                  <c:v>64405.699371337883</c:v>
                </c:pt>
                <c:pt idx="11365">
                  <c:v>64357.699371337891</c:v>
                </c:pt>
                <c:pt idx="11366">
                  <c:v>63441.697418212883</c:v>
                </c:pt>
                <c:pt idx="11367">
                  <c:v>67729.112442016602</c:v>
                </c:pt>
                <c:pt idx="11368">
                  <c:v>65651.386184692383</c:v>
                </c:pt>
                <c:pt idx="11369">
                  <c:v>65572.311965942383</c:v>
                </c:pt>
                <c:pt idx="11370">
                  <c:v>64087.123886108391</c:v>
                </c:pt>
                <c:pt idx="11371">
                  <c:v>63642.124008178711</c:v>
                </c:pt>
                <c:pt idx="11372">
                  <c:v>62917.227127075195</c:v>
                </c:pt>
                <c:pt idx="11373">
                  <c:v>62547.826736450195</c:v>
                </c:pt>
                <c:pt idx="11374">
                  <c:v>64469.644729614258</c:v>
                </c:pt>
                <c:pt idx="11375">
                  <c:v>64575.269058227539</c:v>
                </c:pt>
                <c:pt idx="11376">
                  <c:v>65115.458633422852</c:v>
                </c:pt>
                <c:pt idx="11377">
                  <c:v>65113.660720825195</c:v>
                </c:pt>
                <c:pt idx="11378">
                  <c:v>65294.208404541016</c:v>
                </c:pt>
                <c:pt idx="11379">
                  <c:v>65292.966217041016</c:v>
                </c:pt>
                <c:pt idx="11380">
                  <c:v>64030.917922973626</c:v>
                </c:pt>
                <c:pt idx="11381">
                  <c:v>57555.610305786133</c:v>
                </c:pt>
                <c:pt idx="11382">
                  <c:v>57555.610244750977</c:v>
                </c:pt>
                <c:pt idx="11383">
                  <c:v>56624.880065917969</c:v>
                </c:pt>
                <c:pt idx="11384">
                  <c:v>56551.759948730469</c:v>
                </c:pt>
                <c:pt idx="11385">
                  <c:v>65233.417572021484</c:v>
                </c:pt>
                <c:pt idx="11386">
                  <c:v>65922.211380004883</c:v>
                </c:pt>
                <c:pt idx="11387">
                  <c:v>65922.210647583008</c:v>
                </c:pt>
                <c:pt idx="11388">
                  <c:v>65777.211135864258</c:v>
                </c:pt>
                <c:pt idx="11389">
                  <c:v>66336.64045715332</c:v>
                </c:pt>
                <c:pt idx="11390">
                  <c:v>66179.94856262207</c:v>
                </c:pt>
                <c:pt idx="11391">
                  <c:v>67624.327346801758</c:v>
                </c:pt>
                <c:pt idx="11392">
                  <c:v>68038.391799926758</c:v>
                </c:pt>
                <c:pt idx="11393">
                  <c:v>67808.391311645508</c:v>
                </c:pt>
                <c:pt idx="11394">
                  <c:v>67808.391311645508</c:v>
                </c:pt>
                <c:pt idx="11395">
                  <c:v>67661.539260864258</c:v>
                </c:pt>
                <c:pt idx="11396">
                  <c:v>67244.467483520508</c:v>
                </c:pt>
                <c:pt idx="11397">
                  <c:v>67220.468215942383</c:v>
                </c:pt>
                <c:pt idx="11398">
                  <c:v>64929.964065551758</c:v>
                </c:pt>
                <c:pt idx="11399">
                  <c:v>66068.087600708008</c:v>
                </c:pt>
                <c:pt idx="11400">
                  <c:v>64362.838821411126</c:v>
                </c:pt>
                <c:pt idx="11401">
                  <c:v>64314.839309692376</c:v>
                </c:pt>
                <c:pt idx="11402">
                  <c:v>64325.839065551758</c:v>
                </c:pt>
                <c:pt idx="11403">
                  <c:v>64003.839797973626</c:v>
                </c:pt>
                <c:pt idx="11404">
                  <c:v>64479.832717895508</c:v>
                </c:pt>
                <c:pt idx="11405">
                  <c:v>65990.271621704102</c:v>
                </c:pt>
                <c:pt idx="11406">
                  <c:v>65990.271377563477</c:v>
                </c:pt>
                <c:pt idx="11407">
                  <c:v>65572.271621704102</c:v>
                </c:pt>
                <c:pt idx="11408">
                  <c:v>65404.386428833008</c:v>
                </c:pt>
                <c:pt idx="11409">
                  <c:v>65404.385940551758</c:v>
                </c:pt>
                <c:pt idx="11410">
                  <c:v>65361.737991333008</c:v>
                </c:pt>
                <c:pt idx="11411">
                  <c:v>65787.620315551758</c:v>
                </c:pt>
                <c:pt idx="11412">
                  <c:v>65787.620315551758</c:v>
                </c:pt>
                <c:pt idx="11413">
                  <c:v>65342.619827270508</c:v>
                </c:pt>
                <c:pt idx="11414">
                  <c:v>66226.210540771484</c:v>
                </c:pt>
                <c:pt idx="11415">
                  <c:v>57377.305145263672</c:v>
                </c:pt>
                <c:pt idx="11416">
                  <c:v>57368.305084228516</c:v>
                </c:pt>
                <c:pt idx="11417">
                  <c:v>56753.305145263672</c:v>
                </c:pt>
                <c:pt idx="11418">
                  <c:v>56049.305145263672</c:v>
                </c:pt>
                <c:pt idx="11419">
                  <c:v>55643.265228271484</c:v>
                </c:pt>
                <c:pt idx="11420">
                  <c:v>55357.665985107422</c:v>
                </c:pt>
                <c:pt idx="11421">
                  <c:v>55005.665985107422</c:v>
                </c:pt>
                <c:pt idx="11422">
                  <c:v>54848.665985107422</c:v>
                </c:pt>
                <c:pt idx="11423">
                  <c:v>54604.665618896484</c:v>
                </c:pt>
                <c:pt idx="11424">
                  <c:v>65477.806228637695</c:v>
                </c:pt>
                <c:pt idx="11425">
                  <c:v>66033.824752807617</c:v>
                </c:pt>
                <c:pt idx="11426">
                  <c:v>66081.824264526367</c:v>
                </c:pt>
                <c:pt idx="11427">
                  <c:v>66313.355667114258</c:v>
                </c:pt>
                <c:pt idx="11428">
                  <c:v>66065.355422973633</c:v>
                </c:pt>
                <c:pt idx="11429">
                  <c:v>64982.057693481445</c:v>
                </c:pt>
                <c:pt idx="11430">
                  <c:v>57982.492279052734</c:v>
                </c:pt>
                <c:pt idx="11431">
                  <c:v>57982.492279052734</c:v>
                </c:pt>
                <c:pt idx="11432">
                  <c:v>57846.492279052734</c:v>
                </c:pt>
                <c:pt idx="11433">
                  <c:v>57793.852630615234</c:v>
                </c:pt>
                <c:pt idx="11434">
                  <c:v>58178.101165771484</c:v>
                </c:pt>
                <c:pt idx="11435">
                  <c:v>58225.892669677734</c:v>
                </c:pt>
                <c:pt idx="11436">
                  <c:v>58225.892669677734</c:v>
                </c:pt>
                <c:pt idx="11437">
                  <c:v>58009.892669677734</c:v>
                </c:pt>
                <c:pt idx="11438">
                  <c:v>66295.578506469727</c:v>
                </c:pt>
                <c:pt idx="11439">
                  <c:v>66296.052383422852</c:v>
                </c:pt>
                <c:pt idx="11440">
                  <c:v>66220.052139282227</c:v>
                </c:pt>
                <c:pt idx="11441">
                  <c:v>67356.448440551758</c:v>
                </c:pt>
                <c:pt idx="11442">
                  <c:v>67309.448440551758</c:v>
                </c:pt>
                <c:pt idx="11443">
                  <c:v>67606.448928833008</c:v>
                </c:pt>
                <c:pt idx="11444">
                  <c:v>67366.448196411133</c:v>
                </c:pt>
                <c:pt idx="11445">
                  <c:v>57555.093963623047</c:v>
                </c:pt>
                <c:pt idx="11446">
                  <c:v>57564.094024658203</c:v>
                </c:pt>
                <c:pt idx="11447">
                  <c:v>57751.928802490234</c:v>
                </c:pt>
                <c:pt idx="11448">
                  <c:v>57751.928985595703</c:v>
                </c:pt>
                <c:pt idx="11449">
                  <c:v>57751.928985595703</c:v>
                </c:pt>
                <c:pt idx="11450">
                  <c:v>57751.928985595703</c:v>
                </c:pt>
                <c:pt idx="11451">
                  <c:v>64502.699600219727</c:v>
                </c:pt>
                <c:pt idx="11452">
                  <c:v>65219.69905090332</c:v>
                </c:pt>
                <c:pt idx="11453">
                  <c:v>65172.699111938477</c:v>
                </c:pt>
                <c:pt idx="11454">
                  <c:v>65171.639114379883</c:v>
                </c:pt>
                <c:pt idx="11455">
                  <c:v>65180.639236450195</c:v>
                </c:pt>
                <c:pt idx="11456">
                  <c:v>65091.439041137695</c:v>
                </c:pt>
                <c:pt idx="11457">
                  <c:v>65091.439102172852</c:v>
                </c:pt>
                <c:pt idx="11458">
                  <c:v>63286.304763793945</c:v>
                </c:pt>
                <c:pt idx="11459">
                  <c:v>63286.304824829102</c:v>
                </c:pt>
                <c:pt idx="11460">
                  <c:v>62970.955764770508</c:v>
                </c:pt>
                <c:pt idx="11461">
                  <c:v>62969.781448364258</c:v>
                </c:pt>
                <c:pt idx="11462">
                  <c:v>62617.78157043457</c:v>
                </c:pt>
                <c:pt idx="11463">
                  <c:v>62617.45149230957</c:v>
                </c:pt>
                <c:pt idx="11464">
                  <c:v>65635.595413208008</c:v>
                </c:pt>
                <c:pt idx="11465">
                  <c:v>64698.451858520508</c:v>
                </c:pt>
                <c:pt idx="11466">
                  <c:v>64610.451858520508</c:v>
                </c:pt>
                <c:pt idx="11467">
                  <c:v>66919.851333618164</c:v>
                </c:pt>
                <c:pt idx="11468">
                  <c:v>67377.852554321289</c:v>
                </c:pt>
                <c:pt idx="11469">
                  <c:v>67308.852066040039</c:v>
                </c:pt>
                <c:pt idx="11470">
                  <c:v>67073.851577758789</c:v>
                </c:pt>
                <c:pt idx="11471">
                  <c:v>65502.005340576165</c:v>
                </c:pt>
                <c:pt idx="11472">
                  <c:v>64012.697830200188</c:v>
                </c:pt>
                <c:pt idx="11473">
                  <c:v>64012.697830200188</c:v>
                </c:pt>
                <c:pt idx="11474">
                  <c:v>64146.646987915039</c:v>
                </c:pt>
                <c:pt idx="11475">
                  <c:v>57981.273223876953</c:v>
                </c:pt>
                <c:pt idx="11476">
                  <c:v>57981.273406982422</c:v>
                </c:pt>
                <c:pt idx="11477">
                  <c:v>57829.273223876953</c:v>
                </c:pt>
                <c:pt idx="11478">
                  <c:v>62109.923416137695</c:v>
                </c:pt>
                <c:pt idx="11479">
                  <c:v>61777.12385559082</c:v>
                </c:pt>
                <c:pt idx="11480">
                  <c:v>62358.123977661126</c:v>
                </c:pt>
                <c:pt idx="11481">
                  <c:v>62270.124221801758</c:v>
                </c:pt>
                <c:pt idx="11482">
                  <c:v>62973.122787475586</c:v>
                </c:pt>
                <c:pt idx="11483">
                  <c:v>62749.80029296875</c:v>
                </c:pt>
                <c:pt idx="11484">
                  <c:v>64859.797698974609</c:v>
                </c:pt>
                <c:pt idx="11485">
                  <c:v>64859.797698974609</c:v>
                </c:pt>
                <c:pt idx="11486">
                  <c:v>64592.797637939453</c:v>
                </c:pt>
                <c:pt idx="11487">
                  <c:v>65344.594131469727</c:v>
                </c:pt>
                <c:pt idx="11488">
                  <c:v>65861.982864379883</c:v>
                </c:pt>
                <c:pt idx="11489">
                  <c:v>65476.243118286126</c:v>
                </c:pt>
                <c:pt idx="11490">
                  <c:v>62800.549407958984</c:v>
                </c:pt>
                <c:pt idx="11491">
                  <c:v>62798.486907958984</c:v>
                </c:pt>
                <c:pt idx="11492">
                  <c:v>62193.482513427734</c:v>
                </c:pt>
                <c:pt idx="11493">
                  <c:v>61805.118911743164</c:v>
                </c:pt>
                <c:pt idx="11494">
                  <c:v>65806.385452270508</c:v>
                </c:pt>
                <c:pt idx="11495">
                  <c:v>65410.699417114258</c:v>
                </c:pt>
                <c:pt idx="11496">
                  <c:v>65410.699172973626</c:v>
                </c:pt>
                <c:pt idx="11497">
                  <c:v>65043.698928833008</c:v>
                </c:pt>
                <c:pt idx="11498">
                  <c:v>64670.023391723626</c:v>
                </c:pt>
                <c:pt idx="11499">
                  <c:v>62730.425918579102</c:v>
                </c:pt>
                <c:pt idx="11500">
                  <c:v>62007.423965454102</c:v>
                </c:pt>
                <c:pt idx="11501">
                  <c:v>63885.829544067376</c:v>
                </c:pt>
                <c:pt idx="11502">
                  <c:v>63902.829788208008</c:v>
                </c:pt>
                <c:pt idx="11503">
                  <c:v>64039.329788208008</c:v>
                </c:pt>
                <c:pt idx="11504">
                  <c:v>64618.241775512695</c:v>
                </c:pt>
                <c:pt idx="11505">
                  <c:v>56510.891571044922</c:v>
                </c:pt>
                <c:pt idx="11506">
                  <c:v>56880.294036865234</c:v>
                </c:pt>
                <c:pt idx="11507">
                  <c:v>56766.294036865234</c:v>
                </c:pt>
                <c:pt idx="11508">
                  <c:v>67118.024368286133</c:v>
                </c:pt>
                <c:pt idx="11509">
                  <c:v>64968.50439453125</c:v>
                </c:pt>
                <c:pt idx="11510">
                  <c:v>65018.303466796868</c:v>
                </c:pt>
                <c:pt idx="11511">
                  <c:v>66661.188674926758</c:v>
                </c:pt>
                <c:pt idx="11512">
                  <c:v>67060.205764770508</c:v>
                </c:pt>
                <c:pt idx="11513">
                  <c:v>67494.205276489258</c:v>
                </c:pt>
                <c:pt idx="11514">
                  <c:v>67085.261672973633</c:v>
                </c:pt>
                <c:pt idx="11515">
                  <c:v>66933.261428833008</c:v>
                </c:pt>
                <c:pt idx="11516">
                  <c:v>66932.534866333008</c:v>
                </c:pt>
                <c:pt idx="11517">
                  <c:v>66336.700782775879</c:v>
                </c:pt>
                <c:pt idx="11518">
                  <c:v>66336.701026916504</c:v>
                </c:pt>
                <c:pt idx="11519">
                  <c:v>66336.701026916504</c:v>
                </c:pt>
                <c:pt idx="11520">
                  <c:v>57164.958969116211</c:v>
                </c:pt>
                <c:pt idx="11521">
                  <c:v>57164.958908081055</c:v>
                </c:pt>
                <c:pt idx="11522">
                  <c:v>57164.958969116211</c:v>
                </c:pt>
                <c:pt idx="11523">
                  <c:v>57164.958969116211</c:v>
                </c:pt>
                <c:pt idx="11524">
                  <c:v>57116.958969116211</c:v>
                </c:pt>
                <c:pt idx="11525">
                  <c:v>57034.836837768555</c:v>
                </c:pt>
                <c:pt idx="11526">
                  <c:v>57364.445159912109</c:v>
                </c:pt>
                <c:pt idx="11527">
                  <c:v>57368.445159912109</c:v>
                </c:pt>
                <c:pt idx="11528">
                  <c:v>57364.445159912109</c:v>
                </c:pt>
                <c:pt idx="11529">
                  <c:v>57917.058242797852</c:v>
                </c:pt>
                <c:pt idx="11530">
                  <c:v>60490.094314575195</c:v>
                </c:pt>
                <c:pt idx="11531">
                  <c:v>60490.094375610352</c:v>
                </c:pt>
                <c:pt idx="11532">
                  <c:v>63327.479629516602</c:v>
                </c:pt>
                <c:pt idx="11533">
                  <c:v>63679.479629516602</c:v>
                </c:pt>
                <c:pt idx="11534">
                  <c:v>63591.479568481445</c:v>
                </c:pt>
                <c:pt idx="11535">
                  <c:v>58146.094314575195</c:v>
                </c:pt>
                <c:pt idx="11536">
                  <c:v>58515.492752075195</c:v>
                </c:pt>
                <c:pt idx="11537">
                  <c:v>58196.492752075195</c:v>
                </c:pt>
                <c:pt idx="11538">
                  <c:v>65752.882476806641</c:v>
                </c:pt>
                <c:pt idx="11539">
                  <c:v>65477.680252075195</c:v>
                </c:pt>
                <c:pt idx="11540">
                  <c:v>65433.680313110352</c:v>
                </c:pt>
                <c:pt idx="11541">
                  <c:v>65438.010330200195</c:v>
                </c:pt>
                <c:pt idx="11542">
                  <c:v>65106.297317504876</c:v>
                </c:pt>
                <c:pt idx="11543">
                  <c:v>64031.838760375977</c:v>
                </c:pt>
                <c:pt idx="11544">
                  <c:v>63671.438369750977</c:v>
                </c:pt>
                <c:pt idx="11545">
                  <c:v>63757.088760375977</c:v>
                </c:pt>
                <c:pt idx="11546">
                  <c:v>63748.08869934082</c:v>
                </c:pt>
                <c:pt idx="11547">
                  <c:v>63508.941787719727</c:v>
                </c:pt>
                <c:pt idx="11548">
                  <c:v>63512.808486938477</c:v>
                </c:pt>
                <c:pt idx="11549">
                  <c:v>63512.808486938477</c:v>
                </c:pt>
                <c:pt idx="11550">
                  <c:v>67173.200393676758</c:v>
                </c:pt>
                <c:pt idx="11551">
                  <c:v>68058.202835083008</c:v>
                </c:pt>
                <c:pt idx="11552">
                  <c:v>67890.754837036133</c:v>
                </c:pt>
                <c:pt idx="11553">
                  <c:v>67845.048049926758</c:v>
                </c:pt>
                <c:pt idx="11554">
                  <c:v>68402.347854614258</c:v>
                </c:pt>
                <c:pt idx="11555">
                  <c:v>64808.690826416016</c:v>
                </c:pt>
                <c:pt idx="11556">
                  <c:v>64824.890777587883</c:v>
                </c:pt>
                <c:pt idx="11557">
                  <c:v>65653.625885009766</c:v>
                </c:pt>
                <c:pt idx="11558">
                  <c:v>65932.926422119141</c:v>
                </c:pt>
                <c:pt idx="11559">
                  <c:v>65680.926422119141</c:v>
                </c:pt>
                <c:pt idx="11560">
                  <c:v>66015.781204223633</c:v>
                </c:pt>
                <c:pt idx="11561">
                  <c:v>66015.779983520508</c:v>
                </c:pt>
                <c:pt idx="11562">
                  <c:v>67034.639602661133</c:v>
                </c:pt>
                <c:pt idx="11563">
                  <c:v>67034.639358520508</c:v>
                </c:pt>
                <c:pt idx="11564">
                  <c:v>66837.639846801758</c:v>
                </c:pt>
                <c:pt idx="11565">
                  <c:v>54797.461883544922</c:v>
                </c:pt>
                <c:pt idx="11566">
                  <c:v>65739.09162902832</c:v>
                </c:pt>
                <c:pt idx="11567">
                  <c:v>65693.091751098633</c:v>
                </c:pt>
                <c:pt idx="11568">
                  <c:v>65567.64094543457</c:v>
                </c:pt>
                <c:pt idx="11569">
                  <c:v>65857.248245239258</c:v>
                </c:pt>
                <c:pt idx="11570">
                  <c:v>65334.247756958008</c:v>
                </c:pt>
                <c:pt idx="11571">
                  <c:v>65330.126907348626</c:v>
                </c:pt>
                <c:pt idx="11572">
                  <c:v>66929.058547973633</c:v>
                </c:pt>
                <c:pt idx="11573">
                  <c:v>66559.059036254883</c:v>
                </c:pt>
                <c:pt idx="11574">
                  <c:v>66079.057327270508</c:v>
                </c:pt>
                <c:pt idx="11575">
                  <c:v>65578.052688598633</c:v>
                </c:pt>
                <c:pt idx="11576">
                  <c:v>65120.052200317376</c:v>
                </c:pt>
                <c:pt idx="11577">
                  <c:v>65273.988235473626</c:v>
                </c:pt>
                <c:pt idx="11578">
                  <c:v>65334.787307739258</c:v>
                </c:pt>
                <c:pt idx="11579">
                  <c:v>64196.385208129876</c:v>
                </c:pt>
                <c:pt idx="11580">
                  <c:v>66715.342361450195</c:v>
                </c:pt>
                <c:pt idx="11581">
                  <c:v>67037.342483520508</c:v>
                </c:pt>
                <c:pt idx="11582">
                  <c:v>64212.748733520508</c:v>
                </c:pt>
                <c:pt idx="11583">
                  <c:v>65118.653274536126</c:v>
                </c:pt>
                <c:pt idx="11584">
                  <c:v>64001.700393676758</c:v>
                </c:pt>
                <c:pt idx="11585">
                  <c:v>64123.441604614258</c:v>
                </c:pt>
                <c:pt idx="11586">
                  <c:v>64123.442337036126</c:v>
                </c:pt>
                <c:pt idx="11587">
                  <c:v>64035.442337036126</c:v>
                </c:pt>
                <c:pt idx="11588">
                  <c:v>64273.442092895508</c:v>
                </c:pt>
                <c:pt idx="11589">
                  <c:v>67185.301223754883</c:v>
                </c:pt>
                <c:pt idx="11590">
                  <c:v>65497.204971313477</c:v>
                </c:pt>
                <c:pt idx="11591">
                  <c:v>65718.205703735352</c:v>
                </c:pt>
                <c:pt idx="11592">
                  <c:v>65660.404983520508</c:v>
                </c:pt>
                <c:pt idx="11593">
                  <c:v>65826.405227661133</c:v>
                </c:pt>
                <c:pt idx="11594">
                  <c:v>64096.719436645508</c:v>
                </c:pt>
                <c:pt idx="11595">
                  <c:v>58796.108093261711</c:v>
                </c:pt>
                <c:pt idx="11596">
                  <c:v>58796.109069824211</c:v>
                </c:pt>
                <c:pt idx="11597">
                  <c:v>58796.108825683594</c:v>
                </c:pt>
                <c:pt idx="11598">
                  <c:v>62007.131790161126</c:v>
                </c:pt>
                <c:pt idx="11599">
                  <c:v>61959.131790161126</c:v>
                </c:pt>
                <c:pt idx="11600">
                  <c:v>62272.647171020508</c:v>
                </c:pt>
                <c:pt idx="11601">
                  <c:v>64110.08740234375</c:v>
                </c:pt>
                <c:pt idx="11602">
                  <c:v>64110.08642578125</c:v>
                </c:pt>
                <c:pt idx="11603">
                  <c:v>64898.454788208008</c:v>
                </c:pt>
                <c:pt idx="11604">
                  <c:v>64900.233352661126</c:v>
                </c:pt>
                <c:pt idx="11605">
                  <c:v>64994.955764770508</c:v>
                </c:pt>
                <c:pt idx="11606">
                  <c:v>65007.436721801758</c:v>
                </c:pt>
                <c:pt idx="11607">
                  <c:v>65012.593948364258</c:v>
                </c:pt>
                <c:pt idx="11608">
                  <c:v>64202.276077270508</c:v>
                </c:pt>
                <c:pt idx="11609">
                  <c:v>63548.669631958008</c:v>
                </c:pt>
                <c:pt idx="11610">
                  <c:v>58951.921859741211</c:v>
                </c:pt>
                <c:pt idx="11611">
                  <c:v>58837.921798706055</c:v>
                </c:pt>
                <c:pt idx="11612">
                  <c:v>58837.922103881836</c:v>
                </c:pt>
                <c:pt idx="11613">
                  <c:v>58697.42204284668</c:v>
                </c:pt>
                <c:pt idx="11614">
                  <c:v>60012.125274658203</c:v>
                </c:pt>
                <c:pt idx="11615">
                  <c:v>60012.125274658203</c:v>
                </c:pt>
                <c:pt idx="11616">
                  <c:v>60012.125335693359</c:v>
                </c:pt>
                <c:pt idx="11617">
                  <c:v>59861.149002075195</c:v>
                </c:pt>
                <c:pt idx="11618">
                  <c:v>60990.750137329102</c:v>
                </c:pt>
                <c:pt idx="11619">
                  <c:v>60990.750137329102</c:v>
                </c:pt>
                <c:pt idx="11620">
                  <c:v>60638.750137329102</c:v>
                </c:pt>
                <c:pt idx="11621">
                  <c:v>63436.450637817383</c:v>
                </c:pt>
                <c:pt idx="11622">
                  <c:v>63805.945022583008</c:v>
                </c:pt>
                <c:pt idx="11623">
                  <c:v>63594.496780395508</c:v>
                </c:pt>
                <c:pt idx="11624">
                  <c:v>63594.496780395508</c:v>
                </c:pt>
                <c:pt idx="11625">
                  <c:v>62201.538665771484</c:v>
                </c:pt>
                <c:pt idx="11626">
                  <c:v>62124.538177490234</c:v>
                </c:pt>
                <c:pt idx="11627">
                  <c:v>61900.538909912102</c:v>
                </c:pt>
                <c:pt idx="11628">
                  <c:v>65775.908935546875</c:v>
                </c:pt>
                <c:pt idx="11629">
                  <c:v>66360.229934692383</c:v>
                </c:pt>
                <c:pt idx="11630">
                  <c:v>64757.079483032227</c:v>
                </c:pt>
                <c:pt idx="11631">
                  <c:v>64268.899063110344</c:v>
                </c:pt>
                <c:pt idx="11632">
                  <c:v>64214.898086547844</c:v>
                </c:pt>
                <c:pt idx="11633">
                  <c:v>64102.898086547844</c:v>
                </c:pt>
                <c:pt idx="11634">
                  <c:v>64052.898818969727</c:v>
                </c:pt>
                <c:pt idx="11635">
                  <c:v>63392.710235595696</c:v>
                </c:pt>
                <c:pt idx="11636">
                  <c:v>62683.310089111328</c:v>
                </c:pt>
                <c:pt idx="11637">
                  <c:v>63110.320220947266</c:v>
                </c:pt>
                <c:pt idx="11638">
                  <c:v>62669.120025634766</c:v>
                </c:pt>
                <c:pt idx="11639">
                  <c:v>64510.486907958984</c:v>
                </c:pt>
                <c:pt idx="11640">
                  <c:v>63335.711868286133</c:v>
                </c:pt>
                <c:pt idx="11641">
                  <c:v>63273.022048950195</c:v>
                </c:pt>
                <c:pt idx="11642">
                  <c:v>62754.020095825195</c:v>
                </c:pt>
                <c:pt idx="11643">
                  <c:v>64845.694046020508</c:v>
                </c:pt>
                <c:pt idx="11644">
                  <c:v>64639.69416809082</c:v>
                </c:pt>
                <c:pt idx="11645">
                  <c:v>64639.69416809082</c:v>
                </c:pt>
                <c:pt idx="11646">
                  <c:v>65737.953201293945</c:v>
                </c:pt>
                <c:pt idx="11647">
                  <c:v>65737.953262329102</c:v>
                </c:pt>
                <c:pt idx="11648">
                  <c:v>65728.953262329102</c:v>
                </c:pt>
                <c:pt idx="11649">
                  <c:v>65650.311187744141</c:v>
                </c:pt>
                <c:pt idx="11650">
                  <c:v>66279.811676025391</c:v>
                </c:pt>
                <c:pt idx="11651">
                  <c:v>66193.785064697266</c:v>
                </c:pt>
                <c:pt idx="11652">
                  <c:v>66272.785064697266</c:v>
                </c:pt>
                <c:pt idx="11653">
                  <c:v>65602.891937255859</c:v>
                </c:pt>
                <c:pt idx="11654">
                  <c:v>65296.891937255859</c:v>
                </c:pt>
                <c:pt idx="11655">
                  <c:v>56052.805999755859</c:v>
                </c:pt>
                <c:pt idx="11656">
                  <c:v>56052.805999755859</c:v>
                </c:pt>
                <c:pt idx="11657">
                  <c:v>64034.754913330078</c:v>
                </c:pt>
                <c:pt idx="11658">
                  <c:v>64038.755279541016</c:v>
                </c:pt>
                <c:pt idx="11659">
                  <c:v>64046.865631103516</c:v>
                </c:pt>
                <c:pt idx="11660">
                  <c:v>63949.865386962883</c:v>
                </c:pt>
                <c:pt idx="11661">
                  <c:v>67354.694778442383</c:v>
                </c:pt>
                <c:pt idx="11662">
                  <c:v>67240.694046020508</c:v>
                </c:pt>
                <c:pt idx="11663">
                  <c:v>67024.694046020508</c:v>
                </c:pt>
                <c:pt idx="11664">
                  <c:v>67261.450775146484</c:v>
                </c:pt>
                <c:pt idx="11665">
                  <c:v>67281.451019287109</c:v>
                </c:pt>
                <c:pt idx="11666">
                  <c:v>67281.451263427734</c:v>
                </c:pt>
                <c:pt idx="11667">
                  <c:v>66911.451263427734</c:v>
                </c:pt>
                <c:pt idx="11668">
                  <c:v>66817.450775146484</c:v>
                </c:pt>
                <c:pt idx="11669">
                  <c:v>63031.905838012695</c:v>
                </c:pt>
                <c:pt idx="11670">
                  <c:v>63579.496047973633</c:v>
                </c:pt>
                <c:pt idx="11671">
                  <c:v>64051.996536254876</c:v>
                </c:pt>
                <c:pt idx="11672">
                  <c:v>63806.496780395508</c:v>
                </c:pt>
                <c:pt idx="11673">
                  <c:v>63797.496536254876</c:v>
                </c:pt>
                <c:pt idx="11674">
                  <c:v>64735.076354980469</c:v>
                </c:pt>
                <c:pt idx="11675">
                  <c:v>64808.988723754883</c:v>
                </c:pt>
                <c:pt idx="11676">
                  <c:v>64808.988662719727</c:v>
                </c:pt>
                <c:pt idx="11677">
                  <c:v>66187.590042114258</c:v>
                </c:pt>
                <c:pt idx="11678">
                  <c:v>66522.490310668945</c:v>
                </c:pt>
                <c:pt idx="11679">
                  <c:v>66280.490432739258</c:v>
                </c:pt>
                <c:pt idx="11680">
                  <c:v>67139.982376098633</c:v>
                </c:pt>
                <c:pt idx="11681">
                  <c:v>67025.98225402832</c:v>
                </c:pt>
                <c:pt idx="11682">
                  <c:v>65425.637405395508</c:v>
                </c:pt>
                <c:pt idx="11683">
                  <c:v>65746.635696411133</c:v>
                </c:pt>
                <c:pt idx="11684">
                  <c:v>65746.635696411133</c:v>
                </c:pt>
                <c:pt idx="11685">
                  <c:v>58287.812835693359</c:v>
                </c:pt>
                <c:pt idx="11686">
                  <c:v>59112.366607666016</c:v>
                </c:pt>
                <c:pt idx="11687">
                  <c:v>64424.894485473626</c:v>
                </c:pt>
                <c:pt idx="11688">
                  <c:v>64571.394729614258</c:v>
                </c:pt>
                <c:pt idx="11689">
                  <c:v>64833.395217895508</c:v>
                </c:pt>
                <c:pt idx="11690">
                  <c:v>64745.394485473626</c:v>
                </c:pt>
                <c:pt idx="11691">
                  <c:v>64125.136917114258</c:v>
                </c:pt>
                <c:pt idx="11692">
                  <c:v>63645.136917114258</c:v>
                </c:pt>
                <c:pt idx="11693">
                  <c:v>66268.553909301758</c:v>
                </c:pt>
                <c:pt idx="11694">
                  <c:v>66077.553421020508</c:v>
                </c:pt>
                <c:pt idx="11695">
                  <c:v>65561.119583129883</c:v>
                </c:pt>
                <c:pt idx="11696">
                  <c:v>65543.469924926758</c:v>
                </c:pt>
                <c:pt idx="11697">
                  <c:v>61701.997146606445</c:v>
                </c:pt>
                <c:pt idx="11698">
                  <c:v>60780.846328735352</c:v>
                </c:pt>
                <c:pt idx="11699">
                  <c:v>58246.261184692376</c:v>
                </c:pt>
                <c:pt idx="11700">
                  <c:v>64836.920303344727</c:v>
                </c:pt>
                <c:pt idx="11701">
                  <c:v>65029.300247192376</c:v>
                </c:pt>
                <c:pt idx="11702">
                  <c:v>64659.897903442376</c:v>
                </c:pt>
                <c:pt idx="11703">
                  <c:v>65296.800247192383</c:v>
                </c:pt>
                <c:pt idx="11704">
                  <c:v>65838.098098754883</c:v>
                </c:pt>
                <c:pt idx="11705">
                  <c:v>64994.072219848626</c:v>
                </c:pt>
                <c:pt idx="11706">
                  <c:v>65042.072219848626</c:v>
                </c:pt>
                <c:pt idx="11707">
                  <c:v>64448.311721801758</c:v>
                </c:pt>
                <c:pt idx="11708">
                  <c:v>65283.409088134766</c:v>
                </c:pt>
                <c:pt idx="11709">
                  <c:v>65755.909576416016</c:v>
                </c:pt>
                <c:pt idx="11710">
                  <c:v>65759.090972900391</c:v>
                </c:pt>
                <c:pt idx="11711">
                  <c:v>65662.090972900391</c:v>
                </c:pt>
                <c:pt idx="11712">
                  <c:v>66789.430374145508</c:v>
                </c:pt>
                <c:pt idx="11713">
                  <c:v>66789.430374145508</c:v>
                </c:pt>
                <c:pt idx="11714">
                  <c:v>67051.430374145508</c:v>
                </c:pt>
                <c:pt idx="11715">
                  <c:v>58033.927215576172</c:v>
                </c:pt>
                <c:pt idx="11716">
                  <c:v>58033.927154541016</c:v>
                </c:pt>
                <c:pt idx="11717">
                  <c:v>58033.927154541016</c:v>
                </c:pt>
                <c:pt idx="11718">
                  <c:v>66013.445510864258</c:v>
                </c:pt>
                <c:pt idx="11719">
                  <c:v>66788.176956176758</c:v>
                </c:pt>
                <c:pt idx="11720">
                  <c:v>66128.626663208008</c:v>
                </c:pt>
                <c:pt idx="11721">
                  <c:v>65611.216506958008</c:v>
                </c:pt>
                <c:pt idx="11722">
                  <c:v>65611.216995239258</c:v>
                </c:pt>
                <c:pt idx="11723">
                  <c:v>65543.025588989258</c:v>
                </c:pt>
                <c:pt idx="11724">
                  <c:v>65308.025100708008</c:v>
                </c:pt>
                <c:pt idx="11725">
                  <c:v>65776.425003051758</c:v>
                </c:pt>
                <c:pt idx="11726">
                  <c:v>66724.378128051758</c:v>
                </c:pt>
                <c:pt idx="11727">
                  <c:v>60102.306228637695</c:v>
                </c:pt>
                <c:pt idx="11728">
                  <c:v>60093.306228637695</c:v>
                </c:pt>
                <c:pt idx="11729">
                  <c:v>60089.306228637695</c:v>
                </c:pt>
                <c:pt idx="11730">
                  <c:v>62371.888626098633</c:v>
                </c:pt>
                <c:pt idx="11731">
                  <c:v>62305.198623657227</c:v>
                </c:pt>
                <c:pt idx="11732">
                  <c:v>62304.370498657227</c:v>
                </c:pt>
                <c:pt idx="11733">
                  <c:v>64225.585464477539</c:v>
                </c:pt>
                <c:pt idx="11734">
                  <c:v>64282.163711547852</c:v>
                </c:pt>
                <c:pt idx="11735">
                  <c:v>64560.665664672852</c:v>
                </c:pt>
                <c:pt idx="11736">
                  <c:v>62214.646087646484</c:v>
                </c:pt>
                <c:pt idx="11737">
                  <c:v>62214.646087646484</c:v>
                </c:pt>
                <c:pt idx="11738">
                  <c:v>59485.072830200195</c:v>
                </c:pt>
                <c:pt idx="11739">
                  <c:v>60554.075820922852</c:v>
                </c:pt>
                <c:pt idx="11740">
                  <c:v>60999.075759887695</c:v>
                </c:pt>
                <c:pt idx="11741">
                  <c:v>64504.205841064453</c:v>
                </c:pt>
                <c:pt idx="11742">
                  <c:v>64612.206085205078</c:v>
                </c:pt>
                <c:pt idx="11743">
                  <c:v>64524.205963134766</c:v>
                </c:pt>
                <c:pt idx="11744">
                  <c:v>64603.205963134766</c:v>
                </c:pt>
                <c:pt idx="11745">
                  <c:v>58021.686462402344</c:v>
                </c:pt>
                <c:pt idx="11746">
                  <c:v>58521.486022949211</c:v>
                </c:pt>
                <c:pt idx="11747">
                  <c:v>58433.485778808594</c:v>
                </c:pt>
                <c:pt idx="11748">
                  <c:v>61272.940521240234</c:v>
                </c:pt>
                <c:pt idx="11749">
                  <c:v>61020.988616943352</c:v>
                </c:pt>
                <c:pt idx="11750">
                  <c:v>61020.988616943352</c:v>
                </c:pt>
                <c:pt idx="11751">
                  <c:v>61029.495559692376</c:v>
                </c:pt>
                <c:pt idx="11752">
                  <c:v>61029.495071411126</c:v>
                </c:pt>
                <c:pt idx="11753">
                  <c:v>64372.89733886718</c:v>
                </c:pt>
                <c:pt idx="11754">
                  <c:v>64315.20751953125</c:v>
                </c:pt>
                <c:pt idx="11755">
                  <c:v>64315.20751953125</c:v>
                </c:pt>
                <c:pt idx="11756">
                  <c:v>67018.176223754883</c:v>
                </c:pt>
                <c:pt idx="11757">
                  <c:v>67368.546096801758</c:v>
                </c:pt>
                <c:pt idx="11758">
                  <c:v>67412.113967895508</c:v>
                </c:pt>
                <c:pt idx="11759">
                  <c:v>67412.114944458008</c:v>
                </c:pt>
                <c:pt idx="11760">
                  <c:v>56433.893783569329</c:v>
                </c:pt>
                <c:pt idx="11761">
                  <c:v>56433.893783569329</c:v>
                </c:pt>
                <c:pt idx="11762">
                  <c:v>56424.893905639641</c:v>
                </c:pt>
                <c:pt idx="11763">
                  <c:v>58302.393783569329</c:v>
                </c:pt>
                <c:pt idx="11764">
                  <c:v>58302.393783569329</c:v>
                </c:pt>
                <c:pt idx="11765">
                  <c:v>59258.894515991211</c:v>
                </c:pt>
                <c:pt idx="11766">
                  <c:v>59170.894027709961</c:v>
                </c:pt>
                <c:pt idx="11767">
                  <c:v>65652.053421020508</c:v>
                </c:pt>
                <c:pt idx="11768">
                  <c:v>65411.687896728508</c:v>
                </c:pt>
                <c:pt idx="11769">
                  <c:v>65297.687896728508</c:v>
                </c:pt>
                <c:pt idx="11770">
                  <c:v>65530.767776489258</c:v>
                </c:pt>
                <c:pt idx="11771">
                  <c:v>65587.768264770508</c:v>
                </c:pt>
                <c:pt idx="11772">
                  <c:v>65435.767776489258</c:v>
                </c:pt>
                <c:pt idx="11773">
                  <c:v>65147.768020629876</c:v>
                </c:pt>
                <c:pt idx="11774">
                  <c:v>66986.270950317383</c:v>
                </c:pt>
                <c:pt idx="11775">
                  <c:v>62556.661514282227</c:v>
                </c:pt>
                <c:pt idx="11776">
                  <c:v>62489.971633911133</c:v>
                </c:pt>
                <c:pt idx="11777">
                  <c:v>62881.283706665039</c:v>
                </c:pt>
                <c:pt idx="11778">
                  <c:v>62035.281814575195</c:v>
                </c:pt>
                <c:pt idx="11779">
                  <c:v>63214.502517700195</c:v>
                </c:pt>
                <c:pt idx="11780">
                  <c:v>63214.502517700195</c:v>
                </c:pt>
                <c:pt idx="11781">
                  <c:v>63214.414169311523</c:v>
                </c:pt>
                <c:pt idx="11782">
                  <c:v>62790.287673950195</c:v>
                </c:pt>
                <c:pt idx="11783">
                  <c:v>62793.381423950195</c:v>
                </c:pt>
                <c:pt idx="11784">
                  <c:v>62797.697830200195</c:v>
                </c:pt>
                <c:pt idx="11785">
                  <c:v>62364.697708129883</c:v>
                </c:pt>
                <c:pt idx="11786">
                  <c:v>65550.091094970703</c:v>
                </c:pt>
                <c:pt idx="11787">
                  <c:v>67388.752349853516</c:v>
                </c:pt>
                <c:pt idx="11788">
                  <c:v>64506.317047119141</c:v>
                </c:pt>
                <c:pt idx="11789">
                  <c:v>64506.317047119141</c:v>
                </c:pt>
                <c:pt idx="11790">
                  <c:v>65753.221939086914</c:v>
                </c:pt>
                <c:pt idx="11791">
                  <c:v>65753.221694946289</c:v>
                </c:pt>
                <c:pt idx="11792">
                  <c:v>67012.890335083008</c:v>
                </c:pt>
                <c:pt idx="11793">
                  <c:v>66873.890335083008</c:v>
                </c:pt>
                <c:pt idx="11794">
                  <c:v>66873.890579223633</c:v>
                </c:pt>
                <c:pt idx="11795">
                  <c:v>66474.889846801758</c:v>
                </c:pt>
                <c:pt idx="11796">
                  <c:v>66705.574905395508</c:v>
                </c:pt>
                <c:pt idx="11797">
                  <c:v>64110.45295715332</c:v>
                </c:pt>
                <c:pt idx="11798">
                  <c:v>64110.45295715332</c:v>
                </c:pt>
                <c:pt idx="11799">
                  <c:v>61703.605812072747</c:v>
                </c:pt>
                <c:pt idx="11800">
                  <c:v>61640.605567932129</c:v>
                </c:pt>
                <c:pt idx="11801">
                  <c:v>61376.955909728997</c:v>
                </c:pt>
                <c:pt idx="11802">
                  <c:v>61109.355079650879</c:v>
                </c:pt>
                <c:pt idx="11803">
                  <c:v>60605.334083557129</c:v>
                </c:pt>
                <c:pt idx="11804">
                  <c:v>61588.975982666016</c:v>
                </c:pt>
                <c:pt idx="11805">
                  <c:v>64084.154495239258</c:v>
                </c:pt>
                <c:pt idx="11806">
                  <c:v>63970.154495239258</c:v>
                </c:pt>
                <c:pt idx="11807">
                  <c:v>65657.841995239258</c:v>
                </c:pt>
                <c:pt idx="11808">
                  <c:v>65414.841995239258</c:v>
                </c:pt>
                <c:pt idx="11809">
                  <c:v>65414.841995239258</c:v>
                </c:pt>
                <c:pt idx="11810">
                  <c:v>65120.841995239258</c:v>
                </c:pt>
                <c:pt idx="11811">
                  <c:v>64542.693984985352</c:v>
                </c:pt>
                <c:pt idx="11812">
                  <c:v>64182.293655395508</c:v>
                </c:pt>
                <c:pt idx="11813">
                  <c:v>62320.309158325195</c:v>
                </c:pt>
                <c:pt idx="11814">
                  <c:v>62320.309219360352</c:v>
                </c:pt>
                <c:pt idx="11815">
                  <c:v>59547.45491027832</c:v>
                </c:pt>
                <c:pt idx="11816">
                  <c:v>59611.954971313477</c:v>
                </c:pt>
                <c:pt idx="11817">
                  <c:v>59937.195205688477</c:v>
                </c:pt>
                <c:pt idx="11818">
                  <c:v>59980.106048583984</c:v>
                </c:pt>
                <c:pt idx="11819">
                  <c:v>59980.995208740234</c:v>
                </c:pt>
                <c:pt idx="11820">
                  <c:v>63085.52912902832</c:v>
                </c:pt>
                <c:pt idx="11821">
                  <c:v>65174.799026489258</c:v>
                </c:pt>
                <c:pt idx="11822">
                  <c:v>64935.799270629876</c:v>
                </c:pt>
                <c:pt idx="11823">
                  <c:v>64935.799026489258</c:v>
                </c:pt>
                <c:pt idx="11824">
                  <c:v>64926.798538208008</c:v>
                </c:pt>
                <c:pt idx="11825">
                  <c:v>64148.870071411133</c:v>
                </c:pt>
                <c:pt idx="11826">
                  <c:v>64387.870071411133</c:v>
                </c:pt>
                <c:pt idx="11827">
                  <c:v>64387.870071411133</c:v>
                </c:pt>
                <c:pt idx="11828">
                  <c:v>64842.086624145508</c:v>
                </c:pt>
                <c:pt idx="11829">
                  <c:v>63873.086563110352</c:v>
                </c:pt>
                <c:pt idx="11830">
                  <c:v>64329.086624145508</c:v>
                </c:pt>
                <c:pt idx="11831">
                  <c:v>65668.58869934082</c:v>
                </c:pt>
                <c:pt idx="11832">
                  <c:v>65671.219680786133</c:v>
                </c:pt>
                <c:pt idx="11833">
                  <c:v>65671.219680786133</c:v>
                </c:pt>
                <c:pt idx="11834">
                  <c:v>65584.460891723633</c:v>
                </c:pt>
                <c:pt idx="11835">
                  <c:v>67770.694778442383</c:v>
                </c:pt>
                <c:pt idx="11836">
                  <c:v>64631.58088684082</c:v>
                </c:pt>
                <c:pt idx="11837">
                  <c:v>65195.895706176758</c:v>
                </c:pt>
                <c:pt idx="11838">
                  <c:v>65195.896194458008</c:v>
                </c:pt>
                <c:pt idx="11839">
                  <c:v>65591.344924926758</c:v>
                </c:pt>
                <c:pt idx="11840">
                  <c:v>65591.344924926758</c:v>
                </c:pt>
                <c:pt idx="11841">
                  <c:v>65239.344924926758</c:v>
                </c:pt>
                <c:pt idx="11842">
                  <c:v>65286.344680786126</c:v>
                </c:pt>
                <c:pt idx="11843">
                  <c:v>64819.145217895508</c:v>
                </c:pt>
                <c:pt idx="11844">
                  <c:v>65939.878616333008</c:v>
                </c:pt>
                <c:pt idx="11845">
                  <c:v>65405.876663208008</c:v>
                </c:pt>
                <c:pt idx="11846">
                  <c:v>65408.197952270508</c:v>
                </c:pt>
                <c:pt idx="11847">
                  <c:v>64933.197952270508</c:v>
                </c:pt>
                <c:pt idx="11848">
                  <c:v>66161.873901367188</c:v>
                </c:pt>
                <c:pt idx="11849">
                  <c:v>68526.204238891602</c:v>
                </c:pt>
                <c:pt idx="11850">
                  <c:v>63159.094924926758</c:v>
                </c:pt>
                <c:pt idx="11851">
                  <c:v>63461.805374145508</c:v>
                </c:pt>
                <c:pt idx="11852">
                  <c:v>63461.805374145508</c:v>
                </c:pt>
                <c:pt idx="11853">
                  <c:v>65689.961013793945</c:v>
                </c:pt>
                <c:pt idx="11854">
                  <c:v>65725.592727661133</c:v>
                </c:pt>
                <c:pt idx="11855">
                  <c:v>66092.152008056641</c:v>
                </c:pt>
                <c:pt idx="11856">
                  <c:v>66144.553375244141</c:v>
                </c:pt>
                <c:pt idx="11857">
                  <c:v>65928.552886962891</c:v>
                </c:pt>
                <c:pt idx="11858">
                  <c:v>65706.052886962891</c:v>
                </c:pt>
                <c:pt idx="11859">
                  <c:v>64480.161651611328</c:v>
                </c:pt>
                <c:pt idx="11860">
                  <c:v>65004.161651611328</c:v>
                </c:pt>
                <c:pt idx="11861">
                  <c:v>64956.161651611328</c:v>
                </c:pt>
                <c:pt idx="11862">
                  <c:v>64909.499420166016</c:v>
                </c:pt>
                <c:pt idx="11863">
                  <c:v>62245.939102172844</c:v>
                </c:pt>
                <c:pt idx="11864">
                  <c:v>62246.396133422844</c:v>
                </c:pt>
                <c:pt idx="11865">
                  <c:v>65785.655654907227</c:v>
                </c:pt>
                <c:pt idx="11866">
                  <c:v>65783.770889282227</c:v>
                </c:pt>
                <c:pt idx="11867">
                  <c:v>65774.77082824707</c:v>
                </c:pt>
                <c:pt idx="11868">
                  <c:v>65579.770706176758</c:v>
                </c:pt>
                <c:pt idx="11869">
                  <c:v>64612.287673950195</c:v>
                </c:pt>
                <c:pt idx="11870">
                  <c:v>64246.885330200195</c:v>
                </c:pt>
                <c:pt idx="11871">
                  <c:v>64273.287673950195</c:v>
                </c:pt>
                <c:pt idx="11872">
                  <c:v>64115.582595825195</c:v>
                </c:pt>
                <c:pt idx="11873">
                  <c:v>64559.583206176758</c:v>
                </c:pt>
                <c:pt idx="11874">
                  <c:v>65025.583206176758</c:v>
                </c:pt>
                <c:pt idx="11875">
                  <c:v>66693.158203125</c:v>
                </c:pt>
                <c:pt idx="11876">
                  <c:v>67202.030029296875</c:v>
                </c:pt>
                <c:pt idx="11877">
                  <c:v>67202.03076171875</c:v>
                </c:pt>
                <c:pt idx="11878">
                  <c:v>58704.861770629883</c:v>
                </c:pt>
                <c:pt idx="11879">
                  <c:v>58476.861892700195</c:v>
                </c:pt>
                <c:pt idx="11880">
                  <c:v>65849.218170166016</c:v>
                </c:pt>
                <c:pt idx="11881">
                  <c:v>65496.409332275383</c:v>
                </c:pt>
                <c:pt idx="11882">
                  <c:v>65353.609283447266</c:v>
                </c:pt>
                <c:pt idx="11883">
                  <c:v>66360.128128051758</c:v>
                </c:pt>
                <c:pt idx="11884">
                  <c:v>66351.627639770508</c:v>
                </c:pt>
                <c:pt idx="11885">
                  <c:v>66351.628128051758</c:v>
                </c:pt>
                <c:pt idx="11886">
                  <c:v>66263.627639770508</c:v>
                </c:pt>
                <c:pt idx="11887">
                  <c:v>66345.717239379883</c:v>
                </c:pt>
                <c:pt idx="11888">
                  <c:v>65910.716995239258</c:v>
                </c:pt>
                <c:pt idx="11889">
                  <c:v>65567.396194458008</c:v>
                </c:pt>
                <c:pt idx="11890">
                  <c:v>65681.396438598633</c:v>
                </c:pt>
                <c:pt idx="11891">
                  <c:v>65681.396194458008</c:v>
                </c:pt>
                <c:pt idx="11892">
                  <c:v>65491.265213012688</c:v>
                </c:pt>
                <c:pt idx="11893">
                  <c:v>65871.159622192383</c:v>
                </c:pt>
                <c:pt idx="11894">
                  <c:v>65814.158889770508</c:v>
                </c:pt>
                <c:pt idx="11895">
                  <c:v>57899.937911987305</c:v>
                </c:pt>
                <c:pt idx="11896">
                  <c:v>57851.93803405761</c:v>
                </c:pt>
                <c:pt idx="11897">
                  <c:v>58334.938278198242</c:v>
                </c:pt>
                <c:pt idx="11898">
                  <c:v>58246.938278198242</c:v>
                </c:pt>
                <c:pt idx="11899">
                  <c:v>57644.059799194336</c:v>
                </c:pt>
                <c:pt idx="11900">
                  <c:v>57640.05973815918</c:v>
                </c:pt>
                <c:pt idx="11901">
                  <c:v>58833.754302978516</c:v>
                </c:pt>
                <c:pt idx="11902">
                  <c:v>58714.753997802734</c:v>
                </c:pt>
                <c:pt idx="11903">
                  <c:v>58714.753997802734</c:v>
                </c:pt>
                <c:pt idx="11904">
                  <c:v>58733.46614074707</c:v>
                </c:pt>
                <c:pt idx="11905">
                  <c:v>58733.466079711914</c:v>
                </c:pt>
                <c:pt idx="11906">
                  <c:v>62999.611526489258</c:v>
                </c:pt>
                <c:pt idx="11907">
                  <c:v>64616.579299926758</c:v>
                </c:pt>
                <c:pt idx="11908">
                  <c:v>64616.579299926758</c:v>
                </c:pt>
                <c:pt idx="11909">
                  <c:v>64994.579055786126</c:v>
                </c:pt>
                <c:pt idx="11910">
                  <c:v>61815.661087036126</c:v>
                </c:pt>
                <c:pt idx="11911">
                  <c:v>61819.661209106438</c:v>
                </c:pt>
                <c:pt idx="11912">
                  <c:v>61828.661209106438</c:v>
                </c:pt>
                <c:pt idx="11913">
                  <c:v>61731.661209106438</c:v>
                </c:pt>
                <c:pt idx="11914">
                  <c:v>66758.785598754883</c:v>
                </c:pt>
                <c:pt idx="11915">
                  <c:v>66759.207412719727</c:v>
                </c:pt>
                <c:pt idx="11916">
                  <c:v>62069.314468383789</c:v>
                </c:pt>
                <c:pt idx="11917">
                  <c:v>62069.314468383789</c:v>
                </c:pt>
                <c:pt idx="11918">
                  <c:v>62228.312576293945</c:v>
                </c:pt>
                <c:pt idx="11919">
                  <c:v>62496.169143676758</c:v>
                </c:pt>
                <c:pt idx="11920">
                  <c:v>62610.169143676758</c:v>
                </c:pt>
                <c:pt idx="11921">
                  <c:v>63826.59846496582</c:v>
                </c:pt>
                <c:pt idx="11922">
                  <c:v>63835.598526000977</c:v>
                </c:pt>
                <c:pt idx="11923">
                  <c:v>64298.284561157227</c:v>
                </c:pt>
                <c:pt idx="11924">
                  <c:v>64098.284378051758</c:v>
                </c:pt>
                <c:pt idx="11925">
                  <c:v>60535.794570922852</c:v>
                </c:pt>
                <c:pt idx="11926">
                  <c:v>60535.794631958008</c:v>
                </c:pt>
                <c:pt idx="11927">
                  <c:v>63880.822647094727</c:v>
                </c:pt>
                <c:pt idx="11928">
                  <c:v>64513.824783325195</c:v>
                </c:pt>
                <c:pt idx="11929">
                  <c:v>64512.476211547852</c:v>
                </c:pt>
                <c:pt idx="11930">
                  <c:v>63988.474197387695</c:v>
                </c:pt>
                <c:pt idx="11931">
                  <c:v>63891.474197387695</c:v>
                </c:pt>
                <c:pt idx="11932">
                  <c:v>64403.09602355957</c:v>
                </c:pt>
                <c:pt idx="11933">
                  <c:v>64403.096084594727</c:v>
                </c:pt>
                <c:pt idx="11934">
                  <c:v>65644.395889282227</c:v>
                </c:pt>
                <c:pt idx="11935">
                  <c:v>65644.39582824707</c:v>
                </c:pt>
                <c:pt idx="11936">
                  <c:v>65015.249389648438</c:v>
                </c:pt>
                <c:pt idx="11937">
                  <c:v>64831.749389648438</c:v>
                </c:pt>
                <c:pt idx="11938">
                  <c:v>64831.749450683594</c:v>
                </c:pt>
                <c:pt idx="11939">
                  <c:v>64684.849060058594</c:v>
                </c:pt>
                <c:pt idx="11940">
                  <c:v>65383.342971801758</c:v>
                </c:pt>
                <c:pt idx="11941">
                  <c:v>67070.497756958008</c:v>
                </c:pt>
                <c:pt idx="11942">
                  <c:v>67325.454055786133</c:v>
                </c:pt>
                <c:pt idx="11943">
                  <c:v>67325.040969848633</c:v>
                </c:pt>
                <c:pt idx="11944">
                  <c:v>66837.040725708008</c:v>
                </c:pt>
                <c:pt idx="11945">
                  <c:v>66509.698684692383</c:v>
                </c:pt>
                <c:pt idx="11946">
                  <c:v>66606.499221801758</c:v>
                </c:pt>
                <c:pt idx="11947">
                  <c:v>66558.498001098633</c:v>
                </c:pt>
                <c:pt idx="11948">
                  <c:v>66558.498489379883</c:v>
                </c:pt>
                <c:pt idx="11949">
                  <c:v>66930.290481567383</c:v>
                </c:pt>
                <c:pt idx="11950">
                  <c:v>66978.290481567383</c:v>
                </c:pt>
                <c:pt idx="11951">
                  <c:v>66978.290725708008</c:v>
                </c:pt>
                <c:pt idx="11952">
                  <c:v>65067.871231079094</c:v>
                </c:pt>
                <c:pt idx="11953">
                  <c:v>65062.870742797844</c:v>
                </c:pt>
                <c:pt idx="11954">
                  <c:v>66079.614944458008</c:v>
                </c:pt>
                <c:pt idx="11955">
                  <c:v>60717.224700927734</c:v>
                </c:pt>
                <c:pt idx="11956">
                  <c:v>64107.874710083008</c:v>
                </c:pt>
                <c:pt idx="11957">
                  <c:v>64667.874710083008</c:v>
                </c:pt>
                <c:pt idx="11958">
                  <c:v>65631.31575012207</c:v>
                </c:pt>
                <c:pt idx="11959">
                  <c:v>65635.315994262695</c:v>
                </c:pt>
                <c:pt idx="11960">
                  <c:v>65643.952713012695</c:v>
                </c:pt>
                <c:pt idx="11961">
                  <c:v>65153.950576782227</c:v>
                </c:pt>
                <c:pt idx="11962">
                  <c:v>64919.010711669922</c:v>
                </c:pt>
                <c:pt idx="11963">
                  <c:v>64919.010772705078</c:v>
                </c:pt>
                <c:pt idx="11964">
                  <c:v>64658.059539794922</c:v>
                </c:pt>
                <c:pt idx="11965">
                  <c:v>63885.794448852539</c:v>
                </c:pt>
                <c:pt idx="11966">
                  <c:v>62550.453872680664</c:v>
                </c:pt>
                <c:pt idx="11967">
                  <c:v>62310.453750610352</c:v>
                </c:pt>
                <c:pt idx="11968">
                  <c:v>62055.453689575195</c:v>
                </c:pt>
                <c:pt idx="11969">
                  <c:v>59667.174758911133</c:v>
                </c:pt>
                <c:pt idx="11970">
                  <c:v>65719.594192504883</c:v>
                </c:pt>
                <c:pt idx="11971">
                  <c:v>65719.594192504883</c:v>
                </c:pt>
                <c:pt idx="11972">
                  <c:v>65066.977905273438</c:v>
                </c:pt>
                <c:pt idx="11973">
                  <c:v>63833.459732055657</c:v>
                </c:pt>
                <c:pt idx="11974">
                  <c:v>64064.959671020508</c:v>
                </c:pt>
                <c:pt idx="11975">
                  <c:v>64639.844924926758</c:v>
                </c:pt>
                <c:pt idx="11976">
                  <c:v>64637.217971801758</c:v>
                </c:pt>
                <c:pt idx="11977">
                  <c:v>64523.217971801758</c:v>
                </c:pt>
                <c:pt idx="11978">
                  <c:v>64374.217971801758</c:v>
                </c:pt>
                <c:pt idx="11979">
                  <c:v>65650.983596801758</c:v>
                </c:pt>
                <c:pt idx="11980">
                  <c:v>64873.982131958008</c:v>
                </c:pt>
                <c:pt idx="11981">
                  <c:v>64873.982131958008</c:v>
                </c:pt>
                <c:pt idx="11982">
                  <c:v>64434.381057739258</c:v>
                </c:pt>
                <c:pt idx="11983">
                  <c:v>66839.986770629883</c:v>
                </c:pt>
                <c:pt idx="11984">
                  <c:v>66839.986282348633</c:v>
                </c:pt>
                <c:pt idx="11985">
                  <c:v>65919.273834228516</c:v>
                </c:pt>
                <c:pt idx="11986">
                  <c:v>65919.273834228516</c:v>
                </c:pt>
                <c:pt idx="11987">
                  <c:v>63164.498001098626</c:v>
                </c:pt>
                <c:pt idx="11988">
                  <c:v>63164.497512817376</c:v>
                </c:pt>
                <c:pt idx="11989">
                  <c:v>63164.497756958008</c:v>
                </c:pt>
                <c:pt idx="11990">
                  <c:v>65317.387161254876</c:v>
                </c:pt>
                <c:pt idx="11991">
                  <c:v>65218.387893676758</c:v>
                </c:pt>
                <c:pt idx="11992">
                  <c:v>65478.217483520508</c:v>
                </c:pt>
                <c:pt idx="11993">
                  <c:v>65478.218215942376</c:v>
                </c:pt>
                <c:pt idx="11994">
                  <c:v>65404.667678833008</c:v>
                </c:pt>
                <c:pt idx="11995">
                  <c:v>65206.582962036126</c:v>
                </c:pt>
                <c:pt idx="11996">
                  <c:v>65206.582962036126</c:v>
                </c:pt>
                <c:pt idx="11997">
                  <c:v>65039.462112426758</c:v>
                </c:pt>
                <c:pt idx="11998">
                  <c:v>64955.134475708008</c:v>
                </c:pt>
                <c:pt idx="11999">
                  <c:v>64585.133987426758</c:v>
                </c:pt>
                <c:pt idx="12000">
                  <c:v>57500.234588623047</c:v>
                </c:pt>
                <c:pt idx="12001">
                  <c:v>57500.234893798828</c:v>
                </c:pt>
                <c:pt idx="12002">
                  <c:v>57500.234893798828</c:v>
                </c:pt>
                <c:pt idx="12003">
                  <c:v>57500.234893798828</c:v>
                </c:pt>
                <c:pt idx="12004">
                  <c:v>57143.232879638672</c:v>
                </c:pt>
                <c:pt idx="12005">
                  <c:v>57036.232696533203</c:v>
                </c:pt>
                <c:pt idx="12006">
                  <c:v>61241.195877075195</c:v>
                </c:pt>
                <c:pt idx="12007">
                  <c:v>61240.749649047852</c:v>
                </c:pt>
                <c:pt idx="12008">
                  <c:v>61237.921646118164</c:v>
                </c:pt>
                <c:pt idx="12009">
                  <c:v>61141.367691040039</c:v>
                </c:pt>
                <c:pt idx="12010">
                  <c:v>62276.317947387695</c:v>
                </c:pt>
                <c:pt idx="12011">
                  <c:v>62278.211502075195</c:v>
                </c:pt>
                <c:pt idx="12012">
                  <c:v>62190.211502075195</c:v>
                </c:pt>
                <c:pt idx="12013">
                  <c:v>62627.429641723633</c:v>
                </c:pt>
                <c:pt idx="12014">
                  <c:v>62258.031143188477</c:v>
                </c:pt>
                <c:pt idx="12015">
                  <c:v>65230.253814697266</c:v>
                </c:pt>
                <c:pt idx="12016">
                  <c:v>65230.253570556633</c:v>
                </c:pt>
                <c:pt idx="12017">
                  <c:v>64878.253814697266</c:v>
                </c:pt>
                <c:pt idx="12018">
                  <c:v>66354.508987426758</c:v>
                </c:pt>
                <c:pt idx="12019">
                  <c:v>66402.509231567383</c:v>
                </c:pt>
                <c:pt idx="12020">
                  <c:v>66401.384231567383</c:v>
                </c:pt>
                <c:pt idx="12021">
                  <c:v>64637.747756958008</c:v>
                </c:pt>
                <c:pt idx="12022">
                  <c:v>64731.52864074707</c:v>
                </c:pt>
                <c:pt idx="12023">
                  <c:v>66907.808303833008</c:v>
                </c:pt>
                <c:pt idx="12024">
                  <c:v>65873.443557739258</c:v>
                </c:pt>
                <c:pt idx="12025">
                  <c:v>65873.443557739258</c:v>
                </c:pt>
                <c:pt idx="12026">
                  <c:v>66019.943313598633</c:v>
                </c:pt>
                <c:pt idx="12027">
                  <c:v>66019.260208129883</c:v>
                </c:pt>
                <c:pt idx="12028">
                  <c:v>63727.11555480957</c:v>
                </c:pt>
                <c:pt idx="12029">
                  <c:v>63371.115676879883</c:v>
                </c:pt>
                <c:pt idx="12030">
                  <c:v>60461.084426879883</c:v>
                </c:pt>
                <c:pt idx="12031">
                  <c:v>60998.088333129883</c:v>
                </c:pt>
                <c:pt idx="12032">
                  <c:v>65411.520172119141</c:v>
                </c:pt>
                <c:pt idx="12033">
                  <c:v>65411.520294189453</c:v>
                </c:pt>
                <c:pt idx="12034">
                  <c:v>62174.952224731445</c:v>
                </c:pt>
                <c:pt idx="12035">
                  <c:v>62208.732986450195</c:v>
                </c:pt>
                <c:pt idx="12036">
                  <c:v>63887.212966918938</c:v>
                </c:pt>
                <c:pt idx="12037">
                  <c:v>64014.417678833008</c:v>
                </c:pt>
                <c:pt idx="12038">
                  <c:v>64014.780960083008</c:v>
                </c:pt>
                <c:pt idx="12039">
                  <c:v>63886.78059387207</c:v>
                </c:pt>
                <c:pt idx="12040">
                  <c:v>63594.780227661126</c:v>
                </c:pt>
                <c:pt idx="12041">
                  <c:v>65677.854583740234</c:v>
                </c:pt>
                <c:pt idx="12042">
                  <c:v>66532.055755615234</c:v>
                </c:pt>
                <c:pt idx="12043">
                  <c:v>66719.557952880859</c:v>
                </c:pt>
                <c:pt idx="12044">
                  <c:v>66912.556976318359</c:v>
                </c:pt>
                <c:pt idx="12045">
                  <c:v>65593.262405395508</c:v>
                </c:pt>
                <c:pt idx="12046">
                  <c:v>65593.262161254883</c:v>
                </c:pt>
                <c:pt idx="12047">
                  <c:v>64605.225830078118</c:v>
                </c:pt>
                <c:pt idx="12048">
                  <c:v>63288.767288208008</c:v>
                </c:pt>
                <c:pt idx="12049">
                  <c:v>63202.755813598626</c:v>
                </c:pt>
                <c:pt idx="12050">
                  <c:v>63113.149124145508</c:v>
                </c:pt>
                <c:pt idx="12051">
                  <c:v>64218.236526489258</c:v>
                </c:pt>
                <c:pt idx="12052">
                  <c:v>64218.945755004876</c:v>
                </c:pt>
                <c:pt idx="12053">
                  <c:v>63978.945755004876</c:v>
                </c:pt>
                <c:pt idx="12054">
                  <c:v>63296.561721801758</c:v>
                </c:pt>
                <c:pt idx="12055">
                  <c:v>63380.361526489258</c:v>
                </c:pt>
                <c:pt idx="12056">
                  <c:v>63643.189895629876</c:v>
                </c:pt>
                <c:pt idx="12057">
                  <c:v>63245.189651489258</c:v>
                </c:pt>
                <c:pt idx="12058">
                  <c:v>65982.659866333008</c:v>
                </c:pt>
                <c:pt idx="12059">
                  <c:v>65982.659866333008</c:v>
                </c:pt>
                <c:pt idx="12060">
                  <c:v>64273.58235168457</c:v>
                </c:pt>
                <c:pt idx="12061">
                  <c:v>64273.58235168457</c:v>
                </c:pt>
                <c:pt idx="12062">
                  <c:v>66202.225296020508</c:v>
                </c:pt>
                <c:pt idx="12063">
                  <c:v>66202.225296020508</c:v>
                </c:pt>
                <c:pt idx="12064">
                  <c:v>66416.727737426758</c:v>
                </c:pt>
                <c:pt idx="12065">
                  <c:v>64548.21028137207</c:v>
                </c:pt>
                <c:pt idx="12066">
                  <c:v>63695.209426879876</c:v>
                </c:pt>
                <c:pt idx="12067">
                  <c:v>66995.612747192383</c:v>
                </c:pt>
                <c:pt idx="12068">
                  <c:v>64627.381546020508</c:v>
                </c:pt>
                <c:pt idx="12069">
                  <c:v>65462.183792114258</c:v>
                </c:pt>
                <c:pt idx="12070">
                  <c:v>65092.784866333008</c:v>
                </c:pt>
                <c:pt idx="12071">
                  <c:v>65462.183059692376</c:v>
                </c:pt>
                <c:pt idx="12072">
                  <c:v>64938.625198364258</c:v>
                </c:pt>
                <c:pt idx="12073">
                  <c:v>65026.039749145508</c:v>
                </c:pt>
                <c:pt idx="12074">
                  <c:v>65408.039993286126</c:v>
                </c:pt>
                <c:pt idx="12075">
                  <c:v>65030.739822387688</c:v>
                </c:pt>
                <c:pt idx="12076">
                  <c:v>65249.176467895508</c:v>
                </c:pt>
                <c:pt idx="12077">
                  <c:v>64614.778030395508</c:v>
                </c:pt>
                <c:pt idx="12078">
                  <c:v>64523.778518676758</c:v>
                </c:pt>
                <c:pt idx="12079">
                  <c:v>63668.498245239258</c:v>
                </c:pt>
                <c:pt idx="12080">
                  <c:v>63223.497756958008</c:v>
                </c:pt>
                <c:pt idx="12081">
                  <c:v>64004.827346801758</c:v>
                </c:pt>
                <c:pt idx="12082">
                  <c:v>63939.642288208008</c:v>
                </c:pt>
                <c:pt idx="12083">
                  <c:v>67392.801956176758</c:v>
                </c:pt>
                <c:pt idx="12084">
                  <c:v>67272.451858520508</c:v>
                </c:pt>
                <c:pt idx="12085">
                  <c:v>67158.452590942383</c:v>
                </c:pt>
                <c:pt idx="12086">
                  <c:v>66789.050003051758</c:v>
                </c:pt>
                <c:pt idx="12087">
                  <c:v>66852.451858520508</c:v>
                </c:pt>
                <c:pt idx="12088">
                  <c:v>65732.644241333008</c:v>
                </c:pt>
                <c:pt idx="12089">
                  <c:v>65696.978958129883</c:v>
                </c:pt>
                <c:pt idx="12090">
                  <c:v>62508.712295532227</c:v>
                </c:pt>
                <c:pt idx="12091">
                  <c:v>62156.712417602539</c:v>
                </c:pt>
                <c:pt idx="12092">
                  <c:v>65584.884643554688</c:v>
                </c:pt>
                <c:pt idx="12093">
                  <c:v>66195.884643554688</c:v>
                </c:pt>
                <c:pt idx="12094">
                  <c:v>66195.885131835938</c:v>
                </c:pt>
                <c:pt idx="12095">
                  <c:v>64816.111770629876</c:v>
                </c:pt>
                <c:pt idx="12096">
                  <c:v>64535.173316955566</c:v>
                </c:pt>
                <c:pt idx="12097">
                  <c:v>64145.041397094727</c:v>
                </c:pt>
                <c:pt idx="12098">
                  <c:v>62510.183120727539</c:v>
                </c:pt>
                <c:pt idx="12099">
                  <c:v>62396.181045532227</c:v>
                </c:pt>
                <c:pt idx="12100">
                  <c:v>63873.251602172852</c:v>
                </c:pt>
                <c:pt idx="12101">
                  <c:v>65993.825149536133</c:v>
                </c:pt>
                <c:pt idx="12102">
                  <c:v>67741.007766723633</c:v>
                </c:pt>
                <c:pt idx="12103">
                  <c:v>67741.008743286133</c:v>
                </c:pt>
                <c:pt idx="12104">
                  <c:v>67489.057571411133</c:v>
                </c:pt>
                <c:pt idx="12105">
                  <c:v>56778.014923095703</c:v>
                </c:pt>
                <c:pt idx="12106">
                  <c:v>63110.950050353997</c:v>
                </c:pt>
                <c:pt idx="12107">
                  <c:v>62770.017776489258</c:v>
                </c:pt>
                <c:pt idx="12108">
                  <c:v>62770.375198364258</c:v>
                </c:pt>
                <c:pt idx="12109">
                  <c:v>63693.896682739258</c:v>
                </c:pt>
                <c:pt idx="12110">
                  <c:v>63588.896926879883</c:v>
                </c:pt>
                <c:pt idx="12111">
                  <c:v>63475.397048950195</c:v>
                </c:pt>
                <c:pt idx="12112">
                  <c:v>62809.397048950195</c:v>
                </c:pt>
                <c:pt idx="12113">
                  <c:v>62624.39680480957</c:v>
                </c:pt>
                <c:pt idx="12114">
                  <c:v>62475.503128051758</c:v>
                </c:pt>
                <c:pt idx="12115">
                  <c:v>62578.89680480957</c:v>
                </c:pt>
                <c:pt idx="12116">
                  <c:v>62578.89680480957</c:v>
                </c:pt>
                <c:pt idx="12117">
                  <c:v>61678.195510864258</c:v>
                </c:pt>
                <c:pt idx="12118">
                  <c:v>61678.195510864258</c:v>
                </c:pt>
                <c:pt idx="12119">
                  <c:v>64779.56965637207</c:v>
                </c:pt>
                <c:pt idx="12120">
                  <c:v>56725.254669189453</c:v>
                </c:pt>
                <c:pt idx="12121">
                  <c:v>56723.361114501953</c:v>
                </c:pt>
                <c:pt idx="12122">
                  <c:v>63891.199928283691</c:v>
                </c:pt>
                <c:pt idx="12123">
                  <c:v>63891.200050353997</c:v>
                </c:pt>
                <c:pt idx="12124">
                  <c:v>64395.151809692383</c:v>
                </c:pt>
                <c:pt idx="12125">
                  <c:v>64395.151748657227</c:v>
                </c:pt>
                <c:pt idx="12126">
                  <c:v>64395.15168762207</c:v>
                </c:pt>
                <c:pt idx="12127">
                  <c:v>64391.17317199707</c:v>
                </c:pt>
                <c:pt idx="12128">
                  <c:v>65894.154739379883</c:v>
                </c:pt>
                <c:pt idx="12129">
                  <c:v>66641.154739379883</c:v>
                </c:pt>
                <c:pt idx="12130">
                  <c:v>66403.154495239258</c:v>
                </c:pt>
                <c:pt idx="12131">
                  <c:v>66585.154495239258</c:v>
                </c:pt>
                <c:pt idx="12132">
                  <c:v>64957.984573364258</c:v>
                </c:pt>
                <c:pt idx="12133">
                  <c:v>65623.984573364258</c:v>
                </c:pt>
                <c:pt idx="12134">
                  <c:v>65535.59895324707</c:v>
                </c:pt>
                <c:pt idx="12135">
                  <c:v>64967.250686645508</c:v>
                </c:pt>
                <c:pt idx="12136">
                  <c:v>64575.249954223626</c:v>
                </c:pt>
                <c:pt idx="12137">
                  <c:v>64879.249710083008</c:v>
                </c:pt>
                <c:pt idx="12138">
                  <c:v>65388.279983520508</c:v>
                </c:pt>
                <c:pt idx="12139">
                  <c:v>65388.279983520508</c:v>
                </c:pt>
                <c:pt idx="12140">
                  <c:v>65970.700393676758</c:v>
                </c:pt>
                <c:pt idx="12141">
                  <c:v>65060.700881958008</c:v>
                </c:pt>
                <c:pt idx="12142">
                  <c:v>65435.700881958008</c:v>
                </c:pt>
                <c:pt idx="12143">
                  <c:v>65441.580032348626</c:v>
                </c:pt>
                <c:pt idx="12144">
                  <c:v>65502.379104614258</c:v>
                </c:pt>
                <c:pt idx="12145">
                  <c:v>65456.379837036126</c:v>
                </c:pt>
                <c:pt idx="12146">
                  <c:v>64834.379104614258</c:v>
                </c:pt>
                <c:pt idx="12147">
                  <c:v>64320.077346801758</c:v>
                </c:pt>
                <c:pt idx="12148">
                  <c:v>64320.076858520508</c:v>
                </c:pt>
                <c:pt idx="12149">
                  <c:v>64027.476333618164</c:v>
                </c:pt>
                <c:pt idx="12150">
                  <c:v>65567.911575317383</c:v>
                </c:pt>
                <c:pt idx="12151">
                  <c:v>65567.913040161133</c:v>
                </c:pt>
                <c:pt idx="12152">
                  <c:v>65970.901321411133</c:v>
                </c:pt>
                <c:pt idx="12153">
                  <c:v>65087.752883911126</c:v>
                </c:pt>
                <c:pt idx="12154">
                  <c:v>64908.750198364258</c:v>
                </c:pt>
                <c:pt idx="12155">
                  <c:v>65489.237014770508</c:v>
                </c:pt>
                <c:pt idx="12156">
                  <c:v>65092.237503051758</c:v>
                </c:pt>
                <c:pt idx="12157">
                  <c:v>67570.195739746094</c:v>
                </c:pt>
                <c:pt idx="12158">
                  <c:v>67328.194519042969</c:v>
                </c:pt>
                <c:pt idx="12159">
                  <c:v>65700.807327270508</c:v>
                </c:pt>
                <c:pt idx="12160">
                  <c:v>65700.806838989258</c:v>
                </c:pt>
                <c:pt idx="12161">
                  <c:v>65700.807815551758</c:v>
                </c:pt>
                <c:pt idx="12162">
                  <c:v>63622.514114379876</c:v>
                </c:pt>
                <c:pt idx="12163">
                  <c:v>63633.513381958008</c:v>
                </c:pt>
                <c:pt idx="12164">
                  <c:v>63263.091506958008</c:v>
                </c:pt>
                <c:pt idx="12165">
                  <c:v>67154.279006958008</c:v>
                </c:pt>
                <c:pt idx="12166">
                  <c:v>64706.398452758789</c:v>
                </c:pt>
                <c:pt idx="12167">
                  <c:v>64659.397964477539</c:v>
                </c:pt>
                <c:pt idx="12168">
                  <c:v>67862.786087036133</c:v>
                </c:pt>
                <c:pt idx="12169">
                  <c:v>67862.786331176758</c:v>
                </c:pt>
                <c:pt idx="12170">
                  <c:v>67774.785842895508</c:v>
                </c:pt>
                <c:pt idx="12171">
                  <c:v>67671.785842895508</c:v>
                </c:pt>
                <c:pt idx="12172">
                  <c:v>63143.598526000977</c:v>
                </c:pt>
                <c:pt idx="12173">
                  <c:v>64747.784866333008</c:v>
                </c:pt>
                <c:pt idx="12174">
                  <c:v>64667.593948364258</c:v>
                </c:pt>
                <c:pt idx="12175">
                  <c:v>66393.037490844727</c:v>
                </c:pt>
                <c:pt idx="12176">
                  <c:v>65906.037246704102</c:v>
                </c:pt>
                <c:pt idx="12177">
                  <c:v>65308.027481079102</c:v>
                </c:pt>
                <c:pt idx="12178">
                  <c:v>65261.830215454102</c:v>
                </c:pt>
                <c:pt idx="12179">
                  <c:v>66337.145950317383</c:v>
                </c:pt>
                <c:pt idx="12180">
                  <c:v>66220.648635864258</c:v>
                </c:pt>
                <c:pt idx="12181">
                  <c:v>66230.118850708008</c:v>
                </c:pt>
                <c:pt idx="12182">
                  <c:v>66683.299514770508</c:v>
                </c:pt>
                <c:pt idx="12183">
                  <c:v>66531.299758911133</c:v>
                </c:pt>
                <c:pt idx="12184">
                  <c:v>66143.296524047852</c:v>
                </c:pt>
                <c:pt idx="12185">
                  <c:v>66152.296463012695</c:v>
                </c:pt>
                <c:pt idx="12186">
                  <c:v>64897.751419067376</c:v>
                </c:pt>
                <c:pt idx="12187">
                  <c:v>64897.277786254876</c:v>
                </c:pt>
                <c:pt idx="12188">
                  <c:v>64326.538284301758</c:v>
                </c:pt>
                <c:pt idx="12189">
                  <c:v>64936.538284301758</c:v>
                </c:pt>
                <c:pt idx="12190">
                  <c:v>63881.099319458008</c:v>
                </c:pt>
                <c:pt idx="12191">
                  <c:v>63609.298049926758</c:v>
                </c:pt>
                <c:pt idx="12192">
                  <c:v>63179.297073364258</c:v>
                </c:pt>
                <c:pt idx="12193">
                  <c:v>60623.416946411126</c:v>
                </c:pt>
                <c:pt idx="12194">
                  <c:v>60623.416946411126</c:v>
                </c:pt>
                <c:pt idx="12195">
                  <c:v>63698.159439086907</c:v>
                </c:pt>
                <c:pt idx="12196">
                  <c:v>63700.406326293938</c:v>
                </c:pt>
                <c:pt idx="12197">
                  <c:v>65349.822341918938</c:v>
                </c:pt>
                <c:pt idx="12198">
                  <c:v>65408.660354614258</c:v>
                </c:pt>
                <c:pt idx="12199">
                  <c:v>65452.661331176758</c:v>
                </c:pt>
                <c:pt idx="12200">
                  <c:v>63322.136917114258</c:v>
                </c:pt>
                <c:pt idx="12201">
                  <c:v>63327.521682739258</c:v>
                </c:pt>
                <c:pt idx="12202">
                  <c:v>63327.52180480957</c:v>
                </c:pt>
                <c:pt idx="12203">
                  <c:v>63327.521682739258</c:v>
                </c:pt>
                <c:pt idx="12204">
                  <c:v>66747.399612426758</c:v>
                </c:pt>
                <c:pt idx="12205">
                  <c:v>66208.899429321289</c:v>
                </c:pt>
                <c:pt idx="12206">
                  <c:v>66396.799819946289</c:v>
                </c:pt>
                <c:pt idx="12207">
                  <c:v>66919.599807739258</c:v>
                </c:pt>
                <c:pt idx="12208">
                  <c:v>66919.598831176758</c:v>
                </c:pt>
                <c:pt idx="12209">
                  <c:v>66850.598831176758</c:v>
                </c:pt>
                <c:pt idx="12210">
                  <c:v>55187.250152587891</c:v>
                </c:pt>
                <c:pt idx="12211">
                  <c:v>57941.348480224602</c:v>
                </c:pt>
                <c:pt idx="12212">
                  <c:v>57894.347747802734</c:v>
                </c:pt>
                <c:pt idx="12213">
                  <c:v>57894.348236083984</c:v>
                </c:pt>
                <c:pt idx="12214">
                  <c:v>57540.347991943352</c:v>
                </c:pt>
                <c:pt idx="12215">
                  <c:v>57288.484710693352</c:v>
                </c:pt>
                <c:pt idx="12216">
                  <c:v>64909.827346801758</c:v>
                </c:pt>
                <c:pt idx="12217">
                  <c:v>64909.827346801758</c:v>
                </c:pt>
                <c:pt idx="12218">
                  <c:v>65784.998931884766</c:v>
                </c:pt>
                <c:pt idx="12219">
                  <c:v>64956.392288208008</c:v>
                </c:pt>
                <c:pt idx="12220">
                  <c:v>64514.485549926758</c:v>
                </c:pt>
                <c:pt idx="12221">
                  <c:v>64426.485549926758</c:v>
                </c:pt>
                <c:pt idx="12222">
                  <c:v>67103.289505004883</c:v>
                </c:pt>
                <c:pt idx="12223">
                  <c:v>67103.289260864258</c:v>
                </c:pt>
                <c:pt idx="12224">
                  <c:v>65942.948928833008</c:v>
                </c:pt>
                <c:pt idx="12225">
                  <c:v>66100.474075317383</c:v>
                </c:pt>
                <c:pt idx="12226">
                  <c:v>65521.972366333008</c:v>
                </c:pt>
                <c:pt idx="12227">
                  <c:v>64198.15217590332</c:v>
                </c:pt>
                <c:pt idx="12228">
                  <c:v>64664.152297973626</c:v>
                </c:pt>
                <c:pt idx="12229">
                  <c:v>64438.152359008789</c:v>
                </c:pt>
                <c:pt idx="12230">
                  <c:v>64303.152114868157</c:v>
                </c:pt>
                <c:pt idx="12231">
                  <c:v>64509.582290649407</c:v>
                </c:pt>
                <c:pt idx="12232">
                  <c:v>64472.581069946289</c:v>
                </c:pt>
                <c:pt idx="12233">
                  <c:v>64472.581314086907</c:v>
                </c:pt>
                <c:pt idx="12234">
                  <c:v>64175.081558227539</c:v>
                </c:pt>
                <c:pt idx="12235">
                  <c:v>63888.081069946289</c:v>
                </c:pt>
                <c:pt idx="12236">
                  <c:v>64753.835952758789</c:v>
                </c:pt>
                <c:pt idx="12237">
                  <c:v>64768.835464477539</c:v>
                </c:pt>
                <c:pt idx="12238">
                  <c:v>64731.835464477539</c:v>
                </c:pt>
                <c:pt idx="12239">
                  <c:v>63992.834976196289</c:v>
                </c:pt>
                <c:pt idx="12240">
                  <c:v>57912.534957885742</c:v>
                </c:pt>
                <c:pt idx="12241">
                  <c:v>57960.535018920898</c:v>
                </c:pt>
                <c:pt idx="12242">
                  <c:v>57427.534957885742</c:v>
                </c:pt>
                <c:pt idx="12243">
                  <c:v>58428.294403076165</c:v>
                </c:pt>
                <c:pt idx="12244">
                  <c:v>58427.844329833984</c:v>
                </c:pt>
                <c:pt idx="12245">
                  <c:v>58299.444061279297</c:v>
                </c:pt>
                <c:pt idx="12246">
                  <c:v>57892.379165649414</c:v>
                </c:pt>
                <c:pt idx="12247">
                  <c:v>57901.379165649414</c:v>
                </c:pt>
                <c:pt idx="12248">
                  <c:v>59214.89533996582</c:v>
                </c:pt>
                <c:pt idx="12249">
                  <c:v>59214.895401000977</c:v>
                </c:pt>
                <c:pt idx="12250">
                  <c:v>58862.895278930664</c:v>
                </c:pt>
                <c:pt idx="12251">
                  <c:v>64866.648635864258</c:v>
                </c:pt>
                <c:pt idx="12252">
                  <c:v>64866.440139770508</c:v>
                </c:pt>
                <c:pt idx="12253">
                  <c:v>64865.107376098626</c:v>
                </c:pt>
                <c:pt idx="12254">
                  <c:v>61870.695938110352</c:v>
                </c:pt>
                <c:pt idx="12255">
                  <c:v>65314.373489379876</c:v>
                </c:pt>
                <c:pt idx="12256">
                  <c:v>65314.373489379876</c:v>
                </c:pt>
                <c:pt idx="12257">
                  <c:v>63941.1455078125</c:v>
                </c:pt>
                <c:pt idx="12258">
                  <c:v>63941.14501953125</c:v>
                </c:pt>
                <c:pt idx="12259">
                  <c:v>63920.52978515625</c:v>
                </c:pt>
                <c:pt idx="12260">
                  <c:v>63765.689697265618</c:v>
                </c:pt>
                <c:pt idx="12261">
                  <c:v>63230.489700317376</c:v>
                </c:pt>
                <c:pt idx="12262">
                  <c:v>61988.252029418945</c:v>
                </c:pt>
                <c:pt idx="12263">
                  <c:v>66657.451370239258</c:v>
                </c:pt>
                <c:pt idx="12264">
                  <c:v>66610.681594848633</c:v>
                </c:pt>
                <c:pt idx="12265">
                  <c:v>66869.534622192383</c:v>
                </c:pt>
                <c:pt idx="12266">
                  <c:v>66700.408889770508</c:v>
                </c:pt>
                <c:pt idx="12267">
                  <c:v>66370.036087036133</c:v>
                </c:pt>
                <c:pt idx="12268">
                  <c:v>66151.034378051758</c:v>
                </c:pt>
                <c:pt idx="12269">
                  <c:v>66255.034378051758</c:v>
                </c:pt>
                <c:pt idx="12270">
                  <c:v>65701.455276489258</c:v>
                </c:pt>
                <c:pt idx="12271">
                  <c:v>65468.453811645508</c:v>
                </c:pt>
                <c:pt idx="12272">
                  <c:v>64601.7373046875</c:v>
                </c:pt>
                <c:pt idx="12273">
                  <c:v>64553.7373046875</c:v>
                </c:pt>
                <c:pt idx="12274">
                  <c:v>64184.96826171875</c:v>
                </c:pt>
                <c:pt idx="12275">
                  <c:v>63847.968017578118</c:v>
                </c:pt>
                <c:pt idx="12276">
                  <c:v>66096.455764770508</c:v>
                </c:pt>
                <c:pt idx="12277">
                  <c:v>65870.795364379883</c:v>
                </c:pt>
                <c:pt idx="12278">
                  <c:v>66233.795364379883</c:v>
                </c:pt>
                <c:pt idx="12279">
                  <c:v>66233.794631958008</c:v>
                </c:pt>
                <c:pt idx="12280">
                  <c:v>65775.795120239258</c:v>
                </c:pt>
                <c:pt idx="12281">
                  <c:v>64888.996047973626</c:v>
                </c:pt>
                <c:pt idx="12282">
                  <c:v>64888.996292114258</c:v>
                </c:pt>
                <c:pt idx="12283">
                  <c:v>64840.120315551758</c:v>
                </c:pt>
                <c:pt idx="12284">
                  <c:v>64445.120315551758</c:v>
                </c:pt>
                <c:pt idx="12285">
                  <c:v>59027.273406982422</c:v>
                </c:pt>
                <c:pt idx="12286">
                  <c:v>59027.273406982422</c:v>
                </c:pt>
                <c:pt idx="12287">
                  <c:v>66662.428665161133</c:v>
                </c:pt>
                <c:pt idx="12288">
                  <c:v>66662.428665161133</c:v>
                </c:pt>
                <c:pt idx="12289">
                  <c:v>62961.328750610352</c:v>
                </c:pt>
                <c:pt idx="12290">
                  <c:v>62968.828811645508</c:v>
                </c:pt>
                <c:pt idx="12291">
                  <c:v>63883.986038208008</c:v>
                </c:pt>
                <c:pt idx="12292">
                  <c:v>63393.181838989258</c:v>
                </c:pt>
                <c:pt idx="12293">
                  <c:v>67091.635452270508</c:v>
                </c:pt>
                <c:pt idx="12294">
                  <c:v>67091.634963989258</c:v>
                </c:pt>
                <c:pt idx="12295">
                  <c:v>67212.324417114258</c:v>
                </c:pt>
                <c:pt idx="12296">
                  <c:v>65629.983108520508</c:v>
                </c:pt>
                <c:pt idx="12297">
                  <c:v>65629.983352661133</c:v>
                </c:pt>
                <c:pt idx="12298">
                  <c:v>65137.983352661126</c:v>
                </c:pt>
                <c:pt idx="12299">
                  <c:v>66291.779495239258</c:v>
                </c:pt>
                <c:pt idx="12300">
                  <c:v>59955.196624755859</c:v>
                </c:pt>
                <c:pt idx="12301">
                  <c:v>59911.196624755859</c:v>
                </c:pt>
                <c:pt idx="12302">
                  <c:v>59903.096038818359</c:v>
                </c:pt>
                <c:pt idx="12303">
                  <c:v>64300.421829223626</c:v>
                </c:pt>
                <c:pt idx="12304">
                  <c:v>64304.421585083008</c:v>
                </c:pt>
                <c:pt idx="12305">
                  <c:v>64088.421340942376</c:v>
                </c:pt>
                <c:pt idx="12306">
                  <c:v>67464.820999145508</c:v>
                </c:pt>
                <c:pt idx="12307">
                  <c:v>65722.655471801758</c:v>
                </c:pt>
                <c:pt idx="12308">
                  <c:v>65281.454788208008</c:v>
                </c:pt>
                <c:pt idx="12309">
                  <c:v>65479.223831176758</c:v>
                </c:pt>
                <c:pt idx="12310">
                  <c:v>65327.223098754876</c:v>
                </c:pt>
                <c:pt idx="12311">
                  <c:v>66242.765487670898</c:v>
                </c:pt>
                <c:pt idx="12312">
                  <c:v>66402.165390014648</c:v>
                </c:pt>
                <c:pt idx="12313">
                  <c:v>66683.567489624023</c:v>
                </c:pt>
                <c:pt idx="12314">
                  <c:v>66683.567733764648</c:v>
                </c:pt>
                <c:pt idx="12315">
                  <c:v>64337.971389770508</c:v>
                </c:pt>
                <c:pt idx="12316">
                  <c:v>63878.972854614258</c:v>
                </c:pt>
                <c:pt idx="12317">
                  <c:v>63526.972366333008</c:v>
                </c:pt>
                <c:pt idx="12318">
                  <c:v>63301.972610473626</c:v>
                </c:pt>
                <c:pt idx="12319">
                  <c:v>62542.578140258782</c:v>
                </c:pt>
                <c:pt idx="12320">
                  <c:v>62542.578384399414</c:v>
                </c:pt>
                <c:pt idx="12321">
                  <c:v>63679.226333618164</c:v>
                </c:pt>
                <c:pt idx="12322">
                  <c:v>63332.842681884766</c:v>
                </c:pt>
                <c:pt idx="12323">
                  <c:v>63639.842926025383</c:v>
                </c:pt>
                <c:pt idx="12324">
                  <c:v>62877.929885864258</c:v>
                </c:pt>
                <c:pt idx="12325">
                  <c:v>65396.074905395508</c:v>
                </c:pt>
                <c:pt idx="12326">
                  <c:v>65396.075393676758</c:v>
                </c:pt>
                <c:pt idx="12327">
                  <c:v>65131.811233520508</c:v>
                </c:pt>
                <c:pt idx="12328">
                  <c:v>65610.806106567383</c:v>
                </c:pt>
                <c:pt idx="12329">
                  <c:v>65837.095901489258</c:v>
                </c:pt>
                <c:pt idx="12330">
                  <c:v>67680.461563110352</c:v>
                </c:pt>
                <c:pt idx="12331">
                  <c:v>67328.462051391602</c:v>
                </c:pt>
                <c:pt idx="12332">
                  <c:v>67328.461318969727</c:v>
                </c:pt>
                <c:pt idx="12333">
                  <c:v>66100.140907287598</c:v>
                </c:pt>
                <c:pt idx="12334">
                  <c:v>63494.283058166497</c:v>
                </c:pt>
                <c:pt idx="12335">
                  <c:v>63663.282913208008</c:v>
                </c:pt>
                <c:pt idx="12336">
                  <c:v>66756.764312744141</c:v>
                </c:pt>
                <c:pt idx="12337">
                  <c:v>66756.763824462891</c:v>
                </c:pt>
                <c:pt idx="12338">
                  <c:v>66000.461822509766</c:v>
                </c:pt>
                <c:pt idx="12339">
                  <c:v>66548.741409301758</c:v>
                </c:pt>
                <c:pt idx="12340">
                  <c:v>66484.741165161133</c:v>
                </c:pt>
                <c:pt idx="12341">
                  <c:v>66629.968704223633</c:v>
                </c:pt>
                <c:pt idx="12342">
                  <c:v>66690.769729614258</c:v>
                </c:pt>
                <c:pt idx="12343">
                  <c:v>66245.770217895508</c:v>
                </c:pt>
                <c:pt idx="12344">
                  <c:v>65875.768753051758</c:v>
                </c:pt>
                <c:pt idx="12345">
                  <c:v>61300.921844482422</c:v>
                </c:pt>
                <c:pt idx="12346">
                  <c:v>62926.697830200195</c:v>
                </c:pt>
                <c:pt idx="12347">
                  <c:v>62704.197830200195</c:v>
                </c:pt>
                <c:pt idx="12348">
                  <c:v>62725.597732543938</c:v>
                </c:pt>
                <c:pt idx="12349">
                  <c:v>62598.930862426758</c:v>
                </c:pt>
                <c:pt idx="12350">
                  <c:v>62884.074661254876</c:v>
                </c:pt>
                <c:pt idx="12351">
                  <c:v>62884.074661254876</c:v>
                </c:pt>
                <c:pt idx="12352">
                  <c:v>62884.074661254876</c:v>
                </c:pt>
                <c:pt idx="12353">
                  <c:v>68002.973587036133</c:v>
                </c:pt>
                <c:pt idx="12354">
                  <c:v>67914.973342895508</c:v>
                </c:pt>
                <c:pt idx="12355">
                  <c:v>63979.70198059082</c:v>
                </c:pt>
                <c:pt idx="12356">
                  <c:v>64106.369094848626</c:v>
                </c:pt>
                <c:pt idx="12357">
                  <c:v>64687.36946105957</c:v>
                </c:pt>
                <c:pt idx="12358">
                  <c:v>63848.867630004876</c:v>
                </c:pt>
                <c:pt idx="12359">
                  <c:v>62973.866775512695</c:v>
                </c:pt>
                <c:pt idx="12360">
                  <c:v>63944.025100708008</c:v>
                </c:pt>
                <c:pt idx="12361">
                  <c:v>63944.025100708008</c:v>
                </c:pt>
                <c:pt idx="12362">
                  <c:v>66172.898071289063</c:v>
                </c:pt>
                <c:pt idx="12363">
                  <c:v>65828.425979614258</c:v>
                </c:pt>
                <c:pt idx="12364">
                  <c:v>65929.105667114258</c:v>
                </c:pt>
                <c:pt idx="12365">
                  <c:v>65495.106155395508</c:v>
                </c:pt>
                <c:pt idx="12366">
                  <c:v>64738.951370239258</c:v>
                </c:pt>
                <c:pt idx="12367">
                  <c:v>64738.654739379876</c:v>
                </c:pt>
                <c:pt idx="12368">
                  <c:v>64445.161720275879</c:v>
                </c:pt>
                <c:pt idx="12369">
                  <c:v>64194.560256958008</c:v>
                </c:pt>
                <c:pt idx="12370">
                  <c:v>65274.254104614258</c:v>
                </c:pt>
                <c:pt idx="12371">
                  <c:v>65971.701370239258</c:v>
                </c:pt>
                <c:pt idx="12372">
                  <c:v>66127.699417114258</c:v>
                </c:pt>
                <c:pt idx="12373">
                  <c:v>66093.700637817383</c:v>
                </c:pt>
                <c:pt idx="12374">
                  <c:v>65926.699417114258</c:v>
                </c:pt>
                <c:pt idx="12375">
                  <c:v>66922.123245239258</c:v>
                </c:pt>
                <c:pt idx="12376">
                  <c:v>66850.123001098633</c:v>
                </c:pt>
                <c:pt idx="12377">
                  <c:v>66554.122268676758</c:v>
                </c:pt>
                <c:pt idx="12378">
                  <c:v>62548.396560668938</c:v>
                </c:pt>
                <c:pt idx="12379">
                  <c:v>63797.899612426758</c:v>
                </c:pt>
                <c:pt idx="12380">
                  <c:v>63773.899612426758</c:v>
                </c:pt>
                <c:pt idx="12381">
                  <c:v>64503.758499145508</c:v>
                </c:pt>
                <c:pt idx="12382">
                  <c:v>64386.423538208008</c:v>
                </c:pt>
                <c:pt idx="12383">
                  <c:v>64767.168167114258</c:v>
                </c:pt>
                <c:pt idx="12384">
                  <c:v>63951.798294067376</c:v>
                </c:pt>
                <c:pt idx="12385">
                  <c:v>63951.798049926758</c:v>
                </c:pt>
                <c:pt idx="12386">
                  <c:v>64409.798049926758</c:v>
                </c:pt>
                <c:pt idx="12387">
                  <c:v>64634.298049926758</c:v>
                </c:pt>
                <c:pt idx="12388">
                  <c:v>63315.292678833008</c:v>
                </c:pt>
                <c:pt idx="12389">
                  <c:v>62900.292922973626</c:v>
                </c:pt>
                <c:pt idx="12390">
                  <c:v>58569.932098388672</c:v>
                </c:pt>
                <c:pt idx="12391">
                  <c:v>65236.752517700195</c:v>
                </c:pt>
                <c:pt idx="12392">
                  <c:v>65236.752456665039</c:v>
                </c:pt>
                <c:pt idx="12393">
                  <c:v>63255.196624755852</c:v>
                </c:pt>
                <c:pt idx="12394">
                  <c:v>63272.958084106445</c:v>
                </c:pt>
                <c:pt idx="12395">
                  <c:v>63377.958145141602</c:v>
                </c:pt>
                <c:pt idx="12396">
                  <c:v>63610.277420043945</c:v>
                </c:pt>
                <c:pt idx="12397">
                  <c:v>63959.853530883789</c:v>
                </c:pt>
                <c:pt idx="12398">
                  <c:v>63959.853591918945</c:v>
                </c:pt>
                <c:pt idx="12399">
                  <c:v>64515.45881652832</c:v>
                </c:pt>
                <c:pt idx="12400">
                  <c:v>64524.458938598626</c:v>
                </c:pt>
                <c:pt idx="12401">
                  <c:v>64524.458938598626</c:v>
                </c:pt>
                <c:pt idx="12402">
                  <c:v>64476.458938598626</c:v>
                </c:pt>
                <c:pt idx="12403">
                  <c:v>63179.153106689453</c:v>
                </c:pt>
                <c:pt idx="12404">
                  <c:v>64818.777725219727</c:v>
                </c:pt>
                <c:pt idx="12405">
                  <c:v>55358.143829345703</c:v>
                </c:pt>
                <c:pt idx="12406">
                  <c:v>55367.144012451172</c:v>
                </c:pt>
                <c:pt idx="12407">
                  <c:v>55367.144012451172</c:v>
                </c:pt>
                <c:pt idx="12408">
                  <c:v>55367.144012451172</c:v>
                </c:pt>
                <c:pt idx="12409">
                  <c:v>63934.067947387695</c:v>
                </c:pt>
                <c:pt idx="12410">
                  <c:v>63591.067886352539</c:v>
                </c:pt>
                <c:pt idx="12411">
                  <c:v>62823.94645690918</c:v>
                </c:pt>
                <c:pt idx="12412">
                  <c:v>63595.067276000977</c:v>
                </c:pt>
                <c:pt idx="12413">
                  <c:v>64325.687149047852</c:v>
                </c:pt>
                <c:pt idx="12414">
                  <c:v>65222.384231567383</c:v>
                </c:pt>
                <c:pt idx="12415">
                  <c:v>62367.772903442376</c:v>
                </c:pt>
                <c:pt idx="12416">
                  <c:v>62367.772903442376</c:v>
                </c:pt>
                <c:pt idx="12417">
                  <c:v>62640.624404907219</c:v>
                </c:pt>
                <c:pt idx="12418">
                  <c:v>63445.624465942376</c:v>
                </c:pt>
                <c:pt idx="12419">
                  <c:v>63436.624465942376</c:v>
                </c:pt>
                <c:pt idx="12420">
                  <c:v>64980.75910949707</c:v>
                </c:pt>
                <c:pt idx="12421">
                  <c:v>64696.41153717041</c:v>
                </c:pt>
                <c:pt idx="12422">
                  <c:v>64705.411659240723</c:v>
                </c:pt>
                <c:pt idx="12423">
                  <c:v>64403.009254455566</c:v>
                </c:pt>
                <c:pt idx="12424">
                  <c:v>64330.852981567376</c:v>
                </c:pt>
                <c:pt idx="12425">
                  <c:v>65586.700393676758</c:v>
                </c:pt>
                <c:pt idx="12426">
                  <c:v>65586.700393676758</c:v>
                </c:pt>
                <c:pt idx="12427">
                  <c:v>65234.700271606438</c:v>
                </c:pt>
                <c:pt idx="12428">
                  <c:v>65045.608306884766</c:v>
                </c:pt>
                <c:pt idx="12429">
                  <c:v>65303.208404541016</c:v>
                </c:pt>
                <c:pt idx="12430">
                  <c:v>66084.408599853516</c:v>
                </c:pt>
                <c:pt idx="12431">
                  <c:v>66001.994583129883</c:v>
                </c:pt>
                <c:pt idx="12432">
                  <c:v>66001.665725708008</c:v>
                </c:pt>
                <c:pt idx="12433">
                  <c:v>65921.665481567383</c:v>
                </c:pt>
                <c:pt idx="12434">
                  <c:v>65850.994338989258</c:v>
                </c:pt>
                <c:pt idx="12435">
                  <c:v>57080.146759033203</c:v>
                </c:pt>
                <c:pt idx="12436">
                  <c:v>57089.146759033203</c:v>
                </c:pt>
                <c:pt idx="12437">
                  <c:v>57080.146820068359</c:v>
                </c:pt>
                <c:pt idx="12438">
                  <c:v>63061.104934692383</c:v>
                </c:pt>
                <c:pt idx="12439">
                  <c:v>63351.103103637695</c:v>
                </c:pt>
                <c:pt idx="12440">
                  <c:v>63351.103103637695</c:v>
                </c:pt>
                <c:pt idx="12441">
                  <c:v>63151.102981567383</c:v>
                </c:pt>
                <c:pt idx="12442">
                  <c:v>65231.271331787109</c:v>
                </c:pt>
                <c:pt idx="12443">
                  <c:v>63583.468948364258</c:v>
                </c:pt>
                <c:pt idx="12444">
                  <c:v>63231.468948364258</c:v>
                </c:pt>
                <c:pt idx="12445">
                  <c:v>64387.40071105957</c:v>
                </c:pt>
                <c:pt idx="12446">
                  <c:v>64435.40071105957</c:v>
                </c:pt>
                <c:pt idx="12447">
                  <c:v>64916.753372192383</c:v>
                </c:pt>
                <c:pt idx="12448">
                  <c:v>64547.35285949707</c:v>
                </c:pt>
                <c:pt idx="12449">
                  <c:v>64570.034927368157</c:v>
                </c:pt>
                <c:pt idx="12450">
                  <c:v>64521.228546142578</c:v>
                </c:pt>
                <c:pt idx="12451">
                  <c:v>66189.200393676758</c:v>
                </c:pt>
                <c:pt idx="12452">
                  <c:v>66124.990432739258</c:v>
                </c:pt>
                <c:pt idx="12453">
                  <c:v>65478.590042114258</c:v>
                </c:pt>
                <c:pt idx="12454">
                  <c:v>65734.489944458008</c:v>
                </c:pt>
                <c:pt idx="12455">
                  <c:v>65168.489456176758</c:v>
                </c:pt>
                <c:pt idx="12456">
                  <c:v>66078.458694458008</c:v>
                </c:pt>
                <c:pt idx="12457">
                  <c:v>66488.459182739258</c:v>
                </c:pt>
                <c:pt idx="12458">
                  <c:v>64962.323440551758</c:v>
                </c:pt>
                <c:pt idx="12459">
                  <c:v>64892.464797973626</c:v>
                </c:pt>
                <c:pt idx="12460">
                  <c:v>64657.464553833008</c:v>
                </c:pt>
                <c:pt idx="12461">
                  <c:v>66878.202346801758</c:v>
                </c:pt>
                <c:pt idx="12462">
                  <c:v>66576.002395629883</c:v>
                </c:pt>
                <c:pt idx="12463">
                  <c:v>60121.196876525879</c:v>
                </c:pt>
                <c:pt idx="12464">
                  <c:v>60121.196388244629</c:v>
                </c:pt>
                <c:pt idx="12465">
                  <c:v>65428.781936645508</c:v>
                </c:pt>
                <c:pt idx="12466">
                  <c:v>65428.781448364258</c:v>
                </c:pt>
                <c:pt idx="12467">
                  <c:v>66699.881591796875</c:v>
                </c:pt>
                <c:pt idx="12468">
                  <c:v>66395.88134765625</c:v>
                </c:pt>
                <c:pt idx="12469">
                  <c:v>66395.880859375</c:v>
                </c:pt>
                <c:pt idx="12470">
                  <c:v>66307.881591796875</c:v>
                </c:pt>
                <c:pt idx="12471">
                  <c:v>65191.421585083008</c:v>
                </c:pt>
                <c:pt idx="12472">
                  <c:v>64975.422073364258</c:v>
                </c:pt>
                <c:pt idx="12473">
                  <c:v>66369.488967895508</c:v>
                </c:pt>
                <c:pt idx="12474">
                  <c:v>66369.488723754883</c:v>
                </c:pt>
                <c:pt idx="12475">
                  <c:v>66391.488723754883</c:v>
                </c:pt>
                <c:pt idx="12476">
                  <c:v>66530.155227661133</c:v>
                </c:pt>
                <c:pt idx="12477">
                  <c:v>66196.703811645508</c:v>
                </c:pt>
                <c:pt idx="12478">
                  <c:v>65695.102798461914</c:v>
                </c:pt>
                <c:pt idx="12479">
                  <c:v>65224.103286743164</c:v>
                </c:pt>
                <c:pt idx="12480">
                  <c:v>67589.144729614258</c:v>
                </c:pt>
                <c:pt idx="12481">
                  <c:v>67589.143753051758</c:v>
                </c:pt>
                <c:pt idx="12482">
                  <c:v>67373.144241333008</c:v>
                </c:pt>
                <c:pt idx="12483">
                  <c:v>66603.062454223633</c:v>
                </c:pt>
                <c:pt idx="12484">
                  <c:v>66603.062210083008</c:v>
                </c:pt>
                <c:pt idx="12485">
                  <c:v>64510.165969848626</c:v>
                </c:pt>
                <c:pt idx="12486">
                  <c:v>64300.165725708008</c:v>
                </c:pt>
                <c:pt idx="12487">
                  <c:v>63855.165725708008</c:v>
                </c:pt>
                <c:pt idx="12488">
                  <c:v>63576.165237426758</c:v>
                </c:pt>
                <c:pt idx="12489">
                  <c:v>64487.596389770508</c:v>
                </c:pt>
                <c:pt idx="12490">
                  <c:v>63491.498733520508</c:v>
                </c:pt>
                <c:pt idx="12491">
                  <c:v>63539.498733520508</c:v>
                </c:pt>
                <c:pt idx="12492">
                  <c:v>63878.498733520508</c:v>
                </c:pt>
                <c:pt idx="12493">
                  <c:v>63600.79866027832</c:v>
                </c:pt>
                <c:pt idx="12494">
                  <c:v>65426.939895629876</c:v>
                </c:pt>
                <c:pt idx="12495">
                  <c:v>66457.733779907227</c:v>
                </c:pt>
                <c:pt idx="12496">
                  <c:v>66151.735000610352</c:v>
                </c:pt>
                <c:pt idx="12497">
                  <c:v>66291.588272094727</c:v>
                </c:pt>
                <c:pt idx="12498">
                  <c:v>66782.515518188477</c:v>
                </c:pt>
                <c:pt idx="12499">
                  <c:v>66782.515274047852</c:v>
                </c:pt>
                <c:pt idx="12500">
                  <c:v>66782.515762329102</c:v>
                </c:pt>
                <c:pt idx="12501">
                  <c:v>66282.051177978516</c:v>
                </c:pt>
                <c:pt idx="12502">
                  <c:v>66282.051422119141</c:v>
                </c:pt>
                <c:pt idx="12503">
                  <c:v>66282.051666259766</c:v>
                </c:pt>
                <c:pt idx="12504">
                  <c:v>67754.770217895508</c:v>
                </c:pt>
                <c:pt idx="12505">
                  <c:v>68837.170608520508</c:v>
                </c:pt>
                <c:pt idx="12506">
                  <c:v>67638.544143676758</c:v>
                </c:pt>
                <c:pt idx="12507">
                  <c:v>67598.746292114258</c:v>
                </c:pt>
                <c:pt idx="12508">
                  <c:v>67304.744338989258</c:v>
                </c:pt>
                <c:pt idx="12509">
                  <c:v>67652.744338989258</c:v>
                </c:pt>
                <c:pt idx="12510">
                  <c:v>57875.703399658203</c:v>
                </c:pt>
                <c:pt idx="12511">
                  <c:v>64281.989166259766</c:v>
                </c:pt>
                <c:pt idx="12512">
                  <c:v>64047.989227294922</c:v>
                </c:pt>
                <c:pt idx="12513">
                  <c:v>63006.285720825195</c:v>
                </c:pt>
                <c:pt idx="12514">
                  <c:v>63015.285842895508</c:v>
                </c:pt>
                <c:pt idx="12515">
                  <c:v>63771.508316040039</c:v>
                </c:pt>
                <c:pt idx="12516">
                  <c:v>65477.218338012688</c:v>
                </c:pt>
                <c:pt idx="12517">
                  <c:v>65477.218215942376</c:v>
                </c:pt>
                <c:pt idx="12518">
                  <c:v>65468.218460083008</c:v>
                </c:pt>
                <c:pt idx="12519">
                  <c:v>65057.82991027832</c:v>
                </c:pt>
                <c:pt idx="12520">
                  <c:v>65203.83039855957</c:v>
                </c:pt>
                <c:pt idx="12521">
                  <c:v>65203.830276489258</c:v>
                </c:pt>
                <c:pt idx="12522">
                  <c:v>65156.83039855957</c:v>
                </c:pt>
                <c:pt idx="12523">
                  <c:v>64405.830032348626</c:v>
                </c:pt>
                <c:pt idx="12524">
                  <c:v>64441.69758605957</c:v>
                </c:pt>
                <c:pt idx="12525">
                  <c:v>62274.931838989258</c:v>
                </c:pt>
                <c:pt idx="12526">
                  <c:v>62217.24201965332</c:v>
                </c:pt>
                <c:pt idx="12527">
                  <c:v>62161.241897583008</c:v>
                </c:pt>
                <c:pt idx="12528">
                  <c:v>64057.067764282227</c:v>
                </c:pt>
                <c:pt idx="12529">
                  <c:v>65947.753128051758</c:v>
                </c:pt>
                <c:pt idx="12530">
                  <c:v>66104.552932739258</c:v>
                </c:pt>
                <c:pt idx="12531">
                  <c:v>66016.552688598633</c:v>
                </c:pt>
                <c:pt idx="12532">
                  <c:v>64868.827713012688</c:v>
                </c:pt>
                <c:pt idx="12533">
                  <c:v>64927.005935668938</c:v>
                </c:pt>
                <c:pt idx="12534">
                  <c:v>64918.006057739258</c:v>
                </c:pt>
                <c:pt idx="12535">
                  <c:v>62762.54182434082</c:v>
                </c:pt>
                <c:pt idx="12536">
                  <c:v>63242.54182434082</c:v>
                </c:pt>
                <c:pt idx="12537">
                  <c:v>64946.190338134766</c:v>
                </c:pt>
                <c:pt idx="12538">
                  <c:v>65827.270660400391</c:v>
                </c:pt>
                <c:pt idx="12539">
                  <c:v>67013.673004150391</c:v>
                </c:pt>
                <c:pt idx="12540">
                  <c:v>67261.009674072266</c:v>
                </c:pt>
                <c:pt idx="12541">
                  <c:v>66183.744827270508</c:v>
                </c:pt>
                <c:pt idx="12542">
                  <c:v>66116.714553833008</c:v>
                </c:pt>
                <c:pt idx="12543">
                  <c:v>66322.788528442383</c:v>
                </c:pt>
                <c:pt idx="12544">
                  <c:v>65858.788772583008</c:v>
                </c:pt>
                <c:pt idx="12545">
                  <c:v>63655.743362426758</c:v>
                </c:pt>
                <c:pt idx="12546">
                  <c:v>66515.165237426758</c:v>
                </c:pt>
                <c:pt idx="12547">
                  <c:v>66401.166213989258</c:v>
                </c:pt>
                <c:pt idx="12548">
                  <c:v>64853.12483215332</c:v>
                </c:pt>
                <c:pt idx="12549">
                  <c:v>64457.924880981438</c:v>
                </c:pt>
                <c:pt idx="12550">
                  <c:v>66970.477737426758</c:v>
                </c:pt>
                <c:pt idx="12551">
                  <c:v>66970.477005004883</c:v>
                </c:pt>
                <c:pt idx="12552">
                  <c:v>66108.258499145508</c:v>
                </c:pt>
                <c:pt idx="12553">
                  <c:v>66374.159133911133</c:v>
                </c:pt>
                <c:pt idx="12554">
                  <c:v>65143.459915161126</c:v>
                </c:pt>
                <c:pt idx="12555">
                  <c:v>64477.152252197266</c:v>
                </c:pt>
                <c:pt idx="12556">
                  <c:v>64477.152496337883</c:v>
                </c:pt>
                <c:pt idx="12557">
                  <c:v>64125.152496337883</c:v>
                </c:pt>
                <c:pt idx="12558">
                  <c:v>64115.730621337883</c:v>
                </c:pt>
                <c:pt idx="12559">
                  <c:v>65717.035842895508</c:v>
                </c:pt>
                <c:pt idx="12560">
                  <c:v>65717.035842895508</c:v>
                </c:pt>
                <c:pt idx="12561">
                  <c:v>65717.035842895508</c:v>
                </c:pt>
                <c:pt idx="12562">
                  <c:v>64670.818923950188</c:v>
                </c:pt>
                <c:pt idx="12563">
                  <c:v>63355.977981567383</c:v>
                </c:pt>
                <c:pt idx="12564">
                  <c:v>63355.977920532227</c:v>
                </c:pt>
                <c:pt idx="12565">
                  <c:v>67317.377883911133</c:v>
                </c:pt>
                <c:pt idx="12566">
                  <c:v>62539.46354675293</c:v>
                </c:pt>
                <c:pt idx="12567">
                  <c:v>66142.899612426758</c:v>
                </c:pt>
                <c:pt idx="12568">
                  <c:v>66142.899612426758</c:v>
                </c:pt>
                <c:pt idx="12569">
                  <c:v>66352.899612426758</c:v>
                </c:pt>
                <c:pt idx="12570">
                  <c:v>66607.699417114258</c:v>
                </c:pt>
                <c:pt idx="12571">
                  <c:v>65453.032608032227</c:v>
                </c:pt>
                <c:pt idx="12572">
                  <c:v>67388.092483520508</c:v>
                </c:pt>
                <c:pt idx="12573">
                  <c:v>67341.092727661133</c:v>
                </c:pt>
                <c:pt idx="12574">
                  <c:v>67189.092971801758</c:v>
                </c:pt>
                <c:pt idx="12575">
                  <c:v>67453.542922973633</c:v>
                </c:pt>
                <c:pt idx="12576">
                  <c:v>67751.977249145508</c:v>
                </c:pt>
                <c:pt idx="12577">
                  <c:v>67751.977249145508</c:v>
                </c:pt>
                <c:pt idx="12578">
                  <c:v>67509.977249145508</c:v>
                </c:pt>
                <c:pt idx="12579">
                  <c:v>67295.477493286133</c:v>
                </c:pt>
                <c:pt idx="12580">
                  <c:v>67583.489456176758</c:v>
                </c:pt>
                <c:pt idx="12581">
                  <c:v>67527.489212036133</c:v>
                </c:pt>
                <c:pt idx="12582">
                  <c:v>67223.488967895508</c:v>
                </c:pt>
                <c:pt idx="12583">
                  <c:v>65599.384414672852</c:v>
                </c:pt>
                <c:pt idx="12584">
                  <c:v>64941.62727355957</c:v>
                </c:pt>
                <c:pt idx="12585">
                  <c:v>67572.424758911133</c:v>
                </c:pt>
                <c:pt idx="12586">
                  <c:v>63046.787490844719</c:v>
                </c:pt>
                <c:pt idx="12587">
                  <c:v>63044.979385375977</c:v>
                </c:pt>
                <c:pt idx="12588">
                  <c:v>64042.180114746086</c:v>
                </c:pt>
                <c:pt idx="12589">
                  <c:v>64042.179382324219</c:v>
                </c:pt>
                <c:pt idx="12590">
                  <c:v>63790.181823730469</c:v>
                </c:pt>
                <c:pt idx="12591">
                  <c:v>66947.124954223633</c:v>
                </c:pt>
                <c:pt idx="12592">
                  <c:v>66833.124710083008</c:v>
                </c:pt>
                <c:pt idx="12593">
                  <c:v>66636.123245239258</c:v>
                </c:pt>
                <c:pt idx="12594">
                  <c:v>67476.712295532227</c:v>
                </c:pt>
                <c:pt idx="12595">
                  <c:v>67476.712783813477</c:v>
                </c:pt>
                <c:pt idx="12596">
                  <c:v>67476.712783813477</c:v>
                </c:pt>
                <c:pt idx="12597">
                  <c:v>67232.765724182129</c:v>
                </c:pt>
                <c:pt idx="12598">
                  <c:v>67232.766456604004</c:v>
                </c:pt>
                <c:pt idx="12599">
                  <c:v>67232.766456604004</c:v>
                </c:pt>
                <c:pt idx="12600">
                  <c:v>66409.398834228516</c:v>
                </c:pt>
                <c:pt idx="12601">
                  <c:v>66418.398345947266</c:v>
                </c:pt>
                <c:pt idx="12602">
                  <c:v>66418.399322509766</c:v>
                </c:pt>
                <c:pt idx="12603">
                  <c:v>66285.399322509766</c:v>
                </c:pt>
                <c:pt idx="12604">
                  <c:v>66037.240386962891</c:v>
                </c:pt>
                <c:pt idx="12605">
                  <c:v>64660.504638671875</c:v>
                </c:pt>
                <c:pt idx="12606">
                  <c:v>66070.306884765625</c:v>
                </c:pt>
                <c:pt idx="12607">
                  <c:v>65745.706787109375</c:v>
                </c:pt>
                <c:pt idx="12608">
                  <c:v>63877.623489379876</c:v>
                </c:pt>
                <c:pt idx="12609">
                  <c:v>63753.621536254876</c:v>
                </c:pt>
                <c:pt idx="12610">
                  <c:v>63537.622024536126</c:v>
                </c:pt>
                <c:pt idx="12611">
                  <c:v>65675.701370239258</c:v>
                </c:pt>
                <c:pt idx="12612">
                  <c:v>65151.698928833008</c:v>
                </c:pt>
                <c:pt idx="12613">
                  <c:v>64872.124221801758</c:v>
                </c:pt>
                <c:pt idx="12614">
                  <c:v>64872.125198364258</c:v>
                </c:pt>
                <c:pt idx="12615">
                  <c:v>64492.618362426758</c:v>
                </c:pt>
                <c:pt idx="12616">
                  <c:v>64492.618362426758</c:v>
                </c:pt>
                <c:pt idx="12617">
                  <c:v>66498.436187744141</c:v>
                </c:pt>
                <c:pt idx="12618">
                  <c:v>66498.436431884766</c:v>
                </c:pt>
                <c:pt idx="12619">
                  <c:v>66850.436431884766</c:v>
                </c:pt>
                <c:pt idx="12620">
                  <c:v>64515.383926391602</c:v>
                </c:pt>
                <c:pt idx="12621">
                  <c:v>64360.383926391602</c:v>
                </c:pt>
                <c:pt idx="12622">
                  <c:v>64360.383865356445</c:v>
                </c:pt>
                <c:pt idx="12623">
                  <c:v>63653.237930297852</c:v>
                </c:pt>
                <c:pt idx="12624">
                  <c:v>63653.237930297852</c:v>
                </c:pt>
                <c:pt idx="12625">
                  <c:v>61247.523147583008</c:v>
                </c:pt>
                <c:pt idx="12626">
                  <c:v>61682.523635864258</c:v>
                </c:pt>
                <c:pt idx="12627">
                  <c:v>61780.611038208008</c:v>
                </c:pt>
                <c:pt idx="12628">
                  <c:v>60756.258010864258</c:v>
                </c:pt>
                <c:pt idx="12629">
                  <c:v>60556.257888793938</c:v>
                </c:pt>
                <c:pt idx="12630">
                  <c:v>58876.650604248047</c:v>
                </c:pt>
                <c:pt idx="12631">
                  <c:v>58876.650604248047</c:v>
                </c:pt>
                <c:pt idx="12632">
                  <c:v>64796.300201416016</c:v>
                </c:pt>
                <c:pt idx="12633">
                  <c:v>64796.300445556633</c:v>
                </c:pt>
                <c:pt idx="12634">
                  <c:v>64796.299957275383</c:v>
                </c:pt>
                <c:pt idx="12635">
                  <c:v>63509.913528442376</c:v>
                </c:pt>
                <c:pt idx="12636">
                  <c:v>63511.098831176758</c:v>
                </c:pt>
                <c:pt idx="12637">
                  <c:v>64015.183059692376</c:v>
                </c:pt>
                <c:pt idx="12638">
                  <c:v>63972.989700317376</c:v>
                </c:pt>
                <c:pt idx="12639">
                  <c:v>63833.615005493164</c:v>
                </c:pt>
                <c:pt idx="12640">
                  <c:v>66263.239212036133</c:v>
                </c:pt>
                <c:pt idx="12641">
                  <c:v>66263.238723754883</c:v>
                </c:pt>
                <c:pt idx="12642">
                  <c:v>59178.054763793945</c:v>
                </c:pt>
                <c:pt idx="12643">
                  <c:v>59187.054763793945</c:v>
                </c:pt>
                <c:pt idx="12644">
                  <c:v>59187.054763793945</c:v>
                </c:pt>
                <c:pt idx="12645">
                  <c:v>62298.390777587883</c:v>
                </c:pt>
                <c:pt idx="12646">
                  <c:v>61957.389556884766</c:v>
                </c:pt>
                <c:pt idx="12647">
                  <c:v>61958.424224853516</c:v>
                </c:pt>
                <c:pt idx="12648">
                  <c:v>61716.424224853516</c:v>
                </c:pt>
                <c:pt idx="12649">
                  <c:v>65599.925491333008</c:v>
                </c:pt>
                <c:pt idx="12650">
                  <c:v>65969.327835083008</c:v>
                </c:pt>
                <c:pt idx="12651">
                  <c:v>68386.484573364258</c:v>
                </c:pt>
                <c:pt idx="12652">
                  <c:v>68372.950393676758</c:v>
                </c:pt>
                <c:pt idx="12653">
                  <c:v>68372.952102661133</c:v>
                </c:pt>
                <c:pt idx="12654">
                  <c:v>64604.610794067376</c:v>
                </c:pt>
                <c:pt idx="12655">
                  <c:v>64604.611038208008</c:v>
                </c:pt>
                <c:pt idx="12656">
                  <c:v>64046.005813598626</c:v>
                </c:pt>
                <c:pt idx="12657">
                  <c:v>64684.606155395508</c:v>
                </c:pt>
                <c:pt idx="12658">
                  <c:v>64684.606155395508</c:v>
                </c:pt>
                <c:pt idx="12659">
                  <c:v>64684.606643676758</c:v>
                </c:pt>
                <c:pt idx="12660">
                  <c:v>66647.785354614258</c:v>
                </c:pt>
                <c:pt idx="12661">
                  <c:v>66395.836380004883</c:v>
                </c:pt>
                <c:pt idx="12662">
                  <c:v>66307.836624145508</c:v>
                </c:pt>
                <c:pt idx="12663">
                  <c:v>65136.848587036126</c:v>
                </c:pt>
                <c:pt idx="12664">
                  <c:v>65268.777542114258</c:v>
                </c:pt>
                <c:pt idx="12665">
                  <c:v>64544.799026489258</c:v>
                </c:pt>
                <c:pt idx="12666">
                  <c:v>64776.798782348626</c:v>
                </c:pt>
                <c:pt idx="12667">
                  <c:v>65148.799270629876</c:v>
                </c:pt>
                <c:pt idx="12668">
                  <c:v>64932.799514770508</c:v>
                </c:pt>
                <c:pt idx="12669">
                  <c:v>65942.740798950195</c:v>
                </c:pt>
                <c:pt idx="12670">
                  <c:v>65894.740676879883</c:v>
                </c:pt>
                <c:pt idx="12671">
                  <c:v>65894.740798950195</c:v>
                </c:pt>
                <c:pt idx="12672">
                  <c:v>62983.47590637207</c:v>
                </c:pt>
                <c:pt idx="12673">
                  <c:v>62936.475967407227</c:v>
                </c:pt>
                <c:pt idx="12674">
                  <c:v>62936.476028442383</c:v>
                </c:pt>
                <c:pt idx="12675">
                  <c:v>61800.532806396484</c:v>
                </c:pt>
                <c:pt idx="12676">
                  <c:v>61800.532745361328</c:v>
                </c:pt>
                <c:pt idx="12677">
                  <c:v>61712.532684326172</c:v>
                </c:pt>
                <c:pt idx="12678">
                  <c:v>62480.900588989258</c:v>
                </c:pt>
                <c:pt idx="12679">
                  <c:v>63197.252151489258</c:v>
                </c:pt>
                <c:pt idx="12680">
                  <c:v>64006.81510925293</c:v>
                </c:pt>
                <c:pt idx="12681">
                  <c:v>65130.409744262695</c:v>
                </c:pt>
                <c:pt idx="12682">
                  <c:v>65130.409805297852</c:v>
                </c:pt>
                <c:pt idx="12683">
                  <c:v>65130.409805297852</c:v>
                </c:pt>
                <c:pt idx="12684">
                  <c:v>61778.527542114258</c:v>
                </c:pt>
                <c:pt idx="12685">
                  <c:v>62251.028030395508</c:v>
                </c:pt>
                <c:pt idx="12686">
                  <c:v>62204.028030395508</c:v>
                </c:pt>
                <c:pt idx="12687">
                  <c:v>61929.028030395508</c:v>
                </c:pt>
                <c:pt idx="12688">
                  <c:v>61776.301834106438</c:v>
                </c:pt>
                <c:pt idx="12689">
                  <c:v>61552.301834106438</c:v>
                </c:pt>
                <c:pt idx="12690">
                  <c:v>63061.169769287102</c:v>
                </c:pt>
                <c:pt idx="12691">
                  <c:v>62616.169525146484</c:v>
                </c:pt>
                <c:pt idx="12692">
                  <c:v>61979.767181396484</c:v>
                </c:pt>
                <c:pt idx="12693">
                  <c:v>64841.792922973626</c:v>
                </c:pt>
                <c:pt idx="12694">
                  <c:v>64667.33447265625</c:v>
                </c:pt>
                <c:pt idx="12695">
                  <c:v>64667.334716796868</c:v>
                </c:pt>
                <c:pt idx="12696">
                  <c:v>64667.244873046868</c:v>
                </c:pt>
                <c:pt idx="12697">
                  <c:v>63651.444534301758</c:v>
                </c:pt>
                <c:pt idx="12698">
                  <c:v>65082.255813598626</c:v>
                </c:pt>
                <c:pt idx="12699">
                  <c:v>64947.255081176758</c:v>
                </c:pt>
                <c:pt idx="12700">
                  <c:v>63922.519729614258</c:v>
                </c:pt>
                <c:pt idx="12701">
                  <c:v>63564.874221801758</c:v>
                </c:pt>
                <c:pt idx="12702">
                  <c:v>67214.529495239258</c:v>
                </c:pt>
                <c:pt idx="12703">
                  <c:v>67214.529495239258</c:v>
                </c:pt>
                <c:pt idx="12704">
                  <c:v>67214.529495239258</c:v>
                </c:pt>
                <c:pt idx="12705">
                  <c:v>62119.644622802734</c:v>
                </c:pt>
                <c:pt idx="12706">
                  <c:v>62119.644378662102</c:v>
                </c:pt>
                <c:pt idx="12707">
                  <c:v>61944.644866943352</c:v>
                </c:pt>
                <c:pt idx="12708">
                  <c:v>60693.303100585938</c:v>
                </c:pt>
                <c:pt idx="12709">
                  <c:v>60451.303100585938</c:v>
                </c:pt>
                <c:pt idx="12710">
                  <c:v>64052.650588989258</c:v>
                </c:pt>
                <c:pt idx="12711">
                  <c:v>64018.651565551758</c:v>
                </c:pt>
                <c:pt idx="12712">
                  <c:v>63723.651321411126</c:v>
                </c:pt>
                <c:pt idx="12713">
                  <c:v>63120.589523315422</c:v>
                </c:pt>
                <c:pt idx="12714">
                  <c:v>62992.588790893555</c:v>
                </c:pt>
                <c:pt idx="12715">
                  <c:v>63539.903244018555</c:v>
                </c:pt>
                <c:pt idx="12716">
                  <c:v>62440.410491943352</c:v>
                </c:pt>
                <c:pt idx="12717">
                  <c:v>62882.929290771484</c:v>
                </c:pt>
                <c:pt idx="12718">
                  <c:v>64786.351654052734</c:v>
                </c:pt>
                <c:pt idx="12719">
                  <c:v>64537.868362426758</c:v>
                </c:pt>
                <c:pt idx="12720">
                  <c:v>63006.412490844727</c:v>
                </c:pt>
                <c:pt idx="12721">
                  <c:v>63477.912734985352</c:v>
                </c:pt>
                <c:pt idx="12722">
                  <c:v>63477.644119262695</c:v>
                </c:pt>
                <c:pt idx="12723">
                  <c:v>63477.643997192383</c:v>
                </c:pt>
                <c:pt idx="12724">
                  <c:v>63277.64387512207</c:v>
                </c:pt>
                <c:pt idx="12725">
                  <c:v>63760.586471557617</c:v>
                </c:pt>
                <c:pt idx="12726">
                  <c:v>63761.934982299805</c:v>
                </c:pt>
                <c:pt idx="12727">
                  <c:v>63761.935043334961</c:v>
                </c:pt>
                <c:pt idx="12728">
                  <c:v>64353.789642333984</c:v>
                </c:pt>
                <c:pt idx="12729">
                  <c:v>64436.246170043945</c:v>
                </c:pt>
                <c:pt idx="12730">
                  <c:v>64912.746780395508</c:v>
                </c:pt>
                <c:pt idx="12731">
                  <c:v>64983.539260864258</c:v>
                </c:pt>
                <c:pt idx="12732">
                  <c:v>64745.723342895508</c:v>
                </c:pt>
                <c:pt idx="12733">
                  <c:v>63569.409622192383</c:v>
                </c:pt>
                <c:pt idx="12734">
                  <c:v>63569.409561157227</c:v>
                </c:pt>
                <c:pt idx="12735">
                  <c:v>62967.761306762695</c:v>
                </c:pt>
                <c:pt idx="12736">
                  <c:v>61655.322723388672</c:v>
                </c:pt>
                <c:pt idx="12737">
                  <c:v>61534.322784423828</c:v>
                </c:pt>
                <c:pt idx="12738">
                  <c:v>61525.322784423828</c:v>
                </c:pt>
                <c:pt idx="12739">
                  <c:v>65186.382034301758</c:v>
                </c:pt>
                <c:pt idx="12740">
                  <c:v>65244.491653442376</c:v>
                </c:pt>
                <c:pt idx="12741">
                  <c:v>65316.802200317376</c:v>
                </c:pt>
                <c:pt idx="12742">
                  <c:v>64379.438247680657</c:v>
                </c:pt>
                <c:pt idx="12743">
                  <c:v>64379.438247680657</c:v>
                </c:pt>
                <c:pt idx="12744">
                  <c:v>63813.126174926758</c:v>
                </c:pt>
                <c:pt idx="12745">
                  <c:v>62985.325393676758</c:v>
                </c:pt>
                <c:pt idx="12746">
                  <c:v>65516.755569458008</c:v>
                </c:pt>
                <c:pt idx="12747">
                  <c:v>65290.25569152832</c:v>
                </c:pt>
                <c:pt idx="12748">
                  <c:v>65290.255447387688</c:v>
                </c:pt>
                <c:pt idx="12749">
                  <c:v>66744.646926879883</c:v>
                </c:pt>
                <c:pt idx="12750">
                  <c:v>65389.117874145508</c:v>
                </c:pt>
                <c:pt idx="12751">
                  <c:v>65242.117874145508</c:v>
                </c:pt>
                <c:pt idx="12752">
                  <c:v>64450.958633422844</c:v>
                </c:pt>
                <c:pt idx="12753">
                  <c:v>66396.004348754883</c:v>
                </c:pt>
                <c:pt idx="12754">
                  <c:v>65360.791580200195</c:v>
                </c:pt>
                <c:pt idx="12755">
                  <c:v>65398.977066040039</c:v>
                </c:pt>
                <c:pt idx="12756">
                  <c:v>65394.977188110352</c:v>
                </c:pt>
                <c:pt idx="12757">
                  <c:v>67459.221633911133</c:v>
                </c:pt>
                <c:pt idx="12758">
                  <c:v>68011.702835083008</c:v>
                </c:pt>
                <c:pt idx="12759">
                  <c:v>68020.702835083008</c:v>
                </c:pt>
                <c:pt idx="12760">
                  <c:v>67932.702835083008</c:v>
                </c:pt>
                <c:pt idx="12761">
                  <c:v>67741.702835083008</c:v>
                </c:pt>
                <c:pt idx="12762">
                  <c:v>66158.541847229004</c:v>
                </c:pt>
                <c:pt idx="12763">
                  <c:v>66295.142189025879</c:v>
                </c:pt>
                <c:pt idx="12764">
                  <c:v>65805.774269104004</c:v>
                </c:pt>
                <c:pt idx="12765">
                  <c:v>57201.539138793945</c:v>
                </c:pt>
                <c:pt idx="12766">
                  <c:v>57201.539199829102</c:v>
                </c:pt>
                <c:pt idx="12767">
                  <c:v>57192.539199829102</c:v>
                </c:pt>
                <c:pt idx="12768">
                  <c:v>61510.496658325195</c:v>
                </c:pt>
                <c:pt idx="12769">
                  <c:v>61945.497024536126</c:v>
                </c:pt>
                <c:pt idx="12770">
                  <c:v>62800.497024536126</c:v>
                </c:pt>
                <c:pt idx="12771">
                  <c:v>62708.963272094727</c:v>
                </c:pt>
                <c:pt idx="12772">
                  <c:v>62708.963272094727</c:v>
                </c:pt>
                <c:pt idx="12773">
                  <c:v>62708.963272094727</c:v>
                </c:pt>
                <c:pt idx="12774">
                  <c:v>62483.470169067376</c:v>
                </c:pt>
                <c:pt idx="12775">
                  <c:v>60830.94416809082</c:v>
                </c:pt>
                <c:pt idx="12776">
                  <c:v>60839.944351196289</c:v>
                </c:pt>
                <c:pt idx="12777">
                  <c:v>60839.944412231445</c:v>
                </c:pt>
                <c:pt idx="12778">
                  <c:v>61147.444473266602</c:v>
                </c:pt>
                <c:pt idx="12779">
                  <c:v>61304.946365356445</c:v>
                </c:pt>
                <c:pt idx="12780">
                  <c:v>60336.993011474609</c:v>
                </c:pt>
                <c:pt idx="12781">
                  <c:v>60336.245452880859</c:v>
                </c:pt>
                <c:pt idx="12782">
                  <c:v>67814.038482666016</c:v>
                </c:pt>
                <c:pt idx="12783">
                  <c:v>65974.730422973633</c:v>
                </c:pt>
                <c:pt idx="12784">
                  <c:v>65905.731155395508</c:v>
                </c:pt>
                <c:pt idx="12785">
                  <c:v>65107.680862426758</c:v>
                </c:pt>
                <c:pt idx="12786">
                  <c:v>65044.681838989258</c:v>
                </c:pt>
                <c:pt idx="12787">
                  <c:v>66326.949417114258</c:v>
                </c:pt>
                <c:pt idx="12788">
                  <c:v>66373.948928833008</c:v>
                </c:pt>
                <c:pt idx="12789">
                  <c:v>66013.501663208008</c:v>
                </c:pt>
                <c:pt idx="12790">
                  <c:v>66024.501174926758</c:v>
                </c:pt>
                <c:pt idx="12791">
                  <c:v>66024.501907348633</c:v>
                </c:pt>
                <c:pt idx="12792">
                  <c:v>65916.501907348633</c:v>
                </c:pt>
                <c:pt idx="12793">
                  <c:v>61494.524978637688</c:v>
                </c:pt>
                <c:pt idx="12794">
                  <c:v>61446.525344848626</c:v>
                </c:pt>
                <c:pt idx="12795">
                  <c:v>65410.776809692376</c:v>
                </c:pt>
                <c:pt idx="12796">
                  <c:v>64407.196487426758</c:v>
                </c:pt>
                <c:pt idx="12797">
                  <c:v>63940.395706176758</c:v>
                </c:pt>
                <c:pt idx="12798">
                  <c:v>65400.850784301758</c:v>
                </c:pt>
                <c:pt idx="12799">
                  <c:v>65312.851516723626</c:v>
                </c:pt>
                <c:pt idx="12800">
                  <c:v>64516.477737426758</c:v>
                </c:pt>
                <c:pt idx="12801">
                  <c:v>64567.697952270508</c:v>
                </c:pt>
                <c:pt idx="12802">
                  <c:v>64499.456985473626</c:v>
                </c:pt>
                <c:pt idx="12803">
                  <c:v>65785.158401489258</c:v>
                </c:pt>
                <c:pt idx="12804">
                  <c:v>66968.415969848633</c:v>
                </c:pt>
                <c:pt idx="12805">
                  <c:v>66920.821975708008</c:v>
                </c:pt>
                <c:pt idx="12806">
                  <c:v>65671.549270629883</c:v>
                </c:pt>
                <c:pt idx="12807">
                  <c:v>64746.748733520508</c:v>
                </c:pt>
                <c:pt idx="12808">
                  <c:v>64962.748733520508</c:v>
                </c:pt>
                <c:pt idx="12809">
                  <c:v>63637.771194458008</c:v>
                </c:pt>
                <c:pt idx="12810">
                  <c:v>60094.631683349609</c:v>
                </c:pt>
                <c:pt idx="12811">
                  <c:v>60335.631927490227</c:v>
                </c:pt>
                <c:pt idx="12812">
                  <c:v>60344.631805419922</c:v>
                </c:pt>
                <c:pt idx="12813">
                  <c:v>63893.546051025383</c:v>
                </c:pt>
                <c:pt idx="12814">
                  <c:v>64341.046539306633</c:v>
                </c:pt>
                <c:pt idx="12815">
                  <c:v>63238.629547119133</c:v>
                </c:pt>
                <c:pt idx="12816">
                  <c:v>63150.449371337883</c:v>
                </c:pt>
                <c:pt idx="12817">
                  <c:v>64865.984573364258</c:v>
                </c:pt>
                <c:pt idx="12818">
                  <c:v>65388.299758911126</c:v>
                </c:pt>
                <c:pt idx="12819">
                  <c:v>66176.084671020508</c:v>
                </c:pt>
                <c:pt idx="12820">
                  <c:v>66336.014846801758</c:v>
                </c:pt>
                <c:pt idx="12821">
                  <c:v>66565.014846801758</c:v>
                </c:pt>
                <c:pt idx="12822">
                  <c:v>66374.014358520508</c:v>
                </c:pt>
                <c:pt idx="12823">
                  <c:v>61005.927505493164</c:v>
                </c:pt>
                <c:pt idx="12824">
                  <c:v>61005.927505493164</c:v>
                </c:pt>
                <c:pt idx="12825">
                  <c:v>62310.294387817376</c:v>
                </c:pt>
                <c:pt idx="12826">
                  <c:v>62310.294631958008</c:v>
                </c:pt>
                <c:pt idx="12827">
                  <c:v>64649.589309692376</c:v>
                </c:pt>
                <c:pt idx="12828">
                  <c:v>64650.662551879876</c:v>
                </c:pt>
                <c:pt idx="12829">
                  <c:v>65343.351516723626</c:v>
                </c:pt>
                <c:pt idx="12830">
                  <c:v>64692.141067504876</c:v>
                </c:pt>
                <c:pt idx="12831">
                  <c:v>65433.357376098626</c:v>
                </c:pt>
                <c:pt idx="12832">
                  <c:v>64988.357131958008</c:v>
                </c:pt>
                <c:pt idx="12833">
                  <c:v>64761.894729614258</c:v>
                </c:pt>
                <c:pt idx="12834">
                  <c:v>64255.893753051758</c:v>
                </c:pt>
                <c:pt idx="12835">
                  <c:v>64784.650588989258</c:v>
                </c:pt>
                <c:pt idx="12836">
                  <c:v>63253.951797485344</c:v>
                </c:pt>
                <c:pt idx="12837">
                  <c:v>63253.951736450188</c:v>
                </c:pt>
                <c:pt idx="12838">
                  <c:v>63488.979690551758</c:v>
                </c:pt>
                <c:pt idx="12839">
                  <c:v>63483.557815551758</c:v>
                </c:pt>
                <c:pt idx="12840">
                  <c:v>63250.884719848626</c:v>
                </c:pt>
                <c:pt idx="12841">
                  <c:v>63783.888870239258</c:v>
                </c:pt>
                <c:pt idx="12842">
                  <c:v>64076.083938598626</c:v>
                </c:pt>
                <c:pt idx="12843">
                  <c:v>64446.559280395508</c:v>
                </c:pt>
                <c:pt idx="12844">
                  <c:v>66287.387161254883</c:v>
                </c:pt>
                <c:pt idx="12845">
                  <c:v>67678.865921020508</c:v>
                </c:pt>
                <c:pt idx="12846">
                  <c:v>67337.865432739258</c:v>
                </c:pt>
                <c:pt idx="12847">
                  <c:v>67337.865921020508</c:v>
                </c:pt>
                <c:pt idx="12848">
                  <c:v>67143.062210083008</c:v>
                </c:pt>
                <c:pt idx="12849">
                  <c:v>66374.2529296875</c:v>
                </c:pt>
                <c:pt idx="12850">
                  <c:v>66658.04638671875</c:v>
                </c:pt>
                <c:pt idx="12851">
                  <c:v>67170.04736328125</c:v>
                </c:pt>
                <c:pt idx="12852">
                  <c:v>66053.877151489258</c:v>
                </c:pt>
                <c:pt idx="12853">
                  <c:v>65558.277359008789</c:v>
                </c:pt>
                <c:pt idx="12854">
                  <c:v>65073.963088989258</c:v>
                </c:pt>
                <c:pt idx="12855">
                  <c:v>67012.327102661133</c:v>
                </c:pt>
                <c:pt idx="12856">
                  <c:v>65850.26887512207</c:v>
                </c:pt>
                <c:pt idx="12857">
                  <c:v>66147.56916809082</c:v>
                </c:pt>
                <c:pt idx="12858">
                  <c:v>66147.569290161133</c:v>
                </c:pt>
                <c:pt idx="12859">
                  <c:v>66138.56916809082</c:v>
                </c:pt>
                <c:pt idx="12860">
                  <c:v>65757.728591918945</c:v>
                </c:pt>
                <c:pt idx="12861">
                  <c:v>65495.306838989258</c:v>
                </c:pt>
                <c:pt idx="12862">
                  <c:v>65495.306838989258</c:v>
                </c:pt>
                <c:pt idx="12863">
                  <c:v>65486.306838989258</c:v>
                </c:pt>
                <c:pt idx="12864">
                  <c:v>63346.634353637688</c:v>
                </c:pt>
                <c:pt idx="12865">
                  <c:v>63737.149490356438</c:v>
                </c:pt>
                <c:pt idx="12866">
                  <c:v>68219.959274291992</c:v>
                </c:pt>
                <c:pt idx="12867">
                  <c:v>66634.833938598633</c:v>
                </c:pt>
                <c:pt idx="12868">
                  <c:v>66634.833938598633</c:v>
                </c:pt>
                <c:pt idx="12869">
                  <c:v>66778.333694458008</c:v>
                </c:pt>
                <c:pt idx="12870">
                  <c:v>57494.416137695313</c:v>
                </c:pt>
                <c:pt idx="12871">
                  <c:v>57447.416076660156</c:v>
                </c:pt>
                <c:pt idx="12872">
                  <c:v>64234.041580200188</c:v>
                </c:pt>
                <c:pt idx="12873">
                  <c:v>63968.773880004876</c:v>
                </c:pt>
                <c:pt idx="12874">
                  <c:v>63968.774002075188</c:v>
                </c:pt>
                <c:pt idx="12875">
                  <c:v>63794.39094543457</c:v>
                </c:pt>
                <c:pt idx="12876">
                  <c:v>63433.391067504876</c:v>
                </c:pt>
                <c:pt idx="12877">
                  <c:v>60717.771072387688</c:v>
                </c:pt>
                <c:pt idx="12878">
                  <c:v>60986.771133422844</c:v>
                </c:pt>
                <c:pt idx="12879">
                  <c:v>60986.771133422844</c:v>
                </c:pt>
                <c:pt idx="12880">
                  <c:v>64392.338653564453</c:v>
                </c:pt>
                <c:pt idx="12881">
                  <c:v>63317.267288208008</c:v>
                </c:pt>
                <c:pt idx="12882">
                  <c:v>63970.067581176758</c:v>
                </c:pt>
                <c:pt idx="12883">
                  <c:v>63779.067581176758</c:v>
                </c:pt>
                <c:pt idx="12884">
                  <c:v>63341.786209106438</c:v>
                </c:pt>
                <c:pt idx="12885">
                  <c:v>58100.703887939453</c:v>
                </c:pt>
                <c:pt idx="12886">
                  <c:v>60514.854949951172</c:v>
                </c:pt>
                <c:pt idx="12887">
                  <c:v>60514.854949951172</c:v>
                </c:pt>
                <c:pt idx="12888">
                  <c:v>60514.855010986328</c:v>
                </c:pt>
                <c:pt idx="12889">
                  <c:v>61273.638320922852</c:v>
                </c:pt>
                <c:pt idx="12890">
                  <c:v>61576.555801391602</c:v>
                </c:pt>
                <c:pt idx="12891">
                  <c:v>63310.396850585938</c:v>
                </c:pt>
                <c:pt idx="12892">
                  <c:v>63309.727600097656</c:v>
                </c:pt>
                <c:pt idx="12893">
                  <c:v>63702.262649536126</c:v>
                </c:pt>
                <c:pt idx="12894">
                  <c:v>65435.040725708008</c:v>
                </c:pt>
                <c:pt idx="12895">
                  <c:v>65639.540481567383</c:v>
                </c:pt>
                <c:pt idx="12896">
                  <c:v>64375.564041137695</c:v>
                </c:pt>
                <c:pt idx="12897">
                  <c:v>64852.064651489258</c:v>
                </c:pt>
                <c:pt idx="12898">
                  <c:v>64596.638626098626</c:v>
                </c:pt>
                <c:pt idx="12899">
                  <c:v>64461.231887817376</c:v>
                </c:pt>
                <c:pt idx="12900">
                  <c:v>64525.211761474602</c:v>
                </c:pt>
                <c:pt idx="12901">
                  <c:v>65263.825881958008</c:v>
                </c:pt>
                <c:pt idx="12902">
                  <c:v>64948.226272583008</c:v>
                </c:pt>
                <c:pt idx="12903">
                  <c:v>64860.226760864258</c:v>
                </c:pt>
                <c:pt idx="12904">
                  <c:v>66026.120071411133</c:v>
                </c:pt>
                <c:pt idx="12905">
                  <c:v>65674.594924926758</c:v>
                </c:pt>
                <c:pt idx="12906">
                  <c:v>64805.786331176758</c:v>
                </c:pt>
                <c:pt idx="12907">
                  <c:v>64805.206497192376</c:v>
                </c:pt>
                <c:pt idx="12908">
                  <c:v>64805.206497192376</c:v>
                </c:pt>
                <c:pt idx="12909">
                  <c:v>64509.707229614258</c:v>
                </c:pt>
                <c:pt idx="12910">
                  <c:v>64288.5087890625</c:v>
                </c:pt>
                <c:pt idx="12911">
                  <c:v>64288.5087890625</c:v>
                </c:pt>
                <c:pt idx="12912">
                  <c:v>63385.70654296875</c:v>
                </c:pt>
                <c:pt idx="12913">
                  <c:v>63385.70654296875</c:v>
                </c:pt>
                <c:pt idx="12914">
                  <c:v>67363.310012817383</c:v>
                </c:pt>
                <c:pt idx="12915">
                  <c:v>63546.282669067383</c:v>
                </c:pt>
                <c:pt idx="12916">
                  <c:v>63546.282852172852</c:v>
                </c:pt>
                <c:pt idx="12917">
                  <c:v>63546.282852172852</c:v>
                </c:pt>
                <c:pt idx="12918">
                  <c:v>63449.282791137695</c:v>
                </c:pt>
                <c:pt idx="12919">
                  <c:v>63590.035369873047</c:v>
                </c:pt>
                <c:pt idx="12920">
                  <c:v>63590.035369873047</c:v>
                </c:pt>
                <c:pt idx="12921">
                  <c:v>63833.033538818359</c:v>
                </c:pt>
                <c:pt idx="12922">
                  <c:v>62171.400405883789</c:v>
                </c:pt>
                <c:pt idx="12923">
                  <c:v>61885.842300415039</c:v>
                </c:pt>
                <c:pt idx="12924">
                  <c:v>66071.731689453125</c:v>
                </c:pt>
                <c:pt idx="12925">
                  <c:v>64797.719131469727</c:v>
                </c:pt>
                <c:pt idx="12926">
                  <c:v>65242.71907043457</c:v>
                </c:pt>
                <c:pt idx="12927">
                  <c:v>65242.719131469727</c:v>
                </c:pt>
                <c:pt idx="12928">
                  <c:v>65230.519134521484</c:v>
                </c:pt>
                <c:pt idx="12929">
                  <c:v>64289.14973449707</c:v>
                </c:pt>
                <c:pt idx="12930">
                  <c:v>65381.701858520508</c:v>
                </c:pt>
                <c:pt idx="12931">
                  <c:v>65098.681350708008</c:v>
                </c:pt>
                <c:pt idx="12932">
                  <c:v>66092.154922485352</c:v>
                </c:pt>
                <c:pt idx="12933">
                  <c:v>66096.154861450195</c:v>
                </c:pt>
                <c:pt idx="12934">
                  <c:v>66105.154861450195</c:v>
                </c:pt>
                <c:pt idx="12935">
                  <c:v>66297.677322387695</c:v>
                </c:pt>
                <c:pt idx="12936">
                  <c:v>66460.677322387695</c:v>
                </c:pt>
                <c:pt idx="12937">
                  <c:v>64858.185775756829</c:v>
                </c:pt>
                <c:pt idx="12938">
                  <c:v>64488.783309936523</c:v>
                </c:pt>
                <c:pt idx="12939">
                  <c:v>64858.185775756829</c:v>
                </c:pt>
                <c:pt idx="12940">
                  <c:v>64770.286758422852</c:v>
                </c:pt>
                <c:pt idx="12941">
                  <c:v>65211.059158325195</c:v>
                </c:pt>
                <c:pt idx="12942">
                  <c:v>65248.559158325188</c:v>
                </c:pt>
                <c:pt idx="12943">
                  <c:v>64467.760330200188</c:v>
                </c:pt>
                <c:pt idx="12944">
                  <c:v>64458.760391235344</c:v>
                </c:pt>
                <c:pt idx="12945">
                  <c:v>66594.937896728516</c:v>
                </c:pt>
                <c:pt idx="12946">
                  <c:v>66618.236724853516</c:v>
                </c:pt>
                <c:pt idx="12947">
                  <c:v>67239.236968994141</c:v>
                </c:pt>
                <c:pt idx="12948">
                  <c:v>66960.236236572266</c:v>
                </c:pt>
                <c:pt idx="12949">
                  <c:v>64218.635330200195</c:v>
                </c:pt>
                <c:pt idx="12950">
                  <c:v>64570.635330200195</c:v>
                </c:pt>
                <c:pt idx="12951">
                  <c:v>64744.637283325195</c:v>
                </c:pt>
                <c:pt idx="12952">
                  <c:v>64207.737930297844</c:v>
                </c:pt>
                <c:pt idx="12953">
                  <c:v>64440.737869262688</c:v>
                </c:pt>
                <c:pt idx="12954">
                  <c:v>64432.143142700188</c:v>
                </c:pt>
                <c:pt idx="12955">
                  <c:v>64462.806533813477</c:v>
                </c:pt>
                <c:pt idx="12956">
                  <c:v>65644.607620239258</c:v>
                </c:pt>
                <c:pt idx="12957">
                  <c:v>65556.607620239258</c:v>
                </c:pt>
                <c:pt idx="12958">
                  <c:v>65228.205276489258</c:v>
                </c:pt>
                <c:pt idx="12959">
                  <c:v>62974.889724731445</c:v>
                </c:pt>
                <c:pt idx="12960">
                  <c:v>64386.137557983398</c:v>
                </c:pt>
                <c:pt idx="12961">
                  <c:v>64434.137619018555</c:v>
                </c:pt>
                <c:pt idx="12962">
                  <c:v>64425.167556762688</c:v>
                </c:pt>
                <c:pt idx="12963">
                  <c:v>65405.092483520508</c:v>
                </c:pt>
                <c:pt idx="12964">
                  <c:v>65415.913040161126</c:v>
                </c:pt>
                <c:pt idx="12965">
                  <c:v>65903.313674926758</c:v>
                </c:pt>
                <c:pt idx="12966">
                  <c:v>65592.663284301758</c:v>
                </c:pt>
                <c:pt idx="12967">
                  <c:v>65383.81330871582</c:v>
                </c:pt>
                <c:pt idx="12968">
                  <c:v>65526.813186645508</c:v>
                </c:pt>
                <c:pt idx="12969">
                  <c:v>65704.812942504883</c:v>
                </c:pt>
                <c:pt idx="12970">
                  <c:v>64673.295364379876</c:v>
                </c:pt>
                <c:pt idx="12971">
                  <c:v>64218.871536254876</c:v>
                </c:pt>
                <c:pt idx="12972">
                  <c:v>63372.570877075195</c:v>
                </c:pt>
                <c:pt idx="12973">
                  <c:v>63020.570938110352</c:v>
                </c:pt>
                <c:pt idx="12974">
                  <c:v>63020.570938110352</c:v>
                </c:pt>
                <c:pt idx="12975">
                  <c:v>57856.845794677734</c:v>
                </c:pt>
                <c:pt idx="12976">
                  <c:v>57856.846282958984</c:v>
                </c:pt>
                <c:pt idx="12977">
                  <c:v>58141.848236083984</c:v>
                </c:pt>
                <c:pt idx="12978">
                  <c:v>58141.848236083984</c:v>
                </c:pt>
                <c:pt idx="12979">
                  <c:v>64440.631057739258</c:v>
                </c:pt>
                <c:pt idx="12980">
                  <c:v>64460.632522583008</c:v>
                </c:pt>
                <c:pt idx="12981">
                  <c:v>64153.132034301758</c:v>
                </c:pt>
                <c:pt idx="12982">
                  <c:v>63949.132278442376</c:v>
                </c:pt>
                <c:pt idx="12983">
                  <c:v>63447.797805786126</c:v>
                </c:pt>
                <c:pt idx="12984">
                  <c:v>64448.494338989258</c:v>
                </c:pt>
                <c:pt idx="12985">
                  <c:v>64800.494338989258</c:v>
                </c:pt>
                <c:pt idx="12986">
                  <c:v>64800.494583129876</c:v>
                </c:pt>
                <c:pt idx="12987">
                  <c:v>64342.495071411126</c:v>
                </c:pt>
                <c:pt idx="12988">
                  <c:v>65824.699661254883</c:v>
                </c:pt>
                <c:pt idx="12989">
                  <c:v>66189.200881958008</c:v>
                </c:pt>
                <c:pt idx="12990">
                  <c:v>63543.491409301758</c:v>
                </c:pt>
                <c:pt idx="12991">
                  <c:v>63543.760208129876</c:v>
                </c:pt>
                <c:pt idx="12992">
                  <c:v>64041.270904541016</c:v>
                </c:pt>
                <c:pt idx="12993">
                  <c:v>64041.269927978516</c:v>
                </c:pt>
                <c:pt idx="12994">
                  <c:v>63155.268463134766</c:v>
                </c:pt>
                <c:pt idx="12995">
                  <c:v>66032.857620239258</c:v>
                </c:pt>
                <c:pt idx="12996">
                  <c:v>65934.257827758789</c:v>
                </c:pt>
                <c:pt idx="12997">
                  <c:v>64582.723342895508</c:v>
                </c:pt>
                <c:pt idx="12998">
                  <c:v>66869.592971801758</c:v>
                </c:pt>
                <c:pt idx="12999">
                  <c:v>66806.592971801758</c:v>
                </c:pt>
                <c:pt idx="13000">
                  <c:v>66454.593948364258</c:v>
                </c:pt>
                <c:pt idx="13001">
                  <c:v>65908.593215942383</c:v>
                </c:pt>
                <c:pt idx="13002">
                  <c:v>65684.08283996582</c:v>
                </c:pt>
                <c:pt idx="13003">
                  <c:v>66428.133071899414</c:v>
                </c:pt>
                <c:pt idx="13004">
                  <c:v>66112.633560180664</c:v>
                </c:pt>
                <c:pt idx="13005">
                  <c:v>65954.305252075195</c:v>
                </c:pt>
                <c:pt idx="13006">
                  <c:v>65954.305252075195</c:v>
                </c:pt>
                <c:pt idx="13007">
                  <c:v>65954.305252075195</c:v>
                </c:pt>
                <c:pt idx="13008">
                  <c:v>64396.449783325195</c:v>
                </c:pt>
                <c:pt idx="13009">
                  <c:v>64396.449783325195</c:v>
                </c:pt>
                <c:pt idx="13010">
                  <c:v>64396.449783325195</c:v>
                </c:pt>
                <c:pt idx="13011">
                  <c:v>64299.449844360352</c:v>
                </c:pt>
                <c:pt idx="13012">
                  <c:v>63335.735427856438</c:v>
                </c:pt>
                <c:pt idx="13013">
                  <c:v>63421.235549926758</c:v>
                </c:pt>
                <c:pt idx="13014">
                  <c:v>63421.235549926758</c:v>
                </c:pt>
                <c:pt idx="13015">
                  <c:v>64202.036331176758</c:v>
                </c:pt>
                <c:pt idx="13016">
                  <c:v>64105.036209106438</c:v>
                </c:pt>
                <c:pt idx="13017">
                  <c:v>62916.323501586914</c:v>
                </c:pt>
                <c:pt idx="13018">
                  <c:v>62925.323501586914</c:v>
                </c:pt>
                <c:pt idx="13019">
                  <c:v>63027.825454711914</c:v>
                </c:pt>
                <c:pt idx="13020">
                  <c:v>61507.312759399414</c:v>
                </c:pt>
                <c:pt idx="13021">
                  <c:v>61342.81282043457</c:v>
                </c:pt>
                <c:pt idx="13022">
                  <c:v>62188.145950317383</c:v>
                </c:pt>
                <c:pt idx="13023">
                  <c:v>62179.743606567383</c:v>
                </c:pt>
                <c:pt idx="13024">
                  <c:v>62540.145950317383</c:v>
                </c:pt>
                <c:pt idx="13025">
                  <c:v>67161.284866333008</c:v>
                </c:pt>
                <c:pt idx="13026">
                  <c:v>67161.284622192383</c:v>
                </c:pt>
                <c:pt idx="13027">
                  <c:v>66432.771560668945</c:v>
                </c:pt>
                <c:pt idx="13028">
                  <c:v>63283.246429443359</c:v>
                </c:pt>
                <c:pt idx="13029">
                  <c:v>63283.246368408203</c:v>
                </c:pt>
                <c:pt idx="13030">
                  <c:v>65611.350173950195</c:v>
                </c:pt>
                <c:pt idx="13031">
                  <c:v>66070.229103088379</c:v>
                </c:pt>
                <c:pt idx="13032">
                  <c:v>66070.229103088379</c:v>
                </c:pt>
                <c:pt idx="13033">
                  <c:v>66070.229225158691</c:v>
                </c:pt>
                <c:pt idx="13034">
                  <c:v>65885.228858947754</c:v>
                </c:pt>
                <c:pt idx="13035">
                  <c:v>63816.434768676758</c:v>
                </c:pt>
                <c:pt idx="13036">
                  <c:v>65569.781265258789</c:v>
                </c:pt>
                <c:pt idx="13037">
                  <c:v>67367.699172973633</c:v>
                </c:pt>
                <c:pt idx="13038">
                  <c:v>67026.698928833008</c:v>
                </c:pt>
                <c:pt idx="13039">
                  <c:v>67026.698928833008</c:v>
                </c:pt>
                <c:pt idx="13040">
                  <c:v>66568.698196411133</c:v>
                </c:pt>
                <c:pt idx="13041">
                  <c:v>67482.29833984375</c:v>
                </c:pt>
                <c:pt idx="13042">
                  <c:v>67482.297607421875</c:v>
                </c:pt>
                <c:pt idx="13043">
                  <c:v>67148.49755859375</c:v>
                </c:pt>
                <c:pt idx="13044">
                  <c:v>66814.995559692383</c:v>
                </c:pt>
                <c:pt idx="13045">
                  <c:v>64328.368850708008</c:v>
                </c:pt>
                <c:pt idx="13046">
                  <c:v>65068.269729614258</c:v>
                </c:pt>
                <c:pt idx="13047">
                  <c:v>64500.269241333008</c:v>
                </c:pt>
                <c:pt idx="13048">
                  <c:v>64592.568557739258</c:v>
                </c:pt>
                <c:pt idx="13049">
                  <c:v>64915.553421020508</c:v>
                </c:pt>
                <c:pt idx="13050">
                  <c:v>62385.542205810547</c:v>
                </c:pt>
                <c:pt idx="13051">
                  <c:v>62339.023895263665</c:v>
                </c:pt>
                <c:pt idx="13052">
                  <c:v>62780.350677490234</c:v>
                </c:pt>
                <c:pt idx="13053">
                  <c:v>62540.350189208984</c:v>
                </c:pt>
                <c:pt idx="13054">
                  <c:v>65038.075393676758</c:v>
                </c:pt>
                <c:pt idx="13055">
                  <c:v>64105.484024047852</c:v>
                </c:pt>
                <c:pt idx="13056">
                  <c:v>64105.483963012695</c:v>
                </c:pt>
                <c:pt idx="13057">
                  <c:v>62445.722366333008</c:v>
                </c:pt>
                <c:pt idx="13058">
                  <c:v>62445.722122192376</c:v>
                </c:pt>
                <c:pt idx="13059">
                  <c:v>62445.722366333008</c:v>
                </c:pt>
                <c:pt idx="13060">
                  <c:v>63404.432510375977</c:v>
                </c:pt>
                <c:pt idx="13061">
                  <c:v>65715.962356567383</c:v>
                </c:pt>
                <c:pt idx="13062">
                  <c:v>65715.962356567383</c:v>
                </c:pt>
                <c:pt idx="13063">
                  <c:v>65715.426467895508</c:v>
                </c:pt>
                <c:pt idx="13064">
                  <c:v>64975.588333129876</c:v>
                </c:pt>
                <c:pt idx="13065">
                  <c:v>57945.509124755852</c:v>
                </c:pt>
                <c:pt idx="13066">
                  <c:v>57991.789154052734</c:v>
                </c:pt>
                <c:pt idx="13067">
                  <c:v>60385.156097412102</c:v>
                </c:pt>
                <c:pt idx="13068">
                  <c:v>60830.156341552734</c:v>
                </c:pt>
                <c:pt idx="13069">
                  <c:v>60045.154876708984</c:v>
                </c:pt>
                <c:pt idx="13070">
                  <c:v>59917.155364990234</c:v>
                </c:pt>
                <c:pt idx="13071">
                  <c:v>62058.485565185547</c:v>
                </c:pt>
                <c:pt idx="13072">
                  <c:v>64786.9208984375</c:v>
                </c:pt>
                <c:pt idx="13073">
                  <c:v>64698.9208984375</c:v>
                </c:pt>
                <c:pt idx="13074">
                  <c:v>64531.747756958008</c:v>
                </c:pt>
                <c:pt idx="13075">
                  <c:v>64179.747268676758</c:v>
                </c:pt>
                <c:pt idx="13076">
                  <c:v>64309.397903442376</c:v>
                </c:pt>
                <c:pt idx="13077">
                  <c:v>63308.896682739258</c:v>
                </c:pt>
                <c:pt idx="13078">
                  <c:v>63165.896926879876</c:v>
                </c:pt>
                <c:pt idx="13079">
                  <c:v>63846.697952270508</c:v>
                </c:pt>
                <c:pt idx="13080">
                  <c:v>59322.610931396484</c:v>
                </c:pt>
                <c:pt idx="13081">
                  <c:v>58842.611175537102</c:v>
                </c:pt>
                <c:pt idx="13082">
                  <c:v>55556.624969482422</c:v>
                </c:pt>
                <c:pt idx="13083">
                  <c:v>55560.625030517578</c:v>
                </c:pt>
                <c:pt idx="13084">
                  <c:v>55569.625030517578</c:v>
                </c:pt>
                <c:pt idx="13085">
                  <c:v>65752.093460083008</c:v>
                </c:pt>
                <c:pt idx="13086">
                  <c:v>65958.211563110352</c:v>
                </c:pt>
                <c:pt idx="13087">
                  <c:v>65292.209854125977</c:v>
                </c:pt>
                <c:pt idx="13088">
                  <c:v>64807.794082641594</c:v>
                </c:pt>
                <c:pt idx="13089">
                  <c:v>67355.404739379883</c:v>
                </c:pt>
                <c:pt idx="13090">
                  <c:v>67355.889358520508</c:v>
                </c:pt>
                <c:pt idx="13091">
                  <c:v>67308.889114379883</c:v>
                </c:pt>
                <c:pt idx="13092">
                  <c:v>65931.205276489258</c:v>
                </c:pt>
                <c:pt idx="13093">
                  <c:v>65931.205764770508</c:v>
                </c:pt>
                <c:pt idx="13094">
                  <c:v>66506.670196533203</c:v>
                </c:pt>
                <c:pt idx="13095">
                  <c:v>53903.108001708984</c:v>
                </c:pt>
                <c:pt idx="13096">
                  <c:v>53855.107879638672</c:v>
                </c:pt>
                <c:pt idx="13097">
                  <c:v>57958.746063232422</c:v>
                </c:pt>
                <c:pt idx="13098">
                  <c:v>57958.746063232422</c:v>
                </c:pt>
                <c:pt idx="13099">
                  <c:v>57958.746063232422</c:v>
                </c:pt>
                <c:pt idx="13100">
                  <c:v>60051.454345703125</c:v>
                </c:pt>
                <c:pt idx="13101">
                  <c:v>64808.198501586914</c:v>
                </c:pt>
                <c:pt idx="13102">
                  <c:v>64851.450698852539</c:v>
                </c:pt>
                <c:pt idx="13103">
                  <c:v>64842.450637817376</c:v>
                </c:pt>
                <c:pt idx="13104">
                  <c:v>65255.033401489258</c:v>
                </c:pt>
                <c:pt idx="13105">
                  <c:v>66148.934280395508</c:v>
                </c:pt>
                <c:pt idx="13106">
                  <c:v>66060.934036254883</c:v>
                </c:pt>
                <c:pt idx="13107">
                  <c:v>64891.924270629883</c:v>
                </c:pt>
                <c:pt idx="13108">
                  <c:v>64876.399978637695</c:v>
                </c:pt>
                <c:pt idx="13109">
                  <c:v>64471.999588012695</c:v>
                </c:pt>
                <c:pt idx="13110">
                  <c:v>64665.982681274407</c:v>
                </c:pt>
                <c:pt idx="13111">
                  <c:v>64900.644729614258</c:v>
                </c:pt>
                <c:pt idx="13112">
                  <c:v>65737.070510864258</c:v>
                </c:pt>
                <c:pt idx="13113">
                  <c:v>65737.070022583008</c:v>
                </c:pt>
                <c:pt idx="13114">
                  <c:v>65737.070510864258</c:v>
                </c:pt>
                <c:pt idx="13115">
                  <c:v>65587.648147583008</c:v>
                </c:pt>
                <c:pt idx="13116">
                  <c:v>64945.281631469727</c:v>
                </c:pt>
                <c:pt idx="13117">
                  <c:v>66052.48274230957</c:v>
                </c:pt>
                <c:pt idx="13118">
                  <c:v>65719.712844848633</c:v>
                </c:pt>
                <c:pt idx="13119">
                  <c:v>65671.714309692383</c:v>
                </c:pt>
                <c:pt idx="13120">
                  <c:v>65213.713088989258</c:v>
                </c:pt>
                <c:pt idx="13121">
                  <c:v>67132.68212890625</c:v>
                </c:pt>
                <c:pt idx="13122">
                  <c:v>65662.681640625</c:v>
                </c:pt>
                <c:pt idx="13123">
                  <c:v>65614.681640625</c:v>
                </c:pt>
                <c:pt idx="13124">
                  <c:v>65627.68115234375</c:v>
                </c:pt>
                <c:pt idx="13125">
                  <c:v>67139.701614379883</c:v>
                </c:pt>
                <c:pt idx="13126">
                  <c:v>67139.701614379883</c:v>
                </c:pt>
                <c:pt idx="13127">
                  <c:v>65542.726638793945</c:v>
                </c:pt>
                <c:pt idx="13128">
                  <c:v>63297.222625732415</c:v>
                </c:pt>
                <c:pt idx="13129">
                  <c:v>62862.664138793938</c:v>
                </c:pt>
                <c:pt idx="13130">
                  <c:v>67130.930572509766</c:v>
                </c:pt>
                <c:pt idx="13131">
                  <c:v>67177.930572509766</c:v>
                </c:pt>
                <c:pt idx="13132">
                  <c:v>67177.930328369141</c:v>
                </c:pt>
                <c:pt idx="13133">
                  <c:v>66873.930084228516</c:v>
                </c:pt>
                <c:pt idx="13134">
                  <c:v>67029.286575317383</c:v>
                </c:pt>
                <c:pt idx="13135">
                  <c:v>65640.285842895508</c:v>
                </c:pt>
                <c:pt idx="13136">
                  <c:v>65874.555618286133</c:v>
                </c:pt>
                <c:pt idx="13137">
                  <c:v>65869.400100708008</c:v>
                </c:pt>
                <c:pt idx="13138">
                  <c:v>65869.399368286133</c:v>
                </c:pt>
                <c:pt idx="13139">
                  <c:v>65781.399368286133</c:v>
                </c:pt>
                <c:pt idx="13140">
                  <c:v>56756.749359130859</c:v>
                </c:pt>
                <c:pt idx="13141">
                  <c:v>56760.749481201172</c:v>
                </c:pt>
                <c:pt idx="13142">
                  <c:v>56769.749542236328</c:v>
                </c:pt>
                <c:pt idx="13143">
                  <c:v>56769.749481201172</c:v>
                </c:pt>
                <c:pt idx="13144">
                  <c:v>56672.749481201172</c:v>
                </c:pt>
                <c:pt idx="13145">
                  <c:v>57123.450408935547</c:v>
                </c:pt>
                <c:pt idx="13146">
                  <c:v>57003.856719970703</c:v>
                </c:pt>
                <c:pt idx="13147">
                  <c:v>57003.856719970703</c:v>
                </c:pt>
                <c:pt idx="13148">
                  <c:v>61816.50325012207</c:v>
                </c:pt>
                <c:pt idx="13149">
                  <c:v>61777.503494262695</c:v>
                </c:pt>
                <c:pt idx="13150">
                  <c:v>61736.303237915039</c:v>
                </c:pt>
                <c:pt idx="13151">
                  <c:v>64531.774795532227</c:v>
                </c:pt>
                <c:pt idx="13152">
                  <c:v>64534.198684692383</c:v>
                </c:pt>
                <c:pt idx="13153">
                  <c:v>63158.463455200195</c:v>
                </c:pt>
                <c:pt idx="13154">
                  <c:v>63158.463455200195</c:v>
                </c:pt>
                <c:pt idx="13155">
                  <c:v>64125.548294067376</c:v>
                </c:pt>
                <c:pt idx="13156">
                  <c:v>63789.298538208008</c:v>
                </c:pt>
                <c:pt idx="13157">
                  <c:v>63973.298049926758</c:v>
                </c:pt>
                <c:pt idx="13158">
                  <c:v>63904.298782348626</c:v>
                </c:pt>
                <c:pt idx="13159">
                  <c:v>65515.594192504876</c:v>
                </c:pt>
                <c:pt idx="13160">
                  <c:v>65287.594924926758</c:v>
                </c:pt>
                <c:pt idx="13161">
                  <c:v>65287.595901489258</c:v>
                </c:pt>
                <c:pt idx="13162">
                  <c:v>64593.064895629876</c:v>
                </c:pt>
                <c:pt idx="13163">
                  <c:v>64642.864944458008</c:v>
                </c:pt>
                <c:pt idx="13164">
                  <c:v>64642.864700317376</c:v>
                </c:pt>
                <c:pt idx="13165">
                  <c:v>64643.457229614258</c:v>
                </c:pt>
                <c:pt idx="13166">
                  <c:v>64124.764358520508</c:v>
                </c:pt>
                <c:pt idx="13167">
                  <c:v>64124.765335083008</c:v>
                </c:pt>
                <c:pt idx="13168">
                  <c:v>64124.764602661126</c:v>
                </c:pt>
                <c:pt idx="13169">
                  <c:v>63752.776565551758</c:v>
                </c:pt>
                <c:pt idx="13170">
                  <c:v>65995.169876098633</c:v>
                </c:pt>
                <c:pt idx="13171">
                  <c:v>64709.300491333008</c:v>
                </c:pt>
                <c:pt idx="13172">
                  <c:v>63958.433547973626</c:v>
                </c:pt>
                <c:pt idx="13173">
                  <c:v>65933.664993286133</c:v>
                </c:pt>
                <c:pt idx="13174">
                  <c:v>66059.432327270508</c:v>
                </c:pt>
                <c:pt idx="13175">
                  <c:v>65971.431838989258</c:v>
                </c:pt>
                <c:pt idx="13176">
                  <c:v>64366.920608520508</c:v>
                </c:pt>
                <c:pt idx="13177">
                  <c:v>64467.600784301758</c:v>
                </c:pt>
                <c:pt idx="13178">
                  <c:v>64379.600784301758</c:v>
                </c:pt>
                <c:pt idx="13179">
                  <c:v>65224.661331176758</c:v>
                </c:pt>
                <c:pt idx="13180">
                  <c:v>65136.661575317376</c:v>
                </c:pt>
                <c:pt idx="13181">
                  <c:v>65224.661331176758</c:v>
                </c:pt>
                <c:pt idx="13182">
                  <c:v>64178.661819458008</c:v>
                </c:pt>
                <c:pt idx="13183">
                  <c:v>63302.858108520508</c:v>
                </c:pt>
                <c:pt idx="13184">
                  <c:v>65299.212844848626</c:v>
                </c:pt>
                <c:pt idx="13185">
                  <c:v>62393.322463989258</c:v>
                </c:pt>
                <c:pt idx="13186">
                  <c:v>62743.974563598626</c:v>
                </c:pt>
                <c:pt idx="13187">
                  <c:v>62655.974319458008</c:v>
                </c:pt>
                <c:pt idx="13188">
                  <c:v>64187.775100708008</c:v>
                </c:pt>
                <c:pt idx="13189">
                  <c:v>64187.775100708008</c:v>
                </c:pt>
                <c:pt idx="13190">
                  <c:v>64014.775344848626</c:v>
                </c:pt>
                <c:pt idx="13191">
                  <c:v>64542.600685119629</c:v>
                </c:pt>
                <c:pt idx="13192">
                  <c:v>64308.350685119629</c:v>
                </c:pt>
                <c:pt idx="13193">
                  <c:v>64308.350685119629</c:v>
                </c:pt>
                <c:pt idx="13194">
                  <c:v>64308.351417541497</c:v>
                </c:pt>
                <c:pt idx="13195">
                  <c:v>64107.59716796875</c:v>
                </c:pt>
                <c:pt idx="13196">
                  <c:v>64955.103225708008</c:v>
                </c:pt>
                <c:pt idx="13197">
                  <c:v>66796.987014770508</c:v>
                </c:pt>
                <c:pt idx="13198">
                  <c:v>66821.676223754883</c:v>
                </c:pt>
                <c:pt idx="13199">
                  <c:v>67815.918258666992</c:v>
                </c:pt>
                <c:pt idx="13200">
                  <c:v>67536.695999145508</c:v>
                </c:pt>
                <c:pt idx="13201">
                  <c:v>67768.195022583008</c:v>
                </c:pt>
                <c:pt idx="13202">
                  <c:v>67678.994827270508</c:v>
                </c:pt>
                <c:pt idx="13203">
                  <c:v>64386.446350097649</c:v>
                </c:pt>
                <c:pt idx="13204">
                  <c:v>64386.446228027344</c:v>
                </c:pt>
                <c:pt idx="13205">
                  <c:v>64386.519729614258</c:v>
                </c:pt>
                <c:pt idx="13206">
                  <c:v>64376.781448364258</c:v>
                </c:pt>
                <c:pt idx="13207">
                  <c:v>64062.698684692383</c:v>
                </c:pt>
                <c:pt idx="13208">
                  <c:v>64071.698623657227</c:v>
                </c:pt>
                <c:pt idx="13209">
                  <c:v>64071.69856262207</c:v>
                </c:pt>
                <c:pt idx="13210">
                  <c:v>63948.696670532227</c:v>
                </c:pt>
                <c:pt idx="13211">
                  <c:v>62987.395889282227</c:v>
                </c:pt>
                <c:pt idx="13212">
                  <c:v>62996.396011352539</c:v>
                </c:pt>
                <c:pt idx="13213">
                  <c:v>63225.396133422852</c:v>
                </c:pt>
                <c:pt idx="13214">
                  <c:v>63836.498931884766</c:v>
                </c:pt>
                <c:pt idx="13215">
                  <c:v>58355.703826904297</c:v>
                </c:pt>
                <c:pt idx="13216">
                  <c:v>58364.674499511719</c:v>
                </c:pt>
                <c:pt idx="13217">
                  <c:v>58364.674499511719</c:v>
                </c:pt>
                <c:pt idx="13218">
                  <c:v>57753.672424316406</c:v>
                </c:pt>
                <c:pt idx="13219">
                  <c:v>63574.538795471191</c:v>
                </c:pt>
                <c:pt idx="13220">
                  <c:v>63992.540748596191</c:v>
                </c:pt>
                <c:pt idx="13221">
                  <c:v>62704.834495544434</c:v>
                </c:pt>
                <c:pt idx="13222">
                  <c:v>62704.83455657959</c:v>
                </c:pt>
                <c:pt idx="13223">
                  <c:v>61721.773941040039</c:v>
                </c:pt>
                <c:pt idx="13224">
                  <c:v>62194.274307250977</c:v>
                </c:pt>
                <c:pt idx="13225">
                  <c:v>61735.240615844727</c:v>
                </c:pt>
                <c:pt idx="13226">
                  <c:v>64930.581619262695</c:v>
                </c:pt>
                <c:pt idx="13227">
                  <c:v>64931.480117797852</c:v>
                </c:pt>
                <c:pt idx="13228">
                  <c:v>63394.118240356445</c:v>
                </c:pt>
                <c:pt idx="13229">
                  <c:v>64051.333572387695</c:v>
                </c:pt>
                <c:pt idx="13230">
                  <c:v>65413.793167114258</c:v>
                </c:pt>
                <c:pt idx="13231">
                  <c:v>64865.390823364258</c:v>
                </c:pt>
                <c:pt idx="13232">
                  <c:v>66625.539993286133</c:v>
                </c:pt>
                <c:pt idx="13233">
                  <c:v>67993.528274536133</c:v>
                </c:pt>
                <c:pt idx="13234">
                  <c:v>66492.376754760742</c:v>
                </c:pt>
                <c:pt idx="13235">
                  <c:v>66124.361129760742</c:v>
                </c:pt>
                <c:pt idx="13236">
                  <c:v>66124.361129760742</c:v>
                </c:pt>
                <c:pt idx="13237">
                  <c:v>66040.576370239258</c:v>
                </c:pt>
                <c:pt idx="13238">
                  <c:v>65410.014892578118</c:v>
                </c:pt>
                <c:pt idx="13239">
                  <c:v>64463.832656860352</c:v>
                </c:pt>
                <c:pt idx="13240">
                  <c:v>64463.832717895508</c:v>
                </c:pt>
                <c:pt idx="13241">
                  <c:v>64913.024612426758</c:v>
                </c:pt>
                <c:pt idx="13242">
                  <c:v>64195.122268676758</c:v>
                </c:pt>
                <c:pt idx="13243">
                  <c:v>64564.522903442376</c:v>
                </c:pt>
                <c:pt idx="13244">
                  <c:v>64730.323440551758</c:v>
                </c:pt>
                <c:pt idx="13245">
                  <c:v>63511.105323791497</c:v>
                </c:pt>
                <c:pt idx="13246">
                  <c:v>63692.104835510247</c:v>
                </c:pt>
                <c:pt idx="13247">
                  <c:v>67644.974319458008</c:v>
                </c:pt>
                <c:pt idx="13248">
                  <c:v>67644.974807739258</c:v>
                </c:pt>
                <c:pt idx="13249">
                  <c:v>67406.781448364258</c:v>
                </c:pt>
                <c:pt idx="13250">
                  <c:v>66411.698013305664</c:v>
                </c:pt>
                <c:pt idx="13251">
                  <c:v>67350.504348754883</c:v>
                </c:pt>
                <c:pt idx="13252">
                  <c:v>67347.808059692383</c:v>
                </c:pt>
                <c:pt idx="13253">
                  <c:v>67231.808547973633</c:v>
                </c:pt>
                <c:pt idx="13254">
                  <c:v>66996.808547973633</c:v>
                </c:pt>
                <c:pt idx="13255">
                  <c:v>64513.982620239258</c:v>
                </c:pt>
                <c:pt idx="13256">
                  <c:v>64524.981887817376</c:v>
                </c:pt>
                <c:pt idx="13257">
                  <c:v>64233.982620239258</c:v>
                </c:pt>
                <c:pt idx="13258">
                  <c:v>64347.981643676758</c:v>
                </c:pt>
                <c:pt idx="13259">
                  <c:v>63608.583938598626</c:v>
                </c:pt>
                <c:pt idx="13260">
                  <c:v>57824.182083129883</c:v>
                </c:pt>
                <c:pt idx="13261">
                  <c:v>58259.182571411126</c:v>
                </c:pt>
                <c:pt idx="13262">
                  <c:v>58231.631393432617</c:v>
                </c:pt>
                <c:pt idx="13263">
                  <c:v>61485.054336547852</c:v>
                </c:pt>
                <c:pt idx="13264">
                  <c:v>61494.054275512695</c:v>
                </c:pt>
                <c:pt idx="13265">
                  <c:v>61494.054275512695</c:v>
                </c:pt>
                <c:pt idx="13266">
                  <c:v>62821.312271118164</c:v>
                </c:pt>
                <c:pt idx="13267">
                  <c:v>62825.65364074707</c:v>
                </c:pt>
                <c:pt idx="13268">
                  <c:v>63452.948928833008</c:v>
                </c:pt>
                <c:pt idx="13269">
                  <c:v>63456.948806762695</c:v>
                </c:pt>
                <c:pt idx="13270">
                  <c:v>63452.948806762695</c:v>
                </c:pt>
                <c:pt idx="13271">
                  <c:v>62820.810989379883</c:v>
                </c:pt>
                <c:pt idx="13272">
                  <c:v>64497.149612426758</c:v>
                </c:pt>
                <c:pt idx="13273">
                  <c:v>65054.450393676758</c:v>
                </c:pt>
                <c:pt idx="13274">
                  <c:v>65053.712112426758</c:v>
                </c:pt>
                <c:pt idx="13275">
                  <c:v>58958.290313720703</c:v>
                </c:pt>
                <c:pt idx="13276">
                  <c:v>58958.559356689453</c:v>
                </c:pt>
                <c:pt idx="13277">
                  <c:v>63985.014114379883</c:v>
                </c:pt>
                <c:pt idx="13278">
                  <c:v>63994.014053344727</c:v>
                </c:pt>
                <c:pt idx="13279">
                  <c:v>64500.465225219727</c:v>
                </c:pt>
                <c:pt idx="13280">
                  <c:v>64502.965225219727</c:v>
                </c:pt>
                <c:pt idx="13281">
                  <c:v>64502.999710083008</c:v>
                </c:pt>
                <c:pt idx="13282">
                  <c:v>64502.999710083008</c:v>
                </c:pt>
                <c:pt idx="13283">
                  <c:v>64754.004348754883</c:v>
                </c:pt>
                <c:pt idx="13284">
                  <c:v>65735.942337036133</c:v>
                </c:pt>
                <c:pt idx="13285">
                  <c:v>66788.623245239258</c:v>
                </c:pt>
                <c:pt idx="13286">
                  <c:v>66700.623001098633</c:v>
                </c:pt>
                <c:pt idx="13287">
                  <c:v>64575.771194458008</c:v>
                </c:pt>
                <c:pt idx="13288">
                  <c:v>65031.171463012695</c:v>
                </c:pt>
                <c:pt idx="13289">
                  <c:v>64679.815994262695</c:v>
                </c:pt>
                <c:pt idx="13290">
                  <c:v>63228.948089599602</c:v>
                </c:pt>
                <c:pt idx="13291">
                  <c:v>63543.709808349602</c:v>
                </c:pt>
                <c:pt idx="13292">
                  <c:v>63543.709808349602</c:v>
                </c:pt>
                <c:pt idx="13293">
                  <c:v>65280.318435668938</c:v>
                </c:pt>
                <c:pt idx="13294">
                  <c:v>65327.318557739258</c:v>
                </c:pt>
                <c:pt idx="13295">
                  <c:v>65239.318313598626</c:v>
                </c:pt>
                <c:pt idx="13296">
                  <c:v>64660.31986999511</c:v>
                </c:pt>
                <c:pt idx="13297">
                  <c:v>63826.367950439453</c:v>
                </c:pt>
                <c:pt idx="13298">
                  <c:v>63899.488128662109</c:v>
                </c:pt>
                <c:pt idx="13299">
                  <c:v>65330.833709716797</c:v>
                </c:pt>
                <c:pt idx="13300">
                  <c:v>65338.412872314453</c:v>
                </c:pt>
                <c:pt idx="13301">
                  <c:v>64394.648574829102</c:v>
                </c:pt>
                <c:pt idx="13302">
                  <c:v>63648.646621704102</c:v>
                </c:pt>
                <c:pt idx="13303">
                  <c:v>65410.95979309082</c:v>
                </c:pt>
                <c:pt idx="13304">
                  <c:v>61470.266647338867</c:v>
                </c:pt>
                <c:pt idx="13305">
                  <c:v>58476.628021240234</c:v>
                </c:pt>
                <c:pt idx="13306">
                  <c:v>58476.628021240234</c:v>
                </c:pt>
                <c:pt idx="13307">
                  <c:v>61177.494476318352</c:v>
                </c:pt>
                <c:pt idx="13308">
                  <c:v>61225.849945068352</c:v>
                </c:pt>
                <c:pt idx="13309">
                  <c:v>60952.849700927734</c:v>
                </c:pt>
                <c:pt idx="13310">
                  <c:v>63674.041259765618</c:v>
                </c:pt>
                <c:pt idx="13311">
                  <c:v>64403.34814453125</c:v>
                </c:pt>
                <c:pt idx="13312">
                  <c:v>64403.55859375</c:v>
                </c:pt>
                <c:pt idx="13313">
                  <c:v>64719.123245239258</c:v>
                </c:pt>
                <c:pt idx="13314">
                  <c:v>64936.125442504876</c:v>
                </c:pt>
                <c:pt idx="13315">
                  <c:v>67034.495315551758</c:v>
                </c:pt>
                <c:pt idx="13316">
                  <c:v>66929.895034790039</c:v>
                </c:pt>
                <c:pt idx="13317">
                  <c:v>66994.894790649414</c:v>
                </c:pt>
                <c:pt idx="13318">
                  <c:v>66652.494827270508</c:v>
                </c:pt>
                <c:pt idx="13319">
                  <c:v>67667.339065551758</c:v>
                </c:pt>
                <c:pt idx="13320">
                  <c:v>59934.294631958008</c:v>
                </c:pt>
                <c:pt idx="13321">
                  <c:v>59887.294509887695</c:v>
                </c:pt>
                <c:pt idx="13322">
                  <c:v>62571.295486450195</c:v>
                </c:pt>
                <c:pt idx="13323">
                  <c:v>62256.795425415039</c:v>
                </c:pt>
                <c:pt idx="13324">
                  <c:v>62210.795547485352</c:v>
                </c:pt>
                <c:pt idx="13325">
                  <c:v>62884.509170532219</c:v>
                </c:pt>
                <c:pt idx="13326">
                  <c:v>63260.92366027832</c:v>
                </c:pt>
                <c:pt idx="13327">
                  <c:v>66031.779495239258</c:v>
                </c:pt>
                <c:pt idx="13328">
                  <c:v>66449.179885864258</c:v>
                </c:pt>
                <c:pt idx="13329">
                  <c:v>66449.179885864258</c:v>
                </c:pt>
                <c:pt idx="13330">
                  <c:v>64071.499420166016</c:v>
                </c:pt>
                <c:pt idx="13331">
                  <c:v>63107.112030029297</c:v>
                </c:pt>
                <c:pt idx="13332">
                  <c:v>62331.597366333008</c:v>
                </c:pt>
                <c:pt idx="13333">
                  <c:v>62331.597610473626</c:v>
                </c:pt>
                <c:pt idx="13334">
                  <c:v>62082.597244262688</c:v>
                </c:pt>
                <c:pt idx="13335">
                  <c:v>63805.379302978516</c:v>
                </c:pt>
                <c:pt idx="13336">
                  <c:v>63802.156707763672</c:v>
                </c:pt>
                <c:pt idx="13337">
                  <c:v>63468.656707763672</c:v>
                </c:pt>
                <c:pt idx="13338">
                  <c:v>67606.385696411133</c:v>
                </c:pt>
                <c:pt idx="13339">
                  <c:v>67606.385696411133</c:v>
                </c:pt>
                <c:pt idx="13340">
                  <c:v>67606.385940551758</c:v>
                </c:pt>
                <c:pt idx="13341">
                  <c:v>62552.589752197266</c:v>
                </c:pt>
                <c:pt idx="13342">
                  <c:v>62625.709930419922</c:v>
                </c:pt>
                <c:pt idx="13343">
                  <c:v>62690.297760009766</c:v>
                </c:pt>
                <c:pt idx="13344">
                  <c:v>64453.498748779297</c:v>
                </c:pt>
                <c:pt idx="13345">
                  <c:v>64890.998992919922</c:v>
                </c:pt>
                <c:pt idx="13346">
                  <c:v>60520.599746704102</c:v>
                </c:pt>
                <c:pt idx="13347">
                  <c:v>60568.599868774407</c:v>
                </c:pt>
                <c:pt idx="13348">
                  <c:v>60778.599990844719</c:v>
                </c:pt>
                <c:pt idx="13349">
                  <c:v>60966.551162719727</c:v>
                </c:pt>
                <c:pt idx="13350">
                  <c:v>64826.781204223626</c:v>
                </c:pt>
                <c:pt idx="13351">
                  <c:v>64826.781204223626</c:v>
                </c:pt>
                <c:pt idx="13352">
                  <c:v>64281.984573364258</c:v>
                </c:pt>
                <c:pt idx="13353">
                  <c:v>65018.699371337883</c:v>
                </c:pt>
                <c:pt idx="13354">
                  <c:v>65018.700103759766</c:v>
                </c:pt>
                <c:pt idx="13355">
                  <c:v>65245.199615478516</c:v>
                </c:pt>
                <c:pt idx="13356">
                  <c:v>65157.199615478516</c:v>
                </c:pt>
                <c:pt idx="13357">
                  <c:v>64872.199127197266</c:v>
                </c:pt>
                <c:pt idx="13358">
                  <c:v>64869.617385864258</c:v>
                </c:pt>
                <c:pt idx="13359">
                  <c:v>64515.897659301758</c:v>
                </c:pt>
                <c:pt idx="13360">
                  <c:v>64122.877639770508</c:v>
                </c:pt>
                <c:pt idx="13361">
                  <c:v>64217.877639770508</c:v>
                </c:pt>
                <c:pt idx="13362">
                  <c:v>65034.199661254876</c:v>
                </c:pt>
                <c:pt idx="13363">
                  <c:v>64176.01936340332</c:v>
                </c:pt>
                <c:pt idx="13364">
                  <c:v>66952.907180786133</c:v>
                </c:pt>
                <c:pt idx="13365">
                  <c:v>58118.779754638665</c:v>
                </c:pt>
                <c:pt idx="13366">
                  <c:v>58113.336486816399</c:v>
                </c:pt>
                <c:pt idx="13367">
                  <c:v>63645.869277954102</c:v>
                </c:pt>
                <c:pt idx="13368">
                  <c:v>63694.290420532219</c:v>
                </c:pt>
                <c:pt idx="13369">
                  <c:v>63691.923965454102</c:v>
                </c:pt>
                <c:pt idx="13370">
                  <c:v>63647.924453735352</c:v>
                </c:pt>
                <c:pt idx="13371">
                  <c:v>62394.921524047852</c:v>
                </c:pt>
                <c:pt idx="13372">
                  <c:v>62808.456008911126</c:v>
                </c:pt>
                <c:pt idx="13373">
                  <c:v>62744.456008911126</c:v>
                </c:pt>
                <c:pt idx="13374">
                  <c:v>62691.956253051758</c:v>
                </c:pt>
                <c:pt idx="13375">
                  <c:v>63355.072952270508</c:v>
                </c:pt>
                <c:pt idx="13376">
                  <c:v>62985.671829223626</c:v>
                </c:pt>
                <c:pt idx="13377">
                  <c:v>64937.099761962883</c:v>
                </c:pt>
                <c:pt idx="13378">
                  <c:v>65592.100494384766</c:v>
                </c:pt>
                <c:pt idx="13379">
                  <c:v>65346.100250244133</c:v>
                </c:pt>
                <c:pt idx="13380">
                  <c:v>66946.394439697266</c:v>
                </c:pt>
                <c:pt idx="13381">
                  <c:v>66946.394195556641</c:v>
                </c:pt>
                <c:pt idx="13382">
                  <c:v>66946.394195556641</c:v>
                </c:pt>
                <c:pt idx="13383">
                  <c:v>64862.179885864258</c:v>
                </c:pt>
                <c:pt idx="13384">
                  <c:v>64734.179397583008</c:v>
                </c:pt>
                <c:pt idx="13385">
                  <c:v>64862.179641723626</c:v>
                </c:pt>
                <c:pt idx="13386">
                  <c:v>64537.760879516594</c:v>
                </c:pt>
                <c:pt idx="13387">
                  <c:v>64423.760879516594</c:v>
                </c:pt>
                <c:pt idx="13388">
                  <c:v>64325.813980102539</c:v>
                </c:pt>
                <c:pt idx="13389">
                  <c:v>67322.326065063477</c:v>
                </c:pt>
                <c:pt idx="13390">
                  <c:v>67698.506973266602</c:v>
                </c:pt>
                <c:pt idx="13391">
                  <c:v>67394.505996704102</c:v>
                </c:pt>
                <c:pt idx="13392">
                  <c:v>63817.838409423821</c:v>
                </c:pt>
                <c:pt idx="13393">
                  <c:v>63817.838287353516</c:v>
                </c:pt>
                <c:pt idx="13394">
                  <c:v>63820.577667236321</c:v>
                </c:pt>
                <c:pt idx="13395">
                  <c:v>58120.093963623047</c:v>
                </c:pt>
                <c:pt idx="13396">
                  <c:v>58124.094024658203</c:v>
                </c:pt>
                <c:pt idx="13397">
                  <c:v>58133.094146728516</c:v>
                </c:pt>
                <c:pt idx="13398">
                  <c:v>58124.094024658203</c:v>
                </c:pt>
                <c:pt idx="13399">
                  <c:v>57976.094085693359</c:v>
                </c:pt>
                <c:pt idx="13400">
                  <c:v>59742.493438720703</c:v>
                </c:pt>
                <c:pt idx="13401">
                  <c:v>59742.493438720703</c:v>
                </c:pt>
                <c:pt idx="13402">
                  <c:v>61754.949676513672</c:v>
                </c:pt>
                <c:pt idx="13403">
                  <c:v>61752.582489013672</c:v>
                </c:pt>
                <c:pt idx="13404">
                  <c:v>62188.730606079102</c:v>
                </c:pt>
                <c:pt idx="13405">
                  <c:v>62119.730606079102</c:v>
                </c:pt>
                <c:pt idx="13406">
                  <c:v>62119.730606079102</c:v>
                </c:pt>
                <c:pt idx="13407">
                  <c:v>64101.424415588379</c:v>
                </c:pt>
                <c:pt idx="13408">
                  <c:v>63749.127540588379</c:v>
                </c:pt>
                <c:pt idx="13409">
                  <c:v>63617.127540588379</c:v>
                </c:pt>
                <c:pt idx="13410">
                  <c:v>65993.499221801758</c:v>
                </c:pt>
                <c:pt idx="13411">
                  <c:v>65635.195999145508</c:v>
                </c:pt>
                <c:pt idx="13412">
                  <c:v>65634.457473754883</c:v>
                </c:pt>
                <c:pt idx="13413">
                  <c:v>64646.679977416985</c:v>
                </c:pt>
                <c:pt idx="13414">
                  <c:v>64646.680221557617</c:v>
                </c:pt>
                <c:pt idx="13415">
                  <c:v>65580.820999145508</c:v>
                </c:pt>
                <c:pt idx="13416">
                  <c:v>65537.820266723633</c:v>
                </c:pt>
                <c:pt idx="13417">
                  <c:v>67014.608108520508</c:v>
                </c:pt>
                <c:pt idx="13418">
                  <c:v>67522.811233520508</c:v>
                </c:pt>
                <c:pt idx="13419">
                  <c:v>67587.700881958008</c:v>
                </c:pt>
                <c:pt idx="13420">
                  <c:v>67498.702346801758</c:v>
                </c:pt>
                <c:pt idx="13421">
                  <c:v>67331.701370239258</c:v>
                </c:pt>
                <c:pt idx="13422">
                  <c:v>66317.687698364258</c:v>
                </c:pt>
                <c:pt idx="13423">
                  <c:v>66391.687698364258</c:v>
                </c:pt>
                <c:pt idx="13424">
                  <c:v>66655.339065551758</c:v>
                </c:pt>
                <c:pt idx="13425">
                  <c:v>57893.034149169915</c:v>
                </c:pt>
                <c:pt idx="13426">
                  <c:v>58174.405212402344</c:v>
                </c:pt>
                <c:pt idx="13427">
                  <c:v>58174.405212402344</c:v>
                </c:pt>
                <c:pt idx="13428">
                  <c:v>57597.405090332024</c:v>
                </c:pt>
                <c:pt idx="13429">
                  <c:v>61319.797454833984</c:v>
                </c:pt>
                <c:pt idx="13430">
                  <c:v>61328.297576904297</c:v>
                </c:pt>
                <c:pt idx="13431">
                  <c:v>61800.797943115234</c:v>
                </c:pt>
                <c:pt idx="13432">
                  <c:v>65258.778884887695</c:v>
                </c:pt>
                <c:pt idx="13433">
                  <c:v>64519.060134887695</c:v>
                </c:pt>
                <c:pt idx="13434">
                  <c:v>64976.887161254876</c:v>
                </c:pt>
                <c:pt idx="13435">
                  <c:v>64977.886917114258</c:v>
                </c:pt>
                <c:pt idx="13436">
                  <c:v>64977.886917114258</c:v>
                </c:pt>
                <c:pt idx="13437">
                  <c:v>66481.911331176758</c:v>
                </c:pt>
                <c:pt idx="13438">
                  <c:v>66891.107620239258</c:v>
                </c:pt>
                <c:pt idx="13439">
                  <c:v>66775.922073364258</c:v>
                </c:pt>
                <c:pt idx="13440">
                  <c:v>65639.370803833008</c:v>
                </c:pt>
                <c:pt idx="13441">
                  <c:v>65327.21858215332</c:v>
                </c:pt>
                <c:pt idx="13442">
                  <c:v>65327.218460083008</c:v>
                </c:pt>
                <c:pt idx="13443">
                  <c:v>65239.218460083008</c:v>
                </c:pt>
                <c:pt idx="13444">
                  <c:v>66579.356170654297</c:v>
                </c:pt>
                <c:pt idx="13445">
                  <c:v>66579.356414794922</c:v>
                </c:pt>
                <c:pt idx="13446">
                  <c:v>66579.563446044922</c:v>
                </c:pt>
                <c:pt idx="13447">
                  <c:v>64070.313064575188</c:v>
                </c:pt>
                <c:pt idx="13448">
                  <c:v>64070.313186645508</c:v>
                </c:pt>
                <c:pt idx="13449">
                  <c:v>66053.289505004883</c:v>
                </c:pt>
                <c:pt idx="13450">
                  <c:v>66455.2255859375</c:v>
                </c:pt>
                <c:pt idx="13451">
                  <c:v>62016.48783874511</c:v>
                </c:pt>
                <c:pt idx="13452">
                  <c:v>66475.300735473633</c:v>
                </c:pt>
                <c:pt idx="13453">
                  <c:v>66475.300003051758</c:v>
                </c:pt>
                <c:pt idx="13454">
                  <c:v>66965.301956176758</c:v>
                </c:pt>
                <c:pt idx="13455">
                  <c:v>56046.202423095703</c:v>
                </c:pt>
                <c:pt idx="13456">
                  <c:v>56046.202423095703</c:v>
                </c:pt>
                <c:pt idx="13457">
                  <c:v>55923.200408935547</c:v>
                </c:pt>
                <c:pt idx="13458">
                  <c:v>62510.401321411126</c:v>
                </c:pt>
                <c:pt idx="13459">
                  <c:v>63390.303665161126</c:v>
                </c:pt>
                <c:pt idx="13460">
                  <c:v>62642.161514282219</c:v>
                </c:pt>
                <c:pt idx="13461">
                  <c:v>61899.969863891602</c:v>
                </c:pt>
                <c:pt idx="13462">
                  <c:v>61894.813552856445</c:v>
                </c:pt>
                <c:pt idx="13463">
                  <c:v>67038.276031494141</c:v>
                </c:pt>
                <c:pt idx="13464">
                  <c:v>67084.669830322266</c:v>
                </c:pt>
                <c:pt idx="13465">
                  <c:v>66493.407867431641</c:v>
                </c:pt>
                <c:pt idx="13466">
                  <c:v>64453.360137939453</c:v>
                </c:pt>
                <c:pt idx="13467">
                  <c:v>64453.360137939453</c:v>
                </c:pt>
                <c:pt idx="13468">
                  <c:v>65059.832107543945</c:v>
                </c:pt>
                <c:pt idx="13469">
                  <c:v>65059.832107543945</c:v>
                </c:pt>
                <c:pt idx="13470">
                  <c:v>55467.791351318359</c:v>
                </c:pt>
                <c:pt idx="13471">
                  <c:v>55215.840423583984</c:v>
                </c:pt>
                <c:pt idx="13472">
                  <c:v>56192.191986083984</c:v>
                </c:pt>
                <c:pt idx="13473">
                  <c:v>56144.786712646484</c:v>
                </c:pt>
                <c:pt idx="13474">
                  <c:v>55432.786376953125</c:v>
                </c:pt>
                <c:pt idx="13475">
                  <c:v>55541.786224365234</c:v>
                </c:pt>
                <c:pt idx="13476">
                  <c:v>55519.012298583984</c:v>
                </c:pt>
                <c:pt idx="13477">
                  <c:v>55566.012298583984</c:v>
                </c:pt>
                <c:pt idx="13478">
                  <c:v>61663.737808227539</c:v>
                </c:pt>
                <c:pt idx="13479">
                  <c:v>61672.737869262695</c:v>
                </c:pt>
                <c:pt idx="13480">
                  <c:v>61970.964797973633</c:v>
                </c:pt>
                <c:pt idx="13481">
                  <c:v>61979.964920043945</c:v>
                </c:pt>
                <c:pt idx="13482">
                  <c:v>61979.964920043945</c:v>
                </c:pt>
                <c:pt idx="13483">
                  <c:v>62472.094314575195</c:v>
                </c:pt>
                <c:pt idx="13484">
                  <c:v>60740.216156005859</c:v>
                </c:pt>
                <c:pt idx="13485">
                  <c:v>58200.362396240234</c:v>
                </c:pt>
                <c:pt idx="13486">
                  <c:v>57456.862884521484</c:v>
                </c:pt>
                <c:pt idx="13487">
                  <c:v>66093.830642700195</c:v>
                </c:pt>
                <c:pt idx="13488">
                  <c:v>64754.72590637207</c:v>
                </c:pt>
                <c:pt idx="13489">
                  <c:v>64745.72590637207</c:v>
                </c:pt>
                <c:pt idx="13490">
                  <c:v>65434.504592895508</c:v>
                </c:pt>
                <c:pt idx="13491">
                  <c:v>65437.792678833008</c:v>
                </c:pt>
                <c:pt idx="13492">
                  <c:v>65390.792190551758</c:v>
                </c:pt>
                <c:pt idx="13493">
                  <c:v>65302.792190551758</c:v>
                </c:pt>
                <c:pt idx="13494">
                  <c:v>63047.320816040039</c:v>
                </c:pt>
                <c:pt idx="13495">
                  <c:v>65763.153396606445</c:v>
                </c:pt>
                <c:pt idx="13496">
                  <c:v>65762.559646606445</c:v>
                </c:pt>
                <c:pt idx="13497">
                  <c:v>65714.559646606445</c:v>
                </c:pt>
                <c:pt idx="13498">
                  <c:v>65562.559646606445</c:v>
                </c:pt>
                <c:pt idx="13499">
                  <c:v>62696.105422973626</c:v>
                </c:pt>
                <c:pt idx="13500">
                  <c:v>66415.919143676758</c:v>
                </c:pt>
                <c:pt idx="13501">
                  <c:v>66632.100051879883</c:v>
                </c:pt>
                <c:pt idx="13502">
                  <c:v>66632.100051879883</c:v>
                </c:pt>
                <c:pt idx="13503">
                  <c:v>66430.102005004883</c:v>
                </c:pt>
                <c:pt idx="13504">
                  <c:v>64756.345901489258</c:v>
                </c:pt>
                <c:pt idx="13505">
                  <c:v>63437.306350708008</c:v>
                </c:pt>
                <c:pt idx="13506">
                  <c:v>65204.761428833008</c:v>
                </c:pt>
                <c:pt idx="13507">
                  <c:v>65014.261917114258</c:v>
                </c:pt>
                <c:pt idx="13508">
                  <c:v>64449.261428833008</c:v>
                </c:pt>
                <c:pt idx="13509">
                  <c:v>64154.261184692376</c:v>
                </c:pt>
                <c:pt idx="13510">
                  <c:v>65579.633987426758</c:v>
                </c:pt>
                <c:pt idx="13511">
                  <c:v>65626.633987426758</c:v>
                </c:pt>
                <c:pt idx="13512">
                  <c:v>65531.633987426758</c:v>
                </c:pt>
                <c:pt idx="13513">
                  <c:v>65403.633987426758</c:v>
                </c:pt>
                <c:pt idx="13514">
                  <c:v>65259.633499145508</c:v>
                </c:pt>
                <c:pt idx="13515">
                  <c:v>64679.151046752922</c:v>
                </c:pt>
                <c:pt idx="13516">
                  <c:v>64460.951095581055</c:v>
                </c:pt>
                <c:pt idx="13517">
                  <c:v>64290.450851440422</c:v>
                </c:pt>
                <c:pt idx="13518">
                  <c:v>64397.880813598626</c:v>
                </c:pt>
                <c:pt idx="13519">
                  <c:v>65564.747512817383</c:v>
                </c:pt>
                <c:pt idx="13520">
                  <c:v>65257.248245239258</c:v>
                </c:pt>
                <c:pt idx="13521">
                  <c:v>66376.035034179688</c:v>
                </c:pt>
                <c:pt idx="13522">
                  <c:v>66180.315795898438</c:v>
                </c:pt>
                <c:pt idx="13523">
                  <c:v>67267.443557739258</c:v>
                </c:pt>
                <c:pt idx="13524">
                  <c:v>67431.530715942383</c:v>
                </c:pt>
                <c:pt idx="13525">
                  <c:v>67366.531204223633</c:v>
                </c:pt>
                <c:pt idx="13526">
                  <c:v>67298.530960083008</c:v>
                </c:pt>
                <c:pt idx="13527">
                  <c:v>65911.706741333008</c:v>
                </c:pt>
                <c:pt idx="13528">
                  <c:v>64240.152542114258</c:v>
                </c:pt>
                <c:pt idx="13529">
                  <c:v>64240.153518676758</c:v>
                </c:pt>
                <c:pt idx="13530">
                  <c:v>64516.697219848626</c:v>
                </c:pt>
                <c:pt idx="13531">
                  <c:v>65115.899368286126</c:v>
                </c:pt>
                <c:pt idx="13532">
                  <c:v>65613.100540161133</c:v>
                </c:pt>
                <c:pt idx="13533">
                  <c:v>65613.100784301758</c:v>
                </c:pt>
                <c:pt idx="13534">
                  <c:v>64964.098831176758</c:v>
                </c:pt>
                <c:pt idx="13535">
                  <c:v>66758.760452270508</c:v>
                </c:pt>
                <c:pt idx="13536">
                  <c:v>66758.760940551758</c:v>
                </c:pt>
                <c:pt idx="13537">
                  <c:v>67132.428421020508</c:v>
                </c:pt>
                <c:pt idx="13538">
                  <c:v>67132.428909301758</c:v>
                </c:pt>
                <c:pt idx="13539">
                  <c:v>67132.428421020508</c:v>
                </c:pt>
                <c:pt idx="13540">
                  <c:v>66796.828384399414</c:v>
                </c:pt>
                <c:pt idx="13541">
                  <c:v>66109.476272583008</c:v>
                </c:pt>
                <c:pt idx="13542">
                  <c:v>66584.476760864258</c:v>
                </c:pt>
                <c:pt idx="13543">
                  <c:v>66584.475784301758</c:v>
                </c:pt>
                <c:pt idx="13544">
                  <c:v>66298.475784301758</c:v>
                </c:pt>
                <c:pt idx="13545">
                  <c:v>59483.471038818352</c:v>
                </c:pt>
                <c:pt idx="13546">
                  <c:v>59483.471771240234</c:v>
                </c:pt>
                <c:pt idx="13547">
                  <c:v>59349.670501708984</c:v>
                </c:pt>
                <c:pt idx="13548">
                  <c:v>59261.670501708984</c:v>
                </c:pt>
                <c:pt idx="13549">
                  <c:v>58907.448577880852</c:v>
                </c:pt>
                <c:pt idx="13550">
                  <c:v>63659.48762512207</c:v>
                </c:pt>
                <c:pt idx="13551">
                  <c:v>63659.487747192376</c:v>
                </c:pt>
                <c:pt idx="13552">
                  <c:v>64284.467239379883</c:v>
                </c:pt>
                <c:pt idx="13553">
                  <c:v>64221.133743286133</c:v>
                </c:pt>
                <c:pt idx="13554">
                  <c:v>63346.641189575195</c:v>
                </c:pt>
                <c:pt idx="13555">
                  <c:v>63537.145095825195</c:v>
                </c:pt>
                <c:pt idx="13556">
                  <c:v>63537.145156860352</c:v>
                </c:pt>
                <c:pt idx="13557">
                  <c:v>63780.094314575195</c:v>
                </c:pt>
                <c:pt idx="13558">
                  <c:v>64006.098571777344</c:v>
                </c:pt>
                <c:pt idx="13559">
                  <c:v>63654.0986328125</c:v>
                </c:pt>
                <c:pt idx="13560">
                  <c:v>65879.552139282227</c:v>
                </c:pt>
                <c:pt idx="13561">
                  <c:v>65838.551162719727</c:v>
                </c:pt>
                <c:pt idx="13562">
                  <c:v>65926.551162719727</c:v>
                </c:pt>
                <c:pt idx="13563">
                  <c:v>66003.428909301758</c:v>
                </c:pt>
                <c:pt idx="13564">
                  <c:v>65978.429397583008</c:v>
                </c:pt>
                <c:pt idx="13565">
                  <c:v>65582.031448364258</c:v>
                </c:pt>
                <c:pt idx="13566">
                  <c:v>62157.144119262695</c:v>
                </c:pt>
                <c:pt idx="13567">
                  <c:v>62109.144180297852</c:v>
                </c:pt>
                <c:pt idx="13568">
                  <c:v>66795.057083129883</c:v>
                </c:pt>
                <c:pt idx="13569">
                  <c:v>66548.155715942383</c:v>
                </c:pt>
                <c:pt idx="13570">
                  <c:v>64889.228103637695</c:v>
                </c:pt>
                <c:pt idx="13571">
                  <c:v>64993.831741333008</c:v>
                </c:pt>
                <c:pt idx="13572">
                  <c:v>65250.130325317376</c:v>
                </c:pt>
                <c:pt idx="13573">
                  <c:v>65270.530960083008</c:v>
                </c:pt>
                <c:pt idx="13574">
                  <c:v>65173.530715942376</c:v>
                </c:pt>
                <c:pt idx="13575">
                  <c:v>55813.701995849602</c:v>
                </c:pt>
                <c:pt idx="13576">
                  <c:v>56286.202484130852</c:v>
                </c:pt>
                <c:pt idx="13577">
                  <c:v>56286.202728271484</c:v>
                </c:pt>
                <c:pt idx="13578">
                  <c:v>56286.202728271484</c:v>
                </c:pt>
                <c:pt idx="13579">
                  <c:v>58809.266590118408</c:v>
                </c:pt>
                <c:pt idx="13580">
                  <c:v>59256.766590118408</c:v>
                </c:pt>
                <c:pt idx="13581">
                  <c:v>59361.767669677734</c:v>
                </c:pt>
                <c:pt idx="13582">
                  <c:v>62045.509902954102</c:v>
                </c:pt>
                <c:pt idx="13583">
                  <c:v>61998.509841918945</c:v>
                </c:pt>
                <c:pt idx="13584">
                  <c:v>61998.509719848633</c:v>
                </c:pt>
                <c:pt idx="13585">
                  <c:v>62712.352249145508</c:v>
                </c:pt>
                <c:pt idx="13586">
                  <c:v>62721.352188110352</c:v>
                </c:pt>
                <c:pt idx="13587">
                  <c:v>65096.389358520508</c:v>
                </c:pt>
                <c:pt idx="13588">
                  <c:v>65097.29377746582</c:v>
                </c:pt>
                <c:pt idx="13589">
                  <c:v>65097.29377746582</c:v>
                </c:pt>
                <c:pt idx="13590">
                  <c:v>59520.846038818352</c:v>
                </c:pt>
                <c:pt idx="13591">
                  <c:v>59520.846038818352</c:v>
                </c:pt>
                <c:pt idx="13592">
                  <c:v>59521.572357177734</c:v>
                </c:pt>
                <c:pt idx="13593">
                  <c:v>59305.572113037102</c:v>
                </c:pt>
                <c:pt idx="13594">
                  <c:v>58155.895843505852</c:v>
                </c:pt>
                <c:pt idx="13595">
                  <c:v>64635.91979980468</c:v>
                </c:pt>
                <c:pt idx="13596">
                  <c:v>63082.916015625</c:v>
                </c:pt>
                <c:pt idx="13597">
                  <c:v>64508.698318481445</c:v>
                </c:pt>
                <c:pt idx="13598">
                  <c:v>65871.384475708008</c:v>
                </c:pt>
                <c:pt idx="13599">
                  <c:v>65871.384475708008</c:v>
                </c:pt>
                <c:pt idx="13600">
                  <c:v>65439.384475708008</c:v>
                </c:pt>
                <c:pt idx="13601">
                  <c:v>65734.157913208008</c:v>
                </c:pt>
                <c:pt idx="13602">
                  <c:v>65734.157424926758</c:v>
                </c:pt>
                <c:pt idx="13603">
                  <c:v>65976.591995239258</c:v>
                </c:pt>
                <c:pt idx="13604">
                  <c:v>65889.419143676758</c:v>
                </c:pt>
                <c:pt idx="13605">
                  <c:v>61126.811370849609</c:v>
                </c:pt>
                <c:pt idx="13606">
                  <c:v>60508.811370849609</c:v>
                </c:pt>
                <c:pt idx="13607">
                  <c:v>60420.811126708977</c:v>
                </c:pt>
                <c:pt idx="13608">
                  <c:v>64811.392730712883</c:v>
                </c:pt>
                <c:pt idx="13609">
                  <c:v>64858.392486572266</c:v>
                </c:pt>
                <c:pt idx="13610">
                  <c:v>64668.493560791016</c:v>
                </c:pt>
                <c:pt idx="13611">
                  <c:v>60731.494903564453</c:v>
                </c:pt>
                <c:pt idx="13612">
                  <c:v>67151.942581176758</c:v>
                </c:pt>
                <c:pt idx="13613">
                  <c:v>66483.710159301758</c:v>
                </c:pt>
                <c:pt idx="13614">
                  <c:v>66286.710159301758</c:v>
                </c:pt>
                <c:pt idx="13615">
                  <c:v>67371.182815551758</c:v>
                </c:pt>
                <c:pt idx="13616">
                  <c:v>66300.938919067383</c:v>
                </c:pt>
                <c:pt idx="13617">
                  <c:v>66304.938674926758</c:v>
                </c:pt>
                <c:pt idx="13618">
                  <c:v>66824.939163208008</c:v>
                </c:pt>
                <c:pt idx="13619">
                  <c:v>66609.236038208008</c:v>
                </c:pt>
                <c:pt idx="13620">
                  <c:v>64136.044387817376</c:v>
                </c:pt>
                <c:pt idx="13621">
                  <c:v>64173.017044067376</c:v>
                </c:pt>
                <c:pt idx="13622">
                  <c:v>65448.824172973626</c:v>
                </c:pt>
                <c:pt idx="13623">
                  <c:v>63488.79817199707</c:v>
                </c:pt>
                <c:pt idx="13624">
                  <c:v>63488.79817199707</c:v>
                </c:pt>
                <c:pt idx="13625">
                  <c:v>63488.79817199707</c:v>
                </c:pt>
                <c:pt idx="13626">
                  <c:v>65379.799026489258</c:v>
                </c:pt>
                <c:pt idx="13627">
                  <c:v>65379.799026489258</c:v>
                </c:pt>
                <c:pt idx="13628">
                  <c:v>64706.958572387688</c:v>
                </c:pt>
                <c:pt idx="13629">
                  <c:v>64287.57844543457</c:v>
                </c:pt>
                <c:pt idx="13630">
                  <c:v>64456.578323364258</c:v>
                </c:pt>
                <c:pt idx="13631">
                  <c:v>64456.57844543457</c:v>
                </c:pt>
                <c:pt idx="13632">
                  <c:v>66447.533645629883</c:v>
                </c:pt>
                <c:pt idx="13633">
                  <c:v>66081.733108520508</c:v>
                </c:pt>
                <c:pt idx="13634">
                  <c:v>65425.309036254876</c:v>
                </c:pt>
                <c:pt idx="13635">
                  <c:v>65334.298294067376</c:v>
                </c:pt>
                <c:pt idx="13636">
                  <c:v>65773.698440551758</c:v>
                </c:pt>
                <c:pt idx="13637">
                  <c:v>63778.977981567376</c:v>
                </c:pt>
                <c:pt idx="13638">
                  <c:v>63206.160598754876</c:v>
                </c:pt>
                <c:pt idx="13639">
                  <c:v>64224.229202270508</c:v>
                </c:pt>
                <c:pt idx="13640">
                  <c:v>64224.229690551758</c:v>
                </c:pt>
                <c:pt idx="13641">
                  <c:v>63824.228958129876</c:v>
                </c:pt>
                <c:pt idx="13642">
                  <c:v>63559.030181884766</c:v>
                </c:pt>
                <c:pt idx="13643">
                  <c:v>63013.029205322266</c:v>
                </c:pt>
                <c:pt idx="13644">
                  <c:v>64246.352447509766</c:v>
                </c:pt>
                <c:pt idx="13645">
                  <c:v>64476.351715087883</c:v>
                </c:pt>
                <c:pt idx="13646">
                  <c:v>64476.353179931633</c:v>
                </c:pt>
                <c:pt idx="13647">
                  <c:v>64476.351959228516</c:v>
                </c:pt>
                <c:pt idx="13648">
                  <c:v>63904.852203369133</c:v>
                </c:pt>
                <c:pt idx="13649">
                  <c:v>63232.099517822266</c:v>
                </c:pt>
                <c:pt idx="13650">
                  <c:v>63399.726760864258</c:v>
                </c:pt>
                <c:pt idx="13651">
                  <c:v>63341.324661254876</c:v>
                </c:pt>
                <c:pt idx="13652">
                  <c:v>62604.324661254876</c:v>
                </c:pt>
                <c:pt idx="13653">
                  <c:v>65650.898880004883</c:v>
                </c:pt>
                <c:pt idx="13654">
                  <c:v>66121.714553833008</c:v>
                </c:pt>
                <c:pt idx="13655">
                  <c:v>66121.714553833008</c:v>
                </c:pt>
                <c:pt idx="13656">
                  <c:v>65594.649612426758</c:v>
                </c:pt>
                <c:pt idx="13657">
                  <c:v>65482.83203125</c:v>
                </c:pt>
                <c:pt idx="13658">
                  <c:v>65287.05126953125</c:v>
                </c:pt>
                <c:pt idx="13659">
                  <c:v>65351.0517578125</c:v>
                </c:pt>
                <c:pt idx="13660">
                  <c:v>65351.052001953118</c:v>
                </c:pt>
                <c:pt idx="13661">
                  <c:v>64917.313186645508</c:v>
                </c:pt>
                <c:pt idx="13662">
                  <c:v>64917.313186645508</c:v>
                </c:pt>
                <c:pt idx="13663">
                  <c:v>61912.284484863281</c:v>
                </c:pt>
                <c:pt idx="13664">
                  <c:v>61921.283996582031</c:v>
                </c:pt>
                <c:pt idx="13665">
                  <c:v>57341.025405883789</c:v>
                </c:pt>
                <c:pt idx="13666">
                  <c:v>57236.025650024414</c:v>
                </c:pt>
                <c:pt idx="13667">
                  <c:v>57229.612564086914</c:v>
                </c:pt>
                <c:pt idx="13668">
                  <c:v>64198.410720825195</c:v>
                </c:pt>
                <c:pt idx="13669">
                  <c:v>63129.996047973626</c:v>
                </c:pt>
                <c:pt idx="13670">
                  <c:v>63138.996047973626</c:v>
                </c:pt>
                <c:pt idx="13671">
                  <c:v>63300.792892456055</c:v>
                </c:pt>
                <c:pt idx="13672">
                  <c:v>63304.792892456055</c:v>
                </c:pt>
                <c:pt idx="13673">
                  <c:v>63313.792953491211</c:v>
                </c:pt>
                <c:pt idx="13674">
                  <c:v>63425.758865356438</c:v>
                </c:pt>
                <c:pt idx="13675">
                  <c:v>63671.758865356438</c:v>
                </c:pt>
                <c:pt idx="13676">
                  <c:v>63671.758865356438</c:v>
                </c:pt>
                <c:pt idx="13677">
                  <c:v>63652.25862121582</c:v>
                </c:pt>
                <c:pt idx="13678">
                  <c:v>63268.523391723626</c:v>
                </c:pt>
                <c:pt idx="13679">
                  <c:v>62630.724517822266</c:v>
                </c:pt>
                <c:pt idx="13680">
                  <c:v>59799.168548583984</c:v>
                </c:pt>
                <c:pt idx="13681">
                  <c:v>59205.274017333984</c:v>
                </c:pt>
                <c:pt idx="13682">
                  <c:v>67235.900100708008</c:v>
                </c:pt>
                <c:pt idx="13683">
                  <c:v>65751.179336547852</c:v>
                </c:pt>
                <c:pt idx="13684">
                  <c:v>66579.286331176758</c:v>
                </c:pt>
                <c:pt idx="13685">
                  <c:v>66528.786819458008</c:v>
                </c:pt>
                <c:pt idx="13686">
                  <c:v>66642.786331176758</c:v>
                </c:pt>
                <c:pt idx="13687">
                  <c:v>66554.786331176758</c:v>
                </c:pt>
                <c:pt idx="13688">
                  <c:v>65652.185157775879</c:v>
                </c:pt>
                <c:pt idx="13689">
                  <c:v>66580.987648010254</c:v>
                </c:pt>
                <c:pt idx="13690">
                  <c:v>66580.987403869629</c:v>
                </c:pt>
                <c:pt idx="13691">
                  <c:v>64530.975196838379</c:v>
                </c:pt>
                <c:pt idx="13692">
                  <c:v>64684.377052307129</c:v>
                </c:pt>
                <c:pt idx="13693">
                  <c:v>64812.376564025879</c:v>
                </c:pt>
                <c:pt idx="13694">
                  <c:v>64827.324317932129</c:v>
                </c:pt>
                <c:pt idx="13695">
                  <c:v>62981.232025146484</c:v>
                </c:pt>
                <c:pt idx="13696">
                  <c:v>62983.252532958984</c:v>
                </c:pt>
                <c:pt idx="13697">
                  <c:v>62983.252532958984</c:v>
                </c:pt>
                <c:pt idx="13698">
                  <c:v>62855.251800537102</c:v>
                </c:pt>
                <c:pt idx="13699">
                  <c:v>61641.90869140625</c:v>
                </c:pt>
                <c:pt idx="13700">
                  <c:v>61757.908813476555</c:v>
                </c:pt>
                <c:pt idx="13701">
                  <c:v>61757.908813476555</c:v>
                </c:pt>
                <c:pt idx="13702">
                  <c:v>63530.622634887695</c:v>
                </c:pt>
                <c:pt idx="13703">
                  <c:v>67478.332717895508</c:v>
                </c:pt>
                <c:pt idx="13704">
                  <c:v>67431.332229614258</c:v>
                </c:pt>
                <c:pt idx="13705">
                  <c:v>67343.331741333008</c:v>
                </c:pt>
                <c:pt idx="13706">
                  <c:v>67001.731735229492</c:v>
                </c:pt>
                <c:pt idx="13707">
                  <c:v>66622.567794799805</c:v>
                </c:pt>
                <c:pt idx="13708">
                  <c:v>65199.841766357422</c:v>
                </c:pt>
                <c:pt idx="13709">
                  <c:v>66539.307830810547</c:v>
                </c:pt>
                <c:pt idx="13710">
                  <c:v>65166.396377563477</c:v>
                </c:pt>
                <c:pt idx="13711">
                  <c:v>64796.998428344727</c:v>
                </c:pt>
                <c:pt idx="13712">
                  <c:v>63490.224319458008</c:v>
                </c:pt>
                <c:pt idx="13713">
                  <c:v>63192.224319458008</c:v>
                </c:pt>
                <c:pt idx="13714">
                  <c:v>63192.224319458008</c:v>
                </c:pt>
                <c:pt idx="13715">
                  <c:v>62561.724075317376</c:v>
                </c:pt>
                <c:pt idx="13716">
                  <c:v>62274.138626098626</c:v>
                </c:pt>
                <c:pt idx="13717">
                  <c:v>63729.5283203125</c:v>
                </c:pt>
                <c:pt idx="13718">
                  <c:v>65674.533401489258</c:v>
                </c:pt>
                <c:pt idx="13719">
                  <c:v>66117.045608520508</c:v>
                </c:pt>
                <c:pt idx="13720">
                  <c:v>66017.165237426758</c:v>
                </c:pt>
                <c:pt idx="13721">
                  <c:v>67316.682571411133</c:v>
                </c:pt>
                <c:pt idx="13722">
                  <c:v>66964.681838989258</c:v>
                </c:pt>
                <c:pt idx="13723">
                  <c:v>66964.682083129883</c:v>
                </c:pt>
                <c:pt idx="13724">
                  <c:v>65848.286331176758</c:v>
                </c:pt>
                <c:pt idx="13725">
                  <c:v>63744.305084228516</c:v>
                </c:pt>
                <c:pt idx="13726">
                  <c:v>63728.971832275383</c:v>
                </c:pt>
                <c:pt idx="13727">
                  <c:v>63728.971710205078</c:v>
                </c:pt>
                <c:pt idx="13728">
                  <c:v>63774.804840087883</c:v>
                </c:pt>
                <c:pt idx="13729">
                  <c:v>66057.739944458008</c:v>
                </c:pt>
                <c:pt idx="13730">
                  <c:v>65857.452590942383</c:v>
                </c:pt>
                <c:pt idx="13731">
                  <c:v>62290.446853637688</c:v>
                </c:pt>
                <c:pt idx="13732">
                  <c:v>63937.715530395508</c:v>
                </c:pt>
                <c:pt idx="13733">
                  <c:v>63721.715774536126</c:v>
                </c:pt>
                <c:pt idx="13734">
                  <c:v>62949.176956176758</c:v>
                </c:pt>
                <c:pt idx="13735">
                  <c:v>62949.176956176758</c:v>
                </c:pt>
                <c:pt idx="13736">
                  <c:v>62949.17707824707</c:v>
                </c:pt>
                <c:pt idx="13737">
                  <c:v>67132.897598266602</c:v>
                </c:pt>
                <c:pt idx="13738">
                  <c:v>67089.898330688477</c:v>
                </c:pt>
                <c:pt idx="13739">
                  <c:v>66915.897598266602</c:v>
                </c:pt>
                <c:pt idx="13740">
                  <c:v>57255.702850341797</c:v>
                </c:pt>
                <c:pt idx="13741">
                  <c:v>57665.458312988281</c:v>
                </c:pt>
                <c:pt idx="13742">
                  <c:v>57665.458312988281</c:v>
                </c:pt>
                <c:pt idx="13743">
                  <c:v>66027.940628051758</c:v>
                </c:pt>
                <c:pt idx="13744">
                  <c:v>66042.839553833008</c:v>
                </c:pt>
                <c:pt idx="13745">
                  <c:v>66042.840042114258</c:v>
                </c:pt>
                <c:pt idx="13746">
                  <c:v>65906.240005493164</c:v>
                </c:pt>
                <c:pt idx="13747">
                  <c:v>62726.450759887695</c:v>
                </c:pt>
                <c:pt idx="13748">
                  <c:v>62726.450759887695</c:v>
                </c:pt>
                <c:pt idx="13749">
                  <c:v>62327.450759887695</c:v>
                </c:pt>
                <c:pt idx="13750">
                  <c:v>62473.452774047852</c:v>
                </c:pt>
                <c:pt idx="13751">
                  <c:v>66626.388458251953</c:v>
                </c:pt>
                <c:pt idx="13752">
                  <c:v>64425.497512817376</c:v>
                </c:pt>
                <c:pt idx="13753">
                  <c:v>64648.397659301758</c:v>
                </c:pt>
                <c:pt idx="13754">
                  <c:v>64648.397903442376</c:v>
                </c:pt>
                <c:pt idx="13755">
                  <c:v>67196.585601806641</c:v>
                </c:pt>
                <c:pt idx="13756">
                  <c:v>66921.585357666016</c:v>
                </c:pt>
                <c:pt idx="13757">
                  <c:v>66921.585357666016</c:v>
                </c:pt>
                <c:pt idx="13758">
                  <c:v>64981.022705078125</c:v>
                </c:pt>
                <c:pt idx="13759">
                  <c:v>65578.623291015625</c:v>
                </c:pt>
                <c:pt idx="13760">
                  <c:v>65587.623046875</c:v>
                </c:pt>
                <c:pt idx="13761">
                  <c:v>66410.099075317383</c:v>
                </c:pt>
                <c:pt idx="13762">
                  <c:v>66860.317581176758</c:v>
                </c:pt>
                <c:pt idx="13763">
                  <c:v>66886.317092895508</c:v>
                </c:pt>
                <c:pt idx="13764">
                  <c:v>65159.379348754876</c:v>
                </c:pt>
                <c:pt idx="13765">
                  <c:v>64840.379592895508</c:v>
                </c:pt>
                <c:pt idx="13766">
                  <c:v>64797.379104614258</c:v>
                </c:pt>
                <c:pt idx="13767">
                  <c:v>64051.897109985352</c:v>
                </c:pt>
                <c:pt idx="13768">
                  <c:v>62967.964553833008</c:v>
                </c:pt>
                <c:pt idx="13769">
                  <c:v>63412.96467590332</c:v>
                </c:pt>
                <c:pt idx="13770">
                  <c:v>65202.608840942376</c:v>
                </c:pt>
                <c:pt idx="13771">
                  <c:v>65117.608108520508</c:v>
                </c:pt>
                <c:pt idx="13772">
                  <c:v>66171.200393676758</c:v>
                </c:pt>
                <c:pt idx="13773">
                  <c:v>64843.668655395508</c:v>
                </c:pt>
                <c:pt idx="13774">
                  <c:v>65441.168655395508</c:v>
                </c:pt>
                <c:pt idx="13775">
                  <c:v>65192.766799926758</c:v>
                </c:pt>
                <c:pt idx="13776">
                  <c:v>65995.517776489258</c:v>
                </c:pt>
                <c:pt idx="13777">
                  <c:v>65556.383255004883</c:v>
                </c:pt>
                <c:pt idx="13778">
                  <c:v>65496.476760864258</c:v>
                </c:pt>
                <c:pt idx="13779">
                  <c:v>65265.476272583008</c:v>
                </c:pt>
                <c:pt idx="13780">
                  <c:v>66078.164749145508</c:v>
                </c:pt>
                <c:pt idx="13781">
                  <c:v>66392.161087036133</c:v>
                </c:pt>
                <c:pt idx="13782">
                  <c:v>66495.161331176758</c:v>
                </c:pt>
                <c:pt idx="13783">
                  <c:v>66816.458694458008</c:v>
                </c:pt>
                <c:pt idx="13784">
                  <c:v>66906.064895629883</c:v>
                </c:pt>
                <c:pt idx="13785">
                  <c:v>56480.670379638672</c:v>
                </c:pt>
                <c:pt idx="13786">
                  <c:v>56726.172515869141</c:v>
                </c:pt>
                <c:pt idx="13787">
                  <c:v>56726.172393798828</c:v>
                </c:pt>
                <c:pt idx="13788">
                  <c:v>56638.172332763672</c:v>
                </c:pt>
                <c:pt idx="13789">
                  <c:v>56231.647842407227</c:v>
                </c:pt>
                <c:pt idx="13790">
                  <c:v>56246.547988891594</c:v>
                </c:pt>
                <c:pt idx="13791">
                  <c:v>56158.548233032227</c:v>
                </c:pt>
                <c:pt idx="13792">
                  <c:v>55942.547988891594</c:v>
                </c:pt>
                <c:pt idx="13793">
                  <c:v>65202.109329223626</c:v>
                </c:pt>
                <c:pt idx="13794">
                  <c:v>63808.034622192376</c:v>
                </c:pt>
                <c:pt idx="13795">
                  <c:v>67151.766799926758</c:v>
                </c:pt>
                <c:pt idx="13796">
                  <c:v>67151.766799926758</c:v>
                </c:pt>
                <c:pt idx="13797">
                  <c:v>63712.79670715332</c:v>
                </c:pt>
                <c:pt idx="13798">
                  <c:v>63712.79670715332</c:v>
                </c:pt>
                <c:pt idx="13799">
                  <c:v>64147.797073364258</c:v>
                </c:pt>
                <c:pt idx="13800">
                  <c:v>62475.303192138672</c:v>
                </c:pt>
                <c:pt idx="13801">
                  <c:v>62370.303192138672</c:v>
                </c:pt>
                <c:pt idx="13802">
                  <c:v>62578.651824951172</c:v>
                </c:pt>
                <c:pt idx="13803">
                  <c:v>62578.651824951172</c:v>
                </c:pt>
                <c:pt idx="13804">
                  <c:v>62230.151824951172</c:v>
                </c:pt>
                <c:pt idx="13805">
                  <c:v>61362.151824951172</c:v>
                </c:pt>
                <c:pt idx="13806">
                  <c:v>61138.484954833984</c:v>
                </c:pt>
                <c:pt idx="13807">
                  <c:v>61691.412490844727</c:v>
                </c:pt>
                <c:pt idx="13808">
                  <c:v>61691.412612915039</c:v>
                </c:pt>
                <c:pt idx="13809">
                  <c:v>64885.936172485352</c:v>
                </c:pt>
                <c:pt idx="13810">
                  <c:v>64885.936111450195</c:v>
                </c:pt>
                <c:pt idx="13811">
                  <c:v>63734.038040161133</c:v>
                </c:pt>
                <c:pt idx="13812">
                  <c:v>66442.859451293945</c:v>
                </c:pt>
                <c:pt idx="13813">
                  <c:v>66755.060012817383</c:v>
                </c:pt>
                <c:pt idx="13814">
                  <c:v>66755.473831176758</c:v>
                </c:pt>
                <c:pt idx="13815">
                  <c:v>57502.391571044922</c:v>
                </c:pt>
                <c:pt idx="13816">
                  <c:v>58044.391571044922</c:v>
                </c:pt>
                <c:pt idx="13817">
                  <c:v>58091.391632080078</c:v>
                </c:pt>
                <c:pt idx="13818">
                  <c:v>58044.391571044922</c:v>
                </c:pt>
                <c:pt idx="13819">
                  <c:v>68476.498001098633</c:v>
                </c:pt>
                <c:pt idx="13820">
                  <c:v>68476.497756958008</c:v>
                </c:pt>
                <c:pt idx="13821">
                  <c:v>67157.457229614258</c:v>
                </c:pt>
                <c:pt idx="13822">
                  <c:v>67214.737014770508</c:v>
                </c:pt>
                <c:pt idx="13823">
                  <c:v>67106.737014770508</c:v>
                </c:pt>
                <c:pt idx="13824">
                  <c:v>66765.737014770508</c:v>
                </c:pt>
                <c:pt idx="13825">
                  <c:v>67170.888870239258</c:v>
                </c:pt>
                <c:pt idx="13826">
                  <c:v>67111.890335083008</c:v>
                </c:pt>
                <c:pt idx="13827">
                  <c:v>64851.408889770508</c:v>
                </c:pt>
                <c:pt idx="13828">
                  <c:v>64851.408767700195</c:v>
                </c:pt>
                <c:pt idx="13829">
                  <c:v>63035.010620117188</c:v>
                </c:pt>
                <c:pt idx="13830">
                  <c:v>65951.425979614258</c:v>
                </c:pt>
                <c:pt idx="13831">
                  <c:v>65774.225784301758</c:v>
                </c:pt>
                <c:pt idx="13832">
                  <c:v>65545.725784301758</c:v>
                </c:pt>
                <c:pt idx="13833">
                  <c:v>64528.411911010742</c:v>
                </c:pt>
                <c:pt idx="13834">
                  <c:v>64412.653594970696</c:v>
                </c:pt>
                <c:pt idx="13835">
                  <c:v>63755.741775512688</c:v>
                </c:pt>
                <c:pt idx="13836">
                  <c:v>64392.896926879883</c:v>
                </c:pt>
                <c:pt idx="13837">
                  <c:v>63474.574844360352</c:v>
                </c:pt>
                <c:pt idx="13838">
                  <c:v>63219.574783325195</c:v>
                </c:pt>
                <c:pt idx="13839">
                  <c:v>65062.08869934082</c:v>
                </c:pt>
                <c:pt idx="13840">
                  <c:v>65959.269729614258</c:v>
                </c:pt>
                <c:pt idx="13841">
                  <c:v>65911.269241333008</c:v>
                </c:pt>
                <c:pt idx="13842">
                  <c:v>66175.269485473633</c:v>
                </c:pt>
                <c:pt idx="13843">
                  <c:v>64511.055374145508</c:v>
                </c:pt>
                <c:pt idx="13844">
                  <c:v>64511.055374145508</c:v>
                </c:pt>
                <c:pt idx="13845">
                  <c:v>56600.017547607422</c:v>
                </c:pt>
                <c:pt idx="13846">
                  <c:v>56609.017547607422</c:v>
                </c:pt>
                <c:pt idx="13847">
                  <c:v>56600.017486572266</c:v>
                </c:pt>
                <c:pt idx="13848">
                  <c:v>55827.221893310547</c:v>
                </c:pt>
                <c:pt idx="13849">
                  <c:v>55827.222259521484</c:v>
                </c:pt>
                <c:pt idx="13850">
                  <c:v>55690.022186279297</c:v>
                </c:pt>
                <c:pt idx="13851">
                  <c:v>55556.021820068352</c:v>
                </c:pt>
                <c:pt idx="13852">
                  <c:v>59659.897937774658</c:v>
                </c:pt>
                <c:pt idx="13853">
                  <c:v>59996.398040771484</c:v>
                </c:pt>
                <c:pt idx="13854">
                  <c:v>61381.648086547852</c:v>
                </c:pt>
                <c:pt idx="13855">
                  <c:v>64245.178298950195</c:v>
                </c:pt>
                <c:pt idx="13856">
                  <c:v>63249.126541137695</c:v>
                </c:pt>
                <c:pt idx="13857">
                  <c:v>66281.413101196289</c:v>
                </c:pt>
                <c:pt idx="13858">
                  <c:v>66327.693374633789</c:v>
                </c:pt>
                <c:pt idx="13859">
                  <c:v>65778.692153930664</c:v>
                </c:pt>
                <c:pt idx="13860">
                  <c:v>64728.311965942376</c:v>
                </c:pt>
                <c:pt idx="13861">
                  <c:v>64677.761428833008</c:v>
                </c:pt>
                <c:pt idx="13862">
                  <c:v>64629.762161254876</c:v>
                </c:pt>
                <c:pt idx="13863">
                  <c:v>64629.762161254876</c:v>
                </c:pt>
                <c:pt idx="13864">
                  <c:v>64214.761672973626</c:v>
                </c:pt>
                <c:pt idx="13865">
                  <c:v>63898.087600708008</c:v>
                </c:pt>
                <c:pt idx="13866">
                  <c:v>63851.087356567376</c:v>
                </c:pt>
                <c:pt idx="13867">
                  <c:v>67114.252883911133</c:v>
                </c:pt>
                <c:pt idx="13868">
                  <c:v>66905.954299926758</c:v>
                </c:pt>
                <c:pt idx="13869">
                  <c:v>66248.998413085938</c:v>
                </c:pt>
                <c:pt idx="13870">
                  <c:v>65984.897415161133</c:v>
                </c:pt>
                <c:pt idx="13871">
                  <c:v>65826.796829223633</c:v>
                </c:pt>
                <c:pt idx="13872">
                  <c:v>66061.408889770508</c:v>
                </c:pt>
                <c:pt idx="13873">
                  <c:v>66657.342819213867</c:v>
                </c:pt>
                <c:pt idx="13874">
                  <c:v>66460.342086791992</c:v>
                </c:pt>
                <c:pt idx="13875">
                  <c:v>64255.999603271484</c:v>
                </c:pt>
                <c:pt idx="13876">
                  <c:v>64255.999603271484</c:v>
                </c:pt>
                <c:pt idx="13877">
                  <c:v>64445.553298950195</c:v>
                </c:pt>
                <c:pt idx="13878">
                  <c:v>64454.553359985352</c:v>
                </c:pt>
                <c:pt idx="13879">
                  <c:v>64445.553298950195</c:v>
                </c:pt>
                <c:pt idx="13880">
                  <c:v>65410.060501098626</c:v>
                </c:pt>
                <c:pt idx="13881">
                  <c:v>65363.060989379876</c:v>
                </c:pt>
                <c:pt idx="13882">
                  <c:v>65216.220169067376</c:v>
                </c:pt>
                <c:pt idx="13883">
                  <c:v>64875.219436645508</c:v>
                </c:pt>
                <c:pt idx="13884">
                  <c:v>62426.442947387695</c:v>
                </c:pt>
                <c:pt idx="13885">
                  <c:v>63227.243911743164</c:v>
                </c:pt>
                <c:pt idx="13886">
                  <c:v>63123.125625610352</c:v>
                </c:pt>
                <c:pt idx="13887">
                  <c:v>63132.125564575195</c:v>
                </c:pt>
                <c:pt idx="13888">
                  <c:v>63088.125625610352</c:v>
                </c:pt>
                <c:pt idx="13889">
                  <c:v>63319.125564575195</c:v>
                </c:pt>
                <c:pt idx="13890">
                  <c:v>56938.668182373047</c:v>
                </c:pt>
                <c:pt idx="13891">
                  <c:v>56947.668182373047</c:v>
                </c:pt>
                <c:pt idx="13892">
                  <c:v>56947.668182373047</c:v>
                </c:pt>
                <c:pt idx="13893">
                  <c:v>56947.668243408203</c:v>
                </c:pt>
                <c:pt idx="13894">
                  <c:v>56500.868011474609</c:v>
                </c:pt>
                <c:pt idx="13895">
                  <c:v>66289.199417114258</c:v>
                </c:pt>
                <c:pt idx="13896">
                  <c:v>66483.199905395508</c:v>
                </c:pt>
                <c:pt idx="13897">
                  <c:v>65700.340042114258</c:v>
                </c:pt>
                <c:pt idx="13898">
                  <c:v>66110.340286254883</c:v>
                </c:pt>
                <c:pt idx="13899">
                  <c:v>65632.582229614258</c:v>
                </c:pt>
                <c:pt idx="13900">
                  <c:v>65225.582229614258</c:v>
                </c:pt>
                <c:pt idx="13901">
                  <c:v>65044.582229614258</c:v>
                </c:pt>
                <c:pt idx="13902">
                  <c:v>64976.577835083008</c:v>
                </c:pt>
                <c:pt idx="13903">
                  <c:v>65058.977493286126</c:v>
                </c:pt>
                <c:pt idx="13904">
                  <c:v>64564.976272583008</c:v>
                </c:pt>
                <c:pt idx="13905">
                  <c:v>64825.610794067376</c:v>
                </c:pt>
                <c:pt idx="13906">
                  <c:v>64268.309280395508</c:v>
                </c:pt>
                <c:pt idx="13907">
                  <c:v>65196.237014770508</c:v>
                </c:pt>
                <c:pt idx="13908">
                  <c:v>65785.901809692383</c:v>
                </c:pt>
                <c:pt idx="13909">
                  <c:v>65716.901565551758</c:v>
                </c:pt>
                <c:pt idx="13910">
                  <c:v>66919.797805786133</c:v>
                </c:pt>
                <c:pt idx="13911">
                  <c:v>66669.091018676758</c:v>
                </c:pt>
                <c:pt idx="13912">
                  <c:v>66623.091018676758</c:v>
                </c:pt>
                <c:pt idx="13913">
                  <c:v>66580.084671020508</c:v>
                </c:pt>
                <c:pt idx="13914">
                  <c:v>66845.251907348633</c:v>
                </c:pt>
                <c:pt idx="13915">
                  <c:v>67037.754104614258</c:v>
                </c:pt>
                <c:pt idx="13916">
                  <c:v>67873.561721801758</c:v>
                </c:pt>
                <c:pt idx="13917">
                  <c:v>67823.561477661133</c:v>
                </c:pt>
                <c:pt idx="13918">
                  <c:v>67923.561233520508</c:v>
                </c:pt>
                <c:pt idx="13919">
                  <c:v>67405.560989379883</c:v>
                </c:pt>
                <c:pt idx="13920">
                  <c:v>66071.059463500977</c:v>
                </c:pt>
                <c:pt idx="13921">
                  <c:v>66049.483291625977</c:v>
                </c:pt>
                <c:pt idx="13922">
                  <c:v>65800.483779907227</c:v>
                </c:pt>
                <c:pt idx="13923">
                  <c:v>66123.127639770508</c:v>
                </c:pt>
                <c:pt idx="13924">
                  <c:v>66123.128616333008</c:v>
                </c:pt>
                <c:pt idx="13925">
                  <c:v>66115.461868286133</c:v>
                </c:pt>
                <c:pt idx="13926">
                  <c:v>66962.125686645508</c:v>
                </c:pt>
                <c:pt idx="13927">
                  <c:v>66678.574478149414</c:v>
                </c:pt>
                <c:pt idx="13928">
                  <c:v>64276.92045593261</c:v>
                </c:pt>
                <c:pt idx="13929">
                  <c:v>64702.42094421386</c:v>
                </c:pt>
                <c:pt idx="13930">
                  <c:v>63551.320999145508</c:v>
                </c:pt>
                <c:pt idx="13931">
                  <c:v>63551.321243286126</c:v>
                </c:pt>
                <c:pt idx="13932">
                  <c:v>63551.321243286126</c:v>
                </c:pt>
                <c:pt idx="13933">
                  <c:v>63456.321975708008</c:v>
                </c:pt>
                <c:pt idx="13934">
                  <c:v>63047.320510864258</c:v>
                </c:pt>
                <c:pt idx="13935">
                  <c:v>62545.54089355468</c:v>
                </c:pt>
                <c:pt idx="13936">
                  <c:v>62802.88464355468</c:v>
                </c:pt>
                <c:pt idx="13937">
                  <c:v>63034.384399414063</c:v>
                </c:pt>
                <c:pt idx="13938">
                  <c:v>66585.900344848633</c:v>
                </c:pt>
                <c:pt idx="13939">
                  <c:v>66633.900100708008</c:v>
                </c:pt>
                <c:pt idx="13940">
                  <c:v>66503.900100708008</c:v>
                </c:pt>
                <c:pt idx="13941">
                  <c:v>66591.900100708008</c:v>
                </c:pt>
                <c:pt idx="13942">
                  <c:v>64921.911529541016</c:v>
                </c:pt>
                <c:pt idx="13943">
                  <c:v>64782.169143676758</c:v>
                </c:pt>
                <c:pt idx="13944">
                  <c:v>64624.247756958008</c:v>
                </c:pt>
                <c:pt idx="13945">
                  <c:v>63134.383499145508</c:v>
                </c:pt>
                <c:pt idx="13946">
                  <c:v>62156.381057739258</c:v>
                </c:pt>
                <c:pt idx="13947">
                  <c:v>61852.381546020508</c:v>
                </c:pt>
                <c:pt idx="13948">
                  <c:v>63809.825973510742</c:v>
                </c:pt>
                <c:pt idx="13949">
                  <c:v>63538.225936889648</c:v>
                </c:pt>
                <c:pt idx="13950">
                  <c:v>65497.496658325195</c:v>
                </c:pt>
                <c:pt idx="13951">
                  <c:v>65808.647903442383</c:v>
                </c:pt>
                <c:pt idx="13952">
                  <c:v>65800.281265258789</c:v>
                </c:pt>
                <c:pt idx="13953">
                  <c:v>64845.095169067383</c:v>
                </c:pt>
                <c:pt idx="13954">
                  <c:v>65918.666702270508</c:v>
                </c:pt>
                <c:pt idx="13955">
                  <c:v>66421.647903442383</c:v>
                </c:pt>
                <c:pt idx="13956">
                  <c:v>66421.647659301758</c:v>
                </c:pt>
                <c:pt idx="13957">
                  <c:v>66284.647125244141</c:v>
                </c:pt>
                <c:pt idx="13958">
                  <c:v>65996.646392822266</c:v>
                </c:pt>
                <c:pt idx="13959">
                  <c:v>67480.384185791016</c:v>
                </c:pt>
                <c:pt idx="13960">
                  <c:v>67523.785064697266</c:v>
                </c:pt>
                <c:pt idx="13961">
                  <c:v>67361.784088134766</c:v>
                </c:pt>
                <c:pt idx="13962">
                  <c:v>67181.783843994141</c:v>
                </c:pt>
                <c:pt idx="13963">
                  <c:v>67165.784088134766</c:v>
                </c:pt>
                <c:pt idx="13964">
                  <c:v>63449.432830810547</c:v>
                </c:pt>
                <c:pt idx="13965">
                  <c:v>65280.787796020508</c:v>
                </c:pt>
                <c:pt idx="13966">
                  <c:v>65063.694412231445</c:v>
                </c:pt>
                <c:pt idx="13967">
                  <c:v>64412.691970825195</c:v>
                </c:pt>
                <c:pt idx="13968">
                  <c:v>64412.692459106445</c:v>
                </c:pt>
                <c:pt idx="13969">
                  <c:v>64853.53076171875</c:v>
                </c:pt>
                <c:pt idx="13970">
                  <c:v>63455.897048950195</c:v>
                </c:pt>
                <c:pt idx="13971">
                  <c:v>63407.896926879883</c:v>
                </c:pt>
                <c:pt idx="13972">
                  <c:v>63407.897048950195</c:v>
                </c:pt>
                <c:pt idx="13973">
                  <c:v>63435.589797973626</c:v>
                </c:pt>
                <c:pt idx="13974">
                  <c:v>63377.590042114258</c:v>
                </c:pt>
                <c:pt idx="13975">
                  <c:v>63377.590042114258</c:v>
                </c:pt>
                <c:pt idx="13976">
                  <c:v>63424.377151489258</c:v>
                </c:pt>
                <c:pt idx="13977">
                  <c:v>63151.841018676758</c:v>
                </c:pt>
                <c:pt idx="13978">
                  <c:v>63151.840774536126</c:v>
                </c:pt>
                <c:pt idx="13979">
                  <c:v>63499.840286254876</c:v>
                </c:pt>
                <c:pt idx="13980">
                  <c:v>63081.157180786133</c:v>
                </c:pt>
                <c:pt idx="13981">
                  <c:v>64138.413528442383</c:v>
                </c:pt>
                <c:pt idx="13982">
                  <c:v>64094.413528442383</c:v>
                </c:pt>
                <c:pt idx="13983">
                  <c:v>64107.413589477539</c:v>
                </c:pt>
                <c:pt idx="13984">
                  <c:v>64107.413650512695</c:v>
                </c:pt>
                <c:pt idx="13985">
                  <c:v>63746.413528442383</c:v>
                </c:pt>
                <c:pt idx="13986">
                  <c:v>63597.166397094727</c:v>
                </c:pt>
                <c:pt idx="13987">
                  <c:v>64891.228897094727</c:v>
                </c:pt>
                <c:pt idx="13988">
                  <c:v>64391.623489379883</c:v>
                </c:pt>
                <c:pt idx="13989">
                  <c:v>64336.26985168457</c:v>
                </c:pt>
                <c:pt idx="13990">
                  <c:v>64336.26985168457</c:v>
                </c:pt>
                <c:pt idx="13991">
                  <c:v>65668.84016418457</c:v>
                </c:pt>
                <c:pt idx="13992">
                  <c:v>65629.840286254883</c:v>
                </c:pt>
                <c:pt idx="13993">
                  <c:v>65677.840286254883</c:v>
                </c:pt>
                <c:pt idx="13994">
                  <c:v>65668.840286254883</c:v>
                </c:pt>
                <c:pt idx="13995">
                  <c:v>58025.901672363281</c:v>
                </c:pt>
                <c:pt idx="13996">
                  <c:v>64014.099952697747</c:v>
                </c:pt>
                <c:pt idx="13997">
                  <c:v>64014.098976135247</c:v>
                </c:pt>
                <c:pt idx="13998">
                  <c:v>64014.099952697747</c:v>
                </c:pt>
                <c:pt idx="13999">
                  <c:v>64014.099464416497</c:v>
                </c:pt>
                <c:pt idx="14000">
                  <c:v>64370.119239807129</c:v>
                </c:pt>
                <c:pt idx="14001">
                  <c:v>64368.501564025879</c:v>
                </c:pt>
                <c:pt idx="14002">
                  <c:v>64234.701271057129</c:v>
                </c:pt>
                <c:pt idx="14003">
                  <c:v>61571.213821411126</c:v>
                </c:pt>
                <c:pt idx="14004">
                  <c:v>65881.252838134766</c:v>
                </c:pt>
                <c:pt idx="14005">
                  <c:v>67122.133209228516</c:v>
                </c:pt>
                <c:pt idx="14006">
                  <c:v>66796.134185791016</c:v>
                </c:pt>
                <c:pt idx="14007">
                  <c:v>66796.133941650391</c:v>
                </c:pt>
                <c:pt idx="14008">
                  <c:v>65772.313430786133</c:v>
                </c:pt>
                <c:pt idx="14009">
                  <c:v>65787.213821411133</c:v>
                </c:pt>
                <c:pt idx="14010">
                  <c:v>66050.532669067383</c:v>
                </c:pt>
                <c:pt idx="14011">
                  <c:v>65985.432327270508</c:v>
                </c:pt>
                <c:pt idx="14012">
                  <c:v>63995.608352661126</c:v>
                </c:pt>
                <c:pt idx="14013">
                  <c:v>63995.608596801758</c:v>
                </c:pt>
                <c:pt idx="14014">
                  <c:v>65190.651321411126</c:v>
                </c:pt>
                <c:pt idx="14015">
                  <c:v>65190.650588989258</c:v>
                </c:pt>
                <c:pt idx="14016">
                  <c:v>65434.546829223626</c:v>
                </c:pt>
                <c:pt idx="14017">
                  <c:v>65300.546585083008</c:v>
                </c:pt>
                <c:pt idx="14018">
                  <c:v>64716.132522583008</c:v>
                </c:pt>
                <c:pt idx="14019">
                  <c:v>65124.132766723626</c:v>
                </c:pt>
                <c:pt idx="14020">
                  <c:v>64922.434371948242</c:v>
                </c:pt>
                <c:pt idx="14021">
                  <c:v>66417.301956176758</c:v>
                </c:pt>
                <c:pt idx="14022">
                  <c:v>64222.208450317376</c:v>
                </c:pt>
                <c:pt idx="14023">
                  <c:v>64175.208206176758</c:v>
                </c:pt>
                <c:pt idx="14024">
                  <c:v>65071.710647583008</c:v>
                </c:pt>
                <c:pt idx="14025">
                  <c:v>57658.535327911377</c:v>
                </c:pt>
                <c:pt idx="14026">
                  <c:v>57899.535388946533</c:v>
                </c:pt>
                <c:pt idx="14027">
                  <c:v>56583.651382446289</c:v>
                </c:pt>
                <c:pt idx="14028">
                  <c:v>56597.655410766602</c:v>
                </c:pt>
                <c:pt idx="14029">
                  <c:v>56588.655410766602</c:v>
                </c:pt>
                <c:pt idx="14030">
                  <c:v>62722.650650024414</c:v>
                </c:pt>
                <c:pt idx="14031">
                  <c:v>62722.65071105957</c:v>
                </c:pt>
                <c:pt idx="14032">
                  <c:v>62722.65071105957</c:v>
                </c:pt>
                <c:pt idx="14033">
                  <c:v>63751.995986938477</c:v>
                </c:pt>
                <c:pt idx="14034">
                  <c:v>63244.995986938477</c:v>
                </c:pt>
                <c:pt idx="14035">
                  <c:v>63235.99592590332</c:v>
                </c:pt>
                <c:pt idx="14036">
                  <c:v>65768.70051574707</c:v>
                </c:pt>
                <c:pt idx="14037">
                  <c:v>65768.700637817383</c:v>
                </c:pt>
                <c:pt idx="14038">
                  <c:v>65768.70051574707</c:v>
                </c:pt>
                <c:pt idx="14039">
                  <c:v>63497.657608032227</c:v>
                </c:pt>
                <c:pt idx="14040">
                  <c:v>53908.757965087891</c:v>
                </c:pt>
                <c:pt idx="14041">
                  <c:v>53899.757965087891</c:v>
                </c:pt>
                <c:pt idx="14042">
                  <c:v>53895.757904052734</c:v>
                </c:pt>
                <c:pt idx="14043">
                  <c:v>54394.091766357415</c:v>
                </c:pt>
                <c:pt idx="14044">
                  <c:v>64958.065872192376</c:v>
                </c:pt>
                <c:pt idx="14045">
                  <c:v>64706.114944458008</c:v>
                </c:pt>
                <c:pt idx="14046">
                  <c:v>64706.114944458008</c:v>
                </c:pt>
                <c:pt idx="14047">
                  <c:v>64531.367599487305</c:v>
                </c:pt>
                <c:pt idx="14048">
                  <c:v>66646.433547973633</c:v>
                </c:pt>
                <c:pt idx="14049">
                  <c:v>66647.103591918945</c:v>
                </c:pt>
                <c:pt idx="14050">
                  <c:v>67128.383743286133</c:v>
                </c:pt>
                <c:pt idx="14051">
                  <c:v>67406.885696411133</c:v>
                </c:pt>
                <c:pt idx="14052">
                  <c:v>67029.203079223633</c:v>
                </c:pt>
                <c:pt idx="14053">
                  <c:v>66972.202835083008</c:v>
                </c:pt>
                <c:pt idx="14054">
                  <c:v>65095.851150512695</c:v>
                </c:pt>
                <c:pt idx="14055">
                  <c:v>62295.411331176758</c:v>
                </c:pt>
                <c:pt idx="14056">
                  <c:v>61926.01106262207</c:v>
                </c:pt>
                <c:pt idx="14057">
                  <c:v>62295.411575317383</c:v>
                </c:pt>
                <c:pt idx="14058">
                  <c:v>61905.454727172852</c:v>
                </c:pt>
                <c:pt idx="14059">
                  <c:v>65768.216506958008</c:v>
                </c:pt>
                <c:pt idx="14060">
                  <c:v>65268.816604614258</c:v>
                </c:pt>
                <c:pt idx="14061">
                  <c:v>65268.817092895508</c:v>
                </c:pt>
                <c:pt idx="14062">
                  <c:v>65275.92414855957</c:v>
                </c:pt>
                <c:pt idx="14063">
                  <c:v>68043.242874145508</c:v>
                </c:pt>
                <c:pt idx="14064">
                  <c:v>67719.524612426758</c:v>
                </c:pt>
                <c:pt idx="14065">
                  <c:v>67766.524124145508</c:v>
                </c:pt>
                <c:pt idx="14066">
                  <c:v>63722.524658203118</c:v>
                </c:pt>
                <c:pt idx="14067">
                  <c:v>63562.32421875</c:v>
                </c:pt>
                <c:pt idx="14068">
                  <c:v>63353.324462890618</c:v>
                </c:pt>
                <c:pt idx="14069">
                  <c:v>63340.32470703125</c:v>
                </c:pt>
                <c:pt idx="14070">
                  <c:v>63799.024795532227</c:v>
                </c:pt>
                <c:pt idx="14071">
                  <c:v>63799.024856567383</c:v>
                </c:pt>
                <c:pt idx="14072">
                  <c:v>63788.676712036133</c:v>
                </c:pt>
                <c:pt idx="14073">
                  <c:v>62178.897048950195</c:v>
                </c:pt>
                <c:pt idx="14074">
                  <c:v>62178.897048950195</c:v>
                </c:pt>
                <c:pt idx="14075">
                  <c:v>63289.874404907227</c:v>
                </c:pt>
                <c:pt idx="14076">
                  <c:v>63343.559524536126</c:v>
                </c:pt>
                <c:pt idx="14077">
                  <c:v>63607.414627075195</c:v>
                </c:pt>
                <c:pt idx="14078">
                  <c:v>63162.414688110344</c:v>
                </c:pt>
                <c:pt idx="14079">
                  <c:v>62713.439102172852</c:v>
                </c:pt>
                <c:pt idx="14080">
                  <c:v>64215.698684692383</c:v>
                </c:pt>
                <c:pt idx="14081">
                  <c:v>63993.198806762695</c:v>
                </c:pt>
                <c:pt idx="14082">
                  <c:v>63855.298477172852</c:v>
                </c:pt>
                <c:pt idx="14083">
                  <c:v>63655.298233032227</c:v>
                </c:pt>
                <c:pt idx="14084">
                  <c:v>64463.017166137695</c:v>
                </c:pt>
                <c:pt idx="14085">
                  <c:v>58987.676605224602</c:v>
                </c:pt>
                <c:pt idx="14086">
                  <c:v>58987.676605224602</c:v>
                </c:pt>
                <c:pt idx="14087">
                  <c:v>58987.676605224602</c:v>
                </c:pt>
                <c:pt idx="14088">
                  <c:v>58987.676605224602</c:v>
                </c:pt>
                <c:pt idx="14089">
                  <c:v>61547.152542114258</c:v>
                </c:pt>
                <c:pt idx="14090">
                  <c:v>61063.150833129876</c:v>
                </c:pt>
                <c:pt idx="14091">
                  <c:v>68021.121536254883</c:v>
                </c:pt>
                <c:pt idx="14092">
                  <c:v>68021.121780395508</c:v>
                </c:pt>
                <c:pt idx="14093">
                  <c:v>67227.442337036133</c:v>
                </c:pt>
                <c:pt idx="14094">
                  <c:v>67291.442581176758</c:v>
                </c:pt>
                <c:pt idx="14095">
                  <c:v>66896.442092895508</c:v>
                </c:pt>
                <c:pt idx="14096">
                  <c:v>63732.306594848626</c:v>
                </c:pt>
                <c:pt idx="14097">
                  <c:v>63778.961135864258</c:v>
                </c:pt>
                <c:pt idx="14098">
                  <c:v>63778.961135864258</c:v>
                </c:pt>
                <c:pt idx="14099">
                  <c:v>64038.961868286126</c:v>
                </c:pt>
                <c:pt idx="14100">
                  <c:v>62822.464454650879</c:v>
                </c:pt>
                <c:pt idx="14101">
                  <c:v>62857.580299377441</c:v>
                </c:pt>
                <c:pt idx="14102">
                  <c:v>62811.614479064941</c:v>
                </c:pt>
                <c:pt idx="14103">
                  <c:v>64055.945755004876</c:v>
                </c:pt>
                <c:pt idx="14104">
                  <c:v>64436.945510864258</c:v>
                </c:pt>
                <c:pt idx="14105">
                  <c:v>64388.800369262688</c:v>
                </c:pt>
                <c:pt idx="14106">
                  <c:v>64823.800735473626</c:v>
                </c:pt>
                <c:pt idx="14107">
                  <c:v>64679.80061340332</c:v>
                </c:pt>
                <c:pt idx="14108">
                  <c:v>66251.09553527832</c:v>
                </c:pt>
                <c:pt idx="14109">
                  <c:v>64849.786087036133</c:v>
                </c:pt>
                <c:pt idx="14110">
                  <c:v>66693.130813598633</c:v>
                </c:pt>
                <c:pt idx="14111">
                  <c:v>66819.797073364258</c:v>
                </c:pt>
                <c:pt idx="14112">
                  <c:v>66819.797805786133</c:v>
                </c:pt>
                <c:pt idx="14113">
                  <c:v>65664.335723876953</c:v>
                </c:pt>
                <c:pt idx="14114">
                  <c:v>64617.347625732422</c:v>
                </c:pt>
                <c:pt idx="14115">
                  <c:v>61368.07160949707</c:v>
                </c:pt>
                <c:pt idx="14116">
                  <c:v>62389.079055786126</c:v>
                </c:pt>
                <c:pt idx="14117">
                  <c:v>62389.079055786126</c:v>
                </c:pt>
                <c:pt idx="14118">
                  <c:v>62010.079299926758</c:v>
                </c:pt>
                <c:pt idx="14119">
                  <c:v>61962.079055786126</c:v>
                </c:pt>
                <c:pt idx="14120">
                  <c:v>62087.866333007813</c:v>
                </c:pt>
                <c:pt idx="14121">
                  <c:v>61460.880920410156</c:v>
                </c:pt>
                <c:pt idx="14122">
                  <c:v>65602.921585083008</c:v>
                </c:pt>
                <c:pt idx="14123">
                  <c:v>65649.920608520508</c:v>
                </c:pt>
                <c:pt idx="14124">
                  <c:v>64273.503860473626</c:v>
                </c:pt>
                <c:pt idx="14125">
                  <c:v>64625.503860473626</c:v>
                </c:pt>
                <c:pt idx="14126">
                  <c:v>66605.305862426758</c:v>
                </c:pt>
                <c:pt idx="14127">
                  <c:v>67163.006301879883</c:v>
                </c:pt>
                <c:pt idx="14128">
                  <c:v>66987.006057739258</c:v>
                </c:pt>
                <c:pt idx="14129">
                  <c:v>65856.323638916016</c:v>
                </c:pt>
                <c:pt idx="14130">
                  <c:v>61704.180862426758</c:v>
                </c:pt>
                <c:pt idx="14131">
                  <c:v>61561.780349731438</c:v>
                </c:pt>
                <c:pt idx="14132">
                  <c:v>61627.180374145508</c:v>
                </c:pt>
                <c:pt idx="14133">
                  <c:v>66164.069244384766</c:v>
                </c:pt>
                <c:pt idx="14134">
                  <c:v>66118.356109619141</c:v>
                </c:pt>
                <c:pt idx="14135">
                  <c:v>66165.355865478516</c:v>
                </c:pt>
                <c:pt idx="14136">
                  <c:v>63844.629730224602</c:v>
                </c:pt>
                <c:pt idx="14137">
                  <c:v>63835.629669189446</c:v>
                </c:pt>
                <c:pt idx="14138">
                  <c:v>62516.946914672852</c:v>
                </c:pt>
                <c:pt idx="14139">
                  <c:v>63440.548477172852</c:v>
                </c:pt>
                <c:pt idx="14140">
                  <c:v>63943.681106567383</c:v>
                </c:pt>
                <c:pt idx="14141">
                  <c:v>64268.181228637695</c:v>
                </c:pt>
                <c:pt idx="14142">
                  <c:v>64268.181106567383</c:v>
                </c:pt>
                <c:pt idx="14143">
                  <c:v>63908.075660705566</c:v>
                </c:pt>
                <c:pt idx="14144">
                  <c:v>64151.075721740723</c:v>
                </c:pt>
                <c:pt idx="14145">
                  <c:v>58306.785369873047</c:v>
                </c:pt>
                <c:pt idx="14146">
                  <c:v>58258.785491943352</c:v>
                </c:pt>
                <c:pt idx="14147">
                  <c:v>59161.787078857415</c:v>
                </c:pt>
                <c:pt idx="14148">
                  <c:v>58759.187164306641</c:v>
                </c:pt>
                <c:pt idx="14149">
                  <c:v>58273.387969970703</c:v>
                </c:pt>
                <c:pt idx="14150">
                  <c:v>57287.610260009766</c:v>
                </c:pt>
                <c:pt idx="14151">
                  <c:v>60985.659866333008</c:v>
                </c:pt>
                <c:pt idx="14152">
                  <c:v>61237.60920715332</c:v>
                </c:pt>
                <c:pt idx="14153">
                  <c:v>61149.60920715332</c:v>
                </c:pt>
                <c:pt idx="14154">
                  <c:v>64583.22004699707</c:v>
                </c:pt>
                <c:pt idx="14155">
                  <c:v>64583.22004699707</c:v>
                </c:pt>
                <c:pt idx="14156">
                  <c:v>63997.965103149414</c:v>
                </c:pt>
                <c:pt idx="14157">
                  <c:v>64054.965225219727</c:v>
                </c:pt>
                <c:pt idx="14158">
                  <c:v>62779.81819152832</c:v>
                </c:pt>
                <c:pt idx="14159">
                  <c:v>63739.82209777832</c:v>
                </c:pt>
                <c:pt idx="14160">
                  <c:v>64861.532730102539</c:v>
                </c:pt>
                <c:pt idx="14161">
                  <c:v>63816.679641723626</c:v>
                </c:pt>
                <c:pt idx="14162">
                  <c:v>63765.678421020508</c:v>
                </c:pt>
                <c:pt idx="14163">
                  <c:v>63894.498977661126</c:v>
                </c:pt>
                <c:pt idx="14164">
                  <c:v>64490.094436645508</c:v>
                </c:pt>
                <c:pt idx="14165">
                  <c:v>67400.253128051758</c:v>
                </c:pt>
                <c:pt idx="14166">
                  <c:v>67352.253860473633</c:v>
                </c:pt>
                <c:pt idx="14167">
                  <c:v>65894.188674926758</c:v>
                </c:pt>
                <c:pt idx="14168">
                  <c:v>65894.189163208008</c:v>
                </c:pt>
                <c:pt idx="14169">
                  <c:v>65806.725784301758</c:v>
                </c:pt>
                <c:pt idx="14170">
                  <c:v>63150.650466918945</c:v>
                </c:pt>
                <c:pt idx="14171">
                  <c:v>64874.098342895508</c:v>
                </c:pt>
                <c:pt idx="14172">
                  <c:v>65010.098342895508</c:v>
                </c:pt>
                <c:pt idx="14173">
                  <c:v>65226.098342895508</c:v>
                </c:pt>
                <c:pt idx="14174">
                  <c:v>64663.599685668945</c:v>
                </c:pt>
                <c:pt idx="14175">
                  <c:v>57696.036773681641</c:v>
                </c:pt>
                <c:pt idx="14176">
                  <c:v>57696.00732421875</c:v>
                </c:pt>
                <c:pt idx="14177">
                  <c:v>57774.674194335938</c:v>
                </c:pt>
                <c:pt idx="14178">
                  <c:v>57676.126281738281</c:v>
                </c:pt>
                <c:pt idx="14179">
                  <c:v>63584.136795043945</c:v>
                </c:pt>
                <c:pt idx="14180">
                  <c:v>63584.136795043945</c:v>
                </c:pt>
                <c:pt idx="14181">
                  <c:v>61073.635513305664</c:v>
                </c:pt>
                <c:pt idx="14182">
                  <c:v>61073.635513305664</c:v>
                </c:pt>
                <c:pt idx="14183">
                  <c:v>61187.63557434082</c:v>
                </c:pt>
                <c:pt idx="14184">
                  <c:v>61416.695648193359</c:v>
                </c:pt>
                <c:pt idx="14185">
                  <c:v>62379.796279907227</c:v>
                </c:pt>
                <c:pt idx="14186">
                  <c:v>62427.796463012695</c:v>
                </c:pt>
                <c:pt idx="14187">
                  <c:v>65150.762405395508</c:v>
                </c:pt>
                <c:pt idx="14188">
                  <c:v>65373.662551879876</c:v>
                </c:pt>
                <c:pt idx="14189">
                  <c:v>66237.315139770508</c:v>
                </c:pt>
                <c:pt idx="14190">
                  <c:v>65744.392471313477</c:v>
                </c:pt>
                <c:pt idx="14191">
                  <c:v>65480.392715454094</c:v>
                </c:pt>
                <c:pt idx="14192">
                  <c:v>65608.392227172852</c:v>
                </c:pt>
                <c:pt idx="14193">
                  <c:v>66218.165237426758</c:v>
                </c:pt>
                <c:pt idx="14194">
                  <c:v>66330.165237426758</c:v>
                </c:pt>
                <c:pt idx="14195">
                  <c:v>66124.165237426758</c:v>
                </c:pt>
                <c:pt idx="14196">
                  <c:v>65089.891799926758</c:v>
                </c:pt>
                <c:pt idx="14197">
                  <c:v>65163.001907348626</c:v>
                </c:pt>
                <c:pt idx="14198">
                  <c:v>65236.121536254876</c:v>
                </c:pt>
                <c:pt idx="14199">
                  <c:v>65212.241409301758</c:v>
                </c:pt>
                <c:pt idx="14200">
                  <c:v>65359.458450317376</c:v>
                </c:pt>
                <c:pt idx="14201">
                  <c:v>65312.458450317376</c:v>
                </c:pt>
                <c:pt idx="14202">
                  <c:v>65997.272171020508</c:v>
                </c:pt>
                <c:pt idx="14203">
                  <c:v>65997.271682739258</c:v>
                </c:pt>
                <c:pt idx="14204">
                  <c:v>65909.271682739258</c:v>
                </c:pt>
                <c:pt idx="14205">
                  <c:v>65847.237747192383</c:v>
                </c:pt>
                <c:pt idx="14206">
                  <c:v>65858.933181762695</c:v>
                </c:pt>
                <c:pt idx="14207">
                  <c:v>65582.933181762695</c:v>
                </c:pt>
                <c:pt idx="14208">
                  <c:v>65299.575576782227</c:v>
                </c:pt>
                <c:pt idx="14209">
                  <c:v>66209.390213012695</c:v>
                </c:pt>
                <c:pt idx="14210">
                  <c:v>66209.390090942383</c:v>
                </c:pt>
                <c:pt idx="14211">
                  <c:v>65214.62678527832</c:v>
                </c:pt>
                <c:pt idx="14212">
                  <c:v>65212.75178527832</c:v>
                </c:pt>
                <c:pt idx="14213">
                  <c:v>62066.494972228997</c:v>
                </c:pt>
                <c:pt idx="14214">
                  <c:v>62066.495216369629</c:v>
                </c:pt>
                <c:pt idx="14215">
                  <c:v>62066.494972228997</c:v>
                </c:pt>
                <c:pt idx="14216">
                  <c:v>61978.495216369629</c:v>
                </c:pt>
                <c:pt idx="14217">
                  <c:v>60553.293800354004</c:v>
                </c:pt>
                <c:pt idx="14218">
                  <c:v>60553.293800354004</c:v>
                </c:pt>
                <c:pt idx="14219">
                  <c:v>60553.293739318848</c:v>
                </c:pt>
                <c:pt idx="14220">
                  <c:v>58633.628631591797</c:v>
                </c:pt>
                <c:pt idx="14221">
                  <c:v>58993.203216552734</c:v>
                </c:pt>
                <c:pt idx="14222">
                  <c:v>58768.003509521484</c:v>
                </c:pt>
                <c:pt idx="14223">
                  <c:v>58762.581634521484</c:v>
                </c:pt>
                <c:pt idx="14224">
                  <c:v>58762.581634521484</c:v>
                </c:pt>
                <c:pt idx="14225">
                  <c:v>65635.478225708008</c:v>
                </c:pt>
                <c:pt idx="14226">
                  <c:v>65172.478225708008</c:v>
                </c:pt>
                <c:pt idx="14227">
                  <c:v>65172.478225708008</c:v>
                </c:pt>
                <c:pt idx="14228">
                  <c:v>64287.002655029297</c:v>
                </c:pt>
                <c:pt idx="14229">
                  <c:v>63324.234085083008</c:v>
                </c:pt>
                <c:pt idx="14230">
                  <c:v>62691.232131958008</c:v>
                </c:pt>
                <c:pt idx="14231">
                  <c:v>66689.693557739258</c:v>
                </c:pt>
                <c:pt idx="14232">
                  <c:v>66689.693557739258</c:v>
                </c:pt>
                <c:pt idx="14233">
                  <c:v>66689.693557739258</c:v>
                </c:pt>
                <c:pt idx="14234">
                  <c:v>66642.364700317383</c:v>
                </c:pt>
                <c:pt idx="14235">
                  <c:v>59493.778656005852</c:v>
                </c:pt>
                <c:pt idx="14236">
                  <c:v>60076.280853271484</c:v>
                </c:pt>
                <c:pt idx="14237">
                  <c:v>60773.895660400391</c:v>
                </c:pt>
                <c:pt idx="14238">
                  <c:v>60685.895599365234</c:v>
                </c:pt>
                <c:pt idx="14239">
                  <c:v>64433.610061645508</c:v>
                </c:pt>
                <c:pt idx="14240">
                  <c:v>64433.610000610352</c:v>
                </c:pt>
                <c:pt idx="14241">
                  <c:v>66468.025100708008</c:v>
                </c:pt>
                <c:pt idx="14242">
                  <c:v>66468.024978637695</c:v>
                </c:pt>
                <c:pt idx="14243">
                  <c:v>66466.004592895508</c:v>
                </c:pt>
                <c:pt idx="14244">
                  <c:v>65474.169326782227</c:v>
                </c:pt>
                <c:pt idx="14245">
                  <c:v>65478.16926574707</c:v>
                </c:pt>
                <c:pt idx="14246">
                  <c:v>64947.169509887695</c:v>
                </c:pt>
                <c:pt idx="14247">
                  <c:v>64747.169387817383</c:v>
                </c:pt>
                <c:pt idx="14248">
                  <c:v>65973.927520751953</c:v>
                </c:pt>
                <c:pt idx="14249">
                  <c:v>61780.852127075195</c:v>
                </c:pt>
                <c:pt idx="14250">
                  <c:v>63405.42414855957</c:v>
                </c:pt>
                <c:pt idx="14251">
                  <c:v>66183.221878051758</c:v>
                </c:pt>
                <c:pt idx="14252">
                  <c:v>66183.221878051758</c:v>
                </c:pt>
                <c:pt idx="14253">
                  <c:v>66106.357620239258</c:v>
                </c:pt>
                <c:pt idx="14254">
                  <c:v>65716.300369262695</c:v>
                </c:pt>
                <c:pt idx="14255">
                  <c:v>65895.395706176758</c:v>
                </c:pt>
                <c:pt idx="14256">
                  <c:v>63228.796829223626</c:v>
                </c:pt>
                <c:pt idx="14257">
                  <c:v>65384.061477661126</c:v>
                </c:pt>
                <c:pt idx="14258">
                  <c:v>65809.461868286133</c:v>
                </c:pt>
                <c:pt idx="14259">
                  <c:v>65721.461624145508</c:v>
                </c:pt>
                <c:pt idx="14260">
                  <c:v>65800.461624145508</c:v>
                </c:pt>
                <c:pt idx="14261">
                  <c:v>64994.367630004876</c:v>
                </c:pt>
                <c:pt idx="14262">
                  <c:v>65642.268264770508</c:v>
                </c:pt>
                <c:pt idx="14263">
                  <c:v>65904.267776489258</c:v>
                </c:pt>
                <c:pt idx="14264">
                  <c:v>65816.267532348633</c:v>
                </c:pt>
                <c:pt idx="14265">
                  <c:v>64417.015090942376</c:v>
                </c:pt>
                <c:pt idx="14266">
                  <c:v>64537.296096801758</c:v>
                </c:pt>
                <c:pt idx="14267">
                  <c:v>64211.295120239258</c:v>
                </c:pt>
                <c:pt idx="14268">
                  <c:v>64168.295852661126</c:v>
                </c:pt>
                <c:pt idx="14269">
                  <c:v>65309.623596191399</c:v>
                </c:pt>
                <c:pt idx="14270">
                  <c:v>64988.223693847649</c:v>
                </c:pt>
                <c:pt idx="14271">
                  <c:v>64900.297561645508</c:v>
                </c:pt>
                <c:pt idx="14272">
                  <c:v>65341.752639770508</c:v>
                </c:pt>
                <c:pt idx="14273">
                  <c:v>65350.752639770508</c:v>
                </c:pt>
                <c:pt idx="14274">
                  <c:v>65024.752639770508</c:v>
                </c:pt>
                <c:pt idx="14275">
                  <c:v>63133.540115356445</c:v>
                </c:pt>
                <c:pt idx="14276">
                  <c:v>63133.540176391602</c:v>
                </c:pt>
                <c:pt idx="14277">
                  <c:v>63247.040176391602</c:v>
                </c:pt>
                <c:pt idx="14278">
                  <c:v>63113.16047668457</c:v>
                </c:pt>
                <c:pt idx="14279">
                  <c:v>64405.908157348626</c:v>
                </c:pt>
                <c:pt idx="14280">
                  <c:v>65604.053131103516</c:v>
                </c:pt>
                <c:pt idx="14281">
                  <c:v>65615.053131103516</c:v>
                </c:pt>
                <c:pt idx="14282">
                  <c:v>65501.051177978516</c:v>
                </c:pt>
                <c:pt idx="14283">
                  <c:v>65345.051422119133</c:v>
                </c:pt>
                <c:pt idx="14284">
                  <c:v>66959.592529296875</c:v>
                </c:pt>
                <c:pt idx="14285">
                  <c:v>66890.59228515625</c:v>
                </c:pt>
                <c:pt idx="14286">
                  <c:v>65190.811721801758</c:v>
                </c:pt>
                <c:pt idx="14287">
                  <c:v>65254.812210083008</c:v>
                </c:pt>
                <c:pt idx="14288">
                  <c:v>64871.811233520508</c:v>
                </c:pt>
                <c:pt idx="14289">
                  <c:v>65617.265823364258</c:v>
                </c:pt>
                <c:pt idx="14290">
                  <c:v>65617.266067504883</c:v>
                </c:pt>
                <c:pt idx="14291">
                  <c:v>63324.042068481438</c:v>
                </c:pt>
                <c:pt idx="14292">
                  <c:v>62972.042068481438</c:v>
                </c:pt>
                <c:pt idx="14293">
                  <c:v>62972.285171508782</c:v>
                </c:pt>
                <c:pt idx="14294">
                  <c:v>63684.961380004876</c:v>
                </c:pt>
                <c:pt idx="14295">
                  <c:v>66054.176467895508</c:v>
                </c:pt>
                <c:pt idx="14296">
                  <c:v>65827.176223754883</c:v>
                </c:pt>
                <c:pt idx="14297">
                  <c:v>67290.560989379883</c:v>
                </c:pt>
                <c:pt idx="14298">
                  <c:v>66702.561233520508</c:v>
                </c:pt>
                <c:pt idx="14299">
                  <c:v>66567.560989379883</c:v>
                </c:pt>
                <c:pt idx="14300">
                  <c:v>66276.261428833008</c:v>
                </c:pt>
                <c:pt idx="14301">
                  <c:v>66800.261184692383</c:v>
                </c:pt>
                <c:pt idx="14302">
                  <c:v>66695.261184692383</c:v>
                </c:pt>
                <c:pt idx="14303">
                  <c:v>64057.317672729492</c:v>
                </c:pt>
                <c:pt idx="14304">
                  <c:v>64103.596969604492</c:v>
                </c:pt>
                <c:pt idx="14305">
                  <c:v>64054.70707702636</c:v>
                </c:pt>
                <c:pt idx="14306">
                  <c:v>64054.706344604492</c:v>
                </c:pt>
                <c:pt idx="14307">
                  <c:v>66955.886917114258</c:v>
                </c:pt>
                <c:pt idx="14308">
                  <c:v>66955.887405395508</c:v>
                </c:pt>
                <c:pt idx="14309">
                  <c:v>66955.083206176758</c:v>
                </c:pt>
                <c:pt idx="14310">
                  <c:v>62978.110916137695</c:v>
                </c:pt>
                <c:pt idx="14311">
                  <c:v>63425.298049926758</c:v>
                </c:pt>
                <c:pt idx="14312">
                  <c:v>63434.29817199707</c:v>
                </c:pt>
                <c:pt idx="14313">
                  <c:v>63197.573196411126</c:v>
                </c:pt>
                <c:pt idx="14314">
                  <c:v>64336.198043823242</c:v>
                </c:pt>
                <c:pt idx="14315">
                  <c:v>64222.198043823242</c:v>
                </c:pt>
                <c:pt idx="14316">
                  <c:v>64484.727127075195</c:v>
                </c:pt>
                <c:pt idx="14317">
                  <c:v>65658.119216918945</c:v>
                </c:pt>
                <c:pt idx="14318">
                  <c:v>66241.189895629883</c:v>
                </c:pt>
                <c:pt idx="14319">
                  <c:v>66240.069900512695</c:v>
                </c:pt>
                <c:pt idx="14320">
                  <c:v>66240.070022583008</c:v>
                </c:pt>
                <c:pt idx="14321">
                  <c:v>66343.232032775879</c:v>
                </c:pt>
                <c:pt idx="14322">
                  <c:v>66343.232032775879</c:v>
                </c:pt>
                <c:pt idx="14323">
                  <c:v>66157.872444152832</c:v>
                </c:pt>
                <c:pt idx="14324">
                  <c:v>66474.69416809082</c:v>
                </c:pt>
                <c:pt idx="14325">
                  <c:v>66441.401565551758</c:v>
                </c:pt>
                <c:pt idx="14326">
                  <c:v>66377.401077270508</c:v>
                </c:pt>
                <c:pt idx="14327">
                  <c:v>66289.401565551758</c:v>
                </c:pt>
                <c:pt idx="14328">
                  <c:v>66047.348327636719</c:v>
                </c:pt>
                <c:pt idx="14329">
                  <c:v>65695.348327636719</c:v>
                </c:pt>
                <c:pt idx="14330">
                  <c:v>65695.421951293945</c:v>
                </c:pt>
                <c:pt idx="14331">
                  <c:v>62021.322891235352</c:v>
                </c:pt>
                <c:pt idx="14332">
                  <c:v>62493.823440551758</c:v>
                </c:pt>
                <c:pt idx="14333">
                  <c:v>62494.031448364258</c:v>
                </c:pt>
                <c:pt idx="14334">
                  <c:v>62444.389602661126</c:v>
                </c:pt>
                <c:pt idx="14335">
                  <c:v>62443.98469543457</c:v>
                </c:pt>
                <c:pt idx="14336">
                  <c:v>62443.98469543457</c:v>
                </c:pt>
                <c:pt idx="14337">
                  <c:v>62443.98469543457</c:v>
                </c:pt>
                <c:pt idx="14338">
                  <c:v>64353.198883056633</c:v>
                </c:pt>
                <c:pt idx="14339">
                  <c:v>63078.163711547852</c:v>
                </c:pt>
                <c:pt idx="14340">
                  <c:v>63424.194717407227</c:v>
                </c:pt>
                <c:pt idx="14341">
                  <c:v>63424.194229125977</c:v>
                </c:pt>
                <c:pt idx="14342">
                  <c:v>63424.195205688477</c:v>
                </c:pt>
                <c:pt idx="14343">
                  <c:v>63125.264358520508</c:v>
                </c:pt>
                <c:pt idx="14344">
                  <c:v>63125.264358520508</c:v>
                </c:pt>
                <c:pt idx="14345">
                  <c:v>63126.296096801758</c:v>
                </c:pt>
                <c:pt idx="14346">
                  <c:v>62626.894729614258</c:v>
                </c:pt>
                <c:pt idx="14347">
                  <c:v>62233.4970703125</c:v>
                </c:pt>
                <c:pt idx="14348">
                  <c:v>65799.545608520508</c:v>
                </c:pt>
                <c:pt idx="14349">
                  <c:v>65498.294387817376</c:v>
                </c:pt>
                <c:pt idx="14350">
                  <c:v>64865.295120239258</c:v>
                </c:pt>
                <c:pt idx="14351">
                  <c:v>64767.295120239258</c:v>
                </c:pt>
                <c:pt idx="14352">
                  <c:v>64778.295120239258</c:v>
                </c:pt>
                <c:pt idx="14353">
                  <c:v>64778.295608520508</c:v>
                </c:pt>
                <c:pt idx="14354">
                  <c:v>64667.096389770508</c:v>
                </c:pt>
                <c:pt idx="14355">
                  <c:v>57700.350067138665</c:v>
                </c:pt>
                <c:pt idx="14356">
                  <c:v>57700.320617675774</c:v>
                </c:pt>
                <c:pt idx="14357">
                  <c:v>57700.320617675774</c:v>
                </c:pt>
                <c:pt idx="14358">
                  <c:v>57385.574279785156</c:v>
                </c:pt>
                <c:pt idx="14359">
                  <c:v>61458.262405395508</c:v>
                </c:pt>
                <c:pt idx="14360">
                  <c:v>61458.262344360352</c:v>
                </c:pt>
                <c:pt idx="14361">
                  <c:v>64660.079666137695</c:v>
                </c:pt>
                <c:pt idx="14362">
                  <c:v>64660.079727172852</c:v>
                </c:pt>
                <c:pt idx="14363">
                  <c:v>64229.644729614258</c:v>
                </c:pt>
                <c:pt idx="14364">
                  <c:v>64229.644729614258</c:v>
                </c:pt>
                <c:pt idx="14365">
                  <c:v>64249.679840087883</c:v>
                </c:pt>
                <c:pt idx="14366">
                  <c:v>65633.474807739258</c:v>
                </c:pt>
                <c:pt idx="14367">
                  <c:v>66540.975784301758</c:v>
                </c:pt>
                <c:pt idx="14368">
                  <c:v>66349.975296020508</c:v>
                </c:pt>
                <c:pt idx="14369">
                  <c:v>64160.238235473626</c:v>
                </c:pt>
                <c:pt idx="14370">
                  <c:v>56093.542022705078</c:v>
                </c:pt>
                <c:pt idx="14371">
                  <c:v>60496.458572387695</c:v>
                </c:pt>
                <c:pt idx="14372">
                  <c:v>60497.700759887695</c:v>
                </c:pt>
                <c:pt idx="14373">
                  <c:v>64893.128372192376</c:v>
                </c:pt>
                <c:pt idx="14374">
                  <c:v>64634.326858520508</c:v>
                </c:pt>
                <c:pt idx="14375">
                  <c:v>64423.326858520508</c:v>
                </c:pt>
                <c:pt idx="14376">
                  <c:v>67397.270950317383</c:v>
                </c:pt>
                <c:pt idx="14377">
                  <c:v>67397.270462036133</c:v>
                </c:pt>
                <c:pt idx="14378">
                  <c:v>66928.070953369141</c:v>
                </c:pt>
                <c:pt idx="14379">
                  <c:v>67110.139068603516</c:v>
                </c:pt>
                <c:pt idx="14380">
                  <c:v>67071.137115478516</c:v>
                </c:pt>
                <c:pt idx="14381">
                  <c:v>67298.139068603516</c:v>
                </c:pt>
                <c:pt idx="14382">
                  <c:v>67254.506256103516</c:v>
                </c:pt>
                <c:pt idx="14383">
                  <c:v>66515.383697509766</c:v>
                </c:pt>
                <c:pt idx="14384">
                  <c:v>63277.513870239258</c:v>
                </c:pt>
                <c:pt idx="14385">
                  <c:v>64203.429641723626</c:v>
                </c:pt>
                <c:pt idx="14386">
                  <c:v>64203.429153442376</c:v>
                </c:pt>
                <c:pt idx="14387">
                  <c:v>62064.886734008789</c:v>
                </c:pt>
                <c:pt idx="14388">
                  <c:v>64640.996978759766</c:v>
                </c:pt>
                <c:pt idx="14389">
                  <c:v>65041.332916259766</c:v>
                </c:pt>
                <c:pt idx="14390">
                  <c:v>64689.332427978516</c:v>
                </c:pt>
                <c:pt idx="14391">
                  <c:v>64555.332427978516</c:v>
                </c:pt>
                <c:pt idx="14392">
                  <c:v>64185.332916259766</c:v>
                </c:pt>
                <c:pt idx="14393">
                  <c:v>64405.885894775383</c:v>
                </c:pt>
                <c:pt idx="14394">
                  <c:v>64430.285797119133</c:v>
                </c:pt>
                <c:pt idx="14395">
                  <c:v>62477.593338012695</c:v>
                </c:pt>
                <c:pt idx="14396">
                  <c:v>62515.093338012688</c:v>
                </c:pt>
                <c:pt idx="14397">
                  <c:v>62515.093338012688</c:v>
                </c:pt>
                <c:pt idx="14398">
                  <c:v>65602.019119262695</c:v>
                </c:pt>
                <c:pt idx="14399">
                  <c:v>65602.019119262695</c:v>
                </c:pt>
                <c:pt idx="14400">
                  <c:v>57188.009246826172</c:v>
                </c:pt>
                <c:pt idx="14401">
                  <c:v>57188.009124755859</c:v>
                </c:pt>
                <c:pt idx="14402">
                  <c:v>55563.093231201172</c:v>
                </c:pt>
                <c:pt idx="14403">
                  <c:v>55125.851409912109</c:v>
                </c:pt>
                <c:pt idx="14404">
                  <c:v>55125.851348876953</c:v>
                </c:pt>
                <c:pt idx="14405">
                  <c:v>55125.851287841797</c:v>
                </c:pt>
                <c:pt idx="14406">
                  <c:v>54812.851043701172</c:v>
                </c:pt>
                <c:pt idx="14407">
                  <c:v>58612.850452423096</c:v>
                </c:pt>
                <c:pt idx="14408">
                  <c:v>58014.848743438721</c:v>
                </c:pt>
                <c:pt idx="14409">
                  <c:v>58050.048553466797</c:v>
                </c:pt>
                <c:pt idx="14410">
                  <c:v>57745.048370361328</c:v>
                </c:pt>
                <c:pt idx="14411">
                  <c:v>64349.376358032227</c:v>
                </c:pt>
                <c:pt idx="14412">
                  <c:v>63869.376541137695</c:v>
                </c:pt>
                <c:pt idx="14413">
                  <c:v>64459.37727355957</c:v>
                </c:pt>
                <c:pt idx="14414">
                  <c:v>64411.377151489258</c:v>
                </c:pt>
                <c:pt idx="14415">
                  <c:v>64827.405227661126</c:v>
                </c:pt>
                <c:pt idx="14416">
                  <c:v>64875.405471801758</c:v>
                </c:pt>
                <c:pt idx="14417">
                  <c:v>64524.905715942376</c:v>
                </c:pt>
                <c:pt idx="14418">
                  <c:v>64200.819061279297</c:v>
                </c:pt>
                <c:pt idx="14419">
                  <c:v>62668.223602294915</c:v>
                </c:pt>
                <c:pt idx="14420">
                  <c:v>63239.223602294915</c:v>
                </c:pt>
                <c:pt idx="14421">
                  <c:v>63235.908416748047</c:v>
                </c:pt>
                <c:pt idx="14422">
                  <c:v>63059.908905029297</c:v>
                </c:pt>
                <c:pt idx="14423">
                  <c:v>63026.596206665039</c:v>
                </c:pt>
                <c:pt idx="14424">
                  <c:v>63026.595718383789</c:v>
                </c:pt>
                <c:pt idx="14425">
                  <c:v>63397.715591430657</c:v>
                </c:pt>
                <c:pt idx="14426">
                  <c:v>63597.323501586907</c:v>
                </c:pt>
                <c:pt idx="14427">
                  <c:v>66838.235305786133</c:v>
                </c:pt>
                <c:pt idx="14428">
                  <c:v>66838.235061645508</c:v>
                </c:pt>
                <c:pt idx="14429">
                  <c:v>66750.234817504883</c:v>
                </c:pt>
                <c:pt idx="14430">
                  <c:v>62779.674026489258</c:v>
                </c:pt>
                <c:pt idx="14431">
                  <c:v>67476.710647583008</c:v>
                </c:pt>
                <c:pt idx="14432">
                  <c:v>66944.728225708008</c:v>
                </c:pt>
                <c:pt idx="14433">
                  <c:v>66944.727737426758</c:v>
                </c:pt>
                <c:pt idx="14434">
                  <c:v>66790.727737426758</c:v>
                </c:pt>
                <c:pt idx="14435">
                  <c:v>66454.332717895508</c:v>
                </c:pt>
                <c:pt idx="14436">
                  <c:v>66471.732620239258</c:v>
                </c:pt>
                <c:pt idx="14437">
                  <c:v>66286.732376098633</c:v>
                </c:pt>
                <c:pt idx="14438">
                  <c:v>66286.732620239258</c:v>
                </c:pt>
                <c:pt idx="14439">
                  <c:v>66599.532180786133</c:v>
                </c:pt>
                <c:pt idx="14440">
                  <c:v>66599.532669067383</c:v>
                </c:pt>
                <c:pt idx="14441">
                  <c:v>66599.531936645508</c:v>
                </c:pt>
                <c:pt idx="14442">
                  <c:v>64909.680618286126</c:v>
                </c:pt>
                <c:pt idx="14443">
                  <c:v>65393.681838989258</c:v>
                </c:pt>
                <c:pt idx="14444">
                  <c:v>66247.975296020508</c:v>
                </c:pt>
                <c:pt idx="14445">
                  <c:v>58665.517364501953</c:v>
                </c:pt>
                <c:pt idx="14446">
                  <c:v>58646.190933227539</c:v>
                </c:pt>
                <c:pt idx="14447">
                  <c:v>60389.794387817383</c:v>
                </c:pt>
                <c:pt idx="14448">
                  <c:v>63685.200805664063</c:v>
                </c:pt>
                <c:pt idx="14449">
                  <c:v>63683.307250976563</c:v>
                </c:pt>
                <c:pt idx="14450">
                  <c:v>63683.307250976563</c:v>
                </c:pt>
                <c:pt idx="14451">
                  <c:v>63356.62255859375</c:v>
                </c:pt>
                <c:pt idx="14452">
                  <c:v>63970.180618286126</c:v>
                </c:pt>
                <c:pt idx="14453">
                  <c:v>63936.047317504883</c:v>
                </c:pt>
                <c:pt idx="14454">
                  <c:v>63936.047256469727</c:v>
                </c:pt>
                <c:pt idx="14455">
                  <c:v>64450.725967407227</c:v>
                </c:pt>
                <c:pt idx="14456">
                  <c:v>64613.94075012207</c:v>
                </c:pt>
                <c:pt idx="14457">
                  <c:v>64622.940811157227</c:v>
                </c:pt>
                <c:pt idx="14458">
                  <c:v>66006.69953918457</c:v>
                </c:pt>
                <c:pt idx="14459">
                  <c:v>63841.430740356445</c:v>
                </c:pt>
                <c:pt idx="14460">
                  <c:v>58503.442596435547</c:v>
                </c:pt>
                <c:pt idx="14461">
                  <c:v>58872.844940185547</c:v>
                </c:pt>
                <c:pt idx="14462">
                  <c:v>57881.600189208984</c:v>
                </c:pt>
                <c:pt idx="14463">
                  <c:v>58375.600189208984</c:v>
                </c:pt>
                <c:pt idx="14464">
                  <c:v>58724.102142333984</c:v>
                </c:pt>
                <c:pt idx="14465">
                  <c:v>58484.101898193352</c:v>
                </c:pt>
                <c:pt idx="14466">
                  <c:v>65775.393997192383</c:v>
                </c:pt>
                <c:pt idx="14467">
                  <c:v>66210.39436340332</c:v>
                </c:pt>
                <c:pt idx="14468">
                  <c:v>66207.105667114258</c:v>
                </c:pt>
                <c:pt idx="14469">
                  <c:v>63554.395477294915</c:v>
                </c:pt>
                <c:pt idx="14470">
                  <c:v>63700.941360473626</c:v>
                </c:pt>
                <c:pt idx="14471">
                  <c:v>63603.941360473626</c:v>
                </c:pt>
                <c:pt idx="14472">
                  <c:v>68197.937210083008</c:v>
                </c:pt>
                <c:pt idx="14473">
                  <c:v>68197.937454223633</c:v>
                </c:pt>
                <c:pt idx="14474">
                  <c:v>67674.936233520508</c:v>
                </c:pt>
                <c:pt idx="14475">
                  <c:v>65241.797805786126</c:v>
                </c:pt>
                <c:pt idx="14476">
                  <c:v>65698.498245239258</c:v>
                </c:pt>
                <c:pt idx="14477">
                  <c:v>65698.498245239258</c:v>
                </c:pt>
                <c:pt idx="14478">
                  <c:v>67004.344635009766</c:v>
                </c:pt>
                <c:pt idx="14479">
                  <c:v>67113.998443603516</c:v>
                </c:pt>
                <c:pt idx="14480">
                  <c:v>67113.998443603516</c:v>
                </c:pt>
                <c:pt idx="14481">
                  <c:v>65339.35188293457</c:v>
                </c:pt>
                <c:pt idx="14482">
                  <c:v>65784.800247192383</c:v>
                </c:pt>
                <c:pt idx="14483">
                  <c:v>65784.800247192383</c:v>
                </c:pt>
                <c:pt idx="14484">
                  <c:v>61168.592849731445</c:v>
                </c:pt>
                <c:pt idx="14485">
                  <c:v>61168.592849731445</c:v>
                </c:pt>
                <c:pt idx="14486">
                  <c:v>61452.092910766602</c:v>
                </c:pt>
                <c:pt idx="14487">
                  <c:v>60281.516555786133</c:v>
                </c:pt>
                <c:pt idx="14488">
                  <c:v>60234.516677856445</c:v>
                </c:pt>
                <c:pt idx="14489">
                  <c:v>60539.916946411133</c:v>
                </c:pt>
                <c:pt idx="14490">
                  <c:v>57525.138763427734</c:v>
                </c:pt>
                <c:pt idx="14491">
                  <c:v>57529.004974365234</c:v>
                </c:pt>
                <c:pt idx="14492">
                  <c:v>57431.793792724602</c:v>
                </c:pt>
                <c:pt idx="14493">
                  <c:v>56200.279144287102</c:v>
                </c:pt>
                <c:pt idx="14494">
                  <c:v>56552.279266357415</c:v>
                </c:pt>
                <c:pt idx="14495">
                  <c:v>56185.300750732415</c:v>
                </c:pt>
                <c:pt idx="14496">
                  <c:v>56185.300750732415</c:v>
                </c:pt>
                <c:pt idx="14497">
                  <c:v>56688.589813232422</c:v>
                </c:pt>
                <c:pt idx="14498">
                  <c:v>66138.428298950195</c:v>
                </c:pt>
                <c:pt idx="14499">
                  <c:v>65639.027908325195</c:v>
                </c:pt>
                <c:pt idx="14500">
                  <c:v>63835.663345336914</c:v>
                </c:pt>
                <c:pt idx="14501">
                  <c:v>65622.589698791504</c:v>
                </c:pt>
                <c:pt idx="14502">
                  <c:v>65361.389015197747</c:v>
                </c:pt>
                <c:pt idx="14503">
                  <c:v>65408.051124572747</c:v>
                </c:pt>
                <c:pt idx="14504">
                  <c:v>65408.050880432129</c:v>
                </c:pt>
                <c:pt idx="14505">
                  <c:v>63704.853225708008</c:v>
                </c:pt>
                <c:pt idx="14506">
                  <c:v>65870.642776489258</c:v>
                </c:pt>
                <c:pt idx="14507">
                  <c:v>67388.076370239258</c:v>
                </c:pt>
                <c:pt idx="14508">
                  <c:v>68013.856887817383</c:v>
                </c:pt>
                <c:pt idx="14509">
                  <c:v>67928.950393676758</c:v>
                </c:pt>
                <c:pt idx="14510">
                  <c:v>65007.990203857422</c:v>
                </c:pt>
                <c:pt idx="14511">
                  <c:v>64135.488311767578</c:v>
                </c:pt>
                <c:pt idx="14512">
                  <c:v>64135.488311767578</c:v>
                </c:pt>
                <c:pt idx="14513">
                  <c:v>64135.488250732422</c:v>
                </c:pt>
                <c:pt idx="14514">
                  <c:v>63814.176834106445</c:v>
                </c:pt>
                <c:pt idx="14515">
                  <c:v>63814.176834106445</c:v>
                </c:pt>
                <c:pt idx="14516">
                  <c:v>63814.176956176758</c:v>
                </c:pt>
                <c:pt idx="14517">
                  <c:v>67077.531936645508</c:v>
                </c:pt>
                <c:pt idx="14518">
                  <c:v>66902.431838989258</c:v>
                </c:pt>
                <c:pt idx="14519">
                  <c:v>67075.205368041992</c:v>
                </c:pt>
                <c:pt idx="14520">
                  <c:v>58794.095062255852</c:v>
                </c:pt>
                <c:pt idx="14521">
                  <c:v>58751.095306396484</c:v>
                </c:pt>
                <c:pt idx="14522">
                  <c:v>61813.129669189453</c:v>
                </c:pt>
                <c:pt idx="14523">
                  <c:v>60718.897796630859</c:v>
                </c:pt>
                <c:pt idx="14524">
                  <c:v>63225.773086547852</c:v>
                </c:pt>
                <c:pt idx="14525">
                  <c:v>63698.273635864258</c:v>
                </c:pt>
                <c:pt idx="14526">
                  <c:v>63348.697463989258</c:v>
                </c:pt>
                <c:pt idx="14527">
                  <c:v>64342.871475219727</c:v>
                </c:pt>
                <c:pt idx="14528">
                  <c:v>64351.871475219727</c:v>
                </c:pt>
                <c:pt idx="14529">
                  <c:v>65913.527786254883</c:v>
                </c:pt>
                <c:pt idx="14530">
                  <c:v>65913.527786254883</c:v>
                </c:pt>
                <c:pt idx="14531">
                  <c:v>65859.528030395508</c:v>
                </c:pt>
                <c:pt idx="14532">
                  <c:v>65933.605850219727</c:v>
                </c:pt>
                <c:pt idx="14533">
                  <c:v>65933.39875793457</c:v>
                </c:pt>
                <c:pt idx="14534">
                  <c:v>65652.500518798828</c:v>
                </c:pt>
                <c:pt idx="14535">
                  <c:v>65523.040969848626</c:v>
                </c:pt>
                <c:pt idx="14536">
                  <c:v>66326.615036010742</c:v>
                </c:pt>
                <c:pt idx="14537">
                  <c:v>66326.615097045898</c:v>
                </c:pt>
                <c:pt idx="14538">
                  <c:v>64353.84407043457</c:v>
                </c:pt>
                <c:pt idx="14539">
                  <c:v>64362.843948364258</c:v>
                </c:pt>
                <c:pt idx="14540">
                  <c:v>64772.844436645508</c:v>
                </c:pt>
                <c:pt idx="14541">
                  <c:v>64772.84455871582</c:v>
                </c:pt>
                <c:pt idx="14542">
                  <c:v>65190.331741333008</c:v>
                </c:pt>
                <c:pt idx="14543">
                  <c:v>65190.331985473626</c:v>
                </c:pt>
                <c:pt idx="14544">
                  <c:v>65744.234573364258</c:v>
                </c:pt>
                <c:pt idx="14545">
                  <c:v>65675.234085083008</c:v>
                </c:pt>
                <c:pt idx="14546">
                  <c:v>65989.759963989258</c:v>
                </c:pt>
                <c:pt idx="14547">
                  <c:v>66083.560256958008</c:v>
                </c:pt>
                <c:pt idx="14548">
                  <c:v>66014.560501098633</c:v>
                </c:pt>
                <c:pt idx="14549">
                  <c:v>65955.560256958008</c:v>
                </c:pt>
                <c:pt idx="14550">
                  <c:v>58142.101165771484</c:v>
                </c:pt>
                <c:pt idx="14551">
                  <c:v>58095.071105957031</c:v>
                </c:pt>
                <c:pt idx="14552">
                  <c:v>57884.071105957031</c:v>
                </c:pt>
                <c:pt idx="14553">
                  <c:v>65018.485061645508</c:v>
                </c:pt>
                <c:pt idx="14554">
                  <c:v>65370.364456176758</c:v>
                </c:pt>
                <c:pt idx="14555">
                  <c:v>65370.363479614258</c:v>
                </c:pt>
                <c:pt idx="14556">
                  <c:v>65370.363967895508</c:v>
                </c:pt>
                <c:pt idx="14557">
                  <c:v>65418.363479614258</c:v>
                </c:pt>
                <c:pt idx="14558">
                  <c:v>64621.689407348626</c:v>
                </c:pt>
                <c:pt idx="14559">
                  <c:v>62515.835159301758</c:v>
                </c:pt>
                <c:pt idx="14560">
                  <c:v>62583.835647583008</c:v>
                </c:pt>
                <c:pt idx="14561">
                  <c:v>67373.500396728516</c:v>
                </c:pt>
                <c:pt idx="14562">
                  <c:v>67373.500640869141</c:v>
                </c:pt>
                <c:pt idx="14563">
                  <c:v>65822.754104614258</c:v>
                </c:pt>
                <c:pt idx="14564">
                  <c:v>65694.754104614258</c:v>
                </c:pt>
                <c:pt idx="14565">
                  <c:v>57267.132827758789</c:v>
                </c:pt>
                <c:pt idx="14566">
                  <c:v>57015.182022094727</c:v>
                </c:pt>
                <c:pt idx="14567">
                  <c:v>57384.584365844727</c:v>
                </c:pt>
                <c:pt idx="14568">
                  <c:v>57627.535537719727</c:v>
                </c:pt>
                <c:pt idx="14569">
                  <c:v>67205.569534301758</c:v>
                </c:pt>
                <c:pt idx="14570">
                  <c:v>62667.098342895508</c:v>
                </c:pt>
                <c:pt idx="14571">
                  <c:v>62579.098342895508</c:v>
                </c:pt>
                <c:pt idx="14572">
                  <c:v>62667.098098754876</c:v>
                </c:pt>
                <c:pt idx="14573">
                  <c:v>61682.675247192376</c:v>
                </c:pt>
                <c:pt idx="14574">
                  <c:v>60554.675491333008</c:v>
                </c:pt>
                <c:pt idx="14575">
                  <c:v>60602.675491333008</c:v>
                </c:pt>
                <c:pt idx="14576">
                  <c:v>61037.675979614258</c:v>
                </c:pt>
                <c:pt idx="14577">
                  <c:v>60949.675979614258</c:v>
                </c:pt>
                <c:pt idx="14578">
                  <c:v>63777.935134887695</c:v>
                </c:pt>
                <c:pt idx="14579">
                  <c:v>64005.453689575195</c:v>
                </c:pt>
                <c:pt idx="14580">
                  <c:v>57896.250823974602</c:v>
                </c:pt>
                <c:pt idx="14581">
                  <c:v>57896.251068115234</c:v>
                </c:pt>
                <c:pt idx="14582">
                  <c:v>57487.028656005852</c:v>
                </c:pt>
                <c:pt idx="14583">
                  <c:v>57498.028411865234</c:v>
                </c:pt>
                <c:pt idx="14584">
                  <c:v>57515.429046630852</c:v>
                </c:pt>
                <c:pt idx="14585">
                  <c:v>66474.880081176758</c:v>
                </c:pt>
                <c:pt idx="14586">
                  <c:v>66962.280960083008</c:v>
                </c:pt>
                <c:pt idx="14587">
                  <c:v>67798.281692504883</c:v>
                </c:pt>
                <c:pt idx="14588">
                  <c:v>64617.633087158203</c:v>
                </c:pt>
                <c:pt idx="14589">
                  <c:v>64859.664566040032</c:v>
                </c:pt>
                <c:pt idx="14590">
                  <c:v>66636.624610900879</c:v>
                </c:pt>
                <c:pt idx="14591">
                  <c:v>66636.625099182129</c:v>
                </c:pt>
                <c:pt idx="14592">
                  <c:v>66636.625099182129</c:v>
                </c:pt>
                <c:pt idx="14593">
                  <c:v>66139.224220275879</c:v>
                </c:pt>
                <c:pt idx="14594">
                  <c:v>63602.292556762688</c:v>
                </c:pt>
                <c:pt idx="14595">
                  <c:v>57273.930511474609</c:v>
                </c:pt>
                <c:pt idx="14596">
                  <c:v>57273.930450439453</c:v>
                </c:pt>
                <c:pt idx="14597">
                  <c:v>57273.930450439453</c:v>
                </c:pt>
                <c:pt idx="14598">
                  <c:v>57273.930450439453</c:v>
                </c:pt>
                <c:pt idx="14599">
                  <c:v>65839.831558227539</c:v>
                </c:pt>
                <c:pt idx="14600">
                  <c:v>65841.252517700195</c:v>
                </c:pt>
                <c:pt idx="14601">
                  <c:v>64794.709426879883</c:v>
                </c:pt>
                <c:pt idx="14602">
                  <c:v>64650.456619262695</c:v>
                </c:pt>
                <c:pt idx="14603">
                  <c:v>64649.718338012695</c:v>
                </c:pt>
                <c:pt idx="14604">
                  <c:v>64653.718338012695</c:v>
                </c:pt>
                <c:pt idx="14605">
                  <c:v>64445.718338012695</c:v>
                </c:pt>
                <c:pt idx="14606">
                  <c:v>64463.197769165039</c:v>
                </c:pt>
                <c:pt idx="14607">
                  <c:v>64277.548736572266</c:v>
                </c:pt>
                <c:pt idx="14608">
                  <c:v>62229.991714477539</c:v>
                </c:pt>
                <c:pt idx="14609">
                  <c:v>62374.779373168945</c:v>
                </c:pt>
                <c:pt idx="14610">
                  <c:v>62717.698883056633</c:v>
                </c:pt>
                <c:pt idx="14611">
                  <c:v>62717.699249267578</c:v>
                </c:pt>
                <c:pt idx="14612">
                  <c:v>62717.699127197266</c:v>
                </c:pt>
                <c:pt idx="14613">
                  <c:v>65410.439407348626</c:v>
                </c:pt>
                <c:pt idx="14614">
                  <c:v>65410.439651489258</c:v>
                </c:pt>
                <c:pt idx="14615">
                  <c:v>65409.989212036126</c:v>
                </c:pt>
                <c:pt idx="14616">
                  <c:v>67059.149856567383</c:v>
                </c:pt>
                <c:pt idx="14617">
                  <c:v>66191.149856567383</c:v>
                </c:pt>
                <c:pt idx="14618">
                  <c:v>66191.150588989258</c:v>
                </c:pt>
                <c:pt idx="14619">
                  <c:v>65645.150100708008</c:v>
                </c:pt>
                <c:pt idx="14620">
                  <c:v>64332.336502075195</c:v>
                </c:pt>
                <c:pt idx="14621">
                  <c:v>64950.837112426758</c:v>
                </c:pt>
                <c:pt idx="14622">
                  <c:v>64762.454788208008</c:v>
                </c:pt>
                <c:pt idx="14623">
                  <c:v>64250.227737426758</c:v>
                </c:pt>
                <c:pt idx="14624">
                  <c:v>64138.859817504876</c:v>
                </c:pt>
                <c:pt idx="14625">
                  <c:v>57880.426544189453</c:v>
                </c:pt>
                <c:pt idx="14626">
                  <c:v>57766.426788330078</c:v>
                </c:pt>
                <c:pt idx="14627">
                  <c:v>57566.426605224609</c:v>
                </c:pt>
                <c:pt idx="14628">
                  <c:v>64752.7841796875</c:v>
                </c:pt>
                <c:pt idx="14629">
                  <c:v>64761.7841796875</c:v>
                </c:pt>
                <c:pt idx="14630">
                  <c:v>64321.666213989258</c:v>
                </c:pt>
                <c:pt idx="14631">
                  <c:v>65217.868606567376</c:v>
                </c:pt>
                <c:pt idx="14632">
                  <c:v>65217.868606567376</c:v>
                </c:pt>
                <c:pt idx="14633">
                  <c:v>64266.784744262695</c:v>
                </c:pt>
                <c:pt idx="14634">
                  <c:v>64109.668533325195</c:v>
                </c:pt>
                <c:pt idx="14635">
                  <c:v>64013.668411254883</c:v>
                </c:pt>
                <c:pt idx="14636">
                  <c:v>64343.787002563477</c:v>
                </c:pt>
                <c:pt idx="14637">
                  <c:v>64352.787185668945</c:v>
                </c:pt>
                <c:pt idx="14638">
                  <c:v>64352.787185668945</c:v>
                </c:pt>
                <c:pt idx="14639">
                  <c:v>64015.766311645508</c:v>
                </c:pt>
                <c:pt idx="14640">
                  <c:v>60672.495208740234</c:v>
                </c:pt>
                <c:pt idx="14641">
                  <c:v>60584.495452880852</c:v>
                </c:pt>
                <c:pt idx="14642">
                  <c:v>60584.494720458984</c:v>
                </c:pt>
                <c:pt idx="14643">
                  <c:v>60305.828216552734</c:v>
                </c:pt>
                <c:pt idx="14644">
                  <c:v>60733.442504882805</c:v>
                </c:pt>
                <c:pt idx="14645">
                  <c:v>60161.941040039055</c:v>
                </c:pt>
                <c:pt idx="14646">
                  <c:v>66037.761428833008</c:v>
                </c:pt>
                <c:pt idx="14647">
                  <c:v>66090.162307739258</c:v>
                </c:pt>
                <c:pt idx="14648">
                  <c:v>66090.162307739258</c:v>
                </c:pt>
                <c:pt idx="14649">
                  <c:v>63658.408248901367</c:v>
                </c:pt>
                <c:pt idx="14650">
                  <c:v>64130.908615112305</c:v>
                </c:pt>
                <c:pt idx="14651">
                  <c:v>64183.299026489258</c:v>
                </c:pt>
                <c:pt idx="14652">
                  <c:v>63485.377639770508</c:v>
                </c:pt>
                <c:pt idx="14653">
                  <c:v>63485.377639770508</c:v>
                </c:pt>
                <c:pt idx="14654">
                  <c:v>63137.90998840332</c:v>
                </c:pt>
                <c:pt idx="14655">
                  <c:v>62418.993362426758</c:v>
                </c:pt>
                <c:pt idx="14656">
                  <c:v>62066.993362426758</c:v>
                </c:pt>
                <c:pt idx="14657">
                  <c:v>66427.061721801758</c:v>
                </c:pt>
                <c:pt idx="14658">
                  <c:v>66427.061721801758</c:v>
                </c:pt>
                <c:pt idx="14659">
                  <c:v>66985.826370239258</c:v>
                </c:pt>
                <c:pt idx="14660">
                  <c:v>66104.953811645508</c:v>
                </c:pt>
                <c:pt idx="14661">
                  <c:v>66151.233840942383</c:v>
                </c:pt>
                <c:pt idx="14662">
                  <c:v>66151.234085083008</c:v>
                </c:pt>
                <c:pt idx="14663">
                  <c:v>65911.233596801758</c:v>
                </c:pt>
                <c:pt idx="14664">
                  <c:v>66899.414993286133</c:v>
                </c:pt>
                <c:pt idx="14665">
                  <c:v>66947.414260864258</c:v>
                </c:pt>
                <c:pt idx="14666">
                  <c:v>67192.914505004883</c:v>
                </c:pt>
                <c:pt idx="14667">
                  <c:v>66915.206451416016</c:v>
                </c:pt>
                <c:pt idx="14668">
                  <c:v>66915.206207275391</c:v>
                </c:pt>
                <c:pt idx="14669">
                  <c:v>66915.206695556641</c:v>
                </c:pt>
                <c:pt idx="14670">
                  <c:v>56314.753204345703</c:v>
                </c:pt>
                <c:pt idx="14671">
                  <c:v>56323.753387451172</c:v>
                </c:pt>
                <c:pt idx="14672">
                  <c:v>56323.753387451172</c:v>
                </c:pt>
                <c:pt idx="14673">
                  <c:v>57081.753387451172</c:v>
                </c:pt>
                <c:pt idx="14674">
                  <c:v>56927.753204345703</c:v>
                </c:pt>
                <c:pt idx="14675">
                  <c:v>58118.487579345703</c:v>
                </c:pt>
                <c:pt idx="14676">
                  <c:v>59425.554534912109</c:v>
                </c:pt>
                <c:pt idx="14677">
                  <c:v>59200.354278564453</c:v>
                </c:pt>
                <c:pt idx="14678">
                  <c:v>60046.354278564453</c:v>
                </c:pt>
                <c:pt idx="14679">
                  <c:v>61487.284637451172</c:v>
                </c:pt>
                <c:pt idx="14680">
                  <c:v>61478.284637451172</c:v>
                </c:pt>
                <c:pt idx="14681">
                  <c:v>62102.513626098633</c:v>
                </c:pt>
                <c:pt idx="14682">
                  <c:v>63069.196731567383</c:v>
                </c:pt>
                <c:pt idx="14683">
                  <c:v>63069.196853637695</c:v>
                </c:pt>
                <c:pt idx="14684">
                  <c:v>61784.595779418945</c:v>
                </c:pt>
                <c:pt idx="14685">
                  <c:v>60621.166641235352</c:v>
                </c:pt>
                <c:pt idx="14686">
                  <c:v>64929.392471313477</c:v>
                </c:pt>
                <c:pt idx="14687">
                  <c:v>64881.392532348633</c:v>
                </c:pt>
                <c:pt idx="14688">
                  <c:v>64926.533279418945</c:v>
                </c:pt>
                <c:pt idx="14689">
                  <c:v>64925.926834106445</c:v>
                </c:pt>
                <c:pt idx="14690">
                  <c:v>66520.436981201172</c:v>
                </c:pt>
                <c:pt idx="14691">
                  <c:v>66524.436920166016</c:v>
                </c:pt>
                <c:pt idx="14692">
                  <c:v>66533.436981201172</c:v>
                </c:pt>
                <c:pt idx="14693">
                  <c:v>64320.48371887207</c:v>
                </c:pt>
                <c:pt idx="14694">
                  <c:v>64320.483779907227</c:v>
                </c:pt>
                <c:pt idx="14695">
                  <c:v>64985.15673828125</c:v>
                </c:pt>
                <c:pt idx="14696">
                  <c:v>64985.15673828125</c:v>
                </c:pt>
                <c:pt idx="14697">
                  <c:v>66315.70051574707</c:v>
                </c:pt>
                <c:pt idx="14698">
                  <c:v>66324.700637817383</c:v>
                </c:pt>
                <c:pt idx="14699">
                  <c:v>66320.57551574707</c:v>
                </c:pt>
                <c:pt idx="14700">
                  <c:v>62197.995880126953</c:v>
                </c:pt>
                <c:pt idx="14701">
                  <c:v>62197.995758056641</c:v>
                </c:pt>
                <c:pt idx="14702">
                  <c:v>63710.894927978516</c:v>
                </c:pt>
                <c:pt idx="14703">
                  <c:v>63721.680572509766</c:v>
                </c:pt>
                <c:pt idx="14704">
                  <c:v>63833.662750244133</c:v>
                </c:pt>
                <c:pt idx="14705">
                  <c:v>63627.162994384766</c:v>
                </c:pt>
                <c:pt idx="14706">
                  <c:v>66491.574417114258</c:v>
                </c:pt>
                <c:pt idx="14707">
                  <c:v>66753.574905395508</c:v>
                </c:pt>
                <c:pt idx="14708">
                  <c:v>65948.574172973633</c:v>
                </c:pt>
                <c:pt idx="14709">
                  <c:v>66376.238479614258</c:v>
                </c:pt>
                <c:pt idx="14710">
                  <c:v>66179.237747192383</c:v>
                </c:pt>
                <c:pt idx="14711">
                  <c:v>64997.857986450188</c:v>
                </c:pt>
                <c:pt idx="14712">
                  <c:v>66779.771865844727</c:v>
                </c:pt>
                <c:pt idx="14713">
                  <c:v>66410.369522094727</c:v>
                </c:pt>
                <c:pt idx="14714">
                  <c:v>66580.771865844727</c:v>
                </c:pt>
                <c:pt idx="14715">
                  <c:v>55475.451446533203</c:v>
                </c:pt>
                <c:pt idx="14716">
                  <c:v>66367.981399536133</c:v>
                </c:pt>
                <c:pt idx="14717">
                  <c:v>65998.579788208008</c:v>
                </c:pt>
                <c:pt idx="14718">
                  <c:v>66362.299026489258</c:v>
                </c:pt>
                <c:pt idx="14719">
                  <c:v>67414.590286254883</c:v>
                </c:pt>
                <c:pt idx="14720">
                  <c:v>67160.789505004883</c:v>
                </c:pt>
                <c:pt idx="14721">
                  <c:v>66745.346145629883</c:v>
                </c:pt>
                <c:pt idx="14722">
                  <c:v>66658.284133911133</c:v>
                </c:pt>
                <c:pt idx="14723">
                  <c:v>66803.884231567383</c:v>
                </c:pt>
                <c:pt idx="14724">
                  <c:v>67125.284622192383</c:v>
                </c:pt>
                <c:pt idx="14725">
                  <c:v>67079.900100708008</c:v>
                </c:pt>
                <c:pt idx="14726">
                  <c:v>66533.268264770508</c:v>
                </c:pt>
                <c:pt idx="14727">
                  <c:v>65952.100196838379</c:v>
                </c:pt>
                <c:pt idx="14728">
                  <c:v>66013.900245666504</c:v>
                </c:pt>
                <c:pt idx="14729">
                  <c:v>66013.900001525879</c:v>
                </c:pt>
                <c:pt idx="14730">
                  <c:v>66951.300735473633</c:v>
                </c:pt>
                <c:pt idx="14731">
                  <c:v>66581.898147583008</c:v>
                </c:pt>
                <c:pt idx="14732">
                  <c:v>66169.654739379883</c:v>
                </c:pt>
                <c:pt idx="14733">
                  <c:v>66059.012359619141</c:v>
                </c:pt>
                <c:pt idx="14734">
                  <c:v>66103.012115478516</c:v>
                </c:pt>
                <c:pt idx="14735">
                  <c:v>65496.012603759766</c:v>
                </c:pt>
                <c:pt idx="14736">
                  <c:v>65288.610260009766</c:v>
                </c:pt>
                <c:pt idx="14737">
                  <c:v>65422.243362426758</c:v>
                </c:pt>
                <c:pt idx="14738">
                  <c:v>65422.243362426758</c:v>
                </c:pt>
                <c:pt idx="14739">
                  <c:v>65441.243362426758</c:v>
                </c:pt>
                <c:pt idx="14740">
                  <c:v>65353.243362426758</c:v>
                </c:pt>
                <c:pt idx="14741">
                  <c:v>65919.738967895508</c:v>
                </c:pt>
                <c:pt idx="14742">
                  <c:v>65928.739944458008</c:v>
                </c:pt>
                <c:pt idx="14743">
                  <c:v>65928.496536254883</c:v>
                </c:pt>
                <c:pt idx="14744">
                  <c:v>65800.495803833008</c:v>
                </c:pt>
                <c:pt idx="14745">
                  <c:v>59776.839935302734</c:v>
                </c:pt>
                <c:pt idx="14746">
                  <c:v>61723.746570587158</c:v>
                </c:pt>
                <c:pt idx="14747">
                  <c:v>61828.746673583984</c:v>
                </c:pt>
                <c:pt idx="14748">
                  <c:v>64986.809768676758</c:v>
                </c:pt>
                <c:pt idx="14749">
                  <c:v>64759.809768676758</c:v>
                </c:pt>
                <c:pt idx="14750">
                  <c:v>64645.809768676758</c:v>
                </c:pt>
                <c:pt idx="14751">
                  <c:v>64070.393203735352</c:v>
                </c:pt>
                <c:pt idx="14752">
                  <c:v>63899.988479614258</c:v>
                </c:pt>
                <c:pt idx="14753">
                  <c:v>63899.988479614258</c:v>
                </c:pt>
                <c:pt idx="14754">
                  <c:v>63811.988357543938</c:v>
                </c:pt>
                <c:pt idx="14755">
                  <c:v>64075.697845458984</c:v>
                </c:pt>
                <c:pt idx="14756">
                  <c:v>67492.237503051758</c:v>
                </c:pt>
                <c:pt idx="14757">
                  <c:v>67492.237014770508</c:v>
                </c:pt>
                <c:pt idx="14758">
                  <c:v>67492.237991333008</c:v>
                </c:pt>
                <c:pt idx="14759">
                  <c:v>67364.237258911133</c:v>
                </c:pt>
                <c:pt idx="14760">
                  <c:v>57350.778533935547</c:v>
                </c:pt>
                <c:pt idx="14761">
                  <c:v>57359.778778076172</c:v>
                </c:pt>
                <c:pt idx="14762">
                  <c:v>57359.778778076172</c:v>
                </c:pt>
                <c:pt idx="14763">
                  <c:v>57262.778839111328</c:v>
                </c:pt>
                <c:pt idx="14764">
                  <c:v>57111.778594970703</c:v>
                </c:pt>
                <c:pt idx="14765">
                  <c:v>57552.094085693359</c:v>
                </c:pt>
                <c:pt idx="14766">
                  <c:v>60732.691741943359</c:v>
                </c:pt>
                <c:pt idx="14767">
                  <c:v>60732.691741943359</c:v>
                </c:pt>
                <c:pt idx="14768">
                  <c:v>62383.292266845703</c:v>
                </c:pt>
                <c:pt idx="14769">
                  <c:v>62338.838455200195</c:v>
                </c:pt>
                <c:pt idx="14770">
                  <c:v>62345.817886352539</c:v>
                </c:pt>
                <c:pt idx="14771">
                  <c:v>63760.411331176758</c:v>
                </c:pt>
                <c:pt idx="14772">
                  <c:v>64170.410842895508</c:v>
                </c:pt>
                <c:pt idx="14773">
                  <c:v>64170.411575317376</c:v>
                </c:pt>
                <c:pt idx="14774">
                  <c:v>63931.101089477539</c:v>
                </c:pt>
                <c:pt idx="14775">
                  <c:v>62346.705657958984</c:v>
                </c:pt>
                <c:pt idx="14776">
                  <c:v>63012.705413818352</c:v>
                </c:pt>
                <c:pt idx="14777">
                  <c:v>62836.270111083984</c:v>
                </c:pt>
                <c:pt idx="14778">
                  <c:v>62837.341644287102</c:v>
                </c:pt>
                <c:pt idx="14779">
                  <c:v>62837.341400146484</c:v>
                </c:pt>
                <c:pt idx="14780">
                  <c:v>62604.341400146484</c:v>
                </c:pt>
                <c:pt idx="14781">
                  <c:v>62410.260147094727</c:v>
                </c:pt>
                <c:pt idx="14782">
                  <c:v>62321.059707641594</c:v>
                </c:pt>
                <c:pt idx="14783">
                  <c:v>63863.412063598626</c:v>
                </c:pt>
                <c:pt idx="14784">
                  <c:v>63817.411819458008</c:v>
                </c:pt>
                <c:pt idx="14785">
                  <c:v>63184.358596801758</c:v>
                </c:pt>
                <c:pt idx="14786">
                  <c:v>67533.044143676758</c:v>
                </c:pt>
                <c:pt idx="14787">
                  <c:v>67533.044631958008</c:v>
                </c:pt>
                <c:pt idx="14788">
                  <c:v>67533.044387817383</c:v>
                </c:pt>
                <c:pt idx="14789">
                  <c:v>64834.510940551758</c:v>
                </c:pt>
                <c:pt idx="14790">
                  <c:v>61394.984939575195</c:v>
                </c:pt>
                <c:pt idx="14791">
                  <c:v>61353.384902954102</c:v>
                </c:pt>
                <c:pt idx="14792">
                  <c:v>61353.384963989258</c:v>
                </c:pt>
                <c:pt idx="14793">
                  <c:v>61353.384902954102</c:v>
                </c:pt>
                <c:pt idx="14794">
                  <c:v>63763.065383911126</c:v>
                </c:pt>
                <c:pt idx="14795">
                  <c:v>63763.065505981438</c:v>
                </c:pt>
                <c:pt idx="14796">
                  <c:v>64448.067337036126</c:v>
                </c:pt>
                <c:pt idx="14797">
                  <c:v>64027.130569458008</c:v>
                </c:pt>
                <c:pt idx="14798">
                  <c:v>64031.130569458008</c:v>
                </c:pt>
                <c:pt idx="14799">
                  <c:v>64040.130569458008</c:v>
                </c:pt>
                <c:pt idx="14800">
                  <c:v>63452.075637817376</c:v>
                </c:pt>
                <c:pt idx="14801">
                  <c:v>64438.056350708008</c:v>
                </c:pt>
                <c:pt idx="14802">
                  <c:v>63934.655960083008</c:v>
                </c:pt>
                <c:pt idx="14803">
                  <c:v>64022.655960083008</c:v>
                </c:pt>
                <c:pt idx="14804">
                  <c:v>63392.08984375</c:v>
                </c:pt>
                <c:pt idx="14805">
                  <c:v>64246.376541137695</c:v>
                </c:pt>
                <c:pt idx="14806">
                  <c:v>64195.776504516602</c:v>
                </c:pt>
                <c:pt idx="14807">
                  <c:v>65555.001419067383</c:v>
                </c:pt>
                <c:pt idx="14808">
                  <c:v>66267.581985473633</c:v>
                </c:pt>
                <c:pt idx="14809">
                  <c:v>65948.581253051758</c:v>
                </c:pt>
                <c:pt idx="14810">
                  <c:v>65945.381744384766</c:v>
                </c:pt>
                <c:pt idx="14811">
                  <c:v>66208.979049682617</c:v>
                </c:pt>
                <c:pt idx="14812">
                  <c:v>66217.150680541992</c:v>
                </c:pt>
                <c:pt idx="14813">
                  <c:v>66217.151657104492</c:v>
                </c:pt>
                <c:pt idx="14814">
                  <c:v>66174.151657104492</c:v>
                </c:pt>
                <c:pt idx="14815">
                  <c:v>65690.336959838867</c:v>
                </c:pt>
                <c:pt idx="14816">
                  <c:v>64335.395706176758</c:v>
                </c:pt>
                <c:pt idx="14817">
                  <c:v>61628.886795043945</c:v>
                </c:pt>
                <c:pt idx="14818">
                  <c:v>61627.920394897461</c:v>
                </c:pt>
                <c:pt idx="14819">
                  <c:v>61182.920333862305</c:v>
                </c:pt>
                <c:pt idx="14820">
                  <c:v>55932.476531982422</c:v>
                </c:pt>
                <c:pt idx="14821">
                  <c:v>64207.523391723626</c:v>
                </c:pt>
                <c:pt idx="14822">
                  <c:v>64281.723342895508</c:v>
                </c:pt>
                <c:pt idx="14823">
                  <c:v>64281.723342895508</c:v>
                </c:pt>
                <c:pt idx="14824">
                  <c:v>63569.721145629876</c:v>
                </c:pt>
                <c:pt idx="14825">
                  <c:v>65316.59895324707</c:v>
                </c:pt>
                <c:pt idx="14826">
                  <c:v>65316.59895324707</c:v>
                </c:pt>
                <c:pt idx="14827">
                  <c:v>66423.672561645508</c:v>
                </c:pt>
                <c:pt idx="14828">
                  <c:v>66423.672561645508</c:v>
                </c:pt>
                <c:pt idx="14829">
                  <c:v>67144.85334777832</c:v>
                </c:pt>
                <c:pt idx="14830">
                  <c:v>67144.85334777832</c:v>
                </c:pt>
                <c:pt idx="14831">
                  <c:v>67144.85334777832</c:v>
                </c:pt>
                <c:pt idx="14832">
                  <c:v>65249.405426025383</c:v>
                </c:pt>
                <c:pt idx="14833">
                  <c:v>65457.405181884766</c:v>
                </c:pt>
                <c:pt idx="14834">
                  <c:v>65456.667877197266</c:v>
                </c:pt>
                <c:pt idx="14835">
                  <c:v>58238.980438232422</c:v>
                </c:pt>
                <c:pt idx="14836">
                  <c:v>58238.980499267578</c:v>
                </c:pt>
                <c:pt idx="14837">
                  <c:v>65876.165298461914</c:v>
                </c:pt>
                <c:pt idx="14838">
                  <c:v>65876.199661254883</c:v>
                </c:pt>
                <c:pt idx="14839">
                  <c:v>65828.199661254883</c:v>
                </c:pt>
                <c:pt idx="14840">
                  <c:v>64995.284744262695</c:v>
                </c:pt>
                <c:pt idx="14841">
                  <c:v>65763.079544067383</c:v>
                </c:pt>
                <c:pt idx="14842">
                  <c:v>65980.080520629883</c:v>
                </c:pt>
                <c:pt idx="14843">
                  <c:v>65933.080520629883</c:v>
                </c:pt>
                <c:pt idx="14844">
                  <c:v>65838.080520629883</c:v>
                </c:pt>
                <c:pt idx="14845">
                  <c:v>64957.960403442376</c:v>
                </c:pt>
                <c:pt idx="14846">
                  <c:v>65286.260696411126</c:v>
                </c:pt>
                <c:pt idx="14847">
                  <c:v>64694.260940551758</c:v>
                </c:pt>
                <c:pt idx="14848">
                  <c:v>64503.260696411126</c:v>
                </c:pt>
                <c:pt idx="14849">
                  <c:v>64846.905227661126</c:v>
                </c:pt>
                <c:pt idx="14850">
                  <c:v>63511.241592407227</c:v>
                </c:pt>
                <c:pt idx="14851">
                  <c:v>63944.242568969727</c:v>
                </c:pt>
                <c:pt idx="14852">
                  <c:v>64864.90168762207</c:v>
                </c:pt>
                <c:pt idx="14853">
                  <c:v>64856.23176574707</c:v>
                </c:pt>
                <c:pt idx="14854">
                  <c:v>63180.507400512695</c:v>
                </c:pt>
                <c:pt idx="14855">
                  <c:v>65356.930252075188</c:v>
                </c:pt>
                <c:pt idx="14856">
                  <c:v>65452.327713012695</c:v>
                </c:pt>
                <c:pt idx="14857">
                  <c:v>65519.327713012695</c:v>
                </c:pt>
                <c:pt idx="14858">
                  <c:v>65510.327713012695</c:v>
                </c:pt>
                <c:pt idx="14859">
                  <c:v>66513.325576782227</c:v>
                </c:pt>
                <c:pt idx="14860">
                  <c:v>66874.626174926758</c:v>
                </c:pt>
                <c:pt idx="14861">
                  <c:v>66453.144241333008</c:v>
                </c:pt>
                <c:pt idx="14862">
                  <c:v>66468.044387817383</c:v>
                </c:pt>
                <c:pt idx="14863">
                  <c:v>66332.236038208008</c:v>
                </c:pt>
                <c:pt idx="14864">
                  <c:v>66168.235061645508</c:v>
                </c:pt>
                <c:pt idx="14865">
                  <c:v>58709.684356689453</c:v>
                </c:pt>
                <c:pt idx="14866">
                  <c:v>58709.684356689453</c:v>
                </c:pt>
                <c:pt idx="14867">
                  <c:v>58709.684356689453</c:v>
                </c:pt>
                <c:pt idx="14868">
                  <c:v>58206.758575439453</c:v>
                </c:pt>
                <c:pt idx="14869">
                  <c:v>58206.758575439453</c:v>
                </c:pt>
                <c:pt idx="14870">
                  <c:v>60799.320266723633</c:v>
                </c:pt>
                <c:pt idx="14871">
                  <c:v>68622.024124145508</c:v>
                </c:pt>
                <c:pt idx="14872">
                  <c:v>67838.570510864258</c:v>
                </c:pt>
                <c:pt idx="14873">
                  <c:v>67538.180862426758</c:v>
                </c:pt>
                <c:pt idx="14874">
                  <c:v>67587.208938598633</c:v>
                </c:pt>
                <c:pt idx="14875">
                  <c:v>67257.209182739258</c:v>
                </c:pt>
                <c:pt idx="14876">
                  <c:v>67154.209671020508</c:v>
                </c:pt>
                <c:pt idx="14877">
                  <c:v>67336.209182739258</c:v>
                </c:pt>
                <c:pt idx="14878">
                  <c:v>68141.743850708008</c:v>
                </c:pt>
                <c:pt idx="14879">
                  <c:v>67994.722610473633</c:v>
                </c:pt>
                <c:pt idx="14880">
                  <c:v>60673.292373657227</c:v>
                </c:pt>
                <c:pt idx="14881">
                  <c:v>60417.892166137695</c:v>
                </c:pt>
                <c:pt idx="14882">
                  <c:v>60627.892166137695</c:v>
                </c:pt>
                <c:pt idx="14883">
                  <c:v>60950.292556762695</c:v>
                </c:pt>
                <c:pt idx="14884">
                  <c:v>64025.607009887695</c:v>
                </c:pt>
                <c:pt idx="14885">
                  <c:v>64035.944839477539</c:v>
                </c:pt>
                <c:pt idx="14886">
                  <c:v>64035.944900512695</c:v>
                </c:pt>
                <c:pt idx="14887">
                  <c:v>64848.795364379883</c:v>
                </c:pt>
                <c:pt idx="14888">
                  <c:v>64848.795303344727</c:v>
                </c:pt>
                <c:pt idx="14889">
                  <c:v>65182.661697387695</c:v>
                </c:pt>
                <c:pt idx="14890">
                  <c:v>65191.661697387695</c:v>
                </c:pt>
                <c:pt idx="14891">
                  <c:v>64742.661697387695</c:v>
                </c:pt>
                <c:pt idx="14892">
                  <c:v>64601.461563110352</c:v>
                </c:pt>
                <c:pt idx="14893">
                  <c:v>63939.359497070313</c:v>
                </c:pt>
                <c:pt idx="14894">
                  <c:v>64258.359619140625</c:v>
                </c:pt>
                <c:pt idx="14895">
                  <c:v>57149.006439208984</c:v>
                </c:pt>
                <c:pt idx="14896">
                  <c:v>57149.006439208984</c:v>
                </c:pt>
                <c:pt idx="14897">
                  <c:v>56997.005706787102</c:v>
                </c:pt>
                <c:pt idx="14898">
                  <c:v>61033.163562774658</c:v>
                </c:pt>
                <c:pt idx="14899">
                  <c:v>63829.833694458008</c:v>
                </c:pt>
                <c:pt idx="14900">
                  <c:v>63829.833694458008</c:v>
                </c:pt>
                <c:pt idx="14901">
                  <c:v>64557.546768188477</c:v>
                </c:pt>
                <c:pt idx="14902">
                  <c:v>63349.285903930657</c:v>
                </c:pt>
                <c:pt idx="14903">
                  <c:v>63472.285842895508</c:v>
                </c:pt>
                <c:pt idx="14904">
                  <c:v>63069.375091552734</c:v>
                </c:pt>
                <c:pt idx="14905">
                  <c:v>64632.766799926758</c:v>
                </c:pt>
                <c:pt idx="14906">
                  <c:v>64314.046829223626</c:v>
                </c:pt>
                <c:pt idx="14907">
                  <c:v>64314.046096801758</c:v>
                </c:pt>
                <c:pt idx="14908">
                  <c:v>64314.047073364258</c:v>
                </c:pt>
                <c:pt idx="14909">
                  <c:v>63802.045852661126</c:v>
                </c:pt>
                <c:pt idx="14910">
                  <c:v>56929.096160888672</c:v>
                </c:pt>
                <c:pt idx="14911">
                  <c:v>56930.702484130859</c:v>
                </c:pt>
                <c:pt idx="14912">
                  <c:v>56873.702484130859</c:v>
                </c:pt>
                <c:pt idx="14913">
                  <c:v>59426.694915771484</c:v>
                </c:pt>
                <c:pt idx="14914">
                  <c:v>59481.095062255852</c:v>
                </c:pt>
                <c:pt idx="14915">
                  <c:v>59916.095306396484</c:v>
                </c:pt>
                <c:pt idx="14916">
                  <c:v>59828.095306396484</c:v>
                </c:pt>
                <c:pt idx="14917">
                  <c:v>65238.34228515625</c:v>
                </c:pt>
                <c:pt idx="14918">
                  <c:v>64443.017166137695</c:v>
                </c:pt>
                <c:pt idx="14919">
                  <c:v>64443.017166137695</c:v>
                </c:pt>
                <c:pt idx="14920">
                  <c:v>64188.073440551758</c:v>
                </c:pt>
                <c:pt idx="14921">
                  <c:v>64188.073684692376</c:v>
                </c:pt>
                <c:pt idx="14922">
                  <c:v>64188.07356262207</c:v>
                </c:pt>
                <c:pt idx="14923">
                  <c:v>66439.878128051758</c:v>
                </c:pt>
                <c:pt idx="14924">
                  <c:v>66439.878616333008</c:v>
                </c:pt>
                <c:pt idx="14925">
                  <c:v>62028.152908325195</c:v>
                </c:pt>
                <c:pt idx="14926">
                  <c:v>61751.152725219727</c:v>
                </c:pt>
                <c:pt idx="14927">
                  <c:v>61808.152786254883</c:v>
                </c:pt>
                <c:pt idx="14928">
                  <c:v>63910.122451782227</c:v>
                </c:pt>
                <c:pt idx="14929">
                  <c:v>63910.122512817383</c:v>
                </c:pt>
                <c:pt idx="14930">
                  <c:v>63910.12239074707</c:v>
                </c:pt>
                <c:pt idx="14931">
                  <c:v>65224.869522094727</c:v>
                </c:pt>
                <c:pt idx="14932">
                  <c:v>65060.869522094727</c:v>
                </c:pt>
                <c:pt idx="14933">
                  <c:v>63706.164993286133</c:v>
                </c:pt>
                <c:pt idx="14934">
                  <c:v>65585.948440551758</c:v>
                </c:pt>
                <c:pt idx="14935">
                  <c:v>64891.948440551758</c:v>
                </c:pt>
                <c:pt idx="14936">
                  <c:v>65058.948196411126</c:v>
                </c:pt>
                <c:pt idx="14937">
                  <c:v>64120.32666015625</c:v>
                </c:pt>
                <c:pt idx="14938">
                  <c:v>63897.826782226563</c:v>
                </c:pt>
                <c:pt idx="14939">
                  <c:v>63888.82666015625</c:v>
                </c:pt>
                <c:pt idx="14940">
                  <c:v>65959.599380493164</c:v>
                </c:pt>
                <c:pt idx="14941">
                  <c:v>65959.598892211914</c:v>
                </c:pt>
                <c:pt idx="14942">
                  <c:v>66868.639801025391</c:v>
                </c:pt>
                <c:pt idx="14943">
                  <c:v>66878.447662353516</c:v>
                </c:pt>
                <c:pt idx="14944">
                  <c:v>66790.447418212891</c:v>
                </c:pt>
                <c:pt idx="14945">
                  <c:v>66345.447418212891</c:v>
                </c:pt>
                <c:pt idx="14946">
                  <c:v>65785.700881958008</c:v>
                </c:pt>
                <c:pt idx="14947">
                  <c:v>66194.489456176758</c:v>
                </c:pt>
                <c:pt idx="14948">
                  <c:v>64516.797927856438</c:v>
                </c:pt>
                <c:pt idx="14949">
                  <c:v>64907.798049926758</c:v>
                </c:pt>
                <c:pt idx="14950">
                  <c:v>62053.78498840332</c:v>
                </c:pt>
                <c:pt idx="14951">
                  <c:v>62053.784866333008</c:v>
                </c:pt>
                <c:pt idx="14952">
                  <c:v>61701.784866333008</c:v>
                </c:pt>
                <c:pt idx="14953">
                  <c:v>60897.921829223626</c:v>
                </c:pt>
                <c:pt idx="14954">
                  <c:v>60910.947952270508</c:v>
                </c:pt>
                <c:pt idx="14955">
                  <c:v>65367.377639770508</c:v>
                </c:pt>
                <c:pt idx="14956">
                  <c:v>63873.437942504883</c:v>
                </c:pt>
                <c:pt idx="14957">
                  <c:v>63873.438430786133</c:v>
                </c:pt>
                <c:pt idx="14958">
                  <c:v>63873.438430786133</c:v>
                </c:pt>
                <c:pt idx="14959">
                  <c:v>64564.352005004883</c:v>
                </c:pt>
                <c:pt idx="14960">
                  <c:v>63104.22004699707</c:v>
                </c:pt>
                <c:pt idx="14961">
                  <c:v>65969.355117797852</c:v>
                </c:pt>
                <c:pt idx="14962">
                  <c:v>65973.355056762695</c:v>
                </c:pt>
                <c:pt idx="14963">
                  <c:v>63137.583450317376</c:v>
                </c:pt>
                <c:pt idx="14964">
                  <c:v>62065.535354614258</c:v>
                </c:pt>
                <c:pt idx="14965">
                  <c:v>62065.535354614258</c:v>
                </c:pt>
                <c:pt idx="14966">
                  <c:v>61284.734512329102</c:v>
                </c:pt>
                <c:pt idx="14967">
                  <c:v>60219.172988891602</c:v>
                </c:pt>
                <c:pt idx="14968">
                  <c:v>60219.172927856445</c:v>
                </c:pt>
                <c:pt idx="14969">
                  <c:v>60962.578201293945</c:v>
                </c:pt>
                <c:pt idx="14970">
                  <c:v>65990.077835083008</c:v>
                </c:pt>
                <c:pt idx="14971">
                  <c:v>65836.187698364258</c:v>
                </c:pt>
                <c:pt idx="14972">
                  <c:v>65557.307815551758</c:v>
                </c:pt>
                <c:pt idx="14973">
                  <c:v>65295.427932739258</c:v>
                </c:pt>
                <c:pt idx="14974">
                  <c:v>64520.97200012207</c:v>
                </c:pt>
                <c:pt idx="14975">
                  <c:v>64511.97200012207</c:v>
                </c:pt>
                <c:pt idx="14976">
                  <c:v>65515.879348754883</c:v>
                </c:pt>
                <c:pt idx="14977">
                  <c:v>66144.198806762695</c:v>
                </c:pt>
                <c:pt idx="14978">
                  <c:v>65553.052261352539</c:v>
                </c:pt>
                <c:pt idx="14979">
                  <c:v>65544.052322387695</c:v>
                </c:pt>
                <c:pt idx="14980">
                  <c:v>65540.052322387695</c:v>
                </c:pt>
                <c:pt idx="14981">
                  <c:v>65304.707717895508</c:v>
                </c:pt>
                <c:pt idx="14982">
                  <c:v>65044.70588684082</c:v>
                </c:pt>
                <c:pt idx="14983">
                  <c:v>64432.30549621582</c:v>
                </c:pt>
                <c:pt idx="14984">
                  <c:v>64713.705764770508</c:v>
                </c:pt>
                <c:pt idx="14985">
                  <c:v>67129.265335083008</c:v>
                </c:pt>
                <c:pt idx="14986">
                  <c:v>67131.043411254883</c:v>
                </c:pt>
                <c:pt idx="14987">
                  <c:v>64603.628372192376</c:v>
                </c:pt>
                <c:pt idx="14988">
                  <c:v>65865.699615478516</c:v>
                </c:pt>
                <c:pt idx="14989">
                  <c:v>65929.699615478516</c:v>
                </c:pt>
                <c:pt idx="14990">
                  <c:v>65929.699615478516</c:v>
                </c:pt>
                <c:pt idx="14991">
                  <c:v>65885.700347900391</c:v>
                </c:pt>
                <c:pt idx="14992">
                  <c:v>65339.699127197266</c:v>
                </c:pt>
                <c:pt idx="14993">
                  <c:v>66588.221878051758</c:v>
                </c:pt>
                <c:pt idx="14994">
                  <c:v>66588.221878051758</c:v>
                </c:pt>
                <c:pt idx="14995">
                  <c:v>66371.563430786133</c:v>
                </c:pt>
                <c:pt idx="14996">
                  <c:v>66421.000198364258</c:v>
                </c:pt>
                <c:pt idx="14997">
                  <c:v>66790.400100708008</c:v>
                </c:pt>
                <c:pt idx="14998">
                  <c:v>66721.400588989258</c:v>
                </c:pt>
                <c:pt idx="14999">
                  <c:v>66662.399856567383</c:v>
                </c:pt>
                <c:pt idx="15000">
                  <c:v>63021.313552856438</c:v>
                </c:pt>
                <c:pt idx="15001">
                  <c:v>62874.313674926758</c:v>
                </c:pt>
                <c:pt idx="15002">
                  <c:v>62721.313674926758</c:v>
                </c:pt>
                <c:pt idx="15003">
                  <c:v>64455.714065551758</c:v>
                </c:pt>
                <c:pt idx="15004">
                  <c:v>64455.713333129876</c:v>
                </c:pt>
                <c:pt idx="15005">
                  <c:v>64103.713333129876</c:v>
                </c:pt>
                <c:pt idx="15006">
                  <c:v>63677.770645141594</c:v>
                </c:pt>
                <c:pt idx="15007">
                  <c:v>63563.770645141594</c:v>
                </c:pt>
                <c:pt idx="15008">
                  <c:v>66508.538040161133</c:v>
                </c:pt>
                <c:pt idx="15009">
                  <c:v>65298.840042114258</c:v>
                </c:pt>
                <c:pt idx="15010">
                  <c:v>65298.840286254876</c:v>
                </c:pt>
                <c:pt idx="15011">
                  <c:v>64971.189651489258</c:v>
                </c:pt>
                <c:pt idx="15012">
                  <c:v>64795.189407348626</c:v>
                </c:pt>
                <c:pt idx="15013">
                  <c:v>65960.59765625</c:v>
                </c:pt>
                <c:pt idx="15014">
                  <c:v>65715.095458984375</c:v>
                </c:pt>
                <c:pt idx="15015">
                  <c:v>62126.301773071289</c:v>
                </c:pt>
                <c:pt idx="15016">
                  <c:v>62126.301712036133</c:v>
                </c:pt>
                <c:pt idx="15017">
                  <c:v>62393.282180786133</c:v>
                </c:pt>
                <c:pt idx="15018">
                  <c:v>65317.853225708008</c:v>
                </c:pt>
                <c:pt idx="15019">
                  <c:v>65317.853225708008</c:v>
                </c:pt>
                <c:pt idx="15020">
                  <c:v>65317.853225708008</c:v>
                </c:pt>
                <c:pt idx="15021">
                  <c:v>64755.351150512688</c:v>
                </c:pt>
                <c:pt idx="15022">
                  <c:v>64360.752517700195</c:v>
                </c:pt>
                <c:pt idx="15023">
                  <c:v>64369.752517700195</c:v>
                </c:pt>
                <c:pt idx="15024">
                  <c:v>63206.982498168945</c:v>
                </c:pt>
                <c:pt idx="15025">
                  <c:v>63206.982559204102</c:v>
                </c:pt>
                <c:pt idx="15026">
                  <c:v>62933.982498168945</c:v>
                </c:pt>
                <c:pt idx="15027">
                  <c:v>64612.799209594727</c:v>
                </c:pt>
                <c:pt idx="15028">
                  <c:v>66987.785377502441</c:v>
                </c:pt>
                <c:pt idx="15029">
                  <c:v>67283.785743713379</c:v>
                </c:pt>
                <c:pt idx="15030">
                  <c:v>65855.645767211914</c:v>
                </c:pt>
                <c:pt idx="15031">
                  <c:v>65846.645523071289</c:v>
                </c:pt>
                <c:pt idx="15032">
                  <c:v>65953.160720825195</c:v>
                </c:pt>
                <c:pt idx="15033">
                  <c:v>66298.942459106445</c:v>
                </c:pt>
                <c:pt idx="15034">
                  <c:v>66210.94221496582</c:v>
                </c:pt>
                <c:pt idx="15035">
                  <c:v>64614.605911254876</c:v>
                </c:pt>
                <c:pt idx="15036">
                  <c:v>65130.607620239258</c:v>
                </c:pt>
                <c:pt idx="15037">
                  <c:v>65130.607620239258</c:v>
                </c:pt>
                <c:pt idx="15038">
                  <c:v>64593.605667114258</c:v>
                </c:pt>
                <c:pt idx="15039">
                  <c:v>63492.404006958008</c:v>
                </c:pt>
                <c:pt idx="15040">
                  <c:v>63492.404006958008</c:v>
                </c:pt>
                <c:pt idx="15041">
                  <c:v>63492.40412902832</c:v>
                </c:pt>
                <c:pt idx="15042">
                  <c:v>66425.456253051758</c:v>
                </c:pt>
                <c:pt idx="15043">
                  <c:v>65868.030960083008</c:v>
                </c:pt>
                <c:pt idx="15044">
                  <c:v>65747.292678833008</c:v>
                </c:pt>
                <c:pt idx="15045">
                  <c:v>58448.122650146484</c:v>
                </c:pt>
                <c:pt idx="15046">
                  <c:v>58358.922454833984</c:v>
                </c:pt>
                <c:pt idx="15047">
                  <c:v>58270.922454833984</c:v>
                </c:pt>
                <c:pt idx="15048">
                  <c:v>58865.278167724609</c:v>
                </c:pt>
                <c:pt idx="15049">
                  <c:v>59624.620574951172</c:v>
                </c:pt>
                <c:pt idx="15050">
                  <c:v>59624.620574951172</c:v>
                </c:pt>
                <c:pt idx="15051">
                  <c:v>59624.620574951172</c:v>
                </c:pt>
                <c:pt idx="15052">
                  <c:v>60768.793426513672</c:v>
                </c:pt>
                <c:pt idx="15053">
                  <c:v>60768.793487548828</c:v>
                </c:pt>
                <c:pt idx="15054">
                  <c:v>60772.918365478516</c:v>
                </c:pt>
                <c:pt idx="15055">
                  <c:v>63480.898635864258</c:v>
                </c:pt>
                <c:pt idx="15056">
                  <c:v>63480.898635864258</c:v>
                </c:pt>
                <c:pt idx="15057">
                  <c:v>65749.700294494629</c:v>
                </c:pt>
                <c:pt idx="15058">
                  <c:v>65749.296730041504</c:v>
                </c:pt>
                <c:pt idx="15059">
                  <c:v>65748.796730041504</c:v>
                </c:pt>
                <c:pt idx="15060">
                  <c:v>63884.656143188477</c:v>
                </c:pt>
                <c:pt idx="15061">
                  <c:v>63888.656204223633</c:v>
                </c:pt>
                <c:pt idx="15062">
                  <c:v>63893.052688598633</c:v>
                </c:pt>
                <c:pt idx="15063">
                  <c:v>63740.052627563477</c:v>
                </c:pt>
                <c:pt idx="15064">
                  <c:v>64999.348663330078</c:v>
                </c:pt>
                <c:pt idx="15065">
                  <c:v>64999.348724365234</c:v>
                </c:pt>
                <c:pt idx="15066">
                  <c:v>64647.798492431641</c:v>
                </c:pt>
                <c:pt idx="15067">
                  <c:v>64638.798492431641</c:v>
                </c:pt>
                <c:pt idx="15068">
                  <c:v>63483.098709106445</c:v>
                </c:pt>
                <c:pt idx="15069">
                  <c:v>63131.098587036133</c:v>
                </c:pt>
                <c:pt idx="15070">
                  <c:v>65431.516067504883</c:v>
                </c:pt>
                <c:pt idx="15071">
                  <c:v>65440.516128540039</c:v>
                </c:pt>
                <c:pt idx="15072">
                  <c:v>60005.694534301758</c:v>
                </c:pt>
                <c:pt idx="15073">
                  <c:v>59653.694412231445</c:v>
                </c:pt>
                <c:pt idx="15074">
                  <c:v>59644.42610168457</c:v>
                </c:pt>
                <c:pt idx="15075">
                  <c:v>62972.875503540039</c:v>
                </c:pt>
                <c:pt idx="15076">
                  <c:v>62981.875564575195</c:v>
                </c:pt>
                <c:pt idx="15077">
                  <c:v>63198.875625610352</c:v>
                </c:pt>
                <c:pt idx="15078">
                  <c:v>63198.875686645508</c:v>
                </c:pt>
                <c:pt idx="15079">
                  <c:v>63101.875503540039</c:v>
                </c:pt>
                <c:pt idx="15080">
                  <c:v>63511.695205688477</c:v>
                </c:pt>
                <c:pt idx="15081">
                  <c:v>63511.69514465332</c:v>
                </c:pt>
                <c:pt idx="15082">
                  <c:v>63511.695205688477</c:v>
                </c:pt>
                <c:pt idx="15083">
                  <c:v>64924.433120727539</c:v>
                </c:pt>
                <c:pt idx="15084">
                  <c:v>64681.697647094727</c:v>
                </c:pt>
                <c:pt idx="15085">
                  <c:v>65051.099990844727</c:v>
                </c:pt>
                <c:pt idx="15086">
                  <c:v>65006.70930480957</c:v>
                </c:pt>
                <c:pt idx="15087">
                  <c:v>65054.709365844727</c:v>
                </c:pt>
                <c:pt idx="15088">
                  <c:v>64654.70930480957</c:v>
                </c:pt>
                <c:pt idx="15089">
                  <c:v>64293.70930480957</c:v>
                </c:pt>
                <c:pt idx="15090">
                  <c:v>64258.697463989258</c:v>
                </c:pt>
                <c:pt idx="15091">
                  <c:v>64332.198684692376</c:v>
                </c:pt>
                <c:pt idx="15092">
                  <c:v>65200.482376098626</c:v>
                </c:pt>
                <c:pt idx="15093">
                  <c:v>65200.481887817376</c:v>
                </c:pt>
                <c:pt idx="15094">
                  <c:v>65270.044143676758</c:v>
                </c:pt>
                <c:pt idx="15095">
                  <c:v>65270.044143676758</c:v>
                </c:pt>
                <c:pt idx="15096">
                  <c:v>65396.711135864258</c:v>
                </c:pt>
                <c:pt idx="15097">
                  <c:v>65353.712112426758</c:v>
                </c:pt>
                <c:pt idx="15098">
                  <c:v>66019.695266723633</c:v>
                </c:pt>
                <c:pt idx="15099">
                  <c:v>65983.695022583008</c:v>
                </c:pt>
                <c:pt idx="15100">
                  <c:v>65982.748001098633</c:v>
                </c:pt>
                <c:pt idx="15101">
                  <c:v>65982.087356567383</c:v>
                </c:pt>
                <c:pt idx="15102">
                  <c:v>65730.969680786133</c:v>
                </c:pt>
                <c:pt idx="15103">
                  <c:v>65950.769241333008</c:v>
                </c:pt>
                <c:pt idx="15104">
                  <c:v>65862.769485473633</c:v>
                </c:pt>
                <c:pt idx="15105">
                  <c:v>60505.892181396484</c:v>
                </c:pt>
                <c:pt idx="15106">
                  <c:v>63530.056716918945</c:v>
                </c:pt>
                <c:pt idx="15107">
                  <c:v>63160.656326293945</c:v>
                </c:pt>
                <c:pt idx="15108">
                  <c:v>63254.076919555664</c:v>
                </c:pt>
                <c:pt idx="15109">
                  <c:v>63260.216567993164</c:v>
                </c:pt>
                <c:pt idx="15110">
                  <c:v>64861.844131469727</c:v>
                </c:pt>
                <c:pt idx="15111">
                  <c:v>64861.844192504883</c:v>
                </c:pt>
                <c:pt idx="15112">
                  <c:v>64304.543411254883</c:v>
                </c:pt>
                <c:pt idx="15113">
                  <c:v>64295.543350219727</c:v>
                </c:pt>
                <c:pt idx="15114">
                  <c:v>61104.489822387695</c:v>
                </c:pt>
                <c:pt idx="15115">
                  <c:v>61173.609939575195</c:v>
                </c:pt>
                <c:pt idx="15116">
                  <c:v>62963.627883911133</c:v>
                </c:pt>
                <c:pt idx="15117">
                  <c:v>62968.807022094727</c:v>
                </c:pt>
                <c:pt idx="15118">
                  <c:v>63006.307266235344</c:v>
                </c:pt>
                <c:pt idx="15119">
                  <c:v>62920.576126098633</c:v>
                </c:pt>
                <c:pt idx="15120">
                  <c:v>64280.88410949707</c:v>
                </c:pt>
                <c:pt idx="15121">
                  <c:v>64690.884719848626</c:v>
                </c:pt>
                <c:pt idx="15122">
                  <c:v>64690.884719848626</c:v>
                </c:pt>
                <c:pt idx="15123">
                  <c:v>64681.884719848626</c:v>
                </c:pt>
                <c:pt idx="15124">
                  <c:v>65252.94905090332</c:v>
                </c:pt>
                <c:pt idx="15125">
                  <c:v>64910.054397583008</c:v>
                </c:pt>
                <c:pt idx="15126">
                  <c:v>65359.214431762688</c:v>
                </c:pt>
                <c:pt idx="15127">
                  <c:v>64392.266799926758</c:v>
                </c:pt>
                <c:pt idx="15128">
                  <c:v>64440.266799926758</c:v>
                </c:pt>
                <c:pt idx="15129">
                  <c:v>64306.266555786126</c:v>
                </c:pt>
                <c:pt idx="15130">
                  <c:v>66694.214797973633</c:v>
                </c:pt>
                <c:pt idx="15131">
                  <c:v>66694.215042114258</c:v>
                </c:pt>
                <c:pt idx="15132">
                  <c:v>66694.215042114258</c:v>
                </c:pt>
                <c:pt idx="15133">
                  <c:v>66579.407135009766</c:v>
                </c:pt>
                <c:pt idx="15134">
                  <c:v>66579.407135009766</c:v>
                </c:pt>
                <c:pt idx="15135">
                  <c:v>64682.231643676758</c:v>
                </c:pt>
                <c:pt idx="15136">
                  <c:v>64661.331253051758</c:v>
                </c:pt>
                <c:pt idx="15137">
                  <c:v>65155.732864379876</c:v>
                </c:pt>
                <c:pt idx="15138">
                  <c:v>64697.733108520508</c:v>
                </c:pt>
                <c:pt idx="15139">
                  <c:v>64401.347152709961</c:v>
                </c:pt>
                <c:pt idx="15140">
                  <c:v>64401.347640991211</c:v>
                </c:pt>
                <c:pt idx="15141">
                  <c:v>64547.826034545898</c:v>
                </c:pt>
                <c:pt idx="15142">
                  <c:v>64785.024276733398</c:v>
                </c:pt>
                <c:pt idx="15143">
                  <c:v>64684.449081420898</c:v>
                </c:pt>
                <c:pt idx="15144">
                  <c:v>64422.849563598633</c:v>
                </c:pt>
                <c:pt idx="15145">
                  <c:v>64103.691360473626</c:v>
                </c:pt>
                <c:pt idx="15146">
                  <c:v>63751.691360473626</c:v>
                </c:pt>
                <c:pt idx="15147">
                  <c:v>67307.737991333008</c:v>
                </c:pt>
                <c:pt idx="15148">
                  <c:v>67970.960159301758</c:v>
                </c:pt>
                <c:pt idx="15149">
                  <c:v>65180.733352661126</c:v>
                </c:pt>
                <c:pt idx="15150">
                  <c:v>58123.320648193359</c:v>
                </c:pt>
                <c:pt idx="15151">
                  <c:v>58132.320770263672</c:v>
                </c:pt>
                <c:pt idx="15152">
                  <c:v>58132.320770263672</c:v>
                </c:pt>
                <c:pt idx="15153">
                  <c:v>58044.320770263672</c:v>
                </c:pt>
                <c:pt idx="15154">
                  <c:v>58123.320770263672</c:v>
                </c:pt>
                <c:pt idx="15155">
                  <c:v>56013.447540283203</c:v>
                </c:pt>
                <c:pt idx="15156">
                  <c:v>56117.447479248047</c:v>
                </c:pt>
                <c:pt idx="15157">
                  <c:v>61835.868789672852</c:v>
                </c:pt>
                <c:pt idx="15158">
                  <c:v>61835.868728637695</c:v>
                </c:pt>
                <c:pt idx="15159">
                  <c:v>64755.181228637695</c:v>
                </c:pt>
                <c:pt idx="15160">
                  <c:v>64665.981033325195</c:v>
                </c:pt>
                <c:pt idx="15161">
                  <c:v>62075.07844543457</c:v>
                </c:pt>
                <c:pt idx="15162">
                  <c:v>62581.59016418457</c:v>
                </c:pt>
                <c:pt idx="15163">
                  <c:v>62581.59016418457</c:v>
                </c:pt>
                <c:pt idx="15164">
                  <c:v>62537.59016418457</c:v>
                </c:pt>
                <c:pt idx="15165">
                  <c:v>65411.100784301758</c:v>
                </c:pt>
                <c:pt idx="15166">
                  <c:v>65059.100540161126</c:v>
                </c:pt>
                <c:pt idx="15167">
                  <c:v>64945.600296020508</c:v>
                </c:pt>
                <c:pt idx="15168">
                  <c:v>64759.400588989258</c:v>
                </c:pt>
                <c:pt idx="15169">
                  <c:v>65672.857147216797</c:v>
                </c:pt>
                <c:pt idx="15170">
                  <c:v>65612.858123779297</c:v>
                </c:pt>
                <c:pt idx="15171">
                  <c:v>65815.857635498047</c:v>
                </c:pt>
                <c:pt idx="15172">
                  <c:v>65449.161209106438</c:v>
                </c:pt>
                <c:pt idx="15173">
                  <c:v>64668.606399536126</c:v>
                </c:pt>
                <c:pt idx="15174">
                  <c:v>66723.677978515625</c:v>
                </c:pt>
                <c:pt idx="15175">
                  <c:v>65152.351516723626</c:v>
                </c:pt>
                <c:pt idx="15176">
                  <c:v>65152.351272583008</c:v>
                </c:pt>
                <c:pt idx="15177">
                  <c:v>65152.351272583008</c:v>
                </c:pt>
                <c:pt idx="15178">
                  <c:v>65065.097076416016</c:v>
                </c:pt>
                <c:pt idx="15179">
                  <c:v>63408.880935668945</c:v>
                </c:pt>
                <c:pt idx="15180">
                  <c:v>62040.994705200195</c:v>
                </c:pt>
                <c:pt idx="15181">
                  <c:v>62479.995315551758</c:v>
                </c:pt>
                <c:pt idx="15182">
                  <c:v>62634.995315551758</c:v>
                </c:pt>
                <c:pt idx="15183">
                  <c:v>62538.399612426758</c:v>
                </c:pt>
                <c:pt idx="15184">
                  <c:v>65181.650588989258</c:v>
                </c:pt>
                <c:pt idx="15185">
                  <c:v>65179.576370239258</c:v>
                </c:pt>
                <c:pt idx="15186">
                  <c:v>65176.376129150383</c:v>
                </c:pt>
                <c:pt idx="15187">
                  <c:v>64888.376129150383</c:v>
                </c:pt>
                <c:pt idx="15188">
                  <c:v>64896.108306884766</c:v>
                </c:pt>
                <c:pt idx="15189">
                  <c:v>64600.108795166016</c:v>
                </c:pt>
                <c:pt idx="15190">
                  <c:v>64201.108551025383</c:v>
                </c:pt>
                <c:pt idx="15191">
                  <c:v>64067.107818603516</c:v>
                </c:pt>
                <c:pt idx="15192">
                  <c:v>63527.107818603516</c:v>
                </c:pt>
                <c:pt idx="15193">
                  <c:v>61255.255157470703</c:v>
                </c:pt>
                <c:pt idx="15194">
                  <c:v>62782.05598449707</c:v>
                </c:pt>
                <c:pt idx="15195">
                  <c:v>55712.871124267578</c:v>
                </c:pt>
                <c:pt idx="15196">
                  <c:v>55703.871124267578</c:v>
                </c:pt>
                <c:pt idx="15197">
                  <c:v>66535.886672973633</c:v>
                </c:pt>
                <c:pt idx="15198">
                  <c:v>65944.886672973633</c:v>
                </c:pt>
                <c:pt idx="15199">
                  <c:v>65134.892288208008</c:v>
                </c:pt>
                <c:pt idx="15200">
                  <c:v>64689.892166137695</c:v>
                </c:pt>
                <c:pt idx="15201">
                  <c:v>65506.085891723626</c:v>
                </c:pt>
                <c:pt idx="15202">
                  <c:v>65506.085891723626</c:v>
                </c:pt>
                <c:pt idx="15203">
                  <c:v>65155.085037231438</c:v>
                </c:pt>
                <c:pt idx="15204">
                  <c:v>66255.264358520508</c:v>
                </c:pt>
                <c:pt idx="15205">
                  <c:v>66262.764236450195</c:v>
                </c:pt>
                <c:pt idx="15206">
                  <c:v>66300.264236450195</c:v>
                </c:pt>
                <c:pt idx="15207">
                  <c:v>65435.749908447266</c:v>
                </c:pt>
                <c:pt idx="15208">
                  <c:v>65845.749420166016</c:v>
                </c:pt>
                <c:pt idx="15209">
                  <c:v>65476.349029541016</c:v>
                </c:pt>
                <c:pt idx="15210">
                  <c:v>63517.997039794915</c:v>
                </c:pt>
                <c:pt idx="15211">
                  <c:v>63517.996917724602</c:v>
                </c:pt>
                <c:pt idx="15212">
                  <c:v>60695.869705200195</c:v>
                </c:pt>
                <c:pt idx="15213">
                  <c:v>60966.869705200195</c:v>
                </c:pt>
                <c:pt idx="15214">
                  <c:v>64886.650100708008</c:v>
                </c:pt>
                <c:pt idx="15215">
                  <c:v>65380.859329223626</c:v>
                </c:pt>
                <c:pt idx="15216">
                  <c:v>64339.447952270508</c:v>
                </c:pt>
                <c:pt idx="15217">
                  <c:v>65112.449661254876</c:v>
                </c:pt>
                <c:pt idx="15218">
                  <c:v>64899.449905395508</c:v>
                </c:pt>
                <c:pt idx="15219">
                  <c:v>65070.314895629876</c:v>
                </c:pt>
                <c:pt idx="15220">
                  <c:v>65070.315383911126</c:v>
                </c:pt>
                <c:pt idx="15221">
                  <c:v>65847.411819458008</c:v>
                </c:pt>
                <c:pt idx="15222">
                  <c:v>66076.412307739258</c:v>
                </c:pt>
                <c:pt idx="15223">
                  <c:v>66307.911819458008</c:v>
                </c:pt>
                <c:pt idx="15224">
                  <c:v>66022.911819458008</c:v>
                </c:pt>
                <c:pt idx="15225">
                  <c:v>54557.547393798828</c:v>
                </c:pt>
                <c:pt idx="15226">
                  <c:v>54926.947723388672</c:v>
                </c:pt>
                <c:pt idx="15227">
                  <c:v>65809.181838989258</c:v>
                </c:pt>
                <c:pt idx="15228">
                  <c:v>66476.654495239258</c:v>
                </c:pt>
                <c:pt idx="15229">
                  <c:v>66445.986526489258</c:v>
                </c:pt>
                <c:pt idx="15230">
                  <c:v>65698.347122192383</c:v>
                </c:pt>
                <c:pt idx="15231">
                  <c:v>65696.627883911133</c:v>
                </c:pt>
                <c:pt idx="15232">
                  <c:v>65544.627639770508</c:v>
                </c:pt>
                <c:pt idx="15233">
                  <c:v>64977.126174926758</c:v>
                </c:pt>
                <c:pt idx="15234">
                  <c:v>64576.126174926758</c:v>
                </c:pt>
                <c:pt idx="15235">
                  <c:v>64576.126174926758</c:v>
                </c:pt>
                <c:pt idx="15236">
                  <c:v>64576.125930786126</c:v>
                </c:pt>
                <c:pt idx="15237">
                  <c:v>64206.125686645508</c:v>
                </c:pt>
                <c:pt idx="15238">
                  <c:v>66306.286231994629</c:v>
                </c:pt>
                <c:pt idx="15239">
                  <c:v>66306.286231994629</c:v>
                </c:pt>
                <c:pt idx="15240">
                  <c:v>64798.521194458008</c:v>
                </c:pt>
                <c:pt idx="15241">
                  <c:v>64799.763381958008</c:v>
                </c:pt>
                <c:pt idx="15242">
                  <c:v>64799.763381958008</c:v>
                </c:pt>
                <c:pt idx="15243">
                  <c:v>63400.243560791016</c:v>
                </c:pt>
                <c:pt idx="15244">
                  <c:v>62028.096267700188</c:v>
                </c:pt>
                <c:pt idx="15245">
                  <c:v>62075.096267700188</c:v>
                </c:pt>
                <c:pt idx="15246">
                  <c:v>61948.775955200195</c:v>
                </c:pt>
                <c:pt idx="15247">
                  <c:v>61605.775955200195</c:v>
                </c:pt>
                <c:pt idx="15248">
                  <c:v>59487.130386352539</c:v>
                </c:pt>
                <c:pt idx="15249">
                  <c:v>59496.130447387695</c:v>
                </c:pt>
                <c:pt idx="15250">
                  <c:v>60015.644485473633</c:v>
                </c:pt>
                <c:pt idx="15251">
                  <c:v>64751.278030395508</c:v>
                </c:pt>
                <c:pt idx="15252">
                  <c:v>66016.299514770508</c:v>
                </c:pt>
                <c:pt idx="15253">
                  <c:v>66016.299514770508</c:v>
                </c:pt>
                <c:pt idx="15254">
                  <c:v>66016.299514770508</c:v>
                </c:pt>
                <c:pt idx="15255">
                  <c:v>64819.970352172852</c:v>
                </c:pt>
                <c:pt idx="15256">
                  <c:v>63750.494522094727</c:v>
                </c:pt>
                <c:pt idx="15257">
                  <c:v>63750.494522094727</c:v>
                </c:pt>
                <c:pt idx="15258">
                  <c:v>63801.682159423828</c:v>
                </c:pt>
                <c:pt idx="15259">
                  <c:v>63908.780426025383</c:v>
                </c:pt>
                <c:pt idx="15260">
                  <c:v>64595.489166259766</c:v>
                </c:pt>
                <c:pt idx="15261">
                  <c:v>64820.891387939446</c:v>
                </c:pt>
                <c:pt idx="15262">
                  <c:v>64603.891265869133</c:v>
                </c:pt>
                <c:pt idx="15263">
                  <c:v>63384.462677001953</c:v>
                </c:pt>
                <c:pt idx="15264">
                  <c:v>63384.462677001953</c:v>
                </c:pt>
                <c:pt idx="15265">
                  <c:v>63070.460540771484</c:v>
                </c:pt>
                <c:pt idx="15266">
                  <c:v>63659.856887817383</c:v>
                </c:pt>
                <c:pt idx="15267">
                  <c:v>63850.79727935791</c:v>
                </c:pt>
                <c:pt idx="15268">
                  <c:v>63850.797218322754</c:v>
                </c:pt>
                <c:pt idx="15269">
                  <c:v>64275.79727935791</c:v>
                </c:pt>
                <c:pt idx="15270">
                  <c:v>55781.726837158203</c:v>
                </c:pt>
                <c:pt idx="15271">
                  <c:v>55790.726776123047</c:v>
                </c:pt>
                <c:pt idx="15272">
                  <c:v>55529.775665283203</c:v>
                </c:pt>
                <c:pt idx="15273">
                  <c:v>63547.34114074707</c:v>
                </c:pt>
                <c:pt idx="15274">
                  <c:v>63724.339309692376</c:v>
                </c:pt>
                <c:pt idx="15275">
                  <c:v>66331.645416259766</c:v>
                </c:pt>
                <c:pt idx="15276">
                  <c:v>66331.329010009766</c:v>
                </c:pt>
                <c:pt idx="15277">
                  <c:v>66331.645416259766</c:v>
                </c:pt>
                <c:pt idx="15278">
                  <c:v>65010.88410949707</c:v>
                </c:pt>
                <c:pt idx="15279">
                  <c:v>60278.195266723633</c:v>
                </c:pt>
                <c:pt idx="15280">
                  <c:v>60287.195388793945</c:v>
                </c:pt>
                <c:pt idx="15281">
                  <c:v>60278.195388793945</c:v>
                </c:pt>
                <c:pt idx="15282">
                  <c:v>63423.480934143066</c:v>
                </c:pt>
                <c:pt idx="15283">
                  <c:v>63423.48087310791</c:v>
                </c:pt>
                <c:pt idx="15284">
                  <c:v>63414.480934143066</c:v>
                </c:pt>
                <c:pt idx="15285">
                  <c:v>64945.077835083008</c:v>
                </c:pt>
                <c:pt idx="15286">
                  <c:v>66068.120559692383</c:v>
                </c:pt>
                <c:pt idx="15287">
                  <c:v>66119.301712036133</c:v>
                </c:pt>
                <c:pt idx="15288">
                  <c:v>66139.300735473633</c:v>
                </c:pt>
                <c:pt idx="15289">
                  <c:v>65887.349807739258</c:v>
                </c:pt>
                <c:pt idx="15290">
                  <c:v>65511.548538208008</c:v>
                </c:pt>
                <c:pt idx="15291">
                  <c:v>65419.619827270508</c:v>
                </c:pt>
                <c:pt idx="15292">
                  <c:v>66280.766799926758</c:v>
                </c:pt>
                <c:pt idx="15293">
                  <c:v>66280.766555786133</c:v>
                </c:pt>
                <c:pt idx="15294">
                  <c:v>65927.524612426758</c:v>
                </c:pt>
                <c:pt idx="15295">
                  <c:v>66178.824905395508</c:v>
                </c:pt>
                <c:pt idx="15296">
                  <c:v>67918.815872192383</c:v>
                </c:pt>
                <c:pt idx="15297">
                  <c:v>67566.814895629883</c:v>
                </c:pt>
                <c:pt idx="15298">
                  <c:v>63874.197708129876</c:v>
                </c:pt>
                <c:pt idx="15299">
                  <c:v>64284.197952270508</c:v>
                </c:pt>
                <c:pt idx="15300">
                  <c:v>64897.799224853516</c:v>
                </c:pt>
                <c:pt idx="15301">
                  <c:v>64809.271881103516</c:v>
                </c:pt>
                <c:pt idx="15302">
                  <c:v>64660.272125244133</c:v>
                </c:pt>
                <c:pt idx="15303">
                  <c:v>66995.569534301758</c:v>
                </c:pt>
                <c:pt idx="15304">
                  <c:v>67767.393020629883</c:v>
                </c:pt>
                <c:pt idx="15305">
                  <c:v>63361.729385375977</c:v>
                </c:pt>
                <c:pt idx="15306">
                  <c:v>63467.010147094727</c:v>
                </c:pt>
                <c:pt idx="15307">
                  <c:v>63467.010147094727</c:v>
                </c:pt>
                <c:pt idx="15308">
                  <c:v>63819.009414672844</c:v>
                </c:pt>
                <c:pt idx="15309">
                  <c:v>64450.479629516594</c:v>
                </c:pt>
                <c:pt idx="15310">
                  <c:v>64461.479873657227</c:v>
                </c:pt>
                <c:pt idx="15311">
                  <c:v>65218.479385375977</c:v>
                </c:pt>
                <c:pt idx="15312">
                  <c:v>64657.999786376953</c:v>
                </c:pt>
                <c:pt idx="15313">
                  <c:v>64658.000030517571</c:v>
                </c:pt>
                <c:pt idx="15314">
                  <c:v>64658.000030517571</c:v>
                </c:pt>
                <c:pt idx="15315">
                  <c:v>62294.758987426758</c:v>
                </c:pt>
                <c:pt idx="15316">
                  <c:v>62351.558792114258</c:v>
                </c:pt>
                <c:pt idx="15317">
                  <c:v>62761.55891418457</c:v>
                </c:pt>
                <c:pt idx="15318">
                  <c:v>66471.958206176758</c:v>
                </c:pt>
                <c:pt idx="15319">
                  <c:v>67353.441604614258</c:v>
                </c:pt>
                <c:pt idx="15320">
                  <c:v>67225.441116333008</c:v>
                </c:pt>
                <c:pt idx="15321">
                  <c:v>66888.440628051758</c:v>
                </c:pt>
                <c:pt idx="15322">
                  <c:v>65440.912200927734</c:v>
                </c:pt>
                <c:pt idx="15323">
                  <c:v>65648.913177490234</c:v>
                </c:pt>
                <c:pt idx="15324">
                  <c:v>64332.598541259766</c:v>
                </c:pt>
                <c:pt idx="15325">
                  <c:v>65725.401077270508</c:v>
                </c:pt>
                <c:pt idx="15326">
                  <c:v>65471.300979614258</c:v>
                </c:pt>
                <c:pt idx="15327">
                  <c:v>65543.584182739258</c:v>
                </c:pt>
                <c:pt idx="15328">
                  <c:v>65237.17143249511</c:v>
                </c:pt>
                <c:pt idx="15329">
                  <c:v>64797.17094421386</c:v>
                </c:pt>
                <c:pt idx="15330">
                  <c:v>55303.607284545898</c:v>
                </c:pt>
                <c:pt idx="15331">
                  <c:v>56040.607345581055</c:v>
                </c:pt>
                <c:pt idx="15332">
                  <c:v>66447.709869384766</c:v>
                </c:pt>
                <c:pt idx="15333">
                  <c:v>66447.710113525391</c:v>
                </c:pt>
                <c:pt idx="15334">
                  <c:v>66447.710357666016</c:v>
                </c:pt>
                <c:pt idx="15335">
                  <c:v>66207.709869384766</c:v>
                </c:pt>
                <c:pt idx="15336">
                  <c:v>65347.260498046875</c:v>
                </c:pt>
                <c:pt idx="15337">
                  <c:v>65347.260009765625</c:v>
                </c:pt>
                <c:pt idx="15338">
                  <c:v>62787.896438598626</c:v>
                </c:pt>
                <c:pt idx="15339">
                  <c:v>63222.89680480957</c:v>
                </c:pt>
                <c:pt idx="15340">
                  <c:v>63134.89680480957</c:v>
                </c:pt>
                <c:pt idx="15341">
                  <c:v>66165.331253051758</c:v>
                </c:pt>
                <c:pt idx="15342">
                  <c:v>66365.884475708008</c:v>
                </c:pt>
                <c:pt idx="15343">
                  <c:v>66365.568069458008</c:v>
                </c:pt>
                <c:pt idx="15344">
                  <c:v>62083.235244750977</c:v>
                </c:pt>
                <c:pt idx="15345">
                  <c:v>63608.625198364258</c:v>
                </c:pt>
                <c:pt idx="15346">
                  <c:v>63608.625198364258</c:v>
                </c:pt>
                <c:pt idx="15347">
                  <c:v>62809.895141601563</c:v>
                </c:pt>
                <c:pt idx="15348">
                  <c:v>62894.49658203125</c:v>
                </c:pt>
                <c:pt idx="15349">
                  <c:v>62805.296508789063</c:v>
                </c:pt>
                <c:pt idx="15350">
                  <c:v>63077.696655273438</c:v>
                </c:pt>
                <c:pt idx="15351">
                  <c:v>65976.222854614258</c:v>
                </c:pt>
                <c:pt idx="15352">
                  <c:v>65763.653213500977</c:v>
                </c:pt>
                <c:pt idx="15353">
                  <c:v>65764.894180297852</c:v>
                </c:pt>
                <c:pt idx="15354">
                  <c:v>66781.475784301758</c:v>
                </c:pt>
                <c:pt idx="15355">
                  <c:v>66781.476760864258</c:v>
                </c:pt>
                <c:pt idx="15356">
                  <c:v>66263.474807739258</c:v>
                </c:pt>
                <c:pt idx="15357">
                  <c:v>67189.030960083008</c:v>
                </c:pt>
                <c:pt idx="15358">
                  <c:v>67499.030471801758</c:v>
                </c:pt>
                <c:pt idx="15359">
                  <c:v>67958.030227661133</c:v>
                </c:pt>
                <c:pt idx="15360">
                  <c:v>59358.941497802734</c:v>
                </c:pt>
                <c:pt idx="15361">
                  <c:v>59349.411560058594</c:v>
                </c:pt>
                <c:pt idx="15362">
                  <c:v>59843.411560058594</c:v>
                </c:pt>
                <c:pt idx="15363">
                  <c:v>62574.110733032227</c:v>
                </c:pt>
                <c:pt idx="15364">
                  <c:v>62574.110733032227</c:v>
                </c:pt>
                <c:pt idx="15365">
                  <c:v>62486.110244750977</c:v>
                </c:pt>
                <c:pt idx="15366">
                  <c:v>66002.164749145508</c:v>
                </c:pt>
                <c:pt idx="15367">
                  <c:v>66002.164016723633</c:v>
                </c:pt>
                <c:pt idx="15368">
                  <c:v>64429.856643676758</c:v>
                </c:pt>
                <c:pt idx="15369">
                  <c:v>63872.555862426758</c:v>
                </c:pt>
                <c:pt idx="15370">
                  <c:v>66019.388870239258</c:v>
                </c:pt>
                <c:pt idx="15371">
                  <c:v>66019.389358520508</c:v>
                </c:pt>
                <c:pt idx="15372">
                  <c:v>66019.388870239258</c:v>
                </c:pt>
                <c:pt idx="15373">
                  <c:v>64793.587844848626</c:v>
                </c:pt>
                <c:pt idx="15374">
                  <c:v>64062.443557739258</c:v>
                </c:pt>
                <c:pt idx="15375">
                  <c:v>65908.741653442383</c:v>
                </c:pt>
                <c:pt idx="15376">
                  <c:v>65908.741653442383</c:v>
                </c:pt>
                <c:pt idx="15377">
                  <c:v>65617.367385864258</c:v>
                </c:pt>
                <c:pt idx="15378">
                  <c:v>65105.864944458008</c:v>
                </c:pt>
                <c:pt idx="15379">
                  <c:v>66512.74250793457</c:v>
                </c:pt>
                <c:pt idx="15380">
                  <c:v>66390.24250793457</c:v>
                </c:pt>
                <c:pt idx="15381">
                  <c:v>67858.388137817383</c:v>
                </c:pt>
                <c:pt idx="15382">
                  <c:v>67896.280715942383</c:v>
                </c:pt>
                <c:pt idx="15383">
                  <c:v>67960.280715942383</c:v>
                </c:pt>
                <c:pt idx="15384">
                  <c:v>67628.480178833008</c:v>
                </c:pt>
                <c:pt idx="15385">
                  <c:v>67445.706253051758</c:v>
                </c:pt>
                <c:pt idx="15386">
                  <c:v>66368.761329650879</c:v>
                </c:pt>
                <c:pt idx="15387">
                  <c:v>65262.760597228997</c:v>
                </c:pt>
                <c:pt idx="15388">
                  <c:v>65416.760841369629</c:v>
                </c:pt>
                <c:pt idx="15389">
                  <c:v>65036.028907775879</c:v>
                </c:pt>
                <c:pt idx="15390">
                  <c:v>58353.152557373047</c:v>
                </c:pt>
                <c:pt idx="15391">
                  <c:v>58353.152435302734</c:v>
                </c:pt>
                <c:pt idx="15392">
                  <c:v>58353.152679443352</c:v>
                </c:pt>
                <c:pt idx="15393">
                  <c:v>58162.152557373047</c:v>
                </c:pt>
                <c:pt idx="15394">
                  <c:v>57809.935333251953</c:v>
                </c:pt>
                <c:pt idx="15395">
                  <c:v>57809.935333251953</c:v>
                </c:pt>
                <c:pt idx="15396">
                  <c:v>60628.657562255859</c:v>
                </c:pt>
                <c:pt idx="15397">
                  <c:v>61102.557830810547</c:v>
                </c:pt>
                <c:pt idx="15398">
                  <c:v>62633.328582763672</c:v>
                </c:pt>
                <c:pt idx="15399">
                  <c:v>62752.830642700188</c:v>
                </c:pt>
                <c:pt idx="15400">
                  <c:v>62752.607376098626</c:v>
                </c:pt>
                <c:pt idx="15401">
                  <c:v>63720.344093322747</c:v>
                </c:pt>
                <c:pt idx="15402">
                  <c:v>63720.344825744629</c:v>
                </c:pt>
                <c:pt idx="15403">
                  <c:v>63128.344581603997</c:v>
                </c:pt>
                <c:pt idx="15404">
                  <c:v>62816.343849182129</c:v>
                </c:pt>
                <c:pt idx="15405">
                  <c:v>64331.759780883789</c:v>
                </c:pt>
                <c:pt idx="15406">
                  <c:v>64387.759902954102</c:v>
                </c:pt>
                <c:pt idx="15407">
                  <c:v>64911.761856079102</c:v>
                </c:pt>
                <c:pt idx="15408">
                  <c:v>64900.38313293457</c:v>
                </c:pt>
                <c:pt idx="15409">
                  <c:v>65386.249954223626</c:v>
                </c:pt>
                <c:pt idx="15410">
                  <c:v>65869.652053833008</c:v>
                </c:pt>
                <c:pt idx="15411">
                  <c:v>65573.700149536133</c:v>
                </c:pt>
                <c:pt idx="15412">
                  <c:v>65747.968948364258</c:v>
                </c:pt>
                <c:pt idx="15413">
                  <c:v>66512.897659301758</c:v>
                </c:pt>
                <c:pt idx="15414">
                  <c:v>66518.701370239258</c:v>
                </c:pt>
                <c:pt idx="15415">
                  <c:v>66104.700393676758</c:v>
                </c:pt>
                <c:pt idx="15416">
                  <c:v>66264.90087890625</c:v>
                </c:pt>
                <c:pt idx="15417">
                  <c:v>65832.2998046875</c:v>
                </c:pt>
                <c:pt idx="15418">
                  <c:v>65707.85302734375</c:v>
                </c:pt>
                <c:pt idx="15419">
                  <c:v>65191.8515625</c:v>
                </c:pt>
                <c:pt idx="15420">
                  <c:v>63146.029312133789</c:v>
                </c:pt>
                <c:pt idx="15421">
                  <c:v>62881.000503540039</c:v>
                </c:pt>
                <c:pt idx="15422">
                  <c:v>62942.180191040039</c:v>
                </c:pt>
                <c:pt idx="15423">
                  <c:v>62845.725540161126</c:v>
                </c:pt>
                <c:pt idx="15424">
                  <c:v>63669.654983520508</c:v>
                </c:pt>
                <c:pt idx="15425">
                  <c:v>63669.655471801758</c:v>
                </c:pt>
                <c:pt idx="15426">
                  <c:v>63669.655227661126</c:v>
                </c:pt>
                <c:pt idx="15427">
                  <c:v>63299.655715942376</c:v>
                </c:pt>
                <c:pt idx="15428">
                  <c:v>66227.746047973633</c:v>
                </c:pt>
                <c:pt idx="15429">
                  <c:v>66179.746047973633</c:v>
                </c:pt>
                <c:pt idx="15430">
                  <c:v>66228.247268676758</c:v>
                </c:pt>
                <c:pt idx="15431">
                  <c:v>66497.798095703125</c:v>
                </c:pt>
                <c:pt idx="15432">
                  <c:v>66106.198303222656</c:v>
                </c:pt>
                <c:pt idx="15433">
                  <c:v>66105.309143066406</c:v>
                </c:pt>
                <c:pt idx="15434">
                  <c:v>65640.908203125</c:v>
                </c:pt>
                <c:pt idx="15435">
                  <c:v>59283.438934326165</c:v>
                </c:pt>
                <c:pt idx="15436">
                  <c:v>63902.299331665039</c:v>
                </c:pt>
                <c:pt idx="15437">
                  <c:v>64016.299575805657</c:v>
                </c:pt>
                <c:pt idx="15438">
                  <c:v>64015.222854614258</c:v>
                </c:pt>
                <c:pt idx="15439">
                  <c:v>63887.222854614258</c:v>
                </c:pt>
                <c:pt idx="15440">
                  <c:v>64815.954055786126</c:v>
                </c:pt>
                <c:pt idx="15441">
                  <c:v>65037.415237426758</c:v>
                </c:pt>
                <c:pt idx="15442">
                  <c:v>65337.364456176758</c:v>
                </c:pt>
                <c:pt idx="15443">
                  <c:v>65894.665237426758</c:v>
                </c:pt>
                <c:pt idx="15444">
                  <c:v>65806.664993286133</c:v>
                </c:pt>
                <c:pt idx="15445">
                  <c:v>64095.699905395508</c:v>
                </c:pt>
                <c:pt idx="15446">
                  <c:v>63810.412551879876</c:v>
                </c:pt>
                <c:pt idx="15447">
                  <c:v>63810.414260864258</c:v>
                </c:pt>
                <c:pt idx="15448">
                  <c:v>63594.412796020508</c:v>
                </c:pt>
                <c:pt idx="15449">
                  <c:v>65427.788772583008</c:v>
                </c:pt>
                <c:pt idx="15450">
                  <c:v>59119.557708740227</c:v>
                </c:pt>
                <c:pt idx="15451">
                  <c:v>59119.558074951172</c:v>
                </c:pt>
                <c:pt idx="15452">
                  <c:v>58261.556243896477</c:v>
                </c:pt>
                <c:pt idx="15453">
                  <c:v>58214.556121826172</c:v>
                </c:pt>
                <c:pt idx="15454">
                  <c:v>67112.696487426758</c:v>
                </c:pt>
                <c:pt idx="15455">
                  <c:v>66292.241897583008</c:v>
                </c:pt>
                <c:pt idx="15456">
                  <c:v>66090.241409301758</c:v>
                </c:pt>
                <c:pt idx="15457">
                  <c:v>62497.105178833008</c:v>
                </c:pt>
                <c:pt idx="15458">
                  <c:v>63600.406326293938</c:v>
                </c:pt>
                <c:pt idx="15459">
                  <c:v>67307.469192504883</c:v>
                </c:pt>
                <c:pt idx="15460">
                  <c:v>67610.270217895508</c:v>
                </c:pt>
                <c:pt idx="15461">
                  <c:v>67458.270217895508</c:v>
                </c:pt>
                <c:pt idx="15462">
                  <c:v>67523.073440551758</c:v>
                </c:pt>
                <c:pt idx="15463">
                  <c:v>61676.488357543945</c:v>
                </c:pt>
                <c:pt idx="15464">
                  <c:v>61676.488357543945</c:v>
                </c:pt>
                <c:pt idx="15465">
                  <c:v>62162.930572509766</c:v>
                </c:pt>
                <c:pt idx="15466">
                  <c:v>62300.581207275383</c:v>
                </c:pt>
                <c:pt idx="15467">
                  <c:v>63013.908294677734</c:v>
                </c:pt>
                <c:pt idx="15468">
                  <c:v>63013.908294677734</c:v>
                </c:pt>
                <c:pt idx="15469">
                  <c:v>67357.199417114258</c:v>
                </c:pt>
                <c:pt idx="15470">
                  <c:v>65108.831619262695</c:v>
                </c:pt>
                <c:pt idx="15471">
                  <c:v>65494.706985473626</c:v>
                </c:pt>
                <c:pt idx="15472">
                  <c:v>64142.541763305664</c:v>
                </c:pt>
                <c:pt idx="15473">
                  <c:v>65717.925735473633</c:v>
                </c:pt>
                <c:pt idx="15474">
                  <c:v>66782.964065551758</c:v>
                </c:pt>
                <c:pt idx="15475">
                  <c:v>66691.410842895508</c:v>
                </c:pt>
                <c:pt idx="15476">
                  <c:v>67505.247268676758</c:v>
                </c:pt>
                <c:pt idx="15477">
                  <c:v>67060.246536254883</c:v>
                </c:pt>
                <c:pt idx="15478">
                  <c:v>67060.246292114258</c:v>
                </c:pt>
                <c:pt idx="15479">
                  <c:v>66801.744094848633</c:v>
                </c:pt>
                <c:pt idx="15480">
                  <c:v>68130.681793212891</c:v>
                </c:pt>
                <c:pt idx="15481">
                  <c:v>68178.682037353516</c:v>
                </c:pt>
                <c:pt idx="15482">
                  <c:v>68178.682037353516</c:v>
                </c:pt>
                <c:pt idx="15483">
                  <c:v>65598.170120239258</c:v>
                </c:pt>
                <c:pt idx="15484">
                  <c:v>65216.350296020508</c:v>
                </c:pt>
                <c:pt idx="15485">
                  <c:v>65299.684768676758</c:v>
                </c:pt>
                <c:pt idx="15486">
                  <c:v>65078.683303833008</c:v>
                </c:pt>
                <c:pt idx="15487">
                  <c:v>64578.272415161126</c:v>
                </c:pt>
                <c:pt idx="15488">
                  <c:v>64578.272415161126</c:v>
                </c:pt>
                <c:pt idx="15489">
                  <c:v>64226.272903442376</c:v>
                </c:pt>
                <c:pt idx="15490">
                  <c:v>66703.834365844727</c:v>
                </c:pt>
                <c:pt idx="15491">
                  <c:v>66703.834609985352</c:v>
                </c:pt>
                <c:pt idx="15492">
                  <c:v>66617.019912719727</c:v>
                </c:pt>
                <c:pt idx="15493">
                  <c:v>66247.020401000977</c:v>
                </c:pt>
                <c:pt idx="15494">
                  <c:v>65585.418350219727</c:v>
                </c:pt>
                <c:pt idx="15495">
                  <c:v>62494.777969360352</c:v>
                </c:pt>
                <c:pt idx="15496">
                  <c:v>63324.286819458008</c:v>
                </c:pt>
                <c:pt idx="15497">
                  <c:v>63324.286819458008</c:v>
                </c:pt>
                <c:pt idx="15498">
                  <c:v>64748.603164672844</c:v>
                </c:pt>
                <c:pt idx="15499">
                  <c:v>64748.603103637688</c:v>
                </c:pt>
                <c:pt idx="15500">
                  <c:v>66765.533401489258</c:v>
                </c:pt>
                <c:pt idx="15501">
                  <c:v>66813.533889770508</c:v>
                </c:pt>
                <c:pt idx="15502">
                  <c:v>66815.080276489258</c:v>
                </c:pt>
                <c:pt idx="15503">
                  <c:v>66535.675735473633</c:v>
                </c:pt>
                <c:pt idx="15504">
                  <c:v>65880.122680664063</c:v>
                </c:pt>
                <c:pt idx="15505">
                  <c:v>65880.122680664063</c:v>
                </c:pt>
                <c:pt idx="15506">
                  <c:v>65879.384399414063</c:v>
                </c:pt>
                <c:pt idx="15507">
                  <c:v>64928.018081665039</c:v>
                </c:pt>
                <c:pt idx="15508">
                  <c:v>64928.018142700195</c:v>
                </c:pt>
                <c:pt idx="15509">
                  <c:v>64601.260940551758</c:v>
                </c:pt>
                <c:pt idx="15510">
                  <c:v>64818.199417114258</c:v>
                </c:pt>
                <c:pt idx="15511">
                  <c:v>65370.504058837883</c:v>
                </c:pt>
                <c:pt idx="15512">
                  <c:v>65386.062896728516</c:v>
                </c:pt>
                <c:pt idx="15513">
                  <c:v>64135.543899536126</c:v>
                </c:pt>
                <c:pt idx="15514">
                  <c:v>64295.432022094727</c:v>
                </c:pt>
                <c:pt idx="15515">
                  <c:v>64649.932510375977</c:v>
                </c:pt>
                <c:pt idx="15516">
                  <c:v>66182.631546020508</c:v>
                </c:pt>
                <c:pt idx="15517">
                  <c:v>66307.631790161133</c:v>
                </c:pt>
                <c:pt idx="15518">
                  <c:v>66162.631790161133</c:v>
                </c:pt>
                <c:pt idx="15519">
                  <c:v>65827.471633911133</c:v>
                </c:pt>
                <c:pt idx="15520">
                  <c:v>63872.68489074707</c:v>
                </c:pt>
                <c:pt idx="15521">
                  <c:v>63841.184768676758</c:v>
                </c:pt>
                <c:pt idx="15522">
                  <c:v>64087.685195922852</c:v>
                </c:pt>
                <c:pt idx="15523">
                  <c:v>64286.683609008789</c:v>
                </c:pt>
                <c:pt idx="15524">
                  <c:v>63517.878677368157</c:v>
                </c:pt>
                <c:pt idx="15525">
                  <c:v>62895.066848754876</c:v>
                </c:pt>
                <c:pt idx="15526">
                  <c:v>62345.357620239258</c:v>
                </c:pt>
                <c:pt idx="15527">
                  <c:v>62255.358108520508</c:v>
                </c:pt>
                <c:pt idx="15528">
                  <c:v>61826.957229614258</c:v>
                </c:pt>
                <c:pt idx="15529">
                  <c:v>66940.794387817383</c:v>
                </c:pt>
                <c:pt idx="15530">
                  <c:v>66313.795120239258</c:v>
                </c:pt>
                <c:pt idx="15531">
                  <c:v>66314.741897583008</c:v>
                </c:pt>
                <c:pt idx="15532">
                  <c:v>65264.284484863281</c:v>
                </c:pt>
                <c:pt idx="15533">
                  <c:v>64982.031555175781</c:v>
                </c:pt>
                <c:pt idx="15534">
                  <c:v>65392.104690551758</c:v>
                </c:pt>
                <c:pt idx="15535">
                  <c:v>64977.104690551758</c:v>
                </c:pt>
                <c:pt idx="15536">
                  <c:v>64776.510452270508</c:v>
                </c:pt>
                <c:pt idx="15537">
                  <c:v>64826.310501098626</c:v>
                </c:pt>
                <c:pt idx="15538">
                  <c:v>65106.545120239258</c:v>
                </c:pt>
                <c:pt idx="15539">
                  <c:v>65590.545364379883</c:v>
                </c:pt>
                <c:pt idx="15540">
                  <c:v>55911.103973388672</c:v>
                </c:pt>
                <c:pt idx="15541">
                  <c:v>55911.103973388672</c:v>
                </c:pt>
                <c:pt idx="15542">
                  <c:v>55911.103973388672</c:v>
                </c:pt>
                <c:pt idx="15543">
                  <c:v>65245.685791015625</c:v>
                </c:pt>
                <c:pt idx="15544">
                  <c:v>64975.389404296875</c:v>
                </c:pt>
                <c:pt idx="15545">
                  <c:v>63246.553115844727</c:v>
                </c:pt>
                <c:pt idx="15546">
                  <c:v>62056.49641418457</c:v>
                </c:pt>
                <c:pt idx="15547">
                  <c:v>63047.497024536126</c:v>
                </c:pt>
                <c:pt idx="15548">
                  <c:v>62530.997756958008</c:v>
                </c:pt>
                <c:pt idx="15549">
                  <c:v>62722.746536254883</c:v>
                </c:pt>
                <c:pt idx="15550">
                  <c:v>63583.482620239258</c:v>
                </c:pt>
                <c:pt idx="15551">
                  <c:v>63583.482620239258</c:v>
                </c:pt>
                <c:pt idx="15552">
                  <c:v>63583.482620239258</c:v>
                </c:pt>
                <c:pt idx="15553">
                  <c:v>64793.229934692376</c:v>
                </c:pt>
                <c:pt idx="15554">
                  <c:v>64796.058059692376</c:v>
                </c:pt>
                <c:pt idx="15555">
                  <c:v>57742.699493408203</c:v>
                </c:pt>
                <c:pt idx="15556">
                  <c:v>57153.697540283203</c:v>
                </c:pt>
                <c:pt idx="15557">
                  <c:v>63974.530883789063</c:v>
                </c:pt>
                <c:pt idx="15558">
                  <c:v>64990.934951782227</c:v>
                </c:pt>
                <c:pt idx="15559">
                  <c:v>64999.935134887695</c:v>
                </c:pt>
                <c:pt idx="15560">
                  <c:v>64028.895095825195</c:v>
                </c:pt>
                <c:pt idx="15561">
                  <c:v>64960.719131469727</c:v>
                </c:pt>
                <c:pt idx="15562">
                  <c:v>64960.719192504883</c:v>
                </c:pt>
                <c:pt idx="15563">
                  <c:v>64945.71907043457</c:v>
                </c:pt>
                <c:pt idx="15564">
                  <c:v>63323.651321411133</c:v>
                </c:pt>
                <c:pt idx="15565">
                  <c:v>63696.198684692383</c:v>
                </c:pt>
                <c:pt idx="15566">
                  <c:v>63700.198623657227</c:v>
                </c:pt>
                <c:pt idx="15567">
                  <c:v>63708.389541625977</c:v>
                </c:pt>
                <c:pt idx="15568">
                  <c:v>63699.389602661133</c:v>
                </c:pt>
                <c:pt idx="15569">
                  <c:v>62670.292678833008</c:v>
                </c:pt>
                <c:pt idx="15570">
                  <c:v>62757.286697387695</c:v>
                </c:pt>
                <c:pt idx="15571">
                  <c:v>62809.286697387695</c:v>
                </c:pt>
                <c:pt idx="15572">
                  <c:v>62818.286758422852</c:v>
                </c:pt>
                <c:pt idx="15573">
                  <c:v>63994.727188110352</c:v>
                </c:pt>
                <c:pt idx="15574">
                  <c:v>64625.405960083008</c:v>
                </c:pt>
                <c:pt idx="15575">
                  <c:v>63811.405838012695</c:v>
                </c:pt>
                <c:pt idx="15576">
                  <c:v>65437.361526489258</c:v>
                </c:pt>
                <c:pt idx="15577">
                  <c:v>64799.362503051758</c:v>
                </c:pt>
                <c:pt idx="15578">
                  <c:v>64728.394973754876</c:v>
                </c:pt>
                <c:pt idx="15579">
                  <c:v>64728.394973754876</c:v>
                </c:pt>
                <c:pt idx="15580">
                  <c:v>64449.894973754876</c:v>
                </c:pt>
                <c:pt idx="15581">
                  <c:v>66794.860549926758</c:v>
                </c:pt>
                <c:pt idx="15582">
                  <c:v>67232.269973754883</c:v>
                </c:pt>
                <c:pt idx="15583">
                  <c:v>67232.270706176758</c:v>
                </c:pt>
                <c:pt idx="15584">
                  <c:v>67426.270217895508</c:v>
                </c:pt>
                <c:pt idx="15585">
                  <c:v>56264.565521240234</c:v>
                </c:pt>
                <c:pt idx="15586">
                  <c:v>56268.151458740234</c:v>
                </c:pt>
                <c:pt idx="15587">
                  <c:v>56505.151458740234</c:v>
                </c:pt>
                <c:pt idx="15588">
                  <c:v>64957.359680175781</c:v>
                </c:pt>
                <c:pt idx="15589">
                  <c:v>64587.957397460938</c:v>
                </c:pt>
                <c:pt idx="15590">
                  <c:v>65233.23371887207</c:v>
                </c:pt>
                <c:pt idx="15591">
                  <c:v>63311.456436157227</c:v>
                </c:pt>
                <c:pt idx="15592">
                  <c:v>63311.45637512207</c:v>
                </c:pt>
                <c:pt idx="15593">
                  <c:v>63311.456436157227</c:v>
                </c:pt>
                <c:pt idx="15594">
                  <c:v>64251.811904907227</c:v>
                </c:pt>
                <c:pt idx="15595">
                  <c:v>64252.297256469727</c:v>
                </c:pt>
                <c:pt idx="15596">
                  <c:v>64464.684097290039</c:v>
                </c:pt>
                <c:pt idx="15597">
                  <c:v>64464.684097290039</c:v>
                </c:pt>
                <c:pt idx="15598">
                  <c:v>65684.374221801758</c:v>
                </c:pt>
                <c:pt idx="15599">
                  <c:v>62024.634353637695</c:v>
                </c:pt>
                <c:pt idx="15600">
                  <c:v>57367.373153686523</c:v>
                </c:pt>
                <c:pt idx="15601">
                  <c:v>57367.373397827141</c:v>
                </c:pt>
                <c:pt idx="15602">
                  <c:v>66358.879058837891</c:v>
                </c:pt>
                <c:pt idx="15603">
                  <c:v>67608.188385009766</c:v>
                </c:pt>
                <c:pt idx="15604">
                  <c:v>67716.368804931641</c:v>
                </c:pt>
                <c:pt idx="15605">
                  <c:v>67669.576080322266</c:v>
                </c:pt>
                <c:pt idx="15606">
                  <c:v>67600.575592041016</c:v>
                </c:pt>
                <c:pt idx="15607">
                  <c:v>67169.517578125</c:v>
                </c:pt>
                <c:pt idx="15608">
                  <c:v>67386.917236328125</c:v>
                </c:pt>
                <c:pt idx="15609">
                  <c:v>65884.185745239258</c:v>
                </c:pt>
                <c:pt idx="15610">
                  <c:v>65734.432571411133</c:v>
                </c:pt>
                <c:pt idx="15611">
                  <c:v>66672.178665161133</c:v>
                </c:pt>
                <c:pt idx="15612">
                  <c:v>66672.178909301758</c:v>
                </c:pt>
                <c:pt idx="15613">
                  <c:v>59752.011810302734</c:v>
                </c:pt>
                <c:pt idx="15614">
                  <c:v>58779.493011474602</c:v>
                </c:pt>
                <c:pt idx="15615">
                  <c:v>63866.806900024407</c:v>
                </c:pt>
                <c:pt idx="15616">
                  <c:v>63818.773208618157</c:v>
                </c:pt>
                <c:pt idx="15617">
                  <c:v>64188.220413208008</c:v>
                </c:pt>
                <c:pt idx="15618">
                  <c:v>65158.869094848626</c:v>
                </c:pt>
                <c:pt idx="15619">
                  <c:v>65222.868850708008</c:v>
                </c:pt>
                <c:pt idx="15620">
                  <c:v>65222.868362426758</c:v>
                </c:pt>
                <c:pt idx="15621">
                  <c:v>64950.869094848626</c:v>
                </c:pt>
                <c:pt idx="15622">
                  <c:v>63707.13703918457</c:v>
                </c:pt>
                <c:pt idx="15623">
                  <c:v>65818.591018676758</c:v>
                </c:pt>
                <c:pt idx="15624">
                  <c:v>65449.187698364258</c:v>
                </c:pt>
                <c:pt idx="15625">
                  <c:v>65362.039260864258</c:v>
                </c:pt>
                <c:pt idx="15626">
                  <c:v>65033.98583984375</c:v>
                </c:pt>
                <c:pt idx="15627">
                  <c:v>64082.9853515625</c:v>
                </c:pt>
                <c:pt idx="15628">
                  <c:v>64082.9853515625</c:v>
                </c:pt>
                <c:pt idx="15629">
                  <c:v>63840.98486328125</c:v>
                </c:pt>
                <c:pt idx="15630">
                  <c:v>65546.727737426758</c:v>
                </c:pt>
                <c:pt idx="15631">
                  <c:v>67418.836135864258</c:v>
                </c:pt>
                <c:pt idx="15632">
                  <c:v>67418.835647583008</c:v>
                </c:pt>
                <c:pt idx="15633">
                  <c:v>67202.835647583008</c:v>
                </c:pt>
                <c:pt idx="15634">
                  <c:v>64103.113845825195</c:v>
                </c:pt>
                <c:pt idx="15635">
                  <c:v>64103.113845825195</c:v>
                </c:pt>
                <c:pt idx="15636">
                  <c:v>67187.820236206055</c:v>
                </c:pt>
                <c:pt idx="15637">
                  <c:v>67186.481369018555</c:v>
                </c:pt>
                <c:pt idx="15638">
                  <c:v>67538.55500793457</c:v>
                </c:pt>
                <c:pt idx="15639">
                  <c:v>66192.235549926758</c:v>
                </c:pt>
                <c:pt idx="15640">
                  <c:v>66148.023880004883</c:v>
                </c:pt>
                <c:pt idx="15641">
                  <c:v>63854.560012817383</c:v>
                </c:pt>
                <c:pt idx="15642">
                  <c:v>63862.139236450195</c:v>
                </c:pt>
                <c:pt idx="15643">
                  <c:v>63615.139114379883</c:v>
                </c:pt>
                <c:pt idx="15644">
                  <c:v>65752.463775634766</c:v>
                </c:pt>
                <c:pt idx="15645">
                  <c:v>64310.297210693352</c:v>
                </c:pt>
                <c:pt idx="15646">
                  <c:v>64132.296966552734</c:v>
                </c:pt>
                <c:pt idx="15647">
                  <c:v>63380.627151489258</c:v>
                </c:pt>
                <c:pt idx="15648">
                  <c:v>63453.746780395508</c:v>
                </c:pt>
                <c:pt idx="15649">
                  <c:v>63293.857131958008</c:v>
                </c:pt>
                <c:pt idx="15650">
                  <c:v>63366.977737426758</c:v>
                </c:pt>
                <c:pt idx="15651">
                  <c:v>65410.167190551758</c:v>
                </c:pt>
                <c:pt idx="15652">
                  <c:v>65456.560745239258</c:v>
                </c:pt>
                <c:pt idx="15653">
                  <c:v>65368.561233520508</c:v>
                </c:pt>
                <c:pt idx="15654">
                  <c:v>66648.275100708008</c:v>
                </c:pt>
                <c:pt idx="15655">
                  <c:v>66671.899612426758</c:v>
                </c:pt>
                <c:pt idx="15656">
                  <c:v>66226.899612426758</c:v>
                </c:pt>
                <c:pt idx="15657">
                  <c:v>65695.837112426758</c:v>
                </c:pt>
                <c:pt idx="15658">
                  <c:v>65695.837844848633</c:v>
                </c:pt>
                <c:pt idx="15659">
                  <c:v>65912.837844848633</c:v>
                </c:pt>
                <c:pt idx="15660">
                  <c:v>63832.362930297852</c:v>
                </c:pt>
                <c:pt idx="15661">
                  <c:v>63622.032791137695</c:v>
                </c:pt>
                <c:pt idx="15662">
                  <c:v>63622.032913208008</c:v>
                </c:pt>
                <c:pt idx="15663">
                  <c:v>63621.505569458008</c:v>
                </c:pt>
                <c:pt idx="15664">
                  <c:v>63492.298355102539</c:v>
                </c:pt>
                <c:pt idx="15665">
                  <c:v>63501.298233032219</c:v>
                </c:pt>
                <c:pt idx="15666">
                  <c:v>63416.698623657219</c:v>
                </c:pt>
                <c:pt idx="15667">
                  <c:v>63412.698684692383</c:v>
                </c:pt>
                <c:pt idx="15668">
                  <c:v>63817.507827758789</c:v>
                </c:pt>
                <c:pt idx="15669">
                  <c:v>64326.686721801758</c:v>
                </c:pt>
                <c:pt idx="15670">
                  <c:v>65367.487869262688</c:v>
                </c:pt>
                <c:pt idx="15671">
                  <c:v>65367.487747192376</c:v>
                </c:pt>
                <c:pt idx="15672">
                  <c:v>65367.487747192376</c:v>
                </c:pt>
                <c:pt idx="15673">
                  <c:v>63359.255645751953</c:v>
                </c:pt>
                <c:pt idx="15674">
                  <c:v>63359.255523681641</c:v>
                </c:pt>
                <c:pt idx="15675">
                  <c:v>62846.076675415039</c:v>
                </c:pt>
                <c:pt idx="15676">
                  <c:v>62969.078689575195</c:v>
                </c:pt>
                <c:pt idx="15677">
                  <c:v>62960.078750610352</c:v>
                </c:pt>
                <c:pt idx="15678">
                  <c:v>64475.275100708008</c:v>
                </c:pt>
                <c:pt idx="15679">
                  <c:v>64462.27522277832</c:v>
                </c:pt>
                <c:pt idx="15680">
                  <c:v>66088.700881958008</c:v>
                </c:pt>
                <c:pt idx="15681">
                  <c:v>66088.700881958008</c:v>
                </c:pt>
                <c:pt idx="15682">
                  <c:v>65534.878982543938</c:v>
                </c:pt>
                <c:pt idx="15683">
                  <c:v>65624.080032348633</c:v>
                </c:pt>
                <c:pt idx="15684">
                  <c:v>65408.079788208008</c:v>
                </c:pt>
                <c:pt idx="15685">
                  <c:v>65527.079788208008</c:v>
                </c:pt>
                <c:pt idx="15686">
                  <c:v>62880.292114257813</c:v>
                </c:pt>
                <c:pt idx="15687">
                  <c:v>63144.292114257813</c:v>
                </c:pt>
                <c:pt idx="15688">
                  <c:v>63016.292114257813</c:v>
                </c:pt>
                <c:pt idx="15689">
                  <c:v>63056.291931152344</c:v>
                </c:pt>
                <c:pt idx="15690">
                  <c:v>63738.206985473626</c:v>
                </c:pt>
                <c:pt idx="15691">
                  <c:v>63369.320022583008</c:v>
                </c:pt>
                <c:pt idx="15692">
                  <c:v>62810.319290161126</c:v>
                </c:pt>
                <c:pt idx="15693">
                  <c:v>63179.720413208008</c:v>
                </c:pt>
                <c:pt idx="15694">
                  <c:v>62492.020706176758</c:v>
                </c:pt>
                <c:pt idx="15695">
                  <c:v>63899.690628051758</c:v>
                </c:pt>
                <c:pt idx="15696">
                  <c:v>63899.691116333008</c:v>
                </c:pt>
                <c:pt idx="15697">
                  <c:v>64536.405349731445</c:v>
                </c:pt>
                <c:pt idx="15698">
                  <c:v>64542.591629028313</c:v>
                </c:pt>
                <c:pt idx="15699">
                  <c:v>64498.592605590813</c:v>
                </c:pt>
                <c:pt idx="15700">
                  <c:v>64498.592117309563</c:v>
                </c:pt>
                <c:pt idx="15701">
                  <c:v>64169.616409301758</c:v>
                </c:pt>
                <c:pt idx="15702">
                  <c:v>65520.19580078125</c:v>
                </c:pt>
                <c:pt idx="15703">
                  <c:v>65634.195556640625</c:v>
                </c:pt>
                <c:pt idx="15704">
                  <c:v>66798.097610473633</c:v>
                </c:pt>
                <c:pt idx="15705">
                  <c:v>66433.680130004883</c:v>
                </c:pt>
                <c:pt idx="15706">
                  <c:v>66716.991180419922</c:v>
                </c:pt>
                <c:pt idx="15707">
                  <c:v>66716.991180419922</c:v>
                </c:pt>
                <c:pt idx="15708">
                  <c:v>66716.991180419922</c:v>
                </c:pt>
                <c:pt idx="15709">
                  <c:v>65060.578079223626</c:v>
                </c:pt>
                <c:pt idx="15710">
                  <c:v>65251.534866333008</c:v>
                </c:pt>
                <c:pt idx="15711">
                  <c:v>65256.612060546868</c:v>
                </c:pt>
                <c:pt idx="15712">
                  <c:v>65817.333206176758</c:v>
                </c:pt>
                <c:pt idx="15713">
                  <c:v>65549.733108520508</c:v>
                </c:pt>
                <c:pt idx="15714">
                  <c:v>65549.733108520508</c:v>
                </c:pt>
                <c:pt idx="15715">
                  <c:v>65419.866363525383</c:v>
                </c:pt>
                <c:pt idx="15716">
                  <c:v>62400.19123840332</c:v>
                </c:pt>
                <c:pt idx="15717">
                  <c:v>62835.19172668457</c:v>
                </c:pt>
                <c:pt idx="15718">
                  <c:v>62489.51985168457</c:v>
                </c:pt>
                <c:pt idx="15719">
                  <c:v>62491.54035949707</c:v>
                </c:pt>
                <c:pt idx="15720">
                  <c:v>67547.201858520508</c:v>
                </c:pt>
                <c:pt idx="15721">
                  <c:v>65835.699722290039</c:v>
                </c:pt>
                <c:pt idx="15722">
                  <c:v>65835.699722290039</c:v>
                </c:pt>
                <c:pt idx="15723">
                  <c:v>66887.408401489258</c:v>
                </c:pt>
                <c:pt idx="15724">
                  <c:v>66883.087661743164</c:v>
                </c:pt>
                <c:pt idx="15725">
                  <c:v>66449.687759399414</c:v>
                </c:pt>
                <c:pt idx="15726">
                  <c:v>66356.962173461914</c:v>
                </c:pt>
                <c:pt idx="15727">
                  <c:v>67737.835647583008</c:v>
                </c:pt>
                <c:pt idx="15728">
                  <c:v>67737.835159301758</c:v>
                </c:pt>
                <c:pt idx="15729">
                  <c:v>67609.835159301758</c:v>
                </c:pt>
                <c:pt idx="15730">
                  <c:v>67366.967727661133</c:v>
                </c:pt>
                <c:pt idx="15731">
                  <c:v>66907.504592895508</c:v>
                </c:pt>
                <c:pt idx="15732">
                  <c:v>66838.504104614258</c:v>
                </c:pt>
                <c:pt idx="15733">
                  <c:v>66634.504104614258</c:v>
                </c:pt>
                <c:pt idx="15734">
                  <c:v>64254.331802368164</c:v>
                </c:pt>
                <c:pt idx="15735">
                  <c:v>62978.618118286126</c:v>
                </c:pt>
                <c:pt idx="15736">
                  <c:v>62930.618850708008</c:v>
                </c:pt>
                <c:pt idx="15737">
                  <c:v>62173.117385864258</c:v>
                </c:pt>
                <c:pt idx="15738">
                  <c:v>62173.117874145508</c:v>
                </c:pt>
                <c:pt idx="15739">
                  <c:v>67098.933303833008</c:v>
                </c:pt>
                <c:pt idx="15740">
                  <c:v>66969.953323364258</c:v>
                </c:pt>
                <c:pt idx="15741">
                  <c:v>65734.468460083008</c:v>
                </c:pt>
                <c:pt idx="15742">
                  <c:v>66458.839065551758</c:v>
                </c:pt>
                <c:pt idx="15743">
                  <c:v>66505.118850708008</c:v>
                </c:pt>
                <c:pt idx="15744">
                  <c:v>66243.118362426758</c:v>
                </c:pt>
                <c:pt idx="15745">
                  <c:v>66550.855667114258</c:v>
                </c:pt>
                <c:pt idx="15746">
                  <c:v>66227.090042114258</c:v>
                </c:pt>
                <c:pt idx="15747">
                  <c:v>66588.292129516602</c:v>
                </c:pt>
                <c:pt idx="15748">
                  <c:v>68559.926177978516</c:v>
                </c:pt>
                <c:pt idx="15749">
                  <c:v>68207.925933837891</c:v>
                </c:pt>
              </c:numCache>
              <c:extLst xmlns:c15="http://schemas.microsoft.com/office/drawing/2012/chart"/>
            </c:numRef>
          </c:yVal>
          <c:smooth val="0"/>
          <c:extLst xmlns:c15="http://schemas.microsoft.com/office/drawing/2012/chart">
            <c:ext xmlns:c16="http://schemas.microsoft.com/office/drawing/2014/chart" uri="{C3380CC4-5D6E-409C-BE32-E72D297353CC}">
              <c16:uniqueId val="{00000000-E141-4C7D-9520-8F09F9EDE67B}"/>
            </c:ext>
          </c:extLst>
        </c:ser>
        <c:dLbls>
          <c:showLegendKey val="0"/>
          <c:showVal val="0"/>
          <c:showCatName val="0"/>
          <c:showSerName val="0"/>
          <c:showPercent val="0"/>
          <c:showBubbleSize val="0"/>
        </c:dLbls>
        <c:axId val="135600863"/>
        <c:axId val="125446575"/>
        <c:extLst>
          <c:ext xmlns:c15="http://schemas.microsoft.com/office/drawing/2012/chart" uri="{02D57815-91ED-43cb-92C2-25804820EDAC}">
            <c15:filteredScatterSeries>
              <c15:ser>
                <c:idx val="2"/>
                <c:order val="0"/>
                <c:tx>
                  <c:strRef>
                    <c:extLst>
                      <c:ext uri="{02D57815-91ED-43cb-92C2-25804820EDAC}">
                        <c15:formulaRef>
                          <c15:sqref>'[shaded_bars_plot_maker_20240404.xlsx]Thermal MW vs PC Hours'!$J$6</c15:sqref>
                        </c15:formulaRef>
                      </c:ext>
                    </c:extLst>
                    <c:strCache>
                      <c:ptCount val="1"/>
                      <c:pt idx="0">
                        <c:v>Fall</c:v>
                      </c:pt>
                    </c:strCache>
                  </c:strRef>
                </c:tx>
                <c:spPr>
                  <a:ln w="19050" cap="rnd">
                    <a:noFill/>
                    <a:round/>
                  </a:ln>
                  <a:effectLst/>
                </c:spPr>
                <c:marker>
                  <c:symbol val="circle"/>
                  <c:size val="5"/>
                  <c:spPr>
                    <a:solidFill>
                      <a:schemeClr val="tx1">
                        <a:alpha val="20000"/>
                      </a:schemeClr>
                    </a:solidFill>
                    <a:ln w="3175">
                      <a:noFill/>
                    </a:ln>
                    <a:effectLst/>
                  </c:spPr>
                </c:marker>
                <c:xVal>
                  <c:numRef>
                    <c:extLst>
                      <c:ext uri="{02D57815-91ED-43cb-92C2-25804820EDAC}">
                        <c15:formulaRef>
                          <c15:sqref>'[shaded_bars_plot_maker_20240404.xlsx]Thermal MW vs PC Hours'!$F$7:$F$15756</c15:sqref>
                        </c15:formulaRef>
                      </c:ext>
                    </c:extLst>
                    <c:numCache>
                      <c:formatCode>_(* #,##0_);_(* \(#,##0\);_(* "-"??_);_(@_)</c:formatCode>
                      <c:ptCount val="15750"/>
                      <c:pt idx="0">
                        <c:v>13602.5703125</c:v>
                      </c:pt>
                      <c:pt idx="1">
                        <c:v>14701.25390625</c:v>
                      </c:pt>
                      <c:pt idx="2">
                        <c:v>15869.2734375</c:v>
                      </c:pt>
                      <c:pt idx="3">
                        <c:v>12825.875</c:v>
                      </c:pt>
                      <c:pt idx="4">
                        <c:v>15735.18359375</c:v>
                      </c:pt>
                      <c:pt idx="5">
                        <c:v>15635.1484375</c:v>
                      </c:pt>
                      <c:pt idx="6">
                        <c:v>15795.25</c:v>
                      </c:pt>
                      <c:pt idx="7">
                        <c:v>15572.26171875</c:v>
                      </c:pt>
                      <c:pt idx="8">
                        <c:v>16003.30859375</c:v>
                      </c:pt>
                      <c:pt idx="9">
                        <c:v>13992.0078125</c:v>
                      </c:pt>
                      <c:pt idx="10">
                        <c:v>14199.9140625</c:v>
                      </c:pt>
                      <c:pt idx="11">
                        <c:v>15990.91796875</c:v>
                      </c:pt>
                      <c:pt idx="12">
                        <c:v>15819.5703125</c:v>
                      </c:pt>
                      <c:pt idx="13">
                        <c:v>15955.4296875</c:v>
                      </c:pt>
                      <c:pt idx="14">
                        <c:v>15676.6171875</c:v>
                      </c:pt>
                      <c:pt idx="15">
                        <c:v>14809.3359375</c:v>
                      </c:pt>
                      <c:pt idx="16">
                        <c:v>14398.45703125</c:v>
                      </c:pt>
                      <c:pt idx="17">
                        <c:v>12716.83203125</c:v>
                      </c:pt>
                      <c:pt idx="18">
                        <c:v>11636.96875</c:v>
                      </c:pt>
                      <c:pt idx="19">
                        <c:v>10256.0546875</c:v>
                      </c:pt>
                      <c:pt idx="20">
                        <c:v>10279.5703125</c:v>
                      </c:pt>
                      <c:pt idx="21">
                        <c:v>11989.01171875</c:v>
                      </c:pt>
                      <c:pt idx="22">
                        <c:v>13683.49609375</c:v>
                      </c:pt>
                      <c:pt idx="23">
                        <c:v>15062.921875</c:v>
                      </c:pt>
                      <c:pt idx="24">
                        <c:v>14337.54296875</c:v>
                      </c:pt>
                      <c:pt idx="25">
                        <c:v>13661.26953125</c:v>
                      </c:pt>
                      <c:pt idx="26">
                        <c:v>15686.8125</c:v>
                      </c:pt>
                      <c:pt idx="27">
                        <c:v>15539.6171875</c:v>
                      </c:pt>
                      <c:pt idx="28">
                        <c:v>15392.2109375</c:v>
                      </c:pt>
                      <c:pt idx="29">
                        <c:v>15463.8515625</c:v>
                      </c:pt>
                      <c:pt idx="30">
                        <c:v>13462.890625</c:v>
                      </c:pt>
                      <c:pt idx="31">
                        <c:v>12193.38671875</c:v>
                      </c:pt>
                      <c:pt idx="32">
                        <c:v>13031.48046875</c:v>
                      </c:pt>
                      <c:pt idx="33">
                        <c:v>13167.3125</c:v>
                      </c:pt>
                      <c:pt idx="34">
                        <c:v>12236.5625</c:v>
                      </c:pt>
                      <c:pt idx="35">
                        <c:v>12399.5390625</c:v>
                      </c:pt>
                      <c:pt idx="36">
                        <c:v>12500.18359375</c:v>
                      </c:pt>
                      <c:pt idx="37">
                        <c:v>12620.47265625</c:v>
                      </c:pt>
                      <c:pt idx="38">
                        <c:v>14707.359375</c:v>
                      </c:pt>
                      <c:pt idx="39">
                        <c:v>14027.87890625</c:v>
                      </c:pt>
                      <c:pt idx="40">
                        <c:v>11975.98828125</c:v>
                      </c:pt>
                      <c:pt idx="41">
                        <c:v>13257.6328125</c:v>
                      </c:pt>
                      <c:pt idx="42">
                        <c:v>12624.30859375</c:v>
                      </c:pt>
                      <c:pt idx="43">
                        <c:v>13996.71484375</c:v>
                      </c:pt>
                      <c:pt idx="44">
                        <c:v>14748.08984375</c:v>
                      </c:pt>
                      <c:pt idx="45">
                        <c:v>14001.29296875</c:v>
                      </c:pt>
                      <c:pt idx="46">
                        <c:v>13525.54296875</c:v>
                      </c:pt>
                      <c:pt idx="47">
                        <c:v>10859.8828125</c:v>
                      </c:pt>
                      <c:pt idx="48">
                        <c:v>11818.1796875</c:v>
                      </c:pt>
                      <c:pt idx="49">
                        <c:v>13991.9765625</c:v>
                      </c:pt>
                      <c:pt idx="50">
                        <c:v>12721.078125</c:v>
                      </c:pt>
                      <c:pt idx="51">
                        <c:v>13783.8203125</c:v>
                      </c:pt>
                      <c:pt idx="52">
                        <c:v>13106.49609375</c:v>
                      </c:pt>
                      <c:pt idx="53">
                        <c:v>13627.140625</c:v>
                      </c:pt>
                      <c:pt idx="54">
                        <c:v>13596.1875</c:v>
                      </c:pt>
                      <c:pt idx="55">
                        <c:v>13335.78125</c:v>
                      </c:pt>
                      <c:pt idx="56">
                        <c:v>13304.9453125</c:v>
                      </c:pt>
                      <c:pt idx="57">
                        <c:v>12685.265625</c:v>
                      </c:pt>
                      <c:pt idx="58">
                        <c:v>13027.07421875</c:v>
                      </c:pt>
                      <c:pt idx="59">
                        <c:v>11346.91796875</c:v>
                      </c:pt>
                      <c:pt idx="60">
                        <c:v>13814.1796875</c:v>
                      </c:pt>
                      <c:pt idx="61">
                        <c:v>13955.3984375</c:v>
                      </c:pt>
                      <c:pt idx="62">
                        <c:v>12649.734375</c:v>
                      </c:pt>
                      <c:pt idx="63">
                        <c:v>12443.20703125</c:v>
                      </c:pt>
                      <c:pt idx="64">
                        <c:v>14085.60546875</c:v>
                      </c:pt>
                      <c:pt idx="65">
                        <c:v>12104.09765625</c:v>
                      </c:pt>
                      <c:pt idx="66">
                        <c:v>10656.44140625</c:v>
                      </c:pt>
                      <c:pt idx="67">
                        <c:v>10117.7578125</c:v>
                      </c:pt>
                      <c:pt idx="68">
                        <c:v>10573.83203125</c:v>
                      </c:pt>
                      <c:pt idx="69">
                        <c:v>13602.21875</c:v>
                      </c:pt>
                      <c:pt idx="70">
                        <c:v>13277.6953125</c:v>
                      </c:pt>
                      <c:pt idx="71">
                        <c:v>9277.0390625</c:v>
                      </c:pt>
                      <c:pt idx="72">
                        <c:v>11098.46484375</c:v>
                      </c:pt>
                      <c:pt idx="73">
                        <c:v>13918.0078125</c:v>
                      </c:pt>
                      <c:pt idx="74">
                        <c:v>14192.734375</c:v>
                      </c:pt>
                      <c:pt idx="75">
                        <c:v>16270.546875</c:v>
                      </c:pt>
                      <c:pt idx="76">
                        <c:v>16333.90625</c:v>
                      </c:pt>
                      <c:pt idx="77">
                        <c:v>15374.83203125</c:v>
                      </c:pt>
                      <c:pt idx="78">
                        <c:v>14420.26953125</c:v>
                      </c:pt>
                      <c:pt idx="79">
                        <c:v>15597.2265625</c:v>
                      </c:pt>
                      <c:pt idx="80">
                        <c:v>15486.7265625</c:v>
                      </c:pt>
                      <c:pt idx="81">
                        <c:v>15634.0078125</c:v>
                      </c:pt>
                      <c:pt idx="82">
                        <c:v>13405.7265625</c:v>
                      </c:pt>
                      <c:pt idx="83">
                        <c:v>11594.17578125</c:v>
                      </c:pt>
                      <c:pt idx="84">
                        <c:v>13036.62109375</c:v>
                      </c:pt>
                      <c:pt idx="85">
                        <c:v>12894.90625</c:v>
                      </c:pt>
                      <c:pt idx="86">
                        <c:v>14410.89453125</c:v>
                      </c:pt>
                      <c:pt idx="87">
                        <c:v>15857.703125</c:v>
                      </c:pt>
                      <c:pt idx="88">
                        <c:v>15626.37109375</c:v>
                      </c:pt>
                      <c:pt idx="89">
                        <c:v>16294.71484375</c:v>
                      </c:pt>
                      <c:pt idx="90">
                        <c:v>13978.08203125</c:v>
                      </c:pt>
                      <c:pt idx="91">
                        <c:v>13453.86328125</c:v>
                      </c:pt>
                      <c:pt idx="92">
                        <c:v>12503.93359375</c:v>
                      </c:pt>
                      <c:pt idx="93">
                        <c:v>13151.109375</c:v>
                      </c:pt>
                      <c:pt idx="94">
                        <c:v>13700.4453125</c:v>
                      </c:pt>
                      <c:pt idx="95">
                        <c:v>13343.16015625</c:v>
                      </c:pt>
                      <c:pt idx="96">
                        <c:v>13389.515625</c:v>
                      </c:pt>
                      <c:pt idx="97">
                        <c:v>13711.5</c:v>
                      </c:pt>
                      <c:pt idx="98">
                        <c:v>12212.5625</c:v>
                      </c:pt>
                      <c:pt idx="99">
                        <c:v>10352.89453125</c:v>
                      </c:pt>
                      <c:pt idx="100">
                        <c:v>11244.51171875</c:v>
                      </c:pt>
                      <c:pt idx="101">
                        <c:v>11203.140625</c:v>
                      </c:pt>
                      <c:pt idx="102">
                        <c:v>12943.40234375</c:v>
                      </c:pt>
                      <c:pt idx="103">
                        <c:v>12911.05078125</c:v>
                      </c:pt>
                      <c:pt idx="104">
                        <c:v>12846.37890625</c:v>
                      </c:pt>
                      <c:pt idx="105">
                        <c:v>11220.6484375</c:v>
                      </c:pt>
                      <c:pt idx="106">
                        <c:v>9833.73046875</c:v>
                      </c:pt>
                      <c:pt idx="107">
                        <c:v>9264.1171875</c:v>
                      </c:pt>
                      <c:pt idx="108">
                        <c:v>11436.546875</c:v>
                      </c:pt>
                      <c:pt idx="109">
                        <c:v>12811.19140625</c:v>
                      </c:pt>
                      <c:pt idx="110">
                        <c:v>9905.24609375</c:v>
                      </c:pt>
                      <c:pt idx="111">
                        <c:v>7623.25390625</c:v>
                      </c:pt>
                      <c:pt idx="112">
                        <c:v>12730.1796875</c:v>
                      </c:pt>
                      <c:pt idx="113">
                        <c:v>12599.13671875</c:v>
                      </c:pt>
                      <c:pt idx="114">
                        <c:v>12667.84765625</c:v>
                      </c:pt>
                      <c:pt idx="115">
                        <c:v>11003.91796875</c:v>
                      </c:pt>
                      <c:pt idx="116">
                        <c:v>11343.8828125</c:v>
                      </c:pt>
                      <c:pt idx="117">
                        <c:v>12686.6796875</c:v>
                      </c:pt>
                      <c:pt idx="118">
                        <c:v>10331.421875</c:v>
                      </c:pt>
                      <c:pt idx="119">
                        <c:v>8795.6484375</c:v>
                      </c:pt>
                      <c:pt idx="120">
                        <c:v>13443.16015625</c:v>
                      </c:pt>
                      <c:pt idx="121">
                        <c:v>11810.91015625</c:v>
                      </c:pt>
                      <c:pt idx="122">
                        <c:v>10397.203125</c:v>
                      </c:pt>
                      <c:pt idx="123">
                        <c:v>10641.16015625</c:v>
                      </c:pt>
                      <c:pt idx="124">
                        <c:v>13507.66796875</c:v>
                      </c:pt>
                      <c:pt idx="125">
                        <c:v>13669.47265625</c:v>
                      </c:pt>
                      <c:pt idx="126">
                        <c:v>14327.078125</c:v>
                      </c:pt>
                      <c:pt idx="127">
                        <c:v>12319.31640625</c:v>
                      </c:pt>
                      <c:pt idx="128">
                        <c:v>10970.9765625</c:v>
                      </c:pt>
                      <c:pt idx="129">
                        <c:v>10249.9609375</c:v>
                      </c:pt>
                      <c:pt idx="130">
                        <c:v>11696.25</c:v>
                      </c:pt>
                      <c:pt idx="131">
                        <c:v>13954.515625</c:v>
                      </c:pt>
                      <c:pt idx="132">
                        <c:v>13381.1015625</c:v>
                      </c:pt>
                      <c:pt idx="133">
                        <c:v>12378.5390625</c:v>
                      </c:pt>
                      <c:pt idx="134">
                        <c:v>9947.703125</c:v>
                      </c:pt>
                      <c:pt idx="135">
                        <c:v>17010.92578125</c:v>
                      </c:pt>
                      <c:pt idx="136">
                        <c:v>16567.3046875</c:v>
                      </c:pt>
                      <c:pt idx="137">
                        <c:v>14597.05859375</c:v>
                      </c:pt>
                      <c:pt idx="138">
                        <c:v>13595.65234375</c:v>
                      </c:pt>
                      <c:pt idx="139">
                        <c:v>12748.91796875</c:v>
                      </c:pt>
                      <c:pt idx="140">
                        <c:v>12625.4921875</c:v>
                      </c:pt>
                      <c:pt idx="141">
                        <c:v>15963.69140625</c:v>
                      </c:pt>
                      <c:pt idx="142">
                        <c:v>17754.9296875</c:v>
                      </c:pt>
                      <c:pt idx="143">
                        <c:v>17415.078125</c:v>
                      </c:pt>
                      <c:pt idx="144">
                        <c:v>17793.87109375</c:v>
                      </c:pt>
                      <c:pt idx="145">
                        <c:v>16330.26953125</c:v>
                      </c:pt>
                      <c:pt idx="146">
                        <c:v>16962.8671875</c:v>
                      </c:pt>
                      <c:pt idx="147">
                        <c:v>17359.25</c:v>
                      </c:pt>
                      <c:pt idx="148">
                        <c:v>17933.1796875</c:v>
                      </c:pt>
                      <c:pt idx="149">
                        <c:v>17615.765625</c:v>
                      </c:pt>
                      <c:pt idx="150">
                        <c:v>14580.140625</c:v>
                      </c:pt>
                      <c:pt idx="151">
                        <c:v>11800.203125</c:v>
                      </c:pt>
                      <c:pt idx="152">
                        <c:v>11176.234375</c:v>
                      </c:pt>
                      <c:pt idx="153">
                        <c:v>14364.421875</c:v>
                      </c:pt>
                      <c:pt idx="154">
                        <c:v>13846.55078125</c:v>
                      </c:pt>
                      <c:pt idx="155">
                        <c:v>11991.86328125</c:v>
                      </c:pt>
                      <c:pt idx="156">
                        <c:v>11429.5</c:v>
                      </c:pt>
                      <c:pt idx="157">
                        <c:v>12757.484375</c:v>
                      </c:pt>
                      <c:pt idx="158">
                        <c:v>15518.48828125</c:v>
                      </c:pt>
                      <c:pt idx="159">
                        <c:v>15612.515625</c:v>
                      </c:pt>
                      <c:pt idx="160">
                        <c:v>15950.26171875</c:v>
                      </c:pt>
                      <c:pt idx="161">
                        <c:v>15181.203125</c:v>
                      </c:pt>
                      <c:pt idx="162">
                        <c:v>15424.39453125</c:v>
                      </c:pt>
                      <c:pt idx="163">
                        <c:v>13866.671875</c:v>
                      </c:pt>
                      <c:pt idx="164">
                        <c:v>13914.82421875</c:v>
                      </c:pt>
                      <c:pt idx="165">
                        <c:v>11027.02734375</c:v>
                      </c:pt>
                      <c:pt idx="166">
                        <c:v>11450.515625</c:v>
                      </c:pt>
                      <c:pt idx="167">
                        <c:v>9904.890625</c:v>
                      </c:pt>
                      <c:pt idx="168">
                        <c:v>9909.19140625</c:v>
                      </c:pt>
                      <c:pt idx="169">
                        <c:v>9624.74609375</c:v>
                      </c:pt>
                      <c:pt idx="170">
                        <c:v>11914.00390625</c:v>
                      </c:pt>
                      <c:pt idx="171">
                        <c:v>11995.09765625</c:v>
                      </c:pt>
                      <c:pt idx="172">
                        <c:v>11857.1171875</c:v>
                      </c:pt>
                      <c:pt idx="173">
                        <c:v>12424.4921875</c:v>
                      </c:pt>
                      <c:pt idx="174">
                        <c:v>10929</c:v>
                      </c:pt>
                      <c:pt idx="175">
                        <c:v>11002.3046875</c:v>
                      </c:pt>
                      <c:pt idx="176">
                        <c:v>12039.0859375</c:v>
                      </c:pt>
                      <c:pt idx="177">
                        <c:v>11332.5625</c:v>
                      </c:pt>
                      <c:pt idx="178">
                        <c:v>11644.7578125</c:v>
                      </c:pt>
                      <c:pt idx="179">
                        <c:v>11090.390625</c:v>
                      </c:pt>
                      <c:pt idx="180">
                        <c:v>8346.90625</c:v>
                      </c:pt>
                      <c:pt idx="181">
                        <c:v>7225.6171875</c:v>
                      </c:pt>
                      <c:pt idx="182">
                        <c:v>8156.14453125</c:v>
                      </c:pt>
                      <c:pt idx="183">
                        <c:v>8594.03515625</c:v>
                      </c:pt>
                      <c:pt idx="184">
                        <c:v>12559.47265625</c:v>
                      </c:pt>
                      <c:pt idx="185">
                        <c:v>12333.01171875</c:v>
                      </c:pt>
                      <c:pt idx="186">
                        <c:v>12426.30078125</c:v>
                      </c:pt>
                      <c:pt idx="187">
                        <c:v>11007.76171875</c:v>
                      </c:pt>
                      <c:pt idx="188">
                        <c:v>12267.3125</c:v>
                      </c:pt>
                      <c:pt idx="189">
                        <c:v>10229.765625</c:v>
                      </c:pt>
                      <c:pt idx="190">
                        <c:v>9655.140625</c:v>
                      </c:pt>
                      <c:pt idx="191">
                        <c:v>10722.12109375</c:v>
                      </c:pt>
                      <c:pt idx="192">
                        <c:v>12499.640625</c:v>
                      </c:pt>
                      <c:pt idx="193">
                        <c:v>10939.0390625</c:v>
                      </c:pt>
                      <c:pt idx="194">
                        <c:v>12257.44921875</c:v>
                      </c:pt>
                      <c:pt idx="195">
                        <c:v>9749.375</c:v>
                      </c:pt>
                      <c:pt idx="196">
                        <c:v>8874.9296875</c:v>
                      </c:pt>
                      <c:pt idx="197">
                        <c:v>11536.578125</c:v>
                      </c:pt>
                      <c:pt idx="198">
                        <c:v>11536.66015625</c:v>
                      </c:pt>
                      <c:pt idx="199">
                        <c:v>10857.15625</c:v>
                      </c:pt>
                      <c:pt idx="200">
                        <c:v>10996.99609375</c:v>
                      </c:pt>
                      <c:pt idx="201">
                        <c:v>11961.8828125</c:v>
                      </c:pt>
                      <c:pt idx="202">
                        <c:v>11455.27734375</c:v>
                      </c:pt>
                      <c:pt idx="203">
                        <c:v>12468.80078125</c:v>
                      </c:pt>
                      <c:pt idx="204">
                        <c:v>10720.4140625</c:v>
                      </c:pt>
                      <c:pt idx="205">
                        <c:v>9496.96875</c:v>
                      </c:pt>
                      <c:pt idx="206">
                        <c:v>10356.8671875</c:v>
                      </c:pt>
                      <c:pt idx="207">
                        <c:v>9093.37890625</c:v>
                      </c:pt>
                      <c:pt idx="208">
                        <c:v>12093.06640625</c:v>
                      </c:pt>
                      <c:pt idx="209">
                        <c:v>11229.4765625</c:v>
                      </c:pt>
                      <c:pt idx="210">
                        <c:v>14890.5546875</c:v>
                      </c:pt>
                      <c:pt idx="211">
                        <c:v>13290.26171875</c:v>
                      </c:pt>
                      <c:pt idx="212">
                        <c:v>14405.93359375</c:v>
                      </c:pt>
                      <c:pt idx="213">
                        <c:v>14753.19921875</c:v>
                      </c:pt>
                      <c:pt idx="214">
                        <c:v>14799.5078125</c:v>
                      </c:pt>
                      <c:pt idx="215">
                        <c:v>13649.6328125</c:v>
                      </c:pt>
                      <c:pt idx="216">
                        <c:v>12494.09375</c:v>
                      </c:pt>
                      <c:pt idx="217">
                        <c:v>12660.5390625</c:v>
                      </c:pt>
                      <c:pt idx="218">
                        <c:v>14991.9765625</c:v>
                      </c:pt>
                      <c:pt idx="219">
                        <c:v>14658.5078125</c:v>
                      </c:pt>
                      <c:pt idx="220">
                        <c:v>13769.46484375</c:v>
                      </c:pt>
                      <c:pt idx="221">
                        <c:v>15141.140625</c:v>
                      </c:pt>
                      <c:pt idx="222">
                        <c:v>14425.0703125</c:v>
                      </c:pt>
                      <c:pt idx="223">
                        <c:v>15318.03515625</c:v>
                      </c:pt>
                      <c:pt idx="224">
                        <c:v>14941.0078125</c:v>
                      </c:pt>
                      <c:pt idx="225">
                        <c:v>12707.40625</c:v>
                      </c:pt>
                      <c:pt idx="226">
                        <c:v>11372.640625</c:v>
                      </c:pt>
                      <c:pt idx="227">
                        <c:v>10771.51171875</c:v>
                      </c:pt>
                      <c:pt idx="228">
                        <c:v>12790.953125</c:v>
                      </c:pt>
                      <c:pt idx="229">
                        <c:v>15121.984375</c:v>
                      </c:pt>
                      <c:pt idx="230">
                        <c:v>15028.91015625</c:v>
                      </c:pt>
                      <c:pt idx="231">
                        <c:v>11818.3359375</c:v>
                      </c:pt>
                      <c:pt idx="232">
                        <c:v>15548.609375</c:v>
                      </c:pt>
                      <c:pt idx="233">
                        <c:v>14308.5390625</c:v>
                      </c:pt>
                      <c:pt idx="234">
                        <c:v>14941.8125</c:v>
                      </c:pt>
                      <c:pt idx="235">
                        <c:v>13708.2109375</c:v>
                      </c:pt>
                      <c:pt idx="236">
                        <c:v>12443.8984375</c:v>
                      </c:pt>
                      <c:pt idx="237">
                        <c:v>13390.68359375</c:v>
                      </c:pt>
                      <c:pt idx="238">
                        <c:v>15103.59375</c:v>
                      </c:pt>
                      <c:pt idx="239">
                        <c:v>13739.49609375</c:v>
                      </c:pt>
                      <c:pt idx="240">
                        <c:v>13703.80078125</c:v>
                      </c:pt>
                      <c:pt idx="241">
                        <c:v>12805.3984375</c:v>
                      </c:pt>
                      <c:pt idx="242">
                        <c:v>12893.73046875</c:v>
                      </c:pt>
                      <c:pt idx="243">
                        <c:v>12055.79296875</c:v>
                      </c:pt>
                      <c:pt idx="244">
                        <c:v>12037.15234375</c:v>
                      </c:pt>
                      <c:pt idx="245">
                        <c:v>11470.890625</c:v>
                      </c:pt>
                      <c:pt idx="246">
                        <c:v>11936.08203125</c:v>
                      </c:pt>
                      <c:pt idx="247">
                        <c:v>13036.3984375</c:v>
                      </c:pt>
                      <c:pt idx="248">
                        <c:v>12768.30078125</c:v>
                      </c:pt>
                      <c:pt idx="249">
                        <c:v>12029.1796875</c:v>
                      </c:pt>
                      <c:pt idx="250">
                        <c:v>13365.98828125</c:v>
                      </c:pt>
                      <c:pt idx="251">
                        <c:v>13394.85546875</c:v>
                      </c:pt>
                      <c:pt idx="252">
                        <c:v>13271.4921875</c:v>
                      </c:pt>
                      <c:pt idx="253">
                        <c:v>10792.515625</c:v>
                      </c:pt>
                      <c:pt idx="254">
                        <c:v>9336.25390625</c:v>
                      </c:pt>
                      <c:pt idx="255">
                        <c:v>12043.359375</c:v>
                      </c:pt>
                      <c:pt idx="256">
                        <c:v>11110.20703125</c:v>
                      </c:pt>
                      <c:pt idx="257">
                        <c:v>11591.21484375</c:v>
                      </c:pt>
                      <c:pt idx="258">
                        <c:v>12133.01171875</c:v>
                      </c:pt>
                      <c:pt idx="259">
                        <c:v>11975.203125</c:v>
                      </c:pt>
                      <c:pt idx="260">
                        <c:v>10828.37890625</c:v>
                      </c:pt>
                      <c:pt idx="261">
                        <c:v>11436.6796875</c:v>
                      </c:pt>
                      <c:pt idx="262">
                        <c:v>10838.7421875</c:v>
                      </c:pt>
                      <c:pt idx="263">
                        <c:v>8088.6015625</c:v>
                      </c:pt>
                      <c:pt idx="264">
                        <c:v>7921.3359375</c:v>
                      </c:pt>
                      <c:pt idx="265">
                        <c:v>11700.45703125</c:v>
                      </c:pt>
                      <c:pt idx="266">
                        <c:v>10729.953125</c:v>
                      </c:pt>
                      <c:pt idx="267">
                        <c:v>12018.16015625</c:v>
                      </c:pt>
                      <c:pt idx="268">
                        <c:v>10889.93359375</c:v>
                      </c:pt>
                      <c:pt idx="269">
                        <c:v>11384.09765625</c:v>
                      </c:pt>
                      <c:pt idx="270">
                        <c:v>13717.84375</c:v>
                      </c:pt>
                      <c:pt idx="271">
                        <c:v>15243.796875</c:v>
                      </c:pt>
                      <c:pt idx="272">
                        <c:v>13018.9921875</c:v>
                      </c:pt>
                      <c:pt idx="273">
                        <c:v>12228.55078125</c:v>
                      </c:pt>
                      <c:pt idx="274">
                        <c:v>14383.9296875</c:v>
                      </c:pt>
                      <c:pt idx="275">
                        <c:v>15485.01171875</c:v>
                      </c:pt>
                      <c:pt idx="276">
                        <c:v>15801.64453125</c:v>
                      </c:pt>
                      <c:pt idx="277">
                        <c:v>15548.75</c:v>
                      </c:pt>
                      <c:pt idx="278">
                        <c:v>15620.78125</c:v>
                      </c:pt>
                      <c:pt idx="279">
                        <c:v>14387.30859375</c:v>
                      </c:pt>
                      <c:pt idx="280">
                        <c:v>13359.40625</c:v>
                      </c:pt>
                      <c:pt idx="281">
                        <c:v>12978.109375</c:v>
                      </c:pt>
                      <c:pt idx="282">
                        <c:v>15064.4453125</c:v>
                      </c:pt>
                      <c:pt idx="283">
                        <c:v>15737.046875</c:v>
                      </c:pt>
                      <c:pt idx="284">
                        <c:v>15464.74609375</c:v>
                      </c:pt>
                      <c:pt idx="285">
                        <c:v>17315.24609375</c:v>
                      </c:pt>
                      <c:pt idx="286">
                        <c:v>16984.4765625</c:v>
                      </c:pt>
                      <c:pt idx="287">
                        <c:v>17372.77734375</c:v>
                      </c:pt>
                      <c:pt idx="288">
                        <c:v>17241.88671875</c:v>
                      </c:pt>
                      <c:pt idx="289">
                        <c:v>16759.953125</c:v>
                      </c:pt>
                      <c:pt idx="290">
                        <c:v>16400.52734375</c:v>
                      </c:pt>
                      <c:pt idx="291">
                        <c:v>17605.5703125</c:v>
                      </c:pt>
                      <c:pt idx="292">
                        <c:v>18127.3828125</c:v>
                      </c:pt>
                      <c:pt idx="293">
                        <c:v>16527.36328125</c:v>
                      </c:pt>
                      <c:pt idx="294">
                        <c:v>18095.77734375</c:v>
                      </c:pt>
                      <c:pt idx="295">
                        <c:v>17669.87109375</c:v>
                      </c:pt>
                      <c:pt idx="296">
                        <c:v>15669.234375</c:v>
                      </c:pt>
                      <c:pt idx="297">
                        <c:v>16612.0546875</c:v>
                      </c:pt>
                      <c:pt idx="298">
                        <c:v>16692.3984375</c:v>
                      </c:pt>
                      <c:pt idx="299">
                        <c:v>14508.3515625</c:v>
                      </c:pt>
                      <c:pt idx="300">
                        <c:v>12498.64453125</c:v>
                      </c:pt>
                      <c:pt idx="301">
                        <c:v>10940.1875</c:v>
                      </c:pt>
                      <c:pt idx="302">
                        <c:v>10065.59375</c:v>
                      </c:pt>
                      <c:pt idx="303">
                        <c:v>10053.1015625</c:v>
                      </c:pt>
                      <c:pt idx="304">
                        <c:v>9466.3515625</c:v>
                      </c:pt>
                      <c:pt idx="305">
                        <c:v>10030.2421875</c:v>
                      </c:pt>
                      <c:pt idx="306">
                        <c:v>11845.41796875</c:v>
                      </c:pt>
                      <c:pt idx="307">
                        <c:v>13484.08203125</c:v>
                      </c:pt>
                      <c:pt idx="308">
                        <c:v>12601.24609375</c:v>
                      </c:pt>
                      <c:pt idx="309">
                        <c:v>12574.8125</c:v>
                      </c:pt>
                      <c:pt idx="310">
                        <c:v>12038.84375</c:v>
                      </c:pt>
                      <c:pt idx="311">
                        <c:v>13730.42578125</c:v>
                      </c:pt>
                      <c:pt idx="312">
                        <c:v>13718.8203125</c:v>
                      </c:pt>
                      <c:pt idx="313">
                        <c:v>11911.65625</c:v>
                      </c:pt>
                      <c:pt idx="314">
                        <c:v>11157.23828125</c:v>
                      </c:pt>
                      <c:pt idx="315">
                        <c:v>13197.41796875</c:v>
                      </c:pt>
                      <c:pt idx="316">
                        <c:v>8695.3828125</c:v>
                      </c:pt>
                      <c:pt idx="317">
                        <c:v>13323.5390625</c:v>
                      </c:pt>
                      <c:pt idx="318">
                        <c:v>12524.4921875</c:v>
                      </c:pt>
                      <c:pt idx="319">
                        <c:v>12642.203125</c:v>
                      </c:pt>
                      <c:pt idx="320">
                        <c:v>11100.4296875</c:v>
                      </c:pt>
                      <c:pt idx="321">
                        <c:v>10108.0859375</c:v>
                      </c:pt>
                      <c:pt idx="322">
                        <c:v>9358.390625</c:v>
                      </c:pt>
                      <c:pt idx="323">
                        <c:v>9753.1796875</c:v>
                      </c:pt>
                      <c:pt idx="324">
                        <c:v>10136.984375</c:v>
                      </c:pt>
                      <c:pt idx="325">
                        <c:v>7748.5078125</c:v>
                      </c:pt>
                      <c:pt idx="326">
                        <c:v>11806.77734375</c:v>
                      </c:pt>
                      <c:pt idx="327">
                        <c:v>9927.1015625</c:v>
                      </c:pt>
                      <c:pt idx="328">
                        <c:v>8505.8046875</c:v>
                      </c:pt>
                      <c:pt idx="329">
                        <c:v>9625.390625</c:v>
                      </c:pt>
                      <c:pt idx="330">
                        <c:v>12960.71875</c:v>
                      </c:pt>
                      <c:pt idx="331">
                        <c:v>13000.42578125</c:v>
                      </c:pt>
                      <c:pt idx="332">
                        <c:v>13516.3671875</c:v>
                      </c:pt>
                      <c:pt idx="333">
                        <c:v>13327.53515625</c:v>
                      </c:pt>
                      <c:pt idx="334">
                        <c:v>13220.19140625</c:v>
                      </c:pt>
                      <c:pt idx="335">
                        <c:v>13275.2578125</c:v>
                      </c:pt>
                      <c:pt idx="336">
                        <c:v>12476.9140625</c:v>
                      </c:pt>
                      <c:pt idx="337">
                        <c:v>13291.47265625</c:v>
                      </c:pt>
                      <c:pt idx="338">
                        <c:v>13746.96875</c:v>
                      </c:pt>
                      <c:pt idx="339">
                        <c:v>11778.1171875</c:v>
                      </c:pt>
                      <c:pt idx="340">
                        <c:v>9154.65234375</c:v>
                      </c:pt>
                      <c:pt idx="341">
                        <c:v>9220.6640625</c:v>
                      </c:pt>
                      <c:pt idx="342">
                        <c:v>13739.6171875</c:v>
                      </c:pt>
                      <c:pt idx="343">
                        <c:v>13519.8828125</c:v>
                      </c:pt>
                      <c:pt idx="344">
                        <c:v>13076.83984375</c:v>
                      </c:pt>
                      <c:pt idx="345">
                        <c:v>16737.31640625</c:v>
                      </c:pt>
                      <c:pt idx="346">
                        <c:v>15779.49609375</c:v>
                      </c:pt>
                      <c:pt idx="347">
                        <c:v>14359.9609375</c:v>
                      </c:pt>
                      <c:pt idx="348">
                        <c:v>15682.22265625</c:v>
                      </c:pt>
                      <c:pt idx="349">
                        <c:v>16608.54296875</c:v>
                      </c:pt>
                      <c:pt idx="350">
                        <c:v>16381.1953125</c:v>
                      </c:pt>
                      <c:pt idx="351">
                        <c:v>16252.64453125</c:v>
                      </c:pt>
                      <c:pt idx="352">
                        <c:v>16318.48046875</c:v>
                      </c:pt>
                      <c:pt idx="353">
                        <c:v>17080.21484375</c:v>
                      </c:pt>
                      <c:pt idx="354">
                        <c:v>13349.1328125</c:v>
                      </c:pt>
                      <c:pt idx="355">
                        <c:v>11516.59765625</c:v>
                      </c:pt>
                      <c:pt idx="356">
                        <c:v>13255.5390625</c:v>
                      </c:pt>
                      <c:pt idx="357">
                        <c:v>15960.2421875</c:v>
                      </c:pt>
                      <c:pt idx="358">
                        <c:v>16515.99609375</c:v>
                      </c:pt>
                      <c:pt idx="359">
                        <c:v>16632.01953125</c:v>
                      </c:pt>
                      <c:pt idx="360">
                        <c:v>14142.515625</c:v>
                      </c:pt>
                      <c:pt idx="361">
                        <c:v>14311.4765625</c:v>
                      </c:pt>
                      <c:pt idx="362">
                        <c:v>14229.28515625</c:v>
                      </c:pt>
                      <c:pt idx="363">
                        <c:v>15423.453125</c:v>
                      </c:pt>
                      <c:pt idx="364">
                        <c:v>15142.2578125</c:v>
                      </c:pt>
                      <c:pt idx="365">
                        <c:v>13433.3984375</c:v>
                      </c:pt>
                      <c:pt idx="366">
                        <c:v>11507.890625</c:v>
                      </c:pt>
                      <c:pt idx="367">
                        <c:v>10486.87109375</c:v>
                      </c:pt>
                      <c:pt idx="368">
                        <c:v>11485.88671875</c:v>
                      </c:pt>
                      <c:pt idx="369">
                        <c:v>13650.875</c:v>
                      </c:pt>
                      <c:pt idx="370">
                        <c:v>13895.203125</c:v>
                      </c:pt>
                      <c:pt idx="371">
                        <c:v>15218.22265625</c:v>
                      </c:pt>
                      <c:pt idx="372">
                        <c:v>15019.4609375</c:v>
                      </c:pt>
                      <c:pt idx="373">
                        <c:v>14031.0390625</c:v>
                      </c:pt>
                      <c:pt idx="374">
                        <c:v>13097.71484375</c:v>
                      </c:pt>
                      <c:pt idx="375">
                        <c:v>12835.5703125</c:v>
                      </c:pt>
                      <c:pt idx="376">
                        <c:v>13399.515625</c:v>
                      </c:pt>
                      <c:pt idx="377">
                        <c:v>13134.4921875</c:v>
                      </c:pt>
                      <c:pt idx="378">
                        <c:v>13375.89453125</c:v>
                      </c:pt>
                      <c:pt idx="379">
                        <c:v>13222.67578125</c:v>
                      </c:pt>
                      <c:pt idx="380">
                        <c:v>12741.20703125</c:v>
                      </c:pt>
                      <c:pt idx="381">
                        <c:v>13166.29296875</c:v>
                      </c:pt>
                      <c:pt idx="382">
                        <c:v>13169.80859375</c:v>
                      </c:pt>
                      <c:pt idx="383">
                        <c:v>11698.5859375</c:v>
                      </c:pt>
                      <c:pt idx="384">
                        <c:v>13212.07421875</c:v>
                      </c:pt>
                      <c:pt idx="385">
                        <c:v>12744.01171875</c:v>
                      </c:pt>
                      <c:pt idx="386">
                        <c:v>10855.1328125</c:v>
                      </c:pt>
                      <c:pt idx="387">
                        <c:v>9990.8203125</c:v>
                      </c:pt>
                      <c:pt idx="388">
                        <c:v>9638.3984375</c:v>
                      </c:pt>
                      <c:pt idx="389">
                        <c:v>11608.45703125</c:v>
                      </c:pt>
                      <c:pt idx="390">
                        <c:v>14381.3125</c:v>
                      </c:pt>
                      <c:pt idx="391">
                        <c:v>14298.12890625</c:v>
                      </c:pt>
                      <c:pt idx="392">
                        <c:v>14898.25390625</c:v>
                      </c:pt>
                      <c:pt idx="393">
                        <c:v>12754.26171875</c:v>
                      </c:pt>
                      <c:pt idx="394">
                        <c:v>13539.0625</c:v>
                      </c:pt>
                      <c:pt idx="395">
                        <c:v>14637.10546875</c:v>
                      </c:pt>
                      <c:pt idx="396">
                        <c:v>14842.8125</c:v>
                      </c:pt>
                      <c:pt idx="397">
                        <c:v>13856.484375</c:v>
                      </c:pt>
                      <c:pt idx="398">
                        <c:v>14148.80078125</c:v>
                      </c:pt>
                      <c:pt idx="399">
                        <c:v>15165.2265625</c:v>
                      </c:pt>
                      <c:pt idx="400">
                        <c:v>14084.12109375</c:v>
                      </c:pt>
                      <c:pt idx="401">
                        <c:v>11352.04296875</c:v>
                      </c:pt>
                      <c:pt idx="402">
                        <c:v>13554.078125</c:v>
                      </c:pt>
                      <c:pt idx="403">
                        <c:v>12862.18359375</c:v>
                      </c:pt>
                      <c:pt idx="404">
                        <c:v>12991.76171875</c:v>
                      </c:pt>
                      <c:pt idx="405">
                        <c:v>15240.42578125</c:v>
                      </c:pt>
                      <c:pt idx="406">
                        <c:v>13306.484375</c:v>
                      </c:pt>
                      <c:pt idx="407">
                        <c:v>15101.79296875</c:v>
                      </c:pt>
                      <c:pt idx="408">
                        <c:v>14563.69140625</c:v>
                      </c:pt>
                      <c:pt idx="409">
                        <c:v>14163.1328125</c:v>
                      </c:pt>
                      <c:pt idx="410">
                        <c:v>15171.09375</c:v>
                      </c:pt>
                      <c:pt idx="411">
                        <c:v>14279.18359375</c:v>
                      </c:pt>
                      <c:pt idx="412">
                        <c:v>12998.98046875</c:v>
                      </c:pt>
                      <c:pt idx="413">
                        <c:v>12307.046875</c:v>
                      </c:pt>
                      <c:pt idx="414">
                        <c:v>12945.53125</c:v>
                      </c:pt>
                      <c:pt idx="415">
                        <c:v>11628.67578125</c:v>
                      </c:pt>
                      <c:pt idx="416">
                        <c:v>13482.33984375</c:v>
                      </c:pt>
                      <c:pt idx="417">
                        <c:v>13939.203125</c:v>
                      </c:pt>
                      <c:pt idx="418">
                        <c:v>12970.44921875</c:v>
                      </c:pt>
                      <c:pt idx="419">
                        <c:v>13209.859375</c:v>
                      </c:pt>
                      <c:pt idx="420">
                        <c:v>9283.66796875</c:v>
                      </c:pt>
                      <c:pt idx="421">
                        <c:v>7601.1171875</c:v>
                      </c:pt>
                      <c:pt idx="422">
                        <c:v>7503.015625</c:v>
                      </c:pt>
                      <c:pt idx="423">
                        <c:v>9356.78515625</c:v>
                      </c:pt>
                      <c:pt idx="424">
                        <c:v>9327.5390625</c:v>
                      </c:pt>
                      <c:pt idx="425">
                        <c:v>9127.15234375</c:v>
                      </c:pt>
                      <c:pt idx="426">
                        <c:v>6522.41015625</c:v>
                      </c:pt>
                      <c:pt idx="427">
                        <c:v>8202.5078125</c:v>
                      </c:pt>
                      <c:pt idx="428">
                        <c:v>9915.05078125</c:v>
                      </c:pt>
                      <c:pt idx="429">
                        <c:v>7479.8046875</c:v>
                      </c:pt>
                      <c:pt idx="430">
                        <c:v>7016.80078125</c:v>
                      </c:pt>
                      <c:pt idx="431">
                        <c:v>8224.33984375</c:v>
                      </c:pt>
                      <c:pt idx="432">
                        <c:v>9995.02734375</c:v>
                      </c:pt>
                      <c:pt idx="433">
                        <c:v>9596.7734375</c:v>
                      </c:pt>
                      <c:pt idx="434">
                        <c:v>7910.6796875</c:v>
                      </c:pt>
                      <c:pt idx="435">
                        <c:v>14435.6796875</c:v>
                      </c:pt>
                      <c:pt idx="436">
                        <c:v>12334.8671875</c:v>
                      </c:pt>
                      <c:pt idx="437">
                        <c:v>11676.03125</c:v>
                      </c:pt>
                      <c:pt idx="438">
                        <c:v>11988.0703125</c:v>
                      </c:pt>
                      <c:pt idx="439">
                        <c:v>11426.27734375</c:v>
                      </c:pt>
                      <c:pt idx="440">
                        <c:v>12672.6328125</c:v>
                      </c:pt>
                      <c:pt idx="441">
                        <c:v>14281.09375</c:v>
                      </c:pt>
                      <c:pt idx="442">
                        <c:v>13138.4453125</c:v>
                      </c:pt>
                      <c:pt idx="443">
                        <c:v>13255.8125</c:v>
                      </c:pt>
                      <c:pt idx="444">
                        <c:v>13035.296875</c:v>
                      </c:pt>
                      <c:pt idx="445">
                        <c:v>14601.609375</c:v>
                      </c:pt>
                      <c:pt idx="446">
                        <c:v>13797.8203125</c:v>
                      </c:pt>
                      <c:pt idx="447">
                        <c:v>14181.2734375</c:v>
                      </c:pt>
                      <c:pt idx="448">
                        <c:v>13282.703125</c:v>
                      </c:pt>
                      <c:pt idx="449">
                        <c:v>11853.921875</c:v>
                      </c:pt>
                      <c:pt idx="450">
                        <c:v>15255.484375</c:v>
                      </c:pt>
                      <c:pt idx="451">
                        <c:v>15019.40625</c:v>
                      </c:pt>
                      <c:pt idx="452">
                        <c:v>14007.8203125</c:v>
                      </c:pt>
                      <c:pt idx="453">
                        <c:v>13943.9609375</c:v>
                      </c:pt>
                      <c:pt idx="454">
                        <c:v>12518.34375</c:v>
                      </c:pt>
                      <c:pt idx="455">
                        <c:v>14282.375</c:v>
                      </c:pt>
                      <c:pt idx="456">
                        <c:v>12736.1953125</c:v>
                      </c:pt>
                      <c:pt idx="457">
                        <c:v>13601.5625</c:v>
                      </c:pt>
                      <c:pt idx="458">
                        <c:v>15036.8828125</c:v>
                      </c:pt>
                      <c:pt idx="459">
                        <c:v>14759.8046875</c:v>
                      </c:pt>
                      <c:pt idx="460">
                        <c:v>12514.4375</c:v>
                      </c:pt>
                      <c:pt idx="461">
                        <c:v>13524.09375</c:v>
                      </c:pt>
                      <c:pt idx="462">
                        <c:v>13321.8359375</c:v>
                      </c:pt>
                      <c:pt idx="463">
                        <c:v>15058.515625</c:v>
                      </c:pt>
                      <c:pt idx="464">
                        <c:v>15280.671875</c:v>
                      </c:pt>
                      <c:pt idx="465">
                        <c:v>14138.82421875</c:v>
                      </c:pt>
                      <c:pt idx="466">
                        <c:v>12825.92578125</c:v>
                      </c:pt>
                      <c:pt idx="467">
                        <c:v>13811.171875</c:v>
                      </c:pt>
                      <c:pt idx="468">
                        <c:v>12846.32421875</c:v>
                      </c:pt>
                      <c:pt idx="469">
                        <c:v>12830.70703125</c:v>
                      </c:pt>
                      <c:pt idx="470">
                        <c:v>11860.74609375</c:v>
                      </c:pt>
                      <c:pt idx="471">
                        <c:v>11741.875</c:v>
                      </c:pt>
                      <c:pt idx="472">
                        <c:v>13614.9375</c:v>
                      </c:pt>
                      <c:pt idx="473">
                        <c:v>12859.703125</c:v>
                      </c:pt>
                      <c:pt idx="474">
                        <c:v>13130.8359375</c:v>
                      </c:pt>
                      <c:pt idx="475">
                        <c:v>12326.84375</c:v>
                      </c:pt>
                      <c:pt idx="476">
                        <c:v>14021.859375</c:v>
                      </c:pt>
                      <c:pt idx="477">
                        <c:v>13330.49609375</c:v>
                      </c:pt>
                      <c:pt idx="478">
                        <c:v>11514.375</c:v>
                      </c:pt>
                      <c:pt idx="479">
                        <c:v>14155.6171875</c:v>
                      </c:pt>
                      <c:pt idx="480">
                        <c:v>12180.5703125</c:v>
                      </c:pt>
                      <c:pt idx="481">
                        <c:v>11509.83984375</c:v>
                      </c:pt>
                      <c:pt idx="482">
                        <c:v>12106.73828125</c:v>
                      </c:pt>
                      <c:pt idx="483">
                        <c:v>10575.66015625</c:v>
                      </c:pt>
                      <c:pt idx="484">
                        <c:v>9137.296875</c:v>
                      </c:pt>
                      <c:pt idx="485">
                        <c:v>10809.9921875</c:v>
                      </c:pt>
                      <c:pt idx="486">
                        <c:v>8808.0078125</c:v>
                      </c:pt>
                      <c:pt idx="487">
                        <c:v>8068.70703125</c:v>
                      </c:pt>
                      <c:pt idx="488">
                        <c:v>9341.453125</c:v>
                      </c:pt>
                      <c:pt idx="489">
                        <c:v>12599.62890625</c:v>
                      </c:pt>
                      <c:pt idx="490">
                        <c:v>12171.359375</c:v>
                      </c:pt>
                      <c:pt idx="491">
                        <c:v>10991.48828125</c:v>
                      </c:pt>
                      <c:pt idx="492">
                        <c:v>10006.11328125</c:v>
                      </c:pt>
                      <c:pt idx="493">
                        <c:v>9529.6328125</c:v>
                      </c:pt>
                      <c:pt idx="494">
                        <c:v>12334.06640625</c:v>
                      </c:pt>
                      <c:pt idx="495">
                        <c:v>13337.8671875</c:v>
                      </c:pt>
                      <c:pt idx="496">
                        <c:v>11248.92578125</c:v>
                      </c:pt>
                      <c:pt idx="497">
                        <c:v>12984.515625</c:v>
                      </c:pt>
                      <c:pt idx="498">
                        <c:v>12447.35546875</c:v>
                      </c:pt>
                      <c:pt idx="499">
                        <c:v>13196.1640625</c:v>
                      </c:pt>
                      <c:pt idx="500">
                        <c:v>14452.04296875</c:v>
                      </c:pt>
                      <c:pt idx="501">
                        <c:v>13679.5390625</c:v>
                      </c:pt>
                      <c:pt idx="502">
                        <c:v>14540.81640625</c:v>
                      </c:pt>
                      <c:pt idx="503">
                        <c:v>11727.859375</c:v>
                      </c:pt>
                      <c:pt idx="504">
                        <c:v>9660.37109375</c:v>
                      </c:pt>
                      <c:pt idx="505">
                        <c:v>11135.546875</c:v>
                      </c:pt>
                      <c:pt idx="506">
                        <c:v>14213.82421875</c:v>
                      </c:pt>
                      <c:pt idx="507">
                        <c:v>14835.796875</c:v>
                      </c:pt>
                      <c:pt idx="508">
                        <c:v>12413.53125</c:v>
                      </c:pt>
                      <c:pt idx="509">
                        <c:v>13557.09375</c:v>
                      </c:pt>
                      <c:pt idx="510">
                        <c:v>13291.77734375</c:v>
                      </c:pt>
                      <c:pt idx="511">
                        <c:v>13134.87890625</c:v>
                      </c:pt>
                      <c:pt idx="512">
                        <c:v>11738.5234375</c:v>
                      </c:pt>
                      <c:pt idx="513">
                        <c:v>11708.67578125</c:v>
                      </c:pt>
                      <c:pt idx="514">
                        <c:v>12446.453125</c:v>
                      </c:pt>
                      <c:pt idx="515">
                        <c:v>10094.33203125</c:v>
                      </c:pt>
                      <c:pt idx="516">
                        <c:v>9825.7109375</c:v>
                      </c:pt>
                      <c:pt idx="517">
                        <c:v>9944.13671875</c:v>
                      </c:pt>
                      <c:pt idx="518">
                        <c:v>11611.22265625</c:v>
                      </c:pt>
                      <c:pt idx="519">
                        <c:v>12911.46875</c:v>
                      </c:pt>
                      <c:pt idx="520">
                        <c:v>13211.73046875</c:v>
                      </c:pt>
                      <c:pt idx="521">
                        <c:v>11469.171875</c:v>
                      </c:pt>
                      <c:pt idx="522">
                        <c:v>11913.16015625</c:v>
                      </c:pt>
                      <c:pt idx="523">
                        <c:v>7742.50390625</c:v>
                      </c:pt>
                      <c:pt idx="524">
                        <c:v>9655.12890625</c:v>
                      </c:pt>
                      <c:pt idx="525">
                        <c:v>14958.53125</c:v>
                      </c:pt>
                      <c:pt idx="526">
                        <c:v>15016.75</c:v>
                      </c:pt>
                      <c:pt idx="527">
                        <c:v>13821.78125</c:v>
                      </c:pt>
                      <c:pt idx="528">
                        <c:v>13527.0859375</c:v>
                      </c:pt>
                      <c:pt idx="529">
                        <c:v>14873.734375</c:v>
                      </c:pt>
                      <c:pt idx="530">
                        <c:v>14607.5234375</c:v>
                      </c:pt>
                      <c:pt idx="531">
                        <c:v>13122.5703125</c:v>
                      </c:pt>
                      <c:pt idx="532">
                        <c:v>14435.60546875</c:v>
                      </c:pt>
                      <c:pt idx="533">
                        <c:v>13913.74609375</c:v>
                      </c:pt>
                      <c:pt idx="534">
                        <c:v>11975.0859375</c:v>
                      </c:pt>
                      <c:pt idx="535">
                        <c:v>14397.0390625</c:v>
                      </c:pt>
                      <c:pt idx="536">
                        <c:v>14648.265625</c:v>
                      </c:pt>
                      <c:pt idx="537">
                        <c:v>13750.0546875</c:v>
                      </c:pt>
                      <c:pt idx="538">
                        <c:v>13875.88671875</c:v>
                      </c:pt>
                      <c:pt idx="539">
                        <c:v>14911.9140625</c:v>
                      </c:pt>
                      <c:pt idx="540">
                        <c:v>17782.72265625</c:v>
                      </c:pt>
                      <c:pt idx="541">
                        <c:v>16327.7890625</c:v>
                      </c:pt>
                      <c:pt idx="542">
                        <c:v>16384.234375</c:v>
                      </c:pt>
                      <c:pt idx="543">
                        <c:v>16656.0390625</c:v>
                      </c:pt>
                      <c:pt idx="544">
                        <c:v>14155.12109375</c:v>
                      </c:pt>
                      <c:pt idx="545">
                        <c:v>13679.7890625</c:v>
                      </c:pt>
                      <c:pt idx="546">
                        <c:v>16866</c:v>
                      </c:pt>
                      <c:pt idx="547">
                        <c:v>17405.6171875</c:v>
                      </c:pt>
                      <c:pt idx="548">
                        <c:v>13889.62890625</c:v>
                      </c:pt>
                      <c:pt idx="549">
                        <c:v>12963.52734375</c:v>
                      </c:pt>
                      <c:pt idx="550">
                        <c:v>17172.94140625</c:v>
                      </c:pt>
                      <c:pt idx="551">
                        <c:v>17277.8046875</c:v>
                      </c:pt>
                      <c:pt idx="552">
                        <c:v>18418.0234375</c:v>
                      </c:pt>
                      <c:pt idx="553">
                        <c:v>17623.828125</c:v>
                      </c:pt>
                      <c:pt idx="554">
                        <c:v>18328.38671875</c:v>
                      </c:pt>
                      <c:pt idx="555">
                        <c:v>15461.484375</c:v>
                      </c:pt>
                      <c:pt idx="556">
                        <c:v>14916.78125</c:v>
                      </c:pt>
                      <c:pt idx="557">
                        <c:v>13697.546875</c:v>
                      </c:pt>
                      <c:pt idx="558">
                        <c:v>14266.1015625</c:v>
                      </c:pt>
                      <c:pt idx="559">
                        <c:v>14324.203125</c:v>
                      </c:pt>
                      <c:pt idx="560">
                        <c:v>16102.875</c:v>
                      </c:pt>
                      <c:pt idx="561">
                        <c:v>15209.328125</c:v>
                      </c:pt>
                      <c:pt idx="562">
                        <c:v>13837.2265625</c:v>
                      </c:pt>
                      <c:pt idx="563">
                        <c:v>14780.05859375</c:v>
                      </c:pt>
                      <c:pt idx="564">
                        <c:v>12458.55078125</c:v>
                      </c:pt>
                      <c:pt idx="565">
                        <c:v>11984.84375</c:v>
                      </c:pt>
                      <c:pt idx="566">
                        <c:v>15743.4140625</c:v>
                      </c:pt>
                      <c:pt idx="567">
                        <c:v>13787.6015625</c:v>
                      </c:pt>
                      <c:pt idx="568">
                        <c:v>13478.37109375</c:v>
                      </c:pt>
                      <c:pt idx="569">
                        <c:v>15301.8671875</c:v>
                      </c:pt>
                      <c:pt idx="570">
                        <c:v>10805.171875</c:v>
                      </c:pt>
                      <c:pt idx="571">
                        <c:v>10728.734375</c:v>
                      </c:pt>
                      <c:pt idx="572">
                        <c:v>12235.80859375</c:v>
                      </c:pt>
                      <c:pt idx="573">
                        <c:v>12736.1484375</c:v>
                      </c:pt>
                      <c:pt idx="574">
                        <c:v>12028.89453125</c:v>
                      </c:pt>
                      <c:pt idx="575">
                        <c:v>13120.0546875</c:v>
                      </c:pt>
                      <c:pt idx="576">
                        <c:v>10879.71484375</c:v>
                      </c:pt>
                      <c:pt idx="577">
                        <c:v>12551.6484375</c:v>
                      </c:pt>
                      <c:pt idx="578">
                        <c:v>13039.91796875</c:v>
                      </c:pt>
                      <c:pt idx="579">
                        <c:v>11736.8046875</c:v>
                      </c:pt>
                      <c:pt idx="580">
                        <c:v>10166.171875</c:v>
                      </c:pt>
                      <c:pt idx="581">
                        <c:v>10735.1328125</c:v>
                      </c:pt>
                      <c:pt idx="582">
                        <c:v>13111.99609375</c:v>
                      </c:pt>
                      <c:pt idx="583">
                        <c:v>13054.43359375</c:v>
                      </c:pt>
                      <c:pt idx="584">
                        <c:v>12851.109375</c:v>
                      </c:pt>
                      <c:pt idx="585">
                        <c:v>10803.89453125</c:v>
                      </c:pt>
                      <c:pt idx="586">
                        <c:v>11139.8046875</c:v>
                      </c:pt>
                      <c:pt idx="587">
                        <c:v>10270.96875</c:v>
                      </c:pt>
                      <c:pt idx="588">
                        <c:v>9925.60546875</c:v>
                      </c:pt>
                      <c:pt idx="589">
                        <c:v>11036.60546875</c:v>
                      </c:pt>
                      <c:pt idx="590">
                        <c:v>10314.7109375</c:v>
                      </c:pt>
                      <c:pt idx="591">
                        <c:v>9463.56640625</c:v>
                      </c:pt>
                      <c:pt idx="592">
                        <c:v>9645.75390625</c:v>
                      </c:pt>
                      <c:pt idx="593">
                        <c:v>10713.08203125</c:v>
                      </c:pt>
                      <c:pt idx="594">
                        <c:v>10195.171875</c:v>
                      </c:pt>
                      <c:pt idx="595">
                        <c:v>10559.14453125</c:v>
                      </c:pt>
                      <c:pt idx="596">
                        <c:v>8452.3359375</c:v>
                      </c:pt>
                      <c:pt idx="597">
                        <c:v>8257.546875</c:v>
                      </c:pt>
                      <c:pt idx="598">
                        <c:v>10544.61328125</c:v>
                      </c:pt>
                      <c:pt idx="599">
                        <c:v>10320.78125</c:v>
                      </c:pt>
                      <c:pt idx="600">
                        <c:v>16414.0234375</c:v>
                      </c:pt>
                      <c:pt idx="601">
                        <c:v>16112.203125</c:v>
                      </c:pt>
                      <c:pt idx="602">
                        <c:v>16442.06640625</c:v>
                      </c:pt>
                      <c:pt idx="603">
                        <c:v>17127.76171875</c:v>
                      </c:pt>
                      <c:pt idx="604">
                        <c:v>18185.953125</c:v>
                      </c:pt>
                      <c:pt idx="605">
                        <c:v>17607.73828125</c:v>
                      </c:pt>
                      <c:pt idx="606">
                        <c:v>15981.3046875</c:v>
                      </c:pt>
                      <c:pt idx="607">
                        <c:v>15230.50390625</c:v>
                      </c:pt>
                      <c:pt idx="608">
                        <c:v>15609.03125</c:v>
                      </c:pt>
                      <c:pt idx="609">
                        <c:v>18142.45703125</c:v>
                      </c:pt>
                      <c:pt idx="610">
                        <c:v>17034.625</c:v>
                      </c:pt>
                      <c:pt idx="611">
                        <c:v>18770.43359375</c:v>
                      </c:pt>
                      <c:pt idx="612">
                        <c:v>18843.23828125</c:v>
                      </c:pt>
                      <c:pt idx="613">
                        <c:v>18427.70703125</c:v>
                      </c:pt>
                      <c:pt idx="614">
                        <c:v>17776.55859375</c:v>
                      </c:pt>
                      <c:pt idx="615">
                        <c:v>16768.5859375</c:v>
                      </c:pt>
                      <c:pt idx="616">
                        <c:v>15882</c:v>
                      </c:pt>
                      <c:pt idx="617">
                        <c:v>15485.06640625</c:v>
                      </c:pt>
                      <c:pt idx="618">
                        <c:v>16106.73046875</c:v>
                      </c:pt>
                      <c:pt idx="619">
                        <c:v>16041.48046875</c:v>
                      </c:pt>
                      <c:pt idx="620">
                        <c:v>13515.69921875</c:v>
                      </c:pt>
                      <c:pt idx="621">
                        <c:v>13302.0859375</c:v>
                      </c:pt>
                      <c:pt idx="622">
                        <c:v>14108.78125</c:v>
                      </c:pt>
                      <c:pt idx="623">
                        <c:v>16725.08203125</c:v>
                      </c:pt>
                      <c:pt idx="624">
                        <c:v>16493.28515625</c:v>
                      </c:pt>
                      <c:pt idx="625">
                        <c:v>15366.55078125</c:v>
                      </c:pt>
                      <c:pt idx="626">
                        <c:v>16724.0859375</c:v>
                      </c:pt>
                      <c:pt idx="627">
                        <c:v>16624.33203125</c:v>
                      </c:pt>
                      <c:pt idx="628">
                        <c:v>16656.97265625</c:v>
                      </c:pt>
                      <c:pt idx="629">
                        <c:v>16373.83203125</c:v>
                      </c:pt>
                      <c:pt idx="630">
                        <c:v>9485.375</c:v>
                      </c:pt>
                      <c:pt idx="631">
                        <c:v>8014.203125</c:v>
                      </c:pt>
                      <c:pt idx="632">
                        <c:v>9318.65234375</c:v>
                      </c:pt>
                      <c:pt idx="633">
                        <c:v>10620.03125</c:v>
                      </c:pt>
                      <c:pt idx="634">
                        <c:v>9970.0078125</c:v>
                      </c:pt>
                      <c:pt idx="635">
                        <c:v>10292.50390625</c:v>
                      </c:pt>
                      <c:pt idx="636">
                        <c:v>11109.3046875</c:v>
                      </c:pt>
                      <c:pt idx="637">
                        <c:v>11073.8125</c:v>
                      </c:pt>
                      <c:pt idx="638">
                        <c:v>10651.5625</c:v>
                      </c:pt>
                      <c:pt idx="639">
                        <c:v>9302.98828125</c:v>
                      </c:pt>
                      <c:pt idx="640">
                        <c:v>10488.90625</c:v>
                      </c:pt>
                      <c:pt idx="641">
                        <c:v>11179.67578125</c:v>
                      </c:pt>
                      <c:pt idx="642">
                        <c:v>10137.953125</c:v>
                      </c:pt>
                      <c:pt idx="643">
                        <c:v>7498.078125</c:v>
                      </c:pt>
                      <c:pt idx="644">
                        <c:v>7469.09765625</c:v>
                      </c:pt>
                      <c:pt idx="645">
                        <c:v>9471.04296875</c:v>
                      </c:pt>
                      <c:pt idx="646">
                        <c:v>10001.078125</c:v>
                      </c:pt>
                      <c:pt idx="647">
                        <c:v>8173.2578125</c:v>
                      </c:pt>
                      <c:pt idx="648">
                        <c:v>10023.37109375</c:v>
                      </c:pt>
                      <c:pt idx="649">
                        <c:v>11741.8828125</c:v>
                      </c:pt>
                      <c:pt idx="650">
                        <c:v>10409.96484375</c:v>
                      </c:pt>
                      <c:pt idx="651">
                        <c:v>10187.7265625</c:v>
                      </c:pt>
                      <c:pt idx="652">
                        <c:v>10854.14453125</c:v>
                      </c:pt>
                      <c:pt idx="653">
                        <c:v>9181.14453125</c:v>
                      </c:pt>
                      <c:pt idx="654">
                        <c:v>8951.09765625</c:v>
                      </c:pt>
                      <c:pt idx="655">
                        <c:v>9255.5625</c:v>
                      </c:pt>
                      <c:pt idx="656">
                        <c:v>8094.8359375</c:v>
                      </c:pt>
                      <c:pt idx="657">
                        <c:v>9893.30078125</c:v>
                      </c:pt>
                      <c:pt idx="658">
                        <c:v>11387.84765625</c:v>
                      </c:pt>
                      <c:pt idx="659">
                        <c:v>11674.9296875</c:v>
                      </c:pt>
                      <c:pt idx="660">
                        <c:v>15205.0234375</c:v>
                      </c:pt>
                      <c:pt idx="661">
                        <c:v>14767.4140625</c:v>
                      </c:pt>
                      <c:pt idx="662">
                        <c:v>12851.125</c:v>
                      </c:pt>
                      <c:pt idx="663">
                        <c:v>12332.7734375</c:v>
                      </c:pt>
                      <c:pt idx="664">
                        <c:v>12964.37890625</c:v>
                      </c:pt>
                      <c:pt idx="665">
                        <c:v>13631.45703125</c:v>
                      </c:pt>
                      <c:pt idx="666">
                        <c:v>14543.484375</c:v>
                      </c:pt>
                      <c:pt idx="667">
                        <c:v>13020.7890625</c:v>
                      </c:pt>
                      <c:pt idx="668">
                        <c:v>14780.94140625</c:v>
                      </c:pt>
                      <c:pt idx="669">
                        <c:v>15304.52734375</c:v>
                      </c:pt>
                      <c:pt idx="670">
                        <c:v>12988.1875</c:v>
                      </c:pt>
                      <c:pt idx="671">
                        <c:v>12731.7421875</c:v>
                      </c:pt>
                      <c:pt idx="672">
                        <c:v>15100.10546875</c:v>
                      </c:pt>
                      <c:pt idx="673">
                        <c:v>12449.10546875</c:v>
                      </c:pt>
                      <c:pt idx="674">
                        <c:v>15191.92578125</c:v>
                      </c:pt>
                      <c:pt idx="675">
                        <c:v>11504.09375</c:v>
                      </c:pt>
                      <c:pt idx="676">
                        <c:v>9774.00390625</c:v>
                      </c:pt>
                      <c:pt idx="677">
                        <c:v>11508.140625</c:v>
                      </c:pt>
                      <c:pt idx="678">
                        <c:v>11100.68359375</c:v>
                      </c:pt>
                      <c:pt idx="679">
                        <c:v>11935.15234375</c:v>
                      </c:pt>
                      <c:pt idx="680">
                        <c:v>10122.46875</c:v>
                      </c:pt>
                      <c:pt idx="681">
                        <c:v>9410.8046875</c:v>
                      </c:pt>
                      <c:pt idx="682">
                        <c:v>11834.03125</c:v>
                      </c:pt>
                      <c:pt idx="683">
                        <c:v>12019.27734375</c:v>
                      </c:pt>
                      <c:pt idx="684">
                        <c:v>9595.7421875</c:v>
                      </c:pt>
                      <c:pt idx="685">
                        <c:v>8451.05078125</c:v>
                      </c:pt>
                      <c:pt idx="686">
                        <c:v>9805.80078125</c:v>
                      </c:pt>
                      <c:pt idx="687">
                        <c:v>12444.65625</c:v>
                      </c:pt>
                      <c:pt idx="688">
                        <c:v>10482.42578125</c:v>
                      </c:pt>
                      <c:pt idx="689">
                        <c:v>11584.390625</c:v>
                      </c:pt>
                      <c:pt idx="690">
                        <c:v>17136.3671875</c:v>
                      </c:pt>
                      <c:pt idx="691">
                        <c:v>16298.3828125</c:v>
                      </c:pt>
                      <c:pt idx="692">
                        <c:v>17542.18359375</c:v>
                      </c:pt>
                      <c:pt idx="693">
                        <c:v>14801.57421875</c:v>
                      </c:pt>
                      <c:pt idx="694">
                        <c:v>13078.45703125</c:v>
                      </c:pt>
                      <c:pt idx="695">
                        <c:v>12473.1484375</c:v>
                      </c:pt>
                      <c:pt idx="696">
                        <c:v>14438.8359375</c:v>
                      </c:pt>
                      <c:pt idx="697">
                        <c:v>17843.69921875</c:v>
                      </c:pt>
                      <c:pt idx="698">
                        <c:v>18053.4140625</c:v>
                      </c:pt>
                      <c:pt idx="699">
                        <c:v>13808.625</c:v>
                      </c:pt>
                      <c:pt idx="700">
                        <c:v>11603.921875</c:v>
                      </c:pt>
                      <c:pt idx="701">
                        <c:v>17501.8125</c:v>
                      </c:pt>
                      <c:pt idx="702">
                        <c:v>17434.21484375</c:v>
                      </c:pt>
                      <c:pt idx="703">
                        <c:v>16757.6875</c:v>
                      </c:pt>
                      <c:pt idx="704">
                        <c:v>15071.31640625</c:v>
                      </c:pt>
                      <c:pt idx="705">
                        <c:v>10943.22265625</c:v>
                      </c:pt>
                      <c:pt idx="706">
                        <c:v>9328.40234375</c:v>
                      </c:pt>
                      <c:pt idx="707">
                        <c:v>9440.640625</c:v>
                      </c:pt>
                      <c:pt idx="708">
                        <c:v>8173.16796875</c:v>
                      </c:pt>
                      <c:pt idx="709">
                        <c:v>9361.0234375</c:v>
                      </c:pt>
                      <c:pt idx="710">
                        <c:v>12484.234375</c:v>
                      </c:pt>
                      <c:pt idx="711">
                        <c:v>12677.1484375</c:v>
                      </c:pt>
                      <c:pt idx="712">
                        <c:v>10783.375</c:v>
                      </c:pt>
                      <c:pt idx="713">
                        <c:v>9113.62890625</c:v>
                      </c:pt>
                      <c:pt idx="714">
                        <c:v>8261.93359375</c:v>
                      </c:pt>
                      <c:pt idx="715">
                        <c:v>7770.7578125</c:v>
                      </c:pt>
                      <c:pt idx="716">
                        <c:v>7632.37890625</c:v>
                      </c:pt>
                      <c:pt idx="717">
                        <c:v>10220.1875</c:v>
                      </c:pt>
                      <c:pt idx="718">
                        <c:v>11570.6171875</c:v>
                      </c:pt>
                      <c:pt idx="719">
                        <c:v>12435.15625</c:v>
                      </c:pt>
                      <c:pt idx="720">
                        <c:v>11317.125</c:v>
                      </c:pt>
                      <c:pt idx="721">
                        <c:v>10553.640625</c:v>
                      </c:pt>
                      <c:pt idx="722">
                        <c:v>11176.890625</c:v>
                      </c:pt>
                      <c:pt idx="723">
                        <c:v>12174.984375</c:v>
                      </c:pt>
                      <c:pt idx="724">
                        <c:v>12426.9765625</c:v>
                      </c:pt>
                      <c:pt idx="725">
                        <c:v>11471.8203125</c:v>
                      </c:pt>
                      <c:pt idx="726">
                        <c:v>13179.3125</c:v>
                      </c:pt>
                      <c:pt idx="727">
                        <c:v>12208.4375</c:v>
                      </c:pt>
                      <c:pt idx="728">
                        <c:v>9759.15625</c:v>
                      </c:pt>
                      <c:pt idx="729">
                        <c:v>9425.8828125</c:v>
                      </c:pt>
                      <c:pt idx="730">
                        <c:v>12132.953125</c:v>
                      </c:pt>
                      <c:pt idx="731">
                        <c:v>11485.1015625</c:v>
                      </c:pt>
                      <c:pt idx="732">
                        <c:v>8787.0546875</c:v>
                      </c:pt>
                      <c:pt idx="733">
                        <c:v>12504.2734375</c:v>
                      </c:pt>
                      <c:pt idx="734">
                        <c:v>12574.3515625</c:v>
                      </c:pt>
                      <c:pt idx="735">
                        <c:v>16135.55859375</c:v>
                      </c:pt>
                      <c:pt idx="736">
                        <c:v>15155.65625</c:v>
                      </c:pt>
                      <c:pt idx="737">
                        <c:v>16679.91796875</c:v>
                      </c:pt>
                      <c:pt idx="738">
                        <c:v>12029.421875</c:v>
                      </c:pt>
                      <c:pt idx="739">
                        <c:v>10442.85546875</c:v>
                      </c:pt>
                      <c:pt idx="740">
                        <c:v>9962.90625</c:v>
                      </c:pt>
                      <c:pt idx="741">
                        <c:v>12238.609375</c:v>
                      </c:pt>
                      <c:pt idx="742">
                        <c:v>15753.59375</c:v>
                      </c:pt>
                      <c:pt idx="743">
                        <c:v>16635.77734375</c:v>
                      </c:pt>
                      <c:pt idx="744">
                        <c:v>16753.49609375</c:v>
                      </c:pt>
                      <c:pt idx="745">
                        <c:v>12487.09765625</c:v>
                      </c:pt>
                      <c:pt idx="746">
                        <c:v>10656.47265625</c:v>
                      </c:pt>
                      <c:pt idx="747">
                        <c:v>16694.23046875</c:v>
                      </c:pt>
                      <c:pt idx="748">
                        <c:v>16782.3828125</c:v>
                      </c:pt>
                      <c:pt idx="749">
                        <c:v>14879.23828125</c:v>
                      </c:pt>
                      <c:pt idx="750">
                        <c:v>15827.0078125</c:v>
                      </c:pt>
                      <c:pt idx="751">
                        <c:v>15208.4453125</c:v>
                      </c:pt>
                      <c:pt idx="752">
                        <c:v>16050.12109375</c:v>
                      </c:pt>
                      <c:pt idx="753">
                        <c:v>15013.796875</c:v>
                      </c:pt>
                      <c:pt idx="754">
                        <c:v>13710.21875</c:v>
                      </c:pt>
                      <c:pt idx="755">
                        <c:v>14142.953125</c:v>
                      </c:pt>
                      <c:pt idx="756">
                        <c:v>15197.3203125</c:v>
                      </c:pt>
                      <c:pt idx="757">
                        <c:v>15915.54296875</c:v>
                      </c:pt>
                      <c:pt idx="758">
                        <c:v>12211.30859375</c:v>
                      </c:pt>
                      <c:pt idx="759">
                        <c:v>10268.17578125</c:v>
                      </c:pt>
                      <c:pt idx="760">
                        <c:v>12419.6015625</c:v>
                      </c:pt>
                      <c:pt idx="761">
                        <c:v>14977.515625</c:v>
                      </c:pt>
                      <c:pt idx="762">
                        <c:v>15104.203125</c:v>
                      </c:pt>
                      <c:pt idx="763">
                        <c:v>15129.765625</c:v>
                      </c:pt>
                      <c:pt idx="764">
                        <c:v>15499.6640625</c:v>
                      </c:pt>
                      <c:pt idx="765">
                        <c:v>13075.140625</c:v>
                      </c:pt>
                      <c:pt idx="766">
                        <c:v>13571.765625</c:v>
                      </c:pt>
                      <c:pt idx="767">
                        <c:v>13057.55078125</c:v>
                      </c:pt>
                      <c:pt idx="768">
                        <c:v>12674.09375</c:v>
                      </c:pt>
                      <c:pt idx="769">
                        <c:v>12333.6171875</c:v>
                      </c:pt>
                      <c:pt idx="770">
                        <c:v>9168.4140625</c:v>
                      </c:pt>
                      <c:pt idx="771">
                        <c:v>8678.4453125</c:v>
                      </c:pt>
                      <c:pt idx="772">
                        <c:v>10727.046875</c:v>
                      </c:pt>
                      <c:pt idx="773">
                        <c:v>13583.78125</c:v>
                      </c:pt>
                      <c:pt idx="774">
                        <c:v>13603.5703125</c:v>
                      </c:pt>
                      <c:pt idx="775">
                        <c:v>12560.49609375</c:v>
                      </c:pt>
                      <c:pt idx="776">
                        <c:v>12563.09375</c:v>
                      </c:pt>
                      <c:pt idx="777">
                        <c:v>11943.1875</c:v>
                      </c:pt>
                      <c:pt idx="778">
                        <c:v>11692.23046875</c:v>
                      </c:pt>
                      <c:pt idx="779">
                        <c:v>13383.91015625</c:v>
                      </c:pt>
                      <c:pt idx="780">
                        <c:v>17376.62890625</c:v>
                      </c:pt>
                      <c:pt idx="781">
                        <c:v>17378.9375</c:v>
                      </c:pt>
                      <c:pt idx="782">
                        <c:v>17215.7421875</c:v>
                      </c:pt>
                      <c:pt idx="783">
                        <c:v>14061.53515625</c:v>
                      </c:pt>
                      <c:pt idx="784">
                        <c:v>15685.37109375</c:v>
                      </c:pt>
                      <c:pt idx="785">
                        <c:v>15742.828125</c:v>
                      </c:pt>
                      <c:pt idx="786">
                        <c:v>17208.62109375</c:v>
                      </c:pt>
                      <c:pt idx="787">
                        <c:v>18369.515625</c:v>
                      </c:pt>
                      <c:pt idx="788">
                        <c:v>16903.60546875</c:v>
                      </c:pt>
                      <c:pt idx="789">
                        <c:v>16687.296875</c:v>
                      </c:pt>
                      <c:pt idx="790">
                        <c:v>17756.265625</c:v>
                      </c:pt>
                      <c:pt idx="791">
                        <c:v>18524.578125</c:v>
                      </c:pt>
                      <c:pt idx="792">
                        <c:v>17243.3125</c:v>
                      </c:pt>
                      <c:pt idx="793">
                        <c:v>14385.67578125</c:v>
                      </c:pt>
                      <c:pt idx="794">
                        <c:v>13128.23046875</c:v>
                      </c:pt>
                      <c:pt idx="795">
                        <c:v>15655.79296875</c:v>
                      </c:pt>
                      <c:pt idx="796">
                        <c:v>13291.59375</c:v>
                      </c:pt>
                      <c:pt idx="797">
                        <c:v>11577.60546875</c:v>
                      </c:pt>
                      <c:pt idx="798">
                        <c:v>9961.66015625</c:v>
                      </c:pt>
                      <c:pt idx="799">
                        <c:v>10668.72265625</c:v>
                      </c:pt>
                      <c:pt idx="800">
                        <c:v>12894.50390625</c:v>
                      </c:pt>
                      <c:pt idx="801">
                        <c:v>13901.5546875</c:v>
                      </c:pt>
                      <c:pt idx="802">
                        <c:v>14086.8046875</c:v>
                      </c:pt>
                      <c:pt idx="803">
                        <c:v>15002.8046875</c:v>
                      </c:pt>
                      <c:pt idx="804">
                        <c:v>11494.88671875</c:v>
                      </c:pt>
                      <c:pt idx="805">
                        <c:v>15518.265625</c:v>
                      </c:pt>
                      <c:pt idx="806">
                        <c:v>15317.37109375</c:v>
                      </c:pt>
                      <c:pt idx="807">
                        <c:v>14721.48828125</c:v>
                      </c:pt>
                      <c:pt idx="808">
                        <c:v>13440.76953125</c:v>
                      </c:pt>
                      <c:pt idx="809">
                        <c:v>14070.09375</c:v>
                      </c:pt>
                      <c:pt idx="810">
                        <c:v>11306.22265625</c:v>
                      </c:pt>
                      <c:pt idx="811">
                        <c:v>10715.70703125</c:v>
                      </c:pt>
                      <c:pt idx="812">
                        <c:v>9983.5078125</c:v>
                      </c:pt>
                      <c:pt idx="813">
                        <c:v>10574.296875</c:v>
                      </c:pt>
                      <c:pt idx="814">
                        <c:v>9035.8984375</c:v>
                      </c:pt>
                      <c:pt idx="815">
                        <c:v>7680.6328125</c:v>
                      </c:pt>
                      <c:pt idx="816">
                        <c:v>7173.015625</c:v>
                      </c:pt>
                      <c:pt idx="817">
                        <c:v>8947.765625</c:v>
                      </c:pt>
                      <c:pt idx="818">
                        <c:v>9875.08984375</c:v>
                      </c:pt>
                      <c:pt idx="819">
                        <c:v>8230.95703125</c:v>
                      </c:pt>
                      <c:pt idx="820">
                        <c:v>9972.21484375</c:v>
                      </c:pt>
                      <c:pt idx="821">
                        <c:v>10298.59375</c:v>
                      </c:pt>
                      <c:pt idx="822">
                        <c:v>10781.65234375</c:v>
                      </c:pt>
                      <c:pt idx="823">
                        <c:v>9916.9765625</c:v>
                      </c:pt>
                      <c:pt idx="824">
                        <c:v>8702.34765625</c:v>
                      </c:pt>
                      <c:pt idx="825">
                        <c:v>14159.7578125</c:v>
                      </c:pt>
                      <c:pt idx="826">
                        <c:v>14224.671875</c:v>
                      </c:pt>
                      <c:pt idx="827">
                        <c:v>13769.09765625</c:v>
                      </c:pt>
                      <c:pt idx="828">
                        <c:v>13107.27734375</c:v>
                      </c:pt>
                      <c:pt idx="829">
                        <c:v>13367.5703125</c:v>
                      </c:pt>
                      <c:pt idx="830">
                        <c:v>14133.05859375</c:v>
                      </c:pt>
                      <c:pt idx="831">
                        <c:v>13214.359375</c:v>
                      </c:pt>
                      <c:pt idx="832">
                        <c:v>12533.6640625</c:v>
                      </c:pt>
                      <c:pt idx="833">
                        <c:v>13381.5859375</c:v>
                      </c:pt>
                      <c:pt idx="834">
                        <c:v>12704.86328125</c:v>
                      </c:pt>
                      <c:pt idx="835">
                        <c:v>12438.8203125</c:v>
                      </c:pt>
                      <c:pt idx="836">
                        <c:v>12657.6484375</c:v>
                      </c:pt>
                      <c:pt idx="837">
                        <c:v>14072.171875</c:v>
                      </c:pt>
                      <c:pt idx="838">
                        <c:v>13031.89453125</c:v>
                      </c:pt>
                      <c:pt idx="839">
                        <c:v>13762.234375</c:v>
                      </c:pt>
                      <c:pt idx="840">
                        <c:v>9102.3515625</c:v>
                      </c:pt>
                      <c:pt idx="841">
                        <c:v>7339.578125</c:v>
                      </c:pt>
                      <c:pt idx="842">
                        <c:v>3189.0078125</c:v>
                      </c:pt>
                      <c:pt idx="843">
                        <c:v>10258.9765625</c:v>
                      </c:pt>
                      <c:pt idx="844">
                        <c:v>10395.0859375</c:v>
                      </c:pt>
                      <c:pt idx="845">
                        <c:v>9737.2109375</c:v>
                      </c:pt>
                      <c:pt idx="846">
                        <c:v>8149.015625</c:v>
                      </c:pt>
                      <c:pt idx="847">
                        <c:v>6800.0234375</c:v>
                      </c:pt>
                      <c:pt idx="848">
                        <c:v>7133.0546875</c:v>
                      </c:pt>
                      <c:pt idx="849">
                        <c:v>6682.0390625</c:v>
                      </c:pt>
                      <c:pt idx="850">
                        <c:v>6765.53125</c:v>
                      </c:pt>
                      <c:pt idx="851">
                        <c:v>4775.421875</c:v>
                      </c:pt>
                      <c:pt idx="852">
                        <c:v>7553.4609375</c:v>
                      </c:pt>
                      <c:pt idx="853">
                        <c:v>7438.53125</c:v>
                      </c:pt>
                      <c:pt idx="854">
                        <c:v>8599.0234375</c:v>
                      </c:pt>
                      <c:pt idx="855">
                        <c:v>14637.34375</c:v>
                      </c:pt>
                      <c:pt idx="856">
                        <c:v>14473.41796875</c:v>
                      </c:pt>
                      <c:pt idx="857">
                        <c:v>12924.04296875</c:v>
                      </c:pt>
                      <c:pt idx="858">
                        <c:v>10535.87109375</c:v>
                      </c:pt>
                      <c:pt idx="859">
                        <c:v>8992.95703125</c:v>
                      </c:pt>
                      <c:pt idx="860">
                        <c:v>8359.68359375</c:v>
                      </c:pt>
                      <c:pt idx="861">
                        <c:v>8226.66015625</c:v>
                      </c:pt>
                      <c:pt idx="862">
                        <c:v>9769.234375</c:v>
                      </c:pt>
                      <c:pt idx="863">
                        <c:v>11744.58984375</c:v>
                      </c:pt>
                      <c:pt idx="864">
                        <c:v>13463.59765625</c:v>
                      </c:pt>
                      <c:pt idx="865">
                        <c:v>14485.21875</c:v>
                      </c:pt>
                      <c:pt idx="866">
                        <c:v>14706.7890625</c:v>
                      </c:pt>
                      <c:pt idx="867">
                        <c:v>12634.41015625</c:v>
                      </c:pt>
                      <c:pt idx="868">
                        <c:v>14897.62109375</c:v>
                      </c:pt>
                      <c:pt idx="869">
                        <c:v>14887.4921875</c:v>
                      </c:pt>
                      <c:pt idx="870">
                        <c:v>16012.14453125</c:v>
                      </c:pt>
                      <c:pt idx="871">
                        <c:v>14311.7734375</c:v>
                      </c:pt>
                      <c:pt idx="872">
                        <c:v>14623.1328125</c:v>
                      </c:pt>
                      <c:pt idx="873">
                        <c:v>14495.5234375</c:v>
                      </c:pt>
                      <c:pt idx="874">
                        <c:v>12164.60546875</c:v>
                      </c:pt>
                      <c:pt idx="875">
                        <c:v>11778.328125</c:v>
                      </c:pt>
                      <c:pt idx="876">
                        <c:v>14931.69921875</c:v>
                      </c:pt>
                      <c:pt idx="877">
                        <c:v>15223.859375</c:v>
                      </c:pt>
                      <c:pt idx="878">
                        <c:v>11323.41796875</c:v>
                      </c:pt>
                      <c:pt idx="879">
                        <c:v>10429.06640625</c:v>
                      </c:pt>
                      <c:pt idx="880">
                        <c:v>13864.578125</c:v>
                      </c:pt>
                      <c:pt idx="881">
                        <c:v>13801.81640625</c:v>
                      </c:pt>
                      <c:pt idx="882">
                        <c:v>14300.3828125</c:v>
                      </c:pt>
                      <c:pt idx="883">
                        <c:v>15742.34375</c:v>
                      </c:pt>
                      <c:pt idx="884">
                        <c:v>15775.8828125</c:v>
                      </c:pt>
                      <c:pt idx="885">
                        <c:v>12708.7421875</c:v>
                      </c:pt>
                      <c:pt idx="886">
                        <c:v>12443.53515625</c:v>
                      </c:pt>
                      <c:pt idx="887">
                        <c:v>11834.96875</c:v>
                      </c:pt>
                      <c:pt idx="888">
                        <c:v>12154.8359375</c:v>
                      </c:pt>
                      <c:pt idx="889">
                        <c:v>13116.93359375</c:v>
                      </c:pt>
                      <c:pt idx="890">
                        <c:v>11630.75</c:v>
                      </c:pt>
                      <c:pt idx="891">
                        <c:v>11507.23828125</c:v>
                      </c:pt>
                      <c:pt idx="892">
                        <c:v>13231.21875</c:v>
                      </c:pt>
                      <c:pt idx="893">
                        <c:v>11723.2890625</c:v>
                      </c:pt>
                      <c:pt idx="894">
                        <c:v>10226.13671875</c:v>
                      </c:pt>
                      <c:pt idx="895">
                        <c:v>9139.12890625</c:v>
                      </c:pt>
                      <c:pt idx="896">
                        <c:v>10298.6171875</c:v>
                      </c:pt>
                      <c:pt idx="897">
                        <c:v>12234.98828125</c:v>
                      </c:pt>
                      <c:pt idx="898">
                        <c:v>10794.37109375</c:v>
                      </c:pt>
                      <c:pt idx="899">
                        <c:v>10461.49609375</c:v>
                      </c:pt>
                      <c:pt idx="900">
                        <c:v>11704.125</c:v>
                      </c:pt>
                      <c:pt idx="901">
                        <c:v>12352.4453125</c:v>
                      </c:pt>
                      <c:pt idx="902">
                        <c:v>10716.92578125</c:v>
                      </c:pt>
                      <c:pt idx="903">
                        <c:v>12812.57421875</c:v>
                      </c:pt>
                      <c:pt idx="904">
                        <c:v>12767.8984375</c:v>
                      </c:pt>
                      <c:pt idx="905">
                        <c:v>12041.4453125</c:v>
                      </c:pt>
                      <c:pt idx="906">
                        <c:v>10140.5625</c:v>
                      </c:pt>
                      <c:pt idx="907">
                        <c:v>9951.6953125</c:v>
                      </c:pt>
                      <c:pt idx="908">
                        <c:v>11814.63671875</c:v>
                      </c:pt>
                      <c:pt idx="909">
                        <c:v>12522.890625</c:v>
                      </c:pt>
                      <c:pt idx="910">
                        <c:v>10835.30859375</c:v>
                      </c:pt>
                      <c:pt idx="911">
                        <c:v>10424.421875</c:v>
                      </c:pt>
                      <c:pt idx="912">
                        <c:v>10937.8125</c:v>
                      </c:pt>
                      <c:pt idx="913">
                        <c:v>10553.14453125</c:v>
                      </c:pt>
                      <c:pt idx="914">
                        <c:v>12478.9921875</c:v>
                      </c:pt>
                      <c:pt idx="915">
                        <c:v>10513.3046875</c:v>
                      </c:pt>
                      <c:pt idx="916">
                        <c:v>10565.453125</c:v>
                      </c:pt>
                      <c:pt idx="917">
                        <c:v>11305.2265625</c:v>
                      </c:pt>
                      <c:pt idx="918">
                        <c:v>12909.10546875</c:v>
                      </c:pt>
                      <c:pt idx="919">
                        <c:v>12540.40625</c:v>
                      </c:pt>
                      <c:pt idx="920">
                        <c:v>10757.26953125</c:v>
                      </c:pt>
                      <c:pt idx="921">
                        <c:v>8890.1484375</c:v>
                      </c:pt>
                      <c:pt idx="922">
                        <c:v>7878.94140625</c:v>
                      </c:pt>
                      <c:pt idx="923">
                        <c:v>8231.9453125</c:v>
                      </c:pt>
                      <c:pt idx="924">
                        <c:v>10660.89453125</c:v>
                      </c:pt>
                      <c:pt idx="925">
                        <c:v>10276.91796875</c:v>
                      </c:pt>
                      <c:pt idx="926">
                        <c:v>11813.6875</c:v>
                      </c:pt>
                      <c:pt idx="927">
                        <c:v>11675.2421875</c:v>
                      </c:pt>
                      <c:pt idx="928">
                        <c:v>11839.56640625</c:v>
                      </c:pt>
                      <c:pt idx="929">
                        <c:v>11315.359375</c:v>
                      </c:pt>
                      <c:pt idx="930">
                        <c:v>11955.08984375</c:v>
                      </c:pt>
                      <c:pt idx="931">
                        <c:v>11265.91796875</c:v>
                      </c:pt>
                      <c:pt idx="932">
                        <c:v>11195.27734375</c:v>
                      </c:pt>
                      <c:pt idx="933">
                        <c:v>10144.35546875</c:v>
                      </c:pt>
                      <c:pt idx="934">
                        <c:v>11196.72265625</c:v>
                      </c:pt>
                      <c:pt idx="935">
                        <c:v>12098.03515625</c:v>
                      </c:pt>
                      <c:pt idx="936">
                        <c:v>10905.83984375</c:v>
                      </c:pt>
                      <c:pt idx="937">
                        <c:v>8485.8203125</c:v>
                      </c:pt>
                      <c:pt idx="938">
                        <c:v>8618.01953125</c:v>
                      </c:pt>
                      <c:pt idx="939">
                        <c:v>11112.63671875</c:v>
                      </c:pt>
                      <c:pt idx="940">
                        <c:v>9380.99609375</c:v>
                      </c:pt>
                      <c:pt idx="941">
                        <c:v>7847.8984375</c:v>
                      </c:pt>
                      <c:pt idx="942">
                        <c:v>7843.7734375</c:v>
                      </c:pt>
                      <c:pt idx="943">
                        <c:v>9857.53125</c:v>
                      </c:pt>
                      <c:pt idx="944">
                        <c:v>11280.44140625</c:v>
                      </c:pt>
                      <c:pt idx="945">
                        <c:v>13120.2578125</c:v>
                      </c:pt>
                      <c:pt idx="946">
                        <c:v>13282.62890625</c:v>
                      </c:pt>
                      <c:pt idx="947">
                        <c:v>12583.58984375</c:v>
                      </c:pt>
                      <c:pt idx="948">
                        <c:v>11806.234375</c:v>
                      </c:pt>
                      <c:pt idx="949">
                        <c:v>12023.45703125</c:v>
                      </c:pt>
                      <c:pt idx="950">
                        <c:v>11007.6953125</c:v>
                      </c:pt>
                      <c:pt idx="951">
                        <c:v>8847.80078125</c:v>
                      </c:pt>
                      <c:pt idx="952">
                        <c:v>9381.1328125</c:v>
                      </c:pt>
                      <c:pt idx="953">
                        <c:v>12707.75</c:v>
                      </c:pt>
                      <c:pt idx="954">
                        <c:v>9749.81640625</c:v>
                      </c:pt>
                      <c:pt idx="955">
                        <c:v>8263.09765625</c:v>
                      </c:pt>
                      <c:pt idx="956">
                        <c:v>12749.734375</c:v>
                      </c:pt>
                      <c:pt idx="957">
                        <c:v>11945.26171875</c:v>
                      </c:pt>
                      <c:pt idx="958">
                        <c:v>12339.7578125</c:v>
                      </c:pt>
                      <c:pt idx="959">
                        <c:v>13458.67578125</c:v>
                      </c:pt>
                      <c:pt idx="960">
                        <c:v>12707.640625</c:v>
                      </c:pt>
                      <c:pt idx="961">
                        <c:v>13684.328125</c:v>
                      </c:pt>
                      <c:pt idx="962">
                        <c:v>12382.17578125</c:v>
                      </c:pt>
                      <c:pt idx="963">
                        <c:v>12122.1796875</c:v>
                      </c:pt>
                      <c:pt idx="964">
                        <c:v>11579.19921875</c:v>
                      </c:pt>
                      <c:pt idx="965">
                        <c:v>11634.390625</c:v>
                      </c:pt>
                      <c:pt idx="966">
                        <c:v>13226.3046875</c:v>
                      </c:pt>
                      <c:pt idx="967">
                        <c:v>12341.88671875</c:v>
                      </c:pt>
                      <c:pt idx="968">
                        <c:v>13249.984375</c:v>
                      </c:pt>
                      <c:pt idx="969">
                        <c:v>14135.59765625</c:v>
                      </c:pt>
                      <c:pt idx="970">
                        <c:v>12646.671875</c:v>
                      </c:pt>
                      <c:pt idx="971">
                        <c:v>11390.24609375</c:v>
                      </c:pt>
                      <c:pt idx="972">
                        <c:v>11760.8984375</c:v>
                      </c:pt>
                      <c:pt idx="973">
                        <c:v>13118.484375</c:v>
                      </c:pt>
                      <c:pt idx="974">
                        <c:v>14281.55859375</c:v>
                      </c:pt>
                      <c:pt idx="975">
                        <c:v>14367.9921875</c:v>
                      </c:pt>
                      <c:pt idx="976">
                        <c:v>14449.5</c:v>
                      </c:pt>
                      <c:pt idx="977">
                        <c:v>13925.95703125</c:v>
                      </c:pt>
                      <c:pt idx="978">
                        <c:v>14612.234375</c:v>
                      </c:pt>
                      <c:pt idx="979">
                        <c:v>14423.87890625</c:v>
                      </c:pt>
                      <c:pt idx="980">
                        <c:v>13866.45703125</c:v>
                      </c:pt>
                      <c:pt idx="981">
                        <c:v>11459.2890625</c:v>
                      </c:pt>
                      <c:pt idx="982">
                        <c:v>13685.3515625</c:v>
                      </c:pt>
                      <c:pt idx="983">
                        <c:v>14406.73046875</c:v>
                      </c:pt>
                      <c:pt idx="984">
                        <c:v>15187.0234375</c:v>
                      </c:pt>
                      <c:pt idx="985">
                        <c:v>14868.8125</c:v>
                      </c:pt>
                      <c:pt idx="986">
                        <c:v>14363.5625</c:v>
                      </c:pt>
                      <c:pt idx="987">
                        <c:v>14907.59765625</c:v>
                      </c:pt>
                      <c:pt idx="988">
                        <c:v>14174.60546875</c:v>
                      </c:pt>
                      <c:pt idx="989">
                        <c:v>13682.80078125</c:v>
                      </c:pt>
                      <c:pt idx="990">
                        <c:v>15284.1015625</c:v>
                      </c:pt>
                      <c:pt idx="991">
                        <c:v>14018.1171875</c:v>
                      </c:pt>
                      <c:pt idx="992">
                        <c:v>14819.75</c:v>
                      </c:pt>
                      <c:pt idx="993">
                        <c:v>14521.546875</c:v>
                      </c:pt>
                      <c:pt idx="994">
                        <c:v>13505.9609375</c:v>
                      </c:pt>
                      <c:pt idx="995">
                        <c:v>12916.3828125</c:v>
                      </c:pt>
                      <c:pt idx="996">
                        <c:v>13464.84375</c:v>
                      </c:pt>
                      <c:pt idx="997">
                        <c:v>15038.078125</c:v>
                      </c:pt>
                      <c:pt idx="998">
                        <c:v>14088.12109375</c:v>
                      </c:pt>
                      <c:pt idx="999">
                        <c:v>15289.2421875</c:v>
                      </c:pt>
                      <c:pt idx="1000">
                        <c:v>13184.78125</c:v>
                      </c:pt>
                      <c:pt idx="1001">
                        <c:v>14317.90625</c:v>
                      </c:pt>
                      <c:pt idx="1002">
                        <c:v>14240.6796875</c:v>
                      </c:pt>
                      <c:pt idx="1003">
                        <c:v>11372.015625</c:v>
                      </c:pt>
                      <c:pt idx="1004">
                        <c:v>14384.0234375</c:v>
                      </c:pt>
                      <c:pt idx="1005">
                        <c:v>11066.3359375</c:v>
                      </c:pt>
                      <c:pt idx="1006">
                        <c:v>10141.65625</c:v>
                      </c:pt>
                      <c:pt idx="1007">
                        <c:v>10724.29296875</c:v>
                      </c:pt>
                      <c:pt idx="1008">
                        <c:v>11314.75</c:v>
                      </c:pt>
                      <c:pt idx="1009">
                        <c:v>11596.125</c:v>
                      </c:pt>
                      <c:pt idx="1010">
                        <c:v>11364.40625</c:v>
                      </c:pt>
                      <c:pt idx="1011">
                        <c:v>11129.44140625</c:v>
                      </c:pt>
                      <c:pt idx="1012">
                        <c:v>11489.73828125</c:v>
                      </c:pt>
                      <c:pt idx="1013">
                        <c:v>13125.59765625</c:v>
                      </c:pt>
                      <c:pt idx="1014">
                        <c:v>12229.16796875</c:v>
                      </c:pt>
                      <c:pt idx="1015">
                        <c:v>12192.15625</c:v>
                      </c:pt>
                      <c:pt idx="1016">
                        <c:v>11649.37890625</c:v>
                      </c:pt>
                      <c:pt idx="1017">
                        <c:v>12831.37890625</c:v>
                      </c:pt>
                      <c:pt idx="1018">
                        <c:v>11754.21875</c:v>
                      </c:pt>
                      <c:pt idx="1019">
                        <c:v>12228.453125</c:v>
                      </c:pt>
                      <c:pt idx="1020">
                        <c:v>12712.71484375</c:v>
                      </c:pt>
                      <c:pt idx="1021">
                        <c:v>13169.31640625</c:v>
                      </c:pt>
                      <c:pt idx="1022">
                        <c:v>14710.56640625</c:v>
                      </c:pt>
                      <c:pt idx="1023">
                        <c:v>13007.63671875</c:v>
                      </c:pt>
                      <c:pt idx="1024">
                        <c:v>14284.30078125</c:v>
                      </c:pt>
                      <c:pt idx="1025">
                        <c:v>11883.58984375</c:v>
                      </c:pt>
                      <c:pt idx="1026">
                        <c:v>10698.390625</c:v>
                      </c:pt>
                      <c:pt idx="1027">
                        <c:v>10372.71875</c:v>
                      </c:pt>
                      <c:pt idx="1028">
                        <c:v>11209.78515625</c:v>
                      </c:pt>
                      <c:pt idx="1029">
                        <c:v>12848.96484375</c:v>
                      </c:pt>
                      <c:pt idx="1030">
                        <c:v>12829.203125</c:v>
                      </c:pt>
                      <c:pt idx="1031">
                        <c:v>12207.4453125</c:v>
                      </c:pt>
                      <c:pt idx="1032">
                        <c:v>11698.28125</c:v>
                      </c:pt>
                      <c:pt idx="1033">
                        <c:v>14270.078125</c:v>
                      </c:pt>
                      <c:pt idx="1034">
                        <c:v>13399.61328125</c:v>
                      </c:pt>
                      <c:pt idx="1035">
                        <c:v>9939.6875</c:v>
                      </c:pt>
                      <c:pt idx="1036">
                        <c:v>10496.2421875</c:v>
                      </c:pt>
                      <c:pt idx="1037">
                        <c:v>9966.421875</c:v>
                      </c:pt>
                      <c:pt idx="1038">
                        <c:v>10096.484375</c:v>
                      </c:pt>
                      <c:pt idx="1039">
                        <c:v>11111.38671875</c:v>
                      </c:pt>
                      <c:pt idx="1040">
                        <c:v>10046.3046875</c:v>
                      </c:pt>
                      <c:pt idx="1041">
                        <c:v>10285.921875</c:v>
                      </c:pt>
                      <c:pt idx="1042">
                        <c:v>10654.796875</c:v>
                      </c:pt>
                      <c:pt idx="1043">
                        <c:v>8920.31640625</c:v>
                      </c:pt>
                      <c:pt idx="1044">
                        <c:v>8712.57421875</c:v>
                      </c:pt>
                      <c:pt idx="1045">
                        <c:v>9347.19140625</c:v>
                      </c:pt>
                      <c:pt idx="1046">
                        <c:v>11231.4921875</c:v>
                      </c:pt>
                      <c:pt idx="1047">
                        <c:v>10624.84375</c:v>
                      </c:pt>
                      <c:pt idx="1048">
                        <c:v>9734.56640625</c:v>
                      </c:pt>
                      <c:pt idx="1049">
                        <c:v>9727.0078125</c:v>
                      </c:pt>
                      <c:pt idx="1050">
                        <c:v>16407.84765625</c:v>
                      </c:pt>
                      <c:pt idx="1051">
                        <c:v>15634.2890625</c:v>
                      </c:pt>
                      <c:pt idx="1052">
                        <c:v>13380.92578125</c:v>
                      </c:pt>
                      <c:pt idx="1053">
                        <c:v>12618.35546875</c:v>
                      </c:pt>
                      <c:pt idx="1054">
                        <c:v>13451.48046875</c:v>
                      </c:pt>
                      <c:pt idx="1055">
                        <c:v>12902.0859375</c:v>
                      </c:pt>
                      <c:pt idx="1056">
                        <c:v>13506.55078125</c:v>
                      </c:pt>
                      <c:pt idx="1057">
                        <c:v>15219.69921875</c:v>
                      </c:pt>
                      <c:pt idx="1058">
                        <c:v>16848.328125</c:v>
                      </c:pt>
                      <c:pt idx="1059">
                        <c:v>16506.37890625</c:v>
                      </c:pt>
                      <c:pt idx="1060">
                        <c:v>15453.23828125</c:v>
                      </c:pt>
                      <c:pt idx="1061">
                        <c:v>15626.1484375</c:v>
                      </c:pt>
                      <c:pt idx="1062">
                        <c:v>16325.9921875</c:v>
                      </c:pt>
                      <c:pt idx="1063">
                        <c:v>14829.765625</c:v>
                      </c:pt>
                      <c:pt idx="1064">
                        <c:v>13705.95703125</c:v>
                      </c:pt>
                      <c:pt idx="1065">
                        <c:v>14118.046875</c:v>
                      </c:pt>
                      <c:pt idx="1066">
                        <c:v>11761.37890625</c:v>
                      </c:pt>
                      <c:pt idx="1067">
                        <c:v>10769.26953125</c:v>
                      </c:pt>
                      <c:pt idx="1068">
                        <c:v>10465.2109375</c:v>
                      </c:pt>
                      <c:pt idx="1069">
                        <c:v>12556.21875</c:v>
                      </c:pt>
                      <c:pt idx="1070">
                        <c:v>13374.28515625</c:v>
                      </c:pt>
                      <c:pt idx="1071">
                        <c:v>12231.4140625</c:v>
                      </c:pt>
                      <c:pt idx="1072">
                        <c:v>12554.9765625</c:v>
                      </c:pt>
                      <c:pt idx="1073">
                        <c:v>13076.0078125</c:v>
                      </c:pt>
                      <c:pt idx="1074">
                        <c:v>11657.21875</c:v>
                      </c:pt>
                      <c:pt idx="1075">
                        <c:v>11148.61328125</c:v>
                      </c:pt>
                      <c:pt idx="1076">
                        <c:v>11638.5234375</c:v>
                      </c:pt>
                      <c:pt idx="1077">
                        <c:v>13537.484375</c:v>
                      </c:pt>
                      <c:pt idx="1078">
                        <c:v>12959.31640625</c:v>
                      </c:pt>
                      <c:pt idx="1079">
                        <c:v>11086.52734375</c:v>
                      </c:pt>
                      <c:pt idx="1080">
                        <c:v>8924.7109375</c:v>
                      </c:pt>
                      <c:pt idx="1081">
                        <c:v>7225.59765625</c:v>
                      </c:pt>
                      <c:pt idx="1082">
                        <c:v>8780.25</c:v>
                      </c:pt>
                      <c:pt idx="1083">
                        <c:v>8675.10546875</c:v>
                      </c:pt>
                      <c:pt idx="1084">
                        <c:v>7105.046875</c:v>
                      </c:pt>
                      <c:pt idx="1085">
                        <c:v>6400.171875</c:v>
                      </c:pt>
                      <c:pt idx="1086">
                        <c:v>8557.73046875</c:v>
                      </c:pt>
                      <c:pt idx="1087">
                        <c:v>9351.80859375</c:v>
                      </c:pt>
                      <c:pt idx="1088">
                        <c:v>6454.3359375</c:v>
                      </c:pt>
                      <c:pt idx="1089">
                        <c:v>4899.87109375</c:v>
                      </c:pt>
                      <c:pt idx="1090">
                        <c:v>5722.76953125</c:v>
                      </c:pt>
                      <c:pt idx="1091">
                        <c:v>8373.21875</c:v>
                      </c:pt>
                      <c:pt idx="1092">
                        <c:v>9398.390625</c:v>
                      </c:pt>
                      <c:pt idx="1093">
                        <c:v>7186.875</c:v>
                      </c:pt>
                      <c:pt idx="1094">
                        <c:v>8151.140625</c:v>
                      </c:pt>
                      <c:pt idx="1095">
                        <c:v>12532.83203125</c:v>
                      </c:pt>
                      <c:pt idx="1096">
                        <c:v>11879</c:v>
                      </c:pt>
                      <c:pt idx="1097">
                        <c:v>10648.234375</c:v>
                      </c:pt>
                      <c:pt idx="1098">
                        <c:v>12501.63671875</c:v>
                      </c:pt>
                      <c:pt idx="1099">
                        <c:v>8997.58203125</c:v>
                      </c:pt>
                      <c:pt idx="1100">
                        <c:v>7223.12890625</c:v>
                      </c:pt>
                      <c:pt idx="1101">
                        <c:v>6377.6796875</c:v>
                      </c:pt>
                      <c:pt idx="1102">
                        <c:v>9029.78125</c:v>
                      </c:pt>
                      <c:pt idx="1103">
                        <c:v>12723.05859375</c:v>
                      </c:pt>
                      <c:pt idx="1104">
                        <c:v>11916.58203125</c:v>
                      </c:pt>
                      <c:pt idx="1105">
                        <c:v>12376.31640625</c:v>
                      </c:pt>
                      <c:pt idx="1106">
                        <c:v>8432.84375</c:v>
                      </c:pt>
                      <c:pt idx="1107">
                        <c:v>6465.1171875</c:v>
                      </c:pt>
                      <c:pt idx="1108">
                        <c:v>12759.046875</c:v>
                      </c:pt>
                      <c:pt idx="1109">
                        <c:v>11460.91796875</c:v>
                      </c:pt>
                      <c:pt idx="1110">
                        <c:v>9451.97265625</c:v>
                      </c:pt>
                      <c:pt idx="1111">
                        <c:v>9185.421875</c:v>
                      </c:pt>
                      <c:pt idx="1112">
                        <c:v>8885.609375</c:v>
                      </c:pt>
                      <c:pt idx="1113">
                        <c:v>7116.2890625</c:v>
                      </c:pt>
                      <c:pt idx="1114">
                        <c:v>6754.79296875</c:v>
                      </c:pt>
                      <c:pt idx="1115">
                        <c:v>7170.5234375</c:v>
                      </c:pt>
                      <c:pt idx="1116">
                        <c:v>8881.8359375</c:v>
                      </c:pt>
                      <c:pt idx="1117">
                        <c:v>8841.84765625</c:v>
                      </c:pt>
                      <c:pt idx="1118">
                        <c:v>9831.87109375</c:v>
                      </c:pt>
                      <c:pt idx="1119">
                        <c:v>7940.4375</c:v>
                      </c:pt>
                      <c:pt idx="1120">
                        <c:v>6371.36328125</c:v>
                      </c:pt>
                      <c:pt idx="1121">
                        <c:v>6805.0234375</c:v>
                      </c:pt>
                      <c:pt idx="1122">
                        <c:v>9220.37890625</c:v>
                      </c:pt>
                      <c:pt idx="1123">
                        <c:v>9931.796875</c:v>
                      </c:pt>
                      <c:pt idx="1124">
                        <c:v>9615.76171875</c:v>
                      </c:pt>
                      <c:pt idx="1125">
                        <c:v>20344.2734375</c:v>
                      </c:pt>
                      <c:pt idx="1126">
                        <c:v>20256.9375</c:v>
                      </c:pt>
                      <c:pt idx="1127">
                        <c:v>18528.6328125</c:v>
                      </c:pt>
                      <c:pt idx="1128">
                        <c:v>19824.203125</c:v>
                      </c:pt>
                      <c:pt idx="1129">
                        <c:v>19559.10546875</c:v>
                      </c:pt>
                      <c:pt idx="1130">
                        <c:v>19842.33984375</c:v>
                      </c:pt>
                      <c:pt idx="1131">
                        <c:v>19802.32421875</c:v>
                      </c:pt>
                      <c:pt idx="1132">
                        <c:v>19203.3984375</c:v>
                      </c:pt>
                      <c:pt idx="1133">
                        <c:v>17547.5625</c:v>
                      </c:pt>
                      <c:pt idx="1134">
                        <c:v>17021.78515625</c:v>
                      </c:pt>
                      <c:pt idx="1135">
                        <c:v>18008.70703125</c:v>
                      </c:pt>
                      <c:pt idx="1136">
                        <c:v>19564.7265625</c:v>
                      </c:pt>
                      <c:pt idx="1137">
                        <c:v>17955.76953125</c:v>
                      </c:pt>
                      <c:pt idx="1138">
                        <c:v>15427.67578125</c:v>
                      </c:pt>
                      <c:pt idx="1139">
                        <c:v>14392.08203125</c:v>
                      </c:pt>
                      <c:pt idx="1140">
                        <c:v>12411.5703125</c:v>
                      </c:pt>
                      <c:pt idx="1141">
                        <c:v>14673.125</c:v>
                      </c:pt>
                      <c:pt idx="1142">
                        <c:v>14154.0546875</c:v>
                      </c:pt>
                      <c:pt idx="1143">
                        <c:v>14399.75</c:v>
                      </c:pt>
                      <c:pt idx="1144">
                        <c:v>13569.2265625</c:v>
                      </c:pt>
                      <c:pt idx="1145">
                        <c:v>14191.890625</c:v>
                      </c:pt>
                      <c:pt idx="1146">
                        <c:v>12729.26953125</c:v>
                      </c:pt>
                      <c:pt idx="1147">
                        <c:v>10041.359375</c:v>
                      </c:pt>
                      <c:pt idx="1148">
                        <c:v>8702.671875</c:v>
                      </c:pt>
                      <c:pt idx="1149">
                        <c:v>10928.0078125</c:v>
                      </c:pt>
                      <c:pt idx="1150">
                        <c:v>14632.32421875</c:v>
                      </c:pt>
                      <c:pt idx="1151">
                        <c:v>14293.88671875</c:v>
                      </c:pt>
                      <c:pt idx="1152">
                        <c:v>14005.7421875</c:v>
                      </c:pt>
                      <c:pt idx="1153">
                        <c:v>13095.25</c:v>
                      </c:pt>
                      <c:pt idx="1154">
                        <c:v>13029.796875</c:v>
                      </c:pt>
                      <c:pt idx="1155">
                        <c:v>12343.1796875</c:v>
                      </c:pt>
                      <c:pt idx="1156">
                        <c:v>11893.921875</c:v>
                      </c:pt>
                      <c:pt idx="1157">
                        <c:v>11715.4921875</c:v>
                      </c:pt>
                      <c:pt idx="1158">
                        <c:v>11750.59375</c:v>
                      </c:pt>
                      <c:pt idx="1159">
                        <c:v>12070.9765625</c:v>
                      </c:pt>
                      <c:pt idx="1160">
                        <c:v>11207.140625</c:v>
                      </c:pt>
                      <c:pt idx="1161">
                        <c:v>11986.66015625</c:v>
                      </c:pt>
                      <c:pt idx="1162">
                        <c:v>11281.73828125</c:v>
                      </c:pt>
                      <c:pt idx="1163">
                        <c:v>12225.546875</c:v>
                      </c:pt>
                      <c:pt idx="1164">
                        <c:v>12567.69140625</c:v>
                      </c:pt>
                      <c:pt idx="1165">
                        <c:v>12202.828125</c:v>
                      </c:pt>
                      <c:pt idx="1166">
                        <c:v>11059.4609375</c:v>
                      </c:pt>
                      <c:pt idx="1167">
                        <c:v>11236.56640625</c:v>
                      </c:pt>
                      <c:pt idx="1168">
                        <c:v>11763.6640625</c:v>
                      </c:pt>
                      <c:pt idx="1169">
                        <c:v>11860.2734375</c:v>
                      </c:pt>
                      <c:pt idx="1170">
                        <c:v>10645.40234375</c:v>
                      </c:pt>
                      <c:pt idx="1171">
                        <c:v>8159.15234375</c:v>
                      </c:pt>
                      <c:pt idx="1172">
                        <c:v>7969.04296875</c:v>
                      </c:pt>
                      <c:pt idx="1173">
                        <c:v>9992.21484375</c:v>
                      </c:pt>
                      <c:pt idx="1174">
                        <c:v>9172.96875</c:v>
                      </c:pt>
                      <c:pt idx="1175">
                        <c:v>8333.90625</c:v>
                      </c:pt>
                      <c:pt idx="1176">
                        <c:v>8549.984375</c:v>
                      </c:pt>
                      <c:pt idx="1177">
                        <c:v>9293.00390625</c:v>
                      </c:pt>
                      <c:pt idx="1178">
                        <c:v>8987.69140625</c:v>
                      </c:pt>
                      <c:pt idx="1179">
                        <c:v>10682.44140625</c:v>
                      </c:pt>
                      <c:pt idx="1180">
                        <c:v>9735.90625</c:v>
                      </c:pt>
                      <c:pt idx="1181">
                        <c:v>8636.8125</c:v>
                      </c:pt>
                      <c:pt idx="1182">
                        <c:v>9241.48046875</c:v>
                      </c:pt>
                      <c:pt idx="1183">
                        <c:v>10459.19140625</c:v>
                      </c:pt>
                      <c:pt idx="1184">
                        <c:v>10800.515625</c:v>
                      </c:pt>
                      <c:pt idx="1185">
                        <c:v>10506.8984375</c:v>
                      </c:pt>
                      <c:pt idx="1186">
                        <c:v>8890.76953125</c:v>
                      </c:pt>
                      <c:pt idx="1187">
                        <c:v>7796.33203125</c:v>
                      </c:pt>
                      <c:pt idx="1188">
                        <c:v>7760.91796875</c:v>
                      </c:pt>
                      <c:pt idx="1189">
                        <c:v>10196.7734375</c:v>
                      </c:pt>
                      <c:pt idx="1190">
                        <c:v>9360.74609375</c:v>
                      </c:pt>
                      <c:pt idx="1191">
                        <c:v>7696.79296875</c:v>
                      </c:pt>
                      <c:pt idx="1192">
                        <c:v>7935.2890625</c:v>
                      </c:pt>
                      <c:pt idx="1193">
                        <c:v>10265.7109375</c:v>
                      </c:pt>
                      <c:pt idx="1194">
                        <c:v>9564.11328125</c:v>
                      </c:pt>
                      <c:pt idx="1195">
                        <c:v>8548.2734375</c:v>
                      </c:pt>
                      <c:pt idx="1196">
                        <c:v>9102.94140625</c:v>
                      </c:pt>
                      <c:pt idx="1197">
                        <c:v>11022.6875</c:v>
                      </c:pt>
                      <c:pt idx="1198">
                        <c:v>11163.74609375</c:v>
                      </c:pt>
                      <c:pt idx="1199">
                        <c:v>9011.29296875</c:v>
                      </c:pt>
                      <c:pt idx="1200">
                        <c:v>15542.02734375</c:v>
                      </c:pt>
                      <c:pt idx="1201">
                        <c:v>14459.26953125</c:v>
                      </c:pt>
                      <c:pt idx="1202">
                        <c:v>13818.37890625</c:v>
                      </c:pt>
                      <c:pt idx="1203">
                        <c:v>15162.046875</c:v>
                      </c:pt>
                      <c:pt idx="1204">
                        <c:v>14971.5625</c:v>
                      </c:pt>
                      <c:pt idx="1205">
                        <c:v>15866.52734375</c:v>
                      </c:pt>
                      <c:pt idx="1206">
                        <c:v>15307.6328125</c:v>
                      </c:pt>
                      <c:pt idx="1207">
                        <c:v>15886.22265625</c:v>
                      </c:pt>
                      <c:pt idx="1208">
                        <c:v>11938.3046875</c:v>
                      </c:pt>
                      <c:pt idx="1209">
                        <c:v>10662.91796875</c:v>
                      </c:pt>
                      <c:pt idx="1210">
                        <c:v>11557.85546875</c:v>
                      </c:pt>
                      <c:pt idx="1211">
                        <c:v>11971.7578125</c:v>
                      </c:pt>
                      <c:pt idx="1212">
                        <c:v>13691.83203125</c:v>
                      </c:pt>
                      <c:pt idx="1213">
                        <c:v>15850.90234375</c:v>
                      </c:pt>
                      <c:pt idx="1214">
                        <c:v>15706.88671875</c:v>
                      </c:pt>
                      <c:pt idx="1215">
                        <c:v>14201.859375</c:v>
                      </c:pt>
                      <c:pt idx="1216">
                        <c:v>14816.59375</c:v>
                      </c:pt>
                      <c:pt idx="1217">
                        <c:v>13952.8515625</c:v>
                      </c:pt>
                      <c:pt idx="1218">
                        <c:v>14528.8515625</c:v>
                      </c:pt>
                      <c:pt idx="1219">
                        <c:v>14930.6484375</c:v>
                      </c:pt>
                      <c:pt idx="1220">
                        <c:v>14465.2421875</c:v>
                      </c:pt>
                      <c:pt idx="1221">
                        <c:v>14776.078125</c:v>
                      </c:pt>
                      <c:pt idx="1222">
                        <c:v>14625.9375</c:v>
                      </c:pt>
                      <c:pt idx="1223">
                        <c:v>14889.6328125</c:v>
                      </c:pt>
                      <c:pt idx="1224">
                        <c:v>14611.0546875</c:v>
                      </c:pt>
                      <c:pt idx="1225">
                        <c:v>14550.453125</c:v>
                      </c:pt>
                      <c:pt idx="1226">
                        <c:v>12592.9140625</c:v>
                      </c:pt>
                      <c:pt idx="1227">
                        <c:v>11739.21875</c:v>
                      </c:pt>
                      <c:pt idx="1228">
                        <c:v>11468.890625</c:v>
                      </c:pt>
                      <c:pt idx="1229">
                        <c:v>14587.8515625</c:v>
                      </c:pt>
                      <c:pt idx="1230">
                        <c:v>12626.9765625</c:v>
                      </c:pt>
                      <c:pt idx="1231">
                        <c:v>10394.4921875</c:v>
                      </c:pt>
                      <c:pt idx="1232">
                        <c:v>8524.69921875</c:v>
                      </c:pt>
                      <c:pt idx="1233">
                        <c:v>6850.6953125</c:v>
                      </c:pt>
                      <c:pt idx="1234">
                        <c:v>6532.53515625</c:v>
                      </c:pt>
                      <c:pt idx="1235">
                        <c:v>8153.5703125</c:v>
                      </c:pt>
                      <c:pt idx="1236">
                        <c:v>11836.75390625</c:v>
                      </c:pt>
                      <c:pt idx="1237">
                        <c:v>12010.625</c:v>
                      </c:pt>
                      <c:pt idx="1238">
                        <c:v>12819.48046875</c:v>
                      </c:pt>
                      <c:pt idx="1239">
                        <c:v>10828.7265625</c:v>
                      </c:pt>
                      <c:pt idx="1240">
                        <c:v>7408.0390625</c:v>
                      </c:pt>
                      <c:pt idx="1241">
                        <c:v>11683.765625</c:v>
                      </c:pt>
                      <c:pt idx="1242">
                        <c:v>12884.34375</c:v>
                      </c:pt>
                      <c:pt idx="1243">
                        <c:v>10509.9609375</c:v>
                      </c:pt>
                      <c:pt idx="1244">
                        <c:v>11081.5546875</c:v>
                      </c:pt>
                      <c:pt idx="1245">
                        <c:v>14787.3359375</c:v>
                      </c:pt>
                      <c:pt idx="1246">
                        <c:v>14449.15625</c:v>
                      </c:pt>
                      <c:pt idx="1247">
                        <c:v>14505.6796875</c:v>
                      </c:pt>
                      <c:pt idx="1248">
                        <c:v>15140.734375</c:v>
                      </c:pt>
                      <c:pt idx="1249">
                        <c:v>14861.34375</c:v>
                      </c:pt>
                      <c:pt idx="1250">
                        <c:v>12832.8515625</c:v>
                      </c:pt>
                      <c:pt idx="1251">
                        <c:v>11329.015625</c:v>
                      </c:pt>
                      <c:pt idx="1252">
                        <c:v>13130.0390625</c:v>
                      </c:pt>
                      <c:pt idx="1253">
                        <c:v>12263.9453125</c:v>
                      </c:pt>
                      <c:pt idx="1254">
                        <c:v>11057.13671875</c:v>
                      </c:pt>
                      <c:pt idx="1255">
                        <c:v>15049.8828125</c:v>
                      </c:pt>
                      <c:pt idx="1256">
                        <c:v>14786.56640625</c:v>
                      </c:pt>
                      <c:pt idx="1257">
                        <c:v>15247.09765625</c:v>
                      </c:pt>
                      <c:pt idx="1258">
                        <c:v>15437.484375</c:v>
                      </c:pt>
                      <c:pt idx="1259">
                        <c:v>14926.625</c:v>
                      </c:pt>
                      <c:pt idx="1260">
                        <c:v>12416.60546875</c:v>
                      </c:pt>
                      <c:pt idx="1261">
                        <c:v>11103.97265625</c:v>
                      </c:pt>
                      <c:pt idx="1262">
                        <c:v>11091.75</c:v>
                      </c:pt>
                      <c:pt idx="1263">
                        <c:v>11794.64453125</c:v>
                      </c:pt>
                      <c:pt idx="1264">
                        <c:v>13390.06640625</c:v>
                      </c:pt>
                      <c:pt idx="1265">
                        <c:v>12335.3671875</c:v>
                      </c:pt>
                      <c:pt idx="1266">
                        <c:v>11464.23828125</c:v>
                      </c:pt>
                      <c:pt idx="1267">
                        <c:v>11969.64453125</c:v>
                      </c:pt>
                      <c:pt idx="1268">
                        <c:v>13254.90625</c:v>
                      </c:pt>
                      <c:pt idx="1269">
                        <c:v>12620.4140625</c:v>
                      </c:pt>
                      <c:pt idx="1270">
                        <c:v>10796.9296875</c:v>
                      </c:pt>
                      <c:pt idx="1271">
                        <c:v>10230.85546875</c:v>
                      </c:pt>
                      <c:pt idx="1272">
                        <c:v>11733.4609375</c:v>
                      </c:pt>
                      <c:pt idx="1273">
                        <c:v>11532.08984375</c:v>
                      </c:pt>
                      <c:pt idx="1274">
                        <c:v>13664</c:v>
                      </c:pt>
                      <c:pt idx="1275">
                        <c:v>17611.6015625</c:v>
                      </c:pt>
                      <c:pt idx="1276">
                        <c:v>16829.30078125</c:v>
                      </c:pt>
                      <c:pt idx="1277">
                        <c:v>18687.25</c:v>
                      </c:pt>
                      <c:pt idx="1278">
                        <c:v>17876.77734375</c:v>
                      </c:pt>
                      <c:pt idx="1279">
                        <c:v>16123.515625</c:v>
                      </c:pt>
                      <c:pt idx="1280">
                        <c:v>15700.79296875</c:v>
                      </c:pt>
                      <c:pt idx="1281">
                        <c:v>18136.5234375</c:v>
                      </c:pt>
                      <c:pt idx="1282">
                        <c:v>16165.26171875</c:v>
                      </c:pt>
                      <c:pt idx="1283">
                        <c:v>17550.27734375</c:v>
                      </c:pt>
                      <c:pt idx="1284">
                        <c:v>18320.15625</c:v>
                      </c:pt>
                      <c:pt idx="1285">
                        <c:v>18432.0703125</c:v>
                      </c:pt>
                      <c:pt idx="1286">
                        <c:v>16800.12109375</c:v>
                      </c:pt>
                      <c:pt idx="1287">
                        <c:v>17918.37109375</c:v>
                      </c:pt>
                      <c:pt idx="1288">
                        <c:v>17317.46484375</c:v>
                      </c:pt>
                      <c:pt idx="1289">
                        <c:v>15043.578125</c:v>
                      </c:pt>
                      <c:pt idx="1290">
                        <c:v>15311.0078125</c:v>
                      </c:pt>
                      <c:pt idx="1291">
                        <c:v>16121.2734375</c:v>
                      </c:pt>
                      <c:pt idx="1292">
                        <c:v>15318.0078125</c:v>
                      </c:pt>
                      <c:pt idx="1293">
                        <c:v>14705.82421875</c:v>
                      </c:pt>
                      <c:pt idx="1294">
                        <c:v>16814.66015625</c:v>
                      </c:pt>
                      <c:pt idx="1295">
                        <c:v>15149.5703125</c:v>
                      </c:pt>
                      <c:pt idx="1296">
                        <c:v>14637.3203125</c:v>
                      </c:pt>
                      <c:pt idx="1297">
                        <c:v>16763.28515625</c:v>
                      </c:pt>
                      <c:pt idx="1298">
                        <c:v>16335.81640625</c:v>
                      </c:pt>
                      <c:pt idx="1299">
                        <c:v>16064.38671875</c:v>
                      </c:pt>
                      <c:pt idx="1300">
                        <c:v>16384.5546875</c:v>
                      </c:pt>
                      <c:pt idx="1301">
                        <c:v>16275.77734375</c:v>
                      </c:pt>
                      <c:pt idx="1302">
                        <c:v>14419.52734375</c:v>
                      </c:pt>
                      <c:pt idx="1303">
                        <c:v>13247.265625</c:v>
                      </c:pt>
                      <c:pt idx="1304">
                        <c:v>13475.1484375</c:v>
                      </c:pt>
                      <c:pt idx="1305">
                        <c:v>11704.578125</c:v>
                      </c:pt>
                      <c:pt idx="1306">
                        <c:v>11131.8046875</c:v>
                      </c:pt>
                      <c:pt idx="1307">
                        <c:v>12839.00390625</c:v>
                      </c:pt>
                      <c:pt idx="1308">
                        <c:v>12570.1328125</c:v>
                      </c:pt>
                      <c:pt idx="1309">
                        <c:v>12456.66796875</c:v>
                      </c:pt>
                      <c:pt idx="1310">
                        <c:v>13472.24609375</c:v>
                      </c:pt>
                      <c:pt idx="1311">
                        <c:v>11496.2265625</c:v>
                      </c:pt>
                      <c:pt idx="1312">
                        <c:v>11533.28515625</c:v>
                      </c:pt>
                      <c:pt idx="1313">
                        <c:v>11984.5078125</c:v>
                      </c:pt>
                      <c:pt idx="1314">
                        <c:v>10221.33203125</c:v>
                      </c:pt>
                      <c:pt idx="1315">
                        <c:v>10368.71875</c:v>
                      </c:pt>
                      <c:pt idx="1316">
                        <c:v>12295.12109375</c:v>
                      </c:pt>
                      <c:pt idx="1317">
                        <c:v>12790.953125</c:v>
                      </c:pt>
                      <c:pt idx="1318">
                        <c:v>13262.890625</c:v>
                      </c:pt>
                      <c:pt idx="1319">
                        <c:v>12257.72265625</c:v>
                      </c:pt>
                      <c:pt idx="1320">
                        <c:v>12064.65625</c:v>
                      </c:pt>
                      <c:pt idx="1321">
                        <c:v>11166.4765625</c:v>
                      </c:pt>
                      <c:pt idx="1322">
                        <c:v>10370.640625</c:v>
                      </c:pt>
                      <c:pt idx="1323">
                        <c:v>9898.5</c:v>
                      </c:pt>
                      <c:pt idx="1324">
                        <c:v>10965.15625</c:v>
                      </c:pt>
                      <c:pt idx="1325">
                        <c:v>9690.56640625</c:v>
                      </c:pt>
                      <c:pt idx="1326">
                        <c:v>10646.90625</c:v>
                      </c:pt>
                      <c:pt idx="1327">
                        <c:v>11606.8984375</c:v>
                      </c:pt>
                      <c:pt idx="1328">
                        <c:v>10445.60546875</c:v>
                      </c:pt>
                      <c:pt idx="1329">
                        <c:v>9656.6640625</c:v>
                      </c:pt>
                      <c:pt idx="1330">
                        <c:v>9112.5546875</c:v>
                      </c:pt>
                      <c:pt idx="1331">
                        <c:v>10604.9921875</c:v>
                      </c:pt>
                      <c:pt idx="1332">
                        <c:v>10542.45703125</c:v>
                      </c:pt>
                      <c:pt idx="1333">
                        <c:v>10347.46484375</c:v>
                      </c:pt>
                      <c:pt idx="1334">
                        <c:v>11883.26171875</c:v>
                      </c:pt>
                      <c:pt idx="1335">
                        <c:v>13086.6796875</c:v>
                      </c:pt>
                      <c:pt idx="1336">
                        <c:v>12493.890625</c:v>
                      </c:pt>
                      <c:pt idx="1337">
                        <c:v>11587.2109375</c:v>
                      </c:pt>
                      <c:pt idx="1338">
                        <c:v>12457.03515625</c:v>
                      </c:pt>
                      <c:pt idx="1339">
                        <c:v>14193.74609375</c:v>
                      </c:pt>
                      <c:pt idx="1340">
                        <c:v>13844.7421875</c:v>
                      </c:pt>
                      <c:pt idx="1341">
                        <c:v>13792.63671875</c:v>
                      </c:pt>
                      <c:pt idx="1342">
                        <c:v>12630.59375</c:v>
                      </c:pt>
                      <c:pt idx="1343">
                        <c:v>12319.26953125</c:v>
                      </c:pt>
                      <c:pt idx="1344">
                        <c:v>12669.84375</c:v>
                      </c:pt>
                      <c:pt idx="1345">
                        <c:v>10991.94921875</c:v>
                      </c:pt>
                      <c:pt idx="1346">
                        <c:v>10583.49609375</c:v>
                      </c:pt>
                      <c:pt idx="1347">
                        <c:v>12952.6875</c:v>
                      </c:pt>
                      <c:pt idx="1348">
                        <c:v>11899.3359375</c:v>
                      </c:pt>
                      <c:pt idx="1349">
                        <c:v>14125.15234375</c:v>
                      </c:pt>
                      <c:pt idx="1350">
                        <c:v>12037.515625</c:v>
                      </c:pt>
                      <c:pt idx="1351">
                        <c:v>11282.9375</c:v>
                      </c:pt>
                      <c:pt idx="1352">
                        <c:v>11965.25390625</c:v>
                      </c:pt>
                      <c:pt idx="1353">
                        <c:v>11815.2265625</c:v>
                      </c:pt>
                      <c:pt idx="1354">
                        <c:v>11645.8359375</c:v>
                      </c:pt>
                      <c:pt idx="1355">
                        <c:v>11984.6640625</c:v>
                      </c:pt>
                      <c:pt idx="1356">
                        <c:v>10612.65234375</c:v>
                      </c:pt>
                      <c:pt idx="1357">
                        <c:v>10311.625</c:v>
                      </c:pt>
                      <c:pt idx="1358">
                        <c:v>11716.84765625</c:v>
                      </c:pt>
                      <c:pt idx="1359">
                        <c:v>11223.97265625</c:v>
                      </c:pt>
                      <c:pt idx="1360">
                        <c:v>10142.49609375</c:v>
                      </c:pt>
                      <c:pt idx="1361">
                        <c:v>9618.6484375</c:v>
                      </c:pt>
                      <c:pt idx="1362">
                        <c:v>9411.328125</c:v>
                      </c:pt>
                      <c:pt idx="1363">
                        <c:v>10682.796875</c:v>
                      </c:pt>
                      <c:pt idx="1364">
                        <c:v>11402.765625</c:v>
                      </c:pt>
                      <c:pt idx="1365">
                        <c:v>14354.25</c:v>
                      </c:pt>
                      <c:pt idx="1366">
                        <c:v>12704.796875</c:v>
                      </c:pt>
                      <c:pt idx="1367">
                        <c:v>12500.7421875</c:v>
                      </c:pt>
                      <c:pt idx="1368">
                        <c:v>12805.23046875</c:v>
                      </c:pt>
                      <c:pt idx="1369">
                        <c:v>13901.46484375</c:v>
                      </c:pt>
                      <c:pt idx="1370">
                        <c:v>13555.14453125</c:v>
                      </c:pt>
                      <c:pt idx="1371">
                        <c:v>13559.046875</c:v>
                      </c:pt>
                      <c:pt idx="1372">
                        <c:v>13245.265625</c:v>
                      </c:pt>
                      <c:pt idx="1373">
                        <c:v>12250.54296875</c:v>
                      </c:pt>
                      <c:pt idx="1374">
                        <c:v>13422.37109375</c:v>
                      </c:pt>
                      <c:pt idx="1375">
                        <c:v>14373.34375</c:v>
                      </c:pt>
                      <c:pt idx="1376">
                        <c:v>14144.7578125</c:v>
                      </c:pt>
                      <c:pt idx="1377">
                        <c:v>13734.953125</c:v>
                      </c:pt>
                      <c:pt idx="1378">
                        <c:v>14237.015625</c:v>
                      </c:pt>
                      <c:pt idx="1379">
                        <c:v>13891.62890625</c:v>
                      </c:pt>
                      <c:pt idx="1380">
                        <c:v>13062.2265625</c:v>
                      </c:pt>
                      <c:pt idx="1381">
                        <c:v>13090.80859375</c:v>
                      </c:pt>
                      <c:pt idx="1382">
                        <c:v>13732.171875</c:v>
                      </c:pt>
                      <c:pt idx="1383">
                        <c:v>12792.04296875</c:v>
                      </c:pt>
                      <c:pt idx="1384">
                        <c:v>10199.5234375</c:v>
                      </c:pt>
                      <c:pt idx="1385">
                        <c:v>11976.203125</c:v>
                      </c:pt>
                      <c:pt idx="1386">
                        <c:v>12580.84765625</c:v>
                      </c:pt>
                      <c:pt idx="1387">
                        <c:v>10924.87109375</c:v>
                      </c:pt>
                      <c:pt idx="1388">
                        <c:v>10339</c:v>
                      </c:pt>
                      <c:pt idx="1389">
                        <c:v>10959.1328125</c:v>
                      </c:pt>
                      <c:pt idx="1390">
                        <c:v>12481.34375</c:v>
                      </c:pt>
                      <c:pt idx="1391">
                        <c:v>13779.08984375</c:v>
                      </c:pt>
                      <c:pt idx="1392">
                        <c:v>13906.2421875</c:v>
                      </c:pt>
                      <c:pt idx="1393">
                        <c:v>11520.796875</c:v>
                      </c:pt>
                      <c:pt idx="1394">
                        <c:v>10035.98828125</c:v>
                      </c:pt>
                      <c:pt idx="1395">
                        <c:v>10922.1484375</c:v>
                      </c:pt>
                      <c:pt idx="1396">
                        <c:v>10559.4921875</c:v>
                      </c:pt>
                      <c:pt idx="1397">
                        <c:v>7663.4453125</c:v>
                      </c:pt>
                      <c:pt idx="1398">
                        <c:v>10426.859375</c:v>
                      </c:pt>
                      <c:pt idx="1399">
                        <c:v>10474.359375</c:v>
                      </c:pt>
                      <c:pt idx="1400">
                        <c:v>7198.578125</c:v>
                      </c:pt>
                      <c:pt idx="1401">
                        <c:v>6427.6875</c:v>
                      </c:pt>
                      <c:pt idx="1402">
                        <c:v>8282.1796875</c:v>
                      </c:pt>
                      <c:pt idx="1403">
                        <c:v>10996.37890625</c:v>
                      </c:pt>
                      <c:pt idx="1404">
                        <c:v>10605.10546875</c:v>
                      </c:pt>
                      <c:pt idx="1405">
                        <c:v>10721.03515625</c:v>
                      </c:pt>
                      <c:pt idx="1406">
                        <c:v>10344.97265625</c:v>
                      </c:pt>
                      <c:pt idx="1407">
                        <c:v>9920.1640625</c:v>
                      </c:pt>
                      <c:pt idx="1408">
                        <c:v>10994.671875</c:v>
                      </c:pt>
                      <c:pt idx="1409">
                        <c:v>10791</c:v>
                      </c:pt>
                      <c:pt idx="1410">
                        <c:v>8274.87890625</c:v>
                      </c:pt>
                      <c:pt idx="1411">
                        <c:v>8871.98046875</c:v>
                      </c:pt>
                      <c:pt idx="1412">
                        <c:v>8719.76953125</c:v>
                      </c:pt>
                      <c:pt idx="1413">
                        <c:v>8785.40625</c:v>
                      </c:pt>
                      <c:pt idx="1414">
                        <c:v>9232.9375</c:v>
                      </c:pt>
                      <c:pt idx="1415">
                        <c:v>8096.3828125</c:v>
                      </c:pt>
                      <c:pt idx="1416">
                        <c:v>8632.73828125</c:v>
                      </c:pt>
                      <c:pt idx="1417">
                        <c:v>7176.5390625</c:v>
                      </c:pt>
                      <c:pt idx="1418">
                        <c:v>4441.64453125</c:v>
                      </c:pt>
                      <c:pt idx="1419">
                        <c:v>4340.3984375</c:v>
                      </c:pt>
                      <c:pt idx="1420">
                        <c:v>8755.69140625</c:v>
                      </c:pt>
                      <c:pt idx="1421">
                        <c:v>9223.34375</c:v>
                      </c:pt>
                      <c:pt idx="1422">
                        <c:v>8889.87890625</c:v>
                      </c:pt>
                      <c:pt idx="1423">
                        <c:v>9318.22265625</c:v>
                      </c:pt>
                      <c:pt idx="1424">
                        <c:v>9250.34765625</c:v>
                      </c:pt>
                      <c:pt idx="1425">
                        <c:v>14147.0859375</c:v>
                      </c:pt>
                      <c:pt idx="1426">
                        <c:v>11771.90625</c:v>
                      </c:pt>
                      <c:pt idx="1427">
                        <c:v>11056.609375</c:v>
                      </c:pt>
                      <c:pt idx="1428">
                        <c:v>10473.82421875</c:v>
                      </c:pt>
                      <c:pt idx="1429">
                        <c:v>12449.0078125</c:v>
                      </c:pt>
                      <c:pt idx="1430">
                        <c:v>13897.6875</c:v>
                      </c:pt>
                      <c:pt idx="1431">
                        <c:v>12940.0625</c:v>
                      </c:pt>
                      <c:pt idx="1432">
                        <c:v>13308.32421875</c:v>
                      </c:pt>
                      <c:pt idx="1433">
                        <c:v>14148.16015625</c:v>
                      </c:pt>
                      <c:pt idx="1434">
                        <c:v>14040.09765625</c:v>
                      </c:pt>
                      <c:pt idx="1435">
                        <c:v>12042.76953125</c:v>
                      </c:pt>
                      <c:pt idx="1436">
                        <c:v>11156.484375</c:v>
                      </c:pt>
                      <c:pt idx="1437">
                        <c:v>11609.53125</c:v>
                      </c:pt>
                      <c:pt idx="1438">
                        <c:v>13128.5</c:v>
                      </c:pt>
                      <c:pt idx="1439">
                        <c:v>13133.76953125</c:v>
                      </c:pt>
                      <c:pt idx="1440">
                        <c:v>13833.171875</c:v>
                      </c:pt>
                      <c:pt idx="1441">
                        <c:v>13780.859375</c:v>
                      </c:pt>
                      <c:pt idx="1442">
                        <c:v>14098.15625</c:v>
                      </c:pt>
                      <c:pt idx="1443">
                        <c:v>15310.875</c:v>
                      </c:pt>
                      <c:pt idx="1444">
                        <c:v>14795.1640625</c:v>
                      </c:pt>
                      <c:pt idx="1445">
                        <c:v>12796.5703125</c:v>
                      </c:pt>
                      <c:pt idx="1446">
                        <c:v>11137.05859375</c:v>
                      </c:pt>
                      <c:pt idx="1447">
                        <c:v>9980.609375</c:v>
                      </c:pt>
                      <c:pt idx="1448">
                        <c:v>10401.8984375</c:v>
                      </c:pt>
                      <c:pt idx="1449">
                        <c:v>12858.7578125</c:v>
                      </c:pt>
                      <c:pt idx="1450">
                        <c:v>12355.625</c:v>
                      </c:pt>
                      <c:pt idx="1451">
                        <c:v>13747.171875</c:v>
                      </c:pt>
                      <c:pt idx="1452">
                        <c:v>13673.7421875</c:v>
                      </c:pt>
                      <c:pt idx="1453">
                        <c:v>13751.640625</c:v>
                      </c:pt>
                      <c:pt idx="1454">
                        <c:v>13877.6875</c:v>
                      </c:pt>
                      <c:pt idx="1455">
                        <c:v>13081.453125</c:v>
                      </c:pt>
                      <c:pt idx="1456">
                        <c:v>13451.6640625</c:v>
                      </c:pt>
                      <c:pt idx="1457">
                        <c:v>12500.6796875</c:v>
                      </c:pt>
                      <c:pt idx="1458">
                        <c:v>12531.80078125</c:v>
                      </c:pt>
                      <c:pt idx="1459">
                        <c:v>11903.3359375</c:v>
                      </c:pt>
                      <c:pt idx="1460">
                        <c:v>10178.91796875</c:v>
                      </c:pt>
                      <c:pt idx="1461">
                        <c:v>9502.47265625</c:v>
                      </c:pt>
                      <c:pt idx="1462">
                        <c:v>9617.875</c:v>
                      </c:pt>
                      <c:pt idx="1463">
                        <c:v>11562.6953125</c:v>
                      </c:pt>
                      <c:pt idx="1464">
                        <c:v>13476.81640625</c:v>
                      </c:pt>
                      <c:pt idx="1465">
                        <c:v>13667.84375</c:v>
                      </c:pt>
                      <c:pt idx="1466">
                        <c:v>11964.24609375</c:v>
                      </c:pt>
                      <c:pt idx="1467">
                        <c:v>12416.97265625</c:v>
                      </c:pt>
                      <c:pt idx="1468">
                        <c:v>8431.1796875</c:v>
                      </c:pt>
                      <c:pt idx="1469">
                        <c:v>10405.83203125</c:v>
                      </c:pt>
                      <c:pt idx="1470">
                        <c:v>15694.828125</c:v>
                      </c:pt>
                      <c:pt idx="1471">
                        <c:v>15563.8515625</c:v>
                      </c:pt>
                      <c:pt idx="1472">
                        <c:v>16014.84375</c:v>
                      </c:pt>
                      <c:pt idx="1473">
                        <c:v>15425.109375</c:v>
                      </c:pt>
                      <c:pt idx="1474">
                        <c:v>15806.95703125</c:v>
                      </c:pt>
                      <c:pt idx="1475">
                        <c:v>16240.31640625</c:v>
                      </c:pt>
                      <c:pt idx="1476">
                        <c:v>15426.640625</c:v>
                      </c:pt>
                      <c:pt idx="1477">
                        <c:v>14440.30078125</c:v>
                      </c:pt>
                      <c:pt idx="1478">
                        <c:v>14374.6796875</c:v>
                      </c:pt>
                      <c:pt idx="1479">
                        <c:v>15139.4921875</c:v>
                      </c:pt>
                      <c:pt idx="1480">
                        <c:v>14301.17578125</c:v>
                      </c:pt>
                      <c:pt idx="1481">
                        <c:v>13195.75390625</c:v>
                      </c:pt>
                      <c:pt idx="1482">
                        <c:v>14217.28515625</c:v>
                      </c:pt>
                      <c:pt idx="1483">
                        <c:v>16253.59375</c:v>
                      </c:pt>
                      <c:pt idx="1484">
                        <c:v>15974.2890625</c:v>
                      </c:pt>
                      <c:pt idx="1485">
                        <c:v>10465.5859375</c:v>
                      </c:pt>
                      <c:pt idx="1486">
                        <c:v>10884.9609375</c:v>
                      </c:pt>
                      <c:pt idx="1487">
                        <c:v>11753.49609375</c:v>
                      </c:pt>
                      <c:pt idx="1488">
                        <c:v>10492.25</c:v>
                      </c:pt>
                      <c:pt idx="1489">
                        <c:v>10740.03125</c:v>
                      </c:pt>
                      <c:pt idx="1490">
                        <c:v>10719.55078125</c:v>
                      </c:pt>
                      <c:pt idx="1491">
                        <c:v>11758.80078125</c:v>
                      </c:pt>
                      <c:pt idx="1492">
                        <c:v>11756.5390625</c:v>
                      </c:pt>
                      <c:pt idx="1493">
                        <c:v>10711.9921875</c:v>
                      </c:pt>
                      <c:pt idx="1494">
                        <c:v>11918.87109375</c:v>
                      </c:pt>
                      <c:pt idx="1495">
                        <c:v>9970.77734375</c:v>
                      </c:pt>
                      <c:pt idx="1496">
                        <c:v>8206.43359375</c:v>
                      </c:pt>
                      <c:pt idx="1497">
                        <c:v>7047.140625</c:v>
                      </c:pt>
                      <c:pt idx="1498">
                        <c:v>7346.75</c:v>
                      </c:pt>
                      <c:pt idx="1499">
                        <c:v>10564.61328125</c:v>
                      </c:pt>
                      <c:pt idx="1500">
                        <c:v>9657.9375</c:v>
                      </c:pt>
                      <c:pt idx="1501">
                        <c:v>8406.1640625</c:v>
                      </c:pt>
                      <c:pt idx="1502">
                        <c:v>9259.34375</c:v>
                      </c:pt>
                      <c:pt idx="1503">
                        <c:v>10436.359375</c:v>
                      </c:pt>
                      <c:pt idx="1504">
                        <c:v>9843.109375</c:v>
                      </c:pt>
                      <c:pt idx="1505">
                        <c:v>10595.90234375</c:v>
                      </c:pt>
                      <c:pt idx="1506">
                        <c:v>7943.76171875</c:v>
                      </c:pt>
                      <c:pt idx="1507">
                        <c:v>7356.5</c:v>
                      </c:pt>
                      <c:pt idx="1508">
                        <c:v>7515.7109375</c:v>
                      </c:pt>
                      <c:pt idx="1509">
                        <c:v>10379.3671875</c:v>
                      </c:pt>
                      <c:pt idx="1510">
                        <c:v>10245.76953125</c:v>
                      </c:pt>
                      <c:pt idx="1511">
                        <c:v>7225.8203125</c:v>
                      </c:pt>
                      <c:pt idx="1512">
                        <c:v>10288.6328125</c:v>
                      </c:pt>
                      <c:pt idx="1513">
                        <c:v>11750.13671875</c:v>
                      </c:pt>
                      <c:pt idx="1514">
                        <c:v>10622.63671875</c:v>
                      </c:pt>
                      <c:pt idx="1515">
                        <c:v>8476</c:v>
                      </c:pt>
                      <c:pt idx="1516">
                        <c:v>8045.515625</c:v>
                      </c:pt>
                      <c:pt idx="1517">
                        <c:v>8874.08984375</c:v>
                      </c:pt>
                      <c:pt idx="1518">
                        <c:v>10299.31640625</c:v>
                      </c:pt>
                      <c:pt idx="1519">
                        <c:v>9643.9765625</c:v>
                      </c:pt>
                      <c:pt idx="1520">
                        <c:v>7609.2734375</c:v>
                      </c:pt>
                      <c:pt idx="1521">
                        <c:v>9907.13671875</c:v>
                      </c:pt>
                      <c:pt idx="1522">
                        <c:v>10228.81640625</c:v>
                      </c:pt>
                      <c:pt idx="1523">
                        <c:v>9159.28125</c:v>
                      </c:pt>
                      <c:pt idx="1524">
                        <c:v>9046.234375</c:v>
                      </c:pt>
                      <c:pt idx="1525">
                        <c:v>9506.625</c:v>
                      </c:pt>
                      <c:pt idx="1526">
                        <c:v>6313.4453125</c:v>
                      </c:pt>
                      <c:pt idx="1527">
                        <c:v>9626.9140625</c:v>
                      </c:pt>
                      <c:pt idx="1528">
                        <c:v>10500.59765625</c:v>
                      </c:pt>
                      <c:pt idx="1529">
                        <c:v>9704.0625</c:v>
                      </c:pt>
                      <c:pt idx="1530">
                        <c:v>15561.6953125</c:v>
                      </c:pt>
                      <c:pt idx="1531">
                        <c:v>15595.1875</c:v>
                      </c:pt>
                      <c:pt idx="1532">
                        <c:v>13523.93359375</c:v>
                      </c:pt>
                      <c:pt idx="1533">
                        <c:v>12150.140625</c:v>
                      </c:pt>
                      <c:pt idx="1534">
                        <c:v>10698.8046875</c:v>
                      </c:pt>
                      <c:pt idx="1535">
                        <c:v>9954.40234375</c:v>
                      </c:pt>
                      <c:pt idx="1536">
                        <c:v>11009.8515625</c:v>
                      </c:pt>
                      <c:pt idx="1537">
                        <c:v>13225.23828125</c:v>
                      </c:pt>
                      <c:pt idx="1538">
                        <c:v>14816.43359375</c:v>
                      </c:pt>
                      <c:pt idx="1539">
                        <c:v>15631.71484375</c:v>
                      </c:pt>
                      <c:pt idx="1540">
                        <c:v>14172.203125</c:v>
                      </c:pt>
                      <c:pt idx="1541">
                        <c:v>15268.21875</c:v>
                      </c:pt>
                      <c:pt idx="1542">
                        <c:v>15754.85546875</c:v>
                      </c:pt>
                      <c:pt idx="1543">
                        <c:v>15445.7890625</c:v>
                      </c:pt>
                      <c:pt idx="1544">
                        <c:v>14972.4609375</c:v>
                      </c:pt>
                      <c:pt idx="1545">
                        <c:v>14210.12890625</c:v>
                      </c:pt>
                      <c:pt idx="1546">
                        <c:v>13884.09375</c:v>
                      </c:pt>
                      <c:pt idx="1547">
                        <c:v>14241.68359375</c:v>
                      </c:pt>
                      <c:pt idx="1548">
                        <c:v>13468.75</c:v>
                      </c:pt>
                      <c:pt idx="1549">
                        <c:v>13595.5625</c:v>
                      </c:pt>
                      <c:pt idx="1550">
                        <c:v>11043.6875</c:v>
                      </c:pt>
                      <c:pt idx="1551">
                        <c:v>9650.13671875</c:v>
                      </c:pt>
                      <c:pt idx="1552">
                        <c:v>9536.734375</c:v>
                      </c:pt>
                      <c:pt idx="1553">
                        <c:v>12957.54296875</c:v>
                      </c:pt>
                      <c:pt idx="1554">
                        <c:v>13275.5</c:v>
                      </c:pt>
                      <c:pt idx="1555">
                        <c:v>9545.09765625</c:v>
                      </c:pt>
                      <c:pt idx="1556">
                        <c:v>8583.73046875</c:v>
                      </c:pt>
                      <c:pt idx="1557">
                        <c:v>13460.79296875</c:v>
                      </c:pt>
                      <c:pt idx="1558">
                        <c:v>13676.3359375</c:v>
                      </c:pt>
                      <c:pt idx="1559">
                        <c:v>14044.8515625</c:v>
                      </c:pt>
                      <c:pt idx="1560">
                        <c:v>11436.2734375</c:v>
                      </c:pt>
                      <c:pt idx="1561">
                        <c:v>10937.0390625</c:v>
                      </c:pt>
                      <c:pt idx="1562">
                        <c:v>11809.4765625</c:v>
                      </c:pt>
                      <c:pt idx="1563">
                        <c:v>11444.9375</c:v>
                      </c:pt>
                      <c:pt idx="1564">
                        <c:v>12203.6875</c:v>
                      </c:pt>
                      <c:pt idx="1565">
                        <c:v>11319.8828125</c:v>
                      </c:pt>
                      <c:pt idx="1566">
                        <c:v>12804.640625</c:v>
                      </c:pt>
                      <c:pt idx="1567">
                        <c:v>11067.84375</c:v>
                      </c:pt>
                      <c:pt idx="1568">
                        <c:v>9220.265625</c:v>
                      </c:pt>
                      <c:pt idx="1569">
                        <c:v>8246.6328125</c:v>
                      </c:pt>
                      <c:pt idx="1570">
                        <c:v>8994.78125</c:v>
                      </c:pt>
                      <c:pt idx="1571">
                        <c:v>12685.1796875</c:v>
                      </c:pt>
                      <c:pt idx="1572">
                        <c:v>12090.859375</c:v>
                      </c:pt>
                      <c:pt idx="1573">
                        <c:v>12523.3828125</c:v>
                      </c:pt>
                      <c:pt idx="1574">
                        <c:v>11737.6640625</c:v>
                      </c:pt>
                      <c:pt idx="1575">
                        <c:v>15951.42578125</c:v>
                      </c:pt>
                      <c:pt idx="1576">
                        <c:v>14282.765625</c:v>
                      </c:pt>
                      <c:pt idx="1577">
                        <c:v>13943.8203125</c:v>
                      </c:pt>
                      <c:pt idx="1578">
                        <c:v>14455.98828125</c:v>
                      </c:pt>
                      <c:pt idx="1579">
                        <c:v>13650.91796875</c:v>
                      </c:pt>
                      <c:pt idx="1580">
                        <c:v>12215.7578125</c:v>
                      </c:pt>
                      <c:pt idx="1581">
                        <c:v>12912.03515625</c:v>
                      </c:pt>
                      <c:pt idx="1582">
                        <c:v>15520.7109375</c:v>
                      </c:pt>
                      <c:pt idx="1583">
                        <c:v>14553.296875</c:v>
                      </c:pt>
                      <c:pt idx="1584">
                        <c:v>14694.7734375</c:v>
                      </c:pt>
                      <c:pt idx="1585">
                        <c:v>12607.26953125</c:v>
                      </c:pt>
                      <c:pt idx="1586">
                        <c:v>13912.08984375</c:v>
                      </c:pt>
                      <c:pt idx="1587">
                        <c:v>15297.50390625</c:v>
                      </c:pt>
                      <c:pt idx="1588">
                        <c:v>14967.484375</c:v>
                      </c:pt>
                      <c:pt idx="1589">
                        <c:v>15906.9140625</c:v>
                      </c:pt>
                      <c:pt idx="1590">
                        <c:v>13635.58984375</c:v>
                      </c:pt>
                      <c:pt idx="1591">
                        <c:v>13981.79296875</c:v>
                      </c:pt>
                      <c:pt idx="1592">
                        <c:v>12134.96875</c:v>
                      </c:pt>
                      <c:pt idx="1593">
                        <c:v>11731.40625</c:v>
                      </c:pt>
                      <c:pt idx="1594">
                        <c:v>12051.97265625</c:v>
                      </c:pt>
                      <c:pt idx="1595">
                        <c:v>13980.62109375</c:v>
                      </c:pt>
                      <c:pt idx="1596">
                        <c:v>13015.296875</c:v>
                      </c:pt>
                      <c:pt idx="1597">
                        <c:v>13939.8125</c:v>
                      </c:pt>
                      <c:pt idx="1598">
                        <c:v>14023.546875</c:v>
                      </c:pt>
                      <c:pt idx="1599">
                        <c:v>11000.0859375</c:v>
                      </c:pt>
                      <c:pt idx="1600">
                        <c:v>10101.3671875</c:v>
                      </c:pt>
                      <c:pt idx="1601">
                        <c:v>9928.92578125</c:v>
                      </c:pt>
                      <c:pt idx="1602">
                        <c:v>11817.46484375</c:v>
                      </c:pt>
                      <c:pt idx="1603">
                        <c:v>13848.2578125</c:v>
                      </c:pt>
                      <c:pt idx="1604">
                        <c:v>13136.18359375</c:v>
                      </c:pt>
                      <c:pt idx="1605">
                        <c:v>10203.0625</c:v>
                      </c:pt>
                      <c:pt idx="1606">
                        <c:v>9273.984375</c:v>
                      </c:pt>
                      <c:pt idx="1607">
                        <c:v>9117.5078125</c:v>
                      </c:pt>
                      <c:pt idx="1608">
                        <c:v>10924.1875</c:v>
                      </c:pt>
                      <c:pt idx="1609">
                        <c:v>11240.3671875</c:v>
                      </c:pt>
                      <c:pt idx="1610">
                        <c:v>9955.42578125</c:v>
                      </c:pt>
                      <c:pt idx="1611">
                        <c:v>9819.35546875</c:v>
                      </c:pt>
                      <c:pt idx="1612">
                        <c:v>9954.31640625</c:v>
                      </c:pt>
                      <c:pt idx="1613">
                        <c:v>10416.0546875</c:v>
                      </c:pt>
                      <c:pt idx="1614">
                        <c:v>10781.390625</c:v>
                      </c:pt>
                      <c:pt idx="1615">
                        <c:v>9541.1484375</c:v>
                      </c:pt>
                      <c:pt idx="1616">
                        <c:v>10653.0234375</c:v>
                      </c:pt>
                      <c:pt idx="1617">
                        <c:v>9946.51171875</c:v>
                      </c:pt>
                      <c:pt idx="1618">
                        <c:v>10824.5078125</c:v>
                      </c:pt>
                      <c:pt idx="1619">
                        <c:v>10188.421875</c:v>
                      </c:pt>
                      <c:pt idx="1620">
                        <c:v>13211.76171875</c:v>
                      </c:pt>
                      <c:pt idx="1621">
                        <c:v>13048.17578125</c:v>
                      </c:pt>
                      <c:pt idx="1622">
                        <c:v>13913.7578125</c:v>
                      </c:pt>
                      <c:pt idx="1623">
                        <c:v>13500.9453125</c:v>
                      </c:pt>
                      <c:pt idx="1624">
                        <c:v>12020.96484375</c:v>
                      </c:pt>
                      <c:pt idx="1625">
                        <c:v>12041.25</c:v>
                      </c:pt>
                      <c:pt idx="1626">
                        <c:v>13409.6796875</c:v>
                      </c:pt>
                      <c:pt idx="1627">
                        <c:v>13089.9375</c:v>
                      </c:pt>
                      <c:pt idx="1628">
                        <c:v>13142.4765625</c:v>
                      </c:pt>
                      <c:pt idx="1629">
                        <c:v>13884.0078125</c:v>
                      </c:pt>
                      <c:pt idx="1630">
                        <c:v>13298.55078125</c:v>
                      </c:pt>
                      <c:pt idx="1631">
                        <c:v>13836.015625</c:v>
                      </c:pt>
                      <c:pt idx="1632">
                        <c:v>12676.0859375</c:v>
                      </c:pt>
                      <c:pt idx="1633">
                        <c:v>11447.72265625</c:v>
                      </c:pt>
                      <c:pt idx="1634">
                        <c:v>12293.71875</c:v>
                      </c:pt>
                      <c:pt idx="1635">
                        <c:v>15062.8359375</c:v>
                      </c:pt>
                      <c:pt idx="1636">
                        <c:v>15201.6640625</c:v>
                      </c:pt>
                      <c:pt idx="1637">
                        <c:v>14271.046875</c:v>
                      </c:pt>
                      <c:pt idx="1638">
                        <c:v>14189.953125</c:v>
                      </c:pt>
                      <c:pt idx="1639">
                        <c:v>14829.45703125</c:v>
                      </c:pt>
                      <c:pt idx="1640">
                        <c:v>13185.6328125</c:v>
                      </c:pt>
                      <c:pt idx="1641">
                        <c:v>12656.74609375</c:v>
                      </c:pt>
                      <c:pt idx="1642">
                        <c:v>13475.33984375</c:v>
                      </c:pt>
                      <c:pt idx="1643">
                        <c:v>11941.80859375</c:v>
                      </c:pt>
                      <c:pt idx="1644">
                        <c:v>11142.4453125</c:v>
                      </c:pt>
                      <c:pt idx="1645">
                        <c:v>12133.1953125</c:v>
                      </c:pt>
                      <c:pt idx="1646">
                        <c:v>14485.390625</c:v>
                      </c:pt>
                      <c:pt idx="1647">
                        <c:v>13405.125</c:v>
                      </c:pt>
                      <c:pt idx="1648">
                        <c:v>12707.98046875</c:v>
                      </c:pt>
                      <c:pt idx="1649">
                        <c:v>14404.06640625</c:v>
                      </c:pt>
                      <c:pt idx="1650">
                        <c:v>14850.26171875</c:v>
                      </c:pt>
                      <c:pt idx="1651">
                        <c:v>13639.265625</c:v>
                      </c:pt>
                      <c:pt idx="1652">
                        <c:v>12694.16015625</c:v>
                      </c:pt>
                      <c:pt idx="1653">
                        <c:v>12273.6640625</c:v>
                      </c:pt>
                      <c:pt idx="1654">
                        <c:v>13647.5859375</c:v>
                      </c:pt>
                      <c:pt idx="1655">
                        <c:v>13546.53125</c:v>
                      </c:pt>
                      <c:pt idx="1656">
                        <c:v>11694.01171875</c:v>
                      </c:pt>
                      <c:pt idx="1657">
                        <c:v>11589.70703125</c:v>
                      </c:pt>
                      <c:pt idx="1658">
                        <c:v>12085.125</c:v>
                      </c:pt>
                      <c:pt idx="1659">
                        <c:v>14821.10546875</c:v>
                      </c:pt>
                      <c:pt idx="1660">
                        <c:v>13858.32421875</c:v>
                      </c:pt>
                      <c:pt idx="1661">
                        <c:v>10017.31640625</c:v>
                      </c:pt>
                      <c:pt idx="1662">
                        <c:v>11864.140625</c:v>
                      </c:pt>
                      <c:pt idx="1663">
                        <c:v>14527.15234375</c:v>
                      </c:pt>
                      <c:pt idx="1664">
                        <c:v>14791.96484375</c:v>
                      </c:pt>
                      <c:pt idx="1665">
                        <c:v>12794.96875</c:v>
                      </c:pt>
                      <c:pt idx="1666">
                        <c:v>12664.9921875</c:v>
                      </c:pt>
                      <c:pt idx="1667">
                        <c:v>12856.234375</c:v>
                      </c:pt>
                      <c:pt idx="1668">
                        <c:v>13477.25390625</c:v>
                      </c:pt>
                      <c:pt idx="1669">
                        <c:v>15782.92578125</c:v>
                      </c:pt>
                      <c:pt idx="1670">
                        <c:v>15796.25</c:v>
                      </c:pt>
                      <c:pt idx="1671">
                        <c:v>14643.98046875</c:v>
                      </c:pt>
                      <c:pt idx="1672">
                        <c:v>14368.45703125</c:v>
                      </c:pt>
                      <c:pt idx="1673">
                        <c:v>15189.33984375</c:v>
                      </c:pt>
                      <c:pt idx="1674">
                        <c:v>14710.72265625</c:v>
                      </c:pt>
                      <c:pt idx="1675">
                        <c:v>16061.30078125</c:v>
                      </c:pt>
                      <c:pt idx="1676">
                        <c:v>15247.01953125</c:v>
                      </c:pt>
                      <c:pt idx="1677">
                        <c:v>14682.359375</c:v>
                      </c:pt>
                      <c:pt idx="1678">
                        <c:v>13803.25390625</c:v>
                      </c:pt>
                      <c:pt idx="1679">
                        <c:v>13140.46875</c:v>
                      </c:pt>
                      <c:pt idx="1680">
                        <c:v>12869.1875</c:v>
                      </c:pt>
                      <c:pt idx="1681">
                        <c:v>11838.28125</c:v>
                      </c:pt>
                      <c:pt idx="1682">
                        <c:v>12733.66015625</c:v>
                      </c:pt>
                      <c:pt idx="1683">
                        <c:v>12118.5078125</c:v>
                      </c:pt>
                      <c:pt idx="1684">
                        <c:v>13150.33984375</c:v>
                      </c:pt>
                      <c:pt idx="1685">
                        <c:v>13039.5078125</c:v>
                      </c:pt>
                      <c:pt idx="1686">
                        <c:v>12555.14453125</c:v>
                      </c:pt>
                      <c:pt idx="1687">
                        <c:v>13335.64453125</c:v>
                      </c:pt>
                      <c:pt idx="1688">
                        <c:v>13831.328125</c:v>
                      </c:pt>
                      <c:pt idx="1689">
                        <c:v>12341.8046875</c:v>
                      </c:pt>
                      <c:pt idx="1690">
                        <c:v>12519.875</c:v>
                      </c:pt>
                      <c:pt idx="1691">
                        <c:v>13738.17578125</c:v>
                      </c:pt>
                      <c:pt idx="1692">
                        <c:v>13010.15625</c:v>
                      </c:pt>
                      <c:pt idx="1693">
                        <c:v>13738.7578125</c:v>
                      </c:pt>
                      <c:pt idx="1694">
                        <c:v>13179.4140625</c:v>
                      </c:pt>
                      <c:pt idx="1695">
                        <c:v>7102.30078125</c:v>
                      </c:pt>
                      <c:pt idx="1696">
                        <c:v>6449.35546875</c:v>
                      </c:pt>
                      <c:pt idx="1697">
                        <c:v>7284.765625</c:v>
                      </c:pt>
                      <c:pt idx="1698">
                        <c:v>8734.2578125</c:v>
                      </c:pt>
                      <c:pt idx="1699">
                        <c:v>7427.3828125</c:v>
                      </c:pt>
                      <c:pt idx="1700">
                        <c:v>8074.05859375</c:v>
                      </c:pt>
                      <c:pt idx="1701">
                        <c:v>9046.90625</c:v>
                      </c:pt>
                      <c:pt idx="1702">
                        <c:v>7945.39453125</c:v>
                      </c:pt>
                      <c:pt idx="1703">
                        <c:v>7877.24609375</c:v>
                      </c:pt>
                      <c:pt idx="1704">
                        <c:v>8197.7265625</c:v>
                      </c:pt>
                      <c:pt idx="1705">
                        <c:v>8943.453125</c:v>
                      </c:pt>
                      <c:pt idx="1706">
                        <c:v>8519.46484375</c:v>
                      </c:pt>
                      <c:pt idx="1707">
                        <c:v>5638.76171875</c:v>
                      </c:pt>
                      <c:pt idx="1708">
                        <c:v>5087.25</c:v>
                      </c:pt>
                      <c:pt idx="1709">
                        <c:v>9187.78515625</c:v>
                      </c:pt>
                      <c:pt idx="1710">
                        <c:v>14607.84375</c:v>
                      </c:pt>
                      <c:pt idx="1711">
                        <c:v>15552.78515625</c:v>
                      </c:pt>
                      <c:pt idx="1712">
                        <c:v>14160.79296875</c:v>
                      </c:pt>
                      <c:pt idx="1713">
                        <c:v>12195.328125</c:v>
                      </c:pt>
                      <c:pt idx="1714">
                        <c:v>10426.70703125</c:v>
                      </c:pt>
                      <c:pt idx="1715">
                        <c:v>10600.7734375</c:v>
                      </c:pt>
                      <c:pt idx="1716">
                        <c:v>12631.30859375</c:v>
                      </c:pt>
                      <c:pt idx="1717">
                        <c:v>11758.42578125</c:v>
                      </c:pt>
                      <c:pt idx="1718">
                        <c:v>13586.8125</c:v>
                      </c:pt>
                      <c:pt idx="1719">
                        <c:v>15195.4296875</c:v>
                      </c:pt>
                      <c:pt idx="1720">
                        <c:v>16478.8828125</c:v>
                      </c:pt>
                      <c:pt idx="1721">
                        <c:v>16456.22265625</c:v>
                      </c:pt>
                      <c:pt idx="1722">
                        <c:v>13882.4921875</c:v>
                      </c:pt>
                      <c:pt idx="1723">
                        <c:v>15595.76171875</c:v>
                      </c:pt>
                      <c:pt idx="1724">
                        <c:v>15422.0859375</c:v>
                      </c:pt>
                      <c:pt idx="1725">
                        <c:v>12911.234375</c:v>
                      </c:pt>
                      <c:pt idx="1726">
                        <c:v>12419.78125</c:v>
                      </c:pt>
                      <c:pt idx="1727">
                        <c:v>12691.9921875</c:v>
                      </c:pt>
                      <c:pt idx="1728">
                        <c:v>13685.25390625</c:v>
                      </c:pt>
                      <c:pt idx="1729">
                        <c:v>17069.96875</c:v>
                      </c:pt>
                      <c:pt idx="1730">
                        <c:v>17397.7578125</c:v>
                      </c:pt>
                      <c:pt idx="1731">
                        <c:v>16073.73828125</c:v>
                      </c:pt>
                      <c:pt idx="1732">
                        <c:v>15171.07421875</c:v>
                      </c:pt>
                      <c:pt idx="1733">
                        <c:v>15656.359375</c:v>
                      </c:pt>
                      <c:pt idx="1734">
                        <c:v>16533.88671875</c:v>
                      </c:pt>
                      <c:pt idx="1735">
                        <c:v>17522.29296875</c:v>
                      </c:pt>
                      <c:pt idx="1736">
                        <c:v>14940.765625</c:v>
                      </c:pt>
                      <c:pt idx="1737">
                        <c:v>17417.05859375</c:v>
                      </c:pt>
                      <c:pt idx="1738">
                        <c:v>17197.00390625</c:v>
                      </c:pt>
                      <c:pt idx="1739">
                        <c:v>16414.2890625</c:v>
                      </c:pt>
                      <c:pt idx="1740">
                        <c:v>9794.29296875</c:v>
                      </c:pt>
                      <c:pt idx="1741">
                        <c:v>11201.71484375</c:v>
                      </c:pt>
                      <c:pt idx="1742">
                        <c:v>10703.640625</c:v>
                      </c:pt>
                      <c:pt idx="1743">
                        <c:v>9449.5625</c:v>
                      </c:pt>
                      <c:pt idx="1744">
                        <c:v>9329.92578125</c:v>
                      </c:pt>
                      <c:pt idx="1745">
                        <c:v>9722.296875</c:v>
                      </c:pt>
                      <c:pt idx="1746">
                        <c:v>9041.734375</c:v>
                      </c:pt>
                      <c:pt idx="1747">
                        <c:v>10001.3828125</c:v>
                      </c:pt>
                      <c:pt idx="1748">
                        <c:v>11230.5703125</c:v>
                      </c:pt>
                      <c:pt idx="1749">
                        <c:v>9681.1328125</c:v>
                      </c:pt>
                      <c:pt idx="1750">
                        <c:v>8926.1640625</c:v>
                      </c:pt>
                      <c:pt idx="1751">
                        <c:v>8666.8828125</c:v>
                      </c:pt>
                      <c:pt idx="1752">
                        <c:v>10444.94140625</c:v>
                      </c:pt>
                      <c:pt idx="1753">
                        <c:v>10992.51953125</c:v>
                      </c:pt>
                      <c:pt idx="1754">
                        <c:v>11339.05078125</c:v>
                      </c:pt>
                      <c:pt idx="1755">
                        <c:v>13505.671875</c:v>
                      </c:pt>
                      <c:pt idx="1756">
                        <c:v>14076.1328125</c:v>
                      </c:pt>
                      <c:pt idx="1757">
                        <c:v>13831.6875</c:v>
                      </c:pt>
                      <c:pt idx="1758">
                        <c:v>12984.890625</c:v>
                      </c:pt>
                      <c:pt idx="1759">
                        <c:v>12489.453125</c:v>
                      </c:pt>
                      <c:pt idx="1760">
                        <c:v>13027.09375</c:v>
                      </c:pt>
                      <c:pt idx="1761">
                        <c:v>11987.7734375</c:v>
                      </c:pt>
                      <c:pt idx="1762">
                        <c:v>11445.3828125</c:v>
                      </c:pt>
                      <c:pt idx="1763">
                        <c:v>12187.55859375</c:v>
                      </c:pt>
                      <c:pt idx="1764">
                        <c:v>12526.1796875</c:v>
                      </c:pt>
                      <c:pt idx="1765">
                        <c:v>13925.8046875</c:v>
                      </c:pt>
                      <c:pt idx="1766">
                        <c:v>13515.68359375</c:v>
                      </c:pt>
                      <c:pt idx="1767">
                        <c:v>13884.95703125</c:v>
                      </c:pt>
                      <c:pt idx="1768">
                        <c:v>14106.62109375</c:v>
                      </c:pt>
                      <c:pt idx="1769">
                        <c:v>12508.7109375</c:v>
                      </c:pt>
                      <c:pt idx="1770">
                        <c:v>8892.01953125</c:v>
                      </c:pt>
                      <c:pt idx="1771">
                        <c:v>8004.4375</c:v>
                      </c:pt>
                      <c:pt idx="1772">
                        <c:v>7472.66015625</c:v>
                      </c:pt>
                      <c:pt idx="1773">
                        <c:v>7405.2890625</c:v>
                      </c:pt>
                      <c:pt idx="1774">
                        <c:v>9809.6328125</c:v>
                      </c:pt>
                      <c:pt idx="1775">
                        <c:v>9859.99609375</c:v>
                      </c:pt>
                      <c:pt idx="1776">
                        <c:v>7255.22265625</c:v>
                      </c:pt>
                      <c:pt idx="1777">
                        <c:v>6120.94140625</c:v>
                      </c:pt>
                      <c:pt idx="1778">
                        <c:v>5709.2734375</c:v>
                      </c:pt>
                      <c:pt idx="1779">
                        <c:v>5435.53515625</c:v>
                      </c:pt>
                      <c:pt idx="1780">
                        <c:v>6153.73046875</c:v>
                      </c:pt>
                      <c:pt idx="1781">
                        <c:v>7733.1796875</c:v>
                      </c:pt>
                      <c:pt idx="1782">
                        <c:v>9738.8046875</c:v>
                      </c:pt>
                      <c:pt idx="1783">
                        <c:v>8661.8984375</c:v>
                      </c:pt>
                      <c:pt idx="1784">
                        <c:v>9506.09765625</c:v>
                      </c:pt>
                      <c:pt idx="1785">
                        <c:v>13151.734375</c:v>
                      </c:pt>
                      <c:pt idx="1786">
                        <c:v>13117.15234375</c:v>
                      </c:pt>
                      <c:pt idx="1787">
                        <c:v>12993.4609375</c:v>
                      </c:pt>
                      <c:pt idx="1788">
                        <c:v>11424.02734375</c:v>
                      </c:pt>
                      <c:pt idx="1789">
                        <c:v>9326.0390625</c:v>
                      </c:pt>
                      <c:pt idx="1790">
                        <c:v>8035.35546875</c:v>
                      </c:pt>
                      <c:pt idx="1791">
                        <c:v>7260.83203125</c:v>
                      </c:pt>
                      <c:pt idx="1792">
                        <c:v>8512.265625</c:v>
                      </c:pt>
                      <c:pt idx="1793">
                        <c:v>10806.375</c:v>
                      </c:pt>
                      <c:pt idx="1794">
                        <c:v>12582.84765625</c:v>
                      </c:pt>
                      <c:pt idx="1795">
                        <c:v>12419.52734375</c:v>
                      </c:pt>
                      <c:pt idx="1796">
                        <c:v>13062.59765625</c:v>
                      </c:pt>
                      <c:pt idx="1797">
                        <c:v>13198.19921875</c:v>
                      </c:pt>
                      <c:pt idx="1798">
                        <c:v>12103.2265625</c:v>
                      </c:pt>
                      <c:pt idx="1799">
                        <c:v>11015.1640625</c:v>
                      </c:pt>
                      <c:pt idx="1800">
                        <c:v>17615.16015625</c:v>
                      </c:pt>
                      <c:pt idx="1801">
                        <c:v>16666.609375</c:v>
                      </c:pt>
                      <c:pt idx="1802">
                        <c:v>17210.9453125</c:v>
                      </c:pt>
                      <c:pt idx="1803">
                        <c:v>17145.1171875</c:v>
                      </c:pt>
                      <c:pt idx="1804">
                        <c:v>14713.1484375</c:v>
                      </c:pt>
                      <c:pt idx="1805">
                        <c:v>13747.859375</c:v>
                      </c:pt>
                      <c:pt idx="1806">
                        <c:v>15719.66015625</c:v>
                      </c:pt>
                      <c:pt idx="1807">
                        <c:v>15065.28515625</c:v>
                      </c:pt>
                      <c:pt idx="1808">
                        <c:v>13581.23828125</c:v>
                      </c:pt>
                      <c:pt idx="1809">
                        <c:v>16832.3359375</c:v>
                      </c:pt>
                      <c:pt idx="1810">
                        <c:v>16896.28125</c:v>
                      </c:pt>
                      <c:pt idx="1811">
                        <c:v>16623.828125</c:v>
                      </c:pt>
                      <c:pt idx="1812">
                        <c:v>16189.44921875</c:v>
                      </c:pt>
                      <c:pt idx="1813">
                        <c:v>16699.8671875</c:v>
                      </c:pt>
                      <c:pt idx="1814">
                        <c:v>16601.87109375</c:v>
                      </c:pt>
                      <c:pt idx="1815">
                        <c:v>12679.41015625</c:v>
                      </c:pt>
                      <c:pt idx="1816">
                        <c:v>11232.99609375</c:v>
                      </c:pt>
                      <c:pt idx="1817">
                        <c:v>9883.5234375</c:v>
                      </c:pt>
                      <c:pt idx="1818">
                        <c:v>10223.8125</c:v>
                      </c:pt>
                      <c:pt idx="1819">
                        <c:v>12013.3125</c:v>
                      </c:pt>
                      <c:pt idx="1820">
                        <c:v>12277.63671875</c:v>
                      </c:pt>
                      <c:pt idx="1821">
                        <c:v>11956.16015625</c:v>
                      </c:pt>
                      <c:pt idx="1822">
                        <c:v>10626.27734375</c:v>
                      </c:pt>
                      <c:pt idx="1823">
                        <c:v>8676.9296875</c:v>
                      </c:pt>
                      <c:pt idx="1824">
                        <c:v>7834.6328125</c:v>
                      </c:pt>
                      <c:pt idx="1825">
                        <c:v>9475.98828125</c:v>
                      </c:pt>
                      <c:pt idx="1826">
                        <c:v>12598.1796875</c:v>
                      </c:pt>
                      <c:pt idx="1827">
                        <c:v>12755.515625</c:v>
                      </c:pt>
                      <c:pt idx="1828">
                        <c:v>11346.21484375</c:v>
                      </c:pt>
                      <c:pt idx="1829">
                        <c:v>8588.2109375</c:v>
                      </c:pt>
                      <c:pt idx="1830">
                        <c:v>12473.54296875</c:v>
                      </c:pt>
                      <c:pt idx="1831">
                        <c:v>13350.23828125</c:v>
                      </c:pt>
                      <c:pt idx="1832">
                        <c:v>13583.50390625</c:v>
                      </c:pt>
                      <c:pt idx="1833">
                        <c:v>12982.42578125</c:v>
                      </c:pt>
                      <c:pt idx="1834">
                        <c:v>12727.8203125</c:v>
                      </c:pt>
                      <c:pt idx="1835">
                        <c:v>13356.85546875</c:v>
                      </c:pt>
                      <c:pt idx="1836">
                        <c:v>12802.2734375</c:v>
                      </c:pt>
                      <c:pt idx="1837">
                        <c:v>13451.1171875</c:v>
                      </c:pt>
                      <c:pt idx="1838">
                        <c:v>13277.4140625</c:v>
                      </c:pt>
                      <c:pt idx="1839">
                        <c:v>13471.56640625</c:v>
                      </c:pt>
                      <c:pt idx="1840">
                        <c:v>10627.359375</c:v>
                      </c:pt>
                      <c:pt idx="1841">
                        <c:v>10625.09765625</c:v>
                      </c:pt>
                      <c:pt idx="1842">
                        <c:v>13443.9375</c:v>
                      </c:pt>
                      <c:pt idx="1843">
                        <c:v>13103.33984375</c:v>
                      </c:pt>
                      <c:pt idx="1844">
                        <c:v>13036.12109375</c:v>
                      </c:pt>
                      <c:pt idx="1845">
                        <c:v>17642.3046875</c:v>
                      </c:pt>
                      <c:pt idx="1846">
                        <c:v>17265.9375</c:v>
                      </c:pt>
                      <c:pt idx="1847">
                        <c:v>16981.9921875</c:v>
                      </c:pt>
                      <c:pt idx="1848">
                        <c:v>17596.0234375</c:v>
                      </c:pt>
                      <c:pt idx="1849">
                        <c:v>16695.5703125</c:v>
                      </c:pt>
                      <c:pt idx="1850">
                        <c:v>16895.71875</c:v>
                      </c:pt>
                      <c:pt idx="1851">
                        <c:v>14826.51171875</c:v>
                      </c:pt>
                      <c:pt idx="1852">
                        <c:v>13555.11328125</c:v>
                      </c:pt>
                      <c:pt idx="1853">
                        <c:v>14149.17578125</c:v>
                      </c:pt>
                      <c:pt idx="1854">
                        <c:v>15991.53515625</c:v>
                      </c:pt>
                      <c:pt idx="1855">
                        <c:v>17597.484375</c:v>
                      </c:pt>
                      <c:pt idx="1856">
                        <c:v>16027.4609375</c:v>
                      </c:pt>
                      <c:pt idx="1857">
                        <c:v>15991.890625</c:v>
                      </c:pt>
                      <c:pt idx="1858">
                        <c:v>17272.84375</c:v>
                      </c:pt>
                      <c:pt idx="1859">
                        <c:v>17292.7734375</c:v>
                      </c:pt>
                      <c:pt idx="1860">
                        <c:v>13681.953125</c:v>
                      </c:pt>
                      <c:pt idx="1861">
                        <c:v>13615.0625</c:v>
                      </c:pt>
                      <c:pt idx="1862">
                        <c:v>12586.51171875</c:v>
                      </c:pt>
                      <c:pt idx="1863">
                        <c:v>11934.328125</c:v>
                      </c:pt>
                      <c:pt idx="1864">
                        <c:v>10982.05859375</c:v>
                      </c:pt>
                      <c:pt idx="1865">
                        <c:v>10401.9609375</c:v>
                      </c:pt>
                      <c:pt idx="1866">
                        <c:v>11861.17578125</c:v>
                      </c:pt>
                      <c:pt idx="1867">
                        <c:v>11541.80078125</c:v>
                      </c:pt>
                      <c:pt idx="1868">
                        <c:v>13515.84765625</c:v>
                      </c:pt>
                      <c:pt idx="1869">
                        <c:v>13821.80859375</c:v>
                      </c:pt>
                      <c:pt idx="1870">
                        <c:v>13635.93359375</c:v>
                      </c:pt>
                      <c:pt idx="1871">
                        <c:v>13825.765625</c:v>
                      </c:pt>
                      <c:pt idx="1872">
                        <c:v>11216.84765625</c:v>
                      </c:pt>
                      <c:pt idx="1873">
                        <c:v>10965.375</c:v>
                      </c:pt>
                      <c:pt idx="1874">
                        <c:v>12028.09765625</c:v>
                      </c:pt>
                      <c:pt idx="1875">
                        <c:v>12893.07421875</c:v>
                      </c:pt>
                      <c:pt idx="1876">
                        <c:v>11094.671875</c:v>
                      </c:pt>
                      <c:pt idx="1877">
                        <c:v>9967.80078125</c:v>
                      </c:pt>
                      <c:pt idx="1878">
                        <c:v>8483.3125</c:v>
                      </c:pt>
                      <c:pt idx="1879">
                        <c:v>8677.6796875</c:v>
                      </c:pt>
                      <c:pt idx="1880">
                        <c:v>10382.0234375</c:v>
                      </c:pt>
                      <c:pt idx="1881">
                        <c:v>11996.66796875</c:v>
                      </c:pt>
                      <c:pt idx="1882">
                        <c:v>13335.63671875</c:v>
                      </c:pt>
                      <c:pt idx="1883">
                        <c:v>13510.3515625</c:v>
                      </c:pt>
                      <c:pt idx="1884">
                        <c:v>13514.546875</c:v>
                      </c:pt>
                      <c:pt idx="1885">
                        <c:v>11519.9453125</c:v>
                      </c:pt>
                      <c:pt idx="1886">
                        <c:v>13633.41796875</c:v>
                      </c:pt>
                      <c:pt idx="1887">
                        <c:v>13652.01953125</c:v>
                      </c:pt>
                      <c:pt idx="1888">
                        <c:v>13619.19140625</c:v>
                      </c:pt>
                      <c:pt idx="1889">
                        <c:v>10945.91796875</c:v>
                      </c:pt>
                      <c:pt idx="1890">
                        <c:v>15794.26171875</c:v>
                      </c:pt>
                      <c:pt idx="1891">
                        <c:v>15625.34765625</c:v>
                      </c:pt>
                      <c:pt idx="1892">
                        <c:v>15988.32421875</c:v>
                      </c:pt>
                      <c:pt idx="1893">
                        <c:v>16027.33984375</c:v>
                      </c:pt>
                      <c:pt idx="1894">
                        <c:v>16096.9375</c:v>
                      </c:pt>
                      <c:pt idx="1895">
                        <c:v>15328.59375</c:v>
                      </c:pt>
                      <c:pt idx="1896">
                        <c:v>15135.6875</c:v>
                      </c:pt>
                      <c:pt idx="1897">
                        <c:v>16255.25390625</c:v>
                      </c:pt>
                      <c:pt idx="1898">
                        <c:v>15345.59375</c:v>
                      </c:pt>
                      <c:pt idx="1899">
                        <c:v>14843.81640625</c:v>
                      </c:pt>
                      <c:pt idx="1900">
                        <c:v>14492.34765625</c:v>
                      </c:pt>
                      <c:pt idx="1901">
                        <c:v>16137.30859375</c:v>
                      </c:pt>
                      <c:pt idx="1902">
                        <c:v>16211.421875</c:v>
                      </c:pt>
                      <c:pt idx="1903">
                        <c:v>15320.85546875</c:v>
                      </c:pt>
                      <c:pt idx="1904">
                        <c:v>16270.5703125</c:v>
                      </c:pt>
                      <c:pt idx="1905">
                        <c:v>17471.40234375</c:v>
                      </c:pt>
                      <c:pt idx="1906">
                        <c:v>17340.8828125</c:v>
                      </c:pt>
                      <c:pt idx="1907">
                        <c:v>16620.51171875</c:v>
                      </c:pt>
                      <c:pt idx="1908">
                        <c:v>15441.26953125</c:v>
                      </c:pt>
                      <c:pt idx="1909">
                        <c:v>14231.48828125</c:v>
                      </c:pt>
                      <c:pt idx="1910">
                        <c:v>14941.65234375</c:v>
                      </c:pt>
                      <c:pt idx="1911">
                        <c:v>17302.03515625</c:v>
                      </c:pt>
                      <c:pt idx="1912">
                        <c:v>16440.08984375</c:v>
                      </c:pt>
                      <c:pt idx="1913">
                        <c:v>16959.2578125</c:v>
                      </c:pt>
                      <c:pt idx="1914">
                        <c:v>17429.74609375</c:v>
                      </c:pt>
                      <c:pt idx="1915">
                        <c:v>14034.64453125</c:v>
                      </c:pt>
                      <c:pt idx="1916">
                        <c:v>13747.80078125</c:v>
                      </c:pt>
                      <c:pt idx="1917">
                        <c:v>15264.69921875</c:v>
                      </c:pt>
                      <c:pt idx="1918">
                        <c:v>14342.296875</c:v>
                      </c:pt>
                      <c:pt idx="1919">
                        <c:v>16119.02734375</c:v>
                      </c:pt>
                      <c:pt idx="1920">
                        <c:v>15657.52734375</c:v>
                      </c:pt>
                      <c:pt idx="1921">
                        <c:v>14535.8515625</c:v>
                      </c:pt>
                      <c:pt idx="1922">
                        <c:v>14663.8515625</c:v>
                      </c:pt>
                      <c:pt idx="1923">
                        <c:v>16027.3046875</c:v>
                      </c:pt>
                      <c:pt idx="1924">
                        <c:v>15058.47265625</c:v>
                      </c:pt>
                      <c:pt idx="1925">
                        <c:v>13904.49609375</c:v>
                      </c:pt>
                      <c:pt idx="1926">
                        <c:v>14997.609375</c:v>
                      </c:pt>
                      <c:pt idx="1927">
                        <c:v>12521.671875</c:v>
                      </c:pt>
                      <c:pt idx="1928">
                        <c:v>11467.5859375</c:v>
                      </c:pt>
                      <c:pt idx="1929">
                        <c:v>10769.31640625</c:v>
                      </c:pt>
                      <c:pt idx="1930">
                        <c:v>11543.02734375</c:v>
                      </c:pt>
                      <c:pt idx="1931">
                        <c:v>14441.203125</c:v>
                      </c:pt>
                      <c:pt idx="1932">
                        <c:v>14903.04296875</c:v>
                      </c:pt>
                      <c:pt idx="1933">
                        <c:v>14389.56640625</c:v>
                      </c:pt>
                      <c:pt idx="1934">
                        <c:v>15476.41796875</c:v>
                      </c:pt>
                      <c:pt idx="1935">
                        <c:v>12184.3046875</c:v>
                      </c:pt>
                      <c:pt idx="1936">
                        <c:v>11234.38671875</c:v>
                      </c:pt>
                      <c:pt idx="1937">
                        <c:v>12387.51953125</c:v>
                      </c:pt>
                      <c:pt idx="1938">
                        <c:v>9830.15625</c:v>
                      </c:pt>
                      <c:pt idx="1939">
                        <c:v>9258.4375</c:v>
                      </c:pt>
                      <c:pt idx="1940">
                        <c:v>10340.91015625</c:v>
                      </c:pt>
                      <c:pt idx="1941">
                        <c:v>11910.6953125</c:v>
                      </c:pt>
                      <c:pt idx="1942">
                        <c:v>9914.265625</c:v>
                      </c:pt>
                      <c:pt idx="1943">
                        <c:v>10201.41796875</c:v>
                      </c:pt>
                      <c:pt idx="1944">
                        <c:v>12466.625</c:v>
                      </c:pt>
                      <c:pt idx="1945">
                        <c:v>11216.828125</c:v>
                      </c:pt>
                      <c:pt idx="1946">
                        <c:v>12827.05859375</c:v>
                      </c:pt>
                      <c:pt idx="1947">
                        <c:v>12754.6640625</c:v>
                      </c:pt>
                      <c:pt idx="1948">
                        <c:v>12639.875</c:v>
                      </c:pt>
                      <c:pt idx="1949">
                        <c:v>12185.69140625</c:v>
                      </c:pt>
                      <c:pt idx="1950">
                        <c:v>12143.203125</c:v>
                      </c:pt>
                      <c:pt idx="1951">
                        <c:v>12137.79296875</c:v>
                      </c:pt>
                      <c:pt idx="1952">
                        <c:v>11561.15625</c:v>
                      </c:pt>
                      <c:pt idx="1953">
                        <c:v>12467.40625</c:v>
                      </c:pt>
                      <c:pt idx="1954">
                        <c:v>10785.140625</c:v>
                      </c:pt>
                      <c:pt idx="1955">
                        <c:v>11738.578125</c:v>
                      </c:pt>
                      <c:pt idx="1956">
                        <c:v>11813.3203125</c:v>
                      </c:pt>
                      <c:pt idx="1957">
                        <c:v>8718.6640625</c:v>
                      </c:pt>
                      <c:pt idx="1958">
                        <c:v>7628.2578125</c:v>
                      </c:pt>
                      <c:pt idx="1959">
                        <c:v>9355.9140625</c:v>
                      </c:pt>
                      <c:pt idx="1960">
                        <c:v>11960.56640625</c:v>
                      </c:pt>
                      <c:pt idx="1961">
                        <c:v>12271.59765625</c:v>
                      </c:pt>
                      <c:pt idx="1962">
                        <c:v>12356.0859375</c:v>
                      </c:pt>
                      <c:pt idx="1963">
                        <c:v>11911.12890625</c:v>
                      </c:pt>
                      <c:pt idx="1964">
                        <c:v>12361.0625</c:v>
                      </c:pt>
                      <c:pt idx="1965">
                        <c:v>11018.28125</c:v>
                      </c:pt>
                      <c:pt idx="1966">
                        <c:v>11319.05859375</c:v>
                      </c:pt>
                      <c:pt idx="1967">
                        <c:v>9969.87890625</c:v>
                      </c:pt>
                      <c:pt idx="1968">
                        <c:v>9197.01953125</c:v>
                      </c:pt>
                      <c:pt idx="1969">
                        <c:v>9133.34375</c:v>
                      </c:pt>
                      <c:pt idx="1970">
                        <c:v>11171.2265625</c:v>
                      </c:pt>
                      <c:pt idx="1971">
                        <c:v>9839.06640625</c:v>
                      </c:pt>
                      <c:pt idx="1972">
                        <c:v>9177.78125</c:v>
                      </c:pt>
                      <c:pt idx="1973">
                        <c:v>9720.328125</c:v>
                      </c:pt>
                      <c:pt idx="1974">
                        <c:v>8617.9375</c:v>
                      </c:pt>
                      <c:pt idx="1975">
                        <c:v>7739.85546875</c:v>
                      </c:pt>
                      <c:pt idx="1976">
                        <c:v>8397.2734375</c:v>
                      </c:pt>
                      <c:pt idx="1977">
                        <c:v>10377.23828125</c:v>
                      </c:pt>
                      <c:pt idx="1978">
                        <c:v>10094.03515625</c:v>
                      </c:pt>
                      <c:pt idx="1979">
                        <c:v>8321.95703125</c:v>
                      </c:pt>
                      <c:pt idx="1980">
                        <c:v>11450.08203125</c:v>
                      </c:pt>
                      <c:pt idx="1981">
                        <c:v>11860.87890625</c:v>
                      </c:pt>
                      <c:pt idx="1982">
                        <c:v>12226.66015625</c:v>
                      </c:pt>
                      <c:pt idx="1983">
                        <c:v>11578.33203125</c:v>
                      </c:pt>
                      <c:pt idx="1984">
                        <c:v>12246.125</c:v>
                      </c:pt>
                      <c:pt idx="1985">
                        <c:v>12278.86328125</c:v>
                      </c:pt>
                      <c:pt idx="1986">
                        <c:v>11217.609375</c:v>
                      </c:pt>
                      <c:pt idx="1987">
                        <c:v>10584.59375</c:v>
                      </c:pt>
                      <c:pt idx="1988">
                        <c:v>12074.8828125</c:v>
                      </c:pt>
                      <c:pt idx="1989">
                        <c:v>11554.39453125</c:v>
                      </c:pt>
                      <c:pt idx="1990">
                        <c:v>12087.9375</c:v>
                      </c:pt>
                      <c:pt idx="1991">
                        <c:v>12339.5703125</c:v>
                      </c:pt>
                      <c:pt idx="1992">
                        <c:v>11456.1875</c:v>
                      </c:pt>
                      <c:pt idx="1993">
                        <c:v>11026.3828125</c:v>
                      </c:pt>
                      <c:pt idx="1994">
                        <c:v>12129.1484375</c:v>
                      </c:pt>
                      <c:pt idx="1995">
                        <c:v>16931.55078125</c:v>
                      </c:pt>
                      <c:pt idx="1996">
                        <c:v>15986.11328125</c:v>
                      </c:pt>
                      <c:pt idx="1997">
                        <c:v>15988.5234375</c:v>
                      </c:pt>
                      <c:pt idx="1998">
                        <c:v>17352.44921875</c:v>
                      </c:pt>
                      <c:pt idx="1999">
                        <c:v>15783.95703125</c:v>
                      </c:pt>
                      <c:pt idx="2000">
                        <c:v>15173.5234375</c:v>
                      </c:pt>
                      <c:pt idx="2001">
                        <c:v>16021.7734375</c:v>
                      </c:pt>
                      <c:pt idx="2002">
                        <c:v>17270.34375</c:v>
                      </c:pt>
                      <c:pt idx="2003">
                        <c:v>17137.66015625</c:v>
                      </c:pt>
                      <c:pt idx="2004">
                        <c:v>14954.1328125</c:v>
                      </c:pt>
                      <c:pt idx="2005">
                        <c:v>14580.40625</c:v>
                      </c:pt>
                      <c:pt idx="2006">
                        <c:v>15977.2421875</c:v>
                      </c:pt>
                      <c:pt idx="2007">
                        <c:v>15908.03515625</c:v>
                      </c:pt>
                      <c:pt idx="2008">
                        <c:v>16763.84765625</c:v>
                      </c:pt>
                      <c:pt idx="2009">
                        <c:v>17385.40625</c:v>
                      </c:pt>
                      <c:pt idx="2010">
                        <c:v>17538.421875</c:v>
                      </c:pt>
                      <c:pt idx="2011">
                        <c:v>16520.58984375</c:v>
                      </c:pt>
                      <c:pt idx="2012">
                        <c:v>16340.8125</c:v>
                      </c:pt>
                      <c:pt idx="2013">
                        <c:v>15340.3125</c:v>
                      </c:pt>
                      <c:pt idx="2014">
                        <c:v>13758.59765625</c:v>
                      </c:pt>
                      <c:pt idx="2015">
                        <c:v>14390.6953125</c:v>
                      </c:pt>
                      <c:pt idx="2016">
                        <c:v>16351.19921875</c:v>
                      </c:pt>
                      <c:pt idx="2017">
                        <c:v>14653.16796875</c:v>
                      </c:pt>
                      <c:pt idx="2018">
                        <c:v>16777.28515625</c:v>
                      </c:pt>
                      <c:pt idx="2019">
                        <c:v>17363.94140625</c:v>
                      </c:pt>
                      <c:pt idx="2020">
                        <c:v>16612.71875</c:v>
                      </c:pt>
                      <c:pt idx="2021">
                        <c:v>16602.87109375</c:v>
                      </c:pt>
                      <c:pt idx="2022">
                        <c:v>17185.78125</c:v>
                      </c:pt>
                      <c:pt idx="2023">
                        <c:v>17412.90234375</c:v>
                      </c:pt>
                      <c:pt idx="2024">
                        <c:v>15084.42578125</c:v>
                      </c:pt>
                      <c:pt idx="2025">
                        <c:v>15060.47265625</c:v>
                      </c:pt>
                      <c:pt idx="2026">
                        <c:v>14357.62109375</c:v>
                      </c:pt>
                      <c:pt idx="2027">
                        <c:v>15974.13671875</c:v>
                      </c:pt>
                      <c:pt idx="2028">
                        <c:v>13707.9921875</c:v>
                      </c:pt>
                      <c:pt idx="2029">
                        <c:v>12435.57421875</c:v>
                      </c:pt>
                      <c:pt idx="2030">
                        <c:v>12475.82421875</c:v>
                      </c:pt>
                      <c:pt idx="2031">
                        <c:v>14249.73828125</c:v>
                      </c:pt>
                      <c:pt idx="2032">
                        <c:v>15975.90234375</c:v>
                      </c:pt>
                      <c:pt idx="2033">
                        <c:v>16030.9453125</c:v>
                      </c:pt>
                      <c:pt idx="2034">
                        <c:v>16272.41015625</c:v>
                      </c:pt>
                      <c:pt idx="2035">
                        <c:v>16445.2578125</c:v>
                      </c:pt>
                      <c:pt idx="2036">
                        <c:v>16047.47265625</c:v>
                      </c:pt>
                      <c:pt idx="2037">
                        <c:v>14160.5</c:v>
                      </c:pt>
                      <c:pt idx="2038">
                        <c:v>14106.1875</c:v>
                      </c:pt>
                      <c:pt idx="2039">
                        <c:v>16414.7890625</c:v>
                      </c:pt>
                      <c:pt idx="2040">
                        <c:v>15089.3515625</c:v>
                      </c:pt>
                      <c:pt idx="2041">
                        <c:v>11581.7265625</c:v>
                      </c:pt>
                      <c:pt idx="2042">
                        <c:v>9848.578125</c:v>
                      </c:pt>
                      <c:pt idx="2043">
                        <c:v>9837.7109375</c:v>
                      </c:pt>
                      <c:pt idx="2044">
                        <c:v>11578.6953125</c:v>
                      </c:pt>
                      <c:pt idx="2045">
                        <c:v>14813.71875</c:v>
                      </c:pt>
                      <c:pt idx="2046">
                        <c:v>15146.3359375</c:v>
                      </c:pt>
                      <c:pt idx="2047">
                        <c:v>14920.8203125</c:v>
                      </c:pt>
                      <c:pt idx="2048">
                        <c:v>12227.9765625</c:v>
                      </c:pt>
                      <c:pt idx="2049">
                        <c:v>10121.046875</c:v>
                      </c:pt>
                      <c:pt idx="2050">
                        <c:v>15094.546875</c:v>
                      </c:pt>
                      <c:pt idx="2051">
                        <c:v>14417.734375</c:v>
                      </c:pt>
                      <c:pt idx="2052">
                        <c:v>14424.0234375</c:v>
                      </c:pt>
                      <c:pt idx="2053">
                        <c:v>14978.5703125</c:v>
                      </c:pt>
                      <c:pt idx="2054">
                        <c:v>13506.2421875</c:v>
                      </c:pt>
                      <c:pt idx="2055">
                        <c:v>8919.78125</c:v>
                      </c:pt>
                      <c:pt idx="2056">
                        <c:v>9051.40234375</c:v>
                      </c:pt>
                      <c:pt idx="2057">
                        <c:v>10108.28125</c:v>
                      </c:pt>
                      <c:pt idx="2058">
                        <c:v>10437.0390625</c:v>
                      </c:pt>
                      <c:pt idx="2059">
                        <c:v>9199.84375</c:v>
                      </c:pt>
                      <c:pt idx="2060">
                        <c:v>9065.609375</c:v>
                      </c:pt>
                      <c:pt idx="2061">
                        <c:v>9538.07421875</c:v>
                      </c:pt>
                      <c:pt idx="2062">
                        <c:v>9138.75</c:v>
                      </c:pt>
                      <c:pt idx="2063">
                        <c:v>10341.53515625</c:v>
                      </c:pt>
                      <c:pt idx="2064">
                        <c:v>6810.3671875</c:v>
                      </c:pt>
                      <c:pt idx="2065">
                        <c:v>5674.0859375</c:v>
                      </c:pt>
                      <c:pt idx="2066">
                        <c:v>9447.421875</c:v>
                      </c:pt>
                      <c:pt idx="2067">
                        <c:v>7981.49609375</c:v>
                      </c:pt>
                      <c:pt idx="2068">
                        <c:v>8307.80078125</c:v>
                      </c:pt>
                      <c:pt idx="2069">
                        <c:v>10434.203125</c:v>
                      </c:pt>
                      <c:pt idx="2070">
                        <c:v>15061.22265625</c:v>
                      </c:pt>
                      <c:pt idx="2071">
                        <c:v>12467.12890625</c:v>
                      </c:pt>
                      <c:pt idx="2072">
                        <c:v>11460.29296875</c:v>
                      </c:pt>
                      <c:pt idx="2073">
                        <c:v>11560.37109375</c:v>
                      </c:pt>
                      <c:pt idx="2074">
                        <c:v>13721.42578125</c:v>
                      </c:pt>
                      <c:pt idx="2075">
                        <c:v>16499.5625</c:v>
                      </c:pt>
                      <c:pt idx="2076">
                        <c:v>15570.140625</c:v>
                      </c:pt>
                      <c:pt idx="2077">
                        <c:v>15995.87109375</c:v>
                      </c:pt>
                      <c:pt idx="2078">
                        <c:v>16803.02734375</c:v>
                      </c:pt>
                      <c:pt idx="2079">
                        <c:v>16657.73046875</c:v>
                      </c:pt>
                      <c:pt idx="2080">
                        <c:v>14704.40625</c:v>
                      </c:pt>
                      <c:pt idx="2081">
                        <c:v>14114.60546875</c:v>
                      </c:pt>
                      <c:pt idx="2082">
                        <c:v>15684.30859375</c:v>
                      </c:pt>
                      <c:pt idx="2083">
                        <c:v>13805.44921875</c:v>
                      </c:pt>
                      <c:pt idx="2084">
                        <c:v>16638.54296875</c:v>
                      </c:pt>
                      <c:pt idx="2085">
                        <c:v>13282.5</c:v>
                      </c:pt>
                      <c:pt idx="2086">
                        <c:v>8968.19140625</c:v>
                      </c:pt>
                      <c:pt idx="2087">
                        <c:v>13230.56640625</c:v>
                      </c:pt>
                      <c:pt idx="2088">
                        <c:v>12642.88671875</c:v>
                      </c:pt>
                      <c:pt idx="2089">
                        <c:v>12431.2578125</c:v>
                      </c:pt>
                      <c:pt idx="2090">
                        <c:v>10928.890625</c:v>
                      </c:pt>
                      <c:pt idx="2091">
                        <c:v>9929.96875</c:v>
                      </c:pt>
                      <c:pt idx="2092">
                        <c:v>9033.91796875</c:v>
                      </c:pt>
                      <c:pt idx="2093">
                        <c:v>10052.77734375</c:v>
                      </c:pt>
                      <c:pt idx="2094">
                        <c:v>10182.59765625</c:v>
                      </c:pt>
                      <c:pt idx="2095">
                        <c:v>7697.4609375</c:v>
                      </c:pt>
                      <c:pt idx="2096">
                        <c:v>13417.0234375</c:v>
                      </c:pt>
                      <c:pt idx="2097">
                        <c:v>11373.046875</c:v>
                      </c:pt>
                      <c:pt idx="2098">
                        <c:v>10639.84765625</c:v>
                      </c:pt>
                      <c:pt idx="2099">
                        <c:v>11756.44140625</c:v>
                      </c:pt>
                      <c:pt idx="2100">
                        <c:v>16908.140625</c:v>
                      </c:pt>
                      <c:pt idx="2101">
                        <c:v>16909.8984375</c:v>
                      </c:pt>
                      <c:pt idx="2102">
                        <c:v>17175.03125</c:v>
                      </c:pt>
                      <c:pt idx="2103">
                        <c:v>17191.3125</c:v>
                      </c:pt>
                      <c:pt idx="2104">
                        <c:v>15461.484375</c:v>
                      </c:pt>
                      <c:pt idx="2105">
                        <c:v>16847.1328125</c:v>
                      </c:pt>
                      <c:pt idx="2106">
                        <c:v>16952.7734375</c:v>
                      </c:pt>
                      <c:pt idx="2107">
                        <c:v>16306.3046875</c:v>
                      </c:pt>
                      <c:pt idx="2108">
                        <c:v>15099.1484375</c:v>
                      </c:pt>
                      <c:pt idx="2109">
                        <c:v>14703.3125</c:v>
                      </c:pt>
                      <c:pt idx="2110">
                        <c:v>15702.7890625</c:v>
                      </c:pt>
                      <c:pt idx="2111">
                        <c:v>16579.8515625</c:v>
                      </c:pt>
                      <c:pt idx="2112">
                        <c:v>14880.4375</c:v>
                      </c:pt>
                      <c:pt idx="2113">
                        <c:v>12030.6640625</c:v>
                      </c:pt>
                      <c:pt idx="2114">
                        <c:v>11582.6875</c:v>
                      </c:pt>
                      <c:pt idx="2115">
                        <c:v>14002.703125</c:v>
                      </c:pt>
                      <c:pt idx="2116">
                        <c:v>13042.22265625</c:v>
                      </c:pt>
                      <c:pt idx="2117">
                        <c:v>13458.79296875</c:v>
                      </c:pt>
                      <c:pt idx="2118">
                        <c:v>13956.484375</c:v>
                      </c:pt>
                      <c:pt idx="2119">
                        <c:v>10810.2265625</c:v>
                      </c:pt>
                      <c:pt idx="2120">
                        <c:v>10508.98046875</c:v>
                      </c:pt>
                      <c:pt idx="2121">
                        <c:v>14071.1171875</c:v>
                      </c:pt>
                      <c:pt idx="2122">
                        <c:v>14060.578125</c:v>
                      </c:pt>
                      <c:pt idx="2123">
                        <c:v>12321.2734375</c:v>
                      </c:pt>
                      <c:pt idx="2124">
                        <c:v>10012.984375</c:v>
                      </c:pt>
                      <c:pt idx="2125">
                        <c:v>9649.0625</c:v>
                      </c:pt>
                      <c:pt idx="2126">
                        <c:v>11055.0625</c:v>
                      </c:pt>
                      <c:pt idx="2127">
                        <c:v>13663.7265625</c:v>
                      </c:pt>
                      <c:pt idx="2128">
                        <c:v>14495</c:v>
                      </c:pt>
                      <c:pt idx="2129">
                        <c:v>13959.4140625</c:v>
                      </c:pt>
                      <c:pt idx="2130">
                        <c:v>11553.8515625</c:v>
                      </c:pt>
                      <c:pt idx="2131">
                        <c:v>10471.31640625</c:v>
                      </c:pt>
                      <c:pt idx="2132">
                        <c:v>10127.93359375</c:v>
                      </c:pt>
                      <c:pt idx="2133">
                        <c:v>12814.8359375</c:v>
                      </c:pt>
                      <c:pt idx="2134">
                        <c:v>10553.859375</c:v>
                      </c:pt>
                      <c:pt idx="2135">
                        <c:v>10445.78125</c:v>
                      </c:pt>
                      <c:pt idx="2136">
                        <c:v>12007.15625</c:v>
                      </c:pt>
                      <c:pt idx="2137">
                        <c:v>12830.1015625</c:v>
                      </c:pt>
                      <c:pt idx="2138">
                        <c:v>12442.46484375</c:v>
                      </c:pt>
                      <c:pt idx="2139">
                        <c:v>11906.12109375</c:v>
                      </c:pt>
                      <c:pt idx="2140">
                        <c:v>10760.35546875</c:v>
                      </c:pt>
                      <c:pt idx="2141">
                        <c:v>9322.68359375</c:v>
                      </c:pt>
                      <c:pt idx="2142">
                        <c:v>10951.7734375</c:v>
                      </c:pt>
                      <c:pt idx="2143">
                        <c:v>12769.11328125</c:v>
                      </c:pt>
                      <c:pt idx="2144">
                        <c:v>12753.55859375</c:v>
                      </c:pt>
                      <c:pt idx="2145">
                        <c:v>13228.15625</c:v>
                      </c:pt>
                      <c:pt idx="2146">
                        <c:v>13116.12890625</c:v>
                      </c:pt>
                      <c:pt idx="2147">
                        <c:v>12654.734375</c:v>
                      </c:pt>
                      <c:pt idx="2148">
                        <c:v>12626.00390625</c:v>
                      </c:pt>
                      <c:pt idx="2149">
                        <c:v>12981.35546875</c:v>
                      </c:pt>
                      <c:pt idx="2150">
                        <c:v>12267.890625</c:v>
                      </c:pt>
                      <c:pt idx="2151">
                        <c:v>12194.63671875</c:v>
                      </c:pt>
                      <c:pt idx="2152">
                        <c:v>12276.0390625</c:v>
                      </c:pt>
                      <c:pt idx="2153">
                        <c:v>10257.4296875</c:v>
                      </c:pt>
                      <c:pt idx="2154">
                        <c:v>9403.91015625</c:v>
                      </c:pt>
                      <c:pt idx="2155">
                        <c:v>10927.18359375</c:v>
                      </c:pt>
                      <c:pt idx="2156">
                        <c:v>11140.3046875</c:v>
                      </c:pt>
                      <c:pt idx="2157">
                        <c:v>9945.52734375</c:v>
                      </c:pt>
                      <c:pt idx="2158">
                        <c:v>12930.65234375</c:v>
                      </c:pt>
                      <c:pt idx="2159">
                        <c:v>13020.703125</c:v>
                      </c:pt>
                      <c:pt idx="2160">
                        <c:v>14344.390625</c:v>
                      </c:pt>
                      <c:pt idx="2161">
                        <c:v>13499.0234375</c:v>
                      </c:pt>
                      <c:pt idx="2162">
                        <c:v>13653.6328125</c:v>
                      </c:pt>
                      <c:pt idx="2163">
                        <c:v>12254.25</c:v>
                      </c:pt>
                      <c:pt idx="2164">
                        <c:v>10247.3203125</c:v>
                      </c:pt>
                      <c:pt idx="2165">
                        <c:v>9006.1953125</c:v>
                      </c:pt>
                      <c:pt idx="2166">
                        <c:v>9118.14453125</c:v>
                      </c:pt>
                      <c:pt idx="2167">
                        <c:v>11380.36328125</c:v>
                      </c:pt>
                      <c:pt idx="2168">
                        <c:v>14278.1328125</c:v>
                      </c:pt>
                      <c:pt idx="2169">
                        <c:v>13654.78125</c:v>
                      </c:pt>
                      <c:pt idx="2170">
                        <c:v>13813.828125</c:v>
                      </c:pt>
                      <c:pt idx="2171">
                        <c:v>13931.4375</c:v>
                      </c:pt>
                      <c:pt idx="2172">
                        <c:v>13522.20703125</c:v>
                      </c:pt>
                      <c:pt idx="2173">
                        <c:v>10916.8984375</c:v>
                      </c:pt>
                      <c:pt idx="2174">
                        <c:v>14323.6640625</c:v>
                      </c:pt>
                      <c:pt idx="2175">
                        <c:v>13236.55078125</c:v>
                      </c:pt>
                      <c:pt idx="2176">
                        <c:v>12919.3046875</c:v>
                      </c:pt>
                      <c:pt idx="2177">
                        <c:v>11520.66796875</c:v>
                      </c:pt>
                      <c:pt idx="2178">
                        <c:v>11093.484375</c:v>
                      </c:pt>
                      <c:pt idx="2179">
                        <c:v>12725.421875</c:v>
                      </c:pt>
                      <c:pt idx="2180">
                        <c:v>13289.015625</c:v>
                      </c:pt>
                      <c:pt idx="2181">
                        <c:v>10313.6171875</c:v>
                      </c:pt>
                      <c:pt idx="2182">
                        <c:v>8217.50390625</c:v>
                      </c:pt>
                      <c:pt idx="2183">
                        <c:v>9197.23046875</c:v>
                      </c:pt>
                      <c:pt idx="2184">
                        <c:v>9193.1796875</c:v>
                      </c:pt>
                      <c:pt idx="2185">
                        <c:v>10995.49609375</c:v>
                      </c:pt>
                      <c:pt idx="2186">
                        <c:v>13131.51171875</c:v>
                      </c:pt>
                      <c:pt idx="2187">
                        <c:v>13409.1484375</c:v>
                      </c:pt>
                      <c:pt idx="2188">
                        <c:v>11478.2109375</c:v>
                      </c:pt>
                      <c:pt idx="2189">
                        <c:v>11637.98828125</c:v>
                      </c:pt>
                      <c:pt idx="2190">
                        <c:v>11020.7265625</c:v>
                      </c:pt>
                      <c:pt idx="2191">
                        <c:v>8698.8828125</c:v>
                      </c:pt>
                      <c:pt idx="2192">
                        <c:v>8222.671875</c:v>
                      </c:pt>
                      <c:pt idx="2193">
                        <c:v>9285.9375</c:v>
                      </c:pt>
                      <c:pt idx="2194">
                        <c:v>11058.375</c:v>
                      </c:pt>
                      <c:pt idx="2195">
                        <c:v>11685.375</c:v>
                      </c:pt>
                      <c:pt idx="2196">
                        <c:v>11826.0390625</c:v>
                      </c:pt>
                      <c:pt idx="2197">
                        <c:v>12034.5390625</c:v>
                      </c:pt>
                      <c:pt idx="2198">
                        <c:v>11509.046875</c:v>
                      </c:pt>
                      <c:pt idx="2199">
                        <c:v>9456.7890625</c:v>
                      </c:pt>
                      <c:pt idx="2200">
                        <c:v>7547.8515625</c:v>
                      </c:pt>
                      <c:pt idx="2201">
                        <c:v>12101.96875</c:v>
                      </c:pt>
                      <c:pt idx="2202">
                        <c:v>10618.9609375</c:v>
                      </c:pt>
                      <c:pt idx="2203">
                        <c:v>9417.3828125</c:v>
                      </c:pt>
                      <c:pt idx="2204">
                        <c:v>11730.328125</c:v>
                      </c:pt>
                      <c:pt idx="2205">
                        <c:v>11309.5234375</c:v>
                      </c:pt>
                      <c:pt idx="2206">
                        <c:v>11229.953125</c:v>
                      </c:pt>
                      <c:pt idx="2207">
                        <c:v>10969.67578125</c:v>
                      </c:pt>
                      <c:pt idx="2208">
                        <c:v>9844.79296875</c:v>
                      </c:pt>
                      <c:pt idx="2209">
                        <c:v>9573.33203125</c:v>
                      </c:pt>
                      <c:pt idx="2210">
                        <c:v>10744.85546875</c:v>
                      </c:pt>
                      <c:pt idx="2211">
                        <c:v>10036.66015625</c:v>
                      </c:pt>
                      <c:pt idx="2212">
                        <c:v>8928.984375</c:v>
                      </c:pt>
                      <c:pt idx="2213">
                        <c:v>8487.91015625</c:v>
                      </c:pt>
                      <c:pt idx="2214">
                        <c:v>8715.328125</c:v>
                      </c:pt>
                      <c:pt idx="2215">
                        <c:v>9790.81640625</c:v>
                      </c:pt>
                      <c:pt idx="2216">
                        <c:v>11151.1484375</c:v>
                      </c:pt>
                      <c:pt idx="2217">
                        <c:v>10080.03125</c:v>
                      </c:pt>
                      <c:pt idx="2218">
                        <c:v>9327.12109375</c:v>
                      </c:pt>
                      <c:pt idx="2219">
                        <c:v>10335.5078125</c:v>
                      </c:pt>
                      <c:pt idx="2220">
                        <c:v>12975.78515625</c:v>
                      </c:pt>
                      <c:pt idx="2221">
                        <c:v>12341.96875</c:v>
                      </c:pt>
                      <c:pt idx="2222">
                        <c:v>12076.6015625</c:v>
                      </c:pt>
                      <c:pt idx="2223">
                        <c:v>12369.75</c:v>
                      </c:pt>
                      <c:pt idx="2224">
                        <c:v>13034.05078125</c:v>
                      </c:pt>
                      <c:pt idx="2225">
                        <c:v>11508.3359375</c:v>
                      </c:pt>
                      <c:pt idx="2226">
                        <c:v>12202.59375</c:v>
                      </c:pt>
                      <c:pt idx="2227">
                        <c:v>12338.99609375</c:v>
                      </c:pt>
                      <c:pt idx="2228">
                        <c:v>11754.6328125</c:v>
                      </c:pt>
                      <c:pt idx="2229">
                        <c:v>10215.18359375</c:v>
                      </c:pt>
                      <c:pt idx="2230">
                        <c:v>8192.80078125</c:v>
                      </c:pt>
                      <c:pt idx="2231">
                        <c:v>11909.46484375</c:v>
                      </c:pt>
                      <c:pt idx="2232">
                        <c:v>9819.26171875</c:v>
                      </c:pt>
                      <c:pt idx="2233">
                        <c:v>10172.8203125</c:v>
                      </c:pt>
                      <c:pt idx="2234">
                        <c:v>13018.8515625</c:v>
                      </c:pt>
                      <c:pt idx="2235">
                        <c:v>10879.140625</c:v>
                      </c:pt>
                      <c:pt idx="2236">
                        <c:v>8685.90625</c:v>
                      </c:pt>
                      <c:pt idx="2237">
                        <c:v>9860.28125</c:v>
                      </c:pt>
                      <c:pt idx="2238">
                        <c:v>9216.59375</c:v>
                      </c:pt>
                      <c:pt idx="2239">
                        <c:v>10394.71875</c:v>
                      </c:pt>
                      <c:pt idx="2240">
                        <c:v>9459.0625</c:v>
                      </c:pt>
                      <c:pt idx="2241">
                        <c:v>8755.5</c:v>
                      </c:pt>
                      <c:pt idx="2242">
                        <c:v>11303.0078125</c:v>
                      </c:pt>
                      <c:pt idx="2243">
                        <c:v>11854.9453125</c:v>
                      </c:pt>
                      <c:pt idx="2244">
                        <c:v>12250.9921875</c:v>
                      </c:pt>
                      <c:pt idx="2245">
                        <c:v>9506.9921875</c:v>
                      </c:pt>
                      <c:pt idx="2246">
                        <c:v>7681.55859375</c:v>
                      </c:pt>
                      <c:pt idx="2247">
                        <c:v>9169.29296875</c:v>
                      </c:pt>
                      <c:pt idx="2248">
                        <c:v>10599.875</c:v>
                      </c:pt>
                      <c:pt idx="2249">
                        <c:v>11756.7265625</c:v>
                      </c:pt>
                      <c:pt idx="2250">
                        <c:v>14515.734375</c:v>
                      </c:pt>
                      <c:pt idx="2251">
                        <c:v>12826.57421875</c:v>
                      </c:pt>
                      <c:pt idx="2252">
                        <c:v>12922.29296875</c:v>
                      </c:pt>
                      <c:pt idx="2253">
                        <c:v>11075.65234375</c:v>
                      </c:pt>
                      <c:pt idx="2254">
                        <c:v>12194.1015625</c:v>
                      </c:pt>
                      <c:pt idx="2255">
                        <c:v>13115.54296875</c:v>
                      </c:pt>
                      <c:pt idx="2256">
                        <c:v>13687.49609375</c:v>
                      </c:pt>
                      <c:pt idx="2257">
                        <c:v>13348.5703125</c:v>
                      </c:pt>
                      <c:pt idx="2258">
                        <c:v>12316.35546875</c:v>
                      </c:pt>
                      <c:pt idx="2259">
                        <c:v>10124.3515625</c:v>
                      </c:pt>
                      <c:pt idx="2260">
                        <c:v>9781.38671875</c:v>
                      </c:pt>
                      <c:pt idx="2261">
                        <c:v>13606.21484375</c:v>
                      </c:pt>
                      <c:pt idx="2262">
                        <c:v>12475.5390625</c:v>
                      </c:pt>
                      <c:pt idx="2263">
                        <c:v>12670.49609375</c:v>
                      </c:pt>
                      <c:pt idx="2264">
                        <c:v>14459.71875</c:v>
                      </c:pt>
                      <c:pt idx="2265">
                        <c:v>15258.4921875</c:v>
                      </c:pt>
                      <c:pt idx="2266">
                        <c:v>15674.609375</c:v>
                      </c:pt>
                      <c:pt idx="2267">
                        <c:v>15517.21875</c:v>
                      </c:pt>
                      <c:pt idx="2268">
                        <c:v>15735.23828125</c:v>
                      </c:pt>
                      <c:pt idx="2269">
                        <c:v>15390.46484375</c:v>
                      </c:pt>
                      <c:pt idx="2270">
                        <c:v>15752.25390625</c:v>
                      </c:pt>
                      <c:pt idx="2271">
                        <c:v>15784.92578125</c:v>
                      </c:pt>
                      <c:pt idx="2272">
                        <c:v>15207.50390625</c:v>
                      </c:pt>
                      <c:pt idx="2273">
                        <c:v>14987.92578125</c:v>
                      </c:pt>
                      <c:pt idx="2274">
                        <c:v>15246.51953125</c:v>
                      </c:pt>
                      <c:pt idx="2275">
                        <c:v>12877.375</c:v>
                      </c:pt>
                      <c:pt idx="2276">
                        <c:v>11167.8515625</c:v>
                      </c:pt>
                      <c:pt idx="2277">
                        <c:v>10760.11328125</c:v>
                      </c:pt>
                      <c:pt idx="2278">
                        <c:v>10834.78125</c:v>
                      </c:pt>
                      <c:pt idx="2279">
                        <c:v>14853.4765625</c:v>
                      </c:pt>
                      <c:pt idx="2280">
                        <c:v>13417.49609375</c:v>
                      </c:pt>
                      <c:pt idx="2281">
                        <c:v>10886.8359375</c:v>
                      </c:pt>
                      <c:pt idx="2282">
                        <c:v>9961.5859375</c:v>
                      </c:pt>
                      <c:pt idx="2283">
                        <c:v>9455.3125</c:v>
                      </c:pt>
                      <c:pt idx="2284">
                        <c:v>10487.609375</c:v>
                      </c:pt>
                      <c:pt idx="2285">
                        <c:v>12660.19140625</c:v>
                      </c:pt>
                      <c:pt idx="2286">
                        <c:v>13127.3359375</c:v>
                      </c:pt>
                      <c:pt idx="2287">
                        <c:v>13028.22265625</c:v>
                      </c:pt>
                      <c:pt idx="2288">
                        <c:v>13141.203125</c:v>
                      </c:pt>
                      <c:pt idx="2289">
                        <c:v>12760.44921875</c:v>
                      </c:pt>
                      <c:pt idx="2290">
                        <c:v>11241.84765625</c:v>
                      </c:pt>
                      <c:pt idx="2291">
                        <c:v>9429.8046875</c:v>
                      </c:pt>
                      <c:pt idx="2292">
                        <c:v>11519.8828125</c:v>
                      </c:pt>
                      <c:pt idx="2293">
                        <c:v>9860.53515625</c:v>
                      </c:pt>
                      <c:pt idx="2294">
                        <c:v>12631.01171875</c:v>
                      </c:pt>
                      <c:pt idx="2295">
                        <c:v>12716.6171875</c:v>
                      </c:pt>
                      <c:pt idx="2296">
                        <c:v>12415.66015625</c:v>
                      </c:pt>
                      <c:pt idx="2297">
                        <c:v>12907.5859375</c:v>
                      </c:pt>
                      <c:pt idx="2298">
                        <c:v>11963.6796875</c:v>
                      </c:pt>
                      <c:pt idx="2299">
                        <c:v>11672.8203125</c:v>
                      </c:pt>
                      <c:pt idx="2300">
                        <c:v>10775.97265625</c:v>
                      </c:pt>
                      <c:pt idx="2301">
                        <c:v>12100.390625</c:v>
                      </c:pt>
                      <c:pt idx="2302">
                        <c:v>10528.62890625</c:v>
                      </c:pt>
                      <c:pt idx="2303">
                        <c:v>9417.1640625</c:v>
                      </c:pt>
                      <c:pt idx="2304">
                        <c:v>11956.546875</c:v>
                      </c:pt>
                      <c:pt idx="2305">
                        <c:v>12121.57421875</c:v>
                      </c:pt>
                      <c:pt idx="2306">
                        <c:v>12469.140625</c:v>
                      </c:pt>
                      <c:pt idx="2307">
                        <c:v>12081.3671875</c:v>
                      </c:pt>
                      <c:pt idx="2308">
                        <c:v>12817.34765625</c:v>
                      </c:pt>
                      <c:pt idx="2309">
                        <c:v>12359.45703125</c:v>
                      </c:pt>
                      <c:pt idx="2310">
                        <c:v>15663.421875</c:v>
                      </c:pt>
                      <c:pt idx="2311">
                        <c:v>14909.29296875</c:v>
                      </c:pt>
                      <c:pt idx="2312">
                        <c:v>16713.81640625</c:v>
                      </c:pt>
                      <c:pt idx="2313">
                        <c:v>15906.34765625</c:v>
                      </c:pt>
                      <c:pt idx="2314">
                        <c:v>16774.05078125</c:v>
                      </c:pt>
                      <c:pt idx="2315">
                        <c:v>16484.80859375</c:v>
                      </c:pt>
                      <c:pt idx="2316">
                        <c:v>15534.78515625</c:v>
                      </c:pt>
                      <c:pt idx="2317">
                        <c:v>15251.78125</c:v>
                      </c:pt>
                      <c:pt idx="2318">
                        <c:v>16754.7109375</c:v>
                      </c:pt>
                      <c:pt idx="2319">
                        <c:v>16682.9375</c:v>
                      </c:pt>
                      <c:pt idx="2320">
                        <c:v>15413.25</c:v>
                      </c:pt>
                      <c:pt idx="2321">
                        <c:v>16517.3828125</c:v>
                      </c:pt>
                      <c:pt idx="2322">
                        <c:v>15808.39453125</c:v>
                      </c:pt>
                      <c:pt idx="2323">
                        <c:v>16215.78125</c:v>
                      </c:pt>
                      <c:pt idx="2324">
                        <c:v>15602.2265625</c:v>
                      </c:pt>
                      <c:pt idx="2325">
                        <c:v>11289.78515625</c:v>
                      </c:pt>
                      <c:pt idx="2326">
                        <c:v>9995.81640625</c:v>
                      </c:pt>
                      <c:pt idx="2327">
                        <c:v>9251.73828125</c:v>
                      </c:pt>
                      <c:pt idx="2328">
                        <c:v>10384.7734375</c:v>
                      </c:pt>
                      <c:pt idx="2329">
                        <c:v>12331.83203125</c:v>
                      </c:pt>
                      <c:pt idx="2330">
                        <c:v>12839.5390625</c:v>
                      </c:pt>
                      <c:pt idx="2331">
                        <c:v>13274.9921875</c:v>
                      </c:pt>
                      <c:pt idx="2332">
                        <c:v>12997.0390625</c:v>
                      </c:pt>
                      <c:pt idx="2333">
                        <c:v>11340.6015625</c:v>
                      </c:pt>
                      <c:pt idx="2334">
                        <c:v>9482.67578125</c:v>
                      </c:pt>
                      <c:pt idx="2335">
                        <c:v>13055.515625</c:v>
                      </c:pt>
                      <c:pt idx="2336">
                        <c:v>13376.9375</c:v>
                      </c:pt>
                      <c:pt idx="2337">
                        <c:v>11322.83984375</c:v>
                      </c:pt>
                      <c:pt idx="2338">
                        <c:v>10073.328125</c:v>
                      </c:pt>
                      <c:pt idx="2339">
                        <c:v>12432.60546875</c:v>
                      </c:pt>
                      <c:pt idx="2340">
                        <c:v>12741.2265625</c:v>
                      </c:pt>
                      <c:pt idx="2341">
                        <c:v>13137.31640625</c:v>
                      </c:pt>
                      <c:pt idx="2342">
                        <c:v>11439.91015625</c:v>
                      </c:pt>
                      <c:pt idx="2343">
                        <c:v>12791.328125</c:v>
                      </c:pt>
                      <c:pt idx="2344">
                        <c:v>12220.0703125</c:v>
                      </c:pt>
                      <c:pt idx="2345">
                        <c:v>11000.52734375</c:v>
                      </c:pt>
                      <c:pt idx="2346">
                        <c:v>9745.6484375</c:v>
                      </c:pt>
                      <c:pt idx="2347">
                        <c:v>8471.28125</c:v>
                      </c:pt>
                      <c:pt idx="2348">
                        <c:v>8482.28515625</c:v>
                      </c:pt>
                      <c:pt idx="2349">
                        <c:v>10328.32421875</c:v>
                      </c:pt>
                      <c:pt idx="2350">
                        <c:v>12339.85546875</c:v>
                      </c:pt>
                      <c:pt idx="2351">
                        <c:v>11924.6953125</c:v>
                      </c:pt>
                      <c:pt idx="2352">
                        <c:v>10784.67578125</c:v>
                      </c:pt>
                      <c:pt idx="2353">
                        <c:v>12503.9296875</c:v>
                      </c:pt>
                      <c:pt idx="2354">
                        <c:v>12573.6015625</c:v>
                      </c:pt>
                      <c:pt idx="2355">
                        <c:v>13468.09375</c:v>
                      </c:pt>
                      <c:pt idx="2356">
                        <c:v>12858.78515625</c:v>
                      </c:pt>
                      <c:pt idx="2357">
                        <c:v>11389.4375</c:v>
                      </c:pt>
                      <c:pt idx="2358">
                        <c:v>11690.19140625</c:v>
                      </c:pt>
                      <c:pt idx="2359">
                        <c:v>12797.1328125</c:v>
                      </c:pt>
                      <c:pt idx="2360">
                        <c:v>14326.81640625</c:v>
                      </c:pt>
                      <c:pt idx="2361">
                        <c:v>15260.14453125</c:v>
                      </c:pt>
                      <c:pt idx="2362">
                        <c:v>14455.4921875</c:v>
                      </c:pt>
                      <c:pt idx="2363">
                        <c:v>15626.67578125</c:v>
                      </c:pt>
                      <c:pt idx="2364">
                        <c:v>13689.9609375</c:v>
                      </c:pt>
                      <c:pt idx="2365">
                        <c:v>14587.0390625</c:v>
                      </c:pt>
                      <c:pt idx="2366">
                        <c:v>14209.84375</c:v>
                      </c:pt>
                      <c:pt idx="2367">
                        <c:v>15688.5</c:v>
                      </c:pt>
                      <c:pt idx="2368">
                        <c:v>15722.9921875</c:v>
                      </c:pt>
                      <c:pt idx="2369">
                        <c:v>15679.4765625</c:v>
                      </c:pt>
                      <c:pt idx="2370">
                        <c:v>14765.7109375</c:v>
                      </c:pt>
                      <c:pt idx="2371">
                        <c:v>13865.171875</c:v>
                      </c:pt>
                      <c:pt idx="2372">
                        <c:v>13753.6796875</c:v>
                      </c:pt>
                      <c:pt idx="2373">
                        <c:v>13321.09375</c:v>
                      </c:pt>
                      <c:pt idx="2374">
                        <c:v>16882.0234375</c:v>
                      </c:pt>
                      <c:pt idx="2375">
                        <c:v>18899.7109375</c:v>
                      </c:pt>
                      <c:pt idx="2376">
                        <c:v>18619.75390625</c:v>
                      </c:pt>
                      <c:pt idx="2377">
                        <c:v>18889.8515625</c:v>
                      </c:pt>
                      <c:pt idx="2378">
                        <c:v>17864.4375</c:v>
                      </c:pt>
                      <c:pt idx="2379">
                        <c:v>18746.21875</c:v>
                      </c:pt>
                      <c:pt idx="2380">
                        <c:v>18099.09765625</c:v>
                      </c:pt>
                      <c:pt idx="2381">
                        <c:v>15254.8671875</c:v>
                      </c:pt>
                      <c:pt idx="2382">
                        <c:v>18906.90234375</c:v>
                      </c:pt>
                      <c:pt idx="2383">
                        <c:v>18119.2265625</c:v>
                      </c:pt>
                      <c:pt idx="2384">
                        <c:v>17943.375</c:v>
                      </c:pt>
                      <c:pt idx="2385">
                        <c:v>11355.1953125</c:v>
                      </c:pt>
                      <c:pt idx="2386">
                        <c:v>11616.01953125</c:v>
                      </c:pt>
                      <c:pt idx="2387">
                        <c:v>11220.44140625</c:v>
                      </c:pt>
                      <c:pt idx="2388">
                        <c:v>10634.6875</c:v>
                      </c:pt>
                      <c:pt idx="2389">
                        <c:v>10641.4296875</c:v>
                      </c:pt>
                      <c:pt idx="2390">
                        <c:v>8764.09375</c:v>
                      </c:pt>
                      <c:pt idx="2391">
                        <c:v>8216.453125</c:v>
                      </c:pt>
                      <c:pt idx="2392">
                        <c:v>10917.5234375</c:v>
                      </c:pt>
                      <c:pt idx="2393">
                        <c:v>8716.3125</c:v>
                      </c:pt>
                      <c:pt idx="2394">
                        <c:v>6794.875</c:v>
                      </c:pt>
                      <c:pt idx="2395">
                        <c:v>9482.44140625</c:v>
                      </c:pt>
                      <c:pt idx="2396">
                        <c:v>11134.26171875</c:v>
                      </c:pt>
                      <c:pt idx="2397">
                        <c:v>11078.1328125</c:v>
                      </c:pt>
                      <c:pt idx="2398">
                        <c:v>11368.49609375</c:v>
                      </c:pt>
                      <c:pt idx="2399">
                        <c:v>11486.75</c:v>
                      </c:pt>
                      <c:pt idx="2400">
                        <c:v>6962.8828125</c:v>
                      </c:pt>
                      <c:pt idx="2401">
                        <c:v>4824.78125</c:v>
                      </c:pt>
                      <c:pt idx="2402">
                        <c:v>4388.2734375</c:v>
                      </c:pt>
                      <c:pt idx="2403">
                        <c:v>5717.71875</c:v>
                      </c:pt>
                      <c:pt idx="2404">
                        <c:v>7659.59765625</c:v>
                      </c:pt>
                      <c:pt idx="2405">
                        <c:v>8352.40625</c:v>
                      </c:pt>
                      <c:pt idx="2406">
                        <c:v>8674.73046875</c:v>
                      </c:pt>
                      <c:pt idx="2407">
                        <c:v>8785.03125</c:v>
                      </c:pt>
                      <c:pt idx="2408">
                        <c:v>8367.30859375</c:v>
                      </c:pt>
                      <c:pt idx="2409">
                        <c:v>6587.41796875</c:v>
                      </c:pt>
                      <c:pt idx="2410">
                        <c:v>4594.9921875</c:v>
                      </c:pt>
                      <c:pt idx="2411">
                        <c:v>8561.00390625</c:v>
                      </c:pt>
                      <c:pt idx="2412">
                        <c:v>6520.6953125</c:v>
                      </c:pt>
                      <c:pt idx="2413">
                        <c:v>5068.30859375</c:v>
                      </c:pt>
                      <c:pt idx="2414">
                        <c:v>7127.04296875</c:v>
                      </c:pt>
                      <c:pt idx="2415">
                        <c:v>9179.3671875</c:v>
                      </c:pt>
                      <c:pt idx="2416">
                        <c:v>9142.2734375</c:v>
                      </c:pt>
                      <c:pt idx="2417">
                        <c:v>9661.1171875</c:v>
                      </c:pt>
                      <c:pt idx="2418">
                        <c:v>11719.66015625</c:v>
                      </c:pt>
                      <c:pt idx="2419">
                        <c:v>11722.640625</c:v>
                      </c:pt>
                      <c:pt idx="2420">
                        <c:v>11971.1875</c:v>
                      </c:pt>
                      <c:pt idx="2421">
                        <c:v>11129.99609375</c:v>
                      </c:pt>
                      <c:pt idx="2422">
                        <c:v>8511.5078125</c:v>
                      </c:pt>
                      <c:pt idx="2423">
                        <c:v>9874.46875</c:v>
                      </c:pt>
                      <c:pt idx="2424">
                        <c:v>10794.40234375</c:v>
                      </c:pt>
                      <c:pt idx="2425">
                        <c:v>9366.11328125</c:v>
                      </c:pt>
                      <c:pt idx="2426">
                        <c:v>9698.453125</c:v>
                      </c:pt>
                      <c:pt idx="2427">
                        <c:v>10757.37890625</c:v>
                      </c:pt>
                      <c:pt idx="2428">
                        <c:v>11671.6875</c:v>
                      </c:pt>
                      <c:pt idx="2429">
                        <c:v>9442.546875</c:v>
                      </c:pt>
                      <c:pt idx="2430">
                        <c:v>13923.6796875</c:v>
                      </c:pt>
                      <c:pt idx="2431">
                        <c:v>13821.515625</c:v>
                      </c:pt>
                      <c:pt idx="2432">
                        <c:v>11075.828125</c:v>
                      </c:pt>
                      <c:pt idx="2433">
                        <c:v>10989.02734375</c:v>
                      </c:pt>
                      <c:pt idx="2434">
                        <c:v>11396.5</c:v>
                      </c:pt>
                      <c:pt idx="2435">
                        <c:v>13371.32421875</c:v>
                      </c:pt>
                      <c:pt idx="2436">
                        <c:v>13275.64453125</c:v>
                      </c:pt>
                      <c:pt idx="2437">
                        <c:v>13505.13671875</c:v>
                      </c:pt>
                      <c:pt idx="2438">
                        <c:v>13916.6875</c:v>
                      </c:pt>
                      <c:pt idx="2439">
                        <c:v>13503.73828125</c:v>
                      </c:pt>
                      <c:pt idx="2440">
                        <c:v>12126.21875</c:v>
                      </c:pt>
                      <c:pt idx="2441">
                        <c:v>13437.7578125</c:v>
                      </c:pt>
                      <c:pt idx="2442">
                        <c:v>13023.36328125</c:v>
                      </c:pt>
                      <c:pt idx="2443">
                        <c:v>14002.26953125</c:v>
                      </c:pt>
                      <c:pt idx="2444">
                        <c:v>13592.96484375</c:v>
                      </c:pt>
                      <c:pt idx="2445">
                        <c:v>10405.125</c:v>
                      </c:pt>
                      <c:pt idx="2446">
                        <c:v>9763.12109375</c:v>
                      </c:pt>
                      <c:pt idx="2447">
                        <c:v>8429.83203125</c:v>
                      </c:pt>
                      <c:pt idx="2448">
                        <c:v>5490.359375</c:v>
                      </c:pt>
                      <c:pt idx="2449">
                        <c:v>6238.26953125</c:v>
                      </c:pt>
                      <c:pt idx="2450">
                        <c:v>8677.3359375</c:v>
                      </c:pt>
                      <c:pt idx="2451">
                        <c:v>11202.7890625</c:v>
                      </c:pt>
                      <c:pt idx="2452">
                        <c:v>10254.1484375</c:v>
                      </c:pt>
                      <c:pt idx="2453">
                        <c:v>9817.16015625</c:v>
                      </c:pt>
                      <c:pt idx="2454">
                        <c:v>10749.02734375</c:v>
                      </c:pt>
                      <c:pt idx="2455">
                        <c:v>10922.7421875</c:v>
                      </c:pt>
                      <c:pt idx="2456">
                        <c:v>9735.6484375</c:v>
                      </c:pt>
                      <c:pt idx="2457">
                        <c:v>9958.64453125</c:v>
                      </c:pt>
                      <c:pt idx="2458">
                        <c:v>9333.15234375</c:v>
                      </c:pt>
                      <c:pt idx="2459">
                        <c:v>11170.7890625</c:v>
                      </c:pt>
                      <c:pt idx="2460">
                        <c:v>17003.67578125</c:v>
                      </c:pt>
                      <c:pt idx="2461">
                        <c:v>15228.44140625</c:v>
                      </c:pt>
                      <c:pt idx="2462">
                        <c:v>13844.33203125</c:v>
                      </c:pt>
                      <c:pt idx="2463">
                        <c:v>12559.90234375</c:v>
                      </c:pt>
                      <c:pt idx="2464">
                        <c:v>12708.453125</c:v>
                      </c:pt>
                      <c:pt idx="2465">
                        <c:v>14302.47265625</c:v>
                      </c:pt>
                      <c:pt idx="2466">
                        <c:v>15775.78515625</c:v>
                      </c:pt>
                      <c:pt idx="2467">
                        <c:v>17324.08203125</c:v>
                      </c:pt>
                      <c:pt idx="2468">
                        <c:v>15642.796875</c:v>
                      </c:pt>
                      <c:pt idx="2469">
                        <c:v>16418.7109375</c:v>
                      </c:pt>
                      <c:pt idx="2470">
                        <c:v>15604.0703125</c:v>
                      </c:pt>
                      <c:pt idx="2471">
                        <c:v>15687.6640625</c:v>
                      </c:pt>
                      <c:pt idx="2472">
                        <c:v>16800.98046875</c:v>
                      </c:pt>
                      <c:pt idx="2473">
                        <c:v>16558.6875</c:v>
                      </c:pt>
                      <c:pt idx="2474">
                        <c:v>16518.46875</c:v>
                      </c:pt>
                      <c:pt idx="2475">
                        <c:v>11697.421875</c:v>
                      </c:pt>
                      <c:pt idx="2476">
                        <c:v>10137.37890625</c:v>
                      </c:pt>
                      <c:pt idx="2477">
                        <c:v>10165.859375</c:v>
                      </c:pt>
                      <c:pt idx="2478">
                        <c:v>12077.7890625</c:v>
                      </c:pt>
                      <c:pt idx="2479">
                        <c:v>12448.921875</c:v>
                      </c:pt>
                      <c:pt idx="2480">
                        <c:v>12110.4609375</c:v>
                      </c:pt>
                      <c:pt idx="2481">
                        <c:v>9483.30859375</c:v>
                      </c:pt>
                      <c:pt idx="2482">
                        <c:v>11282.765625</c:v>
                      </c:pt>
                      <c:pt idx="2483">
                        <c:v>11669.6953125</c:v>
                      </c:pt>
                      <c:pt idx="2484">
                        <c:v>10144.5078125</c:v>
                      </c:pt>
                      <c:pt idx="2485">
                        <c:v>9968.875</c:v>
                      </c:pt>
                      <c:pt idx="2486">
                        <c:v>10453.62109375</c:v>
                      </c:pt>
                      <c:pt idx="2487">
                        <c:v>11918.734375</c:v>
                      </c:pt>
                      <c:pt idx="2488">
                        <c:v>11859.8046875</c:v>
                      </c:pt>
                      <c:pt idx="2489">
                        <c:v>10297.171875</c:v>
                      </c:pt>
                      <c:pt idx="2490">
                        <c:v>13731.69140625</c:v>
                      </c:pt>
                      <c:pt idx="2491">
                        <c:v>14199.828125</c:v>
                      </c:pt>
                      <c:pt idx="2492">
                        <c:v>14644.8515625</c:v>
                      </c:pt>
                      <c:pt idx="2493">
                        <c:v>14259.21875</c:v>
                      </c:pt>
                      <c:pt idx="2494">
                        <c:v>12800.71484375</c:v>
                      </c:pt>
                      <c:pt idx="2495">
                        <c:v>13078.6640625</c:v>
                      </c:pt>
                      <c:pt idx="2496">
                        <c:v>13057.25390625</c:v>
                      </c:pt>
                      <c:pt idx="2497">
                        <c:v>13349.26953125</c:v>
                      </c:pt>
                      <c:pt idx="2498">
                        <c:v>12463.05859375</c:v>
                      </c:pt>
                      <c:pt idx="2499">
                        <c:v>10695.359375</c:v>
                      </c:pt>
                      <c:pt idx="2500">
                        <c:v>12176.40234375</c:v>
                      </c:pt>
                      <c:pt idx="2501">
                        <c:v>11982.71484375</c:v>
                      </c:pt>
                      <c:pt idx="2502">
                        <c:v>11842.1328125</c:v>
                      </c:pt>
                      <c:pt idx="2503">
                        <c:v>13556.99609375</c:v>
                      </c:pt>
                      <c:pt idx="2504">
                        <c:v>14391.18359375</c:v>
                      </c:pt>
                      <c:pt idx="2505">
                        <c:v>15957.1328125</c:v>
                      </c:pt>
                      <c:pt idx="2506">
                        <c:v>16078.1875</c:v>
                      </c:pt>
                      <c:pt idx="2507">
                        <c:v>16190.20703125</c:v>
                      </c:pt>
                      <c:pt idx="2508">
                        <c:v>16087.51953125</c:v>
                      </c:pt>
                      <c:pt idx="2509">
                        <c:v>15095.0546875</c:v>
                      </c:pt>
                      <c:pt idx="2510">
                        <c:v>13081.85546875</c:v>
                      </c:pt>
                      <c:pt idx="2511">
                        <c:v>12532.16796875</c:v>
                      </c:pt>
                      <c:pt idx="2512">
                        <c:v>13456.484375</c:v>
                      </c:pt>
                      <c:pt idx="2513">
                        <c:v>15662.71875</c:v>
                      </c:pt>
                      <c:pt idx="2514">
                        <c:v>14318.05859375</c:v>
                      </c:pt>
                      <c:pt idx="2515">
                        <c:v>12865.73046875</c:v>
                      </c:pt>
                      <c:pt idx="2516">
                        <c:v>11632.47265625</c:v>
                      </c:pt>
                      <c:pt idx="2517">
                        <c:v>13831.41015625</c:v>
                      </c:pt>
                      <c:pt idx="2518">
                        <c:v>14393.6484375</c:v>
                      </c:pt>
                      <c:pt idx="2519">
                        <c:v>12633.84765625</c:v>
                      </c:pt>
                      <c:pt idx="2520">
                        <c:v>11629.73828125</c:v>
                      </c:pt>
                      <c:pt idx="2521">
                        <c:v>11651.8515625</c:v>
                      </c:pt>
                      <c:pt idx="2522">
                        <c:v>12023.3203125</c:v>
                      </c:pt>
                      <c:pt idx="2523">
                        <c:v>11650.03125</c:v>
                      </c:pt>
                      <c:pt idx="2524">
                        <c:v>10147.01953125</c:v>
                      </c:pt>
                      <c:pt idx="2525">
                        <c:v>10450.546875</c:v>
                      </c:pt>
                      <c:pt idx="2526">
                        <c:v>9819.21875</c:v>
                      </c:pt>
                      <c:pt idx="2527">
                        <c:v>9256.9765625</c:v>
                      </c:pt>
                      <c:pt idx="2528">
                        <c:v>10845.578125</c:v>
                      </c:pt>
                      <c:pt idx="2529">
                        <c:v>12029.72265625</c:v>
                      </c:pt>
                      <c:pt idx="2530">
                        <c:v>10755.3046875</c:v>
                      </c:pt>
                      <c:pt idx="2531">
                        <c:v>8789.9609375</c:v>
                      </c:pt>
                      <c:pt idx="2532">
                        <c:v>8032.21875</c:v>
                      </c:pt>
                      <c:pt idx="2533">
                        <c:v>10075.63671875</c:v>
                      </c:pt>
                      <c:pt idx="2534">
                        <c:v>10439.890625</c:v>
                      </c:pt>
                      <c:pt idx="2535">
                        <c:v>11417.4765625</c:v>
                      </c:pt>
                      <c:pt idx="2536">
                        <c:v>10125.5546875</c:v>
                      </c:pt>
                      <c:pt idx="2537">
                        <c:v>10393.50390625</c:v>
                      </c:pt>
                      <c:pt idx="2538">
                        <c:v>11497.02734375</c:v>
                      </c:pt>
                      <c:pt idx="2539">
                        <c:v>10314.28125</c:v>
                      </c:pt>
                      <c:pt idx="2540">
                        <c:v>9385.4453125</c:v>
                      </c:pt>
                      <c:pt idx="2541">
                        <c:v>9258.203125</c:v>
                      </c:pt>
                      <c:pt idx="2542">
                        <c:v>11083.3203125</c:v>
                      </c:pt>
                      <c:pt idx="2543">
                        <c:v>11994.0703125</c:v>
                      </c:pt>
                      <c:pt idx="2544">
                        <c:v>11058.7421875</c:v>
                      </c:pt>
                      <c:pt idx="2545">
                        <c:v>8837.2109375</c:v>
                      </c:pt>
                      <c:pt idx="2546">
                        <c:v>7295.47265625</c:v>
                      </c:pt>
                      <c:pt idx="2547">
                        <c:v>8669.86328125</c:v>
                      </c:pt>
                      <c:pt idx="2548">
                        <c:v>11738.859375</c:v>
                      </c:pt>
                      <c:pt idx="2549">
                        <c:v>11865.79296875</c:v>
                      </c:pt>
                      <c:pt idx="2550">
                        <c:v>14580.35546875</c:v>
                      </c:pt>
                      <c:pt idx="2551">
                        <c:v>14613.296875</c:v>
                      </c:pt>
                      <c:pt idx="2552">
                        <c:v>15313.4765625</c:v>
                      </c:pt>
                      <c:pt idx="2553">
                        <c:v>12427.6328125</c:v>
                      </c:pt>
                      <c:pt idx="2554">
                        <c:v>10471.5703125</c:v>
                      </c:pt>
                      <c:pt idx="2555">
                        <c:v>10019.4140625</c:v>
                      </c:pt>
                      <c:pt idx="2556">
                        <c:v>13309.0234375</c:v>
                      </c:pt>
                      <c:pt idx="2557">
                        <c:v>15996.28125</c:v>
                      </c:pt>
                      <c:pt idx="2558">
                        <c:v>13437.6953125</c:v>
                      </c:pt>
                      <c:pt idx="2559">
                        <c:v>9772.5703125</c:v>
                      </c:pt>
                      <c:pt idx="2560">
                        <c:v>8710.109375</c:v>
                      </c:pt>
                      <c:pt idx="2561">
                        <c:v>15068.984375</c:v>
                      </c:pt>
                      <c:pt idx="2562">
                        <c:v>14903.015625</c:v>
                      </c:pt>
                      <c:pt idx="2563">
                        <c:v>15360.73046875</c:v>
                      </c:pt>
                      <c:pt idx="2564">
                        <c:v>15729.9375</c:v>
                      </c:pt>
                      <c:pt idx="2565">
                        <c:v>8586.06640625</c:v>
                      </c:pt>
                      <c:pt idx="2566">
                        <c:v>5714.21875</c:v>
                      </c:pt>
                      <c:pt idx="2567">
                        <c:v>8805.7265625</c:v>
                      </c:pt>
                      <c:pt idx="2568">
                        <c:v>8045.515625</c:v>
                      </c:pt>
                      <c:pt idx="2569">
                        <c:v>7263.2734375</c:v>
                      </c:pt>
                      <c:pt idx="2570">
                        <c:v>7542.90625</c:v>
                      </c:pt>
                      <c:pt idx="2571">
                        <c:v>5644.9296875</c:v>
                      </c:pt>
                      <c:pt idx="2572">
                        <c:v>2823.3359375</c:v>
                      </c:pt>
                      <c:pt idx="2573">
                        <c:v>7148.55078125</c:v>
                      </c:pt>
                      <c:pt idx="2574">
                        <c:v>5849.21875</c:v>
                      </c:pt>
                      <c:pt idx="2575">
                        <c:v>4775.15625</c:v>
                      </c:pt>
                      <c:pt idx="2576">
                        <c:v>5571</c:v>
                      </c:pt>
                      <c:pt idx="2577">
                        <c:v>9091.8515625</c:v>
                      </c:pt>
                      <c:pt idx="2578">
                        <c:v>8517.34375</c:v>
                      </c:pt>
                      <c:pt idx="2579">
                        <c:v>7718.203125</c:v>
                      </c:pt>
                      <c:pt idx="2580">
                        <c:v>14232.671875</c:v>
                      </c:pt>
                      <c:pt idx="2581">
                        <c:v>12912.10546875</c:v>
                      </c:pt>
                      <c:pt idx="2582">
                        <c:v>11721.19140625</c:v>
                      </c:pt>
                      <c:pt idx="2583">
                        <c:v>12029.3515625</c:v>
                      </c:pt>
                      <c:pt idx="2584">
                        <c:v>13406.015625</c:v>
                      </c:pt>
                      <c:pt idx="2585">
                        <c:v>12395.265625</c:v>
                      </c:pt>
                      <c:pt idx="2586">
                        <c:v>11339.98828125</c:v>
                      </c:pt>
                      <c:pt idx="2587">
                        <c:v>11215.6015625</c:v>
                      </c:pt>
                      <c:pt idx="2588">
                        <c:v>11251.109375</c:v>
                      </c:pt>
                      <c:pt idx="2589">
                        <c:v>12512.52734375</c:v>
                      </c:pt>
                      <c:pt idx="2590">
                        <c:v>13885.01171875</c:v>
                      </c:pt>
                      <c:pt idx="2591">
                        <c:v>13905.3984375</c:v>
                      </c:pt>
                      <c:pt idx="2592">
                        <c:v>12679.296875</c:v>
                      </c:pt>
                      <c:pt idx="2593">
                        <c:v>13656.484375</c:v>
                      </c:pt>
                      <c:pt idx="2594">
                        <c:v>14227.25</c:v>
                      </c:pt>
                      <c:pt idx="2595">
                        <c:v>11442.015625</c:v>
                      </c:pt>
                      <c:pt idx="2596">
                        <c:v>11183.921875</c:v>
                      </c:pt>
                      <c:pt idx="2597">
                        <c:v>11689.4921875</c:v>
                      </c:pt>
                      <c:pt idx="2598">
                        <c:v>11674.0546875</c:v>
                      </c:pt>
                      <c:pt idx="2599">
                        <c:v>11459.12109375</c:v>
                      </c:pt>
                      <c:pt idx="2600">
                        <c:v>7183.34375</c:v>
                      </c:pt>
                      <c:pt idx="2601">
                        <c:v>7000.03125</c:v>
                      </c:pt>
                      <c:pt idx="2602">
                        <c:v>11286.3984375</c:v>
                      </c:pt>
                      <c:pt idx="2603">
                        <c:v>8616.1171875</c:v>
                      </c:pt>
                      <c:pt idx="2604">
                        <c:v>9014.93359375</c:v>
                      </c:pt>
                      <c:pt idx="2605">
                        <c:v>11150.265625</c:v>
                      </c:pt>
                      <c:pt idx="2606">
                        <c:v>11300.0703125</c:v>
                      </c:pt>
                      <c:pt idx="2607">
                        <c:v>11568.23046875</c:v>
                      </c:pt>
                      <c:pt idx="2608">
                        <c:v>10514.05859375</c:v>
                      </c:pt>
                      <c:pt idx="2609">
                        <c:v>11306.32421875</c:v>
                      </c:pt>
                      <c:pt idx="2610">
                        <c:v>14994.0390625</c:v>
                      </c:pt>
                      <c:pt idx="2611">
                        <c:v>11534.05859375</c:v>
                      </c:pt>
                      <c:pt idx="2612">
                        <c:v>10972.85546875</c:v>
                      </c:pt>
                      <c:pt idx="2613">
                        <c:v>10960.63671875</c:v>
                      </c:pt>
                      <c:pt idx="2614">
                        <c:v>10469.0078125</c:v>
                      </c:pt>
                      <c:pt idx="2615">
                        <c:v>13525.23046875</c:v>
                      </c:pt>
                      <c:pt idx="2616">
                        <c:v>13907.34765625</c:v>
                      </c:pt>
                      <c:pt idx="2617">
                        <c:v>13379.171875</c:v>
                      </c:pt>
                      <c:pt idx="2618">
                        <c:v>13640.78125</c:v>
                      </c:pt>
                      <c:pt idx="2619">
                        <c:v>15078.29296875</c:v>
                      </c:pt>
                      <c:pt idx="2620">
                        <c:v>15709.09765625</c:v>
                      </c:pt>
                      <c:pt idx="2621">
                        <c:v>15032.73828125</c:v>
                      </c:pt>
                      <c:pt idx="2622">
                        <c:v>15844.44140625</c:v>
                      </c:pt>
                      <c:pt idx="2623">
                        <c:v>14658.29296875</c:v>
                      </c:pt>
                      <c:pt idx="2624">
                        <c:v>15247.546875</c:v>
                      </c:pt>
                      <c:pt idx="2625">
                        <c:v>12618.40625</c:v>
                      </c:pt>
                      <c:pt idx="2626">
                        <c:v>12909.640625</c:v>
                      </c:pt>
                      <c:pt idx="2627">
                        <c:v>10282.17578125</c:v>
                      </c:pt>
                      <c:pt idx="2628">
                        <c:v>10440.6875</c:v>
                      </c:pt>
                      <c:pt idx="2629">
                        <c:v>12903.8515625</c:v>
                      </c:pt>
                      <c:pt idx="2630">
                        <c:v>11973.3671875</c:v>
                      </c:pt>
                      <c:pt idx="2631">
                        <c:v>10152.703125</c:v>
                      </c:pt>
                      <c:pt idx="2632">
                        <c:v>8545.046875</c:v>
                      </c:pt>
                      <c:pt idx="2633">
                        <c:v>7646.1640625</c:v>
                      </c:pt>
                      <c:pt idx="2634">
                        <c:v>9610.6953125</c:v>
                      </c:pt>
                      <c:pt idx="2635">
                        <c:v>11883.8984375</c:v>
                      </c:pt>
                      <c:pt idx="2636">
                        <c:v>12982.578125</c:v>
                      </c:pt>
                      <c:pt idx="2637">
                        <c:v>13160.42578125</c:v>
                      </c:pt>
                      <c:pt idx="2638">
                        <c:v>12712.3125</c:v>
                      </c:pt>
                      <c:pt idx="2639">
                        <c:v>13085.515625</c:v>
                      </c:pt>
                      <c:pt idx="2640">
                        <c:v>12895.20703125</c:v>
                      </c:pt>
                      <c:pt idx="2641">
                        <c:v>11240.71875</c:v>
                      </c:pt>
                      <c:pt idx="2642">
                        <c:v>10372.90625</c:v>
                      </c:pt>
                      <c:pt idx="2643">
                        <c:v>13378.453125</c:v>
                      </c:pt>
                      <c:pt idx="2644">
                        <c:v>13433.3671875</c:v>
                      </c:pt>
                      <c:pt idx="2645">
                        <c:v>13712.75</c:v>
                      </c:pt>
                      <c:pt idx="2646">
                        <c:v>11326.51171875</c:v>
                      </c:pt>
                      <c:pt idx="2647">
                        <c:v>10032.83203125</c:v>
                      </c:pt>
                      <c:pt idx="2648">
                        <c:v>8955.9140625</c:v>
                      </c:pt>
                      <c:pt idx="2649">
                        <c:v>10481.04296875</c:v>
                      </c:pt>
                      <c:pt idx="2650">
                        <c:v>13636.07421875</c:v>
                      </c:pt>
                      <c:pt idx="2651">
                        <c:v>13267.96484375</c:v>
                      </c:pt>
                      <c:pt idx="2652">
                        <c:v>12646.234375</c:v>
                      </c:pt>
                      <c:pt idx="2653">
                        <c:v>9646.00390625</c:v>
                      </c:pt>
                      <c:pt idx="2654">
                        <c:v>13592.3671875</c:v>
                      </c:pt>
                      <c:pt idx="2655">
                        <c:v>17294.99609375</c:v>
                      </c:pt>
                      <c:pt idx="2656">
                        <c:v>16785.14453125</c:v>
                      </c:pt>
                      <c:pt idx="2657">
                        <c:v>14811.15625</c:v>
                      </c:pt>
                      <c:pt idx="2658">
                        <c:v>13259.3984375</c:v>
                      </c:pt>
                      <c:pt idx="2659">
                        <c:v>11698.66015625</c:v>
                      </c:pt>
                      <c:pt idx="2660">
                        <c:v>11508.94140625</c:v>
                      </c:pt>
                      <c:pt idx="2661">
                        <c:v>12317.171875</c:v>
                      </c:pt>
                      <c:pt idx="2662">
                        <c:v>14453.8359375</c:v>
                      </c:pt>
                      <c:pt idx="2663">
                        <c:v>16969.69921875</c:v>
                      </c:pt>
                      <c:pt idx="2664">
                        <c:v>17167.5078125</c:v>
                      </c:pt>
                      <c:pt idx="2665">
                        <c:v>15723.41015625</c:v>
                      </c:pt>
                      <c:pt idx="2666">
                        <c:v>17399.26171875</c:v>
                      </c:pt>
                      <c:pt idx="2667">
                        <c:v>17238.28125</c:v>
                      </c:pt>
                      <c:pt idx="2668">
                        <c:v>17507.9453125</c:v>
                      </c:pt>
                      <c:pt idx="2669">
                        <c:v>17295.453125</c:v>
                      </c:pt>
                      <c:pt idx="2670">
                        <c:v>15567.453125</c:v>
                      </c:pt>
                      <c:pt idx="2671">
                        <c:v>14783.58984375</c:v>
                      </c:pt>
                      <c:pt idx="2672">
                        <c:v>15143.90234375</c:v>
                      </c:pt>
                      <c:pt idx="2673">
                        <c:v>12801.2421875</c:v>
                      </c:pt>
                      <c:pt idx="2674">
                        <c:v>11535.21484375</c:v>
                      </c:pt>
                      <c:pt idx="2675">
                        <c:v>9808.57421875</c:v>
                      </c:pt>
                      <c:pt idx="2676">
                        <c:v>9462.65234375</c:v>
                      </c:pt>
                      <c:pt idx="2677">
                        <c:v>10524.140625</c:v>
                      </c:pt>
                      <c:pt idx="2678">
                        <c:v>12699.734375</c:v>
                      </c:pt>
                      <c:pt idx="2679">
                        <c:v>13749.8359375</c:v>
                      </c:pt>
                      <c:pt idx="2680">
                        <c:v>14740.90625</c:v>
                      </c:pt>
                      <c:pt idx="2681">
                        <c:v>15431.01953125</c:v>
                      </c:pt>
                      <c:pt idx="2682">
                        <c:v>15437.34765625</c:v>
                      </c:pt>
                      <c:pt idx="2683">
                        <c:v>15073.3984375</c:v>
                      </c:pt>
                      <c:pt idx="2684">
                        <c:v>13076.89453125</c:v>
                      </c:pt>
                      <c:pt idx="2685">
                        <c:v>15586.859375</c:v>
                      </c:pt>
                      <c:pt idx="2686">
                        <c:v>15918.6640625</c:v>
                      </c:pt>
                      <c:pt idx="2687">
                        <c:v>16264.00390625</c:v>
                      </c:pt>
                      <c:pt idx="2688">
                        <c:v>16061.14453125</c:v>
                      </c:pt>
                      <c:pt idx="2689">
                        <c:v>16410.46484375</c:v>
                      </c:pt>
                      <c:pt idx="2690">
                        <c:v>16298.4375</c:v>
                      </c:pt>
                      <c:pt idx="2691">
                        <c:v>16028.625</c:v>
                      </c:pt>
                      <c:pt idx="2692">
                        <c:v>15952.56640625</c:v>
                      </c:pt>
                      <c:pt idx="2693">
                        <c:v>14734.6015625</c:v>
                      </c:pt>
                      <c:pt idx="2694">
                        <c:v>16360.796875</c:v>
                      </c:pt>
                      <c:pt idx="2695">
                        <c:v>14545.484375</c:v>
                      </c:pt>
                      <c:pt idx="2696">
                        <c:v>14103.58203125</c:v>
                      </c:pt>
                      <c:pt idx="2697">
                        <c:v>14637.55859375</c:v>
                      </c:pt>
                      <c:pt idx="2698">
                        <c:v>14109.01953125</c:v>
                      </c:pt>
                      <c:pt idx="2699">
                        <c:v>16179.3359375</c:v>
                      </c:pt>
                      <c:pt idx="2700">
                        <c:v>15957.9140625</c:v>
                      </c:pt>
                      <c:pt idx="2701">
                        <c:v>15643.19921875</c:v>
                      </c:pt>
                      <c:pt idx="2702">
                        <c:v>15960.01171875</c:v>
                      </c:pt>
                      <c:pt idx="2703">
                        <c:v>15950.953125</c:v>
                      </c:pt>
                      <c:pt idx="2704">
                        <c:v>15846.09375</c:v>
                      </c:pt>
                      <c:pt idx="2705">
                        <c:v>12439.9375</c:v>
                      </c:pt>
                      <c:pt idx="2706">
                        <c:v>14101.390625</c:v>
                      </c:pt>
                      <c:pt idx="2707">
                        <c:v>14136.0703125</c:v>
                      </c:pt>
                      <c:pt idx="2708">
                        <c:v>14655.78125</c:v>
                      </c:pt>
                      <c:pt idx="2709">
                        <c:v>13002.5546875</c:v>
                      </c:pt>
                      <c:pt idx="2710">
                        <c:v>13051.16796875</c:v>
                      </c:pt>
                      <c:pt idx="2711">
                        <c:v>14340.61328125</c:v>
                      </c:pt>
                      <c:pt idx="2712">
                        <c:v>14314.83984375</c:v>
                      </c:pt>
                      <c:pt idx="2713">
                        <c:v>11461.12109375</c:v>
                      </c:pt>
                      <c:pt idx="2714">
                        <c:v>10381.80859375</c:v>
                      </c:pt>
                      <c:pt idx="2715">
                        <c:v>15356.72265625</c:v>
                      </c:pt>
                      <c:pt idx="2716">
                        <c:v>14359.3984375</c:v>
                      </c:pt>
                      <c:pt idx="2717">
                        <c:v>13225.14453125</c:v>
                      </c:pt>
                      <c:pt idx="2718">
                        <c:v>13825.60546875</c:v>
                      </c:pt>
                      <c:pt idx="2719">
                        <c:v>14450.6171875</c:v>
                      </c:pt>
                      <c:pt idx="2720">
                        <c:v>14103.9140625</c:v>
                      </c:pt>
                      <c:pt idx="2721">
                        <c:v>15017.4375</c:v>
                      </c:pt>
                      <c:pt idx="2722">
                        <c:v>14652.46875</c:v>
                      </c:pt>
                      <c:pt idx="2723">
                        <c:v>14669.140625</c:v>
                      </c:pt>
                      <c:pt idx="2724">
                        <c:v>12779.015625</c:v>
                      </c:pt>
                      <c:pt idx="2725">
                        <c:v>12170.4609375</c:v>
                      </c:pt>
                      <c:pt idx="2726">
                        <c:v>13112.203125</c:v>
                      </c:pt>
                      <c:pt idx="2727">
                        <c:v>13748.02734375</c:v>
                      </c:pt>
                      <c:pt idx="2728">
                        <c:v>15299.14453125</c:v>
                      </c:pt>
                      <c:pt idx="2729">
                        <c:v>14819.1796875</c:v>
                      </c:pt>
                      <c:pt idx="2730">
                        <c:v>16821.94140625</c:v>
                      </c:pt>
                      <c:pt idx="2731">
                        <c:v>16163.43359375</c:v>
                      </c:pt>
                      <c:pt idx="2732">
                        <c:v>16097.82421875</c:v>
                      </c:pt>
                      <c:pt idx="2733">
                        <c:v>15978.21484375</c:v>
                      </c:pt>
                      <c:pt idx="2734">
                        <c:v>15480.7890625</c:v>
                      </c:pt>
                      <c:pt idx="2735">
                        <c:v>16101.625</c:v>
                      </c:pt>
                      <c:pt idx="2736">
                        <c:v>15369.46875</c:v>
                      </c:pt>
                      <c:pt idx="2737">
                        <c:v>15942.82421875</c:v>
                      </c:pt>
                      <c:pt idx="2738">
                        <c:v>16238.265625</c:v>
                      </c:pt>
                      <c:pt idx="2739">
                        <c:v>15360.3203125</c:v>
                      </c:pt>
                      <c:pt idx="2740">
                        <c:v>15161.46484375</c:v>
                      </c:pt>
                      <c:pt idx="2741">
                        <c:v>15643.55078125</c:v>
                      </c:pt>
                      <c:pt idx="2742">
                        <c:v>16532.28515625</c:v>
                      </c:pt>
                      <c:pt idx="2743">
                        <c:v>15698.25390625</c:v>
                      </c:pt>
                      <c:pt idx="2744">
                        <c:v>16742.7734375</c:v>
                      </c:pt>
                      <c:pt idx="2745">
                        <c:v>14448.57421875</c:v>
                      </c:pt>
                      <c:pt idx="2746">
                        <c:v>12637.75390625</c:v>
                      </c:pt>
                      <c:pt idx="2747">
                        <c:v>13781.55859375</c:v>
                      </c:pt>
                      <c:pt idx="2748">
                        <c:v>14569.11328125</c:v>
                      </c:pt>
                      <c:pt idx="2749">
                        <c:v>13044.9765625</c:v>
                      </c:pt>
                      <c:pt idx="2750">
                        <c:v>10727.3125</c:v>
                      </c:pt>
                      <c:pt idx="2751">
                        <c:v>10513.17578125</c:v>
                      </c:pt>
                      <c:pt idx="2752">
                        <c:v>14005.6484375</c:v>
                      </c:pt>
                      <c:pt idx="2753">
                        <c:v>12138.03515625</c:v>
                      </c:pt>
                      <c:pt idx="2754">
                        <c:v>10223.07421875</c:v>
                      </c:pt>
                      <c:pt idx="2755">
                        <c:v>10471.18359375</c:v>
                      </c:pt>
                      <c:pt idx="2756">
                        <c:v>12370.10546875</c:v>
                      </c:pt>
                      <c:pt idx="2757">
                        <c:v>13843.984375</c:v>
                      </c:pt>
                      <c:pt idx="2758">
                        <c:v>13771.95703125</c:v>
                      </c:pt>
                      <c:pt idx="2759">
                        <c:v>13140.62890625</c:v>
                      </c:pt>
                      <c:pt idx="2760">
                        <c:v>13083.3203125</c:v>
                      </c:pt>
                      <c:pt idx="2761">
                        <c:v>12378.546875</c:v>
                      </c:pt>
                      <c:pt idx="2762">
                        <c:v>12680.81640625</c:v>
                      </c:pt>
                      <c:pt idx="2763">
                        <c:v>11438.375</c:v>
                      </c:pt>
                      <c:pt idx="2764">
                        <c:v>10943.83203125</c:v>
                      </c:pt>
                      <c:pt idx="2765">
                        <c:v>11989.0703125</c:v>
                      </c:pt>
                      <c:pt idx="2766">
                        <c:v>12704.36328125</c:v>
                      </c:pt>
                      <c:pt idx="2767">
                        <c:v>10376.76171875</c:v>
                      </c:pt>
                      <c:pt idx="2768">
                        <c:v>9958.90625</c:v>
                      </c:pt>
                      <c:pt idx="2769">
                        <c:v>10431.484375</c:v>
                      </c:pt>
                      <c:pt idx="2770">
                        <c:v>13205.02734375</c:v>
                      </c:pt>
                      <c:pt idx="2771">
                        <c:v>12457.98046875</c:v>
                      </c:pt>
                      <c:pt idx="2772">
                        <c:v>11879.41796875</c:v>
                      </c:pt>
                      <c:pt idx="2773">
                        <c:v>12905.25</c:v>
                      </c:pt>
                      <c:pt idx="2774">
                        <c:v>12670.5703125</c:v>
                      </c:pt>
                      <c:pt idx="2775">
                        <c:v>15373.58984375</c:v>
                      </c:pt>
                      <c:pt idx="2776">
                        <c:v>15299.296875</c:v>
                      </c:pt>
                      <c:pt idx="2777">
                        <c:v>15027.0625</c:v>
                      </c:pt>
                      <c:pt idx="2778">
                        <c:v>12637.83984375</c:v>
                      </c:pt>
                      <c:pt idx="2779">
                        <c:v>11978.046875</c:v>
                      </c:pt>
                      <c:pt idx="2780">
                        <c:v>15210.20703125</c:v>
                      </c:pt>
                      <c:pt idx="2781">
                        <c:v>15192.734375</c:v>
                      </c:pt>
                      <c:pt idx="2782">
                        <c:v>13228.171875</c:v>
                      </c:pt>
                      <c:pt idx="2783">
                        <c:v>11208.71484375</c:v>
                      </c:pt>
                      <c:pt idx="2784">
                        <c:v>10841.21875</c:v>
                      </c:pt>
                      <c:pt idx="2785">
                        <c:v>12406.3984375</c:v>
                      </c:pt>
                      <c:pt idx="2786">
                        <c:v>14855.8359375</c:v>
                      </c:pt>
                      <c:pt idx="2787">
                        <c:v>14465.328125</c:v>
                      </c:pt>
                      <c:pt idx="2788">
                        <c:v>15368.4453125</c:v>
                      </c:pt>
                      <c:pt idx="2789">
                        <c:v>15266.140625</c:v>
                      </c:pt>
                      <c:pt idx="2790">
                        <c:v>12848.6875</c:v>
                      </c:pt>
                      <c:pt idx="2791">
                        <c:v>12262.34375</c:v>
                      </c:pt>
                      <c:pt idx="2792">
                        <c:v>12418.56640625</c:v>
                      </c:pt>
                      <c:pt idx="2793">
                        <c:v>10471.6484375</c:v>
                      </c:pt>
                      <c:pt idx="2794">
                        <c:v>9550.37109375</c:v>
                      </c:pt>
                      <c:pt idx="2795">
                        <c:v>7994.44921875</c:v>
                      </c:pt>
                      <c:pt idx="2796">
                        <c:v>8977.49609375</c:v>
                      </c:pt>
                      <c:pt idx="2797">
                        <c:v>11742.234375</c:v>
                      </c:pt>
                      <c:pt idx="2798">
                        <c:v>11573.2890625</c:v>
                      </c:pt>
                      <c:pt idx="2799">
                        <c:v>12536.85546875</c:v>
                      </c:pt>
                      <c:pt idx="2800">
                        <c:v>12574.3359375</c:v>
                      </c:pt>
                      <c:pt idx="2801">
                        <c:v>11980.6328125</c:v>
                      </c:pt>
                      <c:pt idx="2802">
                        <c:v>11773.41796875</c:v>
                      </c:pt>
                      <c:pt idx="2803">
                        <c:v>10501.78125</c:v>
                      </c:pt>
                      <c:pt idx="2804">
                        <c:v>11866.1171875</c:v>
                      </c:pt>
                      <c:pt idx="2805">
                        <c:v>12723.265625</c:v>
                      </c:pt>
                      <c:pt idx="2806">
                        <c:v>11206.35546875</c:v>
                      </c:pt>
                      <c:pt idx="2807">
                        <c:v>11011.73828125</c:v>
                      </c:pt>
                      <c:pt idx="2808">
                        <c:v>12739.1328125</c:v>
                      </c:pt>
                      <c:pt idx="2809">
                        <c:v>10668.6328125</c:v>
                      </c:pt>
                      <c:pt idx="2810">
                        <c:v>8708.57421875</c:v>
                      </c:pt>
                      <c:pt idx="2811">
                        <c:v>8049.0078125</c:v>
                      </c:pt>
                      <c:pt idx="2812">
                        <c:v>8539.0078125</c:v>
                      </c:pt>
                      <c:pt idx="2813">
                        <c:v>10458.4375</c:v>
                      </c:pt>
                      <c:pt idx="2814">
                        <c:v>12245.359375</c:v>
                      </c:pt>
                      <c:pt idx="2815">
                        <c:v>11162.54296875</c:v>
                      </c:pt>
                      <c:pt idx="2816">
                        <c:v>11498.5703125</c:v>
                      </c:pt>
                      <c:pt idx="2817">
                        <c:v>7339.17578125</c:v>
                      </c:pt>
                      <c:pt idx="2818">
                        <c:v>9140.734375</c:v>
                      </c:pt>
                      <c:pt idx="2819">
                        <c:v>12757</c:v>
                      </c:pt>
                      <c:pt idx="2820">
                        <c:v>11316.46875</c:v>
                      </c:pt>
                      <c:pt idx="2821">
                        <c:v>10105.0546875</c:v>
                      </c:pt>
                      <c:pt idx="2822">
                        <c:v>10002.48046875</c:v>
                      </c:pt>
                      <c:pt idx="2823">
                        <c:v>11559.76953125</c:v>
                      </c:pt>
                      <c:pt idx="2824">
                        <c:v>10260.98046875</c:v>
                      </c:pt>
                      <c:pt idx="2825">
                        <c:v>8394.5078125</c:v>
                      </c:pt>
                      <c:pt idx="2826">
                        <c:v>7082.45703125</c:v>
                      </c:pt>
                      <c:pt idx="2827">
                        <c:v>7786.2890625</c:v>
                      </c:pt>
                      <c:pt idx="2828">
                        <c:v>9536.6328125</c:v>
                      </c:pt>
                      <c:pt idx="2829">
                        <c:v>11628.953125</c:v>
                      </c:pt>
                      <c:pt idx="2830">
                        <c:v>11721.93359375</c:v>
                      </c:pt>
                      <c:pt idx="2831">
                        <c:v>9862.4921875</c:v>
                      </c:pt>
                      <c:pt idx="2832">
                        <c:v>10276.26171875</c:v>
                      </c:pt>
                      <c:pt idx="2833">
                        <c:v>6336.72265625</c:v>
                      </c:pt>
                      <c:pt idx="2834">
                        <c:v>7687.03125</c:v>
                      </c:pt>
                      <c:pt idx="2835">
                        <c:v>10386.1484375</c:v>
                      </c:pt>
                      <c:pt idx="2836">
                        <c:v>8289.22265625</c:v>
                      </c:pt>
                      <c:pt idx="2837">
                        <c:v>9897.671875</c:v>
                      </c:pt>
                      <c:pt idx="2838">
                        <c:v>9744.44140625</c:v>
                      </c:pt>
                      <c:pt idx="2839">
                        <c:v>8957.359375</c:v>
                      </c:pt>
                      <c:pt idx="2840">
                        <c:v>8385.9375</c:v>
                      </c:pt>
                      <c:pt idx="2841">
                        <c:v>10732.84765625</c:v>
                      </c:pt>
                      <c:pt idx="2842">
                        <c:v>9206.42578125</c:v>
                      </c:pt>
                      <c:pt idx="2843">
                        <c:v>6562.3671875</c:v>
                      </c:pt>
                      <c:pt idx="2844">
                        <c:v>4902.67578125</c:v>
                      </c:pt>
                      <c:pt idx="2845">
                        <c:v>6311.08984375</c:v>
                      </c:pt>
                      <c:pt idx="2846">
                        <c:v>8945.109375</c:v>
                      </c:pt>
                      <c:pt idx="2847">
                        <c:v>9545.453125</c:v>
                      </c:pt>
                      <c:pt idx="2848">
                        <c:v>8969.07421875</c:v>
                      </c:pt>
                      <c:pt idx="2849">
                        <c:v>10120.8984375</c:v>
                      </c:pt>
                      <c:pt idx="2850">
                        <c:v>11623.765625</c:v>
                      </c:pt>
                      <c:pt idx="2851">
                        <c:v>10538.6484375</c:v>
                      </c:pt>
                      <c:pt idx="2852">
                        <c:v>11252.8046875</c:v>
                      </c:pt>
                      <c:pt idx="2853">
                        <c:v>11414.71875</c:v>
                      </c:pt>
                      <c:pt idx="2854">
                        <c:v>13162.30078125</c:v>
                      </c:pt>
                      <c:pt idx="2855">
                        <c:v>12082.13671875</c:v>
                      </c:pt>
                      <c:pt idx="2856">
                        <c:v>11949.33984375</c:v>
                      </c:pt>
                      <c:pt idx="2857">
                        <c:v>12874.0859375</c:v>
                      </c:pt>
                      <c:pt idx="2858">
                        <c:v>10947.9296875</c:v>
                      </c:pt>
                      <c:pt idx="2859">
                        <c:v>13564.8359375</c:v>
                      </c:pt>
                      <c:pt idx="2860">
                        <c:v>11930.7421875</c:v>
                      </c:pt>
                      <c:pt idx="2861">
                        <c:v>10218.96484375</c:v>
                      </c:pt>
                      <c:pt idx="2862">
                        <c:v>10083.9140625</c:v>
                      </c:pt>
                      <c:pt idx="2863">
                        <c:v>11571.56640625</c:v>
                      </c:pt>
                      <c:pt idx="2864">
                        <c:v>12604.8671875</c:v>
                      </c:pt>
                      <c:pt idx="2865">
                        <c:v>16431.3359375</c:v>
                      </c:pt>
                      <c:pt idx="2866">
                        <c:v>16093.5078125</c:v>
                      </c:pt>
                      <c:pt idx="2867">
                        <c:v>13678.234375</c:v>
                      </c:pt>
                      <c:pt idx="2868">
                        <c:v>12876.875</c:v>
                      </c:pt>
                      <c:pt idx="2869">
                        <c:v>11841.40625</c:v>
                      </c:pt>
                      <c:pt idx="2870">
                        <c:v>11286.9609375</c:v>
                      </c:pt>
                      <c:pt idx="2871">
                        <c:v>14622.6796875</c:v>
                      </c:pt>
                      <c:pt idx="2872">
                        <c:v>16797.44921875</c:v>
                      </c:pt>
                      <c:pt idx="2873">
                        <c:v>15775.046875</c:v>
                      </c:pt>
                      <c:pt idx="2874">
                        <c:v>16772.37109375</c:v>
                      </c:pt>
                      <c:pt idx="2875">
                        <c:v>17110.7734375</c:v>
                      </c:pt>
                      <c:pt idx="2876">
                        <c:v>17022.16015625</c:v>
                      </c:pt>
                      <c:pt idx="2877">
                        <c:v>16471.6875</c:v>
                      </c:pt>
                      <c:pt idx="2878">
                        <c:v>16225.8203125</c:v>
                      </c:pt>
                      <c:pt idx="2879">
                        <c:v>15078.125</c:v>
                      </c:pt>
                      <c:pt idx="2880">
                        <c:v>16518.921875</c:v>
                      </c:pt>
                      <c:pt idx="2881">
                        <c:v>16662.4765625</c:v>
                      </c:pt>
                      <c:pt idx="2882">
                        <c:v>16638.734375</c:v>
                      </c:pt>
                      <c:pt idx="2883">
                        <c:v>15810.625</c:v>
                      </c:pt>
                      <c:pt idx="2884">
                        <c:v>14942.609375</c:v>
                      </c:pt>
                      <c:pt idx="2885">
                        <c:v>16058.54296875</c:v>
                      </c:pt>
                      <c:pt idx="2886">
                        <c:v>16088.0546875</c:v>
                      </c:pt>
                      <c:pt idx="2887">
                        <c:v>15427.875</c:v>
                      </c:pt>
                      <c:pt idx="2888">
                        <c:v>14149.54296875</c:v>
                      </c:pt>
                      <c:pt idx="2889">
                        <c:v>14737.765625</c:v>
                      </c:pt>
                      <c:pt idx="2890">
                        <c:v>15859.953125</c:v>
                      </c:pt>
                      <c:pt idx="2891">
                        <c:v>16758.1328125</c:v>
                      </c:pt>
                      <c:pt idx="2892">
                        <c:v>13242.5546875</c:v>
                      </c:pt>
                      <c:pt idx="2893">
                        <c:v>10153.06640625</c:v>
                      </c:pt>
                      <c:pt idx="2894">
                        <c:v>9047.16015625</c:v>
                      </c:pt>
                      <c:pt idx="2895">
                        <c:v>15208.390625</c:v>
                      </c:pt>
                      <c:pt idx="2896">
                        <c:v>14932.53125</c:v>
                      </c:pt>
                      <c:pt idx="2897">
                        <c:v>15676.44140625</c:v>
                      </c:pt>
                      <c:pt idx="2898">
                        <c:v>14798.5859375</c:v>
                      </c:pt>
                      <c:pt idx="2899">
                        <c:v>14948.453125</c:v>
                      </c:pt>
                      <c:pt idx="2900">
                        <c:v>16625.015625</c:v>
                      </c:pt>
                      <c:pt idx="2901">
                        <c:v>16126.40625</c:v>
                      </c:pt>
                      <c:pt idx="2902">
                        <c:v>15524.91015625</c:v>
                      </c:pt>
                      <c:pt idx="2903">
                        <c:v>14778.27734375</c:v>
                      </c:pt>
                      <c:pt idx="2904">
                        <c:v>14765.234375</c:v>
                      </c:pt>
                      <c:pt idx="2905">
                        <c:v>17487.9765625</c:v>
                      </c:pt>
                      <c:pt idx="2906">
                        <c:v>17437.57421875</c:v>
                      </c:pt>
                      <c:pt idx="2907">
                        <c:v>16563.8671875</c:v>
                      </c:pt>
                      <c:pt idx="2908">
                        <c:v>15095.0703125</c:v>
                      </c:pt>
                      <c:pt idx="2909">
                        <c:v>13842.41015625</c:v>
                      </c:pt>
                      <c:pt idx="2910">
                        <c:v>10402.97265625</c:v>
                      </c:pt>
                      <c:pt idx="2911">
                        <c:v>8753.51171875</c:v>
                      </c:pt>
                      <c:pt idx="2912">
                        <c:v>9410.4609375</c:v>
                      </c:pt>
                      <c:pt idx="2913">
                        <c:v>9440.92578125</c:v>
                      </c:pt>
                      <c:pt idx="2914">
                        <c:v>7681.3203125</c:v>
                      </c:pt>
                      <c:pt idx="2915">
                        <c:v>5882.46484375</c:v>
                      </c:pt>
                      <c:pt idx="2916">
                        <c:v>5578.26171875</c:v>
                      </c:pt>
                      <c:pt idx="2917">
                        <c:v>7253.7890625</c:v>
                      </c:pt>
                      <c:pt idx="2918">
                        <c:v>9880.67578125</c:v>
                      </c:pt>
                      <c:pt idx="2919">
                        <c:v>9841.625</c:v>
                      </c:pt>
                      <c:pt idx="2920">
                        <c:v>9191.9609375</c:v>
                      </c:pt>
                      <c:pt idx="2921">
                        <c:v>5954.3515625</c:v>
                      </c:pt>
                      <c:pt idx="2922">
                        <c:v>10375.140625</c:v>
                      </c:pt>
                      <c:pt idx="2923">
                        <c:v>10653.91015625</c:v>
                      </c:pt>
                      <c:pt idx="2924">
                        <c:v>10775.203125</c:v>
                      </c:pt>
                      <c:pt idx="2925">
                        <c:v>10724.1015625</c:v>
                      </c:pt>
                      <c:pt idx="2926">
                        <c:v>10460.6015625</c:v>
                      </c:pt>
                      <c:pt idx="2927">
                        <c:v>10772.33984375</c:v>
                      </c:pt>
                      <c:pt idx="2928">
                        <c:v>12001.61328125</c:v>
                      </c:pt>
                      <c:pt idx="2929">
                        <c:v>13970.75390625</c:v>
                      </c:pt>
                      <c:pt idx="2930">
                        <c:v>13284.28125</c:v>
                      </c:pt>
                      <c:pt idx="2931">
                        <c:v>14697.36328125</c:v>
                      </c:pt>
                      <c:pt idx="2932">
                        <c:v>14235.92578125</c:v>
                      </c:pt>
                      <c:pt idx="2933">
                        <c:v>13026.43359375</c:v>
                      </c:pt>
                      <c:pt idx="2934">
                        <c:v>12979.91015625</c:v>
                      </c:pt>
                      <c:pt idx="2935">
                        <c:v>13857.109375</c:v>
                      </c:pt>
                      <c:pt idx="2936">
                        <c:v>14224.328125</c:v>
                      </c:pt>
                      <c:pt idx="2937">
                        <c:v>14371.51171875</c:v>
                      </c:pt>
                      <c:pt idx="2938">
                        <c:v>14194.57421875</c:v>
                      </c:pt>
                      <c:pt idx="2939">
                        <c:v>12712.80859375</c:v>
                      </c:pt>
                      <c:pt idx="2940">
                        <c:v>14961.58984375</c:v>
                      </c:pt>
                      <c:pt idx="2941">
                        <c:v>13984.3984375</c:v>
                      </c:pt>
                      <c:pt idx="2942">
                        <c:v>13646.0625</c:v>
                      </c:pt>
                      <c:pt idx="2943">
                        <c:v>12708.8359375</c:v>
                      </c:pt>
                      <c:pt idx="2944">
                        <c:v>12023.33984375</c:v>
                      </c:pt>
                      <c:pt idx="2945">
                        <c:v>13280.3046875</c:v>
                      </c:pt>
                      <c:pt idx="2946">
                        <c:v>14646.5</c:v>
                      </c:pt>
                      <c:pt idx="2947">
                        <c:v>12964.26953125</c:v>
                      </c:pt>
                      <c:pt idx="2948">
                        <c:v>12834.375</c:v>
                      </c:pt>
                      <c:pt idx="2949">
                        <c:v>12845.25390625</c:v>
                      </c:pt>
                      <c:pt idx="2950">
                        <c:v>14835.54296875</c:v>
                      </c:pt>
                      <c:pt idx="2951">
                        <c:v>14228.15234375</c:v>
                      </c:pt>
                      <c:pt idx="2952">
                        <c:v>12688.109375</c:v>
                      </c:pt>
                      <c:pt idx="2953">
                        <c:v>12557.7890625</c:v>
                      </c:pt>
                      <c:pt idx="2954">
                        <c:v>14238.52734375</c:v>
                      </c:pt>
                      <c:pt idx="2955">
                        <c:v>18734.9765625</c:v>
                      </c:pt>
                      <c:pt idx="2956">
                        <c:v>17245.72265625</c:v>
                      </c:pt>
                      <c:pt idx="2957">
                        <c:v>16652.83203125</c:v>
                      </c:pt>
                      <c:pt idx="2958">
                        <c:v>18262.96875</c:v>
                      </c:pt>
                      <c:pt idx="2959">
                        <c:v>15946.81640625</c:v>
                      </c:pt>
                      <c:pt idx="2960">
                        <c:v>16227.1640625</c:v>
                      </c:pt>
                      <c:pt idx="2961">
                        <c:v>16430.21875</c:v>
                      </c:pt>
                      <c:pt idx="2962">
                        <c:v>17793.26953125</c:v>
                      </c:pt>
                      <c:pt idx="2963">
                        <c:v>19348.0625</c:v>
                      </c:pt>
                      <c:pt idx="2964">
                        <c:v>17889.74609375</c:v>
                      </c:pt>
                      <c:pt idx="2965">
                        <c:v>14878.3203125</c:v>
                      </c:pt>
                      <c:pt idx="2966">
                        <c:v>13709.5234375</c:v>
                      </c:pt>
                      <c:pt idx="2967">
                        <c:v>13342.23046875</c:v>
                      </c:pt>
                      <c:pt idx="2968">
                        <c:v>15734.625</c:v>
                      </c:pt>
                      <c:pt idx="2969">
                        <c:v>18510.84375</c:v>
                      </c:pt>
                      <c:pt idx="2970">
                        <c:v>14623.796875</c:v>
                      </c:pt>
                      <c:pt idx="2971">
                        <c:v>14485.8046875</c:v>
                      </c:pt>
                      <c:pt idx="2972">
                        <c:v>14103.5859375</c:v>
                      </c:pt>
                      <c:pt idx="2973">
                        <c:v>12482.32421875</c:v>
                      </c:pt>
                      <c:pt idx="2974">
                        <c:v>13605.84765625</c:v>
                      </c:pt>
                      <c:pt idx="2975">
                        <c:v>14575.91796875</c:v>
                      </c:pt>
                      <c:pt idx="2976">
                        <c:v>13619.98828125</c:v>
                      </c:pt>
                      <c:pt idx="2977">
                        <c:v>11339.5859375</c:v>
                      </c:pt>
                      <c:pt idx="2978">
                        <c:v>11342.09765625</c:v>
                      </c:pt>
                      <c:pt idx="2979">
                        <c:v>14229.08984375</c:v>
                      </c:pt>
                      <c:pt idx="2980">
                        <c:v>11548.96484375</c:v>
                      </c:pt>
                      <c:pt idx="2981">
                        <c:v>10468.5625</c:v>
                      </c:pt>
                      <c:pt idx="2982">
                        <c:v>10338.24609375</c:v>
                      </c:pt>
                      <c:pt idx="2983">
                        <c:v>12171.86328125</c:v>
                      </c:pt>
                      <c:pt idx="2984">
                        <c:v>12976.640625</c:v>
                      </c:pt>
                      <c:pt idx="2985">
                        <c:v>19691.4765625</c:v>
                      </c:pt>
                      <c:pt idx="2986">
                        <c:v>19047.49609375</c:v>
                      </c:pt>
                      <c:pt idx="2987">
                        <c:v>19650.65625</c:v>
                      </c:pt>
                      <c:pt idx="2988">
                        <c:v>19532.29296875</c:v>
                      </c:pt>
                      <c:pt idx="2989">
                        <c:v>19220.90625</c:v>
                      </c:pt>
                      <c:pt idx="2990">
                        <c:v>18819.37890625</c:v>
                      </c:pt>
                      <c:pt idx="2991">
                        <c:v>16819.08203125</c:v>
                      </c:pt>
                      <c:pt idx="2992">
                        <c:v>15731.8046875</c:v>
                      </c:pt>
                      <c:pt idx="2993">
                        <c:v>15868.81640625</c:v>
                      </c:pt>
                      <c:pt idx="2994">
                        <c:v>17095.10546875</c:v>
                      </c:pt>
                      <c:pt idx="2995">
                        <c:v>19742.7578125</c:v>
                      </c:pt>
                      <c:pt idx="2996">
                        <c:v>19365.79296875</c:v>
                      </c:pt>
                      <c:pt idx="2997">
                        <c:v>17930.890625</c:v>
                      </c:pt>
                      <c:pt idx="2998">
                        <c:v>17537.9453125</c:v>
                      </c:pt>
                      <c:pt idx="2999">
                        <c:v>19891.81640625</c:v>
                      </c:pt>
                      <c:pt idx="3000">
                        <c:v>14548.4765625</c:v>
                      </c:pt>
                      <c:pt idx="3001">
                        <c:v>14855.203125</c:v>
                      </c:pt>
                      <c:pt idx="3002">
                        <c:v>14804.4296875</c:v>
                      </c:pt>
                      <c:pt idx="3003">
                        <c:v>14562.375</c:v>
                      </c:pt>
                      <c:pt idx="3004">
                        <c:v>14432.2578125</c:v>
                      </c:pt>
                      <c:pt idx="3005">
                        <c:v>14692.59765625</c:v>
                      </c:pt>
                      <c:pt idx="3006">
                        <c:v>14471.20703125</c:v>
                      </c:pt>
                      <c:pt idx="3007">
                        <c:v>14199.76953125</c:v>
                      </c:pt>
                      <c:pt idx="3008">
                        <c:v>14392.5078125</c:v>
                      </c:pt>
                      <c:pt idx="3009">
                        <c:v>14250.25</c:v>
                      </c:pt>
                      <c:pt idx="3010">
                        <c:v>14364.8203125</c:v>
                      </c:pt>
                      <c:pt idx="3011">
                        <c:v>14332.140625</c:v>
                      </c:pt>
                      <c:pt idx="3012">
                        <c:v>14435.6953125</c:v>
                      </c:pt>
                      <c:pt idx="3013">
                        <c:v>14824.5625</c:v>
                      </c:pt>
                      <c:pt idx="3014">
                        <c:v>14696.4453125</c:v>
                      </c:pt>
                      <c:pt idx="3015">
                        <c:v>10675.1328125</c:v>
                      </c:pt>
                      <c:pt idx="3016">
                        <c:v>9095.109375</c:v>
                      </c:pt>
                      <c:pt idx="3017">
                        <c:v>8570.79296875</c:v>
                      </c:pt>
                      <c:pt idx="3018">
                        <c:v>11978.0703125</c:v>
                      </c:pt>
                      <c:pt idx="3019">
                        <c:v>9739.0703125</c:v>
                      </c:pt>
                      <c:pt idx="3020">
                        <c:v>8190.515625</c:v>
                      </c:pt>
                      <c:pt idx="3021">
                        <c:v>7181.01953125</c:v>
                      </c:pt>
                      <c:pt idx="3022">
                        <c:v>7681.45703125</c:v>
                      </c:pt>
                      <c:pt idx="3023">
                        <c:v>9720.99609375</c:v>
                      </c:pt>
                      <c:pt idx="3024">
                        <c:v>10530.265625</c:v>
                      </c:pt>
                      <c:pt idx="3025">
                        <c:v>10133.44140625</c:v>
                      </c:pt>
                      <c:pt idx="3026">
                        <c:v>5887.23828125</c:v>
                      </c:pt>
                      <c:pt idx="3027">
                        <c:v>7455.70703125</c:v>
                      </c:pt>
                      <c:pt idx="3028">
                        <c:v>11982.80078125</c:v>
                      </c:pt>
                      <c:pt idx="3029">
                        <c:v>11360.8046875</c:v>
                      </c:pt>
                      <c:pt idx="3030">
                        <c:v>9341.2578125</c:v>
                      </c:pt>
                      <c:pt idx="3031">
                        <c:v>8974.03125</c:v>
                      </c:pt>
                      <c:pt idx="3032">
                        <c:v>8704.4609375</c:v>
                      </c:pt>
                      <c:pt idx="3033">
                        <c:v>9463.0546875</c:v>
                      </c:pt>
                      <c:pt idx="3034">
                        <c:v>14235.7890625</c:v>
                      </c:pt>
                      <c:pt idx="3035">
                        <c:v>16593.8359375</c:v>
                      </c:pt>
                      <c:pt idx="3036">
                        <c:v>15462.0234375</c:v>
                      </c:pt>
                      <c:pt idx="3037">
                        <c:v>14010.93359375</c:v>
                      </c:pt>
                      <c:pt idx="3038">
                        <c:v>13523.875</c:v>
                      </c:pt>
                      <c:pt idx="3039">
                        <c:v>14438.87109375</c:v>
                      </c:pt>
                      <c:pt idx="3040">
                        <c:v>16842.16015625</c:v>
                      </c:pt>
                      <c:pt idx="3041">
                        <c:v>16474.203125</c:v>
                      </c:pt>
                      <c:pt idx="3042">
                        <c:v>16292.5703125</c:v>
                      </c:pt>
                      <c:pt idx="3043">
                        <c:v>15961.5390625</c:v>
                      </c:pt>
                      <c:pt idx="3044">
                        <c:v>15141.5</c:v>
                      </c:pt>
                      <c:pt idx="3045">
                        <c:v>12737.4609375</c:v>
                      </c:pt>
                      <c:pt idx="3046">
                        <c:v>12268.34765625</c:v>
                      </c:pt>
                      <c:pt idx="3047">
                        <c:v>8848.125</c:v>
                      </c:pt>
                      <c:pt idx="3048">
                        <c:v>8318.1640625</c:v>
                      </c:pt>
                      <c:pt idx="3049">
                        <c:v>7509.0546875</c:v>
                      </c:pt>
                      <c:pt idx="3050">
                        <c:v>7108.2109375</c:v>
                      </c:pt>
                      <c:pt idx="3051">
                        <c:v>10709.3046875</c:v>
                      </c:pt>
                      <c:pt idx="3052">
                        <c:v>14415.0390625</c:v>
                      </c:pt>
                      <c:pt idx="3053">
                        <c:v>13439.6484375</c:v>
                      </c:pt>
                      <c:pt idx="3054">
                        <c:v>13339.171875</c:v>
                      </c:pt>
                      <c:pt idx="3055">
                        <c:v>14741.734375</c:v>
                      </c:pt>
                      <c:pt idx="3056">
                        <c:v>14281.8671875</c:v>
                      </c:pt>
                      <c:pt idx="3057">
                        <c:v>14691.56640625</c:v>
                      </c:pt>
                      <c:pt idx="3058">
                        <c:v>14650.0078125</c:v>
                      </c:pt>
                      <c:pt idx="3059">
                        <c:v>14197.703125</c:v>
                      </c:pt>
                      <c:pt idx="3060">
                        <c:v>13662.64453125</c:v>
                      </c:pt>
                      <c:pt idx="3061">
                        <c:v>14318.03125</c:v>
                      </c:pt>
                      <c:pt idx="3062">
                        <c:v>13949.3671875</c:v>
                      </c:pt>
                      <c:pt idx="3063">
                        <c:v>12438.8984375</c:v>
                      </c:pt>
                      <c:pt idx="3064">
                        <c:v>14027.08984375</c:v>
                      </c:pt>
                      <c:pt idx="3065">
                        <c:v>11980.39453125</c:v>
                      </c:pt>
                      <c:pt idx="3066">
                        <c:v>10055.953125</c:v>
                      </c:pt>
                      <c:pt idx="3067">
                        <c:v>9397.0625</c:v>
                      </c:pt>
                      <c:pt idx="3068">
                        <c:v>11983.7109375</c:v>
                      </c:pt>
                      <c:pt idx="3069">
                        <c:v>14278.28515625</c:v>
                      </c:pt>
                      <c:pt idx="3070">
                        <c:v>11992.12109375</c:v>
                      </c:pt>
                      <c:pt idx="3071">
                        <c:v>7800.34765625</c:v>
                      </c:pt>
                      <c:pt idx="3072">
                        <c:v>11814.515625</c:v>
                      </c:pt>
                      <c:pt idx="3073">
                        <c:v>13675.14453125</c:v>
                      </c:pt>
                      <c:pt idx="3074">
                        <c:v>12343.734375</c:v>
                      </c:pt>
                      <c:pt idx="3075">
                        <c:v>10097.13671875</c:v>
                      </c:pt>
                      <c:pt idx="3076">
                        <c:v>8000.83984375</c:v>
                      </c:pt>
                      <c:pt idx="3077">
                        <c:v>6324.64453125</c:v>
                      </c:pt>
                      <c:pt idx="3078">
                        <c:v>6163.86328125</c:v>
                      </c:pt>
                      <c:pt idx="3079">
                        <c:v>7427.0859375</c:v>
                      </c:pt>
                      <c:pt idx="3080">
                        <c:v>9268.48828125</c:v>
                      </c:pt>
                      <c:pt idx="3081">
                        <c:v>10003.359375</c:v>
                      </c:pt>
                      <c:pt idx="3082">
                        <c:v>10238.421875</c:v>
                      </c:pt>
                      <c:pt idx="3083">
                        <c:v>9940.828125</c:v>
                      </c:pt>
                      <c:pt idx="3084">
                        <c:v>8152.734375</c:v>
                      </c:pt>
                      <c:pt idx="3085">
                        <c:v>6202.05859375</c:v>
                      </c:pt>
                      <c:pt idx="3086">
                        <c:v>9021.0078125</c:v>
                      </c:pt>
                      <c:pt idx="3087">
                        <c:v>7675.97265625</c:v>
                      </c:pt>
                      <c:pt idx="3088">
                        <c:v>6668.765625</c:v>
                      </c:pt>
                      <c:pt idx="3089">
                        <c:v>9009.69140625</c:v>
                      </c:pt>
                      <c:pt idx="3090">
                        <c:v>12701.18359375</c:v>
                      </c:pt>
                      <c:pt idx="3091">
                        <c:v>12444.52734375</c:v>
                      </c:pt>
                      <c:pt idx="3092">
                        <c:v>13046.0234375</c:v>
                      </c:pt>
                      <c:pt idx="3093">
                        <c:v>11945.46875</c:v>
                      </c:pt>
                      <c:pt idx="3094">
                        <c:v>12174.73046875</c:v>
                      </c:pt>
                      <c:pt idx="3095">
                        <c:v>12059.3984375</c:v>
                      </c:pt>
                      <c:pt idx="3096">
                        <c:v>11901.19140625</c:v>
                      </c:pt>
                      <c:pt idx="3097">
                        <c:v>11996.3046875</c:v>
                      </c:pt>
                      <c:pt idx="3098">
                        <c:v>13098.29296875</c:v>
                      </c:pt>
                      <c:pt idx="3099">
                        <c:v>12349.0625</c:v>
                      </c:pt>
                      <c:pt idx="3100">
                        <c:v>10909.93359375</c:v>
                      </c:pt>
                      <c:pt idx="3101">
                        <c:v>12092.66796875</c:v>
                      </c:pt>
                      <c:pt idx="3102">
                        <c:v>12378.7734375</c:v>
                      </c:pt>
                      <c:pt idx="3103">
                        <c:v>12239.28125</c:v>
                      </c:pt>
                      <c:pt idx="3104">
                        <c:v>12572.39453125</c:v>
                      </c:pt>
                      <c:pt idx="3105">
                        <c:v>10498.6484375</c:v>
                      </c:pt>
                      <c:pt idx="3106">
                        <c:v>5117.8203125</c:v>
                      </c:pt>
                      <c:pt idx="3107">
                        <c:v>11467.3046875</c:v>
                      </c:pt>
                      <c:pt idx="3108">
                        <c:v>11761.1484375</c:v>
                      </c:pt>
                      <c:pt idx="3109">
                        <c:v>11553.3515625</c:v>
                      </c:pt>
                      <c:pt idx="3110">
                        <c:v>10257.734375</c:v>
                      </c:pt>
                      <c:pt idx="3111">
                        <c:v>9440.7109375</c:v>
                      </c:pt>
                      <c:pt idx="3112">
                        <c:v>8368.4609375</c:v>
                      </c:pt>
                      <c:pt idx="3113">
                        <c:v>7549.234375</c:v>
                      </c:pt>
                      <c:pt idx="3114">
                        <c:v>11395.296875</c:v>
                      </c:pt>
                      <c:pt idx="3115">
                        <c:v>9708.5390625</c:v>
                      </c:pt>
                      <c:pt idx="3116">
                        <c:v>8298.359375</c:v>
                      </c:pt>
                      <c:pt idx="3117">
                        <c:v>10290.140625</c:v>
                      </c:pt>
                      <c:pt idx="3118">
                        <c:v>9097.0078125</c:v>
                      </c:pt>
                      <c:pt idx="3119">
                        <c:v>10439.34375</c:v>
                      </c:pt>
                      <c:pt idx="3120">
                        <c:v>17840.68359375</c:v>
                      </c:pt>
                      <c:pt idx="3121">
                        <c:v>16396.21484375</c:v>
                      </c:pt>
                      <c:pt idx="3122">
                        <c:v>16767.59375</c:v>
                      </c:pt>
                      <c:pt idx="3123">
                        <c:v>16967.13671875</c:v>
                      </c:pt>
                      <c:pt idx="3124">
                        <c:v>17432.078125</c:v>
                      </c:pt>
                      <c:pt idx="3125">
                        <c:v>17839.625</c:v>
                      </c:pt>
                      <c:pt idx="3126">
                        <c:v>17579.21875</c:v>
                      </c:pt>
                      <c:pt idx="3127">
                        <c:v>17559.71875</c:v>
                      </c:pt>
                      <c:pt idx="3128">
                        <c:v>17652.4765625</c:v>
                      </c:pt>
                      <c:pt idx="3129">
                        <c:v>16774.609375</c:v>
                      </c:pt>
                      <c:pt idx="3130">
                        <c:v>17597.79296875</c:v>
                      </c:pt>
                      <c:pt idx="3131">
                        <c:v>16474.61328125</c:v>
                      </c:pt>
                      <c:pt idx="3132">
                        <c:v>16315.96875</c:v>
                      </c:pt>
                      <c:pt idx="3133">
                        <c:v>16975.05859375</c:v>
                      </c:pt>
                      <c:pt idx="3134">
                        <c:v>17086.81640625</c:v>
                      </c:pt>
                      <c:pt idx="3135">
                        <c:v>9182.01953125</c:v>
                      </c:pt>
                      <c:pt idx="3136">
                        <c:v>7836.2109375</c:v>
                      </c:pt>
                      <c:pt idx="3137">
                        <c:v>8746.68359375</c:v>
                      </c:pt>
                      <c:pt idx="3138">
                        <c:v>8456.62890625</c:v>
                      </c:pt>
                      <c:pt idx="3139">
                        <c:v>9132.96875</c:v>
                      </c:pt>
                      <c:pt idx="3140">
                        <c:v>9240.7890625</c:v>
                      </c:pt>
                      <c:pt idx="3141">
                        <c:v>5407.78125</c:v>
                      </c:pt>
                      <c:pt idx="3142">
                        <c:v>4320.484375</c:v>
                      </c:pt>
                      <c:pt idx="3143">
                        <c:v>8927.89453125</c:v>
                      </c:pt>
                      <c:pt idx="3144">
                        <c:v>6569.59375</c:v>
                      </c:pt>
                      <c:pt idx="3145">
                        <c:v>6261.09765625</c:v>
                      </c:pt>
                      <c:pt idx="3146">
                        <c:v>8849.87890625</c:v>
                      </c:pt>
                      <c:pt idx="3147">
                        <c:v>8855.3671875</c:v>
                      </c:pt>
                      <c:pt idx="3148">
                        <c:v>8271.36328125</c:v>
                      </c:pt>
                      <c:pt idx="3149">
                        <c:v>8316.86328125</c:v>
                      </c:pt>
                      <c:pt idx="3150">
                        <c:v>14979.859375</c:v>
                      </c:pt>
                      <c:pt idx="3151">
                        <c:v>15033.69140625</c:v>
                      </c:pt>
                      <c:pt idx="3152">
                        <c:v>14868.1796875</c:v>
                      </c:pt>
                      <c:pt idx="3153">
                        <c:v>14704.203125</c:v>
                      </c:pt>
                      <c:pt idx="3154">
                        <c:v>14685.21875</c:v>
                      </c:pt>
                      <c:pt idx="3155">
                        <c:v>13963.48046875</c:v>
                      </c:pt>
                      <c:pt idx="3156">
                        <c:v>12881.34765625</c:v>
                      </c:pt>
                      <c:pt idx="3157">
                        <c:v>12719.91015625</c:v>
                      </c:pt>
                      <c:pt idx="3158">
                        <c:v>13531.8515625</c:v>
                      </c:pt>
                      <c:pt idx="3159">
                        <c:v>13483.01171875</c:v>
                      </c:pt>
                      <c:pt idx="3160">
                        <c:v>15461.75390625</c:v>
                      </c:pt>
                      <c:pt idx="3161">
                        <c:v>13514.234375</c:v>
                      </c:pt>
                      <c:pt idx="3162">
                        <c:v>14422.4375</c:v>
                      </c:pt>
                      <c:pt idx="3163">
                        <c:v>15557.53515625</c:v>
                      </c:pt>
                      <c:pt idx="3164">
                        <c:v>15336.1484375</c:v>
                      </c:pt>
                      <c:pt idx="3165">
                        <c:v>14333.69140625</c:v>
                      </c:pt>
                      <c:pt idx="3166">
                        <c:v>12561.20703125</c:v>
                      </c:pt>
                      <c:pt idx="3167">
                        <c:v>11455.77734375</c:v>
                      </c:pt>
                      <c:pt idx="3168">
                        <c:v>10373.4375</c:v>
                      </c:pt>
                      <c:pt idx="3169">
                        <c:v>10130.57421875</c:v>
                      </c:pt>
                      <c:pt idx="3170">
                        <c:v>11910.54296875</c:v>
                      </c:pt>
                      <c:pt idx="3171">
                        <c:v>13439.34375</c:v>
                      </c:pt>
                      <c:pt idx="3172">
                        <c:v>15017.87109375</c:v>
                      </c:pt>
                      <c:pt idx="3173">
                        <c:v>13587.64453125</c:v>
                      </c:pt>
                      <c:pt idx="3174">
                        <c:v>14266.56640625</c:v>
                      </c:pt>
                      <c:pt idx="3175">
                        <c:v>14177.984375</c:v>
                      </c:pt>
                      <c:pt idx="3176">
                        <c:v>15010.265625</c:v>
                      </c:pt>
                      <c:pt idx="3177">
                        <c:v>12857.125</c:v>
                      </c:pt>
                      <c:pt idx="3178">
                        <c:v>13771.80078125</c:v>
                      </c:pt>
                      <c:pt idx="3179">
                        <c:v>14095.7421875</c:v>
                      </c:pt>
                      <c:pt idx="3180">
                        <c:v>11474.9140625</c:v>
                      </c:pt>
                      <c:pt idx="3181">
                        <c:v>9698.55859375</c:v>
                      </c:pt>
                      <c:pt idx="3182">
                        <c:v>10484.56640625</c:v>
                      </c:pt>
                      <c:pt idx="3183">
                        <c:v>9838.8203125</c:v>
                      </c:pt>
                      <c:pt idx="3184">
                        <c:v>13773.8046875</c:v>
                      </c:pt>
                      <c:pt idx="3185">
                        <c:v>12363.15625</c:v>
                      </c:pt>
                      <c:pt idx="3186">
                        <c:v>11279.41015625</c:v>
                      </c:pt>
                      <c:pt idx="3187">
                        <c:v>10946.921875</c:v>
                      </c:pt>
                      <c:pt idx="3188">
                        <c:v>12702.16015625</c:v>
                      </c:pt>
                      <c:pt idx="3189">
                        <c:v>13591.1953125</c:v>
                      </c:pt>
                      <c:pt idx="3190">
                        <c:v>14077.0234375</c:v>
                      </c:pt>
                      <c:pt idx="3191">
                        <c:v>12923.94140625</c:v>
                      </c:pt>
                      <c:pt idx="3192">
                        <c:v>13782.05078125</c:v>
                      </c:pt>
                      <c:pt idx="3193">
                        <c:v>12535.0234375</c:v>
                      </c:pt>
                      <c:pt idx="3194">
                        <c:v>12805.328125</c:v>
                      </c:pt>
                      <c:pt idx="3195">
                        <c:v>14335.25</c:v>
                      </c:pt>
                      <c:pt idx="3196">
                        <c:v>12980.3671875</c:v>
                      </c:pt>
                      <c:pt idx="3197">
                        <c:v>12642.96484375</c:v>
                      </c:pt>
                      <c:pt idx="3198">
                        <c:v>14167.88671875</c:v>
                      </c:pt>
                      <c:pt idx="3199">
                        <c:v>11821.890625</c:v>
                      </c:pt>
                      <c:pt idx="3200">
                        <c:v>12619.58203125</c:v>
                      </c:pt>
                      <c:pt idx="3201">
                        <c:v>12380.85546875</c:v>
                      </c:pt>
                      <c:pt idx="3202">
                        <c:v>14666.8515625</c:v>
                      </c:pt>
                      <c:pt idx="3203">
                        <c:v>13661.46484375</c:v>
                      </c:pt>
                      <c:pt idx="3204">
                        <c:v>14298.83984375</c:v>
                      </c:pt>
                      <c:pt idx="3205">
                        <c:v>14588.22265625</c:v>
                      </c:pt>
                      <c:pt idx="3206">
                        <c:v>12039.125</c:v>
                      </c:pt>
                      <c:pt idx="3207">
                        <c:v>14395</c:v>
                      </c:pt>
                      <c:pt idx="3208">
                        <c:v>13520.8984375</c:v>
                      </c:pt>
                      <c:pt idx="3209">
                        <c:v>13645.24609375</c:v>
                      </c:pt>
                      <c:pt idx="3210">
                        <c:v>12673.640625</c:v>
                      </c:pt>
                      <c:pt idx="3211">
                        <c:v>13037.1875</c:v>
                      </c:pt>
                      <c:pt idx="3212">
                        <c:v>11218.8359375</c:v>
                      </c:pt>
                      <c:pt idx="3213">
                        <c:v>13217.953125</c:v>
                      </c:pt>
                      <c:pt idx="3214">
                        <c:v>13922.43359375</c:v>
                      </c:pt>
                      <c:pt idx="3215">
                        <c:v>12090.69140625</c:v>
                      </c:pt>
                      <c:pt idx="3216">
                        <c:v>11857.64453125</c:v>
                      </c:pt>
                      <c:pt idx="3217">
                        <c:v>13500.046875</c:v>
                      </c:pt>
                      <c:pt idx="3218">
                        <c:v>12487.33203125</c:v>
                      </c:pt>
                      <c:pt idx="3219">
                        <c:v>12416.9296875</c:v>
                      </c:pt>
                      <c:pt idx="3220">
                        <c:v>11799.21484375</c:v>
                      </c:pt>
                      <c:pt idx="3221">
                        <c:v>12372.91015625</c:v>
                      </c:pt>
                      <c:pt idx="3222">
                        <c:v>11199.13671875</c:v>
                      </c:pt>
                      <c:pt idx="3223">
                        <c:v>13032.3125</c:v>
                      </c:pt>
                      <c:pt idx="3224">
                        <c:v>13881.26953125</c:v>
                      </c:pt>
                      <c:pt idx="3225">
                        <c:v>16896.40625</c:v>
                      </c:pt>
                      <c:pt idx="3226">
                        <c:v>16338.6015625</c:v>
                      </c:pt>
                      <c:pt idx="3227">
                        <c:v>16642.6953125</c:v>
                      </c:pt>
                      <c:pt idx="3228">
                        <c:v>15888.40234375</c:v>
                      </c:pt>
                      <c:pt idx="3229">
                        <c:v>15192.453125</c:v>
                      </c:pt>
                      <c:pt idx="3230">
                        <c:v>14500.39453125</c:v>
                      </c:pt>
                      <c:pt idx="3231">
                        <c:v>16231.4609375</c:v>
                      </c:pt>
                      <c:pt idx="3232">
                        <c:v>16779.69921875</c:v>
                      </c:pt>
                      <c:pt idx="3233">
                        <c:v>14428.671875</c:v>
                      </c:pt>
                      <c:pt idx="3234">
                        <c:v>12445.30078125</c:v>
                      </c:pt>
                      <c:pt idx="3235">
                        <c:v>13283.05859375</c:v>
                      </c:pt>
                      <c:pt idx="3236">
                        <c:v>13305.4609375</c:v>
                      </c:pt>
                      <c:pt idx="3237">
                        <c:v>14968.54296875</c:v>
                      </c:pt>
                      <c:pt idx="3238">
                        <c:v>16662.94921875</c:v>
                      </c:pt>
                      <c:pt idx="3239">
                        <c:v>16747.80859375</c:v>
                      </c:pt>
                      <c:pt idx="3240">
                        <c:v>13431.12890625</c:v>
                      </c:pt>
                      <c:pt idx="3241">
                        <c:v>12303.80859375</c:v>
                      </c:pt>
                      <c:pt idx="3242">
                        <c:v>12905.875</c:v>
                      </c:pt>
                      <c:pt idx="3243">
                        <c:v>11959.296875</c:v>
                      </c:pt>
                      <c:pt idx="3244">
                        <c:v>9900.02734375</c:v>
                      </c:pt>
                      <c:pt idx="3245">
                        <c:v>10867.44140625</c:v>
                      </c:pt>
                      <c:pt idx="3246">
                        <c:v>10833.671875</c:v>
                      </c:pt>
                      <c:pt idx="3247">
                        <c:v>12388.10546875</c:v>
                      </c:pt>
                      <c:pt idx="3248">
                        <c:v>13034.9453125</c:v>
                      </c:pt>
                      <c:pt idx="3249">
                        <c:v>13423.1796875</c:v>
                      </c:pt>
                      <c:pt idx="3250">
                        <c:v>13280.4609375</c:v>
                      </c:pt>
                      <c:pt idx="3251">
                        <c:v>13737.46484375</c:v>
                      </c:pt>
                      <c:pt idx="3252">
                        <c:v>13709.44140625</c:v>
                      </c:pt>
                      <c:pt idx="3253">
                        <c:v>11700.375</c:v>
                      </c:pt>
                      <c:pt idx="3254">
                        <c:v>11813.6015625</c:v>
                      </c:pt>
                      <c:pt idx="3255">
                        <c:v>12493.37890625</c:v>
                      </c:pt>
                      <c:pt idx="3256">
                        <c:v>11457.60546875</c:v>
                      </c:pt>
                      <c:pt idx="3257">
                        <c:v>10569.6796875</c:v>
                      </c:pt>
                      <c:pt idx="3258">
                        <c:v>11411.87109375</c:v>
                      </c:pt>
                      <c:pt idx="3259">
                        <c:v>11864.53125</c:v>
                      </c:pt>
                      <c:pt idx="3260">
                        <c:v>10045.56640625</c:v>
                      </c:pt>
                      <c:pt idx="3261">
                        <c:v>9278.96875</c:v>
                      </c:pt>
                      <c:pt idx="3262">
                        <c:v>11596.828125</c:v>
                      </c:pt>
                      <c:pt idx="3263">
                        <c:v>13555.59765625</c:v>
                      </c:pt>
                      <c:pt idx="3264">
                        <c:v>9911.92578125</c:v>
                      </c:pt>
                      <c:pt idx="3265">
                        <c:v>7832.58203125</c:v>
                      </c:pt>
                      <c:pt idx="3266">
                        <c:v>13522.4140625</c:v>
                      </c:pt>
                      <c:pt idx="3267">
                        <c:v>13700.8984375</c:v>
                      </c:pt>
                      <c:pt idx="3268">
                        <c:v>13444.84375</c:v>
                      </c:pt>
                      <c:pt idx="3269">
                        <c:v>12077.36328125</c:v>
                      </c:pt>
                      <c:pt idx="3270">
                        <c:v>15961.17578125</c:v>
                      </c:pt>
                      <c:pt idx="3271">
                        <c:v>12978.16796875</c:v>
                      </c:pt>
                      <c:pt idx="3272">
                        <c:v>13516.50390625</c:v>
                      </c:pt>
                      <c:pt idx="3273">
                        <c:v>14755.60546875</c:v>
                      </c:pt>
                      <c:pt idx="3274">
                        <c:v>15629.19140625</c:v>
                      </c:pt>
                      <c:pt idx="3275">
                        <c:v>15731.82421875</c:v>
                      </c:pt>
                      <c:pt idx="3276">
                        <c:v>14978.91796875</c:v>
                      </c:pt>
                      <c:pt idx="3277">
                        <c:v>12548.71484375</c:v>
                      </c:pt>
                      <c:pt idx="3278">
                        <c:v>10982.546875</c:v>
                      </c:pt>
                      <c:pt idx="3279">
                        <c:v>10179.34375</c:v>
                      </c:pt>
                      <c:pt idx="3280">
                        <c:v>11736.265625</c:v>
                      </c:pt>
                      <c:pt idx="3281">
                        <c:v>15105.26171875</c:v>
                      </c:pt>
                      <c:pt idx="3282">
                        <c:v>15104.1953125</c:v>
                      </c:pt>
                      <c:pt idx="3283">
                        <c:v>14354.8515625</c:v>
                      </c:pt>
                      <c:pt idx="3284">
                        <c:v>11442.92578125</c:v>
                      </c:pt>
                      <c:pt idx="3285">
                        <c:v>10521.10546875</c:v>
                      </c:pt>
                      <c:pt idx="3286">
                        <c:v>9269.14453125</c:v>
                      </c:pt>
                      <c:pt idx="3287">
                        <c:v>8364.54296875</c:v>
                      </c:pt>
                      <c:pt idx="3288">
                        <c:v>8725.796875</c:v>
                      </c:pt>
                      <c:pt idx="3289">
                        <c:v>11790.55859375</c:v>
                      </c:pt>
                      <c:pt idx="3290">
                        <c:v>13904.49609375</c:v>
                      </c:pt>
                      <c:pt idx="3291">
                        <c:v>13964.8671875</c:v>
                      </c:pt>
                      <c:pt idx="3292">
                        <c:v>14506.82421875</c:v>
                      </c:pt>
                      <c:pt idx="3293">
                        <c:v>16018.9921875</c:v>
                      </c:pt>
                      <c:pt idx="3294">
                        <c:v>15384.19140625</c:v>
                      </c:pt>
                      <c:pt idx="3295">
                        <c:v>15461.2265625</c:v>
                      </c:pt>
                      <c:pt idx="3296">
                        <c:v>15452.3828125</c:v>
                      </c:pt>
                      <c:pt idx="3297">
                        <c:v>15424.53125</c:v>
                      </c:pt>
                      <c:pt idx="3298">
                        <c:v>15690.89453125</c:v>
                      </c:pt>
                      <c:pt idx="3299">
                        <c:v>16291.546875</c:v>
                      </c:pt>
                      <c:pt idx="3300">
                        <c:v>15633.5</c:v>
                      </c:pt>
                      <c:pt idx="3301">
                        <c:v>14129.8203125</c:v>
                      </c:pt>
                      <c:pt idx="3302">
                        <c:v>15360.19140625</c:v>
                      </c:pt>
                      <c:pt idx="3303">
                        <c:v>15362.16015625</c:v>
                      </c:pt>
                      <c:pt idx="3304">
                        <c:v>15739.65625</c:v>
                      </c:pt>
                      <c:pt idx="3305">
                        <c:v>14467.87890625</c:v>
                      </c:pt>
                      <c:pt idx="3306">
                        <c:v>11827.09375</c:v>
                      </c:pt>
                      <c:pt idx="3307">
                        <c:v>11479.671875</c:v>
                      </c:pt>
                      <c:pt idx="3308">
                        <c:v>14553.6484375</c:v>
                      </c:pt>
                      <c:pt idx="3309">
                        <c:v>15257.19140625</c:v>
                      </c:pt>
                      <c:pt idx="3310">
                        <c:v>15451.48828125</c:v>
                      </c:pt>
                      <c:pt idx="3311">
                        <c:v>13353.08203125</c:v>
                      </c:pt>
                      <c:pt idx="3312">
                        <c:v>11829.5078125</c:v>
                      </c:pt>
                      <c:pt idx="3313">
                        <c:v>13314</c:v>
                      </c:pt>
                      <c:pt idx="3314">
                        <c:v>15820.30859375</c:v>
                      </c:pt>
                      <c:pt idx="3315">
                        <c:v>13334.44921875</c:v>
                      </c:pt>
                      <c:pt idx="3316">
                        <c:v>11264.30078125</c:v>
                      </c:pt>
                      <c:pt idx="3317">
                        <c:v>12559.875</c:v>
                      </c:pt>
                      <c:pt idx="3318">
                        <c:v>13382.6171875</c:v>
                      </c:pt>
                      <c:pt idx="3319">
                        <c:v>9840.42578125</c:v>
                      </c:pt>
                      <c:pt idx="3320">
                        <c:v>9910.53125</c:v>
                      </c:pt>
                      <c:pt idx="3321">
                        <c:v>9872.3125</c:v>
                      </c:pt>
                      <c:pt idx="3322">
                        <c:v>12072.10546875</c:v>
                      </c:pt>
                      <c:pt idx="3323">
                        <c:v>12978.3125</c:v>
                      </c:pt>
                      <c:pt idx="3324">
                        <c:v>12989.0390625</c:v>
                      </c:pt>
                      <c:pt idx="3325">
                        <c:v>12929.359375</c:v>
                      </c:pt>
                      <c:pt idx="3326">
                        <c:v>12508.75</c:v>
                      </c:pt>
                      <c:pt idx="3327">
                        <c:v>12943.7734375</c:v>
                      </c:pt>
                      <c:pt idx="3328">
                        <c:v>13474.1953125</c:v>
                      </c:pt>
                      <c:pt idx="3329">
                        <c:v>11369.21875</c:v>
                      </c:pt>
                      <c:pt idx="3330">
                        <c:v>12244.5390625</c:v>
                      </c:pt>
                      <c:pt idx="3331">
                        <c:v>11796.7109375</c:v>
                      </c:pt>
                      <c:pt idx="3332">
                        <c:v>9158.546875</c:v>
                      </c:pt>
                      <c:pt idx="3333">
                        <c:v>8815.4765625</c:v>
                      </c:pt>
                      <c:pt idx="3334">
                        <c:v>9412.69140625</c:v>
                      </c:pt>
                      <c:pt idx="3335">
                        <c:v>9915.19921875</c:v>
                      </c:pt>
                      <c:pt idx="3336">
                        <c:v>10929.9921875</c:v>
                      </c:pt>
                      <c:pt idx="3337">
                        <c:v>10220.24609375</c:v>
                      </c:pt>
                      <c:pt idx="3338">
                        <c:v>10182.8203125</c:v>
                      </c:pt>
                      <c:pt idx="3339">
                        <c:v>10033.3046875</c:v>
                      </c:pt>
                      <c:pt idx="3340">
                        <c:v>11322.75</c:v>
                      </c:pt>
                      <c:pt idx="3341">
                        <c:v>10919.296875</c:v>
                      </c:pt>
                      <c:pt idx="3342">
                        <c:v>10869.52734375</c:v>
                      </c:pt>
                      <c:pt idx="3343">
                        <c:v>12233.3828125</c:v>
                      </c:pt>
                      <c:pt idx="3344">
                        <c:v>11963.47265625</c:v>
                      </c:pt>
                      <c:pt idx="3345">
                        <c:v>10067.140625</c:v>
                      </c:pt>
                      <c:pt idx="3346">
                        <c:v>9269.98828125</c:v>
                      </c:pt>
                      <c:pt idx="3347">
                        <c:v>11828.86328125</c:v>
                      </c:pt>
                      <c:pt idx="3348">
                        <c:v>11480.1875</c:v>
                      </c:pt>
                      <c:pt idx="3349">
                        <c:v>11065.88671875</c:v>
                      </c:pt>
                      <c:pt idx="3350">
                        <c:v>11357.671875</c:v>
                      </c:pt>
                      <c:pt idx="3351">
                        <c:v>10332.58984375</c:v>
                      </c:pt>
                      <c:pt idx="3352">
                        <c:v>11574.1953125</c:v>
                      </c:pt>
                      <c:pt idx="3353">
                        <c:v>10412.27734375</c:v>
                      </c:pt>
                      <c:pt idx="3354">
                        <c:v>8610.3828125</c:v>
                      </c:pt>
                      <c:pt idx="3355">
                        <c:v>7837.109375</c:v>
                      </c:pt>
                      <c:pt idx="3356">
                        <c:v>9337.046875</c:v>
                      </c:pt>
                      <c:pt idx="3357">
                        <c:v>11470.44140625</c:v>
                      </c:pt>
                      <c:pt idx="3358">
                        <c:v>11285.31640625</c:v>
                      </c:pt>
                      <c:pt idx="3359">
                        <c:v>10484.4609375</c:v>
                      </c:pt>
                      <c:pt idx="3360">
                        <c:v>15357.6171875</c:v>
                      </c:pt>
                      <c:pt idx="3361">
                        <c:v>14238.07421875</c:v>
                      </c:pt>
                      <c:pt idx="3362">
                        <c:v>15136.33203125</c:v>
                      </c:pt>
                      <c:pt idx="3363">
                        <c:v>14438.99609375</c:v>
                      </c:pt>
                      <c:pt idx="3364">
                        <c:v>15668.98046875</c:v>
                      </c:pt>
                      <c:pt idx="3365">
                        <c:v>15414.3984375</c:v>
                      </c:pt>
                      <c:pt idx="3366">
                        <c:v>15490.6953125</c:v>
                      </c:pt>
                      <c:pt idx="3367">
                        <c:v>14285.77734375</c:v>
                      </c:pt>
                      <c:pt idx="3368">
                        <c:v>15701.234375</c:v>
                      </c:pt>
                      <c:pt idx="3369">
                        <c:v>14070.984375</c:v>
                      </c:pt>
                      <c:pt idx="3370">
                        <c:v>12771.46875</c:v>
                      </c:pt>
                      <c:pt idx="3371">
                        <c:v>13646.48828125</c:v>
                      </c:pt>
                      <c:pt idx="3372">
                        <c:v>14293.8984375</c:v>
                      </c:pt>
                      <c:pt idx="3373">
                        <c:v>12736.26953125</c:v>
                      </c:pt>
                      <c:pt idx="3374">
                        <c:v>14382.83203125</c:v>
                      </c:pt>
                      <c:pt idx="3375">
                        <c:v>16271.375</c:v>
                      </c:pt>
                      <c:pt idx="3376">
                        <c:v>15318.625</c:v>
                      </c:pt>
                      <c:pt idx="3377">
                        <c:v>15738.7421875</c:v>
                      </c:pt>
                      <c:pt idx="3378">
                        <c:v>14383.0234375</c:v>
                      </c:pt>
                      <c:pt idx="3379">
                        <c:v>13007.3203125</c:v>
                      </c:pt>
                      <c:pt idx="3380">
                        <c:v>13029.19140625</c:v>
                      </c:pt>
                      <c:pt idx="3381">
                        <c:v>15187.453125</c:v>
                      </c:pt>
                      <c:pt idx="3382">
                        <c:v>15235.0625</c:v>
                      </c:pt>
                      <c:pt idx="3383">
                        <c:v>14926</c:v>
                      </c:pt>
                      <c:pt idx="3384">
                        <c:v>15884.234375</c:v>
                      </c:pt>
                      <c:pt idx="3385">
                        <c:v>16333.625</c:v>
                      </c:pt>
                      <c:pt idx="3386">
                        <c:v>15839.3984375</c:v>
                      </c:pt>
                      <c:pt idx="3387">
                        <c:v>16146.73828125</c:v>
                      </c:pt>
                      <c:pt idx="3388">
                        <c:v>14628.9140625</c:v>
                      </c:pt>
                      <c:pt idx="3389">
                        <c:v>12293.42578125</c:v>
                      </c:pt>
                      <c:pt idx="3390">
                        <c:v>13853.46484375</c:v>
                      </c:pt>
                      <c:pt idx="3391">
                        <c:v>13804.01171875</c:v>
                      </c:pt>
                      <c:pt idx="3392">
                        <c:v>13158.6328125</c:v>
                      </c:pt>
                      <c:pt idx="3393">
                        <c:v>13424.33984375</c:v>
                      </c:pt>
                      <c:pt idx="3394">
                        <c:v>13746.56640625</c:v>
                      </c:pt>
                      <c:pt idx="3395">
                        <c:v>13367.22265625</c:v>
                      </c:pt>
                      <c:pt idx="3396">
                        <c:v>12859.88671875</c:v>
                      </c:pt>
                      <c:pt idx="3397">
                        <c:v>12855</c:v>
                      </c:pt>
                      <c:pt idx="3398">
                        <c:v>14180.40625</c:v>
                      </c:pt>
                      <c:pt idx="3399">
                        <c:v>11813.00390625</c:v>
                      </c:pt>
                      <c:pt idx="3400">
                        <c:v>12594.87109375</c:v>
                      </c:pt>
                      <c:pt idx="3401">
                        <c:v>13539.890625</c:v>
                      </c:pt>
                      <c:pt idx="3402">
                        <c:v>14320.8671875</c:v>
                      </c:pt>
                      <c:pt idx="3403">
                        <c:v>11501.609375</c:v>
                      </c:pt>
                      <c:pt idx="3404">
                        <c:v>10799.23828125</c:v>
                      </c:pt>
                      <c:pt idx="3405">
                        <c:v>11128.74609375</c:v>
                      </c:pt>
                      <c:pt idx="3406">
                        <c:v>10190.63671875</c:v>
                      </c:pt>
                      <c:pt idx="3407">
                        <c:v>11537.23828125</c:v>
                      </c:pt>
                      <c:pt idx="3408">
                        <c:v>11209.54296875</c:v>
                      </c:pt>
                      <c:pt idx="3409">
                        <c:v>10486.1875</c:v>
                      </c:pt>
                      <c:pt idx="3410">
                        <c:v>9676.2890625</c:v>
                      </c:pt>
                      <c:pt idx="3411">
                        <c:v>10153.8125</c:v>
                      </c:pt>
                      <c:pt idx="3412">
                        <c:v>11014.39453125</c:v>
                      </c:pt>
                      <c:pt idx="3413">
                        <c:v>12277.0859375</c:v>
                      </c:pt>
                      <c:pt idx="3414">
                        <c:v>12443.63671875</c:v>
                      </c:pt>
                      <c:pt idx="3415">
                        <c:v>10237.0234375</c:v>
                      </c:pt>
                      <c:pt idx="3416">
                        <c:v>7909.07421875</c:v>
                      </c:pt>
                      <c:pt idx="3417">
                        <c:v>7736.328125</c:v>
                      </c:pt>
                      <c:pt idx="3418">
                        <c:v>11957.7265625</c:v>
                      </c:pt>
                      <c:pt idx="3419">
                        <c:v>12464.9375</c:v>
                      </c:pt>
                      <c:pt idx="3420">
                        <c:v>14785.2578125</c:v>
                      </c:pt>
                      <c:pt idx="3421">
                        <c:v>15206.30859375</c:v>
                      </c:pt>
                      <c:pt idx="3422">
                        <c:v>14753.015625</c:v>
                      </c:pt>
                      <c:pt idx="3423">
                        <c:v>11907.4921875</c:v>
                      </c:pt>
                      <c:pt idx="3424">
                        <c:v>10855.91015625</c:v>
                      </c:pt>
                      <c:pt idx="3425">
                        <c:v>12940.3984375</c:v>
                      </c:pt>
                      <c:pt idx="3426">
                        <c:v>14154.375</c:v>
                      </c:pt>
                      <c:pt idx="3427">
                        <c:v>14276.55078125</c:v>
                      </c:pt>
                      <c:pt idx="3428">
                        <c:v>14832.71484375</c:v>
                      </c:pt>
                      <c:pt idx="3429">
                        <c:v>14323.140625</c:v>
                      </c:pt>
                      <c:pt idx="3430">
                        <c:v>14306.1640625</c:v>
                      </c:pt>
                      <c:pt idx="3431">
                        <c:v>13490.51171875</c:v>
                      </c:pt>
                      <c:pt idx="3432">
                        <c:v>13388.15625</c:v>
                      </c:pt>
                      <c:pt idx="3433">
                        <c:v>15225.66015625</c:v>
                      </c:pt>
                      <c:pt idx="3434">
                        <c:v>15249.72265625</c:v>
                      </c:pt>
                      <c:pt idx="3435">
                        <c:v>17588.58984375</c:v>
                      </c:pt>
                      <c:pt idx="3436">
                        <c:v>17385.671875</c:v>
                      </c:pt>
                      <c:pt idx="3437">
                        <c:v>16308.58984375</c:v>
                      </c:pt>
                      <c:pt idx="3438">
                        <c:v>16935.3984375</c:v>
                      </c:pt>
                      <c:pt idx="3439">
                        <c:v>17253.265625</c:v>
                      </c:pt>
                      <c:pt idx="3440">
                        <c:v>16128.37890625</c:v>
                      </c:pt>
                      <c:pt idx="3441">
                        <c:v>17831.953125</c:v>
                      </c:pt>
                      <c:pt idx="3442">
                        <c:v>17700.40234375</c:v>
                      </c:pt>
                      <c:pt idx="3443">
                        <c:v>16829.30078125</c:v>
                      </c:pt>
                      <c:pt idx="3444">
                        <c:v>17372.19140625</c:v>
                      </c:pt>
                      <c:pt idx="3445">
                        <c:v>16123.109375</c:v>
                      </c:pt>
                      <c:pt idx="3446">
                        <c:v>16736.8125</c:v>
                      </c:pt>
                      <c:pt idx="3447">
                        <c:v>16679.16015625</c:v>
                      </c:pt>
                      <c:pt idx="3448">
                        <c:v>14034.8203125</c:v>
                      </c:pt>
                      <c:pt idx="3449">
                        <c:v>17411.16015625</c:v>
                      </c:pt>
                      <c:pt idx="3450">
                        <c:v>13172.6171875</c:v>
                      </c:pt>
                      <c:pt idx="3451">
                        <c:v>12357.6484375</c:v>
                      </c:pt>
                      <c:pt idx="3452">
                        <c:v>12828.12890625</c:v>
                      </c:pt>
                      <c:pt idx="3453">
                        <c:v>11704.2265625</c:v>
                      </c:pt>
                      <c:pt idx="3454">
                        <c:v>12375.875</c:v>
                      </c:pt>
                      <c:pt idx="3455">
                        <c:v>11761.09375</c:v>
                      </c:pt>
                      <c:pt idx="3456">
                        <c:v>10177.1796875</c:v>
                      </c:pt>
                      <c:pt idx="3457">
                        <c:v>9270.80859375</c:v>
                      </c:pt>
                      <c:pt idx="3458">
                        <c:v>9512.87109375</c:v>
                      </c:pt>
                      <c:pt idx="3459">
                        <c:v>9940.41796875</c:v>
                      </c:pt>
                      <c:pt idx="3460">
                        <c:v>13009.96484375</c:v>
                      </c:pt>
                      <c:pt idx="3461">
                        <c:v>11629.7421875</c:v>
                      </c:pt>
                      <c:pt idx="3462">
                        <c:v>12135.37890625</c:v>
                      </c:pt>
                      <c:pt idx="3463">
                        <c:v>11914.8984375</c:v>
                      </c:pt>
                      <c:pt idx="3464">
                        <c:v>11046.01953125</c:v>
                      </c:pt>
                      <c:pt idx="3465">
                        <c:v>9725.58984375</c:v>
                      </c:pt>
                      <c:pt idx="3466">
                        <c:v>7151.2421875</c:v>
                      </c:pt>
                      <c:pt idx="3467">
                        <c:v>11354.40625</c:v>
                      </c:pt>
                      <c:pt idx="3468">
                        <c:v>11906.921875</c:v>
                      </c:pt>
                      <c:pt idx="3469">
                        <c:v>12089.359375</c:v>
                      </c:pt>
                      <c:pt idx="3470">
                        <c:v>10641.2578125</c:v>
                      </c:pt>
                      <c:pt idx="3471">
                        <c:v>9547.5625</c:v>
                      </c:pt>
                      <c:pt idx="3472">
                        <c:v>9482.7265625</c:v>
                      </c:pt>
                      <c:pt idx="3473">
                        <c:v>9603.7421875</c:v>
                      </c:pt>
                      <c:pt idx="3474">
                        <c:v>9962.78125</c:v>
                      </c:pt>
                      <c:pt idx="3475">
                        <c:v>7758.453125</c:v>
                      </c:pt>
                      <c:pt idx="3476">
                        <c:v>11663.56640625</c:v>
                      </c:pt>
                      <c:pt idx="3477">
                        <c:v>8991.390625</c:v>
                      </c:pt>
                      <c:pt idx="3478">
                        <c:v>7974.484375</c:v>
                      </c:pt>
                      <c:pt idx="3479">
                        <c:v>9187.4921875</c:v>
                      </c:pt>
                      <c:pt idx="3480">
                        <c:v>13017.57421875</c:v>
                      </c:pt>
                      <c:pt idx="3481">
                        <c:v>13397.37109375</c:v>
                      </c:pt>
                      <c:pt idx="3482">
                        <c:v>12355.7890625</c:v>
                      </c:pt>
                      <c:pt idx="3483">
                        <c:v>11775.25</c:v>
                      </c:pt>
                      <c:pt idx="3484">
                        <c:v>11761.12890625</c:v>
                      </c:pt>
                      <c:pt idx="3485">
                        <c:v>11616.5703125</c:v>
                      </c:pt>
                      <c:pt idx="3486">
                        <c:v>12969.453125</c:v>
                      </c:pt>
                      <c:pt idx="3487">
                        <c:v>13006.69140625</c:v>
                      </c:pt>
                      <c:pt idx="3488">
                        <c:v>13195.8828125</c:v>
                      </c:pt>
                      <c:pt idx="3489">
                        <c:v>12095.203125</c:v>
                      </c:pt>
                      <c:pt idx="3490">
                        <c:v>12862.42578125</c:v>
                      </c:pt>
                      <c:pt idx="3491">
                        <c:v>13319.6640625</c:v>
                      </c:pt>
                      <c:pt idx="3492">
                        <c:v>12351.546875</c:v>
                      </c:pt>
                      <c:pt idx="3493">
                        <c:v>10079.37109375</c:v>
                      </c:pt>
                      <c:pt idx="3494">
                        <c:v>10535.37890625</c:v>
                      </c:pt>
                      <c:pt idx="3495">
                        <c:v>14887.6796875</c:v>
                      </c:pt>
                      <c:pt idx="3496">
                        <c:v>15875.88671875</c:v>
                      </c:pt>
                      <c:pt idx="3497">
                        <c:v>15160.3671875</c:v>
                      </c:pt>
                      <c:pt idx="3498">
                        <c:v>15843.72265625</c:v>
                      </c:pt>
                      <c:pt idx="3499">
                        <c:v>14896.36328125</c:v>
                      </c:pt>
                      <c:pt idx="3500">
                        <c:v>13651.484375</c:v>
                      </c:pt>
                      <c:pt idx="3501">
                        <c:v>13819.23828125</c:v>
                      </c:pt>
                      <c:pt idx="3502">
                        <c:v>13094.1640625</c:v>
                      </c:pt>
                      <c:pt idx="3503">
                        <c:v>11619.76953125</c:v>
                      </c:pt>
                      <c:pt idx="3504">
                        <c:v>13680.640625</c:v>
                      </c:pt>
                      <c:pt idx="3505">
                        <c:v>15331.5703125</c:v>
                      </c:pt>
                      <c:pt idx="3506">
                        <c:v>15512.1796875</c:v>
                      </c:pt>
                      <c:pt idx="3507">
                        <c:v>14153.69921875</c:v>
                      </c:pt>
                      <c:pt idx="3508">
                        <c:v>13940.47265625</c:v>
                      </c:pt>
                      <c:pt idx="3509">
                        <c:v>15641.38671875</c:v>
                      </c:pt>
                      <c:pt idx="3510">
                        <c:v>16315.578125</c:v>
                      </c:pt>
                      <c:pt idx="3511">
                        <c:v>16201.60546875</c:v>
                      </c:pt>
                      <c:pt idx="3512">
                        <c:v>15493.94140625</c:v>
                      </c:pt>
                      <c:pt idx="3513">
                        <c:v>15177.25</c:v>
                      </c:pt>
                      <c:pt idx="3514">
                        <c:v>13897.38671875</c:v>
                      </c:pt>
                      <c:pt idx="3515">
                        <c:v>12251.08203125</c:v>
                      </c:pt>
                      <c:pt idx="3516">
                        <c:v>11161.703125</c:v>
                      </c:pt>
                      <c:pt idx="3517">
                        <c:v>11685.921875</c:v>
                      </c:pt>
                      <c:pt idx="3518">
                        <c:v>13508.81640625</c:v>
                      </c:pt>
                      <c:pt idx="3519">
                        <c:v>13105.3359375</c:v>
                      </c:pt>
                      <c:pt idx="3520">
                        <c:v>14678.30859375</c:v>
                      </c:pt>
                      <c:pt idx="3521">
                        <c:v>16177.0390625</c:v>
                      </c:pt>
                      <c:pt idx="3522">
                        <c:v>13851.9140625</c:v>
                      </c:pt>
                      <c:pt idx="3523">
                        <c:v>14435.15625</c:v>
                      </c:pt>
                      <c:pt idx="3524">
                        <c:v>14356.15234375</c:v>
                      </c:pt>
                      <c:pt idx="3525">
                        <c:v>12103.78125</c:v>
                      </c:pt>
                      <c:pt idx="3526">
                        <c:v>13024.87890625</c:v>
                      </c:pt>
                      <c:pt idx="3527">
                        <c:v>12002.15625</c:v>
                      </c:pt>
                      <c:pt idx="3528">
                        <c:v>12470.50390625</c:v>
                      </c:pt>
                      <c:pt idx="3529">
                        <c:v>12023.18359375</c:v>
                      </c:pt>
                      <c:pt idx="3530">
                        <c:v>11122.609375</c:v>
                      </c:pt>
                      <c:pt idx="3531">
                        <c:v>12310.3125</c:v>
                      </c:pt>
                      <c:pt idx="3532">
                        <c:v>11808.05078125</c:v>
                      </c:pt>
                      <c:pt idx="3533">
                        <c:v>12256.828125</c:v>
                      </c:pt>
                      <c:pt idx="3534">
                        <c:v>12016.4375</c:v>
                      </c:pt>
                      <c:pt idx="3535">
                        <c:v>13077.47265625</c:v>
                      </c:pt>
                      <c:pt idx="3536">
                        <c:v>12568.83984375</c:v>
                      </c:pt>
                      <c:pt idx="3537">
                        <c:v>10762.4921875</c:v>
                      </c:pt>
                      <c:pt idx="3538">
                        <c:v>10384.79296875</c:v>
                      </c:pt>
                      <c:pt idx="3539">
                        <c:v>10503.59375</c:v>
                      </c:pt>
                      <c:pt idx="3540">
                        <c:v>14455.82421875</c:v>
                      </c:pt>
                      <c:pt idx="3541">
                        <c:v>14851.5390625</c:v>
                      </c:pt>
                      <c:pt idx="3542">
                        <c:v>13562.6796875</c:v>
                      </c:pt>
                      <c:pt idx="3543">
                        <c:v>11324.36328125</c:v>
                      </c:pt>
                      <c:pt idx="3544">
                        <c:v>12064.1171875</c:v>
                      </c:pt>
                      <c:pt idx="3545">
                        <c:v>14127.97265625</c:v>
                      </c:pt>
                      <c:pt idx="3546">
                        <c:v>12945.62109375</c:v>
                      </c:pt>
                      <c:pt idx="3547">
                        <c:v>13621.8984375</c:v>
                      </c:pt>
                      <c:pt idx="3548">
                        <c:v>12591.30078125</c:v>
                      </c:pt>
                      <c:pt idx="3549">
                        <c:v>13520.890625</c:v>
                      </c:pt>
                      <c:pt idx="3550">
                        <c:v>14520.25390625</c:v>
                      </c:pt>
                      <c:pt idx="3551">
                        <c:v>14212.88671875</c:v>
                      </c:pt>
                      <c:pt idx="3552">
                        <c:v>14528.296875</c:v>
                      </c:pt>
                      <c:pt idx="3553">
                        <c:v>14236.984375</c:v>
                      </c:pt>
                      <c:pt idx="3554">
                        <c:v>11398.77734375</c:v>
                      </c:pt>
                      <c:pt idx="3555">
                        <c:v>16438.42578125</c:v>
                      </c:pt>
                      <c:pt idx="3556">
                        <c:v>15491.9375</c:v>
                      </c:pt>
                      <c:pt idx="3557">
                        <c:v>14012.609375</c:v>
                      </c:pt>
                      <c:pt idx="3558">
                        <c:v>15809.37109375</c:v>
                      </c:pt>
                      <c:pt idx="3559">
                        <c:v>15795.546875</c:v>
                      </c:pt>
                      <c:pt idx="3560">
                        <c:v>15344.30859375</c:v>
                      </c:pt>
                      <c:pt idx="3561">
                        <c:v>15646.265625</c:v>
                      </c:pt>
                      <c:pt idx="3562">
                        <c:v>15298.37890625</c:v>
                      </c:pt>
                      <c:pt idx="3563">
                        <c:v>14441.34375</c:v>
                      </c:pt>
                      <c:pt idx="3564">
                        <c:v>14968.87890625</c:v>
                      </c:pt>
                      <c:pt idx="3565">
                        <c:v>12740.7578125</c:v>
                      </c:pt>
                      <c:pt idx="3566">
                        <c:v>14349.390625</c:v>
                      </c:pt>
                      <c:pt idx="3567">
                        <c:v>16336.19140625</c:v>
                      </c:pt>
                      <c:pt idx="3568">
                        <c:v>15328.62890625</c:v>
                      </c:pt>
                      <c:pt idx="3569">
                        <c:v>14901.70703125</c:v>
                      </c:pt>
                      <c:pt idx="3570">
                        <c:v>7549.609375</c:v>
                      </c:pt>
                      <c:pt idx="3571">
                        <c:v>7547.2421875</c:v>
                      </c:pt>
                      <c:pt idx="3572">
                        <c:v>9433.02734375</c:v>
                      </c:pt>
                      <c:pt idx="3573">
                        <c:v>9145.14453125</c:v>
                      </c:pt>
                      <c:pt idx="3574">
                        <c:v>9027.4140625</c:v>
                      </c:pt>
                      <c:pt idx="3575">
                        <c:v>8724.5390625</c:v>
                      </c:pt>
                      <c:pt idx="3576">
                        <c:v>9126.765625</c:v>
                      </c:pt>
                      <c:pt idx="3577">
                        <c:v>8372.09765625</c:v>
                      </c:pt>
                      <c:pt idx="3578">
                        <c:v>5613.35546875</c:v>
                      </c:pt>
                      <c:pt idx="3579">
                        <c:v>7854.203125</c:v>
                      </c:pt>
                      <c:pt idx="3580">
                        <c:v>9477.97265625</c:v>
                      </c:pt>
                      <c:pt idx="3581">
                        <c:v>8244.35546875</c:v>
                      </c:pt>
                      <c:pt idx="3582">
                        <c:v>7360.31640625</c:v>
                      </c:pt>
                      <c:pt idx="3583">
                        <c:v>9289.0390625</c:v>
                      </c:pt>
                      <c:pt idx="3584">
                        <c:v>8561.96875</c:v>
                      </c:pt>
                      <c:pt idx="3585">
                        <c:v>14553.796875</c:v>
                      </c:pt>
                      <c:pt idx="3586">
                        <c:v>14870.0234375</c:v>
                      </c:pt>
                      <c:pt idx="3587">
                        <c:v>14239.125</c:v>
                      </c:pt>
                      <c:pt idx="3588">
                        <c:v>14563.2265625</c:v>
                      </c:pt>
                      <c:pt idx="3589">
                        <c:v>14292.4609375</c:v>
                      </c:pt>
                      <c:pt idx="3590">
                        <c:v>13885.265625</c:v>
                      </c:pt>
                      <c:pt idx="3591">
                        <c:v>13492.2734375</c:v>
                      </c:pt>
                      <c:pt idx="3592">
                        <c:v>14225.1796875</c:v>
                      </c:pt>
                      <c:pt idx="3593">
                        <c:v>13995.09375</c:v>
                      </c:pt>
                      <c:pt idx="3594">
                        <c:v>14738.828125</c:v>
                      </c:pt>
                      <c:pt idx="3595">
                        <c:v>13877.2265625</c:v>
                      </c:pt>
                      <c:pt idx="3596">
                        <c:v>13340.328125</c:v>
                      </c:pt>
                      <c:pt idx="3597">
                        <c:v>14874.109375</c:v>
                      </c:pt>
                      <c:pt idx="3598">
                        <c:v>14482.6328125</c:v>
                      </c:pt>
                      <c:pt idx="3599">
                        <c:v>13271.296875</c:v>
                      </c:pt>
                      <c:pt idx="3600">
                        <c:v>13493.6328125</c:v>
                      </c:pt>
                      <c:pt idx="3601">
                        <c:v>13854.9765625</c:v>
                      </c:pt>
                      <c:pt idx="3602">
                        <c:v>12215</c:v>
                      </c:pt>
                      <c:pt idx="3603">
                        <c:v>14177.0859375</c:v>
                      </c:pt>
                      <c:pt idx="3604">
                        <c:v>13468.4921875</c:v>
                      </c:pt>
                      <c:pt idx="3605">
                        <c:v>14611.6640625</c:v>
                      </c:pt>
                      <c:pt idx="3606">
                        <c:v>12430.4140625</c:v>
                      </c:pt>
                      <c:pt idx="3607">
                        <c:v>10702.2109375</c:v>
                      </c:pt>
                      <c:pt idx="3608">
                        <c:v>11837.4921875</c:v>
                      </c:pt>
                      <c:pt idx="3609">
                        <c:v>11784.6328125</c:v>
                      </c:pt>
                      <c:pt idx="3610">
                        <c:v>14329.0546875</c:v>
                      </c:pt>
                      <c:pt idx="3611">
                        <c:v>14584.62890625</c:v>
                      </c:pt>
                      <c:pt idx="3612">
                        <c:v>14223.1796875</c:v>
                      </c:pt>
                      <c:pt idx="3613">
                        <c:v>14016.94921875</c:v>
                      </c:pt>
                      <c:pt idx="3614">
                        <c:v>14538.203125</c:v>
                      </c:pt>
                      <c:pt idx="3615">
                        <c:v>14114.89453125</c:v>
                      </c:pt>
                      <c:pt idx="3616">
                        <c:v>12306.33984375</c:v>
                      </c:pt>
                      <c:pt idx="3617">
                        <c:v>12270.39453125</c:v>
                      </c:pt>
                      <c:pt idx="3618">
                        <c:v>11453.58203125</c:v>
                      </c:pt>
                      <c:pt idx="3619">
                        <c:v>12816.6484375</c:v>
                      </c:pt>
                      <c:pt idx="3620">
                        <c:v>12971.76171875</c:v>
                      </c:pt>
                      <c:pt idx="3621">
                        <c:v>12590.484375</c:v>
                      </c:pt>
                      <c:pt idx="3622">
                        <c:v>13887.453125</c:v>
                      </c:pt>
                      <c:pt idx="3623">
                        <c:v>13844.16015625</c:v>
                      </c:pt>
                      <c:pt idx="3624">
                        <c:v>13166.47265625</c:v>
                      </c:pt>
                      <c:pt idx="3625">
                        <c:v>12312.546875</c:v>
                      </c:pt>
                      <c:pt idx="3626">
                        <c:v>12244.64453125</c:v>
                      </c:pt>
                      <c:pt idx="3627">
                        <c:v>13811.00390625</c:v>
                      </c:pt>
                      <c:pt idx="3628">
                        <c:v>12705.71875</c:v>
                      </c:pt>
                      <c:pt idx="3629">
                        <c:v>13343.171875</c:v>
                      </c:pt>
                      <c:pt idx="3630">
                        <c:v>12201.359375</c:v>
                      </c:pt>
                      <c:pt idx="3631">
                        <c:v>12096.81640625</c:v>
                      </c:pt>
                      <c:pt idx="3632">
                        <c:v>12294.69921875</c:v>
                      </c:pt>
                      <c:pt idx="3633">
                        <c:v>12548.35546875</c:v>
                      </c:pt>
                      <c:pt idx="3634">
                        <c:v>10171.21875</c:v>
                      </c:pt>
                      <c:pt idx="3635">
                        <c:v>8681.33984375</c:v>
                      </c:pt>
                      <c:pt idx="3636">
                        <c:v>8258.72265625</c:v>
                      </c:pt>
                      <c:pt idx="3637">
                        <c:v>9314.15625</c:v>
                      </c:pt>
                      <c:pt idx="3638">
                        <c:v>12355.1796875</c:v>
                      </c:pt>
                      <c:pt idx="3639">
                        <c:v>11933.25390625</c:v>
                      </c:pt>
                      <c:pt idx="3640">
                        <c:v>11379.16015625</c:v>
                      </c:pt>
                      <c:pt idx="3641">
                        <c:v>9962.3125</c:v>
                      </c:pt>
                      <c:pt idx="3642">
                        <c:v>9405.875</c:v>
                      </c:pt>
                      <c:pt idx="3643">
                        <c:v>12590.24609375</c:v>
                      </c:pt>
                      <c:pt idx="3644">
                        <c:v>11265.66796875</c:v>
                      </c:pt>
                      <c:pt idx="3645">
                        <c:v>10253.5859375</c:v>
                      </c:pt>
                      <c:pt idx="3646">
                        <c:v>8684.29296875</c:v>
                      </c:pt>
                      <c:pt idx="3647">
                        <c:v>10554.328125</c:v>
                      </c:pt>
                      <c:pt idx="3648">
                        <c:v>9829.96484375</c:v>
                      </c:pt>
                      <c:pt idx="3649">
                        <c:v>10578.109375</c:v>
                      </c:pt>
                      <c:pt idx="3650">
                        <c:v>11163.9375</c:v>
                      </c:pt>
                      <c:pt idx="3651">
                        <c:v>9940.12890625</c:v>
                      </c:pt>
                      <c:pt idx="3652">
                        <c:v>9261.6953125</c:v>
                      </c:pt>
                      <c:pt idx="3653">
                        <c:v>11611.15234375</c:v>
                      </c:pt>
                      <c:pt idx="3654">
                        <c:v>13893.5625</c:v>
                      </c:pt>
                      <c:pt idx="3655">
                        <c:v>12470.2734375</c:v>
                      </c:pt>
                      <c:pt idx="3656">
                        <c:v>10201.05078125</c:v>
                      </c:pt>
                      <c:pt idx="3657">
                        <c:v>12302.4296875</c:v>
                      </c:pt>
                      <c:pt idx="3658">
                        <c:v>13067.2265625</c:v>
                      </c:pt>
                      <c:pt idx="3659">
                        <c:v>14000.08984375</c:v>
                      </c:pt>
                      <c:pt idx="3660">
                        <c:v>12635.34765625</c:v>
                      </c:pt>
                      <c:pt idx="3661">
                        <c:v>11255.921875</c:v>
                      </c:pt>
                      <c:pt idx="3662">
                        <c:v>11003.90625</c:v>
                      </c:pt>
                      <c:pt idx="3663">
                        <c:v>13776.7421875</c:v>
                      </c:pt>
                      <c:pt idx="3664">
                        <c:v>13866.390625</c:v>
                      </c:pt>
                      <c:pt idx="3665">
                        <c:v>13033.375</c:v>
                      </c:pt>
                      <c:pt idx="3666">
                        <c:v>10922.28515625</c:v>
                      </c:pt>
                      <c:pt idx="3667">
                        <c:v>10423.140625</c:v>
                      </c:pt>
                      <c:pt idx="3668">
                        <c:v>10490.0234375</c:v>
                      </c:pt>
                      <c:pt idx="3669">
                        <c:v>12724.84765625</c:v>
                      </c:pt>
                      <c:pt idx="3670">
                        <c:v>14384.49609375</c:v>
                      </c:pt>
                      <c:pt idx="3671">
                        <c:v>13202.66796875</c:v>
                      </c:pt>
                      <c:pt idx="3672">
                        <c:v>13262.17578125</c:v>
                      </c:pt>
                      <c:pt idx="3673">
                        <c:v>9188.5</c:v>
                      </c:pt>
                      <c:pt idx="3674">
                        <c:v>11125.54296875</c:v>
                      </c:pt>
                      <c:pt idx="3675">
                        <c:v>12180.8125</c:v>
                      </c:pt>
                      <c:pt idx="3676">
                        <c:v>12353.1796875</c:v>
                      </c:pt>
                      <c:pt idx="3677">
                        <c:v>12359.7109375</c:v>
                      </c:pt>
                      <c:pt idx="3678">
                        <c:v>11879.50390625</c:v>
                      </c:pt>
                      <c:pt idx="3679">
                        <c:v>12933.203125</c:v>
                      </c:pt>
                      <c:pt idx="3680">
                        <c:v>13583.0390625</c:v>
                      </c:pt>
                      <c:pt idx="3681">
                        <c:v>11416.765625</c:v>
                      </c:pt>
                      <c:pt idx="3682">
                        <c:v>13100.44140625</c:v>
                      </c:pt>
                      <c:pt idx="3683">
                        <c:v>13252.6171875</c:v>
                      </c:pt>
                      <c:pt idx="3684">
                        <c:v>12744.33984375</c:v>
                      </c:pt>
                      <c:pt idx="3685">
                        <c:v>12973.97265625</c:v>
                      </c:pt>
                      <c:pt idx="3686">
                        <c:v>13732.1875</c:v>
                      </c:pt>
                      <c:pt idx="3687">
                        <c:v>13240.7578125</c:v>
                      </c:pt>
                      <c:pt idx="3688">
                        <c:v>13923.62109375</c:v>
                      </c:pt>
                      <c:pt idx="3689">
                        <c:v>13929.9921875</c:v>
                      </c:pt>
                      <c:pt idx="3690">
                        <c:v>17194.35546875</c:v>
                      </c:pt>
                      <c:pt idx="3691">
                        <c:v>17174.21875</c:v>
                      </c:pt>
                      <c:pt idx="3692">
                        <c:v>15658.84375</c:v>
                      </c:pt>
                      <c:pt idx="3693">
                        <c:v>15935.87890625</c:v>
                      </c:pt>
                      <c:pt idx="3694">
                        <c:v>15894.5703125</c:v>
                      </c:pt>
                      <c:pt idx="3695">
                        <c:v>15949.9140625</c:v>
                      </c:pt>
                      <c:pt idx="3696">
                        <c:v>16784.296875</c:v>
                      </c:pt>
                      <c:pt idx="3697">
                        <c:v>13911.40234375</c:v>
                      </c:pt>
                      <c:pt idx="3698">
                        <c:v>13965.8828125</c:v>
                      </c:pt>
                      <c:pt idx="3699">
                        <c:v>16290.5859375</c:v>
                      </c:pt>
                      <c:pt idx="3700">
                        <c:v>16345.5390625</c:v>
                      </c:pt>
                      <c:pt idx="3701">
                        <c:v>13341.73828125</c:v>
                      </c:pt>
                      <c:pt idx="3702">
                        <c:v>12508.63671875</c:v>
                      </c:pt>
                      <c:pt idx="3703">
                        <c:v>16317.73828125</c:v>
                      </c:pt>
                      <c:pt idx="3704">
                        <c:v>16413.7890625</c:v>
                      </c:pt>
                      <c:pt idx="3705">
                        <c:v>16558.2734375</c:v>
                      </c:pt>
                      <c:pt idx="3706">
                        <c:v>15801.4296875</c:v>
                      </c:pt>
                      <c:pt idx="3707">
                        <c:v>16491.5546875</c:v>
                      </c:pt>
                      <c:pt idx="3708">
                        <c:v>15640.953125</c:v>
                      </c:pt>
                      <c:pt idx="3709">
                        <c:v>15850.0546875</c:v>
                      </c:pt>
                      <c:pt idx="3710">
                        <c:v>16306.265625</c:v>
                      </c:pt>
                      <c:pt idx="3711">
                        <c:v>15994.515625</c:v>
                      </c:pt>
                      <c:pt idx="3712">
                        <c:v>16573.203125</c:v>
                      </c:pt>
                      <c:pt idx="3713">
                        <c:v>15778.0390625</c:v>
                      </c:pt>
                      <c:pt idx="3714">
                        <c:v>14414.73828125</c:v>
                      </c:pt>
                      <c:pt idx="3715">
                        <c:v>13950.98046875</c:v>
                      </c:pt>
                      <c:pt idx="3716">
                        <c:v>16390.7421875</c:v>
                      </c:pt>
                      <c:pt idx="3717">
                        <c:v>14779.0703125</c:v>
                      </c:pt>
                      <c:pt idx="3718">
                        <c:v>14329.9375</c:v>
                      </c:pt>
                      <c:pt idx="3719">
                        <c:v>16274.9453125</c:v>
                      </c:pt>
                      <c:pt idx="3720">
                        <c:v>13039.8359375</c:v>
                      </c:pt>
                      <c:pt idx="3721">
                        <c:v>10593.1328125</c:v>
                      </c:pt>
                      <c:pt idx="3722">
                        <c:v>10418.2421875</c:v>
                      </c:pt>
                      <c:pt idx="3723">
                        <c:v>11841.31640625</c:v>
                      </c:pt>
                      <c:pt idx="3724">
                        <c:v>13749.43359375</c:v>
                      </c:pt>
                      <c:pt idx="3725">
                        <c:v>15879.4375</c:v>
                      </c:pt>
                      <c:pt idx="3726">
                        <c:v>15431.35546875</c:v>
                      </c:pt>
                      <c:pt idx="3727">
                        <c:v>13633.109375</c:v>
                      </c:pt>
                      <c:pt idx="3728">
                        <c:v>12129.6875</c:v>
                      </c:pt>
                      <c:pt idx="3729">
                        <c:v>13033.5703125</c:v>
                      </c:pt>
                      <c:pt idx="3730">
                        <c:v>15367.64453125</c:v>
                      </c:pt>
                      <c:pt idx="3731">
                        <c:v>14997.18359375</c:v>
                      </c:pt>
                      <c:pt idx="3732">
                        <c:v>14586.58984375</c:v>
                      </c:pt>
                      <c:pt idx="3733">
                        <c:v>13955.015625</c:v>
                      </c:pt>
                      <c:pt idx="3734">
                        <c:v>15910.5234375</c:v>
                      </c:pt>
                      <c:pt idx="3735">
                        <c:v>10520.58203125</c:v>
                      </c:pt>
                      <c:pt idx="3736">
                        <c:v>10393.13671875</c:v>
                      </c:pt>
                      <c:pt idx="3737">
                        <c:v>9527.29296875</c:v>
                      </c:pt>
                      <c:pt idx="3738">
                        <c:v>10094.1015625</c:v>
                      </c:pt>
                      <c:pt idx="3739">
                        <c:v>12283.28515625</c:v>
                      </c:pt>
                      <c:pt idx="3740">
                        <c:v>10889.9140625</c:v>
                      </c:pt>
                      <c:pt idx="3741">
                        <c:v>10120.48828125</c:v>
                      </c:pt>
                      <c:pt idx="3742">
                        <c:v>10888.30078125</c:v>
                      </c:pt>
                      <c:pt idx="3743">
                        <c:v>11787.078125</c:v>
                      </c:pt>
                      <c:pt idx="3744">
                        <c:v>11007.66015625</c:v>
                      </c:pt>
                      <c:pt idx="3745">
                        <c:v>10896.26171875</c:v>
                      </c:pt>
                      <c:pt idx="3746">
                        <c:v>10790.59765625</c:v>
                      </c:pt>
                      <c:pt idx="3747">
                        <c:v>10878.6796875</c:v>
                      </c:pt>
                      <c:pt idx="3748">
                        <c:v>11058.77734375</c:v>
                      </c:pt>
                      <c:pt idx="3749">
                        <c:v>11201.609375</c:v>
                      </c:pt>
                      <c:pt idx="3750">
                        <c:v>12984.1015625</c:v>
                      </c:pt>
                      <c:pt idx="3751">
                        <c:v>12602.703125</c:v>
                      </c:pt>
                      <c:pt idx="3752">
                        <c:v>13155.83984375</c:v>
                      </c:pt>
                      <c:pt idx="3753">
                        <c:v>13791.53515625</c:v>
                      </c:pt>
                      <c:pt idx="3754">
                        <c:v>17248.5234375</c:v>
                      </c:pt>
                      <c:pt idx="3755">
                        <c:v>19042.99609375</c:v>
                      </c:pt>
                      <c:pt idx="3756">
                        <c:v>18867.85546875</c:v>
                      </c:pt>
                      <c:pt idx="3757">
                        <c:v>17032.07421875</c:v>
                      </c:pt>
                      <c:pt idx="3758">
                        <c:v>16494.65625</c:v>
                      </c:pt>
                      <c:pt idx="3759">
                        <c:v>17438.5</c:v>
                      </c:pt>
                      <c:pt idx="3760">
                        <c:v>18071.7734375</c:v>
                      </c:pt>
                      <c:pt idx="3761">
                        <c:v>18532.6875</c:v>
                      </c:pt>
                      <c:pt idx="3762">
                        <c:v>18325.32421875</c:v>
                      </c:pt>
                      <c:pt idx="3763">
                        <c:v>18428.65234375</c:v>
                      </c:pt>
                      <c:pt idx="3764">
                        <c:v>17421.13671875</c:v>
                      </c:pt>
                      <c:pt idx="3765">
                        <c:v>15714.0546875</c:v>
                      </c:pt>
                      <c:pt idx="3766">
                        <c:v>15698.47265625</c:v>
                      </c:pt>
                      <c:pt idx="3767">
                        <c:v>15719.296875</c:v>
                      </c:pt>
                      <c:pt idx="3768">
                        <c:v>15210.22265625</c:v>
                      </c:pt>
                      <c:pt idx="3769">
                        <c:v>15829.8671875</c:v>
                      </c:pt>
                      <c:pt idx="3770">
                        <c:v>16088.78515625</c:v>
                      </c:pt>
                      <c:pt idx="3771">
                        <c:v>13707.55078125</c:v>
                      </c:pt>
                      <c:pt idx="3772">
                        <c:v>13200.8828125</c:v>
                      </c:pt>
                      <c:pt idx="3773">
                        <c:v>13554.84375</c:v>
                      </c:pt>
                      <c:pt idx="3774">
                        <c:v>14942.8046875</c:v>
                      </c:pt>
                      <c:pt idx="3775">
                        <c:v>14273.078125</c:v>
                      </c:pt>
                      <c:pt idx="3776">
                        <c:v>15529.76953125</c:v>
                      </c:pt>
                      <c:pt idx="3777">
                        <c:v>15850.9140625</c:v>
                      </c:pt>
                      <c:pt idx="3778">
                        <c:v>15744.9765625</c:v>
                      </c:pt>
                      <c:pt idx="3779">
                        <c:v>15747.67578125</c:v>
                      </c:pt>
                      <c:pt idx="3780">
                        <c:v>9358.27734375</c:v>
                      </c:pt>
                      <c:pt idx="3781">
                        <c:v>10619.33984375</c:v>
                      </c:pt>
                      <c:pt idx="3782">
                        <c:v>9666.98046875</c:v>
                      </c:pt>
                      <c:pt idx="3783">
                        <c:v>9338.0625</c:v>
                      </c:pt>
                      <c:pt idx="3784">
                        <c:v>9501.65625</c:v>
                      </c:pt>
                      <c:pt idx="3785">
                        <c:v>9567.9765625</c:v>
                      </c:pt>
                      <c:pt idx="3786">
                        <c:v>8398.234375</c:v>
                      </c:pt>
                      <c:pt idx="3787">
                        <c:v>9419.671875</c:v>
                      </c:pt>
                      <c:pt idx="3788">
                        <c:v>10224.5625</c:v>
                      </c:pt>
                      <c:pt idx="3789">
                        <c:v>9321.7265625</c:v>
                      </c:pt>
                      <c:pt idx="3790">
                        <c:v>6613.84375</c:v>
                      </c:pt>
                      <c:pt idx="3791">
                        <c:v>6107.55859375</c:v>
                      </c:pt>
                      <c:pt idx="3792">
                        <c:v>10229.92578125</c:v>
                      </c:pt>
                      <c:pt idx="3793">
                        <c:v>10838.1015625</c:v>
                      </c:pt>
                      <c:pt idx="3794">
                        <c:v>10815.20703125</c:v>
                      </c:pt>
                      <c:pt idx="3795">
                        <c:v>11100.234375</c:v>
                      </c:pt>
                      <c:pt idx="3796">
                        <c:v>11468.9609375</c:v>
                      </c:pt>
                      <c:pt idx="3797">
                        <c:v>9411.91796875</c:v>
                      </c:pt>
                      <c:pt idx="3798">
                        <c:v>9399.984375</c:v>
                      </c:pt>
                      <c:pt idx="3799">
                        <c:v>10139.66796875</c:v>
                      </c:pt>
                      <c:pt idx="3800">
                        <c:v>11414.6484375</c:v>
                      </c:pt>
                      <c:pt idx="3801">
                        <c:v>10385.57421875</c:v>
                      </c:pt>
                      <c:pt idx="3802">
                        <c:v>10130.73046875</c:v>
                      </c:pt>
                      <c:pt idx="3803">
                        <c:v>10386.92578125</c:v>
                      </c:pt>
                      <c:pt idx="3804">
                        <c:v>10189.60546875</c:v>
                      </c:pt>
                      <c:pt idx="3805">
                        <c:v>8198.34765625</c:v>
                      </c:pt>
                      <c:pt idx="3806">
                        <c:v>8247.0859375</c:v>
                      </c:pt>
                      <c:pt idx="3807">
                        <c:v>9970.4765625</c:v>
                      </c:pt>
                      <c:pt idx="3808">
                        <c:v>11226.9609375</c:v>
                      </c:pt>
                      <c:pt idx="3809">
                        <c:v>9791.30859375</c:v>
                      </c:pt>
                      <c:pt idx="3810">
                        <c:v>15557.8515625</c:v>
                      </c:pt>
                      <c:pt idx="3811">
                        <c:v>14626.8671875</c:v>
                      </c:pt>
                      <c:pt idx="3812">
                        <c:v>15395.99609375</c:v>
                      </c:pt>
                      <c:pt idx="3813">
                        <c:v>15942.29296875</c:v>
                      </c:pt>
                      <c:pt idx="3814">
                        <c:v>14612.140625</c:v>
                      </c:pt>
                      <c:pt idx="3815">
                        <c:v>13389.609375</c:v>
                      </c:pt>
                      <c:pt idx="3816">
                        <c:v>15687.80078125</c:v>
                      </c:pt>
                      <c:pt idx="3817">
                        <c:v>13903.30859375</c:v>
                      </c:pt>
                      <c:pt idx="3818">
                        <c:v>11319.1328125</c:v>
                      </c:pt>
                      <c:pt idx="3819">
                        <c:v>11315.2890625</c:v>
                      </c:pt>
                      <c:pt idx="3820">
                        <c:v>13863.02734375</c:v>
                      </c:pt>
                      <c:pt idx="3821">
                        <c:v>13432.90625</c:v>
                      </c:pt>
                      <c:pt idx="3822">
                        <c:v>10471.57421875</c:v>
                      </c:pt>
                      <c:pt idx="3823">
                        <c:v>14024.63671875</c:v>
                      </c:pt>
                      <c:pt idx="3824">
                        <c:v>15736.26171875</c:v>
                      </c:pt>
                      <c:pt idx="3825">
                        <c:v>9956.6484375</c:v>
                      </c:pt>
                      <c:pt idx="3826">
                        <c:v>7804.71484375</c:v>
                      </c:pt>
                      <c:pt idx="3827">
                        <c:v>9372.625</c:v>
                      </c:pt>
                      <c:pt idx="3828">
                        <c:v>8929.94140625</c:v>
                      </c:pt>
                      <c:pt idx="3829">
                        <c:v>9685.03125</c:v>
                      </c:pt>
                      <c:pt idx="3830">
                        <c:v>10984.234375</c:v>
                      </c:pt>
                      <c:pt idx="3831">
                        <c:v>9065.15625</c:v>
                      </c:pt>
                      <c:pt idx="3832">
                        <c:v>8921.3828125</c:v>
                      </c:pt>
                      <c:pt idx="3833">
                        <c:v>11465.6640625</c:v>
                      </c:pt>
                      <c:pt idx="3834">
                        <c:v>12980.8125</c:v>
                      </c:pt>
                      <c:pt idx="3835">
                        <c:v>10565.96484375</c:v>
                      </c:pt>
                      <c:pt idx="3836">
                        <c:v>8751.66015625</c:v>
                      </c:pt>
                      <c:pt idx="3837">
                        <c:v>10693.25390625</c:v>
                      </c:pt>
                      <c:pt idx="3838">
                        <c:v>12135.85546875</c:v>
                      </c:pt>
                      <c:pt idx="3839">
                        <c:v>13100.75390625</c:v>
                      </c:pt>
                      <c:pt idx="3840">
                        <c:v>14759.48828125</c:v>
                      </c:pt>
                      <c:pt idx="3841">
                        <c:v>13567.5078125</c:v>
                      </c:pt>
                      <c:pt idx="3842">
                        <c:v>13165.6484375</c:v>
                      </c:pt>
                      <c:pt idx="3843">
                        <c:v>14259.58203125</c:v>
                      </c:pt>
                      <c:pt idx="3844">
                        <c:v>14954.05859375</c:v>
                      </c:pt>
                      <c:pt idx="3845">
                        <c:v>12961.88671875</c:v>
                      </c:pt>
                      <c:pt idx="3846">
                        <c:v>12107.9296875</c:v>
                      </c:pt>
                      <c:pt idx="3847">
                        <c:v>14066.375</c:v>
                      </c:pt>
                      <c:pt idx="3848">
                        <c:v>14333.140625</c:v>
                      </c:pt>
                      <c:pt idx="3849">
                        <c:v>12210.6484375</c:v>
                      </c:pt>
                      <c:pt idx="3850">
                        <c:v>15856.890625</c:v>
                      </c:pt>
                      <c:pt idx="3851">
                        <c:v>15382.94921875</c:v>
                      </c:pt>
                      <c:pt idx="3852">
                        <c:v>15416.59765625</c:v>
                      </c:pt>
                      <c:pt idx="3853">
                        <c:v>14968.4921875</c:v>
                      </c:pt>
                      <c:pt idx="3854">
                        <c:v>12814.98046875</c:v>
                      </c:pt>
                      <c:pt idx="3855">
                        <c:v>11898.07421875</c:v>
                      </c:pt>
                      <c:pt idx="3856">
                        <c:v>10281.10546875</c:v>
                      </c:pt>
                      <c:pt idx="3857">
                        <c:v>10318.7578125</c:v>
                      </c:pt>
                      <c:pt idx="3858">
                        <c:v>8969.25390625</c:v>
                      </c:pt>
                      <c:pt idx="3859">
                        <c:v>9934.8046875</c:v>
                      </c:pt>
                      <c:pt idx="3860">
                        <c:v>12126.046875</c:v>
                      </c:pt>
                      <c:pt idx="3861">
                        <c:v>10705.80078125</c:v>
                      </c:pt>
                      <c:pt idx="3862">
                        <c:v>10196.21484375</c:v>
                      </c:pt>
                      <c:pt idx="3863">
                        <c:v>9765.75</c:v>
                      </c:pt>
                      <c:pt idx="3864">
                        <c:v>9822.81640625</c:v>
                      </c:pt>
                      <c:pt idx="3865">
                        <c:v>11898.359375</c:v>
                      </c:pt>
                      <c:pt idx="3866">
                        <c:v>12639.52734375</c:v>
                      </c:pt>
                      <c:pt idx="3867">
                        <c:v>12526.5703125</c:v>
                      </c:pt>
                      <c:pt idx="3868">
                        <c:v>11948.8125</c:v>
                      </c:pt>
                      <c:pt idx="3869">
                        <c:v>12582.703125</c:v>
                      </c:pt>
                      <c:pt idx="3870">
                        <c:v>10819.2265625</c:v>
                      </c:pt>
                      <c:pt idx="3871">
                        <c:v>10142.078125</c:v>
                      </c:pt>
                      <c:pt idx="3872">
                        <c:v>11608.625</c:v>
                      </c:pt>
                      <c:pt idx="3873">
                        <c:v>12498.625</c:v>
                      </c:pt>
                      <c:pt idx="3874">
                        <c:v>11796.390625</c:v>
                      </c:pt>
                      <c:pt idx="3875">
                        <c:v>9225.21875</c:v>
                      </c:pt>
                      <c:pt idx="3876">
                        <c:v>11329.875</c:v>
                      </c:pt>
                      <c:pt idx="3877">
                        <c:v>10912.765625</c:v>
                      </c:pt>
                      <c:pt idx="3878">
                        <c:v>8680.578125</c:v>
                      </c:pt>
                      <c:pt idx="3879">
                        <c:v>8298.9140625</c:v>
                      </c:pt>
                      <c:pt idx="3880">
                        <c:v>11314.078125</c:v>
                      </c:pt>
                      <c:pt idx="3881">
                        <c:v>10914.3515625</c:v>
                      </c:pt>
                      <c:pt idx="3882">
                        <c:v>6986.5546875</c:v>
                      </c:pt>
                      <c:pt idx="3883">
                        <c:v>10412.9609375</c:v>
                      </c:pt>
                      <c:pt idx="3884">
                        <c:v>12029.03515625</c:v>
                      </c:pt>
                      <c:pt idx="3885">
                        <c:v>15478.29296875</c:v>
                      </c:pt>
                      <c:pt idx="3886">
                        <c:v>13547.11328125</c:v>
                      </c:pt>
                      <c:pt idx="3887">
                        <c:v>12749.5078125</c:v>
                      </c:pt>
                      <c:pt idx="3888">
                        <c:v>14750.08203125</c:v>
                      </c:pt>
                      <c:pt idx="3889">
                        <c:v>13416.0703125</c:v>
                      </c:pt>
                      <c:pt idx="3890">
                        <c:v>11577.86328125</c:v>
                      </c:pt>
                      <c:pt idx="3891">
                        <c:v>10946.9921875</c:v>
                      </c:pt>
                      <c:pt idx="3892">
                        <c:v>13065.90625</c:v>
                      </c:pt>
                      <c:pt idx="3893">
                        <c:v>16679.43359375</c:v>
                      </c:pt>
                      <c:pt idx="3894">
                        <c:v>16849.55859375</c:v>
                      </c:pt>
                      <c:pt idx="3895">
                        <c:v>12379.91796875</c:v>
                      </c:pt>
                      <c:pt idx="3896">
                        <c:v>10640.08984375</c:v>
                      </c:pt>
                      <c:pt idx="3897">
                        <c:v>16790.03125</c:v>
                      </c:pt>
                      <c:pt idx="3898">
                        <c:v>15805.84375</c:v>
                      </c:pt>
                      <c:pt idx="3899">
                        <c:v>13490.30078125</c:v>
                      </c:pt>
                      <c:pt idx="3900">
                        <c:v>15626.8203125</c:v>
                      </c:pt>
                      <c:pt idx="3901">
                        <c:v>15521.13671875</c:v>
                      </c:pt>
                      <c:pt idx="3902">
                        <c:v>15578.98046875</c:v>
                      </c:pt>
                      <c:pt idx="3903">
                        <c:v>13865.921875</c:v>
                      </c:pt>
                      <c:pt idx="3904">
                        <c:v>11692.85546875</c:v>
                      </c:pt>
                      <c:pt idx="3905">
                        <c:v>14156.453125</c:v>
                      </c:pt>
                      <c:pt idx="3906">
                        <c:v>13922.0078125</c:v>
                      </c:pt>
                      <c:pt idx="3907">
                        <c:v>14647.56640625</c:v>
                      </c:pt>
                      <c:pt idx="3908">
                        <c:v>14401.8359375</c:v>
                      </c:pt>
                      <c:pt idx="3909">
                        <c:v>14428.83984375</c:v>
                      </c:pt>
                      <c:pt idx="3910">
                        <c:v>15337.2109375</c:v>
                      </c:pt>
                      <c:pt idx="3911">
                        <c:v>14510.375</c:v>
                      </c:pt>
                      <c:pt idx="3912">
                        <c:v>14868.03125</c:v>
                      </c:pt>
                      <c:pt idx="3913">
                        <c:v>14523.27734375</c:v>
                      </c:pt>
                      <c:pt idx="3914">
                        <c:v>15614.4609375</c:v>
                      </c:pt>
                      <c:pt idx="3915">
                        <c:v>12211.375</c:v>
                      </c:pt>
                      <c:pt idx="3916">
                        <c:v>12439.4140625</c:v>
                      </c:pt>
                      <c:pt idx="3917">
                        <c:v>13340.046875</c:v>
                      </c:pt>
                      <c:pt idx="3918">
                        <c:v>13474.1328125</c:v>
                      </c:pt>
                      <c:pt idx="3919">
                        <c:v>11239.6953125</c:v>
                      </c:pt>
                      <c:pt idx="3920">
                        <c:v>8586.3984375</c:v>
                      </c:pt>
                      <c:pt idx="3921">
                        <c:v>7240.1015625</c:v>
                      </c:pt>
                      <c:pt idx="3922">
                        <c:v>9335.6171875</c:v>
                      </c:pt>
                      <c:pt idx="3923">
                        <c:v>13239.5234375</c:v>
                      </c:pt>
                      <c:pt idx="3924">
                        <c:v>13320.546875</c:v>
                      </c:pt>
                      <c:pt idx="3925">
                        <c:v>12336.1484375</c:v>
                      </c:pt>
                      <c:pt idx="3926">
                        <c:v>11884.33984375</c:v>
                      </c:pt>
                      <c:pt idx="3927">
                        <c:v>12994.58984375</c:v>
                      </c:pt>
                      <c:pt idx="3928">
                        <c:v>11643.765625</c:v>
                      </c:pt>
                      <c:pt idx="3929">
                        <c:v>11500.9296875</c:v>
                      </c:pt>
                      <c:pt idx="3930">
                        <c:v>18386.84375</c:v>
                      </c:pt>
                      <c:pt idx="3931">
                        <c:v>12947.01953125</c:v>
                      </c:pt>
                      <c:pt idx="3932">
                        <c:v>13977.83984375</c:v>
                      </c:pt>
                      <c:pt idx="3933">
                        <c:v>15102.8046875</c:v>
                      </c:pt>
                      <c:pt idx="3934">
                        <c:v>17168.55859375</c:v>
                      </c:pt>
                      <c:pt idx="3935">
                        <c:v>16562</c:v>
                      </c:pt>
                      <c:pt idx="3936">
                        <c:v>17424.75</c:v>
                      </c:pt>
                      <c:pt idx="3937">
                        <c:v>18230.41796875</c:v>
                      </c:pt>
                      <c:pt idx="3938">
                        <c:v>17821.390625</c:v>
                      </c:pt>
                      <c:pt idx="3939">
                        <c:v>16346.53515625</c:v>
                      </c:pt>
                      <c:pt idx="3940">
                        <c:v>16433.9375</c:v>
                      </c:pt>
                      <c:pt idx="3941">
                        <c:v>17502.90625</c:v>
                      </c:pt>
                      <c:pt idx="3942">
                        <c:v>17584.453125</c:v>
                      </c:pt>
                      <c:pt idx="3943">
                        <c:v>14723.08203125</c:v>
                      </c:pt>
                      <c:pt idx="3944">
                        <c:v>13342.01171875</c:v>
                      </c:pt>
                      <c:pt idx="3945">
                        <c:v>14194.8125</c:v>
                      </c:pt>
                      <c:pt idx="3946">
                        <c:v>13879.68359375</c:v>
                      </c:pt>
                      <c:pt idx="3947">
                        <c:v>12516.71875</c:v>
                      </c:pt>
                      <c:pt idx="3948">
                        <c:v>10928.19921875</c:v>
                      </c:pt>
                      <c:pt idx="3949">
                        <c:v>9464.6171875</c:v>
                      </c:pt>
                      <c:pt idx="3950">
                        <c:v>9749.23828125</c:v>
                      </c:pt>
                      <c:pt idx="3951">
                        <c:v>11763.29296875</c:v>
                      </c:pt>
                      <c:pt idx="3952">
                        <c:v>13813.5390625</c:v>
                      </c:pt>
                      <c:pt idx="3953">
                        <c:v>14442.1171875</c:v>
                      </c:pt>
                      <c:pt idx="3954">
                        <c:v>14301.09375</c:v>
                      </c:pt>
                      <c:pt idx="3955">
                        <c:v>14507.296875</c:v>
                      </c:pt>
                      <c:pt idx="3956">
                        <c:v>13415.71875</c:v>
                      </c:pt>
                      <c:pt idx="3957">
                        <c:v>14245.63671875</c:v>
                      </c:pt>
                      <c:pt idx="3958">
                        <c:v>12503.37109375</c:v>
                      </c:pt>
                      <c:pt idx="3959">
                        <c:v>13319.6328125</c:v>
                      </c:pt>
                      <c:pt idx="3960">
                        <c:v>10089.171875</c:v>
                      </c:pt>
                      <c:pt idx="3961">
                        <c:v>10806.58984375</c:v>
                      </c:pt>
                      <c:pt idx="3962">
                        <c:v>11180.234375</c:v>
                      </c:pt>
                      <c:pt idx="3963">
                        <c:v>8610.1875</c:v>
                      </c:pt>
                      <c:pt idx="3964">
                        <c:v>8000.078125</c:v>
                      </c:pt>
                      <c:pt idx="3965">
                        <c:v>11015.9140625</c:v>
                      </c:pt>
                      <c:pt idx="3966">
                        <c:v>9503.65625</c:v>
                      </c:pt>
                      <c:pt idx="3967">
                        <c:v>8489.0703125</c:v>
                      </c:pt>
                      <c:pt idx="3968">
                        <c:v>10296.84375</c:v>
                      </c:pt>
                      <c:pt idx="3969">
                        <c:v>10813.140625</c:v>
                      </c:pt>
                      <c:pt idx="3970">
                        <c:v>10984.546875</c:v>
                      </c:pt>
                      <c:pt idx="3971">
                        <c:v>10596.4296875</c:v>
                      </c:pt>
                      <c:pt idx="3972">
                        <c:v>11077.4296875</c:v>
                      </c:pt>
                      <c:pt idx="3973">
                        <c:v>9901.1171875</c:v>
                      </c:pt>
                      <c:pt idx="3974">
                        <c:v>8627.67578125</c:v>
                      </c:pt>
                      <c:pt idx="3975">
                        <c:v>12734.640625</c:v>
                      </c:pt>
                      <c:pt idx="3976">
                        <c:v>12902.0390625</c:v>
                      </c:pt>
                      <c:pt idx="3977">
                        <c:v>12306.23046875</c:v>
                      </c:pt>
                      <c:pt idx="3978">
                        <c:v>11951.5</c:v>
                      </c:pt>
                      <c:pt idx="3979">
                        <c:v>12617.68359375</c:v>
                      </c:pt>
                      <c:pt idx="3980">
                        <c:v>12742.7265625</c:v>
                      </c:pt>
                      <c:pt idx="3981">
                        <c:v>12871.2265625</c:v>
                      </c:pt>
                      <c:pt idx="3982">
                        <c:v>10921.3359375</c:v>
                      </c:pt>
                      <c:pt idx="3983">
                        <c:v>12774.7421875</c:v>
                      </c:pt>
                      <c:pt idx="3984">
                        <c:v>11906.27734375</c:v>
                      </c:pt>
                      <c:pt idx="3985">
                        <c:v>11621.515625</c:v>
                      </c:pt>
                      <c:pt idx="3986">
                        <c:v>12931.10546875</c:v>
                      </c:pt>
                      <c:pt idx="3987">
                        <c:v>12360.52734375</c:v>
                      </c:pt>
                      <c:pt idx="3988">
                        <c:v>12509.75</c:v>
                      </c:pt>
                      <c:pt idx="3989">
                        <c:v>11636.609375</c:v>
                      </c:pt>
                      <c:pt idx="3990">
                        <c:v>7282.640625</c:v>
                      </c:pt>
                      <c:pt idx="3991">
                        <c:v>4165.62890625</c:v>
                      </c:pt>
                      <c:pt idx="3992">
                        <c:v>8924.296875</c:v>
                      </c:pt>
                      <c:pt idx="3993">
                        <c:v>8724.13671875</c:v>
                      </c:pt>
                      <c:pt idx="3994">
                        <c:v>8304.265625</c:v>
                      </c:pt>
                      <c:pt idx="3995">
                        <c:v>7069.2265625</c:v>
                      </c:pt>
                      <c:pt idx="3996">
                        <c:v>6957.015625</c:v>
                      </c:pt>
                      <c:pt idx="3997">
                        <c:v>6900.6796875</c:v>
                      </c:pt>
                      <c:pt idx="3998">
                        <c:v>6045.7734375</c:v>
                      </c:pt>
                      <c:pt idx="3999">
                        <c:v>3986.1953125</c:v>
                      </c:pt>
                      <c:pt idx="4000">
                        <c:v>8219.3984375</c:v>
                      </c:pt>
                      <c:pt idx="4001">
                        <c:v>5295.5859375</c:v>
                      </c:pt>
                      <c:pt idx="4002">
                        <c:v>5419.640625</c:v>
                      </c:pt>
                      <c:pt idx="4003">
                        <c:v>6232.8984375</c:v>
                      </c:pt>
                      <c:pt idx="4004">
                        <c:v>8485.28125</c:v>
                      </c:pt>
                      <c:pt idx="4005">
                        <c:v>14605.52734375</c:v>
                      </c:pt>
                      <c:pt idx="4006">
                        <c:v>14540.99609375</c:v>
                      </c:pt>
                      <c:pt idx="4007">
                        <c:v>13923.25</c:v>
                      </c:pt>
                      <c:pt idx="4008">
                        <c:v>13780.48046875</c:v>
                      </c:pt>
                      <c:pt idx="4009">
                        <c:v>13532.01171875</c:v>
                      </c:pt>
                      <c:pt idx="4010">
                        <c:v>12145</c:v>
                      </c:pt>
                      <c:pt idx="4011">
                        <c:v>10743.10546875</c:v>
                      </c:pt>
                      <c:pt idx="4012">
                        <c:v>10154.296875</c:v>
                      </c:pt>
                      <c:pt idx="4013">
                        <c:v>11555.953125</c:v>
                      </c:pt>
                      <c:pt idx="4014">
                        <c:v>13260.55859375</c:v>
                      </c:pt>
                      <c:pt idx="4015">
                        <c:v>14192.265625</c:v>
                      </c:pt>
                      <c:pt idx="4016">
                        <c:v>14606.58203125</c:v>
                      </c:pt>
                      <c:pt idx="4017">
                        <c:v>14768.30859375</c:v>
                      </c:pt>
                      <c:pt idx="4018">
                        <c:v>14928.19140625</c:v>
                      </c:pt>
                      <c:pt idx="4019">
                        <c:v>14917.7734375</c:v>
                      </c:pt>
                      <c:pt idx="4020">
                        <c:v>16182.265625</c:v>
                      </c:pt>
                      <c:pt idx="4021">
                        <c:v>16099.55078125</c:v>
                      </c:pt>
                      <c:pt idx="4022">
                        <c:v>14355.734375</c:v>
                      </c:pt>
                      <c:pt idx="4023">
                        <c:v>14218.1171875</c:v>
                      </c:pt>
                      <c:pt idx="4024">
                        <c:v>13963.578125</c:v>
                      </c:pt>
                      <c:pt idx="4025">
                        <c:v>12186.52734375</c:v>
                      </c:pt>
                      <c:pt idx="4026">
                        <c:v>11883.078125</c:v>
                      </c:pt>
                      <c:pt idx="4027">
                        <c:v>14475.33203125</c:v>
                      </c:pt>
                      <c:pt idx="4028">
                        <c:v>15762.8125</c:v>
                      </c:pt>
                      <c:pt idx="4029">
                        <c:v>12176.25390625</c:v>
                      </c:pt>
                      <c:pt idx="4030">
                        <c:v>11291.18359375</c:v>
                      </c:pt>
                      <c:pt idx="4031">
                        <c:v>14041.796875</c:v>
                      </c:pt>
                      <c:pt idx="4032">
                        <c:v>13972.08984375</c:v>
                      </c:pt>
                      <c:pt idx="4033">
                        <c:v>14030.046875</c:v>
                      </c:pt>
                      <c:pt idx="4034">
                        <c:v>16150.11328125</c:v>
                      </c:pt>
                      <c:pt idx="4035">
                        <c:v>12101.41015625</c:v>
                      </c:pt>
                      <c:pt idx="4036">
                        <c:v>12009.6640625</c:v>
                      </c:pt>
                      <c:pt idx="4037">
                        <c:v>12477.0859375</c:v>
                      </c:pt>
                      <c:pt idx="4038">
                        <c:v>12574.0546875</c:v>
                      </c:pt>
                      <c:pt idx="4039">
                        <c:v>10339.046875</c:v>
                      </c:pt>
                      <c:pt idx="4040">
                        <c:v>8713.1875</c:v>
                      </c:pt>
                      <c:pt idx="4041">
                        <c:v>8106.0390625</c:v>
                      </c:pt>
                      <c:pt idx="4042">
                        <c:v>9110.96875</c:v>
                      </c:pt>
                      <c:pt idx="4043">
                        <c:v>12000.60546875</c:v>
                      </c:pt>
                      <c:pt idx="4044">
                        <c:v>12254.71484375</c:v>
                      </c:pt>
                      <c:pt idx="4045">
                        <c:v>12524.984375</c:v>
                      </c:pt>
                      <c:pt idx="4046">
                        <c:v>11578.86328125</c:v>
                      </c:pt>
                      <c:pt idx="4047">
                        <c:v>10457.26171875</c:v>
                      </c:pt>
                      <c:pt idx="4048">
                        <c:v>10029.8203125</c:v>
                      </c:pt>
                      <c:pt idx="4049">
                        <c:v>11253.97265625</c:v>
                      </c:pt>
                      <c:pt idx="4050">
                        <c:v>12092.26953125</c:v>
                      </c:pt>
                      <c:pt idx="4051">
                        <c:v>11024.421875</c:v>
                      </c:pt>
                      <c:pt idx="4052">
                        <c:v>11012.92578125</c:v>
                      </c:pt>
                      <c:pt idx="4053">
                        <c:v>11611.953125</c:v>
                      </c:pt>
                      <c:pt idx="4054">
                        <c:v>12256.0234375</c:v>
                      </c:pt>
                      <c:pt idx="4055">
                        <c:v>10305.72265625</c:v>
                      </c:pt>
                      <c:pt idx="4056">
                        <c:v>8942.79296875</c:v>
                      </c:pt>
                      <c:pt idx="4057">
                        <c:v>8268.0859375</c:v>
                      </c:pt>
                      <c:pt idx="4058">
                        <c:v>9024.44921875</c:v>
                      </c:pt>
                      <c:pt idx="4059">
                        <c:v>11133</c:v>
                      </c:pt>
                      <c:pt idx="4060">
                        <c:v>10687.62109375</c:v>
                      </c:pt>
                      <c:pt idx="4061">
                        <c:v>6509.1640625</c:v>
                      </c:pt>
                      <c:pt idx="4062">
                        <c:v>8427.94140625</c:v>
                      </c:pt>
                      <c:pt idx="4063">
                        <c:v>11439.63671875</c:v>
                      </c:pt>
                      <c:pt idx="4064">
                        <c:v>11976.90234375</c:v>
                      </c:pt>
                      <c:pt idx="4065">
                        <c:v>12706.890625</c:v>
                      </c:pt>
                      <c:pt idx="4066">
                        <c:v>12617.8203125</c:v>
                      </c:pt>
                      <c:pt idx="4067">
                        <c:v>13142.8046875</c:v>
                      </c:pt>
                      <c:pt idx="4068">
                        <c:v>13012.4765625</c:v>
                      </c:pt>
                      <c:pt idx="4069">
                        <c:v>11392.05078125</c:v>
                      </c:pt>
                      <c:pt idx="4070">
                        <c:v>8797.515625</c:v>
                      </c:pt>
                      <c:pt idx="4071">
                        <c:v>7830.65234375</c:v>
                      </c:pt>
                      <c:pt idx="4072">
                        <c:v>7988.1484375</c:v>
                      </c:pt>
                      <c:pt idx="4073">
                        <c:v>10991.06640625</c:v>
                      </c:pt>
                      <c:pt idx="4074">
                        <c:v>10524.375</c:v>
                      </c:pt>
                      <c:pt idx="4075">
                        <c:v>11631.7890625</c:v>
                      </c:pt>
                      <c:pt idx="4076">
                        <c:v>12899.30859375</c:v>
                      </c:pt>
                      <c:pt idx="4077">
                        <c:v>11434.0546875</c:v>
                      </c:pt>
                      <c:pt idx="4078">
                        <c:v>12343.66796875</c:v>
                      </c:pt>
                      <c:pt idx="4079">
                        <c:v>11692.8046875</c:v>
                      </c:pt>
                      <c:pt idx="4080">
                        <c:v>11210.24609375</c:v>
                      </c:pt>
                      <c:pt idx="4081">
                        <c:v>12104.15234375</c:v>
                      </c:pt>
                      <c:pt idx="4082">
                        <c:v>12134.80859375</c:v>
                      </c:pt>
                      <c:pt idx="4083">
                        <c:v>10605.33203125</c:v>
                      </c:pt>
                      <c:pt idx="4084">
                        <c:v>11789.69921875</c:v>
                      </c:pt>
                      <c:pt idx="4085">
                        <c:v>12056.09765625</c:v>
                      </c:pt>
                      <c:pt idx="4086">
                        <c:v>9636.078125</c:v>
                      </c:pt>
                      <c:pt idx="4087">
                        <c:v>9768.27734375</c:v>
                      </c:pt>
                      <c:pt idx="4088">
                        <c:v>12451.87890625</c:v>
                      </c:pt>
                      <c:pt idx="4089">
                        <c:v>10716.98828125</c:v>
                      </c:pt>
                      <c:pt idx="4090">
                        <c:v>8800.09375</c:v>
                      </c:pt>
                      <c:pt idx="4091">
                        <c:v>9013.0390625</c:v>
                      </c:pt>
                      <c:pt idx="4092">
                        <c:v>11071.7421875</c:v>
                      </c:pt>
                      <c:pt idx="4093">
                        <c:v>11993.50390625</c:v>
                      </c:pt>
                      <c:pt idx="4094">
                        <c:v>12179.2578125</c:v>
                      </c:pt>
                      <c:pt idx="4095">
                        <c:v>13451.74609375</c:v>
                      </c:pt>
                      <c:pt idx="4096">
                        <c:v>13290.390625</c:v>
                      </c:pt>
                      <c:pt idx="4097">
                        <c:v>11145.1171875</c:v>
                      </c:pt>
                      <c:pt idx="4098">
                        <c:v>8172.26953125</c:v>
                      </c:pt>
                      <c:pt idx="4099">
                        <c:v>8563.6484375</c:v>
                      </c:pt>
                      <c:pt idx="4100">
                        <c:v>12007.9609375</c:v>
                      </c:pt>
                      <c:pt idx="4101">
                        <c:v>10493.66015625</c:v>
                      </c:pt>
                      <c:pt idx="4102">
                        <c:v>9424.26953125</c:v>
                      </c:pt>
                      <c:pt idx="4103">
                        <c:v>11257.08984375</c:v>
                      </c:pt>
                      <c:pt idx="4104">
                        <c:v>11063.609375</c:v>
                      </c:pt>
                      <c:pt idx="4105">
                        <c:v>13029.5234375</c:v>
                      </c:pt>
                      <c:pt idx="4106">
                        <c:v>12077.34765625</c:v>
                      </c:pt>
                      <c:pt idx="4107">
                        <c:v>13483.3515625</c:v>
                      </c:pt>
                      <c:pt idx="4108">
                        <c:v>12367.50390625</c:v>
                      </c:pt>
                      <c:pt idx="4109">
                        <c:v>12517.79296875</c:v>
                      </c:pt>
                      <c:pt idx="4110">
                        <c:v>14288.4375</c:v>
                      </c:pt>
                      <c:pt idx="4111">
                        <c:v>14268.171875</c:v>
                      </c:pt>
                      <c:pt idx="4112">
                        <c:v>14040.9765625</c:v>
                      </c:pt>
                      <c:pt idx="4113">
                        <c:v>12979.64453125</c:v>
                      </c:pt>
                      <c:pt idx="4114">
                        <c:v>12761.734375</c:v>
                      </c:pt>
                      <c:pt idx="4115">
                        <c:v>13081.015625</c:v>
                      </c:pt>
                      <c:pt idx="4116">
                        <c:v>12345.41796875</c:v>
                      </c:pt>
                      <c:pt idx="4117">
                        <c:v>13095.125</c:v>
                      </c:pt>
                      <c:pt idx="4118">
                        <c:v>13754.140625</c:v>
                      </c:pt>
                      <c:pt idx="4119">
                        <c:v>12285.68359375</c:v>
                      </c:pt>
                      <c:pt idx="4120">
                        <c:v>12675.16015625</c:v>
                      </c:pt>
                      <c:pt idx="4121">
                        <c:v>14328.85546875</c:v>
                      </c:pt>
                      <c:pt idx="4122">
                        <c:v>13758.33203125</c:v>
                      </c:pt>
                      <c:pt idx="4123">
                        <c:v>12940.26171875</c:v>
                      </c:pt>
                      <c:pt idx="4124">
                        <c:v>12866.8203125</c:v>
                      </c:pt>
                      <c:pt idx="4125">
                        <c:v>16004.2890625</c:v>
                      </c:pt>
                      <c:pt idx="4126">
                        <c:v>14437.30078125</c:v>
                      </c:pt>
                      <c:pt idx="4127">
                        <c:v>12258.87109375</c:v>
                      </c:pt>
                      <c:pt idx="4128">
                        <c:v>11298.97265625</c:v>
                      </c:pt>
                      <c:pt idx="4129">
                        <c:v>13169.62890625</c:v>
                      </c:pt>
                      <c:pt idx="4130">
                        <c:v>15561.24609375</c:v>
                      </c:pt>
                      <c:pt idx="4131">
                        <c:v>15255.5078125</c:v>
                      </c:pt>
                      <c:pt idx="4132">
                        <c:v>11430.04296875</c:v>
                      </c:pt>
                      <c:pt idx="4133">
                        <c:v>10186.9375</c:v>
                      </c:pt>
                      <c:pt idx="4134">
                        <c:v>15759.609375</c:v>
                      </c:pt>
                      <c:pt idx="4135">
                        <c:v>14721.21875</c:v>
                      </c:pt>
                      <c:pt idx="4136">
                        <c:v>14450.203125</c:v>
                      </c:pt>
                      <c:pt idx="4137">
                        <c:v>14413.17578125</c:v>
                      </c:pt>
                      <c:pt idx="4138">
                        <c:v>15885.6875</c:v>
                      </c:pt>
                      <c:pt idx="4139">
                        <c:v>15780.85546875</c:v>
                      </c:pt>
                      <c:pt idx="4140">
                        <c:v>15638.5546875</c:v>
                      </c:pt>
                      <c:pt idx="4141">
                        <c:v>14212.3359375</c:v>
                      </c:pt>
                      <c:pt idx="4142">
                        <c:v>14777.046875</c:v>
                      </c:pt>
                      <c:pt idx="4143">
                        <c:v>13009.421875</c:v>
                      </c:pt>
                      <c:pt idx="4144">
                        <c:v>14491.46875</c:v>
                      </c:pt>
                      <c:pt idx="4145">
                        <c:v>15494.78125</c:v>
                      </c:pt>
                      <c:pt idx="4146">
                        <c:v>14233.4921875</c:v>
                      </c:pt>
                      <c:pt idx="4147">
                        <c:v>13345.21875</c:v>
                      </c:pt>
                      <c:pt idx="4148">
                        <c:v>12729.296875</c:v>
                      </c:pt>
                      <c:pt idx="4149">
                        <c:v>12681.59375</c:v>
                      </c:pt>
                      <c:pt idx="4150">
                        <c:v>14636.5</c:v>
                      </c:pt>
                      <c:pt idx="4151">
                        <c:v>14754.17578125</c:v>
                      </c:pt>
                      <c:pt idx="4152">
                        <c:v>15661.71875</c:v>
                      </c:pt>
                      <c:pt idx="4153">
                        <c:v>14766.6015625</c:v>
                      </c:pt>
                      <c:pt idx="4154">
                        <c:v>13364.46875</c:v>
                      </c:pt>
                      <c:pt idx="4155">
                        <c:v>10677.640625</c:v>
                      </c:pt>
                      <c:pt idx="4156">
                        <c:v>10467.8984375</c:v>
                      </c:pt>
                      <c:pt idx="4157">
                        <c:v>11333.33984375</c:v>
                      </c:pt>
                      <c:pt idx="4158">
                        <c:v>10011.7421875</c:v>
                      </c:pt>
                      <c:pt idx="4159">
                        <c:v>9608.5390625</c:v>
                      </c:pt>
                      <c:pt idx="4160">
                        <c:v>9012.90625</c:v>
                      </c:pt>
                      <c:pt idx="4161">
                        <c:v>9414.51171875</c:v>
                      </c:pt>
                      <c:pt idx="4162">
                        <c:v>9838.56640625</c:v>
                      </c:pt>
                      <c:pt idx="4163">
                        <c:v>8146.83203125</c:v>
                      </c:pt>
                      <c:pt idx="4164">
                        <c:v>7345.56640625</c:v>
                      </c:pt>
                      <c:pt idx="4165">
                        <c:v>7785.92578125</c:v>
                      </c:pt>
                      <c:pt idx="4166">
                        <c:v>10200.23046875</c:v>
                      </c:pt>
                      <c:pt idx="4167">
                        <c:v>10111.17578125</c:v>
                      </c:pt>
                      <c:pt idx="4168">
                        <c:v>8460.421875</c:v>
                      </c:pt>
                      <c:pt idx="4169">
                        <c:v>10534.22265625</c:v>
                      </c:pt>
                      <c:pt idx="4170">
                        <c:v>14022.90234375</c:v>
                      </c:pt>
                      <c:pt idx="4171">
                        <c:v>14018.69140625</c:v>
                      </c:pt>
                      <c:pt idx="4172">
                        <c:v>15128.65234375</c:v>
                      </c:pt>
                      <c:pt idx="4173">
                        <c:v>15219.78125</c:v>
                      </c:pt>
                      <c:pt idx="4174">
                        <c:v>14369.703125</c:v>
                      </c:pt>
                      <c:pt idx="4175">
                        <c:v>13657.65625</c:v>
                      </c:pt>
                      <c:pt idx="4176">
                        <c:v>13592.23046875</c:v>
                      </c:pt>
                      <c:pt idx="4177">
                        <c:v>12546.87890625</c:v>
                      </c:pt>
                      <c:pt idx="4178">
                        <c:v>14031.11328125</c:v>
                      </c:pt>
                      <c:pt idx="4179">
                        <c:v>14058.00390625</c:v>
                      </c:pt>
                      <c:pt idx="4180">
                        <c:v>12695.2734375</c:v>
                      </c:pt>
                      <c:pt idx="4181">
                        <c:v>12425.796875</c:v>
                      </c:pt>
                      <c:pt idx="4182">
                        <c:v>13605.69921875</c:v>
                      </c:pt>
                      <c:pt idx="4183">
                        <c:v>15497.4453125</c:v>
                      </c:pt>
                      <c:pt idx="4184">
                        <c:v>14690.21875</c:v>
                      </c:pt>
                      <c:pt idx="4185">
                        <c:v>7921.453125</c:v>
                      </c:pt>
                      <c:pt idx="4186">
                        <c:v>9371.5546875</c:v>
                      </c:pt>
                      <c:pt idx="4187">
                        <c:v>7977.046875</c:v>
                      </c:pt>
                      <c:pt idx="4188">
                        <c:v>6487.953125</c:v>
                      </c:pt>
                      <c:pt idx="4189">
                        <c:v>5784.9453125</c:v>
                      </c:pt>
                      <c:pt idx="4190">
                        <c:v>7173.35546875</c:v>
                      </c:pt>
                      <c:pt idx="4191">
                        <c:v>8553.234375</c:v>
                      </c:pt>
                      <c:pt idx="4192">
                        <c:v>7709.94140625</c:v>
                      </c:pt>
                      <c:pt idx="4193">
                        <c:v>7319.6328125</c:v>
                      </c:pt>
                      <c:pt idx="4194">
                        <c:v>6896.31640625</c:v>
                      </c:pt>
                      <c:pt idx="4195">
                        <c:v>7778.46484375</c:v>
                      </c:pt>
                      <c:pt idx="4196">
                        <c:v>9487.62890625</c:v>
                      </c:pt>
                      <c:pt idx="4197">
                        <c:v>8453.1953125</c:v>
                      </c:pt>
                      <c:pt idx="4198">
                        <c:v>7848.8671875</c:v>
                      </c:pt>
                      <c:pt idx="4199">
                        <c:v>9119.60546875</c:v>
                      </c:pt>
                      <c:pt idx="4200">
                        <c:v>14815.15234375</c:v>
                      </c:pt>
                      <c:pt idx="4201">
                        <c:v>13883.52734375</c:v>
                      </c:pt>
                      <c:pt idx="4202">
                        <c:v>13668.21484375</c:v>
                      </c:pt>
                      <c:pt idx="4203">
                        <c:v>13041.3828125</c:v>
                      </c:pt>
                      <c:pt idx="4204">
                        <c:v>13102.74609375</c:v>
                      </c:pt>
                      <c:pt idx="4205">
                        <c:v>14400.87109375</c:v>
                      </c:pt>
                      <c:pt idx="4206">
                        <c:v>13980.1875</c:v>
                      </c:pt>
                      <c:pt idx="4207">
                        <c:v>12345.11328125</c:v>
                      </c:pt>
                      <c:pt idx="4208">
                        <c:v>12306.1875</c:v>
                      </c:pt>
                      <c:pt idx="4209">
                        <c:v>11421.61328125</c:v>
                      </c:pt>
                      <c:pt idx="4210">
                        <c:v>11581.98046875</c:v>
                      </c:pt>
                      <c:pt idx="4211">
                        <c:v>12860.5078125</c:v>
                      </c:pt>
                      <c:pt idx="4212">
                        <c:v>14813.1640625</c:v>
                      </c:pt>
                      <c:pt idx="4213">
                        <c:v>13137.59375</c:v>
                      </c:pt>
                      <c:pt idx="4214">
                        <c:v>12007.58203125</c:v>
                      </c:pt>
                      <c:pt idx="4215">
                        <c:v>12252.234375</c:v>
                      </c:pt>
                      <c:pt idx="4216">
                        <c:v>12626.69140625</c:v>
                      </c:pt>
                      <c:pt idx="4217">
                        <c:v>11916.2265625</c:v>
                      </c:pt>
                      <c:pt idx="4218">
                        <c:v>11029.69921875</c:v>
                      </c:pt>
                      <c:pt idx="4219">
                        <c:v>10764.10546875</c:v>
                      </c:pt>
                      <c:pt idx="4220">
                        <c:v>12855.1171875</c:v>
                      </c:pt>
                      <c:pt idx="4221">
                        <c:v>13774.73046875</c:v>
                      </c:pt>
                      <c:pt idx="4222">
                        <c:v>13806.67578125</c:v>
                      </c:pt>
                      <c:pt idx="4223">
                        <c:v>13264.44921875</c:v>
                      </c:pt>
                      <c:pt idx="4224">
                        <c:v>13548.88671875</c:v>
                      </c:pt>
                      <c:pt idx="4225">
                        <c:v>11829.140625</c:v>
                      </c:pt>
                      <c:pt idx="4226">
                        <c:v>11442.26953125</c:v>
                      </c:pt>
                      <c:pt idx="4227">
                        <c:v>11608.27734375</c:v>
                      </c:pt>
                      <c:pt idx="4228">
                        <c:v>13683.734375</c:v>
                      </c:pt>
                      <c:pt idx="4229">
                        <c:v>11844.98046875</c:v>
                      </c:pt>
                      <c:pt idx="4230">
                        <c:v>7782.1171875</c:v>
                      </c:pt>
                      <c:pt idx="4231">
                        <c:v>5651.49609375</c:v>
                      </c:pt>
                      <c:pt idx="4232">
                        <c:v>7061.40625</c:v>
                      </c:pt>
                      <c:pt idx="4233">
                        <c:v>6246.30859375</c:v>
                      </c:pt>
                      <c:pt idx="4234">
                        <c:v>7210.140625</c:v>
                      </c:pt>
                      <c:pt idx="4235">
                        <c:v>8126.78125</c:v>
                      </c:pt>
                      <c:pt idx="4236">
                        <c:v>7291.7265625</c:v>
                      </c:pt>
                      <c:pt idx="4237">
                        <c:v>9988.94140625</c:v>
                      </c:pt>
                      <c:pt idx="4238">
                        <c:v>10263.71875</c:v>
                      </c:pt>
                      <c:pt idx="4239">
                        <c:v>10049.05078125</c:v>
                      </c:pt>
                      <c:pt idx="4240">
                        <c:v>7161.6875</c:v>
                      </c:pt>
                      <c:pt idx="4241">
                        <c:v>6001.25390625</c:v>
                      </c:pt>
                      <c:pt idx="4242">
                        <c:v>6989.7578125</c:v>
                      </c:pt>
                      <c:pt idx="4243">
                        <c:v>9993.02734375</c:v>
                      </c:pt>
                      <c:pt idx="4244">
                        <c:v>9334.21875</c:v>
                      </c:pt>
                      <c:pt idx="4245">
                        <c:v>10936.14453125</c:v>
                      </c:pt>
                      <c:pt idx="4246">
                        <c:v>10488.0859375</c:v>
                      </c:pt>
                      <c:pt idx="4247">
                        <c:v>9394.25</c:v>
                      </c:pt>
                      <c:pt idx="4248">
                        <c:v>10660.16015625</c:v>
                      </c:pt>
                      <c:pt idx="4249">
                        <c:v>9265.26953125</c:v>
                      </c:pt>
                      <c:pt idx="4250">
                        <c:v>7717.69140625</c:v>
                      </c:pt>
                      <c:pt idx="4251">
                        <c:v>7309.4375</c:v>
                      </c:pt>
                      <c:pt idx="4252">
                        <c:v>9967.7890625</c:v>
                      </c:pt>
                      <c:pt idx="4253">
                        <c:v>12345.23046875</c:v>
                      </c:pt>
                      <c:pt idx="4254">
                        <c:v>12156.15234375</c:v>
                      </c:pt>
                      <c:pt idx="4255">
                        <c:v>8388.8671875</c:v>
                      </c:pt>
                      <c:pt idx="4256">
                        <c:v>7020.7734375</c:v>
                      </c:pt>
                      <c:pt idx="4257">
                        <c:v>12917.0234375</c:v>
                      </c:pt>
                      <c:pt idx="4258">
                        <c:v>11625.8046875</c:v>
                      </c:pt>
                      <c:pt idx="4259">
                        <c:v>9954.18359375</c:v>
                      </c:pt>
                      <c:pt idx="4260">
                        <c:v>8831.09375</c:v>
                      </c:pt>
                      <c:pt idx="4261">
                        <c:v>10319.2890625</c:v>
                      </c:pt>
                      <c:pt idx="4262">
                        <c:v>10450.87109375</c:v>
                      </c:pt>
                      <c:pt idx="4263">
                        <c:v>10299.3203125</c:v>
                      </c:pt>
                      <c:pt idx="4264">
                        <c:v>10129.2421875</c:v>
                      </c:pt>
                      <c:pt idx="4265">
                        <c:v>8297.9296875</c:v>
                      </c:pt>
                      <c:pt idx="4266">
                        <c:v>7414.44921875</c:v>
                      </c:pt>
                      <c:pt idx="4267">
                        <c:v>9099.03125</c:v>
                      </c:pt>
                      <c:pt idx="4268">
                        <c:v>10119.5859375</c:v>
                      </c:pt>
                      <c:pt idx="4269">
                        <c:v>9217.1484375</c:v>
                      </c:pt>
                      <c:pt idx="4270">
                        <c:v>7988.48046875</c:v>
                      </c:pt>
                      <c:pt idx="4271">
                        <c:v>8766.1640625</c:v>
                      </c:pt>
                      <c:pt idx="4272">
                        <c:v>10225.58203125</c:v>
                      </c:pt>
                      <c:pt idx="4273">
                        <c:v>10174.921875</c:v>
                      </c:pt>
                      <c:pt idx="4274">
                        <c:v>10147.26953125</c:v>
                      </c:pt>
                      <c:pt idx="4275">
                        <c:v>19838.31640625</c:v>
                      </c:pt>
                      <c:pt idx="4276">
                        <c:v>19796.33203125</c:v>
                      </c:pt>
                      <c:pt idx="4277">
                        <c:v>13781.6015625</c:v>
                      </c:pt>
                      <c:pt idx="4278">
                        <c:v>15198.4453125</c:v>
                      </c:pt>
                      <c:pt idx="4279">
                        <c:v>15517.1640625</c:v>
                      </c:pt>
                      <c:pt idx="4280">
                        <c:v>17243.86328125</c:v>
                      </c:pt>
                      <c:pt idx="4281">
                        <c:v>18900.578125</c:v>
                      </c:pt>
                      <c:pt idx="4282">
                        <c:v>17472</c:v>
                      </c:pt>
                      <c:pt idx="4283">
                        <c:v>16892.54296875</c:v>
                      </c:pt>
                      <c:pt idx="4284">
                        <c:v>17891.74609375</c:v>
                      </c:pt>
                      <c:pt idx="4285">
                        <c:v>18913.515625</c:v>
                      </c:pt>
                      <c:pt idx="4286">
                        <c:v>18398.23828125</c:v>
                      </c:pt>
                      <c:pt idx="4287">
                        <c:v>15753.34765625</c:v>
                      </c:pt>
                      <c:pt idx="4288">
                        <c:v>13068.41796875</c:v>
                      </c:pt>
                      <c:pt idx="4289">
                        <c:v>12107.33203125</c:v>
                      </c:pt>
                      <c:pt idx="4290">
                        <c:v>14469.03125</c:v>
                      </c:pt>
                      <c:pt idx="4291">
                        <c:v>14346.171875</c:v>
                      </c:pt>
                      <c:pt idx="4292">
                        <c:v>14254.390625</c:v>
                      </c:pt>
                      <c:pt idx="4293">
                        <c:v>12281.79296875</c:v>
                      </c:pt>
                      <c:pt idx="4294">
                        <c:v>9556.0859375</c:v>
                      </c:pt>
                      <c:pt idx="4295">
                        <c:v>8204.53125</c:v>
                      </c:pt>
                      <c:pt idx="4296">
                        <c:v>10424.9765625</c:v>
                      </c:pt>
                      <c:pt idx="4297">
                        <c:v>13833.9765625</c:v>
                      </c:pt>
                      <c:pt idx="4298">
                        <c:v>12775.171875</c:v>
                      </c:pt>
                      <c:pt idx="4299">
                        <c:v>13351.5859375</c:v>
                      </c:pt>
                      <c:pt idx="4300">
                        <c:v>13762.9375</c:v>
                      </c:pt>
                      <c:pt idx="4301">
                        <c:v>13290.6015625</c:v>
                      </c:pt>
                      <c:pt idx="4302">
                        <c:v>13385.40625</c:v>
                      </c:pt>
                      <c:pt idx="4303">
                        <c:v>13095.91015625</c:v>
                      </c:pt>
                      <c:pt idx="4304">
                        <c:v>12929.3359375</c:v>
                      </c:pt>
                      <c:pt idx="4305">
                        <c:v>12195.1015625</c:v>
                      </c:pt>
                      <c:pt idx="4306">
                        <c:v>11012.1640625</c:v>
                      </c:pt>
                      <c:pt idx="4307">
                        <c:v>12283.8046875</c:v>
                      </c:pt>
                      <c:pt idx="4308">
                        <c:v>10608.8828125</c:v>
                      </c:pt>
                      <c:pt idx="4309">
                        <c:v>11555.14453125</c:v>
                      </c:pt>
                      <c:pt idx="4310">
                        <c:v>10903.13671875</c:v>
                      </c:pt>
                      <c:pt idx="4311">
                        <c:v>12293.06640625</c:v>
                      </c:pt>
                      <c:pt idx="4312">
                        <c:v>12442.18359375</c:v>
                      </c:pt>
                      <c:pt idx="4313">
                        <c:v>11557.12109375</c:v>
                      </c:pt>
                      <c:pt idx="4314">
                        <c:v>11141.26953125</c:v>
                      </c:pt>
                      <c:pt idx="4315">
                        <c:v>11117.44140625</c:v>
                      </c:pt>
                      <c:pt idx="4316">
                        <c:v>11525.7109375</c:v>
                      </c:pt>
                      <c:pt idx="4317">
                        <c:v>12173.03125</c:v>
                      </c:pt>
                      <c:pt idx="4318">
                        <c:v>12087.234375</c:v>
                      </c:pt>
                      <c:pt idx="4319">
                        <c:v>12409.83203125</c:v>
                      </c:pt>
                      <c:pt idx="4320">
                        <c:v>10358.05859375</c:v>
                      </c:pt>
                      <c:pt idx="4321">
                        <c:v>8112.23046875</c:v>
                      </c:pt>
                      <c:pt idx="4322">
                        <c:v>7365.9609375</c:v>
                      </c:pt>
                      <c:pt idx="4323">
                        <c:v>9286.62890625</c:v>
                      </c:pt>
                      <c:pt idx="4324">
                        <c:v>11092.5546875</c:v>
                      </c:pt>
                      <c:pt idx="4325">
                        <c:v>11145.5625</c:v>
                      </c:pt>
                      <c:pt idx="4326">
                        <c:v>10504.34765625</c:v>
                      </c:pt>
                      <c:pt idx="4327">
                        <c:v>11165.51953125</c:v>
                      </c:pt>
                      <c:pt idx="4328">
                        <c:v>9284.3046875</c:v>
                      </c:pt>
                      <c:pt idx="4329">
                        <c:v>6914.78125</c:v>
                      </c:pt>
                      <c:pt idx="4330">
                        <c:v>8378.41015625</c:v>
                      </c:pt>
                      <c:pt idx="4331">
                        <c:v>11163.81640625</c:v>
                      </c:pt>
                      <c:pt idx="4332">
                        <c:v>9978.69140625</c:v>
                      </c:pt>
                      <c:pt idx="4333">
                        <c:v>10392.2109375</c:v>
                      </c:pt>
                      <c:pt idx="4334">
                        <c:v>9910.9609375</c:v>
                      </c:pt>
                      <c:pt idx="4335">
                        <c:v>10949.46484375</c:v>
                      </c:pt>
                      <c:pt idx="4336">
                        <c:v>11420.09375</c:v>
                      </c:pt>
                      <c:pt idx="4337">
                        <c:v>9406.44921875</c:v>
                      </c:pt>
                      <c:pt idx="4338">
                        <c:v>7221.5546875</c:v>
                      </c:pt>
                      <c:pt idx="4339">
                        <c:v>6094.453125</c:v>
                      </c:pt>
                      <c:pt idx="4340">
                        <c:v>5948.015625</c:v>
                      </c:pt>
                      <c:pt idx="4341">
                        <c:v>8319.3125</c:v>
                      </c:pt>
                      <c:pt idx="4342">
                        <c:v>11599.7109375</c:v>
                      </c:pt>
                      <c:pt idx="4343">
                        <c:v>11767.01953125</c:v>
                      </c:pt>
                      <c:pt idx="4344">
                        <c:v>10184.23046875</c:v>
                      </c:pt>
                      <c:pt idx="4345">
                        <c:v>10516.40625</c:v>
                      </c:pt>
                      <c:pt idx="4346">
                        <c:v>10843.14453125</c:v>
                      </c:pt>
                      <c:pt idx="4347">
                        <c:v>9889.796875</c:v>
                      </c:pt>
                      <c:pt idx="4348">
                        <c:v>10647.82421875</c:v>
                      </c:pt>
                      <c:pt idx="4349">
                        <c:v>10032.35546875</c:v>
                      </c:pt>
                      <c:pt idx="4350">
                        <c:v>13966.62890625</c:v>
                      </c:pt>
                      <c:pt idx="4351">
                        <c:v>13241.81640625</c:v>
                      </c:pt>
                      <c:pt idx="4352">
                        <c:v>15452.6328125</c:v>
                      </c:pt>
                      <c:pt idx="4353">
                        <c:v>14822.4921875</c:v>
                      </c:pt>
                      <c:pt idx="4354">
                        <c:v>15678.10546875</c:v>
                      </c:pt>
                      <c:pt idx="4355">
                        <c:v>15907.734375</c:v>
                      </c:pt>
                      <c:pt idx="4356">
                        <c:v>14302.2578125</c:v>
                      </c:pt>
                      <c:pt idx="4357">
                        <c:v>11994.77734375</c:v>
                      </c:pt>
                      <c:pt idx="4358">
                        <c:v>12808.62109375</c:v>
                      </c:pt>
                      <c:pt idx="4359">
                        <c:v>12599.1640625</c:v>
                      </c:pt>
                      <c:pt idx="4360">
                        <c:v>14125.30078125</c:v>
                      </c:pt>
                      <c:pt idx="4361">
                        <c:v>15688.453125</c:v>
                      </c:pt>
                      <c:pt idx="4362">
                        <c:v>15411</c:v>
                      </c:pt>
                      <c:pt idx="4363">
                        <c:v>15328.8515625</c:v>
                      </c:pt>
                      <c:pt idx="4364">
                        <c:v>15613.34375</c:v>
                      </c:pt>
                      <c:pt idx="4365">
                        <c:v>14331.4453125</c:v>
                      </c:pt>
                      <c:pt idx="4366">
                        <c:v>14536.4296875</c:v>
                      </c:pt>
                      <c:pt idx="4367">
                        <c:v>14359.09375</c:v>
                      </c:pt>
                      <c:pt idx="4368">
                        <c:v>13442.1484375</c:v>
                      </c:pt>
                      <c:pt idx="4369">
                        <c:v>12910.28515625</c:v>
                      </c:pt>
                      <c:pt idx="4370">
                        <c:v>14242.65625</c:v>
                      </c:pt>
                      <c:pt idx="4371">
                        <c:v>14464.6171875</c:v>
                      </c:pt>
                      <c:pt idx="4372">
                        <c:v>14183.8671875</c:v>
                      </c:pt>
                      <c:pt idx="4373">
                        <c:v>12423.6171875</c:v>
                      </c:pt>
                      <c:pt idx="4374">
                        <c:v>12425.421875</c:v>
                      </c:pt>
                      <c:pt idx="4375">
                        <c:v>13031.421875</c:v>
                      </c:pt>
                      <c:pt idx="4376">
                        <c:v>11137.78125</c:v>
                      </c:pt>
                      <c:pt idx="4377">
                        <c:v>10628.2578125</c:v>
                      </c:pt>
                      <c:pt idx="4378">
                        <c:v>10381.2734375</c:v>
                      </c:pt>
                      <c:pt idx="4379">
                        <c:v>13461.75390625</c:v>
                      </c:pt>
                      <c:pt idx="4380">
                        <c:v>12215.4140625</c:v>
                      </c:pt>
                      <c:pt idx="4381">
                        <c:v>10298.2421875</c:v>
                      </c:pt>
                      <c:pt idx="4382">
                        <c:v>10521.4921875</c:v>
                      </c:pt>
                      <c:pt idx="4383">
                        <c:v>12635.46875</c:v>
                      </c:pt>
                      <c:pt idx="4384">
                        <c:v>12891.9296875</c:v>
                      </c:pt>
                      <c:pt idx="4385">
                        <c:v>12622.98046875</c:v>
                      </c:pt>
                      <c:pt idx="4386">
                        <c:v>11360.9765625</c:v>
                      </c:pt>
                      <c:pt idx="4387">
                        <c:v>9645.0078125</c:v>
                      </c:pt>
                      <c:pt idx="4388">
                        <c:v>8165.125</c:v>
                      </c:pt>
                      <c:pt idx="4389">
                        <c:v>9136.83203125</c:v>
                      </c:pt>
                      <c:pt idx="4390">
                        <c:v>10774.421875</c:v>
                      </c:pt>
                      <c:pt idx="4391">
                        <c:v>12121.66796875</c:v>
                      </c:pt>
                      <c:pt idx="4392">
                        <c:v>9300.84765625</c:v>
                      </c:pt>
                      <c:pt idx="4393">
                        <c:v>10643.2109375</c:v>
                      </c:pt>
                      <c:pt idx="4394">
                        <c:v>10688.515625</c:v>
                      </c:pt>
                      <c:pt idx="4395">
                        <c:v>14022.78515625</c:v>
                      </c:pt>
                      <c:pt idx="4396">
                        <c:v>14636.33984375</c:v>
                      </c:pt>
                      <c:pt idx="4397">
                        <c:v>14566.71875</c:v>
                      </c:pt>
                      <c:pt idx="4398">
                        <c:v>14270.6640625</c:v>
                      </c:pt>
                      <c:pt idx="4399">
                        <c:v>13365.58203125</c:v>
                      </c:pt>
                      <c:pt idx="4400">
                        <c:v>12767.2265625</c:v>
                      </c:pt>
                      <c:pt idx="4401">
                        <c:v>11473.18359375</c:v>
                      </c:pt>
                      <c:pt idx="4402">
                        <c:v>13911.625</c:v>
                      </c:pt>
                      <c:pt idx="4403">
                        <c:v>14274.54296875</c:v>
                      </c:pt>
                      <c:pt idx="4404">
                        <c:v>14636.265625</c:v>
                      </c:pt>
                      <c:pt idx="4405">
                        <c:v>13976.9765625</c:v>
                      </c:pt>
                      <c:pt idx="4406">
                        <c:v>13429.609375</c:v>
                      </c:pt>
                      <c:pt idx="4407">
                        <c:v>14710.1328125</c:v>
                      </c:pt>
                      <c:pt idx="4408">
                        <c:v>12866.46875</c:v>
                      </c:pt>
                      <c:pt idx="4409">
                        <c:v>12826.9453125</c:v>
                      </c:pt>
                      <c:pt idx="4410">
                        <c:v>12456.46484375</c:v>
                      </c:pt>
                      <c:pt idx="4411">
                        <c:v>11252.6328125</c:v>
                      </c:pt>
                      <c:pt idx="4412">
                        <c:v>10600.02734375</c:v>
                      </c:pt>
                      <c:pt idx="4413">
                        <c:v>11074.40234375</c:v>
                      </c:pt>
                      <c:pt idx="4414">
                        <c:v>14055.75</c:v>
                      </c:pt>
                      <c:pt idx="4415">
                        <c:v>13089.25</c:v>
                      </c:pt>
                      <c:pt idx="4416">
                        <c:v>12049.40625</c:v>
                      </c:pt>
                      <c:pt idx="4417">
                        <c:v>14037.0234375</c:v>
                      </c:pt>
                      <c:pt idx="4418">
                        <c:v>14303.66015625</c:v>
                      </c:pt>
                      <c:pt idx="4419">
                        <c:v>11917.37109375</c:v>
                      </c:pt>
                      <c:pt idx="4420">
                        <c:v>11377.5703125</c:v>
                      </c:pt>
                      <c:pt idx="4421">
                        <c:v>12293.6796875</c:v>
                      </c:pt>
                      <c:pt idx="4422">
                        <c:v>11952.93359375</c:v>
                      </c:pt>
                      <c:pt idx="4423">
                        <c:v>13620.4609375</c:v>
                      </c:pt>
                      <c:pt idx="4424">
                        <c:v>13120.4375</c:v>
                      </c:pt>
                      <c:pt idx="4425">
                        <c:v>16657.3125</c:v>
                      </c:pt>
                      <c:pt idx="4426">
                        <c:v>15324.0703125</c:v>
                      </c:pt>
                      <c:pt idx="4427">
                        <c:v>15675.55078125</c:v>
                      </c:pt>
                      <c:pt idx="4428">
                        <c:v>17866.15625</c:v>
                      </c:pt>
                      <c:pt idx="4429">
                        <c:v>17197.1953125</c:v>
                      </c:pt>
                      <c:pt idx="4430">
                        <c:v>18557.6328125</c:v>
                      </c:pt>
                      <c:pt idx="4431">
                        <c:v>18110.12109375</c:v>
                      </c:pt>
                      <c:pt idx="4432">
                        <c:v>17901.32421875</c:v>
                      </c:pt>
                      <c:pt idx="4433">
                        <c:v>18616.2734375</c:v>
                      </c:pt>
                      <c:pt idx="4434">
                        <c:v>17946.9375</c:v>
                      </c:pt>
                      <c:pt idx="4435">
                        <c:v>16327.58203125</c:v>
                      </c:pt>
                      <c:pt idx="4436">
                        <c:v>17246.8125</c:v>
                      </c:pt>
                      <c:pt idx="4437">
                        <c:v>18585.76953125</c:v>
                      </c:pt>
                      <c:pt idx="4438">
                        <c:v>18236.9453125</c:v>
                      </c:pt>
                      <c:pt idx="4439">
                        <c:v>15488.22265625</c:v>
                      </c:pt>
                      <c:pt idx="4440">
                        <c:v>16101.6875</c:v>
                      </c:pt>
                      <c:pt idx="4441">
                        <c:v>16288.390625</c:v>
                      </c:pt>
                      <c:pt idx="4442">
                        <c:v>16616.265625</c:v>
                      </c:pt>
                      <c:pt idx="4443">
                        <c:v>16659.0390625</c:v>
                      </c:pt>
                      <c:pt idx="4444">
                        <c:v>16772.88671875</c:v>
                      </c:pt>
                      <c:pt idx="4445">
                        <c:v>15929.58984375</c:v>
                      </c:pt>
                      <c:pt idx="4446">
                        <c:v>16368.6484375</c:v>
                      </c:pt>
                      <c:pt idx="4447">
                        <c:v>16520.24609375</c:v>
                      </c:pt>
                      <c:pt idx="4448">
                        <c:v>16847.05078125</c:v>
                      </c:pt>
                      <c:pt idx="4449">
                        <c:v>16744.1953125</c:v>
                      </c:pt>
                      <c:pt idx="4450">
                        <c:v>16034.76953125</c:v>
                      </c:pt>
                      <c:pt idx="4451">
                        <c:v>13799.11328125</c:v>
                      </c:pt>
                      <c:pt idx="4452">
                        <c:v>12614.9609375</c:v>
                      </c:pt>
                      <c:pt idx="4453">
                        <c:v>12796.96875</c:v>
                      </c:pt>
                      <c:pt idx="4454">
                        <c:v>15295.40625</c:v>
                      </c:pt>
                      <c:pt idx="4455">
                        <c:v>12123.8828125</c:v>
                      </c:pt>
                      <c:pt idx="4456">
                        <c:v>12691.88671875</c:v>
                      </c:pt>
                      <c:pt idx="4457">
                        <c:v>12085.6953125</c:v>
                      </c:pt>
                      <c:pt idx="4458">
                        <c:v>11814.12109375</c:v>
                      </c:pt>
                      <c:pt idx="4459">
                        <c:v>10909.82421875</c:v>
                      </c:pt>
                      <c:pt idx="4460">
                        <c:v>12185.171875</c:v>
                      </c:pt>
                      <c:pt idx="4461">
                        <c:v>12703.84765625</c:v>
                      </c:pt>
                      <c:pt idx="4462">
                        <c:v>10334.3671875</c:v>
                      </c:pt>
                      <c:pt idx="4463">
                        <c:v>10576.71484375</c:v>
                      </c:pt>
                      <c:pt idx="4464">
                        <c:v>12033.86328125</c:v>
                      </c:pt>
                      <c:pt idx="4465">
                        <c:v>10613.05078125</c:v>
                      </c:pt>
                      <c:pt idx="4466">
                        <c:v>8799.66796875</c:v>
                      </c:pt>
                      <c:pt idx="4467">
                        <c:v>8823.6328125</c:v>
                      </c:pt>
                      <c:pt idx="4468">
                        <c:v>10750.03515625</c:v>
                      </c:pt>
                      <c:pt idx="4469">
                        <c:v>11718.9609375</c:v>
                      </c:pt>
                      <c:pt idx="4470">
                        <c:v>12842.2421875</c:v>
                      </c:pt>
                      <c:pt idx="4471">
                        <c:v>12212.5859375</c:v>
                      </c:pt>
                      <c:pt idx="4472">
                        <c:v>11694.6328125</c:v>
                      </c:pt>
                      <c:pt idx="4473">
                        <c:v>11561.015625</c:v>
                      </c:pt>
                      <c:pt idx="4474">
                        <c:v>10675.296875</c:v>
                      </c:pt>
                      <c:pt idx="4475">
                        <c:v>11999.9453125</c:v>
                      </c:pt>
                      <c:pt idx="4476">
                        <c:v>13046.234375</c:v>
                      </c:pt>
                      <c:pt idx="4477">
                        <c:v>12066.2890625</c:v>
                      </c:pt>
                      <c:pt idx="4478">
                        <c:v>12681.1171875</c:v>
                      </c:pt>
                      <c:pt idx="4479">
                        <c:v>10838.87890625</c:v>
                      </c:pt>
                      <c:pt idx="4480">
                        <c:v>9999.37890625</c:v>
                      </c:pt>
                      <c:pt idx="4481">
                        <c:v>10694.1484375</c:v>
                      </c:pt>
                      <c:pt idx="4482">
                        <c:v>12412.328125</c:v>
                      </c:pt>
                      <c:pt idx="4483">
                        <c:v>11665.80859375</c:v>
                      </c:pt>
                      <c:pt idx="4484">
                        <c:v>11436.3203125</c:v>
                      </c:pt>
                      <c:pt idx="4485">
                        <c:v>14644.8203125</c:v>
                      </c:pt>
                      <c:pt idx="4486">
                        <c:v>12160.4453125</c:v>
                      </c:pt>
                      <c:pt idx="4487">
                        <c:v>10972.3359375</c:v>
                      </c:pt>
                      <c:pt idx="4488">
                        <c:v>10344.15625</c:v>
                      </c:pt>
                      <c:pt idx="4489">
                        <c:v>11140.71484375</c:v>
                      </c:pt>
                      <c:pt idx="4490">
                        <c:v>14388.98828125</c:v>
                      </c:pt>
                      <c:pt idx="4491">
                        <c:v>13799.5390625</c:v>
                      </c:pt>
                      <c:pt idx="4492">
                        <c:v>14562.109375</c:v>
                      </c:pt>
                      <c:pt idx="4493">
                        <c:v>11600.6015625</c:v>
                      </c:pt>
                      <c:pt idx="4494">
                        <c:v>11669.1484375</c:v>
                      </c:pt>
                      <c:pt idx="4495">
                        <c:v>12828.3671875</c:v>
                      </c:pt>
                      <c:pt idx="4496">
                        <c:v>12218.4609375</c:v>
                      </c:pt>
                      <c:pt idx="4497">
                        <c:v>14102.140625</c:v>
                      </c:pt>
                      <c:pt idx="4498">
                        <c:v>14207.3046875</c:v>
                      </c:pt>
                      <c:pt idx="4499">
                        <c:v>14428.015625</c:v>
                      </c:pt>
                      <c:pt idx="4500">
                        <c:v>12496.3984375</c:v>
                      </c:pt>
                      <c:pt idx="4501">
                        <c:v>12594.32421875</c:v>
                      </c:pt>
                      <c:pt idx="4502">
                        <c:v>11518.9609375</c:v>
                      </c:pt>
                      <c:pt idx="4503">
                        <c:v>10336.171875</c:v>
                      </c:pt>
                      <c:pt idx="4504">
                        <c:v>10241.546875</c:v>
                      </c:pt>
                      <c:pt idx="4505">
                        <c:v>11706.61328125</c:v>
                      </c:pt>
                      <c:pt idx="4506">
                        <c:v>11117.10546875</c:v>
                      </c:pt>
                      <c:pt idx="4507">
                        <c:v>10035.62890625</c:v>
                      </c:pt>
                      <c:pt idx="4508">
                        <c:v>9751.65625</c:v>
                      </c:pt>
                      <c:pt idx="4509">
                        <c:v>9680.92578125</c:v>
                      </c:pt>
                      <c:pt idx="4510">
                        <c:v>10238.125</c:v>
                      </c:pt>
                      <c:pt idx="4511">
                        <c:v>11909.59375</c:v>
                      </c:pt>
                      <c:pt idx="4512">
                        <c:v>11888.109375</c:v>
                      </c:pt>
                      <c:pt idx="4513">
                        <c:v>11184.9609375</c:v>
                      </c:pt>
                      <c:pt idx="4514">
                        <c:v>11903.98828125</c:v>
                      </c:pt>
                      <c:pt idx="4515">
                        <c:v>14408.9296875</c:v>
                      </c:pt>
                      <c:pt idx="4516">
                        <c:v>14278.859375</c:v>
                      </c:pt>
                      <c:pt idx="4517">
                        <c:v>14233.4453125</c:v>
                      </c:pt>
                      <c:pt idx="4518">
                        <c:v>13770.48046875</c:v>
                      </c:pt>
                      <c:pt idx="4519">
                        <c:v>14440.1171875</c:v>
                      </c:pt>
                      <c:pt idx="4520">
                        <c:v>12849.07421875</c:v>
                      </c:pt>
                      <c:pt idx="4521">
                        <c:v>12274.953125</c:v>
                      </c:pt>
                      <c:pt idx="4522">
                        <c:v>12267.671875</c:v>
                      </c:pt>
                      <c:pt idx="4523">
                        <c:v>13014.125</c:v>
                      </c:pt>
                      <c:pt idx="4524">
                        <c:v>14401.12109375</c:v>
                      </c:pt>
                      <c:pt idx="4525">
                        <c:v>13666.52734375</c:v>
                      </c:pt>
                      <c:pt idx="4526">
                        <c:v>14089.921875</c:v>
                      </c:pt>
                      <c:pt idx="4527">
                        <c:v>11466.9609375</c:v>
                      </c:pt>
                      <c:pt idx="4528">
                        <c:v>9635.95703125</c:v>
                      </c:pt>
                      <c:pt idx="4529">
                        <c:v>11003.99609375</c:v>
                      </c:pt>
                      <c:pt idx="4530">
                        <c:v>10766.05859375</c:v>
                      </c:pt>
                      <c:pt idx="4531">
                        <c:v>9722.80859375</c:v>
                      </c:pt>
                      <c:pt idx="4532">
                        <c:v>9514.85546875</c:v>
                      </c:pt>
                      <c:pt idx="4533">
                        <c:v>11093.87890625</c:v>
                      </c:pt>
                      <c:pt idx="4534">
                        <c:v>12691.33203125</c:v>
                      </c:pt>
                      <c:pt idx="4535">
                        <c:v>12767.39453125</c:v>
                      </c:pt>
                      <c:pt idx="4536">
                        <c:v>13059.140625</c:v>
                      </c:pt>
                      <c:pt idx="4537">
                        <c:v>13033.7890625</c:v>
                      </c:pt>
                      <c:pt idx="4538">
                        <c:v>12478.54296875</c:v>
                      </c:pt>
                      <c:pt idx="4539">
                        <c:v>9988.80859375</c:v>
                      </c:pt>
                      <c:pt idx="4540">
                        <c:v>11736.671875</c:v>
                      </c:pt>
                      <c:pt idx="4541">
                        <c:v>12596.57421875</c:v>
                      </c:pt>
                      <c:pt idx="4542">
                        <c:v>11790.0390625</c:v>
                      </c:pt>
                      <c:pt idx="4543">
                        <c:v>12551.6015625</c:v>
                      </c:pt>
                      <c:pt idx="4544">
                        <c:v>13022.9296875</c:v>
                      </c:pt>
                      <c:pt idx="4545">
                        <c:v>10404.203125</c:v>
                      </c:pt>
                      <c:pt idx="4546">
                        <c:v>10595.14453125</c:v>
                      </c:pt>
                      <c:pt idx="4547">
                        <c:v>10411.4375</c:v>
                      </c:pt>
                      <c:pt idx="4548">
                        <c:v>10574.8203125</c:v>
                      </c:pt>
                      <c:pt idx="4549">
                        <c:v>7903.9609375</c:v>
                      </c:pt>
                      <c:pt idx="4550">
                        <c:v>7003.3515625</c:v>
                      </c:pt>
                      <c:pt idx="4551">
                        <c:v>8669.125</c:v>
                      </c:pt>
                      <c:pt idx="4552">
                        <c:v>10758.25</c:v>
                      </c:pt>
                      <c:pt idx="4553">
                        <c:v>10886.98046875</c:v>
                      </c:pt>
                      <c:pt idx="4554">
                        <c:v>10385.7890625</c:v>
                      </c:pt>
                      <c:pt idx="4555">
                        <c:v>10698.29296875</c:v>
                      </c:pt>
                      <c:pt idx="4556">
                        <c:v>10455.35546875</c:v>
                      </c:pt>
                      <c:pt idx="4557">
                        <c:v>9096.4375</c:v>
                      </c:pt>
                      <c:pt idx="4558">
                        <c:v>8713.76171875</c:v>
                      </c:pt>
                      <c:pt idx="4559">
                        <c:v>8559.8046875</c:v>
                      </c:pt>
                      <c:pt idx="4560">
                        <c:v>8666.140625</c:v>
                      </c:pt>
                      <c:pt idx="4561">
                        <c:v>7250.9140625</c:v>
                      </c:pt>
                      <c:pt idx="4562">
                        <c:v>8910.50390625</c:v>
                      </c:pt>
                      <c:pt idx="4563">
                        <c:v>8511.2265625</c:v>
                      </c:pt>
                      <c:pt idx="4564">
                        <c:v>7557.90234375</c:v>
                      </c:pt>
                      <c:pt idx="4565">
                        <c:v>9025.83984375</c:v>
                      </c:pt>
                      <c:pt idx="4566">
                        <c:v>8181.21484375</c:v>
                      </c:pt>
                      <c:pt idx="4567">
                        <c:v>8453.15625</c:v>
                      </c:pt>
                      <c:pt idx="4568">
                        <c:v>8579.31640625</c:v>
                      </c:pt>
                      <c:pt idx="4569">
                        <c:v>9096.9453125</c:v>
                      </c:pt>
                      <c:pt idx="4570">
                        <c:v>8222.796875</c:v>
                      </c:pt>
                      <c:pt idx="4571">
                        <c:v>5427.1484375</c:v>
                      </c:pt>
                      <c:pt idx="4572">
                        <c:v>5113.6484375</c:v>
                      </c:pt>
                      <c:pt idx="4573">
                        <c:v>8381.4765625</c:v>
                      </c:pt>
                      <c:pt idx="4574">
                        <c:v>7477.12890625</c:v>
                      </c:pt>
                      <c:pt idx="4575">
                        <c:v>13545.94140625</c:v>
                      </c:pt>
                      <c:pt idx="4576">
                        <c:v>13851.18359375</c:v>
                      </c:pt>
                      <c:pt idx="4577">
                        <c:v>12862.734375</c:v>
                      </c:pt>
                      <c:pt idx="4578">
                        <c:v>11907.18359375</c:v>
                      </c:pt>
                      <c:pt idx="4579">
                        <c:v>12721.70703125</c:v>
                      </c:pt>
                      <c:pt idx="4580">
                        <c:v>13341.01953125</c:v>
                      </c:pt>
                      <c:pt idx="4581">
                        <c:v>11060.4921875</c:v>
                      </c:pt>
                      <c:pt idx="4582">
                        <c:v>10416.67578125</c:v>
                      </c:pt>
                      <c:pt idx="4583">
                        <c:v>9688.921875</c:v>
                      </c:pt>
                      <c:pt idx="4584">
                        <c:v>11663.31640625</c:v>
                      </c:pt>
                      <c:pt idx="4585">
                        <c:v>13438.4609375</c:v>
                      </c:pt>
                      <c:pt idx="4586">
                        <c:v>13688.65234375</c:v>
                      </c:pt>
                      <c:pt idx="4587">
                        <c:v>13863.4921875</c:v>
                      </c:pt>
                      <c:pt idx="4588">
                        <c:v>13602.01953125</c:v>
                      </c:pt>
                      <c:pt idx="4589">
                        <c:v>11809.30078125</c:v>
                      </c:pt>
                      <c:pt idx="4590">
                        <c:v>13471.8828125</c:v>
                      </c:pt>
                      <c:pt idx="4591">
                        <c:v>13659.8359375</c:v>
                      </c:pt>
                      <c:pt idx="4592">
                        <c:v>13536.3359375</c:v>
                      </c:pt>
                      <c:pt idx="4593">
                        <c:v>12803.08203125</c:v>
                      </c:pt>
                      <c:pt idx="4594">
                        <c:v>9681.99609375</c:v>
                      </c:pt>
                      <c:pt idx="4595">
                        <c:v>8126.9921875</c:v>
                      </c:pt>
                      <c:pt idx="4596">
                        <c:v>8258.48828125</c:v>
                      </c:pt>
                      <c:pt idx="4597">
                        <c:v>11131.76953125</c:v>
                      </c:pt>
                      <c:pt idx="4598">
                        <c:v>10358.875</c:v>
                      </c:pt>
                      <c:pt idx="4599">
                        <c:v>11741.14453125</c:v>
                      </c:pt>
                      <c:pt idx="4600">
                        <c:v>13367.8828125</c:v>
                      </c:pt>
                      <c:pt idx="4601">
                        <c:v>12295.171875</c:v>
                      </c:pt>
                      <c:pt idx="4602">
                        <c:v>13724.91015625</c:v>
                      </c:pt>
                      <c:pt idx="4603">
                        <c:v>9590.57421875</c:v>
                      </c:pt>
                      <c:pt idx="4604">
                        <c:v>9225.5546875</c:v>
                      </c:pt>
                      <c:pt idx="4605">
                        <c:v>13391.92578125</c:v>
                      </c:pt>
                      <c:pt idx="4606">
                        <c:v>15087.72265625</c:v>
                      </c:pt>
                      <c:pt idx="4607">
                        <c:v>14319.93359375</c:v>
                      </c:pt>
                      <c:pt idx="4608">
                        <c:v>12520.9296875</c:v>
                      </c:pt>
                      <c:pt idx="4609">
                        <c:v>12248.19140625</c:v>
                      </c:pt>
                      <c:pt idx="4610">
                        <c:v>13351.97265625</c:v>
                      </c:pt>
                      <c:pt idx="4611">
                        <c:v>11316.5546875</c:v>
                      </c:pt>
                      <c:pt idx="4612">
                        <c:v>10450.56640625</c:v>
                      </c:pt>
                      <c:pt idx="4613">
                        <c:v>10929.9609375</c:v>
                      </c:pt>
                      <c:pt idx="4614">
                        <c:v>12489.30078125</c:v>
                      </c:pt>
                      <c:pt idx="4615">
                        <c:v>14888.53125</c:v>
                      </c:pt>
                      <c:pt idx="4616">
                        <c:v>13728.7578125</c:v>
                      </c:pt>
                      <c:pt idx="4617">
                        <c:v>14332.08984375</c:v>
                      </c:pt>
                      <c:pt idx="4618">
                        <c:v>10542.2578125</c:v>
                      </c:pt>
                      <c:pt idx="4619">
                        <c:v>12066.125</c:v>
                      </c:pt>
                      <c:pt idx="4620">
                        <c:v>15071.7109375</c:v>
                      </c:pt>
                      <c:pt idx="4621">
                        <c:v>15047.296875</c:v>
                      </c:pt>
                      <c:pt idx="4622">
                        <c:v>15253.35546875</c:v>
                      </c:pt>
                      <c:pt idx="4623">
                        <c:v>14232.4921875</c:v>
                      </c:pt>
                      <c:pt idx="4624">
                        <c:v>13278.65625</c:v>
                      </c:pt>
                      <c:pt idx="4625">
                        <c:v>13220.7890625</c:v>
                      </c:pt>
                      <c:pt idx="4626">
                        <c:v>13915.8828125</c:v>
                      </c:pt>
                      <c:pt idx="4627">
                        <c:v>14741.359375</c:v>
                      </c:pt>
                      <c:pt idx="4628">
                        <c:v>14875.9765625</c:v>
                      </c:pt>
                      <c:pt idx="4629">
                        <c:v>15198.71875</c:v>
                      </c:pt>
                      <c:pt idx="4630">
                        <c:v>15082.97265625</c:v>
                      </c:pt>
                      <c:pt idx="4631">
                        <c:v>14006.72265625</c:v>
                      </c:pt>
                      <c:pt idx="4632">
                        <c:v>15087.48046875</c:v>
                      </c:pt>
                      <c:pt idx="4633">
                        <c:v>15965.26171875</c:v>
                      </c:pt>
                      <c:pt idx="4634">
                        <c:v>15579.6171875</c:v>
                      </c:pt>
                      <c:pt idx="4635">
                        <c:v>10140.9296875</c:v>
                      </c:pt>
                      <c:pt idx="4636">
                        <c:v>10563.4453125</c:v>
                      </c:pt>
                      <c:pt idx="4637">
                        <c:v>11481.17578125</c:v>
                      </c:pt>
                      <c:pt idx="4638">
                        <c:v>10424.1484375</c:v>
                      </c:pt>
                      <c:pt idx="4639">
                        <c:v>10669.40625</c:v>
                      </c:pt>
                      <c:pt idx="4640">
                        <c:v>11161.87109375</c:v>
                      </c:pt>
                      <c:pt idx="4641">
                        <c:v>12035.64453125</c:v>
                      </c:pt>
                      <c:pt idx="4642">
                        <c:v>11667.8125</c:v>
                      </c:pt>
                      <c:pt idx="4643">
                        <c:v>11411.6015625</c:v>
                      </c:pt>
                      <c:pt idx="4644">
                        <c:v>11872.421875</c:v>
                      </c:pt>
                      <c:pt idx="4645">
                        <c:v>10844.18359375</c:v>
                      </c:pt>
                      <c:pt idx="4646">
                        <c:v>9292.76171875</c:v>
                      </c:pt>
                      <c:pt idx="4647">
                        <c:v>8197.8125</c:v>
                      </c:pt>
                      <c:pt idx="4648">
                        <c:v>8526</c:v>
                      </c:pt>
                      <c:pt idx="4649">
                        <c:v>11565.47265625</c:v>
                      </c:pt>
                      <c:pt idx="4650">
                        <c:v>12104.3515625</c:v>
                      </c:pt>
                      <c:pt idx="4651">
                        <c:v>11599.1953125</c:v>
                      </c:pt>
                      <c:pt idx="4652">
                        <c:v>12535.8046875</c:v>
                      </c:pt>
                      <c:pt idx="4653">
                        <c:v>12222.7421875</c:v>
                      </c:pt>
                      <c:pt idx="4654">
                        <c:v>11001.265625</c:v>
                      </c:pt>
                      <c:pt idx="4655">
                        <c:v>12090.19921875</c:v>
                      </c:pt>
                      <c:pt idx="4656">
                        <c:v>9326.39453125</c:v>
                      </c:pt>
                      <c:pt idx="4657">
                        <c:v>7575.78125</c:v>
                      </c:pt>
                      <c:pt idx="4658">
                        <c:v>7713.7734375</c:v>
                      </c:pt>
                      <c:pt idx="4659">
                        <c:v>10695.7578125</c:v>
                      </c:pt>
                      <c:pt idx="4660">
                        <c:v>11599.58203125</c:v>
                      </c:pt>
                      <c:pt idx="4661">
                        <c:v>8464.375</c:v>
                      </c:pt>
                      <c:pt idx="4662">
                        <c:v>11339.1484375</c:v>
                      </c:pt>
                      <c:pt idx="4663">
                        <c:v>12837.5</c:v>
                      </c:pt>
                      <c:pt idx="4664">
                        <c:v>12301.30078125</c:v>
                      </c:pt>
                      <c:pt idx="4665">
                        <c:v>8826.234375</c:v>
                      </c:pt>
                      <c:pt idx="4666">
                        <c:v>8066.46875</c:v>
                      </c:pt>
                      <c:pt idx="4667">
                        <c:v>8900.83203125</c:v>
                      </c:pt>
                      <c:pt idx="4668">
                        <c:v>9983.31640625</c:v>
                      </c:pt>
                      <c:pt idx="4669">
                        <c:v>8464.9375</c:v>
                      </c:pt>
                      <c:pt idx="4670">
                        <c:v>6696.1484375</c:v>
                      </c:pt>
                      <c:pt idx="4671">
                        <c:v>8671.54296875</c:v>
                      </c:pt>
                      <c:pt idx="4672">
                        <c:v>9874.24609375</c:v>
                      </c:pt>
                      <c:pt idx="4673">
                        <c:v>7605.3828125</c:v>
                      </c:pt>
                      <c:pt idx="4674">
                        <c:v>7193.4765625</c:v>
                      </c:pt>
                      <c:pt idx="4675">
                        <c:v>10445.46484375</c:v>
                      </c:pt>
                      <c:pt idx="4676">
                        <c:v>11004.6875</c:v>
                      </c:pt>
                      <c:pt idx="4677">
                        <c:v>7849.375</c:v>
                      </c:pt>
                      <c:pt idx="4678">
                        <c:v>10584.75</c:v>
                      </c:pt>
                      <c:pt idx="4679">
                        <c:v>10788.70703125</c:v>
                      </c:pt>
                      <c:pt idx="4680">
                        <c:v>14988.609375</c:v>
                      </c:pt>
                      <c:pt idx="4681">
                        <c:v>14756.8515625</c:v>
                      </c:pt>
                      <c:pt idx="4682">
                        <c:v>14311.71875</c:v>
                      </c:pt>
                      <c:pt idx="4683">
                        <c:v>13977.1875</c:v>
                      </c:pt>
                      <c:pt idx="4684">
                        <c:v>14462.15234375</c:v>
                      </c:pt>
                      <c:pt idx="4685">
                        <c:v>15318.95703125</c:v>
                      </c:pt>
                      <c:pt idx="4686">
                        <c:v>13174.92578125</c:v>
                      </c:pt>
                      <c:pt idx="4687">
                        <c:v>12282.01171875</c:v>
                      </c:pt>
                      <c:pt idx="4688">
                        <c:v>10942.5859375</c:v>
                      </c:pt>
                      <c:pt idx="4689">
                        <c:v>10493.99609375</c:v>
                      </c:pt>
                      <c:pt idx="4690">
                        <c:v>11684.8046875</c:v>
                      </c:pt>
                      <c:pt idx="4691">
                        <c:v>14018.8671875</c:v>
                      </c:pt>
                      <c:pt idx="4692">
                        <c:v>15209.8359375</c:v>
                      </c:pt>
                      <c:pt idx="4693">
                        <c:v>14652.33203125</c:v>
                      </c:pt>
                      <c:pt idx="4694">
                        <c:v>13779.06640625</c:v>
                      </c:pt>
                      <c:pt idx="4695">
                        <c:v>13422.19921875</c:v>
                      </c:pt>
                      <c:pt idx="4696">
                        <c:v>13238.0390625</c:v>
                      </c:pt>
                      <c:pt idx="4697">
                        <c:v>13401.34375</c:v>
                      </c:pt>
                      <c:pt idx="4698">
                        <c:v>13389.9765625</c:v>
                      </c:pt>
                      <c:pt idx="4699">
                        <c:v>14284.73046875</c:v>
                      </c:pt>
                      <c:pt idx="4700">
                        <c:v>11442.78125</c:v>
                      </c:pt>
                      <c:pt idx="4701">
                        <c:v>9708.22265625</c:v>
                      </c:pt>
                      <c:pt idx="4702">
                        <c:v>9288.0390625</c:v>
                      </c:pt>
                      <c:pt idx="4703">
                        <c:v>12633.83984375</c:v>
                      </c:pt>
                      <c:pt idx="4704">
                        <c:v>14142.6171875</c:v>
                      </c:pt>
                      <c:pt idx="4705">
                        <c:v>12190.375</c:v>
                      </c:pt>
                      <c:pt idx="4706">
                        <c:v>8371.50390625</c:v>
                      </c:pt>
                      <c:pt idx="4707">
                        <c:v>7742.87109375</c:v>
                      </c:pt>
                      <c:pt idx="4708">
                        <c:v>12697.73046875</c:v>
                      </c:pt>
                      <c:pt idx="4709">
                        <c:v>12705.8046875</c:v>
                      </c:pt>
                      <c:pt idx="4710">
                        <c:v>11007.9296875</c:v>
                      </c:pt>
                      <c:pt idx="4711">
                        <c:v>10569.53125</c:v>
                      </c:pt>
                      <c:pt idx="4712">
                        <c:v>12268.2734375</c:v>
                      </c:pt>
                      <c:pt idx="4713">
                        <c:v>12358.671875</c:v>
                      </c:pt>
                      <c:pt idx="4714">
                        <c:v>11929.84375</c:v>
                      </c:pt>
                      <c:pt idx="4715">
                        <c:v>12274.1171875</c:v>
                      </c:pt>
                      <c:pt idx="4716">
                        <c:v>11275.2734375</c:v>
                      </c:pt>
                      <c:pt idx="4717">
                        <c:v>12010.1953125</c:v>
                      </c:pt>
                      <c:pt idx="4718">
                        <c:v>10570.5</c:v>
                      </c:pt>
                      <c:pt idx="4719">
                        <c:v>11490.109375</c:v>
                      </c:pt>
                      <c:pt idx="4720">
                        <c:v>11125.3203125</c:v>
                      </c:pt>
                      <c:pt idx="4721">
                        <c:v>13149.9453125</c:v>
                      </c:pt>
                      <c:pt idx="4722">
                        <c:v>11876.1796875</c:v>
                      </c:pt>
                      <c:pt idx="4723">
                        <c:v>11413.0703125</c:v>
                      </c:pt>
                      <c:pt idx="4724">
                        <c:v>13059.796875</c:v>
                      </c:pt>
                      <c:pt idx="4725">
                        <c:v>15538.375</c:v>
                      </c:pt>
                      <c:pt idx="4726">
                        <c:v>15536.609375</c:v>
                      </c:pt>
                      <c:pt idx="4727">
                        <c:v>14718.984375</c:v>
                      </c:pt>
                      <c:pt idx="4728">
                        <c:v>15406.35546875</c:v>
                      </c:pt>
                      <c:pt idx="4729">
                        <c:v>15254.1171875</c:v>
                      </c:pt>
                      <c:pt idx="4730">
                        <c:v>13007.703125</c:v>
                      </c:pt>
                      <c:pt idx="4731">
                        <c:v>12634.80859375</c:v>
                      </c:pt>
                      <c:pt idx="4732">
                        <c:v>13142.3125</c:v>
                      </c:pt>
                      <c:pt idx="4733">
                        <c:v>15310.484375</c:v>
                      </c:pt>
                      <c:pt idx="4734">
                        <c:v>15256.3515625</c:v>
                      </c:pt>
                      <c:pt idx="4735">
                        <c:v>13688.19140625</c:v>
                      </c:pt>
                      <c:pt idx="4736">
                        <c:v>15502.578125</c:v>
                      </c:pt>
                      <c:pt idx="4737">
                        <c:v>15222.921875</c:v>
                      </c:pt>
                      <c:pt idx="4738">
                        <c:v>14551.06640625</c:v>
                      </c:pt>
                      <c:pt idx="4739">
                        <c:v>14536.7265625</c:v>
                      </c:pt>
                      <c:pt idx="4740">
                        <c:v>13233.63671875</c:v>
                      </c:pt>
                      <c:pt idx="4741">
                        <c:v>12994.7265625</c:v>
                      </c:pt>
                      <c:pt idx="4742">
                        <c:v>12339.60546875</c:v>
                      </c:pt>
                      <c:pt idx="4743">
                        <c:v>13226.94921875</c:v>
                      </c:pt>
                      <c:pt idx="4744">
                        <c:v>11007.85546875</c:v>
                      </c:pt>
                      <c:pt idx="4745">
                        <c:v>11394.953125</c:v>
                      </c:pt>
                      <c:pt idx="4746">
                        <c:v>12259.00390625</c:v>
                      </c:pt>
                      <c:pt idx="4747">
                        <c:v>13784.69921875</c:v>
                      </c:pt>
                      <c:pt idx="4748">
                        <c:v>12652.9296875</c:v>
                      </c:pt>
                      <c:pt idx="4749">
                        <c:v>13237.97265625</c:v>
                      </c:pt>
                      <c:pt idx="4750">
                        <c:v>13654.48828125</c:v>
                      </c:pt>
                      <c:pt idx="4751">
                        <c:v>12227.33203125</c:v>
                      </c:pt>
                      <c:pt idx="4752">
                        <c:v>11016.3125</c:v>
                      </c:pt>
                      <c:pt idx="4753">
                        <c:v>10855.74609375</c:v>
                      </c:pt>
                      <c:pt idx="4754">
                        <c:v>12550.96484375</c:v>
                      </c:pt>
                      <c:pt idx="4755">
                        <c:v>9953.6015625</c:v>
                      </c:pt>
                      <c:pt idx="4756">
                        <c:v>7785.32421875</c:v>
                      </c:pt>
                      <c:pt idx="4757">
                        <c:v>7753.2265625</c:v>
                      </c:pt>
                      <c:pt idx="4758">
                        <c:v>9717.546875</c:v>
                      </c:pt>
                      <c:pt idx="4759">
                        <c:v>10454.76171875</c:v>
                      </c:pt>
                      <c:pt idx="4760">
                        <c:v>10440.3359375</c:v>
                      </c:pt>
                      <c:pt idx="4761">
                        <c:v>10062.41015625</c:v>
                      </c:pt>
                      <c:pt idx="4762">
                        <c:v>10156.15625</c:v>
                      </c:pt>
                      <c:pt idx="4763">
                        <c:v>10682.1015625</c:v>
                      </c:pt>
                      <c:pt idx="4764">
                        <c:v>8727.75390625</c:v>
                      </c:pt>
                      <c:pt idx="4765">
                        <c:v>10414.0078125</c:v>
                      </c:pt>
                      <c:pt idx="4766">
                        <c:v>10181.0625</c:v>
                      </c:pt>
                      <c:pt idx="4767">
                        <c:v>9597.6171875</c:v>
                      </c:pt>
                      <c:pt idx="4768">
                        <c:v>10772.77734375</c:v>
                      </c:pt>
                      <c:pt idx="4769">
                        <c:v>9713.765625</c:v>
                      </c:pt>
                      <c:pt idx="4770">
                        <c:v>13811.46875</c:v>
                      </c:pt>
                      <c:pt idx="4771">
                        <c:v>13279.29296875</c:v>
                      </c:pt>
                      <c:pt idx="4772">
                        <c:v>13305.21875</c:v>
                      </c:pt>
                      <c:pt idx="4773">
                        <c:v>14703.3359375</c:v>
                      </c:pt>
                      <c:pt idx="4774">
                        <c:v>12417.84765625</c:v>
                      </c:pt>
                      <c:pt idx="4775">
                        <c:v>12210.02734375</c:v>
                      </c:pt>
                      <c:pt idx="4776">
                        <c:v>13169.2421875</c:v>
                      </c:pt>
                      <c:pt idx="4777">
                        <c:v>14261.515625</c:v>
                      </c:pt>
                      <c:pt idx="4778">
                        <c:v>14013.6328125</c:v>
                      </c:pt>
                      <c:pt idx="4779">
                        <c:v>14123.953125</c:v>
                      </c:pt>
                      <c:pt idx="4780">
                        <c:v>13872.828125</c:v>
                      </c:pt>
                      <c:pt idx="4781">
                        <c:v>14138.3828125</c:v>
                      </c:pt>
                      <c:pt idx="4782">
                        <c:v>14546.80078125</c:v>
                      </c:pt>
                      <c:pt idx="4783">
                        <c:v>13998.91796875</c:v>
                      </c:pt>
                      <c:pt idx="4784">
                        <c:v>14545.9140625</c:v>
                      </c:pt>
                      <c:pt idx="4785">
                        <c:v>14222.1171875</c:v>
                      </c:pt>
                      <c:pt idx="4786">
                        <c:v>14063.03125</c:v>
                      </c:pt>
                      <c:pt idx="4787">
                        <c:v>13988.3984375</c:v>
                      </c:pt>
                      <c:pt idx="4788">
                        <c:v>14480.453125</c:v>
                      </c:pt>
                      <c:pt idx="4789">
                        <c:v>14108.375</c:v>
                      </c:pt>
                      <c:pt idx="4790">
                        <c:v>13361.3203125</c:v>
                      </c:pt>
                      <c:pt idx="4791">
                        <c:v>13732.0625</c:v>
                      </c:pt>
                      <c:pt idx="4792">
                        <c:v>12213.59765625</c:v>
                      </c:pt>
                      <c:pt idx="4793">
                        <c:v>11124.13671875</c:v>
                      </c:pt>
                      <c:pt idx="4794">
                        <c:v>11083.62109375</c:v>
                      </c:pt>
                      <c:pt idx="4795">
                        <c:v>12099.359375</c:v>
                      </c:pt>
                      <c:pt idx="4796">
                        <c:v>14459.4375</c:v>
                      </c:pt>
                      <c:pt idx="4797">
                        <c:v>13430.5390625</c:v>
                      </c:pt>
                      <c:pt idx="4798">
                        <c:v>12937.1484375</c:v>
                      </c:pt>
                      <c:pt idx="4799">
                        <c:v>13550.3515625</c:v>
                      </c:pt>
                      <c:pt idx="4800">
                        <c:v>13827.34375</c:v>
                      </c:pt>
                      <c:pt idx="4801">
                        <c:v>13920.51953125</c:v>
                      </c:pt>
                      <c:pt idx="4802">
                        <c:v>13239.296875</c:v>
                      </c:pt>
                      <c:pt idx="4803">
                        <c:v>12780.7421875</c:v>
                      </c:pt>
                      <c:pt idx="4804">
                        <c:v>11560.85546875</c:v>
                      </c:pt>
                      <c:pt idx="4805">
                        <c:v>11352.7109375</c:v>
                      </c:pt>
                      <c:pt idx="4806">
                        <c:v>12729.41015625</c:v>
                      </c:pt>
                      <c:pt idx="4807">
                        <c:v>11724.30078125</c:v>
                      </c:pt>
                      <c:pt idx="4808">
                        <c:v>11867.8671875</c:v>
                      </c:pt>
                      <c:pt idx="4809">
                        <c:v>12291.0234375</c:v>
                      </c:pt>
                      <c:pt idx="4810">
                        <c:v>13037.32421875</c:v>
                      </c:pt>
                      <c:pt idx="4811">
                        <c:v>8641.8984375</c:v>
                      </c:pt>
                      <c:pt idx="4812">
                        <c:v>10488.71875</c:v>
                      </c:pt>
                      <c:pt idx="4813">
                        <c:v>12766.49609375</c:v>
                      </c:pt>
                      <c:pt idx="4814">
                        <c:v>12838.69140625</c:v>
                      </c:pt>
                      <c:pt idx="4815">
                        <c:v>7280.234375</c:v>
                      </c:pt>
                      <c:pt idx="4816">
                        <c:v>7010.6875</c:v>
                      </c:pt>
                      <c:pt idx="4817">
                        <c:v>7447.90625</c:v>
                      </c:pt>
                      <c:pt idx="4818">
                        <c:v>7760.33984375</c:v>
                      </c:pt>
                      <c:pt idx="4819">
                        <c:v>11530.53125</c:v>
                      </c:pt>
                      <c:pt idx="4820">
                        <c:v>14594.13671875</c:v>
                      </c:pt>
                      <c:pt idx="4821">
                        <c:v>14933.4921875</c:v>
                      </c:pt>
                      <c:pt idx="4822">
                        <c:v>13624.16015625</c:v>
                      </c:pt>
                      <c:pt idx="4823">
                        <c:v>13084.22265625</c:v>
                      </c:pt>
                      <c:pt idx="4824">
                        <c:v>13982.8125</c:v>
                      </c:pt>
                      <c:pt idx="4825">
                        <c:v>15034.8984375</c:v>
                      </c:pt>
                      <c:pt idx="4826">
                        <c:v>14023.83984375</c:v>
                      </c:pt>
                      <c:pt idx="4827">
                        <c:v>13602.859375</c:v>
                      </c:pt>
                      <c:pt idx="4828">
                        <c:v>14695.51171875</c:v>
                      </c:pt>
                      <c:pt idx="4829">
                        <c:v>14004.875</c:v>
                      </c:pt>
                      <c:pt idx="4830">
                        <c:v>13055.0390625</c:v>
                      </c:pt>
                      <c:pt idx="4831">
                        <c:v>12131.10546875</c:v>
                      </c:pt>
                      <c:pt idx="4832">
                        <c:v>11800.23828125</c:v>
                      </c:pt>
                      <c:pt idx="4833">
                        <c:v>10645.9921875</c:v>
                      </c:pt>
                      <c:pt idx="4834">
                        <c:v>11008.09765625</c:v>
                      </c:pt>
                      <c:pt idx="4835">
                        <c:v>11952.59765625</c:v>
                      </c:pt>
                      <c:pt idx="4836">
                        <c:v>13669.62890625</c:v>
                      </c:pt>
                      <c:pt idx="4837">
                        <c:v>13865.28125</c:v>
                      </c:pt>
                      <c:pt idx="4838">
                        <c:v>11993.09765625</c:v>
                      </c:pt>
                      <c:pt idx="4839">
                        <c:v>12174.27734375</c:v>
                      </c:pt>
                      <c:pt idx="4840">
                        <c:v>13459.94140625</c:v>
                      </c:pt>
                      <c:pt idx="4841">
                        <c:v>12905.8125</c:v>
                      </c:pt>
                      <c:pt idx="4842">
                        <c:v>13588.6015625</c:v>
                      </c:pt>
                      <c:pt idx="4843">
                        <c:v>13870.25</c:v>
                      </c:pt>
                      <c:pt idx="4844">
                        <c:v>13952.46875</c:v>
                      </c:pt>
                      <c:pt idx="4845">
                        <c:v>10144.2265625</c:v>
                      </c:pt>
                      <c:pt idx="4846">
                        <c:v>10895.39453125</c:v>
                      </c:pt>
                      <c:pt idx="4847">
                        <c:v>10628.40234375</c:v>
                      </c:pt>
                      <c:pt idx="4848">
                        <c:v>11068.48828125</c:v>
                      </c:pt>
                      <c:pt idx="4849">
                        <c:v>10989.24609375</c:v>
                      </c:pt>
                      <c:pt idx="4850">
                        <c:v>10068.2890625</c:v>
                      </c:pt>
                      <c:pt idx="4851">
                        <c:v>8427.4765625</c:v>
                      </c:pt>
                      <c:pt idx="4852">
                        <c:v>8914.8203125</c:v>
                      </c:pt>
                      <c:pt idx="4853">
                        <c:v>10086.90625</c:v>
                      </c:pt>
                      <c:pt idx="4854">
                        <c:v>9726.3203125</c:v>
                      </c:pt>
                      <c:pt idx="4855">
                        <c:v>6887.47265625</c:v>
                      </c:pt>
                      <c:pt idx="4856">
                        <c:v>6683.05078125</c:v>
                      </c:pt>
                      <c:pt idx="4857">
                        <c:v>10658.02734375</c:v>
                      </c:pt>
                      <c:pt idx="4858">
                        <c:v>11394.6796875</c:v>
                      </c:pt>
                      <c:pt idx="4859">
                        <c:v>11046.44140625</c:v>
                      </c:pt>
                      <c:pt idx="4860">
                        <c:v>16926.16796875</c:v>
                      </c:pt>
                      <c:pt idx="4861">
                        <c:v>17230.40625</c:v>
                      </c:pt>
                      <c:pt idx="4862">
                        <c:v>17092.1484375</c:v>
                      </c:pt>
                      <c:pt idx="4863">
                        <c:v>16709.046875</c:v>
                      </c:pt>
                      <c:pt idx="4864">
                        <c:v>15409.16796875</c:v>
                      </c:pt>
                      <c:pt idx="4865">
                        <c:v>12935.36328125</c:v>
                      </c:pt>
                      <c:pt idx="4866">
                        <c:v>11611.90234375</c:v>
                      </c:pt>
                      <c:pt idx="4867">
                        <c:v>12123.1796875</c:v>
                      </c:pt>
                      <c:pt idx="4868">
                        <c:v>14054.31640625</c:v>
                      </c:pt>
                      <c:pt idx="4869">
                        <c:v>12890.796875</c:v>
                      </c:pt>
                      <c:pt idx="4870">
                        <c:v>14548.96484375</c:v>
                      </c:pt>
                      <c:pt idx="4871">
                        <c:v>15962.4765625</c:v>
                      </c:pt>
                      <c:pt idx="4872">
                        <c:v>14976.4765625</c:v>
                      </c:pt>
                      <c:pt idx="4873">
                        <c:v>15303.28515625</c:v>
                      </c:pt>
                      <c:pt idx="4874">
                        <c:v>15702.1015625</c:v>
                      </c:pt>
                      <c:pt idx="4875">
                        <c:v>11442.015625</c:v>
                      </c:pt>
                      <c:pt idx="4876">
                        <c:v>11009.015625</c:v>
                      </c:pt>
                      <c:pt idx="4877">
                        <c:v>11245.90625</c:v>
                      </c:pt>
                      <c:pt idx="4878">
                        <c:v>12311.68359375</c:v>
                      </c:pt>
                      <c:pt idx="4879">
                        <c:v>15846.5625</c:v>
                      </c:pt>
                      <c:pt idx="4880">
                        <c:v>16079.32421875</c:v>
                      </c:pt>
                      <c:pt idx="4881">
                        <c:v>15323.6484375</c:v>
                      </c:pt>
                      <c:pt idx="4882">
                        <c:v>14591.32421875</c:v>
                      </c:pt>
                      <c:pt idx="4883">
                        <c:v>15111.3359375</c:v>
                      </c:pt>
                      <c:pt idx="4884">
                        <c:v>17707.69921875</c:v>
                      </c:pt>
                      <c:pt idx="4885">
                        <c:v>17134.34375</c:v>
                      </c:pt>
                      <c:pt idx="4886">
                        <c:v>16384.73046875</c:v>
                      </c:pt>
                      <c:pt idx="4887">
                        <c:v>16433.6796875</c:v>
                      </c:pt>
                      <c:pt idx="4888">
                        <c:v>16799.19921875</c:v>
                      </c:pt>
                      <c:pt idx="4889">
                        <c:v>15955.9375</c:v>
                      </c:pt>
                      <c:pt idx="4890">
                        <c:v>7943.37890625</c:v>
                      </c:pt>
                      <c:pt idx="4891">
                        <c:v>9876.171875</c:v>
                      </c:pt>
                      <c:pt idx="4892">
                        <c:v>9499.0703125</c:v>
                      </c:pt>
                      <c:pt idx="4893">
                        <c:v>9798.78125</c:v>
                      </c:pt>
                      <c:pt idx="4894">
                        <c:v>9806.31640625</c:v>
                      </c:pt>
                      <c:pt idx="4895">
                        <c:v>9496.26953125</c:v>
                      </c:pt>
                      <c:pt idx="4896">
                        <c:v>8432.0390625</c:v>
                      </c:pt>
                      <c:pt idx="4897">
                        <c:v>7628.02734375</c:v>
                      </c:pt>
                      <c:pt idx="4898">
                        <c:v>8478.3828125</c:v>
                      </c:pt>
                      <c:pt idx="4899">
                        <c:v>10275.78125</c:v>
                      </c:pt>
                      <c:pt idx="4900">
                        <c:v>9548.14453125</c:v>
                      </c:pt>
                      <c:pt idx="4901">
                        <c:v>9031.625</c:v>
                      </c:pt>
                      <c:pt idx="4902">
                        <c:v>8133.15625</c:v>
                      </c:pt>
                      <c:pt idx="4903">
                        <c:v>8204.80859375</c:v>
                      </c:pt>
                      <c:pt idx="4904">
                        <c:v>9700.11328125</c:v>
                      </c:pt>
                      <c:pt idx="4905">
                        <c:v>13211.0078125</c:v>
                      </c:pt>
                      <c:pt idx="4906">
                        <c:v>13553.2109375</c:v>
                      </c:pt>
                      <c:pt idx="4907">
                        <c:v>13308.0234375</c:v>
                      </c:pt>
                      <c:pt idx="4908">
                        <c:v>14300.5625</c:v>
                      </c:pt>
                      <c:pt idx="4909">
                        <c:v>13485.625</c:v>
                      </c:pt>
                      <c:pt idx="4910">
                        <c:v>12070.625</c:v>
                      </c:pt>
                      <c:pt idx="4911">
                        <c:v>11642.4296875</c:v>
                      </c:pt>
                      <c:pt idx="4912">
                        <c:v>12339.6484375</c:v>
                      </c:pt>
                      <c:pt idx="4913">
                        <c:v>14166.296875</c:v>
                      </c:pt>
                      <c:pt idx="4914">
                        <c:v>11892.01953125</c:v>
                      </c:pt>
                      <c:pt idx="4915">
                        <c:v>11315.92578125</c:v>
                      </c:pt>
                      <c:pt idx="4916">
                        <c:v>11861.69140625</c:v>
                      </c:pt>
                      <c:pt idx="4917">
                        <c:v>12991.6484375</c:v>
                      </c:pt>
                      <c:pt idx="4918">
                        <c:v>14253.2265625</c:v>
                      </c:pt>
                      <c:pt idx="4919">
                        <c:v>13488.71875</c:v>
                      </c:pt>
                      <c:pt idx="4920">
                        <c:v>7095.7734375</c:v>
                      </c:pt>
                      <c:pt idx="4921">
                        <c:v>9366.921875</c:v>
                      </c:pt>
                      <c:pt idx="4922">
                        <c:v>9001.38671875</c:v>
                      </c:pt>
                      <c:pt idx="4923">
                        <c:v>8355.703125</c:v>
                      </c:pt>
                      <c:pt idx="4924">
                        <c:v>9426.2109375</c:v>
                      </c:pt>
                      <c:pt idx="4925">
                        <c:v>9323.23046875</c:v>
                      </c:pt>
                      <c:pt idx="4926">
                        <c:v>8252.84375</c:v>
                      </c:pt>
                      <c:pt idx="4927">
                        <c:v>7909.8125</c:v>
                      </c:pt>
                      <c:pt idx="4928">
                        <c:v>9395.91796875</c:v>
                      </c:pt>
                      <c:pt idx="4929">
                        <c:v>8916.98046875</c:v>
                      </c:pt>
                      <c:pt idx="4930">
                        <c:v>7783.109375</c:v>
                      </c:pt>
                      <c:pt idx="4931">
                        <c:v>7114.8671875</c:v>
                      </c:pt>
                      <c:pt idx="4932">
                        <c:v>6870.28125</c:v>
                      </c:pt>
                      <c:pt idx="4933">
                        <c:v>7748.4453125</c:v>
                      </c:pt>
                      <c:pt idx="4934">
                        <c:v>9417.78125</c:v>
                      </c:pt>
                      <c:pt idx="4935">
                        <c:v>13149.50390625</c:v>
                      </c:pt>
                      <c:pt idx="4936">
                        <c:v>12693.65625</c:v>
                      </c:pt>
                      <c:pt idx="4937">
                        <c:v>12637.7421875</c:v>
                      </c:pt>
                      <c:pt idx="4938">
                        <c:v>11691.30078125</c:v>
                      </c:pt>
                      <c:pt idx="4939">
                        <c:v>12067.04296875</c:v>
                      </c:pt>
                      <c:pt idx="4940">
                        <c:v>12592.33984375</c:v>
                      </c:pt>
                      <c:pt idx="4941">
                        <c:v>10849.78515625</c:v>
                      </c:pt>
                      <c:pt idx="4942">
                        <c:v>8920.890625</c:v>
                      </c:pt>
                      <c:pt idx="4943">
                        <c:v>7659.8984375</c:v>
                      </c:pt>
                      <c:pt idx="4944">
                        <c:v>6881.375</c:v>
                      </c:pt>
                      <c:pt idx="4945">
                        <c:v>8318.53125</c:v>
                      </c:pt>
                      <c:pt idx="4946">
                        <c:v>10603.359375</c:v>
                      </c:pt>
                      <c:pt idx="4947">
                        <c:v>12707.73828125</c:v>
                      </c:pt>
                      <c:pt idx="4948">
                        <c:v>12211.69921875</c:v>
                      </c:pt>
                      <c:pt idx="4949">
                        <c:v>13193.23046875</c:v>
                      </c:pt>
                      <c:pt idx="4950">
                        <c:v>17685.140625</c:v>
                      </c:pt>
                      <c:pt idx="4951">
                        <c:v>17462.56640625</c:v>
                      </c:pt>
                      <c:pt idx="4952">
                        <c:v>16873.8515625</c:v>
                      </c:pt>
                      <c:pt idx="4953">
                        <c:v>17186</c:v>
                      </c:pt>
                      <c:pt idx="4954">
                        <c:v>17732.078125</c:v>
                      </c:pt>
                      <c:pt idx="4955">
                        <c:v>15779.1640625</c:v>
                      </c:pt>
                      <c:pt idx="4956">
                        <c:v>14811.8984375</c:v>
                      </c:pt>
                      <c:pt idx="4957">
                        <c:v>15968.90234375</c:v>
                      </c:pt>
                      <c:pt idx="4958">
                        <c:v>14833.6640625</c:v>
                      </c:pt>
                      <c:pt idx="4959">
                        <c:v>13586.375</c:v>
                      </c:pt>
                      <c:pt idx="4960">
                        <c:v>16817.6640625</c:v>
                      </c:pt>
                      <c:pt idx="4961">
                        <c:v>17555.17578125</c:v>
                      </c:pt>
                      <c:pt idx="4962">
                        <c:v>17500.765625</c:v>
                      </c:pt>
                      <c:pt idx="4963">
                        <c:v>17325.26171875</c:v>
                      </c:pt>
                      <c:pt idx="4964">
                        <c:v>16848.703125</c:v>
                      </c:pt>
                      <c:pt idx="4965">
                        <c:v>12310.80859375</c:v>
                      </c:pt>
                      <c:pt idx="4966">
                        <c:v>11353.1015625</c:v>
                      </c:pt>
                      <c:pt idx="4967">
                        <c:v>11643.2578125</c:v>
                      </c:pt>
                      <c:pt idx="4968">
                        <c:v>12378.59765625</c:v>
                      </c:pt>
                      <c:pt idx="4969">
                        <c:v>10621.1796875</c:v>
                      </c:pt>
                      <c:pt idx="4970">
                        <c:v>9360.21875</c:v>
                      </c:pt>
                      <c:pt idx="4971">
                        <c:v>7735.55078125</c:v>
                      </c:pt>
                      <c:pt idx="4972">
                        <c:v>7041.06640625</c:v>
                      </c:pt>
                      <c:pt idx="4973">
                        <c:v>8655.71484375</c:v>
                      </c:pt>
                      <c:pt idx="4974">
                        <c:v>11406.96875</c:v>
                      </c:pt>
                      <c:pt idx="4975">
                        <c:v>12028.625</c:v>
                      </c:pt>
                      <c:pt idx="4976">
                        <c:v>13060.04296875</c:v>
                      </c:pt>
                      <c:pt idx="4977">
                        <c:v>11003.76171875</c:v>
                      </c:pt>
                      <c:pt idx="4978">
                        <c:v>8028.49609375</c:v>
                      </c:pt>
                      <c:pt idx="4979">
                        <c:v>12753.37109375</c:v>
                      </c:pt>
                      <c:pt idx="4980">
                        <c:v>13849.30859375</c:v>
                      </c:pt>
                      <c:pt idx="4981">
                        <c:v>13795.23828125</c:v>
                      </c:pt>
                      <c:pt idx="4982">
                        <c:v>13653.609375</c:v>
                      </c:pt>
                      <c:pt idx="4983">
                        <c:v>12763.22265625</c:v>
                      </c:pt>
                      <c:pt idx="4984">
                        <c:v>13385.74609375</c:v>
                      </c:pt>
                      <c:pt idx="4985">
                        <c:v>12535.15625</c:v>
                      </c:pt>
                      <c:pt idx="4986">
                        <c:v>13037.34375</c:v>
                      </c:pt>
                      <c:pt idx="4987">
                        <c:v>13384.9765625</c:v>
                      </c:pt>
                      <c:pt idx="4988">
                        <c:v>12642.109375</c:v>
                      </c:pt>
                      <c:pt idx="4989">
                        <c:v>12928.67578125</c:v>
                      </c:pt>
                      <c:pt idx="4990">
                        <c:v>11107.55859375</c:v>
                      </c:pt>
                      <c:pt idx="4991">
                        <c:v>11351.1640625</c:v>
                      </c:pt>
                      <c:pt idx="4992">
                        <c:v>11929.3515625</c:v>
                      </c:pt>
                      <c:pt idx="4993">
                        <c:v>13103.55078125</c:v>
                      </c:pt>
                      <c:pt idx="4994">
                        <c:v>12682.98828125</c:v>
                      </c:pt>
                      <c:pt idx="4995">
                        <c:v>15801.8203125</c:v>
                      </c:pt>
                      <c:pt idx="4996">
                        <c:v>15439.09375</c:v>
                      </c:pt>
                      <c:pt idx="4997">
                        <c:v>14984.9296875</c:v>
                      </c:pt>
                      <c:pt idx="4998">
                        <c:v>15980.1015625</c:v>
                      </c:pt>
                      <c:pt idx="4999">
                        <c:v>15853.234375</c:v>
                      </c:pt>
                      <c:pt idx="5000">
                        <c:v>16840.90625</c:v>
                      </c:pt>
                      <c:pt idx="5001">
                        <c:v>17316.34375</c:v>
                      </c:pt>
                      <c:pt idx="5002">
                        <c:v>15481.3359375</c:v>
                      </c:pt>
                      <c:pt idx="5003">
                        <c:v>13952.203125</c:v>
                      </c:pt>
                      <c:pt idx="5004">
                        <c:v>13827.28125</c:v>
                      </c:pt>
                      <c:pt idx="5005">
                        <c:v>15588.7265625</c:v>
                      </c:pt>
                      <c:pt idx="5006">
                        <c:v>17020.328125</c:v>
                      </c:pt>
                      <c:pt idx="5007">
                        <c:v>16738.84375</c:v>
                      </c:pt>
                      <c:pt idx="5008">
                        <c:v>16572.3359375</c:v>
                      </c:pt>
                      <c:pt idx="5009">
                        <c:v>16159.875</c:v>
                      </c:pt>
                      <c:pt idx="5010">
                        <c:v>13437.671875</c:v>
                      </c:pt>
                      <c:pt idx="5011">
                        <c:v>12012.796875</c:v>
                      </c:pt>
                      <c:pt idx="5012">
                        <c:v>12175.33984375</c:v>
                      </c:pt>
                      <c:pt idx="5013">
                        <c:v>13634.36328125</c:v>
                      </c:pt>
                      <c:pt idx="5014">
                        <c:v>12326.59765625</c:v>
                      </c:pt>
                      <c:pt idx="5015">
                        <c:v>11675.2421875</c:v>
                      </c:pt>
                      <c:pt idx="5016">
                        <c:v>12464.98046875</c:v>
                      </c:pt>
                      <c:pt idx="5017">
                        <c:v>13585.24609375</c:v>
                      </c:pt>
                      <c:pt idx="5018">
                        <c:v>13490.58203125</c:v>
                      </c:pt>
                      <c:pt idx="5019">
                        <c:v>13102.2578125</c:v>
                      </c:pt>
                      <c:pt idx="5020">
                        <c:v>12468.3671875</c:v>
                      </c:pt>
                      <c:pt idx="5021">
                        <c:v>12194.921875</c:v>
                      </c:pt>
                      <c:pt idx="5022">
                        <c:v>13707.16796875</c:v>
                      </c:pt>
                      <c:pt idx="5023">
                        <c:v>13335.6484375</c:v>
                      </c:pt>
                      <c:pt idx="5024">
                        <c:v>13225.26171875</c:v>
                      </c:pt>
                      <c:pt idx="5025">
                        <c:v>14109.3125</c:v>
                      </c:pt>
                      <c:pt idx="5026">
                        <c:v>14555.203125</c:v>
                      </c:pt>
                      <c:pt idx="5027">
                        <c:v>12667.828125</c:v>
                      </c:pt>
                      <c:pt idx="5028">
                        <c:v>11780.47265625</c:v>
                      </c:pt>
                      <c:pt idx="5029">
                        <c:v>10550.50390625</c:v>
                      </c:pt>
                      <c:pt idx="5030">
                        <c:v>10522.23046875</c:v>
                      </c:pt>
                      <c:pt idx="5031">
                        <c:v>12226.578125</c:v>
                      </c:pt>
                      <c:pt idx="5032">
                        <c:v>13437.7265625</c:v>
                      </c:pt>
                      <c:pt idx="5033">
                        <c:v>14675.37890625</c:v>
                      </c:pt>
                      <c:pt idx="5034">
                        <c:v>14684.4140625</c:v>
                      </c:pt>
                      <c:pt idx="5035">
                        <c:v>14557.6875</c:v>
                      </c:pt>
                      <c:pt idx="5036">
                        <c:v>12588.72265625</c:v>
                      </c:pt>
                      <c:pt idx="5037">
                        <c:v>12718.52734375</c:v>
                      </c:pt>
                      <c:pt idx="5038">
                        <c:v>13359.09375</c:v>
                      </c:pt>
                      <c:pt idx="5039">
                        <c:v>13706.7734375</c:v>
                      </c:pt>
                      <c:pt idx="5040">
                        <c:v>15406.28515625</c:v>
                      </c:pt>
                      <c:pt idx="5041">
                        <c:v>14456.56640625</c:v>
                      </c:pt>
                      <c:pt idx="5042">
                        <c:v>14346.9296875</c:v>
                      </c:pt>
                      <c:pt idx="5043">
                        <c:v>13852.27734375</c:v>
                      </c:pt>
                      <c:pt idx="5044">
                        <c:v>13530.578125</c:v>
                      </c:pt>
                      <c:pt idx="5045">
                        <c:v>14023.04296875</c:v>
                      </c:pt>
                      <c:pt idx="5046">
                        <c:v>13879.58984375</c:v>
                      </c:pt>
                      <c:pt idx="5047">
                        <c:v>14187.3359375</c:v>
                      </c:pt>
                      <c:pt idx="5048">
                        <c:v>13254.86328125</c:v>
                      </c:pt>
                      <c:pt idx="5049">
                        <c:v>12555.1171875</c:v>
                      </c:pt>
                      <c:pt idx="5050">
                        <c:v>13967.89453125</c:v>
                      </c:pt>
                      <c:pt idx="5051">
                        <c:v>13975.91796875</c:v>
                      </c:pt>
                      <c:pt idx="5052">
                        <c:v>15099.9765625</c:v>
                      </c:pt>
                      <c:pt idx="5053">
                        <c:v>14628.484375</c:v>
                      </c:pt>
                      <c:pt idx="5054">
                        <c:v>14567.51171875</c:v>
                      </c:pt>
                      <c:pt idx="5055">
                        <c:v>17197.86328125</c:v>
                      </c:pt>
                      <c:pt idx="5056">
                        <c:v>17240.890625</c:v>
                      </c:pt>
                      <c:pt idx="5057">
                        <c:v>16813.76953125</c:v>
                      </c:pt>
                      <c:pt idx="5058">
                        <c:v>15753.50390625</c:v>
                      </c:pt>
                      <c:pt idx="5059">
                        <c:v>14336.98828125</c:v>
                      </c:pt>
                      <c:pt idx="5060">
                        <c:v>14877.88671875</c:v>
                      </c:pt>
                      <c:pt idx="5061">
                        <c:v>16529.55859375</c:v>
                      </c:pt>
                      <c:pt idx="5062">
                        <c:v>16020.88671875</c:v>
                      </c:pt>
                      <c:pt idx="5063">
                        <c:v>14801.09765625</c:v>
                      </c:pt>
                      <c:pt idx="5064">
                        <c:v>14036.125</c:v>
                      </c:pt>
                      <c:pt idx="5065">
                        <c:v>17579.3125</c:v>
                      </c:pt>
                      <c:pt idx="5066">
                        <c:v>14386.37109375</c:v>
                      </c:pt>
                      <c:pt idx="5067">
                        <c:v>13925.0390625</c:v>
                      </c:pt>
                      <c:pt idx="5068">
                        <c:v>15898.28125</c:v>
                      </c:pt>
                      <c:pt idx="5069">
                        <c:v>16764.19921875</c:v>
                      </c:pt>
                      <c:pt idx="5070">
                        <c:v>15649.13671875</c:v>
                      </c:pt>
                      <c:pt idx="5071">
                        <c:v>15387.1875</c:v>
                      </c:pt>
                      <c:pt idx="5072">
                        <c:v>15701.515625</c:v>
                      </c:pt>
                      <c:pt idx="5073">
                        <c:v>14231.734375</c:v>
                      </c:pt>
                      <c:pt idx="5074">
                        <c:v>12584.9375</c:v>
                      </c:pt>
                      <c:pt idx="5075">
                        <c:v>11586.30078125</c:v>
                      </c:pt>
                      <c:pt idx="5076">
                        <c:v>12455.015625</c:v>
                      </c:pt>
                      <c:pt idx="5077">
                        <c:v>15347.91015625</c:v>
                      </c:pt>
                      <c:pt idx="5078">
                        <c:v>15139.41015625</c:v>
                      </c:pt>
                      <c:pt idx="5079">
                        <c:v>15605.234375</c:v>
                      </c:pt>
                      <c:pt idx="5080">
                        <c:v>14669.82421875</c:v>
                      </c:pt>
                      <c:pt idx="5081">
                        <c:v>13479.69921875</c:v>
                      </c:pt>
                      <c:pt idx="5082">
                        <c:v>13071.1796875</c:v>
                      </c:pt>
                      <c:pt idx="5083">
                        <c:v>15679.0078125</c:v>
                      </c:pt>
                      <c:pt idx="5084">
                        <c:v>14273.3046875</c:v>
                      </c:pt>
                      <c:pt idx="5085">
                        <c:v>11664.609375</c:v>
                      </c:pt>
                      <c:pt idx="5086">
                        <c:v>11458.3984375</c:v>
                      </c:pt>
                      <c:pt idx="5087">
                        <c:v>12313.203125</c:v>
                      </c:pt>
                      <c:pt idx="5088">
                        <c:v>10969.421875</c:v>
                      </c:pt>
                      <c:pt idx="5089">
                        <c:v>9887.37109375</c:v>
                      </c:pt>
                      <c:pt idx="5090">
                        <c:v>8473.5234375</c:v>
                      </c:pt>
                      <c:pt idx="5091">
                        <c:v>7099.875</c:v>
                      </c:pt>
                      <c:pt idx="5092">
                        <c:v>7593.23046875</c:v>
                      </c:pt>
                      <c:pt idx="5093">
                        <c:v>10177.6015625</c:v>
                      </c:pt>
                      <c:pt idx="5094">
                        <c:v>9357.234375</c:v>
                      </c:pt>
                      <c:pt idx="5095">
                        <c:v>10837.78515625</c:v>
                      </c:pt>
                      <c:pt idx="5096">
                        <c:v>12040.53125</c:v>
                      </c:pt>
                      <c:pt idx="5097">
                        <c:v>10255.8359375</c:v>
                      </c:pt>
                      <c:pt idx="5098">
                        <c:v>12406.6875</c:v>
                      </c:pt>
                      <c:pt idx="5099">
                        <c:v>12034.25390625</c:v>
                      </c:pt>
                      <c:pt idx="5100">
                        <c:v>10311.0234375</c:v>
                      </c:pt>
                      <c:pt idx="5101">
                        <c:v>12360.671875</c:v>
                      </c:pt>
                      <c:pt idx="5102">
                        <c:v>12123.359375</c:v>
                      </c:pt>
                      <c:pt idx="5103">
                        <c:v>10335.2578125</c:v>
                      </c:pt>
                      <c:pt idx="5104">
                        <c:v>7563.1328125</c:v>
                      </c:pt>
                      <c:pt idx="5105">
                        <c:v>6495.234375</c:v>
                      </c:pt>
                      <c:pt idx="5106">
                        <c:v>8775.0859375</c:v>
                      </c:pt>
                      <c:pt idx="5107">
                        <c:v>11305.24609375</c:v>
                      </c:pt>
                      <c:pt idx="5108">
                        <c:v>11649.390625</c:v>
                      </c:pt>
                      <c:pt idx="5109">
                        <c:v>10298.4375</c:v>
                      </c:pt>
                      <c:pt idx="5110">
                        <c:v>9950.52734375</c:v>
                      </c:pt>
                      <c:pt idx="5111">
                        <c:v>9130.765625</c:v>
                      </c:pt>
                      <c:pt idx="5112">
                        <c:v>11160.1328125</c:v>
                      </c:pt>
                      <c:pt idx="5113">
                        <c:v>11845.515625</c:v>
                      </c:pt>
                      <c:pt idx="5114">
                        <c:v>11046.99609375</c:v>
                      </c:pt>
                      <c:pt idx="5115">
                        <c:v>11584.3671875</c:v>
                      </c:pt>
                      <c:pt idx="5116">
                        <c:v>11295.3671875</c:v>
                      </c:pt>
                      <c:pt idx="5117">
                        <c:v>9389.4375</c:v>
                      </c:pt>
                      <c:pt idx="5118">
                        <c:v>9966.82421875</c:v>
                      </c:pt>
                      <c:pt idx="5119">
                        <c:v>9773.5390625</c:v>
                      </c:pt>
                      <c:pt idx="5120">
                        <c:v>9238.4296875</c:v>
                      </c:pt>
                      <c:pt idx="5121">
                        <c:v>9136.41796875</c:v>
                      </c:pt>
                      <c:pt idx="5122">
                        <c:v>11403.5234375</c:v>
                      </c:pt>
                      <c:pt idx="5123">
                        <c:v>10817.6171875</c:v>
                      </c:pt>
                      <c:pt idx="5124">
                        <c:v>9242.51953125</c:v>
                      </c:pt>
                      <c:pt idx="5125">
                        <c:v>9647.71484375</c:v>
                      </c:pt>
                      <c:pt idx="5126">
                        <c:v>10989.40625</c:v>
                      </c:pt>
                      <c:pt idx="5127">
                        <c:v>9723.56640625</c:v>
                      </c:pt>
                      <c:pt idx="5128">
                        <c:v>10219.9375</c:v>
                      </c:pt>
                      <c:pt idx="5129">
                        <c:v>9616.55078125</c:v>
                      </c:pt>
                      <c:pt idx="5130">
                        <c:v>12730.87109375</c:v>
                      </c:pt>
                      <c:pt idx="5131">
                        <c:v>13078.328125</c:v>
                      </c:pt>
                      <c:pt idx="5132">
                        <c:v>12492.55078125</c:v>
                      </c:pt>
                      <c:pt idx="5133">
                        <c:v>13227.921875</c:v>
                      </c:pt>
                      <c:pt idx="5134">
                        <c:v>12836.92578125</c:v>
                      </c:pt>
                      <c:pt idx="5135">
                        <c:v>12442.35546875</c:v>
                      </c:pt>
                      <c:pt idx="5136">
                        <c:v>11594.1953125</c:v>
                      </c:pt>
                      <c:pt idx="5137">
                        <c:v>10846.1953125</c:v>
                      </c:pt>
                      <c:pt idx="5138">
                        <c:v>11969.3515625</c:v>
                      </c:pt>
                      <c:pt idx="5139">
                        <c:v>12399.26171875</c:v>
                      </c:pt>
                      <c:pt idx="5140">
                        <c:v>13194.546875</c:v>
                      </c:pt>
                      <c:pt idx="5141">
                        <c:v>12382.328125</c:v>
                      </c:pt>
                      <c:pt idx="5142">
                        <c:v>11756.81640625</c:v>
                      </c:pt>
                      <c:pt idx="5143">
                        <c:v>12361.0234375</c:v>
                      </c:pt>
                      <c:pt idx="5144">
                        <c:v>13228.4453125</c:v>
                      </c:pt>
                      <c:pt idx="5145">
                        <c:v>17526.12109375</c:v>
                      </c:pt>
                      <c:pt idx="5146">
                        <c:v>16387.15234375</c:v>
                      </c:pt>
                      <c:pt idx="5147">
                        <c:v>16318.40625</c:v>
                      </c:pt>
                      <c:pt idx="5148">
                        <c:v>16816.65234375</c:v>
                      </c:pt>
                      <c:pt idx="5149">
                        <c:v>17410.75</c:v>
                      </c:pt>
                      <c:pt idx="5150">
                        <c:v>17509.765625</c:v>
                      </c:pt>
                      <c:pt idx="5151">
                        <c:v>17214.41796875</c:v>
                      </c:pt>
                      <c:pt idx="5152">
                        <c:v>16029.42578125</c:v>
                      </c:pt>
                      <c:pt idx="5153">
                        <c:v>15875.375</c:v>
                      </c:pt>
                      <c:pt idx="5154">
                        <c:v>17272.21875</c:v>
                      </c:pt>
                      <c:pt idx="5155">
                        <c:v>17443.734375</c:v>
                      </c:pt>
                      <c:pt idx="5156">
                        <c:v>15130.3671875</c:v>
                      </c:pt>
                      <c:pt idx="5157">
                        <c:v>13973.5078125</c:v>
                      </c:pt>
                      <c:pt idx="5158">
                        <c:v>14652.15234375</c:v>
                      </c:pt>
                      <c:pt idx="5159">
                        <c:v>17431.8046875</c:v>
                      </c:pt>
                      <c:pt idx="5160">
                        <c:v>16975.421875</c:v>
                      </c:pt>
                      <c:pt idx="5161">
                        <c:v>17519.20703125</c:v>
                      </c:pt>
                      <c:pt idx="5162">
                        <c:v>17408.56640625</c:v>
                      </c:pt>
                      <c:pt idx="5163">
                        <c:v>16593.65625</c:v>
                      </c:pt>
                      <c:pt idx="5164">
                        <c:v>14757.08984375</c:v>
                      </c:pt>
                      <c:pt idx="5165">
                        <c:v>15099.1796875</c:v>
                      </c:pt>
                      <c:pt idx="5166">
                        <c:v>16977.1484375</c:v>
                      </c:pt>
                      <c:pt idx="5167">
                        <c:v>16032.3515625</c:v>
                      </c:pt>
                      <c:pt idx="5168">
                        <c:v>16866.671875</c:v>
                      </c:pt>
                      <c:pt idx="5169">
                        <c:v>16006.671875</c:v>
                      </c:pt>
                      <c:pt idx="5170">
                        <c:v>16484.109375</c:v>
                      </c:pt>
                      <c:pt idx="5171">
                        <c:v>15233.7109375</c:v>
                      </c:pt>
                      <c:pt idx="5172">
                        <c:v>12413.3671875</c:v>
                      </c:pt>
                      <c:pt idx="5173">
                        <c:v>16901.453125</c:v>
                      </c:pt>
                      <c:pt idx="5174">
                        <c:v>17521.03515625</c:v>
                      </c:pt>
                      <c:pt idx="5175">
                        <c:v>16055.79296875</c:v>
                      </c:pt>
                      <c:pt idx="5176">
                        <c:v>15906.65234375</c:v>
                      </c:pt>
                      <c:pt idx="5177">
                        <c:v>15426.58203125</c:v>
                      </c:pt>
                      <c:pt idx="5178">
                        <c:v>13025.28125</c:v>
                      </c:pt>
                      <c:pt idx="5179">
                        <c:v>13108.76171875</c:v>
                      </c:pt>
                      <c:pt idx="5180">
                        <c:v>12497.6015625</c:v>
                      </c:pt>
                      <c:pt idx="5181">
                        <c:v>13789.8203125</c:v>
                      </c:pt>
                      <c:pt idx="5182">
                        <c:v>14705.1484375</c:v>
                      </c:pt>
                      <c:pt idx="5183">
                        <c:v>13171.67578125</c:v>
                      </c:pt>
                      <c:pt idx="5184">
                        <c:v>13788.92578125</c:v>
                      </c:pt>
                      <c:pt idx="5185">
                        <c:v>15562.83984375</c:v>
                      </c:pt>
                      <c:pt idx="5186">
                        <c:v>15860.78125</c:v>
                      </c:pt>
                      <c:pt idx="5187">
                        <c:v>15421.0859375</c:v>
                      </c:pt>
                      <c:pt idx="5188">
                        <c:v>13304.2578125</c:v>
                      </c:pt>
                      <c:pt idx="5189">
                        <c:v>13458.234375</c:v>
                      </c:pt>
                      <c:pt idx="5190">
                        <c:v>13559.7734375</c:v>
                      </c:pt>
                      <c:pt idx="5191">
                        <c:v>13513.6875</c:v>
                      </c:pt>
                      <c:pt idx="5192">
                        <c:v>10530.921875</c:v>
                      </c:pt>
                      <c:pt idx="5193">
                        <c:v>8290.546875</c:v>
                      </c:pt>
                      <c:pt idx="5194">
                        <c:v>8223.5390625</c:v>
                      </c:pt>
                      <c:pt idx="5195">
                        <c:v>10098</c:v>
                      </c:pt>
                      <c:pt idx="5196">
                        <c:v>13687.80859375</c:v>
                      </c:pt>
                      <c:pt idx="5197">
                        <c:v>12833.3671875</c:v>
                      </c:pt>
                      <c:pt idx="5198">
                        <c:v>12448.84375</c:v>
                      </c:pt>
                      <c:pt idx="5199">
                        <c:v>13136.58984375</c:v>
                      </c:pt>
                      <c:pt idx="5200">
                        <c:v>12723.3046875</c:v>
                      </c:pt>
                      <c:pt idx="5201">
                        <c:v>10303.1171875</c:v>
                      </c:pt>
                      <c:pt idx="5202">
                        <c:v>8738.3515625</c:v>
                      </c:pt>
                      <c:pt idx="5203">
                        <c:v>13188.8359375</c:v>
                      </c:pt>
                      <c:pt idx="5204">
                        <c:v>11698.1171875</c:v>
                      </c:pt>
                      <c:pt idx="5205">
                        <c:v>8618.53125</c:v>
                      </c:pt>
                      <c:pt idx="5206">
                        <c:v>8200.2890625</c:v>
                      </c:pt>
                      <c:pt idx="5207">
                        <c:v>9872.73046875</c:v>
                      </c:pt>
                      <c:pt idx="5208">
                        <c:v>9296.94140625</c:v>
                      </c:pt>
                      <c:pt idx="5209">
                        <c:v>10238.51953125</c:v>
                      </c:pt>
                      <c:pt idx="5210">
                        <c:v>10130.3359375</c:v>
                      </c:pt>
                      <c:pt idx="5211">
                        <c:v>10372.453125</c:v>
                      </c:pt>
                      <c:pt idx="5212">
                        <c:v>10234.27734375</c:v>
                      </c:pt>
                      <c:pt idx="5213">
                        <c:v>8052.875</c:v>
                      </c:pt>
                      <c:pt idx="5214">
                        <c:v>7292.1015625</c:v>
                      </c:pt>
                      <c:pt idx="5215">
                        <c:v>9680.0625</c:v>
                      </c:pt>
                      <c:pt idx="5216">
                        <c:v>7977.09765625</c:v>
                      </c:pt>
                      <c:pt idx="5217">
                        <c:v>8162.71484375</c:v>
                      </c:pt>
                      <c:pt idx="5218">
                        <c:v>8855.1015625</c:v>
                      </c:pt>
                      <c:pt idx="5219">
                        <c:v>10640.46484375</c:v>
                      </c:pt>
                      <c:pt idx="5220">
                        <c:v>15347.375</c:v>
                      </c:pt>
                      <c:pt idx="5221">
                        <c:v>15026.8359375</c:v>
                      </c:pt>
                      <c:pt idx="5222">
                        <c:v>14129.89453125</c:v>
                      </c:pt>
                      <c:pt idx="5223">
                        <c:v>12700.28515625</c:v>
                      </c:pt>
                      <c:pt idx="5224">
                        <c:v>11633.19140625</c:v>
                      </c:pt>
                      <c:pt idx="5225">
                        <c:v>11291.83984375</c:v>
                      </c:pt>
                      <c:pt idx="5226">
                        <c:v>13392.109375</c:v>
                      </c:pt>
                      <c:pt idx="5227">
                        <c:v>14770.3515625</c:v>
                      </c:pt>
                      <c:pt idx="5228">
                        <c:v>14400.7578125</c:v>
                      </c:pt>
                      <c:pt idx="5229">
                        <c:v>14762.11328125</c:v>
                      </c:pt>
                      <c:pt idx="5230">
                        <c:v>15471.06640625</c:v>
                      </c:pt>
                      <c:pt idx="5231">
                        <c:v>13549.1328125</c:v>
                      </c:pt>
                      <c:pt idx="5232">
                        <c:v>13707.40234375</c:v>
                      </c:pt>
                      <c:pt idx="5233">
                        <c:v>15287.63671875</c:v>
                      </c:pt>
                      <c:pt idx="5234">
                        <c:v>12309.98828125</c:v>
                      </c:pt>
                      <c:pt idx="5235">
                        <c:v>13493.65625</c:v>
                      </c:pt>
                      <c:pt idx="5236">
                        <c:v>9340.11328125</c:v>
                      </c:pt>
                      <c:pt idx="5237">
                        <c:v>13551.5703125</c:v>
                      </c:pt>
                      <c:pt idx="5238">
                        <c:v>12256.6875</c:v>
                      </c:pt>
                      <c:pt idx="5239">
                        <c:v>11309.625</c:v>
                      </c:pt>
                      <c:pt idx="5240">
                        <c:v>10238.99609375</c:v>
                      </c:pt>
                      <c:pt idx="5241">
                        <c:v>11274.93359375</c:v>
                      </c:pt>
                      <c:pt idx="5242">
                        <c:v>14236.734375</c:v>
                      </c:pt>
                      <c:pt idx="5243">
                        <c:v>14157.46484375</c:v>
                      </c:pt>
                      <c:pt idx="5244">
                        <c:v>9785.07421875</c:v>
                      </c:pt>
                      <c:pt idx="5245">
                        <c:v>6959.171875</c:v>
                      </c:pt>
                      <c:pt idx="5246">
                        <c:v>12739.9765625</c:v>
                      </c:pt>
                      <c:pt idx="5247">
                        <c:v>10539.09375</c:v>
                      </c:pt>
                      <c:pt idx="5248">
                        <c:v>9799.30859375</c:v>
                      </c:pt>
                      <c:pt idx="5249">
                        <c:v>10977.14453125</c:v>
                      </c:pt>
                      <c:pt idx="5250">
                        <c:v>16459.1953125</c:v>
                      </c:pt>
                      <c:pt idx="5251">
                        <c:v>16048.046875</c:v>
                      </c:pt>
                      <c:pt idx="5252">
                        <c:v>15803.6640625</c:v>
                      </c:pt>
                      <c:pt idx="5253">
                        <c:v>11988.34375</c:v>
                      </c:pt>
                      <c:pt idx="5254">
                        <c:v>12066.15625</c:v>
                      </c:pt>
                      <c:pt idx="5255">
                        <c:v>13209.8984375</c:v>
                      </c:pt>
                      <c:pt idx="5256">
                        <c:v>15114.3046875</c:v>
                      </c:pt>
                      <c:pt idx="5257">
                        <c:v>16827.2109375</c:v>
                      </c:pt>
                      <c:pt idx="5258">
                        <c:v>17633.2265625</c:v>
                      </c:pt>
                      <c:pt idx="5259">
                        <c:v>16418.6171875</c:v>
                      </c:pt>
                      <c:pt idx="5260">
                        <c:v>16246.953125</c:v>
                      </c:pt>
                      <c:pt idx="5261">
                        <c:v>17018.578125</c:v>
                      </c:pt>
                      <c:pt idx="5262">
                        <c:v>16080.328125</c:v>
                      </c:pt>
                      <c:pt idx="5263">
                        <c:v>13025.09375</c:v>
                      </c:pt>
                      <c:pt idx="5264">
                        <c:v>12488.921875</c:v>
                      </c:pt>
                      <c:pt idx="5265">
                        <c:v>13284.62109375</c:v>
                      </c:pt>
                      <c:pt idx="5266">
                        <c:v>12944.234375</c:v>
                      </c:pt>
                      <c:pt idx="5267">
                        <c:v>13304.62890625</c:v>
                      </c:pt>
                      <c:pt idx="5268">
                        <c:v>12720.71484375</c:v>
                      </c:pt>
                      <c:pt idx="5269">
                        <c:v>10630.33984375</c:v>
                      </c:pt>
                      <c:pt idx="5270">
                        <c:v>10069.21484375</c:v>
                      </c:pt>
                      <c:pt idx="5271">
                        <c:v>13496.3359375</c:v>
                      </c:pt>
                      <c:pt idx="5272">
                        <c:v>13732.796875</c:v>
                      </c:pt>
                      <c:pt idx="5273">
                        <c:v>11995.3125</c:v>
                      </c:pt>
                      <c:pt idx="5274">
                        <c:v>9925.7578125</c:v>
                      </c:pt>
                      <c:pt idx="5275">
                        <c:v>9616.9375</c:v>
                      </c:pt>
                      <c:pt idx="5276">
                        <c:v>10853.359375</c:v>
                      </c:pt>
                      <c:pt idx="5277">
                        <c:v>13478.609375</c:v>
                      </c:pt>
                      <c:pt idx="5278">
                        <c:v>13852.359375</c:v>
                      </c:pt>
                      <c:pt idx="5279">
                        <c:v>13427.5234375</c:v>
                      </c:pt>
                      <c:pt idx="5280">
                        <c:v>12880.015625</c:v>
                      </c:pt>
                      <c:pt idx="5281">
                        <c:v>12177.76953125</c:v>
                      </c:pt>
                      <c:pt idx="5282">
                        <c:v>12028.234375</c:v>
                      </c:pt>
                      <c:pt idx="5283">
                        <c:v>12355.5390625</c:v>
                      </c:pt>
                      <c:pt idx="5284">
                        <c:v>11966.3203125</c:v>
                      </c:pt>
                      <c:pt idx="5285">
                        <c:v>12311.53515625</c:v>
                      </c:pt>
                      <c:pt idx="5286">
                        <c:v>11493.859375</c:v>
                      </c:pt>
                      <c:pt idx="5287">
                        <c:v>9501.83984375</c:v>
                      </c:pt>
                      <c:pt idx="5288">
                        <c:v>12012.046875</c:v>
                      </c:pt>
                      <c:pt idx="5289">
                        <c:v>12601.44140625</c:v>
                      </c:pt>
                      <c:pt idx="5290">
                        <c:v>11934.6796875</c:v>
                      </c:pt>
                      <c:pt idx="5291">
                        <c:v>11162.0546875</c:v>
                      </c:pt>
                      <c:pt idx="5292">
                        <c:v>11296.73828125</c:v>
                      </c:pt>
                      <c:pt idx="5293">
                        <c:v>12234.63671875</c:v>
                      </c:pt>
                      <c:pt idx="5294">
                        <c:v>12582.3125</c:v>
                      </c:pt>
                      <c:pt idx="5295">
                        <c:v>13015.5390625</c:v>
                      </c:pt>
                      <c:pt idx="5296">
                        <c:v>13021.55859375</c:v>
                      </c:pt>
                      <c:pt idx="5297">
                        <c:v>12350.609375</c:v>
                      </c:pt>
                      <c:pt idx="5298">
                        <c:v>12987.3125</c:v>
                      </c:pt>
                      <c:pt idx="5299">
                        <c:v>13127.53125</c:v>
                      </c:pt>
                      <c:pt idx="5300">
                        <c:v>13224.07421875</c:v>
                      </c:pt>
                      <c:pt idx="5301">
                        <c:v>12210.3515625</c:v>
                      </c:pt>
                      <c:pt idx="5302">
                        <c:v>11082.5546875</c:v>
                      </c:pt>
                      <c:pt idx="5303">
                        <c:v>12413.9765625</c:v>
                      </c:pt>
                      <c:pt idx="5304">
                        <c:v>11271.08984375</c:v>
                      </c:pt>
                      <c:pt idx="5305">
                        <c:v>10116.06640625</c:v>
                      </c:pt>
                      <c:pt idx="5306">
                        <c:v>12987.1015625</c:v>
                      </c:pt>
                      <c:pt idx="5307">
                        <c:v>12791.04296875</c:v>
                      </c:pt>
                      <c:pt idx="5308">
                        <c:v>12346.71484375</c:v>
                      </c:pt>
                      <c:pt idx="5309">
                        <c:v>12137.6640625</c:v>
                      </c:pt>
                      <c:pt idx="5310">
                        <c:v>13880.203125</c:v>
                      </c:pt>
                      <c:pt idx="5311">
                        <c:v>13969.953125</c:v>
                      </c:pt>
                      <c:pt idx="5312">
                        <c:v>13078.25</c:v>
                      </c:pt>
                      <c:pt idx="5313">
                        <c:v>11822.1328125</c:v>
                      </c:pt>
                      <c:pt idx="5314">
                        <c:v>10722.6875</c:v>
                      </c:pt>
                      <c:pt idx="5315">
                        <c:v>10839.6171875</c:v>
                      </c:pt>
                      <c:pt idx="5316">
                        <c:v>13098.1171875</c:v>
                      </c:pt>
                      <c:pt idx="5317">
                        <c:v>12403.5078125</c:v>
                      </c:pt>
                      <c:pt idx="5318">
                        <c:v>11829.453125</c:v>
                      </c:pt>
                      <c:pt idx="5319">
                        <c:v>12320.015625</c:v>
                      </c:pt>
                      <c:pt idx="5320">
                        <c:v>13217.96875</c:v>
                      </c:pt>
                      <c:pt idx="5321">
                        <c:v>13164.8828125</c:v>
                      </c:pt>
                      <c:pt idx="5322">
                        <c:v>14107.828125</c:v>
                      </c:pt>
                      <c:pt idx="5323">
                        <c:v>11395.7265625</c:v>
                      </c:pt>
                      <c:pt idx="5324">
                        <c:v>13946.28125</c:v>
                      </c:pt>
                      <c:pt idx="5325">
                        <c:v>11566.734375</c:v>
                      </c:pt>
                      <c:pt idx="5326">
                        <c:v>10239.21484375</c:v>
                      </c:pt>
                      <c:pt idx="5327">
                        <c:v>12071.6953125</c:v>
                      </c:pt>
                      <c:pt idx="5328">
                        <c:v>11123.96875</c:v>
                      </c:pt>
                      <c:pt idx="5329">
                        <c:v>12144.3203125</c:v>
                      </c:pt>
                      <c:pt idx="5330">
                        <c:v>11906.09375</c:v>
                      </c:pt>
                      <c:pt idx="5331">
                        <c:v>12161.2734375</c:v>
                      </c:pt>
                      <c:pt idx="5332">
                        <c:v>11441.3359375</c:v>
                      </c:pt>
                      <c:pt idx="5333">
                        <c:v>9882.32421875</c:v>
                      </c:pt>
                      <c:pt idx="5334">
                        <c:v>11724.19140625</c:v>
                      </c:pt>
                      <c:pt idx="5335">
                        <c:v>9696.1875</c:v>
                      </c:pt>
                      <c:pt idx="5336">
                        <c:v>7759.67578125</c:v>
                      </c:pt>
                      <c:pt idx="5337">
                        <c:v>8490.08984375</c:v>
                      </c:pt>
                      <c:pt idx="5338">
                        <c:v>8281.46875</c:v>
                      </c:pt>
                      <c:pt idx="5339">
                        <c:v>10074.50390625</c:v>
                      </c:pt>
                      <c:pt idx="5340">
                        <c:v>10399.7265625</c:v>
                      </c:pt>
                      <c:pt idx="5341">
                        <c:v>9354.2265625</c:v>
                      </c:pt>
                      <c:pt idx="5342">
                        <c:v>7133.8125</c:v>
                      </c:pt>
                      <c:pt idx="5343">
                        <c:v>6837.5859375</c:v>
                      </c:pt>
                      <c:pt idx="5344">
                        <c:v>7917.25</c:v>
                      </c:pt>
                      <c:pt idx="5345">
                        <c:v>9784.1640625</c:v>
                      </c:pt>
                      <c:pt idx="5346">
                        <c:v>10171.7890625</c:v>
                      </c:pt>
                      <c:pt idx="5347">
                        <c:v>10062.9375</c:v>
                      </c:pt>
                      <c:pt idx="5348">
                        <c:v>10173.765625</c:v>
                      </c:pt>
                      <c:pt idx="5349">
                        <c:v>10053.9140625</c:v>
                      </c:pt>
                      <c:pt idx="5350">
                        <c:v>8353.6640625</c:v>
                      </c:pt>
                      <c:pt idx="5351">
                        <c:v>6195.4609375</c:v>
                      </c:pt>
                      <c:pt idx="5352">
                        <c:v>10116.640625</c:v>
                      </c:pt>
                      <c:pt idx="5353">
                        <c:v>10251.6484375</c:v>
                      </c:pt>
                      <c:pt idx="5354">
                        <c:v>9193.2578125</c:v>
                      </c:pt>
                      <c:pt idx="5355">
                        <c:v>10089.4140625</c:v>
                      </c:pt>
                      <c:pt idx="5356">
                        <c:v>9424.43359375</c:v>
                      </c:pt>
                      <c:pt idx="5357">
                        <c:v>8923.2578125</c:v>
                      </c:pt>
                      <c:pt idx="5358">
                        <c:v>10019.328125</c:v>
                      </c:pt>
                      <c:pt idx="5359">
                        <c:v>11171.0390625</c:v>
                      </c:pt>
                      <c:pt idx="5360">
                        <c:v>9938.31640625</c:v>
                      </c:pt>
                      <c:pt idx="5361">
                        <c:v>8830.640625</c:v>
                      </c:pt>
                      <c:pt idx="5362">
                        <c:v>8269.77734375</c:v>
                      </c:pt>
                      <c:pt idx="5363">
                        <c:v>7922.890625</c:v>
                      </c:pt>
                      <c:pt idx="5364">
                        <c:v>9299.64453125</c:v>
                      </c:pt>
                      <c:pt idx="5365">
                        <c:v>10890.40625</c:v>
                      </c:pt>
                      <c:pt idx="5366">
                        <c:v>10859.2265625</c:v>
                      </c:pt>
                      <c:pt idx="5367">
                        <c:v>9943.92578125</c:v>
                      </c:pt>
                      <c:pt idx="5368">
                        <c:v>9424.30859375</c:v>
                      </c:pt>
                      <c:pt idx="5369">
                        <c:v>10592.66796875</c:v>
                      </c:pt>
                      <c:pt idx="5370">
                        <c:v>12012.90625</c:v>
                      </c:pt>
                      <c:pt idx="5371">
                        <c:v>11815.984375</c:v>
                      </c:pt>
                      <c:pt idx="5372">
                        <c:v>14208.8359375</c:v>
                      </c:pt>
                      <c:pt idx="5373">
                        <c:v>14088.9375</c:v>
                      </c:pt>
                      <c:pt idx="5374">
                        <c:v>14225.34375</c:v>
                      </c:pt>
                      <c:pt idx="5375">
                        <c:v>13640.98046875</c:v>
                      </c:pt>
                      <c:pt idx="5376">
                        <c:v>9607.73046875</c:v>
                      </c:pt>
                      <c:pt idx="5377">
                        <c:v>9150.51171875</c:v>
                      </c:pt>
                      <c:pt idx="5378">
                        <c:v>12392.86328125</c:v>
                      </c:pt>
                      <c:pt idx="5379">
                        <c:v>10557.8203125</c:v>
                      </c:pt>
                      <c:pt idx="5380">
                        <c:v>10727.87890625</c:v>
                      </c:pt>
                      <c:pt idx="5381">
                        <c:v>13991.70703125</c:v>
                      </c:pt>
                      <c:pt idx="5382">
                        <c:v>14144.96484375</c:v>
                      </c:pt>
                      <c:pt idx="5383">
                        <c:v>13022.5625</c:v>
                      </c:pt>
                      <c:pt idx="5384">
                        <c:v>13671.9453125</c:v>
                      </c:pt>
                      <c:pt idx="5385">
                        <c:v>9397.7109375</c:v>
                      </c:pt>
                      <c:pt idx="5386">
                        <c:v>7372.140625</c:v>
                      </c:pt>
                      <c:pt idx="5387">
                        <c:v>9026</c:v>
                      </c:pt>
                      <c:pt idx="5388">
                        <c:v>8928.46875</c:v>
                      </c:pt>
                      <c:pt idx="5389">
                        <c:v>9961.0078125</c:v>
                      </c:pt>
                      <c:pt idx="5390">
                        <c:v>11511.765625</c:v>
                      </c:pt>
                      <c:pt idx="5391">
                        <c:v>8618.6328125</c:v>
                      </c:pt>
                      <c:pt idx="5392">
                        <c:v>8143.796875</c:v>
                      </c:pt>
                      <c:pt idx="5393">
                        <c:v>10352.765625</c:v>
                      </c:pt>
                      <c:pt idx="5394">
                        <c:v>8926.203125</c:v>
                      </c:pt>
                      <c:pt idx="5395">
                        <c:v>6673.65234375</c:v>
                      </c:pt>
                      <c:pt idx="5396">
                        <c:v>8307.27734375</c:v>
                      </c:pt>
                      <c:pt idx="5397">
                        <c:v>11016.81640625</c:v>
                      </c:pt>
                      <c:pt idx="5398">
                        <c:v>10365.0625</c:v>
                      </c:pt>
                      <c:pt idx="5399">
                        <c:v>10934.73046875</c:v>
                      </c:pt>
                      <c:pt idx="5400">
                        <c:v>13787.3671875</c:v>
                      </c:pt>
                      <c:pt idx="5401">
                        <c:v>14126.42578125</c:v>
                      </c:pt>
                      <c:pt idx="5402">
                        <c:v>14534.8515625</c:v>
                      </c:pt>
                      <c:pt idx="5403">
                        <c:v>14071.01953125</c:v>
                      </c:pt>
                      <c:pt idx="5404">
                        <c:v>12655.8046875</c:v>
                      </c:pt>
                      <c:pt idx="5405">
                        <c:v>13759.046875</c:v>
                      </c:pt>
                      <c:pt idx="5406">
                        <c:v>14497.48046875</c:v>
                      </c:pt>
                      <c:pt idx="5407">
                        <c:v>13226.12109375</c:v>
                      </c:pt>
                      <c:pt idx="5408">
                        <c:v>10992.2578125</c:v>
                      </c:pt>
                      <c:pt idx="5409">
                        <c:v>11002.41015625</c:v>
                      </c:pt>
                      <c:pt idx="5410">
                        <c:v>14443.5234375</c:v>
                      </c:pt>
                      <c:pt idx="5411">
                        <c:v>11885.59765625</c:v>
                      </c:pt>
                      <c:pt idx="5412">
                        <c:v>10882.078125</c:v>
                      </c:pt>
                      <c:pt idx="5413">
                        <c:v>10903.26953125</c:v>
                      </c:pt>
                      <c:pt idx="5414">
                        <c:v>13082.39453125</c:v>
                      </c:pt>
                      <c:pt idx="5415">
                        <c:v>13635.3671875</c:v>
                      </c:pt>
                      <c:pt idx="5416">
                        <c:v>16027.1171875</c:v>
                      </c:pt>
                      <c:pt idx="5417">
                        <c:v>16093.21484375</c:v>
                      </c:pt>
                      <c:pt idx="5418">
                        <c:v>15856.19921875</c:v>
                      </c:pt>
                      <c:pt idx="5419">
                        <c:v>15955.859375</c:v>
                      </c:pt>
                      <c:pt idx="5420">
                        <c:v>15693.828125</c:v>
                      </c:pt>
                      <c:pt idx="5421">
                        <c:v>15913.2421875</c:v>
                      </c:pt>
                      <c:pt idx="5422">
                        <c:v>15700.90234375</c:v>
                      </c:pt>
                      <c:pt idx="5423">
                        <c:v>16046.92578125</c:v>
                      </c:pt>
                      <c:pt idx="5424">
                        <c:v>13464.703125</c:v>
                      </c:pt>
                      <c:pt idx="5425">
                        <c:v>11342.609375</c:v>
                      </c:pt>
                      <c:pt idx="5426">
                        <c:v>10693.99609375</c:v>
                      </c:pt>
                      <c:pt idx="5427">
                        <c:v>11083.53125</c:v>
                      </c:pt>
                      <c:pt idx="5428">
                        <c:v>13535.1015625</c:v>
                      </c:pt>
                      <c:pt idx="5429">
                        <c:v>15264.8359375</c:v>
                      </c:pt>
                      <c:pt idx="5430">
                        <c:v>13141.73046875</c:v>
                      </c:pt>
                      <c:pt idx="5431">
                        <c:v>10279.078125</c:v>
                      </c:pt>
                      <c:pt idx="5432">
                        <c:v>9420.4453125</c:v>
                      </c:pt>
                      <c:pt idx="5433">
                        <c:v>9808.9921875</c:v>
                      </c:pt>
                      <c:pt idx="5434">
                        <c:v>11177.09375</c:v>
                      </c:pt>
                      <c:pt idx="5435">
                        <c:v>12664.08984375</c:v>
                      </c:pt>
                      <c:pt idx="5436">
                        <c:v>13288.0703125</c:v>
                      </c:pt>
                      <c:pt idx="5437">
                        <c:v>13531.05078125</c:v>
                      </c:pt>
                      <c:pt idx="5438">
                        <c:v>13262.91796875</c:v>
                      </c:pt>
                      <c:pt idx="5439">
                        <c:v>11642.30078125</c:v>
                      </c:pt>
                      <c:pt idx="5440">
                        <c:v>8590.3203125</c:v>
                      </c:pt>
                      <c:pt idx="5441">
                        <c:v>12886.01953125</c:v>
                      </c:pt>
                      <c:pt idx="5442">
                        <c:v>12937.4375</c:v>
                      </c:pt>
                      <c:pt idx="5443">
                        <c:v>10704.97265625</c:v>
                      </c:pt>
                      <c:pt idx="5444">
                        <c:v>12945.08203125</c:v>
                      </c:pt>
                      <c:pt idx="5445">
                        <c:v>13907.9765625</c:v>
                      </c:pt>
                      <c:pt idx="5446">
                        <c:v>13993.9375</c:v>
                      </c:pt>
                      <c:pt idx="5447">
                        <c:v>13698.34765625</c:v>
                      </c:pt>
                      <c:pt idx="5448">
                        <c:v>12930.40625</c:v>
                      </c:pt>
                      <c:pt idx="5449">
                        <c:v>11938.17578125</c:v>
                      </c:pt>
                      <c:pt idx="5450">
                        <c:v>13318.03125</c:v>
                      </c:pt>
                      <c:pt idx="5451">
                        <c:v>11724.40234375</c:v>
                      </c:pt>
                      <c:pt idx="5452">
                        <c:v>10743.5546875</c:v>
                      </c:pt>
                      <c:pt idx="5453">
                        <c:v>13348.80078125</c:v>
                      </c:pt>
                      <c:pt idx="5454">
                        <c:v>13745.0078125</c:v>
                      </c:pt>
                      <c:pt idx="5455">
                        <c:v>13071.8046875</c:v>
                      </c:pt>
                      <c:pt idx="5456">
                        <c:v>12265.546875</c:v>
                      </c:pt>
                      <c:pt idx="5457">
                        <c:v>13772.14453125</c:v>
                      </c:pt>
                      <c:pt idx="5458">
                        <c:v>11991.10546875</c:v>
                      </c:pt>
                      <c:pt idx="5459">
                        <c:v>11754.65625</c:v>
                      </c:pt>
                      <c:pt idx="5460">
                        <c:v>15008.24609375</c:v>
                      </c:pt>
                      <c:pt idx="5461">
                        <c:v>15300.56640625</c:v>
                      </c:pt>
                      <c:pt idx="5462">
                        <c:v>13686.97265625</c:v>
                      </c:pt>
                      <c:pt idx="5463">
                        <c:v>14633.1875</c:v>
                      </c:pt>
                      <c:pt idx="5464">
                        <c:v>16141.4140625</c:v>
                      </c:pt>
                      <c:pt idx="5465">
                        <c:v>14563.76953125</c:v>
                      </c:pt>
                      <c:pt idx="5466">
                        <c:v>14160.52734375</c:v>
                      </c:pt>
                      <c:pt idx="5467">
                        <c:v>13430.97265625</c:v>
                      </c:pt>
                      <c:pt idx="5468">
                        <c:v>13147.9609375</c:v>
                      </c:pt>
                      <c:pt idx="5469">
                        <c:v>15022.3828125</c:v>
                      </c:pt>
                      <c:pt idx="5470">
                        <c:v>16385.98828125</c:v>
                      </c:pt>
                      <c:pt idx="5471">
                        <c:v>16570.234375</c:v>
                      </c:pt>
                      <c:pt idx="5472">
                        <c:v>16497.85546875</c:v>
                      </c:pt>
                      <c:pt idx="5473">
                        <c:v>15924.9921875</c:v>
                      </c:pt>
                      <c:pt idx="5474">
                        <c:v>15594.03125</c:v>
                      </c:pt>
                      <c:pt idx="5475">
                        <c:v>11248.62109375</c:v>
                      </c:pt>
                      <c:pt idx="5476">
                        <c:v>8057.26171875</c:v>
                      </c:pt>
                      <c:pt idx="5477">
                        <c:v>7116.40234375</c:v>
                      </c:pt>
                      <c:pt idx="5478">
                        <c:v>6572.94921875</c:v>
                      </c:pt>
                      <c:pt idx="5479">
                        <c:v>7941.34375</c:v>
                      </c:pt>
                      <c:pt idx="5480">
                        <c:v>9964.09765625</c:v>
                      </c:pt>
                      <c:pt idx="5481">
                        <c:v>10705.6171875</c:v>
                      </c:pt>
                      <c:pt idx="5482">
                        <c:v>10945.9609375</c:v>
                      </c:pt>
                      <c:pt idx="5483">
                        <c:v>11065.5</c:v>
                      </c:pt>
                      <c:pt idx="5484">
                        <c:v>10260.4140625</c:v>
                      </c:pt>
                      <c:pt idx="5485">
                        <c:v>8492.796875</c:v>
                      </c:pt>
                      <c:pt idx="5486">
                        <c:v>7055.89453125</c:v>
                      </c:pt>
                      <c:pt idx="5487">
                        <c:v>9517.71484375</c:v>
                      </c:pt>
                      <c:pt idx="5488">
                        <c:v>8746.421875</c:v>
                      </c:pt>
                      <c:pt idx="5489">
                        <c:v>10849.63671875</c:v>
                      </c:pt>
                      <c:pt idx="5490">
                        <c:v>11653.0859375</c:v>
                      </c:pt>
                      <c:pt idx="5491">
                        <c:v>9619.29296875</c:v>
                      </c:pt>
                      <c:pt idx="5492">
                        <c:v>9261.66015625</c:v>
                      </c:pt>
                      <c:pt idx="5493">
                        <c:v>7911.8515625</c:v>
                      </c:pt>
                      <c:pt idx="5494">
                        <c:v>8075.73046875</c:v>
                      </c:pt>
                      <c:pt idx="5495">
                        <c:v>9792.80859375</c:v>
                      </c:pt>
                      <c:pt idx="5496">
                        <c:v>10819.88671875</c:v>
                      </c:pt>
                      <c:pt idx="5497">
                        <c:v>12439.87109375</c:v>
                      </c:pt>
                      <c:pt idx="5498">
                        <c:v>12443.03125</c:v>
                      </c:pt>
                      <c:pt idx="5499">
                        <c:v>10448.87890625</c:v>
                      </c:pt>
                      <c:pt idx="5500">
                        <c:v>12324.2265625</c:v>
                      </c:pt>
                      <c:pt idx="5501">
                        <c:v>10826.77734375</c:v>
                      </c:pt>
                      <c:pt idx="5502">
                        <c:v>12247.40625</c:v>
                      </c:pt>
                      <c:pt idx="5503">
                        <c:v>10174.14453125</c:v>
                      </c:pt>
                      <c:pt idx="5504">
                        <c:v>10918.3359375</c:v>
                      </c:pt>
                      <c:pt idx="5505">
                        <c:v>13231.4453125</c:v>
                      </c:pt>
                      <c:pt idx="5506">
                        <c:v>11460.15625</c:v>
                      </c:pt>
                      <c:pt idx="5507">
                        <c:v>10677.6640625</c:v>
                      </c:pt>
                      <c:pt idx="5508">
                        <c:v>9733.65625</c:v>
                      </c:pt>
                      <c:pt idx="5509">
                        <c:v>10102.01171875</c:v>
                      </c:pt>
                      <c:pt idx="5510">
                        <c:v>11783.59375</c:v>
                      </c:pt>
                      <c:pt idx="5511">
                        <c:v>13203.10546875</c:v>
                      </c:pt>
                      <c:pt idx="5512">
                        <c:v>14611.1953125</c:v>
                      </c:pt>
                      <c:pt idx="5513">
                        <c:v>14656.65625</c:v>
                      </c:pt>
                      <c:pt idx="5514">
                        <c:v>12737.1875</c:v>
                      </c:pt>
                      <c:pt idx="5515">
                        <c:v>13533.88671875</c:v>
                      </c:pt>
                      <c:pt idx="5516">
                        <c:v>13907.8046875</c:v>
                      </c:pt>
                      <c:pt idx="5517">
                        <c:v>14496.9921875</c:v>
                      </c:pt>
                      <c:pt idx="5518">
                        <c:v>12037.75390625</c:v>
                      </c:pt>
                      <c:pt idx="5519">
                        <c:v>14758.4375</c:v>
                      </c:pt>
                      <c:pt idx="5520">
                        <c:v>12584.2265625</c:v>
                      </c:pt>
                      <c:pt idx="5521">
                        <c:v>11483.5390625</c:v>
                      </c:pt>
                      <c:pt idx="5522">
                        <c:v>10585.4140625</c:v>
                      </c:pt>
                      <c:pt idx="5523">
                        <c:v>10402.1328125</c:v>
                      </c:pt>
                      <c:pt idx="5524">
                        <c:v>13702.328125</c:v>
                      </c:pt>
                      <c:pt idx="5525">
                        <c:v>17092.640625</c:v>
                      </c:pt>
                      <c:pt idx="5526">
                        <c:v>16377.35546875</c:v>
                      </c:pt>
                      <c:pt idx="5527">
                        <c:v>16795.3125</c:v>
                      </c:pt>
                      <c:pt idx="5528">
                        <c:v>17784.4765625</c:v>
                      </c:pt>
                      <c:pt idx="5529">
                        <c:v>17172.97265625</c:v>
                      </c:pt>
                      <c:pt idx="5530">
                        <c:v>17582.28125</c:v>
                      </c:pt>
                      <c:pt idx="5531">
                        <c:v>17297.5234375</c:v>
                      </c:pt>
                      <c:pt idx="5532">
                        <c:v>17742.44921875</c:v>
                      </c:pt>
                      <c:pt idx="5533">
                        <c:v>17693.25390625</c:v>
                      </c:pt>
                      <c:pt idx="5534">
                        <c:v>17865.5</c:v>
                      </c:pt>
                      <c:pt idx="5535">
                        <c:v>11662.4296875</c:v>
                      </c:pt>
                      <c:pt idx="5536">
                        <c:v>11358.19140625</c:v>
                      </c:pt>
                      <c:pt idx="5537">
                        <c:v>10916.9921875</c:v>
                      </c:pt>
                      <c:pt idx="5538">
                        <c:v>10937.16015625</c:v>
                      </c:pt>
                      <c:pt idx="5539">
                        <c:v>10329.2890625</c:v>
                      </c:pt>
                      <c:pt idx="5540">
                        <c:v>11248.4609375</c:v>
                      </c:pt>
                      <c:pt idx="5541">
                        <c:v>9093.7265625</c:v>
                      </c:pt>
                      <c:pt idx="5542">
                        <c:v>11211.828125</c:v>
                      </c:pt>
                      <c:pt idx="5543">
                        <c:v>11634.06640625</c:v>
                      </c:pt>
                      <c:pt idx="5544">
                        <c:v>10268.05859375</c:v>
                      </c:pt>
                      <c:pt idx="5545">
                        <c:v>9900.61328125</c:v>
                      </c:pt>
                      <c:pt idx="5546">
                        <c:v>10151.01953125</c:v>
                      </c:pt>
                      <c:pt idx="5547">
                        <c:v>11862.578125</c:v>
                      </c:pt>
                      <c:pt idx="5548">
                        <c:v>10871.21484375</c:v>
                      </c:pt>
                      <c:pt idx="5549">
                        <c:v>10781.7890625</c:v>
                      </c:pt>
                      <c:pt idx="5550">
                        <c:v>7639.41015625</c:v>
                      </c:pt>
                      <c:pt idx="5551">
                        <c:v>7595.9140625</c:v>
                      </c:pt>
                      <c:pt idx="5552">
                        <c:v>5031.6171875</c:v>
                      </c:pt>
                      <c:pt idx="5553">
                        <c:v>4147.0234375</c:v>
                      </c:pt>
                      <c:pt idx="5554">
                        <c:v>5331.953125</c:v>
                      </c:pt>
                      <c:pt idx="5555">
                        <c:v>7141.17578125</c:v>
                      </c:pt>
                      <c:pt idx="5556">
                        <c:v>7828.25</c:v>
                      </c:pt>
                      <c:pt idx="5557">
                        <c:v>7765.12109375</c:v>
                      </c:pt>
                      <c:pt idx="5558">
                        <c:v>5420.47265625</c:v>
                      </c:pt>
                      <c:pt idx="5559">
                        <c:v>1880.3515625</c:v>
                      </c:pt>
                      <c:pt idx="5560">
                        <c:v>6662.25390625</c:v>
                      </c:pt>
                      <c:pt idx="5561">
                        <c:v>7822.55078125</c:v>
                      </c:pt>
                      <c:pt idx="5562">
                        <c:v>6293.7734375</c:v>
                      </c:pt>
                      <c:pt idx="5563">
                        <c:v>5019.13671875</c:v>
                      </c:pt>
                      <c:pt idx="5564">
                        <c:v>7193.92578125</c:v>
                      </c:pt>
                      <c:pt idx="5565">
                        <c:v>11012.8125</c:v>
                      </c:pt>
                      <c:pt idx="5566">
                        <c:v>9525.796875</c:v>
                      </c:pt>
                      <c:pt idx="5567">
                        <c:v>9301.9765625</c:v>
                      </c:pt>
                      <c:pt idx="5568">
                        <c:v>10782.625</c:v>
                      </c:pt>
                      <c:pt idx="5569">
                        <c:v>10509.7578125</c:v>
                      </c:pt>
                      <c:pt idx="5570">
                        <c:v>10565.4453125</c:v>
                      </c:pt>
                      <c:pt idx="5571">
                        <c:v>11062.37109375</c:v>
                      </c:pt>
                      <c:pt idx="5572">
                        <c:v>8858.828125</c:v>
                      </c:pt>
                      <c:pt idx="5573">
                        <c:v>6402.43359375</c:v>
                      </c:pt>
                      <c:pt idx="5574">
                        <c:v>8740.3984375</c:v>
                      </c:pt>
                      <c:pt idx="5575">
                        <c:v>10148.9765625</c:v>
                      </c:pt>
                      <c:pt idx="5576">
                        <c:v>9489.0625</c:v>
                      </c:pt>
                      <c:pt idx="5577">
                        <c:v>10096.828125</c:v>
                      </c:pt>
                      <c:pt idx="5578">
                        <c:v>9669.1953125</c:v>
                      </c:pt>
                      <c:pt idx="5579">
                        <c:v>8093.67578125</c:v>
                      </c:pt>
                      <c:pt idx="5580">
                        <c:v>12909.54296875</c:v>
                      </c:pt>
                      <c:pt idx="5581">
                        <c:v>13028.86328125</c:v>
                      </c:pt>
                      <c:pt idx="5582">
                        <c:v>13363.3359375</c:v>
                      </c:pt>
                      <c:pt idx="5583">
                        <c:v>11808.2109375</c:v>
                      </c:pt>
                      <c:pt idx="5584">
                        <c:v>11703.9609375</c:v>
                      </c:pt>
                      <c:pt idx="5585">
                        <c:v>12124.6953125</c:v>
                      </c:pt>
                      <c:pt idx="5586">
                        <c:v>13537.5859375</c:v>
                      </c:pt>
                      <c:pt idx="5587">
                        <c:v>11963.25</c:v>
                      </c:pt>
                      <c:pt idx="5588">
                        <c:v>11261.15625</c:v>
                      </c:pt>
                      <c:pt idx="5589">
                        <c:v>11387.71875</c:v>
                      </c:pt>
                      <c:pt idx="5590">
                        <c:v>12715.73828125</c:v>
                      </c:pt>
                      <c:pt idx="5591">
                        <c:v>12278.96484375</c:v>
                      </c:pt>
                      <c:pt idx="5592">
                        <c:v>10772.046875</c:v>
                      </c:pt>
                      <c:pt idx="5593">
                        <c:v>12102.40625</c:v>
                      </c:pt>
                      <c:pt idx="5594">
                        <c:v>11721.40625</c:v>
                      </c:pt>
                      <c:pt idx="5595">
                        <c:v>11120.13671875</c:v>
                      </c:pt>
                      <c:pt idx="5596">
                        <c:v>10759.796875</c:v>
                      </c:pt>
                      <c:pt idx="5597">
                        <c:v>10631.8984375</c:v>
                      </c:pt>
                      <c:pt idx="5598">
                        <c:v>9681.20703125</c:v>
                      </c:pt>
                      <c:pt idx="5599">
                        <c:v>7380.13671875</c:v>
                      </c:pt>
                      <c:pt idx="5600">
                        <c:v>6191.26171875</c:v>
                      </c:pt>
                      <c:pt idx="5601">
                        <c:v>6996.14453125</c:v>
                      </c:pt>
                      <c:pt idx="5602">
                        <c:v>9565.96484375</c:v>
                      </c:pt>
                      <c:pt idx="5603">
                        <c:v>9484.21875</c:v>
                      </c:pt>
                      <c:pt idx="5604">
                        <c:v>9395.859375</c:v>
                      </c:pt>
                      <c:pt idx="5605">
                        <c:v>10447.35546875</c:v>
                      </c:pt>
                      <c:pt idx="5606">
                        <c:v>11057.5234375</c:v>
                      </c:pt>
                      <c:pt idx="5607">
                        <c:v>10744.99609375</c:v>
                      </c:pt>
                      <c:pt idx="5608">
                        <c:v>8800.3046875</c:v>
                      </c:pt>
                      <c:pt idx="5609">
                        <c:v>10787.828125</c:v>
                      </c:pt>
                      <c:pt idx="5610">
                        <c:v>15390.1171875</c:v>
                      </c:pt>
                      <c:pt idx="5611">
                        <c:v>13417.82421875</c:v>
                      </c:pt>
                      <c:pt idx="5612">
                        <c:v>11978.7421875</c:v>
                      </c:pt>
                      <c:pt idx="5613">
                        <c:v>10836.98046875</c:v>
                      </c:pt>
                      <c:pt idx="5614">
                        <c:v>11546.80859375</c:v>
                      </c:pt>
                      <c:pt idx="5615">
                        <c:v>13323.74609375</c:v>
                      </c:pt>
                      <c:pt idx="5616">
                        <c:v>15240.75390625</c:v>
                      </c:pt>
                      <c:pt idx="5617">
                        <c:v>16789.05078125</c:v>
                      </c:pt>
                      <c:pt idx="5618">
                        <c:v>17226.92578125</c:v>
                      </c:pt>
                      <c:pt idx="5619">
                        <c:v>17287.046875</c:v>
                      </c:pt>
                      <c:pt idx="5620">
                        <c:v>15394.2890625</c:v>
                      </c:pt>
                      <c:pt idx="5621">
                        <c:v>15277.65625</c:v>
                      </c:pt>
                      <c:pt idx="5622">
                        <c:v>15614.3046875</c:v>
                      </c:pt>
                      <c:pt idx="5623">
                        <c:v>15854.8125</c:v>
                      </c:pt>
                      <c:pt idx="5624">
                        <c:v>17419.6796875</c:v>
                      </c:pt>
                      <c:pt idx="5625">
                        <c:v>11619.171875</c:v>
                      </c:pt>
                      <c:pt idx="5626">
                        <c:v>10375.40625</c:v>
                      </c:pt>
                      <c:pt idx="5627">
                        <c:v>10331.3671875</c:v>
                      </c:pt>
                      <c:pt idx="5628">
                        <c:v>11871.11328125</c:v>
                      </c:pt>
                      <c:pt idx="5629">
                        <c:v>12399.46484375</c:v>
                      </c:pt>
                      <c:pt idx="5630">
                        <c:v>11840.359375</c:v>
                      </c:pt>
                      <c:pt idx="5631">
                        <c:v>12086.28125</c:v>
                      </c:pt>
                      <c:pt idx="5632">
                        <c:v>11031.03125</c:v>
                      </c:pt>
                      <c:pt idx="5633">
                        <c:v>8136.64453125</c:v>
                      </c:pt>
                      <c:pt idx="5634">
                        <c:v>10702.9765625</c:v>
                      </c:pt>
                      <c:pt idx="5635">
                        <c:v>11578.0625</c:v>
                      </c:pt>
                      <c:pt idx="5636">
                        <c:v>11209.171875</c:v>
                      </c:pt>
                      <c:pt idx="5637">
                        <c:v>11959.50390625</c:v>
                      </c:pt>
                      <c:pt idx="5638">
                        <c:v>11207.90625</c:v>
                      </c:pt>
                      <c:pt idx="5639">
                        <c:v>9735.2734375</c:v>
                      </c:pt>
                      <c:pt idx="5640">
                        <c:v>14420.5546875</c:v>
                      </c:pt>
                      <c:pt idx="5641">
                        <c:v>13295.4296875</c:v>
                      </c:pt>
                      <c:pt idx="5642">
                        <c:v>13892.859375</c:v>
                      </c:pt>
                      <c:pt idx="5643">
                        <c:v>14304.12109375</c:v>
                      </c:pt>
                      <c:pt idx="5644">
                        <c:v>15108.8203125</c:v>
                      </c:pt>
                      <c:pt idx="5645">
                        <c:v>14281.36328125</c:v>
                      </c:pt>
                      <c:pt idx="5646">
                        <c:v>13743.83984375</c:v>
                      </c:pt>
                      <c:pt idx="5647">
                        <c:v>13870.3515625</c:v>
                      </c:pt>
                      <c:pt idx="5648">
                        <c:v>15187.90234375</c:v>
                      </c:pt>
                      <c:pt idx="5649">
                        <c:v>13742.640625</c:v>
                      </c:pt>
                      <c:pt idx="5650">
                        <c:v>11269.1953125</c:v>
                      </c:pt>
                      <c:pt idx="5651">
                        <c:v>10915.4375</c:v>
                      </c:pt>
                      <c:pt idx="5652">
                        <c:v>13788.94921875</c:v>
                      </c:pt>
                      <c:pt idx="5653">
                        <c:v>14568.83203125</c:v>
                      </c:pt>
                      <c:pt idx="5654">
                        <c:v>13894.76953125</c:v>
                      </c:pt>
                      <c:pt idx="5655">
                        <c:v>16167.5859375</c:v>
                      </c:pt>
                      <c:pt idx="5656">
                        <c:v>16275.828125</c:v>
                      </c:pt>
                      <c:pt idx="5657">
                        <c:v>16571.27734375</c:v>
                      </c:pt>
                      <c:pt idx="5658">
                        <c:v>15260.58203125</c:v>
                      </c:pt>
                      <c:pt idx="5659">
                        <c:v>16407.80078125</c:v>
                      </c:pt>
                      <c:pt idx="5660">
                        <c:v>15678.1015625</c:v>
                      </c:pt>
                      <c:pt idx="5661">
                        <c:v>13746.71875</c:v>
                      </c:pt>
                      <c:pt idx="5662">
                        <c:v>12979.65234375</c:v>
                      </c:pt>
                      <c:pt idx="5663">
                        <c:v>13707.75390625</c:v>
                      </c:pt>
                      <c:pt idx="5664">
                        <c:v>16617.26953125</c:v>
                      </c:pt>
                      <c:pt idx="5665">
                        <c:v>15523.68359375</c:v>
                      </c:pt>
                      <c:pt idx="5666">
                        <c:v>14405.25</c:v>
                      </c:pt>
                      <c:pt idx="5667">
                        <c:v>13645.58984375</c:v>
                      </c:pt>
                      <c:pt idx="5668">
                        <c:v>15786.69921875</c:v>
                      </c:pt>
                      <c:pt idx="5669">
                        <c:v>16570.71484375</c:v>
                      </c:pt>
                      <c:pt idx="5670">
                        <c:v>9900.1328125</c:v>
                      </c:pt>
                      <c:pt idx="5671">
                        <c:v>9706.6875</c:v>
                      </c:pt>
                      <c:pt idx="5672">
                        <c:v>12066.9765625</c:v>
                      </c:pt>
                      <c:pt idx="5673">
                        <c:v>11961.17578125</c:v>
                      </c:pt>
                      <c:pt idx="5674">
                        <c:v>11903.3203125</c:v>
                      </c:pt>
                      <c:pt idx="5675">
                        <c:v>11370.1875</c:v>
                      </c:pt>
                      <c:pt idx="5676">
                        <c:v>12012.09375</c:v>
                      </c:pt>
                      <c:pt idx="5677">
                        <c:v>11449.8515625</c:v>
                      </c:pt>
                      <c:pt idx="5678">
                        <c:v>10012.59375</c:v>
                      </c:pt>
                      <c:pt idx="5679">
                        <c:v>9661.0625</c:v>
                      </c:pt>
                      <c:pt idx="5680">
                        <c:v>10319.09765625</c:v>
                      </c:pt>
                      <c:pt idx="5681">
                        <c:v>10786.31640625</c:v>
                      </c:pt>
                      <c:pt idx="5682">
                        <c:v>12000.078125</c:v>
                      </c:pt>
                      <c:pt idx="5683">
                        <c:v>12008.62109375</c:v>
                      </c:pt>
                      <c:pt idx="5684">
                        <c:v>11986.59375</c:v>
                      </c:pt>
                      <c:pt idx="5685">
                        <c:v>11065.578125</c:v>
                      </c:pt>
                      <c:pt idx="5686">
                        <c:v>11340.94140625</c:v>
                      </c:pt>
                      <c:pt idx="5687">
                        <c:v>9712.32421875</c:v>
                      </c:pt>
                      <c:pt idx="5688">
                        <c:v>9200.3046875</c:v>
                      </c:pt>
                      <c:pt idx="5689">
                        <c:v>9176.9375</c:v>
                      </c:pt>
                      <c:pt idx="5690">
                        <c:v>10215.26953125</c:v>
                      </c:pt>
                      <c:pt idx="5691">
                        <c:v>11639.9140625</c:v>
                      </c:pt>
                      <c:pt idx="5692">
                        <c:v>11632.890625</c:v>
                      </c:pt>
                      <c:pt idx="5693">
                        <c:v>11383.875</c:v>
                      </c:pt>
                      <c:pt idx="5694">
                        <c:v>10201.83203125</c:v>
                      </c:pt>
                      <c:pt idx="5695">
                        <c:v>7775.45703125</c:v>
                      </c:pt>
                      <c:pt idx="5696">
                        <c:v>8848.08984375</c:v>
                      </c:pt>
                      <c:pt idx="5697">
                        <c:v>10326.28515625</c:v>
                      </c:pt>
                      <c:pt idx="5698">
                        <c:v>11654.62109375</c:v>
                      </c:pt>
                      <c:pt idx="5699">
                        <c:v>11588.34765625</c:v>
                      </c:pt>
                      <c:pt idx="5700">
                        <c:v>13623.84375</c:v>
                      </c:pt>
                      <c:pt idx="5701">
                        <c:v>13767.703125</c:v>
                      </c:pt>
                      <c:pt idx="5702">
                        <c:v>12513.125</c:v>
                      </c:pt>
                      <c:pt idx="5703">
                        <c:v>10610.6640625</c:v>
                      </c:pt>
                      <c:pt idx="5704">
                        <c:v>10275.1171875</c:v>
                      </c:pt>
                      <c:pt idx="5705">
                        <c:v>13563.6875</c:v>
                      </c:pt>
                      <c:pt idx="5706">
                        <c:v>14572.5703125</c:v>
                      </c:pt>
                      <c:pt idx="5707">
                        <c:v>10911.453125</c:v>
                      </c:pt>
                      <c:pt idx="5708">
                        <c:v>9966.9921875</c:v>
                      </c:pt>
                      <c:pt idx="5709">
                        <c:v>13494.71875</c:v>
                      </c:pt>
                      <c:pt idx="5710">
                        <c:v>13465.3984375</c:v>
                      </c:pt>
                      <c:pt idx="5711">
                        <c:v>14761.5234375</c:v>
                      </c:pt>
                      <c:pt idx="5712">
                        <c:v>14689.4140625</c:v>
                      </c:pt>
                      <c:pt idx="5713">
                        <c:v>13615.34765625</c:v>
                      </c:pt>
                      <c:pt idx="5714">
                        <c:v>14383.61328125</c:v>
                      </c:pt>
                      <c:pt idx="5715">
                        <c:v>9471.86328125</c:v>
                      </c:pt>
                      <c:pt idx="5716">
                        <c:v>6433.21875</c:v>
                      </c:pt>
                      <c:pt idx="5717">
                        <c:v>9708.109375</c:v>
                      </c:pt>
                      <c:pt idx="5718">
                        <c:v>9345.46875</c:v>
                      </c:pt>
                      <c:pt idx="5719">
                        <c:v>10507.2421875</c:v>
                      </c:pt>
                      <c:pt idx="5720">
                        <c:v>9192.5859375</c:v>
                      </c:pt>
                      <c:pt idx="5721">
                        <c:v>8703.53125</c:v>
                      </c:pt>
                      <c:pt idx="5722">
                        <c:v>8256.171875</c:v>
                      </c:pt>
                      <c:pt idx="5723">
                        <c:v>8244.8203125</c:v>
                      </c:pt>
                      <c:pt idx="5724">
                        <c:v>8004.96875</c:v>
                      </c:pt>
                      <c:pt idx="5725">
                        <c:v>5935.328125</c:v>
                      </c:pt>
                      <c:pt idx="5726">
                        <c:v>10552.62890625</c:v>
                      </c:pt>
                      <c:pt idx="5727">
                        <c:v>8500.4140625</c:v>
                      </c:pt>
                      <c:pt idx="5728">
                        <c:v>7441.09375</c:v>
                      </c:pt>
                      <c:pt idx="5729">
                        <c:v>7909.6796875</c:v>
                      </c:pt>
                      <c:pt idx="5730">
                        <c:v>13861.4765625</c:v>
                      </c:pt>
                      <c:pt idx="5731">
                        <c:v>13047.1875</c:v>
                      </c:pt>
                      <c:pt idx="5732">
                        <c:v>13736.40625</c:v>
                      </c:pt>
                      <c:pt idx="5733">
                        <c:v>13065.05078125</c:v>
                      </c:pt>
                      <c:pt idx="5734">
                        <c:v>12033.85546875</c:v>
                      </c:pt>
                      <c:pt idx="5735">
                        <c:v>11773.015625</c:v>
                      </c:pt>
                      <c:pt idx="5736">
                        <c:v>13094.609375</c:v>
                      </c:pt>
                      <c:pt idx="5737">
                        <c:v>12147.4921875</c:v>
                      </c:pt>
                      <c:pt idx="5738">
                        <c:v>11082.93359375</c:v>
                      </c:pt>
                      <c:pt idx="5739">
                        <c:v>10758.90625</c:v>
                      </c:pt>
                      <c:pt idx="5740">
                        <c:v>10520.66796875</c:v>
                      </c:pt>
                      <c:pt idx="5741">
                        <c:v>11825.49609375</c:v>
                      </c:pt>
                      <c:pt idx="5742">
                        <c:v>13813.57421875</c:v>
                      </c:pt>
                      <c:pt idx="5743">
                        <c:v>12891.33984375</c:v>
                      </c:pt>
                      <c:pt idx="5744">
                        <c:v>13715.671875</c:v>
                      </c:pt>
                      <c:pt idx="5745">
                        <c:v>9583.59375</c:v>
                      </c:pt>
                      <c:pt idx="5746">
                        <c:v>9100.03125</c:v>
                      </c:pt>
                      <c:pt idx="5747">
                        <c:v>11073.3828125</c:v>
                      </c:pt>
                      <c:pt idx="5748">
                        <c:v>10841.76953125</c:v>
                      </c:pt>
                      <c:pt idx="5749">
                        <c:v>11439.70703125</c:v>
                      </c:pt>
                      <c:pt idx="5750">
                        <c:v>11742.109375</c:v>
                      </c:pt>
                      <c:pt idx="5751">
                        <c:v>11653.0546875</c:v>
                      </c:pt>
                      <c:pt idx="5752">
                        <c:v>8128.6796875</c:v>
                      </c:pt>
                      <c:pt idx="5753">
                        <c:v>7072.0703125</c:v>
                      </c:pt>
                      <c:pt idx="5754">
                        <c:v>10201.5078125</c:v>
                      </c:pt>
                      <c:pt idx="5755">
                        <c:v>7598.01953125</c:v>
                      </c:pt>
                      <c:pt idx="5756">
                        <c:v>8670.9375</c:v>
                      </c:pt>
                      <c:pt idx="5757">
                        <c:v>11607.640625</c:v>
                      </c:pt>
                      <c:pt idx="5758">
                        <c:v>11634.3515625</c:v>
                      </c:pt>
                      <c:pt idx="5759">
                        <c:v>11291.9453125</c:v>
                      </c:pt>
                      <c:pt idx="5760">
                        <c:v>8293.18359375</c:v>
                      </c:pt>
                      <c:pt idx="5761">
                        <c:v>7377.11328125</c:v>
                      </c:pt>
                      <c:pt idx="5762">
                        <c:v>6571.98046875</c:v>
                      </c:pt>
                      <c:pt idx="5763">
                        <c:v>6589.9765625</c:v>
                      </c:pt>
                      <c:pt idx="5764">
                        <c:v>9920.21484375</c:v>
                      </c:pt>
                      <c:pt idx="5765">
                        <c:v>14567.58203125</c:v>
                      </c:pt>
                      <c:pt idx="5766">
                        <c:v>13560.33203125</c:v>
                      </c:pt>
                      <c:pt idx="5767">
                        <c:v>13345.73046875</c:v>
                      </c:pt>
                      <c:pt idx="5768">
                        <c:v>14291.8203125</c:v>
                      </c:pt>
                      <c:pt idx="5769">
                        <c:v>13737.2421875</c:v>
                      </c:pt>
                      <c:pt idx="5770">
                        <c:v>14284.03125</c:v>
                      </c:pt>
                      <c:pt idx="5771">
                        <c:v>13463.453125</c:v>
                      </c:pt>
                      <c:pt idx="5772">
                        <c:v>14539.00390625</c:v>
                      </c:pt>
                      <c:pt idx="5773">
                        <c:v>13748.4765625</c:v>
                      </c:pt>
                      <c:pt idx="5774">
                        <c:v>14794.109375</c:v>
                      </c:pt>
                      <c:pt idx="5775">
                        <c:v>12434.71875</c:v>
                      </c:pt>
                      <c:pt idx="5776">
                        <c:v>11572.046875</c:v>
                      </c:pt>
                      <c:pt idx="5777">
                        <c:v>11985.32421875</c:v>
                      </c:pt>
                      <c:pt idx="5778">
                        <c:v>11314.1484375</c:v>
                      </c:pt>
                      <c:pt idx="5779">
                        <c:v>11473.7890625</c:v>
                      </c:pt>
                      <c:pt idx="5780">
                        <c:v>12809.4296875</c:v>
                      </c:pt>
                      <c:pt idx="5781">
                        <c:v>10072.52734375</c:v>
                      </c:pt>
                      <c:pt idx="5782">
                        <c:v>9287.6328125</c:v>
                      </c:pt>
                      <c:pt idx="5783">
                        <c:v>12613.25390625</c:v>
                      </c:pt>
                      <c:pt idx="5784">
                        <c:v>11487.9296875</c:v>
                      </c:pt>
                      <c:pt idx="5785">
                        <c:v>10147.3828125</c:v>
                      </c:pt>
                      <c:pt idx="5786">
                        <c:v>9486.5859375</c:v>
                      </c:pt>
                      <c:pt idx="5787">
                        <c:v>11324.5234375</c:v>
                      </c:pt>
                      <c:pt idx="5788">
                        <c:v>13121.21875</c:v>
                      </c:pt>
                      <c:pt idx="5789">
                        <c:v>12797.609375</c:v>
                      </c:pt>
                      <c:pt idx="5790">
                        <c:v>13365.4609375</c:v>
                      </c:pt>
                      <c:pt idx="5791">
                        <c:v>12950.9453125</c:v>
                      </c:pt>
                      <c:pt idx="5792">
                        <c:v>13586.8828125</c:v>
                      </c:pt>
                      <c:pt idx="5793">
                        <c:v>10907.12890625</c:v>
                      </c:pt>
                      <c:pt idx="5794">
                        <c:v>9444.06640625</c:v>
                      </c:pt>
                      <c:pt idx="5795">
                        <c:v>9026.95703125</c:v>
                      </c:pt>
                      <c:pt idx="5796">
                        <c:v>10536.85546875</c:v>
                      </c:pt>
                      <c:pt idx="5797">
                        <c:v>13187.69140625</c:v>
                      </c:pt>
                      <c:pt idx="5798">
                        <c:v>13171.58203125</c:v>
                      </c:pt>
                      <c:pt idx="5799">
                        <c:v>12417.3984375</c:v>
                      </c:pt>
                      <c:pt idx="5800">
                        <c:v>9619.07421875</c:v>
                      </c:pt>
                      <c:pt idx="5801">
                        <c:v>13928.203125</c:v>
                      </c:pt>
                      <c:pt idx="5802">
                        <c:v>13781.015625</c:v>
                      </c:pt>
                      <c:pt idx="5803">
                        <c:v>12356.671875</c:v>
                      </c:pt>
                      <c:pt idx="5804">
                        <c:v>12461.4375</c:v>
                      </c:pt>
                      <c:pt idx="5805">
                        <c:v>17465.09375</c:v>
                      </c:pt>
                      <c:pt idx="5806">
                        <c:v>17482.8671875</c:v>
                      </c:pt>
                      <c:pt idx="5807">
                        <c:v>15229.34375</c:v>
                      </c:pt>
                      <c:pt idx="5808">
                        <c:v>13763.0703125</c:v>
                      </c:pt>
                      <c:pt idx="5809">
                        <c:v>12269.17578125</c:v>
                      </c:pt>
                      <c:pt idx="5810">
                        <c:v>11889.50390625</c:v>
                      </c:pt>
                      <c:pt idx="5811">
                        <c:v>12840.015625</c:v>
                      </c:pt>
                      <c:pt idx="5812">
                        <c:v>14976.6796875</c:v>
                      </c:pt>
                      <c:pt idx="5813">
                        <c:v>16698.21484375</c:v>
                      </c:pt>
                      <c:pt idx="5814">
                        <c:v>17474.85546875</c:v>
                      </c:pt>
                      <c:pt idx="5815">
                        <c:v>16213.75390625</c:v>
                      </c:pt>
                      <c:pt idx="5816">
                        <c:v>17460.8984375</c:v>
                      </c:pt>
                      <c:pt idx="5817">
                        <c:v>17509.0078125</c:v>
                      </c:pt>
                      <c:pt idx="5818">
                        <c:v>17500.6484375</c:v>
                      </c:pt>
                      <c:pt idx="5819">
                        <c:v>17353.90625</c:v>
                      </c:pt>
                      <c:pt idx="5820">
                        <c:v>15758.8515625</c:v>
                      </c:pt>
                      <c:pt idx="5821">
                        <c:v>13824.72265625</c:v>
                      </c:pt>
                      <c:pt idx="5822">
                        <c:v>12708.8203125</c:v>
                      </c:pt>
                      <c:pt idx="5823">
                        <c:v>11218.73828125</c:v>
                      </c:pt>
                      <c:pt idx="5824">
                        <c:v>10803.66015625</c:v>
                      </c:pt>
                      <c:pt idx="5825">
                        <c:v>11849.4296875</c:v>
                      </c:pt>
                      <c:pt idx="5826">
                        <c:v>14025.45703125</c:v>
                      </c:pt>
                      <c:pt idx="5827">
                        <c:v>15831.6953125</c:v>
                      </c:pt>
                      <c:pt idx="5828">
                        <c:v>16627.65625</c:v>
                      </c:pt>
                      <c:pt idx="5829">
                        <c:v>15083.109375</c:v>
                      </c:pt>
                      <c:pt idx="5830">
                        <c:v>16613.83203125</c:v>
                      </c:pt>
                      <c:pt idx="5831">
                        <c:v>16967.14453125</c:v>
                      </c:pt>
                      <c:pt idx="5832">
                        <c:v>16591.04296875</c:v>
                      </c:pt>
                      <c:pt idx="5833">
                        <c:v>16783.04296875</c:v>
                      </c:pt>
                      <c:pt idx="5834">
                        <c:v>16869.875</c:v>
                      </c:pt>
                      <c:pt idx="5835">
                        <c:v>15333.30859375</c:v>
                      </c:pt>
                      <c:pt idx="5836">
                        <c:v>14573.78515625</c:v>
                      </c:pt>
                      <c:pt idx="5837">
                        <c:v>14641.35546875</c:v>
                      </c:pt>
                      <c:pt idx="5838">
                        <c:v>15818.51953125</c:v>
                      </c:pt>
                      <c:pt idx="5839">
                        <c:v>16606.109375</c:v>
                      </c:pt>
                      <c:pt idx="5840">
                        <c:v>14607.44140625</c:v>
                      </c:pt>
                      <c:pt idx="5841">
                        <c:v>14743.12109375</c:v>
                      </c:pt>
                      <c:pt idx="5842">
                        <c:v>16193.1640625</c:v>
                      </c:pt>
                      <c:pt idx="5843">
                        <c:v>15566.7109375</c:v>
                      </c:pt>
                      <c:pt idx="5844">
                        <c:v>16726.6640625</c:v>
                      </c:pt>
                      <c:pt idx="5845">
                        <c:v>16143.76171875</c:v>
                      </c:pt>
                      <c:pt idx="5846">
                        <c:v>15701.859375</c:v>
                      </c:pt>
                      <c:pt idx="5847">
                        <c:v>15157.95703125</c:v>
                      </c:pt>
                      <c:pt idx="5848">
                        <c:v>14666.28515625</c:v>
                      </c:pt>
                      <c:pt idx="5849">
                        <c:v>16491.1328125</c:v>
                      </c:pt>
                      <c:pt idx="5850">
                        <c:v>13859.8828125</c:v>
                      </c:pt>
                      <c:pt idx="5851">
                        <c:v>13463.45703125</c:v>
                      </c:pt>
                      <c:pt idx="5852">
                        <c:v>13212.83203125</c:v>
                      </c:pt>
                      <c:pt idx="5853">
                        <c:v>7802.15625</c:v>
                      </c:pt>
                      <c:pt idx="5854">
                        <c:v>8057.2421875</c:v>
                      </c:pt>
                      <c:pt idx="5855">
                        <c:v>9225.734375</c:v>
                      </c:pt>
                      <c:pt idx="5856">
                        <c:v>12142.69140625</c:v>
                      </c:pt>
                      <c:pt idx="5857">
                        <c:v>14950.2109375</c:v>
                      </c:pt>
                      <c:pt idx="5858">
                        <c:v>14851.265625</c:v>
                      </c:pt>
                      <c:pt idx="5859">
                        <c:v>14043.9609375</c:v>
                      </c:pt>
                      <c:pt idx="5860">
                        <c:v>14087.93359375</c:v>
                      </c:pt>
                      <c:pt idx="5861">
                        <c:v>14639.41796875</c:v>
                      </c:pt>
                      <c:pt idx="5862">
                        <c:v>13822.49609375</c:v>
                      </c:pt>
                      <c:pt idx="5863">
                        <c:v>10965.63671875</c:v>
                      </c:pt>
                      <c:pt idx="5864">
                        <c:v>10115.27734375</c:v>
                      </c:pt>
                      <c:pt idx="5865">
                        <c:v>15465.11328125</c:v>
                      </c:pt>
                      <c:pt idx="5866">
                        <c:v>14328.859375</c:v>
                      </c:pt>
                      <c:pt idx="5867">
                        <c:v>13448.64453125</c:v>
                      </c:pt>
                      <c:pt idx="5868">
                        <c:v>14161.20703125</c:v>
                      </c:pt>
                      <c:pt idx="5869">
                        <c:v>15843.60546875</c:v>
                      </c:pt>
                      <c:pt idx="5870">
                        <c:v>14957.9765625</c:v>
                      </c:pt>
                      <c:pt idx="5871">
                        <c:v>13776.7421875</c:v>
                      </c:pt>
                      <c:pt idx="5872">
                        <c:v>14348.09765625</c:v>
                      </c:pt>
                      <c:pt idx="5873">
                        <c:v>15878.46484375</c:v>
                      </c:pt>
                      <c:pt idx="5874">
                        <c:v>16035.9609375</c:v>
                      </c:pt>
                      <c:pt idx="5875">
                        <c:v>15697.0859375</c:v>
                      </c:pt>
                      <c:pt idx="5876">
                        <c:v>12305.65234375</c:v>
                      </c:pt>
                      <c:pt idx="5877">
                        <c:v>12061.12109375</c:v>
                      </c:pt>
                      <c:pt idx="5878">
                        <c:v>14771.8046875</c:v>
                      </c:pt>
                      <c:pt idx="5879">
                        <c:v>14124.35546875</c:v>
                      </c:pt>
                      <c:pt idx="5880">
                        <c:v>16031.109375</c:v>
                      </c:pt>
                      <c:pt idx="5881">
                        <c:v>14909.82421875</c:v>
                      </c:pt>
                      <c:pt idx="5882">
                        <c:v>14926.91015625</c:v>
                      </c:pt>
                      <c:pt idx="5883">
                        <c:v>14635.5859375</c:v>
                      </c:pt>
                      <c:pt idx="5884">
                        <c:v>15157.203125</c:v>
                      </c:pt>
                      <c:pt idx="5885">
                        <c:v>16179.30859375</c:v>
                      </c:pt>
                      <c:pt idx="5886">
                        <c:v>15427.5859375</c:v>
                      </c:pt>
                      <c:pt idx="5887">
                        <c:v>15648.84765625</c:v>
                      </c:pt>
                      <c:pt idx="5888">
                        <c:v>16239.328125</c:v>
                      </c:pt>
                      <c:pt idx="5889">
                        <c:v>15347.7890625</c:v>
                      </c:pt>
                      <c:pt idx="5890">
                        <c:v>15164.76953125</c:v>
                      </c:pt>
                      <c:pt idx="5891">
                        <c:v>15646.85546875</c:v>
                      </c:pt>
                      <c:pt idx="5892">
                        <c:v>15334.92578125</c:v>
                      </c:pt>
                      <c:pt idx="5893">
                        <c:v>16230.7421875</c:v>
                      </c:pt>
                      <c:pt idx="5894">
                        <c:v>16355.83203125</c:v>
                      </c:pt>
                      <c:pt idx="5895">
                        <c:v>13654.16796875</c:v>
                      </c:pt>
                      <c:pt idx="5896">
                        <c:v>13929.515625</c:v>
                      </c:pt>
                      <c:pt idx="5897">
                        <c:v>13774.625</c:v>
                      </c:pt>
                      <c:pt idx="5898">
                        <c:v>14169.546875</c:v>
                      </c:pt>
                      <c:pt idx="5899">
                        <c:v>11723.68359375</c:v>
                      </c:pt>
                      <c:pt idx="5900">
                        <c:v>12901.4375</c:v>
                      </c:pt>
                      <c:pt idx="5901">
                        <c:v>13972.5546875</c:v>
                      </c:pt>
                      <c:pt idx="5902">
                        <c:v>13550.87109375</c:v>
                      </c:pt>
                      <c:pt idx="5903">
                        <c:v>12456.80859375</c:v>
                      </c:pt>
                      <c:pt idx="5904">
                        <c:v>10139.1484375</c:v>
                      </c:pt>
                      <c:pt idx="5905">
                        <c:v>10199.42578125</c:v>
                      </c:pt>
                      <c:pt idx="5906">
                        <c:v>13639.484375</c:v>
                      </c:pt>
                      <c:pt idx="5907">
                        <c:v>11649.66015625</c:v>
                      </c:pt>
                      <c:pt idx="5908">
                        <c:v>11857.5390625</c:v>
                      </c:pt>
                      <c:pt idx="5909">
                        <c:v>13753.06640625</c:v>
                      </c:pt>
                      <c:pt idx="5910">
                        <c:v>11835.953125</c:v>
                      </c:pt>
                      <c:pt idx="5911">
                        <c:v>12058.484375</c:v>
                      </c:pt>
                      <c:pt idx="5912">
                        <c:v>11758.59765625</c:v>
                      </c:pt>
                      <c:pt idx="5913">
                        <c:v>11600.40625</c:v>
                      </c:pt>
                      <c:pt idx="5914">
                        <c:v>10935.83203125</c:v>
                      </c:pt>
                      <c:pt idx="5915">
                        <c:v>11848.75</c:v>
                      </c:pt>
                      <c:pt idx="5916">
                        <c:v>12162.14453125</c:v>
                      </c:pt>
                      <c:pt idx="5917">
                        <c:v>10319.2734375</c:v>
                      </c:pt>
                      <c:pt idx="5918">
                        <c:v>10176.7421875</c:v>
                      </c:pt>
                      <c:pt idx="5919">
                        <c:v>10818.3125</c:v>
                      </c:pt>
                      <c:pt idx="5920">
                        <c:v>11578.46484375</c:v>
                      </c:pt>
                      <c:pt idx="5921">
                        <c:v>11084.8046875</c:v>
                      </c:pt>
                      <c:pt idx="5922">
                        <c:v>10906.46875</c:v>
                      </c:pt>
                      <c:pt idx="5923">
                        <c:v>12511.08203125</c:v>
                      </c:pt>
                      <c:pt idx="5924">
                        <c:v>12467.359375</c:v>
                      </c:pt>
                      <c:pt idx="5925">
                        <c:v>14552.609375</c:v>
                      </c:pt>
                      <c:pt idx="5926">
                        <c:v>14965.03125</c:v>
                      </c:pt>
                      <c:pt idx="5927">
                        <c:v>15151.9765625</c:v>
                      </c:pt>
                      <c:pt idx="5928">
                        <c:v>12883.0390625</c:v>
                      </c:pt>
                      <c:pt idx="5929">
                        <c:v>10874.62109375</c:v>
                      </c:pt>
                      <c:pt idx="5930">
                        <c:v>10167.4765625</c:v>
                      </c:pt>
                      <c:pt idx="5931">
                        <c:v>13513.5234375</c:v>
                      </c:pt>
                      <c:pt idx="5932">
                        <c:v>14924.0703125</c:v>
                      </c:pt>
                      <c:pt idx="5933">
                        <c:v>12963.4140625</c:v>
                      </c:pt>
                      <c:pt idx="5934">
                        <c:v>11093.98046875</c:v>
                      </c:pt>
                      <c:pt idx="5935">
                        <c:v>10621.7890625</c:v>
                      </c:pt>
                      <c:pt idx="5936">
                        <c:v>12196.3515625</c:v>
                      </c:pt>
                      <c:pt idx="5937">
                        <c:v>14705.0625</c:v>
                      </c:pt>
                      <c:pt idx="5938">
                        <c:v>15335.2265625</c:v>
                      </c:pt>
                      <c:pt idx="5939">
                        <c:v>14270.5703125</c:v>
                      </c:pt>
                      <c:pt idx="5940">
                        <c:v>9780.265625</c:v>
                      </c:pt>
                      <c:pt idx="5941">
                        <c:v>8895.75390625</c:v>
                      </c:pt>
                      <c:pt idx="5942">
                        <c:v>7698.67578125</c:v>
                      </c:pt>
                      <c:pt idx="5943">
                        <c:v>8833.76171875</c:v>
                      </c:pt>
                      <c:pt idx="5944">
                        <c:v>11018.9140625</c:v>
                      </c:pt>
                      <c:pt idx="5945">
                        <c:v>12536.46484375</c:v>
                      </c:pt>
                      <c:pt idx="5946">
                        <c:v>8844.35546875</c:v>
                      </c:pt>
                      <c:pt idx="5947">
                        <c:v>8445.0078125</c:v>
                      </c:pt>
                      <c:pt idx="5948">
                        <c:v>9342.125</c:v>
                      </c:pt>
                      <c:pt idx="5949">
                        <c:v>11583.1484375</c:v>
                      </c:pt>
                      <c:pt idx="5950">
                        <c:v>12078.484375</c:v>
                      </c:pt>
                      <c:pt idx="5951">
                        <c:v>11336.59375</c:v>
                      </c:pt>
                      <c:pt idx="5952">
                        <c:v>11213.6640625</c:v>
                      </c:pt>
                      <c:pt idx="5953">
                        <c:v>11390.328125</c:v>
                      </c:pt>
                      <c:pt idx="5954">
                        <c:v>11990.21875</c:v>
                      </c:pt>
                      <c:pt idx="5955">
                        <c:v>12444.3828125</c:v>
                      </c:pt>
                      <c:pt idx="5956">
                        <c:v>11178.203125</c:v>
                      </c:pt>
                      <c:pt idx="5957">
                        <c:v>11136.87109375</c:v>
                      </c:pt>
                      <c:pt idx="5958">
                        <c:v>12199.25</c:v>
                      </c:pt>
                      <c:pt idx="5959">
                        <c:v>10312.3203125</c:v>
                      </c:pt>
                      <c:pt idx="5960">
                        <c:v>9826.9375</c:v>
                      </c:pt>
                      <c:pt idx="5961">
                        <c:v>10296.64453125</c:v>
                      </c:pt>
                      <c:pt idx="5962">
                        <c:v>12281.4921875</c:v>
                      </c:pt>
                      <c:pt idx="5963">
                        <c:v>13505.87890625</c:v>
                      </c:pt>
                      <c:pt idx="5964">
                        <c:v>13844.359375</c:v>
                      </c:pt>
                      <c:pt idx="5965">
                        <c:v>13622.1171875</c:v>
                      </c:pt>
                      <c:pt idx="5966">
                        <c:v>11840.59765625</c:v>
                      </c:pt>
                      <c:pt idx="5967">
                        <c:v>12275.84375</c:v>
                      </c:pt>
                      <c:pt idx="5968">
                        <c:v>8116.44921875</c:v>
                      </c:pt>
                      <c:pt idx="5969">
                        <c:v>9541.6953125</c:v>
                      </c:pt>
                      <c:pt idx="5970">
                        <c:v>9048.92578125</c:v>
                      </c:pt>
                      <c:pt idx="5971">
                        <c:v>7856.7421875</c:v>
                      </c:pt>
                      <c:pt idx="5972">
                        <c:v>7640.96484375</c:v>
                      </c:pt>
                      <c:pt idx="5973">
                        <c:v>10087.1796875</c:v>
                      </c:pt>
                      <c:pt idx="5974">
                        <c:v>8319.35546875</c:v>
                      </c:pt>
                      <c:pt idx="5975">
                        <c:v>6459.1875</c:v>
                      </c:pt>
                      <c:pt idx="5976">
                        <c:v>5254.02734375</c:v>
                      </c:pt>
                      <c:pt idx="5977">
                        <c:v>5748.8984375</c:v>
                      </c:pt>
                      <c:pt idx="5978">
                        <c:v>7785.6484375</c:v>
                      </c:pt>
                      <c:pt idx="5979">
                        <c:v>9584.859375</c:v>
                      </c:pt>
                      <c:pt idx="5980">
                        <c:v>8846.2578125</c:v>
                      </c:pt>
                      <c:pt idx="5981">
                        <c:v>9260.02734375</c:v>
                      </c:pt>
                      <c:pt idx="5982">
                        <c:v>4917.75390625</c:v>
                      </c:pt>
                      <c:pt idx="5983">
                        <c:v>6239.46875</c:v>
                      </c:pt>
                      <c:pt idx="5984">
                        <c:v>10252.375</c:v>
                      </c:pt>
                      <c:pt idx="5985">
                        <c:v>7854.5703125</c:v>
                      </c:pt>
                      <c:pt idx="5986">
                        <c:v>5703.80078125</c:v>
                      </c:pt>
                      <c:pt idx="5987">
                        <c:v>7090.1640625</c:v>
                      </c:pt>
                      <c:pt idx="5988">
                        <c:v>6417.94921875</c:v>
                      </c:pt>
                      <c:pt idx="5989">
                        <c:v>7558.55859375</c:v>
                      </c:pt>
                      <c:pt idx="5990">
                        <c:v>5310.7265625</c:v>
                      </c:pt>
                      <c:pt idx="5991">
                        <c:v>4611.703125</c:v>
                      </c:pt>
                      <c:pt idx="5992">
                        <c:v>6844.05078125</c:v>
                      </c:pt>
                      <c:pt idx="5993">
                        <c:v>10087.65234375</c:v>
                      </c:pt>
                      <c:pt idx="5994">
                        <c:v>7348.59375</c:v>
                      </c:pt>
                      <c:pt idx="5995">
                        <c:v>5775.34765625</c:v>
                      </c:pt>
                      <c:pt idx="5996">
                        <c:v>7128.3046875</c:v>
                      </c:pt>
                      <c:pt idx="5997">
                        <c:v>10178.52734375</c:v>
                      </c:pt>
                      <c:pt idx="5998">
                        <c:v>9027.91796875</c:v>
                      </c:pt>
                      <c:pt idx="5999">
                        <c:v>9893.109375</c:v>
                      </c:pt>
                      <c:pt idx="6000">
                        <c:v>11687.4765625</c:v>
                      </c:pt>
                      <c:pt idx="6001">
                        <c:v>10479.28125</c:v>
                      </c:pt>
                      <c:pt idx="6002">
                        <c:v>11346.0625</c:v>
                      </c:pt>
                      <c:pt idx="6003">
                        <c:v>11490.53125</c:v>
                      </c:pt>
                      <c:pt idx="6004">
                        <c:v>12610.4921875</c:v>
                      </c:pt>
                      <c:pt idx="6005">
                        <c:v>12134.953125</c:v>
                      </c:pt>
                      <c:pt idx="6006">
                        <c:v>11540.19140625</c:v>
                      </c:pt>
                      <c:pt idx="6007">
                        <c:v>11312.00390625</c:v>
                      </c:pt>
                      <c:pt idx="6008">
                        <c:v>13245.4765625</c:v>
                      </c:pt>
                      <c:pt idx="6009">
                        <c:v>11318.87890625</c:v>
                      </c:pt>
                      <c:pt idx="6010">
                        <c:v>10713.37890625</c:v>
                      </c:pt>
                      <c:pt idx="6011">
                        <c:v>11795.27734375</c:v>
                      </c:pt>
                      <c:pt idx="6012">
                        <c:v>12931.28515625</c:v>
                      </c:pt>
                      <c:pt idx="6013">
                        <c:v>10959.90234375</c:v>
                      </c:pt>
                      <c:pt idx="6014">
                        <c:v>12797.6953125</c:v>
                      </c:pt>
                      <c:pt idx="6015">
                        <c:v>16125.3203125</c:v>
                      </c:pt>
                      <c:pt idx="6016">
                        <c:v>16044.7265625</c:v>
                      </c:pt>
                      <c:pt idx="6017">
                        <c:v>8031.515625</c:v>
                      </c:pt>
                      <c:pt idx="6018">
                        <c:v>7702.1328125</c:v>
                      </c:pt>
                      <c:pt idx="6019">
                        <c:v>6912.828125</c:v>
                      </c:pt>
                      <c:pt idx="6020">
                        <c:v>7199.828125</c:v>
                      </c:pt>
                      <c:pt idx="6021">
                        <c:v>10996.6171875</c:v>
                      </c:pt>
                      <c:pt idx="6022">
                        <c:v>16191.8671875</c:v>
                      </c:pt>
                      <c:pt idx="6023">
                        <c:v>16906.98828125</c:v>
                      </c:pt>
                      <c:pt idx="6024">
                        <c:v>15667.359375</c:v>
                      </c:pt>
                      <c:pt idx="6025">
                        <c:v>15053.19921875</c:v>
                      </c:pt>
                      <c:pt idx="6026">
                        <c:v>16859.3359375</c:v>
                      </c:pt>
                      <c:pt idx="6027">
                        <c:v>16305.546875</c:v>
                      </c:pt>
                      <c:pt idx="6028">
                        <c:v>16116.15625</c:v>
                      </c:pt>
                      <c:pt idx="6029">
                        <c:v>16274.234375</c:v>
                      </c:pt>
                      <c:pt idx="6030">
                        <c:v>15965.34375</c:v>
                      </c:pt>
                      <c:pt idx="6031">
                        <c:v>15942.23046875</c:v>
                      </c:pt>
                      <c:pt idx="6032">
                        <c:v>16273.09375</c:v>
                      </c:pt>
                      <c:pt idx="6033">
                        <c:v>11267.9375</c:v>
                      </c:pt>
                      <c:pt idx="6034">
                        <c:v>11136.66796875</c:v>
                      </c:pt>
                      <c:pt idx="6035">
                        <c:v>12556.1640625</c:v>
                      </c:pt>
                      <c:pt idx="6036">
                        <c:v>14646.79296875</c:v>
                      </c:pt>
                      <c:pt idx="6037">
                        <c:v>16343.4921875</c:v>
                      </c:pt>
                      <c:pt idx="6038">
                        <c:v>14762.59375</c:v>
                      </c:pt>
                      <c:pt idx="6039">
                        <c:v>13314.46484375</c:v>
                      </c:pt>
                      <c:pt idx="6040">
                        <c:v>13322.4375</c:v>
                      </c:pt>
                      <c:pt idx="6041">
                        <c:v>14487.78125</c:v>
                      </c:pt>
                      <c:pt idx="6042">
                        <c:v>14737.296875</c:v>
                      </c:pt>
                      <c:pt idx="6043">
                        <c:v>11784.49609375</c:v>
                      </c:pt>
                      <c:pt idx="6044">
                        <c:v>10448.66015625</c:v>
                      </c:pt>
                      <c:pt idx="6045">
                        <c:v>15424.6796875</c:v>
                      </c:pt>
                      <c:pt idx="6046">
                        <c:v>14022.4140625</c:v>
                      </c:pt>
                      <c:pt idx="6047">
                        <c:v>14346.640625</c:v>
                      </c:pt>
                      <c:pt idx="6048">
                        <c:v>14358.953125</c:v>
                      </c:pt>
                      <c:pt idx="6049">
                        <c:v>14627.515625</c:v>
                      </c:pt>
                      <c:pt idx="6050">
                        <c:v>16292.5546875</c:v>
                      </c:pt>
                      <c:pt idx="6051">
                        <c:v>16036.171875</c:v>
                      </c:pt>
                      <c:pt idx="6052">
                        <c:v>15186.16015625</c:v>
                      </c:pt>
                      <c:pt idx="6053">
                        <c:v>14401.48046875</c:v>
                      </c:pt>
                      <c:pt idx="6054">
                        <c:v>14675.21875</c:v>
                      </c:pt>
                      <c:pt idx="6055">
                        <c:v>15930.4453125</c:v>
                      </c:pt>
                      <c:pt idx="6056">
                        <c:v>15381.84375</c:v>
                      </c:pt>
                      <c:pt idx="6057">
                        <c:v>16801.28125</c:v>
                      </c:pt>
                      <c:pt idx="6058">
                        <c:v>13656.5546875</c:v>
                      </c:pt>
                      <c:pt idx="6059">
                        <c:v>12992.58984375</c:v>
                      </c:pt>
                      <c:pt idx="6060">
                        <c:v>10507.01953125</c:v>
                      </c:pt>
                      <c:pt idx="6061">
                        <c:v>9455.48828125</c:v>
                      </c:pt>
                      <c:pt idx="6062">
                        <c:v>10146.80859375</c:v>
                      </c:pt>
                      <c:pt idx="6063">
                        <c:v>9569.7578125</c:v>
                      </c:pt>
                      <c:pt idx="6064">
                        <c:v>7695.3046875</c:v>
                      </c:pt>
                      <c:pt idx="6065">
                        <c:v>6662.98828125</c:v>
                      </c:pt>
                      <c:pt idx="6066">
                        <c:v>5973.49609375</c:v>
                      </c:pt>
                      <c:pt idx="6067">
                        <c:v>7639.7421875</c:v>
                      </c:pt>
                      <c:pt idx="6068">
                        <c:v>10093.69140625</c:v>
                      </c:pt>
                      <c:pt idx="6069">
                        <c:v>9716.6171875</c:v>
                      </c:pt>
                      <c:pt idx="6070">
                        <c:v>10972.09375</c:v>
                      </c:pt>
                      <c:pt idx="6071">
                        <c:v>10840.546875</c:v>
                      </c:pt>
                      <c:pt idx="6072">
                        <c:v>9361.546875</c:v>
                      </c:pt>
                      <c:pt idx="6073">
                        <c:v>6139.62109375</c:v>
                      </c:pt>
                      <c:pt idx="6074">
                        <c:v>10568.4453125</c:v>
                      </c:pt>
                      <c:pt idx="6075">
                        <c:v>8154.640625</c:v>
                      </c:pt>
                      <c:pt idx="6076">
                        <c:v>7868.4765625</c:v>
                      </c:pt>
                      <c:pt idx="6077">
                        <c:v>8088.42578125</c:v>
                      </c:pt>
                      <c:pt idx="6078">
                        <c:v>9726.44140625</c:v>
                      </c:pt>
                      <c:pt idx="6079">
                        <c:v>12767.1875</c:v>
                      </c:pt>
                      <c:pt idx="6080">
                        <c:v>14748.21484375</c:v>
                      </c:pt>
                      <c:pt idx="6081">
                        <c:v>13578.35546875</c:v>
                      </c:pt>
                      <c:pt idx="6082">
                        <c:v>12355.9609375</c:v>
                      </c:pt>
                      <c:pt idx="6083">
                        <c:v>12549.6484375</c:v>
                      </c:pt>
                      <c:pt idx="6084">
                        <c:v>13681.7109375</c:v>
                      </c:pt>
                      <c:pt idx="6085">
                        <c:v>13458.77734375</c:v>
                      </c:pt>
                      <c:pt idx="6086">
                        <c:v>13733.234375</c:v>
                      </c:pt>
                      <c:pt idx="6087">
                        <c:v>13799.02734375</c:v>
                      </c:pt>
                      <c:pt idx="6088">
                        <c:v>13858.63671875</c:v>
                      </c:pt>
                      <c:pt idx="6089">
                        <c:v>13193.37890625</c:v>
                      </c:pt>
                      <c:pt idx="6090">
                        <c:v>13692.3671875</c:v>
                      </c:pt>
                      <c:pt idx="6091">
                        <c:v>13393.42578125</c:v>
                      </c:pt>
                      <c:pt idx="6092">
                        <c:v>14334.6875</c:v>
                      </c:pt>
                      <c:pt idx="6093">
                        <c:v>14335.96484375</c:v>
                      </c:pt>
                      <c:pt idx="6094">
                        <c:v>14034.69921875</c:v>
                      </c:pt>
                      <c:pt idx="6095">
                        <c:v>13208.4921875</c:v>
                      </c:pt>
                      <c:pt idx="6096">
                        <c:v>11644.2890625</c:v>
                      </c:pt>
                      <c:pt idx="6097">
                        <c:v>10478.625</c:v>
                      </c:pt>
                      <c:pt idx="6098">
                        <c:v>11411.51171875</c:v>
                      </c:pt>
                      <c:pt idx="6099">
                        <c:v>13198.90234375</c:v>
                      </c:pt>
                      <c:pt idx="6100">
                        <c:v>13256.17578125</c:v>
                      </c:pt>
                      <c:pt idx="6101">
                        <c:v>12190.46875</c:v>
                      </c:pt>
                      <c:pt idx="6102">
                        <c:v>12144.25</c:v>
                      </c:pt>
                      <c:pt idx="6103">
                        <c:v>14289.23046875</c:v>
                      </c:pt>
                      <c:pt idx="6104">
                        <c:v>14367.41796875</c:v>
                      </c:pt>
                      <c:pt idx="6105">
                        <c:v>18175.16015625</c:v>
                      </c:pt>
                      <c:pt idx="6106">
                        <c:v>17110.5625</c:v>
                      </c:pt>
                      <c:pt idx="6107">
                        <c:v>17803.4765625</c:v>
                      </c:pt>
                      <c:pt idx="6108">
                        <c:v>16289.625</c:v>
                      </c:pt>
                      <c:pt idx="6109">
                        <c:v>16045.33203125</c:v>
                      </c:pt>
                      <c:pt idx="6110">
                        <c:v>16348.734375</c:v>
                      </c:pt>
                      <c:pt idx="6111">
                        <c:v>17973.78515625</c:v>
                      </c:pt>
                      <c:pt idx="6112">
                        <c:v>17006.8203125</c:v>
                      </c:pt>
                      <c:pt idx="6113">
                        <c:v>15270.8984375</c:v>
                      </c:pt>
                      <c:pt idx="6114">
                        <c:v>14774.21875</c:v>
                      </c:pt>
                      <c:pt idx="6115">
                        <c:v>17085.2890625</c:v>
                      </c:pt>
                      <c:pt idx="6116">
                        <c:v>17741.62890625</c:v>
                      </c:pt>
                      <c:pt idx="6117">
                        <c:v>18235.12109375</c:v>
                      </c:pt>
                      <c:pt idx="6118">
                        <c:v>17200.8046875</c:v>
                      </c:pt>
                      <c:pt idx="6119">
                        <c:v>17503.3203125</c:v>
                      </c:pt>
                      <c:pt idx="6120">
                        <c:v>14427.77734375</c:v>
                      </c:pt>
                      <c:pt idx="6121">
                        <c:v>13781.234375</c:v>
                      </c:pt>
                      <c:pt idx="6122">
                        <c:v>13684.3046875</c:v>
                      </c:pt>
                      <c:pt idx="6123">
                        <c:v>12313.97265625</c:v>
                      </c:pt>
                      <c:pt idx="6124">
                        <c:v>13437.49609375</c:v>
                      </c:pt>
                      <c:pt idx="6125">
                        <c:v>14032.61328125</c:v>
                      </c:pt>
                      <c:pt idx="6126">
                        <c:v>13383.77734375</c:v>
                      </c:pt>
                      <c:pt idx="6127">
                        <c:v>11103.375</c:v>
                      </c:pt>
                      <c:pt idx="6128">
                        <c:v>11105.88671875</c:v>
                      </c:pt>
                      <c:pt idx="6129">
                        <c:v>13452.90234375</c:v>
                      </c:pt>
                      <c:pt idx="6130">
                        <c:v>10497.57421875</c:v>
                      </c:pt>
                      <c:pt idx="6131">
                        <c:v>9115.63671875</c:v>
                      </c:pt>
                      <c:pt idx="6132">
                        <c:v>9062.91015625</c:v>
                      </c:pt>
                      <c:pt idx="6133">
                        <c:v>10836.57421875</c:v>
                      </c:pt>
                      <c:pt idx="6134">
                        <c:v>12737.0234375</c:v>
                      </c:pt>
                      <c:pt idx="6135">
                        <c:v>19179.9375</c:v>
                      </c:pt>
                      <c:pt idx="6136">
                        <c:v>18595.11328125</c:v>
                      </c:pt>
                      <c:pt idx="6137">
                        <c:v>19319.48046875</c:v>
                      </c:pt>
                      <c:pt idx="6138">
                        <c:v>18113.6171875</c:v>
                      </c:pt>
                      <c:pt idx="6139">
                        <c:v>17861.25</c:v>
                      </c:pt>
                      <c:pt idx="6140">
                        <c:v>18488.15234375</c:v>
                      </c:pt>
                      <c:pt idx="6141">
                        <c:v>18911.84765625</c:v>
                      </c:pt>
                      <c:pt idx="6142">
                        <c:v>17497.7578125</c:v>
                      </c:pt>
                      <c:pt idx="6143">
                        <c:v>18961.984375</c:v>
                      </c:pt>
                      <c:pt idx="6144">
                        <c:v>18160.05859375</c:v>
                      </c:pt>
                      <c:pt idx="6145">
                        <c:v>17035.9140625</c:v>
                      </c:pt>
                      <c:pt idx="6146">
                        <c:v>16747.9453125</c:v>
                      </c:pt>
                      <c:pt idx="6147">
                        <c:v>18105.27734375</c:v>
                      </c:pt>
                      <c:pt idx="6148">
                        <c:v>19132.5078125</c:v>
                      </c:pt>
                      <c:pt idx="6149">
                        <c:v>18468.203125</c:v>
                      </c:pt>
                      <c:pt idx="6150">
                        <c:v>13468.37890625</c:v>
                      </c:pt>
                      <c:pt idx="6151">
                        <c:v>12726.58203125</c:v>
                      </c:pt>
                      <c:pt idx="6152">
                        <c:v>12600.53515625</c:v>
                      </c:pt>
                      <c:pt idx="6153">
                        <c:v>13240.50390625</c:v>
                      </c:pt>
                      <c:pt idx="6154">
                        <c:v>14094.4921875</c:v>
                      </c:pt>
                      <c:pt idx="6155">
                        <c:v>14102.81640625</c:v>
                      </c:pt>
                      <c:pt idx="6156">
                        <c:v>12178.71484375</c:v>
                      </c:pt>
                      <c:pt idx="6157">
                        <c:v>12373.2578125</c:v>
                      </c:pt>
                      <c:pt idx="6158">
                        <c:v>13558.5390625</c:v>
                      </c:pt>
                      <c:pt idx="6159">
                        <c:v>12491.859375</c:v>
                      </c:pt>
                      <c:pt idx="6160">
                        <c:v>12690.80078125</c:v>
                      </c:pt>
                      <c:pt idx="6161">
                        <c:v>13503.90234375</c:v>
                      </c:pt>
                      <c:pt idx="6162">
                        <c:v>12523.77734375</c:v>
                      </c:pt>
                      <c:pt idx="6163">
                        <c:v>13114.4453125</c:v>
                      </c:pt>
                      <c:pt idx="6164">
                        <c:v>14091.8203125</c:v>
                      </c:pt>
                      <c:pt idx="6165">
                        <c:v>10737.91796875</c:v>
                      </c:pt>
                      <c:pt idx="6166">
                        <c:v>9144.0859375</c:v>
                      </c:pt>
                      <c:pt idx="6167">
                        <c:v>8838.3359375</c:v>
                      </c:pt>
                      <c:pt idx="6168">
                        <c:v>12034.83203125</c:v>
                      </c:pt>
                      <c:pt idx="6169">
                        <c:v>12306.59375</c:v>
                      </c:pt>
                      <c:pt idx="6170">
                        <c:v>10646.859375</c:v>
                      </c:pt>
                      <c:pt idx="6171">
                        <c:v>8883.3515625</c:v>
                      </c:pt>
                      <c:pt idx="6172">
                        <c:v>7995.921875</c:v>
                      </c:pt>
                      <c:pt idx="6173">
                        <c:v>9022.33984375</c:v>
                      </c:pt>
                      <c:pt idx="6174">
                        <c:v>10976.72265625</c:v>
                      </c:pt>
                      <c:pt idx="6175">
                        <c:v>12806.7890625</c:v>
                      </c:pt>
                      <c:pt idx="6176">
                        <c:v>11340.921875</c:v>
                      </c:pt>
                      <c:pt idx="6177">
                        <c:v>11845.02734375</c:v>
                      </c:pt>
                      <c:pt idx="6178">
                        <c:v>7608.78515625</c:v>
                      </c:pt>
                      <c:pt idx="6179">
                        <c:v>9017.82421875</c:v>
                      </c:pt>
                      <c:pt idx="6180">
                        <c:v>10125.96875</c:v>
                      </c:pt>
                      <c:pt idx="6181">
                        <c:v>9602.2890625</c:v>
                      </c:pt>
                      <c:pt idx="6182">
                        <c:v>9794.078125</c:v>
                      </c:pt>
                      <c:pt idx="6183">
                        <c:v>10575.7109375</c:v>
                      </c:pt>
                      <c:pt idx="6184">
                        <c:v>13762.015625</c:v>
                      </c:pt>
                      <c:pt idx="6185">
                        <c:v>16682.390625</c:v>
                      </c:pt>
                      <c:pt idx="6186">
                        <c:v>16723.7734375</c:v>
                      </c:pt>
                      <c:pt idx="6187">
                        <c:v>15016.16796875</c:v>
                      </c:pt>
                      <c:pt idx="6188">
                        <c:v>13369.890625</c:v>
                      </c:pt>
                      <c:pt idx="6189">
                        <c:v>13078.1328125</c:v>
                      </c:pt>
                      <c:pt idx="6190">
                        <c:v>13941.84375</c:v>
                      </c:pt>
                      <c:pt idx="6191">
                        <c:v>16072.07421875</c:v>
                      </c:pt>
                      <c:pt idx="6192">
                        <c:v>16641.6171875</c:v>
                      </c:pt>
                      <c:pt idx="6193">
                        <c:v>16096.5078125</c:v>
                      </c:pt>
                      <c:pt idx="6194">
                        <c:v>16093.0390625</c:v>
                      </c:pt>
                      <c:pt idx="6195">
                        <c:v>7766.046875</c:v>
                      </c:pt>
                      <c:pt idx="6196">
                        <c:v>7325.3125</c:v>
                      </c:pt>
                      <c:pt idx="6197">
                        <c:v>6297.6953125</c:v>
                      </c:pt>
                      <c:pt idx="6198">
                        <c:v>6301.0625</c:v>
                      </c:pt>
                      <c:pt idx="6199">
                        <c:v>9610.453125</c:v>
                      </c:pt>
                      <c:pt idx="6200">
                        <c:v>13556.23828125</c:v>
                      </c:pt>
                      <c:pt idx="6201">
                        <c:v>12698.0625</c:v>
                      </c:pt>
                      <c:pt idx="6202">
                        <c:v>13200.31640625</c:v>
                      </c:pt>
                      <c:pt idx="6203">
                        <c:v>13527.6328125</c:v>
                      </c:pt>
                      <c:pt idx="6204">
                        <c:v>12869.9140625</c:v>
                      </c:pt>
                      <c:pt idx="6205">
                        <c:v>13024.4375</c:v>
                      </c:pt>
                      <c:pt idx="6206">
                        <c:v>13702.96484375</c:v>
                      </c:pt>
                      <c:pt idx="6207">
                        <c:v>13650.53515625</c:v>
                      </c:pt>
                      <c:pt idx="6208">
                        <c:v>12655.6484375</c:v>
                      </c:pt>
                      <c:pt idx="6209">
                        <c:v>13100.46875</c:v>
                      </c:pt>
                      <c:pt idx="6210">
                        <c:v>13629.94921875</c:v>
                      </c:pt>
                      <c:pt idx="6211">
                        <c:v>14223.796875</c:v>
                      </c:pt>
                      <c:pt idx="6212">
                        <c:v>14085.6171875</c:v>
                      </c:pt>
                      <c:pt idx="6213">
                        <c:v>12700.625</c:v>
                      </c:pt>
                      <c:pt idx="6214">
                        <c:v>14744.19921875</c:v>
                      </c:pt>
                      <c:pt idx="6215">
                        <c:v>12160.56640625</c:v>
                      </c:pt>
                      <c:pt idx="6216">
                        <c:v>10314.8984375</c:v>
                      </c:pt>
                      <c:pt idx="6217">
                        <c:v>9870.125</c:v>
                      </c:pt>
                      <c:pt idx="6218">
                        <c:v>12653.546875</c:v>
                      </c:pt>
                      <c:pt idx="6219">
                        <c:v>14486.29296875</c:v>
                      </c:pt>
                      <c:pt idx="6220">
                        <c:v>11271.23046875</c:v>
                      </c:pt>
                      <c:pt idx="6221">
                        <c:v>8251.94140625</c:v>
                      </c:pt>
                      <c:pt idx="6222">
                        <c:v>11963.265625</c:v>
                      </c:pt>
                      <c:pt idx="6223">
                        <c:v>13950.48046875</c:v>
                      </c:pt>
                      <c:pt idx="6224">
                        <c:v>12532.5078125</c:v>
                      </c:pt>
                      <c:pt idx="6225">
                        <c:v>6838.61328125</c:v>
                      </c:pt>
                      <c:pt idx="6226">
                        <c:v>4699.76171875</c:v>
                      </c:pt>
                      <c:pt idx="6227">
                        <c:v>4339.81640625</c:v>
                      </c:pt>
                      <c:pt idx="6228">
                        <c:v>5587.609375</c:v>
                      </c:pt>
                      <c:pt idx="6229">
                        <c:v>7058.78515625</c:v>
                      </c:pt>
                      <c:pt idx="6230">
                        <c:v>7399.8984375</c:v>
                      </c:pt>
                      <c:pt idx="6231">
                        <c:v>8065.546875</c:v>
                      </c:pt>
                      <c:pt idx="6232">
                        <c:v>8057.7578125</c:v>
                      </c:pt>
                      <c:pt idx="6233">
                        <c:v>7649.2734375</c:v>
                      </c:pt>
                      <c:pt idx="6234">
                        <c:v>6027.875</c:v>
                      </c:pt>
                      <c:pt idx="6235">
                        <c:v>4088.19921875</c:v>
                      </c:pt>
                      <c:pt idx="6236">
                        <c:v>8488.8828125</c:v>
                      </c:pt>
                      <c:pt idx="6237">
                        <c:v>7454.10546875</c:v>
                      </c:pt>
                      <c:pt idx="6238">
                        <c:v>5935.3125</c:v>
                      </c:pt>
                      <c:pt idx="6239">
                        <c:v>8549.40234375</c:v>
                      </c:pt>
                      <c:pt idx="6240">
                        <c:v>12278.453125</c:v>
                      </c:pt>
                      <c:pt idx="6241">
                        <c:v>12621.19921875</c:v>
                      </c:pt>
                      <c:pt idx="6242">
                        <c:v>11519.1796875</c:v>
                      </c:pt>
                      <c:pt idx="6243">
                        <c:v>11200.42578125</c:v>
                      </c:pt>
                      <c:pt idx="6244">
                        <c:v>12662.5703125</c:v>
                      </c:pt>
                      <c:pt idx="6245">
                        <c:v>12004.2578125</c:v>
                      </c:pt>
                      <c:pt idx="6246">
                        <c:v>10562.2890625</c:v>
                      </c:pt>
                      <c:pt idx="6247">
                        <c:v>11078.42578125</c:v>
                      </c:pt>
                      <c:pt idx="6248">
                        <c:v>12068.08203125</c:v>
                      </c:pt>
                      <c:pt idx="6249">
                        <c:v>11831.7578125</c:v>
                      </c:pt>
                      <c:pt idx="6250">
                        <c:v>11976.8671875</c:v>
                      </c:pt>
                      <c:pt idx="6251">
                        <c:v>11922.796875</c:v>
                      </c:pt>
                      <c:pt idx="6252">
                        <c:v>10861.69140625</c:v>
                      </c:pt>
                      <c:pt idx="6253">
                        <c:v>12343.47265625</c:v>
                      </c:pt>
                      <c:pt idx="6254">
                        <c:v>11924.72265625</c:v>
                      </c:pt>
                      <c:pt idx="6255">
                        <c:v>9119.265625</c:v>
                      </c:pt>
                      <c:pt idx="6256">
                        <c:v>5454.2265625</c:v>
                      </c:pt>
                      <c:pt idx="6257">
                        <c:v>10514.11328125</c:v>
                      </c:pt>
                      <c:pt idx="6258">
                        <c:v>8906.5234375</c:v>
                      </c:pt>
                      <c:pt idx="6259">
                        <c:v>8484.69921875</c:v>
                      </c:pt>
                      <c:pt idx="6260">
                        <c:v>10156.69921875</c:v>
                      </c:pt>
                      <c:pt idx="6261">
                        <c:v>10469.515625</c:v>
                      </c:pt>
                      <c:pt idx="6262">
                        <c:v>9936.6015625</c:v>
                      </c:pt>
                      <c:pt idx="6263">
                        <c:v>9122.140625</c:v>
                      </c:pt>
                      <c:pt idx="6264">
                        <c:v>9137.140625</c:v>
                      </c:pt>
                      <c:pt idx="6265">
                        <c:v>9389.7578125</c:v>
                      </c:pt>
                      <c:pt idx="6266">
                        <c:v>6297.796875</c:v>
                      </c:pt>
                      <c:pt idx="6267">
                        <c:v>9012.265625</c:v>
                      </c:pt>
                      <c:pt idx="6268">
                        <c:v>8043.671875</c:v>
                      </c:pt>
                      <c:pt idx="6269">
                        <c:v>9059.421875</c:v>
                      </c:pt>
                      <c:pt idx="6270">
                        <c:v>17756.07421875</c:v>
                      </c:pt>
                      <c:pt idx="6271">
                        <c:v>16588.1015625</c:v>
                      </c:pt>
                      <c:pt idx="6272">
                        <c:v>15846.16796875</c:v>
                      </c:pt>
                      <c:pt idx="6273">
                        <c:v>16273.6328125</c:v>
                      </c:pt>
                      <c:pt idx="6274">
                        <c:v>16731.98828125</c:v>
                      </c:pt>
                      <c:pt idx="6275">
                        <c:v>17236.58984375</c:v>
                      </c:pt>
                      <c:pt idx="6276">
                        <c:v>16928.27734375</c:v>
                      </c:pt>
                      <c:pt idx="6277">
                        <c:v>16925.27734375</c:v>
                      </c:pt>
                      <c:pt idx="6278">
                        <c:v>17908.03515625</c:v>
                      </c:pt>
                      <c:pt idx="6279">
                        <c:v>17228.01171875</c:v>
                      </c:pt>
                      <c:pt idx="6280">
                        <c:v>17955.4140625</c:v>
                      </c:pt>
                      <c:pt idx="6281">
                        <c:v>17932.02734375</c:v>
                      </c:pt>
                      <c:pt idx="6282">
                        <c:v>17655.37890625</c:v>
                      </c:pt>
                      <c:pt idx="6283">
                        <c:v>17241.16796875</c:v>
                      </c:pt>
                      <c:pt idx="6284">
                        <c:v>16927.51171875</c:v>
                      </c:pt>
                      <c:pt idx="6285">
                        <c:v>8811.4375</c:v>
                      </c:pt>
                      <c:pt idx="6286">
                        <c:v>8067.55859375</c:v>
                      </c:pt>
                      <c:pt idx="6287">
                        <c:v>7893.35546875</c:v>
                      </c:pt>
                      <c:pt idx="6288">
                        <c:v>9186.58984375</c:v>
                      </c:pt>
                      <c:pt idx="6289">
                        <c:v>9168.56640625</c:v>
                      </c:pt>
                      <c:pt idx="6290">
                        <c:v>7685.61328125</c:v>
                      </c:pt>
                      <c:pt idx="6291">
                        <c:v>8167.484375</c:v>
                      </c:pt>
                      <c:pt idx="6292">
                        <c:v>8495.90625</c:v>
                      </c:pt>
                      <c:pt idx="6293">
                        <c:v>9061.7421875</c:v>
                      </c:pt>
                      <c:pt idx="6294">
                        <c:v>6473.75</c:v>
                      </c:pt>
                      <c:pt idx="6295">
                        <c:v>5942.15625</c:v>
                      </c:pt>
                      <c:pt idx="6296">
                        <c:v>7445.3515625</c:v>
                      </c:pt>
                      <c:pt idx="6297">
                        <c:v>7958.7578125</c:v>
                      </c:pt>
                      <c:pt idx="6298">
                        <c:v>8309.6015625</c:v>
                      </c:pt>
                      <c:pt idx="6299">
                        <c:v>9443.00390625</c:v>
                      </c:pt>
                      <c:pt idx="6300">
                        <c:v>15284.9609375</c:v>
                      </c:pt>
                      <c:pt idx="6301">
                        <c:v>15846.00390625</c:v>
                      </c:pt>
                      <c:pt idx="6302">
                        <c:v>15689.3984375</c:v>
                      </c:pt>
                      <c:pt idx="6303">
                        <c:v>15356.09375</c:v>
                      </c:pt>
                      <c:pt idx="6304">
                        <c:v>14771.5859375</c:v>
                      </c:pt>
                      <c:pt idx="6305">
                        <c:v>14863.27734375</c:v>
                      </c:pt>
                      <c:pt idx="6306">
                        <c:v>15498.66796875</c:v>
                      </c:pt>
                      <c:pt idx="6307">
                        <c:v>15364.1796875</c:v>
                      </c:pt>
                      <c:pt idx="6308">
                        <c:v>16076.99609375</c:v>
                      </c:pt>
                      <c:pt idx="6309">
                        <c:v>13858.75390625</c:v>
                      </c:pt>
                      <c:pt idx="6310">
                        <c:v>13781.3515625</c:v>
                      </c:pt>
                      <c:pt idx="6311">
                        <c:v>15566.33984375</c:v>
                      </c:pt>
                      <c:pt idx="6312">
                        <c:v>15523.890625</c:v>
                      </c:pt>
                      <c:pt idx="6313">
                        <c:v>16335.83203125</c:v>
                      </c:pt>
                      <c:pt idx="6314">
                        <c:v>15779.8359375</c:v>
                      </c:pt>
                      <c:pt idx="6315">
                        <c:v>15425.375</c:v>
                      </c:pt>
                      <c:pt idx="6316">
                        <c:v>15331.7265625</c:v>
                      </c:pt>
                      <c:pt idx="6317">
                        <c:v>14946.4296875</c:v>
                      </c:pt>
                      <c:pt idx="6318">
                        <c:v>13202.08203125</c:v>
                      </c:pt>
                      <c:pt idx="6319">
                        <c:v>12279.80078125</c:v>
                      </c:pt>
                      <c:pt idx="6320">
                        <c:v>10561.2265625</c:v>
                      </c:pt>
                      <c:pt idx="6321">
                        <c:v>10513.78125</c:v>
                      </c:pt>
                      <c:pt idx="6322">
                        <c:v>12271.02734375</c:v>
                      </c:pt>
                      <c:pt idx="6323">
                        <c:v>13024.5546875</c:v>
                      </c:pt>
                      <c:pt idx="6324">
                        <c:v>14603.08984375</c:v>
                      </c:pt>
                      <c:pt idx="6325">
                        <c:v>14993.4765625</c:v>
                      </c:pt>
                      <c:pt idx="6326">
                        <c:v>15024.27734375</c:v>
                      </c:pt>
                      <c:pt idx="6327">
                        <c:v>13650.45703125</c:v>
                      </c:pt>
                      <c:pt idx="6328">
                        <c:v>14398.08203125</c:v>
                      </c:pt>
                      <c:pt idx="6329">
                        <c:v>15621</c:v>
                      </c:pt>
                      <c:pt idx="6330">
                        <c:v>12366.6953125</c:v>
                      </c:pt>
                      <c:pt idx="6331">
                        <c:v>11215.32421875</c:v>
                      </c:pt>
                      <c:pt idx="6332">
                        <c:v>11866.91015625</c:v>
                      </c:pt>
                      <c:pt idx="6333">
                        <c:v>12048.8203125</c:v>
                      </c:pt>
                      <c:pt idx="6334">
                        <c:v>15282.7421875</c:v>
                      </c:pt>
                      <c:pt idx="6335">
                        <c:v>14545.5703125</c:v>
                      </c:pt>
                      <c:pt idx="6336">
                        <c:v>13761.26171875</c:v>
                      </c:pt>
                      <c:pt idx="6337">
                        <c:v>14108.2734375</c:v>
                      </c:pt>
                      <c:pt idx="6338">
                        <c:v>15277.06640625</c:v>
                      </c:pt>
                      <c:pt idx="6339">
                        <c:v>15369.88671875</c:v>
                      </c:pt>
                      <c:pt idx="6340">
                        <c:v>13667.74609375</c:v>
                      </c:pt>
                      <c:pt idx="6341">
                        <c:v>15607.72265625</c:v>
                      </c:pt>
                      <c:pt idx="6342">
                        <c:v>14252.15625</c:v>
                      </c:pt>
                      <c:pt idx="6343">
                        <c:v>13610.77734375</c:v>
                      </c:pt>
                      <c:pt idx="6344">
                        <c:v>15556.43359375</c:v>
                      </c:pt>
                      <c:pt idx="6345">
                        <c:v>13763.609375</c:v>
                      </c:pt>
                      <c:pt idx="6346">
                        <c:v>13491.16015625</c:v>
                      </c:pt>
                      <c:pt idx="6347">
                        <c:v>13966.7890625</c:v>
                      </c:pt>
                      <c:pt idx="6348">
                        <c:v>13848.50390625</c:v>
                      </c:pt>
                      <c:pt idx="6349">
                        <c:v>14348.49609375</c:v>
                      </c:pt>
                      <c:pt idx="6350">
                        <c:v>14101.5078125</c:v>
                      </c:pt>
                      <c:pt idx="6351">
                        <c:v>12753.7578125</c:v>
                      </c:pt>
                      <c:pt idx="6352">
                        <c:v>12472.15625</c:v>
                      </c:pt>
                      <c:pt idx="6353">
                        <c:v>13709.05078125</c:v>
                      </c:pt>
                      <c:pt idx="6354">
                        <c:v>11284.4375</c:v>
                      </c:pt>
                      <c:pt idx="6355">
                        <c:v>12083.16015625</c:v>
                      </c:pt>
                      <c:pt idx="6356">
                        <c:v>14332.8359375</c:v>
                      </c:pt>
                      <c:pt idx="6357">
                        <c:v>12686.32421875</c:v>
                      </c:pt>
                      <c:pt idx="6358">
                        <c:v>13719.85546875</c:v>
                      </c:pt>
                      <c:pt idx="6359">
                        <c:v>12632.27734375</c:v>
                      </c:pt>
                      <c:pt idx="6360">
                        <c:v>13643.390625</c:v>
                      </c:pt>
                      <c:pt idx="6361">
                        <c:v>12838.4609375</c:v>
                      </c:pt>
                      <c:pt idx="6362">
                        <c:v>11348.10546875</c:v>
                      </c:pt>
                      <c:pt idx="6363">
                        <c:v>11217.25390625</c:v>
                      </c:pt>
                      <c:pt idx="6364">
                        <c:v>12866.58203125</c:v>
                      </c:pt>
                      <c:pt idx="6365">
                        <c:v>12321.24609375</c:v>
                      </c:pt>
                      <c:pt idx="6366">
                        <c:v>11141.78515625</c:v>
                      </c:pt>
                      <c:pt idx="6367">
                        <c:v>10552.07421875</c:v>
                      </c:pt>
                      <c:pt idx="6368">
                        <c:v>11016.07421875</c:v>
                      </c:pt>
                      <c:pt idx="6369">
                        <c:v>13724.734375</c:v>
                      </c:pt>
                      <c:pt idx="6370">
                        <c:v>13556.453125</c:v>
                      </c:pt>
                      <c:pt idx="6371">
                        <c:v>8894.4609375</c:v>
                      </c:pt>
                      <c:pt idx="6372">
                        <c:v>10764.27734375</c:v>
                      </c:pt>
                      <c:pt idx="6373">
                        <c:v>13088.671875</c:v>
                      </c:pt>
                      <c:pt idx="6374">
                        <c:v>12825.20703125</c:v>
                      </c:pt>
                      <c:pt idx="6375">
                        <c:v>16442.140625</c:v>
                      </c:pt>
                      <c:pt idx="6376">
                        <c:v>15830.51953125</c:v>
                      </c:pt>
                      <c:pt idx="6377">
                        <c:v>16672.55078125</c:v>
                      </c:pt>
                      <c:pt idx="6378">
                        <c:v>16941.890625</c:v>
                      </c:pt>
                      <c:pt idx="6379">
                        <c:v>14867.3203125</c:v>
                      </c:pt>
                      <c:pt idx="6380">
                        <c:v>12481.54296875</c:v>
                      </c:pt>
                      <c:pt idx="6381">
                        <c:v>13264.76171875</c:v>
                      </c:pt>
                      <c:pt idx="6382">
                        <c:v>13138.40625</c:v>
                      </c:pt>
                      <c:pt idx="6383">
                        <c:v>14896.51953125</c:v>
                      </c:pt>
                      <c:pt idx="6384">
                        <c:v>15442.3046875</c:v>
                      </c:pt>
                      <c:pt idx="6385">
                        <c:v>14993.76171875</c:v>
                      </c:pt>
                      <c:pt idx="6386">
                        <c:v>15063.70703125</c:v>
                      </c:pt>
                      <c:pt idx="6387">
                        <c:v>16445.48046875</c:v>
                      </c:pt>
                      <c:pt idx="6388">
                        <c:v>13792.08984375</c:v>
                      </c:pt>
                      <c:pt idx="6389">
                        <c:v>14826.08984375</c:v>
                      </c:pt>
                      <c:pt idx="6390">
                        <c:v>13521.35546875</c:v>
                      </c:pt>
                      <c:pt idx="6391">
                        <c:v>12309.02734375</c:v>
                      </c:pt>
                      <c:pt idx="6392">
                        <c:v>13200.28125</c:v>
                      </c:pt>
                      <c:pt idx="6393">
                        <c:v>13411.1484375</c:v>
                      </c:pt>
                      <c:pt idx="6394">
                        <c:v>13086.046875</c:v>
                      </c:pt>
                      <c:pt idx="6395">
                        <c:v>10377.8671875</c:v>
                      </c:pt>
                      <c:pt idx="6396">
                        <c:v>8426.07421875</c:v>
                      </c:pt>
                      <c:pt idx="6397">
                        <c:v>9458.96484375</c:v>
                      </c:pt>
                      <c:pt idx="6398">
                        <c:v>9585.484375</c:v>
                      </c:pt>
                      <c:pt idx="6399">
                        <c:v>11268.15234375</c:v>
                      </c:pt>
                      <c:pt idx="6400">
                        <c:v>13323.875</c:v>
                      </c:pt>
                      <c:pt idx="6401">
                        <c:v>12772.01953125</c:v>
                      </c:pt>
                      <c:pt idx="6402">
                        <c:v>12167.23046875</c:v>
                      </c:pt>
                      <c:pt idx="6403">
                        <c:v>12986.0703125</c:v>
                      </c:pt>
                      <c:pt idx="6404">
                        <c:v>13616.49609375</c:v>
                      </c:pt>
                      <c:pt idx="6405">
                        <c:v>10421.98046875</c:v>
                      </c:pt>
                      <c:pt idx="6406">
                        <c:v>10098.58984375</c:v>
                      </c:pt>
                      <c:pt idx="6407">
                        <c:v>9646.0703125</c:v>
                      </c:pt>
                      <c:pt idx="6408">
                        <c:v>11900.73828125</c:v>
                      </c:pt>
                      <c:pt idx="6409">
                        <c:v>12624.6328125</c:v>
                      </c:pt>
                      <c:pt idx="6410">
                        <c:v>11143.75</c:v>
                      </c:pt>
                      <c:pt idx="6411">
                        <c:v>11865.89453125</c:v>
                      </c:pt>
                      <c:pt idx="6412">
                        <c:v>12218.03125</c:v>
                      </c:pt>
                      <c:pt idx="6413">
                        <c:v>7708.3046875</c:v>
                      </c:pt>
                      <c:pt idx="6414">
                        <c:v>5879.01171875</c:v>
                      </c:pt>
                      <c:pt idx="6415">
                        <c:v>5434.68359375</c:v>
                      </c:pt>
                      <c:pt idx="6416">
                        <c:v>7617.72265625</c:v>
                      </c:pt>
                      <c:pt idx="6417">
                        <c:v>11169.35546875</c:v>
                      </c:pt>
                      <c:pt idx="6418">
                        <c:v>11840.03515625</c:v>
                      </c:pt>
                      <c:pt idx="6419">
                        <c:v>9500.74609375</c:v>
                      </c:pt>
                      <c:pt idx="6420">
                        <c:v>13468.84375</c:v>
                      </c:pt>
                      <c:pt idx="6421">
                        <c:v>13899.05078125</c:v>
                      </c:pt>
                      <c:pt idx="6422">
                        <c:v>13871.578125</c:v>
                      </c:pt>
                      <c:pt idx="6423">
                        <c:v>11542.6953125</c:v>
                      </c:pt>
                      <c:pt idx="6424">
                        <c:v>9845.29296875</c:v>
                      </c:pt>
                      <c:pt idx="6425">
                        <c:v>8869.08203125</c:v>
                      </c:pt>
                      <c:pt idx="6426">
                        <c:v>10611.859375</c:v>
                      </c:pt>
                      <c:pt idx="6427">
                        <c:v>13697.9453125</c:v>
                      </c:pt>
                      <c:pt idx="6428">
                        <c:v>13868.8359375</c:v>
                      </c:pt>
                      <c:pt idx="6429">
                        <c:v>14581.71875</c:v>
                      </c:pt>
                      <c:pt idx="6430">
                        <c:v>15021.30078125</c:v>
                      </c:pt>
                      <c:pt idx="6431">
                        <c:v>15001.8125</c:v>
                      </c:pt>
                      <c:pt idx="6432">
                        <c:v>13129.4921875</c:v>
                      </c:pt>
                      <c:pt idx="6433">
                        <c:v>10221.5625</c:v>
                      </c:pt>
                      <c:pt idx="6434">
                        <c:v>15095.9609375</c:v>
                      </c:pt>
                      <c:pt idx="6435">
                        <c:v>11465.07421875</c:v>
                      </c:pt>
                      <c:pt idx="6436">
                        <c:v>9467.36328125</c:v>
                      </c:pt>
                      <c:pt idx="6437">
                        <c:v>8877.48046875</c:v>
                      </c:pt>
                      <c:pt idx="6438">
                        <c:v>8804.09375</c:v>
                      </c:pt>
                      <c:pt idx="6439">
                        <c:v>12154.51171875</c:v>
                      </c:pt>
                      <c:pt idx="6440">
                        <c:v>17265.86328125</c:v>
                      </c:pt>
                      <c:pt idx="6441">
                        <c:v>15944.88671875</c:v>
                      </c:pt>
                      <c:pt idx="6442">
                        <c:v>17002.28125</c:v>
                      </c:pt>
                      <c:pt idx="6443">
                        <c:v>15998.1484375</c:v>
                      </c:pt>
                      <c:pt idx="6444">
                        <c:v>15926.671875</c:v>
                      </c:pt>
                      <c:pt idx="6445">
                        <c:v>16453.125</c:v>
                      </c:pt>
                      <c:pt idx="6446">
                        <c:v>15636.78515625</c:v>
                      </c:pt>
                      <c:pt idx="6447">
                        <c:v>16837.80078125</c:v>
                      </c:pt>
                      <c:pt idx="6448">
                        <c:v>16783.67578125</c:v>
                      </c:pt>
                      <c:pt idx="6449">
                        <c:v>17220.69140625</c:v>
                      </c:pt>
                      <c:pt idx="6450">
                        <c:v>15221.56640625</c:v>
                      </c:pt>
                      <c:pt idx="6451">
                        <c:v>15230.1953125</c:v>
                      </c:pt>
                      <c:pt idx="6452">
                        <c:v>13718.3515625</c:v>
                      </c:pt>
                      <c:pt idx="6453">
                        <c:v>11453.88671875</c:v>
                      </c:pt>
                      <c:pt idx="6454">
                        <c:v>11283.5859375</c:v>
                      </c:pt>
                      <c:pt idx="6455">
                        <c:v>14643.796875</c:v>
                      </c:pt>
                      <c:pt idx="6456">
                        <c:v>13865.41015625</c:v>
                      </c:pt>
                      <c:pt idx="6457">
                        <c:v>12711.3828125</c:v>
                      </c:pt>
                      <c:pt idx="6458">
                        <c:v>14002.125</c:v>
                      </c:pt>
                      <c:pt idx="6459">
                        <c:v>14788.421875</c:v>
                      </c:pt>
                      <c:pt idx="6460">
                        <c:v>14436.33203125</c:v>
                      </c:pt>
                      <c:pt idx="6461">
                        <c:v>13805.7265625</c:v>
                      </c:pt>
                      <c:pt idx="6462">
                        <c:v>13987.78515625</c:v>
                      </c:pt>
                      <c:pt idx="6463">
                        <c:v>13573.703125</c:v>
                      </c:pt>
                      <c:pt idx="6464">
                        <c:v>13536.50390625</c:v>
                      </c:pt>
                      <c:pt idx="6465">
                        <c:v>11619.578125</c:v>
                      </c:pt>
                      <c:pt idx="6466">
                        <c:v>9398.9765625</c:v>
                      </c:pt>
                      <c:pt idx="6467">
                        <c:v>9846.796875</c:v>
                      </c:pt>
                      <c:pt idx="6468">
                        <c:v>10395.13671875</c:v>
                      </c:pt>
                      <c:pt idx="6469">
                        <c:v>10027.25</c:v>
                      </c:pt>
                      <c:pt idx="6470">
                        <c:v>10000.25390625</c:v>
                      </c:pt>
                      <c:pt idx="6471">
                        <c:v>11618.55859375</c:v>
                      </c:pt>
                      <c:pt idx="6472">
                        <c:v>11753.890625</c:v>
                      </c:pt>
                      <c:pt idx="6473">
                        <c:v>10131.4140625</c:v>
                      </c:pt>
                      <c:pt idx="6474">
                        <c:v>8512.1953125</c:v>
                      </c:pt>
                      <c:pt idx="6475">
                        <c:v>8377.984375</c:v>
                      </c:pt>
                      <c:pt idx="6476">
                        <c:v>9025.40234375</c:v>
                      </c:pt>
                      <c:pt idx="6477">
                        <c:v>10037.625</c:v>
                      </c:pt>
                      <c:pt idx="6478">
                        <c:v>10282.1171875</c:v>
                      </c:pt>
                      <c:pt idx="6479">
                        <c:v>8186.421875</c:v>
                      </c:pt>
                      <c:pt idx="6480">
                        <c:v>10020.8671875</c:v>
                      </c:pt>
                      <c:pt idx="6481">
                        <c:v>9106.3046875</c:v>
                      </c:pt>
                      <c:pt idx="6482">
                        <c:v>9818.05078125</c:v>
                      </c:pt>
                      <c:pt idx="6483">
                        <c:v>10363.56640625</c:v>
                      </c:pt>
                      <c:pt idx="6484">
                        <c:v>10367.2109375</c:v>
                      </c:pt>
                      <c:pt idx="6485">
                        <c:v>9554.6953125</c:v>
                      </c:pt>
                      <c:pt idx="6486">
                        <c:v>9367.6484375</c:v>
                      </c:pt>
                      <c:pt idx="6487">
                        <c:v>9331.6015625</c:v>
                      </c:pt>
                      <c:pt idx="6488">
                        <c:v>10210.54296875</c:v>
                      </c:pt>
                      <c:pt idx="6489">
                        <c:v>9333.92578125</c:v>
                      </c:pt>
                      <c:pt idx="6490">
                        <c:v>10052.0234375</c:v>
                      </c:pt>
                      <c:pt idx="6491">
                        <c:v>10627.23046875</c:v>
                      </c:pt>
                      <c:pt idx="6492">
                        <c:v>10619.7421875</c:v>
                      </c:pt>
                      <c:pt idx="6493">
                        <c:v>10194.63671875</c:v>
                      </c:pt>
                      <c:pt idx="6494">
                        <c:v>10781.98046875</c:v>
                      </c:pt>
                      <c:pt idx="6495">
                        <c:v>12467.2734375</c:v>
                      </c:pt>
                      <c:pt idx="6496">
                        <c:v>9882.8984375</c:v>
                      </c:pt>
                      <c:pt idx="6497">
                        <c:v>9005.734375</c:v>
                      </c:pt>
                      <c:pt idx="6498">
                        <c:v>11650.51171875</c:v>
                      </c:pt>
                      <c:pt idx="6499">
                        <c:v>12983.70703125</c:v>
                      </c:pt>
                      <c:pt idx="6500">
                        <c:v>12214.90625</c:v>
                      </c:pt>
                      <c:pt idx="6501">
                        <c:v>11453.51171875</c:v>
                      </c:pt>
                      <c:pt idx="6502">
                        <c:v>12039.171875</c:v>
                      </c:pt>
                      <c:pt idx="6503">
                        <c:v>11603.08203125</c:v>
                      </c:pt>
                      <c:pt idx="6504">
                        <c:v>12620.54296875</c:v>
                      </c:pt>
                      <c:pt idx="6505">
                        <c:v>10497.5546875</c:v>
                      </c:pt>
                      <c:pt idx="6506">
                        <c:v>9472.28125</c:v>
                      </c:pt>
                      <c:pt idx="6507">
                        <c:v>10434.8671875</c:v>
                      </c:pt>
                      <c:pt idx="6508">
                        <c:v>12247.09765625</c:v>
                      </c:pt>
                      <c:pt idx="6509">
                        <c:v>12428.4140625</c:v>
                      </c:pt>
                      <c:pt idx="6510">
                        <c:v>14688.7265625</c:v>
                      </c:pt>
                      <c:pt idx="6511">
                        <c:v>12991.53515625</c:v>
                      </c:pt>
                      <c:pt idx="6512">
                        <c:v>13887.92578125</c:v>
                      </c:pt>
                      <c:pt idx="6513">
                        <c:v>14117.31640625</c:v>
                      </c:pt>
                      <c:pt idx="6514">
                        <c:v>15038.12890625</c:v>
                      </c:pt>
                      <c:pt idx="6515">
                        <c:v>14986.10546875</c:v>
                      </c:pt>
                      <c:pt idx="6516">
                        <c:v>13864.0859375</c:v>
                      </c:pt>
                      <c:pt idx="6517">
                        <c:v>13192.91796875</c:v>
                      </c:pt>
                      <c:pt idx="6518">
                        <c:v>12689.1875</c:v>
                      </c:pt>
                      <c:pt idx="6519">
                        <c:v>12610.12109375</c:v>
                      </c:pt>
                      <c:pt idx="6520">
                        <c:v>15343.2421875</c:v>
                      </c:pt>
                      <c:pt idx="6521">
                        <c:v>14057.6171875</c:v>
                      </c:pt>
                      <c:pt idx="6522">
                        <c:v>12579.8125</c:v>
                      </c:pt>
                      <c:pt idx="6523">
                        <c:v>14126.8125</c:v>
                      </c:pt>
                      <c:pt idx="6524">
                        <c:v>15048.89453125</c:v>
                      </c:pt>
                      <c:pt idx="6525">
                        <c:v>16513.2890625</c:v>
                      </c:pt>
                      <c:pt idx="6526">
                        <c:v>16470.234375</c:v>
                      </c:pt>
                      <c:pt idx="6527">
                        <c:v>15192.5</c:v>
                      </c:pt>
                      <c:pt idx="6528">
                        <c:v>15119.44140625</c:v>
                      </c:pt>
                      <c:pt idx="6529">
                        <c:v>15623.640625</c:v>
                      </c:pt>
                      <c:pt idx="6530">
                        <c:v>16107.734375</c:v>
                      </c:pt>
                      <c:pt idx="6531">
                        <c:v>15426.4140625</c:v>
                      </c:pt>
                      <c:pt idx="6532">
                        <c:v>13860.1171875</c:v>
                      </c:pt>
                      <c:pt idx="6533">
                        <c:v>14840.97265625</c:v>
                      </c:pt>
                      <c:pt idx="6534">
                        <c:v>16364.9296875</c:v>
                      </c:pt>
                      <c:pt idx="6535">
                        <c:v>16086.77734375</c:v>
                      </c:pt>
                      <c:pt idx="6536">
                        <c:v>14023.2578125</c:v>
                      </c:pt>
                      <c:pt idx="6537">
                        <c:v>11535.578125</c:v>
                      </c:pt>
                      <c:pt idx="6538">
                        <c:v>16536.8046875</c:v>
                      </c:pt>
                      <c:pt idx="6539">
                        <c:v>16240.4921875</c:v>
                      </c:pt>
                      <c:pt idx="6540">
                        <c:v>10314.33984375</c:v>
                      </c:pt>
                      <c:pt idx="6541">
                        <c:v>9692.94921875</c:v>
                      </c:pt>
                      <c:pt idx="6542">
                        <c:v>9612.16796875</c:v>
                      </c:pt>
                      <c:pt idx="6543">
                        <c:v>9104.84375</c:v>
                      </c:pt>
                      <c:pt idx="6544">
                        <c:v>9649.640625</c:v>
                      </c:pt>
                      <c:pt idx="6545">
                        <c:v>8303.015625</c:v>
                      </c:pt>
                      <c:pt idx="6546">
                        <c:v>8980.3125</c:v>
                      </c:pt>
                      <c:pt idx="6547">
                        <c:v>10441.39453125</c:v>
                      </c:pt>
                      <c:pt idx="6548">
                        <c:v>10558.4453125</c:v>
                      </c:pt>
                      <c:pt idx="6549">
                        <c:v>9151.1875</c:v>
                      </c:pt>
                      <c:pt idx="6550">
                        <c:v>8352.2734375</c:v>
                      </c:pt>
                      <c:pt idx="6551">
                        <c:v>7476.79296875</c:v>
                      </c:pt>
                      <c:pt idx="6552">
                        <c:v>7599.62109375</c:v>
                      </c:pt>
                      <c:pt idx="6553">
                        <c:v>8976.9140625</c:v>
                      </c:pt>
                      <c:pt idx="6554">
                        <c:v>10136.51171875</c:v>
                      </c:pt>
                      <c:pt idx="6555">
                        <c:v>12444.41015625</c:v>
                      </c:pt>
                      <c:pt idx="6556">
                        <c:v>11544.92578125</c:v>
                      </c:pt>
                      <c:pt idx="6557">
                        <c:v>11681.9375</c:v>
                      </c:pt>
                      <c:pt idx="6558">
                        <c:v>11073.89453125</c:v>
                      </c:pt>
                      <c:pt idx="6559">
                        <c:v>11757.55078125</c:v>
                      </c:pt>
                      <c:pt idx="6560">
                        <c:v>12292.75</c:v>
                      </c:pt>
                      <c:pt idx="6561">
                        <c:v>11452.19921875</c:v>
                      </c:pt>
                      <c:pt idx="6562">
                        <c:v>11666.70703125</c:v>
                      </c:pt>
                      <c:pt idx="6563">
                        <c:v>11490.35546875</c:v>
                      </c:pt>
                      <c:pt idx="6564">
                        <c:v>11954.8671875</c:v>
                      </c:pt>
                      <c:pt idx="6565">
                        <c:v>10843.44921875</c:v>
                      </c:pt>
                      <c:pt idx="6566">
                        <c:v>8325.28125</c:v>
                      </c:pt>
                      <c:pt idx="6567">
                        <c:v>8336.125</c:v>
                      </c:pt>
                      <c:pt idx="6568">
                        <c:v>11606.765625</c:v>
                      </c:pt>
                      <c:pt idx="6569">
                        <c:v>12466.6015625</c:v>
                      </c:pt>
                      <c:pt idx="6570">
                        <c:v>13811.390625</c:v>
                      </c:pt>
                      <c:pt idx="6571">
                        <c:v>14982.59765625</c:v>
                      </c:pt>
                      <c:pt idx="6572">
                        <c:v>12315.3515625</c:v>
                      </c:pt>
                      <c:pt idx="6573">
                        <c:v>11025.12109375</c:v>
                      </c:pt>
                      <c:pt idx="6574">
                        <c:v>12472.15625</c:v>
                      </c:pt>
                      <c:pt idx="6575">
                        <c:v>14896.40234375</c:v>
                      </c:pt>
                      <c:pt idx="6576">
                        <c:v>12464.05078125</c:v>
                      </c:pt>
                      <c:pt idx="6577">
                        <c:v>11806.234375</c:v>
                      </c:pt>
                      <c:pt idx="6578">
                        <c:v>13855.16796875</c:v>
                      </c:pt>
                      <c:pt idx="6579">
                        <c:v>14991.6796875</c:v>
                      </c:pt>
                      <c:pt idx="6580">
                        <c:v>14665.7890625</c:v>
                      </c:pt>
                      <c:pt idx="6581">
                        <c:v>13661.7890625</c:v>
                      </c:pt>
                      <c:pt idx="6582">
                        <c:v>13080.0078125</c:v>
                      </c:pt>
                      <c:pt idx="6583">
                        <c:v>12779.75</c:v>
                      </c:pt>
                      <c:pt idx="6584">
                        <c:v>14707.84375</c:v>
                      </c:pt>
                      <c:pt idx="6585">
                        <c:v>16044.62109375</c:v>
                      </c:pt>
                      <c:pt idx="6586">
                        <c:v>15592.8828125</c:v>
                      </c:pt>
                      <c:pt idx="6587">
                        <c:v>14418.84765625</c:v>
                      </c:pt>
                      <c:pt idx="6588">
                        <c:v>15511.4765625</c:v>
                      </c:pt>
                      <c:pt idx="6589">
                        <c:v>16739.15625</c:v>
                      </c:pt>
                      <c:pt idx="6590">
                        <c:v>15255.97265625</c:v>
                      </c:pt>
                      <c:pt idx="6591">
                        <c:v>14022.72265625</c:v>
                      </c:pt>
                      <c:pt idx="6592">
                        <c:v>13918.5234375</c:v>
                      </c:pt>
                      <c:pt idx="6593">
                        <c:v>14110.05078125</c:v>
                      </c:pt>
                      <c:pt idx="6594">
                        <c:v>15681.046875</c:v>
                      </c:pt>
                      <c:pt idx="6595">
                        <c:v>15607.02734375</c:v>
                      </c:pt>
                      <c:pt idx="6596">
                        <c:v>16538.06640625</c:v>
                      </c:pt>
                      <c:pt idx="6597">
                        <c:v>16394.8046875</c:v>
                      </c:pt>
                      <c:pt idx="6598">
                        <c:v>16625.09375</c:v>
                      </c:pt>
                      <c:pt idx="6599">
                        <c:v>15154.9453125</c:v>
                      </c:pt>
                      <c:pt idx="6600">
                        <c:v>12605.94921875</c:v>
                      </c:pt>
                      <c:pt idx="6601">
                        <c:v>12007.67578125</c:v>
                      </c:pt>
                      <c:pt idx="6602">
                        <c:v>10053.4453125</c:v>
                      </c:pt>
                      <c:pt idx="6603">
                        <c:v>9259.44921875</c:v>
                      </c:pt>
                      <c:pt idx="6604">
                        <c:v>9539.375</c:v>
                      </c:pt>
                      <c:pt idx="6605">
                        <c:v>8952.625</c:v>
                      </c:pt>
                      <c:pt idx="6606">
                        <c:v>9280.10546875</c:v>
                      </c:pt>
                      <c:pt idx="6607">
                        <c:v>11733.7109375</c:v>
                      </c:pt>
                      <c:pt idx="6608">
                        <c:v>12361.36328125</c:v>
                      </c:pt>
                      <c:pt idx="6609">
                        <c:v>12545.9296875</c:v>
                      </c:pt>
                      <c:pt idx="6610">
                        <c:v>12533.8203125</c:v>
                      </c:pt>
                      <c:pt idx="6611">
                        <c:v>11487.66015625</c:v>
                      </c:pt>
                      <c:pt idx="6612">
                        <c:v>12128.3203125</c:v>
                      </c:pt>
                      <c:pt idx="6613">
                        <c:v>10166.6328125</c:v>
                      </c:pt>
                      <c:pt idx="6614">
                        <c:v>9486.07421875</c:v>
                      </c:pt>
                      <c:pt idx="6615">
                        <c:v>11164.41796875</c:v>
                      </c:pt>
                      <c:pt idx="6616">
                        <c:v>7143.1953125</c:v>
                      </c:pt>
                      <c:pt idx="6617">
                        <c:v>10729.734375</c:v>
                      </c:pt>
                      <c:pt idx="6618">
                        <c:v>11071.81640625</c:v>
                      </c:pt>
                      <c:pt idx="6619">
                        <c:v>12191.015625</c:v>
                      </c:pt>
                      <c:pt idx="6620">
                        <c:v>11944.4609375</c:v>
                      </c:pt>
                      <c:pt idx="6621">
                        <c:v>12464.9921875</c:v>
                      </c:pt>
                      <c:pt idx="6622">
                        <c:v>11998.1171875</c:v>
                      </c:pt>
                      <c:pt idx="6623">
                        <c:v>10624.2421875</c:v>
                      </c:pt>
                      <c:pt idx="6624">
                        <c:v>10999.9609375</c:v>
                      </c:pt>
                      <c:pt idx="6625">
                        <c:v>12414.859375</c:v>
                      </c:pt>
                      <c:pt idx="6626">
                        <c:v>9780.3515625</c:v>
                      </c:pt>
                      <c:pt idx="6627">
                        <c:v>12388.875</c:v>
                      </c:pt>
                      <c:pt idx="6628">
                        <c:v>10975.8671875</c:v>
                      </c:pt>
                      <c:pt idx="6629">
                        <c:v>12080.6328125</c:v>
                      </c:pt>
                      <c:pt idx="6630">
                        <c:v>13366.078125</c:v>
                      </c:pt>
                      <c:pt idx="6631">
                        <c:v>12234.98828125</c:v>
                      </c:pt>
                      <c:pt idx="6632">
                        <c:v>12686.90625</c:v>
                      </c:pt>
                      <c:pt idx="6633">
                        <c:v>11833.72265625</c:v>
                      </c:pt>
                      <c:pt idx="6634">
                        <c:v>12030.98046875</c:v>
                      </c:pt>
                      <c:pt idx="6635">
                        <c:v>12363.171875</c:v>
                      </c:pt>
                      <c:pt idx="6636">
                        <c:v>12231.20703125</c:v>
                      </c:pt>
                      <c:pt idx="6637">
                        <c:v>12126.26953125</c:v>
                      </c:pt>
                      <c:pt idx="6638">
                        <c:v>13367.58203125</c:v>
                      </c:pt>
                      <c:pt idx="6639">
                        <c:v>13068.421875</c:v>
                      </c:pt>
                      <c:pt idx="6640">
                        <c:v>12069.03125</c:v>
                      </c:pt>
                      <c:pt idx="6641">
                        <c:v>12975.15234375</c:v>
                      </c:pt>
                      <c:pt idx="6642">
                        <c:v>11978.5390625</c:v>
                      </c:pt>
                      <c:pt idx="6643">
                        <c:v>9803.40625</c:v>
                      </c:pt>
                      <c:pt idx="6644">
                        <c:v>8953.5703125</c:v>
                      </c:pt>
                      <c:pt idx="6645">
                        <c:v>15243.828125</c:v>
                      </c:pt>
                      <c:pt idx="6646">
                        <c:v>14876.80078125</c:v>
                      </c:pt>
                      <c:pt idx="6647">
                        <c:v>14776.6875</c:v>
                      </c:pt>
                      <c:pt idx="6648">
                        <c:v>14159.69140625</c:v>
                      </c:pt>
                      <c:pt idx="6649">
                        <c:v>13238.02734375</c:v>
                      </c:pt>
                      <c:pt idx="6650">
                        <c:v>12817.03125</c:v>
                      </c:pt>
                      <c:pt idx="6651">
                        <c:v>13861.62890625</c:v>
                      </c:pt>
                      <c:pt idx="6652">
                        <c:v>15041.23828125</c:v>
                      </c:pt>
                      <c:pt idx="6653">
                        <c:v>15327.27734375</c:v>
                      </c:pt>
                      <c:pt idx="6654">
                        <c:v>13487.109375</c:v>
                      </c:pt>
                      <c:pt idx="6655">
                        <c:v>10927.42578125</c:v>
                      </c:pt>
                      <c:pt idx="6656">
                        <c:v>13392.1171875</c:v>
                      </c:pt>
                      <c:pt idx="6657">
                        <c:v>15182.4296875</c:v>
                      </c:pt>
                      <c:pt idx="6658">
                        <c:v>15306.06640625</c:v>
                      </c:pt>
                      <c:pt idx="6659">
                        <c:v>15308.89453125</c:v>
                      </c:pt>
                      <c:pt idx="6660">
                        <c:v>15400.55078125</c:v>
                      </c:pt>
                      <c:pt idx="6661">
                        <c:v>15228.671875</c:v>
                      </c:pt>
                      <c:pt idx="6662">
                        <c:v>15663.24609375</c:v>
                      </c:pt>
                      <c:pt idx="6663">
                        <c:v>14498.375</c:v>
                      </c:pt>
                      <c:pt idx="6664">
                        <c:v>13013.203125</c:v>
                      </c:pt>
                      <c:pt idx="6665">
                        <c:v>11270.640625</c:v>
                      </c:pt>
                      <c:pt idx="6666">
                        <c:v>10044.3515625</c:v>
                      </c:pt>
                      <c:pt idx="6667">
                        <c:v>10656.9296875</c:v>
                      </c:pt>
                      <c:pt idx="6668">
                        <c:v>13310.37890625</c:v>
                      </c:pt>
                      <c:pt idx="6669">
                        <c:v>12401.88671875</c:v>
                      </c:pt>
                      <c:pt idx="6670">
                        <c:v>13520.95703125</c:v>
                      </c:pt>
                      <c:pt idx="6671">
                        <c:v>15208.1015625</c:v>
                      </c:pt>
                      <c:pt idx="6672">
                        <c:v>13972.5</c:v>
                      </c:pt>
                      <c:pt idx="6673">
                        <c:v>13411.921875</c:v>
                      </c:pt>
                      <c:pt idx="6674">
                        <c:v>12835.76171875</c:v>
                      </c:pt>
                      <c:pt idx="6675">
                        <c:v>12184.40625</c:v>
                      </c:pt>
                      <c:pt idx="6676">
                        <c:v>11075.82421875</c:v>
                      </c:pt>
                      <c:pt idx="6677">
                        <c:v>10702.6171875</c:v>
                      </c:pt>
                      <c:pt idx="6678">
                        <c:v>13123.703125</c:v>
                      </c:pt>
                      <c:pt idx="6679">
                        <c:v>13122.1328125</c:v>
                      </c:pt>
                      <c:pt idx="6680">
                        <c:v>12239.5078125</c:v>
                      </c:pt>
                      <c:pt idx="6681">
                        <c:v>11844.4453125</c:v>
                      </c:pt>
                      <c:pt idx="6682">
                        <c:v>12766.19921875</c:v>
                      </c:pt>
                      <c:pt idx="6683">
                        <c:v>12388.2109375</c:v>
                      </c:pt>
                      <c:pt idx="6684">
                        <c:v>12996.14453125</c:v>
                      </c:pt>
                      <c:pt idx="6685">
                        <c:v>12834.87109375</c:v>
                      </c:pt>
                      <c:pt idx="6686">
                        <c:v>10926.6875</c:v>
                      </c:pt>
                      <c:pt idx="6687">
                        <c:v>10087.484375</c:v>
                      </c:pt>
                      <c:pt idx="6688">
                        <c:v>10087.0703125</c:v>
                      </c:pt>
                      <c:pt idx="6689">
                        <c:v>12723.046875</c:v>
                      </c:pt>
                      <c:pt idx="6690">
                        <c:v>16102.90234375</c:v>
                      </c:pt>
                      <c:pt idx="6691">
                        <c:v>15971.83984375</c:v>
                      </c:pt>
                      <c:pt idx="6692">
                        <c:v>15339.4609375</c:v>
                      </c:pt>
                      <c:pt idx="6693">
                        <c:v>15114.01953125</c:v>
                      </c:pt>
                      <c:pt idx="6694">
                        <c:v>15960.4296875</c:v>
                      </c:pt>
                      <c:pt idx="6695">
                        <c:v>15568.46875</c:v>
                      </c:pt>
                      <c:pt idx="6696">
                        <c:v>15499.30859375</c:v>
                      </c:pt>
                      <c:pt idx="6697">
                        <c:v>13649.76953125</c:v>
                      </c:pt>
                      <c:pt idx="6698">
                        <c:v>14371.02734375</c:v>
                      </c:pt>
                      <c:pt idx="6699">
                        <c:v>14750.70703125</c:v>
                      </c:pt>
                      <c:pt idx="6700">
                        <c:v>14966.34375</c:v>
                      </c:pt>
                      <c:pt idx="6701">
                        <c:v>13920.3515625</c:v>
                      </c:pt>
                      <c:pt idx="6702">
                        <c:v>14356.06640625</c:v>
                      </c:pt>
                      <c:pt idx="6703">
                        <c:v>15864.71484375</c:v>
                      </c:pt>
                      <c:pt idx="6704">
                        <c:v>13597.90234375</c:v>
                      </c:pt>
                      <c:pt idx="6705">
                        <c:v>15656.5625</c:v>
                      </c:pt>
                      <c:pt idx="6706">
                        <c:v>14667.2265625</c:v>
                      </c:pt>
                      <c:pt idx="6707">
                        <c:v>14203.3984375</c:v>
                      </c:pt>
                      <c:pt idx="6708">
                        <c:v>15565.37109375</c:v>
                      </c:pt>
                      <c:pt idx="6709">
                        <c:v>16259.07421875</c:v>
                      </c:pt>
                      <c:pt idx="6710">
                        <c:v>15611.74609375</c:v>
                      </c:pt>
                      <c:pt idx="6711">
                        <c:v>14284.2109375</c:v>
                      </c:pt>
                      <c:pt idx="6712">
                        <c:v>13402.22265625</c:v>
                      </c:pt>
                      <c:pt idx="6713">
                        <c:v>13839.66015625</c:v>
                      </c:pt>
                      <c:pt idx="6714">
                        <c:v>16463.3984375</c:v>
                      </c:pt>
                      <c:pt idx="6715">
                        <c:v>16151.453125</c:v>
                      </c:pt>
                      <c:pt idx="6716">
                        <c:v>12276.046875</c:v>
                      </c:pt>
                      <c:pt idx="6717">
                        <c:v>14528.2890625</c:v>
                      </c:pt>
                      <c:pt idx="6718">
                        <c:v>16403.02734375</c:v>
                      </c:pt>
                      <c:pt idx="6719">
                        <c:v>15912.0390625</c:v>
                      </c:pt>
                      <c:pt idx="6720">
                        <c:v>8102.63671875</c:v>
                      </c:pt>
                      <c:pt idx="6721">
                        <c:v>6982.66015625</c:v>
                      </c:pt>
                      <c:pt idx="6722">
                        <c:v>6913.51171875</c:v>
                      </c:pt>
                      <c:pt idx="6723">
                        <c:v>9035.96875</c:v>
                      </c:pt>
                      <c:pt idx="6724">
                        <c:v>9464.83203125</c:v>
                      </c:pt>
                      <c:pt idx="6725">
                        <c:v>9197.671875</c:v>
                      </c:pt>
                      <c:pt idx="6726">
                        <c:v>8857.62109375</c:v>
                      </c:pt>
                      <c:pt idx="6727">
                        <c:v>8078.0703125</c:v>
                      </c:pt>
                      <c:pt idx="6728">
                        <c:v>8466.8046875</c:v>
                      </c:pt>
                      <c:pt idx="6729">
                        <c:v>9215.27734375</c:v>
                      </c:pt>
                      <c:pt idx="6730">
                        <c:v>6222.26953125</c:v>
                      </c:pt>
                      <c:pt idx="6731">
                        <c:v>7921.4140625</c:v>
                      </c:pt>
                      <c:pt idx="6732">
                        <c:v>9277.83203125</c:v>
                      </c:pt>
                      <c:pt idx="6733">
                        <c:v>8422.9375</c:v>
                      </c:pt>
                      <c:pt idx="6734">
                        <c:v>8825.28125</c:v>
                      </c:pt>
                      <c:pt idx="6735">
                        <c:v>12012.5859375</c:v>
                      </c:pt>
                      <c:pt idx="6736">
                        <c:v>11161.0390625</c:v>
                      </c:pt>
                      <c:pt idx="6737">
                        <c:v>11735.796875</c:v>
                      </c:pt>
                      <c:pt idx="6738">
                        <c:v>11174.00390625</c:v>
                      </c:pt>
                      <c:pt idx="6739">
                        <c:v>11626.65625</c:v>
                      </c:pt>
                      <c:pt idx="6740">
                        <c:v>14533.28125</c:v>
                      </c:pt>
                      <c:pt idx="6741">
                        <c:v>14494.625</c:v>
                      </c:pt>
                      <c:pt idx="6742">
                        <c:v>13079.9921875</c:v>
                      </c:pt>
                      <c:pt idx="6743">
                        <c:v>12596.6328125</c:v>
                      </c:pt>
                      <c:pt idx="6744">
                        <c:v>12605.6328125</c:v>
                      </c:pt>
                      <c:pt idx="6745">
                        <c:v>13912.7578125</c:v>
                      </c:pt>
                      <c:pt idx="6746">
                        <c:v>14807.8203125</c:v>
                      </c:pt>
                      <c:pt idx="6747">
                        <c:v>14852.3046875</c:v>
                      </c:pt>
                      <c:pt idx="6748">
                        <c:v>13063.1484375</c:v>
                      </c:pt>
                      <c:pt idx="6749">
                        <c:v>11601.9453125</c:v>
                      </c:pt>
                      <c:pt idx="6750">
                        <c:v>14900.71875</c:v>
                      </c:pt>
                      <c:pt idx="6751">
                        <c:v>15037.453125</c:v>
                      </c:pt>
                      <c:pt idx="6752">
                        <c:v>14138.03125</c:v>
                      </c:pt>
                      <c:pt idx="6753">
                        <c:v>14402.3125</c:v>
                      </c:pt>
                      <c:pt idx="6754">
                        <c:v>10998.0703125</c:v>
                      </c:pt>
                      <c:pt idx="6755">
                        <c:v>8999.2578125</c:v>
                      </c:pt>
                      <c:pt idx="6756">
                        <c:v>9801.765625</c:v>
                      </c:pt>
                      <c:pt idx="6757">
                        <c:v>9563.375</c:v>
                      </c:pt>
                      <c:pt idx="6758">
                        <c:v>11206.53125</c:v>
                      </c:pt>
                      <c:pt idx="6759">
                        <c:v>14990.9375</c:v>
                      </c:pt>
                      <c:pt idx="6760">
                        <c:v>15038.19140625</c:v>
                      </c:pt>
                      <c:pt idx="6761">
                        <c:v>14684.0625</c:v>
                      </c:pt>
                      <c:pt idx="6762">
                        <c:v>12766.2890625</c:v>
                      </c:pt>
                      <c:pt idx="6763">
                        <c:v>13429.59765625</c:v>
                      </c:pt>
                      <c:pt idx="6764">
                        <c:v>14550.046875</c:v>
                      </c:pt>
                      <c:pt idx="6765">
                        <c:v>12082.47265625</c:v>
                      </c:pt>
                      <c:pt idx="6766">
                        <c:v>12026.55859375</c:v>
                      </c:pt>
                      <c:pt idx="6767">
                        <c:v>10827.56640625</c:v>
                      </c:pt>
                      <c:pt idx="6768">
                        <c:v>12667</c:v>
                      </c:pt>
                      <c:pt idx="6769">
                        <c:v>14134.2421875</c:v>
                      </c:pt>
                      <c:pt idx="6770">
                        <c:v>12763.23828125</c:v>
                      </c:pt>
                      <c:pt idx="6771">
                        <c:v>12461.48046875</c:v>
                      </c:pt>
                      <c:pt idx="6772">
                        <c:v>11863.98828125</c:v>
                      </c:pt>
                      <c:pt idx="6773">
                        <c:v>11639.515625</c:v>
                      </c:pt>
                      <c:pt idx="6774">
                        <c:v>13365.6328125</c:v>
                      </c:pt>
                      <c:pt idx="6775">
                        <c:v>13925.69921875</c:v>
                      </c:pt>
                      <c:pt idx="6776">
                        <c:v>13100.89453125</c:v>
                      </c:pt>
                      <c:pt idx="6777">
                        <c:v>14110.01171875</c:v>
                      </c:pt>
                      <c:pt idx="6778">
                        <c:v>14246.390625</c:v>
                      </c:pt>
                      <c:pt idx="6779">
                        <c:v>12859.0078125</c:v>
                      </c:pt>
                      <c:pt idx="6780">
                        <c:v>11646.546875</c:v>
                      </c:pt>
                      <c:pt idx="6781">
                        <c:v>11881.0703125</c:v>
                      </c:pt>
                      <c:pt idx="6782">
                        <c:v>10352.3125</c:v>
                      </c:pt>
                      <c:pt idx="6783">
                        <c:v>9341.54296875</c:v>
                      </c:pt>
                      <c:pt idx="6784">
                        <c:v>11011.03125</c:v>
                      </c:pt>
                      <c:pt idx="6785">
                        <c:v>11394.0078125</c:v>
                      </c:pt>
                      <c:pt idx="6786">
                        <c:v>11249.33203125</c:v>
                      </c:pt>
                      <c:pt idx="6787">
                        <c:v>11129.8671875</c:v>
                      </c:pt>
                      <c:pt idx="6788">
                        <c:v>10211.296875</c:v>
                      </c:pt>
                      <c:pt idx="6789">
                        <c:v>10908.3203125</c:v>
                      </c:pt>
                      <c:pt idx="6790">
                        <c:v>10597.13671875</c:v>
                      </c:pt>
                      <c:pt idx="6791">
                        <c:v>9236.1953125</c:v>
                      </c:pt>
                      <c:pt idx="6792">
                        <c:v>10393.19140625</c:v>
                      </c:pt>
                      <c:pt idx="6793">
                        <c:v>10653.1484375</c:v>
                      </c:pt>
                      <c:pt idx="6794">
                        <c:v>10384.796875</c:v>
                      </c:pt>
                      <c:pt idx="6795">
                        <c:v>13763.9140625</c:v>
                      </c:pt>
                      <c:pt idx="6796">
                        <c:v>11616.15234375</c:v>
                      </c:pt>
                      <c:pt idx="6797">
                        <c:v>13098.28125</c:v>
                      </c:pt>
                      <c:pt idx="6798">
                        <c:v>12851.11328125</c:v>
                      </c:pt>
                      <c:pt idx="6799">
                        <c:v>13586.046875</c:v>
                      </c:pt>
                      <c:pt idx="6800">
                        <c:v>13855.34765625</c:v>
                      </c:pt>
                      <c:pt idx="6801">
                        <c:v>13285.6875</c:v>
                      </c:pt>
                      <c:pt idx="6802">
                        <c:v>14499.8515625</c:v>
                      </c:pt>
                      <c:pt idx="6803">
                        <c:v>13895.46875</c:v>
                      </c:pt>
                      <c:pt idx="6804">
                        <c:v>12360.828125</c:v>
                      </c:pt>
                      <c:pt idx="6805">
                        <c:v>10408.14453125</c:v>
                      </c:pt>
                      <c:pt idx="6806">
                        <c:v>12139.42578125</c:v>
                      </c:pt>
                      <c:pt idx="6807">
                        <c:v>14745.9140625</c:v>
                      </c:pt>
                      <c:pt idx="6808">
                        <c:v>12421.015625</c:v>
                      </c:pt>
                      <c:pt idx="6809">
                        <c:v>13349.17578125</c:v>
                      </c:pt>
                      <c:pt idx="6810">
                        <c:v>12644.765625</c:v>
                      </c:pt>
                      <c:pt idx="6811">
                        <c:v>12753.66796875</c:v>
                      </c:pt>
                      <c:pt idx="6812">
                        <c:v>11477.84765625</c:v>
                      </c:pt>
                      <c:pt idx="6813">
                        <c:v>11512.69921875</c:v>
                      </c:pt>
                      <c:pt idx="6814">
                        <c:v>13165.15625</c:v>
                      </c:pt>
                      <c:pt idx="6815">
                        <c:v>13289.171875</c:v>
                      </c:pt>
                      <c:pt idx="6816">
                        <c:v>12112.1015625</c:v>
                      </c:pt>
                      <c:pt idx="6817">
                        <c:v>10052.1640625</c:v>
                      </c:pt>
                      <c:pt idx="6818">
                        <c:v>9534.24609375</c:v>
                      </c:pt>
                      <c:pt idx="6819">
                        <c:v>9797.98828125</c:v>
                      </c:pt>
                      <c:pt idx="6820">
                        <c:v>11455.79296875</c:v>
                      </c:pt>
                      <c:pt idx="6821">
                        <c:v>12819.0859375</c:v>
                      </c:pt>
                      <c:pt idx="6822">
                        <c:v>13259.07421875</c:v>
                      </c:pt>
                      <c:pt idx="6823">
                        <c:v>9227.19921875</c:v>
                      </c:pt>
                      <c:pt idx="6824">
                        <c:v>10793.04296875</c:v>
                      </c:pt>
                      <c:pt idx="6825">
                        <c:v>13774.421875</c:v>
                      </c:pt>
                      <c:pt idx="6826">
                        <c:v>12685.5078125</c:v>
                      </c:pt>
                      <c:pt idx="6827">
                        <c:v>13608.30078125</c:v>
                      </c:pt>
                      <c:pt idx="6828">
                        <c:v>14183.125</c:v>
                      </c:pt>
                      <c:pt idx="6829">
                        <c:v>13907.171875</c:v>
                      </c:pt>
                      <c:pt idx="6830">
                        <c:v>14398.38671875</c:v>
                      </c:pt>
                      <c:pt idx="6831">
                        <c:v>13795.9375</c:v>
                      </c:pt>
                      <c:pt idx="6832">
                        <c:v>11517.640625</c:v>
                      </c:pt>
                      <c:pt idx="6833">
                        <c:v>13885.9921875</c:v>
                      </c:pt>
                      <c:pt idx="6834">
                        <c:v>13741.1953125</c:v>
                      </c:pt>
                      <c:pt idx="6835">
                        <c:v>13050.06640625</c:v>
                      </c:pt>
                      <c:pt idx="6836">
                        <c:v>13377.13671875</c:v>
                      </c:pt>
                      <c:pt idx="6837">
                        <c:v>14077.0234375</c:v>
                      </c:pt>
                      <c:pt idx="6838">
                        <c:v>14395.75390625</c:v>
                      </c:pt>
                      <c:pt idx="6839">
                        <c:v>14543.1015625</c:v>
                      </c:pt>
                      <c:pt idx="6840">
                        <c:v>17511.83203125</c:v>
                      </c:pt>
                      <c:pt idx="6841">
                        <c:v>16970.23828125</c:v>
                      </c:pt>
                      <c:pt idx="6842">
                        <c:v>16744.6171875</c:v>
                      </c:pt>
                      <c:pt idx="6843">
                        <c:v>17178.66796875</c:v>
                      </c:pt>
                      <c:pt idx="6844">
                        <c:v>16935.1953125</c:v>
                      </c:pt>
                      <c:pt idx="6845">
                        <c:v>14318.78515625</c:v>
                      </c:pt>
                      <c:pt idx="6846">
                        <c:v>13580.0234375</c:v>
                      </c:pt>
                      <c:pt idx="6847">
                        <c:v>16622.609375</c:v>
                      </c:pt>
                      <c:pt idx="6848">
                        <c:v>15127.92578125</c:v>
                      </c:pt>
                      <c:pt idx="6849">
                        <c:v>14296.94921875</c:v>
                      </c:pt>
                      <c:pt idx="6850">
                        <c:v>17525.6796875</c:v>
                      </c:pt>
                      <c:pt idx="6851">
                        <c:v>16165.78515625</c:v>
                      </c:pt>
                      <c:pt idx="6852">
                        <c:v>16037.71875</c:v>
                      </c:pt>
                      <c:pt idx="6853">
                        <c:v>17831.296875</c:v>
                      </c:pt>
                      <c:pt idx="6854">
                        <c:v>18095.6015625</c:v>
                      </c:pt>
                      <c:pt idx="6855">
                        <c:v>14575.671875</c:v>
                      </c:pt>
                      <c:pt idx="6856">
                        <c:v>15637.6015625</c:v>
                      </c:pt>
                      <c:pt idx="6857">
                        <c:v>15528.5625</c:v>
                      </c:pt>
                      <c:pt idx="6858">
                        <c:v>15079.28515625</c:v>
                      </c:pt>
                      <c:pt idx="6859">
                        <c:v>14399.81640625</c:v>
                      </c:pt>
                      <c:pt idx="6860">
                        <c:v>14003.2109375</c:v>
                      </c:pt>
                      <c:pt idx="6861">
                        <c:v>14520.5</c:v>
                      </c:pt>
                      <c:pt idx="6862">
                        <c:v>12263.8203125</c:v>
                      </c:pt>
                      <c:pt idx="6863">
                        <c:v>14824.125</c:v>
                      </c:pt>
                      <c:pt idx="6864">
                        <c:v>14927.6796875</c:v>
                      </c:pt>
                      <c:pt idx="6865">
                        <c:v>14651.2265625</c:v>
                      </c:pt>
                      <c:pt idx="6866">
                        <c:v>15625.05859375</c:v>
                      </c:pt>
                      <c:pt idx="6867">
                        <c:v>13793.84765625</c:v>
                      </c:pt>
                      <c:pt idx="6868">
                        <c:v>13320.140625</c:v>
                      </c:pt>
                      <c:pt idx="6869">
                        <c:v>15382.8828125</c:v>
                      </c:pt>
                      <c:pt idx="6870">
                        <c:v>13565.28125</c:v>
                      </c:pt>
                      <c:pt idx="6871">
                        <c:v>11894.4453125</c:v>
                      </c:pt>
                      <c:pt idx="6872">
                        <c:v>11887.88671875</c:v>
                      </c:pt>
                      <c:pt idx="6873">
                        <c:v>13443.40234375</c:v>
                      </c:pt>
                      <c:pt idx="6874">
                        <c:v>14368.3828125</c:v>
                      </c:pt>
                      <c:pt idx="6875">
                        <c:v>14690.62890625</c:v>
                      </c:pt>
                      <c:pt idx="6876">
                        <c:v>13250.87890625</c:v>
                      </c:pt>
                      <c:pt idx="6877">
                        <c:v>14606.5546875</c:v>
                      </c:pt>
                      <c:pt idx="6878">
                        <c:v>14942.38671875</c:v>
                      </c:pt>
                      <c:pt idx="6879">
                        <c:v>13304.4140625</c:v>
                      </c:pt>
                      <c:pt idx="6880">
                        <c:v>12151.4140625</c:v>
                      </c:pt>
                      <c:pt idx="6881">
                        <c:v>13142.1796875</c:v>
                      </c:pt>
                      <c:pt idx="6882">
                        <c:v>14822.82421875</c:v>
                      </c:pt>
                      <c:pt idx="6883">
                        <c:v>13906.42578125</c:v>
                      </c:pt>
                      <c:pt idx="6884">
                        <c:v>12899.5625</c:v>
                      </c:pt>
                      <c:pt idx="6885">
                        <c:v>11915.55859375</c:v>
                      </c:pt>
                      <c:pt idx="6886">
                        <c:v>10566.00390625</c:v>
                      </c:pt>
                      <c:pt idx="6887">
                        <c:v>10234.12109375</c:v>
                      </c:pt>
                      <c:pt idx="6888">
                        <c:v>11182.29296875</c:v>
                      </c:pt>
                      <c:pt idx="6889">
                        <c:v>11926.203125</c:v>
                      </c:pt>
                      <c:pt idx="6890">
                        <c:v>11329.71484375</c:v>
                      </c:pt>
                      <c:pt idx="6891">
                        <c:v>11271.53125</c:v>
                      </c:pt>
                      <c:pt idx="6892">
                        <c:v>11685.8125</c:v>
                      </c:pt>
                      <c:pt idx="6893">
                        <c:v>9976.015625</c:v>
                      </c:pt>
                      <c:pt idx="6894">
                        <c:v>6470.2734375</c:v>
                      </c:pt>
                      <c:pt idx="6895">
                        <c:v>6502.1328125</c:v>
                      </c:pt>
                      <c:pt idx="6896">
                        <c:v>11931.1484375</c:v>
                      </c:pt>
                      <c:pt idx="6897">
                        <c:v>9879.43359375</c:v>
                      </c:pt>
                      <c:pt idx="6898">
                        <c:v>9751.4140625</c:v>
                      </c:pt>
                      <c:pt idx="6899">
                        <c:v>11531.7890625</c:v>
                      </c:pt>
                      <c:pt idx="6900">
                        <c:v>13496.1640625</c:v>
                      </c:pt>
                      <c:pt idx="6901">
                        <c:v>13712.1171875</c:v>
                      </c:pt>
                      <c:pt idx="6902">
                        <c:v>14398.80859375</c:v>
                      </c:pt>
                      <c:pt idx="6903">
                        <c:v>14980.70703125</c:v>
                      </c:pt>
                      <c:pt idx="6904">
                        <c:v>18317.1875</c:v>
                      </c:pt>
                      <c:pt idx="6905">
                        <c:v>18218.48046875</c:v>
                      </c:pt>
                      <c:pt idx="6906">
                        <c:v>17238.125</c:v>
                      </c:pt>
                      <c:pt idx="6907">
                        <c:v>18304.75390625</c:v>
                      </c:pt>
                      <c:pt idx="6908">
                        <c:v>17979.92578125</c:v>
                      </c:pt>
                      <c:pt idx="6909">
                        <c:v>17448.85546875</c:v>
                      </c:pt>
                      <c:pt idx="6910">
                        <c:v>17905</c:v>
                      </c:pt>
                      <c:pt idx="6911">
                        <c:v>17337.32421875</c:v>
                      </c:pt>
                      <c:pt idx="6912">
                        <c:v>18139.90234375</c:v>
                      </c:pt>
                      <c:pt idx="6913">
                        <c:v>18022.68359375</c:v>
                      </c:pt>
                      <c:pt idx="6914">
                        <c:v>17724.51171875</c:v>
                      </c:pt>
                      <c:pt idx="6915">
                        <c:v>15839.51171875</c:v>
                      </c:pt>
                      <c:pt idx="6916">
                        <c:v>16457.43359375</c:v>
                      </c:pt>
                      <c:pt idx="6917">
                        <c:v>15382.76171875</c:v>
                      </c:pt>
                      <c:pt idx="6918">
                        <c:v>13320.42578125</c:v>
                      </c:pt>
                      <c:pt idx="6919">
                        <c:v>12828.4765625</c:v>
                      </c:pt>
                      <c:pt idx="6920">
                        <c:v>13405.4375</c:v>
                      </c:pt>
                      <c:pt idx="6921">
                        <c:v>16021.734375</c:v>
                      </c:pt>
                      <c:pt idx="6922">
                        <c:v>15380.91015625</c:v>
                      </c:pt>
                      <c:pt idx="6923">
                        <c:v>16373.6953125</c:v>
                      </c:pt>
                      <c:pt idx="6924">
                        <c:v>14257.734375</c:v>
                      </c:pt>
                      <c:pt idx="6925">
                        <c:v>15732.16796875</c:v>
                      </c:pt>
                      <c:pt idx="6926">
                        <c:v>16372.38671875</c:v>
                      </c:pt>
                      <c:pt idx="6927">
                        <c:v>16249.59765625</c:v>
                      </c:pt>
                      <c:pt idx="6928">
                        <c:v>16605.171875</c:v>
                      </c:pt>
                      <c:pt idx="6929">
                        <c:v>15206.703125</c:v>
                      </c:pt>
                      <c:pt idx="6930">
                        <c:v>11511.6875</c:v>
                      </c:pt>
                      <c:pt idx="6931">
                        <c:v>11621.0234375</c:v>
                      </c:pt>
                      <c:pt idx="6932">
                        <c:v>11187.4765625</c:v>
                      </c:pt>
                      <c:pt idx="6933">
                        <c:v>9529.6328125</c:v>
                      </c:pt>
                      <c:pt idx="6934">
                        <c:v>10930.46875</c:v>
                      </c:pt>
                      <c:pt idx="6935">
                        <c:v>10524.82421875</c:v>
                      </c:pt>
                      <c:pt idx="6936">
                        <c:v>9092.81640625</c:v>
                      </c:pt>
                      <c:pt idx="6937">
                        <c:v>10032.0859375</c:v>
                      </c:pt>
                      <c:pt idx="6938">
                        <c:v>10840.30078125</c:v>
                      </c:pt>
                      <c:pt idx="6939">
                        <c:v>9927.7265625</c:v>
                      </c:pt>
                      <c:pt idx="6940">
                        <c:v>6824.77734375</c:v>
                      </c:pt>
                      <c:pt idx="6941">
                        <c:v>6229.37109375</c:v>
                      </c:pt>
                      <c:pt idx="6942">
                        <c:v>11288.46875</c:v>
                      </c:pt>
                      <c:pt idx="6943">
                        <c:v>11708.828125</c:v>
                      </c:pt>
                      <c:pt idx="6944">
                        <c:v>11631.76953125</c:v>
                      </c:pt>
                      <c:pt idx="6945">
                        <c:v>11827.2421875</c:v>
                      </c:pt>
                      <c:pt idx="6946">
                        <c:v>11036.75</c:v>
                      </c:pt>
                      <c:pt idx="6947">
                        <c:v>11612.55859375</c:v>
                      </c:pt>
                      <c:pt idx="6948">
                        <c:v>11019.015625</c:v>
                      </c:pt>
                      <c:pt idx="6949">
                        <c:v>9970.76171875</c:v>
                      </c:pt>
                      <c:pt idx="6950">
                        <c:v>10055.8203125</c:v>
                      </c:pt>
                      <c:pt idx="6951">
                        <c:v>10425.8671875</c:v>
                      </c:pt>
                      <c:pt idx="6952">
                        <c:v>9817.41015625</c:v>
                      </c:pt>
                      <c:pt idx="6953">
                        <c:v>9330.80859375</c:v>
                      </c:pt>
                      <c:pt idx="6954">
                        <c:v>10097.890625</c:v>
                      </c:pt>
                      <c:pt idx="6955">
                        <c:v>9058.15234375</c:v>
                      </c:pt>
                      <c:pt idx="6956">
                        <c:v>10799.27734375</c:v>
                      </c:pt>
                      <c:pt idx="6957">
                        <c:v>10881.3984375</c:v>
                      </c:pt>
                      <c:pt idx="6958">
                        <c:v>9579.30859375</c:v>
                      </c:pt>
                      <c:pt idx="6959">
                        <c:v>9991.1328125</c:v>
                      </c:pt>
                      <c:pt idx="6960">
                        <c:v>14900.2109375</c:v>
                      </c:pt>
                      <c:pt idx="6961">
                        <c:v>13831.3046875</c:v>
                      </c:pt>
                      <c:pt idx="6962">
                        <c:v>14847.99609375</c:v>
                      </c:pt>
                      <c:pt idx="6963">
                        <c:v>15050.9453125</c:v>
                      </c:pt>
                      <c:pt idx="6964">
                        <c:v>14858.4453125</c:v>
                      </c:pt>
                      <c:pt idx="6965">
                        <c:v>13516.48046875</c:v>
                      </c:pt>
                      <c:pt idx="6966">
                        <c:v>11261.078125</c:v>
                      </c:pt>
                      <c:pt idx="6967">
                        <c:v>10922.078125</c:v>
                      </c:pt>
                      <c:pt idx="6968">
                        <c:v>13543.34765625</c:v>
                      </c:pt>
                      <c:pt idx="6969">
                        <c:v>14495.1484375</c:v>
                      </c:pt>
                      <c:pt idx="6970">
                        <c:v>11832.5234375</c:v>
                      </c:pt>
                      <c:pt idx="6971">
                        <c:v>9255.67578125</c:v>
                      </c:pt>
                      <c:pt idx="6972">
                        <c:v>12617.34765625</c:v>
                      </c:pt>
                      <c:pt idx="6973">
                        <c:v>14688.15234375</c:v>
                      </c:pt>
                      <c:pt idx="6974">
                        <c:v>13627.10546875</c:v>
                      </c:pt>
                      <c:pt idx="6975">
                        <c:v>11759.3828125</c:v>
                      </c:pt>
                      <c:pt idx="6976">
                        <c:v>9841.48828125</c:v>
                      </c:pt>
                      <c:pt idx="6977">
                        <c:v>11329.421875</c:v>
                      </c:pt>
                      <c:pt idx="6978">
                        <c:v>11016.80078125</c:v>
                      </c:pt>
                      <c:pt idx="6979">
                        <c:v>11854.67578125</c:v>
                      </c:pt>
                      <c:pt idx="6980">
                        <c:v>10558.5078125</c:v>
                      </c:pt>
                      <c:pt idx="6981">
                        <c:v>10236.3828125</c:v>
                      </c:pt>
                      <c:pt idx="6982">
                        <c:v>12604.3046875</c:v>
                      </c:pt>
                      <c:pt idx="6983">
                        <c:v>12713.56640625</c:v>
                      </c:pt>
                      <c:pt idx="6984">
                        <c:v>10435.66796875</c:v>
                      </c:pt>
                      <c:pt idx="6985">
                        <c:v>8944.953125</c:v>
                      </c:pt>
                      <c:pt idx="6986">
                        <c:v>10020.41796875</c:v>
                      </c:pt>
                      <c:pt idx="6987">
                        <c:v>12603.5625</c:v>
                      </c:pt>
                      <c:pt idx="6988">
                        <c:v>10646.55078125</c:v>
                      </c:pt>
                      <c:pt idx="6989">
                        <c:v>11804.9765625</c:v>
                      </c:pt>
                      <c:pt idx="6990">
                        <c:v>15541.81640625</c:v>
                      </c:pt>
                      <c:pt idx="6991">
                        <c:v>14348.2890625</c:v>
                      </c:pt>
                      <c:pt idx="6992">
                        <c:v>13294.84375</c:v>
                      </c:pt>
                      <c:pt idx="6993">
                        <c:v>14998.12890625</c:v>
                      </c:pt>
                      <c:pt idx="6994">
                        <c:v>16326.80078125</c:v>
                      </c:pt>
                      <c:pt idx="6995">
                        <c:v>11464.54296875</c:v>
                      </c:pt>
                      <c:pt idx="6996">
                        <c:v>9611.42578125</c:v>
                      </c:pt>
                      <c:pt idx="6997">
                        <c:v>9061.92578125</c:v>
                      </c:pt>
                      <c:pt idx="6998">
                        <c:v>10330.49609375</c:v>
                      </c:pt>
                      <c:pt idx="6999">
                        <c:v>13803.1796875</c:v>
                      </c:pt>
                      <c:pt idx="7000">
                        <c:v>16573.83203125</c:v>
                      </c:pt>
                      <c:pt idx="7001">
                        <c:v>16477.83203125</c:v>
                      </c:pt>
                      <c:pt idx="7002">
                        <c:v>13279.5859375</c:v>
                      </c:pt>
                      <c:pt idx="7003">
                        <c:v>11125.2734375</c:v>
                      </c:pt>
                      <c:pt idx="7004">
                        <c:v>15679.86328125</c:v>
                      </c:pt>
                      <c:pt idx="7005">
                        <c:v>12207.32421875</c:v>
                      </c:pt>
                      <c:pt idx="7006">
                        <c:v>12395.3203125</c:v>
                      </c:pt>
                      <c:pt idx="7007">
                        <c:v>11300.51171875</c:v>
                      </c:pt>
                      <c:pt idx="7008">
                        <c:v>11717.19140625</c:v>
                      </c:pt>
                      <c:pt idx="7009">
                        <c:v>11498.71875</c:v>
                      </c:pt>
                      <c:pt idx="7010">
                        <c:v>11551.73046875</c:v>
                      </c:pt>
                      <c:pt idx="7011">
                        <c:v>12233.0625</c:v>
                      </c:pt>
                      <c:pt idx="7012">
                        <c:v>12547.2890625</c:v>
                      </c:pt>
                      <c:pt idx="7013">
                        <c:v>12464.3203125</c:v>
                      </c:pt>
                      <c:pt idx="7014">
                        <c:v>10176.78515625</c:v>
                      </c:pt>
                      <c:pt idx="7015">
                        <c:v>9851.0234375</c:v>
                      </c:pt>
                      <c:pt idx="7016">
                        <c:v>10488.10546875</c:v>
                      </c:pt>
                      <c:pt idx="7017">
                        <c:v>12095.8984375</c:v>
                      </c:pt>
                      <c:pt idx="7018">
                        <c:v>8649.203125</c:v>
                      </c:pt>
                      <c:pt idx="7019">
                        <c:v>11224.40234375</c:v>
                      </c:pt>
                      <c:pt idx="7020">
                        <c:v>12212.3125</c:v>
                      </c:pt>
                      <c:pt idx="7021">
                        <c:v>11022.2265625</c:v>
                      </c:pt>
                      <c:pt idx="7022">
                        <c:v>11671.2734375</c:v>
                      </c:pt>
                      <c:pt idx="7023">
                        <c:v>12319.90625</c:v>
                      </c:pt>
                      <c:pt idx="7024">
                        <c:v>10902.1796875</c:v>
                      </c:pt>
                      <c:pt idx="7025">
                        <c:v>10835.328125</c:v>
                      </c:pt>
                      <c:pt idx="7026">
                        <c:v>11786.515625</c:v>
                      </c:pt>
                      <c:pt idx="7027">
                        <c:v>10075.484375</c:v>
                      </c:pt>
                      <c:pt idx="7028">
                        <c:v>8845.796875</c:v>
                      </c:pt>
                      <c:pt idx="7029">
                        <c:v>8504.703125</c:v>
                      </c:pt>
                      <c:pt idx="7030">
                        <c:v>11746.0859375</c:v>
                      </c:pt>
                      <c:pt idx="7031">
                        <c:v>11292.7734375</c:v>
                      </c:pt>
                      <c:pt idx="7032">
                        <c:v>8270.203125</c:v>
                      </c:pt>
                      <c:pt idx="7033">
                        <c:v>11274.5390625</c:v>
                      </c:pt>
                      <c:pt idx="7034">
                        <c:v>11865.5703125</c:v>
                      </c:pt>
                      <c:pt idx="7035">
                        <c:v>15885.46484375</c:v>
                      </c:pt>
                      <c:pt idx="7036">
                        <c:v>14599.52734375</c:v>
                      </c:pt>
                      <c:pt idx="7037">
                        <c:v>12958.734375</c:v>
                      </c:pt>
                      <c:pt idx="7038">
                        <c:v>14754.94921875</c:v>
                      </c:pt>
                      <c:pt idx="7039">
                        <c:v>16241.2734375</c:v>
                      </c:pt>
                      <c:pt idx="7040">
                        <c:v>16633.42578125</c:v>
                      </c:pt>
                      <c:pt idx="7041">
                        <c:v>9553.984375</c:v>
                      </c:pt>
                      <c:pt idx="7042">
                        <c:v>7483.359375</c:v>
                      </c:pt>
                      <c:pt idx="7043">
                        <c:v>7411.3828125</c:v>
                      </c:pt>
                      <c:pt idx="7044">
                        <c:v>8666.31640625</c:v>
                      </c:pt>
                      <c:pt idx="7045">
                        <c:v>12372.39453125</c:v>
                      </c:pt>
                      <c:pt idx="7046">
                        <c:v>13491.69921875</c:v>
                      </c:pt>
                      <c:pt idx="7047">
                        <c:v>11480.28515625</c:v>
                      </c:pt>
                      <c:pt idx="7048">
                        <c:v>16700.76953125</c:v>
                      </c:pt>
                      <c:pt idx="7049">
                        <c:v>15433.57421875</c:v>
                      </c:pt>
                      <c:pt idx="7050">
                        <c:v>14968.87890625</c:v>
                      </c:pt>
                      <c:pt idx="7051">
                        <c:v>15115.43359375</c:v>
                      </c:pt>
                      <c:pt idx="7052">
                        <c:v>15221.59765625</c:v>
                      </c:pt>
                      <c:pt idx="7053">
                        <c:v>15805.21484375</c:v>
                      </c:pt>
                      <c:pt idx="7054">
                        <c:v>13690.71875</c:v>
                      </c:pt>
                      <c:pt idx="7055">
                        <c:v>13686.0546875</c:v>
                      </c:pt>
                      <c:pt idx="7056">
                        <c:v>14939.6953125</c:v>
                      </c:pt>
                      <c:pt idx="7057">
                        <c:v>16000.50390625</c:v>
                      </c:pt>
                      <c:pt idx="7058">
                        <c:v>16093.35546875</c:v>
                      </c:pt>
                      <c:pt idx="7059">
                        <c:v>15164.64453125</c:v>
                      </c:pt>
                      <c:pt idx="7060">
                        <c:v>15292.625</c:v>
                      </c:pt>
                      <c:pt idx="7061">
                        <c:v>14017.39453125</c:v>
                      </c:pt>
                      <c:pt idx="7062">
                        <c:v>12023.99609375</c:v>
                      </c:pt>
                      <c:pt idx="7063">
                        <c:v>13691.24609375</c:v>
                      </c:pt>
                      <c:pt idx="7064">
                        <c:v>16026.0859375</c:v>
                      </c:pt>
                      <c:pt idx="7065">
                        <c:v>12521.328125</c:v>
                      </c:pt>
                      <c:pt idx="7066">
                        <c:v>13516.140625</c:v>
                      </c:pt>
                      <c:pt idx="7067">
                        <c:v>12878.15625</c:v>
                      </c:pt>
                      <c:pt idx="7068">
                        <c:v>12658.2265625</c:v>
                      </c:pt>
                      <c:pt idx="7069">
                        <c:v>9734.203125</c:v>
                      </c:pt>
                      <c:pt idx="7070">
                        <c:v>8831.390625</c:v>
                      </c:pt>
                      <c:pt idx="7071">
                        <c:v>11509.0078125</c:v>
                      </c:pt>
                      <c:pt idx="7072">
                        <c:v>13481.55078125</c:v>
                      </c:pt>
                      <c:pt idx="7073">
                        <c:v>13911.984375</c:v>
                      </c:pt>
                      <c:pt idx="7074">
                        <c:v>14311.1171875</c:v>
                      </c:pt>
                      <c:pt idx="7075">
                        <c:v>12193.7890625</c:v>
                      </c:pt>
                      <c:pt idx="7076">
                        <c:v>11452.20703125</c:v>
                      </c:pt>
                      <c:pt idx="7077">
                        <c:v>13425.734375</c:v>
                      </c:pt>
                      <c:pt idx="7078">
                        <c:v>13843.40625</c:v>
                      </c:pt>
                      <c:pt idx="7079">
                        <c:v>13709.84375</c:v>
                      </c:pt>
                      <c:pt idx="7080">
                        <c:v>17480.3203125</c:v>
                      </c:pt>
                      <c:pt idx="7081">
                        <c:v>16789.1640625</c:v>
                      </c:pt>
                      <c:pt idx="7082">
                        <c:v>14142.66015625</c:v>
                      </c:pt>
                      <c:pt idx="7083">
                        <c:v>15858.16796875</c:v>
                      </c:pt>
                      <c:pt idx="7084">
                        <c:v>16267.1015625</c:v>
                      </c:pt>
                      <c:pt idx="7085">
                        <c:v>18323.87890625</c:v>
                      </c:pt>
                      <c:pt idx="7086">
                        <c:v>17690.3984375</c:v>
                      </c:pt>
                      <c:pt idx="7087">
                        <c:v>16540.5</c:v>
                      </c:pt>
                      <c:pt idx="7088">
                        <c:v>15555.29296875</c:v>
                      </c:pt>
                      <c:pt idx="7089">
                        <c:v>15313.9453125</c:v>
                      </c:pt>
                      <c:pt idx="7090">
                        <c:v>16395.078125</c:v>
                      </c:pt>
                      <c:pt idx="7091">
                        <c:v>17884.828125</c:v>
                      </c:pt>
                      <c:pt idx="7092">
                        <c:v>16315</c:v>
                      </c:pt>
                      <c:pt idx="7093">
                        <c:v>13581.69140625</c:v>
                      </c:pt>
                      <c:pt idx="7094">
                        <c:v>12369.66796875</c:v>
                      </c:pt>
                      <c:pt idx="7095">
                        <c:v>13440.2578125</c:v>
                      </c:pt>
                      <c:pt idx="7096">
                        <c:v>11734.77734375</c:v>
                      </c:pt>
                      <c:pt idx="7097">
                        <c:v>10113.73828125</c:v>
                      </c:pt>
                      <c:pt idx="7098">
                        <c:v>10685.73828125</c:v>
                      </c:pt>
                      <c:pt idx="7099">
                        <c:v>12253.94140625</c:v>
                      </c:pt>
                      <c:pt idx="7100">
                        <c:v>13338.26953125</c:v>
                      </c:pt>
                      <c:pt idx="7101">
                        <c:v>12430.6640625</c:v>
                      </c:pt>
                      <c:pt idx="7102">
                        <c:v>12998.6953125</c:v>
                      </c:pt>
                      <c:pt idx="7103">
                        <c:v>14159.15234375</c:v>
                      </c:pt>
                      <c:pt idx="7104">
                        <c:v>13979.80859375</c:v>
                      </c:pt>
                      <c:pt idx="7105">
                        <c:v>11772.18359375</c:v>
                      </c:pt>
                      <c:pt idx="7106">
                        <c:v>11884.33203125</c:v>
                      </c:pt>
                      <c:pt idx="7107">
                        <c:v>13530.3125</c:v>
                      </c:pt>
                      <c:pt idx="7108">
                        <c:v>13452.25</c:v>
                      </c:pt>
                      <c:pt idx="7109">
                        <c:v>9948.33203125</c:v>
                      </c:pt>
                      <c:pt idx="7110">
                        <c:v>10449.5</c:v>
                      </c:pt>
                      <c:pt idx="7111">
                        <c:v>10036.234375</c:v>
                      </c:pt>
                      <c:pt idx="7112">
                        <c:v>8417.7421875</c:v>
                      </c:pt>
                      <c:pt idx="7113">
                        <c:v>7737.515625</c:v>
                      </c:pt>
                      <c:pt idx="7114">
                        <c:v>11273.90625</c:v>
                      </c:pt>
                      <c:pt idx="7115">
                        <c:v>9838.8046875</c:v>
                      </c:pt>
                      <c:pt idx="7116">
                        <c:v>8701.9765625</c:v>
                      </c:pt>
                      <c:pt idx="7117">
                        <c:v>6645.4765625</c:v>
                      </c:pt>
                      <c:pt idx="7118">
                        <c:v>5958.484375</c:v>
                      </c:pt>
                      <c:pt idx="7119">
                        <c:v>4677.234375</c:v>
                      </c:pt>
                      <c:pt idx="7120">
                        <c:v>6595.25</c:v>
                      </c:pt>
                      <c:pt idx="7121">
                        <c:v>8835.59765625</c:v>
                      </c:pt>
                      <c:pt idx="7122">
                        <c:v>10209.26171875</c:v>
                      </c:pt>
                      <c:pt idx="7123">
                        <c:v>11163.890625</c:v>
                      </c:pt>
                      <c:pt idx="7124">
                        <c:v>10394.83203125</c:v>
                      </c:pt>
                      <c:pt idx="7125">
                        <c:v>12277.91015625</c:v>
                      </c:pt>
                      <c:pt idx="7126">
                        <c:v>11374.08984375</c:v>
                      </c:pt>
                      <c:pt idx="7127">
                        <c:v>13191.375</c:v>
                      </c:pt>
                      <c:pt idx="7128">
                        <c:v>13014.875</c:v>
                      </c:pt>
                      <c:pt idx="7129">
                        <c:v>12502.84375</c:v>
                      </c:pt>
                      <c:pt idx="7130">
                        <c:v>11236.44921875</c:v>
                      </c:pt>
                      <c:pt idx="7131">
                        <c:v>11013.10546875</c:v>
                      </c:pt>
                      <c:pt idx="7132">
                        <c:v>11071.0859375</c:v>
                      </c:pt>
                      <c:pt idx="7133">
                        <c:v>11846.4921875</c:v>
                      </c:pt>
                      <c:pt idx="7134">
                        <c:v>12577.09375</c:v>
                      </c:pt>
                      <c:pt idx="7135">
                        <c:v>10084.1875</c:v>
                      </c:pt>
                      <c:pt idx="7136">
                        <c:v>11447.15234375</c:v>
                      </c:pt>
                      <c:pt idx="7137">
                        <c:v>12003.71875</c:v>
                      </c:pt>
                      <c:pt idx="7138">
                        <c:v>11600.37890625</c:v>
                      </c:pt>
                      <c:pt idx="7139">
                        <c:v>12722.94921875</c:v>
                      </c:pt>
                      <c:pt idx="7140">
                        <c:v>6783.3984375</c:v>
                      </c:pt>
                      <c:pt idx="7141">
                        <c:v>2724.1796875</c:v>
                      </c:pt>
                      <c:pt idx="7142">
                        <c:v>8298.1484375</c:v>
                      </c:pt>
                      <c:pt idx="7143">
                        <c:v>7030.71875</c:v>
                      </c:pt>
                      <c:pt idx="7144">
                        <c:v>6431.140625</c:v>
                      </c:pt>
                      <c:pt idx="7145">
                        <c:v>5485.1953125</c:v>
                      </c:pt>
                      <c:pt idx="7146">
                        <c:v>5460.1484375</c:v>
                      </c:pt>
                      <c:pt idx="7147">
                        <c:v>7727.0078125</c:v>
                      </c:pt>
                      <c:pt idx="7148">
                        <c:v>2983.375</c:v>
                      </c:pt>
                      <c:pt idx="7149">
                        <c:v>2864.8125</c:v>
                      </c:pt>
                      <c:pt idx="7150">
                        <c:v>8749.6328125</c:v>
                      </c:pt>
                      <c:pt idx="7151">
                        <c:v>7707.0234375</c:v>
                      </c:pt>
                      <c:pt idx="7152">
                        <c:v>4680.9921875</c:v>
                      </c:pt>
                      <c:pt idx="7153">
                        <c:v>6225.375</c:v>
                      </c:pt>
                      <c:pt idx="7154">
                        <c:v>7215.6640625</c:v>
                      </c:pt>
                      <c:pt idx="7155">
                        <c:v>13303.90625</c:v>
                      </c:pt>
                      <c:pt idx="7156">
                        <c:v>13310.2421875</c:v>
                      </c:pt>
                      <c:pt idx="7157">
                        <c:v>13538.41015625</c:v>
                      </c:pt>
                      <c:pt idx="7158">
                        <c:v>12539.30859375</c:v>
                      </c:pt>
                      <c:pt idx="7159">
                        <c:v>11901.0078125</c:v>
                      </c:pt>
                      <c:pt idx="7160">
                        <c:v>12572.75</c:v>
                      </c:pt>
                      <c:pt idx="7161">
                        <c:v>11936.82421875</c:v>
                      </c:pt>
                      <c:pt idx="7162">
                        <c:v>13398.140625</c:v>
                      </c:pt>
                      <c:pt idx="7163">
                        <c:v>12211.390625</c:v>
                      </c:pt>
                      <c:pt idx="7164">
                        <c:v>10772.16015625</c:v>
                      </c:pt>
                      <c:pt idx="7165">
                        <c:v>10257.58984375</c:v>
                      </c:pt>
                      <c:pt idx="7166">
                        <c:v>11438.546875</c:v>
                      </c:pt>
                      <c:pt idx="7167">
                        <c:v>13693.29296875</c:v>
                      </c:pt>
                      <c:pt idx="7168">
                        <c:v>12537.41796875</c:v>
                      </c:pt>
                      <c:pt idx="7169">
                        <c:v>13004.453125</c:v>
                      </c:pt>
                      <c:pt idx="7170">
                        <c:v>15030.30859375</c:v>
                      </c:pt>
                      <c:pt idx="7171">
                        <c:v>14383.3984375</c:v>
                      </c:pt>
                      <c:pt idx="7172">
                        <c:v>15742.68359375</c:v>
                      </c:pt>
                      <c:pt idx="7173">
                        <c:v>15815.765625</c:v>
                      </c:pt>
                      <c:pt idx="7174">
                        <c:v>13148.34375</c:v>
                      </c:pt>
                      <c:pt idx="7175">
                        <c:v>11402.27734375</c:v>
                      </c:pt>
                      <c:pt idx="7176">
                        <c:v>11020.984375</c:v>
                      </c:pt>
                      <c:pt idx="7177">
                        <c:v>14184.35546875</c:v>
                      </c:pt>
                      <c:pt idx="7178">
                        <c:v>14879.984375</c:v>
                      </c:pt>
                      <c:pt idx="7179">
                        <c:v>11293.41796875</c:v>
                      </c:pt>
                      <c:pt idx="7180">
                        <c:v>10789.87890625</c:v>
                      </c:pt>
                      <c:pt idx="7181">
                        <c:v>15061.515625</c:v>
                      </c:pt>
                      <c:pt idx="7182">
                        <c:v>14864.05859375</c:v>
                      </c:pt>
                      <c:pt idx="7183">
                        <c:v>14974.75</c:v>
                      </c:pt>
                      <c:pt idx="7184">
                        <c:v>15927.75</c:v>
                      </c:pt>
                      <c:pt idx="7185">
                        <c:v>12875.49609375</c:v>
                      </c:pt>
                      <c:pt idx="7186">
                        <c:v>12560.18359375</c:v>
                      </c:pt>
                      <c:pt idx="7187">
                        <c:v>11375.2109375</c:v>
                      </c:pt>
                      <c:pt idx="7188">
                        <c:v>10544.38671875</c:v>
                      </c:pt>
                      <c:pt idx="7189">
                        <c:v>9262.03125</c:v>
                      </c:pt>
                      <c:pt idx="7190">
                        <c:v>8530.125</c:v>
                      </c:pt>
                      <c:pt idx="7191">
                        <c:v>9386.421875</c:v>
                      </c:pt>
                      <c:pt idx="7192">
                        <c:v>12466.30859375</c:v>
                      </c:pt>
                      <c:pt idx="7193">
                        <c:v>13036.484375</c:v>
                      </c:pt>
                      <c:pt idx="7194">
                        <c:v>12446.6484375</c:v>
                      </c:pt>
                      <c:pt idx="7195">
                        <c:v>11023.3671875</c:v>
                      </c:pt>
                      <c:pt idx="7196">
                        <c:v>9721.12109375</c:v>
                      </c:pt>
                      <c:pt idx="7197">
                        <c:v>9548.2578125</c:v>
                      </c:pt>
                      <c:pt idx="7198">
                        <c:v>12844.65234375</c:v>
                      </c:pt>
                      <c:pt idx="7199">
                        <c:v>11848.97265625</c:v>
                      </c:pt>
                      <c:pt idx="7200">
                        <c:v>12339.21875</c:v>
                      </c:pt>
                      <c:pt idx="7201">
                        <c:v>12419.921875</c:v>
                      </c:pt>
                      <c:pt idx="7202">
                        <c:v>10518.78515625</c:v>
                      </c:pt>
                      <c:pt idx="7203">
                        <c:v>12757.60546875</c:v>
                      </c:pt>
                      <c:pt idx="7204">
                        <c:v>13151.51953125</c:v>
                      </c:pt>
                      <c:pt idx="7205">
                        <c:v>11828.125</c:v>
                      </c:pt>
                      <c:pt idx="7206">
                        <c:v>11794.08203125</c:v>
                      </c:pt>
                      <c:pt idx="7207">
                        <c:v>12402.203125</c:v>
                      </c:pt>
                      <c:pt idx="7208">
                        <c:v>12206.484375</c:v>
                      </c:pt>
                      <c:pt idx="7209">
                        <c:v>12403.46875</c:v>
                      </c:pt>
                      <c:pt idx="7210">
                        <c:v>11167.78125</c:v>
                      </c:pt>
                      <c:pt idx="7211">
                        <c:v>13053.8671875</c:v>
                      </c:pt>
                      <c:pt idx="7212">
                        <c:v>13481.4296875</c:v>
                      </c:pt>
                      <c:pt idx="7213">
                        <c:v>11962.11328125</c:v>
                      </c:pt>
                      <c:pt idx="7214">
                        <c:v>11951.96484375</c:v>
                      </c:pt>
                      <c:pt idx="7215">
                        <c:v>11347.734375</c:v>
                      </c:pt>
                      <c:pt idx="7216">
                        <c:v>11642.1796875</c:v>
                      </c:pt>
                      <c:pt idx="7217">
                        <c:v>12575.2734375</c:v>
                      </c:pt>
                      <c:pt idx="7218">
                        <c:v>10877.8125</c:v>
                      </c:pt>
                      <c:pt idx="7219">
                        <c:v>10740.5234375</c:v>
                      </c:pt>
                      <c:pt idx="7220">
                        <c:v>8974.23046875</c:v>
                      </c:pt>
                      <c:pt idx="7221">
                        <c:v>7385.02734375</c:v>
                      </c:pt>
                      <c:pt idx="7222">
                        <c:v>7039.03125</c:v>
                      </c:pt>
                      <c:pt idx="7223">
                        <c:v>7435.1015625</c:v>
                      </c:pt>
                      <c:pt idx="7224">
                        <c:v>9934.7421875</c:v>
                      </c:pt>
                      <c:pt idx="7225">
                        <c:v>9773.6484375</c:v>
                      </c:pt>
                      <c:pt idx="7226">
                        <c:v>11363.796875</c:v>
                      </c:pt>
                      <c:pt idx="7227">
                        <c:v>11284.5</c:v>
                      </c:pt>
                      <c:pt idx="7228">
                        <c:v>11370.18359375</c:v>
                      </c:pt>
                      <c:pt idx="7229">
                        <c:v>11130.2109375</c:v>
                      </c:pt>
                      <c:pt idx="7230">
                        <c:v>10950.796875</c:v>
                      </c:pt>
                      <c:pt idx="7231">
                        <c:v>11107.64453125</c:v>
                      </c:pt>
                      <c:pt idx="7232">
                        <c:v>9233.2890625</c:v>
                      </c:pt>
                      <c:pt idx="7233">
                        <c:v>9053.43359375</c:v>
                      </c:pt>
                      <c:pt idx="7234">
                        <c:v>9375.0234375</c:v>
                      </c:pt>
                      <c:pt idx="7235">
                        <c:v>7993.23046875</c:v>
                      </c:pt>
                      <c:pt idx="7236">
                        <c:v>9107.61328125</c:v>
                      </c:pt>
                      <c:pt idx="7237">
                        <c:v>10156.6484375</c:v>
                      </c:pt>
                      <c:pt idx="7238">
                        <c:v>10398.6796875</c:v>
                      </c:pt>
                      <c:pt idx="7239">
                        <c:v>7176.7890625</c:v>
                      </c:pt>
                      <c:pt idx="7240">
                        <c:v>7385.57421875</c:v>
                      </c:pt>
                      <c:pt idx="7241">
                        <c:v>9128.80859375</c:v>
                      </c:pt>
                      <c:pt idx="7242">
                        <c:v>7639.9765625</c:v>
                      </c:pt>
                      <c:pt idx="7243">
                        <c:v>8099.85546875</c:v>
                      </c:pt>
                      <c:pt idx="7244">
                        <c:v>10167.8359375</c:v>
                      </c:pt>
                      <c:pt idx="7245">
                        <c:v>10681.83203125</c:v>
                      </c:pt>
                      <c:pt idx="7246">
                        <c:v>11222.54296875</c:v>
                      </c:pt>
                      <c:pt idx="7247">
                        <c:v>11319.82421875</c:v>
                      </c:pt>
                      <c:pt idx="7248">
                        <c:v>10678.375</c:v>
                      </c:pt>
                      <c:pt idx="7249">
                        <c:v>10866.24609375</c:v>
                      </c:pt>
                      <c:pt idx="7250">
                        <c:v>13137.765625</c:v>
                      </c:pt>
                      <c:pt idx="7251">
                        <c:v>10690.78125</c:v>
                      </c:pt>
                      <c:pt idx="7252">
                        <c:v>8352.69140625</c:v>
                      </c:pt>
                      <c:pt idx="7253">
                        <c:v>8390.1953125</c:v>
                      </c:pt>
                      <c:pt idx="7254">
                        <c:v>11831.90625</c:v>
                      </c:pt>
                      <c:pt idx="7255">
                        <c:v>13166.5234375</c:v>
                      </c:pt>
                      <c:pt idx="7256">
                        <c:v>9361.55859375</c:v>
                      </c:pt>
                      <c:pt idx="7257">
                        <c:v>8359.96484375</c:v>
                      </c:pt>
                      <c:pt idx="7258">
                        <c:v>11797.71484375</c:v>
                      </c:pt>
                      <c:pt idx="7259">
                        <c:v>12891.265625</c:v>
                      </c:pt>
                      <c:pt idx="7260">
                        <c:v>14195.94140625</c:v>
                      </c:pt>
                      <c:pt idx="7261">
                        <c:v>13919.3046875</c:v>
                      </c:pt>
                      <c:pt idx="7262">
                        <c:v>13674.03125</c:v>
                      </c:pt>
                      <c:pt idx="7263">
                        <c:v>11609.7265625</c:v>
                      </c:pt>
                      <c:pt idx="7264">
                        <c:v>11528.42578125</c:v>
                      </c:pt>
                      <c:pt idx="7265">
                        <c:v>12667.9609375</c:v>
                      </c:pt>
                      <c:pt idx="7266">
                        <c:v>14012.3046875</c:v>
                      </c:pt>
                      <c:pt idx="7267">
                        <c:v>13390.03515625</c:v>
                      </c:pt>
                      <c:pt idx="7268">
                        <c:v>13752.1015625</c:v>
                      </c:pt>
                      <c:pt idx="7269">
                        <c:v>12156.42578125</c:v>
                      </c:pt>
                      <c:pt idx="7270">
                        <c:v>12447.54296875</c:v>
                      </c:pt>
                      <c:pt idx="7271">
                        <c:v>14237.3203125</c:v>
                      </c:pt>
                      <c:pt idx="7272">
                        <c:v>14014.77734375</c:v>
                      </c:pt>
                      <c:pt idx="7273">
                        <c:v>13045.46875</c:v>
                      </c:pt>
                      <c:pt idx="7274">
                        <c:v>13576</c:v>
                      </c:pt>
                      <c:pt idx="7275">
                        <c:v>15653.6953125</c:v>
                      </c:pt>
                      <c:pt idx="7276">
                        <c:v>15399.90625</c:v>
                      </c:pt>
                      <c:pt idx="7277">
                        <c:v>14588.2734375</c:v>
                      </c:pt>
                      <c:pt idx="7278">
                        <c:v>13204.09765625</c:v>
                      </c:pt>
                      <c:pt idx="7279">
                        <c:v>15081.14453125</c:v>
                      </c:pt>
                      <c:pt idx="7280">
                        <c:v>13378.30859375</c:v>
                      </c:pt>
                      <c:pt idx="7281">
                        <c:v>12135.5859375</c:v>
                      </c:pt>
                      <c:pt idx="7282">
                        <c:v>15656.484375</c:v>
                      </c:pt>
                      <c:pt idx="7283">
                        <c:v>15568.265625</c:v>
                      </c:pt>
                      <c:pt idx="7284">
                        <c:v>15451.46875</c:v>
                      </c:pt>
                      <c:pt idx="7285">
                        <c:v>15693.3984375</c:v>
                      </c:pt>
                      <c:pt idx="7286">
                        <c:v>15661.8828125</c:v>
                      </c:pt>
                      <c:pt idx="7287">
                        <c:v>15017.7734375</c:v>
                      </c:pt>
                      <c:pt idx="7288">
                        <c:v>14819.9296875</c:v>
                      </c:pt>
                      <c:pt idx="7289">
                        <c:v>15613.18359375</c:v>
                      </c:pt>
                      <c:pt idx="7290">
                        <c:v>13731.1484375</c:v>
                      </c:pt>
                      <c:pt idx="7291">
                        <c:v>12398.4765625</c:v>
                      </c:pt>
                      <c:pt idx="7292">
                        <c:v>13270.8125</c:v>
                      </c:pt>
                      <c:pt idx="7293">
                        <c:v>13246.0078125</c:v>
                      </c:pt>
                      <c:pt idx="7294">
                        <c:v>11950.0625</c:v>
                      </c:pt>
                      <c:pt idx="7295">
                        <c:v>12298.9921875</c:v>
                      </c:pt>
                      <c:pt idx="7296">
                        <c:v>11762.59375</c:v>
                      </c:pt>
                      <c:pt idx="7297">
                        <c:v>10939.8828125</c:v>
                      </c:pt>
                      <c:pt idx="7298">
                        <c:v>12617.9765625</c:v>
                      </c:pt>
                      <c:pt idx="7299">
                        <c:v>13776.69140625</c:v>
                      </c:pt>
                      <c:pt idx="7300">
                        <c:v>13811.09765625</c:v>
                      </c:pt>
                      <c:pt idx="7301">
                        <c:v>11544.28125</c:v>
                      </c:pt>
                      <c:pt idx="7302">
                        <c:v>13141.015625</c:v>
                      </c:pt>
                      <c:pt idx="7303">
                        <c:v>13818.8046875</c:v>
                      </c:pt>
                      <c:pt idx="7304">
                        <c:v>12176.4140625</c:v>
                      </c:pt>
                      <c:pt idx="7305">
                        <c:v>10916.921875</c:v>
                      </c:pt>
                      <c:pt idx="7306">
                        <c:v>9743.7734375</c:v>
                      </c:pt>
                      <c:pt idx="7307">
                        <c:v>10844.70703125</c:v>
                      </c:pt>
                      <c:pt idx="7308">
                        <c:v>11265.6875</c:v>
                      </c:pt>
                      <c:pt idx="7309">
                        <c:v>11498.2109375</c:v>
                      </c:pt>
                      <c:pt idx="7310">
                        <c:v>11454.46875</c:v>
                      </c:pt>
                      <c:pt idx="7311">
                        <c:v>11394.8828125</c:v>
                      </c:pt>
                      <c:pt idx="7312">
                        <c:v>11299.51171875</c:v>
                      </c:pt>
                      <c:pt idx="7313">
                        <c:v>11249.25</c:v>
                      </c:pt>
                      <c:pt idx="7314">
                        <c:v>9764.68359375</c:v>
                      </c:pt>
                      <c:pt idx="7315">
                        <c:v>10468.5625</c:v>
                      </c:pt>
                      <c:pt idx="7316">
                        <c:v>9852.2421875</c:v>
                      </c:pt>
                      <c:pt idx="7317">
                        <c:v>10253.6484375</c:v>
                      </c:pt>
                      <c:pt idx="7318">
                        <c:v>10569.0390625</c:v>
                      </c:pt>
                      <c:pt idx="7319">
                        <c:v>11800.67578125</c:v>
                      </c:pt>
                      <c:pt idx="7320">
                        <c:v>13134.53515625</c:v>
                      </c:pt>
                      <c:pt idx="7321">
                        <c:v>13510.54296875</c:v>
                      </c:pt>
                      <c:pt idx="7322">
                        <c:v>14713.6953125</c:v>
                      </c:pt>
                      <c:pt idx="7323">
                        <c:v>14061.359375</c:v>
                      </c:pt>
                      <c:pt idx="7324">
                        <c:v>14248.640625</c:v>
                      </c:pt>
                      <c:pt idx="7325">
                        <c:v>14028.06640625</c:v>
                      </c:pt>
                      <c:pt idx="7326">
                        <c:v>12599.96484375</c:v>
                      </c:pt>
                      <c:pt idx="7327">
                        <c:v>13995.01171875</c:v>
                      </c:pt>
                      <c:pt idx="7328">
                        <c:v>14340.89453125</c:v>
                      </c:pt>
                      <c:pt idx="7329">
                        <c:v>12831.375</c:v>
                      </c:pt>
                      <c:pt idx="7330">
                        <c:v>11823.328125</c:v>
                      </c:pt>
                      <c:pt idx="7331">
                        <c:v>12552.17578125</c:v>
                      </c:pt>
                      <c:pt idx="7332">
                        <c:v>14486.62109375</c:v>
                      </c:pt>
                      <c:pt idx="7333">
                        <c:v>14277.4609375</c:v>
                      </c:pt>
                      <c:pt idx="7334">
                        <c:v>13527.375</c:v>
                      </c:pt>
                      <c:pt idx="7335">
                        <c:v>10222.203125</c:v>
                      </c:pt>
                      <c:pt idx="7336">
                        <c:v>8828.40625</c:v>
                      </c:pt>
                      <c:pt idx="7337">
                        <c:v>10840.15625</c:v>
                      </c:pt>
                      <c:pt idx="7338">
                        <c:v>10858.8828125</c:v>
                      </c:pt>
                      <c:pt idx="7339">
                        <c:v>9632.4375</c:v>
                      </c:pt>
                      <c:pt idx="7340">
                        <c:v>10634.46875</c:v>
                      </c:pt>
                      <c:pt idx="7341">
                        <c:v>9022.9375</c:v>
                      </c:pt>
                      <c:pt idx="7342">
                        <c:v>8135.859375</c:v>
                      </c:pt>
                      <c:pt idx="7343">
                        <c:v>8615.2109375</c:v>
                      </c:pt>
                      <c:pt idx="7344">
                        <c:v>10368.66015625</c:v>
                      </c:pt>
                      <c:pt idx="7345">
                        <c:v>9528.5</c:v>
                      </c:pt>
                      <c:pt idx="7346">
                        <c:v>8385.671875</c:v>
                      </c:pt>
                      <c:pt idx="7347">
                        <c:v>7972.0859375</c:v>
                      </c:pt>
                      <c:pt idx="7348">
                        <c:v>9402.34765625</c:v>
                      </c:pt>
                      <c:pt idx="7349">
                        <c:v>10940.6328125</c:v>
                      </c:pt>
                      <c:pt idx="7350">
                        <c:v>14755.11328125</c:v>
                      </c:pt>
                      <c:pt idx="7351">
                        <c:v>14163.22265625</c:v>
                      </c:pt>
                      <c:pt idx="7352">
                        <c:v>14305.97265625</c:v>
                      </c:pt>
                      <c:pt idx="7353">
                        <c:v>13762.671875</c:v>
                      </c:pt>
                      <c:pt idx="7354">
                        <c:v>14311.98046875</c:v>
                      </c:pt>
                      <c:pt idx="7355">
                        <c:v>16020.19921875</c:v>
                      </c:pt>
                      <c:pt idx="7356">
                        <c:v>15065.20703125</c:v>
                      </c:pt>
                      <c:pt idx="7357">
                        <c:v>14326.23046875</c:v>
                      </c:pt>
                      <c:pt idx="7358">
                        <c:v>13194.81640625</c:v>
                      </c:pt>
                      <c:pt idx="7359">
                        <c:v>13162.0390625</c:v>
                      </c:pt>
                      <c:pt idx="7360">
                        <c:v>15839.5625</c:v>
                      </c:pt>
                      <c:pt idx="7361">
                        <c:v>15743.46875</c:v>
                      </c:pt>
                      <c:pt idx="7362">
                        <c:v>15472.53515625</c:v>
                      </c:pt>
                      <c:pt idx="7363">
                        <c:v>13783.6953125</c:v>
                      </c:pt>
                      <c:pt idx="7364">
                        <c:v>12566.35546875</c:v>
                      </c:pt>
                      <c:pt idx="7365">
                        <c:v>13648.7421875</c:v>
                      </c:pt>
                      <c:pt idx="7366">
                        <c:v>14095.4921875</c:v>
                      </c:pt>
                      <c:pt idx="7367">
                        <c:v>14181.0390625</c:v>
                      </c:pt>
                      <c:pt idx="7368">
                        <c:v>11858.19140625</c:v>
                      </c:pt>
                      <c:pt idx="7369">
                        <c:v>10930.6640625</c:v>
                      </c:pt>
                      <c:pt idx="7370">
                        <c:v>10626.60546875</c:v>
                      </c:pt>
                      <c:pt idx="7371">
                        <c:v>12366.83984375</c:v>
                      </c:pt>
                      <c:pt idx="7372">
                        <c:v>13525.59375</c:v>
                      </c:pt>
                      <c:pt idx="7373">
                        <c:v>12123.91796875</c:v>
                      </c:pt>
                      <c:pt idx="7374">
                        <c:v>12120.94140625</c:v>
                      </c:pt>
                      <c:pt idx="7375">
                        <c:v>13337.4453125</c:v>
                      </c:pt>
                      <c:pt idx="7376">
                        <c:v>12521.41796875</c:v>
                      </c:pt>
                      <c:pt idx="7377">
                        <c:v>13229.4375</c:v>
                      </c:pt>
                      <c:pt idx="7378">
                        <c:v>14221.28515625</c:v>
                      </c:pt>
                      <c:pt idx="7379">
                        <c:v>11782.27734375</c:v>
                      </c:pt>
                      <c:pt idx="7380">
                        <c:v>10005.703125</c:v>
                      </c:pt>
                      <c:pt idx="7381">
                        <c:v>8092.1171875</c:v>
                      </c:pt>
                      <c:pt idx="7382">
                        <c:v>6564.99609375</c:v>
                      </c:pt>
                      <c:pt idx="7383">
                        <c:v>7989.4140625</c:v>
                      </c:pt>
                      <c:pt idx="7384">
                        <c:v>7909.26171875</c:v>
                      </c:pt>
                      <c:pt idx="7385">
                        <c:v>8995.2578125</c:v>
                      </c:pt>
                      <c:pt idx="7386">
                        <c:v>6775.0625</c:v>
                      </c:pt>
                      <c:pt idx="7387">
                        <c:v>5742.2265625</c:v>
                      </c:pt>
                      <c:pt idx="7388">
                        <c:v>8038.26171875</c:v>
                      </c:pt>
                      <c:pt idx="7389">
                        <c:v>9414.8046875</c:v>
                      </c:pt>
                      <c:pt idx="7390">
                        <c:v>9410.046875</c:v>
                      </c:pt>
                      <c:pt idx="7391">
                        <c:v>7168.34375</c:v>
                      </c:pt>
                      <c:pt idx="7392">
                        <c:v>6316.01953125</c:v>
                      </c:pt>
                      <c:pt idx="7393">
                        <c:v>7052.390625</c:v>
                      </c:pt>
                      <c:pt idx="7394">
                        <c:v>9014.0078125</c:v>
                      </c:pt>
                      <c:pt idx="7395">
                        <c:v>11003.79296875</c:v>
                      </c:pt>
                      <c:pt idx="7396">
                        <c:v>10926.2109375</c:v>
                      </c:pt>
                      <c:pt idx="7397">
                        <c:v>10439.296875</c:v>
                      </c:pt>
                      <c:pt idx="7398">
                        <c:v>11678.05078125</c:v>
                      </c:pt>
                      <c:pt idx="7399">
                        <c:v>11670.40234375</c:v>
                      </c:pt>
                      <c:pt idx="7400">
                        <c:v>7104.76953125</c:v>
                      </c:pt>
                      <c:pt idx="7401">
                        <c:v>5373.4140625</c:v>
                      </c:pt>
                      <c:pt idx="7402">
                        <c:v>5153.69921875</c:v>
                      </c:pt>
                      <c:pt idx="7403">
                        <c:v>6665.36328125</c:v>
                      </c:pt>
                      <c:pt idx="7404">
                        <c:v>10295.59375</c:v>
                      </c:pt>
                      <c:pt idx="7405">
                        <c:v>8020.765625</c:v>
                      </c:pt>
                      <c:pt idx="7406">
                        <c:v>6730.53125</c:v>
                      </c:pt>
                      <c:pt idx="7407">
                        <c:v>10780.0546875</c:v>
                      </c:pt>
                      <c:pt idx="7408">
                        <c:v>12197.65625</c:v>
                      </c:pt>
                      <c:pt idx="7409">
                        <c:v>10364.77734375</c:v>
                      </c:pt>
                      <c:pt idx="7410">
                        <c:v>8989.359375</c:v>
                      </c:pt>
                      <c:pt idx="7411">
                        <c:v>9895.0546875</c:v>
                      </c:pt>
                      <c:pt idx="7412">
                        <c:v>9643.13671875</c:v>
                      </c:pt>
                      <c:pt idx="7413">
                        <c:v>9450.6875</c:v>
                      </c:pt>
                      <c:pt idx="7414">
                        <c:v>9219.09375</c:v>
                      </c:pt>
                      <c:pt idx="7415">
                        <c:v>7004.546875</c:v>
                      </c:pt>
                      <c:pt idx="7416">
                        <c:v>7032.4453125</c:v>
                      </c:pt>
                      <c:pt idx="7417">
                        <c:v>7678.265625</c:v>
                      </c:pt>
                      <c:pt idx="7418">
                        <c:v>9439.93359375</c:v>
                      </c:pt>
                      <c:pt idx="7419">
                        <c:v>8894.54296875</c:v>
                      </c:pt>
                      <c:pt idx="7420">
                        <c:v>9762.015625</c:v>
                      </c:pt>
                      <c:pt idx="7421">
                        <c:v>8904.75</c:v>
                      </c:pt>
                      <c:pt idx="7422">
                        <c:v>7219.26171875</c:v>
                      </c:pt>
                      <c:pt idx="7423">
                        <c:v>7418.109375</c:v>
                      </c:pt>
                      <c:pt idx="7424">
                        <c:v>9238.80859375</c:v>
                      </c:pt>
                      <c:pt idx="7425">
                        <c:v>19198.94921875</c:v>
                      </c:pt>
                      <c:pt idx="7426">
                        <c:v>18806.19140625</c:v>
                      </c:pt>
                      <c:pt idx="7427">
                        <c:v>17076.0859375</c:v>
                      </c:pt>
                      <c:pt idx="7428">
                        <c:v>18521.703125</c:v>
                      </c:pt>
                      <c:pt idx="7429">
                        <c:v>18681.015625</c:v>
                      </c:pt>
                      <c:pt idx="7430">
                        <c:v>18271.48828125</c:v>
                      </c:pt>
                      <c:pt idx="7431">
                        <c:v>18321.515625</c:v>
                      </c:pt>
                      <c:pt idx="7432">
                        <c:v>19105.4609375</c:v>
                      </c:pt>
                      <c:pt idx="7433">
                        <c:v>17469.34375</c:v>
                      </c:pt>
                      <c:pt idx="7434">
                        <c:v>16388.14453125</c:v>
                      </c:pt>
                      <c:pt idx="7435">
                        <c:v>17378.71484375</c:v>
                      </c:pt>
                      <c:pt idx="7436">
                        <c:v>18715.625</c:v>
                      </c:pt>
                      <c:pt idx="7437">
                        <c:v>16798.24609375</c:v>
                      </c:pt>
                      <c:pt idx="7438">
                        <c:v>13851.19140625</c:v>
                      </c:pt>
                      <c:pt idx="7439">
                        <c:v>13400.77734375</c:v>
                      </c:pt>
                      <c:pt idx="7440">
                        <c:v>13657.0703125</c:v>
                      </c:pt>
                      <c:pt idx="7441">
                        <c:v>14732.15625</c:v>
                      </c:pt>
                      <c:pt idx="7442">
                        <c:v>15097.3125</c:v>
                      </c:pt>
                      <c:pt idx="7443">
                        <c:v>13617.39453125</c:v>
                      </c:pt>
                      <c:pt idx="7444">
                        <c:v>10979.421875</c:v>
                      </c:pt>
                      <c:pt idx="7445">
                        <c:v>10145.90625</c:v>
                      </c:pt>
                      <c:pt idx="7446">
                        <c:v>12055.96875</c:v>
                      </c:pt>
                      <c:pt idx="7447">
                        <c:v>15026.97265625</c:v>
                      </c:pt>
                      <c:pt idx="7448">
                        <c:v>14988.08203125</c:v>
                      </c:pt>
                      <c:pt idx="7449">
                        <c:v>15000.4453125</c:v>
                      </c:pt>
                      <c:pt idx="7450">
                        <c:v>14901.34765625</c:v>
                      </c:pt>
                      <c:pt idx="7451">
                        <c:v>13897.4296875</c:v>
                      </c:pt>
                      <c:pt idx="7452">
                        <c:v>12785.21484375</c:v>
                      </c:pt>
                      <c:pt idx="7453">
                        <c:v>12844.625</c:v>
                      </c:pt>
                      <c:pt idx="7454">
                        <c:v>14910.23828125</c:v>
                      </c:pt>
                      <c:pt idx="7455">
                        <c:v>11804.9375</c:v>
                      </c:pt>
                      <c:pt idx="7456">
                        <c:v>10043.03125</c:v>
                      </c:pt>
                      <c:pt idx="7457">
                        <c:v>10896.70703125</c:v>
                      </c:pt>
                      <c:pt idx="7458">
                        <c:v>10146.55078125</c:v>
                      </c:pt>
                      <c:pt idx="7459">
                        <c:v>11524.87890625</c:v>
                      </c:pt>
                      <c:pt idx="7460">
                        <c:v>10503.29296875</c:v>
                      </c:pt>
                      <c:pt idx="7461">
                        <c:v>10361.859375</c:v>
                      </c:pt>
                      <c:pt idx="7462">
                        <c:v>11329.1875</c:v>
                      </c:pt>
                      <c:pt idx="7463">
                        <c:v>10676.60546875</c:v>
                      </c:pt>
                      <c:pt idx="7464">
                        <c:v>10901.83984375</c:v>
                      </c:pt>
                      <c:pt idx="7465">
                        <c:v>11307.2265625</c:v>
                      </c:pt>
                      <c:pt idx="7466">
                        <c:v>10463.984375</c:v>
                      </c:pt>
                      <c:pt idx="7467">
                        <c:v>10317.69140625</c:v>
                      </c:pt>
                      <c:pt idx="7468">
                        <c:v>11284.6953125</c:v>
                      </c:pt>
                      <c:pt idx="7469">
                        <c:v>10904.00390625</c:v>
                      </c:pt>
                      <c:pt idx="7470">
                        <c:v>12028.14453125</c:v>
                      </c:pt>
                      <c:pt idx="7471">
                        <c:v>11012.76953125</c:v>
                      </c:pt>
                      <c:pt idx="7472">
                        <c:v>8602.53515625</c:v>
                      </c:pt>
                      <c:pt idx="7473">
                        <c:v>8317.40234375</c:v>
                      </c:pt>
                      <c:pt idx="7474">
                        <c:v>9929.19140625</c:v>
                      </c:pt>
                      <c:pt idx="7475">
                        <c:v>11938.546875</c:v>
                      </c:pt>
                      <c:pt idx="7476">
                        <c:v>10972.9375</c:v>
                      </c:pt>
                      <c:pt idx="7477">
                        <c:v>9613.4296875</c:v>
                      </c:pt>
                      <c:pt idx="7478">
                        <c:v>10446.22265625</c:v>
                      </c:pt>
                      <c:pt idx="7479">
                        <c:v>12229.04296875</c:v>
                      </c:pt>
                      <c:pt idx="7480">
                        <c:v>11411.86328125</c:v>
                      </c:pt>
                      <c:pt idx="7481">
                        <c:v>12114.0703125</c:v>
                      </c:pt>
                      <c:pt idx="7482">
                        <c:v>10361.984375</c:v>
                      </c:pt>
                      <c:pt idx="7483">
                        <c:v>9938.3046875</c:v>
                      </c:pt>
                      <c:pt idx="7484">
                        <c:v>12233.55859375</c:v>
                      </c:pt>
                      <c:pt idx="7485">
                        <c:v>10506.71875</c:v>
                      </c:pt>
                      <c:pt idx="7486">
                        <c:v>8865.09765625</c:v>
                      </c:pt>
                      <c:pt idx="7487">
                        <c:v>9408.3828125</c:v>
                      </c:pt>
                      <c:pt idx="7488">
                        <c:v>11089.6875</c:v>
                      </c:pt>
                      <c:pt idx="7489">
                        <c:v>8859.171875</c:v>
                      </c:pt>
                      <c:pt idx="7490">
                        <c:v>8090.6953125</c:v>
                      </c:pt>
                      <c:pt idx="7491">
                        <c:v>8283.75</c:v>
                      </c:pt>
                      <c:pt idx="7492">
                        <c:v>10649.62890625</c:v>
                      </c:pt>
                      <c:pt idx="7493">
                        <c:v>10212.65234375</c:v>
                      </c:pt>
                      <c:pt idx="7494">
                        <c:v>10480.8203125</c:v>
                      </c:pt>
                      <c:pt idx="7495">
                        <c:v>10119.42578125</c:v>
                      </c:pt>
                      <c:pt idx="7496">
                        <c:v>9146.984375</c:v>
                      </c:pt>
                      <c:pt idx="7497">
                        <c:v>9054.9140625</c:v>
                      </c:pt>
                      <c:pt idx="7498">
                        <c:v>10950.7265625</c:v>
                      </c:pt>
                      <c:pt idx="7499">
                        <c:v>9504.83984375</c:v>
                      </c:pt>
                      <c:pt idx="7500">
                        <c:v>15287.296875</c:v>
                      </c:pt>
                      <c:pt idx="7501">
                        <c:v>13954.12109375</c:v>
                      </c:pt>
                      <c:pt idx="7502">
                        <c:v>13297.62109375</c:v>
                      </c:pt>
                      <c:pt idx="7503">
                        <c:v>13908.109375</c:v>
                      </c:pt>
                      <c:pt idx="7504">
                        <c:v>15309.37890625</c:v>
                      </c:pt>
                      <c:pt idx="7505">
                        <c:v>14708.73828125</c:v>
                      </c:pt>
                      <c:pt idx="7506">
                        <c:v>15195.265625</c:v>
                      </c:pt>
                      <c:pt idx="7507">
                        <c:v>14259.171875</c:v>
                      </c:pt>
                      <c:pt idx="7508">
                        <c:v>12147.08984375</c:v>
                      </c:pt>
                      <c:pt idx="7509">
                        <c:v>13076.66015625</c:v>
                      </c:pt>
                      <c:pt idx="7510">
                        <c:v>12783.1953125</c:v>
                      </c:pt>
                      <c:pt idx="7511">
                        <c:v>14260.65234375</c:v>
                      </c:pt>
                      <c:pt idx="7512">
                        <c:v>14875.6875</c:v>
                      </c:pt>
                      <c:pt idx="7513">
                        <c:v>14813.3359375</c:v>
                      </c:pt>
                      <c:pt idx="7514">
                        <c:v>15623.2109375</c:v>
                      </c:pt>
                      <c:pt idx="7515">
                        <c:v>13322.6015625</c:v>
                      </c:pt>
                      <c:pt idx="7516">
                        <c:v>13682.7578125</c:v>
                      </c:pt>
                      <c:pt idx="7517">
                        <c:v>13306.20703125</c:v>
                      </c:pt>
                      <c:pt idx="7518">
                        <c:v>14013.46875</c:v>
                      </c:pt>
                      <c:pt idx="7519">
                        <c:v>14067.8671875</c:v>
                      </c:pt>
                      <c:pt idx="7520">
                        <c:v>14153.1875</c:v>
                      </c:pt>
                      <c:pt idx="7521">
                        <c:v>13381.7421875</c:v>
                      </c:pt>
                      <c:pt idx="7522">
                        <c:v>12359.671875</c:v>
                      </c:pt>
                      <c:pt idx="7523">
                        <c:v>13645.21875</c:v>
                      </c:pt>
                      <c:pt idx="7524">
                        <c:v>11647.10546875</c:v>
                      </c:pt>
                      <c:pt idx="7525">
                        <c:v>8688.390625</c:v>
                      </c:pt>
                      <c:pt idx="7526">
                        <c:v>7793.5078125</c:v>
                      </c:pt>
                      <c:pt idx="7527">
                        <c:v>8004.875</c:v>
                      </c:pt>
                      <c:pt idx="7528">
                        <c:v>11375.8203125</c:v>
                      </c:pt>
                      <c:pt idx="7529">
                        <c:v>13391.59375</c:v>
                      </c:pt>
                      <c:pt idx="7530">
                        <c:v>11334.8203125</c:v>
                      </c:pt>
                      <c:pt idx="7531">
                        <c:v>9805.22265625</c:v>
                      </c:pt>
                      <c:pt idx="7532">
                        <c:v>10111.8984375</c:v>
                      </c:pt>
                      <c:pt idx="7533">
                        <c:v>11613.421875</c:v>
                      </c:pt>
                      <c:pt idx="7534">
                        <c:v>11406.4375</c:v>
                      </c:pt>
                      <c:pt idx="7535">
                        <c:v>9352.81640625</c:v>
                      </c:pt>
                      <c:pt idx="7536">
                        <c:v>7714.87109375</c:v>
                      </c:pt>
                      <c:pt idx="7537">
                        <c:v>7366.78515625</c:v>
                      </c:pt>
                      <c:pt idx="7538">
                        <c:v>8420.375</c:v>
                      </c:pt>
                      <c:pt idx="7539">
                        <c:v>11262.04296875</c:v>
                      </c:pt>
                      <c:pt idx="7540">
                        <c:v>11236.84375</c:v>
                      </c:pt>
                      <c:pt idx="7541">
                        <c:v>12296.56640625</c:v>
                      </c:pt>
                      <c:pt idx="7542">
                        <c:v>10317.76953125</c:v>
                      </c:pt>
                      <c:pt idx="7543">
                        <c:v>7206.453125</c:v>
                      </c:pt>
                      <c:pt idx="7544">
                        <c:v>11780.6171875</c:v>
                      </c:pt>
                      <c:pt idx="7545">
                        <c:v>14034.6484375</c:v>
                      </c:pt>
                      <c:pt idx="7546">
                        <c:v>14079.484375</c:v>
                      </c:pt>
                      <c:pt idx="7547">
                        <c:v>14199.5234375</c:v>
                      </c:pt>
                      <c:pt idx="7548">
                        <c:v>14487.86328125</c:v>
                      </c:pt>
                      <c:pt idx="7549">
                        <c:v>14168.8671875</c:v>
                      </c:pt>
                      <c:pt idx="7550">
                        <c:v>13538.46875</c:v>
                      </c:pt>
                      <c:pt idx="7551">
                        <c:v>14071.27734375</c:v>
                      </c:pt>
                      <c:pt idx="7552">
                        <c:v>13740.42578125</c:v>
                      </c:pt>
                      <c:pt idx="7553">
                        <c:v>13733.9609375</c:v>
                      </c:pt>
                      <c:pt idx="7554">
                        <c:v>12686.5390625</c:v>
                      </c:pt>
                      <c:pt idx="7555">
                        <c:v>14143.0625</c:v>
                      </c:pt>
                      <c:pt idx="7556">
                        <c:v>11988.25</c:v>
                      </c:pt>
                      <c:pt idx="7557">
                        <c:v>10249.625</c:v>
                      </c:pt>
                      <c:pt idx="7558">
                        <c:v>13893.8984375</c:v>
                      </c:pt>
                      <c:pt idx="7559">
                        <c:v>13980.22265625</c:v>
                      </c:pt>
                      <c:pt idx="7560">
                        <c:v>13463.66015625</c:v>
                      </c:pt>
                      <c:pt idx="7561">
                        <c:v>13407.859375</c:v>
                      </c:pt>
                      <c:pt idx="7562">
                        <c:v>10779.56640625</c:v>
                      </c:pt>
                      <c:pt idx="7563">
                        <c:v>10015.73828125</c:v>
                      </c:pt>
                      <c:pt idx="7564">
                        <c:v>9054.16796875</c:v>
                      </c:pt>
                      <c:pt idx="7565">
                        <c:v>9775.66796875</c:v>
                      </c:pt>
                      <c:pt idx="7566">
                        <c:v>13291.38671875</c:v>
                      </c:pt>
                      <c:pt idx="7567">
                        <c:v>12034.9140625</c:v>
                      </c:pt>
                      <c:pt idx="7568">
                        <c:v>12007.15234375</c:v>
                      </c:pt>
                      <c:pt idx="7569">
                        <c:v>13395.6328125</c:v>
                      </c:pt>
                      <c:pt idx="7570">
                        <c:v>12880.51171875</c:v>
                      </c:pt>
                      <c:pt idx="7571">
                        <c:v>10714.296875</c:v>
                      </c:pt>
                      <c:pt idx="7572">
                        <c:v>10773.45703125</c:v>
                      </c:pt>
                      <c:pt idx="7573">
                        <c:v>11240.7734375</c:v>
                      </c:pt>
                      <c:pt idx="7574">
                        <c:v>11586.29296875</c:v>
                      </c:pt>
                      <c:pt idx="7575">
                        <c:v>18691.08203125</c:v>
                      </c:pt>
                      <c:pt idx="7576">
                        <c:v>18551.796875</c:v>
                      </c:pt>
                      <c:pt idx="7577">
                        <c:v>18267.796875</c:v>
                      </c:pt>
                      <c:pt idx="7578">
                        <c:v>17252.7578125</c:v>
                      </c:pt>
                      <c:pt idx="7579">
                        <c:v>15879.203125</c:v>
                      </c:pt>
                      <c:pt idx="7580">
                        <c:v>15772.12890625</c:v>
                      </c:pt>
                      <c:pt idx="7581">
                        <c:v>17895.875</c:v>
                      </c:pt>
                      <c:pt idx="7582">
                        <c:v>17263.14453125</c:v>
                      </c:pt>
                      <c:pt idx="7583">
                        <c:v>18554.23828125</c:v>
                      </c:pt>
                      <c:pt idx="7584">
                        <c:v>18668.109375</c:v>
                      </c:pt>
                      <c:pt idx="7585">
                        <c:v>17236.64453125</c:v>
                      </c:pt>
                      <c:pt idx="7586">
                        <c:v>18276.80859375</c:v>
                      </c:pt>
                      <c:pt idx="7587">
                        <c:v>18931.21875</c:v>
                      </c:pt>
                      <c:pt idx="7588">
                        <c:v>17244.43359375</c:v>
                      </c:pt>
                      <c:pt idx="7589">
                        <c:v>14856.1328125</c:v>
                      </c:pt>
                      <c:pt idx="7590">
                        <c:v>16129.15625</c:v>
                      </c:pt>
                      <c:pt idx="7591">
                        <c:v>14969.0078125</c:v>
                      </c:pt>
                      <c:pt idx="7592">
                        <c:v>14434.3828125</c:v>
                      </c:pt>
                      <c:pt idx="7593">
                        <c:v>14851.3359375</c:v>
                      </c:pt>
                      <c:pt idx="7594">
                        <c:v>13541.87890625</c:v>
                      </c:pt>
                      <c:pt idx="7595">
                        <c:v>16004.453125</c:v>
                      </c:pt>
                      <c:pt idx="7596">
                        <c:v>16284.72265625</c:v>
                      </c:pt>
                      <c:pt idx="7597">
                        <c:v>15856.9296875</c:v>
                      </c:pt>
                      <c:pt idx="7598">
                        <c:v>14781.8515625</c:v>
                      </c:pt>
                      <c:pt idx="7599">
                        <c:v>16195.55859375</c:v>
                      </c:pt>
                      <c:pt idx="7600">
                        <c:v>14528.4765625</c:v>
                      </c:pt>
                      <c:pt idx="7601">
                        <c:v>12955.01171875</c:v>
                      </c:pt>
                      <c:pt idx="7602">
                        <c:v>11816.34765625</c:v>
                      </c:pt>
                      <c:pt idx="7603">
                        <c:v>11637.3515625</c:v>
                      </c:pt>
                      <c:pt idx="7604">
                        <c:v>14415.01171875</c:v>
                      </c:pt>
                      <c:pt idx="7605">
                        <c:v>11500.7109375</c:v>
                      </c:pt>
                      <c:pt idx="7606">
                        <c:v>11461.1953125</c:v>
                      </c:pt>
                      <c:pt idx="7607">
                        <c:v>11252.5546875</c:v>
                      </c:pt>
                      <c:pt idx="7608">
                        <c:v>11676.484375</c:v>
                      </c:pt>
                      <c:pt idx="7609">
                        <c:v>11471.2109375</c:v>
                      </c:pt>
                      <c:pt idx="7610">
                        <c:v>11399.5390625</c:v>
                      </c:pt>
                      <c:pt idx="7611">
                        <c:v>11718.109375</c:v>
                      </c:pt>
                      <c:pt idx="7612">
                        <c:v>11369.4375</c:v>
                      </c:pt>
                      <c:pt idx="7613">
                        <c:v>10461.1015625</c:v>
                      </c:pt>
                      <c:pt idx="7614">
                        <c:v>10374.1015625</c:v>
                      </c:pt>
                      <c:pt idx="7615">
                        <c:v>10184.65234375</c:v>
                      </c:pt>
                      <c:pt idx="7616">
                        <c:v>9889.796875</c:v>
                      </c:pt>
                      <c:pt idx="7617">
                        <c:v>10567.16015625</c:v>
                      </c:pt>
                      <c:pt idx="7618">
                        <c:v>10887.28515625</c:v>
                      </c:pt>
                      <c:pt idx="7619">
                        <c:v>10994.2421875</c:v>
                      </c:pt>
                      <c:pt idx="7620">
                        <c:v>10395.046875</c:v>
                      </c:pt>
                      <c:pt idx="7621">
                        <c:v>11625.4453125</c:v>
                      </c:pt>
                      <c:pt idx="7622">
                        <c:v>10319.25</c:v>
                      </c:pt>
                      <c:pt idx="7623">
                        <c:v>10305.7890625</c:v>
                      </c:pt>
                      <c:pt idx="7624">
                        <c:v>10831.265625</c:v>
                      </c:pt>
                      <c:pt idx="7625">
                        <c:v>9758.3125</c:v>
                      </c:pt>
                      <c:pt idx="7626">
                        <c:v>11078.984375</c:v>
                      </c:pt>
                      <c:pt idx="7627">
                        <c:v>11603.1875</c:v>
                      </c:pt>
                      <c:pt idx="7628">
                        <c:v>11392.84375</c:v>
                      </c:pt>
                      <c:pt idx="7629">
                        <c:v>10172.33984375</c:v>
                      </c:pt>
                      <c:pt idx="7630">
                        <c:v>10361.2421875</c:v>
                      </c:pt>
                      <c:pt idx="7631">
                        <c:v>11849.0703125</c:v>
                      </c:pt>
                      <c:pt idx="7632">
                        <c:v>10436.40234375</c:v>
                      </c:pt>
                      <c:pt idx="7633">
                        <c:v>10012.34765625</c:v>
                      </c:pt>
                      <c:pt idx="7634">
                        <c:v>11280.01953125</c:v>
                      </c:pt>
                      <c:pt idx="7635">
                        <c:v>13427.125</c:v>
                      </c:pt>
                      <c:pt idx="7636">
                        <c:v>13480.9140625</c:v>
                      </c:pt>
                      <c:pt idx="7637">
                        <c:v>14323.1640625</c:v>
                      </c:pt>
                      <c:pt idx="7638">
                        <c:v>13297.6484375</c:v>
                      </c:pt>
                      <c:pt idx="7639">
                        <c:v>14190.13671875</c:v>
                      </c:pt>
                      <c:pt idx="7640">
                        <c:v>13827.33984375</c:v>
                      </c:pt>
                      <c:pt idx="7641">
                        <c:v>12549.69140625</c:v>
                      </c:pt>
                      <c:pt idx="7642">
                        <c:v>12897.11328125</c:v>
                      </c:pt>
                      <c:pt idx="7643">
                        <c:v>14084.85546875</c:v>
                      </c:pt>
                      <c:pt idx="7644">
                        <c:v>10794.265625</c:v>
                      </c:pt>
                      <c:pt idx="7645">
                        <c:v>10682.81640625</c:v>
                      </c:pt>
                      <c:pt idx="7646">
                        <c:v>12001.8046875</c:v>
                      </c:pt>
                      <c:pt idx="7647">
                        <c:v>11785.7890625</c:v>
                      </c:pt>
                      <c:pt idx="7648">
                        <c:v>14212.81640625</c:v>
                      </c:pt>
                      <c:pt idx="7649">
                        <c:v>14577.75</c:v>
                      </c:pt>
                      <c:pt idx="7650">
                        <c:v>11474.796875</c:v>
                      </c:pt>
                      <c:pt idx="7651">
                        <c:v>11913.14453125</c:v>
                      </c:pt>
                      <c:pt idx="7652">
                        <c:v>11360.3359375</c:v>
                      </c:pt>
                      <c:pt idx="7653">
                        <c:v>11530.2578125</c:v>
                      </c:pt>
                      <c:pt idx="7654">
                        <c:v>12098.4921875</c:v>
                      </c:pt>
                      <c:pt idx="7655">
                        <c:v>11016.19921875</c:v>
                      </c:pt>
                      <c:pt idx="7656">
                        <c:v>9900.19140625</c:v>
                      </c:pt>
                      <c:pt idx="7657">
                        <c:v>9777.30859375</c:v>
                      </c:pt>
                      <c:pt idx="7658">
                        <c:v>11577.74609375</c:v>
                      </c:pt>
                      <c:pt idx="7659">
                        <c:v>11690.3046875</c:v>
                      </c:pt>
                      <c:pt idx="7660">
                        <c:v>10608.828125</c:v>
                      </c:pt>
                      <c:pt idx="7661">
                        <c:v>10029.0078125</c:v>
                      </c:pt>
                      <c:pt idx="7662">
                        <c:v>9787.46484375</c:v>
                      </c:pt>
                      <c:pt idx="7663">
                        <c:v>10910.2109375</c:v>
                      </c:pt>
                      <c:pt idx="7664">
                        <c:v>11869.14453125</c:v>
                      </c:pt>
                      <c:pt idx="7665">
                        <c:v>14513.671875</c:v>
                      </c:pt>
                      <c:pt idx="7666">
                        <c:v>14257</c:v>
                      </c:pt>
                      <c:pt idx="7667">
                        <c:v>13702.2890625</c:v>
                      </c:pt>
                      <c:pt idx="7668">
                        <c:v>13496.7890625</c:v>
                      </c:pt>
                      <c:pt idx="7669">
                        <c:v>13545.171875</c:v>
                      </c:pt>
                      <c:pt idx="7670">
                        <c:v>13890.33203125</c:v>
                      </c:pt>
                      <c:pt idx="7671">
                        <c:v>12724.0546875</c:v>
                      </c:pt>
                      <c:pt idx="7672">
                        <c:v>13753.08203125</c:v>
                      </c:pt>
                      <c:pt idx="7673">
                        <c:v>14390.71875</c:v>
                      </c:pt>
                      <c:pt idx="7674">
                        <c:v>13548.27734375</c:v>
                      </c:pt>
                      <c:pt idx="7675">
                        <c:v>13046.8828125</c:v>
                      </c:pt>
                      <c:pt idx="7676">
                        <c:v>12398.59765625</c:v>
                      </c:pt>
                      <c:pt idx="7677">
                        <c:v>13171.765625</c:v>
                      </c:pt>
                      <c:pt idx="7678">
                        <c:v>14446.828125</c:v>
                      </c:pt>
                      <c:pt idx="7679">
                        <c:v>13064.41796875</c:v>
                      </c:pt>
                      <c:pt idx="7680">
                        <c:v>12673.7734375</c:v>
                      </c:pt>
                      <c:pt idx="7681">
                        <c:v>12626.51953125</c:v>
                      </c:pt>
                      <c:pt idx="7682">
                        <c:v>13272.86328125</c:v>
                      </c:pt>
                      <c:pt idx="7683">
                        <c:v>13519.75</c:v>
                      </c:pt>
                      <c:pt idx="7684">
                        <c:v>13461.046875</c:v>
                      </c:pt>
                      <c:pt idx="7685">
                        <c:v>13621.9765625</c:v>
                      </c:pt>
                      <c:pt idx="7686">
                        <c:v>11058.1484375</c:v>
                      </c:pt>
                      <c:pt idx="7687">
                        <c:v>12524.046875</c:v>
                      </c:pt>
                      <c:pt idx="7688">
                        <c:v>14171.66015625</c:v>
                      </c:pt>
                      <c:pt idx="7689">
                        <c:v>12623.984375</c:v>
                      </c:pt>
                      <c:pt idx="7690">
                        <c:v>11885.4765625</c:v>
                      </c:pt>
                      <c:pt idx="7691">
                        <c:v>12471.24609375</c:v>
                      </c:pt>
                      <c:pt idx="7692">
                        <c:v>14200.3203125</c:v>
                      </c:pt>
                      <c:pt idx="7693">
                        <c:v>12969.2890625</c:v>
                      </c:pt>
                      <c:pt idx="7694">
                        <c:v>11434.4765625</c:v>
                      </c:pt>
                      <c:pt idx="7695">
                        <c:v>9249.9140625</c:v>
                      </c:pt>
                      <c:pt idx="7696">
                        <c:v>11709.875</c:v>
                      </c:pt>
                      <c:pt idx="7697">
                        <c:v>12046.30078125</c:v>
                      </c:pt>
                      <c:pt idx="7698">
                        <c:v>11008.75390625</c:v>
                      </c:pt>
                      <c:pt idx="7699">
                        <c:v>10353.62109375</c:v>
                      </c:pt>
                      <c:pt idx="7700">
                        <c:v>11592.37109375</c:v>
                      </c:pt>
                      <c:pt idx="7701">
                        <c:v>10686.48828125</c:v>
                      </c:pt>
                      <c:pt idx="7702">
                        <c:v>11657.1796875</c:v>
                      </c:pt>
                      <c:pt idx="7703">
                        <c:v>8384.3828125</c:v>
                      </c:pt>
                      <c:pt idx="7704">
                        <c:v>7437.4765625</c:v>
                      </c:pt>
                      <c:pt idx="7705">
                        <c:v>9316.96875</c:v>
                      </c:pt>
                      <c:pt idx="7706">
                        <c:v>10948.98828125</c:v>
                      </c:pt>
                      <c:pt idx="7707">
                        <c:v>11059.90234375</c:v>
                      </c:pt>
                      <c:pt idx="7708">
                        <c:v>11568.53515625</c:v>
                      </c:pt>
                      <c:pt idx="7709">
                        <c:v>11272.7890625</c:v>
                      </c:pt>
                      <c:pt idx="7710">
                        <c:v>7441.515625</c:v>
                      </c:pt>
                      <c:pt idx="7711">
                        <c:v>5989.73046875</c:v>
                      </c:pt>
                      <c:pt idx="7712">
                        <c:v>7094.91015625</c:v>
                      </c:pt>
                      <c:pt idx="7713">
                        <c:v>9584.8125</c:v>
                      </c:pt>
                      <c:pt idx="7714">
                        <c:v>8112.2421875</c:v>
                      </c:pt>
                      <c:pt idx="7715">
                        <c:v>9408.03515625</c:v>
                      </c:pt>
                      <c:pt idx="7716">
                        <c:v>9439.25390625</c:v>
                      </c:pt>
                      <c:pt idx="7717">
                        <c:v>9472.33984375</c:v>
                      </c:pt>
                      <c:pt idx="7718">
                        <c:v>9243.9765625</c:v>
                      </c:pt>
                      <c:pt idx="7719">
                        <c:v>8090.60546875</c:v>
                      </c:pt>
                      <c:pt idx="7720">
                        <c:v>8859.59765625</c:v>
                      </c:pt>
                      <c:pt idx="7721">
                        <c:v>7008.5625</c:v>
                      </c:pt>
                      <c:pt idx="7722">
                        <c:v>4331.58984375</c:v>
                      </c:pt>
                      <c:pt idx="7723">
                        <c:v>4406.53125</c:v>
                      </c:pt>
                      <c:pt idx="7724">
                        <c:v>9374.97265625</c:v>
                      </c:pt>
                      <c:pt idx="7725">
                        <c:v>12533.8046875</c:v>
                      </c:pt>
                      <c:pt idx="7726">
                        <c:v>13240.78125</c:v>
                      </c:pt>
                      <c:pt idx="7727">
                        <c:v>14037.57421875</c:v>
                      </c:pt>
                      <c:pt idx="7728">
                        <c:v>12023.125</c:v>
                      </c:pt>
                      <c:pt idx="7729">
                        <c:v>11411.3046875</c:v>
                      </c:pt>
                      <c:pt idx="7730">
                        <c:v>10836.0703125</c:v>
                      </c:pt>
                      <c:pt idx="7731">
                        <c:v>12915.6875</c:v>
                      </c:pt>
                      <c:pt idx="7732">
                        <c:v>13086.54296875</c:v>
                      </c:pt>
                      <c:pt idx="7733">
                        <c:v>12202.42578125</c:v>
                      </c:pt>
                      <c:pt idx="7734">
                        <c:v>12064.61328125</c:v>
                      </c:pt>
                      <c:pt idx="7735">
                        <c:v>13914.578125</c:v>
                      </c:pt>
                      <c:pt idx="7736">
                        <c:v>13104.67578125</c:v>
                      </c:pt>
                      <c:pt idx="7737">
                        <c:v>12020.359375</c:v>
                      </c:pt>
                      <c:pt idx="7738">
                        <c:v>12927.6328125</c:v>
                      </c:pt>
                      <c:pt idx="7739">
                        <c:v>13920.11328125</c:v>
                      </c:pt>
                      <c:pt idx="7740">
                        <c:v>14315.40625</c:v>
                      </c:pt>
                      <c:pt idx="7741">
                        <c:v>12935.8125</c:v>
                      </c:pt>
                      <c:pt idx="7742">
                        <c:v>13497.875</c:v>
                      </c:pt>
                      <c:pt idx="7743">
                        <c:v>13196.4375</c:v>
                      </c:pt>
                      <c:pt idx="7744">
                        <c:v>14289.46484375</c:v>
                      </c:pt>
                      <c:pt idx="7745">
                        <c:v>13153.4453125</c:v>
                      </c:pt>
                      <c:pt idx="7746">
                        <c:v>11478.34765625</c:v>
                      </c:pt>
                      <c:pt idx="7747">
                        <c:v>9859</c:v>
                      </c:pt>
                      <c:pt idx="7748">
                        <c:v>10401.44140625</c:v>
                      </c:pt>
                      <c:pt idx="7749">
                        <c:v>12801.48046875</c:v>
                      </c:pt>
                      <c:pt idx="7750">
                        <c:v>11902.140625</c:v>
                      </c:pt>
                      <c:pt idx="7751">
                        <c:v>13409.40625</c:v>
                      </c:pt>
                      <c:pt idx="7752">
                        <c:v>13812.9609375</c:v>
                      </c:pt>
                      <c:pt idx="7753">
                        <c:v>12922.0390625</c:v>
                      </c:pt>
                      <c:pt idx="7754">
                        <c:v>12832.1796875</c:v>
                      </c:pt>
                      <c:pt idx="7755">
                        <c:v>14358.34765625</c:v>
                      </c:pt>
                      <c:pt idx="7756">
                        <c:v>14101.97265625</c:v>
                      </c:pt>
                      <c:pt idx="7757">
                        <c:v>13044.9140625</c:v>
                      </c:pt>
                      <c:pt idx="7758">
                        <c:v>12881.37890625</c:v>
                      </c:pt>
                      <c:pt idx="7759">
                        <c:v>13264.85546875</c:v>
                      </c:pt>
                      <c:pt idx="7760">
                        <c:v>10926.609375</c:v>
                      </c:pt>
                      <c:pt idx="7761">
                        <c:v>10064.2578125</c:v>
                      </c:pt>
                      <c:pt idx="7762">
                        <c:v>10593.1171875</c:v>
                      </c:pt>
                      <c:pt idx="7763">
                        <c:v>12282.9375</c:v>
                      </c:pt>
                      <c:pt idx="7764">
                        <c:v>14226.6015625</c:v>
                      </c:pt>
                      <c:pt idx="7765">
                        <c:v>14778.04296875</c:v>
                      </c:pt>
                      <c:pt idx="7766">
                        <c:v>13074.4453125</c:v>
                      </c:pt>
                      <c:pt idx="7767">
                        <c:v>13523.17578125</c:v>
                      </c:pt>
                      <c:pt idx="7768">
                        <c:v>9483.0625</c:v>
                      </c:pt>
                      <c:pt idx="7769">
                        <c:v>11060.2734375</c:v>
                      </c:pt>
                      <c:pt idx="7770">
                        <c:v>12887.41796875</c:v>
                      </c:pt>
                      <c:pt idx="7771">
                        <c:v>11512.5234375</c:v>
                      </c:pt>
                      <c:pt idx="7772">
                        <c:v>10092.45703125</c:v>
                      </c:pt>
                      <c:pt idx="7773">
                        <c:v>10346.89453125</c:v>
                      </c:pt>
                      <c:pt idx="7774">
                        <c:v>12893.9140625</c:v>
                      </c:pt>
                      <c:pt idx="7775">
                        <c:v>14173.4609375</c:v>
                      </c:pt>
                      <c:pt idx="7776">
                        <c:v>13246.79296875</c:v>
                      </c:pt>
                      <c:pt idx="7777">
                        <c:v>13012.4375</c:v>
                      </c:pt>
                      <c:pt idx="7778">
                        <c:v>13686.33203125</c:v>
                      </c:pt>
                      <c:pt idx="7779">
                        <c:v>14730.921875</c:v>
                      </c:pt>
                      <c:pt idx="7780">
                        <c:v>13835.28125</c:v>
                      </c:pt>
                      <c:pt idx="7781">
                        <c:v>13515.3515625</c:v>
                      </c:pt>
                      <c:pt idx="7782">
                        <c:v>14106.7109375</c:v>
                      </c:pt>
                      <c:pt idx="7783">
                        <c:v>13378.93359375</c:v>
                      </c:pt>
                      <c:pt idx="7784">
                        <c:v>14584.31640625</c:v>
                      </c:pt>
                      <c:pt idx="7785">
                        <c:v>11157.375</c:v>
                      </c:pt>
                      <c:pt idx="7786">
                        <c:v>10526.578125</c:v>
                      </c:pt>
                      <c:pt idx="7787">
                        <c:v>11570.87109375</c:v>
                      </c:pt>
                      <c:pt idx="7788">
                        <c:v>10436.265625</c:v>
                      </c:pt>
                      <c:pt idx="7789">
                        <c:v>10335.359375</c:v>
                      </c:pt>
                      <c:pt idx="7790">
                        <c:v>11609.953125</c:v>
                      </c:pt>
                      <c:pt idx="7791">
                        <c:v>10918.18359375</c:v>
                      </c:pt>
                      <c:pt idx="7792">
                        <c:v>11682.87109375</c:v>
                      </c:pt>
                      <c:pt idx="7793">
                        <c:v>11878.9765625</c:v>
                      </c:pt>
                      <c:pt idx="7794">
                        <c:v>11701.71875</c:v>
                      </c:pt>
                      <c:pt idx="7795">
                        <c:v>11317.55859375</c:v>
                      </c:pt>
                      <c:pt idx="7796">
                        <c:v>9828.99609375</c:v>
                      </c:pt>
                      <c:pt idx="7797">
                        <c:v>8737.1328125</c:v>
                      </c:pt>
                      <c:pt idx="7798">
                        <c:v>9356.875</c:v>
                      </c:pt>
                      <c:pt idx="7799">
                        <c:v>11752.87109375</c:v>
                      </c:pt>
                      <c:pt idx="7800">
                        <c:v>10538.046875</c:v>
                      </c:pt>
                      <c:pt idx="7801">
                        <c:v>9614.03125</c:v>
                      </c:pt>
                      <c:pt idx="7802">
                        <c:v>10141.1953125</c:v>
                      </c:pt>
                      <c:pt idx="7803">
                        <c:v>10238.609375</c:v>
                      </c:pt>
                      <c:pt idx="7804">
                        <c:v>10302.890625</c:v>
                      </c:pt>
                      <c:pt idx="7805">
                        <c:v>8737.78125</c:v>
                      </c:pt>
                      <c:pt idx="7806">
                        <c:v>10761.80078125</c:v>
                      </c:pt>
                      <c:pt idx="7807">
                        <c:v>10340.26171875</c:v>
                      </c:pt>
                      <c:pt idx="7808">
                        <c:v>8377.21875</c:v>
                      </c:pt>
                      <c:pt idx="7809">
                        <c:v>7983.34375</c:v>
                      </c:pt>
                      <c:pt idx="7810">
                        <c:v>10539.375</c:v>
                      </c:pt>
                      <c:pt idx="7811">
                        <c:v>9541.84765625</c:v>
                      </c:pt>
                      <c:pt idx="7812">
                        <c:v>6317.46875</c:v>
                      </c:pt>
                      <c:pt idx="7813">
                        <c:v>9347.625</c:v>
                      </c:pt>
                      <c:pt idx="7814">
                        <c:v>10565.94140625</c:v>
                      </c:pt>
                      <c:pt idx="7815">
                        <c:v>10499.5</c:v>
                      </c:pt>
                      <c:pt idx="7816">
                        <c:v>9823.40625</c:v>
                      </c:pt>
                      <c:pt idx="7817">
                        <c:v>10206.37109375</c:v>
                      </c:pt>
                      <c:pt idx="7818">
                        <c:v>9522.0703125</c:v>
                      </c:pt>
                      <c:pt idx="7819">
                        <c:v>10590.0234375</c:v>
                      </c:pt>
                      <c:pt idx="7820">
                        <c:v>8329.23046875</c:v>
                      </c:pt>
                      <c:pt idx="7821">
                        <c:v>6007.84375</c:v>
                      </c:pt>
                      <c:pt idx="7822">
                        <c:v>5679.0390625</c:v>
                      </c:pt>
                      <c:pt idx="7823">
                        <c:v>8303.16015625</c:v>
                      </c:pt>
                      <c:pt idx="7824">
                        <c:v>10941.390625</c:v>
                      </c:pt>
                      <c:pt idx="7825">
                        <c:v>10961.4140625</c:v>
                      </c:pt>
                      <c:pt idx="7826">
                        <c:v>7849.1015625</c:v>
                      </c:pt>
                      <c:pt idx="7827">
                        <c:v>4646.6484375</c:v>
                      </c:pt>
                      <c:pt idx="7828">
                        <c:v>7582.6015625</c:v>
                      </c:pt>
                      <c:pt idx="7829">
                        <c:v>10039.44921875</c:v>
                      </c:pt>
                      <c:pt idx="7830">
                        <c:v>14737.3359375</c:v>
                      </c:pt>
                      <c:pt idx="7831">
                        <c:v>13967.0859375</c:v>
                      </c:pt>
                      <c:pt idx="7832">
                        <c:v>13528.375</c:v>
                      </c:pt>
                      <c:pt idx="7833">
                        <c:v>13824.375</c:v>
                      </c:pt>
                      <c:pt idx="7834">
                        <c:v>14892.98046875</c:v>
                      </c:pt>
                      <c:pt idx="7835">
                        <c:v>14180.859375</c:v>
                      </c:pt>
                      <c:pt idx="7836">
                        <c:v>13653.46875</c:v>
                      </c:pt>
                      <c:pt idx="7837">
                        <c:v>13754.8828125</c:v>
                      </c:pt>
                      <c:pt idx="7838">
                        <c:v>13224.31640625</c:v>
                      </c:pt>
                      <c:pt idx="7839">
                        <c:v>14325.41796875</c:v>
                      </c:pt>
                      <c:pt idx="7840">
                        <c:v>13058.32421875</c:v>
                      </c:pt>
                      <c:pt idx="7841">
                        <c:v>11592.26953125</c:v>
                      </c:pt>
                      <c:pt idx="7842">
                        <c:v>10935.46484375</c:v>
                      </c:pt>
                      <c:pt idx="7843">
                        <c:v>11940.1953125</c:v>
                      </c:pt>
                      <c:pt idx="7844">
                        <c:v>14447.44140625</c:v>
                      </c:pt>
                      <c:pt idx="7845">
                        <c:v>12143.1953125</c:v>
                      </c:pt>
                      <c:pt idx="7846">
                        <c:v>12002.8125</c:v>
                      </c:pt>
                      <c:pt idx="7847">
                        <c:v>10399.0078125</c:v>
                      </c:pt>
                      <c:pt idx="7848">
                        <c:v>10618.9453125</c:v>
                      </c:pt>
                      <c:pt idx="7849">
                        <c:v>10832.8046875</c:v>
                      </c:pt>
                      <c:pt idx="7850">
                        <c:v>9429.89453125</c:v>
                      </c:pt>
                      <c:pt idx="7851">
                        <c:v>8889.359375</c:v>
                      </c:pt>
                      <c:pt idx="7852">
                        <c:v>11868.00390625</c:v>
                      </c:pt>
                      <c:pt idx="7853">
                        <c:v>9056.17578125</c:v>
                      </c:pt>
                      <c:pt idx="7854">
                        <c:v>8092.08984375</c:v>
                      </c:pt>
                      <c:pt idx="7855">
                        <c:v>12244.2578125</c:v>
                      </c:pt>
                      <c:pt idx="7856">
                        <c:v>10510.515625</c:v>
                      </c:pt>
                      <c:pt idx="7857">
                        <c:v>10561.390625</c:v>
                      </c:pt>
                      <c:pt idx="7858">
                        <c:v>12614.265625</c:v>
                      </c:pt>
                      <c:pt idx="7859">
                        <c:v>12291.8203125</c:v>
                      </c:pt>
                      <c:pt idx="7860">
                        <c:v>13227.0390625</c:v>
                      </c:pt>
                      <c:pt idx="7861">
                        <c:v>10506.9921875</c:v>
                      </c:pt>
                      <c:pt idx="7862">
                        <c:v>10411.6875</c:v>
                      </c:pt>
                      <c:pt idx="7863">
                        <c:v>12666.69140625</c:v>
                      </c:pt>
                      <c:pt idx="7864">
                        <c:v>13190.1484375</c:v>
                      </c:pt>
                      <c:pt idx="7865">
                        <c:v>12657.6015625</c:v>
                      </c:pt>
                      <c:pt idx="7866">
                        <c:v>13050.2265625</c:v>
                      </c:pt>
                      <c:pt idx="7867">
                        <c:v>12677.9453125</c:v>
                      </c:pt>
                      <c:pt idx="7868">
                        <c:v>12433.40625</c:v>
                      </c:pt>
                      <c:pt idx="7869">
                        <c:v>10954.40625</c:v>
                      </c:pt>
                      <c:pt idx="7870">
                        <c:v>8913.0078125</c:v>
                      </c:pt>
                      <c:pt idx="7871">
                        <c:v>9835.140625</c:v>
                      </c:pt>
                      <c:pt idx="7872">
                        <c:v>12178.9453125</c:v>
                      </c:pt>
                      <c:pt idx="7873">
                        <c:v>12802.046875</c:v>
                      </c:pt>
                      <c:pt idx="7874">
                        <c:v>12152.8359375</c:v>
                      </c:pt>
                      <c:pt idx="7875">
                        <c:v>14509.61328125</c:v>
                      </c:pt>
                      <c:pt idx="7876">
                        <c:v>14641.0234375</c:v>
                      </c:pt>
                      <c:pt idx="7877">
                        <c:v>14157.26953125</c:v>
                      </c:pt>
                      <c:pt idx="7878">
                        <c:v>13634.71875</c:v>
                      </c:pt>
                      <c:pt idx="7879">
                        <c:v>12951.70703125</c:v>
                      </c:pt>
                      <c:pt idx="7880">
                        <c:v>13370.546875</c:v>
                      </c:pt>
                      <c:pt idx="7881">
                        <c:v>12840.11328125</c:v>
                      </c:pt>
                      <c:pt idx="7882">
                        <c:v>12402.84375</c:v>
                      </c:pt>
                      <c:pt idx="7883">
                        <c:v>12997.19140625</c:v>
                      </c:pt>
                      <c:pt idx="7884">
                        <c:v>14624.69140625</c:v>
                      </c:pt>
                      <c:pt idx="7885">
                        <c:v>14230.6640625</c:v>
                      </c:pt>
                      <c:pt idx="7886">
                        <c:v>12177.46875</c:v>
                      </c:pt>
                      <c:pt idx="7887">
                        <c:v>13620.1640625</c:v>
                      </c:pt>
                      <c:pt idx="7888">
                        <c:v>14966.57421875</c:v>
                      </c:pt>
                      <c:pt idx="7889">
                        <c:v>15014.9765625</c:v>
                      </c:pt>
                      <c:pt idx="7890">
                        <c:v>12408.07421875</c:v>
                      </c:pt>
                      <c:pt idx="7891">
                        <c:v>13636.74609375</c:v>
                      </c:pt>
                      <c:pt idx="7892">
                        <c:v>13367.625</c:v>
                      </c:pt>
                      <c:pt idx="7893">
                        <c:v>12664.7734375</c:v>
                      </c:pt>
                      <c:pt idx="7894">
                        <c:v>12293.84765625</c:v>
                      </c:pt>
                      <c:pt idx="7895">
                        <c:v>12582.39453125</c:v>
                      </c:pt>
                      <c:pt idx="7896">
                        <c:v>10533.75390625</c:v>
                      </c:pt>
                      <c:pt idx="7897">
                        <c:v>9763.6875</c:v>
                      </c:pt>
                      <c:pt idx="7898">
                        <c:v>11167.265625</c:v>
                      </c:pt>
                      <c:pt idx="7899">
                        <c:v>13599.48828125</c:v>
                      </c:pt>
                      <c:pt idx="7900">
                        <c:v>13499.50390625</c:v>
                      </c:pt>
                      <c:pt idx="7901">
                        <c:v>11524.15234375</c:v>
                      </c:pt>
                      <c:pt idx="7902">
                        <c:v>10897.9609375</c:v>
                      </c:pt>
                      <c:pt idx="7903">
                        <c:v>11148.92578125</c:v>
                      </c:pt>
                      <c:pt idx="7904">
                        <c:v>12840.140625</c:v>
                      </c:pt>
                      <c:pt idx="7905">
                        <c:v>11745.265625</c:v>
                      </c:pt>
                      <c:pt idx="7906">
                        <c:v>9580.4765625</c:v>
                      </c:pt>
                      <c:pt idx="7907">
                        <c:v>9321.046875</c:v>
                      </c:pt>
                      <c:pt idx="7908">
                        <c:v>11376.08984375</c:v>
                      </c:pt>
                      <c:pt idx="7909">
                        <c:v>11785.890625</c:v>
                      </c:pt>
                      <c:pt idx="7910">
                        <c:v>11647.828125</c:v>
                      </c:pt>
                      <c:pt idx="7911">
                        <c:v>11660.9453125</c:v>
                      </c:pt>
                      <c:pt idx="7912">
                        <c:v>12108.515625</c:v>
                      </c:pt>
                      <c:pt idx="7913">
                        <c:v>10065.1875</c:v>
                      </c:pt>
                      <c:pt idx="7914">
                        <c:v>11764.3671875</c:v>
                      </c:pt>
                      <c:pt idx="7915">
                        <c:v>10736.26953125</c:v>
                      </c:pt>
                      <c:pt idx="7916">
                        <c:v>10294.5234375</c:v>
                      </c:pt>
                      <c:pt idx="7917">
                        <c:v>11214.9609375</c:v>
                      </c:pt>
                      <c:pt idx="7918">
                        <c:v>11663.6328125</c:v>
                      </c:pt>
                      <c:pt idx="7919">
                        <c:v>10403.1953125</c:v>
                      </c:pt>
                      <c:pt idx="7920">
                        <c:v>14463.4921875</c:v>
                      </c:pt>
                      <c:pt idx="7921">
                        <c:v>13435.859375</c:v>
                      </c:pt>
                      <c:pt idx="7922">
                        <c:v>13731.5546875</c:v>
                      </c:pt>
                      <c:pt idx="7923">
                        <c:v>13616.5859375</c:v>
                      </c:pt>
                      <c:pt idx="7924">
                        <c:v>13212.59375</c:v>
                      </c:pt>
                      <c:pt idx="7925">
                        <c:v>13399.40625</c:v>
                      </c:pt>
                      <c:pt idx="7926">
                        <c:v>14444.33203125</c:v>
                      </c:pt>
                      <c:pt idx="7927">
                        <c:v>14330.34375</c:v>
                      </c:pt>
                      <c:pt idx="7928">
                        <c:v>13685.78125</c:v>
                      </c:pt>
                      <c:pt idx="7929">
                        <c:v>12588.18359375</c:v>
                      </c:pt>
                      <c:pt idx="7930">
                        <c:v>13158.484375</c:v>
                      </c:pt>
                      <c:pt idx="7931">
                        <c:v>14266.9296875</c:v>
                      </c:pt>
                      <c:pt idx="7932">
                        <c:v>14527.84375</c:v>
                      </c:pt>
                      <c:pt idx="7933">
                        <c:v>13232.04296875</c:v>
                      </c:pt>
                      <c:pt idx="7934">
                        <c:v>14202.3203125</c:v>
                      </c:pt>
                      <c:pt idx="7935">
                        <c:v>14203.671875</c:v>
                      </c:pt>
                      <c:pt idx="7936">
                        <c:v>13716.9609375</c:v>
                      </c:pt>
                      <c:pt idx="7937">
                        <c:v>14175.9921875</c:v>
                      </c:pt>
                      <c:pt idx="7938">
                        <c:v>13881.77734375</c:v>
                      </c:pt>
                      <c:pt idx="7939">
                        <c:v>13341.71484375</c:v>
                      </c:pt>
                      <c:pt idx="7940">
                        <c:v>13564.078125</c:v>
                      </c:pt>
                      <c:pt idx="7941">
                        <c:v>12395.85546875</c:v>
                      </c:pt>
                      <c:pt idx="7942">
                        <c:v>12144.9453125</c:v>
                      </c:pt>
                      <c:pt idx="7943">
                        <c:v>10604.5</c:v>
                      </c:pt>
                      <c:pt idx="7944">
                        <c:v>10234.75390625</c:v>
                      </c:pt>
                      <c:pt idx="7945">
                        <c:v>11567.71875</c:v>
                      </c:pt>
                      <c:pt idx="7946">
                        <c:v>14404.46875</c:v>
                      </c:pt>
                      <c:pt idx="7947">
                        <c:v>13003.171875</c:v>
                      </c:pt>
                      <c:pt idx="7948">
                        <c:v>12288.76953125</c:v>
                      </c:pt>
                      <c:pt idx="7949">
                        <c:v>13738.45703125</c:v>
                      </c:pt>
                      <c:pt idx="7950">
                        <c:v>14237.8671875</c:v>
                      </c:pt>
                      <c:pt idx="7951">
                        <c:v>13810.01171875</c:v>
                      </c:pt>
                      <c:pt idx="7952">
                        <c:v>13899.8828125</c:v>
                      </c:pt>
                      <c:pt idx="7953">
                        <c:v>11446.34765625</c:v>
                      </c:pt>
                      <c:pt idx="7954">
                        <c:v>9938.20703125</c:v>
                      </c:pt>
                      <c:pt idx="7955">
                        <c:v>10109.7578125</c:v>
                      </c:pt>
                      <c:pt idx="7956">
                        <c:v>10991.28515625</c:v>
                      </c:pt>
                      <c:pt idx="7957">
                        <c:v>13661.48046875</c:v>
                      </c:pt>
                      <c:pt idx="7958">
                        <c:v>13085.44140625</c:v>
                      </c:pt>
                      <c:pt idx="7959">
                        <c:v>9614.41015625</c:v>
                      </c:pt>
                      <c:pt idx="7960">
                        <c:v>11901.10546875</c:v>
                      </c:pt>
                      <c:pt idx="7961">
                        <c:v>13621.9140625</c:v>
                      </c:pt>
                      <c:pt idx="7962">
                        <c:v>12701.40625</c:v>
                      </c:pt>
                      <c:pt idx="7963">
                        <c:v>13259.91796875</c:v>
                      </c:pt>
                      <c:pt idx="7964">
                        <c:v>15100.45703125</c:v>
                      </c:pt>
                      <c:pt idx="7965">
                        <c:v>9913.9609375</c:v>
                      </c:pt>
                      <c:pt idx="7966">
                        <c:v>9626.9921875</c:v>
                      </c:pt>
                      <c:pt idx="7967">
                        <c:v>9769.3984375</c:v>
                      </c:pt>
                      <c:pt idx="7968">
                        <c:v>10669.18359375</c:v>
                      </c:pt>
                      <c:pt idx="7969">
                        <c:v>13960.8125</c:v>
                      </c:pt>
                      <c:pt idx="7970">
                        <c:v>14024.84765625</c:v>
                      </c:pt>
                      <c:pt idx="7971">
                        <c:v>12678.4140625</c:v>
                      </c:pt>
                      <c:pt idx="7972">
                        <c:v>11660.44140625</c:v>
                      </c:pt>
                      <c:pt idx="7973">
                        <c:v>13211.59375</c:v>
                      </c:pt>
                      <c:pt idx="7974">
                        <c:v>13209.77734375</c:v>
                      </c:pt>
                      <c:pt idx="7975">
                        <c:v>13146.16796875</c:v>
                      </c:pt>
                      <c:pt idx="7976">
                        <c:v>13728.5078125</c:v>
                      </c:pt>
                      <c:pt idx="7977">
                        <c:v>14311.40625</c:v>
                      </c:pt>
                      <c:pt idx="7978">
                        <c:v>14314.44140625</c:v>
                      </c:pt>
                      <c:pt idx="7979">
                        <c:v>13598.6796875</c:v>
                      </c:pt>
                      <c:pt idx="7980">
                        <c:v>12583.171875</c:v>
                      </c:pt>
                      <c:pt idx="7981">
                        <c:v>10629.2109375</c:v>
                      </c:pt>
                      <c:pt idx="7982">
                        <c:v>11283.11328125</c:v>
                      </c:pt>
                      <c:pt idx="7983">
                        <c:v>10869.0078125</c:v>
                      </c:pt>
                      <c:pt idx="7984">
                        <c:v>12131.89453125</c:v>
                      </c:pt>
                      <c:pt idx="7985">
                        <c:v>11771.296875</c:v>
                      </c:pt>
                      <c:pt idx="7986">
                        <c:v>11519.64453125</c:v>
                      </c:pt>
                      <c:pt idx="7987">
                        <c:v>12472.59375</c:v>
                      </c:pt>
                      <c:pt idx="7988">
                        <c:v>12132.83984375</c:v>
                      </c:pt>
                      <c:pt idx="7989">
                        <c:v>11189.4296875</c:v>
                      </c:pt>
                      <c:pt idx="7990">
                        <c:v>11437.296875</c:v>
                      </c:pt>
                      <c:pt idx="7991">
                        <c:v>12501.58203125</c:v>
                      </c:pt>
                      <c:pt idx="7992">
                        <c:v>11892.68359375</c:v>
                      </c:pt>
                      <c:pt idx="7993">
                        <c:v>11775.84765625</c:v>
                      </c:pt>
                      <c:pt idx="7994">
                        <c:v>12660.62890625</c:v>
                      </c:pt>
                      <c:pt idx="7995">
                        <c:v>9989.5625</c:v>
                      </c:pt>
                      <c:pt idx="7996">
                        <c:v>9986.87109375</c:v>
                      </c:pt>
                      <c:pt idx="7997">
                        <c:v>10077.21875</c:v>
                      </c:pt>
                      <c:pt idx="7998">
                        <c:v>9918.69140625</c:v>
                      </c:pt>
                      <c:pt idx="7999">
                        <c:v>8993.0859375</c:v>
                      </c:pt>
                      <c:pt idx="8000">
                        <c:v>7641.7421875</c:v>
                      </c:pt>
                      <c:pt idx="8001">
                        <c:v>8829.02734375</c:v>
                      </c:pt>
                      <c:pt idx="8002">
                        <c:v>10411.5859375</c:v>
                      </c:pt>
                      <c:pt idx="8003">
                        <c:v>9455.77734375</c:v>
                      </c:pt>
                      <c:pt idx="8004">
                        <c:v>9506.88671875</c:v>
                      </c:pt>
                      <c:pt idx="8005">
                        <c:v>9061.98828125</c:v>
                      </c:pt>
                      <c:pt idx="8006">
                        <c:v>9731.515625</c:v>
                      </c:pt>
                      <c:pt idx="8007">
                        <c:v>9970.5859375</c:v>
                      </c:pt>
                      <c:pt idx="8008">
                        <c:v>7398.4140625</c:v>
                      </c:pt>
                      <c:pt idx="8009">
                        <c:v>7392.61328125</c:v>
                      </c:pt>
                      <c:pt idx="8010">
                        <c:v>15179.3203125</c:v>
                      </c:pt>
                      <c:pt idx="8011">
                        <c:v>15316.171875</c:v>
                      </c:pt>
                      <c:pt idx="8012">
                        <c:v>13988.81640625</c:v>
                      </c:pt>
                      <c:pt idx="8013">
                        <c:v>12057.6953125</c:v>
                      </c:pt>
                      <c:pt idx="8014">
                        <c:v>10504.65625</c:v>
                      </c:pt>
                      <c:pt idx="8015">
                        <c:v>10766.1640625</c:v>
                      </c:pt>
                      <c:pt idx="8016">
                        <c:v>12971.86328125</c:v>
                      </c:pt>
                      <c:pt idx="8017">
                        <c:v>12299.234375</c:v>
                      </c:pt>
                      <c:pt idx="8018">
                        <c:v>13406.3203125</c:v>
                      </c:pt>
                      <c:pt idx="8019">
                        <c:v>15033.6171875</c:v>
                      </c:pt>
                      <c:pt idx="8020">
                        <c:v>16382.40625</c:v>
                      </c:pt>
                      <c:pt idx="8021">
                        <c:v>16021.28515625</c:v>
                      </c:pt>
                      <c:pt idx="8022">
                        <c:v>13501.890625</c:v>
                      </c:pt>
                      <c:pt idx="8023">
                        <c:v>14414.40234375</c:v>
                      </c:pt>
                      <c:pt idx="8024">
                        <c:v>13889.5390625</c:v>
                      </c:pt>
                      <c:pt idx="8025">
                        <c:v>11812.1640625</c:v>
                      </c:pt>
                      <c:pt idx="8026">
                        <c:v>11440.21875</c:v>
                      </c:pt>
                      <c:pt idx="8027">
                        <c:v>12102.265625</c:v>
                      </c:pt>
                      <c:pt idx="8028">
                        <c:v>13102.30078125</c:v>
                      </c:pt>
                      <c:pt idx="8029">
                        <c:v>16539.2265625</c:v>
                      </c:pt>
                      <c:pt idx="8030">
                        <c:v>17615.89453125</c:v>
                      </c:pt>
                      <c:pt idx="8031">
                        <c:v>16423.65625</c:v>
                      </c:pt>
                      <c:pt idx="8032">
                        <c:v>15573.29296875</c:v>
                      </c:pt>
                      <c:pt idx="8033">
                        <c:v>16777.03125</c:v>
                      </c:pt>
                      <c:pt idx="8034">
                        <c:v>16121.16015625</c:v>
                      </c:pt>
                      <c:pt idx="8035">
                        <c:v>15283.62109375</c:v>
                      </c:pt>
                      <c:pt idx="8036">
                        <c:v>14678.37109375</c:v>
                      </c:pt>
                      <c:pt idx="8037">
                        <c:v>15410.65625</c:v>
                      </c:pt>
                      <c:pt idx="8038">
                        <c:v>16934.84765625</c:v>
                      </c:pt>
                      <c:pt idx="8039">
                        <c:v>16062.4140625</c:v>
                      </c:pt>
                      <c:pt idx="8040">
                        <c:v>9842.32421875</c:v>
                      </c:pt>
                      <c:pt idx="8041">
                        <c:v>9830.64453125</c:v>
                      </c:pt>
                      <c:pt idx="8042">
                        <c:v>9124.453125</c:v>
                      </c:pt>
                      <c:pt idx="8043">
                        <c:v>8078.5625</c:v>
                      </c:pt>
                      <c:pt idx="8044">
                        <c:v>7762.69140625</c:v>
                      </c:pt>
                      <c:pt idx="8045">
                        <c:v>10187.73828125</c:v>
                      </c:pt>
                      <c:pt idx="8046">
                        <c:v>7840.29296875</c:v>
                      </c:pt>
                      <c:pt idx="8047">
                        <c:v>7739.25390625</c:v>
                      </c:pt>
                      <c:pt idx="8048">
                        <c:v>8226.2109375</c:v>
                      </c:pt>
                      <c:pt idx="8049">
                        <c:v>9911.515625</c:v>
                      </c:pt>
                      <c:pt idx="8050">
                        <c:v>9167.51953125</c:v>
                      </c:pt>
                      <c:pt idx="8051">
                        <c:v>9942.88671875</c:v>
                      </c:pt>
                      <c:pt idx="8052">
                        <c:v>9965.3125</c:v>
                      </c:pt>
                      <c:pt idx="8053">
                        <c:v>8771.05859375</c:v>
                      </c:pt>
                      <c:pt idx="8054">
                        <c:v>8523.26171875</c:v>
                      </c:pt>
                      <c:pt idx="8055">
                        <c:v>14190.203125</c:v>
                      </c:pt>
                      <c:pt idx="8056">
                        <c:v>13159.4921875</c:v>
                      </c:pt>
                      <c:pt idx="8057">
                        <c:v>13918.21875</c:v>
                      </c:pt>
                      <c:pt idx="8058">
                        <c:v>13801.5</c:v>
                      </c:pt>
                      <c:pt idx="8059">
                        <c:v>13258.46875</c:v>
                      </c:pt>
                      <c:pt idx="8060">
                        <c:v>13971.16796875</c:v>
                      </c:pt>
                      <c:pt idx="8061">
                        <c:v>12103.17578125</c:v>
                      </c:pt>
                      <c:pt idx="8062">
                        <c:v>12091.1171875</c:v>
                      </c:pt>
                      <c:pt idx="8063">
                        <c:v>13044.34765625</c:v>
                      </c:pt>
                      <c:pt idx="8064">
                        <c:v>13795.578125</c:v>
                      </c:pt>
                      <c:pt idx="8065">
                        <c:v>13454.27734375</c:v>
                      </c:pt>
                      <c:pt idx="8066">
                        <c:v>12947.64453125</c:v>
                      </c:pt>
                      <c:pt idx="8067">
                        <c:v>14371.99609375</c:v>
                      </c:pt>
                      <c:pt idx="8068">
                        <c:v>13477.4296875</c:v>
                      </c:pt>
                      <c:pt idx="8069">
                        <c:v>11897.51953125</c:v>
                      </c:pt>
                      <c:pt idx="8070">
                        <c:v>8759.3046875</c:v>
                      </c:pt>
                      <c:pt idx="8071">
                        <c:v>9613.89453125</c:v>
                      </c:pt>
                      <c:pt idx="8072">
                        <c:v>9180.59375</c:v>
                      </c:pt>
                      <c:pt idx="8073">
                        <c:v>8380.24609375</c:v>
                      </c:pt>
                      <c:pt idx="8074">
                        <c:v>7620.0625</c:v>
                      </c:pt>
                      <c:pt idx="8075">
                        <c:v>7832.46875</c:v>
                      </c:pt>
                      <c:pt idx="8076">
                        <c:v>9705.55859375</c:v>
                      </c:pt>
                      <c:pt idx="8077">
                        <c:v>10042.7578125</c:v>
                      </c:pt>
                      <c:pt idx="8078">
                        <c:v>8772.20703125</c:v>
                      </c:pt>
                      <c:pt idx="8079">
                        <c:v>8239.8984375</c:v>
                      </c:pt>
                      <c:pt idx="8080">
                        <c:v>7805.69921875</c:v>
                      </c:pt>
                      <c:pt idx="8081">
                        <c:v>8610.421875</c:v>
                      </c:pt>
                      <c:pt idx="8082">
                        <c:v>9809.359375</c:v>
                      </c:pt>
                      <c:pt idx="8083">
                        <c:v>9438.6328125</c:v>
                      </c:pt>
                      <c:pt idx="8084">
                        <c:v>10172.87890625</c:v>
                      </c:pt>
                      <c:pt idx="8085">
                        <c:v>12673.9375</c:v>
                      </c:pt>
                      <c:pt idx="8086">
                        <c:v>12407.42578125</c:v>
                      </c:pt>
                      <c:pt idx="8087">
                        <c:v>12666.3359375</c:v>
                      </c:pt>
                      <c:pt idx="8088">
                        <c:v>11956.8984375</c:v>
                      </c:pt>
                      <c:pt idx="8089">
                        <c:v>12040.1875</c:v>
                      </c:pt>
                      <c:pt idx="8090">
                        <c:v>13062.54296875</c:v>
                      </c:pt>
                      <c:pt idx="8091">
                        <c:v>12715.75390625</c:v>
                      </c:pt>
                      <c:pt idx="8092">
                        <c:v>11620.23046875</c:v>
                      </c:pt>
                      <c:pt idx="8093">
                        <c:v>11891.0703125</c:v>
                      </c:pt>
                      <c:pt idx="8094">
                        <c:v>11432.21484375</c:v>
                      </c:pt>
                      <c:pt idx="8095">
                        <c:v>13131.54296875</c:v>
                      </c:pt>
                      <c:pt idx="8096">
                        <c:v>11694.3203125</c:v>
                      </c:pt>
                      <c:pt idx="8097">
                        <c:v>10455.30078125</c:v>
                      </c:pt>
                      <c:pt idx="8098">
                        <c:v>9729.59765625</c:v>
                      </c:pt>
                      <c:pt idx="8099">
                        <c:v>10965.7890625</c:v>
                      </c:pt>
                      <c:pt idx="8100">
                        <c:v>17416.16015625</c:v>
                      </c:pt>
                      <c:pt idx="8101">
                        <c:v>17590.09375</c:v>
                      </c:pt>
                      <c:pt idx="8102">
                        <c:v>15530.9453125</c:v>
                      </c:pt>
                      <c:pt idx="8103">
                        <c:v>14554.6171875</c:v>
                      </c:pt>
                      <c:pt idx="8104">
                        <c:v>15960.85546875</c:v>
                      </c:pt>
                      <c:pt idx="8105">
                        <c:v>14414.09375</c:v>
                      </c:pt>
                      <c:pt idx="8106">
                        <c:v>13024.890625</c:v>
                      </c:pt>
                      <c:pt idx="8107">
                        <c:v>16961.98828125</c:v>
                      </c:pt>
                      <c:pt idx="8108">
                        <c:v>15950.203125</c:v>
                      </c:pt>
                      <c:pt idx="8109">
                        <c:v>15751.56640625</c:v>
                      </c:pt>
                      <c:pt idx="8110">
                        <c:v>15871.73828125</c:v>
                      </c:pt>
                      <c:pt idx="8111">
                        <c:v>16841.609375</c:v>
                      </c:pt>
                      <c:pt idx="8112">
                        <c:v>17784.31640625</c:v>
                      </c:pt>
                      <c:pt idx="8113">
                        <c:v>17494.06640625</c:v>
                      </c:pt>
                      <c:pt idx="8114">
                        <c:v>17320.40625</c:v>
                      </c:pt>
                      <c:pt idx="8115">
                        <c:v>12924.234375</c:v>
                      </c:pt>
                      <c:pt idx="8116">
                        <c:v>11466.56640625</c:v>
                      </c:pt>
                      <c:pt idx="8117">
                        <c:v>9925.82421875</c:v>
                      </c:pt>
                      <c:pt idx="8118">
                        <c:v>10742.171875</c:v>
                      </c:pt>
                      <c:pt idx="8119">
                        <c:v>12673.6796875</c:v>
                      </c:pt>
                      <c:pt idx="8120">
                        <c:v>11015.09375</c:v>
                      </c:pt>
                      <c:pt idx="8121">
                        <c:v>10292.453125</c:v>
                      </c:pt>
                      <c:pt idx="8122">
                        <c:v>9209.94921875</c:v>
                      </c:pt>
                      <c:pt idx="8123">
                        <c:v>8622.71875</c:v>
                      </c:pt>
                      <c:pt idx="8124">
                        <c:v>10243.30078125</c:v>
                      </c:pt>
                      <c:pt idx="8125">
                        <c:v>12537.69921875</c:v>
                      </c:pt>
                      <c:pt idx="8126">
                        <c:v>12634.609375</c:v>
                      </c:pt>
                      <c:pt idx="8127">
                        <c:v>11006.73828125</c:v>
                      </c:pt>
                      <c:pt idx="8128">
                        <c:v>7864.62890625</c:v>
                      </c:pt>
                      <c:pt idx="8129">
                        <c:v>12170.70703125</c:v>
                      </c:pt>
                      <c:pt idx="8130">
                        <c:v>12857.60546875</c:v>
                      </c:pt>
                      <c:pt idx="8131">
                        <c:v>12809.74609375</c:v>
                      </c:pt>
                      <c:pt idx="8132">
                        <c:v>13161.33203125</c:v>
                      </c:pt>
                      <c:pt idx="8133">
                        <c:v>11030.53515625</c:v>
                      </c:pt>
                      <c:pt idx="8134">
                        <c:v>12578.24609375</c:v>
                      </c:pt>
                      <c:pt idx="8135">
                        <c:v>12028.3203125</c:v>
                      </c:pt>
                      <c:pt idx="8136">
                        <c:v>12211.7890625</c:v>
                      </c:pt>
                      <c:pt idx="8137">
                        <c:v>12218.609375</c:v>
                      </c:pt>
                      <c:pt idx="8138">
                        <c:v>12474.82421875</c:v>
                      </c:pt>
                      <c:pt idx="8139">
                        <c:v>10862.02734375</c:v>
                      </c:pt>
                      <c:pt idx="8140">
                        <c:v>10914.703125</c:v>
                      </c:pt>
                      <c:pt idx="8141">
                        <c:v>11139.0625</c:v>
                      </c:pt>
                      <c:pt idx="8142">
                        <c:v>11052.68359375</c:v>
                      </c:pt>
                      <c:pt idx="8143">
                        <c:v>10696.54296875</c:v>
                      </c:pt>
                      <c:pt idx="8144">
                        <c:v>12248.5546875</c:v>
                      </c:pt>
                      <c:pt idx="8145">
                        <c:v>14374.3515625</c:v>
                      </c:pt>
                      <c:pt idx="8146">
                        <c:v>14050.953125</c:v>
                      </c:pt>
                      <c:pt idx="8147">
                        <c:v>13566.109375</c:v>
                      </c:pt>
                      <c:pt idx="8148">
                        <c:v>15140.1171875</c:v>
                      </c:pt>
                      <c:pt idx="8149">
                        <c:v>15075.6953125</c:v>
                      </c:pt>
                      <c:pt idx="8150">
                        <c:v>14154.265625</c:v>
                      </c:pt>
                      <c:pt idx="8151">
                        <c:v>15150.8515625</c:v>
                      </c:pt>
                      <c:pt idx="8152">
                        <c:v>12664.50390625</c:v>
                      </c:pt>
                      <c:pt idx="8153">
                        <c:v>12093.0234375</c:v>
                      </c:pt>
                      <c:pt idx="8154">
                        <c:v>12170.09765625</c:v>
                      </c:pt>
                      <c:pt idx="8155">
                        <c:v>14116.6328125</c:v>
                      </c:pt>
                      <c:pt idx="8156">
                        <c:v>15619.3671875</c:v>
                      </c:pt>
                      <c:pt idx="8157">
                        <c:v>14631.8203125</c:v>
                      </c:pt>
                      <c:pt idx="8158">
                        <c:v>14292.6796875</c:v>
                      </c:pt>
                      <c:pt idx="8159">
                        <c:v>15620.59375</c:v>
                      </c:pt>
                      <c:pt idx="8160">
                        <c:v>11853.90625</c:v>
                      </c:pt>
                      <c:pt idx="8161">
                        <c:v>12364.67578125</c:v>
                      </c:pt>
                      <c:pt idx="8162">
                        <c:v>12847.19921875</c:v>
                      </c:pt>
                      <c:pt idx="8163">
                        <c:v>10638.71484375</c:v>
                      </c:pt>
                      <c:pt idx="8164">
                        <c:v>10594.3359375</c:v>
                      </c:pt>
                      <c:pt idx="8165">
                        <c:v>11322.68359375</c:v>
                      </c:pt>
                      <c:pt idx="8166">
                        <c:v>12955.09765625</c:v>
                      </c:pt>
                      <c:pt idx="8167">
                        <c:v>12836.28515625</c:v>
                      </c:pt>
                      <c:pt idx="8168">
                        <c:v>12206.84375</c:v>
                      </c:pt>
                      <c:pt idx="8169">
                        <c:v>11252.13671875</c:v>
                      </c:pt>
                      <c:pt idx="8170">
                        <c:v>11389.375</c:v>
                      </c:pt>
                      <c:pt idx="8171">
                        <c:v>12851.29296875</c:v>
                      </c:pt>
                      <c:pt idx="8172">
                        <c:v>12154.1796875</c:v>
                      </c:pt>
                      <c:pt idx="8173">
                        <c:v>12685.4140625</c:v>
                      </c:pt>
                      <c:pt idx="8174">
                        <c:v>13001.76953125</c:v>
                      </c:pt>
                      <c:pt idx="8175">
                        <c:v>13176.16796875</c:v>
                      </c:pt>
                      <c:pt idx="8176">
                        <c:v>13564.828125</c:v>
                      </c:pt>
                      <c:pt idx="8177">
                        <c:v>11543.5625</c:v>
                      </c:pt>
                      <c:pt idx="8178">
                        <c:v>9957.62109375</c:v>
                      </c:pt>
                      <c:pt idx="8179">
                        <c:v>8641.421875</c:v>
                      </c:pt>
                      <c:pt idx="8180">
                        <c:v>8654.58984375</c:v>
                      </c:pt>
                      <c:pt idx="8181">
                        <c:v>10451.75</c:v>
                      </c:pt>
                      <c:pt idx="8182">
                        <c:v>11875.83203125</c:v>
                      </c:pt>
                      <c:pt idx="8183">
                        <c:v>13631.60546875</c:v>
                      </c:pt>
                      <c:pt idx="8184">
                        <c:v>13652.6875</c:v>
                      </c:pt>
                      <c:pt idx="8185">
                        <c:v>13774.0625</c:v>
                      </c:pt>
                      <c:pt idx="8186">
                        <c:v>11643.234375</c:v>
                      </c:pt>
                      <c:pt idx="8187">
                        <c:v>12723.234375</c:v>
                      </c:pt>
                      <c:pt idx="8188">
                        <c:v>13599.7265625</c:v>
                      </c:pt>
                      <c:pt idx="8189">
                        <c:v>12142.546875</c:v>
                      </c:pt>
                      <c:pt idx="8190">
                        <c:v>15054.61328125</c:v>
                      </c:pt>
                      <c:pt idx="8191">
                        <c:v>13166.8828125</c:v>
                      </c:pt>
                      <c:pt idx="8192">
                        <c:v>13136.984375</c:v>
                      </c:pt>
                      <c:pt idx="8193">
                        <c:v>15007.94140625</c:v>
                      </c:pt>
                      <c:pt idx="8194">
                        <c:v>13550.69921875</c:v>
                      </c:pt>
                      <c:pt idx="8195">
                        <c:v>13001.6796875</c:v>
                      </c:pt>
                      <c:pt idx="8196">
                        <c:v>13378.66796875</c:v>
                      </c:pt>
                      <c:pt idx="8197">
                        <c:v>14499.56640625</c:v>
                      </c:pt>
                      <c:pt idx="8198">
                        <c:v>13855.7421875</c:v>
                      </c:pt>
                      <c:pt idx="8199">
                        <c:v>15084.12109375</c:v>
                      </c:pt>
                      <c:pt idx="8200">
                        <c:v>14960.5625</c:v>
                      </c:pt>
                      <c:pt idx="8201">
                        <c:v>15127.11328125</c:v>
                      </c:pt>
                      <c:pt idx="8202">
                        <c:v>14096.890625</c:v>
                      </c:pt>
                      <c:pt idx="8203">
                        <c:v>13915.359375</c:v>
                      </c:pt>
                      <c:pt idx="8204">
                        <c:v>14672.50390625</c:v>
                      </c:pt>
                      <c:pt idx="8205">
                        <c:v>16082.73828125</c:v>
                      </c:pt>
                      <c:pt idx="8206">
                        <c:v>16212.671875</c:v>
                      </c:pt>
                      <c:pt idx="8207">
                        <c:v>15715.77734375</c:v>
                      </c:pt>
                      <c:pt idx="8208">
                        <c:v>14694.98828125</c:v>
                      </c:pt>
                      <c:pt idx="8209">
                        <c:v>13401.23828125</c:v>
                      </c:pt>
                      <c:pt idx="8210">
                        <c:v>13922.96484375</c:v>
                      </c:pt>
                      <c:pt idx="8211">
                        <c:v>16051.484375</c:v>
                      </c:pt>
                      <c:pt idx="8212">
                        <c:v>14740.7734375</c:v>
                      </c:pt>
                      <c:pt idx="8213">
                        <c:v>14648.30859375</c:v>
                      </c:pt>
                      <c:pt idx="8214">
                        <c:v>16463.59375</c:v>
                      </c:pt>
                      <c:pt idx="8215">
                        <c:v>14105.51953125</c:v>
                      </c:pt>
                      <c:pt idx="8216">
                        <c:v>13773.4765625</c:v>
                      </c:pt>
                      <c:pt idx="8217">
                        <c:v>15334.08203125</c:v>
                      </c:pt>
                      <c:pt idx="8218">
                        <c:v>14427.2734375</c:v>
                      </c:pt>
                      <c:pt idx="8219">
                        <c:v>16182.97265625</c:v>
                      </c:pt>
                      <c:pt idx="8220">
                        <c:v>15164.4296875</c:v>
                      </c:pt>
                      <c:pt idx="8221">
                        <c:v>14811.93359375</c:v>
                      </c:pt>
                      <c:pt idx="8222">
                        <c:v>13484.59375</c:v>
                      </c:pt>
                      <c:pt idx="8223">
                        <c:v>11471.8125</c:v>
                      </c:pt>
                      <c:pt idx="8224">
                        <c:v>10383.8046875</c:v>
                      </c:pt>
                      <c:pt idx="8225">
                        <c:v>12053.8984375</c:v>
                      </c:pt>
                      <c:pt idx="8226">
                        <c:v>15079.10546875</c:v>
                      </c:pt>
                      <c:pt idx="8227">
                        <c:v>13745.953125</c:v>
                      </c:pt>
                      <c:pt idx="8228">
                        <c:v>12590.671875</c:v>
                      </c:pt>
                      <c:pt idx="8229">
                        <c:v>10908.390625</c:v>
                      </c:pt>
                      <c:pt idx="8230">
                        <c:v>10488.76953125</c:v>
                      </c:pt>
                      <c:pt idx="8231">
                        <c:v>13616.87109375</c:v>
                      </c:pt>
                      <c:pt idx="8232">
                        <c:v>13726.87109375</c:v>
                      </c:pt>
                      <c:pt idx="8233">
                        <c:v>14930.3671875</c:v>
                      </c:pt>
                      <c:pt idx="8234">
                        <c:v>15414.015625</c:v>
                      </c:pt>
                      <c:pt idx="8235">
                        <c:v>11694.6640625</c:v>
                      </c:pt>
                      <c:pt idx="8236">
                        <c:v>11886.49609375</c:v>
                      </c:pt>
                      <c:pt idx="8237">
                        <c:v>11291.28515625</c:v>
                      </c:pt>
                      <c:pt idx="8238">
                        <c:v>9909.08203125</c:v>
                      </c:pt>
                      <c:pt idx="8239">
                        <c:v>8237.39453125</c:v>
                      </c:pt>
                      <c:pt idx="8240">
                        <c:v>7230.45703125</c:v>
                      </c:pt>
                      <c:pt idx="8241">
                        <c:v>7188.12109375</c:v>
                      </c:pt>
                      <c:pt idx="8242">
                        <c:v>9142.53125</c:v>
                      </c:pt>
                      <c:pt idx="8243">
                        <c:v>8291.5390625</c:v>
                      </c:pt>
                      <c:pt idx="8244">
                        <c:v>9464.26953125</c:v>
                      </c:pt>
                      <c:pt idx="8245">
                        <c:v>10795.19140625</c:v>
                      </c:pt>
                      <c:pt idx="8246">
                        <c:v>12157.265625</c:v>
                      </c:pt>
                      <c:pt idx="8247">
                        <c:v>12311.3828125</c:v>
                      </c:pt>
                      <c:pt idx="8248">
                        <c:v>11946.125</c:v>
                      </c:pt>
                      <c:pt idx="8249">
                        <c:v>9866.0625</c:v>
                      </c:pt>
                      <c:pt idx="8250">
                        <c:v>10725.125</c:v>
                      </c:pt>
                      <c:pt idx="8251">
                        <c:v>12381.16796875</c:v>
                      </c:pt>
                      <c:pt idx="8252">
                        <c:v>11521.5390625</c:v>
                      </c:pt>
                      <c:pt idx="8253">
                        <c:v>11641.38671875</c:v>
                      </c:pt>
                      <c:pt idx="8254">
                        <c:v>12305.9375</c:v>
                      </c:pt>
                      <c:pt idx="8255">
                        <c:v>10037.7109375</c:v>
                      </c:pt>
                      <c:pt idx="8256">
                        <c:v>6906.484375</c:v>
                      </c:pt>
                      <c:pt idx="8257">
                        <c:v>6290.6015625</c:v>
                      </c:pt>
                      <c:pt idx="8258">
                        <c:v>8359.71875</c:v>
                      </c:pt>
                      <c:pt idx="8259">
                        <c:v>12682.08984375</c:v>
                      </c:pt>
                      <c:pt idx="8260">
                        <c:v>12431.44140625</c:v>
                      </c:pt>
                      <c:pt idx="8261">
                        <c:v>12543.2890625</c:v>
                      </c:pt>
                      <c:pt idx="8262">
                        <c:v>12310.72265625</c:v>
                      </c:pt>
                      <c:pt idx="8263">
                        <c:v>11907.74609375</c:v>
                      </c:pt>
                      <c:pt idx="8264">
                        <c:v>11476</c:v>
                      </c:pt>
                      <c:pt idx="8265">
                        <c:v>11046.54296875</c:v>
                      </c:pt>
                      <c:pt idx="8266">
                        <c:v>11641.1796875</c:v>
                      </c:pt>
                      <c:pt idx="8267">
                        <c:v>9673.87890625</c:v>
                      </c:pt>
                      <c:pt idx="8268">
                        <c:v>8541.67578125</c:v>
                      </c:pt>
                      <c:pt idx="8269">
                        <c:v>8466.30859375</c:v>
                      </c:pt>
                      <c:pt idx="8270">
                        <c:v>10621.71875</c:v>
                      </c:pt>
                      <c:pt idx="8271">
                        <c:v>11467.09375</c:v>
                      </c:pt>
                      <c:pt idx="8272">
                        <c:v>9942.76171875</c:v>
                      </c:pt>
                      <c:pt idx="8273">
                        <c:v>10021.48046875</c:v>
                      </c:pt>
                      <c:pt idx="8274">
                        <c:v>11514.203125</c:v>
                      </c:pt>
                      <c:pt idx="8275">
                        <c:v>10407.29296875</c:v>
                      </c:pt>
                      <c:pt idx="8276">
                        <c:v>10498.7578125</c:v>
                      </c:pt>
                      <c:pt idx="8277">
                        <c:v>11888.9765625</c:v>
                      </c:pt>
                      <c:pt idx="8278">
                        <c:v>11778.56640625</c:v>
                      </c:pt>
                      <c:pt idx="8279">
                        <c:v>9649.20703125</c:v>
                      </c:pt>
                      <c:pt idx="8280">
                        <c:v>12545.76953125</c:v>
                      </c:pt>
                      <c:pt idx="8281">
                        <c:v>11384.07421875</c:v>
                      </c:pt>
                      <c:pt idx="8282">
                        <c:v>11535.98046875</c:v>
                      </c:pt>
                      <c:pt idx="8283">
                        <c:v>12354.55859375</c:v>
                      </c:pt>
                      <c:pt idx="8284">
                        <c:v>10544.73828125</c:v>
                      </c:pt>
                      <c:pt idx="8285">
                        <c:v>10163.5234375</c:v>
                      </c:pt>
                      <c:pt idx="8286">
                        <c:v>11019.65625</c:v>
                      </c:pt>
                      <c:pt idx="8287">
                        <c:v>11953.6015625</c:v>
                      </c:pt>
                      <c:pt idx="8288">
                        <c:v>11744.85546875</c:v>
                      </c:pt>
                      <c:pt idx="8289">
                        <c:v>12101.40234375</c:v>
                      </c:pt>
                      <c:pt idx="8290">
                        <c:v>11190.66796875</c:v>
                      </c:pt>
                      <c:pt idx="8291">
                        <c:v>11698.05078125</c:v>
                      </c:pt>
                      <c:pt idx="8292">
                        <c:v>11301.109375</c:v>
                      </c:pt>
                      <c:pt idx="8293">
                        <c:v>10827.5546875</c:v>
                      </c:pt>
                      <c:pt idx="8294">
                        <c:v>11822.80859375</c:v>
                      </c:pt>
                      <c:pt idx="8295">
                        <c:v>16568.5625</c:v>
                      </c:pt>
                      <c:pt idx="8296">
                        <c:v>15712.96875</c:v>
                      </c:pt>
                      <c:pt idx="8297">
                        <c:v>15768.5859375</c:v>
                      </c:pt>
                      <c:pt idx="8298">
                        <c:v>15813.54296875</c:v>
                      </c:pt>
                      <c:pt idx="8299">
                        <c:v>14805.484375</c:v>
                      </c:pt>
                      <c:pt idx="8300">
                        <c:v>15117.0546875</c:v>
                      </c:pt>
                      <c:pt idx="8301">
                        <c:v>16577.83984375</c:v>
                      </c:pt>
                      <c:pt idx="8302">
                        <c:v>16178.41796875</c:v>
                      </c:pt>
                      <c:pt idx="8303">
                        <c:v>16330.7578125</c:v>
                      </c:pt>
                      <c:pt idx="8304">
                        <c:v>16504.21484375</c:v>
                      </c:pt>
                      <c:pt idx="8305">
                        <c:v>15585.55859375</c:v>
                      </c:pt>
                      <c:pt idx="8306">
                        <c:v>15863.3828125</c:v>
                      </c:pt>
                      <c:pt idx="8307">
                        <c:v>15511.03515625</c:v>
                      </c:pt>
                      <c:pt idx="8308">
                        <c:v>16558.421875</c:v>
                      </c:pt>
                      <c:pt idx="8309">
                        <c:v>15965.73046875</c:v>
                      </c:pt>
                      <c:pt idx="8310">
                        <c:v>17622.6875</c:v>
                      </c:pt>
                      <c:pt idx="8311">
                        <c:v>17098.94140625</c:v>
                      </c:pt>
                      <c:pt idx="8312">
                        <c:v>15875.265625</c:v>
                      </c:pt>
                      <c:pt idx="8313">
                        <c:v>14085.79296875</c:v>
                      </c:pt>
                      <c:pt idx="8314">
                        <c:v>14703.2421875</c:v>
                      </c:pt>
                      <c:pt idx="8315">
                        <c:v>16655.30078125</c:v>
                      </c:pt>
                      <c:pt idx="8316">
                        <c:v>15917.7421875</c:v>
                      </c:pt>
                      <c:pt idx="8317">
                        <c:v>17101.67578125</c:v>
                      </c:pt>
                      <c:pt idx="8318">
                        <c:v>17607.72265625</c:v>
                      </c:pt>
                      <c:pt idx="8319">
                        <c:v>16115.328125</c:v>
                      </c:pt>
                      <c:pt idx="8320">
                        <c:v>15199.203125</c:v>
                      </c:pt>
                      <c:pt idx="8321">
                        <c:v>15554.296875</c:v>
                      </c:pt>
                      <c:pt idx="8322">
                        <c:v>17335.55859375</c:v>
                      </c:pt>
                      <c:pt idx="8323">
                        <c:v>17352.65625</c:v>
                      </c:pt>
                      <c:pt idx="8324">
                        <c:v>14791.90234375</c:v>
                      </c:pt>
                      <c:pt idx="8325">
                        <c:v>15310.1796875</c:v>
                      </c:pt>
                      <c:pt idx="8326">
                        <c:v>14126.33203125</c:v>
                      </c:pt>
                      <c:pt idx="8327">
                        <c:v>15412.83203125</c:v>
                      </c:pt>
                      <c:pt idx="8328">
                        <c:v>15353.57421875</c:v>
                      </c:pt>
                      <c:pt idx="8329">
                        <c:v>15054.84765625</c:v>
                      </c:pt>
                      <c:pt idx="8330">
                        <c:v>13112.09765625</c:v>
                      </c:pt>
                      <c:pt idx="8331">
                        <c:v>12645.78125</c:v>
                      </c:pt>
                      <c:pt idx="8332">
                        <c:v>14249.42578125</c:v>
                      </c:pt>
                      <c:pt idx="8333">
                        <c:v>14913.6875</c:v>
                      </c:pt>
                      <c:pt idx="8334">
                        <c:v>13216.55078125</c:v>
                      </c:pt>
                      <c:pt idx="8335">
                        <c:v>11714.00390625</c:v>
                      </c:pt>
                      <c:pt idx="8336">
                        <c:v>12039.9765625</c:v>
                      </c:pt>
                      <c:pt idx="8337">
                        <c:v>13884.71484375</c:v>
                      </c:pt>
                      <c:pt idx="8338">
                        <c:v>14347.2421875</c:v>
                      </c:pt>
                      <c:pt idx="8339">
                        <c:v>13704.6171875</c:v>
                      </c:pt>
                      <c:pt idx="8340">
                        <c:v>14224.875</c:v>
                      </c:pt>
                      <c:pt idx="8341">
                        <c:v>13532.8671875</c:v>
                      </c:pt>
                      <c:pt idx="8342">
                        <c:v>14282.9375</c:v>
                      </c:pt>
                      <c:pt idx="8343">
                        <c:v>13562.3515625</c:v>
                      </c:pt>
                      <c:pt idx="8344">
                        <c:v>10353.3125</c:v>
                      </c:pt>
                      <c:pt idx="8345">
                        <c:v>8649</c:v>
                      </c:pt>
                      <c:pt idx="8346">
                        <c:v>7738.70703125</c:v>
                      </c:pt>
                      <c:pt idx="8347">
                        <c:v>9736.609375</c:v>
                      </c:pt>
                      <c:pt idx="8348">
                        <c:v>13311.23828125</c:v>
                      </c:pt>
                      <c:pt idx="8349">
                        <c:v>9826.2109375</c:v>
                      </c:pt>
                      <c:pt idx="8350">
                        <c:v>7687.453125</c:v>
                      </c:pt>
                      <c:pt idx="8351">
                        <c:v>13813.15234375</c:v>
                      </c:pt>
                      <c:pt idx="8352">
                        <c:v>14164.7578125</c:v>
                      </c:pt>
                      <c:pt idx="8353">
                        <c:v>13648.75</c:v>
                      </c:pt>
                      <c:pt idx="8354">
                        <c:v>12665.921875</c:v>
                      </c:pt>
                      <c:pt idx="8355">
                        <c:v>8074.62109375</c:v>
                      </c:pt>
                      <c:pt idx="8356">
                        <c:v>7619.375</c:v>
                      </c:pt>
                      <c:pt idx="8357">
                        <c:v>8673.2109375</c:v>
                      </c:pt>
                      <c:pt idx="8358">
                        <c:v>9493.1015625</c:v>
                      </c:pt>
                      <c:pt idx="8359">
                        <c:v>7904.31640625</c:v>
                      </c:pt>
                      <c:pt idx="8360">
                        <c:v>8110.8203125</c:v>
                      </c:pt>
                      <c:pt idx="8361">
                        <c:v>8157.578125</c:v>
                      </c:pt>
                      <c:pt idx="8362">
                        <c:v>7641.19921875</c:v>
                      </c:pt>
                      <c:pt idx="8363">
                        <c:v>9416.484375</c:v>
                      </c:pt>
                      <c:pt idx="8364">
                        <c:v>8498.609375</c:v>
                      </c:pt>
                      <c:pt idx="8365">
                        <c:v>7415.515625</c:v>
                      </c:pt>
                      <c:pt idx="8366">
                        <c:v>6791.015625</c:v>
                      </c:pt>
                      <c:pt idx="8367">
                        <c:v>8459.25</c:v>
                      </c:pt>
                      <c:pt idx="8368">
                        <c:v>7181.01171875</c:v>
                      </c:pt>
                      <c:pt idx="8369">
                        <c:v>8004.1328125</c:v>
                      </c:pt>
                      <c:pt idx="8370">
                        <c:v>14071.73828125</c:v>
                      </c:pt>
                      <c:pt idx="8371">
                        <c:v>14460.8359375</c:v>
                      </c:pt>
                      <c:pt idx="8372">
                        <c:v>13913.90625</c:v>
                      </c:pt>
                      <c:pt idx="8373">
                        <c:v>13272.59375</c:v>
                      </c:pt>
                      <c:pt idx="8374">
                        <c:v>10554.12109375</c:v>
                      </c:pt>
                      <c:pt idx="8375">
                        <c:v>9098.96484375</c:v>
                      </c:pt>
                      <c:pt idx="8376">
                        <c:v>8227.82421875</c:v>
                      </c:pt>
                      <c:pt idx="8377">
                        <c:v>7969.03515625</c:v>
                      </c:pt>
                      <c:pt idx="8378">
                        <c:v>10069.30078125</c:v>
                      </c:pt>
                      <c:pt idx="8379">
                        <c:v>13519.25390625</c:v>
                      </c:pt>
                      <c:pt idx="8380">
                        <c:v>14892.7109375</c:v>
                      </c:pt>
                      <c:pt idx="8381">
                        <c:v>15350.50390625</c:v>
                      </c:pt>
                      <c:pt idx="8382">
                        <c:v>15240.31640625</c:v>
                      </c:pt>
                      <c:pt idx="8383">
                        <c:v>13371.3125</c:v>
                      </c:pt>
                      <c:pt idx="8384">
                        <c:v>14695.95703125</c:v>
                      </c:pt>
                      <c:pt idx="8385">
                        <c:v>12990.09375</c:v>
                      </c:pt>
                      <c:pt idx="8386">
                        <c:v>9122.25390625</c:v>
                      </c:pt>
                      <c:pt idx="8387">
                        <c:v>13302.25</c:v>
                      </c:pt>
                      <c:pt idx="8388">
                        <c:v>12409.3359375</c:v>
                      </c:pt>
                      <c:pt idx="8389">
                        <c:v>13316.94921875</c:v>
                      </c:pt>
                      <c:pt idx="8390">
                        <c:v>13580.6953125</c:v>
                      </c:pt>
                      <c:pt idx="8391">
                        <c:v>13839.9765625</c:v>
                      </c:pt>
                      <c:pt idx="8392">
                        <c:v>12627.9765625</c:v>
                      </c:pt>
                      <c:pt idx="8393">
                        <c:v>13197.75390625</c:v>
                      </c:pt>
                      <c:pt idx="8394">
                        <c:v>13852.58203125</c:v>
                      </c:pt>
                      <c:pt idx="8395">
                        <c:v>13753.29296875</c:v>
                      </c:pt>
                      <c:pt idx="8396">
                        <c:v>11419.90625</c:v>
                      </c:pt>
                      <c:pt idx="8397">
                        <c:v>12318.4140625</c:v>
                      </c:pt>
                      <c:pt idx="8398">
                        <c:v>11542.63671875</c:v>
                      </c:pt>
                      <c:pt idx="8399">
                        <c:v>12643.32421875</c:v>
                      </c:pt>
                      <c:pt idx="8400">
                        <c:v>13237.65625</c:v>
                      </c:pt>
                      <c:pt idx="8401">
                        <c:v>13366.015625</c:v>
                      </c:pt>
                      <c:pt idx="8402">
                        <c:v>13054.5703125</c:v>
                      </c:pt>
                      <c:pt idx="8403">
                        <c:v>15342.859375</c:v>
                      </c:pt>
                      <c:pt idx="8404">
                        <c:v>11893.796875</c:v>
                      </c:pt>
                      <c:pt idx="8405">
                        <c:v>12262.96875</c:v>
                      </c:pt>
                      <c:pt idx="8406">
                        <c:v>12633.5390625</c:v>
                      </c:pt>
                      <c:pt idx="8407">
                        <c:v>14775.4765625</c:v>
                      </c:pt>
                      <c:pt idx="8408">
                        <c:v>15516.3671875</c:v>
                      </c:pt>
                      <c:pt idx="8409">
                        <c:v>15497.15625</c:v>
                      </c:pt>
                      <c:pt idx="8410">
                        <c:v>15527.6875</c:v>
                      </c:pt>
                      <c:pt idx="8411">
                        <c:v>15094.7578125</c:v>
                      </c:pt>
                      <c:pt idx="8412">
                        <c:v>15252.0078125</c:v>
                      </c:pt>
                      <c:pt idx="8413">
                        <c:v>12541.984375</c:v>
                      </c:pt>
                      <c:pt idx="8414">
                        <c:v>12150.6875</c:v>
                      </c:pt>
                      <c:pt idx="8415">
                        <c:v>13960.0703125</c:v>
                      </c:pt>
                      <c:pt idx="8416">
                        <c:v>13079.37890625</c:v>
                      </c:pt>
                      <c:pt idx="8417">
                        <c:v>13955.88671875</c:v>
                      </c:pt>
                      <c:pt idx="8418">
                        <c:v>12684.32421875</c:v>
                      </c:pt>
                      <c:pt idx="8419">
                        <c:v>10424.02734375</c:v>
                      </c:pt>
                      <c:pt idx="8420">
                        <c:v>10274.53125</c:v>
                      </c:pt>
                      <c:pt idx="8421">
                        <c:v>13875.0625</c:v>
                      </c:pt>
                      <c:pt idx="8422">
                        <c:v>13409.5546875</c:v>
                      </c:pt>
                      <c:pt idx="8423">
                        <c:v>11762.78125</c:v>
                      </c:pt>
                      <c:pt idx="8424">
                        <c:v>9285.2578125</c:v>
                      </c:pt>
                      <c:pt idx="8425">
                        <c:v>8127.25</c:v>
                      </c:pt>
                      <c:pt idx="8426">
                        <c:v>8527.5859375</c:v>
                      </c:pt>
                      <c:pt idx="8427">
                        <c:v>10235.4375</c:v>
                      </c:pt>
                      <c:pt idx="8428">
                        <c:v>12687.5625</c:v>
                      </c:pt>
                      <c:pt idx="8429">
                        <c:v>13322.4765625</c:v>
                      </c:pt>
                      <c:pt idx="8430">
                        <c:v>13007.7421875</c:v>
                      </c:pt>
                      <c:pt idx="8431">
                        <c:v>12679.1640625</c:v>
                      </c:pt>
                      <c:pt idx="8432">
                        <c:v>12483.859375</c:v>
                      </c:pt>
                      <c:pt idx="8433">
                        <c:v>13100.9609375</c:v>
                      </c:pt>
                      <c:pt idx="8434">
                        <c:v>13055.76953125</c:v>
                      </c:pt>
                      <c:pt idx="8435">
                        <c:v>11831.8359375</c:v>
                      </c:pt>
                      <c:pt idx="8436">
                        <c:v>11284.453125</c:v>
                      </c:pt>
                      <c:pt idx="8437">
                        <c:v>11803.875</c:v>
                      </c:pt>
                      <c:pt idx="8438">
                        <c:v>11462.84765625</c:v>
                      </c:pt>
                      <c:pt idx="8439">
                        <c:v>9908.76953125</c:v>
                      </c:pt>
                      <c:pt idx="8440">
                        <c:v>11599.66015625</c:v>
                      </c:pt>
                      <c:pt idx="8441">
                        <c:v>13199.80859375</c:v>
                      </c:pt>
                      <c:pt idx="8442">
                        <c:v>12199.26171875</c:v>
                      </c:pt>
                      <c:pt idx="8443">
                        <c:v>12138.1015625</c:v>
                      </c:pt>
                      <c:pt idx="8444">
                        <c:v>12657.875</c:v>
                      </c:pt>
                      <c:pt idx="8445">
                        <c:v>13014.109375</c:v>
                      </c:pt>
                      <c:pt idx="8446">
                        <c:v>13018.6796875</c:v>
                      </c:pt>
                      <c:pt idx="8447">
                        <c:v>12990.7421875</c:v>
                      </c:pt>
                      <c:pt idx="8448">
                        <c:v>12848.88671875</c:v>
                      </c:pt>
                      <c:pt idx="8449">
                        <c:v>11002.9921875</c:v>
                      </c:pt>
                      <c:pt idx="8450">
                        <c:v>10198.46875</c:v>
                      </c:pt>
                      <c:pt idx="8451">
                        <c:v>12290.69921875</c:v>
                      </c:pt>
                      <c:pt idx="8452">
                        <c:v>11251.9375</c:v>
                      </c:pt>
                      <c:pt idx="8453">
                        <c:v>9856.203125</c:v>
                      </c:pt>
                      <c:pt idx="8454">
                        <c:v>13457.40625</c:v>
                      </c:pt>
                      <c:pt idx="8455">
                        <c:v>13587.609375</c:v>
                      </c:pt>
                      <c:pt idx="8456">
                        <c:v>13131.1484375</c:v>
                      </c:pt>
                      <c:pt idx="8457">
                        <c:v>12383.23046875</c:v>
                      </c:pt>
                      <c:pt idx="8458">
                        <c:v>13396.19140625</c:v>
                      </c:pt>
                      <c:pt idx="8459">
                        <c:v>13309.9296875</c:v>
                      </c:pt>
                      <c:pt idx="8460">
                        <c:v>11043.4375</c:v>
                      </c:pt>
                      <c:pt idx="8461">
                        <c:v>11466.1484375</c:v>
                      </c:pt>
                      <c:pt idx="8462">
                        <c:v>11043.1875</c:v>
                      </c:pt>
                      <c:pt idx="8463">
                        <c:v>10667.26953125</c:v>
                      </c:pt>
                      <c:pt idx="8464">
                        <c:v>8706.078125</c:v>
                      </c:pt>
                      <c:pt idx="8465">
                        <c:v>7526.67578125</c:v>
                      </c:pt>
                      <c:pt idx="8466">
                        <c:v>7078.74609375</c:v>
                      </c:pt>
                      <c:pt idx="8467">
                        <c:v>7223.66015625</c:v>
                      </c:pt>
                      <c:pt idx="8468">
                        <c:v>9644.88671875</c:v>
                      </c:pt>
                      <c:pt idx="8469">
                        <c:v>11056.4453125</c:v>
                      </c:pt>
                      <c:pt idx="8470">
                        <c:v>11166.6640625</c:v>
                      </c:pt>
                      <c:pt idx="8471">
                        <c:v>10673.53125</c:v>
                      </c:pt>
                      <c:pt idx="8472">
                        <c:v>10540.71875</c:v>
                      </c:pt>
                      <c:pt idx="8473">
                        <c:v>11323.796875</c:v>
                      </c:pt>
                      <c:pt idx="8474">
                        <c:v>9832.203125</c:v>
                      </c:pt>
                      <c:pt idx="8475">
                        <c:v>12381.6484375</c:v>
                      </c:pt>
                      <c:pt idx="8476">
                        <c:v>13090.1484375</c:v>
                      </c:pt>
                      <c:pt idx="8477">
                        <c:v>12119.37109375</c:v>
                      </c:pt>
                      <c:pt idx="8478">
                        <c:v>12351.9140625</c:v>
                      </c:pt>
                      <c:pt idx="8479">
                        <c:v>11416.0390625</c:v>
                      </c:pt>
                      <c:pt idx="8480">
                        <c:v>9459.81640625</c:v>
                      </c:pt>
                      <c:pt idx="8481">
                        <c:v>9724.47265625</c:v>
                      </c:pt>
                      <c:pt idx="8482">
                        <c:v>10400.328125</c:v>
                      </c:pt>
                      <c:pt idx="8483">
                        <c:v>12108.35546875</c:v>
                      </c:pt>
                      <c:pt idx="8484">
                        <c:v>12554.08984375</c:v>
                      </c:pt>
                      <c:pt idx="8485">
                        <c:v>11568.171875</c:v>
                      </c:pt>
                      <c:pt idx="8486">
                        <c:v>11987.09375</c:v>
                      </c:pt>
                      <c:pt idx="8487">
                        <c:v>11956.41796875</c:v>
                      </c:pt>
                      <c:pt idx="8488">
                        <c:v>10373.25</c:v>
                      </c:pt>
                      <c:pt idx="8489">
                        <c:v>10521.2734375</c:v>
                      </c:pt>
                      <c:pt idx="8490">
                        <c:v>10483.7578125</c:v>
                      </c:pt>
                      <c:pt idx="8491">
                        <c:v>10458.3828125</c:v>
                      </c:pt>
                      <c:pt idx="8492">
                        <c:v>8995.3828125</c:v>
                      </c:pt>
                      <c:pt idx="8493">
                        <c:v>6232.3046875</c:v>
                      </c:pt>
                      <c:pt idx="8494">
                        <c:v>5960.703125</c:v>
                      </c:pt>
                      <c:pt idx="8495">
                        <c:v>7062.6171875</c:v>
                      </c:pt>
                      <c:pt idx="8496">
                        <c:v>7954.84375</c:v>
                      </c:pt>
                      <c:pt idx="8497">
                        <c:v>8471.21875</c:v>
                      </c:pt>
                      <c:pt idx="8498">
                        <c:v>9239.296875</c:v>
                      </c:pt>
                      <c:pt idx="8499">
                        <c:v>9500.59375</c:v>
                      </c:pt>
                      <c:pt idx="8500">
                        <c:v>9101.3515625</c:v>
                      </c:pt>
                      <c:pt idx="8501">
                        <c:v>7401.1015625</c:v>
                      </c:pt>
                      <c:pt idx="8502">
                        <c:v>6428.4140625</c:v>
                      </c:pt>
                      <c:pt idx="8503">
                        <c:v>10419.71875</c:v>
                      </c:pt>
                      <c:pt idx="8504">
                        <c:v>9127.140625</c:v>
                      </c:pt>
                      <c:pt idx="8505">
                        <c:v>10906.78515625</c:v>
                      </c:pt>
                      <c:pt idx="8506">
                        <c:v>9983.0625</c:v>
                      </c:pt>
                      <c:pt idx="8507">
                        <c:v>9095.29296875</c:v>
                      </c:pt>
                      <c:pt idx="8508">
                        <c:v>8654.7265625</c:v>
                      </c:pt>
                      <c:pt idx="8509">
                        <c:v>9003.15234375</c:v>
                      </c:pt>
                      <c:pt idx="8510">
                        <c:v>10485.40234375</c:v>
                      </c:pt>
                      <c:pt idx="8511">
                        <c:v>10551.7109375</c:v>
                      </c:pt>
                      <c:pt idx="8512">
                        <c:v>9444.03515625</c:v>
                      </c:pt>
                      <c:pt idx="8513">
                        <c:v>9124.28515625</c:v>
                      </c:pt>
                      <c:pt idx="8514">
                        <c:v>9180.828125</c:v>
                      </c:pt>
                      <c:pt idx="8515">
                        <c:v>9986.10546875</c:v>
                      </c:pt>
                      <c:pt idx="8516">
                        <c:v>11003.6796875</c:v>
                      </c:pt>
                      <c:pt idx="8517">
                        <c:v>10440.05078125</c:v>
                      </c:pt>
                      <c:pt idx="8518">
                        <c:v>9242.0859375</c:v>
                      </c:pt>
                      <c:pt idx="8519">
                        <c:v>10272.41015625</c:v>
                      </c:pt>
                      <c:pt idx="8520">
                        <c:v>13052.3671875</c:v>
                      </c:pt>
                      <c:pt idx="8521">
                        <c:v>11661.6171875</c:v>
                      </c:pt>
                      <c:pt idx="8522">
                        <c:v>12279.9375</c:v>
                      </c:pt>
                      <c:pt idx="8523">
                        <c:v>12314.3984375</c:v>
                      </c:pt>
                      <c:pt idx="8524">
                        <c:v>11151.5859375</c:v>
                      </c:pt>
                      <c:pt idx="8525">
                        <c:v>10813.6171875</c:v>
                      </c:pt>
                      <c:pt idx="8526">
                        <c:v>11310.3984375</c:v>
                      </c:pt>
                      <c:pt idx="8527">
                        <c:v>9848.66796875</c:v>
                      </c:pt>
                      <c:pt idx="8528">
                        <c:v>9225.28515625</c:v>
                      </c:pt>
                      <c:pt idx="8529">
                        <c:v>11125.36328125</c:v>
                      </c:pt>
                      <c:pt idx="8530">
                        <c:v>9472.08203125</c:v>
                      </c:pt>
                      <c:pt idx="8531">
                        <c:v>9589.33203125</c:v>
                      </c:pt>
                      <c:pt idx="8532">
                        <c:v>12606.37890625</c:v>
                      </c:pt>
                      <c:pt idx="8533">
                        <c:v>12846.25390625</c:v>
                      </c:pt>
                      <c:pt idx="8534">
                        <c:v>12522.578125</c:v>
                      </c:pt>
                      <c:pt idx="8535">
                        <c:v>9386.1484375</c:v>
                      </c:pt>
                      <c:pt idx="8536">
                        <c:v>7885.9140625</c:v>
                      </c:pt>
                      <c:pt idx="8537">
                        <c:v>9618.9609375</c:v>
                      </c:pt>
                      <c:pt idx="8538">
                        <c:v>9448.71875</c:v>
                      </c:pt>
                      <c:pt idx="8539">
                        <c:v>10962.890625</c:v>
                      </c:pt>
                      <c:pt idx="8540">
                        <c:v>11364.4140625</c:v>
                      </c:pt>
                      <c:pt idx="8541">
                        <c:v>10661.046875</c:v>
                      </c:pt>
                      <c:pt idx="8542">
                        <c:v>12880.65625</c:v>
                      </c:pt>
                      <c:pt idx="8543">
                        <c:v>12019.2734375</c:v>
                      </c:pt>
                      <c:pt idx="8544">
                        <c:v>12170.4140625</c:v>
                      </c:pt>
                      <c:pt idx="8545">
                        <c:v>10636.71875</c:v>
                      </c:pt>
                      <c:pt idx="8546">
                        <c:v>8690.66796875</c:v>
                      </c:pt>
                      <c:pt idx="8547">
                        <c:v>10622.6875</c:v>
                      </c:pt>
                      <c:pt idx="8548">
                        <c:v>11546.359375</c:v>
                      </c:pt>
                      <c:pt idx="8549">
                        <c:v>12494.03125</c:v>
                      </c:pt>
                      <c:pt idx="8550">
                        <c:v>14307.921875</c:v>
                      </c:pt>
                      <c:pt idx="8551">
                        <c:v>13714</c:v>
                      </c:pt>
                      <c:pt idx="8552">
                        <c:v>13397.52734375</c:v>
                      </c:pt>
                      <c:pt idx="8553">
                        <c:v>11431.88671875</c:v>
                      </c:pt>
                      <c:pt idx="8554">
                        <c:v>12601.37109375</c:v>
                      </c:pt>
                      <c:pt idx="8555">
                        <c:v>13589.5</c:v>
                      </c:pt>
                      <c:pt idx="8556">
                        <c:v>13426.69921875</c:v>
                      </c:pt>
                      <c:pt idx="8557">
                        <c:v>13043.12109375</c:v>
                      </c:pt>
                      <c:pt idx="8558">
                        <c:v>10874.1171875</c:v>
                      </c:pt>
                      <c:pt idx="8559">
                        <c:v>11143.78515625</c:v>
                      </c:pt>
                      <c:pt idx="8560">
                        <c:v>12026.41796875</c:v>
                      </c:pt>
                      <c:pt idx="8561">
                        <c:v>10527.265625</c:v>
                      </c:pt>
                      <c:pt idx="8562">
                        <c:v>10646.2578125</c:v>
                      </c:pt>
                      <c:pt idx="8563">
                        <c:v>12515.45703125</c:v>
                      </c:pt>
                      <c:pt idx="8564">
                        <c:v>14305.29296875</c:v>
                      </c:pt>
                      <c:pt idx="8565">
                        <c:v>15033.0234375</c:v>
                      </c:pt>
                      <c:pt idx="8566">
                        <c:v>16013.078125</c:v>
                      </c:pt>
                      <c:pt idx="8567">
                        <c:v>15767.4921875</c:v>
                      </c:pt>
                      <c:pt idx="8568">
                        <c:v>15698.2265625</c:v>
                      </c:pt>
                      <c:pt idx="8569">
                        <c:v>15086.28515625</c:v>
                      </c:pt>
                      <c:pt idx="8570">
                        <c:v>13597.49609375</c:v>
                      </c:pt>
                      <c:pt idx="8571">
                        <c:v>15906.0859375</c:v>
                      </c:pt>
                      <c:pt idx="8572">
                        <c:v>15999.6953125</c:v>
                      </c:pt>
                      <c:pt idx="8573">
                        <c:v>15835.91015625</c:v>
                      </c:pt>
                      <c:pt idx="8574">
                        <c:v>13712.41796875</c:v>
                      </c:pt>
                      <c:pt idx="8575">
                        <c:v>11491.171875</c:v>
                      </c:pt>
                      <c:pt idx="8576">
                        <c:v>10734.046875</c:v>
                      </c:pt>
                      <c:pt idx="8577">
                        <c:v>11282.9140625</c:v>
                      </c:pt>
                      <c:pt idx="8578">
                        <c:v>13532.828125</c:v>
                      </c:pt>
                      <c:pt idx="8579">
                        <c:v>15712.12109375</c:v>
                      </c:pt>
                      <c:pt idx="8580">
                        <c:v>11895.91796875</c:v>
                      </c:pt>
                      <c:pt idx="8581">
                        <c:v>8628.875</c:v>
                      </c:pt>
                      <c:pt idx="8582">
                        <c:v>7169.8671875</c:v>
                      </c:pt>
                      <c:pt idx="8583">
                        <c:v>7290.578125</c:v>
                      </c:pt>
                      <c:pt idx="8584">
                        <c:v>8222.875</c:v>
                      </c:pt>
                      <c:pt idx="8585">
                        <c:v>9676.0546875</c:v>
                      </c:pt>
                      <c:pt idx="8586">
                        <c:v>9746.4375</c:v>
                      </c:pt>
                      <c:pt idx="8587">
                        <c:v>9899.53515625</c:v>
                      </c:pt>
                      <c:pt idx="8588">
                        <c:v>10805.0078125</c:v>
                      </c:pt>
                      <c:pt idx="8589">
                        <c:v>10244.63671875</c:v>
                      </c:pt>
                      <c:pt idx="8590">
                        <c:v>8640.80078125</c:v>
                      </c:pt>
                      <c:pt idx="8591">
                        <c:v>7263.3984375</c:v>
                      </c:pt>
                      <c:pt idx="8592">
                        <c:v>11697.87890625</c:v>
                      </c:pt>
                      <c:pt idx="8593">
                        <c:v>11271.875</c:v>
                      </c:pt>
                      <c:pt idx="8594">
                        <c:v>9926.67578125</c:v>
                      </c:pt>
                      <c:pt idx="8595">
                        <c:v>12946.20703125</c:v>
                      </c:pt>
                      <c:pt idx="8596">
                        <c:v>13599.8046875</c:v>
                      </c:pt>
                      <c:pt idx="8597">
                        <c:v>13693.54296875</c:v>
                      </c:pt>
                      <c:pt idx="8598">
                        <c:v>13545.40234375</c:v>
                      </c:pt>
                      <c:pt idx="8599">
                        <c:v>11916.2578125</c:v>
                      </c:pt>
                      <c:pt idx="8600">
                        <c:v>11250.90234375</c:v>
                      </c:pt>
                      <c:pt idx="8601">
                        <c:v>12955.69140625</c:v>
                      </c:pt>
                      <c:pt idx="8602">
                        <c:v>10939.84375</c:v>
                      </c:pt>
                      <c:pt idx="8603">
                        <c:v>9674.484375</c:v>
                      </c:pt>
                      <c:pt idx="8604">
                        <c:v>12431.68359375</c:v>
                      </c:pt>
                      <c:pt idx="8605">
                        <c:v>13323.54296875</c:v>
                      </c:pt>
                      <c:pt idx="8606">
                        <c:v>12519.3359375</c:v>
                      </c:pt>
                      <c:pt idx="8607">
                        <c:v>11812.25</c:v>
                      </c:pt>
                      <c:pt idx="8608">
                        <c:v>12573.8125</c:v>
                      </c:pt>
                      <c:pt idx="8609">
                        <c:v>12326.9296875</c:v>
                      </c:pt>
                      <c:pt idx="8610">
                        <c:v>16103.09765625</c:v>
                      </c:pt>
                      <c:pt idx="8611">
                        <c:v>16311.91796875</c:v>
                      </c:pt>
                      <c:pt idx="8612">
                        <c:v>14991.31640625</c:v>
                      </c:pt>
                      <c:pt idx="8613">
                        <c:v>15947.953125</c:v>
                      </c:pt>
                      <c:pt idx="8614">
                        <c:v>15418.12890625</c:v>
                      </c:pt>
                      <c:pt idx="8615">
                        <c:v>15389.22265625</c:v>
                      </c:pt>
                      <c:pt idx="8616">
                        <c:v>14363.06640625</c:v>
                      </c:pt>
                      <c:pt idx="8617">
                        <c:v>13767.5859375</c:v>
                      </c:pt>
                      <c:pt idx="8618">
                        <c:v>15429.703125</c:v>
                      </c:pt>
                      <c:pt idx="8619">
                        <c:v>16064.046875</c:v>
                      </c:pt>
                      <c:pt idx="8620">
                        <c:v>16469.0546875</c:v>
                      </c:pt>
                      <c:pt idx="8621">
                        <c:v>13866.80859375</c:v>
                      </c:pt>
                      <c:pt idx="8622">
                        <c:v>16384.49609375</c:v>
                      </c:pt>
                      <c:pt idx="8623">
                        <c:v>15743.859375</c:v>
                      </c:pt>
                      <c:pt idx="8624">
                        <c:v>14224.5625</c:v>
                      </c:pt>
                      <c:pt idx="8625">
                        <c:v>12797.80078125</c:v>
                      </c:pt>
                      <c:pt idx="8626">
                        <c:v>12030.16796875</c:v>
                      </c:pt>
                      <c:pt idx="8627">
                        <c:v>10146.16015625</c:v>
                      </c:pt>
                      <c:pt idx="8628">
                        <c:v>9705.12890625</c:v>
                      </c:pt>
                      <c:pt idx="8629">
                        <c:v>10816.8203125</c:v>
                      </c:pt>
                      <c:pt idx="8630">
                        <c:v>12185.57421875</c:v>
                      </c:pt>
                      <c:pt idx="8631">
                        <c:v>12621.421875</c:v>
                      </c:pt>
                      <c:pt idx="8632">
                        <c:v>12704.875</c:v>
                      </c:pt>
                      <c:pt idx="8633">
                        <c:v>11902.9140625</c:v>
                      </c:pt>
                      <c:pt idx="8634">
                        <c:v>10021.2578125</c:v>
                      </c:pt>
                      <c:pt idx="8635">
                        <c:v>8154.05859375</c:v>
                      </c:pt>
                      <c:pt idx="8636">
                        <c:v>12137.390625</c:v>
                      </c:pt>
                      <c:pt idx="8637">
                        <c:v>10244.48828125</c:v>
                      </c:pt>
                      <c:pt idx="8638">
                        <c:v>8890.546875</c:v>
                      </c:pt>
                      <c:pt idx="8639">
                        <c:v>11355.94140625</c:v>
                      </c:pt>
                      <c:pt idx="8640">
                        <c:v>12788.1484375</c:v>
                      </c:pt>
                      <c:pt idx="8641">
                        <c:v>12660.0078125</c:v>
                      </c:pt>
                      <c:pt idx="8642">
                        <c:v>10626.14453125</c:v>
                      </c:pt>
                      <c:pt idx="8643">
                        <c:v>9666.02734375</c:v>
                      </c:pt>
                      <c:pt idx="8644">
                        <c:v>8779.4921875</c:v>
                      </c:pt>
                      <c:pt idx="8645">
                        <c:v>9258.234375</c:v>
                      </c:pt>
                      <c:pt idx="8646">
                        <c:v>11225.11328125</c:v>
                      </c:pt>
                      <c:pt idx="8647">
                        <c:v>11590.91796875</c:v>
                      </c:pt>
                      <c:pt idx="8648">
                        <c:v>11181.203125</c:v>
                      </c:pt>
                      <c:pt idx="8649">
                        <c:v>12103.76171875</c:v>
                      </c:pt>
                      <c:pt idx="8650">
                        <c:v>12723.05078125</c:v>
                      </c:pt>
                      <c:pt idx="8651">
                        <c:v>12242.71484375</c:v>
                      </c:pt>
                      <c:pt idx="8652">
                        <c:v>9359.36328125</c:v>
                      </c:pt>
                      <c:pt idx="8653">
                        <c:v>11856.9609375</c:v>
                      </c:pt>
                      <c:pt idx="8654">
                        <c:v>11902.734375</c:v>
                      </c:pt>
                      <c:pt idx="8655">
                        <c:v>13678.5390625</c:v>
                      </c:pt>
                      <c:pt idx="8656">
                        <c:v>12702.1484375</c:v>
                      </c:pt>
                      <c:pt idx="8657">
                        <c:v>11289.03125</c:v>
                      </c:pt>
                      <c:pt idx="8658">
                        <c:v>11398.48828125</c:v>
                      </c:pt>
                      <c:pt idx="8659">
                        <c:v>13061.9140625</c:v>
                      </c:pt>
                      <c:pt idx="8660">
                        <c:v>15014.85546875</c:v>
                      </c:pt>
                      <c:pt idx="8661">
                        <c:v>14748.03515625</c:v>
                      </c:pt>
                      <c:pt idx="8662">
                        <c:v>13232.7890625</c:v>
                      </c:pt>
                      <c:pt idx="8663">
                        <c:v>15026.58984375</c:v>
                      </c:pt>
                      <c:pt idx="8664">
                        <c:v>13309.41015625</c:v>
                      </c:pt>
                      <c:pt idx="8665">
                        <c:v>12834.2890625</c:v>
                      </c:pt>
                      <c:pt idx="8666">
                        <c:v>15047.1171875</c:v>
                      </c:pt>
                      <c:pt idx="8667">
                        <c:v>15087.7890625</c:v>
                      </c:pt>
                      <c:pt idx="8668">
                        <c:v>15434.68359375</c:v>
                      </c:pt>
                      <c:pt idx="8669">
                        <c:v>14321.04296875</c:v>
                      </c:pt>
                      <c:pt idx="8670">
                        <c:v>17889.6953125</c:v>
                      </c:pt>
                      <c:pt idx="8671">
                        <c:v>10933.6953125</c:v>
                      </c:pt>
                      <c:pt idx="8672">
                        <c:v>10021.2109375</c:v>
                      </c:pt>
                      <c:pt idx="8673">
                        <c:v>9124.3671875</c:v>
                      </c:pt>
                      <c:pt idx="8674">
                        <c:v>8788.171875</c:v>
                      </c:pt>
                      <c:pt idx="8675">
                        <c:v>12027.65625</c:v>
                      </c:pt>
                      <c:pt idx="8676">
                        <c:v>17001.98828125</c:v>
                      </c:pt>
                      <c:pt idx="8677">
                        <c:v>16083.76171875</c:v>
                      </c:pt>
                      <c:pt idx="8678">
                        <c:v>16144.57421875</c:v>
                      </c:pt>
                      <c:pt idx="8679">
                        <c:v>17267.8203125</c:v>
                      </c:pt>
                      <c:pt idx="8680">
                        <c:v>16845.25390625</c:v>
                      </c:pt>
                      <c:pt idx="8681">
                        <c:v>17960.61328125</c:v>
                      </c:pt>
                      <c:pt idx="8682">
                        <c:v>17721.90625</c:v>
                      </c:pt>
                      <c:pt idx="8683">
                        <c:v>17729.04296875</c:v>
                      </c:pt>
                      <c:pt idx="8684">
                        <c:v>17012.8359375</c:v>
                      </c:pt>
                      <c:pt idx="8685">
                        <c:v>11050.34375</c:v>
                      </c:pt>
                      <c:pt idx="8686">
                        <c:v>10823.8046875</c:v>
                      </c:pt>
                      <c:pt idx="8687">
                        <c:v>11206.296875</c:v>
                      </c:pt>
                      <c:pt idx="8688">
                        <c:v>10994.11328125</c:v>
                      </c:pt>
                      <c:pt idx="8689">
                        <c:v>10794.8984375</c:v>
                      </c:pt>
                      <c:pt idx="8690">
                        <c:v>11710.51953125</c:v>
                      </c:pt>
                      <c:pt idx="8691">
                        <c:v>9779.796875</c:v>
                      </c:pt>
                      <c:pt idx="8692">
                        <c:v>8138.86328125</c:v>
                      </c:pt>
                      <c:pt idx="8693">
                        <c:v>10677.31640625</c:v>
                      </c:pt>
                      <c:pt idx="8694">
                        <c:v>10832.33203125</c:v>
                      </c:pt>
                      <c:pt idx="8695">
                        <c:v>9722.2421875</c:v>
                      </c:pt>
                      <c:pt idx="8696">
                        <c:v>10183.0703125</c:v>
                      </c:pt>
                      <c:pt idx="8697">
                        <c:v>11837.73828125</c:v>
                      </c:pt>
                      <c:pt idx="8698">
                        <c:v>10684.6640625</c:v>
                      </c:pt>
                      <c:pt idx="8699">
                        <c:v>11086.828125</c:v>
                      </c:pt>
                      <c:pt idx="8700">
                        <c:v>8627.140625</c:v>
                      </c:pt>
                      <c:pt idx="8701">
                        <c:v>8120.5625</c:v>
                      </c:pt>
                      <c:pt idx="8702">
                        <c:v>7591.87109375</c:v>
                      </c:pt>
                      <c:pt idx="8703">
                        <c:v>8502.3984375</c:v>
                      </c:pt>
                      <c:pt idx="8704">
                        <c:v>6534.4765625</c:v>
                      </c:pt>
                      <c:pt idx="8705">
                        <c:v>3757.34375</c:v>
                      </c:pt>
                      <c:pt idx="8706">
                        <c:v>3241.171875</c:v>
                      </c:pt>
                      <c:pt idx="8707">
                        <c:v>5818.1640625</c:v>
                      </c:pt>
                      <c:pt idx="8708">
                        <c:v>7010.29296875</c:v>
                      </c:pt>
                      <c:pt idx="8709">
                        <c:v>7835.8359375</c:v>
                      </c:pt>
                      <c:pt idx="8710">
                        <c:v>8752.08203125</c:v>
                      </c:pt>
                      <c:pt idx="8711">
                        <c:v>7023.93359375</c:v>
                      </c:pt>
                      <c:pt idx="8712">
                        <c:v>5031.515625</c:v>
                      </c:pt>
                      <c:pt idx="8713">
                        <c:v>8035.7890625</c:v>
                      </c:pt>
                      <c:pt idx="8714">
                        <c:v>6775.39453125</c:v>
                      </c:pt>
                      <c:pt idx="8715">
                        <c:v>9783.2734375</c:v>
                      </c:pt>
                      <c:pt idx="8716">
                        <c:v>8422.8984375</c:v>
                      </c:pt>
                      <c:pt idx="8717">
                        <c:v>8186.703125</c:v>
                      </c:pt>
                      <c:pt idx="8718">
                        <c:v>9740.92578125</c:v>
                      </c:pt>
                      <c:pt idx="8719">
                        <c:v>9431.890625</c:v>
                      </c:pt>
                      <c:pt idx="8720">
                        <c:v>8869.6015625</c:v>
                      </c:pt>
                      <c:pt idx="8721">
                        <c:v>9234.2265625</c:v>
                      </c:pt>
                      <c:pt idx="8722">
                        <c:v>8199.7421875</c:v>
                      </c:pt>
                      <c:pt idx="8723">
                        <c:v>6661.7890625</c:v>
                      </c:pt>
                      <c:pt idx="8724">
                        <c:v>8615.546875</c:v>
                      </c:pt>
                      <c:pt idx="8725">
                        <c:v>8673.46484375</c:v>
                      </c:pt>
                      <c:pt idx="8726">
                        <c:v>7188.8359375</c:v>
                      </c:pt>
                      <c:pt idx="8727">
                        <c:v>8296.79296875</c:v>
                      </c:pt>
                      <c:pt idx="8728">
                        <c:v>8346.4765625</c:v>
                      </c:pt>
                      <c:pt idx="8729">
                        <c:v>7496.37890625</c:v>
                      </c:pt>
                      <c:pt idx="8730">
                        <c:v>11454.90625</c:v>
                      </c:pt>
                      <c:pt idx="8731">
                        <c:v>11000.11328125</c:v>
                      </c:pt>
                      <c:pt idx="8732">
                        <c:v>11222.8359375</c:v>
                      </c:pt>
                      <c:pt idx="8733">
                        <c:v>13015.234375</c:v>
                      </c:pt>
                      <c:pt idx="8734">
                        <c:v>12614.9453125</c:v>
                      </c:pt>
                      <c:pt idx="8735">
                        <c:v>11399.7265625</c:v>
                      </c:pt>
                      <c:pt idx="8736">
                        <c:v>10135.20703125</c:v>
                      </c:pt>
                      <c:pt idx="8737">
                        <c:v>10365.36328125</c:v>
                      </c:pt>
                      <c:pt idx="8738">
                        <c:v>12461.2890625</c:v>
                      </c:pt>
                      <c:pt idx="8739">
                        <c:v>11671.546875</c:v>
                      </c:pt>
                      <c:pt idx="8740">
                        <c:v>11876.67578125</c:v>
                      </c:pt>
                      <c:pt idx="8741">
                        <c:v>12643.44921875</c:v>
                      </c:pt>
                      <c:pt idx="8742">
                        <c:v>12623.1015625</c:v>
                      </c:pt>
                      <c:pt idx="8743">
                        <c:v>11006.1875</c:v>
                      </c:pt>
                      <c:pt idx="8744">
                        <c:v>12334</c:v>
                      </c:pt>
                      <c:pt idx="8745">
                        <c:v>11053.51171875</c:v>
                      </c:pt>
                      <c:pt idx="8746">
                        <c:v>10610.453125</c:v>
                      </c:pt>
                      <c:pt idx="8747">
                        <c:v>10801.9375</c:v>
                      </c:pt>
                      <c:pt idx="8748">
                        <c:v>9483.50390625</c:v>
                      </c:pt>
                      <c:pt idx="8749">
                        <c:v>8179.31640625</c:v>
                      </c:pt>
                      <c:pt idx="8750">
                        <c:v>7084.67578125</c:v>
                      </c:pt>
                      <c:pt idx="8751">
                        <c:v>7604.2578125</c:v>
                      </c:pt>
                      <c:pt idx="8752">
                        <c:v>10061.80078125</c:v>
                      </c:pt>
                      <c:pt idx="8753">
                        <c:v>10616.796875</c:v>
                      </c:pt>
                      <c:pt idx="8754">
                        <c:v>10955.95703125</c:v>
                      </c:pt>
                      <c:pt idx="8755">
                        <c:v>10763.12890625</c:v>
                      </c:pt>
                      <c:pt idx="8756">
                        <c:v>10682.375</c:v>
                      </c:pt>
                      <c:pt idx="8757">
                        <c:v>9542.4609375</c:v>
                      </c:pt>
                      <c:pt idx="8758">
                        <c:v>8872.12890625</c:v>
                      </c:pt>
                      <c:pt idx="8759">
                        <c:v>9056.625</c:v>
                      </c:pt>
                      <c:pt idx="8760">
                        <c:v>17246.13671875</c:v>
                      </c:pt>
                      <c:pt idx="8761">
                        <c:v>15303.73046875</c:v>
                      </c:pt>
                      <c:pt idx="8762">
                        <c:v>13802.7734375</c:v>
                      </c:pt>
                      <c:pt idx="8763">
                        <c:v>12640.79296875</c:v>
                      </c:pt>
                      <c:pt idx="8764">
                        <c:v>12673.4375</c:v>
                      </c:pt>
                      <c:pt idx="8765">
                        <c:v>14263.81640625</c:v>
                      </c:pt>
                      <c:pt idx="8766">
                        <c:v>16005.46484375</c:v>
                      </c:pt>
                      <c:pt idx="8767">
                        <c:v>15912.04296875</c:v>
                      </c:pt>
                      <c:pt idx="8768">
                        <c:v>17432.08984375</c:v>
                      </c:pt>
                      <c:pt idx="8769">
                        <c:v>17224.19140625</c:v>
                      </c:pt>
                      <c:pt idx="8770">
                        <c:v>13872.64453125</c:v>
                      </c:pt>
                      <c:pt idx="8771">
                        <c:v>16162.5859375</c:v>
                      </c:pt>
                      <c:pt idx="8772">
                        <c:v>14140.2421875</c:v>
                      </c:pt>
                      <c:pt idx="8773">
                        <c:v>14137.39453125</c:v>
                      </c:pt>
                      <c:pt idx="8774">
                        <c:v>16371.80078125</c:v>
                      </c:pt>
                      <c:pt idx="8775">
                        <c:v>12959.921875</c:v>
                      </c:pt>
                      <c:pt idx="8776">
                        <c:v>13179.8359375</c:v>
                      </c:pt>
                      <c:pt idx="8777">
                        <c:v>11883.21875</c:v>
                      </c:pt>
                      <c:pt idx="8778">
                        <c:v>11642.671875</c:v>
                      </c:pt>
                      <c:pt idx="8779">
                        <c:v>12858.109375</c:v>
                      </c:pt>
                      <c:pt idx="8780">
                        <c:v>12795.17578125</c:v>
                      </c:pt>
                      <c:pt idx="8781">
                        <c:v>10167.75390625</c:v>
                      </c:pt>
                      <c:pt idx="8782">
                        <c:v>11719.796875</c:v>
                      </c:pt>
                      <c:pt idx="8783">
                        <c:v>12502.71484375</c:v>
                      </c:pt>
                      <c:pt idx="8784">
                        <c:v>10609.30078125</c:v>
                      </c:pt>
                      <c:pt idx="8785">
                        <c:v>9829.5625</c:v>
                      </c:pt>
                      <c:pt idx="8786">
                        <c:v>10822.30859375</c:v>
                      </c:pt>
                      <c:pt idx="8787">
                        <c:v>12325.328125</c:v>
                      </c:pt>
                      <c:pt idx="8788">
                        <c:v>11848.703125</c:v>
                      </c:pt>
                      <c:pt idx="8789">
                        <c:v>10270.7890625</c:v>
                      </c:pt>
                      <c:pt idx="8790">
                        <c:v>13899.609375</c:v>
                      </c:pt>
                      <c:pt idx="8791">
                        <c:v>12614.2109375</c:v>
                      </c:pt>
                      <c:pt idx="8792">
                        <c:v>13048.15625</c:v>
                      </c:pt>
                      <c:pt idx="8793">
                        <c:v>13474.93359375</c:v>
                      </c:pt>
                      <c:pt idx="8794">
                        <c:v>14180.7109375</c:v>
                      </c:pt>
                      <c:pt idx="8795">
                        <c:v>12354.48828125</c:v>
                      </c:pt>
                      <c:pt idx="8796">
                        <c:v>13969.97265625</c:v>
                      </c:pt>
                      <c:pt idx="8797">
                        <c:v>13928.88671875</c:v>
                      </c:pt>
                      <c:pt idx="8798">
                        <c:v>14502.33984375</c:v>
                      </c:pt>
                      <c:pt idx="8799">
                        <c:v>13704.125</c:v>
                      </c:pt>
                      <c:pt idx="8800">
                        <c:v>13748.01171875</c:v>
                      </c:pt>
                      <c:pt idx="8801">
                        <c:v>13412.6171875</c:v>
                      </c:pt>
                      <c:pt idx="8802">
                        <c:v>13684.36328125</c:v>
                      </c:pt>
                      <c:pt idx="8803">
                        <c:v>14646.80078125</c:v>
                      </c:pt>
                      <c:pt idx="8804">
                        <c:v>14031.70703125</c:v>
                      </c:pt>
                      <c:pt idx="8805">
                        <c:v>15633.12890625</c:v>
                      </c:pt>
                      <c:pt idx="8806">
                        <c:v>14931.71875</c:v>
                      </c:pt>
                      <c:pt idx="8807">
                        <c:v>16384.48828125</c:v>
                      </c:pt>
                      <c:pt idx="8808">
                        <c:v>16457.33203125</c:v>
                      </c:pt>
                      <c:pt idx="8809">
                        <c:v>15030.71875</c:v>
                      </c:pt>
                      <c:pt idx="8810">
                        <c:v>16303.30859375</c:v>
                      </c:pt>
                      <c:pt idx="8811">
                        <c:v>14972.4296875</c:v>
                      </c:pt>
                      <c:pt idx="8812">
                        <c:v>15591.94140625</c:v>
                      </c:pt>
                      <c:pt idx="8813">
                        <c:v>14306.50390625</c:v>
                      </c:pt>
                      <c:pt idx="8814">
                        <c:v>13653.58984375</c:v>
                      </c:pt>
                      <c:pt idx="8815">
                        <c:v>14730.015625</c:v>
                      </c:pt>
                      <c:pt idx="8816">
                        <c:v>16236.25390625</c:v>
                      </c:pt>
                      <c:pt idx="8817">
                        <c:v>15061.95703125</c:v>
                      </c:pt>
                      <c:pt idx="8818">
                        <c:v>14679.84765625</c:v>
                      </c:pt>
                      <c:pt idx="8819">
                        <c:v>16345.140625</c:v>
                      </c:pt>
                      <c:pt idx="8820">
                        <c:v>11861.28515625</c:v>
                      </c:pt>
                      <c:pt idx="8821">
                        <c:v>11631.2265625</c:v>
                      </c:pt>
                      <c:pt idx="8822">
                        <c:v>12028.46484375</c:v>
                      </c:pt>
                      <c:pt idx="8823">
                        <c:v>9635.734375</c:v>
                      </c:pt>
                      <c:pt idx="8824">
                        <c:v>8766.37890625</c:v>
                      </c:pt>
                      <c:pt idx="8825">
                        <c:v>9459.27734375</c:v>
                      </c:pt>
                      <c:pt idx="8826">
                        <c:v>10695.2578125</c:v>
                      </c:pt>
                      <c:pt idx="8827">
                        <c:v>11675.2734375</c:v>
                      </c:pt>
                      <c:pt idx="8828">
                        <c:v>9320.8359375</c:v>
                      </c:pt>
                      <c:pt idx="8829">
                        <c:v>9177</c:v>
                      </c:pt>
                      <c:pt idx="8830">
                        <c:v>10866.3515625</c:v>
                      </c:pt>
                      <c:pt idx="8831">
                        <c:v>8403.8828125</c:v>
                      </c:pt>
                      <c:pt idx="8832">
                        <c:v>9219.72265625</c:v>
                      </c:pt>
                      <c:pt idx="8833">
                        <c:v>11532.16796875</c:v>
                      </c:pt>
                      <c:pt idx="8834">
                        <c:v>11031.2734375</c:v>
                      </c:pt>
                      <c:pt idx="8835">
                        <c:v>10903.921875</c:v>
                      </c:pt>
                      <c:pt idx="8836">
                        <c:v>10934.6484375</c:v>
                      </c:pt>
                      <c:pt idx="8837">
                        <c:v>11355.68359375</c:v>
                      </c:pt>
                      <c:pt idx="8838">
                        <c:v>9558.1875</c:v>
                      </c:pt>
                      <c:pt idx="8839">
                        <c:v>8629.23828125</c:v>
                      </c:pt>
                      <c:pt idx="8840">
                        <c:v>8811.13671875</c:v>
                      </c:pt>
                      <c:pt idx="8841">
                        <c:v>11897.8515625</c:v>
                      </c:pt>
                      <c:pt idx="8842">
                        <c:v>10877.87109375</c:v>
                      </c:pt>
                      <c:pt idx="8843">
                        <c:v>10171.00390625</c:v>
                      </c:pt>
                      <c:pt idx="8844">
                        <c:v>10076.33984375</c:v>
                      </c:pt>
                      <c:pt idx="8845">
                        <c:v>11008.42578125</c:v>
                      </c:pt>
                      <c:pt idx="8846">
                        <c:v>11712.48046875</c:v>
                      </c:pt>
                      <c:pt idx="8847">
                        <c:v>10751.1796875</c:v>
                      </c:pt>
                      <c:pt idx="8848">
                        <c:v>9760.19140625</c:v>
                      </c:pt>
                      <c:pt idx="8849">
                        <c:v>11091.37109375</c:v>
                      </c:pt>
                      <c:pt idx="8850">
                        <c:v>14881.1015625</c:v>
                      </c:pt>
                      <c:pt idx="8851">
                        <c:v>14595.7265625</c:v>
                      </c:pt>
                      <c:pt idx="8852">
                        <c:v>14756.93359375</c:v>
                      </c:pt>
                      <c:pt idx="8853">
                        <c:v>14318.546875</c:v>
                      </c:pt>
                      <c:pt idx="8854">
                        <c:v>11462.875</c:v>
                      </c:pt>
                      <c:pt idx="8855">
                        <c:v>10147</c:v>
                      </c:pt>
                      <c:pt idx="8856">
                        <c:v>9772.7578125</c:v>
                      </c:pt>
                      <c:pt idx="8857">
                        <c:v>13052.0546875</c:v>
                      </c:pt>
                      <c:pt idx="8858">
                        <c:v>14710.0390625</c:v>
                      </c:pt>
                      <c:pt idx="8859">
                        <c:v>11054.203125</c:v>
                      </c:pt>
                      <c:pt idx="8860">
                        <c:v>10051.4296875</c:v>
                      </c:pt>
                      <c:pt idx="8861">
                        <c:v>14951.1484375</c:v>
                      </c:pt>
                      <c:pt idx="8862">
                        <c:v>13162.703125</c:v>
                      </c:pt>
                      <c:pt idx="8863">
                        <c:v>13346.15625</c:v>
                      </c:pt>
                      <c:pt idx="8864">
                        <c:v>14617.71484375</c:v>
                      </c:pt>
                      <c:pt idx="8865">
                        <c:v>10534.0703125</c:v>
                      </c:pt>
                      <c:pt idx="8866">
                        <c:v>7762.90234375</c:v>
                      </c:pt>
                      <c:pt idx="8867">
                        <c:v>4206.62109375</c:v>
                      </c:pt>
                      <c:pt idx="8868">
                        <c:v>10672.60546875</c:v>
                      </c:pt>
                      <c:pt idx="8869">
                        <c:v>10992.7890625</c:v>
                      </c:pt>
                      <c:pt idx="8870">
                        <c:v>10445.16796875</c:v>
                      </c:pt>
                      <c:pt idx="8871">
                        <c:v>11192.0703125</c:v>
                      </c:pt>
                      <c:pt idx="8872">
                        <c:v>10330.6875</c:v>
                      </c:pt>
                      <c:pt idx="8873">
                        <c:v>9423.234375</c:v>
                      </c:pt>
                      <c:pt idx="8874">
                        <c:v>9464.9296875</c:v>
                      </c:pt>
                      <c:pt idx="8875">
                        <c:v>8379.046875</c:v>
                      </c:pt>
                      <c:pt idx="8876">
                        <c:v>6233.765625</c:v>
                      </c:pt>
                      <c:pt idx="8877">
                        <c:v>10119.234375</c:v>
                      </c:pt>
                      <c:pt idx="8878">
                        <c:v>8953.96875</c:v>
                      </c:pt>
                      <c:pt idx="8879">
                        <c:v>8957.8046875</c:v>
                      </c:pt>
                      <c:pt idx="8880">
                        <c:v>12749.109375</c:v>
                      </c:pt>
                      <c:pt idx="8881">
                        <c:v>13143.79296875</c:v>
                      </c:pt>
                      <c:pt idx="8882">
                        <c:v>12696.3828125</c:v>
                      </c:pt>
                      <c:pt idx="8883">
                        <c:v>12261.09765625</c:v>
                      </c:pt>
                      <c:pt idx="8884">
                        <c:v>11450.78515625</c:v>
                      </c:pt>
                      <c:pt idx="8885">
                        <c:v>11487.15625</c:v>
                      </c:pt>
                      <c:pt idx="8886">
                        <c:v>13256.76171875</c:v>
                      </c:pt>
                      <c:pt idx="8887">
                        <c:v>13076.140625</c:v>
                      </c:pt>
                      <c:pt idx="8888">
                        <c:v>12020.86328125</c:v>
                      </c:pt>
                      <c:pt idx="8889">
                        <c:v>11633.7890625</c:v>
                      </c:pt>
                      <c:pt idx="8890">
                        <c:v>11537.95703125</c:v>
                      </c:pt>
                      <c:pt idx="8891">
                        <c:v>12583.67578125</c:v>
                      </c:pt>
                      <c:pt idx="8892">
                        <c:v>12249.51953125</c:v>
                      </c:pt>
                      <c:pt idx="8893">
                        <c:v>11544.9609375</c:v>
                      </c:pt>
                      <c:pt idx="8894">
                        <c:v>12655.5234375</c:v>
                      </c:pt>
                      <c:pt idx="8895">
                        <c:v>10728.3125</c:v>
                      </c:pt>
                      <c:pt idx="8896">
                        <c:v>9957.6484375</c:v>
                      </c:pt>
                      <c:pt idx="8897">
                        <c:v>10440.66796875</c:v>
                      </c:pt>
                      <c:pt idx="8898">
                        <c:v>11435.4453125</c:v>
                      </c:pt>
                      <c:pt idx="8899">
                        <c:v>10506.6796875</c:v>
                      </c:pt>
                      <c:pt idx="8900">
                        <c:v>10482.21875</c:v>
                      </c:pt>
                      <c:pt idx="8901">
                        <c:v>11033.22265625</c:v>
                      </c:pt>
                      <c:pt idx="8902">
                        <c:v>11105.26171875</c:v>
                      </c:pt>
                      <c:pt idx="8903">
                        <c:v>8644.6484375</c:v>
                      </c:pt>
                      <c:pt idx="8904">
                        <c:v>7664.515625</c:v>
                      </c:pt>
                      <c:pt idx="8905">
                        <c:v>11089.3203125</c:v>
                      </c:pt>
                      <c:pt idx="8906">
                        <c:v>8752.0625</c:v>
                      </c:pt>
                      <c:pt idx="8907">
                        <c:v>9099.86328125</c:v>
                      </c:pt>
                      <c:pt idx="8908">
                        <c:v>11399.828125</c:v>
                      </c:pt>
                      <c:pt idx="8909">
                        <c:v>10855.546875</c:v>
                      </c:pt>
                      <c:pt idx="8910">
                        <c:v>10567.07421875</c:v>
                      </c:pt>
                      <c:pt idx="8911">
                        <c:v>9799.98046875</c:v>
                      </c:pt>
                      <c:pt idx="8912">
                        <c:v>9354.52734375</c:v>
                      </c:pt>
                      <c:pt idx="8913">
                        <c:v>8855.765625</c:v>
                      </c:pt>
                      <c:pt idx="8914">
                        <c:v>12428.21484375</c:v>
                      </c:pt>
                      <c:pt idx="8915">
                        <c:v>14533.1328125</c:v>
                      </c:pt>
                      <c:pt idx="8916">
                        <c:v>14443.63671875</c:v>
                      </c:pt>
                      <c:pt idx="8917">
                        <c:v>13963.97265625</c:v>
                      </c:pt>
                      <c:pt idx="8918">
                        <c:v>14275.4609375</c:v>
                      </c:pt>
                      <c:pt idx="8919">
                        <c:v>13642.26953125</c:v>
                      </c:pt>
                      <c:pt idx="8920">
                        <c:v>12388.60546875</c:v>
                      </c:pt>
                      <c:pt idx="8921">
                        <c:v>13126.59375</c:v>
                      </c:pt>
                      <c:pt idx="8922">
                        <c:v>13578.46484375</c:v>
                      </c:pt>
                      <c:pt idx="8923">
                        <c:v>13941.203125</c:v>
                      </c:pt>
                      <c:pt idx="8924">
                        <c:v>14654.046875</c:v>
                      </c:pt>
                      <c:pt idx="8925">
                        <c:v>11784.69921875</c:v>
                      </c:pt>
                      <c:pt idx="8926">
                        <c:v>11381.203125</c:v>
                      </c:pt>
                      <c:pt idx="8927">
                        <c:v>11818.90234375</c:v>
                      </c:pt>
                      <c:pt idx="8928">
                        <c:v>12076.53515625</c:v>
                      </c:pt>
                      <c:pt idx="8929">
                        <c:v>10327.34375</c:v>
                      </c:pt>
                      <c:pt idx="8930">
                        <c:v>9668.421875</c:v>
                      </c:pt>
                      <c:pt idx="8931">
                        <c:v>12399.6796875</c:v>
                      </c:pt>
                      <c:pt idx="8932">
                        <c:v>9876.8671875</c:v>
                      </c:pt>
                      <c:pt idx="8933">
                        <c:v>9442.3515625</c:v>
                      </c:pt>
                      <c:pt idx="8934">
                        <c:v>11944.6484375</c:v>
                      </c:pt>
                      <c:pt idx="8935">
                        <c:v>12031.734375</c:v>
                      </c:pt>
                      <c:pt idx="8936">
                        <c:v>13021.7578125</c:v>
                      </c:pt>
                      <c:pt idx="8937">
                        <c:v>12991.28125</c:v>
                      </c:pt>
                      <c:pt idx="8938">
                        <c:v>12183.73046875</c:v>
                      </c:pt>
                      <c:pt idx="8939">
                        <c:v>11523.03125</c:v>
                      </c:pt>
                      <c:pt idx="8940">
                        <c:v>13207.94140625</c:v>
                      </c:pt>
                      <c:pt idx="8941">
                        <c:v>11813.48828125</c:v>
                      </c:pt>
                      <c:pt idx="8942">
                        <c:v>12522.828125</c:v>
                      </c:pt>
                      <c:pt idx="8943">
                        <c:v>13449.57421875</c:v>
                      </c:pt>
                      <c:pt idx="8944">
                        <c:v>11281.1484375</c:v>
                      </c:pt>
                      <c:pt idx="8945">
                        <c:v>8403.45703125</c:v>
                      </c:pt>
                      <c:pt idx="8946">
                        <c:v>8604.62890625</c:v>
                      </c:pt>
                      <c:pt idx="8947">
                        <c:v>7962.37109375</c:v>
                      </c:pt>
                      <c:pt idx="8948">
                        <c:v>8406.09765625</c:v>
                      </c:pt>
                      <c:pt idx="8949">
                        <c:v>11632.9140625</c:v>
                      </c:pt>
                      <c:pt idx="8950">
                        <c:v>11260.8046875</c:v>
                      </c:pt>
                      <c:pt idx="8951">
                        <c:v>13007.98828125</c:v>
                      </c:pt>
                      <c:pt idx="8952">
                        <c:v>13531.421875</c:v>
                      </c:pt>
                      <c:pt idx="8953">
                        <c:v>12305.875</c:v>
                      </c:pt>
                      <c:pt idx="8954">
                        <c:v>9313.50390625</c:v>
                      </c:pt>
                      <c:pt idx="8955">
                        <c:v>17061.66796875</c:v>
                      </c:pt>
                      <c:pt idx="8956">
                        <c:v>15899.359375</c:v>
                      </c:pt>
                      <c:pt idx="8957">
                        <c:v>15993.796875</c:v>
                      </c:pt>
                      <c:pt idx="8958">
                        <c:v>16109.578125</c:v>
                      </c:pt>
                      <c:pt idx="8959">
                        <c:v>15691.91796875</c:v>
                      </c:pt>
                      <c:pt idx="8960">
                        <c:v>15343.27734375</c:v>
                      </c:pt>
                      <c:pt idx="8961">
                        <c:v>14325.96484375</c:v>
                      </c:pt>
                      <c:pt idx="8962">
                        <c:v>17030.58984375</c:v>
                      </c:pt>
                      <c:pt idx="8963">
                        <c:v>16848.24609375</c:v>
                      </c:pt>
                      <c:pt idx="8964">
                        <c:v>14654.078125</c:v>
                      </c:pt>
                      <c:pt idx="8965">
                        <c:v>13836</c:v>
                      </c:pt>
                      <c:pt idx="8966">
                        <c:v>12724.15234375</c:v>
                      </c:pt>
                      <c:pt idx="8967">
                        <c:v>12410.46484375</c:v>
                      </c:pt>
                      <c:pt idx="8968">
                        <c:v>13340.94140625</c:v>
                      </c:pt>
                      <c:pt idx="8969">
                        <c:v>15473.60546875</c:v>
                      </c:pt>
                      <c:pt idx="8970">
                        <c:v>15288.41796875</c:v>
                      </c:pt>
                      <c:pt idx="8971">
                        <c:v>15086.22265625</c:v>
                      </c:pt>
                      <c:pt idx="8972">
                        <c:v>15368.90625</c:v>
                      </c:pt>
                      <c:pt idx="8973">
                        <c:v>15314.24609375</c:v>
                      </c:pt>
                      <c:pt idx="8974">
                        <c:v>14923.8046875</c:v>
                      </c:pt>
                      <c:pt idx="8975">
                        <c:v>13604.4921875</c:v>
                      </c:pt>
                      <c:pt idx="8976">
                        <c:v>11666.24609375</c:v>
                      </c:pt>
                      <c:pt idx="8977">
                        <c:v>11149.22265625</c:v>
                      </c:pt>
                      <c:pt idx="8978">
                        <c:v>12204.8125</c:v>
                      </c:pt>
                      <c:pt idx="8979">
                        <c:v>14380.83984375</c:v>
                      </c:pt>
                      <c:pt idx="8980">
                        <c:v>14117.98828125</c:v>
                      </c:pt>
                      <c:pt idx="8981">
                        <c:v>14316.0703125</c:v>
                      </c:pt>
                      <c:pt idx="8982">
                        <c:v>14490.0078125</c:v>
                      </c:pt>
                      <c:pt idx="8983">
                        <c:v>14907.12890625</c:v>
                      </c:pt>
                      <c:pt idx="8984">
                        <c:v>14712.640625</c:v>
                      </c:pt>
                      <c:pt idx="8985">
                        <c:v>16007.02734375</c:v>
                      </c:pt>
                      <c:pt idx="8986">
                        <c:v>16541.1484375</c:v>
                      </c:pt>
                      <c:pt idx="8987">
                        <c:v>16293.49609375</c:v>
                      </c:pt>
                      <c:pt idx="8988">
                        <c:v>16514.91015625</c:v>
                      </c:pt>
                      <c:pt idx="8989">
                        <c:v>16339.3125</c:v>
                      </c:pt>
                      <c:pt idx="8990">
                        <c:v>14856.35546875</c:v>
                      </c:pt>
                      <c:pt idx="8991">
                        <c:v>16451.8046875</c:v>
                      </c:pt>
                      <c:pt idx="8992">
                        <c:v>15395.296875</c:v>
                      </c:pt>
                      <c:pt idx="8993">
                        <c:v>16622.5859375</c:v>
                      </c:pt>
                      <c:pt idx="8994">
                        <c:v>14914.68359375</c:v>
                      </c:pt>
                      <c:pt idx="8995">
                        <c:v>14493.18359375</c:v>
                      </c:pt>
                      <c:pt idx="8996">
                        <c:v>16475.01171875</c:v>
                      </c:pt>
                      <c:pt idx="8997">
                        <c:v>14490.51953125</c:v>
                      </c:pt>
                      <c:pt idx="8998">
                        <c:v>14404.91796875</c:v>
                      </c:pt>
                      <c:pt idx="8999">
                        <c:v>16477.9765625</c:v>
                      </c:pt>
                      <c:pt idx="9000">
                        <c:v>14697.625</c:v>
                      </c:pt>
                      <c:pt idx="9001">
                        <c:v>14660.99609375</c:v>
                      </c:pt>
                      <c:pt idx="9002">
                        <c:v>14172.74609375</c:v>
                      </c:pt>
                      <c:pt idx="9003">
                        <c:v>9234.15625</c:v>
                      </c:pt>
                      <c:pt idx="9004">
                        <c:v>9771.828125</c:v>
                      </c:pt>
                      <c:pt idx="9005">
                        <c:v>11259.4609375</c:v>
                      </c:pt>
                      <c:pt idx="9006">
                        <c:v>13850.30859375</c:v>
                      </c:pt>
                      <c:pt idx="9007">
                        <c:v>12652.86328125</c:v>
                      </c:pt>
                      <c:pt idx="9008">
                        <c:v>12553.765625</c:v>
                      </c:pt>
                      <c:pt idx="9009">
                        <c:v>13191.4140625</c:v>
                      </c:pt>
                      <c:pt idx="9010">
                        <c:v>12760.59765625</c:v>
                      </c:pt>
                      <c:pt idx="9011">
                        <c:v>13562.02734375</c:v>
                      </c:pt>
                      <c:pt idx="9012">
                        <c:v>12382.05078125</c:v>
                      </c:pt>
                      <c:pt idx="9013">
                        <c:v>9434.84765625</c:v>
                      </c:pt>
                      <c:pt idx="9014">
                        <c:v>8117.86328125</c:v>
                      </c:pt>
                      <c:pt idx="9015">
                        <c:v>15599.8125</c:v>
                      </c:pt>
                      <c:pt idx="9016">
                        <c:v>15701.66796875</c:v>
                      </c:pt>
                      <c:pt idx="9017">
                        <c:v>15406.1640625</c:v>
                      </c:pt>
                      <c:pt idx="9018">
                        <c:v>14268.44921875</c:v>
                      </c:pt>
                      <c:pt idx="9019">
                        <c:v>15252.96484375</c:v>
                      </c:pt>
                      <c:pt idx="9020">
                        <c:v>14483.640625</c:v>
                      </c:pt>
                      <c:pt idx="9021">
                        <c:v>13860.84375</c:v>
                      </c:pt>
                      <c:pt idx="9022">
                        <c:v>12857.59375</c:v>
                      </c:pt>
                      <c:pt idx="9023">
                        <c:v>13726.3984375</c:v>
                      </c:pt>
                      <c:pt idx="9024">
                        <c:v>15745.4453125</c:v>
                      </c:pt>
                      <c:pt idx="9025">
                        <c:v>13806.9921875</c:v>
                      </c:pt>
                      <c:pt idx="9026">
                        <c:v>13425.046875</c:v>
                      </c:pt>
                      <c:pt idx="9027">
                        <c:v>15762.65625</c:v>
                      </c:pt>
                      <c:pt idx="9028">
                        <c:v>14674.84765625</c:v>
                      </c:pt>
                      <c:pt idx="9029">
                        <c:v>16080.359375</c:v>
                      </c:pt>
                      <c:pt idx="9030">
                        <c:v>14491.26171875</c:v>
                      </c:pt>
                      <c:pt idx="9031">
                        <c:v>15124.33984375</c:v>
                      </c:pt>
                      <c:pt idx="9032">
                        <c:v>14254.76953125</c:v>
                      </c:pt>
                      <c:pt idx="9033">
                        <c:v>14770.14453125</c:v>
                      </c:pt>
                      <c:pt idx="9034">
                        <c:v>15452.33984375</c:v>
                      </c:pt>
                      <c:pt idx="9035">
                        <c:v>15335.73046875</c:v>
                      </c:pt>
                      <c:pt idx="9036">
                        <c:v>15020.6640625</c:v>
                      </c:pt>
                      <c:pt idx="9037">
                        <c:v>15622.83203125</c:v>
                      </c:pt>
                      <c:pt idx="9038">
                        <c:v>14419.7734375</c:v>
                      </c:pt>
                      <c:pt idx="9039">
                        <c:v>14707.7265625</c:v>
                      </c:pt>
                      <c:pt idx="9040">
                        <c:v>15048.1953125</c:v>
                      </c:pt>
                      <c:pt idx="9041">
                        <c:v>15034.09375</c:v>
                      </c:pt>
                      <c:pt idx="9042">
                        <c:v>15625.04296875</c:v>
                      </c:pt>
                      <c:pt idx="9043">
                        <c:v>14278.68359375</c:v>
                      </c:pt>
                      <c:pt idx="9044">
                        <c:v>15359.828125</c:v>
                      </c:pt>
                      <c:pt idx="9045">
                        <c:v>12328.48046875</c:v>
                      </c:pt>
                      <c:pt idx="9046">
                        <c:v>12069.375</c:v>
                      </c:pt>
                      <c:pt idx="9047">
                        <c:v>11675.48046875</c:v>
                      </c:pt>
                      <c:pt idx="9048">
                        <c:v>11499.08203125</c:v>
                      </c:pt>
                      <c:pt idx="9049">
                        <c:v>12029.59765625</c:v>
                      </c:pt>
                      <c:pt idx="9050">
                        <c:v>12179.26171875</c:v>
                      </c:pt>
                      <c:pt idx="9051">
                        <c:v>11345.421875</c:v>
                      </c:pt>
                      <c:pt idx="9052">
                        <c:v>12144.71875</c:v>
                      </c:pt>
                      <c:pt idx="9053">
                        <c:v>10822.03515625</c:v>
                      </c:pt>
                      <c:pt idx="9054">
                        <c:v>12032.52734375</c:v>
                      </c:pt>
                      <c:pt idx="9055">
                        <c:v>12323.75</c:v>
                      </c:pt>
                      <c:pt idx="9056">
                        <c:v>9802.078125</c:v>
                      </c:pt>
                      <c:pt idx="9057">
                        <c:v>10049.94140625</c:v>
                      </c:pt>
                      <c:pt idx="9058">
                        <c:v>10505.2109375</c:v>
                      </c:pt>
                      <c:pt idx="9059">
                        <c:v>10626.51953125</c:v>
                      </c:pt>
                      <c:pt idx="9060">
                        <c:v>11548.8125</c:v>
                      </c:pt>
                      <c:pt idx="9061">
                        <c:v>11949.93359375</c:v>
                      </c:pt>
                      <c:pt idx="9062">
                        <c:v>11999.9375</c:v>
                      </c:pt>
                      <c:pt idx="9063">
                        <c:v>11762.0625</c:v>
                      </c:pt>
                      <c:pt idx="9064">
                        <c:v>11867.08203125</c:v>
                      </c:pt>
                      <c:pt idx="9065">
                        <c:v>10625.609375</c:v>
                      </c:pt>
                      <c:pt idx="9066">
                        <c:v>10488.81640625</c:v>
                      </c:pt>
                      <c:pt idx="9067">
                        <c:v>11352.00390625</c:v>
                      </c:pt>
                      <c:pt idx="9068">
                        <c:v>11169.92578125</c:v>
                      </c:pt>
                      <c:pt idx="9069">
                        <c:v>10458.23828125</c:v>
                      </c:pt>
                      <c:pt idx="9070">
                        <c:v>11008.86328125</c:v>
                      </c:pt>
                      <c:pt idx="9071">
                        <c:v>10691.24609375</c:v>
                      </c:pt>
                      <c:pt idx="9072">
                        <c:v>11995.0234375</c:v>
                      </c:pt>
                      <c:pt idx="9073">
                        <c:v>11251.2265625</c:v>
                      </c:pt>
                      <c:pt idx="9074">
                        <c:v>11449.43359375</c:v>
                      </c:pt>
                      <c:pt idx="9075">
                        <c:v>15296.48828125</c:v>
                      </c:pt>
                      <c:pt idx="9076">
                        <c:v>14414.62890625</c:v>
                      </c:pt>
                      <c:pt idx="9077">
                        <c:v>13954.05078125</c:v>
                      </c:pt>
                      <c:pt idx="9078">
                        <c:v>14759.2109375</c:v>
                      </c:pt>
                      <c:pt idx="9079">
                        <c:v>15043.4375</c:v>
                      </c:pt>
                      <c:pt idx="9080">
                        <c:v>12661.6640625</c:v>
                      </c:pt>
                      <c:pt idx="9081">
                        <c:v>10604.69921875</c:v>
                      </c:pt>
                      <c:pt idx="9082">
                        <c:v>9555.87109375</c:v>
                      </c:pt>
                      <c:pt idx="9083">
                        <c:v>13003.62890625</c:v>
                      </c:pt>
                      <c:pt idx="9084">
                        <c:v>14000.171875</c:v>
                      </c:pt>
                      <c:pt idx="9085">
                        <c:v>12253.26953125</c:v>
                      </c:pt>
                      <c:pt idx="9086">
                        <c:v>11517.3359375</c:v>
                      </c:pt>
                      <c:pt idx="9087">
                        <c:v>13035.4296875</c:v>
                      </c:pt>
                      <c:pt idx="9088">
                        <c:v>15542.6640625</c:v>
                      </c:pt>
                      <c:pt idx="9089">
                        <c:v>14284.90625</c:v>
                      </c:pt>
                      <c:pt idx="9090">
                        <c:v>10747.265625</c:v>
                      </c:pt>
                      <c:pt idx="9091">
                        <c:v>9400.98828125</c:v>
                      </c:pt>
                      <c:pt idx="9092">
                        <c:v>8120.21484375</c:v>
                      </c:pt>
                      <c:pt idx="9093">
                        <c:v>8508.40234375</c:v>
                      </c:pt>
                      <c:pt idx="9094">
                        <c:v>9924.453125</c:v>
                      </c:pt>
                      <c:pt idx="9095">
                        <c:v>10066.13671875</c:v>
                      </c:pt>
                      <c:pt idx="9096">
                        <c:v>10318.48828125</c:v>
                      </c:pt>
                      <c:pt idx="9097">
                        <c:v>10903.09765625</c:v>
                      </c:pt>
                      <c:pt idx="9098">
                        <c:v>10690</c:v>
                      </c:pt>
                      <c:pt idx="9099">
                        <c:v>10690.4453125</c:v>
                      </c:pt>
                      <c:pt idx="9100">
                        <c:v>10588.671875</c:v>
                      </c:pt>
                      <c:pt idx="9101">
                        <c:v>9407.44921875</c:v>
                      </c:pt>
                      <c:pt idx="9102">
                        <c:v>9728.89453125</c:v>
                      </c:pt>
                      <c:pt idx="9103">
                        <c:v>8241.8046875</c:v>
                      </c:pt>
                      <c:pt idx="9104">
                        <c:v>8984.00390625</c:v>
                      </c:pt>
                      <c:pt idx="9105">
                        <c:v>11606.08984375</c:v>
                      </c:pt>
                      <c:pt idx="9106">
                        <c:v>11968.203125</c:v>
                      </c:pt>
                      <c:pt idx="9107">
                        <c:v>9355.296875</c:v>
                      </c:pt>
                      <c:pt idx="9108">
                        <c:v>7538.0703125</c:v>
                      </c:pt>
                      <c:pt idx="9109">
                        <c:v>7481.22265625</c:v>
                      </c:pt>
                      <c:pt idx="9110">
                        <c:v>11012.953125</c:v>
                      </c:pt>
                      <c:pt idx="9111">
                        <c:v>11567.3828125</c:v>
                      </c:pt>
                      <c:pt idx="9112">
                        <c:v>9760.02734375</c:v>
                      </c:pt>
                      <c:pt idx="9113">
                        <c:v>8796.9140625</c:v>
                      </c:pt>
                      <c:pt idx="9114">
                        <c:v>9243.41796875</c:v>
                      </c:pt>
                      <c:pt idx="9115">
                        <c:v>11227.02734375</c:v>
                      </c:pt>
                      <c:pt idx="9116">
                        <c:v>11667.2109375</c:v>
                      </c:pt>
                      <c:pt idx="9117">
                        <c:v>12476.1328125</c:v>
                      </c:pt>
                      <c:pt idx="9118">
                        <c:v>8448.29296875</c:v>
                      </c:pt>
                      <c:pt idx="9119">
                        <c:v>10108.5859375</c:v>
                      </c:pt>
                      <c:pt idx="9120">
                        <c:v>10576.7890625</c:v>
                      </c:pt>
                      <c:pt idx="9121">
                        <c:v>9771.04296875</c:v>
                      </c:pt>
                      <c:pt idx="9122">
                        <c:v>10032.9296875</c:v>
                      </c:pt>
                      <c:pt idx="9123">
                        <c:v>8567.3828125</c:v>
                      </c:pt>
                      <c:pt idx="9124">
                        <c:v>8370.515625</c:v>
                      </c:pt>
                      <c:pt idx="9125">
                        <c:v>9808.80078125</c:v>
                      </c:pt>
                      <c:pt idx="9126">
                        <c:v>8172.7265625</c:v>
                      </c:pt>
                      <c:pt idx="9127">
                        <c:v>6824.76953125</c:v>
                      </c:pt>
                      <c:pt idx="9128">
                        <c:v>7337.18359375</c:v>
                      </c:pt>
                      <c:pt idx="9129">
                        <c:v>9430.03125</c:v>
                      </c:pt>
                      <c:pt idx="9130">
                        <c:v>10947.62890625</c:v>
                      </c:pt>
                      <c:pt idx="9131">
                        <c:v>9568.828125</c:v>
                      </c:pt>
                      <c:pt idx="9132">
                        <c:v>10082.59765625</c:v>
                      </c:pt>
                      <c:pt idx="9133">
                        <c:v>5452.46875</c:v>
                      </c:pt>
                      <c:pt idx="9134">
                        <c:v>6995.3828125</c:v>
                      </c:pt>
                      <c:pt idx="9135">
                        <c:v>8993.984375</c:v>
                      </c:pt>
                      <c:pt idx="9136">
                        <c:v>7479.55078125</c:v>
                      </c:pt>
                      <c:pt idx="9137">
                        <c:v>9798.4375</c:v>
                      </c:pt>
                      <c:pt idx="9138">
                        <c:v>9599.80859375</c:v>
                      </c:pt>
                      <c:pt idx="9139">
                        <c:v>10363.64453125</c:v>
                      </c:pt>
                      <c:pt idx="9140">
                        <c:v>9926.7421875</c:v>
                      </c:pt>
                      <c:pt idx="9141">
                        <c:v>9312.0234375</c:v>
                      </c:pt>
                      <c:pt idx="9142">
                        <c:v>9819.48046875</c:v>
                      </c:pt>
                      <c:pt idx="9143">
                        <c:v>7277.765625</c:v>
                      </c:pt>
                      <c:pt idx="9144">
                        <c:v>5796.28515625</c:v>
                      </c:pt>
                      <c:pt idx="9145">
                        <c:v>7046.06640625</c:v>
                      </c:pt>
                      <c:pt idx="9146">
                        <c:v>9919.78125</c:v>
                      </c:pt>
                      <c:pt idx="9147">
                        <c:v>10664.5390625</c:v>
                      </c:pt>
                      <c:pt idx="9148">
                        <c:v>8674.99609375</c:v>
                      </c:pt>
                      <c:pt idx="9149">
                        <c:v>10211.4609375</c:v>
                      </c:pt>
                      <c:pt idx="9150">
                        <c:v>12504.796875</c:v>
                      </c:pt>
                      <c:pt idx="9151">
                        <c:v>10616.25</c:v>
                      </c:pt>
                      <c:pt idx="9152">
                        <c:v>9875.671875</c:v>
                      </c:pt>
                      <c:pt idx="9153">
                        <c:v>10663.875</c:v>
                      </c:pt>
                      <c:pt idx="9154">
                        <c:v>10966.953125</c:v>
                      </c:pt>
                      <c:pt idx="9155">
                        <c:v>13265.3984375</c:v>
                      </c:pt>
                      <c:pt idx="9156">
                        <c:v>13057.953125</c:v>
                      </c:pt>
                      <c:pt idx="9157">
                        <c:v>11236.21875</c:v>
                      </c:pt>
                      <c:pt idx="9158">
                        <c:v>9532.63671875</c:v>
                      </c:pt>
                      <c:pt idx="9159">
                        <c:v>7940.8515625</c:v>
                      </c:pt>
                      <c:pt idx="9160">
                        <c:v>8716.29296875</c:v>
                      </c:pt>
                      <c:pt idx="9161">
                        <c:v>11001.96484375</c:v>
                      </c:pt>
                      <c:pt idx="9162">
                        <c:v>12164.109375</c:v>
                      </c:pt>
                      <c:pt idx="9163">
                        <c:v>10896.72265625</c:v>
                      </c:pt>
                      <c:pt idx="9164">
                        <c:v>12583.9765625</c:v>
                      </c:pt>
                      <c:pt idx="9165">
                        <c:v>9823.40625</c:v>
                      </c:pt>
                      <c:pt idx="9166">
                        <c:v>9995.203125</c:v>
                      </c:pt>
                      <c:pt idx="9167">
                        <c:v>9127.3828125</c:v>
                      </c:pt>
                      <c:pt idx="9168">
                        <c:v>8918.9921875</c:v>
                      </c:pt>
                      <c:pt idx="9169">
                        <c:v>11528.84375</c:v>
                      </c:pt>
                      <c:pt idx="9170">
                        <c:v>14873.4609375</c:v>
                      </c:pt>
                      <c:pt idx="9171">
                        <c:v>14552.4453125</c:v>
                      </c:pt>
                      <c:pt idx="9172">
                        <c:v>15712.58984375</c:v>
                      </c:pt>
                      <c:pt idx="9173">
                        <c:v>14626.07421875</c:v>
                      </c:pt>
                      <c:pt idx="9174">
                        <c:v>14909.5546875</c:v>
                      </c:pt>
                      <c:pt idx="9175">
                        <c:v>15329.2578125</c:v>
                      </c:pt>
                      <c:pt idx="9176">
                        <c:v>15023.0234375</c:v>
                      </c:pt>
                      <c:pt idx="9177">
                        <c:v>16113.8359375</c:v>
                      </c:pt>
                      <c:pt idx="9178">
                        <c:v>15195.78125</c:v>
                      </c:pt>
                      <c:pt idx="9179">
                        <c:v>14245.71875</c:v>
                      </c:pt>
                      <c:pt idx="9180">
                        <c:v>14709.12109375</c:v>
                      </c:pt>
                      <c:pt idx="9181">
                        <c:v>14331.234375</c:v>
                      </c:pt>
                      <c:pt idx="9182">
                        <c:v>13869.203125</c:v>
                      </c:pt>
                      <c:pt idx="9183">
                        <c:v>9720.953125</c:v>
                      </c:pt>
                      <c:pt idx="9184">
                        <c:v>10286.48046875</c:v>
                      </c:pt>
                      <c:pt idx="9185">
                        <c:v>11645.546875</c:v>
                      </c:pt>
                      <c:pt idx="9186">
                        <c:v>14318.09765625</c:v>
                      </c:pt>
                      <c:pt idx="9187">
                        <c:v>14500.765625</c:v>
                      </c:pt>
                      <c:pt idx="9188">
                        <c:v>14097.5078125</c:v>
                      </c:pt>
                      <c:pt idx="9189">
                        <c:v>13014.05859375</c:v>
                      </c:pt>
                      <c:pt idx="9190">
                        <c:v>12561.015625</c:v>
                      </c:pt>
                      <c:pt idx="9191">
                        <c:v>13684.6015625</c:v>
                      </c:pt>
                      <c:pt idx="9192">
                        <c:v>13596.28125</c:v>
                      </c:pt>
                      <c:pt idx="9193">
                        <c:v>10725.96484375</c:v>
                      </c:pt>
                      <c:pt idx="9194">
                        <c:v>9621.26953125</c:v>
                      </c:pt>
                      <c:pt idx="9195">
                        <c:v>16838.06640625</c:v>
                      </c:pt>
                      <c:pt idx="9196">
                        <c:v>14522.9609375</c:v>
                      </c:pt>
                      <c:pt idx="9197">
                        <c:v>14433.5078125</c:v>
                      </c:pt>
                      <c:pt idx="9198">
                        <c:v>14499.83984375</c:v>
                      </c:pt>
                      <c:pt idx="9199">
                        <c:v>13967.0078125</c:v>
                      </c:pt>
                      <c:pt idx="9200">
                        <c:v>14618.703125</c:v>
                      </c:pt>
                      <c:pt idx="9201">
                        <c:v>15967.30078125</c:v>
                      </c:pt>
                      <c:pt idx="9202">
                        <c:v>16618.0703125</c:v>
                      </c:pt>
                      <c:pt idx="9203">
                        <c:v>15918.91015625</c:v>
                      </c:pt>
                      <c:pt idx="9204">
                        <c:v>15113.66796875</c:v>
                      </c:pt>
                      <c:pt idx="9205">
                        <c:v>15135.96875</c:v>
                      </c:pt>
                      <c:pt idx="9206">
                        <c:v>17234.359375</c:v>
                      </c:pt>
                      <c:pt idx="9207">
                        <c:v>17638.28125</c:v>
                      </c:pt>
                      <c:pt idx="9208">
                        <c:v>16336.5</c:v>
                      </c:pt>
                      <c:pt idx="9209">
                        <c:v>15437.85546875</c:v>
                      </c:pt>
                      <c:pt idx="9210">
                        <c:v>11231.64453125</c:v>
                      </c:pt>
                      <c:pt idx="9211">
                        <c:v>9815.05859375</c:v>
                      </c:pt>
                      <c:pt idx="9212">
                        <c:v>8213.23046875</c:v>
                      </c:pt>
                      <c:pt idx="9213">
                        <c:v>8757.61328125</c:v>
                      </c:pt>
                      <c:pt idx="9214">
                        <c:v>11025.24609375</c:v>
                      </c:pt>
                      <c:pt idx="9215">
                        <c:v>10499.61328125</c:v>
                      </c:pt>
                      <c:pt idx="9216">
                        <c:v>10376.75390625</c:v>
                      </c:pt>
                      <c:pt idx="9217">
                        <c:v>10848.1875</c:v>
                      </c:pt>
                      <c:pt idx="9218">
                        <c:v>10563.5078125</c:v>
                      </c:pt>
                      <c:pt idx="9219">
                        <c:v>8670.55078125</c:v>
                      </c:pt>
                      <c:pt idx="9220">
                        <c:v>8019.4453125</c:v>
                      </c:pt>
                      <c:pt idx="9221">
                        <c:v>9685.6953125</c:v>
                      </c:pt>
                      <c:pt idx="9222">
                        <c:v>11104.73828125</c:v>
                      </c:pt>
                      <c:pt idx="9223">
                        <c:v>7882.81640625</c:v>
                      </c:pt>
                      <c:pt idx="9224">
                        <c:v>11489.94921875</c:v>
                      </c:pt>
                      <c:pt idx="9225">
                        <c:v>7550.4375</c:v>
                      </c:pt>
                      <c:pt idx="9226">
                        <c:v>8066.8046875</c:v>
                      </c:pt>
                      <c:pt idx="9227">
                        <c:v>8707.68359375</c:v>
                      </c:pt>
                      <c:pt idx="9228">
                        <c:v>9647.25390625</c:v>
                      </c:pt>
                      <c:pt idx="9229">
                        <c:v>13098.328125</c:v>
                      </c:pt>
                      <c:pt idx="9230">
                        <c:v>14036.53515625</c:v>
                      </c:pt>
                      <c:pt idx="9231">
                        <c:v>13209.8203125</c:v>
                      </c:pt>
                      <c:pt idx="9232">
                        <c:v>12881.96484375</c:v>
                      </c:pt>
                      <c:pt idx="9233">
                        <c:v>12491.27734375</c:v>
                      </c:pt>
                      <c:pt idx="9234">
                        <c:v>13584.3046875</c:v>
                      </c:pt>
                      <c:pt idx="9235">
                        <c:v>12479.11328125</c:v>
                      </c:pt>
                      <c:pt idx="9236">
                        <c:v>13466.03125</c:v>
                      </c:pt>
                      <c:pt idx="9237">
                        <c:v>13141.72265625</c:v>
                      </c:pt>
                      <c:pt idx="9238">
                        <c:v>13210.15234375</c:v>
                      </c:pt>
                      <c:pt idx="9239">
                        <c:v>12675.24609375</c:v>
                      </c:pt>
                      <c:pt idx="9240">
                        <c:v>13732.4140625</c:v>
                      </c:pt>
                      <c:pt idx="9241">
                        <c:v>12849.11328125</c:v>
                      </c:pt>
                      <c:pt idx="9242">
                        <c:v>14284.8984375</c:v>
                      </c:pt>
                      <c:pt idx="9243">
                        <c:v>14587.15234375</c:v>
                      </c:pt>
                      <c:pt idx="9244">
                        <c:v>12884.08984375</c:v>
                      </c:pt>
                      <c:pt idx="9245">
                        <c:v>11982.453125</c:v>
                      </c:pt>
                      <c:pt idx="9246">
                        <c:v>13912.05078125</c:v>
                      </c:pt>
                      <c:pt idx="9247">
                        <c:v>12272.31640625</c:v>
                      </c:pt>
                      <c:pt idx="9248">
                        <c:v>11578.65625</c:v>
                      </c:pt>
                      <c:pt idx="9249">
                        <c:v>11778.11328125</c:v>
                      </c:pt>
                      <c:pt idx="9250">
                        <c:v>12957.83984375</c:v>
                      </c:pt>
                      <c:pt idx="9251">
                        <c:v>13421.27734375</c:v>
                      </c:pt>
                      <c:pt idx="9252">
                        <c:v>11466.34375</c:v>
                      </c:pt>
                      <c:pt idx="9253">
                        <c:v>11350.3515625</c:v>
                      </c:pt>
                      <c:pt idx="9254">
                        <c:v>13869.89453125</c:v>
                      </c:pt>
                      <c:pt idx="9255">
                        <c:v>17183.49609375</c:v>
                      </c:pt>
                      <c:pt idx="9256">
                        <c:v>16470.90625</c:v>
                      </c:pt>
                      <c:pt idx="9257">
                        <c:v>17195.296875</c:v>
                      </c:pt>
                      <c:pt idx="9258">
                        <c:v>17196.890625</c:v>
                      </c:pt>
                      <c:pt idx="9259">
                        <c:v>17066.69140625</c:v>
                      </c:pt>
                      <c:pt idx="9260">
                        <c:v>16948.83984375</c:v>
                      </c:pt>
                      <c:pt idx="9261">
                        <c:v>16940.3515625</c:v>
                      </c:pt>
                      <c:pt idx="9262">
                        <c:v>14868.51171875</c:v>
                      </c:pt>
                      <c:pt idx="9263">
                        <c:v>13711.98046875</c:v>
                      </c:pt>
                      <c:pt idx="9264">
                        <c:v>13765.1796875</c:v>
                      </c:pt>
                      <c:pt idx="9265">
                        <c:v>14822.43359375</c:v>
                      </c:pt>
                      <c:pt idx="9266">
                        <c:v>17124.32421875</c:v>
                      </c:pt>
                      <c:pt idx="9267">
                        <c:v>16998.78125</c:v>
                      </c:pt>
                      <c:pt idx="9268">
                        <c:v>16927.6796875</c:v>
                      </c:pt>
                      <c:pt idx="9269">
                        <c:v>16524.4921875</c:v>
                      </c:pt>
                      <c:pt idx="9270">
                        <c:v>14794.3515625</c:v>
                      </c:pt>
                      <c:pt idx="9271">
                        <c:v>13849.26953125</c:v>
                      </c:pt>
                      <c:pt idx="9272">
                        <c:v>13336.5703125</c:v>
                      </c:pt>
                      <c:pt idx="9273">
                        <c:v>12910.25390625</c:v>
                      </c:pt>
                      <c:pt idx="9274">
                        <c:v>11419.296875</c:v>
                      </c:pt>
                      <c:pt idx="9275">
                        <c:v>12805.48046875</c:v>
                      </c:pt>
                      <c:pt idx="9276">
                        <c:v>13811.54296875</c:v>
                      </c:pt>
                      <c:pt idx="9277">
                        <c:v>14397.13671875</c:v>
                      </c:pt>
                      <c:pt idx="9278">
                        <c:v>14107.90234375</c:v>
                      </c:pt>
                      <c:pt idx="9279">
                        <c:v>12149.1953125</c:v>
                      </c:pt>
                      <c:pt idx="9280">
                        <c:v>9924.375</c:v>
                      </c:pt>
                      <c:pt idx="9281">
                        <c:v>10185.77734375</c:v>
                      </c:pt>
                      <c:pt idx="9282">
                        <c:v>13948.16796875</c:v>
                      </c:pt>
                      <c:pt idx="9283">
                        <c:v>12811.13671875</c:v>
                      </c:pt>
                      <c:pt idx="9284">
                        <c:v>13087.03515625</c:v>
                      </c:pt>
                      <c:pt idx="9285">
                        <c:v>18700.1953125</c:v>
                      </c:pt>
                      <c:pt idx="9286">
                        <c:v>18114.765625</c:v>
                      </c:pt>
                      <c:pt idx="9287">
                        <c:v>17796.99609375</c:v>
                      </c:pt>
                      <c:pt idx="9288">
                        <c:v>18453.08984375</c:v>
                      </c:pt>
                      <c:pt idx="9289">
                        <c:v>17784.05859375</c:v>
                      </c:pt>
                      <c:pt idx="9290">
                        <c:v>16953.1328125</c:v>
                      </c:pt>
                      <c:pt idx="9291">
                        <c:v>18478.95703125</c:v>
                      </c:pt>
                      <c:pt idx="9292">
                        <c:v>17698.7734375</c:v>
                      </c:pt>
                      <c:pt idx="9293">
                        <c:v>15108.73046875</c:v>
                      </c:pt>
                      <c:pt idx="9294">
                        <c:v>14679.6015625</c:v>
                      </c:pt>
                      <c:pt idx="9295">
                        <c:v>14688.2265625</c:v>
                      </c:pt>
                      <c:pt idx="9296">
                        <c:v>16581.55859375</c:v>
                      </c:pt>
                      <c:pt idx="9297">
                        <c:v>18492.7265625</c:v>
                      </c:pt>
                      <c:pt idx="9298">
                        <c:v>17793.375</c:v>
                      </c:pt>
                      <c:pt idx="9299">
                        <c:v>17543.6640625</c:v>
                      </c:pt>
                      <c:pt idx="9300">
                        <c:v>12656.1640625</c:v>
                      </c:pt>
                      <c:pt idx="9301">
                        <c:v>12472.65625</c:v>
                      </c:pt>
                      <c:pt idx="9302">
                        <c:v>12235.43359375</c:v>
                      </c:pt>
                      <c:pt idx="9303">
                        <c:v>12064.38671875</c:v>
                      </c:pt>
                      <c:pt idx="9304">
                        <c:v>12530.12109375</c:v>
                      </c:pt>
                      <c:pt idx="9305">
                        <c:v>12592.81640625</c:v>
                      </c:pt>
                      <c:pt idx="9306">
                        <c:v>12967.7578125</c:v>
                      </c:pt>
                      <c:pt idx="9307">
                        <c:v>13053.3125</c:v>
                      </c:pt>
                      <c:pt idx="9308">
                        <c:v>12763.6015625</c:v>
                      </c:pt>
                      <c:pt idx="9309">
                        <c:v>12233.12109375</c:v>
                      </c:pt>
                      <c:pt idx="9310">
                        <c:v>11291.515625</c:v>
                      </c:pt>
                      <c:pt idx="9311">
                        <c:v>11028.75</c:v>
                      </c:pt>
                      <c:pt idx="9312">
                        <c:v>12300.6875</c:v>
                      </c:pt>
                      <c:pt idx="9313">
                        <c:v>12691.91015625</c:v>
                      </c:pt>
                      <c:pt idx="9314">
                        <c:v>13206.4921875</c:v>
                      </c:pt>
                      <c:pt idx="9315">
                        <c:v>10511.1875</c:v>
                      </c:pt>
                      <c:pt idx="9316">
                        <c:v>8927.359375</c:v>
                      </c:pt>
                      <c:pt idx="9317">
                        <c:v>8105.68359375</c:v>
                      </c:pt>
                      <c:pt idx="9318">
                        <c:v>9919.59375</c:v>
                      </c:pt>
                      <c:pt idx="9319">
                        <c:v>8143.01171875</c:v>
                      </c:pt>
                      <c:pt idx="9320">
                        <c:v>6857.796875</c:v>
                      </c:pt>
                      <c:pt idx="9321">
                        <c:v>7318.00390625</c:v>
                      </c:pt>
                      <c:pt idx="9322">
                        <c:v>9273.58984375</c:v>
                      </c:pt>
                      <c:pt idx="9323">
                        <c:v>10453.984375</c:v>
                      </c:pt>
                      <c:pt idx="9324">
                        <c:v>10704.14453125</c:v>
                      </c:pt>
                      <c:pt idx="9325">
                        <c:v>9235.6640625</c:v>
                      </c:pt>
                      <c:pt idx="9326">
                        <c:v>9662.17578125</c:v>
                      </c:pt>
                      <c:pt idx="9327">
                        <c:v>5063.9765625</c:v>
                      </c:pt>
                      <c:pt idx="9328">
                        <c:v>6511.58984375</c:v>
                      </c:pt>
                      <c:pt idx="9329">
                        <c:v>10764.640625</c:v>
                      </c:pt>
                      <c:pt idx="9330">
                        <c:v>10927.890625</c:v>
                      </c:pt>
                      <c:pt idx="9331">
                        <c:v>10450.78125</c:v>
                      </c:pt>
                      <c:pt idx="9332">
                        <c:v>10786.3828125</c:v>
                      </c:pt>
                      <c:pt idx="9333">
                        <c:v>11531.5078125</c:v>
                      </c:pt>
                      <c:pt idx="9334">
                        <c:v>14814.453125</c:v>
                      </c:pt>
                      <c:pt idx="9335">
                        <c:v>15734.890625</c:v>
                      </c:pt>
                      <c:pt idx="9336">
                        <c:v>14164.0078125</c:v>
                      </c:pt>
                      <c:pt idx="9337">
                        <c:v>13673.0859375</c:v>
                      </c:pt>
                      <c:pt idx="9338">
                        <c:v>15102.3203125</c:v>
                      </c:pt>
                      <c:pt idx="9339">
                        <c:v>16295.59375</c:v>
                      </c:pt>
                      <c:pt idx="9340">
                        <c:v>15232.55859375</c:v>
                      </c:pt>
                      <c:pt idx="9341">
                        <c:v>15015.734375</c:v>
                      </c:pt>
                      <c:pt idx="9342">
                        <c:v>15829.4453125</c:v>
                      </c:pt>
                      <c:pt idx="9343">
                        <c:v>16265.0546875</c:v>
                      </c:pt>
                      <c:pt idx="9344">
                        <c:v>15718.53125</c:v>
                      </c:pt>
                      <c:pt idx="9345">
                        <c:v>13438.8828125</c:v>
                      </c:pt>
                      <c:pt idx="9346">
                        <c:v>13940.41796875</c:v>
                      </c:pt>
                      <c:pt idx="9347">
                        <c:v>12325.8671875</c:v>
                      </c:pt>
                      <c:pt idx="9348">
                        <c:v>7802.3515625</c:v>
                      </c:pt>
                      <c:pt idx="9349">
                        <c:v>7459.5703125</c:v>
                      </c:pt>
                      <c:pt idx="9350">
                        <c:v>6828.875</c:v>
                      </c:pt>
                      <c:pt idx="9351">
                        <c:v>6590.4140625</c:v>
                      </c:pt>
                      <c:pt idx="9352">
                        <c:v>9917.53125</c:v>
                      </c:pt>
                      <c:pt idx="9353">
                        <c:v>12943.55859375</c:v>
                      </c:pt>
                      <c:pt idx="9354">
                        <c:v>13016.03515625</c:v>
                      </c:pt>
                      <c:pt idx="9355">
                        <c:v>13299.875</c:v>
                      </c:pt>
                      <c:pt idx="9356">
                        <c:v>14092.046875</c:v>
                      </c:pt>
                      <c:pt idx="9357">
                        <c:v>13888.265625</c:v>
                      </c:pt>
                      <c:pt idx="9358">
                        <c:v>14013.4375</c:v>
                      </c:pt>
                      <c:pt idx="9359">
                        <c:v>12803.6328125</c:v>
                      </c:pt>
                      <c:pt idx="9360">
                        <c:v>14254.66015625</c:v>
                      </c:pt>
                      <c:pt idx="9361">
                        <c:v>14595.2890625</c:v>
                      </c:pt>
                      <c:pt idx="9362">
                        <c:v>13239.8125</c:v>
                      </c:pt>
                      <c:pt idx="9363">
                        <c:v>12951.46484375</c:v>
                      </c:pt>
                      <c:pt idx="9364">
                        <c:v>11280.98828125</c:v>
                      </c:pt>
                      <c:pt idx="9365">
                        <c:v>8761.5</c:v>
                      </c:pt>
                      <c:pt idx="9366">
                        <c:v>8447.125</c:v>
                      </c:pt>
                      <c:pt idx="9367">
                        <c:v>10630.484375</c:v>
                      </c:pt>
                      <c:pt idx="9368">
                        <c:v>12510.05078125</c:v>
                      </c:pt>
                      <c:pt idx="9369">
                        <c:v>12511.30078125</c:v>
                      </c:pt>
                      <c:pt idx="9370">
                        <c:v>9922.37890625</c:v>
                      </c:pt>
                      <c:pt idx="9371">
                        <c:v>6903.08203125</c:v>
                      </c:pt>
                      <c:pt idx="9372">
                        <c:v>10230.703125</c:v>
                      </c:pt>
                      <c:pt idx="9373">
                        <c:v>13393.20703125</c:v>
                      </c:pt>
                      <c:pt idx="9374">
                        <c:v>12523.8828125</c:v>
                      </c:pt>
                      <c:pt idx="9375">
                        <c:v>6455.56640625</c:v>
                      </c:pt>
                      <c:pt idx="9376">
                        <c:v>4305.33984375</c:v>
                      </c:pt>
                      <c:pt idx="9377">
                        <c:v>3328.24609375</c:v>
                      </c:pt>
                      <c:pt idx="9378">
                        <c:v>4727.4375</c:v>
                      </c:pt>
                      <c:pt idx="9379">
                        <c:v>7151.22265625</c:v>
                      </c:pt>
                      <c:pt idx="9380">
                        <c:v>7830.8671875</c:v>
                      </c:pt>
                      <c:pt idx="9381">
                        <c:v>8196.6953125</c:v>
                      </c:pt>
                      <c:pt idx="9382">
                        <c:v>8307.5625</c:v>
                      </c:pt>
                      <c:pt idx="9383">
                        <c:v>7914.8203125</c:v>
                      </c:pt>
                      <c:pt idx="9384">
                        <c:v>5822.7421875</c:v>
                      </c:pt>
                      <c:pt idx="9385">
                        <c:v>3791.94921875</c:v>
                      </c:pt>
                      <c:pt idx="9386">
                        <c:v>8298.578125</c:v>
                      </c:pt>
                      <c:pt idx="9387">
                        <c:v>6761.00390625</c:v>
                      </c:pt>
                      <c:pt idx="9388">
                        <c:v>5833.421875</c:v>
                      </c:pt>
                      <c:pt idx="9389">
                        <c:v>8079.23046875</c:v>
                      </c:pt>
                      <c:pt idx="9390">
                        <c:v>11663.2421875</c:v>
                      </c:pt>
                      <c:pt idx="9391">
                        <c:v>11281.890625</c:v>
                      </c:pt>
                      <c:pt idx="9392">
                        <c:v>12085.4765625</c:v>
                      </c:pt>
                      <c:pt idx="9393">
                        <c:v>10607.65625</c:v>
                      </c:pt>
                      <c:pt idx="9394">
                        <c:v>9902.43359375</c:v>
                      </c:pt>
                      <c:pt idx="9395">
                        <c:v>9811</c:v>
                      </c:pt>
                      <c:pt idx="9396">
                        <c:v>11553.12109375</c:v>
                      </c:pt>
                      <c:pt idx="9397">
                        <c:v>10871.125</c:v>
                      </c:pt>
                      <c:pt idx="9398">
                        <c:v>11010.44921875</c:v>
                      </c:pt>
                      <c:pt idx="9399">
                        <c:v>11900.640625</c:v>
                      </c:pt>
                      <c:pt idx="9400">
                        <c:v>12317.06640625</c:v>
                      </c:pt>
                      <c:pt idx="9401">
                        <c:v>9931.40625</c:v>
                      </c:pt>
                      <c:pt idx="9402">
                        <c:v>8741.1953125</c:v>
                      </c:pt>
                      <c:pt idx="9403">
                        <c:v>9952.20703125</c:v>
                      </c:pt>
                      <c:pt idx="9404">
                        <c:v>12033.03515625</c:v>
                      </c:pt>
                      <c:pt idx="9405">
                        <c:v>10917.8671875</c:v>
                      </c:pt>
                      <c:pt idx="9406">
                        <c:v>7073.1640625</c:v>
                      </c:pt>
                      <c:pt idx="9407">
                        <c:v>11778.46484375</c:v>
                      </c:pt>
                      <c:pt idx="9408">
                        <c:v>11057.0234375</c:v>
                      </c:pt>
                      <c:pt idx="9409">
                        <c:v>11956.78515625</c:v>
                      </c:pt>
                      <c:pt idx="9410">
                        <c:v>11012.296875</c:v>
                      </c:pt>
                      <c:pt idx="9411">
                        <c:v>9431.140625</c:v>
                      </c:pt>
                      <c:pt idx="9412">
                        <c:v>9255.6484375</c:v>
                      </c:pt>
                      <c:pt idx="9413">
                        <c:v>9663.0234375</c:v>
                      </c:pt>
                      <c:pt idx="9414">
                        <c:v>9245.3046875</c:v>
                      </c:pt>
                      <c:pt idx="9415">
                        <c:v>7079.921875</c:v>
                      </c:pt>
                      <c:pt idx="9416">
                        <c:v>10719.90625</c:v>
                      </c:pt>
                      <c:pt idx="9417">
                        <c:v>8518.640625</c:v>
                      </c:pt>
                      <c:pt idx="9418">
                        <c:v>7720.96875</c:v>
                      </c:pt>
                      <c:pt idx="9419">
                        <c:v>8675.1171875</c:v>
                      </c:pt>
                      <c:pt idx="9420">
                        <c:v>16298.23046875</c:v>
                      </c:pt>
                      <c:pt idx="9421">
                        <c:v>16847.8671875</c:v>
                      </c:pt>
                      <c:pt idx="9422">
                        <c:v>17231.01953125</c:v>
                      </c:pt>
                      <c:pt idx="9423">
                        <c:v>17139.4140625</c:v>
                      </c:pt>
                      <c:pt idx="9424">
                        <c:v>17464.9453125</c:v>
                      </c:pt>
                      <c:pt idx="9425">
                        <c:v>15278.69921875</c:v>
                      </c:pt>
                      <c:pt idx="9426">
                        <c:v>16974.625</c:v>
                      </c:pt>
                      <c:pt idx="9427">
                        <c:v>17325.03125</c:v>
                      </c:pt>
                      <c:pt idx="9428">
                        <c:v>17747.2734375</c:v>
                      </c:pt>
                      <c:pt idx="9429">
                        <c:v>16965.921875</c:v>
                      </c:pt>
                      <c:pt idx="9430">
                        <c:v>17735.01953125</c:v>
                      </c:pt>
                      <c:pt idx="9431">
                        <c:v>16324.2109375</c:v>
                      </c:pt>
                      <c:pt idx="9432">
                        <c:v>15926.27734375</c:v>
                      </c:pt>
                      <c:pt idx="9433">
                        <c:v>17004.19921875</c:v>
                      </c:pt>
                      <c:pt idx="9434">
                        <c:v>17116.51171875</c:v>
                      </c:pt>
                      <c:pt idx="9435">
                        <c:v>8680.4765625</c:v>
                      </c:pt>
                      <c:pt idx="9436">
                        <c:v>8697.7421875</c:v>
                      </c:pt>
                      <c:pt idx="9437">
                        <c:v>8405.02734375</c:v>
                      </c:pt>
                      <c:pt idx="9438">
                        <c:v>7941.6484375</c:v>
                      </c:pt>
                      <c:pt idx="9439">
                        <c:v>8721.6640625</c:v>
                      </c:pt>
                      <c:pt idx="9440">
                        <c:v>8867.7265625</c:v>
                      </c:pt>
                      <c:pt idx="9441">
                        <c:v>3957.875</c:v>
                      </c:pt>
                      <c:pt idx="9442">
                        <c:v>3683.9375</c:v>
                      </c:pt>
                      <c:pt idx="9443">
                        <c:v>9251.27734375</c:v>
                      </c:pt>
                      <c:pt idx="9444">
                        <c:v>6980.52734375</c:v>
                      </c:pt>
                      <c:pt idx="9445">
                        <c:v>4550.40625</c:v>
                      </c:pt>
                      <c:pt idx="9446">
                        <c:v>5637.73828125</c:v>
                      </c:pt>
                      <c:pt idx="9447">
                        <c:v>8526.58984375</c:v>
                      </c:pt>
                      <c:pt idx="9448">
                        <c:v>8651.11328125</c:v>
                      </c:pt>
                      <c:pt idx="9449">
                        <c:v>8183.4375</c:v>
                      </c:pt>
                      <c:pt idx="9450">
                        <c:v>13042.92578125</c:v>
                      </c:pt>
                      <c:pt idx="9451">
                        <c:v>13959.51171875</c:v>
                      </c:pt>
                      <c:pt idx="9452">
                        <c:v>12952.6171875</c:v>
                      </c:pt>
                      <c:pt idx="9453">
                        <c:v>13789.78515625</c:v>
                      </c:pt>
                      <c:pt idx="9454">
                        <c:v>14150.48828125</c:v>
                      </c:pt>
                      <c:pt idx="9455">
                        <c:v>13728.8125</c:v>
                      </c:pt>
                      <c:pt idx="9456">
                        <c:v>13824.19921875</c:v>
                      </c:pt>
                      <c:pt idx="9457">
                        <c:v>14642</c:v>
                      </c:pt>
                      <c:pt idx="9458">
                        <c:v>14846.15625</c:v>
                      </c:pt>
                      <c:pt idx="9459">
                        <c:v>13151.8984375</c:v>
                      </c:pt>
                      <c:pt idx="9460">
                        <c:v>13432.92578125</c:v>
                      </c:pt>
                      <c:pt idx="9461">
                        <c:v>14307.42578125</c:v>
                      </c:pt>
                      <c:pt idx="9462">
                        <c:v>14107.52734375</c:v>
                      </c:pt>
                      <c:pt idx="9463">
                        <c:v>14231.38671875</c:v>
                      </c:pt>
                      <c:pt idx="9464">
                        <c:v>14022.1015625</c:v>
                      </c:pt>
                      <c:pt idx="9465">
                        <c:v>13841.07421875</c:v>
                      </c:pt>
                      <c:pt idx="9466">
                        <c:v>12030.07421875</c:v>
                      </c:pt>
                      <c:pt idx="9467">
                        <c:v>11146.265625</c:v>
                      </c:pt>
                      <c:pt idx="9468">
                        <c:v>9857.0625</c:v>
                      </c:pt>
                      <c:pt idx="9469">
                        <c:v>9813.5703125</c:v>
                      </c:pt>
                      <c:pt idx="9470">
                        <c:v>11492.39453125</c:v>
                      </c:pt>
                      <c:pt idx="9471">
                        <c:v>13027.0625</c:v>
                      </c:pt>
                      <c:pt idx="9472">
                        <c:v>14605.59375</c:v>
                      </c:pt>
                      <c:pt idx="9473">
                        <c:v>14636.2109375</c:v>
                      </c:pt>
                      <c:pt idx="9474">
                        <c:v>14667.01171875</c:v>
                      </c:pt>
                      <c:pt idx="9475">
                        <c:v>12715.5390625</c:v>
                      </c:pt>
                      <c:pt idx="9476">
                        <c:v>14461.71875</c:v>
                      </c:pt>
                      <c:pt idx="9477">
                        <c:v>14348.17578125</c:v>
                      </c:pt>
                      <c:pt idx="9478">
                        <c:v>14660.6953125</c:v>
                      </c:pt>
                      <c:pt idx="9479">
                        <c:v>11829.1875</c:v>
                      </c:pt>
                      <c:pt idx="9480">
                        <c:v>13190.21875</c:v>
                      </c:pt>
                      <c:pt idx="9481">
                        <c:v>11570.98046875</c:v>
                      </c:pt>
                      <c:pt idx="9482">
                        <c:v>12689.92578125</c:v>
                      </c:pt>
                      <c:pt idx="9483">
                        <c:v>13103.0078125</c:v>
                      </c:pt>
                      <c:pt idx="9484">
                        <c:v>13649.546875</c:v>
                      </c:pt>
                      <c:pt idx="9485">
                        <c:v>12733.015625</c:v>
                      </c:pt>
                      <c:pt idx="9486">
                        <c:v>12225.9609375</c:v>
                      </c:pt>
                      <c:pt idx="9487">
                        <c:v>12230.671875</c:v>
                      </c:pt>
                      <c:pt idx="9488">
                        <c:v>13337.34765625</c:v>
                      </c:pt>
                      <c:pt idx="9489">
                        <c:v>13080.13671875</c:v>
                      </c:pt>
                      <c:pt idx="9490">
                        <c:v>14027.03515625</c:v>
                      </c:pt>
                      <c:pt idx="9491">
                        <c:v>13284.46875</c:v>
                      </c:pt>
                      <c:pt idx="9492">
                        <c:v>12886.2421875</c:v>
                      </c:pt>
                      <c:pt idx="9493">
                        <c:v>13601.99609375</c:v>
                      </c:pt>
                      <c:pt idx="9494">
                        <c:v>13466.98828125</c:v>
                      </c:pt>
                      <c:pt idx="9495">
                        <c:v>12482.578125</c:v>
                      </c:pt>
                      <c:pt idx="9496">
                        <c:v>12907.75</c:v>
                      </c:pt>
                      <c:pt idx="9497">
                        <c:v>12304.92578125</c:v>
                      </c:pt>
                      <c:pt idx="9498">
                        <c:v>12299.703125</c:v>
                      </c:pt>
                      <c:pt idx="9499">
                        <c:v>10570.7578125</c:v>
                      </c:pt>
                      <c:pt idx="9500">
                        <c:v>11410.54296875</c:v>
                      </c:pt>
                      <c:pt idx="9501">
                        <c:v>13817.1171875</c:v>
                      </c:pt>
                      <c:pt idx="9502">
                        <c:v>13279.8671875</c:v>
                      </c:pt>
                      <c:pt idx="9503">
                        <c:v>13209.00390625</c:v>
                      </c:pt>
                      <c:pt idx="9504">
                        <c:v>13524.7421875</c:v>
                      </c:pt>
                      <c:pt idx="9505">
                        <c:v>14415.9453125</c:v>
                      </c:pt>
                      <c:pt idx="9506">
                        <c:v>13437.95703125</c:v>
                      </c:pt>
                      <c:pt idx="9507">
                        <c:v>11303.16015625</c:v>
                      </c:pt>
                      <c:pt idx="9508">
                        <c:v>13986.1015625</c:v>
                      </c:pt>
                      <c:pt idx="9509">
                        <c:v>13193.62109375</c:v>
                      </c:pt>
                      <c:pt idx="9510">
                        <c:v>13993.234375</c:v>
                      </c:pt>
                      <c:pt idx="9511">
                        <c:v>12432.3828125</c:v>
                      </c:pt>
                      <c:pt idx="9512">
                        <c:v>12227.69921875</c:v>
                      </c:pt>
                      <c:pt idx="9513">
                        <c:v>13733.9609375</c:v>
                      </c:pt>
                      <c:pt idx="9514">
                        <c:v>14072.8125</c:v>
                      </c:pt>
                      <c:pt idx="9515">
                        <c:v>12904.30859375</c:v>
                      </c:pt>
                      <c:pt idx="9516">
                        <c:v>11966.41796875</c:v>
                      </c:pt>
                      <c:pt idx="9517">
                        <c:v>12432.39453125</c:v>
                      </c:pt>
                      <c:pt idx="9518">
                        <c:v>10613.30078125</c:v>
                      </c:pt>
                      <c:pt idx="9519">
                        <c:v>12454.015625</c:v>
                      </c:pt>
                      <c:pt idx="9520">
                        <c:v>14276.50390625</c:v>
                      </c:pt>
                      <c:pt idx="9521">
                        <c:v>12891.734375</c:v>
                      </c:pt>
                      <c:pt idx="9522">
                        <c:v>11718.04296875</c:v>
                      </c:pt>
                      <c:pt idx="9523">
                        <c:v>12011.328125</c:v>
                      </c:pt>
                      <c:pt idx="9524">
                        <c:v>14352.3984375</c:v>
                      </c:pt>
                      <c:pt idx="9525">
                        <c:v>15265.8515625</c:v>
                      </c:pt>
                      <c:pt idx="9526">
                        <c:v>14305.515625</c:v>
                      </c:pt>
                      <c:pt idx="9527">
                        <c:v>14725.3515625</c:v>
                      </c:pt>
                      <c:pt idx="9528">
                        <c:v>15034.1875</c:v>
                      </c:pt>
                      <c:pt idx="9529">
                        <c:v>14105.66015625</c:v>
                      </c:pt>
                      <c:pt idx="9530">
                        <c:v>15288.3984375</c:v>
                      </c:pt>
                      <c:pt idx="9531">
                        <c:v>14752.93359375</c:v>
                      </c:pt>
                      <c:pt idx="9532">
                        <c:v>15496.8828125</c:v>
                      </c:pt>
                      <c:pt idx="9533">
                        <c:v>15233.921875</c:v>
                      </c:pt>
                      <c:pt idx="9534">
                        <c:v>16044.87109375</c:v>
                      </c:pt>
                      <c:pt idx="9535">
                        <c:v>14378.3046875</c:v>
                      </c:pt>
                      <c:pt idx="9536">
                        <c:v>12178.84765625</c:v>
                      </c:pt>
                      <c:pt idx="9537">
                        <c:v>12948.03515625</c:v>
                      </c:pt>
                      <c:pt idx="9538">
                        <c:v>13060.8359375</c:v>
                      </c:pt>
                      <c:pt idx="9539">
                        <c:v>14723.91796875</c:v>
                      </c:pt>
                      <c:pt idx="9540">
                        <c:v>11954.12890625</c:v>
                      </c:pt>
                      <c:pt idx="9541">
                        <c:v>11656.79296875</c:v>
                      </c:pt>
                      <c:pt idx="9542">
                        <c:v>11127.65234375</c:v>
                      </c:pt>
                      <c:pt idx="9543">
                        <c:v>10008.32421875</c:v>
                      </c:pt>
                      <c:pt idx="9544">
                        <c:v>11732.953125</c:v>
                      </c:pt>
                      <c:pt idx="9545">
                        <c:v>9524.9921875</c:v>
                      </c:pt>
                      <c:pt idx="9546">
                        <c:v>10419.34765625</c:v>
                      </c:pt>
                      <c:pt idx="9547">
                        <c:v>10985.6953125</c:v>
                      </c:pt>
                      <c:pt idx="9548">
                        <c:v>9432.3125</c:v>
                      </c:pt>
                      <c:pt idx="9549">
                        <c:v>11109.640625</c:v>
                      </c:pt>
                      <c:pt idx="9550">
                        <c:v>10139.8515625</c:v>
                      </c:pt>
                      <c:pt idx="9551">
                        <c:v>8479.07421875</c:v>
                      </c:pt>
                      <c:pt idx="9552">
                        <c:v>9353.71484375</c:v>
                      </c:pt>
                      <c:pt idx="9553">
                        <c:v>9258.3515625</c:v>
                      </c:pt>
                      <c:pt idx="9554">
                        <c:v>11074.46484375</c:v>
                      </c:pt>
                      <c:pt idx="9555">
                        <c:v>13210.76171875</c:v>
                      </c:pt>
                      <c:pt idx="9556">
                        <c:v>12777.609375</c:v>
                      </c:pt>
                      <c:pt idx="9557">
                        <c:v>10648.6171875</c:v>
                      </c:pt>
                      <c:pt idx="9558">
                        <c:v>9253.65234375</c:v>
                      </c:pt>
                      <c:pt idx="9559">
                        <c:v>8604.6796875</c:v>
                      </c:pt>
                      <c:pt idx="9560">
                        <c:v>10462.4609375</c:v>
                      </c:pt>
                      <c:pt idx="9561">
                        <c:v>13503.48046875</c:v>
                      </c:pt>
                      <c:pt idx="9562">
                        <c:v>13030.28125</c:v>
                      </c:pt>
                      <c:pt idx="9563">
                        <c:v>12545.5703125</c:v>
                      </c:pt>
                      <c:pt idx="9564">
                        <c:v>9163.91796875</c:v>
                      </c:pt>
                      <c:pt idx="9565">
                        <c:v>7182.08984375</c:v>
                      </c:pt>
                      <c:pt idx="9566">
                        <c:v>13427.171875</c:v>
                      </c:pt>
                      <c:pt idx="9567">
                        <c:v>13794.921875</c:v>
                      </c:pt>
                      <c:pt idx="9568">
                        <c:v>12461.015625</c:v>
                      </c:pt>
                      <c:pt idx="9569">
                        <c:v>10415.63671875</c:v>
                      </c:pt>
                      <c:pt idx="9570">
                        <c:v>13660.40234375</c:v>
                      </c:pt>
                      <c:pt idx="9571">
                        <c:v>13667.50390625</c:v>
                      </c:pt>
                      <c:pt idx="9572">
                        <c:v>14848.328125</c:v>
                      </c:pt>
                      <c:pt idx="9573">
                        <c:v>11936.328125</c:v>
                      </c:pt>
                      <c:pt idx="9574">
                        <c:v>10742.84765625</c:v>
                      </c:pt>
                      <c:pt idx="9575">
                        <c:v>10348.1328125</c:v>
                      </c:pt>
                      <c:pt idx="9576">
                        <c:v>11777.421875</c:v>
                      </c:pt>
                      <c:pt idx="9577">
                        <c:v>14043.12109375</c:v>
                      </c:pt>
                      <c:pt idx="9578">
                        <c:v>14042.0546875</c:v>
                      </c:pt>
                      <c:pt idx="9579">
                        <c:v>15226.1015625</c:v>
                      </c:pt>
                      <c:pt idx="9580">
                        <c:v>13357.77734375</c:v>
                      </c:pt>
                      <c:pt idx="9581">
                        <c:v>10180.7109375</c:v>
                      </c:pt>
                      <c:pt idx="9582">
                        <c:v>15049.828125</c:v>
                      </c:pt>
                      <c:pt idx="9583">
                        <c:v>13822.19140625</c:v>
                      </c:pt>
                      <c:pt idx="9584">
                        <c:v>13834.48828125</c:v>
                      </c:pt>
                      <c:pt idx="9585">
                        <c:v>11915.27734375</c:v>
                      </c:pt>
                      <c:pt idx="9586">
                        <c:v>11202.12109375</c:v>
                      </c:pt>
                      <c:pt idx="9587">
                        <c:v>11092.73828125</c:v>
                      </c:pt>
                      <c:pt idx="9588">
                        <c:v>10575.2109375</c:v>
                      </c:pt>
                      <c:pt idx="9589">
                        <c:v>13826.42578125</c:v>
                      </c:pt>
                      <c:pt idx="9590">
                        <c:v>17612.1796875</c:v>
                      </c:pt>
                      <c:pt idx="9591">
                        <c:v>17546.6484375</c:v>
                      </c:pt>
                      <c:pt idx="9592">
                        <c:v>15806.25390625</c:v>
                      </c:pt>
                      <c:pt idx="9593">
                        <c:v>16414.0625</c:v>
                      </c:pt>
                      <c:pt idx="9594">
                        <c:v>14969.671875</c:v>
                      </c:pt>
                      <c:pt idx="9595">
                        <c:v>15875.29296875</c:v>
                      </c:pt>
                      <c:pt idx="9596">
                        <c:v>16423.06640625</c:v>
                      </c:pt>
                      <c:pt idx="9597">
                        <c:v>16385.4609375</c:v>
                      </c:pt>
                      <c:pt idx="9598">
                        <c:v>17040.2734375</c:v>
                      </c:pt>
                      <c:pt idx="9599">
                        <c:v>16114.140625</c:v>
                      </c:pt>
                      <c:pt idx="9600">
                        <c:v>16746.9609375</c:v>
                      </c:pt>
                      <c:pt idx="9601">
                        <c:v>16210.0078125</c:v>
                      </c:pt>
                      <c:pt idx="9602">
                        <c:v>15819.30078125</c:v>
                      </c:pt>
                      <c:pt idx="9603">
                        <c:v>16262.98828125</c:v>
                      </c:pt>
                      <c:pt idx="9604">
                        <c:v>14729.26171875</c:v>
                      </c:pt>
                      <c:pt idx="9605">
                        <c:v>12464.72265625</c:v>
                      </c:pt>
                      <c:pt idx="9606">
                        <c:v>12084.1875</c:v>
                      </c:pt>
                      <c:pt idx="9607">
                        <c:v>15543.4375</c:v>
                      </c:pt>
                      <c:pt idx="9608">
                        <c:v>16018.83203125</c:v>
                      </c:pt>
                      <c:pt idx="9609">
                        <c:v>13875.69921875</c:v>
                      </c:pt>
                      <c:pt idx="9610">
                        <c:v>13610.6796875</c:v>
                      </c:pt>
                      <c:pt idx="9611">
                        <c:v>14898.5625</c:v>
                      </c:pt>
                      <c:pt idx="9612">
                        <c:v>16691.484375</c:v>
                      </c:pt>
                      <c:pt idx="9613">
                        <c:v>16742.7109375</c:v>
                      </c:pt>
                      <c:pt idx="9614">
                        <c:v>16342.76953125</c:v>
                      </c:pt>
                      <c:pt idx="9615">
                        <c:v>12447.2890625</c:v>
                      </c:pt>
                      <c:pt idx="9616">
                        <c:v>12027.125</c:v>
                      </c:pt>
                      <c:pt idx="9617">
                        <c:v>8627.57421875</c:v>
                      </c:pt>
                      <c:pt idx="9618">
                        <c:v>8720.0859375</c:v>
                      </c:pt>
                      <c:pt idx="9619">
                        <c:v>8534.859375</c:v>
                      </c:pt>
                      <c:pt idx="9620">
                        <c:v>10791.9453125</c:v>
                      </c:pt>
                      <c:pt idx="9621">
                        <c:v>12615.21875</c:v>
                      </c:pt>
                      <c:pt idx="9622">
                        <c:v>12621.53125</c:v>
                      </c:pt>
                      <c:pt idx="9623">
                        <c:v>12430.19921875</c:v>
                      </c:pt>
                      <c:pt idx="9624">
                        <c:v>12486.265625</c:v>
                      </c:pt>
                      <c:pt idx="9625">
                        <c:v>10234.75</c:v>
                      </c:pt>
                      <c:pt idx="9626">
                        <c:v>9981.59375</c:v>
                      </c:pt>
                      <c:pt idx="9627">
                        <c:v>10479.5546875</c:v>
                      </c:pt>
                      <c:pt idx="9628">
                        <c:v>12364.8125</c:v>
                      </c:pt>
                      <c:pt idx="9629">
                        <c:v>11077.40625</c:v>
                      </c:pt>
                      <c:pt idx="9630">
                        <c:v>9234.875</c:v>
                      </c:pt>
                      <c:pt idx="9631">
                        <c:v>7566.1484375</c:v>
                      </c:pt>
                      <c:pt idx="9632">
                        <c:v>8780.14453125</c:v>
                      </c:pt>
                      <c:pt idx="9633">
                        <c:v>9179.35546875</c:v>
                      </c:pt>
                      <c:pt idx="9634">
                        <c:v>12176.546875</c:v>
                      </c:pt>
                      <c:pt idx="9635">
                        <c:v>11828.3671875</c:v>
                      </c:pt>
                      <c:pt idx="9636">
                        <c:v>10856.1328125</c:v>
                      </c:pt>
                      <c:pt idx="9637">
                        <c:v>10805.1796875</c:v>
                      </c:pt>
                      <c:pt idx="9638">
                        <c:v>12000.9609375</c:v>
                      </c:pt>
                      <c:pt idx="9639">
                        <c:v>9716.75390625</c:v>
                      </c:pt>
                      <c:pt idx="9640">
                        <c:v>12083.140625</c:v>
                      </c:pt>
                      <c:pt idx="9641">
                        <c:v>9655.34375</c:v>
                      </c:pt>
                      <c:pt idx="9642">
                        <c:v>9167.5078125</c:v>
                      </c:pt>
                      <c:pt idx="9643">
                        <c:v>10187.26171875</c:v>
                      </c:pt>
                      <c:pt idx="9644">
                        <c:v>11094.84765625</c:v>
                      </c:pt>
                      <c:pt idx="9645">
                        <c:v>11432.7421875</c:v>
                      </c:pt>
                      <c:pt idx="9646">
                        <c:v>9007.3828125</c:v>
                      </c:pt>
                      <c:pt idx="9647">
                        <c:v>8255.7578125</c:v>
                      </c:pt>
                      <c:pt idx="9648">
                        <c:v>10877.59765625</c:v>
                      </c:pt>
                      <c:pt idx="9649">
                        <c:v>12180.33203125</c:v>
                      </c:pt>
                      <c:pt idx="9650">
                        <c:v>12824.6640625</c:v>
                      </c:pt>
                      <c:pt idx="9651">
                        <c:v>12562.35546875</c:v>
                      </c:pt>
                      <c:pt idx="9652">
                        <c:v>12746.453125</c:v>
                      </c:pt>
                      <c:pt idx="9653">
                        <c:v>11640.35546875</c:v>
                      </c:pt>
                      <c:pt idx="9654">
                        <c:v>12752.19921875</c:v>
                      </c:pt>
                      <c:pt idx="9655">
                        <c:v>10576.78125</c:v>
                      </c:pt>
                      <c:pt idx="9656">
                        <c:v>9621.15625</c:v>
                      </c:pt>
                      <c:pt idx="9657">
                        <c:v>10940.21875</c:v>
                      </c:pt>
                      <c:pt idx="9658">
                        <c:v>12841.14453125</c:v>
                      </c:pt>
                      <c:pt idx="9659">
                        <c:v>12074.9609375</c:v>
                      </c:pt>
                      <c:pt idx="9660">
                        <c:v>12985.6640625</c:v>
                      </c:pt>
                      <c:pt idx="9661">
                        <c:v>11346.24609375</c:v>
                      </c:pt>
                      <c:pt idx="9662">
                        <c:v>12131.15234375</c:v>
                      </c:pt>
                      <c:pt idx="9663">
                        <c:v>12076.21484375</c:v>
                      </c:pt>
                      <c:pt idx="9664">
                        <c:v>15053.73828125</c:v>
                      </c:pt>
                      <c:pt idx="9665">
                        <c:v>14790.484375</c:v>
                      </c:pt>
                      <c:pt idx="9666">
                        <c:v>15027.27734375</c:v>
                      </c:pt>
                      <c:pt idx="9667">
                        <c:v>14681.12890625</c:v>
                      </c:pt>
                      <c:pt idx="9668">
                        <c:v>13539.91796875</c:v>
                      </c:pt>
                      <c:pt idx="9669">
                        <c:v>13769.09375</c:v>
                      </c:pt>
                      <c:pt idx="9670">
                        <c:v>12566.703125</c:v>
                      </c:pt>
                      <c:pt idx="9671">
                        <c:v>13186.31640625</c:v>
                      </c:pt>
                      <c:pt idx="9672">
                        <c:v>14448.8046875</c:v>
                      </c:pt>
                      <c:pt idx="9673">
                        <c:v>12891.17578125</c:v>
                      </c:pt>
                      <c:pt idx="9674">
                        <c:v>14111.49609375</c:v>
                      </c:pt>
                      <c:pt idx="9675">
                        <c:v>14744.3125</c:v>
                      </c:pt>
                      <c:pt idx="9676">
                        <c:v>14351.08203125</c:v>
                      </c:pt>
                      <c:pt idx="9677">
                        <c:v>13770.1640625</c:v>
                      </c:pt>
                      <c:pt idx="9678">
                        <c:v>12062.390625</c:v>
                      </c:pt>
                      <c:pt idx="9679">
                        <c:v>13120.56640625</c:v>
                      </c:pt>
                      <c:pt idx="9680">
                        <c:v>15203.32421875</c:v>
                      </c:pt>
                      <c:pt idx="9681">
                        <c:v>15264.3359375</c:v>
                      </c:pt>
                      <c:pt idx="9682">
                        <c:v>14588.0234375</c:v>
                      </c:pt>
                      <c:pt idx="9683">
                        <c:v>13456.96875</c:v>
                      </c:pt>
                      <c:pt idx="9684">
                        <c:v>14105.48828125</c:v>
                      </c:pt>
                      <c:pt idx="9685">
                        <c:v>12307.84375</c:v>
                      </c:pt>
                      <c:pt idx="9686">
                        <c:v>9855.171875</c:v>
                      </c:pt>
                      <c:pt idx="9687">
                        <c:v>14182.05078125</c:v>
                      </c:pt>
                      <c:pt idx="9688">
                        <c:v>13579</c:v>
                      </c:pt>
                      <c:pt idx="9689">
                        <c:v>14004.3828125</c:v>
                      </c:pt>
                      <c:pt idx="9690">
                        <c:v>11744.69140625</c:v>
                      </c:pt>
                      <c:pt idx="9691">
                        <c:v>10104.5</c:v>
                      </c:pt>
                      <c:pt idx="9692">
                        <c:v>9967.640625</c:v>
                      </c:pt>
                      <c:pt idx="9693">
                        <c:v>9383.20703125</c:v>
                      </c:pt>
                      <c:pt idx="9694">
                        <c:v>9673.37890625</c:v>
                      </c:pt>
                      <c:pt idx="9695">
                        <c:v>11265.515625</c:v>
                      </c:pt>
                      <c:pt idx="9696">
                        <c:v>13279.87890625</c:v>
                      </c:pt>
                      <c:pt idx="9697">
                        <c:v>12756.98046875</c:v>
                      </c:pt>
                      <c:pt idx="9698">
                        <c:v>11803.90234375</c:v>
                      </c:pt>
                      <c:pt idx="9699">
                        <c:v>11268.23046875</c:v>
                      </c:pt>
                      <c:pt idx="9700">
                        <c:v>11351.13671875</c:v>
                      </c:pt>
                      <c:pt idx="9701">
                        <c:v>14044.328125</c:v>
                      </c:pt>
                      <c:pt idx="9702">
                        <c:v>12907.9375</c:v>
                      </c:pt>
                      <c:pt idx="9703">
                        <c:v>11840.53125</c:v>
                      </c:pt>
                      <c:pt idx="9704">
                        <c:v>11060.62890625</c:v>
                      </c:pt>
                      <c:pt idx="9705">
                        <c:v>12167.70703125</c:v>
                      </c:pt>
                      <c:pt idx="9706">
                        <c:v>10855.265625</c:v>
                      </c:pt>
                      <c:pt idx="9707">
                        <c:v>9469.47265625</c:v>
                      </c:pt>
                      <c:pt idx="9708">
                        <c:v>10362.828125</c:v>
                      </c:pt>
                      <c:pt idx="9709">
                        <c:v>11625.05859375</c:v>
                      </c:pt>
                      <c:pt idx="9710">
                        <c:v>11882.11328125</c:v>
                      </c:pt>
                      <c:pt idx="9711">
                        <c:v>11974.94140625</c:v>
                      </c:pt>
                      <c:pt idx="9712">
                        <c:v>12050.09375</c:v>
                      </c:pt>
                      <c:pt idx="9713">
                        <c:v>10920.30078125</c:v>
                      </c:pt>
                      <c:pt idx="9714">
                        <c:v>11369.1171875</c:v>
                      </c:pt>
                      <c:pt idx="9715">
                        <c:v>12117.76953125</c:v>
                      </c:pt>
                      <c:pt idx="9716">
                        <c:v>10267.58203125</c:v>
                      </c:pt>
                      <c:pt idx="9717">
                        <c:v>7543.6484375</c:v>
                      </c:pt>
                      <c:pt idx="9718">
                        <c:v>7163.578125</c:v>
                      </c:pt>
                      <c:pt idx="9719">
                        <c:v>12126.38671875</c:v>
                      </c:pt>
                      <c:pt idx="9720">
                        <c:v>13990.328125</c:v>
                      </c:pt>
                      <c:pt idx="9721">
                        <c:v>15947.19140625</c:v>
                      </c:pt>
                      <c:pt idx="9722">
                        <c:v>15956.140625</c:v>
                      </c:pt>
                      <c:pt idx="9723">
                        <c:v>16335.29296875</c:v>
                      </c:pt>
                      <c:pt idx="9724">
                        <c:v>15311.015625</c:v>
                      </c:pt>
                      <c:pt idx="9725">
                        <c:v>12304.9921875</c:v>
                      </c:pt>
                      <c:pt idx="9726">
                        <c:v>11488.94140625</c:v>
                      </c:pt>
                      <c:pt idx="9727">
                        <c:v>13217.8203125</c:v>
                      </c:pt>
                      <c:pt idx="9728">
                        <c:v>15836.62890625</c:v>
                      </c:pt>
                      <c:pt idx="9729">
                        <c:v>14293.78515625</c:v>
                      </c:pt>
                      <c:pt idx="9730">
                        <c:v>15291.61328125</c:v>
                      </c:pt>
                      <c:pt idx="9731">
                        <c:v>15735.09375</c:v>
                      </c:pt>
                      <c:pt idx="9732">
                        <c:v>15607.40625</c:v>
                      </c:pt>
                      <c:pt idx="9733">
                        <c:v>14202.72265625</c:v>
                      </c:pt>
                      <c:pt idx="9734">
                        <c:v>14675.515625</c:v>
                      </c:pt>
                      <c:pt idx="9735">
                        <c:v>17189.29296875</c:v>
                      </c:pt>
                      <c:pt idx="9736">
                        <c:v>16609.5703125</c:v>
                      </c:pt>
                      <c:pt idx="9737">
                        <c:v>15479.30078125</c:v>
                      </c:pt>
                      <c:pt idx="9738">
                        <c:v>15820.046875</c:v>
                      </c:pt>
                      <c:pt idx="9739">
                        <c:v>16879.21484375</c:v>
                      </c:pt>
                      <c:pt idx="9740">
                        <c:v>16725.16796875</c:v>
                      </c:pt>
                      <c:pt idx="9741">
                        <c:v>15731.0546875</c:v>
                      </c:pt>
                      <c:pt idx="9742">
                        <c:v>15422.32421875</c:v>
                      </c:pt>
                      <c:pt idx="9743">
                        <c:v>17191.6875</c:v>
                      </c:pt>
                      <c:pt idx="9744">
                        <c:v>16994.7109375</c:v>
                      </c:pt>
                      <c:pt idx="9745">
                        <c:v>15732.24609375</c:v>
                      </c:pt>
                      <c:pt idx="9746">
                        <c:v>14553.78125</c:v>
                      </c:pt>
                      <c:pt idx="9747">
                        <c:v>15388.703125</c:v>
                      </c:pt>
                      <c:pt idx="9748">
                        <c:v>17461.1796875</c:v>
                      </c:pt>
                      <c:pt idx="9749">
                        <c:v>15046.7421875</c:v>
                      </c:pt>
                      <c:pt idx="9750">
                        <c:v>9011.7734375</c:v>
                      </c:pt>
                      <c:pt idx="9751">
                        <c:v>8745.59375</c:v>
                      </c:pt>
                      <c:pt idx="9752">
                        <c:v>9018.57421875</c:v>
                      </c:pt>
                      <c:pt idx="9753">
                        <c:v>8228.82421875</c:v>
                      </c:pt>
                      <c:pt idx="9754">
                        <c:v>8642.0703125</c:v>
                      </c:pt>
                      <c:pt idx="9755">
                        <c:v>10447.35546875</c:v>
                      </c:pt>
                      <c:pt idx="9756">
                        <c:v>12398.5234375</c:v>
                      </c:pt>
                      <c:pt idx="9757">
                        <c:v>12099.453125</c:v>
                      </c:pt>
                      <c:pt idx="9758">
                        <c:v>12101.30078125</c:v>
                      </c:pt>
                      <c:pt idx="9759">
                        <c:v>11139.59765625</c:v>
                      </c:pt>
                      <c:pt idx="9760">
                        <c:v>10850.46875</c:v>
                      </c:pt>
                      <c:pt idx="9761">
                        <c:v>11227.0703125</c:v>
                      </c:pt>
                      <c:pt idx="9762">
                        <c:v>12150.7890625</c:v>
                      </c:pt>
                      <c:pt idx="9763">
                        <c:v>9877.84375</c:v>
                      </c:pt>
                      <c:pt idx="9764">
                        <c:v>9792.37109375</c:v>
                      </c:pt>
                      <c:pt idx="9765">
                        <c:v>12577.54296875</c:v>
                      </c:pt>
                      <c:pt idx="9766">
                        <c:v>8333.6484375</c:v>
                      </c:pt>
                      <c:pt idx="9767">
                        <c:v>13342.0625</c:v>
                      </c:pt>
                      <c:pt idx="9768">
                        <c:v>12646.76171875</c:v>
                      </c:pt>
                      <c:pt idx="9769">
                        <c:v>12271.5078125</c:v>
                      </c:pt>
                      <c:pt idx="9770">
                        <c:v>10822.828125</c:v>
                      </c:pt>
                      <c:pt idx="9771">
                        <c:v>10063.34375</c:v>
                      </c:pt>
                      <c:pt idx="9772">
                        <c:v>10247.2890625</c:v>
                      </c:pt>
                      <c:pt idx="9773">
                        <c:v>11668.3984375</c:v>
                      </c:pt>
                      <c:pt idx="9774">
                        <c:v>9741.71875</c:v>
                      </c:pt>
                      <c:pt idx="9775">
                        <c:v>12612.67578125</c:v>
                      </c:pt>
                      <c:pt idx="9776">
                        <c:v>11026.6953125</c:v>
                      </c:pt>
                      <c:pt idx="9777">
                        <c:v>9758.7734375</c:v>
                      </c:pt>
                      <c:pt idx="9778">
                        <c:v>10777.4140625</c:v>
                      </c:pt>
                      <c:pt idx="9779">
                        <c:v>13462.54296875</c:v>
                      </c:pt>
                      <c:pt idx="9780">
                        <c:v>12074.25390625</c:v>
                      </c:pt>
                      <c:pt idx="9781">
                        <c:v>11912.69921875</c:v>
                      </c:pt>
                      <c:pt idx="9782">
                        <c:v>12040.41796875</c:v>
                      </c:pt>
                      <c:pt idx="9783">
                        <c:v>11344.6953125</c:v>
                      </c:pt>
                      <c:pt idx="9784">
                        <c:v>10138.8515625</c:v>
                      </c:pt>
                      <c:pt idx="9785">
                        <c:v>9594.48046875</c:v>
                      </c:pt>
                      <c:pt idx="9786">
                        <c:v>10597.29296875</c:v>
                      </c:pt>
                      <c:pt idx="9787">
                        <c:v>11052.7890625</c:v>
                      </c:pt>
                      <c:pt idx="9788">
                        <c:v>11649.09375</c:v>
                      </c:pt>
                      <c:pt idx="9789">
                        <c:v>12304.96875</c:v>
                      </c:pt>
                      <c:pt idx="9790">
                        <c:v>12153.78515625</c:v>
                      </c:pt>
                      <c:pt idx="9791">
                        <c:v>9516.57421875</c:v>
                      </c:pt>
                      <c:pt idx="9792">
                        <c:v>6893.10546875</c:v>
                      </c:pt>
                      <c:pt idx="9793">
                        <c:v>6900.1484375</c:v>
                      </c:pt>
                      <c:pt idx="9794">
                        <c:v>11701.69921875</c:v>
                      </c:pt>
                      <c:pt idx="9795">
                        <c:v>16940.8671875</c:v>
                      </c:pt>
                      <c:pt idx="9796">
                        <c:v>16414.74609375</c:v>
                      </c:pt>
                      <c:pt idx="9797">
                        <c:v>15211.03125</c:v>
                      </c:pt>
                      <c:pt idx="9798">
                        <c:v>16292.83203125</c:v>
                      </c:pt>
                      <c:pt idx="9799">
                        <c:v>16177.17578125</c:v>
                      </c:pt>
                      <c:pt idx="9800">
                        <c:v>15696.88671875</c:v>
                      </c:pt>
                      <c:pt idx="9801">
                        <c:v>14409.2734375</c:v>
                      </c:pt>
                      <c:pt idx="9802">
                        <c:v>12779.859375</c:v>
                      </c:pt>
                      <c:pt idx="9803">
                        <c:v>14523.109375</c:v>
                      </c:pt>
                      <c:pt idx="9804">
                        <c:v>16285.63671875</c:v>
                      </c:pt>
                      <c:pt idx="9805">
                        <c:v>16402.57421875</c:v>
                      </c:pt>
                      <c:pt idx="9806">
                        <c:v>16320.91796875</c:v>
                      </c:pt>
                      <c:pt idx="9807">
                        <c:v>15921.046875</c:v>
                      </c:pt>
                      <c:pt idx="9808">
                        <c:v>16437.0234375</c:v>
                      </c:pt>
                      <c:pt idx="9809">
                        <c:v>16498.05859375</c:v>
                      </c:pt>
                      <c:pt idx="9810">
                        <c:v>14815.875</c:v>
                      </c:pt>
                      <c:pt idx="9811">
                        <c:v>14862.71875</c:v>
                      </c:pt>
                      <c:pt idx="9812">
                        <c:v>14746.58203125</c:v>
                      </c:pt>
                      <c:pt idx="9813">
                        <c:v>14474.625</c:v>
                      </c:pt>
                      <c:pt idx="9814">
                        <c:v>13990.03125</c:v>
                      </c:pt>
                      <c:pt idx="9815">
                        <c:v>12460.6796875</c:v>
                      </c:pt>
                      <c:pt idx="9816">
                        <c:v>10640.1796875</c:v>
                      </c:pt>
                      <c:pt idx="9817">
                        <c:v>9161.359375</c:v>
                      </c:pt>
                      <c:pt idx="9818">
                        <c:v>9748.57421875</c:v>
                      </c:pt>
                      <c:pt idx="9819">
                        <c:v>12099.984375</c:v>
                      </c:pt>
                      <c:pt idx="9820">
                        <c:v>11884.5</c:v>
                      </c:pt>
                      <c:pt idx="9821">
                        <c:v>13274.86328125</c:v>
                      </c:pt>
                      <c:pt idx="9822">
                        <c:v>13900.328125</c:v>
                      </c:pt>
                      <c:pt idx="9823">
                        <c:v>14558.6171875</c:v>
                      </c:pt>
                      <c:pt idx="9824">
                        <c:v>14180.77734375</c:v>
                      </c:pt>
                      <c:pt idx="9825">
                        <c:v>12293.1875</c:v>
                      </c:pt>
                      <c:pt idx="9826">
                        <c:v>14507.52734375</c:v>
                      </c:pt>
                      <c:pt idx="9827">
                        <c:v>13687.94921875</c:v>
                      </c:pt>
                      <c:pt idx="9828">
                        <c:v>13003.78515625</c:v>
                      </c:pt>
                      <c:pt idx="9829">
                        <c:v>13408.98828125</c:v>
                      </c:pt>
                      <c:pt idx="9830">
                        <c:v>11951.4921875</c:v>
                      </c:pt>
                      <c:pt idx="9831">
                        <c:v>14235.58984375</c:v>
                      </c:pt>
                      <c:pt idx="9832">
                        <c:v>13493.58203125</c:v>
                      </c:pt>
                      <c:pt idx="9833">
                        <c:v>14311.01171875</c:v>
                      </c:pt>
                      <c:pt idx="9834">
                        <c:v>11795.23046875</c:v>
                      </c:pt>
                      <c:pt idx="9835">
                        <c:v>9753.6328125</c:v>
                      </c:pt>
                      <c:pt idx="9836">
                        <c:v>9171.734375</c:v>
                      </c:pt>
                      <c:pt idx="9837">
                        <c:v>9179.3125</c:v>
                      </c:pt>
                      <c:pt idx="9838">
                        <c:v>11837.46875</c:v>
                      </c:pt>
                      <c:pt idx="9839">
                        <c:v>13627.12109375</c:v>
                      </c:pt>
                      <c:pt idx="9840">
                        <c:v>14791.3359375</c:v>
                      </c:pt>
                      <c:pt idx="9841">
                        <c:v>15092.62109375</c:v>
                      </c:pt>
                      <c:pt idx="9842">
                        <c:v>14971.66796875</c:v>
                      </c:pt>
                      <c:pt idx="9843">
                        <c:v>15341.78515625</c:v>
                      </c:pt>
                      <c:pt idx="9844">
                        <c:v>15025.515625</c:v>
                      </c:pt>
                      <c:pt idx="9845">
                        <c:v>13137.46484375</c:v>
                      </c:pt>
                      <c:pt idx="9846">
                        <c:v>13775.12890625</c:v>
                      </c:pt>
                      <c:pt idx="9847">
                        <c:v>15752.75</c:v>
                      </c:pt>
                      <c:pt idx="9848">
                        <c:v>14804.84765625</c:v>
                      </c:pt>
                      <c:pt idx="9849">
                        <c:v>15260.9609375</c:v>
                      </c:pt>
                      <c:pt idx="9850">
                        <c:v>14055.1328125</c:v>
                      </c:pt>
                      <c:pt idx="9851">
                        <c:v>14690.35546875</c:v>
                      </c:pt>
                      <c:pt idx="9852">
                        <c:v>15283.98046875</c:v>
                      </c:pt>
                      <c:pt idx="9853">
                        <c:v>12463.17578125</c:v>
                      </c:pt>
                      <c:pt idx="9854">
                        <c:v>15923.4765625</c:v>
                      </c:pt>
                      <c:pt idx="9855">
                        <c:v>15451.41015625</c:v>
                      </c:pt>
                      <c:pt idx="9856">
                        <c:v>14577.90625</c:v>
                      </c:pt>
                      <c:pt idx="9857">
                        <c:v>16073.390625</c:v>
                      </c:pt>
                      <c:pt idx="9858">
                        <c:v>15323.6953125</c:v>
                      </c:pt>
                      <c:pt idx="9859">
                        <c:v>13907.58984375</c:v>
                      </c:pt>
                      <c:pt idx="9860">
                        <c:v>14026.1640625</c:v>
                      </c:pt>
                      <c:pt idx="9861">
                        <c:v>15620.9375</c:v>
                      </c:pt>
                      <c:pt idx="9862">
                        <c:v>14748.23046875</c:v>
                      </c:pt>
                      <c:pt idx="9863">
                        <c:v>13931.19921875</c:v>
                      </c:pt>
                      <c:pt idx="9864">
                        <c:v>14024.75</c:v>
                      </c:pt>
                      <c:pt idx="9865">
                        <c:v>12865.08203125</c:v>
                      </c:pt>
                      <c:pt idx="9866">
                        <c:v>14848.5625</c:v>
                      </c:pt>
                      <c:pt idx="9867">
                        <c:v>15634.75</c:v>
                      </c:pt>
                      <c:pt idx="9868">
                        <c:v>14694.41015625</c:v>
                      </c:pt>
                      <c:pt idx="9869">
                        <c:v>14915.8203125</c:v>
                      </c:pt>
                      <c:pt idx="9870">
                        <c:v>7845.375</c:v>
                      </c:pt>
                      <c:pt idx="9871">
                        <c:v>7705.77734375</c:v>
                      </c:pt>
                      <c:pt idx="9872">
                        <c:v>9681.27734375</c:v>
                      </c:pt>
                      <c:pt idx="9873">
                        <c:v>9139.75390625</c:v>
                      </c:pt>
                      <c:pt idx="9874">
                        <c:v>8849.6640625</c:v>
                      </c:pt>
                      <c:pt idx="9875">
                        <c:v>9529.640625</c:v>
                      </c:pt>
                      <c:pt idx="9876">
                        <c:v>7062.5625</c:v>
                      </c:pt>
                      <c:pt idx="9877">
                        <c:v>9106.8359375</c:v>
                      </c:pt>
                      <c:pt idx="9878">
                        <c:v>8821.42578125</c:v>
                      </c:pt>
                      <c:pt idx="9879">
                        <c:v>7255.82421875</c:v>
                      </c:pt>
                      <c:pt idx="9880">
                        <c:v>6859.92578125</c:v>
                      </c:pt>
                      <c:pt idx="9881">
                        <c:v>7918.0546875</c:v>
                      </c:pt>
                      <c:pt idx="9882">
                        <c:v>8844.4609375</c:v>
                      </c:pt>
                      <c:pt idx="9883">
                        <c:v>8343.75</c:v>
                      </c:pt>
                      <c:pt idx="9884">
                        <c:v>6803.4921875</c:v>
                      </c:pt>
                      <c:pt idx="9885">
                        <c:v>13321.4453125</c:v>
                      </c:pt>
                      <c:pt idx="9886">
                        <c:v>12345.4453125</c:v>
                      </c:pt>
                      <c:pt idx="9887">
                        <c:v>12474.28125</c:v>
                      </c:pt>
                      <c:pt idx="9888">
                        <c:v>11537.90234375</c:v>
                      </c:pt>
                      <c:pt idx="9889">
                        <c:v>12146.078125</c:v>
                      </c:pt>
                      <c:pt idx="9890">
                        <c:v>13537.75390625</c:v>
                      </c:pt>
                      <c:pt idx="9891">
                        <c:v>15603.8125</c:v>
                      </c:pt>
                      <c:pt idx="9892">
                        <c:v>15206.921875</c:v>
                      </c:pt>
                      <c:pt idx="9893">
                        <c:v>13820.7265625</c:v>
                      </c:pt>
                      <c:pt idx="9894">
                        <c:v>13438.125</c:v>
                      </c:pt>
                      <c:pt idx="9895">
                        <c:v>13496.34375</c:v>
                      </c:pt>
                      <c:pt idx="9896">
                        <c:v>15473.4453125</c:v>
                      </c:pt>
                      <c:pt idx="9897">
                        <c:v>15230.53125</c:v>
                      </c:pt>
                      <c:pt idx="9898">
                        <c:v>13504.2109375</c:v>
                      </c:pt>
                      <c:pt idx="9899">
                        <c:v>11826.625</c:v>
                      </c:pt>
                      <c:pt idx="9900">
                        <c:v>13792</c:v>
                      </c:pt>
                      <c:pt idx="9901">
                        <c:v>14320.875</c:v>
                      </c:pt>
                      <c:pt idx="9902">
                        <c:v>14887.15625</c:v>
                      </c:pt>
                      <c:pt idx="9903">
                        <c:v>13695.859375</c:v>
                      </c:pt>
                      <c:pt idx="9904">
                        <c:v>13521.9375</c:v>
                      </c:pt>
                      <c:pt idx="9905">
                        <c:v>12307.75</c:v>
                      </c:pt>
                      <c:pt idx="9906">
                        <c:v>13728.65625</c:v>
                      </c:pt>
                      <c:pt idx="9907">
                        <c:v>12016.40625</c:v>
                      </c:pt>
                      <c:pt idx="9908">
                        <c:v>12965.6015625</c:v>
                      </c:pt>
                      <c:pt idx="9909">
                        <c:v>13310.0078125</c:v>
                      </c:pt>
                      <c:pt idx="9910">
                        <c:v>10975.734375</c:v>
                      </c:pt>
                      <c:pt idx="9911">
                        <c:v>9158.5703125</c:v>
                      </c:pt>
                      <c:pt idx="9912">
                        <c:v>10324.5234375</c:v>
                      </c:pt>
                      <c:pt idx="9913">
                        <c:v>10122.2734375</c:v>
                      </c:pt>
                      <c:pt idx="9914">
                        <c:v>11855.7890625</c:v>
                      </c:pt>
                      <c:pt idx="9915">
                        <c:v>13902.2109375</c:v>
                      </c:pt>
                      <c:pt idx="9916">
                        <c:v>12358.80078125</c:v>
                      </c:pt>
                      <c:pt idx="9917">
                        <c:v>12395.20703125</c:v>
                      </c:pt>
                      <c:pt idx="9918">
                        <c:v>10999.34765625</c:v>
                      </c:pt>
                      <c:pt idx="9919">
                        <c:v>12055.296875</c:v>
                      </c:pt>
                      <c:pt idx="9920">
                        <c:v>12992.9375</c:v>
                      </c:pt>
                      <c:pt idx="9921">
                        <c:v>11786.37109375</c:v>
                      </c:pt>
                      <c:pt idx="9922">
                        <c:v>11895.88671875</c:v>
                      </c:pt>
                      <c:pt idx="9923">
                        <c:v>10728.19921875</c:v>
                      </c:pt>
                      <c:pt idx="9924">
                        <c:v>10026.4375</c:v>
                      </c:pt>
                      <c:pt idx="9925">
                        <c:v>11915.3359375</c:v>
                      </c:pt>
                      <c:pt idx="9926">
                        <c:v>13613.64453125</c:v>
                      </c:pt>
                      <c:pt idx="9927">
                        <c:v>13043.83984375</c:v>
                      </c:pt>
                      <c:pt idx="9928">
                        <c:v>10907.06640625</c:v>
                      </c:pt>
                      <c:pt idx="9929">
                        <c:v>13121.2265625</c:v>
                      </c:pt>
                      <c:pt idx="9930">
                        <c:v>11700.1484375</c:v>
                      </c:pt>
                      <c:pt idx="9931">
                        <c:v>11291.16015625</c:v>
                      </c:pt>
                      <c:pt idx="9932">
                        <c:v>10647.3671875</c:v>
                      </c:pt>
                      <c:pt idx="9933">
                        <c:v>11027.58984375</c:v>
                      </c:pt>
                      <c:pt idx="9934">
                        <c:v>10978.69140625</c:v>
                      </c:pt>
                      <c:pt idx="9935">
                        <c:v>10823.19140625</c:v>
                      </c:pt>
                      <c:pt idx="9936">
                        <c:v>10924.96875</c:v>
                      </c:pt>
                      <c:pt idx="9937">
                        <c:v>10734.6875</c:v>
                      </c:pt>
                      <c:pt idx="9938">
                        <c:v>9130.8046875</c:v>
                      </c:pt>
                      <c:pt idx="9939">
                        <c:v>7986.39453125</c:v>
                      </c:pt>
                      <c:pt idx="9940">
                        <c:v>9596.6015625</c:v>
                      </c:pt>
                      <c:pt idx="9941">
                        <c:v>12200.1328125</c:v>
                      </c:pt>
                      <c:pt idx="9942">
                        <c:v>11241.29296875</c:v>
                      </c:pt>
                      <c:pt idx="9943">
                        <c:v>10561.3125</c:v>
                      </c:pt>
                      <c:pt idx="9944">
                        <c:v>10256.3359375</c:v>
                      </c:pt>
                      <c:pt idx="9945">
                        <c:v>13440.9140625</c:v>
                      </c:pt>
                      <c:pt idx="9946">
                        <c:v>11144.21484375</c:v>
                      </c:pt>
                      <c:pt idx="9947">
                        <c:v>12565.390625</c:v>
                      </c:pt>
                      <c:pt idx="9948">
                        <c:v>12298.76171875</c:v>
                      </c:pt>
                      <c:pt idx="9949">
                        <c:v>13009.03125</c:v>
                      </c:pt>
                      <c:pt idx="9950">
                        <c:v>13564.75390625</c:v>
                      </c:pt>
                      <c:pt idx="9951">
                        <c:v>12282.15625</c:v>
                      </c:pt>
                      <c:pt idx="9952">
                        <c:v>14298.6796875</c:v>
                      </c:pt>
                      <c:pt idx="9953">
                        <c:v>12858.1171875</c:v>
                      </c:pt>
                      <c:pt idx="9954">
                        <c:v>10892.3125</c:v>
                      </c:pt>
                      <c:pt idx="9955">
                        <c:v>12583.015625</c:v>
                      </c:pt>
                      <c:pt idx="9956">
                        <c:v>12698.328125</c:v>
                      </c:pt>
                      <c:pt idx="9957">
                        <c:v>10694.33203125</c:v>
                      </c:pt>
                      <c:pt idx="9958">
                        <c:v>12104.5390625</c:v>
                      </c:pt>
                      <c:pt idx="9959">
                        <c:v>13771.8984375</c:v>
                      </c:pt>
                      <c:pt idx="9960">
                        <c:v>10345.4609375</c:v>
                      </c:pt>
                      <c:pt idx="9961">
                        <c:v>11470.24609375</c:v>
                      </c:pt>
                      <c:pt idx="9962">
                        <c:v>12032.5546875</c:v>
                      </c:pt>
                      <c:pt idx="9963">
                        <c:v>10676.7578125</c:v>
                      </c:pt>
                      <c:pt idx="9964">
                        <c:v>10768.51953125</c:v>
                      </c:pt>
                      <c:pt idx="9965">
                        <c:v>10034.7421875</c:v>
                      </c:pt>
                      <c:pt idx="9966">
                        <c:v>8435.96875</c:v>
                      </c:pt>
                      <c:pt idx="9967">
                        <c:v>8020.578125</c:v>
                      </c:pt>
                      <c:pt idx="9968">
                        <c:v>8085.95703125</c:v>
                      </c:pt>
                      <c:pt idx="9969">
                        <c:v>9744.515625</c:v>
                      </c:pt>
                      <c:pt idx="9970">
                        <c:v>12035.25</c:v>
                      </c:pt>
                      <c:pt idx="9971">
                        <c:v>10863.421875</c:v>
                      </c:pt>
                      <c:pt idx="9972">
                        <c:v>11307.41015625</c:v>
                      </c:pt>
                      <c:pt idx="9973">
                        <c:v>7153.51171875</c:v>
                      </c:pt>
                      <c:pt idx="9974">
                        <c:v>8764.3828125</c:v>
                      </c:pt>
                      <c:pt idx="9975">
                        <c:v>12097.8046875</c:v>
                      </c:pt>
                      <c:pt idx="9976">
                        <c:v>11927.3828125</c:v>
                      </c:pt>
                      <c:pt idx="9977">
                        <c:v>13264.0859375</c:v>
                      </c:pt>
                      <c:pt idx="9978">
                        <c:v>12662.87890625</c:v>
                      </c:pt>
                      <c:pt idx="9979">
                        <c:v>10915.0234375</c:v>
                      </c:pt>
                      <c:pt idx="9980">
                        <c:v>11038.23046875</c:v>
                      </c:pt>
                      <c:pt idx="9981">
                        <c:v>13212.875</c:v>
                      </c:pt>
                      <c:pt idx="9982">
                        <c:v>11151.421875</c:v>
                      </c:pt>
                      <c:pt idx="9983">
                        <c:v>8917.26171875</c:v>
                      </c:pt>
                      <c:pt idx="9984">
                        <c:v>10897.60546875</c:v>
                      </c:pt>
                      <c:pt idx="9985">
                        <c:v>12436.87109375</c:v>
                      </c:pt>
                      <c:pt idx="9986">
                        <c:v>12797</c:v>
                      </c:pt>
                      <c:pt idx="9987">
                        <c:v>13129.69921875</c:v>
                      </c:pt>
                      <c:pt idx="9988">
                        <c:v>12890.78125</c:v>
                      </c:pt>
                      <c:pt idx="9989">
                        <c:v>13171.0234375</c:v>
                      </c:pt>
                      <c:pt idx="9990">
                        <c:v>16951.296875</c:v>
                      </c:pt>
                      <c:pt idx="9991">
                        <c:v>16991.6640625</c:v>
                      </c:pt>
                      <c:pt idx="9992">
                        <c:v>16503.046875</c:v>
                      </c:pt>
                      <c:pt idx="9993">
                        <c:v>13823.91796875</c:v>
                      </c:pt>
                      <c:pt idx="9994">
                        <c:v>13101.5703125</c:v>
                      </c:pt>
                      <c:pt idx="9995">
                        <c:v>16297.0234375</c:v>
                      </c:pt>
                      <c:pt idx="9996">
                        <c:v>17448.3359375</c:v>
                      </c:pt>
                      <c:pt idx="9997">
                        <c:v>13942.33984375</c:v>
                      </c:pt>
                      <c:pt idx="9998">
                        <c:v>13107.35546875</c:v>
                      </c:pt>
                      <c:pt idx="9999">
                        <c:v>16135.8125</c:v>
                      </c:pt>
                      <c:pt idx="10000">
                        <c:v>14607.42578125</c:v>
                      </c:pt>
                      <c:pt idx="10001">
                        <c:v>14372.6484375</c:v>
                      </c:pt>
                      <c:pt idx="10002">
                        <c:v>16166.2265625</c:v>
                      </c:pt>
                      <c:pt idx="10003">
                        <c:v>16630.33984375</c:v>
                      </c:pt>
                      <c:pt idx="10004">
                        <c:v>17333.37109375</c:v>
                      </c:pt>
                      <c:pt idx="10005">
                        <c:v>15384.890625</c:v>
                      </c:pt>
                      <c:pt idx="10006">
                        <c:v>15723.28125</c:v>
                      </c:pt>
                      <c:pt idx="10007">
                        <c:v>15778.0625</c:v>
                      </c:pt>
                      <c:pt idx="10008">
                        <c:v>16280.1953125</c:v>
                      </c:pt>
                      <c:pt idx="10009">
                        <c:v>16049.8203125</c:v>
                      </c:pt>
                      <c:pt idx="10010">
                        <c:v>15938.171875</c:v>
                      </c:pt>
                      <c:pt idx="10011">
                        <c:v>14960.5234375</c:v>
                      </c:pt>
                      <c:pt idx="10012">
                        <c:v>15475.984375</c:v>
                      </c:pt>
                      <c:pt idx="10013">
                        <c:v>14295.953125</c:v>
                      </c:pt>
                      <c:pt idx="10014">
                        <c:v>15427.98828125</c:v>
                      </c:pt>
                      <c:pt idx="10015">
                        <c:v>13178.1640625</c:v>
                      </c:pt>
                      <c:pt idx="10016">
                        <c:v>12562.17578125</c:v>
                      </c:pt>
                      <c:pt idx="10017">
                        <c:v>14446.015625</c:v>
                      </c:pt>
                      <c:pt idx="10018">
                        <c:v>14095.0234375</c:v>
                      </c:pt>
                      <c:pt idx="10019">
                        <c:v>16478.265625</c:v>
                      </c:pt>
                      <c:pt idx="10020">
                        <c:v>14279.5</c:v>
                      </c:pt>
                      <c:pt idx="10021">
                        <c:v>11769.390625</c:v>
                      </c:pt>
                      <c:pt idx="10022">
                        <c:v>11762.58984375</c:v>
                      </c:pt>
                      <c:pt idx="10023">
                        <c:v>13212.80859375</c:v>
                      </c:pt>
                      <c:pt idx="10024">
                        <c:v>13494.30859375</c:v>
                      </c:pt>
                      <c:pt idx="10025">
                        <c:v>13579.6875</c:v>
                      </c:pt>
                      <c:pt idx="10026">
                        <c:v>13647.69140625</c:v>
                      </c:pt>
                      <c:pt idx="10027">
                        <c:v>13505.75390625</c:v>
                      </c:pt>
                      <c:pt idx="10028">
                        <c:v>13758.69921875</c:v>
                      </c:pt>
                      <c:pt idx="10029">
                        <c:v>11763.4609375</c:v>
                      </c:pt>
                      <c:pt idx="10030">
                        <c:v>10553.7578125</c:v>
                      </c:pt>
                      <c:pt idx="10031">
                        <c:v>12246.7109375</c:v>
                      </c:pt>
                      <c:pt idx="10032">
                        <c:v>14034.30859375</c:v>
                      </c:pt>
                      <c:pt idx="10033">
                        <c:v>14146.88671875</c:v>
                      </c:pt>
                      <c:pt idx="10034">
                        <c:v>12928.125</c:v>
                      </c:pt>
                      <c:pt idx="10035">
                        <c:v>10964.59765625</c:v>
                      </c:pt>
                      <c:pt idx="10036">
                        <c:v>11148.41796875</c:v>
                      </c:pt>
                      <c:pt idx="10037">
                        <c:v>9877.23828125</c:v>
                      </c:pt>
                      <c:pt idx="10038">
                        <c:v>9931.953125</c:v>
                      </c:pt>
                      <c:pt idx="10039">
                        <c:v>11691.9609375</c:v>
                      </c:pt>
                      <c:pt idx="10040">
                        <c:v>10749.53515625</c:v>
                      </c:pt>
                      <c:pt idx="10041">
                        <c:v>9628.8515625</c:v>
                      </c:pt>
                      <c:pt idx="10042">
                        <c:v>9106.68359375</c:v>
                      </c:pt>
                      <c:pt idx="10043">
                        <c:v>9848.91015625</c:v>
                      </c:pt>
                      <c:pt idx="10044">
                        <c:v>11121.828125</c:v>
                      </c:pt>
                      <c:pt idx="10045">
                        <c:v>11064.4296875</c:v>
                      </c:pt>
                      <c:pt idx="10046">
                        <c:v>9746.109375</c:v>
                      </c:pt>
                      <c:pt idx="10047">
                        <c:v>9417.375</c:v>
                      </c:pt>
                      <c:pt idx="10048">
                        <c:v>11429.08203125</c:v>
                      </c:pt>
                      <c:pt idx="10049">
                        <c:v>10759.796875</c:v>
                      </c:pt>
                      <c:pt idx="10050">
                        <c:v>17076.9609375</c:v>
                      </c:pt>
                      <c:pt idx="10051">
                        <c:v>16283.9765625</c:v>
                      </c:pt>
                      <c:pt idx="10052">
                        <c:v>16721.25390625</c:v>
                      </c:pt>
                      <c:pt idx="10053">
                        <c:v>17303.15234375</c:v>
                      </c:pt>
                      <c:pt idx="10054">
                        <c:v>17164.2421875</c:v>
                      </c:pt>
                      <c:pt idx="10055">
                        <c:v>15601.56640625</c:v>
                      </c:pt>
                      <c:pt idx="10056">
                        <c:v>15442.92578125</c:v>
                      </c:pt>
                      <c:pt idx="10057">
                        <c:v>15849.07421875</c:v>
                      </c:pt>
                      <c:pt idx="10058">
                        <c:v>18106.4296875</c:v>
                      </c:pt>
                      <c:pt idx="10059">
                        <c:v>17288.2109375</c:v>
                      </c:pt>
                      <c:pt idx="10060">
                        <c:v>15335.8515625</c:v>
                      </c:pt>
                      <c:pt idx="10061">
                        <c:v>14684.9375</c:v>
                      </c:pt>
                      <c:pt idx="10062">
                        <c:v>14289.08984375</c:v>
                      </c:pt>
                      <c:pt idx="10063">
                        <c:v>15729.42578125</c:v>
                      </c:pt>
                      <c:pt idx="10064">
                        <c:v>15739.43359375</c:v>
                      </c:pt>
                      <c:pt idx="10065">
                        <c:v>16153.625</c:v>
                      </c:pt>
                      <c:pt idx="10066">
                        <c:v>14957.43359375</c:v>
                      </c:pt>
                      <c:pt idx="10067">
                        <c:v>15903.8359375</c:v>
                      </c:pt>
                      <c:pt idx="10068">
                        <c:v>14465.7265625</c:v>
                      </c:pt>
                      <c:pt idx="10069">
                        <c:v>13973.4140625</c:v>
                      </c:pt>
                      <c:pt idx="10070">
                        <c:v>14223.0859375</c:v>
                      </c:pt>
                      <c:pt idx="10071">
                        <c:v>16373.98828125</c:v>
                      </c:pt>
                      <c:pt idx="10072">
                        <c:v>15187.45703125</c:v>
                      </c:pt>
                      <c:pt idx="10073">
                        <c:v>15740.21875</c:v>
                      </c:pt>
                      <c:pt idx="10074">
                        <c:v>13872.9296875</c:v>
                      </c:pt>
                      <c:pt idx="10075">
                        <c:v>15084.68359375</c:v>
                      </c:pt>
                      <c:pt idx="10076">
                        <c:v>16263.7578125</c:v>
                      </c:pt>
                      <c:pt idx="10077">
                        <c:v>16225.5703125</c:v>
                      </c:pt>
                      <c:pt idx="10078">
                        <c:v>15604.140625</c:v>
                      </c:pt>
                      <c:pt idx="10079">
                        <c:v>13655.46484375</c:v>
                      </c:pt>
                      <c:pt idx="10080">
                        <c:v>9464.11328125</c:v>
                      </c:pt>
                      <c:pt idx="10081">
                        <c:v>7795.9453125</c:v>
                      </c:pt>
                      <c:pt idx="10082">
                        <c:v>9020.88671875</c:v>
                      </c:pt>
                      <c:pt idx="10083">
                        <c:v>9535.60546875</c:v>
                      </c:pt>
                      <c:pt idx="10084">
                        <c:v>8194.26953125</c:v>
                      </c:pt>
                      <c:pt idx="10085">
                        <c:v>7528.54296875</c:v>
                      </c:pt>
                      <c:pt idx="10086">
                        <c:v>8408.1640625</c:v>
                      </c:pt>
                      <c:pt idx="10087">
                        <c:v>9675.23828125</c:v>
                      </c:pt>
                      <c:pt idx="10088">
                        <c:v>10391.390625</c:v>
                      </c:pt>
                      <c:pt idx="10089">
                        <c:v>10283.7578125</c:v>
                      </c:pt>
                      <c:pt idx="10090">
                        <c:v>7920.95703125</c:v>
                      </c:pt>
                      <c:pt idx="10091">
                        <c:v>5304.26953125</c:v>
                      </c:pt>
                      <c:pt idx="10092">
                        <c:v>4980.24609375</c:v>
                      </c:pt>
                      <c:pt idx="10093">
                        <c:v>9581.6640625</c:v>
                      </c:pt>
                      <c:pt idx="10094">
                        <c:v>10285.1953125</c:v>
                      </c:pt>
                      <c:pt idx="10095">
                        <c:v>9596.36328125</c:v>
                      </c:pt>
                      <c:pt idx="10096">
                        <c:v>10206.8984375</c:v>
                      </c:pt>
                      <c:pt idx="10097">
                        <c:v>8650.65625</c:v>
                      </c:pt>
                      <c:pt idx="10098">
                        <c:v>11053.83203125</c:v>
                      </c:pt>
                      <c:pt idx="10099">
                        <c:v>9539.44140625</c:v>
                      </c:pt>
                      <c:pt idx="10100">
                        <c:v>9759.046875</c:v>
                      </c:pt>
                      <c:pt idx="10101">
                        <c:v>9569.859375</c:v>
                      </c:pt>
                      <c:pt idx="10102">
                        <c:v>8309.61328125</c:v>
                      </c:pt>
                      <c:pt idx="10103">
                        <c:v>8160.57421875</c:v>
                      </c:pt>
                      <c:pt idx="10104">
                        <c:v>8935.734375</c:v>
                      </c:pt>
                      <c:pt idx="10105">
                        <c:v>7776.41796875</c:v>
                      </c:pt>
                      <c:pt idx="10106">
                        <c:v>9584.1640625</c:v>
                      </c:pt>
                      <c:pt idx="10107">
                        <c:v>10302.5078125</c:v>
                      </c:pt>
                      <c:pt idx="10108">
                        <c:v>9212.27734375</c:v>
                      </c:pt>
                      <c:pt idx="10109">
                        <c:v>8790.23046875</c:v>
                      </c:pt>
                      <c:pt idx="10110">
                        <c:v>15049.0625</c:v>
                      </c:pt>
                      <c:pt idx="10111">
                        <c:v>14351.96875</c:v>
                      </c:pt>
                      <c:pt idx="10112">
                        <c:v>14028.7734375</c:v>
                      </c:pt>
                      <c:pt idx="10113">
                        <c:v>14817.51953125</c:v>
                      </c:pt>
                      <c:pt idx="10114">
                        <c:v>14172.76171875</c:v>
                      </c:pt>
                      <c:pt idx="10115">
                        <c:v>12306.5703125</c:v>
                      </c:pt>
                      <c:pt idx="10116">
                        <c:v>12403.1484375</c:v>
                      </c:pt>
                      <c:pt idx="10117">
                        <c:v>13477.9453125</c:v>
                      </c:pt>
                      <c:pt idx="10118">
                        <c:v>11101.05859375</c:v>
                      </c:pt>
                      <c:pt idx="10119">
                        <c:v>14773.75390625</c:v>
                      </c:pt>
                      <c:pt idx="10120">
                        <c:v>15291.05078125</c:v>
                      </c:pt>
                      <c:pt idx="10121">
                        <c:v>14931.34765625</c:v>
                      </c:pt>
                      <c:pt idx="10122">
                        <c:v>14865.6484375</c:v>
                      </c:pt>
                      <c:pt idx="10123">
                        <c:v>12685.47265625</c:v>
                      </c:pt>
                      <c:pt idx="10124">
                        <c:v>12190.51953125</c:v>
                      </c:pt>
                      <c:pt idx="10125">
                        <c:v>9239.625</c:v>
                      </c:pt>
                      <c:pt idx="10126">
                        <c:v>7913.69921875</c:v>
                      </c:pt>
                      <c:pt idx="10127">
                        <c:v>9690</c:v>
                      </c:pt>
                      <c:pt idx="10128">
                        <c:v>9647.63671875</c:v>
                      </c:pt>
                      <c:pt idx="10129">
                        <c:v>10492.51171875</c:v>
                      </c:pt>
                      <c:pt idx="10130">
                        <c:v>12538.68359375</c:v>
                      </c:pt>
                      <c:pt idx="10131">
                        <c:v>10544.2265625</c:v>
                      </c:pt>
                      <c:pt idx="10132">
                        <c:v>10316.6953125</c:v>
                      </c:pt>
                      <c:pt idx="10133">
                        <c:v>13061.7578125</c:v>
                      </c:pt>
                      <c:pt idx="10134">
                        <c:v>12100.43359375</c:v>
                      </c:pt>
                      <c:pt idx="10135">
                        <c:v>11940.30078125</c:v>
                      </c:pt>
                      <c:pt idx="10136">
                        <c:v>11412.74609375</c:v>
                      </c:pt>
                      <c:pt idx="10137">
                        <c:v>10206.33203125</c:v>
                      </c:pt>
                      <c:pt idx="10138">
                        <c:v>11362.05078125</c:v>
                      </c:pt>
                      <c:pt idx="10139">
                        <c:v>12066.19921875</c:v>
                      </c:pt>
                      <c:pt idx="10140">
                        <c:v>16023.38671875</c:v>
                      </c:pt>
                      <c:pt idx="10141">
                        <c:v>15232.6953125</c:v>
                      </c:pt>
                      <c:pt idx="10142">
                        <c:v>14453.125</c:v>
                      </c:pt>
                      <c:pt idx="10143">
                        <c:v>16348.66015625</c:v>
                      </c:pt>
                      <c:pt idx="10144">
                        <c:v>15206.53515625</c:v>
                      </c:pt>
                      <c:pt idx="10145">
                        <c:v>13517.07421875</c:v>
                      </c:pt>
                      <c:pt idx="10146">
                        <c:v>12756.453125</c:v>
                      </c:pt>
                      <c:pt idx="10147">
                        <c:v>14722.140625</c:v>
                      </c:pt>
                      <c:pt idx="10148">
                        <c:v>13900.2265625</c:v>
                      </c:pt>
                      <c:pt idx="10149">
                        <c:v>11674.0390625</c:v>
                      </c:pt>
                      <c:pt idx="10150">
                        <c:v>17333.97265625</c:v>
                      </c:pt>
                      <c:pt idx="10151">
                        <c:v>16148.2421875</c:v>
                      </c:pt>
                      <c:pt idx="10152">
                        <c:v>16650.06640625</c:v>
                      </c:pt>
                      <c:pt idx="10153">
                        <c:v>15215.2734375</c:v>
                      </c:pt>
                      <c:pt idx="10154">
                        <c:v>14592.39453125</c:v>
                      </c:pt>
                      <c:pt idx="10155">
                        <c:v>12786.05078125</c:v>
                      </c:pt>
                      <c:pt idx="10156">
                        <c:v>12851.875</c:v>
                      </c:pt>
                      <c:pt idx="10157">
                        <c:v>11328.65234375</c:v>
                      </c:pt>
                      <c:pt idx="10158">
                        <c:v>12979.78125</c:v>
                      </c:pt>
                      <c:pt idx="10159">
                        <c:v>12442.8359375</c:v>
                      </c:pt>
                      <c:pt idx="10160">
                        <c:v>10886.29296875</c:v>
                      </c:pt>
                      <c:pt idx="10161">
                        <c:v>9825.23046875</c:v>
                      </c:pt>
                      <c:pt idx="10162">
                        <c:v>9381.1015625</c:v>
                      </c:pt>
                      <c:pt idx="10163">
                        <c:v>9335.98828125</c:v>
                      </c:pt>
                      <c:pt idx="10164">
                        <c:v>11579.953125</c:v>
                      </c:pt>
                      <c:pt idx="10165">
                        <c:v>12070.8203125</c:v>
                      </c:pt>
                      <c:pt idx="10166">
                        <c:v>13164.36328125</c:v>
                      </c:pt>
                      <c:pt idx="10167">
                        <c:v>11778.40625</c:v>
                      </c:pt>
                      <c:pt idx="10168">
                        <c:v>12599.2734375</c:v>
                      </c:pt>
                      <c:pt idx="10169">
                        <c:v>11952</c:v>
                      </c:pt>
                      <c:pt idx="10170">
                        <c:v>11778.171875</c:v>
                      </c:pt>
                      <c:pt idx="10171">
                        <c:v>10956.5703125</c:v>
                      </c:pt>
                      <c:pt idx="10172">
                        <c:v>11674.21875</c:v>
                      </c:pt>
                      <c:pt idx="10173">
                        <c:v>10198.0234375</c:v>
                      </c:pt>
                      <c:pt idx="10174">
                        <c:v>7156.3515625</c:v>
                      </c:pt>
                      <c:pt idx="10175">
                        <c:v>8828.09375</c:v>
                      </c:pt>
                      <c:pt idx="10176">
                        <c:v>12168.4296875</c:v>
                      </c:pt>
                      <c:pt idx="10177">
                        <c:v>11050.7734375</c:v>
                      </c:pt>
                      <c:pt idx="10178">
                        <c:v>9342.6875</c:v>
                      </c:pt>
                      <c:pt idx="10179">
                        <c:v>9480.5625</c:v>
                      </c:pt>
                      <c:pt idx="10180">
                        <c:v>12240.734375</c:v>
                      </c:pt>
                      <c:pt idx="10181">
                        <c:v>11412.4921875</c:v>
                      </c:pt>
                      <c:pt idx="10182">
                        <c:v>8257.9140625</c:v>
                      </c:pt>
                      <c:pt idx="10183">
                        <c:v>11153.46875</c:v>
                      </c:pt>
                      <c:pt idx="10184">
                        <c:v>12104.546875</c:v>
                      </c:pt>
                      <c:pt idx="10185">
                        <c:v>15558.30078125</c:v>
                      </c:pt>
                      <c:pt idx="10186">
                        <c:v>15293.03125</c:v>
                      </c:pt>
                      <c:pt idx="10187">
                        <c:v>11433.390625</c:v>
                      </c:pt>
                      <c:pt idx="10188">
                        <c:v>9179.07421875</c:v>
                      </c:pt>
                      <c:pt idx="10189">
                        <c:v>8756.56640625</c:v>
                      </c:pt>
                      <c:pt idx="10190">
                        <c:v>10676.19140625</c:v>
                      </c:pt>
                      <c:pt idx="10191">
                        <c:v>14285.22265625</c:v>
                      </c:pt>
                      <c:pt idx="10192">
                        <c:v>15919.5078125</c:v>
                      </c:pt>
                      <c:pt idx="10193">
                        <c:v>13045.39453125</c:v>
                      </c:pt>
                      <c:pt idx="10194">
                        <c:v>11869.82421875</c:v>
                      </c:pt>
                      <c:pt idx="10195">
                        <c:v>15672.16796875</c:v>
                      </c:pt>
                      <c:pt idx="10196">
                        <c:v>15937.08984375</c:v>
                      </c:pt>
                      <c:pt idx="10197">
                        <c:v>15531.76171875</c:v>
                      </c:pt>
                      <c:pt idx="10198">
                        <c:v>15834.3046875</c:v>
                      </c:pt>
                      <c:pt idx="10199">
                        <c:v>14784.73046875</c:v>
                      </c:pt>
                      <c:pt idx="10200">
                        <c:v>14906.82421875</c:v>
                      </c:pt>
                      <c:pt idx="10201">
                        <c:v>14932.91015625</c:v>
                      </c:pt>
                      <c:pt idx="10202">
                        <c:v>14634.33203125</c:v>
                      </c:pt>
                      <c:pt idx="10203">
                        <c:v>13003.5390625</c:v>
                      </c:pt>
                      <c:pt idx="10204">
                        <c:v>12514.8828125</c:v>
                      </c:pt>
                      <c:pt idx="10205">
                        <c:v>13415.9140625</c:v>
                      </c:pt>
                      <c:pt idx="10206">
                        <c:v>14753.7734375</c:v>
                      </c:pt>
                      <c:pt idx="10207">
                        <c:v>13312.71484375</c:v>
                      </c:pt>
                      <c:pt idx="10208">
                        <c:v>13468.03515625</c:v>
                      </c:pt>
                      <c:pt idx="10209">
                        <c:v>13079.26171875</c:v>
                      </c:pt>
                      <c:pt idx="10210">
                        <c:v>11533.84765625</c:v>
                      </c:pt>
                      <c:pt idx="10211">
                        <c:v>13256.45703125</c:v>
                      </c:pt>
                      <c:pt idx="10212">
                        <c:v>14925.12890625</c:v>
                      </c:pt>
                      <c:pt idx="10213">
                        <c:v>14308.41015625</c:v>
                      </c:pt>
                      <c:pt idx="10214">
                        <c:v>14837.7109375</c:v>
                      </c:pt>
                      <c:pt idx="10215">
                        <c:v>11699.6875</c:v>
                      </c:pt>
                      <c:pt idx="10216">
                        <c:v>12643.8125</c:v>
                      </c:pt>
                      <c:pt idx="10217">
                        <c:v>11612.640625</c:v>
                      </c:pt>
                      <c:pt idx="10218">
                        <c:v>12010.30859375</c:v>
                      </c:pt>
                      <c:pt idx="10219">
                        <c:v>11480.9609375</c:v>
                      </c:pt>
                      <c:pt idx="10220">
                        <c:v>12999.3046875</c:v>
                      </c:pt>
                      <c:pt idx="10221">
                        <c:v>11789.296875</c:v>
                      </c:pt>
                      <c:pt idx="10222">
                        <c:v>9487.1484375</c:v>
                      </c:pt>
                      <c:pt idx="10223">
                        <c:v>7968.3515625</c:v>
                      </c:pt>
                      <c:pt idx="10224">
                        <c:v>9930.3046875</c:v>
                      </c:pt>
                      <c:pt idx="10225">
                        <c:v>12471.9296875</c:v>
                      </c:pt>
                      <c:pt idx="10226">
                        <c:v>12487.2890625</c:v>
                      </c:pt>
                      <c:pt idx="10227">
                        <c:v>13129.01171875</c:v>
                      </c:pt>
                      <c:pt idx="10228">
                        <c:v>12383.609375</c:v>
                      </c:pt>
                      <c:pt idx="10229">
                        <c:v>12417.5703125</c:v>
                      </c:pt>
                      <c:pt idx="10230">
                        <c:v>17520.140625</c:v>
                      </c:pt>
                      <c:pt idx="10231">
                        <c:v>16446.92578125</c:v>
                      </c:pt>
                      <c:pt idx="10232">
                        <c:v>18185.57421875</c:v>
                      </c:pt>
                      <c:pt idx="10233">
                        <c:v>17835.859375</c:v>
                      </c:pt>
                      <c:pt idx="10234">
                        <c:v>17541.4765625</c:v>
                      </c:pt>
                      <c:pt idx="10235">
                        <c:v>17811.71875</c:v>
                      </c:pt>
                      <c:pt idx="10236">
                        <c:v>17794.46484375</c:v>
                      </c:pt>
                      <c:pt idx="10237">
                        <c:v>17740.88671875</c:v>
                      </c:pt>
                      <c:pt idx="10238">
                        <c:v>18035.8125</c:v>
                      </c:pt>
                      <c:pt idx="10239">
                        <c:v>17507.69140625</c:v>
                      </c:pt>
                      <c:pt idx="10240">
                        <c:v>17335.2890625</c:v>
                      </c:pt>
                      <c:pt idx="10241">
                        <c:v>17747.0546875</c:v>
                      </c:pt>
                      <c:pt idx="10242">
                        <c:v>16534.3828125</c:v>
                      </c:pt>
                      <c:pt idx="10243">
                        <c:v>14029.01953125</c:v>
                      </c:pt>
                      <c:pt idx="10244">
                        <c:v>13083.32421875</c:v>
                      </c:pt>
                      <c:pt idx="10245">
                        <c:v>13706.203125</c:v>
                      </c:pt>
                      <c:pt idx="10246">
                        <c:v>12150.04296875</c:v>
                      </c:pt>
                      <c:pt idx="10247">
                        <c:v>10851.14453125</c:v>
                      </c:pt>
                      <c:pt idx="10248">
                        <c:v>11529.42578125</c:v>
                      </c:pt>
                      <c:pt idx="10249">
                        <c:v>13632.68359375</c:v>
                      </c:pt>
                      <c:pt idx="10250">
                        <c:v>15231.2421875</c:v>
                      </c:pt>
                      <c:pt idx="10251">
                        <c:v>14904.51953125</c:v>
                      </c:pt>
                      <c:pt idx="10252">
                        <c:v>12605.9453125</c:v>
                      </c:pt>
                      <c:pt idx="10253">
                        <c:v>12642.28125</c:v>
                      </c:pt>
                      <c:pt idx="10254">
                        <c:v>13721.43359375</c:v>
                      </c:pt>
                      <c:pt idx="10255">
                        <c:v>14415.796875</c:v>
                      </c:pt>
                      <c:pt idx="10256">
                        <c:v>10789.20703125</c:v>
                      </c:pt>
                      <c:pt idx="10257">
                        <c:v>15016.44140625</c:v>
                      </c:pt>
                      <c:pt idx="10258">
                        <c:v>13765.44921875</c:v>
                      </c:pt>
                      <c:pt idx="10259">
                        <c:v>14442.6015625</c:v>
                      </c:pt>
                      <c:pt idx="10260">
                        <c:v>11489.08203125</c:v>
                      </c:pt>
                      <c:pt idx="10261">
                        <c:v>11106.5859375</c:v>
                      </c:pt>
                      <c:pt idx="10262">
                        <c:v>9714.48046875</c:v>
                      </c:pt>
                      <c:pt idx="10263">
                        <c:v>8401.19140625</c:v>
                      </c:pt>
                      <c:pt idx="10264">
                        <c:v>9197.2734375</c:v>
                      </c:pt>
                      <c:pt idx="10265">
                        <c:v>8158.3515625</c:v>
                      </c:pt>
                      <c:pt idx="10266">
                        <c:v>9965.59375</c:v>
                      </c:pt>
                      <c:pt idx="10267">
                        <c:v>11269.70703125</c:v>
                      </c:pt>
                      <c:pt idx="10268">
                        <c:v>10488.6328125</c:v>
                      </c:pt>
                      <c:pt idx="10269">
                        <c:v>11417.1640625</c:v>
                      </c:pt>
                      <c:pt idx="10270">
                        <c:v>10546.3515625</c:v>
                      </c:pt>
                      <c:pt idx="10271">
                        <c:v>10229.515625</c:v>
                      </c:pt>
                      <c:pt idx="10272">
                        <c:v>10564.6875</c:v>
                      </c:pt>
                      <c:pt idx="10273">
                        <c:v>10598.5078125</c:v>
                      </c:pt>
                      <c:pt idx="10274">
                        <c:v>9344.24609375</c:v>
                      </c:pt>
                      <c:pt idx="10275">
                        <c:v>13386.39453125</c:v>
                      </c:pt>
                      <c:pt idx="10276">
                        <c:v>12518.625</c:v>
                      </c:pt>
                      <c:pt idx="10277">
                        <c:v>13656.06640625</c:v>
                      </c:pt>
                      <c:pt idx="10278">
                        <c:v>13127.78125</c:v>
                      </c:pt>
                      <c:pt idx="10279">
                        <c:v>12732.6953125</c:v>
                      </c:pt>
                      <c:pt idx="10280">
                        <c:v>13505.6171875</c:v>
                      </c:pt>
                      <c:pt idx="10281">
                        <c:v>13066.6484375</c:v>
                      </c:pt>
                      <c:pt idx="10282">
                        <c:v>11516.8046875</c:v>
                      </c:pt>
                      <c:pt idx="10283">
                        <c:v>11397.1640625</c:v>
                      </c:pt>
                      <c:pt idx="10284">
                        <c:v>11797.59375</c:v>
                      </c:pt>
                      <c:pt idx="10285">
                        <c:v>13298.96484375</c:v>
                      </c:pt>
                      <c:pt idx="10286">
                        <c:v>13075.859375</c:v>
                      </c:pt>
                      <c:pt idx="10287">
                        <c:v>11181.76953125</c:v>
                      </c:pt>
                      <c:pt idx="10288">
                        <c:v>12815.6875</c:v>
                      </c:pt>
                      <c:pt idx="10289">
                        <c:v>14092.53515625</c:v>
                      </c:pt>
                      <c:pt idx="10290">
                        <c:v>9374.515625</c:v>
                      </c:pt>
                      <c:pt idx="10291">
                        <c:v>5237.37890625</c:v>
                      </c:pt>
                      <c:pt idx="10292">
                        <c:v>8463.34765625</c:v>
                      </c:pt>
                      <c:pt idx="10293">
                        <c:v>7011.8203125</c:v>
                      </c:pt>
                      <c:pt idx="10294">
                        <c:v>7811.93359375</c:v>
                      </c:pt>
                      <c:pt idx="10295">
                        <c:v>8353.6875</c:v>
                      </c:pt>
                      <c:pt idx="10296">
                        <c:v>6909</c:v>
                      </c:pt>
                      <c:pt idx="10297">
                        <c:v>6816.8828125</c:v>
                      </c:pt>
                      <c:pt idx="10298">
                        <c:v>6627.9296875</c:v>
                      </c:pt>
                      <c:pt idx="10299">
                        <c:v>4194.0390625</c:v>
                      </c:pt>
                      <c:pt idx="10300">
                        <c:v>2764.21875</c:v>
                      </c:pt>
                      <c:pt idx="10301">
                        <c:v>6607.1484375</c:v>
                      </c:pt>
                      <c:pt idx="10302">
                        <c:v>4628.4296875</c:v>
                      </c:pt>
                      <c:pt idx="10303">
                        <c:v>6705.625</c:v>
                      </c:pt>
                      <c:pt idx="10304">
                        <c:v>7630.078125</c:v>
                      </c:pt>
                      <c:pt idx="10305">
                        <c:v>13462.51953125</c:v>
                      </c:pt>
                      <c:pt idx="10306">
                        <c:v>12688.22265625</c:v>
                      </c:pt>
                      <c:pt idx="10307">
                        <c:v>13047.4921875</c:v>
                      </c:pt>
                      <c:pt idx="10308">
                        <c:v>13384.109375</c:v>
                      </c:pt>
                      <c:pt idx="10309">
                        <c:v>12071.140625</c:v>
                      </c:pt>
                      <c:pt idx="10310">
                        <c:v>12654.64453125</c:v>
                      </c:pt>
                      <c:pt idx="10311">
                        <c:v>12293.78515625</c:v>
                      </c:pt>
                      <c:pt idx="10312">
                        <c:v>10960.41796875</c:v>
                      </c:pt>
                      <c:pt idx="10313">
                        <c:v>10357.09375</c:v>
                      </c:pt>
                      <c:pt idx="10314">
                        <c:v>9140.4453125</c:v>
                      </c:pt>
                      <c:pt idx="10315">
                        <c:v>8741.57421875</c:v>
                      </c:pt>
                      <c:pt idx="10316">
                        <c:v>9812.0625</c:v>
                      </c:pt>
                      <c:pt idx="10317">
                        <c:v>12057.53125</c:v>
                      </c:pt>
                      <c:pt idx="10318">
                        <c:v>13586.41796875</c:v>
                      </c:pt>
                      <c:pt idx="10319">
                        <c:v>13594.4296875</c:v>
                      </c:pt>
                      <c:pt idx="10320">
                        <c:v>15363.35546875</c:v>
                      </c:pt>
                      <c:pt idx="10321">
                        <c:v>14760.2265625</c:v>
                      </c:pt>
                      <c:pt idx="10322">
                        <c:v>15682.33203125</c:v>
                      </c:pt>
                      <c:pt idx="10323">
                        <c:v>15302.98046875</c:v>
                      </c:pt>
                      <c:pt idx="10324">
                        <c:v>15277.0859375</c:v>
                      </c:pt>
                      <c:pt idx="10325">
                        <c:v>15067.43359375</c:v>
                      </c:pt>
                      <c:pt idx="10326">
                        <c:v>14114.953125</c:v>
                      </c:pt>
                      <c:pt idx="10327">
                        <c:v>13967.046875</c:v>
                      </c:pt>
                      <c:pt idx="10328">
                        <c:v>14303.3671875</c:v>
                      </c:pt>
                      <c:pt idx="10329">
                        <c:v>13483.10546875</c:v>
                      </c:pt>
                      <c:pt idx="10330">
                        <c:v>13258.453125</c:v>
                      </c:pt>
                      <c:pt idx="10331">
                        <c:v>13167.73828125</c:v>
                      </c:pt>
                      <c:pt idx="10332">
                        <c:v>12273.37890625</c:v>
                      </c:pt>
                      <c:pt idx="10333">
                        <c:v>15653.44140625</c:v>
                      </c:pt>
                      <c:pt idx="10334">
                        <c:v>15594.4296875</c:v>
                      </c:pt>
                      <c:pt idx="10335">
                        <c:v>13509.69921875</c:v>
                      </c:pt>
                      <c:pt idx="10336">
                        <c:v>12248.6015625</c:v>
                      </c:pt>
                      <c:pt idx="10337">
                        <c:v>13495.1953125</c:v>
                      </c:pt>
                      <c:pt idx="10338">
                        <c:v>13462.6953125</c:v>
                      </c:pt>
                      <c:pt idx="10339">
                        <c:v>11000.546875</c:v>
                      </c:pt>
                      <c:pt idx="10340">
                        <c:v>9673.9609375</c:v>
                      </c:pt>
                      <c:pt idx="10341">
                        <c:v>8872.19921875</c:v>
                      </c:pt>
                      <c:pt idx="10342">
                        <c:v>10114.1796875</c:v>
                      </c:pt>
                      <c:pt idx="10343">
                        <c:v>13007.3359375</c:v>
                      </c:pt>
                      <c:pt idx="10344">
                        <c:v>12583.4609375</c:v>
                      </c:pt>
                      <c:pt idx="10345">
                        <c:v>11559.1171875</c:v>
                      </c:pt>
                      <c:pt idx="10346">
                        <c:v>10398.58984375</c:v>
                      </c:pt>
                      <c:pt idx="10347">
                        <c:v>10511.31640625</c:v>
                      </c:pt>
                      <c:pt idx="10348">
                        <c:v>13539.96484375</c:v>
                      </c:pt>
                      <c:pt idx="10349">
                        <c:v>12220.14453125</c:v>
                      </c:pt>
                      <c:pt idx="10350">
                        <c:v>11113.59765625</c:v>
                      </c:pt>
                      <c:pt idx="10351">
                        <c:v>9846.73828125</c:v>
                      </c:pt>
                      <c:pt idx="10352">
                        <c:v>9597.21484375</c:v>
                      </c:pt>
                      <c:pt idx="10353">
                        <c:v>11154.828125</c:v>
                      </c:pt>
                      <c:pt idx="10354">
                        <c:v>11400.23046875</c:v>
                      </c:pt>
                      <c:pt idx="10355">
                        <c:v>9781.25</c:v>
                      </c:pt>
                      <c:pt idx="10356">
                        <c:v>8772.12890625</c:v>
                      </c:pt>
                      <c:pt idx="10357">
                        <c:v>9251.9375</c:v>
                      </c:pt>
                      <c:pt idx="10358">
                        <c:v>11800.3984375</c:v>
                      </c:pt>
                      <c:pt idx="10359">
                        <c:v>12156.47265625</c:v>
                      </c:pt>
                      <c:pt idx="10360">
                        <c:v>8127.4453125</c:v>
                      </c:pt>
                      <c:pt idx="10361">
                        <c:v>10053.28515625</c:v>
                      </c:pt>
                      <c:pt idx="10362">
                        <c:v>13057.28125</c:v>
                      </c:pt>
                      <c:pt idx="10363">
                        <c:v>11739.08984375</c:v>
                      </c:pt>
                      <c:pt idx="10364">
                        <c:v>12170.28515625</c:v>
                      </c:pt>
                      <c:pt idx="10365">
                        <c:v>11486.234375</c:v>
                      </c:pt>
                      <c:pt idx="10366">
                        <c:v>11469.90625</c:v>
                      </c:pt>
                      <c:pt idx="10367">
                        <c:v>11900.2578125</c:v>
                      </c:pt>
                      <c:pt idx="10368">
                        <c:v>11098.2734375</c:v>
                      </c:pt>
                      <c:pt idx="10369">
                        <c:v>11418.77734375</c:v>
                      </c:pt>
                      <c:pt idx="10370">
                        <c:v>9803.59765625</c:v>
                      </c:pt>
                      <c:pt idx="10371">
                        <c:v>8448.18359375</c:v>
                      </c:pt>
                      <c:pt idx="10372">
                        <c:v>7497.265625</c:v>
                      </c:pt>
                      <c:pt idx="10373">
                        <c:v>8529.84765625</c:v>
                      </c:pt>
                      <c:pt idx="10374">
                        <c:v>10964.97265625</c:v>
                      </c:pt>
                      <c:pt idx="10375">
                        <c:v>9901.02734375</c:v>
                      </c:pt>
                      <c:pt idx="10376">
                        <c:v>11559.953125</c:v>
                      </c:pt>
                      <c:pt idx="10377">
                        <c:v>11029.3046875</c:v>
                      </c:pt>
                      <c:pt idx="10378">
                        <c:v>12333.96484375</c:v>
                      </c:pt>
                      <c:pt idx="10379">
                        <c:v>11968.8125</c:v>
                      </c:pt>
                      <c:pt idx="10380">
                        <c:v>11587.671875</c:v>
                      </c:pt>
                      <c:pt idx="10381">
                        <c:v>11453.24609375</c:v>
                      </c:pt>
                      <c:pt idx="10382">
                        <c:v>10887.0859375</c:v>
                      </c:pt>
                      <c:pt idx="10383">
                        <c:v>11511.3046875</c:v>
                      </c:pt>
                      <c:pt idx="10384">
                        <c:v>10834.484375</c:v>
                      </c:pt>
                      <c:pt idx="10385">
                        <c:v>10744.83984375</c:v>
                      </c:pt>
                      <c:pt idx="10386">
                        <c:v>9426.00390625</c:v>
                      </c:pt>
                      <c:pt idx="10387">
                        <c:v>10687.48828125</c:v>
                      </c:pt>
                      <c:pt idx="10388">
                        <c:v>11109.75390625</c:v>
                      </c:pt>
                      <c:pt idx="10389">
                        <c:v>8781.9765625</c:v>
                      </c:pt>
                      <c:pt idx="10390">
                        <c:v>8766.69921875</c:v>
                      </c:pt>
                      <c:pt idx="10391">
                        <c:v>10030.8046875</c:v>
                      </c:pt>
                      <c:pt idx="10392">
                        <c:v>8411.8984375</c:v>
                      </c:pt>
                      <c:pt idx="10393">
                        <c:v>8400.78515625</c:v>
                      </c:pt>
                      <c:pt idx="10394">
                        <c:v>10652.328125</c:v>
                      </c:pt>
                      <c:pt idx="10395">
                        <c:v>13465.48046875</c:v>
                      </c:pt>
                      <c:pt idx="10396">
                        <c:v>12755.37109375</c:v>
                      </c:pt>
                      <c:pt idx="10397">
                        <c:v>13049.9921875</c:v>
                      </c:pt>
                      <c:pt idx="10398">
                        <c:v>13712.6015625</c:v>
                      </c:pt>
                      <c:pt idx="10399">
                        <c:v>10996.921875</c:v>
                      </c:pt>
                      <c:pt idx="10400">
                        <c:v>8691.73046875</c:v>
                      </c:pt>
                      <c:pt idx="10401">
                        <c:v>8402.7421875</c:v>
                      </c:pt>
                      <c:pt idx="10402">
                        <c:v>11839.9453125</c:v>
                      </c:pt>
                      <c:pt idx="10403">
                        <c:v>11974.4453125</c:v>
                      </c:pt>
                      <c:pt idx="10404">
                        <c:v>8284.73828125</c:v>
                      </c:pt>
                      <c:pt idx="10405">
                        <c:v>7231.37890625</c:v>
                      </c:pt>
                      <c:pt idx="10406">
                        <c:v>12698.55078125</c:v>
                      </c:pt>
                      <c:pt idx="10407">
                        <c:v>12543.828125</c:v>
                      </c:pt>
                      <c:pt idx="10408">
                        <c:v>13537.09375</c:v>
                      </c:pt>
                      <c:pt idx="10409">
                        <c:v>13611.47265625</c:v>
                      </c:pt>
                      <c:pt idx="10410">
                        <c:v>15032.1640625</c:v>
                      </c:pt>
                      <c:pt idx="10411">
                        <c:v>14175.171875</c:v>
                      </c:pt>
                      <c:pt idx="10412">
                        <c:v>12041.1640625</c:v>
                      </c:pt>
                      <c:pt idx="10413">
                        <c:v>11246.9296875</c:v>
                      </c:pt>
                      <c:pt idx="10414">
                        <c:v>12308.33203125</c:v>
                      </c:pt>
                      <c:pt idx="10415">
                        <c:v>14915.3828125</c:v>
                      </c:pt>
                      <c:pt idx="10416">
                        <c:v>14372.19921875</c:v>
                      </c:pt>
                      <c:pt idx="10417">
                        <c:v>14417.14453125</c:v>
                      </c:pt>
                      <c:pt idx="10418">
                        <c:v>12752.26171875</c:v>
                      </c:pt>
                      <c:pt idx="10419">
                        <c:v>12662.546875</c:v>
                      </c:pt>
                      <c:pt idx="10420">
                        <c:v>14325.5234375</c:v>
                      </c:pt>
                      <c:pt idx="10421">
                        <c:v>14626.27734375</c:v>
                      </c:pt>
                      <c:pt idx="10422">
                        <c:v>14106.6015625</c:v>
                      </c:pt>
                      <c:pt idx="10423">
                        <c:v>13102.84765625</c:v>
                      </c:pt>
                      <c:pt idx="10424">
                        <c:v>13070.23828125</c:v>
                      </c:pt>
                      <c:pt idx="10425">
                        <c:v>16477.58984375</c:v>
                      </c:pt>
                      <c:pt idx="10426">
                        <c:v>16653.375</c:v>
                      </c:pt>
                      <c:pt idx="10427">
                        <c:v>14974.7109375</c:v>
                      </c:pt>
                      <c:pt idx="10428">
                        <c:v>13734.08984375</c:v>
                      </c:pt>
                      <c:pt idx="10429">
                        <c:v>15294.48828125</c:v>
                      </c:pt>
                      <c:pt idx="10430">
                        <c:v>14411.73046875</c:v>
                      </c:pt>
                      <c:pt idx="10431">
                        <c:v>12775.44921875</c:v>
                      </c:pt>
                      <c:pt idx="10432">
                        <c:v>16539.1875</c:v>
                      </c:pt>
                      <c:pt idx="10433">
                        <c:v>16689.15625</c:v>
                      </c:pt>
                      <c:pt idx="10434">
                        <c:v>16636.19921875</c:v>
                      </c:pt>
                      <c:pt idx="10435">
                        <c:v>16943.3203125</c:v>
                      </c:pt>
                      <c:pt idx="10436">
                        <c:v>15363.5234375</c:v>
                      </c:pt>
                      <c:pt idx="10437">
                        <c:v>14761.2578125</c:v>
                      </c:pt>
                      <c:pt idx="10438">
                        <c:v>15264.12109375</c:v>
                      </c:pt>
                      <c:pt idx="10439">
                        <c:v>15047.30078125</c:v>
                      </c:pt>
                      <c:pt idx="10440">
                        <c:v>14670.9375</c:v>
                      </c:pt>
                      <c:pt idx="10441">
                        <c:v>12949.0546875</c:v>
                      </c:pt>
                      <c:pt idx="10442">
                        <c:v>13231.46875</c:v>
                      </c:pt>
                      <c:pt idx="10443">
                        <c:v>11524.4453125</c:v>
                      </c:pt>
                      <c:pt idx="10444">
                        <c:v>12324.0078125</c:v>
                      </c:pt>
                      <c:pt idx="10445">
                        <c:v>14691.265625</c:v>
                      </c:pt>
                      <c:pt idx="10446">
                        <c:v>13718.484375</c:v>
                      </c:pt>
                      <c:pt idx="10447">
                        <c:v>13183.4765625</c:v>
                      </c:pt>
                      <c:pt idx="10448">
                        <c:v>13173.2421875</c:v>
                      </c:pt>
                      <c:pt idx="10449">
                        <c:v>15089.84375</c:v>
                      </c:pt>
                      <c:pt idx="10450">
                        <c:v>14971.4140625</c:v>
                      </c:pt>
                      <c:pt idx="10451">
                        <c:v>14737.27734375</c:v>
                      </c:pt>
                      <c:pt idx="10452">
                        <c:v>13997.6875</c:v>
                      </c:pt>
                      <c:pt idx="10453">
                        <c:v>15251.8828125</c:v>
                      </c:pt>
                      <c:pt idx="10454">
                        <c:v>13436.3984375</c:v>
                      </c:pt>
                      <c:pt idx="10455">
                        <c:v>10225.03125</c:v>
                      </c:pt>
                      <c:pt idx="10456">
                        <c:v>8942.234375</c:v>
                      </c:pt>
                      <c:pt idx="10457">
                        <c:v>9984.19140625</c:v>
                      </c:pt>
                      <c:pt idx="10458">
                        <c:v>10446.46875</c:v>
                      </c:pt>
                      <c:pt idx="10459">
                        <c:v>12239.49609375</c:v>
                      </c:pt>
                      <c:pt idx="10460">
                        <c:v>12241.9140625</c:v>
                      </c:pt>
                      <c:pt idx="10461">
                        <c:v>12284.99609375</c:v>
                      </c:pt>
                      <c:pt idx="10462">
                        <c:v>12478.00390625</c:v>
                      </c:pt>
                      <c:pt idx="10463">
                        <c:v>10515.234375</c:v>
                      </c:pt>
                      <c:pt idx="10464">
                        <c:v>9361.88671875</c:v>
                      </c:pt>
                      <c:pt idx="10465">
                        <c:v>9796.60546875</c:v>
                      </c:pt>
                      <c:pt idx="10466">
                        <c:v>12294.453125</c:v>
                      </c:pt>
                      <c:pt idx="10467">
                        <c:v>11068.30078125</c:v>
                      </c:pt>
                      <c:pt idx="10468">
                        <c:v>9422.03515625</c:v>
                      </c:pt>
                      <c:pt idx="10469">
                        <c:v>10572.7109375</c:v>
                      </c:pt>
                      <c:pt idx="10470">
                        <c:v>14237.35546875</c:v>
                      </c:pt>
                      <c:pt idx="10471">
                        <c:v>14206.95703125</c:v>
                      </c:pt>
                      <c:pt idx="10472">
                        <c:v>15568.60546875</c:v>
                      </c:pt>
                      <c:pt idx="10473">
                        <c:v>16505.78125</c:v>
                      </c:pt>
                      <c:pt idx="10474">
                        <c:v>15960.78125</c:v>
                      </c:pt>
                      <c:pt idx="10475">
                        <c:v>16017.375</c:v>
                      </c:pt>
                      <c:pt idx="10476">
                        <c:v>16452.31640625</c:v>
                      </c:pt>
                      <c:pt idx="10477">
                        <c:v>13882.29296875</c:v>
                      </c:pt>
                      <c:pt idx="10478">
                        <c:v>15628.26171875</c:v>
                      </c:pt>
                      <c:pt idx="10479">
                        <c:v>15500.34765625</c:v>
                      </c:pt>
                      <c:pt idx="10480">
                        <c:v>14021.5</c:v>
                      </c:pt>
                      <c:pt idx="10481">
                        <c:v>13484.078125</c:v>
                      </c:pt>
                      <c:pt idx="10482">
                        <c:v>13726.83984375</c:v>
                      </c:pt>
                      <c:pt idx="10483">
                        <c:v>16694.41796875</c:v>
                      </c:pt>
                      <c:pt idx="10484">
                        <c:v>16814.5234375</c:v>
                      </c:pt>
                      <c:pt idx="10485">
                        <c:v>8759.140625</c:v>
                      </c:pt>
                      <c:pt idx="10486">
                        <c:v>10333.6484375</c:v>
                      </c:pt>
                      <c:pt idx="10487">
                        <c:v>10102.3828125</c:v>
                      </c:pt>
                      <c:pt idx="10488">
                        <c:v>6725.921875</c:v>
                      </c:pt>
                      <c:pt idx="10489">
                        <c:v>9795.34375</c:v>
                      </c:pt>
                      <c:pt idx="10490">
                        <c:v>8658.22265625</c:v>
                      </c:pt>
                      <c:pt idx="10491">
                        <c:v>8043.75</c:v>
                      </c:pt>
                      <c:pt idx="10492">
                        <c:v>9432.546875</c:v>
                      </c:pt>
                      <c:pt idx="10493">
                        <c:v>10032.875</c:v>
                      </c:pt>
                      <c:pt idx="10494">
                        <c:v>9427.5546875</c:v>
                      </c:pt>
                      <c:pt idx="10495">
                        <c:v>9094.7734375</c:v>
                      </c:pt>
                      <c:pt idx="10496">
                        <c:v>10130.31640625</c:v>
                      </c:pt>
                      <c:pt idx="10497">
                        <c:v>9853.40234375</c:v>
                      </c:pt>
                      <c:pt idx="10498">
                        <c:v>9161.39453125</c:v>
                      </c:pt>
                      <c:pt idx="10499">
                        <c:v>10065.72265625</c:v>
                      </c:pt>
                      <c:pt idx="10500">
                        <c:v>14628.60546875</c:v>
                      </c:pt>
                      <c:pt idx="10501">
                        <c:v>13585.54296875</c:v>
                      </c:pt>
                      <c:pt idx="10502">
                        <c:v>13826.06640625</c:v>
                      </c:pt>
                      <c:pt idx="10503">
                        <c:v>13169.4609375</c:v>
                      </c:pt>
                      <c:pt idx="10504">
                        <c:v>13594.31640625</c:v>
                      </c:pt>
                      <c:pt idx="10505">
                        <c:v>14754.16015625</c:v>
                      </c:pt>
                      <c:pt idx="10506">
                        <c:v>16734.7890625</c:v>
                      </c:pt>
                      <c:pt idx="10507">
                        <c:v>16483.13671875</c:v>
                      </c:pt>
                      <c:pt idx="10508">
                        <c:v>15526.22265625</c:v>
                      </c:pt>
                      <c:pt idx="10509">
                        <c:v>15714.3125</c:v>
                      </c:pt>
                      <c:pt idx="10510">
                        <c:v>16096.3828125</c:v>
                      </c:pt>
                      <c:pt idx="10511">
                        <c:v>15104.9609375</c:v>
                      </c:pt>
                      <c:pt idx="10512">
                        <c:v>17020.76171875</c:v>
                      </c:pt>
                      <c:pt idx="10513">
                        <c:v>15062.359375</c:v>
                      </c:pt>
                      <c:pt idx="10514">
                        <c:v>13801.66015625</c:v>
                      </c:pt>
                      <c:pt idx="10515">
                        <c:v>12919.6875</c:v>
                      </c:pt>
                      <c:pt idx="10516">
                        <c:v>10268.33984375</c:v>
                      </c:pt>
                      <c:pt idx="10517">
                        <c:v>9460.05078125</c:v>
                      </c:pt>
                      <c:pt idx="10518">
                        <c:v>9213.51953125</c:v>
                      </c:pt>
                      <c:pt idx="10519">
                        <c:v>11342.9296875</c:v>
                      </c:pt>
                      <c:pt idx="10520">
                        <c:v>13531.0546875</c:v>
                      </c:pt>
                      <c:pt idx="10521">
                        <c:v>12911.40625</c:v>
                      </c:pt>
                      <c:pt idx="10522">
                        <c:v>11686.34765625</c:v>
                      </c:pt>
                      <c:pt idx="10523">
                        <c:v>11871.35546875</c:v>
                      </c:pt>
                      <c:pt idx="10524">
                        <c:v>11517.3203125</c:v>
                      </c:pt>
                      <c:pt idx="10525">
                        <c:v>10665.09765625</c:v>
                      </c:pt>
                      <c:pt idx="10526">
                        <c:v>11244.3359375</c:v>
                      </c:pt>
                      <c:pt idx="10527">
                        <c:v>12951.5625</c:v>
                      </c:pt>
                      <c:pt idx="10528">
                        <c:v>13088.97265625</c:v>
                      </c:pt>
                      <c:pt idx="10529">
                        <c:v>11021.65234375</c:v>
                      </c:pt>
                      <c:pt idx="10530">
                        <c:v>5804.2578125</c:v>
                      </c:pt>
                      <c:pt idx="10531">
                        <c:v>3941.61328125</c:v>
                      </c:pt>
                      <c:pt idx="10532">
                        <c:v>6197.921875</c:v>
                      </c:pt>
                      <c:pt idx="10533">
                        <c:v>5604.62109375</c:v>
                      </c:pt>
                      <c:pt idx="10534">
                        <c:v>6851.375</c:v>
                      </c:pt>
                      <c:pt idx="10535">
                        <c:v>6949.6953125</c:v>
                      </c:pt>
                      <c:pt idx="10536">
                        <c:v>6762.5390625</c:v>
                      </c:pt>
                      <c:pt idx="10537">
                        <c:v>8930.23046875</c:v>
                      </c:pt>
                      <c:pt idx="10538">
                        <c:v>8934.078125</c:v>
                      </c:pt>
                      <c:pt idx="10539">
                        <c:v>9102.3203125</c:v>
                      </c:pt>
                      <c:pt idx="10540">
                        <c:v>7431.171875</c:v>
                      </c:pt>
                      <c:pt idx="10541">
                        <c:v>6022.65234375</c:v>
                      </c:pt>
                      <c:pt idx="10542">
                        <c:v>6890.28125</c:v>
                      </c:pt>
                      <c:pt idx="10543">
                        <c:v>8229.40625</c:v>
                      </c:pt>
                      <c:pt idx="10544">
                        <c:v>9138.6171875</c:v>
                      </c:pt>
                      <c:pt idx="10545">
                        <c:v>10705.05859375</c:v>
                      </c:pt>
                      <c:pt idx="10546">
                        <c:v>9497.9296875</c:v>
                      </c:pt>
                      <c:pt idx="10547">
                        <c:v>8430.7109375</c:v>
                      </c:pt>
                      <c:pt idx="10548">
                        <c:v>10932.61328125</c:v>
                      </c:pt>
                      <c:pt idx="10549">
                        <c:v>8339.36328125</c:v>
                      </c:pt>
                      <c:pt idx="10550">
                        <c:v>6594.86328125</c:v>
                      </c:pt>
                      <c:pt idx="10551">
                        <c:v>5901.515625</c:v>
                      </c:pt>
                      <c:pt idx="10552">
                        <c:v>8198.56640625</c:v>
                      </c:pt>
                      <c:pt idx="10553">
                        <c:v>12202.9453125</c:v>
                      </c:pt>
                      <c:pt idx="10554">
                        <c:v>12179.31640625</c:v>
                      </c:pt>
                      <c:pt idx="10555">
                        <c:v>12194.71484375</c:v>
                      </c:pt>
                      <c:pt idx="10556">
                        <c:v>9197.5859375</c:v>
                      </c:pt>
                      <c:pt idx="10557">
                        <c:v>7121.53125</c:v>
                      </c:pt>
                      <c:pt idx="10558">
                        <c:v>12575.921875</c:v>
                      </c:pt>
                      <c:pt idx="10559">
                        <c:v>10930.68359375</c:v>
                      </c:pt>
                      <c:pt idx="10560">
                        <c:v>5170.21875</c:v>
                      </c:pt>
                      <c:pt idx="10561">
                        <c:v>7811.08203125</c:v>
                      </c:pt>
                      <c:pt idx="10562">
                        <c:v>6646.33984375</c:v>
                      </c:pt>
                      <c:pt idx="10563">
                        <c:v>8999.45703125</c:v>
                      </c:pt>
                      <c:pt idx="10564">
                        <c:v>8306.08203125</c:v>
                      </c:pt>
                      <c:pt idx="10565">
                        <c:v>7345.3125</c:v>
                      </c:pt>
                      <c:pt idx="10566">
                        <c:v>6210.45703125</c:v>
                      </c:pt>
                      <c:pt idx="10567">
                        <c:v>7208.890625</c:v>
                      </c:pt>
                      <c:pt idx="10568">
                        <c:v>8076.7890625</c:v>
                      </c:pt>
                      <c:pt idx="10569">
                        <c:v>7328.2890625</c:v>
                      </c:pt>
                      <c:pt idx="10570">
                        <c:v>7891.8046875</c:v>
                      </c:pt>
                      <c:pt idx="10571">
                        <c:v>9206.28515625</c:v>
                      </c:pt>
                      <c:pt idx="10572">
                        <c:v>9595.26953125</c:v>
                      </c:pt>
                      <c:pt idx="10573">
                        <c:v>8042.36328125</c:v>
                      </c:pt>
                      <c:pt idx="10574">
                        <c:v>8727.8984375</c:v>
                      </c:pt>
                      <c:pt idx="10575">
                        <c:v>20410.671875</c:v>
                      </c:pt>
                      <c:pt idx="10576">
                        <c:v>19876.91015625</c:v>
                      </c:pt>
                      <c:pt idx="10577">
                        <c:v>19787.67578125</c:v>
                      </c:pt>
                      <c:pt idx="10578">
                        <c:v>16912.5078125</c:v>
                      </c:pt>
                      <c:pt idx="10579">
                        <c:v>19163.15625</c:v>
                      </c:pt>
                      <c:pt idx="10580">
                        <c:v>18657.8515625</c:v>
                      </c:pt>
                      <c:pt idx="10581">
                        <c:v>20085.23828125</c:v>
                      </c:pt>
                      <c:pt idx="10582">
                        <c:v>17123.88671875</c:v>
                      </c:pt>
                      <c:pt idx="10583">
                        <c:v>17805.078125</c:v>
                      </c:pt>
                      <c:pt idx="10584">
                        <c:v>19060.2890625</c:v>
                      </c:pt>
                      <c:pt idx="10585">
                        <c:v>18497.19140625</c:v>
                      </c:pt>
                      <c:pt idx="10586">
                        <c:v>19578.35546875</c:v>
                      </c:pt>
                      <c:pt idx="10587">
                        <c:v>18832.14453125</c:v>
                      </c:pt>
                      <c:pt idx="10588">
                        <c:v>15922.73828125</c:v>
                      </c:pt>
                      <c:pt idx="10589">
                        <c:v>15341.28515625</c:v>
                      </c:pt>
                      <c:pt idx="10590">
                        <c:v>12325.4453125</c:v>
                      </c:pt>
                      <c:pt idx="10591">
                        <c:v>14472.7734375</c:v>
                      </c:pt>
                      <c:pt idx="10592">
                        <c:v>14362.32421875</c:v>
                      </c:pt>
                      <c:pt idx="10593">
                        <c:v>14343.984375</c:v>
                      </c:pt>
                      <c:pt idx="10594">
                        <c:v>14913.11328125</c:v>
                      </c:pt>
                      <c:pt idx="10595">
                        <c:v>10340.78125</c:v>
                      </c:pt>
                      <c:pt idx="10596">
                        <c:v>9988.453125</c:v>
                      </c:pt>
                      <c:pt idx="10597">
                        <c:v>11847.7734375</c:v>
                      </c:pt>
                      <c:pt idx="10598">
                        <c:v>15126.80078125</c:v>
                      </c:pt>
                      <c:pt idx="10599">
                        <c:v>15206.81640625</c:v>
                      </c:pt>
                      <c:pt idx="10600">
                        <c:v>14763.46875</c:v>
                      </c:pt>
                      <c:pt idx="10601">
                        <c:v>13607.97265625</c:v>
                      </c:pt>
                      <c:pt idx="10602">
                        <c:v>13441.39453125</c:v>
                      </c:pt>
                      <c:pt idx="10603">
                        <c:v>15161.1875</c:v>
                      </c:pt>
                      <c:pt idx="10604">
                        <c:v>14103.08203125</c:v>
                      </c:pt>
                      <c:pt idx="10605">
                        <c:v>11661.828125</c:v>
                      </c:pt>
                      <c:pt idx="10606">
                        <c:v>11530.828125</c:v>
                      </c:pt>
                      <c:pt idx="10607">
                        <c:v>9569.71875</c:v>
                      </c:pt>
                      <c:pt idx="10608">
                        <c:v>10338.14453125</c:v>
                      </c:pt>
                      <c:pt idx="10609">
                        <c:v>9576.01953125</c:v>
                      </c:pt>
                      <c:pt idx="10610">
                        <c:v>10850.81640625</c:v>
                      </c:pt>
                      <c:pt idx="10611">
                        <c:v>11873.5546875</c:v>
                      </c:pt>
                      <c:pt idx="10612">
                        <c:v>10766.69921875</c:v>
                      </c:pt>
                      <c:pt idx="10613">
                        <c:v>10209.10546875</c:v>
                      </c:pt>
                      <c:pt idx="10614">
                        <c:v>10104.5234375</c:v>
                      </c:pt>
                      <c:pt idx="10615">
                        <c:v>11202.890625</c:v>
                      </c:pt>
                      <c:pt idx="10616">
                        <c:v>9862.15625</c:v>
                      </c:pt>
                      <c:pt idx="10617">
                        <c:v>10204.60546875</c:v>
                      </c:pt>
                      <c:pt idx="10618">
                        <c:v>11835.734375</c:v>
                      </c:pt>
                      <c:pt idx="10619">
                        <c:v>10849.16796875</c:v>
                      </c:pt>
                      <c:pt idx="10620">
                        <c:v>11638.53515625</c:v>
                      </c:pt>
                      <c:pt idx="10621">
                        <c:v>8583.42578125</c:v>
                      </c:pt>
                      <c:pt idx="10622">
                        <c:v>8036.16796875</c:v>
                      </c:pt>
                      <c:pt idx="10623">
                        <c:v>10211.57421875</c:v>
                      </c:pt>
                      <c:pt idx="10624">
                        <c:v>12221.5546875</c:v>
                      </c:pt>
                      <c:pt idx="10625">
                        <c:v>12241.1796875</c:v>
                      </c:pt>
                      <c:pt idx="10626">
                        <c:v>11653.76953125</c:v>
                      </c:pt>
                      <c:pt idx="10627">
                        <c:v>12044.44140625</c:v>
                      </c:pt>
                      <c:pt idx="10628">
                        <c:v>9716.578125</c:v>
                      </c:pt>
                      <c:pt idx="10629">
                        <c:v>8473.765625</c:v>
                      </c:pt>
                      <c:pt idx="10630">
                        <c:v>9502.22265625</c:v>
                      </c:pt>
                      <c:pt idx="10631">
                        <c:v>12051.14453125</c:v>
                      </c:pt>
                      <c:pt idx="10632">
                        <c:v>12013.59765625</c:v>
                      </c:pt>
                      <c:pt idx="10633">
                        <c:v>11835.546875</c:v>
                      </c:pt>
                      <c:pt idx="10634">
                        <c:v>11296.078125</c:v>
                      </c:pt>
                      <c:pt idx="10635">
                        <c:v>11037.703125</c:v>
                      </c:pt>
                      <c:pt idx="10636">
                        <c:v>8299.01171875</c:v>
                      </c:pt>
                      <c:pt idx="10637">
                        <c:v>7193.72265625</c:v>
                      </c:pt>
                      <c:pt idx="10638">
                        <c:v>7047.28515625</c:v>
                      </c:pt>
                      <c:pt idx="10639">
                        <c:v>9421.69140625</c:v>
                      </c:pt>
                      <c:pt idx="10640">
                        <c:v>11245.8828125</c:v>
                      </c:pt>
                      <c:pt idx="10641">
                        <c:v>10759.6640625</c:v>
                      </c:pt>
                      <c:pt idx="10642">
                        <c:v>10977.69921875</c:v>
                      </c:pt>
                      <c:pt idx="10643">
                        <c:v>9993.03515625</c:v>
                      </c:pt>
                      <c:pt idx="10644">
                        <c:v>10496.78515625</c:v>
                      </c:pt>
                      <c:pt idx="10645">
                        <c:v>10447.04296875</c:v>
                      </c:pt>
                      <c:pt idx="10646">
                        <c:v>8961.75390625</c:v>
                      </c:pt>
                      <c:pt idx="10647">
                        <c:v>8573.046875</c:v>
                      </c:pt>
                      <c:pt idx="10648">
                        <c:v>9460.12890625</c:v>
                      </c:pt>
                      <c:pt idx="10649">
                        <c:v>9586.88671875</c:v>
                      </c:pt>
                      <c:pt idx="10650">
                        <c:v>15993.76171875</c:v>
                      </c:pt>
                      <c:pt idx="10651">
                        <c:v>14916.87890625</c:v>
                      </c:pt>
                      <c:pt idx="10652">
                        <c:v>14096.51953125</c:v>
                      </c:pt>
                      <c:pt idx="10653">
                        <c:v>15692.4765625</c:v>
                      </c:pt>
                      <c:pt idx="10654">
                        <c:v>14558.5</c:v>
                      </c:pt>
                      <c:pt idx="10655">
                        <c:v>11704.1015625</c:v>
                      </c:pt>
                      <c:pt idx="10656">
                        <c:v>9338.59765625</c:v>
                      </c:pt>
                      <c:pt idx="10657">
                        <c:v>10289.14453125</c:v>
                      </c:pt>
                      <c:pt idx="10658">
                        <c:v>10165.234375</c:v>
                      </c:pt>
                      <c:pt idx="10659">
                        <c:v>11787.65234375</c:v>
                      </c:pt>
                      <c:pt idx="10660">
                        <c:v>16205.81640625</c:v>
                      </c:pt>
                      <c:pt idx="10661">
                        <c:v>16036.14453125</c:v>
                      </c:pt>
                      <c:pt idx="10662">
                        <c:v>15179.109375</c:v>
                      </c:pt>
                      <c:pt idx="10663">
                        <c:v>15179.203125</c:v>
                      </c:pt>
                      <c:pt idx="10664">
                        <c:v>16054.5546875</c:v>
                      </c:pt>
                      <c:pt idx="10665">
                        <c:v>13717.46875</c:v>
                      </c:pt>
                      <c:pt idx="10666">
                        <c:v>15138.0078125</c:v>
                      </c:pt>
                      <c:pt idx="10667">
                        <c:v>14854.4765625</c:v>
                      </c:pt>
                      <c:pt idx="10668">
                        <c:v>14970.0625</c:v>
                      </c:pt>
                      <c:pt idx="10669">
                        <c:v>14642.3515625</c:v>
                      </c:pt>
                      <c:pt idx="10670">
                        <c:v>14820.859375</c:v>
                      </c:pt>
                      <c:pt idx="10671">
                        <c:v>14750.328125</c:v>
                      </c:pt>
                      <c:pt idx="10672">
                        <c:v>13859.9140625</c:v>
                      </c:pt>
                      <c:pt idx="10673">
                        <c:v>14825.25</c:v>
                      </c:pt>
                      <c:pt idx="10674">
                        <c:v>15096.34375</c:v>
                      </c:pt>
                      <c:pt idx="10675">
                        <c:v>13497.03125</c:v>
                      </c:pt>
                      <c:pt idx="10676">
                        <c:v>11647.5390625</c:v>
                      </c:pt>
                      <c:pt idx="10677">
                        <c:v>10776.96484375</c:v>
                      </c:pt>
                      <c:pt idx="10678">
                        <c:v>11079.9453125</c:v>
                      </c:pt>
                      <c:pt idx="10679">
                        <c:v>13905.03125</c:v>
                      </c:pt>
                      <c:pt idx="10680">
                        <c:v>14027.45703125</c:v>
                      </c:pt>
                      <c:pt idx="10681">
                        <c:v>13832.390625</c:v>
                      </c:pt>
                      <c:pt idx="10682">
                        <c:v>12394.08203125</c:v>
                      </c:pt>
                      <c:pt idx="10683">
                        <c:v>12498.65625</c:v>
                      </c:pt>
                      <c:pt idx="10684">
                        <c:v>13966.62109375</c:v>
                      </c:pt>
                      <c:pt idx="10685">
                        <c:v>12839.22265625</c:v>
                      </c:pt>
                      <c:pt idx="10686">
                        <c:v>10821.09375</c:v>
                      </c:pt>
                      <c:pt idx="10687">
                        <c:v>10248.83984375</c:v>
                      </c:pt>
                      <c:pt idx="10688">
                        <c:v>11928.8671875</c:v>
                      </c:pt>
                      <c:pt idx="10689">
                        <c:v>14062.12890625</c:v>
                      </c:pt>
                      <c:pt idx="10690">
                        <c:v>14030.98046875</c:v>
                      </c:pt>
                      <c:pt idx="10691">
                        <c:v>13215.7734375</c:v>
                      </c:pt>
                      <c:pt idx="10692">
                        <c:v>10148.4765625</c:v>
                      </c:pt>
                      <c:pt idx="10693">
                        <c:v>12644.7109375</c:v>
                      </c:pt>
                      <c:pt idx="10694">
                        <c:v>13184.6796875</c:v>
                      </c:pt>
                      <c:pt idx="10695">
                        <c:v>14037.296875</c:v>
                      </c:pt>
                      <c:pt idx="10696">
                        <c:v>14228.6875</c:v>
                      </c:pt>
                      <c:pt idx="10697">
                        <c:v>13311.6640625</c:v>
                      </c:pt>
                      <c:pt idx="10698">
                        <c:v>11824.1875</c:v>
                      </c:pt>
                      <c:pt idx="10699">
                        <c:v>13521.6015625</c:v>
                      </c:pt>
                      <c:pt idx="10700">
                        <c:v>11352.53515625</c:v>
                      </c:pt>
                      <c:pt idx="10701">
                        <c:v>10122.53125</c:v>
                      </c:pt>
                      <c:pt idx="10702">
                        <c:v>14362.44921875</c:v>
                      </c:pt>
                      <c:pt idx="10703">
                        <c:v>12470.7734375</c:v>
                      </c:pt>
                      <c:pt idx="10704">
                        <c:v>14148.69921875</c:v>
                      </c:pt>
                      <c:pt idx="10705">
                        <c:v>14330.57421875</c:v>
                      </c:pt>
                      <c:pt idx="10706">
                        <c:v>14532.5</c:v>
                      </c:pt>
                      <c:pt idx="10707">
                        <c:v>13992.4375</c:v>
                      </c:pt>
                      <c:pt idx="10708">
                        <c:v>14061.6484375</c:v>
                      </c:pt>
                      <c:pt idx="10709">
                        <c:v>14109.875</c:v>
                      </c:pt>
                      <c:pt idx="10710">
                        <c:v>11017.48828125</c:v>
                      </c:pt>
                      <c:pt idx="10711">
                        <c:v>10576.3984375</c:v>
                      </c:pt>
                      <c:pt idx="10712">
                        <c:v>10919.68359375</c:v>
                      </c:pt>
                      <c:pt idx="10713">
                        <c:v>11797.81640625</c:v>
                      </c:pt>
                      <c:pt idx="10714">
                        <c:v>10656.1796875</c:v>
                      </c:pt>
                      <c:pt idx="10715">
                        <c:v>9375.59765625</c:v>
                      </c:pt>
                      <c:pt idx="10716">
                        <c:v>10097.09765625</c:v>
                      </c:pt>
                      <c:pt idx="10717">
                        <c:v>11589.84375</c:v>
                      </c:pt>
                      <c:pt idx="10718">
                        <c:v>11381.171875</c:v>
                      </c:pt>
                      <c:pt idx="10719">
                        <c:v>10685.3203125</c:v>
                      </c:pt>
                      <c:pt idx="10720">
                        <c:v>12601.1953125</c:v>
                      </c:pt>
                      <c:pt idx="10721">
                        <c:v>10025.2734375</c:v>
                      </c:pt>
                      <c:pt idx="10722">
                        <c:v>9661.265625</c:v>
                      </c:pt>
                      <c:pt idx="10723">
                        <c:v>10730.5546875</c:v>
                      </c:pt>
                      <c:pt idx="10724">
                        <c:v>11294.28515625</c:v>
                      </c:pt>
                      <c:pt idx="10725">
                        <c:v>18215.12109375</c:v>
                      </c:pt>
                      <c:pt idx="10726">
                        <c:v>16493.3984375</c:v>
                      </c:pt>
                      <c:pt idx="10727">
                        <c:v>16386.65234375</c:v>
                      </c:pt>
                      <c:pt idx="10728">
                        <c:v>18545.9921875</c:v>
                      </c:pt>
                      <c:pt idx="10729">
                        <c:v>16628.98828125</c:v>
                      </c:pt>
                      <c:pt idx="10730">
                        <c:v>18578.00390625</c:v>
                      </c:pt>
                      <c:pt idx="10731">
                        <c:v>17631.57421875</c:v>
                      </c:pt>
                      <c:pt idx="10732">
                        <c:v>18555.76171875</c:v>
                      </c:pt>
                      <c:pt idx="10733">
                        <c:v>18047.97265625</c:v>
                      </c:pt>
                      <c:pt idx="10734">
                        <c:v>17902.00390625</c:v>
                      </c:pt>
                      <c:pt idx="10735">
                        <c:v>17574.796875</c:v>
                      </c:pt>
                      <c:pt idx="10736">
                        <c:v>18702.19140625</c:v>
                      </c:pt>
                      <c:pt idx="10737">
                        <c:v>18188.05859375</c:v>
                      </c:pt>
                      <c:pt idx="10738">
                        <c:v>17771.73046875</c:v>
                      </c:pt>
                      <c:pt idx="10739">
                        <c:v>15855.9765625</c:v>
                      </c:pt>
                      <c:pt idx="10740">
                        <c:v>14369.109375</c:v>
                      </c:pt>
                      <c:pt idx="10741">
                        <c:v>16470.875</c:v>
                      </c:pt>
                      <c:pt idx="10742">
                        <c:v>17459.109375</c:v>
                      </c:pt>
                      <c:pt idx="10743">
                        <c:v>16855.7421875</c:v>
                      </c:pt>
                      <c:pt idx="10744">
                        <c:v>16540.796875</c:v>
                      </c:pt>
                      <c:pt idx="10745">
                        <c:v>15510.46484375</c:v>
                      </c:pt>
                      <c:pt idx="10746">
                        <c:v>17478.84375</c:v>
                      </c:pt>
                      <c:pt idx="10747">
                        <c:v>16923.4921875</c:v>
                      </c:pt>
                      <c:pt idx="10748">
                        <c:v>16388.96875</c:v>
                      </c:pt>
                      <c:pt idx="10749">
                        <c:v>16891.62890625</c:v>
                      </c:pt>
                      <c:pt idx="10750">
                        <c:v>15126.20703125</c:v>
                      </c:pt>
                      <c:pt idx="10751">
                        <c:v>13541.61328125</c:v>
                      </c:pt>
                      <c:pt idx="10752">
                        <c:v>12364.6953125</c:v>
                      </c:pt>
                      <c:pt idx="10753">
                        <c:v>13215.9296875</c:v>
                      </c:pt>
                      <c:pt idx="10754">
                        <c:v>16386.34375</c:v>
                      </c:pt>
                      <c:pt idx="10755">
                        <c:v>10734.21875</c:v>
                      </c:pt>
                      <c:pt idx="10756">
                        <c:v>10210.71484375</c:v>
                      </c:pt>
                      <c:pt idx="10757">
                        <c:v>9883.20703125</c:v>
                      </c:pt>
                      <c:pt idx="10758">
                        <c:v>8715.05859375</c:v>
                      </c:pt>
                      <c:pt idx="10759">
                        <c:v>9947.58984375</c:v>
                      </c:pt>
                      <c:pt idx="10760">
                        <c:v>10977.30078125</c:v>
                      </c:pt>
                      <c:pt idx="10761">
                        <c:v>11772.6484375</c:v>
                      </c:pt>
                      <c:pt idx="10762">
                        <c:v>11518.8515625</c:v>
                      </c:pt>
                      <c:pt idx="10763">
                        <c:v>10123.07421875</c:v>
                      </c:pt>
                      <c:pt idx="10764">
                        <c:v>7822.70703125</c:v>
                      </c:pt>
                      <c:pt idx="10765">
                        <c:v>8055.46484375</c:v>
                      </c:pt>
                      <c:pt idx="10766">
                        <c:v>11405.73828125</c:v>
                      </c:pt>
                      <c:pt idx="10767">
                        <c:v>9587.79296875</c:v>
                      </c:pt>
                      <c:pt idx="10768">
                        <c:v>9851.4140625</c:v>
                      </c:pt>
                      <c:pt idx="10769">
                        <c:v>11768.53515625</c:v>
                      </c:pt>
                      <c:pt idx="10770">
                        <c:v>11554.6328125</c:v>
                      </c:pt>
                      <c:pt idx="10771">
                        <c:v>11709.96875</c:v>
                      </c:pt>
                      <c:pt idx="10772">
                        <c:v>10796.015625</c:v>
                      </c:pt>
                      <c:pt idx="10773">
                        <c:v>10328.3828125</c:v>
                      </c:pt>
                      <c:pt idx="10774">
                        <c:v>11795.4765625</c:v>
                      </c:pt>
                      <c:pt idx="10775">
                        <c:v>10073.81640625</c:v>
                      </c:pt>
                      <c:pt idx="10776">
                        <c:v>9444.89453125</c:v>
                      </c:pt>
                      <c:pt idx="10777">
                        <c:v>10583.25390625</c:v>
                      </c:pt>
                      <c:pt idx="10778">
                        <c:v>11817.82421875</c:v>
                      </c:pt>
                      <c:pt idx="10779">
                        <c:v>11076.46875</c:v>
                      </c:pt>
                      <c:pt idx="10780">
                        <c:v>10765.95703125</c:v>
                      </c:pt>
                      <c:pt idx="10781">
                        <c:v>10726.04296875</c:v>
                      </c:pt>
                      <c:pt idx="10782">
                        <c:v>10358.40234375</c:v>
                      </c:pt>
                      <c:pt idx="10783">
                        <c:v>10016.02734375</c:v>
                      </c:pt>
                      <c:pt idx="10784">
                        <c:v>11543.00390625</c:v>
                      </c:pt>
                      <c:pt idx="10785">
                        <c:v>12471.34765625</c:v>
                      </c:pt>
                      <c:pt idx="10786">
                        <c:v>11537.5546875</c:v>
                      </c:pt>
                      <c:pt idx="10787">
                        <c:v>12633.88671875</c:v>
                      </c:pt>
                      <c:pt idx="10788">
                        <c:v>13186.74609375</c:v>
                      </c:pt>
                      <c:pt idx="10789">
                        <c:v>11630.13671875</c:v>
                      </c:pt>
                      <c:pt idx="10790">
                        <c:v>11034.140625</c:v>
                      </c:pt>
                      <c:pt idx="10791">
                        <c:v>12951.41796875</c:v>
                      </c:pt>
                      <c:pt idx="10792">
                        <c:v>13494.61328125</c:v>
                      </c:pt>
                      <c:pt idx="10793">
                        <c:v>12437.4765625</c:v>
                      </c:pt>
                      <c:pt idx="10794">
                        <c:v>12468.34375</c:v>
                      </c:pt>
                      <c:pt idx="10795">
                        <c:v>12704.62890625</c:v>
                      </c:pt>
                      <c:pt idx="10796">
                        <c:v>9206.0546875</c:v>
                      </c:pt>
                      <c:pt idx="10797">
                        <c:v>10068.5</c:v>
                      </c:pt>
                      <c:pt idx="10798">
                        <c:v>13486.5859375</c:v>
                      </c:pt>
                      <c:pt idx="10799">
                        <c:v>12793.7265625</c:v>
                      </c:pt>
                      <c:pt idx="10800">
                        <c:v>13012.61328125</c:v>
                      </c:pt>
                      <c:pt idx="10801">
                        <c:v>11875.26953125</c:v>
                      </c:pt>
                      <c:pt idx="10802">
                        <c:v>10397.0703125</c:v>
                      </c:pt>
                      <c:pt idx="10803">
                        <c:v>10016.0625</c:v>
                      </c:pt>
                      <c:pt idx="10804">
                        <c:v>11452.92578125</c:v>
                      </c:pt>
                      <c:pt idx="10805">
                        <c:v>13419.91796875</c:v>
                      </c:pt>
                      <c:pt idx="10806">
                        <c:v>12739.09765625</c:v>
                      </c:pt>
                      <c:pt idx="10807">
                        <c:v>11657.62109375</c:v>
                      </c:pt>
                      <c:pt idx="10808">
                        <c:v>11000.1953125</c:v>
                      </c:pt>
                      <c:pt idx="10809">
                        <c:v>10374.5859375</c:v>
                      </c:pt>
                      <c:pt idx="10810">
                        <c:v>10768.26953125</c:v>
                      </c:pt>
                      <c:pt idx="10811">
                        <c:v>12434.37109375</c:v>
                      </c:pt>
                      <c:pt idx="10812">
                        <c:v>13297.1953125</c:v>
                      </c:pt>
                      <c:pt idx="10813">
                        <c:v>12282.125</c:v>
                      </c:pt>
                      <c:pt idx="10814">
                        <c:v>12980.34765625</c:v>
                      </c:pt>
                      <c:pt idx="10815">
                        <c:v>14399.6953125</c:v>
                      </c:pt>
                      <c:pt idx="10816">
                        <c:v>11757.89453125</c:v>
                      </c:pt>
                      <c:pt idx="10817">
                        <c:v>11583.26171875</c:v>
                      </c:pt>
                      <c:pt idx="10818">
                        <c:v>12202.75</c:v>
                      </c:pt>
                      <c:pt idx="10819">
                        <c:v>14863.65625</c:v>
                      </c:pt>
                      <c:pt idx="10820">
                        <c:v>13804.37109375</c:v>
                      </c:pt>
                      <c:pt idx="10821">
                        <c:v>13143.640625</c:v>
                      </c:pt>
                      <c:pt idx="10822">
                        <c:v>13148.84375</c:v>
                      </c:pt>
                      <c:pt idx="10823">
                        <c:v>14200.01171875</c:v>
                      </c:pt>
                      <c:pt idx="10824">
                        <c:v>15097.73046875</c:v>
                      </c:pt>
                      <c:pt idx="10825">
                        <c:v>14884.546875</c:v>
                      </c:pt>
                      <c:pt idx="10826">
                        <c:v>14047.53125</c:v>
                      </c:pt>
                      <c:pt idx="10827">
                        <c:v>13116.37890625</c:v>
                      </c:pt>
                      <c:pt idx="10828">
                        <c:v>14150.25390625</c:v>
                      </c:pt>
                      <c:pt idx="10829">
                        <c:v>14329.3046875</c:v>
                      </c:pt>
                      <c:pt idx="10830">
                        <c:v>11927.234375</c:v>
                      </c:pt>
                      <c:pt idx="10831">
                        <c:v>12068.99609375</c:v>
                      </c:pt>
                      <c:pt idx="10832">
                        <c:v>11050.10546875</c:v>
                      </c:pt>
                      <c:pt idx="10833">
                        <c:v>10947.078125</c:v>
                      </c:pt>
                      <c:pt idx="10834">
                        <c:v>10915.984375</c:v>
                      </c:pt>
                      <c:pt idx="10835">
                        <c:v>11257.6328125</c:v>
                      </c:pt>
                      <c:pt idx="10836">
                        <c:v>8840.66796875</c:v>
                      </c:pt>
                      <c:pt idx="10837">
                        <c:v>10349.6875</c:v>
                      </c:pt>
                      <c:pt idx="10838">
                        <c:v>12120.47265625</c:v>
                      </c:pt>
                      <c:pt idx="10839">
                        <c:v>10111.6484375</c:v>
                      </c:pt>
                      <c:pt idx="10840">
                        <c:v>9182.5546875</c:v>
                      </c:pt>
                      <c:pt idx="10841">
                        <c:v>9992.671875</c:v>
                      </c:pt>
                      <c:pt idx="10842">
                        <c:v>11741.046875</c:v>
                      </c:pt>
                      <c:pt idx="10843">
                        <c:v>12302.7578125</c:v>
                      </c:pt>
                      <c:pt idx="10844">
                        <c:v>11671.51953125</c:v>
                      </c:pt>
                      <c:pt idx="10845">
                        <c:v>6856.4609375</c:v>
                      </c:pt>
                      <c:pt idx="10846">
                        <c:v>8945.6484375</c:v>
                      </c:pt>
                      <c:pt idx="10847">
                        <c:v>11610.83203125</c:v>
                      </c:pt>
                      <c:pt idx="10848">
                        <c:v>10814.58984375</c:v>
                      </c:pt>
                      <c:pt idx="10849">
                        <c:v>11301.5</c:v>
                      </c:pt>
                      <c:pt idx="10850">
                        <c:v>8361.15625</c:v>
                      </c:pt>
                      <c:pt idx="10851">
                        <c:v>7615.84375</c:v>
                      </c:pt>
                      <c:pt idx="10852">
                        <c:v>9594.5703125</c:v>
                      </c:pt>
                      <c:pt idx="10853">
                        <c:v>9943.15625</c:v>
                      </c:pt>
                      <c:pt idx="10854">
                        <c:v>10280.08984375</c:v>
                      </c:pt>
                      <c:pt idx="10855">
                        <c:v>11455.28515625</c:v>
                      </c:pt>
                      <c:pt idx="10856">
                        <c:v>11400.703125</c:v>
                      </c:pt>
                      <c:pt idx="10857">
                        <c:v>11935.140625</c:v>
                      </c:pt>
                      <c:pt idx="10858">
                        <c:v>11301.9765625</c:v>
                      </c:pt>
                      <c:pt idx="10859">
                        <c:v>10882.95703125</c:v>
                      </c:pt>
                      <c:pt idx="10860">
                        <c:v>7669.0859375</c:v>
                      </c:pt>
                      <c:pt idx="10861">
                        <c:v>6271.6328125</c:v>
                      </c:pt>
                      <c:pt idx="10862">
                        <c:v>8119.77734375</c:v>
                      </c:pt>
                      <c:pt idx="10863">
                        <c:v>8491.7734375</c:v>
                      </c:pt>
                      <c:pt idx="10864">
                        <c:v>6881.94921875</c:v>
                      </c:pt>
                      <c:pt idx="10865">
                        <c:v>8033.3046875</c:v>
                      </c:pt>
                      <c:pt idx="10866">
                        <c:v>8275.6484375</c:v>
                      </c:pt>
                      <c:pt idx="10867">
                        <c:v>7043.6015625</c:v>
                      </c:pt>
                      <c:pt idx="10868">
                        <c:v>7570.30859375</c:v>
                      </c:pt>
                      <c:pt idx="10869">
                        <c:v>8607.078125</c:v>
                      </c:pt>
                      <c:pt idx="10870">
                        <c:v>7470.76171875</c:v>
                      </c:pt>
                      <c:pt idx="10871">
                        <c:v>4687.92578125</c:v>
                      </c:pt>
                      <c:pt idx="10872">
                        <c:v>4477.7578125</c:v>
                      </c:pt>
                      <c:pt idx="10873">
                        <c:v>9387.04296875</c:v>
                      </c:pt>
                      <c:pt idx="10874">
                        <c:v>9403.21875</c:v>
                      </c:pt>
                      <c:pt idx="10875">
                        <c:v>12405.27734375</c:v>
                      </c:pt>
                      <c:pt idx="10876">
                        <c:v>11868.2265625</c:v>
                      </c:pt>
                      <c:pt idx="10877">
                        <c:v>11283.7109375</c:v>
                      </c:pt>
                      <c:pt idx="10878">
                        <c:v>12799.2734375</c:v>
                      </c:pt>
                      <c:pt idx="10879">
                        <c:v>13978.7109375</c:v>
                      </c:pt>
                      <c:pt idx="10880">
                        <c:v>13962.48828125</c:v>
                      </c:pt>
                      <c:pt idx="10881">
                        <c:v>12939.98046875</c:v>
                      </c:pt>
                      <c:pt idx="10882">
                        <c:v>11509.96875</c:v>
                      </c:pt>
                      <c:pt idx="10883">
                        <c:v>12550.7265625</c:v>
                      </c:pt>
                      <c:pt idx="10884">
                        <c:v>14403.9921875</c:v>
                      </c:pt>
                      <c:pt idx="10885">
                        <c:v>13283.87890625</c:v>
                      </c:pt>
                      <c:pt idx="10886">
                        <c:v>12869.375</c:v>
                      </c:pt>
                      <c:pt idx="10887">
                        <c:v>13399.015625</c:v>
                      </c:pt>
                      <c:pt idx="10888">
                        <c:v>14215.58984375</c:v>
                      </c:pt>
                      <c:pt idx="10889">
                        <c:v>12166.83203125</c:v>
                      </c:pt>
                      <c:pt idx="10890">
                        <c:v>12572.8984375</c:v>
                      </c:pt>
                      <c:pt idx="10891">
                        <c:v>12598.6875</c:v>
                      </c:pt>
                      <c:pt idx="10892">
                        <c:v>11193.7109375</c:v>
                      </c:pt>
                      <c:pt idx="10893">
                        <c:v>9338.375</c:v>
                      </c:pt>
                      <c:pt idx="10894">
                        <c:v>11180.2578125</c:v>
                      </c:pt>
                      <c:pt idx="10895">
                        <c:v>10301.15625</c:v>
                      </c:pt>
                      <c:pt idx="10896">
                        <c:v>9397.0078125</c:v>
                      </c:pt>
                      <c:pt idx="10897">
                        <c:v>7775.1484375</c:v>
                      </c:pt>
                      <c:pt idx="10898">
                        <c:v>6509.76171875</c:v>
                      </c:pt>
                      <c:pt idx="10899">
                        <c:v>8039.8359375</c:v>
                      </c:pt>
                      <c:pt idx="10900">
                        <c:v>10235.0546875</c:v>
                      </c:pt>
                      <c:pt idx="10901">
                        <c:v>9786.9453125</c:v>
                      </c:pt>
                      <c:pt idx="10902">
                        <c:v>11196.97265625</c:v>
                      </c:pt>
                      <c:pt idx="10903">
                        <c:v>12497.0234375</c:v>
                      </c:pt>
                      <c:pt idx="10904">
                        <c:v>11748.5</c:v>
                      </c:pt>
                      <c:pt idx="10905">
                        <c:v>13710.65234375</c:v>
                      </c:pt>
                      <c:pt idx="10906">
                        <c:v>12244.48046875</c:v>
                      </c:pt>
                      <c:pt idx="10907">
                        <c:v>12100.79296875</c:v>
                      </c:pt>
                      <c:pt idx="10908">
                        <c:v>13621</c:v>
                      </c:pt>
                      <c:pt idx="10909">
                        <c:v>11813.9375</c:v>
                      </c:pt>
                      <c:pt idx="10910">
                        <c:v>9275.9375</c:v>
                      </c:pt>
                      <c:pt idx="10911">
                        <c:v>8520.953125</c:v>
                      </c:pt>
                      <c:pt idx="10912">
                        <c:v>9022.49609375</c:v>
                      </c:pt>
                      <c:pt idx="10913">
                        <c:v>10967.8203125</c:v>
                      </c:pt>
                      <c:pt idx="10914">
                        <c:v>13370.25</c:v>
                      </c:pt>
                      <c:pt idx="10915">
                        <c:v>14019.75390625</c:v>
                      </c:pt>
                      <c:pt idx="10916">
                        <c:v>12326.0078125</c:v>
                      </c:pt>
                      <c:pt idx="10917">
                        <c:v>12778.73828125</c:v>
                      </c:pt>
                      <c:pt idx="10918">
                        <c:v>9119.921875</c:v>
                      </c:pt>
                      <c:pt idx="10919">
                        <c:v>10642.28125</c:v>
                      </c:pt>
                      <c:pt idx="10920">
                        <c:v>15861.77734375</c:v>
                      </c:pt>
                      <c:pt idx="10921">
                        <c:v>13100.25</c:v>
                      </c:pt>
                      <c:pt idx="10922">
                        <c:v>12934.328125</c:v>
                      </c:pt>
                      <c:pt idx="10923">
                        <c:v>12728.32421875</c:v>
                      </c:pt>
                      <c:pt idx="10924">
                        <c:v>15596.16015625</c:v>
                      </c:pt>
                      <c:pt idx="10925">
                        <c:v>14714.515625</c:v>
                      </c:pt>
                      <c:pt idx="10926">
                        <c:v>13692.66796875</c:v>
                      </c:pt>
                      <c:pt idx="10927">
                        <c:v>13722.61328125</c:v>
                      </c:pt>
                      <c:pt idx="10928">
                        <c:v>14410.66796875</c:v>
                      </c:pt>
                      <c:pt idx="10929">
                        <c:v>14452.296875</c:v>
                      </c:pt>
                      <c:pt idx="10930">
                        <c:v>13299.38671875</c:v>
                      </c:pt>
                      <c:pt idx="10931">
                        <c:v>14459.4765625</c:v>
                      </c:pt>
                      <c:pt idx="10932">
                        <c:v>15768.64453125</c:v>
                      </c:pt>
                      <c:pt idx="10933">
                        <c:v>15803.6484375</c:v>
                      </c:pt>
                      <c:pt idx="10934">
                        <c:v>14817.20703125</c:v>
                      </c:pt>
                      <c:pt idx="10935">
                        <c:v>12185.03125</c:v>
                      </c:pt>
                      <c:pt idx="10936">
                        <c:v>12701.0703125</c:v>
                      </c:pt>
                      <c:pt idx="10937">
                        <c:v>12542.9140625</c:v>
                      </c:pt>
                      <c:pt idx="10938">
                        <c:v>12790.6875</c:v>
                      </c:pt>
                      <c:pt idx="10939">
                        <c:v>12692.99609375</c:v>
                      </c:pt>
                      <c:pt idx="10940">
                        <c:v>12885.58984375</c:v>
                      </c:pt>
                      <c:pt idx="10941">
                        <c:v>12955.59375</c:v>
                      </c:pt>
                      <c:pt idx="10942">
                        <c:v>11751.171875</c:v>
                      </c:pt>
                      <c:pt idx="10943">
                        <c:v>12597.2890625</c:v>
                      </c:pt>
                      <c:pt idx="10944">
                        <c:v>11525.328125</c:v>
                      </c:pt>
                      <c:pt idx="10945">
                        <c:v>11391.44921875</c:v>
                      </c:pt>
                      <c:pt idx="10946">
                        <c:v>9668.66015625</c:v>
                      </c:pt>
                      <c:pt idx="10947">
                        <c:v>8533.46875</c:v>
                      </c:pt>
                      <c:pt idx="10948">
                        <c:v>8739.390625</c:v>
                      </c:pt>
                      <c:pt idx="10949">
                        <c:v>11968.1796875</c:v>
                      </c:pt>
                      <c:pt idx="10950">
                        <c:v>10768.15625</c:v>
                      </c:pt>
                      <c:pt idx="10951">
                        <c:v>9896.328125</c:v>
                      </c:pt>
                      <c:pt idx="10952">
                        <c:v>11159.375</c:v>
                      </c:pt>
                      <c:pt idx="10953">
                        <c:v>11784.578125</c:v>
                      </c:pt>
                      <c:pt idx="10954">
                        <c:v>11603.46875</c:v>
                      </c:pt>
                      <c:pt idx="10955">
                        <c:v>10761.48828125</c:v>
                      </c:pt>
                      <c:pt idx="10956">
                        <c:v>9274.6796875</c:v>
                      </c:pt>
                      <c:pt idx="10957">
                        <c:v>9139.8515625</c:v>
                      </c:pt>
                      <c:pt idx="10958">
                        <c:v>11947.9296875</c:v>
                      </c:pt>
                      <c:pt idx="10959">
                        <c:v>9311.796875</c:v>
                      </c:pt>
                      <c:pt idx="10960">
                        <c:v>11867.4375</c:v>
                      </c:pt>
                      <c:pt idx="10961">
                        <c:v>11358.53515625</c:v>
                      </c:pt>
                      <c:pt idx="10962">
                        <c:v>10340.70703125</c:v>
                      </c:pt>
                      <c:pt idx="10963">
                        <c:v>12351.71875</c:v>
                      </c:pt>
                      <c:pt idx="10964">
                        <c:v>10407.703125</c:v>
                      </c:pt>
                      <c:pt idx="10965">
                        <c:v>8538.71875</c:v>
                      </c:pt>
                      <c:pt idx="10966">
                        <c:v>7414.609375</c:v>
                      </c:pt>
                      <c:pt idx="10967">
                        <c:v>8034.25390625</c:v>
                      </c:pt>
                      <c:pt idx="10968">
                        <c:v>9113.69921875</c:v>
                      </c:pt>
                      <c:pt idx="10969">
                        <c:v>10813.96875</c:v>
                      </c:pt>
                      <c:pt idx="10970">
                        <c:v>9202.9375</c:v>
                      </c:pt>
                      <c:pt idx="10971">
                        <c:v>8850.76953125</c:v>
                      </c:pt>
                      <c:pt idx="10972">
                        <c:v>6643.6953125</c:v>
                      </c:pt>
                      <c:pt idx="10973">
                        <c:v>6619.09375</c:v>
                      </c:pt>
                      <c:pt idx="10974">
                        <c:v>9822.42578125</c:v>
                      </c:pt>
                      <c:pt idx="10975">
                        <c:v>9773.84375</c:v>
                      </c:pt>
                      <c:pt idx="10976">
                        <c:v>6123.0703125</c:v>
                      </c:pt>
                      <c:pt idx="10977">
                        <c:v>8859.0546875</c:v>
                      </c:pt>
                      <c:pt idx="10978">
                        <c:v>10494.62109375</c:v>
                      </c:pt>
                      <c:pt idx="10979">
                        <c:v>10027.03515625</c:v>
                      </c:pt>
                      <c:pt idx="10980">
                        <c:v>13213.08984375</c:v>
                      </c:pt>
                      <c:pt idx="10981">
                        <c:v>12326.4140625</c:v>
                      </c:pt>
                      <c:pt idx="10982">
                        <c:v>12735.046875</c:v>
                      </c:pt>
                      <c:pt idx="10983">
                        <c:v>10943.79296875</c:v>
                      </c:pt>
                      <c:pt idx="10984">
                        <c:v>13398.53125</c:v>
                      </c:pt>
                      <c:pt idx="10985">
                        <c:v>13384.6640625</c:v>
                      </c:pt>
                      <c:pt idx="10986">
                        <c:v>13342.65234375</c:v>
                      </c:pt>
                      <c:pt idx="10987">
                        <c:v>11309.60546875</c:v>
                      </c:pt>
                      <c:pt idx="10988">
                        <c:v>9497.30078125</c:v>
                      </c:pt>
                      <c:pt idx="10989">
                        <c:v>8529.171875</c:v>
                      </c:pt>
                      <c:pt idx="10990">
                        <c:v>8153.24609375</c:v>
                      </c:pt>
                      <c:pt idx="10991">
                        <c:v>9208.6953125</c:v>
                      </c:pt>
                      <c:pt idx="10992">
                        <c:v>11424.08203125</c:v>
                      </c:pt>
                      <c:pt idx="10993">
                        <c:v>12770.67578125</c:v>
                      </c:pt>
                      <c:pt idx="10994">
                        <c:v>11969.5546875</c:v>
                      </c:pt>
                      <c:pt idx="10995">
                        <c:v>13357.50390625</c:v>
                      </c:pt>
                      <c:pt idx="10996">
                        <c:v>13485.8046875</c:v>
                      </c:pt>
                      <c:pt idx="10997">
                        <c:v>12560.296875</c:v>
                      </c:pt>
                      <c:pt idx="10998">
                        <c:v>12707.5234375</c:v>
                      </c:pt>
                      <c:pt idx="10999">
                        <c:v>10837.28125</c:v>
                      </c:pt>
                      <c:pt idx="11000">
                        <c:v>9296.84765625</c:v>
                      </c:pt>
                      <c:pt idx="11001">
                        <c:v>8865.921875</c:v>
                      </c:pt>
                      <c:pt idx="11002">
                        <c:v>12211.64453125</c:v>
                      </c:pt>
                      <c:pt idx="11003">
                        <c:v>13839.890625</c:v>
                      </c:pt>
                      <c:pt idx="11004">
                        <c:v>10194.49609375</c:v>
                      </c:pt>
                      <c:pt idx="11005">
                        <c:v>8829.37890625</c:v>
                      </c:pt>
                      <c:pt idx="11006">
                        <c:v>12708.2890625</c:v>
                      </c:pt>
                      <c:pt idx="11007">
                        <c:v>11845.23828125</c:v>
                      </c:pt>
                      <c:pt idx="11008">
                        <c:v>11882.125</c:v>
                      </c:pt>
                      <c:pt idx="11009">
                        <c:v>13315.21875</c:v>
                      </c:pt>
                      <c:pt idx="11010">
                        <c:v>12607.609375</c:v>
                      </c:pt>
                      <c:pt idx="11011">
                        <c:v>8628.8125</c:v>
                      </c:pt>
                      <c:pt idx="11012">
                        <c:v>8278.38671875</c:v>
                      </c:pt>
                      <c:pt idx="11013">
                        <c:v>10453.1796875</c:v>
                      </c:pt>
                      <c:pt idx="11014">
                        <c:v>12191.9921875</c:v>
                      </c:pt>
                      <c:pt idx="11015">
                        <c:v>12085.390625</c:v>
                      </c:pt>
                      <c:pt idx="11016">
                        <c:v>12406.0234375</c:v>
                      </c:pt>
                      <c:pt idx="11017">
                        <c:v>11437.921875</c:v>
                      </c:pt>
                      <c:pt idx="11018">
                        <c:v>9929.2265625</c:v>
                      </c:pt>
                      <c:pt idx="11019">
                        <c:v>10867.765625</c:v>
                      </c:pt>
                      <c:pt idx="11020">
                        <c:v>12376.515625</c:v>
                      </c:pt>
                      <c:pt idx="11021">
                        <c:v>12323.578125</c:v>
                      </c:pt>
                      <c:pt idx="11022">
                        <c:v>11260.046875</c:v>
                      </c:pt>
                      <c:pt idx="11023">
                        <c:v>10522.1796875</c:v>
                      </c:pt>
                      <c:pt idx="11024">
                        <c:v>12940.3125</c:v>
                      </c:pt>
                      <c:pt idx="11025">
                        <c:v>16117.37890625</c:v>
                      </c:pt>
                      <c:pt idx="11026">
                        <c:v>15844.625</c:v>
                      </c:pt>
                      <c:pt idx="11027">
                        <c:v>15258.3671875</c:v>
                      </c:pt>
                      <c:pt idx="11028">
                        <c:v>16293.890625</c:v>
                      </c:pt>
                      <c:pt idx="11029">
                        <c:v>14709.44140625</c:v>
                      </c:pt>
                      <c:pt idx="11030">
                        <c:v>14129.09765625</c:v>
                      </c:pt>
                      <c:pt idx="11031">
                        <c:v>14772.875</c:v>
                      </c:pt>
                      <c:pt idx="11032">
                        <c:v>16096.3671875</c:v>
                      </c:pt>
                      <c:pt idx="11033">
                        <c:v>16092.390625</c:v>
                      </c:pt>
                      <c:pt idx="11034">
                        <c:v>13902.08203125</c:v>
                      </c:pt>
                      <c:pt idx="11035">
                        <c:v>15126.6015625</c:v>
                      </c:pt>
                      <c:pt idx="11036">
                        <c:v>16412.2265625</c:v>
                      </c:pt>
                      <c:pt idx="11037">
                        <c:v>16000.44921875</c:v>
                      </c:pt>
                      <c:pt idx="11038">
                        <c:v>15842.49609375</c:v>
                      </c:pt>
                      <c:pt idx="11039">
                        <c:v>16407.80078125</c:v>
                      </c:pt>
                      <c:pt idx="11040">
                        <c:v>13389.83984375</c:v>
                      </c:pt>
                      <c:pt idx="11041">
                        <c:v>11130.96875</c:v>
                      </c:pt>
                      <c:pt idx="11042">
                        <c:v>10355.421875</c:v>
                      </c:pt>
                      <c:pt idx="11043">
                        <c:v>11201.9609375</c:v>
                      </c:pt>
                      <c:pt idx="11044">
                        <c:v>13065.296875</c:v>
                      </c:pt>
                      <c:pt idx="11045">
                        <c:v>11922.51171875</c:v>
                      </c:pt>
                      <c:pt idx="11046">
                        <c:v>12882.421875</c:v>
                      </c:pt>
                      <c:pt idx="11047">
                        <c:v>12073.328125</c:v>
                      </c:pt>
                      <c:pt idx="11048">
                        <c:v>10931.9140625</c:v>
                      </c:pt>
                      <c:pt idx="11049">
                        <c:v>10916.7578125</c:v>
                      </c:pt>
                      <c:pt idx="11050">
                        <c:v>12611.97265625</c:v>
                      </c:pt>
                      <c:pt idx="11051">
                        <c:v>13640.3359375</c:v>
                      </c:pt>
                      <c:pt idx="11052">
                        <c:v>13165.69921875</c:v>
                      </c:pt>
                      <c:pt idx="11053">
                        <c:v>13008.41796875</c:v>
                      </c:pt>
                      <c:pt idx="11054">
                        <c:v>13725.953125</c:v>
                      </c:pt>
                      <c:pt idx="11055">
                        <c:v>10867.4375</c:v>
                      </c:pt>
                      <c:pt idx="11056">
                        <c:v>8785.73828125</c:v>
                      </c:pt>
                      <c:pt idx="11057">
                        <c:v>8912.59375</c:v>
                      </c:pt>
                      <c:pt idx="11058">
                        <c:v>10799.28125</c:v>
                      </c:pt>
                      <c:pt idx="11059">
                        <c:v>11302.6875</c:v>
                      </c:pt>
                      <c:pt idx="11060">
                        <c:v>11233.140625</c:v>
                      </c:pt>
                      <c:pt idx="11061">
                        <c:v>9811.5546875</c:v>
                      </c:pt>
                      <c:pt idx="11062">
                        <c:v>10286.6171875</c:v>
                      </c:pt>
                      <c:pt idx="11063">
                        <c:v>10224.5078125</c:v>
                      </c:pt>
                      <c:pt idx="11064">
                        <c:v>7523.06640625</c:v>
                      </c:pt>
                      <c:pt idx="11065">
                        <c:v>9385.84375</c:v>
                      </c:pt>
                      <c:pt idx="11066">
                        <c:v>10301.71875</c:v>
                      </c:pt>
                      <c:pt idx="11067">
                        <c:v>9684.86328125</c:v>
                      </c:pt>
                      <c:pt idx="11068">
                        <c:v>10537.953125</c:v>
                      </c:pt>
                      <c:pt idx="11069">
                        <c:v>9818.9609375</c:v>
                      </c:pt>
                      <c:pt idx="11070">
                        <c:v>14641.359375</c:v>
                      </c:pt>
                      <c:pt idx="11071">
                        <c:v>14689.91796875</c:v>
                      </c:pt>
                      <c:pt idx="11072">
                        <c:v>13841.3984375</c:v>
                      </c:pt>
                      <c:pt idx="11073">
                        <c:v>14294.375</c:v>
                      </c:pt>
                      <c:pt idx="11074">
                        <c:v>14628.54296875</c:v>
                      </c:pt>
                      <c:pt idx="11075">
                        <c:v>14821.796875</c:v>
                      </c:pt>
                      <c:pt idx="11076">
                        <c:v>14117.8671875</c:v>
                      </c:pt>
                      <c:pt idx="11077">
                        <c:v>14584.87890625</c:v>
                      </c:pt>
                      <c:pt idx="11078">
                        <c:v>14709.21875</c:v>
                      </c:pt>
                      <c:pt idx="11079">
                        <c:v>13986.54296875</c:v>
                      </c:pt>
                      <c:pt idx="11080">
                        <c:v>12867.70703125</c:v>
                      </c:pt>
                      <c:pt idx="11081">
                        <c:v>12616.0234375</c:v>
                      </c:pt>
                      <c:pt idx="11082">
                        <c:v>14160.9765625</c:v>
                      </c:pt>
                      <c:pt idx="11083">
                        <c:v>14671.234375</c:v>
                      </c:pt>
                      <c:pt idx="11084">
                        <c:v>14719.9296875</c:v>
                      </c:pt>
                      <c:pt idx="11085">
                        <c:v>14263.3984375</c:v>
                      </c:pt>
                      <c:pt idx="11086">
                        <c:v>13905.0703125</c:v>
                      </c:pt>
                      <c:pt idx="11087">
                        <c:v>13545.171875</c:v>
                      </c:pt>
                      <c:pt idx="11088">
                        <c:v>14248.16015625</c:v>
                      </c:pt>
                      <c:pt idx="11089">
                        <c:v>14308.546875</c:v>
                      </c:pt>
                      <c:pt idx="11090">
                        <c:v>13980.33203125</c:v>
                      </c:pt>
                      <c:pt idx="11091">
                        <c:v>11749.765625</c:v>
                      </c:pt>
                      <c:pt idx="11092">
                        <c:v>11448.93359375</c:v>
                      </c:pt>
                      <c:pt idx="11093">
                        <c:v>12460.42578125</c:v>
                      </c:pt>
                      <c:pt idx="11094">
                        <c:v>12819.3828125</c:v>
                      </c:pt>
                      <c:pt idx="11095">
                        <c:v>11568.72265625</c:v>
                      </c:pt>
                      <c:pt idx="11096">
                        <c:v>11411.78125</c:v>
                      </c:pt>
                      <c:pt idx="11097">
                        <c:v>14420.828125</c:v>
                      </c:pt>
                      <c:pt idx="11098">
                        <c:v>13284.3125</c:v>
                      </c:pt>
                      <c:pt idx="11099">
                        <c:v>11471.42578125</c:v>
                      </c:pt>
                      <c:pt idx="11100">
                        <c:v>14663.13671875</c:v>
                      </c:pt>
                      <c:pt idx="11101">
                        <c:v>14475.40625</c:v>
                      </c:pt>
                      <c:pt idx="11102">
                        <c:v>14095.55859375</c:v>
                      </c:pt>
                      <c:pt idx="11103">
                        <c:v>14141.2265625</c:v>
                      </c:pt>
                      <c:pt idx="11104">
                        <c:v>14298.59375</c:v>
                      </c:pt>
                      <c:pt idx="11105">
                        <c:v>14122.08984375</c:v>
                      </c:pt>
                      <c:pt idx="11106">
                        <c:v>14109.5625</c:v>
                      </c:pt>
                      <c:pt idx="11107">
                        <c:v>11931.8203125</c:v>
                      </c:pt>
                      <c:pt idx="11108">
                        <c:v>11797.984375</c:v>
                      </c:pt>
                      <c:pt idx="11109">
                        <c:v>12291.2578125</c:v>
                      </c:pt>
                      <c:pt idx="11110">
                        <c:v>14331.78515625</c:v>
                      </c:pt>
                      <c:pt idx="11111">
                        <c:v>10398.5546875</c:v>
                      </c:pt>
                      <c:pt idx="11112">
                        <c:v>12245.375</c:v>
                      </c:pt>
                      <c:pt idx="11113">
                        <c:v>13919.00390625</c:v>
                      </c:pt>
                      <c:pt idx="11114">
                        <c:v>14363.89453125</c:v>
                      </c:pt>
                      <c:pt idx="11115">
                        <c:v>11317.6015625</c:v>
                      </c:pt>
                      <c:pt idx="11116">
                        <c:v>11323.5859375</c:v>
                      </c:pt>
                      <c:pt idx="11117">
                        <c:v>11517.53125</c:v>
                      </c:pt>
                      <c:pt idx="11118">
                        <c:v>12493.56640625</c:v>
                      </c:pt>
                      <c:pt idx="11119">
                        <c:v>13038.97265625</c:v>
                      </c:pt>
                      <c:pt idx="11120">
                        <c:v>11697.66796875</c:v>
                      </c:pt>
                      <c:pt idx="11121">
                        <c:v>11269.921875</c:v>
                      </c:pt>
                      <c:pt idx="11122">
                        <c:v>12175.1171875</c:v>
                      </c:pt>
                      <c:pt idx="11123">
                        <c:v>12489.03125</c:v>
                      </c:pt>
                      <c:pt idx="11124">
                        <c:v>14155.42578125</c:v>
                      </c:pt>
                      <c:pt idx="11125">
                        <c:v>14406.3046875</c:v>
                      </c:pt>
                      <c:pt idx="11126">
                        <c:v>13468.01953125</c:v>
                      </c:pt>
                      <c:pt idx="11127">
                        <c:v>12559.1484375</c:v>
                      </c:pt>
                      <c:pt idx="11128">
                        <c:v>13762.73828125</c:v>
                      </c:pt>
                      <c:pt idx="11129">
                        <c:v>12956.2890625</c:v>
                      </c:pt>
                      <c:pt idx="11130">
                        <c:v>11632.1171875</c:v>
                      </c:pt>
                      <c:pt idx="11131">
                        <c:v>11352.5703125</c:v>
                      </c:pt>
                      <c:pt idx="11132">
                        <c:v>11971.890625</c:v>
                      </c:pt>
                      <c:pt idx="11133">
                        <c:v>11659.140625</c:v>
                      </c:pt>
                      <c:pt idx="11134">
                        <c:v>12897.2421875</c:v>
                      </c:pt>
                      <c:pt idx="11135">
                        <c:v>12281.484375</c:v>
                      </c:pt>
                      <c:pt idx="11136">
                        <c:v>11901.578125</c:v>
                      </c:pt>
                      <c:pt idx="11137">
                        <c:v>12620.0703125</c:v>
                      </c:pt>
                      <c:pt idx="11138">
                        <c:v>12665.5078125</c:v>
                      </c:pt>
                      <c:pt idx="11139">
                        <c:v>13037.90234375</c:v>
                      </c:pt>
                      <c:pt idx="11140">
                        <c:v>12856.88671875</c:v>
                      </c:pt>
                      <c:pt idx="11141">
                        <c:v>12804.11328125</c:v>
                      </c:pt>
                      <c:pt idx="11142">
                        <c:v>11979.22265625</c:v>
                      </c:pt>
                      <c:pt idx="11143">
                        <c:v>11945.39453125</c:v>
                      </c:pt>
                      <c:pt idx="11144">
                        <c:v>12655.640625</c:v>
                      </c:pt>
                      <c:pt idx="11145">
                        <c:v>11004.59765625</c:v>
                      </c:pt>
                      <c:pt idx="11146">
                        <c:v>9488.3125</c:v>
                      </c:pt>
                      <c:pt idx="11147">
                        <c:v>8671.32421875</c:v>
                      </c:pt>
                      <c:pt idx="11148">
                        <c:v>9434.83203125</c:v>
                      </c:pt>
                      <c:pt idx="11149">
                        <c:v>10999.16796875</c:v>
                      </c:pt>
                      <c:pt idx="11150">
                        <c:v>9845.390625</c:v>
                      </c:pt>
                      <c:pt idx="11151">
                        <c:v>8521.33984375</c:v>
                      </c:pt>
                      <c:pt idx="11152">
                        <c:v>9156.390625</c:v>
                      </c:pt>
                      <c:pt idx="11153">
                        <c:v>10329.14453125</c:v>
                      </c:pt>
                      <c:pt idx="11154">
                        <c:v>9144.62109375</c:v>
                      </c:pt>
                      <c:pt idx="11155">
                        <c:v>7224.265625</c:v>
                      </c:pt>
                      <c:pt idx="11156">
                        <c:v>6960.94140625</c:v>
                      </c:pt>
                      <c:pt idx="11157">
                        <c:v>10463.67578125</c:v>
                      </c:pt>
                      <c:pt idx="11158">
                        <c:v>9706.05859375</c:v>
                      </c:pt>
                      <c:pt idx="11159">
                        <c:v>10798.46484375</c:v>
                      </c:pt>
                      <c:pt idx="11160">
                        <c:v>16129.29296875</c:v>
                      </c:pt>
                      <c:pt idx="11161">
                        <c:v>16812.65234375</c:v>
                      </c:pt>
                      <c:pt idx="11162">
                        <c:v>15126.4140625</c:v>
                      </c:pt>
                      <c:pt idx="11163">
                        <c:v>13801.484375</c:v>
                      </c:pt>
                      <c:pt idx="11164">
                        <c:v>12160.875</c:v>
                      </c:pt>
                      <c:pt idx="11165">
                        <c:v>10866.4765625</c:v>
                      </c:pt>
                      <c:pt idx="11166">
                        <c:v>11217.24609375</c:v>
                      </c:pt>
                      <c:pt idx="11167">
                        <c:v>13434.375</c:v>
                      </c:pt>
                      <c:pt idx="11168">
                        <c:v>13190.1640625</c:v>
                      </c:pt>
                      <c:pt idx="11169">
                        <c:v>14802.7734375</c:v>
                      </c:pt>
                      <c:pt idx="11170">
                        <c:v>16277.21875</c:v>
                      </c:pt>
                      <c:pt idx="11171">
                        <c:v>16960.16796875</c:v>
                      </c:pt>
                      <c:pt idx="11172">
                        <c:v>14542.5859375</c:v>
                      </c:pt>
                      <c:pt idx="11173">
                        <c:v>14289.51171875</c:v>
                      </c:pt>
                      <c:pt idx="11174">
                        <c:v>13650.9296875</c:v>
                      </c:pt>
                      <c:pt idx="11175">
                        <c:v>11979</c:v>
                      </c:pt>
                      <c:pt idx="11176">
                        <c:v>12157.96875</c:v>
                      </c:pt>
                      <c:pt idx="11177">
                        <c:v>12417.484375</c:v>
                      </c:pt>
                      <c:pt idx="11178">
                        <c:v>13619.74609375</c:v>
                      </c:pt>
                      <c:pt idx="11179">
                        <c:v>17004.453125</c:v>
                      </c:pt>
                      <c:pt idx="11180">
                        <c:v>16015.8046875</c:v>
                      </c:pt>
                      <c:pt idx="11181">
                        <c:v>16178.71875</c:v>
                      </c:pt>
                      <c:pt idx="11182">
                        <c:v>16747.51953125</c:v>
                      </c:pt>
                      <c:pt idx="11183">
                        <c:v>17331.34765625</c:v>
                      </c:pt>
                      <c:pt idx="11184">
                        <c:v>16900.78515625</c:v>
                      </c:pt>
                      <c:pt idx="11185">
                        <c:v>15890.46875</c:v>
                      </c:pt>
                      <c:pt idx="11186">
                        <c:v>15125.95703125</c:v>
                      </c:pt>
                      <c:pt idx="11187">
                        <c:v>15321.84375</c:v>
                      </c:pt>
                      <c:pt idx="11188">
                        <c:v>15522.26171875</c:v>
                      </c:pt>
                      <c:pt idx="11189">
                        <c:v>15149.5</c:v>
                      </c:pt>
                      <c:pt idx="11190">
                        <c:v>11214.06640625</c:v>
                      </c:pt>
                      <c:pt idx="11191">
                        <c:v>10980.296875</c:v>
                      </c:pt>
                      <c:pt idx="11192">
                        <c:v>10910.83984375</c:v>
                      </c:pt>
                      <c:pt idx="11193">
                        <c:v>9143.28515625</c:v>
                      </c:pt>
                      <c:pt idx="11194">
                        <c:v>7103.2734375</c:v>
                      </c:pt>
                      <c:pt idx="11195">
                        <c:v>6450.59375</c:v>
                      </c:pt>
                      <c:pt idx="11196">
                        <c:v>7347.71875</c:v>
                      </c:pt>
                      <c:pt idx="11197">
                        <c:v>10111.00390625</c:v>
                      </c:pt>
                      <c:pt idx="11198">
                        <c:v>10463.1875</c:v>
                      </c:pt>
                      <c:pt idx="11199">
                        <c:v>9412.58203125</c:v>
                      </c:pt>
                      <c:pt idx="11200">
                        <c:v>10777.44921875</c:v>
                      </c:pt>
                      <c:pt idx="11201">
                        <c:v>9706.9453125</c:v>
                      </c:pt>
                      <c:pt idx="11202">
                        <c:v>8622.48828125</c:v>
                      </c:pt>
                      <c:pt idx="11203">
                        <c:v>8727.23828125</c:v>
                      </c:pt>
                      <c:pt idx="11204">
                        <c:v>10496.01953125</c:v>
                      </c:pt>
                      <c:pt idx="11205">
                        <c:v>14609.8515625</c:v>
                      </c:pt>
                      <c:pt idx="11206">
                        <c:v>13876.515625</c:v>
                      </c:pt>
                      <c:pt idx="11207">
                        <c:v>14505.328125</c:v>
                      </c:pt>
                      <c:pt idx="11208">
                        <c:v>14115.3125</c:v>
                      </c:pt>
                      <c:pt idx="11209">
                        <c:v>13417.1328125</c:v>
                      </c:pt>
                      <c:pt idx="11210">
                        <c:v>12936.2109375</c:v>
                      </c:pt>
                      <c:pt idx="11211">
                        <c:v>13571.61328125</c:v>
                      </c:pt>
                      <c:pt idx="11212">
                        <c:v>12964.5703125</c:v>
                      </c:pt>
                      <c:pt idx="11213">
                        <c:v>14520.9609375</c:v>
                      </c:pt>
                      <c:pt idx="11214">
                        <c:v>13912.421875</c:v>
                      </c:pt>
                      <c:pt idx="11215">
                        <c:v>13880.69140625</c:v>
                      </c:pt>
                      <c:pt idx="11216">
                        <c:v>14587.7421875</c:v>
                      </c:pt>
                      <c:pt idx="11217">
                        <c:v>14413.4453125</c:v>
                      </c:pt>
                      <c:pt idx="11218">
                        <c:v>14115.3671875</c:v>
                      </c:pt>
                      <c:pt idx="11219">
                        <c:v>12544.73828125</c:v>
                      </c:pt>
                      <c:pt idx="11220">
                        <c:v>8630.03515625</c:v>
                      </c:pt>
                      <c:pt idx="11221">
                        <c:v>7627.3984375</c:v>
                      </c:pt>
                      <c:pt idx="11222">
                        <c:v>6429.21484375</c:v>
                      </c:pt>
                      <c:pt idx="11223">
                        <c:v>5630.95703125</c:v>
                      </c:pt>
                      <c:pt idx="11224">
                        <c:v>5556.58984375</c:v>
                      </c:pt>
                      <c:pt idx="11225">
                        <c:v>7284.47265625</c:v>
                      </c:pt>
                      <c:pt idx="11226">
                        <c:v>9717.59765625</c:v>
                      </c:pt>
                      <c:pt idx="11227">
                        <c:v>7157.82421875</c:v>
                      </c:pt>
                      <c:pt idx="11228">
                        <c:v>5801.37890625</c:v>
                      </c:pt>
                      <c:pt idx="11229">
                        <c:v>5483.8203125</c:v>
                      </c:pt>
                      <c:pt idx="11230">
                        <c:v>5700.08984375</c:v>
                      </c:pt>
                      <c:pt idx="11231">
                        <c:v>7017.92578125</c:v>
                      </c:pt>
                      <c:pt idx="11232">
                        <c:v>9076.109375</c:v>
                      </c:pt>
                      <c:pt idx="11233">
                        <c:v>8940.15625</c:v>
                      </c:pt>
                      <c:pt idx="11234">
                        <c:v>8106.125</c:v>
                      </c:pt>
                      <c:pt idx="11235">
                        <c:v>12984.6328125</c:v>
                      </c:pt>
                      <c:pt idx="11236">
                        <c:v>12697.875</c:v>
                      </c:pt>
                      <c:pt idx="11237">
                        <c:v>12969.54296875</c:v>
                      </c:pt>
                      <c:pt idx="11238">
                        <c:v>10794.0234375</c:v>
                      </c:pt>
                      <c:pt idx="11239">
                        <c:v>9218.953125</c:v>
                      </c:pt>
                      <c:pt idx="11240">
                        <c:v>7969.54296875</c:v>
                      </c:pt>
                      <c:pt idx="11241">
                        <c:v>7676.27734375</c:v>
                      </c:pt>
                      <c:pt idx="11242">
                        <c:v>8957.5703125</c:v>
                      </c:pt>
                      <c:pt idx="11243">
                        <c:v>11251.6796875</c:v>
                      </c:pt>
                      <c:pt idx="11244">
                        <c:v>12772.48046875</c:v>
                      </c:pt>
                      <c:pt idx="11245">
                        <c:v>12414.5546875</c:v>
                      </c:pt>
                      <c:pt idx="11246">
                        <c:v>12933.17578125</c:v>
                      </c:pt>
                      <c:pt idx="11247">
                        <c:v>11554.9453125</c:v>
                      </c:pt>
                      <c:pt idx="11248">
                        <c:v>11969.1953125</c:v>
                      </c:pt>
                      <c:pt idx="11249">
                        <c:v>12723.390625</c:v>
                      </c:pt>
                      <c:pt idx="11250">
                        <c:v>17215.796875</c:v>
                      </c:pt>
                      <c:pt idx="11251">
                        <c:v>16610.046875</c:v>
                      </c:pt>
                      <c:pt idx="11252">
                        <c:v>14781.5078125</c:v>
                      </c:pt>
                      <c:pt idx="11253">
                        <c:v>14140.73046875</c:v>
                      </c:pt>
                      <c:pt idx="11254">
                        <c:v>15807.24609375</c:v>
                      </c:pt>
                      <c:pt idx="11255">
                        <c:v>14313.015625</c:v>
                      </c:pt>
                      <c:pt idx="11256">
                        <c:v>12983.609375</c:v>
                      </c:pt>
                      <c:pt idx="11257">
                        <c:v>17371.671875</c:v>
                      </c:pt>
                      <c:pt idx="11258">
                        <c:v>16097.171875</c:v>
                      </c:pt>
                      <c:pt idx="11259">
                        <c:v>16031.984375</c:v>
                      </c:pt>
                      <c:pt idx="11260">
                        <c:v>17094.21875</c:v>
                      </c:pt>
                      <c:pt idx="11261">
                        <c:v>17062.4296875</c:v>
                      </c:pt>
                      <c:pt idx="11262">
                        <c:v>17111.95703125</c:v>
                      </c:pt>
                      <c:pt idx="11263">
                        <c:v>17346.828125</c:v>
                      </c:pt>
                      <c:pt idx="11264">
                        <c:v>16914.87890625</c:v>
                      </c:pt>
                      <c:pt idx="11265">
                        <c:v>11204.66796875</c:v>
                      </c:pt>
                      <c:pt idx="11266">
                        <c:v>9461.6953125</c:v>
                      </c:pt>
                      <c:pt idx="11267">
                        <c:v>9963.734375</c:v>
                      </c:pt>
                      <c:pt idx="11268">
                        <c:v>11724.953125</c:v>
                      </c:pt>
                      <c:pt idx="11269">
                        <c:v>11234.21484375</c:v>
                      </c:pt>
                      <c:pt idx="11270">
                        <c:v>11967.609375</c:v>
                      </c:pt>
                      <c:pt idx="11271">
                        <c:v>11293.28125</c:v>
                      </c:pt>
                      <c:pt idx="11272">
                        <c:v>9654.46484375</c:v>
                      </c:pt>
                      <c:pt idx="11273">
                        <c:v>10453.421875</c:v>
                      </c:pt>
                      <c:pt idx="11274">
                        <c:v>11277.1796875</c:v>
                      </c:pt>
                      <c:pt idx="11275">
                        <c:v>9043.20703125</c:v>
                      </c:pt>
                      <c:pt idx="11276">
                        <c:v>8808.01953125</c:v>
                      </c:pt>
                      <c:pt idx="11277">
                        <c:v>10426.97265625</c:v>
                      </c:pt>
                      <c:pt idx="11278">
                        <c:v>9475.6640625</c:v>
                      </c:pt>
                      <c:pt idx="11279">
                        <c:v>12253.90625</c:v>
                      </c:pt>
                      <c:pt idx="11280">
                        <c:v>13117.58203125</c:v>
                      </c:pt>
                      <c:pt idx="11281">
                        <c:v>12430.71484375</c:v>
                      </c:pt>
                      <c:pt idx="11282">
                        <c:v>12006.5859375</c:v>
                      </c:pt>
                      <c:pt idx="11283">
                        <c:v>12195.8828125</c:v>
                      </c:pt>
                      <c:pt idx="11284">
                        <c:v>12929.6015625</c:v>
                      </c:pt>
                      <c:pt idx="11285">
                        <c:v>11909.8046875</c:v>
                      </c:pt>
                      <c:pt idx="11286">
                        <c:v>12290.2109375</c:v>
                      </c:pt>
                      <c:pt idx="11287">
                        <c:v>12973.63671875</c:v>
                      </c:pt>
                      <c:pt idx="11288">
                        <c:v>8942.00390625</c:v>
                      </c:pt>
                      <c:pt idx="11289">
                        <c:v>8540.9140625</c:v>
                      </c:pt>
                      <c:pt idx="11290">
                        <c:v>11443.0703125</c:v>
                      </c:pt>
                      <c:pt idx="11291">
                        <c:v>12976.6328125</c:v>
                      </c:pt>
                      <c:pt idx="11292">
                        <c:v>11491.26953125</c:v>
                      </c:pt>
                      <c:pt idx="11293">
                        <c:v>10997.66015625</c:v>
                      </c:pt>
                      <c:pt idx="11294">
                        <c:v>11873.6328125</c:v>
                      </c:pt>
                      <c:pt idx="11295">
                        <c:v>15695.2890625</c:v>
                      </c:pt>
                      <c:pt idx="11296">
                        <c:v>15930.5390625</c:v>
                      </c:pt>
                      <c:pt idx="11297">
                        <c:v>15536.7734375</c:v>
                      </c:pt>
                      <c:pt idx="11298">
                        <c:v>17243.40625</c:v>
                      </c:pt>
                      <c:pt idx="11299">
                        <c:v>16799.7578125</c:v>
                      </c:pt>
                      <c:pt idx="11300">
                        <c:v>15353.4375</c:v>
                      </c:pt>
                      <c:pt idx="11301">
                        <c:v>17175.21875</c:v>
                      </c:pt>
                      <c:pt idx="11302">
                        <c:v>16340.4296875</c:v>
                      </c:pt>
                      <c:pt idx="11303">
                        <c:v>14367.58203125</c:v>
                      </c:pt>
                      <c:pt idx="11304">
                        <c:v>13045.12109375</c:v>
                      </c:pt>
                      <c:pt idx="11305">
                        <c:v>13023.88671875</c:v>
                      </c:pt>
                      <c:pt idx="11306">
                        <c:v>14788.55859375</c:v>
                      </c:pt>
                      <c:pt idx="11307">
                        <c:v>17121.16796875</c:v>
                      </c:pt>
                      <c:pt idx="11308">
                        <c:v>15522.0390625</c:v>
                      </c:pt>
                      <c:pt idx="11309">
                        <c:v>15185.375</c:v>
                      </c:pt>
                      <c:pt idx="11310">
                        <c:v>12464.296875</c:v>
                      </c:pt>
                      <c:pt idx="11311">
                        <c:v>11378.98046875</c:v>
                      </c:pt>
                      <c:pt idx="11312">
                        <c:v>10851.34765625</c:v>
                      </c:pt>
                      <c:pt idx="11313">
                        <c:v>11924.671875</c:v>
                      </c:pt>
                      <c:pt idx="11314">
                        <c:v>11539.7421875</c:v>
                      </c:pt>
                      <c:pt idx="11315">
                        <c:v>11997.29296875</c:v>
                      </c:pt>
                      <c:pt idx="11316">
                        <c:v>11876.72265625</c:v>
                      </c:pt>
                      <c:pt idx="11317">
                        <c:v>12003.1796875</c:v>
                      </c:pt>
                      <c:pt idx="11318">
                        <c:v>11241.26953125</c:v>
                      </c:pt>
                      <c:pt idx="11319">
                        <c:v>10962.5859375</c:v>
                      </c:pt>
                      <c:pt idx="11320">
                        <c:v>12742.30859375</c:v>
                      </c:pt>
                      <c:pt idx="11321">
                        <c:v>12905.015625</c:v>
                      </c:pt>
                      <c:pt idx="11322">
                        <c:v>12268.328125</c:v>
                      </c:pt>
                      <c:pt idx="11323">
                        <c:v>12752.5546875</c:v>
                      </c:pt>
                      <c:pt idx="11324">
                        <c:v>12543.5703125</c:v>
                      </c:pt>
                      <c:pt idx="11325">
                        <c:v>13781.98046875</c:v>
                      </c:pt>
                      <c:pt idx="11326">
                        <c:v>11807.640625</c:v>
                      </c:pt>
                      <c:pt idx="11327">
                        <c:v>10755.27734375</c:v>
                      </c:pt>
                      <c:pt idx="11328">
                        <c:v>9598.73046875</c:v>
                      </c:pt>
                      <c:pt idx="11329">
                        <c:v>9872.26171875</c:v>
                      </c:pt>
                      <c:pt idx="11330">
                        <c:v>11704.6640625</c:v>
                      </c:pt>
                      <c:pt idx="11331">
                        <c:v>13376.72265625</c:v>
                      </c:pt>
                      <c:pt idx="11332">
                        <c:v>13005.21484375</c:v>
                      </c:pt>
                      <c:pt idx="11333">
                        <c:v>12895.01171875</c:v>
                      </c:pt>
                      <c:pt idx="11334">
                        <c:v>13578.3671875</c:v>
                      </c:pt>
                      <c:pt idx="11335">
                        <c:v>13988.1484375</c:v>
                      </c:pt>
                      <c:pt idx="11336">
                        <c:v>14551.125</c:v>
                      </c:pt>
                      <c:pt idx="11337">
                        <c:v>14385.62109375</c:v>
                      </c:pt>
                      <c:pt idx="11338">
                        <c:v>13727.2109375</c:v>
                      </c:pt>
                      <c:pt idx="11339">
                        <c:v>13899.2578125</c:v>
                      </c:pt>
                      <c:pt idx="11340">
                        <c:v>14668.875</c:v>
                      </c:pt>
                      <c:pt idx="11341">
                        <c:v>13667.40234375</c:v>
                      </c:pt>
                      <c:pt idx="11342">
                        <c:v>13761.17578125</c:v>
                      </c:pt>
                      <c:pt idx="11343">
                        <c:v>14237.703125</c:v>
                      </c:pt>
                      <c:pt idx="11344">
                        <c:v>13869.6875</c:v>
                      </c:pt>
                      <c:pt idx="11345">
                        <c:v>14107.04296875</c:v>
                      </c:pt>
                      <c:pt idx="11346">
                        <c:v>15789.94921875</c:v>
                      </c:pt>
                      <c:pt idx="11347">
                        <c:v>15295.140625</c:v>
                      </c:pt>
                      <c:pt idx="11348">
                        <c:v>14395.80859375</c:v>
                      </c:pt>
                      <c:pt idx="11349">
                        <c:v>13763.140625</c:v>
                      </c:pt>
                      <c:pt idx="11350">
                        <c:v>15175.92578125</c:v>
                      </c:pt>
                      <c:pt idx="11351">
                        <c:v>15839.03515625</c:v>
                      </c:pt>
                      <c:pt idx="11352">
                        <c:v>15066.9609375</c:v>
                      </c:pt>
                      <c:pt idx="11353">
                        <c:v>14636.8125</c:v>
                      </c:pt>
                      <c:pt idx="11354">
                        <c:v>15522.5703125</c:v>
                      </c:pt>
                      <c:pt idx="11355">
                        <c:v>14835.49609375</c:v>
                      </c:pt>
                      <c:pt idx="11356">
                        <c:v>13390</c:v>
                      </c:pt>
                      <c:pt idx="11357">
                        <c:v>12200.67578125</c:v>
                      </c:pt>
                      <c:pt idx="11358">
                        <c:v>12786.29296875</c:v>
                      </c:pt>
                      <c:pt idx="11359">
                        <c:v>15726.859375</c:v>
                      </c:pt>
                      <c:pt idx="11360">
                        <c:v>16269.19921875</c:v>
                      </c:pt>
                      <c:pt idx="11361">
                        <c:v>16425.6875</c:v>
                      </c:pt>
                      <c:pt idx="11362">
                        <c:v>15912.6015625</c:v>
                      </c:pt>
                      <c:pt idx="11363">
                        <c:v>12397.53125</c:v>
                      </c:pt>
                      <c:pt idx="11364">
                        <c:v>11625.1015625</c:v>
                      </c:pt>
                      <c:pt idx="11365">
                        <c:v>16450.79296875</c:v>
                      </c:pt>
                      <c:pt idx="11366">
                        <c:v>15158.6171875</c:v>
                      </c:pt>
                      <c:pt idx="11367">
                        <c:v>12564.98828125</c:v>
                      </c:pt>
                      <c:pt idx="11368">
                        <c:v>11967.24609375</c:v>
                      </c:pt>
                      <c:pt idx="11369">
                        <c:v>13788.69140625</c:v>
                      </c:pt>
                      <c:pt idx="11370">
                        <c:v>15617.421875</c:v>
                      </c:pt>
                      <c:pt idx="11371">
                        <c:v>15571.03515625</c:v>
                      </c:pt>
                      <c:pt idx="11372">
                        <c:v>15220.90625</c:v>
                      </c:pt>
                      <c:pt idx="11373">
                        <c:v>15518.8515625</c:v>
                      </c:pt>
                      <c:pt idx="11374">
                        <c:v>14523.62109375</c:v>
                      </c:pt>
                      <c:pt idx="11375">
                        <c:v>13286.5234375</c:v>
                      </c:pt>
                      <c:pt idx="11376">
                        <c:v>13824.16015625</c:v>
                      </c:pt>
                      <c:pt idx="11377">
                        <c:v>12004.11328125</c:v>
                      </c:pt>
                      <c:pt idx="11378">
                        <c:v>11241.3828125</c:v>
                      </c:pt>
                      <c:pt idx="11379">
                        <c:v>12613.04296875</c:v>
                      </c:pt>
                      <c:pt idx="11380">
                        <c:v>15515.21875</c:v>
                      </c:pt>
                      <c:pt idx="11381">
                        <c:v>15445.72265625</c:v>
                      </c:pt>
                      <c:pt idx="11382">
                        <c:v>13676.1171875</c:v>
                      </c:pt>
                      <c:pt idx="11383">
                        <c:v>12718.61328125</c:v>
                      </c:pt>
                      <c:pt idx="11384">
                        <c:v>14410.640625</c:v>
                      </c:pt>
                      <c:pt idx="11385">
                        <c:v>12860.8359375</c:v>
                      </c:pt>
                      <c:pt idx="11386">
                        <c:v>12446.62109375</c:v>
                      </c:pt>
                      <c:pt idx="11387">
                        <c:v>12853.36328125</c:v>
                      </c:pt>
                      <c:pt idx="11388">
                        <c:v>12223.8984375</c:v>
                      </c:pt>
                      <c:pt idx="11389">
                        <c:v>11575.9296875</c:v>
                      </c:pt>
                      <c:pt idx="11390">
                        <c:v>12540.30859375</c:v>
                      </c:pt>
                      <c:pt idx="11391">
                        <c:v>11432.7578125</c:v>
                      </c:pt>
                      <c:pt idx="11392">
                        <c:v>10132.98046875</c:v>
                      </c:pt>
                      <c:pt idx="11393">
                        <c:v>7994.16015625</c:v>
                      </c:pt>
                      <c:pt idx="11394">
                        <c:v>8609.3203125</c:v>
                      </c:pt>
                      <c:pt idx="11395">
                        <c:v>10979.4296875</c:v>
                      </c:pt>
                      <c:pt idx="11396">
                        <c:v>11412.265625</c:v>
                      </c:pt>
                      <c:pt idx="11397">
                        <c:v>12996.52734375</c:v>
                      </c:pt>
                      <c:pt idx="11398">
                        <c:v>12506.21875</c:v>
                      </c:pt>
                      <c:pt idx="11399">
                        <c:v>13123.23828125</c:v>
                      </c:pt>
                      <c:pt idx="11400">
                        <c:v>9159.625</c:v>
                      </c:pt>
                      <c:pt idx="11401">
                        <c:v>11696.65625</c:v>
                      </c:pt>
                      <c:pt idx="11402">
                        <c:v>12581.32421875</c:v>
                      </c:pt>
                      <c:pt idx="11403">
                        <c:v>11839.890625</c:v>
                      </c:pt>
                      <c:pt idx="11404">
                        <c:v>12417.8515625</c:v>
                      </c:pt>
                      <c:pt idx="11405">
                        <c:v>12580.04296875</c:v>
                      </c:pt>
                      <c:pt idx="11406">
                        <c:v>9573.859375</c:v>
                      </c:pt>
                      <c:pt idx="11407">
                        <c:v>8512.7265625</c:v>
                      </c:pt>
                      <c:pt idx="11408">
                        <c:v>10368.625</c:v>
                      </c:pt>
                      <c:pt idx="11409">
                        <c:v>11865.62109375</c:v>
                      </c:pt>
                      <c:pt idx="11410">
                        <c:v>11784.34375</c:v>
                      </c:pt>
                      <c:pt idx="11411">
                        <c:v>11735.078125</c:v>
                      </c:pt>
                      <c:pt idx="11412">
                        <c:v>11222.71875</c:v>
                      </c:pt>
                      <c:pt idx="11413">
                        <c:v>10522.8828125</c:v>
                      </c:pt>
                      <c:pt idx="11414">
                        <c:v>10523.11328125</c:v>
                      </c:pt>
                      <c:pt idx="11415">
                        <c:v>11915.34375</c:v>
                      </c:pt>
                      <c:pt idx="11416">
                        <c:v>12504.109375</c:v>
                      </c:pt>
                      <c:pt idx="11417">
                        <c:v>10436.046875</c:v>
                      </c:pt>
                      <c:pt idx="11418">
                        <c:v>8073.98828125</c:v>
                      </c:pt>
                      <c:pt idx="11419">
                        <c:v>6967.97265625</c:v>
                      </c:pt>
                      <c:pt idx="11420">
                        <c:v>6843.17578125</c:v>
                      </c:pt>
                      <c:pt idx="11421">
                        <c:v>8671.4453125</c:v>
                      </c:pt>
                      <c:pt idx="11422">
                        <c:v>11795.671875</c:v>
                      </c:pt>
                      <c:pt idx="11423">
                        <c:v>10309.03125</c:v>
                      </c:pt>
                      <c:pt idx="11424">
                        <c:v>10565.41015625</c:v>
                      </c:pt>
                      <c:pt idx="11425">
                        <c:v>12399.0859375</c:v>
                      </c:pt>
                      <c:pt idx="11426">
                        <c:v>11159.546875</c:v>
                      </c:pt>
                      <c:pt idx="11427">
                        <c:v>10711.90234375</c:v>
                      </c:pt>
                      <c:pt idx="11428">
                        <c:v>11193.3984375</c:v>
                      </c:pt>
                      <c:pt idx="11429">
                        <c:v>10707.17578125</c:v>
                      </c:pt>
                      <c:pt idx="11430">
                        <c:v>12983.33203125</c:v>
                      </c:pt>
                      <c:pt idx="11431">
                        <c:v>11981.62109375</c:v>
                      </c:pt>
                      <c:pt idx="11432">
                        <c:v>12160.078125</c:v>
                      </c:pt>
                      <c:pt idx="11433">
                        <c:v>12416.5703125</c:v>
                      </c:pt>
                      <c:pt idx="11434">
                        <c:v>11762.82421875</c:v>
                      </c:pt>
                      <c:pt idx="11435">
                        <c:v>11648.3515625</c:v>
                      </c:pt>
                      <c:pt idx="11436">
                        <c:v>11444.47265625</c:v>
                      </c:pt>
                      <c:pt idx="11437">
                        <c:v>10919.3828125</c:v>
                      </c:pt>
                      <c:pt idx="11438">
                        <c:v>12394.53125</c:v>
                      </c:pt>
                      <c:pt idx="11439">
                        <c:v>13007.83203125</c:v>
                      </c:pt>
                      <c:pt idx="11440">
                        <c:v>12720.9765625</c:v>
                      </c:pt>
                      <c:pt idx="11441">
                        <c:v>13018.359375</c:v>
                      </c:pt>
                      <c:pt idx="11442">
                        <c:v>12389.734375</c:v>
                      </c:pt>
                      <c:pt idx="11443">
                        <c:v>11792.359375</c:v>
                      </c:pt>
                      <c:pt idx="11444">
                        <c:v>11178.7421875</c:v>
                      </c:pt>
                      <c:pt idx="11445">
                        <c:v>16924.80859375</c:v>
                      </c:pt>
                      <c:pt idx="11446">
                        <c:v>15803.42578125</c:v>
                      </c:pt>
                      <c:pt idx="11447">
                        <c:v>16135.41796875</c:v>
                      </c:pt>
                      <c:pt idx="11448">
                        <c:v>16756.55859375</c:v>
                      </c:pt>
                      <c:pt idx="11449">
                        <c:v>15955.5625</c:v>
                      </c:pt>
                      <c:pt idx="11450">
                        <c:v>16499.65625</c:v>
                      </c:pt>
                      <c:pt idx="11451">
                        <c:v>17476.59765625</c:v>
                      </c:pt>
                      <c:pt idx="11452">
                        <c:v>16628.98828125</c:v>
                      </c:pt>
                      <c:pt idx="11453">
                        <c:v>16220.203125</c:v>
                      </c:pt>
                      <c:pt idx="11454">
                        <c:v>17132.4296875</c:v>
                      </c:pt>
                      <c:pt idx="11455">
                        <c:v>16801.69921875</c:v>
                      </c:pt>
                      <c:pt idx="11456">
                        <c:v>16432</c:v>
                      </c:pt>
                      <c:pt idx="11457">
                        <c:v>14933.46875</c:v>
                      </c:pt>
                      <c:pt idx="11458">
                        <c:v>14314.5</c:v>
                      </c:pt>
                      <c:pt idx="11459">
                        <c:v>14983.25</c:v>
                      </c:pt>
                      <c:pt idx="11460">
                        <c:v>16581.3671875</c:v>
                      </c:pt>
                      <c:pt idx="11461">
                        <c:v>14874.86328125</c:v>
                      </c:pt>
                      <c:pt idx="11462">
                        <c:v>15218.8515625</c:v>
                      </c:pt>
                      <c:pt idx="11463">
                        <c:v>17177.00390625</c:v>
                      </c:pt>
                      <c:pt idx="11464">
                        <c:v>16786.1015625</c:v>
                      </c:pt>
                      <c:pt idx="11465">
                        <c:v>17635.16015625</c:v>
                      </c:pt>
                      <c:pt idx="11466">
                        <c:v>17728.46484375</c:v>
                      </c:pt>
                      <c:pt idx="11467">
                        <c:v>17836.9765625</c:v>
                      </c:pt>
                      <c:pt idx="11468">
                        <c:v>16618.015625</c:v>
                      </c:pt>
                      <c:pt idx="11469">
                        <c:v>16973.15234375</c:v>
                      </c:pt>
                      <c:pt idx="11470">
                        <c:v>17892.3125</c:v>
                      </c:pt>
                      <c:pt idx="11471">
                        <c:v>18234.9921875</c:v>
                      </c:pt>
                      <c:pt idx="11472">
                        <c:v>16186.4921875</c:v>
                      </c:pt>
                      <c:pt idx="11473">
                        <c:v>13936.23046875</c:v>
                      </c:pt>
                      <c:pt idx="11474">
                        <c:v>18169.6015625</c:v>
                      </c:pt>
                      <c:pt idx="11475">
                        <c:v>15428.375</c:v>
                      </c:pt>
                      <c:pt idx="11476">
                        <c:v>15283.41015625</c:v>
                      </c:pt>
                      <c:pt idx="11477">
                        <c:v>15078.1015625</c:v>
                      </c:pt>
                      <c:pt idx="11478">
                        <c:v>15389.65234375</c:v>
                      </c:pt>
                      <c:pt idx="11479">
                        <c:v>16037.98046875</c:v>
                      </c:pt>
                      <c:pt idx="11480">
                        <c:v>14207.484375</c:v>
                      </c:pt>
                      <c:pt idx="11481">
                        <c:v>11704.4921875</c:v>
                      </c:pt>
                      <c:pt idx="11482">
                        <c:v>10582.328125</c:v>
                      </c:pt>
                      <c:pt idx="11483">
                        <c:v>10583.5546875</c:v>
                      </c:pt>
                      <c:pt idx="11484">
                        <c:v>12420.90234375</c:v>
                      </c:pt>
                      <c:pt idx="11485">
                        <c:v>14736.2421875</c:v>
                      </c:pt>
                      <c:pt idx="11486">
                        <c:v>15600.0390625</c:v>
                      </c:pt>
                      <c:pt idx="11487">
                        <c:v>13428.359375</c:v>
                      </c:pt>
                      <c:pt idx="11488">
                        <c:v>13140.9375</c:v>
                      </c:pt>
                      <c:pt idx="11489">
                        <c:v>15656.453125</c:v>
                      </c:pt>
                      <c:pt idx="11490">
                        <c:v>14557.828125</c:v>
                      </c:pt>
                      <c:pt idx="11491">
                        <c:v>13311.5390625</c:v>
                      </c:pt>
                      <c:pt idx="11492">
                        <c:v>13140.2265625</c:v>
                      </c:pt>
                      <c:pt idx="11493">
                        <c:v>14897.6171875</c:v>
                      </c:pt>
                      <c:pt idx="11494">
                        <c:v>9533.7578125</c:v>
                      </c:pt>
                      <c:pt idx="11495">
                        <c:v>7668.12890625</c:v>
                      </c:pt>
                      <c:pt idx="11496">
                        <c:v>7118.44140625</c:v>
                      </c:pt>
                      <c:pt idx="11497">
                        <c:v>9044.1796875</c:v>
                      </c:pt>
                      <c:pt idx="11498">
                        <c:v>12781.58203125</c:v>
                      </c:pt>
                      <c:pt idx="11499">
                        <c:v>15013.6875</c:v>
                      </c:pt>
                      <c:pt idx="11500">
                        <c:v>14857.390625</c:v>
                      </c:pt>
                      <c:pt idx="11501">
                        <c:v>10990.265625</c:v>
                      </c:pt>
                      <c:pt idx="11502">
                        <c:v>9198.3046875</c:v>
                      </c:pt>
                      <c:pt idx="11503">
                        <c:v>14746.0390625</c:v>
                      </c:pt>
                      <c:pt idx="11504">
                        <c:v>14082.9453125</c:v>
                      </c:pt>
                      <c:pt idx="11505">
                        <c:v>9827.0390625</c:v>
                      </c:pt>
                      <c:pt idx="11506">
                        <c:v>9592.33984375</c:v>
                      </c:pt>
                      <c:pt idx="11507">
                        <c:v>6693.96875</c:v>
                      </c:pt>
                      <c:pt idx="11508">
                        <c:v>6608.46484375</c:v>
                      </c:pt>
                      <c:pt idx="11509">
                        <c:v>7548.140625</c:v>
                      </c:pt>
                      <c:pt idx="11510">
                        <c:v>8937.46484375</c:v>
                      </c:pt>
                      <c:pt idx="11511">
                        <c:v>10241.8046875</c:v>
                      </c:pt>
                      <c:pt idx="11512">
                        <c:v>5741.109375</c:v>
                      </c:pt>
                      <c:pt idx="11513">
                        <c:v>5009.78125</c:v>
                      </c:pt>
                      <c:pt idx="11514">
                        <c:v>8154.546875</c:v>
                      </c:pt>
                      <c:pt idx="11515">
                        <c:v>6412.16796875</c:v>
                      </c:pt>
                      <c:pt idx="11516">
                        <c:v>7287.51171875</c:v>
                      </c:pt>
                      <c:pt idx="11517">
                        <c:v>9539.4296875</c:v>
                      </c:pt>
                      <c:pt idx="11518">
                        <c:v>10125.03515625</c:v>
                      </c:pt>
                      <c:pt idx="11519">
                        <c:v>9660.96484375</c:v>
                      </c:pt>
                      <c:pt idx="11520">
                        <c:v>12219.24609375</c:v>
                      </c:pt>
                      <c:pt idx="11521">
                        <c:v>11110.71484375</c:v>
                      </c:pt>
                      <c:pt idx="11522">
                        <c:v>10758.43359375</c:v>
                      </c:pt>
                      <c:pt idx="11523">
                        <c:v>10259.10546875</c:v>
                      </c:pt>
                      <c:pt idx="11524">
                        <c:v>12538.79296875</c:v>
                      </c:pt>
                      <c:pt idx="11525">
                        <c:v>16281.9140625</c:v>
                      </c:pt>
                      <c:pt idx="11526">
                        <c:v>15708.4921875</c:v>
                      </c:pt>
                      <c:pt idx="11527">
                        <c:v>15757.03125</c:v>
                      </c:pt>
                      <c:pt idx="11528">
                        <c:v>15015.5</c:v>
                      </c:pt>
                      <c:pt idx="11529">
                        <c:v>15533.92578125</c:v>
                      </c:pt>
                      <c:pt idx="11530">
                        <c:v>15041.72265625</c:v>
                      </c:pt>
                      <c:pt idx="11531">
                        <c:v>14788.2265625</c:v>
                      </c:pt>
                      <c:pt idx="11532">
                        <c:v>13198.19140625</c:v>
                      </c:pt>
                      <c:pt idx="11533">
                        <c:v>15399.48828125</c:v>
                      </c:pt>
                      <c:pt idx="11534">
                        <c:v>16141.57421875</c:v>
                      </c:pt>
                      <c:pt idx="11535">
                        <c:v>13438.921875</c:v>
                      </c:pt>
                      <c:pt idx="11536">
                        <c:v>11247.2109375</c:v>
                      </c:pt>
                      <c:pt idx="11537">
                        <c:v>6942.82421875</c:v>
                      </c:pt>
                      <c:pt idx="11538">
                        <c:v>13355.1015625</c:v>
                      </c:pt>
                      <c:pt idx="11539">
                        <c:v>13466.87890625</c:v>
                      </c:pt>
                      <c:pt idx="11540">
                        <c:v>13576.734375</c:v>
                      </c:pt>
                      <c:pt idx="11541">
                        <c:v>12740.046875</c:v>
                      </c:pt>
                      <c:pt idx="11542">
                        <c:v>12636.98046875</c:v>
                      </c:pt>
                      <c:pt idx="11543">
                        <c:v>13564.06640625</c:v>
                      </c:pt>
                      <c:pt idx="11544">
                        <c:v>12580.39453125</c:v>
                      </c:pt>
                      <c:pt idx="11545">
                        <c:v>9393.2734375</c:v>
                      </c:pt>
                      <c:pt idx="11546">
                        <c:v>13566.4921875</c:v>
                      </c:pt>
                      <c:pt idx="11547">
                        <c:v>11318.7421875</c:v>
                      </c:pt>
                      <c:pt idx="11548">
                        <c:v>10460.66015625</c:v>
                      </c:pt>
                      <c:pt idx="11549">
                        <c:v>11315.63671875</c:v>
                      </c:pt>
                      <c:pt idx="11550">
                        <c:v>17290.703125</c:v>
                      </c:pt>
                      <c:pt idx="11551">
                        <c:v>16818.796875</c:v>
                      </c:pt>
                      <c:pt idx="11552">
                        <c:v>16952.375</c:v>
                      </c:pt>
                      <c:pt idx="11553">
                        <c:v>14651.484375</c:v>
                      </c:pt>
                      <c:pt idx="11554">
                        <c:v>16250.5625</c:v>
                      </c:pt>
                      <c:pt idx="11555">
                        <c:v>16198.40625</c:v>
                      </c:pt>
                      <c:pt idx="11556">
                        <c:v>16316.0703125</c:v>
                      </c:pt>
                      <c:pt idx="11557">
                        <c:v>16832.140625</c:v>
                      </c:pt>
                      <c:pt idx="11558">
                        <c:v>15223.1015625</c:v>
                      </c:pt>
                      <c:pt idx="11559">
                        <c:v>14852.671875</c:v>
                      </c:pt>
                      <c:pt idx="11560">
                        <c:v>15639.1328125</c:v>
                      </c:pt>
                      <c:pt idx="11561">
                        <c:v>17007.3203125</c:v>
                      </c:pt>
                      <c:pt idx="11562">
                        <c:v>13857.1328125</c:v>
                      </c:pt>
                      <c:pt idx="11563">
                        <c:v>10970.953125</c:v>
                      </c:pt>
                      <c:pt idx="11564">
                        <c:v>10670.9375</c:v>
                      </c:pt>
                      <c:pt idx="11565">
                        <c:v>14328.984375</c:v>
                      </c:pt>
                      <c:pt idx="11566">
                        <c:v>13752.25</c:v>
                      </c:pt>
                      <c:pt idx="11567">
                        <c:v>11519.21484375</c:v>
                      </c:pt>
                      <c:pt idx="11568">
                        <c:v>9056.484375</c:v>
                      </c:pt>
                      <c:pt idx="11569">
                        <c:v>8321.6015625</c:v>
                      </c:pt>
                      <c:pt idx="11570">
                        <c:v>11876.7109375</c:v>
                      </c:pt>
                      <c:pt idx="11571">
                        <c:v>13530.078125</c:v>
                      </c:pt>
                      <c:pt idx="11572">
                        <c:v>11739.8984375</c:v>
                      </c:pt>
                      <c:pt idx="11573">
                        <c:v>9633.6171875</c:v>
                      </c:pt>
                      <c:pt idx="11574">
                        <c:v>8805.0859375</c:v>
                      </c:pt>
                      <c:pt idx="11575">
                        <c:v>10984.078125</c:v>
                      </c:pt>
                      <c:pt idx="11576">
                        <c:v>13634.484375</c:v>
                      </c:pt>
                      <c:pt idx="11577">
                        <c:v>13640.0234375</c:v>
                      </c:pt>
                      <c:pt idx="11578">
                        <c:v>14146.171875</c:v>
                      </c:pt>
                      <c:pt idx="11579">
                        <c:v>13610.59375</c:v>
                      </c:pt>
                      <c:pt idx="11580">
                        <c:v>10586.6875</c:v>
                      </c:pt>
                      <c:pt idx="11581">
                        <c:v>10036.84765625</c:v>
                      </c:pt>
                      <c:pt idx="11582">
                        <c:v>9790.50390625</c:v>
                      </c:pt>
                      <c:pt idx="11583">
                        <c:v>11838.87890625</c:v>
                      </c:pt>
                      <c:pt idx="11584">
                        <c:v>9231.765625</c:v>
                      </c:pt>
                      <c:pt idx="11585">
                        <c:v>10041.2421875</c:v>
                      </c:pt>
                      <c:pt idx="11586">
                        <c:v>10862.2421875</c:v>
                      </c:pt>
                      <c:pt idx="11587">
                        <c:v>11804.28125</c:v>
                      </c:pt>
                      <c:pt idx="11588">
                        <c:v>12043.09375</c:v>
                      </c:pt>
                      <c:pt idx="11589">
                        <c:v>11086.640625</c:v>
                      </c:pt>
                      <c:pt idx="11590">
                        <c:v>9296.12890625</c:v>
                      </c:pt>
                      <c:pt idx="11591">
                        <c:v>11270.10546875</c:v>
                      </c:pt>
                      <c:pt idx="11592">
                        <c:v>11609.0390625</c:v>
                      </c:pt>
                      <c:pt idx="11593">
                        <c:v>11651.19140625</c:v>
                      </c:pt>
                      <c:pt idx="11594">
                        <c:v>11945.265625</c:v>
                      </c:pt>
                      <c:pt idx="11595">
                        <c:v>12411.6875</c:v>
                      </c:pt>
                      <c:pt idx="11596">
                        <c:v>11980.484375</c:v>
                      </c:pt>
                      <c:pt idx="11597">
                        <c:v>10384.6171875</c:v>
                      </c:pt>
                      <c:pt idx="11598">
                        <c:v>9717.30078125</c:v>
                      </c:pt>
                      <c:pt idx="11599">
                        <c:v>11524.72265625</c:v>
                      </c:pt>
                      <c:pt idx="11600">
                        <c:v>10466.24609375</c:v>
                      </c:pt>
                      <c:pt idx="11601">
                        <c:v>9178.91015625</c:v>
                      </c:pt>
                      <c:pt idx="11602">
                        <c:v>11430.23046875</c:v>
                      </c:pt>
                      <c:pt idx="11603">
                        <c:v>11831.47265625</c:v>
                      </c:pt>
                      <c:pt idx="11604">
                        <c:v>11879.0078125</c:v>
                      </c:pt>
                      <c:pt idx="11605">
                        <c:v>12211.8125</c:v>
                      </c:pt>
                      <c:pt idx="11606">
                        <c:v>11467.25</c:v>
                      </c:pt>
                      <c:pt idx="11607">
                        <c:v>10852.01171875</c:v>
                      </c:pt>
                      <c:pt idx="11608">
                        <c:v>11932.16015625</c:v>
                      </c:pt>
                      <c:pt idx="11609">
                        <c:v>11433.9375</c:v>
                      </c:pt>
                      <c:pt idx="11610">
                        <c:v>12722.765625</c:v>
                      </c:pt>
                      <c:pt idx="11611">
                        <c:v>12674.640625</c:v>
                      </c:pt>
                      <c:pt idx="11612">
                        <c:v>12302.2890625</c:v>
                      </c:pt>
                      <c:pt idx="11613">
                        <c:v>12075.0390625</c:v>
                      </c:pt>
                      <c:pt idx="11614">
                        <c:v>9965.6640625</c:v>
                      </c:pt>
                      <c:pt idx="11615">
                        <c:v>8264.9375</c:v>
                      </c:pt>
                      <c:pt idx="11616">
                        <c:v>7207.26171875</c:v>
                      </c:pt>
                      <c:pt idx="11617">
                        <c:v>7423.31640625</c:v>
                      </c:pt>
                      <c:pt idx="11618">
                        <c:v>9433.5234375</c:v>
                      </c:pt>
                      <c:pt idx="11619">
                        <c:v>12988.75390625</c:v>
                      </c:pt>
                      <c:pt idx="11620">
                        <c:v>12736.6953125</c:v>
                      </c:pt>
                      <c:pt idx="11621">
                        <c:v>12703.95703125</c:v>
                      </c:pt>
                      <c:pt idx="11622">
                        <c:v>11795.27734375</c:v>
                      </c:pt>
                      <c:pt idx="11623">
                        <c:v>11018.109375</c:v>
                      </c:pt>
                      <c:pt idx="11624">
                        <c:v>13307.21875</c:v>
                      </c:pt>
                      <c:pt idx="11625">
                        <c:v>10542.54296875</c:v>
                      </c:pt>
                      <c:pt idx="11626">
                        <c:v>9966.578125</c:v>
                      </c:pt>
                      <c:pt idx="11627">
                        <c:v>8592.43359375</c:v>
                      </c:pt>
                      <c:pt idx="11628">
                        <c:v>10673.9296875</c:v>
                      </c:pt>
                      <c:pt idx="11629">
                        <c:v>9246.984375</c:v>
                      </c:pt>
                      <c:pt idx="11630">
                        <c:v>9758.6875</c:v>
                      </c:pt>
                      <c:pt idx="11631">
                        <c:v>10632.9921875</c:v>
                      </c:pt>
                      <c:pt idx="11632">
                        <c:v>11327.25</c:v>
                      </c:pt>
                      <c:pt idx="11633">
                        <c:v>11672.75390625</c:v>
                      </c:pt>
                      <c:pt idx="11634">
                        <c:v>10586</c:v>
                      </c:pt>
                      <c:pt idx="11635">
                        <c:v>8703.36328125</c:v>
                      </c:pt>
                      <c:pt idx="11636">
                        <c:v>9622.92578125</c:v>
                      </c:pt>
                      <c:pt idx="11637">
                        <c:v>9541.140625</c:v>
                      </c:pt>
                      <c:pt idx="11638">
                        <c:v>11534.29296875</c:v>
                      </c:pt>
                      <c:pt idx="11639">
                        <c:v>11782.16015625</c:v>
                      </c:pt>
                      <c:pt idx="11640">
                        <c:v>10108.984375</c:v>
                      </c:pt>
                      <c:pt idx="11641">
                        <c:v>8299.0703125</c:v>
                      </c:pt>
                      <c:pt idx="11642">
                        <c:v>5921.2421875</c:v>
                      </c:pt>
                      <c:pt idx="11643">
                        <c:v>5631.84375</c:v>
                      </c:pt>
                      <c:pt idx="11644">
                        <c:v>7170.1015625</c:v>
                      </c:pt>
                      <c:pt idx="11645">
                        <c:v>9085.578125</c:v>
                      </c:pt>
                      <c:pt idx="11646">
                        <c:v>9559.6796875</c:v>
                      </c:pt>
                      <c:pt idx="11647">
                        <c:v>11019.328125</c:v>
                      </c:pt>
                      <c:pt idx="11648">
                        <c:v>11260.234375</c:v>
                      </c:pt>
                      <c:pt idx="11649">
                        <c:v>10916.046875</c:v>
                      </c:pt>
                      <c:pt idx="11650">
                        <c:v>9215.796875</c:v>
                      </c:pt>
                      <c:pt idx="11651">
                        <c:v>7431.2265625</c:v>
                      </c:pt>
                      <c:pt idx="11652">
                        <c:v>9726.3984375</c:v>
                      </c:pt>
                      <c:pt idx="11653">
                        <c:v>8470.4453125</c:v>
                      </c:pt>
                      <c:pt idx="11654">
                        <c:v>10400.4765625</c:v>
                      </c:pt>
                      <c:pt idx="11655">
                        <c:v>9342.296875</c:v>
                      </c:pt>
                      <c:pt idx="11656">
                        <c:v>10321.1015625</c:v>
                      </c:pt>
                      <c:pt idx="11657">
                        <c:v>10154.9765625</c:v>
                      </c:pt>
                      <c:pt idx="11658">
                        <c:v>8988.375</c:v>
                      </c:pt>
                      <c:pt idx="11659">
                        <c:v>10396.796875</c:v>
                      </c:pt>
                      <c:pt idx="11660">
                        <c:v>8556.18359375</c:v>
                      </c:pt>
                      <c:pt idx="11661">
                        <c:v>8714.93359375</c:v>
                      </c:pt>
                      <c:pt idx="11662">
                        <c:v>10034.92578125</c:v>
                      </c:pt>
                      <c:pt idx="11663">
                        <c:v>10830.1015625</c:v>
                      </c:pt>
                      <c:pt idx="11664">
                        <c:v>9590.86328125</c:v>
                      </c:pt>
                      <c:pt idx="11665">
                        <c:v>9307.08203125</c:v>
                      </c:pt>
                      <c:pt idx="11666">
                        <c:v>9347.23046875</c:v>
                      </c:pt>
                      <c:pt idx="11667">
                        <c:v>10120.80859375</c:v>
                      </c:pt>
                      <c:pt idx="11668">
                        <c:v>11153.625</c:v>
                      </c:pt>
                      <c:pt idx="11669">
                        <c:v>10956.6328125</c:v>
                      </c:pt>
                      <c:pt idx="11670">
                        <c:v>13073.20703125</c:v>
                      </c:pt>
                      <c:pt idx="11671">
                        <c:v>13111.3046875</c:v>
                      </c:pt>
                      <c:pt idx="11672">
                        <c:v>13049.30859375</c:v>
                      </c:pt>
                      <c:pt idx="11673">
                        <c:v>12547.6328125</c:v>
                      </c:pt>
                      <c:pt idx="11674">
                        <c:v>12809.95703125</c:v>
                      </c:pt>
                      <c:pt idx="11675">
                        <c:v>13886.1328125</c:v>
                      </c:pt>
                      <c:pt idx="11676">
                        <c:v>14231.16796875</c:v>
                      </c:pt>
                      <c:pt idx="11677">
                        <c:v>11616.52734375</c:v>
                      </c:pt>
                      <c:pt idx="11678">
                        <c:v>10804.28515625</c:v>
                      </c:pt>
                      <c:pt idx="11679">
                        <c:v>12601.32421875</c:v>
                      </c:pt>
                      <c:pt idx="11680">
                        <c:v>10848.3125</c:v>
                      </c:pt>
                      <c:pt idx="11681">
                        <c:v>10773.1796875</c:v>
                      </c:pt>
                      <c:pt idx="11682">
                        <c:v>13852.29296875</c:v>
                      </c:pt>
                      <c:pt idx="11683">
                        <c:v>14127.0390625</c:v>
                      </c:pt>
                      <c:pt idx="11684">
                        <c:v>14365.72265625</c:v>
                      </c:pt>
                      <c:pt idx="11685">
                        <c:v>11731.4921875</c:v>
                      </c:pt>
                      <c:pt idx="11686">
                        <c:v>11703.984375</c:v>
                      </c:pt>
                      <c:pt idx="11687">
                        <c:v>9800.078125</c:v>
                      </c:pt>
                      <c:pt idx="11688">
                        <c:v>11191.8203125</c:v>
                      </c:pt>
                      <c:pt idx="11689">
                        <c:v>10782.6796875</c:v>
                      </c:pt>
                      <c:pt idx="11690">
                        <c:v>11658.078125</c:v>
                      </c:pt>
                      <c:pt idx="11691">
                        <c:v>11062.4375</c:v>
                      </c:pt>
                      <c:pt idx="11692">
                        <c:v>9610.734375</c:v>
                      </c:pt>
                      <c:pt idx="11693">
                        <c:v>6742.38671875</c:v>
                      </c:pt>
                      <c:pt idx="11694">
                        <c:v>5403.82421875</c:v>
                      </c:pt>
                      <c:pt idx="11695">
                        <c:v>7123.4296875</c:v>
                      </c:pt>
                      <c:pt idx="11696">
                        <c:v>10283.32421875</c:v>
                      </c:pt>
                      <c:pt idx="11697">
                        <c:v>10997.484375</c:v>
                      </c:pt>
                      <c:pt idx="11698">
                        <c:v>9767.265625</c:v>
                      </c:pt>
                      <c:pt idx="11699">
                        <c:v>11316.30859375</c:v>
                      </c:pt>
                      <c:pt idx="11700">
                        <c:v>14438.40234375</c:v>
                      </c:pt>
                      <c:pt idx="11701">
                        <c:v>14049.20703125</c:v>
                      </c:pt>
                      <c:pt idx="11702">
                        <c:v>12884.95703125</c:v>
                      </c:pt>
                      <c:pt idx="11703">
                        <c:v>14059.50390625</c:v>
                      </c:pt>
                      <c:pt idx="11704">
                        <c:v>14033.828125</c:v>
                      </c:pt>
                      <c:pt idx="11705">
                        <c:v>14833.05859375</c:v>
                      </c:pt>
                      <c:pt idx="11706">
                        <c:v>13872.66015625</c:v>
                      </c:pt>
                      <c:pt idx="11707">
                        <c:v>11711.91015625</c:v>
                      </c:pt>
                      <c:pt idx="11708">
                        <c:v>11878.61328125</c:v>
                      </c:pt>
                      <c:pt idx="11709">
                        <c:v>14865.8203125</c:v>
                      </c:pt>
                      <c:pt idx="11710">
                        <c:v>12641.14453125</c:v>
                      </c:pt>
                      <c:pt idx="11711">
                        <c:v>11413.62890625</c:v>
                      </c:pt>
                      <c:pt idx="11712">
                        <c:v>11542.15625</c:v>
                      </c:pt>
                      <c:pt idx="11713">
                        <c:v>13331.375</c:v>
                      </c:pt>
                      <c:pt idx="11714">
                        <c:v>15048.26953125</c:v>
                      </c:pt>
                      <c:pt idx="11715">
                        <c:v>14245.3125</c:v>
                      </c:pt>
                      <c:pt idx="11716">
                        <c:v>15642.671875</c:v>
                      </c:pt>
                      <c:pt idx="11717">
                        <c:v>15687.2265625</c:v>
                      </c:pt>
                      <c:pt idx="11718">
                        <c:v>15923.17578125</c:v>
                      </c:pt>
                      <c:pt idx="11719">
                        <c:v>15093.63671875</c:v>
                      </c:pt>
                      <c:pt idx="11720">
                        <c:v>15745.08984375</c:v>
                      </c:pt>
                      <c:pt idx="11721">
                        <c:v>13952.3515625</c:v>
                      </c:pt>
                      <c:pt idx="11722">
                        <c:v>13824.8125</c:v>
                      </c:pt>
                      <c:pt idx="11723">
                        <c:v>13775.78515625</c:v>
                      </c:pt>
                      <c:pt idx="11724">
                        <c:v>15522.59765625</c:v>
                      </c:pt>
                      <c:pt idx="11725">
                        <c:v>15167.50390625</c:v>
                      </c:pt>
                      <c:pt idx="11726">
                        <c:v>13662.171875</c:v>
                      </c:pt>
                      <c:pt idx="11727">
                        <c:v>12246.3203125</c:v>
                      </c:pt>
                      <c:pt idx="11728">
                        <c:v>12720.390625</c:v>
                      </c:pt>
                      <c:pt idx="11729">
                        <c:v>15664.55859375</c:v>
                      </c:pt>
                      <c:pt idx="11730">
                        <c:v>14205.59765625</c:v>
                      </c:pt>
                      <c:pt idx="11731">
                        <c:v>11441.1796875</c:v>
                      </c:pt>
                      <c:pt idx="11732">
                        <c:v>9999.4296875</c:v>
                      </c:pt>
                      <c:pt idx="11733">
                        <c:v>9846.4375</c:v>
                      </c:pt>
                      <c:pt idx="11734">
                        <c:v>11544.203125</c:v>
                      </c:pt>
                      <c:pt idx="11735">
                        <c:v>13308.48828125</c:v>
                      </c:pt>
                      <c:pt idx="11736">
                        <c:v>13940.8828125</c:v>
                      </c:pt>
                      <c:pt idx="11737">
                        <c:v>14183.86328125</c:v>
                      </c:pt>
                      <c:pt idx="11738">
                        <c:v>13981.51171875</c:v>
                      </c:pt>
                      <c:pt idx="11739">
                        <c:v>12367.15234375</c:v>
                      </c:pt>
                      <c:pt idx="11740">
                        <c:v>10560.875</c:v>
                      </c:pt>
                      <c:pt idx="11741">
                        <c:v>12855.08203125</c:v>
                      </c:pt>
                      <c:pt idx="11742">
                        <c:v>10825.109375</c:v>
                      </c:pt>
                      <c:pt idx="11743">
                        <c:v>9186.16796875</c:v>
                      </c:pt>
                      <c:pt idx="11744">
                        <c:v>11718.19140625</c:v>
                      </c:pt>
                      <c:pt idx="11745">
                        <c:v>12903.84375</c:v>
                      </c:pt>
                      <c:pt idx="11746">
                        <c:v>14712.1796875</c:v>
                      </c:pt>
                      <c:pt idx="11747">
                        <c:v>13756.296875</c:v>
                      </c:pt>
                      <c:pt idx="11748">
                        <c:v>14590.8203125</c:v>
                      </c:pt>
                      <c:pt idx="11749">
                        <c:v>14902.27734375</c:v>
                      </c:pt>
                      <c:pt idx="11750">
                        <c:v>13398.7421875</c:v>
                      </c:pt>
                      <c:pt idx="11751">
                        <c:v>12220.59765625</c:v>
                      </c:pt>
                      <c:pt idx="11752">
                        <c:v>14212.90234375</c:v>
                      </c:pt>
                      <c:pt idx="11753">
                        <c:v>12790.93359375</c:v>
                      </c:pt>
                      <c:pt idx="11754">
                        <c:v>11638.75</c:v>
                      </c:pt>
                      <c:pt idx="11755">
                        <c:v>13736.484375</c:v>
                      </c:pt>
                      <c:pt idx="11756">
                        <c:v>13930.37109375</c:v>
                      </c:pt>
                      <c:pt idx="11757">
                        <c:v>14715.140625</c:v>
                      </c:pt>
                      <c:pt idx="11758">
                        <c:v>14845.109375</c:v>
                      </c:pt>
                      <c:pt idx="11759">
                        <c:v>14695.73046875</c:v>
                      </c:pt>
                      <c:pt idx="11760">
                        <c:v>16851.26953125</c:v>
                      </c:pt>
                      <c:pt idx="11761">
                        <c:v>17104.60546875</c:v>
                      </c:pt>
                      <c:pt idx="11762">
                        <c:v>15616.48046875</c:v>
                      </c:pt>
                      <c:pt idx="11763">
                        <c:v>16450</c:v>
                      </c:pt>
                      <c:pt idx="11764">
                        <c:v>16097.83203125</c:v>
                      </c:pt>
                      <c:pt idx="11765">
                        <c:v>15780.04296875</c:v>
                      </c:pt>
                      <c:pt idx="11766">
                        <c:v>14896.64453125</c:v>
                      </c:pt>
                      <c:pt idx="11767">
                        <c:v>14223.8828125</c:v>
                      </c:pt>
                      <c:pt idx="11768">
                        <c:v>16098.296875</c:v>
                      </c:pt>
                      <c:pt idx="11769">
                        <c:v>15837.6484375</c:v>
                      </c:pt>
                      <c:pt idx="11770">
                        <c:v>15733.54296875</c:v>
                      </c:pt>
                      <c:pt idx="11771">
                        <c:v>16914.25</c:v>
                      </c:pt>
                      <c:pt idx="11772">
                        <c:v>16213.8515625</c:v>
                      </c:pt>
                      <c:pt idx="11773">
                        <c:v>17132.953125</c:v>
                      </c:pt>
                      <c:pt idx="11774">
                        <c:v>14055.0625</c:v>
                      </c:pt>
                      <c:pt idx="11775">
                        <c:v>9455.48828125</c:v>
                      </c:pt>
                      <c:pt idx="11776">
                        <c:v>8320.04296875</c:v>
                      </c:pt>
                      <c:pt idx="11777">
                        <c:v>8232.93359375</c:v>
                      </c:pt>
                      <c:pt idx="11778">
                        <c:v>8933.8984375</c:v>
                      </c:pt>
                      <c:pt idx="11779">
                        <c:v>10991.00390625</c:v>
                      </c:pt>
                      <c:pt idx="11780">
                        <c:v>11836.359375</c:v>
                      </c:pt>
                      <c:pt idx="11781">
                        <c:v>12076.703125</c:v>
                      </c:pt>
                      <c:pt idx="11782">
                        <c:v>12174.7421875</c:v>
                      </c:pt>
                      <c:pt idx="11783">
                        <c:v>11784.75</c:v>
                      </c:pt>
                      <c:pt idx="11784">
                        <c:v>10064.40625</c:v>
                      </c:pt>
                      <c:pt idx="11785">
                        <c:v>7941.69921875</c:v>
                      </c:pt>
                      <c:pt idx="11786">
                        <c:v>10497.62109375</c:v>
                      </c:pt>
                      <c:pt idx="11787">
                        <c:v>9222.78125</c:v>
                      </c:pt>
                      <c:pt idx="11788">
                        <c:v>11286.08984375</c:v>
                      </c:pt>
                      <c:pt idx="11789">
                        <c:v>12175.59765625</c:v>
                      </c:pt>
                      <c:pt idx="11790">
                        <c:v>11542.625</c:v>
                      </c:pt>
                      <c:pt idx="11791">
                        <c:v>11943.87890625</c:v>
                      </c:pt>
                      <c:pt idx="11792">
                        <c:v>9914.24609375</c:v>
                      </c:pt>
                      <c:pt idx="11793">
                        <c:v>12462.734375</c:v>
                      </c:pt>
                      <c:pt idx="11794">
                        <c:v>11826.65625</c:v>
                      </c:pt>
                      <c:pt idx="11795">
                        <c:v>9848.61328125</c:v>
                      </c:pt>
                      <c:pt idx="11796">
                        <c:v>8843.18359375</c:v>
                      </c:pt>
                      <c:pt idx="11797">
                        <c:v>7415.5859375</c:v>
                      </c:pt>
                      <c:pt idx="11798">
                        <c:v>7526.109375</c:v>
                      </c:pt>
                      <c:pt idx="11799">
                        <c:v>9403.91015625</c:v>
                      </c:pt>
                      <c:pt idx="11800">
                        <c:v>11110.87109375</c:v>
                      </c:pt>
                      <c:pt idx="11801">
                        <c:v>12578.48046875</c:v>
                      </c:pt>
                      <c:pt idx="11802">
                        <c:v>10578.12890625</c:v>
                      </c:pt>
                      <c:pt idx="11803">
                        <c:v>12402.2734375</c:v>
                      </c:pt>
                      <c:pt idx="11804">
                        <c:v>10625.453125</c:v>
                      </c:pt>
                      <c:pt idx="11805">
                        <c:v>15536.140625</c:v>
                      </c:pt>
                      <c:pt idx="11806">
                        <c:v>13672.2734375</c:v>
                      </c:pt>
                      <c:pt idx="11807">
                        <c:v>12778.05859375</c:v>
                      </c:pt>
                      <c:pt idx="11808">
                        <c:v>10672.765625</c:v>
                      </c:pt>
                      <c:pt idx="11809">
                        <c:v>10857.98046875</c:v>
                      </c:pt>
                      <c:pt idx="11810">
                        <c:v>12708.0234375</c:v>
                      </c:pt>
                      <c:pt idx="11811">
                        <c:v>13786.41796875</c:v>
                      </c:pt>
                      <c:pt idx="11812">
                        <c:v>15801.4296875</c:v>
                      </c:pt>
                      <c:pt idx="11813">
                        <c:v>15846.890625</c:v>
                      </c:pt>
                      <c:pt idx="11814">
                        <c:v>13977.51953125</c:v>
                      </c:pt>
                      <c:pt idx="11815">
                        <c:v>15837.98046875</c:v>
                      </c:pt>
                      <c:pt idx="11816">
                        <c:v>13608.3125</c:v>
                      </c:pt>
                      <c:pt idx="11817">
                        <c:v>15495.86328125</c:v>
                      </c:pt>
                      <c:pt idx="11818">
                        <c:v>14805.97265625</c:v>
                      </c:pt>
                      <c:pt idx="11819">
                        <c:v>14812.17578125</c:v>
                      </c:pt>
                      <c:pt idx="11820">
                        <c:v>12762.203125</c:v>
                      </c:pt>
                      <c:pt idx="11821">
                        <c:v>11970.4140625</c:v>
                      </c:pt>
                      <c:pt idx="11822">
                        <c:v>11495.1875</c:v>
                      </c:pt>
                      <c:pt idx="11823">
                        <c:v>11307.4921875</c:v>
                      </c:pt>
                      <c:pt idx="11824">
                        <c:v>14396.0625</c:v>
                      </c:pt>
                      <c:pt idx="11825">
                        <c:v>17052.41796875</c:v>
                      </c:pt>
                      <c:pt idx="11826">
                        <c:v>16713.73828125</c:v>
                      </c:pt>
                      <c:pt idx="11827">
                        <c:v>16842.98046875</c:v>
                      </c:pt>
                      <c:pt idx="11828">
                        <c:v>18008.46875</c:v>
                      </c:pt>
                      <c:pt idx="11829">
                        <c:v>16190.3828125</c:v>
                      </c:pt>
                      <c:pt idx="11830">
                        <c:v>17968.03125</c:v>
                      </c:pt>
                      <c:pt idx="11831">
                        <c:v>17060.8125</c:v>
                      </c:pt>
                      <c:pt idx="11832">
                        <c:v>17012.8515625</c:v>
                      </c:pt>
                      <c:pt idx="11833">
                        <c:v>17942.3359375</c:v>
                      </c:pt>
                      <c:pt idx="11834">
                        <c:v>17787.71875</c:v>
                      </c:pt>
                      <c:pt idx="11835">
                        <c:v>10295.3984375</c:v>
                      </c:pt>
                      <c:pt idx="11836">
                        <c:v>10247.78515625</c:v>
                      </c:pt>
                      <c:pt idx="11837">
                        <c:v>9975.09375</c:v>
                      </c:pt>
                      <c:pt idx="11838">
                        <c:v>10546.3671875</c:v>
                      </c:pt>
                      <c:pt idx="11839">
                        <c:v>8634.12109375</c:v>
                      </c:pt>
                      <c:pt idx="11840">
                        <c:v>8594.6171875</c:v>
                      </c:pt>
                      <c:pt idx="11841">
                        <c:v>10729.66796875</c:v>
                      </c:pt>
                      <c:pt idx="11842">
                        <c:v>10678.1015625</c:v>
                      </c:pt>
                      <c:pt idx="11843">
                        <c:v>10436.08203125</c:v>
                      </c:pt>
                      <c:pt idx="11844">
                        <c:v>11394.859375</c:v>
                      </c:pt>
                      <c:pt idx="11845">
                        <c:v>9478.203125</c:v>
                      </c:pt>
                      <c:pt idx="11846">
                        <c:v>11576.19921875</c:v>
                      </c:pt>
                      <c:pt idx="11847">
                        <c:v>11732.38671875</c:v>
                      </c:pt>
                      <c:pt idx="11848">
                        <c:v>10920.10546875</c:v>
                      </c:pt>
                      <c:pt idx="11849">
                        <c:v>11203.00390625</c:v>
                      </c:pt>
                      <c:pt idx="11850">
                        <c:v>7648.8984375</c:v>
                      </c:pt>
                      <c:pt idx="11851">
                        <c:v>4513.2578125</c:v>
                      </c:pt>
                      <c:pt idx="11852">
                        <c:v>4062.4453125</c:v>
                      </c:pt>
                      <c:pt idx="11853">
                        <c:v>4895.375</c:v>
                      </c:pt>
                      <c:pt idx="11854">
                        <c:v>6250.94921875</c:v>
                      </c:pt>
                      <c:pt idx="11855">
                        <c:v>6935.53125</c:v>
                      </c:pt>
                      <c:pt idx="11856">
                        <c:v>7234.35546875</c:v>
                      </c:pt>
                      <c:pt idx="11857">
                        <c:v>7344.6484375</c:v>
                      </c:pt>
                      <c:pt idx="11858">
                        <c:v>7024.94140625</c:v>
                      </c:pt>
                      <c:pt idx="11859">
                        <c:v>5245.04296875</c:v>
                      </c:pt>
                      <c:pt idx="11860">
                        <c:v>2828.6328125</c:v>
                      </c:pt>
                      <c:pt idx="11861">
                        <c:v>7383.46484375</c:v>
                      </c:pt>
                      <c:pt idx="11862">
                        <c:v>6764.515625</c:v>
                      </c:pt>
                      <c:pt idx="11863">
                        <c:v>5621.31640625</c:v>
                      </c:pt>
                      <c:pt idx="11864">
                        <c:v>7778.33984375</c:v>
                      </c:pt>
                      <c:pt idx="11865">
                        <c:v>10346.46875</c:v>
                      </c:pt>
                      <c:pt idx="11866">
                        <c:v>8925.5859375</c:v>
                      </c:pt>
                      <c:pt idx="11867">
                        <c:v>8639.3984375</c:v>
                      </c:pt>
                      <c:pt idx="11868">
                        <c:v>10511.5546875</c:v>
                      </c:pt>
                      <c:pt idx="11869">
                        <c:v>11138.36328125</c:v>
                      </c:pt>
                      <c:pt idx="11870">
                        <c:v>11307.140625</c:v>
                      </c:pt>
                      <c:pt idx="11871">
                        <c:v>9905.7890625</c:v>
                      </c:pt>
                      <c:pt idx="11872">
                        <c:v>7197.0078125</c:v>
                      </c:pt>
                      <c:pt idx="11873">
                        <c:v>8805.875</c:v>
                      </c:pt>
                      <c:pt idx="11874">
                        <c:v>11398.02734375</c:v>
                      </c:pt>
                      <c:pt idx="11875">
                        <c:v>9555.55078125</c:v>
                      </c:pt>
                      <c:pt idx="11876">
                        <c:v>9203.72265625</c:v>
                      </c:pt>
                      <c:pt idx="11877">
                        <c:v>10471.94140625</c:v>
                      </c:pt>
                      <c:pt idx="11878">
                        <c:v>11063.359375</c:v>
                      </c:pt>
                      <c:pt idx="11879">
                        <c:v>9424.98828125</c:v>
                      </c:pt>
                      <c:pt idx="11880">
                        <c:v>14029.91796875</c:v>
                      </c:pt>
                      <c:pt idx="11881">
                        <c:v>13717.640625</c:v>
                      </c:pt>
                      <c:pt idx="11882">
                        <c:v>13377.3046875</c:v>
                      </c:pt>
                      <c:pt idx="11883">
                        <c:v>10773.82421875</c:v>
                      </c:pt>
                      <c:pt idx="11884">
                        <c:v>10533.37890625</c:v>
                      </c:pt>
                      <c:pt idx="11885">
                        <c:v>10834.296875</c:v>
                      </c:pt>
                      <c:pt idx="11886">
                        <c:v>12478.16015625</c:v>
                      </c:pt>
                      <c:pt idx="11887">
                        <c:v>12283.2734375</c:v>
                      </c:pt>
                      <c:pt idx="11888">
                        <c:v>12589.6015625</c:v>
                      </c:pt>
                      <c:pt idx="11889">
                        <c:v>13092.67578125</c:v>
                      </c:pt>
                      <c:pt idx="11890">
                        <c:v>11324.23046875</c:v>
                      </c:pt>
                      <c:pt idx="11891">
                        <c:v>10181.74609375</c:v>
                      </c:pt>
                      <c:pt idx="11892">
                        <c:v>11479.82421875</c:v>
                      </c:pt>
                      <c:pt idx="11893">
                        <c:v>13770.6875</c:v>
                      </c:pt>
                      <c:pt idx="11894">
                        <c:v>14056.22265625</c:v>
                      </c:pt>
                      <c:pt idx="11895">
                        <c:v>10941.09375</c:v>
                      </c:pt>
                      <c:pt idx="11896">
                        <c:v>11170.2265625</c:v>
                      </c:pt>
                      <c:pt idx="11897">
                        <c:v>8849.70703125</c:v>
                      </c:pt>
                      <c:pt idx="11898">
                        <c:v>7888.59765625</c:v>
                      </c:pt>
                      <c:pt idx="11899">
                        <c:v>6075.99609375</c:v>
                      </c:pt>
                      <c:pt idx="11900">
                        <c:v>6533.91015625</c:v>
                      </c:pt>
                      <c:pt idx="11901">
                        <c:v>8907.59765625</c:v>
                      </c:pt>
                      <c:pt idx="11902">
                        <c:v>11153.8984375</c:v>
                      </c:pt>
                      <c:pt idx="11903">
                        <c:v>10351.08984375</c:v>
                      </c:pt>
                      <c:pt idx="11904">
                        <c:v>8148.94140625</c:v>
                      </c:pt>
                      <c:pt idx="11905">
                        <c:v>7969.94921875</c:v>
                      </c:pt>
                      <c:pt idx="11906">
                        <c:v>9646.27734375</c:v>
                      </c:pt>
                      <c:pt idx="11907">
                        <c:v>7617.59765625</c:v>
                      </c:pt>
                      <c:pt idx="11908">
                        <c:v>10312.6484375</c:v>
                      </c:pt>
                      <c:pt idx="11909">
                        <c:v>10539.27734375</c:v>
                      </c:pt>
                      <c:pt idx="11910">
                        <c:v>15590.265625</c:v>
                      </c:pt>
                      <c:pt idx="11911">
                        <c:v>15663.640625</c:v>
                      </c:pt>
                      <c:pt idx="11912">
                        <c:v>15236.515625</c:v>
                      </c:pt>
                      <c:pt idx="11913">
                        <c:v>13166.94921875</c:v>
                      </c:pt>
                      <c:pt idx="11914">
                        <c:v>11739.93359375</c:v>
                      </c:pt>
                      <c:pt idx="11915">
                        <c:v>11027.3046875</c:v>
                      </c:pt>
                      <c:pt idx="11916">
                        <c:v>11113.80078125</c:v>
                      </c:pt>
                      <c:pt idx="11917">
                        <c:v>12710.11328125</c:v>
                      </c:pt>
                      <c:pt idx="11918">
                        <c:v>14476.046875</c:v>
                      </c:pt>
                      <c:pt idx="11919">
                        <c:v>16025.9453125</c:v>
                      </c:pt>
                      <c:pt idx="11920">
                        <c:v>14124.828125</c:v>
                      </c:pt>
                      <c:pt idx="11921">
                        <c:v>14098.62109375</c:v>
                      </c:pt>
                      <c:pt idx="11922">
                        <c:v>15601.73828125</c:v>
                      </c:pt>
                      <c:pt idx="11923">
                        <c:v>13987.90625</c:v>
                      </c:pt>
                      <c:pt idx="11924">
                        <c:v>15723.8515625</c:v>
                      </c:pt>
                      <c:pt idx="11925">
                        <c:v>12912.65625</c:v>
                      </c:pt>
                      <c:pt idx="11926">
                        <c:v>11819.078125</c:v>
                      </c:pt>
                      <c:pt idx="11927">
                        <c:v>11672.5</c:v>
                      </c:pt>
                      <c:pt idx="11928">
                        <c:v>13414.59765625</c:v>
                      </c:pt>
                      <c:pt idx="11929">
                        <c:v>13288.15625</c:v>
                      </c:pt>
                      <c:pt idx="11930">
                        <c:v>13296.890625</c:v>
                      </c:pt>
                      <c:pt idx="11931">
                        <c:v>10354.63671875</c:v>
                      </c:pt>
                      <c:pt idx="11932">
                        <c:v>11907.7734375</c:v>
                      </c:pt>
                      <c:pt idx="11933">
                        <c:v>12477.69921875</c:v>
                      </c:pt>
                      <c:pt idx="11934">
                        <c:v>10418.98046875</c:v>
                      </c:pt>
                      <c:pt idx="11935">
                        <c:v>10262.71484375</c:v>
                      </c:pt>
                      <c:pt idx="11936">
                        <c:v>11135.70703125</c:v>
                      </c:pt>
                      <c:pt idx="11937">
                        <c:v>13028.5703125</c:v>
                      </c:pt>
                      <c:pt idx="11938">
                        <c:v>12846.234375</c:v>
                      </c:pt>
                      <c:pt idx="11939">
                        <c:v>10760.1328125</c:v>
                      </c:pt>
                      <c:pt idx="11940">
                        <c:v>13650.85546875</c:v>
                      </c:pt>
                      <c:pt idx="11941">
                        <c:v>14215.0078125</c:v>
                      </c:pt>
                      <c:pt idx="11942">
                        <c:v>14457.40625</c:v>
                      </c:pt>
                      <c:pt idx="11943">
                        <c:v>14134.38671875</c:v>
                      </c:pt>
                      <c:pt idx="11944">
                        <c:v>13400.640625</c:v>
                      </c:pt>
                      <c:pt idx="11945">
                        <c:v>13761.73828125</c:v>
                      </c:pt>
                      <c:pt idx="11946">
                        <c:v>13782.51953125</c:v>
                      </c:pt>
                      <c:pt idx="11947">
                        <c:v>12265.21875</c:v>
                      </c:pt>
                      <c:pt idx="11948">
                        <c:v>13546.59765625</c:v>
                      </c:pt>
                      <c:pt idx="11949">
                        <c:v>11606.37890625</c:v>
                      </c:pt>
                      <c:pt idx="11950">
                        <c:v>11399.62109375</c:v>
                      </c:pt>
                      <c:pt idx="11951">
                        <c:v>13848.53515625</c:v>
                      </c:pt>
                      <c:pt idx="11952">
                        <c:v>13401.93359375</c:v>
                      </c:pt>
                      <c:pt idx="11953">
                        <c:v>11939.82421875</c:v>
                      </c:pt>
                      <c:pt idx="11954">
                        <c:v>14073.4140625</c:v>
                      </c:pt>
                      <c:pt idx="11955">
                        <c:v>16522.36328125</c:v>
                      </c:pt>
                      <c:pt idx="11956">
                        <c:v>15505.2734375</c:v>
                      </c:pt>
                      <c:pt idx="11957">
                        <c:v>13436.22265625</c:v>
                      </c:pt>
                      <c:pt idx="11958">
                        <c:v>11856.88671875</c:v>
                      </c:pt>
                      <c:pt idx="11959">
                        <c:v>10803.87890625</c:v>
                      </c:pt>
                      <c:pt idx="11960">
                        <c:v>11812.13671875</c:v>
                      </c:pt>
                      <c:pt idx="11961">
                        <c:v>14721.65234375</c:v>
                      </c:pt>
                      <c:pt idx="11962">
                        <c:v>16591.91015625</c:v>
                      </c:pt>
                      <c:pt idx="11963">
                        <c:v>16065.9921875</c:v>
                      </c:pt>
                      <c:pt idx="11964">
                        <c:v>16623.484375</c:v>
                      </c:pt>
                      <c:pt idx="11965">
                        <c:v>16418.01953125</c:v>
                      </c:pt>
                      <c:pt idx="11966">
                        <c:v>15963.64453125</c:v>
                      </c:pt>
                      <c:pt idx="11967">
                        <c:v>14641.546875</c:v>
                      </c:pt>
                      <c:pt idx="11968">
                        <c:v>14586.09375</c:v>
                      </c:pt>
                      <c:pt idx="11969">
                        <c:v>16569.23828125</c:v>
                      </c:pt>
                      <c:pt idx="11970">
                        <c:v>12445.1640625</c:v>
                      </c:pt>
                      <c:pt idx="11971">
                        <c:v>12567.9453125</c:v>
                      </c:pt>
                      <c:pt idx="11972">
                        <c:v>11201.1875</c:v>
                      </c:pt>
                      <c:pt idx="11973">
                        <c:v>10978.60546875</c:v>
                      </c:pt>
                      <c:pt idx="11974">
                        <c:v>11283.859375</c:v>
                      </c:pt>
                      <c:pt idx="11975">
                        <c:v>12208.3203125</c:v>
                      </c:pt>
                      <c:pt idx="11976">
                        <c:v>11714.68359375</c:v>
                      </c:pt>
                      <c:pt idx="11977">
                        <c:v>10841.17578125</c:v>
                      </c:pt>
                      <c:pt idx="11978">
                        <c:v>5795.2421875</c:v>
                      </c:pt>
                      <c:pt idx="11979">
                        <c:v>5172.921875</c:v>
                      </c:pt>
                      <c:pt idx="11980">
                        <c:v>11234.5234375</c:v>
                      </c:pt>
                      <c:pt idx="11981">
                        <c:v>8891.80078125</c:v>
                      </c:pt>
                      <c:pt idx="11982">
                        <c:v>9604.89453125</c:v>
                      </c:pt>
                      <c:pt idx="11983">
                        <c:v>12563.46484375</c:v>
                      </c:pt>
                      <c:pt idx="11984">
                        <c:v>12019.875</c:v>
                      </c:pt>
                      <c:pt idx="11985">
                        <c:v>11509.9921875</c:v>
                      </c:pt>
                      <c:pt idx="11986">
                        <c:v>11293.90625</c:v>
                      </c:pt>
                      <c:pt idx="11987">
                        <c:v>11266.48828125</c:v>
                      </c:pt>
                      <c:pt idx="11988">
                        <c:v>9474.140625</c:v>
                      </c:pt>
                      <c:pt idx="11989">
                        <c:v>8453.953125</c:v>
                      </c:pt>
                      <c:pt idx="11990">
                        <c:v>8464.40234375</c:v>
                      </c:pt>
                      <c:pt idx="11991">
                        <c:v>11348.7265625</c:v>
                      </c:pt>
                      <c:pt idx="11992">
                        <c:v>10418.109375</c:v>
                      </c:pt>
                      <c:pt idx="11993">
                        <c:v>10106.56640625</c:v>
                      </c:pt>
                      <c:pt idx="11994">
                        <c:v>10081.98046875</c:v>
                      </c:pt>
                      <c:pt idx="11995">
                        <c:v>10928.109375</c:v>
                      </c:pt>
                      <c:pt idx="11996">
                        <c:v>10008.1953125</c:v>
                      </c:pt>
                      <c:pt idx="11997">
                        <c:v>8707.02734375</c:v>
                      </c:pt>
                      <c:pt idx="11998">
                        <c:v>10308</c:v>
                      </c:pt>
                      <c:pt idx="11999">
                        <c:v>11567.359375</c:v>
                      </c:pt>
                      <c:pt idx="12000">
                        <c:v>14059.6484375</c:v>
                      </c:pt>
                      <c:pt idx="12001">
                        <c:v>14458.94140625</c:v>
                      </c:pt>
                      <c:pt idx="12002">
                        <c:v>13536.20703125</c:v>
                      </c:pt>
                      <c:pt idx="12003">
                        <c:v>13690.87890625</c:v>
                      </c:pt>
                      <c:pt idx="12004">
                        <c:v>13474.15625</c:v>
                      </c:pt>
                      <c:pt idx="12005">
                        <c:v>11358.5234375</c:v>
                      </c:pt>
                      <c:pt idx="12006">
                        <c:v>11135.3046875</c:v>
                      </c:pt>
                      <c:pt idx="12007">
                        <c:v>12541.234375</c:v>
                      </c:pt>
                      <c:pt idx="12008">
                        <c:v>11596.78125</c:v>
                      </c:pt>
                      <c:pt idx="12009">
                        <c:v>13910.8203125</c:v>
                      </c:pt>
                      <c:pt idx="12010">
                        <c:v>11994.28125</c:v>
                      </c:pt>
                      <c:pt idx="12011">
                        <c:v>12166.609375</c:v>
                      </c:pt>
                      <c:pt idx="12012">
                        <c:v>13903.5625</c:v>
                      </c:pt>
                      <c:pt idx="12013">
                        <c:v>13567.25390625</c:v>
                      </c:pt>
                      <c:pt idx="12014">
                        <c:v>14335.24609375</c:v>
                      </c:pt>
                      <c:pt idx="12015">
                        <c:v>10990.11328125</c:v>
                      </c:pt>
                      <c:pt idx="12016">
                        <c:v>8345.2890625</c:v>
                      </c:pt>
                      <c:pt idx="12017">
                        <c:v>10397.1640625</c:v>
                      </c:pt>
                      <c:pt idx="12018">
                        <c:v>10134.8046875</c:v>
                      </c:pt>
                      <c:pt idx="12019">
                        <c:v>8131.5234375</c:v>
                      </c:pt>
                      <c:pt idx="12020">
                        <c:v>7343.21875</c:v>
                      </c:pt>
                      <c:pt idx="12021">
                        <c:v>6553.3515625</c:v>
                      </c:pt>
                      <c:pt idx="12022">
                        <c:v>6615.953125</c:v>
                      </c:pt>
                      <c:pt idx="12023">
                        <c:v>10713.2421875</c:v>
                      </c:pt>
                      <c:pt idx="12024">
                        <c:v>7833.2734375</c:v>
                      </c:pt>
                      <c:pt idx="12025">
                        <c:v>5494.015625</c:v>
                      </c:pt>
                      <c:pt idx="12026">
                        <c:v>10540.56640625</c:v>
                      </c:pt>
                      <c:pt idx="12027">
                        <c:v>8255.0625</c:v>
                      </c:pt>
                      <c:pt idx="12028">
                        <c:v>6966.6953125</c:v>
                      </c:pt>
                      <c:pt idx="12029">
                        <c:v>7978.0703125</c:v>
                      </c:pt>
                      <c:pt idx="12030">
                        <c:v>12633.953125</c:v>
                      </c:pt>
                      <c:pt idx="12031">
                        <c:v>12288.9375</c:v>
                      </c:pt>
                      <c:pt idx="12032">
                        <c:v>12098.203125</c:v>
                      </c:pt>
                      <c:pt idx="12033">
                        <c:v>10652.90625</c:v>
                      </c:pt>
                      <c:pt idx="12034">
                        <c:v>9695.63671875</c:v>
                      </c:pt>
                      <c:pt idx="12035">
                        <c:v>8839.05078125</c:v>
                      </c:pt>
                      <c:pt idx="12036">
                        <c:v>8362.83984375</c:v>
                      </c:pt>
                      <c:pt idx="12037">
                        <c:v>8578.46875</c:v>
                      </c:pt>
                      <c:pt idx="12038">
                        <c:v>10607.16015625</c:v>
                      </c:pt>
                      <c:pt idx="12039">
                        <c:v>12412.75</c:v>
                      </c:pt>
                      <c:pt idx="12040">
                        <c:v>11357.47265625</c:v>
                      </c:pt>
                      <c:pt idx="12041">
                        <c:v>11041.9609375</c:v>
                      </c:pt>
                      <c:pt idx="12042">
                        <c:v>10980.80859375</c:v>
                      </c:pt>
                      <c:pt idx="12043">
                        <c:v>12026.52734375</c:v>
                      </c:pt>
                      <c:pt idx="12044">
                        <c:v>12557.96875</c:v>
                      </c:pt>
                      <c:pt idx="12045">
                        <c:v>11404.6796875</c:v>
                      </c:pt>
                      <c:pt idx="12046">
                        <c:v>11212.07421875</c:v>
                      </c:pt>
                      <c:pt idx="12047">
                        <c:v>11003.3828125</c:v>
                      </c:pt>
                      <c:pt idx="12048">
                        <c:v>10230.4375</c:v>
                      </c:pt>
                      <c:pt idx="12049">
                        <c:v>10394.14453125</c:v>
                      </c:pt>
                      <c:pt idx="12050">
                        <c:v>7444.0234375</c:v>
                      </c:pt>
                      <c:pt idx="12051">
                        <c:v>6855.3125</c:v>
                      </c:pt>
                      <c:pt idx="12052">
                        <c:v>10181.703125</c:v>
                      </c:pt>
                      <c:pt idx="12053">
                        <c:v>7474.09765625</c:v>
                      </c:pt>
                      <c:pt idx="12054">
                        <c:v>7615.60546875</c:v>
                      </c:pt>
                      <c:pt idx="12055">
                        <c:v>10448.234375</c:v>
                      </c:pt>
                      <c:pt idx="12056">
                        <c:v>10968.46875</c:v>
                      </c:pt>
                      <c:pt idx="12057">
                        <c:v>10460.7421875</c:v>
                      </c:pt>
                      <c:pt idx="12058">
                        <c:v>11033.68359375</c:v>
                      </c:pt>
                      <c:pt idx="12059">
                        <c:v>11131.7890625</c:v>
                      </c:pt>
                      <c:pt idx="12060">
                        <c:v>15105.10546875</c:v>
                      </c:pt>
                      <c:pt idx="12061">
                        <c:v>14892.2578125</c:v>
                      </c:pt>
                      <c:pt idx="12062">
                        <c:v>14612.40625</c:v>
                      </c:pt>
                      <c:pt idx="12063">
                        <c:v>10345.23828125</c:v>
                      </c:pt>
                      <c:pt idx="12064">
                        <c:v>9705.01953125</c:v>
                      </c:pt>
                      <c:pt idx="12065">
                        <c:v>8646.73046875</c:v>
                      </c:pt>
                      <c:pt idx="12066">
                        <c:v>8385.1484375</c:v>
                      </c:pt>
                      <c:pt idx="12067">
                        <c:v>11985.16796875</c:v>
                      </c:pt>
                      <c:pt idx="12068">
                        <c:v>14820.75</c:v>
                      </c:pt>
                      <c:pt idx="12069">
                        <c:v>14866.1171875</c:v>
                      </c:pt>
                      <c:pt idx="12070">
                        <c:v>14911.30859375</c:v>
                      </c:pt>
                      <c:pt idx="12071">
                        <c:v>14295.875</c:v>
                      </c:pt>
                      <c:pt idx="12072">
                        <c:v>14251.69921875</c:v>
                      </c:pt>
                      <c:pt idx="12073">
                        <c:v>15123.984375</c:v>
                      </c:pt>
                      <c:pt idx="12074">
                        <c:v>13403.10546875</c:v>
                      </c:pt>
                      <c:pt idx="12075">
                        <c:v>12876.2265625</c:v>
                      </c:pt>
                      <c:pt idx="12076">
                        <c:v>11610.36328125</c:v>
                      </c:pt>
                      <c:pt idx="12077">
                        <c:v>8897.828125</c:v>
                      </c:pt>
                      <c:pt idx="12078">
                        <c:v>7362.9609375</c:v>
                      </c:pt>
                      <c:pt idx="12079">
                        <c:v>7686.4140625</c:v>
                      </c:pt>
                      <c:pt idx="12080">
                        <c:v>11331.03515625</c:v>
                      </c:pt>
                      <c:pt idx="12081">
                        <c:v>11956.515625</c:v>
                      </c:pt>
                      <c:pt idx="12082">
                        <c:v>10342.9921875</c:v>
                      </c:pt>
                      <c:pt idx="12083">
                        <c:v>9396.140625</c:v>
                      </c:pt>
                      <c:pt idx="12084">
                        <c:v>11219.9453125</c:v>
                      </c:pt>
                      <c:pt idx="12085">
                        <c:v>13009.0703125</c:v>
                      </c:pt>
                      <c:pt idx="12086">
                        <c:v>12544.55078125</c:v>
                      </c:pt>
                      <c:pt idx="12087">
                        <c:v>12953.87109375</c:v>
                      </c:pt>
                      <c:pt idx="12088">
                        <c:v>12287.28515625</c:v>
                      </c:pt>
                      <c:pt idx="12089">
                        <c:v>11524.0859375</c:v>
                      </c:pt>
                      <c:pt idx="12090">
                        <c:v>14350.52734375</c:v>
                      </c:pt>
                      <c:pt idx="12091">
                        <c:v>12835.140625</c:v>
                      </c:pt>
                      <c:pt idx="12092">
                        <c:v>12792.171875</c:v>
                      </c:pt>
                      <c:pt idx="12093">
                        <c:v>15215.3046875</c:v>
                      </c:pt>
                      <c:pt idx="12094">
                        <c:v>14987.09765625</c:v>
                      </c:pt>
                      <c:pt idx="12095">
                        <c:v>12645.94921875</c:v>
                      </c:pt>
                      <c:pt idx="12096">
                        <c:v>11546.609375</c:v>
                      </c:pt>
                      <c:pt idx="12097">
                        <c:v>10693.23046875</c:v>
                      </c:pt>
                      <c:pt idx="12098">
                        <c:v>12204.23828125</c:v>
                      </c:pt>
                      <c:pt idx="12099">
                        <c:v>15340.28515625</c:v>
                      </c:pt>
                      <c:pt idx="12100">
                        <c:v>15324.17578125</c:v>
                      </c:pt>
                      <c:pt idx="12101">
                        <c:v>14645.5234375</c:v>
                      </c:pt>
                      <c:pt idx="12102">
                        <c:v>11663.0546875</c:v>
                      </c:pt>
                      <c:pt idx="12103">
                        <c:v>15216.125</c:v>
                      </c:pt>
                      <c:pt idx="12104">
                        <c:v>15269.6640625</c:v>
                      </c:pt>
                      <c:pt idx="12105">
                        <c:v>17954.98828125</c:v>
                      </c:pt>
                      <c:pt idx="12106">
                        <c:v>17720.75</c:v>
                      </c:pt>
                      <c:pt idx="12107">
                        <c:v>17847.1875</c:v>
                      </c:pt>
                      <c:pt idx="12108">
                        <c:v>17609.96484375</c:v>
                      </c:pt>
                      <c:pt idx="12109">
                        <c:v>17081.48828125</c:v>
                      </c:pt>
                      <c:pt idx="12110">
                        <c:v>17296.94140625</c:v>
                      </c:pt>
                      <c:pt idx="12111">
                        <c:v>15846.8359375</c:v>
                      </c:pt>
                      <c:pt idx="12112">
                        <c:v>16351.328125</c:v>
                      </c:pt>
                      <c:pt idx="12113">
                        <c:v>14918.2265625</c:v>
                      </c:pt>
                      <c:pt idx="12114">
                        <c:v>13185.12890625</c:v>
                      </c:pt>
                      <c:pt idx="12115">
                        <c:v>12841.55859375</c:v>
                      </c:pt>
                      <c:pt idx="12116">
                        <c:v>13425.30859375</c:v>
                      </c:pt>
                      <c:pt idx="12117">
                        <c:v>15561.79296875</c:v>
                      </c:pt>
                      <c:pt idx="12118">
                        <c:v>17415.41015625</c:v>
                      </c:pt>
                      <c:pt idx="12119">
                        <c:v>17183.625</c:v>
                      </c:pt>
                      <c:pt idx="12120">
                        <c:v>14902.07421875</c:v>
                      </c:pt>
                      <c:pt idx="12121">
                        <c:v>15715.0390625</c:v>
                      </c:pt>
                      <c:pt idx="12122">
                        <c:v>15655.5234375</c:v>
                      </c:pt>
                      <c:pt idx="12123">
                        <c:v>15213.96875</c:v>
                      </c:pt>
                      <c:pt idx="12124">
                        <c:v>12906.05078125</c:v>
                      </c:pt>
                      <c:pt idx="12125">
                        <c:v>11572.4765625</c:v>
                      </c:pt>
                      <c:pt idx="12126">
                        <c:v>10202.42578125</c:v>
                      </c:pt>
                      <c:pt idx="12127">
                        <c:v>9893.87890625</c:v>
                      </c:pt>
                      <c:pt idx="12128">
                        <c:v>11062.765625</c:v>
                      </c:pt>
                      <c:pt idx="12129">
                        <c:v>13355.69140625</c:v>
                      </c:pt>
                      <c:pt idx="12130">
                        <c:v>14860.49609375</c:v>
                      </c:pt>
                      <c:pt idx="12131">
                        <c:v>15668.2109375</c:v>
                      </c:pt>
                      <c:pt idx="12132">
                        <c:v>16348.32421875</c:v>
                      </c:pt>
                      <c:pt idx="12133">
                        <c:v>16235.11328125</c:v>
                      </c:pt>
                      <c:pt idx="12134">
                        <c:v>15397.1015625</c:v>
                      </c:pt>
                      <c:pt idx="12135">
                        <c:v>16931.27734375</c:v>
                      </c:pt>
                      <c:pt idx="12136">
                        <c:v>16598.96875</c:v>
                      </c:pt>
                      <c:pt idx="12137">
                        <c:v>17072.6015625</c:v>
                      </c:pt>
                      <c:pt idx="12138">
                        <c:v>16833.23828125</c:v>
                      </c:pt>
                      <c:pt idx="12139">
                        <c:v>17290.8046875</c:v>
                      </c:pt>
                      <c:pt idx="12140">
                        <c:v>17202.328125</c:v>
                      </c:pt>
                      <c:pt idx="12141">
                        <c:v>16612.515625</c:v>
                      </c:pt>
                      <c:pt idx="12142">
                        <c:v>15390.2265625</c:v>
                      </c:pt>
                      <c:pt idx="12143">
                        <c:v>15076.984375</c:v>
                      </c:pt>
                      <c:pt idx="12144">
                        <c:v>16531.86328125</c:v>
                      </c:pt>
                      <c:pt idx="12145">
                        <c:v>15412.76171875</c:v>
                      </c:pt>
                      <c:pt idx="12146">
                        <c:v>13863.83203125</c:v>
                      </c:pt>
                      <c:pt idx="12147">
                        <c:v>12951.33203125</c:v>
                      </c:pt>
                      <c:pt idx="12148">
                        <c:v>14883.328125</c:v>
                      </c:pt>
                      <c:pt idx="12149">
                        <c:v>17001.4921875</c:v>
                      </c:pt>
                      <c:pt idx="12150">
                        <c:v>14663.859375</c:v>
                      </c:pt>
                      <c:pt idx="12151">
                        <c:v>14195.1328125</c:v>
                      </c:pt>
                      <c:pt idx="12152">
                        <c:v>14188.11328125</c:v>
                      </c:pt>
                      <c:pt idx="12153">
                        <c:v>13742.89453125</c:v>
                      </c:pt>
                      <c:pt idx="12154">
                        <c:v>10195.265625</c:v>
                      </c:pt>
                      <c:pt idx="12155">
                        <c:v>11594.609375</c:v>
                      </c:pt>
                      <c:pt idx="12156">
                        <c:v>11557.84375</c:v>
                      </c:pt>
                      <c:pt idx="12157">
                        <c:v>13984.81640625</c:v>
                      </c:pt>
                      <c:pt idx="12158">
                        <c:v>14529.76171875</c:v>
                      </c:pt>
                      <c:pt idx="12159">
                        <c:v>14750.46875</c:v>
                      </c:pt>
                      <c:pt idx="12160">
                        <c:v>14598.4453125</c:v>
                      </c:pt>
                      <c:pt idx="12161">
                        <c:v>14337.27734375</c:v>
                      </c:pt>
                      <c:pt idx="12162">
                        <c:v>13886.88671875</c:v>
                      </c:pt>
                      <c:pt idx="12163">
                        <c:v>10884.62109375</c:v>
                      </c:pt>
                      <c:pt idx="12164">
                        <c:v>9723.51953125</c:v>
                      </c:pt>
                      <c:pt idx="12165">
                        <c:v>15304.44921875</c:v>
                      </c:pt>
                      <c:pt idx="12166">
                        <c:v>14151.35546875</c:v>
                      </c:pt>
                      <c:pt idx="12167">
                        <c:v>12893.48828125</c:v>
                      </c:pt>
                      <c:pt idx="12168">
                        <c:v>13508.25390625</c:v>
                      </c:pt>
                      <c:pt idx="12169">
                        <c:v>14810.546875</c:v>
                      </c:pt>
                      <c:pt idx="12170">
                        <c:v>14021.375</c:v>
                      </c:pt>
                      <c:pt idx="12171">
                        <c:v>14152.9453125</c:v>
                      </c:pt>
                      <c:pt idx="12172">
                        <c:v>15332.203125</c:v>
                      </c:pt>
                      <c:pt idx="12173">
                        <c:v>11949.2421875</c:v>
                      </c:pt>
                      <c:pt idx="12174">
                        <c:v>11467.4375</c:v>
                      </c:pt>
                      <c:pt idx="12175">
                        <c:v>15404.40234375</c:v>
                      </c:pt>
                      <c:pt idx="12176">
                        <c:v>14594.1171875</c:v>
                      </c:pt>
                      <c:pt idx="12177">
                        <c:v>11944.3515625</c:v>
                      </c:pt>
                      <c:pt idx="12178">
                        <c:v>11550.84375</c:v>
                      </c:pt>
                      <c:pt idx="12179">
                        <c:v>13638.09765625</c:v>
                      </c:pt>
                      <c:pt idx="12180">
                        <c:v>15379.12109375</c:v>
                      </c:pt>
                      <c:pt idx="12181">
                        <c:v>14875.12890625</c:v>
                      </c:pt>
                      <c:pt idx="12182">
                        <c:v>13872.18359375</c:v>
                      </c:pt>
                      <c:pt idx="12183">
                        <c:v>13225.1640625</c:v>
                      </c:pt>
                      <c:pt idx="12184">
                        <c:v>14056.8203125</c:v>
                      </c:pt>
                      <c:pt idx="12185">
                        <c:v>15725.8359375</c:v>
                      </c:pt>
                      <c:pt idx="12186">
                        <c:v>15492.55078125</c:v>
                      </c:pt>
                      <c:pt idx="12187">
                        <c:v>15015.1796875</c:v>
                      </c:pt>
                      <c:pt idx="12188">
                        <c:v>15300.28125</c:v>
                      </c:pt>
                      <c:pt idx="12189">
                        <c:v>15547.5625</c:v>
                      </c:pt>
                      <c:pt idx="12190">
                        <c:v>14879.7734375</c:v>
                      </c:pt>
                      <c:pt idx="12191">
                        <c:v>14314.42578125</c:v>
                      </c:pt>
                      <c:pt idx="12192">
                        <c:v>15371.75390625</c:v>
                      </c:pt>
                      <c:pt idx="12193">
                        <c:v>16279.046875</c:v>
                      </c:pt>
                      <c:pt idx="12194">
                        <c:v>15381.08203125</c:v>
                      </c:pt>
                      <c:pt idx="12195">
                        <c:v>12506.984375</c:v>
                      </c:pt>
                      <c:pt idx="12196">
                        <c:v>12986.11328125</c:v>
                      </c:pt>
                      <c:pt idx="12197">
                        <c:v>12218.07421875</c:v>
                      </c:pt>
                      <c:pt idx="12198">
                        <c:v>10976.9921875</c:v>
                      </c:pt>
                      <c:pt idx="12199">
                        <c:v>10969.89453125</c:v>
                      </c:pt>
                      <c:pt idx="12200">
                        <c:v>10644.859375</c:v>
                      </c:pt>
                      <c:pt idx="12201">
                        <c:v>11861.78515625</c:v>
                      </c:pt>
                      <c:pt idx="12202">
                        <c:v>12885.71484375</c:v>
                      </c:pt>
                      <c:pt idx="12203">
                        <c:v>11743.26171875</c:v>
                      </c:pt>
                      <c:pt idx="12204">
                        <c:v>9489.2109375</c:v>
                      </c:pt>
                      <c:pt idx="12205">
                        <c:v>9739.50390625</c:v>
                      </c:pt>
                      <c:pt idx="12206">
                        <c:v>11485.98046875</c:v>
                      </c:pt>
                      <c:pt idx="12207">
                        <c:v>9886.49609375</c:v>
                      </c:pt>
                      <c:pt idx="12208">
                        <c:v>10174.55859375</c:v>
                      </c:pt>
                      <c:pt idx="12209">
                        <c:v>12483.44921875</c:v>
                      </c:pt>
                      <c:pt idx="12210">
                        <c:v>11964.6015625</c:v>
                      </c:pt>
                      <c:pt idx="12211">
                        <c:v>11382.7109375</c:v>
                      </c:pt>
                      <c:pt idx="12212">
                        <c:v>11557.88671875</c:v>
                      </c:pt>
                      <c:pt idx="12213">
                        <c:v>11867.59765625</c:v>
                      </c:pt>
                      <c:pt idx="12214">
                        <c:v>9880.546875</c:v>
                      </c:pt>
                      <c:pt idx="12215">
                        <c:v>9340.48046875</c:v>
                      </c:pt>
                      <c:pt idx="12216">
                        <c:v>10173.31640625</c:v>
                      </c:pt>
                      <c:pt idx="12217">
                        <c:v>12667.91015625</c:v>
                      </c:pt>
                      <c:pt idx="12218">
                        <c:v>10442.75</c:v>
                      </c:pt>
                      <c:pt idx="12219">
                        <c:v>9851.0546875</c:v>
                      </c:pt>
                      <c:pt idx="12220">
                        <c:v>10327.23046875</c:v>
                      </c:pt>
                      <c:pt idx="12221">
                        <c:v>12189.0546875</c:v>
                      </c:pt>
                      <c:pt idx="12222">
                        <c:v>12033.45703125</c:v>
                      </c:pt>
                      <c:pt idx="12223">
                        <c:v>12754.40234375</c:v>
                      </c:pt>
                      <c:pt idx="12224">
                        <c:v>10753.43359375</c:v>
                      </c:pt>
                      <c:pt idx="12225">
                        <c:v>14271.89453125</c:v>
                      </c:pt>
                      <c:pt idx="12226">
                        <c:v>14626.52734375</c:v>
                      </c:pt>
                      <c:pt idx="12227">
                        <c:v>12922.16796875</c:v>
                      </c:pt>
                      <c:pt idx="12228">
                        <c:v>11376.37109375</c:v>
                      </c:pt>
                      <c:pt idx="12229">
                        <c:v>10524.484375</c:v>
                      </c:pt>
                      <c:pt idx="12230">
                        <c:v>13776.7109375</c:v>
                      </c:pt>
                      <c:pt idx="12231">
                        <c:v>14964.3671875</c:v>
                      </c:pt>
                      <c:pt idx="12232">
                        <c:v>13208.5234375</c:v>
                      </c:pt>
                      <c:pt idx="12233">
                        <c:v>11473.67578125</c:v>
                      </c:pt>
                      <c:pt idx="12234">
                        <c:v>11043.703125</c:v>
                      </c:pt>
                      <c:pt idx="12235">
                        <c:v>12281.1640625</c:v>
                      </c:pt>
                      <c:pt idx="12236">
                        <c:v>14945.484375</c:v>
                      </c:pt>
                      <c:pt idx="12237">
                        <c:v>14457.515625</c:v>
                      </c:pt>
                      <c:pt idx="12238">
                        <c:v>14613.6640625</c:v>
                      </c:pt>
                      <c:pt idx="12239">
                        <c:v>14614.015625</c:v>
                      </c:pt>
                      <c:pt idx="12240">
                        <c:v>12383.3359375</c:v>
                      </c:pt>
                      <c:pt idx="12241">
                        <c:v>12630.375</c:v>
                      </c:pt>
                      <c:pt idx="12242">
                        <c:v>11829.1640625</c:v>
                      </c:pt>
                      <c:pt idx="12243">
                        <c:v>11658.68359375</c:v>
                      </c:pt>
                      <c:pt idx="12244">
                        <c:v>9940.8984375</c:v>
                      </c:pt>
                      <c:pt idx="12245">
                        <c:v>8024.87890625</c:v>
                      </c:pt>
                      <c:pt idx="12246">
                        <c:v>7081.5078125</c:v>
                      </c:pt>
                      <c:pt idx="12247">
                        <c:v>8325.8125</c:v>
                      </c:pt>
                      <c:pt idx="12248">
                        <c:v>10807.02734375</c:v>
                      </c:pt>
                      <c:pt idx="12249">
                        <c:v>12706.4453125</c:v>
                      </c:pt>
                      <c:pt idx="12250">
                        <c:v>10705.9375</c:v>
                      </c:pt>
                      <c:pt idx="12251">
                        <c:v>10772.0078125</c:v>
                      </c:pt>
                      <c:pt idx="12252">
                        <c:v>12482.24609375</c:v>
                      </c:pt>
                      <c:pt idx="12253">
                        <c:v>12863.953125</c:v>
                      </c:pt>
                      <c:pt idx="12254">
                        <c:v>9352.5078125</c:v>
                      </c:pt>
                      <c:pt idx="12255">
                        <c:v>11414.06640625</c:v>
                      </c:pt>
                      <c:pt idx="12256">
                        <c:v>10125.03125</c:v>
                      </c:pt>
                      <c:pt idx="12257">
                        <c:v>9885.97265625</c:v>
                      </c:pt>
                      <c:pt idx="12258">
                        <c:v>11661.296875</c:v>
                      </c:pt>
                      <c:pt idx="12259">
                        <c:v>9830.99609375</c:v>
                      </c:pt>
                      <c:pt idx="12260">
                        <c:v>7281.19921875</c:v>
                      </c:pt>
                      <c:pt idx="12261">
                        <c:v>6770.3125</c:v>
                      </c:pt>
                      <c:pt idx="12262">
                        <c:v>7223.42578125</c:v>
                      </c:pt>
                      <c:pt idx="12263">
                        <c:v>9216.40234375</c:v>
                      </c:pt>
                      <c:pt idx="12264">
                        <c:v>10868.90625</c:v>
                      </c:pt>
                      <c:pt idx="12265">
                        <c:v>11522.484375</c:v>
                      </c:pt>
                      <c:pt idx="12266">
                        <c:v>10602.078125</c:v>
                      </c:pt>
                      <c:pt idx="12267">
                        <c:v>10914.6484375</c:v>
                      </c:pt>
                      <c:pt idx="12268">
                        <c:v>7000.2734375</c:v>
                      </c:pt>
                      <c:pt idx="12269">
                        <c:v>8617.71875</c:v>
                      </c:pt>
                      <c:pt idx="12270">
                        <c:v>11309.5703125</c:v>
                      </c:pt>
                      <c:pt idx="12271">
                        <c:v>9447.45703125</c:v>
                      </c:pt>
                      <c:pt idx="12272">
                        <c:v>8133.1328125</c:v>
                      </c:pt>
                      <c:pt idx="12273">
                        <c:v>8199</c:v>
                      </c:pt>
                      <c:pt idx="12274">
                        <c:v>11543.2734375</c:v>
                      </c:pt>
                      <c:pt idx="12275">
                        <c:v>10881.79296875</c:v>
                      </c:pt>
                      <c:pt idx="12276">
                        <c:v>9120.7578125</c:v>
                      </c:pt>
                      <c:pt idx="12277">
                        <c:v>7896.17578125</c:v>
                      </c:pt>
                      <c:pt idx="12278">
                        <c:v>8504.8125</c:v>
                      </c:pt>
                      <c:pt idx="12279">
                        <c:v>10606.9375</c:v>
                      </c:pt>
                      <c:pt idx="12280">
                        <c:v>10959.015625</c:v>
                      </c:pt>
                      <c:pt idx="12281">
                        <c:v>11372.78515625</c:v>
                      </c:pt>
                      <c:pt idx="12282">
                        <c:v>7030.5078125</c:v>
                      </c:pt>
                      <c:pt idx="12283">
                        <c:v>8392.8984375</c:v>
                      </c:pt>
                      <c:pt idx="12284">
                        <c:v>11112.140625</c:v>
                      </c:pt>
                      <c:pt idx="12285">
                        <c:v>9169.0390625</c:v>
                      </c:pt>
                      <c:pt idx="12286">
                        <c:v>7593.96484375</c:v>
                      </c:pt>
                      <c:pt idx="12287">
                        <c:v>9103.0234375</c:v>
                      </c:pt>
                      <c:pt idx="12288">
                        <c:v>8520.86328125</c:v>
                      </c:pt>
                      <c:pt idx="12289">
                        <c:v>9580.40234375</c:v>
                      </c:pt>
                      <c:pt idx="12290">
                        <c:v>7968.8359375</c:v>
                      </c:pt>
                      <c:pt idx="12291">
                        <c:v>7264.359375</c:v>
                      </c:pt>
                      <c:pt idx="12292">
                        <c:v>9619.39453125</c:v>
                      </c:pt>
                      <c:pt idx="12293">
                        <c:v>8553.95703125</c:v>
                      </c:pt>
                      <c:pt idx="12294">
                        <c:v>5696.1640625</c:v>
                      </c:pt>
                      <c:pt idx="12295">
                        <c:v>4216.23046875</c:v>
                      </c:pt>
                      <c:pt idx="12296">
                        <c:v>7891.44140625</c:v>
                      </c:pt>
                      <c:pt idx="12297">
                        <c:v>9591.1953125</c:v>
                      </c:pt>
                      <c:pt idx="12298">
                        <c:v>7781.09375</c:v>
                      </c:pt>
                      <c:pt idx="12299">
                        <c:v>8700.90625</c:v>
                      </c:pt>
                      <c:pt idx="12300">
                        <c:v>12386.8671875</c:v>
                      </c:pt>
                      <c:pt idx="12301">
                        <c:v>10554.015625</c:v>
                      </c:pt>
                      <c:pt idx="12302">
                        <c:v>10893.9296875</c:v>
                      </c:pt>
                      <c:pt idx="12303">
                        <c:v>11377.484375</c:v>
                      </c:pt>
                      <c:pt idx="12304">
                        <c:v>12759.4375</c:v>
                      </c:pt>
                      <c:pt idx="12305">
                        <c:v>13308.16015625</c:v>
                      </c:pt>
                      <c:pt idx="12306">
                        <c:v>13193.7109375</c:v>
                      </c:pt>
                      <c:pt idx="12307">
                        <c:v>13202.59375</c:v>
                      </c:pt>
                      <c:pt idx="12308">
                        <c:v>11356.0703125</c:v>
                      </c:pt>
                      <c:pt idx="12309">
                        <c:v>13493.4140625</c:v>
                      </c:pt>
                      <c:pt idx="12310">
                        <c:v>11184.67578125</c:v>
                      </c:pt>
                      <c:pt idx="12311">
                        <c:v>11302.62109375</c:v>
                      </c:pt>
                      <c:pt idx="12312">
                        <c:v>12263.47265625</c:v>
                      </c:pt>
                      <c:pt idx="12313">
                        <c:v>12065.1171875</c:v>
                      </c:pt>
                      <c:pt idx="12314">
                        <c:v>13387.390625</c:v>
                      </c:pt>
                      <c:pt idx="12315">
                        <c:v>13532.359375</c:v>
                      </c:pt>
                      <c:pt idx="12316">
                        <c:v>12630.125</c:v>
                      </c:pt>
                      <c:pt idx="12317">
                        <c:v>12081.6484375</c:v>
                      </c:pt>
                      <c:pt idx="12318">
                        <c:v>11945.53125</c:v>
                      </c:pt>
                      <c:pt idx="12319">
                        <c:v>15188.421875</c:v>
                      </c:pt>
                      <c:pt idx="12320">
                        <c:v>15523.2265625</c:v>
                      </c:pt>
                      <c:pt idx="12321">
                        <c:v>16391.00390625</c:v>
                      </c:pt>
                      <c:pt idx="12322">
                        <c:v>14711.91796875</c:v>
                      </c:pt>
                      <c:pt idx="12323">
                        <c:v>14169.1875</c:v>
                      </c:pt>
                      <c:pt idx="12324">
                        <c:v>16394.578125</c:v>
                      </c:pt>
                      <c:pt idx="12325">
                        <c:v>16436.62109375</c:v>
                      </c:pt>
                      <c:pt idx="12326">
                        <c:v>16001.6171875</c:v>
                      </c:pt>
                      <c:pt idx="12327">
                        <c:v>15252.7265625</c:v>
                      </c:pt>
                      <c:pt idx="12328">
                        <c:v>16119.765625</c:v>
                      </c:pt>
                      <c:pt idx="12329">
                        <c:v>15866.8125</c:v>
                      </c:pt>
                      <c:pt idx="12330">
                        <c:v>16662.84765625</c:v>
                      </c:pt>
                      <c:pt idx="12331">
                        <c:v>15615.09375</c:v>
                      </c:pt>
                      <c:pt idx="12332">
                        <c:v>15739.61328125</c:v>
                      </c:pt>
                      <c:pt idx="12333">
                        <c:v>13932.125</c:v>
                      </c:pt>
                      <c:pt idx="12334">
                        <c:v>15245.01953125</c:v>
                      </c:pt>
                      <c:pt idx="12335">
                        <c:v>14935.53125</c:v>
                      </c:pt>
                      <c:pt idx="12336">
                        <c:v>16353.6796875</c:v>
                      </c:pt>
                      <c:pt idx="12337">
                        <c:v>16223.140625</c:v>
                      </c:pt>
                      <c:pt idx="12338">
                        <c:v>15868.921875</c:v>
                      </c:pt>
                      <c:pt idx="12339">
                        <c:v>14333.03515625</c:v>
                      </c:pt>
                      <c:pt idx="12340">
                        <c:v>14419.65625</c:v>
                      </c:pt>
                      <c:pt idx="12341">
                        <c:v>15661.5390625</c:v>
                      </c:pt>
                      <c:pt idx="12342">
                        <c:v>14466.484375</c:v>
                      </c:pt>
                      <c:pt idx="12343">
                        <c:v>11516.29296875</c:v>
                      </c:pt>
                      <c:pt idx="12344">
                        <c:v>9934.99609375</c:v>
                      </c:pt>
                      <c:pt idx="12345">
                        <c:v>13663.765625</c:v>
                      </c:pt>
                      <c:pt idx="12346">
                        <c:v>13223.04296875</c:v>
                      </c:pt>
                      <c:pt idx="12347">
                        <c:v>13444.93359375</c:v>
                      </c:pt>
                      <c:pt idx="12348">
                        <c:v>12418.30859375</c:v>
                      </c:pt>
                      <c:pt idx="12349">
                        <c:v>13218.1015625</c:v>
                      </c:pt>
                      <c:pt idx="12350">
                        <c:v>15279.140625</c:v>
                      </c:pt>
                      <c:pt idx="12351">
                        <c:v>17220.01171875</c:v>
                      </c:pt>
                      <c:pt idx="12352">
                        <c:v>16945.84765625</c:v>
                      </c:pt>
                      <c:pt idx="12353">
                        <c:v>16914.8046875</c:v>
                      </c:pt>
                      <c:pt idx="12354">
                        <c:v>17025.8671875</c:v>
                      </c:pt>
                      <c:pt idx="12355">
                        <c:v>16394.8984375</c:v>
                      </c:pt>
                      <c:pt idx="12356">
                        <c:v>16114.63671875</c:v>
                      </c:pt>
                      <c:pt idx="12357">
                        <c:v>15692.640625</c:v>
                      </c:pt>
                      <c:pt idx="12358">
                        <c:v>14959.7578125</c:v>
                      </c:pt>
                      <c:pt idx="12359">
                        <c:v>14048.67578125</c:v>
                      </c:pt>
                      <c:pt idx="12360">
                        <c:v>11548.51953125</c:v>
                      </c:pt>
                      <c:pt idx="12361">
                        <c:v>10440.81640625</c:v>
                      </c:pt>
                      <c:pt idx="12362">
                        <c:v>8704.46484375</c:v>
                      </c:pt>
                      <c:pt idx="12363">
                        <c:v>9042.37109375</c:v>
                      </c:pt>
                      <c:pt idx="12364">
                        <c:v>11311.01953125</c:v>
                      </c:pt>
                      <c:pt idx="12365">
                        <c:v>9424.19140625</c:v>
                      </c:pt>
                      <c:pt idx="12366">
                        <c:v>7731.3125</c:v>
                      </c:pt>
                      <c:pt idx="12367">
                        <c:v>7433.31640625</c:v>
                      </c:pt>
                      <c:pt idx="12368">
                        <c:v>9108.84375</c:v>
                      </c:pt>
                      <c:pt idx="12369">
                        <c:v>11841.33984375</c:v>
                      </c:pt>
                      <c:pt idx="12370">
                        <c:v>11433.203125</c:v>
                      </c:pt>
                      <c:pt idx="12371">
                        <c:v>9832.9453125</c:v>
                      </c:pt>
                      <c:pt idx="12372">
                        <c:v>6195.015625</c:v>
                      </c:pt>
                      <c:pt idx="12373">
                        <c:v>10262.6171875</c:v>
                      </c:pt>
                      <c:pt idx="12374">
                        <c:v>11775.921875</c:v>
                      </c:pt>
                      <c:pt idx="12375">
                        <c:v>9517.484375</c:v>
                      </c:pt>
                      <c:pt idx="12376">
                        <c:v>9361.5390625</c:v>
                      </c:pt>
                      <c:pt idx="12377">
                        <c:v>9818.73046875</c:v>
                      </c:pt>
                      <c:pt idx="12378">
                        <c:v>10813.73828125</c:v>
                      </c:pt>
                      <c:pt idx="12379">
                        <c:v>13578.765625</c:v>
                      </c:pt>
                      <c:pt idx="12380">
                        <c:v>13811.95703125</c:v>
                      </c:pt>
                      <c:pt idx="12381">
                        <c:v>12337.2109375</c:v>
                      </c:pt>
                      <c:pt idx="12382">
                        <c:v>13606.47265625</c:v>
                      </c:pt>
                      <c:pt idx="12383">
                        <c:v>13064.73828125</c:v>
                      </c:pt>
                      <c:pt idx="12384">
                        <c:v>13046.19921875</c:v>
                      </c:pt>
                      <c:pt idx="12385">
                        <c:v>12576.0546875</c:v>
                      </c:pt>
                      <c:pt idx="12386">
                        <c:v>12871.390625</c:v>
                      </c:pt>
                      <c:pt idx="12387">
                        <c:v>12955.81640625</c:v>
                      </c:pt>
                      <c:pt idx="12388">
                        <c:v>12926.26171875</c:v>
                      </c:pt>
                      <c:pt idx="12389">
                        <c:v>12006.37890625</c:v>
                      </c:pt>
                      <c:pt idx="12390">
                        <c:v>14477.7734375</c:v>
                      </c:pt>
                      <c:pt idx="12391">
                        <c:v>14603.2421875</c:v>
                      </c:pt>
                      <c:pt idx="12392">
                        <c:v>14173.859375</c:v>
                      </c:pt>
                      <c:pt idx="12393">
                        <c:v>13478.6015625</c:v>
                      </c:pt>
                      <c:pt idx="12394">
                        <c:v>12731.40234375</c:v>
                      </c:pt>
                      <c:pt idx="12395">
                        <c:v>14181.2421875</c:v>
                      </c:pt>
                      <c:pt idx="12396">
                        <c:v>14010.80859375</c:v>
                      </c:pt>
                      <c:pt idx="12397">
                        <c:v>11854.62890625</c:v>
                      </c:pt>
                      <c:pt idx="12398">
                        <c:v>10869.67578125</c:v>
                      </c:pt>
                      <c:pt idx="12399">
                        <c:v>11215.42578125</c:v>
                      </c:pt>
                      <c:pt idx="12400">
                        <c:v>12987.92578125</c:v>
                      </c:pt>
                      <c:pt idx="12401">
                        <c:v>14655.73828125</c:v>
                      </c:pt>
                      <c:pt idx="12402">
                        <c:v>11467.3515625</c:v>
                      </c:pt>
                      <c:pt idx="12403">
                        <c:v>10901.98828125</c:v>
                      </c:pt>
                      <c:pt idx="12404">
                        <c:v>13426.31640625</c:v>
                      </c:pt>
                      <c:pt idx="12405">
                        <c:v>17833.109375</c:v>
                      </c:pt>
                      <c:pt idx="12406">
                        <c:v>16985.61328125</c:v>
                      </c:pt>
                      <c:pt idx="12407">
                        <c:v>16072.625</c:v>
                      </c:pt>
                      <c:pt idx="12408">
                        <c:v>17071.7578125</c:v>
                      </c:pt>
                      <c:pt idx="12409">
                        <c:v>18376.55859375</c:v>
                      </c:pt>
                      <c:pt idx="12410">
                        <c:v>18289.6171875</c:v>
                      </c:pt>
                      <c:pt idx="12411">
                        <c:v>17612.76953125</c:v>
                      </c:pt>
                      <c:pt idx="12412">
                        <c:v>14175.0390625</c:v>
                      </c:pt>
                      <c:pt idx="12413">
                        <c:v>14147.62890625</c:v>
                      </c:pt>
                      <c:pt idx="12414">
                        <c:v>14907.171875</c:v>
                      </c:pt>
                      <c:pt idx="12415">
                        <c:v>16724.421875</c:v>
                      </c:pt>
                      <c:pt idx="12416">
                        <c:v>17316.2890625</c:v>
                      </c:pt>
                      <c:pt idx="12417">
                        <c:v>16053</c:v>
                      </c:pt>
                      <c:pt idx="12418">
                        <c:v>15909.2578125</c:v>
                      </c:pt>
                      <c:pt idx="12419">
                        <c:v>18202.5078125</c:v>
                      </c:pt>
                      <c:pt idx="12420">
                        <c:v>14612.05078125</c:v>
                      </c:pt>
                      <c:pt idx="12421">
                        <c:v>13659.8359375</c:v>
                      </c:pt>
                      <c:pt idx="12422">
                        <c:v>13604.3671875</c:v>
                      </c:pt>
                      <c:pt idx="12423">
                        <c:v>11871.83203125</c:v>
                      </c:pt>
                      <c:pt idx="12424">
                        <c:v>13118.875</c:v>
                      </c:pt>
                      <c:pt idx="12425">
                        <c:v>14117.0234375</c:v>
                      </c:pt>
                      <c:pt idx="12426">
                        <c:v>14709.9375</c:v>
                      </c:pt>
                      <c:pt idx="12427">
                        <c:v>14427.1328125</c:v>
                      </c:pt>
                      <c:pt idx="12428">
                        <c:v>13380.44140625</c:v>
                      </c:pt>
                      <c:pt idx="12429">
                        <c:v>11295.828125</c:v>
                      </c:pt>
                      <c:pt idx="12430">
                        <c:v>11672.00390625</c:v>
                      </c:pt>
                      <c:pt idx="12431">
                        <c:v>13147.26171875</c:v>
                      </c:pt>
                      <c:pt idx="12432">
                        <c:v>12044.32421875</c:v>
                      </c:pt>
                      <c:pt idx="12433">
                        <c:v>12030.7421875</c:v>
                      </c:pt>
                      <c:pt idx="12434">
                        <c:v>13507.078125</c:v>
                      </c:pt>
                      <c:pt idx="12435">
                        <c:v>19199.9375</c:v>
                      </c:pt>
                      <c:pt idx="12436">
                        <c:v>18022.3359375</c:v>
                      </c:pt>
                      <c:pt idx="12437">
                        <c:v>17351.44921875</c:v>
                      </c:pt>
                      <c:pt idx="12438">
                        <c:v>17676.203125</c:v>
                      </c:pt>
                      <c:pt idx="12439">
                        <c:v>19166.64453125</c:v>
                      </c:pt>
                      <c:pt idx="12440">
                        <c:v>19441.98828125</c:v>
                      </c:pt>
                      <c:pt idx="12441">
                        <c:v>18558.90625</c:v>
                      </c:pt>
                      <c:pt idx="12442">
                        <c:v>18816.76171875</c:v>
                      </c:pt>
                      <c:pt idx="12443">
                        <c:v>15665.77734375</c:v>
                      </c:pt>
                      <c:pt idx="12444">
                        <c:v>15449.6328125</c:v>
                      </c:pt>
                      <c:pt idx="12445">
                        <c:v>15263.44921875</c:v>
                      </c:pt>
                      <c:pt idx="12446">
                        <c:v>16962.22265625</c:v>
                      </c:pt>
                      <c:pt idx="12447">
                        <c:v>19225.390625</c:v>
                      </c:pt>
                      <c:pt idx="12448">
                        <c:v>18991.5234375</c:v>
                      </c:pt>
                      <c:pt idx="12449">
                        <c:v>18631.515625</c:v>
                      </c:pt>
                      <c:pt idx="12450">
                        <c:v>14262.390625</c:v>
                      </c:pt>
                      <c:pt idx="12451">
                        <c:v>13770.171875</c:v>
                      </c:pt>
                      <c:pt idx="12452">
                        <c:v>13975.8359375</c:v>
                      </c:pt>
                      <c:pt idx="12453">
                        <c:v>13758.1015625</c:v>
                      </c:pt>
                      <c:pt idx="12454">
                        <c:v>12611.26953125</c:v>
                      </c:pt>
                      <c:pt idx="12455">
                        <c:v>11801.30859375</c:v>
                      </c:pt>
                      <c:pt idx="12456">
                        <c:v>11542.92578125</c:v>
                      </c:pt>
                      <c:pt idx="12457">
                        <c:v>12080.99609375</c:v>
                      </c:pt>
                      <c:pt idx="12458">
                        <c:v>13830.7734375</c:v>
                      </c:pt>
                      <c:pt idx="12459">
                        <c:v>12277.11328125</c:v>
                      </c:pt>
                      <c:pt idx="12460">
                        <c:v>13229.234375</c:v>
                      </c:pt>
                      <c:pt idx="12461">
                        <c:v>13838.17578125</c:v>
                      </c:pt>
                      <c:pt idx="12462">
                        <c:v>11868.5078125</c:v>
                      </c:pt>
                      <c:pt idx="12463">
                        <c:v>12136.171875</c:v>
                      </c:pt>
                      <c:pt idx="12464">
                        <c:v>14094.328125</c:v>
                      </c:pt>
                      <c:pt idx="12465">
                        <c:v>10340.0703125</c:v>
                      </c:pt>
                      <c:pt idx="12466">
                        <c:v>11319.99609375</c:v>
                      </c:pt>
                      <c:pt idx="12467">
                        <c:v>9979.01953125</c:v>
                      </c:pt>
                      <c:pt idx="12468">
                        <c:v>9980.859375</c:v>
                      </c:pt>
                      <c:pt idx="12469">
                        <c:v>10905.9609375</c:v>
                      </c:pt>
                      <c:pt idx="12470">
                        <c:v>9463.3984375</c:v>
                      </c:pt>
                      <c:pt idx="12471">
                        <c:v>7457.86328125</c:v>
                      </c:pt>
                      <c:pt idx="12472">
                        <c:v>6351.6015625</c:v>
                      </c:pt>
                      <c:pt idx="12473">
                        <c:v>6934.89453125</c:v>
                      </c:pt>
                      <c:pt idx="12474">
                        <c:v>8812.3828125</c:v>
                      </c:pt>
                      <c:pt idx="12475">
                        <c:v>11642.6875</c:v>
                      </c:pt>
                      <c:pt idx="12476">
                        <c:v>10918.94921875</c:v>
                      </c:pt>
                      <c:pt idx="12477">
                        <c:v>11345.45703125</c:v>
                      </c:pt>
                      <c:pt idx="12478">
                        <c:v>7099.265625</c:v>
                      </c:pt>
                      <c:pt idx="12479">
                        <c:v>8601.29296875</c:v>
                      </c:pt>
                      <c:pt idx="12480">
                        <c:v>12860.5390625</c:v>
                      </c:pt>
                      <c:pt idx="12481">
                        <c:v>13141.84375</c:v>
                      </c:pt>
                      <c:pt idx="12482">
                        <c:v>13371.3828125</c:v>
                      </c:pt>
                      <c:pt idx="12483">
                        <c:v>13922.890625</c:v>
                      </c:pt>
                      <c:pt idx="12484">
                        <c:v>16698.65625</c:v>
                      </c:pt>
                      <c:pt idx="12485">
                        <c:v>15907.49609375</c:v>
                      </c:pt>
                      <c:pt idx="12486">
                        <c:v>15147.2890625</c:v>
                      </c:pt>
                      <c:pt idx="12487">
                        <c:v>16563.30859375</c:v>
                      </c:pt>
                      <c:pt idx="12488">
                        <c:v>16108.85546875</c:v>
                      </c:pt>
                      <c:pt idx="12489">
                        <c:v>16836.8125</c:v>
                      </c:pt>
                      <c:pt idx="12490">
                        <c:v>15380.8359375</c:v>
                      </c:pt>
                      <c:pt idx="12491">
                        <c:v>14521.3203125</c:v>
                      </c:pt>
                      <c:pt idx="12492">
                        <c:v>14495.640625</c:v>
                      </c:pt>
                      <c:pt idx="12493">
                        <c:v>14591.828125</c:v>
                      </c:pt>
                      <c:pt idx="12494">
                        <c:v>13845.390625</c:v>
                      </c:pt>
                      <c:pt idx="12495">
                        <c:v>12836.66796875</c:v>
                      </c:pt>
                      <c:pt idx="12496">
                        <c:v>11858.19140625</c:v>
                      </c:pt>
                      <c:pt idx="12497">
                        <c:v>12194.9453125</c:v>
                      </c:pt>
                      <c:pt idx="12498">
                        <c:v>6959.4453125</c:v>
                      </c:pt>
                      <c:pt idx="12499">
                        <c:v>6243.5078125</c:v>
                      </c:pt>
                      <c:pt idx="12500">
                        <c:v>4942.234375</c:v>
                      </c:pt>
                      <c:pt idx="12501">
                        <c:v>4883.53125</c:v>
                      </c:pt>
                      <c:pt idx="12502">
                        <c:v>8618.703125</c:v>
                      </c:pt>
                      <c:pt idx="12503">
                        <c:v>13265.078125</c:v>
                      </c:pt>
                      <c:pt idx="12504">
                        <c:v>13059.328125</c:v>
                      </c:pt>
                      <c:pt idx="12505">
                        <c:v>13031.2109375</c:v>
                      </c:pt>
                      <c:pt idx="12506">
                        <c:v>13148.36328125</c:v>
                      </c:pt>
                      <c:pt idx="12507">
                        <c:v>13137.8046875</c:v>
                      </c:pt>
                      <c:pt idx="12508">
                        <c:v>13304.9765625</c:v>
                      </c:pt>
                      <c:pt idx="12509">
                        <c:v>13170.171875</c:v>
                      </c:pt>
                      <c:pt idx="12510">
                        <c:v>12348.96875</c:v>
                      </c:pt>
                      <c:pt idx="12511">
                        <c:v>11946.23828125</c:v>
                      </c:pt>
                      <c:pt idx="12512">
                        <c:v>12674.8984375</c:v>
                      </c:pt>
                      <c:pt idx="12513">
                        <c:v>12521.34375</c:v>
                      </c:pt>
                      <c:pt idx="12514">
                        <c:v>13264.1640625</c:v>
                      </c:pt>
                      <c:pt idx="12515">
                        <c:v>11704.99609375</c:v>
                      </c:pt>
                      <c:pt idx="12516">
                        <c:v>9352.8828125</c:v>
                      </c:pt>
                      <c:pt idx="12517">
                        <c:v>9417.7890625</c:v>
                      </c:pt>
                      <c:pt idx="12518">
                        <c:v>12202.234375</c:v>
                      </c:pt>
                      <c:pt idx="12519">
                        <c:v>12437.71484375</c:v>
                      </c:pt>
                      <c:pt idx="12520">
                        <c:v>9344.88671875</c:v>
                      </c:pt>
                      <c:pt idx="12521">
                        <c:v>12076.59375</c:v>
                      </c:pt>
                      <c:pt idx="12522">
                        <c:v>12875.9375</c:v>
                      </c:pt>
                      <c:pt idx="12523">
                        <c:v>9495.85546875</c:v>
                      </c:pt>
                      <c:pt idx="12524">
                        <c:v>9083.85546875</c:v>
                      </c:pt>
                      <c:pt idx="12525">
                        <c:v>7114.65234375</c:v>
                      </c:pt>
                      <c:pt idx="12526">
                        <c:v>4813.01953125</c:v>
                      </c:pt>
                      <c:pt idx="12527">
                        <c:v>4770.41015625</c:v>
                      </c:pt>
                      <c:pt idx="12528">
                        <c:v>5923.1640625</c:v>
                      </c:pt>
                      <c:pt idx="12529">
                        <c:v>7748.01953125</c:v>
                      </c:pt>
                      <c:pt idx="12530">
                        <c:v>8453.4140625</c:v>
                      </c:pt>
                      <c:pt idx="12531">
                        <c:v>8031.0234375</c:v>
                      </c:pt>
                      <c:pt idx="12532">
                        <c:v>7620.5078125</c:v>
                      </c:pt>
                      <c:pt idx="12533">
                        <c:v>7212.0234375</c:v>
                      </c:pt>
                      <c:pt idx="12534">
                        <c:v>5471.953125</c:v>
                      </c:pt>
                      <c:pt idx="12535">
                        <c:v>3636.89453125</c:v>
                      </c:pt>
                      <c:pt idx="12536">
                        <c:v>8188.46875</c:v>
                      </c:pt>
                      <c:pt idx="12537">
                        <c:v>7788.22265625</c:v>
                      </c:pt>
                      <c:pt idx="12538">
                        <c:v>6883.421875</c:v>
                      </c:pt>
                      <c:pt idx="12539">
                        <c:v>8913.07421875</c:v>
                      </c:pt>
                      <c:pt idx="12540">
                        <c:v>12665.984375</c:v>
                      </c:pt>
                      <c:pt idx="12541">
                        <c:v>11100.2421875</c:v>
                      </c:pt>
                      <c:pt idx="12542">
                        <c:v>9729.48046875</c:v>
                      </c:pt>
                      <c:pt idx="12543">
                        <c:v>10188.703125</c:v>
                      </c:pt>
                      <c:pt idx="12544">
                        <c:v>12695.59765625</c:v>
                      </c:pt>
                      <c:pt idx="12545">
                        <c:v>12860.91796875</c:v>
                      </c:pt>
                      <c:pt idx="12546">
                        <c:v>11563.34765625</c:v>
                      </c:pt>
                      <c:pt idx="12547">
                        <c:v>10792.6796875</c:v>
                      </c:pt>
                      <c:pt idx="12548">
                        <c:v>10823.140625</c:v>
                      </c:pt>
                      <c:pt idx="12549">
                        <c:v>12292.1640625</c:v>
                      </c:pt>
                      <c:pt idx="12550">
                        <c:v>11512.703125</c:v>
                      </c:pt>
                      <c:pt idx="12551">
                        <c:v>10096.07421875</c:v>
                      </c:pt>
                      <c:pt idx="12552">
                        <c:v>11371.37109375</c:v>
                      </c:pt>
                      <c:pt idx="12553">
                        <c:v>11062.9609375</c:v>
                      </c:pt>
                      <c:pt idx="12554">
                        <c:v>12805.16015625</c:v>
                      </c:pt>
                      <c:pt idx="12555">
                        <c:v>8466.09375</c:v>
                      </c:pt>
                      <c:pt idx="12556">
                        <c:v>9718.46875</c:v>
                      </c:pt>
                      <c:pt idx="12557">
                        <c:v>8323.09375</c:v>
                      </c:pt>
                      <c:pt idx="12558">
                        <c:v>7256.921875</c:v>
                      </c:pt>
                      <c:pt idx="12559">
                        <c:v>6547.7109375</c:v>
                      </c:pt>
                      <c:pt idx="12560">
                        <c:v>6513.3046875</c:v>
                      </c:pt>
                      <c:pt idx="12561">
                        <c:v>5543.6484375</c:v>
                      </c:pt>
                      <c:pt idx="12562">
                        <c:v>3455.625</c:v>
                      </c:pt>
                      <c:pt idx="12563">
                        <c:v>9723.6875</c:v>
                      </c:pt>
                      <c:pt idx="12564">
                        <c:v>7978.71875</c:v>
                      </c:pt>
                      <c:pt idx="12565">
                        <c:v>6145.78125</c:v>
                      </c:pt>
                      <c:pt idx="12566">
                        <c:v>5110.1484375</c:v>
                      </c:pt>
                      <c:pt idx="12567">
                        <c:v>6381.234375</c:v>
                      </c:pt>
                      <c:pt idx="12568">
                        <c:v>9799.203125</c:v>
                      </c:pt>
                      <c:pt idx="12569">
                        <c:v>9847.0859375</c:v>
                      </c:pt>
                      <c:pt idx="12570">
                        <c:v>17845.06640625</c:v>
                      </c:pt>
                      <c:pt idx="12571">
                        <c:v>17575.9609375</c:v>
                      </c:pt>
                      <c:pt idx="12572">
                        <c:v>15680.88671875</c:v>
                      </c:pt>
                      <c:pt idx="12573">
                        <c:v>16153.046875</c:v>
                      </c:pt>
                      <c:pt idx="12574">
                        <c:v>16846.20703125</c:v>
                      </c:pt>
                      <c:pt idx="12575">
                        <c:v>17937.16796875</c:v>
                      </c:pt>
                      <c:pt idx="12576">
                        <c:v>16147.734375</c:v>
                      </c:pt>
                      <c:pt idx="12577">
                        <c:v>16338.7578125</c:v>
                      </c:pt>
                      <c:pt idx="12578">
                        <c:v>18073.5234375</c:v>
                      </c:pt>
                      <c:pt idx="12579">
                        <c:v>18068.59375</c:v>
                      </c:pt>
                      <c:pt idx="12580">
                        <c:v>16672.32421875</c:v>
                      </c:pt>
                      <c:pt idx="12581">
                        <c:v>16243.07421875</c:v>
                      </c:pt>
                      <c:pt idx="12582">
                        <c:v>18087.859375</c:v>
                      </c:pt>
                      <c:pt idx="12583">
                        <c:v>16509.58984375</c:v>
                      </c:pt>
                      <c:pt idx="12584">
                        <c:v>16693.95703125</c:v>
                      </c:pt>
                      <c:pt idx="12585">
                        <c:v>8375.1171875</c:v>
                      </c:pt>
                      <c:pt idx="12586">
                        <c:v>6331.375</c:v>
                      </c:pt>
                      <c:pt idx="12587">
                        <c:v>5816.3671875</c:v>
                      </c:pt>
                      <c:pt idx="12588">
                        <c:v>6804.109375</c:v>
                      </c:pt>
                      <c:pt idx="12589">
                        <c:v>7317.3828125</c:v>
                      </c:pt>
                      <c:pt idx="12590">
                        <c:v>8688.7734375</c:v>
                      </c:pt>
                      <c:pt idx="12591">
                        <c:v>8683.1171875</c:v>
                      </c:pt>
                      <c:pt idx="12592">
                        <c:v>7916.859375</c:v>
                      </c:pt>
                      <c:pt idx="12593">
                        <c:v>5844.265625</c:v>
                      </c:pt>
                      <c:pt idx="12594">
                        <c:v>4805.265625</c:v>
                      </c:pt>
                      <c:pt idx="12595">
                        <c:v>6446.8828125</c:v>
                      </c:pt>
                      <c:pt idx="12596">
                        <c:v>6856.2421875</c:v>
                      </c:pt>
                      <c:pt idx="12597">
                        <c:v>5758.3203125</c:v>
                      </c:pt>
                      <c:pt idx="12598">
                        <c:v>8256.44140625</c:v>
                      </c:pt>
                      <c:pt idx="12599">
                        <c:v>8398.27734375</c:v>
                      </c:pt>
                      <c:pt idx="12600">
                        <c:v>15046.35546875</c:v>
                      </c:pt>
                      <c:pt idx="12601">
                        <c:v>15598.19921875</c:v>
                      </c:pt>
                      <c:pt idx="12602">
                        <c:v>15040.125</c:v>
                      </c:pt>
                      <c:pt idx="12603">
                        <c:v>15197.8359375</c:v>
                      </c:pt>
                      <c:pt idx="12604">
                        <c:v>15049.45703125</c:v>
                      </c:pt>
                      <c:pt idx="12605">
                        <c:v>13962.7109375</c:v>
                      </c:pt>
                      <c:pt idx="12606">
                        <c:v>14170.6171875</c:v>
                      </c:pt>
                      <c:pt idx="12607">
                        <c:v>13692.12109375</c:v>
                      </c:pt>
                      <c:pt idx="12608">
                        <c:v>12832.59765625</c:v>
                      </c:pt>
                      <c:pt idx="12609">
                        <c:v>12686.44921875</c:v>
                      </c:pt>
                      <c:pt idx="12610">
                        <c:v>13794.609375</c:v>
                      </c:pt>
                      <c:pt idx="12611">
                        <c:v>14084.515625</c:v>
                      </c:pt>
                      <c:pt idx="12612">
                        <c:v>13937.15625</c:v>
                      </c:pt>
                      <c:pt idx="12613">
                        <c:v>14953.9609375</c:v>
                      </c:pt>
                      <c:pt idx="12614">
                        <c:v>15438.45703125</c:v>
                      </c:pt>
                      <c:pt idx="12615">
                        <c:v>14604.8046875</c:v>
                      </c:pt>
                      <c:pt idx="12616">
                        <c:v>12920.30078125</c:v>
                      </c:pt>
                      <c:pt idx="12617">
                        <c:v>11954.078125</c:v>
                      </c:pt>
                      <c:pt idx="12618">
                        <c:v>10335.4765625</c:v>
                      </c:pt>
                      <c:pt idx="12619">
                        <c:v>10401.4609375</c:v>
                      </c:pt>
                      <c:pt idx="12620">
                        <c:v>12171.52734375</c:v>
                      </c:pt>
                      <c:pt idx="12621">
                        <c:v>13424.6171875</c:v>
                      </c:pt>
                      <c:pt idx="12622">
                        <c:v>14802.1796875</c:v>
                      </c:pt>
                      <c:pt idx="12623">
                        <c:v>14819.53515625</c:v>
                      </c:pt>
                      <c:pt idx="12624">
                        <c:v>12946.953125</c:v>
                      </c:pt>
                      <c:pt idx="12625">
                        <c:v>14296.93359375</c:v>
                      </c:pt>
                      <c:pt idx="12626">
                        <c:v>14472.8828125</c:v>
                      </c:pt>
                      <c:pt idx="12627">
                        <c:v>13010.70703125</c:v>
                      </c:pt>
                      <c:pt idx="12628">
                        <c:v>14171.00390625</c:v>
                      </c:pt>
                      <c:pt idx="12629">
                        <c:v>14049.671875</c:v>
                      </c:pt>
                      <c:pt idx="12630">
                        <c:v>13798.7734375</c:v>
                      </c:pt>
                      <c:pt idx="12631">
                        <c:v>12688.01171875</c:v>
                      </c:pt>
                      <c:pt idx="12632">
                        <c:v>13737.37890625</c:v>
                      </c:pt>
                      <c:pt idx="12633">
                        <c:v>13698.15625</c:v>
                      </c:pt>
                      <c:pt idx="12634">
                        <c:v>13413.328125</c:v>
                      </c:pt>
                      <c:pt idx="12635">
                        <c:v>13316.734375</c:v>
                      </c:pt>
                      <c:pt idx="12636">
                        <c:v>12978.7421875</c:v>
                      </c:pt>
                      <c:pt idx="12637">
                        <c:v>12745.77734375</c:v>
                      </c:pt>
                      <c:pt idx="12638">
                        <c:v>13465.48828125</c:v>
                      </c:pt>
                      <c:pt idx="12639">
                        <c:v>15265.61328125</c:v>
                      </c:pt>
                      <c:pt idx="12640">
                        <c:v>13767.5703125</c:v>
                      </c:pt>
                      <c:pt idx="12641">
                        <c:v>12818.24609375</c:v>
                      </c:pt>
                      <c:pt idx="12642">
                        <c:v>13824.15234375</c:v>
                      </c:pt>
                      <c:pt idx="12643">
                        <c:v>15245.28515625</c:v>
                      </c:pt>
                      <c:pt idx="12644">
                        <c:v>13656.77734375</c:v>
                      </c:pt>
                      <c:pt idx="12645">
                        <c:v>14211.6796875</c:v>
                      </c:pt>
                      <c:pt idx="12646">
                        <c:v>13757.80078125</c:v>
                      </c:pt>
                      <c:pt idx="12647">
                        <c:v>14075.61328125</c:v>
                      </c:pt>
                      <c:pt idx="12648">
                        <c:v>11236.1640625</c:v>
                      </c:pt>
                      <c:pt idx="12649">
                        <c:v>11954.0234375</c:v>
                      </c:pt>
                      <c:pt idx="12650">
                        <c:v>13898.67578125</c:v>
                      </c:pt>
                      <c:pt idx="12651">
                        <c:v>13804.21484375</c:v>
                      </c:pt>
                      <c:pt idx="12652">
                        <c:v>13612.7890625</c:v>
                      </c:pt>
                      <c:pt idx="12653">
                        <c:v>13584.5234375</c:v>
                      </c:pt>
                      <c:pt idx="12654">
                        <c:v>13104.625</c:v>
                      </c:pt>
                      <c:pt idx="12655">
                        <c:v>13194.0546875</c:v>
                      </c:pt>
                      <c:pt idx="12656">
                        <c:v>12850.3046875</c:v>
                      </c:pt>
                      <c:pt idx="12657">
                        <c:v>10397.25390625</c:v>
                      </c:pt>
                      <c:pt idx="12658">
                        <c:v>13982.65625</c:v>
                      </c:pt>
                      <c:pt idx="12659">
                        <c:v>14058.27734375</c:v>
                      </c:pt>
                      <c:pt idx="12660">
                        <c:v>12505.53125</c:v>
                      </c:pt>
                      <c:pt idx="12661">
                        <c:v>11723.5234375</c:v>
                      </c:pt>
                      <c:pt idx="12662">
                        <c:v>12616.59765625</c:v>
                      </c:pt>
                      <c:pt idx="12663">
                        <c:v>12266.80859375</c:v>
                      </c:pt>
                      <c:pt idx="12664">
                        <c:v>13090.7734375</c:v>
                      </c:pt>
                      <c:pt idx="12665">
                        <c:v>12284.4921875</c:v>
                      </c:pt>
                      <c:pt idx="12666">
                        <c:v>12369.05078125</c:v>
                      </c:pt>
                      <c:pt idx="12667">
                        <c:v>12899.48828125</c:v>
                      </c:pt>
                      <c:pt idx="12668">
                        <c:v>11595.12890625</c:v>
                      </c:pt>
                      <c:pt idx="12669">
                        <c:v>11247.3828125</c:v>
                      </c:pt>
                      <c:pt idx="12670">
                        <c:v>11976.38671875</c:v>
                      </c:pt>
                      <c:pt idx="12671">
                        <c:v>9946.8046875</c:v>
                      </c:pt>
                      <c:pt idx="12672">
                        <c:v>11886.99609375</c:v>
                      </c:pt>
                      <c:pt idx="12673">
                        <c:v>12650.31640625</c:v>
                      </c:pt>
                      <c:pt idx="12674">
                        <c:v>13114.90625</c:v>
                      </c:pt>
                      <c:pt idx="12675">
                        <c:v>16909.4609375</c:v>
                      </c:pt>
                      <c:pt idx="12676">
                        <c:v>16348.6015625</c:v>
                      </c:pt>
                      <c:pt idx="12677">
                        <c:v>16798.484375</c:v>
                      </c:pt>
                      <c:pt idx="12678">
                        <c:v>16210.328125</c:v>
                      </c:pt>
                      <c:pt idx="12679">
                        <c:v>15565.26953125</c:v>
                      </c:pt>
                      <c:pt idx="12680">
                        <c:v>16889.6328125</c:v>
                      </c:pt>
                      <c:pt idx="12681">
                        <c:v>15623.23046875</c:v>
                      </c:pt>
                      <c:pt idx="12682">
                        <c:v>16803.75</c:v>
                      </c:pt>
                      <c:pt idx="12683">
                        <c:v>16581.7734375</c:v>
                      </c:pt>
                      <c:pt idx="12684">
                        <c:v>16410.7109375</c:v>
                      </c:pt>
                      <c:pt idx="12685">
                        <c:v>15671.34375</c:v>
                      </c:pt>
                      <c:pt idx="12686">
                        <c:v>13494.40234375</c:v>
                      </c:pt>
                      <c:pt idx="12687">
                        <c:v>14471.76953125</c:v>
                      </c:pt>
                      <c:pt idx="12688">
                        <c:v>14483.8046875</c:v>
                      </c:pt>
                      <c:pt idx="12689">
                        <c:v>16232.23828125</c:v>
                      </c:pt>
                      <c:pt idx="12690">
                        <c:v>13353.47265625</c:v>
                      </c:pt>
                      <c:pt idx="12691">
                        <c:v>12926.79296875</c:v>
                      </c:pt>
                      <c:pt idx="12692">
                        <c:v>11410.44921875</c:v>
                      </c:pt>
                      <c:pt idx="12693">
                        <c:v>13153.84375</c:v>
                      </c:pt>
                      <c:pt idx="12694">
                        <c:v>13035.8359375</c:v>
                      </c:pt>
                      <c:pt idx="12695">
                        <c:v>10439.6796875</c:v>
                      </c:pt>
                      <c:pt idx="12696">
                        <c:v>8562.02734375</c:v>
                      </c:pt>
                      <c:pt idx="12697">
                        <c:v>9141.41796875</c:v>
                      </c:pt>
                      <c:pt idx="12698">
                        <c:v>9378.71875</c:v>
                      </c:pt>
                      <c:pt idx="12699">
                        <c:v>11184.26171875</c:v>
                      </c:pt>
                      <c:pt idx="12700">
                        <c:v>13235.0703125</c:v>
                      </c:pt>
                      <c:pt idx="12701">
                        <c:v>13363.5703125</c:v>
                      </c:pt>
                      <c:pt idx="12702">
                        <c:v>13505.0625</c:v>
                      </c:pt>
                      <c:pt idx="12703">
                        <c:v>13400.6953125</c:v>
                      </c:pt>
                      <c:pt idx="12704">
                        <c:v>13190.96484375</c:v>
                      </c:pt>
                      <c:pt idx="12705">
                        <c:v>13622.67578125</c:v>
                      </c:pt>
                      <c:pt idx="12706">
                        <c:v>13141.8984375</c:v>
                      </c:pt>
                      <c:pt idx="12707">
                        <c:v>10463.796875</c:v>
                      </c:pt>
                      <c:pt idx="12708">
                        <c:v>8789.15234375</c:v>
                      </c:pt>
                      <c:pt idx="12709">
                        <c:v>8318.828125</c:v>
                      </c:pt>
                      <c:pt idx="12710">
                        <c:v>10492.21875</c:v>
                      </c:pt>
                      <c:pt idx="12711">
                        <c:v>11739.15625</c:v>
                      </c:pt>
                      <c:pt idx="12712">
                        <c:v>11882.00390625</c:v>
                      </c:pt>
                      <c:pt idx="12713">
                        <c:v>13715.125</c:v>
                      </c:pt>
                      <c:pt idx="12714">
                        <c:v>11098.71484375</c:v>
                      </c:pt>
                      <c:pt idx="12715">
                        <c:v>8842.26171875</c:v>
                      </c:pt>
                      <c:pt idx="12716">
                        <c:v>13817.51171875</c:v>
                      </c:pt>
                      <c:pt idx="12717">
                        <c:v>12439.1953125</c:v>
                      </c:pt>
                      <c:pt idx="12718">
                        <c:v>13354.21875</c:v>
                      </c:pt>
                      <c:pt idx="12719">
                        <c:v>12475.80859375</c:v>
                      </c:pt>
                      <c:pt idx="12720">
                        <c:v>14158.94921875</c:v>
                      </c:pt>
                      <c:pt idx="12721">
                        <c:v>14468.10546875</c:v>
                      </c:pt>
                      <c:pt idx="12722">
                        <c:v>15453.05859375</c:v>
                      </c:pt>
                      <c:pt idx="12723">
                        <c:v>15394.25</c:v>
                      </c:pt>
                      <c:pt idx="12724">
                        <c:v>15122.921875</c:v>
                      </c:pt>
                      <c:pt idx="12725">
                        <c:v>12954.09375</c:v>
                      </c:pt>
                      <c:pt idx="12726">
                        <c:v>11763.21484375</c:v>
                      </c:pt>
                      <c:pt idx="12727">
                        <c:v>10988.59375</c:v>
                      </c:pt>
                      <c:pt idx="12728">
                        <c:v>12421.8828125</c:v>
                      </c:pt>
                      <c:pt idx="12729">
                        <c:v>15431.01171875</c:v>
                      </c:pt>
                      <c:pt idx="12730">
                        <c:v>15232.6015625</c:v>
                      </c:pt>
                      <c:pt idx="12731">
                        <c:v>15419.3203125</c:v>
                      </c:pt>
                      <c:pt idx="12732">
                        <c:v>13547</c:v>
                      </c:pt>
                      <c:pt idx="12733">
                        <c:v>10641.16015625</c:v>
                      </c:pt>
                      <c:pt idx="12734">
                        <c:v>15146.4375</c:v>
                      </c:pt>
                      <c:pt idx="12735">
                        <c:v>13171.16796875</c:v>
                      </c:pt>
                      <c:pt idx="12736">
                        <c:v>12604.49609375</c:v>
                      </c:pt>
                      <c:pt idx="12737">
                        <c:v>12303.67578125</c:v>
                      </c:pt>
                      <c:pt idx="12738">
                        <c:v>12177.4765625</c:v>
                      </c:pt>
                      <c:pt idx="12739">
                        <c:v>15818.91796875</c:v>
                      </c:pt>
                      <c:pt idx="12740">
                        <c:v>17912.66015625</c:v>
                      </c:pt>
                      <c:pt idx="12741">
                        <c:v>17957.7734375</c:v>
                      </c:pt>
                      <c:pt idx="12742">
                        <c:v>15017.3671875</c:v>
                      </c:pt>
                      <c:pt idx="12743">
                        <c:v>15622.28515625</c:v>
                      </c:pt>
                      <c:pt idx="12744">
                        <c:v>17122.0546875</c:v>
                      </c:pt>
                      <c:pt idx="12745">
                        <c:v>16997.58984375</c:v>
                      </c:pt>
                      <c:pt idx="12746">
                        <c:v>18014.71484375</c:v>
                      </c:pt>
                      <c:pt idx="12747">
                        <c:v>18013.50390625</c:v>
                      </c:pt>
                      <c:pt idx="12748">
                        <c:v>17954.5</c:v>
                      </c:pt>
                      <c:pt idx="12749">
                        <c:v>17802.25390625</c:v>
                      </c:pt>
                      <c:pt idx="12750">
                        <c:v>15887.375</c:v>
                      </c:pt>
                      <c:pt idx="12751">
                        <c:v>16339.55078125</c:v>
                      </c:pt>
                      <c:pt idx="12752">
                        <c:v>15004.578125</c:v>
                      </c:pt>
                      <c:pt idx="12753">
                        <c:v>12334.47265625</c:v>
                      </c:pt>
                      <c:pt idx="12754">
                        <c:v>12010.3984375</c:v>
                      </c:pt>
                      <c:pt idx="12755">
                        <c:v>15041.828125</c:v>
                      </c:pt>
                      <c:pt idx="12756">
                        <c:v>14171.59765625</c:v>
                      </c:pt>
                      <c:pt idx="12757">
                        <c:v>12928.64453125</c:v>
                      </c:pt>
                      <c:pt idx="12758">
                        <c:v>12338.6484375</c:v>
                      </c:pt>
                      <c:pt idx="12759">
                        <c:v>13562</c:v>
                      </c:pt>
                      <c:pt idx="12760">
                        <c:v>16027.27734375</c:v>
                      </c:pt>
                      <c:pt idx="12761">
                        <c:v>16328.93359375</c:v>
                      </c:pt>
                      <c:pt idx="12762">
                        <c:v>16262.5390625</c:v>
                      </c:pt>
                      <c:pt idx="12763">
                        <c:v>16830.9296875</c:v>
                      </c:pt>
                      <c:pt idx="12764">
                        <c:v>16609.93359375</c:v>
                      </c:pt>
                      <c:pt idx="12765">
                        <c:v>12336.28515625</c:v>
                      </c:pt>
                      <c:pt idx="12766">
                        <c:v>12453.34765625</c:v>
                      </c:pt>
                      <c:pt idx="12767">
                        <c:v>12556.515625</c:v>
                      </c:pt>
                      <c:pt idx="12768">
                        <c:v>9244.86328125</c:v>
                      </c:pt>
                      <c:pt idx="12769">
                        <c:v>8831.54296875</c:v>
                      </c:pt>
                      <c:pt idx="12770">
                        <c:v>8597.1015625</c:v>
                      </c:pt>
                      <c:pt idx="12771">
                        <c:v>10796.89453125</c:v>
                      </c:pt>
                      <c:pt idx="12772">
                        <c:v>13905.08203125</c:v>
                      </c:pt>
                      <c:pt idx="12773">
                        <c:v>13965.9140625</c:v>
                      </c:pt>
                      <c:pt idx="12774">
                        <c:v>12558.640625</c:v>
                      </c:pt>
                      <c:pt idx="12775">
                        <c:v>12508.9921875</c:v>
                      </c:pt>
                      <c:pt idx="12776">
                        <c:v>13035.0625</c:v>
                      </c:pt>
                      <c:pt idx="12777">
                        <c:v>12202.015625</c:v>
                      </c:pt>
                      <c:pt idx="12778">
                        <c:v>12471.8359375</c:v>
                      </c:pt>
                      <c:pt idx="12779">
                        <c:v>12144.453125</c:v>
                      </c:pt>
                      <c:pt idx="12780">
                        <c:v>8930.1953125</c:v>
                      </c:pt>
                      <c:pt idx="12781">
                        <c:v>8262.0859375</c:v>
                      </c:pt>
                      <c:pt idx="12782">
                        <c:v>8449.27734375</c:v>
                      </c:pt>
                      <c:pt idx="12783">
                        <c:v>8947.30859375</c:v>
                      </c:pt>
                      <c:pt idx="12784">
                        <c:v>10597.734375</c:v>
                      </c:pt>
                      <c:pt idx="12785">
                        <c:v>9952.19140625</c:v>
                      </c:pt>
                      <c:pt idx="12786">
                        <c:v>10250.296875</c:v>
                      </c:pt>
                      <c:pt idx="12787">
                        <c:v>9714.80859375</c:v>
                      </c:pt>
                      <c:pt idx="12788">
                        <c:v>8633.21484375</c:v>
                      </c:pt>
                      <c:pt idx="12789">
                        <c:v>7938.609375</c:v>
                      </c:pt>
                      <c:pt idx="12790">
                        <c:v>7886.8515625</c:v>
                      </c:pt>
                      <c:pt idx="12791">
                        <c:v>10622.796875</c:v>
                      </c:pt>
                      <c:pt idx="12792">
                        <c:v>8795.984375</c:v>
                      </c:pt>
                      <c:pt idx="12793">
                        <c:v>7242.9921875</c:v>
                      </c:pt>
                      <c:pt idx="12794">
                        <c:v>8328.01953125</c:v>
                      </c:pt>
                      <c:pt idx="12795">
                        <c:v>11886.1015625</c:v>
                      </c:pt>
                      <c:pt idx="12796">
                        <c:v>9244.796875</c:v>
                      </c:pt>
                      <c:pt idx="12797">
                        <c:v>9062.91015625</c:v>
                      </c:pt>
                      <c:pt idx="12798">
                        <c:v>11890.02734375</c:v>
                      </c:pt>
                      <c:pt idx="12799">
                        <c:v>12529.35546875</c:v>
                      </c:pt>
                      <c:pt idx="12800">
                        <c:v>11974.93359375</c:v>
                      </c:pt>
                      <c:pt idx="12801">
                        <c:v>12539.1953125</c:v>
                      </c:pt>
                      <c:pt idx="12802">
                        <c:v>11766.72265625</c:v>
                      </c:pt>
                      <c:pt idx="12803">
                        <c:v>9933.4140625</c:v>
                      </c:pt>
                      <c:pt idx="12804">
                        <c:v>9143.3515625</c:v>
                      </c:pt>
                      <c:pt idx="12805">
                        <c:v>10077.9453125</c:v>
                      </c:pt>
                      <c:pt idx="12806">
                        <c:v>11872.76953125</c:v>
                      </c:pt>
                      <c:pt idx="12807">
                        <c:v>12595.71484375</c:v>
                      </c:pt>
                      <c:pt idx="12808">
                        <c:v>11774.828125</c:v>
                      </c:pt>
                      <c:pt idx="12809">
                        <c:v>12553.015625</c:v>
                      </c:pt>
                      <c:pt idx="12810">
                        <c:v>15172.5390625</c:v>
                      </c:pt>
                      <c:pt idx="12811">
                        <c:v>13108.38671875</c:v>
                      </c:pt>
                      <c:pt idx="12812">
                        <c:v>13969.23828125</c:v>
                      </c:pt>
                      <c:pt idx="12813">
                        <c:v>13917.39453125</c:v>
                      </c:pt>
                      <c:pt idx="12814">
                        <c:v>16364.2421875</c:v>
                      </c:pt>
                      <c:pt idx="12815">
                        <c:v>15703.4140625</c:v>
                      </c:pt>
                      <c:pt idx="12816">
                        <c:v>15261.34375</c:v>
                      </c:pt>
                      <c:pt idx="12817">
                        <c:v>15841.48828125</c:v>
                      </c:pt>
                      <c:pt idx="12818">
                        <c:v>16443.6875</c:v>
                      </c:pt>
                      <c:pt idx="12819">
                        <c:v>14406.4453125</c:v>
                      </c:pt>
                      <c:pt idx="12820">
                        <c:v>14002.1875</c:v>
                      </c:pt>
                      <c:pt idx="12821">
                        <c:v>14448.75390625</c:v>
                      </c:pt>
                      <c:pt idx="12822">
                        <c:v>16809.72265625</c:v>
                      </c:pt>
                      <c:pt idx="12823">
                        <c:v>16778.734375</c:v>
                      </c:pt>
                      <c:pt idx="12824">
                        <c:v>15221.10546875</c:v>
                      </c:pt>
                      <c:pt idx="12825">
                        <c:v>14986.1171875</c:v>
                      </c:pt>
                      <c:pt idx="12826">
                        <c:v>13943.26953125</c:v>
                      </c:pt>
                      <c:pt idx="12827">
                        <c:v>12314.328125</c:v>
                      </c:pt>
                      <c:pt idx="12828">
                        <c:v>12099.03515625</c:v>
                      </c:pt>
                      <c:pt idx="12829">
                        <c:v>14118.8515625</c:v>
                      </c:pt>
                      <c:pt idx="12830">
                        <c:v>13673.6875</c:v>
                      </c:pt>
                      <c:pt idx="12831">
                        <c:v>13406.1484375</c:v>
                      </c:pt>
                      <c:pt idx="12832">
                        <c:v>11931.4296875</c:v>
                      </c:pt>
                      <c:pt idx="12833">
                        <c:v>12953.68359375</c:v>
                      </c:pt>
                      <c:pt idx="12834">
                        <c:v>14591.1796875</c:v>
                      </c:pt>
                      <c:pt idx="12835">
                        <c:v>13712.18359375</c:v>
                      </c:pt>
                      <c:pt idx="12836">
                        <c:v>13820.171875</c:v>
                      </c:pt>
                      <c:pt idx="12837">
                        <c:v>14479.81640625</c:v>
                      </c:pt>
                      <c:pt idx="12838">
                        <c:v>14386.5234375</c:v>
                      </c:pt>
                      <c:pt idx="12839">
                        <c:v>12603.3046875</c:v>
                      </c:pt>
                      <c:pt idx="12840">
                        <c:v>11484.12890625</c:v>
                      </c:pt>
                      <c:pt idx="12841">
                        <c:v>11264.25390625</c:v>
                      </c:pt>
                      <c:pt idx="12842">
                        <c:v>11654.32421875</c:v>
                      </c:pt>
                      <c:pt idx="12843">
                        <c:v>10770.5546875</c:v>
                      </c:pt>
                      <c:pt idx="12844">
                        <c:v>11052.421875</c:v>
                      </c:pt>
                      <c:pt idx="12845">
                        <c:v>12475.55078125</c:v>
                      </c:pt>
                      <c:pt idx="12846">
                        <c:v>13988.51171875</c:v>
                      </c:pt>
                      <c:pt idx="12847">
                        <c:v>13958.84375</c:v>
                      </c:pt>
                      <c:pt idx="12848">
                        <c:v>14158.08203125</c:v>
                      </c:pt>
                      <c:pt idx="12849">
                        <c:v>11247.3515625</c:v>
                      </c:pt>
                      <c:pt idx="12850">
                        <c:v>12777.06640625</c:v>
                      </c:pt>
                      <c:pt idx="12851">
                        <c:v>13382.41796875</c:v>
                      </c:pt>
                      <c:pt idx="12852">
                        <c:v>13034.203125</c:v>
                      </c:pt>
                      <c:pt idx="12853">
                        <c:v>10840.859375</c:v>
                      </c:pt>
                      <c:pt idx="12854">
                        <c:v>10032.09765625</c:v>
                      </c:pt>
                      <c:pt idx="12855">
                        <c:v>12951.734375</c:v>
                      </c:pt>
                      <c:pt idx="12856">
                        <c:v>12466.24609375</c:v>
                      </c:pt>
                      <c:pt idx="12857">
                        <c:v>11509.3671875</c:v>
                      </c:pt>
                      <c:pt idx="12858">
                        <c:v>10552.64453125</c:v>
                      </c:pt>
                      <c:pt idx="12859">
                        <c:v>10829.91015625</c:v>
                      </c:pt>
                      <c:pt idx="12860">
                        <c:v>13096.0703125</c:v>
                      </c:pt>
                      <c:pt idx="12861">
                        <c:v>12933.42578125</c:v>
                      </c:pt>
                      <c:pt idx="12862">
                        <c:v>12088.421875</c:v>
                      </c:pt>
                      <c:pt idx="12863">
                        <c:v>10994.1015625</c:v>
                      </c:pt>
                      <c:pt idx="12864">
                        <c:v>11544.546875</c:v>
                      </c:pt>
                      <c:pt idx="12865">
                        <c:v>12402.73828125</c:v>
                      </c:pt>
                      <c:pt idx="12866">
                        <c:v>12969.50390625</c:v>
                      </c:pt>
                      <c:pt idx="12867">
                        <c:v>11276.05859375</c:v>
                      </c:pt>
                      <c:pt idx="12868">
                        <c:v>9004.83984375</c:v>
                      </c:pt>
                      <c:pt idx="12869">
                        <c:v>8522.3125</c:v>
                      </c:pt>
                      <c:pt idx="12870">
                        <c:v>13351.390625</c:v>
                      </c:pt>
                      <c:pt idx="12871">
                        <c:v>15561.67578125</c:v>
                      </c:pt>
                      <c:pt idx="12872">
                        <c:v>15548.78125</c:v>
                      </c:pt>
                      <c:pt idx="12873">
                        <c:v>15796.44921875</c:v>
                      </c:pt>
                      <c:pt idx="12874">
                        <c:v>13492.9375</c:v>
                      </c:pt>
                      <c:pt idx="12875">
                        <c:v>12229.62109375</c:v>
                      </c:pt>
                      <c:pt idx="12876">
                        <c:v>14125.3515625</c:v>
                      </c:pt>
                      <c:pt idx="12877">
                        <c:v>15141.6328125</c:v>
                      </c:pt>
                      <c:pt idx="12878">
                        <c:v>13588.703125</c:v>
                      </c:pt>
                      <c:pt idx="12879">
                        <c:v>13898.55078125</c:v>
                      </c:pt>
                      <c:pt idx="12880">
                        <c:v>15608.08984375</c:v>
                      </c:pt>
                      <c:pt idx="12881">
                        <c:v>14814.453125</c:v>
                      </c:pt>
                      <c:pt idx="12882">
                        <c:v>15781.58203125</c:v>
                      </c:pt>
                      <c:pt idx="12883">
                        <c:v>14865.76171875</c:v>
                      </c:pt>
                      <c:pt idx="12884">
                        <c:v>14513.1171875</c:v>
                      </c:pt>
                      <c:pt idx="12885">
                        <c:v>15951.69921875</c:v>
                      </c:pt>
                      <c:pt idx="12886">
                        <c:v>16790.9765625</c:v>
                      </c:pt>
                      <c:pt idx="12887">
                        <c:v>16468.88671875</c:v>
                      </c:pt>
                      <c:pt idx="12888">
                        <c:v>15695.18359375</c:v>
                      </c:pt>
                      <c:pt idx="12889">
                        <c:v>14407.7578125</c:v>
                      </c:pt>
                      <c:pt idx="12890">
                        <c:v>13260.24609375</c:v>
                      </c:pt>
                      <c:pt idx="12891">
                        <c:v>14963.8359375</c:v>
                      </c:pt>
                      <c:pt idx="12892">
                        <c:v>16498.94921875</c:v>
                      </c:pt>
                      <c:pt idx="12893">
                        <c:v>17100.45703125</c:v>
                      </c:pt>
                      <c:pt idx="12894">
                        <c:v>17130.1484375</c:v>
                      </c:pt>
                      <c:pt idx="12895">
                        <c:v>16978.9609375</c:v>
                      </c:pt>
                      <c:pt idx="12896">
                        <c:v>15226</c:v>
                      </c:pt>
                      <c:pt idx="12897">
                        <c:v>16160.921875</c:v>
                      </c:pt>
                      <c:pt idx="12898">
                        <c:v>17129.89453125</c:v>
                      </c:pt>
                      <c:pt idx="12899">
                        <c:v>14019.3671875</c:v>
                      </c:pt>
                      <c:pt idx="12900">
                        <c:v>10854.1015625</c:v>
                      </c:pt>
                      <c:pt idx="12901">
                        <c:v>9304.3828125</c:v>
                      </c:pt>
                      <c:pt idx="12902">
                        <c:v>8812.0859375</c:v>
                      </c:pt>
                      <c:pt idx="12903">
                        <c:v>8881.21484375</c:v>
                      </c:pt>
                      <c:pt idx="12904">
                        <c:v>7868.14453125</c:v>
                      </c:pt>
                      <c:pt idx="12905">
                        <c:v>8370.55078125</c:v>
                      </c:pt>
                      <c:pt idx="12906">
                        <c:v>10175.828125</c:v>
                      </c:pt>
                      <c:pt idx="12907">
                        <c:v>11388.890625</c:v>
                      </c:pt>
                      <c:pt idx="12908">
                        <c:v>10541.48046875</c:v>
                      </c:pt>
                      <c:pt idx="12909">
                        <c:v>9501.00390625</c:v>
                      </c:pt>
                      <c:pt idx="12910">
                        <c:v>9473.07421875</c:v>
                      </c:pt>
                      <c:pt idx="12911">
                        <c:v>10411.15625</c:v>
                      </c:pt>
                      <c:pt idx="12912">
                        <c:v>11055.0234375</c:v>
                      </c:pt>
                      <c:pt idx="12913">
                        <c:v>10724.921875</c:v>
                      </c:pt>
                      <c:pt idx="12914">
                        <c:v>10494.44140625</c:v>
                      </c:pt>
                      <c:pt idx="12915">
                        <c:v>11955.99609375</c:v>
                      </c:pt>
                      <c:pt idx="12916">
                        <c:v>7610.140625</c:v>
                      </c:pt>
                      <c:pt idx="12917">
                        <c:v>12138.4375</c:v>
                      </c:pt>
                      <c:pt idx="12918">
                        <c:v>12474.3515625</c:v>
                      </c:pt>
                      <c:pt idx="12919">
                        <c:v>10696.7421875</c:v>
                      </c:pt>
                      <c:pt idx="12920">
                        <c:v>9629.359375</c:v>
                      </c:pt>
                      <c:pt idx="12921">
                        <c:v>9289.5234375</c:v>
                      </c:pt>
                      <c:pt idx="12922">
                        <c:v>9358.703125</c:v>
                      </c:pt>
                      <c:pt idx="12923">
                        <c:v>8730.4296875</c:v>
                      </c:pt>
                      <c:pt idx="12924">
                        <c:v>6965.015625</c:v>
                      </c:pt>
                      <c:pt idx="12925">
                        <c:v>11869.08984375</c:v>
                      </c:pt>
                      <c:pt idx="12926">
                        <c:v>9984</c:v>
                      </c:pt>
                      <c:pt idx="12927">
                        <c:v>9116.1015625</c:v>
                      </c:pt>
                      <c:pt idx="12928">
                        <c:v>10010.5078125</c:v>
                      </c:pt>
                      <c:pt idx="12929">
                        <c:v>12718.05078125</c:v>
                      </c:pt>
                      <c:pt idx="12930">
                        <c:v>12871.3984375</c:v>
                      </c:pt>
                      <c:pt idx="12931">
                        <c:v>11581.234375</c:v>
                      </c:pt>
                      <c:pt idx="12932">
                        <c:v>12812.61328125</c:v>
                      </c:pt>
                      <c:pt idx="12933">
                        <c:v>13111.99609375</c:v>
                      </c:pt>
                      <c:pt idx="12934">
                        <c:v>12986.5390625</c:v>
                      </c:pt>
                      <c:pt idx="12935">
                        <c:v>11247.125</c:v>
                      </c:pt>
                      <c:pt idx="12936">
                        <c:v>9981.32421875</c:v>
                      </c:pt>
                      <c:pt idx="12937">
                        <c:v>11552.16796875</c:v>
                      </c:pt>
                      <c:pt idx="12938">
                        <c:v>12082.2734375</c:v>
                      </c:pt>
                      <c:pt idx="12939">
                        <c:v>12985.6015625</c:v>
                      </c:pt>
                      <c:pt idx="12940">
                        <c:v>11576.9375</c:v>
                      </c:pt>
                      <c:pt idx="12941">
                        <c:v>9109.44140625</c:v>
                      </c:pt>
                      <c:pt idx="12942">
                        <c:v>9137.6953125</c:v>
                      </c:pt>
                      <c:pt idx="12943">
                        <c:v>13089.1796875</c:v>
                      </c:pt>
                      <c:pt idx="12944">
                        <c:v>12661.56640625</c:v>
                      </c:pt>
                      <c:pt idx="12945">
                        <c:v>15178.5</c:v>
                      </c:pt>
                      <c:pt idx="12946">
                        <c:v>16059.49609375</c:v>
                      </c:pt>
                      <c:pt idx="12947">
                        <c:v>15914.03125</c:v>
                      </c:pt>
                      <c:pt idx="12948">
                        <c:v>14993.234375</c:v>
                      </c:pt>
                      <c:pt idx="12949">
                        <c:v>13095.0546875</c:v>
                      </c:pt>
                      <c:pt idx="12950">
                        <c:v>15458.875</c:v>
                      </c:pt>
                      <c:pt idx="12951">
                        <c:v>16043.4375</c:v>
                      </c:pt>
                      <c:pt idx="12952">
                        <c:v>14639.33203125</c:v>
                      </c:pt>
                      <c:pt idx="12953">
                        <c:v>13066.52734375</c:v>
                      </c:pt>
                      <c:pt idx="12954">
                        <c:v>13060.16796875</c:v>
                      </c:pt>
                      <c:pt idx="12955">
                        <c:v>15913.140625</c:v>
                      </c:pt>
                      <c:pt idx="12956">
                        <c:v>15955.87890625</c:v>
                      </c:pt>
                      <c:pt idx="12957">
                        <c:v>15411.33984375</c:v>
                      </c:pt>
                      <c:pt idx="12958">
                        <c:v>15995.6328125</c:v>
                      </c:pt>
                      <c:pt idx="12959">
                        <c:v>15818.40234375</c:v>
                      </c:pt>
                      <c:pt idx="12960">
                        <c:v>16148.15625</c:v>
                      </c:pt>
                      <c:pt idx="12961">
                        <c:v>16388.4140625</c:v>
                      </c:pt>
                      <c:pt idx="12962">
                        <c:v>15937.7109375</c:v>
                      </c:pt>
                      <c:pt idx="12963">
                        <c:v>15730.1953125</c:v>
                      </c:pt>
                      <c:pt idx="12964">
                        <c:v>14076.55859375</c:v>
                      </c:pt>
                      <c:pt idx="12965">
                        <c:v>12191.3984375</c:v>
                      </c:pt>
                      <c:pt idx="12966">
                        <c:v>11124.4765625</c:v>
                      </c:pt>
                      <c:pt idx="12967">
                        <c:v>11362.23828125</c:v>
                      </c:pt>
                      <c:pt idx="12968">
                        <c:v>13536.5078125</c:v>
                      </c:pt>
                      <c:pt idx="12969">
                        <c:v>12356.58984375</c:v>
                      </c:pt>
                      <c:pt idx="12970">
                        <c:v>14070.49609375</c:v>
                      </c:pt>
                      <c:pt idx="12971">
                        <c:v>15946.85546875</c:v>
                      </c:pt>
                      <c:pt idx="12972">
                        <c:v>15121.6328125</c:v>
                      </c:pt>
                      <c:pt idx="12973">
                        <c:v>14654.5234375</c:v>
                      </c:pt>
                      <c:pt idx="12974">
                        <c:v>14253.71484375</c:v>
                      </c:pt>
                      <c:pt idx="12975">
                        <c:v>12071.2890625</c:v>
                      </c:pt>
                      <c:pt idx="12976">
                        <c:v>12827.59375</c:v>
                      </c:pt>
                      <c:pt idx="12977">
                        <c:v>11037.671875</c:v>
                      </c:pt>
                      <c:pt idx="12978">
                        <c:v>12058.18359375</c:v>
                      </c:pt>
                      <c:pt idx="12979">
                        <c:v>11006.703125</c:v>
                      </c:pt>
                      <c:pt idx="12980">
                        <c:v>10738.93359375</c:v>
                      </c:pt>
                      <c:pt idx="12981">
                        <c:v>12577.37109375</c:v>
                      </c:pt>
                      <c:pt idx="12982">
                        <c:v>12129.19140625</c:v>
                      </c:pt>
                      <c:pt idx="12983">
                        <c:v>12713.296875</c:v>
                      </c:pt>
                      <c:pt idx="12984">
                        <c:v>12466.86328125</c:v>
                      </c:pt>
                      <c:pt idx="12985">
                        <c:v>12273.82421875</c:v>
                      </c:pt>
                      <c:pt idx="12986">
                        <c:v>10542.9765625</c:v>
                      </c:pt>
                      <c:pt idx="12987">
                        <c:v>9678.3671875</c:v>
                      </c:pt>
                      <c:pt idx="12988">
                        <c:v>9783.09375</c:v>
                      </c:pt>
                      <c:pt idx="12989">
                        <c:v>12906.25</c:v>
                      </c:pt>
                      <c:pt idx="12990">
                        <c:v>14642.65234375</c:v>
                      </c:pt>
                      <c:pt idx="12991">
                        <c:v>12632.11328125</c:v>
                      </c:pt>
                      <c:pt idx="12992">
                        <c:v>13335.37109375</c:v>
                      </c:pt>
                      <c:pt idx="12993">
                        <c:v>14102.74609375</c:v>
                      </c:pt>
                      <c:pt idx="12994">
                        <c:v>14713.12109375</c:v>
                      </c:pt>
                      <c:pt idx="12995">
                        <c:v>14872.41015625</c:v>
                      </c:pt>
                      <c:pt idx="12996">
                        <c:v>12503.0859375</c:v>
                      </c:pt>
                      <c:pt idx="12997">
                        <c:v>10867.265625</c:v>
                      </c:pt>
                      <c:pt idx="12998">
                        <c:v>11797.55078125</c:v>
                      </c:pt>
                      <c:pt idx="12999">
                        <c:v>14256.61328125</c:v>
                      </c:pt>
                      <c:pt idx="13000">
                        <c:v>15138.62109375</c:v>
                      </c:pt>
                      <c:pt idx="13001">
                        <c:v>14272.68359375</c:v>
                      </c:pt>
                      <c:pt idx="13002">
                        <c:v>11839.37890625</c:v>
                      </c:pt>
                      <c:pt idx="13003">
                        <c:v>14944.9453125</c:v>
                      </c:pt>
                      <c:pt idx="13004">
                        <c:v>15102.94921875</c:v>
                      </c:pt>
                      <c:pt idx="13005">
                        <c:v>15296.6328125</c:v>
                      </c:pt>
                      <c:pt idx="13006">
                        <c:v>13868.07421875</c:v>
                      </c:pt>
                      <c:pt idx="13007">
                        <c:v>13747.46875</c:v>
                      </c:pt>
                      <c:pt idx="13008">
                        <c:v>15895</c:v>
                      </c:pt>
                      <c:pt idx="13009">
                        <c:v>15336.86328125</c:v>
                      </c:pt>
                      <c:pt idx="13010">
                        <c:v>13956.4765625</c:v>
                      </c:pt>
                      <c:pt idx="13011">
                        <c:v>13164.30859375</c:v>
                      </c:pt>
                      <c:pt idx="13012">
                        <c:v>13641.84375</c:v>
                      </c:pt>
                      <c:pt idx="13013">
                        <c:v>16265.5859375</c:v>
                      </c:pt>
                      <c:pt idx="13014">
                        <c:v>16318.5703125</c:v>
                      </c:pt>
                      <c:pt idx="13015">
                        <c:v>12443.05859375</c:v>
                      </c:pt>
                      <c:pt idx="13016">
                        <c:v>14293.35546875</c:v>
                      </c:pt>
                      <c:pt idx="13017">
                        <c:v>16149.1796875</c:v>
                      </c:pt>
                      <c:pt idx="13018">
                        <c:v>15374.91796875</c:v>
                      </c:pt>
                      <c:pt idx="13019">
                        <c:v>15313.828125</c:v>
                      </c:pt>
                      <c:pt idx="13020">
                        <c:v>6504.70703125</c:v>
                      </c:pt>
                      <c:pt idx="13021">
                        <c:v>4812.51953125</c:v>
                      </c:pt>
                      <c:pt idx="13022">
                        <c:v>4879.2734375</c:v>
                      </c:pt>
                      <c:pt idx="13023">
                        <c:v>7448.30078125</c:v>
                      </c:pt>
                      <c:pt idx="13024">
                        <c:v>8490.73828125</c:v>
                      </c:pt>
                      <c:pt idx="13025">
                        <c:v>9200.109375</c:v>
                      </c:pt>
                      <c:pt idx="13026">
                        <c:v>9032.27734375</c:v>
                      </c:pt>
                      <c:pt idx="13027">
                        <c:v>8661.18359375</c:v>
                      </c:pt>
                      <c:pt idx="13028">
                        <c:v>8501.04296875</c:v>
                      </c:pt>
                      <c:pt idx="13029">
                        <c:v>9405.5390625</c:v>
                      </c:pt>
                      <c:pt idx="13030">
                        <c:v>7393.2578125</c:v>
                      </c:pt>
                      <c:pt idx="13031">
                        <c:v>9077.9921875</c:v>
                      </c:pt>
                      <c:pt idx="13032">
                        <c:v>9304.16796875</c:v>
                      </c:pt>
                      <c:pt idx="13033">
                        <c:v>8671.25</c:v>
                      </c:pt>
                      <c:pt idx="13034">
                        <c:v>8531.6953125</c:v>
                      </c:pt>
                      <c:pt idx="13035">
                        <c:v>15090.9140625</c:v>
                      </c:pt>
                      <c:pt idx="13036">
                        <c:v>13790.1875</c:v>
                      </c:pt>
                      <c:pt idx="13037">
                        <c:v>12654.84375</c:v>
                      </c:pt>
                      <c:pt idx="13038">
                        <c:v>12448</c:v>
                      </c:pt>
                      <c:pt idx="13039">
                        <c:v>11698.0078125</c:v>
                      </c:pt>
                      <c:pt idx="13040">
                        <c:v>12619.875</c:v>
                      </c:pt>
                      <c:pt idx="13041">
                        <c:v>14215.8359375</c:v>
                      </c:pt>
                      <c:pt idx="13042">
                        <c:v>13723.8984375</c:v>
                      </c:pt>
                      <c:pt idx="13043">
                        <c:v>13196.3125</c:v>
                      </c:pt>
                      <c:pt idx="13044">
                        <c:v>13155.7578125</c:v>
                      </c:pt>
                      <c:pt idx="13045">
                        <c:v>14819.40625</c:v>
                      </c:pt>
                      <c:pt idx="13046">
                        <c:v>13800.1328125</c:v>
                      </c:pt>
                      <c:pt idx="13047">
                        <c:v>14344.9140625</c:v>
                      </c:pt>
                      <c:pt idx="13048">
                        <c:v>13117.8125</c:v>
                      </c:pt>
                      <c:pt idx="13049">
                        <c:v>11644.1484375</c:v>
                      </c:pt>
                      <c:pt idx="13050">
                        <c:v>13758.765625</c:v>
                      </c:pt>
                      <c:pt idx="13051">
                        <c:v>14719.8984375</c:v>
                      </c:pt>
                      <c:pt idx="13052">
                        <c:v>13479.296875</c:v>
                      </c:pt>
                      <c:pt idx="13053">
                        <c:v>11678.59375</c:v>
                      </c:pt>
                      <c:pt idx="13054">
                        <c:v>12261.4921875</c:v>
                      </c:pt>
                      <c:pt idx="13055">
                        <c:v>12746.3359375</c:v>
                      </c:pt>
                      <c:pt idx="13056">
                        <c:v>14291.3828125</c:v>
                      </c:pt>
                      <c:pt idx="13057">
                        <c:v>13862.7890625</c:v>
                      </c:pt>
                      <c:pt idx="13058">
                        <c:v>11812.90625</c:v>
                      </c:pt>
                      <c:pt idx="13059">
                        <c:v>10499.59375</c:v>
                      </c:pt>
                      <c:pt idx="13060">
                        <c:v>11875.5859375</c:v>
                      </c:pt>
                      <c:pt idx="13061">
                        <c:v>11811.9375</c:v>
                      </c:pt>
                      <c:pt idx="13062">
                        <c:v>13741.9375</c:v>
                      </c:pt>
                      <c:pt idx="13063">
                        <c:v>15275.45703125</c:v>
                      </c:pt>
                      <c:pt idx="13064">
                        <c:v>15162.3203125</c:v>
                      </c:pt>
                      <c:pt idx="13065">
                        <c:v>13229.890625</c:v>
                      </c:pt>
                      <c:pt idx="13066">
                        <c:v>11828.51171875</c:v>
                      </c:pt>
                      <c:pt idx="13067">
                        <c:v>11901.36328125</c:v>
                      </c:pt>
                      <c:pt idx="13068">
                        <c:v>11453.75390625</c:v>
                      </c:pt>
                      <c:pt idx="13069">
                        <c:v>12635.90625</c:v>
                      </c:pt>
                      <c:pt idx="13070">
                        <c:v>13021.9765625</c:v>
                      </c:pt>
                      <c:pt idx="13071">
                        <c:v>11612.43359375</c:v>
                      </c:pt>
                      <c:pt idx="13072">
                        <c:v>11647.80859375</c:v>
                      </c:pt>
                      <c:pt idx="13073">
                        <c:v>10794.60546875</c:v>
                      </c:pt>
                      <c:pt idx="13074">
                        <c:v>10811.2109375</c:v>
                      </c:pt>
                      <c:pt idx="13075">
                        <c:v>13129.7109375</c:v>
                      </c:pt>
                      <c:pt idx="13076">
                        <c:v>13598.68359375</c:v>
                      </c:pt>
                      <c:pt idx="13077">
                        <c:v>14176.62890625</c:v>
                      </c:pt>
                      <c:pt idx="13078">
                        <c:v>14071.63671875</c:v>
                      </c:pt>
                      <c:pt idx="13079">
                        <c:v>13803.3046875</c:v>
                      </c:pt>
                      <c:pt idx="13080">
                        <c:v>11020.3828125</c:v>
                      </c:pt>
                      <c:pt idx="13081">
                        <c:v>11582.8125</c:v>
                      </c:pt>
                      <c:pt idx="13082">
                        <c:v>11389.953125</c:v>
                      </c:pt>
                      <c:pt idx="13083">
                        <c:v>11205.70703125</c:v>
                      </c:pt>
                      <c:pt idx="13084">
                        <c:v>11127.64453125</c:v>
                      </c:pt>
                      <c:pt idx="13085">
                        <c:v>10516.5078125</c:v>
                      </c:pt>
                      <c:pt idx="13086">
                        <c:v>11167.58984375</c:v>
                      </c:pt>
                      <c:pt idx="13087">
                        <c:v>11181.0546875</c:v>
                      </c:pt>
                      <c:pt idx="13088">
                        <c:v>10048.83984375</c:v>
                      </c:pt>
                      <c:pt idx="13089">
                        <c:v>9421.99609375</c:v>
                      </c:pt>
                      <c:pt idx="13090">
                        <c:v>10451.7734375</c:v>
                      </c:pt>
                      <c:pt idx="13091">
                        <c:v>11082.62109375</c:v>
                      </c:pt>
                      <c:pt idx="13092">
                        <c:v>9950.640625</c:v>
                      </c:pt>
                      <c:pt idx="13093">
                        <c:v>9752.828125</c:v>
                      </c:pt>
                      <c:pt idx="13094">
                        <c:v>11807.85546875</c:v>
                      </c:pt>
                      <c:pt idx="13095">
                        <c:v>12575.7890625</c:v>
                      </c:pt>
                      <c:pt idx="13096">
                        <c:v>10403.54296875</c:v>
                      </c:pt>
                      <c:pt idx="13097">
                        <c:v>11635.328125</c:v>
                      </c:pt>
                      <c:pt idx="13098">
                        <c:v>11339.05859375</c:v>
                      </c:pt>
                      <c:pt idx="13099">
                        <c:v>12008.640625</c:v>
                      </c:pt>
                      <c:pt idx="13100">
                        <c:v>11050.52734375</c:v>
                      </c:pt>
                      <c:pt idx="13101">
                        <c:v>10283.21875</c:v>
                      </c:pt>
                      <c:pt idx="13102">
                        <c:v>11967.15234375</c:v>
                      </c:pt>
                      <c:pt idx="13103">
                        <c:v>14039.03125</c:v>
                      </c:pt>
                      <c:pt idx="13104">
                        <c:v>13973.625</c:v>
                      </c:pt>
                      <c:pt idx="13105">
                        <c:v>13371.25390625</c:v>
                      </c:pt>
                      <c:pt idx="13106">
                        <c:v>10853.171875</c:v>
                      </c:pt>
                      <c:pt idx="13107">
                        <c:v>9057.75</c:v>
                      </c:pt>
                      <c:pt idx="13108">
                        <c:v>11228.0859375</c:v>
                      </c:pt>
                      <c:pt idx="13109">
                        <c:v>14115.890625</c:v>
                      </c:pt>
                      <c:pt idx="13110">
                        <c:v>12699.80859375</c:v>
                      </c:pt>
                      <c:pt idx="13111">
                        <c:v>12468.55078125</c:v>
                      </c:pt>
                      <c:pt idx="13112">
                        <c:v>12303.43359375</c:v>
                      </c:pt>
                      <c:pt idx="13113">
                        <c:v>11158.99609375</c:v>
                      </c:pt>
                      <c:pt idx="13114">
                        <c:v>9300.9453125</c:v>
                      </c:pt>
                      <c:pt idx="13115">
                        <c:v>8845.515625</c:v>
                      </c:pt>
                      <c:pt idx="13116">
                        <c:v>8911.12109375</c:v>
                      </c:pt>
                      <c:pt idx="13117">
                        <c:v>10226.203125</c:v>
                      </c:pt>
                      <c:pt idx="13118">
                        <c:v>11797.2578125</c:v>
                      </c:pt>
                      <c:pt idx="13119">
                        <c:v>12194.765625</c:v>
                      </c:pt>
                      <c:pt idx="13120">
                        <c:v>13130.71484375</c:v>
                      </c:pt>
                      <c:pt idx="13121">
                        <c:v>11896</c:v>
                      </c:pt>
                      <c:pt idx="13122">
                        <c:v>12691.98828125</c:v>
                      </c:pt>
                      <c:pt idx="13123">
                        <c:v>8737.5078125</c:v>
                      </c:pt>
                      <c:pt idx="13124">
                        <c:v>10298.28515625</c:v>
                      </c:pt>
                      <c:pt idx="13125">
                        <c:v>12489.140625</c:v>
                      </c:pt>
                      <c:pt idx="13126">
                        <c:v>12662.4453125</c:v>
                      </c:pt>
                      <c:pt idx="13127">
                        <c:v>12445.71875</c:v>
                      </c:pt>
                      <c:pt idx="13128">
                        <c:v>13379.2890625</c:v>
                      </c:pt>
                      <c:pt idx="13129">
                        <c:v>11513.0546875</c:v>
                      </c:pt>
                      <c:pt idx="13130">
                        <c:v>11464.640625</c:v>
                      </c:pt>
                      <c:pt idx="13131">
                        <c:v>13140.78125</c:v>
                      </c:pt>
                      <c:pt idx="13132">
                        <c:v>13116.36328125</c:v>
                      </c:pt>
                      <c:pt idx="13133">
                        <c:v>13293.29296875</c:v>
                      </c:pt>
                      <c:pt idx="13134">
                        <c:v>11601.7734375</c:v>
                      </c:pt>
                      <c:pt idx="13135">
                        <c:v>9353.76171875</c:v>
                      </c:pt>
                      <c:pt idx="13136">
                        <c:v>11612.36328125</c:v>
                      </c:pt>
                      <c:pt idx="13137">
                        <c:v>13144.26953125</c:v>
                      </c:pt>
                      <c:pt idx="13138">
                        <c:v>12902.72265625</c:v>
                      </c:pt>
                      <c:pt idx="13139">
                        <c:v>13113.91796875</c:v>
                      </c:pt>
                      <c:pt idx="13140">
                        <c:v>17455.59375</c:v>
                      </c:pt>
                      <c:pt idx="13141">
                        <c:v>17520.1953125</c:v>
                      </c:pt>
                      <c:pt idx="13142">
                        <c:v>17313.2265625</c:v>
                      </c:pt>
                      <c:pt idx="13143">
                        <c:v>15074.046875</c:v>
                      </c:pt>
                      <c:pt idx="13144">
                        <c:v>12338.51171875</c:v>
                      </c:pt>
                      <c:pt idx="13145">
                        <c:v>12253.2265625</c:v>
                      </c:pt>
                      <c:pt idx="13146">
                        <c:v>15499.7890625</c:v>
                      </c:pt>
                      <c:pt idx="13147">
                        <c:v>16162.8046875</c:v>
                      </c:pt>
                      <c:pt idx="13148">
                        <c:v>12646.80078125</c:v>
                      </c:pt>
                      <c:pt idx="13149">
                        <c:v>11815.82421875</c:v>
                      </c:pt>
                      <c:pt idx="13150">
                        <c:v>16796.25</c:v>
                      </c:pt>
                      <c:pt idx="13151">
                        <c:v>15063.26171875</c:v>
                      </c:pt>
                      <c:pt idx="13152">
                        <c:v>14817.078125</c:v>
                      </c:pt>
                      <c:pt idx="13153">
                        <c:v>16610.65625</c:v>
                      </c:pt>
                      <c:pt idx="13154">
                        <c:v>17021.828125</c:v>
                      </c:pt>
                      <c:pt idx="13155">
                        <c:v>16238.375</c:v>
                      </c:pt>
                      <c:pt idx="13156">
                        <c:v>15497.59375</c:v>
                      </c:pt>
                      <c:pt idx="13157">
                        <c:v>15649.0859375</c:v>
                      </c:pt>
                      <c:pt idx="13158">
                        <c:v>16043.6640625</c:v>
                      </c:pt>
                      <c:pt idx="13159">
                        <c:v>15123.7578125</c:v>
                      </c:pt>
                      <c:pt idx="13160">
                        <c:v>15461.28125</c:v>
                      </c:pt>
                      <c:pt idx="13161">
                        <c:v>15681.5546875</c:v>
                      </c:pt>
                      <c:pt idx="13162">
                        <c:v>16543.04296875</c:v>
                      </c:pt>
                      <c:pt idx="13163">
                        <c:v>14726.8359375</c:v>
                      </c:pt>
                      <c:pt idx="13164">
                        <c:v>14623.12890625</c:v>
                      </c:pt>
                      <c:pt idx="13165">
                        <c:v>16125.453125</c:v>
                      </c:pt>
                      <c:pt idx="13166">
                        <c:v>16057.5546875</c:v>
                      </c:pt>
                      <c:pt idx="13167">
                        <c:v>14265.125</c:v>
                      </c:pt>
                      <c:pt idx="13168">
                        <c:v>13709.7109375</c:v>
                      </c:pt>
                      <c:pt idx="13169">
                        <c:v>15521.28125</c:v>
                      </c:pt>
                      <c:pt idx="13170">
                        <c:v>14957.484375</c:v>
                      </c:pt>
                      <c:pt idx="13171">
                        <c:v>12272.25</c:v>
                      </c:pt>
                      <c:pt idx="13172">
                        <c:v>12187.85546875</c:v>
                      </c:pt>
                      <c:pt idx="13173">
                        <c:v>13647.9765625</c:v>
                      </c:pt>
                      <c:pt idx="13174">
                        <c:v>15556.09765625</c:v>
                      </c:pt>
                      <c:pt idx="13175">
                        <c:v>14970.89453125</c:v>
                      </c:pt>
                      <c:pt idx="13176">
                        <c:v>15793.43359375</c:v>
                      </c:pt>
                      <c:pt idx="13177">
                        <c:v>13932.7578125</c:v>
                      </c:pt>
                      <c:pt idx="13178">
                        <c:v>13012.96875</c:v>
                      </c:pt>
                      <c:pt idx="13179">
                        <c:v>14017.8984375</c:v>
                      </c:pt>
                      <c:pt idx="13180">
                        <c:v>15194.65234375</c:v>
                      </c:pt>
                      <c:pt idx="13181">
                        <c:v>14795.73828125</c:v>
                      </c:pt>
                      <c:pt idx="13182">
                        <c:v>13487.26171875</c:v>
                      </c:pt>
                      <c:pt idx="13183">
                        <c:v>13350.234375</c:v>
                      </c:pt>
                      <c:pt idx="13184">
                        <c:v>15643.93359375</c:v>
                      </c:pt>
                      <c:pt idx="13185">
                        <c:v>11690.37890625</c:v>
                      </c:pt>
                      <c:pt idx="13186">
                        <c:v>10430.35546875</c:v>
                      </c:pt>
                      <c:pt idx="13187">
                        <c:v>10835.2109375</c:v>
                      </c:pt>
                      <c:pt idx="13188">
                        <c:v>11410.5078125</c:v>
                      </c:pt>
                      <c:pt idx="13189">
                        <c:v>11003.88671875</c:v>
                      </c:pt>
                      <c:pt idx="13190">
                        <c:v>11682.171875</c:v>
                      </c:pt>
                      <c:pt idx="13191">
                        <c:v>10930.09765625</c:v>
                      </c:pt>
                      <c:pt idx="13192">
                        <c:v>10877.74609375</c:v>
                      </c:pt>
                      <c:pt idx="13193">
                        <c:v>11673.38671875</c:v>
                      </c:pt>
                      <c:pt idx="13194">
                        <c:v>10733.609375</c:v>
                      </c:pt>
                      <c:pt idx="13195">
                        <c:v>8094.47265625</c:v>
                      </c:pt>
                      <c:pt idx="13196">
                        <c:v>7312.34765625</c:v>
                      </c:pt>
                      <c:pt idx="13197">
                        <c:v>9571.51953125</c:v>
                      </c:pt>
                      <c:pt idx="13198">
                        <c:v>8552.58984375</c:v>
                      </c:pt>
                      <c:pt idx="13199">
                        <c:v>11191.76953125</c:v>
                      </c:pt>
                      <c:pt idx="13200">
                        <c:v>16214.8359375</c:v>
                      </c:pt>
                      <c:pt idx="13201">
                        <c:v>15622.21875</c:v>
                      </c:pt>
                      <c:pt idx="13202">
                        <c:v>16678.01171875</c:v>
                      </c:pt>
                      <c:pt idx="13203">
                        <c:v>17259.91015625</c:v>
                      </c:pt>
                      <c:pt idx="13204">
                        <c:v>19797.45703125</c:v>
                      </c:pt>
                      <c:pt idx="13205">
                        <c:v>17968.07421875</c:v>
                      </c:pt>
                      <c:pt idx="13206">
                        <c:v>17427.0546875</c:v>
                      </c:pt>
                      <c:pt idx="13207">
                        <c:v>17833.1953125</c:v>
                      </c:pt>
                      <c:pt idx="13208">
                        <c:v>18338.09375</c:v>
                      </c:pt>
                      <c:pt idx="13209">
                        <c:v>19791.6171875</c:v>
                      </c:pt>
                      <c:pt idx="13210">
                        <c:v>17802.2578125</c:v>
                      </c:pt>
                      <c:pt idx="13211">
                        <c:v>17048.5625</c:v>
                      </c:pt>
                      <c:pt idx="13212">
                        <c:v>16522.30078125</c:v>
                      </c:pt>
                      <c:pt idx="13213">
                        <c:v>16926.67578125</c:v>
                      </c:pt>
                      <c:pt idx="13214">
                        <c:v>16510.52734375</c:v>
                      </c:pt>
                      <c:pt idx="13215">
                        <c:v>16489.8359375</c:v>
                      </c:pt>
                      <c:pt idx="13216">
                        <c:v>17135.15625</c:v>
                      </c:pt>
                      <c:pt idx="13217">
                        <c:v>17332.1484375</c:v>
                      </c:pt>
                      <c:pt idx="13218">
                        <c:v>16831.5078125</c:v>
                      </c:pt>
                      <c:pt idx="13219">
                        <c:v>15868.49609375</c:v>
                      </c:pt>
                      <c:pt idx="13220">
                        <c:v>16589.078125</c:v>
                      </c:pt>
                      <c:pt idx="13221">
                        <c:v>15086.26171875</c:v>
                      </c:pt>
                      <c:pt idx="13222">
                        <c:v>14439.609375</c:v>
                      </c:pt>
                      <c:pt idx="13223">
                        <c:v>14801.5703125</c:v>
                      </c:pt>
                      <c:pt idx="13224">
                        <c:v>15896.05859375</c:v>
                      </c:pt>
                      <c:pt idx="13225">
                        <c:v>16477.421875</c:v>
                      </c:pt>
                      <c:pt idx="13226">
                        <c:v>14195.984375</c:v>
                      </c:pt>
                      <c:pt idx="13227">
                        <c:v>15423.03515625</c:v>
                      </c:pt>
                      <c:pt idx="13228">
                        <c:v>16809.71484375</c:v>
                      </c:pt>
                      <c:pt idx="13229">
                        <c:v>16991.88671875</c:v>
                      </c:pt>
                      <c:pt idx="13230">
                        <c:v>10726.65234375</c:v>
                      </c:pt>
                      <c:pt idx="13231">
                        <c:v>11761.67578125</c:v>
                      </c:pt>
                      <c:pt idx="13232">
                        <c:v>10918.53125</c:v>
                      </c:pt>
                      <c:pt idx="13233">
                        <c:v>11185.46875</c:v>
                      </c:pt>
                      <c:pt idx="13234">
                        <c:v>11706.359375</c:v>
                      </c:pt>
                      <c:pt idx="13235">
                        <c:v>11662.7734375</c:v>
                      </c:pt>
                      <c:pt idx="13236">
                        <c:v>11455.765625</c:v>
                      </c:pt>
                      <c:pt idx="13237">
                        <c:v>10101.2578125</c:v>
                      </c:pt>
                      <c:pt idx="13238">
                        <c:v>8719.97265625</c:v>
                      </c:pt>
                      <c:pt idx="13239">
                        <c:v>9960.484375</c:v>
                      </c:pt>
                      <c:pt idx="13240">
                        <c:v>10873.91015625</c:v>
                      </c:pt>
                      <c:pt idx="13241">
                        <c:v>10451.8203125</c:v>
                      </c:pt>
                      <c:pt idx="13242">
                        <c:v>8002.40234375</c:v>
                      </c:pt>
                      <c:pt idx="13243">
                        <c:v>8301.3984375</c:v>
                      </c:pt>
                      <c:pt idx="13244">
                        <c:v>11665.81640625</c:v>
                      </c:pt>
                      <c:pt idx="13245">
                        <c:v>9741.01171875</c:v>
                      </c:pt>
                      <c:pt idx="13246">
                        <c:v>10726.4296875</c:v>
                      </c:pt>
                      <c:pt idx="13247">
                        <c:v>9424</c:v>
                      </c:pt>
                      <c:pt idx="13248">
                        <c:v>11462.17578125</c:v>
                      </c:pt>
                      <c:pt idx="13249">
                        <c:v>10827.45703125</c:v>
                      </c:pt>
                      <c:pt idx="13250">
                        <c:v>9137.3203125</c:v>
                      </c:pt>
                      <c:pt idx="13251">
                        <c:v>9431.5859375</c:v>
                      </c:pt>
                      <c:pt idx="13252">
                        <c:v>9480.9453125</c:v>
                      </c:pt>
                      <c:pt idx="13253">
                        <c:v>7903.96875</c:v>
                      </c:pt>
                      <c:pt idx="13254">
                        <c:v>7027.80859375</c:v>
                      </c:pt>
                      <c:pt idx="13255">
                        <c:v>8990.703125</c:v>
                      </c:pt>
                      <c:pt idx="13256">
                        <c:v>11499.3671875</c:v>
                      </c:pt>
                      <c:pt idx="13257">
                        <c:v>11258.8515625</c:v>
                      </c:pt>
                      <c:pt idx="13258">
                        <c:v>7124.31640625</c:v>
                      </c:pt>
                      <c:pt idx="13259">
                        <c:v>8857.41015625</c:v>
                      </c:pt>
                      <c:pt idx="13260">
                        <c:v>14923.984375</c:v>
                      </c:pt>
                      <c:pt idx="13261">
                        <c:v>14847.2578125</c:v>
                      </c:pt>
                      <c:pt idx="13262">
                        <c:v>14109.734375</c:v>
                      </c:pt>
                      <c:pt idx="13263">
                        <c:v>13270.1171875</c:v>
                      </c:pt>
                      <c:pt idx="13264">
                        <c:v>14776.87890625</c:v>
                      </c:pt>
                      <c:pt idx="13265">
                        <c:v>14381.5234375</c:v>
                      </c:pt>
                      <c:pt idx="13266">
                        <c:v>13597.56640625</c:v>
                      </c:pt>
                      <c:pt idx="13267">
                        <c:v>11513.9296875</c:v>
                      </c:pt>
                      <c:pt idx="13268">
                        <c:v>11372.15625</c:v>
                      </c:pt>
                      <c:pt idx="13269">
                        <c:v>14149.81640625</c:v>
                      </c:pt>
                      <c:pt idx="13270">
                        <c:v>14641.5703125</c:v>
                      </c:pt>
                      <c:pt idx="13271">
                        <c:v>11674.95703125</c:v>
                      </c:pt>
                      <c:pt idx="13272">
                        <c:v>15364.06640625</c:v>
                      </c:pt>
                      <c:pt idx="13273">
                        <c:v>14781.01953125</c:v>
                      </c:pt>
                      <c:pt idx="13274">
                        <c:v>14254.1796875</c:v>
                      </c:pt>
                      <c:pt idx="13275">
                        <c:v>12114.21875</c:v>
                      </c:pt>
                      <c:pt idx="13276">
                        <c:v>10666.31640625</c:v>
                      </c:pt>
                      <c:pt idx="13277">
                        <c:v>12390.578125</c:v>
                      </c:pt>
                      <c:pt idx="13278">
                        <c:v>11981.07421875</c:v>
                      </c:pt>
                      <c:pt idx="13279">
                        <c:v>12806.26953125</c:v>
                      </c:pt>
                      <c:pt idx="13280">
                        <c:v>10537.171875</c:v>
                      </c:pt>
                      <c:pt idx="13281">
                        <c:v>9950.40625</c:v>
                      </c:pt>
                      <c:pt idx="13282">
                        <c:v>12349.015625</c:v>
                      </c:pt>
                      <c:pt idx="13283">
                        <c:v>12886.84765625</c:v>
                      </c:pt>
                      <c:pt idx="13284">
                        <c:v>12701.39453125</c:v>
                      </c:pt>
                      <c:pt idx="13285">
                        <c:v>10722.38671875</c:v>
                      </c:pt>
                      <c:pt idx="13286">
                        <c:v>9364.62890625</c:v>
                      </c:pt>
                      <c:pt idx="13287">
                        <c:v>10774.85546875</c:v>
                      </c:pt>
                      <c:pt idx="13288">
                        <c:v>11022.34765625</c:v>
                      </c:pt>
                      <c:pt idx="13289">
                        <c:v>12132.765625</c:v>
                      </c:pt>
                      <c:pt idx="13290">
                        <c:v>16710.39453125</c:v>
                      </c:pt>
                      <c:pt idx="13291">
                        <c:v>15756.3203125</c:v>
                      </c:pt>
                      <c:pt idx="13292">
                        <c:v>15120.78125</c:v>
                      </c:pt>
                      <c:pt idx="13293">
                        <c:v>16827.08984375</c:v>
                      </c:pt>
                      <c:pt idx="13294">
                        <c:v>13330.08203125</c:v>
                      </c:pt>
                      <c:pt idx="13295">
                        <c:v>12263.16796875</c:v>
                      </c:pt>
                      <c:pt idx="13296">
                        <c:v>11631.828125</c:v>
                      </c:pt>
                      <c:pt idx="13297">
                        <c:v>13667.484375</c:v>
                      </c:pt>
                      <c:pt idx="13298">
                        <c:v>17259.59765625</c:v>
                      </c:pt>
                      <c:pt idx="13299">
                        <c:v>15713.30859375</c:v>
                      </c:pt>
                      <c:pt idx="13300">
                        <c:v>15103.05859375</c:v>
                      </c:pt>
                      <c:pt idx="13301">
                        <c:v>14033.421875</c:v>
                      </c:pt>
                      <c:pt idx="13302">
                        <c:v>11927.2109375</c:v>
                      </c:pt>
                      <c:pt idx="13303">
                        <c:v>17466.875</c:v>
                      </c:pt>
                      <c:pt idx="13304">
                        <c:v>16173.39453125</c:v>
                      </c:pt>
                      <c:pt idx="13305">
                        <c:v>12806.03515625</c:v>
                      </c:pt>
                      <c:pt idx="13306">
                        <c:v>11187.78515625</c:v>
                      </c:pt>
                      <c:pt idx="13307">
                        <c:v>11193.4453125</c:v>
                      </c:pt>
                      <c:pt idx="13308">
                        <c:v>9774.58203125</c:v>
                      </c:pt>
                      <c:pt idx="13309">
                        <c:v>10974.4375</c:v>
                      </c:pt>
                      <c:pt idx="13310">
                        <c:v>11393.55078125</c:v>
                      </c:pt>
                      <c:pt idx="13311">
                        <c:v>10660.73046875</c:v>
                      </c:pt>
                      <c:pt idx="13312">
                        <c:v>10135.6953125</c:v>
                      </c:pt>
                      <c:pt idx="13313">
                        <c:v>9910.91796875</c:v>
                      </c:pt>
                      <c:pt idx="13314">
                        <c:v>12164.15625</c:v>
                      </c:pt>
                      <c:pt idx="13315">
                        <c:v>12934.50390625</c:v>
                      </c:pt>
                      <c:pt idx="13316">
                        <c:v>12971.8046875</c:v>
                      </c:pt>
                      <c:pt idx="13317">
                        <c:v>12390.0546875</c:v>
                      </c:pt>
                      <c:pt idx="13318">
                        <c:v>12638.1796875</c:v>
                      </c:pt>
                      <c:pt idx="13319">
                        <c:v>11403.03125</c:v>
                      </c:pt>
                      <c:pt idx="13320">
                        <c:v>13163.078125</c:v>
                      </c:pt>
                      <c:pt idx="13321">
                        <c:v>13478.7734375</c:v>
                      </c:pt>
                      <c:pt idx="13322">
                        <c:v>13429.1953125</c:v>
                      </c:pt>
                      <c:pt idx="13323">
                        <c:v>12162.5859375</c:v>
                      </c:pt>
                      <c:pt idx="13324">
                        <c:v>13280.4375</c:v>
                      </c:pt>
                      <c:pt idx="13325">
                        <c:v>13338.3828125</c:v>
                      </c:pt>
                      <c:pt idx="13326">
                        <c:v>12387.09375</c:v>
                      </c:pt>
                      <c:pt idx="13327">
                        <c:v>9957.0234375</c:v>
                      </c:pt>
                      <c:pt idx="13328">
                        <c:v>9668.2578125</c:v>
                      </c:pt>
                      <c:pt idx="13329">
                        <c:v>12397.7734375</c:v>
                      </c:pt>
                      <c:pt idx="13330">
                        <c:v>12046.7578125</c:v>
                      </c:pt>
                      <c:pt idx="13331">
                        <c:v>8969.5078125</c:v>
                      </c:pt>
                      <c:pt idx="13332">
                        <c:v>11900.2734375</c:v>
                      </c:pt>
                      <c:pt idx="13333">
                        <c:v>13420.3046875</c:v>
                      </c:pt>
                      <c:pt idx="13334">
                        <c:v>12487.140625</c:v>
                      </c:pt>
                      <c:pt idx="13335">
                        <c:v>16696.03125</c:v>
                      </c:pt>
                      <c:pt idx="13336">
                        <c:v>16682.2890625</c:v>
                      </c:pt>
                      <c:pt idx="13337">
                        <c:v>13920.21484375</c:v>
                      </c:pt>
                      <c:pt idx="13338">
                        <c:v>12574.54296875</c:v>
                      </c:pt>
                      <c:pt idx="13339">
                        <c:v>11786.6875</c:v>
                      </c:pt>
                      <c:pt idx="13340">
                        <c:v>13738.03515625</c:v>
                      </c:pt>
                      <c:pt idx="13341">
                        <c:v>13711.9375</c:v>
                      </c:pt>
                      <c:pt idx="13342">
                        <c:v>12005.05078125</c:v>
                      </c:pt>
                      <c:pt idx="13343">
                        <c:v>11486.59375</c:v>
                      </c:pt>
                      <c:pt idx="13344">
                        <c:v>13406.2109375</c:v>
                      </c:pt>
                      <c:pt idx="13345">
                        <c:v>16549.23046875</c:v>
                      </c:pt>
                      <c:pt idx="13346">
                        <c:v>13466.98046875</c:v>
                      </c:pt>
                      <c:pt idx="13347">
                        <c:v>12022.76171875</c:v>
                      </c:pt>
                      <c:pt idx="13348">
                        <c:v>16472.09765625</c:v>
                      </c:pt>
                      <c:pt idx="13349">
                        <c:v>15935.30859375</c:v>
                      </c:pt>
                      <c:pt idx="13350">
                        <c:v>14505.08984375</c:v>
                      </c:pt>
                      <c:pt idx="13351">
                        <c:v>14164.9765625</c:v>
                      </c:pt>
                      <c:pt idx="13352">
                        <c:v>13940.7109375</c:v>
                      </c:pt>
                      <c:pt idx="13353">
                        <c:v>14565.5078125</c:v>
                      </c:pt>
                      <c:pt idx="13354">
                        <c:v>12623.2734375</c:v>
                      </c:pt>
                      <c:pt idx="13355">
                        <c:v>14459.46484375</c:v>
                      </c:pt>
                      <c:pt idx="13356">
                        <c:v>13837.86328125</c:v>
                      </c:pt>
                      <c:pt idx="13357">
                        <c:v>12909.3125</c:v>
                      </c:pt>
                      <c:pt idx="13358">
                        <c:v>12167.6875</c:v>
                      </c:pt>
                      <c:pt idx="13359">
                        <c:v>12476.51953125</c:v>
                      </c:pt>
                      <c:pt idx="13360">
                        <c:v>14043.4375</c:v>
                      </c:pt>
                      <c:pt idx="13361">
                        <c:v>14346.3515625</c:v>
                      </c:pt>
                      <c:pt idx="13362">
                        <c:v>14156.05078125</c:v>
                      </c:pt>
                      <c:pt idx="13363">
                        <c:v>13690.21484375</c:v>
                      </c:pt>
                      <c:pt idx="13364">
                        <c:v>14649.0390625</c:v>
                      </c:pt>
                      <c:pt idx="13365">
                        <c:v>13172.4296875</c:v>
                      </c:pt>
                      <c:pt idx="13366">
                        <c:v>13266.3828125</c:v>
                      </c:pt>
                      <c:pt idx="13367">
                        <c:v>12808.78125</c:v>
                      </c:pt>
                      <c:pt idx="13368">
                        <c:v>13014.72265625</c:v>
                      </c:pt>
                      <c:pt idx="13369">
                        <c:v>13153.6484375</c:v>
                      </c:pt>
                      <c:pt idx="13370">
                        <c:v>10379.0625</c:v>
                      </c:pt>
                      <c:pt idx="13371">
                        <c:v>9176.9296875</c:v>
                      </c:pt>
                      <c:pt idx="13372">
                        <c:v>10985.0625</c:v>
                      </c:pt>
                      <c:pt idx="13373">
                        <c:v>13531.1875</c:v>
                      </c:pt>
                      <c:pt idx="13374">
                        <c:v>13256.734375</c:v>
                      </c:pt>
                      <c:pt idx="13375">
                        <c:v>12798.38671875</c:v>
                      </c:pt>
                      <c:pt idx="13376">
                        <c:v>13344.203125</c:v>
                      </c:pt>
                      <c:pt idx="13377">
                        <c:v>13588.80078125</c:v>
                      </c:pt>
                      <c:pt idx="13378">
                        <c:v>12694.9453125</c:v>
                      </c:pt>
                      <c:pt idx="13379">
                        <c:v>12310.9609375</c:v>
                      </c:pt>
                      <c:pt idx="13380">
                        <c:v>18122.7578125</c:v>
                      </c:pt>
                      <c:pt idx="13381">
                        <c:v>17835.6953125</c:v>
                      </c:pt>
                      <c:pt idx="13382">
                        <c:v>16270.12890625</c:v>
                      </c:pt>
                      <c:pt idx="13383">
                        <c:v>18068.41015625</c:v>
                      </c:pt>
                      <c:pt idx="13384">
                        <c:v>17566.84375</c:v>
                      </c:pt>
                      <c:pt idx="13385">
                        <c:v>18310.796875</c:v>
                      </c:pt>
                      <c:pt idx="13386">
                        <c:v>16696.328125</c:v>
                      </c:pt>
                      <c:pt idx="13387">
                        <c:v>15103.42578125</c:v>
                      </c:pt>
                      <c:pt idx="13388">
                        <c:v>14919.109375</c:v>
                      </c:pt>
                      <c:pt idx="13389">
                        <c:v>15988.078125</c:v>
                      </c:pt>
                      <c:pt idx="13390">
                        <c:v>17676.2265625</c:v>
                      </c:pt>
                      <c:pt idx="13391">
                        <c:v>18470.65234375</c:v>
                      </c:pt>
                      <c:pt idx="13392">
                        <c:v>16052.171875</c:v>
                      </c:pt>
                      <c:pt idx="13393">
                        <c:v>13200.08203125</c:v>
                      </c:pt>
                      <c:pt idx="13394">
                        <c:v>11907.67578125</c:v>
                      </c:pt>
                      <c:pt idx="13395">
                        <c:v>15029.375</c:v>
                      </c:pt>
                      <c:pt idx="13396">
                        <c:v>14792.07421875</c:v>
                      </c:pt>
                      <c:pt idx="13397">
                        <c:v>12377.1640625</c:v>
                      </c:pt>
                      <c:pt idx="13398">
                        <c:v>10784.10546875</c:v>
                      </c:pt>
                      <c:pt idx="13399">
                        <c:v>9514.6640625</c:v>
                      </c:pt>
                      <c:pt idx="13400">
                        <c:v>10308.8046875</c:v>
                      </c:pt>
                      <c:pt idx="13401">
                        <c:v>13217.27734375</c:v>
                      </c:pt>
                      <c:pt idx="13402">
                        <c:v>14874.3671875</c:v>
                      </c:pt>
                      <c:pt idx="13403">
                        <c:v>15182.234375</c:v>
                      </c:pt>
                      <c:pt idx="13404">
                        <c:v>14312.4609375</c:v>
                      </c:pt>
                      <c:pt idx="13405">
                        <c:v>14142.33984375</c:v>
                      </c:pt>
                      <c:pt idx="13406">
                        <c:v>12873.87890625</c:v>
                      </c:pt>
                      <c:pt idx="13407">
                        <c:v>15109.81640625</c:v>
                      </c:pt>
                      <c:pt idx="13408">
                        <c:v>13633.05078125</c:v>
                      </c:pt>
                      <c:pt idx="13409">
                        <c:v>14390.140625</c:v>
                      </c:pt>
                      <c:pt idx="13410">
                        <c:v>12407.0078125</c:v>
                      </c:pt>
                      <c:pt idx="13411">
                        <c:v>10748.41015625</c:v>
                      </c:pt>
                      <c:pt idx="13412">
                        <c:v>9639.1171875</c:v>
                      </c:pt>
                      <c:pt idx="13413">
                        <c:v>10021.83984375</c:v>
                      </c:pt>
                      <c:pt idx="13414">
                        <c:v>10404.46484375</c:v>
                      </c:pt>
                      <c:pt idx="13415">
                        <c:v>7801.625</c:v>
                      </c:pt>
                      <c:pt idx="13416">
                        <c:v>7209.18359375</c:v>
                      </c:pt>
                      <c:pt idx="13417">
                        <c:v>10625.0703125</c:v>
                      </c:pt>
                      <c:pt idx="13418">
                        <c:v>11165.6484375</c:v>
                      </c:pt>
                      <c:pt idx="13419">
                        <c:v>9242.78125</c:v>
                      </c:pt>
                      <c:pt idx="13420">
                        <c:v>8741.125</c:v>
                      </c:pt>
                      <c:pt idx="13421">
                        <c:v>10651.46875</c:v>
                      </c:pt>
                      <c:pt idx="13422">
                        <c:v>12330.58203125</c:v>
                      </c:pt>
                      <c:pt idx="13423">
                        <c:v>12358.984375</c:v>
                      </c:pt>
                      <c:pt idx="13424">
                        <c:v>11003.1328125</c:v>
                      </c:pt>
                      <c:pt idx="13425">
                        <c:v>12526.8125</c:v>
                      </c:pt>
                      <c:pt idx="13426">
                        <c:v>12960.15234375</c:v>
                      </c:pt>
                      <c:pt idx="13427">
                        <c:v>12739.6328125</c:v>
                      </c:pt>
                      <c:pt idx="13428">
                        <c:v>12377.15234375</c:v>
                      </c:pt>
                      <c:pt idx="13429">
                        <c:v>11392.8671875</c:v>
                      </c:pt>
                      <c:pt idx="13430">
                        <c:v>10695.015625</c:v>
                      </c:pt>
                      <c:pt idx="13431">
                        <c:v>11434.625</c:v>
                      </c:pt>
                      <c:pt idx="13432">
                        <c:v>11300.421875</c:v>
                      </c:pt>
                      <c:pt idx="13433">
                        <c:v>11317.140625</c:v>
                      </c:pt>
                      <c:pt idx="13434">
                        <c:v>11354.12109375</c:v>
                      </c:pt>
                      <c:pt idx="13435">
                        <c:v>13010.5625</c:v>
                      </c:pt>
                      <c:pt idx="13436">
                        <c:v>11189.01953125</c:v>
                      </c:pt>
                      <c:pt idx="13437">
                        <c:v>12761.625</c:v>
                      </c:pt>
                      <c:pt idx="13438">
                        <c:v>12937.5703125</c:v>
                      </c:pt>
                      <c:pt idx="13439">
                        <c:v>12516.41796875</c:v>
                      </c:pt>
                      <c:pt idx="13440">
                        <c:v>7578.921875</c:v>
                      </c:pt>
                      <c:pt idx="13441">
                        <c:v>3456.75</c:v>
                      </c:pt>
                      <c:pt idx="13442">
                        <c:v>8493.2734375</c:v>
                      </c:pt>
                      <c:pt idx="13443">
                        <c:v>7216.84375</c:v>
                      </c:pt>
                      <c:pt idx="13444">
                        <c:v>5472.3828125</c:v>
                      </c:pt>
                      <c:pt idx="13445">
                        <c:v>5266.234375</c:v>
                      </c:pt>
                      <c:pt idx="13446">
                        <c:v>5717.6796875</c:v>
                      </c:pt>
                      <c:pt idx="13447">
                        <c:v>8220.8515625</c:v>
                      </c:pt>
                      <c:pt idx="13448">
                        <c:v>3463.828125</c:v>
                      </c:pt>
                      <c:pt idx="13449">
                        <c:v>2929.84375</c:v>
                      </c:pt>
                      <c:pt idx="13450">
                        <c:v>8579.96875</c:v>
                      </c:pt>
                      <c:pt idx="13451">
                        <c:v>6421.328125</c:v>
                      </c:pt>
                      <c:pt idx="13452">
                        <c:v>3610.15625</c:v>
                      </c:pt>
                      <c:pt idx="13453">
                        <c:v>5729.9453125</c:v>
                      </c:pt>
                      <c:pt idx="13454">
                        <c:v>6594.53125</c:v>
                      </c:pt>
                      <c:pt idx="13455">
                        <c:v>14223.08203125</c:v>
                      </c:pt>
                      <c:pt idx="13456">
                        <c:v>13905.03515625</c:v>
                      </c:pt>
                      <c:pt idx="13457">
                        <c:v>13398.375</c:v>
                      </c:pt>
                      <c:pt idx="13458">
                        <c:v>13154.98046875</c:v>
                      </c:pt>
                      <c:pt idx="13459">
                        <c:v>14165.16796875</c:v>
                      </c:pt>
                      <c:pt idx="13460">
                        <c:v>13332.8828125</c:v>
                      </c:pt>
                      <c:pt idx="13461">
                        <c:v>13218.0625</c:v>
                      </c:pt>
                      <c:pt idx="13462">
                        <c:v>13559.109375</c:v>
                      </c:pt>
                      <c:pt idx="13463">
                        <c:v>14202.19140625</c:v>
                      </c:pt>
                      <c:pt idx="13464">
                        <c:v>13234.48046875</c:v>
                      </c:pt>
                      <c:pt idx="13465">
                        <c:v>11910.171875</c:v>
                      </c:pt>
                      <c:pt idx="13466">
                        <c:v>10284.2890625</c:v>
                      </c:pt>
                      <c:pt idx="13467">
                        <c:v>9727.8515625</c:v>
                      </c:pt>
                      <c:pt idx="13468">
                        <c:v>10896.76171875</c:v>
                      </c:pt>
                      <c:pt idx="13469">
                        <c:v>13142.55078125</c:v>
                      </c:pt>
                      <c:pt idx="13470">
                        <c:v>15720.2109375</c:v>
                      </c:pt>
                      <c:pt idx="13471">
                        <c:v>15550.640625</c:v>
                      </c:pt>
                      <c:pt idx="13472">
                        <c:v>15073.05078125</c:v>
                      </c:pt>
                      <c:pt idx="13473">
                        <c:v>12870.6171875</c:v>
                      </c:pt>
                      <c:pt idx="13474">
                        <c:v>10604.59765625</c:v>
                      </c:pt>
                      <c:pt idx="13475">
                        <c:v>10428.703125</c:v>
                      </c:pt>
                      <c:pt idx="13476">
                        <c:v>13658.47265625</c:v>
                      </c:pt>
                      <c:pt idx="13477">
                        <c:v>15178.296875</c:v>
                      </c:pt>
                      <c:pt idx="13478">
                        <c:v>11615.01953125</c:v>
                      </c:pt>
                      <c:pt idx="13479">
                        <c:v>10721.33203125</c:v>
                      </c:pt>
                      <c:pt idx="13480">
                        <c:v>15173.53125</c:v>
                      </c:pt>
                      <c:pt idx="13481">
                        <c:v>14718.27734375</c:v>
                      </c:pt>
                      <c:pt idx="13482">
                        <c:v>14668.2578125</c:v>
                      </c:pt>
                      <c:pt idx="13483">
                        <c:v>15268.7265625</c:v>
                      </c:pt>
                      <c:pt idx="13484">
                        <c:v>13506.5859375</c:v>
                      </c:pt>
                      <c:pt idx="13485">
                        <c:v>13231.5078125</c:v>
                      </c:pt>
                      <c:pt idx="13486">
                        <c:v>12740.671875</c:v>
                      </c:pt>
                      <c:pt idx="13487">
                        <c:v>12741.703125</c:v>
                      </c:pt>
                      <c:pt idx="13488">
                        <c:v>12960.4296875</c:v>
                      </c:pt>
                      <c:pt idx="13489">
                        <c:v>13183.66015625</c:v>
                      </c:pt>
                      <c:pt idx="13490">
                        <c:v>12613.0390625</c:v>
                      </c:pt>
                      <c:pt idx="13491">
                        <c:v>12498.421875</c:v>
                      </c:pt>
                      <c:pt idx="13492">
                        <c:v>12708.25</c:v>
                      </c:pt>
                      <c:pt idx="13493">
                        <c:v>11666.0703125</c:v>
                      </c:pt>
                      <c:pt idx="13494">
                        <c:v>11108.39453125</c:v>
                      </c:pt>
                      <c:pt idx="13495">
                        <c:v>12107.0859375</c:v>
                      </c:pt>
                      <c:pt idx="13496">
                        <c:v>13032.53515625</c:v>
                      </c:pt>
                      <c:pt idx="13497">
                        <c:v>11420.4765625</c:v>
                      </c:pt>
                      <c:pt idx="13498">
                        <c:v>11304.55078125</c:v>
                      </c:pt>
                      <c:pt idx="13499">
                        <c:v>12752.40625</c:v>
                      </c:pt>
                      <c:pt idx="13500">
                        <c:v>12866.44140625</c:v>
                      </c:pt>
                      <c:pt idx="13501">
                        <c:v>12707.078125</c:v>
                      </c:pt>
                      <c:pt idx="13502">
                        <c:v>12955.47265625</c:v>
                      </c:pt>
                      <c:pt idx="13503">
                        <c:v>11990.83203125</c:v>
                      </c:pt>
                      <c:pt idx="13504">
                        <c:v>8670.3359375</c:v>
                      </c:pt>
                      <c:pt idx="13505">
                        <c:v>7559.7265625</c:v>
                      </c:pt>
                      <c:pt idx="13506">
                        <c:v>7204.96875</c:v>
                      </c:pt>
                      <c:pt idx="13507">
                        <c:v>9539.51953125</c:v>
                      </c:pt>
                      <c:pt idx="13508">
                        <c:v>13137.75390625</c:v>
                      </c:pt>
                      <c:pt idx="13509">
                        <c:v>11996.84375</c:v>
                      </c:pt>
                      <c:pt idx="13510">
                        <c:v>11179.734375</c:v>
                      </c:pt>
                      <c:pt idx="13511">
                        <c:v>11709.375</c:v>
                      </c:pt>
                      <c:pt idx="13512">
                        <c:v>9636.25390625</c:v>
                      </c:pt>
                      <c:pt idx="13513">
                        <c:v>11783.328125</c:v>
                      </c:pt>
                      <c:pt idx="13514">
                        <c:v>13133.29296875</c:v>
                      </c:pt>
                      <c:pt idx="13515">
                        <c:v>11467.734375</c:v>
                      </c:pt>
                      <c:pt idx="13516">
                        <c:v>10788.046875</c:v>
                      </c:pt>
                      <c:pt idx="13517">
                        <c:v>9229.98828125</c:v>
                      </c:pt>
                      <c:pt idx="13518">
                        <c:v>7104.4921875</c:v>
                      </c:pt>
                      <c:pt idx="13519">
                        <c:v>6198.5625</c:v>
                      </c:pt>
                      <c:pt idx="13520">
                        <c:v>6465.6796875</c:v>
                      </c:pt>
                      <c:pt idx="13521">
                        <c:v>9129.79296875</c:v>
                      </c:pt>
                      <c:pt idx="13522">
                        <c:v>8541.828125</c:v>
                      </c:pt>
                      <c:pt idx="13523">
                        <c:v>10370.7734375</c:v>
                      </c:pt>
                      <c:pt idx="13524">
                        <c:v>11629.296875</c:v>
                      </c:pt>
                      <c:pt idx="13525">
                        <c:v>12382.99609375</c:v>
                      </c:pt>
                      <c:pt idx="13526">
                        <c:v>12110.34765625</c:v>
                      </c:pt>
                      <c:pt idx="13527">
                        <c:v>9312.21875</c:v>
                      </c:pt>
                      <c:pt idx="13528">
                        <c:v>10028.12109375</c:v>
                      </c:pt>
                      <c:pt idx="13529">
                        <c:v>9847.515625</c:v>
                      </c:pt>
                      <c:pt idx="13530">
                        <c:v>10330.88671875</c:v>
                      </c:pt>
                      <c:pt idx="13531">
                        <c:v>10143.4296875</c:v>
                      </c:pt>
                      <c:pt idx="13532">
                        <c:v>10187.1796875</c:v>
                      </c:pt>
                      <c:pt idx="13533">
                        <c:v>8378.88671875</c:v>
                      </c:pt>
                      <c:pt idx="13534">
                        <c:v>9563.25390625</c:v>
                      </c:pt>
                      <c:pt idx="13535">
                        <c:v>10547.8125</c:v>
                      </c:pt>
                      <c:pt idx="13536">
                        <c:v>10462.44921875</c:v>
                      </c:pt>
                      <c:pt idx="13537">
                        <c:v>9769.42578125</c:v>
                      </c:pt>
                      <c:pt idx="13538">
                        <c:v>7349.41015625</c:v>
                      </c:pt>
                      <c:pt idx="13539">
                        <c:v>7491.50390625</c:v>
                      </c:pt>
                      <c:pt idx="13540">
                        <c:v>11040.7265625</c:v>
                      </c:pt>
                      <c:pt idx="13541">
                        <c:v>9222.0859375</c:v>
                      </c:pt>
                      <c:pt idx="13542">
                        <c:v>7443.1953125</c:v>
                      </c:pt>
                      <c:pt idx="13543">
                        <c:v>7414.7890625</c:v>
                      </c:pt>
                      <c:pt idx="13544">
                        <c:v>9558.8515625</c:v>
                      </c:pt>
                      <c:pt idx="13545">
                        <c:v>9335.09765625</c:v>
                      </c:pt>
                      <c:pt idx="13546">
                        <c:v>9574.30859375</c:v>
                      </c:pt>
                      <c:pt idx="13547">
                        <c:v>10470.5703125</c:v>
                      </c:pt>
                      <c:pt idx="13548">
                        <c:v>13596.39453125</c:v>
                      </c:pt>
                      <c:pt idx="13549">
                        <c:v>12306.53515625</c:v>
                      </c:pt>
                      <c:pt idx="13550">
                        <c:v>11282.7421875</c:v>
                      </c:pt>
                      <c:pt idx="13551">
                        <c:v>11608.7265625</c:v>
                      </c:pt>
                      <c:pt idx="13552">
                        <c:v>12778.921875</c:v>
                      </c:pt>
                      <c:pt idx="13553">
                        <c:v>10393.78515625</c:v>
                      </c:pt>
                      <c:pt idx="13554">
                        <c:v>10022.0703125</c:v>
                      </c:pt>
                      <c:pt idx="13555">
                        <c:v>13521.34375</c:v>
                      </c:pt>
                      <c:pt idx="13556">
                        <c:v>9794.18359375</c:v>
                      </c:pt>
                      <c:pt idx="13557">
                        <c:v>8730.96484375</c:v>
                      </c:pt>
                      <c:pt idx="13558">
                        <c:v>13057.86328125</c:v>
                      </c:pt>
                      <c:pt idx="13559">
                        <c:v>13575.390625</c:v>
                      </c:pt>
                      <c:pt idx="13560">
                        <c:v>14069.78125</c:v>
                      </c:pt>
                      <c:pt idx="13561">
                        <c:v>14947.5703125</c:v>
                      </c:pt>
                      <c:pt idx="13562">
                        <c:v>15077.21875</c:v>
                      </c:pt>
                      <c:pt idx="13563">
                        <c:v>14587.7890625</c:v>
                      </c:pt>
                      <c:pt idx="13564">
                        <c:v>13483.92578125</c:v>
                      </c:pt>
                      <c:pt idx="13565">
                        <c:v>14724.265625</c:v>
                      </c:pt>
                      <c:pt idx="13566">
                        <c:v>15267.546875</c:v>
                      </c:pt>
                      <c:pt idx="13567">
                        <c:v>14526.42578125</c:v>
                      </c:pt>
                      <c:pt idx="13568">
                        <c:v>15205.21875</c:v>
                      </c:pt>
                      <c:pt idx="13569">
                        <c:v>13824.7109375</c:v>
                      </c:pt>
                      <c:pt idx="13570">
                        <c:v>12142.77734375</c:v>
                      </c:pt>
                      <c:pt idx="13571">
                        <c:v>12480.390625</c:v>
                      </c:pt>
                      <c:pt idx="13572">
                        <c:v>14259.48828125</c:v>
                      </c:pt>
                      <c:pt idx="13573">
                        <c:v>14600.87109375</c:v>
                      </c:pt>
                      <c:pt idx="13574">
                        <c:v>14572.828125</c:v>
                      </c:pt>
                      <c:pt idx="13575">
                        <c:v>15030.734375</c:v>
                      </c:pt>
                      <c:pt idx="13576">
                        <c:v>14889.3828125</c:v>
                      </c:pt>
                      <c:pt idx="13577">
                        <c:v>14099.04296875</c:v>
                      </c:pt>
                      <c:pt idx="13578">
                        <c:v>14522.7578125</c:v>
                      </c:pt>
                      <c:pt idx="13579">
                        <c:v>16051.9140625</c:v>
                      </c:pt>
                      <c:pt idx="13580">
                        <c:v>15531.00390625</c:v>
                      </c:pt>
                      <c:pt idx="13581">
                        <c:v>15338.90625</c:v>
                      </c:pt>
                      <c:pt idx="13582">
                        <c:v>14270.890625</c:v>
                      </c:pt>
                      <c:pt idx="13583">
                        <c:v>15619.546875</c:v>
                      </c:pt>
                      <c:pt idx="13584">
                        <c:v>14312.58203125</c:v>
                      </c:pt>
                      <c:pt idx="13585">
                        <c:v>13025.078125</c:v>
                      </c:pt>
                      <c:pt idx="13586">
                        <c:v>16370.4609375</c:v>
                      </c:pt>
                      <c:pt idx="13587">
                        <c:v>15493.3671875</c:v>
                      </c:pt>
                      <c:pt idx="13588">
                        <c:v>16360.75</c:v>
                      </c:pt>
                      <c:pt idx="13589">
                        <c:v>16016.49609375</c:v>
                      </c:pt>
                      <c:pt idx="13590">
                        <c:v>15071.7578125</c:v>
                      </c:pt>
                      <c:pt idx="13591">
                        <c:v>13615.484375</c:v>
                      </c:pt>
                      <c:pt idx="13592">
                        <c:v>14487.8203125</c:v>
                      </c:pt>
                      <c:pt idx="13593">
                        <c:v>15038.4140625</c:v>
                      </c:pt>
                      <c:pt idx="13594">
                        <c:v>13578.71875</c:v>
                      </c:pt>
                      <c:pt idx="13595">
                        <c:v>12586.1796875</c:v>
                      </c:pt>
                      <c:pt idx="13596">
                        <c:v>12019.71875</c:v>
                      </c:pt>
                      <c:pt idx="13597">
                        <c:v>12148.6875</c:v>
                      </c:pt>
                      <c:pt idx="13598">
                        <c:v>14486.2421875</c:v>
                      </c:pt>
                      <c:pt idx="13599">
                        <c:v>15279.140625</c:v>
                      </c:pt>
                      <c:pt idx="13600">
                        <c:v>14257.125</c:v>
                      </c:pt>
                      <c:pt idx="13601">
                        <c:v>14731.27734375</c:v>
                      </c:pt>
                      <c:pt idx="13602">
                        <c:v>13659.33984375</c:v>
                      </c:pt>
                      <c:pt idx="13603">
                        <c:v>14587.921875</c:v>
                      </c:pt>
                      <c:pt idx="13604">
                        <c:v>14868.015625</c:v>
                      </c:pt>
                      <c:pt idx="13605">
                        <c:v>10945.7265625</c:v>
                      </c:pt>
                      <c:pt idx="13606">
                        <c:v>9658.625</c:v>
                      </c:pt>
                      <c:pt idx="13607">
                        <c:v>10440.69921875</c:v>
                      </c:pt>
                      <c:pt idx="13608">
                        <c:v>10757.15625</c:v>
                      </c:pt>
                      <c:pt idx="13609">
                        <c:v>12931.23046875</c:v>
                      </c:pt>
                      <c:pt idx="13610">
                        <c:v>12607.7109375</c:v>
                      </c:pt>
                      <c:pt idx="13611">
                        <c:v>12799.36328125</c:v>
                      </c:pt>
                      <c:pt idx="13612">
                        <c:v>11568.26171875</c:v>
                      </c:pt>
                      <c:pt idx="13613">
                        <c:v>9757.73828125</c:v>
                      </c:pt>
                      <c:pt idx="13614">
                        <c:v>8103.15234375</c:v>
                      </c:pt>
                      <c:pt idx="13615">
                        <c:v>8663.1171875</c:v>
                      </c:pt>
                      <c:pt idx="13616">
                        <c:v>11207.36328125</c:v>
                      </c:pt>
                      <c:pt idx="13617">
                        <c:v>10436.82421875</c:v>
                      </c:pt>
                      <c:pt idx="13618">
                        <c:v>8677.72265625</c:v>
                      </c:pt>
                      <c:pt idx="13619">
                        <c:v>10035.6796875</c:v>
                      </c:pt>
                      <c:pt idx="13620">
                        <c:v>13329.75390625</c:v>
                      </c:pt>
                      <c:pt idx="13621">
                        <c:v>10918.08203125</c:v>
                      </c:pt>
                      <c:pt idx="13622">
                        <c:v>11038.1796875</c:v>
                      </c:pt>
                      <c:pt idx="13623">
                        <c:v>12770.2421875</c:v>
                      </c:pt>
                      <c:pt idx="13624">
                        <c:v>14751.9375</c:v>
                      </c:pt>
                      <c:pt idx="13625">
                        <c:v>16632.2578125</c:v>
                      </c:pt>
                      <c:pt idx="13626">
                        <c:v>16508.203125</c:v>
                      </c:pt>
                      <c:pt idx="13627">
                        <c:v>15741.28515625</c:v>
                      </c:pt>
                      <c:pt idx="13628">
                        <c:v>16745.18359375</c:v>
                      </c:pt>
                      <c:pt idx="13629">
                        <c:v>14978.9921875</c:v>
                      </c:pt>
                      <c:pt idx="13630">
                        <c:v>14181.1015625</c:v>
                      </c:pt>
                      <c:pt idx="13631">
                        <c:v>14326.56640625</c:v>
                      </c:pt>
                      <c:pt idx="13632">
                        <c:v>15311.23046875</c:v>
                      </c:pt>
                      <c:pt idx="13633">
                        <c:v>16029.859375</c:v>
                      </c:pt>
                      <c:pt idx="13634">
                        <c:v>15331.140625</c:v>
                      </c:pt>
                      <c:pt idx="13635">
                        <c:v>8259.09375</c:v>
                      </c:pt>
                      <c:pt idx="13636">
                        <c:v>8969.9375</c:v>
                      </c:pt>
                      <c:pt idx="13637">
                        <c:v>8633.640625</c:v>
                      </c:pt>
                      <c:pt idx="13638">
                        <c:v>7710.2421875</c:v>
                      </c:pt>
                      <c:pt idx="13639">
                        <c:v>6480.41015625</c:v>
                      </c:pt>
                      <c:pt idx="13640">
                        <c:v>5729.5546875</c:v>
                      </c:pt>
                      <c:pt idx="13641">
                        <c:v>6734.61328125</c:v>
                      </c:pt>
                      <c:pt idx="13642">
                        <c:v>9024.6484375</c:v>
                      </c:pt>
                      <c:pt idx="13643">
                        <c:v>8523.76171875</c:v>
                      </c:pt>
                      <c:pt idx="13644">
                        <c:v>8017.1953125</c:v>
                      </c:pt>
                      <c:pt idx="13645">
                        <c:v>7464.33984375</c:v>
                      </c:pt>
                      <c:pt idx="13646">
                        <c:v>8144.98046875</c:v>
                      </c:pt>
                      <c:pt idx="13647">
                        <c:v>9077.9921875</c:v>
                      </c:pt>
                      <c:pt idx="13648">
                        <c:v>8368.73828125</c:v>
                      </c:pt>
                      <c:pt idx="13649">
                        <c:v>8925.4140625</c:v>
                      </c:pt>
                      <c:pt idx="13650">
                        <c:v>15228.21484375</c:v>
                      </c:pt>
                      <c:pt idx="13651">
                        <c:v>14525.37890625</c:v>
                      </c:pt>
                      <c:pt idx="13652">
                        <c:v>14099.62890625</c:v>
                      </c:pt>
                      <c:pt idx="13653">
                        <c:v>13299.87109375</c:v>
                      </c:pt>
                      <c:pt idx="13654">
                        <c:v>13552.87890625</c:v>
                      </c:pt>
                      <c:pt idx="13655">
                        <c:v>12806.3984375</c:v>
                      </c:pt>
                      <c:pt idx="13656">
                        <c:v>12841.71875</c:v>
                      </c:pt>
                      <c:pt idx="13657">
                        <c:v>14293.4296875</c:v>
                      </c:pt>
                      <c:pt idx="13658">
                        <c:v>15521.38671875</c:v>
                      </c:pt>
                      <c:pt idx="13659">
                        <c:v>14569.23828125</c:v>
                      </c:pt>
                      <c:pt idx="13660">
                        <c:v>14729.6015625</c:v>
                      </c:pt>
                      <c:pt idx="13661">
                        <c:v>15649.3359375</c:v>
                      </c:pt>
                      <c:pt idx="13662">
                        <c:v>14374.2421875</c:v>
                      </c:pt>
                      <c:pt idx="13663">
                        <c:v>14367.7734375</c:v>
                      </c:pt>
                      <c:pt idx="13664">
                        <c:v>13193.28515625</c:v>
                      </c:pt>
                      <c:pt idx="13665">
                        <c:v>14615.09375</c:v>
                      </c:pt>
                      <c:pt idx="13666">
                        <c:v>12909.5859375</c:v>
                      </c:pt>
                      <c:pt idx="13667">
                        <c:v>13260.46875</c:v>
                      </c:pt>
                      <c:pt idx="13668">
                        <c:v>14046.8515625</c:v>
                      </c:pt>
                      <c:pt idx="13669">
                        <c:v>11589.00390625</c:v>
                      </c:pt>
                      <c:pt idx="13670">
                        <c:v>10500.8671875</c:v>
                      </c:pt>
                      <c:pt idx="13671">
                        <c:v>10517.76953125</c:v>
                      </c:pt>
                      <c:pt idx="13672">
                        <c:v>12608.78125</c:v>
                      </c:pt>
                      <c:pt idx="13673">
                        <c:v>14758.74609375</c:v>
                      </c:pt>
                      <c:pt idx="13674">
                        <c:v>14229.5234375</c:v>
                      </c:pt>
                      <c:pt idx="13675">
                        <c:v>14435.67578125</c:v>
                      </c:pt>
                      <c:pt idx="13676">
                        <c:v>14228.1640625</c:v>
                      </c:pt>
                      <c:pt idx="13677">
                        <c:v>13071.86328125</c:v>
                      </c:pt>
                      <c:pt idx="13678">
                        <c:v>13543.640625</c:v>
                      </c:pt>
                      <c:pt idx="13679">
                        <c:v>13947.29296875</c:v>
                      </c:pt>
                      <c:pt idx="13680">
                        <c:v>10061.0703125</c:v>
                      </c:pt>
                      <c:pt idx="13681">
                        <c:v>8971.203125</c:v>
                      </c:pt>
                      <c:pt idx="13682">
                        <c:v>7561.23828125</c:v>
                      </c:pt>
                      <c:pt idx="13683">
                        <c:v>9089.1640625</c:v>
                      </c:pt>
                      <c:pt idx="13684">
                        <c:v>9067.34765625</c:v>
                      </c:pt>
                      <c:pt idx="13685">
                        <c:v>9945.8671875</c:v>
                      </c:pt>
                      <c:pt idx="13686">
                        <c:v>8034.5</c:v>
                      </c:pt>
                      <c:pt idx="13687">
                        <c:v>8283.21875</c:v>
                      </c:pt>
                      <c:pt idx="13688">
                        <c:v>9594.94921875</c:v>
                      </c:pt>
                      <c:pt idx="13689">
                        <c:v>7145.7578125</c:v>
                      </c:pt>
                      <c:pt idx="13690">
                        <c:v>5976.015625</c:v>
                      </c:pt>
                      <c:pt idx="13691">
                        <c:v>6761.125</c:v>
                      </c:pt>
                      <c:pt idx="13692">
                        <c:v>9977.43359375</c:v>
                      </c:pt>
                      <c:pt idx="13693">
                        <c:v>8375.5625</c:v>
                      </c:pt>
                      <c:pt idx="13694">
                        <c:v>10240.73828125</c:v>
                      </c:pt>
                      <c:pt idx="13695">
                        <c:v>10929.41796875</c:v>
                      </c:pt>
                      <c:pt idx="13696">
                        <c:v>10089.2734375</c:v>
                      </c:pt>
                      <c:pt idx="13697">
                        <c:v>9133.7421875</c:v>
                      </c:pt>
                      <c:pt idx="13698">
                        <c:v>11470.93359375</c:v>
                      </c:pt>
                      <c:pt idx="13699">
                        <c:v>10946.07421875</c:v>
                      </c:pt>
                      <c:pt idx="13700">
                        <c:v>9016.98828125</c:v>
                      </c:pt>
                      <c:pt idx="13701">
                        <c:v>8054.8984375</c:v>
                      </c:pt>
                      <c:pt idx="13702">
                        <c:v>10633.5234375</c:v>
                      </c:pt>
                      <c:pt idx="13703">
                        <c:v>12253.55859375</c:v>
                      </c:pt>
                      <c:pt idx="13704">
                        <c:v>12057.62109375</c:v>
                      </c:pt>
                      <c:pt idx="13705">
                        <c:v>13258.7890625</c:v>
                      </c:pt>
                      <c:pt idx="13706">
                        <c:v>8486.9921875</c:v>
                      </c:pt>
                      <c:pt idx="13707">
                        <c:v>6567.9140625</c:v>
                      </c:pt>
                      <c:pt idx="13708">
                        <c:v>13707.3046875</c:v>
                      </c:pt>
                      <c:pt idx="13709">
                        <c:v>11991.41796875</c:v>
                      </c:pt>
                      <c:pt idx="13710">
                        <c:v>10291.86328125</c:v>
                      </c:pt>
                      <c:pt idx="13711">
                        <c:v>10077.0546875</c:v>
                      </c:pt>
                      <c:pt idx="13712">
                        <c:v>10308.546875</c:v>
                      </c:pt>
                      <c:pt idx="13713">
                        <c:v>8130.6953125</c:v>
                      </c:pt>
                      <c:pt idx="13714">
                        <c:v>7584.30078125</c:v>
                      </c:pt>
                      <c:pt idx="13715">
                        <c:v>8689.33984375</c:v>
                      </c:pt>
                      <c:pt idx="13716">
                        <c:v>9759.3984375</c:v>
                      </c:pt>
                      <c:pt idx="13717">
                        <c:v>9276.37109375</c:v>
                      </c:pt>
                      <c:pt idx="13718">
                        <c:v>10031.796875</c:v>
                      </c:pt>
                      <c:pt idx="13719">
                        <c:v>8461.9453125</c:v>
                      </c:pt>
                      <c:pt idx="13720">
                        <c:v>7058.1640625</c:v>
                      </c:pt>
                      <c:pt idx="13721">
                        <c:v>7672.0390625</c:v>
                      </c:pt>
                      <c:pt idx="13722">
                        <c:v>9568.81640625</c:v>
                      </c:pt>
                      <c:pt idx="13723">
                        <c:v>10718.03125</c:v>
                      </c:pt>
                      <c:pt idx="13724">
                        <c:v>10481.49609375</c:v>
                      </c:pt>
                      <c:pt idx="13725">
                        <c:v>19412.4140625</c:v>
                      </c:pt>
                      <c:pt idx="13726">
                        <c:v>19211.0078125</c:v>
                      </c:pt>
                      <c:pt idx="13727">
                        <c:v>19355.1484375</c:v>
                      </c:pt>
                      <c:pt idx="13728">
                        <c:v>19188.63671875</c:v>
                      </c:pt>
                      <c:pt idx="13729">
                        <c:v>19194.59765625</c:v>
                      </c:pt>
                      <c:pt idx="13730">
                        <c:v>17284.8671875</c:v>
                      </c:pt>
                      <c:pt idx="13731">
                        <c:v>19258.84375</c:v>
                      </c:pt>
                      <c:pt idx="13732">
                        <c:v>18639.5234375</c:v>
                      </c:pt>
                      <c:pt idx="13733">
                        <c:v>18306.17578125</c:v>
                      </c:pt>
                      <c:pt idx="13734">
                        <c:v>19288.890625</c:v>
                      </c:pt>
                      <c:pt idx="13735">
                        <c:v>19587.3359375</c:v>
                      </c:pt>
                      <c:pt idx="13736">
                        <c:v>18816.51953125</c:v>
                      </c:pt>
                      <c:pt idx="13737">
                        <c:v>19245.19140625</c:v>
                      </c:pt>
                      <c:pt idx="13738">
                        <c:v>16449.48046875</c:v>
                      </c:pt>
                      <c:pt idx="13739">
                        <c:v>15311.04296875</c:v>
                      </c:pt>
                      <c:pt idx="13740">
                        <c:v>14778.9453125</c:v>
                      </c:pt>
                      <c:pt idx="13741">
                        <c:v>14588.69140625</c:v>
                      </c:pt>
                      <c:pt idx="13742">
                        <c:v>14377.8359375</c:v>
                      </c:pt>
                      <c:pt idx="13743">
                        <c:v>13600.625</c:v>
                      </c:pt>
                      <c:pt idx="13744">
                        <c:v>12470.97265625</c:v>
                      </c:pt>
                      <c:pt idx="13745">
                        <c:v>13177.421875</c:v>
                      </c:pt>
                      <c:pt idx="13746">
                        <c:v>14023.2421875</c:v>
                      </c:pt>
                      <c:pt idx="13747">
                        <c:v>13917.57421875</c:v>
                      </c:pt>
                      <c:pt idx="13748">
                        <c:v>10999.140625</c:v>
                      </c:pt>
                      <c:pt idx="13749">
                        <c:v>9683.6953125</c:v>
                      </c:pt>
                      <c:pt idx="13750">
                        <c:v>11705.3046875</c:v>
                      </c:pt>
                      <c:pt idx="13751">
                        <c:v>14647.42578125</c:v>
                      </c:pt>
                      <c:pt idx="13752">
                        <c:v>14080.37109375</c:v>
                      </c:pt>
                      <c:pt idx="13753">
                        <c:v>13923.0703125</c:v>
                      </c:pt>
                      <c:pt idx="13754">
                        <c:v>14536.67578125</c:v>
                      </c:pt>
                      <c:pt idx="13755">
                        <c:v>11955.375</c:v>
                      </c:pt>
                      <c:pt idx="13756">
                        <c:v>11334.8359375</c:v>
                      </c:pt>
                      <c:pt idx="13757">
                        <c:v>10556.453125</c:v>
                      </c:pt>
                      <c:pt idx="13758">
                        <c:v>12169.640625</c:v>
                      </c:pt>
                      <c:pt idx="13759">
                        <c:v>9462.5703125</c:v>
                      </c:pt>
                      <c:pt idx="13760">
                        <c:v>10378.44140625</c:v>
                      </c:pt>
                      <c:pt idx="13761">
                        <c:v>9621.91796875</c:v>
                      </c:pt>
                      <c:pt idx="13762">
                        <c:v>11057.62890625</c:v>
                      </c:pt>
                      <c:pt idx="13763">
                        <c:v>12242.703125</c:v>
                      </c:pt>
                      <c:pt idx="13764">
                        <c:v>11149.65625</c:v>
                      </c:pt>
                      <c:pt idx="13765">
                        <c:v>11313.48046875</c:v>
                      </c:pt>
                      <c:pt idx="13766">
                        <c:v>12035.1640625</c:v>
                      </c:pt>
                      <c:pt idx="13767">
                        <c:v>11600.92578125</c:v>
                      </c:pt>
                      <c:pt idx="13768">
                        <c:v>12490.53125</c:v>
                      </c:pt>
                      <c:pt idx="13769">
                        <c:v>12330.08203125</c:v>
                      </c:pt>
                      <c:pt idx="13770">
                        <c:v>11032.97265625</c:v>
                      </c:pt>
                      <c:pt idx="13771">
                        <c:v>8251.41015625</c:v>
                      </c:pt>
                      <c:pt idx="13772">
                        <c:v>8679.52734375</c:v>
                      </c:pt>
                      <c:pt idx="13773">
                        <c:v>10846.75</c:v>
                      </c:pt>
                      <c:pt idx="13774">
                        <c:v>12426.33984375</c:v>
                      </c:pt>
                      <c:pt idx="13775">
                        <c:v>10435.0546875</c:v>
                      </c:pt>
                      <c:pt idx="13776">
                        <c:v>8921.7265625</c:v>
                      </c:pt>
                      <c:pt idx="13777">
                        <c:v>9120.36328125</c:v>
                      </c:pt>
                      <c:pt idx="13778">
                        <c:v>12045.84765625</c:v>
                      </c:pt>
                      <c:pt idx="13779">
                        <c:v>9758.73828125</c:v>
                      </c:pt>
                      <c:pt idx="13780">
                        <c:v>12143.59375</c:v>
                      </c:pt>
                      <c:pt idx="13781">
                        <c:v>10471.625</c:v>
                      </c:pt>
                      <c:pt idx="13782">
                        <c:v>9732.8046875</c:v>
                      </c:pt>
                      <c:pt idx="13783">
                        <c:v>12283.890625</c:v>
                      </c:pt>
                      <c:pt idx="13784">
                        <c:v>12186.31640625</c:v>
                      </c:pt>
                      <c:pt idx="13785">
                        <c:v>11192.3125</c:v>
                      </c:pt>
                      <c:pt idx="13786">
                        <c:v>8740.1171875</c:v>
                      </c:pt>
                      <c:pt idx="13787">
                        <c:v>10283.3203125</c:v>
                      </c:pt>
                      <c:pt idx="13788">
                        <c:v>10374.5546875</c:v>
                      </c:pt>
                      <c:pt idx="13789">
                        <c:v>8375.953125</c:v>
                      </c:pt>
                      <c:pt idx="13790">
                        <c:v>7694.03125</c:v>
                      </c:pt>
                      <c:pt idx="13791">
                        <c:v>7686.56640625</c:v>
                      </c:pt>
                      <c:pt idx="13792">
                        <c:v>10113.140625</c:v>
                      </c:pt>
                      <c:pt idx="13793">
                        <c:v>10575.75390625</c:v>
                      </c:pt>
                      <c:pt idx="13794">
                        <c:v>11257.46484375</c:v>
                      </c:pt>
                      <c:pt idx="13795">
                        <c:v>11122.953125</c:v>
                      </c:pt>
                      <c:pt idx="13796">
                        <c:v>10996.45703125</c:v>
                      </c:pt>
                      <c:pt idx="13797">
                        <c:v>10639.7109375</c:v>
                      </c:pt>
                      <c:pt idx="13798">
                        <c:v>11181.55078125</c:v>
                      </c:pt>
                      <c:pt idx="13799">
                        <c:v>10744.88671875</c:v>
                      </c:pt>
                      <c:pt idx="13800">
                        <c:v>14990.89453125</c:v>
                      </c:pt>
                      <c:pt idx="13801">
                        <c:v>15280.4765625</c:v>
                      </c:pt>
                      <c:pt idx="13802">
                        <c:v>15035.09765625</c:v>
                      </c:pt>
                      <c:pt idx="13803">
                        <c:v>14220.19140625</c:v>
                      </c:pt>
                      <c:pt idx="13804">
                        <c:v>13094.72265625</c:v>
                      </c:pt>
                      <c:pt idx="13805">
                        <c:v>14486.53125</c:v>
                      </c:pt>
                      <c:pt idx="13806">
                        <c:v>14632.6796875</c:v>
                      </c:pt>
                      <c:pt idx="13807">
                        <c:v>15790.43359375</c:v>
                      </c:pt>
                      <c:pt idx="13808">
                        <c:v>15709.28125</c:v>
                      </c:pt>
                      <c:pt idx="13809">
                        <c:v>15802.70703125</c:v>
                      </c:pt>
                      <c:pt idx="13810">
                        <c:v>15305.2421875</c:v>
                      </c:pt>
                      <c:pt idx="13811">
                        <c:v>12670.96484375</c:v>
                      </c:pt>
                      <c:pt idx="13812">
                        <c:v>13800.69921875</c:v>
                      </c:pt>
                      <c:pt idx="13813">
                        <c:v>13641.1796875</c:v>
                      </c:pt>
                      <c:pt idx="13814">
                        <c:v>15360.63671875</c:v>
                      </c:pt>
                      <c:pt idx="13815">
                        <c:v>14715.46875</c:v>
                      </c:pt>
                      <c:pt idx="13816">
                        <c:v>13774.96875</c:v>
                      </c:pt>
                      <c:pt idx="13817">
                        <c:v>14468.96875</c:v>
                      </c:pt>
                      <c:pt idx="13818">
                        <c:v>13815.203125</c:v>
                      </c:pt>
                      <c:pt idx="13819">
                        <c:v>13281.6484375</c:v>
                      </c:pt>
                      <c:pt idx="13820">
                        <c:v>11500.9609375</c:v>
                      </c:pt>
                      <c:pt idx="13821">
                        <c:v>14696.46875</c:v>
                      </c:pt>
                      <c:pt idx="13822">
                        <c:v>13288.734375</c:v>
                      </c:pt>
                      <c:pt idx="13823">
                        <c:v>14104.0078125</c:v>
                      </c:pt>
                      <c:pt idx="13824">
                        <c:v>12003.44140625</c:v>
                      </c:pt>
                      <c:pt idx="13825">
                        <c:v>10123.8125</c:v>
                      </c:pt>
                      <c:pt idx="13826">
                        <c:v>9323.5234375</c:v>
                      </c:pt>
                      <c:pt idx="13827">
                        <c:v>10433.40625</c:v>
                      </c:pt>
                      <c:pt idx="13828">
                        <c:v>12619.3125</c:v>
                      </c:pt>
                      <c:pt idx="13829">
                        <c:v>14527.515625</c:v>
                      </c:pt>
                      <c:pt idx="13830">
                        <c:v>13047.84375</c:v>
                      </c:pt>
                      <c:pt idx="13831">
                        <c:v>11982.90625</c:v>
                      </c:pt>
                      <c:pt idx="13832">
                        <c:v>10281.65234375</c:v>
                      </c:pt>
                      <c:pt idx="13833">
                        <c:v>10622.0390625</c:v>
                      </c:pt>
                      <c:pt idx="13834">
                        <c:v>11779.78125</c:v>
                      </c:pt>
                      <c:pt idx="13835">
                        <c:v>13397.28515625</c:v>
                      </c:pt>
                      <c:pt idx="13836">
                        <c:v>13543.6640625</c:v>
                      </c:pt>
                      <c:pt idx="13837">
                        <c:v>13167.94140625</c:v>
                      </c:pt>
                      <c:pt idx="13838">
                        <c:v>11643.63671875</c:v>
                      </c:pt>
                      <c:pt idx="13839">
                        <c:v>9761.46484375</c:v>
                      </c:pt>
                      <c:pt idx="13840">
                        <c:v>9331.91796875</c:v>
                      </c:pt>
                      <c:pt idx="13841">
                        <c:v>10890.328125</c:v>
                      </c:pt>
                      <c:pt idx="13842">
                        <c:v>13633.3671875</c:v>
                      </c:pt>
                      <c:pt idx="13843">
                        <c:v>12866.3359375</c:v>
                      </c:pt>
                      <c:pt idx="13844">
                        <c:v>9804.046875</c:v>
                      </c:pt>
                      <c:pt idx="13845">
                        <c:v>14891.2890625</c:v>
                      </c:pt>
                      <c:pt idx="13846">
                        <c:v>14582.9765625</c:v>
                      </c:pt>
                      <c:pt idx="13847">
                        <c:v>14931.859375</c:v>
                      </c:pt>
                      <c:pt idx="13848">
                        <c:v>14680.8515625</c:v>
                      </c:pt>
                      <c:pt idx="13849">
                        <c:v>14095.796875</c:v>
                      </c:pt>
                      <c:pt idx="13850">
                        <c:v>12942.34375</c:v>
                      </c:pt>
                      <c:pt idx="13851">
                        <c:v>14906.51953125</c:v>
                      </c:pt>
                      <c:pt idx="13852">
                        <c:v>13955.9375</c:v>
                      </c:pt>
                      <c:pt idx="13853">
                        <c:v>12523.5546875</c:v>
                      </c:pt>
                      <c:pt idx="13854">
                        <c:v>14937.4375</c:v>
                      </c:pt>
                      <c:pt idx="13855">
                        <c:v>15272.8515625</c:v>
                      </c:pt>
                      <c:pt idx="13856">
                        <c:v>14927.5234375</c:v>
                      </c:pt>
                      <c:pt idx="13857">
                        <c:v>14814.75</c:v>
                      </c:pt>
                      <c:pt idx="13858">
                        <c:v>14877.015625</c:v>
                      </c:pt>
                      <c:pt idx="13859">
                        <c:v>14478.8046875</c:v>
                      </c:pt>
                      <c:pt idx="13860">
                        <c:v>12557.16015625</c:v>
                      </c:pt>
                      <c:pt idx="13861">
                        <c:v>12293.6640625</c:v>
                      </c:pt>
                      <c:pt idx="13862">
                        <c:v>12587.54296875</c:v>
                      </c:pt>
                      <c:pt idx="13863">
                        <c:v>12545.3046875</c:v>
                      </c:pt>
                      <c:pt idx="13864">
                        <c:v>12346.50390625</c:v>
                      </c:pt>
                      <c:pt idx="13865">
                        <c:v>11956.39453125</c:v>
                      </c:pt>
                      <c:pt idx="13866">
                        <c:v>12175.1953125</c:v>
                      </c:pt>
                      <c:pt idx="13867">
                        <c:v>12199.35546875</c:v>
                      </c:pt>
                      <c:pt idx="13868">
                        <c:v>9653.4765625</c:v>
                      </c:pt>
                      <c:pt idx="13869">
                        <c:v>9421.21484375</c:v>
                      </c:pt>
                      <c:pt idx="13870">
                        <c:v>12386.5</c:v>
                      </c:pt>
                      <c:pt idx="13871">
                        <c:v>10312.375</c:v>
                      </c:pt>
                      <c:pt idx="13872">
                        <c:v>9667.03125</c:v>
                      </c:pt>
                      <c:pt idx="13873">
                        <c:v>12447.23828125</c:v>
                      </c:pt>
                      <c:pt idx="13874">
                        <c:v>12415.125</c:v>
                      </c:pt>
                      <c:pt idx="13875">
                        <c:v>17579.59375</c:v>
                      </c:pt>
                      <c:pt idx="13876">
                        <c:v>16779.0859375</c:v>
                      </c:pt>
                      <c:pt idx="13877">
                        <c:v>17814.49609375</c:v>
                      </c:pt>
                      <c:pt idx="13878">
                        <c:v>17445.16796875</c:v>
                      </c:pt>
                      <c:pt idx="13879">
                        <c:v>15184.96484375</c:v>
                      </c:pt>
                      <c:pt idx="13880">
                        <c:v>13957.0703125</c:v>
                      </c:pt>
                      <c:pt idx="13881">
                        <c:v>13754.70703125</c:v>
                      </c:pt>
                      <c:pt idx="13882">
                        <c:v>15878.59765625</c:v>
                      </c:pt>
                      <c:pt idx="13883">
                        <c:v>14953.69140625</c:v>
                      </c:pt>
                      <c:pt idx="13884">
                        <c:v>17637.54296875</c:v>
                      </c:pt>
                      <c:pt idx="13885">
                        <c:v>17512.4609375</c:v>
                      </c:pt>
                      <c:pt idx="13886">
                        <c:v>15893.31640625</c:v>
                      </c:pt>
                      <c:pt idx="13887">
                        <c:v>17038.3359375</c:v>
                      </c:pt>
                      <c:pt idx="13888">
                        <c:v>17208.21484375</c:v>
                      </c:pt>
                      <c:pt idx="13889">
                        <c:v>14708.68359375</c:v>
                      </c:pt>
                      <c:pt idx="13890">
                        <c:v>16466.5078125</c:v>
                      </c:pt>
                      <c:pt idx="13891">
                        <c:v>16481.1484375</c:v>
                      </c:pt>
                      <c:pt idx="13892">
                        <c:v>16661.203125</c:v>
                      </c:pt>
                      <c:pt idx="13893">
                        <c:v>16916.484375</c:v>
                      </c:pt>
                      <c:pt idx="13894">
                        <c:v>15989.0546875</c:v>
                      </c:pt>
                      <c:pt idx="13895">
                        <c:v>16038.3359375</c:v>
                      </c:pt>
                      <c:pt idx="13896">
                        <c:v>16388.390625</c:v>
                      </c:pt>
                      <c:pt idx="13897">
                        <c:v>17176.38671875</c:v>
                      </c:pt>
                      <c:pt idx="13898">
                        <c:v>16772.1328125</c:v>
                      </c:pt>
                      <c:pt idx="13899">
                        <c:v>16190.65625</c:v>
                      </c:pt>
                      <c:pt idx="13900">
                        <c:v>16523.27734375</c:v>
                      </c:pt>
                      <c:pt idx="13901">
                        <c:v>14387.63671875</c:v>
                      </c:pt>
                      <c:pt idx="13902">
                        <c:v>12941.70703125</c:v>
                      </c:pt>
                      <c:pt idx="13903">
                        <c:v>12978.0390625</c:v>
                      </c:pt>
                      <c:pt idx="13904">
                        <c:v>15750.078125</c:v>
                      </c:pt>
                      <c:pt idx="13905">
                        <c:v>11702.390625</c:v>
                      </c:pt>
                      <c:pt idx="13906">
                        <c:v>10364.265625</c:v>
                      </c:pt>
                      <c:pt idx="13907">
                        <c:v>10547.65625</c:v>
                      </c:pt>
                      <c:pt idx="13908">
                        <c:v>9471.86328125</c:v>
                      </c:pt>
                      <c:pt idx="13909">
                        <c:v>10410.2109375</c:v>
                      </c:pt>
                      <c:pt idx="13910">
                        <c:v>11497.10546875</c:v>
                      </c:pt>
                      <c:pt idx="13911">
                        <c:v>11769.4140625</c:v>
                      </c:pt>
                      <c:pt idx="13912">
                        <c:v>10652.51953125</c:v>
                      </c:pt>
                      <c:pt idx="13913">
                        <c:v>8279.0390625</c:v>
                      </c:pt>
                      <c:pt idx="13914">
                        <c:v>8438.67578125</c:v>
                      </c:pt>
                      <c:pt idx="13915">
                        <c:v>10247.05859375</c:v>
                      </c:pt>
                      <c:pt idx="13916">
                        <c:v>8472.02734375</c:v>
                      </c:pt>
                      <c:pt idx="13917">
                        <c:v>8705.34375</c:v>
                      </c:pt>
                      <c:pt idx="13918">
                        <c:v>10622.47265625</c:v>
                      </c:pt>
                      <c:pt idx="13919">
                        <c:v>11283.6875</c:v>
                      </c:pt>
                      <c:pt idx="13920">
                        <c:v>12434.2265625</c:v>
                      </c:pt>
                      <c:pt idx="13921">
                        <c:v>13208.09375</c:v>
                      </c:pt>
                      <c:pt idx="13922">
                        <c:v>12422.2734375</c:v>
                      </c:pt>
                      <c:pt idx="13923">
                        <c:v>11571.90625</c:v>
                      </c:pt>
                      <c:pt idx="13924">
                        <c:v>11494.59375</c:v>
                      </c:pt>
                      <c:pt idx="13925">
                        <c:v>13078.9609375</c:v>
                      </c:pt>
                      <c:pt idx="13926">
                        <c:v>10659.3359375</c:v>
                      </c:pt>
                      <c:pt idx="13927">
                        <c:v>10372.1953125</c:v>
                      </c:pt>
                      <c:pt idx="13928">
                        <c:v>10895.8359375</c:v>
                      </c:pt>
                      <c:pt idx="13929">
                        <c:v>12449.33203125</c:v>
                      </c:pt>
                      <c:pt idx="13930">
                        <c:v>13206.86328125</c:v>
                      </c:pt>
                      <c:pt idx="13931">
                        <c:v>11222.86328125</c:v>
                      </c:pt>
                      <c:pt idx="13932">
                        <c:v>10190.8984375</c:v>
                      </c:pt>
                      <c:pt idx="13933">
                        <c:v>10046.109375</c:v>
                      </c:pt>
                      <c:pt idx="13934">
                        <c:v>11823.5703125</c:v>
                      </c:pt>
                      <c:pt idx="13935">
                        <c:v>14352.8125</c:v>
                      </c:pt>
                      <c:pt idx="13936">
                        <c:v>14048.390625</c:v>
                      </c:pt>
                      <c:pt idx="13937">
                        <c:v>14553.1171875</c:v>
                      </c:pt>
                      <c:pt idx="13938">
                        <c:v>13472.5</c:v>
                      </c:pt>
                      <c:pt idx="13939">
                        <c:v>12093.375</c:v>
                      </c:pt>
                      <c:pt idx="13940">
                        <c:v>11030.3828125</c:v>
                      </c:pt>
                      <c:pt idx="13941">
                        <c:v>11781.77734375</c:v>
                      </c:pt>
                      <c:pt idx="13942">
                        <c:v>14530.3125</c:v>
                      </c:pt>
                      <c:pt idx="13943">
                        <c:v>13327.6953125</c:v>
                      </c:pt>
                      <c:pt idx="13944">
                        <c:v>13311.5859375</c:v>
                      </c:pt>
                      <c:pt idx="13945">
                        <c:v>14472.01953125</c:v>
                      </c:pt>
                      <c:pt idx="13946">
                        <c:v>11190.52734375</c:v>
                      </c:pt>
                      <c:pt idx="13947">
                        <c:v>11812.6484375</c:v>
                      </c:pt>
                      <c:pt idx="13948">
                        <c:v>13850.90625</c:v>
                      </c:pt>
                      <c:pt idx="13949">
                        <c:v>13085.984375</c:v>
                      </c:pt>
                      <c:pt idx="13950">
                        <c:v>12497.9140625</c:v>
                      </c:pt>
                      <c:pt idx="13951">
                        <c:v>12706.4921875</c:v>
                      </c:pt>
                      <c:pt idx="13952">
                        <c:v>12608.5234375</c:v>
                      </c:pt>
                      <c:pt idx="13953">
                        <c:v>12897.91015625</c:v>
                      </c:pt>
                      <c:pt idx="13954">
                        <c:v>11565.859375</c:v>
                      </c:pt>
                      <c:pt idx="13955">
                        <c:v>11184.1640625</c:v>
                      </c:pt>
                      <c:pt idx="13956">
                        <c:v>11757.57421875</c:v>
                      </c:pt>
                      <c:pt idx="13957">
                        <c:v>11049.39453125</c:v>
                      </c:pt>
                      <c:pt idx="13958">
                        <c:v>10540.703125</c:v>
                      </c:pt>
                      <c:pt idx="13959">
                        <c:v>9940.453125</c:v>
                      </c:pt>
                      <c:pt idx="13960">
                        <c:v>10454.0234375</c:v>
                      </c:pt>
                      <c:pt idx="13961">
                        <c:v>12126.4296875</c:v>
                      </c:pt>
                      <c:pt idx="13962">
                        <c:v>12905.15625</c:v>
                      </c:pt>
                      <c:pt idx="13963">
                        <c:v>12020.3671875</c:v>
                      </c:pt>
                      <c:pt idx="13964">
                        <c:v>12448.61328125</c:v>
                      </c:pt>
                      <c:pt idx="13965">
                        <c:v>14329.8515625</c:v>
                      </c:pt>
                      <c:pt idx="13966">
                        <c:v>13610.671875</c:v>
                      </c:pt>
                      <c:pt idx="13967">
                        <c:v>13239.703125</c:v>
                      </c:pt>
                      <c:pt idx="13968">
                        <c:v>13448.15234375</c:v>
                      </c:pt>
                      <c:pt idx="13969">
                        <c:v>13784.671875</c:v>
                      </c:pt>
                      <c:pt idx="13970">
                        <c:v>13133.6328125</c:v>
                      </c:pt>
                      <c:pt idx="13971">
                        <c:v>13174.83203125</c:v>
                      </c:pt>
                      <c:pt idx="13972">
                        <c:v>13920.5</c:v>
                      </c:pt>
                      <c:pt idx="13973">
                        <c:v>11261.984375</c:v>
                      </c:pt>
                      <c:pt idx="13974">
                        <c:v>10112.89453125</c:v>
                      </c:pt>
                      <c:pt idx="13975">
                        <c:v>11652.97265625</c:v>
                      </c:pt>
                      <c:pt idx="13976">
                        <c:v>13765.1953125</c:v>
                      </c:pt>
                      <c:pt idx="13977">
                        <c:v>13459.07421875</c:v>
                      </c:pt>
                      <c:pt idx="13978">
                        <c:v>13352.6171875</c:v>
                      </c:pt>
                      <c:pt idx="13979">
                        <c:v>14040.5546875</c:v>
                      </c:pt>
                      <c:pt idx="13980">
                        <c:v>11556.8828125</c:v>
                      </c:pt>
                      <c:pt idx="13981">
                        <c:v>11493.16796875</c:v>
                      </c:pt>
                      <c:pt idx="13982">
                        <c:v>13032.5390625</c:v>
                      </c:pt>
                      <c:pt idx="13983">
                        <c:v>12451.0859375</c:v>
                      </c:pt>
                      <c:pt idx="13984">
                        <c:v>13175.328125</c:v>
                      </c:pt>
                      <c:pt idx="13985">
                        <c:v>13874.2578125</c:v>
                      </c:pt>
                      <c:pt idx="13986">
                        <c:v>13895.390625</c:v>
                      </c:pt>
                      <c:pt idx="13987">
                        <c:v>12935.98828125</c:v>
                      </c:pt>
                      <c:pt idx="13988">
                        <c:v>10349.24609375</c:v>
                      </c:pt>
                      <c:pt idx="13989">
                        <c:v>11796.28125</c:v>
                      </c:pt>
                      <c:pt idx="13990">
                        <c:v>13590.44140625</c:v>
                      </c:pt>
                      <c:pt idx="13991">
                        <c:v>13410.58203125</c:v>
                      </c:pt>
                      <c:pt idx="13992">
                        <c:v>12686.8203125</c:v>
                      </c:pt>
                      <c:pt idx="13993">
                        <c:v>13298.3515625</c:v>
                      </c:pt>
                      <c:pt idx="13994">
                        <c:v>12386</c:v>
                      </c:pt>
                      <c:pt idx="13995">
                        <c:v>10475.0703125</c:v>
                      </c:pt>
                      <c:pt idx="13996">
                        <c:v>8950.3359375</c:v>
                      </c:pt>
                      <c:pt idx="13997">
                        <c:v>9373.6328125</c:v>
                      </c:pt>
                      <c:pt idx="13998">
                        <c:v>9295.48828125</c:v>
                      </c:pt>
                      <c:pt idx="13999">
                        <c:v>8889.46875</c:v>
                      </c:pt>
                      <c:pt idx="14000">
                        <c:v>8028.5078125</c:v>
                      </c:pt>
                      <c:pt idx="14001">
                        <c:v>9983.390625</c:v>
                      </c:pt>
                      <c:pt idx="14002">
                        <c:v>9466.15234375</c:v>
                      </c:pt>
                      <c:pt idx="14003">
                        <c:v>9613.33203125</c:v>
                      </c:pt>
                      <c:pt idx="14004">
                        <c:v>9743.7578125</c:v>
                      </c:pt>
                      <c:pt idx="14005">
                        <c:v>9415.3671875</c:v>
                      </c:pt>
                      <c:pt idx="14006">
                        <c:v>10876.90625</c:v>
                      </c:pt>
                      <c:pt idx="14007">
                        <c:v>10244.38671875</c:v>
                      </c:pt>
                      <c:pt idx="14008">
                        <c:v>10373.1484375</c:v>
                      </c:pt>
                      <c:pt idx="14009">
                        <c:v>9778.73046875</c:v>
                      </c:pt>
                      <c:pt idx="14010">
                        <c:v>9183.95703125</c:v>
                      </c:pt>
                      <c:pt idx="14011">
                        <c:v>8972.74609375</c:v>
                      </c:pt>
                      <c:pt idx="14012">
                        <c:v>8629.9921875</c:v>
                      </c:pt>
                      <c:pt idx="14013">
                        <c:v>6968.56640625</c:v>
                      </c:pt>
                      <c:pt idx="14014">
                        <c:v>6035.1484375</c:v>
                      </c:pt>
                      <c:pt idx="14015">
                        <c:v>6636.51953125</c:v>
                      </c:pt>
                      <c:pt idx="14016">
                        <c:v>7407.97265625</c:v>
                      </c:pt>
                      <c:pt idx="14017">
                        <c:v>8671.53125</c:v>
                      </c:pt>
                      <c:pt idx="14018">
                        <c:v>9350.95703125</c:v>
                      </c:pt>
                      <c:pt idx="14019">
                        <c:v>9030.5859375</c:v>
                      </c:pt>
                      <c:pt idx="14020">
                        <c:v>6871.203125</c:v>
                      </c:pt>
                      <c:pt idx="14021">
                        <c:v>4039.5625</c:v>
                      </c:pt>
                      <c:pt idx="14022">
                        <c:v>6155.83984375</c:v>
                      </c:pt>
                      <c:pt idx="14023">
                        <c:v>9216.8671875</c:v>
                      </c:pt>
                      <c:pt idx="14024">
                        <c:v>9067.6796875</c:v>
                      </c:pt>
                      <c:pt idx="14025">
                        <c:v>15113.46875</c:v>
                      </c:pt>
                      <c:pt idx="14026">
                        <c:v>12721.44140625</c:v>
                      </c:pt>
                      <c:pt idx="14027">
                        <c:v>10226.3984375</c:v>
                      </c:pt>
                      <c:pt idx="14028">
                        <c:v>9878.30078125</c:v>
                      </c:pt>
                      <c:pt idx="14029">
                        <c:v>10222.71484375</c:v>
                      </c:pt>
                      <c:pt idx="14030">
                        <c:v>12133.28125</c:v>
                      </c:pt>
                      <c:pt idx="14031">
                        <c:v>15065.20703125</c:v>
                      </c:pt>
                      <c:pt idx="14032">
                        <c:v>15306.65234375</c:v>
                      </c:pt>
                      <c:pt idx="14033">
                        <c:v>14650.6796875</c:v>
                      </c:pt>
                      <c:pt idx="14034">
                        <c:v>14923.1484375</c:v>
                      </c:pt>
                      <c:pt idx="14035">
                        <c:v>14311.30859375</c:v>
                      </c:pt>
                      <c:pt idx="14036">
                        <c:v>13466.5546875</c:v>
                      </c:pt>
                      <c:pt idx="14037">
                        <c:v>13393.171875</c:v>
                      </c:pt>
                      <c:pt idx="14038">
                        <c:v>14816.8203125</c:v>
                      </c:pt>
                      <c:pt idx="14039">
                        <c:v>13752.06640625</c:v>
                      </c:pt>
                      <c:pt idx="14040">
                        <c:v>13746.8046875</c:v>
                      </c:pt>
                      <c:pt idx="14041">
                        <c:v>14049.4609375</c:v>
                      </c:pt>
                      <c:pt idx="14042">
                        <c:v>13083.5</c:v>
                      </c:pt>
                      <c:pt idx="14043">
                        <c:v>13184.3828125</c:v>
                      </c:pt>
                      <c:pt idx="14044">
                        <c:v>12548.6640625</c:v>
                      </c:pt>
                      <c:pt idx="14045">
                        <c:v>12739.1953125</c:v>
                      </c:pt>
                      <c:pt idx="14046">
                        <c:v>12893.03125</c:v>
                      </c:pt>
                      <c:pt idx="14047">
                        <c:v>11741.76953125</c:v>
                      </c:pt>
                      <c:pt idx="14048">
                        <c:v>10577.875</c:v>
                      </c:pt>
                      <c:pt idx="14049">
                        <c:v>11253.6875</c:v>
                      </c:pt>
                      <c:pt idx="14050">
                        <c:v>13460.44921875</c:v>
                      </c:pt>
                      <c:pt idx="14051">
                        <c:v>12704.875</c:v>
                      </c:pt>
                      <c:pt idx="14052">
                        <c:v>14144.43359375</c:v>
                      </c:pt>
                      <c:pt idx="14053">
                        <c:v>13539.3359375</c:v>
                      </c:pt>
                      <c:pt idx="14054">
                        <c:v>13252.15625</c:v>
                      </c:pt>
                      <c:pt idx="14055">
                        <c:v>13143.37890625</c:v>
                      </c:pt>
                      <c:pt idx="14056">
                        <c:v>13458.09765625</c:v>
                      </c:pt>
                      <c:pt idx="14057">
                        <c:v>11903.98046875</c:v>
                      </c:pt>
                      <c:pt idx="14058">
                        <c:v>11789.96484375</c:v>
                      </c:pt>
                      <c:pt idx="14059">
                        <c:v>12406.21484375</c:v>
                      </c:pt>
                      <c:pt idx="14060">
                        <c:v>9660.93359375</c:v>
                      </c:pt>
                      <c:pt idx="14061">
                        <c:v>9004.27734375</c:v>
                      </c:pt>
                      <c:pt idx="14062">
                        <c:v>9679.9921875</c:v>
                      </c:pt>
                      <c:pt idx="14063">
                        <c:v>11817.515625</c:v>
                      </c:pt>
                      <c:pt idx="14064">
                        <c:v>13382.1640625</c:v>
                      </c:pt>
                      <c:pt idx="14065">
                        <c:v>13942.09375</c:v>
                      </c:pt>
                      <c:pt idx="14066">
                        <c:v>12371.59375</c:v>
                      </c:pt>
                      <c:pt idx="14067">
                        <c:v>12472.32421875</c:v>
                      </c:pt>
                      <c:pt idx="14068">
                        <c:v>8437.4921875</c:v>
                      </c:pt>
                      <c:pt idx="14069">
                        <c:v>10430.51171875</c:v>
                      </c:pt>
                      <c:pt idx="14070">
                        <c:v>15502.86328125</c:v>
                      </c:pt>
                      <c:pt idx="14071">
                        <c:v>15348.3359375</c:v>
                      </c:pt>
                      <c:pt idx="14072">
                        <c:v>14822.0703125</c:v>
                      </c:pt>
                      <c:pt idx="14073">
                        <c:v>14530.078125</c:v>
                      </c:pt>
                      <c:pt idx="14074">
                        <c:v>14758.55859375</c:v>
                      </c:pt>
                      <c:pt idx="14075">
                        <c:v>14266.33203125</c:v>
                      </c:pt>
                      <c:pt idx="14076">
                        <c:v>13274.546875</c:v>
                      </c:pt>
                      <c:pt idx="14077">
                        <c:v>12893.7734375</c:v>
                      </c:pt>
                      <c:pt idx="14078">
                        <c:v>12661.078125</c:v>
                      </c:pt>
                      <c:pt idx="14079">
                        <c:v>13486.7265625</c:v>
                      </c:pt>
                      <c:pt idx="14080">
                        <c:v>14891.53125</c:v>
                      </c:pt>
                      <c:pt idx="14081">
                        <c:v>15393.49609375</c:v>
                      </c:pt>
                      <c:pt idx="14082">
                        <c:v>15536.1875</c:v>
                      </c:pt>
                      <c:pt idx="14083">
                        <c:v>14388.96484375</c:v>
                      </c:pt>
                      <c:pt idx="14084">
                        <c:v>15363.6015625</c:v>
                      </c:pt>
                      <c:pt idx="14085">
                        <c:v>10947.5703125</c:v>
                      </c:pt>
                      <c:pt idx="14086">
                        <c:v>12715.1875</c:v>
                      </c:pt>
                      <c:pt idx="14087">
                        <c:v>10413.796875</c:v>
                      </c:pt>
                      <c:pt idx="14088">
                        <c:v>11414.39453125</c:v>
                      </c:pt>
                      <c:pt idx="14089">
                        <c:v>10165.0625</c:v>
                      </c:pt>
                      <c:pt idx="14090">
                        <c:v>10873.375</c:v>
                      </c:pt>
                      <c:pt idx="14091">
                        <c:v>12158.64453125</c:v>
                      </c:pt>
                      <c:pt idx="14092">
                        <c:v>12039.5546875</c:v>
                      </c:pt>
                      <c:pt idx="14093">
                        <c:v>11114.37109375</c:v>
                      </c:pt>
                      <c:pt idx="14094">
                        <c:v>12183.5546875</c:v>
                      </c:pt>
                      <c:pt idx="14095">
                        <c:v>12313.5546875</c:v>
                      </c:pt>
                      <c:pt idx="14096">
                        <c:v>12362.20703125</c:v>
                      </c:pt>
                      <c:pt idx="14097">
                        <c:v>10705.36328125</c:v>
                      </c:pt>
                      <c:pt idx="14098">
                        <c:v>9936.875</c:v>
                      </c:pt>
                      <c:pt idx="14099">
                        <c:v>10382.1484375</c:v>
                      </c:pt>
                      <c:pt idx="14100">
                        <c:v>6194.015625</c:v>
                      </c:pt>
                      <c:pt idx="14101">
                        <c:v>9283.2734375</c:v>
                      </c:pt>
                      <c:pt idx="14102">
                        <c:v>10374.1484375</c:v>
                      </c:pt>
                      <c:pt idx="14103">
                        <c:v>11406.796875</c:v>
                      </c:pt>
                      <c:pt idx="14104">
                        <c:v>9011.9296875</c:v>
                      </c:pt>
                      <c:pt idx="14105">
                        <c:v>7921.5546875</c:v>
                      </c:pt>
                      <c:pt idx="14106">
                        <c:v>10105.31640625</c:v>
                      </c:pt>
                      <c:pt idx="14107">
                        <c:v>11133.94140625</c:v>
                      </c:pt>
                      <c:pt idx="14108">
                        <c:v>9097.7109375</c:v>
                      </c:pt>
                      <c:pt idx="14109">
                        <c:v>8692.6640625</c:v>
                      </c:pt>
                      <c:pt idx="14110">
                        <c:v>11404.96875</c:v>
                      </c:pt>
                      <c:pt idx="14111">
                        <c:v>8606.64453125</c:v>
                      </c:pt>
                      <c:pt idx="14112">
                        <c:v>5509.296875</c:v>
                      </c:pt>
                      <c:pt idx="14113">
                        <c:v>8609.890625</c:v>
                      </c:pt>
                      <c:pt idx="14114">
                        <c:v>11382.33203125</c:v>
                      </c:pt>
                      <c:pt idx="14115">
                        <c:v>9760.8515625</c:v>
                      </c:pt>
                      <c:pt idx="14116">
                        <c:v>9055.9453125</c:v>
                      </c:pt>
                      <c:pt idx="14117">
                        <c:v>9550.12109375</c:v>
                      </c:pt>
                      <c:pt idx="14118">
                        <c:v>10604.30859375</c:v>
                      </c:pt>
                      <c:pt idx="14119">
                        <c:v>11856.234375</c:v>
                      </c:pt>
                      <c:pt idx="14120">
                        <c:v>9678.4609375</c:v>
                      </c:pt>
                      <c:pt idx="14121">
                        <c:v>11743.46484375</c:v>
                      </c:pt>
                      <c:pt idx="14122">
                        <c:v>11668.73828125</c:v>
                      </c:pt>
                      <c:pt idx="14123">
                        <c:v>10700.12890625</c:v>
                      </c:pt>
                      <c:pt idx="14124">
                        <c:v>8300.2734375</c:v>
                      </c:pt>
                      <c:pt idx="14125">
                        <c:v>7922.3203125</c:v>
                      </c:pt>
                      <c:pt idx="14126">
                        <c:v>11648.02734375</c:v>
                      </c:pt>
                      <c:pt idx="14127">
                        <c:v>8932.859375</c:v>
                      </c:pt>
                      <c:pt idx="14128">
                        <c:v>11389.66796875</c:v>
                      </c:pt>
                      <c:pt idx="14129">
                        <c:v>12104.29296875</c:v>
                      </c:pt>
                      <c:pt idx="14130">
                        <c:v>15952.7421875</c:v>
                      </c:pt>
                      <c:pt idx="14131">
                        <c:v>15969.9765625</c:v>
                      </c:pt>
                      <c:pt idx="14132">
                        <c:v>15444.21875</c:v>
                      </c:pt>
                      <c:pt idx="14133">
                        <c:v>13304.796875</c:v>
                      </c:pt>
                      <c:pt idx="14134">
                        <c:v>11986.60546875</c:v>
                      </c:pt>
                      <c:pt idx="14135">
                        <c:v>9727.3359375</c:v>
                      </c:pt>
                      <c:pt idx="14136">
                        <c:v>9124.640625</c:v>
                      </c:pt>
                      <c:pt idx="14137">
                        <c:v>9821.59375</c:v>
                      </c:pt>
                      <c:pt idx="14138">
                        <c:v>12036.98046875</c:v>
                      </c:pt>
                      <c:pt idx="14139">
                        <c:v>13367.74609375</c:v>
                      </c:pt>
                      <c:pt idx="14140">
                        <c:v>14378.13671875</c:v>
                      </c:pt>
                      <c:pt idx="14141">
                        <c:v>15069.9296875</c:v>
                      </c:pt>
                      <c:pt idx="14142">
                        <c:v>15432.8671875</c:v>
                      </c:pt>
                      <c:pt idx="14143">
                        <c:v>15000</c:v>
                      </c:pt>
                      <c:pt idx="14144">
                        <c:v>16049.8359375</c:v>
                      </c:pt>
                      <c:pt idx="14145">
                        <c:v>14312.41015625</c:v>
                      </c:pt>
                      <c:pt idx="14146">
                        <c:v>13322.2421875</c:v>
                      </c:pt>
                      <c:pt idx="14147">
                        <c:v>13739.69140625</c:v>
                      </c:pt>
                      <c:pt idx="14148">
                        <c:v>13808.87890625</c:v>
                      </c:pt>
                      <c:pt idx="14149">
                        <c:v>13709.73828125</c:v>
                      </c:pt>
                      <c:pt idx="14150">
                        <c:v>11456.7421875</c:v>
                      </c:pt>
                      <c:pt idx="14151">
                        <c:v>9467.72265625</c:v>
                      </c:pt>
                      <c:pt idx="14152">
                        <c:v>9147.859375</c:v>
                      </c:pt>
                      <c:pt idx="14153">
                        <c:v>12650.24609375</c:v>
                      </c:pt>
                      <c:pt idx="14154">
                        <c:v>13829.265625</c:v>
                      </c:pt>
                      <c:pt idx="14155">
                        <c:v>10098.87109375</c:v>
                      </c:pt>
                      <c:pt idx="14156">
                        <c:v>9084.73046875</c:v>
                      </c:pt>
                      <c:pt idx="14157">
                        <c:v>13629.58984375</c:v>
                      </c:pt>
                      <c:pt idx="14158">
                        <c:v>13667.0859375</c:v>
                      </c:pt>
                      <c:pt idx="14159">
                        <c:v>14372.7265625</c:v>
                      </c:pt>
                      <c:pt idx="14160">
                        <c:v>13156.1796875</c:v>
                      </c:pt>
                      <c:pt idx="14161">
                        <c:v>10848.1328125</c:v>
                      </c:pt>
                      <c:pt idx="14162">
                        <c:v>10339.3515625</c:v>
                      </c:pt>
                      <c:pt idx="14163">
                        <c:v>12325.8671875</c:v>
                      </c:pt>
                      <c:pt idx="14164">
                        <c:v>12788.6484375</c:v>
                      </c:pt>
                      <c:pt idx="14165">
                        <c:v>12934.046875</c:v>
                      </c:pt>
                      <c:pt idx="14166">
                        <c:v>11344.9296875</c:v>
                      </c:pt>
                      <c:pt idx="14167">
                        <c:v>9543.1484375</c:v>
                      </c:pt>
                      <c:pt idx="14168">
                        <c:v>9618.7421875</c:v>
                      </c:pt>
                      <c:pt idx="14169">
                        <c:v>12262.2109375</c:v>
                      </c:pt>
                      <c:pt idx="14170">
                        <c:v>11909.546875</c:v>
                      </c:pt>
                      <c:pt idx="14171">
                        <c:v>13705</c:v>
                      </c:pt>
                      <c:pt idx="14172">
                        <c:v>12483.828125</c:v>
                      </c:pt>
                      <c:pt idx="14173">
                        <c:v>11650.1875</c:v>
                      </c:pt>
                      <c:pt idx="14174">
                        <c:v>12323.15625</c:v>
                      </c:pt>
                      <c:pt idx="14175">
                        <c:v>14781.6953125</c:v>
                      </c:pt>
                      <c:pt idx="14176">
                        <c:v>14875.8203125</c:v>
                      </c:pt>
                      <c:pt idx="14177">
                        <c:v>14377.08203125</c:v>
                      </c:pt>
                      <c:pt idx="14178">
                        <c:v>13644.72265625</c:v>
                      </c:pt>
                      <c:pt idx="14179">
                        <c:v>14531.5</c:v>
                      </c:pt>
                      <c:pt idx="14180">
                        <c:v>14663.65625</c:v>
                      </c:pt>
                      <c:pt idx="14181">
                        <c:v>14134.9375</c:v>
                      </c:pt>
                      <c:pt idx="14182">
                        <c:v>14457.3125</c:v>
                      </c:pt>
                      <c:pt idx="14183">
                        <c:v>13627.4453125</c:v>
                      </c:pt>
                      <c:pt idx="14184">
                        <c:v>13041.9296875</c:v>
                      </c:pt>
                      <c:pt idx="14185">
                        <c:v>13638.29296875</c:v>
                      </c:pt>
                      <c:pt idx="14186">
                        <c:v>13123.53125</c:v>
                      </c:pt>
                      <c:pt idx="14187">
                        <c:v>14386.90625</c:v>
                      </c:pt>
                      <c:pt idx="14188">
                        <c:v>14337.12109375</c:v>
                      </c:pt>
                      <c:pt idx="14189">
                        <c:v>13336.75</c:v>
                      </c:pt>
                      <c:pt idx="14190">
                        <c:v>11936.87109375</c:v>
                      </c:pt>
                      <c:pt idx="14191">
                        <c:v>13708.625</c:v>
                      </c:pt>
                      <c:pt idx="14192">
                        <c:v>12781.16796875</c:v>
                      </c:pt>
                      <c:pt idx="14193">
                        <c:v>13949.046875</c:v>
                      </c:pt>
                      <c:pt idx="14194">
                        <c:v>12858.0546875</c:v>
                      </c:pt>
                      <c:pt idx="14195">
                        <c:v>12801.08203125</c:v>
                      </c:pt>
                      <c:pt idx="14196">
                        <c:v>12197.421875</c:v>
                      </c:pt>
                      <c:pt idx="14197">
                        <c:v>11172.99609375</c:v>
                      </c:pt>
                      <c:pt idx="14198">
                        <c:v>12403.609375</c:v>
                      </c:pt>
                      <c:pt idx="14199">
                        <c:v>13198.14453125</c:v>
                      </c:pt>
                      <c:pt idx="14200">
                        <c:v>11365.89453125</c:v>
                      </c:pt>
                      <c:pt idx="14201">
                        <c:v>10686.1484375</c:v>
                      </c:pt>
                      <c:pt idx="14202">
                        <c:v>10382.58203125</c:v>
                      </c:pt>
                      <c:pt idx="14203">
                        <c:v>12019.11328125</c:v>
                      </c:pt>
                      <c:pt idx="14204">
                        <c:v>13779.51953125</c:v>
                      </c:pt>
                      <c:pt idx="14205">
                        <c:v>10538.1171875</c:v>
                      </c:pt>
                      <c:pt idx="14206">
                        <c:v>10425.6953125</c:v>
                      </c:pt>
                      <c:pt idx="14207">
                        <c:v>11611.98046875</c:v>
                      </c:pt>
                      <c:pt idx="14208">
                        <c:v>11977.21875</c:v>
                      </c:pt>
                      <c:pt idx="14209">
                        <c:v>11410.234375</c:v>
                      </c:pt>
                      <c:pt idx="14210">
                        <c:v>11441.8203125</c:v>
                      </c:pt>
                      <c:pt idx="14211">
                        <c:v>11702.3984375</c:v>
                      </c:pt>
                      <c:pt idx="14212">
                        <c:v>9034.296875</c:v>
                      </c:pt>
                      <c:pt idx="14213">
                        <c:v>10874.171875</c:v>
                      </c:pt>
                      <c:pt idx="14214">
                        <c:v>10478.70703125</c:v>
                      </c:pt>
                      <c:pt idx="14215">
                        <c:v>9617.28125</c:v>
                      </c:pt>
                      <c:pt idx="14216">
                        <c:v>10493.79296875</c:v>
                      </c:pt>
                      <c:pt idx="14217">
                        <c:v>11428.734375</c:v>
                      </c:pt>
                      <c:pt idx="14218">
                        <c:v>10964.515625</c:v>
                      </c:pt>
                      <c:pt idx="14219">
                        <c:v>9354.05859375</c:v>
                      </c:pt>
                      <c:pt idx="14220">
                        <c:v>14534.53515625</c:v>
                      </c:pt>
                      <c:pt idx="14221">
                        <c:v>13492.65625</c:v>
                      </c:pt>
                      <c:pt idx="14222">
                        <c:v>13936.8125</c:v>
                      </c:pt>
                      <c:pt idx="14223">
                        <c:v>14421.8515625</c:v>
                      </c:pt>
                      <c:pt idx="14224">
                        <c:v>14013.87109375</c:v>
                      </c:pt>
                      <c:pt idx="14225">
                        <c:v>14855.0703125</c:v>
                      </c:pt>
                      <c:pt idx="14226">
                        <c:v>14324.234375</c:v>
                      </c:pt>
                      <c:pt idx="14227">
                        <c:v>14003.546875</c:v>
                      </c:pt>
                      <c:pt idx="14228">
                        <c:v>14722.7734375</c:v>
                      </c:pt>
                      <c:pt idx="14229">
                        <c:v>13549.93359375</c:v>
                      </c:pt>
                      <c:pt idx="14230">
                        <c:v>14312.203125</c:v>
                      </c:pt>
                      <c:pt idx="14231">
                        <c:v>14952.71875</c:v>
                      </c:pt>
                      <c:pt idx="14232">
                        <c:v>14303.7421875</c:v>
                      </c:pt>
                      <c:pt idx="14233">
                        <c:v>13081.84765625</c:v>
                      </c:pt>
                      <c:pt idx="14234">
                        <c:v>13926.0390625</c:v>
                      </c:pt>
                      <c:pt idx="14235">
                        <c:v>14527.9765625</c:v>
                      </c:pt>
                      <c:pt idx="14236">
                        <c:v>14215.6875</c:v>
                      </c:pt>
                      <c:pt idx="14237">
                        <c:v>14556.71875</c:v>
                      </c:pt>
                      <c:pt idx="14238">
                        <c:v>14441.1875</c:v>
                      </c:pt>
                      <c:pt idx="14239">
                        <c:v>13605.4609375</c:v>
                      </c:pt>
                      <c:pt idx="14240">
                        <c:v>14019.46875</c:v>
                      </c:pt>
                      <c:pt idx="14241">
                        <c:v>13056.7734375</c:v>
                      </c:pt>
                      <c:pt idx="14242">
                        <c:v>11963.44140625</c:v>
                      </c:pt>
                      <c:pt idx="14243">
                        <c:v>13567.859375</c:v>
                      </c:pt>
                      <c:pt idx="14244">
                        <c:v>11500.14453125</c:v>
                      </c:pt>
                      <c:pt idx="14245">
                        <c:v>10892.75</c:v>
                      </c:pt>
                      <c:pt idx="14246">
                        <c:v>11960.7421875</c:v>
                      </c:pt>
                      <c:pt idx="14247">
                        <c:v>13417.4609375</c:v>
                      </c:pt>
                      <c:pt idx="14248">
                        <c:v>12592.8671875</c:v>
                      </c:pt>
                      <c:pt idx="14249">
                        <c:v>14346.21875</c:v>
                      </c:pt>
                      <c:pt idx="14250">
                        <c:v>15618.61328125</c:v>
                      </c:pt>
                      <c:pt idx="14251">
                        <c:v>14490.3671875</c:v>
                      </c:pt>
                      <c:pt idx="14252">
                        <c:v>13207.6484375</c:v>
                      </c:pt>
                      <c:pt idx="14253">
                        <c:v>14753.2734375</c:v>
                      </c:pt>
                      <c:pt idx="14254">
                        <c:v>13704.44140625</c:v>
                      </c:pt>
                      <c:pt idx="14255">
                        <c:v>12172.21484375</c:v>
                      </c:pt>
                      <c:pt idx="14256">
                        <c:v>12110.7578125</c:v>
                      </c:pt>
                      <c:pt idx="14257">
                        <c:v>13129.5234375</c:v>
                      </c:pt>
                      <c:pt idx="14258">
                        <c:v>15799.71875</c:v>
                      </c:pt>
                      <c:pt idx="14259">
                        <c:v>14894.42578125</c:v>
                      </c:pt>
                      <c:pt idx="14260">
                        <c:v>10961.19921875</c:v>
                      </c:pt>
                      <c:pt idx="14261">
                        <c:v>13034.5078125</c:v>
                      </c:pt>
                      <c:pt idx="14262">
                        <c:v>15211.46484375</c:v>
                      </c:pt>
                      <c:pt idx="14263">
                        <c:v>14236.57421875</c:v>
                      </c:pt>
                      <c:pt idx="14264">
                        <c:v>14862.734375</c:v>
                      </c:pt>
                      <c:pt idx="14265">
                        <c:v>10315.171875</c:v>
                      </c:pt>
                      <c:pt idx="14266">
                        <c:v>10130.4609375</c:v>
                      </c:pt>
                      <c:pt idx="14267">
                        <c:v>10376.734375</c:v>
                      </c:pt>
                      <c:pt idx="14268">
                        <c:v>11198.20703125</c:v>
                      </c:pt>
                      <c:pt idx="14269">
                        <c:v>14490.640625</c:v>
                      </c:pt>
                      <c:pt idx="14270">
                        <c:v>14264.765625</c:v>
                      </c:pt>
                      <c:pt idx="14271">
                        <c:v>13418.88671875</c:v>
                      </c:pt>
                      <c:pt idx="14272">
                        <c:v>14836.8359375</c:v>
                      </c:pt>
                      <c:pt idx="14273">
                        <c:v>14044.76953125</c:v>
                      </c:pt>
                      <c:pt idx="14274">
                        <c:v>13582.79296875</c:v>
                      </c:pt>
                      <c:pt idx="14275">
                        <c:v>14182.98828125</c:v>
                      </c:pt>
                      <c:pt idx="14276">
                        <c:v>14472.47265625</c:v>
                      </c:pt>
                      <c:pt idx="14277">
                        <c:v>14418.9609375</c:v>
                      </c:pt>
                      <c:pt idx="14278">
                        <c:v>13408.65234375</c:v>
                      </c:pt>
                      <c:pt idx="14279">
                        <c:v>13707.3125</c:v>
                      </c:pt>
                      <c:pt idx="14280">
                        <c:v>11006.0234375</c:v>
                      </c:pt>
                      <c:pt idx="14281">
                        <c:v>11492.76171875</c:v>
                      </c:pt>
                      <c:pt idx="14282">
                        <c:v>9986.046875</c:v>
                      </c:pt>
                      <c:pt idx="14283">
                        <c:v>11405.86328125</c:v>
                      </c:pt>
                      <c:pt idx="14284">
                        <c:v>13026.60546875</c:v>
                      </c:pt>
                      <c:pt idx="14285">
                        <c:v>12674.26953125</c:v>
                      </c:pt>
                      <c:pt idx="14286">
                        <c:v>11743.859375</c:v>
                      </c:pt>
                      <c:pt idx="14287">
                        <c:v>11378.20703125</c:v>
                      </c:pt>
                      <c:pt idx="14288">
                        <c:v>12131.51953125</c:v>
                      </c:pt>
                      <c:pt idx="14289">
                        <c:v>12365.83203125</c:v>
                      </c:pt>
                      <c:pt idx="14290">
                        <c:v>12547.01171875</c:v>
                      </c:pt>
                      <c:pt idx="14291">
                        <c:v>12464.38671875</c:v>
                      </c:pt>
                      <c:pt idx="14292">
                        <c:v>11823.51171875</c:v>
                      </c:pt>
                      <c:pt idx="14293">
                        <c:v>12234.8203125</c:v>
                      </c:pt>
                      <c:pt idx="14294">
                        <c:v>12553.6875</c:v>
                      </c:pt>
                      <c:pt idx="14295">
                        <c:v>11127.19921875</c:v>
                      </c:pt>
                      <c:pt idx="14296">
                        <c:v>10493.18359375</c:v>
                      </c:pt>
                      <c:pt idx="14297">
                        <c:v>9306.42578125</c:v>
                      </c:pt>
                      <c:pt idx="14298">
                        <c:v>10147.58984375</c:v>
                      </c:pt>
                      <c:pt idx="14299">
                        <c:v>10545.234375</c:v>
                      </c:pt>
                      <c:pt idx="14300">
                        <c:v>9487.32421875</c:v>
                      </c:pt>
                      <c:pt idx="14301">
                        <c:v>10270.578125</c:v>
                      </c:pt>
                      <c:pt idx="14302">
                        <c:v>10830.91796875</c:v>
                      </c:pt>
                      <c:pt idx="14303">
                        <c:v>10785.15234375</c:v>
                      </c:pt>
                      <c:pt idx="14304">
                        <c:v>10767.671875</c:v>
                      </c:pt>
                      <c:pt idx="14305">
                        <c:v>9460.79296875</c:v>
                      </c:pt>
                      <c:pt idx="14306">
                        <c:v>10174.890625</c:v>
                      </c:pt>
                      <c:pt idx="14307">
                        <c:v>9858.31640625</c:v>
                      </c:pt>
                      <c:pt idx="14308">
                        <c:v>7025.10546875</c:v>
                      </c:pt>
                      <c:pt idx="14309">
                        <c:v>6744.45703125</c:v>
                      </c:pt>
                      <c:pt idx="14310">
                        <c:v>16879.375</c:v>
                      </c:pt>
                      <c:pt idx="14311">
                        <c:v>16430.453125</c:v>
                      </c:pt>
                      <c:pt idx="14312">
                        <c:v>14922.55859375</c:v>
                      </c:pt>
                      <c:pt idx="14313">
                        <c:v>13095.9453125</c:v>
                      </c:pt>
                      <c:pt idx="14314">
                        <c:v>11787.6484375</c:v>
                      </c:pt>
                      <c:pt idx="14315">
                        <c:v>11900.0703125</c:v>
                      </c:pt>
                      <c:pt idx="14316">
                        <c:v>13930.60546875</c:v>
                      </c:pt>
                      <c:pt idx="14317">
                        <c:v>12987.9375</c:v>
                      </c:pt>
                      <c:pt idx="14318">
                        <c:v>14527.4296875</c:v>
                      </c:pt>
                      <c:pt idx="14319">
                        <c:v>16159.0546875</c:v>
                      </c:pt>
                      <c:pt idx="14320">
                        <c:v>16785.05078125</c:v>
                      </c:pt>
                      <c:pt idx="14321">
                        <c:v>16764.6484375</c:v>
                      </c:pt>
                      <c:pt idx="14322">
                        <c:v>14241.640625</c:v>
                      </c:pt>
                      <c:pt idx="14323">
                        <c:v>16843.51953125</c:v>
                      </c:pt>
                      <c:pt idx="14324">
                        <c:v>16181.9453125</c:v>
                      </c:pt>
                      <c:pt idx="14325">
                        <c:v>14662.8984375</c:v>
                      </c:pt>
                      <c:pt idx="14326">
                        <c:v>14457.8046875</c:v>
                      </c:pt>
                      <c:pt idx="14327">
                        <c:v>14874.4453125</c:v>
                      </c:pt>
                      <c:pt idx="14328">
                        <c:v>15092.81640625</c:v>
                      </c:pt>
                      <c:pt idx="14329">
                        <c:v>17183.44921875</c:v>
                      </c:pt>
                      <c:pt idx="14330">
                        <c:v>16807.03125</c:v>
                      </c:pt>
                      <c:pt idx="14331">
                        <c:v>15310.58203125</c:v>
                      </c:pt>
                      <c:pt idx="14332">
                        <c:v>15081.28515625</c:v>
                      </c:pt>
                      <c:pt idx="14333">
                        <c:v>15549.828125</c:v>
                      </c:pt>
                      <c:pt idx="14334">
                        <c:v>16755.5</c:v>
                      </c:pt>
                      <c:pt idx="14335">
                        <c:v>15640.2734375</c:v>
                      </c:pt>
                      <c:pt idx="14336">
                        <c:v>14801.97265625</c:v>
                      </c:pt>
                      <c:pt idx="14337">
                        <c:v>15004.2578125</c:v>
                      </c:pt>
                      <c:pt idx="14338">
                        <c:v>14363.37109375</c:v>
                      </c:pt>
                      <c:pt idx="14339">
                        <c:v>13472.5234375</c:v>
                      </c:pt>
                      <c:pt idx="14340">
                        <c:v>10234.49609375</c:v>
                      </c:pt>
                      <c:pt idx="14341">
                        <c:v>10876.47265625</c:v>
                      </c:pt>
                      <c:pt idx="14342">
                        <c:v>10730.328125</c:v>
                      </c:pt>
                      <c:pt idx="14343">
                        <c:v>10626.69140625</c:v>
                      </c:pt>
                      <c:pt idx="14344">
                        <c:v>10546.44921875</c:v>
                      </c:pt>
                      <c:pt idx="14345">
                        <c:v>8625.50390625</c:v>
                      </c:pt>
                      <c:pt idx="14346">
                        <c:v>8326.6875</c:v>
                      </c:pt>
                      <c:pt idx="14347">
                        <c:v>9109.3046875</c:v>
                      </c:pt>
                      <c:pt idx="14348">
                        <c:v>10971.82421875</c:v>
                      </c:pt>
                      <c:pt idx="14349">
                        <c:v>9542.234375</c:v>
                      </c:pt>
                      <c:pt idx="14350">
                        <c:v>9520.51953125</c:v>
                      </c:pt>
                      <c:pt idx="14351">
                        <c:v>10926.484375</c:v>
                      </c:pt>
                      <c:pt idx="14352">
                        <c:v>11045.0390625</c:v>
                      </c:pt>
                      <c:pt idx="14353">
                        <c:v>10471.06640625</c:v>
                      </c:pt>
                      <c:pt idx="14354">
                        <c:v>10708.0859375</c:v>
                      </c:pt>
                      <c:pt idx="14355">
                        <c:v>11882.4921875</c:v>
                      </c:pt>
                      <c:pt idx="14356">
                        <c:v>12349.1015625</c:v>
                      </c:pt>
                      <c:pt idx="14357">
                        <c:v>11745.0546875</c:v>
                      </c:pt>
                      <c:pt idx="14358">
                        <c:v>13583.9453125</c:v>
                      </c:pt>
                      <c:pt idx="14359">
                        <c:v>13432.84375</c:v>
                      </c:pt>
                      <c:pt idx="14360">
                        <c:v>12953.06640625</c:v>
                      </c:pt>
                      <c:pt idx="14361">
                        <c:v>13538.78515625</c:v>
                      </c:pt>
                      <c:pt idx="14362">
                        <c:v>13765.203125</c:v>
                      </c:pt>
                      <c:pt idx="14363">
                        <c:v>13450.71875</c:v>
                      </c:pt>
                      <c:pt idx="14364">
                        <c:v>13217.2265625</c:v>
                      </c:pt>
                      <c:pt idx="14365">
                        <c:v>13061.52734375</c:v>
                      </c:pt>
                      <c:pt idx="14366">
                        <c:v>12503.29296875</c:v>
                      </c:pt>
                      <c:pt idx="14367">
                        <c:v>12247.5234375</c:v>
                      </c:pt>
                      <c:pt idx="14368">
                        <c:v>13322.74609375</c:v>
                      </c:pt>
                      <c:pt idx="14369">
                        <c:v>13786.80859375</c:v>
                      </c:pt>
                      <c:pt idx="14370">
                        <c:v>8140.3984375</c:v>
                      </c:pt>
                      <c:pt idx="14371">
                        <c:v>9430.22265625</c:v>
                      </c:pt>
                      <c:pt idx="14372">
                        <c:v>8502.9609375</c:v>
                      </c:pt>
                      <c:pt idx="14373">
                        <c:v>7457.1015625</c:v>
                      </c:pt>
                      <c:pt idx="14374">
                        <c:v>8523.0625</c:v>
                      </c:pt>
                      <c:pt idx="14375">
                        <c:v>7622.5859375</c:v>
                      </c:pt>
                      <c:pt idx="14376">
                        <c:v>7161.98828125</c:v>
                      </c:pt>
                      <c:pt idx="14377">
                        <c:v>8348.63671875</c:v>
                      </c:pt>
                      <c:pt idx="14378">
                        <c:v>9149.35546875</c:v>
                      </c:pt>
                      <c:pt idx="14379">
                        <c:v>8015.48046875</c:v>
                      </c:pt>
                      <c:pt idx="14380">
                        <c:v>7511.0390625</c:v>
                      </c:pt>
                      <c:pt idx="14381">
                        <c:v>7225.3671875</c:v>
                      </c:pt>
                      <c:pt idx="14382">
                        <c:v>7901.33203125</c:v>
                      </c:pt>
                      <c:pt idx="14383">
                        <c:v>9090.7421875</c:v>
                      </c:pt>
                      <c:pt idx="14384">
                        <c:v>8721.4453125</c:v>
                      </c:pt>
                      <c:pt idx="14385">
                        <c:v>13959.6796875</c:v>
                      </c:pt>
                      <c:pt idx="14386">
                        <c:v>12706.46875</c:v>
                      </c:pt>
                      <c:pt idx="14387">
                        <c:v>13022.21875</c:v>
                      </c:pt>
                      <c:pt idx="14388">
                        <c:v>13859.1015625</c:v>
                      </c:pt>
                      <c:pt idx="14389">
                        <c:v>13720.375</c:v>
                      </c:pt>
                      <c:pt idx="14390">
                        <c:v>13449.625</c:v>
                      </c:pt>
                      <c:pt idx="14391">
                        <c:v>11351.84765625</c:v>
                      </c:pt>
                      <c:pt idx="14392">
                        <c:v>9725.08984375</c:v>
                      </c:pt>
                      <c:pt idx="14393">
                        <c:v>9218.5</c:v>
                      </c:pt>
                      <c:pt idx="14394">
                        <c:v>8875.6875</c:v>
                      </c:pt>
                      <c:pt idx="14395">
                        <c:v>10529</c:v>
                      </c:pt>
                      <c:pt idx="14396">
                        <c:v>12813.828125</c:v>
                      </c:pt>
                      <c:pt idx="14397">
                        <c:v>13347.40625</c:v>
                      </c:pt>
                      <c:pt idx="14398">
                        <c:v>13634.6796875</c:v>
                      </c:pt>
                      <c:pt idx="14399">
                        <c:v>13600.2421875</c:v>
                      </c:pt>
                      <c:pt idx="14400">
                        <c:v>18051.140625</c:v>
                      </c:pt>
                      <c:pt idx="14401">
                        <c:v>18203.9140625</c:v>
                      </c:pt>
                      <c:pt idx="14402">
                        <c:v>17572.87890625</c:v>
                      </c:pt>
                      <c:pt idx="14403">
                        <c:v>18314.44921875</c:v>
                      </c:pt>
                      <c:pt idx="14404">
                        <c:v>17567.0234375</c:v>
                      </c:pt>
                      <c:pt idx="14405">
                        <c:v>16071.765625</c:v>
                      </c:pt>
                      <c:pt idx="14406">
                        <c:v>15173.12890625</c:v>
                      </c:pt>
                      <c:pt idx="14407">
                        <c:v>16707.13671875</c:v>
                      </c:pt>
                      <c:pt idx="14408">
                        <c:v>14752.25390625</c:v>
                      </c:pt>
                      <c:pt idx="14409">
                        <c:v>13482.69140625</c:v>
                      </c:pt>
                      <c:pt idx="14410">
                        <c:v>18016.75</c:v>
                      </c:pt>
                      <c:pt idx="14411">
                        <c:v>17332.30078125</c:v>
                      </c:pt>
                      <c:pt idx="14412">
                        <c:v>17488.74609375</c:v>
                      </c:pt>
                      <c:pt idx="14413">
                        <c:v>18101.67578125</c:v>
                      </c:pt>
                      <c:pt idx="14414">
                        <c:v>17776.796875</c:v>
                      </c:pt>
                      <c:pt idx="14415">
                        <c:v>12273.72265625</c:v>
                      </c:pt>
                      <c:pt idx="14416">
                        <c:v>10829.2578125</c:v>
                      </c:pt>
                      <c:pt idx="14417">
                        <c:v>11247.6484375</c:v>
                      </c:pt>
                      <c:pt idx="14418">
                        <c:v>11067.90625</c:v>
                      </c:pt>
                      <c:pt idx="14419">
                        <c:v>9367.296875</c:v>
                      </c:pt>
                      <c:pt idx="14420">
                        <c:v>7522.49609375</c:v>
                      </c:pt>
                      <c:pt idx="14421">
                        <c:v>7338.25390625</c:v>
                      </c:pt>
                      <c:pt idx="14422">
                        <c:v>9046.61328125</c:v>
                      </c:pt>
                      <c:pt idx="14423">
                        <c:v>12377.765625</c:v>
                      </c:pt>
                      <c:pt idx="14424">
                        <c:v>12535.10546875</c:v>
                      </c:pt>
                      <c:pt idx="14425">
                        <c:v>12878.86328125</c:v>
                      </c:pt>
                      <c:pt idx="14426">
                        <c:v>10822.58203125</c:v>
                      </c:pt>
                      <c:pt idx="14427">
                        <c:v>7750.19140625</c:v>
                      </c:pt>
                      <c:pt idx="14428">
                        <c:v>12675.95703125</c:v>
                      </c:pt>
                      <c:pt idx="14429">
                        <c:v>12892.21875</c:v>
                      </c:pt>
                      <c:pt idx="14430">
                        <c:v>12814.41015625</c:v>
                      </c:pt>
                      <c:pt idx="14431">
                        <c:v>13500.91015625</c:v>
                      </c:pt>
                      <c:pt idx="14432">
                        <c:v>13474.44921875</c:v>
                      </c:pt>
                      <c:pt idx="14433">
                        <c:v>12717.23828125</c:v>
                      </c:pt>
                      <c:pt idx="14434">
                        <c:v>13976.59375</c:v>
                      </c:pt>
                      <c:pt idx="14435">
                        <c:v>13739.8671875</c:v>
                      </c:pt>
                      <c:pt idx="14436">
                        <c:v>13698.7578125</c:v>
                      </c:pt>
                      <c:pt idx="14437">
                        <c:v>14143.796875</c:v>
                      </c:pt>
                      <c:pt idx="14438">
                        <c:v>12753.42578125</c:v>
                      </c:pt>
                      <c:pt idx="14439">
                        <c:v>12718.9453125</c:v>
                      </c:pt>
                      <c:pt idx="14440">
                        <c:v>12441.2109375</c:v>
                      </c:pt>
                      <c:pt idx="14441">
                        <c:v>11952.82421875</c:v>
                      </c:pt>
                      <c:pt idx="14442">
                        <c:v>11781.32421875</c:v>
                      </c:pt>
                      <c:pt idx="14443">
                        <c:v>13674.8671875</c:v>
                      </c:pt>
                      <c:pt idx="14444">
                        <c:v>14135.8359375</c:v>
                      </c:pt>
                      <c:pt idx="14445">
                        <c:v>17615.0625</c:v>
                      </c:pt>
                      <c:pt idx="14446">
                        <c:v>17242.984375</c:v>
                      </c:pt>
                      <c:pt idx="14447">
                        <c:v>15485.84375</c:v>
                      </c:pt>
                      <c:pt idx="14448">
                        <c:v>15182.609375</c:v>
                      </c:pt>
                      <c:pt idx="14449">
                        <c:v>16940.296875</c:v>
                      </c:pt>
                      <c:pt idx="14450">
                        <c:v>16694.578125</c:v>
                      </c:pt>
                      <c:pt idx="14451">
                        <c:v>14849.4140625</c:v>
                      </c:pt>
                      <c:pt idx="14452">
                        <c:v>13600.59375</c:v>
                      </c:pt>
                      <c:pt idx="14453">
                        <c:v>13564.23828125</c:v>
                      </c:pt>
                      <c:pt idx="14454">
                        <c:v>15339.3125</c:v>
                      </c:pt>
                      <c:pt idx="14455">
                        <c:v>17387.078125</c:v>
                      </c:pt>
                      <c:pt idx="14456">
                        <c:v>16981.359375</c:v>
                      </c:pt>
                      <c:pt idx="14457">
                        <c:v>14684.7421875</c:v>
                      </c:pt>
                      <c:pt idx="14458">
                        <c:v>14511.8828125</c:v>
                      </c:pt>
                      <c:pt idx="14459">
                        <c:v>16865.6328125</c:v>
                      </c:pt>
                      <c:pt idx="14460">
                        <c:v>12644.76953125</c:v>
                      </c:pt>
                      <c:pt idx="14461">
                        <c:v>11586.72265625</c:v>
                      </c:pt>
                      <c:pt idx="14462">
                        <c:v>11688.390625</c:v>
                      </c:pt>
                      <c:pt idx="14463">
                        <c:v>12467.20703125</c:v>
                      </c:pt>
                      <c:pt idx="14464">
                        <c:v>10479.671875</c:v>
                      </c:pt>
                      <c:pt idx="14465">
                        <c:v>10079.09765625</c:v>
                      </c:pt>
                      <c:pt idx="14466">
                        <c:v>11178.32421875</c:v>
                      </c:pt>
                      <c:pt idx="14467">
                        <c:v>12563.34765625</c:v>
                      </c:pt>
                      <c:pt idx="14468">
                        <c:v>12341.265625</c:v>
                      </c:pt>
                      <c:pt idx="14469">
                        <c:v>11830.40625</c:v>
                      </c:pt>
                      <c:pt idx="14470">
                        <c:v>12183.48046875</c:v>
                      </c:pt>
                      <c:pt idx="14471">
                        <c:v>13036.53125</c:v>
                      </c:pt>
                      <c:pt idx="14472">
                        <c:v>12209.62109375</c:v>
                      </c:pt>
                      <c:pt idx="14473">
                        <c:v>12544.82421875</c:v>
                      </c:pt>
                      <c:pt idx="14474">
                        <c:v>13065.66796875</c:v>
                      </c:pt>
                      <c:pt idx="14475">
                        <c:v>13269.51171875</c:v>
                      </c:pt>
                      <c:pt idx="14476">
                        <c:v>11189.671875</c:v>
                      </c:pt>
                      <c:pt idx="14477">
                        <c:v>10150.14453125</c:v>
                      </c:pt>
                      <c:pt idx="14478">
                        <c:v>7780.9921875</c:v>
                      </c:pt>
                      <c:pt idx="14479">
                        <c:v>8477.01171875</c:v>
                      </c:pt>
                      <c:pt idx="14480">
                        <c:v>10396.0390625</c:v>
                      </c:pt>
                      <c:pt idx="14481">
                        <c:v>12092.01953125</c:v>
                      </c:pt>
                      <c:pt idx="14482">
                        <c:v>13923.27734375</c:v>
                      </c:pt>
                      <c:pt idx="14483">
                        <c:v>13932.3203125</c:v>
                      </c:pt>
                      <c:pt idx="14484">
                        <c:v>13948.46875</c:v>
                      </c:pt>
                      <c:pt idx="14485">
                        <c:v>11970.21875</c:v>
                      </c:pt>
                      <c:pt idx="14486">
                        <c:v>14150.65625</c:v>
                      </c:pt>
                      <c:pt idx="14487">
                        <c:v>12811.171875</c:v>
                      </c:pt>
                      <c:pt idx="14488">
                        <c:v>13503.6015625</c:v>
                      </c:pt>
                      <c:pt idx="14489">
                        <c:v>13793.90625</c:v>
                      </c:pt>
                      <c:pt idx="14490">
                        <c:v>16133.59375</c:v>
                      </c:pt>
                      <c:pt idx="14491">
                        <c:v>15194.84765625</c:v>
                      </c:pt>
                      <c:pt idx="14492">
                        <c:v>14956.73046875</c:v>
                      </c:pt>
                      <c:pt idx="14493">
                        <c:v>15837.63671875</c:v>
                      </c:pt>
                      <c:pt idx="14494">
                        <c:v>14976.34375</c:v>
                      </c:pt>
                      <c:pt idx="14495">
                        <c:v>15517.05859375</c:v>
                      </c:pt>
                      <c:pt idx="14496">
                        <c:v>15826.12890625</c:v>
                      </c:pt>
                      <c:pt idx="14497">
                        <c:v>15730.0078125</c:v>
                      </c:pt>
                      <c:pt idx="14498">
                        <c:v>15051.125</c:v>
                      </c:pt>
                      <c:pt idx="14499">
                        <c:v>14600.8515625</c:v>
                      </c:pt>
                      <c:pt idx="14500">
                        <c:v>16015.12890625</c:v>
                      </c:pt>
                      <c:pt idx="14501">
                        <c:v>16290.53515625</c:v>
                      </c:pt>
                      <c:pt idx="14502">
                        <c:v>15006.75</c:v>
                      </c:pt>
                      <c:pt idx="14503">
                        <c:v>14700.6171875</c:v>
                      </c:pt>
                      <c:pt idx="14504">
                        <c:v>15596.5</c:v>
                      </c:pt>
                      <c:pt idx="14505">
                        <c:v>14891.54296875</c:v>
                      </c:pt>
                      <c:pt idx="14506">
                        <c:v>13776.96484375</c:v>
                      </c:pt>
                      <c:pt idx="14507">
                        <c:v>14460.22265625</c:v>
                      </c:pt>
                      <c:pt idx="14508">
                        <c:v>15172.765625</c:v>
                      </c:pt>
                      <c:pt idx="14509">
                        <c:v>13984.87890625</c:v>
                      </c:pt>
                      <c:pt idx="14510">
                        <c:v>12647.87109375</c:v>
                      </c:pt>
                      <c:pt idx="14511">
                        <c:v>13226.43359375</c:v>
                      </c:pt>
                      <c:pt idx="14512">
                        <c:v>15041.71484375</c:v>
                      </c:pt>
                      <c:pt idx="14513">
                        <c:v>15312.7578125</c:v>
                      </c:pt>
                      <c:pt idx="14514">
                        <c:v>12556.60546875</c:v>
                      </c:pt>
                      <c:pt idx="14515">
                        <c:v>12045.0859375</c:v>
                      </c:pt>
                      <c:pt idx="14516">
                        <c:v>15157.703125</c:v>
                      </c:pt>
                      <c:pt idx="14517">
                        <c:v>12590.86328125</c:v>
                      </c:pt>
                      <c:pt idx="14518">
                        <c:v>11458.31640625</c:v>
                      </c:pt>
                      <c:pt idx="14519">
                        <c:v>13497.90625</c:v>
                      </c:pt>
                      <c:pt idx="14520">
                        <c:v>15871.609375</c:v>
                      </c:pt>
                      <c:pt idx="14521">
                        <c:v>14798.1875</c:v>
                      </c:pt>
                      <c:pt idx="14522">
                        <c:v>14678.71875</c:v>
                      </c:pt>
                      <c:pt idx="14523">
                        <c:v>14769.6328125</c:v>
                      </c:pt>
                      <c:pt idx="14524">
                        <c:v>15929.73046875</c:v>
                      </c:pt>
                      <c:pt idx="14525">
                        <c:v>15645.40625</c:v>
                      </c:pt>
                      <c:pt idx="14526">
                        <c:v>15817.6484375</c:v>
                      </c:pt>
                      <c:pt idx="14527">
                        <c:v>15243.62109375</c:v>
                      </c:pt>
                      <c:pt idx="14528">
                        <c:v>13966.64453125</c:v>
                      </c:pt>
                      <c:pt idx="14529">
                        <c:v>15095.65234375</c:v>
                      </c:pt>
                      <c:pt idx="14530">
                        <c:v>13239.296875</c:v>
                      </c:pt>
                      <c:pt idx="14531">
                        <c:v>12665.359375</c:v>
                      </c:pt>
                      <c:pt idx="14532">
                        <c:v>13391.29296875</c:v>
                      </c:pt>
                      <c:pt idx="14533">
                        <c:v>14883.12890625</c:v>
                      </c:pt>
                      <c:pt idx="14534">
                        <c:v>15079.19921875</c:v>
                      </c:pt>
                      <c:pt idx="14535">
                        <c:v>12498.71875</c:v>
                      </c:pt>
                      <c:pt idx="14536">
                        <c:v>13064.890625</c:v>
                      </c:pt>
                      <c:pt idx="14537">
                        <c:v>12117.05859375</c:v>
                      </c:pt>
                      <c:pt idx="14538">
                        <c:v>12472.48828125</c:v>
                      </c:pt>
                      <c:pt idx="14539">
                        <c:v>12384.4765625</c:v>
                      </c:pt>
                      <c:pt idx="14540">
                        <c:v>11807.8671875</c:v>
                      </c:pt>
                      <c:pt idx="14541">
                        <c:v>12156.35546875</c:v>
                      </c:pt>
                      <c:pt idx="14542">
                        <c:v>12694.40234375</c:v>
                      </c:pt>
                      <c:pt idx="14543">
                        <c:v>11348.3984375</c:v>
                      </c:pt>
                      <c:pt idx="14544">
                        <c:v>9837.09375</c:v>
                      </c:pt>
                      <c:pt idx="14545">
                        <c:v>10253.7578125</c:v>
                      </c:pt>
                      <c:pt idx="14546">
                        <c:v>12166.96484375</c:v>
                      </c:pt>
                      <c:pt idx="14547">
                        <c:v>11744.55859375</c:v>
                      </c:pt>
                      <c:pt idx="14548">
                        <c:v>13137.0546875</c:v>
                      </c:pt>
                      <c:pt idx="14549">
                        <c:v>12665.48046875</c:v>
                      </c:pt>
                      <c:pt idx="14550">
                        <c:v>10089.3515625</c:v>
                      </c:pt>
                      <c:pt idx="14551">
                        <c:v>12507.3828125</c:v>
                      </c:pt>
                      <c:pt idx="14552">
                        <c:v>11948.18359375</c:v>
                      </c:pt>
                      <c:pt idx="14553">
                        <c:v>12061.22265625</c:v>
                      </c:pt>
                      <c:pt idx="14554">
                        <c:v>11237.6875</c:v>
                      </c:pt>
                      <c:pt idx="14555">
                        <c:v>8014.2578125</c:v>
                      </c:pt>
                      <c:pt idx="14556">
                        <c:v>6387.265625</c:v>
                      </c:pt>
                      <c:pt idx="14557">
                        <c:v>8347.0390625</c:v>
                      </c:pt>
                      <c:pt idx="14558">
                        <c:v>11389.765625</c:v>
                      </c:pt>
                      <c:pt idx="14559">
                        <c:v>11631.78125</c:v>
                      </c:pt>
                      <c:pt idx="14560">
                        <c:v>11738.1484375</c:v>
                      </c:pt>
                      <c:pt idx="14561">
                        <c:v>11465.3671875</c:v>
                      </c:pt>
                      <c:pt idx="14562">
                        <c:v>11594.01953125</c:v>
                      </c:pt>
                      <c:pt idx="14563">
                        <c:v>11233.3359375</c:v>
                      </c:pt>
                      <c:pt idx="14564">
                        <c:v>11151.6796875</c:v>
                      </c:pt>
                      <c:pt idx="14565">
                        <c:v>11450.0859375</c:v>
                      </c:pt>
                      <c:pt idx="14566">
                        <c:v>11778.390625</c:v>
                      </c:pt>
                      <c:pt idx="14567">
                        <c:v>12073.4765625</c:v>
                      </c:pt>
                      <c:pt idx="14568">
                        <c:v>9926.328125</c:v>
                      </c:pt>
                      <c:pt idx="14569">
                        <c:v>9137.83984375</c:v>
                      </c:pt>
                      <c:pt idx="14570">
                        <c:v>9032.7890625</c:v>
                      </c:pt>
                      <c:pt idx="14571">
                        <c:v>11293.08984375</c:v>
                      </c:pt>
                      <c:pt idx="14572">
                        <c:v>11322.8828125</c:v>
                      </c:pt>
                      <c:pt idx="14573">
                        <c:v>11521.4375</c:v>
                      </c:pt>
                      <c:pt idx="14574">
                        <c:v>11052.13671875</c:v>
                      </c:pt>
                      <c:pt idx="14575">
                        <c:v>11199.07421875</c:v>
                      </c:pt>
                      <c:pt idx="14576">
                        <c:v>12128.4140625</c:v>
                      </c:pt>
                      <c:pt idx="14577">
                        <c:v>10988.37109375</c:v>
                      </c:pt>
                      <c:pt idx="14578">
                        <c:v>11331.0703125</c:v>
                      </c:pt>
                      <c:pt idx="14579">
                        <c:v>10174.39453125</c:v>
                      </c:pt>
                      <c:pt idx="14580">
                        <c:v>12752.70703125</c:v>
                      </c:pt>
                      <c:pt idx="14581">
                        <c:v>11545.71484375</c:v>
                      </c:pt>
                      <c:pt idx="14582">
                        <c:v>11653.1875</c:v>
                      </c:pt>
                      <c:pt idx="14583">
                        <c:v>12600.8203125</c:v>
                      </c:pt>
                      <c:pt idx="14584">
                        <c:v>13485.4375</c:v>
                      </c:pt>
                      <c:pt idx="14585">
                        <c:v>12281.90234375</c:v>
                      </c:pt>
                      <c:pt idx="14586">
                        <c:v>11717.69921875</c:v>
                      </c:pt>
                      <c:pt idx="14587">
                        <c:v>10388.875</c:v>
                      </c:pt>
                      <c:pt idx="14588">
                        <c:v>9733.265625</c:v>
                      </c:pt>
                      <c:pt idx="14589">
                        <c:v>11163.0625</c:v>
                      </c:pt>
                      <c:pt idx="14590">
                        <c:v>12534.81640625</c:v>
                      </c:pt>
                      <c:pt idx="14591">
                        <c:v>12973.515625</c:v>
                      </c:pt>
                      <c:pt idx="14592">
                        <c:v>12771.65625</c:v>
                      </c:pt>
                      <c:pt idx="14593">
                        <c:v>11822.70703125</c:v>
                      </c:pt>
                      <c:pt idx="14594">
                        <c:v>12872.00390625</c:v>
                      </c:pt>
                      <c:pt idx="14595">
                        <c:v>17557.38671875</c:v>
                      </c:pt>
                      <c:pt idx="14596">
                        <c:v>16625.63671875</c:v>
                      </c:pt>
                      <c:pt idx="14597">
                        <c:v>16784.5078125</c:v>
                      </c:pt>
                      <c:pt idx="14598">
                        <c:v>17401.55859375</c:v>
                      </c:pt>
                      <c:pt idx="14599">
                        <c:v>16722.1171875</c:v>
                      </c:pt>
                      <c:pt idx="14600">
                        <c:v>17312.875</c:v>
                      </c:pt>
                      <c:pt idx="14601">
                        <c:v>17284.01171875</c:v>
                      </c:pt>
                      <c:pt idx="14602">
                        <c:v>16424.52734375</c:v>
                      </c:pt>
                      <c:pt idx="14603">
                        <c:v>14749.95703125</c:v>
                      </c:pt>
                      <c:pt idx="14604">
                        <c:v>14594.09375</c:v>
                      </c:pt>
                      <c:pt idx="14605">
                        <c:v>16295.7109375</c:v>
                      </c:pt>
                      <c:pt idx="14606">
                        <c:v>16292.19921875</c:v>
                      </c:pt>
                      <c:pt idx="14607">
                        <c:v>17260.7734375</c:v>
                      </c:pt>
                      <c:pt idx="14608">
                        <c:v>17195.9140625</c:v>
                      </c:pt>
                      <c:pt idx="14609">
                        <c:v>17296.37890625</c:v>
                      </c:pt>
                      <c:pt idx="14610">
                        <c:v>18438.01953125</c:v>
                      </c:pt>
                      <c:pt idx="14611">
                        <c:v>18027.859375</c:v>
                      </c:pt>
                      <c:pt idx="14612">
                        <c:v>17034.05078125</c:v>
                      </c:pt>
                      <c:pt idx="14613">
                        <c:v>15435.85546875</c:v>
                      </c:pt>
                      <c:pt idx="14614">
                        <c:v>15398.3359375</c:v>
                      </c:pt>
                      <c:pt idx="14615">
                        <c:v>17711.76953125</c:v>
                      </c:pt>
                      <c:pt idx="14616">
                        <c:v>16209.40234375</c:v>
                      </c:pt>
                      <c:pt idx="14617">
                        <c:v>17548.50390625</c:v>
                      </c:pt>
                      <c:pt idx="14618">
                        <c:v>17892.39453125</c:v>
                      </c:pt>
                      <c:pt idx="14619">
                        <c:v>17066.6484375</c:v>
                      </c:pt>
                      <c:pt idx="14620">
                        <c:v>15942.484375</c:v>
                      </c:pt>
                      <c:pt idx="14621">
                        <c:v>16313.828125</c:v>
                      </c:pt>
                      <c:pt idx="14622">
                        <c:v>18629.16796875</c:v>
                      </c:pt>
                      <c:pt idx="14623">
                        <c:v>18177.00390625</c:v>
                      </c:pt>
                      <c:pt idx="14624">
                        <c:v>16351.5703125</c:v>
                      </c:pt>
                      <c:pt idx="14625">
                        <c:v>15887.1875</c:v>
                      </c:pt>
                      <c:pt idx="14626">
                        <c:v>15865.35546875</c:v>
                      </c:pt>
                      <c:pt idx="14627">
                        <c:v>15587.7890625</c:v>
                      </c:pt>
                      <c:pt idx="14628">
                        <c:v>16100.4140625</c:v>
                      </c:pt>
                      <c:pt idx="14629">
                        <c:v>15491.078125</c:v>
                      </c:pt>
                      <c:pt idx="14630">
                        <c:v>15185.4296875</c:v>
                      </c:pt>
                      <c:pt idx="14631">
                        <c:v>15390.58984375</c:v>
                      </c:pt>
                      <c:pt idx="14632">
                        <c:v>14415.58984375</c:v>
                      </c:pt>
                      <c:pt idx="14633">
                        <c:v>15795.96875</c:v>
                      </c:pt>
                      <c:pt idx="14634">
                        <c:v>15608.52734375</c:v>
                      </c:pt>
                      <c:pt idx="14635">
                        <c:v>14160.97265625</c:v>
                      </c:pt>
                      <c:pt idx="14636">
                        <c:v>14377.3828125</c:v>
                      </c:pt>
                      <c:pt idx="14637">
                        <c:v>16151.29296875</c:v>
                      </c:pt>
                      <c:pt idx="14638">
                        <c:v>14043.8125</c:v>
                      </c:pt>
                      <c:pt idx="14639">
                        <c:v>13809.03125</c:v>
                      </c:pt>
                      <c:pt idx="14640">
                        <c:v>14679.9375</c:v>
                      </c:pt>
                      <c:pt idx="14641">
                        <c:v>14426.0703125</c:v>
                      </c:pt>
                      <c:pt idx="14642">
                        <c:v>11980.2734375</c:v>
                      </c:pt>
                      <c:pt idx="14643">
                        <c:v>10240.1484375</c:v>
                      </c:pt>
                      <c:pt idx="14644">
                        <c:v>10115.0390625</c:v>
                      </c:pt>
                      <c:pt idx="14645">
                        <c:v>12293.3828125</c:v>
                      </c:pt>
                      <c:pt idx="14646">
                        <c:v>15094.9453125</c:v>
                      </c:pt>
                      <c:pt idx="14647">
                        <c:v>15105.7265625</c:v>
                      </c:pt>
                      <c:pt idx="14648">
                        <c:v>15028.28125</c:v>
                      </c:pt>
                      <c:pt idx="14649">
                        <c:v>12091.328125</c:v>
                      </c:pt>
                      <c:pt idx="14650">
                        <c:v>10244.0546875</c:v>
                      </c:pt>
                      <c:pt idx="14651">
                        <c:v>14075.74609375</c:v>
                      </c:pt>
                      <c:pt idx="14652">
                        <c:v>14307.1328125</c:v>
                      </c:pt>
                      <c:pt idx="14653">
                        <c:v>12977.375</c:v>
                      </c:pt>
                      <c:pt idx="14654">
                        <c:v>11776.8671875</c:v>
                      </c:pt>
                      <c:pt idx="14655">
                        <c:v>9564.5546875</c:v>
                      </c:pt>
                      <c:pt idx="14656">
                        <c:v>8989.5546875</c:v>
                      </c:pt>
                      <c:pt idx="14657">
                        <c:v>9469.375</c:v>
                      </c:pt>
                      <c:pt idx="14658">
                        <c:v>8599.375</c:v>
                      </c:pt>
                      <c:pt idx="14659">
                        <c:v>9467.609375</c:v>
                      </c:pt>
                      <c:pt idx="14660">
                        <c:v>7334.65625</c:v>
                      </c:pt>
                      <c:pt idx="14661">
                        <c:v>6776.234375</c:v>
                      </c:pt>
                      <c:pt idx="14662">
                        <c:v>10264.25</c:v>
                      </c:pt>
                      <c:pt idx="14663">
                        <c:v>7511.5390625</c:v>
                      </c:pt>
                      <c:pt idx="14664">
                        <c:v>5876.5703125</c:v>
                      </c:pt>
                      <c:pt idx="14665">
                        <c:v>6212.1796875</c:v>
                      </c:pt>
                      <c:pt idx="14666">
                        <c:v>8991.36328125</c:v>
                      </c:pt>
                      <c:pt idx="14667">
                        <c:v>10166.58984375</c:v>
                      </c:pt>
                      <c:pt idx="14668">
                        <c:v>9208.5546875</c:v>
                      </c:pt>
                      <c:pt idx="14669">
                        <c:v>10107.1640625</c:v>
                      </c:pt>
                      <c:pt idx="14670">
                        <c:v>16329.33203125</c:v>
                      </c:pt>
                      <c:pt idx="14671">
                        <c:v>16322.1171875</c:v>
                      </c:pt>
                      <c:pt idx="14672">
                        <c:v>14307.83984375</c:v>
                      </c:pt>
                      <c:pt idx="14673">
                        <c:v>12743.66796875</c:v>
                      </c:pt>
                      <c:pt idx="14674">
                        <c:v>11913.26171875</c:v>
                      </c:pt>
                      <c:pt idx="14675">
                        <c:v>12000.80078125</c:v>
                      </c:pt>
                      <c:pt idx="14676">
                        <c:v>14209.92578125</c:v>
                      </c:pt>
                      <c:pt idx="14677">
                        <c:v>15654.953125</c:v>
                      </c:pt>
                      <c:pt idx="14678">
                        <c:v>15194.62109375</c:v>
                      </c:pt>
                      <c:pt idx="14679">
                        <c:v>13790.33203125</c:v>
                      </c:pt>
                      <c:pt idx="14680">
                        <c:v>15893.76171875</c:v>
                      </c:pt>
                      <c:pt idx="14681">
                        <c:v>15175.61328125</c:v>
                      </c:pt>
                      <c:pt idx="14682">
                        <c:v>14988.671875</c:v>
                      </c:pt>
                      <c:pt idx="14683">
                        <c:v>13588.28515625</c:v>
                      </c:pt>
                      <c:pt idx="14684">
                        <c:v>14346.2265625</c:v>
                      </c:pt>
                      <c:pt idx="14685">
                        <c:v>13153.2109375</c:v>
                      </c:pt>
                      <c:pt idx="14686">
                        <c:v>8934.98828125</c:v>
                      </c:pt>
                      <c:pt idx="14687">
                        <c:v>14425.70703125</c:v>
                      </c:pt>
                      <c:pt idx="14688">
                        <c:v>13726.59375</c:v>
                      </c:pt>
                      <c:pt idx="14689">
                        <c:v>14400.98828125</c:v>
                      </c:pt>
                      <c:pt idx="14690">
                        <c:v>13960.84375</c:v>
                      </c:pt>
                      <c:pt idx="14691">
                        <c:v>12892.171875</c:v>
                      </c:pt>
                      <c:pt idx="14692">
                        <c:v>11943.12109375</c:v>
                      </c:pt>
                      <c:pt idx="14693">
                        <c:v>13482.66015625</c:v>
                      </c:pt>
                      <c:pt idx="14694">
                        <c:v>13164.72265625</c:v>
                      </c:pt>
                      <c:pt idx="14695">
                        <c:v>10411.3046875</c:v>
                      </c:pt>
                      <c:pt idx="14696">
                        <c:v>13058.5546875</c:v>
                      </c:pt>
                      <c:pt idx="14697">
                        <c:v>11006.765625</c:v>
                      </c:pt>
                      <c:pt idx="14698">
                        <c:v>10132.18359375</c:v>
                      </c:pt>
                      <c:pt idx="14699">
                        <c:v>11159.69921875</c:v>
                      </c:pt>
                      <c:pt idx="14700">
                        <c:v>17623.3359375</c:v>
                      </c:pt>
                      <c:pt idx="14701">
                        <c:v>17278.5859375</c:v>
                      </c:pt>
                      <c:pt idx="14702">
                        <c:v>17483.53125</c:v>
                      </c:pt>
                      <c:pt idx="14703">
                        <c:v>15213.421875</c:v>
                      </c:pt>
                      <c:pt idx="14704">
                        <c:v>16895.9609375</c:v>
                      </c:pt>
                      <c:pt idx="14705">
                        <c:v>16916.6796875</c:v>
                      </c:pt>
                      <c:pt idx="14706">
                        <c:v>17527.25</c:v>
                      </c:pt>
                      <c:pt idx="14707">
                        <c:v>17068.484375</c:v>
                      </c:pt>
                      <c:pt idx="14708">
                        <c:v>17636.7890625</c:v>
                      </c:pt>
                      <c:pt idx="14709">
                        <c:v>16843.0703125</c:v>
                      </c:pt>
                      <c:pt idx="14710">
                        <c:v>16010.5546875</c:v>
                      </c:pt>
                      <c:pt idx="14711">
                        <c:v>16817.90625</c:v>
                      </c:pt>
                      <c:pt idx="14712">
                        <c:v>15462.34375</c:v>
                      </c:pt>
                      <c:pt idx="14713">
                        <c:v>12384.828125</c:v>
                      </c:pt>
                      <c:pt idx="14714">
                        <c:v>12054.9296875</c:v>
                      </c:pt>
                      <c:pt idx="14715">
                        <c:v>11937.25390625</c:v>
                      </c:pt>
                      <c:pt idx="14716">
                        <c:v>9672.87890625</c:v>
                      </c:pt>
                      <c:pt idx="14717">
                        <c:v>9274.98046875</c:v>
                      </c:pt>
                      <c:pt idx="14718">
                        <c:v>12683.484375</c:v>
                      </c:pt>
                      <c:pt idx="14719">
                        <c:v>13719.46875</c:v>
                      </c:pt>
                      <c:pt idx="14720">
                        <c:v>11394.5546875</c:v>
                      </c:pt>
                      <c:pt idx="14721">
                        <c:v>10249.3515625</c:v>
                      </c:pt>
                      <c:pt idx="14722">
                        <c:v>9335.515625</c:v>
                      </c:pt>
                      <c:pt idx="14723">
                        <c:v>10106.3125</c:v>
                      </c:pt>
                      <c:pt idx="14724">
                        <c:v>12654.4609375</c:v>
                      </c:pt>
                      <c:pt idx="14725">
                        <c:v>13899.484375</c:v>
                      </c:pt>
                      <c:pt idx="14726">
                        <c:v>13427.671875</c:v>
                      </c:pt>
                      <c:pt idx="14727">
                        <c:v>13943.9921875</c:v>
                      </c:pt>
                      <c:pt idx="14728">
                        <c:v>13091.3203125</c:v>
                      </c:pt>
                      <c:pt idx="14729">
                        <c:v>12565.015625</c:v>
                      </c:pt>
                      <c:pt idx="14730">
                        <c:v>12021.9921875</c:v>
                      </c:pt>
                      <c:pt idx="14731">
                        <c:v>11812.3984375</c:v>
                      </c:pt>
                      <c:pt idx="14732">
                        <c:v>13163.84375</c:v>
                      </c:pt>
                      <c:pt idx="14733">
                        <c:v>12190.953125</c:v>
                      </c:pt>
                      <c:pt idx="14734">
                        <c:v>12808.0546875</c:v>
                      </c:pt>
                      <c:pt idx="14735">
                        <c:v>12993.26953125</c:v>
                      </c:pt>
                      <c:pt idx="14736">
                        <c:v>11695.296875</c:v>
                      </c:pt>
                      <c:pt idx="14737">
                        <c:v>11580.140625</c:v>
                      </c:pt>
                      <c:pt idx="14738">
                        <c:v>13312.39453125</c:v>
                      </c:pt>
                      <c:pt idx="14739">
                        <c:v>13143.7734375</c:v>
                      </c:pt>
                      <c:pt idx="14740">
                        <c:v>12407.19140625</c:v>
                      </c:pt>
                      <c:pt idx="14741">
                        <c:v>10488.09765625</c:v>
                      </c:pt>
                      <c:pt idx="14742">
                        <c:v>12689.76171875</c:v>
                      </c:pt>
                      <c:pt idx="14743">
                        <c:v>13435.6953125</c:v>
                      </c:pt>
                      <c:pt idx="14744">
                        <c:v>13235.40234375</c:v>
                      </c:pt>
                      <c:pt idx="14745">
                        <c:v>13177.765625</c:v>
                      </c:pt>
                      <c:pt idx="14746">
                        <c:v>11827.546875</c:v>
                      </c:pt>
                      <c:pt idx="14747">
                        <c:v>13070.7578125</c:v>
                      </c:pt>
                      <c:pt idx="14748">
                        <c:v>12865.1484375</c:v>
                      </c:pt>
                      <c:pt idx="14749">
                        <c:v>11873.23046875</c:v>
                      </c:pt>
                      <c:pt idx="14750">
                        <c:v>12610.17578125</c:v>
                      </c:pt>
                      <c:pt idx="14751">
                        <c:v>12425.75</c:v>
                      </c:pt>
                      <c:pt idx="14752">
                        <c:v>12725.6875</c:v>
                      </c:pt>
                      <c:pt idx="14753">
                        <c:v>10088.2109375</c:v>
                      </c:pt>
                      <c:pt idx="14754">
                        <c:v>8980.50390625</c:v>
                      </c:pt>
                      <c:pt idx="14755">
                        <c:v>10458.40234375</c:v>
                      </c:pt>
                      <c:pt idx="14756">
                        <c:v>9844.35546875</c:v>
                      </c:pt>
                      <c:pt idx="14757">
                        <c:v>8699.578125</c:v>
                      </c:pt>
                      <c:pt idx="14758">
                        <c:v>12505.8671875</c:v>
                      </c:pt>
                      <c:pt idx="14759">
                        <c:v>12912.03515625</c:v>
                      </c:pt>
                      <c:pt idx="14760">
                        <c:v>14237.7421875</c:v>
                      </c:pt>
                      <c:pt idx="14761">
                        <c:v>13945.8046875</c:v>
                      </c:pt>
                      <c:pt idx="14762">
                        <c:v>13863.9609375</c:v>
                      </c:pt>
                      <c:pt idx="14763">
                        <c:v>12792.03125</c:v>
                      </c:pt>
                      <c:pt idx="14764">
                        <c:v>11286.6640625</c:v>
                      </c:pt>
                      <c:pt idx="14765">
                        <c:v>10277.375</c:v>
                      </c:pt>
                      <c:pt idx="14766">
                        <c:v>10560.39453125</c:v>
                      </c:pt>
                      <c:pt idx="14767">
                        <c:v>12809.609375</c:v>
                      </c:pt>
                      <c:pt idx="14768">
                        <c:v>13315.0546875</c:v>
                      </c:pt>
                      <c:pt idx="14769">
                        <c:v>13199.18359375</c:v>
                      </c:pt>
                      <c:pt idx="14770">
                        <c:v>11608.47265625</c:v>
                      </c:pt>
                      <c:pt idx="14771">
                        <c:v>13578.55859375</c:v>
                      </c:pt>
                      <c:pt idx="14772">
                        <c:v>13187.69140625</c:v>
                      </c:pt>
                      <c:pt idx="14773">
                        <c:v>12067.75390625</c:v>
                      </c:pt>
                      <c:pt idx="14774">
                        <c:v>12819.546875</c:v>
                      </c:pt>
                      <c:pt idx="14775">
                        <c:v>10379.2421875</c:v>
                      </c:pt>
                      <c:pt idx="14776">
                        <c:v>10845.9453125</c:v>
                      </c:pt>
                      <c:pt idx="14777">
                        <c:v>10779.51953125</c:v>
                      </c:pt>
                      <c:pt idx="14778">
                        <c:v>10336.953125</c:v>
                      </c:pt>
                      <c:pt idx="14779">
                        <c:v>8992.99609375</c:v>
                      </c:pt>
                      <c:pt idx="14780">
                        <c:v>9434.09375</c:v>
                      </c:pt>
                      <c:pt idx="14781">
                        <c:v>8507.0546875</c:v>
                      </c:pt>
                      <c:pt idx="14782">
                        <c:v>9057.8125</c:v>
                      </c:pt>
                      <c:pt idx="14783">
                        <c:v>9024.5546875</c:v>
                      </c:pt>
                      <c:pt idx="14784">
                        <c:v>9784.6171875</c:v>
                      </c:pt>
                      <c:pt idx="14785">
                        <c:v>10988.7109375</c:v>
                      </c:pt>
                      <c:pt idx="14786">
                        <c:v>9452.61328125</c:v>
                      </c:pt>
                      <c:pt idx="14787">
                        <c:v>10458.56640625</c:v>
                      </c:pt>
                      <c:pt idx="14788">
                        <c:v>9488.5859375</c:v>
                      </c:pt>
                      <c:pt idx="14789">
                        <c:v>10901.57421875</c:v>
                      </c:pt>
                      <c:pt idx="14790">
                        <c:v>9349.578125</c:v>
                      </c:pt>
                      <c:pt idx="14791">
                        <c:v>7290.75</c:v>
                      </c:pt>
                      <c:pt idx="14792">
                        <c:v>6884.1875</c:v>
                      </c:pt>
                      <c:pt idx="14793">
                        <c:v>8252.453125</c:v>
                      </c:pt>
                      <c:pt idx="14794">
                        <c:v>10694.15625</c:v>
                      </c:pt>
                      <c:pt idx="14795">
                        <c:v>10781.7265625</c:v>
                      </c:pt>
                      <c:pt idx="14796">
                        <c:v>8393.0390625</c:v>
                      </c:pt>
                      <c:pt idx="14797">
                        <c:v>6052.125</c:v>
                      </c:pt>
                      <c:pt idx="14798">
                        <c:v>10506.9453125</c:v>
                      </c:pt>
                      <c:pt idx="14799">
                        <c:v>9765.875</c:v>
                      </c:pt>
                      <c:pt idx="14800">
                        <c:v>8025.3125</c:v>
                      </c:pt>
                      <c:pt idx="14801">
                        <c:v>6204.9921875</c:v>
                      </c:pt>
                      <c:pt idx="14802">
                        <c:v>8320.84375</c:v>
                      </c:pt>
                      <c:pt idx="14803">
                        <c:v>10178.87109375</c:v>
                      </c:pt>
                      <c:pt idx="14804">
                        <c:v>10328.1328125</c:v>
                      </c:pt>
                      <c:pt idx="14805">
                        <c:v>11465.3046875</c:v>
                      </c:pt>
                      <c:pt idx="14806">
                        <c:v>11980.015625</c:v>
                      </c:pt>
                      <c:pt idx="14807">
                        <c:v>12072.8125</c:v>
                      </c:pt>
                      <c:pt idx="14808">
                        <c:v>10616.1484375</c:v>
                      </c:pt>
                      <c:pt idx="14809">
                        <c:v>11771.9609375</c:v>
                      </c:pt>
                      <c:pt idx="14810">
                        <c:v>11546.5859375</c:v>
                      </c:pt>
                      <c:pt idx="14811">
                        <c:v>11510.53125</c:v>
                      </c:pt>
                      <c:pt idx="14812">
                        <c:v>12003.453125</c:v>
                      </c:pt>
                      <c:pt idx="14813">
                        <c:v>11366.30859375</c:v>
                      </c:pt>
                      <c:pt idx="14814">
                        <c:v>11487.99609375</c:v>
                      </c:pt>
                      <c:pt idx="14815">
                        <c:v>10835.16796875</c:v>
                      </c:pt>
                      <c:pt idx="14816">
                        <c:v>10655.72265625</c:v>
                      </c:pt>
                      <c:pt idx="14817">
                        <c:v>11439.33203125</c:v>
                      </c:pt>
                      <c:pt idx="14818">
                        <c:v>11562.4453125</c:v>
                      </c:pt>
                      <c:pt idx="14819">
                        <c:v>11881.46484375</c:v>
                      </c:pt>
                      <c:pt idx="14820">
                        <c:v>13442.8671875</c:v>
                      </c:pt>
                      <c:pt idx="14821">
                        <c:v>13479.6640625</c:v>
                      </c:pt>
                      <c:pt idx="14822">
                        <c:v>12853.93359375</c:v>
                      </c:pt>
                      <c:pt idx="14823">
                        <c:v>8398.34765625</c:v>
                      </c:pt>
                      <c:pt idx="14824">
                        <c:v>7054.61328125</c:v>
                      </c:pt>
                      <c:pt idx="14825">
                        <c:v>11917.84765625</c:v>
                      </c:pt>
                      <c:pt idx="14826">
                        <c:v>9846.84375</c:v>
                      </c:pt>
                      <c:pt idx="14827">
                        <c:v>6900.87109375</c:v>
                      </c:pt>
                      <c:pt idx="14828">
                        <c:v>7102.421875</c:v>
                      </c:pt>
                      <c:pt idx="14829">
                        <c:v>10055.40234375</c:v>
                      </c:pt>
                      <c:pt idx="14830">
                        <c:v>9902.77734375</c:v>
                      </c:pt>
                      <c:pt idx="14831">
                        <c:v>11799.46875</c:v>
                      </c:pt>
                      <c:pt idx="14832">
                        <c:v>11723.609375</c:v>
                      </c:pt>
                      <c:pt idx="14833">
                        <c:v>13441.83203125</c:v>
                      </c:pt>
                      <c:pt idx="14834">
                        <c:v>12175.78515625</c:v>
                      </c:pt>
                      <c:pt idx="14835">
                        <c:v>11811.09375</c:v>
                      </c:pt>
                      <c:pt idx="14836">
                        <c:v>9793.828125</c:v>
                      </c:pt>
                      <c:pt idx="14837">
                        <c:v>11467.3125</c:v>
                      </c:pt>
                      <c:pt idx="14838">
                        <c:v>10797.9765625</c:v>
                      </c:pt>
                      <c:pt idx="14839">
                        <c:v>11859.203125</c:v>
                      </c:pt>
                      <c:pt idx="14840">
                        <c:v>11121.0703125</c:v>
                      </c:pt>
                      <c:pt idx="14841">
                        <c:v>11282.2109375</c:v>
                      </c:pt>
                      <c:pt idx="14842">
                        <c:v>10957.2890625</c:v>
                      </c:pt>
                      <c:pt idx="14843">
                        <c:v>11820.96875</c:v>
                      </c:pt>
                      <c:pt idx="14844">
                        <c:v>9158.71875</c:v>
                      </c:pt>
                      <c:pt idx="14845">
                        <c:v>6834.12890625</c:v>
                      </c:pt>
                      <c:pt idx="14846">
                        <c:v>8688.3671875</c:v>
                      </c:pt>
                      <c:pt idx="14847">
                        <c:v>11657.94140625</c:v>
                      </c:pt>
                      <c:pt idx="14848">
                        <c:v>10546.703125</c:v>
                      </c:pt>
                      <c:pt idx="14849">
                        <c:v>11569.61328125</c:v>
                      </c:pt>
                      <c:pt idx="14850">
                        <c:v>16155.0703125</c:v>
                      </c:pt>
                      <c:pt idx="14851">
                        <c:v>16110.70703125</c:v>
                      </c:pt>
                      <c:pt idx="14852">
                        <c:v>15853.5859375</c:v>
                      </c:pt>
                      <c:pt idx="14853">
                        <c:v>13482.62109375</c:v>
                      </c:pt>
                      <c:pt idx="14854">
                        <c:v>14587.48828125</c:v>
                      </c:pt>
                      <c:pt idx="14855">
                        <c:v>15508.9296875</c:v>
                      </c:pt>
                      <c:pt idx="14856">
                        <c:v>16024.34765625</c:v>
                      </c:pt>
                      <c:pt idx="14857">
                        <c:v>15677.921875</c:v>
                      </c:pt>
                      <c:pt idx="14858">
                        <c:v>14762.52734375</c:v>
                      </c:pt>
                      <c:pt idx="14859">
                        <c:v>12358.2109375</c:v>
                      </c:pt>
                      <c:pt idx="14860">
                        <c:v>12368.36328125</c:v>
                      </c:pt>
                      <c:pt idx="14861">
                        <c:v>14386.83984375</c:v>
                      </c:pt>
                      <c:pt idx="14862">
                        <c:v>13339.06640625</c:v>
                      </c:pt>
                      <c:pt idx="14863">
                        <c:v>13659.30078125</c:v>
                      </c:pt>
                      <c:pt idx="14864">
                        <c:v>15448.5234375</c:v>
                      </c:pt>
                      <c:pt idx="14865">
                        <c:v>14321.1171875</c:v>
                      </c:pt>
                      <c:pt idx="14866">
                        <c:v>14711.109375</c:v>
                      </c:pt>
                      <c:pt idx="14867">
                        <c:v>14316.92578125</c:v>
                      </c:pt>
                      <c:pt idx="14868">
                        <c:v>14801.97265625</c:v>
                      </c:pt>
                      <c:pt idx="14869">
                        <c:v>15111.609375</c:v>
                      </c:pt>
                      <c:pt idx="14870">
                        <c:v>14806.46875</c:v>
                      </c:pt>
                      <c:pt idx="14871">
                        <c:v>15125.86328125</c:v>
                      </c:pt>
                      <c:pt idx="14872">
                        <c:v>14778.0859375</c:v>
                      </c:pt>
                      <c:pt idx="14873">
                        <c:v>14961.91796875</c:v>
                      </c:pt>
                      <c:pt idx="14874">
                        <c:v>15009.58984375</c:v>
                      </c:pt>
                      <c:pt idx="14875">
                        <c:v>12870.76953125</c:v>
                      </c:pt>
                      <c:pt idx="14876">
                        <c:v>10890.5625</c:v>
                      </c:pt>
                      <c:pt idx="14877">
                        <c:v>10151.5546875</c:v>
                      </c:pt>
                      <c:pt idx="14878">
                        <c:v>11131.90625</c:v>
                      </c:pt>
                      <c:pt idx="14879">
                        <c:v>13228.59375</c:v>
                      </c:pt>
                      <c:pt idx="14880">
                        <c:v>10720.703125</c:v>
                      </c:pt>
                      <c:pt idx="14881">
                        <c:v>9260.59375</c:v>
                      </c:pt>
                      <c:pt idx="14882">
                        <c:v>9424.3359375</c:v>
                      </c:pt>
                      <c:pt idx="14883">
                        <c:v>10597.1640625</c:v>
                      </c:pt>
                      <c:pt idx="14884">
                        <c:v>11916.91015625</c:v>
                      </c:pt>
                      <c:pt idx="14885">
                        <c:v>12737.3515625</c:v>
                      </c:pt>
                      <c:pt idx="14886">
                        <c:v>12980.33203125</c:v>
                      </c:pt>
                      <c:pt idx="14887">
                        <c:v>13092.953125</c:v>
                      </c:pt>
                      <c:pt idx="14888">
                        <c:v>12712.19921875</c:v>
                      </c:pt>
                      <c:pt idx="14889">
                        <c:v>11034.21484375</c:v>
                      </c:pt>
                      <c:pt idx="14890">
                        <c:v>8745.7421875</c:v>
                      </c:pt>
                      <c:pt idx="14891">
                        <c:v>13366.40234375</c:v>
                      </c:pt>
                      <c:pt idx="14892">
                        <c:v>11758.671875</c:v>
                      </c:pt>
                      <c:pt idx="14893">
                        <c:v>10375.72265625</c:v>
                      </c:pt>
                      <c:pt idx="14894">
                        <c:v>12204.34765625</c:v>
                      </c:pt>
                      <c:pt idx="14895">
                        <c:v>13358.37890625</c:v>
                      </c:pt>
                      <c:pt idx="14896">
                        <c:v>13567.0703125</c:v>
                      </c:pt>
                      <c:pt idx="14897">
                        <c:v>13402.80859375</c:v>
                      </c:pt>
                      <c:pt idx="14898">
                        <c:v>11609.6640625</c:v>
                      </c:pt>
                      <c:pt idx="14899">
                        <c:v>10330.44140625</c:v>
                      </c:pt>
                      <c:pt idx="14900">
                        <c:v>11801.53125</c:v>
                      </c:pt>
                      <c:pt idx="14901">
                        <c:v>10091.75</c:v>
                      </c:pt>
                      <c:pt idx="14902">
                        <c:v>9040.02734375</c:v>
                      </c:pt>
                      <c:pt idx="14903">
                        <c:v>13096.515625</c:v>
                      </c:pt>
                      <c:pt idx="14904">
                        <c:v>13004.19921875</c:v>
                      </c:pt>
                      <c:pt idx="14905">
                        <c:v>13163.75</c:v>
                      </c:pt>
                      <c:pt idx="14906">
                        <c:v>13234.140625</c:v>
                      </c:pt>
                      <c:pt idx="14907">
                        <c:v>12953.2265625</c:v>
                      </c:pt>
                      <c:pt idx="14908">
                        <c:v>13279.43359375</c:v>
                      </c:pt>
                      <c:pt idx="14909">
                        <c:v>13281.93359375</c:v>
                      </c:pt>
                      <c:pt idx="14910">
                        <c:v>14968.39453125</c:v>
                      </c:pt>
                      <c:pt idx="14911">
                        <c:v>15369.62890625</c:v>
                      </c:pt>
                      <c:pt idx="14912">
                        <c:v>13662.63671875</c:v>
                      </c:pt>
                      <c:pt idx="14913">
                        <c:v>14514.125</c:v>
                      </c:pt>
                      <c:pt idx="14914">
                        <c:v>15125.35546875</c:v>
                      </c:pt>
                      <c:pt idx="14915">
                        <c:v>14965.19140625</c:v>
                      </c:pt>
                      <c:pt idx="14916">
                        <c:v>13911.66796875</c:v>
                      </c:pt>
                      <c:pt idx="14917">
                        <c:v>13638.609375</c:v>
                      </c:pt>
                      <c:pt idx="14918">
                        <c:v>14567.3203125</c:v>
                      </c:pt>
                      <c:pt idx="14919">
                        <c:v>14537.8203125</c:v>
                      </c:pt>
                      <c:pt idx="14920">
                        <c:v>13260.0703125</c:v>
                      </c:pt>
                      <c:pt idx="14921">
                        <c:v>14747.82421875</c:v>
                      </c:pt>
                      <c:pt idx="14922">
                        <c:v>13827.5</c:v>
                      </c:pt>
                      <c:pt idx="14923">
                        <c:v>11015.1953125</c:v>
                      </c:pt>
                      <c:pt idx="14924">
                        <c:v>13704.328125</c:v>
                      </c:pt>
                      <c:pt idx="14925">
                        <c:v>10512.51171875</c:v>
                      </c:pt>
                      <c:pt idx="14926">
                        <c:v>9270.48046875</c:v>
                      </c:pt>
                      <c:pt idx="14927">
                        <c:v>8781.77734375</c:v>
                      </c:pt>
                      <c:pt idx="14928">
                        <c:v>9934.921875</c:v>
                      </c:pt>
                      <c:pt idx="14929">
                        <c:v>11918.56640625</c:v>
                      </c:pt>
                      <c:pt idx="14930">
                        <c:v>12548.5</c:v>
                      </c:pt>
                      <c:pt idx="14931">
                        <c:v>12886.90625</c:v>
                      </c:pt>
                      <c:pt idx="14932">
                        <c:v>13071.1484375</c:v>
                      </c:pt>
                      <c:pt idx="14933">
                        <c:v>11414.7109375</c:v>
                      </c:pt>
                      <c:pt idx="14934">
                        <c:v>9633.40234375</c:v>
                      </c:pt>
                      <c:pt idx="14935">
                        <c:v>11960.625</c:v>
                      </c:pt>
                      <c:pt idx="14936">
                        <c:v>10236.87109375</c:v>
                      </c:pt>
                      <c:pt idx="14937">
                        <c:v>8655.1953125</c:v>
                      </c:pt>
                      <c:pt idx="14938">
                        <c:v>10874.66015625</c:v>
                      </c:pt>
                      <c:pt idx="14939">
                        <c:v>12989.53125</c:v>
                      </c:pt>
                      <c:pt idx="14940">
                        <c:v>11089.23828125</c:v>
                      </c:pt>
                      <c:pt idx="14941">
                        <c:v>9733.43359375</c:v>
                      </c:pt>
                      <c:pt idx="14942">
                        <c:v>8732.05078125</c:v>
                      </c:pt>
                      <c:pt idx="14943">
                        <c:v>7397.27734375</c:v>
                      </c:pt>
                      <c:pt idx="14944">
                        <c:v>7561.24609375</c:v>
                      </c:pt>
                      <c:pt idx="14945">
                        <c:v>9387.73046875</c:v>
                      </c:pt>
                      <c:pt idx="14946">
                        <c:v>10547.52734375</c:v>
                      </c:pt>
                      <c:pt idx="14947">
                        <c:v>11961.19140625</c:v>
                      </c:pt>
                      <c:pt idx="14948">
                        <c:v>10064.44921875</c:v>
                      </c:pt>
                      <c:pt idx="14949">
                        <c:v>10728.03515625</c:v>
                      </c:pt>
                      <c:pt idx="14950">
                        <c:v>10879.6484375</c:v>
                      </c:pt>
                      <c:pt idx="14951">
                        <c:v>11496.96484375</c:v>
                      </c:pt>
                      <c:pt idx="14952">
                        <c:v>9471.54296875</c:v>
                      </c:pt>
                      <c:pt idx="14953">
                        <c:v>9791.25390625</c:v>
                      </c:pt>
                      <c:pt idx="14954">
                        <c:v>9600.390625</c:v>
                      </c:pt>
                      <c:pt idx="14955">
                        <c:v>14106.58984375</c:v>
                      </c:pt>
                      <c:pt idx="14956">
                        <c:v>11979.84375</c:v>
                      </c:pt>
                      <c:pt idx="14957">
                        <c:v>11135.81640625</c:v>
                      </c:pt>
                      <c:pt idx="14958">
                        <c:v>9646.1328125</c:v>
                      </c:pt>
                      <c:pt idx="14959">
                        <c:v>9895.12890625</c:v>
                      </c:pt>
                      <c:pt idx="14960">
                        <c:v>11548.15625</c:v>
                      </c:pt>
                      <c:pt idx="14961">
                        <c:v>13692.3046875</c:v>
                      </c:pt>
                      <c:pt idx="14962">
                        <c:v>15402.80859375</c:v>
                      </c:pt>
                      <c:pt idx="14963">
                        <c:v>13616.21875</c:v>
                      </c:pt>
                      <c:pt idx="14964">
                        <c:v>13367.52734375</c:v>
                      </c:pt>
                      <c:pt idx="14965">
                        <c:v>14661.2109375</c:v>
                      </c:pt>
                      <c:pt idx="14966">
                        <c:v>14967.58203125</c:v>
                      </c:pt>
                      <c:pt idx="14967">
                        <c:v>13810.14453125</c:v>
                      </c:pt>
                      <c:pt idx="14968">
                        <c:v>14569.69921875</c:v>
                      </c:pt>
                      <c:pt idx="14969">
                        <c:v>14677.47265625</c:v>
                      </c:pt>
                      <c:pt idx="14970">
                        <c:v>13722.2578125</c:v>
                      </c:pt>
                      <c:pt idx="14971">
                        <c:v>12738.3671875</c:v>
                      </c:pt>
                      <c:pt idx="14972">
                        <c:v>11892.0703125</c:v>
                      </c:pt>
                      <c:pt idx="14973">
                        <c:v>11457.0859375</c:v>
                      </c:pt>
                      <c:pt idx="14974">
                        <c:v>14651.625</c:v>
                      </c:pt>
                      <c:pt idx="14975">
                        <c:v>17474.24609375</c:v>
                      </c:pt>
                      <c:pt idx="14976">
                        <c:v>16317.75</c:v>
                      </c:pt>
                      <c:pt idx="14977">
                        <c:v>17658.76953125</c:v>
                      </c:pt>
                      <c:pt idx="14978">
                        <c:v>17047.26953125</c:v>
                      </c:pt>
                      <c:pt idx="14979">
                        <c:v>17677.83984375</c:v>
                      </c:pt>
                      <c:pt idx="14980">
                        <c:v>15536.1328125</c:v>
                      </c:pt>
                      <c:pt idx="14981">
                        <c:v>16847.5546875</c:v>
                      </c:pt>
                      <c:pt idx="14982">
                        <c:v>17681.97265625</c:v>
                      </c:pt>
                      <c:pt idx="14983">
                        <c:v>16915.8515625</c:v>
                      </c:pt>
                      <c:pt idx="14984">
                        <c:v>16658.609375</c:v>
                      </c:pt>
                      <c:pt idx="14985">
                        <c:v>11522.5078125</c:v>
                      </c:pt>
                      <c:pt idx="14986">
                        <c:v>11538.13671875</c:v>
                      </c:pt>
                      <c:pt idx="14987">
                        <c:v>11688.30078125</c:v>
                      </c:pt>
                      <c:pt idx="14988">
                        <c:v>11619.7421875</c:v>
                      </c:pt>
                      <c:pt idx="14989">
                        <c:v>11697.81640625</c:v>
                      </c:pt>
                      <c:pt idx="14990">
                        <c:v>11541.6328125</c:v>
                      </c:pt>
                      <c:pt idx="14991">
                        <c:v>12202.56640625</c:v>
                      </c:pt>
                      <c:pt idx="14992">
                        <c:v>12040.46484375</c:v>
                      </c:pt>
                      <c:pt idx="14993">
                        <c:v>11617.59375</c:v>
                      </c:pt>
                      <c:pt idx="14994">
                        <c:v>9763.484375</c:v>
                      </c:pt>
                      <c:pt idx="14995">
                        <c:v>11859.015625</c:v>
                      </c:pt>
                      <c:pt idx="14996">
                        <c:v>11289.10546875</c:v>
                      </c:pt>
                      <c:pt idx="14997">
                        <c:v>11351.65625</c:v>
                      </c:pt>
                      <c:pt idx="14998">
                        <c:v>10912.05859375</c:v>
                      </c:pt>
                      <c:pt idx="14999">
                        <c:v>10651.1328125</c:v>
                      </c:pt>
                      <c:pt idx="15000">
                        <c:v>5755.9375</c:v>
                      </c:pt>
                      <c:pt idx="15001">
                        <c:v>3342.2109375</c:v>
                      </c:pt>
                      <c:pt idx="15002">
                        <c:v>2175.2109375</c:v>
                      </c:pt>
                      <c:pt idx="15003">
                        <c:v>2778.3203125</c:v>
                      </c:pt>
                      <c:pt idx="15004">
                        <c:v>3455.7890625</c:v>
                      </c:pt>
                      <c:pt idx="15005">
                        <c:v>5517.87109375</c:v>
                      </c:pt>
                      <c:pt idx="15006">
                        <c:v>6110.5625</c:v>
                      </c:pt>
                      <c:pt idx="15007">
                        <c:v>5643.578125</c:v>
                      </c:pt>
                      <c:pt idx="15008">
                        <c:v>5225.86328125</c:v>
                      </c:pt>
                      <c:pt idx="15009">
                        <c:v>3611.73046875</c:v>
                      </c:pt>
                      <c:pt idx="15010">
                        <c:v>2925.6796875</c:v>
                      </c:pt>
                      <c:pt idx="15011">
                        <c:v>6210.03515625</c:v>
                      </c:pt>
                      <c:pt idx="15012">
                        <c:v>5411.859375</c:v>
                      </c:pt>
                      <c:pt idx="15013">
                        <c:v>3829.24609375</c:v>
                      </c:pt>
                      <c:pt idx="15014">
                        <c:v>6191.87890625</c:v>
                      </c:pt>
                      <c:pt idx="15015">
                        <c:v>9993.84375</c:v>
                      </c:pt>
                      <c:pt idx="15016">
                        <c:v>8714.5078125</c:v>
                      </c:pt>
                      <c:pt idx="15017">
                        <c:v>8391.1640625</c:v>
                      </c:pt>
                      <c:pt idx="15018">
                        <c:v>10465.91796875</c:v>
                      </c:pt>
                      <c:pt idx="15019">
                        <c:v>10525.875</c:v>
                      </c:pt>
                      <c:pt idx="15020">
                        <c:v>10380.3828125</c:v>
                      </c:pt>
                      <c:pt idx="15021">
                        <c:v>10696.19921875</c:v>
                      </c:pt>
                      <c:pt idx="15022">
                        <c:v>7987.421875</c:v>
                      </c:pt>
                      <c:pt idx="15023">
                        <c:v>9899.828125</c:v>
                      </c:pt>
                      <c:pt idx="15024">
                        <c:v>9252.125</c:v>
                      </c:pt>
                      <c:pt idx="15025">
                        <c:v>8640.34375</c:v>
                      </c:pt>
                      <c:pt idx="15026">
                        <c:v>9632.58984375</c:v>
                      </c:pt>
                      <c:pt idx="15027">
                        <c:v>10598.66015625</c:v>
                      </c:pt>
                      <c:pt idx="15028">
                        <c:v>9771.7109375</c:v>
                      </c:pt>
                      <c:pt idx="15029">
                        <c:v>7981.48046875</c:v>
                      </c:pt>
                      <c:pt idx="15030">
                        <c:v>12558.375</c:v>
                      </c:pt>
                      <c:pt idx="15031">
                        <c:v>12312.5703125</c:v>
                      </c:pt>
                      <c:pt idx="15032">
                        <c:v>12729.8671875</c:v>
                      </c:pt>
                      <c:pt idx="15033">
                        <c:v>11768.63671875</c:v>
                      </c:pt>
                      <c:pt idx="15034">
                        <c:v>11520.51953125</c:v>
                      </c:pt>
                      <c:pt idx="15035">
                        <c:v>11496.51171875</c:v>
                      </c:pt>
                      <c:pt idx="15036">
                        <c:v>12260.46875</c:v>
                      </c:pt>
                      <c:pt idx="15037">
                        <c:v>13343.26171875</c:v>
                      </c:pt>
                      <c:pt idx="15038">
                        <c:v>12403.1640625</c:v>
                      </c:pt>
                      <c:pt idx="15039">
                        <c:v>10089.2265625</c:v>
                      </c:pt>
                      <c:pt idx="15040">
                        <c:v>8357.75</c:v>
                      </c:pt>
                      <c:pt idx="15041">
                        <c:v>9726.9140625</c:v>
                      </c:pt>
                      <c:pt idx="15042">
                        <c:v>13210.67578125</c:v>
                      </c:pt>
                      <c:pt idx="15043">
                        <c:v>13442.58984375</c:v>
                      </c:pt>
                      <c:pt idx="15044">
                        <c:v>13136.56640625</c:v>
                      </c:pt>
                      <c:pt idx="15045">
                        <c:v>8462.20703125</c:v>
                      </c:pt>
                      <c:pt idx="15046">
                        <c:v>9156.25</c:v>
                      </c:pt>
                      <c:pt idx="15047">
                        <c:v>8652.9375</c:v>
                      </c:pt>
                      <c:pt idx="15048">
                        <c:v>8518.68359375</c:v>
                      </c:pt>
                      <c:pt idx="15049">
                        <c:v>11009.09375</c:v>
                      </c:pt>
                      <c:pt idx="15050">
                        <c:v>8219.56640625</c:v>
                      </c:pt>
                      <c:pt idx="15051">
                        <c:v>7117.55078125</c:v>
                      </c:pt>
                      <c:pt idx="15052">
                        <c:v>6192.30078125</c:v>
                      </c:pt>
                      <c:pt idx="15053">
                        <c:v>6732.42578125</c:v>
                      </c:pt>
                      <c:pt idx="15054">
                        <c:v>9171.4921875</c:v>
                      </c:pt>
                      <c:pt idx="15055">
                        <c:v>10564.3671875</c:v>
                      </c:pt>
                      <c:pt idx="15056">
                        <c:v>10463.55078125</c:v>
                      </c:pt>
                      <c:pt idx="15057">
                        <c:v>8977.359375</c:v>
                      </c:pt>
                      <c:pt idx="15058">
                        <c:v>10810.87109375</c:v>
                      </c:pt>
                      <c:pt idx="15059">
                        <c:v>10988.91796875</c:v>
                      </c:pt>
                      <c:pt idx="15060">
                        <c:v>16709.2578125</c:v>
                      </c:pt>
                      <c:pt idx="15061">
                        <c:v>14681.09765625</c:v>
                      </c:pt>
                      <c:pt idx="15062">
                        <c:v>13331.25390625</c:v>
                      </c:pt>
                      <c:pt idx="15063">
                        <c:v>12211.37109375</c:v>
                      </c:pt>
                      <c:pt idx="15064">
                        <c:v>12300</c:v>
                      </c:pt>
                      <c:pt idx="15065">
                        <c:v>13884.73828125</c:v>
                      </c:pt>
                      <c:pt idx="15066">
                        <c:v>15168.25390625</c:v>
                      </c:pt>
                      <c:pt idx="15067">
                        <c:v>16708.98046875</c:v>
                      </c:pt>
                      <c:pt idx="15068">
                        <c:v>16748.31640625</c:v>
                      </c:pt>
                      <c:pt idx="15069">
                        <c:v>14989.9375</c:v>
                      </c:pt>
                      <c:pt idx="15070">
                        <c:v>14734.50390625</c:v>
                      </c:pt>
                      <c:pt idx="15071">
                        <c:v>15753.30078125</c:v>
                      </c:pt>
                      <c:pt idx="15072">
                        <c:v>15667.28125</c:v>
                      </c:pt>
                      <c:pt idx="15073">
                        <c:v>16317.8125</c:v>
                      </c:pt>
                      <c:pt idx="15074">
                        <c:v>16536.796875</c:v>
                      </c:pt>
                      <c:pt idx="15075">
                        <c:v>12806.03125</c:v>
                      </c:pt>
                      <c:pt idx="15076">
                        <c:v>11834.2890625</c:v>
                      </c:pt>
                      <c:pt idx="15077">
                        <c:v>11719.4921875</c:v>
                      </c:pt>
                      <c:pt idx="15078">
                        <c:v>13483.96875</c:v>
                      </c:pt>
                      <c:pt idx="15079">
                        <c:v>13385.9609375</c:v>
                      </c:pt>
                      <c:pt idx="15080">
                        <c:v>13331.59765625</c:v>
                      </c:pt>
                      <c:pt idx="15081">
                        <c:v>10698.890625</c:v>
                      </c:pt>
                      <c:pt idx="15082">
                        <c:v>12298.9296875</c:v>
                      </c:pt>
                      <c:pt idx="15083">
                        <c:v>13219.53515625</c:v>
                      </c:pt>
                      <c:pt idx="15084">
                        <c:v>11830.953125</c:v>
                      </c:pt>
                      <c:pt idx="15085">
                        <c:v>11036.6015625</c:v>
                      </c:pt>
                      <c:pt idx="15086">
                        <c:v>12211.23046875</c:v>
                      </c:pt>
                      <c:pt idx="15087">
                        <c:v>13408.8828125</c:v>
                      </c:pt>
                      <c:pt idx="15088">
                        <c:v>13082.75</c:v>
                      </c:pt>
                      <c:pt idx="15089">
                        <c:v>11510.12109375</c:v>
                      </c:pt>
                      <c:pt idx="15090">
                        <c:v>14146.33203125</c:v>
                      </c:pt>
                      <c:pt idx="15091">
                        <c:v>14903.1171875</c:v>
                      </c:pt>
                      <c:pt idx="15092">
                        <c:v>14261.4140625</c:v>
                      </c:pt>
                      <c:pt idx="15093">
                        <c:v>14760.828125</c:v>
                      </c:pt>
                      <c:pt idx="15094">
                        <c:v>14233.91796875</c:v>
                      </c:pt>
                      <c:pt idx="15095">
                        <c:v>14868.4609375</c:v>
                      </c:pt>
                      <c:pt idx="15096">
                        <c:v>14550.4609375</c:v>
                      </c:pt>
                      <c:pt idx="15097">
                        <c:v>12756.89453125</c:v>
                      </c:pt>
                      <c:pt idx="15098">
                        <c:v>12422.3671875</c:v>
                      </c:pt>
                      <c:pt idx="15099">
                        <c:v>14075.9140625</c:v>
                      </c:pt>
                      <c:pt idx="15100">
                        <c:v>11260.19921875</c:v>
                      </c:pt>
                      <c:pt idx="15101">
                        <c:v>13794.28515625</c:v>
                      </c:pt>
                      <c:pt idx="15102">
                        <c:v>12585.26953125</c:v>
                      </c:pt>
                      <c:pt idx="15103">
                        <c:v>11664.57421875</c:v>
                      </c:pt>
                      <c:pt idx="15104">
                        <c:v>13153.453125</c:v>
                      </c:pt>
                      <c:pt idx="15105">
                        <c:v>17344.7578125</c:v>
                      </c:pt>
                      <c:pt idx="15106">
                        <c:v>16276.09765625</c:v>
                      </c:pt>
                      <c:pt idx="15107">
                        <c:v>14928.55078125</c:v>
                      </c:pt>
                      <c:pt idx="15108">
                        <c:v>17026.96484375</c:v>
                      </c:pt>
                      <c:pt idx="15109">
                        <c:v>14955.578125</c:v>
                      </c:pt>
                      <c:pt idx="15110">
                        <c:v>13406.94921875</c:v>
                      </c:pt>
                      <c:pt idx="15111">
                        <c:v>12728.54296875</c:v>
                      </c:pt>
                      <c:pt idx="15112">
                        <c:v>13278.45703125</c:v>
                      </c:pt>
                      <c:pt idx="15113">
                        <c:v>16384.19140625</c:v>
                      </c:pt>
                      <c:pt idx="15114">
                        <c:v>15686.296875</c:v>
                      </c:pt>
                      <c:pt idx="15115">
                        <c:v>14710.609375</c:v>
                      </c:pt>
                      <c:pt idx="15116">
                        <c:v>13211.08203125</c:v>
                      </c:pt>
                      <c:pt idx="15117">
                        <c:v>12841.9453125</c:v>
                      </c:pt>
                      <c:pt idx="15118">
                        <c:v>15160.84765625</c:v>
                      </c:pt>
                      <c:pt idx="15119">
                        <c:v>16213.23046875</c:v>
                      </c:pt>
                      <c:pt idx="15120">
                        <c:v>11994.38671875</c:v>
                      </c:pt>
                      <c:pt idx="15121">
                        <c:v>11636.34765625</c:v>
                      </c:pt>
                      <c:pt idx="15122">
                        <c:v>11400.6484375</c:v>
                      </c:pt>
                      <c:pt idx="15123">
                        <c:v>11927.6484375</c:v>
                      </c:pt>
                      <c:pt idx="15124">
                        <c:v>11487</c:v>
                      </c:pt>
                      <c:pt idx="15125">
                        <c:v>11454.5</c:v>
                      </c:pt>
                      <c:pt idx="15126">
                        <c:v>12014.93359375</c:v>
                      </c:pt>
                      <c:pt idx="15127">
                        <c:v>11452.69140625</c:v>
                      </c:pt>
                      <c:pt idx="15128">
                        <c:v>9560.21875</c:v>
                      </c:pt>
                      <c:pt idx="15129">
                        <c:v>8100.09375</c:v>
                      </c:pt>
                      <c:pt idx="15130">
                        <c:v>11492.4453125</c:v>
                      </c:pt>
                      <c:pt idx="15131">
                        <c:v>9232.6171875</c:v>
                      </c:pt>
                      <c:pt idx="15132">
                        <c:v>9692.52734375</c:v>
                      </c:pt>
                      <c:pt idx="15133">
                        <c:v>10918.23046875</c:v>
                      </c:pt>
                      <c:pt idx="15134">
                        <c:v>12281.2578125</c:v>
                      </c:pt>
                      <c:pt idx="15135">
                        <c:v>11974.390625</c:v>
                      </c:pt>
                      <c:pt idx="15136">
                        <c:v>10495.28125</c:v>
                      </c:pt>
                      <c:pt idx="15137">
                        <c:v>10954.02734375</c:v>
                      </c:pt>
                      <c:pt idx="15138">
                        <c:v>11856.93359375</c:v>
                      </c:pt>
                      <c:pt idx="15139">
                        <c:v>11109.9140625</c:v>
                      </c:pt>
                      <c:pt idx="15140">
                        <c:v>10982.953125</c:v>
                      </c:pt>
                      <c:pt idx="15141">
                        <c:v>11680.078125</c:v>
                      </c:pt>
                      <c:pt idx="15142">
                        <c:v>12116.53125</c:v>
                      </c:pt>
                      <c:pt idx="15143">
                        <c:v>10439.609375</c:v>
                      </c:pt>
                      <c:pt idx="15144">
                        <c:v>9256.32421875</c:v>
                      </c:pt>
                      <c:pt idx="15145">
                        <c:v>10741.72265625</c:v>
                      </c:pt>
                      <c:pt idx="15146">
                        <c:v>11713.3828125</c:v>
                      </c:pt>
                      <c:pt idx="15147">
                        <c:v>11187.421875</c:v>
                      </c:pt>
                      <c:pt idx="15148">
                        <c:v>11898.4453125</c:v>
                      </c:pt>
                      <c:pt idx="15149">
                        <c:v>10238.25390625</c:v>
                      </c:pt>
                      <c:pt idx="15150">
                        <c:v>14966.44921875</c:v>
                      </c:pt>
                      <c:pt idx="15151">
                        <c:v>13293.27734375</c:v>
                      </c:pt>
                      <c:pt idx="15152">
                        <c:v>13587.40234375</c:v>
                      </c:pt>
                      <c:pt idx="15153">
                        <c:v>14244.6875</c:v>
                      </c:pt>
                      <c:pt idx="15154">
                        <c:v>11353.4609375</c:v>
                      </c:pt>
                      <c:pt idx="15155">
                        <c:v>11107.2109375</c:v>
                      </c:pt>
                      <c:pt idx="15156">
                        <c:v>14418.4921875</c:v>
                      </c:pt>
                      <c:pt idx="15157">
                        <c:v>14847.2109375</c:v>
                      </c:pt>
                      <c:pt idx="15158">
                        <c:v>11182.09375</c:v>
                      </c:pt>
                      <c:pt idx="15159">
                        <c:v>10228.359375</c:v>
                      </c:pt>
                      <c:pt idx="15160">
                        <c:v>14390.984375</c:v>
                      </c:pt>
                      <c:pt idx="15161">
                        <c:v>14273.3203125</c:v>
                      </c:pt>
                      <c:pt idx="15162">
                        <c:v>15571.83203125</c:v>
                      </c:pt>
                      <c:pt idx="15163">
                        <c:v>14286.921875</c:v>
                      </c:pt>
                      <c:pt idx="15164">
                        <c:v>14831.25</c:v>
                      </c:pt>
                      <c:pt idx="15165">
                        <c:v>9006.41015625</c:v>
                      </c:pt>
                      <c:pt idx="15166">
                        <c:v>5487.28125</c:v>
                      </c:pt>
                      <c:pt idx="15167">
                        <c:v>11235.38671875</c:v>
                      </c:pt>
                      <c:pt idx="15168">
                        <c:v>11533.9296875</c:v>
                      </c:pt>
                      <c:pt idx="15169">
                        <c:v>11331.27734375</c:v>
                      </c:pt>
                      <c:pt idx="15170">
                        <c:v>11065.20703125</c:v>
                      </c:pt>
                      <c:pt idx="15171">
                        <c:v>10741.1796875</c:v>
                      </c:pt>
                      <c:pt idx="15172">
                        <c:v>10063.96875</c:v>
                      </c:pt>
                      <c:pt idx="15173">
                        <c:v>9247.296875</c:v>
                      </c:pt>
                      <c:pt idx="15174">
                        <c:v>9219.2109375</c:v>
                      </c:pt>
                      <c:pt idx="15175">
                        <c:v>8859.046875</c:v>
                      </c:pt>
                      <c:pt idx="15176">
                        <c:v>6867.1171875</c:v>
                      </c:pt>
                      <c:pt idx="15177">
                        <c:v>9597.4609375</c:v>
                      </c:pt>
                      <c:pt idx="15178">
                        <c:v>8301.96875</c:v>
                      </c:pt>
                      <c:pt idx="15179">
                        <c:v>9015.5546875</c:v>
                      </c:pt>
                      <c:pt idx="15180">
                        <c:v>13333.4296875</c:v>
                      </c:pt>
                      <c:pt idx="15181">
                        <c:v>12487.31640625</c:v>
                      </c:pt>
                      <c:pt idx="15182">
                        <c:v>11749.09375</c:v>
                      </c:pt>
                      <c:pt idx="15183">
                        <c:v>10892.69140625</c:v>
                      </c:pt>
                      <c:pt idx="15184">
                        <c:v>10587.71875</c:v>
                      </c:pt>
                      <c:pt idx="15185">
                        <c:v>11769.453125</c:v>
                      </c:pt>
                      <c:pt idx="15186">
                        <c:v>10209.2578125</c:v>
                      </c:pt>
                      <c:pt idx="15187">
                        <c:v>9153.98046875</c:v>
                      </c:pt>
                      <c:pt idx="15188">
                        <c:v>9111.203125</c:v>
                      </c:pt>
                      <c:pt idx="15189">
                        <c:v>9173.03125</c:v>
                      </c:pt>
                      <c:pt idx="15190">
                        <c:v>10469.48828125</c:v>
                      </c:pt>
                      <c:pt idx="15191">
                        <c:v>12306.12890625</c:v>
                      </c:pt>
                      <c:pt idx="15192">
                        <c:v>12718.91015625</c:v>
                      </c:pt>
                      <c:pt idx="15193">
                        <c:v>11973.03125</c:v>
                      </c:pt>
                      <c:pt idx="15194">
                        <c:v>12991.703125</c:v>
                      </c:pt>
                      <c:pt idx="15195">
                        <c:v>11061.8046875</c:v>
                      </c:pt>
                      <c:pt idx="15196">
                        <c:v>10655.2578125</c:v>
                      </c:pt>
                      <c:pt idx="15197">
                        <c:v>11497.91796875</c:v>
                      </c:pt>
                      <c:pt idx="15198">
                        <c:v>10504.9453125</c:v>
                      </c:pt>
                      <c:pt idx="15199">
                        <c:v>10280.25390625</c:v>
                      </c:pt>
                      <c:pt idx="15200">
                        <c:v>10527.58203125</c:v>
                      </c:pt>
                      <c:pt idx="15201">
                        <c:v>11274.5859375</c:v>
                      </c:pt>
                      <c:pt idx="15202">
                        <c:v>10912.0859375</c:v>
                      </c:pt>
                      <c:pt idx="15203">
                        <c:v>11050.94921875</c:v>
                      </c:pt>
                      <c:pt idx="15204">
                        <c:v>10510.828125</c:v>
                      </c:pt>
                      <c:pt idx="15205">
                        <c:v>11001.01171875</c:v>
                      </c:pt>
                      <c:pt idx="15206">
                        <c:v>8917.3828125</c:v>
                      </c:pt>
                      <c:pt idx="15207">
                        <c:v>7806.15625</c:v>
                      </c:pt>
                      <c:pt idx="15208">
                        <c:v>9368.4609375</c:v>
                      </c:pt>
                      <c:pt idx="15209">
                        <c:v>9304.3828125</c:v>
                      </c:pt>
                      <c:pt idx="15210">
                        <c:v>14845.71875</c:v>
                      </c:pt>
                      <c:pt idx="15211">
                        <c:v>10320.05859375</c:v>
                      </c:pt>
                      <c:pt idx="15212">
                        <c:v>9728.78515625</c:v>
                      </c:pt>
                      <c:pt idx="15213">
                        <c:v>8823.18359375</c:v>
                      </c:pt>
                      <c:pt idx="15214">
                        <c:v>8459.0625</c:v>
                      </c:pt>
                      <c:pt idx="15215">
                        <c:v>11775.92578125</c:v>
                      </c:pt>
                      <c:pt idx="15216">
                        <c:v>15779.9375</c:v>
                      </c:pt>
                      <c:pt idx="15217">
                        <c:v>15706.5859375</c:v>
                      </c:pt>
                      <c:pt idx="15218">
                        <c:v>15489.234375</c:v>
                      </c:pt>
                      <c:pt idx="15219">
                        <c:v>15100.8125</c:v>
                      </c:pt>
                      <c:pt idx="15220">
                        <c:v>15219.0703125</c:v>
                      </c:pt>
                      <c:pt idx="15221">
                        <c:v>14987.109375</c:v>
                      </c:pt>
                      <c:pt idx="15222">
                        <c:v>14178.859375</c:v>
                      </c:pt>
                      <c:pt idx="15223">
                        <c:v>15554.5</c:v>
                      </c:pt>
                      <c:pt idx="15224">
                        <c:v>13803.640625</c:v>
                      </c:pt>
                      <c:pt idx="15225">
                        <c:v>11405.21875</c:v>
                      </c:pt>
                      <c:pt idx="15226">
                        <c:v>10650.1953125</c:v>
                      </c:pt>
                      <c:pt idx="15227">
                        <c:v>11477.16015625</c:v>
                      </c:pt>
                      <c:pt idx="15228">
                        <c:v>10253.4453125</c:v>
                      </c:pt>
                      <c:pt idx="15229">
                        <c:v>9575.7578125</c:v>
                      </c:pt>
                      <c:pt idx="15230">
                        <c:v>12825.953125</c:v>
                      </c:pt>
                      <c:pt idx="15231">
                        <c:v>11552.0390625</c:v>
                      </c:pt>
                      <c:pt idx="15232">
                        <c:v>9093.5546875</c:v>
                      </c:pt>
                      <c:pt idx="15233">
                        <c:v>7980.9296875</c:v>
                      </c:pt>
                      <c:pt idx="15234">
                        <c:v>6424.609375</c:v>
                      </c:pt>
                      <c:pt idx="15235">
                        <c:v>8646.4453125</c:v>
                      </c:pt>
                      <c:pt idx="15236">
                        <c:v>11258.46875</c:v>
                      </c:pt>
                      <c:pt idx="15237">
                        <c:v>12766.62109375</c:v>
                      </c:pt>
                      <c:pt idx="15238">
                        <c:v>12682.0078125</c:v>
                      </c:pt>
                      <c:pt idx="15239">
                        <c:v>11735.546875</c:v>
                      </c:pt>
                      <c:pt idx="15240">
                        <c:v>13160.8359375</c:v>
                      </c:pt>
                      <c:pt idx="15241">
                        <c:v>11460.50390625</c:v>
                      </c:pt>
                      <c:pt idx="15242">
                        <c:v>9693.89453125</c:v>
                      </c:pt>
                      <c:pt idx="15243">
                        <c:v>10042.75</c:v>
                      </c:pt>
                      <c:pt idx="15244">
                        <c:v>13856.7734375</c:v>
                      </c:pt>
                      <c:pt idx="15245">
                        <c:v>12726.6953125</c:v>
                      </c:pt>
                      <c:pt idx="15246">
                        <c:v>13426.6015625</c:v>
                      </c:pt>
                      <c:pt idx="15247">
                        <c:v>13747.6875</c:v>
                      </c:pt>
                      <c:pt idx="15248">
                        <c:v>11688.21484375</c:v>
                      </c:pt>
                      <c:pt idx="15249">
                        <c:v>10680.2890625</c:v>
                      </c:pt>
                      <c:pt idx="15250">
                        <c:v>9874.5390625</c:v>
                      </c:pt>
                      <c:pt idx="15251">
                        <c:v>11398.75390625</c:v>
                      </c:pt>
                      <c:pt idx="15252">
                        <c:v>13720.3125</c:v>
                      </c:pt>
                      <c:pt idx="15253">
                        <c:v>13043.91796875</c:v>
                      </c:pt>
                      <c:pt idx="15254">
                        <c:v>10061.453125</c:v>
                      </c:pt>
                      <c:pt idx="15255">
                        <c:v>17135.50390625</c:v>
                      </c:pt>
                      <c:pt idx="15256">
                        <c:v>14969.2421875</c:v>
                      </c:pt>
                      <c:pt idx="15257">
                        <c:v>13546.8671875</c:v>
                      </c:pt>
                      <c:pt idx="15258">
                        <c:v>11834.8671875</c:v>
                      </c:pt>
                      <c:pt idx="15259">
                        <c:v>11490.59765625</c:v>
                      </c:pt>
                      <c:pt idx="15260">
                        <c:v>12430.35546875</c:v>
                      </c:pt>
                      <c:pt idx="15261">
                        <c:v>14567.01953125</c:v>
                      </c:pt>
                      <c:pt idx="15262">
                        <c:v>16675.9296875</c:v>
                      </c:pt>
                      <c:pt idx="15263">
                        <c:v>17100.57421875</c:v>
                      </c:pt>
                      <c:pt idx="15264">
                        <c:v>17769.0078125</c:v>
                      </c:pt>
                      <c:pt idx="15265">
                        <c:v>17810.8125</c:v>
                      </c:pt>
                      <c:pt idx="15266">
                        <c:v>18016.17578125</c:v>
                      </c:pt>
                      <c:pt idx="15267">
                        <c:v>17370.625</c:v>
                      </c:pt>
                      <c:pt idx="15268">
                        <c:v>15411.640625</c:v>
                      </c:pt>
                      <c:pt idx="15269">
                        <c:v>18102.19921875</c:v>
                      </c:pt>
                      <c:pt idx="15270">
                        <c:v>16432.00390625</c:v>
                      </c:pt>
                      <c:pt idx="15271">
                        <c:v>16610.296875</c:v>
                      </c:pt>
                      <c:pt idx="15272">
                        <c:v>16327.98828125</c:v>
                      </c:pt>
                      <c:pt idx="15273">
                        <c:v>14875.25</c:v>
                      </c:pt>
                      <c:pt idx="15274">
                        <c:v>12985.921875</c:v>
                      </c:pt>
                      <c:pt idx="15275">
                        <c:v>11458.36328125</c:v>
                      </c:pt>
                      <c:pt idx="15276">
                        <c:v>11046.32421875</c:v>
                      </c:pt>
                      <c:pt idx="15277">
                        <c:v>12101.90625</c:v>
                      </c:pt>
                      <c:pt idx="15278">
                        <c:v>13925.93359375</c:v>
                      </c:pt>
                      <c:pt idx="15279">
                        <c:v>15744.046875</c:v>
                      </c:pt>
                      <c:pt idx="15280">
                        <c:v>16540.0078125</c:v>
                      </c:pt>
                      <c:pt idx="15281">
                        <c:v>15390.48828125</c:v>
                      </c:pt>
                      <c:pt idx="15282">
                        <c:v>16483.15234375</c:v>
                      </c:pt>
                      <c:pt idx="15283">
                        <c:v>16635.0859375</c:v>
                      </c:pt>
                      <c:pt idx="15284">
                        <c:v>16516.453125</c:v>
                      </c:pt>
                      <c:pt idx="15285">
                        <c:v>16623.7734375</c:v>
                      </c:pt>
                      <c:pt idx="15286">
                        <c:v>15172.46875</c:v>
                      </c:pt>
                      <c:pt idx="15287">
                        <c:v>15845.546875</c:v>
                      </c:pt>
                      <c:pt idx="15288">
                        <c:v>16380.76953125</c:v>
                      </c:pt>
                      <c:pt idx="15289">
                        <c:v>16397.19921875</c:v>
                      </c:pt>
                      <c:pt idx="15290">
                        <c:v>15897.0859375</c:v>
                      </c:pt>
                      <c:pt idx="15291">
                        <c:v>16421.38671875</c:v>
                      </c:pt>
                      <c:pt idx="15292">
                        <c:v>15610.86328125</c:v>
                      </c:pt>
                      <c:pt idx="15293">
                        <c:v>15977.02734375</c:v>
                      </c:pt>
                      <c:pt idx="15294">
                        <c:v>15932.296875</c:v>
                      </c:pt>
                      <c:pt idx="15295">
                        <c:v>16706.3203125</c:v>
                      </c:pt>
                      <c:pt idx="15296">
                        <c:v>15702.734375</c:v>
                      </c:pt>
                      <c:pt idx="15297">
                        <c:v>15270.1171875</c:v>
                      </c:pt>
                      <c:pt idx="15298">
                        <c:v>16666.50390625</c:v>
                      </c:pt>
                      <c:pt idx="15299">
                        <c:v>16272.16015625</c:v>
                      </c:pt>
                      <c:pt idx="15300">
                        <c:v>14174.0859375</c:v>
                      </c:pt>
                      <c:pt idx="15301">
                        <c:v>14571.4375</c:v>
                      </c:pt>
                      <c:pt idx="15302">
                        <c:v>13946.4453125</c:v>
                      </c:pt>
                      <c:pt idx="15303">
                        <c:v>11982.3125</c:v>
                      </c:pt>
                      <c:pt idx="15304">
                        <c:v>12403.609375</c:v>
                      </c:pt>
                      <c:pt idx="15305">
                        <c:v>13324.5859375</c:v>
                      </c:pt>
                      <c:pt idx="15306">
                        <c:v>14413.37109375</c:v>
                      </c:pt>
                      <c:pt idx="15307">
                        <c:v>14654.16796875</c:v>
                      </c:pt>
                      <c:pt idx="15308">
                        <c:v>14741.234375</c:v>
                      </c:pt>
                      <c:pt idx="15309">
                        <c:v>13064.25</c:v>
                      </c:pt>
                      <c:pt idx="15310">
                        <c:v>13287.97265625</c:v>
                      </c:pt>
                      <c:pt idx="15311">
                        <c:v>14144.33203125</c:v>
                      </c:pt>
                      <c:pt idx="15312">
                        <c:v>13756.19921875</c:v>
                      </c:pt>
                      <c:pt idx="15313">
                        <c:v>10987.30859375</c:v>
                      </c:pt>
                      <c:pt idx="15314">
                        <c:v>9814.39453125</c:v>
                      </c:pt>
                      <c:pt idx="15315">
                        <c:v>15774.234375</c:v>
                      </c:pt>
                      <c:pt idx="15316">
                        <c:v>15868.22265625</c:v>
                      </c:pt>
                      <c:pt idx="15317">
                        <c:v>16080.73046875</c:v>
                      </c:pt>
                      <c:pt idx="15318">
                        <c:v>15823.63671875</c:v>
                      </c:pt>
                      <c:pt idx="15319">
                        <c:v>14167.44140625</c:v>
                      </c:pt>
                      <c:pt idx="15320">
                        <c:v>13178.6171875</c:v>
                      </c:pt>
                      <c:pt idx="15321">
                        <c:v>12136.47265625</c:v>
                      </c:pt>
                      <c:pt idx="15322">
                        <c:v>12290.375</c:v>
                      </c:pt>
                      <c:pt idx="15323">
                        <c:v>16166.28125</c:v>
                      </c:pt>
                      <c:pt idx="15324">
                        <c:v>15033.984375</c:v>
                      </c:pt>
                      <c:pt idx="15325">
                        <c:v>14750.26171875</c:v>
                      </c:pt>
                      <c:pt idx="15326">
                        <c:v>13054.05078125</c:v>
                      </c:pt>
                      <c:pt idx="15327">
                        <c:v>12500.75390625</c:v>
                      </c:pt>
                      <c:pt idx="15328">
                        <c:v>15635.6015625</c:v>
                      </c:pt>
                      <c:pt idx="15329">
                        <c:v>15412.41796875</c:v>
                      </c:pt>
                      <c:pt idx="15330">
                        <c:v>14968.22265625</c:v>
                      </c:pt>
                      <c:pt idx="15331">
                        <c:v>15475.29296875</c:v>
                      </c:pt>
                      <c:pt idx="15332">
                        <c:v>14773.66796875</c:v>
                      </c:pt>
                      <c:pt idx="15333">
                        <c:v>15875.55859375</c:v>
                      </c:pt>
                      <c:pt idx="15334">
                        <c:v>16093.75390625</c:v>
                      </c:pt>
                      <c:pt idx="15335">
                        <c:v>15566.58984375</c:v>
                      </c:pt>
                      <c:pt idx="15336">
                        <c:v>15238.68359375</c:v>
                      </c:pt>
                      <c:pt idx="15337">
                        <c:v>15765.984375</c:v>
                      </c:pt>
                      <c:pt idx="15338">
                        <c:v>14323.296875</c:v>
                      </c:pt>
                      <c:pt idx="15339">
                        <c:v>14828.9765625</c:v>
                      </c:pt>
                      <c:pt idx="15340">
                        <c:v>15739.1171875</c:v>
                      </c:pt>
                      <c:pt idx="15341">
                        <c:v>14471.2109375</c:v>
                      </c:pt>
                      <c:pt idx="15342">
                        <c:v>14313.74609375</c:v>
                      </c:pt>
                      <c:pt idx="15343">
                        <c:v>14795.8359375</c:v>
                      </c:pt>
                      <c:pt idx="15344">
                        <c:v>14849.20703125</c:v>
                      </c:pt>
                      <c:pt idx="15345">
                        <c:v>14613.0078125</c:v>
                      </c:pt>
                      <c:pt idx="15346">
                        <c:v>14021.76953125</c:v>
                      </c:pt>
                      <c:pt idx="15347">
                        <c:v>13935.9453125</c:v>
                      </c:pt>
                      <c:pt idx="15348">
                        <c:v>12476.57421875</c:v>
                      </c:pt>
                      <c:pt idx="15349">
                        <c:v>13797.28125</c:v>
                      </c:pt>
                      <c:pt idx="15350">
                        <c:v>14521.8984375</c:v>
                      </c:pt>
                      <c:pt idx="15351">
                        <c:v>13586.59765625</c:v>
                      </c:pt>
                      <c:pt idx="15352">
                        <c:v>11268.93359375</c:v>
                      </c:pt>
                      <c:pt idx="15353">
                        <c:v>11329.20703125</c:v>
                      </c:pt>
                      <c:pt idx="15354">
                        <c:v>14658.7265625</c:v>
                      </c:pt>
                      <c:pt idx="15355">
                        <c:v>12220.42578125</c:v>
                      </c:pt>
                      <c:pt idx="15356">
                        <c:v>10417.86328125</c:v>
                      </c:pt>
                      <c:pt idx="15357">
                        <c:v>10107.57421875</c:v>
                      </c:pt>
                      <c:pt idx="15358">
                        <c:v>11584.06640625</c:v>
                      </c:pt>
                      <c:pt idx="15359">
                        <c:v>12796.265625</c:v>
                      </c:pt>
                      <c:pt idx="15360">
                        <c:v>11723.359375</c:v>
                      </c:pt>
                      <c:pt idx="15361">
                        <c:v>12830.71484375</c:v>
                      </c:pt>
                      <c:pt idx="15362">
                        <c:v>12964.5546875</c:v>
                      </c:pt>
                      <c:pt idx="15363">
                        <c:v>12882.21875</c:v>
                      </c:pt>
                      <c:pt idx="15364">
                        <c:v>13261.05078125</c:v>
                      </c:pt>
                      <c:pt idx="15365">
                        <c:v>11668.53125</c:v>
                      </c:pt>
                      <c:pt idx="15366">
                        <c:v>11106.17578125</c:v>
                      </c:pt>
                      <c:pt idx="15367">
                        <c:v>12295.9140625</c:v>
                      </c:pt>
                      <c:pt idx="15368">
                        <c:v>11066.5703125</c:v>
                      </c:pt>
                      <c:pt idx="15369">
                        <c:v>10534.1171875</c:v>
                      </c:pt>
                      <c:pt idx="15370">
                        <c:v>11017.9921875</c:v>
                      </c:pt>
                      <c:pt idx="15371">
                        <c:v>11678.94921875</c:v>
                      </c:pt>
                      <c:pt idx="15372">
                        <c:v>13267.03125</c:v>
                      </c:pt>
                      <c:pt idx="15373">
                        <c:v>12179.2734375</c:v>
                      </c:pt>
                      <c:pt idx="15374">
                        <c:v>10391.23046875</c:v>
                      </c:pt>
                      <c:pt idx="15375">
                        <c:v>14193.9140625</c:v>
                      </c:pt>
                      <c:pt idx="15376">
                        <c:v>14876.8203125</c:v>
                      </c:pt>
                      <c:pt idx="15377">
                        <c:v>14305.9453125</c:v>
                      </c:pt>
                      <c:pt idx="15378">
                        <c:v>11903.20703125</c:v>
                      </c:pt>
                      <c:pt idx="15379">
                        <c:v>11149.7265625</c:v>
                      </c:pt>
                      <c:pt idx="15380">
                        <c:v>14679.046875</c:v>
                      </c:pt>
                      <c:pt idx="15381">
                        <c:v>15100.69140625</c:v>
                      </c:pt>
                      <c:pt idx="15382">
                        <c:v>15093.52734375</c:v>
                      </c:pt>
                      <c:pt idx="15383">
                        <c:v>15157.05078125</c:v>
                      </c:pt>
                      <c:pt idx="15384">
                        <c:v>13585.8984375</c:v>
                      </c:pt>
                      <c:pt idx="15385">
                        <c:v>11946.1875</c:v>
                      </c:pt>
                      <c:pt idx="15386">
                        <c:v>11431.81640625</c:v>
                      </c:pt>
                      <c:pt idx="15387">
                        <c:v>10630.25</c:v>
                      </c:pt>
                      <c:pt idx="15388">
                        <c:v>12160.0234375</c:v>
                      </c:pt>
                      <c:pt idx="15389">
                        <c:v>14664.4296875</c:v>
                      </c:pt>
                      <c:pt idx="15390">
                        <c:v>10607.71875</c:v>
                      </c:pt>
                      <c:pt idx="15391">
                        <c:v>9920.58984375</c:v>
                      </c:pt>
                      <c:pt idx="15392">
                        <c:v>8778.55859375</c:v>
                      </c:pt>
                      <c:pt idx="15393">
                        <c:v>9213.52734375</c:v>
                      </c:pt>
                      <c:pt idx="15394">
                        <c:v>11373.27734375</c:v>
                      </c:pt>
                      <c:pt idx="15395">
                        <c:v>11754.2109375</c:v>
                      </c:pt>
                      <c:pt idx="15396">
                        <c:v>10499.24609375</c:v>
                      </c:pt>
                      <c:pt idx="15397">
                        <c:v>11863.55078125</c:v>
                      </c:pt>
                      <c:pt idx="15398">
                        <c:v>11363.39453125</c:v>
                      </c:pt>
                      <c:pt idx="15399">
                        <c:v>11233.56640625</c:v>
                      </c:pt>
                      <c:pt idx="15400">
                        <c:v>10930.80859375</c:v>
                      </c:pt>
                      <c:pt idx="15401">
                        <c:v>10712.24609375</c:v>
                      </c:pt>
                      <c:pt idx="15402">
                        <c:v>10225.640625</c:v>
                      </c:pt>
                      <c:pt idx="15403">
                        <c:v>8713.51171875</c:v>
                      </c:pt>
                      <c:pt idx="15404">
                        <c:v>9163.5078125</c:v>
                      </c:pt>
                      <c:pt idx="15405">
                        <c:v>14059.51953125</c:v>
                      </c:pt>
                      <c:pt idx="15406">
                        <c:v>12946.5234375</c:v>
                      </c:pt>
                      <c:pt idx="15407">
                        <c:v>11508.8671875</c:v>
                      </c:pt>
                      <c:pt idx="15408">
                        <c:v>10792.58203125</c:v>
                      </c:pt>
                      <c:pt idx="15409">
                        <c:v>11960.7265625</c:v>
                      </c:pt>
                      <c:pt idx="15410">
                        <c:v>9881.55859375</c:v>
                      </c:pt>
                      <c:pt idx="15411">
                        <c:v>7812.6484375</c:v>
                      </c:pt>
                      <c:pt idx="15412">
                        <c:v>7278.1796875</c:v>
                      </c:pt>
                      <c:pt idx="15413">
                        <c:v>8739.36328125</c:v>
                      </c:pt>
                      <c:pt idx="15414">
                        <c:v>10896.83984375</c:v>
                      </c:pt>
                      <c:pt idx="15415">
                        <c:v>12096.65234375</c:v>
                      </c:pt>
                      <c:pt idx="15416">
                        <c:v>12387.1796875</c:v>
                      </c:pt>
                      <c:pt idx="15417">
                        <c:v>12822.4296875</c:v>
                      </c:pt>
                      <c:pt idx="15418">
                        <c:v>8781.7109375</c:v>
                      </c:pt>
                      <c:pt idx="15419">
                        <c:v>10220.5703125</c:v>
                      </c:pt>
                      <c:pt idx="15420">
                        <c:v>8667.87109375</c:v>
                      </c:pt>
                      <c:pt idx="15421">
                        <c:v>7065.4453125</c:v>
                      </c:pt>
                      <c:pt idx="15422">
                        <c:v>7162.96484375</c:v>
                      </c:pt>
                      <c:pt idx="15423">
                        <c:v>7832.2890625</c:v>
                      </c:pt>
                      <c:pt idx="15424">
                        <c:v>6097.00390625</c:v>
                      </c:pt>
                      <c:pt idx="15425">
                        <c:v>4735.24609375</c:v>
                      </c:pt>
                      <c:pt idx="15426">
                        <c:v>5211.9296875</c:v>
                      </c:pt>
                      <c:pt idx="15427">
                        <c:v>7087.48828125</c:v>
                      </c:pt>
                      <c:pt idx="15428">
                        <c:v>8413.0703125</c:v>
                      </c:pt>
                      <c:pt idx="15429">
                        <c:v>9071.5390625</c:v>
                      </c:pt>
                      <c:pt idx="15430">
                        <c:v>8766.78515625</c:v>
                      </c:pt>
                      <c:pt idx="15431">
                        <c:v>6907.34375</c:v>
                      </c:pt>
                      <c:pt idx="15432">
                        <c:v>7412.73046875</c:v>
                      </c:pt>
                      <c:pt idx="15433">
                        <c:v>3081.45703125</c:v>
                      </c:pt>
                      <c:pt idx="15434">
                        <c:v>5835.8828125</c:v>
                      </c:pt>
                      <c:pt idx="15435">
                        <c:v>9061.453125</c:v>
                      </c:pt>
                      <c:pt idx="15436">
                        <c:v>7765.37890625</c:v>
                      </c:pt>
                      <c:pt idx="15437">
                        <c:v>10074.3203125</c:v>
                      </c:pt>
                      <c:pt idx="15438">
                        <c:v>9702.00390625</c:v>
                      </c:pt>
                      <c:pt idx="15439">
                        <c:v>10207.57421875</c:v>
                      </c:pt>
                      <c:pt idx="15440">
                        <c:v>10437.3046875</c:v>
                      </c:pt>
                      <c:pt idx="15441">
                        <c:v>10050.140625</c:v>
                      </c:pt>
                      <c:pt idx="15442">
                        <c:v>10572.24609375</c:v>
                      </c:pt>
                      <c:pt idx="15443">
                        <c:v>7796.421875</c:v>
                      </c:pt>
                      <c:pt idx="15444">
                        <c:v>6397.89453125</c:v>
                      </c:pt>
                      <c:pt idx="15445">
                        <c:v>7700.09765625</c:v>
                      </c:pt>
                      <c:pt idx="15446">
                        <c:v>10740.75</c:v>
                      </c:pt>
                      <c:pt idx="15447">
                        <c:v>11381.171875</c:v>
                      </c:pt>
                      <c:pt idx="15448">
                        <c:v>9042.75390625</c:v>
                      </c:pt>
                      <c:pt idx="15449">
                        <c:v>10032.015625</c:v>
                      </c:pt>
                      <c:pt idx="15450">
                        <c:v>13151.8046875</c:v>
                      </c:pt>
                      <c:pt idx="15451">
                        <c:v>11896.2421875</c:v>
                      </c:pt>
                      <c:pt idx="15452">
                        <c:v>10206.1796875</c:v>
                      </c:pt>
                      <c:pt idx="15453">
                        <c:v>9622.6875</c:v>
                      </c:pt>
                      <c:pt idx="15454">
                        <c:v>10245.4296875</c:v>
                      </c:pt>
                      <c:pt idx="15455">
                        <c:v>11085</c:v>
                      </c:pt>
                      <c:pt idx="15456">
                        <c:v>13198.4609375</c:v>
                      </c:pt>
                      <c:pt idx="15457">
                        <c:v>12236.890625</c:v>
                      </c:pt>
                      <c:pt idx="15458">
                        <c:v>12813.24609375</c:v>
                      </c:pt>
                      <c:pt idx="15459">
                        <c:v>13231.421875</c:v>
                      </c:pt>
                      <c:pt idx="15460">
                        <c:v>13070.9765625</c:v>
                      </c:pt>
                      <c:pt idx="15461">
                        <c:v>11770.58203125</c:v>
                      </c:pt>
                      <c:pt idx="15462">
                        <c:v>11651.59765625</c:v>
                      </c:pt>
                      <c:pt idx="15463">
                        <c:v>12281.67578125</c:v>
                      </c:pt>
                      <c:pt idx="15464">
                        <c:v>13689.6171875</c:v>
                      </c:pt>
                      <c:pt idx="15465">
                        <c:v>16968.4765625</c:v>
                      </c:pt>
                      <c:pt idx="15466">
                        <c:v>11828.71875</c:v>
                      </c:pt>
                      <c:pt idx="15467">
                        <c:v>10838.703125</c:v>
                      </c:pt>
                      <c:pt idx="15468">
                        <c:v>10240.578125</c:v>
                      </c:pt>
                      <c:pt idx="15469">
                        <c:v>9884.5</c:v>
                      </c:pt>
                      <c:pt idx="15470">
                        <c:v>13545.3203125</c:v>
                      </c:pt>
                      <c:pt idx="15471">
                        <c:v>15124.06640625</c:v>
                      </c:pt>
                      <c:pt idx="15472">
                        <c:v>14328.6796875</c:v>
                      </c:pt>
                      <c:pt idx="15473">
                        <c:v>17164.203125</c:v>
                      </c:pt>
                      <c:pt idx="15474">
                        <c:v>16108.796875</c:v>
                      </c:pt>
                      <c:pt idx="15475">
                        <c:v>16447.0390625</c:v>
                      </c:pt>
                      <c:pt idx="15476">
                        <c:v>16852.70703125</c:v>
                      </c:pt>
                      <c:pt idx="15477">
                        <c:v>16251.37890625</c:v>
                      </c:pt>
                      <c:pt idx="15478">
                        <c:v>16892.11328125</c:v>
                      </c:pt>
                      <c:pt idx="15479">
                        <c:v>17246.1796875</c:v>
                      </c:pt>
                      <c:pt idx="15480">
                        <c:v>16277.8671875</c:v>
                      </c:pt>
                      <c:pt idx="15481">
                        <c:v>15806.09375</c:v>
                      </c:pt>
                      <c:pt idx="15482">
                        <c:v>16017.09375</c:v>
                      </c:pt>
                      <c:pt idx="15483">
                        <c:v>16252.14453125</c:v>
                      </c:pt>
                      <c:pt idx="15484">
                        <c:v>16171.203125</c:v>
                      </c:pt>
                      <c:pt idx="15485">
                        <c:v>16017.625</c:v>
                      </c:pt>
                      <c:pt idx="15486">
                        <c:v>12531.609375</c:v>
                      </c:pt>
                      <c:pt idx="15487">
                        <c:v>13930.92578125</c:v>
                      </c:pt>
                      <c:pt idx="15488">
                        <c:v>14179.1875</c:v>
                      </c:pt>
                      <c:pt idx="15489">
                        <c:v>16079.18359375</c:v>
                      </c:pt>
                      <c:pt idx="15490">
                        <c:v>14772.68359375</c:v>
                      </c:pt>
                      <c:pt idx="15491">
                        <c:v>15057.1171875</c:v>
                      </c:pt>
                      <c:pt idx="15492">
                        <c:v>16023.6328125</c:v>
                      </c:pt>
                      <c:pt idx="15493">
                        <c:v>13040.54296875</c:v>
                      </c:pt>
                      <c:pt idx="15494">
                        <c:v>12013.18359375</c:v>
                      </c:pt>
                      <c:pt idx="15495">
                        <c:v>15634.484375</c:v>
                      </c:pt>
                      <c:pt idx="15496">
                        <c:v>15364.83203125</c:v>
                      </c:pt>
                      <c:pt idx="15497">
                        <c:v>16387.66015625</c:v>
                      </c:pt>
                      <c:pt idx="15498">
                        <c:v>14170.3828125</c:v>
                      </c:pt>
                      <c:pt idx="15499">
                        <c:v>13226.5</c:v>
                      </c:pt>
                      <c:pt idx="15500">
                        <c:v>13603.03515625</c:v>
                      </c:pt>
                      <c:pt idx="15501">
                        <c:v>12957.30078125</c:v>
                      </c:pt>
                      <c:pt idx="15502">
                        <c:v>13671.421875</c:v>
                      </c:pt>
                      <c:pt idx="15503">
                        <c:v>15347.98046875</c:v>
                      </c:pt>
                      <c:pt idx="15504">
                        <c:v>15924.20703125</c:v>
                      </c:pt>
                      <c:pt idx="15505">
                        <c:v>15540.5703125</c:v>
                      </c:pt>
                      <c:pt idx="15506">
                        <c:v>16750.28125</c:v>
                      </c:pt>
                      <c:pt idx="15507">
                        <c:v>15118.2890625</c:v>
                      </c:pt>
                      <c:pt idx="15508">
                        <c:v>14444.78125</c:v>
                      </c:pt>
                      <c:pt idx="15509">
                        <c:v>13507.44140625</c:v>
                      </c:pt>
                      <c:pt idx="15510">
                        <c:v>12254.40234375</c:v>
                      </c:pt>
                      <c:pt idx="15511">
                        <c:v>10828.37890625</c:v>
                      </c:pt>
                      <c:pt idx="15512">
                        <c:v>9166.1796875</c:v>
                      </c:pt>
                      <c:pt idx="15513">
                        <c:v>9748.36328125</c:v>
                      </c:pt>
                      <c:pt idx="15514">
                        <c:v>11847.50390625</c:v>
                      </c:pt>
                      <c:pt idx="15515">
                        <c:v>11870.78515625</c:v>
                      </c:pt>
                      <c:pt idx="15516">
                        <c:v>11791.38671875</c:v>
                      </c:pt>
                      <c:pt idx="15517">
                        <c:v>12264.43359375</c:v>
                      </c:pt>
                      <c:pt idx="15518">
                        <c:v>11473.96484375</c:v>
                      </c:pt>
                      <c:pt idx="15519">
                        <c:v>9585.453125</c:v>
                      </c:pt>
                      <c:pt idx="15520">
                        <c:v>8298.72265625</c:v>
                      </c:pt>
                      <c:pt idx="15521">
                        <c:v>7969.58203125</c:v>
                      </c:pt>
                      <c:pt idx="15522">
                        <c:v>9635.8359375</c:v>
                      </c:pt>
                      <c:pt idx="15523">
                        <c:v>11208.73828125</c:v>
                      </c:pt>
                      <c:pt idx="15524">
                        <c:v>8261.23046875</c:v>
                      </c:pt>
                      <c:pt idx="15525">
                        <c:v>10961</c:v>
                      </c:pt>
                      <c:pt idx="15526">
                        <c:v>11031.7265625</c:v>
                      </c:pt>
                      <c:pt idx="15527">
                        <c:v>11486.17578125</c:v>
                      </c:pt>
                      <c:pt idx="15528">
                        <c:v>12491.61328125</c:v>
                      </c:pt>
                      <c:pt idx="15529">
                        <c:v>13793.5390625</c:v>
                      </c:pt>
                      <c:pt idx="15530">
                        <c:v>14224.66015625</c:v>
                      </c:pt>
                      <c:pt idx="15531">
                        <c:v>12727.36328125</c:v>
                      </c:pt>
                      <c:pt idx="15532">
                        <c:v>12487.99609375</c:v>
                      </c:pt>
                      <c:pt idx="15533">
                        <c:v>13543.1015625</c:v>
                      </c:pt>
                      <c:pt idx="15534">
                        <c:v>14299.8046875</c:v>
                      </c:pt>
                      <c:pt idx="15535">
                        <c:v>13414.4609375</c:v>
                      </c:pt>
                      <c:pt idx="15536">
                        <c:v>11643.046875</c:v>
                      </c:pt>
                      <c:pt idx="15537">
                        <c:v>12320.47265625</c:v>
                      </c:pt>
                      <c:pt idx="15538">
                        <c:v>13657.21484375</c:v>
                      </c:pt>
                      <c:pt idx="15539">
                        <c:v>13087.59765625</c:v>
                      </c:pt>
                      <c:pt idx="15540">
                        <c:v>14505.3125</c:v>
                      </c:pt>
                      <c:pt idx="15541">
                        <c:v>12707.8984375</c:v>
                      </c:pt>
                      <c:pt idx="15542">
                        <c:v>11886.18359375</c:v>
                      </c:pt>
                      <c:pt idx="15543">
                        <c:v>13547.796875</c:v>
                      </c:pt>
                      <c:pt idx="15544">
                        <c:v>15286.98046875</c:v>
                      </c:pt>
                      <c:pt idx="15545">
                        <c:v>15485.51171875</c:v>
                      </c:pt>
                      <c:pt idx="15546">
                        <c:v>14943.28515625</c:v>
                      </c:pt>
                      <c:pt idx="15547">
                        <c:v>12328.109375</c:v>
                      </c:pt>
                      <c:pt idx="15548">
                        <c:v>12108.8046875</c:v>
                      </c:pt>
                      <c:pt idx="15549">
                        <c:v>12378.1328125</c:v>
                      </c:pt>
                      <c:pt idx="15550">
                        <c:v>14163.22265625</c:v>
                      </c:pt>
                      <c:pt idx="15551">
                        <c:v>14002.44140625</c:v>
                      </c:pt>
                      <c:pt idx="15552">
                        <c:v>11660.234375</c:v>
                      </c:pt>
                      <c:pt idx="15553">
                        <c:v>10945.8203125</c:v>
                      </c:pt>
                      <c:pt idx="15554">
                        <c:v>13428.00390625</c:v>
                      </c:pt>
                      <c:pt idx="15555">
                        <c:v>19222.48828125</c:v>
                      </c:pt>
                      <c:pt idx="15556">
                        <c:v>19169.12890625</c:v>
                      </c:pt>
                      <c:pt idx="15557">
                        <c:v>18265.16796875</c:v>
                      </c:pt>
                      <c:pt idx="15558">
                        <c:v>18280.328125</c:v>
                      </c:pt>
                      <c:pt idx="15559">
                        <c:v>19234.9296875</c:v>
                      </c:pt>
                      <c:pt idx="15560">
                        <c:v>18917.94140625</c:v>
                      </c:pt>
                      <c:pt idx="15561">
                        <c:v>19353.66015625</c:v>
                      </c:pt>
                      <c:pt idx="15562">
                        <c:v>16179.54296875</c:v>
                      </c:pt>
                      <c:pt idx="15563">
                        <c:v>15836.05859375</c:v>
                      </c:pt>
                      <c:pt idx="15564">
                        <c:v>16582.12890625</c:v>
                      </c:pt>
                      <c:pt idx="15565">
                        <c:v>18207.1796875</c:v>
                      </c:pt>
                      <c:pt idx="15566">
                        <c:v>19207.734375</c:v>
                      </c:pt>
                      <c:pt idx="15567">
                        <c:v>17464.0078125</c:v>
                      </c:pt>
                      <c:pt idx="15568">
                        <c:v>17115.3515625</c:v>
                      </c:pt>
                      <c:pt idx="15569">
                        <c:v>19327.0234375</c:v>
                      </c:pt>
                      <c:pt idx="15570">
                        <c:v>13044.1875</c:v>
                      </c:pt>
                      <c:pt idx="15571">
                        <c:v>11783.7890625</c:v>
                      </c:pt>
                      <c:pt idx="15572">
                        <c:v>11876.6328125</c:v>
                      </c:pt>
                      <c:pt idx="15573">
                        <c:v>10099.29296875</c:v>
                      </c:pt>
                      <c:pt idx="15574">
                        <c:v>11706.8203125</c:v>
                      </c:pt>
                      <c:pt idx="15575">
                        <c:v>12644.0390625</c:v>
                      </c:pt>
                      <c:pt idx="15576">
                        <c:v>13163.84375</c:v>
                      </c:pt>
                      <c:pt idx="15577">
                        <c:v>12727.9453125</c:v>
                      </c:pt>
                      <c:pt idx="15578">
                        <c:v>11608.13671875</c:v>
                      </c:pt>
                      <c:pt idx="15579">
                        <c:v>9563.5</c:v>
                      </c:pt>
                      <c:pt idx="15580">
                        <c:v>9566.01953125</c:v>
                      </c:pt>
                      <c:pt idx="15581">
                        <c:v>12124.91015625</c:v>
                      </c:pt>
                      <c:pt idx="15582">
                        <c:v>10932.20703125</c:v>
                      </c:pt>
                      <c:pt idx="15583">
                        <c:v>10926.58984375</c:v>
                      </c:pt>
                      <c:pt idx="15584">
                        <c:v>12764.20703125</c:v>
                      </c:pt>
                      <c:pt idx="15585">
                        <c:v>18975.40625</c:v>
                      </c:pt>
                      <c:pt idx="15586">
                        <c:v>18168.37109375</c:v>
                      </c:pt>
                      <c:pt idx="15587">
                        <c:v>19086.0859375</c:v>
                      </c:pt>
                      <c:pt idx="15588">
                        <c:v>19936.1171875</c:v>
                      </c:pt>
                      <c:pt idx="15589">
                        <c:v>18640.91015625</c:v>
                      </c:pt>
                      <c:pt idx="15590">
                        <c:v>16600.36328125</c:v>
                      </c:pt>
                      <c:pt idx="15591">
                        <c:v>15428.421875</c:v>
                      </c:pt>
                      <c:pt idx="15592">
                        <c:v>15524.23046875</c:v>
                      </c:pt>
                      <c:pt idx="15593">
                        <c:v>17033.60546875</c:v>
                      </c:pt>
                      <c:pt idx="15594">
                        <c:v>19296.7734375</c:v>
                      </c:pt>
                      <c:pt idx="15595">
                        <c:v>19908.70703125</c:v>
                      </c:pt>
                      <c:pt idx="15596">
                        <c:v>19913.18359375</c:v>
                      </c:pt>
                      <c:pt idx="15597">
                        <c:v>17556.7265625</c:v>
                      </c:pt>
                      <c:pt idx="15598">
                        <c:v>17372.109375</c:v>
                      </c:pt>
                      <c:pt idx="15599">
                        <c:v>19562.16015625</c:v>
                      </c:pt>
                      <c:pt idx="15600">
                        <c:v>13800.0703125</c:v>
                      </c:pt>
                      <c:pt idx="15601">
                        <c:v>13237.125</c:v>
                      </c:pt>
                      <c:pt idx="15602">
                        <c:v>14092.40625</c:v>
                      </c:pt>
                      <c:pt idx="15603">
                        <c:v>11370.75</c:v>
                      </c:pt>
                      <c:pt idx="15604">
                        <c:v>12341.6171875</c:v>
                      </c:pt>
                      <c:pt idx="15605">
                        <c:v>11641.6640625</c:v>
                      </c:pt>
                      <c:pt idx="15606">
                        <c:v>12854.0859375</c:v>
                      </c:pt>
                      <c:pt idx="15607">
                        <c:v>12926.32421875</c:v>
                      </c:pt>
                      <c:pt idx="15608">
                        <c:v>13120.8671875</c:v>
                      </c:pt>
                      <c:pt idx="15609">
                        <c:v>13920.1640625</c:v>
                      </c:pt>
                      <c:pt idx="15610">
                        <c:v>12697.90625</c:v>
                      </c:pt>
                      <c:pt idx="15611">
                        <c:v>12283.78515625</c:v>
                      </c:pt>
                      <c:pt idx="15612">
                        <c:v>13081.06640625</c:v>
                      </c:pt>
                      <c:pt idx="15613">
                        <c:v>13659.01171875</c:v>
                      </c:pt>
                      <c:pt idx="15614">
                        <c:v>13776.78125</c:v>
                      </c:pt>
                      <c:pt idx="15615">
                        <c:v>9715.0703125</c:v>
                      </c:pt>
                      <c:pt idx="15616">
                        <c:v>8362.50390625</c:v>
                      </c:pt>
                      <c:pt idx="15617">
                        <c:v>8226.5703125</c:v>
                      </c:pt>
                      <c:pt idx="15618">
                        <c:v>10533</c:v>
                      </c:pt>
                      <c:pt idx="15619">
                        <c:v>8745.24609375</c:v>
                      </c:pt>
                      <c:pt idx="15620">
                        <c:v>6713.3515625</c:v>
                      </c:pt>
                      <c:pt idx="15621">
                        <c:v>6306.14453125</c:v>
                      </c:pt>
                      <c:pt idx="15622">
                        <c:v>6816.53125</c:v>
                      </c:pt>
                      <c:pt idx="15623">
                        <c:v>8770.9140625</c:v>
                      </c:pt>
                      <c:pt idx="15624">
                        <c:v>10172.37890625</c:v>
                      </c:pt>
                      <c:pt idx="15625">
                        <c:v>10940.41796875</c:v>
                      </c:pt>
                      <c:pt idx="15626">
                        <c:v>9585.796875</c:v>
                      </c:pt>
                      <c:pt idx="15627">
                        <c:v>10011.67578125</c:v>
                      </c:pt>
                      <c:pt idx="15628">
                        <c:v>5766.10546875</c:v>
                      </c:pt>
                      <c:pt idx="15629">
                        <c:v>7072.44140625</c:v>
                      </c:pt>
                      <c:pt idx="15630">
                        <c:v>11955.3671875</c:v>
                      </c:pt>
                      <c:pt idx="15631">
                        <c:v>11768.03125</c:v>
                      </c:pt>
                      <c:pt idx="15632">
                        <c:v>12291.25</c:v>
                      </c:pt>
                      <c:pt idx="15633">
                        <c:v>13324.5703125</c:v>
                      </c:pt>
                      <c:pt idx="15634">
                        <c:v>16156.3984375</c:v>
                      </c:pt>
                      <c:pt idx="15635">
                        <c:v>15439.515625</c:v>
                      </c:pt>
                      <c:pt idx="15636">
                        <c:v>15413.30859375</c:v>
                      </c:pt>
                      <c:pt idx="15637">
                        <c:v>13970.7109375</c:v>
                      </c:pt>
                      <c:pt idx="15638">
                        <c:v>13563.6875</c:v>
                      </c:pt>
                      <c:pt idx="15639">
                        <c:v>14225.8984375</c:v>
                      </c:pt>
                      <c:pt idx="15640">
                        <c:v>16654.328125</c:v>
                      </c:pt>
                      <c:pt idx="15641">
                        <c:v>14534.7421875</c:v>
                      </c:pt>
                      <c:pt idx="15642">
                        <c:v>16637.51171875</c:v>
                      </c:pt>
                      <c:pt idx="15643">
                        <c:v>15666.4765625</c:v>
                      </c:pt>
                      <c:pt idx="15644">
                        <c:v>15192.4140625</c:v>
                      </c:pt>
                      <c:pt idx="15645">
                        <c:v>12425.5625</c:v>
                      </c:pt>
                      <c:pt idx="15646">
                        <c:v>11824.8984375</c:v>
                      </c:pt>
                      <c:pt idx="15647">
                        <c:v>14161.9921875</c:v>
                      </c:pt>
                      <c:pt idx="15648">
                        <c:v>10451.5546875</c:v>
                      </c:pt>
                      <c:pt idx="15649">
                        <c:v>10015.265625</c:v>
                      </c:pt>
                      <c:pt idx="15650">
                        <c:v>8896.4296875</c:v>
                      </c:pt>
                      <c:pt idx="15651">
                        <c:v>8631.328125</c:v>
                      </c:pt>
                      <c:pt idx="15652">
                        <c:v>12338.65625</c:v>
                      </c:pt>
                      <c:pt idx="15653">
                        <c:v>13517.24609375</c:v>
                      </c:pt>
                      <c:pt idx="15654">
                        <c:v>14527.9921875</c:v>
                      </c:pt>
                      <c:pt idx="15655">
                        <c:v>12823.109375</c:v>
                      </c:pt>
                      <c:pt idx="15656">
                        <c:v>13457.67578125</c:v>
                      </c:pt>
                      <c:pt idx="15657">
                        <c:v>14057.453125</c:v>
                      </c:pt>
                      <c:pt idx="15658">
                        <c:v>14499.2578125</c:v>
                      </c:pt>
                      <c:pt idx="15659">
                        <c:v>13387.890625</c:v>
                      </c:pt>
                      <c:pt idx="15660">
                        <c:v>14101.37890625</c:v>
                      </c:pt>
                      <c:pt idx="15661">
                        <c:v>14440.1171875</c:v>
                      </c:pt>
                      <c:pt idx="15662">
                        <c:v>14724.46875</c:v>
                      </c:pt>
                      <c:pt idx="15663">
                        <c:v>14056.2578125</c:v>
                      </c:pt>
                      <c:pt idx="15664">
                        <c:v>12023.49609375</c:v>
                      </c:pt>
                      <c:pt idx="15665">
                        <c:v>10326.1484375</c:v>
                      </c:pt>
                      <c:pt idx="15666">
                        <c:v>9922.09375</c:v>
                      </c:pt>
                      <c:pt idx="15667">
                        <c:v>12744.5078125</c:v>
                      </c:pt>
                      <c:pt idx="15668">
                        <c:v>12544.33984375</c:v>
                      </c:pt>
                      <c:pt idx="15669">
                        <c:v>9525.05078125</c:v>
                      </c:pt>
                      <c:pt idx="15670">
                        <c:v>13236.375</c:v>
                      </c:pt>
                      <c:pt idx="15671">
                        <c:v>14289.421875</c:v>
                      </c:pt>
                      <c:pt idx="15672">
                        <c:v>12034.74609375</c:v>
                      </c:pt>
                      <c:pt idx="15673">
                        <c:v>13753.5625</c:v>
                      </c:pt>
                      <c:pt idx="15674">
                        <c:v>14893.87109375</c:v>
                      </c:pt>
                      <c:pt idx="15675">
                        <c:v>7966.13671875</c:v>
                      </c:pt>
                      <c:pt idx="15676">
                        <c:v>5997.39453125</c:v>
                      </c:pt>
                      <c:pt idx="15677">
                        <c:v>3662.46484375</c:v>
                      </c:pt>
                      <c:pt idx="15678">
                        <c:v>4825.20703125</c:v>
                      </c:pt>
                      <c:pt idx="15679">
                        <c:v>5994.6796875</c:v>
                      </c:pt>
                      <c:pt idx="15680">
                        <c:v>7241.06640625</c:v>
                      </c:pt>
                      <c:pt idx="15681">
                        <c:v>8273.1875</c:v>
                      </c:pt>
                      <c:pt idx="15682">
                        <c:v>9366.609375</c:v>
                      </c:pt>
                      <c:pt idx="15683">
                        <c:v>8132.75</c:v>
                      </c:pt>
                      <c:pt idx="15684">
                        <c:v>6511.34375</c:v>
                      </c:pt>
                      <c:pt idx="15685">
                        <c:v>5759.44140625</c:v>
                      </c:pt>
                      <c:pt idx="15686">
                        <c:v>8092.3046875</c:v>
                      </c:pt>
                      <c:pt idx="15687">
                        <c:v>5363.86328125</c:v>
                      </c:pt>
                      <c:pt idx="15688">
                        <c:v>4440.4375</c:v>
                      </c:pt>
                      <c:pt idx="15689">
                        <c:v>6684.32421875</c:v>
                      </c:pt>
                      <c:pt idx="15690">
                        <c:v>11728.859375</c:v>
                      </c:pt>
                      <c:pt idx="15691">
                        <c:v>12362.89453125</c:v>
                      </c:pt>
                      <c:pt idx="15692">
                        <c:v>12170.60546875</c:v>
                      </c:pt>
                      <c:pt idx="15693">
                        <c:v>10594.29296875</c:v>
                      </c:pt>
                      <c:pt idx="15694">
                        <c:v>9848.0703125</c:v>
                      </c:pt>
                      <c:pt idx="15695">
                        <c:v>10001.703125</c:v>
                      </c:pt>
                      <c:pt idx="15696">
                        <c:v>10993.31640625</c:v>
                      </c:pt>
                      <c:pt idx="15697">
                        <c:v>12050.05078125</c:v>
                      </c:pt>
                      <c:pt idx="15698">
                        <c:v>11812.9765625</c:v>
                      </c:pt>
                      <c:pt idx="15699">
                        <c:v>12098.82421875</c:v>
                      </c:pt>
                      <c:pt idx="15700">
                        <c:v>9989.3984375</c:v>
                      </c:pt>
                      <c:pt idx="15701">
                        <c:v>9133.98828125</c:v>
                      </c:pt>
                      <c:pt idx="15702">
                        <c:v>10638.26953125</c:v>
                      </c:pt>
                      <c:pt idx="15703">
                        <c:v>12314.4140625</c:v>
                      </c:pt>
                      <c:pt idx="15704">
                        <c:v>12132.61328125</c:v>
                      </c:pt>
                      <c:pt idx="15705">
                        <c:v>11165.8671875</c:v>
                      </c:pt>
                      <c:pt idx="15706">
                        <c:v>7768.5</c:v>
                      </c:pt>
                      <c:pt idx="15707">
                        <c:v>10494.82421875</c:v>
                      </c:pt>
                      <c:pt idx="15708">
                        <c:v>10501.93359375</c:v>
                      </c:pt>
                      <c:pt idx="15709">
                        <c:v>10772.09375</c:v>
                      </c:pt>
                      <c:pt idx="15710">
                        <c:v>11240.984375</c:v>
                      </c:pt>
                      <c:pt idx="15711">
                        <c:v>10268.453125</c:v>
                      </c:pt>
                      <c:pt idx="15712">
                        <c:v>8781.5234375</c:v>
                      </c:pt>
                      <c:pt idx="15713">
                        <c:v>9251.6171875</c:v>
                      </c:pt>
                      <c:pt idx="15714">
                        <c:v>10060.5234375</c:v>
                      </c:pt>
                      <c:pt idx="15715">
                        <c:v>7376.9375</c:v>
                      </c:pt>
                      <c:pt idx="15716">
                        <c:v>11293.4765625</c:v>
                      </c:pt>
                      <c:pt idx="15717">
                        <c:v>9172.6953125</c:v>
                      </c:pt>
                      <c:pt idx="15718">
                        <c:v>8078.078125</c:v>
                      </c:pt>
                      <c:pt idx="15719">
                        <c:v>9107.78125</c:v>
                      </c:pt>
                      <c:pt idx="15720">
                        <c:v>16786.7421875</c:v>
                      </c:pt>
                      <c:pt idx="15721">
                        <c:v>16834.38671875</c:v>
                      </c:pt>
                      <c:pt idx="15722">
                        <c:v>17080.28515625</c:v>
                      </c:pt>
                      <c:pt idx="15723">
                        <c:v>17901.109375</c:v>
                      </c:pt>
                      <c:pt idx="15724">
                        <c:v>16480.92578125</c:v>
                      </c:pt>
                      <c:pt idx="15725">
                        <c:v>17060.9375</c:v>
                      </c:pt>
                      <c:pt idx="15726">
                        <c:v>17644.23828125</c:v>
                      </c:pt>
                      <c:pt idx="15727">
                        <c:v>17636.9375</c:v>
                      </c:pt>
                      <c:pt idx="15728">
                        <c:v>17683.640625</c:v>
                      </c:pt>
                      <c:pt idx="15729">
                        <c:v>17211.1328125</c:v>
                      </c:pt>
                      <c:pt idx="15730">
                        <c:v>17839.4609375</c:v>
                      </c:pt>
                      <c:pt idx="15731">
                        <c:v>16043.7890625</c:v>
                      </c:pt>
                      <c:pt idx="15732">
                        <c:v>15618.328125</c:v>
                      </c:pt>
                      <c:pt idx="15733">
                        <c:v>17011.33984375</c:v>
                      </c:pt>
                      <c:pt idx="15734">
                        <c:v>17083.77734375</c:v>
                      </c:pt>
                      <c:pt idx="15735">
                        <c:v>8558.1015625</c:v>
                      </c:pt>
                      <c:pt idx="15736">
                        <c:v>8229.10546875</c:v>
                      </c:pt>
                      <c:pt idx="15737">
                        <c:v>8086.5859375</c:v>
                      </c:pt>
                      <c:pt idx="15738">
                        <c:v>8500.28515625</c:v>
                      </c:pt>
                      <c:pt idx="15739">
                        <c:v>8241.7890625</c:v>
                      </c:pt>
                      <c:pt idx="15740">
                        <c:v>4559.7734375</c:v>
                      </c:pt>
                      <c:pt idx="15741">
                        <c:v>3824.0234375</c:v>
                      </c:pt>
                      <c:pt idx="15742">
                        <c:v>7771.45703125</c:v>
                      </c:pt>
                      <c:pt idx="15743">
                        <c:v>6095.2109375</c:v>
                      </c:pt>
                      <c:pt idx="15744">
                        <c:v>6569.37890625</c:v>
                      </c:pt>
                      <c:pt idx="15745">
                        <c:v>8244.76953125</c:v>
                      </c:pt>
                      <c:pt idx="15746">
                        <c:v>7958.796875</c:v>
                      </c:pt>
                      <c:pt idx="15747">
                        <c:v>8621.6484375</c:v>
                      </c:pt>
                      <c:pt idx="15748">
                        <c:v>6936.640625</c:v>
                      </c:pt>
                      <c:pt idx="15749">
                        <c:v>8536.17578125</c:v>
                      </c:pt>
                    </c:numCache>
                  </c:numRef>
                </c:xVal>
                <c:yVal>
                  <c:numRef>
                    <c:extLst>
                      <c:ext uri="{02D57815-91ED-43cb-92C2-25804820EDAC}">
                        <c15:formulaRef>
                          <c15:sqref>'[shaded_bars_plot_maker_20240404.xlsx]Thermal MW vs PC Hours'!$J$7:$J$15761</c15:sqref>
                        </c15:formulaRef>
                      </c:ext>
                    </c:extLst>
                    <c:numCache>
                      <c:formatCode>_(* #,##0_);_(* \(#,##0\);_(* "-"??_);_(@_)</c:formatCode>
                      <c:ptCount val="15755"/>
                      <c:pt idx="0">
                        <c:v>60982.625274658203</c:v>
                      </c:pt>
                      <c:pt idx="1">
                        <c:v>60258.206695556641</c:v>
                      </c:pt>
                      <c:pt idx="2">
                        <c:v>61189.815093994141</c:v>
                      </c:pt>
                      <c:pt idx="3">
                        <c:v>61297.453643798821</c:v>
                      </c:pt>
                      <c:pt idx="4">
                        <c:v>62629.192886352539</c:v>
                      </c:pt>
                      <c:pt idx="5">
                        <c:v>62629.192825317383</c:v>
                      </c:pt>
                      <c:pt idx="6">
                        <c:v>53164.387664794922</c:v>
                      </c:pt>
                      <c:pt idx="7">
                        <c:v>53164.387664794922</c:v>
                      </c:pt>
                      <c:pt idx="8">
                        <c:v>49619.330596923828</c:v>
                      </c:pt>
                      <c:pt idx="9">
                        <c:v>49619.330535888672</c:v>
                      </c:pt>
                      <c:pt idx="10">
                        <c:v>49619.330596923828</c:v>
                      </c:pt>
                      <c:pt idx="11">
                        <c:v>53404.709548950195</c:v>
                      </c:pt>
                      <c:pt idx="12">
                        <c:v>53404.709548950195</c:v>
                      </c:pt>
                      <c:pt idx="13">
                        <c:v>53669.145095825195</c:v>
                      </c:pt>
                      <c:pt idx="14">
                        <c:v>53669.145156860352</c:v>
                      </c:pt>
                      <c:pt idx="15">
                        <c:v>60930.16340637207</c:v>
                      </c:pt>
                      <c:pt idx="16">
                        <c:v>49681.674697875977</c:v>
                      </c:pt>
                      <c:pt idx="17">
                        <c:v>49778.716934204102</c:v>
                      </c:pt>
                      <c:pt idx="18">
                        <c:v>49782.716995239258</c:v>
                      </c:pt>
                      <c:pt idx="19">
                        <c:v>49791.996475219727</c:v>
                      </c:pt>
                      <c:pt idx="20">
                        <c:v>49791.996536254883</c:v>
                      </c:pt>
                      <c:pt idx="21">
                        <c:v>49741.275405883789</c:v>
                      </c:pt>
                      <c:pt idx="22">
                        <c:v>49610.742141723633</c:v>
                      </c:pt>
                      <c:pt idx="23">
                        <c:v>49411.635940551758</c:v>
                      </c:pt>
                      <c:pt idx="24">
                        <c:v>50128.093887329102</c:v>
                      </c:pt>
                      <c:pt idx="25">
                        <c:v>50373.759307861328</c:v>
                      </c:pt>
                      <c:pt idx="26">
                        <c:v>54198.019119262695</c:v>
                      </c:pt>
                      <c:pt idx="27">
                        <c:v>53846.019119262695</c:v>
                      </c:pt>
                      <c:pt idx="28">
                        <c:v>54099.144226074219</c:v>
                      </c:pt>
                      <c:pt idx="29">
                        <c:v>54089.864807128906</c:v>
                      </c:pt>
                      <c:pt idx="30">
                        <c:v>61729.892456054688</c:v>
                      </c:pt>
                      <c:pt idx="31">
                        <c:v>61752.058349609375</c:v>
                      </c:pt>
                      <c:pt idx="32">
                        <c:v>61753.612121582031</c:v>
                      </c:pt>
                      <c:pt idx="33">
                        <c:v>61862.791137695313</c:v>
                      </c:pt>
                      <c:pt idx="34">
                        <c:v>52110.724136352539</c:v>
                      </c:pt>
                      <c:pt idx="35">
                        <c:v>52110.724136352539</c:v>
                      </c:pt>
                      <c:pt idx="36">
                        <c:v>52110.724136352539</c:v>
                      </c:pt>
                      <c:pt idx="37">
                        <c:v>52110.724075317383</c:v>
                      </c:pt>
                      <c:pt idx="38">
                        <c:v>52344.986892700195</c:v>
                      </c:pt>
                      <c:pt idx="39">
                        <c:v>50353.439651489258</c:v>
                      </c:pt>
                      <c:pt idx="40">
                        <c:v>50362.719131469727</c:v>
                      </c:pt>
                      <c:pt idx="41">
                        <c:v>54248.115341186523</c:v>
                      </c:pt>
                      <c:pt idx="42">
                        <c:v>54248.115341186523</c:v>
                      </c:pt>
                      <c:pt idx="43">
                        <c:v>54248.115341186523</c:v>
                      </c:pt>
                      <c:pt idx="44">
                        <c:v>55553.674789428711</c:v>
                      </c:pt>
                      <c:pt idx="45">
                        <c:v>61419.14924621582</c:v>
                      </c:pt>
                      <c:pt idx="46">
                        <c:v>49652.794998168945</c:v>
                      </c:pt>
                      <c:pt idx="47">
                        <c:v>49558.73127746582</c:v>
                      </c:pt>
                      <c:pt idx="48">
                        <c:v>49743.111404418945</c:v>
                      </c:pt>
                      <c:pt idx="49">
                        <c:v>49646.069107055664</c:v>
                      </c:pt>
                      <c:pt idx="50">
                        <c:v>51667.695022583008</c:v>
                      </c:pt>
                      <c:pt idx="51">
                        <c:v>52315.472244262695</c:v>
                      </c:pt>
                      <c:pt idx="52">
                        <c:v>52315.472427368164</c:v>
                      </c:pt>
                      <c:pt idx="53">
                        <c:v>52315.472244262695</c:v>
                      </c:pt>
                      <c:pt idx="54">
                        <c:v>51570.002883911133</c:v>
                      </c:pt>
                      <c:pt idx="55">
                        <c:v>51570.003067016602</c:v>
                      </c:pt>
                      <c:pt idx="56">
                        <c:v>51570.003005981445</c:v>
                      </c:pt>
                      <c:pt idx="57">
                        <c:v>50762.987503051758</c:v>
                      </c:pt>
                      <c:pt idx="58">
                        <c:v>51608.628341674805</c:v>
                      </c:pt>
                      <c:pt idx="59">
                        <c:v>51534.318832397461</c:v>
                      </c:pt>
                      <c:pt idx="60">
                        <c:v>61832.816299438477</c:v>
                      </c:pt>
                      <c:pt idx="61">
                        <c:v>49644.002029418945</c:v>
                      </c:pt>
                      <c:pt idx="62">
                        <c:v>51937.90803527832</c:v>
                      </c:pt>
                      <c:pt idx="63">
                        <c:v>51872.080337524414</c:v>
                      </c:pt>
                      <c:pt idx="64">
                        <c:v>51805.390701293938</c:v>
                      </c:pt>
                      <c:pt idx="65">
                        <c:v>50920.910720825195</c:v>
                      </c:pt>
                      <c:pt idx="66">
                        <c:v>50920.910720825195</c:v>
                      </c:pt>
                      <c:pt idx="67">
                        <c:v>50920.910659790039</c:v>
                      </c:pt>
                      <c:pt idx="68">
                        <c:v>50920.910659790039</c:v>
                      </c:pt>
                      <c:pt idx="69">
                        <c:v>51240.637283325195</c:v>
                      </c:pt>
                      <c:pt idx="70">
                        <c:v>49962.107315063477</c:v>
                      </c:pt>
                      <c:pt idx="71">
                        <c:v>49971.06379699707</c:v>
                      </c:pt>
                      <c:pt idx="72">
                        <c:v>49961.784378051758</c:v>
                      </c:pt>
                      <c:pt idx="73">
                        <c:v>52656.583099365234</c:v>
                      </c:pt>
                      <c:pt idx="74">
                        <c:v>52656.583099365234</c:v>
                      </c:pt>
                      <c:pt idx="75">
                        <c:v>61114.006546020508</c:v>
                      </c:pt>
                      <c:pt idx="76">
                        <c:v>62451.800552368164</c:v>
                      </c:pt>
                      <c:pt idx="77">
                        <c:v>62109.079971313477</c:v>
                      </c:pt>
                      <c:pt idx="78">
                        <c:v>60130.96858215332</c:v>
                      </c:pt>
                      <c:pt idx="79">
                        <c:v>60060.81867980957</c:v>
                      </c:pt>
                      <c:pt idx="80">
                        <c:v>59994.669021606438</c:v>
                      </c:pt>
                      <c:pt idx="81">
                        <c:v>59670.738174438477</c:v>
                      </c:pt>
                      <c:pt idx="82">
                        <c:v>55011.441131591797</c:v>
                      </c:pt>
                      <c:pt idx="83">
                        <c:v>55020.720733642578</c:v>
                      </c:pt>
                      <c:pt idx="84">
                        <c:v>55395.923614501953</c:v>
                      </c:pt>
                      <c:pt idx="85">
                        <c:v>55391.923614501953</c:v>
                      </c:pt>
                      <c:pt idx="86">
                        <c:v>55244.827941894531</c:v>
                      </c:pt>
                      <c:pt idx="87">
                        <c:v>51089.437210083008</c:v>
                      </c:pt>
                      <c:pt idx="88">
                        <c:v>51093.437210083008</c:v>
                      </c:pt>
                      <c:pt idx="89">
                        <c:v>51099.95491027832</c:v>
                      </c:pt>
                      <c:pt idx="90">
                        <c:v>63329.865921020508</c:v>
                      </c:pt>
                      <c:pt idx="91">
                        <c:v>63264.900588989251</c:v>
                      </c:pt>
                      <c:pt idx="92">
                        <c:v>63383.576370239251</c:v>
                      </c:pt>
                      <c:pt idx="93">
                        <c:v>62196.730606079094</c:v>
                      </c:pt>
                      <c:pt idx="94">
                        <c:v>61111.009231567383</c:v>
                      </c:pt>
                      <c:pt idx="95">
                        <c:v>61250.744033813477</c:v>
                      </c:pt>
                      <c:pt idx="96">
                        <c:v>61300.193801879883</c:v>
                      </c:pt>
                      <c:pt idx="97">
                        <c:v>62260.058731079102</c:v>
                      </c:pt>
                      <c:pt idx="98">
                        <c:v>57257.616973876953</c:v>
                      </c:pt>
                      <c:pt idx="99">
                        <c:v>57413.767242431641</c:v>
                      </c:pt>
                      <c:pt idx="100">
                        <c:v>57347.986968994141</c:v>
                      </c:pt>
                      <c:pt idx="101">
                        <c:v>57347.986968994141</c:v>
                      </c:pt>
                      <c:pt idx="102">
                        <c:v>57338.707550048828</c:v>
                      </c:pt>
                      <c:pt idx="103">
                        <c:v>51064.963577270508</c:v>
                      </c:pt>
                      <c:pt idx="104">
                        <c:v>50905.962051391602</c:v>
                      </c:pt>
                      <c:pt idx="105">
                        <c:v>53642.842437744141</c:v>
                      </c:pt>
                      <c:pt idx="106">
                        <c:v>53642.842498779297</c:v>
                      </c:pt>
                      <c:pt idx="107">
                        <c:v>53642.842498779297</c:v>
                      </c:pt>
                      <c:pt idx="108">
                        <c:v>53633.563079833984</c:v>
                      </c:pt>
                      <c:pt idx="109">
                        <c:v>51534.499465942383</c:v>
                      </c:pt>
                      <c:pt idx="110">
                        <c:v>51436.63459777832</c:v>
                      </c:pt>
                      <c:pt idx="111">
                        <c:v>51445.914321899414</c:v>
                      </c:pt>
                      <c:pt idx="112">
                        <c:v>51854.799667358398</c:v>
                      </c:pt>
                      <c:pt idx="113">
                        <c:v>52267.014144897461</c:v>
                      </c:pt>
                      <c:pt idx="114">
                        <c:v>51389.862533569336</c:v>
                      </c:pt>
                      <c:pt idx="115">
                        <c:v>51316.962509155273</c:v>
                      </c:pt>
                      <c:pt idx="116">
                        <c:v>51244.062606811523</c:v>
                      </c:pt>
                      <c:pt idx="117">
                        <c:v>50523.456771850586</c:v>
                      </c:pt>
                      <c:pt idx="118">
                        <c:v>52248.175155639648</c:v>
                      </c:pt>
                      <c:pt idx="119">
                        <c:v>52252.821029663086</c:v>
                      </c:pt>
                      <c:pt idx="120">
                        <c:v>47173.312088012695</c:v>
                      </c:pt>
                      <c:pt idx="121">
                        <c:v>46917.808181762695</c:v>
                      </c:pt>
                      <c:pt idx="122">
                        <c:v>46826.690017700195</c:v>
                      </c:pt>
                      <c:pt idx="123">
                        <c:v>46826.690017700195</c:v>
                      </c:pt>
                      <c:pt idx="124">
                        <c:v>46826.690078735352</c:v>
                      </c:pt>
                      <c:pt idx="125">
                        <c:v>48131.209060668945</c:v>
                      </c:pt>
                      <c:pt idx="126">
                        <c:v>50353.818252563477</c:v>
                      </c:pt>
                      <c:pt idx="127">
                        <c:v>50353.774017333984</c:v>
                      </c:pt>
                      <c:pt idx="128">
                        <c:v>50351.714019775391</c:v>
                      </c:pt>
                      <c:pt idx="129">
                        <c:v>50351.714080810547</c:v>
                      </c:pt>
                      <c:pt idx="130">
                        <c:v>50351.714019775391</c:v>
                      </c:pt>
                      <c:pt idx="131">
                        <c:v>51063.178924560547</c:v>
                      </c:pt>
                      <c:pt idx="132">
                        <c:v>50490.834686279297</c:v>
                      </c:pt>
                      <c:pt idx="133">
                        <c:v>50229.19514465332</c:v>
                      </c:pt>
                      <c:pt idx="134">
                        <c:v>50659.191253662109</c:v>
                      </c:pt>
                      <c:pt idx="135">
                        <c:v>60800.369827270508</c:v>
                      </c:pt>
                      <c:pt idx="136">
                        <c:v>60800.369888305664</c:v>
                      </c:pt>
                      <c:pt idx="137">
                        <c:v>55694.186477661133</c:v>
                      </c:pt>
                      <c:pt idx="138">
                        <c:v>55694.186477661133</c:v>
                      </c:pt>
                      <c:pt idx="139">
                        <c:v>55691.346694946289</c:v>
                      </c:pt>
                      <c:pt idx="140">
                        <c:v>55691.346633911133</c:v>
                      </c:pt>
                      <c:pt idx="141">
                        <c:v>55691.346694946289</c:v>
                      </c:pt>
                      <c:pt idx="142">
                        <c:v>53539.326248168945</c:v>
                      </c:pt>
                      <c:pt idx="143">
                        <c:v>53154.841934204102</c:v>
                      </c:pt>
                      <c:pt idx="144">
                        <c:v>53483.666152954102</c:v>
                      </c:pt>
                      <c:pt idx="145">
                        <c:v>53417.516250610352</c:v>
                      </c:pt>
                      <c:pt idx="146">
                        <c:v>53247.192031860352</c:v>
                      </c:pt>
                      <c:pt idx="147">
                        <c:v>53181.042068481445</c:v>
                      </c:pt>
                      <c:pt idx="148">
                        <c:v>50068.987380981445</c:v>
                      </c:pt>
                      <c:pt idx="149">
                        <c:v>52554.46955871582</c:v>
                      </c:pt>
                      <c:pt idx="150">
                        <c:v>51909.533767700195</c:v>
                      </c:pt>
                      <c:pt idx="151">
                        <c:v>51608.232986450195</c:v>
                      </c:pt>
                      <c:pt idx="152">
                        <c:v>51558.605484008789</c:v>
                      </c:pt>
                      <c:pt idx="153">
                        <c:v>51470.642730712891</c:v>
                      </c:pt>
                      <c:pt idx="154">
                        <c:v>55907.155410766602</c:v>
                      </c:pt>
                      <c:pt idx="155">
                        <c:v>55907.155410766602</c:v>
                      </c:pt>
                      <c:pt idx="156">
                        <c:v>55907.155410766602</c:v>
                      </c:pt>
                      <c:pt idx="157">
                        <c:v>55907.155410766602</c:v>
                      </c:pt>
                      <c:pt idx="158">
                        <c:v>56202.885879516602</c:v>
                      </c:pt>
                      <c:pt idx="159">
                        <c:v>53104.668212890625</c:v>
                      </c:pt>
                      <c:pt idx="160">
                        <c:v>53122.051071166992</c:v>
                      </c:pt>
                      <c:pt idx="161">
                        <c:v>52775.429489135742</c:v>
                      </c:pt>
                      <c:pt idx="162">
                        <c:v>52483.574020385742</c:v>
                      </c:pt>
                      <c:pt idx="163">
                        <c:v>52073.638717651367</c:v>
                      </c:pt>
                      <c:pt idx="164">
                        <c:v>52392.140609741211</c:v>
                      </c:pt>
                      <c:pt idx="165">
                        <c:v>52182.212417602539</c:v>
                      </c:pt>
                      <c:pt idx="166">
                        <c:v>52191.075942993164</c:v>
                      </c:pt>
                      <c:pt idx="167">
                        <c:v>50460.611892700195</c:v>
                      </c:pt>
                      <c:pt idx="168">
                        <c:v>50460.611770629883</c:v>
                      </c:pt>
                      <c:pt idx="169">
                        <c:v>50301.671463012695</c:v>
                      </c:pt>
                      <c:pt idx="170">
                        <c:v>50253.99201965332</c:v>
                      </c:pt>
                      <c:pt idx="171">
                        <c:v>50624.479446411133</c:v>
                      </c:pt>
                      <c:pt idx="172">
                        <c:v>50624.47932434082</c:v>
                      </c:pt>
                      <c:pt idx="173">
                        <c:v>51123.022415161133</c:v>
                      </c:pt>
                      <c:pt idx="174">
                        <c:v>52283.731521606445</c:v>
                      </c:pt>
                      <c:pt idx="175">
                        <c:v>52283.731521606445</c:v>
                      </c:pt>
                      <c:pt idx="176">
                        <c:v>53267.163375854492</c:v>
                      </c:pt>
                      <c:pt idx="177">
                        <c:v>53005.479782104492</c:v>
                      </c:pt>
                      <c:pt idx="178">
                        <c:v>52873.919540405273</c:v>
                      </c:pt>
                      <c:pt idx="179">
                        <c:v>53677.737289428711</c:v>
                      </c:pt>
                      <c:pt idx="180">
                        <c:v>60822.742431640625</c:v>
                      </c:pt>
                      <c:pt idx="181">
                        <c:v>60822.742675781243</c:v>
                      </c:pt>
                      <c:pt idx="182">
                        <c:v>61043.990844726555</c:v>
                      </c:pt>
                      <c:pt idx="183">
                        <c:v>61084.850708007805</c:v>
                      </c:pt>
                      <c:pt idx="184">
                        <c:v>52937.829788208008</c:v>
                      </c:pt>
                      <c:pt idx="185">
                        <c:v>49524.384658813477</c:v>
                      </c:pt>
                      <c:pt idx="186">
                        <c:v>49908.865188598633</c:v>
                      </c:pt>
                      <c:pt idx="187">
                        <c:v>52003.968826293945</c:v>
                      </c:pt>
                      <c:pt idx="188">
                        <c:v>55408.596420288086</c:v>
                      </c:pt>
                      <c:pt idx="189">
                        <c:v>55408.596420288086</c:v>
                      </c:pt>
                      <c:pt idx="190">
                        <c:v>55408.596542358398</c:v>
                      </c:pt>
                      <c:pt idx="191">
                        <c:v>55136.600814819336</c:v>
                      </c:pt>
                      <c:pt idx="192">
                        <c:v>55603.305038452148</c:v>
                      </c:pt>
                      <c:pt idx="193">
                        <c:v>55723.845260620117</c:v>
                      </c:pt>
                      <c:pt idx="194">
                        <c:v>55371.845321655273</c:v>
                      </c:pt>
                      <c:pt idx="195">
                        <c:v>51966.501449584961</c:v>
                      </c:pt>
                      <c:pt idx="196">
                        <c:v>51915.78044128418</c:v>
                      </c:pt>
                      <c:pt idx="197">
                        <c:v>51915.78044128418</c:v>
                      </c:pt>
                      <c:pt idx="198">
                        <c:v>53008.677467346191</c:v>
                      </c:pt>
                      <c:pt idx="199">
                        <c:v>52890.174049377441</c:v>
                      </c:pt>
                      <c:pt idx="200">
                        <c:v>52798.745826721191</c:v>
                      </c:pt>
                      <c:pt idx="201">
                        <c:v>52594.360450744622</c:v>
                      </c:pt>
                      <c:pt idx="202">
                        <c:v>52920.238136291504</c:v>
                      </c:pt>
                      <c:pt idx="203">
                        <c:v>51897.809913635254</c:v>
                      </c:pt>
                      <c:pt idx="204">
                        <c:v>51901.810035705566</c:v>
                      </c:pt>
                      <c:pt idx="205">
                        <c:v>51905.913917541504</c:v>
                      </c:pt>
                      <c:pt idx="206">
                        <c:v>51896.634254455566</c:v>
                      </c:pt>
                      <c:pt idx="207">
                        <c:v>51077.746482849121</c:v>
                      </c:pt>
                      <c:pt idx="208">
                        <c:v>52869.025390625</c:v>
                      </c:pt>
                      <c:pt idx="209">
                        <c:v>52869.025512695313</c:v>
                      </c:pt>
                      <c:pt idx="210">
                        <c:v>61990.798522949219</c:v>
                      </c:pt>
                      <c:pt idx="211">
                        <c:v>62000.078002929688</c:v>
                      </c:pt>
                      <c:pt idx="212">
                        <c:v>61990.798461914063</c:v>
                      </c:pt>
                      <c:pt idx="213">
                        <c:v>61986.798522949219</c:v>
                      </c:pt>
                      <c:pt idx="214">
                        <c:v>51791.062576293945</c:v>
                      </c:pt>
                      <c:pt idx="215">
                        <c:v>51533.378982543945</c:v>
                      </c:pt>
                      <c:pt idx="216">
                        <c:v>50831.122207641602</c:v>
                      </c:pt>
                      <c:pt idx="217">
                        <c:v>50831.122146606445</c:v>
                      </c:pt>
                      <c:pt idx="218">
                        <c:v>50645.976150512695</c:v>
                      </c:pt>
                      <c:pt idx="219">
                        <c:v>50645.976150512695</c:v>
                      </c:pt>
                      <c:pt idx="220">
                        <c:v>50916.845108032227</c:v>
                      </c:pt>
                      <c:pt idx="221">
                        <c:v>56585.443344116211</c:v>
                      </c:pt>
                      <c:pt idx="222">
                        <c:v>56585.443344116211</c:v>
                      </c:pt>
                      <c:pt idx="223">
                        <c:v>56585.443344116211</c:v>
                      </c:pt>
                      <c:pt idx="224">
                        <c:v>56104.659225463867</c:v>
                      </c:pt>
                      <c:pt idx="225">
                        <c:v>47092.983535766602</c:v>
                      </c:pt>
                      <c:pt idx="226">
                        <c:v>47092.983535766602</c:v>
                      </c:pt>
                      <c:pt idx="227">
                        <c:v>46715.674942016602</c:v>
                      </c:pt>
                      <c:pt idx="228">
                        <c:v>46711.674942016602</c:v>
                      </c:pt>
                      <c:pt idx="229">
                        <c:v>46711.674942016602</c:v>
                      </c:pt>
                      <c:pt idx="230">
                        <c:v>49422.848281860352</c:v>
                      </c:pt>
                      <c:pt idx="231">
                        <c:v>49422.848281860352</c:v>
                      </c:pt>
                      <c:pt idx="232">
                        <c:v>49085.910781860352</c:v>
                      </c:pt>
                      <c:pt idx="233">
                        <c:v>50742.916152954102</c:v>
                      </c:pt>
                      <c:pt idx="234">
                        <c:v>50597.399551391602</c:v>
                      </c:pt>
                      <c:pt idx="235">
                        <c:v>50636.398086547852</c:v>
                      </c:pt>
                      <c:pt idx="236">
                        <c:v>50563.277969360352</c:v>
                      </c:pt>
                      <c:pt idx="237">
                        <c:v>50490.168106079102</c:v>
                      </c:pt>
                      <c:pt idx="238">
                        <c:v>49907.928359985352</c:v>
                      </c:pt>
                      <c:pt idx="239">
                        <c:v>51882.737716674805</c:v>
                      </c:pt>
                      <c:pt idx="240">
                        <c:v>54949.602493286133</c:v>
                      </c:pt>
                      <c:pt idx="241">
                        <c:v>54949.602493286133</c:v>
                      </c:pt>
                      <c:pt idx="242">
                        <c:v>55489.363235473633</c:v>
                      </c:pt>
                      <c:pt idx="243">
                        <c:v>55498.642776489258</c:v>
                      </c:pt>
                      <c:pt idx="244">
                        <c:v>55489.363235473633</c:v>
                      </c:pt>
                      <c:pt idx="245">
                        <c:v>55485.363296508789</c:v>
                      </c:pt>
                      <c:pt idx="246">
                        <c:v>55484.585891723633</c:v>
                      </c:pt>
                      <c:pt idx="247">
                        <c:v>50443.813812255859</c:v>
                      </c:pt>
                      <c:pt idx="248">
                        <c:v>50352.79914855957</c:v>
                      </c:pt>
                      <c:pt idx="249">
                        <c:v>49982.648818969727</c:v>
                      </c:pt>
                      <c:pt idx="250">
                        <c:v>49982.64875793457</c:v>
                      </c:pt>
                      <c:pt idx="251">
                        <c:v>49881.646438598633</c:v>
                      </c:pt>
                      <c:pt idx="252">
                        <c:v>49972.76399230957</c:v>
                      </c:pt>
                      <c:pt idx="253">
                        <c:v>50640.461868286133</c:v>
                      </c:pt>
                      <c:pt idx="254">
                        <c:v>50125.766555786133</c:v>
                      </c:pt>
                      <c:pt idx="255">
                        <c:v>51737.604522705078</c:v>
                      </c:pt>
                      <c:pt idx="256">
                        <c:v>51737.396575927734</c:v>
                      </c:pt>
                      <c:pt idx="257">
                        <c:v>51737.396575927734</c:v>
                      </c:pt>
                      <c:pt idx="258">
                        <c:v>50257.684951782227</c:v>
                      </c:pt>
                      <c:pt idx="259">
                        <c:v>52250.761611938477</c:v>
                      </c:pt>
                      <c:pt idx="260">
                        <c:v>52250.761611938477</c:v>
                      </c:pt>
                      <c:pt idx="261">
                        <c:v>52250.76155090332</c:v>
                      </c:pt>
                      <c:pt idx="262">
                        <c:v>52327.261672973633</c:v>
                      </c:pt>
                      <c:pt idx="263">
                        <c:v>52217.402481079102</c:v>
                      </c:pt>
                      <c:pt idx="264">
                        <c:v>52165.47932434082</c:v>
                      </c:pt>
                      <c:pt idx="265">
                        <c:v>50508.952529907227</c:v>
                      </c:pt>
                      <c:pt idx="266">
                        <c:v>50506.870498657227</c:v>
                      </c:pt>
                      <c:pt idx="267">
                        <c:v>50858.870559692383</c:v>
                      </c:pt>
                      <c:pt idx="268">
                        <c:v>49606.581436157227</c:v>
                      </c:pt>
                      <c:pt idx="269">
                        <c:v>49606.58137512207</c:v>
                      </c:pt>
                      <c:pt idx="270">
                        <c:v>62901.738372802734</c:v>
                      </c:pt>
                      <c:pt idx="271">
                        <c:v>54055.242752075195</c:v>
                      </c:pt>
                      <c:pt idx="272">
                        <c:v>54055.242752075195</c:v>
                      </c:pt>
                      <c:pt idx="273">
                        <c:v>54105.242874145508</c:v>
                      </c:pt>
                      <c:pt idx="274">
                        <c:v>54223.918594360352</c:v>
                      </c:pt>
                      <c:pt idx="275">
                        <c:v>51765.299758911133</c:v>
                      </c:pt>
                      <c:pt idx="276">
                        <c:v>51765.299758911133</c:v>
                      </c:pt>
                      <c:pt idx="277">
                        <c:v>52479.577041625977</c:v>
                      </c:pt>
                      <c:pt idx="278">
                        <c:v>50781.243621826172</c:v>
                      </c:pt>
                      <c:pt idx="279">
                        <c:v>50781.243621826172</c:v>
                      </c:pt>
                      <c:pt idx="280">
                        <c:v>50785.243560791016</c:v>
                      </c:pt>
                      <c:pt idx="281">
                        <c:v>50794.542007446289</c:v>
                      </c:pt>
                      <c:pt idx="282">
                        <c:v>51699.262649536133</c:v>
                      </c:pt>
                      <c:pt idx="283">
                        <c:v>51695.262588500977</c:v>
                      </c:pt>
                      <c:pt idx="284">
                        <c:v>51692.156143188477</c:v>
                      </c:pt>
                      <c:pt idx="285">
                        <c:v>57267.749526977539</c:v>
                      </c:pt>
                      <c:pt idx="286">
                        <c:v>56409.393569946289</c:v>
                      </c:pt>
                      <c:pt idx="287">
                        <c:v>56126.129959106445</c:v>
                      </c:pt>
                      <c:pt idx="288">
                        <c:v>56126.129959106445</c:v>
                      </c:pt>
                      <c:pt idx="289">
                        <c:v>56650.129959106445</c:v>
                      </c:pt>
                      <c:pt idx="290">
                        <c:v>56650.129959106445</c:v>
                      </c:pt>
                      <c:pt idx="291">
                        <c:v>56151.586990356445</c:v>
                      </c:pt>
                      <c:pt idx="292">
                        <c:v>53430.416580200195</c:v>
                      </c:pt>
                      <c:pt idx="293">
                        <c:v>53078.208572387695</c:v>
                      </c:pt>
                      <c:pt idx="294">
                        <c:v>51318.96418762207</c:v>
                      </c:pt>
                      <c:pt idx="295">
                        <c:v>52078.73567199707</c:v>
                      </c:pt>
                      <c:pt idx="296">
                        <c:v>52005.835525512688</c:v>
                      </c:pt>
                      <c:pt idx="297">
                        <c:v>52051.61116027832</c:v>
                      </c:pt>
                      <c:pt idx="298">
                        <c:v>53728.99787902832</c:v>
                      </c:pt>
                      <c:pt idx="299">
                        <c:v>53990.68537902832</c:v>
                      </c:pt>
                      <c:pt idx="300">
                        <c:v>55120.964309692383</c:v>
                      </c:pt>
                      <c:pt idx="301">
                        <c:v>54585.978958129883</c:v>
                      </c:pt>
                      <c:pt idx="302">
                        <c:v>54595.258377075195</c:v>
                      </c:pt>
                      <c:pt idx="303">
                        <c:v>54595.258377075195</c:v>
                      </c:pt>
                      <c:pt idx="304">
                        <c:v>54595.258377075195</c:v>
                      </c:pt>
                      <c:pt idx="305">
                        <c:v>54713.934219360352</c:v>
                      </c:pt>
                      <c:pt idx="306">
                        <c:v>54704.654739379883</c:v>
                      </c:pt>
                      <c:pt idx="307">
                        <c:v>53945.034255981445</c:v>
                      </c:pt>
                      <c:pt idx="308">
                        <c:v>53945.034317016602</c:v>
                      </c:pt>
                      <c:pt idx="309">
                        <c:v>53945.034317016602</c:v>
                      </c:pt>
                      <c:pt idx="310">
                        <c:v>53583.373123168945</c:v>
                      </c:pt>
                      <c:pt idx="311">
                        <c:v>54729.683471679688</c:v>
                      </c:pt>
                      <c:pt idx="312">
                        <c:v>53339.324234008789</c:v>
                      </c:pt>
                      <c:pt idx="313">
                        <c:v>52670.54328918457</c:v>
                      </c:pt>
                      <c:pt idx="314">
                        <c:v>52670.543167114258</c:v>
                      </c:pt>
                      <c:pt idx="315">
                        <c:v>54660.567642211914</c:v>
                      </c:pt>
                      <c:pt idx="316">
                        <c:v>54671.77033996582</c:v>
                      </c:pt>
                      <c:pt idx="317">
                        <c:v>49759.374649047852</c:v>
                      </c:pt>
                      <c:pt idx="318">
                        <c:v>49759.374649047852</c:v>
                      </c:pt>
                      <c:pt idx="319">
                        <c:v>52366.16926574707</c:v>
                      </c:pt>
                      <c:pt idx="320">
                        <c:v>52368.09260559082</c:v>
                      </c:pt>
                      <c:pt idx="321">
                        <c:v>52368.092361450195</c:v>
                      </c:pt>
                      <c:pt idx="322">
                        <c:v>52368.092361450195</c:v>
                      </c:pt>
                      <c:pt idx="323">
                        <c:v>52370.01545715332</c:v>
                      </c:pt>
                      <c:pt idx="324">
                        <c:v>53357.375228881836</c:v>
                      </c:pt>
                      <c:pt idx="325">
                        <c:v>53059.780868530266</c:v>
                      </c:pt>
                      <c:pt idx="326">
                        <c:v>52918.229232788086</c:v>
                      </c:pt>
                      <c:pt idx="327">
                        <c:v>52922.229232788086</c:v>
                      </c:pt>
                      <c:pt idx="328">
                        <c:v>52882.477035522461</c:v>
                      </c:pt>
                      <c:pt idx="329">
                        <c:v>52931.508773803711</c:v>
                      </c:pt>
                      <c:pt idx="330">
                        <c:v>52079.673858642578</c:v>
                      </c:pt>
                      <c:pt idx="331">
                        <c:v>52079.673797607422</c:v>
                      </c:pt>
                      <c:pt idx="332">
                        <c:v>49731.098220825195</c:v>
                      </c:pt>
                      <c:pt idx="333">
                        <c:v>49658.198135375969</c:v>
                      </c:pt>
                      <c:pt idx="334">
                        <c:v>49426.357681274414</c:v>
                      </c:pt>
                      <c:pt idx="335">
                        <c:v>53147.958877563477</c:v>
                      </c:pt>
                      <c:pt idx="336">
                        <c:v>53147.95881652832</c:v>
                      </c:pt>
                      <c:pt idx="337">
                        <c:v>53147.95881652832</c:v>
                      </c:pt>
                      <c:pt idx="338">
                        <c:v>53147.958938598633</c:v>
                      </c:pt>
                      <c:pt idx="339">
                        <c:v>52631.845657348633</c:v>
                      </c:pt>
                      <c:pt idx="340">
                        <c:v>52643.048416137695</c:v>
                      </c:pt>
                      <c:pt idx="341">
                        <c:v>52582.905715942383</c:v>
                      </c:pt>
                      <c:pt idx="342">
                        <c:v>52411.860244750977</c:v>
                      </c:pt>
                      <c:pt idx="343">
                        <c:v>50553.954971313477</c:v>
                      </c:pt>
                      <c:pt idx="344">
                        <c:v>50553.95491027832</c:v>
                      </c:pt>
                      <c:pt idx="345">
                        <c:v>62040.396865844727</c:v>
                      </c:pt>
                      <c:pt idx="346">
                        <c:v>61971.27668762207</c:v>
                      </c:pt>
                      <c:pt idx="347">
                        <c:v>61907.436050415039</c:v>
                      </c:pt>
                      <c:pt idx="348">
                        <c:v>61833.374954223633</c:v>
                      </c:pt>
                      <c:pt idx="349">
                        <c:v>52248.708328247063</c:v>
                      </c:pt>
                      <c:pt idx="350">
                        <c:v>52175.808242797852</c:v>
                      </c:pt>
                      <c:pt idx="351">
                        <c:v>51328.132766723633</c:v>
                      </c:pt>
                      <c:pt idx="352">
                        <c:v>51328.13264465332</c:v>
                      </c:pt>
                      <c:pt idx="353">
                        <c:v>49910.491897583008</c:v>
                      </c:pt>
                      <c:pt idx="354">
                        <c:v>49964.655715942383</c:v>
                      </c:pt>
                      <c:pt idx="355">
                        <c:v>49972.591384887695</c:v>
                      </c:pt>
                      <c:pt idx="356">
                        <c:v>49963.31184387207</c:v>
                      </c:pt>
                      <c:pt idx="357">
                        <c:v>50541.76985168457</c:v>
                      </c:pt>
                      <c:pt idx="358">
                        <c:v>53070.242080688477</c:v>
                      </c:pt>
                      <c:pt idx="359">
                        <c:v>53070.242080688477</c:v>
                      </c:pt>
                      <c:pt idx="360">
                        <c:v>61041.685134887695</c:v>
                      </c:pt>
                      <c:pt idx="361">
                        <c:v>61041.685134887695</c:v>
                      </c:pt>
                      <c:pt idx="362">
                        <c:v>61041.685134887695</c:v>
                      </c:pt>
                      <c:pt idx="363">
                        <c:v>51479.211502075195</c:v>
                      </c:pt>
                      <c:pt idx="364">
                        <c:v>51480.317031860352</c:v>
                      </c:pt>
                      <c:pt idx="365">
                        <c:v>51480.317031860352</c:v>
                      </c:pt>
                      <c:pt idx="366">
                        <c:v>51484.316970825195</c:v>
                      </c:pt>
                      <c:pt idx="367">
                        <c:v>51493.596572875977</c:v>
                      </c:pt>
                      <c:pt idx="368">
                        <c:v>52151.049758911133</c:v>
                      </c:pt>
                      <c:pt idx="369">
                        <c:v>52141.770278930664</c:v>
                      </c:pt>
                      <c:pt idx="370">
                        <c:v>50678.547134399414</c:v>
                      </c:pt>
                      <c:pt idx="371">
                        <c:v>50438.494705200195</c:v>
                      </c:pt>
                      <c:pt idx="372">
                        <c:v>50162.301895141602</c:v>
                      </c:pt>
                      <c:pt idx="373">
                        <c:v>51541.557693481445</c:v>
                      </c:pt>
                      <c:pt idx="374">
                        <c:v>51083.366348266602</c:v>
                      </c:pt>
                      <c:pt idx="375">
                        <c:v>64609.496292114251</c:v>
                      </c:pt>
                      <c:pt idx="376">
                        <c:v>62203.339027404785</c:v>
                      </c:pt>
                      <c:pt idx="377">
                        <c:v>62203.339027404785</c:v>
                      </c:pt>
                      <c:pt idx="378">
                        <c:v>62203.339027404785</c:v>
                      </c:pt>
                      <c:pt idx="379">
                        <c:v>53808.987770080566</c:v>
                      </c:pt>
                      <c:pt idx="380">
                        <c:v>53818.267311096191</c:v>
                      </c:pt>
                      <c:pt idx="381">
                        <c:v>51516.060501098633</c:v>
                      </c:pt>
                      <c:pt idx="382">
                        <c:v>51251.87971496582</c:v>
                      </c:pt>
                      <c:pt idx="383">
                        <c:v>51251.87971496582</c:v>
                      </c:pt>
                      <c:pt idx="384">
                        <c:v>52785.030532836914</c:v>
                      </c:pt>
                      <c:pt idx="385">
                        <c:v>53134.746353149414</c:v>
                      </c:pt>
                      <c:pt idx="386">
                        <c:v>53138.746353149414</c:v>
                      </c:pt>
                      <c:pt idx="387">
                        <c:v>53148.025894165039</c:v>
                      </c:pt>
                      <c:pt idx="388">
                        <c:v>52796.026077270508</c:v>
                      </c:pt>
                      <c:pt idx="389">
                        <c:v>52082.751449584961</c:v>
                      </c:pt>
                      <c:pt idx="390">
                        <c:v>51716.155471801758</c:v>
                      </c:pt>
                      <c:pt idx="391">
                        <c:v>51706.875991821289</c:v>
                      </c:pt>
                      <c:pt idx="392">
                        <c:v>49903.857498168945</c:v>
                      </c:pt>
                      <c:pt idx="393">
                        <c:v>49907.857498168945</c:v>
                      </c:pt>
                      <c:pt idx="394">
                        <c:v>49903.857498168945</c:v>
                      </c:pt>
                      <c:pt idx="395">
                        <c:v>52616.282913208008</c:v>
                      </c:pt>
                      <c:pt idx="396">
                        <c:v>53169.487380981445</c:v>
                      </c:pt>
                      <c:pt idx="397">
                        <c:v>53112.617263793938</c:v>
                      </c:pt>
                      <c:pt idx="398">
                        <c:v>52652.707168579102</c:v>
                      </c:pt>
                      <c:pt idx="399">
                        <c:v>50619.745986938477</c:v>
                      </c:pt>
                      <c:pt idx="400">
                        <c:v>51193.477096557617</c:v>
                      </c:pt>
                      <c:pt idx="401">
                        <c:v>51129.856796264648</c:v>
                      </c:pt>
                      <c:pt idx="402">
                        <c:v>48622.998092651367</c:v>
                      </c:pt>
                      <c:pt idx="403">
                        <c:v>48550.097946166985</c:v>
                      </c:pt>
                      <c:pt idx="404">
                        <c:v>48477.197738647461</c:v>
                      </c:pt>
                      <c:pt idx="405">
                        <c:v>58847.11018371582</c:v>
                      </c:pt>
                      <c:pt idx="406">
                        <c:v>58693.309585571289</c:v>
                      </c:pt>
                      <c:pt idx="407">
                        <c:v>58684.029983520508</c:v>
                      </c:pt>
                      <c:pt idx="408">
                        <c:v>51750.93586730957</c:v>
                      </c:pt>
                      <c:pt idx="409">
                        <c:v>51684.245864868164</c:v>
                      </c:pt>
                      <c:pt idx="410">
                        <c:v>51384.231948852532</c:v>
                      </c:pt>
                      <c:pt idx="411">
                        <c:v>51052.887283325195</c:v>
                      </c:pt>
                      <c:pt idx="412">
                        <c:v>51052.887344360352</c:v>
                      </c:pt>
                      <c:pt idx="413">
                        <c:v>51052.887283325195</c:v>
                      </c:pt>
                      <c:pt idx="414">
                        <c:v>51052.887283325195</c:v>
                      </c:pt>
                      <c:pt idx="415">
                        <c:v>49783.204116821289</c:v>
                      </c:pt>
                      <c:pt idx="416">
                        <c:v>49773.92463684082</c:v>
                      </c:pt>
                      <c:pt idx="417">
                        <c:v>49511.092926025391</c:v>
                      </c:pt>
                      <c:pt idx="418">
                        <c:v>49511.092864990234</c:v>
                      </c:pt>
                      <c:pt idx="419">
                        <c:v>49511.092803955078</c:v>
                      </c:pt>
                      <c:pt idx="420">
                        <c:v>50434.436798095703</c:v>
                      </c:pt>
                      <c:pt idx="421">
                        <c:v>50440.559112548828</c:v>
                      </c:pt>
                      <c:pt idx="422">
                        <c:v>50440.559173583984</c:v>
                      </c:pt>
                      <c:pt idx="423">
                        <c:v>50275.671356201172</c:v>
                      </c:pt>
                      <c:pt idx="424">
                        <c:v>52519.66650390625</c:v>
                      </c:pt>
                      <c:pt idx="425">
                        <c:v>51233.445190429688</c:v>
                      </c:pt>
                      <c:pt idx="426">
                        <c:v>51237.445190429688</c:v>
                      </c:pt>
                      <c:pt idx="427">
                        <c:v>51181.348876953125</c:v>
                      </c:pt>
                      <c:pt idx="428">
                        <c:v>52683.651443481445</c:v>
                      </c:pt>
                      <c:pt idx="429">
                        <c:v>51975.31721496582</c:v>
                      </c:pt>
                      <c:pt idx="430">
                        <c:v>51975.317459106445</c:v>
                      </c:pt>
                      <c:pt idx="431">
                        <c:v>51975.317337036133</c:v>
                      </c:pt>
                      <c:pt idx="432">
                        <c:v>51966.03791809082</c:v>
                      </c:pt>
                      <c:pt idx="433">
                        <c:v>52271.49104309082</c:v>
                      </c:pt>
                      <c:pt idx="434">
                        <c:v>52280.770584106445</c:v>
                      </c:pt>
                      <c:pt idx="435">
                        <c:v>55497.555679321289</c:v>
                      </c:pt>
                      <c:pt idx="436">
                        <c:v>54494.488357543945</c:v>
                      </c:pt>
                      <c:pt idx="437">
                        <c:v>54503.14485168457</c:v>
                      </c:pt>
                      <c:pt idx="438">
                        <c:v>54493.865188598633</c:v>
                      </c:pt>
                      <c:pt idx="439">
                        <c:v>54489.865310668945</c:v>
                      </c:pt>
                      <c:pt idx="440">
                        <c:v>54751.548782348633</c:v>
                      </c:pt>
                      <c:pt idx="441">
                        <c:v>54604.453201293945</c:v>
                      </c:pt>
                      <c:pt idx="442">
                        <c:v>52916.265762329102</c:v>
                      </c:pt>
                      <c:pt idx="443">
                        <c:v>53300.748123168945</c:v>
                      </c:pt>
                      <c:pt idx="444">
                        <c:v>53103.407852172852</c:v>
                      </c:pt>
                      <c:pt idx="445">
                        <c:v>52689.290466308594</c:v>
                      </c:pt>
                      <c:pt idx="446">
                        <c:v>51302.775344848633</c:v>
                      </c:pt>
                      <c:pt idx="447">
                        <c:v>50412.75178527832</c:v>
                      </c:pt>
                      <c:pt idx="448">
                        <c:v>51532.594131469727</c:v>
                      </c:pt>
                      <c:pt idx="449">
                        <c:v>51532.594131469727</c:v>
                      </c:pt>
                      <c:pt idx="450">
                        <c:v>61764.952896118164</c:v>
                      </c:pt>
                      <c:pt idx="451">
                        <c:v>61764.953018188477</c:v>
                      </c:pt>
                      <c:pt idx="452">
                        <c:v>61793.022537231445</c:v>
                      </c:pt>
                      <c:pt idx="453">
                        <c:v>61793.022537231445</c:v>
                      </c:pt>
                      <c:pt idx="454">
                        <c:v>61793.022537231445</c:v>
                      </c:pt>
                      <c:pt idx="455">
                        <c:v>61783.743118286133</c:v>
                      </c:pt>
                      <c:pt idx="456">
                        <c:v>60896.456375122063</c:v>
                      </c:pt>
                      <c:pt idx="457">
                        <c:v>60683.777908325195</c:v>
                      </c:pt>
                      <c:pt idx="458">
                        <c:v>62613.077590942383</c:v>
                      </c:pt>
                      <c:pt idx="459">
                        <c:v>57790.326873779297</c:v>
                      </c:pt>
                      <c:pt idx="460">
                        <c:v>57799.606292724609</c:v>
                      </c:pt>
                      <c:pt idx="461">
                        <c:v>57789.731109619141</c:v>
                      </c:pt>
                      <c:pt idx="462">
                        <c:v>57785.731109619141</c:v>
                      </c:pt>
                      <c:pt idx="463">
                        <c:v>57785.731109619141</c:v>
                      </c:pt>
                      <c:pt idx="464">
                        <c:v>50885.702041625977</c:v>
                      </c:pt>
                      <c:pt idx="465">
                        <c:v>57003.166458129883</c:v>
                      </c:pt>
                      <c:pt idx="466">
                        <c:v>57128.969192504883</c:v>
                      </c:pt>
                      <c:pt idx="467">
                        <c:v>57128.969192504883</c:v>
                      </c:pt>
                      <c:pt idx="468">
                        <c:v>55601.087417602539</c:v>
                      </c:pt>
                      <c:pt idx="469">
                        <c:v>55601.087417602539</c:v>
                      </c:pt>
                      <c:pt idx="470">
                        <c:v>55601.087356567383</c:v>
                      </c:pt>
                      <c:pt idx="471">
                        <c:v>55843.087417602539</c:v>
                      </c:pt>
                      <c:pt idx="472">
                        <c:v>55843.087356567383</c:v>
                      </c:pt>
                      <c:pt idx="473">
                        <c:v>51318.388931274414</c:v>
                      </c:pt>
                      <c:pt idx="474">
                        <c:v>51241.48908996582</c:v>
                      </c:pt>
                      <c:pt idx="475">
                        <c:v>52673.239212036133</c:v>
                      </c:pt>
                      <c:pt idx="476">
                        <c:v>50024.075607299805</c:v>
                      </c:pt>
                      <c:pt idx="477">
                        <c:v>49672.075607299805</c:v>
                      </c:pt>
                      <c:pt idx="478">
                        <c:v>52809.70866394043</c:v>
                      </c:pt>
                      <c:pt idx="479">
                        <c:v>52105.170959472656</c:v>
                      </c:pt>
                      <c:pt idx="480">
                        <c:v>48495.700332641602</c:v>
                      </c:pt>
                      <c:pt idx="481">
                        <c:v>48143.700332641602</c:v>
                      </c:pt>
                      <c:pt idx="482">
                        <c:v>48143.700332641602</c:v>
                      </c:pt>
                      <c:pt idx="483">
                        <c:v>48143.818069458008</c:v>
                      </c:pt>
                      <c:pt idx="484">
                        <c:v>47917.328079223633</c:v>
                      </c:pt>
                      <c:pt idx="485">
                        <c:v>51263.914154052734</c:v>
                      </c:pt>
                      <c:pt idx="486">
                        <c:v>51267.914398193359</c:v>
                      </c:pt>
                      <c:pt idx="487">
                        <c:v>51278.629425048828</c:v>
                      </c:pt>
                      <c:pt idx="488">
                        <c:v>51281.82942199707</c:v>
                      </c:pt>
                      <c:pt idx="489">
                        <c:v>51340.240615844727</c:v>
                      </c:pt>
                      <c:pt idx="490">
                        <c:v>51196.972854614258</c:v>
                      </c:pt>
                      <c:pt idx="491">
                        <c:v>51196.972854614258</c:v>
                      </c:pt>
                      <c:pt idx="492">
                        <c:v>51328.533096313477</c:v>
                      </c:pt>
                      <c:pt idx="493">
                        <c:v>51328.533157348633</c:v>
                      </c:pt>
                      <c:pt idx="494">
                        <c:v>52029.482864379883</c:v>
                      </c:pt>
                      <c:pt idx="495">
                        <c:v>55391.699600219727</c:v>
                      </c:pt>
                      <c:pt idx="496">
                        <c:v>55395.699783325195</c:v>
                      </c:pt>
                      <c:pt idx="497">
                        <c:v>55391.699905395508</c:v>
                      </c:pt>
                      <c:pt idx="498">
                        <c:v>55391.699783325195</c:v>
                      </c:pt>
                      <c:pt idx="499">
                        <c:v>55391.699783325195</c:v>
                      </c:pt>
                      <c:pt idx="500">
                        <c:v>54757.267105102539</c:v>
                      </c:pt>
                      <c:pt idx="501">
                        <c:v>54761.267105102539</c:v>
                      </c:pt>
                      <c:pt idx="502">
                        <c:v>52319.784805297852</c:v>
                      </c:pt>
                      <c:pt idx="503">
                        <c:v>52323.784927368164</c:v>
                      </c:pt>
                      <c:pt idx="504">
                        <c:v>51981.064346313477</c:v>
                      </c:pt>
                      <c:pt idx="505">
                        <c:v>51971.784866333008</c:v>
                      </c:pt>
                      <c:pt idx="506">
                        <c:v>51967.78498840332</c:v>
                      </c:pt>
                      <c:pt idx="507">
                        <c:v>51450.517471313477</c:v>
                      </c:pt>
                      <c:pt idx="508">
                        <c:v>50927.048721313477</c:v>
                      </c:pt>
                      <c:pt idx="509">
                        <c:v>50927.048721313477</c:v>
                      </c:pt>
                      <c:pt idx="510">
                        <c:v>50380.922836303704</c:v>
                      </c:pt>
                      <c:pt idx="511">
                        <c:v>49492.636856079102</c:v>
                      </c:pt>
                      <c:pt idx="512">
                        <c:v>49377.962966918945</c:v>
                      </c:pt>
                      <c:pt idx="513">
                        <c:v>49387.242446899414</c:v>
                      </c:pt>
                      <c:pt idx="514">
                        <c:v>52013.014602661133</c:v>
                      </c:pt>
                      <c:pt idx="515">
                        <c:v>51629.15412902832</c:v>
                      </c:pt>
                      <c:pt idx="516">
                        <c:v>51751.638626098633</c:v>
                      </c:pt>
                      <c:pt idx="517">
                        <c:v>51751.638565063477</c:v>
                      </c:pt>
                      <c:pt idx="518">
                        <c:v>51751.638626098633</c:v>
                      </c:pt>
                      <c:pt idx="519">
                        <c:v>51751.638565063477</c:v>
                      </c:pt>
                      <c:pt idx="520">
                        <c:v>51491.170791625977</c:v>
                      </c:pt>
                      <c:pt idx="521">
                        <c:v>51491.17073059082</c:v>
                      </c:pt>
                      <c:pt idx="522">
                        <c:v>51495.17073059082</c:v>
                      </c:pt>
                      <c:pt idx="523">
                        <c:v>51406.38655090332</c:v>
                      </c:pt>
                      <c:pt idx="524">
                        <c:v>51757.170852661133</c:v>
                      </c:pt>
                      <c:pt idx="525">
                        <c:v>63922.793533325195</c:v>
                      </c:pt>
                      <c:pt idx="526">
                        <c:v>63632.914627075195</c:v>
                      </c:pt>
                      <c:pt idx="527">
                        <c:v>63155.486404418945</c:v>
                      </c:pt>
                      <c:pt idx="528">
                        <c:v>63155.486526489251</c:v>
                      </c:pt>
                      <c:pt idx="529">
                        <c:v>63155.486404418945</c:v>
                      </c:pt>
                      <c:pt idx="530">
                        <c:v>51958.060440063477</c:v>
                      </c:pt>
                      <c:pt idx="531">
                        <c:v>51957.167861938477</c:v>
                      </c:pt>
                      <c:pt idx="532">
                        <c:v>52341.648330688477</c:v>
                      </c:pt>
                      <c:pt idx="533">
                        <c:v>51789.789016723633</c:v>
                      </c:pt>
                      <c:pt idx="534">
                        <c:v>51797.456192016602</c:v>
                      </c:pt>
                      <c:pt idx="535">
                        <c:v>51906.848587036133</c:v>
                      </c:pt>
                      <c:pt idx="536">
                        <c:v>51982.487686157227</c:v>
                      </c:pt>
                      <c:pt idx="537">
                        <c:v>51909.367568969727</c:v>
                      </c:pt>
                      <c:pt idx="538">
                        <c:v>51836.257705688477</c:v>
                      </c:pt>
                      <c:pt idx="539">
                        <c:v>53791.947219848633</c:v>
                      </c:pt>
                      <c:pt idx="540">
                        <c:v>50476.769607543945</c:v>
                      </c:pt>
                      <c:pt idx="541">
                        <c:v>50476.769668579102</c:v>
                      </c:pt>
                      <c:pt idx="542">
                        <c:v>50476.769668579102</c:v>
                      </c:pt>
                      <c:pt idx="543">
                        <c:v>53932.020797729492</c:v>
                      </c:pt>
                      <c:pt idx="544">
                        <c:v>53932.020797729492</c:v>
                      </c:pt>
                      <c:pt idx="545">
                        <c:v>53931.266342163086</c:v>
                      </c:pt>
                      <c:pt idx="546">
                        <c:v>53932.020797729492</c:v>
                      </c:pt>
                      <c:pt idx="547">
                        <c:v>53297.117538452148</c:v>
                      </c:pt>
                      <c:pt idx="548">
                        <c:v>53297.117538452148</c:v>
                      </c:pt>
                      <c:pt idx="549">
                        <c:v>53205.999801635742</c:v>
                      </c:pt>
                      <c:pt idx="550">
                        <c:v>53467.818222045898</c:v>
                      </c:pt>
                      <c:pt idx="551">
                        <c:v>53394.698043823242</c:v>
                      </c:pt>
                      <c:pt idx="552">
                        <c:v>54334.909057617188</c:v>
                      </c:pt>
                      <c:pt idx="553">
                        <c:v>52926.031127929688</c:v>
                      </c:pt>
                      <c:pt idx="554">
                        <c:v>52786.981384277344</c:v>
                      </c:pt>
                      <c:pt idx="555">
                        <c:v>60280.463150024414</c:v>
                      </c:pt>
                      <c:pt idx="556">
                        <c:v>55181.166030883789</c:v>
                      </c:pt>
                      <c:pt idx="557">
                        <c:v>55185.165969848633</c:v>
                      </c:pt>
                      <c:pt idx="558">
                        <c:v>55181.165969848633</c:v>
                      </c:pt>
                      <c:pt idx="559">
                        <c:v>54829.166030883789</c:v>
                      </c:pt>
                      <c:pt idx="560">
                        <c:v>51799.642700195313</c:v>
                      </c:pt>
                      <c:pt idx="561">
                        <c:v>50885.51985168457</c:v>
                      </c:pt>
                      <c:pt idx="562">
                        <c:v>50885.51985168457</c:v>
                      </c:pt>
                      <c:pt idx="563">
                        <c:v>50885.51985168457</c:v>
                      </c:pt>
                      <c:pt idx="564">
                        <c:v>50675.17219543457</c:v>
                      </c:pt>
                      <c:pt idx="565">
                        <c:v>50675.17219543457</c:v>
                      </c:pt>
                      <c:pt idx="566">
                        <c:v>53434.397323608398</c:v>
                      </c:pt>
                      <c:pt idx="567">
                        <c:v>53434.397323608398</c:v>
                      </c:pt>
                      <c:pt idx="568">
                        <c:v>53822.881698608398</c:v>
                      </c:pt>
                      <c:pt idx="569">
                        <c:v>53818.881698608398</c:v>
                      </c:pt>
                      <c:pt idx="570">
                        <c:v>50785.79670715332</c:v>
                      </c:pt>
                      <c:pt idx="571">
                        <c:v>50784.96565246582</c:v>
                      </c:pt>
                      <c:pt idx="572">
                        <c:v>50784.96565246582</c:v>
                      </c:pt>
                      <c:pt idx="573">
                        <c:v>51278.487319946282</c:v>
                      </c:pt>
                      <c:pt idx="574">
                        <c:v>51278.487564086914</c:v>
                      </c:pt>
                      <c:pt idx="575">
                        <c:v>51202.055130004883</c:v>
                      </c:pt>
                      <c:pt idx="576">
                        <c:v>50442.852615356445</c:v>
                      </c:pt>
                      <c:pt idx="577">
                        <c:v>50032.104202270508</c:v>
                      </c:pt>
                      <c:pt idx="578">
                        <c:v>50512.295486450195</c:v>
                      </c:pt>
                      <c:pt idx="579">
                        <c:v>50523.795425415039</c:v>
                      </c:pt>
                      <c:pt idx="580">
                        <c:v>50689.049880981445</c:v>
                      </c:pt>
                      <c:pt idx="581">
                        <c:v>50451.722122192383</c:v>
                      </c:pt>
                      <c:pt idx="582">
                        <c:v>50353.540115356445</c:v>
                      </c:pt>
                      <c:pt idx="583">
                        <c:v>51526.14330291748</c:v>
                      </c:pt>
                      <c:pt idx="584">
                        <c:v>52206.855010986328</c:v>
                      </c:pt>
                      <c:pt idx="585">
                        <c:v>59390.729568481445</c:v>
                      </c:pt>
                      <c:pt idx="586">
                        <c:v>59300.837783813477</c:v>
                      </c:pt>
                      <c:pt idx="587">
                        <c:v>49717.036178588867</c:v>
                      </c:pt>
                      <c:pt idx="588">
                        <c:v>49775.347518920898</c:v>
                      </c:pt>
                      <c:pt idx="589">
                        <c:v>49766.068099975586</c:v>
                      </c:pt>
                      <c:pt idx="590">
                        <c:v>49915.477722167969</c:v>
                      </c:pt>
                      <c:pt idx="591">
                        <c:v>49924.757202148438</c:v>
                      </c:pt>
                      <c:pt idx="592">
                        <c:v>49925.380187988281</c:v>
                      </c:pt>
                      <c:pt idx="593">
                        <c:v>48873.492584228516</c:v>
                      </c:pt>
                      <c:pt idx="594">
                        <c:v>48938.868438720703</c:v>
                      </c:pt>
                      <c:pt idx="595">
                        <c:v>48940.268463134766</c:v>
                      </c:pt>
                      <c:pt idx="596">
                        <c:v>50638.853073120117</c:v>
                      </c:pt>
                      <c:pt idx="597">
                        <c:v>50638.853073120117</c:v>
                      </c:pt>
                      <c:pt idx="598">
                        <c:v>51348.050582885742</c:v>
                      </c:pt>
                      <c:pt idx="599">
                        <c:v>51232.574920654297</c:v>
                      </c:pt>
                      <c:pt idx="600">
                        <c:v>56737.749526977539</c:v>
                      </c:pt>
                      <c:pt idx="601">
                        <c:v>56733.598098754883</c:v>
                      </c:pt>
                      <c:pt idx="602">
                        <c:v>56733.598159790039</c:v>
                      </c:pt>
                      <c:pt idx="603">
                        <c:v>56733.598159790039</c:v>
                      </c:pt>
                      <c:pt idx="604">
                        <c:v>52121.190017700195</c:v>
                      </c:pt>
                      <c:pt idx="605">
                        <c:v>50660.868118286133</c:v>
                      </c:pt>
                      <c:pt idx="606">
                        <c:v>50660.868057250977</c:v>
                      </c:pt>
                      <c:pt idx="607">
                        <c:v>50660.868057250977</c:v>
                      </c:pt>
                      <c:pt idx="608">
                        <c:v>50304.653274536133</c:v>
                      </c:pt>
                      <c:pt idx="609">
                        <c:v>51016.118179321289</c:v>
                      </c:pt>
                      <c:pt idx="610">
                        <c:v>50968.698394775391</c:v>
                      </c:pt>
                      <c:pt idx="611">
                        <c:v>50616.698394775391</c:v>
                      </c:pt>
                      <c:pt idx="612">
                        <c:v>55550.893783569336</c:v>
                      </c:pt>
                      <c:pt idx="613">
                        <c:v>55710.664596557617</c:v>
                      </c:pt>
                      <c:pt idx="614">
                        <c:v>55710.664535522461</c:v>
                      </c:pt>
                      <c:pt idx="615">
                        <c:v>55907.688980102539</c:v>
                      </c:pt>
                      <c:pt idx="616">
                        <c:v>49887.277420043945</c:v>
                      </c:pt>
                      <c:pt idx="617">
                        <c:v>49887.277481079102</c:v>
                      </c:pt>
                      <c:pt idx="618">
                        <c:v>49887.277420043945</c:v>
                      </c:pt>
                      <c:pt idx="619">
                        <c:v>49535.277420043945</c:v>
                      </c:pt>
                      <c:pt idx="620">
                        <c:v>49306.105545043945</c:v>
                      </c:pt>
                      <c:pt idx="621">
                        <c:v>49315.385025024414</c:v>
                      </c:pt>
                      <c:pt idx="622">
                        <c:v>49315.384963989258</c:v>
                      </c:pt>
                      <c:pt idx="623">
                        <c:v>49306.105606079102</c:v>
                      </c:pt>
                      <c:pt idx="624">
                        <c:v>49761.281509399414</c:v>
                      </c:pt>
                      <c:pt idx="625">
                        <c:v>49981.513809204102</c:v>
                      </c:pt>
                      <c:pt idx="626">
                        <c:v>49981.513748168945</c:v>
                      </c:pt>
                      <c:pt idx="627">
                        <c:v>51715.077621459961</c:v>
                      </c:pt>
                      <c:pt idx="628">
                        <c:v>51715.077621459961</c:v>
                      </c:pt>
                      <c:pt idx="629">
                        <c:v>51947.869522094727</c:v>
                      </c:pt>
                      <c:pt idx="630">
                        <c:v>50199.102630615234</c:v>
                      </c:pt>
                      <c:pt idx="631">
                        <c:v>50208.382171630859</c:v>
                      </c:pt>
                      <c:pt idx="632">
                        <c:v>50199.102630615234</c:v>
                      </c:pt>
                      <c:pt idx="633">
                        <c:v>48216.314529418945</c:v>
                      </c:pt>
                      <c:pt idx="634">
                        <c:v>48225.594131469727</c:v>
                      </c:pt>
                      <c:pt idx="635">
                        <c:v>48225.59407043457</c:v>
                      </c:pt>
                      <c:pt idx="636">
                        <c:v>49905.643630981445</c:v>
                      </c:pt>
                      <c:pt idx="637">
                        <c:v>49905.643814086914</c:v>
                      </c:pt>
                      <c:pt idx="638">
                        <c:v>52101.750564575195</c:v>
                      </c:pt>
                      <c:pt idx="639">
                        <c:v>52102.420486450195</c:v>
                      </c:pt>
                      <c:pt idx="640">
                        <c:v>52465.828811645508</c:v>
                      </c:pt>
                      <c:pt idx="641">
                        <c:v>52348.38166809082</c:v>
                      </c:pt>
                      <c:pt idx="642">
                        <c:v>52667.410659790032</c:v>
                      </c:pt>
                      <c:pt idx="643">
                        <c:v>52870.72932434082</c:v>
                      </c:pt>
                      <c:pt idx="644">
                        <c:v>52818.806228637695</c:v>
                      </c:pt>
                      <c:pt idx="645">
                        <c:v>58103.94465637207</c:v>
                      </c:pt>
                      <c:pt idx="646">
                        <c:v>58014.052688598633</c:v>
                      </c:pt>
                      <c:pt idx="647">
                        <c:v>58169.320449829102</c:v>
                      </c:pt>
                      <c:pt idx="648">
                        <c:v>58004.77326965332</c:v>
                      </c:pt>
                      <c:pt idx="649">
                        <c:v>52701.149673461914</c:v>
                      </c:pt>
                      <c:pt idx="650">
                        <c:v>52956.653701782227</c:v>
                      </c:pt>
                      <c:pt idx="651">
                        <c:v>52682.454483032227</c:v>
                      </c:pt>
                      <c:pt idx="652">
                        <c:v>52153.811233520501</c:v>
                      </c:pt>
                      <c:pt idx="653">
                        <c:v>52163.090774536133</c:v>
                      </c:pt>
                      <c:pt idx="654">
                        <c:v>52163.090896606445</c:v>
                      </c:pt>
                      <c:pt idx="655">
                        <c:v>51811.090835571282</c:v>
                      </c:pt>
                      <c:pt idx="656">
                        <c:v>50440.463333129883</c:v>
                      </c:pt>
                      <c:pt idx="657">
                        <c:v>50440.463333129883</c:v>
                      </c:pt>
                      <c:pt idx="658">
                        <c:v>52252.062530517578</c:v>
                      </c:pt>
                      <c:pt idx="659">
                        <c:v>52252.062591552734</c:v>
                      </c:pt>
                      <c:pt idx="660">
                        <c:v>60431.76887512207</c:v>
                      </c:pt>
                      <c:pt idx="661">
                        <c:v>60374.358657836907</c:v>
                      </c:pt>
                      <c:pt idx="662">
                        <c:v>62396.605667114251</c:v>
                      </c:pt>
                      <c:pt idx="663">
                        <c:v>62809.050979614251</c:v>
                      </c:pt>
                      <c:pt idx="664">
                        <c:v>62588.407546997063</c:v>
                      </c:pt>
                      <c:pt idx="665">
                        <c:v>62810.835769653313</c:v>
                      </c:pt>
                      <c:pt idx="666">
                        <c:v>60262.988555908196</c:v>
                      </c:pt>
                      <c:pt idx="667">
                        <c:v>60828.539215087891</c:v>
                      </c:pt>
                      <c:pt idx="668">
                        <c:v>60606.014312744141</c:v>
                      </c:pt>
                      <c:pt idx="669">
                        <c:v>54746.462539672852</c:v>
                      </c:pt>
                      <c:pt idx="670">
                        <c:v>54746.462539672852</c:v>
                      </c:pt>
                      <c:pt idx="671">
                        <c:v>54745.244766235352</c:v>
                      </c:pt>
                      <c:pt idx="672">
                        <c:v>54393.244705200195</c:v>
                      </c:pt>
                      <c:pt idx="673">
                        <c:v>53916.948196411133</c:v>
                      </c:pt>
                      <c:pt idx="674">
                        <c:v>52575.720352172852</c:v>
                      </c:pt>
                      <c:pt idx="675">
                        <c:v>54465.483474731445</c:v>
                      </c:pt>
                      <c:pt idx="676">
                        <c:v>54474.76301574707</c:v>
                      </c:pt>
                      <c:pt idx="677">
                        <c:v>54465.483474731445</c:v>
                      </c:pt>
                      <c:pt idx="678">
                        <c:v>54466.019607543945</c:v>
                      </c:pt>
                      <c:pt idx="679">
                        <c:v>54466.019607543945</c:v>
                      </c:pt>
                      <c:pt idx="680">
                        <c:v>52405.728775024414</c:v>
                      </c:pt>
                      <c:pt idx="681">
                        <c:v>52360.782913208008</c:v>
                      </c:pt>
                      <c:pt idx="682">
                        <c:v>52351.503555297852</c:v>
                      </c:pt>
                      <c:pt idx="683">
                        <c:v>51426.384475708008</c:v>
                      </c:pt>
                      <c:pt idx="684">
                        <c:v>51607.232437133789</c:v>
                      </c:pt>
                      <c:pt idx="685">
                        <c:v>51607.232498168945</c:v>
                      </c:pt>
                      <c:pt idx="686">
                        <c:v>51607.232498168945</c:v>
                      </c:pt>
                      <c:pt idx="687">
                        <c:v>50014.017227172852</c:v>
                      </c:pt>
                      <c:pt idx="688">
                        <c:v>50023.29670715332</c:v>
                      </c:pt>
                      <c:pt idx="689">
                        <c:v>50023.29670715332</c:v>
                      </c:pt>
                      <c:pt idx="690">
                        <c:v>55579.741607666016</c:v>
                      </c:pt>
                      <c:pt idx="691">
                        <c:v>55579.741546630859</c:v>
                      </c:pt>
                      <c:pt idx="692">
                        <c:v>55579.741546630859</c:v>
                      </c:pt>
                      <c:pt idx="693">
                        <c:v>53859.704864501953</c:v>
                      </c:pt>
                      <c:pt idx="694">
                        <c:v>53859.704925537109</c:v>
                      </c:pt>
                      <c:pt idx="695">
                        <c:v>53859.704864501953</c:v>
                      </c:pt>
                      <c:pt idx="696">
                        <c:v>53859.704864501953</c:v>
                      </c:pt>
                      <c:pt idx="697">
                        <c:v>53056.227127075195</c:v>
                      </c:pt>
                      <c:pt idx="698">
                        <c:v>51439.463760375977</c:v>
                      </c:pt>
                      <c:pt idx="699">
                        <c:v>51844.426651000977</c:v>
                      </c:pt>
                      <c:pt idx="700">
                        <c:v>51848.42658996582</c:v>
                      </c:pt>
                      <c:pt idx="701">
                        <c:v>54615.328659057617</c:v>
                      </c:pt>
                      <c:pt idx="702">
                        <c:v>54179.332992553711</c:v>
                      </c:pt>
                      <c:pt idx="703">
                        <c:v>55621.036605834961</c:v>
                      </c:pt>
                      <c:pt idx="704">
                        <c:v>55236.554306030273</c:v>
                      </c:pt>
                      <c:pt idx="705">
                        <c:v>53513.06184387207</c:v>
                      </c:pt>
                      <c:pt idx="706">
                        <c:v>53566.544021606445</c:v>
                      </c:pt>
                      <c:pt idx="707">
                        <c:v>53575.823440551758</c:v>
                      </c:pt>
                      <c:pt idx="708">
                        <c:v>53575.823501586914</c:v>
                      </c:pt>
                      <c:pt idx="709">
                        <c:v>53566.544082641602</c:v>
                      </c:pt>
                      <c:pt idx="710">
                        <c:v>52857.931350708008</c:v>
                      </c:pt>
                      <c:pt idx="711">
                        <c:v>52857.93147277832</c:v>
                      </c:pt>
                      <c:pt idx="712">
                        <c:v>53213.93147277832</c:v>
                      </c:pt>
                      <c:pt idx="713">
                        <c:v>53223.211135864258</c:v>
                      </c:pt>
                      <c:pt idx="714">
                        <c:v>53223.21125793457</c:v>
                      </c:pt>
                      <c:pt idx="715">
                        <c:v>53223.210891723633</c:v>
                      </c:pt>
                      <c:pt idx="716">
                        <c:v>53174.179153442383</c:v>
                      </c:pt>
                      <c:pt idx="717">
                        <c:v>53164.899612426758</c:v>
                      </c:pt>
                      <c:pt idx="718">
                        <c:v>52748.454544067383</c:v>
                      </c:pt>
                      <c:pt idx="719">
                        <c:v>55206.393173217773</c:v>
                      </c:pt>
                      <c:pt idx="720">
                        <c:v>63875.963333129883</c:v>
                      </c:pt>
                      <c:pt idx="721">
                        <c:v>63926.127639770501</c:v>
                      </c:pt>
                      <c:pt idx="722">
                        <c:v>63770.859573364251</c:v>
                      </c:pt>
                      <c:pt idx="723">
                        <c:v>64015.901077270501</c:v>
                      </c:pt>
                      <c:pt idx="724">
                        <c:v>60963.457061767578</c:v>
                      </c:pt>
                      <c:pt idx="725">
                        <c:v>62045.269195556641</c:v>
                      </c:pt>
                      <c:pt idx="726">
                        <c:v>61769.091217041008</c:v>
                      </c:pt>
                      <c:pt idx="727">
                        <c:v>54103.841384887695</c:v>
                      </c:pt>
                      <c:pt idx="728">
                        <c:v>54103.841384887695</c:v>
                      </c:pt>
                      <c:pt idx="729">
                        <c:v>54107.841445922852</c:v>
                      </c:pt>
                      <c:pt idx="730">
                        <c:v>54103.841445922852</c:v>
                      </c:pt>
                      <c:pt idx="731">
                        <c:v>53125.478775024414</c:v>
                      </c:pt>
                      <c:pt idx="732">
                        <c:v>53517.80744934082</c:v>
                      </c:pt>
                      <c:pt idx="733">
                        <c:v>53506.11506652832</c:v>
                      </c:pt>
                      <c:pt idx="734">
                        <c:v>51684.973281860352</c:v>
                      </c:pt>
                      <c:pt idx="735">
                        <c:v>55722.927215576172</c:v>
                      </c:pt>
                      <c:pt idx="736">
                        <c:v>55722.927215576172</c:v>
                      </c:pt>
                      <c:pt idx="737">
                        <c:v>55370.927215576172</c:v>
                      </c:pt>
                      <c:pt idx="738">
                        <c:v>52931.240631103516</c:v>
                      </c:pt>
                      <c:pt idx="739">
                        <c:v>52931.240631103516</c:v>
                      </c:pt>
                      <c:pt idx="740">
                        <c:v>52579.240631103516</c:v>
                      </c:pt>
                      <c:pt idx="741">
                        <c:v>52579.240631103516</c:v>
                      </c:pt>
                      <c:pt idx="742">
                        <c:v>52384.134552001953</c:v>
                      </c:pt>
                      <c:pt idx="743">
                        <c:v>52596.855667114258</c:v>
                      </c:pt>
                      <c:pt idx="744">
                        <c:v>51692.970840454102</c:v>
                      </c:pt>
                      <c:pt idx="745">
                        <c:v>52297.37190246582</c:v>
                      </c:pt>
                      <c:pt idx="746">
                        <c:v>52296.833938598633</c:v>
                      </c:pt>
                      <c:pt idx="747">
                        <c:v>54633.379684448242</c:v>
                      </c:pt>
                      <c:pt idx="748">
                        <c:v>55513.915023803711</c:v>
                      </c:pt>
                      <c:pt idx="749">
                        <c:v>55523.194625854492</c:v>
                      </c:pt>
                      <c:pt idx="750">
                        <c:v>63788.249465942383</c:v>
                      </c:pt>
                      <c:pt idx="751">
                        <c:v>63403.765213012695</c:v>
                      </c:pt>
                      <c:pt idx="752">
                        <c:v>50612.099502563477</c:v>
                      </c:pt>
                      <c:pt idx="753">
                        <c:v>50612.099502563477</c:v>
                      </c:pt>
                      <c:pt idx="754">
                        <c:v>50612.09944152832</c:v>
                      </c:pt>
                      <c:pt idx="755">
                        <c:v>50864.48616027832</c:v>
                      </c:pt>
                      <c:pt idx="756">
                        <c:v>49371.802627563477</c:v>
                      </c:pt>
                      <c:pt idx="757">
                        <c:v>49461.694229125977</c:v>
                      </c:pt>
                      <c:pt idx="758">
                        <c:v>49608.564895629883</c:v>
                      </c:pt>
                      <c:pt idx="759">
                        <c:v>49612.564895629883</c:v>
                      </c:pt>
                      <c:pt idx="760">
                        <c:v>49870.564895629883</c:v>
                      </c:pt>
                      <c:pt idx="761">
                        <c:v>50709.845230102539</c:v>
                      </c:pt>
                      <c:pt idx="762">
                        <c:v>51963.065322875977</c:v>
                      </c:pt>
                      <c:pt idx="763">
                        <c:v>52748.787979125977</c:v>
                      </c:pt>
                      <c:pt idx="764">
                        <c:v>52748.787979125977</c:v>
                      </c:pt>
                      <c:pt idx="765">
                        <c:v>65188.859161376953</c:v>
                      </c:pt>
                      <c:pt idx="766">
                        <c:v>48751.547012329102</c:v>
                      </c:pt>
                      <c:pt idx="767">
                        <c:v>48751.546951293945</c:v>
                      </c:pt>
                      <c:pt idx="768">
                        <c:v>48512.109451293945</c:v>
                      </c:pt>
                      <c:pt idx="769">
                        <c:v>52850.431228637695</c:v>
                      </c:pt>
                      <c:pt idx="770">
                        <c:v>52604.20686340332</c:v>
                      </c:pt>
                      <c:pt idx="771">
                        <c:v>52772.878860473633</c:v>
                      </c:pt>
                      <c:pt idx="772">
                        <c:v>53035.675796508789</c:v>
                      </c:pt>
                      <c:pt idx="773">
                        <c:v>51592.499588012695</c:v>
                      </c:pt>
                      <c:pt idx="774">
                        <c:v>50582.687698364258</c:v>
                      </c:pt>
                      <c:pt idx="775">
                        <c:v>50714.247940063477</c:v>
                      </c:pt>
                      <c:pt idx="776">
                        <c:v>50714.248001098633</c:v>
                      </c:pt>
                      <c:pt idx="777">
                        <c:v>50459.297805786133</c:v>
                      </c:pt>
                      <c:pt idx="778">
                        <c:v>50395.457107543945</c:v>
                      </c:pt>
                      <c:pt idx="779">
                        <c:v>50937.966232299805</c:v>
                      </c:pt>
                      <c:pt idx="780">
                        <c:v>53677.823196411133</c:v>
                      </c:pt>
                      <c:pt idx="781">
                        <c:v>53973.549819946289</c:v>
                      </c:pt>
                      <c:pt idx="782">
                        <c:v>53973.549758911133</c:v>
                      </c:pt>
                      <c:pt idx="783">
                        <c:v>53481.40364074707</c:v>
                      </c:pt>
                      <c:pt idx="784">
                        <c:v>53120.124099731445</c:v>
                      </c:pt>
                      <c:pt idx="785">
                        <c:v>53116.124099731445</c:v>
                      </c:pt>
                      <c:pt idx="786">
                        <c:v>52921.018020629883</c:v>
                      </c:pt>
                      <c:pt idx="787">
                        <c:v>54134.415466308594</c:v>
                      </c:pt>
                      <c:pt idx="788">
                        <c:v>54134.41552734375</c:v>
                      </c:pt>
                      <c:pt idx="789">
                        <c:v>54134.415588378906</c:v>
                      </c:pt>
                      <c:pt idx="790">
                        <c:v>54134.415466308594</c:v>
                      </c:pt>
                      <c:pt idx="791">
                        <c:v>53749.93505859375</c:v>
                      </c:pt>
                      <c:pt idx="792">
                        <c:v>54303.460815429688</c:v>
                      </c:pt>
                      <c:pt idx="793">
                        <c:v>54303.593627929688</c:v>
                      </c:pt>
                      <c:pt idx="794">
                        <c:v>54260.950256347656</c:v>
                      </c:pt>
                      <c:pt idx="795">
                        <c:v>57786.994644165039</c:v>
                      </c:pt>
                      <c:pt idx="796">
                        <c:v>57135.157241821289</c:v>
                      </c:pt>
                      <c:pt idx="797">
                        <c:v>57132.806777954102</c:v>
                      </c:pt>
                      <c:pt idx="798">
                        <c:v>56790.08625793457</c:v>
                      </c:pt>
                      <c:pt idx="799">
                        <c:v>56780.806716918945</c:v>
                      </c:pt>
                      <c:pt idx="800">
                        <c:v>56776.806716918945</c:v>
                      </c:pt>
                      <c:pt idx="801">
                        <c:v>52460.158767700195</c:v>
                      </c:pt>
                      <c:pt idx="802">
                        <c:v>52459.307205200195</c:v>
                      </c:pt>
                      <c:pt idx="803">
                        <c:v>50844.836502075195</c:v>
                      </c:pt>
                      <c:pt idx="804">
                        <c:v>50844.836502075195</c:v>
                      </c:pt>
                      <c:pt idx="805">
                        <c:v>54566.050643920898</c:v>
                      </c:pt>
                      <c:pt idx="806">
                        <c:v>54566.050643920898</c:v>
                      </c:pt>
                      <c:pt idx="807">
                        <c:v>54568.751083374023</c:v>
                      </c:pt>
                      <c:pt idx="808">
                        <c:v>54566.827987670898</c:v>
                      </c:pt>
                      <c:pt idx="809">
                        <c:v>54568.904891967773</c:v>
                      </c:pt>
                      <c:pt idx="810">
                        <c:v>53728.542945861816</c:v>
                      </c:pt>
                      <c:pt idx="811">
                        <c:v>54223.086929321289</c:v>
                      </c:pt>
                      <c:pt idx="812">
                        <c:v>54223.086990356445</c:v>
                      </c:pt>
                      <c:pt idx="813">
                        <c:v>55411.90510559082</c:v>
                      </c:pt>
                      <c:pt idx="814">
                        <c:v>55411.904739379883</c:v>
                      </c:pt>
                      <c:pt idx="815">
                        <c:v>55910.447952270501</c:v>
                      </c:pt>
                      <c:pt idx="816">
                        <c:v>55910.44758605957</c:v>
                      </c:pt>
                      <c:pt idx="817">
                        <c:v>55868.688064575195</c:v>
                      </c:pt>
                      <c:pt idx="818">
                        <c:v>50045.242065429688</c:v>
                      </c:pt>
                      <c:pt idx="819">
                        <c:v>50049.242126464844</c:v>
                      </c:pt>
                      <c:pt idx="820">
                        <c:v>50834.079025268555</c:v>
                      </c:pt>
                      <c:pt idx="821">
                        <c:v>50761.179061889648</c:v>
                      </c:pt>
                      <c:pt idx="822">
                        <c:v>50436.931564331055</c:v>
                      </c:pt>
                      <c:pt idx="823">
                        <c:v>50869.740097045898</c:v>
                      </c:pt>
                      <c:pt idx="824">
                        <c:v>50796.840255737305</c:v>
                      </c:pt>
                      <c:pt idx="825">
                        <c:v>56722.180618286133</c:v>
                      </c:pt>
                      <c:pt idx="826">
                        <c:v>56721.921829223633</c:v>
                      </c:pt>
                      <c:pt idx="827">
                        <c:v>53286.186111450195</c:v>
                      </c:pt>
                      <c:pt idx="828">
                        <c:v>53530.631423950195</c:v>
                      </c:pt>
                      <c:pt idx="829">
                        <c:v>52354.009414672852</c:v>
                      </c:pt>
                      <c:pt idx="830">
                        <c:v>49904.102615356445</c:v>
                      </c:pt>
                      <c:pt idx="831">
                        <c:v>49905.725662231445</c:v>
                      </c:pt>
                      <c:pt idx="832">
                        <c:v>49905.725723266602</c:v>
                      </c:pt>
                      <c:pt idx="833">
                        <c:v>49905.725662231445</c:v>
                      </c:pt>
                      <c:pt idx="834">
                        <c:v>50739.837173461914</c:v>
                      </c:pt>
                      <c:pt idx="835">
                        <c:v>50621.719924926758</c:v>
                      </c:pt>
                      <c:pt idx="836">
                        <c:v>50621.719924926758</c:v>
                      </c:pt>
                      <c:pt idx="837">
                        <c:v>50175.101638793945</c:v>
                      </c:pt>
                      <c:pt idx="838">
                        <c:v>51087.955520629883</c:v>
                      </c:pt>
                      <c:pt idx="839">
                        <c:v>52535.72737121582</c:v>
                      </c:pt>
                      <c:pt idx="840">
                        <c:v>52757.286087036126</c:v>
                      </c:pt>
                      <c:pt idx="841">
                        <c:v>52763.208938598626</c:v>
                      </c:pt>
                      <c:pt idx="842">
                        <c:v>52785.412185668945</c:v>
                      </c:pt>
                      <c:pt idx="843">
                        <c:v>52302.807327270508</c:v>
                      </c:pt>
                      <c:pt idx="844">
                        <c:v>49735.479385375977</c:v>
                      </c:pt>
                      <c:pt idx="845">
                        <c:v>53587.171951293945</c:v>
                      </c:pt>
                      <c:pt idx="846">
                        <c:v>53593.76496887207</c:v>
                      </c:pt>
                      <c:pt idx="847">
                        <c:v>53711.352615356445</c:v>
                      </c:pt>
                      <c:pt idx="848">
                        <c:v>54226.74299621582</c:v>
                      </c:pt>
                      <c:pt idx="849">
                        <c:v>53685.24641418457</c:v>
                      </c:pt>
                      <c:pt idx="850">
                        <c:v>54759.498275756836</c:v>
                      </c:pt>
                      <c:pt idx="851">
                        <c:v>54817.118515014648</c:v>
                      </c:pt>
                      <c:pt idx="852">
                        <c:v>55322.137008666985</c:v>
                      </c:pt>
                      <c:pt idx="853">
                        <c:v>55380.448532104485</c:v>
                      </c:pt>
                      <c:pt idx="854">
                        <c:v>55469.52067565918</c:v>
                      </c:pt>
                      <c:pt idx="855">
                        <c:v>56090.672760009766</c:v>
                      </c:pt>
                      <c:pt idx="856">
                        <c:v>55619.996978759766</c:v>
                      </c:pt>
                      <c:pt idx="857">
                        <c:v>47946.132400512695</c:v>
                      </c:pt>
                      <c:pt idx="858">
                        <c:v>47717.632400512695</c:v>
                      </c:pt>
                      <c:pt idx="859">
                        <c:v>47462.126541137695</c:v>
                      </c:pt>
                      <c:pt idx="860">
                        <c:v>48398.38606262207</c:v>
                      </c:pt>
                      <c:pt idx="861">
                        <c:v>48620.499221801758</c:v>
                      </c:pt>
                      <c:pt idx="862">
                        <c:v>49107.139846801758</c:v>
                      </c:pt>
                      <c:pt idx="863">
                        <c:v>48827.747268676758</c:v>
                      </c:pt>
                      <c:pt idx="864">
                        <c:v>48913.641189575195</c:v>
                      </c:pt>
                      <c:pt idx="865">
                        <c:v>49108.747146606445</c:v>
                      </c:pt>
                      <c:pt idx="866">
                        <c:v>48749.501052856445</c:v>
                      </c:pt>
                      <c:pt idx="867">
                        <c:v>48749.501113891602</c:v>
                      </c:pt>
                      <c:pt idx="868">
                        <c:v>48748.547927856445</c:v>
                      </c:pt>
                      <c:pt idx="869">
                        <c:v>48748.547927856445</c:v>
                      </c:pt>
                      <c:pt idx="870">
                        <c:v>48871.471817016602</c:v>
                      </c:pt>
                      <c:pt idx="871">
                        <c:v>48739.911514282227</c:v>
                      </c:pt>
                      <c:pt idx="872">
                        <c:v>48739.911514282227</c:v>
                      </c:pt>
                      <c:pt idx="873">
                        <c:v>53290.463180541992</c:v>
                      </c:pt>
                      <c:pt idx="874">
                        <c:v>52765.297225952148</c:v>
                      </c:pt>
                      <c:pt idx="875">
                        <c:v>52766.463119506836</c:v>
                      </c:pt>
                      <c:pt idx="876">
                        <c:v>52766.463180541992</c:v>
                      </c:pt>
                      <c:pt idx="877">
                        <c:v>52532.580368041992</c:v>
                      </c:pt>
                      <c:pt idx="878">
                        <c:v>52212.851852416992</c:v>
                      </c:pt>
                      <c:pt idx="879">
                        <c:v>52212.851913452148</c:v>
                      </c:pt>
                      <c:pt idx="880">
                        <c:v>52764.554916381836</c:v>
                      </c:pt>
                      <c:pt idx="881">
                        <c:v>52930.926010131836</c:v>
                      </c:pt>
                      <c:pt idx="882">
                        <c:v>53393.117477416992</c:v>
                      </c:pt>
                      <c:pt idx="883">
                        <c:v>53783.882202148438</c:v>
                      </c:pt>
                      <c:pt idx="884">
                        <c:v>53067.251831054688</c:v>
                      </c:pt>
                      <c:pt idx="885">
                        <c:v>54904.229629516602</c:v>
                      </c:pt>
                      <c:pt idx="886">
                        <c:v>54894.950149536133</c:v>
                      </c:pt>
                      <c:pt idx="887">
                        <c:v>54890.950210571289</c:v>
                      </c:pt>
                      <c:pt idx="888">
                        <c:v>54890.950149536133</c:v>
                      </c:pt>
                      <c:pt idx="889">
                        <c:v>49701.59358215332</c:v>
                      </c:pt>
                      <c:pt idx="890">
                        <c:v>49432.105621337891</c:v>
                      </c:pt>
                      <c:pt idx="891">
                        <c:v>49432.105621337891</c:v>
                      </c:pt>
                      <c:pt idx="892">
                        <c:v>50967.939544677734</c:v>
                      </c:pt>
                      <c:pt idx="893">
                        <c:v>51546.767669677734</c:v>
                      </c:pt>
                      <c:pt idx="894">
                        <c:v>51429.517730712891</c:v>
                      </c:pt>
                      <c:pt idx="895">
                        <c:v>51438.675262451172</c:v>
                      </c:pt>
                      <c:pt idx="896">
                        <c:v>51361.176956176758</c:v>
                      </c:pt>
                      <c:pt idx="897">
                        <c:v>51099.177551269531</c:v>
                      </c:pt>
                      <c:pt idx="898">
                        <c:v>51100.305130004883</c:v>
                      </c:pt>
                      <c:pt idx="899">
                        <c:v>51100.192947387695</c:v>
                      </c:pt>
                      <c:pt idx="900">
                        <c:v>59549.82698059082</c:v>
                      </c:pt>
                      <c:pt idx="901">
                        <c:v>59598.858963012695</c:v>
                      </c:pt>
                      <c:pt idx="902">
                        <c:v>59605.353103637695</c:v>
                      </c:pt>
                      <c:pt idx="903">
                        <c:v>59596.073440551758</c:v>
                      </c:pt>
                      <c:pt idx="904">
                        <c:v>49590.123123168945</c:v>
                      </c:pt>
                      <c:pt idx="905">
                        <c:v>51629.469985961914</c:v>
                      </c:pt>
                      <c:pt idx="906">
                        <c:v>51012.412979125977</c:v>
                      </c:pt>
                      <c:pt idx="907">
                        <c:v>50945.723098754883</c:v>
                      </c:pt>
                      <c:pt idx="908">
                        <c:v>50879.033340454094</c:v>
                      </c:pt>
                      <c:pt idx="909">
                        <c:v>52550.671646118164</c:v>
                      </c:pt>
                      <c:pt idx="910">
                        <c:v>52561.027969360352</c:v>
                      </c:pt>
                      <c:pt idx="911">
                        <c:v>52599.122268676758</c:v>
                      </c:pt>
                      <c:pt idx="912">
                        <c:v>52176.239700317383</c:v>
                      </c:pt>
                      <c:pt idx="913">
                        <c:v>51870.111404418945</c:v>
                      </c:pt>
                      <c:pt idx="914">
                        <c:v>51981.37239074707</c:v>
                      </c:pt>
                      <c:pt idx="915">
                        <c:v>62202.362747192383</c:v>
                      </c:pt>
                      <c:pt idx="916">
                        <c:v>62211.642166137695</c:v>
                      </c:pt>
                      <c:pt idx="917">
                        <c:v>62211.642288208001</c:v>
                      </c:pt>
                      <c:pt idx="918">
                        <c:v>52118.585525512695</c:v>
                      </c:pt>
                      <c:pt idx="919">
                        <c:v>52120.039627075195</c:v>
                      </c:pt>
                      <c:pt idx="920">
                        <c:v>52120.039627075195</c:v>
                      </c:pt>
                      <c:pt idx="921">
                        <c:v>52071.007766723633</c:v>
                      </c:pt>
                      <c:pt idx="922">
                        <c:v>52120.039749145508</c:v>
                      </c:pt>
                      <c:pt idx="923">
                        <c:v>52124.039749145508</c:v>
                      </c:pt>
                      <c:pt idx="924">
                        <c:v>52120.039749145508</c:v>
                      </c:pt>
                      <c:pt idx="925">
                        <c:v>49213.105728149414</c:v>
                      </c:pt>
                      <c:pt idx="926">
                        <c:v>49116.063369750977</c:v>
                      </c:pt>
                      <c:pt idx="927">
                        <c:v>49213.015701293945</c:v>
                      </c:pt>
                      <c:pt idx="928">
                        <c:v>52790.444290161133</c:v>
                      </c:pt>
                      <c:pt idx="929">
                        <c:v>52790.444290161133</c:v>
                      </c:pt>
                      <c:pt idx="930">
                        <c:v>51889.202224731445</c:v>
                      </c:pt>
                      <c:pt idx="931">
                        <c:v>52636.38737487793</c:v>
                      </c:pt>
                      <c:pt idx="932">
                        <c:v>52640.387741088867</c:v>
                      </c:pt>
                      <c:pt idx="933">
                        <c:v>49861.40446472168</c:v>
                      </c:pt>
                      <c:pt idx="934">
                        <c:v>49729.406539916985</c:v>
                      </c:pt>
                      <c:pt idx="935">
                        <c:v>49323.260665893555</c:v>
                      </c:pt>
                      <c:pt idx="936">
                        <c:v>49329.660659790039</c:v>
                      </c:pt>
                      <c:pt idx="937">
                        <c:v>49329.660903930664</c:v>
                      </c:pt>
                      <c:pt idx="938">
                        <c:v>49329.660903930664</c:v>
                      </c:pt>
                      <c:pt idx="939">
                        <c:v>49431.118728637695</c:v>
                      </c:pt>
                      <c:pt idx="940">
                        <c:v>49435.118728637695</c:v>
                      </c:pt>
                      <c:pt idx="941">
                        <c:v>49444.398330688477</c:v>
                      </c:pt>
                      <c:pt idx="942">
                        <c:v>49444.398330688477</c:v>
                      </c:pt>
                      <c:pt idx="943">
                        <c:v>49390.172622680664</c:v>
                      </c:pt>
                      <c:pt idx="944">
                        <c:v>51464.867446899414</c:v>
                      </c:pt>
                      <c:pt idx="945">
                        <c:v>59339.18244934082</c:v>
                      </c:pt>
                      <c:pt idx="946">
                        <c:v>53223.982925415039</c:v>
                      </c:pt>
                      <c:pt idx="947">
                        <c:v>49378.508865356445</c:v>
                      </c:pt>
                      <c:pt idx="948">
                        <c:v>49657.901443481445</c:v>
                      </c:pt>
                      <c:pt idx="949">
                        <c:v>49657.901504516602</c:v>
                      </c:pt>
                      <c:pt idx="950">
                        <c:v>53337.393539428711</c:v>
                      </c:pt>
                      <c:pt idx="951">
                        <c:v>53914.706283569336</c:v>
                      </c:pt>
                      <c:pt idx="952">
                        <c:v>54222.608871459961</c:v>
                      </c:pt>
                      <c:pt idx="953">
                        <c:v>54018.223251342766</c:v>
                      </c:pt>
                      <c:pt idx="954">
                        <c:v>54024.496932983398</c:v>
                      </c:pt>
                      <c:pt idx="955">
                        <c:v>53610.272201538086</c:v>
                      </c:pt>
                      <c:pt idx="956">
                        <c:v>53987.616989135742</c:v>
                      </c:pt>
                      <c:pt idx="957">
                        <c:v>53987.527206420898</c:v>
                      </c:pt>
                      <c:pt idx="958">
                        <c:v>53987.527145385742</c:v>
                      </c:pt>
                      <c:pt idx="959">
                        <c:v>51985.18017578125</c:v>
                      </c:pt>
                      <c:pt idx="960">
                        <c:v>52202.33332824707</c:v>
                      </c:pt>
                      <c:pt idx="961">
                        <c:v>52203.372451782227</c:v>
                      </c:pt>
                      <c:pt idx="962">
                        <c:v>51181.23323059082</c:v>
                      </c:pt>
                      <c:pt idx="963">
                        <c:v>51115.857376098633</c:v>
                      </c:pt>
                      <c:pt idx="964">
                        <c:v>51185.23323059082</c:v>
                      </c:pt>
                      <c:pt idx="965">
                        <c:v>51194.512710571289</c:v>
                      </c:pt>
                      <c:pt idx="966">
                        <c:v>51946.161331176758</c:v>
                      </c:pt>
                      <c:pt idx="967">
                        <c:v>51955.440872192383</c:v>
                      </c:pt>
                      <c:pt idx="968">
                        <c:v>51944.970901489258</c:v>
                      </c:pt>
                      <c:pt idx="969">
                        <c:v>51652.053863525391</c:v>
                      </c:pt>
                      <c:pt idx="970">
                        <c:v>48643.500625610352</c:v>
                      </c:pt>
                      <c:pt idx="971">
                        <c:v>48941.463821411133</c:v>
                      </c:pt>
                      <c:pt idx="972">
                        <c:v>48941.463821411133</c:v>
                      </c:pt>
                      <c:pt idx="973">
                        <c:v>48550.713577270508</c:v>
                      </c:pt>
                      <c:pt idx="974">
                        <c:v>50723.859024047844</c:v>
                      </c:pt>
                      <c:pt idx="975">
                        <c:v>61013.413223266594</c:v>
                      </c:pt>
                      <c:pt idx="976">
                        <c:v>61130.348709106438</c:v>
                      </c:pt>
                      <c:pt idx="977">
                        <c:v>61057.44856262207</c:v>
                      </c:pt>
                      <c:pt idx="978">
                        <c:v>60984.548782348633</c:v>
                      </c:pt>
                      <c:pt idx="979">
                        <c:v>50647.561325073242</c:v>
                      </c:pt>
                      <c:pt idx="980">
                        <c:v>49813.424545288086</c:v>
                      </c:pt>
                      <c:pt idx="981">
                        <c:v>48683.362167358398</c:v>
                      </c:pt>
                      <c:pt idx="982">
                        <c:v>48876.110733032227</c:v>
                      </c:pt>
                      <c:pt idx="983">
                        <c:v>49238.84504699707</c:v>
                      </c:pt>
                      <c:pt idx="984">
                        <c:v>50438.021377563477</c:v>
                      </c:pt>
                      <c:pt idx="985">
                        <c:v>51088.06770324707</c:v>
                      </c:pt>
                      <c:pt idx="986">
                        <c:v>51097.347366333008</c:v>
                      </c:pt>
                      <c:pt idx="987">
                        <c:v>50327.48274230957</c:v>
                      </c:pt>
                      <c:pt idx="988">
                        <c:v>50331.482864379883</c:v>
                      </c:pt>
                      <c:pt idx="989">
                        <c:v>50340.762283325195</c:v>
                      </c:pt>
                      <c:pt idx="990">
                        <c:v>56974.957534790039</c:v>
                      </c:pt>
                      <c:pt idx="991">
                        <c:v>56974.296401977539</c:v>
                      </c:pt>
                      <c:pt idx="992">
                        <c:v>56974.296401977539</c:v>
                      </c:pt>
                      <c:pt idx="993">
                        <c:v>56252.687088012695</c:v>
                      </c:pt>
                      <c:pt idx="994">
                        <c:v>56252.687088012695</c:v>
                      </c:pt>
                      <c:pt idx="995">
                        <c:v>56252.687088012695</c:v>
                      </c:pt>
                      <c:pt idx="996">
                        <c:v>56910.142166137695</c:v>
                      </c:pt>
                      <c:pt idx="997">
                        <c:v>56910.142166137695</c:v>
                      </c:pt>
                      <c:pt idx="998">
                        <c:v>52076.906997680664</c:v>
                      </c:pt>
                      <c:pt idx="999">
                        <c:v>51657.342086791992</c:v>
                      </c:pt>
                      <c:pt idx="1000">
                        <c:v>51657.342269897461</c:v>
                      </c:pt>
                      <c:pt idx="1001">
                        <c:v>51657.342391967773</c:v>
                      </c:pt>
                      <c:pt idx="1002">
                        <c:v>51783.168319702148</c:v>
                      </c:pt>
                      <c:pt idx="1003">
                        <c:v>51910.561264038086</c:v>
                      </c:pt>
                      <c:pt idx="1004">
                        <c:v>51901.281784057617</c:v>
                      </c:pt>
                      <c:pt idx="1005">
                        <c:v>61989.681152343743</c:v>
                      </c:pt>
                      <c:pt idx="1006">
                        <c:v>62181.239990234368</c:v>
                      </c:pt>
                      <c:pt idx="1007">
                        <c:v>62091.348022460938</c:v>
                      </c:pt>
                      <c:pt idx="1008">
                        <c:v>62151.681274414055</c:v>
                      </c:pt>
                      <c:pt idx="1009">
                        <c:v>53457.520706176758</c:v>
                      </c:pt>
                      <c:pt idx="1010">
                        <c:v>53469.90657043457</c:v>
                      </c:pt>
                      <c:pt idx="1011">
                        <c:v>53469.90657043457</c:v>
                      </c:pt>
                      <c:pt idx="1012">
                        <c:v>53469.90657043457</c:v>
                      </c:pt>
                      <c:pt idx="1013">
                        <c:v>51097.669509887695</c:v>
                      </c:pt>
                      <c:pt idx="1014">
                        <c:v>51097.669509887695</c:v>
                      </c:pt>
                      <c:pt idx="1015">
                        <c:v>51097.669570922852</c:v>
                      </c:pt>
                      <c:pt idx="1016">
                        <c:v>51310.23225402832</c:v>
                      </c:pt>
                      <c:pt idx="1017">
                        <c:v>54319.610702514648</c:v>
                      </c:pt>
                      <c:pt idx="1018">
                        <c:v>54348.394760131836</c:v>
                      </c:pt>
                      <c:pt idx="1019">
                        <c:v>54438.286422729492</c:v>
                      </c:pt>
                      <c:pt idx="1020">
                        <c:v>50917.00959777832</c:v>
                      </c:pt>
                      <c:pt idx="1021">
                        <c:v>51301.49397277832</c:v>
                      </c:pt>
                      <c:pt idx="1022">
                        <c:v>51301.49397277832</c:v>
                      </c:pt>
                      <c:pt idx="1023">
                        <c:v>52078.961502075195</c:v>
                      </c:pt>
                      <c:pt idx="1024">
                        <c:v>52013.597610473633</c:v>
                      </c:pt>
                      <c:pt idx="1025">
                        <c:v>50845.093948364258</c:v>
                      </c:pt>
                      <c:pt idx="1026">
                        <c:v>50854.373245239258</c:v>
                      </c:pt>
                      <c:pt idx="1027">
                        <c:v>50854.37336730957</c:v>
                      </c:pt>
                      <c:pt idx="1028">
                        <c:v>50854.37336730957</c:v>
                      </c:pt>
                      <c:pt idx="1029">
                        <c:v>51134.022178649902</c:v>
                      </c:pt>
                      <c:pt idx="1030">
                        <c:v>50268.9267578125</c:v>
                      </c:pt>
                      <c:pt idx="1031">
                        <c:v>50543.3427734375</c:v>
                      </c:pt>
                      <c:pt idx="1032">
                        <c:v>50543.3427734375</c:v>
                      </c:pt>
                      <c:pt idx="1033">
                        <c:v>50217.45458984375</c:v>
                      </c:pt>
                      <c:pt idx="1034">
                        <c:v>50328.47607421875</c:v>
                      </c:pt>
                      <c:pt idx="1035">
                        <c:v>63644.364654541016</c:v>
                      </c:pt>
                      <c:pt idx="1036">
                        <c:v>63055.242950439446</c:v>
                      </c:pt>
                      <c:pt idx="1037">
                        <c:v>63054.436431884766</c:v>
                      </c:pt>
                      <c:pt idx="1038">
                        <c:v>58506.74201965332</c:v>
                      </c:pt>
                      <c:pt idx="1039">
                        <c:v>49940.063552856445</c:v>
                      </c:pt>
                      <c:pt idx="1040">
                        <c:v>49944.686599731445</c:v>
                      </c:pt>
                      <c:pt idx="1041">
                        <c:v>49953.96614074707</c:v>
                      </c:pt>
                      <c:pt idx="1042">
                        <c:v>50055.190078735352</c:v>
                      </c:pt>
                      <c:pt idx="1043">
                        <c:v>50211.340286254883</c:v>
                      </c:pt>
                      <c:pt idx="1044">
                        <c:v>50211.340286254883</c:v>
                      </c:pt>
                      <c:pt idx="1045">
                        <c:v>49553.887161254883</c:v>
                      </c:pt>
                      <c:pt idx="1046">
                        <c:v>49340.98957824707</c:v>
                      </c:pt>
                      <c:pt idx="1047">
                        <c:v>49180.712356567383</c:v>
                      </c:pt>
                      <c:pt idx="1048">
                        <c:v>49590.144180297852</c:v>
                      </c:pt>
                      <c:pt idx="1049">
                        <c:v>49649.763626098633</c:v>
                      </c:pt>
                      <c:pt idx="1050">
                        <c:v>55731.686050415039</c:v>
                      </c:pt>
                      <c:pt idx="1051">
                        <c:v>55733.471145629883</c:v>
                      </c:pt>
                      <c:pt idx="1052">
                        <c:v>54748.104019165039</c:v>
                      </c:pt>
                      <c:pt idx="1053">
                        <c:v>54757.383499145508</c:v>
                      </c:pt>
                      <c:pt idx="1054">
                        <c:v>55271.574722290039</c:v>
                      </c:pt>
                      <c:pt idx="1055">
                        <c:v>55265.492630004883</c:v>
                      </c:pt>
                      <c:pt idx="1056">
                        <c:v>55265.492630004883</c:v>
                      </c:pt>
                      <c:pt idx="1057">
                        <c:v>55267.574722290039</c:v>
                      </c:pt>
                      <c:pt idx="1058">
                        <c:v>54915.574661254883</c:v>
                      </c:pt>
                      <c:pt idx="1059">
                        <c:v>54301.830642700195</c:v>
                      </c:pt>
                      <c:pt idx="1060">
                        <c:v>54301.830703735352</c:v>
                      </c:pt>
                      <c:pt idx="1061">
                        <c:v>54301.830642700195</c:v>
                      </c:pt>
                      <c:pt idx="1062">
                        <c:v>52612.302169799805</c:v>
                      </c:pt>
                      <c:pt idx="1063">
                        <c:v>52612.302169799805</c:v>
                      </c:pt>
                      <c:pt idx="1064">
                        <c:v>52808.693771362305</c:v>
                      </c:pt>
                      <c:pt idx="1065">
                        <c:v>50512.738357543945</c:v>
                      </c:pt>
                      <c:pt idx="1066">
                        <c:v>50516.738418579102</c:v>
                      </c:pt>
                      <c:pt idx="1067">
                        <c:v>50672.888687133789</c:v>
                      </c:pt>
                      <c:pt idx="1068">
                        <c:v>50513.948440551758</c:v>
                      </c:pt>
                      <c:pt idx="1069">
                        <c:v>50466.268936157227</c:v>
                      </c:pt>
                      <c:pt idx="1070">
                        <c:v>50622.637588500977</c:v>
                      </c:pt>
                      <c:pt idx="1071">
                        <c:v>50622.637588500977</c:v>
                      </c:pt>
                      <c:pt idx="1072">
                        <c:v>50622.637588500977</c:v>
                      </c:pt>
                      <c:pt idx="1073">
                        <c:v>52024.75032043457</c:v>
                      </c:pt>
                      <c:pt idx="1074">
                        <c:v>52024.75032043457</c:v>
                      </c:pt>
                      <c:pt idx="1075">
                        <c:v>52024.95832824707</c:v>
                      </c:pt>
                      <c:pt idx="1076">
                        <c:v>52024.95832824707</c:v>
                      </c:pt>
                      <c:pt idx="1077">
                        <c:v>52030.13410949707</c:v>
                      </c:pt>
                      <c:pt idx="1078">
                        <c:v>52674.63215637207</c:v>
                      </c:pt>
                      <c:pt idx="1079">
                        <c:v>52674.63215637207</c:v>
                      </c:pt>
                      <c:pt idx="1080">
                        <c:v>55264.785720825195</c:v>
                      </c:pt>
                      <c:pt idx="1081">
                        <c:v>55616.078567504876</c:v>
                      </c:pt>
                      <c:pt idx="1082">
                        <c:v>55526.779373168945</c:v>
                      </c:pt>
                      <c:pt idx="1083">
                        <c:v>55747.422805786126</c:v>
                      </c:pt>
                      <c:pt idx="1084">
                        <c:v>52957.934768676758</c:v>
                      </c:pt>
                      <c:pt idx="1085">
                        <c:v>52957.12336730957</c:v>
                      </c:pt>
                      <c:pt idx="1086">
                        <c:v>52670.082412719727</c:v>
                      </c:pt>
                      <c:pt idx="1087">
                        <c:v>51576.704544067383</c:v>
                      </c:pt>
                      <c:pt idx="1088">
                        <c:v>51503.584548950195</c:v>
                      </c:pt>
                      <c:pt idx="1089">
                        <c:v>50967.636917114251</c:v>
                      </c:pt>
                      <c:pt idx="1090">
                        <c:v>50894.51692199707</c:v>
                      </c:pt>
                      <c:pt idx="1091">
                        <c:v>50273.475662231445</c:v>
                      </c:pt>
                      <c:pt idx="1092">
                        <c:v>49703.540115356445</c:v>
                      </c:pt>
                      <c:pt idx="1093">
                        <c:v>49752.572158813477</c:v>
                      </c:pt>
                      <c:pt idx="1094">
                        <c:v>49752.57209777832</c:v>
                      </c:pt>
                      <c:pt idx="1095">
                        <c:v>55055.426116943359</c:v>
                      </c:pt>
                      <c:pt idx="1096">
                        <c:v>55059.426300048828</c:v>
                      </c:pt>
                      <c:pt idx="1097">
                        <c:v>55068.705657958984</c:v>
                      </c:pt>
                      <c:pt idx="1098">
                        <c:v>54707.426239013672</c:v>
                      </c:pt>
                      <c:pt idx="1099">
                        <c:v>52804.550506591797</c:v>
                      </c:pt>
                      <c:pt idx="1100">
                        <c:v>52805.088653564453</c:v>
                      </c:pt>
                      <c:pt idx="1101">
                        <c:v>52420.604278564453</c:v>
                      </c:pt>
                      <c:pt idx="1102">
                        <c:v>52730.433135986328</c:v>
                      </c:pt>
                      <c:pt idx="1103">
                        <c:v>52506.811126708984</c:v>
                      </c:pt>
                      <c:pt idx="1104">
                        <c:v>51999.898513793945</c:v>
                      </c:pt>
                      <c:pt idx="1105">
                        <c:v>51999.898513793945</c:v>
                      </c:pt>
                      <c:pt idx="1106">
                        <c:v>51344.814651489258</c:v>
                      </c:pt>
                      <c:pt idx="1107">
                        <c:v>51354.093948364258</c:v>
                      </c:pt>
                      <c:pt idx="1108">
                        <c:v>53446.502914428711</c:v>
                      </c:pt>
                      <c:pt idx="1109">
                        <c:v>54611.871810913086</c:v>
                      </c:pt>
                      <c:pt idx="1110">
                        <c:v>52965.49055480957</c:v>
                      </c:pt>
                      <c:pt idx="1111">
                        <c:v>52965.49104309082</c:v>
                      </c:pt>
                      <c:pt idx="1112">
                        <c:v>49932.303848266602</c:v>
                      </c:pt>
                      <c:pt idx="1113">
                        <c:v>50379.48713684082</c:v>
                      </c:pt>
                      <c:pt idx="1114">
                        <c:v>50188.469802856438</c:v>
                      </c:pt>
                      <c:pt idx="1115">
                        <c:v>50115.569778442383</c:v>
                      </c:pt>
                      <c:pt idx="1116">
                        <c:v>49756.374725341797</c:v>
                      </c:pt>
                      <c:pt idx="1117">
                        <c:v>50178.099395751953</c:v>
                      </c:pt>
                      <c:pt idx="1118">
                        <c:v>50168.819854736328</c:v>
                      </c:pt>
                      <c:pt idx="1119">
                        <c:v>47490.170364379883</c:v>
                      </c:pt>
                      <c:pt idx="1120">
                        <c:v>47490.170364379883</c:v>
                      </c:pt>
                      <c:pt idx="1121">
                        <c:v>47490.170364379883</c:v>
                      </c:pt>
                      <c:pt idx="1122">
                        <c:v>48074.430618286126</c:v>
                      </c:pt>
                      <c:pt idx="1123">
                        <c:v>51013.481643676758</c:v>
                      </c:pt>
                      <c:pt idx="1124">
                        <c:v>51145.041885375977</c:v>
                      </c:pt>
                      <c:pt idx="1125">
                        <c:v>61556.852981567383</c:v>
                      </c:pt>
                      <c:pt idx="1126">
                        <c:v>61556.852981567383</c:v>
                      </c:pt>
                      <c:pt idx="1127">
                        <c:v>55896.092727661133</c:v>
                      </c:pt>
                      <c:pt idx="1128">
                        <c:v>55895.184524536133</c:v>
                      </c:pt>
                      <c:pt idx="1129">
                        <c:v>53367.369705200195</c:v>
                      </c:pt>
                      <c:pt idx="1130">
                        <c:v>55321.618728637695</c:v>
                      </c:pt>
                      <c:pt idx="1131">
                        <c:v>55182.568679809563</c:v>
                      </c:pt>
                      <c:pt idx="1132">
                        <c:v>53467.266632080078</c:v>
                      </c:pt>
                      <c:pt idx="1133">
                        <c:v>53467.266632080078</c:v>
                      </c:pt>
                      <c:pt idx="1134">
                        <c:v>53467.266632080078</c:v>
                      </c:pt>
                      <c:pt idx="1135">
                        <c:v>53467.266632080078</c:v>
                      </c:pt>
                      <c:pt idx="1136">
                        <c:v>53467.266632080078</c:v>
                      </c:pt>
                      <c:pt idx="1137">
                        <c:v>53717.557006835938</c:v>
                      </c:pt>
                      <c:pt idx="1138">
                        <c:v>53985.162475585938</c:v>
                      </c:pt>
                      <c:pt idx="1139">
                        <c:v>53942.518859863281</c:v>
                      </c:pt>
                      <c:pt idx="1140">
                        <c:v>62936.545196533203</c:v>
                      </c:pt>
                      <c:pt idx="1141">
                        <c:v>62771.998016357422</c:v>
                      </c:pt>
                      <c:pt idx="1142">
                        <c:v>48895.520584106445</c:v>
                      </c:pt>
                      <c:pt idx="1143">
                        <c:v>48313.792068481445</c:v>
                      </c:pt>
                      <c:pt idx="1144">
                        <c:v>48051.426834106445</c:v>
                      </c:pt>
                      <c:pt idx="1145">
                        <c:v>51819.193801879883</c:v>
                      </c:pt>
                      <c:pt idx="1146">
                        <c:v>51823.193862915039</c:v>
                      </c:pt>
                      <c:pt idx="1147">
                        <c:v>51832.473342895508</c:v>
                      </c:pt>
                      <c:pt idx="1148">
                        <c:v>51882.473587036133</c:v>
                      </c:pt>
                      <c:pt idx="1149">
                        <c:v>52132.786087036133</c:v>
                      </c:pt>
                      <c:pt idx="1150">
                        <c:v>51408.576858520508</c:v>
                      </c:pt>
                      <c:pt idx="1151">
                        <c:v>52077.344924926758</c:v>
                      </c:pt>
                      <c:pt idx="1152">
                        <c:v>51775.730926513672</c:v>
                      </c:pt>
                      <c:pt idx="1153">
                        <c:v>51785.010589599609</c:v>
                      </c:pt>
                      <c:pt idx="1154">
                        <c:v>51785.029556274414</c:v>
                      </c:pt>
                      <c:pt idx="1155">
                        <c:v>63616.273101806641</c:v>
                      </c:pt>
                      <c:pt idx="1156">
                        <c:v>64377.648345947258</c:v>
                      </c:pt>
                      <c:pt idx="1157">
                        <c:v>60084.095779418945</c:v>
                      </c:pt>
                      <c:pt idx="1158">
                        <c:v>59522.67561340332</c:v>
                      </c:pt>
                      <c:pt idx="1159">
                        <c:v>59531.332046508789</c:v>
                      </c:pt>
                      <c:pt idx="1160">
                        <c:v>63214.041091918945</c:v>
                      </c:pt>
                      <c:pt idx="1161">
                        <c:v>63057.665908813477</c:v>
                      </c:pt>
                      <c:pt idx="1162">
                        <c:v>63200.761489868164</c:v>
                      </c:pt>
                      <c:pt idx="1163">
                        <c:v>51671.412139892578</c:v>
                      </c:pt>
                      <c:pt idx="1164">
                        <c:v>52529.766693115234</c:v>
                      </c:pt>
                      <c:pt idx="1165">
                        <c:v>52529.766693115234</c:v>
                      </c:pt>
                      <c:pt idx="1166">
                        <c:v>49513.803192138672</c:v>
                      </c:pt>
                      <c:pt idx="1167">
                        <c:v>49523.082794189453</c:v>
                      </c:pt>
                      <c:pt idx="1168">
                        <c:v>52847.602249145508</c:v>
                      </c:pt>
                      <c:pt idx="1169">
                        <c:v>52779.248001098633</c:v>
                      </c:pt>
                      <c:pt idx="1170">
                        <c:v>51789.727035522461</c:v>
                      </c:pt>
                      <c:pt idx="1171">
                        <c:v>51799.00651550293</c:v>
                      </c:pt>
                      <c:pt idx="1172">
                        <c:v>51804.44108581543</c:v>
                      </c:pt>
                      <c:pt idx="1173">
                        <c:v>51795.161605834961</c:v>
                      </c:pt>
                      <c:pt idx="1174">
                        <c:v>51198.788284301751</c:v>
                      </c:pt>
                      <c:pt idx="1175">
                        <c:v>50975.080215454102</c:v>
                      </c:pt>
                      <c:pt idx="1176">
                        <c:v>51185.50910949707</c:v>
                      </c:pt>
                      <c:pt idx="1177">
                        <c:v>51054.757522583001</c:v>
                      </c:pt>
                      <c:pt idx="1178">
                        <c:v>52146.44563293457</c:v>
                      </c:pt>
                      <c:pt idx="1179">
                        <c:v>52081.069778442383</c:v>
                      </c:pt>
                      <c:pt idx="1180">
                        <c:v>53195.81965637207</c:v>
                      </c:pt>
                      <c:pt idx="1181">
                        <c:v>53195.81965637207</c:v>
                      </c:pt>
                      <c:pt idx="1182">
                        <c:v>53093.12190246582</c:v>
                      </c:pt>
                      <c:pt idx="1183">
                        <c:v>53745.041770935059</c:v>
                      </c:pt>
                      <c:pt idx="1184">
                        <c:v>53766.978637695313</c:v>
                      </c:pt>
                      <c:pt idx="1185">
                        <c:v>50139.233474731445</c:v>
                      </c:pt>
                      <c:pt idx="1186">
                        <c:v>50758.602127075195</c:v>
                      </c:pt>
                      <c:pt idx="1187">
                        <c:v>50758.602127075195</c:v>
                      </c:pt>
                      <c:pt idx="1188">
                        <c:v>50758.602249145501</c:v>
                      </c:pt>
                      <c:pt idx="1189">
                        <c:v>50627.850540161133</c:v>
                      </c:pt>
                      <c:pt idx="1190">
                        <c:v>51166.927932739258</c:v>
                      </c:pt>
                      <c:pt idx="1191">
                        <c:v>51169.85676574707</c:v>
                      </c:pt>
                      <c:pt idx="1192">
                        <c:v>51169.85676574707</c:v>
                      </c:pt>
                      <c:pt idx="1193">
                        <c:v>51160.577346801758</c:v>
                      </c:pt>
                      <c:pt idx="1194">
                        <c:v>53537.392074584961</c:v>
                      </c:pt>
                      <c:pt idx="1195">
                        <c:v>53546.67155456543</c:v>
                      </c:pt>
                      <c:pt idx="1196">
                        <c:v>53498.661361694336</c:v>
                      </c:pt>
                      <c:pt idx="1197">
                        <c:v>53489.381820678711</c:v>
                      </c:pt>
                      <c:pt idx="1198">
                        <c:v>54186.600875854492</c:v>
                      </c:pt>
                      <c:pt idx="1199">
                        <c:v>54195.880599975586</c:v>
                      </c:pt>
                      <c:pt idx="1200">
                        <c:v>61802.046646118164</c:v>
                      </c:pt>
                      <c:pt idx="1201">
                        <c:v>61806.046585083008</c:v>
                      </c:pt>
                      <c:pt idx="1202">
                        <c:v>61815.326065063477</c:v>
                      </c:pt>
                      <c:pt idx="1203">
                        <c:v>61454.046646118164</c:v>
                      </c:pt>
                      <c:pt idx="1204">
                        <c:v>61371.92268371582</c:v>
                      </c:pt>
                      <c:pt idx="1205">
                        <c:v>61301.772842407227</c:v>
                      </c:pt>
                      <c:pt idx="1206">
                        <c:v>60883.623123168938</c:v>
                      </c:pt>
                      <c:pt idx="1207">
                        <c:v>61003.995376586914</c:v>
                      </c:pt>
                      <c:pt idx="1208">
                        <c:v>54756.501312255859</c:v>
                      </c:pt>
                      <c:pt idx="1209">
                        <c:v>54852.650909423828</c:v>
                      </c:pt>
                      <c:pt idx="1210">
                        <c:v>54852.650970458977</c:v>
                      </c:pt>
                      <c:pt idx="1211">
                        <c:v>55422.065460205078</c:v>
                      </c:pt>
                      <c:pt idx="1212">
                        <c:v>55412.786041259766</c:v>
                      </c:pt>
                      <c:pt idx="1213">
                        <c:v>50493.008712768555</c:v>
                      </c:pt>
                      <c:pt idx="1214">
                        <c:v>50493.008712768555</c:v>
                      </c:pt>
                      <c:pt idx="1215">
                        <c:v>63827.385818481445</c:v>
                      </c:pt>
                      <c:pt idx="1216">
                        <c:v>58597.021896362305</c:v>
                      </c:pt>
                      <c:pt idx="1217">
                        <c:v>58467.04118347168</c:v>
                      </c:pt>
                      <c:pt idx="1218">
                        <c:v>57966.491683959961</c:v>
                      </c:pt>
                      <c:pt idx="1219">
                        <c:v>59447.315399169922</c:v>
                      </c:pt>
                      <c:pt idx="1220">
                        <c:v>54446.002967834473</c:v>
                      </c:pt>
                      <c:pt idx="1221">
                        <c:v>51958.807777404785</c:v>
                      </c:pt>
                      <c:pt idx="1222">
                        <c:v>51315.106140136719</c:v>
                      </c:pt>
                      <c:pt idx="1223">
                        <c:v>51315.106079101563</c:v>
                      </c:pt>
                      <c:pt idx="1224">
                        <c:v>53639.467971801758</c:v>
                      </c:pt>
                      <c:pt idx="1225">
                        <c:v>54076.558792114258</c:v>
                      </c:pt>
                      <c:pt idx="1226">
                        <c:v>54076.558853149414</c:v>
                      </c:pt>
                      <c:pt idx="1227">
                        <c:v>54076.558853149414</c:v>
                      </c:pt>
                      <c:pt idx="1228">
                        <c:v>53692.07649230957</c:v>
                      </c:pt>
                      <c:pt idx="1229">
                        <c:v>54076.563766479492</c:v>
                      </c:pt>
                      <c:pt idx="1230">
                        <c:v>49426.32844543457</c:v>
                      </c:pt>
                      <c:pt idx="1231">
                        <c:v>49239.914321899414</c:v>
                      </c:pt>
                      <c:pt idx="1232">
                        <c:v>49643.510528564453</c:v>
                      </c:pt>
                      <c:pt idx="1233">
                        <c:v>49749.254241943359</c:v>
                      </c:pt>
                      <c:pt idx="1234">
                        <c:v>49798.286102294915</c:v>
                      </c:pt>
                      <c:pt idx="1235">
                        <c:v>49798.286224365234</c:v>
                      </c:pt>
                      <c:pt idx="1236">
                        <c:v>50305.365447998047</c:v>
                      </c:pt>
                      <c:pt idx="1237">
                        <c:v>50496.471405029297</c:v>
                      </c:pt>
                      <c:pt idx="1238">
                        <c:v>50225.387649536133</c:v>
                      </c:pt>
                      <c:pt idx="1239">
                        <c:v>50229.59553527832</c:v>
                      </c:pt>
                      <c:pt idx="1240">
                        <c:v>49880.475311279297</c:v>
                      </c:pt>
                      <c:pt idx="1241">
                        <c:v>49376.222991943359</c:v>
                      </c:pt>
                      <c:pt idx="1242">
                        <c:v>50257.764236450195</c:v>
                      </c:pt>
                      <c:pt idx="1243">
                        <c:v>50336.351181030273</c:v>
                      </c:pt>
                      <c:pt idx="1244">
                        <c:v>50859.823837280273</c:v>
                      </c:pt>
                      <c:pt idx="1245">
                        <c:v>62682.30696105957</c:v>
                      </c:pt>
                      <c:pt idx="1246">
                        <c:v>62682.30696105957</c:v>
                      </c:pt>
                      <c:pt idx="1247">
                        <c:v>62682.30696105957</c:v>
                      </c:pt>
                      <c:pt idx="1248">
                        <c:v>62682.30696105957</c:v>
                      </c:pt>
                      <c:pt idx="1249">
                        <c:v>48898.34440612793</c:v>
                      </c:pt>
                      <c:pt idx="1250">
                        <c:v>48898.34440612793</c:v>
                      </c:pt>
                      <c:pt idx="1251">
                        <c:v>48898.344467163086</c:v>
                      </c:pt>
                      <c:pt idx="1252">
                        <c:v>48898.34440612793</c:v>
                      </c:pt>
                      <c:pt idx="1253">
                        <c:v>49104.943099975586</c:v>
                      </c:pt>
                      <c:pt idx="1254">
                        <c:v>49114.222518920898</c:v>
                      </c:pt>
                      <c:pt idx="1255">
                        <c:v>49649.733535766602</c:v>
                      </c:pt>
                      <c:pt idx="1256">
                        <c:v>51704.56721496582</c:v>
                      </c:pt>
                      <c:pt idx="1257">
                        <c:v>51704.567337036133</c:v>
                      </c:pt>
                      <c:pt idx="1258">
                        <c:v>52558.122940063477</c:v>
                      </c:pt>
                      <c:pt idx="1259">
                        <c:v>52567.402359008789</c:v>
                      </c:pt>
                      <c:pt idx="1260">
                        <c:v>58592.98762512207</c:v>
                      </c:pt>
                      <c:pt idx="1261">
                        <c:v>58596.98762512207</c:v>
                      </c:pt>
                      <c:pt idx="1262">
                        <c:v>58844.116653442383</c:v>
                      </c:pt>
                      <c:pt idx="1263">
                        <c:v>59182.42512512207</c:v>
                      </c:pt>
                      <c:pt idx="1264">
                        <c:v>50818.504623413086</c:v>
                      </c:pt>
                      <c:pt idx="1265">
                        <c:v>50827.784042358398</c:v>
                      </c:pt>
                      <c:pt idx="1266">
                        <c:v>50827.784103393555</c:v>
                      </c:pt>
                      <c:pt idx="1267">
                        <c:v>50475.784103393555</c:v>
                      </c:pt>
                      <c:pt idx="1268">
                        <c:v>52458.584655761719</c:v>
                      </c:pt>
                      <c:pt idx="1269">
                        <c:v>52467.864135742188</c:v>
                      </c:pt>
                      <c:pt idx="1270">
                        <c:v>51693.701095581055</c:v>
                      </c:pt>
                      <c:pt idx="1271">
                        <c:v>51693.701095581055</c:v>
                      </c:pt>
                      <c:pt idx="1272">
                        <c:v>52389.23893737793</c:v>
                      </c:pt>
                      <c:pt idx="1273">
                        <c:v>52401.718414306641</c:v>
                      </c:pt>
                      <c:pt idx="1274">
                        <c:v>52392.438995361328</c:v>
                      </c:pt>
                      <c:pt idx="1275">
                        <c:v>51981.322708129883</c:v>
                      </c:pt>
                      <c:pt idx="1276">
                        <c:v>51743.475051879883</c:v>
                      </c:pt>
                      <c:pt idx="1277">
                        <c:v>51743.475112915039</c:v>
                      </c:pt>
                      <c:pt idx="1278">
                        <c:v>50814.886795043945</c:v>
                      </c:pt>
                      <c:pt idx="1279">
                        <c:v>50292.455154418945</c:v>
                      </c:pt>
                      <c:pt idx="1280">
                        <c:v>50052.009841918945</c:v>
                      </c:pt>
                      <c:pt idx="1281">
                        <c:v>50292.455215454102</c:v>
                      </c:pt>
                      <c:pt idx="1282">
                        <c:v>51424.798538208008</c:v>
                      </c:pt>
                      <c:pt idx="1283">
                        <c:v>52945.752578735352</c:v>
                      </c:pt>
                      <c:pt idx="1284">
                        <c:v>52946.381912231445</c:v>
                      </c:pt>
                      <c:pt idx="1285">
                        <c:v>53521.104141235352</c:v>
                      </c:pt>
                      <c:pt idx="1286">
                        <c:v>53521.104141235352</c:v>
                      </c:pt>
                      <c:pt idx="1287">
                        <c:v>53519.022109985352</c:v>
                      </c:pt>
                      <c:pt idx="1288">
                        <c:v>51254.690841674805</c:v>
                      </c:pt>
                      <c:pt idx="1289">
                        <c:v>51254.690963745117</c:v>
                      </c:pt>
                      <c:pt idx="1290">
                        <c:v>62071.621047973633</c:v>
                      </c:pt>
                      <c:pt idx="1291">
                        <c:v>52175.315567016602</c:v>
                      </c:pt>
                      <c:pt idx="1292">
                        <c:v>52175.315567016602</c:v>
                      </c:pt>
                      <c:pt idx="1293">
                        <c:v>52411.085098266602</c:v>
                      </c:pt>
                      <c:pt idx="1294">
                        <c:v>49906.777572631836</c:v>
                      </c:pt>
                      <c:pt idx="1295">
                        <c:v>49840.627670288086</c:v>
                      </c:pt>
                      <c:pt idx="1296">
                        <c:v>49774.47807312011</c:v>
                      </c:pt>
                      <c:pt idx="1297">
                        <c:v>49950.741882324219</c:v>
                      </c:pt>
                      <c:pt idx="1298">
                        <c:v>49950.741882324219</c:v>
                      </c:pt>
                      <c:pt idx="1299">
                        <c:v>49745.86962890625</c:v>
                      </c:pt>
                      <c:pt idx="1300">
                        <c:v>53511.372329711914</c:v>
                      </c:pt>
                      <c:pt idx="1301">
                        <c:v>54242.833267211914</c:v>
                      </c:pt>
                      <c:pt idx="1302">
                        <c:v>54242.83332824707</c:v>
                      </c:pt>
                      <c:pt idx="1303">
                        <c:v>54242.83332824707</c:v>
                      </c:pt>
                      <c:pt idx="1304">
                        <c:v>54242.563735961914</c:v>
                      </c:pt>
                      <c:pt idx="1305">
                        <c:v>53633.574295043945</c:v>
                      </c:pt>
                      <c:pt idx="1306">
                        <c:v>53642.853713989258</c:v>
                      </c:pt>
                      <c:pt idx="1307">
                        <c:v>53869.343887329102</c:v>
                      </c:pt>
                      <c:pt idx="1308">
                        <c:v>54384.037063598633</c:v>
                      </c:pt>
                      <c:pt idx="1309">
                        <c:v>51194.349655151367</c:v>
                      </c:pt>
                      <c:pt idx="1310">
                        <c:v>51045.841842651367</c:v>
                      </c:pt>
                      <c:pt idx="1311">
                        <c:v>51255.451675415039</c:v>
                      </c:pt>
                      <c:pt idx="1312">
                        <c:v>51246.172256469719</c:v>
                      </c:pt>
                      <c:pt idx="1313">
                        <c:v>50134.470352172852</c:v>
                      </c:pt>
                      <c:pt idx="1314">
                        <c:v>50134.470352172852</c:v>
                      </c:pt>
                      <c:pt idx="1315">
                        <c:v>50134.470352172852</c:v>
                      </c:pt>
                      <c:pt idx="1316">
                        <c:v>50134.470352172852</c:v>
                      </c:pt>
                      <c:pt idx="1317">
                        <c:v>51975.995254516602</c:v>
                      </c:pt>
                      <c:pt idx="1318">
                        <c:v>49650.38264465332</c:v>
                      </c:pt>
                      <c:pt idx="1319">
                        <c:v>49659.662307739258</c:v>
                      </c:pt>
                      <c:pt idx="1320">
                        <c:v>51538.421096801758</c:v>
                      </c:pt>
                      <c:pt idx="1321">
                        <c:v>51474.580459594727</c:v>
                      </c:pt>
                      <c:pt idx="1322">
                        <c:v>51639.307998657227</c:v>
                      </c:pt>
                      <c:pt idx="1323">
                        <c:v>51475.080520629883</c:v>
                      </c:pt>
                      <c:pt idx="1324">
                        <c:v>52505.623489379883</c:v>
                      </c:pt>
                      <c:pt idx="1325">
                        <c:v>52505.623428344727</c:v>
                      </c:pt>
                      <c:pt idx="1326">
                        <c:v>52263.623489379883</c:v>
                      </c:pt>
                      <c:pt idx="1327">
                        <c:v>51242.462066650391</c:v>
                      </c:pt>
                      <c:pt idx="1328">
                        <c:v>48833.361465454102</c:v>
                      </c:pt>
                      <c:pt idx="1329">
                        <c:v>48842.64094543457</c:v>
                      </c:pt>
                      <c:pt idx="1330">
                        <c:v>48185.187881469727</c:v>
                      </c:pt>
                      <c:pt idx="1331">
                        <c:v>47950.169387817383</c:v>
                      </c:pt>
                      <c:pt idx="1332">
                        <c:v>50646.456985473633</c:v>
                      </c:pt>
                      <c:pt idx="1333">
                        <c:v>50658.552871704102</c:v>
                      </c:pt>
                      <c:pt idx="1334">
                        <c:v>50297.273391723633</c:v>
                      </c:pt>
                      <c:pt idx="1335">
                        <c:v>49093.06706237793</c:v>
                      </c:pt>
                      <c:pt idx="1336">
                        <c:v>49098.679428100586</c:v>
                      </c:pt>
                      <c:pt idx="1337">
                        <c:v>49107.051681518555</c:v>
                      </c:pt>
                      <c:pt idx="1338">
                        <c:v>49339.77409362793</c:v>
                      </c:pt>
                      <c:pt idx="1339">
                        <c:v>52507.084716796875</c:v>
                      </c:pt>
                      <c:pt idx="1340">
                        <c:v>52397.688354492188</c:v>
                      </c:pt>
                      <c:pt idx="1341">
                        <c:v>49165.234649658203</c:v>
                      </c:pt>
                      <c:pt idx="1342">
                        <c:v>49114.513580322266</c:v>
                      </c:pt>
                      <c:pt idx="1343">
                        <c:v>49376.197174072266</c:v>
                      </c:pt>
                      <c:pt idx="1344">
                        <c:v>49428.318206787109</c:v>
                      </c:pt>
                      <c:pt idx="1345">
                        <c:v>50979.383834838867</c:v>
                      </c:pt>
                      <c:pt idx="1346">
                        <c:v>50979.383834838867</c:v>
                      </c:pt>
                      <c:pt idx="1347">
                        <c:v>51772.544967651367</c:v>
                      </c:pt>
                      <c:pt idx="1348">
                        <c:v>51433.024627685547</c:v>
                      </c:pt>
                      <c:pt idx="1349">
                        <c:v>51423.745147705078</c:v>
                      </c:pt>
                      <c:pt idx="1350">
                        <c:v>60969.437164306633</c:v>
                      </c:pt>
                      <c:pt idx="1351">
                        <c:v>61529.277252197266</c:v>
                      </c:pt>
                      <c:pt idx="1352">
                        <c:v>61410.603546142578</c:v>
                      </c:pt>
                      <c:pt idx="1353">
                        <c:v>61738.968658447266</c:v>
                      </c:pt>
                      <c:pt idx="1354">
                        <c:v>55447.421096801758</c:v>
                      </c:pt>
                      <c:pt idx="1355">
                        <c:v>49548.305313110352</c:v>
                      </c:pt>
                      <c:pt idx="1356">
                        <c:v>49548.305313110352</c:v>
                      </c:pt>
                      <c:pt idx="1357">
                        <c:v>49548.305313110352</c:v>
                      </c:pt>
                      <c:pt idx="1358">
                        <c:v>49548.305313110352</c:v>
                      </c:pt>
                      <c:pt idx="1359">
                        <c:v>48625.244827270508</c:v>
                      </c:pt>
                      <c:pt idx="1360">
                        <c:v>48625.244827270508</c:v>
                      </c:pt>
                      <c:pt idx="1361">
                        <c:v>48629.244827270508</c:v>
                      </c:pt>
                      <c:pt idx="1362">
                        <c:v>48638.524368286133</c:v>
                      </c:pt>
                      <c:pt idx="1363">
                        <c:v>48981.244827270508</c:v>
                      </c:pt>
                      <c:pt idx="1364">
                        <c:v>49686.561172485352</c:v>
                      </c:pt>
                      <c:pt idx="1365">
                        <c:v>52870.890594482422</c:v>
                      </c:pt>
                      <c:pt idx="1366">
                        <c:v>52114.917678833008</c:v>
                      </c:pt>
                      <c:pt idx="1367">
                        <c:v>52116.404983520508</c:v>
                      </c:pt>
                      <c:pt idx="1368">
                        <c:v>52116.404983520508</c:v>
                      </c:pt>
                      <c:pt idx="1369">
                        <c:v>49805.487762451172</c:v>
                      </c:pt>
                      <c:pt idx="1370">
                        <c:v>49805.487762451172</c:v>
                      </c:pt>
                      <c:pt idx="1371">
                        <c:v>49805.487762451172</c:v>
                      </c:pt>
                      <c:pt idx="1372">
                        <c:v>50554.557754516602</c:v>
                      </c:pt>
                      <c:pt idx="1373">
                        <c:v>50554.557693481445</c:v>
                      </c:pt>
                      <c:pt idx="1374">
                        <c:v>50554.557693481445</c:v>
                      </c:pt>
                      <c:pt idx="1375">
                        <c:v>51144.745727539063</c:v>
                      </c:pt>
                      <c:pt idx="1376">
                        <c:v>50242.171386718743</c:v>
                      </c:pt>
                      <c:pt idx="1377">
                        <c:v>49688.585464477539</c:v>
                      </c:pt>
                      <c:pt idx="1378">
                        <c:v>49003.784194946289</c:v>
                      </c:pt>
                      <c:pt idx="1379">
                        <c:v>52670.554489135742</c:v>
                      </c:pt>
                      <c:pt idx="1380">
                        <c:v>50833.357757568359</c:v>
                      </c:pt>
                      <c:pt idx="1381">
                        <c:v>50833.357696533203</c:v>
                      </c:pt>
                      <c:pt idx="1382">
                        <c:v>52237.762084960938</c:v>
                      </c:pt>
                      <c:pt idx="1383">
                        <c:v>50526.265380859375</c:v>
                      </c:pt>
                      <c:pt idx="1384">
                        <c:v>50526.265258789063</c:v>
                      </c:pt>
                      <c:pt idx="1385">
                        <c:v>50526.265319824219</c:v>
                      </c:pt>
                      <c:pt idx="1386">
                        <c:v>50825.809463500977</c:v>
                      </c:pt>
                      <c:pt idx="1387">
                        <c:v>50829.809524536133</c:v>
                      </c:pt>
                      <c:pt idx="1388">
                        <c:v>51100.772476196289</c:v>
                      </c:pt>
                      <c:pt idx="1389">
                        <c:v>50839.103408813477</c:v>
                      </c:pt>
                      <c:pt idx="1390">
                        <c:v>50826.883743286133</c:v>
                      </c:pt>
                      <c:pt idx="1391">
                        <c:v>50705.325759887695</c:v>
                      </c:pt>
                      <c:pt idx="1392">
                        <c:v>50244.208999633789</c:v>
                      </c:pt>
                      <c:pt idx="1393">
                        <c:v>50248.209060668945</c:v>
                      </c:pt>
                      <c:pt idx="1394">
                        <c:v>50257.488479614258</c:v>
                      </c:pt>
                      <c:pt idx="1395">
                        <c:v>60767.031082153313</c:v>
                      </c:pt>
                      <c:pt idx="1396">
                        <c:v>60767.031082153313</c:v>
                      </c:pt>
                      <c:pt idx="1397">
                        <c:v>62371.348785400391</c:v>
                      </c:pt>
                      <c:pt idx="1398">
                        <c:v>62609.756744384758</c:v>
                      </c:pt>
                      <c:pt idx="1399">
                        <c:v>53413.733108520508</c:v>
                      </c:pt>
                      <c:pt idx="1400">
                        <c:v>53189.688430786133</c:v>
                      </c:pt>
                      <c:pt idx="1401">
                        <c:v>53239.688674926758</c:v>
                      </c:pt>
                      <c:pt idx="1402">
                        <c:v>53239.688674926758</c:v>
                      </c:pt>
                      <c:pt idx="1403">
                        <c:v>50853.074478149414</c:v>
                      </c:pt>
                      <c:pt idx="1404">
                        <c:v>50880.071548461914</c:v>
                      </c:pt>
                      <c:pt idx="1405">
                        <c:v>50880.07160949707</c:v>
                      </c:pt>
                      <c:pt idx="1406">
                        <c:v>50784.826126098633</c:v>
                      </c:pt>
                      <c:pt idx="1407">
                        <c:v>50786.611404418945</c:v>
                      </c:pt>
                      <c:pt idx="1408">
                        <c:v>52273.269134521484</c:v>
                      </c:pt>
                      <c:pt idx="1409">
                        <c:v>52022.975662231445</c:v>
                      </c:pt>
                      <c:pt idx="1410">
                        <c:v>52890.628509521484</c:v>
                      </c:pt>
                      <c:pt idx="1411">
                        <c:v>50394.092849731445</c:v>
                      </c:pt>
                      <c:pt idx="1412">
                        <c:v>49393.461463928223</c:v>
                      </c:pt>
                      <c:pt idx="1413">
                        <c:v>49402.741065979004</c:v>
                      </c:pt>
                      <c:pt idx="1414">
                        <c:v>52402.204605102539</c:v>
                      </c:pt>
                      <c:pt idx="1415">
                        <c:v>52698.886428833008</c:v>
                      </c:pt>
                      <c:pt idx="1416">
                        <c:v>52703.43830871582</c:v>
                      </c:pt>
                      <c:pt idx="1417">
                        <c:v>51998.508865356445</c:v>
                      </c:pt>
                      <c:pt idx="1418">
                        <c:v>52056.331497192383</c:v>
                      </c:pt>
                      <c:pt idx="1419">
                        <c:v>52004.408340454102</c:v>
                      </c:pt>
                      <c:pt idx="1420">
                        <c:v>51473.427749633789</c:v>
                      </c:pt>
                      <c:pt idx="1421">
                        <c:v>51141.798843383789</c:v>
                      </c:pt>
                      <c:pt idx="1422">
                        <c:v>50775.229995727539</c:v>
                      </c:pt>
                      <c:pt idx="1423">
                        <c:v>50775.229995727539</c:v>
                      </c:pt>
                      <c:pt idx="1424">
                        <c:v>52094.72200012207</c:v>
                      </c:pt>
                      <c:pt idx="1425">
                        <c:v>49627.111404418945</c:v>
                      </c:pt>
                      <c:pt idx="1426">
                        <c:v>49554.211563110352</c:v>
                      </c:pt>
                      <c:pt idx="1427">
                        <c:v>49485.311355590813</c:v>
                      </c:pt>
                      <c:pt idx="1428">
                        <c:v>49421.690689086914</c:v>
                      </c:pt>
                      <c:pt idx="1429">
                        <c:v>49339.511367797852</c:v>
                      </c:pt>
                      <c:pt idx="1430">
                        <c:v>50098.499893188477</c:v>
                      </c:pt>
                      <c:pt idx="1431">
                        <c:v>50098.49983215332</c:v>
                      </c:pt>
                      <c:pt idx="1432">
                        <c:v>50482.980422973633</c:v>
                      </c:pt>
                      <c:pt idx="1433">
                        <c:v>52761.171768188477</c:v>
                      </c:pt>
                      <c:pt idx="1434">
                        <c:v>51307.070602416992</c:v>
                      </c:pt>
                      <c:pt idx="1435">
                        <c:v>50987.957321166992</c:v>
                      </c:pt>
                      <c:pt idx="1436">
                        <c:v>51018.388900756836</c:v>
                      </c:pt>
                      <c:pt idx="1437">
                        <c:v>51018.389022827148</c:v>
                      </c:pt>
                      <c:pt idx="1438">
                        <c:v>51017.349838256836</c:v>
                      </c:pt>
                      <c:pt idx="1439">
                        <c:v>53383.334579467773</c:v>
                      </c:pt>
                      <c:pt idx="1440">
                        <c:v>62146.976028442383</c:v>
                      </c:pt>
                      <c:pt idx="1441">
                        <c:v>62073.856033325195</c:v>
                      </c:pt>
                      <c:pt idx="1442">
                        <c:v>62000.735855102539</c:v>
                      </c:pt>
                      <c:pt idx="1443">
                        <c:v>52385.634414672852</c:v>
                      </c:pt>
                      <c:pt idx="1444">
                        <c:v>51826.230056762695</c:v>
                      </c:pt>
                      <c:pt idx="1445">
                        <c:v>51168.660720825195</c:v>
                      </c:pt>
                      <c:pt idx="1446">
                        <c:v>51414.660842895508</c:v>
                      </c:pt>
                      <c:pt idx="1447">
                        <c:v>51780.963760375977</c:v>
                      </c:pt>
                      <c:pt idx="1448">
                        <c:v>51780.963821411133</c:v>
                      </c:pt>
                      <c:pt idx="1449">
                        <c:v>52021.996780395508</c:v>
                      </c:pt>
                      <c:pt idx="1450">
                        <c:v>49748.429885864258</c:v>
                      </c:pt>
                      <c:pt idx="1451">
                        <c:v>49553.323806762695</c:v>
                      </c:pt>
                      <c:pt idx="1452">
                        <c:v>49397.260879516602</c:v>
                      </c:pt>
                      <c:pt idx="1453">
                        <c:v>53040.350662231445</c:v>
                      </c:pt>
                      <c:pt idx="1454">
                        <c:v>53040.350662231445</c:v>
                      </c:pt>
                      <c:pt idx="1455">
                        <c:v>49906.88249206543</c:v>
                      </c:pt>
                      <c:pt idx="1456">
                        <c:v>49883.955154418945</c:v>
                      </c:pt>
                      <c:pt idx="1457">
                        <c:v>49883.955154418945</c:v>
                      </c:pt>
                      <c:pt idx="1458">
                        <c:v>49883.955215454102</c:v>
                      </c:pt>
                      <c:pt idx="1459">
                        <c:v>50525.787979125977</c:v>
                      </c:pt>
                      <c:pt idx="1460">
                        <c:v>51049.787979125977</c:v>
                      </c:pt>
                      <c:pt idx="1461">
                        <c:v>51049.78791809082</c:v>
                      </c:pt>
                      <c:pt idx="1462">
                        <c:v>50697.787979125977</c:v>
                      </c:pt>
                      <c:pt idx="1463">
                        <c:v>50697.787979125977</c:v>
                      </c:pt>
                      <c:pt idx="1464">
                        <c:v>50697.787979125977</c:v>
                      </c:pt>
                      <c:pt idx="1465">
                        <c:v>50345.787979125977</c:v>
                      </c:pt>
                      <c:pt idx="1466">
                        <c:v>50345.78791809082</c:v>
                      </c:pt>
                      <c:pt idx="1467">
                        <c:v>50349.788040161133</c:v>
                      </c:pt>
                      <c:pt idx="1468">
                        <c:v>50359.06770324707</c:v>
                      </c:pt>
                      <c:pt idx="1469">
                        <c:v>50811.979629516602</c:v>
                      </c:pt>
                      <c:pt idx="1470">
                        <c:v>53146.702178955078</c:v>
                      </c:pt>
                      <c:pt idx="1471">
                        <c:v>53146.702117919922</c:v>
                      </c:pt>
                      <c:pt idx="1472">
                        <c:v>54205.560134887695</c:v>
                      </c:pt>
                      <c:pt idx="1473">
                        <c:v>53853.560195922852</c:v>
                      </c:pt>
                      <c:pt idx="1474">
                        <c:v>53853.925369262695</c:v>
                      </c:pt>
                      <c:pt idx="1475">
                        <c:v>50460.123687744141</c:v>
                      </c:pt>
                      <c:pt idx="1476">
                        <c:v>50460.768035888672</c:v>
                      </c:pt>
                      <c:pt idx="1477">
                        <c:v>50460.768096923828</c:v>
                      </c:pt>
                      <c:pt idx="1478">
                        <c:v>50460.768035888672</c:v>
                      </c:pt>
                      <c:pt idx="1479">
                        <c:v>50460.768035888672</c:v>
                      </c:pt>
                      <c:pt idx="1480">
                        <c:v>50065.881912231445</c:v>
                      </c:pt>
                      <c:pt idx="1481">
                        <c:v>50065.881973266602</c:v>
                      </c:pt>
                      <c:pt idx="1482">
                        <c:v>50065.050857543945</c:v>
                      </c:pt>
                      <c:pt idx="1483">
                        <c:v>52445.310134887695</c:v>
                      </c:pt>
                      <c:pt idx="1484">
                        <c:v>51856.928344726563</c:v>
                      </c:pt>
                      <c:pt idx="1485">
                        <c:v>63118.029739379883</c:v>
                      </c:pt>
                      <c:pt idx="1486">
                        <c:v>60846.824966430664</c:v>
                      </c:pt>
                      <c:pt idx="1487">
                        <c:v>60850.82502746582</c:v>
                      </c:pt>
                      <c:pt idx="1488">
                        <c:v>60860.104568481445</c:v>
                      </c:pt>
                      <c:pt idx="1489">
                        <c:v>60860.104507446289</c:v>
                      </c:pt>
                      <c:pt idx="1490">
                        <c:v>59375.820281982415</c:v>
                      </c:pt>
                      <c:pt idx="1491">
                        <c:v>59261.273162841797</c:v>
                      </c:pt>
                      <c:pt idx="1492">
                        <c:v>52396.429641723633</c:v>
                      </c:pt>
                      <c:pt idx="1493">
                        <c:v>52101.316360473633</c:v>
                      </c:pt>
                      <c:pt idx="1494">
                        <c:v>51570.543899536133</c:v>
                      </c:pt>
                      <c:pt idx="1495">
                        <c:v>51848.684036254883</c:v>
                      </c:pt>
                      <c:pt idx="1496">
                        <c:v>51859.363479614258</c:v>
                      </c:pt>
                      <c:pt idx="1497">
                        <c:v>51909.527297973633</c:v>
                      </c:pt>
                      <c:pt idx="1498">
                        <c:v>51819.635696411133</c:v>
                      </c:pt>
                      <c:pt idx="1499">
                        <c:v>52141.800765991211</c:v>
                      </c:pt>
                      <c:pt idx="1500">
                        <c:v>63491.420120239251</c:v>
                      </c:pt>
                      <c:pt idx="1501">
                        <c:v>63139.420120239251</c:v>
                      </c:pt>
                      <c:pt idx="1502">
                        <c:v>63217.053909301751</c:v>
                      </c:pt>
                      <c:pt idx="1503">
                        <c:v>63216.150588989251</c:v>
                      </c:pt>
                      <c:pt idx="1504">
                        <c:v>62025.790069580078</c:v>
                      </c:pt>
                      <c:pt idx="1505">
                        <c:v>51969.744216918945</c:v>
                      </c:pt>
                      <c:pt idx="1506">
                        <c:v>51873.273208618164</c:v>
                      </c:pt>
                      <c:pt idx="1507">
                        <c:v>52881.05940246582</c:v>
                      </c:pt>
                      <c:pt idx="1508">
                        <c:v>53469.16877746582</c:v>
                      </c:pt>
                      <c:pt idx="1509">
                        <c:v>53459.889236450195</c:v>
                      </c:pt>
                      <c:pt idx="1510">
                        <c:v>52867.43391418457</c:v>
                      </c:pt>
                      <c:pt idx="1511">
                        <c:v>52995.82063293457</c:v>
                      </c:pt>
                      <c:pt idx="1512">
                        <c:v>52255.810317993164</c:v>
                      </c:pt>
                      <c:pt idx="1513">
                        <c:v>50023.804336547852</c:v>
                      </c:pt>
                      <c:pt idx="1514">
                        <c:v>50022.460586547852</c:v>
                      </c:pt>
                      <c:pt idx="1515">
                        <c:v>64697.099563598633</c:v>
                      </c:pt>
                      <c:pt idx="1516">
                        <c:v>64697.099563598633</c:v>
                      </c:pt>
                      <c:pt idx="1517">
                        <c:v>64541.831741333001</c:v>
                      </c:pt>
                      <c:pt idx="1518">
                        <c:v>64649.088821411133</c:v>
                      </c:pt>
                      <c:pt idx="1519">
                        <c:v>60975.382843017578</c:v>
                      </c:pt>
                      <c:pt idx="1520">
                        <c:v>61013.240631103508</c:v>
                      </c:pt>
                      <c:pt idx="1521">
                        <c:v>60955.900665283196</c:v>
                      </c:pt>
                      <c:pt idx="1522">
                        <c:v>54104.420791625977</c:v>
                      </c:pt>
                      <c:pt idx="1523">
                        <c:v>55247.18000793457</c:v>
                      </c:pt>
                      <c:pt idx="1524">
                        <c:v>55354.81819152832</c:v>
                      </c:pt>
                      <c:pt idx="1525">
                        <c:v>53759.126419067383</c:v>
                      </c:pt>
                      <c:pt idx="1526">
                        <c:v>53772.252029418945</c:v>
                      </c:pt>
                      <c:pt idx="1527">
                        <c:v>53234.07453918457</c:v>
                      </c:pt>
                      <c:pt idx="1528">
                        <c:v>50816.841873168945</c:v>
                      </c:pt>
                      <c:pt idx="1529">
                        <c:v>50816.841995239258</c:v>
                      </c:pt>
                      <c:pt idx="1530">
                        <c:v>53581.128555297852</c:v>
                      </c:pt>
                      <c:pt idx="1531">
                        <c:v>48949.271621704102</c:v>
                      </c:pt>
                      <c:pt idx="1532">
                        <c:v>48949.479629516602</c:v>
                      </c:pt>
                      <c:pt idx="1533">
                        <c:v>48949.479629516602</c:v>
                      </c:pt>
                      <c:pt idx="1534">
                        <c:v>48949.479629516602</c:v>
                      </c:pt>
                      <c:pt idx="1535">
                        <c:v>48949.479568481445</c:v>
                      </c:pt>
                      <c:pt idx="1536">
                        <c:v>48949.479568481445</c:v>
                      </c:pt>
                      <c:pt idx="1537">
                        <c:v>48949.479568481445</c:v>
                      </c:pt>
                      <c:pt idx="1538">
                        <c:v>49301.479568481445</c:v>
                      </c:pt>
                      <c:pt idx="1539">
                        <c:v>49301.479629516602</c:v>
                      </c:pt>
                      <c:pt idx="1540">
                        <c:v>49314.759048461914</c:v>
                      </c:pt>
                      <c:pt idx="1541">
                        <c:v>53580.65901184082</c:v>
                      </c:pt>
                      <c:pt idx="1542">
                        <c:v>53580.659133911133</c:v>
                      </c:pt>
                      <c:pt idx="1543">
                        <c:v>53000.335311889648</c:v>
                      </c:pt>
                      <c:pt idx="1544">
                        <c:v>52648.335250854492</c:v>
                      </c:pt>
                      <c:pt idx="1545">
                        <c:v>52658.019485473633</c:v>
                      </c:pt>
                      <c:pt idx="1546">
                        <c:v>52658.019546508789</c:v>
                      </c:pt>
                      <c:pt idx="1547">
                        <c:v>50964.400039672852</c:v>
                      </c:pt>
                      <c:pt idx="1548">
                        <c:v>49588.745742797852</c:v>
                      </c:pt>
                      <c:pt idx="1549">
                        <c:v>49476.77326965332</c:v>
                      </c:pt>
                      <c:pt idx="1550">
                        <c:v>53347.148544311523</c:v>
                      </c:pt>
                      <c:pt idx="1551">
                        <c:v>53548.183212280273</c:v>
                      </c:pt>
                      <c:pt idx="1552">
                        <c:v>53831.878890991211</c:v>
                      </c:pt>
                      <c:pt idx="1553">
                        <c:v>53822.599227905273</c:v>
                      </c:pt>
                      <c:pt idx="1554">
                        <c:v>52470.835800170898</c:v>
                      </c:pt>
                      <c:pt idx="1555">
                        <c:v>52480.115585327148</c:v>
                      </c:pt>
                      <c:pt idx="1556">
                        <c:v>52480.115707397461</c:v>
                      </c:pt>
                      <c:pt idx="1557">
                        <c:v>54058.220993041992</c:v>
                      </c:pt>
                      <c:pt idx="1558">
                        <c:v>54442.705368041992</c:v>
                      </c:pt>
                      <c:pt idx="1559">
                        <c:v>54637.455444335938</c:v>
                      </c:pt>
                      <c:pt idx="1560">
                        <c:v>52483.133041381836</c:v>
                      </c:pt>
                      <c:pt idx="1561">
                        <c:v>52483.133041381836</c:v>
                      </c:pt>
                      <c:pt idx="1562">
                        <c:v>51668.247268676751</c:v>
                      </c:pt>
                      <c:pt idx="1563">
                        <c:v>51714.86701965332</c:v>
                      </c:pt>
                      <c:pt idx="1564">
                        <c:v>51967.25569152832</c:v>
                      </c:pt>
                      <c:pt idx="1565">
                        <c:v>51540.840530395501</c:v>
                      </c:pt>
                      <c:pt idx="1566">
                        <c:v>51330.262466430664</c:v>
                      </c:pt>
                      <c:pt idx="1567">
                        <c:v>50455.046096801758</c:v>
                      </c:pt>
                      <c:pt idx="1568">
                        <c:v>50466.546096801758</c:v>
                      </c:pt>
                      <c:pt idx="1569">
                        <c:v>50513.68342590332</c:v>
                      </c:pt>
                      <c:pt idx="1570">
                        <c:v>50513.683486938477</c:v>
                      </c:pt>
                      <c:pt idx="1571">
                        <c:v>51300.800491333008</c:v>
                      </c:pt>
                      <c:pt idx="1572">
                        <c:v>52339.571250915527</c:v>
                      </c:pt>
                      <c:pt idx="1573">
                        <c:v>52742.473510742188</c:v>
                      </c:pt>
                      <c:pt idx="1574">
                        <c:v>52742.922729492188</c:v>
                      </c:pt>
                      <c:pt idx="1575">
                        <c:v>49827.783279418945</c:v>
                      </c:pt>
                      <c:pt idx="1576">
                        <c:v>49081.779373168945</c:v>
                      </c:pt>
                      <c:pt idx="1577">
                        <c:v>49317.548904418945</c:v>
                      </c:pt>
                      <c:pt idx="1578">
                        <c:v>49043.132949829102</c:v>
                      </c:pt>
                      <c:pt idx="1579">
                        <c:v>49668.312576293945</c:v>
                      </c:pt>
                      <c:pt idx="1580">
                        <c:v>48648.470779418945</c:v>
                      </c:pt>
                      <c:pt idx="1581">
                        <c:v>48648.470779418945</c:v>
                      </c:pt>
                      <c:pt idx="1582">
                        <c:v>48599.438919067383</c:v>
                      </c:pt>
                      <c:pt idx="1583">
                        <c:v>49000.226638793945</c:v>
                      </c:pt>
                      <c:pt idx="1584">
                        <c:v>48550.189163208008</c:v>
                      </c:pt>
                      <c:pt idx="1585">
                        <c:v>48484.725540161133</c:v>
                      </c:pt>
                      <c:pt idx="1586">
                        <c:v>48402.325820922852</c:v>
                      </c:pt>
                      <c:pt idx="1587">
                        <c:v>51136.336898803711</c:v>
                      </c:pt>
                      <c:pt idx="1588">
                        <c:v>51137.607406616211</c:v>
                      </c:pt>
                      <c:pt idx="1589">
                        <c:v>52661.442276000977</c:v>
                      </c:pt>
                      <c:pt idx="1590">
                        <c:v>54176.411392211914</c:v>
                      </c:pt>
                      <c:pt idx="1591">
                        <c:v>52158.819839477539</c:v>
                      </c:pt>
                      <c:pt idx="1592">
                        <c:v>52277.495559692383</c:v>
                      </c:pt>
                      <c:pt idx="1593">
                        <c:v>52003.081497192383</c:v>
                      </c:pt>
                      <c:pt idx="1594">
                        <c:v>52003.081497192383</c:v>
                      </c:pt>
                      <c:pt idx="1595">
                        <c:v>51875.571990966797</c:v>
                      </c:pt>
                      <c:pt idx="1596">
                        <c:v>51826.540069580078</c:v>
                      </c:pt>
                      <c:pt idx="1597">
                        <c:v>52116.017364501953</c:v>
                      </c:pt>
                      <c:pt idx="1598">
                        <c:v>48976.238479614258</c:v>
                      </c:pt>
                      <c:pt idx="1599">
                        <c:v>48322.783401489258</c:v>
                      </c:pt>
                      <c:pt idx="1600">
                        <c:v>48332.062942504883</c:v>
                      </c:pt>
                      <c:pt idx="1601">
                        <c:v>48332.063003540039</c:v>
                      </c:pt>
                      <c:pt idx="1602">
                        <c:v>48322.78352355957</c:v>
                      </c:pt>
                      <c:pt idx="1603">
                        <c:v>51821.91291809082</c:v>
                      </c:pt>
                      <c:pt idx="1604">
                        <c:v>51831.192459106445</c:v>
                      </c:pt>
                      <c:pt idx="1605">
                        <c:v>49480.291351318359</c:v>
                      </c:pt>
                      <c:pt idx="1606">
                        <c:v>49480.291351318359</c:v>
                      </c:pt>
                      <c:pt idx="1607">
                        <c:v>49480.291290283203</c:v>
                      </c:pt>
                      <c:pt idx="1608">
                        <c:v>49429.570220947266</c:v>
                      </c:pt>
                      <c:pt idx="1609">
                        <c:v>50888.017166137695</c:v>
                      </c:pt>
                      <c:pt idx="1610">
                        <c:v>50837.29621887207</c:v>
                      </c:pt>
                      <c:pt idx="1611">
                        <c:v>50837.29621887207</c:v>
                      </c:pt>
                      <c:pt idx="1612">
                        <c:v>50837.088455200195</c:v>
                      </c:pt>
                      <c:pt idx="1613">
                        <c:v>51908.05517578125</c:v>
                      </c:pt>
                      <c:pt idx="1614">
                        <c:v>51556.055236816406</c:v>
                      </c:pt>
                      <c:pt idx="1615">
                        <c:v>52017.736389160156</c:v>
                      </c:pt>
                      <c:pt idx="1616">
                        <c:v>52652.237197875977</c:v>
                      </c:pt>
                      <c:pt idx="1617">
                        <c:v>52652.237258911133</c:v>
                      </c:pt>
                      <c:pt idx="1618">
                        <c:v>52652.23713684082</c:v>
                      </c:pt>
                      <c:pt idx="1619">
                        <c:v>52200.799758911133</c:v>
                      </c:pt>
                      <c:pt idx="1620">
                        <c:v>52739.003555297852</c:v>
                      </c:pt>
                      <c:pt idx="1621">
                        <c:v>52739.003555297852</c:v>
                      </c:pt>
                      <c:pt idx="1622">
                        <c:v>52739.003555297852</c:v>
                      </c:pt>
                      <c:pt idx="1623">
                        <c:v>49252.057693481445</c:v>
                      </c:pt>
                      <c:pt idx="1624">
                        <c:v>49251.411270141602</c:v>
                      </c:pt>
                      <c:pt idx="1625">
                        <c:v>49251.411209106445</c:v>
                      </c:pt>
                      <c:pt idx="1626">
                        <c:v>49054.717422485352</c:v>
                      </c:pt>
                      <c:pt idx="1627">
                        <c:v>50856.267715454102</c:v>
                      </c:pt>
                      <c:pt idx="1628">
                        <c:v>49785.154708862305</c:v>
                      </c:pt>
                      <c:pt idx="1629">
                        <c:v>49783.273849487305</c:v>
                      </c:pt>
                      <c:pt idx="1630">
                        <c:v>49856.126388549805</c:v>
                      </c:pt>
                      <c:pt idx="1631">
                        <c:v>49887.211837768555</c:v>
                      </c:pt>
                      <c:pt idx="1632">
                        <c:v>49891.211868286133</c:v>
                      </c:pt>
                      <c:pt idx="1633">
                        <c:v>49900.491287231445</c:v>
                      </c:pt>
                      <c:pt idx="1634">
                        <c:v>49891.211868286133</c:v>
                      </c:pt>
                      <c:pt idx="1635">
                        <c:v>55883.411575317383</c:v>
                      </c:pt>
                      <c:pt idx="1636">
                        <c:v>55883.411636352539</c:v>
                      </c:pt>
                      <c:pt idx="1637">
                        <c:v>48630.885818481445</c:v>
                      </c:pt>
                      <c:pt idx="1638">
                        <c:v>48630.885818481445</c:v>
                      </c:pt>
                      <c:pt idx="1639">
                        <c:v>48630.885879516602</c:v>
                      </c:pt>
                      <c:pt idx="1640">
                        <c:v>48557.631973266602</c:v>
                      </c:pt>
                      <c:pt idx="1641">
                        <c:v>48918.911331176758</c:v>
                      </c:pt>
                      <c:pt idx="1642">
                        <c:v>52301.096710205078</c:v>
                      </c:pt>
                      <c:pt idx="1643">
                        <c:v>52301.096771240234</c:v>
                      </c:pt>
                      <c:pt idx="1644">
                        <c:v>51838.901519775391</c:v>
                      </c:pt>
                      <c:pt idx="1645">
                        <c:v>51771.504119873047</c:v>
                      </c:pt>
                      <c:pt idx="1646">
                        <c:v>52962.382705688477</c:v>
                      </c:pt>
                      <c:pt idx="1647">
                        <c:v>52959.08088684082</c:v>
                      </c:pt>
                      <c:pt idx="1648">
                        <c:v>52574.596572875977</c:v>
                      </c:pt>
                      <c:pt idx="1649">
                        <c:v>53789.914932250977</c:v>
                      </c:pt>
                      <c:pt idx="1650">
                        <c:v>51096.969863891602</c:v>
                      </c:pt>
                      <c:pt idx="1651">
                        <c:v>50951.35188293457</c:v>
                      </c:pt>
                      <c:pt idx="1652">
                        <c:v>50884.66194152832</c:v>
                      </c:pt>
                      <c:pt idx="1653">
                        <c:v>50821.60090637207</c:v>
                      </c:pt>
                      <c:pt idx="1654">
                        <c:v>50754.425369262688</c:v>
                      </c:pt>
                      <c:pt idx="1655">
                        <c:v>51638.53059387207</c:v>
                      </c:pt>
                      <c:pt idx="1656">
                        <c:v>51759.070999145508</c:v>
                      </c:pt>
                      <c:pt idx="1657">
                        <c:v>51693.29084777832</c:v>
                      </c:pt>
                      <c:pt idx="1658">
                        <c:v>51693.29084777832</c:v>
                      </c:pt>
                      <c:pt idx="1659">
                        <c:v>51759.070877075195</c:v>
                      </c:pt>
                      <c:pt idx="1660">
                        <c:v>49966.527236938477</c:v>
                      </c:pt>
                      <c:pt idx="1661">
                        <c:v>49966.527542114258</c:v>
                      </c:pt>
                      <c:pt idx="1662">
                        <c:v>49966.527542114258</c:v>
                      </c:pt>
                      <c:pt idx="1663">
                        <c:v>52151.659271240234</c:v>
                      </c:pt>
                      <c:pt idx="1664">
                        <c:v>52151.659271240234</c:v>
                      </c:pt>
                      <c:pt idx="1665">
                        <c:v>56740.262161254883</c:v>
                      </c:pt>
                      <c:pt idx="1666">
                        <c:v>56749.541580200195</c:v>
                      </c:pt>
                      <c:pt idx="1667">
                        <c:v>56739.409683227539</c:v>
                      </c:pt>
                      <c:pt idx="1668">
                        <c:v>56494.964309692383</c:v>
                      </c:pt>
                      <c:pt idx="1669">
                        <c:v>52949.932205200195</c:v>
                      </c:pt>
                      <c:pt idx="1670">
                        <c:v>52235.44807434082</c:v>
                      </c:pt>
                      <c:pt idx="1671">
                        <c:v>52233.119094848633</c:v>
                      </c:pt>
                      <c:pt idx="1672">
                        <c:v>52507.533096313477</c:v>
                      </c:pt>
                      <c:pt idx="1673">
                        <c:v>52382.520172119141</c:v>
                      </c:pt>
                      <c:pt idx="1674">
                        <c:v>51629.219818115234</c:v>
                      </c:pt>
                      <c:pt idx="1675">
                        <c:v>51320.550384521484</c:v>
                      </c:pt>
                      <c:pt idx="1676">
                        <c:v>54966.570541381836</c:v>
                      </c:pt>
                      <c:pt idx="1677">
                        <c:v>54847.894821166992</c:v>
                      </c:pt>
                      <c:pt idx="1678">
                        <c:v>54777.543930053711</c:v>
                      </c:pt>
                      <c:pt idx="1679">
                        <c:v>54786.823471069336</c:v>
                      </c:pt>
                      <c:pt idx="1680">
                        <c:v>64391.238922119141</c:v>
                      </c:pt>
                      <c:pt idx="1681">
                        <c:v>61607.974807739258</c:v>
                      </c:pt>
                      <c:pt idx="1682">
                        <c:v>61598.695327758789</c:v>
                      </c:pt>
                      <c:pt idx="1683">
                        <c:v>61594.695327758789</c:v>
                      </c:pt>
                      <c:pt idx="1684">
                        <c:v>61594.695327758789</c:v>
                      </c:pt>
                      <c:pt idx="1685">
                        <c:v>52435.571258544922</c:v>
                      </c:pt>
                      <c:pt idx="1686">
                        <c:v>52083.571319580078</c:v>
                      </c:pt>
                      <c:pt idx="1687">
                        <c:v>52072.37126159668</c:v>
                      </c:pt>
                      <c:pt idx="1688">
                        <c:v>49283.07292175293</c:v>
                      </c:pt>
                      <c:pt idx="1689">
                        <c:v>49412.390106201172</c:v>
                      </c:pt>
                      <c:pt idx="1690">
                        <c:v>49409.284698486328</c:v>
                      </c:pt>
                      <c:pt idx="1691">
                        <c:v>53404.901016235352</c:v>
                      </c:pt>
                      <c:pt idx="1692">
                        <c:v>52826.070877075195</c:v>
                      </c:pt>
                      <c:pt idx="1693">
                        <c:v>53314.199111938477</c:v>
                      </c:pt>
                      <c:pt idx="1694">
                        <c:v>53241.74690246582</c:v>
                      </c:pt>
                      <c:pt idx="1695">
                        <c:v>49045.823394775391</c:v>
                      </c:pt>
                      <c:pt idx="1696">
                        <c:v>49853.981414794922</c:v>
                      </c:pt>
                      <c:pt idx="1697">
                        <c:v>49853.981292724609</c:v>
                      </c:pt>
                      <c:pt idx="1698">
                        <c:v>47779.772903442383</c:v>
                      </c:pt>
                      <c:pt idx="1699">
                        <c:v>47779.77278137207</c:v>
                      </c:pt>
                      <c:pt idx="1700">
                        <c:v>47487.917373657227</c:v>
                      </c:pt>
                      <c:pt idx="1701">
                        <c:v>47142.758010864251</c:v>
                      </c:pt>
                      <c:pt idx="1702">
                        <c:v>47080.977920532227</c:v>
                      </c:pt>
                      <c:pt idx="1703">
                        <c:v>47090.257400512695</c:v>
                      </c:pt>
                      <c:pt idx="1704">
                        <c:v>52189.869094848633</c:v>
                      </c:pt>
                      <c:pt idx="1705">
                        <c:v>52141.858840942383</c:v>
                      </c:pt>
                      <c:pt idx="1706">
                        <c:v>51987.163284301751</c:v>
                      </c:pt>
                      <c:pt idx="1707">
                        <c:v>51989.08625793457</c:v>
                      </c:pt>
                      <c:pt idx="1708">
                        <c:v>51585.163162231445</c:v>
                      </c:pt>
                      <c:pt idx="1709">
                        <c:v>51238.215408325195</c:v>
                      </c:pt>
                      <c:pt idx="1710">
                        <c:v>50256.772109985352</c:v>
                      </c:pt>
                      <c:pt idx="1711">
                        <c:v>50780.240798950195</c:v>
                      </c:pt>
                      <c:pt idx="1712">
                        <c:v>50780.240859985352</c:v>
                      </c:pt>
                      <c:pt idx="1713">
                        <c:v>50780.240798950195</c:v>
                      </c:pt>
                      <c:pt idx="1714">
                        <c:v>50335.19856262207</c:v>
                      </c:pt>
                      <c:pt idx="1715">
                        <c:v>50441.52033996582</c:v>
                      </c:pt>
                      <c:pt idx="1716">
                        <c:v>50432.240921020508</c:v>
                      </c:pt>
                      <c:pt idx="1717">
                        <c:v>47639.980667114258</c:v>
                      </c:pt>
                      <c:pt idx="1718">
                        <c:v>47928.876480102539</c:v>
                      </c:pt>
                      <c:pt idx="1719">
                        <c:v>48123.982498168945</c:v>
                      </c:pt>
                      <c:pt idx="1720">
                        <c:v>48123.982559204102</c:v>
                      </c:pt>
                      <c:pt idx="1721">
                        <c:v>48121.726638793945</c:v>
                      </c:pt>
                      <c:pt idx="1722">
                        <c:v>48121.726638793945</c:v>
                      </c:pt>
                      <c:pt idx="1723">
                        <c:v>52153.369033813477</c:v>
                      </c:pt>
                      <c:pt idx="1724">
                        <c:v>52162.540603637695</c:v>
                      </c:pt>
                      <c:pt idx="1725">
                        <c:v>54702.465774536133</c:v>
                      </c:pt>
                      <c:pt idx="1726">
                        <c:v>54711.745315551758</c:v>
                      </c:pt>
                      <c:pt idx="1727">
                        <c:v>54702.059036254883</c:v>
                      </c:pt>
                      <c:pt idx="1728">
                        <c:v>54698.059097290039</c:v>
                      </c:pt>
                      <c:pt idx="1729">
                        <c:v>54698.059036254883</c:v>
                      </c:pt>
                      <c:pt idx="1730">
                        <c:v>51376.29280090332</c:v>
                      </c:pt>
                      <c:pt idx="1731">
                        <c:v>51376.292861938477</c:v>
                      </c:pt>
                      <c:pt idx="1732">
                        <c:v>50852.824111938477</c:v>
                      </c:pt>
                      <c:pt idx="1733">
                        <c:v>50842.209442138672</c:v>
                      </c:pt>
                      <c:pt idx="1734">
                        <c:v>50006.490264892578</c:v>
                      </c:pt>
                      <c:pt idx="1735">
                        <c:v>50603.480194091797</c:v>
                      </c:pt>
                      <c:pt idx="1736">
                        <c:v>50095.019866943359</c:v>
                      </c:pt>
                      <c:pt idx="1737">
                        <c:v>50527.144561767578</c:v>
                      </c:pt>
                      <c:pt idx="1738">
                        <c:v>55714.733932495117</c:v>
                      </c:pt>
                      <c:pt idx="1739">
                        <c:v>55714.733871459961</c:v>
                      </c:pt>
                      <c:pt idx="1740">
                        <c:v>52529.673477172852</c:v>
                      </c:pt>
                      <c:pt idx="1741">
                        <c:v>52999.416458129883</c:v>
                      </c:pt>
                      <c:pt idx="1742">
                        <c:v>51653.53352355957</c:v>
                      </c:pt>
                      <c:pt idx="1743">
                        <c:v>51653.533584594727</c:v>
                      </c:pt>
                      <c:pt idx="1744">
                        <c:v>51653.533645629883</c:v>
                      </c:pt>
                      <c:pt idx="1745">
                        <c:v>52882.665664672852</c:v>
                      </c:pt>
                      <c:pt idx="1746">
                        <c:v>52792.774063110352</c:v>
                      </c:pt>
                      <c:pt idx="1747">
                        <c:v>52674.100234985352</c:v>
                      </c:pt>
                      <c:pt idx="1748">
                        <c:v>51248.628875732422</c:v>
                      </c:pt>
                      <c:pt idx="1749">
                        <c:v>49081.681411743164</c:v>
                      </c:pt>
                      <c:pt idx="1750">
                        <c:v>49090.960891723633</c:v>
                      </c:pt>
                      <c:pt idx="1751">
                        <c:v>48738.960952758789</c:v>
                      </c:pt>
                      <c:pt idx="1752">
                        <c:v>48738.960891723633</c:v>
                      </c:pt>
                      <c:pt idx="1753">
                        <c:v>49848.794387817383</c:v>
                      </c:pt>
                      <c:pt idx="1754">
                        <c:v>50571.33869934082</c:v>
                      </c:pt>
                      <c:pt idx="1755">
                        <c:v>55389.68098449707</c:v>
                      </c:pt>
                      <c:pt idx="1756">
                        <c:v>55389.68098449707</c:v>
                      </c:pt>
                      <c:pt idx="1757">
                        <c:v>55381.461380004883</c:v>
                      </c:pt>
                      <c:pt idx="1758">
                        <c:v>48758.413650512695</c:v>
                      </c:pt>
                      <c:pt idx="1759">
                        <c:v>48758.413711547852</c:v>
                      </c:pt>
                      <c:pt idx="1760">
                        <c:v>48516.409744262695</c:v>
                      </c:pt>
                      <c:pt idx="1761">
                        <c:v>49170.195449829102</c:v>
                      </c:pt>
                      <c:pt idx="1762">
                        <c:v>49179.474868774414</c:v>
                      </c:pt>
                      <c:pt idx="1763">
                        <c:v>49170.195388793945</c:v>
                      </c:pt>
                      <c:pt idx="1764">
                        <c:v>49741.314712524414</c:v>
                      </c:pt>
                      <c:pt idx="1765">
                        <c:v>49732.035232543945</c:v>
                      </c:pt>
                      <c:pt idx="1766">
                        <c:v>49672.128829956055</c:v>
                      </c:pt>
                      <c:pt idx="1767">
                        <c:v>50061.423995971672</c:v>
                      </c:pt>
                      <c:pt idx="1768">
                        <c:v>50707.560958862305</c:v>
                      </c:pt>
                      <c:pt idx="1769">
                        <c:v>50707.560958862305</c:v>
                      </c:pt>
                      <c:pt idx="1770">
                        <c:v>49500.92366027832</c:v>
                      </c:pt>
                      <c:pt idx="1771">
                        <c:v>49560.366897583001</c:v>
                      </c:pt>
                      <c:pt idx="1772">
                        <c:v>49287.62678527832</c:v>
                      </c:pt>
                      <c:pt idx="1773">
                        <c:v>47751.59211730957</c:v>
                      </c:pt>
                      <c:pt idx="1774">
                        <c:v>47742.312576293945</c:v>
                      </c:pt>
                      <c:pt idx="1775">
                        <c:v>48120.58869934082</c:v>
                      </c:pt>
                      <c:pt idx="1776">
                        <c:v>47829.441970825195</c:v>
                      </c:pt>
                      <c:pt idx="1777">
                        <c:v>47829.037551879883</c:v>
                      </c:pt>
                      <c:pt idx="1778">
                        <c:v>47829.037673950195</c:v>
                      </c:pt>
                      <c:pt idx="1779">
                        <c:v>47894.817825317383</c:v>
                      </c:pt>
                      <c:pt idx="1780">
                        <c:v>47542.817825317383</c:v>
                      </c:pt>
                      <c:pt idx="1781">
                        <c:v>47382.282669067383</c:v>
                      </c:pt>
                      <c:pt idx="1782">
                        <c:v>48467.55110168457</c:v>
                      </c:pt>
                      <c:pt idx="1783">
                        <c:v>48204.091262817383</c:v>
                      </c:pt>
                      <c:pt idx="1784">
                        <c:v>48194.81184387207</c:v>
                      </c:pt>
                      <c:pt idx="1785">
                        <c:v>55500.930511474609</c:v>
                      </c:pt>
                      <c:pt idx="1786">
                        <c:v>52318.367507934563</c:v>
                      </c:pt>
                      <c:pt idx="1787">
                        <c:v>52251.677566528313</c:v>
                      </c:pt>
                      <c:pt idx="1788">
                        <c:v>49026.522598266602</c:v>
                      </c:pt>
                      <c:pt idx="1789">
                        <c:v>48369.069473266602</c:v>
                      </c:pt>
                      <c:pt idx="1790">
                        <c:v>48369.069595336914</c:v>
                      </c:pt>
                      <c:pt idx="1791">
                        <c:v>48373.069534301758</c:v>
                      </c:pt>
                      <c:pt idx="1792">
                        <c:v>48382.349014282227</c:v>
                      </c:pt>
                      <c:pt idx="1793">
                        <c:v>48382.349014282227</c:v>
                      </c:pt>
                      <c:pt idx="1794">
                        <c:v>48529.963394165039</c:v>
                      </c:pt>
                      <c:pt idx="1795">
                        <c:v>49071.069412231445</c:v>
                      </c:pt>
                      <c:pt idx="1796">
                        <c:v>52983.131729125977</c:v>
                      </c:pt>
                      <c:pt idx="1797">
                        <c:v>51919.172653198242</c:v>
                      </c:pt>
                      <c:pt idx="1798">
                        <c:v>51846.062850952148</c:v>
                      </c:pt>
                      <c:pt idx="1799">
                        <c:v>50894.259017944336</c:v>
                      </c:pt>
                      <c:pt idx="1800">
                        <c:v>62674.697952270508</c:v>
                      </c:pt>
                      <c:pt idx="1801">
                        <c:v>62674.697952270508</c:v>
                      </c:pt>
                      <c:pt idx="1802">
                        <c:v>62674.697952270508</c:v>
                      </c:pt>
                      <c:pt idx="1803">
                        <c:v>48995.89323425293</c:v>
                      </c:pt>
                      <c:pt idx="1804">
                        <c:v>48995.89323425293</c:v>
                      </c:pt>
                      <c:pt idx="1805">
                        <c:v>48995.89323425293</c:v>
                      </c:pt>
                      <c:pt idx="1806">
                        <c:v>48995.89323425293</c:v>
                      </c:pt>
                      <c:pt idx="1807">
                        <c:v>49895.34831237793</c:v>
                      </c:pt>
                      <c:pt idx="1808">
                        <c:v>49895.34831237793</c:v>
                      </c:pt>
                      <c:pt idx="1809">
                        <c:v>51204.719741821289</c:v>
                      </c:pt>
                      <c:pt idx="1810">
                        <c:v>51204.719741821289</c:v>
                      </c:pt>
                      <c:pt idx="1811">
                        <c:v>52132.400283813477</c:v>
                      </c:pt>
                      <c:pt idx="1812">
                        <c:v>51780.400283813477</c:v>
                      </c:pt>
                      <c:pt idx="1813">
                        <c:v>52534.835891723633</c:v>
                      </c:pt>
                      <c:pt idx="1814">
                        <c:v>52534.83576965332</c:v>
                      </c:pt>
                      <c:pt idx="1815">
                        <c:v>48951.243789672852</c:v>
                      </c:pt>
                      <c:pt idx="1816">
                        <c:v>48962.743789672852</c:v>
                      </c:pt>
                      <c:pt idx="1817">
                        <c:v>49156.751968383789</c:v>
                      </c:pt>
                      <c:pt idx="1818">
                        <c:v>49156.48225402832</c:v>
                      </c:pt>
                      <c:pt idx="1819">
                        <c:v>49440.128494262695</c:v>
                      </c:pt>
                      <c:pt idx="1820">
                        <c:v>49727.373977661133</c:v>
                      </c:pt>
                      <c:pt idx="1821">
                        <c:v>51953.660232543945</c:v>
                      </c:pt>
                      <c:pt idx="1822">
                        <c:v>51966.516082763672</c:v>
                      </c:pt>
                      <c:pt idx="1823">
                        <c:v>51984.695587158203</c:v>
                      </c:pt>
                      <c:pt idx="1824">
                        <c:v>51610.529998779297</c:v>
                      </c:pt>
                      <c:pt idx="1825">
                        <c:v>51556.304595947266</c:v>
                      </c:pt>
                      <c:pt idx="1826">
                        <c:v>52068.659515380859</c:v>
                      </c:pt>
                      <c:pt idx="1827">
                        <c:v>52263.765411376953</c:v>
                      </c:pt>
                      <c:pt idx="1828">
                        <c:v>51879.329177856445</c:v>
                      </c:pt>
                      <c:pt idx="1829">
                        <c:v>52257.409515380859</c:v>
                      </c:pt>
                      <c:pt idx="1830">
                        <c:v>59601.59358215332</c:v>
                      </c:pt>
                      <c:pt idx="1831">
                        <c:v>59601.59358215332</c:v>
                      </c:pt>
                      <c:pt idx="1832">
                        <c:v>57542.398208618164</c:v>
                      </c:pt>
                      <c:pt idx="1833">
                        <c:v>52991.427322387695</c:v>
                      </c:pt>
                      <c:pt idx="1834">
                        <c:v>47837.359451293945</c:v>
                      </c:pt>
                      <c:pt idx="1835">
                        <c:v>51122.051452636719</c:v>
                      </c:pt>
                      <c:pt idx="1836">
                        <c:v>51455.164672851563</c:v>
                      </c:pt>
                      <c:pt idx="1837">
                        <c:v>51454.956726074219</c:v>
                      </c:pt>
                      <c:pt idx="1838">
                        <c:v>52060.26838684082</c:v>
                      </c:pt>
                      <c:pt idx="1839">
                        <c:v>51636.417434692383</c:v>
                      </c:pt>
                      <c:pt idx="1840">
                        <c:v>51012.080703735352</c:v>
                      </c:pt>
                      <c:pt idx="1841">
                        <c:v>51132.621047973633</c:v>
                      </c:pt>
                      <c:pt idx="1842">
                        <c:v>55221.30322265625</c:v>
                      </c:pt>
                      <c:pt idx="1843">
                        <c:v>55093.538681030273</c:v>
                      </c:pt>
                      <c:pt idx="1844">
                        <c:v>55234.378402709961</c:v>
                      </c:pt>
                      <c:pt idx="1845">
                        <c:v>62787.764114379883</c:v>
                      </c:pt>
                      <c:pt idx="1846">
                        <c:v>62460.210464477539</c:v>
                      </c:pt>
                      <c:pt idx="1847">
                        <c:v>62460.210403442383</c:v>
                      </c:pt>
                      <c:pt idx="1848">
                        <c:v>53784.492324829102</c:v>
                      </c:pt>
                      <c:pt idx="1849">
                        <c:v>53712.995254516602</c:v>
                      </c:pt>
                      <c:pt idx="1850">
                        <c:v>52815.445877075195</c:v>
                      </c:pt>
                      <c:pt idx="1851">
                        <c:v>52815.445938110352</c:v>
                      </c:pt>
                      <c:pt idx="1852">
                        <c:v>52815.445938110352</c:v>
                      </c:pt>
                      <c:pt idx="1853">
                        <c:v>53077.129470825195</c:v>
                      </c:pt>
                      <c:pt idx="1854">
                        <c:v>53157.416641235352</c:v>
                      </c:pt>
                      <c:pt idx="1855">
                        <c:v>49685.055938720703</c:v>
                      </c:pt>
                      <c:pt idx="1856">
                        <c:v>53487.568252563477</c:v>
                      </c:pt>
                      <c:pt idx="1857">
                        <c:v>53487.568313598633</c:v>
                      </c:pt>
                      <c:pt idx="1858">
                        <c:v>52066.317367553711</c:v>
                      </c:pt>
                      <c:pt idx="1859">
                        <c:v>51993.417404174805</c:v>
                      </c:pt>
                      <c:pt idx="1860">
                        <c:v>54760.84651184082</c:v>
                      </c:pt>
                      <c:pt idx="1861">
                        <c:v>54747.566970825195</c:v>
                      </c:pt>
                      <c:pt idx="1862">
                        <c:v>49300.748672485352</c:v>
                      </c:pt>
                      <c:pt idx="1863">
                        <c:v>48644.916580200195</c:v>
                      </c:pt>
                      <c:pt idx="1864">
                        <c:v>48648.916641235352</c:v>
                      </c:pt>
                      <c:pt idx="1865">
                        <c:v>48658.19612121582</c:v>
                      </c:pt>
                      <c:pt idx="1866">
                        <c:v>48648.916763305664</c:v>
                      </c:pt>
                      <c:pt idx="1867">
                        <c:v>50291.199417114258</c:v>
                      </c:pt>
                      <c:pt idx="1868">
                        <c:v>50323.681838989258</c:v>
                      </c:pt>
                      <c:pt idx="1869">
                        <c:v>50706.105117797852</c:v>
                      </c:pt>
                      <c:pt idx="1870">
                        <c:v>49837.123428344727</c:v>
                      </c:pt>
                      <c:pt idx="1871">
                        <c:v>50908.292861938477</c:v>
                      </c:pt>
                      <c:pt idx="1872">
                        <c:v>50646.288955688477</c:v>
                      </c:pt>
                      <c:pt idx="1873">
                        <c:v>50646.288955688477</c:v>
                      </c:pt>
                      <c:pt idx="1874">
                        <c:v>50646.288955688477</c:v>
                      </c:pt>
                      <c:pt idx="1875">
                        <c:v>49784.347732543945</c:v>
                      </c:pt>
                      <c:pt idx="1876">
                        <c:v>49784.347732543945</c:v>
                      </c:pt>
                      <c:pt idx="1877">
                        <c:v>49436.347732543945</c:v>
                      </c:pt>
                      <c:pt idx="1878">
                        <c:v>49445.627334594727</c:v>
                      </c:pt>
                      <c:pt idx="1879">
                        <c:v>49445.62727355957</c:v>
                      </c:pt>
                      <c:pt idx="1880">
                        <c:v>49445.627334594727</c:v>
                      </c:pt>
                      <c:pt idx="1881">
                        <c:v>49162.994400024414</c:v>
                      </c:pt>
                      <c:pt idx="1882">
                        <c:v>48915.878494262695</c:v>
                      </c:pt>
                      <c:pt idx="1883">
                        <c:v>49110.984512329102</c:v>
                      </c:pt>
                      <c:pt idx="1884">
                        <c:v>49110.984512329102</c:v>
                      </c:pt>
                      <c:pt idx="1885">
                        <c:v>49115.642654418945</c:v>
                      </c:pt>
                      <c:pt idx="1886">
                        <c:v>49115.282363891602</c:v>
                      </c:pt>
                      <c:pt idx="1887">
                        <c:v>48511.934707641602</c:v>
                      </c:pt>
                      <c:pt idx="1888">
                        <c:v>48204.744476318359</c:v>
                      </c:pt>
                      <c:pt idx="1889">
                        <c:v>48204.744537353516</c:v>
                      </c:pt>
                      <c:pt idx="1890">
                        <c:v>54550.702285766602</c:v>
                      </c:pt>
                      <c:pt idx="1891">
                        <c:v>54439.838470458984</c:v>
                      </c:pt>
                      <c:pt idx="1892">
                        <c:v>54549.449356079102</c:v>
                      </c:pt>
                      <c:pt idx="1893">
                        <c:v>54549.449356079102</c:v>
                      </c:pt>
                      <c:pt idx="1894">
                        <c:v>51076.346817016602</c:v>
                      </c:pt>
                      <c:pt idx="1895">
                        <c:v>51076.346755981445</c:v>
                      </c:pt>
                      <c:pt idx="1896">
                        <c:v>51078.557754516602</c:v>
                      </c:pt>
                      <c:pt idx="1897">
                        <c:v>53405.332656860352</c:v>
                      </c:pt>
                      <c:pt idx="1898">
                        <c:v>50196.817276000977</c:v>
                      </c:pt>
                      <c:pt idx="1899">
                        <c:v>50196.817276000977</c:v>
                      </c:pt>
                      <c:pt idx="1900">
                        <c:v>49844.817276000977</c:v>
                      </c:pt>
                      <c:pt idx="1901">
                        <c:v>51075.695205688477</c:v>
                      </c:pt>
                      <c:pt idx="1902">
                        <c:v>52551.132766723633</c:v>
                      </c:pt>
                      <c:pt idx="1903">
                        <c:v>52550.834854125977</c:v>
                      </c:pt>
                      <c:pt idx="1904">
                        <c:v>52550.834854125977</c:v>
                      </c:pt>
                      <c:pt idx="1905">
                        <c:v>61794.445571899414</c:v>
                      </c:pt>
                      <c:pt idx="1906">
                        <c:v>61538.941665649414</c:v>
                      </c:pt>
                      <c:pt idx="1907">
                        <c:v>50131.35075378418</c:v>
                      </c:pt>
                      <c:pt idx="1908">
                        <c:v>50058.230697631836</c:v>
                      </c:pt>
                      <c:pt idx="1909">
                        <c:v>49985.120834350586</c:v>
                      </c:pt>
                      <c:pt idx="1910">
                        <c:v>49912.00065612793</c:v>
                      </c:pt>
                      <c:pt idx="1911">
                        <c:v>53024.599304199219</c:v>
                      </c:pt>
                      <c:pt idx="1912">
                        <c:v>53024.599365234375</c:v>
                      </c:pt>
                      <c:pt idx="1913">
                        <c:v>52119.269622802734</c:v>
                      </c:pt>
                      <c:pt idx="1914">
                        <c:v>52114.962982177734</c:v>
                      </c:pt>
                      <c:pt idx="1915">
                        <c:v>52252.387313842773</c:v>
                      </c:pt>
                      <c:pt idx="1916">
                        <c:v>52252.38737487793</c:v>
                      </c:pt>
                      <c:pt idx="1917">
                        <c:v>51285.461349487305</c:v>
                      </c:pt>
                      <c:pt idx="1918">
                        <c:v>51079.085174560547</c:v>
                      </c:pt>
                      <c:pt idx="1919">
                        <c:v>51006.185028076165</c:v>
                      </c:pt>
                      <c:pt idx="1920">
                        <c:v>55549.021011352539</c:v>
                      </c:pt>
                      <c:pt idx="1921">
                        <c:v>54709.740249633789</c:v>
                      </c:pt>
                      <c:pt idx="1922">
                        <c:v>54709.740188598633</c:v>
                      </c:pt>
                      <c:pt idx="1923">
                        <c:v>51904.734939575195</c:v>
                      </c:pt>
                      <c:pt idx="1924">
                        <c:v>49515.425918579102</c:v>
                      </c:pt>
                      <c:pt idx="1925">
                        <c:v>49515.425918579102</c:v>
                      </c:pt>
                      <c:pt idx="1926">
                        <c:v>50787.343292236328</c:v>
                      </c:pt>
                      <c:pt idx="1927">
                        <c:v>50787.343353271484</c:v>
                      </c:pt>
                      <c:pt idx="1928">
                        <c:v>50787.343292236328</c:v>
                      </c:pt>
                      <c:pt idx="1929">
                        <c:v>50787.343353271484</c:v>
                      </c:pt>
                      <c:pt idx="1930">
                        <c:v>50661.748672485352</c:v>
                      </c:pt>
                      <c:pt idx="1931">
                        <c:v>50657.748733520508</c:v>
                      </c:pt>
                      <c:pt idx="1932">
                        <c:v>52511.220596313477</c:v>
                      </c:pt>
                      <c:pt idx="1933">
                        <c:v>52511.220657348633</c:v>
                      </c:pt>
                      <c:pt idx="1934">
                        <c:v>53942.720779418945</c:v>
                      </c:pt>
                      <c:pt idx="1935">
                        <c:v>59745.017715454102</c:v>
                      </c:pt>
                      <c:pt idx="1936">
                        <c:v>59393.017776489258</c:v>
                      </c:pt>
                      <c:pt idx="1937">
                        <c:v>60195.560623168945</c:v>
                      </c:pt>
                      <c:pt idx="1938">
                        <c:v>59669.28840637207</c:v>
                      </c:pt>
                      <c:pt idx="1939">
                        <c:v>59734.664138793945</c:v>
                      </c:pt>
                      <c:pt idx="1940">
                        <c:v>59579.396438598633</c:v>
                      </c:pt>
                      <c:pt idx="1941">
                        <c:v>52952.622634887695</c:v>
                      </c:pt>
                      <c:pt idx="1942">
                        <c:v>52706.310317993164</c:v>
                      </c:pt>
                      <c:pt idx="1943">
                        <c:v>52584.029434204102</c:v>
                      </c:pt>
                      <c:pt idx="1944">
                        <c:v>52574.749954223633</c:v>
                      </c:pt>
                      <c:pt idx="1945">
                        <c:v>49782.487747192383</c:v>
                      </c:pt>
                      <c:pt idx="1946">
                        <c:v>49782.487747192383</c:v>
                      </c:pt>
                      <c:pt idx="1947">
                        <c:v>49782.487686157227</c:v>
                      </c:pt>
                      <c:pt idx="1948">
                        <c:v>51953.17610168457</c:v>
                      </c:pt>
                      <c:pt idx="1949">
                        <c:v>51962.455581665039</c:v>
                      </c:pt>
                      <c:pt idx="1950">
                        <c:v>65402.014801025391</c:v>
                      </c:pt>
                      <c:pt idx="1951">
                        <c:v>48262.548965454102</c:v>
                      </c:pt>
                      <c:pt idx="1952">
                        <c:v>48262.548965454102</c:v>
                      </c:pt>
                      <c:pt idx="1953">
                        <c:v>48000.548904418945</c:v>
                      </c:pt>
                      <c:pt idx="1954">
                        <c:v>47569.385025024414</c:v>
                      </c:pt>
                      <c:pt idx="1955">
                        <c:v>50060.597244262695</c:v>
                      </c:pt>
                      <c:pt idx="1956">
                        <c:v>52538.72834777832</c:v>
                      </c:pt>
                      <c:pt idx="1957">
                        <c:v>52598.17170715332</c:v>
                      </c:pt>
                      <c:pt idx="1958">
                        <c:v>52648.171951293945</c:v>
                      </c:pt>
                      <c:pt idx="1959">
                        <c:v>52501.30110168457</c:v>
                      </c:pt>
                      <c:pt idx="1960">
                        <c:v>51288.012649536133</c:v>
                      </c:pt>
                      <c:pt idx="1961">
                        <c:v>51297.292190551758</c:v>
                      </c:pt>
                      <c:pt idx="1962">
                        <c:v>52407.538543701172</c:v>
                      </c:pt>
                      <c:pt idx="1963">
                        <c:v>52416.817962646484</c:v>
                      </c:pt>
                      <c:pt idx="1964">
                        <c:v>52678.836990356445</c:v>
                      </c:pt>
                      <c:pt idx="1965">
                        <c:v>52083.462417602539</c:v>
                      </c:pt>
                      <c:pt idx="1966">
                        <c:v>52083.462356567383</c:v>
                      </c:pt>
                      <c:pt idx="1967">
                        <c:v>50425.111526489258</c:v>
                      </c:pt>
                      <c:pt idx="1968">
                        <c:v>50571.98225402832</c:v>
                      </c:pt>
                      <c:pt idx="1969">
                        <c:v>50526.950393676758</c:v>
                      </c:pt>
                      <c:pt idx="1970">
                        <c:v>51829.126907348633</c:v>
                      </c:pt>
                      <c:pt idx="1971">
                        <c:v>51838.406509399414</c:v>
                      </c:pt>
                      <c:pt idx="1972">
                        <c:v>50999.126174926758</c:v>
                      </c:pt>
                      <c:pt idx="1973">
                        <c:v>50888.217391967773</c:v>
                      </c:pt>
                      <c:pt idx="1974">
                        <c:v>50814.812362670898</c:v>
                      </c:pt>
                      <c:pt idx="1975">
                        <c:v>50824.091659545898</c:v>
                      </c:pt>
                      <c:pt idx="1976">
                        <c:v>51316.214218139648</c:v>
                      </c:pt>
                      <c:pt idx="1977">
                        <c:v>51425.608627319329</c:v>
                      </c:pt>
                      <c:pt idx="1978">
                        <c:v>51898.619003295898</c:v>
                      </c:pt>
                      <c:pt idx="1979">
                        <c:v>52259.898544311523</c:v>
                      </c:pt>
                      <c:pt idx="1980">
                        <c:v>53438.873611450195</c:v>
                      </c:pt>
                      <c:pt idx="1981">
                        <c:v>53678.643203735352</c:v>
                      </c:pt>
                      <c:pt idx="1982">
                        <c:v>53269.759414672852</c:v>
                      </c:pt>
                      <c:pt idx="1983">
                        <c:v>53269.759414672852</c:v>
                      </c:pt>
                      <c:pt idx="1984">
                        <c:v>53269.759353637695</c:v>
                      </c:pt>
                      <c:pt idx="1985">
                        <c:v>49640.344863891602</c:v>
                      </c:pt>
                      <c:pt idx="1986">
                        <c:v>49640.344802856445</c:v>
                      </c:pt>
                      <c:pt idx="1987">
                        <c:v>49644.344741821289</c:v>
                      </c:pt>
                      <c:pt idx="1988">
                        <c:v>49640.344802856445</c:v>
                      </c:pt>
                      <c:pt idx="1989">
                        <c:v>51647.391311645508</c:v>
                      </c:pt>
                      <c:pt idx="1990">
                        <c:v>51371.893997192383</c:v>
                      </c:pt>
                      <c:pt idx="1991">
                        <c:v>51371.570755004883</c:v>
                      </c:pt>
                      <c:pt idx="1992">
                        <c:v>51393.338760375977</c:v>
                      </c:pt>
                      <c:pt idx="1993">
                        <c:v>51402.618179321289</c:v>
                      </c:pt>
                      <c:pt idx="1994">
                        <c:v>51393.33869934082</c:v>
                      </c:pt>
                      <c:pt idx="1995">
                        <c:v>53901.584609985352</c:v>
                      </c:pt>
                      <c:pt idx="1996">
                        <c:v>53901.584609985352</c:v>
                      </c:pt>
                      <c:pt idx="1997">
                        <c:v>53901.584548950195</c:v>
                      </c:pt>
                      <c:pt idx="1998">
                        <c:v>52841.435195922852</c:v>
                      </c:pt>
                      <c:pt idx="1999">
                        <c:v>52841.435134887695</c:v>
                      </c:pt>
                      <c:pt idx="2000">
                        <c:v>52841.435195922852</c:v>
                      </c:pt>
                      <c:pt idx="2001">
                        <c:v>52841.435134887695</c:v>
                      </c:pt>
                      <c:pt idx="2002">
                        <c:v>51513.105178833008</c:v>
                      </c:pt>
                      <c:pt idx="2003">
                        <c:v>50511.702224731445</c:v>
                      </c:pt>
                      <c:pt idx="2004">
                        <c:v>49618.362380981445</c:v>
                      </c:pt>
                      <c:pt idx="2005">
                        <c:v>49617.018630981445</c:v>
                      </c:pt>
                      <c:pt idx="2006">
                        <c:v>49617.018630981445</c:v>
                      </c:pt>
                      <c:pt idx="2007">
                        <c:v>51569.437088012695</c:v>
                      </c:pt>
                      <c:pt idx="2008">
                        <c:v>52832.911026000977</c:v>
                      </c:pt>
                      <c:pt idx="2009">
                        <c:v>52832.911026000977</c:v>
                      </c:pt>
                      <c:pt idx="2010">
                        <c:v>47802.425857543945</c:v>
                      </c:pt>
                      <c:pt idx="2011">
                        <c:v>47802.425918579102</c:v>
                      </c:pt>
                      <c:pt idx="2012">
                        <c:v>47802.425918579102</c:v>
                      </c:pt>
                      <c:pt idx="2013">
                        <c:v>48680.041091918945</c:v>
                      </c:pt>
                      <c:pt idx="2014">
                        <c:v>48963.73664855957</c:v>
                      </c:pt>
                      <c:pt idx="2015">
                        <c:v>48954.457107543945</c:v>
                      </c:pt>
                      <c:pt idx="2016">
                        <c:v>48950.457168579102</c:v>
                      </c:pt>
                      <c:pt idx="2017">
                        <c:v>50937.156997680664</c:v>
                      </c:pt>
                      <c:pt idx="2018">
                        <c:v>51625.534744262695</c:v>
                      </c:pt>
                      <c:pt idx="2019">
                        <c:v>51887.534744262695</c:v>
                      </c:pt>
                      <c:pt idx="2020">
                        <c:v>53170.358963012695</c:v>
                      </c:pt>
                      <c:pt idx="2021">
                        <c:v>52818.359085083008</c:v>
                      </c:pt>
                      <c:pt idx="2022">
                        <c:v>50511.441299438477</c:v>
                      </c:pt>
                      <c:pt idx="2023">
                        <c:v>52116.345199584961</c:v>
                      </c:pt>
                      <c:pt idx="2024">
                        <c:v>52117.420394897461</c:v>
                      </c:pt>
                      <c:pt idx="2025">
                        <c:v>52624.673965454102</c:v>
                      </c:pt>
                      <c:pt idx="2026">
                        <c:v>52375.175369262695</c:v>
                      </c:pt>
                      <c:pt idx="2027">
                        <c:v>51907.065078735352</c:v>
                      </c:pt>
                      <c:pt idx="2028">
                        <c:v>51666.619705200195</c:v>
                      </c:pt>
                      <c:pt idx="2029">
                        <c:v>51907.065139770508</c:v>
                      </c:pt>
                      <c:pt idx="2030">
                        <c:v>51907.065139770508</c:v>
                      </c:pt>
                      <c:pt idx="2031">
                        <c:v>51907.065139770508</c:v>
                      </c:pt>
                      <c:pt idx="2032">
                        <c:v>48058.632095336914</c:v>
                      </c:pt>
                      <c:pt idx="2033">
                        <c:v>48058.63215637207</c:v>
                      </c:pt>
                      <c:pt idx="2034">
                        <c:v>48416.832107543945</c:v>
                      </c:pt>
                      <c:pt idx="2035">
                        <c:v>48770.040313720703</c:v>
                      </c:pt>
                      <c:pt idx="2036">
                        <c:v>50572.815216064453</c:v>
                      </c:pt>
                      <c:pt idx="2037">
                        <c:v>52243.54280090332</c:v>
                      </c:pt>
                      <c:pt idx="2038">
                        <c:v>52479.312454223633</c:v>
                      </c:pt>
                      <c:pt idx="2039">
                        <c:v>52381.248611450195</c:v>
                      </c:pt>
                      <c:pt idx="2040">
                        <c:v>56730.209808349609</c:v>
                      </c:pt>
                      <c:pt idx="2041">
                        <c:v>52924.650482177734</c:v>
                      </c:pt>
                      <c:pt idx="2042">
                        <c:v>52913.041900634766</c:v>
                      </c:pt>
                      <c:pt idx="2043">
                        <c:v>52909.041900634766</c:v>
                      </c:pt>
                      <c:pt idx="2044">
                        <c:v>52909.041900634766</c:v>
                      </c:pt>
                      <c:pt idx="2045">
                        <c:v>52365.041778564453</c:v>
                      </c:pt>
                      <c:pt idx="2046">
                        <c:v>52589.824234008789</c:v>
                      </c:pt>
                      <c:pt idx="2047">
                        <c:v>52589.824172973633</c:v>
                      </c:pt>
                      <c:pt idx="2048">
                        <c:v>52900.16487121582</c:v>
                      </c:pt>
                      <c:pt idx="2049">
                        <c:v>52900.164932250977</c:v>
                      </c:pt>
                      <c:pt idx="2050">
                        <c:v>53323.376937866211</c:v>
                      </c:pt>
                      <c:pt idx="2051">
                        <c:v>52846.914047241211</c:v>
                      </c:pt>
                      <c:pt idx="2052">
                        <c:v>52774.014144897461</c:v>
                      </c:pt>
                      <c:pt idx="2053">
                        <c:v>55271.879440307617</c:v>
                      </c:pt>
                      <c:pt idx="2054">
                        <c:v>55281.69694519043</c:v>
                      </c:pt>
                      <c:pt idx="2055">
                        <c:v>51543.601837158203</c:v>
                      </c:pt>
                      <c:pt idx="2056">
                        <c:v>51543.601776123047</c:v>
                      </c:pt>
                      <c:pt idx="2057">
                        <c:v>51543.601776123047</c:v>
                      </c:pt>
                      <c:pt idx="2058">
                        <c:v>49087.480072021484</c:v>
                      </c:pt>
                      <c:pt idx="2059">
                        <c:v>49078.200653076172</c:v>
                      </c:pt>
                      <c:pt idx="2060">
                        <c:v>48722.200653076172</c:v>
                      </c:pt>
                      <c:pt idx="2061">
                        <c:v>48722.200653076172</c:v>
                      </c:pt>
                      <c:pt idx="2062">
                        <c:v>48840.876434326172</c:v>
                      </c:pt>
                      <c:pt idx="2063">
                        <c:v>47991.027603149414</c:v>
                      </c:pt>
                      <c:pt idx="2064">
                        <c:v>56406.298583984375</c:v>
                      </c:pt>
                      <c:pt idx="2065">
                        <c:v>56263.867630004883</c:v>
                      </c:pt>
                      <c:pt idx="2066">
                        <c:v>56742.328689575188</c:v>
                      </c:pt>
                      <c:pt idx="2067">
                        <c:v>56700.887405395501</c:v>
                      </c:pt>
                      <c:pt idx="2068">
                        <c:v>56700.887283325195</c:v>
                      </c:pt>
                      <c:pt idx="2069">
                        <c:v>51339.511856079102</c:v>
                      </c:pt>
                      <c:pt idx="2070">
                        <c:v>57273.352005004883</c:v>
                      </c:pt>
                      <c:pt idx="2071">
                        <c:v>56117.192459106445</c:v>
                      </c:pt>
                      <c:pt idx="2072">
                        <c:v>56126.471939086914</c:v>
                      </c:pt>
                      <c:pt idx="2073">
                        <c:v>56126.471939086914</c:v>
                      </c:pt>
                      <c:pt idx="2074">
                        <c:v>56117.192459106445</c:v>
                      </c:pt>
                      <c:pt idx="2075">
                        <c:v>53825.835952758789</c:v>
                      </c:pt>
                      <c:pt idx="2076">
                        <c:v>53601.339797973633</c:v>
                      </c:pt>
                      <c:pt idx="2077">
                        <c:v>53597.339859008789</c:v>
                      </c:pt>
                      <c:pt idx="2078">
                        <c:v>52973.769668579102</c:v>
                      </c:pt>
                      <c:pt idx="2079">
                        <c:v>51908.453201293945</c:v>
                      </c:pt>
                      <c:pt idx="2080">
                        <c:v>51908.453262329102</c:v>
                      </c:pt>
                      <c:pt idx="2081">
                        <c:v>51909.852188110352</c:v>
                      </c:pt>
                      <c:pt idx="2082">
                        <c:v>51909.852188110352</c:v>
                      </c:pt>
                      <c:pt idx="2083">
                        <c:v>51620.189041137695</c:v>
                      </c:pt>
                      <c:pt idx="2084">
                        <c:v>56583.927047729492</c:v>
                      </c:pt>
                      <c:pt idx="2085">
                        <c:v>53609.502639770508</c:v>
                      </c:pt>
                      <c:pt idx="2086">
                        <c:v>53620.705276489258</c:v>
                      </c:pt>
                      <c:pt idx="2087">
                        <c:v>48892.297012329102</c:v>
                      </c:pt>
                      <c:pt idx="2088">
                        <c:v>48892.297012329102</c:v>
                      </c:pt>
                      <c:pt idx="2089">
                        <c:v>51034.53254699707</c:v>
                      </c:pt>
                      <c:pt idx="2090">
                        <c:v>51027.176223754883</c:v>
                      </c:pt>
                      <c:pt idx="2091">
                        <c:v>50975.16584777832</c:v>
                      </c:pt>
                      <c:pt idx="2092">
                        <c:v>50975.16584777832</c:v>
                      </c:pt>
                      <c:pt idx="2093">
                        <c:v>50977.088943481445</c:v>
                      </c:pt>
                      <c:pt idx="2094">
                        <c:v>51827.788681030273</c:v>
                      </c:pt>
                      <c:pt idx="2095">
                        <c:v>52300.817611694336</c:v>
                      </c:pt>
                      <c:pt idx="2096">
                        <c:v>53633.29948425293</c:v>
                      </c:pt>
                      <c:pt idx="2097">
                        <c:v>53642.579025268555</c:v>
                      </c:pt>
                      <c:pt idx="2098">
                        <c:v>53642.57926940918</c:v>
                      </c:pt>
                      <c:pt idx="2099">
                        <c:v>53585.239242553711</c:v>
                      </c:pt>
                      <c:pt idx="2100">
                        <c:v>60672.299697875977</c:v>
                      </c:pt>
                      <c:pt idx="2101">
                        <c:v>60663.020217895508</c:v>
                      </c:pt>
                      <c:pt idx="2102">
                        <c:v>60659.020217895508</c:v>
                      </c:pt>
                      <c:pt idx="2103">
                        <c:v>54817.561538696289</c:v>
                      </c:pt>
                      <c:pt idx="2104">
                        <c:v>55757.856887817383</c:v>
                      </c:pt>
                      <c:pt idx="2105">
                        <c:v>55405.856887817383</c:v>
                      </c:pt>
                      <c:pt idx="2106">
                        <c:v>55405.856826782227</c:v>
                      </c:pt>
                      <c:pt idx="2107">
                        <c:v>53149.63232421875</c:v>
                      </c:pt>
                      <c:pt idx="2108">
                        <c:v>53149.632385253906</c:v>
                      </c:pt>
                      <c:pt idx="2109">
                        <c:v>53149.362854003906</c:v>
                      </c:pt>
                      <c:pt idx="2110">
                        <c:v>53149.36279296875</c:v>
                      </c:pt>
                      <c:pt idx="2111">
                        <c:v>53149.362731933594</c:v>
                      </c:pt>
                      <c:pt idx="2112">
                        <c:v>53205.286010742188</c:v>
                      </c:pt>
                      <c:pt idx="2113">
                        <c:v>53447.739440917969</c:v>
                      </c:pt>
                      <c:pt idx="2114">
                        <c:v>53395.816467285156</c:v>
                      </c:pt>
                      <c:pt idx="2115">
                        <c:v>52336.821815490723</c:v>
                      </c:pt>
                      <c:pt idx="2116">
                        <c:v>52336.821815490723</c:v>
                      </c:pt>
                      <c:pt idx="2117">
                        <c:v>52336.821815490723</c:v>
                      </c:pt>
                      <c:pt idx="2118">
                        <c:v>53370.526992797852</c:v>
                      </c:pt>
                      <c:pt idx="2119">
                        <c:v>52716.957290649414</c:v>
                      </c:pt>
                      <c:pt idx="2120">
                        <c:v>52712.957290649414</c:v>
                      </c:pt>
                      <c:pt idx="2121">
                        <c:v>52664.947036743164</c:v>
                      </c:pt>
                      <c:pt idx="2122">
                        <c:v>57114.541580200195</c:v>
                      </c:pt>
                      <c:pt idx="2123">
                        <c:v>57063.820510864258</c:v>
                      </c:pt>
                      <c:pt idx="2124">
                        <c:v>56998.04035949707</c:v>
                      </c:pt>
                      <c:pt idx="2125">
                        <c:v>57048.76155090332</c:v>
                      </c:pt>
                      <c:pt idx="2126">
                        <c:v>56762.541702270508</c:v>
                      </c:pt>
                      <c:pt idx="2127">
                        <c:v>56817.748123168945</c:v>
                      </c:pt>
                      <c:pt idx="2128">
                        <c:v>55228.508346557617</c:v>
                      </c:pt>
                      <c:pt idx="2129">
                        <c:v>55228.508346557617</c:v>
                      </c:pt>
                      <c:pt idx="2130">
                        <c:v>60737.320266723633</c:v>
                      </c:pt>
                      <c:pt idx="2131">
                        <c:v>60307.608718872063</c:v>
                      </c:pt>
                      <c:pt idx="2132">
                        <c:v>59826.038406372063</c:v>
                      </c:pt>
                      <c:pt idx="2133">
                        <c:v>59816.758987426751</c:v>
                      </c:pt>
                      <c:pt idx="2134">
                        <c:v>60896.850540161133</c:v>
                      </c:pt>
                      <c:pt idx="2135">
                        <c:v>60895.506790161133</c:v>
                      </c:pt>
                      <c:pt idx="2136">
                        <c:v>61021.073196411133</c:v>
                      </c:pt>
                      <c:pt idx="2137">
                        <c:v>51701.883438110352</c:v>
                      </c:pt>
                      <c:pt idx="2138">
                        <c:v>51561.027236938477</c:v>
                      </c:pt>
                      <c:pt idx="2139">
                        <c:v>50721.747024536133</c:v>
                      </c:pt>
                      <c:pt idx="2140">
                        <c:v>50811.728408813477</c:v>
                      </c:pt>
                      <c:pt idx="2141">
                        <c:v>50766.696487426758</c:v>
                      </c:pt>
                      <c:pt idx="2142">
                        <c:v>50154.271377563477</c:v>
                      </c:pt>
                      <c:pt idx="2143">
                        <c:v>50490.035537719727</c:v>
                      </c:pt>
                      <c:pt idx="2144">
                        <c:v>52085.147415161133</c:v>
                      </c:pt>
                      <c:pt idx="2145">
                        <c:v>63000.129837036133</c:v>
                      </c:pt>
                      <c:pt idx="2146">
                        <c:v>62990.850479125977</c:v>
                      </c:pt>
                      <c:pt idx="2147">
                        <c:v>62986.850479125977</c:v>
                      </c:pt>
                      <c:pt idx="2148">
                        <c:v>52146.430801391602</c:v>
                      </c:pt>
                      <c:pt idx="2149">
                        <c:v>49947.258926391602</c:v>
                      </c:pt>
                      <c:pt idx="2150">
                        <c:v>50159.938125610352</c:v>
                      </c:pt>
                      <c:pt idx="2151">
                        <c:v>50159.487930297852</c:v>
                      </c:pt>
                      <c:pt idx="2152">
                        <c:v>49189.722885131836</c:v>
                      </c:pt>
                      <c:pt idx="2153">
                        <c:v>49189.722946166992</c:v>
                      </c:pt>
                      <c:pt idx="2154">
                        <c:v>48928.039352416992</c:v>
                      </c:pt>
                      <c:pt idx="2155">
                        <c:v>48809.365524291992</c:v>
                      </c:pt>
                      <c:pt idx="2156">
                        <c:v>50431.148666381836</c:v>
                      </c:pt>
                      <c:pt idx="2157">
                        <c:v>50391.396347045898</c:v>
                      </c:pt>
                      <c:pt idx="2158">
                        <c:v>51094.272354125977</c:v>
                      </c:pt>
                      <c:pt idx="2159">
                        <c:v>51094.272415161133</c:v>
                      </c:pt>
                      <c:pt idx="2160">
                        <c:v>57214.514114379883</c:v>
                      </c:pt>
                      <c:pt idx="2161">
                        <c:v>56823.227005004883</c:v>
                      </c:pt>
                      <c:pt idx="2162">
                        <c:v>56823.227066040039</c:v>
                      </c:pt>
                      <c:pt idx="2163">
                        <c:v>56857.493179321289</c:v>
                      </c:pt>
                      <c:pt idx="2164">
                        <c:v>56528.17903137207</c:v>
                      </c:pt>
                      <c:pt idx="2165">
                        <c:v>56528.17903137207</c:v>
                      </c:pt>
                      <c:pt idx="2166">
                        <c:v>56528.17903137207</c:v>
                      </c:pt>
                      <c:pt idx="2167">
                        <c:v>56518.899490356445</c:v>
                      </c:pt>
                      <c:pt idx="2168">
                        <c:v>55662.338333129883</c:v>
                      </c:pt>
                      <c:pt idx="2169">
                        <c:v>54058.186538696289</c:v>
                      </c:pt>
                      <c:pt idx="2170">
                        <c:v>54058.186538696289</c:v>
                      </c:pt>
                      <c:pt idx="2171">
                        <c:v>53072.508926391602</c:v>
                      </c:pt>
                      <c:pt idx="2172">
                        <c:v>53072.508926391602</c:v>
                      </c:pt>
                      <c:pt idx="2173">
                        <c:v>51272.778457641602</c:v>
                      </c:pt>
                      <c:pt idx="2174">
                        <c:v>56575.554000854492</c:v>
                      </c:pt>
                      <c:pt idx="2175">
                        <c:v>63484.887161254883</c:v>
                      </c:pt>
                      <c:pt idx="2176">
                        <c:v>63484.887161254883</c:v>
                      </c:pt>
                      <c:pt idx="2177">
                        <c:v>63484.887283325195</c:v>
                      </c:pt>
                      <c:pt idx="2178">
                        <c:v>62288.746109008789</c:v>
                      </c:pt>
                      <c:pt idx="2179">
                        <c:v>62381.895095825195</c:v>
                      </c:pt>
                      <c:pt idx="2180">
                        <c:v>62535.848709106438</c:v>
                      </c:pt>
                      <c:pt idx="2181">
                        <c:v>56159.323699951172</c:v>
                      </c:pt>
                      <c:pt idx="2182">
                        <c:v>56012.506011962883</c:v>
                      </c:pt>
                      <c:pt idx="2183">
                        <c:v>55913.334747314453</c:v>
                      </c:pt>
                      <c:pt idx="2184">
                        <c:v>55999.226287841797</c:v>
                      </c:pt>
                      <c:pt idx="2185">
                        <c:v>55999.226348876946</c:v>
                      </c:pt>
                      <c:pt idx="2186">
                        <c:v>53580.358673095703</c:v>
                      </c:pt>
                      <c:pt idx="2187">
                        <c:v>53580.358673095703</c:v>
                      </c:pt>
                      <c:pt idx="2188">
                        <c:v>51469.586074829102</c:v>
                      </c:pt>
                      <c:pt idx="2189">
                        <c:v>51339.96516418457</c:v>
                      </c:pt>
                      <c:pt idx="2190">
                        <c:v>58641.3525390625</c:v>
                      </c:pt>
                      <c:pt idx="2191">
                        <c:v>58799.610595703118</c:v>
                      </c:pt>
                      <c:pt idx="2192">
                        <c:v>58808.890380859368</c:v>
                      </c:pt>
                      <c:pt idx="2193">
                        <c:v>58808.89013671875</c:v>
                      </c:pt>
                      <c:pt idx="2194">
                        <c:v>57893.461669921868</c:v>
                      </c:pt>
                      <c:pt idx="2195">
                        <c:v>57882.521804809563</c:v>
                      </c:pt>
                      <c:pt idx="2196">
                        <c:v>57787.402420043945</c:v>
                      </c:pt>
                      <c:pt idx="2197">
                        <c:v>57882.521560668945</c:v>
                      </c:pt>
                      <c:pt idx="2198">
                        <c:v>57706.26057434082</c:v>
                      </c:pt>
                      <c:pt idx="2199">
                        <c:v>57354.260818481438</c:v>
                      </c:pt>
                      <c:pt idx="2200">
                        <c:v>57404.260696411133</c:v>
                      </c:pt>
                      <c:pt idx="2201">
                        <c:v>56880.44319152832</c:v>
                      </c:pt>
                      <c:pt idx="2202">
                        <c:v>52687.949600219727</c:v>
                      </c:pt>
                      <c:pt idx="2203">
                        <c:v>52697.229263305664</c:v>
                      </c:pt>
                      <c:pt idx="2204">
                        <c:v>52687.949783325195</c:v>
                      </c:pt>
                      <c:pt idx="2205">
                        <c:v>62576.156036376953</c:v>
                      </c:pt>
                      <c:pt idx="2206">
                        <c:v>56666.478775024414</c:v>
                      </c:pt>
                      <c:pt idx="2207">
                        <c:v>49793.222732543945</c:v>
                      </c:pt>
                      <c:pt idx="2208">
                        <c:v>49800.173049926758</c:v>
                      </c:pt>
                      <c:pt idx="2209">
                        <c:v>49800.17317199707</c:v>
                      </c:pt>
                      <c:pt idx="2210">
                        <c:v>49790.893630981445</c:v>
                      </c:pt>
                      <c:pt idx="2211">
                        <c:v>48570.76399230957</c:v>
                      </c:pt>
                      <c:pt idx="2212">
                        <c:v>48570.764053344727</c:v>
                      </c:pt>
                      <c:pt idx="2213">
                        <c:v>48570.764175415039</c:v>
                      </c:pt>
                      <c:pt idx="2214">
                        <c:v>49032.762161254883</c:v>
                      </c:pt>
                      <c:pt idx="2215">
                        <c:v>49023.482620239258</c:v>
                      </c:pt>
                      <c:pt idx="2216">
                        <c:v>48477.453262329102</c:v>
                      </c:pt>
                      <c:pt idx="2217">
                        <c:v>48477.453201293945</c:v>
                      </c:pt>
                      <c:pt idx="2218">
                        <c:v>48481.453262329102</c:v>
                      </c:pt>
                      <c:pt idx="2219">
                        <c:v>48477.093826293945</c:v>
                      </c:pt>
                      <c:pt idx="2220">
                        <c:v>51992.453643798828</c:v>
                      </c:pt>
                      <c:pt idx="2221">
                        <c:v>51051.284698486328</c:v>
                      </c:pt>
                      <c:pt idx="2222">
                        <c:v>51050.688995361328</c:v>
                      </c:pt>
                      <c:pt idx="2223">
                        <c:v>51050.688995361328</c:v>
                      </c:pt>
                      <c:pt idx="2224">
                        <c:v>47349.292022705078</c:v>
                      </c:pt>
                      <c:pt idx="2225">
                        <c:v>47350.800811767578</c:v>
                      </c:pt>
                      <c:pt idx="2226">
                        <c:v>47849.345733642578</c:v>
                      </c:pt>
                      <c:pt idx="2227">
                        <c:v>47849.345733642578</c:v>
                      </c:pt>
                      <c:pt idx="2228">
                        <c:v>47849.345733642578</c:v>
                      </c:pt>
                      <c:pt idx="2229">
                        <c:v>55861.716796875</c:v>
                      </c:pt>
                      <c:pt idx="2230">
                        <c:v>54603.742813110352</c:v>
                      </c:pt>
                      <c:pt idx="2231">
                        <c:v>55544.912857055664</c:v>
                      </c:pt>
                      <c:pt idx="2232">
                        <c:v>55202.192520141602</c:v>
                      </c:pt>
                      <c:pt idx="2233">
                        <c:v>55202.192398071289</c:v>
                      </c:pt>
                      <c:pt idx="2234">
                        <c:v>51115.265518188477</c:v>
                      </c:pt>
                      <c:pt idx="2235">
                        <c:v>55013.355728149414</c:v>
                      </c:pt>
                      <c:pt idx="2236">
                        <c:v>55013.355850219727</c:v>
                      </c:pt>
                      <c:pt idx="2237">
                        <c:v>54858.088150024414</c:v>
                      </c:pt>
                      <c:pt idx="2238">
                        <c:v>54738.93977355957</c:v>
                      </c:pt>
                      <c:pt idx="2239">
                        <c:v>54729.660232543945</c:v>
                      </c:pt>
                      <c:pt idx="2240">
                        <c:v>52856.175918579102</c:v>
                      </c:pt>
                      <c:pt idx="2241">
                        <c:v>52639.716384887695</c:v>
                      </c:pt>
                      <c:pt idx="2242">
                        <c:v>52540.545181274414</c:v>
                      </c:pt>
                      <c:pt idx="2243">
                        <c:v>53709.317337036133</c:v>
                      </c:pt>
                      <c:pt idx="2244">
                        <c:v>52526.243728637695</c:v>
                      </c:pt>
                      <c:pt idx="2245">
                        <c:v>52535.523391723633</c:v>
                      </c:pt>
                      <c:pt idx="2246">
                        <c:v>52533.969680786133</c:v>
                      </c:pt>
                      <c:pt idx="2247">
                        <c:v>52149.489151000977</c:v>
                      </c:pt>
                      <c:pt idx="2248">
                        <c:v>51348.306900024414</c:v>
                      </c:pt>
                      <c:pt idx="2249">
                        <c:v>51348.306900024414</c:v>
                      </c:pt>
                      <c:pt idx="2250">
                        <c:v>50130.70539855957</c:v>
                      </c:pt>
                      <c:pt idx="2251">
                        <c:v>50076.873611450195</c:v>
                      </c:pt>
                      <c:pt idx="2252">
                        <c:v>50076.873611450195</c:v>
                      </c:pt>
                      <c:pt idx="2253">
                        <c:v>47529.056716918945</c:v>
                      </c:pt>
                      <c:pt idx="2254">
                        <c:v>47480.024795532227</c:v>
                      </c:pt>
                      <c:pt idx="2255">
                        <c:v>47480.024703979492</c:v>
                      </c:pt>
                      <c:pt idx="2256">
                        <c:v>47536.556594848633</c:v>
                      </c:pt>
                      <c:pt idx="2257">
                        <c:v>47544.056594848633</c:v>
                      </c:pt>
                      <c:pt idx="2258">
                        <c:v>47605.38850402832</c:v>
                      </c:pt>
                      <c:pt idx="2259">
                        <c:v>47647.246353149414</c:v>
                      </c:pt>
                      <c:pt idx="2260">
                        <c:v>47304.525833129883</c:v>
                      </c:pt>
                      <c:pt idx="2261">
                        <c:v>49813.219375610352</c:v>
                      </c:pt>
                      <c:pt idx="2262">
                        <c:v>49813.219375610352</c:v>
                      </c:pt>
                      <c:pt idx="2263">
                        <c:v>49813.219375610352</c:v>
                      </c:pt>
                      <c:pt idx="2264">
                        <c:v>49813.219375610352</c:v>
                      </c:pt>
                      <c:pt idx="2265">
                        <c:v>63818.680801391602</c:v>
                      </c:pt>
                      <c:pt idx="2266">
                        <c:v>62255.193031311035</c:v>
                      </c:pt>
                      <c:pt idx="2267">
                        <c:v>62430.664772033691</c:v>
                      </c:pt>
                      <c:pt idx="2268">
                        <c:v>62430.664772033691</c:v>
                      </c:pt>
                      <c:pt idx="2269">
                        <c:v>60443.3671875</c:v>
                      </c:pt>
                      <c:pt idx="2270">
                        <c:v>60018.25732421875</c:v>
                      </c:pt>
                      <c:pt idx="2271">
                        <c:v>59253.406799316406</c:v>
                      </c:pt>
                      <c:pt idx="2272">
                        <c:v>53353.531715393066</c:v>
                      </c:pt>
                      <c:pt idx="2273">
                        <c:v>52631.765884399414</c:v>
                      </c:pt>
                      <c:pt idx="2274">
                        <c:v>52625.731704711914</c:v>
                      </c:pt>
                      <c:pt idx="2275">
                        <c:v>52389.958267211914</c:v>
                      </c:pt>
                      <c:pt idx="2276">
                        <c:v>52390.850845336914</c:v>
                      </c:pt>
                      <c:pt idx="2277">
                        <c:v>52646.202407836914</c:v>
                      </c:pt>
                      <c:pt idx="2278">
                        <c:v>52647.262283325195</c:v>
                      </c:pt>
                      <c:pt idx="2279">
                        <c:v>53426.067794799805</c:v>
                      </c:pt>
                      <c:pt idx="2280">
                        <c:v>57135.242126464844</c:v>
                      </c:pt>
                      <c:pt idx="2281">
                        <c:v>57549.757324218743</c:v>
                      </c:pt>
                      <c:pt idx="2282">
                        <c:v>57900.684692382805</c:v>
                      </c:pt>
                      <c:pt idx="2283">
                        <c:v>57512.063598632805</c:v>
                      </c:pt>
                      <c:pt idx="2284">
                        <c:v>57512.063720703125</c:v>
                      </c:pt>
                      <c:pt idx="2285">
                        <c:v>56786.547363281243</c:v>
                      </c:pt>
                      <c:pt idx="2286">
                        <c:v>56629.713455200188</c:v>
                      </c:pt>
                      <c:pt idx="2287">
                        <c:v>56279.636672973633</c:v>
                      </c:pt>
                      <c:pt idx="2288">
                        <c:v>56278.078811645501</c:v>
                      </c:pt>
                      <c:pt idx="2289">
                        <c:v>56228.078811645501</c:v>
                      </c:pt>
                      <c:pt idx="2290">
                        <c:v>56232.078811645501</c:v>
                      </c:pt>
                      <c:pt idx="2291">
                        <c:v>56295.499099731438</c:v>
                      </c:pt>
                      <c:pt idx="2292">
                        <c:v>51177.606826782227</c:v>
                      </c:pt>
                      <c:pt idx="2293">
                        <c:v>50899.712478637695</c:v>
                      </c:pt>
                      <c:pt idx="2294">
                        <c:v>50752.616653442383</c:v>
                      </c:pt>
                      <c:pt idx="2295">
                        <c:v>61603.55744934082</c:v>
                      </c:pt>
                      <c:pt idx="2296">
                        <c:v>61603.55744934082</c:v>
                      </c:pt>
                      <c:pt idx="2297">
                        <c:v>61602.04963684082</c:v>
                      </c:pt>
                      <c:pt idx="2298">
                        <c:v>50770.921463012695</c:v>
                      </c:pt>
                      <c:pt idx="2299">
                        <c:v>48899.605697631836</c:v>
                      </c:pt>
                      <c:pt idx="2300">
                        <c:v>48899.605697631836</c:v>
                      </c:pt>
                      <c:pt idx="2301">
                        <c:v>48899.605697631836</c:v>
                      </c:pt>
                      <c:pt idx="2302">
                        <c:v>48155.333908081055</c:v>
                      </c:pt>
                      <c:pt idx="2303">
                        <c:v>48155.334030151367</c:v>
                      </c:pt>
                      <c:pt idx="2304">
                        <c:v>49196.585372924805</c:v>
                      </c:pt>
                      <c:pt idx="2305">
                        <c:v>49196.585372924805</c:v>
                      </c:pt>
                      <c:pt idx="2306">
                        <c:v>50397.479385375977</c:v>
                      </c:pt>
                      <c:pt idx="2307">
                        <c:v>50406.758804321289</c:v>
                      </c:pt>
                      <c:pt idx="2308">
                        <c:v>50621.97541809082</c:v>
                      </c:pt>
                      <c:pt idx="2309">
                        <c:v>50621.975479125977</c:v>
                      </c:pt>
                      <c:pt idx="2310">
                        <c:v>57279.955276489258</c:v>
                      </c:pt>
                      <c:pt idx="2311">
                        <c:v>57279.955276489258</c:v>
                      </c:pt>
                      <c:pt idx="2312">
                        <c:v>57280.170608520508</c:v>
                      </c:pt>
                      <c:pt idx="2313">
                        <c:v>57333.828567504883</c:v>
                      </c:pt>
                      <c:pt idx="2314">
                        <c:v>57020.859817504883</c:v>
                      </c:pt>
                      <c:pt idx="2315">
                        <c:v>57020.859878540039</c:v>
                      </c:pt>
                      <c:pt idx="2316">
                        <c:v>57020.859878540039</c:v>
                      </c:pt>
                      <c:pt idx="2317">
                        <c:v>57020.859878540039</c:v>
                      </c:pt>
                      <c:pt idx="2318">
                        <c:v>52910.897537231445</c:v>
                      </c:pt>
                      <c:pt idx="2319">
                        <c:v>53087.469375610352</c:v>
                      </c:pt>
                      <c:pt idx="2320">
                        <c:v>53094.575881958008</c:v>
                      </c:pt>
                      <c:pt idx="2321">
                        <c:v>53222.53108215332</c:v>
                      </c:pt>
                      <c:pt idx="2322">
                        <c:v>53043.245681762695</c:v>
                      </c:pt>
                      <c:pt idx="2323">
                        <c:v>50438.276123046875</c:v>
                      </c:pt>
                      <c:pt idx="2324">
                        <c:v>55007.710250854492</c:v>
                      </c:pt>
                      <c:pt idx="2325">
                        <c:v>58383.917846679688</c:v>
                      </c:pt>
                      <c:pt idx="2326">
                        <c:v>58570.588623046875</c:v>
                      </c:pt>
                      <c:pt idx="2327">
                        <c:v>58265.208740234375</c:v>
                      </c:pt>
                      <c:pt idx="2328">
                        <c:v>58383.880493164055</c:v>
                      </c:pt>
                      <c:pt idx="2329">
                        <c:v>57688.338623046875</c:v>
                      </c:pt>
                      <c:pt idx="2330">
                        <c:v>57493.292556762688</c:v>
                      </c:pt>
                      <c:pt idx="2331">
                        <c:v>57690.321731567383</c:v>
                      </c:pt>
                      <c:pt idx="2332">
                        <c:v>57638.398635864251</c:v>
                      </c:pt>
                      <c:pt idx="2333">
                        <c:v>57642.398635864251</c:v>
                      </c:pt>
                      <c:pt idx="2334">
                        <c:v>57701.678176879883</c:v>
                      </c:pt>
                      <c:pt idx="2335">
                        <c:v>56260.33186340332</c:v>
                      </c:pt>
                      <c:pt idx="2336">
                        <c:v>52210.529190063477</c:v>
                      </c:pt>
                      <c:pt idx="2337">
                        <c:v>52214.52912902832</c:v>
                      </c:pt>
                      <c:pt idx="2338">
                        <c:v>52228.467056274414</c:v>
                      </c:pt>
                      <c:pt idx="2339">
                        <c:v>52217.733596801758</c:v>
                      </c:pt>
                      <c:pt idx="2340">
                        <c:v>60461.86262512207</c:v>
                      </c:pt>
                      <c:pt idx="2341">
                        <c:v>60291.700149536133</c:v>
                      </c:pt>
                      <c:pt idx="2342">
                        <c:v>60285.34895324707</c:v>
                      </c:pt>
                      <c:pt idx="2343">
                        <c:v>60208.23908996582</c:v>
                      </c:pt>
                      <c:pt idx="2344">
                        <c:v>49649.421951293945</c:v>
                      </c:pt>
                      <c:pt idx="2345">
                        <c:v>50178.069412231445</c:v>
                      </c:pt>
                      <c:pt idx="2346">
                        <c:v>50182.06965637207</c:v>
                      </c:pt>
                      <c:pt idx="2347">
                        <c:v>50191.349075317383</c:v>
                      </c:pt>
                      <c:pt idx="2348">
                        <c:v>50191.349075317383</c:v>
                      </c:pt>
                      <c:pt idx="2349">
                        <c:v>50191.34895324707</c:v>
                      </c:pt>
                      <c:pt idx="2350">
                        <c:v>50429.920120239258</c:v>
                      </c:pt>
                      <c:pt idx="2351">
                        <c:v>50420.485427856445</c:v>
                      </c:pt>
                      <c:pt idx="2352">
                        <c:v>49562.366546630859</c:v>
                      </c:pt>
                      <c:pt idx="2353">
                        <c:v>52348.785232543945</c:v>
                      </c:pt>
                      <c:pt idx="2354">
                        <c:v>52282.635330200195</c:v>
                      </c:pt>
                      <c:pt idx="2355">
                        <c:v>50372.945388793945</c:v>
                      </c:pt>
                      <c:pt idx="2356">
                        <c:v>50372.945388793945</c:v>
                      </c:pt>
                      <c:pt idx="2357">
                        <c:v>50372.945510864258</c:v>
                      </c:pt>
                      <c:pt idx="2358">
                        <c:v>50327.913589477539</c:v>
                      </c:pt>
                      <c:pt idx="2359">
                        <c:v>49776.145950317383</c:v>
                      </c:pt>
                      <c:pt idx="2360">
                        <c:v>49776.145950317383</c:v>
                      </c:pt>
                      <c:pt idx="2361">
                        <c:v>49146.067947387695</c:v>
                      </c:pt>
                      <c:pt idx="2362">
                        <c:v>49776.946731567383</c:v>
                      </c:pt>
                      <c:pt idx="2363">
                        <c:v>49236.949661254883</c:v>
                      </c:pt>
                      <c:pt idx="2364">
                        <c:v>49590.923492431641</c:v>
                      </c:pt>
                      <c:pt idx="2365">
                        <c:v>51506.669570922852</c:v>
                      </c:pt>
                      <c:pt idx="2366">
                        <c:v>51056.891738891602</c:v>
                      </c:pt>
                      <c:pt idx="2367">
                        <c:v>53359.57666015625</c:v>
                      </c:pt>
                      <c:pt idx="2368">
                        <c:v>52639.502487182617</c:v>
                      </c:pt>
                      <c:pt idx="2369">
                        <c:v>52639.502426147461</c:v>
                      </c:pt>
                      <c:pt idx="2370">
                        <c:v>55220.159194946289</c:v>
                      </c:pt>
                      <c:pt idx="2371">
                        <c:v>55220.159194946289</c:v>
                      </c:pt>
                      <c:pt idx="2372">
                        <c:v>55599.514663696289</c:v>
                      </c:pt>
                      <c:pt idx="2373">
                        <c:v>55599.514602661133</c:v>
                      </c:pt>
                      <c:pt idx="2374">
                        <c:v>55599.514663696289</c:v>
                      </c:pt>
                      <c:pt idx="2375">
                        <c:v>53838.117263793945</c:v>
                      </c:pt>
                      <c:pt idx="2376">
                        <c:v>53838.117263793945</c:v>
                      </c:pt>
                      <c:pt idx="2377">
                        <c:v>53639.986953735352</c:v>
                      </c:pt>
                      <c:pt idx="2378">
                        <c:v>53891.334609985352</c:v>
                      </c:pt>
                      <c:pt idx="2379">
                        <c:v>55071.428298950195</c:v>
                      </c:pt>
                      <c:pt idx="2380">
                        <c:v>55071.428482055664</c:v>
                      </c:pt>
                      <c:pt idx="2381">
                        <c:v>49580.203811645508</c:v>
                      </c:pt>
                      <c:pt idx="2382">
                        <c:v>49313.766494750977</c:v>
                      </c:pt>
                      <c:pt idx="2383">
                        <c:v>52010.174697875977</c:v>
                      </c:pt>
                      <c:pt idx="2384">
                        <c:v>52019.454177856445</c:v>
                      </c:pt>
                      <c:pt idx="2385">
                        <c:v>62247.840042114251</c:v>
                      </c:pt>
                      <c:pt idx="2386">
                        <c:v>62703.205764770501</c:v>
                      </c:pt>
                      <c:pt idx="2387">
                        <c:v>62762.907791137695</c:v>
                      </c:pt>
                      <c:pt idx="2388">
                        <c:v>62762.369583129883</c:v>
                      </c:pt>
                      <c:pt idx="2389">
                        <c:v>49422.633743286133</c:v>
                      </c:pt>
                      <c:pt idx="2390">
                        <c:v>49578.784072875977</c:v>
                      </c:pt>
                      <c:pt idx="2391">
                        <c:v>49194.299697875977</c:v>
                      </c:pt>
                      <c:pt idx="2392">
                        <c:v>49569.504592895508</c:v>
                      </c:pt>
                      <c:pt idx="2393">
                        <c:v>49128.041885375977</c:v>
                      </c:pt>
                      <c:pt idx="2394">
                        <c:v>49128.041885375977</c:v>
                      </c:pt>
                      <c:pt idx="2395">
                        <c:v>49785.495071411133</c:v>
                      </c:pt>
                      <c:pt idx="2396">
                        <c:v>52220.244033813477</c:v>
                      </c:pt>
                      <c:pt idx="2397">
                        <c:v>51928.388626098633</c:v>
                      </c:pt>
                      <c:pt idx="2398">
                        <c:v>52819.516952514648</c:v>
                      </c:pt>
                      <c:pt idx="2399">
                        <c:v>52758.153121948242</c:v>
                      </c:pt>
                      <c:pt idx="2400">
                        <c:v>57715.410522460938</c:v>
                      </c:pt>
                      <c:pt idx="2401">
                        <c:v>57715.410522460938</c:v>
                      </c:pt>
                      <c:pt idx="2402">
                        <c:v>57715.410522460938</c:v>
                      </c:pt>
                      <c:pt idx="2403">
                        <c:v>57451.805175781243</c:v>
                      </c:pt>
                      <c:pt idx="2404">
                        <c:v>56358.152099609375</c:v>
                      </c:pt>
                      <c:pt idx="2405">
                        <c:v>56399.072219848633</c:v>
                      </c:pt>
                      <c:pt idx="2406">
                        <c:v>56490.886917114251</c:v>
                      </c:pt>
                      <c:pt idx="2407">
                        <c:v>56488.963943481438</c:v>
                      </c:pt>
                      <c:pt idx="2408">
                        <c:v>56438.963943481445</c:v>
                      </c:pt>
                      <c:pt idx="2409">
                        <c:v>56438.96369934082</c:v>
                      </c:pt>
                      <c:pt idx="2410">
                        <c:v>56488.96418762207</c:v>
                      </c:pt>
                      <c:pt idx="2411">
                        <c:v>50928.56867980957</c:v>
                      </c:pt>
                      <c:pt idx="2412">
                        <c:v>50939.248123168945</c:v>
                      </c:pt>
                      <c:pt idx="2413">
                        <c:v>50989.412063598633</c:v>
                      </c:pt>
                      <c:pt idx="2414">
                        <c:v>50527.220718383789</c:v>
                      </c:pt>
                      <c:pt idx="2415">
                        <c:v>50234.527740478516</c:v>
                      </c:pt>
                      <c:pt idx="2416">
                        <c:v>50816.282684326172</c:v>
                      </c:pt>
                      <c:pt idx="2417">
                        <c:v>50825.562042236328</c:v>
                      </c:pt>
                      <c:pt idx="2418">
                        <c:v>50816.282623291016</c:v>
                      </c:pt>
                      <c:pt idx="2419">
                        <c:v>53696.613708496094</c:v>
                      </c:pt>
                      <c:pt idx="2420">
                        <c:v>53696.613647460938</c:v>
                      </c:pt>
                      <c:pt idx="2421">
                        <c:v>51871.137329101563</c:v>
                      </c:pt>
                      <c:pt idx="2422">
                        <c:v>51875.758911132813</c:v>
                      </c:pt>
                      <c:pt idx="2423">
                        <c:v>51613.320861816406</c:v>
                      </c:pt>
                      <c:pt idx="2424">
                        <c:v>52286.377639770508</c:v>
                      </c:pt>
                      <c:pt idx="2425">
                        <c:v>52595.708450317383</c:v>
                      </c:pt>
                      <c:pt idx="2426">
                        <c:v>53646.650100708001</c:v>
                      </c:pt>
                      <c:pt idx="2427">
                        <c:v>53655.929641723633</c:v>
                      </c:pt>
                      <c:pt idx="2428">
                        <c:v>53523.009841918945</c:v>
                      </c:pt>
                      <c:pt idx="2429">
                        <c:v>52951.422317504883</c:v>
                      </c:pt>
                      <c:pt idx="2430">
                        <c:v>53784.680633544922</c:v>
                      </c:pt>
                      <c:pt idx="2431">
                        <c:v>51977.158828735352</c:v>
                      </c:pt>
                      <c:pt idx="2432">
                        <c:v>51977.158706665039</c:v>
                      </c:pt>
                      <c:pt idx="2433">
                        <c:v>51977.158767700195</c:v>
                      </c:pt>
                      <c:pt idx="2434">
                        <c:v>51977.158706665039</c:v>
                      </c:pt>
                      <c:pt idx="2435">
                        <c:v>50365.827667236328</c:v>
                      </c:pt>
                      <c:pt idx="2436">
                        <c:v>50717.827606201172</c:v>
                      </c:pt>
                      <c:pt idx="2437">
                        <c:v>50717.827667236328</c:v>
                      </c:pt>
                      <c:pt idx="2438">
                        <c:v>50365.827667236328</c:v>
                      </c:pt>
                      <c:pt idx="2439">
                        <c:v>51078.385879516602</c:v>
                      </c:pt>
                      <c:pt idx="2440">
                        <c:v>51087.665298461914</c:v>
                      </c:pt>
                      <c:pt idx="2441">
                        <c:v>51078.385818481445</c:v>
                      </c:pt>
                      <c:pt idx="2442">
                        <c:v>51140.137771606445</c:v>
                      </c:pt>
                      <c:pt idx="2443">
                        <c:v>51998.492752075195</c:v>
                      </c:pt>
                      <c:pt idx="2444">
                        <c:v>50223.405715942383</c:v>
                      </c:pt>
                      <c:pt idx="2445">
                        <c:v>55960.283706665039</c:v>
                      </c:pt>
                      <c:pt idx="2446">
                        <c:v>56809.761917114258</c:v>
                      </c:pt>
                      <c:pt idx="2447">
                        <c:v>56872.500198364258</c:v>
                      </c:pt>
                      <c:pt idx="2448">
                        <c:v>55650.31086730957</c:v>
                      </c:pt>
                      <c:pt idx="2449">
                        <c:v>55650.31086730957</c:v>
                      </c:pt>
                      <c:pt idx="2450">
                        <c:v>55485.763626098633</c:v>
                      </c:pt>
                      <c:pt idx="2451">
                        <c:v>53731.08332824707</c:v>
                      </c:pt>
                      <c:pt idx="2452">
                        <c:v>53379.083389282227</c:v>
                      </c:pt>
                      <c:pt idx="2453">
                        <c:v>52160.59065246582</c:v>
                      </c:pt>
                      <c:pt idx="2454">
                        <c:v>52058.400588989258</c:v>
                      </c:pt>
                      <c:pt idx="2455">
                        <c:v>52269.547256469727</c:v>
                      </c:pt>
                      <c:pt idx="2456">
                        <c:v>51387.783828735352</c:v>
                      </c:pt>
                      <c:pt idx="2457">
                        <c:v>51387.783767700195</c:v>
                      </c:pt>
                      <c:pt idx="2458">
                        <c:v>51374.713638305664</c:v>
                      </c:pt>
                      <c:pt idx="2459">
                        <c:v>53117.681442260742</c:v>
                      </c:pt>
                      <c:pt idx="2460">
                        <c:v>50487.612380981445</c:v>
                      </c:pt>
                      <c:pt idx="2461">
                        <c:v>50604.706130981445</c:v>
                      </c:pt>
                      <c:pt idx="2462">
                        <c:v>50604.706130981445</c:v>
                      </c:pt>
                      <c:pt idx="2463">
                        <c:v>50252.706192016602</c:v>
                      </c:pt>
                      <c:pt idx="2464">
                        <c:v>50254.328262329102</c:v>
                      </c:pt>
                      <c:pt idx="2465">
                        <c:v>50254.328262329102</c:v>
                      </c:pt>
                      <c:pt idx="2466">
                        <c:v>50254.328201293945</c:v>
                      </c:pt>
                      <c:pt idx="2467">
                        <c:v>50254.328262329102</c:v>
                      </c:pt>
                      <c:pt idx="2468">
                        <c:v>50373.003982543945</c:v>
                      </c:pt>
                      <c:pt idx="2469">
                        <c:v>50366.965118408203</c:v>
                      </c:pt>
                      <c:pt idx="2470">
                        <c:v>51704.139785766602</c:v>
                      </c:pt>
                      <c:pt idx="2471">
                        <c:v>51637.989883422852</c:v>
                      </c:pt>
                      <c:pt idx="2472">
                        <c:v>53293.16845703125</c:v>
                      </c:pt>
                      <c:pt idx="2473">
                        <c:v>53324.715270996094</c:v>
                      </c:pt>
                      <c:pt idx="2474">
                        <c:v>53314.87451171875</c:v>
                      </c:pt>
                      <c:pt idx="2475">
                        <c:v>49837.141937255859</c:v>
                      </c:pt>
                      <c:pt idx="2476">
                        <c:v>49575.141876220703</c:v>
                      </c:pt>
                      <c:pt idx="2477">
                        <c:v>49579.141876220703</c:v>
                      </c:pt>
                      <c:pt idx="2478">
                        <c:v>49577.980804443359</c:v>
                      </c:pt>
                      <c:pt idx="2479">
                        <c:v>51047.585586547852</c:v>
                      </c:pt>
                      <c:pt idx="2480">
                        <c:v>50855.492858886719</c:v>
                      </c:pt>
                      <c:pt idx="2481">
                        <c:v>50865.042114257813</c:v>
                      </c:pt>
                      <c:pt idx="2482">
                        <c:v>50855.762634277344</c:v>
                      </c:pt>
                      <c:pt idx="2483">
                        <c:v>51680.130752563477</c:v>
                      </c:pt>
                      <c:pt idx="2484">
                        <c:v>51691.63069152832</c:v>
                      </c:pt>
                      <c:pt idx="2485">
                        <c:v>51738.768081665039</c:v>
                      </c:pt>
                      <c:pt idx="2486">
                        <c:v>51473.177993774414</c:v>
                      </c:pt>
                      <c:pt idx="2487">
                        <c:v>51199.13117980957</c:v>
                      </c:pt>
                      <c:pt idx="2488">
                        <c:v>51728.681838989258</c:v>
                      </c:pt>
                      <c:pt idx="2489">
                        <c:v>51737.961380004883</c:v>
                      </c:pt>
                      <c:pt idx="2490">
                        <c:v>59920.193557739258</c:v>
                      </c:pt>
                      <c:pt idx="2491">
                        <c:v>56990.315383911133</c:v>
                      </c:pt>
                      <c:pt idx="2492">
                        <c:v>56986.315383911133</c:v>
                      </c:pt>
                      <c:pt idx="2493">
                        <c:v>52714.951248168945</c:v>
                      </c:pt>
                      <c:pt idx="2494">
                        <c:v>51771.470291137695</c:v>
                      </c:pt>
                      <c:pt idx="2495">
                        <c:v>51229.102233886719</c:v>
                      </c:pt>
                      <c:pt idx="2496">
                        <c:v>50648.488952636719</c:v>
                      </c:pt>
                      <c:pt idx="2497">
                        <c:v>48836.031143188477</c:v>
                      </c:pt>
                      <c:pt idx="2498">
                        <c:v>50208.46076965332</c:v>
                      </c:pt>
                      <c:pt idx="2499">
                        <c:v>49855.92170715332</c:v>
                      </c:pt>
                      <c:pt idx="2500">
                        <c:v>49855.921890258789</c:v>
                      </c:pt>
                      <c:pt idx="2501">
                        <c:v>50168.509963989258</c:v>
                      </c:pt>
                      <c:pt idx="2502">
                        <c:v>50389.740310668945</c:v>
                      </c:pt>
                      <c:pt idx="2503">
                        <c:v>54472.567260742188</c:v>
                      </c:pt>
                      <c:pt idx="2504">
                        <c:v>55305.829574584961</c:v>
                      </c:pt>
                      <c:pt idx="2505">
                        <c:v>53967.861282348633</c:v>
                      </c:pt>
                      <c:pt idx="2506">
                        <c:v>55405.045852661133</c:v>
                      </c:pt>
                      <c:pt idx="2507">
                        <c:v>50062.209121704102</c:v>
                      </c:pt>
                      <c:pt idx="2508">
                        <c:v>50869.489349365234</c:v>
                      </c:pt>
                      <c:pt idx="2509">
                        <c:v>51825.362396240234</c:v>
                      </c:pt>
                      <c:pt idx="2510">
                        <c:v>51825.362335205078</c:v>
                      </c:pt>
                      <c:pt idx="2511">
                        <c:v>51829.362457275391</c:v>
                      </c:pt>
                      <c:pt idx="2512">
                        <c:v>51775.444534301758</c:v>
                      </c:pt>
                      <c:pt idx="2513">
                        <c:v>49333.838790893555</c:v>
                      </c:pt>
                      <c:pt idx="2514">
                        <c:v>49260.728927612305</c:v>
                      </c:pt>
                      <c:pt idx="2515">
                        <c:v>49187.608810424805</c:v>
                      </c:pt>
                      <c:pt idx="2516">
                        <c:v>48652.303634643555</c:v>
                      </c:pt>
                      <c:pt idx="2517">
                        <c:v>48579.183517456055</c:v>
                      </c:pt>
                      <c:pt idx="2518">
                        <c:v>50390.487716674805</c:v>
                      </c:pt>
                      <c:pt idx="2519">
                        <c:v>50394.487747192383</c:v>
                      </c:pt>
                      <c:pt idx="2520">
                        <c:v>51511.805206298828</c:v>
                      </c:pt>
                      <c:pt idx="2521">
                        <c:v>51747.574676513672</c:v>
                      </c:pt>
                      <c:pt idx="2522">
                        <c:v>51747.484954833984</c:v>
                      </c:pt>
                      <c:pt idx="2523">
                        <c:v>48076.646514892578</c:v>
                      </c:pt>
                      <c:pt idx="2524">
                        <c:v>48076.646453857422</c:v>
                      </c:pt>
                      <c:pt idx="2525">
                        <c:v>48195.322296142578</c:v>
                      </c:pt>
                      <c:pt idx="2526">
                        <c:v>47259.063018798828</c:v>
                      </c:pt>
                      <c:pt idx="2527">
                        <c:v>47259.063201904297</c:v>
                      </c:pt>
                      <c:pt idx="2528">
                        <c:v>47259.063079833984</c:v>
                      </c:pt>
                      <c:pt idx="2529">
                        <c:v>46915.450332641602</c:v>
                      </c:pt>
                      <c:pt idx="2530">
                        <c:v>46915.450332641602</c:v>
                      </c:pt>
                      <c:pt idx="2531">
                        <c:v>55174.48486328125</c:v>
                      </c:pt>
                      <c:pt idx="2532">
                        <c:v>55168.730422973633</c:v>
                      </c:pt>
                      <c:pt idx="2533">
                        <c:v>56062.47004699707</c:v>
                      </c:pt>
                      <c:pt idx="2534">
                        <c:v>56062.47004699707</c:v>
                      </c:pt>
                      <c:pt idx="2535">
                        <c:v>52838.765213012695</c:v>
                      </c:pt>
                      <c:pt idx="2536">
                        <c:v>52838.765396118164</c:v>
                      </c:pt>
                      <c:pt idx="2537">
                        <c:v>52790.754959106445</c:v>
                      </c:pt>
                      <c:pt idx="2538">
                        <c:v>48769.270050048828</c:v>
                      </c:pt>
                      <c:pt idx="2539">
                        <c:v>48769.269989013672</c:v>
                      </c:pt>
                      <c:pt idx="2540">
                        <c:v>48481.412506103516</c:v>
                      </c:pt>
                      <c:pt idx="2541">
                        <c:v>48490.692108154297</c:v>
                      </c:pt>
                      <c:pt idx="2542">
                        <c:v>49257.543548583984</c:v>
                      </c:pt>
                      <c:pt idx="2543">
                        <c:v>49387.389129638672</c:v>
                      </c:pt>
                      <c:pt idx="2544">
                        <c:v>48952.946365356445</c:v>
                      </c:pt>
                      <c:pt idx="2545">
                        <c:v>48962.226089477539</c:v>
                      </c:pt>
                      <c:pt idx="2546">
                        <c:v>48610.226028442383</c:v>
                      </c:pt>
                      <c:pt idx="2547">
                        <c:v>48610.226028442383</c:v>
                      </c:pt>
                      <c:pt idx="2548">
                        <c:v>51114.217529296875</c:v>
                      </c:pt>
                      <c:pt idx="2549">
                        <c:v>50699.117630004883</c:v>
                      </c:pt>
                      <c:pt idx="2550">
                        <c:v>49535.277481079102</c:v>
                      </c:pt>
                      <c:pt idx="2551">
                        <c:v>49535.277420043945</c:v>
                      </c:pt>
                      <c:pt idx="2552">
                        <c:v>52675.377243041992</c:v>
                      </c:pt>
                      <c:pt idx="2553">
                        <c:v>52675.377304077148</c:v>
                      </c:pt>
                      <c:pt idx="2554">
                        <c:v>52675.377243041992</c:v>
                      </c:pt>
                      <c:pt idx="2555">
                        <c:v>52675.377243041992</c:v>
                      </c:pt>
                      <c:pt idx="2556">
                        <c:v>52676.412399291992</c:v>
                      </c:pt>
                      <c:pt idx="2557">
                        <c:v>52426.288436889648</c:v>
                      </c:pt>
                      <c:pt idx="2558">
                        <c:v>51791.682846069336</c:v>
                      </c:pt>
                      <c:pt idx="2559">
                        <c:v>51791.682907104492</c:v>
                      </c:pt>
                      <c:pt idx="2560">
                        <c:v>51673.009262084961</c:v>
                      </c:pt>
                      <c:pt idx="2561">
                        <c:v>54743.976852416992</c:v>
                      </c:pt>
                      <c:pt idx="2562">
                        <c:v>54493.668197631836</c:v>
                      </c:pt>
                      <c:pt idx="2563">
                        <c:v>54567.223999023438</c:v>
                      </c:pt>
                      <c:pt idx="2564">
                        <c:v>54188.870971679688</c:v>
                      </c:pt>
                      <c:pt idx="2565">
                        <c:v>53391.836990356445</c:v>
                      </c:pt>
                      <c:pt idx="2566">
                        <c:v>53844.063430786133</c:v>
                      </c:pt>
                      <c:pt idx="2567">
                        <c:v>52706.093338012695</c:v>
                      </c:pt>
                      <c:pt idx="2568">
                        <c:v>52706.093460083001</c:v>
                      </c:pt>
                      <c:pt idx="2569">
                        <c:v>52706.093338012695</c:v>
                      </c:pt>
                      <c:pt idx="2570">
                        <c:v>52708.01594543457</c:v>
                      </c:pt>
                      <c:pt idx="2571">
                        <c:v>51907.064926147461</c:v>
                      </c:pt>
                      <c:pt idx="2572">
                        <c:v>51161.770492553711</c:v>
                      </c:pt>
                      <c:pt idx="2573">
                        <c:v>51001.864547729492</c:v>
                      </c:pt>
                      <c:pt idx="2574">
                        <c:v>51665.075485229492</c:v>
                      </c:pt>
                      <c:pt idx="2575">
                        <c:v>51665.075485229492</c:v>
                      </c:pt>
                      <c:pt idx="2576">
                        <c:v>51665.075485229492</c:v>
                      </c:pt>
                      <c:pt idx="2577">
                        <c:v>51065.260665893547</c:v>
                      </c:pt>
                      <c:pt idx="2578">
                        <c:v>49169.751693725586</c:v>
                      </c:pt>
                      <c:pt idx="2579">
                        <c:v>49721.61804199218</c:v>
                      </c:pt>
                      <c:pt idx="2580">
                        <c:v>62608.323883056641</c:v>
                      </c:pt>
                      <c:pt idx="2581">
                        <c:v>49798.945388793945</c:v>
                      </c:pt>
                      <c:pt idx="2582">
                        <c:v>49798.945449829102</c:v>
                      </c:pt>
                      <c:pt idx="2583">
                        <c:v>50456.514785766602</c:v>
                      </c:pt>
                      <c:pt idx="2584">
                        <c:v>50715.945449829102</c:v>
                      </c:pt>
                      <c:pt idx="2585">
                        <c:v>50015.227615356445</c:v>
                      </c:pt>
                      <c:pt idx="2586">
                        <c:v>50015.227615356445</c:v>
                      </c:pt>
                      <c:pt idx="2587">
                        <c:v>50015.227676391602</c:v>
                      </c:pt>
                      <c:pt idx="2588">
                        <c:v>50015.227676391602</c:v>
                      </c:pt>
                      <c:pt idx="2589">
                        <c:v>50015.227615356445</c:v>
                      </c:pt>
                      <c:pt idx="2590">
                        <c:v>50015.227676391602</c:v>
                      </c:pt>
                      <c:pt idx="2591">
                        <c:v>50471.053848266602</c:v>
                      </c:pt>
                      <c:pt idx="2592">
                        <c:v>49922.655349731445</c:v>
                      </c:pt>
                      <c:pt idx="2593">
                        <c:v>49920.446426391602</c:v>
                      </c:pt>
                      <c:pt idx="2594">
                        <c:v>51633.324172973633</c:v>
                      </c:pt>
                      <c:pt idx="2595">
                        <c:v>53874.09992980957</c:v>
                      </c:pt>
                      <c:pt idx="2596">
                        <c:v>52888.165985107422</c:v>
                      </c:pt>
                      <c:pt idx="2597">
                        <c:v>50060.331512451172</c:v>
                      </c:pt>
                      <c:pt idx="2598">
                        <c:v>50060.331573486328</c:v>
                      </c:pt>
                      <c:pt idx="2599">
                        <c:v>48863.133865356445</c:v>
                      </c:pt>
                      <c:pt idx="2600">
                        <c:v>55018.197387695305</c:v>
                      </c:pt>
                      <c:pt idx="2601">
                        <c:v>55531.336013793945</c:v>
                      </c:pt>
                      <c:pt idx="2602">
                        <c:v>55620.256057739258</c:v>
                      </c:pt>
                      <c:pt idx="2603">
                        <c:v>55629.53547668457</c:v>
                      </c:pt>
                      <c:pt idx="2604">
                        <c:v>55616.256118774414</c:v>
                      </c:pt>
                      <c:pt idx="2605">
                        <c:v>52349.05989074707</c:v>
                      </c:pt>
                      <c:pt idx="2606">
                        <c:v>51840.59797668457</c:v>
                      </c:pt>
                      <c:pt idx="2607">
                        <c:v>52061.108108520508</c:v>
                      </c:pt>
                      <c:pt idx="2608">
                        <c:v>51304.914749145508</c:v>
                      </c:pt>
                      <c:pt idx="2609">
                        <c:v>51008.484024047852</c:v>
                      </c:pt>
                      <c:pt idx="2610">
                        <c:v>61460.147048950195</c:v>
                      </c:pt>
                      <c:pt idx="2611">
                        <c:v>55911.215286254883</c:v>
                      </c:pt>
                      <c:pt idx="2612">
                        <c:v>55918.613906860352</c:v>
                      </c:pt>
                      <c:pt idx="2613">
                        <c:v>55909.334487915039</c:v>
                      </c:pt>
                      <c:pt idx="2614">
                        <c:v>55905.334487915039</c:v>
                      </c:pt>
                      <c:pt idx="2615">
                        <c:v>55905.334426879883</c:v>
                      </c:pt>
                      <c:pt idx="2616">
                        <c:v>51738.935684204102</c:v>
                      </c:pt>
                      <c:pt idx="2617">
                        <c:v>51738.935623168945</c:v>
                      </c:pt>
                      <c:pt idx="2618">
                        <c:v>51738.935623168945</c:v>
                      </c:pt>
                      <c:pt idx="2619">
                        <c:v>52090.935684204102</c:v>
                      </c:pt>
                      <c:pt idx="2620">
                        <c:v>52366.379470825195</c:v>
                      </c:pt>
                      <c:pt idx="2621">
                        <c:v>52366.379470825195</c:v>
                      </c:pt>
                      <c:pt idx="2622">
                        <c:v>52304.942459106445</c:v>
                      </c:pt>
                      <c:pt idx="2623">
                        <c:v>52304.942520141602</c:v>
                      </c:pt>
                      <c:pt idx="2624">
                        <c:v>52799.184646606445</c:v>
                      </c:pt>
                      <c:pt idx="2625">
                        <c:v>53992.977027893066</c:v>
                      </c:pt>
                      <c:pt idx="2626">
                        <c:v>52485.503494262695</c:v>
                      </c:pt>
                      <c:pt idx="2627">
                        <c:v>52494.783157348633</c:v>
                      </c:pt>
                      <c:pt idx="2628">
                        <c:v>53431.041946411133</c:v>
                      </c:pt>
                      <c:pt idx="2629">
                        <c:v>55351.255325317383</c:v>
                      </c:pt>
                      <c:pt idx="2630">
                        <c:v>55835.255325317383</c:v>
                      </c:pt>
                      <c:pt idx="2631">
                        <c:v>55835.255325317383</c:v>
                      </c:pt>
                      <c:pt idx="2632">
                        <c:v>55745.25520324707</c:v>
                      </c:pt>
                      <c:pt idx="2633">
                        <c:v>55744.823806762695</c:v>
                      </c:pt>
                      <c:pt idx="2634">
                        <c:v>55864.86653137207</c:v>
                      </c:pt>
                      <c:pt idx="2635">
                        <c:v>55542.474685668945</c:v>
                      </c:pt>
                      <c:pt idx="2636">
                        <c:v>54863.124588012695</c:v>
                      </c:pt>
                      <c:pt idx="2637">
                        <c:v>54862.855056762695</c:v>
                      </c:pt>
                      <c:pt idx="2638">
                        <c:v>53331.829711914063</c:v>
                      </c:pt>
                      <c:pt idx="2639">
                        <c:v>54768.251510620117</c:v>
                      </c:pt>
                      <c:pt idx="2640">
                        <c:v>48304.948379516602</c:v>
                      </c:pt>
                      <c:pt idx="2641">
                        <c:v>48304.948379516602</c:v>
                      </c:pt>
                      <c:pt idx="2642">
                        <c:v>47208.143692016602</c:v>
                      </c:pt>
                      <c:pt idx="2643">
                        <c:v>47208.143692016602</c:v>
                      </c:pt>
                      <c:pt idx="2644">
                        <c:v>48962.518203735352</c:v>
                      </c:pt>
                      <c:pt idx="2645">
                        <c:v>50613.030166625977</c:v>
                      </c:pt>
                      <c:pt idx="2646">
                        <c:v>50612.985992431641</c:v>
                      </c:pt>
                      <c:pt idx="2647">
                        <c:v>50612.985992431641</c:v>
                      </c:pt>
                      <c:pt idx="2648">
                        <c:v>50357.482086181641</c:v>
                      </c:pt>
                      <c:pt idx="2649">
                        <c:v>50357.482025146484</c:v>
                      </c:pt>
                      <c:pt idx="2650">
                        <c:v>51070.758514404297</c:v>
                      </c:pt>
                      <c:pt idx="2651">
                        <c:v>50718.758514404297</c:v>
                      </c:pt>
                      <c:pt idx="2652">
                        <c:v>50890.712844848633</c:v>
                      </c:pt>
                      <c:pt idx="2653">
                        <c:v>50882.229827880859</c:v>
                      </c:pt>
                      <c:pt idx="2654">
                        <c:v>52317.95329284668</c:v>
                      </c:pt>
                      <c:pt idx="2655">
                        <c:v>55492.955474853516</c:v>
                      </c:pt>
                      <c:pt idx="2656">
                        <c:v>49073.276992797852</c:v>
                      </c:pt>
                      <c:pt idx="2657">
                        <c:v>49073.276992797852</c:v>
                      </c:pt>
                      <c:pt idx="2658">
                        <c:v>49073.276992797852</c:v>
                      </c:pt>
                      <c:pt idx="2659">
                        <c:v>49073.276992797852</c:v>
                      </c:pt>
                      <c:pt idx="2660">
                        <c:v>49073.276992797852</c:v>
                      </c:pt>
                      <c:pt idx="2661">
                        <c:v>48739.152969360352</c:v>
                      </c:pt>
                      <c:pt idx="2662">
                        <c:v>48739.152969360352</c:v>
                      </c:pt>
                      <c:pt idx="2663">
                        <c:v>49589.697891235352</c:v>
                      </c:pt>
                      <c:pt idx="2664">
                        <c:v>49010.867813110352</c:v>
                      </c:pt>
                      <c:pt idx="2665">
                        <c:v>48889.758438110352</c:v>
                      </c:pt>
                      <c:pt idx="2666">
                        <c:v>53020.24885559082</c:v>
                      </c:pt>
                      <c:pt idx="2667">
                        <c:v>52986.947952270508</c:v>
                      </c:pt>
                      <c:pt idx="2668">
                        <c:v>53410.325485229492</c:v>
                      </c:pt>
                      <c:pt idx="2669">
                        <c:v>52624.549240112305</c:v>
                      </c:pt>
                      <c:pt idx="2670">
                        <c:v>52595.752578735352</c:v>
                      </c:pt>
                      <c:pt idx="2671">
                        <c:v>51061.996170043945</c:v>
                      </c:pt>
                      <c:pt idx="2672">
                        <c:v>47870.186660766602</c:v>
                      </c:pt>
                      <c:pt idx="2673">
                        <c:v>47933.641677856445</c:v>
                      </c:pt>
                      <c:pt idx="2674">
                        <c:v>47933.641738891602</c:v>
                      </c:pt>
                      <c:pt idx="2675">
                        <c:v>47670.036331176758</c:v>
                      </c:pt>
                      <c:pt idx="2676">
                        <c:v>47432.034378051758</c:v>
                      </c:pt>
                      <c:pt idx="2677">
                        <c:v>47428.034378051758</c:v>
                      </c:pt>
                      <c:pt idx="2678">
                        <c:v>47427.602249145508</c:v>
                      </c:pt>
                      <c:pt idx="2679">
                        <c:v>47584.496170043945</c:v>
                      </c:pt>
                      <c:pt idx="2680">
                        <c:v>47779.602127075195</c:v>
                      </c:pt>
                      <c:pt idx="2681">
                        <c:v>47779.602188110352</c:v>
                      </c:pt>
                      <c:pt idx="2682">
                        <c:v>47427.602188110352</c:v>
                      </c:pt>
                      <c:pt idx="2683">
                        <c:v>47535.599685668945</c:v>
                      </c:pt>
                      <c:pt idx="2684">
                        <c:v>47535.599746704102</c:v>
                      </c:pt>
                      <c:pt idx="2685">
                        <c:v>56035.786087036133</c:v>
                      </c:pt>
                      <c:pt idx="2686">
                        <c:v>55683.786148071289</c:v>
                      </c:pt>
                      <c:pt idx="2687">
                        <c:v>55683.786087036133</c:v>
                      </c:pt>
                      <c:pt idx="2688">
                        <c:v>48376.623184204102</c:v>
                      </c:pt>
                      <c:pt idx="2689">
                        <c:v>51469.312881469719</c:v>
                      </c:pt>
                      <c:pt idx="2690">
                        <c:v>51405.69221496582</c:v>
                      </c:pt>
                      <c:pt idx="2691">
                        <c:v>51946.239990234375</c:v>
                      </c:pt>
                      <c:pt idx="2692">
                        <c:v>51167.539932250977</c:v>
                      </c:pt>
                      <c:pt idx="2693">
                        <c:v>51167.539932250977</c:v>
                      </c:pt>
                      <c:pt idx="2694">
                        <c:v>51389.086196899414</c:v>
                      </c:pt>
                      <c:pt idx="2695">
                        <c:v>51183.331008911133</c:v>
                      </c:pt>
                      <c:pt idx="2696">
                        <c:v>51183.331008911133</c:v>
                      </c:pt>
                      <c:pt idx="2697">
                        <c:v>53457.136032104492</c:v>
                      </c:pt>
                      <c:pt idx="2698">
                        <c:v>53461.136093139648</c:v>
                      </c:pt>
                      <c:pt idx="2699">
                        <c:v>53457.136032104492</c:v>
                      </c:pt>
                      <c:pt idx="2700">
                        <c:v>61668.010940551758</c:v>
                      </c:pt>
                      <c:pt idx="2701">
                        <c:v>61668.01106262207</c:v>
                      </c:pt>
                      <c:pt idx="2702">
                        <c:v>61668.442092895508</c:v>
                      </c:pt>
                      <c:pt idx="2703">
                        <c:v>61855.670181274414</c:v>
                      </c:pt>
                      <c:pt idx="2704">
                        <c:v>60651.595291137695</c:v>
                      </c:pt>
                      <c:pt idx="2705">
                        <c:v>55774.030471801758</c:v>
                      </c:pt>
                      <c:pt idx="2706">
                        <c:v>55764.751052856445</c:v>
                      </c:pt>
                      <c:pt idx="2707">
                        <c:v>55709.731155395508</c:v>
                      </c:pt>
                      <c:pt idx="2708">
                        <c:v>53723.013366699219</c:v>
                      </c:pt>
                      <c:pt idx="2709">
                        <c:v>53771.023620605469</c:v>
                      </c:pt>
                      <c:pt idx="2710">
                        <c:v>53848.730773925781</c:v>
                      </c:pt>
                      <c:pt idx="2711">
                        <c:v>54233.215209960938</c:v>
                      </c:pt>
                      <c:pt idx="2712">
                        <c:v>54033.229858398438</c:v>
                      </c:pt>
                      <c:pt idx="2713">
                        <c:v>54085.841918945313</c:v>
                      </c:pt>
                      <c:pt idx="2714">
                        <c:v>54033.919006347656</c:v>
                      </c:pt>
                      <c:pt idx="2715">
                        <c:v>49967.284896850586</c:v>
                      </c:pt>
                      <c:pt idx="2716">
                        <c:v>49968.63835144043</c:v>
                      </c:pt>
                      <c:pt idx="2717">
                        <c:v>49968.638412475586</c:v>
                      </c:pt>
                      <c:pt idx="2718">
                        <c:v>49968.63835144043</c:v>
                      </c:pt>
                      <c:pt idx="2719">
                        <c:v>52011.651000976563</c:v>
                      </c:pt>
                      <c:pt idx="2720">
                        <c:v>52020.930480957031</c:v>
                      </c:pt>
                      <c:pt idx="2721">
                        <c:v>50430.721343994141</c:v>
                      </c:pt>
                      <c:pt idx="2722">
                        <c:v>50782.721221923828</c:v>
                      </c:pt>
                      <c:pt idx="2723">
                        <c:v>50782.721343994141</c:v>
                      </c:pt>
                      <c:pt idx="2724">
                        <c:v>51263.906723022461</c:v>
                      </c:pt>
                      <c:pt idx="2725">
                        <c:v>51273.186325073242</c:v>
                      </c:pt>
                      <c:pt idx="2726">
                        <c:v>51066.027328491211</c:v>
                      </c:pt>
                      <c:pt idx="2727">
                        <c:v>51567.770355224609</c:v>
                      </c:pt>
                      <c:pt idx="2728">
                        <c:v>51567.770355224609</c:v>
                      </c:pt>
                      <c:pt idx="2729">
                        <c:v>53885.18717956543</c:v>
                      </c:pt>
                      <c:pt idx="2730">
                        <c:v>62323.278762817383</c:v>
                      </c:pt>
                      <c:pt idx="2731">
                        <c:v>61937.452590942383</c:v>
                      </c:pt>
                      <c:pt idx="2732">
                        <c:v>52305.587860107422</c:v>
                      </c:pt>
                      <c:pt idx="2733">
                        <c:v>52305.587921142578</c:v>
                      </c:pt>
                      <c:pt idx="2734">
                        <c:v>52305.587921142578</c:v>
                      </c:pt>
                      <c:pt idx="2735">
                        <c:v>52305.587860107422</c:v>
                      </c:pt>
                      <c:pt idx="2736">
                        <c:v>49838.441192626953</c:v>
                      </c:pt>
                      <c:pt idx="2737">
                        <c:v>50190.531036376953</c:v>
                      </c:pt>
                      <c:pt idx="2738">
                        <c:v>51922.356521606445</c:v>
                      </c:pt>
                      <c:pt idx="2739">
                        <c:v>51849.236404418945</c:v>
                      </c:pt>
                      <c:pt idx="2740">
                        <c:v>51776.126602172852</c:v>
                      </c:pt>
                      <c:pt idx="2741">
                        <c:v>51703.006423950195</c:v>
                      </c:pt>
                      <c:pt idx="2742">
                        <c:v>53363.971267700195</c:v>
                      </c:pt>
                      <c:pt idx="2743">
                        <c:v>52746.956130981445</c:v>
                      </c:pt>
                      <c:pt idx="2744">
                        <c:v>52680.266189575195</c:v>
                      </c:pt>
                      <c:pt idx="2745">
                        <c:v>55580.276016235352</c:v>
                      </c:pt>
                      <c:pt idx="2746">
                        <c:v>50672.347244262695</c:v>
                      </c:pt>
                      <c:pt idx="2747">
                        <c:v>50672.347244262695</c:v>
                      </c:pt>
                      <c:pt idx="2748">
                        <c:v>50431.901931762695</c:v>
                      </c:pt>
                      <c:pt idx="2749">
                        <c:v>49885.077407836914</c:v>
                      </c:pt>
                      <c:pt idx="2750">
                        <c:v>49894.356887817383</c:v>
                      </c:pt>
                      <c:pt idx="2751">
                        <c:v>49619.942886352539</c:v>
                      </c:pt>
                      <c:pt idx="2752">
                        <c:v>49760.872146606445</c:v>
                      </c:pt>
                      <c:pt idx="2753">
                        <c:v>49760.872146606445</c:v>
                      </c:pt>
                      <c:pt idx="2754">
                        <c:v>49763.569412231445</c:v>
                      </c:pt>
                      <c:pt idx="2755">
                        <c:v>49772.84895324707</c:v>
                      </c:pt>
                      <c:pt idx="2756">
                        <c:v>49763.569412231445</c:v>
                      </c:pt>
                      <c:pt idx="2757">
                        <c:v>51616.736953735352</c:v>
                      </c:pt>
                      <c:pt idx="2758">
                        <c:v>51141.410293579102</c:v>
                      </c:pt>
                      <c:pt idx="2759">
                        <c:v>51141.410232543945</c:v>
                      </c:pt>
                      <c:pt idx="2760">
                        <c:v>53381.698867797852</c:v>
                      </c:pt>
                      <c:pt idx="2761">
                        <c:v>53394.97834777832</c:v>
                      </c:pt>
                      <c:pt idx="2762">
                        <c:v>49535.053848266602</c:v>
                      </c:pt>
                      <c:pt idx="2763">
                        <c:v>49539.053848266602</c:v>
                      </c:pt>
                      <c:pt idx="2764">
                        <c:v>49548.33332824707</c:v>
                      </c:pt>
                      <c:pt idx="2765">
                        <c:v>49539.053848266602</c:v>
                      </c:pt>
                      <c:pt idx="2766">
                        <c:v>49543.712051391602</c:v>
                      </c:pt>
                      <c:pt idx="2767">
                        <c:v>49552.99153137207</c:v>
                      </c:pt>
                      <c:pt idx="2768">
                        <c:v>49552.991470336914</c:v>
                      </c:pt>
                      <c:pt idx="2769">
                        <c:v>49552.99153137207</c:v>
                      </c:pt>
                      <c:pt idx="2770">
                        <c:v>49543.712051391602</c:v>
                      </c:pt>
                      <c:pt idx="2771">
                        <c:v>49895.711990356445</c:v>
                      </c:pt>
                      <c:pt idx="2772">
                        <c:v>51091.421157836914</c:v>
                      </c:pt>
                      <c:pt idx="2773">
                        <c:v>51981.884857177734</c:v>
                      </c:pt>
                      <c:pt idx="2774">
                        <c:v>51981.884918212891</c:v>
                      </c:pt>
                      <c:pt idx="2775">
                        <c:v>53160.659156799316</c:v>
                      </c:pt>
                      <c:pt idx="2776">
                        <c:v>53739.489234924316</c:v>
                      </c:pt>
                      <c:pt idx="2777">
                        <c:v>53021.161636352539</c:v>
                      </c:pt>
                      <c:pt idx="2778">
                        <c:v>53021.161697387695</c:v>
                      </c:pt>
                      <c:pt idx="2779">
                        <c:v>53021.161697387695</c:v>
                      </c:pt>
                      <c:pt idx="2780">
                        <c:v>52951.585845947266</c:v>
                      </c:pt>
                      <c:pt idx="2781">
                        <c:v>56273.686660766602</c:v>
                      </c:pt>
                      <c:pt idx="2782">
                        <c:v>56273.686660766602</c:v>
                      </c:pt>
                      <c:pt idx="2783">
                        <c:v>56277.686599731445</c:v>
                      </c:pt>
                      <c:pt idx="2784">
                        <c:v>56284.884048461914</c:v>
                      </c:pt>
                      <c:pt idx="2785">
                        <c:v>56275.604629516602</c:v>
                      </c:pt>
                      <c:pt idx="2786">
                        <c:v>56207.906448364258</c:v>
                      </c:pt>
                      <c:pt idx="2787">
                        <c:v>53980.199417114258</c:v>
                      </c:pt>
                      <c:pt idx="2788">
                        <c:v>53895.929382324219</c:v>
                      </c:pt>
                      <c:pt idx="2789">
                        <c:v>53864.738265991211</c:v>
                      </c:pt>
                      <c:pt idx="2790">
                        <c:v>56701.423843383789</c:v>
                      </c:pt>
                      <c:pt idx="2791">
                        <c:v>56701.423843383789</c:v>
                      </c:pt>
                      <c:pt idx="2792">
                        <c:v>56697.423843383789</c:v>
                      </c:pt>
                      <c:pt idx="2793">
                        <c:v>56289.43440246582</c:v>
                      </c:pt>
                      <c:pt idx="2794">
                        <c:v>56850.094924926758</c:v>
                      </c:pt>
                      <c:pt idx="2795">
                        <c:v>56465.612747192376</c:v>
                      </c:pt>
                      <c:pt idx="2796">
                        <c:v>57100.216018676758</c:v>
                      </c:pt>
                      <c:pt idx="2797">
                        <c:v>57475.419143676758</c:v>
                      </c:pt>
                      <c:pt idx="2798">
                        <c:v>52952.421463012695</c:v>
                      </c:pt>
                      <c:pt idx="2799">
                        <c:v>53095.704574584961</c:v>
                      </c:pt>
                      <c:pt idx="2800">
                        <c:v>53451.281234741211</c:v>
                      </c:pt>
                      <c:pt idx="2801">
                        <c:v>53451.28141784668</c:v>
                      </c:pt>
                      <c:pt idx="2802">
                        <c:v>53453.204391479492</c:v>
                      </c:pt>
                      <c:pt idx="2803">
                        <c:v>53407.271102905273</c:v>
                      </c:pt>
                      <c:pt idx="2804">
                        <c:v>54002.397079467773</c:v>
                      </c:pt>
                      <c:pt idx="2805">
                        <c:v>49944.952774047852</c:v>
                      </c:pt>
                      <c:pt idx="2806">
                        <c:v>49948.952774047852</c:v>
                      </c:pt>
                      <c:pt idx="2807">
                        <c:v>49958.23225402832</c:v>
                      </c:pt>
                      <c:pt idx="2808">
                        <c:v>51615.039627075195</c:v>
                      </c:pt>
                      <c:pt idx="2809">
                        <c:v>51617.10969543457</c:v>
                      </c:pt>
                      <c:pt idx="2810">
                        <c:v>51770.050369262695</c:v>
                      </c:pt>
                      <c:pt idx="2811">
                        <c:v>51983.75178527832</c:v>
                      </c:pt>
                      <c:pt idx="2812">
                        <c:v>51983.751663208001</c:v>
                      </c:pt>
                      <c:pt idx="2813">
                        <c:v>51910.292556762695</c:v>
                      </c:pt>
                      <c:pt idx="2814">
                        <c:v>51966.150344848633</c:v>
                      </c:pt>
                      <c:pt idx="2815">
                        <c:v>51966.150344848633</c:v>
                      </c:pt>
                      <c:pt idx="2816">
                        <c:v>51970.150344848633</c:v>
                      </c:pt>
                      <c:pt idx="2817">
                        <c:v>51979.430130004883</c:v>
                      </c:pt>
                      <c:pt idx="2818">
                        <c:v>51979.43000793457</c:v>
                      </c:pt>
                      <c:pt idx="2819">
                        <c:v>51364.670181274414</c:v>
                      </c:pt>
                      <c:pt idx="2820">
                        <c:v>50761.757339477539</c:v>
                      </c:pt>
                      <c:pt idx="2821">
                        <c:v>51112.633987426751</c:v>
                      </c:pt>
                      <c:pt idx="2822">
                        <c:v>51112.633865356445</c:v>
                      </c:pt>
                      <c:pt idx="2823">
                        <c:v>50767.458206176758</c:v>
                      </c:pt>
                      <c:pt idx="2824">
                        <c:v>52999.51252746582</c:v>
                      </c:pt>
                      <c:pt idx="2825">
                        <c:v>52999.51252746582</c:v>
                      </c:pt>
                      <c:pt idx="2826">
                        <c:v>52999.51252746582</c:v>
                      </c:pt>
                      <c:pt idx="2827">
                        <c:v>52999.51252746582</c:v>
                      </c:pt>
                      <c:pt idx="2828">
                        <c:v>52647.728469848633</c:v>
                      </c:pt>
                      <c:pt idx="2829">
                        <c:v>52647.72834777832</c:v>
                      </c:pt>
                      <c:pt idx="2830">
                        <c:v>52126.88215637207</c:v>
                      </c:pt>
                      <c:pt idx="2831">
                        <c:v>52126.881912231445</c:v>
                      </c:pt>
                      <c:pt idx="2832">
                        <c:v>52126.88215637207</c:v>
                      </c:pt>
                      <c:pt idx="2833">
                        <c:v>52529.616653442383</c:v>
                      </c:pt>
                      <c:pt idx="2834">
                        <c:v>52529.616653442383</c:v>
                      </c:pt>
                      <c:pt idx="2835">
                        <c:v>55785.008865356445</c:v>
                      </c:pt>
                      <c:pt idx="2836">
                        <c:v>55789.009048461914</c:v>
                      </c:pt>
                      <c:pt idx="2837">
                        <c:v>55530.656204223633</c:v>
                      </c:pt>
                      <c:pt idx="2838">
                        <c:v>55751.29963684082</c:v>
                      </c:pt>
                      <c:pt idx="2839">
                        <c:v>53609.332534790039</c:v>
                      </c:pt>
                      <c:pt idx="2840">
                        <c:v>53609.332534790039</c:v>
                      </c:pt>
                      <c:pt idx="2841">
                        <c:v>54215.580337524414</c:v>
                      </c:pt>
                      <c:pt idx="2842">
                        <c:v>50877.470779418945</c:v>
                      </c:pt>
                      <c:pt idx="2843">
                        <c:v>50804.570938110352</c:v>
                      </c:pt>
                      <c:pt idx="2844">
                        <c:v>50379.670852661126</c:v>
                      </c:pt>
                      <c:pt idx="2845">
                        <c:v>50306.770645141602</c:v>
                      </c:pt>
                      <c:pt idx="2846">
                        <c:v>49720.992874145508</c:v>
                      </c:pt>
                      <c:pt idx="2847">
                        <c:v>49934.588455200195</c:v>
                      </c:pt>
                      <c:pt idx="2848">
                        <c:v>50319.072952270508</c:v>
                      </c:pt>
                      <c:pt idx="2849">
                        <c:v>50319.072830200195</c:v>
                      </c:pt>
                      <c:pt idx="2850">
                        <c:v>62013.679809570313</c:v>
                      </c:pt>
                      <c:pt idx="2851">
                        <c:v>62062.711669921875</c:v>
                      </c:pt>
                      <c:pt idx="2852">
                        <c:v>61670.177490234375</c:v>
                      </c:pt>
                      <c:pt idx="2853">
                        <c:v>61670.267456054688</c:v>
                      </c:pt>
                      <c:pt idx="2854">
                        <c:v>50228.894180297852</c:v>
                      </c:pt>
                      <c:pt idx="2855">
                        <c:v>50228.894119262695</c:v>
                      </c:pt>
                      <c:pt idx="2856">
                        <c:v>50228.894119262695</c:v>
                      </c:pt>
                      <c:pt idx="2857">
                        <c:v>50130.00862121582</c:v>
                      </c:pt>
                      <c:pt idx="2858">
                        <c:v>50130.008743286133</c:v>
                      </c:pt>
                      <c:pt idx="2859">
                        <c:v>52911.217208862305</c:v>
                      </c:pt>
                      <c:pt idx="2860">
                        <c:v>52911.217208862305</c:v>
                      </c:pt>
                      <c:pt idx="2861">
                        <c:v>52911.217147827148</c:v>
                      </c:pt>
                      <c:pt idx="2862">
                        <c:v>52911.217086791992</c:v>
                      </c:pt>
                      <c:pt idx="2863">
                        <c:v>52844.585159301758</c:v>
                      </c:pt>
                      <c:pt idx="2864">
                        <c:v>53623.413070678711</c:v>
                      </c:pt>
                      <c:pt idx="2865">
                        <c:v>61863.00520324707</c:v>
                      </c:pt>
                      <c:pt idx="2866">
                        <c:v>61863.005142211914</c:v>
                      </c:pt>
                      <c:pt idx="2867">
                        <c:v>55896.231399536133</c:v>
                      </c:pt>
                      <c:pt idx="2868">
                        <c:v>55896.231399536133</c:v>
                      </c:pt>
                      <c:pt idx="2869">
                        <c:v>55641.223587036133</c:v>
                      </c:pt>
                      <c:pt idx="2870">
                        <c:v>55349.368118286133</c:v>
                      </c:pt>
                      <c:pt idx="2871">
                        <c:v>55349.368118286133</c:v>
                      </c:pt>
                      <c:pt idx="2872">
                        <c:v>52554.524551391602</c:v>
                      </c:pt>
                      <c:pt idx="2873">
                        <c:v>53857.711502075195</c:v>
                      </c:pt>
                      <c:pt idx="2874">
                        <c:v>53584.541580200195</c:v>
                      </c:pt>
                      <c:pt idx="2875">
                        <c:v>53584.541580200195</c:v>
                      </c:pt>
                      <c:pt idx="2876">
                        <c:v>49936.147537231445</c:v>
                      </c:pt>
                      <c:pt idx="2877">
                        <c:v>49936.147537231445</c:v>
                      </c:pt>
                      <c:pt idx="2878">
                        <c:v>51215.272415161133</c:v>
                      </c:pt>
                      <c:pt idx="2879">
                        <c:v>51224.551834106445</c:v>
                      </c:pt>
                      <c:pt idx="2880">
                        <c:v>61284.195083618164</c:v>
                      </c:pt>
                      <c:pt idx="2881">
                        <c:v>61284.195083618164</c:v>
                      </c:pt>
                      <c:pt idx="2882">
                        <c:v>55430.901321411133</c:v>
                      </c:pt>
                      <c:pt idx="2883">
                        <c:v>55151.506790161133</c:v>
                      </c:pt>
                      <c:pt idx="2884">
                        <c:v>55907.911270141602</c:v>
                      </c:pt>
                      <c:pt idx="2885">
                        <c:v>55636.946243286133</c:v>
                      </c:pt>
                      <c:pt idx="2886">
                        <c:v>55632.946243286133</c:v>
                      </c:pt>
                      <c:pt idx="2887">
                        <c:v>53649.72998046875</c:v>
                      </c:pt>
                      <c:pt idx="2888">
                        <c:v>53927.22216796875</c:v>
                      </c:pt>
                      <c:pt idx="2889">
                        <c:v>53927.31298828125</c:v>
                      </c:pt>
                      <c:pt idx="2890">
                        <c:v>53927.312927246094</c:v>
                      </c:pt>
                      <c:pt idx="2891">
                        <c:v>53927.31298828125</c:v>
                      </c:pt>
                      <c:pt idx="2892">
                        <c:v>52334.138854980469</c:v>
                      </c:pt>
                      <c:pt idx="2893">
                        <c:v>52206.741943359375</c:v>
                      </c:pt>
                      <c:pt idx="2894">
                        <c:v>52154.818908691406</c:v>
                      </c:pt>
                      <c:pt idx="2895">
                        <c:v>55926.317337036133</c:v>
                      </c:pt>
                      <c:pt idx="2896">
                        <c:v>55926.317337036133</c:v>
                      </c:pt>
                      <c:pt idx="2897">
                        <c:v>55926.317337036133</c:v>
                      </c:pt>
                      <c:pt idx="2898">
                        <c:v>55926.317337036133</c:v>
                      </c:pt>
                      <c:pt idx="2899">
                        <c:v>55924.973587036133</c:v>
                      </c:pt>
                      <c:pt idx="2900">
                        <c:v>55924.973587036133</c:v>
                      </c:pt>
                      <c:pt idx="2901">
                        <c:v>52563.258865356445</c:v>
                      </c:pt>
                      <c:pt idx="2902">
                        <c:v>52563.136856079102</c:v>
                      </c:pt>
                      <c:pt idx="2903">
                        <c:v>52563.136795043945</c:v>
                      </c:pt>
                      <c:pt idx="2904">
                        <c:v>52563.136795043945</c:v>
                      </c:pt>
                      <c:pt idx="2905">
                        <c:v>52567.140762329102</c:v>
                      </c:pt>
                      <c:pt idx="2906">
                        <c:v>51678.146377563477</c:v>
                      </c:pt>
                      <c:pt idx="2907">
                        <c:v>51811.211318969727</c:v>
                      </c:pt>
                      <c:pt idx="2908">
                        <c:v>51928.587844848633</c:v>
                      </c:pt>
                      <c:pt idx="2909">
                        <c:v>51576.58772277832</c:v>
                      </c:pt>
                      <c:pt idx="2910">
                        <c:v>49127.342300415039</c:v>
                      </c:pt>
                      <c:pt idx="2911">
                        <c:v>49181.506301879876</c:v>
                      </c:pt>
                      <c:pt idx="2912">
                        <c:v>49190.785720825188</c:v>
                      </c:pt>
                      <c:pt idx="2913">
                        <c:v>49657.714065551758</c:v>
                      </c:pt>
                      <c:pt idx="2914">
                        <c:v>49820.141693115234</c:v>
                      </c:pt>
                      <c:pt idx="2915">
                        <c:v>49876.041107177734</c:v>
                      </c:pt>
                      <c:pt idx="2916">
                        <c:v>49876.041107177734</c:v>
                      </c:pt>
                      <c:pt idx="2917">
                        <c:v>49876.041107177734</c:v>
                      </c:pt>
                      <c:pt idx="2918">
                        <c:v>50522.130096435547</c:v>
                      </c:pt>
                      <c:pt idx="2919">
                        <c:v>50544.309295654297</c:v>
                      </c:pt>
                      <c:pt idx="2920">
                        <c:v>51001.34553527832</c:v>
                      </c:pt>
                      <c:pt idx="2921">
                        <c:v>50994.945526123047</c:v>
                      </c:pt>
                      <c:pt idx="2922">
                        <c:v>50854.914398193359</c:v>
                      </c:pt>
                      <c:pt idx="2923">
                        <c:v>52366.206527709961</c:v>
                      </c:pt>
                      <c:pt idx="2924">
                        <c:v>52415.238327026367</c:v>
                      </c:pt>
                      <c:pt idx="2925">
                        <c:v>55762.710464477539</c:v>
                      </c:pt>
                      <c:pt idx="2926">
                        <c:v>55419.989944458008</c:v>
                      </c:pt>
                      <c:pt idx="2927">
                        <c:v>55410.710586547852</c:v>
                      </c:pt>
                      <c:pt idx="2928">
                        <c:v>55642.480056762695</c:v>
                      </c:pt>
                      <c:pt idx="2929">
                        <c:v>51671.813125610352</c:v>
                      </c:pt>
                      <c:pt idx="2930">
                        <c:v>51671.813125610352</c:v>
                      </c:pt>
                      <c:pt idx="2931">
                        <c:v>51671.813064575195</c:v>
                      </c:pt>
                      <c:pt idx="2932">
                        <c:v>52429.564346313477</c:v>
                      </c:pt>
                      <c:pt idx="2933">
                        <c:v>52077.564346313477</c:v>
                      </c:pt>
                      <c:pt idx="2934">
                        <c:v>52077.564346313477</c:v>
                      </c:pt>
                      <c:pt idx="2935">
                        <c:v>51940.873352050781</c:v>
                      </c:pt>
                      <c:pt idx="2936">
                        <c:v>55550.893844604492</c:v>
                      </c:pt>
                      <c:pt idx="2937">
                        <c:v>55550.893783569336</c:v>
                      </c:pt>
                      <c:pt idx="2938">
                        <c:v>55645.513168334961</c:v>
                      </c:pt>
                      <c:pt idx="2939">
                        <c:v>55105.423446655273</c:v>
                      </c:pt>
                      <c:pt idx="2940">
                        <c:v>58564.188003540039</c:v>
                      </c:pt>
                      <c:pt idx="2941">
                        <c:v>58564.188003540039</c:v>
                      </c:pt>
                      <c:pt idx="2942">
                        <c:v>60106.574234008789</c:v>
                      </c:pt>
                      <c:pt idx="2943">
                        <c:v>60037.674331665039</c:v>
                      </c:pt>
                      <c:pt idx="2944">
                        <c:v>59974.116165161126</c:v>
                      </c:pt>
                      <c:pt idx="2945">
                        <c:v>59891.936538696289</c:v>
                      </c:pt>
                      <c:pt idx="2946">
                        <c:v>53718.283096313477</c:v>
                      </c:pt>
                      <c:pt idx="2947">
                        <c:v>53857.807205200195</c:v>
                      </c:pt>
                      <c:pt idx="2948">
                        <c:v>53857.807327270508</c:v>
                      </c:pt>
                      <c:pt idx="2949">
                        <c:v>53809.796829223633</c:v>
                      </c:pt>
                      <c:pt idx="2950">
                        <c:v>53809.796951293945</c:v>
                      </c:pt>
                      <c:pt idx="2951">
                        <c:v>51975.230361938477</c:v>
                      </c:pt>
                      <c:pt idx="2952">
                        <c:v>51975.230361938477</c:v>
                      </c:pt>
                      <c:pt idx="2953">
                        <c:v>51975.230361938477</c:v>
                      </c:pt>
                      <c:pt idx="2954">
                        <c:v>51130.912063598633</c:v>
                      </c:pt>
                      <c:pt idx="2955">
                        <c:v>63445.744644165039</c:v>
                      </c:pt>
                      <c:pt idx="2956">
                        <c:v>52986.392776489258</c:v>
                      </c:pt>
                      <c:pt idx="2957">
                        <c:v>52986.392776489258</c:v>
                      </c:pt>
                      <c:pt idx="2958">
                        <c:v>52986.392776489258</c:v>
                      </c:pt>
                      <c:pt idx="2959">
                        <c:v>53686.853164672852</c:v>
                      </c:pt>
                      <c:pt idx="2960">
                        <c:v>54198.847305297852</c:v>
                      </c:pt>
                      <c:pt idx="2961">
                        <c:v>54198.847244262695</c:v>
                      </c:pt>
                      <c:pt idx="2962">
                        <c:v>53936.847305297852</c:v>
                      </c:pt>
                      <c:pt idx="2963">
                        <c:v>51618.34944152832</c:v>
                      </c:pt>
                      <c:pt idx="2964">
                        <c:v>49784.18342590332</c:v>
                      </c:pt>
                      <c:pt idx="2965">
                        <c:v>49784.18342590332</c:v>
                      </c:pt>
                      <c:pt idx="2966">
                        <c:v>49784.18342590332</c:v>
                      </c:pt>
                      <c:pt idx="2967">
                        <c:v>49784.18342590332</c:v>
                      </c:pt>
                      <c:pt idx="2968">
                        <c:v>49662.625442504883</c:v>
                      </c:pt>
                      <c:pt idx="2969">
                        <c:v>49648.32453918457</c:v>
                      </c:pt>
                      <c:pt idx="2970">
                        <c:v>54204.446304321289</c:v>
                      </c:pt>
                      <c:pt idx="2971">
                        <c:v>52800.665908813477</c:v>
                      </c:pt>
                      <c:pt idx="2972">
                        <c:v>52448.665908813477</c:v>
                      </c:pt>
                      <c:pt idx="2973">
                        <c:v>49726.183853149414</c:v>
                      </c:pt>
                      <c:pt idx="2974">
                        <c:v>49726.183853149414</c:v>
                      </c:pt>
                      <c:pt idx="2975">
                        <c:v>49726.183853149414</c:v>
                      </c:pt>
                      <c:pt idx="2976">
                        <c:v>49726.183853149414</c:v>
                      </c:pt>
                      <c:pt idx="2977">
                        <c:v>49726.183853149414</c:v>
                      </c:pt>
                      <c:pt idx="2978">
                        <c:v>49726.183853149414</c:v>
                      </c:pt>
                      <c:pt idx="2979">
                        <c:v>48976.126052856445</c:v>
                      </c:pt>
                      <c:pt idx="2980">
                        <c:v>48976.126052856445</c:v>
                      </c:pt>
                      <c:pt idx="2981">
                        <c:v>48976.126113891602</c:v>
                      </c:pt>
                      <c:pt idx="2982">
                        <c:v>48980.126052856445</c:v>
                      </c:pt>
                      <c:pt idx="2983">
                        <c:v>48976.126052856445</c:v>
                      </c:pt>
                      <c:pt idx="2984">
                        <c:v>50222.288162231445</c:v>
                      </c:pt>
                      <c:pt idx="2985">
                        <c:v>62140.192398071289</c:v>
                      </c:pt>
                      <c:pt idx="2986">
                        <c:v>62067.292251586907</c:v>
                      </c:pt>
                      <c:pt idx="2987">
                        <c:v>53424.550857543945</c:v>
                      </c:pt>
                      <c:pt idx="2988">
                        <c:v>53424.550918579102</c:v>
                      </c:pt>
                      <c:pt idx="2989">
                        <c:v>53837.944412231445</c:v>
                      </c:pt>
                      <c:pt idx="2990">
                        <c:v>52434.268203735352</c:v>
                      </c:pt>
                      <c:pt idx="2991">
                        <c:v>52434.268142700195</c:v>
                      </c:pt>
                      <c:pt idx="2992">
                        <c:v>52434.268203735352</c:v>
                      </c:pt>
                      <c:pt idx="2993">
                        <c:v>52434.268203735352</c:v>
                      </c:pt>
                      <c:pt idx="2994">
                        <c:v>52049.783828735352</c:v>
                      </c:pt>
                      <c:pt idx="2995">
                        <c:v>52430.268203735352</c:v>
                      </c:pt>
                      <c:pt idx="2996">
                        <c:v>52950.952041625977</c:v>
                      </c:pt>
                      <c:pt idx="2997">
                        <c:v>52950.95198059082</c:v>
                      </c:pt>
                      <c:pt idx="2998">
                        <c:v>52950.952041625977</c:v>
                      </c:pt>
                      <c:pt idx="2999">
                        <c:v>52950.952041625977</c:v>
                      </c:pt>
                      <c:pt idx="3000">
                        <c:v>64542.602569580071</c:v>
                      </c:pt>
                      <c:pt idx="3001">
                        <c:v>60679.968643188477</c:v>
                      </c:pt>
                      <c:pt idx="3002">
                        <c:v>60679.968643188477</c:v>
                      </c:pt>
                      <c:pt idx="3003">
                        <c:v>62733.633316040039</c:v>
                      </c:pt>
                      <c:pt idx="3004">
                        <c:v>62733.633255004883</c:v>
                      </c:pt>
                      <c:pt idx="3005">
                        <c:v>52649.436492919922</c:v>
                      </c:pt>
                      <c:pt idx="3006">
                        <c:v>52648.459930419922</c:v>
                      </c:pt>
                      <c:pt idx="3007">
                        <c:v>49743.127410888672</c:v>
                      </c:pt>
                      <c:pt idx="3008">
                        <c:v>49741.322784423828</c:v>
                      </c:pt>
                      <c:pt idx="3009">
                        <c:v>53399.898025512695</c:v>
                      </c:pt>
                      <c:pt idx="3010">
                        <c:v>53399.898025512695</c:v>
                      </c:pt>
                      <c:pt idx="3011">
                        <c:v>53123.832778930664</c:v>
                      </c:pt>
                      <c:pt idx="3012">
                        <c:v>53366.757461547852</c:v>
                      </c:pt>
                      <c:pt idx="3013">
                        <c:v>53644.583145141602</c:v>
                      </c:pt>
                      <c:pt idx="3014">
                        <c:v>53571.462966918945</c:v>
                      </c:pt>
                      <c:pt idx="3015">
                        <c:v>50071.811599731445</c:v>
                      </c:pt>
                      <c:pt idx="3016">
                        <c:v>49830.778762817383</c:v>
                      </c:pt>
                      <c:pt idx="3017">
                        <c:v>49478.778701782227</c:v>
                      </c:pt>
                      <c:pt idx="3018">
                        <c:v>51504.140701293945</c:v>
                      </c:pt>
                      <c:pt idx="3019">
                        <c:v>51506.210708618164</c:v>
                      </c:pt>
                      <c:pt idx="3020">
                        <c:v>51714.63264465332</c:v>
                      </c:pt>
                      <c:pt idx="3021">
                        <c:v>51723.912063598633</c:v>
                      </c:pt>
                      <c:pt idx="3022">
                        <c:v>51723.91194152832</c:v>
                      </c:pt>
                      <c:pt idx="3023">
                        <c:v>51714.424514770501</c:v>
                      </c:pt>
                      <c:pt idx="3024">
                        <c:v>52262.203079223633</c:v>
                      </c:pt>
                      <c:pt idx="3025">
                        <c:v>51442.863235473633</c:v>
                      </c:pt>
                      <c:pt idx="3026">
                        <c:v>51452.14289855957</c:v>
                      </c:pt>
                      <c:pt idx="3027">
                        <c:v>51452.143142700195</c:v>
                      </c:pt>
                      <c:pt idx="3028">
                        <c:v>50726.643447875977</c:v>
                      </c:pt>
                      <c:pt idx="3029">
                        <c:v>50726.643508911133</c:v>
                      </c:pt>
                      <c:pt idx="3030">
                        <c:v>52338.149185180664</c:v>
                      </c:pt>
                      <c:pt idx="3031">
                        <c:v>52338.149368286133</c:v>
                      </c:pt>
                      <c:pt idx="3032">
                        <c:v>51804.869766235352</c:v>
                      </c:pt>
                      <c:pt idx="3033">
                        <c:v>51710.978042602539</c:v>
                      </c:pt>
                      <c:pt idx="3034">
                        <c:v>52777.792434692383</c:v>
                      </c:pt>
                      <c:pt idx="3035">
                        <c:v>53206.445877075195</c:v>
                      </c:pt>
                      <c:pt idx="3036">
                        <c:v>50373.690383911133</c:v>
                      </c:pt>
                      <c:pt idx="3037">
                        <c:v>50373.69026184082</c:v>
                      </c:pt>
                      <c:pt idx="3038">
                        <c:v>50322.969253540039</c:v>
                      </c:pt>
                      <c:pt idx="3039">
                        <c:v>50322.954467773438</c:v>
                      </c:pt>
                      <c:pt idx="3040">
                        <c:v>52539.470855712891</c:v>
                      </c:pt>
                      <c:pt idx="3041">
                        <c:v>54793.742477416992</c:v>
                      </c:pt>
                      <c:pt idx="3042">
                        <c:v>54793.742477416992</c:v>
                      </c:pt>
                      <c:pt idx="3043">
                        <c:v>55518.042465209961</c:v>
                      </c:pt>
                      <c:pt idx="3044">
                        <c:v>55518.042526245117</c:v>
                      </c:pt>
                      <c:pt idx="3045">
                        <c:v>59958.172439575195</c:v>
                      </c:pt>
                      <c:pt idx="3046">
                        <c:v>59885.062576293945</c:v>
                      </c:pt>
                      <c:pt idx="3047">
                        <c:v>54711.174758911133</c:v>
                      </c:pt>
                      <c:pt idx="3048">
                        <c:v>54749.032424926758</c:v>
                      </c:pt>
                      <c:pt idx="3049">
                        <c:v>54747.84260559082</c:v>
                      </c:pt>
                      <c:pt idx="3050">
                        <c:v>54747.842727661133</c:v>
                      </c:pt>
                      <c:pt idx="3051">
                        <c:v>54738.563186645508</c:v>
                      </c:pt>
                      <c:pt idx="3052">
                        <c:v>53413.767227172852</c:v>
                      </c:pt>
                      <c:pt idx="3053">
                        <c:v>48443.711990356445</c:v>
                      </c:pt>
                      <c:pt idx="3054">
                        <c:v>48443.711990356445</c:v>
                      </c:pt>
                      <c:pt idx="3055">
                        <c:v>48443.712051391602</c:v>
                      </c:pt>
                      <c:pt idx="3056">
                        <c:v>48443.711990356445</c:v>
                      </c:pt>
                      <c:pt idx="3057">
                        <c:v>49237.242904663086</c:v>
                      </c:pt>
                      <c:pt idx="3058">
                        <c:v>49237.242904663086</c:v>
                      </c:pt>
                      <c:pt idx="3059">
                        <c:v>52404.243179321289</c:v>
                      </c:pt>
                      <c:pt idx="3060">
                        <c:v>65285.568923950195</c:v>
                      </c:pt>
                      <c:pt idx="3061">
                        <c:v>65220.193069458001</c:v>
                      </c:pt>
                      <c:pt idx="3062">
                        <c:v>61183.039337158203</c:v>
                      </c:pt>
                      <c:pt idx="3063">
                        <c:v>61850.750885009758</c:v>
                      </c:pt>
                      <c:pt idx="3064">
                        <c:v>61630.107330322258</c:v>
                      </c:pt>
                      <c:pt idx="3065">
                        <c:v>53017.738174438477</c:v>
                      </c:pt>
                      <c:pt idx="3066">
                        <c:v>52867.306350708008</c:v>
                      </c:pt>
                      <c:pt idx="3067">
                        <c:v>52543.28303527832</c:v>
                      </c:pt>
                      <c:pt idx="3068">
                        <c:v>52298.233963012695</c:v>
                      </c:pt>
                      <c:pt idx="3069">
                        <c:v>52151.05110168457</c:v>
                      </c:pt>
                      <c:pt idx="3070">
                        <c:v>52381.17463684082</c:v>
                      </c:pt>
                      <c:pt idx="3071">
                        <c:v>51221.808242797852</c:v>
                      </c:pt>
                      <c:pt idx="3072">
                        <c:v>51301.37873840332</c:v>
                      </c:pt>
                      <c:pt idx="3073">
                        <c:v>50466.561111450195</c:v>
                      </c:pt>
                      <c:pt idx="3074">
                        <c:v>50466.561172485352</c:v>
                      </c:pt>
                      <c:pt idx="3075">
                        <c:v>57677.130004882805</c:v>
                      </c:pt>
                      <c:pt idx="3076">
                        <c:v>57690.699584960938</c:v>
                      </c:pt>
                      <c:pt idx="3077">
                        <c:v>58060.934692382805</c:v>
                      </c:pt>
                      <c:pt idx="3078">
                        <c:v>58060.935058593743</c:v>
                      </c:pt>
                      <c:pt idx="3079">
                        <c:v>58060.934936523438</c:v>
                      </c:pt>
                      <c:pt idx="3080">
                        <c:v>57056.152587890625</c:v>
                      </c:pt>
                      <c:pt idx="3081">
                        <c:v>57146.104446411133</c:v>
                      </c:pt>
                      <c:pt idx="3082">
                        <c:v>57148.027420043938</c:v>
                      </c:pt>
                      <c:pt idx="3083">
                        <c:v>57096.104568481438</c:v>
                      </c:pt>
                      <c:pt idx="3084">
                        <c:v>57048.093704223633</c:v>
                      </c:pt>
                      <c:pt idx="3085">
                        <c:v>57098.093948364251</c:v>
                      </c:pt>
                      <c:pt idx="3086">
                        <c:v>49853.628494262695</c:v>
                      </c:pt>
                      <c:pt idx="3087">
                        <c:v>50904.09944152832</c:v>
                      </c:pt>
                      <c:pt idx="3088">
                        <c:v>50904.099563598633</c:v>
                      </c:pt>
                      <c:pt idx="3089">
                        <c:v>50904.09944152832</c:v>
                      </c:pt>
                      <c:pt idx="3090">
                        <c:v>53226.196319580078</c:v>
                      </c:pt>
                      <c:pt idx="3091">
                        <c:v>53226.196258544922</c:v>
                      </c:pt>
                      <c:pt idx="3092">
                        <c:v>54095.980018615723</c:v>
                      </c:pt>
                      <c:pt idx="3093">
                        <c:v>54096.519996643066</c:v>
                      </c:pt>
                      <c:pt idx="3094">
                        <c:v>53860.750465393066</c:v>
                      </c:pt>
                      <c:pt idx="3095">
                        <c:v>50459.991729736328</c:v>
                      </c:pt>
                      <c:pt idx="3096">
                        <c:v>50459.991668701172</c:v>
                      </c:pt>
                      <c:pt idx="3097">
                        <c:v>50459.991668701172</c:v>
                      </c:pt>
                      <c:pt idx="3098">
                        <c:v>50459.991668701172</c:v>
                      </c:pt>
                      <c:pt idx="3099">
                        <c:v>50819.350662231445</c:v>
                      </c:pt>
                      <c:pt idx="3100">
                        <c:v>50819.350723266602</c:v>
                      </c:pt>
                      <c:pt idx="3101">
                        <c:v>50700.678787231445</c:v>
                      </c:pt>
                      <c:pt idx="3102">
                        <c:v>52243.644119262695</c:v>
                      </c:pt>
                      <c:pt idx="3103">
                        <c:v>52243.644119262695</c:v>
                      </c:pt>
                      <c:pt idx="3104">
                        <c:v>51723.859008789063</c:v>
                      </c:pt>
                      <c:pt idx="3105">
                        <c:v>53064.50032043457</c:v>
                      </c:pt>
                      <c:pt idx="3106">
                        <c:v>52161.504592895508</c:v>
                      </c:pt>
                      <c:pt idx="3107">
                        <c:v>51748.297149658203</c:v>
                      </c:pt>
                      <c:pt idx="3108">
                        <c:v>49962.355117797852</c:v>
                      </c:pt>
                      <c:pt idx="3109">
                        <c:v>52703.254898071289</c:v>
                      </c:pt>
                      <c:pt idx="3110">
                        <c:v>52688.558242797852</c:v>
                      </c:pt>
                      <c:pt idx="3111">
                        <c:v>52685.228225708008</c:v>
                      </c:pt>
                      <c:pt idx="3112">
                        <c:v>52685.89826965332</c:v>
                      </c:pt>
                      <c:pt idx="3113">
                        <c:v>51774.495193481445</c:v>
                      </c:pt>
                      <c:pt idx="3114">
                        <c:v>51709.266250610352</c:v>
                      </c:pt>
                      <c:pt idx="3115">
                        <c:v>54371.608139038086</c:v>
                      </c:pt>
                      <c:pt idx="3116">
                        <c:v>55228.818344116204</c:v>
                      </c:pt>
                      <c:pt idx="3117">
                        <c:v>55022.930709838867</c:v>
                      </c:pt>
                      <c:pt idx="3118">
                        <c:v>54983.178512573235</c:v>
                      </c:pt>
                      <c:pt idx="3119">
                        <c:v>55164.856246948235</c:v>
                      </c:pt>
                      <c:pt idx="3120">
                        <c:v>52056.962478637695</c:v>
                      </c:pt>
                      <c:pt idx="3121">
                        <c:v>51672.478164672852</c:v>
                      </c:pt>
                      <c:pt idx="3122">
                        <c:v>51670.597244262695</c:v>
                      </c:pt>
                      <c:pt idx="3123">
                        <c:v>52659.271072387695</c:v>
                      </c:pt>
                      <c:pt idx="3124">
                        <c:v>51990.094314575195</c:v>
                      </c:pt>
                      <c:pt idx="3125">
                        <c:v>51990.094314575195</c:v>
                      </c:pt>
                      <c:pt idx="3126">
                        <c:v>51631.202880859375</c:v>
                      </c:pt>
                      <c:pt idx="3127">
                        <c:v>51631.202758789063</c:v>
                      </c:pt>
                      <c:pt idx="3128">
                        <c:v>51902.06330871582</c:v>
                      </c:pt>
                      <c:pt idx="3129">
                        <c:v>51902.063430786133</c:v>
                      </c:pt>
                      <c:pt idx="3130">
                        <c:v>51902.063369750977</c:v>
                      </c:pt>
                      <c:pt idx="3131">
                        <c:v>52303.06330871582</c:v>
                      </c:pt>
                      <c:pt idx="3132">
                        <c:v>52303.063369750977</c:v>
                      </c:pt>
                      <c:pt idx="3133">
                        <c:v>54929.879501342773</c:v>
                      </c:pt>
                      <c:pt idx="3134">
                        <c:v>55445.061813354492</c:v>
                      </c:pt>
                      <c:pt idx="3135">
                        <c:v>52204.077178955078</c:v>
                      </c:pt>
                      <c:pt idx="3136">
                        <c:v>51425.276641845703</c:v>
                      </c:pt>
                      <c:pt idx="3137">
                        <c:v>51415.997161865234</c:v>
                      </c:pt>
                      <c:pt idx="3138">
                        <c:v>50398.149871826172</c:v>
                      </c:pt>
                      <c:pt idx="3139">
                        <c:v>50398.149871826172</c:v>
                      </c:pt>
                      <c:pt idx="3140">
                        <c:v>50398.149871826172</c:v>
                      </c:pt>
                      <c:pt idx="3141">
                        <c:v>55580.005126953125</c:v>
                      </c:pt>
                      <c:pt idx="3142">
                        <c:v>55582.076126098633</c:v>
                      </c:pt>
                      <c:pt idx="3143">
                        <c:v>56063.232986450195</c:v>
                      </c:pt>
                      <c:pt idx="3144">
                        <c:v>56072.512771606445</c:v>
                      </c:pt>
                      <c:pt idx="3145">
                        <c:v>55264.353103637695</c:v>
                      </c:pt>
                      <c:pt idx="3146">
                        <c:v>54719.912673950195</c:v>
                      </c:pt>
                      <c:pt idx="3147">
                        <c:v>50656.20100402832</c:v>
                      </c:pt>
                      <c:pt idx="3148">
                        <c:v>50840.92951965332</c:v>
                      </c:pt>
                      <c:pt idx="3149">
                        <c:v>50407.048049926758</c:v>
                      </c:pt>
                      <c:pt idx="3150">
                        <c:v>62708.468826293945</c:v>
                      </c:pt>
                      <c:pt idx="3151">
                        <c:v>62581.046401977539</c:v>
                      </c:pt>
                      <c:pt idx="3152">
                        <c:v>62229.315872192383</c:v>
                      </c:pt>
                      <c:pt idx="3153">
                        <c:v>50447.167068481445</c:v>
                      </c:pt>
                      <c:pt idx="3154">
                        <c:v>50210.374160766602</c:v>
                      </c:pt>
                      <c:pt idx="3155">
                        <c:v>50671.981033325195</c:v>
                      </c:pt>
                      <c:pt idx="3156">
                        <c:v>50674.819900512695</c:v>
                      </c:pt>
                      <c:pt idx="3157">
                        <c:v>50674.819900512695</c:v>
                      </c:pt>
                      <c:pt idx="3158">
                        <c:v>50674.819900512695</c:v>
                      </c:pt>
                      <c:pt idx="3159">
                        <c:v>51543.059158325195</c:v>
                      </c:pt>
                      <c:pt idx="3160">
                        <c:v>51419.057510375977</c:v>
                      </c:pt>
                      <c:pt idx="3161">
                        <c:v>51630.608169555664</c:v>
                      </c:pt>
                      <c:pt idx="3162">
                        <c:v>51630.608108520508</c:v>
                      </c:pt>
                      <c:pt idx="3163">
                        <c:v>50543.210830688477</c:v>
                      </c:pt>
                      <c:pt idx="3164">
                        <c:v>50543.21076965332</c:v>
                      </c:pt>
                      <c:pt idx="3165">
                        <c:v>49868.348709106445</c:v>
                      </c:pt>
                      <c:pt idx="3166">
                        <c:v>49868.348709106445</c:v>
                      </c:pt>
                      <c:pt idx="3167">
                        <c:v>49872.275085449219</c:v>
                      </c:pt>
                      <c:pt idx="3168">
                        <c:v>49881.554626464844</c:v>
                      </c:pt>
                      <c:pt idx="3169">
                        <c:v>49630.206909179688</c:v>
                      </c:pt>
                      <c:pt idx="3170">
                        <c:v>49620.927490234375</c:v>
                      </c:pt>
                      <c:pt idx="3171">
                        <c:v>49614.671569824219</c:v>
                      </c:pt>
                      <c:pt idx="3172">
                        <c:v>49614.671569824219</c:v>
                      </c:pt>
                      <c:pt idx="3173">
                        <c:v>49614.132568359375</c:v>
                      </c:pt>
                      <c:pt idx="3174">
                        <c:v>48957.174942016602</c:v>
                      </c:pt>
                      <c:pt idx="3175">
                        <c:v>48957.174942016602</c:v>
                      </c:pt>
                      <c:pt idx="3176">
                        <c:v>48957.174942016602</c:v>
                      </c:pt>
                      <c:pt idx="3177">
                        <c:v>49608.429824829102</c:v>
                      </c:pt>
                      <c:pt idx="3178">
                        <c:v>52267.595291137695</c:v>
                      </c:pt>
                      <c:pt idx="3179">
                        <c:v>52321.759048461914</c:v>
                      </c:pt>
                      <c:pt idx="3180">
                        <c:v>59527.387771606445</c:v>
                      </c:pt>
                      <c:pt idx="3181">
                        <c:v>59233.699295043945</c:v>
                      </c:pt>
                      <c:pt idx="3182">
                        <c:v>59102.94758605957</c:v>
                      </c:pt>
                      <c:pt idx="3183">
                        <c:v>58430.560623168945</c:v>
                      </c:pt>
                      <c:pt idx="3184">
                        <c:v>48020.336502075195</c:v>
                      </c:pt>
                      <c:pt idx="3185">
                        <c:v>48020.336563110352</c:v>
                      </c:pt>
                      <c:pt idx="3186">
                        <c:v>48022.121658325195</c:v>
                      </c:pt>
                      <c:pt idx="3187">
                        <c:v>48022.121719360352</c:v>
                      </c:pt>
                      <c:pt idx="3188">
                        <c:v>48022.121719360352</c:v>
                      </c:pt>
                      <c:pt idx="3189">
                        <c:v>45752.552810668945</c:v>
                      </c:pt>
                      <c:pt idx="3190">
                        <c:v>47636.175857543945</c:v>
                      </c:pt>
                      <c:pt idx="3191">
                        <c:v>50673.331924438477</c:v>
                      </c:pt>
                      <c:pt idx="3192">
                        <c:v>54450.831039428711</c:v>
                      </c:pt>
                      <c:pt idx="3193">
                        <c:v>54450.831039428711</c:v>
                      </c:pt>
                      <c:pt idx="3194">
                        <c:v>54450.831039428711</c:v>
                      </c:pt>
                      <c:pt idx="3195">
                        <c:v>50976.690628051751</c:v>
                      </c:pt>
                      <c:pt idx="3196">
                        <c:v>51434.294937133789</c:v>
                      </c:pt>
                      <c:pt idx="3197">
                        <c:v>51507.414993286133</c:v>
                      </c:pt>
                      <c:pt idx="3198">
                        <c:v>50407.538543701172</c:v>
                      </c:pt>
                      <c:pt idx="3199">
                        <c:v>50416.818023681641</c:v>
                      </c:pt>
                      <c:pt idx="3200">
                        <c:v>50407.538604736328</c:v>
                      </c:pt>
                      <c:pt idx="3201">
                        <c:v>52229.84716796875</c:v>
                      </c:pt>
                      <c:pt idx="3202">
                        <c:v>53722.704727172852</c:v>
                      </c:pt>
                      <c:pt idx="3203">
                        <c:v>53371.070938110352</c:v>
                      </c:pt>
                      <c:pt idx="3204">
                        <c:v>53371.070877075195</c:v>
                      </c:pt>
                      <c:pt idx="3205">
                        <c:v>51766.656204223633</c:v>
                      </c:pt>
                      <c:pt idx="3206">
                        <c:v>51702.492202758789</c:v>
                      </c:pt>
                      <c:pt idx="3207">
                        <c:v>49394.282669067383</c:v>
                      </c:pt>
                      <c:pt idx="3208">
                        <c:v>49321.172805786133</c:v>
                      </c:pt>
                      <c:pt idx="3209">
                        <c:v>49248.052688598633</c:v>
                      </c:pt>
                      <c:pt idx="3210">
                        <c:v>58522.32746887207</c:v>
                      </c:pt>
                      <c:pt idx="3211">
                        <c:v>58525.896377563477</c:v>
                      </c:pt>
                      <c:pt idx="3212">
                        <c:v>58536.069778442383</c:v>
                      </c:pt>
                      <c:pt idx="3213">
                        <c:v>58527.22151184082</c:v>
                      </c:pt>
                      <c:pt idx="3214">
                        <c:v>51101.645919799805</c:v>
                      </c:pt>
                      <c:pt idx="3215">
                        <c:v>51718.194885253906</c:v>
                      </c:pt>
                      <c:pt idx="3216">
                        <c:v>51651.504943847656</c:v>
                      </c:pt>
                      <c:pt idx="3217">
                        <c:v>51584.815185546868</c:v>
                      </c:pt>
                      <c:pt idx="3218">
                        <c:v>51762.386856079102</c:v>
                      </c:pt>
                      <c:pt idx="3219">
                        <c:v>53083.130508422852</c:v>
                      </c:pt>
                      <c:pt idx="3220">
                        <c:v>53083.130447387695</c:v>
                      </c:pt>
                      <c:pt idx="3221">
                        <c:v>53083.130447387695</c:v>
                      </c:pt>
                      <c:pt idx="3222">
                        <c:v>51801.357681274414</c:v>
                      </c:pt>
                      <c:pt idx="3223">
                        <c:v>51803.828262329102</c:v>
                      </c:pt>
                      <c:pt idx="3224">
                        <c:v>52094.592132568359</c:v>
                      </c:pt>
                      <c:pt idx="3225">
                        <c:v>61426.631118774414</c:v>
                      </c:pt>
                      <c:pt idx="3226">
                        <c:v>61426.631118774414</c:v>
                      </c:pt>
                      <c:pt idx="3227">
                        <c:v>61427.670181274414</c:v>
                      </c:pt>
                      <c:pt idx="3228">
                        <c:v>61712.120376586914</c:v>
                      </c:pt>
                      <c:pt idx="3229">
                        <c:v>62073.399856567383</c:v>
                      </c:pt>
                      <c:pt idx="3230">
                        <c:v>62073.399856567383</c:v>
                      </c:pt>
                      <c:pt idx="3231">
                        <c:v>62064.120376586914</c:v>
                      </c:pt>
                      <c:pt idx="3232">
                        <c:v>61822.337173461914</c:v>
                      </c:pt>
                      <c:pt idx="3233">
                        <c:v>55758.987319946289</c:v>
                      </c:pt>
                      <c:pt idx="3234">
                        <c:v>55768.266677856445</c:v>
                      </c:pt>
                      <c:pt idx="3235">
                        <c:v>55758.987258911133</c:v>
                      </c:pt>
                      <c:pt idx="3236">
                        <c:v>55760.164016723633</c:v>
                      </c:pt>
                      <c:pt idx="3237">
                        <c:v>55760.164016723633</c:v>
                      </c:pt>
                      <c:pt idx="3238">
                        <c:v>52507.369705200195</c:v>
                      </c:pt>
                      <c:pt idx="3239">
                        <c:v>52505.287673950195</c:v>
                      </c:pt>
                      <c:pt idx="3240">
                        <c:v>63082.84309387207</c:v>
                      </c:pt>
                      <c:pt idx="3241">
                        <c:v>63092.122634887695</c:v>
                      </c:pt>
                      <c:pt idx="3242">
                        <c:v>62426.244705200195</c:v>
                      </c:pt>
                      <c:pt idx="3243">
                        <c:v>56307.398452758789</c:v>
                      </c:pt>
                      <c:pt idx="3244">
                        <c:v>56316.677993774414</c:v>
                      </c:pt>
                      <c:pt idx="3245">
                        <c:v>56259.388259887695</c:v>
                      </c:pt>
                      <c:pt idx="3246">
                        <c:v>56255.388259887695</c:v>
                      </c:pt>
                      <c:pt idx="3247">
                        <c:v>56060.282119750977</c:v>
                      </c:pt>
                      <c:pt idx="3248">
                        <c:v>52026.567337036133</c:v>
                      </c:pt>
                      <c:pt idx="3249">
                        <c:v>51324.46696472168</c:v>
                      </c:pt>
                      <c:pt idx="3250">
                        <c:v>50929.695724487305</c:v>
                      </c:pt>
                      <c:pt idx="3251">
                        <c:v>50865.855087280273</c:v>
                      </c:pt>
                      <c:pt idx="3252">
                        <c:v>49033.559844970703</c:v>
                      </c:pt>
                      <c:pt idx="3253">
                        <c:v>48681.559783935547</c:v>
                      </c:pt>
                      <c:pt idx="3254">
                        <c:v>48681.559783935547</c:v>
                      </c:pt>
                      <c:pt idx="3255">
                        <c:v>53611.69596862793</c:v>
                      </c:pt>
                      <c:pt idx="3256">
                        <c:v>53547.865036010742</c:v>
                      </c:pt>
                      <c:pt idx="3257">
                        <c:v>53474.745407104492</c:v>
                      </c:pt>
                      <c:pt idx="3258">
                        <c:v>52790.955184936523</c:v>
                      </c:pt>
                      <c:pt idx="3259">
                        <c:v>54049.544387817383</c:v>
                      </c:pt>
                      <c:pt idx="3260">
                        <c:v>54000.51252746582</c:v>
                      </c:pt>
                      <c:pt idx="3261">
                        <c:v>54000.512466430664</c:v>
                      </c:pt>
                      <c:pt idx="3262">
                        <c:v>53991.233108520508</c:v>
                      </c:pt>
                      <c:pt idx="3263">
                        <c:v>52623.508605957031</c:v>
                      </c:pt>
                      <c:pt idx="3264">
                        <c:v>51361.50227355957</c:v>
                      </c:pt>
                      <c:pt idx="3265">
                        <c:v>51370.781631469727</c:v>
                      </c:pt>
                      <c:pt idx="3266">
                        <c:v>54077.386276245117</c:v>
                      </c:pt>
                      <c:pt idx="3267">
                        <c:v>53785.561080932617</c:v>
                      </c:pt>
                      <c:pt idx="3268">
                        <c:v>54686.954635620117</c:v>
                      </c:pt>
                      <c:pt idx="3269">
                        <c:v>54696.234115600586</c:v>
                      </c:pt>
                      <c:pt idx="3270">
                        <c:v>50474.034072875977</c:v>
                      </c:pt>
                      <c:pt idx="3271">
                        <c:v>49337.352188110352</c:v>
                      </c:pt>
                      <c:pt idx="3272">
                        <c:v>49200.675369262695</c:v>
                      </c:pt>
                      <c:pt idx="3273">
                        <c:v>49488.716873168945</c:v>
                      </c:pt>
                      <c:pt idx="3274">
                        <c:v>48632.244277954102</c:v>
                      </c:pt>
                      <c:pt idx="3275">
                        <c:v>49819.089920043945</c:v>
                      </c:pt>
                      <c:pt idx="3276">
                        <c:v>51528.618545532227</c:v>
                      </c:pt>
                      <c:pt idx="3277">
                        <c:v>51532.500381469727</c:v>
                      </c:pt>
                      <c:pt idx="3278">
                        <c:v>51532.50032043457</c:v>
                      </c:pt>
                      <c:pt idx="3279">
                        <c:v>51532.50032043457</c:v>
                      </c:pt>
                      <c:pt idx="3280">
                        <c:v>51180.50032043457</c:v>
                      </c:pt>
                      <c:pt idx="3281">
                        <c:v>51885.565277099609</c:v>
                      </c:pt>
                      <c:pt idx="3282">
                        <c:v>51885.565155029297</c:v>
                      </c:pt>
                      <c:pt idx="3283">
                        <c:v>51885.565216064453</c:v>
                      </c:pt>
                      <c:pt idx="3284">
                        <c:v>51885.565216064453</c:v>
                      </c:pt>
                      <c:pt idx="3285">
                        <c:v>51787.785171508789</c:v>
                      </c:pt>
                      <c:pt idx="3286">
                        <c:v>51724.164810180664</c:v>
                      </c:pt>
                      <c:pt idx="3287">
                        <c:v>51341.30549621582</c:v>
                      </c:pt>
                      <c:pt idx="3288">
                        <c:v>51731.222427368164</c:v>
                      </c:pt>
                      <c:pt idx="3289">
                        <c:v>51526.836868286133</c:v>
                      </c:pt>
                      <c:pt idx="3290">
                        <c:v>50622.730056762695</c:v>
                      </c:pt>
                      <c:pt idx="3291">
                        <c:v>50622.730117797852</c:v>
                      </c:pt>
                      <c:pt idx="3292">
                        <c:v>50625.888259887695</c:v>
                      </c:pt>
                      <c:pt idx="3293">
                        <c:v>50321.029373168945</c:v>
                      </c:pt>
                      <c:pt idx="3294">
                        <c:v>50321.029373168945</c:v>
                      </c:pt>
                      <c:pt idx="3295">
                        <c:v>50571.339981079102</c:v>
                      </c:pt>
                      <c:pt idx="3296">
                        <c:v>50571.339981079102</c:v>
                      </c:pt>
                      <c:pt idx="3297">
                        <c:v>51944.016738891602</c:v>
                      </c:pt>
                      <c:pt idx="3298">
                        <c:v>52883.992752075195</c:v>
                      </c:pt>
                      <c:pt idx="3299">
                        <c:v>51865.786697387695</c:v>
                      </c:pt>
                      <c:pt idx="3300">
                        <c:v>51694.347183227539</c:v>
                      </c:pt>
                      <c:pt idx="3301">
                        <c:v>51692.993667602539</c:v>
                      </c:pt>
                      <c:pt idx="3302">
                        <c:v>52877.123672485352</c:v>
                      </c:pt>
                      <c:pt idx="3303">
                        <c:v>52877.123672485352</c:v>
                      </c:pt>
                      <c:pt idx="3304">
                        <c:v>52877.123672485352</c:v>
                      </c:pt>
                      <c:pt idx="3305">
                        <c:v>51505.933242797852</c:v>
                      </c:pt>
                      <c:pt idx="3306">
                        <c:v>51505.933242797852</c:v>
                      </c:pt>
                      <c:pt idx="3307">
                        <c:v>51505.933242797852</c:v>
                      </c:pt>
                      <c:pt idx="3308">
                        <c:v>51368.938598632813</c:v>
                      </c:pt>
                      <c:pt idx="3309">
                        <c:v>48129.812637329102</c:v>
                      </c:pt>
                      <c:pt idx="3310">
                        <c:v>57922.396072387695</c:v>
                      </c:pt>
                      <c:pt idx="3311">
                        <c:v>57931.35237121582</c:v>
                      </c:pt>
                      <c:pt idx="3312">
                        <c:v>56872.787307739258</c:v>
                      </c:pt>
                      <c:pt idx="3313">
                        <c:v>56872.787368774414</c:v>
                      </c:pt>
                      <c:pt idx="3314">
                        <c:v>56863.831130981445</c:v>
                      </c:pt>
                      <c:pt idx="3315">
                        <c:v>52114.744400024414</c:v>
                      </c:pt>
                      <c:pt idx="3316">
                        <c:v>51837.934829711914</c:v>
                      </c:pt>
                      <c:pt idx="3317">
                        <c:v>52283.050552368157</c:v>
                      </c:pt>
                      <c:pt idx="3318">
                        <c:v>50803.409255981445</c:v>
                      </c:pt>
                      <c:pt idx="3319">
                        <c:v>50763.656814575195</c:v>
                      </c:pt>
                      <c:pt idx="3320">
                        <c:v>50694.013137817383</c:v>
                      </c:pt>
                      <c:pt idx="3321">
                        <c:v>50535.072830200195</c:v>
                      </c:pt>
                      <c:pt idx="3322">
                        <c:v>50439.382522583008</c:v>
                      </c:pt>
                      <c:pt idx="3323">
                        <c:v>53699.798782348633</c:v>
                      </c:pt>
                      <c:pt idx="3324">
                        <c:v>53701.58283996582</c:v>
                      </c:pt>
                      <c:pt idx="3325">
                        <c:v>54541.011947631836</c:v>
                      </c:pt>
                      <c:pt idx="3326">
                        <c:v>54541.012069702148</c:v>
                      </c:pt>
                      <c:pt idx="3327">
                        <c:v>54541.281539916992</c:v>
                      </c:pt>
                      <c:pt idx="3328">
                        <c:v>54027.218978881836</c:v>
                      </c:pt>
                      <c:pt idx="3329">
                        <c:v>54027.219100952148</c:v>
                      </c:pt>
                      <c:pt idx="3330">
                        <c:v>61026.256790161133</c:v>
                      </c:pt>
                      <c:pt idx="3331">
                        <c:v>61035.536270141602</c:v>
                      </c:pt>
                      <c:pt idx="3332">
                        <c:v>61791.436721801751</c:v>
                      </c:pt>
                      <c:pt idx="3333">
                        <c:v>61886.265335083001</c:v>
                      </c:pt>
                      <c:pt idx="3334">
                        <c:v>61820.889480590813</c:v>
                      </c:pt>
                      <c:pt idx="3335">
                        <c:v>61886.265213012695</c:v>
                      </c:pt>
                      <c:pt idx="3336">
                        <c:v>52359.885147094719</c:v>
                      </c:pt>
                      <c:pt idx="3337">
                        <c:v>52432.960845947266</c:v>
                      </c:pt>
                      <c:pt idx="3338">
                        <c:v>52496.801483154297</c:v>
                      </c:pt>
                      <c:pt idx="3339">
                        <c:v>52565.911346435547</c:v>
                      </c:pt>
                      <c:pt idx="3340">
                        <c:v>51719.923477172852</c:v>
                      </c:pt>
                      <c:pt idx="3341">
                        <c:v>51725.804336547852</c:v>
                      </c:pt>
                      <c:pt idx="3342">
                        <c:v>51790.110244750977</c:v>
                      </c:pt>
                      <c:pt idx="3343">
                        <c:v>55768.425521850586</c:v>
                      </c:pt>
                      <c:pt idx="3344">
                        <c:v>55383.269027709954</c:v>
                      </c:pt>
                      <c:pt idx="3345">
                        <c:v>52168.908950805664</c:v>
                      </c:pt>
                      <c:pt idx="3346">
                        <c:v>52059.512710571289</c:v>
                      </c:pt>
                      <c:pt idx="3347">
                        <c:v>52050.233291625977</c:v>
                      </c:pt>
                      <c:pt idx="3348">
                        <c:v>53039.341384887695</c:v>
                      </c:pt>
                      <c:pt idx="3349">
                        <c:v>53039.341384887695</c:v>
                      </c:pt>
                      <c:pt idx="3350">
                        <c:v>53030.061965942383</c:v>
                      </c:pt>
                      <c:pt idx="3351">
                        <c:v>53252.393508911133</c:v>
                      </c:pt>
                      <c:pt idx="3352">
                        <c:v>52926.235427856445</c:v>
                      </c:pt>
                      <c:pt idx="3353">
                        <c:v>52195.52619934082</c:v>
                      </c:pt>
                      <c:pt idx="3354">
                        <c:v>52243.536575317383</c:v>
                      </c:pt>
                      <c:pt idx="3355">
                        <c:v>52243.536697387695</c:v>
                      </c:pt>
                      <c:pt idx="3356">
                        <c:v>52243.536514282227</c:v>
                      </c:pt>
                      <c:pt idx="3357">
                        <c:v>53695.614669799805</c:v>
                      </c:pt>
                      <c:pt idx="3358">
                        <c:v>52380.343124389648</c:v>
                      </c:pt>
                      <c:pt idx="3359">
                        <c:v>52389.622543334961</c:v>
                      </c:pt>
                      <c:pt idx="3360">
                        <c:v>61985.48908996582</c:v>
                      </c:pt>
                      <c:pt idx="3361">
                        <c:v>61994.768569946289</c:v>
                      </c:pt>
                      <c:pt idx="3362">
                        <c:v>61985.48908996582</c:v>
                      </c:pt>
                      <c:pt idx="3363">
                        <c:v>61346.88362121582</c:v>
                      </c:pt>
                      <c:pt idx="3364">
                        <c:v>53849.000823974609</c:v>
                      </c:pt>
                      <c:pt idx="3365">
                        <c:v>53912.841583251953</c:v>
                      </c:pt>
                      <c:pt idx="3366">
                        <c:v>53981.951385498047</c:v>
                      </c:pt>
                      <c:pt idx="3367">
                        <c:v>51171.13272857666</c:v>
                      </c:pt>
                      <c:pt idx="3368">
                        <c:v>53947.052963256836</c:v>
                      </c:pt>
                      <c:pt idx="3369">
                        <c:v>53947.722885131836</c:v>
                      </c:pt>
                      <c:pt idx="3370">
                        <c:v>53994.343002319336</c:v>
                      </c:pt>
                      <c:pt idx="3371">
                        <c:v>53994.342880249023</c:v>
                      </c:pt>
                      <c:pt idx="3372">
                        <c:v>53928.373153686523</c:v>
                      </c:pt>
                      <c:pt idx="3373">
                        <c:v>53928.373153686523</c:v>
                      </c:pt>
                      <c:pt idx="3374">
                        <c:v>53928.373153686523</c:v>
                      </c:pt>
                      <c:pt idx="3375">
                        <c:v>48319.524490356445</c:v>
                      </c:pt>
                      <c:pt idx="3376">
                        <c:v>47967.524551391602</c:v>
                      </c:pt>
                      <c:pt idx="3377">
                        <c:v>47967.524490356445</c:v>
                      </c:pt>
                      <c:pt idx="3378">
                        <c:v>49153.559112548828</c:v>
                      </c:pt>
                      <c:pt idx="3379">
                        <c:v>49157.559112548828</c:v>
                      </c:pt>
                      <c:pt idx="3380">
                        <c:v>49166.838531494141</c:v>
                      </c:pt>
                      <c:pt idx="3381">
                        <c:v>49157.109832763672</c:v>
                      </c:pt>
                      <c:pt idx="3382">
                        <c:v>52458.083557128906</c:v>
                      </c:pt>
                      <c:pt idx="3383">
                        <c:v>52718.629959106445</c:v>
                      </c:pt>
                      <c:pt idx="3384">
                        <c:v>52645.520156860352</c:v>
                      </c:pt>
                      <c:pt idx="3385">
                        <c:v>51420.324111938477</c:v>
                      </c:pt>
                      <c:pt idx="3386">
                        <c:v>51804.509658813477</c:v>
                      </c:pt>
                      <c:pt idx="3387">
                        <c:v>51804.50959777832</c:v>
                      </c:pt>
                      <c:pt idx="3388">
                        <c:v>51159.60627746582</c:v>
                      </c:pt>
                      <c:pt idx="3389">
                        <c:v>51159.60627746582</c:v>
                      </c:pt>
                      <c:pt idx="3390">
                        <c:v>55712.604995727539</c:v>
                      </c:pt>
                      <c:pt idx="3391">
                        <c:v>55639.485366821289</c:v>
                      </c:pt>
                      <c:pt idx="3392">
                        <c:v>55566.365249633789</c:v>
                      </c:pt>
                      <c:pt idx="3393">
                        <c:v>55493.254898071289</c:v>
                      </c:pt>
                      <c:pt idx="3394">
                        <c:v>53196.413223266602</c:v>
                      </c:pt>
                      <c:pt idx="3395">
                        <c:v>53706.424942016602</c:v>
                      </c:pt>
                      <c:pt idx="3396">
                        <c:v>53706.424942016602</c:v>
                      </c:pt>
                      <c:pt idx="3397">
                        <c:v>53444.741348266602</c:v>
                      </c:pt>
                      <c:pt idx="3398">
                        <c:v>53283.62483215332</c:v>
                      </c:pt>
                      <c:pt idx="3399">
                        <c:v>51759.281204223633</c:v>
                      </c:pt>
                      <c:pt idx="3400">
                        <c:v>51750.001663208008</c:v>
                      </c:pt>
                      <c:pt idx="3401">
                        <c:v>52489.180938720703</c:v>
                      </c:pt>
                      <c:pt idx="3402">
                        <c:v>51949.091033935547</c:v>
                      </c:pt>
                      <c:pt idx="3403">
                        <c:v>51904.786773681641</c:v>
                      </c:pt>
                      <c:pt idx="3404">
                        <c:v>51963.098175048828</c:v>
                      </c:pt>
                      <c:pt idx="3405">
                        <c:v>51050.855178833008</c:v>
                      </c:pt>
                      <c:pt idx="3406">
                        <c:v>51050.855178833008</c:v>
                      </c:pt>
                      <c:pt idx="3407">
                        <c:v>51627.577346801758</c:v>
                      </c:pt>
                      <c:pt idx="3408">
                        <c:v>49439.558303833008</c:v>
                      </c:pt>
                      <c:pt idx="3409">
                        <c:v>51570.000442504883</c:v>
                      </c:pt>
                      <c:pt idx="3410">
                        <c:v>51572.070449829102</c:v>
                      </c:pt>
                      <c:pt idx="3411">
                        <c:v>51574.14045715332</c:v>
                      </c:pt>
                      <c:pt idx="3412">
                        <c:v>51576.210464477539</c:v>
                      </c:pt>
                      <c:pt idx="3413">
                        <c:v>51578.280471801758</c:v>
                      </c:pt>
                      <c:pt idx="3414">
                        <c:v>51609.50959777832</c:v>
                      </c:pt>
                      <c:pt idx="3415">
                        <c:v>51751.125259399414</c:v>
                      </c:pt>
                      <c:pt idx="3416">
                        <c:v>52063.456741333001</c:v>
                      </c:pt>
                      <c:pt idx="3417">
                        <c:v>52011.533645629883</c:v>
                      </c:pt>
                      <c:pt idx="3418">
                        <c:v>51182.094924926758</c:v>
                      </c:pt>
                      <c:pt idx="3419">
                        <c:v>51186.094924926758</c:v>
                      </c:pt>
                      <c:pt idx="3420">
                        <c:v>63688.789505004883</c:v>
                      </c:pt>
                      <c:pt idx="3421">
                        <c:v>48865.393630981445</c:v>
                      </c:pt>
                      <c:pt idx="3422">
                        <c:v>52913.985916137695</c:v>
                      </c:pt>
                      <c:pt idx="3423">
                        <c:v>52559.785903930664</c:v>
                      </c:pt>
                      <c:pt idx="3424">
                        <c:v>52514.065414428711</c:v>
                      </c:pt>
                      <c:pt idx="3425">
                        <c:v>52507.007614135742</c:v>
                      </c:pt>
                      <c:pt idx="3426">
                        <c:v>50931.179473876953</c:v>
                      </c:pt>
                      <c:pt idx="3427">
                        <c:v>50931.179534912109</c:v>
                      </c:pt>
                      <c:pt idx="3428">
                        <c:v>51588.397354125977</c:v>
                      </c:pt>
                      <c:pt idx="3429">
                        <c:v>51588.39729309082</c:v>
                      </c:pt>
                      <c:pt idx="3430">
                        <c:v>51284.592727661133</c:v>
                      </c:pt>
                      <c:pt idx="3431">
                        <c:v>51288.592666625977</c:v>
                      </c:pt>
                      <c:pt idx="3432">
                        <c:v>51297.872146606445</c:v>
                      </c:pt>
                      <c:pt idx="3433">
                        <c:v>52713.456405639648</c:v>
                      </c:pt>
                      <c:pt idx="3434">
                        <c:v>52713.456405639648</c:v>
                      </c:pt>
                      <c:pt idx="3435">
                        <c:v>56454.917922973633</c:v>
                      </c:pt>
                      <c:pt idx="3436">
                        <c:v>56454.917922973633</c:v>
                      </c:pt>
                      <c:pt idx="3437">
                        <c:v>56454.917922973633</c:v>
                      </c:pt>
                      <c:pt idx="3438">
                        <c:v>56454.917922973633</c:v>
                      </c:pt>
                      <c:pt idx="3439">
                        <c:v>57115.814407348633</c:v>
                      </c:pt>
                      <c:pt idx="3440">
                        <c:v>56350.343704223633</c:v>
                      </c:pt>
                      <c:pt idx="3441">
                        <c:v>56350.343704223633</c:v>
                      </c:pt>
                      <c:pt idx="3442">
                        <c:v>53908.567947387695</c:v>
                      </c:pt>
                      <c:pt idx="3443">
                        <c:v>53557.273086547852</c:v>
                      </c:pt>
                      <c:pt idx="3444">
                        <c:v>49091.856781005859</c:v>
                      </c:pt>
                      <c:pt idx="3445">
                        <c:v>52270.74320983886</c:v>
                      </c:pt>
                      <c:pt idx="3446">
                        <c:v>52197.843124389648</c:v>
                      </c:pt>
                      <c:pt idx="3447">
                        <c:v>53586.778610229492</c:v>
                      </c:pt>
                      <c:pt idx="3448">
                        <c:v>53590.778549194336</c:v>
                      </c:pt>
                      <c:pt idx="3449">
                        <c:v>53586.778549194336</c:v>
                      </c:pt>
                      <c:pt idx="3450">
                        <c:v>55161.526809692383</c:v>
                      </c:pt>
                      <c:pt idx="3451">
                        <c:v>55100.336502075195</c:v>
                      </c:pt>
                      <c:pt idx="3452">
                        <c:v>55136.613296508789</c:v>
                      </c:pt>
                      <c:pt idx="3453">
                        <c:v>54675.010696411133</c:v>
                      </c:pt>
                      <c:pt idx="3454">
                        <c:v>54986.382827758789</c:v>
                      </c:pt>
                      <c:pt idx="3455">
                        <c:v>50100.663833618164</c:v>
                      </c:pt>
                      <c:pt idx="3456">
                        <c:v>50100.663772583008</c:v>
                      </c:pt>
                      <c:pt idx="3457">
                        <c:v>50055.822463989258</c:v>
                      </c:pt>
                      <c:pt idx="3458">
                        <c:v>51212.177810668945</c:v>
                      </c:pt>
                      <c:pt idx="3459">
                        <c:v>51477.31428527832</c:v>
                      </c:pt>
                      <c:pt idx="3460">
                        <c:v>51121.31428527832</c:v>
                      </c:pt>
                      <c:pt idx="3461">
                        <c:v>53194.001663208008</c:v>
                      </c:pt>
                      <c:pt idx="3462">
                        <c:v>54532.384719848633</c:v>
                      </c:pt>
                      <c:pt idx="3463">
                        <c:v>53021.360809326172</c:v>
                      </c:pt>
                      <c:pt idx="3464">
                        <c:v>52972.329010009766</c:v>
                      </c:pt>
                      <c:pt idx="3465">
                        <c:v>52911.75325012207</c:v>
                      </c:pt>
                      <c:pt idx="3466">
                        <c:v>53742.164138793945</c:v>
                      </c:pt>
                      <c:pt idx="3467">
                        <c:v>49147.728591918945</c:v>
                      </c:pt>
                      <c:pt idx="3468">
                        <c:v>49757.829238891602</c:v>
                      </c:pt>
                      <c:pt idx="3469">
                        <c:v>51715.359573364251</c:v>
                      </c:pt>
                      <c:pt idx="3470">
                        <c:v>51717.95246887207</c:v>
                      </c:pt>
                      <c:pt idx="3471">
                        <c:v>51718.083938598633</c:v>
                      </c:pt>
                      <c:pt idx="3472">
                        <c:v>51840.003372192383</c:v>
                      </c:pt>
                      <c:pt idx="3473">
                        <c:v>51810.59651184082</c:v>
                      </c:pt>
                      <c:pt idx="3474">
                        <c:v>53775.141952514648</c:v>
                      </c:pt>
                      <c:pt idx="3475">
                        <c:v>53863.041366577148</c:v>
                      </c:pt>
                      <c:pt idx="3476">
                        <c:v>53370.993026733398</c:v>
                      </c:pt>
                      <c:pt idx="3477">
                        <c:v>52566.835067749023</c:v>
                      </c:pt>
                      <c:pt idx="3478">
                        <c:v>52694.231674194336</c:v>
                      </c:pt>
                      <c:pt idx="3479">
                        <c:v>52694.231552124023</c:v>
                      </c:pt>
                      <c:pt idx="3480">
                        <c:v>52303.615798950195</c:v>
                      </c:pt>
                      <c:pt idx="3481">
                        <c:v>52303.615798950195</c:v>
                      </c:pt>
                      <c:pt idx="3482">
                        <c:v>49484.722793579102</c:v>
                      </c:pt>
                      <c:pt idx="3483">
                        <c:v>47570.238868713379</c:v>
                      </c:pt>
                      <c:pt idx="3484">
                        <c:v>47501.338722228997</c:v>
                      </c:pt>
                      <c:pt idx="3485">
                        <c:v>47437.717994689941</c:v>
                      </c:pt>
                      <c:pt idx="3486">
                        <c:v>47355.538673400879</c:v>
                      </c:pt>
                      <c:pt idx="3487">
                        <c:v>49279.994850158691</c:v>
                      </c:pt>
                      <c:pt idx="3488">
                        <c:v>52883.710403442383</c:v>
                      </c:pt>
                      <c:pt idx="3489">
                        <c:v>52884.380386352539</c:v>
                      </c:pt>
                      <c:pt idx="3490">
                        <c:v>52886.450393676758</c:v>
                      </c:pt>
                      <c:pt idx="3491">
                        <c:v>52888.198120117188</c:v>
                      </c:pt>
                      <c:pt idx="3492">
                        <c:v>52904.815551757813</c:v>
                      </c:pt>
                      <c:pt idx="3493">
                        <c:v>53267.310668945313</c:v>
                      </c:pt>
                      <c:pt idx="3494">
                        <c:v>53567.3876953125</c:v>
                      </c:pt>
                      <c:pt idx="3495">
                        <c:v>62006.265029907227</c:v>
                      </c:pt>
                      <c:pt idx="3496">
                        <c:v>61933.15510559082</c:v>
                      </c:pt>
                      <c:pt idx="3497">
                        <c:v>51436.480972290039</c:v>
                      </c:pt>
                      <c:pt idx="3498">
                        <c:v>51507.977737426751</c:v>
                      </c:pt>
                      <c:pt idx="3499">
                        <c:v>49431.425445556641</c:v>
                      </c:pt>
                      <c:pt idx="3500">
                        <c:v>49431.425384521484</c:v>
                      </c:pt>
                      <c:pt idx="3501">
                        <c:v>49349.472259521484</c:v>
                      </c:pt>
                      <c:pt idx="3502">
                        <c:v>49556.716201782227</c:v>
                      </c:pt>
                      <c:pt idx="3503">
                        <c:v>50361.156692504883</c:v>
                      </c:pt>
                      <c:pt idx="3504">
                        <c:v>50361.156692504883</c:v>
                      </c:pt>
                      <c:pt idx="3505">
                        <c:v>50096.496536254883</c:v>
                      </c:pt>
                      <c:pt idx="3506">
                        <c:v>50650.409072875977</c:v>
                      </c:pt>
                      <c:pt idx="3507">
                        <c:v>50023.695266723633</c:v>
                      </c:pt>
                      <c:pt idx="3508">
                        <c:v>49819.025100708008</c:v>
                      </c:pt>
                      <c:pt idx="3509">
                        <c:v>52666.624313354492</c:v>
                      </c:pt>
                      <c:pt idx="3510">
                        <c:v>63145.879837036133</c:v>
                      </c:pt>
                      <c:pt idx="3511">
                        <c:v>62784.600357055664</c:v>
                      </c:pt>
                      <c:pt idx="3512">
                        <c:v>52166.231094360352</c:v>
                      </c:pt>
                      <c:pt idx="3513">
                        <c:v>52412.369018554688</c:v>
                      </c:pt>
                      <c:pt idx="3514">
                        <c:v>52650.216735839844</c:v>
                      </c:pt>
                      <c:pt idx="3515">
                        <c:v>52654.216674804688</c:v>
                      </c:pt>
                      <c:pt idx="3516">
                        <c:v>52663.49609375</c:v>
                      </c:pt>
                      <c:pt idx="3517">
                        <c:v>52663.496215820313</c:v>
                      </c:pt>
                      <c:pt idx="3518">
                        <c:v>52302.216674804688</c:v>
                      </c:pt>
                      <c:pt idx="3519">
                        <c:v>49509.954528808594</c:v>
                      </c:pt>
                      <c:pt idx="3520">
                        <c:v>49509.954467773438</c:v>
                      </c:pt>
                      <c:pt idx="3521">
                        <c:v>49509.954467773438</c:v>
                      </c:pt>
                      <c:pt idx="3522">
                        <c:v>48386.969116210938</c:v>
                      </c:pt>
                      <c:pt idx="3523">
                        <c:v>51959.064918518066</c:v>
                      </c:pt>
                      <c:pt idx="3524">
                        <c:v>51959.064918518066</c:v>
                      </c:pt>
                      <c:pt idx="3525">
                        <c:v>61638.488052368164</c:v>
                      </c:pt>
                      <c:pt idx="3526">
                        <c:v>61647.767532348633</c:v>
                      </c:pt>
                      <c:pt idx="3527">
                        <c:v>61653.902297973633</c:v>
                      </c:pt>
                      <c:pt idx="3528">
                        <c:v>61651.451065063477</c:v>
                      </c:pt>
                      <c:pt idx="3529">
                        <c:v>52380.885131835938</c:v>
                      </c:pt>
                      <c:pt idx="3530">
                        <c:v>52028.885192871094</c:v>
                      </c:pt>
                      <c:pt idx="3531">
                        <c:v>48645.436508178711</c:v>
                      </c:pt>
                      <c:pt idx="3532">
                        <c:v>48645.436447143555</c:v>
                      </c:pt>
                      <c:pt idx="3533">
                        <c:v>48645.436569213867</c:v>
                      </c:pt>
                      <c:pt idx="3534">
                        <c:v>48710.160110473633</c:v>
                      </c:pt>
                      <c:pt idx="3535">
                        <c:v>50047.065322875977</c:v>
                      </c:pt>
                      <c:pt idx="3536">
                        <c:v>54021.553573608398</c:v>
                      </c:pt>
                      <c:pt idx="3537">
                        <c:v>54030.83317565918</c:v>
                      </c:pt>
                      <c:pt idx="3538">
                        <c:v>54229.037826538086</c:v>
                      </c:pt>
                      <c:pt idx="3539">
                        <c:v>54229.037826538086</c:v>
                      </c:pt>
                      <c:pt idx="3540">
                        <c:v>51942.171646118164</c:v>
                      </c:pt>
                      <c:pt idx="3541">
                        <c:v>48071.587966918945</c:v>
                      </c:pt>
                      <c:pt idx="3542">
                        <c:v>48627.767059326172</c:v>
                      </c:pt>
                      <c:pt idx="3543">
                        <c:v>48632.842742919922</c:v>
                      </c:pt>
                      <c:pt idx="3544">
                        <c:v>48628.842803955078</c:v>
                      </c:pt>
                      <c:pt idx="3545">
                        <c:v>48628.842742919922</c:v>
                      </c:pt>
                      <c:pt idx="3546">
                        <c:v>51028.176025390625</c:v>
                      </c:pt>
                      <c:pt idx="3547">
                        <c:v>51787.66340637207</c:v>
                      </c:pt>
                      <c:pt idx="3548">
                        <c:v>51721.513687133782</c:v>
                      </c:pt>
                      <c:pt idx="3549">
                        <c:v>51655.36360168457</c:v>
                      </c:pt>
                      <c:pt idx="3550">
                        <c:v>50624.845436096191</c:v>
                      </c:pt>
                      <c:pt idx="3551">
                        <c:v>50624.845558166504</c:v>
                      </c:pt>
                      <c:pt idx="3552">
                        <c:v>50729.845596313477</c:v>
                      </c:pt>
                      <c:pt idx="3553">
                        <c:v>50502.836807250977</c:v>
                      </c:pt>
                      <c:pt idx="3554">
                        <c:v>50439.216384887695</c:v>
                      </c:pt>
                      <c:pt idx="3555">
                        <c:v>60108.294631958008</c:v>
                      </c:pt>
                      <c:pt idx="3556">
                        <c:v>59229.611038208008</c:v>
                      </c:pt>
                      <c:pt idx="3557">
                        <c:v>59229.611038208008</c:v>
                      </c:pt>
                      <c:pt idx="3558">
                        <c:v>59229.611038208008</c:v>
                      </c:pt>
                      <c:pt idx="3559">
                        <c:v>52654.219863891602</c:v>
                      </c:pt>
                      <c:pt idx="3560">
                        <c:v>52596.80940246582</c:v>
                      </c:pt>
                      <c:pt idx="3561">
                        <c:v>51590.791397094719</c:v>
                      </c:pt>
                      <c:pt idx="3562">
                        <c:v>53087.238845825195</c:v>
                      </c:pt>
                      <c:pt idx="3563">
                        <c:v>53087.238845825195</c:v>
                      </c:pt>
                      <c:pt idx="3564">
                        <c:v>53087.238906860352</c:v>
                      </c:pt>
                      <c:pt idx="3565">
                        <c:v>51421.533401489258</c:v>
                      </c:pt>
                      <c:pt idx="3566">
                        <c:v>51167.224868774414</c:v>
                      </c:pt>
                      <c:pt idx="3567">
                        <c:v>51640.512420654297</c:v>
                      </c:pt>
                      <c:pt idx="3568">
                        <c:v>51640.512542724609</c:v>
                      </c:pt>
                      <c:pt idx="3569">
                        <c:v>51090.145294189453</c:v>
                      </c:pt>
                      <c:pt idx="3570">
                        <c:v>50280.644607543945</c:v>
                      </c:pt>
                      <c:pt idx="3571">
                        <c:v>50338.686599731445</c:v>
                      </c:pt>
                      <c:pt idx="3572">
                        <c:v>50329.40705871582</c:v>
                      </c:pt>
                      <c:pt idx="3573">
                        <c:v>51470.990432739258</c:v>
                      </c:pt>
                      <c:pt idx="3574">
                        <c:v>51590.992446899414</c:v>
                      </c:pt>
                      <c:pt idx="3575">
                        <c:v>52226.176956176751</c:v>
                      </c:pt>
                      <c:pt idx="3576">
                        <c:v>52226.17707824707</c:v>
                      </c:pt>
                      <c:pt idx="3577">
                        <c:v>50312.472000122063</c:v>
                      </c:pt>
                      <c:pt idx="3578">
                        <c:v>50312.472122192383</c:v>
                      </c:pt>
                      <c:pt idx="3579">
                        <c:v>50864.074661254883</c:v>
                      </c:pt>
                      <c:pt idx="3580">
                        <c:v>52892.537857055664</c:v>
                      </c:pt>
                      <c:pt idx="3581">
                        <c:v>52901.817276000977</c:v>
                      </c:pt>
                      <c:pt idx="3582">
                        <c:v>52468.301284790032</c:v>
                      </c:pt>
                      <c:pt idx="3583">
                        <c:v>52901.156387329102</c:v>
                      </c:pt>
                      <c:pt idx="3584">
                        <c:v>52907.356155395508</c:v>
                      </c:pt>
                      <c:pt idx="3585">
                        <c:v>55018.749954223633</c:v>
                      </c:pt>
                      <c:pt idx="3586">
                        <c:v>54945.630386352539</c:v>
                      </c:pt>
                      <c:pt idx="3587">
                        <c:v>54872.510269165039</c:v>
                      </c:pt>
                      <c:pt idx="3588">
                        <c:v>54799.399917602539</c:v>
                      </c:pt>
                      <c:pt idx="3589">
                        <c:v>53231.737869262695</c:v>
                      </c:pt>
                      <c:pt idx="3590">
                        <c:v>53235.699783325195</c:v>
                      </c:pt>
                      <c:pt idx="3591">
                        <c:v>52883.699783325195</c:v>
                      </c:pt>
                      <c:pt idx="3592">
                        <c:v>53455.766494750977</c:v>
                      </c:pt>
                      <c:pt idx="3593">
                        <c:v>49775.137130737305</c:v>
                      </c:pt>
                      <c:pt idx="3594">
                        <c:v>49775.137130737305</c:v>
                      </c:pt>
                      <c:pt idx="3595">
                        <c:v>50021.995529174805</c:v>
                      </c:pt>
                      <c:pt idx="3596">
                        <c:v>50021.995529174805</c:v>
                      </c:pt>
                      <c:pt idx="3597">
                        <c:v>52074.629699707031</c:v>
                      </c:pt>
                      <c:pt idx="3598">
                        <c:v>52892.942230224609</c:v>
                      </c:pt>
                      <c:pt idx="3599">
                        <c:v>53049.092437744141</c:v>
                      </c:pt>
                      <c:pt idx="3600">
                        <c:v>62093.208938598633</c:v>
                      </c:pt>
                      <c:pt idx="3601">
                        <c:v>62445.208877563477</c:v>
                      </c:pt>
                      <c:pt idx="3602">
                        <c:v>62060.726516723633</c:v>
                      </c:pt>
                      <c:pt idx="3603">
                        <c:v>62288.83381652832</c:v>
                      </c:pt>
                      <c:pt idx="3604">
                        <c:v>61846.706436157227</c:v>
                      </c:pt>
                      <c:pt idx="3605">
                        <c:v>61722.726516723633</c:v>
                      </c:pt>
                      <c:pt idx="3606">
                        <c:v>56731.678665161133</c:v>
                      </c:pt>
                      <c:pt idx="3607">
                        <c:v>56740.95832824707</c:v>
                      </c:pt>
                      <c:pt idx="3608">
                        <c:v>56731.678787231445</c:v>
                      </c:pt>
                      <c:pt idx="3609">
                        <c:v>56727.678787231445</c:v>
                      </c:pt>
                      <c:pt idx="3610">
                        <c:v>57535.421585083008</c:v>
                      </c:pt>
                      <c:pt idx="3611">
                        <c:v>52773.211990356445</c:v>
                      </c:pt>
                      <c:pt idx="3612">
                        <c:v>51943.574844360352</c:v>
                      </c:pt>
                      <c:pt idx="3613">
                        <c:v>51157.68962097168</c:v>
                      </c:pt>
                      <c:pt idx="3614">
                        <c:v>50972.335983276367</c:v>
                      </c:pt>
                      <c:pt idx="3615">
                        <c:v>58965.328903198242</c:v>
                      </c:pt>
                      <c:pt idx="3616">
                        <c:v>55522.052749633789</c:v>
                      </c:pt>
                      <c:pt idx="3617">
                        <c:v>55522.052688598633</c:v>
                      </c:pt>
                      <c:pt idx="3618">
                        <c:v>55995.925247192383</c:v>
                      </c:pt>
                      <c:pt idx="3619">
                        <c:v>56380.407730102539</c:v>
                      </c:pt>
                      <c:pt idx="3620">
                        <c:v>57127.974075317383</c:v>
                      </c:pt>
                      <c:pt idx="3621">
                        <c:v>57127.974136352539</c:v>
                      </c:pt>
                      <c:pt idx="3622">
                        <c:v>54298.50129699707</c:v>
                      </c:pt>
                      <c:pt idx="3623">
                        <c:v>49460.471267700195</c:v>
                      </c:pt>
                      <c:pt idx="3624">
                        <c:v>49075.990798950195</c:v>
                      </c:pt>
                      <c:pt idx="3625">
                        <c:v>49460.471267700195</c:v>
                      </c:pt>
                      <c:pt idx="3626">
                        <c:v>49460.471267700195</c:v>
                      </c:pt>
                      <c:pt idx="3627">
                        <c:v>48504.646377563477</c:v>
                      </c:pt>
                      <c:pt idx="3628">
                        <c:v>48513.925857543945</c:v>
                      </c:pt>
                      <c:pt idx="3629">
                        <c:v>54731.952438354492</c:v>
                      </c:pt>
                      <c:pt idx="3630">
                        <c:v>61364.893936157227</c:v>
                      </c:pt>
                      <c:pt idx="3631">
                        <c:v>61360.893936157227</c:v>
                      </c:pt>
                      <c:pt idx="3632">
                        <c:v>50240.707168579102</c:v>
                      </c:pt>
                      <c:pt idx="3633">
                        <c:v>51256.296340942383</c:v>
                      </c:pt>
                      <c:pt idx="3634">
                        <c:v>51257.696426391602</c:v>
                      </c:pt>
                      <c:pt idx="3635">
                        <c:v>51409.320571899414</c:v>
                      </c:pt>
                      <c:pt idx="3636">
                        <c:v>51576.40217590332</c:v>
                      </c:pt>
                      <c:pt idx="3637">
                        <c:v>51347.382400512695</c:v>
                      </c:pt>
                      <c:pt idx="3638">
                        <c:v>51338.749588012695</c:v>
                      </c:pt>
                      <c:pt idx="3639">
                        <c:v>49632.215850830078</c:v>
                      </c:pt>
                      <c:pt idx="3640">
                        <c:v>51652.192581176758</c:v>
                      </c:pt>
                      <c:pt idx="3641">
                        <c:v>51652.192642211914</c:v>
                      </c:pt>
                      <c:pt idx="3642">
                        <c:v>51190.001235961914</c:v>
                      </c:pt>
                      <c:pt idx="3643">
                        <c:v>51179.267593383789</c:v>
                      </c:pt>
                      <c:pt idx="3644">
                        <c:v>51877.191604614258</c:v>
                      </c:pt>
                      <c:pt idx="3645">
                        <c:v>51789.634475708008</c:v>
                      </c:pt>
                      <c:pt idx="3646">
                        <c:v>52068.027053833008</c:v>
                      </c:pt>
                      <c:pt idx="3647">
                        <c:v>52069.514846801758</c:v>
                      </c:pt>
                      <c:pt idx="3648">
                        <c:v>52069.514846801758</c:v>
                      </c:pt>
                      <c:pt idx="3649">
                        <c:v>52060.235305786133</c:v>
                      </c:pt>
                      <c:pt idx="3650">
                        <c:v>49496.456069946289</c:v>
                      </c:pt>
                      <c:pt idx="3651">
                        <c:v>50571.381179809563</c:v>
                      </c:pt>
                      <c:pt idx="3652">
                        <c:v>50653.78059387207</c:v>
                      </c:pt>
                      <c:pt idx="3653">
                        <c:v>50717.621170043945</c:v>
                      </c:pt>
                      <c:pt idx="3654">
                        <c:v>52461.617813110352</c:v>
                      </c:pt>
                      <c:pt idx="3655">
                        <c:v>53363.522033691406</c:v>
                      </c:pt>
                      <c:pt idx="3656">
                        <c:v>53122.489074707031</c:v>
                      </c:pt>
                      <c:pt idx="3657">
                        <c:v>53684.686279296875</c:v>
                      </c:pt>
                      <c:pt idx="3658">
                        <c:v>51451.002685546875</c:v>
                      </c:pt>
                      <c:pt idx="3659">
                        <c:v>51452.615905761719</c:v>
                      </c:pt>
                      <c:pt idx="3660">
                        <c:v>49178.708145141602</c:v>
                      </c:pt>
                      <c:pt idx="3661">
                        <c:v>49176.274551391602</c:v>
                      </c:pt>
                      <c:pt idx="3662">
                        <c:v>49176.274551391602</c:v>
                      </c:pt>
                      <c:pt idx="3663">
                        <c:v>47800.644180297852</c:v>
                      </c:pt>
                      <c:pt idx="3664">
                        <c:v>47727.534317016602</c:v>
                      </c:pt>
                      <c:pt idx="3665">
                        <c:v>52297.473526000977</c:v>
                      </c:pt>
                      <c:pt idx="3666">
                        <c:v>52297.47346496582</c:v>
                      </c:pt>
                      <c:pt idx="3667">
                        <c:v>52297.473526000977</c:v>
                      </c:pt>
                      <c:pt idx="3668">
                        <c:v>52297.473526000977</c:v>
                      </c:pt>
                      <c:pt idx="3669">
                        <c:v>52660.211807250977</c:v>
                      </c:pt>
                      <c:pt idx="3670">
                        <c:v>52408.860244750977</c:v>
                      </c:pt>
                      <c:pt idx="3671">
                        <c:v>52408.860244750977</c:v>
                      </c:pt>
                      <c:pt idx="3672">
                        <c:v>52028.37971496582</c:v>
                      </c:pt>
                      <c:pt idx="3673">
                        <c:v>52036.584060668945</c:v>
                      </c:pt>
                      <c:pt idx="3674">
                        <c:v>52411.785049438477</c:v>
                      </c:pt>
                      <c:pt idx="3675">
                        <c:v>62215.70539855957</c:v>
                      </c:pt>
                      <c:pt idx="3676">
                        <c:v>62562.478591918945</c:v>
                      </c:pt>
                      <c:pt idx="3677">
                        <c:v>49936.456008911133</c:v>
                      </c:pt>
                      <c:pt idx="3678">
                        <c:v>50009.576126098633</c:v>
                      </c:pt>
                      <c:pt idx="3679">
                        <c:v>50078.823013305657</c:v>
                      </c:pt>
                      <c:pt idx="3680">
                        <c:v>51893.97639465332</c:v>
                      </c:pt>
                      <c:pt idx="3681">
                        <c:v>51903.255935668945</c:v>
                      </c:pt>
                      <c:pt idx="3682">
                        <c:v>51893.97639465332</c:v>
                      </c:pt>
                      <c:pt idx="3683">
                        <c:v>50727.57551574707</c:v>
                      </c:pt>
                      <c:pt idx="3684">
                        <c:v>50654.455459594727</c:v>
                      </c:pt>
                      <c:pt idx="3685">
                        <c:v>50581.345596313477</c:v>
                      </c:pt>
                      <c:pt idx="3686">
                        <c:v>51726.644424438477</c:v>
                      </c:pt>
                      <c:pt idx="3687">
                        <c:v>51988.328018188477</c:v>
                      </c:pt>
                      <c:pt idx="3688">
                        <c:v>52567.15803527832</c:v>
                      </c:pt>
                      <c:pt idx="3689">
                        <c:v>53079.678085327148</c:v>
                      </c:pt>
                      <c:pt idx="3690">
                        <c:v>52513.227615356445</c:v>
                      </c:pt>
                      <c:pt idx="3691">
                        <c:v>49765.920608520508</c:v>
                      </c:pt>
                      <c:pt idx="3692">
                        <c:v>49765.920608520508</c:v>
                      </c:pt>
                      <c:pt idx="3693">
                        <c:v>49765.920608520508</c:v>
                      </c:pt>
                      <c:pt idx="3694">
                        <c:v>49092.149391174316</c:v>
                      </c:pt>
                      <c:pt idx="3695">
                        <c:v>49092.149391174316</c:v>
                      </c:pt>
                      <c:pt idx="3696">
                        <c:v>53853.271774291992</c:v>
                      </c:pt>
                      <c:pt idx="3697">
                        <c:v>53853.271774291992</c:v>
                      </c:pt>
                      <c:pt idx="3698">
                        <c:v>53853.271835327148</c:v>
                      </c:pt>
                      <c:pt idx="3699">
                        <c:v>52974.588119506836</c:v>
                      </c:pt>
                      <c:pt idx="3700">
                        <c:v>52167.512985229492</c:v>
                      </c:pt>
                      <c:pt idx="3701">
                        <c:v>52629.704391479492</c:v>
                      </c:pt>
                      <c:pt idx="3702">
                        <c:v>52631.585250854492</c:v>
                      </c:pt>
                      <c:pt idx="3703">
                        <c:v>53008.620407104492</c:v>
                      </c:pt>
                      <c:pt idx="3704">
                        <c:v>52935.500289916992</c:v>
                      </c:pt>
                      <c:pt idx="3705">
                        <c:v>59681.962066650391</c:v>
                      </c:pt>
                      <c:pt idx="3706">
                        <c:v>60540.317474365234</c:v>
                      </c:pt>
                      <c:pt idx="3707">
                        <c:v>60540.317474365234</c:v>
                      </c:pt>
                      <c:pt idx="3708">
                        <c:v>56914.666702270508</c:v>
                      </c:pt>
                      <c:pt idx="3709">
                        <c:v>56630.971145629883</c:v>
                      </c:pt>
                      <c:pt idx="3710">
                        <c:v>52330.85009765625</c:v>
                      </c:pt>
                      <c:pt idx="3711">
                        <c:v>52194.173828125</c:v>
                      </c:pt>
                      <c:pt idx="3712">
                        <c:v>52942.445205688477</c:v>
                      </c:pt>
                      <c:pt idx="3713">
                        <c:v>52531.167922973633</c:v>
                      </c:pt>
                      <c:pt idx="3714">
                        <c:v>51972.851455688477</c:v>
                      </c:pt>
                      <c:pt idx="3715">
                        <c:v>51972.851516723633</c:v>
                      </c:pt>
                      <c:pt idx="3716">
                        <c:v>54350.920211791992</c:v>
                      </c:pt>
                      <c:pt idx="3717">
                        <c:v>54350.920272827148</c:v>
                      </c:pt>
                      <c:pt idx="3718">
                        <c:v>54350.920150756836</c:v>
                      </c:pt>
                      <c:pt idx="3719">
                        <c:v>54350.920211791992</c:v>
                      </c:pt>
                      <c:pt idx="3720">
                        <c:v>50232.911758422852</c:v>
                      </c:pt>
                      <c:pt idx="3721">
                        <c:v>50232.911880493164</c:v>
                      </c:pt>
                      <c:pt idx="3722">
                        <c:v>50167.131607055664</c:v>
                      </c:pt>
                      <c:pt idx="3723">
                        <c:v>49810.472915649414</c:v>
                      </c:pt>
                      <c:pt idx="3724">
                        <c:v>49810.472915649414</c:v>
                      </c:pt>
                      <c:pt idx="3725">
                        <c:v>53619.446060180664</c:v>
                      </c:pt>
                      <c:pt idx="3726">
                        <c:v>52174.11897277832</c:v>
                      </c:pt>
                      <c:pt idx="3727">
                        <c:v>52174.119033813477</c:v>
                      </c:pt>
                      <c:pt idx="3728">
                        <c:v>52174.119033813477</c:v>
                      </c:pt>
                      <c:pt idx="3729">
                        <c:v>52173.080032348633</c:v>
                      </c:pt>
                      <c:pt idx="3730">
                        <c:v>52173.079971313477</c:v>
                      </c:pt>
                      <c:pt idx="3731">
                        <c:v>53693.315841674805</c:v>
                      </c:pt>
                      <c:pt idx="3732">
                        <c:v>53596.173141479492</c:v>
                      </c:pt>
                      <c:pt idx="3733">
                        <c:v>53596.727767944336</c:v>
                      </c:pt>
                      <c:pt idx="3734">
                        <c:v>54143.975875854492</c:v>
                      </c:pt>
                      <c:pt idx="3735">
                        <c:v>58133.695755004883</c:v>
                      </c:pt>
                      <c:pt idx="3736">
                        <c:v>58147.967239379883</c:v>
                      </c:pt>
                      <c:pt idx="3737">
                        <c:v>58560.412429809563</c:v>
                      </c:pt>
                      <c:pt idx="3738">
                        <c:v>58560.412429809563</c:v>
                      </c:pt>
                      <c:pt idx="3739">
                        <c:v>50041.034805297852</c:v>
                      </c:pt>
                      <c:pt idx="3740">
                        <c:v>49922.359024047852</c:v>
                      </c:pt>
                      <c:pt idx="3741">
                        <c:v>49922.359024047852</c:v>
                      </c:pt>
                      <c:pt idx="3742">
                        <c:v>49922.359024047852</c:v>
                      </c:pt>
                      <c:pt idx="3743">
                        <c:v>51585.327224731445</c:v>
                      </c:pt>
                      <c:pt idx="3744">
                        <c:v>51585.327224731445</c:v>
                      </c:pt>
                      <c:pt idx="3745">
                        <c:v>51585.327224731445</c:v>
                      </c:pt>
                      <c:pt idx="3746">
                        <c:v>53127.210464477539</c:v>
                      </c:pt>
                      <c:pt idx="3747">
                        <c:v>53490.708938598633</c:v>
                      </c:pt>
                      <c:pt idx="3748">
                        <c:v>51659.211013793945</c:v>
                      </c:pt>
                      <c:pt idx="3749">
                        <c:v>52043.691543579102</c:v>
                      </c:pt>
                      <c:pt idx="3750">
                        <c:v>53331.600494384766</c:v>
                      </c:pt>
                      <c:pt idx="3751">
                        <c:v>53267.980072021484</c:v>
                      </c:pt>
                      <c:pt idx="3752">
                        <c:v>53259.603912353516</c:v>
                      </c:pt>
                      <c:pt idx="3753">
                        <c:v>53255.603912353516</c:v>
                      </c:pt>
                      <c:pt idx="3754">
                        <c:v>53255.603912353516</c:v>
                      </c:pt>
                      <c:pt idx="3755">
                        <c:v>52826.672988891602</c:v>
                      </c:pt>
                      <c:pt idx="3756">
                        <c:v>51797.620010375977</c:v>
                      </c:pt>
                      <c:pt idx="3757">
                        <c:v>51797.620071411133</c:v>
                      </c:pt>
                      <c:pt idx="3758">
                        <c:v>51797.620010375977</c:v>
                      </c:pt>
                      <c:pt idx="3759">
                        <c:v>51793.419952392578</c:v>
                      </c:pt>
                      <c:pt idx="3760">
                        <c:v>54617.547164916992</c:v>
                      </c:pt>
                      <c:pt idx="3761">
                        <c:v>55252.152633666992</c:v>
                      </c:pt>
                      <c:pt idx="3762">
                        <c:v>55252.152633666992</c:v>
                      </c:pt>
                      <c:pt idx="3763">
                        <c:v>54964.550338745117</c:v>
                      </c:pt>
                      <c:pt idx="3764">
                        <c:v>54580.067855834961</c:v>
                      </c:pt>
                      <c:pt idx="3765">
                        <c:v>55768.426712036133</c:v>
                      </c:pt>
                      <c:pt idx="3766">
                        <c:v>55198.876174926758</c:v>
                      </c:pt>
                      <c:pt idx="3767">
                        <c:v>55198.876113891602</c:v>
                      </c:pt>
                      <c:pt idx="3768">
                        <c:v>49278.970779418945</c:v>
                      </c:pt>
                      <c:pt idx="3769">
                        <c:v>49278.970779418945</c:v>
                      </c:pt>
                      <c:pt idx="3770">
                        <c:v>48927.093887329102</c:v>
                      </c:pt>
                      <c:pt idx="3771">
                        <c:v>48927.093826293945</c:v>
                      </c:pt>
                      <c:pt idx="3772">
                        <c:v>48927.093826293945</c:v>
                      </c:pt>
                      <c:pt idx="3773">
                        <c:v>48927.093826293945</c:v>
                      </c:pt>
                      <c:pt idx="3774">
                        <c:v>48662.017715454102</c:v>
                      </c:pt>
                      <c:pt idx="3775">
                        <c:v>49023.29719543457</c:v>
                      </c:pt>
                      <c:pt idx="3776">
                        <c:v>49014.017715454102</c:v>
                      </c:pt>
                      <c:pt idx="3777">
                        <c:v>51909.614151000977</c:v>
                      </c:pt>
                      <c:pt idx="3778">
                        <c:v>51654.10627746582</c:v>
                      </c:pt>
                      <c:pt idx="3779">
                        <c:v>51442.409790039063</c:v>
                      </c:pt>
                      <c:pt idx="3780">
                        <c:v>51806.37385559082</c:v>
                      </c:pt>
                      <c:pt idx="3781">
                        <c:v>51807.40998840332</c:v>
                      </c:pt>
                      <c:pt idx="3782">
                        <c:v>48086.123184204102</c:v>
                      </c:pt>
                      <c:pt idx="3783">
                        <c:v>47811.827651977539</c:v>
                      </c:pt>
                      <c:pt idx="3784">
                        <c:v>47811.827835083008</c:v>
                      </c:pt>
                      <c:pt idx="3785">
                        <c:v>51349.416702270501</c:v>
                      </c:pt>
                      <c:pt idx="3786">
                        <c:v>51350.086502075195</c:v>
                      </c:pt>
                      <c:pt idx="3787">
                        <c:v>51341.477127075195</c:v>
                      </c:pt>
                      <c:pt idx="3788">
                        <c:v>51338.147048950195</c:v>
                      </c:pt>
                      <c:pt idx="3789">
                        <c:v>51157.799514770501</c:v>
                      </c:pt>
                      <c:pt idx="3790">
                        <c:v>51215.622268676751</c:v>
                      </c:pt>
                      <c:pt idx="3791">
                        <c:v>51112.978225708008</c:v>
                      </c:pt>
                      <c:pt idx="3792">
                        <c:v>50380.117324829102</c:v>
                      </c:pt>
                      <c:pt idx="3793">
                        <c:v>50334.759536743164</c:v>
                      </c:pt>
                      <c:pt idx="3794">
                        <c:v>51051.95930480957</c:v>
                      </c:pt>
                      <c:pt idx="3795">
                        <c:v>60693.563858032227</c:v>
                      </c:pt>
                      <c:pt idx="3796">
                        <c:v>46748.596817016602</c:v>
                      </c:pt>
                      <c:pt idx="3797">
                        <c:v>46748.596817016602</c:v>
                      </c:pt>
                      <c:pt idx="3798">
                        <c:v>46751.302871704102</c:v>
                      </c:pt>
                      <c:pt idx="3799">
                        <c:v>46752.378555297852</c:v>
                      </c:pt>
                      <c:pt idx="3800">
                        <c:v>50479.037857055664</c:v>
                      </c:pt>
                      <c:pt idx="3801">
                        <c:v>49593.451400756836</c:v>
                      </c:pt>
                      <c:pt idx="3802">
                        <c:v>49593.019821166992</c:v>
                      </c:pt>
                      <c:pt idx="3803">
                        <c:v>49593.451461791992</c:v>
                      </c:pt>
                      <c:pt idx="3804">
                        <c:v>50866.256591796875</c:v>
                      </c:pt>
                      <c:pt idx="3805">
                        <c:v>50491.01838684082</c:v>
                      </c:pt>
                      <c:pt idx="3806">
                        <c:v>50491.01838684082</c:v>
                      </c:pt>
                      <c:pt idx="3807">
                        <c:v>49953.006607055664</c:v>
                      </c:pt>
                      <c:pt idx="3808">
                        <c:v>54101.353225708001</c:v>
                      </c:pt>
                      <c:pt idx="3809">
                        <c:v>52468.638198852532</c:v>
                      </c:pt>
                      <c:pt idx="3810">
                        <c:v>64819.007522583001</c:v>
                      </c:pt>
                      <c:pt idx="3811">
                        <c:v>65217.627639770501</c:v>
                      </c:pt>
                      <c:pt idx="3812">
                        <c:v>65217.627639770501</c:v>
                      </c:pt>
                      <c:pt idx="3813">
                        <c:v>65217.627639770501</c:v>
                      </c:pt>
                      <c:pt idx="3814">
                        <c:v>61188.084426879883</c:v>
                      </c:pt>
                      <c:pt idx="3815">
                        <c:v>61880.187454223633</c:v>
                      </c:pt>
                      <c:pt idx="3816">
                        <c:v>62088.197097778313</c:v>
                      </c:pt>
                      <c:pt idx="3817">
                        <c:v>53922.282592773438</c:v>
                      </c:pt>
                      <c:pt idx="3818">
                        <c:v>53922.282653808594</c:v>
                      </c:pt>
                      <c:pt idx="3819">
                        <c:v>53921.923217773438</c:v>
                      </c:pt>
                      <c:pt idx="3820">
                        <c:v>53681.479919433594</c:v>
                      </c:pt>
                      <c:pt idx="3821">
                        <c:v>52531.790237426758</c:v>
                      </c:pt>
                      <c:pt idx="3822">
                        <c:v>52544.915969848633</c:v>
                      </c:pt>
                      <c:pt idx="3823">
                        <c:v>52175.944107055664</c:v>
                      </c:pt>
                      <c:pt idx="3824">
                        <c:v>52958.551406860352</c:v>
                      </c:pt>
                      <c:pt idx="3825">
                        <c:v>52012.521926879883</c:v>
                      </c:pt>
                      <c:pt idx="3826">
                        <c:v>52131.737991333008</c:v>
                      </c:pt>
                      <c:pt idx="3827">
                        <c:v>51982.599319458008</c:v>
                      </c:pt>
                      <c:pt idx="3828">
                        <c:v>51982.599319458008</c:v>
                      </c:pt>
                      <c:pt idx="3829">
                        <c:v>51788.030227661133</c:v>
                      </c:pt>
                      <c:pt idx="3830">
                        <c:v>50574.384231567383</c:v>
                      </c:pt>
                      <c:pt idx="3831">
                        <c:v>51832.758132934556</c:v>
                      </c:pt>
                      <c:pt idx="3832">
                        <c:v>51909.878005981438</c:v>
                      </c:pt>
                      <c:pt idx="3833">
                        <c:v>51930.913772583008</c:v>
                      </c:pt>
                      <c:pt idx="3834">
                        <c:v>47406.285232543945</c:v>
                      </c:pt>
                      <c:pt idx="3835">
                        <c:v>52507.87841796875</c:v>
                      </c:pt>
                      <c:pt idx="3836">
                        <c:v>52123.396240234375</c:v>
                      </c:pt>
                      <c:pt idx="3837">
                        <c:v>52970.070007324219</c:v>
                      </c:pt>
                      <c:pt idx="3838">
                        <c:v>51452.549499511719</c:v>
                      </c:pt>
                      <c:pt idx="3839">
                        <c:v>51452.549438476563</c:v>
                      </c:pt>
                      <c:pt idx="3840">
                        <c:v>52709.15299987793</c:v>
                      </c:pt>
                      <c:pt idx="3841">
                        <c:v>52544.92497253418</c:v>
                      </c:pt>
                      <c:pt idx="3842">
                        <c:v>52471.176376342773</c:v>
                      </c:pt>
                      <c:pt idx="3843">
                        <c:v>52398.05632019043</c:v>
                      </c:pt>
                      <c:pt idx="3844">
                        <c:v>53902.690017700195</c:v>
                      </c:pt>
                      <c:pt idx="3845">
                        <c:v>53664.690078735352</c:v>
                      </c:pt>
                      <c:pt idx="3846">
                        <c:v>53673.96955871582</c:v>
                      </c:pt>
                      <c:pt idx="3847">
                        <c:v>53666.717361450195</c:v>
                      </c:pt>
                      <c:pt idx="3848">
                        <c:v>52744.107559204102</c:v>
                      </c:pt>
                      <c:pt idx="3849">
                        <c:v>52753.38703918457</c:v>
                      </c:pt>
                      <c:pt idx="3850">
                        <c:v>52542.467819213867</c:v>
                      </c:pt>
                      <c:pt idx="3851">
                        <c:v>52133.677047729485</c:v>
                      </c:pt>
                      <c:pt idx="3852">
                        <c:v>52060.776901245117</c:v>
                      </c:pt>
                      <c:pt idx="3853">
                        <c:v>53385.877487182617</c:v>
                      </c:pt>
                      <c:pt idx="3854">
                        <c:v>52584.192184448242</c:v>
                      </c:pt>
                      <c:pt idx="3855">
                        <c:v>55126.550247192383</c:v>
                      </c:pt>
                      <c:pt idx="3856">
                        <c:v>55135.82991027832</c:v>
                      </c:pt>
                      <c:pt idx="3857">
                        <c:v>54647.15364074707</c:v>
                      </c:pt>
                      <c:pt idx="3858">
                        <c:v>54647.153518676758</c:v>
                      </c:pt>
                      <c:pt idx="3859">
                        <c:v>54637.874160766602</c:v>
                      </c:pt>
                      <c:pt idx="3860">
                        <c:v>54889.047805786133</c:v>
                      </c:pt>
                      <c:pt idx="3861">
                        <c:v>54889.047866821289</c:v>
                      </c:pt>
                      <c:pt idx="3862">
                        <c:v>54889.047866821289</c:v>
                      </c:pt>
                      <c:pt idx="3863">
                        <c:v>54889.047866821289</c:v>
                      </c:pt>
                      <c:pt idx="3864">
                        <c:v>55241.047805786133</c:v>
                      </c:pt>
                      <c:pt idx="3865">
                        <c:v>55491.358352661133</c:v>
                      </c:pt>
                      <c:pt idx="3866">
                        <c:v>50570.867813110352</c:v>
                      </c:pt>
                      <c:pt idx="3867">
                        <c:v>50570.867752075195</c:v>
                      </c:pt>
                      <c:pt idx="3868">
                        <c:v>53500.832504272461</c:v>
                      </c:pt>
                      <c:pt idx="3869">
                        <c:v>53500.832443237305</c:v>
                      </c:pt>
                      <c:pt idx="3870">
                        <c:v>63284.960647583001</c:v>
                      </c:pt>
                      <c:pt idx="3871">
                        <c:v>63331.580520629883</c:v>
                      </c:pt>
                      <c:pt idx="3872">
                        <c:v>63912.200393676751</c:v>
                      </c:pt>
                      <c:pt idx="3873">
                        <c:v>64067.469192504883</c:v>
                      </c:pt>
                      <c:pt idx="3874">
                        <c:v>60522.913772583001</c:v>
                      </c:pt>
                      <c:pt idx="3875">
                        <c:v>60154.287551879883</c:v>
                      </c:pt>
                      <c:pt idx="3876">
                        <c:v>59821.791213989251</c:v>
                      </c:pt>
                      <c:pt idx="3877">
                        <c:v>52634.661315917969</c:v>
                      </c:pt>
                      <c:pt idx="3878">
                        <c:v>52848.475463867188</c:v>
                      </c:pt>
                      <c:pt idx="3879">
                        <c:v>52886.333374023438</c:v>
                      </c:pt>
                      <c:pt idx="3880">
                        <c:v>53063.604370117188</c:v>
                      </c:pt>
                      <c:pt idx="3881">
                        <c:v>52299.990554809563</c:v>
                      </c:pt>
                      <c:pt idx="3882">
                        <c:v>51462.571365356445</c:v>
                      </c:pt>
                      <c:pt idx="3883">
                        <c:v>51183.610183715813</c:v>
                      </c:pt>
                      <c:pt idx="3884">
                        <c:v>51145.671829223633</c:v>
                      </c:pt>
                      <c:pt idx="3885">
                        <c:v>54352.439559936523</c:v>
                      </c:pt>
                      <c:pt idx="3886">
                        <c:v>53808.65348815918</c:v>
                      </c:pt>
                      <c:pt idx="3887">
                        <c:v>53735.53385925293</c:v>
                      </c:pt>
                      <c:pt idx="3888">
                        <c:v>53662.413681030273</c:v>
                      </c:pt>
                      <c:pt idx="3889">
                        <c:v>53508.123611450195</c:v>
                      </c:pt>
                      <c:pt idx="3890">
                        <c:v>53508.123672485352</c:v>
                      </c:pt>
                      <c:pt idx="3891">
                        <c:v>53508.123672485352</c:v>
                      </c:pt>
                      <c:pt idx="3892">
                        <c:v>53390.638320922852</c:v>
                      </c:pt>
                      <c:pt idx="3893">
                        <c:v>53295.486999511719</c:v>
                      </c:pt>
                      <c:pt idx="3894">
                        <c:v>51567.500213623047</c:v>
                      </c:pt>
                      <c:pt idx="3895">
                        <c:v>52281.376602172852</c:v>
                      </c:pt>
                      <c:pt idx="3896">
                        <c:v>52290.655960083008</c:v>
                      </c:pt>
                      <c:pt idx="3897">
                        <c:v>55140.166488647461</c:v>
                      </c:pt>
                      <c:pt idx="3898">
                        <c:v>54728.386337280273</c:v>
                      </c:pt>
                      <c:pt idx="3899">
                        <c:v>53996.42839050293</c:v>
                      </c:pt>
                      <c:pt idx="3900">
                        <c:v>63983.035049438477</c:v>
                      </c:pt>
                      <c:pt idx="3901">
                        <c:v>52373.996597290039</c:v>
                      </c:pt>
                      <c:pt idx="3902">
                        <c:v>52562.510894775391</c:v>
                      </c:pt>
                      <c:pt idx="3903">
                        <c:v>51851.357315063477</c:v>
                      </c:pt>
                      <c:pt idx="3904">
                        <c:v>51860.636734008789</c:v>
                      </c:pt>
                      <c:pt idx="3905">
                        <c:v>51850.922256469727</c:v>
                      </c:pt>
                      <c:pt idx="3906">
                        <c:v>49979.59748840332</c:v>
                      </c:pt>
                      <c:pt idx="3907">
                        <c:v>50959.77375793457</c:v>
                      </c:pt>
                      <c:pt idx="3908">
                        <c:v>50959.77375793457</c:v>
                      </c:pt>
                      <c:pt idx="3909">
                        <c:v>50959.773818969727</c:v>
                      </c:pt>
                      <c:pt idx="3910">
                        <c:v>51740.884658813477</c:v>
                      </c:pt>
                      <c:pt idx="3911">
                        <c:v>51740.884658813477</c:v>
                      </c:pt>
                      <c:pt idx="3912">
                        <c:v>51740.884658813477</c:v>
                      </c:pt>
                      <c:pt idx="3913">
                        <c:v>51987.018844604492</c:v>
                      </c:pt>
                      <c:pt idx="3914">
                        <c:v>52371.501205444336</c:v>
                      </c:pt>
                      <c:pt idx="3915">
                        <c:v>63974.782058715813</c:v>
                      </c:pt>
                      <c:pt idx="3916">
                        <c:v>60731.859634399414</c:v>
                      </c:pt>
                      <c:pt idx="3917">
                        <c:v>60722.580154418945</c:v>
                      </c:pt>
                      <c:pt idx="3918">
                        <c:v>52164.371658325195</c:v>
                      </c:pt>
                      <c:pt idx="3919">
                        <c:v>51669.824783325195</c:v>
                      </c:pt>
                      <c:pt idx="3920">
                        <c:v>51672.904434204102</c:v>
                      </c:pt>
                      <c:pt idx="3921">
                        <c:v>51567.296096801758</c:v>
                      </c:pt>
                      <c:pt idx="3922">
                        <c:v>51567.29621887207</c:v>
                      </c:pt>
                      <c:pt idx="3923">
                        <c:v>51668.872833251953</c:v>
                      </c:pt>
                      <c:pt idx="3924">
                        <c:v>51668.872955322266</c:v>
                      </c:pt>
                      <c:pt idx="3925">
                        <c:v>50835.308547973633</c:v>
                      </c:pt>
                      <c:pt idx="3926">
                        <c:v>50762.188369750977</c:v>
                      </c:pt>
                      <c:pt idx="3927">
                        <c:v>51743.066360473633</c:v>
                      </c:pt>
                      <c:pt idx="3928">
                        <c:v>51391.06623840332</c:v>
                      </c:pt>
                      <c:pt idx="3929">
                        <c:v>51391.066360473633</c:v>
                      </c:pt>
                      <c:pt idx="3930">
                        <c:v>60870.392349243164</c:v>
                      </c:pt>
                      <c:pt idx="3931">
                        <c:v>53168.365493774414</c:v>
                      </c:pt>
                      <c:pt idx="3932">
                        <c:v>53095.465591430664</c:v>
                      </c:pt>
                      <c:pt idx="3933">
                        <c:v>53086.808181762695</c:v>
                      </c:pt>
                      <c:pt idx="3934">
                        <c:v>52887.702102661133</c:v>
                      </c:pt>
                      <c:pt idx="3935">
                        <c:v>51236.218780517578</c:v>
                      </c:pt>
                      <c:pt idx="3936">
                        <c:v>50712.199142456055</c:v>
                      </c:pt>
                      <c:pt idx="3937">
                        <c:v>50591.485916137695</c:v>
                      </c:pt>
                      <c:pt idx="3938">
                        <c:v>53844.679977416992</c:v>
                      </c:pt>
                      <c:pt idx="3939">
                        <c:v>53844.679977416992</c:v>
                      </c:pt>
                      <c:pt idx="3940">
                        <c:v>53844.680038452148</c:v>
                      </c:pt>
                      <c:pt idx="3941">
                        <c:v>53844.680038452148</c:v>
                      </c:pt>
                      <c:pt idx="3942">
                        <c:v>54015.27897644043</c:v>
                      </c:pt>
                      <c:pt idx="3943">
                        <c:v>54015.278915405273</c:v>
                      </c:pt>
                      <c:pt idx="3944">
                        <c:v>53584.379257202148</c:v>
                      </c:pt>
                      <c:pt idx="3945">
                        <c:v>55775.714859008789</c:v>
                      </c:pt>
                      <c:pt idx="3946">
                        <c:v>55776.526321411133</c:v>
                      </c:pt>
                      <c:pt idx="3947">
                        <c:v>55913.395523071289</c:v>
                      </c:pt>
                      <c:pt idx="3948">
                        <c:v>55804.001174926758</c:v>
                      </c:pt>
                      <c:pt idx="3949">
                        <c:v>55804.001113891602</c:v>
                      </c:pt>
                      <c:pt idx="3950">
                        <c:v>55520.305679321289</c:v>
                      </c:pt>
                      <c:pt idx="3951">
                        <c:v>55520.187515258789</c:v>
                      </c:pt>
                      <c:pt idx="3952">
                        <c:v>53027.522171020508</c:v>
                      </c:pt>
                      <c:pt idx="3953">
                        <c:v>53091.362808227539</c:v>
                      </c:pt>
                      <c:pt idx="3954">
                        <c:v>53348.086502075195</c:v>
                      </c:pt>
                      <c:pt idx="3955">
                        <c:v>53348.086502075195</c:v>
                      </c:pt>
                      <c:pt idx="3956">
                        <c:v>52654.031814575195</c:v>
                      </c:pt>
                      <c:pt idx="3957">
                        <c:v>53879.886276245117</c:v>
                      </c:pt>
                      <c:pt idx="3958">
                        <c:v>53631.734909057617</c:v>
                      </c:pt>
                      <c:pt idx="3959">
                        <c:v>53620.53239440918</c:v>
                      </c:pt>
                      <c:pt idx="3960">
                        <c:v>52162.473220825195</c:v>
                      </c:pt>
                      <c:pt idx="3961">
                        <c:v>52158.473220825195</c:v>
                      </c:pt>
                      <c:pt idx="3962">
                        <c:v>52049.455520629883</c:v>
                      </c:pt>
                      <c:pt idx="3963">
                        <c:v>51886.77131652832</c:v>
                      </c:pt>
                      <c:pt idx="3964">
                        <c:v>51944.061233520501</c:v>
                      </c:pt>
                      <c:pt idx="3965">
                        <c:v>51531.61604309082</c:v>
                      </c:pt>
                      <c:pt idx="3966">
                        <c:v>58055.410232543938</c:v>
                      </c:pt>
                      <c:pt idx="3967">
                        <c:v>57679.66633605957</c:v>
                      </c:pt>
                      <c:pt idx="3968">
                        <c:v>57670.925857543938</c:v>
                      </c:pt>
                      <c:pt idx="3969">
                        <c:v>49308.643112182617</c:v>
                      </c:pt>
                      <c:pt idx="3970">
                        <c:v>52410.23974609375</c:v>
                      </c:pt>
                      <c:pt idx="3971">
                        <c:v>51481.332214355469</c:v>
                      </c:pt>
                      <c:pt idx="3972">
                        <c:v>51412.061706542969</c:v>
                      </c:pt>
                      <c:pt idx="3973">
                        <c:v>50658.554748535156</c:v>
                      </c:pt>
                      <c:pt idx="3974">
                        <c:v>50585.654846191406</c:v>
                      </c:pt>
                      <c:pt idx="3975">
                        <c:v>56044.62434387207</c:v>
                      </c:pt>
                      <c:pt idx="3976">
                        <c:v>56035.344802856445</c:v>
                      </c:pt>
                      <c:pt idx="3977">
                        <c:v>50468.999099731445</c:v>
                      </c:pt>
                      <c:pt idx="3978">
                        <c:v>50471.376113891602</c:v>
                      </c:pt>
                      <c:pt idx="3979">
                        <c:v>50480.655532836914</c:v>
                      </c:pt>
                      <c:pt idx="3980">
                        <c:v>49596.601638793945</c:v>
                      </c:pt>
                      <c:pt idx="3981">
                        <c:v>49473.275466918945</c:v>
                      </c:pt>
                      <c:pt idx="3982">
                        <c:v>49473.275466918945</c:v>
                      </c:pt>
                      <c:pt idx="3983">
                        <c:v>49473.275466918945</c:v>
                      </c:pt>
                      <c:pt idx="3984">
                        <c:v>49776.035110473633</c:v>
                      </c:pt>
                      <c:pt idx="3985">
                        <c:v>49776.035110473633</c:v>
                      </c:pt>
                      <c:pt idx="3986">
                        <c:v>50102.156494140625</c:v>
                      </c:pt>
                      <c:pt idx="3987">
                        <c:v>50102.156372070313</c:v>
                      </c:pt>
                      <c:pt idx="3988">
                        <c:v>49965.480224609375</c:v>
                      </c:pt>
                      <c:pt idx="3989">
                        <c:v>50118.657104492188</c:v>
                      </c:pt>
                      <c:pt idx="3990">
                        <c:v>53471.45002746582</c:v>
                      </c:pt>
                      <c:pt idx="3991">
                        <c:v>53602.801223754883</c:v>
                      </c:pt>
                      <c:pt idx="3992">
                        <c:v>47234.556228637695</c:v>
                      </c:pt>
                      <c:pt idx="3993">
                        <c:v>47366.116470336914</c:v>
                      </c:pt>
                      <c:pt idx="3994">
                        <c:v>53525.086624145501</c:v>
                      </c:pt>
                      <c:pt idx="3995">
                        <c:v>53525.08674621582</c:v>
                      </c:pt>
                      <c:pt idx="3996">
                        <c:v>53517.136428833008</c:v>
                      </c:pt>
                      <c:pt idx="3997">
                        <c:v>53519.059402465813</c:v>
                      </c:pt>
                      <c:pt idx="3998">
                        <c:v>53647.663314819336</c:v>
                      </c:pt>
                      <c:pt idx="3999">
                        <c:v>53647.664047241211</c:v>
                      </c:pt>
                      <c:pt idx="4000">
                        <c:v>53021.620834350586</c:v>
                      </c:pt>
                      <c:pt idx="4001">
                        <c:v>53064.654159545898</c:v>
                      </c:pt>
                      <c:pt idx="4002">
                        <c:v>53366.394149780266</c:v>
                      </c:pt>
                      <c:pt idx="4003">
                        <c:v>53366.394027709961</c:v>
                      </c:pt>
                      <c:pt idx="4004">
                        <c:v>51900.872543334961</c:v>
                      </c:pt>
                      <c:pt idx="4005">
                        <c:v>54799.840835571289</c:v>
                      </c:pt>
                      <c:pt idx="4006">
                        <c:v>55040.284133911133</c:v>
                      </c:pt>
                      <c:pt idx="4007">
                        <c:v>55040.284133911133</c:v>
                      </c:pt>
                      <c:pt idx="4008">
                        <c:v>55040.284133911133</c:v>
                      </c:pt>
                      <c:pt idx="4009">
                        <c:v>50514.636657714844</c:v>
                      </c:pt>
                      <c:pt idx="4010">
                        <c:v>50640.437377929688</c:v>
                      </c:pt>
                      <c:pt idx="4011">
                        <c:v>50640.437377929688</c:v>
                      </c:pt>
                      <c:pt idx="4012">
                        <c:v>50640.212768554688</c:v>
                      </c:pt>
                      <c:pt idx="4013">
                        <c:v>50640.212768554688</c:v>
                      </c:pt>
                      <c:pt idx="4014">
                        <c:v>50090.072204589844</c:v>
                      </c:pt>
                      <c:pt idx="4015">
                        <c:v>50324.742126464844</c:v>
                      </c:pt>
                      <c:pt idx="4016">
                        <c:v>53394.46174621582</c:v>
                      </c:pt>
                      <c:pt idx="4017">
                        <c:v>53394.46174621582</c:v>
                      </c:pt>
                      <c:pt idx="4018">
                        <c:v>54387.799057006836</c:v>
                      </c:pt>
                      <c:pt idx="4019">
                        <c:v>54387.799179077148</c:v>
                      </c:pt>
                      <c:pt idx="4020">
                        <c:v>52440.72004699707</c:v>
                      </c:pt>
                      <c:pt idx="4021">
                        <c:v>48492.023414611816</c:v>
                      </c:pt>
                      <c:pt idx="4022">
                        <c:v>48492.023414611816</c:v>
                      </c:pt>
                      <c:pt idx="4023">
                        <c:v>48492.023414611816</c:v>
                      </c:pt>
                      <c:pt idx="4024">
                        <c:v>53745.488082885742</c:v>
                      </c:pt>
                      <c:pt idx="4025">
                        <c:v>53745.488021850586</c:v>
                      </c:pt>
                      <c:pt idx="4026">
                        <c:v>53745.488021850586</c:v>
                      </c:pt>
                      <c:pt idx="4027">
                        <c:v>53042.026596069336</c:v>
                      </c:pt>
                      <c:pt idx="4028">
                        <c:v>52487.450546264648</c:v>
                      </c:pt>
                      <c:pt idx="4029">
                        <c:v>52491.450546264648</c:v>
                      </c:pt>
                      <c:pt idx="4030">
                        <c:v>52500.729965209961</c:v>
                      </c:pt>
                      <c:pt idx="4031">
                        <c:v>53018.201522827148</c:v>
                      </c:pt>
                      <c:pt idx="4032">
                        <c:v>53018.201400756836</c:v>
                      </c:pt>
                      <c:pt idx="4033">
                        <c:v>53018.201461791992</c:v>
                      </c:pt>
                      <c:pt idx="4034">
                        <c:v>53018.201461791992</c:v>
                      </c:pt>
                      <c:pt idx="4035">
                        <c:v>54667.804214477539</c:v>
                      </c:pt>
                      <c:pt idx="4036">
                        <c:v>54916.728286743164</c:v>
                      </c:pt>
                      <c:pt idx="4037">
                        <c:v>54916.728286743164</c:v>
                      </c:pt>
                      <c:pt idx="4038">
                        <c:v>50509.632705688477</c:v>
                      </c:pt>
                      <c:pt idx="4039">
                        <c:v>50513.63264465332</c:v>
                      </c:pt>
                      <c:pt idx="4040">
                        <c:v>50522.912246704102</c:v>
                      </c:pt>
                      <c:pt idx="4041">
                        <c:v>50267.408462524414</c:v>
                      </c:pt>
                      <c:pt idx="4042">
                        <c:v>50186.710220336914</c:v>
                      </c:pt>
                      <c:pt idx="4043">
                        <c:v>50075.852127075195</c:v>
                      </c:pt>
                      <c:pt idx="4044">
                        <c:v>49748.929580688477</c:v>
                      </c:pt>
                      <c:pt idx="4045">
                        <c:v>50585.081069946289</c:v>
                      </c:pt>
                      <c:pt idx="4046">
                        <c:v>50587.842788696289</c:v>
                      </c:pt>
                      <c:pt idx="4047">
                        <c:v>50592.464981079102</c:v>
                      </c:pt>
                      <c:pt idx="4048">
                        <c:v>50585.218887329102</c:v>
                      </c:pt>
                      <c:pt idx="4049">
                        <c:v>51512.049026489258</c:v>
                      </c:pt>
                      <c:pt idx="4050">
                        <c:v>52129.528869628906</c:v>
                      </c:pt>
                      <c:pt idx="4051">
                        <c:v>52062.838928222656</c:v>
                      </c:pt>
                      <c:pt idx="4052">
                        <c:v>51996.148986816406</c:v>
                      </c:pt>
                      <c:pt idx="4053">
                        <c:v>49750.961074829102</c:v>
                      </c:pt>
                      <c:pt idx="4054">
                        <c:v>50406.351699829102</c:v>
                      </c:pt>
                      <c:pt idx="4055">
                        <c:v>50523.145645141602</c:v>
                      </c:pt>
                      <c:pt idx="4056">
                        <c:v>50523.145706176758</c:v>
                      </c:pt>
                      <c:pt idx="4057">
                        <c:v>50561.54573059082</c:v>
                      </c:pt>
                      <c:pt idx="4058">
                        <c:v>50599.514602661133</c:v>
                      </c:pt>
                      <c:pt idx="4059">
                        <c:v>49960.948928833008</c:v>
                      </c:pt>
                      <c:pt idx="4060">
                        <c:v>48352.000015258789</c:v>
                      </c:pt>
                      <c:pt idx="4061">
                        <c:v>48250.250625610352</c:v>
                      </c:pt>
                      <c:pt idx="4062">
                        <c:v>48354.446914672852</c:v>
                      </c:pt>
                      <c:pt idx="4063">
                        <c:v>51644.288360595703</c:v>
                      </c:pt>
                      <c:pt idx="4064">
                        <c:v>51866.966278076172</c:v>
                      </c:pt>
                      <c:pt idx="4065">
                        <c:v>64238.529251098633</c:v>
                      </c:pt>
                      <c:pt idx="4066">
                        <c:v>64238.529251098633</c:v>
                      </c:pt>
                      <c:pt idx="4067">
                        <c:v>64238.529251098633</c:v>
                      </c:pt>
                      <c:pt idx="4068">
                        <c:v>52323.502807617188</c:v>
                      </c:pt>
                      <c:pt idx="4069">
                        <c:v>52327.502868652344</c:v>
                      </c:pt>
                      <c:pt idx="4070">
                        <c:v>51749.788879394531</c:v>
                      </c:pt>
                      <c:pt idx="4071">
                        <c:v>51847.852722167969</c:v>
                      </c:pt>
                      <c:pt idx="4072">
                        <c:v>51727.372253417969</c:v>
                      </c:pt>
                      <c:pt idx="4073">
                        <c:v>52297.3388671875</c:v>
                      </c:pt>
                      <c:pt idx="4074">
                        <c:v>49415.18505859375</c:v>
                      </c:pt>
                      <c:pt idx="4075">
                        <c:v>48888.788696289063</c:v>
                      </c:pt>
                      <c:pt idx="4076">
                        <c:v>48693.682434082031</c:v>
                      </c:pt>
                      <c:pt idx="4077">
                        <c:v>48884.647399902344</c:v>
                      </c:pt>
                      <c:pt idx="4078">
                        <c:v>52935.405654907227</c:v>
                      </c:pt>
                      <c:pt idx="4079">
                        <c:v>53043.043899536133</c:v>
                      </c:pt>
                      <c:pt idx="4080">
                        <c:v>52782.173446655273</c:v>
                      </c:pt>
                      <c:pt idx="4081">
                        <c:v>52282.496917724609</c:v>
                      </c:pt>
                      <c:pt idx="4082">
                        <c:v>52700.342010498047</c:v>
                      </c:pt>
                      <c:pt idx="4083">
                        <c:v>50118.393768310547</c:v>
                      </c:pt>
                      <c:pt idx="4084">
                        <c:v>50118.393768310547</c:v>
                      </c:pt>
                      <c:pt idx="4085">
                        <c:v>50399.207824707031</c:v>
                      </c:pt>
                      <c:pt idx="4086">
                        <c:v>50399.207946777344</c:v>
                      </c:pt>
                      <c:pt idx="4087">
                        <c:v>50399.207946777344</c:v>
                      </c:pt>
                      <c:pt idx="4088">
                        <c:v>50759.182464599609</c:v>
                      </c:pt>
                      <c:pt idx="4089">
                        <c:v>50763.182464599609</c:v>
                      </c:pt>
                      <c:pt idx="4090">
                        <c:v>50420.462066650391</c:v>
                      </c:pt>
                      <c:pt idx="4091">
                        <c:v>50420.462066650391</c:v>
                      </c:pt>
                      <c:pt idx="4092">
                        <c:v>50411.182525634766</c:v>
                      </c:pt>
                      <c:pt idx="4093">
                        <c:v>52385.022933959961</c:v>
                      </c:pt>
                      <c:pt idx="4094">
                        <c:v>52385.022811889648</c:v>
                      </c:pt>
                      <c:pt idx="4095">
                        <c:v>53324.115005493164</c:v>
                      </c:pt>
                      <c:pt idx="4096">
                        <c:v>50739.025650024414</c:v>
                      </c:pt>
                      <c:pt idx="4097">
                        <c:v>53790.995712280266</c:v>
                      </c:pt>
                      <c:pt idx="4098">
                        <c:v>53506.194564819336</c:v>
                      </c:pt>
                      <c:pt idx="4099">
                        <c:v>53790.996078491211</c:v>
                      </c:pt>
                      <c:pt idx="4100">
                        <c:v>53781.716415405266</c:v>
                      </c:pt>
                      <c:pt idx="4101">
                        <c:v>54405.151107788086</c:v>
                      </c:pt>
                      <c:pt idx="4102">
                        <c:v>54408.256576538086</c:v>
                      </c:pt>
                      <c:pt idx="4103">
                        <c:v>53301.428512573242</c:v>
                      </c:pt>
                      <c:pt idx="4104">
                        <c:v>53182.756698608398</c:v>
                      </c:pt>
                      <c:pt idx="4105">
                        <c:v>53182.756576538086</c:v>
                      </c:pt>
                      <c:pt idx="4106">
                        <c:v>53561.615707397461</c:v>
                      </c:pt>
                      <c:pt idx="4107">
                        <c:v>52664.949691772454</c:v>
                      </c:pt>
                      <c:pt idx="4108">
                        <c:v>52525.899642944336</c:v>
                      </c:pt>
                      <c:pt idx="4109">
                        <c:v>52386.849838256836</c:v>
                      </c:pt>
                      <c:pt idx="4110">
                        <c:v>53759.658645629883</c:v>
                      </c:pt>
                      <c:pt idx="4111">
                        <c:v>53156.531509399414</c:v>
                      </c:pt>
                      <c:pt idx="4112">
                        <c:v>52171.45783996582</c:v>
                      </c:pt>
                      <c:pt idx="4113">
                        <c:v>52171.45783996582</c:v>
                      </c:pt>
                      <c:pt idx="4114">
                        <c:v>52523.45783996582</c:v>
                      </c:pt>
                      <c:pt idx="4115">
                        <c:v>52094.376007080078</c:v>
                      </c:pt>
                      <c:pt idx="4116">
                        <c:v>52098.376007080078</c:v>
                      </c:pt>
                      <c:pt idx="4117">
                        <c:v>51854.450225830078</c:v>
                      </c:pt>
                      <c:pt idx="4118">
                        <c:v>49789.119277954102</c:v>
                      </c:pt>
                      <c:pt idx="4119">
                        <c:v>49788.094802856445</c:v>
                      </c:pt>
                      <c:pt idx="4120">
                        <c:v>49797.374404907227</c:v>
                      </c:pt>
                      <c:pt idx="4121">
                        <c:v>49788.094802856445</c:v>
                      </c:pt>
                      <c:pt idx="4122">
                        <c:v>49176.502822875977</c:v>
                      </c:pt>
                      <c:pt idx="4123">
                        <c:v>49298.913772583001</c:v>
                      </c:pt>
                      <c:pt idx="4124">
                        <c:v>49157.538467407227</c:v>
                      </c:pt>
                      <c:pt idx="4125">
                        <c:v>48068.813613891602</c:v>
                      </c:pt>
                      <c:pt idx="4126">
                        <c:v>48019.701248168945</c:v>
                      </c:pt>
                      <c:pt idx="4127">
                        <c:v>48019.701309204102</c:v>
                      </c:pt>
                      <c:pt idx="4128">
                        <c:v>48019.701248168945</c:v>
                      </c:pt>
                      <c:pt idx="4129">
                        <c:v>48019.701309204102</c:v>
                      </c:pt>
                      <c:pt idx="4130">
                        <c:v>48019.701309204102</c:v>
                      </c:pt>
                      <c:pt idx="4131">
                        <c:v>47339.499099731445</c:v>
                      </c:pt>
                      <c:pt idx="4132">
                        <c:v>47339.499160766602</c:v>
                      </c:pt>
                      <c:pt idx="4133">
                        <c:v>47343.499099731445</c:v>
                      </c:pt>
                      <c:pt idx="4134">
                        <c:v>48663.556716918945</c:v>
                      </c:pt>
                      <c:pt idx="4135">
                        <c:v>48663.556716918945</c:v>
                      </c:pt>
                      <c:pt idx="4136">
                        <c:v>50215.166885375977</c:v>
                      </c:pt>
                      <c:pt idx="4137">
                        <c:v>50215.166885375977</c:v>
                      </c:pt>
                      <c:pt idx="4138">
                        <c:v>52307.184585571289</c:v>
                      </c:pt>
                      <c:pt idx="4139">
                        <c:v>52293.905166625977</c:v>
                      </c:pt>
                      <c:pt idx="4140">
                        <c:v>56406.950210571289</c:v>
                      </c:pt>
                      <c:pt idx="4141">
                        <c:v>56406.950210571289</c:v>
                      </c:pt>
                      <c:pt idx="4142">
                        <c:v>56406.950210571289</c:v>
                      </c:pt>
                      <c:pt idx="4143">
                        <c:v>56406.950210571289</c:v>
                      </c:pt>
                      <c:pt idx="4144">
                        <c:v>56406.950210571289</c:v>
                      </c:pt>
                      <c:pt idx="4145">
                        <c:v>55470.355484008789</c:v>
                      </c:pt>
                      <c:pt idx="4146">
                        <c:v>55470.355484008789</c:v>
                      </c:pt>
                      <c:pt idx="4147">
                        <c:v>55470.355484008789</c:v>
                      </c:pt>
                      <c:pt idx="4148">
                        <c:v>55234.585952758789</c:v>
                      </c:pt>
                      <c:pt idx="4149">
                        <c:v>55233.724624633789</c:v>
                      </c:pt>
                      <c:pt idx="4150">
                        <c:v>55233.724624633789</c:v>
                      </c:pt>
                      <c:pt idx="4151">
                        <c:v>53516.919570922852</c:v>
                      </c:pt>
                      <c:pt idx="4152">
                        <c:v>49886.306854248047</c:v>
                      </c:pt>
                      <c:pt idx="4153">
                        <c:v>53713.181930541992</c:v>
                      </c:pt>
                      <c:pt idx="4154">
                        <c:v>53962.965133666992</c:v>
                      </c:pt>
                      <c:pt idx="4155">
                        <c:v>61804.579956054688</c:v>
                      </c:pt>
                      <c:pt idx="4156">
                        <c:v>62289.311401367188</c:v>
                      </c:pt>
                      <c:pt idx="4157">
                        <c:v>62291.116088867188</c:v>
                      </c:pt>
                      <c:pt idx="4158">
                        <c:v>50799.592971801751</c:v>
                      </c:pt>
                      <c:pt idx="4159">
                        <c:v>50881.948150634766</c:v>
                      </c:pt>
                      <c:pt idx="4160">
                        <c:v>50955.068267822266</c:v>
                      </c:pt>
                      <c:pt idx="4161">
                        <c:v>51019.521697998047</c:v>
                      </c:pt>
                      <c:pt idx="4162">
                        <c:v>52168.657821655273</c:v>
                      </c:pt>
                      <c:pt idx="4163">
                        <c:v>52077.540023803711</c:v>
                      </c:pt>
                      <c:pt idx="4164">
                        <c:v>52635.131942749023</c:v>
                      </c:pt>
                      <c:pt idx="4165">
                        <c:v>52476.703842163086</c:v>
                      </c:pt>
                      <c:pt idx="4166">
                        <c:v>52383.882919311523</c:v>
                      </c:pt>
                      <c:pt idx="4167">
                        <c:v>53237.814376831055</c:v>
                      </c:pt>
                      <c:pt idx="4168">
                        <c:v>53237.327133178711</c:v>
                      </c:pt>
                      <c:pt idx="4169">
                        <c:v>53632.29460144043</c:v>
                      </c:pt>
                      <c:pt idx="4170">
                        <c:v>52412.907974243164</c:v>
                      </c:pt>
                      <c:pt idx="4171">
                        <c:v>52412.907852172852</c:v>
                      </c:pt>
                      <c:pt idx="4172">
                        <c:v>52151.224258422852</c:v>
                      </c:pt>
                      <c:pt idx="4173">
                        <c:v>51691.969314575195</c:v>
                      </c:pt>
                      <c:pt idx="4174">
                        <c:v>51691.969314575195</c:v>
                      </c:pt>
                      <c:pt idx="4175">
                        <c:v>51682.689895629883</c:v>
                      </c:pt>
                      <c:pt idx="4176">
                        <c:v>51547.129592895508</c:v>
                      </c:pt>
                      <c:pt idx="4177">
                        <c:v>51800.924880981445</c:v>
                      </c:pt>
                      <c:pt idx="4178">
                        <c:v>51755.566970825195</c:v>
                      </c:pt>
                      <c:pt idx="4179">
                        <c:v>53251.437881469727</c:v>
                      </c:pt>
                      <c:pt idx="4180">
                        <c:v>53300.469680786133</c:v>
                      </c:pt>
                      <c:pt idx="4181">
                        <c:v>53300.469802856445</c:v>
                      </c:pt>
                      <c:pt idx="4182">
                        <c:v>53261.768569946289</c:v>
                      </c:pt>
                      <c:pt idx="4183">
                        <c:v>53042.339157104492</c:v>
                      </c:pt>
                      <c:pt idx="4184">
                        <c:v>53042.339218139648</c:v>
                      </c:pt>
                      <c:pt idx="4185">
                        <c:v>56386.077102661126</c:v>
                      </c:pt>
                      <c:pt idx="4186">
                        <c:v>48251.756546020508</c:v>
                      </c:pt>
                      <c:pt idx="4187">
                        <c:v>48256.563125610352</c:v>
                      </c:pt>
                      <c:pt idx="4188">
                        <c:v>47905.623001098633</c:v>
                      </c:pt>
                      <c:pt idx="4189">
                        <c:v>47905.623123168945</c:v>
                      </c:pt>
                      <c:pt idx="4190">
                        <c:v>47905.623245239258</c:v>
                      </c:pt>
                      <c:pt idx="4191">
                        <c:v>48693.694046020508</c:v>
                      </c:pt>
                      <c:pt idx="4192">
                        <c:v>48702.97346496582</c:v>
                      </c:pt>
                      <c:pt idx="4193">
                        <c:v>48846.297866821289</c:v>
                      </c:pt>
                      <c:pt idx="4194">
                        <c:v>48846.297805786133</c:v>
                      </c:pt>
                      <c:pt idx="4195">
                        <c:v>48846.297744750977</c:v>
                      </c:pt>
                      <c:pt idx="4196">
                        <c:v>48846.271270751946</c:v>
                      </c:pt>
                      <c:pt idx="4197">
                        <c:v>48733.992095947258</c:v>
                      </c:pt>
                      <c:pt idx="4198">
                        <c:v>48733.632843017578</c:v>
                      </c:pt>
                      <c:pt idx="4199">
                        <c:v>48733.632843017578</c:v>
                      </c:pt>
                      <c:pt idx="4200">
                        <c:v>53477.381851196289</c:v>
                      </c:pt>
                      <c:pt idx="4201">
                        <c:v>53404.271499633789</c:v>
                      </c:pt>
                      <c:pt idx="4202">
                        <c:v>53076.146011352539</c:v>
                      </c:pt>
                      <c:pt idx="4203">
                        <c:v>53003.025894165039</c:v>
                      </c:pt>
                      <c:pt idx="4204">
                        <c:v>52811.239761352539</c:v>
                      </c:pt>
                      <c:pt idx="4205">
                        <c:v>52398.310073852539</c:v>
                      </c:pt>
                      <c:pt idx="4206">
                        <c:v>49088.982070922852</c:v>
                      </c:pt>
                      <c:pt idx="4207">
                        <c:v>49088.982070922852</c:v>
                      </c:pt>
                      <c:pt idx="4208">
                        <c:v>49899.946914672852</c:v>
                      </c:pt>
                      <c:pt idx="4209">
                        <c:v>49899.946914672852</c:v>
                      </c:pt>
                      <c:pt idx="4210">
                        <c:v>49899.946914672852</c:v>
                      </c:pt>
                      <c:pt idx="4211">
                        <c:v>50788.28645324707</c:v>
                      </c:pt>
                      <c:pt idx="4212">
                        <c:v>51168.567169189453</c:v>
                      </c:pt>
                      <c:pt idx="4213">
                        <c:v>51225.232696533203</c:v>
                      </c:pt>
                      <c:pt idx="4214">
                        <c:v>51234.512176513672</c:v>
                      </c:pt>
                      <c:pt idx="4215">
                        <c:v>51368.596633911133</c:v>
                      </c:pt>
                      <c:pt idx="4216">
                        <c:v>51439.377639770501</c:v>
                      </c:pt>
                      <c:pt idx="4217">
                        <c:v>50279.848770141602</c:v>
                      </c:pt>
                      <c:pt idx="4218">
                        <c:v>50283.848770141602</c:v>
                      </c:pt>
                      <c:pt idx="4219">
                        <c:v>50134.188003540039</c:v>
                      </c:pt>
                      <c:pt idx="4220">
                        <c:v>50086.508499145508</c:v>
                      </c:pt>
                      <c:pt idx="4221">
                        <c:v>49853.546173095703</c:v>
                      </c:pt>
                      <c:pt idx="4222">
                        <c:v>49853.546173095703</c:v>
                      </c:pt>
                      <c:pt idx="4223">
                        <c:v>53589.717666625977</c:v>
                      </c:pt>
                      <c:pt idx="4224">
                        <c:v>53589.717666625977</c:v>
                      </c:pt>
                      <c:pt idx="4225">
                        <c:v>52694.880233764648</c:v>
                      </c:pt>
                      <c:pt idx="4226">
                        <c:v>52693.662948608398</c:v>
                      </c:pt>
                      <c:pt idx="4227">
                        <c:v>52309.180465698242</c:v>
                      </c:pt>
                      <c:pt idx="4228">
                        <c:v>52687.311813354492</c:v>
                      </c:pt>
                      <c:pt idx="4229">
                        <c:v>53455.788375854492</c:v>
                      </c:pt>
                      <c:pt idx="4230">
                        <c:v>54156.777053833008</c:v>
                      </c:pt>
                      <c:pt idx="4231">
                        <c:v>54083.877395629876</c:v>
                      </c:pt>
                      <c:pt idx="4232">
                        <c:v>53887.352249145508</c:v>
                      </c:pt>
                      <c:pt idx="4233">
                        <c:v>53427.046340942376</c:v>
                      </c:pt>
                      <c:pt idx="4234">
                        <c:v>53337.154495239258</c:v>
                      </c:pt>
                      <c:pt idx="4235">
                        <c:v>53791.198684692376</c:v>
                      </c:pt>
                      <c:pt idx="4236">
                        <c:v>53865.80598449707</c:v>
                      </c:pt>
                      <c:pt idx="4237">
                        <c:v>54027.463821411126</c:v>
                      </c:pt>
                      <c:pt idx="4238">
                        <c:v>47127.48225402832</c:v>
                      </c:pt>
                      <c:pt idx="4239">
                        <c:v>52294.952270507813</c:v>
                      </c:pt>
                      <c:pt idx="4240">
                        <c:v>52221.832275390625</c:v>
                      </c:pt>
                      <c:pt idx="4241">
                        <c:v>52148.722412109375</c:v>
                      </c:pt>
                      <c:pt idx="4242">
                        <c:v>52075.602416992188</c:v>
                      </c:pt>
                      <c:pt idx="4243">
                        <c:v>51807.386352539063</c:v>
                      </c:pt>
                      <c:pt idx="4244">
                        <c:v>51734.161743164063</c:v>
                      </c:pt>
                      <c:pt idx="4245">
                        <c:v>53690.252059936523</c:v>
                      </c:pt>
                      <c:pt idx="4246">
                        <c:v>53708.031478881836</c:v>
                      </c:pt>
                      <c:pt idx="4247">
                        <c:v>53644.191268920898</c:v>
                      </c:pt>
                      <c:pt idx="4248">
                        <c:v>53008.873336791992</c:v>
                      </c:pt>
                      <c:pt idx="4249">
                        <c:v>53492.271438598633</c:v>
                      </c:pt>
                      <c:pt idx="4250">
                        <c:v>53777.076736450195</c:v>
                      </c:pt>
                      <c:pt idx="4251">
                        <c:v>53895.750564575195</c:v>
                      </c:pt>
                      <c:pt idx="4252">
                        <c:v>53796.579177856445</c:v>
                      </c:pt>
                      <c:pt idx="4253">
                        <c:v>51515.692077636719</c:v>
                      </c:pt>
                      <c:pt idx="4254">
                        <c:v>51515.692138671875</c:v>
                      </c:pt>
                      <c:pt idx="4255">
                        <c:v>51838.067886352539</c:v>
                      </c:pt>
                      <c:pt idx="4256">
                        <c:v>51875.925674438477</c:v>
                      </c:pt>
                      <c:pt idx="4257">
                        <c:v>53554.013778686523</c:v>
                      </c:pt>
                      <c:pt idx="4258">
                        <c:v>53173.968490600586</c:v>
                      </c:pt>
                      <c:pt idx="4259">
                        <c:v>53638.388046264648</c:v>
                      </c:pt>
                      <c:pt idx="4260">
                        <c:v>52964.467239379883</c:v>
                      </c:pt>
                      <c:pt idx="4261">
                        <c:v>53600.143753051758</c:v>
                      </c:pt>
                      <c:pt idx="4262">
                        <c:v>53962.531204223633</c:v>
                      </c:pt>
                      <c:pt idx="4263">
                        <c:v>53962.531204223633</c:v>
                      </c:pt>
                      <c:pt idx="4264">
                        <c:v>52322.190765380859</c:v>
                      </c:pt>
                      <c:pt idx="4265">
                        <c:v>52249.290863037109</c:v>
                      </c:pt>
                      <c:pt idx="4266">
                        <c:v>52176.390594482415</c:v>
                      </c:pt>
                      <c:pt idx="4267">
                        <c:v>52101.705413818359</c:v>
                      </c:pt>
                      <c:pt idx="4268">
                        <c:v>51533.843536376953</c:v>
                      </c:pt>
                      <c:pt idx="4269">
                        <c:v>49761.79670715332</c:v>
                      </c:pt>
                      <c:pt idx="4270">
                        <c:v>49880.472610473633</c:v>
                      </c:pt>
                      <c:pt idx="4271">
                        <c:v>49881.279739379883</c:v>
                      </c:pt>
                      <c:pt idx="4272">
                        <c:v>49520.00032043457</c:v>
                      </c:pt>
                      <c:pt idx="4273">
                        <c:v>50561.642044067383</c:v>
                      </c:pt>
                      <c:pt idx="4274">
                        <c:v>51389.570266723633</c:v>
                      </c:pt>
                      <c:pt idx="4275">
                        <c:v>55081.203079223633</c:v>
                      </c:pt>
                      <c:pt idx="4276">
                        <c:v>55008.083450317383</c:v>
                      </c:pt>
                      <c:pt idx="4277">
                        <c:v>51468.079238891602</c:v>
                      </c:pt>
                      <c:pt idx="4278">
                        <c:v>51433.910293579102</c:v>
                      </c:pt>
                      <c:pt idx="4279">
                        <c:v>51818.455154418945</c:v>
                      </c:pt>
                      <c:pt idx="4280">
                        <c:v>51818.455215454102</c:v>
                      </c:pt>
                      <c:pt idx="4281">
                        <c:v>53212.347946166992</c:v>
                      </c:pt>
                      <c:pt idx="4282">
                        <c:v>53212.102828979492</c:v>
                      </c:pt>
                      <c:pt idx="4283">
                        <c:v>53212.102828979492</c:v>
                      </c:pt>
                      <c:pt idx="4284">
                        <c:v>53212.102890014648</c:v>
                      </c:pt>
                      <c:pt idx="4285">
                        <c:v>52950.419235229492</c:v>
                      </c:pt>
                      <c:pt idx="4286">
                        <c:v>51464.974838256836</c:v>
                      </c:pt>
                      <c:pt idx="4287">
                        <c:v>51443.18913269043</c:v>
                      </c:pt>
                      <c:pt idx="4288">
                        <c:v>51452.468612670898</c:v>
                      </c:pt>
                      <c:pt idx="4289">
                        <c:v>51400.545455932617</c:v>
                      </c:pt>
                      <c:pt idx="4290">
                        <c:v>65070.736038208001</c:v>
                      </c:pt>
                      <c:pt idx="4291">
                        <c:v>49768.342849731445</c:v>
                      </c:pt>
                      <c:pt idx="4292">
                        <c:v>51405.555252075195</c:v>
                      </c:pt>
                      <c:pt idx="4293">
                        <c:v>51409.555252075195</c:v>
                      </c:pt>
                      <c:pt idx="4294">
                        <c:v>51412.634658813477</c:v>
                      </c:pt>
                      <c:pt idx="4295">
                        <c:v>50973.15055847168</c:v>
                      </c:pt>
                      <c:pt idx="4296">
                        <c:v>51357.63493347168</c:v>
                      </c:pt>
                      <c:pt idx="4297">
                        <c:v>50896.367034912109</c:v>
                      </c:pt>
                      <c:pt idx="4298">
                        <c:v>50511.214202880859</c:v>
                      </c:pt>
                      <c:pt idx="4299">
                        <c:v>50896.366973876953</c:v>
                      </c:pt>
                      <c:pt idx="4300">
                        <c:v>51521.814407348633</c:v>
                      </c:pt>
                      <c:pt idx="4301">
                        <c:v>51247.396438598633</c:v>
                      </c:pt>
                      <c:pt idx="4302">
                        <c:v>50676.16096496582</c:v>
                      </c:pt>
                      <c:pt idx="4303">
                        <c:v>51514.663955688477</c:v>
                      </c:pt>
                      <c:pt idx="4304">
                        <c:v>51514.66389465332</c:v>
                      </c:pt>
                      <c:pt idx="4305">
                        <c:v>60004.153785705566</c:v>
                      </c:pt>
                      <c:pt idx="4306">
                        <c:v>63995.979934692383</c:v>
                      </c:pt>
                      <c:pt idx="4307">
                        <c:v>60694.235916137695</c:v>
                      </c:pt>
                      <c:pt idx="4308">
                        <c:v>61986.13264465332</c:v>
                      </c:pt>
                      <c:pt idx="4309">
                        <c:v>61889.09016418457</c:v>
                      </c:pt>
                      <c:pt idx="4310">
                        <c:v>61986.132400512695</c:v>
                      </c:pt>
                      <c:pt idx="4311">
                        <c:v>61878.863418579102</c:v>
                      </c:pt>
                      <c:pt idx="4312">
                        <c:v>52647.93537902832</c:v>
                      </c:pt>
                      <c:pt idx="4313">
                        <c:v>52263.45100402832</c:v>
                      </c:pt>
                      <c:pt idx="4314">
                        <c:v>52263.450942993164</c:v>
                      </c:pt>
                      <c:pt idx="4315">
                        <c:v>49123.818496704102</c:v>
                      </c:pt>
                      <c:pt idx="4316">
                        <c:v>49364.263748168945</c:v>
                      </c:pt>
                      <c:pt idx="4317">
                        <c:v>53166.934219360352</c:v>
                      </c:pt>
                      <c:pt idx="4318">
                        <c:v>53166.934219360352</c:v>
                      </c:pt>
                      <c:pt idx="4319">
                        <c:v>53538.833694458008</c:v>
                      </c:pt>
                      <c:pt idx="4320">
                        <c:v>51711.067398071289</c:v>
                      </c:pt>
                      <c:pt idx="4321">
                        <c:v>51715.067337036133</c:v>
                      </c:pt>
                      <c:pt idx="4322">
                        <c:v>51262.155349731445</c:v>
                      </c:pt>
                      <c:pt idx="4323">
                        <c:v>50911.344863891602</c:v>
                      </c:pt>
                      <c:pt idx="4324">
                        <c:v>53784.30793762207</c:v>
                      </c:pt>
                      <c:pt idx="4325">
                        <c:v>53694.41633605957</c:v>
                      </c:pt>
                      <c:pt idx="4326">
                        <c:v>52769.88215637207</c:v>
                      </c:pt>
                      <c:pt idx="4327">
                        <c:v>53033.38850402832</c:v>
                      </c:pt>
                      <c:pt idx="4328">
                        <c:v>52976.048538208001</c:v>
                      </c:pt>
                      <c:pt idx="4329">
                        <c:v>51654.787063598633</c:v>
                      </c:pt>
                      <c:pt idx="4330">
                        <c:v>52049.283889770501</c:v>
                      </c:pt>
                      <c:pt idx="4331">
                        <c:v>51514.397903442383</c:v>
                      </c:pt>
                      <c:pt idx="4332">
                        <c:v>53184.87077331543</c:v>
                      </c:pt>
                      <c:pt idx="4333">
                        <c:v>52947.945602416992</c:v>
                      </c:pt>
                      <c:pt idx="4334">
                        <c:v>52947.945602416992</c:v>
                      </c:pt>
                      <c:pt idx="4335">
                        <c:v>52957.047805786133</c:v>
                      </c:pt>
                      <c:pt idx="4336">
                        <c:v>53030.157913208001</c:v>
                      </c:pt>
                      <c:pt idx="4337">
                        <c:v>48757.407669067376</c:v>
                      </c:pt>
                      <c:pt idx="4338">
                        <c:v>48766.686599731438</c:v>
                      </c:pt>
                      <c:pt idx="4339">
                        <c:v>48766.686965942376</c:v>
                      </c:pt>
                      <c:pt idx="4340">
                        <c:v>48766.686965942376</c:v>
                      </c:pt>
                      <c:pt idx="4341">
                        <c:v>48763.580642700188</c:v>
                      </c:pt>
                      <c:pt idx="4342">
                        <c:v>52616.728408813477</c:v>
                      </c:pt>
                      <c:pt idx="4343">
                        <c:v>53606.51741027832</c:v>
                      </c:pt>
                      <c:pt idx="4344">
                        <c:v>53610.517532348633</c:v>
                      </c:pt>
                      <c:pt idx="4345">
                        <c:v>53619.796951293945</c:v>
                      </c:pt>
                      <c:pt idx="4346">
                        <c:v>54230.925277709961</c:v>
                      </c:pt>
                      <c:pt idx="4347">
                        <c:v>54230.925216674805</c:v>
                      </c:pt>
                      <c:pt idx="4348">
                        <c:v>54230.925277709961</c:v>
                      </c:pt>
                      <c:pt idx="4349">
                        <c:v>55001.016220092773</c:v>
                      </c:pt>
                      <c:pt idx="4350">
                        <c:v>61988.671646118164</c:v>
                      </c:pt>
                      <c:pt idx="4351">
                        <c:v>61997.951187133789</c:v>
                      </c:pt>
                      <c:pt idx="4352">
                        <c:v>62372.938674926758</c:v>
                      </c:pt>
                      <c:pt idx="4353">
                        <c:v>61698.48225402832</c:v>
                      </c:pt>
                      <c:pt idx="4354">
                        <c:v>61623.052932739258</c:v>
                      </c:pt>
                      <c:pt idx="4355">
                        <c:v>61170.523345947266</c:v>
                      </c:pt>
                      <c:pt idx="4356">
                        <c:v>56293.082962036133</c:v>
                      </c:pt>
                      <c:pt idx="4357">
                        <c:v>56302.362564086914</c:v>
                      </c:pt>
                      <c:pt idx="4358">
                        <c:v>56293.083084106445</c:v>
                      </c:pt>
                      <c:pt idx="4359">
                        <c:v>56033.579238891602</c:v>
                      </c:pt>
                      <c:pt idx="4360">
                        <c:v>55840.258193969727</c:v>
                      </c:pt>
                      <c:pt idx="4361">
                        <c:v>52024.586013793945</c:v>
                      </c:pt>
                      <c:pt idx="4362">
                        <c:v>52508.589981079102</c:v>
                      </c:pt>
                      <c:pt idx="4363">
                        <c:v>52508.589981079102</c:v>
                      </c:pt>
                      <c:pt idx="4364">
                        <c:v>51862.287582397461</c:v>
                      </c:pt>
                      <c:pt idx="4365">
                        <c:v>62094.467483520508</c:v>
                      </c:pt>
                      <c:pt idx="4366">
                        <c:v>62094.467483520508</c:v>
                      </c:pt>
                      <c:pt idx="4367">
                        <c:v>52535.461303710938</c:v>
                      </c:pt>
                      <c:pt idx="4368">
                        <c:v>52183.461364746094</c:v>
                      </c:pt>
                      <c:pt idx="4369">
                        <c:v>52183.461364746094</c:v>
                      </c:pt>
                      <c:pt idx="4370">
                        <c:v>51436.841567993164</c:v>
                      </c:pt>
                      <c:pt idx="4371">
                        <c:v>50175.848129272461</c:v>
                      </c:pt>
                      <c:pt idx="4372">
                        <c:v>51370.611999511719</c:v>
                      </c:pt>
                      <c:pt idx="4373">
                        <c:v>50938.209228515625</c:v>
                      </c:pt>
                      <c:pt idx="4374">
                        <c:v>51764.985153198242</c:v>
                      </c:pt>
                      <c:pt idx="4375">
                        <c:v>53140.621871948242</c:v>
                      </c:pt>
                      <c:pt idx="4376">
                        <c:v>53140.621871948242</c:v>
                      </c:pt>
                      <c:pt idx="4377">
                        <c:v>53263.295700073242</c:v>
                      </c:pt>
                      <c:pt idx="4378">
                        <c:v>52994.680709838867</c:v>
                      </c:pt>
                      <c:pt idx="4379">
                        <c:v>52985.401107788086</c:v>
                      </c:pt>
                      <c:pt idx="4380">
                        <c:v>48469.022109985352</c:v>
                      </c:pt>
                      <c:pt idx="4381">
                        <c:v>48473.022109985352</c:v>
                      </c:pt>
                      <c:pt idx="4382">
                        <c:v>48482.301528930664</c:v>
                      </c:pt>
                      <c:pt idx="4383">
                        <c:v>49403.637832641602</c:v>
                      </c:pt>
                      <c:pt idx="4384">
                        <c:v>49132.482559204102</c:v>
                      </c:pt>
                      <c:pt idx="4385">
                        <c:v>49132.482498168945</c:v>
                      </c:pt>
                      <c:pt idx="4386">
                        <c:v>49496.898880004883</c:v>
                      </c:pt>
                      <c:pt idx="4387">
                        <c:v>50000.841995239258</c:v>
                      </c:pt>
                      <c:pt idx="4388">
                        <c:v>50266.030471801758</c:v>
                      </c:pt>
                      <c:pt idx="4389">
                        <c:v>51434.54573059082</c:v>
                      </c:pt>
                      <c:pt idx="4390">
                        <c:v>51425.266311645501</c:v>
                      </c:pt>
                      <c:pt idx="4391">
                        <c:v>51668.139617919922</c:v>
                      </c:pt>
                      <c:pt idx="4392">
                        <c:v>51918.891815185547</c:v>
                      </c:pt>
                      <c:pt idx="4393">
                        <c:v>50427.231674194336</c:v>
                      </c:pt>
                      <c:pt idx="4394">
                        <c:v>50436.511093139648</c:v>
                      </c:pt>
                      <c:pt idx="4395">
                        <c:v>51491.070755004883</c:v>
                      </c:pt>
                      <c:pt idx="4396">
                        <c:v>47812.841873168945</c:v>
                      </c:pt>
                      <c:pt idx="4397">
                        <c:v>47812.841873168945</c:v>
                      </c:pt>
                      <c:pt idx="4398">
                        <c:v>49784.964981079102</c:v>
                      </c:pt>
                      <c:pt idx="4399">
                        <c:v>49784.964920043945</c:v>
                      </c:pt>
                      <c:pt idx="4400">
                        <c:v>49788.178787231445</c:v>
                      </c:pt>
                      <c:pt idx="4401">
                        <c:v>49798.67610168457</c:v>
                      </c:pt>
                      <c:pt idx="4402">
                        <c:v>48249.867324829102</c:v>
                      </c:pt>
                      <c:pt idx="4403">
                        <c:v>51113.590713500977</c:v>
                      </c:pt>
                      <c:pt idx="4404">
                        <c:v>51113.590774536133</c:v>
                      </c:pt>
                      <c:pt idx="4405">
                        <c:v>51112.41877746582</c:v>
                      </c:pt>
                      <c:pt idx="4406">
                        <c:v>51112.418899536133</c:v>
                      </c:pt>
                      <c:pt idx="4407">
                        <c:v>50520.997940063477</c:v>
                      </c:pt>
                      <c:pt idx="4408">
                        <c:v>50520.99787902832</c:v>
                      </c:pt>
                      <c:pt idx="4409">
                        <c:v>50520.997940063477</c:v>
                      </c:pt>
                      <c:pt idx="4410">
                        <c:v>49239.139724731445</c:v>
                      </c:pt>
                      <c:pt idx="4411">
                        <c:v>49243.139724731445</c:v>
                      </c:pt>
                      <c:pt idx="4412">
                        <c:v>49252.41926574707</c:v>
                      </c:pt>
                      <c:pt idx="4413">
                        <c:v>49005.292068481445</c:v>
                      </c:pt>
                      <c:pt idx="4414">
                        <c:v>51625.569778442383</c:v>
                      </c:pt>
                      <c:pt idx="4415">
                        <c:v>51629.569778442383</c:v>
                      </c:pt>
                      <c:pt idx="4416">
                        <c:v>51638.849136352539</c:v>
                      </c:pt>
                      <c:pt idx="4417">
                        <c:v>51629.569778442383</c:v>
                      </c:pt>
                      <c:pt idx="4418">
                        <c:v>51945.293045043945</c:v>
                      </c:pt>
                      <c:pt idx="4419">
                        <c:v>53059.665481567383</c:v>
                      </c:pt>
                      <c:pt idx="4420">
                        <c:v>53059.66535949707</c:v>
                      </c:pt>
                      <c:pt idx="4421">
                        <c:v>52253.765701293945</c:v>
                      </c:pt>
                      <c:pt idx="4422">
                        <c:v>51901.765701293945</c:v>
                      </c:pt>
                      <c:pt idx="4423">
                        <c:v>51892.48616027832</c:v>
                      </c:pt>
                      <c:pt idx="4424">
                        <c:v>54683.89274597168</c:v>
                      </c:pt>
                      <c:pt idx="4425">
                        <c:v>49970.177215576172</c:v>
                      </c:pt>
                      <c:pt idx="4426">
                        <c:v>49970.177215576172</c:v>
                      </c:pt>
                      <c:pt idx="4427">
                        <c:v>49970.177215576172</c:v>
                      </c:pt>
                      <c:pt idx="4428">
                        <c:v>49970.177276611328</c:v>
                      </c:pt>
                      <c:pt idx="4429">
                        <c:v>51885.45556640625</c:v>
                      </c:pt>
                      <c:pt idx="4430">
                        <c:v>49952.635498046875</c:v>
                      </c:pt>
                      <c:pt idx="4431">
                        <c:v>49879.735290527336</c:v>
                      </c:pt>
                      <c:pt idx="4432">
                        <c:v>52225.581619262695</c:v>
                      </c:pt>
                      <c:pt idx="4433">
                        <c:v>52225.581619262695</c:v>
                      </c:pt>
                      <c:pt idx="4434">
                        <c:v>51974.001541137695</c:v>
                      </c:pt>
                      <c:pt idx="4435">
                        <c:v>51974.001602172852</c:v>
                      </c:pt>
                      <c:pt idx="4436">
                        <c:v>51974.001602172852</c:v>
                      </c:pt>
                      <c:pt idx="4437">
                        <c:v>50864.411315917969</c:v>
                      </c:pt>
                      <c:pt idx="4438">
                        <c:v>51617.232315063477</c:v>
                      </c:pt>
                      <c:pt idx="4439">
                        <c:v>51321.505752563477</c:v>
                      </c:pt>
                      <c:pt idx="4440">
                        <c:v>63134.536468505859</c:v>
                      </c:pt>
                      <c:pt idx="4441">
                        <c:v>61648.174514770508</c:v>
                      </c:pt>
                      <c:pt idx="4442">
                        <c:v>61646.293716430664</c:v>
                      </c:pt>
                      <c:pt idx="4443">
                        <c:v>53936.938842773438</c:v>
                      </c:pt>
                      <c:pt idx="4444">
                        <c:v>50139.603988647461</c:v>
                      </c:pt>
                      <c:pt idx="4445">
                        <c:v>50139.603927612305</c:v>
                      </c:pt>
                      <c:pt idx="4446">
                        <c:v>50139.604049682617</c:v>
                      </c:pt>
                      <c:pt idx="4447">
                        <c:v>50526.835525512695</c:v>
                      </c:pt>
                      <c:pt idx="4448">
                        <c:v>51312.61164855957</c:v>
                      </c:pt>
                      <c:pt idx="4449">
                        <c:v>53367.820602416992</c:v>
                      </c:pt>
                      <c:pt idx="4450">
                        <c:v>53088.160385131836</c:v>
                      </c:pt>
                      <c:pt idx="4451">
                        <c:v>52736.160507202148</c:v>
                      </c:pt>
                      <c:pt idx="4452">
                        <c:v>52736.160385131836</c:v>
                      </c:pt>
                      <c:pt idx="4453">
                        <c:v>52736.160446166992</c:v>
                      </c:pt>
                      <c:pt idx="4454">
                        <c:v>52742.511032104492</c:v>
                      </c:pt>
                      <c:pt idx="4455">
                        <c:v>52829.572006225586</c:v>
                      </c:pt>
                      <c:pt idx="4456">
                        <c:v>52372.497207641602</c:v>
                      </c:pt>
                      <c:pt idx="4457">
                        <c:v>51979.684600830078</c:v>
                      </c:pt>
                      <c:pt idx="4458">
                        <c:v>51988.584625244141</c:v>
                      </c:pt>
                      <c:pt idx="4459">
                        <c:v>49542.852874755859</c:v>
                      </c:pt>
                      <c:pt idx="4460">
                        <c:v>49644.266082763672</c:v>
                      </c:pt>
                      <c:pt idx="4461">
                        <c:v>50010.729919433594</c:v>
                      </c:pt>
                      <c:pt idx="4462">
                        <c:v>50014.730041503906</c:v>
                      </c:pt>
                      <c:pt idx="4463">
                        <c:v>50210.747131347656</c:v>
                      </c:pt>
                      <c:pt idx="4464">
                        <c:v>49092.766448974609</c:v>
                      </c:pt>
                      <c:pt idx="4465">
                        <c:v>49093.597503662109</c:v>
                      </c:pt>
                      <c:pt idx="4466">
                        <c:v>49093.597564697266</c:v>
                      </c:pt>
                      <c:pt idx="4467">
                        <c:v>49093.597564697266</c:v>
                      </c:pt>
                      <c:pt idx="4468">
                        <c:v>49093.597564697266</c:v>
                      </c:pt>
                      <c:pt idx="4469">
                        <c:v>51070.772796630859</c:v>
                      </c:pt>
                      <c:pt idx="4470">
                        <c:v>54268.413772583008</c:v>
                      </c:pt>
                      <c:pt idx="4471">
                        <c:v>53212.892837524414</c:v>
                      </c:pt>
                      <c:pt idx="4472">
                        <c:v>53139.782974243164</c:v>
                      </c:pt>
                      <c:pt idx="4473">
                        <c:v>52620.285125732422</c:v>
                      </c:pt>
                      <c:pt idx="4474">
                        <c:v>52620.285125732422</c:v>
                      </c:pt>
                      <c:pt idx="4475">
                        <c:v>52620.285125732422</c:v>
                      </c:pt>
                      <c:pt idx="4476">
                        <c:v>51197.771514892578</c:v>
                      </c:pt>
                      <c:pt idx="4477">
                        <c:v>51195.515655517578</c:v>
                      </c:pt>
                      <c:pt idx="4478">
                        <c:v>51195.515594482422</c:v>
                      </c:pt>
                      <c:pt idx="4479">
                        <c:v>49218.038162231445</c:v>
                      </c:pt>
                      <c:pt idx="4480">
                        <c:v>49178.285720825195</c:v>
                      </c:pt>
                      <c:pt idx="4481">
                        <c:v>49883.862503051758</c:v>
                      </c:pt>
                      <c:pt idx="4482">
                        <c:v>49874.583084106445</c:v>
                      </c:pt>
                      <c:pt idx="4483">
                        <c:v>50606.070205688477</c:v>
                      </c:pt>
                      <c:pt idx="4484">
                        <c:v>50606.070205688477</c:v>
                      </c:pt>
                      <c:pt idx="4485">
                        <c:v>47846.602516174316</c:v>
                      </c:pt>
                      <c:pt idx="4486">
                        <c:v>47846.602516174316</c:v>
                      </c:pt>
                      <c:pt idx="4487">
                        <c:v>47850.602516174316</c:v>
                      </c:pt>
                      <c:pt idx="4488">
                        <c:v>47859.882057189941</c:v>
                      </c:pt>
                      <c:pt idx="4489">
                        <c:v>47850.602577209473</c:v>
                      </c:pt>
                      <c:pt idx="4490">
                        <c:v>52546.787185668945</c:v>
                      </c:pt>
                      <c:pt idx="4491">
                        <c:v>52546.787185668945</c:v>
                      </c:pt>
                      <c:pt idx="4492">
                        <c:v>51725.453994750977</c:v>
                      </c:pt>
                      <c:pt idx="4493">
                        <c:v>52006.494888305664</c:v>
                      </c:pt>
                      <c:pt idx="4494">
                        <c:v>52215.735305786133</c:v>
                      </c:pt>
                      <c:pt idx="4495">
                        <c:v>51200.939712524414</c:v>
                      </c:pt>
                      <c:pt idx="4496">
                        <c:v>51078.65901184082</c:v>
                      </c:pt>
                      <c:pt idx="4497">
                        <c:v>50807.379470825195</c:v>
                      </c:pt>
                      <c:pt idx="4498">
                        <c:v>53610.893783569336</c:v>
                      </c:pt>
                      <c:pt idx="4499">
                        <c:v>53071.105026245117</c:v>
                      </c:pt>
                      <c:pt idx="4500">
                        <c:v>56095.969985961914</c:v>
                      </c:pt>
                      <c:pt idx="4501">
                        <c:v>49362.613052368164</c:v>
                      </c:pt>
                      <c:pt idx="4502">
                        <c:v>49364.012954711914</c:v>
                      </c:pt>
                      <c:pt idx="4503">
                        <c:v>49365.412979125977</c:v>
                      </c:pt>
                      <c:pt idx="4504">
                        <c:v>49415.576797485352</c:v>
                      </c:pt>
                      <c:pt idx="4505">
                        <c:v>49415.576797485352</c:v>
                      </c:pt>
                      <c:pt idx="4506">
                        <c:v>49246.87287902832</c:v>
                      </c:pt>
                      <c:pt idx="4507">
                        <c:v>49246.87287902832</c:v>
                      </c:pt>
                      <c:pt idx="4508">
                        <c:v>49248.090774536133</c:v>
                      </c:pt>
                      <c:pt idx="4509">
                        <c:v>49248.090774536133</c:v>
                      </c:pt>
                      <c:pt idx="4510">
                        <c:v>49238.092544555664</c:v>
                      </c:pt>
                      <c:pt idx="4511">
                        <c:v>49234.18244934082</c:v>
                      </c:pt>
                      <c:pt idx="4512">
                        <c:v>49105.194122314453</c:v>
                      </c:pt>
                      <c:pt idx="4513">
                        <c:v>49105.194183349609</c:v>
                      </c:pt>
                      <c:pt idx="4514">
                        <c:v>49103.571075439453</c:v>
                      </c:pt>
                      <c:pt idx="4515">
                        <c:v>52949.485321044922</c:v>
                      </c:pt>
                      <c:pt idx="4516">
                        <c:v>53400.279861450195</c:v>
                      </c:pt>
                      <c:pt idx="4517">
                        <c:v>53400.279922485352</c:v>
                      </c:pt>
                      <c:pt idx="4518">
                        <c:v>52825.817031860352</c:v>
                      </c:pt>
                      <c:pt idx="4519">
                        <c:v>48650.218826293945</c:v>
                      </c:pt>
                      <c:pt idx="4520">
                        <c:v>48650.218887329102</c:v>
                      </c:pt>
                      <c:pt idx="4521">
                        <c:v>48650.218826293945</c:v>
                      </c:pt>
                      <c:pt idx="4522">
                        <c:v>48649.434646606445</c:v>
                      </c:pt>
                      <c:pt idx="4523">
                        <c:v>48650.218887329102</c:v>
                      </c:pt>
                      <c:pt idx="4524">
                        <c:v>48650.218887329102</c:v>
                      </c:pt>
                      <c:pt idx="4525">
                        <c:v>48128.824356079102</c:v>
                      </c:pt>
                      <c:pt idx="4526">
                        <c:v>48410.981826782227</c:v>
                      </c:pt>
                      <c:pt idx="4527">
                        <c:v>48410.981826782227</c:v>
                      </c:pt>
                      <c:pt idx="4528">
                        <c:v>47764.244827270501</c:v>
                      </c:pt>
                      <c:pt idx="4529">
                        <c:v>47895.805130004883</c:v>
                      </c:pt>
                      <c:pt idx="4530">
                        <c:v>47583.744705200195</c:v>
                      </c:pt>
                      <c:pt idx="4531">
                        <c:v>47593.47297668457</c:v>
                      </c:pt>
                      <c:pt idx="4532">
                        <c:v>47593.47297668457</c:v>
                      </c:pt>
                      <c:pt idx="4533">
                        <c:v>47584.193496704102</c:v>
                      </c:pt>
                      <c:pt idx="4534">
                        <c:v>50346.467483520508</c:v>
                      </c:pt>
                      <c:pt idx="4535">
                        <c:v>51204.557510375977</c:v>
                      </c:pt>
                      <c:pt idx="4536">
                        <c:v>51886.641189575195</c:v>
                      </c:pt>
                      <c:pt idx="4537">
                        <c:v>51886.641189575195</c:v>
                      </c:pt>
                      <c:pt idx="4538">
                        <c:v>50439.94905090332</c:v>
                      </c:pt>
                      <c:pt idx="4539">
                        <c:v>50449.228591918945</c:v>
                      </c:pt>
                      <c:pt idx="4540">
                        <c:v>50439.949172973633</c:v>
                      </c:pt>
                      <c:pt idx="4541">
                        <c:v>52596.137771606445</c:v>
                      </c:pt>
                      <c:pt idx="4542">
                        <c:v>52605.417251586914</c:v>
                      </c:pt>
                      <c:pt idx="4543">
                        <c:v>52596.137771606445</c:v>
                      </c:pt>
                      <c:pt idx="4544">
                        <c:v>53326.66780090332</c:v>
                      </c:pt>
                      <c:pt idx="4545">
                        <c:v>65506.937454223633</c:v>
                      </c:pt>
                      <c:pt idx="4546">
                        <c:v>48875.107559204102</c:v>
                      </c:pt>
                      <c:pt idx="4547">
                        <c:v>48376.303848266602</c:v>
                      </c:pt>
                      <c:pt idx="4548">
                        <c:v>53445.03596496582</c:v>
                      </c:pt>
                      <c:pt idx="4549">
                        <c:v>53694.339981079102</c:v>
                      </c:pt>
                      <c:pt idx="4550">
                        <c:v>53489.285415649414</c:v>
                      </c:pt>
                      <c:pt idx="4551">
                        <c:v>53236.894790649414</c:v>
                      </c:pt>
                      <c:pt idx="4552">
                        <c:v>51016.047637939453</c:v>
                      </c:pt>
                      <c:pt idx="4553">
                        <c:v>51016.047698974609</c:v>
                      </c:pt>
                      <c:pt idx="4554">
                        <c:v>51389.257705688477</c:v>
                      </c:pt>
                      <c:pt idx="4555">
                        <c:v>49115.030654907227</c:v>
                      </c:pt>
                      <c:pt idx="4556">
                        <c:v>50156.128005981445</c:v>
                      </c:pt>
                      <c:pt idx="4557">
                        <c:v>50156.128067016602</c:v>
                      </c:pt>
                      <c:pt idx="4558">
                        <c:v>50347.887344360352</c:v>
                      </c:pt>
                      <c:pt idx="4559">
                        <c:v>50356.95100402832</c:v>
                      </c:pt>
                      <c:pt idx="4560">
                        <c:v>51856.95637512207</c:v>
                      </c:pt>
                      <c:pt idx="4561">
                        <c:v>52092.725967407227</c:v>
                      </c:pt>
                      <c:pt idx="4562">
                        <c:v>52092.725967407227</c:v>
                      </c:pt>
                      <c:pt idx="4563">
                        <c:v>48360.943374633789</c:v>
                      </c:pt>
                      <c:pt idx="4564">
                        <c:v>49103.566360473633</c:v>
                      </c:pt>
                      <c:pt idx="4565">
                        <c:v>49103.566421508789</c:v>
                      </c:pt>
                      <c:pt idx="4566">
                        <c:v>48698.620582580566</c:v>
                      </c:pt>
                      <c:pt idx="4567">
                        <c:v>48707.900123596191</c:v>
                      </c:pt>
                      <c:pt idx="4568">
                        <c:v>53027.188064575195</c:v>
                      </c:pt>
                      <c:pt idx="4569">
                        <c:v>53027.858108520501</c:v>
                      </c:pt>
                      <c:pt idx="4570">
                        <c:v>52734.899856567383</c:v>
                      </c:pt>
                      <c:pt idx="4571">
                        <c:v>52736.82307434082</c:v>
                      </c:pt>
                      <c:pt idx="4572">
                        <c:v>52684.899978637695</c:v>
                      </c:pt>
                      <c:pt idx="4573">
                        <c:v>50355.309585571289</c:v>
                      </c:pt>
                      <c:pt idx="4574">
                        <c:v>49902.397842407227</c:v>
                      </c:pt>
                      <c:pt idx="4575">
                        <c:v>48946.438720703125</c:v>
                      </c:pt>
                      <c:pt idx="4576">
                        <c:v>48946.438720703125</c:v>
                      </c:pt>
                      <c:pt idx="4577">
                        <c:v>50773.715835571289</c:v>
                      </c:pt>
                      <c:pt idx="4578">
                        <c:v>51106.339797973633</c:v>
                      </c:pt>
                      <c:pt idx="4579">
                        <c:v>51189.947158813469</c:v>
                      </c:pt>
                      <c:pt idx="4580">
                        <c:v>48231.310623168945</c:v>
                      </c:pt>
                      <c:pt idx="4581">
                        <c:v>48414.797439575195</c:v>
                      </c:pt>
                      <c:pt idx="4582">
                        <c:v>48351.176773071282</c:v>
                      </c:pt>
                      <c:pt idx="4583">
                        <c:v>47939.892044067383</c:v>
                      </c:pt>
                      <c:pt idx="4584">
                        <c:v>47857.712478637695</c:v>
                      </c:pt>
                      <c:pt idx="4585">
                        <c:v>52261.468215942383</c:v>
                      </c:pt>
                      <c:pt idx="4586">
                        <c:v>52261.46809387207</c:v>
                      </c:pt>
                      <c:pt idx="4587">
                        <c:v>53546.845077514648</c:v>
                      </c:pt>
                      <c:pt idx="4588">
                        <c:v>52018.193588256836</c:v>
                      </c:pt>
                      <c:pt idx="4589">
                        <c:v>52273.697555541992</c:v>
                      </c:pt>
                      <c:pt idx="4590">
                        <c:v>61910.19465637207</c:v>
                      </c:pt>
                      <c:pt idx="4591">
                        <c:v>61837.074478149414</c:v>
                      </c:pt>
                      <c:pt idx="4592">
                        <c:v>51470.152969360352</c:v>
                      </c:pt>
                      <c:pt idx="4593">
                        <c:v>51507.713745117188</c:v>
                      </c:pt>
                      <c:pt idx="4594">
                        <c:v>50345.560607910156</c:v>
                      </c:pt>
                      <c:pt idx="4595">
                        <c:v>50348.6572265625</c:v>
                      </c:pt>
                      <c:pt idx="4596">
                        <c:v>50005.936706542969</c:v>
                      </c:pt>
                      <c:pt idx="4597">
                        <c:v>50663.389831542969</c:v>
                      </c:pt>
                      <c:pt idx="4598">
                        <c:v>48227.129516601563</c:v>
                      </c:pt>
                      <c:pt idx="4599">
                        <c:v>48022.744018554688</c:v>
                      </c:pt>
                      <c:pt idx="4600">
                        <c:v>48213.849975585938</c:v>
                      </c:pt>
                      <c:pt idx="4601">
                        <c:v>48439.744567871094</c:v>
                      </c:pt>
                      <c:pt idx="4602">
                        <c:v>48472.68733215332</c:v>
                      </c:pt>
                      <c:pt idx="4603">
                        <c:v>48747.509536743164</c:v>
                      </c:pt>
                      <c:pt idx="4604">
                        <c:v>48747.50959777832</c:v>
                      </c:pt>
                      <c:pt idx="4605">
                        <c:v>50474.115859985352</c:v>
                      </c:pt>
                      <c:pt idx="4606">
                        <c:v>50407.965957641602</c:v>
                      </c:pt>
                      <c:pt idx="4607">
                        <c:v>50184.627029418945</c:v>
                      </c:pt>
                      <c:pt idx="4608">
                        <c:v>49951.991287231445</c:v>
                      </c:pt>
                      <c:pt idx="4609">
                        <c:v>49951.991348266602</c:v>
                      </c:pt>
                      <c:pt idx="4610">
                        <c:v>52019.997024536133</c:v>
                      </c:pt>
                      <c:pt idx="4611">
                        <c:v>52019.997024536133</c:v>
                      </c:pt>
                      <c:pt idx="4612">
                        <c:v>52019.997024536133</c:v>
                      </c:pt>
                      <c:pt idx="4613">
                        <c:v>52019.997024536133</c:v>
                      </c:pt>
                      <c:pt idx="4614">
                        <c:v>51635.516555786133</c:v>
                      </c:pt>
                      <c:pt idx="4615">
                        <c:v>52085.777236938477</c:v>
                      </c:pt>
                      <c:pt idx="4616">
                        <c:v>52086.574111938477</c:v>
                      </c:pt>
                      <c:pt idx="4617">
                        <c:v>52090.574111938477</c:v>
                      </c:pt>
                      <c:pt idx="4618">
                        <c:v>52099.853591918945</c:v>
                      </c:pt>
                      <c:pt idx="4619">
                        <c:v>52090.574172973633</c:v>
                      </c:pt>
                      <c:pt idx="4620">
                        <c:v>53018.167617797852</c:v>
                      </c:pt>
                      <c:pt idx="4621">
                        <c:v>53018.167617797852</c:v>
                      </c:pt>
                      <c:pt idx="4622">
                        <c:v>53016.555313110352</c:v>
                      </c:pt>
                      <c:pt idx="4623">
                        <c:v>48782.937576293945</c:v>
                      </c:pt>
                      <c:pt idx="4624">
                        <c:v>48549.765762329102</c:v>
                      </c:pt>
                      <c:pt idx="4625">
                        <c:v>48551.273574829102</c:v>
                      </c:pt>
                      <c:pt idx="4626">
                        <c:v>48551.273513793945</c:v>
                      </c:pt>
                      <c:pt idx="4627">
                        <c:v>48551.273574829102</c:v>
                      </c:pt>
                      <c:pt idx="4628">
                        <c:v>48784.445388793945</c:v>
                      </c:pt>
                      <c:pt idx="4629">
                        <c:v>49308.447402954102</c:v>
                      </c:pt>
                      <c:pt idx="4630">
                        <c:v>51070.275527954102</c:v>
                      </c:pt>
                      <c:pt idx="4631">
                        <c:v>51070.275466918945</c:v>
                      </c:pt>
                      <c:pt idx="4632">
                        <c:v>51070.275466918945</c:v>
                      </c:pt>
                      <c:pt idx="4633">
                        <c:v>51221.836807250977</c:v>
                      </c:pt>
                      <c:pt idx="4634">
                        <c:v>51866.902633666992</c:v>
                      </c:pt>
                      <c:pt idx="4635">
                        <c:v>62566.748870849609</c:v>
                      </c:pt>
                      <c:pt idx="4636">
                        <c:v>60852.094619750977</c:v>
                      </c:pt>
                      <c:pt idx="4637">
                        <c:v>60852.094619750977</c:v>
                      </c:pt>
                      <c:pt idx="4638">
                        <c:v>60917.87483215332</c:v>
                      </c:pt>
                      <c:pt idx="4639">
                        <c:v>60917.87483215332</c:v>
                      </c:pt>
                      <c:pt idx="4640">
                        <c:v>59587.456253051751</c:v>
                      </c:pt>
                      <c:pt idx="4641">
                        <c:v>59439.126663208008</c:v>
                      </c:pt>
                      <c:pt idx="4642">
                        <c:v>53627.69189453125</c:v>
                      </c:pt>
                      <c:pt idx="4643">
                        <c:v>52072.055541992188</c:v>
                      </c:pt>
                      <c:pt idx="4644">
                        <c:v>53737.196517944336</c:v>
                      </c:pt>
                      <c:pt idx="4645">
                        <c:v>53221.676742553711</c:v>
                      </c:pt>
                      <c:pt idx="4646">
                        <c:v>53225.676986694336</c:v>
                      </c:pt>
                      <c:pt idx="4647">
                        <c:v>53234.956283569336</c:v>
                      </c:pt>
                      <c:pt idx="4648">
                        <c:v>53184.235336303711</c:v>
                      </c:pt>
                      <c:pt idx="4649">
                        <c:v>52908.375595092773</c:v>
                      </c:pt>
                      <c:pt idx="4650">
                        <c:v>66497.573440551758</c:v>
                      </c:pt>
                      <c:pt idx="4651">
                        <c:v>66497.573684692383</c:v>
                      </c:pt>
                      <c:pt idx="4652">
                        <c:v>66497.573928833008</c:v>
                      </c:pt>
                      <c:pt idx="4653">
                        <c:v>62000.055862426751</c:v>
                      </c:pt>
                      <c:pt idx="4654">
                        <c:v>63017.792434692383</c:v>
                      </c:pt>
                      <c:pt idx="4655">
                        <c:v>52894.522460937493</c:v>
                      </c:pt>
                      <c:pt idx="4656">
                        <c:v>52626.924865722656</c:v>
                      </c:pt>
                      <c:pt idx="4657">
                        <c:v>53274.963500976563</c:v>
                      </c:pt>
                      <c:pt idx="4658">
                        <c:v>53545.546997070313</c:v>
                      </c:pt>
                      <c:pt idx="4659">
                        <c:v>53536.267456054688</c:v>
                      </c:pt>
                      <c:pt idx="4660">
                        <c:v>54157.526931762695</c:v>
                      </c:pt>
                      <c:pt idx="4661">
                        <c:v>54170.65266418457</c:v>
                      </c:pt>
                      <c:pt idx="4662">
                        <c:v>53423.10725402832</c:v>
                      </c:pt>
                      <c:pt idx="4663">
                        <c:v>52059.454666137695</c:v>
                      </c:pt>
                      <c:pt idx="4664">
                        <c:v>52059.454666137695</c:v>
                      </c:pt>
                      <c:pt idx="4665">
                        <c:v>63482.704544067383</c:v>
                      </c:pt>
                      <c:pt idx="4666">
                        <c:v>63483.511917114251</c:v>
                      </c:pt>
                      <c:pt idx="4667">
                        <c:v>63806.065139770501</c:v>
                      </c:pt>
                      <c:pt idx="4668">
                        <c:v>63895.956497192383</c:v>
                      </c:pt>
                      <c:pt idx="4669">
                        <c:v>60580.258255004883</c:v>
                      </c:pt>
                      <c:pt idx="4670">
                        <c:v>60487.746414184563</c:v>
                      </c:pt>
                      <c:pt idx="4671">
                        <c:v>59875.128616333001</c:v>
                      </c:pt>
                      <c:pt idx="4672">
                        <c:v>54063.671874999993</c:v>
                      </c:pt>
                      <c:pt idx="4673">
                        <c:v>54221.930297851563</c:v>
                      </c:pt>
                      <c:pt idx="4674">
                        <c:v>54231.209594726563</c:v>
                      </c:pt>
                      <c:pt idx="4675">
                        <c:v>54221.514282226563</c:v>
                      </c:pt>
                      <c:pt idx="4676">
                        <c:v>54707.72688293457</c:v>
                      </c:pt>
                      <c:pt idx="4677">
                        <c:v>54758.71028137207</c:v>
                      </c:pt>
                      <c:pt idx="4678">
                        <c:v>53908.92073059082</c:v>
                      </c:pt>
                      <c:pt idx="4679">
                        <c:v>51753.410415649414</c:v>
                      </c:pt>
                      <c:pt idx="4680">
                        <c:v>54722.408157348633</c:v>
                      </c:pt>
                      <c:pt idx="4681">
                        <c:v>54722.408218383789</c:v>
                      </c:pt>
                      <c:pt idx="4682">
                        <c:v>54722.408218383789</c:v>
                      </c:pt>
                      <c:pt idx="4683">
                        <c:v>54722.408157348633</c:v>
                      </c:pt>
                      <c:pt idx="4684">
                        <c:v>51921.943923950195</c:v>
                      </c:pt>
                      <c:pt idx="4685">
                        <c:v>49367.610229492188</c:v>
                      </c:pt>
                      <c:pt idx="4686">
                        <c:v>49367.610290527344</c:v>
                      </c:pt>
                      <c:pt idx="4687">
                        <c:v>49367.610290527344</c:v>
                      </c:pt>
                      <c:pt idx="4688">
                        <c:v>49367.610290527344</c:v>
                      </c:pt>
                      <c:pt idx="4689">
                        <c:v>49367.610229492188</c:v>
                      </c:pt>
                      <c:pt idx="4690">
                        <c:v>49367.610290527344</c:v>
                      </c:pt>
                      <c:pt idx="4691">
                        <c:v>49486.284057617188</c:v>
                      </c:pt>
                      <c:pt idx="4692">
                        <c:v>49838.284057617188</c:v>
                      </c:pt>
                      <c:pt idx="4693">
                        <c:v>49838.284057617188</c:v>
                      </c:pt>
                      <c:pt idx="4694">
                        <c:v>46734.727005004883</c:v>
                      </c:pt>
                      <c:pt idx="4695">
                        <c:v>51704.768692016602</c:v>
                      </c:pt>
                      <c:pt idx="4696">
                        <c:v>51704.768692016602</c:v>
                      </c:pt>
                      <c:pt idx="4697">
                        <c:v>49866.781387329102</c:v>
                      </c:pt>
                      <c:pt idx="4698">
                        <c:v>49866.781387329102</c:v>
                      </c:pt>
                      <c:pt idx="4699">
                        <c:v>53340.433395385742</c:v>
                      </c:pt>
                      <c:pt idx="4700">
                        <c:v>53340.433395385742</c:v>
                      </c:pt>
                      <c:pt idx="4701">
                        <c:v>53082.433456420898</c:v>
                      </c:pt>
                      <c:pt idx="4702">
                        <c:v>53091.712875366211</c:v>
                      </c:pt>
                      <c:pt idx="4703">
                        <c:v>53082.433395385742</c:v>
                      </c:pt>
                      <c:pt idx="4704">
                        <c:v>51536.946578979492</c:v>
                      </c:pt>
                      <c:pt idx="4705">
                        <c:v>51540.946578979492</c:v>
                      </c:pt>
                      <c:pt idx="4706">
                        <c:v>51461.755599975586</c:v>
                      </c:pt>
                      <c:pt idx="4707">
                        <c:v>51846.238021850586</c:v>
                      </c:pt>
                      <c:pt idx="4708">
                        <c:v>53963.781600952148</c:v>
                      </c:pt>
                      <c:pt idx="4709">
                        <c:v>53963.781600952148</c:v>
                      </c:pt>
                      <c:pt idx="4710">
                        <c:v>51770.701919555664</c:v>
                      </c:pt>
                      <c:pt idx="4711">
                        <c:v>51770.701858520508</c:v>
                      </c:pt>
                      <c:pt idx="4712">
                        <c:v>51504.893203735352</c:v>
                      </c:pt>
                      <c:pt idx="4713">
                        <c:v>51911.853591918945</c:v>
                      </c:pt>
                      <c:pt idx="4714">
                        <c:v>51911.853591918945</c:v>
                      </c:pt>
                      <c:pt idx="4715">
                        <c:v>51909.872146606445</c:v>
                      </c:pt>
                      <c:pt idx="4716">
                        <c:v>51623.033645629883</c:v>
                      </c:pt>
                      <c:pt idx="4717">
                        <c:v>52262.317092895508</c:v>
                      </c:pt>
                      <c:pt idx="4718">
                        <c:v>52268.527908325195</c:v>
                      </c:pt>
                      <c:pt idx="4719">
                        <c:v>52149.852249145508</c:v>
                      </c:pt>
                      <c:pt idx="4720">
                        <c:v>51388.617538452148</c:v>
                      </c:pt>
                      <c:pt idx="4721">
                        <c:v>52015.721725463867</c:v>
                      </c:pt>
                      <c:pt idx="4722">
                        <c:v>52015.721664428711</c:v>
                      </c:pt>
                      <c:pt idx="4723">
                        <c:v>52400.204086303711</c:v>
                      </c:pt>
                      <c:pt idx="4724">
                        <c:v>52794.692367553711</c:v>
                      </c:pt>
                      <c:pt idx="4725">
                        <c:v>56523.850662231445</c:v>
                      </c:pt>
                      <c:pt idx="4726">
                        <c:v>49913.298904418945</c:v>
                      </c:pt>
                      <c:pt idx="4727">
                        <c:v>49913.298904418945</c:v>
                      </c:pt>
                      <c:pt idx="4728">
                        <c:v>49913.298965454102</c:v>
                      </c:pt>
                      <c:pt idx="4729">
                        <c:v>49632.788162231445</c:v>
                      </c:pt>
                      <c:pt idx="4730">
                        <c:v>49636.788162231445</c:v>
                      </c:pt>
                      <c:pt idx="4731">
                        <c:v>49646.06770324707</c:v>
                      </c:pt>
                      <c:pt idx="4732">
                        <c:v>49645.798110961914</c:v>
                      </c:pt>
                      <c:pt idx="4733">
                        <c:v>49632.518630981445</c:v>
                      </c:pt>
                      <c:pt idx="4734">
                        <c:v>49125.077774047852</c:v>
                      </c:pt>
                      <c:pt idx="4735">
                        <c:v>49061.237075805664</c:v>
                      </c:pt>
                      <c:pt idx="4736">
                        <c:v>49490.984939575195</c:v>
                      </c:pt>
                      <c:pt idx="4737">
                        <c:v>51393.067825317383</c:v>
                      </c:pt>
                      <c:pt idx="4738">
                        <c:v>51155.220169067383</c:v>
                      </c:pt>
                      <c:pt idx="4739">
                        <c:v>51362.439086914063</c:v>
                      </c:pt>
                      <c:pt idx="4740">
                        <c:v>54042.224563598633</c:v>
                      </c:pt>
                      <c:pt idx="4741">
                        <c:v>53132.982986450195</c:v>
                      </c:pt>
                      <c:pt idx="4742">
                        <c:v>52586.615798950195</c:v>
                      </c:pt>
                      <c:pt idx="4743">
                        <c:v>51589.975128173828</c:v>
                      </c:pt>
                      <c:pt idx="4744">
                        <c:v>51589.975128173828</c:v>
                      </c:pt>
                      <c:pt idx="4745">
                        <c:v>52099.988800048828</c:v>
                      </c:pt>
                      <c:pt idx="4746">
                        <c:v>52099.988800048828</c:v>
                      </c:pt>
                      <c:pt idx="4747">
                        <c:v>51235.570281982422</c:v>
                      </c:pt>
                      <c:pt idx="4748">
                        <c:v>50883.570343017578</c:v>
                      </c:pt>
                      <c:pt idx="4749">
                        <c:v>50883.570343017578</c:v>
                      </c:pt>
                      <c:pt idx="4750">
                        <c:v>47602.832489013672</c:v>
                      </c:pt>
                      <c:pt idx="4751">
                        <c:v>48802.885879516602</c:v>
                      </c:pt>
                      <c:pt idx="4752">
                        <c:v>48802.885818481445</c:v>
                      </c:pt>
                      <c:pt idx="4753">
                        <c:v>48802.885818481445</c:v>
                      </c:pt>
                      <c:pt idx="4754">
                        <c:v>48802.885818481445</c:v>
                      </c:pt>
                      <c:pt idx="4755">
                        <c:v>48796.121170043945</c:v>
                      </c:pt>
                      <c:pt idx="4756">
                        <c:v>48751.089309692383</c:v>
                      </c:pt>
                      <c:pt idx="4757">
                        <c:v>48809.400772094727</c:v>
                      </c:pt>
                      <c:pt idx="4758">
                        <c:v>48800.121292114258</c:v>
                      </c:pt>
                      <c:pt idx="4759">
                        <c:v>50488.292556762695</c:v>
                      </c:pt>
                      <c:pt idx="4760">
                        <c:v>51898.500869750977</c:v>
                      </c:pt>
                      <c:pt idx="4761">
                        <c:v>51907.780349731445</c:v>
                      </c:pt>
                      <c:pt idx="4762">
                        <c:v>51907.690689086914</c:v>
                      </c:pt>
                      <c:pt idx="4763">
                        <c:v>51668.187088012695</c:v>
                      </c:pt>
                      <c:pt idx="4764">
                        <c:v>51244.044937133789</c:v>
                      </c:pt>
                      <c:pt idx="4765">
                        <c:v>51292.163162231445</c:v>
                      </c:pt>
                      <c:pt idx="4766">
                        <c:v>52100.575271606445</c:v>
                      </c:pt>
                      <c:pt idx="4767">
                        <c:v>52109.854690551758</c:v>
                      </c:pt>
                      <c:pt idx="4768">
                        <c:v>52374.989395141602</c:v>
                      </c:pt>
                      <c:pt idx="4769">
                        <c:v>52324.688613891602</c:v>
                      </c:pt>
                      <c:pt idx="4770">
                        <c:v>52320.214981079102</c:v>
                      </c:pt>
                      <c:pt idx="4771">
                        <c:v>52899.461074829102</c:v>
                      </c:pt>
                      <c:pt idx="4772">
                        <c:v>52780.787246704102</c:v>
                      </c:pt>
                      <c:pt idx="4773">
                        <c:v>51857.943496704102</c:v>
                      </c:pt>
                      <c:pt idx="4774">
                        <c:v>51857.943496704102</c:v>
                      </c:pt>
                      <c:pt idx="4775">
                        <c:v>51859.757949829102</c:v>
                      </c:pt>
                      <c:pt idx="4776">
                        <c:v>51859.757949829102</c:v>
                      </c:pt>
                      <c:pt idx="4777">
                        <c:v>50180.98518371582</c:v>
                      </c:pt>
                      <c:pt idx="4778">
                        <c:v>49540.791641235352</c:v>
                      </c:pt>
                      <c:pt idx="4779">
                        <c:v>50876.935195922852</c:v>
                      </c:pt>
                      <c:pt idx="4780">
                        <c:v>50886.21467590332</c:v>
                      </c:pt>
                      <c:pt idx="4781">
                        <c:v>51038.212844848633</c:v>
                      </c:pt>
                      <c:pt idx="4782">
                        <c:v>51038.456924438477</c:v>
                      </c:pt>
                      <c:pt idx="4783">
                        <c:v>50303.756729125977</c:v>
                      </c:pt>
                      <c:pt idx="4784">
                        <c:v>53206.547744750977</c:v>
                      </c:pt>
                      <c:pt idx="4785">
                        <c:v>60997.04280090332</c:v>
                      </c:pt>
                      <c:pt idx="4786">
                        <c:v>60998.656143188477</c:v>
                      </c:pt>
                      <c:pt idx="4787">
                        <c:v>60998.656143188477</c:v>
                      </c:pt>
                      <c:pt idx="4788">
                        <c:v>54837.024368286133</c:v>
                      </c:pt>
                      <c:pt idx="4789">
                        <c:v>54485.024368286133</c:v>
                      </c:pt>
                      <c:pt idx="4790">
                        <c:v>54485.024429321289</c:v>
                      </c:pt>
                      <c:pt idx="4791">
                        <c:v>54485.024368286133</c:v>
                      </c:pt>
                      <c:pt idx="4792">
                        <c:v>51448.119094848633</c:v>
                      </c:pt>
                      <c:pt idx="4793">
                        <c:v>51448.11897277832</c:v>
                      </c:pt>
                      <c:pt idx="4794">
                        <c:v>52105.68928527832</c:v>
                      </c:pt>
                      <c:pt idx="4795">
                        <c:v>52035.092071533203</c:v>
                      </c:pt>
                      <c:pt idx="4796">
                        <c:v>52786.856460571289</c:v>
                      </c:pt>
                      <c:pt idx="4797">
                        <c:v>52786.856582641602</c:v>
                      </c:pt>
                      <c:pt idx="4798">
                        <c:v>52786.856460571289</c:v>
                      </c:pt>
                      <c:pt idx="4799">
                        <c:v>52801.977676391602</c:v>
                      </c:pt>
                      <c:pt idx="4800">
                        <c:v>49338.067031860352</c:v>
                      </c:pt>
                      <c:pt idx="4801">
                        <c:v>50752.496719360352</c:v>
                      </c:pt>
                      <c:pt idx="4802">
                        <c:v>50502.188064575195</c:v>
                      </c:pt>
                      <c:pt idx="4803">
                        <c:v>50471.253494262695</c:v>
                      </c:pt>
                      <c:pt idx="4804">
                        <c:v>50404.563552856445</c:v>
                      </c:pt>
                      <c:pt idx="4805">
                        <c:v>50337.873733520508</c:v>
                      </c:pt>
                      <c:pt idx="4806">
                        <c:v>50281.922317504876</c:v>
                      </c:pt>
                      <c:pt idx="4807">
                        <c:v>51496.839431762695</c:v>
                      </c:pt>
                      <c:pt idx="4808">
                        <c:v>51881.321853637695</c:v>
                      </c:pt>
                      <c:pt idx="4809">
                        <c:v>51606.907791137695</c:v>
                      </c:pt>
                      <c:pt idx="4810">
                        <c:v>48779.583206176758</c:v>
                      </c:pt>
                      <c:pt idx="4811">
                        <c:v>48326.667556762695</c:v>
                      </c:pt>
                      <c:pt idx="4812">
                        <c:v>48326.667617797852</c:v>
                      </c:pt>
                      <c:pt idx="4813">
                        <c:v>50736.913360595703</c:v>
                      </c:pt>
                      <c:pt idx="4814">
                        <c:v>50440.901702880859</c:v>
                      </c:pt>
                      <c:pt idx="4815">
                        <c:v>51123.909881591797</c:v>
                      </c:pt>
                      <c:pt idx="4816">
                        <c:v>51207.421722412109</c:v>
                      </c:pt>
                      <c:pt idx="4817">
                        <c:v>51207.421600341797</c:v>
                      </c:pt>
                      <c:pt idx="4818">
                        <c:v>50625.498626708984</c:v>
                      </c:pt>
                      <c:pt idx="4819">
                        <c:v>50842.141937255859</c:v>
                      </c:pt>
                      <c:pt idx="4820">
                        <c:v>52581.823867797852</c:v>
                      </c:pt>
                      <c:pt idx="4821">
                        <c:v>51046.42658996582</c:v>
                      </c:pt>
                      <c:pt idx="4822">
                        <c:v>51046.426712036133</c:v>
                      </c:pt>
                      <c:pt idx="4823">
                        <c:v>51046.426651000977</c:v>
                      </c:pt>
                      <c:pt idx="4824">
                        <c:v>50922.618942260742</c:v>
                      </c:pt>
                      <c:pt idx="4825">
                        <c:v>54199.587203979492</c:v>
                      </c:pt>
                      <c:pt idx="4826">
                        <c:v>54199.587203979492</c:v>
                      </c:pt>
                      <c:pt idx="4827">
                        <c:v>54199.587142944336</c:v>
                      </c:pt>
                      <c:pt idx="4828">
                        <c:v>54788.225387573242</c:v>
                      </c:pt>
                      <c:pt idx="4829">
                        <c:v>54920.381332397461</c:v>
                      </c:pt>
                      <c:pt idx="4830">
                        <c:v>63260.555618286133</c:v>
                      </c:pt>
                      <c:pt idx="4831">
                        <c:v>50708.69709777832</c:v>
                      </c:pt>
                      <c:pt idx="4832">
                        <c:v>50941.87287902832</c:v>
                      </c:pt>
                      <c:pt idx="4833">
                        <c:v>50941.87287902832</c:v>
                      </c:pt>
                      <c:pt idx="4834">
                        <c:v>50941.87287902832</c:v>
                      </c:pt>
                      <c:pt idx="4835">
                        <c:v>50936.872894287109</c:v>
                      </c:pt>
                      <c:pt idx="4836">
                        <c:v>50936.872833251953</c:v>
                      </c:pt>
                      <c:pt idx="4837">
                        <c:v>49006.965118408203</c:v>
                      </c:pt>
                      <c:pt idx="4838">
                        <c:v>48725.273513793945</c:v>
                      </c:pt>
                      <c:pt idx="4839">
                        <c:v>48725.273574829102</c:v>
                      </c:pt>
                      <c:pt idx="4840">
                        <c:v>53409.332656860352</c:v>
                      </c:pt>
                      <c:pt idx="4841">
                        <c:v>53060.401138305664</c:v>
                      </c:pt>
                      <c:pt idx="4842">
                        <c:v>52892.181411743164</c:v>
                      </c:pt>
                      <c:pt idx="4843">
                        <c:v>53340.781143188477</c:v>
                      </c:pt>
                      <c:pt idx="4844">
                        <c:v>54035.446853637695</c:v>
                      </c:pt>
                      <c:pt idx="4845">
                        <c:v>53265.379592895508</c:v>
                      </c:pt>
                      <c:pt idx="4846">
                        <c:v>53265.379653930664</c:v>
                      </c:pt>
                      <c:pt idx="4847">
                        <c:v>50619.915298461914</c:v>
                      </c:pt>
                      <c:pt idx="4848">
                        <c:v>50033.445449829102</c:v>
                      </c:pt>
                      <c:pt idx="4849">
                        <c:v>50031.628982543945</c:v>
                      </c:pt>
                      <c:pt idx="4850">
                        <c:v>52873.100051879883</c:v>
                      </c:pt>
                      <c:pt idx="4851">
                        <c:v>52521.100173950195</c:v>
                      </c:pt>
                      <c:pt idx="4852">
                        <c:v>52136.615798950195</c:v>
                      </c:pt>
                      <c:pt idx="4853">
                        <c:v>52136.615798950195</c:v>
                      </c:pt>
                      <c:pt idx="4854">
                        <c:v>52918.600173950195</c:v>
                      </c:pt>
                      <c:pt idx="4855">
                        <c:v>52962.381423950195</c:v>
                      </c:pt>
                      <c:pt idx="4856">
                        <c:v>52829.158279418945</c:v>
                      </c:pt>
                      <c:pt idx="4857">
                        <c:v>52450.121231079102</c:v>
                      </c:pt>
                      <c:pt idx="4858">
                        <c:v>52470.353591918945</c:v>
                      </c:pt>
                      <c:pt idx="4859">
                        <c:v>52470.353591918945</c:v>
                      </c:pt>
                      <c:pt idx="4860">
                        <c:v>61694.447525024414</c:v>
                      </c:pt>
                      <c:pt idx="4861">
                        <c:v>61804.638931274414</c:v>
                      </c:pt>
                      <c:pt idx="4862">
                        <c:v>62620.644302368164</c:v>
                      </c:pt>
                      <c:pt idx="4863">
                        <c:v>52263.894409179688</c:v>
                      </c:pt>
                      <c:pt idx="4864">
                        <c:v>52263.894470214844</c:v>
                      </c:pt>
                      <c:pt idx="4865">
                        <c:v>51765.351440429688</c:v>
                      </c:pt>
                      <c:pt idx="4866">
                        <c:v>51765.351440429688</c:v>
                      </c:pt>
                      <c:pt idx="4867">
                        <c:v>51765.351440429688</c:v>
                      </c:pt>
                      <c:pt idx="4868">
                        <c:v>51646.675659179688</c:v>
                      </c:pt>
                      <c:pt idx="4869">
                        <c:v>48858.413513183594</c:v>
                      </c:pt>
                      <c:pt idx="4870">
                        <c:v>48977.089233398438</c:v>
                      </c:pt>
                      <c:pt idx="4871">
                        <c:v>48977.089233398438</c:v>
                      </c:pt>
                      <c:pt idx="4872">
                        <c:v>48977.089294433594</c:v>
                      </c:pt>
                      <c:pt idx="4873">
                        <c:v>52839.204299926758</c:v>
                      </c:pt>
                      <c:pt idx="4874">
                        <c:v>52839.204177856445</c:v>
                      </c:pt>
                      <c:pt idx="4875">
                        <c:v>53133.484100341797</c:v>
                      </c:pt>
                      <c:pt idx="4876">
                        <c:v>53069.863800048828</c:v>
                      </c:pt>
                      <c:pt idx="4877">
                        <c:v>53060.584320068359</c:v>
                      </c:pt>
                      <c:pt idx="4878">
                        <c:v>53056.584197998047</c:v>
                      </c:pt>
                      <c:pt idx="4879">
                        <c:v>53206.753021240234</c:v>
                      </c:pt>
                      <c:pt idx="4880">
                        <c:v>50593.003799438477</c:v>
                      </c:pt>
                      <c:pt idx="4881">
                        <c:v>51097.781204223633</c:v>
                      </c:pt>
                      <c:pt idx="4882">
                        <c:v>50194.206985473633</c:v>
                      </c:pt>
                      <c:pt idx="4883">
                        <c:v>50183.606918334961</c:v>
                      </c:pt>
                      <c:pt idx="4884">
                        <c:v>51903.926406860352</c:v>
                      </c:pt>
                      <c:pt idx="4885">
                        <c:v>54106.888900756836</c:v>
                      </c:pt>
                      <c:pt idx="4886">
                        <c:v>54106.889022827148</c:v>
                      </c:pt>
                      <c:pt idx="4887">
                        <c:v>54106.888900756836</c:v>
                      </c:pt>
                      <c:pt idx="4888">
                        <c:v>54830.522994995117</c:v>
                      </c:pt>
                      <c:pt idx="4889">
                        <c:v>54830.522933959961</c:v>
                      </c:pt>
                      <c:pt idx="4890">
                        <c:v>51206.355056762695</c:v>
                      </c:pt>
                      <c:pt idx="4891">
                        <c:v>51263.64485168457</c:v>
                      </c:pt>
                      <c:pt idx="4892">
                        <c:v>51513.95539855957</c:v>
                      </c:pt>
                      <c:pt idx="4893">
                        <c:v>52200.279006958008</c:v>
                      </c:pt>
                      <c:pt idx="4894">
                        <c:v>52200.279006958008</c:v>
                      </c:pt>
                      <c:pt idx="4895">
                        <c:v>50147.169036865234</c:v>
                      </c:pt>
                      <c:pt idx="4896">
                        <c:v>51113.845428466797</c:v>
                      </c:pt>
                      <c:pt idx="4897">
                        <c:v>50947.161651611328</c:v>
                      </c:pt>
                      <c:pt idx="4898">
                        <c:v>50947.161468505859</c:v>
                      </c:pt>
                      <c:pt idx="4899">
                        <c:v>49821.269134521484</c:v>
                      </c:pt>
                      <c:pt idx="4900">
                        <c:v>49821.269195556641</c:v>
                      </c:pt>
                      <c:pt idx="4901">
                        <c:v>48513.981643676751</c:v>
                      </c:pt>
                      <c:pt idx="4902">
                        <c:v>48560.97102355957</c:v>
                      </c:pt>
                      <c:pt idx="4903">
                        <c:v>48558.375564575195</c:v>
                      </c:pt>
                      <c:pt idx="4904">
                        <c:v>48275.61653137207</c:v>
                      </c:pt>
                      <c:pt idx="4905">
                        <c:v>55035.616470336914</c:v>
                      </c:pt>
                      <c:pt idx="4906">
                        <c:v>55035.616470336914</c:v>
                      </c:pt>
                      <c:pt idx="4907">
                        <c:v>55026.336990356445</c:v>
                      </c:pt>
                      <c:pt idx="4908">
                        <c:v>53613.774002075195</c:v>
                      </c:pt>
                      <c:pt idx="4909">
                        <c:v>48303.842262268066</c:v>
                      </c:pt>
                      <c:pt idx="4910">
                        <c:v>48307.842262268066</c:v>
                      </c:pt>
                      <c:pt idx="4911">
                        <c:v>48317.121803283691</c:v>
                      </c:pt>
                      <c:pt idx="4912">
                        <c:v>48307.842262268066</c:v>
                      </c:pt>
                      <c:pt idx="4913">
                        <c:v>49198.767616271973</c:v>
                      </c:pt>
                      <c:pt idx="4914">
                        <c:v>49202.767616271973</c:v>
                      </c:pt>
                      <c:pt idx="4915">
                        <c:v>49212.047096252441</c:v>
                      </c:pt>
                      <c:pt idx="4916">
                        <c:v>49212.047035217285</c:v>
                      </c:pt>
                      <c:pt idx="4917">
                        <c:v>49750.800064086914</c:v>
                      </c:pt>
                      <c:pt idx="4918">
                        <c:v>50815.225769042969</c:v>
                      </c:pt>
                      <c:pt idx="4919">
                        <c:v>51769.479370117188</c:v>
                      </c:pt>
                      <c:pt idx="4920">
                        <c:v>59922.972122192376</c:v>
                      </c:pt>
                      <c:pt idx="4921">
                        <c:v>59767.704544067376</c:v>
                      </c:pt>
                      <c:pt idx="4922">
                        <c:v>60406.976272583008</c:v>
                      </c:pt>
                      <c:pt idx="4923">
                        <c:v>60406.976272583008</c:v>
                      </c:pt>
                      <c:pt idx="4924">
                        <c:v>55514.877151489258</c:v>
                      </c:pt>
                      <c:pt idx="4925">
                        <c:v>49193.68537902832</c:v>
                      </c:pt>
                      <c:pt idx="4926">
                        <c:v>49357.818313598633</c:v>
                      </c:pt>
                      <c:pt idx="4927">
                        <c:v>49357.818313598633</c:v>
                      </c:pt>
                      <c:pt idx="4928">
                        <c:v>49348.538772583008</c:v>
                      </c:pt>
                      <c:pt idx="4929">
                        <c:v>48481.960891723626</c:v>
                      </c:pt>
                      <c:pt idx="4930">
                        <c:v>48481.961013793938</c:v>
                      </c:pt>
                      <c:pt idx="4931">
                        <c:v>48481.960891723626</c:v>
                      </c:pt>
                      <c:pt idx="4932">
                        <c:v>48480.921951293938</c:v>
                      </c:pt>
                      <c:pt idx="4933">
                        <c:v>48480.921951293938</c:v>
                      </c:pt>
                      <c:pt idx="4934">
                        <c:v>48410.27864074707</c:v>
                      </c:pt>
                      <c:pt idx="4935">
                        <c:v>55578.586380004883</c:v>
                      </c:pt>
                      <c:pt idx="4936">
                        <c:v>51463.069610595703</c:v>
                      </c:pt>
                      <c:pt idx="4937">
                        <c:v>51393.751800537109</c:v>
                      </c:pt>
                      <c:pt idx="4938">
                        <c:v>51327.062103271477</c:v>
                      </c:pt>
                      <c:pt idx="4939">
                        <c:v>51808.770538330071</c:v>
                      </c:pt>
                      <c:pt idx="4940">
                        <c:v>51422.353973388665</c:v>
                      </c:pt>
                      <c:pt idx="4941">
                        <c:v>48830.562377929688</c:v>
                      </c:pt>
                      <c:pt idx="4942">
                        <c:v>48482.562377929688</c:v>
                      </c:pt>
                      <c:pt idx="4943">
                        <c:v>48491.841979980469</c:v>
                      </c:pt>
                      <c:pt idx="4944">
                        <c:v>48491.841918945313</c:v>
                      </c:pt>
                      <c:pt idx="4945">
                        <c:v>48491.842041015625</c:v>
                      </c:pt>
                      <c:pt idx="4946">
                        <c:v>48482.5625</c:v>
                      </c:pt>
                      <c:pt idx="4947">
                        <c:v>48635.456359863281</c:v>
                      </c:pt>
                      <c:pt idx="4948">
                        <c:v>48843.841857910156</c:v>
                      </c:pt>
                      <c:pt idx="4949">
                        <c:v>53463.632278442383</c:v>
                      </c:pt>
                      <c:pt idx="4950">
                        <c:v>62383.909927368164</c:v>
                      </c:pt>
                      <c:pt idx="4951">
                        <c:v>62383.909866333008</c:v>
                      </c:pt>
                      <c:pt idx="4952">
                        <c:v>62383.909866333008</c:v>
                      </c:pt>
                      <c:pt idx="4953">
                        <c:v>62383.909927368164</c:v>
                      </c:pt>
                      <c:pt idx="4954">
                        <c:v>50156.902420043945</c:v>
                      </c:pt>
                      <c:pt idx="4955">
                        <c:v>50158.149490356445</c:v>
                      </c:pt>
                      <c:pt idx="4956">
                        <c:v>50158.149490356445</c:v>
                      </c:pt>
                      <c:pt idx="4957">
                        <c:v>49907.837051391602</c:v>
                      </c:pt>
                      <c:pt idx="4958">
                        <c:v>49911.837051391602</c:v>
                      </c:pt>
                      <c:pt idx="4959">
                        <c:v>49921.11653137207</c:v>
                      </c:pt>
                      <c:pt idx="4960">
                        <c:v>48959.668167114258</c:v>
                      </c:pt>
                      <c:pt idx="4961">
                        <c:v>51490.17463684082</c:v>
                      </c:pt>
                      <c:pt idx="4962">
                        <c:v>51490.174758911133</c:v>
                      </c:pt>
                      <c:pt idx="4963">
                        <c:v>52638.325088500977</c:v>
                      </c:pt>
                      <c:pt idx="4964">
                        <c:v>52638.325088500977</c:v>
                      </c:pt>
                      <c:pt idx="4965">
                        <c:v>49814.092666625977</c:v>
                      </c:pt>
                      <c:pt idx="4966">
                        <c:v>50651.51545715332</c:v>
                      </c:pt>
                      <c:pt idx="4967">
                        <c:v>50651.51545715332</c:v>
                      </c:pt>
                      <c:pt idx="4968">
                        <c:v>50820.164138793945</c:v>
                      </c:pt>
                      <c:pt idx="4969">
                        <c:v>50828.334182739258</c:v>
                      </c:pt>
                      <c:pt idx="4970">
                        <c:v>50836.50422668457</c:v>
                      </c:pt>
                      <c:pt idx="4971">
                        <c:v>51002.26252746582</c:v>
                      </c:pt>
                      <c:pt idx="4972">
                        <c:v>50587.20832824707</c:v>
                      </c:pt>
                      <c:pt idx="4973">
                        <c:v>50577.928909301751</c:v>
                      </c:pt>
                      <c:pt idx="4974">
                        <c:v>51006.249603271477</c:v>
                      </c:pt>
                      <c:pt idx="4975">
                        <c:v>51674.093353271477</c:v>
                      </c:pt>
                      <c:pt idx="4976">
                        <c:v>51674.092987060547</c:v>
                      </c:pt>
                      <c:pt idx="4977">
                        <c:v>51674.093231201172</c:v>
                      </c:pt>
                      <c:pt idx="4978">
                        <c:v>51678.093231201172</c:v>
                      </c:pt>
                      <c:pt idx="4979">
                        <c:v>51641.657623291016</c:v>
                      </c:pt>
                      <c:pt idx="4980">
                        <c:v>61133.793121337891</c:v>
                      </c:pt>
                      <c:pt idx="4981">
                        <c:v>57006.117691040039</c:v>
                      </c:pt>
                      <c:pt idx="4982">
                        <c:v>56431.287612915039</c:v>
                      </c:pt>
                      <c:pt idx="4983">
                        <c:v>52216.272109985352</c:v>
                      </c:pt>
                      <c:pt idx="4984">
                        <c:v>51383.73127746582</c:v>
                      </c:pt>
                      <c:pt idx="4985">
                        <c:v>51036.559524536133</c:v>
                      </c:pt>
                      <c:pt idx="4986">
                        <c:v>51036.559463500977</c:v>
                      </c:pt>
                      <c:pt idx="4987">
                        <c:v>51787.646438598633</c:v>
                      </c:pt>
                      <c:pt idx="4988">
                        <c:v>51551.876846313477</c:v>
                      </c:pt>
                      <c:pt idx="4989">
                        <c:v>51126.742630004883</c:v>
                      </c:pt>
                      <c:pt idx="4990">
                        <c:v>51503.74104309082</c:v>
                      </c:pt>
                      <c:pt idx="4991">
                        <c:v>51860.050857543945</c:v>
                      </c:pt>
                      <c:pt idx="4992">
                        <c:v>53387.427169799805</c:v>
                      </c:pt>
                      <c:pt idx="4993">
                        <c:v>54711.617416381836</c:v>
                      </c:pt>
                      <c:pt idx="4994">
                        <c:v>54715.617538452148</c:v>
                      </c:pt>
                      <c:pt idx="4995">
                        <c:v>60709.730484008789</c:v>
                      </c:pt>
                      <c:pt idx="4996">
                        <c:v>60357.730422973633</c:v>
                      </c:pt>
                      <c:pt idx="4997">
                        <c:v>60357.730484008789</c:v>
                      </c:pt>
                      <c:pt idx="4998">
                        <c:v>60357.730422973633</c:v>
                      </c:pt>
                      <c:pt idx="4999">
                        <c:v>59556.181594848633</c:v>
                      </c:pt>
                      <c:pt idx="5000">
                        <c:v>59546.581649780273</c:v>
                      </c:pt>
                      <c:pt idx="5001">
                        <c:v>54556.625137329102</c:v>
                      </c:pt>
                      <c:pt idx="5002">
                        <c:v>52971.408828735352</c:v>
                      </c:pt>
                      <c:pt idx="5003">
                        <c:v>52971.408767700195</c:v>
                      </c:pt>
                      <c:pt idx="5004">
                        <c:v>52619.408767700195</c:v>
                      </c:pt>
                      <c:pt idx="5005">
                        <c:v>52618.779861450195</c:v>
                      </c:pt>
                      <c:pt idx="5006">
                        <c:v>48394.440078735352</c:v>
                      </c:pt>
                      <c:pt idx="5007">
                        <c:v>50039.244766235352</c:v>
                      </c:pt>
                      <c:pt idx="5008">
                        <c:v>53490.202102661133</c:v>
                      </c:pt>
                      <c:pt idx="5009">
                        <c:v>53353.525772094727</c:v>
                      </c:pt>
                      <c:pt idx="5010">
                        <c:v>53179.032852172852</c:v>
                      </c:pt>
                      <c:pt idx="5011">
                        <c:v>52794.550430297852</c:v>
                      </c:pt>
                      <c:pt idx="5012">
                        <c:v>52794.550369262695</c:v>
                      </c:pt>
                      <c:pt idx="5013">
                        <c:v>51846.460525512695</c:v>
                      </c:pt>
                      <c:pt idx="5014">
                        <c:v>52680.667617797852</c:v>
                      </c:pt>
                      <c:pt idx="5015">
                        <c:v>52543.991287231445</c:v>
                      </c:pt>
                      <c:pt idx="5016">
                        <c:v>52542.109512329102</c:v>
                      </c:pt>
                      <c:pt idx="5017">
                        <c:v>51099.94563293457</c:v>
                      </c:pt>
                      <c:pt idx="5018">
                        <c:v>50884.62190246582</c:v>
                      </c:pt>
                      <c:pt idx="5019">
                        <c:v>50726.557754516602</c:v>
                      </c:pt>
                      <c:pt idx="5020">
                        <c:v>50730.557754516602</c:v>
                      </c:pt>
                      <c:pt idx="5021">
                        <c:v>50739.837173461914</c:v>
                      </c:pt>
                      <c:pt idx="5022">
                        <c:v>53051.979080200195</c:v>
                      </c:pt>
                      <c:pt idx="5023">
                        <c:v>52726.453994750977</c:v>
                      </c:pt>
                      <c:pt idx="5024">
                        <c:v>52735.733413696289</c:v>
                      </c:pt>
                      <c:pt idx="5025">
                        <c:v>50211.481521606445</c:v>
                      </c:pt>
                      <c:pt idx="5026">
                        <c:v>50726.557693481445</c:v>
                      </c:pt>
                      <c:pt idx="5027">
                        <c:v>50726.557693481445</c:v>
                      </c:pt>
                      <c:pt idx="5028">
                        <c:v>50730.484130859375</c:v>
                      </c:pt>
                      <c:pt idx="5029">
                        <c:v>50886.634338378906</c:v>
                      </c:pt>
                      <c:pt idx="5030">
                        <c:v>50886.634216308594</c:v>
                      </c:pt>
                      <c:pt idx="5031">
                        <c:v>50886.63427734375</c:v>
                      </c:pt>
                      <c:pt idx="5032">
                        <c:v>50877.354797363281</c:v>
                      </c:pt>
                      <c:pt idx="5033">
                        <c:v>50521.354797363281</c:v>
                      </c:pt>
                      <c:pt idx="5034">
                        <c:v>50521.354736328125</c:v>
                      </c:pt>
                      <c:pt idx="5035">
                        <c:v>50378.484069824219</c:v>
                      </c:pt>
                      <c:pt idx="5036">
                        <c:v>50387.763549804688</c:v>
                      </c:pt>
                      <c:pt idx="5037">
                        <c:v>50465.15364074707</c:v>
                      </c:pt>
                      <c:pt idx="5038">
                        <c:v>52229.977127075195</c:v>
                      </c:pt>
                      <c:pt idx="5039">
                        <c:v>52229.977249145508</c:v>
                      </c:pt>
                      <c:pt idx="5040">
                        <c:v>53117.513259887695</c:v>
                      </c:pt>
                      <c:pt idx="5041">
                        <c:v>53121.513259887695</c:v>
                      </c:pt>
                      <c:pt idx="5042">
                        <c:v>53019.928894042969</c:v>
                      </c:pt>
                      <c:pt idx="5043">
                        <c:v>51824.451248168945</c:v>
                      </c:pt>
                      <c:pt idx="5044">
                        <c:v>51824.451248168945</c:v>
                      </c:pt>
                      <c:pt idx="5045">
                        <c:v>51825.283279418945</c:v>
                      </c:pt>
                      <c:pt idx="5046">
                        <c:v>48620.122695922852</c:v>
                      </c:pt>
                      <c:pt idx="5047">
                        <c:v>48880.080703735352</c:v>
                      </c:pt>
                      <c:pt idx="5048">
                        <c:v>48880.080703735352</c:v>
                      </c:pt>
                      <c:pt idx="5049">
                        <c:v>48761.404922485352</c:v>
                      </c:pt>
                      <c:pt idx="5050">
                        <c:v>48761.404922485352</c:v>
                      </c:pt>
                      <c:pt idx="5051">
                        <c:v>51091.018692016602</c:v>
                      </c:pt>
                      <c:pt idx="5052">
                        <c:v>51927.073097229004</c:v>
                      </c:pt>
                      <c:pt idx="5053">
                        <c:v>51927.073036193848</c:v>
                      </c:pt>
                      <c:pt idx="5054">
                        <c:v>51092.715553283691</c:v>
                      </c:pt>
                      <c:pt idx="5055">
                        <c:v>61448.286819458008</c:v>
                      </c:pt>
                      <c:pt idx="5056">
                        <c:v>61453.730178833008</c:v>
                      </c:pt>
                      <c:pt idx="5057">
                        <c:v>49862.856582641602</c:v>
                      </c:pt>
                      <c:pt idx="5058">
                        <c:v>49789.736465454102</c:v>
                      </c:pt>
                      <c:pt idx="5059">
                        <c:v>49464.239883422852</c:v>
                      </c:pt>
                      <c:pt idx="5060">
                        <c:v>49391.119766235352</c:v>
                      </c:pt>
                      <c:pt idx="5061">
                        <c:v>52633.76545715332</c:v>
                      </c:pt>
                      <c:pt idx="5062">
                        <c:v>52633.765518188477</c:v>
                      </c:pt>
                      <c:pt idx="5063">
                        <c:v>52744.957595825195</c:v>
                      </c:pt>
                      <c:pt idx="5064">
                        <c:v>52444.443862915039</c:v>
                      </c:pt>
                      <c:pt idx="5065">
                        <c:v>51830.19758605957</c:v>
                      </c:pt>
                      <c:pt idx="5066">
                        <c:v>50946.332962036133</c:v>
                      </c:pt>
                      <c:pt idx="5067">
                        <c:v>50873.43293762207</c:v>
                      </c:pt>
                      <c:pt idx="5068">
                        <c:v>50800.532852172844</c:v>
                      </c:pt>
                      <c:pt idx="5069">
                        <c:v>54240.806686401367</c:v>
                      </c:pt>
                      <c:pt idx="5070">
                        <c:v>55590.746047973633</c:v>
                      </c:pt>
                      <c:pt idx="5071">
                        <c:v>55590.746047973633</c:v>
                      </c:pt>
                      <c:pt idx="5072">
                        <c:v>50606.845779418945</c:v>
                      </c:pt>
                      <c:pt idx="5073">
                        <c:v>51462.86848449707</c:v>
                      </c:pt>
                      <c:pt idx="5074">
                        <c:v>51462.868545532227</c:v>
                      </c:pt>
                      <c:pt idx="5075">
                        <c:v>51466.868606567383</c:v>
                      </c:pt>
                      <c:pt idx="5076">
                        <c:v>51343.35334777832</c:v>
                      </c:pt>
                      <c:pt idx="5077">
                        <c:v>51334.073928833008</c:v>
                      </c:pt>
                      <c:pt idx="5078">
                        <c:v>50246.529739379883</c:v>
                      </c:pt>
                      <c:pt idx="5079">
                        <c:v>50124.653900146484</c:v>
                      </c:pt>
                      <c:pt idx="5080">
                        <c:v>51565.334060668945</c:v>
                      </c:pt>
                      <c:pt idx="5081">
                        <c:v>51559.123123168945</c:v>
                      </c:pt>
                      <c:pt idx="5082">
                        <c:v>51559.123123168945</c:v>
                      </c:pt>
                      <c:pt idx="5083">
                        <c:v>52012.004959106445</c:v>
                      </c:pt>
                      <c:pt idx="5084">
                        <c:v>52259.132095336914</c:v>
                      </c:pt>
                      <c:pt idx="5085">
                        <c:v>62329.611465454094</c:v>
                      </c:pt>
                      <c:pt idx="5086">
                        <c:v>62329.611282348633</c:v>
                      </c:pt>
                      <c:pt idx="5087">
                        <c:v>50966.423904418945</c:v>
                      </c:pt>
                      <c:pt idx="5088">
                        <c:v>49678.328491210938</c:v>
                      </c:pt>
                      <c:pt idx="5089">
                        <c:v>50062.183959960938</c:v>
                      </c:pt>
                      <c:pt idx="5090">
                        <c:v>50066.183959960938</c:v>
                      </c:pt>
                      <c:pt idx="5091">
                        <c:v>50487.908691406243</c:v>
                      </c:pt>
                      <c:pt idx="5092">
                        <c:v>50486.026855468743</c:v>
                      </c:pt>
                      <c:pt idx="5093">
                        <c:v>50795.909179687493</c:v>
                      </c:pt>
                      <c:pt idx="5094">
                        <c:v>48003.646850585938</c:v>
                      </c:pt>
                      <c:pt idx="5095">
                        <c:v>47873.968383789063</c:v>
                      </c:pt>
                      <c:pt idx="5096">
                        <c:v>47630.851684570313</c:v>
                      </c:pt>
                      <c:pt idx="5097">
                        <c:v>47473.957641601563</c:v>
                      </c:pt>
                      <c:pt idx="5098">
                        <c:v>52061.013160705566</c:v>
                      </c:pt>
                      <c:pt idx="5099">
                        <c:v>52061.013282775879</c:v>
                      </c:pt>
                      <c:pt idx="5100">
                        <c:v>64069.293167114251</c:v>
                      </c:pt>
                      <c:pt idx="5101">
                        <c:v>63411.996536254883</c:v>
                      </c:pt>
                      <c:pt idx="5102">
                        <c:v>52264.102737426751</c:v>
                      </c:pt>
                      <c:pt idx="5103">
                        <c:v>52377.134841918945</c:v>
                      </c:pt>
                      <c:pt idx="5104">
                        <c:v>52215.326553344719</c:v>
                      </c:pt>
                      <c:pt idx="5105">
                        <c:v>52279.002731323235</c:v>
                      </c:pt>
                      <c:pt idx="5106">
                        <c:v>52176.852462768555</c:v>
                      </c:pt>
                      <c:pt idx="5107">
                        <c:v>50206.585037231445</c:v>
                      </c:pt>
                      <c:pt idx="5108">
                        <c:v>50549.77033996582</c:v>
                      </c:pt>
                      <c:pt idx="5109">
                        <c:v>50469.566787719727</c:v>
                      </c:pt>
                      <c:pt idx="5110">
                        <c:v>50478.846328735352</c:v>
                      </c:pt>
                      <c:pt idx="5111">
                        <c:v>49774.846389770508</c:v>
                      </c:pt>
                      <c:pt idx="5112">
                        <c:v>50679.566848754883</c:v>
                      </c:pt>
                      <c:pt idx="5113">
                        <c:v>50675.566909790039</c:v>
                      </c:pt>
                      <c:pt idx="5114">
                        <c:v>50359.136962890625</c:v>
                      </c:pt>
                      <c:pt idx="5115">
                        <c:v>51909.315185546875</c:v>
                      </c:pt>
                      <c:pt idx="5116">
                        <c:v>50641.861343383789</c:v>
                      </c:pt>
                      <c:pt idx="5117">
                        <c:v>50724.260879516602</c:v>
                      </c:pt>
                      <c:pt idx="5118">
                        <c:v>50797.371047973626</c:v>
                      </c:pt>
                      <c:pt idx="5119">
                        <c:v>51020.594741821289</c:v>
                      </c:pt>
                      <c:pt idx="5120">
                        <c:v>51020.594802856445</c:v>
                      </c:pt>
                      <c:pt idx="5121">
                        <c:v>51020.594741821289</c:v>
                      </c:pt>
                      <c:pt idx="5122">
                        <c:v>50964.325942993164</c:v>
                      </c:pt>
                      <c:pt idx="5123">
                        <c:v>51660.34553527832</c:v>
                      </c:pt>
                      <c:pt idx="5124">
                        <c:v>51620.593215942383</c:v>
                      </c:pt>
                      <c:pt idx="5125">
                        <c:v>51669.625137329102</c:v>
                      </c:pt>
                      <c:pt idx="5126">
                        <c:v>52999.750839233398</c:v>
                      </c:pt>
                      <c:pt idx="5127">
                        <c:v>52950.718978881836</c:v>
                      </c:pt>
                      <c:pt idx="5128">
                        <c:v>52999.750961303711</c:v>
                      </c:pt>
                      <c:pt idx="5129">
                        <c:v>53402.17301940918</c:v>
                      </c:pt>
                      <c:pt idx="5130">
                        <c:v>54761.36311340332</c:v>
                      </c:pt>
                      <c:pt idx="5131">
                        <c:v>54761.362991333008</c:v>
                      </c:pt>
                      <c:pt idx="5132">
                        <c:v>54163.873672485352</c:v>
                      </c:pt>
                      <c:pt idx="5133">
                        <c:v>54045.197830200195</c:v>
                      </c:pt>
                      <c:pt idx="5134">
                        <c:v>50352.939102172852</c:v>
                      </c:pt>
                      <c:pt idx="5135">
                        <c:v>50339.706680297852</c:v>
                      </c:pt>
                      <c:pt idx="5136">
                        <c:v>50343.706680297852</c:v>
                      </c:pt>
                      <c:pt idx="5137">
                        <c:v>50078.570266723633</c:v>
                      </c:pt>
                      <c:pt idx="5138">
                        <c:v>49717.290725708008</c:v>
                      </c:pt>
                      <c:pt idx="5139">
                        <c:v>52325.070755004883</c:v>
                      </c:pt>
                      <c:pt idx="5140">
                        <c:v>52241.813064575195</c:v>
                      </c:pt>
                      <c:pt idx="5141">
                        <c:v>52555.252822875977</c:v>
                      </c:pt>
                      <c:pt idx="5142">
                        <c:v>52423.692581176758</c:v>
                      </c:pt>
                      <c:pt idx="5143">
                        <c:v>51870.098831176758</c:v>
                      </c:pt>
                      <c:pt idx="5144">
                        <c:v>52597.567123413086</c:v>
                      </c:pt>
                      <c:pt idx="5145">
                        <c:v>54491.815994262695</c:v>
                      </c:pt>
                      <c:pt idx="5146">
                        <c:v>54143.815994262695</c:v>
                      </c:pt>
                      <c:pt idx="5147">
                        <c:v>54152.557388305664</c:v>
                      </c:pt>
                      <c:pt idx="5148">
                        <c:v>54137.554275512695</c:v>
                      </c:pt>
                      <c:pt idx="5149">
                        <c:v>54137.554275512695</c:v>
                      </c:pt>
                      <c:pt idx="5150">
                        <c:v>51780.07307434082</c:v>
                      </c:pt>
                      <c:pt idx="5151">
                        <c:v>51078.557693481445</c:v>
                      </c:pt>
                      <c:pt idx="5152">
                        <c:v>51078.557693481445</c:v>
                      </c:pt>
                      <c:pt idx="5153">
                        <c:v>51078.557693481445</c:v>
                      </c:pt>
                      <c:pt idx="5154">
                        <c:v>51078.557693481445</c:v>
                      </c:pt>
                      <c:pt idx="5155">
                        <c:v>50949.595169067383</c:v>
                      </c:pt>
                      <c:pt idx="5156">
                        <c:v>50161.515579223633</c:v>
                      </c:pt>
                      <c:pt idx="5157">
                        <c:v>50161.407608032227</c:v>
                      </c:pt>
                      <c:pt idx="5158">
                        <c:v>50161.40754699707</c:v>
                      </c:pt>
                      <c:pt idx="5159">
                        <c:v>50161.515579223633</c:v>
                      </c:pt>
                      <c:pt idx="5160">
                        <c:v>61000.140396118164</c:v>
                      </c:pt>
                      <c:pt idx="5161">
                        <c:v>61000.140335083008</c:v>
                      </c:pt>
                      <c:pt idx="5162">
                        <c:v>61000.140335083008</c:v>
                      </c:pt>
                      <c:pt idx="5163">
                        <c:v>49820.172332763672</c:v>
                      </c:pt>
                      <c:pt idx="5164">
                        <c:v>49710.776031494141</c:v>
                      </c:pt>
                      <c:pt idx="5165">
                        <c:v>49701.496551513672</c:v>
                      </c:pt>
                      <c:pt idx="5166">
                        <c:v>49697.496551513672</c:v>
                      </c:pt>
                      <c:pt idx="5167">
                        <c:v>52145.197814941406</c:v>
                      </c:pt>
                      <c:pt idx="5168">
                        <c:v>53101.443008422852</c:v>
                      </c:pt>
                      <c:pt idx="5169">
                        <c:v>53101.443008422852</c:v>
                      </c:pt>
                      <c:pt idx="5170">
                        <c:v>53099.561111450195</c:v>
                      </c:pt>
                      <c:pt idx="5171">
                        <c:v>49887.120986938477</c:v>
                      </c:pt>
                      <c:pt idx="5172">
                        <c:v>49896.400466918945</c:v>
                      </c:pt>
                      <c:pt idx="5173">
                        <c:v>50628.968704223633</c:v>
                      </c:pt>
                      <c:pt idx="5174">
                        <c:v>50628.96858215332</c:v>
                      </c:pt>
                      <c:pt idx="5175">
                        <c:v>59500.373779296875</c:v>
                      </c:pt>
                      <c:pt idx="5176">
                        <c:v>58361.366165161133</c:v>
                      </c:pt>
                      <c:pt idx="5177">
                        <c:v>59293.483840942383</c:v>
                      </c:pt>
                      <c:pt idx="5178">
                        <c:v>59293.483901977539</c:v>
                      </c:pt>
                      <c:pt idx="5179">
                        <c:v>59531.333450317383</c:v>
                      </c:pt>
                      <c:pt idx="5180">
                        <c:v>59157.153823852539</c:v>
                      </c:pt>
                      <c:pt idx="5181">
                        <c:v>59157.153823852539</c:v>
                      </c:pt>
                      <c:pt idx="5182">
                        <c:v>52460.587051391602</c:v>
                      </c:pt>
                      <c:pt idx="5183">
                        <c:v>52460.587051391602</c:v>
                      </c:pt>
                      <c:pt idx="5184">
                        <c:v>52970.598770141602</c:v>
                      </c:pt>
                      <c:pt idx="5185">
                        <c:v>52970.598770141602</c:v>
                      </c:pt>
                      <c:pt idx="5186">
                        <c:v>47929.764083862305</c:v>
                      </c:pt>
                      <c:pt idx="5187">
                        <c:v>51470.99494934082</c:v>
                      </c:pt>
                      <c:pt idx="5188">
                        <c:v>51470.995071411133</c:v>
                      </c:pt>
                      <c:pt idx="5189">
                        <c:v>51470.99494934082</c:v>
                      </c:pt>
                      <c:pt idx="5190">
                        <c:v>54492.690658569336</c:v>
                      </c:pt>
                      <c:pt idx="5191">
                        <c:v>54794.774032592773</c:v>
                      </c:pt>
                      <c:pt idx="5192">
                        <c:v>52305.746475219727</c:v>
                      </c:pt>
                      <c:pt idx="5193">
                        <c:v>51755.379348754883</c:v>
                      </c:pt>
                      <c:pt idx="5194">
                        <c:v>51755.379287719727</c:v>
                      </c:pt>
                      <c:pt idx="5195">
                        <c:v>51746.099807739258</c:v>
                      </c:pt>
                      <c:pt idx="5196">
                        <c:v>51546.993728637695</c:v>
                      </c:pt>
                      <c:pt idx="5197">
                        <c:v>50511.02978515625</c:v>
                      </c:pt>
                      <c:pt idx="5198">
                        <c:v>50519.686218261719</c:v>
                      </c:pt>
                      <c:pt idx="5199">
                        <c:v>48631.669952392578</c:v>
                      </c:pt>
                      <c:pt idx="5200">
                        <c:v>48426.540802001953</c:v>
                      </c:pt>
                      <c:pt idx="5201">
                        <c:v>51010.089248657227</c:v>
                      </c:pt>
                      <c:pt idx="5202">
                        <c:v>51365.058609008789</c:v>
                      </c:pt>
                      <c:pt idx="5203">
                        <c:v>53952.703659057617</c:v>
                      </c:pt>
                      <c:pt idx="5204">
                        <c:v>53961.983139038086</c:v>
                      </c:pt>
                      <c:pt idx="5205">
                        <c:v>51522.979690551751</c:v>
                      </c:pt>
                      <c:pt idx="5206">
                        <c:v>51596.099807739251</c:v>
                      </c:pt>
                      <c:pt idx="5207">
                        <c:v>52031.736953735352</c:v>
                      </c:pt>
                      <c:pt idx="5208">
                        <c:v>51935.122779846191</c:v>
                      </c:pt>
                      <c:pt idx="5209">
                        <c:v>51925.843238830566</c:v>
                      </c:pt>
                      <c:pt idx="5210">
                        <c:v>49901.407165527344</c:v>
                      </c:pt>
                      <c:pt idx="5211">
                        <c:v>49901.421859741211</c:v>
                      </c:pt>
                      <c:pt idx="5212">
                        <c:v>49901.421920776367</c:v>
                      </c:pt>
                      <c:pt idx="5213">
                        <c:v>56795.70198059082</c:v>
                      </c:pt>
                      <c:pt idx="5214">
                        <c:v>56788.805175781243</c:v>
                      </c:pt>
                      <c:pt idx="5215">
                        <c:v>56709.709548950188</c:v>
                      </c:pt>
                      <c:pt idx="5216">
                        <c:v>56306.544143676751</c:v>
                      </c:pt>
                      <c:pt idx="5217">
                        <c:v>56174.98371887207</c:v>
                      </c:pt>
                      <c:pt idx="5218">
                        <c:v>51657.128005981445</c:v>
                      </c:pt>
                      <c:pt idx="5219">
                        <c:v>51673.642654418945</c:v>
                      </c:pt>
                      <c:pt idx="5220">
                        <c:v>56334.236770629883</c:v>
                      </c:pt>
                      <c:pt idx="5221">
                        <c:v>56334.236770629883</c:v>
                      </c:pt>
                      <c:pt idx="5222">
                        <c:v>56273.630447387695</c:v>
                      </c:pt>
                      <c:pt idx="5223">
                        <c:v>56348.690139770508</c:v>
                      </c:pt>
                      <c:pt idx="5224">
                        <c:v>56086.322830200195</c:v>
                      </c:pt>
                      <c:pt idx="5225">
                        <c:v>56086.322952270508</c:v>
                      </c:pt>
                      <c:pt idx="5226">
                        <c:v>56077.043472290039</c:v>
                      </c:pt>
                      <c:pt idx="5227">
                        <c:v>51925.998794555657</c:v>
                      </c:pt>
                      <c:pt idx="5228">
                        <c:v>51999.118667602539</c:v>
                      </c:pt>
                      <c:pt idx="5229">
                        <c:v>52073.045425415039</c:v>
                      </c:pt>
                      <c:pt idx="5230">
                        <c:v>51327.293594360352</c:v>
                      </c:pt>
                      <c:pt idx="5231">
                        <c:v>51327.293533325195</c:v>
                      </c:pt>
                      <c:pt idx="5232">
                        <c:v>51325.411697387695</c:v>
                      </c:pt>
                      <c:pt idx="5233">
                        <c:v>51325.411697387695</c:v>
                      </c:pt>
                      <c:pt idx="5234">
                        <c:v>50632.304336547852</c:v>
                      </c:pt>
                      <c:pt idx="5235">
                        <c:v>53808.129104614258</c:v>
                      </c:pt>
                      <c:pt idx="5236">
                        <c:v>53880.081680297852</c:v>
                      </c:pt>
                      <c:pt idx="5237">
                        <c:v>50207.221878051758</c:v>
                      </c:pt>
                      <c:pt idx="5238">
                        <c:v>51803.34944152832</c:v>
                      </c:pt>
                      <c:pt idx="5239">
                        <c:v>51803.34944152832</c:v>
                      </c:pt>
                      <c:pt idx="5240">
                        <c:v>51666.673294067383</c:v>
                      </c:pt>
                      <c:pt idx="5241">
                        <c:v>51668.596389770501</c:v>
                      </c:pt>
                      <c:pt idx="5242">
                        <c:v>51216.06330871582</c:v>
                      </c:pt>
                      <c:pt idx="5243">
                        <c:v>51824.125717163086</c:v>
                      </c:pt>
                      <c:pt idx="5244">
                        <c:v>51831.626083374016</c:v>
                      </c:pt>
                      <c:pt idx="5245">
                        <c:v>51545.873153686516</c:v>
                      </c:pt>
                      <c:pt idx="5246">
                        <c:v>53129.786972045898</c:v>
                      </c:pt>
                      <c:pt idx="5247">
                        <c:v>53129.787094116211</c:v>
                      </c:pt>
                      <c:pt idx="5248">
                        <c:v>53129.787216186523</c:v>
                      </c:pt>
                      <c:pt idx="5249">
                        <c:v>53129.787155151367</c:v>
                      </c:pt>
                      <c:pt idx="5250">
                        <c:v>53318.599075317383</c:v>
                      </c:pt>
                      <c:pt idx="5251">
                        <c:v>53245.488723754883</c:v>
                      </c:pt>
                      <c:pt idx="5252">
                        <c:v>53172.369155883789</c:v>
                      </c:pt>
                      <c:pt idx="5253">
                        <c:v>51783.36018371582</c:v>
                      </c:pt>
                      <c:pt idx="5254">
                        <c:v>51710.460220336914</c:v>
                      </c:pt>
                      <c:pt idx="5255">
                        <c:v>51701.450820922852</c:v>
                      </c:pt>
                      <c:pt idx="5256">
                        <c:v>51502.344619750977</c:v>
                      </c:pt>
                      <c:pt idx="5257">
                        <c:v>52535.352508544922</c:v>
                      </c:pt>
                      <c:pt idx="5258">
                        <c:v>55489.117507934563</c:v>
                      </c:pt>
                      <c:pt idx="5259">
                        <c:v>54736.437789916992</c:v>
                      </c:pt>
                      <c:pt idx="5260">
                        <c:v>54736.437728881836</c:v>
                      </c:pt>
                      <c:pt idx="5261">
                        <c:v>54736.437850952148</c:v>
                      </c:pt>
                      <c:pt idx="5262">
                        <c:v>54739.564071655273</c:v>
                      </c:pt>
                      <c:pt idx="5263">
                        <c:v>54743.56413269043</c:v>
                      </c:pt>
                      <c:pt idx="5264">
                        <c:v>54700.920516967773</c:v>
                      </c:pt>
                      <c:pt idx="5265">
                        <c:v>52229.931106567383</c:v>
                      </c:pt>
                      <c:pt idx="5266">
                        <c:v>52685.172134399414</c:v>
                      </c:pt>
                      <c:pt idx="5267">
                        <c:v>52675.892654418945</c:v>
                      </c:pt>
                      <c:pt idx="5268">
                        <c:v>52538.291763305664</c:v>
                      </c:pt>
                      <c:pt idx="5269">
                        <c:v>52538.291702270508</c:v>
                      </c:pt>
                      <c:pt idx="5270">
                        <c:v>52538.291702270508</c:v>
                      </c:pt>
                      <c:pt idx="5271">
                        <c:v>52538.291702270508</c:v>
                      </c:pt>
                      <c:pt idx="5272">
                        <c:v>56782.718338012695</c:v>
                      </c:pt>
                      <c:pt idx="5273">
                        <c:v>56782.718338012695</c:v>
                      </c:pt>
                      <c:pt idx="5274">
                        <c:v>56782.718276977539</c:v>
                      </c:pt>
                      <c:pt idx="5275">
                        <c:v>56782.718338012695</c:v>
                      </c:pt>
                      <c:pt idx="5276">
                        <c:v>56430.718399047852</c:v>
                      </c:pt>
                      <c:pt idx="5277">
                        <c:v>56430.718399047852</c:v>
                      </c:pt>
                      <c:pt idx="5278">
                        <c:v>53797.011169433594</c:v>
                      </c:pt>
                      <c:pt idx="5279">
                        <c:v>53797.011169433594</c:v>
                      </c:pt>
                      <c:pt idx="5280">
                        <c:v>62622.372344970703</c:v>
                      </c:pt>
                      <c:pt idx="5281">
                        <c:v>62622.372467041016</c:v>
                      </c:pt>
                      <c:pt idx="5282">
                        <c:v>62720.526809692383</c:v>
                      </c:pt>
                      <c:pt idx="5283">
                        <c:v>63197.178054809563</c:v>
                      </c:pt>
                      <c:pt idx="5284">
                        <c:v>51145.541046142578</c:v>
                      </c:pt>
                      <c:pt idx="5285">
                        <c:v>51145.541107177734</c:v>
                      </c:pt>
                      <c:pt idx="5286">
                        <c:v>50772.619033813477</c:v>
                      </c:pt>
                      <c:pt idx="5287">
                        <c:v>50775.54377746582</c:v>
                      </c:pt>
                      <c:pt idx="5288">
                        <c:v>50890.21565246582</c:v>
                      </c:pt>
                      <c:pt idx="5289">
                        <c:v>49549.213943481445</c:v>
                      </c:pt>
                      <c:pt idx="5290">
                        <c:v>51339.813858032227</c:v>
                      </c:pt>
                      <c:pt idx="5291">
                        <c:v>51339.813858032227</c:v>
                      </c:pt>
                      <c:pt idx="5292">
                        <c:v>51339.813858032227</c:v>
                      </c:pt>
                      <c:pt idx="5293">
                        <c:v>52796.299118041992</c:v>
                      </c:pt>
                      <c:pt idx="5294">
                        <c:v>52796.299057006836</c:v>
                      </c:pt>
                      <c:pt idx="5295">
                        <c:v>62742.205947875977</c:v>
                      </c:pt>
                      <c:pt idx="5296">
                        <c:v>62742.20588684082</c:v>
                      </c:pt>
                      <c:pt idx="5297">
                        <c:v>62623.53010559082</c:v>
                      </c:pt>
                      <c:pt idx="5298">
                        <c:v>62623.53010559082</c:v>
                      </c:pt>
                      <c:pt idx="5299">
                        <c:v>51800.723220825195</c:v>
                      </c:pt>
                      <c:pt idx="5300">
                        <c:v>51800.723220825195</c:v>
                      </c:pt>
                      <c:pt idx="5301">
                        <c:v>50333.996231079102</c:v>
                      </c:pt>
                      <c:pt idx="5302">
                        <c:v>50490.14631652832</c:v>
                      </c:pt>
                      <c:pt idx="5303">
                        <c:v>50480.866897583008</c:v>
                      </c:pt>
                      <c:pt idx="5304">
                        <c:v>50883.602432250977</c:v>
                      </c:pt>
                      <c:pt idx="5305">
                        <c:v>50883.602432250977</c:v>
                      </c:pt>
                      <c:pt idx="5306">
                        <c:v>51262.604385375977</c:v>
                      </c:pt>
                      <c:pt idx="5307">
                        <c:v>52472.409255981445</c:v>
                      </c:pt>
                      <c:pt idx="5308">
                        <c:v>51370.081008911133</c:v>
                      </c:pt>
                      <c:pt idx="5309">
                        <c:v>51379.360427856445</c:v>
                      </c:pt>
                      <c:pt idx="5310">
                        <c:v>56951.692825317383</c:v>
                      </c:pt>
                      <c:pt idx="5311">
                        <c:v>56951.692825317383</c:v>
                      </c:pt>
                      <c:pt idx="5312">
                        <c:v>58094.794509887688</c:v>
                      </c:pt>
                      <c:pt idx="5313">
                        <c:v>58094.794509887688</c:v>
                      </c:pt>
                      <c:pt idx="5314">
                        <c:v>58094.794509887688</c:v>
                      </c:pt>
                      <c:pt idx="5315">
                        <c:v>58094.794509887688</c:v>
                      </c:pt>
                      <c:pt idx="5316">
                        <c:v>58094.794509887688</c:v>
                      </c:pt>
                      <c:pt idx="5317">
                        <c:v>52403.101150512688</c:v>
                      </c:pt>
                      <c:pt idx="5318">
                        <c:v>52476.22102355957</c:v>
                      </c:pt>
                      <c:pt idx="5319">
                        <c:v>52549.34114074707</c:v>
                      </c:pt>
                      <c:pt idx="5320">
                        <c:v>52432.933486938477</c:v>
                      </c:pt>
                      <c:pt idx="5321">
                        <c:v>52356.963577270508</c:v>
                      </c:pt>
                      <c:pt idx="5322">
                        <c:v>53698.316970825195</c:v>
                      </c:pt>
                      <c:pt idx="5323">
                        <c:v>51761.220291137695</c:v>
                      </c:pt>
                      <c:pt idx="5324">
                        <c:v>55991.047348022461</c:v>
                      </c:pt>
                      <c:pt idx="5325">
                        <c:v>62073.385940551751</c:v>
                      </c:pt>
                      <c:pt idx="5326">
                        <c:v>62120.005935668945</c:v>
                      </c:pt>
                      <c:pt idx="5327">
                        <c:v>62120.005813598633</c:v>
                      </c:pt>
                      <c:pt idx="5328">
                        <c:v>62008.515335083001</c:v>
                      </c:pt>
                      <c:pt idx="5329">
                        <c:v>60942.630813598633</c:v>
                      </c:pt>
                      <c:pt idx="5330">
                        <c:v>61319.30419921875</c:v>
                      </c:pt>
                      <c:pt idx="5331">
                        <c:v>61310.024780273438</c:v>
                      </c:pt>
                      <c:pt idx="5332">
                        <c:v>59258.258819580078</c:v>
                      </c:pt>
                      <c:pt idx="5333">
                        <c:v>59266.707183837891</c:v>
                      </c:pt>
                      <c:pt idx="5334">
                        <c:v>59257.427703857422</c:v>
                      </c:pt>
                      <c:pt idx="5335">
                        <c:v>55777.171829223633</c:v>
                      </c:pt>
                      <c:pt idx="5336">
                        <c:v>55882.915603637688</c:v>
                      </c:pt>
                      <c:pt idx="5337">
                        <c:v>55659.20735168457</c:v>
                      </c:pt>
                      <c:pt idx="5338">
                        <c:v>55540.531448364258</c:v>
                      </c:pt>
                      <c:pt idx="5339">
                        <c:v>55531.252029418938</c:v>
                      </c:pt>
                      <c:pt idx="5340">
                        <c:v>51155.751602172852</c:v>
                      </c:pt>
                      <c:pt idx="5341">
                        <c:v>57316.559341430657</c:v>
                      </c:pt>
                      <c:pt idx="5342">
                        <c:v>57553.388809204102</c:v>
                      </c:pt>
                      <c:pt idx="5343">
                        <c:v>57540.109268188469</c:v>
                      </c:pt>
                      <c:pt idx="5344">
                        <c:v>57556.501480102532</c:v>
                      </c:pt>
                      <c:pt idx="5345">
                        <c:v>56641.610977172852</c:v>
                      </c:pt>
                      <c:pt idx="5346">
                        <c:v>56391.302261352532</c:v>
                      </c:pt>
                      <c:pt idx="5347">
                        <c:v>56046.659927368164</c:v>
                      </c:pt>
                      <c:pt idx="5348">
                        <c:v>56044.108047485352</c:v>
                      </c:pt>
                      <c:pt idx="5349">
                        <c:v>56273.498428344719</c:v>
                      </c:pt>
                      <c:pt idx="5350">
                        <c:v>56273.498550415032</c:v>
                      </c:pt>
                      <c:pt idx="5351">
                        <c:v>55943.139419555664</c:v>
                      </c:pt>
                      <c:pt idx="5352">
                        <c:v>54807.180679321289</c:v>
                      </c:pt>
                      <c:pt idx="5353">
                        <c:v>51592.172988891602</c:v>
                      </c:pt>
                      <c:pt idx="5354">
                        <c:v>51824.78987121582</c:v>
                      </c:pt>
                      <c:pt idx="5355">
                        <c:v>48280.629959106445</c:v>
                      </c:pt>
                      <c:pt idx="5356">
                        <c:v>48564.325393676758</c:v>
                      </c:pt>
                      <c:pt idx="5357">
                        <c:v>48498.54524230957</c:v>
                      </c:pt>
                      <c:pt idx="5358">
                        <c:v>48489.265823364258</c:v>
                      </c:pt>
                      <c:pt idx="5359">
                        <c:v>47672.044166564941</c:v>
                      </c:pt>
                      <c:pt idx="5360">
                        <c:v>48868.650100708001</c:v>
                      </c:pt>
                      <c:pt idx="5361">
                        <c:v>48868.650100708001</c:v>
                      </c:pt>
                      <c:pt idx="5362">
                        <c:v>48868.65022277832</c:v>
                      </c:pt>
                      <c:pt idx="5363">
                        <c:v>48868.65022277832</c:v>
                      </c:pt>
                      <c:pt idx="5364">
                        <c:v>49352.65412902832</c:v>
                      </c:pt>
                      <c:pt idx="5365">
                        <c:v>49235.736404418938</c:v>
                      </c:pt>
                      <c:pt idx="5366">
                        <c:v>48442.522125244141</c:v>
                      </c:pt>
                      <c:pt idx="5367">
                        <c:v>48570.475555419922</c:v>
                      </c:pt>
                      <c:pt idx="5368">
                        <c:v>48571.383636474609</c:v>
                      </c:pt>
                      <c:pt idx="5369">
                        <c:v>48571.383697509766</c:v>
                      </c:pt>
                      <c:pt idx="5370">
                        <c:v>51225.956680297844</c:v>
                      </c:pt>
                      <c:pt idx="5371">
                        <c:v>51299.076553344727</c:v>
                      </c:pt>
                      <c:pt idx="5372">
                        <c:v>52895.489395141602</c:v>
                      </c:pt>
                      <c:pt idx="5373">
                        <c:v>49987.936370849609</c:v>
                      </c:pt>
                      <c:pt idx="5374">
                        <c:v>49987.936370849609</c:v>
                      </c:pt>
                      <c:pt idx="5375">
                        <c:v>49987.936370849609</c:v>
                      </c:pt>
                      <c:pt idx="5376">
                        <c:v>54762.963821411133</c:v>
                      </c:pt>
                      <c:pt idx="5377">
                        <c:v>55133.153030395501</c:v>
                      </c:pt>
                      <c:pt idx="5378">
                        <c:v>55400.28498840332</c:v>
                      </c:pt>
                      <c:pt idx="5379">
                        <c:v>55399.882766723633</c:v>
                      </c:pt>
                      <c:pt idx="5380">
                        <c:v>55367.398391723633</c:v>
                      </c:pt>
                      <c:pt idx="5381">
                        <c:v>55547.497146606445</c:v>
                      </c:pt>
                      <c:pt idx="5382">
                        <c:v>52449.182754516602</c:v>
                      </c:pt>
                      <c:pt idx="5383">
                        <c:v>51776.071182250977</c:v>
                      </c:pt>
                      <c:pt idx="5384">
                        <c:v>51923.440322875977</c:v>
                      </c:pt>
                      <c:pt idx="5385">
                        <c:v>53030.25813293457</c:v>
                      </c:pt>
                      <c:pt idx="5386">
                        <c:v>53272.93098449707</c:v>
                      </c:pt>
                      <c:pt idx="5387">
                        <c:v>53183.039260864258</c:v>
                      </c:pt>
                      <c:pt idx="5388">
                        <c:v>53338.306716918938</c:v>
                      </c:pt>
                      <c:pt idx="5389">
                        <c:v>53329.027420043938</c:v>
                      </c:pt>
                      <c:pt idx="5390">
                        <c:v>51798.107376098633</c:v>
                      </c:pt>
                      <c:pt idx="5391">
                        <c:v>52521.651565551751</c:v>
                      </c:pt>
                      <c:pt idx="5392">
                        <c:v>52389.42756652832</c:v>
                      </c:pt>
                      <c:pt idx="5393">
                        <c:v>52306.036697387688</c:v>
                      </c:pt>
                      <c:pt idx="5394">
                        <c:v>52092.622802734375</c:v>
                      </c:pt>
                      <c:pt idx="5395">
                        <c:v>51854.775146484375</c:v>
                      </c:pt>
                      <c:pt idx="5396">
                        <c:v>51854.559814453125</c:v>
                      </c:pt>
                      <c:pt idx="5397">
                        <c:v>51188.042602539063</c:v>
                      </c:pt>
                      <c:pt idx="5398">
                        <c:v>50854.504577636719</c:v>
                      </c:pt>
                      <c:pt idx="5399">
                        <c:v>50502.504516601563</c:v>
                      </c:pt>
                      <c:pt idx="5400">
                        <c:v>50695.089920043945</c:v>
                      </c:pt>
                      <c:pt idx="5401">
                        <c:v>50440.190017700195</c:v>
                      </c:pt>
                      <c:pt idx="5402">
                        <c:v>50440.190017700195</c:v>
                      </c:pt>
                      <c:pt idx="5403">
                        <c:v>51022.036499023438</c:v>
                      </c:pt>
                      <c:pt idx="5404">
                        <c:v>48656.116027832031</c:v>
                      </c:pt>
                      <c:pt idx="5405">
                        <c:v>48656.116027832031</c:v>
                      </c:pt>
                      <c:pt idx="5406">
                        <c:v>48304.116027832031</c:v>
                      </c:pt>
                      <c:pt idx="5407">
                        <c:v>48126.30029296875</c:v>
                      </c:pt>
                      <c:pt idx="5408">
                        <c:v>48126.300231933594</c:v>
                      </c:pt>
                      <c:pt idx="5409">
                        <c:v>48126.30029296875</c:v>
                      </c:pt>
                      <c:pt idx="5410">
                        <c:v>49050.904571533203</c:v>
                      </c:pt>
                      <c:pt idx="5411">
                        <c:v>48698.904571533203</c:v>
                      </c:pt>
                      <c:pt idx="5412">
                        <c:v>48698.904632568359</c:v>
                      </c:pt>
                      <c:pt idx="5413">
                        <c:v>48702.904571533203</c:v>
                      </c:pt>
                      <c:pt idx="5414">
                        <c:v>48940.906524658203</c:v>
                      </c:pt>
                      <c:pt idx="5415">
                        <c:v>62457.860321044922</c:v>
                      </c:pt>
                      <c:pt idx="5416">
                        <c:v>62742.220306396477</c:v>
                      </c:pt>
                      <c:pt idx="5417">
                        <c:v>54094.890991210938</c:v>
                      </c:pt>
                      <c:pt idx="5418">
                        <c:v>54093.436950683594</c:v>
                      </c:pt>
                      <c:pt idx="5419">
                        <c:v>51824.305801391602</c:v>
                      </c:pt>
                      <c:pt idx="5420">
                        <c:v>52020.156082153313</c:v>
                      </c:pt>
                      <c:pt idx="5421">
                        <c:v>52957.815643310547</c:v>
                      </c:pt>
                      <c:pt idx="5422">
                        <c:v>53609.71955871582</c:v>
                      </c:pt>
                      <c:pt idx="5423">
                        <c:v>53058.36799621582</c:v>
                      </c:pt>
                      <c:pt idx="5424">
                        <c:v>52292.89533996582</c:v>
                      </c:pt>
                      <c:pt idx="5425">
                        <c:v>52296.895370483398</c:v>
                      </c:pt>
                      <c:pt idx="5426">
                        <c:v>52305.959457397461</c:v>
                      </c:pt>
                      <c:pt idx="5427">
                        <c:v>52305.959457397461</c:v>
                      </c:pt>
                      <c:pt idx="5428">
                        <c:v>52548.244979858398</c:v>
                      </c:pt>
                      <c:pt idx="5429">
                        <c:v>52159.76252746582</c:v>
                      </c:pt>
                      <c:pt idx="5430">
                        <c:v>56849.173355102539</c:v>
                      </c:pt>
                      <c:pt idx="5431">
                        <c:v>56851.243423461907</c:v>
                      </c:pt>
                      <c:pt idx="5432">
                        <c:v>57468.535903930657</c:v>
                      </c:pt>
                      <c:pt idx="5433">
                        <c:v>57477.815567016602</c:v>
                      </c:pt>
                      <c:pt idx="5434">
                        <c:v>57713.584976196289</c:v>
                      </c:pt>
                      <c:pt idx="5435">
                        <c:v>56798.694473266602</c:v>
                      </c:pt>
                      <c:pt idx="5436">
                        <c:v>56798.694473266602</c:v>
                      </c:pt>
                      <c:pt idx="5437">
                        <c:v>56800.617568969719</c:v>
                      </c:pt>
                      <c:pt idx="5438">
                        <c:v>56748.694351196289</c:v>
                      </c:pt>
                      <c:pt idx="5439">
                        <c:v>56748.694351196289</c:v>
                      </c:pt>
                      <c:pt idx="5440">
                        <c:v>55572.171279907219</c:v>
                      </c:pt>
                      <c:pt idx="5441">
                        <c:v>54845.946731567383</c:v>
                      </c:pt>
                      <c:pt idx="5442">
                        <c:v>51927.697158813477</c:v>
                      </c:pt>
                      <c:pt idx="5443">
                        <c:v>51116.517166137695</c:v>
                      </c:pt>
                      <c:pt idx="5444">
                        <c:v>51116.732498168945</c:v>
                      </c:pt>
                      <c:pt idx="5445">
                        <c:v>63737.185501098633</c:v>
                      </c:pt>
                      <c:pt idx="5446">
                        <c:v>63727.90608215332</c:v>
                      </c:pt>
                      <c:pt idx="5447">
                        <c:v>52823.688186645508</c:v>
                      </c:pt>
                      <c:pt idx="5448">
                        <c:v>49884.406387329102</c:v>
                      </c:pt>
                      <c:pt idx="5449">
                        <c:v>49884.406387329102</c:v>
                      </c:pt>
                      <c:pt idx="5450">
                        <c:v>49884.406326293945</c:v>
                      </c:pt>
                      <c:pt idx="5451">
                        <c:v>49536.406387329102</c:v>
                      </c:pt>
                      <c:pt idx="5452">
                        <c:v>49545.68586730957</c:v>
                      </c:pt>
                      <c:pt idx="5453">
                        <c:v>50972.437393188477</c:v>
                      </c:pt>
                      <c:pt idx="5454">
                        <c:v>51089.58283996582</c:v>
                      </c:pt>
                      <c:pt idx="5455">
                        <c:v>50362.71369934082</c:v>
                      </c:pt>
                      <c:pt idx="5456">
                        <c:v>50371.993179321289</c:v>
                      </c:pt>
                      <c:pt idx="5457">
                        <c:v>49928.711380004883</c:v>
                      </c:pt>
                      <c:pt idx="5458">
                        <c:v>50058.410598754883</c:v>
                      </c:pt>
                      <c:pt idx="5459">
                        <c:v>50058.410598754883</c:v>
                      </c:pt>
                      <c:pt idx="5460">
                        <c:v>55823.732437133789</c:v>
                      </c:pt>
                      <c:pt idx="5461">
                        <c:v>55821.010696411133</c:v>
                      </c:pt>
                      <c:pt idx="5462">
                        <c:v>55821.010696411133</c:v>
                      </c:pt>
                      <c:pt idx="5463">
                        <c:v>55821.010696411133</c:v>
                      </c:pt>
                      <c:pt idx="5464">
                        <c:v>55196.910171508789</c:v>
                      </c:pt>
                      <c:pt idx="5465">
                        <c:v>55065.349868774414</c:v>
                      </c:pt>
                      <c:pt idx="5466">
                        <c:v>55065.349868774414</c:v>
                      </c:pt>
                      <c:pt idx="5467">
                        <c:v>55339.765884399414</c:v>
                      </c:pt>
                      <c:pt idx="5468">
                        <c:v>55339.765884399414</c:v>
                      </c:pt>
                      <c:pt idx="5469">
                        <c:v>55339.765884399414</c:v>
                      </c:pt>
                      <c:pt idx="5470">
                        <c:v>52372.717849731445</c:v>
                      </c:pt>
                      <c:pt idx="5471">
                        <c:v>53765.58381652832</c:v>
                      </c:pt>
                      <c:pt idx="5472">
                        <c:v>52173.044082641602</c:v>
                      </c:pt>
                      <c:pt idx="5473">
                        <c:v>50566.14094543457</c:v>
                      </c:pt>
                      <c:pt idx="5474">
                        <c:v>55058.278671264648</c:v>
                      </c:pt>
                      <c:pt idx="5475">
                        <c:v>56577.685684204102</c:v>
                      </c:pt>
                      <c:pt idx="5476">
                        <c:v>56225.685806274407</c:v>
                      </c:pt>
                      <c:pt idx="5477">
                        <c:v>56228.392959594719</c:v>
                      </c:pt>
                      <c:pt idx="5478">
                        <c:v>56228.392959594719</c:v>
                      </c:pt>
                      <c:pt idx="5479">
                        <c:v>56228.392837524407</c:v>
                      </c:pt>
                      <c:pt idx="5480">
                        <c:v>55313.502456665039</c:v>
                      </c:pt>
                      <c:pt idx="5481">
                        <c:v>54974.908584594719</c:v>
                      </c:pt>
                      <c:pt idx="5482">
                        <c:v>54976.831802368164</c:v>
                      </c:pt>
                      <c:pt idx="5483">
                        <c:v>54982.408706665039</c:v>
                      </c:pt>
                      <c:pt idx="5484">
                        <c:v>54507.417739868164</c:v>
                      </c:pt>
                      <c:pt idx="5485">
                        <c:v>54400.242080688469</c:v>
                      </c:pt>
                      <c:pt idx="5486">
                        <c:v>54880.539077758789</c:v>
                      </c:pt>
                      <c:pt idx="5487">
                        <c:v>50411.773818969727</c:v>
                      </c:pt>
                      <c:pt idx="5488">
                        <c:v>50796.254287719727</c:v>
                      </c:pt>
                      <c:pt idx="5489">
                        <c:v>50796.254287719727</c:v>
                      </c:pt>
                      <c:pt idx="5490">
                        <c:v>49242.824661254876</c:v>
                      </c:pt>
                      <c:pt idx="5491">
                        <c:v>49244.224685668938</c:v>
                      </c:pt>
                      <c:pt idx="5492">
                        <c:v>49585.508239746094</c:v>
                      </c:pt>
                      <c:pt idx="5493">
                        <c:v>49585.508239746094</c:v>
                      </c:pt>
                      <c:pt idx="5494">
                        <c:v>49585.508117675774</c:v>
                      </c:pt>
                      <c:pt idx="5495">
                        <c:v>49466.832458496094</c:v>
                      </c:pt>
                      <c:pt idx="5496">
                        <c:v>49310.457336425774</c:v>
                      </c:pt>
                      <c:pt idx="5497">
                        <c:v>49334.217956542961</c:v>
                      </c:pt>
                      <c:pt idx="5498">
                        <c:v>49335.888854980461</c:v>
                      </c:pt>
                      <c:pt idx="5499">
                        <c:v>49345.168273925774</c:v>
                      </c:pt>
                      <c:pt idx="5500">
                        <c:v>49494.188552856445</c:v>
                      </c:pt>
                      <c:pt idx="5501">
                        <c:v>49050.99104309082</c:v>
                      </c:pt>
                      <c:pt idx="5502">
                        <c:v>50694.173660278313</c:v>
                      </c:pt>
                      <c:pt idx="5503">
                        <c:v>50353.605545043945</c:v>
                      </c:pt>
                      <c:pt idx="5504">
                        <c:v>50956.922439575195</c:v>
                      </c:pt>
                      <c:pt idx="5505">
                        <c:v>47635.026443481445</c:v>
                      </c:pt>
                      <c:pt idx="5506">
                        <c:v>47642.526504516602</c:v>
                      </c:pt>
                      <c:pt idx="5507">
                        <c:v>47653.952880859375</c:v>
                      </c:pt>
                      <c:pt idx="5508">
                        <c:v>48260.406066894524</c:v>
                      </c:pt>
                      <c:pt idx="5509">
                        <c:v>48260.406188964844</c:v>
                      </c:pt>
                      <c:pt idx="5510">
                        <c:v>48260.406066894524</c:v>
                      </c:pt>
                      <c:pt idx="5511">
                        <c:v>47999.778869628906</c:v>
                      </c:pt>
                      <c:pt idx="5512">
                        <c:v>47721.362976074219</c:v>
                      </c:pt>
                      <c:pt idx="5513">
                        <c:v>47721.362976074219</c:v>
                      </c:pt>
                      <c:pt idx="5514">
                        <c:v>47721.362976074219</c:v>
                      </c:pt>
                      <c:pt idx="5515">
                        <c:v>47024.178787231445</c:v>
                      </c:pt>
                      <c:pt idx="5516">
                        <c:v>46923.526443481445</c:v>
                      </c:pt>
                      <c:pt idx="5517">
                        <c:v>47466.713943481445</c:v>
                      </c:pt>
                      <c:pt idx="5518">
                        <c:v>47613.584671020508</c:v>
                      </c:pt>
                      <c:pt idx="5519">
                        <c:v>51604.698806762695</c:v>
                      </c:pt>
                      <c:pt idx="5520">
                        <c:v>52030.201187133789</c:v>
                      </c:pt>
                      <c:pt idx="5521">
                        <c:v>51966.580703735352</c:v>
                      </c:pt>
                      <c:pt idx="5522">
                        <c:v>51966.580703735352</c:v>
                      </c:pt>
                      <c:pt idx="5523">
                        <c:v>51966.580764770508</c:v>
                      </c:pt>
                      <c:pt idx="5524">
                        <c:v>51957.301284790039</c:v>
                      </c:pt>
                      <c:pt idx="5525">
                        <c:v>52126.814529418945</c:v>
                      </c:pt>
                      <c:pt idx="5526">
                        <c:v>51864.814590454102</c:v>
                      </c:pt>
                      <c:pt idx="5527">
                        <c:v>51866.599746704102</c:v>
                      </c:pt>
                      <c:pt idx="5528">
                        <c:v>51748.482559204102</c:v>
                      </c:pt>
                      <c:pt idx="5529">
                        <c:v>51748.482559204102</c:v>
                      </c:pt>
                      <c:pt idx="5530">
                        <c:v>51870.849746704102</c:v>
                      </c:pt>
                      <c:pt idx="5531">
                        <c:v>51872.472793579102</c:v>
                      </c:pt>
                      <c:pt idx="5532">
                        <c:v>51872.472793579102</c:v>
                      </c:pt>
                      <c:pt idx="5533">
                        <c:v>53963.381423950195</c:v>
                      </c:pt>
                      <c:pt idx="5534">
                        <c:v>51820.919021606445</c:v>
                      </c:pt>
                      <c:pt idx="5535">
                        <c:v>62475.193145751953</c:v>
                      </c:pt>
                      <c:pt idx="5536">
                        <c:v>62475.193145751953</c:v>
                      </c:pt>
                      <c:pt idx="5537">
                        <c:v>62041.678985595703</c:v>
                      </c:pt>
                      <c:pt idx="5538">
                        <c:v>62852.352005004883</c:v>
                      </c:pt>
                      <c:pt idx="5539">
                        <c:v>62890.209915161133</c:v>
                      </c:pt>
                      <c:pt idx="5540">
                        <c:v>52137.644485473633</c:v>
                      </c:pt>
                      <c:pt idx="5541">
                        <c:v>51884.13117980957</c:v>
                      </c:pt>
                      <c:pt idx="5542">
                        <c:v>51753.597793579102</c:v>
                      </c:pt>
                      <c:pt idx="5543">
                        <c:v>50811.900588989258</c:v>
                      </c:pt>
                      <c:pt idx="5544">
                        <c:v>50714.85823059082</c:v>
                      </c:pt>
                      <c:pt idx="5545">
                        <c:v>50811.900344848633</c:v>
                      </c:pt>
                      <c:pt idx="5546">
                        <c:v>50811.900405883789</c:v>
                      </c:pt>
                      <c:pt idx="5547">
                        <c:v>50713.836563110352</c:v>
                      </c:pt>
                      <c:pt idx="5548">
                        <c:v>51903.552230834961</c:v>
                      </c:pt>
                      <c:pt idx="5549">
                        <c:v>51903.552291870117</c:v>
                      </c:pt>
                      <c:pt idx="5550">
                        <c:v>51567.637222290039</c:v>
                      </c:pt>
                      <c:pt idx="5551">
                        <c:v>58285.863296508789</c:v>
                      </c:pt>
                      <c:pt idx="5552">
                        <c:v>57989.763198852539</c:v>
                      </c:pt>
                      <c:pt idx="5553">
                        <c:v>57332.309829711907</c:v>
                      </c:pt>
                      <c:pt idx="5554">
                        <c:v>57332.310073852539</c:v>
                      </c:pt>
                      <c:pt idx="5555">
                        <c:v>56162.045059204102</c:v>
                      </c:pt>
                      <c:pt idx="5556">
                        <c:v>56197.225112915039</c:v>
                      </c:pt>
                      <c:pt idx="5557">
                        <c:v>56159.085220336907</c:v>
                      </c:pt>
                      <c:pt idx="5558">
                        <c:v>55594.334487915039</c:v>
                      </c:pt>
                      <c:pt idx="5559">
                        <c:v>54096.633193969727</c:v>
                      </c:pt>
                      <c:pt idx="5560">
                        <c:v>53887.578262329102</c:v>
                      </c:pt>
                      <c:pt idx="5561">
                        <c:v>50107.210891723633</c:v>
                      </c:pt>
                      <c:pt idx="5562">
                        <c:v>50117.160354614258</c:v>
                      </c:pt>
                      <c:pt idx="5563">
                        <c:v>50163.780227661133</c:v>
                      </c:pt>
                      <c:pt idx="5564">
                        <c:v>50083.345169067383</c:v>
                      </c:pt>
                      <c:pt idx="5565">
                        <c:v>50706.467849731445</c:v>
                      </c:pt>
                      <c:pt idx="5566">
                        <c:v>50710.467849731445</c:v>
                      </c:pt>
                      <c:pt idx="5567">
                        <c:v>50838.419326782227</c:v>
                      </c:pt>
                      <c:pt idx="5568">
                        <c:v>53094.523025512695</c:v>
                      </c:pt>
                      <c:pt idx="5569">
                        <c:v>53094.523086547852</c:v>
                      </c:pt>
                      <c:pt idx="5570">
                        <c:v>53092.737869262695</c:v>
                      </c:pt>
                      <c:pt idx="5571">
                        <c:v>50725.136672973633</c:v>
                      </c:pt>
                      <c:pt idx="5572">
                        <c:v>50230.593704223633</c:v>
                      </c:pt>
                      <c:pt idx="5573">
                        <c:v>50492.259963989258</c:v>
                      </c:pt>
                      <c:pt idx="5574">
                        <c:v>50417.604629516602</c:v>
                      </c:pt>
                      <c:pt idx="5575">
                        <c:v>53315.048599243164</c:v>
                      </c:pt>
                      <c:pt idx="5576">
                        <c:v>53399.526260375969</c:v>
                      </c:pt>
                      <c:pt idx="5577">
                        <c:v>53015.042007446289</c:v>
                      </c:pt>
                      <c:pt idx="5578">
                        <c:v>51578.226638793945</c:v>
                      </c:pt>
                      <c:pt idx="5579">
                        <c:v>51627.25862121582</c:v>
                      </c:pt>
                      <c:pt idx="5580">
                        <c:v>52630.920867919922</c:v>
                      </c:pt>
                      <c:pt idx="5581">
                        <c:v>52749.038055419922</c:v>
                      </c:pt>
                      <c:pt idx="5582">
                        <c:v>52749.038055419922</c:v>
                      </c:pt>
                      <c:pt idx="5583">
                        <c:v>52627.773086547852</c:v>
                      </c:pt>
                      <c:pt idx="5584">
                        <c:v>52628.312088012695</c:v>
                      </c:pt>
                      <c:pt idx="5585">
                        <c:v>52628.312088012695</c:v>
                      </c:pt>
                      <c:pt idx="5586">
                        <c:v>49288.601699829102</c:v>
                      </c:pt>
                      <c:pt idx="5587">
                        <c:v>49288.601699829102</c:v>
                      </c:pt>
                      <c:pt idx="5588">
                        <c:v>49288.601638793945</c:v>
                      </c:pt>
                      <c:pt idx="5589">
                        <c:v>49288.601638793945</c:v>
                      </c:pt>
                      <c:pt idx="5590">
                        <c:v>49552.207107543945</c:v>
                      </c:pt>
                      <c:pt idx="5591">
                        <c:v>49946.232559204102</c:v>
                      </c:pt>
                      <c:pt idx="5592">
                        <c:v>49946.232498168945</c:v>
                      </c:pt>
                      <c:pt idx="5593">
                        <c:v>49946.232559204102</c:v>
                      </c:pt>
                      <c:pt idx="5594">
                        <c:v>49503.797744750977</c:v>
                      </c:pt>
                      <c:pt idx="5595">
                        <c:v>55932.759719848633</c:v>
                      </c:pt>
                      <c:pt idx="5596">
                        <c:v>55930.878860473633</c:v>
                      </c:pt>
                      <c:pt idx="5597">
                        <c:v>55930.878921508789</c:v>
                      </c:pt>
                      <c:pt idx="5598">
                        <c:v>56745.759231567376</c:v>
                      </c:pt>
                      <c:pt idx="5599">
                        <c:v>56241.434524536133</c:v>
                      </c:pt>
                      <c:pt idx="5600">
                        <c:v>56403.89533996582</c:v>
                      </c:pt>
                      <c:pt idx="5601">
                        <c:v>56590.90608215332</c:v>
                      </c:pt>
                      <c:pt idx="5602">
                        <c:v>56557.11067199707</c:v>
                      </c:pt>
                      <c:pt idx="5603">
                        <c:v>52475.985305786126</c:v>
                      </c:pt>
                      <c:pt idx="5604">
                        <c:v>52792.759719848626</c:v>
                      </c:pt>
                      <c:pt idx="5605">
                        <c:v>52865.87971496582</c:v>
                      </c:pt>
                      <c:pt idx="5606">
                        <c:v>52116.737869262695</c:v>
                      </c:pt>
                      <c:pt idx="5607">
                        <c:v>52116.737930297852</c:v>
                      </c:pt>
                      <c:pt idx="5608">
                        <c:v>51403.121047973633</c:v>
                      </c:pt>
                      <c:pt idx="5609">
                        <c:v>54187.767562866211</c:v>
                      </c:pt>
                      <c:pt idx="5610">
                        <c:v>49281.462966918945</c:v>
                      </c:pt>
                      <c:pt idx="5611">
                        <c:v>49285.463027954102</c:v>
                      </c:pt>
                      <c:pt idx="5612">
                        <c:v>49294.668884277344</c:v>
                      </c:pt>
                      <c:pt idx="5613">
                        <c:v>49294.668762207031</c:v>
                      </c:pt>
                      <c:pt idx="5614">
                        <c:v>49544.979431152344</c:v>
                      </c:pt>
                      <c:pt idx="5615">
                        <c:v>49535.699890136719</c:v>
                      </c:pt>
                      <c:pt idx="5616">
                        <c:v>49531.699951171875</c:v>
                      </c:pt>
                      <c:pt idx="5617">
                        <c:v>49531.699890136719</c:v>
                      </c:pt>
                      <c:pt idx="5618">
                        <c:v>49531.699951171875</c:v>
                      </c:pt>
                      <c:pt idx="5619">
                        <c:v>49531.699890136719</c:v>
                      </c:pt>
                      <c:pt idx="5620">
                        <c:v>49531.699890136719</c:v>
                      </c:pt>
                      <c:pt idx="5621">
                        <c:v>50068.775466918945</c:v>
                      </c:pt>
                      <c:pt idx="5622">
                        <c:v>52146.983474731445</c:v>
                      </c:pt>
                      <c:pt idx="5623">
                        <c:v>52080.833633422852</c:v>
                      </c:pt>
                      <c:pt idx="5624">
                        <c:v>54173.615524291992</c:v>
                      </c:pt>
                      <c:pt idx="5625">
                        <c:v>49287.243240356445</c:v>
                      </c:pt>
                      <c:pt idx="5626">
                        <c:v>49287.243301391602</c:v>
                      </c:pt>
                      <c:pt idx="5627">
                        <c:v>49287.243301391602</c:v>
                      </c:pt>
                      <c:pt idx="5628">
                        <c:v>48935.243240356445</c:v>
                      </c:pt>
                      <c:pt idx="5629">
                        <c:v>50558.914199829102</c:v>
                      </c:pt>
                      <c:pt idx="5630">
                        <c:v>51746.405838012695</c:v>
                      </c:pt>
                      <c:pt idx="5631">
                        <c:v>51746.405838012695</c:v>
                      </c:pt>
                      <c:pt idx="5632">
                        <c:v>49940.405227661133</c:v>
                      </c:pt>
                      <c:pt idx="5633">
                        <c:v>49682.717849731445</c:v>
                      </c:pt>
                      <c:pt idx="5634">
                        <c:v>49940.405410766602</c:v>
                      </c:pt>
                      <c:pt idx="5635">
                        <c:v>52597.221755981445</c:v>
                      </c:pt>
                      <c:pt idx="5636">
                        <c:v>52597.221694946289</c:v>
                      </c:pt>
                      <c:pt idx="5637">
                        <c:v>52597.221755981445</c:v>
                      </c:pt>
                      <c:pt idx="5638">
                        <c:v>51184.492080688477</c:v>
                      </c:pt>
                      <c:pt idx="5639">
                        <c:v>51193.771560668945</c:v>
                      </c:pt>
                      <c:pt idx="5640">
                        <c:v>55533.580581665039</c:v>
                      </c:pt>
                      <c:pt idx="5641">
                        <c:v>55542.859939575195</c:v>
                      </c:pt>
                      <c:pt idx="5642">
                        <c:v>55532.749465942383</c:v>
                      </c:pt>
                      <c:pt idx="5643">
                        <c:v>55528.749465942383</c:v>
                      </c:pt>
                      <c:pt idx="5644">
                        <c:v>53153.853103637695</c:v>
                      </c:pt>
                      <c:pt idx="5645">
                        <c:v>53021.615921020508</c:v>
                      </c:pt>
                      <c:pt idx="5646">
                        <c:v>51108.624145507813</c:v>
                      </c:pt>
                      <c:pt idx="5647">
                        <c:v>51227.844787597656</c:v>
                      </c:pt>
                      <c:pt idx="5648">
                        <c:v>52394.186477661133</c:v>
                      </c:pt>
                      <c:pt idx="5649">
                        <c:v>52394.18635559082</c:v>
                      </c:pt>
                      <c:pt idx="5650">
                        <c:v>50312.704727172852</c:v>
                      </c:pt>
                      <c:pt idx="5651">
                        <c:v>50312.704788208008</c:v>
                      </c:pt>
                      <c:pt idx="5652">
                        <c:v>54509.466171264648</c:v>
                      </c:pt>
                      <c:pt idx="5653">
                        <c:v>54556.650619506836</c:v>
                      </c:pt>
                      <c:pt idx="5654">
                        <c:v>54556.650741577148</c:v>
                      </c:pt>
                      <c:pt idx="5655">
                        <c:v>55838.993179321289</c:v>
                      </c:pt>
                      <c:pt idx="5656">
                        <c:v>50290.238906860352</c:v>
                      </c:pt>
                      <c:pt idx="5657">
                        <c:v>49408.478652954102</c:v>
                      </c:pt>
                      <c:pt idx="5658">
                        <c:v>49408.478652954102</c:v>
                      </c:pt>
                      <c:pt idx="5659">
                        <c:v>51031.392471313477</c:v>
                      </c:pt>
                      <c:pt idx="5660">
                        <c:v>51772.108352661133</c:v>
                      </c:pt>
                      <c:pt idx="5661">
                        <c:v>51772.108352661133</c:v>
                      </c:pt>
                      <c:pt idx="5662">
                        <c:v>51776.108352661133</c:v>
                      </c:pt>
                      <c:pt idx="5663">
                        <c:v>51718.99055480957</c:v>
                      </c:pt>
                      <c:pt idx="5664">
                        <c:v>51775.491287231445</c:v>
                      </c:pt>
                      <c:pt idx="5665">
                        <c:v>50834.040176391602</c:v>
                      </c:pt>
                      <c:pt idx="5666">
                        <c:v>50761.697280883789</c:v>
                      </c:pt>
                      <c:pt idx="5667">
                        <c:v>50567.333511352539</c:v>
                      </c:pt>
                      <c:pt idx="5668">
                        <c:v>50493.764236450195</c:v>
                      </c:pt>
                      <c:pt idx="5669">
                        <c:v>53761.747207641602</c:v>
                      </c:pt>
                      <c:pt idx="5670">
                        <c:v>50664.865127563469</c:v>
                      </c:pt>
                      <c:pt idx="5671">
                        <c:v>50993.488906860352</c:v>
                      </c:pt>
                      <c:pt idx="5672">
                        <c:v>50672.845169067383</c:v>
                      </c:pt>
                      <c:pt idx="5673">
                        <c:v>51838.573867797852</c:v>
                      </c:pt>
                      <c:pt idx="5674">
                        <c:v>49043.257995605469</c:v>
                      </c:pt>
                      <c:pt idx="5675">
                        <c:v>48691.272796630859</c:v>
                      </c:pt>
                      <c:pt idx="5676">
                        <c:v>48694.111602783203</c:v>
                      </c:pt>
                      <c:pt idx="5677">
                        <c:v>48694.111602783203</c:v>
                      </c:pt>
                      <c:pt idx="5678">
                        <c:v>57026.62873840332</c:v>
                      </c:pt>
                      <c:pt idx="5679">
                        <c:v>57128.49787902832</c:v>
                      </c:pt>
                      <c:pt idx="5680">
                        <c:v>56798.666702270508</c:v>
                      </c:pt>
                      <c:pt idx="5681">
                        <c:v>56798.666702270508</c:v>
                      </c:pt>
                      <c:pt idx="5682">
                        <c:v>51132.007888793945</c:v>
                      </c:pt>
                      <c:pt idx="5683">
                        <c:v>51124.90119934082</c:v>
                      </c:pt>
                      <c:pt idx="5684">
                        <c:v>51199.294021606445</c:v>
                      </c:pt>
                      <c:pt idx="5685">
                        <c:v>53954.095291137695</c:v>
                      </c:pt>
                      <c:pt idx="5686">
                        <c:v>53954.095291137695</c:v>
                      </c:pt>
                      <c:pt idx="5687">
                        <c:v>48834.179824829102</c:v>
                      </c:pt>
                      <c:pt idx="5688">
                        <c:v>48843.459243774414</c:v>
                      </c:pt>
                      <c:pt idx="5689">
                        <c:v>48843.459243774414</c:v>
                      </c:pt>
                      <c:pt idx="5690">
                        <c:v>48834.179885864258</c:v>
                      </c:pt>
                      <c:pt idx="5691">
                        <c:v>48830.090042114258</c:v>
                      </c:pt>
                      <c:pt idx="5692">
                        <c:v>48830.179763793945</c:v>
                      </c:pt>
                      <c:pt idx="5693">
                        <c:v>48830.179824829102</c:v>
                      </c:pt>
                      <c:pt idx="5694">
                        <c:v>49853.602615356445</c:v>
                      </c:pt>
                      <c:pt idx="5695">
                        <c:v>48704.390090942383</c:v>
                      </c:pt>
                      <c:pt idx="5696">
                        <c:v>48352.390029907227</c:v>
                      </c:pt>
                      <c:pt idx="5697">
                        <c:v>49337.467727661133</c:v>
                      </c:pt>
                      <c:pt idx="5698">
                        <c:v>49183.412063598633</c:v>
                      </c:pt>
                      <c:pt idx="5699">
                        <c:v>50687.98030090332</c:v>
                      </c:pt>
                      <c:pt idx="5700">
                        <c:v>49121.370254516602</c:v>
                      </c:pt>
                      <c:pt idx="5701">
                        <c:v>49121.370254516602</c:v>
                      </c:pt>
                      <c:pt idx="5702">
                        <c:v>52826.03791809082</c:v>
                      </c:pt>
                      <c:pt idx="5703">
                        <c:v>52826.81428527832</c:v>
                      </c:pt>
                      <c:pt idx="5704">
                        <c:v>52826.81428527832</c:v>
                      </c:pt>
                      <c:pt idx="5705">
                        <c:v>52826.81428527832</c:v>
                      </c:pt>
                      <c:pt idx="5706">
                        <c:v>52826.81428527832</c:v>
                      </c:pt>
                      <c:pt idx="5707">
                        <c:v>52830.814315795898</c:v>
                      </c:pt>
                      <c:pt idx="5708">
                        <c:v>52840.093734741211</c:v>
                      </c:pt>
                      <c:pt idx="5709">
                        <c:v>53041.29670715332</c:v>
                      </c:pt>
                      <c:pt idx="5710">
                        <c:v>53041.29670715332</c:v>
                      </c:pt>
                      <c:pt idx="5711">
                        <c:v>53677.499557495117</c:v>
                      </c:pt>
                      <c:pt idx="5712">
                        <c:v>51932.307662963867</c:v>
                      </c:pt>
                      <c:pt idx="5713">
                        <c:v>51866.157760620117</c:v>
                      </c:pt>
                      <c:pt idx="5714">
                        <c:v>51800.277877807617</c:v>
                      </c:pt>
                      <c:pt idx="5715">
                        <c:v>53483.503799438477</c:v>
                      </c:pt>
                      <c:pt idx="5716">
                        <c:v>54357.05207824707</c:v>
                      </c:pt>
                      <c:pt idx="5717">
                        <c:v>48818.968521118164</c:v>
                      </c:pt>
                      <c:pt idx="5718">
                        <c:v>48818.968521118164</c:v>
                      </c:pt>
                      <c:pt idx="5719">
                        <c:v>48320.42366027832</c:v>
                      </c:pt>
                      <c:pt idx="5720">
                        <c:v>52621.560134887695</c:v>
                      </c:pt>
                      <c:pt idx="5721">
                        <c:v>52877.735916137695</c:v>
                      </c:pt>
                      <c:pt idx="5722">
                        <c:v>53132.91487121582</c:v>
                      </c:pt>
                      <c:pt idx="5723">
                        <c:v>53135.507888793945</c:v>
                      </c:pt>
                      <c:pt idx="5724">
                        <c:v>54345.403549194336</c:v>
                      </c:pt>
                      <c:pt idx="5725">
                        <c:v>54354.683090209954</c:v>
                      </c:pt>
                      <c:pt idx="5726">
                        <c:v>54432.087387084954</c:v>
                      </c:pt>
                      <c:pt idx="5727">
                        <c:v>54345.174545288086</c:v>
                      </c:pt>
                      <c:pt idx="5728">
                        <c:v>54354.454208374016</c:v>
                      </c:pt>
                      <c:pt idx="5729">
                        <c:v>53930.554306030266</c:v>
                      </c:pt>
                      <c:pt idx="5730">
                        <c:v>62900.573318481438</c:v>
                      </c:pt>
                      <c:pt idx="5731">
                        <c:v>55877.188247680664</c:v>
                      </c:pt>
                      <c:pt idx="5732">
                        <c:v>48983.218826293945</c:v>
                      </c:pt>
                      <c:pt idx="5733">
                        <c:v>49771.298904418945</c:v>
                      </c:pt>
                      <c:pt idx="5734">
                        <c:v>49771.298965454102</c:v>
                      </c:pt>
                      <c:pt idx="5735">
                        <c:v>49771.298965454102</c:v>
                      </c:pt>
                      <c:pt idx="5736">
                        <c:v>49889.972732543945</c:v>
                      </c:pt>
                      <c:pt idx="5737">
                        <c:v>49786.47590637207</c:v>
                      </c:pt>
                      <c:pt idx="5738">
                        <c:v>49777.196365356445</c:v>
                      </c:pt>
                      <c:pt idx="5739">
                        <c:v>49499.842910766602</c:v>
                      </c:pt>
                      <c:pt idx="5740">
                        <c:v>49040.878005981445</c:v>
                      </c:pt>
                      <c:pt idx="5741">
                        <c:v>49039.969863891602</c:v>
                      </c:pt>
                      <c:pt idx="5742">
                        <c:v>48910.201507568359</c:v>
                      </c:pt>
                      <c:pt idx="5743">
                        <c:v>48910.201446533203</c:v>
                      </c:pt>
                      <c:pt idx="5744">
                        <c:v>48910.201507568359</c:v>
                      </c:pt>
                      <c:pt idx="5745">
                        <c:v>50974.173171997063</c:v>
                      </c:pt>
                      <c:pt idx="5746">
                        <c:v>51105.60432434082</c:v>
                      </c:pt>
                      <c:pt idx="5747">
                        <c:v>52114.857009887695</c:v>
                      </c:pt>
                      <c:pt idx="5748">
                        <c:v>52114.857009887695</c:v>
                      </c:pt>
                      <c:pt idx="5749">
                        <c:v>52114.856948852539</c:v>
                      </c:pt>
                      <c:pt idx="5750">
                        <c:v>50722.342956542969</c:v>
                      </c:pt>
                      <c:pt idx="5751">
                        <c:v>50370.357757568359</c:v>
                      </c:pt>
                      <c:pt idx="5752">
                        <c:v>55899.103103637695</c:v>
                      </c:pt>
                      <c:pt idx="5753">
                        <c:v>55508.849685668945</c:v>
                      </c:pt>
                      <c:pt idx="5754">
                        <c:v>55101.547073364258</c:v>
                      </c:pt>
                      <c:pt idx="5755">
                        <c:v>55110.826736450195</c:v>
                      </c:pt>
                      <c:pt idx="5756">
                        <c:v>55110.826675415039</c:v>
                      </c:pt>
                      <c:pt idx="5757">
                        <c:v>54946.279495239258</c:v>
                      </c:pt>
                      <c:pt idx="5758">
                        <c:v>52164.785842895508</c:v>
                      </c:pt>
                      <c:pt idx="5759">
                        <c:v>52543.81379699707</c:v>
                      </c:pt>
                      <c:pt idx="5760">
                        <c:v>52709.554153442376</c:v>
                      </c:pt>
                      <c:pt idx="5761">
                        <c:v>52373.132034301758</c:v>
                      </c:pt>
                      <c:pt idx="5762">
                        <c:v>52382.41145324707</c:v>
                      </c:pt>
                      <c:pt idx="5763">
                        <c:v>52382.411575317376</c:v>
                      </c:pt>
                      <c:pt idx="5764">
                        <c:v>52325.121780395508</c:v>
                      </c:pt>
                      <c:pt idx="5765">
                        <c:v>51003.996475219727</c:v>
                      </c:pt>
                      <c:pt idx="5766">
                        <c:v>50163.397354125977</c:v>
                      </c:pt>
                      <c:pt idx="5767">
                        <c:v>50163.397415161133</c:v>
                      </c:pt>
                      <c:pt idx="5768">
                        <c:v>50163.397415161133</c:v>
                      </c:pt>
                      <c:pt idx="5769">
                        <c:v>50163.397354125977</c:v>
                      </c:pt>
                      <c:pt idx="5770">
                        <c:v>49660.799697875977</c:v>
                      </c:pt>
                      <c:pt idx="5771">
                        <c:v>51227.762161254883</c:v>
                      </c:pt>
                      <c:pt idx="5772">
                        <c:v>52059.617568969727</c:v>
                      </c:pt>
                      <c:pt idx="5773">
                        <c:v>53035.446182250977</c:v>
                      </c:pt>
                      <c:pt idx="5774">
                        <c:v>51852.601516723633</c:v>
                      </c:pt>
                      <c:pt idx="5775">
                        <c:v>51015.610549926758</c:v>
                      </c:pt>
                      <c:pt idx="5776">
                        <c:v>51752.094802856445</c:v>
                      </c:pt>
                      <c:pt idx="5777">
                        <c:v>52129.675430297852</c:v>
                      </c:pt>
                      <c:pt idx="5778">
                        <c:v>52129.675430297852</c:v>
                      </c:pt>
                      <c:pt idx="5779">
                        <c:v>51809.948867797852</c:v>
                      </c:pt>
                      <c:pt idx="5780">
                        <c:v>52403.953689575195</c:v>
                      </c:pt>
                      <c:pt idx="5781">
                        <c:v>52407.953872680664</c:v>
                      </c:pt>
                      <c:pt idx="5782">
                        <c:v>52417.233291625977</c:v>
                      </c:pt>
                      <c:pt idx="5783">
                        <c:v>52370.244583129883</c:v>
                      </c:pt>
                      <c:pt idx="5784">
                        <c:v>57310.440139770508</c:v>
                      </c:pt>
                      <c:pt idx="5785">
                        <c:v>57310.44026184082</c:v>
                      </c:pt>
                      <c:pt idx="5786">
                        <c:v>57310.44026184082</c:v>
                      </c:pt>
                      <c:pt idx="5787">
                        <c:v>57310.44026184082</c:v>
                      </c:pt>
                      <c:pt idx="5788">
                        <c:v>53438.559875488281</c:v>
                      </c:pt>
                      <c:pt idx="5789">
                        <c:v>53950.133239746094</c:v>
                      </c:pt>
                      <c:pt idx="5790">
                        <c:v>50495.259475708008</c:v>
                      </c:pt>
                      <c:pt idx="5791">
                        <c:v>49856.549392700195</c:v>
                      </c:pt>
                      <c:pt idx="5792">
                        <c:v>50519.409072875977</c:v>
                      </c:pt>
                      <c:pt idx="5793">
                        <c:v>50518.69123840332</c:v>
                      </c:pt>
                      <c:pt idx="5794">
                        <c:v>50138.206924438477</c:v>
                      </c:pt>
                      <c:pt idx="5795">
                        <c:v>50531.970779418945</c:v>
                      </c:pt>
                      <c:pt idx="5796">
                        <c:v>50522.691360473633</c:v>
                      </c:pt>
                      <c:pt idx="5797">
                        <c:v>50990.580291748047</c:v>
                      </c:pt>
                      <c:pt idx="5798">
                        <c:v>50990.580352783203</c:v>
                      </c:pt>
                      <c:pt idx="5799">
                        <c:v>50994.580352783203</c:v>
                      </c:pt>
                      <c:pt idx="5800">
                        <c:v>51187.999847412109</c:v>
                      </c:pt>
                      <c:pt idx="5801">
                        <c:v>50315.630447387695</c:v>
                      </c:pt>
                      <c:pt idx="5802">
                        <c:v>49580.487930297852</c:v>
                      </c:pt>
                      <c:pt idx="5803">
                        <c:v>51108.580551147461</c:v>
                      </c:pt>
                      <c:pt idx="5804">
                        <c:v>51108.580429077148</c:v>
                      </c:pt>
                      <c:pt idx="5805">
                        <c:v>53140.603164672852</c:v>
                      </c:pt>
                      <c:pt idx="5806">
                        <c:v>49809.088745117188</c:v>
                      </c:pt>
                      <c:pt idx="5807">
                        <c:v>49809.088806152344</c:v>
                      </c:pt>
                      <c:pt idx="5808">
                        <c:v>49809.088745117188</c:v>
                      </c:pt>
                      <c:pt idx="5809">
                        <c:v>49809.088745117188</c:v>
                      </c:pt>
                      <c:pt idx="5810">
                        <c:v>49808.636596679688</c:v>
                      </c:pt>
                      <c:pt idx="5811">
                        <c:v>49246.439331054688</c:v>
                      </c:pt>
                      <c:pt idx="5812">
                        <c:v>49246.439392089844</c:v>
                      </c:pt>
                      <c:pt idx="5813">
                        <c:v>49598.439392089844</c:v>
                      </c:pt>
                      <c:pt idx="5814">
                        <c:v>49598.439331054688</c:v>
                      </c:pt>
                      <c:pt idx="5815">
                        <c:v>49417.063842773438</c:v>
                      </c:pt>
                      <c:pt idx="5816">
                        <c:v>53563.689346313477</c:v>
                      </c:pt>
                      <c:pt idx="5817">
                        <c:v>53530.388381958008</c:v>
                      </c:pt>
                      <c:pt idx="5818">
                        <c:v>53256.236557006836</c:v>
                      </c:pt>
                      <c:pt idx="5819">
                        <c:v>53258.319564819336</c:v>
                      </c:pt>
                      <c:pt idx="5820">
                        <c:v>49344.612243652344</c:v>
                      </c:pt>
                      <c:pt idx="5821">
                        <c:v>49344.612182617188</c:v>
                      </c:pt>
                      <c:pt idx="5822">
                        <c:v>49344.612182617188</c:v>
                      </c:pt>
                      <c:pt idx="5823">
                        <c:v>49344.612182617188</c:v>
                      </c:pt>
                      <c:pt idx="5824">
                        <c:v>49396.947265625</c:v>
                      </c:pt>
                      <c:pt idx="5825">
                        <c:v>49278.2734375</c:v>
                      </c:pt>
                      <c:pt idx="5826">
                        <c:v>49278.2734375</c:v>
                      </c:pt>
                      <c:pt idx="5827">
                        <c:v>49630.2734375</c:v>
                      </c:pt>
                      <c:pt idx="5828">
                        <c:v>49630.2734375</c:v>
                      </c:pt>
                      <c:pt idx="5829">
                        <c:v>49103.610290527344</c:v>
                      </c:pt>
                      <c:pt idx="5830">
                        <c:v>48916.878784179688</c:v>
                      </c:pt>
                      <c:pt idx="5831">
                        <c:v>49581.293350219727</c:v>
                      </c:pt>
                      <c:pt idx="5832">
                        <c:v>49549.22639465332</c:v>
                      </c:pt>
                      <c:pt idx="5833">
                        <c:v>53567.740127563477</c:v>
                      </c:pt>
                      <c:pt idx="5834">
                        <c:v>53567.740127563477</c:v>
                      </c:pt>
                      <c:pt idx="5835">
                        <c:v>49428.270645141602</c:v>
                      </c:pt>
                      <c:pt idx="5836">
                        <c:v>49501.380752563469</c:v>
                      </c:pt>
                      <c:pt idx="5837">
                        <c:v>49574.500686645508</c:v>
                      </c:pt>
                      <c:pt idx="5838">
                        <c:v>49026.092056274414</c:v>
                      </c:pt>
                      <c:pt idx="5839">
                        <c:v>50363.17138671875</c:v>
                      </c:pt>
                      <c:pt idx="5840">
                        <c:v>50010.880615234368</c:v>
                      </c:pt>
                      <c:pt idx="5841">
                        <c:v>49937.98046875</c:v>
                      </c:pt>
                      <c:pt idx="5842">
                        <c:v>51513.059524536133</c:v>
                      </c:pt>
                      <c:pt idx="5843">
                        <c:v>51296.650283813477</c:v>
                      </c:pt>
                      <c:pt idx="5844">
                        <c:v>51165.898696899414</c:v>
                      </c:pt>
                      <c:pt idx="5845">
                        <c:v>52666.333877563477</c:v>
                      </c:pt>
                      <c:pt idx="5846">
                        <c:v>52666.333877563477</c:v>
                      </c:pt>
                      <c:pt idx="5847">
                        <c:v>53544.933883666992</c:v>
                      </c:pt>
                      <c:pt idx="5848">
                        <c:v>53544.933822631836</c:v>
                      </c:pt>
                      <c:pt idx="5849">
                        <c:v>53544.933883666992</c:v>
                      </c:pt>
                      <c:pt idx="5850">
                        <c:v>53526.209426879883</c:v>
                      </c:pt>
                      <c:pt idx="5851">
                        <c:v>53452.268081665039</c:v>
                      </c:pt>
                      <c:pt idx="5852">
                        <c:v>53379.148391723633</c:v>
                      </c:pt>
                      <c:pt idx="5853">
                        <c:v>51143.942459106438</c:v>
                      </c:pt>
                      <c:pt idx="5854">
                        <c:v>51071.042434692383</c:v>
                      </c:pt>
                      <c:pt idx="5855">
                        <c:v>50915.77473449707</c:v>
                      </c:pt>
                      <c:pt idx="5856">
                        <c:v>51664.438674926758</c:v>
                      </c:pt>
                      <c:pt idx="5857">
                        <c:v>50263.309303283691</c:v>
                      </c:pt>
                      <c:pt idx="5858">
                        <c:v>53345.395309448242</c:v>
                      </c:pt>
                      <c:pt idx="5859">
                        <c:v>54044.030197143555</c:v>
                      </c:pt>
                      <c:pt idx="5860">
                        <c:v>54044.700180053711</c:v>
                      </c:pt>
                      <c:pt idx="5861">
                        <c:v>53694.770126342773</c:v>
                      </c:pt>
                      <c:pt idx="5862">
                        <c:v>53772.392807006836</c:v>
                      </c:pt>
                      <c:pt idx="5863">
                        <c:v>53919.879440307617</c:v>
                      </c:pt>
                      <c:pt idx="5864">
                        <c:v>54281.618637084954</c:v>
                      </c:pt>
                      <c:pt idx="5865">
                        <c:v>50182.613357543945</c:v>
                      </c:pt>
                      <c:pt idx="5866">
                        <c:v>50182.613357543945</c:v>
                      </c:pt>
                      <c:pt idx="5867">
                        <c:v>50175.367324829102</c:v>
                      </c:pt>
                      <c:pt idx="5868">
                        <c:v>50176.875137329102</c:v>
                      </c:pt>
                      <c:pt idx="5869">
                        <c:v>51367.36799621582</c:v>
                      </c:pt>
                      <c:pt idx="5870">
                        <c:v>51367.368057250977</c:v>
                      </c:pt>
                      <c:pt idx="5871">
                        <c:v>51367.368057250977</c:v>
                      </c:pt>
                      <c:pt idx="5872">
                        <c:v>51367.368057250977</c:v>
                      </c:pt>
                      <c:pt idx="5873">
                        <c:v>51087.109268188477</c:v>
                      </c:pt>
                      <c:pt idx="5874">
                        <c:v>51087.109268188477</c:v>
                      </c:pt>
                      <c:pt idx="5875">
                        <c:v>51087.109268188477</c:v>
                      </c:pt>
                      <c:pt idx="5876">
                        <c:v>51087.109268188477</c:v>
                      </c:pt>
                      <c:pt idx="5877">
                        <c:v>51091.109573364258</c:v>
                      </c:pt>
                      <c:pt idx="5878">
                        <c:v>52138.70881652832</c:v>
                      </c:pt>
                      <c:pt idx="5879">
                        <c:v>52138.601028442383</c:v>
                      </c:pt>
                      <c:pt idx="5880">
                        <c:v>50910.765396118164</c:v>
                      </c:pt>
                      <c:pt idx="5881">
                        <c:v>51311.866958618164</c:v>
                      </c:pt>
                      <c:pt idx="5882">
                        <c:v>51311.866958618164</c:v>
                      </c:pt>
                      <c:pt idx="5883">
                        <c:v>51311.866958618164</c:v>
                      </c:pt>
                      <c:pt idx="5884">
                        <c:v>51318.066970825195</c:v>
                      </c:pt>
                      <c:pt idx="5885">
                        <c:v>49367.532302856445</c:v>
                      </c:pt>
                      <c:pt idx="5886">
                        <c:v>49720.338943481445</c:v>
                      </c:pt>
                      <c:pt idx="5887">
                        <c:v>49720.338943481445</c:v>
                      </c:pt>
                      <c:pt idx="5888">
                        <c:v>51373.601699829102</c:v>
                      </c:pt>
                      <c:pt idx="5889">
                        <c:v>51299.442520141602</c:v>
                      </c:pt>
                      <c:pt idx="5890">
                        <c:v>51226.332595825195</c:v>
                      </c:pt>
                      <c:pt idx="5891">
                        <c:v>51153.212478637695</c:v>
                      </c:pt>
                      <c:pt idx="5892">
                        <c:v>51972.459060668945</c:v>
                      </c:pt>
                      <c:pt idx="5893">
                        <c:v>51905.769119262695</c:v>
                      </c:pt>
                      <c:pt idx="5894">
                        <c:v>53631.331130981445</c:v>
                      </c:pt>
                      <c:pt idx="5895">
                        <c:v>53338.911849975586</c:v>
                      </c:pt>
                      <c:pt idx="5896">
                        <c:v>51183.441482543945</c:v>
                      </c:pt>
                      <c:pt idx="5897">
                        <c:v>51183.441482543945</c:v>
                      </c:pt>
                      <c:pt idx="5898">
                        <c:v>52778.227416992188</c:v>
                      </c:pt>
                      <c:pt idx="5899">
                        <c:v>49989.967163085938</c:v>
                      </c:pt>
                      <c:pt idx="5900">
                        <c:v>49989.967224121094</c:v>
                      </c:pt>
                      <c:pt idx="5901">
                        <c:v>50108.084350585938</c:v>
                      </c:pt>
                      <c:pt idx="5902">
                        <c:v>49527.642028808594</c:v>
                      </c:pt>
                      <c:pt idx="5903">
                        <c:v>49579.652404785156</c:v>
                      </c:pt>
                      <c:pt idx="5904">
                        <c:v>49588.931823730469</c:v>
                      </c:pt>
                      <c:pt idx="5905">
                        <c:v>49588.931945800781</c:v>
                      </c:pt>
                      <c:pt idx="5906">
                        <c:v>51075.357696533203</c:v>
                      </c:pt>
                      <c:pt idx="5907">
                        <c:v>51075.357696533203</c:v>
                      </c:pt>
                      <c:pt idx="5908">
                        <c:v>51075.357757568359</c:v>
                      </c:pt>
                      <c:pt idx="5909">
                        <c:v>51075.357696533203</c:v>
                      </c:pt>
                      <c:pt idx="5910">
                        <c:v>56848.243850708008</c:v>
                      </c:pt>
                      <c:pt idx="5911">
                        <c:v>52621.600357055664</c:v>
                      </c:pt>
                      <c:pt idx="5912">
                        <c:v>48449.544082641602</c:v>
                      </c:pt>
                      <c:pt idx="5913">
                        <c:v>49385.802810668945</c:v>
                      </c:pt>
                      <c:pt idx="5914">
                        <c:v>49124.119216918945</c:v>
                      </c:pt>
                      <c:pt idx="5915">
                        <c:v>49124.119216918945</c:v>
                      </c:pt>
                      <c:pt idx="5916">
                        <c:v>49700.482498168945</c:v>
                      </c:pt>
                      <c:pt idx="5917">
                        <c:v>49709.76203918457</c:v>
                      </c:pt>
                      <c:pt idx="5918">
                        <c:v>49709.76203918457</c:v>
                      </c:pt>
                      <c:pt idx="5919">
                        <c:v>49709.76203918457</c:v>
                      </c:pt>
                      <c:pt idx="5920">
                        <c:v>50051.142715454102</c:v>
                      </c:pt>
                      <c:pt idx="5921">
                        <c:v>50425.958877563477</c:v>
                      </c:pt>
                      <c:pt idx="5922">
                        <c:v>50303.678115844727</c:v>
                      </c:pt>
                      <c:pt idx="5923">
                        <c:v>51679.994812011719</c:v>
                      </c:pt>
                      <c:pt idx="5924">
                        <c:v>51795.124877929688</c:v>
                      </c:pt>
                      <c:pt idx="5925">
                        <c:v>53060.791030883789</c:v>
                      </c:pt>
                      <c:pt idx="5926">
                        <c:v>53505.535781860352</c:v>
                      </c:pt>
                      <c:pt idx="5927">
                        <c:v>51577.504531860352</c:v>
                      </c:pt>
                      <c:pt idx="5928">
                        <c:v>51577.504470825195</c:v>
                      </c:pt>
                      <c:pt idx="5929">
                        <c:v>51581.504653930664</c:v>
                      </c:pt>
                      <c:pt idx="5930">
                        <c:v>51590.784133911133</c:v>
                      </c:pt>
                      <c:pt idx="5931">
                        <c:v>51521.208282470703</c:v>
                      </c:pt>
                      <c:pt idx="5932">
                        <c:v>56232.024490356445</c:v>
                      </c:pt>
                      <c:pt idx="5933">
                        <c:v>56234.280349731445</c:v>
                      </c:pt>
                      <c:pt idx="5934">
                        <c:v>56267.514724731445</c:v>
                      </c:pt>
                      <c:pt idx="5935">
                        <c:v>56267.514785766602</c:v>
                      </c:pt>
                      <c:pt idx="5936">
                        <c:v>56267.514785766602</c:v>
                      </c:pt>
                      <c:pt idx="5937">
                        <c:v>56267.514724731445</c:v>
                      </c:pt>
                      <c:pt idx="5938">
                        <c:v>55051.276443481445</c:v>
                      </c:pt>
                      <c:pt idx="5939">
                        <c:v>53266.56689453125</c:v>
                      </c:pt>
                      <c:pt idx="5940">
                        <c:v>56073.635208129883</c:v>
                      </c:pt>
                      <c:pt idx="5941">
                        <c:v>56762.79035949707</c:v>
                      </c:pt>
                      <c:pt idx="5942">
                        <c:v>56762.790237426758</c:v>
                      </c:pt>
                      <c:pt idx="5943">
                        <c:v>57000.637893676758</c:v>
                      </c:pt>
                      <c:pt idx="5944">
                        <c:v>56796.25227355957</c:v>
                      </c:pt>
                      <c:pt idx="5945">
                        <c:v>54034.093887329102</c:v>
                      </c:pt>
                      <c:pt idx="5946">
                        <c:v>49554.949722290032</c:v>
                      </c:pt>
                      <c:pt idx="5947">
                        <c:v>49628.069595336914</c:v>
                      </c:pt>
                      <c:pt idx="5948">
                        <c:v>50358.646743774414</c:v>
                      </c:pt>
                      <c:pt idx="5949">
                        <c:v>50227.370986938477</c:v>
                      </c:pt>
                      <c:pt idx="5950">
                        <c:v>52953.595291137695</c:v>
                      </c:pt>
                      <c:pt idx="5951">
                        <c:v>52640.381484985352</c:v>
                      </c:pt>
                      <c:pt idx="5952">
                        <c:v>50555.50537109375</c:v>
                      </c:pt>
                      <c:pt idx="5953">
                        <c:v>54359.950790405273</c:v>
                      </c:pt>
                      <c:pt idx="5954">
                        <c:v>54358.027694702148</c:v>
                      </c:pt>
                      <c:pt idx="5955">
                        <c:v>50490.112380981445</c:v>
                      </c:pt>
                      <c:pt idx="5956">
                        <c:v>50499.391799926758</c:v>
                      </c:pt>
                      <c:pt idx="5957">
                        <c:v>50739.837173461914</c:v>
                      </c:pt>
                      <c:pt idx="5958">
                        <c:v>52622.100296020508</c:v>
                      </c:pt>
                      <c:pt idx="5959">
                        <c:v>52860.992691040039</c:v>
                      </c:pt>
                      <c:pt idx="5960">
                        <c:v>53229.257888793945</c:v>
                      </c:pt>
                      <c:pt idx="5961">
                        <c:v>53229.257888793945</c:v>
                      </c:pt>
                      <c:pt idx="5962">
                        <c:v>53221.22444152832</c:v>
                      </c:pt>
                      <c:pt idx="5963">
                        <c:v>53217.22444152832</c:v>
                      </c:pt>
                      <c:pt idx="5964">
                        <c:v>52755.03303527832</c:v>
                      </c:pt>
                      <c:pt idx="5965">
                        <c:v>52755.033157348633</c:v>
                      </c:pt>
                      <c:pt idx="5966">
                        <c:v>52755.033157348633</c:v>
                      </c:pt>
                      <c:pt idx="5967">
                        <c:v>52759.03303527832</c:v>
                      </c:pt>
                      <c:pt idx="5968">
                        <c:v>52768.31282043457</c:v>
                      </c:pt>
                      <c:pt idx="5969">
                        <c:v>52768.31282043457</c:v>
                      </c:pt>
                      <c:pt idx="5970">
                        <c:v>49318.611404418945</c:v>
                      </c:pt>
                      <c:pt idx="5971">
                        <c:v>49327.891067504883</c:v>
                      </c:pt>
                      <c:pt idx="5972">
                        <c:v>49327.89094543457</c:v>
                      </c:pt>
                      <c:pt idx="5973">
                        <c:v>51204.196243286133</c:v>
                      </c:pt>
                      <c:pt idx="5974">
                        <c:v>51204.19612121582</c:v>
                      </c:pt>
                      <c:pt idx="5975">
                        <c:v>51204.19612121582</c:v>
                      </c:pt>
                      <c:pt idx="5976">
                        <c:v>51204.195999145501</c:v>
                      </c:pt>
                      <c:pt idx="5977">
                        <c:v>51124.93635559082</c:v>
                      </c:pt>
                      <c:pt idx="5978">
                        <c:v>51059.560501098633</c:v>
                      </c:pt>
                      <c:pt idx="5979">
                        <c:v>51125.76692199707</c:v>
                      </c:pt>
                      <c:pt idx="5980">
                        <c:v>51632.779983520501</c:v>
                      </c:pt>
                      <c:pt idx="5981">
                        <c:v>51632.780227661133</c:v>
                      </c:pt>
                      <c:pt idx="5982">
                        <c:v>51632.780349731445</c:v>
                      </c:pt>
                      <c:pt idx="5983">
                        <c:v>51633.375442504883</c:v>
                      </c:pt>
                      <c:pt idx="5984">
                        <c:v>50824.667495727539</c:v>
                      </c:pt>
                      <c:pt idx="5985">
                        <c:v>52937.098587036126</c:v>
                      </c:pt>
                      <c:pt idx="5986">
                        <c:v>52948.676834106438</c:v>
                      </c:pt>
                      <c:pt idx="5987">
                        <c:v>52661.635696411126</c:v>
                      </c:pt>
                      <c:pt idx="5988">
                        <c:v>52596.67658996582</c:v>
                      </c:pt>
                      <c:pt idx="5989">
                        <c:v>52596.676345825188</c:v>
                      </c:pt>
                      <c:pt idx="5990">
                        <c:v>49948.161087036126</c:v>
                      </c:pt>
                      <c:pt idx="5991">
                        <c:v>49913.390213012688</c:v>
                      </c:pt>
                      <c:pt idx="5992">
                        <c:v>49679.490921020508</c:v>
                      </c:pt>
                      <c:pt idx="5993">
                        <c:v>49831.41194152832</c:v>
                      </c:pt>
                      <c:pt idx="5994">
                        <c:v>51692.001098632813</c:v>
                      </c:pt>
                      <c:pt idx="5995">
                        <c:v>51619.101196289055</c:v>
                      </c:pt>
                      <c:pt idx="5996">
                        <c:v>51547.007019042969</c:v>
                      </c:pt>
                      <c:pt idx="5997">
                        <c:v>51375.744506835938</c:v>
                      </c:pt>
                      <c:pt idx="5998">
                        <c:v>50511.048095703125</c:v>
                      </c:pt>
                      <c:pt idx="5999">
                        <c:v>50511.879028320313</c:v>
                      </c:pt>
                      <c:pt idx="6000">
                        <c:v>61258.49787902832</c:v>
                      </c:pt>
                      <c:pt idx="6001">
                        <c:v>61306.508255004883</c:v>
                      </c:pt>
                      <c:pt idx="6002">
                        <c:v>61306.508377075195</c:v>
                      </c:pt>
                      <c:pt idx="6003">
                        <c:v>61306.508377075195</c:v>
                      </c:pt>
                      <c:pt idx="6004">
                        <c:v>52287.298049926751</c:v>
                      </c:pt>
                      <c:pt idx="6005">
                        <c:v>52369.653167724609</c:v>
                      </c:pt>
                      <c:pt idx="6006">
                        <c:v>52433.493865966797</c:v>
                      </c:pt>
                      <c:pt idx="6007">
                        <c:v>51830.338165283203</c:v>
                      </c:pt>
                      <c:pt idx="6008">
                        <c:v>54449.324203491211</c:v>
                      </c:pt>
                      <c:pt idx="6009">
                        <c:v>54449.324203491211</c:v>
                      </c:pt>
                      <c:pt idx="6010">
                        <c:v>55003.747116088867</c:v>
                      </c:pt>
                      <c:pt idx="6011">
                        <c:v>55399.308547973633</c:v>
                      </c:pt>
                      <c:pt idx="6012">
                        <c:v>54971.583541870117</c:v>
                      </c:pt>
                      <c:pt idx="6013">
                        <c:v>54619.583541870117</c:v>
                      </c:pt>
                      <c:pt idx="6014">
                        <c:v>54620.121566772461</c:v>
                      </c:pt>
                      <c:pt idx="6015">
                        <c:v>61864.454788208008</c:v>
                      </c:pt>
                      <c:pt idx="6016">
                        <c:v>61864.454849243164</c:v>
                      </c:pt>
                      <c:pt idx="6017">
                        <c:v>51723.764236450195</c:v>
                      </c:pt>
                      <c:pt idx="6018">
                        <c:v>51748.165481567383</c:v>
                      </c:pt>
                      <c:pt idx="6019">
                        <c:v>51748.702590942383</c:v>
                      </c:pt>
                      <c:pt idx="6020">
                        <c:v>51749.242630004883</c:v>
                      </c:pt>
                      <c:pt idx="6021">
                        <c:v>51924.487380981445</c:v>
                      </c:pt>
                      <c:pt idx="6022">
                        <c:v>51815.272903442383</c:v>
                      </c:pt>
                      <c:pt idx="6023">
                        <c:v>52992.526016235352</c:v>
                      </c:pt>
                      <c:pt idx="6024">
                        <c:v>51183.860488891602</c:v>
                      </c:pt>
                      <c:pt idx="6025">
                        <c:v>52487.047439575195</c:v>
                      </c:pt>
                      <c:pt idx="6026">
                        <c:v>50190.723709106445</c:v>
                      </c:pt>
                      <c:pt idx="6027">
                        <c:v>50072.049880981445</c:v>
                      </c:pt>
                      <c:pt idx="6028">
                        <c:v>51142.953079223633</c:v>
                      </c:pt>
                      <c:pt idx="6029">
                        <c:v>52843.752029418945</c:v>
                      </c:pt>
                      <c:pt idx="6030">
                        <c:v>60405.745376586914</c:v>
                      </c:pt>
                      <c:pt idx="6031">
                        <c:v>60405.74543762207</c:v>
                      </c:pt>
                      <c:pt idx="6032">
                        <c:v>54916.967239379883</c:v>
                      </c:pt>
                      <c:pt idx="6033">
                        <c:v>52539.46809387207</c:v>
                      </c:pt>
                      <c:pt idx="6034">
                        <c:v>52466.568069458008</c:v>
                      </c:pt>
                      <c:pt idx="6035">
                        <c:v>52457.288650512695</c:v>
                      </c:pt>
                      <c:pt idx="6036">
                        <c:v>52258.182510375977</c:v>
                      </c:pt>
                      <c:pt idx="6037">
                        <c:v>53420.548797607422</c:v>
                      </c:pt>
                      <c:pt idx="6038">
                        <c:v>53189.706649780273</c:v>
                      </c:pt>
                      <c:pt idx="6039">
                        <c:v>53189.706649780273</c:v>
                      </c:pt>
                      <c:pt idx="6040">
                        <c:v>53189.706649780273</c:v>
                      </c:pt>
                      <c:pt idx="6041">
                        <c:v>53189.914657592773</c:v>
                      </c:pt>
                      <c:pt idx="6042">
                        <c:v>53496.071884155273</c:v>
                      </c:pt>
                      <c:pt idx="6043">
                        <c:v>53505.351364135742</c:v>
                      </c:pt>
                      <c:pt idx="6044">
                        <c:v>53453.428512573242</c:v>
                      </c:pt>
                      <c:pt idx="6045">
                        <c:v>53010.224563598633</c:v>
                      </c:pt>
                      <c:pt idx="6046">
                        <c:v>52662.698196411133</c:v>
                      </c:pt>
                      <c:pt idx="6047">
                        <c:v>52589.578628540039</c:v>
                      </c:pt>
                      <c:pt idx="6048">
                        <c:v>53323.476089477539</c:v>
                      </c:pt>
                      <c:pt idx="6049">
                        <c:v>53250.365676879883</c:v>
                      </c:pt>
                      <c:pt idx="6050">
                        <c:v>53189.436050415039</c:v>
                      </c:pt>
                      <c:pt idx="6051">
                        <c:v>51621.232070922852</c:v>
                      </c:pt>
                      <c:pt idx="6052">
                        <c:v>51621.232070922852</c:v>
                      </c:pt>
                      <c:pt idx="6053">
                        <c:v>51621.232009887695</c:v>
                      </c:pt>
                      <c:pt idx="6054">
                        <c:v>51621.232009887695</c:v>
                      </c:pt>
                      <c:pt idx="6055">
                        <c:v>51892.625076293945</c:v>
                      </c:pt>
                      <c:pt idx="6056">
                        <c:v>50819.012969970703</c:v>
                      </c:pt>
                      <c:pt idx="6057">
                        <c:v>50819.310882568359</c:v>
                      </c:pt>
                      <c:pt idx="6058">
                        <c:v>50761.074981689453</c:v>
                      </c:pt>
                      <c:pt idx="6059">
                        <c:v>50761.075042724609</c:v>
                      </c:pt>
                      <c:pt idx="6060">
                        <c:v>50475.053787231445</c:v>
                      </c:pt>
                      <c:pt idx="6061">
                        <c:v>50484.333389282227</c:v>
                      </c:pt>
                      <c:pt idx="6062">
                        <c:v>50484.333389282227</c:v>
                      </c:pt>
                      <c:pt idx="6063">
                        <c:v>50271.528335571289</c:v>
                      </c:pt>
                      <c:pt idx="6064">
                        <c:v>50285.09846496582</c:v>
                      </c:pt>
                      <c:pt idx="6065">
                        <c:v>50536.657669067383</c:v>
                      </c:pt>
                      <c:pt idx="6066">
                        <c:v>50184.38801574707</c:v>
                      </c:pt>
                      <c:pt idx="6067">
                        <c:v>50175.108596801751</c:v>
                      </c:pt>
                      <c:pt idx="6068">
                        <c:v>50876.173431396477</c:v>
                      </c:pt>
                      <c:pt idx="6069">
                        <c:v>50560.329681396477</c:v>
                      </c:pt>
                      <c:pt idx="6070">
                        <c:v>50560.329559326172</c:v>
                      </c:pt>
                      <c:pt idx="6071">
                        <c:v>50560.329437255859</c:v>
                      </c:pt>
                      <c:pt idx="6072">
                        <c:v>51198.935028076172</c:v>
                      </c:pt>
                      <c:pt idx="6073">
                        <c:v>51208.214569091797</c:v>
                      </c:pt>
                      <c:pt idx="6074">
                        <c:v>51076.219329833977</c:v>
                      </c:pt>
                      <c:pt idx="6075">
                        <c:v>53876.295135498047</c:v>
                      </c:pt>
                      <c:pt idx="6076">
                        <c:v>53901.569549560547</c:v>
                      </c:pt>
                      <c:pt idx="6077">
                        <c:v>53901.569671630852</c:v>
                      </c:pt>
                      <c:pt idx="6078">
                        <c:v>53811.462371826165</c:v>
                      </c:pt>
                      <c:pt idx="6079">
                        <c:v>53313.238616943352</c:v>
                      </c:pt>
                      <c:pt idx="6080">
                        <c:v>52668.350662231445</c:v>
                      </c:pt>
                      <c:pt idx="6081">
                        <c:v>51274.957344055176</c:v>
                      </c:pt>
                      <c:pt idx="6082">
                        <c:v>51274.957344055176</c:v>
                      </c:pt>
                      <c:pt idx="6083">
                        <c:v>51187.839698791504</c:v>
                      </c:pt>
                      <c:pt idx="6084">
                        <c:v>51197.119117736816</c:v>
                      </c:pt>
                      <c:pt idx="6085">
                        <c:v>51479.42073059082</c:v>
                      </c:pt>
                      <c:pt idx="6086">
                        <c:v>55080.698593139648</c:v>
                      </c:pt>
                      <c:pt idx="6087">
                        <c:v>55080.698593139648</c:v>
                      </c:pt>
                      <c:pt idx="6088">
                        <c:v>55801.674362182617</c:v>
                      </c:pt>
                      <c:pt idx="6089">
                        <c:v>55812.575912475586</c:v>
                      </c:pt>
                      <c:pt idx="6090">
                        <c:v>61012.765701293945</c:v>
                      </c:pt>
                      <c:pt idx="6091">
                        <c:v>61223.344192504876</c:v>
                      </c:pt>
                      <c:pt idx="6092">
                        <c:v>51857.506912231445</c:v>
                      </c:pt>
                      <c:pt idx="6093">
                        <c:v>52241.991287231445</c:v>
                      </c:pt>
                      <c:pt idx="6094">
                        <c:v>52719.090469360352</c:v>
                      </c:pt>
                      <c:pt idx="6095">
                        <c:v>52718.982559204102</c:v>
                      </c:pt>
                      <c:pt idx="6096">
                        <c:v>51524.426345825195</c:v>
                      </c:pt>
                      <c:pt idx="6097">
                        <c:v>50666.071548461914</c:v>
                      </c:pt>
                      <c:pt idx="6098">
                        <c:v>51602.330825805664</c:v>
                      </c:pt>
                      <c:pt idx="6099">
                        <c:v>51602.330825805664</c:v>
                      </c:pt>
                      <c:pt idx="6100">
                        <c:v>51072.362197875977</c:v>
                      </c:pt>
                      <c:pt idx="6101">
                        <c:v>51622.72932434082</c:v>
                      </c:pt>
                      <c:pt idx="6102">
                        <c:v>51622.729385375977</c:v>
                      </c:pt>
                      <c:pt idx="6103">
                        <c:v>51317.785202026367</c:v>
                      </c:pt>
                      <c:pt idx="6104">
                        <c:v>51317.785202026367</c:v>
                      </c:pt>
                      <c:pt idx="6105">
                        <c:v>61242.559585571289</c:v>
                      </c:pt>
                      <c:pt idx="6106">
                        <c:v>61242.559524536133</c:v>
                      </c:pt>
                      <c:pt idx="6107">
                        <c:v>60980.875930786133</c:v>
                      </c:pt>
                      <c:pt idx="6108">
                        <c:v>54207.477188110352</c:v>
                      </c:pt>
                      <c:pt idx="6109">
                        <c:v>54207.477127075195</c:v>
                      </c:pt>
                      <c:pt idx="6110">
                        <c:v>54207.477127075195</c:v>
                      </c:pt>
                      <c:pt idx="6111">
                        <c:v>54207.477127075195</c:v>
                      </c:pt>
                      <c:pt idx="6112">
                        <c:v>52146.960830688477</c:v>
                      </c:pt>
                      <c:pt idx="6113">
                        <c:v>51307.680618286133</c:v>
                      </c:pt>
                      <c:pt idx="6114">
                        <c:v>51307.680618286133</c:v>
                      </c:pt>
                      <c:pt idx="6115">
                        <c:v>51307.680557250977</c:v>
                      </c:pt>
                      <c:pt idx="6116">
                        <c:v>50558.037902832031</c:v>
                      </c:pt>
                      <c:pt idx="6117">
                        <c:v>50936.52326965332</c:v>
                      </c:pt>
                      <c:pt idx="6118">
                        <c:v>50928.47346496582</c:v>
                      </c:pt>
                      <c:pt idx="6119">
                        <c:v>50930.25862121582</c:v>
                      </c:pt>
                      <c:pt idx="6120">
                        <c:v>50829.599159240723</c:v>
                      </c:pt>
                      <c:pt idx="6121">
                        <c:v>51377.997596740723</c:v>
                      </c:pt>
                      <c:pt idx="6122">
                        <c:v>51377.997535705566</c:v>
                      </c:pt>
                      <c:pt idx="6123">
                        <c:v>49108.428688049316</c:v>
                      </c:pt>
                      <c:pt idx="6124">
                        <c:v>49108.428749084473</c:v>
                      </c:pt>
                      <c:pt idx="6125">
                        <c:v>48756.428688049316</c:v>
                      </c:pt>
                      <c:pt idx="6126">
                        <c:v>48756.022499084473</c:v>
                      </c:pt>
                      <c:pt idx="6127">
                        <c:v>48756.022438049316</c:v>
                      </c:pt>
                      <c:pt idx="6128">
                        <c:v>48756.022438049316</c:v>
                      </c:pt>
                      <c:pt idx="6129">
                        <c:v>48243.922149658203</c:v>
                      </c:pt>
                      <c:pt idx="6130">
                        <c:v>47891.922149658203</c:v>
                      </c:pt>
                      <c:pt idx="6131">
                        <c:v>47621.506195068359</c:v>
                      </c:pt>
                      <c:pt idx="6132">
                        <c:v>47630.369598388672</c:v>
                      </c:pt>
                      <c:pt idx="6133">
                        <c:v>47531.913421630859</c:v>
                      </c:pt>
                      <c:pt idx="6134">
                        <c:v>49569.526214599609</c:v>
                      </c:pt>
                      <c:pt idx="6135">
                        <c:v>61920.105728149414</c:v>
                      </c:pt>
                      <c:pt idx="6136">
                        <c:v>61847.205581665032</c:v>
                      </c:pt>
                      <c:pt idx="6137">
                        <c:v>51577.995193481445</c:v>
                      </c:pt>
                      <c:pt idx="6138">
                        <c:v>51577.995193481445</c:v>
                      </c:pt>
                      <c:pt idx="6139">
                        <c:v>51577.995193481445</c:v>
                      </c:pt>
                      <c:pt idx="6140">
                        <c:v>51577.995254516602</c:v>
                      </c:pt>
                      <c:pt idx="6141">
                        <c:v>53101.789138793945</c:v>
                      </c:pt>
                      <c:pt idx="6142">
                        <c:v>52717.306716918945</c:v>
                      </c:pt>
                      <c:pt idx="6143">
                        <c:v>52717.306716918945</c:v>
                      </c:pt>
                      <c:pt idx="6144">
                        <c:v>53617.516250610352</c:v>
                      </c:pt>
                      <c:pt idx="6145">
                        <c:v>53736.190017700195</c:v>
                      </c:pt>
                      <c:pt idx="6146">
                        <c:v>53384.190078735352</c:v>
                      </c:pt>
                      <c:pt idx="6147">
                        <c:v>53143.746658325195</c:v>
                      </c:pt>
                      <c:pt idx="6148">
                        <c:v>53492.013565063477</c:v>
                      </c:pt>
                      <c:pt idx="6149">
                        <c:v>53217.814346313477</c:v>
                      </c:pt>
                      <c:pt idx="6150">
                        <c:v>51530.255630493164</c:v>
                      </c:pt>
                      <c:pt idx="6151">
                        <c:v>51530.25569152832</c:v>
                      </c:pt>
                      <c:pt idx="6152">
                        <c:v>51530.25569152832</c:v>
                      </c:pt>
                      <c:pt idx="6153">
                        <c:v>51536.455703735352</c:v>
                      </c:pt>
                      <c:pt idx="6154">
                        <c:v>49040.048904418945</c:v>
                      </c:pt>
                      <c:pt idx="6155">
                        <c:v>48778.600723266602</c:v>
                      </c:pt>
                      <c:pt idx="6156">
                        <c:v>48897.274490356445</c:v>
                      </c:pt>
                      <c:pt idx="6157">
                        <c:v>48897.274551391602</c:v>
                      </c:pt>
                      <c:pt idx="6158">
                        <c:v>51934.098281860352</c:v>
                      </c:pt>
                      <c:pt idx="6159">
                        <c:v>51934.098220825195</c:v>
                      </c:pt>
                      <c:pt idx="6160">
                        <c:v>51934.098220825195</c:v>
                      </c:pt>
                      <c:pt idx="6161">
                        <c:v>51934.098220825195</c:v>
                      </c:pt>
                      <c:pt idx="6162">
                        <c:v>51354.859146118164</c:v>
                      </c:pt>
                      <c:pt idx="6163">
                        <c:v>52189.568008422852</c:v>
                      </c:pt>
                      <c:pt idx="6164">
                        <c:v>52189.568008422852</c:v>
                      </c:pt>
                      <c:pt idx="6165">
                        <c:v>49182.975662231445</c:v>
                      </c:pt>
                      <c:pt idx="6166">
                        <c:v>49181.541091918945</c:v>
                      </c:pt>
                      <c:pt idx="6167">
                        <c:v>49190.82063293457</c:v>
                      </c:pt>
                      <c:pt idx="6168">
                        <c:v>48729.752090454102</c:v>
                      </c:pt>
                      <c:pt idx="6169">
                        <c:v>52584.537551879883</c:v>
                      </c:pt>
                      <c:pt idx="6170">
                        <c:v>52585.937576293945</c:v>
                      </c:pt>
                      <c:pt idx="6171">
                        <c:v>52734.208267211914</c:v>
                      </c:pt>
                      <c:pt idx="6172">
                        <c:v>52896.010208129883</c:v>
                      </c:pt>
                      <c:pt idx="6173">
                        <c:v>53257.289627075195</c:v>
                      </c:pt>
                      <c:pt idx="6174">
                        <c:v>53248.010330200195</c:v>
                      </c:pt>
                      <c:pt idx="6175">
                        <c:v>53244.010330200195</c:v>
                      </c:pt>
                      <c:pt idx="6176">
                        <c:v>52899.393142700195</c:v>
                      </c:pt>
                      <c:pt idx="6177">
                        <c:v>52903.393020629883</c:v>
                      </c:pt>
                      <c:pt idx="6178">
                        <c:v>52912.67268371582</c:v>
                      </c:pt>
                      <c:pt idx="6179">
                        <c:v>52912.672805786133</c:v>
                      </c:pt>
                      <c:pt idx="6180">
                        <c:v>52731.201995849602</c:v>
                      </c:pt>
                      <c:pt idx="6181">
                        <c:v>52704.922088623047</c:v>
                      </c:pt>
                      <c:pt idx="6182">
                        <c:v>52704.922210693352</c:v>
                      </c:pt>
                      <c:pt idx="6183">
                        <c:v>52647.632415771484</c:v>
                      </c:pt>
                      <c:pt idx="6184">
                        <c:v>52397.805145263672</c:v>
                      </c:pt>
                      <c:pt idx="6185">
                        <c:v>53358.605056762695</c:v>
                      </c:pt>
                      <c:pt idx="6186">
                        <c:v>50411.70002746582</c:v>
                      </c:pt>
                      <c:pt idx="6187">
                        <c:v>50411.700088500977</c:v>
                      </c:pt>
                      <c:pt idx="6188">
                        <c:v>50306.699989318848</c:v>
                      </c:pt>
                      <c:pt idx="6189">
                        <c:v>50306.700050354004</c:v>
                      </c:pt>
                      <c:pt idx="6190">
                        <c:v>50306.699928283691</c:v>
                      </c:pt>
                      <c:pt idx="6191">
                        <c:v>51779.39631652832</c:v>
                      </c:pt>
                      <c:pt idx="6192">
                        <c:v>55158.255233764648</c:v>
                      </c:pt>
                      <c:pt idx="6193">
                        <c:v>55751.115768432617</c:v>
                      </c:pt>
                      <c:pt idx="6194">
                        <c:v>56272.508346557617</c:v>
                      </c:pt>
                      <c:pt idx="6195">
                        <c:v>53043.578079223626</c:v>
                      </c:pt>
                      <c:pt idx="6196">
                        <c:v>53017.298294067376</c:v>
                      </c:pt>
                      <c:pt idx="6197">
                        <c:v>53021.259963989258</c:v>
                      </c:pt>
                      <c:pt idx="6198">
                        <c:v>53021.260208129876</c:v>
                      </c:pt>
                      <c:pt idx="6199">
                        <c:v>52922.38655090332</c:v>
                      </c:pt>
                      <c:pt idx="6200">
                        <c:v>52677.711990356445</c:v>
                      </c:pt>
                      <c:pt idx="6201">
                        <c:v>52616.737930297852</c:v>
                      </c:pt>
                      <c:pt idx="6202">
                        <c:v>51737.875564575195</c:v>
                      </c:pt>
                      <c:pt idx="6203">
                        <c:v>51549.083084106445</c:v>
                      </c:pt>
                      <c:pt idx="6204">
                        <c:v>47784.925857543945</c:v>
                      </c:pt>
                      <c:pt idx="6205">
                        <c:v>47784.925918579102</c:v>
                      </c:pt>
                      <c:pt idx="6206">
                        <c:v>47784.560623168945</c:v>
                      </c:pt>
                      <c:pt idx="6207">
                        <c:v>49111.827285766602</c:v>
                      </c:pt>
                      <c:pt idx="6208">
                        <c:v>48303.668594360352</c:v>
                      </c:pt>
                      <c:pt idx="6209">
                        <c:v>51517.176895141602</c:v>
                      </c:pt>
                      <c:pt idx="6210">
                        <c:v>65344.588577270501</c:v>
                      </c:pt>
                      <c:pt idx="6211">
                        <c:v>65246.524856567383</c:v>
                      </c:pt>
                      <c:pt idx="6212">
                        <c:v>61217.94905090332</c:v>
                      </c:pt>
                      <c:pt idx="6213">
                        <c:v>61998.073684692383</c:v>
                      </c:pt>
                      <c:pt idx="6214">
                        <c:v>62206.083328247063</c:v>
                      </c:pt>
                      <c:pt idx="6215">
                        <c:v>52726.842651367188</c:v>
                      </c:pt>
                      <c:pt idx="6216">
                        <c:v>52730.842651367188</c:v>
                      </c:pt>
                      <c:pt idx="6217">
                        <c:v>52886.992919921875</c:v>
                      </c:pt>
                      <c:pt idx="6218">
                        <c:v>52838.713317871094</c:v>
                      </c:pt>
                      <c:pt idx="6219">
                        <c:v>52011.061233520508</c:v>
                      </c:pt>
                      <c:pt idx="6220">
                        <c:v>51516.51643371582</c:v>
                      </c:pt>
                      <c:pt idx="6221">
                        <c:v>51529.642227172852</c:v>
                      </c:pt>
                      <c:pt idx="6222">
                        <c:v>51512.670364379883</c:v>
                      </c:pt>
                      <c:pt idx="6223">
                        <c:v>51019.823806762695</c:v>
                      </c:pt>
                      <c:pt idx="6224">
                        <c:v>51019.823867797852</c:v>
                      </c:pt>
                      <c:pt idx="6225">
                        <c:v>56235.292007446289</c:v>
                      </c:pt>
                      <c:pt idx="6226">
                        <c:v>56235.292617797852</c:v>
                      </c:pt>
                      <c:pt idx="6227">
                        <c:v>56235.292739868164</c:v>
                      </c:pt>
                      <c:pt idx="6228">
                        <c:v>56235.292861938469</c:v>
                      </c:pt>
                      <c:pt idx="6229">
                        <c:v>55042.554824829102</c:v>
                      </c:pt>
                      <c:pt idx="6230">
                        <c:v>54538.701065063469</c:v>
                      </c:pt>
                      <c:pt idx="6231">
                        <c:v>54971.211563110352</c:v>
                      </c:pt>
                      <c:pt idx="6232">
                        <c:v>54850.612808227539</c:v>
                      </c:pt>
                      <c:pt idx="6233">
                        <c:v>54800.612564086914</c:v>
                      </c:pt>
                      <c:pt idx="6234">
                        <c:v>54919.288467407219</c:v>
                      </c:pt>
                      <c:pt idx="6235">
                        <c:v>54980.288711547852</c:v>
                      </c:pt>
                      <c:pt idx="6236">
                        <c:v>54280.775772094719</c:v>
                      </c:pt>
                      <c:pt idx="6237">
                        <c:v>51092.69856262207</c:v>
                      </c:pt>
                      <c:pt idx="6238">
                        <c:v>50435.73274230957</c:v>
                      </c:pt>
                      <c:pt idx="6239">
                        <c:v>50554.40461730957</c:v>
                      </c:pt>
                      <c:pt idx="6240">
                        <c:v>51316.011184692383</c:v>
                      </c:pt>
                      <c:pt idx="6241">
                        <c:v>51325.290664672852</c:v>
                      </c:pt>
                      <c:pt idx="6242">
                        <c:v>51630.479461669922</c:v>
                      </c:pt>
                      <c:pt idx="6243">
                        <c:v>51630.479461669922</c:v>
                      </c:pt>
                      <c:pt idx="6244">
                        <c:v>51237.944305419922</c:v>
                      </c:pt>
                      <c:pt idx="6245">
                        <c:v>52537.764297485352</c:v>
                      </c:pt>
                      <c:pt idx="6246">
                        <c:v>52547.04377746582</c:v>
                      </c:pt>
                      <c:pt idx="6247">
                        <c:v>52547.043716430664</c:v>
                      </c:pt>
                      <c:pt idx="6248">
                        <c:v>50175.206253051758</c:v>
                      </c:pt>
                      <c:pt idx="6249">
                        <c:v>50175.20637512207</c:v>
                      </c:pt>
                      <c:pt idx="6250">
                        <c:v>50175.20637512207</c:v>
                      </c:pt>
                      <c:pt idx="6251">
                        <c:v>50529.677871704102</c:v>
                      </c:pt>
                      <c:pt idx="6252">
                        <c:v>50538.957290649414</c:v>
                      </c:pt>
                      <c:pt idx="6253">
                        <c:v>50529.677810668945</c:v>
                      </c:pt>
                      <c:pt idx="6254">
                        <c:v>50034.451736450195</c:v>
                      </c:pt>
                      <c:pt idx="6255">
                        <c:v>52766.935012817383</c:v>
                      </c:pt>
                      <c:pt idx="6256">
                        <c:v>52257.279251098633</c:v>
                      </c:pt>
                      <c:pt idx="6257">
                        <c:v>47324.388870239258</c:v>
                      </c:pt>
                      <c:pt idx="6258">
                        <c:v>47328.388931274414</c:v>
                      </c:pt>
                      <c:pt idx="6259">
                        <c:v>47337.668350219727</c:v>
                      </c:pt>
                      <c:pt idx="6260">
                        <c:v>47209.715103149414</c:v>
                      </c:pt>
                      <c:pt idx="6261">
                        <c:v>52750.998001098633</c:v>
                      </c:pt>
                      <c:pt idx="6262">
                        <c:v>53211.118118286133</c:v>
                      </c:pt>
                      <c:pt idx="6263">
                        <c:v>53211.11799621582</c:v>
                      </c:pt>
                      <c:pt idx="6264">
                        <c:v>53213.041213989251</c:v>
                      </c:pt>
                      <c:pt idx="6265">
                        <c:v>54304.419662475586</c:v>
                      </c:pt>
                      <c:pt idx="6266">
                        <c:v>53471.080673217766</c:v>
                      </c:pt>
                      <c:pt idx="6267">
                        <c:v>53598.985824584961</c:v>
                      </c:pt>
                      <c:pt idx="6268">
                        <c:v>53601.057235717766</c:v>
                      </c:pt>
                      <c:pt idx="6269">
                        <c:v>53601.057235717766</c:v>
                      </c:pt>
                      <c:pt idx="6270">
                        <c:v>60091.020599365234</c:v>
                      </c:pt>
                      <c:pt idx="6271">
                        <c:v>54718.704116821289</c:v>
                      </c:pt>
                      <c:pt idx="6272">
                        <c:v>54718.704055786133</c:v>
                      </c:pt>
                      <c:pt idx="6273">
                        <c:v>54718.704055786133</c:v>
                      </c:pt>
                      <c:pt idx="6274">
                        <c:v>54718.704116821289</c:v>
                      </c:pt>
                      <c:pt idx="6275">
                        <c:v>50659.878067016602</c:v>
                      </c:pt>
                      <c:pt idx="6276">
                        <c:v>50732.988174438469</c:v>
                      </c:pt>
                      <c:pt idx="6277">
                        <c:v>50806.108047485352</c:v>
                      </c:pt>
                      <c:pt idx="6278">
                        <c:v>50153.931900024414</c:v>
                      </c:pt>
                      <c:pt idx="6279">
                        <c:v>53606.440994262695</c:v>
                      </c:pt>
                      <c:pt idx="6280">
                        <c:v>52660.905227661133</c:v>
                      </c:pt>
                      <c:pt idx="6281">
                        <c:v>53492.24494934082</c:v>
                      </c:pt>
                      <c:pt idx="6282">
                        <c:v>53492.245071411133</c:v>
                      </c:pt>
                      <c:pt idx="6283">
                        <c:v>55005.709274291992</c:v>
                      </c:pt>
                      <c:pt idx="6284">
                        <c:v>55005.709274291992</c:v>
                      </c:pt>
                      <c:pt idx="6285">
                        <c:v>53015.846145629883</c:v>
                      </c:pt>
                      <c:pt idx="6286">
                        <c:v>52021.81672668457</c:v>
                      </c:pt>
                      <c:pt idx="6287">
                        <c:v>51920.816871643066</c:v>
                      </c:pt>
                      <c:pt idx="6288">
                        <c:v>51930.096168518066</c:v>
                      </c:pt>
                      <c:pt idx="6289">
                        <c:v>48914.577758789055</c:v>
                      </c:pt>
                      <c:pt idx="6290">
                        <c:v>48962.588012695305</c:v>
                      </c:pt>
                      <c:pt idx="6291">
                        <c:v>48962.602706909172</c:v>
                      </c:pt>
                      <c:pt idx="6292">
                        <c:v>48825.926071166985</c:v>
                      </c:pt>
                      <c:pt idx="6293">
                        <c:v>49887.63835144043</c:v>
                      </c:pt>
                      <c:pt idx="6294">
                        <c:v>57259.96809387207</c:v>
                      </c:pt>
                      <c:pt idx="6295">
                        <c:v>57253.071411132805</c:v>
                      </c:pt>
                      <c:pt idx="6296">
                        <c:v>57154.536819458001</c:v>
                      </c:pt>
                      <c:pt idx="6297">
                        <c:v>57203.56867980957</c:v>
                      </c:pt>
                      <c:pt idx="6298">
                        <c:v>51959.687088012695</c:v>
                      </c:pt>
                      <c:pt idx="6299">
                        <c:v>51910.818801879883</c:v>
                      </c:pt>
                      <c:pt idx="6300">
                        <c:v>59618.304275512695</c:v>
                      </c:pt>
                      <c:pt idx="6301">
                        <c:v>63158.943008422852</c:v>
                      </c:pt>
                      <c:pt idx="6302">
                        <c:v>63040.267227172852</c:v>
                      </c:pt>
                      <c:pt idx="6303">
                        <c:v>51916.929336547852</c:v>
                      </c:pt>
                      <c:pt idx="6304">
                        <c:v>51916.929275512695</c:v>
                      </c:pt>
                      <c:pt idx="6305">
                        <c:v>51916.929336547852</c:v>
                      </c:pt>
                      <c:pt idx="6306">
                        <c:v>51983.619461059563</c:v>
                      </c:pt>
                      <c:pt idx="6307">
                        <c:v>49328.737197875969</c:v>
                      </c:pt>
                      <c:pt idx="6308">
                        <c:v>49779.960525512695</c:v>
                      </c:pt>
                      <c:pt idx="6309">
                        <c:v>49573.854568481445</c:v>
                      </c:pt>
                      <c:pt idx="6310">
                        <c:v>49288.544509887695</c:v>
                      </c:pt>
                      <c:pt idx="6311">
                        <c:v>53012.798416137695</c:v>
                      </c:pt>
                      <c:pt idx="6312">
                        <c:v>53012.798416137695</c:v>
                      </c:pt>
                      <c:pt idx="6313">
                        <c:v>53012.798416137695</c:v>
                      </c:pt>
                      <c:pt idx="6314">
                        <c:v>53418.864883422852</c:v>
                      </c:pt>
                      <c:pt idx="6315">
                        <c:v>61569.924758911133</c:v>
                      </c:pt>
                      <c:pt idx="6316">
                        <c:v>52869.237930297852</c:v>
                      </c:pt>
                      <c:pt idx="6317">
                        <c:v>50646.581130981445</c:v>
                      </c:pt>
                      <c:pt idx="6318">
                        <c:v>50646.581192016602</c:v>
                      </c:pt>
                      <c:pt idx="6319">
                        <c:v>50646.581130981445</c:v>
                      </c:pt>
                      <c:pt idx="6320">
                        <c:v>50298.581192016602</c:v>
                      </c:pt>
                      <c:pt idx="6321">
                        <c:v>50307.86067199707</c:v>
                      </c:pt>
                      <c:pt idx="6322">
                        <c:v>50298.581192016602</c:v>
                      </c:pt>
                      <c:pt idx="6323">
                        <c:v>49713.993240356445</c:v>
                      </c:pt>
                      <c:pt idx="6324">
                        <c:v>49713.993240356445</c:v>
                      </c:pt>
                      <c:pt idx="6325">
                        <c:v>50065.345840454102</c:v>
                      </c:pt>
                      <c:pt idx="6326">
                        <c:v>50065.345779418945</c:v>
                      </c:pt>
                      <c:pt idx="6327">
                        <c:v>50644.589920043945</c:v>
                      </c:pt>
                      <c:pt idx="6328">
                        <c:v>50522.994216918945</c:v>
                      </c:pt>
                      <c:pt idx="6329">
                        <c:v>53968.553863525391</c:v>
                      </c:pt>
                      <c:pt idx="6330">
                        <c:v>60631.203201293945</c:v>
                      </c:pt>
                      <c:pt idx="6331">
                        <c:v>60628.561599731445</c:v>
                      </c:pt>
                      <c:pt idx="6332">
                        <c:v>60413.149368286133</c:v>
                      </c:pt>
                      <c:pt idx="6333">
                        <c:v>60568.417007446289</c:v>
                      </c:pt>
                      <c:pt idx="6334">
                        <c:v>53608.704544067383</c:v>
                      </c:pt>
                      <c:pt idx="6335">
                        <c:v>53605.546401977539</c:v>
                      </c:pt>
                      <c:pt idx="6336">
                        <c:v>53253.546401977539</c:v>
                      </c:pt>
                      <c:pt idx="6337">
                        <c:v>53253.546340942383</c:v>
                      </c:pt>
                      <c:pt idx="6338">
                        <c:v>52278.191772460938</c:v>
                      </c:pt>
                      <c:pt idx="6339">
                        <c:v>52344.881958007805</c:v>
                      </c:pt>
                      <c:pt idx="6340">
                        <c:v>51822.589736938477</c:v>
                      </c:pt>
                      <c:pt idx="6341">
                        <c:v>55477.621078491211</c:v>
                      </c:pt>
                      <c:pt idx="6342">
                        <c:v>55477.621078491211</c:v>
                      </c:pt>
                      <c:pt idx="6343">
                        <c:v>55477.621139526367</c:v>
                      </c:pt>
                      <c:pt idx="6344">
                        <c:v>56015.630905151367</c:v>
                      </c:pt>
                      <c:pt idx="6345">
                        <c:v>52121.432525634766</c:v>
                      </c:pt>
                      <c:pt idx="6346">
                        <c:v>52112.152984619141</c:v>
                      </c:pt>
                      <c:pt idx="6347">
                        <c:v>50895.551895141602</c:v>
                      </c:pt>
                      <c:pt idx="6348">
                        <c:v>48297.441482543945</c:v>
                      </c:pt>
                      <c:pt idx="6349">
                        <c:v>48297.441482543945</c:v>
                      </c:pt>
                      <c:pt idx="6350">
                        <c:v>47366.107940673828</c:v>
                      </c:pt>
                      <c:pt idx="6351">
                        <c:v>47366.107879638672</c:v>
                      </c:pt>
                      <c:pt idx="6352">
                        <c:v>47247.434051513672</c:v>
                      </c:pt>
                      <c:pt idx="6353">
                        <c:v>49196.897796630859</c:v>
                      </c:pt>
                      <c:pt idx="6354">
                        <c:v>49403.211761474602</c:v>
                      </c:pt>
                      <c:pt idx="6355">
                        <c:v>49402.588592529297</c:v>
                      </c:pt>
                      <c:pt idx="6356">
                        <c:v>49393.309173583977</c:v>
                      </c:pt>
                      <c:pt idx="6357">
                        <c:v>51454.460357666008</c:v>
                      </c:pt>
                      <c:pt idx="6358">
                        <c:v>53640.836502075195</c:v>
                      </c:pt>
                      <c:pt idx="6359">
                        <c:v>52839.161544799805</c:v>
                      </c:pt>
                      <c:pt idx="6360">
                        <c:v>51620.193588256836</c:v>
                      </c:pt>
                      <c:pt idx="6361">
                        <c:v>51436.765274047852</c:v>
                      </c:pt>
                      <c:pt idx="6362">
                        <c:v>51370.075271606445</c:v>
                      </c:pt>
                      <c:pt idx="6363">
                        <c:v>51303.385452270508</c:v>
                      </c:pt>
                      <c:pt idx="6364">
                        <c:v>51236.695693969719</c:v>
                      </c:pt>
                      <c:pt idx="6365">
                        <c:v>51492.634353637695</c:v>
                      </c:pt>
                      <c:pt idx="6366">
                        <c:v>51492.634353637695</c:v>
                      </c:pt>
                      <c:pt idx="6367">
                        <c:v>51492.634353637695</c:v>
                      </c:pt>
                      <c:pt idx="6368">
                        <c:v>51492.634353637695</c:v>
                      </c:pt>
                      <c:pt idx="6369">
                        <c:v>51492.634353637695</c:v>
                      </c:pt>
                      <c:pt idx="6370">
                        <c:v>50210.902435302734</c:v>
                      </c:pt>
                      <c:pt idx="6371">
                        <c:v>49562.728912353516</c:v>
                      </c:pt>
                      <c:pt idx="6372">
                        <c:v>49553.449371337891</c:v>
                      </c:pt>
                      <c:pt idx="6373">
                        <c:v>51630.206985473633</c:v>
                      </c:pt>
                      <c:pt idx="6374">
                        <c:v>51245.72639465332</c:v>
                      </c:pt>
                      <c:pt idx="6375">
                        <c:v>62900.752212524414</c:v>
                      </c:pt>
                      <c:pt idx="6376">
                        <c:v>62910.031692504883</c:v>
                      </c:pt>
                      <c:pt idx="6377">
                        <c:v>61369.330032348633</c:v>
                      </c:pt>
                      <c:pt idx="6378">
                        <c:v>60984.641738891594</c:v>
                      </c:pt>
                      <c:pt idx="6379">
                        <c:v>55606.288101196289</c:v>
                      </c:pt>
                      <c:pt idx="6380">
                        <c:v>55444.417579650879</c:v>
                      </c:pt>
                      <c:pt idx="6381">
                        <c:v>55368.988136291504</c:v>
                      </c:pt>
                      <c:pt idx="6382">
                        <c:v>55298.838233947754</c:v>
                      </c:pt>
                      <c:pt idx="6383">
                        <c:v>55502.733253479004</c:v>
                      </c:pt>
                      <c:pt idx="6384">
                        <c:v>51312.670486450195</c:v>
                      </c:pt>
                      <c:pt idx="6385">
                        <c:v>51312.670486450195</c:v>
                      </c:pt>
                      <c:pt idx="6386">
                        <c:v>51312.670486450195</c:v>
                      </c:pt>
                      <c:pt idx="6387">
                        <c:v>49856.755981445305</c:v>
                      </c:pt>
                      <c:pt idx="6388">
                        <c:v>48716.085083007805</c:v>
                      </c:pt>
                      <c:pt idx="6389">
                        <c:v>49454.096389770508</c:v>
                      </c:pt>
                      <c:pt idx="6390">
                        <c:v>63305.433486938477</c:v>
                      </c:pt>
                      <c:pt idx="6391">
                        <c:v>63256.40168762207</c:v>
                      </c:pt>
                      <c:pt idx="6392">
                        <c:v>62598.23371887207</c:v>
                      </c:pt>
                      <c:pt idx="6393">
                        <c:v>61371.206497192383</c:v>
                      </c:pt>
                      <c:pt idx="6394">
                        <c:v>61511.721633911133</c:v>
                      </c:pt>
                      <c:pt idx="6395">
                        <c:v>55487.638626098633</c:v>
                      </c:pt>
                      <c:pt idx="6396">
                        <c:v>55510.496742248528</c:v>
                      </c:pt>
                      <c:pt idx="6397">
                        <c:v>55444.346778869629</c:v>
                      </c:pt>
                      <c:pt idx="6398">
                        <c:v>55378.196876525879</c:v>
                      </c:pt>
                      <c:pt idx="6399">
                        <c:v>55302.767555236809</c:v>
                      </c:pt>
                      <c:pt idx="6400">
                        <c:v>52506.128005981445</c:v>
                      </c:pt>
                      <c:pt idx="6401">
                        <c:v>51666.847244262695</c:v>
                      </c:pt>
                      <c:pt idx="6402">
                        <c:v>49916.751098632805</c:v>
                      </c:pt>
                      <c:pt idx="6403">
                        <c:v>49804.098510742188</c:v>
                      </c:pt>
                      <c:pt idx="6404">
                        <c:v>51536.485244750977</c:v>
                      </c:pt>
                      <c:pt idx="6405">
                        <c:v>51935.569900512695</c:v>
                      </c:pt>
                      <c:pt idx="6406">
                        <c:v>51935.531372070313</c:v>
                      </c:pt>
                      <c:pt idx="6407">
                        <c:v>51935.531372070313</c:v>
                      </c:pt>
                      <c:pt idx="6408">
                        <c:v>52737.216674804688</c:v>
                      </c:pt>
                      <c:pt idx="6409">
                        <c:v>49419.570938110352</c:v>
                      </c:pt>
                      <c:pt idx="6410">
                        <c:v>49347.963027954102</c:v>
                      </c:pt>
                      <c:pt idx="6411">
                        <c:v>49287.213027954102</c:v>
                      </c:pt>
                      <c:pt idx="6412">
                        <c:v>48943.804336547852</c:v>
                      </c:pt>
                      <c:pt idx="6413">
                        <c:v>49775.19075012207</c:v>
                      </c:pt>
                      <c:pt idx="6414">
                        <c:v>49775.190872192383</c:v>
                      </c:pt>
                      <c:pt idx="6415">
                        <c:v>50151.927322387695</c:v>
                      </c:pt>
                      <c:pt idx="6416">
                        <c:v>50152.142654418945</c:v>
                      </c:pt>
                      <c:pt idx="6417">
                        <c:v>49855.82209777832</c:v>
                      </c:pt>
                      <c:pt idx="6418">
                        <c:v>52930.648391723633</c:v>
                      </c:pt>
                      <c:pt idx="6419">
                        <c:v>52939.927932739258</c:v>
                      </c:pt>
                      <c:pt idx="6420">
                        <c:v>50003.435684204102</c:v>
                      </c:pt>
                      <c:pt idx="6421">
                        <c:v>50003.435623168945</c:v>
                      </c:pt>
                      <c:pt idx="6422">
                        <c:v>50384.998138427734</c:v>
                      </c:pt>
                      <c:pt idx="6423">
                        <c:v>50383.385833740234</c:v>
                      </c:pt>
                      <c:pt idx="6424">
                        <c:v>50063.659332275391</c:v>
                      </c:pt>
                      <c:pt idx="6425">
                        <c:v>49488.827178955078</c:v>
                      </c:pt>
                      <c:pt idx="6426">
                        <c:v>49484.827178955078</c:v>
                      </c:pt>
                      <c:pt idx="6427">
                        <c:v>50429.463897705078</c:v>
                      </c:pt>
                      <c:pt idx="6428">
                        <c:v>50429.464019775391</c:v>
                      </c:pt>
                      <c:pt idx="6429">
                        <c:v>49908.073333740234</c:v>
                      </c:pt>
                      <c:pt idx="6430">
                        <c:v>49908.073333740234</c:v>
                      </c:pt>
                      <c:pt idx="6431">
                        <c:v>50429.463897705078</c:v>
                      </c:pt>
                      <c:pt idx="6432">
                        <c:v>50429.463958740234</c:v>
                      </c:pt>
                      <c:pt idx="6433">
                        <c:v>50433.463958740234</c:v>
                      </c:pt>
                      <c:pt idx="6434">
                        <c:v>50429.463958740234</c:v>
                      </c:pt>
                      <c:pt idx="6435">
                        <c:v>52980.204437255859</c:v>
                      </c:pt>
                      <c:pt idx="6436">
                        <c:v>52451.472320556641</c:v>
                      </c:pt>
                      <c:pt idx="6437">
                        <c:v>52451.472320556641</c:v>
                      </c:pt>
                      <c:pt idx="6438">
                        <c:v>52451.472320556641</c:v>
                      </c:pt>
                      <c:pt idx="6439">
                        <c:v>52339.565856933594</c:v>
                      </c:pt>
                      <c:pt idx="6440">
                        <c:v>52564.280456542969</c:v>
                      </c:pt>
                      <c:pt idx="6441">
                        <c:v>52564.280395507813</c:v>
                      </c:pt>
                      <c:pt idx="6442">
                        <c:v>51645.985977172852</c:v>
                      </c:pt>
                      <c:pt idx="6443">
                        <c:v>51712.135879516602</c:v>
                      </c:pt>
                      <c:pt idx="6444">
                        <c:v>51375.187637329102</c:v>
                      </c:pt>
                      <c:pt idx="6445">
                        <c:v>48648.658233642571</c:v>
                      </c:pt>
                      <c:pt idx="6446">
                        <c:v>48191.345977783203</c:v>
                      </c:pt>
                      <c:pt idx="6447">
                        <c:v>48258.035919189453</c:v>
                      </c:pt>
                      <c:pt idx="6448">
                        <c:v>48510.579376220703</c:v>
                      </c:pt>
                      <c:pt idx="6449">
                        <c:v>48470.540115356445</c:v>
                      </c:pt>
                      <c:pt idx="6450">
                        <c:v>52799.272109985352</c:v>
                      </c:pt>
                      <c:pt idx="6451">
                        <c:v>52547.924392700195</c:v>
                      </c:pt>
                      <c:pt idx="6452">
                        <c:v>51269.706130981445</c:v>
                      </c:pt>
                      <c:pt idx="6453">
                        <c:v>51346.606155395508</c:v>
                      </c:pt>
                      <c:pt idx="6454">
                        <c:v>51518.26155090332</c:v>
                      </c:pt>
                      <c:pt idx="6455">
                        <c:v>51371.987579345703</c:v>
                      </c:pt>
                      <c:pt idx="6456">
                        <c:v>57668.796463012695</c:v>
                      </c:pt>
                      <c:pt idx="6457">
                        <c:v>57668.796463012695</c:v>
                      </c:pt>
                      <c:pt idx="6458">
                        <c:v>57668.796463012695</c:v>
                      </c:pt>
                      <c:pt idx="6459">
                        <c:v>52021.713119506836</c:v>
                      </c:pt>
                      <c:pt idx="6460">
                        <c:v>51566.456832885742</c:v>
                      </c:pt>
                      <c:pt idx="6461">
                        <c:v>51322.394332885742</c:v>
                      </c:pt>
                      <c:pt idx="6462">
                        <c:v>50970.394332885742</c:v>
                      </c:pt>
                      <c:pt idx="6463">
                        <c:v>51692.166549682617</c:v>
                      </c:pt>
                      <c:pt idx="6464">
                        <c:v>52054.904769897461</c:v>
                      </c:pt>
                      <c:pt idx="6465">
                        <c:v>49819.603042602539</c:v>
                      </c:pt>
                      <c:pt idx="6466">
                        <c:v>49828.882522583008</c:v>
                      </c:pt>
                      <c:pt idx="6467">
                        <c:v>49691.799880981445</c:v>
                      </c:pt>
                      <c:pt idx="6468">
                        <c:v>50884.545852661133</c:v>
                      </c:pt>
                      <c:pt idx="6469">
                        <c:v>50532.545974731445</c:v>
                      </c:pt>
                      <c:pt idx="6470">
                        <c:v>50532.545852661133</c:v>
                      </c:pt>
                      <c:pt idx="6471">
                        <c:v>52267.438369750977</c:v>
                      </c:pt>
                      <c:pt idx="6472">
                        <c:v>52267.438369750977</c:v>
                      </c:pt>
                      <c:pt idx="6473">
                        <c:v>50317.659912109375</c:v>
                      </c:pt>
                      <c:pt idx="6474">
                        <c:v>50472.030822753906</c:v>
                      </c:pt>
                      <c:pt idx="6475">
                        <c:v>50949.442993164063</c:v>
                      </c:pt>
                      <c:pt idx="6476">
                        <c:v>50958.722412109375</c:v>
                      </c:pt>
                      <c:pt idx="6477">
                        <c:v>50293.177612304688</c:v>
                      </c:pt>
                      <c:pt idx="6478">
                        <c:v>51357.666015624993</c:v>
                      </c:pt>
                      <c:pt idx="6479">
                        <c:v>51366.945556640625</c:v>
                      </c:pt>
                      <c:pt idx="6480">
                        <c:v>62256.447952270501</c:v>
                      </c:pt>
                      <c:pt idx="6481">
                        <c:v>62260.174026489251</c:v>
                      </c:pt>
                      <c:pt idx="6482">
                        <c:v>62104.906448364251</c:v>
                      </c:pt>
                      <c:pt idx="6483">
                        <c:v>62263.279495239251</c:v>
                      </c:pt>
                      <c:pt idx="6484">
                        <c:v>52473.559707641602</c:v>
                      </c:pt>
                      <c:pt idx="6485">
                        <c:v>51920.641311645508</c:v>
                      </c:pt>
                      <c:pt idx="6486">
                        <c:v>51910.955642700195</c:v>
                      </c:pt>
                      <c:pt idx="6487">
                        <c:v>51906.955703735352</c:v>
                      </c:pt>
                      <c:pt idx="6488">
                        <c:v>49310.220153808594</c:v>
                      </c:pt>
                      <c:pt idx="6489">
                        <c:v>49615.633666992188</c:v>
                      </c:pt>
                      <c:pt idx="6490">
                        <c:v>50297.337585449211</c:v>
                      </c:pt>
                      <c:pt idx="6491">
                        <c:v>51800.404708862305</c:v>
                      </c:pt>
                      <c:pt idx="6492">
                        <c:v>56368.582321166992</c:v>
                      </c:pt>
                      <c:pt idx="6493">
                        <c:v>56368.582321166992</c:v>
                      </c:pt>
                      <c:pt idx="6494">
                        <c:v>55951.206466674805</c:v>
                      </c:pt>
                      <c:pt idx="6495">
                        <c:v>51742.850280761719</c:v>
                      </c:pt>
                      <c:pt idx="6496">
                        <c:v>51744.402954101563</c:v>
                      </c:pt>
                      <c:pt idx="6497">
                        <c:v>51744.4033203125</c:v>
                      </c:pt>
                      <c:pt idx="6498">
                        <c:v>51625.013549804688</c:v>
                      </c:pt>
                      <c:pt idx="6499">
                        <c:v>53807.504837036133</c:v>
                      </c:pt>
                      <c:pt idx="6500">
                        <c:v>53660.409133911133</c:v>
                      </c:pt>
                      <c:pt idx="6501">
                        <c:v>53706.852493286133</c:v>
                      </c:pt>
                      <c:pt idx="6502">
                        <c:v>53706.852493286133</c:v>
                      </c:pt>
                      <c:pt idx="6503">
                        <c:v>54058.852493286133</c:v>
                      </c:pt>
                      <c:pt idx="6504">
                        <c:v>53276.480850219727</c:v>
                      </c:pt>
                      <c:pt idx="6505">
                        <c:v>53007.127822875977</c:v>
                      </c:pt>
                      <c:pt idx="6506">
                        <c:v>53016.407424926758</c:v>
                      </c:pt>
                      <c:pt idx="6507">
                        <c:v>52945.764114379883</c:v>
                      </c:pt>
                      <c:pt idx="6508">
                        <c:v>53804.076034545898</c:v>
                      </c:pt>
                      <c:pt idx="6509">
                        <c:v>54196.962203979492</c:v>
                      </c:pt>
                      <c:pt idx="6510">
                        <c:v>61256.542739868164</c:v>
                      </c:pt>
                      <c:pt idx="6511">
                        <c:v>61265.822280883789</c:v>
                      </c:pt>
                      <c:pt idx="6512">
                        <c:v>61256.542861938477</c:v>
                      </c:pt>
                      <c:pt idx="6513">
                        <c:v>61252.54280090332</c:v>
                      </c:pt>
                      <c:pt idx="6514">
                        <c:v>49904.469879150391</c:v>
                      </c:pt>
                      <c:pt idx="6515">
                        <c:v>49904.469879150391</c:v>
                      </c:pt>
                      <c:pt idx="6516">
                        <c:v>51563.953567504883</c:v>
                      </c:pt>
                      <c:pt idx="6517">
                        <c:v>51573.233047485352</c:v>
                      </c:pt>
                      <c:pt idx="6518">
                        <c:v>51563.953628540039</c:v>
                      </c:pt>
                      <c:pt idx="6519">
                        <c:v>51175.473098754883</c:v>
                      </c:pt>
                      <c:pt idx="6520">
                        <c:v>51583.389770507805</c:v>
                      </c:pt>
                      <c:pt idx="6521">
                        <c:v>55413.599655151367</c:v>
                      </c:pt>
                      <c:pt idx="6522">
                        <c:v>54450.287094116211</c:v>
                      </c:pt>
                      <c:pt idx="6523">
                        <c:v>54834.769638061523</c:v>
                      </c:pt>
                      <c:pt idx="6524">
                        <c:v>55629.478622436523</c:v>
                      </c:pt>
                      <c:pt idx="6525">
                        <c:v>61721.839096069336</c:v>
                      </c:pt>
                      <c:pt idx="6526">
                        <c:v>50502.532684326172</c:v>
                      </c:pt>
                      <c:pt idx="6527">
                        <c:v>50502.532684326172</c:v>
                      </c:pt>
                      <c:pt idx="6528">
                        <c:v>50502.532684326172</c:v>
                      </c:pt>
                      <c:pt idx="6529">
                        <c:v>52574.897491455078</c:v>
                      </c:pt>
                      <c:pt idx="6530">
                        <c:v>53333.359939575195</c:v>
                      </c:pt>
                      <c:pt idx="6531">
                        <c:v>52515.419998168945</c:v>
                      </c:pt>
                      <c:pt idx="6532">
                        <c:v>52442.299880981445</c:v>
                      </c:pt>
                      <c:pt idx="6533">
                        <c:v>52369.190017700195</c:v>
                      </c:pt>
                      <c:pt idx="6534">
                        <c:v>52240.364273071289</c:v>
                      </c:pt>
                      <c:pt idx="6535">
                        <c:v>52019.133804321289</c:v>
                      </c:pt>
                      <c:pt idx="6536">
                        <c:v>50859.042434692383</c:v>
                      </c:pt>
                      <c:pt idx="6537">
                        <c:v>50483.837478637695</c:v>
                      </c:pt>
                      <c:pt idx="6538">
                        <c:v>51088.366622924805</c:v>
                      </c:pt>
                      <c:pt idx="6539">
                        <c:v>51088.366622924805</c:v>
                      </c:pt>
                      <c:pt idx="6540">
                        <c:v>51396.559158325195</c:v>
                      </c:pt>
                      <c:pt idx="6541">
                        <c:v>51396.559158325195</c:v>
                      </c:pt>
                      <c:pt idx="6542">
                        <c:v>51483.037506103516</c:v>
                      </c:pt>
                      <c:pt idx="6543">
                        <c:v>51483.037506103516</c:v>
                      </c:pt>
                      <c:pt idx="6544">
                        <c:v>51481.744537353516</c:v>
                      </c:pt>
                      <c:pt idx="6545">
                        <c:v>50824.289459228516</c:v>
                      </c:pt>
                      <c:pt idx="6546">
                        <c:v>50829.217193603516</c:v>
                      </c:pt>
                      <c:pt idx="6547">
                        <c:v>50510.243682861328</c:v>
                      </c:pt>
                      <c:pt idx="6548">
                        <c:v>47809.703994750977</c:v>
                      </c:pt>
                      <c:pt idx="6549">
                        <c:v>47769.951736450195</c:v>
                      </c:pt>
                      <c:pt idx="6550">
                        <c:v>47818.983596801758</c:v>
                      </c:pt>
                      <c:pt idx="6551">
                        <c:v>47722.962661743164</c:v>
                      </c:pt>
                      <c:pt idx="6552">
                        <c:v>47722.962661743164</c:v>
                      </c:pt>
                      <c:pt idx="6553">
                        <c:v>48755.294021606445</c:v>
                      </c:pt>
                      <c:pt idx="6554">
                        <c:v>50323.509002685547</c:v>
                      </c:pt>
                      <c:pt idx="6555">
                        <c:v>52057.176345825195</c:v>
                      </c:pt>
                      <c:pt idx="6556">
                        <c:v>52066.455947875977</c:v>
                      </c:pt>
                      <c:pt idx="6557">
                        <c:v>52066.545852661133</c:v>
                      </c:pt>
                      <c:pt idx="6558">
                        <c:v>49041.843032836914</c:v>
                      </c:pt>
                      <c:pt idx="6559">
                        <c:v>48482.196426391602</c:v>
                      </c:pt>
                      <c:pt idx="6560">
                        <c:v>48851.521133422852</c:v>
                      </c:pt>
                      <c:pt idx="6561">
                        <c:v>48851.521133422852</c:v>
                      </c:pt>
                      <c:pt idx="6562">
                        <c:v>48851.521133422852</c:v>
                      </c:pt>
                      <c:pt idx="6563">
                        <c:v>53187.637222290039</c:v>
                      </c:pt>
                      <c:pt idx="6564">
                        <c:v>53189.707229614258</c:v>
                      </c:pt>
                      <c:pt idx="6565">
                        <c:v>52627.621292114251</c:v>
                      </c:pt>
                      <c:pt idx="6566">
                        <c:v>52735.607864379883</c:v>
                      </c:pt>
                      <c:pt idx="6567">
                        <c:v>52899.492752075195</c:v>
                      </c:pt>
                      <c:pt idx="6568">
                        <c:v>51667.390640258789</c:v>
                      </c:pt>
                      <c:pt idx="6569">
                        <c:v>50764.467727661133</c:v>
                      </c:pt>
                      <c:pt idx="6570">
                        <c:v>63053.135986328125</c:v>
                      </c:pt>
                      <c:pt idx="6571">
                        <c:v>48662.999099731445</c:v>
                      </c:pt>
                      <c:pt idx="6572">
                        <c:v>52374.272354125977</c:v>
                      </c:pt>
                      <c:pt idx="6573">
                        <c:v>52565.112319946289</c:v>
                      </c:pt>
                      <c:pt idx="6574">
                        <c:v>52213.112197875977</c:v>
                      </c:pt>
                      <c:pt idx="6575">
                        <c:v>51511.523452758789</c:v>
                      </c:pt>
                      <c:pt idx="6576">
                        <c:v>49302.401123046875</c:v>
                      </c:pt>
                      <c:pt idx="6577">
                        <c:v>49408.722961425781</c:v>
                      </c:pt>
                      <c:pt idx="6578">
                        <c:v>49399.443420410156</c:v>
                      </c:pt>
                      <c:pt idx="6579">
                        <c:v>49442.161010742188</c:v>
                      </c:pt>
                      <c:pt idx="6580">
                        <c:v>50166.078201293945</c:v>
                      </c:pt>
                      <c:pt idx="6581">
                        <c:v>50173.578201293945</c:v>
                      </c:pt>
                      <c:pt idx="6582">
                        <c:v>50472.933792114258</c:v>
                      </c:pt>
                      <c:pt idx="6583">
                        <c:v>50465.919082641602</c:v>
                      </c:pt>
                      <c:pt idx="6584">
                        <c:v>51180.86994934082</c:v>
                      </c:pt>
                      <c:pt idx="6585">
                        <c:v>55622.593704223633</c:v>
                      </c:pt>
                      <c:pt idx="6586">
                        <c:v>55386.822219848633</c:v>
                      </c:pt>
                      <c:pt idx="6587">
                        <c:v>55386.822219848633</c:v>
                      </c:pt>
                      <c:pt idx="6588">
                        <c:v>55637.130874633789</c:v>
                      </c:pt>
                      <c:pt idx="6589">
                        <c:v>54852.625930786133</c:v>
                      </c:pt>
                      <c:pt idx="6590">
                        <c:v>54786.476089477539</c:v>
                      </c:pt>
                      <c:pt idx="6591">
                        <c:v>54721.401382446289</c:v>
                      </c:pt>
                      <c:pt idx="6592">
                        <c:v>54655.251419067383</c:v>
                      </c:pt>
                      <c:pt idx="6593">
                        <c:v>54814.996109008789</c:v>
                      </c:pt>
                      <c:pt idx="6594">
                        <c:v>54748.034133911133</c:v>
                      </c:pt>
                      <c:pt idx="6595">
                        <c:v>51579.269203186035</c:v>
                      </c:pt>
                      <c:pt idx="6596">
                        <c:v>50860.564163208001</c:v>
                      </c:pt>
                      <c:pt idx="6597">
                        <c:v>50860.564163208001</c:v>
                      </c:pt>
                      <c:pt idx="6598">
                        <c:v>53259.067367553704</c:v>
                      </c:pt>
                      <c:pt idx="6599">
                        <c:v>54473.949569702148</c:v>
                      </c:pt>
                      <c:pt idx="6600">
                        <c:v>53589.857986450195</c:v>
                      </c:pt>
                      <c:pt idx="6601">
                        <c:v>53589.857986450195</c:v>
                      </c:pt>
                      <c:pt idx="6602">
                        <c:v>53804.946258544922</c:v>
                      </c:pt>
                      <c:pt idx="6603">
                        <c:v>53804.946197509766</c:v>
                      </c:pt>
                      <c:pt idx="6604">
                        <c:v>53804.946258544922</c:v>
                      </c:pt>
                      <c:pt idx="6605">
                        <c:v>53804.946258544922</c:v>
                      </c:pt>
                      <c:pt idx="6606">
                        <c:v>53544.317230224609</c:v>
                      </c:pt>
                      <c:pt idx="6607">
                        <c:v>54102.514923095703</c:v>
                      </c:pt>
                      <c:pt idx="6608">
                        <c:v>54004.521560668945</c:v>
                      </c:pt>
                      <c:pt idx="6609">
                        <c:v>53820.065628051758</c:v>
                      </c:pt>
                      <c:pt idx="6610">
                        <c:v>53511.446060180664</c:v>
                      </c:pt>
                      <c:pt idx="6611">
                        <c:v>53146.151336669922</c:v>
                      </c:pt>
                      <c:pt idx="6612">
                        <c:v>51385.541488647461</c:v>
                      </c:pt>
                      <c:pt idx="6613">
                        <c:v>51171.654708862305</c:v>
                      </c:pt>
                      <c:pt idx="6614">
                        <c:v>51180.934432983398</c:v>
                      </c:pt>
                      <c:pt idx="6615">
                        <c:v>52473.82209777832</c:v>
                      </c:pt>
                      <c:pt idx="6616">
                        <c:v>52637.547317504883</c:v>
                      </c:pt>
                      <c:pt idx="6617">
                        <c:v>48028.007644653313</c:v>
                      </c:pt>
                      <c:pt idx="6618">
                        <c:v>47957.657501220703</c:v>
                      </c:pt>
                      <c:pt idx="6619">
                        <c:v>49179.423538208008</c:v>
                      </c:pt>
                      <c:pt idx="6620">
                        <c:v>49469.665725708008</c:v>
                      </c:pt>
                      <c:pt idx="6621">
                        <c:v>53758.466323852539</c:v>
                      </c:pt>
                      <c:pt idx="6622">
                        <c:v>53626.906021118164</c:v>
                      </c:pt>
                      <c:pt idx="6623">
                        <c:v>53237.693130493164</c:v>
                      </c:pt>
                      <c:pt idx="6624">
                        <c:v>53367.176406860352</c:v>
                      </c:pt>
                      <c:pt idx="6625">
                        <c:v>55174.703842163086</c:v>
                      </c:pt>
                      <c:pt idx="6626">
                        <c:v>55126.694076538086</c:v>
                      </c:pt>
                      <c:pt idx="6627">
                        <c:v>55053.111190795898</c:v>
                      </c:pt>
                      <c:pt idx="6628">
                        <c:v>55062.390609741211</c:v>
                      </c:pt>
                      <c:pt idx="6629">
                        <c:v>54991.747360229492</c:v>
                      </c:pt>
                      <c:pt idx="6630">
                        <c:v>50257.539688110352</c:v>
                      </c:pt>
                      <c:pt idx="6631">
                        <c:v>49945.957107543945</c:v>
                      </c:pt>
                      <c:pt idx="6632">
                        <c:v>50641.056228637695</c:v>
                      </c:pt>
                      <c:pt idx="6633">
                        <c:v>50666.66877746582</c:v>
                      </c:pt>
                      <c:pt idx="6634">
                        <c:v>50666.668838500977</c:v>
                      </c:pt>
                      <c:pt idx="6635">
                        <c:v>48218.286697387695</c:v>
                      </c:pt>
                      <c:pt idx="6636">
                        <c:v>47883.702957153313</c:v>
                      </c:pt>
                      <c:pt idx="6637">
                        <c:v>47810.802810668945</c:v>
                      </c:pt>
                      <c:pt idx="6638">
                        <c:v>47500.251541137695</c:v>
                      </c:pt>
                      <c:pt idx="6639">
                        <c:v>52576.405166625977</c:v>
                      </c:pt>
                      <c:pt idx="6640">
                        <c:v>52576.405166625977</c:v>
                      </c:pt>
                      <c:pt idx="6641">
                        <c:v>52575.366104125977</c:v>
                      </c:pt>
                      <c:pt idx="6642">
                        <c:v>52410.11457824707</c:v>
                      </c:pt>
                      <c:pt idx="6643">
                        <c:v>52869.651321411133</c:v>
                      </c:pt>
                      <c:pt idx="6644">
                        <c:v>51959.373733520508</c:v>
                      </c:pt>
                      <c:pt idx="6645">
                        <c:v>61004.985794067383</c:v>
                      </c:pt>
                      <c:pt idx="6646">
                        <c:v>60733.974868774414</c:v>
                      </c:pt>
                      <c:pt idx="6647">
                        <c:v>60729.974868774414</c:v>
                      </c:pt>
                      <c:pt idx="6648">
                        <c:v>58721.593338012695</c:v>
                      </c:pt>
                      <c:pt idx="6649">
                        <c:v>59110.664749145508</c:v>
                      </c:pt>
                      <c:pt idx="6650">
                        <c:v>59449.989822387695</c:v>
                      </c:pt>
                      <c:pt idx="6651">
                        <c:v>59376.880081176751</c:v>
                      </c:pt>
                      <c:pt idx="6652">
                        <c:v>51050.634658813477</c:v>
                      </c:pt>
                      <c:pt idx="6653">
                        <c:v>51050.63459777832</c:v>
                      </c:pt>
                      <c:pt idx="6654">
                        <c:v>50351.627395629883</c:v>
                      </c:pt>
                      <c:pt idx="6655">
                        <c:v>49836.906936645508</c:v>
                      </c:pt>
                      <c:pt idx="6656">
                        <c:v>50593.100051879883</c:v>
                      </c:pt>
                      <c:pt idx="6657">
                        <c:v>50792.858779907227</c:v>
                      </c:pt>
                      <c:pt idx="6658">
                        <c:v>50719.74885559082</c:v>
                      </c:pt>
                      <c:pt idx="6659">
                        <c:v>51942.248916625977</c:v>
                      </c:pt>
                      <c:pt idx="6660">
                        <c:v>61118.854652404785</c:v>
                      </c:pt>
                      <c:pt idx="6661">
                        <c:v>62432.338111877441</c:v>
                      </c:pt>
                      <c:pt idx="6662">
                        <c:v>51538.539688110352</c:v>
                      </c:pt>
                      <c:pt idx="6663">
                        <c:v>51354.438064575195</c:v>
                      </c:pt>
                      <c:pt idx="6664">
                        <c:v>51002.438064575195</c:v>
                      </c:pt>
                      <c:pt idx="6665">
                        <c:v>51002.438064575195</c:v>
                      </c:pt>
                      <c:pt idx="6666">
                        <c:v>51001.631546020508</c:v>
                      </c:pt>
                      <c:pt idx="6667">
                        <c:v>51068.321731567376</c:v>
                      </c:pt>
                      <c:pt idx="6668">
                        <c:v>51396.699172973626</c:v>
                      </c:pt>
                      <c:pt idx="6669">
                        <c:v>48675.126907348626</c:v>
                      </c:pt>
                      <c:pt idx="6670">
                        <c:v>48231.122634887695</c:v>
                      </c:pt>
                      <c:pt idx="6671">
                        <c:v>48493.695938110352</c:v>
                      </c:pt>
                      <c:pt idx="6672">
                        <c:v>48411.437576293945</c:v>
                      </c:pt>
                      <c:pt idx="6673">
                        <c:v>51111.281814575195</c:v>
                      </c:pt>
                      <c:pt idx="6674">
                        <c:v>51120.561416625977</c:v>
                      </c:pt>
                      <c:pt idx="6675">
                        <c:v>51289.475173950195</c:v>
                      </c:pt>
                      <c:pt idx="6676">
                        <c:v>51355.625625610352</c:v>
                      </c:pt>
                      <c:pt idx="6677">
                        <c:v>51421.775466918945</c:v>
                      </c:pt>
                      <c:pt idx="6678">
                        <c:v>51487.925369262695</c:v>
                      </c:pt>
                      <c:pt idx="6679">
                        <c:v>50404.990798950195</c:v>
                      </c:pt>
                      <c:pt idx="6680">
                        <c:v>50336.090652465813</c:v>
                      </c:pt>
                      <c:pt idx="6681">
                        <c:v>50272.470291137688</c:v>
                      </c:pt>
                      <c:pt idx="6682">
                        <c:v>49972.96174621582</c:v>
                      </c:pt>
                      <c:pt idx="6683">
                        <c:v>52149.931373596191</c:v>
                      </c:pt>
                      <c:pt idx="6684">
                        <c:v>53698.319091796875</c:v>
                      </c:pt>
                      <c:pt idx="6685">
                        <c:v>53699.932250976563</c:v>
                      </c:pt>
                      <c:pt idx="6686">
                        <c:v>53703.932250976563</c:v>
                      </c:pt>
                      <c:pt idx="6687">
                        <c:v>53713.211730957031</c:v>
                      </c:pt>
                      <c:pt idx="6688">
                        <c:v>53713.211791992188</c:v>
                      </c:pt>
                      <c:pt idx="6689">
                        <c:v>53703.932312011719</c:v>
                      </c:pt>
                      <c:pt idx="6690">
                        <c:v>62000.710250854492</c:v>
                      </c:pt>
                      <c:pt idx="6691">
                        <c:v>62000.710250854492</c:v>
                      </c:pt>
                      <c:pt idx="6692">
                        <c:v>52603.277008056641</c:v>
                      </c:pt>
                      <c:pt idx="6693">
                        <c:v>52603.683258056641</c:v>
                      </c:pt>
                      <c:pt idx="6694">
                        <c:v>52251.683258056641</c:v>
                      </c:pt>
                      <c:pt idx="6695">
                        <c:v>50713.255935668945</c:v>
                      </c:pt>
                      <c:pt idx="6696">
                        <c:v>50579.556182861328</c:v>
                      </c:pt>
                      <c:pt idx="6697">
                        <c:v>50824.607086181641</c:v>
                      </c:pt>
                      <c:pt idx="6698">
                        <c:v>50815.327606201172</c:v>
                      </c:pt>
                      <c:pt idx="6699">
                        <c:v>52413.358367919922</c:v>
                      </c:pt>
                      <c:pt idx="6700">
                        <c:v>52858.700271606445</c:v>
                      </c:pt>
                      <c:pt idx="6701">
                        <c:v>52792.550613403313</c:v>
                      </c:pt>
                      <c:pt idx="6702">
                        <c:v>52726.400466918945</c:v>
                      </c:pt>
                      <c:pt idx="6703">
                        <c:v>51723.991836547852</c:v>
                      </c:pt>
                      <c:pt idx="6704">
                        <c:v>53150.255386352539</c:v>
                      </c:pt>
                      <c:pt idx="6705">
                        <c:v>51696.410293579102</c:v>
                      </c:pt>
                      <c:pt idx="6706">
                        <c:v>52014.200820922852</c:v>
                      </c:pt>
                      <c:pt idx="6707">
                        <c:v>51947.510879516602</c:v>
                      </c:pt>
                      <c:pt idx="6708">
                        <c:v>51880.821182250969</c:v>
                      </c:pt>
                      <c:pt idx="6709">
                        <c:v>51992.341934204102</c:v>
                      </c:pt>
                      <c:pt idx="6710">
                        <c:v>52751.444473266602</c:v>
                      </c:pt>
                      <c:pt idx="6711">
                        <c:v>52751.444473266602</c:v>
                      </c:pt>
                      <c:pt idx="6712">
                        <c:v>52751.444473266602</c:v>
                      </c:pt>
                      <c:pt idx="6713">
                        <c:v>52751.444473266602</c:v>
                      </c:pt>
                      <c:pt idx="6714">
                        <c:v>52743.444473266602</c:v>
                      </c:pt>
                      <c:pt idx="6715">
                        <c:v>50785.965454101563</c:v>
                      </c:pt>
                      <c:pt idx="6716">
                        <c:v>50785.965454101563</c:v>
                      </c:pt>
                      <c:pt idx="6717">
                        <c:v>51175.266235351563</c:v>
                      </c:pt>
                      <c:pt idx="6718">
                        <c:v>52944.992599487305</c:v>
                      </c:pt>
                      <c:pt idx="6719">
                        <c:v>52478.659591674805</c:v>
                      </c:pt>
                      <c:pt idx="6720">
                        <c:v>48982.44319152832</c:v>
                      </c:pt>
                      <c:pt idx="6721">
                        <c:v>49508.302810668938</c:v>
                      </c:pt>
                      <c:pt idx="6722">
                        <c:v>49517.58235168457</c:v>
                      </c:pt>
                      <c:pt idx="6723">
                        <c:v>49517.582473754876</c:v>
                      </c:pt>
                      <c:pt idx="6724">
                        <c:v>52627.564636230469</c:v>
                      </c:pt>
                      <c:pt idx="6725">
                        <c:v>52627.564636230469</c:v>
                      </c:pt>
                      <c:pt idx="6726">
                        <c:v>51102.062881469719</c:v>
                      </c:pt>
                      <c:pt idx="6727">
                        <c:v>51487.677383422852</c:v>
                      </c:pt>
                      <c:pt idx="6728">
                        <c:v>51417.495315551751</c:v>
                      </c:pt>
                      <c:pt idx="6729">
                        <c:v>51041.199905395508</c:v>
                      </c:pt>
                      <c:pt idx="6730">
                        <c:v>50763.84016418457</c:v>
                      </c:pt>
                      <c:pt idx="6731">
                        <c:v>50763.840042114258</c:v>
                      </c:pt>
                      <c:pt idx="6732">
                        <c:v>53330.983474731445</c:v>
                      </c:pt>
                      <c:pt idx="6733">
                        <c:v>52978.98371887207</c:v>
                      </c:pt>
                      <c:pt idx="6734">
                        <c:v>52868.792190551758</c:v>
                      </c:pt>
                      <c:pt idx="6735">
                        <c:v>53276.973785400391</c:v>
                      </c:pt>
                      <c:pt idx="6736">
                        <c:v>53286.253448486328</c:v>
                      </c:pt>
                      <c:pt idx="6737">
                        <c:v>53276.973846435547</c:v>
                      </c:pt>
                      <c:pt idx="6738">
                        <c:v>53272.973785400391</c:v>
                      </c:pt>
                      <c:pt idx="6739">
                        <c:v>53125.878143310547</c:v>
                      </c:pt>
                      <c:pt idx="6740">
                        <c:v>54083.938629150391</c:v>
                      </c:pt>
                      <c:pt idx="6741">
                        <c:v>52472.922988891602</c:v>
                      </c:pt>
                      <c:pt idx="6742">
                        <c:v>52472.922988891602</c:v>
                      </c:pt>
                      <c:pt idx="6743">
                        <c:v>52480.169082641602</c:v>
                      </c:pt>
                      <c:pt idx="6744">
                        <c:v>52480.169082641602</c:v>
                      </c:pt>
                      <c:pt idx="6745">
                        <c:v>52829.110488891602</c:v>
                      </c:pt>
                      <c:pt idx="6746">
                        <c:v>53477.852569580078</c:v>
                      </c:pt>
                      <c:pt idx="6747">
                        <c:v>52385.764205932617</c:v>
                      </c:pt>
                      <c:pt idx="6748">
                        <c:v>51729.199630737305</c:v>
                      </c:pt>
                      <c:pt idx="6749">
                        <c:v>51733.199691772461</c:v>
                      </c:pt>
                      <c:pt idx="6750">
                        <c:v>61861.218704223633</c:v>
                      </c:pt>
                      <c:pt idx="6751">
                        <c:v>61577.523086547852</c:v>
                      </c:pt>
                      <c:pt idx="6752">
                        <c:v>63917.411087036133</c:v>
                      </c:pt>
                      <c:pt idx="6753">
                        <c:v>62738.298355102539</c:v>
                      </c:pt>
                      <c:pt idx="6754">
                        <c:v>54485.550857543938</c:v>
                      </c:pt>
                      <c:pt idx="6755">
                        <c:v>54318.130714416504</c:v>
                      </c:pt>
                      <c:pt idx="6756">
                        <c:v>54261.260475158691</c:v>
                      </c:pt>
                      <c:pt idx="6757">
                        <c:v>54195.110450744629</c:v>
                      </c:pt>
                      <c:pt idx="6758">
                        <c:v>54119.951148986809</c:v>
                      </c:pt>
                      <c:pt idx="6759">
                        <c:v>52505.404922485352</c:v>
                      </c:pt>
                      <c:pt idx="6760">
                        <c:v>52505.404922485352</c:v>
                      </c:pt>
                      <c:pt idx="6761">
                        <c:v>49374.053344726555</c:v>
                      </c:pt>
                      <c:pt idx="6762">
                        <c:v>49299.935668945305</c:v>
                      </c:pt>
                      <c:pt idx="6763">
                        <c:v>49227.035522460938</c:v>
                      </c:pt>
                      <c:pt idx="6764">
                        <c:v>48745.221618652344</c:v>
                      </c:pt>
                      <c:pt idx="6765">
                        <c:v>55342.178237915039</c:v>
                      </c:pt>
                      <c:pt idx="6766">
                        <c:v>55342.178359985352</c:v>
                      </c:pt>
                      <c:pt idx="6767">
                        <c:v>55342.178176879883</c:v>
                      </c:pt>
                      <c:pt idx="6768">
                        <c:v>55921.008377075195</c:v>
                      </c:pt>
                      <c:pt idx="6769">
                        <c:v>55602.821731567383</c:v>
                      </c:pt>
                      <c:pt idx="6770">
                        <c:v>55536.671829223633</c:v>
                      </c:pt>
                      <c:pt idx="6771">
                        <c:v>55086.039505004883</c:v>
                      </c:pt>
                      <c:pt idx="6772">
                        <c:v>55404.372085571289</c:v>
                      </c:pt>
                      <c:pt idx="6773">
                        <c:v>55272.441970825195</c:v>
                      </c:pt>
                      <c:pt idx="6774">
                        <c:v>55099.061111450195</c:v>
                      </c:pt>
                      <c:pt idx="6775">
                        <c:v>51728.487197875969</c:v>
                      </c:pt>
                      <c:pt idx="6776">
                        <c:v>51668.86653137207</c:v>
                      </c:pt>
                      <c:pt idx="6777">
                        <c:v>49626.084243774414</c:v>
                      </c:pt>
                      <c:pt idx="6778">
                        <c:v>53992.746444702148</c:v>
                      </c:pt>
                      <c:pt idx="6779">
                        <c:v>54116.872360229492</c:v>
                      </c:pt>
                      <c:pt idx="6780">
                        <c:v>60621.474685668945</c:v>
                      </c:pt>
                      <c:pt idx="6781">
                        <c:v>49480.503005981445</c:v>
                      </c:pt>
                      <c:pt idx="6782">
                        <c:v>49489.782485961914</c:v>
                      </c:pt>
                      <c:pt idx="6783">
                        <c:v>48705.331314086914</c:v>
                      </c:pt>
                      <c:pt idx="6784">
                        <c:v>48705.33137512207</c:v>
                      </c:pt>
                      <c:pt idx="6785">
                        <c:v>48767.347625732422</c:v>
                      </c:pt>
                      <c:pt idx="6786">
                        <c:v>48511.628387451172</c:v>
                      </c:pt>
                      <c:pt idx="6787">
                        <c:v>47816.641082763672</c:v>
                      </c:pt>
                      <c:pt idx="6788">
                        <c:v>48150.904144287109</c:v>
                      </c:pt>
                      <c:pt idx="6789">
                        <c:v>48864.208267211914</c:v>
                      </c:pt>
                      <c:pt idx="6790">
                        <c:v>53060.435501098633</c:v>
                      </c:pt>
                      <c:pt idx="6791">
                        <c:v>52363.230178833008</c:v>
                      </c:pt>
                      <c:pt idx="6792">
                        <c:v>52412.261917114258</c:v>
                      </c:pt>
                      <c:pt idx="6793">
                        <c:v>52245.760559082031</c:v>
                      </c:pt>
                      <c:pt idx="6794">
                        <c:v>52245.760559082031</c:v>
                      </c:pt>
                      <c:pt idx="6795">
                        <c:v>55279.772903442383</c:v>
                      </c:pt>
                      <c:pt idx="6796">
                        <c:v>55289.955764770508</c:v>
                      </c:pt>
                      <c:pt idx="6797">
                        <c:v>54851.02033996582</c:v>
                      </c:pt>
                      <c:pt idx="6798">
                        <c:v>55279.515151977539</c:v>
                      </c:pt>
                      <c:pt idx="6799">
                        <c:v>55055.629959106445</c:v>
                      </c:pt>
                      <c:pt idx="6800">
                        <c:v>54374.725540161133</c:v>
                      </c:pt>
                      <c:pt idx="6801">
                        <c:v>54384.005081176758</c:v>
                      </c:pt>
                      <c:pt idx="6802">
                        <c:v>53691.087966918945</c:v>
                      </c:pt>
                      <c:pt idx="6803">
                        <c:v>53339.087966918945</c:v>
                      </c:pt>
                      <c:pt idx="6804">
                        <c:v>52760.563446044922</c:v>
                      </c:pt>
                      <c:pt idx="6805">
                        <c:v>52769.843109130859</c:v>
                      </c:pt>
                      <c:pt idx="6806">
                        <c:v>53065.854827880859</c:v>
                      </c:pt>
                      <c:pt idx="6807">
                        <c:v>50561.420150756836</c:v>
                      </c:pt>
                      <c:pt idx="6808">
                        <c:v>50561.429901123047</c:v>
                      </c:pt>
                      <c:pt idx="6809">
                        <c:v>50561.429962158203</c:v>
                      </c:pt>
                      <c:pt idx="6810">
                        <c:v>49264.650466918945</c:v>
                      </c:pt>
                      <c:pt idx="6811">
                        <c:v>49678.327285766602</c:v>
                      </c:pt>
                      <c:pt idx="6812">
                        <c:v>49678.237442016602</c:v>
                      </c:pt>
                      <c:pt idx="6813">
                        <c:v>49678.237380981445</c:v>
                      </c:pt>
                      <c:pt idx="6814">
                        <c:v>47203.158462524414</c:v>
                      </c:pt>
                      <c:pt idx="6815">
                        <c:v>47130.048599243164</c:v>
                      </c:pt>
                      <c:pt idx="6816">
                        <c:v>51694.833877563477</c:v>
                      </c:pt>
                      <c:pt idx="6817">
                        <c:v>51694.833877563477</c:v>
                      </c:pt>
                      <c:pt idx="6818">
                        <c:v>51698.833938598633</c:v>
                      </c:pt>
                      <c:pt idx="6819">
                        <c:v>51708.113357543945</c:v>
                      </c:pt>
                      <c:pt idx="6820">
                        <c:v>51698.833877563477</c:v>
                      </c:pt>
                      <c:pt idx="6821">
                        <c:v>52532.147354125977</c:v>
                      </c:pt>
                      <c:pt idx="6822">
                        <c:v>52532.14729309082</c:v>
                      </c:pt>
                      <c:pt idx="6823">
                        <c:v>52532.147415161133</c:v>
                      </c:pt>
                      <c:pt idx="6824">
                        <c:v>52536.147354125977</c:v>
                      </c:pt>
                      <c:pt idx="6825">
                        <c:v>50953.567535400391</c:v>
                      </c:pt>
                      <c:pt idx="6826">
                        <c:v>50953.567596435547</c:v>
                      </c:pt>
                      <c:pt idx="6827">
                        <c:v>50953.567535400391</c:v>
                      </c:pt>
                      <c:pt idx="6828">
                        <c:v>52460.202529907227</c:v>
                      </c:pt>
                      <c:pt idx="6829">
                        <c:v>52076.93537902832</c:v>
                      </c:pt>
                      <c:pt idx="6830">
                        <c:v>52076.935501098633</c:v>
                      </c:pt>
                      <c:pt idx="6831">
                        <c:v>52166.82698059082</c:v>
                      </c:pt>
                      <c:pt idx="6832">
                        <c:v>52166.827041625977</c:v>
                      </c:pt>
                      <c:pt idx="6833">
                        <c:v>52166.827041625977</c:v>
                      </c:pt>
                      <c:pt idx="6834">
                        <c:v>51048.154739379883</c:v>
                      </c:pt>
                      <c:pt idx="6835">
                        <c:v>50975.034622192383</c:v>
                      </c:pt>
                      <c:pt idx="6836">
                        <c:v>50901.924697875977</c:v>
                      </c:pt>
                      <c:pt idx="6837">
                        <c:v>53009.016494750977</c:v>
                      </c:pt>
                      <c:pt idx="6838">
                        <c:v>53246.864151000977</c:v>
                      </c:pt>
                      <c:pt idx="6839">
                        <c:v>53511.620468139648</c:v>
                      </c:pt>
                      <c:pt idx="6840">
                        <c:v>52407.127334594727</c:v>
                      </c:pt>
                      <c:pt idx="6841">
                        <c:v>52246.832168579102</c:v>
                      </c:pt>
                      <c:pt idx="6842">
                        <c:v>50071.237823486328</c:v>
                      </c:pt>
                      <c:pt idx="6843">
                        <c:v>50077.637771606445</c:v>
                      </c:pt>
                      <c:pt idx="6844">
                        <c:v>55031.803024291992</c:v>
                      </c:pt>
                      <c:pt idx="6845">
                        <c:v>55033.431930541992</c:v>
                      </c:pt>
                      <c:pt idx="6846">
                        <c:v>54571.240524291992</c:v>
                      </c:pt>
                      <c:pt idx="6847">
                        <c:v>54219.240524291992</c:v>
                      </c:pt>
                      <c:pt idx="6848">
                        <c:v>54682.324447631836</c:v>
                      </c:pt>
                      <c:pt idx="6849">
                        <c:v>54686.324447631836</c:v>
                      </c:pt>
                      <c:pt idx="6850">
                        <c:v>53458.108139038086</c:v>
                      </c:pt>
                      <c:pt idx="6851">
                        <c:v>53384.998275756836</c:v>
                      </c:pt>
                      <c:pt idx="6852">
                        <c:v>53429.995346069336</c:v>
                      </c:pt>
                      <c:pt idx="6853">
                        <c:v>53356.885543823242</c:v>
                      </c:pt>
                      <c:pt idx="6854">
                        <c:v>53527.307601928711</c:v>
                      </c:pt>
                      <c:pt idx="6855">
                        <c:v>58744.112197875977</c:v>
                      </c:pt>
                      <c:pt idx="6856">
                        <c:v>59306.310501098633</c:v>
                      </c:pt>
                      <c:pt idx="6857">
                        <c:v>56452.469680786133</c:v>
                      </c:pt>
                      <c:pt idx="6858">
                        <c:v>50718.052322387695</c:v>
                      </c:pt>
                      <c:pt idx="6859">
                        <c:v>50605.624832153313</c:v>
                      </c:pt>
                      <c:pt idx="6860">
                        <c:v>50537.262039184563</c:v>
                      </c:pt>
                      <c:pt idx="6861">
                        <c:v>50464.361953735352</c:v>
                      </c:pt>
                      <c:pt idx="6862">
                        <c:v>49708.652908325195</c:v>
                      </c:pt>
                      <c:pt idx="6863">
                        <c:v>50945.059158325195</c:v>
                      </c:pt>
                      <c:pt idx="6864">
                        <c:v>51297.059219360352</c:v>
                      </c:pt>
                      <c:pt idx="6865">
                        <c:v>52423.081008911133</c:v>
                      </c:pt>
                      <c:pt idx="6866">
                        <c:v>52423.080947875977</c:v>
                      </c:pt>
                      <c:pt idx="6867">
                        <c:v>51350.321365356445</c:v>
                      </c:pt>
                      <c:pt idx="6868">
                        <c:v>51350.321304321289</c:v>
                      </c:pt>
                      <c:pt idx="6869">
                        <c:v>55514.699630737305</c:v>
                      </c:pt>
                      <c:pt idx="6870">
                        <c:v>50992.204772949219</c:v>
                      </c:pt>
                      <c:pt idx="6871">
                        <c:v>51780.284851074219</c:v>
                      </c:pt>
                      <c:pt idx="6872">
                        <c:v>51780.284851074219</c:v>
                      </c:pt>
                      <c:pt idx="6873">
                        <c:v>51780.284790039063</c:v>
                      </c:pt>
                      <c:pt idx="6874">
                        <c:v>52637.17366027832</c:v>
                      </c:pt>
                      <c:pt idx="6875">
                        <c:v>52432.78791809082</c:v>
                      </c:pt>
                      <c:pt idx="6876">
                        <c:v>52270.72200012207</c:v>
                      </c:pt>
                      <c:pt idx="6877">
                        <c:v>51853.246963500977</c:v>
                      </c:pt>
                      <c:pt idx="6878">
                        <c:v>52774.755935668945</c:v>
                      </c:pt>
                      <c:pt idx="6879">
                        <c:v>52774.755935668945</c:v>
                      </c:pt>
                      <c:pt idx="6880">
                        <c:v>52774.755874633789</c:v>
                      </c:pt>
                      <c:pt idx="6881">
                        <c:v>52778.897537231445</c:v>
                      </c:pt>
                      <c:pt idx="6882">
                        <c:v>53527.722030639648</c:v>
                      </c:pt>
                      <c:pt idx="6883">
                        <c:v>52623.815658569336</c:v>
                      </c:pt>
                      <c:pt idx="6884">
                        <c:v>52623.815658569336</c:v>
                      </c:pt>
                      <c:pt idx="6885">
                        <c:v>50020.979690551758</c:v>
                      </c:pt>
                      <c:pt idx="6886">
                        <c:v>50020.979690551758</c:v>
                      </c:pt>
                      <c:pt idx="6887">
                        <c:v>50286.715957641602</c:v>
                      </c:pt>
                      <c:pt idx="6888">
                        <c:v>50282.715957641602</c:v>
                      </c:pt>
                      <c:pt idx="6889">
                        <c:v>51502.726257324219</c:v>
                      </c:pt>
                      <c:pt idx="6890">
                        <c:v>51549.863586425781</c:v>
                      </c:pt>
                      <c:pt idx="6891">
                        <c:v>51549.863525390625</c:v>
                      </c:pt>
                      <c:pt idx="6892">
                        <c:v>50290.123291015625</c:v>
                      </c:pt>
                      <c:pt idx="6893">
                        <c:v>48492.705566406243</c:v>
                      </c:pt>
                      <c:pt idx="6894">
                        <c:v>48542.869628906243</c:v>
                      </c:pt>
                      <c:pt idx="6895">
                        <c:v>49060.52185058593</c:v>
                      </c:pt>
                      <c:pt idx="6896">
                        <c:v>49308.564712524414</c:v>
                      </c:pt>
                      <c:pt idx="6897">
                        <c:v>50736.231704711914</c:v>
                      </c:pt>
                      <c:pt idx="6898">
                        <c:v>50736.231460571289</c:v>
                      </c:pt>
                      <c:pt idx="6899">
                        <c:v>50726.952041625969</c:v>
                      </c:pt>
                      <c:pt idx="6900">
                        <c:v>54081.950210571289</c:v>
                      </c:pt>
                      <c:pt idx="6901">
                        <c:v>54660.780288696289</c:v>
                      </c:pt>
                      <c:pt idx="6902">
                        <c:v>54660.780288696289</c:v>
                      </c:pt>
                      <c:pt idx="6903">
                        <c:v>54660.780288696289</c:v>
                      </c:pt>
                      <c:pt idx="6904">
                        <c:v>54663.967300415039</c:v>
                      </c:pt>
                      <c:pt idx="6905">
                        <c:v>51296.551895141602</c:v>
                      </c:pt>
                      <c:pt idx="6906">
                        <c:v>51296.551834106445</c:v>
                      </c:pt>
                      <c:pt idx="6907">
                        <c:v>51138.419204711914</c:v>
                      </c:pt>
                      <c:pt idx="6908">
                        <c:v>52483.081207275391</c:v>
                      </c:pt>
                      <c:pt idx="6909">
                        <c:v>52483.081085205078</c:v>
                      </c:pt>
                      <c:pt idx="6910">
                        <c:v>52478.881210327148</c:v>
                      </c:pt>
                      <c:pt idx="6911">
                        <c:v>51466.36116027832</c:v>
                      </c:pt>
                      <c:pt idx="6912">
                        <c:v>54941.317672729492</c:v>
                      </c:pt>
                      <c:pt idx="6913">
                        <c:v>55663.734848022461</c:v>
                      </c:pt>
                      <c:pt idx="6914">
                        <c:v>55667.734848022461</c:v>
                      </c:pt>
                      <c:pt idx="6915">
                        <c:v>49587.81379699707</c:v>
                      </c:pt>
                      <c:pt idx="6916">
                        <c:v>49594.013748168945</c:v>
                      </c:pt>
                      <c:pt idx="6917">
                        <c:v>48676.514526367188</c:v>
                      </c:pt>
                      <c:pt idx="6918">
                        <c:v>48680.514587402344</c:v>
                      </c:pt>
                      <c:pt idx="6919">
                        <c:v>48689.794006347656</c:v>
                      </c:pt>
                      <c:pt idx="6920">
                        <c:v>48689.794067382813</c:v>
                      </c:pt>
                      <c:pt idx="6921">
                        <c:v>48680.514526367188</c:v>
                      </c:pt>
                      <c:pt idx="6922">
                        <c:v>49041.794067382813</c:v>
                      </c:pt>
                      <c:pt idx="6923">
                        <c:v>49028.784545898438</c:v>
                      </c:pt>
                      <c:pt idx="6924">
                        <c:v>49032.784606933594</c:v>
                      </c:pt>
                      <c:pt idx="6925">
                        <c:v>49038.584548950195</c:v>
                      </c:pt>
                      <c:pt idx="6926">
                        <c:v>51377.126907348633</c:v>
                      </c:pt>
                      <c:pt idx="6927">
                        <c:v>51382.570755004883</c:v>
                      </c:pt>
                      <c:pt idx="6928">
                        <c:v>50206.454971313477</c:v>
                      </c:pt>
                      <c:pt idx="6929">
                        <c:v>51111.583877563477</c:v>
                      </c:pt>
                      <c:pt idx="6930">
                        <c:v>51426.71760559082</c:v>
                      </c:pt>
                      <c:pt idx="6931">
                        <c:v>51426.71760559082</c:v>
                      </c:pt>
                      <c:pt idx="6932">
                        <c:v>51961.94123840332</c:v>
                      </c:pt>
                      <c:pt idx="6933">
                        <c:v>51961.941360473633</c:v>
                      </c:pt>
                      <c:pt idx="6934">
                        <c:v>51961.941360473633</c:v>
                      </c:pt>
                      <c:pt idx="6935">
                        <c:v>51556.045974731445</c:v>
                      </c:pt>
                      <c:pt idx="6936">
                        <c:v>51555.382400512695</c:v>
                      </c:pt>
                      <c:pt idx="6937">
                        <c:v>51550.723220825195</c:v>
                      </c:pt>
                      <c:pt idx="6938">
                        <c:v>51550.723220825195</c:v>
                      </c:pt>
                      <c:pt idx="6939">
                        <c:v>51602.336624145501</c:v>
                      </c:pt>
                      <c:pt idx="6940">
                        <c:v>51342.576370239251</c:v>
                      </c:pt>
                      <c:pt idx="6941">
                        <c:v>51093.044876098633</c:v>
                      </c:pt>
                      <c:pt idx="6942">
                        <c:v>51218.290237426758</c:v>
                      </c:pt>
                      <c:pt idx="6943">
                        <c:v>50985.118362426758</c:v>
                      </c:pt>
                      <c:pt idx="6944">
                        <c:v>51538.633010864258</c:v>
                      </c:pt>
                      <c:pt idx="6945">
                        <c:v>50921.38493347168</c:v>
                      </c:pt>
                      <c:pt idx="6946">
                        <c:v>50872.353073120117</c:v>
                      </c:pt>
                      <c:pt idx="6947">
                        <c:v>51040.06071472168</c:v>
                      </c:pt>
                      <c:pt idx="6948">
                        <c:v>51532.234756469727</c:v>
                      </c:pt>
                      <c:pt idx="6949">
                        <c:v>52011.882766723633</c:v>
                      </c:pt>
                      <c:pt idx="6950">
                        <c:v>52011.882888793945</c:v>
                      </c:pt>
                      <c:pt idx="6951">
                        <c:v>51938.136795043945</c:v>
                      </c:pt>
                      <c:pt idx="6952">
                        <c:v>52772.889114379883</c:v>
                      </c:pt>
                      <c:pt idx="6953">
                        <c:v>52772.88899230957</c:v>
                      </c:pt>
                      <c:pt idx="6954">
                        <c:v>52772.889236450195</c:v>
                      </c:pt>
                      <c:pt idx="6955">
                        <c:v>51252.740142822258</c:v>
                      </c:pt>
                      <c:pt idx="6956">
                        <c:v>51195.400299072258</c:v>
                      </c:pt>
                      <c:pt idx="6957">
                        <c:v>50706.433975219727</c:v>
                      </c:pt>
                      <c:pt idx="6958">
                        <c:v>50715.713455200195</c:v>
                      </c:pt>
                      <c:pt idx="6959">
                        <c:v>50721.156265258789</c:v>
                      </c:pt>
                      <c:pt idx="6960">
                        <c:v>64298.909622192383</c:v>
                      </c:pt>
                      <c:pt idx="6961">
                        <c:v>64883.374588012695</c:v>
                      </c:pt>
                      <c:pt idx="6962">
                        <c:v>64868.038772583001</c:v>
                      </c:pt>
                      <c:pt idx="6963">
                        <c:v>62699.858596801751</c:v>
                      </c:pt>
                      <c:pt idx="6964">
                        <c:v>50983.938552856445</c:v>
                      </c:pt>
                      <c:pt idx="6965">
                        <c:v>52270.949844360352</c:v>
                      </c:pt>
                      <c:pt idx="6966">
                        <c:v>52198.049636840813</c:v>
                      </c:pt>
                      <c:pt idx="6967">
                        <c:v>52125.149734497063</c:v>
                      </c:pt>
                      <c:pt idx="6968">
                        <c:v>52052.249649047852</c:v>
                      </c:pt>
                      <c:pt idx="6969">
                        <c:v>50134.029495239258</c:v>
                      </c:pt>
                      <c:pt idx="6970">
                        <c:v>50136.822463989258</c:v>
                      </c:pt>
                      <c:pt idx="6971">
                        <c:v>50534.430618286133</c:v>
                      </c:pt>
                      <c:pt idx="6972">
                        <c:v>50517.45881652832</c:v>
                      </c:pt>
                      <c:pt idx="6973">
                        <c:v>51118.251602172852</c:v>
                      </c:pt>
                      <c:pt idx="6974">
                        <c:v>51118.251602172852</c:v>
                      </c:pt>
                      <c:pt idx="6975">
                        <c:v>54109.010940551758</c:v>
                      </c:pt>
                      <c:pt idx="6976">
                        <c:v>54558.606643676758</c:v>
                      </c:pt>
                      <c:pt idx="6977">
                        <c:v>54411.337112426758</c:v>
                      </c:pt>
                      <c:pt idx="6978">
                        <c:v>54558.217239379876</c:v>
                      </c:pt>
                      <c:pt idx="6979">
                        <c:v>54561.619827270508</c:v>
                      </c:pt>
                      <c:pt idx="6980">
                        <c:v>52670.39143371582</c:v>
                      </c:pt>
                      <c:pt idx="6981">
                        <c:v>52720.555374145508</c:v>
                      </c:pt>
                      <c:pt idx="6982">
                        <c:v>52865.602493286133</c:v>
                      </c:pt>
                      <c:pt idx="6983">
                        <c:v>53433.101333618164</c:v>
                      </c:pt>
                      <c:pt idx="6984">
                        <c:v>52581.141693115234</c:v>
                      </c:pt>
                      <c:pt idx="6985">
                        <c:v>52301.749237060547</c:v>
                      </c:pt>
                      <c:pt idx="6986">
                        <c:v>52235.969085693359</c:v>
                      </c:pt>
                      <c:pt idx="6987">
                        <c:v>50133.904449462891</c:v>
                      </c:pt>
                      <c:pt idx="6988">
                        <c:v>50714.781433105469</c:v>
                      </c:pt>
                      <c:pt idx="6989">
                        <c:v>50714.781494140625</c:v>
                      </c:pt>
                      <c:pt idx="6990">
                        <c:v>52722.799331665039</c:v>
                      </c:pt>
                      <c:pt idx="6991">
                        <c:v>52722.652770996094</c:v>
                      </c:pt>
                      <c:pt idx="6992">
                        <c:v>52486.883239746094</c:v>
                      </c:pt>
                      <c:pt idx="6993">
                        <c:v>52486.991088867188</c:v>
                      </c:pt>
                      <c:pt idx="6994">
                        <c:v>50435.345291137695</c:v>
                      </c:pt>
                      <c:pt idx="6995">
                        <c:v>49800.857192993164</c:v>
                      </c:pt>
                      <c:pt idx="6996">
                        <c:v>49800.857131958008</c:v>
                      </c:pt>
                      <c:pt idx="6997">
                        <c:v>49798.45344543457</c:v>
                      </c:pt>
                      <c:pt idx="6998">
                        <c:v>49670.500259399414</c:v>
                      </c:pt>
                      <c:pt idx="6999">
                        <c:v>49311.20768737793</c:v>
                      </c:pt>
                      <c:pt idx="7000">
                        <c:v>51507.628799438477</c:v>
                      </c:pt>
                      <c:pt idx="7001">
                        <c:v>50122.846038818359</c:v>
                      </c:pt>
                      <c:pt idx="7002">
                        <c:v>51672.592727661133</c:v>
                      </c:pt>
                      <c:pt idx="7003">
                        <c:v>51681.872085571289</c:v>
                      </c:pt>
                      <c:pt idx="7004">
                        <c:v>55517.356491088867</c:v>
                      </c:pt>
                      <c:pt idx="7005">
                        <c:v>56595.288040161133</c:v>
                      </c:pt>
                      <c:pt idx="7006">
                        <c:v>56595.288040161133</c:v>
                      </c:pt>
                      <c:pt idx="7007">
                        <c:v>56595.288101196289</c:v>
                      </c:pt>
                      <c:pt idx="7008">
                        <c:v>56991.293655395508</c:v>
                      </c:pt>
                      <c:pt idx="7009">
                        <c:v>56925.143692016602</c:v>
                      </c:pt>
                      <c:pt idx="7010">
                        <c:v>56858.993789672852</c:v>
                      </c:pt>
                      <c:pt idx="7011">
                        <c:v>51054.602149963379</c:v>
                      </c:pt>
                      <c:pt idx="7012">
                        <c:v>51050.422462463379</c:v>
                      </c:pt>
                      <c:pt idx="7013">
                        <c:v>51189.083351135247</c:v>
                      </c:pt>
                      <c:pt idx="7014">
                        <c:v>50284.852394104004</c:v>
                      </c:pt>
                      <c:pt idx="7015">
                        <c:v>51430.128036499023</c:v>
                      </c:pt>
                      <c:pt idx="7016">
                        <c:v>51382.117782592773</c:v>
                      </c:pt>
                      <c:pt idx="7017">
                        <c:v>51363.28141784668</c:v>
                      </c:pt>
                      <c:pt idx="7018">
                        <c:v>51372.561141967773</c:v>
                      </c:pt>
                      <c:pt idx="7019">
                        <c:v>51297.905868530273</c:v>
                      </c:pt>
                      <c:pt idx="7020">
                        <c:v>64450.979446411133</c:v>
                      </c:pt>
                      <c:pt idx="7021">
                        <c:v>64096.347854614251</c:v>
                      </c:pt>
                      <c:pt idx="7022">
                        <c:v>63999.305374145501</c:v>
                      </c:pt>
                      <c:pt idx="7023">
                        <c:v>63909.610061645501</c:v>
                      </c:pt>
                      <c:pt idx="7024">
                        <c:v>60083.301162719727</c:v>
                      </c:pt>
                      <c:pt idx="7025">
                        <c:v>61202.971145629883</c:v>
                      </c:pt>
                      <c:pt idx="7026">
                        <c:v>60046.952102661133</c:v>
                      </c:pt>
                      <c:pt idx="7027">
                        <c:v>52740.234817504883</c:v>
                      </c:pt>
                      <c:pt idx="7028">
                        <c:v>52984.279739379868</c:v>
                      </c:pt>
                      <c:pt idx="7029">
                        <c:v>52911.380203247056</c:v>
                      </c:pt>
                      <c:pt idx="7030">
                        <c:v>52739.190017700195</c:v>
                      </c:pt>
                      <c:pt idx="7031">
                        <c:v>52249.470436096191</c:v>
                      </c:pt>
                      <c:pt idx="7032">
                        <c:v>52258.093971252441</c:v>
                      </c:pt>
                      <c:pt idx="7033">
                        <c:v>51858.746192932129</c:v>
                      </c:pt>
                      <c:pt idx="7034">
                        <c:v>50983.02717590332</c:v>
                      </c:pt>
                      <c:pt idx="7035">
                        <c:v>54202.708511352539</c:v>
                      </c:pt>
                      <c:pt idx="7036">
                        <c:v>54206.669860839844</c:v>
                      </c:pt>
                      <c:pt idx="7037">
                        <c:v>53863.94921875</c:v>
                      </c:pt>
                      <c:pt idx="7038">
                        <c:v>53854.669799804688</c:v>
                      </c:pt>
                      <c:pt idx="7039">
                        <c:v>50147.066970825195</c:v>
                      </c:pt>
                      <c:pt idx="7040">
                        <c:v>50147.067031860352</c:v>
                      </c:pt>
                      <c:pt idx="7041">
                        <c:v>49626.487258911133</c:v>
                      </c:pt>
                      <c:pt idx="7042">
                        <c:v>49364.487258911133</c:v>
                      </c:pt>
                      <c:pt idx="7043">
                        <c:v>49315.09455871582</c:v>
                      </c:pt>
                      <c:pt idx="7044">
                        <c:v>48921.332717895508</c:v>
                      </c:pt>
                      <c:pt idx="7045">
                        <c:v>48917.332717895508</c:v>
                      </c:pt>
                      <c:pt idx="7046">
                        <c:v>52926.961807250977</c:v>
                      </c:pt>
                      <c:pt idx="7047">
                        <c:v>52926.961868286133</c:v>
                      </c:pt>
                      <c:pt idx="7048">
                        <c:v>54889.287643432617</c:v>
                      </c:pt>
                      <c:pt idx="7049">
                        <c:v>55457.797348022461</c:v>
                      </c:pt>
                      <c:pt idx="7050">
                        <c:v>62061.117202758789</c:v>
                      </c:pt>
                      <c:pt idx="7051">
                        <c:v>62919.471694946289</c:v>
                      </c:pt>
                      <c:pt idx="7052">
                        <c:v>62919.471694946289</c:v>
                      </c:pt>
                      <c:pt idx="7053">
                        <c:v>61996.27326965332</c:v>
                      </c:pt>
                      <c:pt idx="7054">
                        <c:v>62005.552749633789</c:v>
                      </c:pt>
                      <c:pt idx="7055">
                        <c:v>62006.445327758789</c:v>
                      </c:pt>
                      <c:pt idx="7056">
                        <c:v>61654.445327758789</c:v>
                      </c:pt>
                      <c:pt idx="7057">
                        <c:v>53042.651031494141</c:v>
                      </c:pt>
                      <c:pt idx="7058">
                        <c:v>52690.651092529297</c:v>
                      </c:pt>
                      <c:pt idx="7059">
                        <c:v>52131.583938598633</c:v>
                      </c:pt>
                      <c:pt idx="7060">
                        <c:v>52131.583877563477</c:v>
                      </c:pt>
                      <c:pt idx="7061">
                        <c:v>51681.254592895508</c:v>
                      </c:pt>
                      <c:pt idx="7062">
                        <c:v>51367.630996704102</c:v>
                      </c:pt>
                      <c:pt idx="7063">
                        <c:v>51367.630996704102</c:v>
                      </c:pt>
                      <c:pt idx="7064">
                        <c:v>53751.494033813477</c:v>
                      </c:pt>
                      <c:pt idx="7065">
                        <c:v>64273.267333984375</c:v>
                      </c:pt>
                      <c:pt idx="7066">
                        <c:v>49395.249099731445</c:v>
                      </c:pt>
                      <c:pt idx="7067">
                        <c:v>48816.001113891602</c:v>
                      </c:pt>
                      <c:pt idx="7068">
                        <c:v>52942.218338012695</c:v>
                      </c:pt>
                      <c:pt idx="7069">
                        <c:v>52946.218460083008</c:v>
                      </c:pt>
                      <c:pt idx="7070">
                        <c:v>53005.498001098633</c:v>
                      </c:pt>
                      <c:pt idx="7071">
                        <c:v>53835.49885559082</c:v>
                      </c:pt>
                      <c:pt idx="7072">
                        <c:v>51827.970657348633</c:v>
                      </c:pt>
                      <c:pt idx="7073">
                        <c:v>51827.97053527832</c:v>
                      </c:pt>
                      <c:pt idx="7074">
                        <c:v>51084.498229980469</c:v>
                      </c:pt>
                      <c:pt idx="7075">
                        <c:v>50896.716491699219</c:v>
                      </c:pt>
                      <c:pt idx="7076">
                        <c:v>50608.327453613281</c:v>
                      </c:pt>
                      <c:pt idx="7077">
                        <c:v>50527.015380859375</c:v>
                      </c:pt>
                      <c:pt idx="7078">
                        <c:v>52934.778884887695</c:v>
                      </c:pt>
                      <c:pt idx="7079">
                        <c:v>52944.058364868164</c:v>
                      </c:pt>
                      <c:pt idx="7080">
                        <c:v>53650.487808227539</c:v>
                      </c:pt>
                      <c:pt idx="7081">
                        <c:v>53151.944778442383</c:v>
                      </c:pt>
                      <c:pt idx="7082">
                        <c:v>53660.996170043945</c:v>
                      </c:pt>
                      <c:pt idx="7083">
                        <c:v>53651.716751098633</c:v>
                      </c:pt>
                      <c:pt idx="7084">
                        <c:v>53647.716751098633</c:v>
                      </c:pt>
                      <c:pt idx="7085">
                        <c:v>53598.68489074707</c:v>
                      </c:pt>
                      <c:pt idx="7086">
                        <c:v>50964.992324829102</c:v>
                      </c:pt>
                      <c:pt idx="7087">
                        <c:v>52286.584335327148</c:v>
                      </c:pt>
                      <c:pt idx="7088">
                        <c:v>52671.066696166992</c:v>
                      </c:pt>
                      <c:pt idx="7089">
                        <c:v>52671.066696166992</c:v>
                      </c:pt>
                      <c:pt idx="7090">
                        <c:v>52671.066696166992</c:v>
                      </c:pt>
                      <c:pt idx="7091">
                        <c:v>52671.066696166992</c:v>
                      </c:pt>
                      <c:pt idx="7092">
                        <c:v>52993.03483581543</c:v>
                      </c:pt>
                      <c:pt idx="7093">
                        <c:v>53111.187118530273</c:v>
                      </c:pt>
                      <c:pt idx="7094">
                        <c:v>53068.543563842773</c:v>
                      </c:pt>
                      <c:pt idx="7095">
                        <c:v>56366.145812988281</c:v>
                      </c:pt>
                      <c:pt idx="7096">
                        <c:v>56370.145812988281</c:v>
                      </c:pt>
                      <c:pt idx="7097">
                        <c:v>56378.61865234375</c:v>
                      </c:pt>
                      <c:pt idx="7098">
                        <c:v>56378.61865234375</c:v>
                      </c:pt>
                      <c:pt idx="7099">
                        <c:v>55815.747375488281</c:v>
                      </c:pt>
                      <c:pt idx="7100">
                        <c:v>51887.378433227539</c:v>
                      </c:pt>
                      <c:pt idx="7101">
                        <c:v>51895.46711730957</c:v>
                      </c:pt>
                      <c:pt idx="7102">
                        <c:v>51886.187576293945</c:v>
                      </c:pt>
                      <c:pt idx="7103">
                        <c:v>50883.650039672852</c:v>
                      </c:pt>
                      <c:pt idx="7104">
                        <c:v>50223.176147460938</c:v>
                      </c:pt>
                      <c:pt idx="7105">
                        <c:v>50385.552185058594</c:v>
                      </c:pt>
                      <c:pt idx="7106">
                        <c:v>50385.253845214844</c:v>
                      </c:pt>
                      <c:pt idx="7107">
                        <c:v>50385.253784179688</c:v>
                      </c:pt>
                      <c:pt idx="7108">
                        <c:v>49338.266479492188</c:v>
                      </c:pt>
                      <c:pt idx="7109">
                        <c:v>49342.266540527344</c:v>
                      </c:pt>
                      <c:pt idx="7110">
                        <c:v>52415.128494262695</c:v>
                      </c:pt>
                      <c:pt idx="7111">
                        <c:v>52113.145767211914</c:v>
                      </c:pt>
                      <c:pt idx="7112">
                        <c:v>52195.325210571289</c:v>
                      </c:pt>
                      <c:pt idx="7113">
                        <c:v>52419.170974731445</c:v>
                      </c:pt>
                      <c:pt idx="7114">
                        <c:v>52353.794998168945</c:v>
                      </c:pt>
                      <c:pt idx="7115">
                        <c:v>53814.719192504883</c:v>
                      </c:pt>
                      <c:pt idx="7116">
                        <c:v>54120.92854309082</c:v>
                      </c:pt>
                      <c:pt idx="7117">
                        <c:v>54511.965530395501</c:v>
                      </c:pt>
                      <c:pt idx="7118">
                        <c:v>54517.18244934082</c:v>
                      </c:pt>
                      <c:pt idx="7119">
                        <c:v>54006.005691528313</c:v>
                      </c:pt>
                      <c:pt idx="7120">
                        <c:v>54006.005569458008</c:v>
                      </c:pt>
                      <c:pt idx="7121">
                        <c:v>53708.127883911133</c:v>
                      </c:pt>
                      <c:pt idx="7122">
                        <c:v>52951.661087036133</c:v>
                      </c:pt>
                      <c:pt idx="7123">
                        <c:v>52854.618728637695</c:v>
                      </c:pt>
                      <c:pt idx="7124">
                        <c:v>53648.610183715813</c:v>
                      </c:pt>
                      <c:pt idx="7125">
                        <c:v>51527.111892700195</c:v>
                      </c:pt>
                      <c:pt idx="7126">
                        <c:v>51536.39143371582</c:v>
                      </c:pt>
                      <c:pt idx="7127">
                        <c:v>51774.719619750977</c:v>
                      </c:pt>
                      <c:pt idx="7128">
                        <c:v>49615.911392211914</c:v>
                      </c:pt>
                      <c:pt idx="7129">
                        <c:v>49625.190872192383</c:v>
                      </c:pt>
                      <c:pt idx="7130">
                        <c:v>48875.229614257813</c:v>
                      </c:pt>
                      <c:pt idx="7131">
                        <c:v>48875.229614257813</c:v>
                      </c:pt>
                      <c:pt idx="7132">
                        <c:v>48875.229614257813</c:v>
                      </c:pt>
                      <c:pt idx="7133">
                        <c:v>48387.349487304688</c:v>
                      </c:pt>
                      <c:pt idx="7134">
                        <c:v>48148.373291015625</c:v>
                      </c:pt>
                      <c:pt idx="7135">
                        <c:v>47875.633056640625</c:v>
                      </c:pt>
                      <c:pt idx="7136">
                        <c:v>47876.153579711914</c:v>
                      </c:pt>
                      <c:pt idx="7137">
                        <c:v>50185.97346496582</c:v>
                      </c:pt>
                      <c:pt idx="7138">
                        <c:v>50185.97346496582</c:v>
                      </c:pt>
                      <c:pt idx="7139">
                        <c:v>51343.773330688477</c:v>
                      </c:pt>
                      <c:pt idx="7140">
                        <c:v>52086.018997192383</c:v>
                      </c:pt>
                      <c:pt idx="7141">
                        <c:v>52087.942459106445</c:v>
                      </c:pt>
                      <c:pt idx="7142">
                        <c:v>51595.049224853508</c:v>
                      </c:pt>
                      <c:pt idx="7143">
                        <c:v>51811.085220336914</c:v>
                      </c:pt>
                      <c:pt idx="7144">
                        <c:v>51811.085220336914</c:v>
                      </c:pt>
                      <c:pt idx="7145">
                        <c:v>51810.462417602539</c:v>
                      </c:pt>
                      <c:pt idx="7146">
                        <c:v>51186.564468383789</c:v>
                      </c:pt>
                      <c:pt idx="7147">
                        <c:v>50494.074569702148</c:v>
                      </c:pt>
                      <c:pt idx="7148">
                        <c:v>50514.353988647461</c:v>
                      </c:pt>
                      <c:pt idx="7149">
                        <c:v>50514.353988647461</c:v>
                      </c:pt>
                      <c:pt idx="7150">
                        <c:v>50818.311264038086</c:v>
                      </c:pt>
                      <c:pt idx="7151">
                        <c:v>52278.041000366211</c:v>
                      </c:pt>
                      <c:pt idx="7152">
                        <c:v>52278.040634155266</c:v>
                      </c:pt>
                      <c:pt idx="7153">
                        <c:v>52259.653915405266</c:v>
                      </c:pt>
                      <c:pt idx="7154">
                        <c:v>52178.955307006836</c:v>
                      </c:pt>
                      <c:pt idx="7155">
                        <c:v>51622.600967407219</c:v>
                      </c:pt>
                      <c:pt idx="7156">
                        <c:v>51548.510330200195</c:v>
                      </c:pt>
                      <c:pt idx="7157">
                        <c:v>50400.222793579102</c:v>
                      </c:pt>
                      <c:pt idx="7158">
                        <c:v>50400.222732543945</c:v>
                      </c:pt>
                      <c:pt idx="7159">
                        <c:v>50400.222915649414</c:v>
                      </c:pt>
                      <c:pt idx="7160">
                        <c:v>50400.222793579102</c:v>
                      </c:pt>
                      <c:pt idx="7161">
                        <c:v>50239.258926391602</c:v>
                      </c:pt>
                      <c:pt idx="7162">
                        <c:v>50484.968887329102</c:v>
                      </c:pt>
                      <c:pt idx="7163">
                        <c:v>50484.968826293945</c:v>
                      </c:pt>
                      <c:pt idx="7164">
                        <c:v>50484.968826293945</c:v>
                      </c:pt>
                      <c:pt idx="7165">
                        <c:v>50483.891677856445</c:v>
                      </c:pt>
                      <c:pt idx="7166">
                        <c:v>50480.009841918945</c:v>
                      </c:pt>
                      <c:pt idx="7167">
                        <c:v>50480.009841918945</c:v>
                      </c:pt>
                      <c:pt idx="7168">
                        <c:v>51403.523574829102</c:v>
                      </c:pt>
                      <c:pt idx="7169">
                        <c:v>51653.834121704102</c:v>
                      </c:pt>
                      <c:pt idx="7170">
                        <c:v>50861.647048950195</c:v>
                      </c:pt>
                      <c:pt idx="7171">
                        <c:v>50861.647048950195</c:v>
                      </c:pt>
                      <c:pt idx="7172">
                        <c:v>50764.556411743164</c:v>
                      </c:pt>
                      <c:pt idx="7173">
                        <c:v>50636.143692016602</c:v>
                      </c:pt>
                      <c:pt idx="7174">
                        <c:v>52685.190719604492</c:v>
                      </c:pt>
                      <c:pt idx="7175">
                        <c:v>52685.190780639648</c:v>
                      </c:pt>
                      <c:pt idx="7176">
                        <c:v>52685.190780639648</c:v>
                      </c:pt>
                      <c:pt idx="7177">
                        <c:v>52685.190780639648</c:v>
                      </c:pt>
                      <c:pt idx="7178">
                        <c:v>52141.792770385742</c:v>
                      </c:pt>
                      <c:pt idx="7179">
                        <c:v>52145.792709350586</c:v>
                      </c:pt>
                      <c:pt idx="7180">
                        <c:v>52426.604476928711</c:v>
                      </c:pt>
                      <c:pt idx="7181">
                        <c:v>53776.237106323242</c:v>
                      </c:pt>
                      <c:pt idx="7182">
                        <c:v>53776.237167358398</c:v>
                      </c:pt>
                      <c:pt idx="7183">
                        <c:v>53776.237167358398</c:v>
                      </c:pt>
                      <c:pt idx="7184">
                        <c:v>53865.412582397461</c:v>
                      </c:pt>
                      <c:pt idx="7185">
                        <c:v>51115.572341918945</c:v>
                      </c:pt>
                      <c:pt idx="7186">
                        <c:v>49187.19465637207</c:v>
                      </c:pt>
                      <c:pt idx="7187">
                        <c:v>49187.194595336914</c:v>
                      </c:pt>
                      <c:pt idx="7188">
                        <c:v>50466.13850402832</c:v>
                      </c:pt>
                      <c:pt idx="7189">
                        <c:v>50470.13850402832</c:v>
                      </c:pt>
                      <c:pt idx="7190">
                        <c:v>50479.418167114258</c:v>
                      </c:pt>
                      <c:pt idx="7191">
                        <c:v>50280.043899536133</c:v>
                      </c:pt>
                      <c:pt idx="7192">
                        <c:v>50359.438369750977</c:v>
                      </c:pt>
                      <c:pt idx="7193">
                        <c:v>50377.90998840332</c:v>
                      </c:pt>
                      <c:pt idx="7194">
                        <c:v>50887.132263183594</c:v>
                      </c:pt>
                      <c:pt idx="7195">
                        <c:v>50887.132263183594</c:v>
                      </c:pt>
                      <c:pt idx="7196">
                        <c:v>50836.411254882813</c:v>
                      </c:pt>
                      <c:pt idx="7197">
                        <c:v>50770.631042480469</c:v>
                      </c:pt>
                      <c:pt idx="7198">
                        <c:v>50721.59912109375</c:v>
                      </c:pt>
                      <c:pt idx="7199">
                        <c:v>51382.167846679688</c:v>
                      </c:pt>
                      <c:pt idx="7200">
                        <c:v>60002.622512817383</c:v>
                      </c:pt>
                      <c:pt idx="7201">
                        <c:v>59649.16828918457</c:v>
                      </c:pt>
                      <c:pt idx="7202">
                        <c:v>59647.61457824707</c:v>
                      </c:pt>
                      <c:pt idx="7203">
                        <c:v>59638.443069458008</c:v>
                      </c:pt>
                      <c:pt idx="7204">
                        <c:v>52982.550369262695</c:v>
                      </c:pt>
                      <c:pt idx="7205">
                        <c:v>52915.860427856445</c:v>
                      </c:pt>
                      <c:pt idx="7206">
                        <c:v>52849.170425415039</c:v>
                      </c:pt>
                      <c:pt idx="7207">
                        <c:v>53684.070877075195</c:v>
                      </c:pt>
                      <c:pt idx="7208">
                        <c:v>54143.105422973633</c:v>
                      </c:pt>
                      <c:pt idx="7209">
                        <c:v>53621.696365356445</c:v>
                      </c:pt>
                      <c:pt idx="7210">
                        <c:v>52374.364532470703</c:v>
                      </c:pt>
                      <c:pt idx="7211">
                        <c:v>52445.872833251953</c:v>
                      </c:pt>
                      <c:pt idx="7212">
                        <c:v>51672.21858215332</c:v>
                      </c:pt>
                      <c:pt idx="7213">
                        <c:v>51672.218643188477</c:v>
                      </c:pt>
                      <c:pt idx="7214">
                        <c:v>51402.175674438477</c:v>
                      </c:pt>
                      <c:pt idx="7215">
                        <c:v>62877.064468383789</c:v>
                      </c:pt>
                      <c:pt idx="7216">
                        <c:v>62877.064529418945</c:v>
                      </c:pt>
                      <c:pt idx="7217">
                        <c:v>63261.546951293945</c:v>
                      </c:pt>
                      <c:pt idx="7218">
                        <c:v>50098.315628051758</c:v>
                      </c:pt>
                      <c:pt idx="7219">
                        <c:v>50046.98078918457</c:v>
                      </c:pt>
                      <c:pt idx="7220">
                        <c:v>50050.98078918457</c:v>
                      </c:pt>
                      <c:pt idx="7221">
                        <c:v>50060.260208129883</c:v>
                      </c:pt>
                      <c:pt idx="7222">
                        <c:v>50694.865982055664</c:v>
                      </c:pt>
                      <c:pt idx="7223">
                        <c:v>50761.556106567376</c:v>
                      </c:pt>
                      <c:pt idx="7224">
                        <c:v>50828.245925903313</c:v>
                      </c:pt>
                      <c:pt idx="7225">
                        <c:v>48875.136367797844</c:v>
                      </c:pt>
                      <c:pt idx="7226">
                        <c:v>48831.473770141602</c:v>
                      </c:pt>
                      <c:pt idx="7227">
                        <c:v>48990.942092895508</c:v>
                      </c:pt>
                      <c:pt idx="7228">
                        <c:v>52408.284866333001</c:v>
                      </c:pt>
                      <c:pt idx="7229">
                        <c:v>52412.284866333001</c:v>
                      </c:pt>
                      <c:pt idx="7230">
                        <c:v>50583.150955200195</c:v>
                      </c:pt>
                      <c:pt idx="7231">
                        <c:v>48934.426773071289</c:v>
                      </c:pt>
                      <c:pt idx="7232">
                        <c:v>49143.293045043945</c:v>
                      </c:pt>
                      <c:pt idx="7233">
                        <c:v>50319.894393920884</c:v>
                      </c:pt>
                      <c:pt idx="7234">
                        <c:v>50395.863754272454</c:v>
                      </c:pt>
                      <c:pt idx="7235">
                        <c:v>47674.293441772454</c:v>
                      </c:pt>
                      <c:pt idx="7236">
                        <c:v>47604.306259155266</c:v>
                      </c:pt>
                      <c:pt idx="7237">
                        <c:v>47668.787338256836</c:v>
                      </c:pt>
                      <c:pt idx="7238">
                        <c:v>48843.99006652832</c:v>
                      </c:pt>
                      <c:pt idx="7239">
                        <c:v>48042.118118286133</c:v>
                      </c:pt>
                      <c:pt idx="7240">
                        <c:v>48108.80793762207</c:v>
                      </c:pt>
                      <c:pt idx="7241">
                        <c:v>49740.712173461914</c:v>
                      </c:pt>
                      <c:pt idx="7242">
                        <c:v>49749.99153137207</c:v>
                      </c:pt>
                      <c:pt idx="7243">
                        <c:v>49749.991592407227</c:v>
                      </c:pt>
                      <c:pt idx="7244">
                        <c:v>49749.991653442383</c:v>
                      </c:pt>
                      <c:pt idx="7245">
                        <c:v>50620.374893188477</c:v>
                      </c:pt>
                      <c:pt idx="7246">
                        <c:v>50529.25715637207</c:v>
                      </c:pt>
                      <c:pt idx="7247">
                        <c:v>47921.285369873047</c:v>
                      </c:pt>
                      <c:pt idx="7248">
                        <c:v>48334.562469482422</c:v>
                      </c:pt>
                      <c:pt idx="7249">
                        <c:v>48340.207717895501</c:v>
                      </c:pt>
                      <c:pt idx="7250">
                        <c:v>53255.248641967766</c:v>
                      </c:pt>
                      <c:pt idx="7251">
                        <c:v>53263.418441772461</c:v>
                      </c:pt>
                      <c:pt idx="7252">
                        <c:v>53620.636581420898</c:v>
                      </c:pt>
                      <c:pt idx="7253">
                        <c:v>53620.636459350586</c:v>
                      </c:pt>
                      <c:pt idx="7254">
                        <c:v>53611.357040405266</c:v>
                      </c:pt>
                      <c:pt idx="7255">
                        <c:v>53890.265243530266</c:v>
                      </c:pt>
                      <c:pt idx="7256">
                        <c:v>53899.544662475586</c:v>
                      </c:pt>
                      <c:pt idx="7257">
                        <c:v>53899.544784545898</c:v>
                      </c:pt>
                      <c:pt idx="7258">
                        <c:v>53781.335250854492</c:v>
                      </c:pt>
                      <c:pt idx="7259">
                        <c:v>54667.651718139648</c:v>
                      </c:pt>
                      <c:pt idx="7260">
                        <c:v>52701.419631958008</c:v>
                      </c:pt>
                      <c:pt idx="7261">
                        <c:v>52767.570022583008</c:v>
                      </c:pt>
                      <c:pt idx="7262">
                        <c:v>51028.308425903313</c:v>
                      </c:pt>
                      <c:pt idx="7263">
                        <c:v>51101.208572387695</c:v>
                      </c:pt>
                      <c:pt idx="7264">
                        <c:v>51174.108474731445</c:v>
                      </c:pt>
                      <c:pt idx="7265">
                        <c:v>51477.604080200195</c:v>
                      </c:pt>
                      <c:pt idx="7266">
                        <c:v>50481.649063110352</c:v>
                      </c:pt>
                      <c:pt idx="7267">
                        <c:v>50482.500625610352</c:v>
                      </c:pt>
                      <c:pt idx="7268">
                        <c:v>49565.522537231445</c:v>
                      </c:pt>
                      <c:pt idx="7269">
                        <c:v>49565.522598266602</c:v>
                      </c:pt>
                      <c:pt idx="7270">
                        <c:v>49565.522598266602</c:v>
                      </c:pt>
                      <c:pt idx="7271">
                        <c:v>49565.522537231445</c:v>
                      </c:pt>
                      <c:pt idx="7272">
                        <c:v>49934.789276123047</c:v>
                      </c:pt>
                      <c:pt idx="7273">
                        <c:v>49795.200164794915</c:v>
                      </c:pt>
                      <c:pt idx="7274">
                        <c:v>49655.610076904297</c:v>
                      </c:pt>
                      <c:pt idx="7275">
                        <c:v>61961.810745239258</c:v>
                      </c:pt>
                      <c:pt idx="7276">
                        <c:v>51623.840469360352</c:v>
                      </c:pt>
                      <c:pt idx="7277">
                        <c:v>49226.350234985352</c:v>
                      </c:pt>
                      <c:pt idx="7278">
                        <c:v>49107.674453735352</c:v>
                      </c:pt>
                      <c:pt idx="7279">
                        <c:v>49107.674453735352</c:v>
                      </c:pt>
                      <c:pt idx="7280">
                        <c:v>49248.744766235352</c:v>
                      </c:pt>
                      <c:pt idx="7281">
                        <c:v>49521.62971496582</c:v>
                      </c:pt>
                      <c:pt idx="7282">
                        <c:v>48981.635391235352</c:v>
                      </c:pt>
                      <c:pt idx="7283">
                        <c:v>50812.967330932617</c:v>
                      </c:pt>
                      <c:pt idx="7284">
                        <c:v>50516.959518432617</c:v>
                      </c:pt>
                      <c:pt idx="7285">
                        <c:v>49318.411544799805</c:v>
                      </c:pt>
                      <c:pt idx="7286">
                        <c:v>51333.047744750977</c:v>
                      </c:pt>
                      <c:pt idx="7287">
                        <c:v>51008.42658996582</c:v>
                      </c:pt>
                      <c:pt idx="7288">
                        <c:v>51008.42658996582</c:v>
                      </c:pt>
                      <c:pt idx="7289">
                        <c:v>51976.486282348633</c:v>
                      </c:pt>
                      <c:pt idx="7290">
                        <c:v>55309.480911254883</c:v>
                      </c:pt>
                      <c:pt idx="7291">
                        <c:v>55309.480911254883</c:v>
                      </c:pt>
                      <c:pt idx="7292">
                        <c:v>55309.480911254883</c:v>
                      </c:pt>
                      <c:pt idx="7293">
                        <c:v>53875.277297973633</c:v>
                      </c:pt>
                      <c:pt idx="7294">
                        <c:v>53927.801223754883</c:v>
                      </c:pt>
                      <c:pt idx="7295">
                        <c:v>54627.125930786133</c:v>
                      </c:pt>
                      <c:pt idx="7296">
                        <c:v>54554.410659790039</c:v>
                      </c:pt>
                      <c:pt idx="7297">
                        <c:v>53680.597610473633</c:v>
                      </c:pt>
                      <c:pt idx="7298">
                        <c:v>53614.447280883789</c:v>
                      </c:pt>
                      <c:pt idx="7299">
                        <c:v>50139.004615783684</c:v>
                      </c:pt>
                      <c:pt idx="7300">
                        <c:v>50075.383888244629</c:v>
                      </c:pt>
                      <c:pt idx="7301">
                        <c:v>49358.992042541504</c:v>
                      </c:pt>
                      <c:pt idx="7302">
                        <c:v>51661.777633666992</c:v>
                      </c:pt>
                      <c:pt idx="7303">
                        <c:v>51661.777694702148</c:v>
                      </c:pt>
                      <c:pt idx="7304">
                        <c:v>52206.148056030273</c:v>
                      </c:pt>
                      <c:pt idx="7305">
                        <c:v>61652.797439575195</c:v>
                      </c:pt>
                      <c:pt idx="7306">
                        <c:v>61653.929580688477</c:v>
                      </c:pt>
                      <c:pt idx="7307">
                        <c:v>62062.593338012695</c:v>
                      </c:pt>
                      <c:pt idx="7308">
                        <c:v>62051.97004699707</c:v>
                      </c:pt>
                      <c:pt idx="7309">
                        <c:v>52711.532363891602</c:v>
                      </c:pt>
                      <c:pt idx="7310">
                        <c:v>52702.252883911133</c:v>
                      </c:pt>
                      <c:pt idx="7311">
                        <c:v>52697.213882446289</c:v>
                      </c:pt>
                      <c:pt idx="7312">
                        <c:v>50697.604858398438</c:v>
                      </c:pt>
                      <c:pt idx="7313">
                        <c:v>50764.295043945305</c:v>
                      </c:pt>
                      <c:pt idx="7314">
                        <c:v>50714.35432434082</c:v>
                      </c:pt>
                      <c:pt idx="7315">
                        <c:v>54844.107040405266</c:v>
                      </c:pt>
                      <c:pt idx="7316">
                        <c:v>54851.607040405266</c:v>
                      </c:pt>
                      <c:pt idx="7317">
                        <c:v>54840.433090209954</c:v>
                      </c:pt>
                      <c:pt idx="7318">
                        <c:v>54982.943344116204</c:v>
                      </c:pt>
                      <c:pt idx="7319">
                        <c:v>54545.647323608398</c:v>
                      </c:pt>
                      <c:pt idx="7320">
                        <c:v>51781.178344726563</c:v>
                      </c:pt>
                      <c:pt idx="7321">
                        <c:v>51781.178344726563</c:v>
                      </c:pt>
                      <c:pt idx="7322">
                        <c:v>51375.456497192383</c:v>
                      </c:pt>
                      <c:pt idx="7323">
                        <c:v>51371.456497192383</c:v>
                      </c:pt>
                      <c:pt idx="7324">
                        <c:v>52032.79328918457</c:v>
                      </c:pt>
                      <c:pt idx="7325">
                        <c:v>52032.793350219727</c:v>
                      </c:pt>
                      <c:pt idx="7326">
                        <c:v>52101.950210571289</c:v>
                      </c:pt>
                      <c:pt idx="7327">
                        <c:v>51889.715713500977</c:v>
                      </c:pt>
                      <c:pt idx="7328">
                        <c:v>51771.039932250977</c:v>
                      </c:pt>
                      <c:pt idx="7329">
                        <c:v>51771.039932250977</c:v>
                      </c:pt>
                      <c:pt idx="7330">
                        <c:v>51516.657119750977</c:v>
                      </c:pt>
                      <c:pt idx="7331">
                        <c:v>51516.657119750977</c:v>
                      </c:pt>
                      <c:pt idx="7332">
                        <c:v>52978.909652709961</c:v>
                      </c:pt>
                      <c:pt idx="7333">
                        <c:v>51659.019332885742</c:v>
                      </c:pt>
                      <c:pt idx="7334">
                        <c:v>51659.019393920898</c:v>
                      </c:pt>
                      <c:pt idx="7335">
                        <c:v>63381.70686340332</c:v>
                      </c:pt>
                      <c:pt idx="7336">
                        <c:v>63738.058792114258</c:v>
                      </c:pt>
                      <c:pt idx="7337">
                        <c:v>63914.81770324707</c:v>
                      </c:pt>
                      <c:pt idx="7338">
                        <c:v>64356.709426879876</c:v>
                      </c:pt>
                      <c:pt idx="7339">
                        <c:v>57611.296951293938</c:v>
                      </c:pt>
                      <c:pt idx="7340">
                        <c:v>49542.404235839844</c:v>
                      </c:pt>
                      <c:pt idx="7341">
                        <c:v>49589.54150390625</c:v>
                      </c:pt>
                      <c:pt idx="7342">
                        <c:v>49587.513305664063</c:v>
                      </c:pt>
                      <c:pt idx="7343">
                        <c:v>49587.513305664063</c:v>
                      </c:pt>
                      <c:pt idx="7344">
                        <c:v>49342.416259765625</c:v>
                      </c:pt>
                      <c:pt idx="7345">
                        <c:v>49587.109252929688</c:v>
                      </c:pt>
                      <c:pt idx="7346">
                        <c:v>49510.293395996094</c:v>
                      </c:pt>
                      <c:pt idx="7347">
                        <c:v>49519.303344726563</c:v>
                      </c:pt>
                      <c:pt idx="7348">
                        <c:v>49519.303344726563</c:v>
                      </c:pt>
                      <c:pt idx="7349">
                        <c:v>52422.816665649414</c:v>
                      </c:pt>
                      <c:pt idx="7350">
                        <c:v>54872.619354248047</c:v>
                      </c:pt>
                      <c:pt idx="7351">
                        <c:v>54872.619354248047</c:v>
                      </c:pt>
                      <c:pt idx="7352">
                        <c:v>54610.617340087891</c:v>
                      </c:pt>
                      <c:pt idx="7353">
                        <c:v>54610.617401123047</c:v>
                      </c:pt>
                      <c:pt idx="7354">
                        <c:v>54610.617340087891</c:v>
                      </c:pt>
                      <c:pt idx="7355">
                        <c:v>54607.778472900391</c:v>
                      </c:pt>
                      <c:pt idx="7356">
                        <c:v>52147.570022583008</c:v>
                      </c:pt>
                      <c:pt idx="7357">
                        <c:v>52147.570022583008</c:v>
                      </c:pt>
                      <c:pt idx="7358">
                        <c:v>51795.570022583008</c:v>
                      </c:pt>
                      <c:pt idx="7359">
                        <c:v>51443.570022583008</c:v>
                      </c:pt>
                      <c:pt idx="7360">
                        <c:v>51594.102249145508</c:v>
                      </c:pt>
                      <c:pt idx="7361">
                        <c:v>52152.022048950195</c:v>
                      </c:pt>
                      <c:pt idx="7362">
                        <c:v>49707.322830200195</c:v>
                      </c:pt>
                      <c:pt idx="7363">
                        <c:v>51571.478012084961</c:v>
                      </c:pt>
                      <c:pt idx="7364">
                        <c:v>51580.757431030273</c:v>
                      </c:pt>
                      <c:pt idx="7365">
                        <c:v>52739.771011352539</c:v>
                      </c:pt>
                      <c:pt idx="7366">
                        <c:v>53091.770950317383</c:v>
                      </c:pt>
                      <c:pt idx="7367">
                        <c:v>50239.277481079102</c:v>
                      </c:pt>
                      <c:pt idx="7368">
                        <c:v>50243.277420043945</c:v>
                      </c:pt>
                      <c:pt idx="7369">
                        <c:v>50252.55696105957</c:v>
                      </c:pt>
                      <c:pt idx="7370">
                        <c:v>50093.616714477539</c:v>
                      </c:pt>
                      <c:pt idx="7371">
                        <c:v>49685.261428833008</c:v>
                      </c:pt>
                      <c:pt idx="7372">
                        <c:v>52348.175674438477</c:v>
                      </c:pt>
                      <c:pt idx="7373">
                        <c:v>52348.175674438477</c:v>
                      </c:pt>
                      <c:pt idx="7374">
                        <c:v>52348.17561340332</c:v>
                      </c:pt>
                      <c:pt idx="7375">
                        <c:v>53349.356140136719</c:v>
                      </c:pt>
                      <c:pt idx="7376">
                        <c:v>53343.145141601563</c:v>
                      </c:pt>
                      <c:pt idx="7377">
                        <c:v>53343.145263671875</c:v>
                      </c:pt>
                      <c:pt idx="7378">
                        <c:v>53371.644287109375</c:v>
                      </c:pt>
                      <c:pt idx="7379">
                        <c:v>53009.228454589844</c:v>
                      </c:pt>
                      <c:pt idx="7380">
                        <c:v>60888.227493286126</c:v>
                      </c:pt>
                      <c:pt idx="7381">
                        <c:v>54466.714797973626</c:v>
                      </c:pt>
                      <c:pt idx="7382">
                        <c:v>54917.64778137207</c:v>
                      </c:pt>
                      <c:pt idx="7383">
                        <c:v>54696.465042114258</c:v>
                      </c:pt>
                      <c:pt idx="7384">
                        <c:v>54917.108596801758</c:v>
                      </c:pt>
                      <c:pt idx="7385">
                        <c:v>54920.187698364258</c:v>
                      </c:pt>
                      <c:pt idx="7386">
                        <c:v>52576.272537231438</c:v>
                      </c:pt>
                      <c:pt idx="7387">
                        <c:v>52255.947219848633</c:v>
                      </c:pt>
                      <c:pt idx="7388">
                        <c:v>51946.12678527832</c:v>
                      </c:pt>
                      <c:pt idx="7389">
                        <c:v>53868.374221801751</c:v>
                      </c:pt>
                      <c:pt idx="7390">
                        <c:v>53917.405960083001</c:v>
                      </c:pt>
                      <c:pt idx="7391">
                        <c:v>51875.346527099609</c:v>
                      </c:pt>
                      <c:pt idx="7392">
                        <c:v>51794.017059326172</c:v>
                      </c:pt>
                      <c:pt idx="7393">
                        <c:v>51720.896820068359</c:v>
                      </c:pt>
                      <c:pt idx="7394">
                        <c:v>51756.694915771484</c:v>
                      </c:pt>
                      <c:pt idx="7395">
                        <c:v>54408.627639770508</c:v>
                      </c:pt>
                      <c:pt idx="7396">
                        <c:v>54408.5888671875</c:v>
                      </c:pt>
                      <c:pt idx="7397">
                        <c:v>54408.588928222656</c:v>
                      </c:pt>
                      <c:pt idx="7398">
                        <c:v>54399.309448242188</c:v>
                      </c:pt>
                      <c:pt idx="7399">
                        <c:v>50040.495620727539</c:v>
                      </c:pt>
                      <c:pt idx="7400">
                        <c:v>50729.334060668945</c:v>
                      </c:pt>
                      <c:pt idx="7401">
                        <c:v>50729.334182739251</c:v>
                      </c:pt>
                      <c:pt idx="7402">
                        <c:v>50726.930252075195</c:v>
                      </c:pt>
                      <c:pt idx="7403">
                        <c:v>50240.155227661133</c:v>
                      </c:pt>
                      <c:pt idx="7404">
                        <c:v>49943.835037231445</c:v>
                      </c:pt>
                      <c:pt idx="7405">
                        <c:v>51143.311721801751</c:v>
                      </c:pt>
                      <c:pt idx="7406">
                        <c:v>51143.311965942383</c:v>
                      </c:pt>
                      <c:pt idx="7407">
                        <c:v>50706.861053466797</c:v>
                      </c:pt>
                      <c:pt idx="7408">
                        <c:v>53452.982040405273</c:v>
                      </c:pt>
                      <c:pt idx="7409">
                        <c:v>53456.982162475586</c:v>
                      </c:pt>
                      <c:pt idx="7410">
                        <c:v>53053.401382446289</c:v>
                      </c:pt>
                      <c:pt idx="7411">
                        <c:v>53062.681045532219</c:v>
                      </c:pt>
                      <c:pt idx="7412">
                        <c:v>52869.207107543945</c:v>
                      </c:pt>
                      <c:pt idx="7413">
                        <c:v>52935.088088989251</c:v>
                      </c:pt>
                      <c:pt idx="7414">
                        <c:v>51315.32453918457</c:v>
                      </c:pt>
                      <c:pt idx="7415">
                        <c:v>51053.449172973633</c:v>
                      </c:pt>
                      <c:pt idx="7416">
                        <c:v>51172.71028137207</c:v>
                      </c:pt>
                      <c:pt idx="7417">
                        <c:v>51099.810134887688</c:v>
                      </c:pt>
                      <c:pt idx="7418">
                        <c:v>50246.742874145501</c:v>
                      </c:pt>
                      <c:pt idx="7419">
                        <c:v>50285.271072387695</c:v>
                      </c:pt>
                      <c:pt idx="7420">
                        <c:v>50352.631179809563</c:v>
                      </c:pt>
                      <c:pt idx="7421">
                        <c:v>48705.34260559082</c:v>
                      </c:pt>
                      <c:pt idx="7422">
                        <c:v>48705.342483520501</c:v>
                      </c:pt>
                      <c:pt idx="7423">
                        <c:v>48432.60237121582</c:v>
                      </c:pt>
                      <c:pt idx="7424">
                        <c:v>48432.60237121582</c:v>
                      </c:pt>
                      <c:pt idx="7425">
                        <c:v>54418.858840942383</c:v>
                      </c:pt>
                      <c:pt idx="7426">
                        <c:v>54418.858840942383</c:v>
                      </c:pt>
                      <c:pt idx="7427">
                        <c:v>54955.153335571289</c:v>
                      </c:pt>
                      <c:pt idx="7428">
                        <c:v>54955.761734008789</c:v>
                      </c:pt>
                      <c:pt idx="7429">
                        <c:v>54956.211929321289</c:v>
                      </c:pt>
                      <c:pt idx="7430">
                        <c:v>51805.614395141602</c:v>
                      </c:pt>
                      <c:pt idx="7431">
                        <c:v>51256.184463500969</c:v>
                      </c:pt>
                      <c:pt idx="7432">
                        <c:v>53729.94514465332</c:v>
                      </c:pt>
                      <c:pt idx="7433">
                        <c:v>53729.94514465332</c:v>
                      </c:pt>
                      <c:pt idx="7434">
                        <c:v>53072.48811340332</c:v>
                      </c:pt>
                      <c:pt idx="7435">
                        <c:v>53072.48811340332</c:v>
                      </c:pt>
                      <c:pt idx="7436">
                        <c:v>53072.48811340332</c:v>
                      </c:pt>
                      <c:pt idx="7437">
                        <c:v>53005.17008972168</c:v>
                      </c:pt>
                      <c:pt idx="7438">
                        <c:v>52853.83122253418</c:v>
                      </c:pt>
                      <c:pt idx="7439">
                        <c:v>52811.187606811523</c:v>
                      </c:pt>
                      <c:pt idx="7440">
                        <c:v>64166.686035156243</c:v>
                      </c:pt>
                      <c:pt idx="7441">
                        <c:v>50140.528518676751</c:v>
                      </c:pt>
                      <c:pt idx="7442">
                        <c:v>52739.84912109375</c:v>
                      </c:pt>
                      <c:pt idx="7443">
                        <c:v>52739.863845825195</c:v>
                      </c:pt>
                      <c:pt idx="7444">
                        <c:v>52744.162734985352</c:v>
                      </c:pt>
                      <c:pt idx="7445">
                        <c:v>52791.442398071289</c:v>
                      </c:pt>
                      <c:pt idx="7446">
                        <c:v>52782.162857055664</c:v>
                      </c:pt>
                      <c:pt idx="7447">
                        <c:v>51964.911209106445</c:v>
                      </c:pt>
                      <c:pt idx="7448">
                        <c:v>52205.916885375977</c:v>
                      </c:pt>
                      <c:pt idx="7449">
                        <c:v>52205.916885375977</c:v>
                      </c:pt>
                      <c:pt idx="7450">
                        <c:v>51594.371658325195</c:v>
                      </c:pt>
                      <c:pt idx="7451">
                        <c:v>51605.871719360352</c:v>
                      </c:pt>
                      <c:pt idx="7452">
                        <c:v>51653.009048461914</c:v>
                      </c:pt>
                      <c:pt idx="7453">
                        <c:v>51653.008926391602</c:v>
                      </c:pt>
                      <c:pt idx="7454">
                        <c:v>52557.78645324707</c:v>
                      </c:pt>
                      <c:pt idx="7455">
                        <c:v>64628.315383911133</c:v>
                      </c:pt>
                      <c:pt idx="7456">
                        <c:v>61352.259658813477</c:v>
                      </c:pt>
                      <c:pt idx="7457">
                        <c:v>61166.433059692383</c:v>
                      </c:pt>
                      <c:pt idx="7458">
                        <c:v>61361.294876098633</c:v>
                      </c:pt>
                      <c:pt idx="7459">
                        <c:v>61352.015396118164</c:v>
                      </c:pt>
                      <c:pt idx="7460">
                        <c:v>50609.390213012695</c:v>
                      </c:pt>
                      <c:pt idx="7461">
                        <c:v>50883.808181762695</c:v>
                      </c:pt>
                      <c:pt idx="7462">
                        <c:v>50950.498367309563</c:v>
                      </c:pt>
                      <c:pt idx="7463">
                        <c:v>48697.925064086914</c:v>
                      </c:pt>
                      <c:pt idx="7464">
                        <c:v>48755.335525512695</c:v>
                      </c:pt>
                      <c:pt idx="7465">
                        <c:v>51171.620742797852</c:v>
                      </c:pt>
                      <c:pt idx="7466">
                        <c:v>51174.890274047852</c:v>
                      </c:pt>
                      <c:pt idx="7467">
                        <c:v>51133.44856262207</c:v>
                      </c:pt>
                      <c:pt idx="7468">
                        <c:v>51126.050979614258</c:v>
                      </c:pt>
                      <c:pt idx="7469">
                        <c:v>51526.386428833008</c:v>
                      </c:pt>
                      <c:pt idx="7470">
                        <c:v>50886.77961730957</c:v>
                      </c:pt>
                      <c:pt idx="7471">
                        <c:v>51516.943359375</c:v>
                      </c:pt>
                      <c:pt idx="7472">
                        <c:v>51726.953491210938</c:v>
                      </c:pt>
                      <c:pt idx="7473">
                        <c:v>51726.953491210938</c:v>
                      </c:pt>
                      <c:pt idx="7474">
                        <c:v>51138.068603515625</c:v>
                      </c:pt>
                      <c:pt idx="7475">
                        <c:v>51134.068542480469</c:v>
                      </c:pt>
                      <c:pt idx="7476">
                        <c:v>52740.46614074707</c:v>
                      </c:pt>
                      <c:pt idx="7477">
                        <c:v>52740.466262817383</c:v>
                      </c:pt>
                      <c:pt idx="7478">
                        <c:v>52740.466201782227</c:v>
                      </c:pt>
                      <c:pt idx="7479">
                        <c:v>52021.532180786133</c:v>
                      </c:pt>
                      <c:pt idx="7480">
                        <c:v>54049.584945678711</c:v>
                      </c:pt>
                      <c:pt idx="7481">
                        <c:v>52525.057907104492</c:v>
                      </c:pt>
                      <c:pt idx="7482">
                        <c:v>52525.057907104492</c:v>
                      </c:pt>
                      <c:pt idx="7483">
                        <c:v>52525.057907104492</c:v>
                      </c:pt>
                      <c:pt idx="7484">
                        <c:v>54089.304000854492</c:v>
                      </c:pt>
                      <c:pt idx="7485">
                        <c:v>51562.352005004883</c:v>
                      </c:pt>
                      <c:pt idx="7486">
                        <c:v>51571.631546020508</c:v>
                      </c:pt>
                      <c:pt idx="7487">
                        <c:v>51571.631484985352</c:v>
                      </c:pt>
                      <c:pt idx="7488">
                        <c:v>50416.265701293945</c:v>
                      </c:pt>
                      <c:pt idx="7489">
                        <c:v>50419.510879516602</c:v>
                      </c:pt>
                      <c:pt idx="7490">
                        <c:v>50456.985427856445</c:v>
                      </c:pt>
                      <c:pt idx="7491">
                        <c:v>50792.450149536133</c:v>
                      </c:pt>
                      <c:pt idx="7492">
                        <c:v>50783.92463684082</c:v>
                      </c:pt>
                      <c:pt idx="7493">
                        <c:v>53355.770034790039</c:v>
                      </c:pt>
                      <c:pt idx="7494">
                        <c:v>53365.049514770508</c:v>
                      </c:pt>
                      <c:pt idx="7495">
                        <c:v>53403.517578125</c:v>
                      </c:pt>
                      <c:pt idx="7496">
                        <c:v>53500.818786621094</c:v>
                      </c:pt>
                      <c:pt idx="7497">
                        <c:v>52756.01416015625</c:v>
                      </c:pt>
                      <c:pt idx="7498">
                        <c:v>52746.734680175781</c:v>
                      </c:pt>
                      <c:pt idx="7499">
                        <c:v>54137.713439941406</c:v>
                      </c:pt>
                      <c:pt idx="7500">
                        <c:v>58989.676956176758</c:v>
                      </c:pt>
                      <c:pt idx="7501">
                        <c:v>58992.05403137207</c:v>
                      </c:pt>
                      <c:pt idx="7502">
                        <c:v>59001.333572387695</c:v>
                      </c:pt>
                      <c:pt idx="7503">
                        <c:v>59225.22785949707</c:v>
                      </c:pt>
                      <c:pt idx="7504">
                        <c:v>62649.42366027832</c:v>
                      </c:pt>
                      <c:pt idx="7505">
                        <c:v>62701.65803527832</c:v>
                      </c:pt>
                      <c:pt idx="7506">
                        <c:v>62134.61799621582</c:v>
                      </c:pt>
                      <c:pt idx="7507">
                        <c:v>56949.918411254883</c:v>
                      </c:pt>
                      <c:pt idx="7508">
                        <c:v>56787.540748596191</c:v>
                      </c:pt>
                      <c:pt idx="7509">
                        <c:v>56712.61856842041</c:v>
                      </c:pt>
                      <c:pt idx="7510">
                        <c:v>56642.468727111816</c:v>
                      </c:pt>
                      <c:pt idx="7511">
                        <c:v>56429.223121643066</c:v>
                      </c:pt>
                      <c:pt idx="7512">
                        <c:v>51963.218338012695</c:v>
                      </c:pt>
                      <c:pt idx="7513">
                        <c:v>51963.218399047852</c:v>
                      </c:pt>
                      <c:pt idx="7514">
                        <c:v>51207.993835449211</c:v>
                      </c:pt>
                      <c:pt idx="7515">
                        <c:v>62704.582107543938</c:v>
                      </c:pt>
                      <c:pt idx="7516">
                        <c:v>52872.756423950195</c:v>
                      </c:pt>
                      <c:pt idx="7517">
                        <c:v>52938.906326293945</c:v>
                      </c:pt>
                      <c:pt idx="7518">
                        <c:v>50519.699050903313</c:v>
                      </c:pt>
                      <c:pt idx="7519">
                        <c:v>51080.711563110344</c:v>
                      </c:pt>
                      <c:pt idx="7520">
                        <c:v>50353.147872924805</c:v>
                      </c:pt>
                      <c:pt idx="7521">
                        <c:v>50742.530616760254</c:v>
                      </c:pt>
                      <c:pt idx="7522">
                        <c:v>51830.984130859375</c:v>
                      </c:pt>
                      <c:pt idx="7523">
                        <c:v>51820.139343261719</c:v>
                      </c:pt>
                      <c:pt idx="7524">
                        <c:v>51820.139343261719</c:v>
                      </c:pt>
                      <c:pt idx="7525">
                        <c:v>50864.633666992188</c:v>
                      </c:pt>
                      <c:pt idx="7526">
                        <c:v>50618.409301757813</c:v>
                      </c:pt>
                      <c:pt idx="7527">
                        <c:v>50618.4091796875</c:v>
                      </c:pt>
                      <c:pt idx="7528">
                        <c:v>50609.129821777344</c:v>
                      </c:pt>
                      <c:pt idx="7529">
                        <c:v>50508.087524414063</c:v>
                      </c:pt>
                      <c:pt idx="7530">
                        <c:v>48022.184158325195</c:v>
                      </c:pt>
                      <c:pt idx="7531">
                        <c:v>48421.60774230957</c:v>
                      </c:pt>
                      <c:pt idx="7532">
                        <c:v>48459.465713500969</c:v>
                      </c:pt>
                      <c:pt idx="7533">
                        <c:v>47887.470901489251</c:v>
                      </c:pt>
                      <c:pt idx="7534">
                        <c:v>49479.341094970703</c:v>
                      </c:pt>
                      <c:pt idx="7535">
                        <c:v>49492.241119384766</c:v>
                      </c:pt>
                      <c:pt idx="7536">
                        <c:v>49764.661407470703</c:v>
                      </c:pt>
                      <c:pt idx="7537">
                        <c:v>49851.820831298828</c:v>
                      </c:pt>
                      <c:pt idx="7538">
                        <c:v>49244.316925048828</c:v>
                      </c:pt>
                      <c:pt idx="7539">
                        <c:v>49946.502227783203</c:v>
                      </c:pt>
                      <c:pt idx="7540">
                        <c:v>49942.502349853508</c:v>
                      </c:pt>
                      <c:pt idx="7541">
                        <c:v>49747.396148681641</c:v>
                      </c:pt>
                      <c:pt idx="7542">
                        <c:v>49946.502105712891</c:v>
                      </c:pt>
                      <c:pt idx="7543">
                        <c:v>49906.749908447258</c:v>
                      </c:pt>
                      <c:pt idx="7544">
                        <c:v>49700.931915283203</c:v>
                      </c:pt>
                      <c:pt idx="7545">
                        <c:v>62529.32600402832</c:v>
                      </c:pt>
                      <c:pt idx="7546">
                        <c:v>62529.326065063477</c:v>
                      </c:pt>
                      <c:pt idx="7547">
                        <c:v>62529.326065063477</c:v>
                      </c:pt>
                      <c:pt idx="7548">
                        <c:v>52183.242813110352</c:v>
                      </c:pt>
                      <c:pt idx="7549">
                        <c:v>49824.253005981445</c:v>
                      </c:pt>
                      <c:pt idx="7550">
                        <c:v>49216.749099731445</c:v>
                      </c:pt>
                      <c:pt idx="7551">
                        <c:v>47296.891250610352</c:v>
                      </c:pt>
                      <c:pt idx="7552">
                        <c:v>47113.270584106445</c:v>
                      </c:pt>
                      <c:pt idx="7553">
                        <c:v>49554.979629516602</c:v>
                      </c:pt>
                      <c:pt idx="7554">
                        <c:v>49554.979568481445</c:v>
                      </c:pt>
                      <c:pt idx="7555">
                        <c:v>49554.979568481445</c:v>
                      </c:pt>
                      <c:pt idx="7556">
                        <c:v>48772.842849731445</c:v>
                      </c:pt>
                      <c:pt idx="7557">
                        <c:v>48663.446487426758</c:v>
                      </c:pt>
                      <c:pt idx="7558">
                        <c:v>50282.894027709961</c:v>
                      </c:pt>
                      <c:pt idx="7559">
                        <c:v>50292.17350769043</c:v>
                      </c:pt>
                      <c:pt idx="7560">
                        <c:v>60977.90315246582</c:v>
                      </c:pt>
                      <c:pt idx="7561">
                        <c:v>60977.90315246582</c:v>
                      </c:pt>
                      <c:pt idx="7562">
                        <c:v>47198.66340637207</c:v>
                      </c:pt>
                      <c:pt idx="7563">
                        <c:v>47621.788040161133</c:v>
                      </c:pt>
                      <c:pt idx="7564">
                        <c:v>47431.508499145501</c:v>
                      </c:pt>
                      <c:pt idx="7565">
                        <c:v>47431.50862121582</c:v>
                      </c:pt>
                      <c:pt idx="7566">
                        <c:v>47227.123001098633</c:v>
                      </c:pt>
                      <c:pt idx="7567">
                        <c:v>51784.443054199219</c:v>
                      </c:pt>
                      <c:pt idx="7568">
                        <c:v>51552.673461914063</c:v>
                      </c:pt>
                      <c:pt idx="7569">
                        <c:v>50569.956237792969</c:v>
                      </c:pt>
                      <c:pt idx="7570">
                        <c:v>50922.626220703125</c:v>
                      </c:pt>
                      <c:pt idx="7571">
                        <c:v>52600.179077148438</c:v>
                      </c:pt>
                      <c:pt idx="7572">
                        <c:v>52648.234619140625</c:v>
                      </c:pt>
                      <c:pt idx="7573">
                        <c:v>50959.990982055664</c:v>
                      </c:pt>
                      <c:pt idx="7574">
                        <c:v>51223.596450805664</c:v>
                      </c:pt>
                      <c:pt idx="7575">
                        <c:v>53513.938201904297</c:v>
                      </c:pt>
                      <c:pt idx="7576">
                        <c:v>48696.277801513672</c:v>
                      </c:pt>
                      <c:pt idx="7577">
                        <c:v>48696.277801513672</c:v>
                      </c:pt>
                      <c:pt idx="7578">
                        <c:v>50140.005340576172</c:v>
                      </c:pt>
                      <c:pt idx="7579">
                        <c:v>49879.991729736328</c:v>
                      </c:pt>
                      <c:pt idx="7580">
                        <c:v>49889.271148681641</c:v>
                      </c:pt>
                      <c:pt idx="7581">
                        <c:v>49879.991668701172</c:v>
                      </c:pt>
                      <c:pt idx="7582">
                        <c:v>52316.013885498047</c:v>
                      </c:pt>
                      <c:pt idx="7583">
                        <c:v>53362.564041137695</c:v>
                      </c:pt>
                      <c:pt idx="7584">
                        <c:v>53339.543533325195</c:v>
                      </c:pt>
                      <c:pt idx="7585">
                        <c:v>53339.543533325195</c:v>
                      </c:pt>
                      <c:pt idx="7586">
                        <c:v>53339.543533325195</c:v>
                      </c:pt>
                      <c:pt idx="7587">
                        <c:v>51007.530166625977</c:v>
                      </c:pt>
                      <c:pt idx="7588">
                        <c:v>51736.738174438477</c:v>
                      </c:pt>
                      <c:pt idx="7589">
                        <c:v>51736.73811340332</c:v>
                      </c:pt>
                      <c:pt idx="7590">
                        <c:v>51517.538711547852</c:v>
                      </c:pt>
                      <c:pt idx="7591">
                        <c:v>51975.415664672852</c:v>
                      </c:pt>
                      <c:pt idx="7592">
                        <c:v>52041.565567016602</c:v>
                      </c:pt>
                      <c:pt idx="7593">
                        <c:v>49818.673721313469</c:v>
                      </c:pt>
                      <c:pt idx="7594">
                        <c:v>49011.844375610352</c:v>
                      </c:pt>
                      <c:pt idx="7595">
                        <c:v>48807.014114379876</c:v>
                      </c:pt>
                      <c:pt idx="7596">
                        <c:v>46270.140518188469</c:v>
                      </c:pt>
                      <c:pt idx="7597">
                        <c:v>51431.445205688477</c:v>
                      </c:pt>
                      <c:pt idx="7598">
                        <c:v>51904.284469604492</c:v>
                      </c:pt>
                      <c:pt idx="7599">
                        <c:v>52563.166305541992</c:v>
                      </c:pt>
                      <c:pt idx="7600">
                        <c:v>52515.345993041992</c:v>
                      </c:pt>
                      <c:pt idx="7601">
                        <c:v>52515.345993041992</c:v>
                      </c:pt>
                      <c:pt idx="7602">
                        <c:v>52515.345993041992</c:v>
                      </c:pt>
                      <c:pt idx="7603">
                        <c:v>52163.345932006836</c:v>
                      </c:pt>
                      <c:pt idx="7604">
                        <c:v>52163.345993041992</c:v>
                      </c:pt>
                      <c:pt idx="7605">
                        <c:v>52649.830520629883</c:v>
                      </c:pt>
                      <c:pt idx="7606">
                        <c:v>53517.465469360352</c:v>
                      </c:pt>
                      <c:pt idx="7607">
                        <c:v>53463.077285766602</c:v>
                      </c:pt>
                      <c:pt idx="7608">
                        <c:v>50321.810684204102</c:v>
                      </c:pt>
                      <c:pt idx="7609">
                        <c:v>50321.810684204102</c:v>
                      </c:pt>
                      <c:pt idx="7610">
                        <c:v>50596.224685668945</c:v>
                      </c:pt>
                      <c:pt idx="7611">
                        <c:v>50596.224746704102</c:v>
                      </c:pt>
                      <c:pt idx="7612">
                        <c:v>49848.188858032227</c:v>
                      </c:pt>
                      <c:pt idx="7613">
                        <c:v>50322.056259155266</c:v>
                      </c:pt>
                      <c:pt idx="7614">
                        <c:v>50460.697128295891</c:v>
                      </c:pt>
                      <c:pt idx="7615">
                        <c:v>49379.962997436516</c:v>
                      </c:pt>
                      <c:pt idx="7616">
                        <c:v>50344.41584777832</c:v>
                      </c:pt>
                      <c:pt idx="7617">
                        <c:v>50411.10578918457</c:v>
                      </c:pt>
                      <c:pt idx="7618">
                        <c:v>51082.557693481445</c:v>
                      </c:pt>
                      <c:pt idx="7619">
                        <c:v>51091.025650024414</c:v>
                      </c:pt>
                      <c:pt idx="7620">
                        <c:v>52395.736587524414</c:v>
                      </c:pt>
                      <c:pt idx="7621">
                        <c:v>51537.253494262688</c:v>
                      </c:pt>
                      <c:pt idx="7622">
                        <c:v>51530.283645629883</c:v>
                      </c:pt>
                      <c:pt idx="7623">
                        <c:v>51522.430068969727</c:v>
                      </c:pt>
                      <c:pt idx="7624">
                        <c:v>52423.205703735352</c:v>
                      </c:pt>
                      <c:pt idx="7625">
                        <c:v>52505.474990844727</c:v>
                      </c:pt>
                      <c:pt idx="7626">
                        <c:v>52569.095352172852</c:v>
                      </c:pt>
                      <c:pt idx="7627">
                        <c:v>51117.374649047852</c:v>
                      </c:pt>
                      <c:pt idx="7628">
                        <c:v>49321.347732543945</c:v>
                      </c:pt>
                      <c:pt idx="7629">
                        <c:v>49321.347793579102</c:v>
                      </c:pt>
                      <c:pt idx="7630">
                        <c:v>49321.347793579102</c:v>
                      </c:pt>
                      <c:pt idx="7631">
                        <c:v>48835.098846435547</c:v>
                      </c:pt>
                      <c:pt idx="7632">
                        <c:v>49638.119110107422</c:v>
                      </c:pt>
                      <c:pt idx="7633">
                        <c:v>49989.312469482422</c:v>
                      </c:pt>
                      <c:pt idx="7634">
                        <c:v>49861.361175537109</c:v>
                      </c:pt>
                      <c:pt idx="7635">
                        <c:v>59910.843460083008</c:v>
                      </c:pt>
                      <c:pt idx="7636">
                        <c:v>59819.725784301758</c:v>
                      </c:pt>
                      <c:pt idx="7637">
                        <c:v>50875.312149047852</c:v>
                      </c:pt>
                      <c:pt idx="7638">
                        <c:v>50874.880508422852</c:v>
                      </c:pt>
                      <c:pt idx="7639">
                        <c:v>50875.312149047852</c:v>
                      </c:pt>
                      <c:pt idx="7640">
                        <c:v>51199.086669921875</c:v>
                      </c:pt>
                      <c:pt idx="7641">
                        <c:v>51199.086547851563</c:v>
                      </c:pt>
                      <c:pt idx="7642">
                        <c:v>51199.086547851563</c:v>
                      </c:pt>
                      <c:pt idx="7643">
                        <c:v>51037.055358886719</c:v>
                      </c:pt>
                      <c:pt idx="7644">
                        <c:v>51438.319458007813</c:v>
                      </c:pt>
                      <c:pt idx="7645">
                        <c:v>51476.17724609375</c:v>
                      </c:pt>
                      <c:pt idx="7646">
                        <c:v>51569.954360961914</c:v>
                      </c:pt>
                      <c:pt idx="7647">
                        <c:v>51579.233901977539</c:v>
                      </c:pt>
                      <c:pt idx="7648">
                        <c:v>51569.954483032227</c:v>
                      </c:pt>
                      <c:pt idx="7649">
                        <c:v>54139.44873046875</c:v>
                      </c:pt>
                      <c:pt idx="7650">
                        <c:v>61432.939895629876</c:v>
                      </c:pt>
                      <c:pt idx="7651">
                        <c:v>61053.584426879876</c:v>
                      </c:pt>
                      <c:pt idx="7652">
                        <c:v>61053.584426879876</c:v>
                      </c:pt>
                      <c:pt idx="7653">
                        <c:v>55522.67707824707</c:v>
                      </c:pt>
                      <c:pt idx="7654">
                        <c:v>49920.119995117188</c:v>
                      </c:pt>
                      <c:pt idx="7655">
                        <c:v>49920.120056152344</c:v>
                      </c:pt>
                      <c:pt idx="7656">
                        <c:v>49920.119995117188</c:v>
                      </c:pt>
                      <c:pt idx="7657">
                        <c:v>49920.119995117188</c:v>
                      </c:pt>
                      <c:pt idx="7658">
                        <c:v>49920.120056152344</c:v>
                      </c:pt>
                      <c:pt idx="7659">
                        <c:v>50210.789123535156</c:v>
                      </c:pt>
                      <c:pt idx="7660">
                        <c:v>50210.789184570313</c:v>
                      </c:pt>
                      <c:pt idx="7661">
                        <c:v>50210.789123535156</c:v>
                      </c:pt>
                      <c:pt idx="7662">
                        <c:v>50210.789123535156</c:v>
                      </c:pt>
                      <c:pt idx="7663">
                        <c:v>50201.509704589844</c:v>
                      </c:pt>
                      <c:pt idx="7664">
                        <c:v>50252.787246704102</c:v>
                      </c:pt>
                      <c:pt idx="7665">
                        <c:v>52538.926345825195</c:v>
                      </c:pt>
                      <c:pt idx="7666">
                        <c:v>52538.926345825195</c:v>
                      </c:pt>
                      <c:pt idx="7667">
                        <c:v>52392.821426391602</c:v>
                      </c:pt>
                      <c:pt idx="7668">
                        <c:v>52465.721328735352</c:v>
                      </c:pt>
                      <c:pt idx="7669">
                        <c:v>52628.097244262695</c:v>
                      </c:pt>
                      <c:pt idx="7670">
                        <c:v>50646.581130981445</c:v>
                      </c:pt>
                      <c:pt idx="7671">
                        <c:v>50406.139724731445</c:v>
                      </c:pt>
                      <c:pt idx="7672">
                        <c:v>50406.139724731445</c:v>
                      </c:pt>
                      <c:pt idx="7673">
                        <c:v>49427.434036254883</c:v>
                      </c:pt>
                      <c:pt idx="7674">
                        <c:v>49281.424026489251</c:v>
                      </c:pt>
                      <c:pt idx="7675">
                        <c:v>49135.403884887688</c:v>
                      </c:pt>
                      <c:pt idx="7676">
                        <c:v>48400.018142700195</c:v>
                      </c:pt>
                      <c:pt idx="7677">
                        <c:v>47783.322341918945</c:v>
                      </c:pt>
                      <c:pt idx="7678">
                        <c:v>51735.821640014648</c:v>
                      </c:pt>
                      <c:pt idx="7679">
                        <c:v>51735.821517944336</c:v>
                      </c:pt>
                      <c:pt idx="7680">
                        <c:v>50698.163223266602</c:v>
                      </c:pt>
                      <c:pt idx="7681">
                        <c:v>50698.163162231445</c:v>
                      </c:pt>
                      <c:pt idx="7682">
                        <c:v>51648.782791137695</c:v>
                      </c:pt>
                      <c:pt idx="7683">
                        <c:v>51648.782791137695</c:v>
                      </c:pt>
                      <c:pt idx="7684">
                        <c:v>51648.782852172852</c:v>
                      </c:pt>
                      <c:pt idx="7685">
                        <c:v>50365.00080871582</c:v>
                      </c:pt>
                      <c:pt idx="7686">
                        <c:v>50374.280288696289</c:v>
                      </c:pt>
                      <c:pt idx="7687">
                        <c:v>50370.435501098633</c:v>
                      </c:pt>
                      <c:pt idx="7688">
                        <c:v>52228.625869750977</c:v>
                      </c:pt>
                      <c:pt idx="7689">
                        <c:v>52227.84846496582</c:v>
                      </c:pt>
                      <c:pt idx="7690">
                        <c:v>52231.84846496582</c:v>
                      </c:pt>
                      <c:pt idx="7691">
                        <c:v>52232.470596313477</c:v>
                      </c:pt>
                      <c:pt idx="7692">
                        <c:v>52232.470657348633</c:v>
                      </c:pt>
                      <c:pt idx="7693">
                        <c:v>51374.31037902832</c:v>
                      </c:pt>
                      <c:pt idx="7694">
                        <c:v>51383.589920043945</c:v>
                      </c:pt>
                      <c:pt idx="7695">
                        <c:v>64254.234130859375</c:v>
                      </c:pt>
                      <c:pt idx="7696">
                        <c:v>64443.612304687493</c:v>
                      </c:pt>
                      <c:pt idx="7697">
                        <c:v>49694.809234619141</c:v>
                      </c:pt>
                      <c:pt idx="7698">
                        <c:v>48320.479568481445</c:v>
                      </c:pt>
                      <c:pt idx="7699">
                        <c:v>48546.374099731445</c:v>
                      </c:pt>
                      <c:pt idx="7700">
                        <c:v>48546.374099731445</c:v>
                      </c:pt>
                      <c:pt idx="7701">
                        <c:v>48559.653701782227</c:v>
                      </c:pt>
                      <c:pt idx="7702">
                        <c:v>54059.838943481445</c:v>
                      </c:pt>
                      <c:pt idx="7703">
                        <c:v>53941.16291809082</c:v>
                      </c:pt>
                      <c:pt idx="7704">
                        <c:v>53991.163162231445</c:v>
                      </c:pt>
                      <c:pt idx="7705">
                        <c:v>53991.163162231445</c:v>
                      </c:pt>
                      <c:pt idx="7706">
                        <c:v>51044.378005981445</c:v>
                      </c:pt>
                      <c:pt idx="7707">
                        <c:v>51044.378005981445</c:v>
                      </c:pt>
                      <c:pt idx="7708">
                        <c:v>51786.284851074219</c:v>
                      </c:pt>
                      <c:pt idx="7709">
                        <c:v>52064.698974609375</c:v>
                      </c:pt>
                      <c:pt idx="7710">
                        <c:v>49996.199661254883</c:v>
                      </c:pt>
                      <c:pt idx="7711">
                        <c:v>50408.64485168457</c:v>
                      </c:pt>
                      <c:pt idx="7712">
                        <c:v>50160.41047668457</c:v>
                      </c:pt>
                      <c:pt idx="7713">
                        <c:v>49481.082107543945</c:v>
                      </c:pt>
                      <c:pt idx="7714">
                        <c:v>49490.36164855957</c:v>
                      </c:pt>
                      <c:pt idx="7715">
                        <c:v>49490.361709594727</c:v>
                      </c:pt>
                      <c:pt idx="7716">
                        <c:v>49783.669204711914</c:v>
                      </c:pt>
                      <c:pt idx="7717">
                        <c:v>49783.669387817383</c:v>
                      </c:pt>
                      <c:pt idx="7718">
                        <c:v>52670.855545043945</c:v>
                      </c:pt>
                      <c:pt idx="7719">
                        <c:v>52670.855545043945</c:v>
                      </c:pt>
                      <c:pt idx="7720">
                        <c:v>52670.855545043945</c:v>
                      </c:pt>
                      <c:pt idx="7721">
                        <c:v>51635.523025512695</c:v>
                      </c:pt>
                      <c:pt idx="7722">
                        <c:v>51756.122146606445</c:v>
                      </c:pt>
                      <c:pt idx="7723">
                        <c:v>51704.19905090332</c:v>
                      </c:pt>
                      <c:pt idx="7724">
                        <c:v>51982.14826965332</c:v>
                      </c:pt>
                      <c:pt idx="7725">
                        <c:v>50248.139175415039</c:v>
                      </c:pt>
                      <c:pt idx="7726">
                        <c:v>50814.591506958008</c:v>
                      </c:pt>
                      <c:pt idx="7727">
                        <c:v>49875.084060668945</c:v>
                      </c:pt>
                      <c:pt idx="7728">
                        <c:v>49802.184158325195</c:v>
                      </c:pt>
                      <c:pt idx="7729">
                        <c:v>49733.284011840813</c:v>
                      </c:pt>
                      <c:pt idx="7730">
                        <c:v>49669.663345336914</c:v>
                      </c:pt>
                      <c:pt idx="7731">
                        <c:v>49587.483963012695</c:v>
                      </c:pt>
                      <c:pt idx="7732">
                        <c:v>51011.36506652832</c:v>
                      </c:pt>
                      <c:pt idx="7733">
                        <c:v>51011.365188598633</c:v>
                      </c:pt>
                      <c:pt idx="7734">
                        <c:v>51011.36506652832</c:v>
                      </c:pt>
                      <c:pt idx="7735">
                        <c:v>51008.063369750977</c:v>
                      </c:pt>
                      <c:pt idx="7736">
                        <c:v>51599.933349609375</c:v>
                      </c:pt>
                      <c:pt idx="7737">
                        <c:v>51599.933227539063</c:v>
                      </c:pt>
                      <c:pt idx="7738">
                        <c:v>52153.523071289063</c:v>
                      </c:pt>
                      <c:pt idx="7739">
                        <c:v>54030.958740234375</c:v>
                      </c:pt>
                      <c:pt idx="7740">
                        <c:v>61151.843055725098</c:v>
                      </c:pt>
                      <c:pt idx="7741">
                        <c:v>61353.174049377441</c:v>
                      </c:pt>
                      <c:pt idx="7742">
                        <c:v>61740.758094787598</c:v>
                      </c:pt>
                      <c:pt idx="7743">
                        <c:v>61393.222023010254</c:v>
                      </c:pt>
                      <c:pt idx="7744">
                        <c:v>51385.086441040039</c:v>
                      </c:pt>
                      <c:pt idx="7745">
                        <c:v>51731.812149047852</c:v>
                      </c:pt>
                      <c:pt idx="7746">
                        <c:v>51731.812149047852</c:v>
                      </c:pt>
                      <c:pt idx="7747">
                        <c:v>51689.486282348633</c:v>
                      </c:pt>
                      <c:pt idx="7748">
                        <c:v>51814.487930297844</c:v>
                      </c:pt>
                      <c:pt idx="7749">
                        <c:v>51871.898269653313</c:v>
                      </c:pt>
                      <c:pt idx="7750">
                        <c:v>49146.326065063469</c:v>
                      </c:pt>
                      <c:pt idx="7751">
                        <c:v>49066.941604614258</c:v>
                      </c:pt>
                      <c:pt idx="7752">
                        <c:v>49538.461990356445</c:v>
                      </c:pt>
                      <c:pt idx="7753">
                        <c:v>52115.744338989258</c:v>
                      </c:pt>
                      <c:pt idx="7754">
                        <c:v>52262.615188598633</c:v>
                      </c:pt>
                      <c:pt idx="7755">
                        <c:v>49334.470046997063</c:v>
                      </c:pt>
                      <c:pt idx="7756">
                        <c:v>50065.830215454102</c:v>
                      </c:pt>
                      <c:pt idx="7757">
                        <c:v>50065.830154418945</c:v>
                      </c:pt>
                      <c:pt idx="7758">
                        <c:v>50065.830154418945</c:v>
                      </c:pt>
                      <c:pt idx="7759">
                        <c:v>51827.279678344727</c:v>
                      </c:pt>
                      <c:pt idx="7760">
                        <c:v>51827.27961730957</c:v>
                      </c:pt>
                      <c:pt idx="7761">
                        <c:v>51827.279739379883</c:v>
                      </c:pt>
                      <c:pt idx="7762">
                        <c:v>51827.279678344727</c:v>
                      </c:pt>
                      <c:pt idx="7763">
                        <c:v>51571.775772094727</c:v>
                      </c:pt>
                      <c:pt idx="7764">
                        <c:v>51571.775772094727</c:v>
                      </c:pt>
                      <c:pt idx="7765">
                        <c:v>51571.775833129883</c:v>
                      </c:pt>
                      <c:pt idx="7766">
                        <c:v>51571.775833129883</c:v>
                      </c:pt>
                      <c:pt idx="7767">
                        <c:v>51571.77571105957</c:v>
                      </c:pt>
                      <c:pt idx="7768">
                        <c:v>51526.74397277832</c:v>
                      </c:pt>
                      <c:pt idx="7769">
                        <c:v>51572.313919067383</c:v>
                      </c:pt>
                      <c:pt idx="7770">
                        <c:v>48133.621475219727</c:v>
                      </c:pt>
                      <c:pt idx="7771">
                        <c:v>48206.521377563477</c:v>
                      </c:pt>
                      <c:pt idx="7772">
                        <c:v>48279.421279907227</c:v>
                      </c:pt>
                      <c:pt idx="7773">
                        <c:v>48441.797256469727</c:v>
                      </c:pt>
                      <c:pt idx="7774">
                        <c:v>48172.325637817383</c:v>
                      </c:pt>
                      <c:pt idx="7775">
                        <c:v>48348.569961547852</c:v>
                      </c:pt>
                      <c:pt idx="7776">
                        <c:v>48348.569961547852</c:v>
                      </c:pt>
                      <c:pt idx="7777">
                        <c:v>48348.569961547852</c:v>
                      </c:pt>
                      <c:pt idx="7778">
                        <c:v>48348.569900512695</c:v>
                      </c:pt>
                      <c:pt idx="7779">
                        <c:v>48348.569900512695</c:v>
                      </c:pt>
                      <c:pt idx="7780">
                        <c:v>47541.586013793945</c:v>
                      </c:pt>
                      <c:pt idx="7781">
                        <c:v>47422.912246704102</c:v>
                      </c:pt>
                      <c:pt idx="7782">
                        <c:v>49672.318496704102</c:v>
                      </c:pt>
                      <c:pt idx="7783">
                        <c:v>50084.76350402832</c:v>
                      </c:pt>
                      <c:pt idx="7784">
                        <c:v>50084.763626098633</c:v>
                      </c:pt>
                      <c:pt idx="7785">
                        <c:v>64042.548904418938</c:v>
                      </c:pt>
                      <c:pt idx="7786">
                        <c:v>60927.04182434082</c:v>
                      </c:pt>
                      <c:pt idx="7787">
                        <c:v>60927.04182434082</c:v>
                      </c:pt>
                      <c:pt idx="7788">
                        <c:v>60922.173721313477</c:v>
                      </c:pt>
                      <c:pt idx="7789">
                        <c:v>60573.48811340332</c:v>
                      </c:pt>
                      <c:pt idx="7790">
                        <c:v>59677.267288208008</c:v>
                      </c:pt>
                      <c:pt idx="7791">
                        <c:v>59586.227493286126</c:v>
                      </c:pt>
                      <c:pt idx="7792">
                        <c:v>59447.177444458008</c:v>
                      </c:pt>
                      <c:pt idx="7793">
                        <c:v>53351.23274230957</c:v>
                      </c:pt>
                      <c:pt idx="7794">
                        <c:v>52992.264450073242</c:v>
                      </c:pt>
                      <c:pt idx="7795">
                        <c:v>53473.310836791992</c:v>
                      </c:pt>
                      <c:pt idx="7796">
                        <c:v>53477.310836791992</c:v>
                      </c:pt>
                      <c:pt idx="7797">
                        <c:v>53486.590316772461</c:v>
                      </c:pt>
                      <c:pt idx="7798">
                        <c:v>53486.590316772461</c:v>
                      </c:pt>
                      <c:pt idx="7799">
                        <c:v>53477.310775756836</c:v>
                      </c:pt>
                      <c:pt idx="7800">
                        <c:v>63818.382034301751</c:v>
                      </c:pt>
                      <c:pt idx="7801">
                        <c:v>63818.383255004883</c:v>
                      </c:pt>
                      <c:pt idx="7802">
                        <c:v>63841.544876098633</c:v>
                      </c:pt>
                      <c:pt idx="7803">
                        <c:v>63039.749465942383</c:v>
                      </c:pt>
                      <c:pt idx="7804">
                        <c:v>60073.788040161133</c:v>
                      </c:pt>
                      <c:pt idx="7805">
                        <c:v>60551.269485473633</c:v>
                      </c:pt>
                      <c:pt idx="7806">
                        <c:v>60445.919021606445</c:v>
                      </c:pt>
                      <c:pt idx="7807">
                        <c:v>53160.087966918938</c:v>
                      </c:pt>
                      <c:pt idx="7808">
                        <c:v>53087.188064575188</c:v>
                      </c:pt>
                      <c:pt idx="7809">
                        <c:v>53132.964187622056</c:v>
                      </c:pt>
                      <c:pt idx="7810">
                        <c:v>52552.239334106445</c:v>
                      </c:pt>
                      <c:pt idx="7811">
                        <c:v>51336.469314575195</c:v>
                      </c:pt>
                      <c:pt idx="7812">
                        <c:v>51260.418655395501</c:v>
                      </c:pt>
                      <c:pt idx="7813">
                        <c:v>50988.448806762695</c:v>
                      </c:pt>
                      <c:pt idx="7814">
                        <c:v>50463.014236450195</c:v>
                      </c:pt>
                      <c:pt idx="7815">
                        <c:v>65501.912551879883</c:v>
                      </c:pt>
                      <c:pt idx="7816">
                        <c:v>65501.912796020501</c:v>
                      </c:pt>
                      <c:pt idx="7817">
                        <c:v>65310.892532348633</c:v>
                      </c:pt>
                      <c:pt idx="7818">
                        <c:v>62717.116653442383</c:v>
                      </c:pt>
                      <c:pt idx="7819">
                        <c:v>52189.104202270501</c:v>
                      </c:pt>
                      <c:pt idx="7820">
                        <c:v>52128.35334777832</c:v>
                      </c:pt>
                      <c:pt idx="7821">
                        <c:v>51888.036819458001</c:v>
                      </c:pt>
                      <c:pt idx="7822">
                        <c:v>51815.137039184563</c:v>
                      </c:pt>
                      <c:pt idx="7823">
                        <c:v>51577.689651489251</c:v>
                      </c:pt>
                      <c:pt idx="7824">
                        <c:v>51707.980545043945</c:v>
                      </c:pt>
                      <c:pt idx="7825">
                        <c:v>51185.668556213372</c:v>
                      </c:pt>
                      <c:pt idx="7826">
                        <c:v>50959.176612854004</c:v>
                      </c:pt>
                      <c:pt idx="7827">
                        <c:v>50963.022926330566</c:v>
                      </c:pt>
                      <c:pt idx="7828">
                        <c:v>50824.578956604004</c:v>
                      </c:pt>
                      <c:pt idx="7829">
                        <c:v>50988.379959106445</c:v>
                      </c:pt>
                      <c:pt idx="7830">
                        <c:v>54584.185562133789</c:v>
                      </c:pt>
                      <c:pt idx="7831">
                        <c:v>51026.974990844719</c:v>
                      </c:pt>
                      <c:pt idx="7832">
                        <c:v>50954.075027465813</c:v>
                      </c:pt>
                      <c:pt idx="7833">
                        <c:v>51151.217910766602</c:v>
                      </c:pt>
                      <c:pt idx="7834">
                        <c:v>51559.206680297852</c:v>
                      </c:pt>
                      <c:pt idx="7835">
                        <c:v>51049.763748168945</c:v>
                      </c:pt>
                      <c:pt idx="7836">
                        <c:v>51049.763748168945</c:v>
                      </c:pt>
                      <c:pt idx="7837">
                        <c:v>51049.763809204102</c:v>
                      </c:pt>
                      <c:pt idx="7838">
                        <c:v>50576.848770141602</c:v>
                      </c:pt>
                      <c:pt idx="7839">
                        <c:v>50149.755996704102</c:v>
                      </c:pt>
                      <c:pt idx="7840">
                        <c:v>50149.755935668945</c:v>
                      </c:pt>
                      <c:pt idx="7841">
                        <c:v>50149.755935668945</c:v>
                      </c:pt>
                      <c:pt idx="7842">
                        <c:v>50149.755935668945</c:v>
                      </c:pt>
                      <c:pt idx="7843">
                        <c:v>50099.034866333008</c:v>
                      </c:pt>
                      <c:pt idx="7844">
                        <c:v>50390.892349243164</c:v>
                      </c:pt>
                      <c:pt idx="7845">
                        <c:v>50774.976211547852</c:v>
                      </c:pt>
                      <c:pt idx="7846">
                        <c:v>47390.542694091797</c:v>
                      </c:pt>
                      <c:pt idx="7847">
                        <c:v>47449.986053466797</c:v>
                      </c:pt>
                      <c:pt idx="7848">
                        <c:v>47456.385940551751</c:v>
                      </c:pt>
                      <c:pt idx="7849">
                        <c:v>52867.013961791992</c:v>
                      </c:pt>
                      <c:pt idx="7850">
                        <c:v>52914.151290893555</c:v>
                      </c:pt>
                      <c:pt idx="7851">
                        <c:v>52914.151473999023</c:v>
                      </c:pt>
                      <c:pt idx="7852">
                        <c:v>52525.516525268555</c:v>
                      </c:pt>
                      <c:pt idx="7853">
                        <c:v>52015.090316772461</c:v>
                      </c:pt>
                      <c:pt idx="7854">
                        <c:v>52064.12223815918</c:v>
                      </c:pt>
                      <c:pt idx="7855">
                        <c:v>51997.202438354492</c:v>
                      </c:pt>
                      <c:pt idx="7856">
                        <c:v>51997.202377319336</c:v>
                      </c:pt>
                      <c:pt idx="7857">
                        <c:v>51997.202438354492</c:v>
                      </c:pt>
                      <c:pt idx="7858">
                        <c:v>51930.805160522461</c:v>
                      </c:pt>
                      <c:pt idx="7859">
                        <c:v>52896.003402709961</c:v>
                      </c:pt>
                      <c:pt idx="7860">
                        <c:v>51782.434265136719</c:v>
                      </c:pt>
                      <c:pt idx="7861">
                        <c:v>51782.434265136719</c:v>
                      </c:pt>
                      <c:pt idx="7862">
                        <c:v>51782.434204101563</c:v>
                      </c:pt>
                      <c:pt idx="7863">
                        <c:v>51782.434204101563</c:v>
                      </c:pt>
                      <c:pt idx="7864">
                        <c:v>52941.782302856445</c:v>
                      </c:pt>
                      <c:pt idx="7865">
                        <c:v>52941.782302856445</c:v>
                      </c:pt>
                      <c:pt idx="7866">
                        <c:v>52941.782302856445</c:v>
                      </c:pt>
                      <c:pt idx="7867">
                        <c:v>52321.756690979004</c:v>
                      </c:pt>
                      <c:pt idx="7868">
                        <c:v>50908.816688537598</c:v>
                      </c:pt>
                      <c:pt idx="7869">
                        <c:v>50908.816627502441</c:v>
                      </c:pt>
                      <c:pt idx="7870">
                        <c:v>50556.816993713379</c:v>
                      </c:pt>
                      <c:pt idx="7871">
                        <c:v>50556.816993713379</c:v>
                      </c:pt>
                      <c:pt idx="7872">
                        <c:v>50556.816932678223</c:v>
                      </c:pt>
                      <c:pt idx="7873">
                        <c:v>52502.261032104492</c:v>
                      </c:pt>
                      <c:pt idx="7874">
                        <c:v>52511.540512084961</c:v>
                      </c:pt>
                      <c:pt idx="7875">
                        <c:v>52035.429763793945</c:v>
                      </c:pt>
                      <c:pt idx="7876">
                        <c:v>51101.548416137695</c:v>
                      </c:pt>
                      <c:pt idx="7877">
                        <c:v>48296.806900024414</c:v>
                      </c:pt>
                      <c:pt idx="7878">
                        <c:v>48648.806900024414</c:v>
                      </c:pt>
                      <c:pt idx="7879">
                        <c:v>48648.806900024414</c:v>
                      </c:pt>
                      <c:pt idx="7880">
                        <c:v>48393.272537231445</c:v>
                      </c:pt>
                      <c:pt idx="7881">
                        <c:v>49237.874938964844</c:v>
                      </c:pt>
                      <c:pt idx="7882">
                        <c:v>49239.756774902344</c:v>
                      </c:pt>
                      <c:pt idx="7883">
                        <c:v>49239.756774902344</c:v>
                      </c:pt>
                      <c:pt idx="7884">
                        <c:v>49591.756774902344</c:v>
                      </c:pt>
                      <c:pt idx="7885">
                        <c:v>48609.751525878906</c:v>
                      </c:pt>
                      <c:pt idx="7886">
                        <c:v>48536.631469726563</c:v>
                      </c:pt>
                      <c:pt idx="7887">
                        <c:v>48464.031814575195</c:v>
                      </c:pt>
                      <c:pt idx="7888">
                        <c:v>51431.27522277832</c:v>
                      </c:pt>
                      <c:pt idx="7889">
                        <c:v>51431.27522277832</c:v>
                      </c:pt>
                      <c:pt idx="7890">
                        <c:v>53444.368728637695</c:v>
                      </c:pt>
                      <c:pt idx="7891">
                        <c:v>53264.403213500977</c:v>
                      </c:pt>
                      <c:pt idx="7892">
                        <c:v>52505.431716918945</c:v>
                      </c:pt>
                      <c:pt idx="7893">
                        <c:v>52571.581680297852</c:v>
                      </c:pt>
                      <c:pt idx="7894">
                        <c:v>52637.732070922852</c:v>
                      </c:pt>
                      <c:pt idx="7895">
                        <c:v>50943.830276489258</c:v>
                      </c:pt>
                      <c:pt idx="7896">
                        <c:v>50943.830276489258</c:v>
                      </c:pt>
                      <c:pt idx="7897">
                        <c:v>50943.830276489258</c:v>
                      </c:pt>
                      <c:pt idx="7898">
                        <c:v>50943.830276489258</c:v>
                      </c:pt>
                      <c:pt idx="7899">
                        <c:v>50286.259963989258</c:v>
                      </c:pt>
                      <c:pt idx="7900">
                        <c:v>51431.438613891602</c:v>
                      </c:pt>
                      <c:pt idx="7901">
                        <c:v>49866.988906860352</c:v>
                      </c:pt>
                      <c:pt idx="7902">
                        <c:v>49866.988906860352</c:v>
                      </c:pt>
                      <c:pt idx="7903">
                        <c:v>49870.988906860352</c:v>
                      </c:pt>
                      <c:pt idx="7904">
                        <c:v>49866.988906860352</c:v>
                      </c:pt>
                      <c:pt idx="7905">
                        <c:v>50030.089004516602</c:v>
                      </c:pt>
                      <c:pt idx="7906">
                        <c:v>50034.089065551758</c:v>
                      </c:pt>
                      <c:pt idx="7907">
                        <c:v>50043.368545532227</c:v>
                      </c:pt>
                      <c:pt idx="7908">
                        <c:v>50034.896682739258</c:v>
                      </c:pt>
                      <c:pt idx="7909">
                        <c:v>53173.706665039063</c:v>
                      </c:pt>
                      <c:pt idx="7910">
                        <c:v>53173.706665039063</c:v>
                      </c:pt>
                      <c:pt idx="7911">
                        <c:v>53173.706665039063</c:v>
                      </c:pt>
                      <c:pt idx="7912">
                        <c:v>52635.210586547852</c:v>
                      </c:pt>
                      <c:pt idx="7913">
                        <c:v>52215.485366821289</c:v>
                      </c:pt>
                      <c:pt idx="7914">
                        <c:v>52255.453079223633</c:v>
                      </c:pt>
                      <c:pt idx="7915">
                        <c:v>52653.301651000977</c:v>
                      </c:pt>
                      <c:pt idx="7916">
                        <c:v>52657.301651000977</c:v>
                      </c:pt>
                      <c:pt idx="7917">
                        <c:v>52666.581130981445</c:v>
                      </c:pt>
                      <c:pt idx="7918">
                        <c:v>52302.395462036133</c:v>
                      </c:pt>
                      <c:pt idx="7919">
                        <c:v>52661.697280883789</c:v>
                      </c:pt>
                      <c:pt idx="7920">
                        <c:v>53258.374649047852</c:v>
                      </c:pt>
                      <c:pt idx="7921">
                        <c:v>53267.65412902832</c:v>
                      </c:pt>
                      <c:pt idx="7922">
                        <c:v>53529.654067993164</c:v>
                      </c:pt>
                      <c:pt idx="7923">
                        <c:v>52786.054336547852</c:v>
                      </c:pt>
                      <c:pt idx="7924">
                        <c:v>52713.154129028313</c:v>
                      </c:pt>
                      <c:pt idx="7925">
                        <c:v>52399.808975219719</c:v>
                      </c:pt>
                      <c:pt idx="7926">
                        <c:v>49821.270156860352</c:v>
                      </c:pt>
                      <c:pt idx="7927">
                        <c:v>49491.143692016602</c:v>
                      </c:pt>
                      <c:pt idx="7928">
                        <c:v>49035.436660766602</c:v>
                      </c:pt>
                      <c:pt idx="7929">
                        <c:v>49039.436660766602</c:v>
                      </c:pt>
                      <c:pt idx="7930">
                        <c:v>49907.070571899414</c:v>
                      </c:pt>
                      <c:pt idx="7931">
                        <c:v>51131.833877563477</c:v>
                      </c:pt>
                      <c:pt idx="7932">
                        <c:v>51000.273635864258</c:v>
                      </c:pt>
                      <c:pt idx="7933">
                        <c:v>49757.220520019531</c:v>
                      </c:pt>
                      <c:pt idx="7934">
                        <c:v>52613.689407348633</c:v>
                      </c:pt>
                      <c:pt idx="7935">
                        <c:v>55715.662841796875</c:v>
                      </c:pt>
                      <c:pt idx="7936">
                        <c:v>55649.513000488281</c:v>
                      </c:pt>
                      <c:pt idx="7937">
                        <c:v>55583.363098144531</c:v>
                      </c:pt>
                      <c:pt idx="7938">
                        <c:v>50570.67561340332</c:v>
                      </c:pt>
                      <c:pt idx="7939">
                        <c:v>50512.364151000977</c:v>
                      </c:pt>
                      <c:pt idx="7940">
                        <c:v>48539.858779907227</c:v>
                      </c:pt>
                      <c:pt idx="7941">
                        <c:v>48543.858779907227</c:v>
                      </c:pt>
                      <c:pt idx="7942">
                        <c:v>51372.20881652832</c:v>
                      </c:pt>
                      <c:pt idx="7943">
                        <c:v>51605.384658813477</c:v>
                      </c:pt>
                      <c:pt idx="7944">
                        <c:v>51605.38459777832</c:v>
                      </c:pt>
                      <c:pt idx="7945">
                        <c:v>51469.007171630859</c:v>
                      </c:pt>
                      <c:pt idx="7946">
                        <c:v>52322.342651367188</c:v>
                      </c:pt>
                      <c:pt idx="7947">
                        <c:v>52322.342590332031</c:v>
                      </c:pt>
                      <c:pt idx="7948">
                        <c:v>51483.839233398438</c:v>
                      </c:pt>
                      <c:pt idx="7949">
                        <c:v>52293.29296875</c:v>
                      </c:pt>
                      <c:pt idx="7950">
                        <c:v>52536.303787231445</c:v>
                      </c:pt>
                      <c:pt idx="7951">
                        <c:v>52469.613906860352</c:v>
                      </c:pt>
                      <c:pt idx="7952">
                        <c:v>50673.691787719727</c:v>
                      </c:pt>
                      <c:pt idx="7953">
                        <c:v>50321.691787719727</c:v>
                      </c:pt>
                      <c:pt idx="7954">
                        <c:v>49969.691909790039</c:v>
                      </c:pt>
                      <c:pt idx="7955">
                        <c:v>50190.920425415039</c:v>
                      </c:pt>
                      <c:pt idx="7956">
                        <c:v>50322.480667114258</c:v>
                      </c:pt>
                      <c:pt idx="7957">
                        <c:v>50322.480667114258</c:v>
                      </c:pt>
                      <c:pt idx="7958">
                        <c:v>48933.407318115234</c:v>
                      </c:pt>
                      <c:pt idx="7959">
                        <c:v>49404.882354736328</c:v>
                      </c:pt>
                      <c:pt idx="7960">
                        <c:v>49395.602874755859</c:v>
                      </c:pt>
                      <c:pt idx="7961">
                        <c:v>50599.77961730957</c:v>
                      </c:pt>
                      <c:pt idx="7962">
                        <c:v>50861.46321105957</c:v>
                      </c:pt>
                      <c:pt idx="7963">
                        <c:v>50861.46321105957</c:v>
                      </c:pt>
                      <c:pt idx="7964">
                        <c:v>50475.37043762207</c:v>
                      </c:pt>
                      <c:pt idx="7965">
                        <c:v>53792.66194152832</c:v>
                      </c:pt>
                      <c:pt idx="7966">
                        <c:v>53889.44563293457</c:v>
                      </c:pt>
                      <c:pt idx="7967">
                        <c:v>53889.44563293457</c:v>
                      </c:pt>
                      <c:pt idx="7968">
                        <c:v>53880.166213989258</c:v>
                      </c:pt>
                      <c:pt idx="7969">
                        <c:v>53684.247085571289</c:v>
                      </c:pt>
                      <c:pt idx="7970">
                        <c:v>49626.873611450195</c:v>
                      </c:pt>
                      <c:pt idx="7971">
                        <c:v>49624.469802856445</c:v>
                      </c:pt>
                      <c:pt idx="7972">
                        <c:v>49270.213943481445</c:v>
                      </c:pt>
                      <c:pt idx="7973">
                        <c:v>49270.213943481445</c:v>
                      </c:pt>
                      <c:pt idx="7974">
                        <c:v>50974.475616455078</c:v>
                      </c:pt>
                      <c:pt idx="7975">
                        <c:v>50973.440521240234</c:v>
                      </c:pt>
                      <c:pt idx="7976">
                        <c:v>50852.832748413086</c:v>
                      </c:pt>
                      <c:pt idx="7977">
                        <c:v>55138.557968139648</c:v>
                      </c:pt>
                      <c:pt idx="7978">
                        <c:v>55170.766098022461</c:v>
                      </c:pt>
                      <c:pt idx="7979">
                        <c:v>55170.766159057617</c:v>
                      </c:pt>
                      <c:pt idx="7980">
                        <c:v>59318.644264221191</c:v>
                      </c:pt>
                      <c:pt idx="7981">
                        <c:v>60743.135269165039</c:v>
                      </c:pt>
                      <c:pt idx="7982">
                        <c:v>60743.135269165039</c:v>
                      </c:pt>
                      <c:pt idx="7983">
                        <c:v>60740.296401977539</c:v>
                      </c:pt>
                      <c:pt idx="7984">
                        <c:v>60740.296401977539</c:v>
                      </c:pt>
                      <c:pt idx="7985">
                        <c:v>50895.117752075195</c:v>
                      </c:pt>
                      <c:pt idx="7986">
                        <c:v>50895.117813110352</c:v>
                      </c:pt>
                      <c:pt idx="7987">
                        <c:v>50950.608001708977</c:v>
                      </c:pt>
                      <c:pt idx="7988">
                        <c:v>48062.553802490227</c:v>
                      </c:pt>
                      <c:pt idx="7989">
                        <c:v>48490.876113891602</c:v>
                      </c:pt>
                      <c:pt idx="7990">
                        <c:v>48557.566055297852</c:v>
                      </c:pt>
                      <c:pt idx="7991">
                        <c:v>51983.229080200195</c:v>
                      </c:pt>
                      <c:pt idx="7992">
                        <c:v>51983.229080200195</c:v>
                      </c:pt>
                      <c:pt idx="7993">
                        <c:v>51987.229141235352</c:v>
                      </c:pt>
                      <c:pt idx="7994">
                        <c:v>51932.508010864258</c:v>
                      </c:pt>
                      <c:pt idx="7995">
                        <c:v>51239.459243774414</c:v>
                      </c:pt>
                      <c:pt idx="7996">
                        <c:v>50451.379165649414</c:v>
                      </c:pt>
                      <c:pt idx="7997">
                        <c:v>49384.64289855957</c:v>
                      </c:pt>
                      <c:pt idx="7998">
                        <c:v>50606.19416809082</c:v>
                      </c:pt>
                      <c:pt idx="7999">
                        <c:v>50481.751358032227</c:v>
                      </c:pt>
                      <c:pt idx="8000">
                        <c:v>50432.71955871582</c:v>
                      </c:pt>
                      <c:pt idx="8001">
                        <c:v>50481.751419067383</c:v>
                      </c:pt>
                      <c:pt idx="8002">
                        <c:v>49206.506973266602</c:v>
                      </c:pt>
                      <c:pt idx="8003">
                        <c:v>49210.507034301758</c:v>
                      </c:pt>
                      <c:pt idx="8004">
                        <c:v>49219.78645324707</c:v>
                      </c:pt>
                      <c:pt idx="8005">
                        <c:v>53015.830154418945</c:v>
                      </c:pt>
                      <c:pt idx="8006">
                        <c:v>53016.500076293945</c:v>
                      </c:pt>
                      <c:pt idx="8007">
                        <c:v>53309.40705871582</c:v>
                      </c:pt>
                      <c:pt idx="8008">
                        <c:v>53366.96028137207</c:v>
                      </c:pt>
                      <c:pt idx="8009">
                        <c:v>53315.037185668945</c:v>
                      </c:pt>
                      <c:pt idx="8010">
                        <c:v>50587.982986450195</c:v>
                      </c:pt>
                      <c:pt idx="8011">
                        <c:v>50587.982986450195</c:v>
                      </c:pt>
                      <c:pt idx="8012">
                        <c:v>50587.983047485352</c:v>
                      </c:pt>
                      <c:pt idx="8013">
                        <c:v>50587.982986450195</c:v>
                      </c:pt>
                      <c:pt idx="8014">
                        <c:v>50587.983047485352</c:v>
                      </c:pt>
                      <c:pt idx="8015">
                        <c:v>50658.540481567376</c:v>
                      </c:pt>
                      <c:pt idx="8016">
                        <c:v>50725.230422973626</c:v>
                      </c:pt>
                      <c:pt idx="8017">
                        <c:v>48003.658096313469</c:v>
                      </c:pt>
                      <c:pt idx="8018">
                        <c:v>47571.252212524414</c:v>
                      </c:pt>
                      <c:pt idx="8019">
                        <c:v>47785.037734985352</c:v>
                      </c:pt>
                      <c:pt idx="8020">
                        <c:v>47850.374160766602</c:v>
                      </c:pt>
                      <c:pt idx="8021">
                        <c:v>47499.752517700195</c:v>
                      </c:pt>
                      <c:pt idx="8022">
                        <c:v>47554.085037231445</c:v>
                      </c:pt>
                      <c:pt idx="8023">
                        <c:v>50709.499954223633</c:v>
                      </c:pt>
                      <c:pt idx="8024">
                        <c:v>50667.962478637695</c:v>
                      </c:pt>
                      <c:pt idx="8025">
                        <c:v>53880.800735473633</c:v>
                      </c:pt>
                      <c:pt idx="8026">
                        <c:v>53879.908157348633</c:v>
                      </c:pt>
                      <c:pt idx="8027">
                        <c:v>53879.908157348633</c:v>
                      </c:pt>
                      <c:pt idx="8028">
                        <c:v>53832.68098449707</c:v>
                      </c:pt>
                      <c:pt idx="8029">
                        <c:v>53884.899856567383</c:v>
                      </c:pt>
                      <c:pt idx="8030">
                        <c:v>50492.897048950195</c:v>
                      </c:pt>
                      <c:pt idx="8031">
                        <c:v>50490.493240356445</c:v>
                      </c:pt>
                      <c:pt idx="8032">
                        <c:v>50490.493301391602</c:v>
                      </c:pt>
                      <c:pt idx="8033">
                        <c:v>50489.589920043945</c:v>
                      </c:pt>
                      <c:pt idx="8034">
                        <c:v>51276.416107177734</c:v>
                      </c:pt>
                      <c:pt idx="8035">
                        <c:v>51276.416107177734</c:v>
                      </c:pt>
                      <c:pt idx="8036">
                        <c:v>50928.416168212891</c:v>
                      </c:pt>
                      <c:pt idx="8037">
                        <c:v>50927.095581054688</c:v>
                      </c:pt>
                      <c:pt idx="8038">
                        <c:v>55209.754379272461</c:v>
                      </c:pt>
                      <c:pt idx="8039">
                        <c:v>55209.754379272461</c:v>
                      </c:pt>
                      <c:pt idx="8040">
                        <c:v>52373.637893676758</c:v>
                      </c:pt>
                      <c:pt idx="8041">
                        <c:v>50773.943130493157</c:v>
                      </c:pt>
                      <c:pt idx="8042">
                        <c:v>50849.372268676758</c:v>
                      </c:pt>
                      <c:pt idx="8043">
                        <c:v>50867.511917114258</c:v>
                      </c:pt>
                      <c:pt idx="8044">
                        <c:v>50935.733596801758</c:v>
                      </c:pt>
                      <c:pt idx="8045">
                        <c:v>50950.823928833001</c:v>
                      </c:pt>
                      <c:pt idx="8046">
                        <c:v>51018.796463012695</c:v>
                      </c:pt>
                      <c:pt idx="8047">
                        <c:v>51096.624099731445</c:v>
                      </c:pt>
                      <c:pt idx="8048">
                        <c:v>51118.802810668945</c:v>
                      </c:pt>
                      <c:pt idx="8049">
                        <c:v>50049.061172485352</c:v>
                      </c:pt>
                      <c:pt idx="8050">
                        <c:v>50049.061233520508</c:v>
                      </c:pt>
                      <c:pt idx="8051">
                        <c:v>49536.919387817376</c:v>
                      </c:pt>
                      <c:pt idx="8052">
                        <c:v>49015.471755981445</c:v>
                      </c:pt>
                      <c:pt idx="8053">
                        <c:v>49024.75129699707</c:v>
                      </c:pt>
                      <c:pt idx="8054">
                        <c:v>48788.97981262207</c:v>
                      </c:pt>
                      <c:pt idx="8055">
                        <c:v>51956.453994750977</c:v>
                      </c:pt>
                      <c:pt idx="8056">
                        <c:v>51837.025772094727</c:v>
                      </c:pt>
                      <c:pt idx="8057">
                        <c:v>51733.570938110352</c:v>
                      </c:pt>
                      <c:pt idx="8058">
                        <c:v>49544.636978149414</c:v>
                      </c:pt>
                      <c:pt idx="8059">
                        <c:v>49544.63703918457</c:v>
                      </c:pt>
                      <c:pt idx="8060">
                        <c:v>49550.837051391602</c:v>
                      </c:pt>
                      <c:pt idx="8061">
                        <c:v>49692.896362304688</c:v>
                      </c:pt>
                      <c:pt idx="8062">
                        <c:v>50094.710021972656</c:v>
                      </c:pt>
                      <c:pt idx="8063">
                        <c:v>50085.430603027344</c:v>
                      </c:pt>
                      <c:pt idx="8064">
                        <c:v>50842.638732910156</c:v>
                      </c:pt>
                      <c:pt idx="8065">
                        <c:v>49951.53254699707</c:v>
                      </c:pt>
                      <c:pt idx="8066">
                        <c:v>49492.595413208001</c:v>
                      </c:pt>
                      <c:pt idx="8067">
                        <c:v>49804.17951965332</c:v>
                      </c:pt>
                      <c:pt idx="8068">
                        <c:v>50975.005752563477</c:v>
                      </c:pt>
                      <c:pt idx="8069">
                        <c:v>50975.00569152832</c:v>
                      </c:pt>
                      <c:pt idx="8070">
                        <c:v>55601.51985168457</c:v>
                      </c:pt>
                      <c:pt idx="8071">
                        <c:v>49695.675781249993</c:v>
                      </c:pt>
                      <c:pt idx="8072">
                        <c:v>49940.726562499993</c:v>
                      </c:pt>
                      <c:pt idx="8073">
                        <c:v>49940.726684570313</c:v>
                      </c:pt>
                      <c:pt idx="8074">
                        <c:v>49940.726684570313</c:v>
                      </c:pt>
                      <c:pt idx="8075">
                        <c:v>50059.402343749993</c:v>
                      </c:pt>
                      <c:pt idx="8076">
                        <c:v>50052.004760742188</c:v>
                      </c:pt>
                      <c:pt idx="8077">
                        <c:v>50132.305541992188</c:v>
                      </c:pt>
                      <c:pt idx="8078">
                        <c:v>49995.628784179688</c:v>
                      </c:pt>
                      <c:pt idx="8079">
                        <c:v>49995.628784179688</c:v>
                      </c:pt>
                      <c:pt idx="8080">
                        <c:v>49722.276367187493</c:v>
                      </c:pt>
                      <c:pt idx="8081">
                        <c:v>49673.244384765625</c:v>
                      </c:pt>
                      <c:pt idx="8082">
                        <c:v>48669.552200317383</c:v>
                      </c:pt>
                      <c:pt idx="8083">
                        <c:v>48673.552139282227</c:v>
                      </c:pt>
                      <c:pt idx="8084">
                        <c:v>48678.949905395508</c:v>
                      </c:pt>
                      <c:pt idx="8085">
                        <c:v>55009.749038696289</c:v>
                      </c:pt>
                      <c:pt idx="8086">
                        <c:v>54943.599075317383</c:v>
                      </c:pt>
                      <c:pt idx="8087">
                        <c:v>51268.529129028313</c:v>
                      </c:pt>
                      <c:pt idx="8088">
                        <c:v>51193.195693969719</c:v>
                      </c:pt>
                      <c:pt idx="8089">
                        <c:v>51120.295608520508</c:v>
                      </c:pt>
                      <c:pt idx="8090">
                        <c:v>51047.395706176758</c:v>
                      </c:pt>
                      <c:pt idx="8091">
                        <c:v>51227.630996704102</c:v>
                      </c:pt>
                      <c:pt idx="8092">
                        <c:v>51179.620620727539</c:v>
                      </c:pt>
                      <c:pt idx="8093">
                        <c:v>51161.233596801758</c:v>
                      </c:pt>
                      <c:pt idx="8094">
                        <c:v>50713.565872192383</c:v>
                      </c:pt>
                      <c:pt idx="8095">
                        <c:v>50716.139724731445</c:v>
                      </c:pt>
                      <c:pt idx="8096">
                        <c:v>50716.139785766602</c:v>
                      </c:pt>
                      <c:pt idx="8097">
                        <c:v>50720.139724731445</c:v>
                      </c:pt>
                      <c:pt idx="8098">
                        <c:v>50511.30598449707</c:v>
                      </c:pt>
                      <c:pt idx="8099">
                        <c:v>50505.339004516602</c:v>
                      </c:pt>
                      <c:pt idx="8100">
                        <c:v>52730.602188110352</c:v>
                      </c:pt>
                      <c:pt idx="8101">
                        <c:v>49546.40657043457</c:v>
                      </c:pt>
                      <c:pt idx="8102">
                        <c:v>49547.806594848633</c:v>
                      </c:pt>
                      <c:pt idx="8103">
                        <c:v>49597.970352172852</c:v>
                      </c:pt>
                      <c:pt idx="8104">
                        <c:v>49597.970291137695</c:v>
                      </c:pt>
                      <c:pt idx="8105">
                        <c:v>49244.982070922852</c:v>
                      </c:pt>
                      <c:pt idx="8106">
                        <c:v>49244.982070922852</c:v>
                      </c:pt>
                      <c:pt idx="8107">
                        <c:v>48724.633987426758</c:v>
                      </c:pt>
                      <c:pt idx="8108">
                        <c:v>48724.633987426758</c:v>
                      </c:pt>
                      <c:pt idx="8109">
                        <c:v>50148.363754272461</c:v>
                      </c:pt>
                      <c:pt idx="8110">
                        <c:v>50148.363815307617</c:v>
                      </c:pt>
                      <c:pt idx="8111">
                        <c:v>49852.352035522461</c:v>
                      </c:pt>
                      <c:pt idx="8112">
                        <c:v>52949.156265258789</c:v>
                      </c:pt>
                      <c:pt idx="8113">
                        <c:v>52587.666885375977</c:v>
                      </c:pt>
                      <c:pt idx="8114">
                        <c:v>52588.498001098633</c:v>
                      </c:pt>
                      <c:pt idx="8115">
                        <c:v>49902.50813293457</c:v>
                      </c:pt>
                      <c:pt idx="8116">
                        <c:v>49913.343643188477</c:v>
                      </c:pt>
                      <c:pt idx="8117">
                        <c:v>49734.93928527832</c:v>
                      </c:pt>
                      <c:pt idx="8118">
                        <c:v>49734.93928527832</c:v>
                      </c:pt>
                      <c:pt idx="8119">
                        <c:v>51742.392227172852</c:v>
                      </c:pt>
                      <c:pt idx="8120">
                        <c:v>49927.602203369141</c:v>
                      </c:pt>
                      <c:pt idx="8121">
                        <c:v>50842.676422119141</c:v>
                      </c:pt>
                      <c:pt idx="8122">
                        <c:v>51655.071075439453</c:v>
                      </c:pt>
                      <c:pt idx="8123">
                        <c:v>51655.286651611328</c:v>
                      </c:pt>
                      <c:pt idx="8124">
                        <c:v>51655.286651611328</c:v>
                      </c:pt>
                      <c:pt idx="8125">
                        <c:v>51948.372344970703</c:v>
                      </c:pt>
                      <c:pt idx="8126">
                        <c:v>52091.468048095703</c:v>
                      </c:pt>
                      <c:pt idx="8127">
                        <c:v>51488.460113525391</c:v>
                      </c:pt>
                      <c:pt idx="8128">
                        <c:v>51497.739776611328</c:v>
                      </c:pt>
                      <c:pt idx="8129">
                        <c:v>51216.760589599609</c:v>
                      </c:pt>
                      <c:pt idx="8130">
                        <c:v>56524.82502746582</c:v>
                      </c:pt>
                      <c:pt idx="8131">
                        <c:v>51261.114639282219</c:v>
                      </c:pt>
                      <c:pt idx="8132">
                        <c:v>51188.214492797852</c:v>
                      </c:pt>
                      <c:pt idx="8133">
                        <c:v>50485.89729309082</c:v>
                      </c:pt>
                      <c:pt idx="8134">
                        <c:v>50862.848526000977</c:v>
                      </c:pt>
                      <c:pt idx="8135">
                        <c:v>50862.848587036133</c:v>
                      </c:pt>
                      <c:pt idx="8136">
                        <c:v>50731.842666625977</c:v>
                      </c:pt>
                      <c:pt idx="8137">
                        <c:v>50796.422744750977</c:v>
                      </c:pt>
                      <c:pt idx="8138">
                        <c:v>50371.288528442383</c:v>
                      </c:pt>
                      <c:pt idx="8139">
                        <c:v>51236.085891723633</c:v>
                      </c:pt>
                      <c:pt idx="8140">
                        <c:v>51356.626052856445</c:v>
                      </c:pt>
                      <c:pt idx="8141">
                        <c:v>52570.522018432617</c:v>
                      </c:pt>
                      <c:pt idx="8142">
                        <c:v>52602.815780639648</c:v>
                      </c:pt>
                      <c:pt idx="8143">
                        <c:v>52612.095443725586</c:v>
                      </c:pt>
                      <c:pt idx="8144">
                        <c:v>52602.815902709961</c:v>
                      </c:pt>
                      <c:pt idx="8145">
                        <c:v>59325.101028442383</c:v>
                      </c:pt>
                      <c:pt idx="8146">
                        <c:v>59089.329605102539</c:v>
                      </c:pt>
                      <c:pt idx="8147">
                        <c:v>59087.842300415039</c:v>
                      </c:pt>
                      <c:pt idx="8148">
                        <c:v>59666.674270629883</c:v>
                      </c:pt>
                      <c:pt idx="8149">
                        <c:v>51425.522537231445</c:v>
                      </c:pt>
                      <c:pt idx="8150">
                        <c:v>50969.263748168945</c:v>
                      </c:pt>
                      <c:pt idx="8151">
                        <c:v>50490.101150512695</c:v>
                      </c:pt>
                      <c:pt idx="8152">
                        <c:v>50563.001052856445</c:v>
                      </c:pt>
                      <c:pt idx="8153">
                        <c:v>50636.524063110352</c:v>
                      </c:pt>
                      <c:pt idx="8154">
                        <c:v>50677.648025512695</c:v>
                      </c:pt>
                      <c:pt idx="8155">
                        <c:v>50677.648025512695</c:v>
                      </c:pt>
                      <c:pt idx="8156">
                        <c:v>48329.267715454102</c:v>
                      </c:pt>
                      <c:pt idx="8157">
                        <c:v>51447.45637512207</c:v>
                      </c:pt>
                      <c:pt idx="8158">
                        <c:v>51447.456497192383</c:v>
                      </c:pt>
                      <c:pt idx="8159">
                        <c:v>50780.602584838867</c:v>
                      </c:pt>
                      <c:pt idx="8160">
                        <c:v>52777.999710083008</c:v>
                      </c:pt>
                      <c:pt idx="8161">
                        <c:v>53083.007705688477</c:v>
                      </c:pt>
                      <c:pt idx="8162">
                        <c:v>51743.053298950195</c:v>
                      </c:pt>
                      <c:pt idx="8163">
                        <c:v>51682.303298950195</c:v>
                      </c:pt>
                      <c:pt idx="8164">
                        <c:v>51610.214675903313</c:v>
                      </c:pt>
                      <c:pt idx="8165">
                        <c:v>51537.314773559563</c:v>
                      </c:pt>
                      <c:pt idx="8166">
                        <c:v>49594.437088012695</c:v>
                      </c:pt>
                      <c:pt idx="8167">
                        <c:v>49594.437088012695</c:v>
                      </c:pt>
                      <c:pt idx="8168">
                        <c:v>49018.817031860352</c:v>
                      </c:pt>
                      <c:pt idx="8169">
                        <c:v>49028.09651184082</c:v>
                      </c:pt>
                      <c:pt idx="8170">
                        <c:v>49550.642349243164</c:v>
                      </c:pt>
                      <c:pt idx="8171">
                        <c:v>49544.069961547852</c:v>
                      </c:pt>
                      <c:pt idx="8172">
                        <c:v>49999.382247924805</c:v>
                      </c:pt>
                      <c:pt idx="8173">
                        <c:v>49999.059005737305</c:v>
                      </c:pt>
                      <c:pt idx="8174">
                        <c:v>52219.026443481445</c:v>
                      </c:pt>
                      <c:pt idx="8175">
                        <c:v>61088.166213989258</c:v>
                      </c:pt>
                      <c:pt idx="8176">
                        <c:v>49928.590896606445</c:v>
                      </c:pt>
                      <c:pt idx="8177">
                        <c:v>49576.590896606445</c:v>
                      </c:pt>
                      <c:pt idx="8178">
                        <c:v>49037.144607543945</c:v>
                      </c:pt>
                      <c:pt idx="8179">
                        <c:v>49046.42414855957</c:v>
                      </c:pt>
                      <c:pt idx="8180">
                        <c:v>49046.424209594727</c:v>
                      </c:pt>
                      <c:pt idx="8181">
                        <c:v>49046.424270629883</c:v>
                      </c:pt>
                      <c:pt idx="8182">
                        <c:v>48891.070510864258</c:v>
                      </c:pt>
                      <c:pt idx="8183">
                        <c:v>49053.195755004883</c:v>
                      </c:pt>
                      <c:pt idx="8184">
                        <c:v>49102.227615356445</c:v>
                      </c:pt>
                      <c:pt idx="8185">
                        <c:v>49220.903457641602</c:v>
                      </c:pt>
                      <c:pt idx="8186">
                        <c:v>49089.343154907227</c:v>
                      </c:pt>
                      <c:pt idx="8187">
                        <c:v>49132.051834106445</c:v>
                      </c:pt>
                      <c:pt idx="8188">
                        <c:v>49132.051895141602</c:v>
                      </c:pt>
                      <c:pt idx="8189">
                        <c:v>49757.115310668945</c:v>
                      </c:pt>
                      <c:pt idx="8190">
                        <c:v>52420.399978637695</c:v>
                      </c:pt>
                      <c:pt idx="8191">
                        <c:v>52238.691848754883</c:v>
                      </c:pt>
                      <c:pt idx="8192">
                        <c:v>51911.725402832031</c:v>
                      </c:pt>
                      <c:pt idx="8193">
                        <c:v>51613.490371704102</c:v>
                      </c:pt>
                      <c:pt idx="8194">
                        <c:v>51552.740310668945</c:v>
                      </c:pt>
                      <c:pt idx="8195">
                        <c:v>51484.945693969719</c:v>
                      </c:pt>
                      <c:pt idx="8196">
                        <c:v>51408.045791625969</c:v>
                      </c:pt>
                      <c:pt idx="8197">
                        <c:v>49571.404373168945</c:v>
                      </c:pt>
                      <c:pt idx="8198">
                        <c:v>49580.68391418457</c:v>
                      </c:pt>
                      <c:pt idx="8199">
                        <c:v>51897.817947387695</c:v>
                      </c:pt>
                      <c:pt idx="8200">
                        <c:v>50078.16194152832</c:v>
                      </c:pt>
                      <c:pt idx="8201">
                        <c:v>50078.162002563477</c:v>
                      </c:pt>
                      <c:pt idx="8202">
                        <c:v>51320.642471313477</c:v>
                      </c:pt>
                      <c:pt idx="8203">
                        <c:v>51320.64241027832</c:v>
                      </c:pt>
                      <c:pt idx="8204">
                        <c:v>51320.642532348633</c:v>
                      </c:pt>
                      <c:pt idx="8205">
                        <c:v>59996.268325805664</c:v>
                      </c:pt>
                      <c:pt idx="8206">
                        <c:v>59996.268264770508</c:v>
                      </c:pt>
                      <c:pt idx="8207">
                        <c:v>48940.742813110352</c:v>
                      </c:pt>
                      <c:pt idx="8208">
                        <c:v>48871.622695922852</c:v>
                      </c:pt>
                      <c:pt idx="8209">
                        <c:v>48533.592971801758</c:v>
                      </c:pt>
                      <c:pt idx="8210">
                        <c:v>48451.193435668945</c:v>
                      </c:pt>
                      <c:pt idx="8211">
                        <c:v>51024.498718261719</c:v>
                      </c:pt>
                      <c:pt idx="8212">
                        <c:v>51033.778137207031</c:v>
                      </c:pt>
                      <c:pt idx="8213">
                        <c:v>51033.778198242188</c:v>
                      </c:pt>
                      <c:pt idx="8214">
                        <c:v>51024.498718261719</c:v>
                      </c:pt>
                      <c:pt idx="8215">
                        <c:v>52289.508666992188</c:v>
                      </c:pt>
                      <c:pt idx="8216">
                        <c:v>52289.508666992188</c:v>
                      </c:pt>
                      <c:pt idx="8217">
                        <c:v>51775.885025024414</c:v>
                      </c:pt>
                      <c:pt idx="8218">
                        <c:v>51452.749038696289</c:v>
                      </c:pt>
                      <c:pt idx="8219">
                        <c:v>51370.569473266594</c:v>
                      </c:pt>
                      <c:pt idx="8220">
                        <c:v>55853.488342285156</c:v>
                      </c:pt>
                      <c:pt idx="8221">
                        <c:v>50903.255935668945</c:v>
                      </c:pt>
                      <c:pt idx="8222">
                        <c:v>51471.360763549805</c:v>
                      </c:pt>
                      <c:pt idx="8223">
                        <c:v>50592.677169799805</c:v>
                      </c:pt>
                      <c:pt idx="8224">
                        <c:v>50592.677169799805</c:v>
                      </c:pt>
                      <c:pt idx="8225">
                        <c:v>50826.734115600586</c:v>
                      </c:pt>
                      <c:pt idx="8226">
                        <c:v>50826.734115600586</c:v>
                      </c:pt>
                      <c:pt idx="8227">
                        <c:v>49797.735748291016</c:v>
                      </c:pt>
                      <c:pt idx="8228">
                        <c:v>49796.958404541016</c:v>
                      </c:pt>
                      <c:pt idx="8229">
                        <c:v>49792.996490478516</c:v>
                      </c:pt>
                      <c:pt idx="8230">
                        <c:v>49792.996490478516</c:v>
                      </c:pt>
                      <c:pt idx="8231">
                        <c:v>49788.796493530273</c:v>
                      </c:pt>
                      <c:pt idx="8232">
                        <c:v>51217.927307128906</c:v>
                      </c:pt>
                      <c:pt idx="8233">
                        <c:v>51084.926681518555</c:v>
                      </c:pt>
                      <c:pt idx="8234">
                        <c:v>50983.884475708008</c:v>
                      </c:pt>
                      <c:pt idx="8235">
                        <c:v>62137.128677368164</c:v>
                      </c:pt>
                      <c:pt idx="8236">
                        <c:v>49725.096328735352</c:v>
                      </c:pt>
                      <c:pt idx="8237">
                        <c:v>49577.410842895508</c:v>
                      </c:pt>
                      <c:pt idx="8238">
                        <c:v>49577.410842895508</c:v>
                      </c:pt>
                      <c:pt idx="8239">
                        <c:v>49229.410842895508</c:v>
                      </c:pt>
                      <c:pt idx="8240">
                        <c:v>49936.612258911133</c:v>
                      </c:pt>
                      <c:pt idx="8241">
                        <c:v>49655.443191528313</c:v>
                      </c:pt>
                      <c:pt idx="8242">
                        <c:v>49231.963027954094</c:v>
                      </c:pt>
                      <c:pt idx="8243">
                        <c:v>46392.240310668938</c:v>
                      </c:pt>
                      <c:pt idx="8244">
                        <c:v>45951.662307739258</c:v>
                      </c:pt>
                      <c:pt idx="8245">
                        <c:v>45835.891311645508</c:v>
                      </c:pt>
                      <c:pt idx="8246">
                        <c:v>45902.581253051758</c:v>
                      </c:pt>
                      <c:pt idx="8247">
                        <c:v>45969.271255493164</c:v>
                      </c:pt>
                      <c:pt idx="8248">
                        <c:v>45844.855545043945</c:v>
                      </c:pt>
                      <c:pt idx="8249">
                        <c:v>46456.82063293457</c:v>
                      </c:pt>
                      <c:pt idx="8250">
                        <c:v>64958.697021484375</c:v>
                      </c:pt>
                      <c:pt idx="8251">
                        <c:v>48561.821365356445</c:v>
                      </c:pt>
                      <c:pt idx="8252">
                        <c:v>48561.821365356445</c:v>
                      </c:pt>
                      <c:pt idx="8253">
                        <c:v>48453.435684204102</c:v>
                      </c:pt>
                      <c:pt idx="8254">
                        <c:v>52406.1259765625</c:v>
                      </c:pt>
                      <c:pt idx="8255">
                        <c:v>52014.023025512695</c:v>
                      </c:pt>
                      <c:pt idx="8256">
                        <c:v>51895.35139465332</c:v>
                      </c:pt>
                      <c:pt idx="8257">
                        <c:v>52052.989822387695</c:v>
                      </c:pt>
                      <c:pt idx="8258">
                        <c:v>52052.989700317383</c:v>
                      </c:pt>
                      <c:pt idx="8259">
                        <c:v>51850.52717590332</c:v>
                      </c:pt>
                      <c:pt idx="8260">
                        <c:v>51326.26838684082</c:v>
                      </c:pt>
                      <c:pt idx="8261">
                        <c:v>51326.268447875977</c:v>
                      </c:pt>
                      <c:pt idx="8262">
                        <c:v>52703.882400512695</c:v>
                      </c:pt>
                      <c:pt idx="8263">
                        <c:v>52589.765213012695</c:v>
                      </c:pt>
                      <c:pt idx="8264">
                        <c:v>52336.836807250977</c:v>
                      </c:pt>
                      <c:pt idx="8265">
                        <c:v>52373.902847290039</c:v>
                      </c:pt>
                      <c:pt idx="8266">
                        <c:v>48883.042068481445</c:v>
                      </c:pt>
                      <c:pt idx="8267">
                        <c:v>50621.11360168457</c:v>
                      </c:pt>
                      <c:pt idx="8268">
                        <c:v>50315.424026489258</c:v>
                      </c:pt>
                      <c:pt idx="8269">
                        <c:v>50315.423904418945</c:v>
                      </c:pt>
                      <c:pt idx="8270">
                        <c:v>49951.291458129883</c:v>
                      </c:pt>
                      <c:pt idx="8271">
                        <c:v>52088.43049621582</c:v>
                      </c:pt>
                      <c:pt idx="8272">
                        <c:v>52097.710037231445</c:v>
                      </c:pt>
                      <c:pt idx="8273">
                        <c:v>52006.592361450195</c:v>
                      </c:pt>
                      <c:pt idx="8274">
                        <c:v>53638.401550292969</c:v>
                      </c:pt>
                      <c:pt idx="8275">
                        <c:v>53416.202331542969</c:v>
                      </c:pt>
                      <c:pt idx="8276">
                        <c:v>53151.663452148438</c:v>
                      </c:pt>
                      <c:pt idx="8277">
                        <c:v>52762.450378417969</c:v>
                      </c:pt>
                      <c:pt idx="8278">
                        <c:v>53449.342956542969</c:v>
                      </c:pt>
                      <c:pt idx="8279">
                        <c:v>53453.34326171875</c:v>
                      </c:pt>
                      <c:pt idx="8280">
                        <c:v>53399.699783325195</c:v>
                      </c:pt>
                      <c:pt idx="8281">
                        <c:v>53399.699783325195</c:v>
                      </c:pt>
                      <c:pt idx="8282">
                        <c:v>53399.699844360352</c:v>
                      </c:pt>
                      <c:pt idx="8283">
                        <c:v>52217.148086547852</c:v>
                      </c:pt>
                      <c:pt idx="8284">
                        <c:v>52160.398025512695</c:v>
                      </c:pt>
                      <c:pt idx="8285">
                        <c:v>52096.777297973626</c:v>
                      </c:pt>
                      <c:pt idx="8286">
                        <c:v>52014.597976684563</c:v>
                      </c:pt>
                      <c:pt idx="8287">
                        <c:v>50687.694473266602</c:v>
                      </c:pt>
                      <c:pt idx="8288">
                        <c:v>52090.690322875977</c:v>
                      </c:pt>
                      <c:pt idx="8289">
                        <c:v>50089.48860168457</c:v>
                      </c:pt>
                      <c:pt idx="8290">
                        <c:v>50089.48860168457</c:v>
                      </c:pt>
                      <c:pt idx="8291">
                        <c:v>50365.391006469727</c:v>
                      </c:pt>
                      <c:pt idx="8292">
                        <c:v>51454.86799621582</c:v>
                      </c:pt>
                      <c:pt idx="8293">
                        <c:v>51458.868057250977</c:v>
                      </c:pt>
                      <c:pt idx="8294">
                        <c:v>51454.868057250977</c:v>
                      </c:pt>
                      <c:pt idx="8295">
                        <c:v>53521.064041137695</c:v>
                      </c:pt>
                      <c:pt idx="8296">
                        <c:v>53525.064102172852</c:v>
                      </c:pt>
                      <c:pt idx="8297">
                        <c:v>53534.343521118164</c:v>
                      </c:pt>
                      <c:pt idx="8298">
                        <c:v>52789.191055297852</c:v>
                      </c:pt>
                      <c:pt idx="8299">
                        <c:v>52167.892471313469</c:v>
                      </c:pt>
                      <c:pt idx="8300">
                        <c:v>52094.992507934563</c:v>
                      </c:pt>
                      <c:pt idx="8301">
                        <c:v>50239.277420043945</c:v>
                      </c:pt>
                      <c:pt idx="8302">
                        <c:v>50651.722610473633</c:v>
                      </c:pt>
                      <c:pt idx="8303">
                        <c:v>50651.722610473633</c:v>
                      </c:pt>
                      <c:pt idx="8304">
                        <c:v>50202.81330871582</c:v>
                      </c:pt>
                      <c:pt idx="8305">
                        <c:v>49599.461868286133</c:v>
                      </c:pt>
                      <c:pt idx="8306">
                        <c:v>49599.461868286133</c:v>
                      </c:pt>
                      <c:pt idx="8307">
                        <c:v>49315.45751953125</c:v>
                      </c:pt>
                      <c:pt idx="8308">
                        <c:v>51812.015579223633</c:v>
                      </c:pt>
                      <c:pt idx="8309">
                        <c:v>52336.01545715332</c:v>
                      </c:pt>
                      <c:pt idx="8310">
                        <c:v>52909.481842041016</c:v>
                      </c:pt>
                      <c:pt idx="8311">
                        <c:v>52909.481842041016</c:v>
                      </c:pt>
                      <c:pt idx="8312">
                        <c:v>49915.084442138672</c:v>
                      </c:pt>
                      <c:pt idx="8313">
                        <c:v>49927.070892333984</c:v>
                      </c:pt>
                      <c:pt idx="8314">
                        <c:v>49917.791534423828</c:v>
                      </c:pt>
                      <c:pt idx="8315">
                        <c:v>49913.791534423828</c:v>
                      </c:pt>
                      <c:pt idx="8316">
                        <c:v>51742.023468017578</c:v>
                      </c:pt>
                      <c:pt idx="8317">
                        <c:v>52050.821853637695</c:v>
                      </c:pt>
                      <c:pt idx="8318">
                        <c:v>52050.821914672852</c:v>
                      </c:pt>
                      <c:pt idx="8319">
                        <c:v>52043.179336547852</c:v>
                      </c:pt>
                      <c:pt idx="8320">
                        <c:v>52043.179336547852</c:v>
                      </c:pt>
                      <c:pt idx="8321">
                        <c:v>51781.495742797852</c:v>
                      </c:pt>
                      <c:pt idx="8322">
                        <c:v>51196.048812866211</c:v>
                      </c:pt>
                      <c:pt idx="8323">
                        <c:v>51196.048812866211</c:v>
                      </c:pt>
                      <c:pt idx="8324">
                        <c:v>51939.352493286133</c:v>
                      </c:pt>
                      <c:pt idx="8325">
                        <c:v>52751.402297973633</c:v>
                      </c:pt>
                      <c:pt idx="8326">
                        <c:v>52685.252395629883</c:v>
                      </c:pt>
                      <c:pt idx="8327">
                        <c:v>52619.102493286133</c:v>
                      </c:pt>
                      <c:pt idx="8328">
                        <c:v>51992.514236450195</c:v>
                      </c:pt>
                      <c:pt idx="8329">
                        <c:v>50289.851150512695</c:v>
                      </c:pt>
                      <c:pt idx="8330">
                        <c:v>50289.851150512695</c:v>
                      </c:pt>
                      <c:pt idx="8331">
                        <c:v>50288.634353637695</c:v>
                      </c:pt>
                      <c:pt idx="8332">
                        <c:v>50288.634414672852</c:v>
                      </c:pt>
                      <c:pt idx="8333">
                        <c:v>51751.057205200195</c:v>
                      </c:pt>
                      <c:pt idx="8334">
                        <c:v>51823.957168579102</c:v>
                      </c:pt>
                      <c:pt idx="8335">
                        <c:v>51896.857070922852</c:v>
                      </c:pt>
                      <c:pt idx="8336">
                        <c:v>52277.346389770508</c:v>
                      </c:pt>
                      <c:pt idx="8337">
                        <c:v>52158.670608520508</c:v>
                      </c:pt>
                      <c:pt idx="8338">
                        <c:v>52632.027236938477</c:v>
                      </c:pt>
                      <c:pt idx="8339">
                        <c:v>52247.542861938477</c:v>
                      </c:pt>
                      <c:pt idx="8340">
                        <c:v>54684.930541992188</c:v>
                      </c:pt>
                      <c:pt idx="8341">
                        <c:v>54684.930541992188</c:v>
                      </c:pt>
                      <c:pt idx="8342">
                        <c:v>54300.446166992188</c:v>
                      </c:pt>
                      <c:pt idx="8343">
                        <c:v>50262.426345825195</c:v>
                      </c:pt>
                      <c:pt idx="8344">
                        <c:v>51296.33772277832</c:v>
                      </c:pt>
                      <c:pt idx="8345">
                        <c:v>51362.11799621582</c:v>
                      </c:pt>
                      <c:pt idx="8346">
                        <c:v>51098.030715942383</c:v>
                      </c:pt>
                      <c:pt idx="8347">
                        <c:v>51098.030715942383</c:v>
                      </c:pt>
                      <c:pt idx="8348">
                        <c:v>50893.645095825195</c:v>
                      </c:pt>
                      <c:pt idx="8349">
                        <c:v>50374.070755004883</c:v>
                      </c:pt>
                      <c:pt idx="8350">
                        <c:v>50383.350357055664</c:v>
                      </c:pt>
                      <c:pt idx="8351">
                        <c:v>52826.745101928711</c:v>
                      </c:pt>
                      <c:pt idx="8352">
                        <c:v>52753.845321655273</c:v>
                      </c:pt>
                      <c:pt idx="8353">
                        <c:v>54525.014999389648</c:v>
                      </c:pt>
                      <c:pt idx="8354">
                        <c:v>54534.294418334961</c:v>
                      </c:pt>
                      <c:pt idx="8355">
                        <c:v>50422.343032836914</c:v>
                      </c:pt>
                      <c:pt idx="8356">
                        <c:v>50426.342971801758</c:v>
                      </c:pt>
                      <c:pt idx="8357">
                        <c:v>50427.001174926758</c:v>
                      </c:pt>
                      <c:pt idx="8358">
                        <c:v>48223.211868286133</c:v>
                      </c:pt>
                      <c:pt idx="8359">
                        <c:v>48223.211807250977</c:v>
                      </c:pt>
                      <c:pt idx="8360">
                        <c:v>48130.254837036133</c:v>
                      </c:pt>
                      <c:pt idx="8361">
                        <c:v>47757.651321411133</c:v>
                      </c:pt>
                      <c:pt idx="8362">
                        <c:v>47759.274368286133</c:v>
                      </c:pt>
                      <c:pt idx="8363">
                        <c:v>47749.994827270508</c:v>
                      </c:pt>
                      <c:pt idx="8364">
                        <c:v>47807.285110473633</c:v>
                      </c:pt>
                      <c:pt idx="8365">
                        <c:v>56768.806594848633</c:v>
                      </c:pt>
                      <c:pt idx="8366">
                        <c:v>56763.037307739251</c:v>
                      </c:pt>
                      <c:pt idx="8367">
                        <c:v>55265.336135864251</c:v>
                      </c:pt>
                      <c:pt idx="8368">
                        <c:v>55274.615798950195</c:v>
                      </c:pt>
                      <c:pt idx="8369">
                        <c:v>55798.084426879883</c:v>
                      </c:pt>
                      <c:pt idx="8370">
                        <c:v>54391.224624633789</c:v>
                      </c:pt>
                      <c:pt idx="8371">
                        <c:v>54325.074722290039</c:v>
                      </c:pt>
                      <c:pt idx="8372">
                        <c:v>54258.924758911133</c:v>
                      </c:pt>
                      <c:pt idx="8373">
                        <c:v>54192.774856567383</c:v>
                      </c:pt>
                      <c:pt idx="8374">
                        <c:v>52722.766052246094</c:v>
                      </c:pt>
                      <c:pt idx="8375">
                        <c:v>52726.766052246094</c:v>
                      </c:pt>
                      <c:pt idx="8376">
                        <c:v>52689.056640625</c:v>
                      </c:pt>
                      <c:pt idx="8377">
                        <c:v>52689.056701660156</c:v>
                      </c:pt>
                      <c:pt idx="8378">
                        <c:v>52679.777221679688</c:v>
                      </c:pt>
                      <c:pt idx="8379">
                        <c:v>52480.671142578125</c:v>
                      </c:pt>
                      <c:pt idx="8380">
                        <c:v>52976.154800415039</c:v>
                      </c:pt>
                      <c:pt idx="8381">
                        <c:v>52977.642105102539</c:v>
                      </c:pt>
                      <c:pt idx="8382">
                        <c:v>52426.62744140625</c:v>
                      </c:pt>
                      <c:pt idx="8383">
                        <c:v>51435.477172851563</c:v>
                      </c:pt>
                      <c:pt idx="8384">
                        <c:v>54166.868835449219</c:v>
                      </c:pt>
                      <c:pt idx="8385">
                        <c:v>53026.559646606445</c:v>
                      </c:pt>
                      <c:pt idx="8386">
                        <c:v>53525.987869262695</c:v>
                      </c:pt>
                      <c:pt idx="8387">
                        <c:v>48366.035232543945</c:v>
                      </c:pt>
                      <c:pt idx="8388">
                        <c:v>48366.035293579102</c:v>
                      </c:pt>
                      <c:pt idx="8389">
                        <c:v>48366.035293579102</c:v>
                      </c:pt>
                      <c:pt idx="8390">
                        <c:v>48028.60774230957</c:v>
                      </c:pt>
                      <c:pt idx="8391">
                        <c:v>49607.912002563477</c:v>
                      </c:pt>
                      <c:pt idx="8392">
                        <c:v>49617.191665649414</c:v>
                      </c:pt>
                      <c:pt idx="8393">
                        <c:v>49617.191665649414</c:v>
                      </c:pt>
                      <c:pt idx="8394">
                        <c:v>55032.073745727539</c:v>
                      </c:pt>
                      <c:pt idx="8395">
                        <c:v>55575.946395874016</c:v>
                      </c:pt>
                      <c:pt idx="8396">
                        <c:v>55650.119491577148</c:v>
                      </c:pt>
                      <c:pt idx="8397">
                        <c:v>54735.637557983398</c:v>
                      </c:pt>
                      <c:pt idx="8398">
                        <c:v>54744.917037963867</c:v>
                      </c:pt>
                      <c:pt idx="8399">
                        <c:v>54683.553268432617</c:v>
                      </c:pt>
                      <c:pt idx="8400">
                        <c:v>51090.136123657227</c:v>
                      </c:pt>
                      <c:pt idx="8401">
                        <c:v>51483.045486450195</c:v>
                      </c:pt>
                      <c:pt idx="8402">
                        <c:v>51473.766067504883</c:v>
                      </c:pt>
                      <c:pt idx="8403">
                        <c:v>51371.702285766602</c:v>
                      </c:pt>
                      <c:pt idx="8404">
                        <c:v>52318.916275024414</c:v>
                      </c:pt>
                      <c:pt idx="8405">
                        <c:v>51918.27180480957</c:v>
                      </c:pt>
                      <c:pt idx="8406">
                        <c:v>51908.992202758789</c:v>
                      </c:pt>
                      <c:pt idx="8407">
                        <c:v>51709.886184692383</c:v>
                      </c:pt>
                      <c:pt idx="8408">
                        <c:v>50798.798904418945</c:v>
                      </c:pt>
                      <c:pt idx="8409">
                        <c:v>50519.699050903313</c:v>
                      </c:pt>
                      <c:pt idx="8410">
                        <c:v>53786.976852416992</c:v>
                      </c:pt>
                      <c:pt idx="8411">
                        <c:v>53786.976852416992</c:v>
                      </c:pt>
                      <c:pt idx="8412">
                        <c:v>53489.770126342773</c:v>
                      </c:pt>
                      <c:pt idx="8413">
                        <c:v>53841.77018737793</c:v>
                      </c:pt>
                      <c:pt idx="8414">
                        <c:v>53795.190841674805</c:v>
                      </c:pt>
                      <c:pt idx="8415">
                        <c:v>53075.329238891602</c:v>
                      </c:pt>
                      <c:pt idx="8416">
                        <c:v>53075.329177856445</c:v>
                      </c:pt>
                      <c:pt idx="8417">
                        <c:v>53075.329238891602</c:v>
                      </c:pt>
                      <c:pt idx="8418">
                        <c:v>52751.703201293945</c:v>
                      </c:pt>
                      <c:pt idx="8419">
                        <c:v>52833.882766723633</c:v>
                      </c:pt>
                      <c:pt idx="8420">
                        <c:v>52986.979202270508</c:v>
                      </c:pt>
                      <c:pt idx="8421">
                        <c:v>52836.904983520508</c:v>
                      </c:pt>
                      <c:pt idx="8422">
                        <c:v>54588.793045043945</c:v>
                      </c:pt>
                      <c:pt idx="8423">
                        <c:v>54588.793045043945</c:v>
                      </c:pt>
                      <c:pt idx="8424">
                        <c:v>54592.793106079102</c:v>
                      </c:pt>
                      <c:pt idx="8425">
                        <c:v>54368.955520629883</c:v>
                      </c:pt>
                      <c:pt idx="8426">
                        <c:v>55113.760147094727</c:v>
                      </c:pt>
                      <c:pt idx="8427">
                        <c:v>55104.480728149414</c:v>
                      </c:pt>
                      <c:pt idx="8428">
                        <c:v>55004.459426879883</c:v>
                      </c:pt>
                      <c:pt idx="8429">
                        <c:v>53808.923355102539</c:v>
                      </c:pt>
                      <c:pt idx="8430">
                        <c:v>64144.864456176751</c:v>
                      </c:pt>
                      <c:pt idx="8431">
                        <c:v>64144.864456176751</c:v>
                      </c:pt>
                      <c:pt idx="8432">
                        <c:v>51601.767242431641</c:v>
                      </c:pt>
                      <c:pt idx="8433">
                        <c:v>51601.767242431641</c:v>
                      </c:pt>
                      <c:pt idx="8434">
                        <c:v>50045.863265991211</c:v>
                      </c:pt>
                      <c:pt idx="8435">
                        <c:v>50236.969161987305</c:v>
                      </c:pt>
                      <c:pt idx="8436">
                        <c:v>51095.323745727539</c:v>
                      </c:pt>
                      <c:pt idx="8437">
                        <c:v>51095.323776245117</c:v>
                      </c:pt>
                      <c:pt idx="8438">
                        <c:v>50815.769973754883</c:v>
                      </c:pt>
                      <c:pt idx="8439">
                        <c:v>50825.049514770508</c:v>
                      </c:pt>
                      <c:pt idx="8440">
                        <c:v>50434.286636352539</c:v>
                      </c:pt>
                      <c:pt idx="8441">
                        <c:v>53288.34944152832</c:v>
                      </c:pt>
                      <c:pt idx="8442">
                        <c:v>53314.579391479492</c:v>
                      </c:pt>
                      <c:pt idx="8443">
                        <c:v>53314.579391479492</c:v>
                      </c:pt>
                      <c:pt idx="8444">
                        <c:v>51910.88883972168</c:v>
                      </c:pt>
                      <c:pt idx="8445">
                        <c:v>52584.928298950195</c:v>
                      </c:pt>
                      <c:pt idx="8446">
                        <c:v>51691.361892700195</c:v>
                      </c:pt>
                      <c:pt idx="8447">
                        <c:v>51218.845291137695</c:v>
                      </c:pt>
                      <c:pt idx="8448">
                        <c:v>50983.075759887695</c:v>
                      </c:pt>
                      <c:pt idx="8449">
                        <c:v>50114.871170043945</c:v>
                      </c:pt>
                      <c:pt idx="8450">
                        <c:v>50386.28352355957</c:v>
                      </c:pt>
                      <c:pt idx="8451">
                        <c:v>50377.003982543945</c:v>
                      </c:pt>
                      <c:pt idx="8452">
                        <c:v>50376.788223266602</c:v>
                      </c:pt>
                      <c:pt idx="8453">
                        <c:v>50106.677017211914</c:v>
                      </c:pt>
                      <c:pt idx="8454">
                        <c:v>51820.195724487305</c:v>
                      </c:pt>
                      <c:pt idx="8455">
                        <c:v>52115.773818969727</c:v>
                      </c:pt>
                      <c:pt idx="8456">
                        <c:v>52164.11262512207</c:v>
                      </c:pt>
                      <c:pt idx="8457">
                        <c:v>52031.436477661133</c:v>
                      </c:pt>
                      <c:pt idx="8458">
                        <c:v>52433.249588012695</c:v>
                      </c:pt>
                      <c:pt idx="8459">
                        <c:v>52433.249588012695</c:v>
                      </c:pt>
                      <c:pt idx="8460">
                        <c:v>53806.835525512695</c:v>
                      </c:pt>
                      <c:pt idx="8461">
                        <c:v>53749.96516418457</c:v>
                      </c:pt>
                      <c:pt idx="8462">
                        <c:v>53674.535720825195</c:v>
                      </c:pt>
                      <c:pt idx="8463">
                        <c:v>53604.385818481445</c:v>
                      </c:pt>
                      <c:pt idx="8464">
                        <c:v>53333.23034667968</c:v>
                      </c:pt>
                      <c:pt idx="8465">
                        <c:v>53333.230590820313</c:v>
                      </c:pt>
                      <c:pt idx="8466">
                        <c:v>54191.5849609375</c:v>
                      </c:pt>
                      <c:pt idx="8467">
                        <c:v>54159.1025390625</c:v>
                      </c:pt>
                      <c:pt idx="8468">
                        <c:v>54321.833618164063</c:v>
                      </c:pt>
                      <c:pt idx="8469">
                        <c:v>51444.511123657227</c:v>
                      </c:pt>
                      <c:pt idx="8470">
                        <c:v>51444.511123657227</c:v>
                      </c:pt>
                      <c:pt idx="8471">
                        <c:v>49347.505325317383</c:v>
                      </c:pt>
                      <c:pt idx="8472">
                        <c:v>49271.535903930664</c:v>
                      </c:pt>
                      <c:pt idx="8473">
                        <c:v>50891.868591308594</c:v>
                      </c:pt>
                      <c:pt idx="8474">
                        <c:v>49886.836547851563</c:v>
                      </c:pt>
                      <c:pt idx="8475">
                        <c:v>61830.679153442383</c:v>
                      </c:pt>
                      <c:pt idx="8476">
                        <c:v>61821.399612426758</c:v>
                      </c:pt>
                      <c:pt idx="8477">
                        <c:v>64230.357864379883</c:v>
                      </c:pt>
                      <c:pt idx="8478">
                        <c:v>63458.830276489251</c:v>
                      </c:pt>
                      <c:pt idx="8479">
                        <c:v>57665.466995239258</c:v>
                      </c:pt>
                      <c:pt idx="8480">
                        <c:v>57600.380226135247</c:v>
                      </c:pt>
                      <c:pt idx="8481">
                        <c:v>56676.187843322747</c:v>
                      </c:pt>
                      <c:pt idx="8482">
                        <c:v>56994.522315978997</c:v>
                      </c:pt>
                      <c:pt idx="8483">
                        <c:v>56919.092994689941</c:v>
                      </c:pt>
                      <c:pt idx="8484">
                        <c:v>51927.475234985352</c:v>
                      </c:pt>
                      <c:pt idx="8485">
                        <c:v>51927.475173950195</c:v>
                      </c:pt>
                      <c:pt idx="8486">
                        <c:v>51931.629531860352</c:v>
                      </c:pt>
                      <c:pt idx="8487">
                        <c:v>48923.114868164055</c:v>
                      </c:pt>
                      <c:pt idx="8488">
                        <c:v>48777.105102539063</c:v>
                      </c:pt>
                      <c:pt idx="8489">
                        <c:v>48635.085083007813</c:v>
                      </c:pt>
                      <c:pt idx="8490">
                        <c:v>51170.638198852539</c:v>
                      </c:pt>
                      <c:pt idx="8491">
                        <c:v>56708.728927612297</c:v>
                      </c:pt>
                      <c:pt idx="8492">
                        <c:v>56720.228927612297</c:v>
                      </c:pt>
                      <c:pt idx="8493">
                        <c:v>56415.395950317383</c:v>
                      </c:pt>
                      <c:pt idx="8494">
                        <c:v>56415.396072387688</c:v>
                      </c:pt>
                      <c:pt idx="8495">
                        <c:v>56454.040603637688</c:v>
                      </c:pt>
                      <c:pt idx="8496">
                        <c:v>54802.669387817383</c:v>
                      </c:pt>
                      <c:pt idx="8497">
                        <c:v>54681.110916137695</c:v>
                      </c:pt>
                      <c:pt idx="8498">
                        <c:v>55213.39631652832</c:v>
                      </c:pt>
                      <c:pt idx="8499">
                        <c:v>55301.364700317383</c:v>
                      </c:pt>
                      <c:pt idx="8500">
                        <c:v>55251.36457824707</c:v>
                      </c:pt>
                      <c:pt idx="8501">
                        <c:v>55251.364822387695</c:v>
                      </c:pt>
                      <c:pt idx="8502">
                        <c:v>56237.623611450188</c:v>
                      </c:pt>
                      <c:pt idx="8503">
                        <c:v>52148.160568237305</c:v>
                      </c:pt>
                      <c:pt idx="8504">
                        <c:v>52157.440292358398</c:v>
                      </c:pt>
                      <c:pt idx="8505">
                        <c:v>50582.196899414063</c:v>
                      </c:pt>
                      <c:pt idx="8506">
                        <c:v>50582.196899414063</c:v>
                      </c:pt>
                      <c:pt idx="8507">
                        <c:v>50582.196899414063</c:v>
                      </c:pt>
                      <c:pt idx="8508">
                        <c:v>50582.196899414063</c:v>
                      </c:pt>
                      <c:pt idx="8509">
                        <c:v>50582.197021484375</c:v>
                      </c:pt>
                      <c:pt idx="8510">
                        <c:v>50220.917480468743</c:v>
                      </c:pt>
                      <c:pt idx="8511">
                        <c:v>49915.631469726563</c:v>
                      </c:pt>
                      <c:pt idx="8512">
                        <c:v>49915.631469726563</c:v>
                      </c:pt>
                      <c:pt idx="8513">
                        <c:v>49915.631469726563</c:v>
                      </c:pt>
                      <c:pt idx="8514">
                        <c:v>50033.746704101563</c:v>
                      </c:pt>
                      <c:pt idx="8515">
                        <c:v>49750.053100585938</c:v>
                      </c:pt>
                      <c:pt idx="8516">
                        <c:v>49059.949096679688</c:v>
                      </c:pt>
                      <c:pt idx="8517">
                        <c:v>48699.602188110352</c:v>
                      </c:pt>
                      <c:pt idx="8518">
                        <c:v>48348.956680297852</c:v>
                      </c:pt>
                      <c:pt idx="8519">
                        <c:v>48348.956680297852</c:v>
                      </c:pt>
                      <c:pt idx="8520">
                        <c:v>51670.935745239258</c:v>
                      </c:pt>
                      <c:pt idx="8521">
                        <c:v>51012.03742980957</c:v>
                      </c:pt>
                      <c:pt idx="8522">
                        <c:v>50991.217910766602</c:v>
                      </c:pt>
                      <c:pt idx="8523">
                        <c:v>51064.117813110352</c:v>
                      </c:pt>
                      <c:pt idx="8524">
                        <c:v>50192.164932250977</c:v>
                      </c:pt>
                      <c:pt idx="8525">
                        <c:v>50191.261611938477</c:v>
                      </c:pt>
                      <c:pt idx="8526">
                        <c:v>50188.441299438477</c:v>
                      </c:pt>
                      <c:pt idx="8527">
                        <c:v>54950.269607543945</c:v>
                      </c:pt>
                      <c:pt idx="8528">
                        <c:v>55041.554153442383</c:v>
                      </c:pt>
                      <c:pt idx="8529">
                        <c:v>54444.664749145508</c:v>
                      </c:pt>
                      <c:pt idx="8530">
                        <c:v>54453.944534301758</c:v>
                      </c:pt>
                      <c:pt idx="8531">
                        <c:v>54069.460037231445</c:v>
                      </c:pt>
                      <c:pt idx="8532">
                        <c:v>54002.773086547852</c:v>
                      </c:pt>
                      <c:pt idx="8533">
                        <c:v>50804.334182739258</c:v>
                      </c:pt>
                      <c:pt idx="8534">
                        <c:v>50879.944229125977</c:v>
                      </c:pt>
                      <c:pt idx="8535">
                        <c:v>53713.755081176758</c:v>
                      </c:pt>
                      <c:pt idx="8536">
                        <c:v>54368.65510559082</c:v>
                      </c:pt>
                      <c:pt idx="8537">
                        <c:v>54173.548904418938</c:v>
                      </c:pt>
                      <c:pt idx="8538">
                        <c:v>54368.654983520508</c:v>
                      </c:pt>
                      <c:pt idx="8539">
                        <c:v>54794.521926879876</c:v>
                      </c:pt>
                      <c:pt idx="8540">
                        <c:v>54078.769485473633</c:v>
                      </c:pt>
                      <c:pt idx="8541">
                        <c:v>54051.299514770508</c:v>
                      </c:pt>
                      <c:pt idx="8542">
                        <c:v>53953.23567199707</c:v>
                      </c:pt>
                      <c:pt idx="8543">
                        <c:v>53514.623306274414</c:v>
                      </c:pt>
                      <c:pt idx="8544">
                        <c:v>53899.10383605957</c:v>
                      </c:pt>
                      <c:pt idx="8545">
                        <c:v>53212.869659423828</c:v>
                      </c:pt>
                      <c:pt idx="8546">
                        <c:v>53216.869720458984</c:v>
                      </c:pt>
                      <c:pt idx="8547">
                        <c:v>53505.541778564453</c:v>
                      </c:pt>
                      <c:pt idx="8548">
                        <c:v>52094.986297607422</c:v>
                      </c:pt>
                      <c:pt idx="8549">
                        <c:v>52085.706878662109</c:v>
                      </c:pt>
                      <c:pt idx="8550">
                        <c:v>53240.631362915039</c:v>
                      </c:pt>
                      <c:pt idx="8551">
                        <c:v>50972.661758422844</c:v>
                      </c:pt>
                      <c:pt idx="8552">
                        <c:v>51039.351760864251</c:v>
                      </c:pt>
                      <c:pt idx="8553">
                        <c:v>48317.781387329094</c:v>
                      </c:pt>
                      <c:pt idx="8554">
                        <c:v>48384.018997192383</c:v>
                      </c:pt>
                      <c:pt idx="8555">
                        <c:v>48450.708877563477</c:v>
                      </c:pt>
                      <c:pt idx="8556">
                        <c:v>48076.412002563477</c:v>
                      </c:pt>
                      <c:pt idx="8557">
                        <c:v>48786.380447387695</c:v>
                      </c:pt>
                      <c:pt idx="8558">
                        <c:v>48851.23957824707</c:v>
                      </c:pt>
                      <c:pt idx="8559">
                        <c:v>48908.649978637695</c:v>
                      </c:pt>
                      <c:pt idx="8560">
                        <c:v>47997.952224731445</c:v>
                      </c:pt>
                      <c:pt idx="8561">
                        <c:v>47645.175918579102</c:v>
                      </c:pt>
                      <c:pt idx="8562">
                        <c:v>47645.175857543945</c:v>
                      </c:pt>
                      <c:pt idx="8563">
                        <c:v>47725.150466918945</c:v>
                      </c:pt>
                      <c:pt idx="8564">
                        <c:v>50166.079727172852</c:v>
                      </c:pt>
                      <c:pt idx="8565">
                        <c:v>63383.902297973633</c:v>
                      </c:pt>
                      <c:pt idx="8566">
                        <c:v>59146.542144775383</c:v>
                      </c:pt>
                      <c:pt idx="8567">
                        <c:v>59080.392059326172</c:v>
                      </c:pt>
                      <c:pt idx="8568">
                        <c:v>52417.158828735352</c:v>
                      </c:pt>
                      <c:pt idx="8569">
                        <c:v>52483.309219360352</c:v>
                      </c:pt>
                      <c:pt idx="8570">
                        <c:v>52197.728591918945</c:v>
                      </c:pt>
                      <c:pt idx="8571">
                        <c:v>52263.878555297852</c:v>
                      </c:pt>
                      <c:pt idx="8572">
                        <c:v>51623.719375610352</c:v>
                      </c:pt>
                      <c:pt idx="8573">
                        <c:v>53662.769653320313</c:v>
                      </c:pt>
                      <c:pt idx="8574">
                        <c:v>52424.347839355469</c:v>
                      </c:pt>
                      <c:pt idx="8575">
                        <c:v>52424.347900390625</c:v>
                      </c:pt>
                      <c:pt idx="8576">
                        <c:v>52510.554931640625</c:v>
                      </c:pt>
                      <c:pt idx="8577">
                        <c:v>52772.238525390625</c:v>
                      </c:pt>
                      <c:pt idx="8578">
                        <c:v>51932.958251953125</c:v>
                      </c:pt>
                      <c:pt idx="8579">
                        <c:v>52019.036437988281</c:v>
                      </c:pt>
                      <c:pt idx="8580">
                        <c:v>55734.567916870117</c:v>
                      </c:pt>
                      <c:pt idx="8581">
                        <c:v>55422.364181518555</c:v>
                      </c:pt>
                      <c:pt idx="8582">
                        <c:v>55418.688674926751</c:v>
                      </c:pt>
                      <c:pt idx="8583">
                        <c:v>55418.688552856445</c:v>
                      </c:pt>
                      <c:pt idx="8584">
                        <c:v>55418.688674926751</c:v>
                      </c:pt>
                      <c:pt idx="8585">
                        <c:v>54123.86457824707</c:v>
                      </c:pt>
                      <c:pt idx="8586">
                        <c:v>53570.27473449707</c:v>
                      </c:pt>
                      <c:pt idx="8587">
                        <c:v>53482.306350708001</c:v>
                      </c:pt>
                      <c:pt idx="8588">
                        <c:v>54273.24153137207</c:v>
                      </c:pt>
                      <c:pt idx="8589">
                        <c:v>54043.628372192383</c:v>
                      </c:pt>
                      <c:pt idx="8590">
                        <c:v>54060.407791137695</c:v>
                      </c:pt>
                      <c:pt idx="8591">
                        <c:v>54558.45588684082</c:v>
                      </c:pt>
                      <c:pt idx="8592">
                        <c:v>53971.018264770501</c:v>
                      </c:pt>
                      <c:pt idx="8593">
                        <c:v>50643.207015991211</c:v>
                      </c:pt>
                      <c:pt idx="8594">
                        <c:v>50643.207015991211</c:v>
                      </c:pt>
                      <c:pt idx="8595">
                        <c:v>62428.305435180664</c:v>
                      </c:pt>
                      <c:pt idx="8596">
                        <c:v>50655.050369262695</c:v>
                      </c:pt>
                      <c:pt idx="8597">
                        <c:v>50589.270217895508</c:v>
                      </c:pt>
                      <c:pt idx="8598">
                        <c:v>48608.813613891602</c:v>
                      </c:pt>
                      <c:pt idx="8599">
                        <c:v>49407.520645141602</c:v>
                      </c:pt>
                      <c:pt idx="8600">
                        <c:v>49407.520645141602</c:v>
                      </c:pt>
                      <c:pt idx="8601">
                        <c:v>49407.520584106445</c:v>
                      </c:pt>
                      <c:pt idx="8602">
                        <c:v>48714.037185668945</c:v>
                      </c:pt>
                      <c:pt idx="8603">
                        <c:v>48674.284866333008</c:v>
                      </c:pt>
                      <c:pt idx="8604">
                        <c:v>49986.61213684082</c:v>
                      </c:pt>
                      <c:pt idx="8605">
                        <c:v>49986.612197875977</c:v>
                      </c:pt>
                      <c:pt idx="8606">
                        <c:v>49960.91682434082</c:v>
                      </c:pt>
                      <c:pt idx="8607">
                        <c:v>49969.006362915039</c:v>
                      </c:pt>
                      <c:pt idx="8608">
                        <c:v>50419.108352661133</c:v>
                      </c:pt>
                      <c:pt idx="8609">
                        <c:v>50419.108352661133</c:v>
                      </c:pt>
                      <c:pt idx="8610">
                        <c:v>56733.933059692383</c:v>
                      </c:pt>
                      <c:pt idx="8611">
                        <c:v>56733.933120727539</c:v>
                      </c:pt>
                      <c:pt idx="8612">
                        <c:v>56733.933059692383</c:v>
                      </c:pt>
                      <c:pt idx="8613">
                        <c:v>56733.933059692383</c:v>
                      </c:pt>
                      <c:pt idx="8614">
                        <c:v>56115.282180786133</c:v>
                      </c:pt>
                      <c:pt idx="8615">
                        <c:v>56049.132278442383</c:v>
                      </c:pt>
                      <c:pt idx="8616">
                        <c:v>55982.982376098633</c:v>
                      </c:pt>
                      <c:pt idx="8617">
                        <c:v>55637.441909790039</c:v>
                      </c:pt>
                      <c:pt idx="8618">
                        <c:v>55571.291458129883</c:v>
                      </c:pt>
                      <c:pt idx="8619">
                        <c:v>54612.587417602539</c:v>
                      </c:pt>
                      <c:pt idx="8620">
                        <c:v>52463.731971740723</c:v>
                      </c:pt>
                      <c:pt idx="8621">
                        <c:v>51250.156044006348</c:v>
                      </c:pt>
                      <c:pt idx="8622">
                        <c:v>49105.449417114258</c:v>
                      </c:pt>
                      <c:pt idx="8623">
                        <c:v>52974.404525756836</c:v>
                      </c:pt>
                      <c:pt idx="8624">
                        <c:v>53742.883163452148</c:v>
                      </c:pt>
                      <c:pt idx="8625">
                        <c:v>52762.633316040039</c:v>
                      </c:pt>
                      <c:pt idx="8626">
                        <c:v>59030.77885437011</c:v>
                      </c:pt>
                      <c:pt idx="8627">
                        <c:v>58779.460647583001</c:v>
                      </c:pt>
                      <c:pt idx="8628">
                        <c:v>58779.46076965332</c:v>
                      </c:pt>
                      <c:pt idx="8629">
                        <c:v>58688.34260559082</c:v>
                      </c:pt>
                      <c:pt idx="8630">
                        <c:v>57773.452224731438</c:v>
                      </c:pt>
                      <c:pt idx="8631">
                        <c:v>57578.34602355957</c:v>
                      </c:pt>
                      <c:pt idx="8632">
                        <c:v>57423.375076293938</c:v>
                      </c:pt>
                      <c:pt idx="8633">
                        <c:v>56847.44807434082</c:v>
                      </c:pt>
                      <c:pt idx="8634">
                        <c:v>56626.221755981438</c:v>
                      </c:pt>
                      <c:pt idx="8635">
                        <c:v>56676.22151184082</c:v>
                      </c:pt>
                      <c:pt idx="8636">
                        <c:v>50750.516159057617</c:v>
                      </c:pt>
                      <c:pt idx="8637">
                        <c:v>50754.516036987305</c:v>
                      </c:pt>
                      <c:pt idx="8638">
                        <c:v>50763.795700073242</c:v>
                      </c:pt>
                      <c:pt idx="8639">
                        <c:v>50754.516159057617</c:v>
                      </c:pt>
                      <c:pt idx="8640">
                        <c:v>53667.96614074707</c:v>
                      </c:pt>
                      <c:pt idx="8641">
                        <c:v>50346.149490356445</c:v>
                      </c:pt>
                      <c:pt idx="8642">
                        <c:v>50346.149490356445</c:v>
                      </c:pt>
                      <c:pt idx="8643">
                        <c:v>50350.149490356445</c:v>
                      </c:pt>
                      <c:pt idx="8644">
                        <c:v>50359.429153442383</c:v>
                      </c:pt>
                      <c:pt idx="8645">
                        <c:v>50359.429153442383</c:v>
                      </c:pt>
                      <c:pt idx="8646">
                        <c:v>50477.542251586914</c:v>
                      </c:pt>
                      <c:pt idx="8647">
                        <c:v>49306.265090942383</c:v>
                      </c:pt>
                      <c:pt idx="8648">
                        <c:v>49302.26496887207</c:v>
                      </c:pt>
                      <c:pt idx="8649">
                        <c:v>48720.03742980957</c:v>
                      </c:pt>
                      <c:pt idx="8650">
                        <c:v>48720.037490844727</c:v>
                      </c:pt>
                      <c:pt idx="8651">
                        <c:v>47909.395401000977</c:v>
                      </c:pt>
                      <c:pt idx="8652">
                        <c:v>47918.674942016602</c:v>
                      </c:pt>
                      <c:pt idx="8653">
                        <c:v>51754.997344970703</c:v>
                      </c:pt>
                      <c:pt idx="8654">
                        <c:v>51692.847442626953</c:v>
                      </c:pt>
                      <c:pt idx="8655">
                        <c:v>50071.820449829102</c:v>
                      </c:pt>
                      <c:pt idx="8656">
                        <c:v>50074.784317016602</c:v>
                      </c:pt>
                      <c:pt idx="8657">
                        <c:v>50084.063735961914</c:v>
                      </c:pt>
                      <c:pt idx="8658">
                        <c:v>50084.063674926758</c:v>
                      </c:pt>
                      <c:pt idx="8659">
                        <c:v>50074.784317016602</c:v>
                      </c:pt>
                      <c:pt idx="8660">
                        <c:v>50070.784255981445</c:v>
                      </c:pt>
                      <c:pt idx="8661">
                        <c:v>50070.784255981445</c:v>
                      </c:pt>
                      <c:pt idx="8662">
                        <c:v>49211.26496887207</c:v>
                      </c:pt>
                      <c:pt idx="8663">
                        <c:v>50808.767608642571</c:v>
                      </c:pt>
                      <c:pt idx="8664">
                        <c:v>50742.617462158203</c:v>
                      </c:pt>
                      <c:pt idx="8665">
                        <c:v>50019.014495849609</c:v>
                      </c:pt>
                      <c:pt idx="8666">
                        <c:v>49952.864593505859</c:v>
                      </c:pt>
                      <c:pt idx="8667">
                        <c:v>51043.966110229492</c:v>
                      </c:pt>
                      <c:pt idx="8668">
                        <c:v>50970.845993041992</c:v>
                      </c:pt>
                      <c:pt idx="8669">
                        <c:v>52186.790267944336</c:v>
                      </c:pt>
                      <c:pt idx="8670">
                        <c:v>53722.232467651367</c:v>
                      </c:pt>
                      <c:pt idx="8671">
                        <c:v>50976.318817138672</c:v>
                      </c:pt>
                      <c:pt idx="8672">
                        <c:v>50976.318817138672</c:v>
                      </c:pt>
                      <c:pt idx="8673">
                        <c:v>50976.318817138672</c:v>
                      </c:pt>
                      <c:pt idx="8674">
                        <c:v>50976.318695068359</c:v>
                      </c:pt>
                      <c:pt idx="8675">
                        <c:v>50832.410125732422</c:v>
                      </c:pt>
                      <c:pt idx="8676">
                        <c:v>50637.105712890625</c:v>
                      </c:pt>
                      <c:pt idx="8677">
                        <c:v>51514.654006958008</c:v>
                      </c:pt>
                      <c:pt idx="8678">
                        <c:v>51514.654006958008</c:v>
                      </c:pt>
                      <c:pt idx="8679">
                        <c:v>51580.434158325195</c:v>
                      </c:pt>
                      <c:pt idx="8680">
                        <c:v>52169.702270507813</c:v>
                      </c:pt>
                      <c:pt idx="8681">
                        <c:v>52401.411209106445</c:v>
                      </c:pt>
                      <c:pt idx="8682">
                        <c:v>48640.911468505859</c:v>
                      </c:pt>
                      <c:pt idx="8683">
                        <c:v>47847.969024658203</c:v>
                      </c:pt>
                      <c:pt idx="8684">
                        <c:v>50946.574417114258</c:v>
                      </c:pt>
                      <c:pt idx="8685">
                        <c:v>62976.612747192383</c:v>
                      </c:pt>
                      <c:pt idx="8686">
                        <c:v>51372.178375244141</c:v>
                      </c:pt>
                      <c:pt idx="8687">
                        <c:v>50953.616775512695</c:v>
                      </c:pt>
                      <c:pt idx="8688">
                        <c:v>50946.656875610352</c:v>
                      </c:pt>
                      <c:pt idx="8689">
                        <c:v>50939.639297485344</c:v>
                      </c:pt>
                      <c:pt idx="8690">
                        <c:v>52177.505752563477</c:v>
                      </c:pt>
                      <c:pt idx="8691">
                        <c:v>51193.916946411133</c:v>
                      </c:pt>
                      <c:pt idx="8692">
                        <c:v>51197.024490356445</c:v>
                      </c:pt>
                      <c:pt idx="8693">
                        <c:v>51206.303970336914</c:v>
                      </c:pt>
                      <c:pt idx="8694">
                        <c:v>51405.670059204102</c:v>
                      </c:pt>
                      <c:pt idx="8695">
                        <c:v>51405.670059204102</c:v>
                      </c:pt>
                      <c:pt idx="8696">
                        <c:v>51524.345779418945</c:v>
                      </c:pt>
                      <c:pt idx="8697">
                        <c:v>51329.239700317383</c:v>
                      </c:pt>
                      <c:pt idx="8698">
                        <c:v>51996.707443237305</c:v>
                      </c:pt>
                      <c:pt idx="8699">
                        <c:v>52359.443710327148</c:v>
                      </c:pt>
                      <c:pt idx="8700">
                        <c:v>50486.91877746582</c:v>
                      </c:pt>
                      <c:pt idx="8701">
                        <c:v>50486.91877746582</c:v>
                      </c:pt>
                      <c:pt idx="8702">
                        <c:v>50368.24299621582</c:v>
                      </c:pt>
                      <c:pt idx="8703">
                        <c:v>56318.751266479492</c:v>
                      </c:pt>
                      <c:pt idx="8704">
                        <c:v>56318.751754760742</c:v>
                      </c:pt>
                      <c:pt idx="8705">
                        <c:v>55897.899978637695</c:v>
                      </c:pt>
                      <c:pt idx="8706">
                        <c:v>55897.900588989258</c:v>
                      </c:pt>
                      <c:pt idx="8707">
                        <c:v>55965.344680786133</c:v>
                      </c:pt>
                      <c:pt idx="8708">
                        <c:v>54782.820999145508</c:v>
                      </c:pt>
                      <c:pt idx="8709">
                        <c:v>54956.475540161133</c:v>
                      </c:pt>
                      <c:pt idx="8710">
                        <c:v>55835.574783325195</c:v>
                      </c:pt>
                      <c:pt idx="8711">
                        <c:v>55835.574783325195</c:v>
                      </c:pt>
                      <c:pt idx="8712">
                        <c:v>55885.574417114251</c:v>
                      </c:pt>
                      <c:pt idx="8713">
                        <c:v>51830.256210327148</c:v>
                      </c:pt>
                      <c:pt idx="8714">
                        <c:v>52181.548751831055</c:v>
                      </c:pt>
                      <c:pt idx="8715">
                        <c:v>49581.310623168945</c:v>
                      </c:pt>
                      <c:pt idx="8716">
                        <c:v>49590.590042114258</c:v>
                      </c:pt>
                      <c:pt idx="8717">
                        <c:v>49590.590225219727</c:v>
                      </c:pt>
                      <c:pt idx="8718">
                        <c:v>49271.300247192383</c:v>
                      </c:pt>
                      <c:pt idx="8719">
                        <c:v>51220.468704223633</c:v>
                      </c:pt>
                      <c:pt idx="8720">
                        <c:v>51135.569961547852</c:v>
                      </c:pt>
                      <c:pt idx="8721">
                        <c:v>51146.19319152832</c:v>
                      </c:pt>
                      <c:pt idx="8722">
                        <c:v>48993.971267700195</c:v>
                      </c:pt>
                      <c:pt idx="8723">
                        <c:v>49985.757827758789</c:v>
                      </c:pt>
                      <c:pt idx="8724">
                        <c:v>50221.527481079102</c:v>
                      </c:pt>
                      <c:pt idx="8725">
                        <c:v>51576.511672973633</c:v>
                      </c:pt>
                      <c:pt idx="8726">
                        <c:v>50820.01887512207</c:v>
                      </c:pt>
                      <c:pt idx="8727">
                        <c:v>50878.330276489251</c:v>
                      </c:pt>
                      <c:pt idx="8728">
                        <c:v>50180.369216918945</c:v>
                      </c:pt>
                      <c:pt idx="8729">
                        <c:v>50837.822463989251</c:v>
                      </c:pt>
                      <c:pt idx="8730">
                        <c:v>50527.067520141602</c:v>
                      </c:pt>
                      <c:pt idx="8731">
                        <c:v>50534.567581176758</c:v>
                      </c:pt>
                      <c:pt idx="8732">
                        <c:v>50546.067581176758</c:v>
                      </c:pt>
                      <c:pt idx="8733">
                        <c:v>50592.31233215332</c:v>
                      </c:pt>
                      <c:pt idx="8734">
                        <c:v>50953.600234985352</c:v>
                      </c:pt>
                      <c:pt idx="8735">
                        <c:v>51026.500137329102</c:v>
                      </c:pt>
                      <c:pt idx="8736">
                        <c:v>51099.400100708008</c:v>
                      </c:pt>
                      <c:pt idx="8737">
                        <c:v>51266.906936645508</c:v>
                      </c:pt>
                      <c:pt idx="8738">
                        <c:v>49568.683242797852</c:v>
                      </c:pt>
                      <c:pt idx="8739">
                        <c:v>49572.683242797852</c:v>
                      </c:pt>
                      <c:pt idx="8740">
                        <c:v>49581.96272277832</c:v>
                      </c:pt>
                      <c:pt idx="8741">
                        <c:v>49572.683242797852</c:v>
                      </c:pt>
                      <c:pt idx="8742">
                        <c:v>50045.937149047852</c:v>
                      </c:pt>
                      <c:pt idx="8743">
                        <c:v>50055.21662902832</c:v>
                      </c:pt>
                      <c:pt idx="8744">
                        <c:v>50055.21662902832</c:v>
                      </c:pt>
                      <c:pt idx="8745">
                        <c:v>55768.681838989258</c:v>
                      </c:pt>
                      <c:pt idx="8746">
                        <c:v>55635.478713989258</c:v>
                      </c:pt>
                      <c:pt idx="8747">
                        <c:v>55802.664749145508</c:v>
                      </c:pt>
                      <c:pt idx="8748">
                        <c:v>56840.39453125</c:v>
                      </c:pt>
                      <c:pt idx="8749">
                        <c:v>56840.39453125</c:v>
                      </c:pt>
                      <c:pt idx="8750">
                        <c:v>56840.394653320313</c:v>
                      </c:pt>
                      <c:pt idx="8751">
                        <c:v>56840.39453125</c:v>
                      </c:pt>
                      <c:pt idx="8752">
                        <c:v>56694.3203125</c:v>
                      </c:pt>
                      <c:pt idx="8753">
                        <c:v>52884.613357543945</c:v>
                      </c:pt>
                      <c:pt idx="8754">
                        <c:v>52884.613357543945</c:v>
                      </c:pt>
                      <c:pt idx="8755">
                        <c:v>52021.568069458008</c:v>
                      </c:pt>
                      <c:pt idx="8756">
                        <c:v>51873.896560668938</c:v>
                      </c:pt>
                      <c:pt idx="8757">
                        <c:v>50986.862731933594</c:v>
                      </c:pt>
                      <c:pt idx="8758">
                        <c:v>50602.378479003906</c:v>
                      </c:pt>
                      <c:pt idx="8759">
                        <c:v>50963.916748046875</c:v>
                      </c:pt>
                      <c:pt idx="8760">
                        <c:v>50726.198318481445</c:v>
                      </c:pt>
                      <c:pt idx="8761">
                        <c:v>50726.198318481445</c:v>
                      </c:pt>
                      <c:pt idx="8762">
                        <c:v>50607.522537231445</c:v>
                      </c:pt>
                      <c:pt idx="8763">
                        <c:v>50607.522537231445</c:v>
                      </c:pt>
                      <c:pt idx="8764">
                        <c:v>50611.522537231445</c:v>
                      </c:pt>
                      <c:pt idx="8765">
                        <c:v>50607.881973266602</c:v>
                      </c:pt>
                      <c:pt idx="8766">
                        <c:v>50607.881912231445</c:v>
                      </c:pt>
                      <c:pt idx="8767">
                        <c:v>50726.557754516602</c:v>
                      </c:pt>
                      <c:pt idx="8768">
                        <c:v>50203.086990356445</c:v>
                      </c:pt>
                      <c:pt idx="8769">
                        <c:v>50203.087051391602</c:v>
                      </c:pt>
                      <c:pt idx="8770">
                        <c:v>48641.519668579102</c:v>
                      </c:pt>
                      <c:pt idx="8771">
                        <c:v>50460.823822021477</c:v>
                      </c:pt>
                      <c:pt idx="8772">
                        <c:v>50394.673675537109</c:v>
                      </c:pt>
                      <c:pt idx="8773">
                        <c:v>50328.523712158203</c:v>
                      </c:pt>
                      <c:pt idx="8774">
                        <c:v>50262.373809814453</c:v>
                      </c:pt>
                      <c:pt idx="8775">
                        <c:v>49946.359024047852</c:v>
                      </c:pt>
                      <c:pt idx="8776">
                        <c:v>51078.557754516602</c:v>
                      </c:pt>
                      <c:pt idx="8777">
                        <c:v>51082.557754516602</c:v>
                      </c:pt>
                      <c:pt idx="8778">
                        <c:v>51091.837173461914</c:v>
                      </c:pt>
                      <c:pt idx="8779">
                        <c:v>52990.260330200195</c:v>
                      </c:pt>
                      <c:pt idx="8780">
                        <c:v>51193.03694152832</c:v>
                      </c:pt>
                      <c:pt idx="8781">
                        <c:v>51202.316482543945</c:v>
                      </c:pt>
                      <c:pt idx="8782">
                        <c:v>51193.03694152832</c:v>
                      </c:pt>
                      <c:pt idx="8783">
                        <c:v>51411.19709777832</c:v>
                      </c:pt>
                      <c:pt idx="8784">
                        <c:v>51153.513626098633</c:v>
                      </c:pt>
                      <c:pt idx="8785">
                        <c:v>51163.279373168945</c:v>
                      </c:pt>
                      <c:pt idx="8786">
                        <c:v>51415.68342590332</c:v>
                      </c:pt>
                      <c:pt idx="8787">
                        <c:v>51411.683547973633</c:v>
                      </c:pt>
                      <c:pt idx="8788">
                        <c:v>51411.683547973633</c:v>
                      </c:pt>
                      <c:pt idx="8789">
                        <c:v>51415.683547973633</c:v>
                      </c:pt>
                      <c:pt idx="8790">
                        <c:v>55438.337905883789</c:v>
                      </c:pt>
                      <c:pt idx="8791">
                        <c:v>55447.617324829102</c:v>
                      </c:pt>
                      <c:pt idx="8792">
                        <c:v>55438.337844848633</c:v>
                      </c:pt>
                      <c:pt idx="8793">
                        <c:v>55434.337905883789</c:v>
                      </c:pt>
                      <c:pt idx="8794">
                        <c:v>51802.516983032219</c:v>
                      </c:pt>
                      <c:pt idx="8795">
                        <c:v>50522.092361450188</c:v>
                      </c:pt>
                      <c:pt idx="8796">
                        <c:v>48029.573623657227</c:v>
                      </c:pt>
                      <c:pt idx="8797">
                        <c:v>47021.910781860352</c:v>
                      </c:pt>
                      <c:pt idx="8798">
                        <c:v>52118.223403930664</c:v>
                      </c:pt>
                      <c:pt idx="8799">
                        <c:v>52546.07698059082</c:v>
                      </c:pt>
                      <c:pt idx="8800">
                        <c:v>52795.718765258789</c:v>
                      </c:pt>
                      <c:pt idx="8801">
                        <c:v>52795.718826293945</c:v>
                      </c:pt>
                      <c:pt idx="8802">
                        <c:v>54993.602767944336</c:v>
                      </c:pt>
                      <c:pt idx="8803">
                        <c:v>55429.864608764648</c:v>
                      </c:pt>
                      <c:pt idx="8804">
                        <c:v>55429.864547729492</c:v>
                      </c:pt>
                      <c:pt idx="8805">
                        <c:v>50014.481033325195</c:v>
                      </c:pt>
                      <c:pt idx="8806">
                        <c:v>50014.481094360352</c:v>
                      </c:pt>
                      <c:pt idx="8807">
                        <c:v>50014.481094360352</c:v>
                      </c:pt>
                      <c:pt idx="8808">
                        <c:v>50314.732894897461</c:v>
                      </c:pt>
                      <c:pt idx="8809">
                        <c:v>49287.946746826172</c:v>
                      </c:pt>
                      <c:pt idx="8810">
                        <c:v>49005.145156860352</c:v>
                      </c:pt>
                      <c:pt idx="8811">
                        <c:v>49005.145095825195</c:v>
                      </c:pt>
                      <c:pt idx="8812">
                        <c:v>52132.292190551758</c:v>
                      </c:pt>
                      <c:pt idx="8813">
                        <c:v>52393.975784301758</c:v>
                      </c:pt>
                      <c:pt idx="8814">
                        <c:v>52393.975784301758</c:v>
                      </c:pt>
                      <c:pt idx="8815">
                        <c:v>52459.138748168945</c:v>
                      </c:pt>
                      <c:pt idx="8816">
                        <c:v>52110.990173339844</c:v>
                      </c:pt>
                      <c:pt idx="8817">
                        <c:v>52037.869934082031</c:v>
                      </c:pt>
                      <c:pt idx="8818">
                        <c:v>51964.760131835938</c:v>
                      </c:pt>
                      <c:pt idx="8819">
                        <c:v>53451.525817871094</c:v>
                      </c:pt>
                      <c:pt idx="8820">
                        <c:v>51169.613258361816</c:v>
                      </c:pt>
                      <c:pt idx="8821">
                        <c:v>51242.513221740723</c:v>
                      </c:pt>
                      <c:pt idx="8822">
                        <c:v>49099.832496643066</c:v>
                      </c:pt>
                      <c:pt idx="8823">
                        <c:v>49099.832557678223</c:v>
                      </c:pt>
                      <c:pt idx="8824">
                        <c:v>48957.993873596191</c:v>
                      </c:pt>
                      <c:pt idx="8825">
                        <c:v>48957.993873596191</c:v>
                      </c:pt>
                      <c:pt idx="8826">
                        <c:v>48957.696022033691</c:v>
                      </c:pt>
                      <c:pt idx="8827">
                        <c:v>48297.075271606445</c:v>
                      </c:pt>
                      <c:pt idx="8828">
                        <c:v>55670.372146606445</c:v>
                      </c:pt>
                      <c:pt idx="8829">
                        <c:v>56077.04817199707</c:v>
                      </c:pt>
                      <c:pt idx="8830">
                        <c:v>54718.444778442383</c:v>
                      </c:pt>
                      <c:pt idx="8831">
                        <c:v>54718.444900512695</c:v>
                      </c:pt>
                      <c:pt idx="8832">
                        <c:v>54715.338455200195</c:v>
                      </c:pt>
                      <c:pt idx="8833">
                        <c:v>50480.434539794922</c:v>
                      </c:pt>
                      <c:pt idx="8834">
                        <c:v>50480.434478759766</c:v>
                      </c:pt>
                      <c:pt idx="8835">
                        <c:v>51944.387344360352</c:v>
                      </c:pt>
                      <c:pt idx="8836">
                        <c:v>51944.516250610352</c:v>
                      </c:pt>
                      <c:pt idx="8837">
                        <c:v>51061.168533325195</c:v>
                      </c:pt>
                      <c:pt idx="8838">
                        <c:v>51138.068496704102</c:v>
                      </c:pt>
                      <c:pt idx="8839">
                        <c:v>51219.81672668457</c:v>
                      </c:pt>
                      <c:pt idx="8840">
                        <c:v>51382.192764282227</c:v>
                      </c:pt>
                      <c:pt idx="8841">
                        <c:v>51374.151077270508</c:v>
                      </c:pt>
                      <c:pt idx="8842">
                        <c:v>49756.319412231445</c:v>
                      </c:pt>
                      <c:pt idx="8843">
                        <c:v>49765.598892211914</c:v>
                      </c:pt>
                      <c:pt idx="8844">
                        <c:v>49765.59895324707</c:v>
                      </c:pt>
                      <c:pt idx="8845">
                        <c:v>49756.319412231445</c:v>
                      </c:pt>
                      <c:pt idx="8846">
                        <c:v>48880.463027954102</c:v>
                      </c:pt>
                      <c:pt idx="8847">
                        <c:v>50459.863479614258</c:v>
                      </c:pt>
                      <c:pt idx="8848">
                        <c:v>50743.56086730957</c:v>
                      </c:pt>
                      <c:pt idx="8849">
                        <c:v>50800.061599731445</c:v>
                      </c:pt>
                      <c:pt idx="8850">
                        <c:v>52035.708145141602</c:v>
                      </c:pt>
                      <c:pt idx="8851">
                        <c:v>52035.708145141602</c:v>
                      </c:pt>
                      <c:pt idx="8852">
                        <c:v>49794.974151611328</c:v>
                      </c:pt>
                      <c:pt idx="8853">
                        <c:v>51573.911422729492</c:v>
                      </c:pt>
                      <c:pt idx="8854">
                        <c:v>51581.411483764648</c:v>
                      </c:pt>
                      <c:pt idx="8855">
                        <c:v>52451.266525268555</c:v>
                      </c:pt>
                      <c:pt idx="8856">
                        <c:v>52498.403793334961</c:v>
                      </c:pt>
                      <c:pt idx="8857">
                        <c:v>52489.124252319336</c:v>
                      </c:pt>
                      <c:pt idx="8858">
                        <c:v>52763.540145874023</c:v>
                      </c:pt>
                      <c:pt idx="8859">
                        <c:v>52772.819686889648</c:v>
                      </c:pt>
                      <c:pt idx="8860">
                        <c:v>52723.787887573242</c:v>
                      </c:pt>
                      <c:pt idx="8861">
                        <c:v>53535.660873413086</c:v>
                      </c:pt>
                      <c:pt idx="8862">
                        <c:v>53534.808883666992</c:v>
                      </c:pt>
                      <c:pt idx="8863">
                        <c:v>53534.808883666992</c:v>
                      </c:pt>
                      <c:pt idx="8864">
                        <c:v>52936.039840698242</c:v>
                      </c:pt>
                      <c:pt idx="8865">
                        <c:v>52237.51106262207</c:v>
                      </c:pt>
                      <c:pt idx="8866">
                        <c:v>52368.05940246582</c:v>
                      </c:pt>
                      <c:pt idx="8867">
                        <c:v>52064.60285949707</c:v>
                      </c:pt>
                      <c:pt idx="8868">
                        <c:v>51712.513259887695</c:v>
                      </c:pt>
                      <c:pt idx="8869">
                        <c:v>50193.640762329102</c:v>
                      </c:pt>
                      <c:pt idx="8870">
                        <c:v>50202.920181274414</c:v>
                      </c:pt>
                      <c:pt idx="8871">
                        <c:v>54256.229751586914</c:v>
                      </c:pt>
                      <c:pt idx="8872">
                        <c:v>54256.229751586914</c:v>
                      </c:pt>
                      <c:pt idx="8873">
                        <c:v>54256.229751586914</c:v>
                      </c:pt>
                      <c:pt idx="8874">
                        <c:v>54180.159683227539</c:v>
                      </c:pt>
                      <c:pt idx="8875">
                        <c:v>54124.402328491211</c:v>
                      </c:pt>
                      <c:pt idx="8876">
                        <c:v>54275.646347045898</c:v>
                      </c:pt>
                      <c:pt idx="8877">
                        <c:v>55255.693588256836</c:v>
                      </c:pt>
                      <c:pt idx="8878">
                        <c:v>55255.693588256836</c:v>
                      </c:pt>
                      <c:pt idx="8879">
                        <c:v>54558.936508178704</c:v>
                      </c:pt>
                      <c:pt idx="8880">
                        <c:v>61811.864212036133</c:v>
                      </c:pt>
                      <c:pt idx="8881">
                        <c:v>50379.055114746094</c:v>
                      </c:pt>
                      <c:pt idx="8882">
                        <c:v>50379.055114746094</c:v>
                      </c:pt>
                      <c:pt idx="8883">
                        <c:v>50379.055114746094</c:v>
                      </c:pt>
                      <c:pt idx="8884">
                        <c:v>50379.886169433594</c:v>
                      </c:pt>
                      <c:pt idx="8885">
                        <c:v>50379.886169433594</c:v>
                      </c:pt>
                      <c:pt idx="8886">
                        <c:v>50379.886169433594</c:v>
                      </c:pt>
                      <c:pt idx="8887">
                        <c:v>50033.167419433594</c:v>
                      </c:pt>
                      <c:pt idx="8888">
                        <c:v>50033.167419433594</c:v>
                      </c:pt>
                      <c:pt idx="8889">
                        <c:v>50033.167419433594</c:v>
                      </c:pt>
                      <c:pt idx="8890">
                        <c:v>50033.167419433594</c:v>
                      </c:pt>
                      <c:pt idx="8891">
                        <c:v>50033.167419433594</c:v>
                      </c:pt>
                      <c:pt idx="8892">
                        <c:v>48583.706680297852</c:v>
                      </c:pt>
                      <c:pt idx="8893">
                        <c:v>48583.706680297852</c:v>
                      </c:pt>
                      <c:pt idx="8894">
                        <c:v>48819.476211547852</c:v>
                      </c:pt>
                      <c:pt idx="8895">
                        <c:v>51675.731910705566</c:v>
                      </c:pt>
                      <c:pt idx="8896">
                        <c:v>51333.011573791504</c:v>
                      </c:pt>
                      <c:pt idx="8897">
                        <c:v>51087.962501525879</c:v>
                      </c:pt>
                      <c:pt idx="8898">
                        <c:v>50831.575843811035</c:v>
                      </c:pt>
                      <c:pt idx="8899">
                        <c:v>49307.528396606445</c:v>
                      </c:pt>
                      <c:pt idx="8900">
                        <c:v>49307.528396606445</c:v>
                      </c:pt>
                      <c:pt idx="8901">
                        <c:v>49307.528457641602</c:v>
                      </c:pt>
                      <c:pt idx="8902">
                        <c:v>49909.838943481445</c:v>
                      </c:pt>
                      <c:pt idx="8903">
                        <c:v>56159.822830200195</c:v>
                      </c:pt>
                      <c:pt idx="8904">
                        <c:v>56191.911575317383</c:v>
                      </c:pt>
                      <c:pt idx="8905">
                        <c:v>55702.535232543945</c:v>
                      </c:pt>
                      <c:pt idx="8906">
                        <c:v>55971.880325317383</c:v>
                      </c:pt>
                      <c:pt idx="8907">
                        <c:v>55971.880325317383</c:v>
                      </c:pt>
                      <c:pt idx="8908">
                        <c:v>51779.867385864258</c:v>
                      </c:pt>
                      <c:pt idx="8909">
                        <c:v>52005.41340637207</c:v>
                      </c:pt>
                      <c:pt idx="8910">
                        <c:v>54997.796844482422</c:v>
                      </c:pt>
                      <c:pt idx="8911">
                        <c:v>55001.796905517578</c:v>
                      </c:pt>
                      <c:pt idx="8912">
                        <c:v>54972.481170654297</c:v>
                      </c:pt>
                      <c:pt idx="8913">
                        <c:v>54840.920867919922</c:v>
                      </c:pt>
                      <c:pt idx="8914">
                        <c:v>54637.937103271484</c:v>
                      </c:pt>
                      <c:pt idx="8915">
                        <c:v>50409.931716918945</c:v>
                      </c:pt>
                      <c:pt idx="8916">
                        <c:v>50409.931716918945</c:v>
                      </c:pt>
                      <c:pt idx="8917">
                        <c:v>50409.931777954102</c:v>
                      </c:pt>
                      <c:pt idx="8918">
                        <c:v>50409.931716918945</c:v>
                      </c:pt>
                      <c:pt idx="8919">
                        <c:v>50609.471862792969</c:v>
                      </c:pt>
                      <c:pt idx="8920">
                        <c:v>50609.471862792969</c:v>
                      </c:pt>
                      <c:pt idx="8921">
                        <c:v>50716.727676391602</c:v>
                      </c:pt>
                      <c:pt idx="8922">
                        <c:v>50713.280181884766</c:v>
                      </c:pt>
                      <c:pt idx="8923">
                        <c:v>48542.494415283196</c:v>
                      </c:pt>
                      <c:pt idx="8924">
                        <c:v>48609.184051513672</c:v>
                      </c:pt>
                      <c:pt idx="8925">
                        <c:v>51527.30647277832</c:v>
                      </c:pt>
                      <c:pt idx="8926">
                        <c:v>51879.30647277832</c:v>
                      </c:pt>
                      <c:pt idx="8927">
                        <c:v>51879.306411743164</c:v>
                      </c:pt>
                      <c:pt idx="8928">
                        <c:v>51708.959060668945</c:v>
                      </c:pt>
                      <c:pt idx="8929">
                        <c:v>52833.075881958008</c:v>
                      </c:pt>
                      <c:pt idx="8930">
                        <c:v>52995.452041625977</c:v>
                      </c:pt>
                      <c:pt idx="8931">
                        <c:v>57632.394302368164</c:v>
                      </c:pt>
                      <c:pt idx="8932">
                        <c:v>57137.851333618164</c:v>
                      </c:pt>
                      <c:pt idx="8933">
                        <c:v>57086.38117980957</c:v>
                      </c:pt>
                      <c:pt idx="8934">
                        <c:v>57625.500198364258</c:v>
                      </c:pt>
                      <c:pt idx="8935">
                        <c:v>52615.929916381836</c:v>
                      </c:pt>
                      <c:pt idx="8936">
                        <c:v>52776.426498413086</c:v>
                      </c:pt>
                      <c:pt idx="8937">
                        <c:v>52776.426559448242</c:v>
                      </c:pt>
                      <c:pt idx="8938">
                        <c:v>52933.291244506836</c:v>
                      </c:pt>
                      <c:pt idx="8939">
                        <c:v>52933.291244506836</c:v>
                      </c:pt>
                      <c:pt idx="8940">
                        <c:v>49556.301834106445</c:v>
                      </c:pt>
                      <c:pt idx="8941">
                        <c:v>49674.977676391602</c:v>
                      </c:pt>
                      <c:pt idx="8942">
                        <c:v>49674.977615356445</c:v>
                      </c:pt>
                      <c:pt idx="8943">
                        <c:v>49278.964813232422</c:v>
                      </c:pt>
                      <c:pt idx="8944">
                        <c:v>49280.364837646484</c:v>
                      </c:pt>
                      <c:pt idx="8945">
                        <c:v>48661.024688720703</c:v>
                      </c:pt>
                      <c:pt idx="8946">
                        <c:v>49833.331939697266</c:v>
                      </c:pt>
                      <c:pt idx="8947">
                        <c:v>49784.300018310547</c:v>
                      </c:pt>
                      <c:pt idx="8948">
                        <c:v>48696.465484619141</c:v>
                      </c:pt>
                      <c:pt idx="8949">
                        <c:v>49530.530548095703</c:v>
                      </c:pt>
                      <c:pt idx="8950">
                        <c:v>49174.530426025391</c:v>
                      </c:pt>
                      <c:pt idx="8951">
                        <c:v>49682.138824462891</c:v>
                      </c:pt>
                      <c:pt idx="8952">
                        <c:v>49784.507110595703</c:v>
                      </c:pt>
                      <c:pt idx="8953">
                        <c:v>51018.286224365234</c:v>
                      </c:pt>
                      <c:pt idx="8954">
                        <c:v>51027.565765380859</c:v>
                      </c:pt>
                      <c:pt idx="8955">
                        <c:v>51382.599502563469</c:v>
                      </c:pt>
                      <c:pt idx="8956">
                        <c:v>51309.699600219719</c:v>
                      </c:pt>
                      <c:pt idx="8957">
                        <c:v>51236.799453735352</c:v>
                      </c:pt>
                      <c:pt idx="8958">
                        <c:v>50911.510879516602</c:v>
                      </c:pt>
                      <c:pt idx="8959">
                        <c:v>51190.299453735352</c:v>
                      </c:pt>
                      <c:pt idx="8960">
                        <c:v>50455.630508422852</c:v>
                      </c:pt>
                      <c:pt idx="8961">
                        <c:v>50093.372695922852</c:v>
                      </c:pt>
                      <c:pt idx="8962">
                        <c:v>50166.272842407219</c:v>
                      </c:pt>
                      <c:pt idx="8963">
                        <c:v>49328.667617797852</c:v>
                      </c:pt>
                      <c:pt idx="8964">
                        <c:v>49328.667617797852</c:v>
                      </c:pt>
                      <c:pt idx="8965">
                        <c:v>49890.864883422852</c:v>
                      </c:pt>
                      <c:pt idx="8966">
                        <c:v>49894.864883422852</c:v>
                      </c:pt>
                      <c:pt idx="8967">
                        <c:v>49904.14436340332</c:v>
                      </c:pt>
                      <c:pt idx="8968">
                        <c:v>49894.864883422852</c:v>
                      </c:pt>
                      <c:pt idx="8969">
                        <c:v>49890.864883422852</c:v>
                      </c:pt>
                      <c:pt idx="8970">
                        <c:v>51666.812881469719</c:v>
                      </c:pt>
                      <c:pt idx="8971">
                        <c:v>51593.912734985352</c:v>
                      </c:pt>
                      <c:pt idx="8972">
                        <c:v>52198.595840454102</c:v>
                      </c:pt>
                      <c:pt idx="8973">
                        <c:v>51884.923965454102</c:v>
                      </c:pt>
                      <c:pt idx="8974">
                        <c:v>49388.329666137695</c:v>
                      </c:pt>
                      <c:pt idx="8975">
                        <c:v>49388.329727172852</c:v>
                      </c:pt>
                      <c:pt idx="8976">
                        <c:v>49036.329666137695</c:v>
                      </c:pt>
                      <c:pt idx="8977">
                        <c:v>49036.329666137695</c:v>
                      </c:pt>
                      <c:pt idx="8978">
                        <c:v>49036.329666137695</c:v>
                      </c:pt>
                      <c:pt idx="8979">
                        <c:v>49036.329727172852</c:v>
                      </c:pt>
                      <c:pt idx="8980">
                        <c:v>48730.874649047852</c:v>
                      </c:pt>
                      <c:pt idx="8981">
                        <c:v>51018.33366394043</c:v>
                      </c:pt>
                      <c:pt idx="8982">
                        <c:v>51018.33366394043</c:v>
                      </c:pt>
                      <c:pt idx="8983">
                        <c:v>51642.14533996582</c:v>
                      </c:pt>
                      <c:pt idx="8984">
                        <c:v>51642.14533996582</c:v>
                      </c:pt>
                      <c:pt idx="8985">
                        <c:v>60107.624588012695</c:v>
                      </c:pt>
                      <c:pt idx="8986">
                        <c:v>56969.994155883789</c:v>
                      </c:pt>
                      <c:pt idx="8987">
                        <c:v>50773.193374633789</c:v>
                      </c:pt>
                      <c:pt idx="8988">
                        <c:v>50773.193374633789</c:v>
                      </c:pt>
                      <c:pt idx="8989">
                        <c:v>51541.374343872063</c:v>
                      </c:pt>
                      <c:pt idx="8990">
                        <c:v>51118.442153930664</c:v>
                      </c:pt>
                      <c:pt idx="8991">
                        <c:v>51795.019119262695</c:v>
                      </c:pt>
                      <c:pt idx="8992">
                        <c:v>51603.03108215332</c:v>
                      </c:pt>
                      <c:pt idx="8993">
                        <c:v>51472.279495239258</c:v>
                      </c:pt>
                      <c:pt idx="8994">
                        <c:v>51653.884658813477</c:v>
                      </c:pt>
                      <c:pt idx="8995">
                        <c:v>51653.884658813477</c:v>
                      </c:pt>
                      <c:pt idx="8996">
                        <c:v>53399.344528198242</c:v>
                      </c:pt>
                      <c:pt idx="8997">
                        <c:v>53400.957382202148</c:v>
                      </c:pt>
                      <c:pt idx="8998">
                        <c:v>53400.957382202148</c:v>
                      </c:pt>
                      <c:pt idx="8999">
                        <c:v>53753.819625854492</c:v>
                      </c:pt>
                      <c:pt idx="9000">
                        <c:v>54377.049270629883</c:v>
                      </c:pt>
                      <c:pt idx="9001">
                        <c:v>54377.049331665039</c:v>
                      </c:pt>
                      <c:pt idx="9002">
                        <c:v>54377.709487915039</c:v>
                      </c:pt>
                      <c:pt idx="9003">
                        <c:v>52819.495864868164</c:v>
                      </c:pt>
                      <c:pt idx="9004">
                        <c:v>53300.761917114258</c:v>
                      </c:pt>
                      <c:pt idx="9005">
                        <c:v>53078.085952758789</c:v>
                      </c:pt>
                      <c:pt idx="9006">
                        <c:v>53245.906448364258</c:v>
                      </c:pt>
                      <c:pt idx="9007">
                        <c:v>49519.683853149414</c:v>
                      </c:pt>
                      <c:pt idx="9008">
                        <c:v>49473.908279418938</c:v>
                      </c:pt>
                      <c:pt idx="9009">
                        <c:v>53072.944625854492</c:v>
                      </c:pt>
                      <c:pt idx="9010">
                        <c:v>52685.589157104492</c:v>
                      </c:pt>
                      <c:pt idx="9011">
                        <c:v>52685.589218139648</c:v>
                      </c:pt>
                      <c:pt idx="9012">
                        <c:v>52490.859481811523</c:v>
                      </c:pt>
                      <c:pt idx="9013">
                        <c:v>52537.997055053711</c:v>
                      </c:pt>
                      <c:pt idx="9014">
                        <c:v>52367.956771850586</c:v>
                      </c:pt>
                      <c:pt idx="9015">
                        <c:v>60802.932327270508</c:v>
                      </c:pt>
                      <c:pt idx="9016">
                        <c:v>60802.932327270508</c:v>
                      </c:pt>
                      <c:pt idx="9017">
                        <c:v>51068.325332641602</c:v>
                      </c:pt>
                      <c:pt idx="9018">
                        <c:v>51068.325271606445</c:v>
                      </c:pt>
                      <c:pt idx="9019">
                        <c:v>51068.325271606445</c:v>
                      </c:pt>
                      <c:pt idx="9020">
                        <c:v>50994.100341796875</c:v>
                      </c:pt>
                      <c:pt idx="9021">
                        <c:v>50756.252563476563</c:v>
                      </c:pt>
                      <c:pt idx="9022">
                        <c:v>50756.252624511719</c:v>
                      </c:pt>
                      <c:pt idx="9023">
                        <c:v>50756.252563476563</c:v>
                      </c:pt>
                      <c:pt idx="9024">
                        <c:v>50874.365966796875</c:v>
                      </c:pt>
                      <c:pt idx="9025">
                        <c:v>53101.823120117188</c:v>
                      </c:pt>
                      <c:pt idx="9026">
                        <c:v>53101.823059082031</c:v>
                      </c:pt>
                      <c:pt idx="9027">
                        <c:v>52930.209060668945</c:v>
                      </c:pt>
                      <c:pt idx="9028">
                        <c:v>52578.209060668945</c:v>
                      </c:pt>
                      <c:pt idx="9029">
                        <c:v>55236.751403808594</c:v>
                      </c:pt>
                      <c:pt idx="9030">
                        <c:v>60556.855667114258</c:v>
                      </c:pt>
                      <c:pt idx="9031">
                        <c:v>60556.855606079102</c:v>
                      </c:pt>
                      <c:pt idx="9032">
                        <c:v>60438.179824829102</c:v>
                      </c:pt>
                      <c:pt idx="9033">
                        <c:v>60086.179885864258</c:v>
                      </c:pt>
                      <c:pt idx="9034">
                        <c:v>51215.753005981445</c:v>
                      </c:pt>
                      <c:pt idx="9035">
                        <c:v>51215.753067016602</c:v>
                      </c:pt>
                      <c:pt idx="9036">
                        <c:v>51215.753005981445</c:v>
                      </c:pt>
                      <c:pt idx="9037">
                        <c:v>51282.443191528313</c:v>
                      </c:pt>
                      <c:pt idx="9038">
                        <c:v>48897.914138793945</c:v>
                      </c:pt>
                      <c:pt idx="9039">
                        <c:v>48964.604141235352</c:v>
                      </c:pt>
                      <c:pt idx="9040">
                        <c:v>51800.031387329102</c:v>
                      </c:pt>
                      <c:pt idx="9041">
                        <c:v>51726.921463012695</c:v>
                      </c:pt>
                      <c:pt idx="9042">
                        <c:v>51653.801406860352</c:v>
                      </c:pt>
                      <c:pt idx="9043">
                        <c:v>51751.539138793945</c:v>
                      </c:pt>
                      <c:pt idx="9044">
                        <c:v>51684.849258422852</c:v>
                      </c:pt>
                      <c:pt idx="9045">
                        <c:v>49283.906875610352</c:v>
                      </c:pt>
                      <c:pt idx="9046">
                        <c:v>49557.182754516602</c:v>
                      </c:pt>
                      <c:pt idx="9047">
                        <c:v>49557.182815551758</c:v>
                      </c:pt>
                      <c:pt idx="9048">
                        <c:v>49557.182815551758</c:v>
                      </c:pt>
                      <c:pt idx="9049">
                        <c:v>49557.182815551758</c:v>
                      </c:pt>
                      <c:pt idx="9050">
                        <c:v>50089.253799438477</c:v>
                      </c:pt>
                      <c:pt idx="9051">
                        <c:v>50264.374221801751</c:v>
                      </c:pt>
                      <c:pt idx="9052">
                        <c:v>51271.770828247063</c:v>
                      </c:pt>
                      <c:pt idx="9053">
                        <c:v>48792.480056762688</c:v>
                      </c:pt>
                      <c:pt idx="9054">
                        <c:v>48859.16975402832</c:v>
                      </c:pt>
                      <c:pt idx="9055">
                        <c:v>49174.802688598633</c:v>
                      </c:pt>
                      <c:pt idx="9056">
                        <c:v>48980.071731567383</c:v>
                      </c:pt>
                      <c:pt idx="9057">
                        <c:v>49050.761672973633</c:v>
                      </c:pt>
                      <c:pt idx="9058">
                        <c:v>49977.415664672852</c:v>
                      </c:pt>
                      <c:pt idx="9059">
                        <c:v>49747.77229309082</c:v>
                      </c:pt>
                      <c:pt idx="9060">
                        <c:v>56474.675003051758</c:v>
                      </c:pt>
                      <c:pt idx="9061">
                        <c:v>56122.38508605957</c:v>
                      </c:pt>
                      <c:pt idx="9062">
                        <c:v>56114.890762329102</c:v>
                      </c:pt>
                      <c:pt idx="9063">
                        <c:v>52341.95686340332</c:v>
                      </c:pt>
                      <c:pt idx="9064">
                        <c:v>48803.781509399414</c:v>
                      </c:pt>
                      <c:pt idx="9065">
                        <c:v>48807.781509399414</c:v>
                      </c:pt>
                      <c:pt idx="9066">
                        <c:v>48814.221145629883</c:v>
                      </c:pt>
                      <c:pt idx="9067">
                        <c:v>48811.141677856445</c:v>
                      </c:pt>
                      <c:pt idx="9068">
                        <c:v>49892.966674804688</c:v>
                      </c:pt>
                      <c:pt idx="9069">
                        <c:v>49676.507202148438</c:v>
                      </c:pt>
                      <c:pt idx="9070">
                        <c:v>49676.507202148438</c:v>
                      </c:pt>
                      <c:pt idx="9071">
                        <c:v>49649.547241210938</c:v>
                      </c:pt>
                      <c:pt idx="9072">
                        <c:v>49648.82063293457</c:v>
                      </c:pt>
                      <c:pt idx="9073">
                        <c:v>50356.606338500977</c:v>
                      </c:pt>
                      <c:pt idx="9074">
                        <c:v>50051.15315246582</c:v>
                      </c:pt>
                      <c:pt idx="9075">
                        <c:v>52417.518508911133</c:v>
                      </c:pt>
                      <c:pt idx="9076">
                        <c:v>52708.007949829102</c:v>
                      </c:pt>
                      <c:pt idx="9077">
                        <c:v>52717.287307739258</c:v>
                      </c:pt>
                      <c:pt idx="9078">
                        <c:v>52708.007949829102</c:v>
                      </c:pt>
                      <c:pt idx="9079">
                        <c:v>51169.115798950195</c:v>
                      </c:pt>
                      <c:pt idx="9080">
                        <c:v>51169.115798950195</c:v>
                      </c:pt>
                      <c:pt idx="9081">
                        <c:v>51173.115921020508</c:v>
                      </c:pt>
                      <c:pt idx="9082">
                        <c:v>51182.395401000977</c:v>
                      </c:pt>
                      <c:pt idx="9083">
                        <c:v>51105.461029052734</c:v>
                      </c:pt>
                      <c:pt idx="9084">
                        <c:v>57057.781814575195</c:v>
                      </c:pt>
                      <c:pt idx="9085">
                        <c:v>57062.612869262695</c:v>
                      </c:pt>
                      <c:pt idx="9086">
                        <c:v>57076.612869262695</c:v>
                      </c:pt>
                      <c:pt idx="9087">
                        <c:v>57076.612869262695</c:v>
                      </c:pt>
                      <c:pt idx="9088">
                        <c:v>57075.125564575195</c:v>
                      </c:pt>
                      <c:pt idx="9089">
                        <c:v>53418.663314819336</c:v>
                      </c:pt>
                      <c:pt idx="9090">
                        <c:v>56072.360107421875</c:v>
                      </c:pt>
                      <c:pt idx="9091">
                        <c:v>56639.34228515625</c:v>
                      </c:pt>
                      <c:pt idx="9092">
                        <c:v>56639.342407226563</c:v>
                      </c:pt>
                      <c:pt idx="9093">
                        <c:v>56590.310302734368</c:v>
                      </c:pt>
                      <c:pt idx="9094">
                        <c:v>50692.763061523438</c:v>
                      </c:pt>
                      <c:pt idx="9095">
                        <c:v>51112.118530273438</c:v>
                      </c:pt>
                      <c:pt idx="9096">
                        <c:v>51238.568908691406</c:v>
                      </c:pt>
                      <c:pt idx="9097">
                        <c:v>50708.554000854492</c:v>
                      </c:pt>
                      <c:pt idx="9098">
                        <c:v>51430.973129272461</c:v>
                      </c:pt>
                      <c:pt idx="9099">
                        <c:v>51482.896347045898</c:v>
                      </c:pt>
                      <c:pt idx="9100">
                        <c:v>51480.342407226563</c:v>
                      </c:pt>
                      <c:pt idx="9101">
                        <c:v>50484.291809082031</c:v>
                      </c:pt>
                      <c:pt idx="9102">
                        <c:v>51008.910278320313</c:v>
                      </c:pt>
                      <c:pt idx="9103">
                        <c:v>51015.191528320313</c:v>
                      </c:pt>
                      <c:pt idx="9104">
                        <c:v>51013.268432617188</c:v>
                      </c:pt>
                      <c:pt idx="9105">
                        <c:v>49589.578506469719</c:v>
                      </c:pt>
                      <c:pt idx="9106">
                        <c:v>47109.01350402832</c:v>
                      </c:pt>
                      <c:pt idx="9107">
                        <c:v>46885.053970336914</c:v>
                      </c:pt>
                      <c:pt idx="9108">
                        <c:v>46574.911697387695</c:v>
                      </c:pt>
                      <c:pt idx="9109">
                        <c:v>46835.54084777832</c:v>
                      </c:pt>
                      <c:pt idx="9110">
                        <c:v>46781.315139770508</c:v>
                      </c:pt>
                      <c:pt idx="9111">
                        <c:v>52330.71614074707</c:v>
                      </c:pt>
                      <c:pt idx="9112">
                        <c:v>52483.656814575195</c:v>
                      </c:pt>
                      <c:pt idx="9113">
                        <c:v>52464.18635559082</c:v>
                      </c:pt>
                      <c:pt idx="9114">
                        <c:v>52464.18635559082</c:v>
                      </c:pt>
                      <c:pt idx="9115">
                        <c:v>52454.906814575195</c:v>
                      </c:pt>
                      <c:pt idx="9116">
                        <c:v>52123.08869934082</c:v>
                      </c:pt>
                      <c:pt idx="9117">
                        <c:v>52245.76057434082</c:v>
                      </c:pt>
                      <c:pt idx="9118">
                        <c:v>52386.600296020501</c:v>
                      </c:pt>
                      <c:pt idx="9119">
                        <c:v>52621.65705871582</c:v>
                      </c:pt>
                      <c:pt idx="9120">
                        <c:v>49849.582351684563</c:v>
                      </c:pt>
                      <c:pt idx="9121">
                        <c:v>49945.808425903313</c:v>
                      </c:pt>
                      <c:pt idx="9122">
                        <c:v>49807.734512329102</c:v>
                      </c:pt>
                      <c:pt idx="9123">
                        <c:v>49817.01399230957</c:v>
                      </c:pt>
                      <c:pt idx="9124">
                        <c:v>49817.014053344727</c:v>
                      </c:pt>
                      <c:pt idx="9125">
                        <c:v>52227.331985473633</c:v>
                      </c:pt>
                      <c:pt idx="9126">
                        <c:v>52482.831985473633</c:v>
                      </c:pt>
                      <c:pt idx="9127">
                        <c:v>52482.83186340332</c:v>
                      </c:pt>
                      <c:pt idx="9128">
                        <c:v>52482.831985473633</c:v>
                      </c:pt>
                      <c:pt idx="9129">
                        <c:v>52473.552444458008</c:v>
                      </c:pt>
                      <c:pt idx="9130">
                        <c:v>52461.33283996582</c:v>
                      </c:pt>
                      <c:pt idx="9131">
                        <c:v>52224.543594360352</c:v>
                      </c:pt>
                      <c:pt idx="9132">
                        <c:v>52224.543594360352</c:v>
                      </c:pt>
                      <c:pt idx="9133">
                        <c:v>51936.688430786133</c:v>
                      </c:pt>
                      <c:pt idx="9134">
                        <c:v>51945.967849731445</c:v>
                      </c:pt>
                      <c:pt idx="9135">
                        <c:v>54893.86311340332</c:v>
                      </c:pt>
                      <c:pt idx="9136">
                        <c:v>55567.709548950188</c:v>
                      </c:pt>
                      <c:pt idx="9137">
                        <c:v>55725.623245239258</c:v>
                      </c:pt>
                      <c:pt idx="9138">
                        <c:v>55815.515090942376</c:v>
                      </c:pt>
                      <c:pt idx="9139">
                        <c:v>55614.316482543938</c:v>
                      </c:pt>
                      <c:pt idx="9140">
                        <c:v>54264.23518371582</c:v>
                      </c:pt>
                      <c:pt idx="9141">
                        <c:v>54270.507949829102</c:v>
                      </c:pt>
                      <c:pt idx="9142">
                        <c:v>50879.024139404297</c:v>
                      </c:pt>
                      <c:pt idx="9143">
                        <c:v>51185.479949951172</c:v>
                      </c:pt>
                      <c:pt idx="9144">
                        <c:v>51064.569671630845</c:v>
                      </c:pt>
                      <c:pt idx="9145">
                        <c:v>50991.669403076172</c:v>
                      </c:pt>
                      <c:pt idx="9146">
                        <c:v>50643.900238037109</c:v>
                      </c:pt>
                      <c:pt idx="9147">
                        <c:v>50258.288314819336</c:v>
                      </c:pt>
                      <c:pt idx="9148">
                        <c:v>50267.577606201172</c:v>
                      </c:pt>
                      <c:pt idx="9149">
                        <c:v>50720.489532470703</c:v>
                      </c:pt>
                      <c:pt idx="9150">
                        <c:v>59349.283889770508</c:v>
                      </c:pt>
                      <c:pt idx="9151">
                        <c:v>59867.072341918945</c:v>
                      </c:pt>
                      <c:pt idx="9152">
                        <c:v>60480.755935668945</c:v>
                      </c:pt>
                      <c:pt idx="9153">
                        <c:v>60325.488235473633</c:v>
                      </c:pt>
                      <c:pt idx="9154">
                        <c:v>60480.755935668945</c:v>
                      </c:pt>
                      <c:pt idx="9155">
                        <c:v>54115.709487915039</c:v>
                      </c:pt>
                      <c:pt idx="9156">
                        <c:v>51706.615127563477</c:v>
                      </c:pt>
                      <c:pt idx="9157">
                        <c:v>52536.186141967773</c:v>
                      </c:pt>
                      <c:pt idx="9158">
                        <c:v>52536.186141967773</c:v>
                      </c:pt>
                      <c:pt idx="9159">
                        <c:v>52536.186264038086</c:v>
                      </c:pt>
                      <c:pt idx="9160">
                        <c:v>52469.554397583008</c:v>
                      </c:pt>
                      <c:pt idx="9161">
                        <c:v>52196.814163208008</c:v>
                      </c:pt>
                      <c:pt idx="9162">
                        <c:v>54114.396469116211</c:v>
                      </c:pt>
                      <c:pt idx="9163">
                        <c:v>54466.396530151367</c:v>
                      </c:pt>
                      <c:pt idx="9164">
                        <c:v>54466.396530151367</c:v>
                      </c:pt>
                      <c:pt idx="9165">
                        <c:v>52978.207061767578</c:v>
                      </c:pt>
                      <c:pt idx="9166">
                        <c:v>53632.752593994141</c:v>
                      </c:pt>
                      <c:pt idx="9167">
                        <c:v>53619.472991943359</c:v>
                      </c:pt>
                      <c:pt idx="9168">
                        <c:v>53617.591156005859</c:v>
                      </c:pt>
                      <c:pt idx="9169">
                        <c:v>52762.422760009766</c:v>
                      </c:pt>
                      <c:pt idx="9170">
                        <c:v>51380.291870117188</c:v>
                      </c:pt>
                      <c:pt idx="9171">
                        <c:v>52683.478881835938</c:v>
                      </c:pt>
                      <c:pt idx="9172">
                        <c:v>51527.696853637695</c:v>
                      </c:pt>
                      <c:pt idx="9173">
                        <c:v>51712.520584106445</c:v>
                      </c:pt>
                      <c:pt idx="9174">
                        <c:v>51778.670547485352</c:v>
                      </c:pt>
                      <c:pt idx="9175">
                        <c:v>48216.962982177727</c:v>
                      </c:pt>
                      <c:pt idx="9176">
                        <c:v>48283.652618408203</c:v>
                      </c:pt>
                      <c:pt idx="9177">
                        <c:v>50909.34260559082</c:v>
                      </c:pt>
                      <c:pt idx="9178">
                        <c:v>50737.298782348633</c:v>
                      </c:pt>
                      <c:pt idx="9179">
                        <c:v>50698.568069458008</c:v>
                      </c:pt>
                      <c:pt idx="9180">
                        <c:v>53117.460037231445</c:v>
                      </c:pt>
                      <c:pt idx="9181">
                        <c:v>53117.460037231445</c:v>
                      </c:pt>
                      <c:pt idx="9182">
                        <c:v>53183.240249633789</c:v>
                      </c:pt>
                      <c:pt idx="9183">
                        <c:v>52153.30110168457</c:v>
                      </c:pt>
                      <c:pt idx="9184">
                        <c:v>52297.340225219727</c:v>
                      </c:pt>
                      <c:pt idx="9185">
                        <c:v>52132.793106079102</c:v>
                      </c:pt>
                      <c:pt idx="9186">
                        <c:v>52476.493850708008</c:v>
                      </c:pt>
                      <c:pt idx="9187">
                        <c:v>50407.253067016602</c:v>
                      </c:pt>
                      <c:pt idx="9188">
                        <c:v>52267.210433959961</c:v>
                      </c:pt>
                      <c:pt idx="9189">
                        <c:v>52519.599105834961</c:v>
                      </c:pt>
                      <c:pt idx="9190">
                        <c:v>52167.599105834961</c:v>
                      </c:pt>
                      <c:pt idx="9191">
                        <c:v>52168.999130249023</c:v>
                      </c:pt>
                      <c:pt idx="9192">
                        <c:v>52505.501815795898</c:v>
                      </c:pt>
                      <c:pt idx="9193">
                        <c:v>52597.274154663086</c:v>
                      </c:pt>
                      <c:pt idx="9194">
                        <c:v>52599.514999389641</c:v>
                      </c:pt>
                      <c:pt idx="9195">
                        <c:v>54977.608840942383</c:v>
                      </c:pt>
                      <c:pt idx="9196">
                        <c:v>54445.110015869141</c:v>
                      </c:pt>
                      <c:pt idx="9197">
                        <c:v>54454.795806884766</c:v>
                      </c:pt>
                      <c:pt idx="9198">
                        <c:v>54327.399139404297</c:v>
                      </c:pt>
                      <c:pt idx="9199">
                        <c:v>54323.399078369141</c:v>
                      </c:pt>
                      <c:pt idx="9200">
                        <c:v>54323.399139404297</c:v>
                      </c:pt>
                      <c:pt idx="9201">
                        <c:v>53938.914764404297</c:v>
                      </c:pt>
                      <c:pt idx="9202">
                        <c:v>52370.110916137695</c:v>
                      </c:pt>
                      <c:pt idx="9203">
                        <c:v>52370.110916137695</c:v>
                      </c:pt>
                      <c:pt idx="9204">
                        <c:v>52370.110977172852</c:v>
                      </c:pt>
                      <c:pt idx="9205">
                        <c:v>52370.110977172852</c:v>
                      </c:pt>
                      <c:pt idx="9206">
                        <c:v>53526.015274047852</c:v>
                      </c:pt>
                      <c:pt idx="9207">
                        <c:v>52612.916046142578</c:v>
                      </c:pt>
                      <c:pt idx="9208">
                        <c:v>52907.610824584961</c:v>
                      </c:pt>
                      <c:pt idx="9209">
                        <c:v>52907.610885620117</c:v>
                      </c:pt>
                      <c:pt idx="9210">
                        <c:v>48466.38313293457</c:v>
                      </c:pt>
                      <c:pt idx="9211">
                        <c:v>48471.783157348633</c:v>
                      </c:pt>
                      <c:pt idx="9212">
                        <c:v>48531.22639465332</c:v>
                      </c:pt>
                      <c:pt idx="9213">
                        <c:v>48531.226516723633</c:v>
                      </c:pt>
                      <c:pt idx="9214">
                        <c:v>48871.029006958008</c:v>
                      </c:pt>
                      <c:pt idx="9215">
                        <c:v>48261.266738891602</c:v>
                      </c:pt>
                      <c:pt idx="9216">
                        <c:v>48261.266677856445</c:v>
                      </c:pt>
                      <c:pt idx="9217">
                        <c:v>48261.266677856445</c:v>
                      </c:pt>
                      <c:pt idx="9218">
                        <c:v>52704.689483642578</c:v>
                      </c:pt>
                      <c:pt idx="9219">
                        <c:v>52768.088897705078</c:v>
                      </c:pt>
                      <c:pt idx="9220">
                        <c:v>52343.759185791008</c:v>
                      </c:pt>
                      <c:pt idx="9221">
                        <c:v>52334.479766845703</c:v>
                      </c:pt>
                      <c:pt idx="9222">
                        <c:v>53045.940582275391</c:v>
                      </c:pt>
                      <c:pt idx="9223">
                        <c:v>53055.220367431641</c:v>
                      </c:pt>
                      <c:pt idx="9224">
                        <c:v>53152.321884155273</c:v>
                      </c:pt>
                      <c:pt idx="9225">
                        <c:v>53489.525833129883</c:v>
                      </c:pt>
                      <c:pt idx="9226">
                        <c:v>53890.297927856438</c:v>
                      </c:pt>
                      <c:pt idx="9227">
                        <c:v>53890.29817199707</c:v>
                      </c:pt>
                      <c:pt idx="9228">
                        <c:v>53828.664993286133</c:v>
                      </c:pt>
                      <c:pt idx="9229">
                        <c:v>53627.466262817383</c:v>
                      </c:pt>
                      <c:pt idx="9230">
                        <c:v>51537.098770141602</c:v>
                      </c:pt>
                      <c:pt idx="9231">
                        <c:v>51546.114456176758</c:v>
                      </c:pt>
                      <c:pt idx="9232">
                        <c:v>51369.458160400391</c:v>
                      </c:pt>
                      <c:pt idx="9233">
                        <c:v>51131.614410400391</c:v>
                      </c:pt>
                      <c:pt idx="9234">
                        <c:v>51131.614349365234</c:v>
                      </c:pt>
                      <c:pt idx="9235">
                        <c:v>49238.080490112305</c:v>
                      </c:pt>
                      <c:pt idx="9236">
                        <c:v>54945.31623840332</c:v>
                      </c:pt>
                      <c:pt idx="9237">
                        <c:v>54593.31623840332</c:v>
                      </c:pt>
                      <c:pt idx="9238">
                        <c:v>55037.157455444336</c:v>
                      </c:pt>
                      <c:pt idx="9239">
                        <c:v>55390.711166381836</c:v>
                      </c:pt>
                      <c:pt idx="9240">
                        <c:v>60759.198257446289</c:v>
                      </c:pt>
                      <c:pt idx="9241">
                        <c:v>60445.852737426751</c:v>
                      </c:pt>
                      <c:pt idx="9242">
                        <c:v>60613.397903442383</c:v>
                      </c:pt>
                      <c:pt idx="9243">
                        <c:v>51720.484939575195</c:v>
                      </c:pt>
                      <c:pt idx="9244">
                        <c:v>51720.485000610352</c:v>
                      </c:pt>
                      <c:pt idx="9245">
                        <c:v>51723.889297485352</c:v>
                      </c:pt>
                      <c:pt idx="9246">
                        <c:v>51719.889236450195</c:v>
                      </c:pt>
                      <c:pt idx="9247">
                        <c:v>52003.853652954102</c:v>
                      </c:pt>
                      <c:pt idx="9248">
                        <c:v>52461.236038208008</c:v>
                      </c:pt>
                      <c:pt idx="9249">
                        <c:v>52623.612075805664</c:v>
                      </c:pt>
                      <c:pt idx="9250">
                        <c:v>51812.647171020508</c:v>
                      </c:pt>
                      <c:pt idx="9251">
                        <c:v>51499.24299621582</c:v>
                      </c:pt>
                      <c:pt idx="9252">
                        <c:v>51108.162979125977</c:v>
                      </c:pt>
                      <c:pt idx="9253">
                        <c:v>51107.624404907227</c:v>
                      </c:pt>
                      <c:pt idx="9254">
                        <c:v>51106.182022094727</c:v>
                      </c:pt>
                      <c:pt idx="9255">
                        <c:v>61050.785598754883</c:v>
                      </c:pt>
                      <c:pt idx="9256">
                        <c:v>61050.785598754883</c:v>
                      </c:pt>
                      <c:pt idx="9257">
                        <c:v>60698.785598754883</c:v>
                      </c:pt>
                      <c:pt idx="9258">
                        <c:v>51843.186111450195</c:v>
                      </c:pt>
                      <c:pt idx="9259">
                        <c:v>52227.668594360352</c:v>
                      </c:pt>
                      <c:pt idx="9260">
                        <c:v>52740.739883422852</c:v>
                      </c:pt>
                      <c:pt idx="9261">
                        <c:v>51071.841384887695</c:v>
                      </c:pt>
                      <c:pt idx="9262">
                        <c:v>51144.741348266602</c:v>
                      </c:pt>
                      <c:pt idx="9263">
                        <c:v>51217.641250610352</c:v>
                      </c:pt>
                      <c:pt idx="9264">
                        <c:v>51380.017166137695</c:v>
                      </c:pt>
                      <c:pt idx="9265">
                        <c:v>50524.819961547852</c:v>
                      </c:pt>
                      <c:pt idx="9266">
                        <c:v>50524.819961547852</c:v>
                      </c:pt>
                      <c:pt idx="9267">
                        <c:v>49183.666580200195</c:v>
                      </c:pt>
                      <c:pt idx="9268">
                        <c:v>53019.22151184082</c:v>
                      </c:pt>
                      <c:pt idx="9269">
                        <c:v>53019.221572875977</c:v>
                      </c:pt>
                      <c:pt idx="9270">
                        <c:v>54745.638687133789</c:v>
                      </c:pt>
                      <c:pt idx="9271">
                        <c:v>50340.983963012695</c:v>
                      </c:pt>
                      <c:pt idx="9272">
                        <c:v>51485.956558227532</c:v>
                      </c:pt>
                      <c:pt idx="9273">
                        <c:v>51554.046524047844</c:v>
                      </c:pt>
                      <c:pt idx="9274">
                        <c:v>48745.952163696282</c:v>
                      </c:pt>
                      <c:pt idx="9275">
                        <c:v>48812.641799926751</c:v>
                      </c:pt>
                      <c:pt idx="9276">
                        <c:v>48881.485061645501</c:v>
                      </c:pt>
                      <c:pt idx="9277">
                        <c:v>48947.276565551751</c:v>
                      </c:pt>
                      <c:pt idx="9278">
                        <c:v>49013.966506958001</c:v>
                      </c:pt>
                      <c:pt idx="9279">
                        <c:v>48175.065139770501</c:v>
                      </c:pt>
                      <c:pt idx="9280">
                        <c:v>48230.644729614251</c:v>
                      </c:pt>
                      <c:pt idx="9281">
                        <c:v>48297.334671020501</c:v>
                      </c:pt>
                      <c:pt idx="9282">
                        <c:v>51074.548904418945</c:v>
                      </c:pt>
                      <c:pt idx="9283">
                        <c:v>51074.548965454102</c:v>
                      </c:pt>
                      <c:pt idx="9284">
                        <c:v>51074.548904418945</c:v>
                      </c:pt>
                      <c:pt idx="9285">
                        <c:v>52345.790481567383</c:v>
                      </c:pt>
                      <c:pt idx="9286">
                        <c:v>51518.992752075195</c:v>
                      </c:pt>
                      <c:pt idx="9287">
                        <c:v>51518.992752075195</c:v>
                      </c:pt>
                      <c:pt idx="9288">
                        <c:v>51518.992752075195</c:v>
                      </c:pt>
                      <c:pt idx="9289">
                        <c:v>51738.636306762695</c:v>
                      </c:pt>
                      <c:pt idx="9290">
                        <c:v>51738.636367797852</c:v>
                      </c:pt>
                      <c:pt idx="9291">
                        <c:v>51738.636306762695</c:v>
                      </c:pt>
                      <c:pt idx="9292">
                        <c:v>50853.136306762695</c:v>
                      </c:pt>
                      <c:pt idx="9293">
                        <c:v>51310.520584106445</c:v>
                      </c:pt>
                      <c:pt idx="9294">
                        <c:v>51383.420547485352</c:v>
                      </c:pt>
                      <c:pt idx="9295">
                        <c:v>51545.796524047852</c:v>
                      </c:pt>
                      <c:pt idx="9296">
                        <c:v>51545.796463012695</c:v>
                      </c:pt>
                      <c:pt idx="9297">
                        <c:v>51189.796463012695</c:v>
                      </c:pt>
                      <c:pt idx="9298">
                        <c:v>52780.548782348633</c:v>
                      </c:pt>
                      <c:pt idx="9299">
                        <c:v>52780.548721313477</c:v>
                      </c:pt>
                      <c:pt idx="9300">
                        <c:v>61923.331680297852</c:v>
                      </c:pt>
                      <c:pt idx="9301">
                        <c:v>61571.331680297852</c:v>
                      </c:pt>
                      <c:pt idx="9302">
                        <c:v>50597.387283325195</c:v>
                      </c:pt>
                      <c:pt idx="9303">
                        <c:v>50597.387283325195</c:v>
                      </c:pt>
                      <c:pt idx="9304">
                        <c:v>50415.843154907219</c:v>
                      </c:pt>
                      <c:pt idx="9305">
                        <c:v>47762.991104125969</c:v>
                      </c:pt>
                      <c:pt idx="9306">
                        <c:v>46861.371780395508</c:v>
                      </c:pt>
                      <c:pt idx="9307">
                        <c:v>46928.061721801758</c:v>
                      </c:pt>
                      <c:pt idx="9308">
                        <c:v>46994.751663208008</c:v>
                      </c:pt>
                      <c:pt idx="9309">
                        <c:v>47131.222305297852</c:v>
                      </c:pt>
                      <c:pt idx="9310">
                        <c:v>48232.393814086914</c:v>
                      </c:pt>
                      <c:pt idx="9311">
                        <c:v>47775.083755493164</c:v>
                      </c:pt>
                      <c:pt idx="9312">
                        <c:v>51474.032791137695</c:v>
                      </c:pt>
                      <c:pt idx="9313">
                        <c:v>51472.842361450195</c:v>
                      </c:pt>
                      <c:pt idx="9314">
                        <c:v>52671.087478637695</c:v>
                      </c:pt>
                      <c:pt idx="9315">
                        <c:v>49254.557754516602</c:v>
                      </c:pt>
                      <c:pt idx="9316">
                        <c:v>49263.837356567383</c:v>
                      </c:pt>
                      <c:pt idx="9317">
                        <c:v>48911.83723449707</c:v>
                      </c:pt>
                      <c:pt idx="9318">
                        <c:v>51089.254348754883</c:v>
                      </c:pt>
                      <c:pt idx="9319">
                        <c:v>51100.754470825195</c:v>
                      </c:pt>
                      <c:pt idx="9320">
                        <c:v>51147.89192199707</c:v>
                      </c:pt>
                      <c:pt idx="9321">
                        <c:v>51098.860061645501</c:v>
                      </c:pt>
                      <c:pt idx="9322">
                        <c:v>51089.580642700195</c:v>
                      </c:pt>
                      <c:pt idx="9323">
                        <c:v>51085.580642700195</c:v>
                      </c:pt>
                      <c:pt idx="9324">
                        <c:v>50689.616165161133</c:v>
                      </c:pt>
                      <c:pt idx="9325">
                        <c:v>51041.61604309082</c:v>
                      </c:pt>
                      <c:pt idx="9326">
                        <c:v>51045.616287231445</c:v>
                      </c:pt>
                      <c:pt idx="9327">
                        <c:v>50702.895706176751</c:v>
                      </c:pt>
                      <c:pt idx="9328">
                        <c:v>50699.266677856445</c:v>
                      </c:pt>
                      <c:pt idx="9329">
                        <c:v>50261.15412902832</c:v>
                      </c:pt>
                      <c:pt idx="9330">
                        <c:v>53454.664993286133</c:v>
                      </c:pt>
                      <c:pt idx="9331">
                        <c:v>53458.664993286133</c:v>
                      </c:pt>
                      <c:pt idx="9332">
                        <c:v>53467.944534301758</c:v>
                      </c:pt>
                      <c:pt idx="9333">
                        <c:v>53467.944534301758</c:v>
                      </c:pt>
                      <c:pt idx="9334">
                        <c:v>53314.756362915039</c:v>
                      </c:pt>
                      <c:pt idx="9335">
                        <c:v>49199.974258422852</c:v>
                      </c:pt>
                      <c:pt idx="9336">
                        <c:v>49074.771560668945</c:v>
                      </c:pt>
                      <c:pt idx="9337">
                        <c:v>49459.253982543945</c:v>
                      </c:pt>
                      <c:pt idx="9338">
                        <c:v>49459.253982543945</c:v>
                      </c:pt>
                      <c:pt idx="9339">
                        <c:v>52178.398468017578</c:v>
                      </c:pt>
                      <c:pt idx="9340">
                        <c:v>52178.398590087891</c:v>
                      </c:pt>
                      <c:pt idx="9341">
                        <c:v>52178.398590087891</c:v>
                      </c:pt>
                      <c:pt idx="9342">
                        <c:v>52178.398468017578</c:v>
                      </c:pt>
                      <c:pt idx="9343">
                        <c:v>54891.575485229492</c:v>
                      </c:pt>
                      <c:pt idx="9344">
                        <c:v>55965.992660522461</c:v>
                      </c:pt>
                      <c:pt idx="9345">
                        <c:v>58895.869766235352</c:v>
                      </c:pt>
                      <c:pt idx="9346">
                        <c:v>58895.869705200195</c:v>
                      </c:pt>
                      <c:pt idx="9347">
                        <c:v>53268.797103881836</c:v>
                      </c:pt>
                      <c:pt idx="9348">
                        <c:v>53030.755950927734</c:v>
                      </c:pt>
                      <c:pt idx="9349">
                        <c:v>53079.787933349609</c:v>
                      </c:pt>
                      <c:pt idx="9350">
                        <c:v>53030.755950927734</c:v>
                      </c:pt>
                      <c:pt idx="9351">
                        <c:v>53029.300872802734</c:v>
                      </c:pt>
                      <c:pt idx="9352">
                        <c:v>52877.220184326165</c:v>
                      </c:pt>
                      <c:pt idx="9353">
                        <c:v>51319.722244262695</c:v>
                      </c:pt>
                      <c:pt idx="9354">
                        <c:v>51319.722305297852</c:v>
                      </c:pt>
                      <c:pt idx="9355">
                        <c:v>52962.646667480469</c:v>
                      </c:pt>
                      <c:pt idx="9356">
                        <c:v>53250.731704711914</c:v>
                      </c:pt>
                      <c:pt idx="9357">
                        <c:v>52788.32844543457</c:v>
                      </c:pt>
                      <c:pt idx="9358">
                        <c:v>49172.083282470703</c:v>
                      </c:pt>
                      <c:pt idx="9359">
                        <c:v>49804.665603637695</c:v>
                      </c:pt>
                      <c:pt idx="9360">
                        <c:v>65891.841751098633</c:v>
                      </c:pt>
                      <c:pt idx="9361">
                        <c:v>61560.161087036133</c:v>
                      </c:pt>
                      <c:pt idx="9362">
                        <c:v>62105.393264770501</c:v>
                      </c:pt>
                      <c:pt idx="9363">
                        <c:v>50611.619705200195</c:v>
                      </c:pt>
                      <c:pt idx="9364">
                        <c:v>51133.699844360352</c:v>
                      </c:pt>
                      <c:pt idx="9365">
                        <c:v>51070.079177856438</c:v>
                      </c:pt>
                      <c:pt idx="9366">
                        <c:v>50996.641311645501</c:v>
                      </c:pt>
                      <c:pt idx="9367">
                        <c:v>50443.785842895508</c:v>
                      </c:pt>
                      <c:pt idx="9368">
                        <c:v>49871.70295715332</c:v>
                      </c:pt>
                      <c:pt idx="9369">
                        <c:v>49387.880958557129</c:v>
                      </c:pt>
                      <c:pt idx="9370">
                        <c:v>49509.520606994629</c:v>
                      </c:pt>
                      <c:pt idx="9371">
                        <c:v>49522.646461486816</c:v>
                      </c:pt>
                      <c:pt idx="9372">
                        <c:v>49415.782875061035</c:v>
                      </c:pt>
                      <c:pt idx="9373">
                        <c:v>50579.267715454102</c:v>
                      </c:pt>
                      <c:pt idx="9374">
                        <c:v>50576.428848266602</c:v>
                      </c:pt>
                      <c:pt idx="9375">
                        <c:v>55813.58073425293</c:v>
                      </c:pt>
                      <c:pt idx="9376">
                        <c:v>55681.974563598633</c:v>
                      </c:pt>
                      <c:pt idx="9377">
                        <c:v>55340.974685668945</c:v>
                      </c:pt>
                      <c:pt idx="9378">
                        <c:v>55609.775100708001</c:v>
                      </c:pt>
                      <c:pt idx="9379">
                        <c:v>55097.230056762695</c:v>
                      </c:pt>
                      <c:pt idx="9380">
                        <c:v>55131.96076965332</c:v>
                      </c:pt>
                      <c:pt idx="9381">
                        <c:v>55264.635330200195</c:v>
                      </c:pt>
                      <c:pt idx="9382">
                        <c:v>55262.712478637695</c:v>
                      </c:pt>
                      <c:pt idx="9383">
                        <c:v>55218.49446105957</c:v>
                      </c:pt>
                      <c:pt idx="9384">
                        <c:v>54866.494583129883</c:v>
                      </c:pt>
                      <c:pt idx="9385">
                        <c:v>54836.376541137695</c:v>
                      </c:pt>
                      <c:pt idx="9386">
                        <c:v>54344.305130004883</c:v>
                      </c:pt>
                      <c:pt idx="9387">
                        <c:v>50096.092758178711</c:v>
                      </c:pt>
                      <c:pt idx="9388">
                        <c:v>50174.64518737793</c:v>
                      </c:pt>
                      <c:pt idx="9389">
                        <c:v>50051.979476928704</c:v>
                      </c:pt>
                      <c:pt idx="9390">
                        <c:v>51458.860977172852</c:v>
                      </c:pt>
                      <c:pt idx="9391">
                        <c:v>51458.860977172852</c:v>
                      </c:pt>
                      <c:pt idx="9392">
                        <c:v>51579.650527954102</c:v>
                      </c:pt>
                      <c:pt idx="9393">
                        <c:v>51655.475234985352</c:v>
                      </c:pt>
                      <c:pt idx="9394">
                        <c:v>51737.65461730957</c:v>
                      </c:pt>
                      <c:pt idx="9395">
                        <c:v>51645.02278137207</c:v>
                      </c:pt>
                      <c:pt idx="9396">
                        <c:v>49857.292617797852</c:v>
                      </c:pt>
                      <c:pt idx="9397">
                        <c:v>49766.174453735352</c:v>
                      </c:pt>
                      <c:pt idx="9398">
                        <c:v>49766.174453735352</c:v>
                      </c:pt>
                      <c:pt idx="9399">
                        <c:v>49766.174453735352</c:v>
                      </c:pt>
                      <c:pt idx="9400">
                        <c:v>48819.793106079102</c:v>
                      </c:pt>
                      <c:pt idx="9401">
                        <c:v>48823.793045043945</c:v>
                      </c:pt>
                      <c:pt idx="9402">
                        <c:v>49109.307998657227</c:v>
                      </c:pt>
                      <c:pt idx="9403">
                        <c:v>49109.308059692383</c:v>
                      </c:pt>
                      <c:pt idx="9404">
                        <c:v>50354.594314575195</c:v>
                      </c:pt>
                      <c:pt idx="9405">
                        <c:v>53967.10285949707</c:v>
                      </c:pt>
                      <c:pt idx="9406">
                        <c:v>54331.47981262207</c:v>
                      </c:pt>
                      <c:pt idx="9407">
                        <c:v>49666.712173461914</c:v>
                      </c:pt>
                      <c:pt idx="9408">
                        <c:v>49888.813735961914</c:v>
                      </c:pt>
                      <c:pt idx="9409">
                        <c:v>49888.813552856445</c:v>
                      </c:pt>
                      <c:pt idx="9410">
                        <c:v>53405.350112915039</c:v>
                      </c:pt>
                      <c:pt idx="9411">
                        <c:v>53287.233169555664</c:v>
                      </c:pt>
                      <c:pt idx="9412">
                        <c:v>53287.233047485352</c:v>
                      </c:pt>
                      <c:pt idx="9413">
                        <c:v>53289.155899047852</c:v>
                      </c:pt>
                      <c:pt idx="9414">
                        <c:v>53509.988388061516</c:v>
                      </c:pt>
                      <c:pt idx="9415">
                        <c:v>53509.988510131836</c:v>
                      </c:pt>
                      <c:pt idx="9416">
                        <c:v>52926.189743041992</c:v>
                      </c:pt>
                      <c:pt idx="9417">
                        <c:v>52933.386642456055</c:v>
                      </c:pt>
                      <c:pt idx="9418">
                        <c:v>52933.386581420898</c:v>
                      </c:pt>
                      <c:pt idx="9419">
                        <c:v>52933.386520385742</c:v>
                      </c:pt>
                      <c:pt idx="9420">
                        <c:v>55381.498062133789</c:v>
                      </c:pt>
                      <c:pt idx="9421">
                        <c:v>55381.498001098633</c:v>
                      </c:pt>
                      <c:pt idx="9422">
                        <c:v>55381.498001098633</c:v>
                      </c:pt>
                      <c:pt idx="9423">
                        <c:v>51725.781143188469</c:v>
                      </c:pt>
                      <c:pt idx="9424">
                        <c:v>51652.880935668945</c:v>
                      </c:pt>
                      <c:pt idx="9425">
                        <c:v>50665.310623168945</c:v>
                      </c:pt>
                      <c:pt idx="9426">
                        <c:v>51876.884353637695</c:v>
                      </c:pt>
                      <c:pt idx="9427">
                        <c:v>51876.884353637695</c:v>
                      </c:pt>
                      <c:pt idx="9428">
                        <c:v>51777.361740112305</c:v>
                      </c:pt>
                      <c:pt idx="9429">
                        <c:v>51777.361740112305</c:v>
                      </c:pt>
                      <c:pt idx="9430">
                        <c:v>51777.361740112305</c:v>
                      </c:pt>
                      <c:pt idx="9431">
                        <c:v>51830.057052612305</c:v>
                      </c:pt>
                      <c:pt idx="9432">
                        <c:v>51828.175216674805</c:v>
                      </c:pt>
                      <c:pt idx="9433">
                        <c:v>53979.56428527832</c:v>
                      </c:pt>
                      <c:pt idx="9434">
                        <c:v>54441.75569152832</c:v>
                      </c:pt>
                      <c:pt idx="9435">
                        <c:v>53152.933303833008</c:v>
                      </c:pt>
                      <c:pt idx="9436">
                        <c:v>53152.933303833008</c:v>
                      </c:pt>
                      <c:pt idx="9437">
                        <c:v>51592.20979309082</c:v>
                      </c:pt>
                      <c:pt idx="9438">
                        <c:v>51543.17805480957</c:v>
                      </c:pt>
                      <c:pt idx="9439">
                        <c:v>51847.713882446282</c:v>
                      </c:pt>
                      <c:pt idx="9440">
                        <c:v>48486.974746704102</c:v>
                      </c:pt>
                      <c:pt idx="9441">
                        <c:v>54743.845291137695</c:v>
                      </c:pt>
                      <c:pt idx="9442">
                        <c:v>53970.991287231445</c:v>
                      </c:pt>
                      <c:pt idx="9443">
                        <c:v>55054.530838012695</c:v>
                      </c:pt>
                      <c:pt idx="9444">
                        <c:v>54612.706253051751</c:v>
                      </c:pt>
                      <c:pt idx="9445">
                        <c:v>54494.030960083001</c:v>
                      </c:pt>
                      <c:pt idx="9446">
                        <c:v>54880.12873840332</c:v>
                      </c:pt>
                      <c:pt idx="9447">
                        <c:v>54650.205520629883</c:v>
                      </c:pt>
                      <c:pt idx="9448">
                        <c:v>51169.644485473633</c:v>
                      </c:pt>
                      <c:pt idx="9449">
                        <c:v>51368.330520629883</c:v>
                      </c:pt>
                      <c:pt idx="9450">
                        <c:v>60324.006362915039</c:v>
                      </c:pt>
                      <c:pt idx="9451">
                        <c:v>60324.006301879883</c:v>
                      </c:pt>
                      <c:pt idx="9452">
                        <c:v>60324.006301879883</c:v>
                      </c:pt>
                      <c:pt idx="9453">
                        <c:v>60205.330581665039</c:v>
                      </c:pt>
                      <c:pt idx="9454">
                        <c:v>51237.139007568352</c:v>
                      </c:pt>
                      <c:pt idx="9455">
                        <c:v>51310.258819580078</c:v>
                      </c:pt>
                      <c:pt idx="9456">
                        <c:v>51383.368927001946</c:v>
                      </c:pt>
                      <c:pt idx="9457">
                        <c:v>51456.489349365234</c:v>
                      </c:pt>
                      <c:pt idx="9458">
                        <c:v>48814.457061767578</c:v>
                      </c:pt>
                      <c:pt idx="9459">
                        <c:v>48888.966827392578</c:v>
                      </c:pt>
                      <c:pt idx="9460">
                        <c:v>48962.086944580078</c:v>
                      </c:pt>
                      <c:pt idx="9461">
                        <c:v>51467.286758422852</c:v>
                      </c:pt>
                      <c:pt idx="9462">
                        <c:v>52305.013320922852</c:v>
                      </c:pt>
                      <c:pt idx="9463">
                        <c:v>52305.013320922852</c:v>
                      </c:pt>
                      <c:pt idx="9464">
                        <c:v>52164.963455200195</c:v>
                      </c:pt>
                      <c:pt idx="9465">
                        <c:v>49537.055740356445</c:v>
                      </c:pt>
                      <c:pt idx="9466">
                        <c:v>49537.055740356445</c:v>
                      </c:pt>
                      <c:pt idx="9467">
                        <c:v>49541.055740356445</c:v>
                      </c:pt>
                      <c:pt idx="9468">
                        <c:v>49550.33528137207</c:v>
                      </c:pt>
                      <c:pt idx="9469">
                        <c:v>49550.335159301758</c:v>
                      </c:pt>
                      <c:pt idx="9470">
                        <c:v>49541.055740356445</c:v>
                      </c:pt>
                      <c:pt idx="9471">
                        <c:v>49655.170974731445</c:v>
                      </c:pt>
                      <c:pt idx="9472">
                        <c:v>49655.170974731445</c:v>
                      </c:pt>
                      <c:pt idx="9473">
                        <c:v>49655.170974731445</c:v>
                      </c:pt>
                      <c:pt idx="9474">
                        <c:v>49655.170974731445</c:v>
                      </c:pt>
                      <c:pt idx="9475">
                        <c:v>49656.764785766602</c:v>
                      </c:pt>
                      <c:pt idx="9476">
                        <c:v>49336.135879516602</c:v>
                      </c:pt>
                      <c:pt idx="9477">
                        <c:v>48399.876113891602</c:v>
                      </c:pt>
                      <c:pt idx="9478">
                        <c:v>48399.876052856445</c:v>
                      </c:pt>
                      <c:pt idx="9479">
                        <c:v>48399.876113891602</c:v>
                      </c:pt>
                      <c:pt idx="9480">
                        <c:v>60875.409072875977</c:v>
                      </c:pt>
                      <c:pt idx="9481">
                        <c:v>60884.688552856445</c:v>
                      </c:pt>
                      <c:pt idx="9482">
                        <c:v>61048.123123168945</c:v>
                      </c:pt>
                      <c:pt idx="9483">
                        <c:v>61434.556594848633</c:v>
                      </c:pt>
                      <c:pt idx="9484">
                        <c:v>52062.071304321289</c:v>
                      </c:pt>
                      <c:pt idx="9485">
                        <c:v>52071.350662231445</c:v>
                      </c:pt>
                      <c:pt idx="9486">
                        <c:v>52062.071304321289</c:v>
                      </c:pt>
                      <c:pt idx="9487">
                        <c:v>52058.071243286133</c:v>
                      </c:pt>
                      <c:pt idx="9488">
                        <c:v>51056.961807250969</c:v>
                      </c:pt>
                      <c:pt idx="9489">
                        <c:v>50778.082168579102</c:v>
                      </c:pt>
                      <c:pt idx="9490">
                        <c:v>52443.488174438477</c:v>
                      </c:pt>
                      <c:pt idx="9491">
                        <c:v>54614.721664428711</c:v>
                      </c:pt>
                      <c:pt idx="9492">
                        <c:v>54614.721786499023</c:v>
                      </c:pt>
                      <c:pt idx="9493">
                        <c:v>54262.721664428711</c:v>
                      </c:pt>
                      <c:pt idx="9494">
                        <c:v>54363.004867553711</c:v>
                      </c:pt>
                      <c:pt idx="9495">
                        <c:v>59744.18147277832</c:v>
                      </c:pt>
                      <c:pt idx="9496">
                        <c:v>59783.250686645508</c:v>
                      </c:pt>
                      <c:pt idx="9497">
                        <c:v>59553.639907836914</c:v>
                      </c:pt>
                      <c:pt idx="9498">
                        <c:v>49307.708206176758</c:v>
                      </c:pt>
                      <c:pt idx="9499">
                        <c:v>49316.987686157227</c:v>
                      </c:pt>
                      <c:pt idx="9500">
                        <c:v>49316.987686157227</c:v>
                      </c:pt>
                      <c:pt idx="9501">
                        <c:v>49464.602066040039</c:v>
                      </c:pt>
                      <c:pt idx="9502">
                        <c:v>51981.191055297852</c:v>
                      </c:pt>
                      <c:pt idx="9503">
                        <c:v>53008.852127075195</c:v>
                      </c:pt>
                      <c:pt idx="9504">
                        <c:v>52890.176345825195</c:v>
                      </c:pt>
                      <c:pt idx="9505">
                        <c:v>52348.903594970703</c:v>
                      </c:pt>
                      <c:pt idx="9506">
                        <c:v>51542.010101318359</c:v>
                      </c:pt>
                      <c:pt idx="9507">
                        <c:v>51478.169403076172</c:v>
                      </c:pt>
                      <c:pt idx="9508">
                        <c:v>50283.673645019531</c:v>
                      </c:pt>
                      <c:pt idx="9509">
                        <c:v>49352.199035644531</c:v>
                      </c:pt>
                      <c:pt idx="9510">
                        <c:v>52369.878494262695</c:v>
                      </c:pt>
                      <c:pt idx="9511">
                        <c:v>52303.188552856445</c:v>
                      </c:pt>
                      <c:pt idx="9512">
                        <c:v>52235.959609985352</c:v>
                      </c:pt>
                      <c:pt idx="9513">
                        <c:v>52033.132217407219</c:v>
                      </c:pt>
                      <c:pt idx="9514">
                        <c:v>53317.637771606445</c:v>
                      </c:pt>
                      <c:pt idx="9515">
                        <c:v>53317.637832641602</c:v>
                      </c:pt>
                      <c:pt idx="9516">
                        <c:v>53062.633865356445</c:v>
                      </c:pt>
                      <c:pt idx="9517">
                        <c:v>53062.633865356445</c:v>
                      </c:pt>
                      <c:pt idx="9518">
                        <c:v>51228.635452270508</c:v>
                      </c:pt>
                      <c:pt idx="9519">
                        <c:v>51219.355850219727</c:v>
                      </c:pt>
                      <c:pt idx="9520">
                        <c:v>50120.065711975098</c:v>
                      </c:pt>
                      <c:pt idx="9521">
                        <c:v>50120.065650939941</c:v>
                      </c:pt>
                      <c:pt idx="9522">
                        <c:v>50120.065650939941</c:v>
                      </c:pt>
                      <c:pt idx="9523">
                        <c:v>50120.065773010254</c:v>
                      </c:pt>
                      <c:pt idx="9524">
                        <c:v>50120.065773010254</c:v>
                      </c:pt>
                      <c:pt idx="9525">
                        <c:v>59089.6533203125</c:v>
                      </c:pt>
                      <c:pt idx="9526">
                        <c:v>59089.653381347656</c:v>
                      </c:pt>
                      <c:pt idx="9527">
                        <c:v>59089.653442382813</c:v>
                      </c:pt>
                      <c:pt idx="9528">
                        <c:v>61313.752883911133</c:v>
                      </c:pt>
                      <c:pt idx="9529">
                        <c:v>61023.875930786133</c:v>
                      </c:pt>
                      <c:pt idx="9530">
                        <c:v>60922.559768676758</c:v>
                      </c:pt>
                      <c:pt idx="9531">
                        <c:v>59832.116653442383</c:v>
                      </c:pt>
                      <c:pt idx="9532">
                        <c:v>59822.406448364258</c:v>
                      </c:pt>
                      <c:pt idx="9533">
                        <c:v>59699.730728149414</c:v>
                      </c:pt>
                      <c:pt idx="9534">
                        <c:v>60433.604934692383</c:v>
                      </c:pt>
                      <c:pt idx="9535">
                        <c:v>55077.767730712891</c:v>
                      </c:pt>
                      <c:pt idx="9536">
                        <c:v>55087.047149658203</c:v>
                      </c:pt>
                      <c:pt idx="9537">
                        <c:v>55077.767791748047</c:v>
                      </c:pt>
                      <c:pt idx="9538">
                        <c:v>55348.181793212891</c:v>
                      </c:pt>
                      <c:pt idx="9539">
                        <c:v>55348.181793212891</c:v>
                      </c:pt>
                      <c:pt idx="9540">
                        <c:v>59218.81282043457</c:v>
                      </c:pt>
                      <c:pt idx="9541">
                        <c:v>60420.733963012695</c:v>
                      </c:pt>
                      <c:pt idx="9542">
                        <c:v>60420.733963012695</c:v>
                      </c:pt>
                      <c:pt idx="9543">
                        <c:v>60422.519119262695</c:v>
                      </c:pt>
                      <c:pt idx="9544">
                        <c:v>60413.239761352539</c:v>
                      </c:pt>
                      <c:pt idx="9545">
                        <c:v>59700.389358520508</c:v>
                      </c:pt>
                      <c:pt idx="9546">
                        <c:v>59569.637588500977</c:v>
                      </c:pt>
                      <c:pt idx="9547">
                        <c:v>59609.009414672852</c:v>
                      </c:pt>
                      <c:pt idx="9548">
                        <c:v>58279.648941040039</c:v>
                      </c:pt>
                      <c:pt idx="9549">
                        <c:v>58041.347061157219</c:v>
                      </c:pt>
                      <c:pt idx="9550">
                        <c:v>55123.468963623047</c:v>
                      </c:pt>
                      <c:pt idx="9551">
                        <c:v>55468.236724853516</c:v>
                      </c:pt>
                      <c:pt idx="9552">
                        <c:v>55458.957427978516</c:v>
                      </c:pt>
                      <c:pt idx="9553">
                        <c:v>55454.957427978516</c:v>
                      </c:pt>
                      <c:pt idx="9554">
                        <c:v>55521.536529541016</c:v>
                      </c:pt>
                      <c:pt idx="9555">
                        <c:v>55882.271987915039</c:v>
                      </c:pt>
                      <c:pt idx="9556">
                        <c:v>55891.551467895508</c:v>
                      </c:pt>
                      <c:pt idx="9557">
                        <c:v>53600.607376098633</c:v>
                      </c:pt>
                      <c:pt idx="9558">
                        <c:v>53600.607437133789</c:v>
                      </c:pt>
                      <c:pt idx="9559">
                        <c:v>53600.607498168945</c:v>
                      </c:pt>
                      <c:pt idx="9560">
                        <c:v>53191.317642211914</c:v>
                      </c:pt>
                      <c:pt idx="9561">
                        <c:v>52301.442153930664</c:v>
                      </c:pt>
                      <c:pt idx="9562">
                        <c:v>48953.059829711914</c:v>
                      </c:pt>
                      <c:pt idx="9563">
                        <c:v>49069.977310180664</c:v>
                      </c:pt>
                      <c:pt idx="9564">
                        <c:v>51132.41340637207</c:v>
                      </c:pt>
                      <c:pt idx="9565">
                        <c:v>51130.001663208001</c:v>
                      </c:pt>
                      <c:pt idx="9566">
                        <c:v>53576.630355834961</c:v>
                      </c:pt>
                      <c:pt idx="9567">
                        <c:v>53503.730514526367</c:v>
                      </c:pt>
                      <c:pt idx="9568">
                        <c:v>54326.49462890625</c:v>
                      </c:pt>
                      <c:pt idx="9569">
                        <c:v>53879.615600585938</c:v>
                      </c:pt>
                      <c:pt idx="9570">
                        <c:v>50161.36279296875</c:v>
                      </c:pt>
                      <c:pt idx="9571">
                        <c:v>49911.052185058594</c:v>
                      </c:pt>
                      <c:pt idx="9572">
                        <c:v>51777.36408996582</c:v>
                      </c:pt>
                      <c:pt idx="9573">
                        <c:v>50989.284133911133</c:v>
                      </c:pt>
                      <c:pt idx="9574">
                        <c:v>50989.284133911133</c:v>
                      </c:pt>
                      <c:pt idx="9575">
                        <c:v>50993.284133911133</c:v>
                      </c:pt>
                      <c:pt idx="9576">
                        <c:v>50989.284072875977</c:v>
                      </c:pt>
                      <c:pt idx="9577">
                        <c:v>51238.557510375977</c:v>
                      </c:pt>
                      <c:pt idx="9578">
                        <c:v>51238.557571411133</c:v>
                      </c:pt>
                      <c:pt idx="9579">
                        <c:v>51237.482315063477</c:v>
                      </c:pt>
                      <c:pt idx="9580">
                        <c:v>51241.482315063477</c:v>
                      </c:pt>
                      <c:pt idx="9581">
                        <c:v>50976.343826293945</c:v>
                      </c:pt>
                      <c:pt idx="9582">
                        <c:v>50967.064407348633</c:v>
                      </c:pt>
                      <c:pt idx="9583">
                        <c:v>51283.087326049805</c:v>
                      </c:pt>
                      <c:pt idx="9584">
                        <c:v>51283.087326049805</c:v>
                      </c:pt>
                      <c:pt idx="9585">
                        <c:v>53807.84033203125</c:v>
                      </c:pt>
                      <c:pt idx="9586">
                        <c:v>53817.119750976563</c:v>
                      </c:pt>
                      <c:pt idx="9587">
                        <c:v>54057.563049316406</c:v>
                      </c:pt>
                      <c:pt idx="9588">
                        <c:v>54056.241821289063</c:v>
                      </c:pt>
                      <c:pt idx="9589">
                        <c:v>54046.96240234375</c:v>
                      </c:pt>
                      <c:pt idx="9590">
                        <c:v>53299.739784240723</c:v>
                      </c:pt>
                      <c:pt idx="9591">
                        <c:v>53561.423377990723</c:v>
                      </c:pt>
                      <c:pt idx="9592">
                        <c:v>51736.112930297852</c:v>
                      </c:pt>
                      <c:pt idx="9593">
                        <c:v>51123.141250610352</c:v>
                      </c:pt>
                      <c:pt idx="9594">
                        <c:v>51056.991348266602</c:v>
                      </c:pt>
                      <c:pt idx="9595">
                        <c:v>50990.841445922852</c:v>
                      </c:pt>
                      <c:pt idx="9596">
                        <c:v>48522.433242797852</c:v>
                      </c:pt>
                      <c:pt idx="9597">
                        <c:v>48595.553359985352</c:v>
                      </c:pt>
                      <c:pt idx="9598">
                        <c:v>51546.598587036133</c:v>
                      </c:pt>
                      <c:pt idx="9599">
                        <c:v>51555.877944946289</c:v>
                      </c:pt>
                      <c:pt idx="9600">
                        <c:v>53065.896987915039</c:v>
                      </c:pt>
                      <c:pt idx="9601">
                        <c:v>53836.65461730957</c:v>
                      </c:pt>
                      <c:pt idx="9602">
                        <c:v>53301.405899047852</c:v>
                      </c:pt>
                      <c:pt idx="9603">
                        <c:v>53196.660186767578</c:v>
                      </c:pt>
                      <c:pt idx="9604">
                        <c:v>52351.655410766602</c:v>
                      </c:pt>
                      <c:pt idx="9605">
                        <c:v>52351.655349731445</c:v>
                      </c:pt>
                      <c:pt idx="9606">
                        <c:v>52349.444412231445</c:v>
                      </c:pt>
                      <c:pt idx="9607">
                        <c:v>52209.045379638672</c:v>
                      </c:pt>
                      <c:pt idx="9608">
                        <c:v>57814.100234985352</c:v>
                      </c:pt>
                      <c:pt idx="9609">
                        <c:v>57814.100173950195</c:v>
                      </c:pt>
                      <c:pt idx="9610">
                        <c:v>57812.756484985352</c:v>
                      </c:pt>
                      <c:pt idx="9611">
                        <c:v>57812.756423950195</c:v>
                      </c:pt>
                      <c:pt idx="9612">
                        <c:v>53605.100875854492</c:v>
                      </c:pt>
                      <c:pt idx="9613">
                        <c:v>54826.985687255859</c:v>
                      </c:pt>
                      <c:pt idx="9614">
                        <c:v>54826.985626220703</c:v>
                      </c:pt>
                      <c:pt idx="9615">
                        <c:v>53140.061859130859</c:v>
                      </c:pt>
                      <c:pt idx="9616">
                        <c:v>49074.940994262695</c:v>
                      </c:pt>
                      <c:pt idx="9617">
                        <c:v>48960.267288208008</c:v>
                      </c:pt>
                      <c:pt idx="9618">
                        <c:v>48969.546829223633</c:v>
                      </c:pt>
                      <c:pt idx="9619">
                        <c:v>48810.606460571289</c:v>
                      </c:pt>
                      <c:pt idx="9620">
                        <c:v>48772.206497192383</c:v>
                      </c:pt>
                      <c:pt idx="9621">
                        <c:v>51693.847549438477</c:v>
                      </c:pt>
                      <c:pt idx="9622">
                        <c:v>51575.730422973633</c:v>
                      </c:pt>
                      <c:pt idx="9623">
                        <c:v>53563.01741027832</c:v>
                      </c:pt>
                      <c:pt idx="9624">
                        <c:v>51980.206832885742</c:v>
                      </c:pt>
                      <c:pt idx="9625">
                        <c:v>51980.206832885742</c:v>
                      </c:pt>
                      <c:pt idx="9626">
                        <c:v>51980.206893920898</c:v>
                      </c:pt>
                      <c:pt idx="9627">
                        <c:v>51980.206893920898</c:v>
                      </c:pt>
                      <c:pt idx="9628">
                        <c:v>51980.830917358398</c:v>
                      </c:pt>
                      <c:pt idx="9629">
                        <c:v>53642.334518432617</c:v>
                      </c:pt>
                      <c:pt idx="9630">
                        <c:v>61783.998245239251</c:v>
                      </c:pt>
                      <c:pt idx="9631">
                        <c:v>61072.197463989251</c:v>
                      </c:pt>
                      <c:pt idx="9632">
                        <c:v>60941.445999145501</c:v>
                      </c:pt>
                      <c:pt idx="9633">
                        <c:v>60953.523635864251</c:v>
                      </c:pt>
                      <c:pt idx="9634">
                        <c:v>55150.083450317383</c:v>
                      </c:pt>
                      <c:pt idx="9635">
                        <c:v>51238.108474731445</c:v>
                      </c:pt>
                      <c:pt idx="9636">
                        <c:v>51193.101455688469</c:v>
                      </c:pt>
                      <c:pt idx="9637">
                        <c:v>51266.221755981445</c:v>
                      </c:pt>
                      <c:pt idx="9638">
                        <c:v>50465.42268371582</c:v>
                      </c:pt>
                      <c:pt idx="9639">
                        <c:v>50473.456130981445</c:v>
                      </c:pt>
                      <c:pt idx="9640">
                        <c:v>55596.125717163086</c:v>
                      </c:pt>
                      <c:pt idx="9641">
                        <c:v>55596.125717163086</c:v>
                      </c:pt>
                      <c:pt idx="9642">
                        <c:v>55596.125839233398</c:v>
                      </c:pt>
                      <c:pt idx="9643">
                        <c:v>55607.825546264648</c:v>
                      </c:pt>
                      <c:pt idx="9644">
                        <c:v>56645.838607788086</c:v>
                      </c:pt>
                      <c:pt idx="9645">
                        <c:v>51475.509063720703</c:v>
                      </c:pt>
                      <c:pt idx="9646">
                        <c:v>51479.509063720703</c:v>
                      </c:pt>
                      <c:pt idx="9647">
                        <c:v>51488.788604736328</c:v>
                      </c:pt>
                      <c:pt idx="9648">
                        <c:v>51479.509063720703</c:v>
                      </c:pt>
                      <c:pt idx="9649">
                        <c:v>50793.565032958984</c:v>
                      </c:pt>
                      <c:pt idx="9650">
                        <c:v>53552.767974853516</c:v>
                      </c:pt>
                      <c:pt idx="9651">
                        <c:v>53983.645355224609</c:v>
                      </c:pt>
                      <c:pt idx="9652">
                        <c:v>53974.365997314453</c:v>
                      </c:pt>
                      <c:pt idx="9653">
                        <c:v>54388.207794189453</c:v>
                      </c:pt>
                      <c:pt idx="9654">
                        <c:v>54043.947052001953</c:v>
                      </c:pt>
                      <c:pt idx="9655">
                        <c:v>53659.464752197266</c:v>
                      </c:pt>
                      <c:pt idx="9656">
                        <c:v>53659.464813232422</c:v>
                      </c:pt>
                      <c:pt idx="9657">
                        <c:v>53982.583526611328</c:v>
                      </c:pt>
                      <c:pt idx="9658">
                        <c:v>53673.320785522461</c:v>
                      </c:pt>
                      <c:pt idx="9659">
                        <c:v>53673.320785522461</c:v>
                      </c:pt>
                      <c:pt idx="9660">
                        <c:v>59367.297805786133</c:v>
                      </c:pt>
                      <c:pt idx="9661">
                        <c:v>59442.357376098633</c:v>
                      </c:pt>
                      <c:pt idx="9662">
                        <c:v>59159.72492980957</c:v>
                      </c:pt>
                      <c:pt idx="9663">
                        <c:v>59098.521377563477</c:v>
                      </c:pt>
                      <c:pt idx="9664">
                        <c:v>53299.992691040039</c:v>
                      </c:pt>
                      <c:pt idx="9665">
                        <c:v>53309.272171020508</c:v>
                      </c:pt>
                      <c:pt idx="9666">
                        <c:v>53309.272171020508</c:v>
                      </c:pt>
                      <c:pt idx="9667">
                        <c:v>51197.427383422852</c:v>
                      </c:pt>
                      <c:pt idx="9668">
                        <c:v>50648.712783813477</c:v>
                      </c:pt>
                      <c:pt idx="9669">
                        <c:v>54060.273422241211</c:v>
                      </c:pt>
                      <c:pt idx="9670">
                        <c:v>54060.273483276367</c:v>
                      </c:pt>
                      <c:pt idx="9671">
                        <c:v>54060.273483276367</c:v>
                      </c:pt>
                      <c:pt idx="9672">
                        <c:v>54271.305648803711</c:v>
                      </c:pt>
                      <c:pt idx="9673">
                        <c:v>54271.305648803711</c:v>
                      </c:pt>
                      <c:pt idx="9674">
                        <c:v>53919.305648803711</c:v>
                      </c:pt>
                      <c:pt idx="9675">
                        <c:v>50280.358474731445</c:v>
                      </c:pt>
                      <c:pt idx="9676">
                        <c:v>50083.018203735352</c:v>
                      </c:pt>
                      <c:pt idx="9677">
                        <c:v>50176.649063110352</c:v>
                      </c:pt>
                      <c:pt idx="9678">
                        <c:v>50103.528945922852</c:v>
                      </c:pt>
                      <c:pt idx="9679">
                        <c:v>50030.419082641602</c:v>
                      </c:pt>
                      <c:pt idx="9680">
                        <c:v>49957.298965454102</c:v>
                      </c:pt>
                      <c:pt idx="9681">
                        <c:v>49584.548187255859</c:v>
                      </c:pt>
                      <c:pt idx="9682">
                        <c:v>49584.548187255859</c:v>
                      </c:pt>
                      <c:pt idx="9683">
                        <c:v>49584.548187255859</c:v>
                      </c:pt>
                      <c:pt idx="9684">
                        <c:v>49584.548065185547</c:v>
                      </c:pt>
                      <c:pt idx="9685">
                        <c:v>49006.904510498047</c:v>
                      </c:pt>
                      <c:pt idx="9686">
                        <c:v>48658.904632568359</c:v>
                      </c:pt>
                      <c:pt idx="9687">
                        <c:v>48198.683990478516</c:v>
                      </c:pt>
                      <c:pt idx="9688">
                        <c:v>48198.684051513672</c:v>
                      </c:pt>
                      <c:pt idx="9689">
                        <c:v>48454.187957763672</c:v>
                      </c:pt>
                      <c:pt idx="9690">
                        <c:v>53924.716796875</c:v>
                      </c:pt>
                      <c:pt idx="9691">
                        <c:v>53267.147338867188</c:v>
                      </c:pt>
                      <c:pt idx="9692">
                        <c:v>53248.800170898438</c:v>
                      </c:pt>
                      <c:pt idx="9693">
                        <c:v>53248.800170898438</c:v>
                      </c:pt>
                      <c:pt idx="9694">
                        <c:v>53029.918395996094</c:v>
                      </c:pt>
                      <c:pt idx="9695">
                        <c:v>53020.638854980469</c:v>
                      </c:pt>
                      <c:pt idx="9696">
                        <c:v>52974.853088378906</c:v>
                      </c:pt>
                      <c:pt idx="9697">
                        <c:v>51872.972732543945</c:v>
                      </c:pt>
                      <c:pt idx="9698">
                        <c:v>51872.972732543945</c:v>
                      </c:pt>
                      <c:pt idx="9699">
                        <c:v>52108.742263793945</c:v>
                      </c:pt>
                      <c:pt idx="9700">
                        <c:v>52108.742324829102</c:v>
                      </c:pt>
                      <c:pt idx="9701">
                        <c:v>51724.259902954102</c:v>
                      </c:pt>
                      <c:pt idx="9702">
                        <c:v>51319.172744750977</c:v>
                      </c:pt>
                      <c:pt idx="9703">
                        <c:v>52100.191360473633</c:v>
                      </c:pt>
                      <c:pt idx="9704">
                        <c:v>52109.470779418945</c:v>
                      </c:pt>
                      <c:pt idx="9705">
                        <c:v>50635.440994262695</c:v>
                      </c:pt>
                      <c:pt idx="9706">
                        <c:v>50015.789688110352</c:v>
                      </c:pt>
                      <c:pt idx="9707">
                        <c:v>50098.179397583001</c:v>
                      </c:pt>
                      <c:pt idx="9708">
                        <c:v>50171.29914855957</c:v>
                      </c:pt>
                      <c:pt idx="9709">
                        <c:v>49820.04133605957</c:v>
                      </c:pt>
                      <c:pt idx="9710">
                        <c:v>49115.721267700195</c:v>
                      </c:pt>
                      <c:pt idx="9711">
                        <c:v>49115.721267700195</c:v>
                      </c:pt>
                      <c:pt idx="9712">
                        <c:v>52124.685989379883</c:v>
                      </c:pt>
                      <c:pt idx="9713">
                        <c:v>52125.355972290039</c:v>
                      </c:pt>
                      <c:pt idx="9714">
                        <c:v>52127.425979614258</c:v>
                      </c:pt>
                      <c:pt idx="9715">
                        <c:v>52010.820205688477</c:v>
                      </c:pt>
                      <c:pt idx="9716">
                        <c:v>51534.572708129883</c:v>
                      </c:pt>
                      <c:pt idx="9717">
                        <c:v>51449.24299621582</c:v>
                      </c:pt>
                      <c:pt idx="9718">
                        <c:v>51406.59944152832</c:v>
                      </c:pt>
                      <c:pt idx="9719">
                        <c:v>51424.338760375977</c:v>
                      </c:pt>
                      <c:pt idx="9720">
                        <c:v>62624.419509887695</c:v>
                      </c:pt>
                      <c:pt idx="9721">
                        <c:v>62468.04426574707</c:v>
                      </c:pt>
                      <c:pt idx="9722">
                        <c:v>60929.164749145508</c:v>
                      </c:pt>
                      <c:pt idx="9723">
                        <c:v>60992.785171508789</c:v>
                      </c:pt>
                      <c:pt idx="9724">
                        <c:v>53422.227569580078</c:v>
                      </c:pt>
                      <c:pt idx="9725">
                        <c:v>53428.255950927734</c:v>
                      </c:pt>
                      <c:pt idx="9726">
                        <c:v>53487.535430908203</c:v>
                      </c:pt>
                      <c:pt idx="9727">
                        <c:v>53478.256011962891</c:v>
                      </c:pt>
                      <c:pt idx="9728">
                        <c:v>50718.213363647461</c:v>
                      </c:pt>
                      <c:pt idx="9729">
                        <c:v>50599.537521362305</c:v>
                      </c:pt>
                      <c:pt idx="9730">
                        <c:v>51365.010177612305</c:v>
                      </c:pt>
                      <c:pt idx="9731">
                        <c:v>52714.350143432617</c:v>
                      </c:pt>
                      <c:pt idx="9732">
                        <c:v>51911.65998840332</c:v>
                      </c:pt>
                      <c:pt idx="9733">
                        <c:v>51523.973587036133</c:v>
                      </c:pt>
                      <c:pt idx="9734">
                        <c:v>52402.65705871582</c:v>
                      </c:pt>
                      <c:pt idx="9735">
                        <c:v>57000.532241821289</c:v>
                      </c:pt>
                      <c:pt idx="9736">
                        <c:v>56648.532241821289</c:v>
                      </c:pt>
                      <c:pt idx="9737">
                        <c:v>56648.532180786133</c:v>
                      </c:pt>
                      <c:pt idx="9738">
                        <c:v>56264.047805786133</c:v>
                      </c:pt>
                      <c:pt idx="9739">
                        <c:v>56004.916473388672</c:v>
                      </c:pt>
                      <c:pt idx="9740">
                        <c:v>55886.799285888672</c:v>
                      </c:pt>
                      <c:pt idx="9741">
                        <c:v>55886.799285888672</c:v>
                      </c:pt>
                      <c:pt idx="9742">
                        <c:v>55886.799285888672</c:v>
                      </c:pt>
                      <c:pt idx="9743">
                        <c:v>55952.579498291016</c:v>
                      </c:pt>
                      <c:pt idx="9744">
                        <c:v>51142.603866577148</c:v>
                      </c:pt>
                      <c:pt idx="9745">
                        <c:v>51069.703842163086</c:v>
                      </c:pt>
                      <c:pt idx="9746">
                        <c:v>51654.466903686516</c:v>
                      </c:pt>
                      <c:pt idx="9747">
                        <c:v>51581.566696166992</c:v>
                      </c:pt>
                      <c:pt idx="9748">
                        <c:v>54318.965072631836</c:v>
                      </c:pt>
                      <c:pt idx="9749">
                        <c:v>54319.578475952148</c:v>
                      </c:pt>
                      <c:pt idx="9750">
                        <c:v>52823.545471191406</c:v>
                      </c:pt>
                      <c:pt idx="9751">
                        <c:v>53420.71923828125</c:v>
                      </c:pt>
                      <c:pt idx="9752">
                        <c:v>53420.71923828125</c:v>
                      </c:pt>
                      <c:pt idx="9753">
                        <c:v>53420.71923828125</c:v>
                      </c:pt>
                      <c:pt idx="9754">
                        <c:v>53420.71923828125</c:v>
                      </c:pt>
                      <c:pt idx="9755">
                        <c:v>53411.439697265625</c:v>
                      </c:pt>
                      <c:pt idx="9756">
                        <c:v>53212.6982421875</c:v>
                      </c:pt>
                      <c:pt idx="9757">
                        <c:v>51841.044998168945</c:v>
                      </c:pt>
                      <c:pt idx="9758">
                        <c:v>52699.400039672852</c:v>
                      </c:pt>
                      <c:pt idx="9759">
                        <c:v>52699.400039672852</c:v>
                      </c:pt>
                      <c:pt idx="9760">
                        <c:v>52426.047012329102</c:v>
                      </c:pt>
                      <c:pt idx="9761">
                        <c:v>53331.103775024414</c:v>
                      </c:pt>
                      <c:pt idx="9762">
                        <c:v>51857.138626098633</c:v>
                      </c:pt>
                      <c:pt idx="9763">
                        <c:v>51595.668045043945</c:v>
                      </c:pt>
                      <c:pt idx="9764">
                        <c:v>51599.668106079102</c:v>
                      </c:pt>
                      <c:pt idx="9765">
                        <c:v>53793.099700927734</c:v>
                      </c:pt>
                      <c:pt idx="9766">
                        <c:v>53745.990936279297</c:v>
                      </c:pt>
                      <c:pt idx="9767">
                        <c:v>50161.456192016602</c:v>
                      </c:pt>
                      <c:pt idx="9768">
                        <c:v>50170.735549926758</c:v>
                      </c:pt>
                      <c:pt idx="9769">
                        <c:v>52963.51008605957</c:v>
                      </c:pt>
                      <c:pt idx="9770">
                        <c:v>52621.76789855957</c:v>
                      </c:pt>
                      <c:pt idx="9771">
                        <c:v>52366.26203918457</c:v>
                      </c:pt>
                      <c:pt idx="9772">
                        <c:v>52368.185134887695</c:v>
                      </c:pt>
                      <c:pt idx="9773">
                        <c:v>54726.811141967766</c:v>
                      </c:pt>
                      <c:pt idx="9774">
                        <c:v>54959.985336303704</c:v>
                      </c:pt>
                      <c:pt idx="9775">
                        <c:v>53678.774703979492</c:v>
                      </c:pt>
                      <c:pt idx="9776">
                        <c:v>54067.257125854492</c:v>
                      </c:pt>
                      <c:pt idx="9777">
                        <c:v>53997.91178894043</c:v>
                      </c:pt>
                      <c:pt idx="9778">
                        <c:v>53988.632369995117</c:v>
                      </c:pt>
                      <c:pt idx="9779">
                        <c:v>53133.746200561523</c:v>
                      </c:pt>
                      <c:pt idx="9780">
                        <c:v>48409.590957641602</c:v>
                      </c:pt>
                      <c:pt idx="9781">
                        <c:v>48336.690811157219</c:v>
                      </c:pt>
                      <c:pt idx="9782">
                        <c:v>48263.790664672852</c:v>
                      </c:pt>
                      <c:pt idx="9783">
                        <c:v>50177.02815246582</c:v>
                      </c:pt>
                      <c:pt idx="9784">
                        <c:v>50182.310073852539</c:v>
                      </c:pt>
                      <c:pt idx="9785">
                        <c:v>50340.111892700195</c:v>
                      </c:pt>
                      <c:pt idx="9786">
                        <c:v>50340.112014770508</c:v>
                      </c:pt>
                      <c:pt idx="9787">
                        <c:v>50340.112014770508</c:v>
                      </c:pt>
                      <c:pt idx="9788">
                        <c:v>49682.814407348633</c:v>
                      </c:pt>
                      <c:pt idx="9789">
                        <c:v>49877.920364379883</c:v>
                      </c:pt>
                      <c:pt idx="9790">
                        <c:v>49915.411575317383</c:v>
                      </c:pt>
                      <c:pt idx="9791">
                        <c:v>49576.877517700195</c:v>
                      </c:pt>
                      <c:pt idx="9792">
                        <c:v>49588.080215454102</c:v>
                      </c:pt>
                      <c:pt idx="9793">
                        <c:v>49536.157180786133</c:v>
                      </c:pt>
                      <c:pt idx="9794">
                        <c:v>50096.179458618164</c:v>
                      </c:pt>
                      <c:pt idx="9795">
                        <c:v>62395.379730224609</c:v>
                      </c:pt>
                      <c:pt idx="9796">
                        <c:v>61808.486663818359</c:v>
                      </c:pt>
                      <c:pt idx="9797">
                        <c:v>61979.021087646477</c:v>
                      </c:pt>
                      <c:pt idx="9798">
                        <c:v>61905.911102294922</c:v>
                      </c:pt>
                      <c:pt idx="9799">
                        <c:v>51796.640579223633</c:v>
                      </c:pt>
                      <c:pt idx="9800">
                        <c:v>51120.304580688477</c:v>
                      </c:pt>
                      <c:pt idx="9801">
                        <c:v>51319.28596496582</c:v>
                      </c:pt>
                      <c:pt idx="9802">
                        <c:v>51328.565505981445</c:v>
                      </c:pt>
                      <c:pt idx="9803">
                        <c:v>51319.286087036133</c:v>
                      </c:pt>
                      <c:pt idx="9804">
                        <c:v>51315.910049438477</c:v>
                      </c:pt>
                      <c:pt idx="9805">
                        <c:v>51595.336318969727</c:v>
                      </c:pt>
                      <c:pt idx="9806">
                        <c:v>51522.226516723633</c:v>
                      </c:pt>
                      <c:pt idx="9807">
                        <c:v>48896.214736938477</c:v>
                      </c:pt>
                      <c:pt idx="9808">
                        <c:v>48896.21467590332</c:v>
                      </c:pt>
                      <c:pt idx="9809">
                        <c:v>52678.606246948242</c:v>
                      </c:pt>
                      <c:pt idx="9810">
                        <c:v>61506.568618774414</c:v>
                      </c:pt>
                      <c:pt idx="9811">
                        <c:v>61515.848098754883</c:v>
                      </c:pt>
                      <c:pt idx="9812">
                        <c:v>61515.848037719727</c:v>
                      </c:pt>
                      <c:pt idx="9813">
                        <c:v>50492.425857543945</c:v>
                      </c:pt>
                      <c:pt idx="9814">
                        <c:v>50362.803298950195</c:v>
                      </c:pt>
                      <c:pt idx="9815">
                        <c:v>50435.913406372063</c:v>
                      </c:pt>
                      <c:pt idx="9816">
                        <c:v>50513.033340454102</c:v>
                      </c:pt>
                      <c:pt idx="9817">
                        <c:v>50595.423049926751</c:v>
                      </c:pt>
                      <c:pt idx="9818">
                        <c:v>50668.543350219727</c:v>
                      </c:pt>
                      <c:pt idx="9819">
                        <c:v>50732.384048461914</c:v>
                      </c:pt>
                      <c:pt idx="9820">
                        <c:v>48531.926956176758</c:v>
                      </c:pt>
                      <c:pt idx="9821">
                        <c:v>48359.219924926758</c:v>
                      </c:pt>
                      <c:pt idx="9822">
                        <c:v>48907.299575805664</c:v>
                      </c:pt>
                      <c:pt idx="9823">
                        <c:v>52026.887771606445</c:v>
                      </c:pt>
                      <c:pt idx="9824">
                        <c:v>52123.671340942383</c:v>
                      </c:pt>
                      <c:pt idx="9825">
                        <c:v>63630.718841552727</c:v>
                      </c:pt>
                      <c:pt idx="9826">
                        <c:v>54216.779663085938</c:v>
                      </c:pt>
                      <c:pt idx="9827">
                        <c:v>53841.574829101563</c:v>
                      </c:pt>
                      <c:pt idx="9828">
                        <c:v>51228.33576965332</c:v>
                      </c:pt>
                      <c:pt idx="9829">
                        <c:v>51342.160049438477</c:v>
                      </c:pt>
                      <c:pt idx="9830">
                        <c:v>51342.160049438477</c:v>
                      </c:pt>
                      <c:pt idx="9831">
                        <c:v>51342.160049438477</c:v>
                      </c:pt>
                      <c:pt idx="9832">
                        <c:v>53500.627059936516</c:v>
                      </c:pt>
                      <c:pt idx="9833">
                        <c:v>52740.347763061516</c:v>
                      </c:pt>
                      <c:pt idx="9834">
                        <c:v>52219.058700561516</c:v>
                      </c:pt>
                      <c:pt idx="9835">
                        <c:v>52228.338119506836</c:v>
                      </c:pt>
                      <c:pt idx="9836">
                        <c:v>52490.021835327148</c:v>
                      </c:pt>
                      <c:pt idx="9837">
                        <c:v>52490.021957397461</c:v>
                      </c:pt>
                      <c:pt idx="9838">
                        <c:v>52271.502059936523</c:v>
                      </c:pt>
                      <c:pt idx="9839">
                        <c:v>51920.74919128418</c:v>
                      </c:pt>
                      <c:pt idx="9840">
                        <c:v>60852.711318969727</c:v>
                      </c:pt>
                      <c:pt idx="9841">
                        <c:v>60843.431838989258</c:v>
                      </c:pt>
                      <c:pt idx="9842">
                        <c:v>60839.431838989258</c:v>
                      </c:pt>
                      <c:pt idx="9843">
                        <c:v>59737.702102661133</c:v>
                      </c:pt>
                      <c:pt idx="9844">
                        <c:v>50065.110488891602</c:v>
                      </c:pt>
                      <c:pt idx="9845">
                        <c:v>50308.025527954102</c:v>
                      </c:pt>
                      <c:pt idx="9846">
                        <c:v>50308.025527954102</c:v>
                      </c:pt>
                      <c:pt idx="9847">
                        <c:v>50308.025527954102</c:v>
                      </c:pt>
                      <c:pt idx="9848">
                        <c:v>52909.214431762695</c:v>
                      </c:pt>
                      <c:pt idx="9849">
                        <c:v>52424.204177856445</c:v>
                      </c:pt>
                      <c:pt idx="9850">
                        <c:v>52358.054580688469</c:v>
                      </c:pt>
                      <c:pt idx="9851">
                        <c:v>52291.904373168945</c:v>
                      </c:pt>
                      <c:pt idx="9852">
                        <c:v>52628.306976318359</c:v>
                      </c:pt>
                      <c:pt idx="9853">
                        <c:v>52555.407073974609</c:v>
                      </c:pt>
                      <c:pt idx="9854">
                        <c:v>51758.626983642571</c:v>
                      </c:pt>
                      <c:pt idx="9855">
                        <c:v>59546.763687133789</c:v>
                      </c:pt>
                      <c:pt idx="9856">
                        <c:v>59930.977066040039</c:v>
                      </c:pt>
                      <c:pt idx="9857">
                        <c:v>50958.876113891602</c:v>
                      </c:pt>
                      <c:pt idx="9858">
                        <c:v>51896.581192016602</c:v>
                      </c:pt>
                      <c:pt idx="9859">
                        <c:v>51829.891250610352</c:v>
                      </c:pt>
                      <c:pt idx="9860">
                        <c:v>51763.201309204102</c:v>
                      </c:pt>
                      <c:pt idx="9861">
                        <c:v>52048.511611938469</c:v>
                      </c:pt>
                      <c:pt idx="9862">
                        <c:v>52649.398574829102</c:v>
                      </c:pt>
                      <c:pt idx="9863">
                        <c:v>52649.398574829102</c:v>
                      </c:pt>
                      <c:pt idx="9864">
                        <c:v>52268.228652954102</c:v>
                      </c:pt>
                      <c:pt idx="9865">
                        <c:v>51446.979141235352</c:v>
                      </c:pt>
                      <c:pt idx="9866">
                        <c:v>51567.51936340332</c:v>
                      </c:pt>
                      <c:pt idx="9867">
                        <c:v>51810.877822875977</c:v>
                      </c:pt>
                      <c:pt idx="9868">
                        <c:v>51810.877822875977</c:v>
                      </c:pt>
                      <c:pt idx="9869">
                        <c:v>51810.87776184082</c:v>
                      </c:pt>
                      <c:pt idx="9870">
                        <c:v>50523.240081787109</c:v>
                      </c:pt>
                      <c:pt idx="9871">
                        <c:v>50523.239959716797</c:v>
                      </c:pt>
                      <c:pt idx="9872">
                        <c:v>51580.987396240234</c:v>
                      </c:pt>
                      <c:pt idx="9873">
                        <c:v>52232.795593261719</c:v>
                      </c:pt>
                      <c:pt idx="9874">
                        <c:v>52111.237060546875</c:v>
                      </c:pt>
                      <c:pt idx="9875">
                        <c:v>53545.071914672852</c:v>
                      </c:pt>
                      <c:pt idx="9876">
                        <c:v>51922.93196105957</c:v>
                      </c:pt>
                      <c:pt idx="9877">
                        <c:v>52158.70149230957</c:v>
                      </c:pt>
                      <c:pt idx="9878">
                        <c:v>51849.267471313477</c:v>
                      </c:pt>
                      <c:pt idx="9879">
                        <c:v>51614.18537902832</c:v>
                      </c:pt>
                      <c:pt idx="9880">
                        <c:v>51566.17512512207</c:v>
                      </c:pt>
                      <c:pt idx="9881">
                        <c:v>51571.35188293457</c:v>
                      </c:pt>
                      <c:pt idx="9882">
                        <c:v>50978.245803833001</c:v>
                      </c:pt>
                      <c:pt idx="9883">
                        <c:v>51417.547805786133</c:v>
                      </c:pt>
                      <c:pt idx="9884">
                        <c:v>51469.558303833001</c:v>
                      </c:pt>
                      <c:pt idx="9885">
                        <c:v>55685.529541015625</c:v>
                      </c:pt>
                      <c:pt idx="9886">
                        <c:v>55804.203430175781</c:v>
                      </c:pt>
                      <c:pt idx="9887">
                        <c:v>55804.203369140625</c:v>
                      </c:pt>
                      <c:pt idx="9888">
                        <c:v>55542.519775390625</c:v>
                      </c:pt>
                      <c:pt idx="9889">
                        <c:v>55804.203369140625</c:v>
                      </c:pt>
                      <c:pt idx="9890">
                        <c:v>55450.321533203125</c:v>
                      </c:pt>
                      <c:pt idx="9891">
                        <c:v>55444.886962890625</c:v>
                      </c:pt>
                      <c:pt idx="9892">
                        <c:v>53016.132400512695</c:v>
                      </c:pt>
                      <c:pt idx="9893">
                        <c:v>53016.132400512695</c:v>
                      </c:pt>
                      <c:pt idx="9894">
                        <c:v>53016.132400512695</c:v>
                      </c:pt>
                      <c:pt idx="9895">
                        <c:v>53016.132400512695</c:v>
                      </c:pt>
                      <c:pt idx="9896">
                        <c:v>53592.287185668945</c:v>
                      </c:pt>
                      <c:pt idx="9897">
                        <c:v>52704.052688598633</c:v>
                      </c:pt>
                      <c:pt idx="9898">
                        <c:v>52411.098526000977</c:v>
                      </c:pt>
                      <c:pt idx="9899">
                        <c:v>52158.694412231445</c:v>
                      </c:pt>
                      <c:pt idx="9900">
                        <c:v>60126.3701171875</c:v>
                      </c:pt>
                      <c:pt idx="9901">
                        <c:v>61033.050842285156</c:v>
                      </c:pt>
                      <c:pt idx="9902">
                        <c:v>61033.05078125</c:v>
                      </c:pt>
                      <c:pt idx="9903">
                        <c:v>61585.479873657227</c:v>
                      </c:pt>
                      <c:pt idx="9904">
                        <c:v>61585.479934692383</c:v>
                      </c:pt>
                      <c:pt idx="9905">
                        <c:v>61585.479873657227</c:v>
                      </c:pt>
                      <c:pt idx="9906">
                        <c:v>61476.762893676758</c:v>
                      </c:pt>
                      <c:pt idx="9907">
                        <c:v>60360.80500793457</c:v>
                      </c:pt>
                      <c:pt idx="9908">
                        <c:v>60536.568069458001</c:v>
                      </c:pt>
                      <c:pt idx="9909">
                        <c:v>60469.878250122063</c:v>
                      </c:pt>
                      <c:pt idx="9910">
                        <c:v>54607.698516845703</c:v>
                      </c:pt>
                      <c:pt idx="9911">
                        <c:v>54616.978057861328</c:v>
                      </c:pt>
                      <c:pt idx="9912">
                        <c:v>54607.698516845703</c:v>
                      </c:pt>
                      <c:pt idx="9913">
                        <c:v>54603.698516845703</c:v>
                      </c:pt>
                      <c:pt idx="9914">
                        <c:v>54600.540313720703</c:v>
                      </c:pt>
                      <c:pt idx="9915">
                        <c:v>55743.865737915039</c:v>
                      </c:pt>
                      <c:pt idx="9916">
                        <c:v>55743.865737915039</c:v>
                      </c:pt>
                      <c:pt idx="9917">
                        <c:v>55743.865737915039</c:v>
                      </c:pt>
                      <c:pt idx="9918">
                        <c:v>55741.609878540039</c:v>
                      </c:pt>
                      <c:pt idx="9919">
                        <c:v>55741.609878540039</c:v>
                      </c:pt>
                      <c:pt idx="9920">
                        <c:v>54814.688385009766</c:v>
                      </c:pt>
                      <c:pt idx="9921">
                        <c:v>54814.688385009766</c:v>
                      </c:pt>
                      <c:pt idx="9922">
                        <c:v>54818.688385009766</c:v>
                      </c:pt>
                      <c:pt idx="9923">
                        <c:v>54827.967864990234</c:v>
                      </c:pt>
                      <c:pt idx="9924">
                        <c:v>54489.374114990234</c:v>
                      </c:pt>
                      <c:pt idx="9925">
                        <c:v>54480.094635009766</c:v>
                      </c:pt>
                      <c:pt idx="9926">
                        <c:v>54476.094635009766</c:v>
                      </c:pt>
                      <c:pt idx="9927">
                        <c:v>51318.797500610352</c:v>
                      </c:pt>
                      <c:pt idx="9928">
                        <c:v>51195.666397094727</c:v>
                      </c:pt>
                      <c:pt idx="9929">
                        <c:v>54598.481918334961</c:v>
                      </c:pt>
                      <c:pt idx="9930">
                        <c:v>54502.425941467285</c:v>
                      </c:pt>
                      <c:pt idx="9931">
                        <c:v>54508.777442932129</c:v>
                      </c:pt>
                      <c:pt idx="9932">
                        <c:v>54508.777442932129</c:v>
                      </c:pt>
                      <c:pt idx="9933">
                        <c:v>54512.918067932129</c:v>
                      </c:pt>
                      <c:pt idx="9934">
                        <c:v>50218.318435668945</c:v>
                      </c:pt>
                      <c:pt idx="9935">
                        <c:v>50218.318435668945</c:v>
                      </c:pt>
                      <c:pt idx="9936">
                        <c:v>48818.703262329102</c:v>
                      </c:pt>
                      <c:pt idx="9937">
                        <c:v>51925.86897277832</c:v>
                      </c:pt>
                      <c:pt idx="9938">
                        <c:v>51929.869033813477</c:v>
                      </c:pt>
                      <c:pt idx="9939">
                        <c:v>51505.636245727539</c:v>
                      </c:pt>
                      <c:pt idx="9940">
                        <c:v>51748.693801879883</c:v>
                      </c:pt>
                      <c:pt idx="9941">
                        <c:v>51728.46061706543</c:v>
                      </c:pt>
                      <c:pt idx="9942">
                        <c:v>52087.96061706543</c:v>
                      </c:pt>
                      <c:pt idx="9943">
                        <c:v>52125.548873901367</c:v>
                      </c:pt>
                      <c:pt idx="9944">
                        <c:v>52059.768661499023</c:v>
                      </c:pt>
                      <c:pt idx="9945">
                        <c:v>54617.094741821289</c:v>
                      </c:pt>
                      <c:pt idx="9946">
                        <c:v>54626.37434387207</c:v>
                      </c:pt>
                      <c:pt idx="9947">
                        <c:v>54471.020584106445</c:v>
                      </c:pt>
                      <c:pt idx="9948">
                        <c:v>54613.094680786133</c:v>
                      </c:pt>
                      <c:pt idx="9949">
                        <c:v>54564.06282043457</c:v>
                      </c:pt>
                      <c:pt idx="9950">
                        <c:v>54359.323196411133</c:v>
                      </c:pt>
                      <c:pt idx="9951">
                        <c:v>54113.098770141602</c:v>
                      </c:pt>
                      <c:pt idx="9952">
                        <c:v>53829.093826293945</c:v>
                      </c:pt>
                      <c:pt idx="9953">
                        <c:v>53244.720252990723</c:v>
                      </c:pt>
                      <c:pt idx="9954">
                        <c:v>53253.999732971191</c:v>
                      </c:pt>
                      <c:pt idx="9955">
                        <c:v>53244.720375061035</c:v>
                      </c:pt>
                      <c:pt idx="9956">
                        <c:v>48749.150856018066</c:v>
                      </c:pt>
                      <c:pt idx="9957">
                        <c:v>48986.998512268066</c:v>
                      </c:pt>
                      <c:pt idx="9958">
                        <c:v>49209.488502502441</c:v>
                      </c:pt>
                      <c:pt idx="9959">
                        <c:v>49209.488563537598</c:v>
                      </c:pt>
                      <c:pt idx="9960">
                        <c:v>47338.259109497063</c:v>
                      </c:pt>
                      <c:pt idx="9961">
                        <c:v>47080.533279418945</c:v>
                      </c:pt>
                      <c:pt idx="9962">
                        <c:v>48894.573867797852</c:v>
                      </c:pt>
                      <c:pt idx="9963">
                        <c:v>48894.573806762695</c:v>
                      </c:pt>
                      <c:pt idx="9964">
                        <c:v>48894.573806762695</c:v>
                      </c:pt>
                      <c:pt idx="9965">
                        <c:v>49785.518218994141</c:v>
                      </c:pt>
                      <c:pt idx="9966">
                        <c:v>50137.328155517578</c:v>
                      </c:pt>
                      <c:pt idx="9967">
                        <c:v>50137.328155517578</c:v>
                      </c:pt>
                      <c:pt idx="9968">
                        <c:v>50136.573760986328</c:v>
                      </c:pt>
                      <c:pt idx="9969">
                        <c:v>50128.048736572266</c:v>
                      </c:pt>
                      <c:pt idx="9970">
                        <c:v>50767.944290161133</c:v>
                      </c:pt>
                      <c:pt idx="9971">
                        <c:v>50767.944290161133</c:v>
                      </c:pt>
                      <c:pt idx="9972">
                        <c:v>50771.944290161133</c:v>
                      </c:pt>
                      <c:pt idx="9973">
                        <c:v>50699.918655395501</c:v>
                      </c:pt>
                      <c:pt idx="9974">
                        <c:v>50748.950393676751</c:v>
                      </c:pt>
                      <c:pt idx="9975">
                        <c:v>61741.036224365227</c:v>
                      </c:pt>
                      <c:pt idx="9976">
                        <c:v>61741.036102294922</c:v>
                      </c:pt>
                      <c:pt idx="9977">
                        <c:v>61741.036163330071</c:v>
                      </c:pt>
                      <c:pt idx="9978">
                        <c:v>48889.860305786133</c:v>
                      </c:pt>
                      <c:pt idx="9979">
                        <c:v>48891.315383911133</c:v>
                      </c:pt>
                      <c:pt idx="9980">
                        <c:v>48891.315444946289</c:v>
                      </c:pt>
                      <c:pt idx="9981">
                        <c:v>48793.251602172852</c:v>
                      </c:pt>
                      <c:pt idx="9982">
                        <c:v>48985.206924438477</c:v>
                      </c:pt>
                      <c:pt idx="9983">
                        <c:v>48994.486526489258</c:v>
                      </c:pt>
                      <c:pt idx="9984">
                        <c:v>49095.402297973633</c:v>
                      </c:pt>
                      <c:pt idx="9985">
                        <c:v>48071.210830688477</c:v>
                      </c:pt>
                      <c:pt idx="9986">
                        <c:v>50970.570693969727</c:v>
                      </c:pt>
                      <c:pt idx="9987">
                        <c:v>50897.460891723633</c:v>
                      </c:pt>
                      <c:pt idx="9988">
                        <c:v>51104.227615356445</c:v>
                      </c:pt>
                      <c:pt idx="9989">
                        <c:v>51683.055740356445</c:v>
                      </c:pt>
                      <c:pt idx="9990">
                        <c:v>50722.675918579102</c:v>
                      </c:pt>
                      <c:pt idx="9991">
                        <c:v>50460.992324829102</c:v>
                      </c:pt>
                      <c:pt idx="9992">
                        <c:v>53674.476257324219</c:v>
                      </c:pt>
                      <c:pt idx="9993">
                        <c:v>53674.476257324219</c:v>
                      </c:pt>
                      <c:pt idx="9994">
                        <c:v>53322.476318359375</c:v>
                      </c:pt>
                      <c:pt idx="9995">
                        <c:v>53322.476257324219</c:v>
                      </c:pt>
                      <c:pt idx="9996">
                        <c:v>53680.876266479492</c:v>
                      </c:pt>
                      <c:pt idx="9997">
                        <c:v>53680.876266479492</c:v>
                      </c:pt>
                      <c:pt idx="9998">
                        <c:v>53680.876266479492</c:v>
                      </c:pt>
                      <c:pt idx="9999">
                        <c:v>52019.871871948242</c:v>
                      </c:pt>
                      <c:pt idx="10000">
                        <c:v>51946.761947631836</c:v>
                      </c:pt>
                      <c:pt idx="10001">
                        <c:v>51875.095993041992</c:v>
                      </c:pt>
                      <c:pt idx="10002">
                        <c:v>51801.986129760742</c:v>
                      </c:pt>
                      <c:pt idx="10003">
                        <c:v>52742.225570678711</c:v>
                      </c:pt>
                      <c:pt idx="10004">
                        <c:v>52603.175765991211</c:v>
                      </c:pt>
                      <c:pt idx="10005">
                        <c:v>60467.043716430664</c:v>
                      </c:pt>
                      <c:pt idx="10006">
                        <c:v>60115.043655395508</c:v>
                      </c:pt>
                      <c:pt idx="10007">
                        <c:v>57793.467300415039</c:v>
                      </c:pt>
                      <c:pt idx="10008">
                        <c:v>57793.467239379883</c:v>
                      </c:pt>
                      <c:pt idx="10009">
                        <c:v>53348.586502075195</c:v>
                      </c:pt>
                      <c:pt idx="10010">
                        <c:v>51908.138107299805</c:v>
                      </c:pt>
                      <c:pt idx="10011">
                        <c:v>50790.665451049805</c:v>
                      </c:pt>
                      <c:pt idx="10012">
                        <c:v>51135.049240112305</c:v>
                      </c:pt>
                      <c:pt idx="10013">
                        <c:v>51135.049240112305</c:v>
                      </c:pt>
                      <c:pt idx="10014">
                        <c:v>51350.154708862305</c:v>
                      </c:pt>
                      <c:pt idx="10015">
                        <c:v>51047.154708862305</c:v>
                      </c:pt>
                      <c:pt idx="10016">
                        <c:v>50662.674240112305</c:v>
                      </c:pt>
                      <c:pt idx="10017">
                        <c:v>54593.141464233398</c:v>
                      </c:pt>
                      <c:pt idx="10018">
                        <c:v>54602.528793334961</c:v>
                      </c:pt>
                      <c:pt idx="10019">
                        <c:v>54977.733688354492</c:v>
                      </c:pt>
                      <c:pt idx="10020">
                        <c:v>51555.017730712891</c:v>
                      </c:pt>
                      <c:pt idx="10021">
                        <c:v>51555.017669677734</c:v>
                      </c:pt>
                      <c:pt idx="10022">
                        <c:v>51555.017730712891</c:v>
                      </c:pt>
                      <c:pt idx="10023">
                        <c:v>51555.017730712891</c:v>
                      </c:pt>
                      <c:pt idx="10024">
                        <c:v>51612.930206298828</c:v>
                      </c:pt>
                      <c:pt idx="10025">
                        <c:v>52136.402984619141</c:v>
                      </c:pt>
                      <c:pt idx="10026">
                        <c:v>51941.296783447266</c:v>
                      </c:pt>
                      <c:pt idx="10027">
                        <c:v>51792.885040283203</c:v>
                      </c:pt>
                      <c:pt idx="10028">
                        <c:v>51064.557281494141</c:v>
                      </c:pt>
                      <c:pt idx="10029">
                        <c:v>50778.337432861328</c:v>
                      </c:pt>
                      <c:pt idx="10030">
                        <c:v>50778.337493896484</c:v>
                      </c:pt>
                      <c:pt idx="10031">
                        <c:v>51004.759429931641</c:v>
                      </c:pt>
                      <c:pt idx="10032">
                        <c:v>52589.043319702148</c:v>
                      </c:pt>
                      <c:pt idx="10033">
                        <c:v>52589.043258666992</c:v>
                      </c:pt>
                      <c:pt idx="10034">
                        <c:v>52589.043197631836</c:v>
                      </c:pt>
                      <c:pt idx="10035">
                        <c:v>58812.238540649414</c:v>
                      </c:pt>
                      <c:pt idx="10036">
                        <c:v>58861.270462036133</c:v>
                      </c:pt>
                      <c:pt idx="10037">
                        <c:v>58861.270401000977</c:v>
                      </c:pt>
                      <c:pt idx="10038">
                        <c:v>58625.500991821289</c:v>
                      </c:pt>
                      <c:pt idx="10039">
                        <c:v>59834.65421295166</c:v>
                      </c:pt>
                      <c:pt idx="10040">
                        <c:v>48908.808731079102</c:v>
                      </c:pt>
                      <c:pt idx="10041">
                        <c:v>48912.808731079102</c:v>
                      </c:pt>
                      <c:pt idx="10042">
                        <c:v>48922.08821105957</c:v>
                      </c:pt>
                      <c:pt idx="10043">
                        <c:v>48922.088150024414</c:v>
                      </c:pt>
                      <c:pt idx="10044">
                        <c:v>51440.84846496582</c:v>
                      </c:pt>
                      <c:pt idx="10045">
                        <c:v>51450.128067016602</c:v>
                      </c:pt>
                      <c:pt idx="10046">
                        <c:v>51572.87043762207</c:v>
                      </c:pt>
                      <c:pt idx="10047">
                        <c:v>51572.870559692383</c:v>
                      </c:pt>
                      <c:pt idx="10048">
                        <c:v>52328.545806884766</c:v>
                      </c:pt>
                      <c:pt idx="10049">
                        <c:v>51976.545867919922</c:v>
                      </c:pt>
                      <c:pt idx="10050">
                        <c:v>56739.367691040039</c:v>
                      </c:pt>
                      <c:pt idx="10051">
                        <c:v>56620.691848754883</c:v>
                      </c:pt>
                      <c:pt idx="10052">
                        <c:v>56618.663528442383</c:v>
                      </c:pt>
                      <c:pt idx="10053">
                        <c:v>56618.663589477539</c:v>
                      </c:pt>
                      <c:pt idx="10054">
                        <c:v>50522.418914794922</c:v>
                      </c:pt>
                      <c:pt idx="10055">
                        <c:v>50522.418914794922</c:v>
                      </c:pt>
                      <c:pt idx="10056">
                        <c:v>50522.418914794922</c:v>
                      </c:pt>
                      <c:pt idx="10057">
                        <c:v>50518.21891784668</c:v>
                      </c:pt>
                      <c:pt idx="10058">
                        <c:v>51229.68376159668</c:v>
                      </c:pt>
                      <c:pt idx="10059">
                        <c:v>51736.769821166992</c:v>
                      </c:pt>
                      <c:pt idx="10060">
                        <c:v>51736.769821166992</c:v>
                      </c:pt>
                      <c:pt idx="10061">
                        <c:v>51474.769882202148</c:v>
                      </c:pt>
                      <c:pt idx="10062">
                        <c:v>51474.769821166992</c:v>
                      </c:pt>
                      <c:pt idx="10063">
                        <c:v>52982.087387084961</c:v>
                      </c:pt>
                      <c:pt idx="10064">
                        <c:v>53770.138076782227</c:v>
                      </c:pt>
                      <c:pt idx="10065">
                        <c:v>49529.871948242188</c:v>
                      </c:pt>
                      <c:pt idx="10066">
                        <c:v>49268.188415527344</c:v>
                      </c:pt>
                      <c:pt idx="10067">
                        <c:v>49529.871948242188</c:v>
                      </c:pt>
                      <c:pt idx="10068">
                        <c:v>49262.354270935059</c:v>
                      </c:pt>
                      <c:pt idx="10069">
                        <c:v>49271.633811950684</c:v>
                      </c:pt>
                      <c:pt idx="10070">
                        <c:v>49130.79402923584</c:v>
                      </c:pt>
                      <c:pt idx="10071">
                        <c:v>48656.11824798584</c:v>
                      </c:pt>
                      <c:pt idx="10072">
                        <c:v>48622.426918029785</c:v>
                      </c:pt>
                      <c:pt idx="10073">
                        <c:v>48335.050758361816</c:v>
                      </c:pt>
                      <c:pt idx="10074">
                        <c:v>48344.330238342285</c:v>
                      </c:pt>
                      <c:pt idx="10075">
                        <c:v>48335.258766174316</c:v>
                      </c:pt>
                      <c:pt idx="10076">
                        <c:v>51426.587783813477</c:v>
                      </c:pt>
                      <c:pt idx="10077">
                        <c:v>51426.587783813477</c:v>
                      </c:pt>
                      <c:pt idx="10078">
                        <c:v>49072.365127563477</c:v>
                      </c:pt>
                      <c:pt idx="10079">
                        <c:v>49072.365188598633</c:v>
                      </c:pt>
                      <c:pt idx="10080">
                        <c:v>49899.871719360352</c:v>
                      </c:pt>
                      <c:pt idx="10081">
                        <c:v>49982.261306762688</c:v>
                      </c:pt>
                      <c:pt idx="10082">
                        <c:v>50055.38117980957</c:v>
                      </c:pt>
                      <c:pt idx="10083">
                        <c:v>50186.538955688477</c:v>
                      </c:pt>
                      <c:pt idx="10084">
                        <c:v>50187.208877563477</c:v>
                      </c:pt>
                      <c:pt idx="10085">
                        <c:v>50539.878860473633</c:v>
                      </c:pt>
                      <c:pt idx="10086">
                        <c:v>50531.269424438477</c:v>
                      </c:pt>
                      <c:pt idx="10087">
                        <c:v>50990.130813598633</c:v>
                      </c:pt>
                      <c:pt idx="10088">
                        <c:v>50182.293655395508</c:v>
                      </c:pt>
                      <c:pt idx="10089">
                        <c:v>49930.015701293945</c:v>
                      </c:pt>
                      <c:pt idx="10090">
                        <c:v>49984.686233520508</c:v>
                      </c:pt>
                      <c:pt idx="10091">
                        <c:v>50034.288955688477</c:v>
                      </c:pt>
                      <c:pt idx="10092">
                        <c:v>49982.365921020508</c:v>
                      </c:pt>
                      <c:pt idx="10093">
                        <c:v>50110.523971557617</c:v>
                      </c:pt>
                      <c:pt idx="10094">
                        <c:v>50110.523971557617</c:v>
                      </c:pt>
                      <c:pt idx="10095">
                        <c:v>58635.497634887695</c:v>
                      </c:pt>
                      <c:pt idx="10096">
                        <c:v>58885.808181762695</c:v>
                      </c:pt>
                      <c:pt idx="10097">
                        <c:v>58885.808181762695</c:v>
                      </c:pt>
                      <c:pt idx="10098">
                        <c:v>58876.52864074707</c:v>
                      </c:pt>
                      <c:pt idx="10099">
                        <c:v>52230.193923950195</c:v>
                      </c:pt>
                      <c:pt idx="10100">
                        <c:v>52239.473526000977</c:v>
                      </c:pt>
                      <c:pt idx="10101">
                        <c:v>51315.928298950195</c:v>
                      </c:pt>
                      <c:pt idx="10102">
                        <c:v>51578.723098754883</c:v>
                      </c:pt>
                      <c:pt idx="10103">
                        <c:v>51578.723220825195</c:v>
                      </c:pt>
                      <c:pt idx="10104">
                        <c:v>51579.021072387695</c:v>
                      </c:pt>
                      <c:pt idx="10105">
                        <c:v>49771.91389465332</c:v>
                      </c:pt>
                      <c:pt idx="10106">
                        <c:v>49781.193435668945</c:v>
                      </c:pt>
                      <c:pt idx="10107">
                        <c:v>50410.783973693848</c:v>
                      </c:pt>
                      <c:pt idx="10108">
                        <c:v>50525.063552856445</c:v>
                      </c:pt>
                      <c:pt idx="10109">
                        <c:v>49788.583084106445</c:v>
                      </c:pt>
                      <c:pt idx="10110">
                        <c:v>60096.766372680657</c:v>
                      </c:pt>
                      <c:pt idx="10111">
                        <c:v>63693.940261840813</c:v>
                      </c:pt>
                      <c:pt idx="10112">
                        <c:v>64538.997512817383</c:v>
                      </c:pt>
                      <c:pt idx="10113">
                        <c:v>64538.997024536133</c:v>
                      </c:pt>
                      <c:pt idx="10114">
                        <c:v>53888.586456298828</c:v>
                      </c:pt>
                      <c:pt idx="10115">
                        <c:v>53892.586456298828</c:v>
                      </c:pt>
                      <c:pt idx="10116">
                        <c:v>53901.865936279297</c:v>
                      </c:pt>
                      <c:pt idx="10117">
                        <c:v>52371.673431396484</c:v>
                      </c:pt>
                      <c:pt idx="10118">
                        <c:v>52969.249786376953</c:v>
                      </c:pt>
                      <c:pt idx="10119">
                        <c:v>52879.167633056641</c:v>
                      </c:pt>
                      <c:pt idx="10120">
                        <c:v>48662.563125610352</c:v>
                      </c:pt>
                      <c:pt idx="10121">
                        <c:v>47967.575820922852</c:v>
                      </c:pt>
                      <c:pt idx="10122">
                        <c:v>47967.575820922852</c:v>
                      </c:pt>
                      <c:pt idx="10123">
                        <c:v>49030.047500610352</c:v>
                      </c:pt>
                      <c:pt idx="10124">
                        <c:v>49145.027725219727</c:v>
                      </c:pt>
                      <c:pt idx="10125">
                        <c:v>53398.716018676758</c:v>
                      </c:pt>
                      <c:pt idx="10126">
                        <c:v>53399.775955200195</c:v>
                      </c:pt>
                      <c:pt idx="10127">
                        <c:v>53078.735305786133</c:v>
                      </c:pt>
                      <c:pt idx="10128">
                        <c:v>53295.378677368164</c:v>
                      </c:pt>
                      <c:pt idx="10129">
                        <c:v>53295.378616333008</c:v>
                      </c:pt>
                      <c:pt idx="10130">
                        <c:v>52208.606094360352</c:v>
                      </c:pt>
                      <c:pt idx="10131">
                        <c:v>53116.153213500977</c:v>
                      </c:pt>
                      <c:pt idx="10132">
                        <c:v>53116.153213500977</c:v>
                      </c:pt>
                      <c:pt idx="10133">
                        <c:v>53106.873794555664</c:v>
                      </c:pt>
                      <c:pt idx="10134">
                        <c:v>52263.347610473633</c:v>
                      </c:pt>
                      <c:pt idx="10135">
                        <c:v>52263.347610473633</c:v>
                      </c:pt>
                      <c:pt idx="10136">
                        <c:v>53651.90901184082</c:v>
                      </c:pt>
                      <c:pt idx="10137">
                        <c:v>53653.532119750977</c:v>
                      </c:pt>
                      <c:pt idx="10138">
                        <c:v>53653.532119750977</c:v>
                      </c:pt>
                      <c:pt idx="10139">
                        <c:v>51955.79914855957</c:v>
                      </c:pt>
                      <c:pt idx="10140">
                        <c:v>54183.908157348633</c:v>
                      </c:pt>
                      <c:pt idx="10141">
                        <c:v>54183.908218383789</c:v>
                      </c:pt>
                      <c:pt idx="10142">
                        <c:v>54184.537063598633</c:v>
                      </c:pt>
                      <c:pt idx="10143">
                        <c:v>54184.537063598633</c:v>
                      </c:pt>
                      <c:pt idx="10144">
                        <c:v>53438.046951293945</c:v>
                      </c:pt>
                      <c:pt idx="10145">
                        <c:v>53438.046951293945</c:v>
                      </c:pt>
                      <c:pt idx="10146">
                        <c:v>53439.670059204102</c:v>
                      </c:pt>
                      <c:pt idx="10147">
                        <c:v>53439.670059204102</c:v>
                      </c:pt>
                      <c:pt idx="10148">
                        <c:v>52373.250869750977</c:v>
                      </c:pt>
                      <c:pt idx="10149">
                        <c:v>52373.250930786133</c:v>
                      </c:pt>
                      <c:pt idx="10150">
                        <c:v>53582.000183105469</c:v>
                      </c:pt>
                      <c:pt idx="10151">
                        <c:v>52956.467224121094</c:v>
                      </c:pt>
                      <c:pt idx="10152">
                        <c:v>52883.567321777344</c:v>
                      </c:pt>
                      <c:pt idx="10153">
                        <c:v>53941.954919815063</c:v>
                      </c:pt>
                      <c:pt idx="10154">
                        <c:v>54501.601587295532</c:v>
                      </c:pt>
                      <c:pt idx="10155">
                        <c:v>56759.376419067383</c:v>
                      </c:pt>
                      <c:pt idx="10156">
                        <c:v>56759.376419067383</c:v>
                      </c:pt>
                      <c:pt idx="10157">
                        <c:v>56758.622024536133</c:v>
                      </c:pt>
                      <c:pt idx="10158">
                        <c:v>57014.878433227539</c:v>
                      </c:pt>
                      <c:pt idx="10159">
                        <c:v>55345.344085693359</c:v>
                      </c:pt>
                      <c:pt idx="10160">
                        <c:v>55345.344268798828</c:v>
                      </c:pt>
                      <c:pt idx="10161">
                        <c:v>54997.344268798828</c:v>
                      </c:pt>
                      <c:pt idx="10162">
                        <c:v>55029.473358154297</c:v>
                      </c:pt>
                      <c:pt idx="10163">
                        <c:v>55029.473297119141</c:v>
                      </c:pt>
                      <c:pt idx="10164">
                        <c:v>55020.193817138672</c:v>
                      </c:pt>
                      <c:pt idx="10165">
                        <c:v>52404.586380004883</c:v>
                      </c:pt>
                      <c:pt idx="10166">
                        <c:v>52359.446578979492</c:v>
                      </c:pt>
                      <c:pt idx="10167">
                        <c:v>52363.446578979492</c:v>
                      </c:pt>
                      <c:pt idx="10168">
                        <c:v>52359.446578979492</c:v>
                      </c:pt>
                      <c:pt idx="10169">
                        <c:v>54117.102096557617</c:v>
                      </c:pt>
                      <c:pt idx="10170">
                        <c:v>64034.439407348633</c:v>
                      </c:pt>
                      <c:pt idx="10171">
                        <c:v>63912.881057739251</c:v>
                      </c:pt>
                      <c:pt idx="10172">
                        <c:v>63822.989212036133</c:v>
                      </c:pt>
                      <c:pt idx="10173">
                        <c:v>58703.050979614251</c:v>
                      </c:pt>
                      <c:pt idx="10174">
                        <c:v>57795.042068481445</c:v>
                      </c:pt>
                      <c:pt idx="10175">
                        <c:v>57414.583694458001</c:v>
                      </c:pt>
                      <c:pt idx="10176">
                        <c:v>57424.338943481445</c:v>
                      </c:pt>
                      <c:pt idx="10177">
                        <c:v>53209.582489013672</c:v>
                      </c:pt>
                      <c:pt idx="10178">
                        <c:v>53214.068817138672</c:v>
                      </c:pt>
                      <c:pt idx="10179">
                        <c:v>53370.219146728508</c:v>
                      </c:pt>
                      <c:pt idx="10180">
                        <c:v>53242.265716552727</c:v>
                      </c:pt>
                      <c:pt idx="10181">
                        <c:v>52429.015350341797</c:v>
                      </c:pt>
                      <c:pt idx="10182">
                        <c:v>52364.819793701172</c:v>
                      </c:pt>
                      <c:pt idx="10183">
                        <c:v>52022.750518798828</c:v>
                      </c:pt>
                      <c:pt idx="10184">
                        <c:v>51143.813858032227</c:v>
                      </c:pt>
                      <c:pt idx="10185">
                        <c:v>55554.676773071289</c:v>
                      </c:pt>
                      <c:pt idx="10186">
                        <c:v>56212.247512817383</c:v>
                      </c:pt>
                      <c:pt idx="10187">
                        <c:v>50716.536331176758</c:v>
                      </c:pt>
                      <c:pt idx="10188">
                        <c:v>50368.536392211914</c:v>
                      </c:pt>
                      <c:pt idx="10189">
                        <c:v>50641.421340942383</c:v>
                      </c:pt>
                      <c:pt idx="10190">
                        <c:v>50632.141799926758</c:v>
                      </c:pt>
                      <c:pt idx="10191">
                        <c:v>50531.09944152832</c:v>
                      </c:pt>
                      <c:pt idx="10192">
                        <c:v>51720.083145141602</c:v>
                      </c:pt>
                      <c:pt idx="10193">
                        <c:v>52971.623916625977</c:v>
                      </c:pt>
                      <c:pt idx="10194">
                        <c:v>52971.623916625977</c:v>
                      </c:pt>
                      <c:pt idx="10195">
                        <c:v>52035.304916381836</c:v>
                      </c:pt>
                      <c:pt idx="10196">
                        <c:v>52828.901123046875</c:v>
                      </c:pt>
                      <c:pt idx="10197">
                        <c:v>53778.094079971313</c:v>
                      </c:pt>
                      <c:pt idx="10198">
                        <c:v>53869.375366210938</c:v>
                      </c:pt>
                      <c:pt idx="10199">
                        <c:v>55115.56191444397</c:v>
                      </c:pt>
                      <c:pt idx="10200">
                        <c:v>62003.534942626953</c:v>
                      </c:pt>
                      <c:pt idx="10201">
                        <c:v>62002.642425537109</c:v>
                      </c:pt>
                      <c:pt idx="10202">
                        <c:v>61747.493011474609</c:v>
                      </c:pt>
                      <c:pt idx="10203">
                        <c:v>61747.017425537109</c:v>
                      </c:pt>
                      <c:pt idx="10204">
                        <c:v>61418.652313232422</c:v>
                      </c:pt>
                      <c:pt idx="10205">
                        <c:v>60956.998870849609</c:v>
                      </c:pt>
                      <c:pt idx="10206">
                        <c:v>50526.039932250977</c:v>
                      </c:pt>
                      <c:pt idx="10207">
                        <c:v>50526.039932250977</c:v>
                      </c:pt>
                      <c:pt idx="10208">
                        <c:v>50526.03987121582</c:v>
                      </c:pt>
                      <c:pt idx="10209">
                        <c:v>51157.635635375977</c:v>
                      </c:pt>
                      <c:pt idx="10210">
                        <c:v>51313.785781860352</c:v>
                      </c:pt>
                      <c:pt idx="10211">
                        <c:v>51222.668167114258</c:v>
                      </c:pt>
                      <c:pt idx="10212">
                        <c:v>52167.512588500977</c:v>
                      </c:pt>
                      <c:pt idx="10213">
                        <c:v>51791.819625854492</c:v>
                      </c:pt>
                      <c:pt idx="10214">
                        <c:v>51791.819625854492</c:v>
                      </c:pt>
                      <c:pt idx="10215">
                        <c:v>63977.091506958001</c:v>
                      </c:pt>
                      <c:pt idx="10216">
                        <c:v>47533.520156860352</c:v>
                      </c:pt>
                      <c:pt idx="10217">
                        <c:v>47533.520095825195</c:v>
                      </c:pt>
                      <c:pt idx="10218">
                        <c:v>46876.595779418945</c:v>
                      </c:pt>
                      <c:pt idx="10219">
                        <c:v>46840.246231079102</c:v>
                      </c:pt>
                      <c:pt idx="10220">
                        <c:v>50711.242218017578</c:v>
                      </c:pt>
                      <c:pt idx="10221">
                        <c:v>52060.030548095703</c:v>
                      </c:pt>
                      <c:pt idx="10222">
                        <c:v>52543.751007080078</c:v>
                      </c:pt>
                      <c:pt idx="10223">
                        <c:v>52361.444122314453</c:v>
                      </c:pt>
                      <c:pt idx="10224">
                        <c:v>52361.444244384766</c:v>
                      </c:pt>
                      <c:pt idx="10225">
                        <c:v>50954.159713745117</c:v>
                      </c:pt>
                      <c:pt idx="10226">
                        <c:v>50952.546371459961</c:v>
                      </c:pt>
                      <c:pt idx="10227">
                        <c:v>52023.758285522461</c:v>
                      </c:pt>
                      <c:pt idx="10228">
                        <c:v>52261.543045043945</c:v>
                      </c:pt>
                      <c:pt idx="10229">
                        <c:v>52261.543106079102</c:v>
                      </c:pt>
                      <c:pt idx="10230">
                        <c:v>59978.46955871582</c:v>
                      </c:pt>
                      <c:pt idx="10231">
                        <c:v>55243.291946411133</c:v>
                      </c:pt>
                      <c:pt idx="10232">
                        <c:v>55243.292007446289</c:v>
                      </c:pt>
                      <c:pt idx="10233">
                        <c:v>55243.292007446289</c:v>
                      </c:pt>
                      <c:pt idx="10234">
                        <c:v>51971.344467163086</c:v>
                      </c:pt>
                      <c:pt idx="10235">
                        <c:v>51971.34440612793</c:v>
                      </c:pt>
                      <c:pt idx="10236">
                        <c:v>53723.358856201165</c:v>
                      </c:pt>
                      <c:pt idx="10237">
                        <c:v>54043.739227294922</c:v>
                      </c:pt>
                      <c:pt idx="10238">
                        <c:v>53977.589385986328</c:v>
                      </c:pt>
                      <c:pt idx="10239">
                        <c:v>54355.936813354492</c:v>
                      </c:pt>
                      <c:pt idx="10240">
                        <c:v>54355.936813354492</c:v>
                      </c:pt>
                      <c:pt idx="10241">
                        <c:v>53698.724899291992</c:v>
                      </c:pt>
                      <c:pt idx="10242">
                        <c:v>53398.648056030273</c:v>
                      </c:pt>
                      <c:pt idx="10243">
                        <c:v>53754.64811706543</c:v>
                      </c:pt>
                      <c:pt idx="10244">
                        <c:v>53987.059310913086</c:v>
                      </c:pt>
                      <c:pt idx="10245">
                        <c:v>57800.027786254883</c:v>
                      </c:pt>
                      <c:pt idx="10246">
                        <c:v>57809.307205200195</c:v>
                      </c:pt>
                      <c:pt idx="10247">
                        <c:v>57809.307205200195</c:v>
                      </c:pt>
                      <c:pt idx="10248">
                        <c:v>57809.307266235352</c:v>
                      </c:pt>
                      <c:pt idx="10249">
                        <c:v>57800.027847290039</c:v>
                      </c:pt>
                      <c:pt idx="10250">
                        <c:v>54566.84716796875</c:v>
                      </c:pt>
                      <c:pt idx="10251">
                        <c:v>51630.161209106445</c:v>
                      </c:pt>
                      <c:pt idx="10252">
                        <c:v>51279.063552856445</c:v>
                      </c:pt>
                      <c:pt idx="10253">
                        <c:v>51043.290176391602</c:v>
                      </c:pt>
                      <c:pt idx="10254">
                        <c:v>50691.290115356445</c:v>
                      </c:pt>
                      <c:pt idx="10255">
                        <c:v>50232.074295043945</c:v>
                      </c:pt>
                      <c:pt idx="10256">
                        <c:v>50113.398574829102</c:v>
                      </c:pt>
                      <c:pt idx="10257">
                        <c:v>54766.517135620117</c:v>
                      </c:pt>
                      <c:pt idx="10258">
                        <c:v>55009.645126342773</c:v>
                      </c:pt>
                      <c:pt idx="10259">
                        <c:v>54998.442489624023</c:v>
                      </c:pt>
                      <c:pt idx="10260">
                        <c:v>53883.96321105957</c:v>
                      </c:pt>
                      <c:pt idx="10261">
                        <c:v>52649.669021606445</c:v>
                      </c:pt>
                      <c:pt idx="10262">
                        <c:v>52658.948623657227</c:v>
                      </c:pt>
                      <c:pt idx="10263">
                        <c:v>52274.468215942383</c:v>
                      </c:pt>
                      <c:pt idx="10264">
                        <c:v>57862.828201293938</c:v>
                      </c:pt>
                      <c:pt idx="10265">
                        <c:v>57324.812698364251</c:v>
                      </c:pt>
                      <c:pt idx="10266">
                        <c:v>57315.533157348633</c:v>
                      </c:pt>
                      <c:pt idx="10267">
                        <c:v>49840.887390136719</c:v>
                      </c:pt>
                      <c:pt idx="10268">
                        <c:v>49844.087463378906</c:v>
                      </c:pt>
                      <c:pt idx="10269">
                        <c:v>49712.527221679688</c:v>
                      </c:pt>
                      <c:pt idx="10270">
                        <c:v>51636.156112670898</c:v>
                      </c:pt>
                      <c:pt idx="10271">
                        <c:v>50738.627593994141</c:v>
                      </c:pt>
                      <c:pt idx="10272">
                        <c:v>50660.536285400391</c:v>
                      </c:pt>
                      <c:pt idx="10273">
                        <c:v>50934.579376220703</c:v>
                      </c:pt>
                      <c:pt idx="10274">
                        <c:v>50870.959014892578</c:v>
                      </c:pt>
                      <c:pt idx="10275">
                        <c:v>52487.686111450195</c:v>
                      </c:pt>
                      <c:pt idx="10276">
                        <c:v>52496.96565246582</c:v>
                      </c:pt>
                      <c:pt idx="10277">
                        <c:v>50007.323120117188</c:v>
                      </c:pt>
                      <c:pt idx="10278">
                        <c:v>50007.323120117188</c:v>
                      </c:pt>
                      <c:pt idx="10279">
                        <c:v>50359.323181152344</c:v>
                      </c:pt>
                      <c:pt idx="10280">
                        <c:v>50359.323181152344</c:v>
                      </c:pt>
                      <c:pt idx="10281">
                        <c:v>49898.622985839844</c:v>
                      </c:pt>
                      <c:pt idx="10282">
                        <c:v>49898.622985839844</c:v>
                      </c:pt>
                      <c:pt idx="10283">
                        <c:v>49898.622924804688</c:v>
                      </c:pt>
                      <c:pt idx="10284">
                        <c:v>49898.622924804688</c:v>
                      </c:pt>
                      <c:pt idx="10285">
                        <c:v>49908.422927856445</c:v>
                      </c:pt>
                      <c:pt idx="10286">
                        <c:v>49388.420974731445</c:v>
                      </c:pt>
                      <c:pt idx="10287">
                        <c:v>49396.675186157227</c:v>
                      </c:pt>
                      <c:pt idx="10288">
                        <c:v>49388.299026489258</c:v>
                      </c:pt>
                      <c:pt idx="10289">
                        <c:v>51784.506790161133</c:v>
                      </c:pt>
                      <c:pt idx="10290">
                        <c:v>54332.368133544922</c:v>
                      </c:pt>
                      <c:pt idx="10291">
                        <c:v>54380.038543701172</c:v>
                      </c:pt>
                      <c:pt idx="10292">
                        <c:v>48118.52668762207</c:v>
                      </c:pt>
                      <c:pt idx="10293">
                        <c:v>48122.527053833008</c:v>
                      </c:pt>
                      <c:pt idx="10294">
                        <c:v>48131.80647277832</c:v>
                      </c:pt>
                      <c:pt idx="10295">
                        <c:v>53069.492874145501</c:v>
                      </c:pt>
                      <c:pt idx="10296">
                        <c:v>53134.86848449707</c:v>
                      </c:pt>
                      <c:pt idx="10297">
                        <c:v>53200.648635864251</c:v>
                      </c:pt>
                      <c:pt idx="10298">
                        <c:v>53154.561477661133</c:v>
                      </c:pt>
                      <c:pt idx="10299">
                        <c:v>52274.723983764648</c:v>
                      </c:pt>
                      <c:pt idx="10300">
                        <c:v>52782.783676147461</c:v>
                      </c:pt>
                      <c:pt idx="10301">
                        <c:v>51620.130599975586</c:v>
                      </c:pt>
                      <c:pt idx="10302">
                        <c:v>52489.484481811516</c:v>
                      </c:pt>
                      <c:pt idx="10303">
                        <c:v>52763.883529663086</c:v>
                      </c:pt>
                      <c:pt idx="10304">
                        <c:v>52796.571517944336</c:v>
                      </c:pt>
                      <c:pt idx="10305">
                        <c:v>50761.177322387695</c:v>
                      </c:pt>
                      <c:pt idx="10306">
                        <c:v>51016.683242797852</c:v>
                      </c:pt>
                      <c:pt idx="10307">
                        <c:v>51264.915603637695</c:v>
                      </c:pt>
                      <c:pt idx="10308">
                        <c:v>50677.270095825195</c:v>
                      </c:pt>
                      <c:pt idx="10309">
                        <c:v>50677.270095825195</c:v>
                      </c:pt>
                      <c:pt idx="10310">
                        <c:v>50677.270156860352</c:v>
                      </c:pt>
                      <c:pt idx="10311">
                        <c:v>51077.627090454102</c:v>
                      </c:pt>
                      <c:pt idx="10312">
                        <c:v>48471.609939575195</c:v>
                      </c:pt>
                      <c:pt idx="10313">
                        <c:v>49038.425857543938</c:v>
                      </c:pt>
                      <c:pt idx="10314">
                        <c:v>49049.925857543938</c:v>
                      </c:pt>
                      <c:pt idx="10315">
                        <c:v>49094.356033325188</c:v>
                      </c:pt>
                      <c:pt idx="10316">
                        <c:v>49094.35627746582</c:v>
                      </c:pt>
                      <c:pt idx="10317">
                        <c:v>49085.076614379876</c:v>
                      </c:pt>
                      <c:pt idx="10318">
                        <c:v>52523.075790405273</c:v>
                      </c:pt>
                      <c:pt idx="10319">
                        <c:v>52641.751571655273</c:v>
                      </c:pt>
                      <c:pt idx="10320">
                        <c:v>51500.481521606445</c:v>
                      </c:pt>
                      <c:pt idx="10321">
                        <c:v>51500.481521606445</c:v>
                      </c:pt>
                      <c:pt idx="10322">
                        <c:v>50357.080703735352</c:v>
                      </c:pt>
                      <c:pt idx="10323">
                        <c:v>50198.140396118164</c:v>
                      </c:pt>
                      <c:pt idx="10324">
                        <c:v>50159.740371704102</c:v>
                      </c:pt>
                      <c:pt idx="10325">
                        <c:v>48371.391677856445</c:v>
                      </c:pt>
                      <c:pt idx="10326">
                        <c:v>48371.391677856445</c:v>
                      </c:pt>
                      <c:pt idx="10327">
                        <c:v>48371.391738891602</c:v>
                      </c:pt>
                      <c:pt idx="10328">
                        <c:v>53901.762390136719</c:v>
                      </c:pt>
                      <c:pt idx="10329">
                        <c:v>54536.367797851563</c:v>
                      </c:pt>
                      <c:pt idx="10330">
                        <c:v>54534.582702636719</c:v>
                      </c:pt>
                      <c:pt idx="10331">
                        <c:v>53941.712203979492</c:v>
                      </c:pt>
                      <c:pt idx="10332">
                        <c:v>53941.712265014648</c:v>
                      </c:pt>
                      <c:pt idx="10333">
                        <c:v>54523.901596069336</c:v>
                      </c:pt>
                      <c:pt idx="10334">
                        <c:v>54523.901718139648</c:v>
                      </c:pt>
                      <c:pt idx="10335">
                        <c:v>49507.035232543945</c:v>
                      </c:pt>
                      <c:pt idx="10336">
                        <c:v>49516.31477355957</c:v>
                      </c:pt>
                      <c:pt idx="10337">
                        <c:v>48384.751907348633</c:v>
                      </c:pt>
                      <c:pt idx="10338">
                        <c:v>51118.179580688477</c:v>
                      </c:pt>
                      <c:pt idx="10339">
                        <c:v>51118.179580688477</c:v>
                      </c:pt>
                      <c:pt idx="10340">
                        <c:v>51118.179641723633</c:v>
                      </c:pt>
                      <c:pt idx="10341">
                        <c:v>51073.147659301758</c:v>
                      </c:pt>
                      <c:pt idx="10342">
                        <c:v>51050.760818481445</c:v>
                      </c:pt>
                      <c:pt idx="10343">
                        <c:v>50943.417556762695</c:v>
                      </c:pt>
                      <c:pt idx="10344">
                        <c:v>50207.876693725586</c:v>
                      </c:pt>
                      <c:pt idx="10345">
                        <c:v>50670.068099975586</c:v>
                      </c:pt>
                      <c:pt idx="10346">
                        <c:v>50670.068099975586</c:v>
                      </c:pt>
                      <c:pt idx="10347">
                        <c:v>51022.068099975586</c:v>
                      </c:pt>
                      <c:pt idx="10348">
                        <c:v>51012.788619995117</c:v>
                      </c:pt>
                      <c:pt idx="10349">
                        <c:v>51732.167404174805</c:v>
                      </c:pt>
                      <c:pt idx="10350">
                        <c:v>50923.671463012695</c:v>
                      </c:pt>
                      <c:pt idx="10351">
                        <c:v>50856.981643676758</c:v>
                      </c:pt>
                      <c:pt idx="10352">
                        <c:v>50790.291763305664</c:v>
                      </c:pt>
                      <c:pt idx="10353">
                        <c:v>50215.672317504876</c:v>
                      </c:pt>
                      <c:pt idx="10354">
                        <c:v>51706.568984985352</c:v>
                      </c:pt>
                      <c:pt idx="10355">
                        <c:v>51706.568923950195</c:v>
                      </c:pt>
                      <c:pt idx="10356">
                        <c:v>51305.537063598633</c:v>
                      </c:pt>
                      <c:pt idx="10357">
                        <c:v>50856.026016235352</c:v>
                      </c:pt>
                      <c:pt idx="10358">
                        <c:v>50657.365432739258</c:v>
                      </c:pt>
                      <c:pt idx="10359">
                        <c:v>49650.726577758789</c:v>
                      </c:pt>
                      <c:pt idx="10360">
                        <c:v>49698.406265258789</c:v>
                      </c:pt>
                      <c:pt idx="10361">
                        <c:v>49809.667129516602</c:v>
                      </c:pt>
                      <c:pt idx="10362">
                        <c:v>52067.342727661133</c:v>
                      </c:pt>
                      <c:pt idx="10363">
                        <c:v>52067.342727661133</c:v>
                      </c:pt>
                      <c:pt idx="10364">
                        <c:v>52067.342727661133</c:v>
                      </c:pt>
                      <c:pt idx="10365">
                        <c:v>62588.902175903313</c:v>
                      </c:pt>
                      <c:pt idx="10366">
                        <c:v>62588.902175903313</c:v>
                      </c:pt>
                      <c:pt idx="10367">
                        <c:v>62588.902297973633</c:v>
                      </c:pt>
                      <c:pt idx="10368">
                        <c:v>49618.155349731445</c:v>
                      </c:pt>
                      <c:pt idx="10369">
                        <c:v>50912.816970825195</c:v>
                      </c:pt>
                      <c:pt idx="10370">
                        <c:v>50985.927078247063</c:v>
                      </c:pt>
                      <c:pt idx="10371">
                        <c:v>51641.87922668457</c:v>
                      </c:pt>
                      <c:pt idx="10372">
                        <c:v>51724.268875122063</c:v>
                      </c:pt>
                      <c:pt idx="10373">
                        <c:v>51617.094802856445</c:v>
                      </c:pt>
                      <c:pt idx="10374">
                        <c:v>51619.269119262695</c:v>
                      </c:pt>
                      <c:pt idx="10375">
                        <c:v>48990.00813293457</c:v>
                      </c:pt>
                      <c:pt idx="10376">
                        <c:v>49015.117385864251</c:v>
                      </c:pt>
                      <c:pt idx="10377">
                        <c:v>48713.758865356438</c:v>
                      </c:pt>
                      <c:pt idx="10378">
                        <c:v>52869.049880981445</c:v>
                      </c:pt>
                      <c:pt idx="10379">
                        <c:v>52869.049880981445</c:v>
                      </c:pt>
                      <c:pt idx="10380">
                        <c:v>53541.482437133789</c:v>
                      </c:pt>
                      <c:pt idx="10381">
                        <c:v>54197.246292114258</c:v>
                      </c:pt>
                      <c:pt idx="10382">
                        <c:v>53583.928848266602</c:v>
                      </c:pt>
                      <c:pt idx="10383">
                        <c:v>51449.539932250969</c:v>
                      </c:pt>
                      <c:pt idx="10384">
                        <c:v>52319.200790405266</c:v>
                      </c:pt>
                      <c:pt idx="10385">
                        <c:v>52145.332504272461</c:v>
                      </c:pt>
                      <c:pt idx="10386">
                        <c:v>49430.182357788086</c:v>
                      </c:pt>
                      <c:pt idx="10387">
                        <c:v>49507.302352905266</c:v>
                      </c:pt>
                      <c:pt idx="10388">
                        <c:v>49793.982009887695</c:v>
                      </c:pt>
                      <c:pt idx="10389">
                        <c:v>49876.37141418457</c:v>
                      </c:pt>
                      <c:pt idx="10390">
                        <c:v>49709.04817199707</c:v>
                      </c:pt>
                      <c:pt idx="10391">
                        <c:v>50241.462051391602</c:v>
                      </c:pt>
                      <c:pt idx="10392">
                        <c:v>50250.74153137207</c:v>
                      </c:pt>
                      <c:pt idx="10393">
                        <c:v>50250.741592407227</c:v>
                      </c:pt>
                      <c:pt idx="10394">
                        <c:v>50241.462112426758</c:v>
                      </c:pt>
                      <c:pt idx="10395">
                        <c:v>49887.277420043945</c:v>
                      </c:pt>
                      <c:pt idx="10396">
                        <c:v>49887.277481079102</c:v>
                      </c:pt>
                      <c:pt idx="10397">
                        <c:v>49887.277420043945</c:v>
                      </c:pt>
                      <c:pt idx="10398">
                        <c:v>53822.610229492188</c:v>
                      </c:pt>
                      <c:pt idx="10399">
                        <c:v>53834.110229492188</c:v>
                      </c:pt>
                      <c:pt idx="10400">
                        <c:v>53881.247680664063</c:v>
                      </c:pt>
                      <c:pt idx="10401">
                        <c:v>53619.564086914063</c:v>
                      </c:pt>
                      <c:pt idx="10402">
                        <c:v>53451.344238281243</c:v>
                      </c:pt>
                      <c:pt idx="10403">
                        <c:v>52563.193588256836</c:v>
                      </c:pt>
                      <c:pt idx="10404">
                        <c:v>52687.734115600586</c:v>
                      </c:pt>
                      <c:pt idx="10405">
                        <c:v>52697.013534545898</c:v>
                      </c:pt>
                      <c:pt idx="10406">
                        <c:v>54518.116622924805</c:v>
                      </c:pt>
                      <c:pt idx="10407">
                        <c:v>54518.116683959961</c:v>
                      </c:pt>
                      <c:pt idx="10408">
                        <c:v>53468.953598022461</c:v>
                      </c:pt>
                      <c:pt idx="10409">
                        <c:v>53329.903793334961</c:v>
                      </c:pt>
                      <c:pt idx="10410">
                        <c:v>54475.14241027832</c:v>
                      </c:pt>
                      <c:pt idx="10411">
                        <c:v>51350.389724731445</c:v>
                      </c:pt>
                      <c:pt idx="10412">
                        <c:v>51347.283340454102</c:v>
                      </c:pt>
                      <c:pt idx="10413">
                        <c:v>51347.283279418945</c:v>
                      </c:pt>
                      <c:pt idx="10414">
                        <c:v>51349.718032836914</c:v>
                      </c:pt>
                      <c:pt idx="10415">
                        <c:v>51888.271621704102</c:v>
                      </c:pt>
                      <c:pt idx="10416">
                        <c:v>51961.381729125969</c:v>
                      </c:pt>
                      <c:pt idx="10417">
                        <c:v>50180.515701293945</c:v>
                      </c:pt>
                      <c:pt idx="10418">
                        <c:v>50180.515762329102</c:v>
                      </c:pt>
                      <c:pt idx="10419">
                        <c:v>49860.787185668945</c:v>
                      </c:pt>
                      <c:pt idx="10420">
                        <c:v>49860.787185668945</c:v>
                      </c:pt>
                      <c:pt idx="10421">
                        <c:v>49641.94123840332</c:v>
                      </c:pt>
                      <c:pt idx="10422">
                        <c:v>48657.884658813477</c:v>
                      </c:pt>
                      <c:pt idx="10423">
                        <c:v>48518.295486450188</c:v>
                      </c:pt>
                      <c:pt idx="10424">
                        <c:v>48378.597610473633</c:v>
                      </c:pt>
                      <c:pt idx="10425">
                        <c:v>62945.805435180664</c:v>
                      </c:pt>
                      <c:pt idx="10426">
                        <c:v>62872.905471801758</c:v>
                      </c:pt>
                      <c:pt idx="10427">
                        <c:v>50053.855606079102</c:v>
                      </c:pt>
                      <c:pt idx="10428">
                        <c:v>50053.855545043945</c:v>
                      </c:pt>
                      <c:pt idx="10429">
                        <c:v>50053.855545043945</c:v>
                      </c:pt>
                      <c:pt idx="10430">
                        <c:v>50057.855545043945</c:v>
                      </c:pt>
                      <c:pt idx="10431">
                        <c:v>49828.52278137207</c:v>
                      </c:pt>
                      <c:pt idx="10432">
                        <c:v>49973.098709106445</c:v>
                      </c:pt>
                      <c:pt idx="10433">
                        <c:v>51599.348526000977</c:v>
                      </c:pt>
                      <c:pt idx="10434">
                        <c:v>51599.34846496582</c:v>
                      </c:pt>
                      <c:pt idx="10435">
                        <c:v>52349.05451965332</c:v>
                      </c:pt>
                      <c:pt idx="10436">
                        <c:v>51367.759719848633</c:v>
                      </c:pt>
                      <c:pt idx="10437">
                        <c:v>51377.039138793945</c:v>
                      </c:pt>
                      <c:pt idx="10438">
                        <c:v>51285.440811157227</c:v>
                      </c:pt>
                      <c:pt idx="10439">
                        <c:v>51518.612686157227</c:v>
                      </c:pt>
                      <c:pt idx="10440">
                        <c:v>55010.064468383789</c:v>
                      </c:pt>
                      <c:pt idx="10441">
                        <c:v>54895.531265258789</c:v>
                      </c:pt>
                      <c:pt idx="10442">
                        <c:v>54895.531204223633</c:v>
                      </c:pt>
                      <c:pt idx="10443">
                        <c:v>54895.531265258789</c:v>
                      </c:pt>
                      <c:pt idx="10444">
                        <c:v>54895.531204223633</c:v>
                      </c:pt>
                      <c:pt idx="10445">
                        <c:v>55865.978179931641</c:v>
                      </c:pt>
                      <c:pt idx="10446">
                        <c:v>55865.978179931641</c:v>
                      </c:pt>
                      <c:pt idx="10447">
                        <c:v>55865.978179931641</c:v>
                      </c:pt>
                      <c:pt idx="10448">
                        <c:v>55865.978179931641</c:v>
                      </c:pt>
                      <c:pt idx="10449">
                        <c:v>55865.978179931641</c:v>
                      </c:pt>
                      <c:pt idx="10450">
                        <c:v>51413.99543762207</c:v>
                      </c:pt>
                      <c:pt idx="10451">
                        <c:v>51413.99543762207</c:v>
                      </c:pt>
                      <c:pt idx="10452">
                        <c:v>52246.216079711914</c:v>
                      </c:pt>
                      <c:pt idx="10453">
                        <c:v>49564.44075012207</c:v>
                      </c:pt>
                      <c:pt idx="10454">
                        <c:v>54009.601852416992</c:v>
                      </c:pt>
                      <c:pt idx="10455">
                        <c:v>60950.134353637695</c:v>
                      </c:pt>
                      <c:pt idx="10456">
                        <c:v>60950.13459777832</c:v>
                      </c:pt>
                      <c:pt idx="10457">
                        <c:v>61272.687820434563</c:v>
                      </c:pt>
                      <c:pt idx="10458">
                        <c:v>61362.579544067383</c:v>
                      </c:pt>
                      <c:pt idx="10459">
                        <c:v>54067.569595336914</c:v>
                      </c:pt>
                      <c:pt idx="10460">
                        <c:v>51666.827224731445</c:v>
                      </c:pt>
                      <c:pt idx="10461">
                        <c:v>52275.516494750977</c:v>
                      </c:pt>
                      <c:pt idx="10462">
                        <c:v>54224.550521850586</c:v>
                      </c:pt>
                      <c:pt idx="10463">
                        <c:v>54223.304428100586</c:v>
                      </c:pt>
                      <c:pt idx="10464">
                        <c:v>54223.304306030273</c:v>
                      </c:pt>
                      <c:pt idx="10465">
                        <c:v>54174.272567749023</c:v>
                      </c:pt>
                      <c:pt idx="10466">
                        <c:v>54164.993026733398</c:v>
                      </c:pt>
                      <c:pt idx="10467">
                        <c:v>54423.083114624023</c:v>
                      </c:pt>
                      <c:pt idx="10468">
                        <c:v>54427.08317565918</c:v>
                      </c:pt>
                      <c:pt idx="10469">
                        <c:v>54025.72526550293</c:v>
                      </c:pt>
                      <c:pt idx="10470">
                        <c:v>52434.667144775391</c:v>
                      </c:pt>
                      <c:pt idx="10471">
                        <c:v>52428.046966552734</c:v>
                      </c:pt>
                      <c:pt idx="10472">
                        <c:v>52428.046905517578</c:v>
                      </c:pt>
                      <c:pt idx="10473">
                        <c:v>54087.102691650391</c:v>
                      </c:pt>
                      <c:pt idx="10474">
                        <c:v>54087.102691650391</c:v>
                      </c:pt>
                      <c:pt idx="10475">
                        <c:v>54077.823028564453</c:v>
                      </c:pt>
                      <c:pt idx="10476">
                        <c:v>54335.911163330078</c:v>
                      </c:pt>
                      <c:pt idx="10477">
                        <c:v>53241.196380615234</c:v>
                      </c:pt>
                      <c:pt idx="10478">
                        <c:v>53241.196441650391</c:v>
                      </c:pt>
                      <c:pt idx="10479">
                        <c:v>53528.891876220703</c:v>
                      </c:pt>
                      <c:pt idx="10480">
                        <c:v>53528.891815185547</c:v>
                      </c:pt>
                      <c:pt idx="10481">
                        <c:v>53527.011016845703</c:v>
                      </c:pt>
                      <c:pt idx="10482">
                        <c:v>53265.327423095703</c:v>
                      </c:pt>
                      <c:pt idx="10483">
                        <c:v>54796.174423217773</c:v>
                      </c:pt>
                      <c:pt idx="10484">
                        <c:v>54781.440658569336</c:v>
                      </c:pt>
                      <c:pt idx="10485">
                        <c:v>63630.91410827636</c:v>
                      </c:pt>
                      <c:pt idx="10486">
                        <c:v>63312.255172729492</c:v>
                      </c:pt>
                      <c:pt idx="10487">
                        <c:v>63696.737594604492</c:v>
                      </c:pt>
                      <c:pt idx="10488">
                        <c:v>55646.164093017578</c:v>
                      </c:pt>
                      <c:pt idx="10489">
                        <c:v>50933.08528137207</c:v>
                      </c:pt>
                      <c:pt idx="10490">
                        <c:v>50970.94319152832</c:v>
                      </c:pt>
                      <c:pt idx="10491">
                        <c:v>50970.942947387695</c:v>
                      </c:pt>
                      <c:pt idx="10492">
                        <c:v>50970.942947387695</c:v>
                      </c:pt>
                      <c:pt idx="10493">
                        <c:v>51328.842483520501</c:v>
                      </c:pt>
                      <c:pt idx="10494">
                        <c:v>51328.84260559082</c:v>
                      </c:pt>
                      <c:pt idx="10495">
                        <c:v>51328.84260559082</c:v>
                      </c:pt>
                      <c:pt idx="10496">
                        <c:v>51328.842361450195</c:v>
                      </c:pt>
                      <c:pt idx="10497">
                        <c:v>49904.038162231445</c:v>
                      </c:pt>
                      <c:pt idx="10498">
                        <c:v>49992.05989074707</c:v>
                      </c:pt>
                      <c:pt idx="10499">
                        <c:v>49992.059768676751</c:v>
                      </c:pt>
                      <c:pt idx="10500">
                        <c:v>55057.138427734375</c:v>
                      </c:pt>
                      <c:pt idx="10501">
                        <c:v>55057.138427734375</c:v>
                      </c:pt>
                      <c:pt idx="10502">
                        <c:v>55057.554443359375</c:v>
                      </c:pt>
                      <c:pt idx="10503">
                        <c:v>55057.554504394531</c:v>
                      </c:pt>
                      <c:pt idx="10504">
                        <c:v>55057.554443359375</c:v>
                      </c:pt>
                      <c:pt idx="10505">
                        <c:v>54506.339660644531</c:v>
                      </c:pt>
                      <c:pt idx="10506">
                        <c:v>54506.339599609375</c:v>
                      </c:pt>
                      <c:pt idx="10507">
                        <c:v>53884.585525512695</c:v>
                      </c:pt>
                      <c:pt idx="10508">
                        <c:v>53884.585525512695</c:v>
                      </c:pt>
                      <c:pt idx="10509">
                        <c:v>53884.585525512695</c:v>
                      </c:pt>
                      <c:pt idx="10510">
                        <c:v>53657.002517700195</c:v>
                      </c:pt>
                      <c:pt idx="10511">
                        <c:v>52143.352493286133</c:v>
                      </c:pt>
                      <c:pt idx="10512">
                        <c:v>52289.899368286133</c:v>
                      </c:pt>
                      <c:pt idx="10513">
                        <c:v>52301.701126098633</c:v>
                      </c:pt>
                      <c:pt idx="10514">
                        <c:v>52301.701126098633</c:v>
                      </c:pt>
                      <c:pt idx="10515">
                        <c:v>49763.197402954102</c:v>
                      </c:pt>
                      <c:pt idx="10516">
                        <c:v>49475.341934204102</c:v>
                      </c:pt>
                      <c:pt idx="10517">
                        <c:v>49484.621475219727</c:v>
                      </c:pt>
                      <c:pt idx="10518">
                        <c:v>49132.621475219727</c:v>
                      </c:pt>
                      <c:pt idx="10519">
                        <c:v>49123.342056274414</c:v>
                      </c:pt>
                      <c:pt idx="10520">
                        <c:v>51903.93342590332</c:v>
                      </c:pt>
                      <c:pt idx="10521">
                        <c:v>51876.65608215332</c:v>
                      </c:pt>
                      <c:pt idx="10522">
                        <c:v>51876.656204223633</c:v>
                      </c:pt>
                      <c:pt idx="10523">
                        <c:v>51876.656143188477</c:v>
                      </c:pt>
                      <c:pt idx="10524">
                        <c:v>51421.025131225586</c:v>
                      </c:pt>
                      <c:pt idx="10525">
                        <c:v>51421.025253295898</c:v>
                      </c:pt>
                      <c:pt idx="10526">
                        <c:v>51421.025253295898</c:v>
                      </c:pt>
                      <c:pt idx="10527">
                        <c:v>51421.025192260742</c:v>
                      </c:pt>
                      <c:pt idx="10528">
                        <c:v>52664.175521850586</c:v>
                      </c:pt>
                      <c:pt idx="10529">
                        <c:v>52673.455062866211</c:v>
                      </c:pt>
                      <c:pt idx="10530">
                        <c:v>53265.779251098633</c:v>
                      </c:pt>
                      <c:pt idx="10531">
                        <c:v>53275.381790161133</c:v>
                      </c:pt>
                      <c:pt idx="10532">
                        <c:v>53350.342727661133</c:v>
                      </c:pt>
                      <c:pt idx="10533">
                        <c:v>53131.342727661133</c:v>
                      </c:pt>
                      <c:pt idx="10534">
                        <c:v>53295.181594848633</c:v>
                      </c:pt>
                      <c:pt idx="10535">
                        <c:v>53060.436599731438</c:v>
                      </c:pt>
                      <c:pt idx="10536">
                        <c:v>52998.656448364258</c:v>
                      </c:pt>
                      <c:pt idx="10537">
                        <c:v>52702.50813293457</c:v>
                      </c:pt>
                      <c:pt idx="10538">
                        <c:v>52921.125076293945</c:v>
                      </c:pt>
                      <c:pt idx="10539">
                        <c:v>53371.427688598633</c:v>
                      </c:pt>
                      <c:pt idx="10540">
                        <c:v>53099.03645324707</c:v>
                      </c:pt>
                      <c:pt idx="10541">
                        <c:v>52673.926834106445</c:v>
                      </c:pt>
                      <c:pt idx="10542">
                        <c:v>52550.085525512695</c:v>
                      </c:pt>
                      <c:pt idx="10543">
                        <c:v>51363.572280883789</c:v>
                      </c:pt>
                      <c:pt idx="10544">
                        <c:v>51363.572341918945</c:v>
                      </c:pt>
                      <c:pt idx="10545">
                        <c:v>52920.138381958008</c:v>
                      </c:pt>
                      <c:pt idx="10546">
                        <c:v>52535.655960083008</c:v>
                      </c:pt>
                      <c:pt idx="10547">
                        <c:v>52927.982131958008</c:v>
                      </c:pt>
                      <c:pt idx="10548">
                        <c:v>53312.464553833008</c:v>
                      </c:pt>
                      <c:pt idx="10549">
                        <c:v>52305.736892700195</c:v>
                      </c:pt>
                      <c:pt idx="10550">
                        <c:v>52305.736770629883</c:v>
                      </c:pt>
                      <c:pt idx="10551">
                        <c:v>52305.736770629883</c:v>
                      </c:pt>
                      <c:pt idx="10552">
                        <c:v>52215.84504699707</c:v>
                      </c:pt>
                      <c:pt idx="10553">
                        <c:v>52101.351150512695</c:v>
                      </c:pt>
                      <c:pt idx="10554">
                        <c:v>51980.032791137695</c:v>
                      </c:pt>
                      <c:pt idx="10555">
                        <c:v>51870.636672973633</c:v>
                      </c:pt>
                      <c:pt idx="10556">
                        <c:v>51489.105728149414</c:v>
                      </c:pt>
                      <c:pt idx="10557">
                        <c:v>51641.469436645501</c:v>
                      </c:pt>
                      <c:pt idx="10558">
                        <c:v>52246.442733764648</c:v>
                      </c:pt>
                      <c:pt idx="10559">
                        <c:v>54676.533752441406</c:v>
                      </c:pt>
                      <c:pt idx="10560">
                        <c:v>49755.481887817383</c:v>
                      </c:pt>
                      <c:pt idx="10561">
                        <c:v>49795.234268188477</c:v>
                      </c:pt>
                      <c:pt idx="10562">
                        <c:v>49791.234329223633</c:v>
                      </c:pt>
                      <c:pt idx="10563">
                        <c:v>49901.375686645508</c:v>
                      </c:pt>
                      <c:pt idx="10564">
                        <c:v>50777.831008911133</c:v>
                      </c:pt>
                      <c:pt idx="10565">
                        <c:v>50239.819290161133</c:v>
                      </c:pt>
                      <c:pt idx="10566">
                        <c:v>50190.787551879883</c:v>
                      </c:pt>
                      <c:pt idx="10567">
                        <c:v>51049.142044067383</c:v>
                      </c:pt>
                      <c:pt idx="10568">
                        <c:v>51409.58674621582</c:v>
                      </c:pt>
                      <c:pt idx="10569">
                        <c:v>51100.916946411118</c:v>
                      </c:pt>
                      <c:pt idx="10570">
                        <c:v>51028.017288208001</c:v>
                      </c:pt>
                      <c:pt idx="10571">
                        <c:v>50724.018264770501</c:v>
                      </c:pt>
                      <c:pt idx="10572">
                        <c:v>49885.17366027832</c:v>
                      </c:pt>
                      <c:pt idx="10573">
                        <c:v>49884.527053833001</c:v>
                      </c:pt>
                      <c:pt idx="10574">
                        <c:v>49884.52717590332</c:v>
                      </c:pt>
                      <c:pt idx="10575">
                        <c:v>55074.835891723633</c:v>
                      </c:pt>
                      <c:pt idx="10576">
                        <c:v>55074.835891723633</c:v>
                      </c:pt>
                      <c:pt idx="10577">
                        <c:v>55074.835952758789</c:v>
                      </c:pt>
                      <c:pt idx="10578">
                        <c:v>54832.835891723633</c:v>
                      </c:pt>
                      <c:pt idx="10579">
                        <c:v>54832.835952758789</c:v>
                      </c:pt>
                      <c:pt idx="10580">
                        <c:v>54832.835891723633</c:v>
                      </c:pt>
                      <c:pt idx="10581">
                        <c:v>54831.759719848633</c:v>
                      </c:pt>
                      <c:pt idx="10582">
                        <c:v>50724.528945922852</c:v>
                      </c:pt>
                      <c:pt idx="10583">
                        <c:v>50724.528945922852</c:v>
                      </c:pt>
                      <c:pt idx="10584">
                        <c:v>54899.295516967773</c:v>
                      </c:pt>
                      <c:pt idx="10585">
                        <c:v>54899.295516967773</c:v>
                      </c:pt>
                      <c:pt idx="10586">
                        <c:v>54899.295516967773</c:v>
                      </c:pt>
                      <c:pt idx="10587">
                        <c:v>55079.378860473633</c:v>
                      </c:pt>
                      <c:pt idx="10588">
                        <c:v>54965.66960144043</c:v>
                      </c:pt>
                      <c:pt idx="10589">
                        <c:v>54923.025985717773</c:v>
                      </c:pt>
                      <c:pt idx="10590">
                        <c:v>63194.893020629883</c:v>
                      </c:pt>
                      <c:pt idx="10591">
                        <c:v>62785.603958129883</c:v>
                      </c:pt>
                      <c:pt idx="10592">
                        <c:v>49418.893264770508</c:v>
                      </c:pt>
                      <c:pt idx="10593">
                        <c:v>49654.662673950195</c:v>
                      </c:pt>
                      <c:pt idx="10594">
                        <c:v>54154.970733642578</c:v>
                      </c:pt>
                      <c:pt idx="10595">
                        <c:v>52554.439971923828</c:v>
                      </c:pt>
                      <c:pt idx="10596">
                        <c:v>52895.923370361328</c:v>
                      </c:pt>
                      <c:pt idx="10597">
                        <c:v>52886.643829345703</c:v>
                      </c:pt>
                      <c:pt idx="10598">
                        <c:v>52721.637130737305</c:v>
                      </c:pt>
                      <c:pt idx="10599">
                        <c:v>52466.133285522461</c:v>
                      </c:pt>
                      <c:pt idx="10600">
                        <c:v>51904.259719848633</c:v>
                      </c:pt>
                      <c:pt idx="10601">
                        <c:v>51904.259658813477</c:v>
                      </c:pt>
                      <c:pt idx="10602">
                        <c:v>51904.25959777832</c:v>
                      </c:pt>
                      <c:pt idx="10603">
                        <c:v>52567.947158813477</c:v>
                      </c:pt>
                      <c:pt idx="10604">
                        <c:v>51201.475479125977</c:v>
                      </c:pt>
                      <c:pt idx="10605">
                        <c:v>63877.041503906243</c:v>
                      </c:pt>
                      <c:pt idx="10606">
                        <c:v>60962.809158325195</c:v>
                      </c:pt>
                      <c:pt idx="10607">
                        <c:v>60967.06477355957</c:v>
                      </c:pt>
                      <c:pt idx="10608">
                        <c:v>60867.595718383789</c:v>
                      </c:pt>
                      <c:pt idx="10609">
                        <c:v>60953.487380981445</c:v>
                      </c:pt>
                      <c:pt idx="10610">
                        <c:v>60953.487442016602</c:v>
                      </c:pt>
                      <c:pt idx="10611">
                        <c:v>50693.262237548828</c:v>
                      </c:pt>
                      <c:pt idx="10612">
                        <c:v>50764.567657470696</c:v>
                      </c:pt>
                      <c:pt idx="10613">
                        <c:v>50788.655670166016</c:v>
                      </c:pt>
                      <c:pt idx="10614">
                        <c:v>50910.797637939446</c:v>
                      </c:pt>
                      <c:pt idx="10615">
                        <c:v>50983.918121337891</c:v>
                      </c:pt>
                      <c:pt idx="10616">
                        <c:v>47849.743133544922</c:v>
                      </c:pt>
                      <c:pt idx="10617">
                        <c:v>47922.863311767578</c:v>
                      </c:pt>
                      <c:pt idx="10618">
                        <c:v>52941.600723266602</c:v>
                      </c:pt>
                      <c:pt idx="10619">
                        <c:v>52853.31282043457</c:v>
                      </c:pt>
                      <c:pt idx="10620">
                        <c:v>51878.993438720703</c:v>
                      </c:pt>
                      <c:pt idx="10621">
                        <c:v>51583.267120361328</c:v>
                      </c:pt>
                      <c:pt idx="10622">
                        <c:v>51309.914031982422</c:v>
                      </c:pt>
                      <c:pt idx="10623">
                        <c:v>51300.634552001953</c:v>
                      </c:pt>
                      <c:pt idx="10624">
                        <c:v>51150.560333251953</c:v>
                      </c:pt>
                      <c:pt idx="10625">
                        <c:v>54001.328887939453</c:v>
                      </c:pt>
                      <c:pt idx="10626">
                        <c:v>54234.655548095703</c:v>
                      </c:pt>
                      <c:pt idx="10627">
                        <c:v>53754.959747314453</c:v>
                      </c:pt>
                      <c:pt idx="10628">
                        <c:v>53176.129425048828</c:v>
                      </c:pt>
                      <c:pt idx="10629">
                        <c:v>53224.139678955078</c:v>
                      </c:pt>
                      <c:pt idx="10630">
                        <c:v>53214.860382080078</c:v>
                      </c:pt>
                      <c:pt idx="10631">
                        <c:v>52707.674224853508</c:v>
                      </c:pt>
                      <c:pt idx="10632">
                        <c:v>55037.262069702148</c:v>
                      </c:pt>
                      <c:pt idx="10633">
                        <c:v>54684.430953979492</c:v>
                      </c:pt>
                      <c:pt idx="10634">
                        <c:v>54684.430892944336</c:v>
                      </c:pt>
                      <c:pt idx="10635">
                        <c:v>50267.130569458001</c:v>
                      </c:pt>
                      <c:pt idx="10636">
                        <c:v>49795.523391723633</c:v>
                      </c:pt>
                      <c:pt idx="10637">
                        <c:v>49645.363357543938</c:v>
                      </c:pt>
                      <c:pt idx="10638">
                        <c:v>49645.36311340332</c:v>
                      </c:pt>
                      <c:pt idx="10639">
                        <c:v>49645.363357543938</c:v>
                      </c:pt>
                      <c:pt idx="10640">
                        <c:v>51580.962783813477</c:v>
                      </c:pt>
                      <c:pt idx="10641">
                        <c:v>51860.285232543945</c:v>
                      </c:pt>
                      <c:pt idx="10642">
                        <c:v>51860.285293579102</c:v>
                      </c:pt>
                      <c:pt idx="10643">
                        <c:v>53632.464920043945</c:v>
                      </c:pt>
                      <c:pt idx="10644">
                        <c:v>53632.464981079102</c:v>
                      </c:pt>
                      <c:pt idx="10645">
                        <c:v>53994.893051147461</c:v>
                      </c:pt>
                      <c:pt idx="10646">
                        <c:v>53615.808822631836</c:v>
                      </c:pt>
                      <c:pt idx="10647">
                        <c:v>54059.736557006836</c:v>
                      </c:pt>
                      <c:pt idx="10648">
                        <c:v>54059.736557006836</c:v>
                      </c:pt>
                      <c:pt idx="10649">
                        <c:v>54874.489852905273</c:v>
                      </c:pt>
                      <c:pt idx="10650">
                        <c:v>62600.092544555664</c:v>
                      </c:pt>
                      <c:pt idx="10651">
                        <c:v>62609.372024536133</c:v>
                      </c:pt>
                      <c:pt idx="10652">
                        <c:v>62609.372024536133</c:v>
                      </c:pt>
                      <c:pt idx="10653">
                        <c:v>62609.372024536133</c:v>
                      </c:pt>
                      <c:pt idx="10654">
                        <c:v>62511.024490356445</c:v>
                      </c:pt>
                      <c:pt idx="10655">
                        <c:v>54085.537261962891</c:v>
                      </c:pt>
                      <c:pt idx="10656">
                        <c:v>53851.031707763672</c:v>
                      </c:pt>
                      <c:pt idx="10657">
                        <c:v>53841.752288818359</c:v>
                      </c:pt>
                      <c:pt idx="10658">
                        <c:v>53788.930511474609</c:v>
                      </c:pt>
                      <c:pt idx="10659">
                        <c:v>53691.888092041016</c:v>
                      </c:pt>
                      <c:pt idx="10660">
                        <c:v>53690.866546630859</c:v>
                      </c:pt>
                      <c:pt idx="10661">
                        <c:v>51794.187576293945</c:v>
                      </c:pt>
                      <c:pt idx="10662">
                        <c:v>51794.187576293945</c:v>
                      </c:pt>
                      <c:pt idx="10663">
                        <c:v>51794.187576293945</c:v>
                      </c:pt>
                      <c:pt idx="10664">
                        <c:v>52436.479141235352</c:v>
                      </c:pt>
                      <c:pt idx="10665">
                        <c:v>63089.562103271477</c:v>
                      </c:pt>
                      <c:pt idx="10666">
                        <c:v>62642.315139770508</c:v>
                      </c:pt>
                      <c:pt idx="10667">
                        <c:v>62646.315139770508</c:v>
                      </c:pt>
                      <c:pt idx="10668">
                        <c:v>59057.91731262207</c:v>
                      </c:pt>
                      <c:pt idx="10669">
                        <c:v>54390.248474121094</c:v>
                      </c:pt>
                      <c:pt idx="10670">
                        <c:v>51056.36213684082</c:v>
                      </c:pt>
                      <c:pt idx="10671">
                        <c:v>51822.218704223633</c:v>
                      </c:pt>
                      <c:pt idx="10672">
                        <c:v>51822.218704223633</c:v>
                      </c:pt>
                      <c:pt idx="10673">
                        <c:v>54031.550094604492</c:v>
                      </c:pt>
                      <c:pt idx="10674">
                        <c:v>53140.769821166992</c:v>
                      </c:pt>
                      <c:pt idx="10675">
                        <c:v>53525.252182006836</c:v>
                      </c:pt>
                      <c:pt idx="10676">
                        <c:v>53529.252243041992</c:v>
                      </c:pt>
                      <c:pt idx="10677">
                        <c:v>53436.842269897461</c:v>
                      </c:pt>
                      <c:pt idx="10678">
                        <c:v>53436.842208862305</c:v>
                      </c:pt>
                      <c:pt idx="10679">
                        <c:v>53427.562850952148</c:v>
                      </c:pt>
                      <c:pt idx="10680">
                        <c:v>49488.871170043945</c:v>
                      </c:pt>
                      <c:pt idx="10681">
                        <c:v>50713.004760742188</c:v>
                      </c:pt>
                      <c:pt idx="10682">
                        <c:v>50717.004760742188</c:v>
                      </c:pt>
                      <c:pt idx="10683">
                        <c:v>50607.608520507813</c:v>
                      </c:pt>
                      <c:pt idx="10684">
                        <c:v>52272.489624023438</c:v>
                      </c:pt>
                      <c:pt idx="10685">
                        <c:v>52730.30744934082</c:v>
                      </c:pt>
                      <c:pt idx="10686">
                        <c:v>52734.307571411133</c:v>
                      </c:pt>
                      <c:pt idx="10687">
                        <c:v>52624.911148071289</c:v>
                      </c:pt>
                      <c:pt idx="10688">
                        <c:v>52615.631790161133</c:v>
                      </c:pt>
                      <c:pt idx="10689">
                        <c:v>53323.096633911133</c:v>
                      </c:pt>
                      <c:pt idx="10690">
                        <c:v>53323.096633911133</c:v>
                      </c:pt>
                      <c:pt idx="10691">
                        <c:v>53440.910049438477</c:v>
                      </c:pt>
                      <c:pt idx="10692">
                        <c:v>53445.18049621582</c:v>
                      </c:pt>
                      <c:pt idx="10693">
                        <c:v>52675.394943237305</c:v>
                      </c:pt>
                      <c:pt idx="10694">
                        <c:v>52954.789474487305</c:v>
                      </c:pt>
                      <c:pt idx="10695">
                        <c:v>62698.556045532227</c:v>
                      </c:pt>
                      <c:pt idx="10696">
                        <c:v>62698.556045532227</c:v>
                      </c:pt>
                      <c:pt idx="10697">
                        <c:v>48823.905899047852</c:v>
                      </c:pt>
                      <c:pt idx="10698">
                        <c:v>48823.905838012695</c:v>
                      </c:pt>
                      <c:pt idx="10699">
                        <c:v>48823.905838012695</c:v>
                      </c:pt>
                      <c:pt idx="10700">
                        <c:v>48358.868789672852</c:v>
                      </c:pt>
                      <c:pt idx="10701">
                        <c:v>48368.148147583008</c:v>
                      </c:pt>
                      <c:pt idx="10702">
                        <c:v>47053.790603637695</c:v>
                      </c:pt>
                      <c:pt idx="10703">
                        <c:v>46891.414627075195</c:v>
                      </c:pt>
                      <c:pt idx="10704">
                        <c:v>50828.921768188477</c:v>
                      </c:pt>
                      <c:pt idx="10705">
                        <c:v>50828.92170715332</c:v>
                      </c:pt>
                      <c:pt idx="10706">
                        <c:v>51359.164993286133</c:v>
                      </c:pt>
                      <c:pt idx="10707">
                        <c:v>51368.444473266602</c:v>
                      </c:pt>
                      <c:pt idx="10708">
                        <c:v>51420.945205688477</c:v>
                      </c:pt>
                      <c:pt idx="10709">
                        <c:v>51420.945266723633</c:v>
                      </c:pt>
                      <c:pt idx="10710">
                        <c:v>58681.243667602539</c:v>
                      </c:pt>
                      <c:pt idx="10711">
                        <c:v>58400.644241333008</c:v>
                      </c:pt>
                      <c:pt idx="10712">
                        <c:v>58400.644241333008</c:v>
                      </c:pt>
                      <c:pt idx="10713">
                        <c:v>48508.589920043945</c:v>
                      </c:pt>
                      <c:pt idx="10714">
                        <c:v>48512.589920043945</c:v>
                      </c:pt>
                      <c:pt idx="10715">
                        <c:v>48129.335342407227</c:v>
                      </c:pt>
                      <c:pt idx="10716">
                        <c:v>48129.33528137207</c:v>
                      </c:pt>
                      <c:pt idx="10717">
                        <c:v>49856.06916809082</c:v>
                      </c:pt>
                      <c:pt idx="10718">
                        <c:v>50621.542068481445</c:v>
                      </c:pt>
                      <c:pt idx="10719">
                        <c:v>50287.815628051758</c:v>
                      </c:pt>
                      <c:pt idx="10720">
                        <c:v>50674.929214477539</c:v>
                      </c:pt>
                      <c:pt idx="10721">
                        <c:v>51088.811111450195</c:v>
                      </c:pt>
                      <c:pt idx="10722">
                        <c:v>51088.811233520501</c:v>
                      </c:pt>
                      <c:pt idx="10723">
                        <c:v>51310.532989501953</c:v>
                      </c:pt>
                      <c:pt idx="10724">
                        <c:v>51310.803497314453</c:v>
                      </c:pt>
                      <c:pt idx="10725">
                        <c:v>50425.189651489258</c:v>
                      </c:pt>
                      <c:pt idx="10726">
                        <c:v>49944.300979614258</c:v>
                      </c:pt>
                      <c:pt idx="10727">
                        <c:v>49944.300979614258</c:v>
                      </c:pt>
                      <c:pt idx="10728">
                        <c:v>49944.300979614258</c:v>
                      </c:pt>
                      <c:pt idx="10729">
                        <c:v>51679.084671020508</c:v>
                      </c:pt>
                      <c:pt idx="10730">
                        <c:v>53376.594116210938</c:v>
                      </c:pt>
                      <c:pt idx="10731">
                        <c:v>53455.843399047852</c:v>
                      </c:pt>
                      <c:pt idx="10732">
                        <c:v>53455.843338012695</c:v>
                      </c:pt>
                      <c:pt idx="10733">
                        <c:v>50065.772842407227</c:v>
                      </c:pt>
                      <c:pt idx="10734">
                        <c:v>49999.622940063477</c:v>
                      </c:pt>
                      <c:pt idx="10735">
                        <c:v>49925.585540771477</c:v>
                      </c:pt>
                      <c:pt idx="10736">
                        <c:v>51204.345489501953</c:v>
                      </c:pt>
                      <c:pt idx="10737">
                        <c:v>51204.345428466797</c:v>
                      </c:pt>
                      <c:pt idx="10738">
                        <c:v>52038.553924560547</c:v>
                      </c:pt>
                      <c:pt idx="10739">
                        <c:v>52038.553985595703</c:v>
                      </c:pt>
                      <c:pt idx="10740">
                        <c:v>61402.862884521477</c:v>
                      </c:pt>
                      <c:pt idx="10741">
                        <c:v>61329.962860107422</c:v>
                      </c:pt>
                      <c:pt idx="10742">
                        <c:v>62820.514419555664</c:v>
                      </c:pt>
                      <c:pt idx="10743">
                        <c:v>54049.565368652344</c:v>
                      </c:pt>
                      <c:pt idx="10744">
                        <c:v>51438.648086547852</c:v>
                      </c:pt>
                      <c:pt idx="10745">
                        <c:v>50824.099990844719</c:v>
                      </c:pt>
                      <c:pt idx="10746">
                        <c:v>51137.574111938477</c:v>
                      </c:pt>
                      <c:pt idx="10747">
                        <c:v>50943.673477172852</c:v>
                      </c:pt>
                      <c:pt idx="10748">
                        <c:v>53742.390914916992</c:v>
                      </c:pt>
                      <c:pt idx="10749">
                        <c:v>52982.935836791992</c:v>
                      </c:pt>
                      <c:pt idx="10750">
                        <c:v>52982.935836791992</c:v>
                      </c:pt>
                      <c:pt idx="10751">
                        <c:v>52982.935836791992</c:v>
                      </c:pt>
                      <c:pt idx="10752">
                        <c:v>52982.935836791992</c:v>
                      </c:pt>
                      <c:pt idx="10753">
                        <c:v>53507.942672729492</c:v>
                      </c:pt>
                      <c:pt idx="10754">
                        <c:v>53743.712203979492</c:v>
                      </c:pt>
                      <c:pt idx="10755">
                        <c:v>49421.300674438469</c:v>
                      </c:pt>
                      <c:pt idx="10756">
                        <c:v>50249.864486694336</c:v>
                      </c:pt>
                      <c:pt idx="10757">
                        <c:v>50322.984603881836</c:v>
                      </c:pt>
                      <c:pt idx="10758">
                        <c:v>47607.834091186516</c:v>
                      </c:pt>
                      <c:pt idx="10759">
                        <c:v>47676.280380249016</c:v>
                      </c:pt>
                      <c:pt idx="10760">
                        <c:v>47737.210067749016</c:v>
                      </c:pt>
                      <c:pt idx="10761">
                        <c:v>48004.000350952148</c:v>
                      </c:pt>
                      <c:pt idx="10762">
                        <c:v>48125.130722045898</c:v>
                      </c:pt>
                      <c:pt idx="10763">
                        <c:v>47901.68244934082</c:v>
                      </c:pt>
                      <c:pt idx="10764">
                        <c:v>47974.792556762695</c:v>
                      </c:pt>
                      <c:pt idx="10765">
                        <c:v>48047.91242980957</c:v>
                      </c:pt>
                      <c:pt idx="10766">
                        <c:v>49631.568496704102</c:v>
                      </c:pt>
                      <c:pt idx="10767">
                        <c:v>49635.568435668945</c:v>
                      </c:pt>
                      <c:pt idx="10768">
                        <c:v>49906.848098754883</c:v>
                      </c:pt>
                      <c:pt idx="10769">
                        <c:v>49897.568435668945</c:v>
                      </c:pt>
                      <c:pt idx="10770">
                        <c:v>53008.110733032227</c:v>
                      </c:pt>
                      <c:pt idx="10771">
                        <c:v>52097.53645324707</c:v>
                      </c:pt>
                      <c:pt idx="10772">
                        <c:v>52022.371353149414</c:v>
                      </c:pt>
                      <c:pt idx="10773">
                        <c:v>51900.229568481445</c:v>
                      </c:pt>
                      <c:pt idx="10774">
                        <c:v>51514.755081176758</c:v>
                      </c:pt>
                      <c:pt idx="10775">
                        <c:v>51908.516983032227</c:v>
                      </c:pt>
                      <c:pt idx="10776">
                        <c:v>51908.516983032227</c:v>
                      </c:pt>
                      <c:pt idx="10777">
                        <c:v>51899.237503051758</c:v>
                      </c:pt>
                      <c:pt idx="10778">
                        <c:v>50124.958084106445</c:v>
                      </c:pt>
                      <c:pt idx="10779">
                        <c:v>50194.911026000969</c:v>
                      </c:pt>
                      <c:pt idx="10780">
                        <c:v>49584.025527954102</c:v>
                      </c:pt>
                      <c:pt idx="10781">
                        <c:v>49584.025527954102</c:v>
                      </c:pt>
                      <c:pt idx="10782">
                        <c:v>49440.754470825195</c:v>
                      </c:pt>
                      <c:pt idx="10783">
                        <c:v>49440.754470825195</c:v>
                      </c:pt>
                      <c:pt idx="10784">
                        <c:v>49431.204544067383</c:v>
                      </c:pt>
                      <c:pt idx="10785">
                        <c:v>49690.878982543945</c:v>
                      </c:pt>
                      <c:pt idx="10786">
                        <c:v>49694.878982543945</c:v>
                      </c:pt>
                      <c:pt idx="10787">
                        <c:v>49690.878982543945</c:v>
                      </c:pt>
                      <c:pt idx="10788">
                        <c:v>49953.850479125977</c:v>
                      </c:pt>
                      <c:pt idx="10789">
                        <c:v>49601.33088684082</c:v>
                      </c:pt>
                      <c:pt idx="10790">
                        <c:v>49610.610427856445</c:v>
                      </c:pt>
                      <c:pt idx="10791">
                        <c:v>49601.330947875977</c:v>
                      </c:pt>
                      <c:pt idx="10792">
                        <c:v>49337.259719848633</c:v>
                      </c:pt>
                      <c:pt idx="10793">
                        <c:v>49337.929702758789</c:v>
                      </c:pt>
                      <c:pt idx="10794">
                        <c:v>49339.999710083008</c:v>
                      </c:pt>
                      <c:pt idx="10795">
                        <c:v>49290.669387817383</c:v>
                      </c:pt>
                      <c:pt idx="10796">
                        <c:v>49532.42951965332</c:v>
                      </c:pt>
                      <c:pt idx="10797">
                        <c:v>50501.73030090332</c:v>
                      </c:pt>
                      <c:pt idx="10798">
                        <c:v>52704.462738037109</c:v>
                      </c:pt>
                      <c:pt idx="10799">
                        <c:v>52704.462615966797</c:v>
                      </c:pt>
                      <c:pt idx="10800">
                        <c:v>49520.187576293945</c:v>
                      </c:pt>
                      <c:pt idx="10801">
                        <c:v>49775.693496704102</c:v>
                      </c:pt>
                      <c:pt idx="10802">
                        <c:v>49779.693496704102</c:v>
                      </c:pt>
                      <c:pt idx="10803">
                        <c:v>49788.972915649414</c:v>
                      </c:pt>
                      <c:pt idx="10804">
                        <c:v>50063.172134399414</c:v>
                      </c:pt>
                      <c:pt idx="10805">
                        <c:v>49450.710098266602</c:v>
                      </c:pt>
                      <c:pt idx="10806">
                        <c:v>49702.057693481445</c:v>
                      </c:pt>
                      <c:pt idx="10807">
                        <c:v>49702.057693481445</c:v>
                      </c:pt>
                      <c:pt idx="10808">
                        <c:v>49706.057754516602</c:v>
                      </c:pt>
                      <c:pt idx="10809">
                        <c:v>49715.337112426758</c:v>
                      </c:pt>
                      <c:pt idx="10810">
                        <c:v>49715.33723449707</c:v>
                      </c:pt>
                      <c:pt idx="10811">
                        <c:v>49706.057754516602</c:v>
                      </c:pt>
                      <c:pt idx="10812">
                        <c:v>49887.277420043945</c:v>
                      </c:pt>
                      <c:pt idx="10813">
                        <c:v>49887.277420043945</c:v>
                      </c:pt>
                      <c:pt idx="10814">
                        <c:v>49887.277481079102</c:v>
                      </c:pt>
                      <c:pt idx="10815">
                        <c:v>51311.236389160156</c:v>
                      </c:pt>
                      <c:pt idx="10816">
                        <c:v>51311.236389160156</c:v>
                      </c:pt>
                      <c:pt idx="10817">
                        <c:v>51311.236389160156</c:v>
                      </c:pt>
                      <c:pt idx="10818">
                        <c:v>51311.236389160156</c:v>
                      </c:pt>
                      <c:pt idx="10819">
                        <c:v>51311.236328125</c:v>
                      </c:pt>
                      <c:pt idx="10820">
                        <c:v>49785.586990356445</c:v>
                      </c:pt>
                      <c:pt idx="10821">
                        <c:v>49785.586990356445</c:v>
                      </c:pt>
                      <c:pt idx="10822">
                        <c:v>49785.586990356445</c:v>
                      </c:pt>
                      <c:pt idx="10823">
                        <c:v>49785.586990356445</c:v>
                      </c:pt>
                      <c:pt idx="10824">
                        <c:v>49787.180740356445</c:v>
                      </c:pt>
                      <c:pt idx="10825">
                        <c:v>49787.180801391602</c:v>
                      </c:pt>
                      <c:pt idx="10826">
                        <c:v>51077.780410766602</c:v>
                      </c:pt>
                      <c:pt idx="10827">
                        <c:v>51077.780410766602</c:v>
                      </c:pt>
                      <c:pt idx="10828">
                        <c:v>51077.780349731445</c:v>
                      </c:pt>
                      <c:pt idx="10829">
                        <c:v>50658.788772583008</c:v>
                      </c:pt>
                      <c:pt idx="10830">
                        <c:v>50232.877410888672</c:v>
                      </c:pt>
                      <c:pt idx="10831">
                        <c:v>50232.877410888672</c:v>
                      </c:pt>
                      <c:pt idx="10832">
                        <c:v>49519.732437133789</c:v>
                      </c:pt>
                      <c:pt idx="10833">
                        <c:v>49519.732559204102</c:v>
                      </c:pt>
                      <c:pt idx="10834">
                        <c:v>49519.732437133789</c:v>
                      </c:pt>
                      <c:pt idx="10835">
                        <c:v>48700.585830688477</c:v>
                      </c:pt>
                      <c:pt idx="10836">
                        <c:v>48828.54133605957</c:v>
                      </c:pt>
                      <c:pt idx="10837">
                        <c:v>48831.647720336914</c:v>
                      </c:pt>
                      <c:pt idx="10838">
                        <c:v>49882.092727661133</c:v>
                      </c:pt>
                      <c:pt idx="10839">
                        <c:v>49530.09260559082</c:v>
                      </c:pt>
                      <c:pt idx="10840">
                        <c:v>49530.09260559082</c:v>
                      </c:pt>
                      <c:pt idx="10841">
                        <c:v>49530.092666625977</c:v>
                      </c:pt>
                      <c:pt idx="10842">
                        <c:v>49531.167861938477</c:v>
                      </c:pt>
                      <c:pt idx="10843">
                        <c:v>50374.448135375977</c:v>
                      </c:pt>
                      <c:pt idx="10844">
                        <c:v>51287.301834106445</c:v>
                      </c:pt>
                      <c:pt idx="10845">
                        <c:v>61881.004348754883</c:v>
                      </c:pt>
                      <c:pt idx="10846">
                        <c:v>61570.468948364251</c:v>
                      </c:pt>
                      <c:pt idx="10847">
                        <c:v>49453.300857543945</c:v>
                      </c:pt>
                      <c:pt idx="10848">
                        <c:v>49105.825332641602</c:v>
                      </c:pt>
                      <c:pt idx="10849">
                        <c:v>54668.540069580078</c:v>
                      </c:pt>
                      <c:pt idx="10850">
                        <c:v>54668.540313720703</c:v>
                      </c:pt>
                      <c:pt idx="10851">
                        <c:v>54490.040557861328</c:v>
                      </c:pt>
                      <c:pt idx="10852">
                        <c:v>54480.761016845703</c:v>
                      </c:pt>
                      <c:pt idx="10853">
                        <c:v>50682.831893920898</c:v>
                      </c:pt>
                      <c:pt idx="10854">
                        <c:v>50682.831954956055</c:v>
                      </c:pt>
                      <c:pt idx="10855">
                        <c:v>52286.391342163086</c:v>
                      </c:pt>
                      <c:pt idx="10856">
                        <c:v>51911.190353393555</c:v>
                      </c:pt>
                      <c:pt idx="10857">
                        <c:v>53198.482864379883</c:v>
                      </c:pt>
                      <c:pt idx="10858">
                        <c:v>52736.291458129883</c:v>
                      </c:pt>
                      <c:pt idx="10859">
                        <c:v>53435.090194702148</c:v>
                      </c:pt>
                      <c:pt idx="10860">
                        <c:v>50562.231399536133</c:v>
                      </c:pt>
                      <c:pt idx="10861">
                        <c:v>50587.331253051751</c:v>
                      </c:pt>
                      <c:pt idx="10862">
                        <c:v>50979.555801391602</c:v>
                      </c:pt>
                      <c:pt idx="10863">
                        <c:v>47940.16828918457</c:v>
                      </c:pt>
                      <c:pt idx="10864">
                        <c:v>47940.168411254883</c:v>
                      </c:pt>
                      <c:pt idx="10865">
                        <c:v>47689.225051879883</c:v>
                      </c:pt>
                      <c:pt idx="10866">
                        <c:v>52164.07112121582</c:v>
                      </c:pt>
                      <c:pt idx="10867">
                        <c:v>52164.07112121582</c:v>
                      </c:pt>
                      <c:pt idx="10868">
                        <c:v>52164.07112121582</c:v>
                      </c:pt>
                      <c:pt idx="10869">
                        <c:v>52164.07112121582</c:v>
                      </c:pt>
                      <c:pt idx="10870">
                        <c:v>51789.12043762207</c:v>
                      </c:pt>
                      <c:pt idx="10871">
                        <c:v>51791.043533325195</c:v>
                      </c:pt>
                      <c:pt idx="10872">
                        <c:v>51725.841018676751</c:v>
                      </c:pt>
                      <c:pt idx="10873">
                        <c:v>50412.58723449707</c:v>
                      </c:pt>
                      <c:pt idx="10874">
                        <c:v>50529.15168762207</c:v>
                      </c:pt>
                      <c:pt idx="10875">
                        <c:v>50053.531814575195</c:v>
                      </c:pt>
                      <c:pt idx="10876">
                        <c:v>49980.631668090813</c:v>
                      </c:pt>
                      <c:pt idx="10877">
                        <c:v>49907.731582641602</c:v>
                      </c:pt>
                      <c:pt idx="10878">
                        <c:v>49482.831619262695</c:v>
                      </c:pt>
                      <c:pt idx="10879">
                        <c:v>50774.001907348633</c:v>
                      </c:pt>
                      <c:pt idx="10880">
                        <c:v>50774.001907348633</c:v>
                      </c:pt>
                      <c:pt idx="10881">
                        <c:v>50362.093185424805</c:v>
                      </c:pt>
                      <c:pt idx="10882">
                        <c:v>50356.649826049805</c:v>
                      </c:pt>
                      <c:pt idx="10883">
                        <c:v>51489.421310424805</c:v>
                      </c:pt>
                      <c:pt idx="10884">
                        <c:v>51489.421310424805</c:v>
                      </c:pt>
                      <c:pt idx="10885">
                        <c:v>52342.784469604492</c:v>
                      </c:pt>
                      <c:pt idx="10886">
                        <c:v>52342.784469604492</c:v>
                      </c:pt>
                      <c:pt idx="10887">
                        <c:v>52342.784469604492</c:v>
                      </c:pt>
                      <c:pt idx="10888">
                        <c:v>52979.077499389648</c:v>
                      </c:pt>
                      <c:pt idx="10889">
                        <c:v>52978.538864135742</c:v>
                      </c:pt>
                      <c:pt idx="10890">
                        <c:v>60651.988357543938</c:v>
                      </c:pt>
                      <c:pt idx="10891">
                        <c:v>60607.437881469727</c:v>
                      </c:pt>
                      <c:pt idx="10892">
                        <c:v>46877.913223266602</c:v>
                      </c:pt>
                      <c:pt idx="10893">
                        <c:v>46915.771072387695</c:v>
                      </c:pt>
                      <c:pt idx="10894">
                        <c:v>46915.771133422852</c:v>
                      </c:pt>
                      <c:pt idx="10895">
                        <c:v>48177.330154418945</c:v>
                      </c:pt>
                      <c:pt idx="10896">
                        <c:v>48736.505752563469</c:v>
                      </c:pt>
                      <c:pt idx="10897">
                        <c:v>48818.905227661133</c:v>
                      </c:pt>
                      <c:pt idx="10898">
                        <c:v>48892.015274047844</c:v>
                      </c:pt>
                      <c:pt idx="10899">
                        <c:v>49823.793472290039</c:v>
                      </c:pt>
                      <c:pt idx="10900">
                        <c:v>49676.377883911133</c:v>
                      </c:pt>
                      <c:pt idx="10901">
                        <c:v>47063.19319152832</c:v>
                      </c:pt>
                      <c:pt idx="10902">
                        <c:v>46886.569839477539</c:v>
                      </c:pt>
                      <c:pt idx="10903">
                        <c:v>46750.988357543945</c:v>
                      </c:pt>
                      <c:pt idx="10904">
                        <c:v>47506.065505981445</c:v>
                      </c:pt>
                      <c:pt idx="10905">
                        <c:v>49386.960098266602</c:v>
                      </c:pt>
                      <c:pt idx="10906">
                        <c:v>49386.960037231445</c:v>
                      </c:pt>
                      <c:pt idx="10907">
                        <c:v>49306.985488891602</c:v>
                      </c:pt>
                      <c:pt idx="10908">
                        <c:v>50878.472015380859</c:v>
                      </c:pt>
                      <c:pt idx="10909">
                        <c:v>50878.471954345703</c:v>
                      </c:pt>
                      <c:pt idx="10910">
                        <c:v>50605.118988037109</c:v>
                      </c:pt>
                      <c:pt idx="10911">
                        <c:v>50605.119049072266</c:v>
                      </c:pt>
                      <c:pt idx="10912">
                        <c:v>50379.224456787109</c:v>
                      </c:pt>
                      <c:pt idx="10913">
                        <c:v>50379.224456787109</c:v>
                      </c:pt>
                      <c:pt idx="10914">
                        <c:v>50279.683731079102</c:v>
                      </c:pt>
                      <c:pt idx="10915">
                        <c:v>50377.74739074707</c:v>
                      </c:pt>
                      <c:pt idx="10916">
                        <c:v>50377.747451782227</c:v>
                      </c:pt>
                      <c:pt idx="10917">
                        <c:v>50381.747451782227</c:v>
                      </c:pt>
                      <c:pt idx="10918">
                        <c:v>50392.513687133789</c:v>
                      </c:pt>
                      <c:pt idx="10919">
                        <c:v>50383.234329223633</c:v>
                      </c:pt>
                      <c:pt idx="10920">
                        <c:v>53541.488845825195</c:v>
                      </c:pt>
                      <c:pt idx="10921">
                        <c:v>51493.1015625</c:v>
                      </c:pt>
                      <c:pt idx="10922">
                        <c:v>51493.1015625</c:v>
                      </c:pt>
                      <c:pt idx="10923">
                        <c:v>51108.619140625</c:v>
                      </c:pt>
                      <c:pt idx="10924">
                        <c:v>51349.0625</c:v>
                      </c:pt>
                      <c:pt idx="10925">
                        <c:v>49787.091873168945</c:v>
                      </c:pt>
                      <c:pt idx="10926">
                        <c:v>49787.091873168945</c:v>
                      </c:pt>
                      <c:pt idx="10927">
                        <c:v>49787.091873168945</c:v>
                      </c:pt>
                      <c:pt idx="10928">
                        <c:v>49787.091873168945</c:v>
                      </c:pt>
                      <c:pt idx="10929">
                        <c:v>50178.964004516602</c:v>
                      </c:pt>
                      <c:pt idx="10930">
                        <c:v>50188.243423461914</c:v>
                      </c:pt>
                      <c:pt idx="10931">
                        <c:v>50178.963943481445</c:v>
                      </c:pt>
                      <c:pt idx="10932">
                        <c:v>51719.741592407227</c:v>
                      </c:pt>
                      <c:pt idx="10933">
                        <c:v>50730.744583129883</c:v>
                      </c:pt>
                      <c:pt idx="10934">
                        <c:v>51504.015487670898</c:v>
                      </c:pt>
                      <c:pt idx="10935">
                        <c:v>64593.500823974609</c:v>
                      </c:pt>
                      <c:pt idx="10936">
                        <c:v>63182.626663208008</c:v>
                      </c:pt>
                      <c:pt idx="10937">
                        <c:v>63182.626724243164</c:v>
                      </c:pt>
                      <c:pt idx="10938">
                        <c:v>63182.626663208008</c:v>
                      </c:pt>
                      <c:pt idx="10939">
                        <c:v>61303.531265258782</c:v>
                      </c:pt>
                      <c:pt idx="10940">
                        <c:v>60001.796646118164</c:v>
                      </c:pt>
                      <c:pt idx="10941">
                        <c:v>60001.79670715332</c:v>
                      </c:pt>
                      <c:pt idx="10942">
                        <c:v>53547.608947753906</c:v>
                      </c:pt>
                      <c:pt idx="10943">
                        <c:v>52467.273513793945</c:v>
                      </c:pt>
                      <c:pt idx="10944">
                        <c:v>53665.038192749016</c:v>
                      </c:pt>
                      <c:pt idx="10945">
                        <c:v>53821.674911499016</c:v>
                      </c:pt>
                      <c:pt idx="10946">
                        <c:v>53825.675033569336</c:v>
                      </c:pt>
                      <c:pt idx="10947">
                        <c:v>53716.278549194336</c:v>
                      </c:pt>
                      <c:pt idx="10948">
                        <c:v>53716.278671264648</c:v>
                      </c:pt>
                      <c:pt idx="10949">
                        <c:v>53508.796310424805</c:v>
                      </c:pt>
                      <c:pt idx="10950">
                        <c:v>64387.334182739251</c:v>
                      </c:pt>
                      <c:pt idx="10951">
                        <c:v>64387.334182739251</c:v>
                      </c:pt>
                      <c:pt idx="10952">
                        <c:v>64691.324172973633</c:v>
                      </c:pt>
                      <c:pt idx="10953">
                        <c:v>64496.218704223633</c:v>
                      </c:pt>
                      <c:pt idx="10954">
                        <c:v>63610.957473754883</c:v>
                      </c:pt>
                      <c:pt idx="10955">
                        <c:v>54846.294281005859</c:v>
                      </c:pt>
                      <c:pt idx="10956">
                        <c:v>54806.542083740227</c:v>
                      </c:pt>
                      <c:pt idx="10957">
                        <c:v>54855.574066162109</c:v>
                      </c:pt>
                      <c:pt idx="10958">
                        <c:v>54494.294525146477</c:v>
                      </c:pt>
                      <c:pt idx="10959">
                        <c:v>54254.570037841797</c:v>
                      </c:pt>
                      <c:pt idx="10960">
                        <c:v>53436.170013427734</c:v>
                      </c:pt>
                      <c:pt idx="10961">
                        <c:v>50355.988357543945</c:v>
                      </c:pt>
                      <c:pt idx="10962">
                        <c:v>50365.267837524414</c:v>
                      </c:pt>
                      <c:pt idx="10963">
                        <c:v>46856.394729614258</c:v>
                      </c:pt>
                      <c:pt idx="10964">
                        <c:v>46559.19953918457</c:v>
                      </c:pt>
                      <c:pt idx="10965">
                        <c:v>63503.327835083001</c:v>
                      </c:pt>
                      <c:pt idx="10966">
                        <c:v>63247.824417114251</c:v>
                      </c:pt>
                      <c:pt idx="10967">
                        <c:v>63247.823928833001</c:v>
                      </c:pt>
                      <c:pt idx="10968">
                        <c:v>63027.180618286133</c:v>
                      </c:pt>
                      <c:pt idx="10969">
                        <c:v>61901.319778442383</c:v>
                      </c:pt>
                      <c:pt idx="10970">
                        <c:v>62468.540237426751</c:v>
                      </c:pt>
                      <c:pt idx="10971">
                        <c:v>53420.892303466797</c:v>
                      </c:pt>
                      <c:pt idx="10972">
                        <c:v>53418.053802490227</c:v>
                      </c:pt>
                      <c:pt idx="10973">
                        <c:v>53418.053924560547</c:v>
                      </c:pt>
                      <c:pt idx="10974">
                        <c:v>53408.774383544922</c:v>
                      </c:pt>
                      <c:pt idx="10975">
                        <c:v>52998.252532958977</c:v>
                      </c:pt>
                      <c:pt idx="10976">
                        <c:v>52553.775848388672</c:v>
                      </c:pt>
                      <c:pt idx="10977">
                        <c:v>52099.818206787109</c:v>
                      </c:pt>
                      <c:pt idx="10978">
                        <c:v>50029.382949829102</c:v>
                      </c:pt>
                      <c:pt idx="10979">
                        <c:v>50597.97834777832</c:v>
                      </c:pt>
                      <c:pt idx="10980">
                        <c:v>49746.564529418945</c:v>
                      </c:pt>
                      <c:pt idx="10981">
                        <c:v>50008.248184204102</c:v>
                      </c:pt>
                      <c:pt idx="10982">
                        <c:v>50012.784255981445</c:v>
                      </c:pt>
                      <c:pt idx="10983">
                        <c:v>48594.516799926758</c:v>
                      </c:pt>
                      <c:pt idx="10984">
                        <c:v>48594.516860961914</c:v>
                      </c:pt>
                      <c:pt idx="10985">
                        <c:v>48273.230667114258</c:v>
                      </c:pt>
                      <c:pt idx="10986">
                        <c:v>47545.369277954102</c:v>
                      </c:pt>
                      <c:pt idx="10987">
                        <c:v>47545.369216918945</c:v>
                      </c:pt>
                      <c:pt idx="10988">
                        <c:v>47193.369216918945</c:v>
                      </c:pt>
                      <c:pt idx="10989">
                        <c:v>47191.113479614258</c:v>
                      </c:pt>
                      <c:pt idx="10990">
                        <c:v>47191.113479614258</c:v>
                      </c:pt>
                      <c:pt idx="10991">
                        <c:v>47191.113479614258</c:v>
                      </c:pt>
                      <c:pt idx="10992">
                        <c:v>47191.113479614258</c:v>
                      </c:pt>
                      <c:pt idx="10993">
                        <c:v>47348.007339477539</c:v>
                      </c:pt>
                      <c:pt idx="10994">
                        <c:v>47204.392776489258</c:v>
                      </c:pt>
                      <c:pt idx="10995">
                        <c:v>52107.072341918945</c:v>
                      </c:pt>
                      <c:pt idx="10996">
                        <c:v>52107.072341918945</c:v>
                      </c:pt>
                      <c:pt idx="10997">
                        <c:v>48799.885818481445</c:v>
                      </c:pt>
                      <c:pt idx="10998">
                        <c:v>48799.885879516602</c:v>
                      </c:pt>
                      <c:pt idx="10999">
                        <c:v>53176.983581542969</c:v>
                      </c:pt>
                      <c:pt idx="11000">
                        <c:v>53224.12109375</c:v>
                      </c:pt>
                      <c:pt idx="11001">
                        <c:v>53224.121032714844</c:v>
                      </c:pt>
                      <c:pt idx="11002">
                        <c:v>53214.751831054688</c:v>
                      </c:pt>
                      <c:pt idx="11003">
                        <c:v>53405.51872253418</c:v>
                      </c:pt>
                      <c:pt idx="11004">
                        <c:v>53414.798446655273</c:v>
                      </c:pt>
                      <c:pt idx="11005">
                        <c:v>53062.798385620117</c:v>
                      </c:pt>
                      <c:pt idx="11006">
                        <c:v>51754.880722045898</c:v>
                      </c:pt>
                      <c:pt idx="11007">
                        <c:v>52432.975448608398</c:v>
                      </c:pt>
                      <c:pt idx="11008">
                        <c:v>52432.975448608398</c:v>
                      </c:pt>
                      <c:pt idx="11009">
                        <c:v>53350.830612182617</c:v>
                      </c:pt>
                      <c:pt idx="11010">
                        <c:v>50970.170013427734</c:v>
                      </c:pt>
                      <c:pt idx="11011">
                        <c:v>49711.418304443359</c:v>
                      </c:pt>
                      <c:pt idx="11012">
                        <c:v>49715.418304443359</c:v>
                      </c:pt>
                      <c:pt idx="11013">
                        <c:v>49724.697845458984</c:v>
                      </c:pt>
                      <c:pt idx="11014">
                        <c:v>49520.312164306641</c:v>
                      </c:pt>
                      <c:pt idx="11015">
                        <c:v>51861.574249267578</c:v>
                      </c:pt>
                      <c:pt idx="11016">
                        <c:v>51169.460357666016</c:v>
                      </c:pt>
                      <c:pt idx="11017">
                        <c:v>51521.460418701172</c:v>
                      </c:pt>
                      <c:pt idx="11018">
                        <c:v>51521.460235595703</c:v>
                      </c:pt>
                      <c:pt idx="11019">
                        <c:v>51521.460235595703</c:v>
                      </c:pt>
                      <c:pt idx="11020">
                        <c:v>52200.911239624023</c:v>
                      </c:pt>
                      <c:pt idx="11021">
                        <c:v>51248.340316772461</c:v>
                      </c:pt>
                      <c:pt idx="11022">
                        <c:v>51248.878341674805</c:v>
                      </c:pt>
                      <c:pt idx="11023">
                        <c:v>51248.878463745117</c:v>
                      </c:pt>
                      <c:pt idx="11024">
                        <c:v>52328.572677612305</c:v>
                      </c:pt>
                      <c:pt idx="11025">
                        <c:v>53541.421524047852</c:v>
                      </c:pt>
                      <c:pt idx="11026">
                        <c:v>50707.357360839844</c:v>
                      </c:pt>
                      <c:pt idx="11027">
                        <c:v>50707.357299804688</c:v>
                      </c:pt>
                      <c:pt idx="11028">
                        <c:v>50707.357299804688</c:v>
                      </c:pt>
                      <c:pt idx="11029">
                        <c:v>50608.652122497559</c:v>
                      </c:pt>
                      <c:pt idx="11030">
                        <c:v>50608.652122497559</c:v>
                      </c:pt>
                      <c:pt idx="11031">
                        <c:v>50608.652122497559</c:v>
                      </c:pt>
                      <c:pt idx="11032">
                        <c:v>50507.211891174316</c:v>
                      </c:pt>
                      <c:pt idx="11033">
                        <c:v>49646.725135803223</c:v>
                      </c:pt>
                      <c:pt idx="11034">
                        <c:v>49582.884437561035</c:v>
                      </c:pt>
                      <c:pt idx="11035">
                        <c:v>49500.484840393066</c:v>
                      </c:pt>
                      <c:pt idx="11036">
                        <c:v>52851.681594848633</c:v>
                      </c:pt>
                      <c:pt idx="11037">
                        <c:v>52476.38508605957</c:v>
                      </c:pt>
                      <c:pt idx="11038">
                        <c:v>53293.746444702148</c:v>
                      </c:pt>
                      <c:pt idx="11039">
                        <c:v>53098.684921264648</c:v>
                      </c:pt>
                      <c:pt idx="11040">
                        <c:v>51167.784317016602</c:v>
                      </c:pt>
                      <c:pt idx="11041">
                        <c:v>51171.784255981445</c:v>
                      </c:pt>
                      <c:pt idx="11042">
                        <c:v>51181.063858032227</c:v>
                      </c:pt>
                      <c:pt idx="11043">
                        <c:v>51174.040237426758</c:v>
                      </c:pt>
                      <c:pt idx="11044">
                        <c:v>50699.584060668945</c:v>
                      </c:pt>
                      <c:pt idx="11045">
                        <c:v>50772.694229125969</c:v>
                      </c:pt>
                      <c:pt idx="11046">
                        <c:v>50846.022537231445</c:v>
                      </c:pt>
                      <c:pt idx="11047">
                        <c:v>49189.439529418945</c:v>
                      </c:pt>
                      <c:pt idx="11048">
                        <c:v>49189.439590454102</c:v>
                      </c:pt>
                      <c:pt idx="11049">
                        <c:v>49189.439529418945</c:v>
                      </c:pt>
                      <c:pt idx="11050">
                        <c:v>49189.439529418945</c:v>
                      </c:pt>
                      <c:pt idx="11051">
                        <c:v>49234.100479125977</c:v>
                      </c:pt>
                      <c:pt idx="11052">
                        <c:v>50811.351455688477</c:v>
                      </c:pt>
                      <c:pt idx="11053">
                        <c:v>50811.35139465332</c:v>
                      </c:pt>
                      <c:pt idx="11054">
                        <c:v>50655.743057250977</c:v>
                      </c:pt>
                      <c:pt idx="11055">
                        <c:v>49108.469207763672</c:v>
                      </c:pt>
                      <c:pt idx="11056">
                        <c:v>49090.273590087891</c:v>
                      </c:pt>
                      <c:pt idx="11057">
                        <c:v>49139.305328369141</c:v>
                      </c:pt>
                      <c:pt idx="11058">
                        <c:v>51873.372924804688</c:v>
                      </c:pt>
                      <c:pt idx="11059">
                        <c:v>52257.857299804688</c:v>
                      </c:pt>
                      <c:pt idx="11060">
                        <c:v>51409.493240356445</c:v>
                      </c:pt>
                      <c:pt idx="11061">
                        <c:v>51025.010818481445</c:v>
                      </c:pt>
                      <c:pt idx="11062">
                        <c:v>51025.010818481445</c:v>
                      </c:pt>
                      <c:pt idx="11063">
                        <c:v>50107.743118286133</c:v>
                      </c:pt>
                      <c:pt idx="11064">
                        <c:v>50117.631240844727</c:v>
                      </c:pt>
                      <c:pt idx="11065">
                        <c:v>50370.021865844727</c:v>
                      </c:pt>
                      <c:pt idx="11066">
                        <c:v>52051.658157348633</c:v>
                      </c:pt>
                      <c:pt idx="11067">
                        <c:v>52060.937698364258</c:v>
                      </c:pt>
                      <c:pt idx="11068">
                        <c:v>52054.726760864258</c:v>
                      </c:pt>
                      <c:pt idx="11069">
                        <c:v>52054.726638793945</c:v>
                      </c:pt>
                      <c:pt idx="11070">
                        <c:v>59209.275970458984</c:v>
                      </c:pt>
                      <c:pt idx="11071">
                        <c:v>54137.655899047852</c:v>
                      </c:pt>
                      <c:pt idx="11072">
                        <c:v>54137.655838012695</c:v>
                      </c:pt>
                      <c:pt idx="11073">
                        <c:v>54137.655838012695</c:v>
                      </c:pt>
                      <c:pt idx="11074">
                        <c:v>54507.092361450195</c:v>
                      </c:pt>
                      <c:pt idx="11075">
                        <c:v>49972.747695922852</c:v>
                      </c:pt>
                      <c:pt idx="11076">
                        <c:v>50112.566726684563</c:v>
                      </c:pt>
                      <c:pt idx="11077">
                        <c:v>50570.171035766602</c:v>
                      </c:pt>
                      <c:pt idx="11078">
                        <c:v>50421.102676391602</c:v>
                      </c:pt>
                      <c:pt idx="11079">
                        <c:v>50164.986404418945</c:v>
                      </c:pt>
                      <c:pt idx="11080">
                        <c:v>50168.986465454102</c:v>
                      </c:pt>
                      <c:pt idx="11081">
                        <c:v>50178.26594543457</c:v>
                      </c:pt>
                      <c:pt idx="11082">
                        <c:v>50168.986404418945</c:v>
                      </c:pt>
                      <c:pt idx="11083">
                        <c:v>51357.374435424805</c:v>
                      </c:pt>
                      <c:pt idx="11084">
                        <c:v>53300.115798950195</c:v>
                      </c:pt>
                      <c:pt idx="11085">
                        <c:v>61037.968704223633</c:v>
                      </c:pt>
                      <c:pt idx="11086">
                        <c:v>60685.968704223633</c:v>
                      </c:pt>
                      <c:pt idx="11087">
                        <c:v>60430.464797973633</c:v>
                      </c:pt>
                      <c:pt idx="11088">
                        <c:v>51713.077529907227</c:v>
                      </c:pt>
                      <c:pt idx="11089">
                        <c:v>50440.118423461914</c:v>
                      </c:pt>
                      <c:pt idx="11090">
                        <c:v>52656.087844848633</c:v>
                      </c:pt>
                      <c:pt idx="11091">
                        <c:v>52304.087783813477</c:v>
                      </c:pt>
                      <c:pt idx="11092">
                        <c:v>52304.087783813477</c:v>
                      </c:pt>
                      <c:pt idx="11093">
                        <c:v>52233.490509033203</c:v>
                      </c:pt>
                      <c:pt idx="11094">
                        <c:v>51165.456588745117</c:v>
                      </c:pt>
                      <c:pt idx="11095">
                        <c:v>51046.780685424805</c:v>
                      </c:pt>
                      <c:pt idx="11096">
                        <c:v>51046.780746459961</c:v>
                      </c:pt>
                      <c:pt idx="11097">
                        <c:v>51046.780746459961</c:v>
                      </c:pt>
                      <c:pt idx="11098">
                        <c:v>51269.263168334961</c:v>
                      </c:pt>
                      <c:pt idx="11099">
                        <c:v>51278.54264831543</c:v>
                      </c:pt>
                      <c:pt idx="11100">
                        <c:v>50423.352676391602</c:v>
                      </c:pt>
                      <c:pt idx="11101">
                        <c:v>50842.688613891602</c:v>
                      </c:pt>
                      <c:pt idx="11102">
                        <c:v>50842.688613891602</c:v>
                      </c:pt>
                      <c:pt idx="11103">
                        <c:v>50609.364395141602</c:v>
                      </c:pt>
                      <c:pt idx="11104">
                        <c:v>52919.881484985352</c:v>
                      </c:pt>
                      <c:pt idx="11105">
                        <c:v>52853.191543579102</c:v>
                      </c:pt>
                      <c:pt idx="11106">
                        <c:v>51561.164627075195</c:v>
                      </c:pt>
                      <c:pt idx="11107">
                        <c:v>51350.551345825195</c:v>
                      </c:pt>
                      <c:pt idx="11108">
                        <c:v>51271.157363891602</c:v>
                      </c:pt>
                      <c:pt idx="11109">
                        <c:v>51267.157180786133</c:v>
                      </c:pt>
                      <c:pt idx="11110">
                        <c:v>49989.25422668457</c:v>
                      </c:pt>
                      <c:pt idx="11111">
                        <c:v>49998.533767700195</c:v>
                      </c:pt>
                      <c:pt idx="11112">
                        <c:v>49998.533645629883</c:v>
                      </c:pt>
                      <c:pt idx="11113">
                        <c:v>51856.880752563477</c:v>
                      </c:pt>
                      <c:pt idx="11114">
                        <c:v>51856.880752563477</c:v>
                      </c:pt>
                      <c:pt idx="11115">
                        <c:v>55580.413528442383</c:v>
                      </c:pt>
                      <c:pt idx="11116">
                        <c:v>55461.739700317383</c:v>
                      </c:pt>
                      <c:pt idx="11117">
                        <c:v>55461.739700317383</c:v>
                      </c:pt>
                      <c:pt idx="11118">
                        <c:v>55580.413528442383</c:v>
                      </c:pt>
                      <c:pt idx="11119">
                        <c:v>50407.398376464844</c:v>
                      </c:pt>
                      <c:pt idx="11120">
                        <c:v>49749.941284179688</c:v>
                      </c:pt>
                      <c:pt idx="11121">
                        <c:v>49749.941345214844</c:v>
                      </c:pt>
                      <c:pt idx="11122">
                        <c:v>49626.171737670898</c:v>
                      </c:pt>
                      <c:pt idx="11123">
                        <c:v>48758.938430786133</c:v>
                      </c:pt>
                      <c:pt idx="11124">
                        <c:v>48686.038467407227</c:v>
                      </c:pt>
                      <c:pt idx="11125">
                        <c:v>53172.916244506836</c:v>
                      </c:pt>
                      <c:pt idx="11126">
                        <c:v>53172.916244506836</c:v>
                      </c:pt>
                      <c:pt idx="11127">
                        <c:v>52710.724838256836</c:v>
                      </c:pt>
                      <c:pt idx="11128">
                        <c:v>54165.948959350586</c:v>
                      </c:pt>
                      <c:pt idx="11129">
                        <c:v>54165.919448852539</c:v>
                      </c:pt>
                      <c:pt idx="11130">
                        <c:v>63181.199707031243</c:v>
                      </c:pt>
                      <c:pt idx="11131">
                        <c:v>58113.35969543457</c:v>
                      </c:pt>
                      <c:pt idx="11132">
                        <c:v>58044.45979309082</c:v>
                      </c:pt>
                      <c:pt idx="11133">
                        <c:v>57596.358657836907</c:v>
                      </c:pt>
                      <c:pt idx="11134">
                        <c:v>57514.17903137207</c:v>
                      </c:pt>
                      <c:pt idx="11135">
                        <c:v>58314.17024230957</c:v>
                      </c:pt>
                      <c:pt idx="11136">
                        <c:v>58323.449783325195</c:v>
                      </c:pt>
                      <c:pt idx="11137">
                        <c:v>62650.109878540039</c:v>
                      </c:pt>
                      <c:pt idx="11138">
                        <c:v>62648.684036254883</c:v>
                      </c:pt>
                      <c:pt idx="11139">
                        <c:v>52263.614105224602</c:v>
                      </c:pt>
                      <c:pt idx="11140">
                        <c:v>49767.133819580078</c:v>
                      </c:pt>
                      <c:pt idx="11141">
                        <c:v>51883.240798950195</c:v>
                      </c:pt>
                      <c:pt idx="11142">
                        <c:v>51887.240798950195</c:v>
                      </c:pt>
                      <c:pt idx="11143">
                        <c:v>51898.84944152832</c:v>
                      </c:pt>
                      <c:pt idx="11144">
                        <c:v>52561.668594360352</c:v>
                      </c:pt>
                      <c:pt idx="11145">
                        <c:v>51853.430923461914</c:v>
                      </c:pt>
                      <c:pt idx="11146">
                        <c:v>50970.11604309082</c:v>
                      </c:pt>
                      <c:pt idx="11147">
                        <c:v>51298.730178833001</c:v>
                      </c:pt>
                      <c:pt idx="11148">
                        <c:v>51322.818008422852</c:v>
                      </c:pt>
                      <c:pt idx="11149">
                        <c:v>50737.13020324707</c:v>
                      </c:pt>
                      <c:pt idx="11150">
                        <c:v>52184.170364379883</c:v>
                      </c:pt>
                      <c:pt idx="11151">
                        <c:v>52184.840530395501</c:v>
                      </c:pt>
                      <c:pt idx="11152">
                        <c:v>52185.510452270501</c:v>
                      </c:pt>
                      <c:pt idx="11153">
                        <c:v>52186.18049621582</c:v>
                      </c:pt>
                      <c:pt idx="11154">
                        <c:v>52323.45393371582</c:v>
                      </c:pt>
                      <c:pt idx="11155">
                        <c:v>53289.325881958001</c:v>
                      </c:pt>
                      <c:pt idx="11156">
                        <c:v>53237.402786254883</c:v>
                      </c:pt>
                      <c:pt idx="11157">
                        <c:v>50415.440811157227</c:v>
                      </c:pt>
                      <c:pt idx="11158">
                        <c:v>50063.440811157227</c:v>
                      </c:pt>
                      <c:pt idx="11159">
                        <c:v>50063.440811157227</c:v>
                      </c:pt>
                      <c:pt idx="11160">
                        <c:v>51152.988357543945</c:v>
                      </c:pt>
                      <c:pt idx="11161">
                        <c:v>50209.921707153313</c:v>
                      </c:pt>
                      <c:pt idx="11162">
                        <c:v>50781.584548950195</c:v>
                      </c:pt>
                      <c:pt idx="11163">
                        <c:v>50854.694717407219</c:v>
                      </c:pt>
                      <c:pt idx="11164">
                        <c:v>50927.814529418945</c:v>
                      </c:pt>
                      <c:pt idx="11165">
                        <c:v>51003.180068969719</c:v>
                      </c:pt>
                      <c:pt idx="11166">
                        <c:v>51076.300369262695</c:v>
                      </c:pt>
                      <c:pt idx="11167">
                        <c:v>51149.420486450195</c:v>
                      </c:pt>
                      <c:pt idx="11168">
                        <c:v>48434.268203735352</c:v>
                      </c:pt>
                      <c:pt idx="11169">
                        <c:v>48507.388320922852</c:v>
                      </c:pt>
                      <c:pt idx="11170">
                        <c:v>48568.317947387695</c:v>
                      </c:pt>
                      <c:pt idx="11171">
                        <c:v>47979.509841918945</c:v>
                      </c:pt>
                      <c:pt idx="11172">
                        <c:v>48050.290115356445</c:v>
                      </c:pt>
                      <c:pt idx="11173">
                        <c:v>50685.639358520508</c:v>
                      </c:pt>
                      <c:pt idx="11174">
                        <c:v>50643.766067504883</c:v>
                      </c:pt>
                      <c:pt idx="11175">
                        <c:v>54333.342727661133</c:v>
                      </c:pt>
                      <c:pt idx="11176">
                        <c:v>54333.342788696289</c:v>
                      </c:pt>
                      <c:pt idx="11177">
                        <c:v>54333.342727661133</c:v>
                      </c:pt>
                      <c:pt idx="11178">
                        <c:v>54333.342727661133</c:v>
                      </c:pt>
                      <c:pt idx="11179">
                        <c:v>54333.342727661133</c:v>
                      </c:pt>
                      <c:pt idx="11180">
                        <c:v>51888.986267089844</c:v>
                      </c:pt>
                      <c:pt idx="11181">
                        <c:v>51888.986267089844</c:v>
                      </c:pt>
                      <c:pt idx="11182">
                        <c:v>51878.386260986328</c:v>
                      </c:pt>
                      <c:pt idx="11183">
                        <c:v>50451.46760559082</c:v>
                      </c:pt>
                      <c:pt idx="11184">
                        <c:v>51770.517227172852</c:v>
                      </c:pt>
                      <c:pt idx="11185">
                        <c:v>52706.186874389648</c:v>
                      </c:pt>
                      <c:pt idx="11186">
                        <c:v>52706.186874389648</c:v>
                      </c:pt>
                      <c:pt idx="11187">
                        <c:v>52706.186874389648</c:v>
                      </c:pt>
                      <c:pt idx="11188">
                        <c:v>52970.414535522461</c:v>
                      </c:pt>
                      <c:pt idx="11189">
                        <c:v>53441.856033325195</c:v>
                      </c:pt>
                      <c:pt idx="11190">
                        <c:v>54485.404067993164</c:v>
                      </c:pt>
                      <c:pt idx="11191">
                        <c:v>53934.552322387695</c:v>
                      </c:pt>
                      <c:pt idx="11192">
                        <c:v>53934.552383422852</c:v>
                      </c:pt>
                      <c:pt idx="11193">
                        <c:v>49632.849990844727</c:v>
                      </c:pt>
                      <c:pt idx="11194">
                        <c:v>49632.850112915039</c:v>
                      </c:pt>
                      <c:pt idx="11195">
                        <c:v>49377.019607543945</c:v>
                      </c:pt>
                      <c:pt idx="11196">
                        <c:v>49442.18000793457</c:v>
                      </c:pt>
                      <c:pt idx="11197">
                        <c:v>48845.35725402832</c:v>
                      </c:pt>
                      <c:pt idx="11198">
                        <c:v>50282.892593383789</c:v>
                      </c:pt>
                      <c:pt idx="11199">
                        <c:v>50356.002761840813</c:v>
                      </c:pt>
                      <c:pt idx="11200">
                        <c:v>50899.798843383789</c:v>
                      </c:pt>
                      <c:pt idx="11201">
                        <c:v>49052.138626098633</c:v>
                      </c:pt>
                      <c:pt idx="11202">
                        <c:v>49061.41828918457</c:v>
                      </c:pt>
                      <c:pt idx="11203">
                        <c:v>49061.418106079102</c:v>
                      </c:pt>
                      <c:pt idx="11204">
                        <c:v>49052.138626098633</c:v>
                      </c:pt>
                      <c:pt idx="11205">
                        <c:v>53052.726516723633</c:v>
                      </c:pt>
                      <c:pt idx="11206">
                        <c:v>47926.468688964844</c:v>
                      </c:pt>
                      <c:pt idx="11207">
                        <c:v>50715.204040527344</c:v>
                      </c:pt>
                      <c:pt idx="11208">
                        <c:v>50715.203979492188</c:v>
                      </c:pt>
                      <c:pt idx="11209">
                        <c:v>50719.203979492188</c:v>
                      </c:pt>
                      <c:pt idx="11210">
                        <c:v>50728.483520507813</c:v>
                      </c:pt>
                      <c:pt idx="11211">
                        <c:v>50719.203979492188</c:v>
                      </c:pt>
                      <c:pt idx="11212">
                        <c:v>49601.675941467285</c:v>
                      </c:pt>
                      <c:pt idx="11213">
                        <c:v>49592.396461486816</c:v>
                      </c:pt>
                      <c:pt idx="11214">
                        <c:v>50601.874893188477</c:v>
                      </c:pt>
                      <c:pt idx="11215">
                        <c:v>50601.874893188477</c:v>
                      </c:pt>
                      <c:pt idx="11216">
                        <c:v>50768.318740844727</c:v>
                      </c:pt>
                      <c:pt idx="11217">
                        <c:v>50695.418533325188</c:v>
                      </c:pt>
                      <c:pt idx="11218">
                        <c:v>51229.383682250977</c:v>
                      </c:pt>
                      <c:pt idx="11219">
                        <c:v>51238.663162231445</c:v>
                      </c:pt>
                      <c:pt idx="11220">
                        <c:v>47893.505325317383</c:v>
                      </c:pt>
                      <c:pt idx="11221">
                        <c:v>48032.596755981445</c:v>
                      </c:pt>
                      <c:pt idx="11222">
                        <c:v>47548.592849731445</c:v>
                      </c:pt>
                      <c:pt idx="11223">
                        <c:v>47548.593215942383</c:v>
                      </c:pt>
                      <c:pt idx="11224">
                        <c:v>47548.592971801751</c:v>
                      </c:pt>
                      <c:pt idx="11225">
                        <c:v>47548.593215942383</c:v>
                      </c:pt>
                      <c:pt idx="11226">
                        <c:v>47568.095657348633</c:v>
                      </c:pt>
                      <c:pt idx="11227">
                        <c:v>47857.765579223633</c:v>
                      </c:pt>
                      <c:pt idx="11228">
                        <c:v>47635.189895629883</c:v>
                      </c:pt>
                      <c:pt idx="11229">
                        <c:v>47635.189895629883</c:v>
                      </c:pt>
                      <c:pt idx="11230">
                        <c:v>47907.929153442383</c:v>
                      </c:pt>
                      <c:pt idx="11231">
                        <c:v>47842.55354309082</c:v>
                      </c:pt>
                      <c:pt idx="11232">
                        <c:v>48160.758010864251</c:v>
                      </c:pt>
                      <c:pt idx="11233">
                        <c:v>48374.734573364251</c:v>
                      </c:pt>
                      <c:pt idx="11234">
                        <c:v>48148.84016418457</c:v>
                      </c:pt>
                      <c:pt idx="11235">
                        <c:v>52799.580032348626</c:v>
                      </c:pt>
                      <c:pt idx="11236">
                        <c:v>52184.761795043945</c:v>
                      </c:pt>
                      <c:pt idx="11237">
                        <c:v>48198.077651977539</c:v>
                      </c:pt>
                      <c:pt idx="11238">
                        <c:v>48198.077590942383</c:v>
                      </c:pt>
                      <c:pt idx="11239">
                        <c:v>48204.512161254883</c:v>
                      </c:pt>
                      <c:pt idx="11240">
                        <c:v>48213.79182434082</c:v>
                      </c:pt>
                      <c:pt idx="11241">
                        <c:v>48737.79182434082</c:v>
                      </c:pt>
                      <c:pt idx="11242">
                        <c:v>48737.79182434082</c:v>
                      </c:pt>
                      <c:pt idx="11243">
                        <c:v>48737.79182434082</c:v>
                      </c:pt>
                      <c:pt idx="11244">
                        <c:v>48764.924697875977</c:v>
                      </c:pt>
                      <c:pt idx="11245">
                        <c:v>49014.348709106445</c:v>
                      </c:pt>
                      <c:pt idx="11246">
                        <c:v>51811.027297973633</c:v>
                      </c:pt>
                      <c:pt idx="11247">
                        <c:v>51815.02717590332</c:v>
                      </c:pt>
                      <c:pt idx="11248">
                        <c:v>51824.306716918945</c:v>
                      </c:pt>
                      <c:pt idx="11249">
                        <c:v>52426.439743041992</c:v>
                      </c:pt>
                      <c:pt idx="11250">
                        <c:v>62944.091506958008</c:v>
                      </c:pt>
                      <c:pt idx="11251">
                        <c:v>49051.867813110352</c:v>
                      </c:pt>
                      <c:pt idx="11252">
                        <c:v>49051.867813110352</c:v>
                      </c:pt>
                      <c:pt idx="11253">
                        <c:v>49051.867813110352</c:v>
                      </c:pt>
                      <c:pt idx="11254">
                        <c:v>49051.867813110352</c:v>
                      </c:pt>
                      <c:pt idx="11255">
                        <c:v>48913.168594360352</c:v>
                      </c:pt>
                      <c:pt idx="11256">
                        <c:v>48913.168594360352</c:v>
                      </c:pt>
                      <c:pt idx="11257">
                        <c:v>49784.276016235352</c:v>
                      </c:pt>
                      <c:pt idx="11258">
                        <c:v>50031.212844848633</c:v>
                      </c:pt>
                      <c:pt idx="11259">
                        <c:v>50032.700149536133</c:v>
                      </c:pt>
                      <c:pt idx="11260">
                        <c:v>52226.423721313477</c:v>
                      </c:pt>
                      <c:pt idx="11261">
                        <c:v>52274.82795715332</c:v>
                      </c:pt>
                      <c:pt idx="11262">
                        <c:v>52278.82795715332</c:v>
                      </c:pt>
                      <c:pt idx="11263">
                        <c:v>52275.42366027832</c:v>
                      </c:pt>
                      <c:pt idx="11264">
                        <c:v>52275.42366027832</c:v>
                      </c:pt>
                      <c:pt idx="11265">
                        <c:v>49214.563903808594</c:v>
                      </c:pt>
                      <c:pt idx="11266">
                        <c:v>49218.563903808594</c:v>
                      </c:pt>
                      <c:pt idx="11267">
                        <c:v>49227.843383789063</c:v>
                      </c:pt>
                      <c:pt idx="11268">
                        <c:v>48469.600524902344</c:v>
                      </c:pt>
                      <c:pt idx="11269">
                        <c:v>48474.400527954102</c:v>
                      </c:pt>
                      <c:pt idx="11270">
                        <c:v>48474.400527954102</c:v>
                      </c:pt>
                      <c:pt idx="11271">
                        <c:v>48773.389099121094</c:v>
                      </c:pt>
                      <c:pt idx="11272">
                        <c:v>48782.668701171875</c:v>
                      </c:pt>
                      <c:pt idx="11273">
                        <c:v>48782.668701171875</c:v>
                      </c:pt>
                      <c:pt idx="11274">
                        <c:v>52431.054641723633</c:v>
                      </c:pt>
                      <c:pt idx="11275">
                        <c:v>52083.054763793945</c:v>
                      </c:pt>
                      <c:pt idx="11276">
                        <c:v>52199.972244262695</c:v>
                      </c:pt>
                      <c:pt idx="11277">
                        <c:v>52190.423416137695</c:v>
                      </c:pt>
                      <c:pt idx="11278">
                        <c:v>52911.167678833001</c:v>
                      </c:pt>
                      <c:pt idx="11279">
                        <c:v>50794.613418579102</c:v>
                      </c:pt>
                      <c:pt idx="11280">
                        <c:v>52820.348365783691</c:v>
                      </c:pt>
                      <c:pt idx="11281">
                        <c:v>50083.375869750977</c:v>
                      </c:pt>
                      <c:pt idx="11282">
                        <c:v>50087.37580871582</c:v>
                      </c:pt>
                      <c:pt idx="11283">
                        <c:v>49970.850601196289</c:v>
                      </c:pt>
                      <c:pt idx="11284">
                        <c:v>51054.787002563477</c:v>
                      </c:pt>
                      <c:pt idx="11285">
                        <c:v>50936.115188598633</c:v>
                      </c:pt>
                      <c:pt idx="11286">
                        <c:v>50629.652786254883</c:v>
                      </c:pt>
                      <c:pt idx="11287">
                        <c:v>48959.380386352539</c:v>
                      </c:pt>
                      <c:pt idx="11288">
                        <c:v>49363.17121887207</c:v>
                      </c:pt>
                      <c:pt idx="11289">
                        <c:v>49039.674514770501</c:v>
                      </c:pt>
                      <c:pt idx="11290">
                        <c:v>52288.598510742188</c:v>
                      </c:pt>
                      <c:pt idx="11291">
                        <c:v>52519.244873046875</c:v>
                      </c:pt>
                      <c:pt idx="11292">
                        <c:v>52528.5244140625</c:v>
                      </c:pt>
                      <c:pt idx="11293">
                        <c:v>52528.524353027344</c:v>
                      </c:pt>
                      <c:pt idx="11294">
                        <c:v>51862.958374023438</c:v>
                      </c:pt>
                      <c:pt idx="11295">
                        <c:v>60711.033157348633</c:v>
                      </c:pt>
                      <c:pt idx="11296">
                        <c:v>60981.078140258789</c:v>
                      </c:pt>
                      <c:pt idx="11297">
                        <c:v>60981.078079223633</c:v>
                      </c:pt>
                      <c:pt idx="11298">
                        <c:v>61692.541030883789</c:v>
                      </c:pt>
                      <c:pt idx="11299">
                        <c:v>52743.401931762695</c:v>
                      </c:pt>
                      <c:pt idx="11300">
                        <c:v>52285.799392700195</c:v>
                      </c:pt>
                      <c:pt idx="11301">
                        <c:v>52597.143417358398</c:v>
                      </c:pt>
                      <c:pt idx="11302">
                        <c:v>51647.106094360352</c:v>
                      </c:pt>
                      <c:pt idx="11303">
                        <c:v>51647.106094360352</c:v>
                      </c:pt>
                      <c:pt idx="11304">
                        <c:v>51647.106094360352</c:v>
                      </c:pt>
                      <c:pt idx="11305">
                        <c:v>51647.106094360352</c:v>
                      </c:pt>
                      <c:pt idx="11306">
                        <c:v>51647.106094360352</c:v>
                      </c:pt>
                      <c:pt idx="11307">
                        <c:v>51643.106094360352</c:v>
                      </c:pt>
                      <c:pt idx="11308">
                        <c:v>52336.015518188477</c:v>
                      </c:pt>
                      <c:pt idx="11309">
                        <c:v>52336.01545715332</c:v>
                      </c:pt>
                      <c:pt idx="11310">
                        <c:v>52739.982009887695</c:v>
                      </c:pt>
                      <c:pt idx="11311">
                        <c:v>52743.982070922852</c:v>
                      </c:pt>
                      <c:pt idx="11312">
                        <c:v>51946.395950317383</c:v>
                      </c:pt>
                      <c:pt idx="11313">
                        <c:v>52301.894790649414</c:v>
                      </c:pt>
                      <c:pt idx="11314">
                        <c:v>52302.70198059082</c:v>
                      </c:pt>
                      <c:pt idx="11315">
                        <c:v>51858.66487121582</c:v>
                      </c:pt>
                      <c:pt idx="11316">
                        <c:v>48356.310745239258</c:v>
                      </c:pt>
                      <c:pt idx="11317">
                        <c:v>49476.705215454102</c:v>
                      </c:pt>
                      <c:pt idx="11318">
                        <c:v>49480.705215454102</c:v>
                      </c:pt>
                      <c:pt idx="11319">
                        <c:v>49740.29524230957</c:v>
                      </c:pt>
                      <c:pt idx="11320">
                        <c:v>49731.015701293945</c:v>
                      </c:pt>
                      <c:pt idx="11321">
                        <c:v>50171.210830688477</c:v>
                      </c:pt>
                      <c:pt idx="11322">
                        <c:v>49995.743057250977</c:v>
                      </c:pt>
                      <c:pt idx="11323">
                        <c:v>52247.835891723633</c:v>
                      </c:pt>
                      <c:pt idx="11324">
                        <c:v>52257.115371704102</c:v>
                      </c:pt>
                      <c:pt idx="11325">
                        <c:v>50721.082107543945</c:v>
                      </c:pt>
                      <c:pt idx="11326">
                        <c:v>50721.082168579102</c:v>
                      </c:pt>
                      <c:pt idx="11327">
                        <c:v>50725.082107543945</c:v>
                      </c:pt>
                      <c:pt idx="11328">
                        <c:v>50734.36164855957</c:v>
                      </c:pt>
                      <c:pt idx="11329">
                        <c:v>50734.361587524414</c:v>
                      </c:pt>
                      <c:pt idx="11330">
                        <c:v>50734.361587524414</c:v>
                      </c:pt>
                      <c:pt idx="11331">
                        <c:v>50725.082107543945</c:v>
                      </c:pt>
                      <c:pt idx="11332">
                        <c:v>50721.844802856445</c:v>
                      </c:pt>
                      <c:pt idx="11333">
                        <c:v>50575.522659301758</c:v>
                      </c:pt>
                      <c:pt idx="11334">
                        <c:v>53475.578689575195</c:v>
                      </c:pt>
                      <c:pt idx="11335">
                        <c:v>53475.578750610352</c:v>
                      </c:pt>
                      <c:pt idx="11336">
                        <c:v>49812.948135375977</c:v>
                      </c:pt>
                      <c:pt idx="11337">
                        <c:v>49812.498916625977</c:v>
                      </c:pt>
                      <c:pt idx="11338">
                        <c:v>53686.293334960938</c:v>
                      </c:pt>
                      <c:pt idx="11339">
                        <c:v>53686.293334960938</c:v>
                      </c:pt>
                      <c:pt idx="11340">
                        <c:v>52658.819961547852</c:v>
                      </c:pt>
                      <c:pt idx="11341">
                        <c:v>52397.136367797852</c:v>
                      </c:pt>
                      <c:pt idx="11342">
                        <c:v>52547.956237792969</c:v>
                      </c:pt>
                      <c:pt idx="11343">
                        <c:v>52396.876052856445</c:v>
                      </c:pt>
                      <c:pt idx="11344">
                        <c:v>52396.876052856445</c:v>
                      </c:pt>
                      <c:pt idx="11345">
                        <c:v>52012.393692016602</c:v>
                      </c:pt>
                      <c:pt idx="11346">
                        <c:v>50606.000076293945</c:v>
                      </c:pt>
                      <c:pt idx="11347">
                        <c:v>50421.102676391602</c:v>
                      </c:pt>
                      <c:pt idx="11348">
                        <c:v>50421.102615356445</c:v>
                      </c:pt>
                      <c:pt idx="11349">
                        <c:v>50421.102676391602</c:v>
                      </c:pt>
                      <c:pt idx="11350">
                        <c:v>50421.102676391602</c:v>
                      </c:pt>
                      <c:pt idx="11351">
                        <c:v>52451.867752075195</c:v>
                      </c:pt>
                      <c:pt idx="11352">
                        <c:v>52072.756729125977</c:v>
                      </c:pt>
                      <c:pt idx="11353">
                        <c:v>52072.756729125977</c:v>
                      </c:pt>
                      <c:pt idx="11354">
                        <c:v>52072.756790161133</c:v>
                      </c:pt>
                      <c:pt idx="11355">
                        <c:v>47853.329666137695</c:v>
                      </c:pt>
                      <c:pt idx="11356">
                        <c:v>47518.207595825195</c:v>
                      </c:pt>
                      <c:pt idx="11357">
                        <c:v>47445.097793579102</c:v>
                      </c:pt>
                      <c:pt idx="11358">
                        <c:v>47371.977615356445</c:v>
                      </c:pt>
                      <c:pt idx="11359">
                        <c:v>46720.037673950195</c:v>
                      </c:pt>
                      <c:pt idx="11360">
                        <c:v>52600.53401184082</c:v>
                      </c:pt>
                      <c:pt idx="11361">
                        <c:v>52326.334915161133</c:v>
                      </c:pt>
                      <c:pt idx="11362">
                        <c:v>50753.194229125977</c:v>
                      </c:pt>
                      <c:pt idx="11363">
                        <c:v>50714.030654907227</c:v>
                      </c:pt>
                      <c:pt idx="11364">
                        <c:v>50488.291580200195</c:v>
                      </c:pt>
                      <c:pt idx="11365">
                        <c:v>49838.474746704102</c:v>
                      </c:pt>
                      <c:pt idx="11366">
                        <c:v>49385.159454345703</c:v>
                      </c:pt>
                      <c:pt idx="11367">
                        <c:v>49316.259552001953</c:v>
                      </c:pt>
                      <c:pt idx="11368">
                        <c:v>49252.639190673828</c:v>
                      </c:pt>
                      <c:pt idx="11369">
                        <c:v>49169.705230712883</c:v>
                      </c:pt>
                      <c:pt idx="11370">
                        <c:v>55898.928665161133</c:v>
                      </c:pt>
                      <c:pt idx="11371">
                        <c:v>51775.291152954102</c:v>
                      </c:pt>
                      <c:pt idx="11372">
                        <c:v>50556.62629699707</c:v>
                      </c:pt>
                      <c:pt idx="11373">
                        <c:v>48251.187576293945</c:v>
                      </c:pt>
                      <c:pt idx="11374">
                        <c:v>47953.646560668945</c:v>
                      </c:pt>
                      <c:pt idx="11375">
                        <c:v>47962.92610168457</c:v>
                      </c:pt>
                      <c:pt idx="11376">
                        <c:v>51812.763107299805</c:v>
                      </c:pt>
                      <c:pt idx="11377">
                        <c:v>51812.763107299805</c:v>
                      </c:pt>
                      <c:pt idx="11378">
                        <c:v>51427.207443237305</c:v>
                      </c:pt>
                      <c:pt idx="11379">
                        <c:v>51930.244857788086</c:v>
                      </c:pt>
                      <c:pt idx="11380">
                        <c:v>51930.244857788086</c:v>
                      </c:pt>
                      <c:pt idx="11381">
                        <c:v>51641.281723022461</c:v>
                      </c:pt>
                      <c:pt idx="11382">
                        <c:v>51641.281784057617</c:v>
                      </c:pt>
                      <c:pt idx="11383">
                        <c:v>51256.801254272461</c:v>
                      </c:pt>
                      <c:pt idx="11384">
                        <c:v>52568.56120300293</c:v>
                      </c:pt>
                      <c:pt idx="11385">
                        <c:v>60912.209915161133</c:v>
                      </c:pt>
                      <c:pt idx="11386">
                        <c:v>60911.403152465813</c:v>
                      </c:pt>
                      <c:pt idx="11387">
                        <c:v>60911.403274536133</c:v>
                      </c:pt>
                      <c:pt idx="11388">
                        <c:v>61846.155166625977</c:v>
                      </c:pt>
                      <c:pt idx="11389">
                        <c:v>61844.936904907227</c:v>
                      </c:pt>
                      <c:pt idx="11390">
                        <c:v>61844.936965942383</c:v>
                      </c:pt>
                      <c:pt idx="11391">
                        <c:v>52356.268875122063</c:v>
                      </c:pt>
                      <c:pt idx="11392">
                        <c:v>52433.388748168945</c:v>
                      </c:pt>
                      <c:pt idx="11393">
                        <c:v>51704.275039672844</c:v>
                      </c:pt>
                      <c:pt idx="11394">
                        <c:v>51777.395462036133</c:v>
                      </c:pt>
                      <c:pt idx="11395">
                        <c:v>51709.71418762207</c:v>
                      </c:pt>
                      <c:pt idx="11396">
                        <c:v>49753.516250610352</c:v>
                      </c:pt>
                      <c:pt idx="11397">
                        <c:v>49727.550979614258</c:v>
                      </c:pt>
                      <c:pt idx="11398">
                        <c:v>49291.777420043945</c:v>
                      </c:pt>
                      <c:pt idx="11399">
                        <c:v>53236.45246887207</c:v>
                      </c:pt>
                      <c:pt idx="11400">
                        <c:v>62936.101028442383</c:v>
                      </c:pt>
                      <c:pt idx="11401">
                        <c:v>62740.995559692383</c:v>
                      </c:pt>
                      <c:pt idx="11402">
                        <c:v>48876.237747192383</c:v>
                      </c:pt>
                      <c:pt idx="11403">
                        <c:v>48926.401504516602</c:v>
                      </c:pt>
                      <c:pt idx="11404">
                        <c:v>48574.401504516602</c:v>
                      </c:pt>
                      <c:pt idx="11405">
                        <c:v>49326.728652954102</c:v>
                      </c:pt>
                      <c:pt idx="11406">
                        <c:v>53908.925323486328</c:v>
                      </c:pt>
                      <c:pt idx="11407">
                        <c:v>53958.925323486328</c:v>
                      </c:pt>
                      <c:pt idx="11408">
                        <c:v>53910.914337158203</c:v>
                      </c:pt>
                      <c:pt idx="11409">
                        <c:v>51503.522872924805</c:v>
                      </c:pt>
                      <c:pt idx="11410">
                        <c:v>51910.960372924805</c:v>
                      </c:pt>
                      <c:pt idx="11411">
                        <c:v>51910.960433959961</c:v>
                      </c:pt>
                      <c:pt idx="11412">
                        <c:v>51522.941299438477</c:v>
                      </c:pt>
                      <c:pt idx="11413">
                        <c:v>51170.698196411133</c:v>
                      </c:pt>
                      <c:pt idx="11414">
                        <c:v>51170.698196411133</c:v>
                      </c:pt>
                      <c:pt idx="11415">
                        <c:v>54284.342681884766</c:v>
                      </c:pt>
                      <c:pt idx="11416">
                        <c:v>54285.663909912109</c:v>
                      </c:pt>
                      <c:pt idx="11417">
                        <c:v>48305.813552856445</c:v>
                      </c:pt>
                      <c:pt idx="11418">
                        <c:v>48315.093154907219</c:v>
                      </c:pt>
                      <c:pt idx="11419">
                        <c:v>48041.739883422852</c:v>
                      </c:pt>
                      <c:pt idx="11420">
                        <c:v>48041.739822387695</c:v>
                      </c:pt>
                      <c:pt idx="11421">
                        <c:v>47553.064041137695</c:v>
                      </c:pt>
                      <c:pt idx="11422">
                        <c:v>52726.383682250977</c:v>
                      </c:pt>
                      <c:pt idx="11423">
                        <c:v>52730.383682250977</c:v>
                      </c:pt>
                      <c:pt idx="11424">
                        <c:v>52739.663162231445</c:v>
                      </c:pt>
                      <c:pt idx="11425">
                        <c:v>53455.004257202148</c:v>
                      </c:pt>
                      <c:pt idx="11426">
                        <c:v>53455.004135131836</c:v>
                      </c:pt>
                      <c:pt idx="11427">
                        <c:v>53917.195602416992</c:v>
                      </c:pt>
                      <c:pt idx="11428">
                        <c:v>53917.195663452148</c:v>
                      </c:pt>
                      <c:pt idx="11429">
                        <c:v>54534.065780639648</c:v>
                      </c:pt>
                      <c:pt idx="11430">
                        <c:v>53935.196853637695</c:v>
                      </c:pt>
                      <c:pt idx="11431">
                        <c:v>53939.196853637695</c:v>
                      </c:pt>
                      <c:pt idx="11432">
                        <c:v>53948.476333618164</c:v>
                      </c:pt>
                      <c:pt idx="11433">
                        <c:v>53938.932205200195</c:v>
                      </c:pt>
                      <c:pt idx="11434">
                        <c:v>49425.59846496582</c:v>
                      </c:pt>
                      <c:pt idx="11435">
                        <c:v>49646.245864868164</c:v>
                      </c:pt>
                      <c:pt idx="11436">
                        <c:v>50489.526138305664</c:v>
                      </c:pt>
                      <c:pt idx="11437">
                        <c:v>50498.805557250977</c:v>
                      </c:pt>
                      <c:pt idx="11438">
                        <c:v>50489.526077270508</c:v>
                      </c:pt>
                      <c:pt idx="11439">
                        <c:v>52828.73762512207</c:v>
                      </c:pt>
                      <c:pt idx="11440">
                        <c:v>51509.580490112305</c:v>
                      </c:pt>
                      <c:pt idx="11441">
                        <c:v>51510.388107299805</c:v>
                      </c:pt>
                      <c:pt idx="11442">
                        <c:v>50465.529708862305</c:v>
                      </c:pt>
                      <c:pt idx="11443">
                        <c:v>51850.34748840332</c:v>
                      </c:pt>
                      <c:pt idx="11444">
                        <c:v>51854.34748840332</c:v>
                      </c:pt>
                      <c:pt idx="11445">
                        <c:v>53615.804336547852</c:v>
                      </c:pt>
                      <c:pt idx="11446">
                        <c:v>53615.804336547852</c:v>
                      </c:pt>
                      <c:pt idx="11447">
                        <c:v>54000.288650512695</c:v>
                      </c:pt>
                      <c:pt idx="11448">
                        <c:v>53386.273025512695</c:v>
                      </c:pt>
                      <c:pt idx="11449">
                        <c:v>53386.273025512695</c:v>
                      </c:pt>
                      <c:pt idx="11450">
                        <c:v>53386.273025512695</c:v>
                      </c:pt>
                      <c:pt idx="11451">
                        <c:v>51090.910232543945</c:v>
                      </c:pt>
                      <c:pt idx="11452">
                        <c:v>51077.349685668945</c:v>
                      </c:pt>
                      <c:pt idx="11453">
                        <c:v>51077.349746704102</c:v>
                      </c:pt>
                      <c:pt idx="11454">
                        <c:v>48251.883743286133</c:v>
                      </c:pt>
                      <c:pt idx="11455">
                        <c:v>48251.883682250977</c:v>
                      </c:pt>
                      <c:pt idx="11456">
                        <c:v>50530.19514465332</c:v>
                      </c:pt>
                      <c:pt idx="11457">
                        <c:v>50530.195205688477</c:v>
                      </c:pt>
                      <c:pt idx="11458">
                        <c:v>50530.285598754883</c:v>
                      </c:pt>
                      <c:pt idx="11459">
                        <c:v>50530.285537719727</c:v>
                      </c:pt>
                      <c:pt idx="11460">
                        <c:v>50513.407363891602</c:v>
                      </c:pt>
                      <c:pt idx="11461">
                        <c:v>50513.407302856445</c:v>
                      </c:pt>
                      <c:pt idx="11462">
                        <c:v>50513.407363891602</c:v>
                      </c:pt>
                      <c:pt idx="11463">
                        <c:v>50513.407302856445</c:v>
                      </c:pt>
                      <c:pt idx="11464">
                        <c:v>52840.535781860352</c:v>
                      </c:pt>
                      <c:pt idx="11465">
                        <c:v>52282.938842773438</c:v>
                      </c:pt>
                      <c:pt idx="11466">
                        <c:v>52285.021911621094</c:v>
                      </c:pt>
                      <c:pt idx="11467">
                        <c:v>52989.304275512695</c:v>
                      </c:pt>
                      <c:pt idx="11468">
                        <c:v>52989.304275512695</c:v>
                      </c:pt>
                      <c:pt idx="11469">
                        <c:v>52989.304336547852</c:v>
                      </c:pt>
                      <c:pt idx="11470">
                        <c:v>51246.429336547852</c:v>
                      </c:pt>
                      <c:pt idx="11471">
                        <c:v>51442.662384033203</c:v>
                      </c:pt>
                      <c:pt idx="11472">
                        <c:v>50485.054962158203</c:v>
                      </c:pt>
                      <c:pt idx="11473">
                        <c:v>50869.539398193359</c:v>
                      </c:pt>
                      <c:pt idx="11474">
                        <c:v>51687.856781005859</c:v>
                      </c:pt>
                      <c:pt idx="11475">
                        <c:v>61989.001419067383</c:v>
                      </c:pt>
                      <c:pt idx="11476">
                        <c:v>61989.001419067383</c:v>
                      </c:pt>
                      <c:pt idx="11477">
                        <c:v>61989.001419067383</c:v>
                      </c:pt>
                      <c:pt idx="11478">
                        <c:v>59540.481231689453</c:v>
                      </c:pt>
                      <c:pt idx="11479">
                        <c:v>54495.072341918945</c:v>
                      </c:pt>
                      <c:pt idx="11480">
                        <c:v>50335.750137329102</c:v>
                      </c:pt>
                      <c:pt idx="11481">
                        <c:v>50335.750076293945</c:v>
                      </c:pt>
                      <c:pt idx="11482">
                        <c:v>50286.718338012695</c:v>
                      </c:pt>
                      <c:pt idx="11483">
                        <c:v>50286.718215942383</c:v>
                      </c:pt>
                      <c:pt idx="11484">
                        <c:v>50334.711013793945</c:v>
                      </c:pt>
                      <c:pt idx="11485">
                        <c:v>50278.722732543945</c:v>
                      </c:pt>
                      <c:pt idx="11486">
                        <c:v>51738.386611938477</c:v>
                      </c:pt>
                      <c:pt idx="11487">
                        <c:v>51738.386611938477</c:v>
                      </c:pt>
                      <c:pt idx="11488">
                        <c:v>51738.386672973633</c:v>
                      </c:pt>
                      <c:pt idx="11489">
                        <c:v>51738.38655090332</c:v>
                      </c:pt>
                      <c:pt idx="11490">
                        <c:v>54756.292251586914</c:v>
                      </c:pt>
                      <c:pt idx="11491">
                        <c:v>54764.719192504883</c:v>
                      </c:pt>
                      <c:pt idx="11492">
                        <c:v>54764.719192504883</c:v>
                      </c:pt>
                      <c:pt idx="11493">
                        <c:v>54755.439712524414</c:v>
                      </c:pt>
                      <c:pt idx="11494">
                        <c:v>50664.390029907227</c:v>
                      </c:pt>
                      <c:pt idx="11495">
                        <c:v>50664.390029907227</c:v>
                      </c:pt>
                      <c:pt idx="11496">
                        <c:v>50664.390090942383</c:v>
                      </c:pt>
                      <c:pt idx="11497">
                        <c:v>50655.110549926758</c:v>
                      </c:pt>
                      <c:pt idx="11498">
                        <c:v>50603.100051879883</c:v>
                      </c:pt>
                      <c:pt idx="11499">
                        <c:v>52813.956130981445</c:v>
                      </c:pt>
                      <c:pt idx="11500">
                        <c:v>52813.956008911133</c:v>
                      </c:pt>
                      <c:pt idx="11501">
                        <c:v>52060.204971313477</c:v>
                      </c:pt>
                      <c:pt idx="11502">
                        <c:v>52069.48469543457</c:v>
                      </c:pt>
                      <c:pt idx="11503">
                        <c:v>53774.246566772461</c:v>
                      </c:pt>
                      <c:pt idx="11504">
                        <c:v>55924.830993652344</c:v>
                      </c:pt>
                      <c:pt idx="11505">
                        <c:v>53283.825439453125</c:v>
                      </c:pt>
                      <c:pt idx="11506">
                        <c:v>49813.555130004876</c:v>
                      </c:pt>
                      <c:pt idx="11507">
                        <c:v>49316.708633422852</c:v>
                      </c:pt>
                      <c:pt idx="11508">
                        <c:v>49385.936843872063</c:v>
                      </c:pt>
                      <c:pt idx="11509">
                        <c:v>49449.77717590332</c:v>
                      </c:pt>
                      <c:pt idx="11510">
                        <c:v>49674.495681762688</c:v>
                      </c:pt>
                      <c:pt idx="11511">
                        <c:v>49593.105117797852</c:v>
                      </c:pt>
                      <c:pt idx="11512">
                        <c:v>54562.166481018066</c:v>
                      </c:pt>
                      <c:pt idx="11513">
                        <c:v>54499.193336486816</c:v>
                      </c:pt>
                      <c:pt idx="11514">
                        <c:v>55081.479957580566</c:v>
                      </c:pt>
                      <c:pt idx="11515">
                        <c:v>54705.873512268066</c:v>
                      </c:pt>
                      <c:pt idx="11516">
                        <c:v>55042.343116760254</c:v>
                      </c:pt>
                      <c:pt idx="11517">
                        <c:v>51698.036575317383</c:v>
                      </c:pt>
                      <c:pt idx="11518">
                        <c:v>51259.32682800293</c:v>
                      </c:pt>
                      <c:pt idx="11519">
                        <c:v>50854.258773803711</c:v>
                      </c:pt>
                      <c:pt idx="11520">
                        <c:v>55053.877212524414</c:v>
                      </c:pt>
                      <c:pt idx="11521">
                        <c:v>55427.890823364258</c:v>
                      </c:pt>
                      <c:pt idx="11522">
                        <c:v>55427.890823364258</c:v>
                      </c:pt>
                      <c:pt idx="11523">
                        <c:v>55117.122634887695</c:v>
                      </c:pt>
                      <c:pt idx="11524">
                        <c:v>55009.779373168945</c:v>
                      </c:pt>
                      <c:pt idx="11525">
                        <c:v>55103.84309387207</c:v>
                      </c:pt>
                      <c:pt idx="11526">
                        <c:v>52551.765533447266</c:v>
                      </c:pt>
                      <c:pt idx="11527">
                        <c:v>53058.300598144531</c:v>
                      </c:pt>
                      <c:pt idx="11528">
                        <c:v>53067.580078125</c:v>
                      </c:pt>
                      <c:pt idx="11529">
                        <c:v>53058.300598144531</c:v>
                      </c:pt>
                      <c:pt idx="11530">
                        <c:v>52234.896560668945</c:v>
                      </c:pt>
                      <c:pt idx="11531">
                        <c:v>52234.896560668945</c:v>
                      </c:pt>
                      <c:pt idx="11532">
                        <c:v>51277.667251586914</c:v>
                      </c:pt>
                      <c:pt idx="11533">
                        <c:v>55158.576461791992</c:v>
                      </c:pt>
                      <c:pt idx="11534">
                        <c:v>55156.65348815918</c:v>
                      </c:pt>
                      <c:pt idx="11535">
                        <c:v>52265.250335693359</c:v>
                      </c:pt>
                      <c:pt idx="11536">
                        <c:v>52152.497650146484</c:v>
                      </c:pt>
                      <c:pt idx="11537">
                        <c:v>52163.700408935547</c:v>
                      </c:pt>
                      <c:pt idx="11538">
                        <c:v>49045.466934204102</c:v>
                      </c:pt>
                      <c:pt idx="11539">
                        <c:v>49669.626235961914</c:v>
                      </c:pt>
                      <c:pt idx="11540">
                        <c:v>52918.002395629883</c:v>
                      </c:pt>
                      <c:pt idx="11541">
                        <c:v>52915.24934387207</c:v>
                      </c:pt>
                      <c:pt idx="11542">
                        <c:v>53441.33332824707</c:v>
                      </c:pt>
                      <c:pt idx="11543">
                        <c:v>53443.256423950195</c:v>
                      </c:pt>
                      <c:pt idx="11544">
                        <c:v>53972.935287475586</c:v>
                      </c:pt>
                      <c:pt idx="11545">
                        <c:v>53661.464340209961</c:v>
                      </c:pt>
                      <c:pt idx="11546">
                        <c:v>53471.190353393555</c:v>
                      </c:pt>
                      <c:pt idx="11547">
                        <c:v>53369.2978515625</c:v>
                      </c:pt>
                      <c:pt idx="11548">
                        <c:v>53448.476196289063</c:v>
                      </c:pt>
                      <c:pt idx="11549">
                        <c:v>53488.099487304688</c:v>
                      </c:pt>
                      <c:pt idx="11550">
                        <c:v>55274.958511352539</c:v>
                      </c:pt>
                      <c:pt idx="11551">
                        <c:v>55274.958511352539</c:v>
                      </c:pt>
                      <c:pt idx="11552">
                        <c:v>55274.958511352539</c:v>
                      </c:pt>
                      <c:pt idx="11553">
                        <c:v>54964.37043762207</c:v>
                      </c:pt>
                      <c:pt idx="11554">
                        <c:v>54671.309158325195</c:v>
                      </c:pt>
                      <c:pt idx="11555">
                        <c:v>54667.309219360352</c:v>
                      </c:pt>
                      <c:pt idx="11556">
                        <c:v>52159.496810913086</c:v>
                      </c:pt>
                      <c:pt idx="11557">
                        <c:v>51897.81510925293</c:v>
                      </c:pt>
                      <c:pt idx="11558">
                        <c:v>53351.809921264648</c:v>
                      </c:pt>
                      <c:pt idx="11559">
                        <c:v>53351.809799194336</c:v>
                      </c:pt>
                      <c:pt idx="11560">
                        <c:v>53351.809860229492</c:v>
                      </c:pt>
                      <c:pt idx="11561">
                        <c:v>52644.599838256836</c:v>
                      </c:pt>
                      <c:pt idx="11562">
                        <c:v>52117.69303894043</c:v>
                      </c:pt>
                      <c:pt idx="11563">
                        <c:v>52121.693222045898</c:v>
                      </c:pt>
                      <c:pt idx="11564">
                        <c:v>52243.437789916992</c:v>
                      </c:pt>
                      <c:pt idx="11565">
                        <c:v>53486.457168579102</c:v>
                      </c:pt>
                      <c:pt idx="11566">
                        <c:v>51004.924880981445</c:v>
                      </c:pt>
                      <c:pt idx="11567">
                        <c:v>50886.249099731445</c:v>
                      </c:pt>
                      <c:pt idx="11568">
                        <c:v>50886.249282836914</c:v>
                      </c:pt>
                      <c:pt idx="11569">
                        <c:v>50889.088150024414</c:v>
                      </c:pt>
                      <c:pt idx="11570">
                        <c:v>50889.088027954102</c:v>
                      </c:pt>
                      <c:pt idx="11571">
                        <c:v>56911.682022094727</c:v>
                      </c:pt>
                      <c:pt idx="11572">
                        <c:v>56911.682022094727</c:v>
                      </c:pt>
                      <c:pt idx="11573">
                        <c:v>56917.112686157227</c:v>
                      </c:pt>
                      <c:pt idx="11574">
                        <c:v>56188.794631958008</c:v>
                      </c:pt>
                      <c:pt idx="11575">
                        <c:v>56566.430130004883</c:v>
                      </c:pt>
                      <c:pt idx="11576">
                        <c:v>56664.688980102539</c:v>
                      </c:pt>
                      <c:pt idx="11577">
                        <c:v>52967.775680541992</c:v>
                      </c:pt>
                      <c:pt idx="11578">
                        <c:v>54486.170196533203</c:v>
                      </c:pt>
                      <c:pt idx="11579">
                        <c:v>54486.170257568359</c:v>
                      </c:pt>
                      <c:pt idx="11580">
                        <c:v>60697.661956787109</c:v>
                      </c:pt>
                      <c:pt idx="11581">
                        <c:v>60697.661956787109</c:v>
                      </c:pt>
                      <c:pt idx="11582">
                        <c:v>59839.306976318359</c:v>
                      </c:pt>
                      <c:pt idx="11583">
                        <c:v>60178.560943603516</c:v>
                      </c:pt>
                      <c:pt idx="11584">
                        <c:v>59776.497161865227</c:v>
                      </c:pt>
                      <c:pt idx="11585">
                        <c:v>60742.802581787109</c:v>
                      </c:pt>
                      <c:pt idx="11586">
                        <c:v>60067.66378784179</c:v>
                      </c:pt>
                      <c:pt idx="11587">
                        <c:v>59625.179885864251</c:v>
                      </c:pt>
                      <c:pt idx="11588">
                        <c:v>51171.814041137695</c:v>
                      </c:pt>
                      <c:pt idx="11589">
                        <c:v>50853.270462036133</c:v>
                      </c:pt>
                      <c:pt idx="11590">
                        <c:v>50863.625076293945</c:v>
                      </c:pt>
                      <c:pt idx="11591">
                        <c:v>50854.34553527832</c:v>
                      </c:pt>
                      <c:pt idx="11592">
                        <c:v>51781.565505981445</c:v>
                      </c:pt>
                      <c:pt idx="11593">
                        <c:v>51787.765518188477</c:v>
                      </c:pt>
                      <c:pt idx="11594">
                        <c:v>53409.399765014648</c:v>
                      </c:pt>
                      <c:pt idx="11595">
                        <c:v>63329.99397277832</c:v>
                      </c:pt>
                      <c:pt idx="11596">
                        <c:v>48323.11946105957</c:v>
                      </c:pt>
                      <c:pt idx="11597">
                        <c:v>49180.935928344727</c:v>
                      </c:pt>
                      <c:pt idx="11598">
                        <c:v>49180.935928344727</c:v>
                      </c:pt>
                      <c:pt idx="11599">
                        <c:v>49171.656448364258</c:v>
                      </c:pt>
                      <c:pt idx="11600">
                        <c:v>49181.473831176758</c:v>
                      </c:pt>
                      <c:pt idx="11601">
                        <c:v>49062.80012512207</c:v>
                      </c:pt>
                      <c:pt idx="11602">
                        <c:v>49710.234329223633</c:v>
                      </c:pt>
                      <c:pt idx="11603">
                        <c:v>49710.234268188477</c:v>
                      </c:pt>
                      <c:pt idx="11604">
                        <c:v>50544.639724731445</c:v>
                      </c:pt>
                      <c:pt idx="11605">
                        <c:v>50082.570388793945</c:v>
                      </c:pt>
                      <c:pt idx="11606">
                        <c:v>50303.174026489258</c:v>
                      </c:pt>
                      <c:pt idx="11607">
                        <c:v>50303.173965454102</c:v>
                      </c:pt>
                      <c:pt idx="11608">
                        <c:v>50721.458145141602</c:v>
                      </c:pt>
                      <c:pt idx="11609">
                        <c:v>50459.774551391602</c:v>
                      </c:pt>
                      <c:pt idx="11610">
                        <c:v>55046.435501098633</c:v>
                      </c:pt>
                      <c:pt idx="11611">
                        <c:v>55055.715042114258</c:v>
                      </c:pt>
                      <c:pt idx="11612">
                        <c:v>55055.714981079102</c:v>
                      </c:pt>
                      <c:pt idx="11613">
                        <c:v>55055.714920043945</c:v>
                      </c:pt>
                      <c:pt idx="11614">
                        <c:v>54685.420608520508</c:v>
                      </c:pt>
                      <c:pt idx="11615">
                        <c:v>54682.51399230957</c:v>
                      </c:pt>
                      <c:pt idx="11616">
                        <c:v>54732.677810668938</c:v>
                      </c:pt>
                      <c:pt idx="11617">
                        <c:v>54732.677810668938</c:v>
                      </c:pt>
                      <c:pt idx="11618">
                        <c:v>54431.879226684563</c:v>
                      </c:pt>
                      <c:pt idx="11619">
                        <c:v>54232.773147583008</c:v>
                      </c:pt>
                      <c:pt idx="11620">
                        <c:v>53916.72448730468</c:v>
                      </c:pt>
                      <c:pt idx="11621">
                        <c:v>51149.953201293945</c:v>
                      </c:pt>
                      <c:pt idx="11622">
                        <c:v>50766.099746704102</c:v>
                      </c:pt>
                      <c:pt idx="11623">
                        <c:v>51266.95637512207</c:v>
                      </c:pt>
                      <c:pt idx="11624">
                        <c:v>54828.643112182617</c:v>
                      </c:pt>
                      <c:pt idx="11625">
                        <c:v>60988.349075317383</c:v>
                      </c:pt>
                      <c:pt idx="11626">
                        <c:v>60752.577468872063</c:v>
                      </c:pt>
                      <c:pt idx="11627">
                        <c:v>60752.577590942383</c:v>
                      </c:pt>
                      <c:pt idx="11628">
                        <c:v>60746.599929809563</c:v>
                      </c:pt>
                      <c:pt idx="11629">
                        <c:v>60707.595169067383</c:v>
                      </c:pt>
                      <c:pt idx="11630">
                        <c:v>60078.707717895501</c:v>
                      </c:pt>
                      <c:pt idx="11631">
                        <c:v>60012.017776489251</c:v>
                      </c:pt>
                      <c:pt idx="11632">
                        <c:v>60824.123550415039</c:v>
                      </c:pt>
                      <c:pt idx="11633">
                        <c:v>60712.12043762207</c:v>
                      </c:pt>
                      <c:pt idx="11634">
                        <c:v>57012.530487060547</c:v>
                      </c:pt>
                      <c:pt idx="11635">
                        <c:v>57303.322418212883</c:v>
                      </c:pt>
                      <c:pt idx="11636">
                        <c:v>57244.247589111328</c:v>
                      </c:pt>
                      <c:pt idx="11637">
                        <c:v>57240.247589111328</c:v>
                      </c:pt>
                      <c:pt idx="11638">
                        <c:v>57240.247589111328</c:v>
                      </c:pt>
                      <c:pt idx="11639">
                        <c:v>51755.481582641602</c:v>
                      </c:pt>
                      <c:pt idx="11640">
                        <c:v>56605.623626708977</c:v>
                      </c:pt>
                      <c:pt idx="11641">
                        <c:v>56609.623138427727</c:v>
                      </c:pt>
                      <c:pt idx="11642">
                        <c:v>56893.317108154297</c:v>
                      </c:pt>
                      <c:pt idx="11643">
                        <c:v>56893.317352294915</c:v>
                      </c:pt>
                      <c:pt idx="11644">
                        <c:v>56892.994110107415</c:v>
                      </c:pt>
                      <c:pt idx="11645">
                        <c:v>55757.459930419922</c:v>
                      </c:pt>
                      <c:pt idx="11646">
                        <c:v>55593.618988037109</c:v>
                      </c:pt>
                      <c:pt idx="11647">
                        <c:v>56817.491790771477</c:v>
                      </c:pt>
                      <c:pt idx="11648">
                        <c:v>56815.892059326165</c:v>
                      </c:pt>
                      <c:pt idx="11649">
                        <c:v>56720.945770263665</c:v>
                      </c:pt>
                      <c:pt idx="11650">
                        <c:v>56720.945770263665</c:v>
                      </c:pt>
                      <c:pt idx="11651">
                        <c:v>56770.285736083977</c:v>
                      </c:pt>
                      <c:pt idx="11652">
                        <c:v>51605.44465637207</c:v>
                      </c:pt>
                      <c:pt idx="11653">
                        <c:v>51609.444961547852</c:v>
                      </c:pt>
                      <c:pt idx="11654">
                        <c:v>51205.434219360352</c:v>
                      </c:pt>
                      <c:pt idx="11655">
                        <c:v>61167.755172729492</c:v>
                      </c:pt>
                      <c:pt idx="11656">
                        <c:v>60866.350387573242</c:v>
                      </c:pt>
                      <c:pt idx="11657">
                        <c:v>61218.350387573242</c:v>
                      </c:pt>
                      <c:pt idx="11658">
                        <c:v>54352.357330322266</c:v>
                      </c:pt>
                      <c:pt idx="11659">
                        <c:v>50379.288955688477</c:v>
                      </c:pt>
                      <c:pt idx="11660">
                        <c:v>49734.73225402832</c:v>
                      </c:pt>
                      <c:pt idx="11661">
                        <c:v>49734.73225402832</c:v>
                      </c:pt>
                      <c:pt idx="11662">
                        <c:v>49368.275955200195</c:v>
                      </c:pt>
                      <c:pt idx="11663">
                        <c:v>50088.75862121582</c:v>
                      </c:pt>
                      <c:pt idx="11664">
                        <c:v>49957.198318481445</c:v>
                      </c:pt>
                      <c:pt idx="11665">
                        <c:v>49957.198318481445</c:v>
                      </c:pt>
                      <c:pt idx="11666">
                        <c:v>49957.198318481445</c:v>
                      </c:pt>
                      <c:pt idx="11667">
                        <c:v>49886.555068969727</c:v>
                      </c:pt>
                      <c:pt idx="11668">
                        <c:v>49211.687881469727</c:v>
                      </c:pt>
                      <c:pt idx="11669">
                        <c:v>49788.360427856445</c:v>
                      </c:pt>
                      <c:pt idx="11670">
                        <c:v>51695.582107543945</c:v>
                      </c:pt>
                      <c:pt idx="11671">
                        <c:v>51969.996170043945</c:v>
                      </c:pt>
                      <c:pt idx="11672">
                        <c:v>51115.379531860352</c:v>
                      </c:pt>
                      <c:pt idx="11673">
                        <c:v>51188.787429809563</c:v>
                      </c:pt>
                      <c:pt idx="11674">
                        <c:v>51261.907363891602</c:v>
                      </c:pt>
                      <c:pt idx="11675">
                        <c:v>51335.017471313469</c:v>
                      </c:pt>
                      <c:pt idx="11676">
                        <c:v>48955.431777954102</c:v>
                      </c:pt>
                      <c:pt idx="11677">
                        <c:v>56762.913284301751</c:v>
                      </c:pt>
                      <c:pt idx="11678">
                        <c:v>56667.08723449707</c:v>
                      </c:pt>
                      <c:pt idx="11679">
                        <c:v>55968.48616027832</c:v>
                      </c:pt>
                      <c:pt idx="11680">
                        <c:v>55968.486404418945</c:v>
                      </c:pt>
                      <c:pt idx="11681">
                        <c:v>55480.939529418945</c:v>
                      </c:pt>
                      <c:pt idx="11682">
                        <c:v>55476.31819152832</c:v>
                      </c:pt>
                      <c:pt idx="11683">
                        <c:v>52591.343521118164</c:v>
                      </c:pt>
                      <c:pt idx="11684">
                        <c:v>52998.433639526367</c:v>
                      </c:pt>
                      <c:pt idx="11685">
                        <c:v>59925.336074829102</c:v>
                      </c:pt>
                      <c:pt idx="11686">
                        <c:v>55188.698684692383</c:v>
                      </c:pt>
                      <c:pt idx="11687">
                        <c:v>55489.827590942376</c:v>
                      </c:pt>
                      <c:pt idx="11688">
                        <c:v>55489.827590942376</c:v>
                      </c:pt>
                      <c:pt idx="11689">
                        <c:v>55489.827590942376</c:v>
                      </c:pt>
                      <c:pt idx="11690">
                        <c:v>55294.72151184082</c:v>
                      </c:pt>
                      <c:pt idx="11691">
                        <c:v>54411.664321899414</c:v>
                      </c:pt>
                      <c:pt idx="11692">
                        <c:v>50580.373878479004</c:v>
                      </c:pt>
                      <c:pt idx="11693">
                        <c:v>50580.374122619622</c:v>
                      </c:pt>
                      <c:pt idx="11694">
                        <c:v>50688.012306213372</c:v>
                      </c:pt>
                      <c:pt idx="11695">
                        <c:v>50557.260536193848</c:v>
                      </c:pt>
                      <c:pt idx="11696">
                        <c:v>50429.900489807129</c:v>
                      </c:pt>
                      <c:pt idx="11697">
                        <c:v>49825.424354553223</c:v>
                      </c:pt>
                      <c:pt idx="11698">
                        <c:v>50504.112342834473</c:v>
                      </c:pt>
                      <c:pt idx="11699">
                        <c:v>50881.38419342041</c:v>
                      </c:pt>
                      <c:pt idx="11700">
                        <c:v>51679.579483032227</c:v>
                      </c:pt>
                      <c:pt idx="11701">
                        <c:v>51752.699661254883</c:v>
                      </c:pt>
                      <c:pt idx="11702">
                        <c:v>49037.549270629883</c:v>
                      </c:pt>
                      <c:pt idx="11703">
                        <c:v>49108.853958129883</c:v>
                      </c:pt>
                      <c:pt idx="11704">
                        <c:v>48061.118606567383</c:v>
                      </c:pt>
                      <c:pt idx="11705">
                        <c:v>48691.352981567383</c:v>
                      </c:pt>
                      <c:pt idx="11706">
                        <c:v>48824.504470825195</c:v>
                      </c:pt>
                      <c:pt idx="11707">
                        <c:v>48897.614334106445</c:v>
                      </c:pt>
                      <c:pt idx="11708">
                        <c:v>48852.062637329102</c:v>
                      </c:pt>
                      <c:pt idx="11709">
                        <c:v>49055.385879516602</c:v>
                      </c:pt>
                      <c:pt idx="11710">
                        <c:v>49055.385818481445</c:v>
                      </c:pt>
                      <c:pt idx="11711">
                        <c:v>48793.702285766602</c:v>
                      </c:pt>
                      <c:pt idx="11712">
                        <c:v>48793.702224731445</c:v>
                      </c:pt>
                      <c:pt idx="11713">
                        <c:v>48793.702224731445</c:v>
                      </c:pt>
                      <c:pt idx="11714">
                        <c:v>51118.132461547852</c:v>
                      </c:pt>
                      <c:pt idx="11715">
                        <c:v>63053.579559326172</c:v>
                      </c:pt>
                      <c:pt idx="11716">
                        <c:v>61523.605239868164</c:v>
                      </c:pt>
                      <c:pt idx="11717">
                        <c:v>62158.208694458008</c:v>
                      </c:pt>
                      <c:pt idx="11718">
                        <c:v>62159.663772583008</c:v>
                      </c:pt>
                      <c:pt idx="11719">
                        <c:v>60212.792190551758</c:v>
                      </c:pt>
                      <c:pt idx="11720">
                        <c:v>60139.682327270508</c:v>
                      </c:pt>
                      <c:pt idx="11721">
                        <c:v>57730.575271606438</c:v>
                      </c:pt>
                      <c:pt idx="11722">
                        <c:v>57664.425369262688</c:v>
                      </c:pt>
                      <c:pt idx="11723">
                        <c:v>56367.591751098633</c:v>
                      </c:pt>
                      <c:pt idx="11724">
                        <c:v>54306.694763183594</c:v>
                      </c:pt>
                      <c:pt idx="11725">
                        <c:v>54148.408554077148</c:v>
                      </c:pt>
                      <c:pt idx="11726">
                        <c:v>54390.256210327148</c:v>
                      </c:pt>
                      <c:pt idx="11727">
                        <c:v>53740.083480834961</c:v>
                      </c:pt>
                      <c:pt idx="11728">
                        <c:v>54132.617660522461</c:v>
                      </c:pt>
                      <c:pt idx="11729">
                        <c:v>54123.338180541992</c:v>
                      </c:pt>
                      <c:pt idx="11730">
                        <c:v>57747.813446044915</c:v>
                      </c:pt>
                      <c:pt idx="11731">
                        <c:v>57746.957733154297</c:v>
                      </c:pt>
                      <c:pt idx="11732">
                        <c:v>58051.630340576165</c:v>
                      </c:pt>
                      <c:pt idx="11733">
                        <c:v>58051.630340576165</c:v>
                      </c:pt>
                      <c:pt idx="11734">
                        <c:v>58817.102996826165</c:v>
                      </c:pt>
                      <c:pt idx="11735">
                        <c:v>57902.482147216797</c:v>
                      </c:pt>
                      <c:pt idx="11736">
                        <c:v>57902.482147216797</c:v>
                      </c:pt>
                      <c:pt idx="11737">
                        <c:v>57904.405242919915</c:v>
                      </c:pt>
                      <c:pt idx="11738">
                        <c:v>57918.262298583977</c:v>
                      </c:pt>
                      <c:pt idx="11739">
                        <c:v>57924.518035888665</c:v>
                      </c:pt>
                      <c:pt idx="11740">
                        <c:v>57983.797576904297</c:v>
                      </c:pt>
                      <c:pt idx="11741">
                        <c:v>50505.61018371582</c:v>
                      </c:pt>
                      <c:pt idx="11742">
                        <c:v>50505.610244750977</c:v>
                      </c:pt>
                      <c:pt idx="11743">
                        <c:v>50235.19221496582</c:v>
                      </c:pt>
                      <c:pt idx="11744">
                        <c:v>50231.788040161133</c:v>
                      </c:pt>
                      <c:pt idx="11745">
                        <c:v>51642.507400512695</c:v>
                      </c:pt>
                      <c:pt idx="11746">
                        <c:v>50358.827774047852</c:v>
                      </c:pt>
                      <c:pt idx="11747">
                        <c:v>50411.730606079102</c:v>
                      </c:pt>
                      <c:pt idx="11748">
                        <c:v>51930.490798950195</c:v>
                      </c:pt>
                      <c:pt idx="11749">
                        <c:v>52003.600906372063</c:v>
                      </c:pt>
                      <c:pt idx="11750">
                        <c:v>50781.285781860352</c:v>
                      </c:pt>
                      <c:pt idx="11751">
                        <c:v>50785.285781860352</c:v>
                      </c:pt>
                      <c:pt idx="11752">
                        <c:v>50781.285720825195</c:v>
                      </c:pt>
                      <c:pt idx="11753">
                        <c:v>50433.285720825195</c:v>
                      </c:pt>
                      <c:pt idx="11754">
                        <c:v>50442.565322875977</c:v>
                      </c:pt>
                      <c:pt idx="11755">
                        <c:v>50848.737014770508</c:v>
                      </c:pt>
                      <c:pt idx="11756">
                        <c:v>50898.900772094727</c:v>
                      </c:pt>
                      <c:pt idx="11757">
                        <c:v>50634.981826782227</c:v>
                      </c:pt>
                      <c:pt idx="11758">
                        <c:v>53227.880752563477</c:v>
                      </c:pt>
                      <c:pt idx="11759">
                        <c:v>52767.010818481445</c:v>
                      </c:pt>
                      <c:pt idx="11760">
                        <c:v>57081.315444946289</c:v>
                      </c:pt>
                      <c:pt idx="11761">
                        <c:v>57081.315444946289</c:v>
                      </c:pt>
                      <c:pt idx="11762">
                        <c:v>57081.315444946289</c:v>
                      </c:pt>
                      <c:pt idx="11763">
                        <c:v>57081.315444946289</c:v>
                      </c:pt>
                      <c:pt idx="11764">
                        <c:v>56278.321136474609</c:v>
                      </c:pt>
                      <c:pt idx="11765">
                        <c:v>56278.321197509766</c:v>
                      </c:pt>
                      <c:pt idx="11766">
                        <c:v>56278.321136474609</c:v>
                      </c:pt>
                      <c:pt idx="11767">
                        <c:v>55887.033050537109</c:v>
                      </c:pt>
                      <c:pt idx="11768">
                        <c:v>55887.033111572266</c:v>
                      </c:pt>
                      <c:pt idx="11769">
                        <c:v>52657.091751098633</c:v>
                      </c:pt>
                      <c:pt idx="11770">
                        <c:v>48644.816482543945</c:v>
                      </c:pt>
                      <c:pt idx="11771">
                        <c:v>53033.607299804688</c:v>
                      </c:pt>
                      <c:pt idx="11772">
                        <c:v>53033.607299804688</c:v>
                      </c:pt>
                      <c:pt idx="11773">
                        <c:v>53087.64045715332</c:v>
                      </c:pt>
                      <c:pt idx="11774">
                        <c:v>53087.64045715332</c:v>
                      </c:pt>
                      <c:pt idx="11775">
                        <c:v>57228.961517333977</c:v>
                      </c:pt>
                      <c:pt idx="11776">
                        <c:v>57475.241058349609</c:v>
                      </c:pt>
                      <c:pt idx="11777">
                        <c:v>57485.372283935547</c:v>
                      </c:pt>
                      <c:pt idx="11778">
                        <c:v>57133.372283935547</c:v>
                      </c:pt>
                      <c:pt idx="11779">
                        <c:v>56023.375579833977</c:v>
                      </c:pt>
                      <c:pt idx="11780">
                        <c:v>56218.481536865227</c:v>
                      </c:pt>
                      <c:pt idx="11781">
                        <c:v>56220.404754638665</c:v>
                      </c:pt>
                      <c:pt idx="11782">
                        <c:v>56204.481658935547</c:v>
                      </c:pt>
                      <c:pt idx="11783">
                        <c:v>56154.481658935547</c:v>
                      </c:pt>
                      <c:pt idx="11784">
                        <c:v>56094.573211669915</c:v>
                      </c:pt>
                      <c:pt idx="11785">
                        <c:v>55889.069305419915</c:v>
                      </c:pt>
                      <c:pt idx="11786">
                        <c:v>51150.863235473633</c:v>
                      </c:pt>
                      <c:pt idx="11787">
                        <c:v>51412.274978637695</c:v>
                      </c:pt>
                      <c:pt idx="11788">
                        <c:v>51408.275100708008</c:v>
                      </c:pt>
                      <c:pt idx="11789">
                        <c:v>52372.24397277832</c:v>
                      </c:pt>
                      <c:pt idx="11790">
                        <c:v>59291.904342651353</c:v>
                      </c:pt>
                      <c:pt idx="11791">
                        <c:v>59120.720626831047</c:v>
                      </c:pt>
                      <c:pt idx="11792">
                        <c:v>58761.182174682617</c:v>
                      </c:pt>
                      <c:pt idx="11793">
                        <c:v>59950.163009643547</c:v>
                      </c:pt>
                      <c:pt idx="11794">
                        <c:v>49682.151344299316</c:v>
                      </c:pt>
                      <c:pt idx="11795">
                        <c:v>49686.151344299316</c:v>
                      </c:pt>
                      <c:pt idx="11796">
                        <c:v>49695.430885314941</c:v>
                      </c:pt>
                      <c:pt idx="11797">
                        <c:v>49695.430946350098</c:v>
                      </c:pt>
                      <c:pt idx="11798">
                        <c:v>49695.431007385254</c:v>
                      </c:pt>
                      <c:pt idx="11799">
                        <c:v>49545.270851135254</c:v>
                      </c:pt>
                      <c:pt idx="11800">
                        <c:v>49340.885231018066</c:v>
                      </c:pt>
                      <c:pt idx="11801">
                        <c:v>49212.264625549316</c:v>
                      </c:pt>
                      <c:pt idx="11802">
                        <c:v>49213.858436584473</c:v>
                      </c:pt>
                      <c:pt idx="11803">
                        <c:v>49210.792030334473</c:v>
                      </c:pt>
                      <c:pt idx="11804">
                        <c:v>49244.932594299316</c:v>
                      </c:pt>
                      <c:pt idx="11805">
                        <c:v>50049.756912231445</c:v>
                      </c:pt>
                      <c:pt idx="11806">
                        <c:v>50049.756973266602</c:v>
                      </c:pt>
                      <c:pt idx="11807">
                        <c:v>50049.756912231445</c:v>
                      </c:pt>
                      <c:pt idx="11808">
                        <c:v>49377.491409301758</c:v>
                      </c:pt>
                      <c:pt idx="11809">
                        <c:v>49381.491409301758</c:v>
                      </c:pt>
                      <c:pt idx="11810">
                        <c:v>49496.165237426758</c:v>
                      </c:pt>
                      <c:pt idx="11811">
                        <c:v>49235.278945922852</c:v>
                      </c:pt>
                      <c:pt idx="11812">
                        <c:v>49634.683792114258</c:v>
                      </c:pt>
                      <c:pt idx="11813">
                        <c:v>49634.683792114258</c:v>
                      </c:pt>
                      <c:pt idx="11814">
                        <c:v>49702.057693481445</c:v>
                      </c:pt>
                      <c:pt idx="11815">
                        <c:v>49701.788223266602</c:v>
                      </c:pt>
                      <c:pt idx="11816">
                        <c:v>49459.563735961914</c:v>
                      </c:pt>
                      <c:pt idx="11817">
                        <c:v>53236.890060424805</c:v>
                      </c:pt>
                      <c:pt idx="11818">
                        <c:v>52713.870529174805</c:v>
                      </c:pt>
                      <c:pt idx="11819">
                        <c:v>52704.591110229492</c:v>
                      </c:pt>
                      <c:pt idx="11820">
                        <c:v>53450.3447265625</c:v>
                      </c:pt>
                      <c:pt idx="11821">
                        <c:v>53450.344665527344</c:v>
                      </c:pt>
                      <c:pt idx="11822">
                        <c:v>53450.344665527344</c:v>
                      </c:pt>
                      <c:pt idx="11823">
                        <c:v>53450.3447265625</c:v>
                      </c:pt>
                      <c:pt idx="11824">
                        <c:v>53450.3447265625</c:v>
                      </c:pt>
                      <c:pt idx="11825">
                        <c:v>51523.302871704102</c:v>
                      </c:pt>
                      <c:pt idx="11826">
                        <c:v>51523.302871704102</c:v>
                      </c:pt>
                      <c:pt idx="11827">
                        <c:v>51523.302871704102</c:v>
                      </c:pt>
                      <c:pt idx="11828">
                        <c:v>52353.663711547852</c:v>
                      </c:pt>
                      <c:pt idx="11829">
                        <c:v>52353.663650512695</c:v>
                      </c:pt>
                      <c:pt idx="11830">
                        <c:v>52863.675369262695</c:v>
                      </c:pt>
                      <c:pt idx="11831">
                        <c:v>47684.101699829102</c:v>
                      </c:pt>
                      <c:pt idx="11832">
                        <c:v>47757.221755981445</c:v>
                      </c:pt>
                      <c:pt idx="11833">
                        <c:v>47699.961990356445</c:v>
                      </c:pt>
                      <c:pt idx="11834">
                        <c:v>49506.780349731445</c:v>
                      </c:pt>
                      <c:pt idx="11835">
                        <c:v>61604.055023193359</c:v>
                      </c:pt>
                      <c:pt idx="11836">
                        <c:v>61604.055023193359</c:v>
                      </c:pt>
                      <c:pt idx="11837">
                        <c:v>61385.941741943359</c:v>
                      </c:pt>
                      <c:pt idx="11838">
                        <c:v>60528.394134521477</c:v>
                      </c:pt>
                      <c:pt idx="11839">
                        <c:v>60535.894012451172</c:v>
                      </c:pt>
                      <c:pt idx="11840">
                        <c:v>60986.196624755859</c:v>
                      </c:pt>
                      <c:pt idx="11841">
                        <c:v>61247.879730224609</c:v>
                      </c:pt>
                      <c:pt idx="11842">
                        <c:v>51587.634231567383</c:v>
                      </c:pt>
                      <c:pt idx="11843">
                        <c:v>51596.913650512695</c:v>
                      </c:pt>
                      <c:pt idx="11844">
                        <c:v>51680.729934692383</c:v>
                      </c:pt>
                      <c:pt idx="11845">
                        <c:v>51637.675918579102</c:v>
                      </c:pt>
                      <c:pt idx="11846">
                        <c:v>51676.781814575195</c:v>
                      </c:pt>
                      <c:pt idx="11847">
                        <c:v>51123.428604125977</c:v>
                      </c:pt>
                      <c:pt idx="11848">
                        <c:v>51123.428604125977</c:v>
                      </c:pt>
                      <c:pt idx="11849">
                        <c:v>50771.428665161133</c:v>
                      </c:pt>
                      <c:pt idx="11850">
                        <c:v>57836.024017333977</c:v>
                      </c:pt>
                      <c:pt idx="11851">
                        <c:v>57002.179412841797</c:v>
                      </c:pt>
                      <c:pt idx="11852">
                        <c:v>57013.179901123047</c:v>
                      </c:pt>
                      <c:pt idx="11853">
                        <c:v>56661.179901123047</c:v>
                      </c:pt>
                      <c:pt idx="11854">
                        <c:v>55636.204071044922</c:v>
                      </c:pt>
                      <c:pt idx="11855">
                        <c:v>55668.891815185547</c:v>
                      </c:pt>
                      <c:pt idx="11856">
                        <c:v>55737.212371826172</c:v>
                      </c:pt>
                      <c:pt idx="11857">
                        <c:v>55735.289276123047</c:v>
                      </c:pt>
                      <c:pt idx="11858">
                        <c:v>55685.289154052727</c:v>
                      </c:pt>
                      <c:pt idx="11859">
                        <c:v>55685.289154052727</c:v>
                      </c:pt>
                      <c:pt idx="11860">
                        <c:v>55211.285003662109</c:v>
                      </c:pt>
                      <c:pt idx="11861">
                        <c:v>54775.158905029297</c:v>
                      </c:pt>
                      <c:pt idx="11862">
                        <c:v>50925.273513793945</c:v>
                      </c:pt>
                      <c:pt idx="11863">
                        <c:v>51198.72151184082</c:v>
                      </c:pt>
                      <c:pt idx="11864">
                        <c:v>51107.604080200195</c:v>
                      </c:pt>
                      <c:pt idx="11865">
                        <c:v>50433.481903076172</c:v>
                      </c:pt>
                      <c:pt idx="11866">
                        <c:v>50442.761322021484</c:v>
                      </c:pt>
                      <c:pt idx="11867">
                        <c:v>50442.761566162109</c:v>
                      </c:pt>
                      <c:pt idx="11868">
                        <c:v>50433.481964111328</c:v>
                      </c:pt>
                      <c:pt idx="11869">
                        <c:v>52302.97900390625</c:v>
                      </c:pt>
                      <c:pt idx="11870">
                        <c:v>53001.563064575195</c:v>
                      </c:pt>
                      <c:pt idx="11871">
                        <c:v>50814.810501098633</c:v>
                      </c:pt>
                      <c:pt idx="11872">
                        <c:v>50824.09016418457</c:v>
                      </c:pt>
                      <c:pt idx="11873">
                        <c:v>50824.09016418457</c:v>
                      </c:pt>
                      <c:pt idx="11874">
                        <c:v>53049.66584777832</c:v>
                      </c:pt>
                      <c:pt idx="11875">
                        <c:v>53049.665969848633</c:v>
                      </c:pt>
                      <c:pt idx="11876">
                        <c:v>53052.814346313477</c:v>
                      </c:pt>
                      <c:pt idx="11877">
                        <c:v>53062.093887329102</c:v>
                      </c:pt>
                      <c:pt idx="11878">
                        <c:v>52583.259658813477</c:v>
                      </c:pt>
                      <c:pt idx="11879">
                        <c:v>52592.539138793945</c:v>
                      </c:pt>
                      <c:pt idx="11880">
                        <c:v>53128.868789672852</c:v>
                      </c:pt>
                      <c:pt idx="11881">
                        <c:v>53129.674942016602</c:v>
                      </c:pt>
                      <c:pt idx="11882">
                        <c:v>50695.876525878906</c:v>
                      </c:pt>
                      <c:pt idx="11883">
                        <c:v>50951.796447753906</c:v>
                      </c:pt>
                      <c:pt idx="11884">
                        <c:v>50951.796447753906</c:v>
                      </c:pt>
                      <c:pt idx="11885">
                        <c:v>50951.796447753906</c:v>
                      </c:pt>
                      <c:pt idx="11886">
                        <c:v>50002.594375610352</c:v>
                      </c:pt>
                      <c:pt idx="11887">
                        <c:v>50006.594375610352</c:v>
                      </c:pt>
                      <c:pt idx="11888">
                        <c:v>50015.87385559082</c:v>
                      </c:pt>
                      <c:pt idx="11889">
                        <c:v>49654.594375610352</c:v>
                      </c:pt>
                      <c:pt idx="11890">
                        <c:v>49104.065567016602</c:v>
                      </c:pt>
                      <c:pt idx="11891">
                        <c:v>49104.065567016602</c:v>
                      </c:pt>
                      <c:pt idx="11892">
                        <c:v>49104.065567016602</c:v>
                      </c:pt>
                      <c:pt idx="11893">
                        <c:v>51650.328872680664</c:v>
                      </c:pt>
                      <c:pt idx="11894">
                        <c:v>51688.72883605957</c:v>
                      </c:pt>
                      <c:pt idx="11895">
                        <c:v>56769.726516723633</c:v>
                      </c:pt>
                      <c:pt idx="11896">
                        <c:v>56647.050735473633</c:v>
                      </c:pt>
                      <c:pt idx="11897">
                        <c:v>55530.09895324707</c:v>
                      </c:pt>
                      <c:pt idx="11898">
                        <c:v>56209.339431762688</c:v>
                      </c:pt>
                      <c:pt idx="11899">
                        <c:v>56093.107376098626</c:v>
                      </c:pt>
                      <c:pt idx="11900">
                        <c:v>56093.10725402832</c:v>
                      </c:pt>
                      <c:pt idx="11901">
                        <c:v>55863.184158325188</c:v>
                      </c:pt>
                      <c:pt idx="11902">
                        <c:v>53471.121215820313</c:v>
                      </c:pt>
                      <c:pt idx="11903">
                        <c:v>49553.797561645508</c:v>
                      </c:pt>
                      <c:pt idx="11904">
                        <c:v>49563.07698059082</c:v>
                      </c:pt>
                      <c:pt idx="11905">
                        <c:v>49662.959060668945</c:v>
                      </c:pt>
                      <c:pt idx="11906">
                        <c:v>49653.679458618164</c:v>
                      </c:pt>
                      <c:pt idx="11907">
                        <c:v>49670.781692504883</c:v>
                      </c:pt>
                      <c:pt idx="11908">
                        <c:v>54580.835983276367</c:v>
                      </c:pt>
                      <c:pt idx="11909">
                        <c:v>54506.013046264648</c:v>
                      </c:pt>
                      <c:pt idx="11910">
                        <c:v>52708.724197387695</c:v>
                      </c:pt>
                      <c:pt idx="11911">
                        <c:v>52356.724197387695</c:v>
                      </c:pt>
                      <c:pt idx="11912">
                        <c:v>48687.182693481445</c:v>
                      </c:pt>
                      <c:pt idx="11913">
                        <c:v>48687.182754516602</c:v>
                      </c:pt>
                      <c:pt idx="11914">
                        <c:v>48690.553787231445</c:v>
                      </c:pt>
                      <c:pt idx="11915">
                        <c:v>48951.182998657227</c:v>
                      </c:pt>
                      <c:pt idx="11916">
                        <c:v>48951.18293762207</c:v>
                      </c:pt>
                      <c:pt idx="11917">
                        <c:v>48943.526504516602</c:v>
                      </c:pt>
                      <c:pt idx="11918">
                        <c:v>48793.059768676758</c:v>
                      </c:pt>
                      <c:pt idx="11919">
                        <c:v>48660.762832641602</c:v>
                      </c:pt>
                      <c:pt idx="11920">
                        <c:v>48662.356521606445</c:v>
                      </c:pt>
                      <c:pt idx="11921">
                        <c:v>48796.932693481445</c:v>
                      </c:pt>
                      <c:pt idx="11922">
                        <c:v>50018.426651000969</c:v>
                      </c:pt>
                      <c:pt idx="11923">
                        <c:v>49952.276504516602</c:v>
                      </c:pt>
                      <c:pt idx="11924">
                        <c:v>51412.321426391602</c:v>
                      </c:pt>
                      <c:pt idx="11925">
                        <c:v>51070.534698486328</c:v>
                      </c:pt>
                      <c:pt idx="11926">
                        <c:v>51070.534637451172</c:v>
                      </c:pt>
                      <c:pt idx="11927">
                        <c:v>50951.858856201172</c:v>
                      </c:pt>
                      <c:pt idx="11928">
                        <c:v>50951.858856201172</c:v>
                      </c:pt>
                      <c:pt idx="11929">
                        <c:v>52892.957656860352</c:v>
                      </c:pt>
                      <c:pt idx="11930">
                        <c:v>52892.957595825195</c:v>
                      </c:pt>
                      <c:pt idx="11931">
                        <c:v>51092.428604125977</c:v>
                      </c:pt>
                      <c:pt idx="11932">
                        <c:v>51088.42854309082</c:v>
                      </c:pt>
                      <c:pt idx="11933">
                        <c:v>52136.05158996582</c:v>
                      </c:pt>
                      <c:pt idx="11934">
                        <c:v>51751.567276000977</c:v>
                      </c:pt>
                      <c:pt idx="11935">
                        <c:v>52140.051651000977</c:v>
                      </c:pt>
                      <c:pt idx="11936">
                        <c:v>52136.05158996582</c:v>
                      </c:pt>
                      <c:pt idx="11937">
                        <c:v>52136.051651000977</c:v>
                      </c:pt>
                      <c:pt idx="11938">
                        <c:v>52377.899307250977</c:v>
                      </c:pt>
                      <c:pt idx="11939">
                        <c:v>51863.706130981445</c:v>
                      </c:pt>
                      <c:pt idx="11940">
                        <c:v>59694.96662902832</c:v>
                      </c:pt>
                      <c:pt idx="11941">
                        <c:v>59685.687271118164</c:v>
                      </c:pt>
                      <c:pt idx="11942">
                        <c:v>56887.531387329102</c:v>
                      </c:pt>
                      <c:pt idx="11943">
                        <c:v>51191.025802612305</c:v>
                      </c:pt>
                      <c:pt idx="11944">
                        <c:v>51191.025802612305</c:v>
                      </c:pt>
                      <c:pt idx="11945">
                        <c:v>51191.025802612305</c:v>
                      </c:pt>
                      <c:pt idx="11946">
                        <c:v>50917.338302612305</c:v>
                      </c:pt>
                      <c:pt idx="11947">
                        <c:v>50917.338302612305</c:v>
                      </c:pt>
                      <c:pt idx="11948">
                        <c:v>50917.338302612305</c:v>
                      </c:pt>
                      <c:pt idx="11949">
                        <c:v>50248.642990112305</c:v>
                      </c:pt>
                      <c:pt idx="11950">
                        <c:v>50248.642990112305</c:v>
                      </c:pt>
                      <c:pt idx="11951">
                        <c:v>54420.457992553711</c:v>
                      </c:pt>
                      <c:pt idx="11952">
                        <c:v>54131.787948608398</c:v>
                      </c:pt>
                      <c:pt idx="11953">
                        <c:v>53052.582992553711</c:v>
                      </c:pt>
                      <c:pt idx="11954">
                        <c:v>53427.787948608398</c:v>
                      </c:pt>
                      <c:pt idx="11955">
                        <c:v>50328.491287231445</c:v>
                      </c:pt>
                      <c:pt idx="11956">
                        <c:v>49930.023391723633</c:v>
                      </c:pt>
                      <c:pt idx="11957">
                        <c:v>49930.023391723633</c:v>
                      </c:pt>
                      <c:pt idx="11958">
                        <c:v>49930.023391723633</c:v>
                      </c:pt>
                      <c:pt idx="11959">
                        <c:v>49934.023391723633</c:v>
                      </c:pt>
                      <c:pt idx="11960">
                        <c:v>49876.90559387207</c:v>
                      </c:pt>
                      <c:pt idx="11961">
                        <c:v>49933.406265258789</c:v>
                      </c:pt>
                      <c:pt idx="11962">
                        <c:v>49929.406326293945</c:v>
                      </c:pt>
                      <c:pt idx="11963">
                        <c:v>49987.845733642578</c:v>
                      </c:pt>
                      <c:pt idx="11964">
                        <c:v>50721.652374267578</c:v>
                      </c:pt>
                      <c:pt idx="11965">
                        <c:v>50987.947296142578</c:v>
                      </c:pt>
                      <c:pt idx="11966">
                        <c:v>52137.301254272461</c:v>
                      </c:pt>
                      <c:pt idx="11967">
                        <c:v>52064.181137084961</c:v>
                      </c:pt>
                      <c:pt idx="11968">
                        <c:v>51991.071334838867</c:v>
                      </c:pt>
                      <c:pt idx="11969">
                        <c:v>53487.853927612305</c:v>
                      </c:pt>
                      <c:pt idx="11970">
                        <c:v>53611.772888183594</c:v>
                      </c:pt>
                      <c:pt idx="11971">
                        <c:v>52065.458084106445</c:v>
                      </c:pt>
                      <c:pt idx="11972">
                        <c:v>50763.267288208008</c:v>
                      </c:pt>
                      <c:pt idx="11973">
                        <c:v>50902.157608032219</c:v>
                      </c:pt>
                      <c:pt idx="11974">
                        <c:v>50976.108474731445</c:v>
                      </c:pt>
                      <c:pt idx="11975">
                        <c:v>51049.218582153313</c:v>
                      </c:pt>
                      <c:pt idx="11976">
                        <c:v>47593.098770141602</c:v>
                      </c:pt>
                      <c:pt idx="11977">
                        <c:v>52655.94026184082</c:v>
                      </c:pt>
                      <c:pt idx="11978">
                        <c:v>52706.103591918945</c:v>
                      </c:pt>
                      <c:pt idx="11979">
                        <c:v>52700.334548950195</c:v>
                      </c:pt>
                      <c:pt idx="11980">
                        <c:v>55370.220840454102</c:v>
                      </c:pt>
                      <c:pt idx="11981">
                        <c:v>55374.220840454102</c:v>
                      </c:pt>
                      <c:pt idx="11982">
                        <c:v>55383.500259399414</c:v>
                      </c:pt>
                      <c:pt idx="11983">
                        <c:v>52085.461990356445</c:v>
                      </c:pt>
                      <c:pt idx="11984">
                        <c:v>52152.587600708008</c:v>
                      </c:pt>
                      <c:pt idx="11985">
                        <c:v>52855.682144165039</c:v>
                      </c:pt>
                      <c:pt idx="11986">
                        <c:v>52855.682205200195</c:v>
                      </c:pt>
                      <c:pt idx="11987">
                        <c:v>51026.6416015625</c:v>
                      </c:pt>
                      <c:pt idx="11988">
                        <c:v>51030.641540527344</c:v>
                      </c:pt>
                      <c:pt idx="11989">
                        <c:v>51039.921142578125</c:v>
                      </c:pt>
                      <c:pt idx="11990">
                        <c:v>50766.568237304688</c:v>
                      </c:pt>
                      <c:pt idx="11991">
                        <c:v>50757.288757324219</c:v>
                      </c:pt>
                      <c:pt idx="11992">
                        <c:v>49412.429824829102</c:v>
                      </c:pt>
                      <c:pt idx="11993">
                        <c:v>49416.429824829102</c:v>
                      </c:pt>
                      <c:pt idx="11994">
                        <c:v>49425.709243774414</c:v>
                      </c:pt>
                      <c:pt idx="11995">
                        <c:v>49416.429763793945</c:v>
                      </c:pt>
                      <c:pt idx="11996">
                        <c:v>50138.277320861816</c:v>
                      </c:pt>
                      <c:pt idx="11997">
                        <c:v>50028.881080627441</c:v>
                      </c:pt>
                      <c:pt idx="11998">
                        <c:v>49980.870460510254</c:v>
                      </c:pt>
                      <c:pt idx="11999">
                        <c:v>52333.087379455566</c:v>
                      </c:pt>
                      <c:pt idx="12000">
                        <c:v>49749.930252075195</c:v>
                      </c:pt>
                      <c:pt idx="12001">
                        <c:v>50041.785720825195</c:v>
                      </c:pt>
                      <c:pt idx="12002">
                        <c:v>48959.116470336914</c:v>
                      </c:pt>
                      <c:pt idx="12003">
                        <c:v>48959.116470336914</c:v>
                      </c:pt>
                      <c:pt idx="12004">
                        <c:v>54124.313110351563</c:v>
                      </c:pt>
                      <c:pt idx="12005">
                        <c:v>54128.313171386719</c:v>
                      </c:pt>
                      <c:pt idx="12006">
                        <c:v>54137.177612304688</c:v>
                      </c:pt>
                      <c:pt idx="12007">
                        <c:v>54012.309921264648</c:v>
                      </c:pt>
                      <c:pt idx="12008">
                        <c:v>54021.589340209961</c:v>
                      </c:pt>
                      <c:pt idx="12009">
                        <c:v>52085.882186889648</c:v>
                      </c:pt>
                      <c:pt idx="12010">
                        <c:v>52085.882064819336</c:v>
                      </c:pt>
                      <c:pt idx="12011">
                        <c:v>52085.882125854492</c:v>
                      </c:pt>
                      <c:pt idx="12012">
                        <c:v>52234.208969116211</c:v>
                      </c:pt>
                      <c:pt idx="12013">
                        <c:v>51299.455612182617</c:v>
                      </c:pt>
                      <c:pt idx="12014">
                        <c:v>51233.305648803711</c:v>
                      </c:pt>
                      <c:pt idx="12015">
                        <c:v>55647.855194091797</c:v>
                      </c:pt>
                      <c:pt idx="12016">
                        <c:v>56304.119842529297</c:v>
                      </c:pt>
                      <c:pt idx="12017">
                        <c:v>49715.594863891602</c:v>
                      </c:pt>
                      <c:pt idx="12018">
                        <c:v>52331.459426879883</c:v>
                      </c:pt>
                      <c:pt idx="12019">
                        <c:v>51507.471389770501</c:v>
                      </c:pt>
                      <c:pt idx="12020">
                        <c:v>51507.47102355957</c:v>
                      </c:pt>
                      <c:pt idx="12021">
                        <c:v>51507.470901489251</c:v>
                      </c:pt>
                      <c:pt idx="12022">
                        <c:v>51509.39485168457</c:v>
                      </c:pt>
                      <c:pt idx="12023">
                        <c:v>51450.71760559082</c:v>
                      </c:pt>
                      <c:pt idx="12024">
                        <c:v>53501.099472045898</c:v>
                      </c:pt>
                      <c:pt idx="12025">
                        <c:v>53550.131698608398</c:v>
                      </c:pt>
                      <c:pt idx="12026">
                        <c:v>54412.771224975586</c:v>
                      </c:pt>
                      <c:pt idx="12027">
                        <c:v>53766.816146850586</c:v>
                      </c:pt>
                      <c:pt idx="12028">
                        <c:v>53811.114730834961</c:v>
                      </c:pt>
                      <c:pt idx="12029">
                        <c:v>53810.038681030266</c:v>
                      </c:pt>
                      <c:pt idx="12030">
                        <c:v>60632.913619995117</c:v>
                      </c:pt>
                      <c:pt idx="12031">
                        <c:v>60632.913558959961</c:v>
                      </c:pt>
                      <c:pt idx="12032">
                        <c:v>55118.931610107422</c:v>
                      </c:pt>
                      <c:pt idx="12033">
                        <c:v>48155.899673461914</c:v>
                      </c:pt>
                      <c:pt idx="12034">
                        <c:v>48155.899612426758</c:v>
                      </c:pt>
                      <c:pt idx="12035">
                        <c:v>48155.899490356445</c:v>
                      </c:pt>
                      <c:pt idx="12036">
                        <c:v>48155.899490356445</c:v>
                      </c:pt>
                      <c:pt idx="12037">
                        <c:v>48155.899551391602</c:v>
                      </c:pt>
                      <c:pt idx="12038">
                        <c:v>48607.688552856445</c:v>
                      </c:pt>
                      <c:pt idx="12039">
                        <c:v>49919.324295043945</c:v>
                      </c:pt>
                      <c:pt idx="12040">
                        <c:v>49919.324356079102</c:v>
                      </c:pt>
                      <c:pt idx="12041">
                        <c:v>49919.324295043945</c:v>
                      </c:pt>
                      <c:pt idx="12042">
                        <c:v>49919.324295043945</c:v>
                      </c:pt>
                      <c:pt idx="12043">
                        <c:v>49919.324295043945</c:v>
                      </c:pt>
                      <c:pt idx="12044">
                        <c:v>49918.249099731445</c:v>
                      </c:pt>
                      <c:pt idx="12045">
                        <c:v>52652.610427856445</c:v>
                      </c:pt>
                      <c:pt idx="12046">
                        <c:v>52654.233474731445</c:v>
                      </c:pt>
                      <c:pt idx="12047">
                        <c:v>51832.052078247063</c:v>
                      </c:pt>
                      <c:pt idx="12048">
                        <c:v>47631.978897094727</c:v>
                      </c:pt>
                      <c:pt idx="12049">
                        <c:v>47162.820388793945</c:v>
                      </c:pt>
                      <c:pt idx="12050">
                        <c:v>55917.00373840332</c:v>
                      </c:pt>
                      <c:pt idx="12051">
                        <c:v>55911.23469543457</c:v>
                      </c:pt>
                      <c:pt idx="12052">
                        <c:v>55207.448806762695</c:v>
                      </c:pt>
                      <c:pt idx="12053">
                        <c:v>55216.72834777832</c:v>
                      </c:pt>
                      <c:pt idx="12054">
                        <c:v>54947.487991333001</c:v>
                      </c:pt>
                      <c:pt idx="12055">
                        <c:v>54678.860916137695</c:v>
                      </c:pt>
                      <c:pt idx="12056">
                        <c:v>51136.355606079102</c:v>
                      </c:pt>
                      <c:pt idx="12057">
                        <c:v>51396.516067504883</c:v>
                      </c:pt>
                      <c:pt idx="12058">
                        <c:v>50878.170364379883</c:v>
                      </c:pt>
                      <c:pt idx="12059">
                        <c:v>51460.84196472168</c:v>
                      </c:pt>
                      <c:pt idx="12060">
                        <c:v>61798.48420715332</c:v>
                      </c:pt>
                      <c:pt idx="12061">
                        <c:v>61798.48420715332</c:v>
                      </c:pt>
                      <c:pt idx="12062">
                        <c:v>54729.297805786133</c:v>
                      </c:pt>
                      <c:pt idx="12063">
                        <c:v>54828.379943847656</c:v>
                      </c:pt>
                      <c:pt idx="12064">
                        <c:v>54837.659423828125</c:v>
                      </c:pt>
                      <c:pt idx="12065">
                        <c:v>54366.983642578125</c:v>
                      </c:pt>
                      <c:pt idx="12066">
                        <c:v>54366.983642578125</c:v>
                      </c:pt>
                      <c:pt idx="12067">
                        <c:v>54357.704162597656</c:v>
                      </c:pt>
                      <c:pt idx="12068">
                        <c:v>53028.601699829102</c:v>
                      </c:pt>
                      <c:pt idx="12069">
                        <c:v>53028.601638793945</c:v>
                      </c:pt>
                      <c:pt idx="12070">
                        <c:v>53659.763320922852</c:v>
                      </c:pt>
                      <c:pt idx="12071">
                        <c:v>48083.486465454102</c:v>
                      </c:pt>
                      <c:pt idx="12072">
                        <c:v>48156.606582641602</c:v>
                      </c:pt>
                      <c:pt idx="12073">
                        <c:v>52077.162124633789</c:v>
                      </c:pt>
                      <c:pt idx="12074">
                        <c:v>48559.502639770508</c:v>
                      </c:pt>
                      <c:pt idx="12075">
                        <c:v>53522.328201293945</c:v>
                      </c:pt>
                      <c:pt idx="12076">
                        <c:v>50635.696487426758</c:v>
                      </c:pt>
                      <c:pt idx="12077">
                        <c:v>50639.696365356445</c:v>
                      </c:pt>
                      <c:pt idx="12078">
                        <c:v>50648.976028442383</c:v>
                      </c:pt>
                      <c:pt idx="12079">
                        <c:v>51307.237747192383</c:v>
                      </c:pt>
                      <c:pt idx="12080">
                        <c:v>51307.23762512207</c:v>
                      </c:pt>
                      <c:pt idx="12081">
                        <c:v>57568.689224243164</c:v>
                      </c:pt>
                      <c:pt idx="12082">
                        <c:v>57568.68928527832</c:v>
                      </c:pt>
                      <c:pt idx="12083">
                        <c:v>57569.33576965332</c:v>
                      </c:pt>
                      <c:pt idx="12084">
                        <c:v>57560.056289672852</c:v>
                      </c:pt>
                      <c:pt idx="12085">
                        <c:v>56745.091567993164</c:v>
                      </c:pt>
                      <c:pt idx="12086">
                        <c:v>52588.273590087891</c:v>
                      </c:pt>
                      <c:pt idx="12087">
                        <c:v>52588.273590087891</c:v>
                      </c:pt>
                      <c:pt idx="12088">
                        <c:v>53303.452423095703</c:v>
                      </c:pt>
                      <c:pt idx="12089">
                        <c:v>53303.452484130859</c:v>
                      </c:pt>
                      <c:pt idx="12090">
                        <c:v>50215.402282714844</c:v>
                      </c:pt>
                      <c:pt idx="12091">
                        <c:v>50362.27294921875</c:v>
                      </c:pt>
                      <c:pt idx="12092">
                        <c:v>50098.66748046875</c:v>
                      </c:pt>
                      <c:pt idx="12093">
                        <c:v>50818.749877929688</c:v>
                      </c:pt>
                      <c:pt idx="12094">
                        <c:v>52450.473526000977</c:v>
                      </c:pt>
                      <c:pt idx="12095">
                        <c:v>52450.47346496582</c:v>
                      </c:pt>
                      <c:pt idx="12096">
                        <c:v>52454.111282348633</c:v>
                      </c:pt>
                      <c:pt idx="12097">
                        <c:v>52464.184585571289</c:v>
                      </c:pt>
                      <c:pt idx="12098">
                        <c:v>52454.905227661133</c:v>
                      </c:pt>
                      <c:pt idx="12099">
                        <c:v>53162.370010375977</c:v>
                      </c:pt>
                      <c:pt idx="12100">
                        <c:v>53162.370071411133</c:v>
                      </c:pt>
                      <c:pt idx="12101">
                        <c:v>53166.370071411133</c:v>
                      </c:pt>
                      <c:pt idx="12102">
                        <c:v>53175.649429321289</c:v>
                      </c:pt>
                      <c:pt idx="12103">
                        <c:v>53597.321090698242</c:v>
                      </c:pt>
                      <c:pt idx="12104">
                        <c:v>53597.321090698242</c:v>
                      </c:pt>
                      <c:pt idx="12105">
                        <c:v>55310.653381347656</c:v>
                      </c:pt>
                      <c:pt idx="12106">
                        <c:v>55310.653381347656</c:v>
                      </c:pt>
                      <c:pt idx="12107">
                        <c:v>55311.248107910156</c:v>
                      </c:pt>
                      <c:pt idx="12108">
                        <c:v>55316.424377441406</c:v>
                      </c:pt>
                      <c:pt idx="12109">
                        <c:v>52448.982498168945</c:v>
                      </c:pt>
                      <c:pt idx="12110">
                        <c:v>52448.982559204102</c:v>
                      </c:pt>
                      <c:pt idx="12111">
                        <c:v>51150.455154418945</c:v>
                      </c:pt>
                      <c:pt idx="12112">
                        <c:v>49959.373428344727</c:v>
                      </c:pt>
                      <c:pt idx="12113">
                        <c:v>50078.049209594727</c:v>
                      </c:pt>
                      <c:pt idx="12114">
                        <c:v>49830.940811157227</c:v>
                      </c:pt>
                      <c:pt idx="12115">
                        <c:v>49830.940811157227</c:v>
                      </c:pt>
                      <c:pt idx="12116">
                        <c:v>49476.234756469727</c:v>
                      </c:pt>
                      <c:pt idx="12117">
                        <c:v>49476.055068969727</c:v>
                      </c:pt>
                      <c:pt idx="12118">
                        <c:v>49828.055068969727</c:v>
                      </c:pt>
                      <c:pt idx="12119">
                        <c:v>50077.987686157227</c:v>
                      </c:pt>
                      <c:pt idx="12120">
                        <c:v>51300.860427856445</c:v>
                      </c:pt>
                      <c:pt idx="12121">
                        <c:v>49224.500808715813</c:v>
                      </c:pt>
                      <c:pt idx="12122">
                        <c:v>49151.600906372063</c:v>
                      </c:pt>
                      <c:pt idx="12123">
                        <c:v>48391.749160766602</c:v>
                      </c:pt>
                      <c:pt idx="12124">
                        <c:v>48391.749099731445</c:v>
                      </c:pt>
                      <c:pt idx="12125">
                        <c:v>48391.749099731445</c:v>
                      </c:pt>
                      <c:pt idx="12126">
                        <c:v>48391.749099731445</c:v>
                      </c:pt>
                      <c:pt idx="12127">
                        <c:v>48391.749160766602</c:v>
                      </c:pt>
                      <c:pt idx="12128">
                        <c:v>48391.749099731445</c:v>
                      </c:pt>
                      <c:pt idx="12129">
                        <c:v>48391.749099731445</c:v>
                      </c:pt>
                      <c:pt idx="12130">
                        <c:v>48743.749099731445</c:v>
                      </c:pt>
                      <c:pt idx="12131">
                        <c:v>48745.553787231445</c:v>
                      </c:pt>
                      <c:pt idx="12132">
                        <c:v>48745.553787231445</c:v>
                      </c:pt>
                      <c:pt idx="12133">
                        <c:v>48745.961013793945</c:v>
                      </c:pt>
                      <c:pt idx="12134">
                        <c:v>49904.451309204102</c:v>
                      </c:pt>
                      <c:pt idx="12135">
                        <c:v>60475.414260864258</c:v>
                      </c:pt>
                      <c:pt idx="12136">
                        <c:v>56673.995071411133</c:v>
                      </c:pt>
                      <c:pt idx="12137">
                        <c:v>56673.995071411133</c:v>
                      </c:pt>
                      <c:pt idx="12138">
                        <c:v>52998.007400512695</c:v>
                      </c:pt>
                      <c:pt idx="12139">
                        <c:v>51813.003555297852</c:v>
                      </c:pt>
                      <c:pt idx="12140">
                        <c:v>52725.899307250977</c:v>
                      </c:pt>
                      <c:pt idx="12141">
                        <c:v>52729.781204223633</c:v>
                      </c:pt>
                      <c:pt idx="12142">
                        <c:v>52291.488174438477</c:v>
                      </c:pt>
                      <c:pt idx="12143">
                        <c:v>52291.488174438477</c:v>
                      </c:pt>
                      <c:pt idx="12144">
                        <c:v>51599.706344604492</c:v>
                      </c:pt>
                      <c:pt idx="12145">
                        <c:v>52584.339096069336</c:v>
                      </c:pt>
                      <c:pt idx="12146">
                        <c:v>52584.339096069336</c:v>
                      </c:pt>
                      <c:pt idx="12147">
                        <c:v>51926.886093139648</c:v>
                      </c:pt>
                      <c:pt idx="12148">
                        <c:v>51926.886032104492</c:v>
                      </c:pt>
                      <c:pt idx="12149">
                        <c:v>53672.668441772461</c:v>
                      </c:pt>
                      <c:pt idx="12150">
                        <c:v>59395.905715942376</c:v>
                      </c:pt>
                      <c:pt idx="12151">
                        <c:v>54702.847610473633</c:v>
                      </c:pt>
                      <c:pt idx="12152">
                        <c:v>54702.847610473633</c:v>
                      </c:pt>
                      <c:pt idx="12153">
                        <c:v>54649.255386352539</c:v>
                      </c:pt>
                      <c:pt idx="12154">
                        <c:v>53045.091567993164</c:v>
                      </c:pt>
                      <c:pt idx="12155">
                        <c:v>53054.37092590332</c:v>
                      </c:pt>
                      <c:pt idx="12156">
                        <c:v>52899.910415649414</c:v>
                      </c:pt>
                      <c:pt idx="12157">
                        <c:v>53045.898574829102</c:v>
                      </c:pt>
                      <c:pt idx="12158">
                        <c:v>51192.204818725586</c:v>
                      </c:pt>
                      <c:pt idx="12159">
                        <c:v>51543.558334350586</c:v>
                      </c:pt>
                      <c:pt idx="12160">
                        <c:v>54566.931930541992</c:v>
                      </c:pt>
                      <c:pt idx="12161">
                        <c:v>54331.162399291992</c:v>
                      </c:pt>
                      <c:pt idx="12162">
                        <c:v>53280.125595092773</c:v>
                      </c:pt>
                      <c:pt idx="12163">
                        <c:v>53296.905258178711</c:v>
                      </c:pt>
                      <c:pt idx="12164">
                        <c:v>53282.839950561523</c:v>
                      </c:pt>
                      <c:pt idx="12165">
                        <c:v>50209.792129516602</c:v>
                      </c:pt>
                      <c:pt idx="12166">
                        <c:v>49859.008926391602</c:v>
                      </c:pt>
                      <c:pt idx="12167">
                        <c:v>49507.008926391602</c:v>
                      </c:pt>
                      <c:pt idx="12168">
                        <c:v>49507.008865356445</c:v>
                      </c:pt>
                      <c:pt idx="12169">
                        <c:v>51309.303665161133</c:v>
                      </c:pt>
                      <c:pt idx="12170">
                        <c:v>51570.987197875977</c:v>
                      </c:pt>
                      <c:pt idx="12171">
                        <c:v>51570.987197875977</c:v>
                      </c:pt>
                      <c:pt idx="12172">
                        <c:v>51247.945205688477</c:v>
                      </c:pt>
                      <c:pt idx="12173">
                        <c:v>51256.41828918457</c:v>
                      </c:pt>
                      <c:pt idx="12174">
                        <c:v>51256.41828918457</c:v>
                      </c:pt>
                      <c:pt idx="12175">
                        <c:v>50172.995986938477</c:v>
                      </c:pt>
                      <c:pt idx="12176">
                        <c:v>50420.591705322266</c:v>
                      </c:pt>
                      <c:pt idx="12177">
                        <c:v>50167.871185302734</c:v>
                      </c:pt>
                      <c:pt idx="12178">
                        <c:v>50167.871307373047</c:v>
                      </c:pt>
                      <c:pt idx="12179">
                        <c:v>50158.591827392578</c:v>
                      </c:pt>
                      <c:pt idx="12180">
                        <c:v>50427.438995361328</c:v>
                      </c:pt>
                      <c:pt idx="12181">
                        <c:v>50500.549102783196</c:v>
                      </c:pt>
                      <c:pt idx="12182">
                        <c:v>50573.668975830078</c:v>
                      </c:pt>
                      <c:pt idx="12183">
                        <c:v>50410.337677001946</c:v>
                      </c:pt>
                      <c:pt idx="12184">
                        <c:v>50479.368194580078</c:v>
                      </c:pt>
                      <c:pt idx="12185">
                        <c:v>50552.488311767578</c:v>
                      </c:pt>
                      <c:pt idx="12186">
                        <c:v>48077.779388427734</c:v>
                      </c:pt>
                      <c:pt idx="12187">
                        <c:v>49135.820465087891</c:v>
                      </c:pt>
                      <c:pt idx="12188">
                        <c:v>49199.661163330078</c:v>
                      </c:pt>
                      <c:pt idx="12189">
                        <c:v>51440.584060668945</c:v>
                      </c:pt>
                      <c:pt idx="12190">
                        <c:v>51371.463943481445</c:v>
                      </c:pt>
                      <c:pt idx="12191">
                        <c:v>50923.151138305664</c:v>
                      </c:pt>
                      <c:pt idx="12192">
                        <c:v>51225.233963012695</c:v>
                      </c:pt>
                      <c:pt idx="12193">
                        <c:v>53012.892166137695</c:v>
                      </c:pt>
                      <c:pt idx="12194">
                        <c:v>52374.611404418945</c:v>
                      </c:pt>
                      <c:pt idx="12195">
                        <c:v>51061.446487426758</c:v>
                      </c:pt>
                      <c:pt idx="12196">
                        <c:v>51061.446487426758</c:v>
                      </c:pt>
                      <c:pt idx="12197">
                        <c:v>49873.395950317376</c:v>
                      </c:pt>
                      <c:pt idx="12198">
                        <c:v>49907.405960083008</c:v>
                      </c:pt>
                      <c:pt idx="12199">
                        <c:v>49993.42610168457</c:v>
                      </c:pt>
                      <c:pt idx="12200">
                        <c:v>49007.129470825195</c:v>
                      </c:pt>
                      <c:pt idx="12201">
                        <c:v>49080.249710083001</c:v>
                      </c:pt>
                      <c:pt idx="12202">
                        <c:v>49141.179275512695</c:v>
                      </c:pt>
                      <c:pt idx="12203">
                        <c:v>48884.53987121582</c:v>
                      </c:pt>
                      <c:pt idx="12204">
                        <c:v>48957.434036254876</c:v>
                      </c:pt>
                      <c:pt idx="12205">
                        <c:v>49030.554275512688</c:v>
                      </c:pt>
                      <c:pt idx="12206">
                        <c:v>49497.221755981445</c:v>
                      </c:pt>
                      <c:pt idx="12207">
                        <c:v>49448.189895629883</c:v>
                      </c:pt>
                      <c:pt idx="12208">
                        <c:v>49497.221755981445</c:v>
                      </c:pt>
                      <c:pt idx="12209">
                        <c:v>49615.895584106445</c:v>
                      </c:pt>
                      <c:pt idx="12210">
                        <c:v>52239.943496704102</c:v>
                      </c:pt>
                      <c:pt idx="12211">
                        <c:v>52249.22297668457</c:v>
                      </c:pt>
                      <c:pt idx="12212">
                        <c:v>52002.410720825195</c:v>
                      </c:pt>
                      <c:pt idx="12213">
                        <c:v>48796.664916992188</c:v>
                      </c:pt>
                      <c:pt idx="12214">
                        <c:v>48007.235473632813</c:v>
                      </c:pt>
                      <c:pt idx="12215">
                        <c:v>48007.235473632813</c:v>
                      </c:pt>
                      <c:pt idx="12216">
                        <c:v>47959.224731445313</c:v>
                      </c:pt>
                      <c:pt idx="12217">
                        <c:v>49225.601989746094</c:v>
                      </c:pt>
                      <c:pt idx="12218">
                        <c:v>49419.609985351563</c:v>
                      </c:pt>
                      <c:pt idx="12219">
                        <c:v>49419.609985351563</c:v>
                      </c:pt>
                      <c:pt idx="12220">
                        <c:v>49419.609985351563</c:v>
                      </c:pt>
                      <c:pt idx="12221">
                        <c:v>49496.372207641602</c:v>
                      </c:pt>
                      <c:pt idx="12222">
                        <c:v>51081.651626586914</c:v>
                      </c:pt>
                      <c:pt idx="12223">
                        <c:v>52057.295791625977</c:v>
                      </c:pt>
                      <c:pt idx="12224">
                        <c:v>50849.531326293945</c:v>
                      </c:pt>
                      <c:pt idx="12225">
                        <c:v>52891.280349731445</c:v>
                      </c:pt>
                      <c:pt idx="12226">
                        <c:v>52884.880401611328</c:v>
                      </c:pt>
                      <c:pt idx="12227">
                        <c:v>51380.423904418945</c:v>
                      </c:pt>
                      <c:pt idx="12228">
                        <c:v>51384.424026489258</c:v>
                      </c:pt>
                      <c:pt idx="12229">
                        <c:v>51393.70344543457</c:v>
                      </c:pt>
                      <c:pt idx="12230">
                        <c:v>51314.848236083984</c:v>
                      </c:pt>
                      <c:pt idx="12231">
                        <c:v>56810.208694458008</c:v>
                      </c:pt>
                      <c:pt idx="12232">
                        <c:v>56810.208694458008</c:v>
                      </c:pt>
                      <c:pt idx="12233">
                        <c:v>56875.988845825195</c:v>
                      </c:pt>
                      <c:pt idx="12234">
                        <c:v>56875.988906860352</c:v>
                      </c:pt>
                      <c:pt idx="12235">
                        <c:v>56241.383377075195</c:v>
                      </c:pt>
                      <c:pt idx="12236">
                        <c:v>56396.991775512695</c:v>
                      </c:pt>
                      <c:pt idx="12237">
                        <c:v>52908.895858764648</c:v>
                      </c:pt>
                      <c:pt idx="12238">
                        <c:v>52725.476593017578</c:v>
                      </c:pt>
                      <c:pt idx="12239">
                        <c:v>53326.172698974609</c:v>
                      </c:pt>
                      <c:pt idx="12240">
                        <c:v>55839.762710571289</c:v>
                      </c:pt>
                      <c:pt idx="12241">
                        <c:v>56101.444351196289</c:v>
                      </c:pt>
                      <c:pt idx="12242">
                        <c:v>56101.444351196289</c:v>
                      </c:pt>
                      <c:pt idx="12243">
                        <c:v>56101.444351196289</c:v>
                      </c:pt>
                      <c:pt idx="12244">
                        <c:v>55874.662673950195</c:v>
                      </c:pt>
                      <c:pt idx="12245">
                        <c:v>55674.057327270508</c:v>
                      </c:pt>
                      <c:pt idx="12246">
                        <c:v>55781.695388793938</c:v>
                      </c:pt>
                      <c:pt idx="12247">
                        <c:v>56714.576248168938</c:v>
                      </c:pt>
                      <c:pt idx="12248">
                        <c:v>56701.995071411126</c:v>
                      </c:pt>
                      <c:pt idx="12249">
                        <c:v>54644.475952148438</c:v>
                      </c:pt>
                      <c:pt idx="12250">
                        <c:v>51368.925857543945</c:v>
                      </c:pt>
                      <c:pt idx="12251">
                        <c:v>51368.925918579102</c:v>
                      </c:pt>
                      <c:pt idx="12252">
                        <c:v>51368.925857543945</c:v>
                      </c:pt>
                      <c:pt idx="12253">
                        <c:v>50681.200332641602</c:v>
                      </c:pt>
                      <c:pt idx="12254">
                        <c:v>50809.151626586914</c:v>
                      </c:pt>
                      <c:pt idx="12255">
                        <c:v>49394.235427856445</c:v>
                      </c:pt>
                      <c:pt idx="12256">
                        <c:v>49398.235427856445</c:v>
                      </c:pt>
                      <c:pt idx="12257">
                        <c:v>49407.514907836914</c:v>
                      </c:pt>
                      <c:pt idx="12258">
                        <c:v>50352.230621337891</c:v>
                      </c:pt>
                      <c:pt idx="12259">
                        <c:v>50365.800750732415</c:v>
                      </c:pt>
                      <c:pt idx="12260">
                        <c:v>50063.761627197266</c:v>
                      </c:pt>
                      <c:pt idx="12261">
                        <c:v>50462.381500244133</c:v>
                      </c:pt>
                      <c:pt idx="12262">
                        <c:v>50510.391876220703</c:v>
                      </c:pt>
                      <c:pt idx="12263">
                        <c:v>50510.481719970703</c:v>
                      </c:pt>
                      <c:pt idx="12264">
                        <c:v>50510.491409301751</c:v>
                      </c:pt>
                      <c:pt idx="12265">
                        <c:v>50363.395706176751</c:v>
                      </c:pt>
                      <c:pt idx="12266">
                        <c:v>51446.750198364251</c:v>
                      </c:pt>
                      <c:pt idx="12267">
                        <c:v>51328.074417114251</c:v>
                      </c:pt>
                      <c:pt idx="12268">
                        <c:v>51328.07453918457</c:v>
                      </c:pt>
                      <c:pt idx="12269">
                        <c:v>51328.07453918457</c:v>
                      </c:pt>
                      <c:pt idx="12270">
                        <c:v>50897.657424926758</c:v>
                      </c:pt>
                      <c:pt idx="12271">
                        <c:v>49604.039260864258</c:v>
                      </c:pt>
                      <c:pt idx="12272">
                        <c:v>49801.073745727532</c:v>
                      </c:pt>
                      <c:pt idx="12273">
                        <c:v>49801.073867797852</c:v>
                      </c:pt>
                      <c:pt idx="12274">
                        <c:v>49055.932998657227</c:v>
                      </c:pt>
                      <c:pt idx="12275">
                        <c:v>53828.147857666016</c:v>
                      </c:pt>
                      <c:pt idx="12276">
                        <c:v>53839.647979736328</c:v>
                      </c:pt>
                      <c:pt idx="12277">
                        <c:v>53884.702301025383</c:v>
                      </c:pt>
                      <c:pt idx="12278">
                        <c:v>53884.702301025383</c:v>
                      </c:pt>
                      <c:pt idx="12279">
                        <c:v>53884.702301025383</c:v>
                      </c:pt>
                      <c:pt idx="12280">
                        <c:v>53884.711990356445</c:v>
                      </c:pt>
                      <c:pt idx="12281">
                        <c:v>53884.712112426751</c:v>
                      </c:pt>
                      <c:pt idx="12282">
                        <c:v>53884.71223449707</c:v>
                      </c:pt>
                      <c:pt idx="12283">
                        <c:v>53886.795364379883</c:v>
                      </c:pt>
                      <c:pt idx="12284">
                        <c:v>51726.326065063477</c:v>
                      </c:pt>
                      <c:pt idx="12285">
                        <c:v>54309.68440246582</c:v>
                      </c:pt>
                      <c:pt idx="12286">
                        <c:v>54983.813186645508</c:v>
                      </c:pt>
                      <c:pt idx="12287">
                        <c:v>54828.545608520508</c:v>
                      </c:pt>
                      <c:pt idx="12288">
                        <c:v>54421.616409301758</c:v>
                      </c:pt>
                      <c:pt idx="12289">
                        <c:v>54412.336990356438</c:v>
                      </c:pt>
                      <c:pt idx="12290">
                        <c:v>53065.39241027832</c:v>
                      </c:pt>
                      <c:pt idx="12291">
                        <c:v>53104.522415161133</c:v>
                      </c:pt>
                      <c:pt idx="12292">
                        <c:v>51971.40998840332</c:v>
                      </c:pt>
                      <c:pt idx="12293">
                        <c:v>49534.361404418945</c:v>
                      </c:pt>
                      <c:pt idx="12294">
                        <c:v>49461.461502075195</c:v>
                      </c:pt>
                      <c:pt idx="12295">
                        <c:v>49399.561843872063</c:v>
                      </c:pt>
                      <c:pt idx="12296">
                        <c:v>48881.524795532227</c:v>
                      </c:pt>
                      <c:pt idx="12297">
                        <c:v>49111.439956665039</c:v>
                      </c:pt>
                      <c:pt idx="12298">
                        <c:v>49120.719436645508</c:v>
                      </c:pt>
                      <c:pt idx="12299">
                        <c:v>49111.439956665039</c:v>
                      </c:pt>
                      <c:pt idx="12300">
                        <c:v>61880.843154907227</c:v>
                      </c:pt>
                      <c:pt idx="12301">
                        <c:v>61577.875198364258</c:v>
                      </c:pt>
                      <c:pt idx="12302">
                        <c:v>61029.343215942383</c:v>
                      </c:pt>
                      <c:pt idx="12303">
                        <c:v>61060.92366027832</c:v>
                      </c:pt>
                      <c:pt idx="12304">
                        <c:v>53451.619644165039</c:v>
                      </c:pt>
                      <c:pt idx="12305">
                        <c:v>53451.213394165039</c:v>
                      </c:pt>
                      <c:pt idx="12306">
                        <c:v>51751.183975219719</c:v>
                      </c:pt>
                      <c:pt idx="12307">
                        <c:v>50670.185340881348</c:v>
                      </c:pt>
                      <c:pt idx="12308">
                        <c:v>50893.86116027832</c:v>
                      </c:pt>
                      <c:pt idx="12309">
                        <c:v>55275.323898315422</c:v>
                      </c:pt>
                      <c:pt idx="12310">
                        <c:v>55275.323837280266</c:v>
                      </c:pt>
                      <c:pt idx="12311">
                        <c:v>55279.323776245117</c:v>
                      </c:pt>
                      <c:pt idx="12312">
                        <c:v>55221.971328735352</c:v>
                      </c:pt>
                      <c:pt idx="12313">
                        <c:v>55194.398422241211</c:v>
                      </c:pt>
                      <c:pt idx="12314">
                        <c:v>54829.416366577148</c:v>
                      </c:pt>
                      <c:pt idx="12315">
                        <c:v>56482.139099121094</c:v>
                      </c:pt>
                      <c:pt idx="12316">
                        <c:v>56482.139099121094</c:v>
                      </c:pt>
                      <c:pt idx="12317">
                        <c:v>56482.139099121094</c:v>
                      </c:pt>
                      <c:pt idx="12318">
                        <c:v>56482.139099121094</c:v>
                      </c:pt>
                      <c:pt idx="12319">
                        <c:v>56482.139099121094</c:v>
                      </c:pt>
                      <c:pt idx="12320">
                        <c:v>52316.331130981445</c:v>
                      </c:pt>
                      <c:pt idx="12321">
                        <c:v>52316.331130981445</c:v>
                      </c:pt>
                      <c:pt idx="12322">
                        <c:v>51546.505020141602</c:v>
                      </c:pt>
                      <c:pt idx="12323">
                        <c:v>52849.691970825195</c:v>
                      </c:pt>
                      <c:pt idx="12324">
                        <c:v>53506.071914672852</c:v>
                      </c:pt>
                      <c:pt idx="12325">
                        <c:v>49569.181777954102</c:v>
                      </c:pt>
                      <c:pt idx="12326">
                        <c:v>48172.781387329102</c:v>
                      </c:pt>
                      <c:pt idx="12327">
                        <c:v>48172.781326293945</c:v>
                      </c:pt>
                      <c:pt idx="12328">
                        <c:v>54254.538421630859</c:v>
                      </c:pt>
                      <c:pt idx="12329">
                        <c:v>52218.836807250977</c:v>
                      </c:pt>
                      <c:pt idx="12330">
                        <c:v>60645.75276184082</c:v>
                      </c:pt>
                      <c:pt idx="12331">
                        <c:v>60655.032180786133</c:v>
                      </c:pt>
                      <c:pt idx="12332">
                        <c:v>60655.032180786133</c:v>
                      </c:pt>
                      <c:pt idx="12333">
                        <c:v>55836.562271118164</c:v>
                      </c:pt>
                      <c:pt idx="12334">
                        <c:v>55736.165115356445</c:v>
                      </c:pt>
                      <c:pt idx="12335">
                        <c:v>55393.569412231445</c:v>
                      </c:pt>
                      <c:pt idx="12336">
                        <c:v>52120.296463012695</c:v>
                      </c:pt>
                      <c:pt idx="12337">
                        <c:v>52120.296463012695</c:v>
                      </c:pt>
                      <c:pt idx="12338">
                        <c:v>54209.137069702148</c:v>
                      </c:pt>
                      <c:pt idx="12339">
                        <c:v>54209.137069702148</c:v>
                      </c:pt>
                      <c:pt idx="12340">
                        <c:v>54209.137008666992</c:v>
                      </c:pt>
                      <c:pt idx="12341">
                        <c:v>54209.137008666992</c:v>
                      </c:pt>
                      <c:pt idx="12342">
                        <c:v>53908.093704223633</c:v>
                      </c:pt>
                      <c:pt idx="12343">
                        <c:v>53913.06022644043</c:v>
                      </c:pt>
                      <c:pt idx="12344">
                        <c:v>53063.076034545898</c:v>
                      </c:pt>
                      <c:pt idx="12345">
                        <c:v>53923.744445800781</c:v>
                      </c:pt>
                      <c:pt idx="12346">
                        <c:v>53923.744445800781</c:v>
                      </c:pt>
                      <c:pt idx="12347">
                        <c:v>53923.744445800781</c:v>
                      </c:pt>
                      <c:pt idx="12348">
                        <c:v>53539.262023925781</c:v>
                      </c:pt>
                      <c:pt idx="12349">
                        <c:v>53539.262023925781</c:v>
                      </c:pt>
                      <c:pt idx="12350">
                        <c:v>53923.744445800781</c:v>
                      </c:pt>
                      <c:pt idx="12351">
                        <c:v>53923.744445800781</c:v>
                      </c:pt>
                      <c:pt idx="12352">
                        <c:v>53921.165664672852</c:v>
                      </c:pt>
                      <c:pt idx="12353">
                        <c:v>53921.165664672852</c:v>
                      </c:pt>
                      <c:pt idx="12354">
                        <c:v>50406.255813598633</c:v>
                      </c:pt>
                      <c:pt idx="12355">
                        <c:v>50508.80647277832</c:v>
                      </c:pt>
                      <c:pt idx="12356">
                        <c:v>50508.806533813477</c:v>
                      </c:pt>
                      <c:pt idx="12357">
                        <c:v>50969.72346496582</c:v>
                      </c:pt>
                      <c:pt idx="12358">
                        <c:v>51554.05940246582</c:v>
                      </c:pt>
                      <c:pt idx="12359">
                        <c:v>51554.059524536133</c:v>
                      </c:pt>
                      <c:pt idx="12360">
                        <c:v>49651.967651367188</c:v>
                      </c:pt>
                      <c:pt idx="12361">
                        <c:v>49774.192321777344</c:v>
                      </c:pt>
                      <c:pt idx="12362">
                        <c:v>49521.471923828125</c:v>
                      </c:pt>
                      <c:pt idx="12363">
                        <c:v>49248.118347167969</c:v>
                      </c:pt>
                      <c:pt idx="12364">
                        <c:v>51950.045974731445</c:v>
                      </c:pt>
                      <c:pt idx="12365">
                        <c:v>51958.216018676751</c:v>
                      </c:pt>
                      <c:pt idx="12366">
                        <c:v>52016.336135864251</c:v>
                      </c:pt>
                      <c:pt idx="12367">
                        <c:v>52063.47346496582</c:v>
                      </c:pt>
                      <c:pt idx="12368">
                        <c:v>52063.47346496582</c:v>
                      </c:pt>
                      <c:pt idx="12369">
                        <c:v>52108.361404418945</c:v>
                      </c:pt>
                      <c:pt idx="12370">
                        <c:v>51761.455520629883</c:v>
                      </c:pt>
                      <c:pt idx="12371">
                        <c:v>51268.002395629883</c:v>
                      </c:pt>
                      <c:pt idx="12372">
                        <c:v>50861.281936645501</c:v>
                      </c:pt>
                      <c:pt idx="12373">
                        <c:v>50368.056350708008</c:v>
                      </c:pt>
                      <c:pt idx="12374">
                        <c:v>52957.557662963867</c:v>
                      </c:pt>
                      <c:pt idx="12375">
                        <c:v>55037.463638305664</c:v>
                      </c:pt>
                      <c:pt idx="12376">
                        <c:v>55037.46369934082</c:v>
                      </c:pt>
                      <c:pt idx="12377">
                        <c:v>55028.184158325195</c:v>
                      </c:pt>
                      <c:pt idx="12378">
                        <c:v>55024.184158325195</c:v>
                      </c:pt>
                      <c:pt idx="12379">
                        <c:v>54250.248001098633</c:v>
                      </c:pt>
                      <c:pt idx="12380">
                        <c:v>50988.847534179688</c:v>
                      </c:pt>
                      <c:pt idx="12381">
                        <c:v>50762.953002929688</c:v>
                      </c:pt>
                      <c:pt idx="12382">
                        <c:v>50762.953002929688</c:v>
                      </c:pt>
                      <c:pt idx="12383">
                        <c:v>51925.355407714844</c:v>
                      </c:pt>
                      <c:pt idx="12384">
                        <c:v>51925.35546875</c:v>
                      </c:pt>
                      <c:pt idx="12385">
                        <c:v>50348.401260375977</c:v>
                      </c:pt>
                      <c:pt idx="12386">
                        <c:v>54170.395858764648</c:v>
                      </c:pt>
                      <c:pt idx="12387">
                        <c:v>54169.179061889648</c:v>
                      </c:pt>
                      <c:pt idx="12388">
                        <c:v>54905.200973510735</c:v>
                      </c:pt>
                      <c:pt idx="12389">
                        <c:v>54905.171524047844</c:v>
                      </c:pt>
                      <c:pt idx="12390">
                        <c:v>60033.177932739258</c:v>
                      </c:pt>
                      <c:pt idx="12391">
                        <c:v>60470.772048950195</c:v>
                      </c:pt>
                      <c:pt idx="12392">
                        <c:v>60827.573806762695</c:v>
                      </c:pt>
                      <c:pt idx="12393">
                        <c:v>60754.673904418945</c:v>
                      </c:pt>
                      <c:pt idx="12394">
                        <c:v>60681.773757934563</c:v>
                      </c:pt>
                      <c:pt idx="12395">
                        <c:v>60674.653762817383</c:v>
                      </c:pt>
                      <c:pt idx="12396">
                        <c:v>51735.559707641602</c:v>
                      </c:pt>
                      <c:pt idx="12397">
                        <c:v>51735.559646606445</c:v>
                      </c:pt>
                      <c:pt idx="12398">
                        <c:v>51739.559768676758</c:v>
                      </c:pt>
                      <c:pt idx="12399">
                        <c:v>51748.83918762207</c:v>
                      </c:pt>
                      <c:pt idx="12400">
                        <c:v>51736.247329711914</c:v>
                      </c:pt>
                      <c:pt idx="12401">
                        <c:v>52474.09358215332</c:v>
                      </c:pt>
                      <c:pt idx="12402">
                        <c:v>50831.800674438477</c:v>
                      </c:pt>
                      <c:pt idx="12403">
                        <c:v>50539.941299438477</c:v>
                      </c:pt>
                      <c:pt idx="12404">
                        <c:v>50539.941360473633</c:v>
                      </c:pt>
                      <c:pt idx="12405">
                        <c:v>60339.596145629883</c:v>
                      </c:pt>
                      <c:pt idx="12406">
                        <c:v>60339.596145629883</c:v>
                      </c:pt>
                      <c:pt idx="12407">
                        <c:v>60339.596145629883</c:v>
                      </c:pt>
                      <c:pt idx="12408">
                        <c:v>60337.340286254883</c:v>
                      </c:pt>
                      <c:pt idx="12409">
                        <c:v>52278.317337036133</c:v>
                      </c:pt>
                      <c:pt idx="12410">
                        <c:v>52857.348159790039</c:v>
                      </c:pt>
                      <c:pt idx="12411">
                        <c:v>52906.620254516602</c:v>
                      </c:pt>
                      <c:pt idx="12412">
                        <c:v>52906.620193481445</c:v>
                      </c:pt>
                      <c:pt idx="12413">
                        <c:v>52906.620193481445</c:v>
                      </c:pt>
                      <c:pt idx="12414">
                        <c:v>52906.620254516602</c:v>
                      </c:pt>
                      <c:pt idx="12415">
                        <c:v>52906.620193481445</c:v>
                      </c:pt>
                      <c:pt idx="12416">
                        <c:v>52255.60041809082</c:v>
                      </c:pt>
                      <c:pt idx="12417">
                        <c:v>52255.600479125977</c:v>
                      </c:pt>
                      <c:pt idx="12418">
                        <c:v>52255.600540161133</c:v>
                      </c:pt>
                      <c:pt idx="12419">
                        <c:v>52255.60041809082</c:v>
                      </c:pt>
                      <c:pt idx="12420">
                        <c:v>51501.086318969719</c:v>
                      </c:pt>
                      <c:pt idx="12421">
                        <c:v>51575.60676574707</c:v>
                      </c:pt>
                      <c:pt idx="12422">
                        <c:v>51650.126846313477</c:v>
                      </c:pt>
                      <c:pt idx="12423">
                        <c:v>49652.092361450195</c:v>
                      </c:pt>
                      <c:pt idx="12424">
                        <c:v>49725.212478637695</c:v>
                      </c:pt>
                      <c:pt idx="12425">
                        <c:v>49786.142288208001</c:v>
                      </c:pt>
                      <c:pt idx="12426">
                        <c:v>49859.252517700195</c:v>
                      </c:pt>
                      <c:pt idx="12427">
                        <c:v>49932.372634887695</c:v>
                      </c:pt>
                      <c:pt idx="12428">
                        <c:v>50005.492263793945</c:v>
                      </c:pt>
                      <c:pt idx="12429">
                        <c:v>50201.277908325195</c:v>
                      </c:pt>
                      <c:pt idx="12430">
                        <c:v>50281.24397277832</c:v>
                      </c:pt>
                      <c:pt idx="12431">
                        <c:v>49997.124099731445</c:v>
                      </c:pt>
                      <c:pt idx="12432">
                        <c:v>50000.586013793945</c:v>
                      </c:pt>
                      <c:pt idx="12433">
                        <c:v>50009.865432739258</c:v>
                      </c:pt>
                      <c:pt idx="12434">
                        <c:v>49648.586074829102</c:v>
                      </c:pt>
                      <c:pt idx="12435">
                        <c:v>59882.768020629883</c:v>
                      </c:pt>
                      <c:pt idx="12436">
                        <c:v>60026.460891723633</c:v>
                      </c:pt>
                      <c:pt idx="12437">
                        <c:v>59953.560806274407</c:v>
                      </c:pt>
                      <c:pt idx="12438">
                        <c:v>59528.122512817383</c:v>
                      </c:pt>
                      <c:pt idx="12439">
                        <c:v>52589.259719848633</c:v>
                      </c:pt>
                      <c:pt idx="12440">
                        <c:v>53681.794082641602</c:v>
                      </c:pt>
                      <c:pt idx="12441">
                        <c:v>53681.794021606445</c:v>
                      </c:pt>
                      <c:pt idx="12442">
                        <c:v>51846.075271606445</c:v>
                      </c:pt>
                      <c:pt idx="12443">
                        <c:v>51846.075271606445</c:v>
                      </c:pt>
                      <c:pt idx="12444">
                        <c:v>51846.075332641602</c:v>
                      </c:pt>
                      <c:pt idx="12445">
                        <c:v>51844.193435668945</c:v>
                      </c:pt>
                      <c:pt idx="12446">
                        <c:v>51844.193435668945</c:v>
                      </c:pt>
                      <c:pt idx="12447">
                        <c:v>51840.193435668945</c:v>
                      </c:pt>
                      <c:pt idx="12448">
                        <c:v>53257.30647277832</c:v>
                      </c:pt>
                      <c:pt idx="12449">
                        <c:v>53257.306533813477</c:v>
                      </c:pt>
                      <c:pt idx="12450">
                        <c:v>63864.989746093743</c:v>
                      </c:pt>
                      <c:pt idx="12451">
                        <c:v>62344.189895629883</c:v>
                      </c:pt>
                      <c:pt idx="12452">
                        <c:v>62344.189956665039</c:v>
                      </c:pt>
                      <c:pt idx="12453">
                        <c:v>50149.604034423828</c:v>
                      </c:pt>
                      <c:pt idx="12454">
                        <c:v>50222.714141845696</c:v>
                      </c:pt>
                      <c:pt idx="12455">
                        <c:v>49943.834075927734</c:v>
                      </c:pt>
                      <c:pt idx="12456">
                        <c:v>50016.94406127929</c:v>
                      </c:pt>
                      <c:pt idx="12457">
                        <c:v>49646.027374267578</c:v>
                      </c:pt>
                      <c:pt idx="12458">
                        <c:v>49719.147430419922</c:v>
                      </c:pt>
                      <c:pt idx="12459">
                        <c:v>47003.995147705078</c:v>
                      </c:pt>
                      <c:pt idx="12460">
                        <c:v>46979.051422119141</c:v>
                      </c:pt>
                      <c:pt idx="12461">
                        <c:v>48285.436126708984</c:v>
                      </c:pt>
                      <c:pt idx="12462">
                        <c:v>48358.545989990234</c:v>
                      </c:pt>
                      <c:pt idx="12463">
                        <c:v>48431.666046142578</c:v>
                      </c:pt>
                      <c:pt idx="12464">
                        <c:v>53403.002578735352</c:v>
                      </c:pt>
                      <c:pt idx="12465">
                        <c:v>49098.225845336914</c:v>
                      </c:pt>
                      <c:pt idx="12466">
                        <c:v>50610.288223266602</c:v>
                      </c:pt>
                      <c:pt idx="12467">
                        <c:v>50619.567581176758</c:v>
                      </c:pt>
                      <c:pt idx="12468">
                        <c:v>50619.567642211914</c:v>
                      </c:pt>
                      <c:pt idx="12469">
                        <c:v>50882.308868408203</c:v>
                      </c:pt>
                      <c:pt idx="12470">
                        <c:v>51266.789337158203</c:v>
                      </c:pt>
                      <c:pt idx="12471">
                        <c:v>51266.789093017578</c:v>
                      </c:pt>
                      <c:pt idx="12472">
                        <c:v>51266.789337158203</c:v>
                      </c:pt>
                      <c:pt idx="12473">
                        <c:v>51266.789459228516</c:v>
                      </c:pt>
                      <c:pt idx="12474">
                        <c:v>51167.618316650383</c:v>
                      </c:pt>
                      <c:pt idx="12475">
                        <c:v>51826.876602172852</c:v>
                      </c:pt>
                      <c:pt idx="12476">
                        <c:v>52277.490188598633</c:v>
                      </c:pt>
                      <c:pt idx="12477">
                        <c:v>52281.49006652832</c:v>
                      </c:pt>
                      <c:pt idx="12478">
                        <c:v>52290.76985168457</c:v>
                      </c:pt>
                      <c:pt idx="12479">
                        <c:v>52242.75910949707</c:v>
                      </c:pt>
                      <c:pt idx="12480">
                        <c:v>56002.063064575195</c:v>
                      </c:pt>
                      <c:pt idx="12481">
                        <c:v>56002.063064575195</c:v>
                      </c:pt>
                      <c:pt idx="12482">
                        <c:v>56002.063064575195</c:v>
                      </c:pt>
                      <c:pt idx="12483">
                        <c:v>55805.843215942383</c:v>
                      </c:pt>
                      <c:pt idx="12484">
                        <c:v>52145.837829589844</c:v>
                      </c:pt>
                      <c:pt idx="12485">
                        <c:v>51878.859252929688</c:v>
                      </c:pt>
                      <c:pt idx="12486">
                        <c:v>51494.378784179688</c:v>
                      </c:pt>
                      <c:pt idx="12487">
                        <c:v>52096.687438964844</c:v>
                      </c:pt>
                      <c:pt idx="12488">
                        <c:v>52117.466232299805</c:v>
                      </c:pt>
                      <c:pt idx="12489">
                        <c:v>53698.787399291992</c:v>
                      </c:pt>
                      <c:pt idx="12490">
                        <c:v>53698.787399291992</c:v>
                      </c:pt>
                      <c:pt idx="12491">
                        <c:v>53698.787338256836</c:v>
                      </c:pt>
                      <c:pt idx="12492">
                        <c:v>53698.787460327148</c:v>
                      </c:pt>
                      <c:pt idx="12493">
                        <c:v>53829.211471557617</c:v>
                      </c:pt>
                      <c:pt idx="12494">
                        <c:v>53829.182022094727</c:v>
                      </c:pt>
                      <c:pt idx="12495">
                        <c:v>52639.069778442383</c:v>
                      </c:pt>
                      <c:pt idx="12496">
                        <c:v>52264.697402954102</c:v>
                      </c:pt>
                      <c:pt idx="12497">
                        <c:v>53171.749221801758</c:v>
                      </c:pt>
                      <c:pt idx="12498">
                        <c:v>52508.922546386719</c:v>
                      </c:pt>
                      <c:pt idx="12499">
                        <c:v>52555.542541503899</c:v>
                      </c:pt>
                      <c:pt idx="12500">
                        <c:v>52203.542541503899</c:v>
                      </c:pt>
                      <c:pt idx="12501">
                        <c:v>52156.553771972649</c:v>
                      </c:pt>
                      <c:pt idx="12502">
                        <c:v>51878.619812011719</c:v>
                      </c:pt>
                      <c:pt idx="12503">
                        <c:v>51050.621231079102</c:v>
                      </c:pt>
                      <c:pt idx="12504">
                        <c:v>51050.621231079102</c:v>
                      </c:pt>
                      <c:pt idx="12505">
                        <c:v>51865.251846313477</c:v>
                      </c:pt>
                      <c:pt idx="12506">
                        <c:v>48316.726638793945</c:v>
                      </c:pt>
                      <c:pt idx="12507">
                        <c:v>48389.846755981445</c:v>
                      </c:pt>
                      <c:pt idx="12508">
                        <c:v>48079.616348266602</c:v>
                      </c:pt>
                      <c:pt idx="12509">
                        <c:v>51505.766738891602</c:v>
                      </c:pt>
                      <c:pt idx="12510">
                        <c:v>63718.334915161133</c:v>
                      </c:pt>
                      <c:pt idx="12511">
                        <c:v>63729.335159301751</c:v>
                      </c:pt>
                      <c:pt idx="12512">
                        <c:v>63626.582473754883</c:v>
                      </c:pt>
                      <c:pt idx="12513">
                        <c:v>62914.330764770501</c:v>
                      </c:pt>
                      <c:pt idx="12514">
                        <c:v>62578.614944458001</c:v>
                      </c:pt>
                      <c:pt idx="12515">
                        <c:v>51751.010040283196</c:v>
                      </c:pt>
                      <c:pt idx="12516">
                        <c:v>52163.455291748047</c:v>
                      </c:pt>
                      <c:pt idx="12517">
                        <c:v>52167.596405029297</c:v>
                      </c:pt>
                      <c:pt idx="12518">
                        <c:v>52150.097259521484</c:v>
                      </c:pt>
                      <c:pt idx="12519">
                        <c:v>52493.52218627929</c:v>
                      </c:pt>
                      <c:pt idx="12520">
                        <c:v>52433.111785888672</c:v>
                      </c:pt>
                      <c:pt idx="12521">
                        <c:v>51722.349761962891</c:v>
                      </c:pt>
                      <c:pt idx="12522">
                        <c:v>47511.341995239258</c:v>
                      </c:pt>
                      <c:pt idx="12523">
                        <c:v>47520.621658325195</c:v>
                      </c:pt>
                      <c:pt idx="12524">
                        <c:v>47520.829605102539</c:v>
                      </c:pt>
                      <c:pt idx="12525">
                        <c:v>56360.569061279297</c:v>
                      </c:pt>
                      <c:pt idx="12526">
                        <c:v>56360.569305419915</c:v>
                      </c:pt>
                      <c:pt idx="12527">
                        <c:v>56604.227386474609</c:v>
                      </c:pt>
                      <c:pt idx="12528">
                        <c:v>56604.227508544915</c:v>
                      </c:pt>
                      <c:pt idx="12529">
                        <c:v>55468.693450927727</c:v>
                      </c:pt>
                      <c:pt idx="12530">
                        <c:v>55456.165008544922</c:v>
                      </c:pt>
                      <c:pt idx="12531">
                        <c:v>54800.630828857422</c:v>
                      </c:pt>
                      <c:pt idx="12532">
                        <c:v>54277.313323974609</c:v>
                      </c:pt>
                      <c:pt idx="12533">
                        <c:v>54227.313323974609</c:v>
                      </c:pt>
                      <c:pt idx="12534">
                        <c:v>54227.313446044922</c:v>
                      </c:pt>
                      <c:pt idx="12535">
                        <c:v>54288.313446044922</c:v>
                      </c:pt>
                      <c:pt idx="12536">
                        <c:v>53841.187469482422</c:v>
                      </c:pt>
                      <c:pt idx="12537">
                        <c:v>51041.531387329102</c:v>
                      </c:pt>
                      <c:pt idx="12538">
                        <c:v>51185.452713012695</c:v>
                      </c:pt>
                      <c:pt idx="12539">
                        <c:v>51067.33528137207</c:v>
                      </c:pt>
                      <c:pt idx="12540">
                        <c:v>51361.692443847656</c:v>
                      </c:pt>
                      <c:pt idx="12541">
                        <c:v>51361.692443847656</c:v>
                      </c:pt>
                      <c:pt idx="12542">
                        <c:v>51361.692443847656</c:v>
                      </c:pt>
                      <c:pt idx="12543">
                        <c:v>51361.6923828125</c:v>
                      </c:pt>
                      <c:pt idx="12544">
                        <c:v>51113.9736328125</c:v>
                      </c:pt>
                      <c:pt idx="12545">
                        <c:v>49218.395584106445</c:v>
                      </c:pt>
                      <c:pt idx="12546">
                        <c:v>49221.234451293945</c:v>
                      </c:pt>
                      <c:pt idx="12547">
                        <c:v>49221.234512329102</c:v>
                      </c:pt>
                      <c:pt idx="12548">
                        <c:v>49221.234451293945</c:v>
                      </c:pt>
                      <c:pt idx="12549">
                        <c:v>49800.064590454102</c:v>
                      </c:pt>
                      <c:pt idx="12550">
                        <c:v>50412.618240356445</c:v>
                      </c:pt>
                      <c:pt idx="12551">
                        <c:v>50422.113540649414</c:v>
                      </c:pt>
                      <c:pt idx="12552">
                        <c:v>50157.483535766602</c:v>
                      </c:pt>
                      <c:pt idx="12553">
                        <c:v>49768.352249145508</c:v>
                      </c:pt>
                      <c:pt idx="12554">
                        <c:v>51907.435440063477</c:v>
                      </c:pt>
                      <c:pt idx="12555">
                        <c:v>55557.254364013665</c:v>
                      </c:pt>
                      <c:pt idx="12556">
                        <c:v>50677.973587036133</c:v>
                      </c:pt>
                      <c:pt idx="12557">
                        <c:v>50679.896560668945</c:v>
                      </c:pt>
                      <c:pt idx="12558">
                        <c:v>50679.896682739251</c:v>
                      </c:pt>
                      <c:pt idx="12559">
                        <c:v>50679.897048950195</c:v>
                      </c:pt>
                      <c:pt idx="12560">
                        <c:v>50681.820022583001</c:v>
                      </c:pt>
                      <c:pt idx="12561">
                        <c:v>50599.229476928711</c:v>
                      </c:pt>
                      <c:pt idx="12562">
                        <c:v>50543.831527709961</c:v>
                      </c:pt>
                      <c:pt idx="12563">
                        <c:v>50359.780136108398</c:v>
                      </c:pt>
                      <c:pt idx="12564">
                        <c:v>51127.868148803711</c:v>
                      </c:pt>
                      <c:pt idx="12565">
                        <c:v>51246.544052124016</c:v>
                      </c:pt>
                      <c:pt idx="12566">
                        <c:v>51454.493026733398</c:v>
                      </c:pt>
                      <c:pt idx="12567">
                        <c:v>51100.033065795898</c:v>
                      </c:pt>
                      <c:pt idx="12568">
                        <c:v>50422.999618530266</c:v>
                      </c:pt>
                      <c:pt idx="12569">
                        <c:v>50602.473983764648</c:v>
                      </c:pt>
                      <c:pt idx="12570">
                        <c:v>60697.635513305664</c:v>
                      </c:pt>
                      <c:pt idx="12571">
                        <c:v>54870.278335571289</c:v>
                      </c:pt>
                      <c:pt idx="12572">
                        <c:v>54870.278274536133</c:v>
                      </c:pt>
                      <c:pt idx="12573">
                        <c:v>54870.278335571289</c:v>
                      </c:pt>
                      <c:pt idx="12574">
                        <c:v>54870.278274536133</c:v>
                      </c:pt>
                      <c:pt idx="12575">
                        <c:v>53069.110916137695</c:v>
                      </c:pt>
                      <c:pt idx="12576">
                        <c:v>50531.618728637695</c:v>
                      </c:pt>
                      <c:pt idx="12577">
                        <c:v>50531.618728637695</c:v>
                      </c:pt>
                      <c:pt idx="12578">
                        <c:v>51831.209915161133</c:v>
                      </c:pt>
                      <c:pt idx="12579">
                        <c:v>52957.41291809082</c:v>
                      </c:pt>
                      <c:pt idx="12580">
                        <c:v>52652.793899536133</c:v>
                      </c:pt>
                      <c:pt idx="12581">
                        <c:v>52652.793838500977</c:v>
                      </c:pt>
                      <c:pt idx="12582">
                        <c:v>53580.226791381836</c:v>
                      </c:pt>
                      <c:pt idx="12583">
                        <c:v>53580.226852416992</c:v>
                      </c:pt>
                      <c:pt idx="12584">
                        <c:v>54078.769821166992</c:v>
                      </c:pt>
                      <c:pt idx="12585">
                        <c:v>51240.837112426758</c:v>
                      </c:pt>
                      <c:pt idx="12586">
                        <c:v>49425.64241027832</c:v>
                      </c:pt>
                      <c:pt idx="12587">
                        <c:v>49498.752761840813</c:v>
                      </c:pt>
                      <c:pt idx="12588">
                        <c:v>49571.872512817383</c:v>
                      </c:pt>
                      <c:pt idx="12589">
                        <c:v>48800.304702758782</c:v>
                      </c:pt>
                      <c:pt idx="12590">
                        <c:v>48360.15803527832</c:v>
                      </c:pt>
                      <c:pt idx="12591">
                        <c:v>48360.158096313477</c:v>
                      </c:pt>
                      <c:pt idx="12592">
                        <c:v>48360.15803527832</c:v>
                      </c:pt>
                      <c:pt idx="12593">
                        <c:v>55813.306373596191</c:v>
                      </c:pt>
                      <c:pt idx="12594">
                        <c:v>55807.537330627441</c:v>
                      </c:pt>
                      <c:pt idx="12595">
                        <c:v>55905.230079650872</c:v>
                      </c:pt>
                      <c:pt idx="12596">
                        <c:v>55905.230079650872</c:v>
                      </c:pt>
                      <c:pt idx="12597">
                        <c:v>49495.896438598633</c:v>
                      </c:pt>
                      <c:pt idx="12598">
                        <c:v>50393.738388061523</c:v>
                      </c:pt>
                      <c:pt idx="12599">
                        <c:v>50310.442855834961</c:v>
                      </c:pt>
                      <c:pt idx="12600">
                        <c:v>62509.025100708001</c:v>
                      </c:pt>
                      <c:pt idx="12601">
                        <c:v>62574.498245239251</c:v>
                      </c:pt>
                      <c:pt idx="12602">
                        <c:v>62641.187942504883</c:v>
                      </c:pt>
                      <c:pt idx="12603">
                        <c:v>52305.466186523438</c:v>
                      </c:pt>
                      <c:pt idx="12604">
                        <c:v>52305.466247558594</c:v>
                      </c:pt>
                      <c:pt idx="12605">
                        <c:v>49658.390502929688</c:v>
                      </c:pt>
                      <c:pt idx="12606">
                        <c:v>49658.390563964844</c:v>
                      </c:pt>
                      <c:pt idx="12607">
                        <c:v>51176.169509887695</c:v>
                      </c:pt>
                      <c:pt idx="12608">
                        <c:v>51185.448989868164</c:v>
                      </c:pt>
                      <c:pt idx="12609">
                        <c:v>51188.712661743164</c:v>
                      </c:pt>
                      <c:pt idx="12610">
                        <c:v>51179.433181762695</c:v>
                      </c:pt>
                      <c:pt idx="12611">
                        <c:v>51219.62092590332</c:v>
                      </c:pt>
                      <c:pt idx="12612">
                        <c:v>51360.675430297852</c:v>
                      </c:pt>
                      <c:pt idx="12613">
                        <c:v>51360.675430297852</c:v>
                      </c:pt>
                      <c:pt idx="12614">
                        <c:v>54166.599746704102</c:v>
                      </c:pt>
                      <c:pt idx="12615">
                        <c:v>49983.362335205078</c:v>
                      </c:pt>
                      <c:pt idx="12616">
                        <c:v>49983.362335205078</c:v>
                      </c:pt>
                      <c:pt idx="12617">
                        <c:v>49987.362396240234</c:v>
                      </c:pt>
                      <c:pt idx="12618">
                        <c:v>49996.276580810547</c:v>
                      </c:pt>
                      <c:pt idx="12619">
                        <c:v>49996.276580810547</c:v>
                      </c:pt>
                      <c:pt idx="12620">
                        <c:v>49986.997039794922</c:v>
                      </c:pt>
                      <c:pt idx="12621">
                        <c:v>49884.933319091797</c:v>
                      </c:pt>
                      <c:pt idx="12622">
                        <c:v>49690.344863891602</c:v>
                      </c:pt>
                      <c:pt idx="12623">
                        <c:v>49690.344802856445</c:v>
                      </c:pt>
                      <c:pt idx="12624">
                        <c:v>49690.344802856445</c:v>
                      </c:pt>
                      <c:pt idx="12625">
                        <c:v>49045.109512329102</c:v>
                      </c:pt>
                      <c:pt idx="12626">
                        <c:v>49045.109512329102</c:v>
                      </c:pt>
                      <c:pt idx="12627">
                        <c:v>49606.985488891602</c:v>
                      </c:pt>
                      <c:pt idx="12628">
                        <c:v>49930.30842590332</c:v>
                      </c:pt>
                      <c:pt idx="12629">
                        <c:v>49930.308486938477</c:v>
                      </c:pt>
                      <c:pt idx="12630">
                        <c:v>62497.526260375977</c:v>
                      </c:pt>
                      <c:pt idx="12631">
                        <c:v>62506.805801391602</c:v>
                      </c:pt>
                      <c:pt idx="12632">
                        <c:v>62407.634536743164</c:v>
                      </c:pt>
                      <c:pt idx="12633">
                        <c:v>62141.52619934082</c:v>
                      </c:pt>
                      <c:pt idx="12634">
                        <c:v>52152.858413696289</c:v>
                      </c:pt>
                      <c:pt idx="12635">
                        <c:v>52548.705276489258</c:v>
                      </c:pt>
                      <c:pt idx="12636">
                        <c:v>52543.731399536133</c:v>
                      </c:pt>
                      <c:pt idx="12637">
                        <c:v>52278.047805786133</c:v>
                      </c:pt>
                      <c:pt idx="12638">
                        <c:v>51540.340850830078</c:v>
                      </c:pt>
                      <c:pt idx="12639">
                        <c:v>54731.518783569336</c:v>
                      </c:pt>
                      <c:pt idx="12640">
                        <c:v>54610.268661499023</c:v>
                      </c:pt>
                      <c:pt idx="12641">
                        <c:v>54610.268600463867</c:v>
                      </c:pt>
                      <c:pt idx="12642">
                        <c:v>54610.268661499023</c:v>
                      </c:pt>
                      <c:pt idx="12643">
                        <c:v>54934.30224609375</c:v>
                      </c:pt>
                      <c:pt idx="12644">
                        <c:v>54934.30224609375</c:v>
                      </c:pt>
                      <c:pt idx="12645">
                        <c:v>52397.227676391602</c:v>
                      </c:pt>
                      <c:pt idx="12646">
                        <c:v>52387.948196411133</c:v>
                      </c:pt>
                      <c:pt idx="12647">
                        <c:v>50590.346817016602</c:v>
                      </c:pt>
                      <c:pt idx="12648">
                        <c:v>50247.626174926758</c:v>
                      </c:pt>
                      <c:pt idx="12649">
                        <c:v>50238.346755981445</c:v>
                      </c:pt>
                      <c:pt idx="12650">
                        <c:v>49804.400772094727</c:v>
                      </c:pt>
                      <c:pt idx="12651">
                        <c:v>52785.993789672852</c:v>
                      </c:pt>
                      <c:pt idx="12652">
                        <c:v>50596.724563598633</c:v>
                      </c:pt>
                      <c:pt idx="12653">
                        <c:v>50596.724502563477</c:v>
                      </c:pt>
                      <c:pt idx="12654">
                        <c:v>50596.72444152832</c:v>
                      </c:pt>
                      <c:pt idx="12655">
                        <c:v>50596.724502563477</c:v>
                      </c:pt>
                      <c:pt idx="12656">
                        <c:v>50504.207901000977</c:v>
                      </c:pt>
                      <c:pt idx="12657">
                        <c:v>50440.367263793945</c:v>
                      </c:pt>
                      <c:pt idx="12658">
                        <c:v>49813.23518371582</c:v>
                      </c:pt>
                      <c:pt idx="12659">
                        <c:v>49740.11506652832</c:v>
                      </c:pt>
                      <c:pt idx="12660">
                        <c:v>58757.086013793945</c:v>
                      </c:pt>
                      <c:pt idx="12661">
                        <c:v>59516.604263305664</c:v>
                      </c:pt>
                      <c:pt idx="12662">
                        <c:v>48043.670059204102</c:v>
                      </c:pt>
                      <c:pt idx="12663">
                        <c:v>48043.670059204102</c:v>
                      </c:pt>
                      <c:pt idx="12664">
                        <c:v>48046.103652954102</c:v>
                      </c:pt>
                      <c:pt idx="12665">
                        <c:v>52044.540115356445</c:v>
                      </c:pt>
                      <c:pt idx="12666">
                        <c:v>52329.850234985352</c:v>
                      </c:pt>
                      <c:pt idx="12667">
                        <c:v>52362.668533325195</c:v>
                      </c:pt>
                      <c:pt idx="12668">
                        <c:v>52366.668594360352</c:v>
                      </c:pt>
                      <c:pt idx="12669">
                        <c:v>52374.872817993164</c:v>
                      </c:pt>
                      <c:pt idx="12670">
                        <c:v>52374.872817993164</c:v>
                      </c:pt>
                      <c:pt idx="12671">
                        <c:v>50423.297927856445</c:v>
                      </c:pt>
                      <c:pt idx="12672">
                        <c:v>50532.784133911133</c:v>
                      </c:pt>
                      <c:pt idx="12673">
                        <c:v>51768.555618286133</c:v>
                      </c:pt>
                      <c:pt idx="12674">
                        <c:v>51768.55549621582</c:v>
                      </c:pt>
                      <c:pt idx="12675">
                        <c:v>61441.291275024414</c:v>
                      </c:pt>
                      <c:pt idx="12676">
                        <c:v>61703.025650024414</c:v>
                      </c:pt>
                      <c:pt idx="12677">
                        <c:v>61703.025650024414</c:v>
                      </c:pt>
                      <c:pt idx="12678">
                        <c:v>62632.015884399414</c:v>
                      </c:pt>
                      <c:pt idx="12679">
                        <c:v>62641.295364379883</c:v>
                      </c:pt>
                      <c:pt idx="12680">
                        <c:v>62632.015884399414</c:v>
                      </c:pt>
                      <c:pt idx="12681">
                        <c:v>60911.920364379883</c:v>
                      </c:pt>
                      <c:pt idx="12682">
                        <c:v>61298.682388305664</c:v>
                      </c:pt>
                      <c:pt idx="12683">
                        <c:v>61228.532730102532</c:v>
                      </c:pt>
                      <c:pt idx="12684">
                        <c:v>60683.010452270501</c:v>
                      </c:pt>
                      <c:pt idx="12685">
                        <c:v>56970.115188598633</c:v>
                      </c:pt>
                      <c:pt idx="12686">
                        <c:v>56970.115249633789</c:v>
                      </c:pt>
                      <c:pt idx="12687">
                        <c:v>56970.115249633789</c:v>
                      </c:pt>
                      <c:pt idx="12688">
                        <c:v>56970.115188598633</c:v>
                      </c:pt>
                      <c:pt idx="12689">
                        <c:v>56970.115249633789</c:v>
                      </c:pt>
                      <c:pt idx="12690">
                        <c:v>62554.955764770508</c:v>
                      </c:pt>
                      <c:pt idx="12691">
                        <c:v>62556.35578918457</c:v>
                      </c:pt>
                      <c:pt idx="12692">
                        <c:v>62149.806777954094</c:v>
                      </c:pt>
                      <c:pt idx="12693">
                        <c:v>62149.806838989251</c:v>
                      </c:pt>
                      <c:pt idx="12694">
                        <c:v>63787.342483520501</c:v>
                      </c:pt>
                      <c:pt idx="12695">
                        <c:v>55691.323806762695</c:v>
                      </c:pt>
                      <c:pt idx="12696">
                        <c:v>55927.095413208008</c:v>
                      </c:pt>
                      <c:pt idx="12697">
                        <c:v>55391.343338012695</c:v>
                      </c:pt>
                      <c:pt idx="12698">
                        <c:v>55666.410842895508</c:v>
                      </c:pt>
                      <c:pt idx="12699">
                        <c:v>55609.121170043945</c:v>
                      </c:pt>
                      <c:pt idx="12700">
                        <c:v>52485.721755981445</c:v>
                      </c:pt>
                      <c:pt idx="12701">
                        <c:v>52485.721817016602</c:v>
                      </c:pt>
                      <c:pt idx="12702">
                        <c:v>51472.647109985352</c:v>
                      </c:pt>
                      <c:pt idx="12703">
                        <c:v>51309.645462036133</c:v>
                      </c:pt>
                      <c:pt idx="12704">
                        <c:v>50579.072280883789</c:v>
                      </c:pt>
                      <c:pt idx="12705">
                        <c:v>56071.557472229004</c:v>
                      </c:pt>
                      <c:pt idx="12706">
                        <c:v>56071.557472229004</c:v>
                      </c:pt>
                      <c:pt idx="12707">
                        <c:v>53318.764602661133</c:v>
                      </c:pt>
                      <c:pt idx="12708">
                        <c:v>53318.76448059082</c:v>
                      </c:pt>
                      <c:pt idx="12709">
                        <c:v>53318.764602661133</c:v>
                      </c:pt>
                      <c:pt idx="12710">
                        <c:v>53260.43586730957</c:v>
                      </c:pt>
                      <c:pt idx="12711">
                        <c:v>50497.032852172852</c:v>
                      </c:pt>
                      <c:pt idx="12712">
                        <c:v>50452.714553833008</c:v>
                      </c:pt>
                      <c:pt idx="12713">
                        <c:v>52212.680557250977</c:v>
                      </c:pt>
                      <c:pt idx="12714">
                        <c:v>52622.110244750977</c:v>
                      </c:pt>
                      <c:pt idx="12715">
                        <c:v>52631.389785766602</c:v>
                      </c:pt>
                      <c:pt idx="12716">
                        <c:v>53806.253890991211</c:v>
                      </c:pt>
                      <c:pt idx="12717">
                        <c:v>52801.287094116211</c:v>
                      </c:pt>
                      <c:pt idx="12718">
                        <c:v>53110.843795776367</c:v>
                      </c:pt>
                      <c:pt idx="12719">
                        <c:v>55591.686874389648</c:v>
                      </c:pt>
                      <c:pt idx="12720">
                        <c:v>50714.906768798828</c:v>
                      </c:pt>
                      <c:pt idx="12721">
                        <c:v>50714.906768798828</c:v>
                      </c:pt>
                      <c:pt idx="12722">
                        <c:v>49946.078262329102</c:v>
                      </c:pt>
                      <c:pt idx="12723">
                        <c:v>49389.131973266602</c:v>
                      </c:pt>
                      <c:pt idx="12724">
                        <c:v>51544.702041625977</c:v>
                      </c:pt>
                      <c:pt idx="12725">
                        <c:v>51544.702041625977</c:v>
                      </c:pt>
                      <c:pt idx="12726">
                        <c:v>51814.745010375977</c:v>
                      </c:pt>
                      <c:pt idx="12727">
                        <c:v>51814.745010375977</c:v>
                      </c:pt>
                      <c:pt idx="12728">
                        <c:v>51814.745071411133</c:v>
                      </c:pt>
                      <c:pt idx="12729">
                        <c:v>52526.20979309082</c:v>
                      </c:pt>
                      <c:pt idx="12730">
                        <c:v>52328.869552612305</c:v>
                      </c:pt>
                      <c:pt idx="12731">
                        <c:v>51392.610763549805</c:v>
                      </c:pt>
                      <c:pt idx="12732">
                        <c:v>51392.610763549805</c:v>
                      </c:pt>
                      <c:pt idx="12733">
                        <c:v>51390.280685424805</c:v>
                      </c:pt>
                      <c:pt idx="12734">
                        <c:v>50928.089279174805</c:v>
                      </c:pt>
                      <c:pt idx="12735">
                        <c:v>55729.059036254883</c:v>
                      </c:pt>
                      <c:pt idx="12736">
                        <c:v>55729.059036254883</c:v>
                      </c:pt>
                      <c:pt idx="12737">
                        <c:v>55729.059036254883</c:v>
                      </c:pt>
                      <c:pt idx="12738">
                        <c:v>55729.059036254883</c:v>
                      </c:pt>
                      <c:pt idx="12739">
                        <c:v>55729.059036254883</c:v>
                      </c:pt>
                      <c:pt idx="12740">
                        <c:v>53607.204666137695</c:v>
                      </c:pt>
                      <c:pt idx="12741">
                        <c:v>51469.047012329102</c:v>
                      </c:pt>
                      <c:pt idx="12742">
                        <c:v>50264.650955200195</c:v>
                      </c:pt>
                      <c:pt idx="12743">
                        <c:v>50650.288223266602</c:v>
                      </c:pt>
                      <c:pt idx="12744">
                        <c:v>48454.266250610352</c:v>
                      </c:pt>
                      <c:pt idx="12745">
                        <c:v>48454.266250610352</c:v>
                      </c:pt>
                      <c:pt idx="12746">
                        <c:v>48454.266311645508</c:v>
                      </c:pt>
                      <c:pt idx="12747">
                        <c:v>48759.723281860352</c:v>
                      </c:pt>
                      <c:pt idx="12748">
                        <c:v>49550.329376220703</c:v>
                      </c:pt>
                      <c:pt idx="12749">
                        <c:v>49413.652618408203</c:v>
                      </c:pt>
                      <c:pt idx="12750">
                        <c:v>53349.954483032227</c:v>
                      </c:pt>
                      <c:pt idx="12751">
                        <c:v>53349.954483032227</c:v>
                      </c:pt>
                      <c:pt idx="12752">
                        <c:v>51617.544998168945</c:v>
                      </c:pt>
                      <c:pt idx="12753">
                        <c:v>51617.544998168945</c:v>
                      </c:pt>
                      <c:pt idx="12754">
                        <c:v>51618.173904418945</c:v>
                      </c:pt>
                      <c:pt idx="12755">
                        <c:v>51482.472137451172</c:v>
                      </c:pt>
                      <c:pt idx="12756">
                        <c:v>57215.690658569336</c:v>
                      </c:pt>
                      <c:pt idx="12757">
                        <c:v>57215.690658569336</c:v>
                      </c:pt>
                      <c:pt idx="12758">
                        <c:v>57215.69059753418</c:v>
                      </c:pt>
                      <c:pt idx="12759">
                        <c:v>57097.01481628418</c:v>
                      </c:pt>
                      <c:pt idx="12760">
                        <c:v>57097.014877319336</c:v>
                      </c:pt>
                      <c:pt idx="12761">
                        <c:v>55737.856781005859</c:v>
                      </c:pt>
                      <c:pt idx="12762">
                        <c:v>53674.07502746582</c:v>
                      </c:pt>
                      <c:pt idx="12763">
                        <c:v>54485.03987121582</c:v>
                      </c:pt>
                      <c:pt idx="12764">
                        <c:v>54854.644577026367</c:v>
                      </c:pt>
                      <c:pt idx="12765">
                        <c:v>52696.316421508789</c:v>
                      </c:pt>
                      <c:pt idx="12766">
                        <c:v>52696.316360473633</c:v>
                      </c:pt>
                      <c:pt idx="12767">
                        <c:v>49585.707595825195</c:v>
                      </c:pt>
                      <c:pt idx="12768">
                        <c:v>49741.857986450195</c:v>
                      </c:pt>
                      <c:pt idx="12769">
                        <c:v>49341.847244262695</c:v>
                      </c:pt>
                      <c:pt idx="12770">
                        <c:v>49182.906936645508</c:v>
                      </c:pt>
                      <c:pt idx="12771">
                        <c:v>49087.216690063477</c:v>
                      </c:pt>
                      <c:pt idx="12772">
                        <c:v>52627.638565063477</c:v>
                      </c:pt>
                      <c:pt idx="12773">
                        <c:v>52627.63850402832</c:v>
                      </c:pt>
                      <c:pt idx="12774">
                        <c:v>53534.092041015625</c:v>
                      </c:pt>
                      <c:pt idx="12775">
                        <c:v>53527.692108154297</c:v>
                      </c:pt>
                      <c:pt idx="12776">
                        <c:v>54366.266357421875</c:v>
                      </c:pt>
                      <c:pt idx="12777">
                        <c:v>54650.440185546875</c:v>
                      </c:pt>
                      <c:pt idx="12778">
                        <c:v>54650.440063476563</c:v>
                      </c:pt>
                      <c:pt idx="12779">
                        <c:v>54792.040451049805</c:v>
                      </c:pt>
                      <c:pt idx="12780">
                        <c:v>61311.247024536133</c:v>
                      </c:pt>
                      <c:pt idx="12781">
                        <c:v>61652.058181762695</c:v>
                      </c:pt>
                      <c:pt idx="12782">
                        <c:v>61177.333328247063</c:v>
                      </c:pt>
                      <c:pt idx="12783">
                        <c:v>61174.481765747063</c:v>
                      </c:pt>
                      <c:pt idx="12784">
                        <c:v>53076.408401489258</c:v>
                      </c:pt>
                      <c:pt idx="12785">
                        <c:v>52592.404373168945</c:v>
                      </c:pt>
                      <c:pt idx="12786">
                        <c:v>50178.454772949219</c:v>
                      </c:pt>
                      <c:pt idx="12787">
                        <c:v>49835.734252929688</c:v>
                      </c:pt>
                      <c:pt idx="12788">
                        <c:v>54063.623886108398</c:v>
                      </c:pt>
                      <c:pt idx="12789">
                        <c:v>53790.883895874016</c:v>
                      </c:pt>
                      <c:pt idx="12790">
                        <c:v>53143.683456420898</c:v>
                      </c:pt>
                      <c:pt idx="12791">
                        <c:v>53323.782150268555</c:v>
                      </c:pt>
                      <c:pt idx="12792">
                        <c:v>52800.961181640625</c:v>
                      </c:pt>
                      <c:pt idx="12793">
                        <c:v>52924.115356445313</c:v>
                      </c:pt>
                      <c:pt idx="12794">
                        <c:v>52461.923828124993</c:v>
                      </c:pt>
                      <c:pt idx="12795">
                        <c:v>52478.453079223633</c:v>
                      </c:pt>
                      <c:pt idx="12796">
                        <c:v>52478.453201293945</c:v>
                      </c:pt>
                      <c:pt idx="12797">
                        <c:v>52427.73225402832</c:v>
                      </c:pt>
                      <c:pt idx="12798">
                        <c:v>52427.732131958008</c:v>
                      </c:pt>
                      <c:pt idx="12799">
                        <c:v>53661.77864074707</c:v>
                      </c:pt>
                      <c:pt idx="12800">
                        <c:v>54094.365310668945</c:v>
                      </c:pt>
                      <c:pt idx="12801">
                        <c:v>52728.598159790039</c:v>
                      </c:pt>
                      <c:pt idx="12802">
                        <c:v>52761.80647277832</c:v>
                      </c:pt>
                      <c:pt idx="12803">
                        <c:v>52765.80647277832</c:v>
                      </c:pt>
                      <c:pt idx="12804">
                        <c:v>52775.086013793945</c:v>
                      </c:pt>
                      <c:pt idx="12805">
                        <c:v>52765.806411743164</c:v>
                      </c:pt>
                      <c:pt idx="12806">
                        <c:v>52942.672958374023</c:v>
                      </c:pt>
                      <c:pt idx="12807">
                        <c:v>53322.604415893555</c:v>
                      </c:pt>
                      <c:pt idx="12808">
                        <c:v>53327.385604858398</c:v>
                      </c:pt>
                      <c:pt idx="12809">
                        <c:v>53206.462005615234</c:v>
                      </c:pt>
                      <c:pt idx="12810">
                        <c:v>61644.03987121582</c:v>
                      </c:pt>
                      <c:pt idx="12811">
                        <c:v>61319.674697875977</c:v>
                      </c:pt>
                      <c:pt idx="12812">
                        <c:v>61328.954116821289</c:v>
                      </c:pt>
                      <c:pt idx="12813">
                        <c:v>61210.836990356445</c:v>
                      </c:pt>
                      <c:pt idx="12814">
                        <c:v>51588.468338012695</c:v>
                      </c:pt>
                      <c:pt idx="12815">
                        <c:v>51786.747314453125</c:v>
                      </c:pt>
                      <c:pt idx="12816">
                        <c:v>51786.747253417969</c:v>
                      </c:pt>
                      <c:pt idx="12817">
                        <c:v>52679.943450927734</c:v>
                      </c:pt>
                      <c:pt idx="12818">
                        <c:v>55715.478561401367</c:v>
                      </c:pt>
                      <c:pt idx="12819">
                        <c:v>55714.647445678711</c:v>
                      </c:pt>
                      <c:pt idx="12820">
                        <c:v>55833.323287963867</c:v>
                      </c:pt>
                      <c:pt idx="12821">
                        <c:v>55833.323226928711</c:v>
                      </c:pt>
                      <c:pt idx="12822">
                        <c:v>55833.323226928711</c:v>
                      </c:pt>
                      <c:pt idx="12823">
                        <c:v>56158.249389648438</c:v>
                      </c:pt>
                      <c:pt idx="12824">
                        <c:v>56158.249389648438</c:v>
                      </c:pt>
                      <c:pt idx="12825">
                        <c:v>47413.054336547852</c:v>
                      </c:pt>
                      <c:pt idx="12826">
                        <c:v>48224.543594360352</c:v>
                      </c:pt>
                      <c:pt idx="12827">
                        <c:v>47881.82307434082</c:v>
                      </c:pt>
                      <c:pt idx="12828">
                        <c:v>47881.82307434082</c:v>
                      </c:pt>
                      <c:pt idx="12829">
                        <c:v>47872.543533325195</c:v>
                      </c:pt>
                      <c:pt idx="12830">
                        <c:v>50644.139053344727</c:v>
                      </c:pt>
                      <c:pt idx="12831">
                        <c:v>49787.858001708984</c:v>
                      </c:pt>
                      <c:pt idx="12832">
                        <c:v>49718.737884521484</c:v>
                      </c:pt>
                      <c:pt idx="12833">
                        <c:v>49654.907501220703</c:v>
                      </c:pt>
                      <c:pt idx="12834">
                        <c:v>49769.40608215332</c:v>
                      </c:pt>
                      <c:pt idx="12835">
                        <c:v>50031.089736938477</c:v>
                      </c:pt>
                      <c:pt idx="12836">
                        <c:v>50554.562454223633</c:v>
                      </c:pt>
                      <c:pt idx="12837">
                        <c:v>50554.562393188477</c:v>
                      </c:pt>
                      <c:pt idx="12838">
                        <c:v>50840.886611938477</c:v>
                      </c:pt>
                      <c:pt idx="12839">
                        <c:v>51493.672439575195</c:v>
                      </c:pt>
                      <c:pt idx="12840">
                        <c:v>53794.907241821289</c:v>
                      </c:pt>
                      <c:pt idx="12841">
                        <c:v>54156.186721801758</c:v>
                      </c:pt>
                      <c:pt idx="12842">
                        <c:v>54498.907241821289</c:v>
                      </c:pt>
                      <c:pt idx="12843">
                        <c:v>54494.907241821289</c:v>
                      </c:pt>
                      <c:pt idx="12844">
                        <c:v>54494.907241821289</c:v>
                      </c:pt>
                      <c:pt idx="12845">
                        <c:v>54494.907241821289</c:v>
                      </c:pt>
                      <c:pt idx="12846">
                        <c:v>54249.144119262695</c:v>
                      </c:pt>
                      <c:pt idx="12847">
                        <c:v>54249.144180297852</c:v>
                      </c:pt>
                      <c:pt idx="12848">
                        <c:v>51775.765579223633</c:v>
                      </c:pt>
                      <c:pt idx="12849">
                        <c:v>50138.770324707031</c:v>
                      </c:pt>
                      <c:pt idx="12850">
                        <c:v>50138.770324707031</c:v>
                      </c:pt>
                      <c:pt idx="12851">
                        <c:v>50501.538955688477</c:v>
                      </c:pt>
                      <c:pt idx="12852">
                        <c:v>50501.538955688477</c:v>
                      </c:pt>
                      <c:pt idx="12853">
                        <c:v>51111.485305786133</c:v>
                      </c:pt>
                      <c:pt idx="12854">
                        <c:v>51120.764785766602</c:v>
                      </c:pt>
                      <c:pt idx="12855">
                        <c:v>53514.008438110352</c:v>
                      </c:pt>
                      <c:pt idx="12856">
                        <c:v>50739.837173461914</c:v>
                      </c:pt>
                      <c:pt idx="12857">
                        <c:v>47758.819412231445</c:v>
                      </c:pt>
                      <c:pt idx="12858">
                        <c:v>47758.819412231445</c:v>
                      </c:pt>
                      <c:pt idx="12859">
                        <c:v>47991.993362426758</c:v>
                      </c:pt>
                      <c:pt idx="12860">
                        <c:v>48254.788284301758</c:v>
                      </c:pt>
                      <c:pt idx="12861">
                        <c:v>49862.563026428223</c:v>
                      </c:pt>
                      <c:pt idx="12862">
                        <c:v>52216.985794067383</c:v>
                      </c:pt>
                      <c:pt idx="12863">
                        <c:v>52217.655776977539</c:v>
                      </c:pt>
                      <c:pt idx="12864">
                        <c:v>52217.744338989258</c:v>
                      </c:pt>
                      <c:pt idx="12865">
                        <c:v>52219.814407348633</c:v>
                      </c:pt>
                      <c:pt idx="12866">
                        <c:v>51837.102127075195</c:v>
                      </c:pt>
                      <c:pt idx="12867">
                        <c:v>52299.643630981445</c:v>
                      </c:pt>
                      <c:pt idx="12868">
                        <c:v>52669.63899230957</c:v>
                      </c:pt>
                      <c:pt idx="12869">
                        <c:v>52562.91340637207</c:v>
                      </c:pt>
                      <c:pt idx="12870">
                        <c:v>62330.733428955071</c:v>
                      </c:pt>
                      <c:pt idx="12871">
                        <c:v>62223.390167236321</c:v>
                      </c:pt>
                      <c:pt idx="12872">
                        <c:v>60757.612747192383</c:v>
                      </c:pt>
                      <c:pt idx="12873">
                        <c:v>60757.612747192383</c:v>
                      </c:pt>
                      <c:pt idx="12874">
                        <c:v>53746.234939575195</c:v>
                      </c:pt>
                      <c:pt idx="12875">
                        <c:v>53805.946243286133</c:v>
                      </c:pt>
                      <c:pt idx="12876">
                        <c:v>53796.666702270508</c:v>
                      </c:pt>
                      <c:pt idx="12877">
                        <c:v>50096.55207824707</c:v>
                      </c:pt>
                      <c:pt idx="12878">
                        <c:v>49977.073013305664</c:v>
                      </c:pt>
                      <c:pt idx="12879">
                        <c:v>49977.073013305664</c:v>
                      </c:pt>
                      <c:pt idx="12880">
                        <c:v>51647.428604125977</c:v>
                      </c:pt>
                      <c:pt idx="12881">
                        <c:v>51647.428604125977</c:v>
                      </c:pt>
                      <c:pt idx="12882">
                        <c:v>51709.36018371582</c:v>
                      </c:pt>
                      <c:pt idx="12883">
                        <c:v>52127.213943481445</c:v>
                      </c:pt>
                      <c:pt idx="12884">
                        <c:v>52127.213882446289</c:v>
                      </c:pt>
                      <c:pt idx="12885">
                        <c:v>55909.955032348633</c:v>
                      </c:pt>
                      <c:pt idx="12886">
                        <c:v>56171.640640258789</c:v>
                      </c:pt>
                      <c:pt idx="12887">
                        <c:v>55815.649368286133</c:v>
                      </c:pt>
                      <c:pt idx="12888">
                        <c:v>55004.686477661133</c:v>
                      </c:pt>
                      <c:pt idx="12889">
                        <c:v>55004.686538696289</c:v>
                      </c:pt>
                      <c:pt idx="12890">
                        <c:v>54216.606460571289</c:v>
                      </c:pt>
                      <c:pt idx="12891">
                        <c:v>54216.606460571289</c:v>
                      </c:pt>
                      <c:pt idx="12892">
                        <c:v>54216.606399536133</c:v>
                      </c:pt>
                      <c:pt idx="12893">
                        <c:v>49134.478530883789</c:v>
                      </c:pt>
                      <c:pt idx="12894">
                        <c:v>51466.889236450195</c:v>
                      </c:pt>
                      <c:pt idx="12895">
                        <c:v>51466.889236450195</c:v>
                      </c:pt>
                      <c:pt idx="12896">
                        <c:v>51876.54057312011</c:v>
                      </c:pt>
                      <c:pt idx="12897">
                        <c:v>51803.640426635742</c:v>
                      </c:pt>
                      <c:pt idx="12898">
                        <c:v>53744.567611694336</c:v>
                      </c:pt>
                      <c:pt idx="12899">
                        <c:v>53282.376205444336</c:v>
                      </c:pt>
                      <c:pt idx="12900">
                        <c:v>53588.995803833008</c:v>
                      </c:pt>
                      <c:pt idx="12901">
                        <c:v>53640.791702270508</c:v>
                      </c:pt>
                      <c:pt idx="12902">
                        <c:v>53640.79182434082</c:v>
                      </c:pt>
                      <c:pt idx="12903">
                        <c:v>53640.79182434082</c:v>
                      </c:pt>
                      <c:pt idx="12904">
                        <c:v>53407.467544555664</c:v>
                      </c:pt>
                      <c:pt idx="12905">
                        <c:v>53407.46760559082</c:v>
                      </c:pt>
                      <c:pt idx="12906">
                        <c:v>53398.188064575195</c:v>
                      </c:pt>
                      <c:pt idx="12907">
                        <c:v>51222.126235961914</c:v>
                      </c:pt>
                      <c:pt idx="12908">
                        <c:v>51221.58821105957</c:v>
                      </c:pt>
                      <c:pt idx="12909">
                        <c:v>51155.808059692383</c:v>
                      </c:pt>
                      <c:pt idx="12910">
                        <c:v>51155.808059692383</c:v>
                      </c:pt>
                      <c:pt idx="12911">
                        <c:v>51848.543838500977</c:v>
                      </c:pt>
                      <c:pt idx="12912">
                        <c:v>51382.766906738281</c:v>
                      </c:pt>
                      <c:pt idx="12913">
                        <c:v>52507.761856079102</c:v>
                      </c:pt>
                      <c:pt idx="12914">
                        <c:v>52824.64045715332</c:v>
                      </c:pt>
                      <c:pt idx="12915">
                        <c:v>52937.811233520508</c:v>
                      </c:pt>
                      <c:pt idx="12916">
                        <c:v>53090.605178833001</c:v>
                      </c:pt>
                      <c:pt idx="12917">
                        <c:v>49377.086196899414</c:v>
                      </c:pt>
                      <c:pt idx="12918">
                        <c:v>52194.625564575195</c:v>
                      </c:pt>
                      <c:pt idx="12919">
                        <c:v>51835.26936340332</c:v>
                      </c:pt>
                      <c:pt idx="12920">
                        <c:v>51965.44123840332</c:v>
                      </c:pt>
                      <c:pt idx="12921">
                        <c:v>51963.35920715332</c:v>
                      </c:pt>
                      <c:pt idx="12922">
                        <c:v>51965.282302856445</c:v>
                      </c:pt>
                      <c:pt idx="12923">
                        <c:v>52039.90119934082</c:v>
                      </c:pt>
                      <c:pt idx="12924">
                        <c:v>52424.383743286126</c:v>
                      </c:pt>
                      <c:pt idx="12925">
                        <c:v>52954.126937866211</c:v>
                      </c:pt>
                      <c:pt idx="12926">
                        <c:v>52954.126937866211</c:v>
                      </c:pt>
                      <c:pt idx="12927">
                        <c:v>53306.126998901367</c:v>
                      </c:pt>
                      <c:pt idx="12928">
                        <c:v>53244.763168334961</c:v>
                      </c:pt>
                      <c:pt idx="12929">
                        <c:v>52268.706283569336</c:v>
                      </c:pt>
                      <c:pt idx="12930">
                        <c:v>48391.120254516602</c:v>
                      </c:pt>
                      <c:pt idx="12931">
                        <c:v>48509.796035766602</c:v>
                      </c:pt>
                      <c:pt idx="12932">
                        <c:v>48509.796035766602</c:v>
                      </c:pt>
                      <c:pt idx="12933">
                        <c:v>49046.270645141602</c:v>
                      </c:pt>
                      <c:pt idx="12934">
                        <c:v>50811.596572875977</c:v>
                      </c:pt>
                      <c:pt idx="12935">
                        <c:v>50811.596572875977</c:v>
                      </c:pt>
                      <c:pt idx="12936">
                        <c:v>50811.59651184082</c:v>
                      </c:pt>
                      <c:pt idx="12937">
                        <c:v>51556.93928527832</c:v>
                      </c:pt>
                      <c:pt idx="12938">
                        <c:v>51556.939346313477</c:v>
                      </c:pt>
                      <c:pt idx="12939">
                        <c:v>51557.23713684082</c:v>
                      </c:pt>
                      <c:pt idx="12940">
                        <c:v>52212.565444946289</c:v>
                      </c:pt>
                      <c:pt idx="12941">
                        <c:v>52379.743240356445</c:v>
                      </c:pt>
                      <c:pt idx="12942">
                        <c:v>52065.820022583008</c:v>
                      </c:pt>
                      <c:pt idx="12943">
                        <c:v>50451.141693115234</c:v>
                      </c:pt>
                      <c:pt idx="12944">
                        <c:v>50455.141693115234</c:v>
                      </c:pt>
                      <c:pt idx="12945">
                        <c:v>61587.604934692383</c:v>
                      </c:pt>
                      <c:pt idx="12946">
                        <c:v>61514.495010375977</c:v>
                      </c:pt>
                      <c:pt idx="12947">
                        <c:v>51542.014236450195</c:v>
                      </c:pt>
                      <c:pt idx="12948">
                        <c:v>51966.574661254883</c:v>
                      </c:pt>
                      <c:pt idx="12949">
                        <c:v>51737.409378051758</c:v>
                      </c:pt>
                      <c:pt idx="12950">
                        <c:v>52109.414276123047</c:v>
                      </c:pt>
                      <c:pt idx="12951">
                        <c:v>49656.03205871582</c:v>
                      </c:pt>
                      <c:pt idx="12952">
                        <c:v>49582.912002563477</c:v>
                      </c:pt>
                      <c:pt idx="12953">
                        <c:v>48631.112258911133</c:v>
                      </c:pt>
                      <c:pt idx="12954">
                        <c:v>48558.002334594727</c:v>
                      </c:pt>
                      <c:pt idx="12955">
                        <c:v>48983.425186157227</c:v>
                      </c:pt>
                      <c:pt idx="12956">
                        <c:v>51661.606338500977</c:v>
                      </c:pt>
                      <c:pt idx="12957">
                        <c:v>51661.606399536133</c:v>
                      </c:pt>
                      <c:pt idx="12958">
                        <c:v>51661.606338500977</c:v>
                      </c:pt>
                      <c:pt idx="12959">
                        <c:v>51220.225387573242</c:v>
                      </c:pt>
                      <c:pt idx="12960">
                        <c:v>63523.700088500977</c:v>
                      </c:pt>
                      <c:pt idx="12961">
                        <c:v>63514.420669555664</c:v>
                      </c:pt>
                      <c:pt idx="12962">
                        <c:v>52147.564041137695</c:v>
                      </c:pt>
                      <c:pt idx="12963">
                        <c:v>52399.069900512695</c:v>
                      </c:pt>
                      <c:pt idx="12964">
                        <c:v>52399.069961547852</c:v>
                      </c:pt>
                      <c:pt idx="12965">
                        <c:v>52399.069961547852</c:v>
                      </c:pt>
                      <c:pt idx="12966">
                        <c:v>52399.069961547852</c:v>
                      </c:pt>
                      <c:pt idx="12967">
                        <c:v>52399.069900512695</c:v>
                      </c:pt>
                      <c:pt idx="12968">
                        <c:v>52399.069900512695</c:v>
                      </c:pt>
                      <c:pt idx="12969">
                        <c:v>48769.646560668945</c:v>
                      </c:pt>
                      <c:pt idx="12970">
                        <c:v>48769.646560668945</c:v>
                      </c:pt>
                      <c:pt idx="12971">
                        <c:v>49221.435623168945</c:v>
                      </c:pt>
                      <c:pt idx="12972">
                        <c:v>49802.697402954102</c:v>
                      </c:pt>
                      <c:pt idx="12973">
                        <c:v>52177.375625610352</c:v>
                      </c:pt>
                      <c:pt idx="12974">
                        <c:v>52186.655044555664</c:v>
                      </c:pt>
                      <c:pt idx="12975">
                        <c:v>62829.675735473633</c:v>
                      </c:pt>
                      <c:pt idx="12976">
                        <c:v>60226.248062133789</c:v>
                      </c:pt>
                      <c:pt idx="12977">
                        <c:v>60226.248062133789</c:v>
                      </c:pt>
                      <c:pt idx="12978">
                        <c:v>60182.23762512207</c:v>
                      </c:pt>
                      <c:pt idx="12979">
                        <c:v>60239.527542114258</c:v>
                      </c:pt>
                      <c:pt idx="12980">
                        <c:v>59740.982498168945</c:v>
                      </c:pt>
                      <c:pt idx="12981">
                        <c:v>53059.750564575195</c:v>
                      </c:pt>
                      <c:pt idx="12982">
                        <c:v>53059.750564575195</c:v>
                      </c:pt>
                      <c:pt idx="12983">
                        <c:v>50968.471267700195</c:v>
                      </c:pt>
                      <c:pt idx="12984">
                        <c:v>52905.975021362305</c:v>
                      </c:pt>
                      <c:pt idx="12985">
                        <c:v>53141.671371459961</c:v>
                      </c:pt>
                      <c:pt idx="12986">
                        <c:v>53360.191268920898</c:v>
                      </c:pt>
                      <c:pt idx="12987">
                        <c:v>53360.191329956055</c:v>
                      </c:pt>
                      <c:pt idx="12988">
                        <c:v>53360.191329956055</c:v>
                      </c:pt>
                      <c:pt idx="12989">
                        <c:v>53351.181381225586</c:v>
                      </c:pt>
                      <c:pt idx="12990">
                        <c:v>50517.074295043945</c:v>
                      </c:pt>
                      <c:pt idx="12991">
                        <c:v>50526.353775024414</c:v>
                      </c:pt>
                      <c:pt idx="12992">
                        <c:v>50283.902420043945</c:v>
                      </c:pt>
                      <c:pt idx="12993">
                        <c:v>52228.096267700195</c:v>
                      </c:pt>
                      <c:pt idx="12994">
                        <c:v>51884.335479736328</c:v>
                      </c:pt>
                      <c:pt idx="12995">
                        <c:v>50429.891448974609</c:v>
                      </c:pt>
                      <c:pt idx="12996">
                        <c:v>50363.741485595703</c:v>
                      </c:pt>
                      <c:pt idx="12997">
                        <c:v>49913.11154174804</c:v>
                      </c:pt>
                      <c:pt idx="12998">
                        <c:v>50229.637176513672</c:v>
                      </c:pt>
                      <c:pt idx="12999">
                        <c:v>50163.487213134766</c:v>
                      </c:pt>
                      <c:pt idx="13000">
                        <c:v>50923.19367980957</c:v>
                      </c:pt>
                      <c:pt idx="13001">
                        <c:v>50813.25910949707</c:v>
                      </c:pt>
                      <c:pt idx="13002">
                        <c:v>50749.042556762695</c:v>
                      </c:pt>
                      <c:pt idx="13003">
                        <c:v>50187.736953735344</c:v>
                      </c:pt>
                      <c:pt idx="13004">
                        <c:v>49996.161026000977</c:v>
                      </c:pt>
                      <c:pt idx="13005">
                        <c:v>51802.479080200195</c:v>
                      </c:pt>
                      <c:pt idx="13006">
                        <c:v>51601.982559204102</c:v>
                      </c:pt>
                      <c:pt idx="13007">
                        <c:v>51535.292556762695</c:v>
                      </c:pt>
                      <c:pt idx="13008">
                        <c:v>51853.356765747063</c:v>
                      </c:pt>
                      <c:pt idx="13009">
                        <c:v>52033.958572387695</c:v>
                      </c:pt>
                      <c:pt idx="13010">
                        <c:v>52033.958572387695</c:v>
                      </c:pt>
                      <c:pt idx="13011">
                        <c:v>52033.958572387695</c:v>
                      </c:pt>
                      <c:pt idx="13012">
                        <c:v>52033.958633422852</c:v>
                      </c:pt>
                      <c:pt idx="13013">
                        <c:v>52025.958572387695</c:v>
                      </c:pt>
                      <c:pt idx="13014">
                        <c:v>50755.42658996582</c:v>
                      </c:pt>
                      <c:pt idx="13015">
                        <c:v>50759.530349731445</c:v>
                      </c:pt>
                      <c:pt idx="13016">
                        <c:v>50750.250869750977</c:v>
                      </c:pt>
                      <c:pt idx="13017">
                        <c:v>51909.111282348633</c:v>
                      </c:pt>
                      <c:pt idx="13018">
                        <c:v>51909.111282348633</c:v>
                      </c:pt>
                      <c:pt idx="13019">
                        <c:v>51909.111282348633</c:v>
                      </c:pt>
                      <c:pt idx="13020">
                        <c:v>48166.55110168457</c:v>
                      </c:pt>
                      <c:pt idx="13021">
                        <c:v>48047.875564575195</c:v>
                      </c:pt>
                      <c:pt idx="13022">
                        <c:v>48047.875564575195</c:v>
                      </c:pt>
                      <c:pt idx="13023">
                        <c:v>48598.24250793457</c:v>
                      </c:pt>
                      <c:pt idx="13024">
                        <c:v>50661.83772277832</c:v>
                      </c:pt>
                      <c:pt idx="13025">
                        <c:v>50723.17366027832</c:v>
                      </c:pt>
                      <c:pt idx="13026">
                        <c:v>51923.90412902832</c:v>
                      </c:pt>
                      <c:pt idx="13027">
                        <c:v>51923.904495239251</c:v>
                      </c:pt>
                      <c:pt idx="13028">
                        <c:v>51923.904495239251</c:v>
                      </c:pt>
                      <c:pt idx="13029">
                        <c:v>52855.96369934082</c:v>
                      </c:pt>
                      <c:pt idx="13030">
                        <c:v>51690.072708129883</c:v>
                      </c:pt>
                      <c:pt idx="13031">
                        <c:v>51643.674514770501</c:v>
                      </c:pt>
                      <c:pt idx="13032">
                        <c:v>53537.285858154297</c:v>
                      </c:pt>
                      <c:pt idx="13033">
                        <c:v>53402.855926513672</c:v>
                      </c:pt>
                      <c:pt idx="13034">
                        <c:v>53062.21809387207</c:v>
                      </c:pt>
                      <c:pt idx="13035">
                        <c:v>56040.434585571289</c:v>
                      </c:pt>
                      <c:pt idx="13036">
                        <c:v>54853.121536254883</c:v>
                      </c:pt>
                      <c:pt idx="13037">
                        <c:v>54853.121597290039</c:v>
                      </c:pt>
                      <c:pt idx="13038">
                        <c:v>54330.823745727539</c:v>
                      </c:pt>
                      <c:pt idx="13039">
                        <c:v>54330.823745727539</c:v>
                      </c:pt>
                      <c:pt idx="13040">
                        <c:v>54850.337356567383</c:v>
                      </c:pt>
                      <c:pt idx="13041">
                        <c:v>54498.337356567383</c:v>
                      </c:pt>
                      <c:pt idx="13042">
                        <c:v>52892.133926391602</c:v>
                      </c:pt>
                      <c:pt idx="13043">
                        <c:v>52654.286270141602</c:v>
                      </c:pt>
                      <c:pt idx="13044">
                        <c:v>52654.735427856445</c:v>
                      </c:pt>
                      <c:pt idx="13045">
                        <c:v>53684.415115356445</c:v>
                      </c:pt>
                      <c:pt idx="13046">
                        <c:v>52258.2763671875</c:v>
                      </c:pt>
                      <c:pt idx="13047">
                        <c:v>52308.383361816406</c:v>
                      </c:pt>
                      <c:pt idx="13048">
                        <c:v>51541.180557250977</c:v>
                      </c:pt>
                      <c:pt idx="13049">
                        <c:v>51541.180557250977</c:v>
                      </c:pt>
                      <c:pt idx="13050">
                        <c:v>63533.273391723633</c:v>
                      </c:pt>
                      <c:pt idx="13051">
                        <c:v>63567.42317199707</c:v>
                      </c:pt>
                      <c:pt idx="13052">
                        <c:v>58244.448989868157</c:v>
                      </c:pt>
                      <c:pt idx="13053">
                        <c:v>58932.172317504876</c:v>
                      </c:pt>
                      <c:pt idx="13054">
                        <c:v>58989.582839965813</c:v>
                      </c:pt>
                      <c:pt idx="13055">
                        <c:v>58528.272598266602</c:v>
                      </c:pt>
                      <c:pt idx="13056">
                        <c:v>60079.275802612305</c:v>
                      </c:pt>
                      <c:pt idx="13057">
                        <c:v>60949.465255737305</c:v>
                      </c:pt>
                      <c:pt idx="13058">
                        <c:v>56287.223098754876</c:v>
                      </c:pt>
                      <c:pt idx="13059">
                        <c:v>56287.223098754876</c:v>
                      </c:pt>
                      <c:pt idx="13060">
                        <c:v>56287.223098754876</c:v>
                      </c:pt>
                      <c:pt idx="13061">
                        <c:v>56287.223098754876</c:v>
                      </c:pt>
                      <c:pt idx="13062">
                        <c:v>56277.943557739258</c:v>
                      </c:pt>
                      <c:pt idx="13063">
                        <c:v>53594.276443481445</c:v>
                      </c:pt>
                      <c:pt idx="13064">
                        <c:v>53475.602615356445</c:v>
                      </c:pt>
                      <c:pt idx="13065">
                        <c:v>55134.623550415039</c:v>
                      </c:pt>
                      <c:pt idx="13066">
                        <c:v>55143.903030395508</c:v>
                      </c:pt>
                      <c:pt idx="13067">
                        <c:v>55134.623550415039</c:v>
                      </c:pt>
                      <c:pt idx="13068">
                        <c:v>55988.085952758789</c:v>
                      </c:pt>
                      <c:pt idx="13069">
                        <c:v>55985.444351196289</c:v>
                      </c:pt>
                      <c:pt idx="13070">
                        <c:v>55465.981460571289</c:v>
                      </c:pt>
                      <c:pt idx="13071">
                        <c:v>55465.981521606445</c:v>
                      </c:pt>
                      <c:pt idx="13072">
                        <c:v>55454.038162231445</c:v>
                      </c:pt>
                      <c:pt idx="13073">
                        <c:v>55454.038162231445</c:v>
                      </c:pt>
                      <c:pt idx="13074">
                        <c:v>55454.038162231445</c:v>
                      </c:pt>
                      <c:pt idx="13075">
                        <c:v>55694.481521606445</c:v>
                      </c:pt>
                      <c:pt idx="13076">
                        <c:v>52257.588943481445</c:v>
                      </c:pt>
                      <c:pt idx="13077">
                        <c:v>52565.171463012695</c:v>
                      </c:pt>
                      <c:pt idx="13078">
                        <c:v>53886.664627075195</c:v>
                      </c:pt>
                      <c:pt idx="13079">
                        <c:v>52961.838241577148</c:v>
                      </c:pt>
                      <c:pt idx="13080">
                        <c:v>60839.993728637688</c:v>
                      </c:pt>
                      <c:pt idx="13081">
                        <c:v>60959.715591430657</c:v>
                      </c:pt>
                      <c:pt idx="13082">
                        <c:v>60683.685073852532</c:v>
                      </c:pt>
                      <c:pt idx="13083">
                        <c:v>60750.374710083008</c:v>
                      </c:pt>
                      <c:pt idx="13084">
                        <c:v>53977.399490356445</c:v>
                      </c:pt>
                      <c:pt idx="13085">
                        <c:v>53977.399490356445</c:v>
                      </c:pt>
                      <c:pt idx="13086">
                        <c:v>54239.399490356445</c:v>
                      </c:pt>
                      <c:pt idx="13087">
                        <c:v>52046.733810424805</c:v>
                      </c:pt>
                      <c:pt idx="13088">
                        <c:v>52048.650833129883</c:v>
                      </c:pt>
                      <c:pt idx="13089">
                        <c:v>52057.930252075195</c:v>
                      </c:pt>
                      <c:pt idx="13090">
                        <c:v>51822.572830200195</c:v>
                      </c:pt>
                      <c:pt idx="13091">
                        <c:v>51334.990188598633</c:v>
                      </c:pt>
                      <c:pt idx="13092">
                        <c:v>51334.990127563477</c:v>
                      </c:pt>
                      <c:pt idx="13093">
                        <c:v>51334.990127563477</c:v>
                      </c:pt>
                      <c:pt idx="13094">
                        <c:v>52392.647964477539</c:v>
                      </c:pt>
                      <c:pt idx="13095">
                        <c:v>54323.641616821289</c:v>
                      </c:pt>
                      <c:pt idx="13096">
                        <c:v>54332.921157836914</c:v>
                      </c:pt>
                      <c:pt idx="13097">
                        <c:v>53971.551895141602</c:v>
                      </c:pt>
                      <c:pt idx="13098">
                        <c:v>53967.551895141602</c:v>
                      </c:pt>
                      <c:pt idx="13099">
                        <c:v>53870.509475708008</c:v>
                      </c:pt>
                      <c:pt idx="13100">
                        <c:v>51704.563446044922</c:v>
                      </c:pt>
                      <c:pt idx="13101">
                        <c:v>51705.584930419922</c:v>
                      </c:pt>
                      <c:pt idx="13102">
                        <c:v>51038.848480224609</c:v>
                      </c:pt>
                      <c:pt idx="13103">
                        <c:v>52915.744049072266</c:v>
                      </c:pt>
                      <c:pt idx="13104">
                        <c:v>53144.244049072266</c:v>
                      </c:pt>
                      <c:pt idx="13105">
                        <c:v>52217.24006652832</c:v>
                      </c:pt>
                      <c:pt idx="13106">
                        <c:v>52220.408950805664</c:v>
                      </c:pt>
                      <c:pt idx="13107">
                        <c:v>52229.688552856445</c:v>
                      </c:pt>
                      <c:pt idx="13108">
                        <c:v>52559.412185668945</c:v>
                      </c:pt>
                      <c:pt idx="13109">
                        <c:v>52640.105422973633</c:v>
                      </c:pt>
                      <c:pt idx="13110">
                        <c:v>50456.970062255852</c:v>
                      </c:pt>
                      <c:pt idx="13111">
                        <c:v>50077.757354736328</c:v>
                      </c:pt>
                      <c:pt idx="13112">
                        <c:v>50081.957305908203</c:v>
                      </c:pt>
                      <c:pt idx="13113">
                        <c:v>50476.686721801758</c:v>
                      </c:pt>
                      <c:pt idx="13114">
                        <c:v>50627.557571411133</c:v>
                      </c:pt>
                      <c:pt idx="13115">
                        <c:v>50636.836990356445</c:v>
                      </c:pt>
                      <c:pt idx="13116">
                        <c:v>50636.208084106445</c:v>
                      </c:pt>
                      <c:pt idx="13117">
                        <c:v>50284.208084106445</c:v>
                      </c:pt>
                      <c:pt idx="13118">
                        <c:v>50274.92854309082</c:v>
                      </c:pt>
                      <c:pt idx="13119">
                        <c:v>49886.444290161133</c:v>
                      </c:pt>
                      <c:pt idx="13120">
                        <c:v>50794.928665161133</c:v>
                      </c:pt>
                      <c:pt idx="13121">
                        <c:v>51555.495071411133</c:v>
                      </c:pt>
                      <c:pt idx="13122">
                        <c:v>51911.495071411133</c:v>
                      </c:pt>
                      <c:pt idx="13123">
                        <c:v>52038.89192199707</c:v>
                      </c:pt>
                      <c:pt idx="13124">
                        <c:v>52037.82551574707</c:v>
                      </c:pt>
                      <c:pt idx="13125">
                        <c:v>60860.760757446289</c:v>
                      </c:pt>
                      <c:pt idx="13126">
                        <c:v>60860.760696411133</c:v>
                      </c:pt>
                      <c:pt idx="13127">
                        <c:v>60865.937088012695</c:v>
                      </c:pt>
                      <c:pt idx="13128">
                        <c:v>61302.971267700195</c:v>
                      </c:pt>
                      <c:pt idx="13129">
                        <c:v>61356.00325012207</c:v>
                      </c:pt>
                      <c:pt idx="13130">
                        <c:v>61254.983352661133</c:v>
                      </c:pt>
                      <c:pt idx="13131">
                        <c:v>61256.798355102539</c:v>
                      </c:pt>
                      <c:pt idx="13132">
                        <c:v>51140.792373657227</c:v>
                      </c:pt>
                      <c:pt idx="13133">
                        <c:v>51140.792373657227</c:v>
                      </c:pt>
                      <c:pt idx="13134">
                        <c:v>50354.108352661133</c:v>
                      </c:pt>
                      <c:pt idx="13135">
                        <c:v>50231.827590942383</c:v>
                      </c:pt>
                      <c:pt idx="13136">
                        <c:v>50228.627593994141</c:v>
                      </c:pt>
                      <c:pt idx="13137">
                        <c:v>50229.916534423828</c:v>
                      </c:pt>
                      <c:pt idx="13138">
                        <c:v>50835.272903442383</c:v>
                      </c:pt>
                      <c:pt idx="13139">
                        <c:v>50762.162979125977</c:v>
                      </c:pt>
                      <c:pt idx="13140">
                        <c:v>50475.210037231445</c:v>
                      </c:pt>
                      <c:pt idx="13141">
                        <c:v>50475.210037231445</c:v>
                      </c:pt>
                      <c:pt idx="13142">
                        <c:v>53651.049896240234</c:v>
                      </c:pt>
                      <c:pt idx="13143">
                        <c:v>53655.849899291992</c:v>
                      </c:pt>
                      <c:pt idx="13144">
                        <c:v>53193.658493041992</c:v>
                      </c:pt>
                      <c:pt idx="13145">
                        <c:v>53193.658493041992</c:v>
                      </c:pt>
                      <c:pt idx="13146">
                        <c:v>53193.658493041992</c:v>
                      </c:pt>
                      <c:pt idx="13147">
                        <c:v>52335.304000854492</c:v>
                      </c:pt>
                      <c:pt idx="13148">
                        <c:v>52335.304061889648</c:v>
                      </c:pt>
                      <c:pt idx="13149">
                        <c:v>52339.304000854492</c:v>
                      </c:pt>
                      <c:pt idx="13150">
                        <c:v>52305.779098510742</c:v>
                      </c:pt>
                      <c:pt idx="13151">
                        <c:v>51981.317672729492</c:v>
                      </c:pt>
                      <c:pt idx="13152">
                        <c:v>51908.197555541992</c:v>
                      </c:pt>
                      <c:pt idx="13153">
                        <c:v>51835.087753295898</c:v>
                      </c:pt>
                      <c:pt idx="13154">
                        <c:v>53012.424850463867</c:v>
                      </c:pt>
                      <c:pt idx="13155">
                        <c:v>57511.371597290039</c:v>
                      </c:pt>
                      <c:pt idx="13156">
                        <c:v>51983.898025512695</c:v>
                      </c:pt>
                      <c:pt idx="13157">
                        <c:v>52368.380447387695</c:v>
                      </c:pt>
                      <c:pt idx="13158">
                        <c:v>51382.554580688477</c:v>
                      </c:pt>
                      <c:pt idx="13159">
                        <c:v>51382.554580688477</c:v>
                      </c:pt>
                      <c:pt idx="13160">
                        <c:v>51382.554641723633</c:v>
                      </c:pt>
                      <c:pt idx="13161">
                        <c:v>52383.161087036133</c:v>
                      </c:pt>
                      <c:pt idx="13162">
                        <c:v>52383.161087036133</c:v>
                      </c:pt>
                      <c:pt idx="13163">
                        <c:v>52077.68635559082</c:v>
                      </c:pt>
                      <c:pt idx="13164">
                        <c:v>52429.686477661133</c:v>
                      </c:pt>
                      <c:pt idx="13165">
                        <c:v>53241.422653198242</c:v>
                      </c:pt>
                      <c:pt idx="13166">
                        <c:v>53789.579452514648</c:v>
                      </c:pt>
                      <c:pt idx="13167">
                        <c:v>53789.579452514648</c:v>
                      </c:pt>
                      <c:pt idx="13168">
                        <c:v>53789.579452514648</c:v>
                      </c:pt>
                      <c:pt idx="13169">
                        <c:v>53789.579452514648</c:v>
                      </c:pt>
                      <c:pt idx="13170">
                        <c:v>51871.93537902832</c:v>
                      </c:pt>
                      <c:pt idx="13171">
                        <c:v>51871.935440063477</c:v>
                      </c:pt>
                      <c:pt idx="13172">
                        <c:v>51871.935501098633</c:v>
                      </c:pt>
                      <c:pt idx="13173">
                        <c:v>51871.93537902832</c:v>
                      </c:pt>
                      <c:pt idx="13174">
                        <c:v>51871.93537902832</c:v>
                      </c:pt>
                      <c:pt idx="13175">
                        <c:v>53783.74006652832</c:v>
                      </c:pt>
                      <c:pt idx="13176">
                        <c:v>53707.752883911133</c:v>
                      </c:pt>
                      <c:pt idx="13177">
                        <c:v>53355.75276184082</c:v>
                      </c:pt>
                      <c:pt idx="13178">
                        <c:v>53807.539932250977</c:v>
                      </c:pt>
                      <c:pt idx="13179">
                        <c:v>53807.539932250977</c:v>
                      </c:pt>
                      <c:pt idx="13180">
                        <c:v>54222.018966674805</c:v>
                      </c:pt>
                      <c:pt idx="13181">
                        <c:v>52874.039291381836</c:v>
                      </c:pt>
                      <c:pt idx="13182">
                        <c:v>52874.039352416992</c:v>
                      </c:pt>
                      <c:pt idx="13183">
                        <c:v>52878.820541381836</c:v>
                      </c:pt>
                      <c:pt idx="13184">
                        <c:v>52169.679672241211</c:v>
                      </c:pt>
                      <c:pt idx="13185">
                        <c:v>59338.372940063477</c:v>
                      </c:pt>
                      <c:pt idx="13186">
                        <c:v>59525.149856567383</c:v>
                      </c:pt>
                      <c:pt idx="13187">
                        <c:v>59525.149917602539</c:v>
                      </c:pt>
                      <c:pt idx="13188">
                        <c:v>59518.098098754883</c:v>
                      </c:pt>
                      <c:pt idx="13189">
                        <c:v>50836.558670043945</c:v>
                      </c:pt>
                      <c:pt idx="13190">
                        <c:v>51764.282958984375</c:v>
                      </c:pt>
                      <c:pt idx="13191">
                        <c:v>51773.562377929688</c:v>
                      </c:pt>
                      <c:pt idx="13192">
                        <c:v>51421.562377929688</c:v>
                      </c:pt>
                      <c:pt idx="13193">
                        <c:v>50456.446228027344</c:v>
                      </c:pt>
                      <c:pt idx="13194">
                        <c:v>48837.59130859375</c:v>
                      </c:pt>
                      <c:pt idx="13195">
                        <c:v>49720.682495117188</c:v>
                      </c:pt>
                      <c:pt idx="13196">
                        <c:v>49382.482620239251</c:v>
                      </c:pt>
                      <c:pt idx="13197">
                        <c:v>50611.387619018555</c:v>
                      </c:pt>
                      <c:pt idx="13198">
                        <c:v>50611.387557983398</c:v>
                      </c:pt>
                      <c:pt idx="13199">
                        <c:v>50611.387619018555</c:v>
                      </c:pt>
                      <c:pt idx="13200">
                        <c:v>55910.233352661133</c:v>
                      </c:pt>
                      <c:pt idx="13201">
                        <c:v>55910.233352661133</c:v>
                      </c:pt>
                      <c:pt idx="13202">
                        <c:v>56737.467239379883</c:v>
                      </c:pt>
                      <c:pt idx="13203">
                        <c:v>56737.467239379883</c:v>
                      </c:pt>
                      <c:pt idx="13204">
                        <c:v>52337.694290161133</c:v>
                      </c:pt>
                      <c:pt idx="13205">
                        <c:v>52337.694229125977</c:v>
                      </c:pt>
                      <c:pt idx="13206">
                        <c:v>52337.694229125977</c:v>
                      </c:pt>
                      <c:pt idx="13207">
                        <c:v>52333.494232177734</c:v>
                      </c:pt>
                      <c:pt idx="13208">
                        <c:v>52112.26545715332</c:v>
                      </c:pt>
                      <c:pt idx="13209">
                        <c:v>54441.156478881836</c:v>
                      </c:pt>
                      <c:pt idx="13210">
                        <c:v>54441.156539916992</c:v>
                      </c:pt>
                      <c:pt idx="13211">
                        <c:v>54089.156600952148</c:v>
                      </c:pt>
                      <c:pt idx="13212">
                        <c:v>53737.156600952148</c:v>
                      </c:pt>
                      <c:pt idx="13213">
                        <c:v>53975.607223510742</c:v>
                      </c:pt>
                      <c:pt idx="13214">
                        <c:v>54327.607223510742</c:v>
                      </c:pt>
                      <c:pt idx="13215">
                        <c:v>53958.995681762695</c:v>
                      </c:pt>
                      <c:pt idx="13216">
                        <c:v>46999.027420043945</c:v>
                      </c:pt>
                      <c:pt idx="13217">
                        <c:v>48679.861404418945</c:v>
                      </c:pt>
                      <c:pt idx="13218">
                        <c:v>50475.631454467773</c:v>
                      </c:pt>
                      <c:pt idx="13219">
                        <c:v>50478.947860717773</c:v>
                      </c:pt>
                      <c:pt idx="13220">
                        <c:v>50478.94792175293</c:v>
                      </c:pt>
                      <c:pt idx="13221">
                        <c:v>49893.798904418945</c:v>
                      </c:pt>
                      <c:pt idx="13222">
                        <c:v>49811.96028137207</c:v>
                      </c:pt>
                      <c:pt idx="13223">
                        <c:v>49811.960159301758</c:v>
                      </c:pt>
                      <c:pt idx="13224">
                        <c:v>49885.102188110352</c:v>
                      </c:pt>
                      <c:pt idx="13225">
                        <c:v>49307.114883422852</c:v>
                      </c:pt>
                      <c:pt idx="13226">
                        <c:v>49307.114883422852</c:v>
                      </c:pt>
                      <c:pt idx="13227">
                        <c:v>49307.114883422852</c:v>
                      </c:pt>
                      <c:pt idx="13228">
                        <c:v>51904.825607299805</c:v>
                      </c:pt>
                      <c:pt idx="13229">
                        <c:v>52289.309982299805</c:v>
                      </c:pt>
                      <c:pt idx="13230">
                        <c:v>53126.45930480957</c:v>
                      </c:pt>
                      <c:pt idx="13231">
                        <c:v>52774.45930480957</c:v>
                      </c:pt>
                      <c:pt idx="13232">
                        <c:v>49152.756057739258</c:v>
                      </c:pt>
                      <c:pt idx="13233">
                        <c:v>49152.755996704102</c:v>
                      </c:pt>
                      <c:pt idx="13234">
                        <c:v>49701.265701293945</c:v>
                      </c:pt>
                      <c:pt idx="13235">
                        <c:v>49701.265701293945</c:v>
                      </c:pt>
                      <c:pt idx="13236">
                        <c:v>51897.015884399414</c:v>
                      </c:pt>
                      <c:pt idx="13237">
                        <c:v>51861.577774047852</c:v>
                      </c:pt>
                      <c:pt idx="13238">
                        <c:v>51743.57600402832</c:v>
                      </c:pt>
                      <c:pt idx="13239">
                        <c:v>52128.726516723633</c:v>
                      </c:pt>
                      <c:pt idx="13240">
                        <c:v>52052.786514282227</c:v>
                      </c:pt>
                      <c:pt idx="13241">
                        <c:v>52527.719741821282</c:v>
                      </c:pt>
                      <c:pt idx="13242">
                        <c:v>52731.03840637207</c:v>
                      </c:pt>
                      <c:pt idx="13243">
                        <c:v>52679.115188598633</c:v>
                      </c:pt>
                      <c:pt idx="13244">
                        <c:v>51609.932998657227</c:v>
                      </c:pt>
                      <c:pt idx="13245">
                        <c:v>59818.342361450195</c:v>
                      </c:pt>
                      <c:pt idx="13246">
                        <c:v>59770.332107543945</c:v>
                      </c:pt>
                      <c:pt idx="13247">
                        <c:v>59770.332107543945</c:v>
                      </c:pt>
                      <c:pt idx="13248">
                        <c:v>59762.93342590332</c:v>
                      </c:pt>
                      <c:pt idx="13249">
                        <c:v>51830.273086547852</c:v>
                      </c:pt>
                      <c:pt idx="13250">
                        <c:v>51830.273208618164</c:v>
                      </c:pt>
                      <c:pt idx="13251">
                        <c:v>52089.777053833008</c:v>
                      </c:pt>
                      <c:pt idx="13252">
                        <c:v>50656.608352661133</c:v>
                      </c:pt>
                      <c:pt idx="13253">
                        <c:v>50656.608474731445</c:v>
                      </c:pt>
                      <c:pt idx="13254">
                        <c:v>50272.126052856445</c:v>
                      </c:pt>
                      <c:pt idx="13255">
                        <c:v>51444.688552856445</c:v>
                      </c:pt>
                      <c:pt idx="13256">
                        <c:v>51167.776748657227</c:v>
                      </c:pt>
                      <c:pt idx="13257">
                        <c:v>49463.214309692383</c:v>
                      </c:pt>
                      <c:pt idx="13258">
                        <c:v>49472.493850708001</c:v>
                      </c:pt>
                      <c:pt idx="13259">
                        <c:v>49407.118118286133</c:v>
                      </c:pt>
                      <c:pt idx="13260">
                        <c:v>60437.40510559082</c:v>
                      </c:pt>
                      <c:pt idx="13261">
                        <c:v>60436.866226196289</c:v>
                      </c:pt>
                      <c:pt idx="13262">
                        <c:v>63413.686477661133</c:v>
                      </c:pt>
                      <c:pt idx="13263">
                        <c:v>63658.973464965813</c:v>
                      </c:pt>
                      <c:pt idx="13264">
                        <c:v>63768.682449340813</c:v>
                      </c:pt>
                      <c:pt idx="13265">
                        <c:v>62020.860305786133</c:v>
                      </c:pt>
                      <c:pt idx="13266">
                        <c:v>53038.73616027832</c:v>
                      </c:pt>
                      <c:pt idx="13267">
                        <c:v>53424.618606567383</c:v>
                      </c:pt>
                      <c:pt idx="13268">
                        <c:v>53625.653030395501</c:v>
                      </c:pt>
                      <c:pt idx="13269">
                        <c:v>53621.653030395501</c:v>
                      </c:pt>
                      <c:pt idx="13270">
                        <c:v>53743.01106262207</c:v>
                      </c:pt>
                      <c:pt idx="13271">
                        <c:v>53750.85725402832</c:v>
                      </c:pt>
                      <c:pt idx="13272">
                        <c:v>53530.930313110352</c:v>
                      </c:pt>
                      <c:pt idx="13273">
                        <c:v>51226.92658996582</c:v>
                      </c:pt>
                      <c:pt idx="13274">
                        <c:v>51367.842666625977</c:v>
                      </c:pt>
                      <c:pt idx="13275">
                        <c:v>54598.98908996582</c:v>
                      </c:pt>
                      <c:pt idx="13276">
                        <c:v>55362.72688293457</c:v>
                      </c:pt>
                      <c:pt idx="13277">
                        <c:v>55624.41047668457</c:v>
                      </c:pt>
                      <c:pt idx="13278">
                        <c:v>55624.41047668457</c:v>
                      </c:pt>
                      <c:pt idx="13279">
                        <c:v>55615.131057739258</c:v>
                      </c:pt>
                      <c:pt idx="13280">
                        <c:v>52827.753875732422</c:v>
                      </c:pt>
                      <c:pt idx="13281">
                        <c:v>52875.979095458984</c:v>
                      </c:pt>
                      <c:pt idx="13282">
                        <c:v>52866.699737548828</c:v>
                      </c:pt>
                      <c:pt idx="13283">
                        <c:v>52708.033477783203</c:v>
                      </c:pt>
                      <c:pt idx="13284">
                        <c:v>52708.033477783203</c:v>
                      </c:pt>
                      <c:pt idx="13285">
                        <c:v>52853.229263305664</c:v>
                      </c:pt>
                      <c:pt idx="13286">
                        <c:v>52805.218948364258</c:v>
                      </c:pt>
                      <c:pt idx="13287">
                        <c:v>52853.22932434082</c:v>
                      </c:pt>
                      <c:pt idx="13288">
                        <c:v>50724.65461730957</c:v>
                      </c:pt>
                      <c:pt idx="13289">
                        <c:v>50772.66487121582</c:v>
                      </c:pt>
                      <c:pt idx="13290">
                        <c:v>54230.676223754883</c:v>
                      </c:pt>
                      <c:pt idx="13291">
                        <c:v>54466.445755004883</c:v>
                      </c:pt>
                      <c:pt idx="13292">
                        <c:v>54466.445816040039</c:v>
                      </c:pt>
                      <c:pt idx="13293">
                        <c:v>54466.445816040039</c:v>
                      </c:pt>
                      <c:pt idx="13294">
                        <c:v>52676.450271606445</c:v>
                      </c:pt>
                      <c:pt idx="13295">
                        <c:v>53255.280349731445</c:v>
                      </c:pt>
                      <c:pt idx="13296">
                        <c:v>53255.280349731445</c:v>
                      </c:pt>
                      <c:pt idx="13297">
                        <c:v>53057.940078735352</c:v>
                      </c:pt>
                      <c:pt idx="13298">
                        <c:v>53008.908157348633</c:v>
                      </c:pt>
                      <c:pt idx="13299">
                        <c:v>51260.49543762207</c:v>
                      </c:pt>
                      <c:pt idx="13300">
                        <c:v>50999.771682739258</c:v>
                      </c:pt>
                      <c:pt idx="13301">
                        <c:v>52358.485244750977</c:v>
                      </c:pt>
                      <c:pt idx="13302">
                        <c:v>52358.48518371582</c:v>
                      </c:pt>
                      <c:pt idx="13303">
                        <c:v>56326.539535522461</c:v>
                      </c:pt>
                      <c:pt idx="13304">
                        <c:v>56326.539596557617</c:v>
                      </c:pt>
                      <c:pt idx="13305">
                        <c:v>55331.478530883789</c:v>
                      </c:pt>
                      <c:pt idx="13306">
                        <c:v>55340.758071899414</c:v>
                      </c:pt>
                      <c:pt idx="13307">
                        <c:v>55222.08430480957</c:v>
                      </c:pt>
                      <c:pt idx="13308">
                        <c:v>55222.084243774414</c:v>
                      </c:pt>
                      <c:pt idx="13309">
                        <c:v>55212.804763793945</c:v>
                      </c:pt>
                      <c:pt idx="13310">
                        <c:v>55472.362380981445</c:v>
                      </c:pt>
                      <c:pt idx="13311">
                        <c:v>55476.362380981445</c:v>
                      </c:pt>
                      <c:pt idx="13312">
                        <c:v>55485.641860961914</c:v>
                      </c:pt>
                      <c:pt idx="13313">
                        <c:v>55485.372268676758</c:v>
                      </c:pt>
                      <c:pt idx="13314">
                        <c:v>55485.372268676758</c:v>
                      </c:pt>
                      <c:pt idx="13315">
                        <c:v>52945.157119750977</c:v>
                      </c:pt>
                      <c:pt idx="13316">
                        <c:v>50490.97932434082</c:v>
                      </c:pt>
                      <c:pt idx="13317">
                        <c:v>49733.267471313477</c:v>
                      </c:pt>
                      <c:pt idx="13318">
                        <c:v>53637.341171264648</c:v>
                      </c:pt>
                      <c:pt idx="13319">
                        <c:v>54073.33268737793</c:v>
                      </c:pt>
                      <c:pt idx="13320">
                        <c:v>65304.653518676751</c:v>
                      </c:pt>
                      <c:pt idx="13321">
                        <c:v>66494.567337036133</c:v>
                      </c:pt>
                      <c:pt idx="13322">
                        <c:v>61534.815750122063</c:v>
                      </c:pt>
                      <c:pt idx="13323">
                        <c:v>62507.615188598633</c:v>
                      </c:pt>
                      <c:pt idx="13324">
                        <c:v>52548.691970825195</c:v>
                      </c:pt>
                      <c:pt idx="13325">
                        <c:v>52548.691970825195</c:v>
                      </c:pt>
                      <c:pt idx="13326">
                        <c:v>54522.645950317383</c:v>
                      </c:pt>
                      <c:pt idx="13327">
                        <c:v>54174.646072387695</c:v>
                      </c:pt>
                      <c:pt idx="13328">
                        <c:v>54183.92561340332</c:v>
                      </c:pt>
                      <c:pt idx="13329">
                        <c:v>54174.646072387695</c:v>
                      </c:pt>
                      <c:pt idx="13330">
                        <c:v>53328.63313293457</c:v>
                      </c:pt>
                      <c:pt idx="13331">
                        <c:v>53341.75862121582</c:v>
                      </c:pt>
                      <c:pt idx="13332">
                        <c:v>52442.105178833008</c:v>
                      </c:pt>
                      <c:pt idx="13333">
                        <c:v>51757.45393371582</c:v>
                      </c:pt>
                      <c:pt idx="13334">
                        <c:v>51757.45393371582</c:v>
                      </c:pt>
                      <c:pt idx="13335">
                        <c:v>53465.185501098633</c:v>
                      </c:pt>
                      <c:pt idx="13336">
                        <c:v>53465.185501098633</c:v>
                      </c:pt>
                      <c:pt idx="13337">
                        <c:v>52362.752883911133</c:v>
                      </c:pt>
                      <c:pt idx="13338">
                        <c:v>52362.753005981445</c:v>
                      </c:pt>
                      <c:pt idx="13339">
                        <c:v>52581.903457641602</c:v>
                      </c:pt>
                      <c:pt idx="13340">
                        <c:v>52581.903457641602</c:v>
                      </c:pt>
                      <c:pt idx="13341">
                        <c:v>53566.783767700195</c:v>
                      </c:pt>
                      <c:pt idx="13342">
                        <c:v>53576.063247680664</c:v>
                      </c:pt>
                      <c:pt idx="13343">
                        <c:v>53576.063186645508</c:v>
                      </c:pt>
                      <c:pt idx="13344">
                        <c:v>53566.783767700195</c:v>
                      </c:pt>
                      <c:pt idx="13345">
                        <c:v>53024.185440063477</c:v>
                      </c:pt>
                      <c:pt idx="13346">
                        <c:v>52882.485244750977</c:v>
                      </c:pt>
                      <c:pt idx="13347">
                        <c:v>52882.485244750977</c:v>
                      </c:pt>
                      <c:pt idx="13348">
                        <c:v>54469.623580932617</c:v>
                      </c:pt>
                      <c:pt idx="13349">
                        <c:v>56266.047348022461</c:v>
                      </c:pt>
                      <c:pt idx="13350">
                        <c:v>61669.280349731445</c:v>
                      </c:pt>
                      <c:pt idx="13351">
                        <c:v>61970.583023071289</c:v>
                      </c:pt>
                      <c:pt idx="13352">
                        <c:v>61970.583023071289</c:v>
                      </c:pt>
                      <c:pt idx="13353">
                        <c:v>52241.249649047852</c:v>
                      </c:pt>
                      <c:pt idx="13354">
                        <c:v>52442.284317016602</c:v>
                      </c:pt>
                      <c:pt idx="13355">
                        <c:v>52448.363677978516</c:v>
                      </c:pt>
                      <c:pt idx="13356">
                        <c:v>49718.830459594727</c:v>
                      </c:pt>
                      <c:pt idx="13357">
                        <c:v>49717.217178344727</c:v>
                      </c:pt>
                      <c:pt idx="13358">
                        <c:v>49717.813430786133</c:v>
                      </c:pt>
                      <c:pt idx="13359">
                        <c:v>49717.81330871582</c:v>
                      </c:pt>
                      <c:pt idx="13360">
                        <c:v>49522.707229614258</c:v>
                      </c:pt>
                      <c:pt idx="13361">
                        <c:v>50145.417587280273</c:v>
                      </c:pt>
                      <c:pt idx="13362">
                        <c:v>50194.449447631836</c:v>
                      </c:pt>
                      <c:pt idx="13363">
                        <c:v>50926.685775756836</c:v>
                      </c:pt>
                      <c:pt idx="13364">
                        <c:v>50535.859802246094</c:v>
                      </c:pt>
                      <c:pt idx="13365">
                        <c:v>65356.567779541008</c:v>
                      </c:pt>
                      <c:pt idx="13366">
                        <c:v>48671.772521972656</c:v>
                      </c:pt>
                      <c:pt idx="13367">
                        <c:v>48671.772521972656</c:v>
                      </c:pt>
                      <c:pt idx="13368">
                        <c:v>48742.907302856445</c:v>
                      </c:pt>
                      <c:pt idx="13369">
                        <c:v>53451.955642700195</c:v>
                      </c:pt>
                      <c:pt idx="13370">
                        <c:v>53455.955642700195</c:v>
                      </c:pt>
                      <c:pt idx="13371">
                        <c:v>53146.250930786133</c:v>
                      </c:pt>
                      <c:pt idx="13372">
                        <c:v>53136.971389770508</c:v>
                      </c:pt>
                      <c:pt idx="13373">
                        <c:v>51956.82649230957</c:v>
                      </c:pt>
                      <c:pt idx="13374">
                        <c:v>51698.053604125977</c:v>
                      </c:pt>
                      <c:pt idx="13375">
                        <c:v>51634.213088989258</c:v>
                      </c:pt>
                      <c:pt idx="13376">
                        <c:v>50210.948684692383</c:v>
                      </c:pt>
                      <c:pt idx="13377">
                        <c:v>52008.104385375977</c:v>
                      </c:pt>
                      <c:pt idx="13378">
                        <c:v>52171.754592895508</c:v>
                      </c:pt>
                      <c:pt idx="13379">
                        <c:v>51857.612380981445</c:v>
                      </c:pt>
                      <c:pt idx="13380">
                        <c:v>54816.737258911133</c:v>
                      </c:pt>
                      <c:pt idx="13381">
                        <c:v>54816.737258911133</c:v>
                      </c:pt>
                      <c:pt idx="13382">
                        <c:v>54977.454299926758</c:v>
                      </c:pt>
                      <c:pt idx="13383">
                        <c:v>54968.174819946289</c:v>
                      </c:pt>
                      <c:pt idx="13384">
                        <c:v>54964.174758911133</c:v>
                      </c:pt>
                      <c:pt idx="13385">
                        <c:v>52593.210861206055</c:v>
                      </c:pt>
                      <c:pt idx="13386">
                        <c:v>52643.931930541992</c:v>
                      </c:pt>
                      <c:pt idx="13387">
                        <c:v>52643.931991577148</c:v>
                      </c:pt>
                      <c:pt idx="13388">
                        <c:v>52643.931869506836</c:v>
                      </c:pt>
                      <c:pt idx="13389">
                        <c:v>52643.931930541992</c:v>
                      </c:pt>
                      <c:pt idx="13390">
                        <c:v>52642.051071166992</c:v>
                      </c:pt>
                      <c:pt idx="13391">
                        <c:v>52643.931930541992</c:v>
                      </c:pt>
                      <c:pt idx="13392">
                        <c:v>52699.85514831543</c:v>
                      </c:pt>
                      <c:pt idx="13393">
                        <c:v>52709.134628295898</c:v>
                      </c:pt>
                      <c:pt idx="13394">
                        <c:v>52657.21159362793</c:v>
                      </c:pt>
                      <c:pt idx="13395">
                        <c:v>56850.719863891602</c:v>
                      </c:pt>
                      <c:pt idx="13396">
                        <c:v>56850.719863891602</c:v>
                      </c:pt>
                      <c:pt idx="13397">
                        <c:v>55951.145645141602</c:v>
                      </c:pt>
                      <c:pt idx="13398">
                        <c:v>55960.633071899414</c:v>
                      </c:pt>
                      <c:pt idx="13399">
                        <c:v>55960.633193969727</c:v>
                      </c:pt>
                      <c:pt idx="13400">
                        <c:v>55960.633193969727</c:v>
                      </c:pt>
                      <c:pt idx="13401">
                        <c:v>56854.927932739258</c:v>
                      </c:pt>
                      <c:pt idx="13402">
                        <c:v>53527.907302856445</c:v>
                      </c:pt>
                      <c:pt idx="13403">
                        <c:v>53518.627883911133</c:v>
                      </c:pt>
                      <c:pt idx="13404">
                        <c:v>52928.609939575195</c:v>
                      </c:pt>
                      <c:pt idx="13405">
                        <c:v>52928.610000610352</c:v>
                      </c:pt>
                      <c:pt idx="13406">
                        <c:v>52352.296463012695</c:v>
                      </c:pt>
                      <c:pt idx="13407">
                        <c:v>54533.297668457031</c:v>
                      </c:pt>
                      <c:pt idx="13408">
                        <c:v>54540.654052734375</c:v>
                      </c:pt>
                      <c:pt idx="13409">
                        <c:v>54538.731018066406</c:v>
                      </c:pt>
                      <c:pt idx="13410">
                        <c:v>51953.947341918945</c:v>
                      </c:pt>
                      <c:pt idx="13411">
                        <c:v>51715.945388793945</c:v>
                      </c:pt>
                      <c:pt idx="13412">
                        <c:v>51676.19319152832</c:v>
                      </c:pt>
                      <c:pt idx="13413">
                        <c:v>51340.74250793457</c:v>
                      </c:pt>
                      <c:pt idx="13414">
                        <c:v>51239.126174926758</c:v>
                      </c:pt>
                      <c:pt idx="13415">
                        <c:v>51243.12629699707</c:v>
                      </c:pt>
                      <c:pt idx="13416">
                        <c:v>51252.405960083008</c:v>
                      </c:pt>
                      <c:pt idx="13417">
                        <c:v>51022.48274230957</c:v>
                      </c:pt>
                      <c:pt idx="13418">
                        <c:v>57862.027130126946</c:v>
                      </c:pt>
                      <c:pt idx="13419">
                        <c:v>57862.027130126946</c:v>
                      </c:pt>
                      <c:pt idx="13420">
                        <c:v>57860.781036376946</c:v>
                      </c:pt>
                      <c:pt idx="13421">
                        <c:v>57851.501739501946</c:v>
                      </c:pt>
                      <c:pt idx="13422">
                        <c:v>55542.620147705078</c:v>
                      </c:pt>
                      <c:pt idx="13423">
                        <c:v>55608.400360107422</c:v>
                      </c:pt>
                      <c:pt idx="13424">
                        <c:v>52458.797348022461</c:v>
                      </c:pt>
                      <c:pt idx="13425">
                        <c:v>55847.698318481445</c:v>
                      </c:pt>
                      <c:pt idx="13426">
                        <c:v>55856.977798461914</c:v>
                      </c:pt>
                      <c:pt idx="13427">
                        <c:v>55856.977798461914</c:v>
                      </c:pt>
                      <c:pt idx="13428">
                        <c:v>47953.75358581543</c:v>
                      </c:pt>
                      <c:pt idx="13429">
                        <c:v>47953.753524780273</c:v>
                      </c:pt>
                      <c:pt idx="13430">
                        <c:v>47953.75358581543</c:v>
                      </c:pt>
                      <c:pt idx="13431">
                        <c:v>47835.079696655273</c:v>
                      </c:pt>
                      <c:pt idx="13432">
                        <c:v>49494.743240356445</c:v>
                      </c:pt>
                      <c:pt idx="13433">
                        <c:v>49494.743240356445</c:v>
                      </c:pt>
                      <c:pt idx="13434">
                        <c:v>49498.743240356445</c:v>
                      </c:pt>
                      <c:pt idx="13435">
                        <c:v>48734.974868774414</c:v>
                      </c:pt>
                      <c:pt idx="13436">
                        <c:v>48744.254348754883</c:v>
                      </c:pt>
                      <c:pt idx="13437">
                        <c:v>48686.278762817383</c:v>
                      </c:pt>
                      <c:pt idx="13438">
                        <c:v>50836.99592590332</c:v>
                      </c:pt>
                      <c:pt idx="13439">
                        <c:v>51234.432510375977</c:v>
                      </c:pt>
                      <c:pt idx="13440">
                        <c:v>53504.923782348633</c:v>
                      </c:pt>
                      <c:pt idx="13441">
                        <c:v>53506.847244262695</c:v>
                      </c:pt>
                      <c:pt idx="13442">
                        <c:v>51880.483108520501</c:v>
                      </c:pt>
                      <c:pt idx="13443">
                        <c:v>51620.670364379883</c:v>
                      </c:pt>
                      <c:pt idx="13444">
                        <c:v>51220.659622192383</c:v>
                      </c:pt>
                      <c:pt idx="13445">
                        <c:v>51220.659744262695</c:v>
                      </c:pt>
                      <c:pt idx="13446">
                        <c:v>51222.58283996582</c:v>
                      </c:pt>
                      <c:pt idx="13447">
                        <c:v>50778.351638793945</c:v>
                      </c:pt>
                      <c:pt idx="13448">
                        <c:v>50674.33381652832</c:v>
                      </c:pt>
                      <c:pt idx="13449">
                        <c:v>51062.81623840332</c:v>
                      </c:pt>
                      <c:pt idx="13450">
                        <c:v>51598.28010559082</c:v>
                      </c:pt>
                      <c:pt idx="13451">
                        <c:v>51716.982894897461</c:v>
                      </c:pt>
                      <c:pt idx="13452">
                        <c:v>51727.983505249016</c:v>
                      </c:pt>
                      <c:pt idx="13453">
                        <c:v>51727.983383178711</c:v>
                      </c:pt>
                      <c:pt idx="13454">
                        <c:v>51509.500961303711</c:v>
                      </c:pt>
                      <c:pt idx="13455">
                        <c:v>54644.022537231445</c:v>
                      </c:pt>
                      <c:pt idx="13456">
                        <c:v>54644.022537231445</c:v>
                      </c:pt>
                      <c:pt idx="13457">
                        <c:v>54644.022598266602</c:v>
                      </c:pt>
                      <c:pt idx="13458">
                        <c:v>54644.022598266602</c:v>
                      </c:pt>
                      <c:pt idx="13459">
                        <c:v>51619.038909912109</c:v>
                      </c:pt>
                      <c:pt idx="13460">
                        <c:v>51619.038848876953</c:v>
                      </c:pt>
                      <c:pt idx="13461">
                        <c:v>51619.038909912109</c:v>
                      </c:pt>
                      <c:pt idx="13462">
                        <c:v>51074.128875732422</c:v>
                      </c:pt>
                      <c:pt idx="13463">
                        <c:v>52696.824005126953</c:v>
                      </c:pt>
                      <c:pt idx="13464">
                        <c:v>49839.513748168945</c:v>
                      </c:pt>
                      <c:pt idx="13465">
                        <c:v>49839.513809204102</c:v>
                      </c:pt>
                      <c:pt idx="13466">
                        <c:v>49843.513748168945</c:v>
                      </c:pt>
                      <c:pt idx="13467">
                        <c:v>49853.870376586914</c:v>
                      </c:pt>
                      <c:pt idx="13468">
                        <c:v>49853.547073364258</c:v>
                      </c:pt>
                      <c:pt idx="13469">
                        <c:v>49844.590896606445</c:v>
                      </c:pt>
                      <c:pt idx="13470">
                        <c:v>48494.129760742188</c:v>
                      </c:pt>
                      <c:pt idx="13471">
                        <c:v>48422.473510742188</c:v>
                      </c:pt>
                      <c:pt idx="13472">
                        <c:v>52108.764739990234</c:v>
                      </c:pt>
                      <c:pt idx="13473">
                        <c:v>52121.064743041992</c:v>
                      </c:pt>
                      <c:pt idx="13474">
                        <c:v>52132.564743041992</c:v>
                      </c:pt>
                      <c:pt idx="13475">
                        <c:v>52179.702011108398</c:v>
                      </c:pt>
                      <c:pt idx="13476">
                        <c:v>52170.42253112793</c:v>
                      </c:pt>
                      <c:pt idx="13477">
                        <c:v>52171.31608581543</c:v>
                      </c:pt>
                      <c:pt idx="13478">
                        <c:v>52180.595565795898</c:v>
                      </c:pt>
                      <c:pt idx="13479">
                        <c:v>52180.595626831055</c:v>
                      </c:pt>
                      <c:pt idx="13480">
                        <c:v>53364.290267944336</c:v>
                      </c:pt>
                      <c:pt idx="13481">
                        <c:v>53128.516952514648</c:v>
                      </c:pt>
                      <c:pt idx="13482">
                        <c:v>53128.516830444336</c:v>
                      </c:pt>
                      <c:pt idx="13483">
                        <c:v>51941.673202514648</c:v>
                      </c:pt>
                      <c:pt idx="13484">
                        <c:v>51588.109359741211</c:v>
                      </c:pt>
                      <c:pt idx="13485">
                        <c:v>60733.320510864251</c:v>
                      </c:pt>
                      <c:pt idx="13486">
                        <c:v>60800.010452270501</c:v>
                      </c:pt>
                      <c:pt idx="13487">
                        <c:v>60866.700393676751</c:v>
                      </c:pt>
                      <c:pt idx="13488">
                        <c:v>60933.390090942383</c:v>
                      </c:pt>
                      <c:pt idx="13489">
                        <c:v>55151.694778442383</c:v>
                      </c:pt>
                      <c:pt idx="13490">
                        <c:v>55151.694839477539</c:v>
                      </c:pt>
                      <c:pt idx="13491">
                        <c:v>54767.212417602539</c:v>
                      </c:pt>
                      <c:pt idx="13492">
                        <c:v>52491.878860473633</c:v>
                      </c:pt>
                      <c:pt idx="13493">
                        <c:v>53149.331924438477</c:v>
                      </c:pt>
                      <c:pt idx="13494">
                        <c:v>53149.33186340332</c:v>
                      </c:pt>
                      <c:pt idx="13495">
                        <c:v>53068.63362121582</c:v>
                      </c:pt>
                      <c:pt idx="13496">
                        <c:v>51735.89045715332</c:v>
                      </c:pt>
                      <c:pt idx="13497">
                        <c:v>51658.179580688477</c:v>
                      </c:pt>
                      <c:pt idx="13498">
                        <c:v>51658.17951965332</c:v>
                      </c:pt>
                      <c:pt idx="13499">
                        <c:v>52777.046951293945</c:v>
                      </c:pt>
                      <c:pt idx="13500">
                        <c:v>62075.565811157227</c:v>
                      </c:pt>
                      <c:pt idx="13501">
                        <c:v>50730.961563110352</c:v>
                      </c:pt>
                      <c:pt idx="13502">
                        <c:v>50730.961502075195</c:v>
                      </c:pt>
                      <c:pt idx="13503">
                        <c:v>49093.744705200195</c:v>
                      </c:pt>
                      <c:pt idx="13504">
                        <c:v>48788.242385864258</c:v>
                      </c:pt>
                      <c:pt idx="13505">
                        <c:v>48650.013931274414</c:v>
                      </c:pt>
                      <c:pt idx="13506">
                        <c:v>48492.206008911133</c:v>
                      </c:pt>
                      <c:pt idx="13507">
                        <c:v>48897.123550415032</c:v>
                      </c:pt>
                      <c:pt idx="13508">
                        <c:v>48736.541702270501</c:v>
                      </c:pt>
                      <c:pt idx="13509">
                        <c:v>53354.855117797852</c:v>
                      </c:pt>
                      <c:pt idx="13510">
                        <c:v>53364.13459777832</c:v>
                      </c:pt>
                      <c:pt idx="13511">
                        <c:v>52970.374588012695</c:v>
                      </c:pt>
                      <c:pt idx="13512">
                        <c:v>51427.082046508789</c:v>
                      </c:pt>
                      <c:pt idx="13513">
                        <c:v>51759.573318481445</c:v>
                      </c:pt>
                      <c:pt idx="13514">
                        <c:v>52799.645462036133</c:v>
                      </c:pt>
                      <c:pt idx="13515">
                        <c:v>50716.447952270508</c:v>
                      </c:pt>
                      <c:pt idx="13516">
                        <c:v>50485.61018371582</c:v>
                      </c:pt>
                      <c:pt idx="13517">
                        <c:v>50485.610122680664</c:v>
                      </c:pt>
                      <c:pt idx="13518">
                        <c:v>50196.133010864258</c:v>
                      </c:pt>
                      <c:pt idx="13519">
                        <c:v>50245.165115356445</c:v>
                      </c:pt>
                      <c:pt idx="13520">
                        <c:v>50106.037307739251</c:v>
                      </c:pt>
                      <c:pt idx="13521">
                        <c:v>50337.203018188469</c:v>
                      </c:pt>
                      <c:pt idx="13522">
                        <c:v>47229.30989074707</c:v>
                      </c:pt>
                      <c:pt idx="13523">
                        <c:v>47273.843826293945</c:v>
                      </c:pt>
                      <c:pt idx="13524">
                        <c:v>47071.237686157227</c:v>
                      </c:pt>
                      <c:pt idx="13525">
                        <c:v>46450.685501098633</c:v>
                      </c:pt>
                      <c:pt idx="13526">
                        <c:v>46450.685501098633</c:v>
                      </c:pt>
                      <c:pt idx="13527">
                        <c:v>46450.685623168945</c:v>
                      </c:pt>
                      <c:pt idx="13528">
                        <c:v>51191.647598266602</c:v>
                      </c:pt>
                      <c:pt idx="13529">
                        <c:v>51200.927017211914</c:v>
                      </c:pt>
                      <c:pt idx="13530">
                        <c:v>50533.756546020508</c:v>
                      </c:pt>
                      <c:pt idx="13531">
                        <c:v>51203.590072631836</c:v>
                      </c:pt>
                      <c:pt idx="13532">
                        <c:v>51203.590072631836</c:v>
                      </c:pt>
                      <c:pt idx="13533">
                        <c:v>48418.200912475586</c:v>
                      </c:pt>
                      <c:pt idx="13534">
                        <c:v>48418.200912475586</c:v>
                      </c:pt>
                      <c:pt idx="13535">
                        <c:v>48418.200912475586</c:v>
                      </c:pt>
                      <c:pt idx="13536">
                        <c:v>48184.318099975586</c:v>
                      </c:pt>
                      <c:pt idx="13537">
                        <c:v>48689.88899230957</c:v>
                      </c:pt>
                      <c:pt idx="13538">
                        <c:v>48689.889114379876</c:v>
                      </c:pt>
                      <c:pt idx="13539">
                        <c:v>48689.88899230957</c:v>
                      </c:pt>
                      <c:pt idx="13540">
                        <c:v>48824.002029418945</c:v>
                      </c:pt>
                      <c:pt idx="13541">
                        <c:v>49236.447341918938</c:v>
                      </c:pt>
                      <c:pt idx="13542">
                        <c:v>49027.771560668945</c:v>
                      </c:pt>
                      <c:pt idx="13543">
                        <c:v>48989.04035949707</c:v>
                      </c:pt>
                      <c:pt idx="13544">
                        <c:v>48979.760940551751</c:v>
                      </c:pt>
                      <c:pt idx="13545">
                        <c:v>49236.738006591797</c:v>
                      </c:pt>
                      <c:pt idx="13546">
                        <c:v>49284.748260498047</c:v>
                      </c:pt>
                      <c:pt idx="13547">
                        <c:v>49088.472259521484</c:v>
                      </c:pt>
                      <c:pt idx="13548">
                        <c:v>48889.366180419922</c:v>
                      </c:pt>
                      <c:pt idx="13549">
                        <c:v>48914.920974731445</c:v>
                      </c:pt>
                      <c:pt idx="13550">
                        <c:v>48914.920913696289</c:v>
                      </c:pt>
                      <c:pt idx="13551">
                        <c:v>48914.920974731445</c:v>
                      </c:pt>
                      <c:pt idx="13552">
                        <c:v>55002.624130249016</c:v>
                      </c:pt>
                      <c:pt idx="13553">
                        <c:v>55006.624252319336</c:v>
                      </c:pt>
                      <c:pt idx="13554">
                        <c:v>55015.903671264648</c:v>
                      </c:pt>
                      <c:pt idx="13555">
                        <c:v>55006.624130249016</c:v>
                      </c:pt>
                      <c:pt idx="13556">
                        <c:v>54075.741317749016</c:v>
                      </c:pt>
                      <c:pt idx="13557">
                        <c:v>54085.020858764648</c:v>
                      </c:pt>
                      <c:pt idx="13558">
                        <c:v>55220.186813354492</c:v>
                      </c:pt>
                      <c:pt idx="13559">
                        <c:v>55799.018844604492</c:v>
                      </c:pt>
                      <c:pt idx="13560">
                        <c:v>53627.339248657227</c:v>
                      </c:pt>
                      <c:pt idx="13561">
                        <c:v>53614.05989074707</c:v>
                      </c:pt>
                      <c:pt idx="13562">
                        <c:v>54526.60041809082</c:v>
                      </c:pt>
                      <c:pt idx="13563">
                        <c:v>53930.416580200195</c:v>
                      </c:pt>
                      <c:pt idx="13564">
                        <c:v>53930.416580200195</c:v>
                      </c:pt>
                      <c:pt idx="13565">
                        <c:v>53930.416641235352</c:v>
                      </c:pt>
                      <c:pt idx="13566">
                        <c:v>51995.097244262695</c:v>
                      </c:pt>
                      <c:pt idx="13567">
                        <c:v>51995.097244262695</c:v>
                      </c:pt>
                      <c:pt idx="13568">
                        <c:v>52113.773086547852</c:v>
                      </c:pt>
                      <c:pt idx="13569">
                        <c:v>50369.114395141602</c:v>
                      </c:pt>
                      <c:pt idx="13570">
                        <c:v>50017.114334106445</c:v>
                      </c:pt>
                      <c:pt idx="13571">
                        <c:v>50017.114395141602</c:v>
                      </c:pt>
                      <c:pt idx="13572">
                        <c:v>50016.337051391602</c:v>
                      </c:pt>
                      <c:pt idx="13573">
                        <c:v>50936.05895996093</c:v>
                      </c:pt>
                      <c:pt idx="13574">
                        <c:v>50794.683776855469</c:v>
                      </c:pt>
                      <c:pt idx="13575">
                        <c:v>61673.595413208008</c:v>
                      </c:pt>
                      <c:pt idx="13576">
                        <c:v>61600.695571899414</c:v>
                      </c:pt>
                      <c:pt idx="13577">
                        <c:v>61175.795608520508</c:v>
                      </c:pt>
                      <c:pt idx="13578">
                        <c:v>60933.628616333008</c:v>
                      </c:pt>
                      <c:pt idx="13579">
                        <c:v>47873.178848266602</c:v>
                      </c:pt>
                      <c:pt idx="13580">
                        <c:v>47349.798416137695</c:v>
                      </c:pt>
                      <c:pt idx="13581">
                        <c:v>50452.358535766602</c:v>
                      </c:pt>
                      <c:pt idx="13582">
                        <c:v>50452.358474731445</c:v>
                      </c:pt>
                      <c:pt idx="13583">
                        <c:v>50210.356521606445</c:v>
                      </c:pt>
                      <c:pt idx="13584">
                        <c:v>50386.578323364258</c:v>
                      </c:pt>
                      <c:pt idx="13585">
                        <c:v>50386.578323364258</c:v>
                      </c:pt>
                      <c:pt idx="13586">
                        <c:v>52361.006729125977</c:v>
                      </c:pt>
                      <c:pt idx="13587">
                        <c:v>52012.308486938477</c:v>
                      </c:pt>
                      <c:pt idx="13588">
                        <c:v>52473.437393188477</c:v>
                      </c:pt>
                      <c:pt idx="13589">
                        <c:v>52473.093643188477</c:v>
                      </c:pt>
                      <c:pt idx="13590">
                        <c:v>56679.826675415039</c:v>
                      </c:pt>
                      <c:pt idx="13591">
                        <c:v>56679.826614379883</c:v>
                      </c:pt>
                      <c:pt idx="13592">
                        <c:v>56679.826675415039</c:v>
                      </c:pt>
                      <c:pt idx="13593">
                        <c:v>54908.328628540039</c:v>
                      </c:pt>
                      <c:pt idx="13594">
                        <c:v>54908.328628540039</c:v>
                      </c:pt>
                      <c:pt idx="13595">
                        <c:v>54908.328628540039</c:v>
                      </c:pt>
                      <c:pt idx="13596">
                        <c:v>54908.328567504883</c:v>
                      </c:pt>
                      <c:pt idx="13597">
                        <c:v>55144.098159790039</c:v>
                      </c:pt>
                      <c:pt idx="13598">
                        <c:v>55546.834487915039</c:v>
                      </c:pt>
                      <c:pt idx="13599">
                        <c:v>51541.576248168945</c:v>
                      </c:pt>
                      <c:pt idx="13600">
                        <c:v>51422.900527954102</c:v>
                      </c:pt>
                      <c:pt idx="13601">
                        <c:v>51425.334548950195</c:v>
                      </c:pt>
                      <c:pt idx="13602">
                        <c:v>51939.760452270508</c:v>
                      </c:pt>
                      <c:pt idx="13603">
                        <c:v>48486.538162231445</c:v>
                      </c:pt>
                      <c:pt idx="13604">
                        <c:v>55677.535446166992</c:v>
                      </c:pt>
                      <c:pt idx="13605">
                        <c:v>61535.340286254883</c:v>
                      </c:pt>
                      <c:pt idx="13606">
                        <c:v>61585.504043579094</c:v>
                      </c:pt>
                      <c:pt idx="13607">
                        <c:v>61585.504043579094</c:v>
                      </c:pt>
                      <c:pt idx="13608">
                        <c:v>61576.224563598633</c:v>
                      </c:pt>
                      <c:pt idx="13609">
                        <c:v>52017.345947265625</c:v>
                      </c:pt>
                      <c:pt idx="13610">
                        <c:v>52017.345947265625</c:v>
                      </c:pt>
                      <c:pt idx="13611">
                        <c:v>52601.447418212891</c:v>
                      </c:pt>
                      <c:pt idx="13612">
                        <c:v>53860.841781616211</c:v>
                      </c:pt>
                      <c:pt idx="13613">
                        <c:v>53860.841659545898</c:v>
                      </c:pt>
                      <c:pt idx="13614">
                        <c:v>53860.841781616211</c:v>
                      </c:pt>
                      <c:pt idx="13615">
                        <c:v>53811.809799194336</c:v>
                      </c:pt>
                      <c:pt idx="13616">
                        <c:v>53802.530258178711</c:v>
                      </c:pt>
                      <c:pt idx="13617">
                        <c:v>53990.950683593743</c:v>
                      </c:pt>
                      <c:pt idx="13618">
                        <c:v>53882.112915039063</c:v>
                      </c:pt>
                      <c:pt idx="13619">
                        <c:v>53802.138427734375</c:v>
                      </c:pt>
                      <c:pt idx="13620">
                        <c:v>50300.769912719727</c:v>
                      </c:pt>
                      <c:pt idx="13621">
                        <c:v>50300.769912719727</c:v>
                      </c:pt>
                      <c:pt idx="13622">
                        <c:v>50300.769973754883</c:v>
                      </c:pt>
                      <c:pt idx="13623">
                        <c:v>50300.769912719727</c:v>
                      </c:pt>
                      <c:pt idx="13624">
                        <c:v>50153.674270629883</c:v>
                      </c:pt>
                      <c:pt idx="13625">
                        <c:v>53878.157302856445</c:v>
                      </c:pt>
                      <c:pt idx="13626">
                        <c:v>53868.87776184082</c:v>
                      </c:pt>
                      <c:pt idx="13627">
                        <c:v>53854.842666625977</c:v>
                      </c:pt>
                      <c:pt idx="13628">
                        <c:v>53853.620010375977</c:v>
                      </c:pt>
                      <c:pt idx="13629">
                        <c:v>53853.620010375977</c:v>
                      </c:pt>
                      <c:pt idx="13630">
                        <c:v>53853.620010375977</c:v>
                      </c:pt>
                      <c:pt idx="13631">
                        <c:v>53617.850479125977</c:v>
                      </c:pt>
                      <c:pt idx="13632">
                        <c:v>53616.410507202148</c:v>
                      </c:pt>
                      <c:pt idx="13633">
                        <c:v>53845.832260131836</c:v>
                      </c:pt>
                      <c:pt idx="13634">
                        <c:v>53850.613510131836</c:v>
                      </c:pt>
                      <c:pt idx="13635">
                        <c:v>63036.886428833008</c:v>
                      </c:pt>
                      <c:pt idx="13636">
                        <c:v>62664.793167114258</c:v>
                      </c:pt>
                      <c:pt idx="13637">
                        <c:v>56903.458450317376</c:v>
                      </c:pt>
                      <c:pt idx="13638">
                        <c:v>47727.37483215332</c:v>
                      </c:pt>
                      <c:pt idx="13639">
                        <c:v>47727.374710083001</c:v>
                      </c:pt>
                      <c:pt idx="13640">
                        <c:v>47727.37483215332</c:v>
                      </c:pt>
                      <c:pt idx="13641">
                        <c:v>47676.653884887695</c:v>
                      </c:pt>
                      <c:pt idx="13642">
                        <c:v>47511.030593872063</c:v>
                      </c:pt>
                      <c:pt idx="13643">
                        <c:v>49406.867141723626</c:v>
                      </c:pt>
                      <c:pt idx="13644">
                        <c:v>49406.867141723626</c:v>
                      </c:pt>
                      <c:pt idx="13645">
                        <c:v>49406.867141723626</c:v>
                      </c:pt>
                      <c:pt idx="13646">
                        <c:v>49525.54084777832</c:v>
                      </c:pt>
                      <c:pt idx="13647">
                        <c:v>49128.411270141602</c:v>
                      </c:pt>
                      <c:pt idx="13648">
                        <c:v>49137.690689086914</c:v>
                      </c:pt>
                      <c:pt idx="13649">
                        <c:v>48776.411270141602</c:v>
                      </c:pt>
                      <c:pt idx="13650">
                        <c:v>54687.892105102539</c:v>
                      </c:pt>
                      <c:pt idx="13651">
                        <c:v>54601.698684692383</c:v>
                      </c:pt>
                      <c:pt idx="13652">
                        <c:v>54937.902847290039</c:v>
                      </c:pt>
                      <c:pt idx="13653">
                        <c:v>54938.709487915039</c:v>
                      </c:pt>
                      <c:pt idx="13654">
                        <c:v>54938.709426879883</c:v>
                      </c:pt>
                      <c:pt idx="13655">
                        <c:v>54858.734817504883</c:v>
                      </c:pt>
                      <c:pt idx="13656">
                        <c:v>54310.336441040039</c:v>
                      </c:pt>
                      <c:pt idx="13657">
                        <c:v>54050.988723754883</c:v>
                      </c:pt>
                      <c:pt idx="13658">
                        <c:v>53066.672500610352</c:v>
                      </c:pt>
                      <c:pt idx="13659">
                        <c:v>53066.672500610352</c:v>
                      </c:pt>
                      <c:pt idx="13660">
                        <c:v>53066.672439575195</c:v>
                      </c:pt>
                      <c:pt idx="13661">
                        <c:v>52602.892654418945</c:v>
                      </c:pt>
                      <c:pt idx="13662">
                        <c:v>50565.684387207031</c:v>
                      </c:pt>
                      <c:pt idx="13663">
                        <c:v>51730.76155090332</c:v>
                      </c:pt>
                      <c:pt idx="13664">
                        <c:v>51740.041091918945</c:v>
                      </c:pt>
                      <c:pt idx="13665">
                        <c:v>52965.220230102539</c:v>
                      </c:pt>
                      <c:pt idx="13666">
                        <c:v>52965.220169067383</c:v>
                      </c:pt>
                      <c:pt idx="13667">
                        <c:v>52846.544387817383</c:v>
                      </c:pt>
                      <c:pt idx="13668">
                        <c:v>50424.339981079102</c:v>
                      </c:pt>
                      <c:pt idx="13669">
                        <c:v>50174.029373168945</c:v>
                      </c:pt>
                      <c:pt idx="13670">
                        <c:v>50178.029495239258</c:v>
                      </c:pt>
                      <c:pt idx="13671">
                        <c:v>50290.050308227539</c:v>
                      </c:pt>
                      <c:pt idx="13672">
                        <c:v>50242.370803833008</c:v>
                      </c:pt>
                      <c:pt idx="13673">
                        <c:v>52539.250930786133</c:v>
                      </c:pt>
                      <c:pt idx="13674">
                        <c:v>54020.181938171387</c:v>
                      </c:pt>
                      <c:pt idx="13675">
                        <c:v>54118.782012939453</c:v>
                      </c:pt>
                      <c:pt idx="13676">
                        <c:v>54176.843383789063</c:v>
                      </c:pt>
                      <c:pt idx="13677">
                        <c:v>54181.624694824219</c:v>
                      </c:pt>
                      <c:pt idx="13678">
                        <c:v>54181.624694824219</c:v>
                      </c:pt>
                      <c:pt idx="13679">
                        <c:v>55189.677047729492</c:v>
                      </c:pt>
                      <c:pt idx="13680">
                        <c:v>61339.44812011718</c:v>
                      </c:pt>
                      <c:pt idx="13681">
                        <c:v>55091.028518676758</c:v>
                      </c:pt>
                      <c:pt idx="13682">
                        <c:v>55901.903762817376</c:v>
                      </c:pt>
                      <c:pt idx="13683">
                        <c:v>55550.328201293938</c:v>
                      </c:pt>
                      <c:pt idx="13684">
                        <c:v>55901.903518676758</c:v>
                      </c:pt>
                      <c:pt idx="13685">
                        <c:v>55697.517776489258</c:v>
                      </c:pt>
                      <c:pt idx="13686">
                        <c:v>53927.063873291016</c:v>
                      </c:pt>
                      <c:pt idx="13687">
                        <c:v>54645.202850341797</c:v>
                      </c:pt>
                      <c:pt idx="13688">
                        <c:v>52613.95051574707</c:v>
                      </c:pt>
                      <c:pt idx="13689">
                        <c:v>52550.109939575195</c:v>
                      </c:pt>
                      <c:pt idx="13690">
                        <c:v>52210.726638793945</c:v>
                      </c:pt>
                      <c:pt idx="13691">
                        <c:v>52137.606643676751</c:v>
                      </c:pt>
                      <c:pt idx="13692">
                        <c:v>51891.588088989251</c:v>
                      </c:pt>
                      <c:pt idx="13693">
                        <c:v>50925.151626586914</c:v>
                      </c:pt>
                      <c:pt idx="13694">
                        <c:v>51724.133865356445</c:v>
                      </c:pt>
                      <c:pt idx="13695">
                        <c:v>53536.423904418945</c:v>
                      </c:pt>
                      <c:pt idx="13696">
                        <c:v>53540.960098266602</c:v>
                      </c:pt>
                      <c:pt idx="13697">
                        <c:v>53540.960159301758</c:v>
                      </c:pt>
                      <c:pt idx="13698">
                        <c:v>53531.680618286133</c:v>
                      </c:pt>
                      <c:pt idx="13699">
                        <c:v>54496.983200073242</c:v>
                      </c:pt>
                      <c:pt idx="13700">
                        <c:v>54496.983444213867</c:v>
                      </c:pt>
                      <c:pt idx="13701">
                        <c:v>54496.983444213867</c:v>
                      </c:pt>
                      <c:pt idx="13702">
                        <c:v>54487.703903198242</c:v>
                      </c:pt>
                      <c:pt idx="13703">
                        <c:v>51621.400100708001</c:v>
                      </c:pt>
                      <c:pt idx="13704">
                        <c:v>51621.40022277832</c:v>
                      </c:pt>
                      <c:pt idx="13705">
                        <c:v>51797.18244934082</c:v>
                      </c:pt>
                      <c:pt idx="13706">
                        <c:v>50959.181533813477</c:v>
                      </c:pt>
                      <c:pt idx="13707">
                        <c:v>51213.690505981445</c:v>
                      </c:pt>
                      <c:pt idx="13708">
                        <c:v>55610.789108276367</c:v>
                      </c:pt>
                      <c:pt idx="13709">
                        <c:v>55614.789047241211</c:v>
                      </c:pt>
                      <c:pt idx="13710">
                        <c:v>53780.41731262207</c:v>
                      </c:pt>
                      <c:pt idx="13711">
                        <c:v>53780.41731262207</c:v>
                      </c:pt>
                      <c:pt idx="13712">
                        <c:v>52102.147476196282</c:v>
                      </c:pt>
                      <c:pt idx="13713">
                        <c:v>52029.247634887695</c:v>
                      </c:pt>
                      <c:pt idx="13714">
                        <c:v>51956.34742736815</c:v>
                      </c:pt>
                      <c:pt idx="13715">
                        <c:v>51724.506973266602</c:v>
                      </c:pt>
                      <c:pt idx="13716">
                        <c:v>50817.488723754883</c:v>
                      </c:pt>
                      <c:pt idx="13717">
                        <c:v>50817.488845825195</c:v>
                      </c:pt>
                      <c:pt idx="13718">
                        <c:v>50817.488906860352</c:v>
                      </c:pt>
                      <c:pt idx="13719">
                        <c:v>48840.61067199707</c:v>
                      </c:pt>
                      <c:pt idx="13720">
                        <c:v>48840.610916137688</c:v>
                      </c:pt>
                      <c:pt idx="13721">
                        <c:v>48840.610916137688</c:v>
                      </c:pt>
                      <c:pt idx="13722">
                        <c:v>48831.33137512207</c:v>
                      </c:pt>
                      <c:pt idx="13723">
                        <c:v>51645.023681640625</c:v>
                      </c:pt>
                      <c:pt idx="13724">
                        <c:v>51654.303100585938</c:v>
                      </c:pt>
                      <c:pt idx="13725">
                        <c:v>60732.463333129883</c:v>
                      </c:pt>
                      <c:pt idx="13726">
                        <c:v>60681.742263793945</c:v>
                      </c:pt>
                      <c:pt idx="13727">
                        <c:v>60681.742263793945</c:v>
                      </c:pt>
                      <c:pt idx="13728">
                        <c:v>54373.503921508789</c:v>
                      </c:pt>
                      <c:pt idx="13729">
                        <c:v>54759.611343383789</c:v>
                      </c:pt>
                      <c:pt idx="13730">
                        <c:v>54766.789505004883</c:v>
                      </c:pt>
                      <c:pt idx="13731">
                        <c:v>54766.789566040039</c:v>
                      </c:pt>
                      <c:pt idx="13732">
                        <c:v>54766.789505004883</c:v>
                      </c:pt>
                      <c:pt idx="13733">
                        <c:v>52410.887283325195</c:v>
                      </c:pt>
                      <c:pt idx="13734">
                        <c:v>52410.887344360352</c:v>
                      </c:pt>
                      <c:pt idx="13735">
                        <c:v>55027.465072631836</c:v>
                      </c:pt>
                      <c:pt idx="13736">
                        <c:v>54809.351852416992</c:v>
                      </c:pt>
                      <c:pt idx="13737">
                        <c:v>54860.38249206543</c:v>
                      </c:pt>
                      <c:pt idx="13738">
                        <c:v>54860.38249206543</c:v>
                      </c:pt>
                      <c:pt idx="13739">
                        <c:v>54689.783615112305</c:v>
                      </c:pt>
                      <c:pt idx="13740">
                        <c:v>65209.555084228508</c:v>
                      </c:pt>
                      <c:pt idx="13741">
                        <c:v>60524.344253540039</c:v>
                      </c:pt>
                      <c:pt idx="13742">
                        <c:v>60572.159255981445</c:v>
                      </c:pt>
                      <c:pt idx="13743">
                        <c:v>47697.037902832031</c:v>
                      </c:pt>
                      <c:pt idx="13744">
                        <c:v>47196.834533691406</c:v>
                      </c:pt>
                      <c:pt idx="13745">
                        <c:v>47078.160766601563</c:v>
                      </c:pt>
                      <c:pt idx="13746">
                        <c:v>48485.135330200195</c:v>
                      </c:pt>
                      <c:pt idx="13747">
                        <c:v>52788.069900512695</c:v>
                      </c:pt>
                      <c:pt idx="13748">
                        <c:v>52554.222244262695</c:v>
                      </c:pt>
                      <c:pt idx="13749">
                        <c:v>52613.50178527832</c:v>
                      </c:pt>
                      <c:pt idx="13750">
                        <c:v>52604.222366333008</c:v>
                      </c:pt>
                      <c:pt idx="13751">
                        <c:v>51507.374893188477</c:v>
                      </c:pt>
                      <c:pt idx="13752">
                        <c:v>52827.858352661133</c:v>
                      </c:pt>
                      <c:pt idx="13753">
                        <c:v>52837.137710571289</c:v>
                      </c:pt>
                      <c:pt idx="13754">
                        <c:v>52640.07307434082</c:v>
                      </c:pt>
                      <c:pt idx="13755">
                        <c:v>60424.105117797852</c:v>
                      </c:pt>
                      <c:pt idx="13756">
                        <c:v>62883.792434692383</c:v>
                      </c:pt>
                      <c:pt idx="13757">
                        <c:v>63570.997756958001</c:v>
                      </c:pt>
                      <c:pt idx="13758">
                        <c:v>61585.754165649407</c:v>
                      </c:pt>
                      <c:pt idx="13759">
                        <c:v>60993.883743286126</c:v>
                      </c:pt>
                      <c:pt idx="13760">
                        <c:v>61051.294265747063</c:v>
                      </c:pt>
                      <c:pt idx="13761">
                        <c:v>60761.876052856445</c:v>
                      </c:pt>
                      <c:pt idx="13762">
                        <c:v>60828.673904418945</c:v>
                      </c:pt>
                      <c:pt idx="13763">
                        <c:v>52698.000366210938</c:v>
                      </c:pt>
                      <c:pt idx="13764">
                        <c:v>49296.221557617188</c:v>
                      </c:pt>
                      <c:pt idx="13765">
                        <c:v>49292.221557617188</c:v>
                      </c:pt>
                      <c:pt idx="13766">
                        <c:v>53086.889358520508</c:v>
                      </c:pt>
                      <c:pt idx="13767">
                        <c:v>52840.521438598633</c:v>
                      </c:pt>
                      <c:pt idx="13768">
                        <c:v>53024.330581665039</c:v>
                      </c:pt>
                      <c:pt idx="13769">
                        <c:v>53367.024002075195</c:v>
                      </c:pt>
                      <c:pt idx="13770">
                        <c:v>52311.914138793945</c:v>
                      </c:pt>
                      <c:pt idx="13771">
                        <c:v>52056.410232543945</c:v>
                      </c:pt>
                      <c:pt idx="13772">
                        <c:v>52056.410293579102</c:v>
                      </c:pt>
                      <c:pt idx="13773">
                        <c:v>52056.410293579102</c:v>
                      </c:pt>
                      <c:pt idx="13774">
                        <c:v>52682.004470825195</c:v>
                      </c:pt>
                      <c:pt idx="13775">
                        <c:v>52682.004470825195</c:v>
                      </c:pt>
                      <c:pt idx="13776">
                        <c:v>52590.88703918457</c:v>
                      </c:pt>
                      <c:pt idx="13777">
                        <c:v>51741.44319152832</c:v>
                      </c:pt>
                      <c:pt idx="13778">
                        <c:v>51742.26741027832</c:v>
                      </c:pt>
                      <c:pt idx="13779">
                        <c:v>51925.795700073242</c:v>
                      </c:pt>
                      <c:pt idx="13780">
                        <c:v>52822.894882202148</c:v>
                      </c:pt>
                      <c:pt idx="13781">
                        <c:v>52832.174423217773</c:v>
                      </c:pt>
                      <c:pt idx="13782">
                        <c:v>52484.955795288086</c:v>
                      </c:pt>
                      <c:pt idx="13783">
                        <c:v>52475.676376342773</c:v>
                      </c:pt>
                      <c:pt idx="13784">
                        <c:v>53529.927886962891</c:v>
                      </c:pt>
                      <c:pt idx="13785">
                        <c:v>51644.685073852539</c:v>
                      </c:pt>
                      <c:pt idx="13786">
                        <c:v>51150.16145324707</c:v>
                      </c:pt>
                      <c:pt idx="13787">
                        <c:v>51534.64192199707</c:v>
                      </c:pt>
                      <c:pt idx="13788">
                        <c:v>50073.871536254883</c:v>
                      </c:pt>
                      <c:pt idx="13789">
                        <c:v>50133.315078735352</c:v>
                      </c:pt>
                      <c:pt idx="13790">
                        <c:v>50014.639236450195</c:v>
                      </c:pt>
                      <c:pt idx="13791">
                        <c:v>50133.315139770501</c:v>
                      </c:pt>
                      <c:pt idx="13792">
                        <c:v>49993.283950805664</c:v>
                      </c:pt>
                      <c:pt idx="13793">
                        <c:v>49511.994400024414</c:v>
                      </c:pt>
                      <c:pt idx="13794">
                        <c:v>50288.123306274414</c:v>
                      </c:pt>
                      <c:pt idx="13795">
                        <c:v>54331.142333984375</c:v>
                      </c:pt>
                      <c:pt idx="13796">
                        <c:v>54856.052062988281</c:v>
                      </c:pt>
                      <c:pt idx="13797">
                        <c:v>55115.342285156243</c:v>
                      </c:pt>
                      <c:pt idx="13798">
                        <c:v>55115.34216308593</c:v>
                      </c:pt>
                      <c:pt idx="13799">
                        <c:v>55775.477645874016</c:v>
                      </c:pt>
                      <c:pt idx="13800">
                        <c:v>60706.031448364258</c:v>
                      </c:pt>
                      <c:pt idx="13801">
                        <c:v>60706.031509399414</c:v>
                      </c:pt>
                      <c:pt idx="13802">
                        <c:v>61860.092239379883</c:v>
                      </c:pt>
                      <c:pt idx="13803">
                        <c:v>61864.233352661133</c:v>
                      </c:pt>
                      <c:pt idx="13804">
                        <c:v>61479.748977661133</c:v>
                      </c:pt>
                      <c:pt idx="13805">
                        <c:v>61125.867691040032</c:v>
                      </c:pt>
                      <c:pt idx="13806">
                        <c:v>61645.350784301751</c:v>
                      </c:pt>
                      <c:pt idx="13807">
                        <c:v>61569.921463012695</c:v>
                      </c:pt>
                      <c:pt idx="13808">
                        <c:v>61381.095901489251</c:v>
                      </c:pt>
                      <c:pt idx="13809">
                        <c:v>61334.051712036133</c:v>
                      </c:pt>
                      <c:pt idx="13810">
                        <c:v>57792.755325317383</c:v>
                      </c:pt>
                      <c:pt idx="13811">
                        <c:v>57285.990188598633</c:v>
                      </c:pt>
                      <c:pt idx="13812">
                        <c:v>57661.195083618164</c:v>
                      </c:pt>
                      <c:pt idx="13813">
                        <c:v>57657.195083618164</c:v>
                      </c:pt>
                      <c:pt idx="13814">
                        <c:v>57657.195083618164</c:v>
                      </c:pt>
                      <c:pt idx="13815">
                        <c:v>64653.037551879883</c:v>
                      </c:pt>
                      <c:pt idx="13816">
                        <c:v>53340.413650512695</c:v>
                      </c:pt>
                      <c:pt idx="13817">
                        <c:v>51395.052322387695</c:v>
                      </c:pt>
                      <c:pt idx="13818">
                        <c:v>51395.052383422852</c:v>
                      </c:pt>
                      <c:pt idx="13819">
                        <c:v>50626.005294799805</c:v>
                      </c:pt>
                      <c:pt idx="13820">
                        <c:v>50626.005294799805</c:v>
                      </c:pt>
                      <c:pt idx="13821">
                        <c:v>50861.774826049805</c:v>
                      </c:pt>
                      <c:pt idx="13822">
                        <c:v>51978.357406616211</c:v>
                      </c:pt>
                      <c:pt idx="13823">
                        <c:v>51595.916305541992</c:v>
                      </c:pt>
                      <c:pt idx="13824">
                        <c:v>51599.916305541992</c:v>
                      </c:pt>
                      <c:pt idx="13825">
                        <c:v>51609.195907592773</c:v>
                      </c:pt>
                      <c:pt idx="13826">
                        <c:v>51609.19596862793</c:v>
                      </c:pt>
                      <c:pt idx="13827">
                        <c:v>52397.276596069336</c:v>
                      </c:pt>
                      <c:pt idx="13828">
                        <c:v>52278.600814819336</c:v>
                      </c:pt>
                      <c:pt idx="13829">
                        <c:v>51967.493545532227</c:v>
                      </c:pt>
                      <c:pt idx="13830">
                        <c:v>48214.324371337891</c:v>
                      </c:pt>
                      <c:pt idx="13831">
                        <c:v>48214.101409912109</c:v>
                      </c:pt>
                      <c:pt idx="13832">
                        <c:v>48264.265228271484</c:v>
                      </c:pt>
                      <c:pt idx="13833">
                        <c:v>48265.888153076172</c:v>
                      </c:pt>
                      <c:pt idx="13834">
                        <c:v>48042.201736450195</c:v>
                      </c:pt>
                      <c:pt idx="13835">
                        <c:v>47980.837966918945</c:v>
                      </c:pt>
                      <c:pt idx="13836">
                        <c:v>49664.705154418945</c:v>
                      </c:pt>
                      <c:pt idx="13837">
                        <c:v>49546.031387329102</c:v>
                      </c:pt>
                      <c:pt idx="13838">
                        <c:v>52135.011184692383</c:v>
                      </c:pt>
                      <c:pt idx="13839">
                        <c:v>52134.35285949707</c:v>
                      </c:pt>
                      <c:pt idx="13840">
                        <c:v>52143.632339477539</c:v>
                      </c:pt>
                      <c:pt idx="13841">
                        <c:v>52134.352981567383</c:v>
                      </c:pt>
                      <c:pt idx="13842">
                        <c:v>52841.222122192383</c:v>
                      </c:pt>
                      <c:pt idx="13843">
                        <c:v>52955.413467407227</c:v>
                      </c:pt>
                      <c:pt idx="13844">
                        <c:v>52964.692947387695</c:v>
                      </c:pt>
                      <c:pt idx="13845">
                        <c:v>62985.631607055664</c:v>
                      </c:pt>
                      <c:pt idx="13846">
                        <c:v>62986.524673461914</c:v>
                      </c:pt>
                      <c:pt idx="13847">
                        <c:v>62817.257522583008</c:v>
                      </c:pt>
                      <c:pt idx="13848">
                        <c:v>52352.705703735352</c:v>
                      </c:pt>
                      <c:pt idx="13849">
                        <c:v>50374.105545043945</c:v>
                      </c:pt>
                      <c:pt idx="13850">
                        <c:v>50374.105545043945</c:v>
                      </c:pt>
                      <c:pt idx="13851">
                        <c:v>50374.105606079102</c:v>
                      </c:pt>
                      <c:pt idx="13852">
                        <c:v>50374.557754516602</c:v>
                      </c:pt>
                      <c:pt idx="13853">
                        <c:v>50374.557693481445</c:v>
                      </c:pt>
                      <c:pt idx="13854">
                        <c:v>49164.326309204102</c:v>
                      </c:pt>
                      <c:pt idx="13855">
                        <c:v>51625.564346313477</c:v>
                      </c:pt>
                      <c:pt idx="13856">
                        <c:v>51990.613174438477</c:v>
                      </c:pt>
                      <c:pt idx="13857">
                        <c:v>51990.613235473633</c:v>
                      </c:pt>
                      <c:pt idx="13858">
                        <c:v>51443.25373840332</c:v>
                      </c:pt>
                      <c:pt idx="13859">
                        <c:v>51443.25373840332</c:v>
                      </c:pt>
                      <c:pt idx="13860">
                        <c:v>59948.87434387207</c:v>
                      </c:pt>
                      <c:pt idx="13861">
                        <c:v>59949.76741027832</c:v>
                      </c:pt>
                      <c:pt idx="13862">
                        <c:v>59949.76741027832</c:v>
                      </c:pt>
                      <c:pt idx="13863">
                        <c:v>59194.334243774414</c:v>
                      </c:pt>
                      <c:pt idx="13864">
                        <c:v>59578.816665649414</c:v>
                      </c:pt>
                      <c:pt idx="13865">
                        <c:v>50297.127090454102</c:v>
                      </c:pt>
                      <c:pt idx="13866">
                        <c:v>51682.231262207031</c:v>
                      </c:pt>
                      <c:pt idx="13867">
                        <c:v>51682.231323242188</c:v>
                      </c:pt>
                      <c:pt idx="13868">
                        <c:v>50709.29833984375</c:v>
                      </c:pt>
                      <c:pt idx="13869">
                        <c:v>50719.098220825195</c:v>
                      </c:pt>
                      <c:pt idx="13870">
                        <c:v>50477.739654541016</c:v>
                      </c:pt>
                      <c:pt idx="13871">
                        <c:v>50480.819259643555</c:v>
                      </c:pt>
                      <c:pt idx="13872">
                        <c:v>50432.80876159668</c:v>
                      </c:pt>
                      <c:pt idx="13873">
                        <c:v>50785.638595581055</c:v>
                      </c:pt>
                      <c:pt idx="13874">
                        <c:v>53218.474655151367</c:v>
                      </c:pt>
                      <c:pt idx="13875">
                        <c:v>47684.423904418945</c:v>
                      </c:pt>
                      <c:pt idx="13876">
                        <c:v>47026.853591918945</c:v>
                      </c:pt>
                      <c:pt idx="13877">
                        <c:v>47181.513320922852</c:v>
                      </c:pt>
                      <c:pt idx="13878">
                        <c:v>47134.968399047852</c:v>
                      </c:pt>
                      <c:pt idx="13879">
                        <c:v>47731.323379516602</c:v>
                      </c:pt>
                      <c:pt idx="13880">
                        <c:v>47731.323379516602</c:v>
                      </c:pt>
                      <c:pt idx="13881">
                        <c:v>47731.215957641602</c:v>
                      </c:pt>
                      <c:pt idx="13882">
                        <c:v>47731.323379516602</c:v>
                      </c:pt>
                      <c:pt idx="13883">
                        <c:v>49933.77717590332</c:v>
                      </c:pt>
                      <c:pt idx="13884">
                        <c:v>49650.918426513665</c:v>
                      </c:pt>
                      <c:pt idx="13885">
                        <c:v>52120.561309814453</c:v>
                      </c:pt>
                      <c:pt idx="13886">
                        <c:v>52120.561370849609</c:v>
                      </c:pt>
                      <c:pt idx="13887">
                        <c:v>52120.561370849609</c:v>
                      </c:pt>
                      <c:pt idx="13888">
                        <c:v>51147.837844848633</c:v>
                      </c:pt>
                      <c:pt idx="13889">
                        <c:v>51147.83772277832</c:v>
                      </c:pt>
                      <c:pt idx="13890">
                        <c:v>63705.966690063477</c:v>
                      </c:pt>
                      <c:pt idx="13891">
                        <c:v>61777.609756469727</c:v>
                      </c:pt>
                      <c:pt idx="13892">
                        <c:v>61777.609756469727</c:v>
                      </c:pt>
                      <c:pt idx="13893">
                        <c:v>53329.345352172852</c:v>
                      </c:pt>
                      <c:pt idx="13894">
                        <c:v>53329.345291137695</c:v>
                      </c:pt>
                      <c:pt idx="13895">
                        <c:v>50640.132400512695</c:v>
                      </c:pt>
                      <c:pt idx="13896">
                        <c:v>51430.007705688469</c:v>
                      </c:pt>
                      <c:pt idx="13897">
                        <c:v>52334.435501098633</c:v>
                      </c:pt>
                      <c:pt idx="13898">
                        <c:v>52786.678665161133</c:v>
                      </c:pt>
                      <c:pt idx="13899">
                        <c:v>53301.762008666992</c:v>
                      </c:pt>
                      <c:pt idx="13900">
                        <c:v>54213.559860229492</c:v>
                      </c:pt>
                      <c:pt idx="13901">
                        <c:v>53961.577377319336</c:v>
                      </c:pt>
                      <c:pt idx="13902">
                        <c:v>53687.161422729492</c:v>
                      </c:pt>
                      <c:pt idx="13903">
                        <c:v>53550.485153198242</c:v>
                      </c:pt>
                      <c:pt idx="13904">
                        <c:v>53550.485153198242</c:v>
                      </c:pt>
                      <c:pt idx="13905">
                        <c:v>50057.409378051758</c:v>
                      </c:pt>
                      <c:pt idx="13906">
                        <c:v>50423.322738647461</c:v>
                      </c:pt>
                      <c:pt idx="13907">
                        <c:v>50583.093490600586</c:v>
                      </c:pt>
                      <c:pt idx="13908">
                        <c:v>48657.225570678704</c:v>
                      </c:pt>
                      <c:pt idx="13909">
                        <c:v>48431.486557006829</c:v>
                      </c:pt>
                      <c:pt idx="13910">
                        <c:v>48549.601791381829</c:v>
                      </c:pt>
                      <c:pt idx="13911">
                        <c:v>48668.277450561516</c:v>
                      </c:pt>
                      <c:pt idx="13912">
                        <c:v>48723.709304809563</c:v>
                      </c:pt>
                      <c:pt idx="13913">
                        <c:v>48723.709548950195</c:v>
                      </c:pt>
                      <c:pt idx="13914">
                        <c:v>48723.709548950195</c:v>
                      </c:pt>
                      <c:pt idx="13915">
                        <c:v>48707.733596801758</c:v>
                      </c:pt>
                      <c:pt idx="13916">
                        <c:v>48717.01301574707</c:v>
                      </c:pt>
                      <c:pt idx="13917">
                        <c:v>48717.013137817383</c:v>
                      </c:pt>
                      <c:pt idx="13918">
                        <c:v>48707.733657836914</c:v>
                      </c:pt>
                      <c:pt idx="13919">
                        <c:v>50499.373001098633</c:v>
                      </c:pt>
                      <c:pt idx="13920">
                        <c:v>54336.787368774414</c:v>
                      </c:pt>
                      <c:pt idx="13921">
                        <c:v>52902.621658325195</c:v>
                      </c:pt>
                      <c:pt idx="13922">
                        <c:v>52829.501541137695</c:v>
                      </c:pt>
                      <c:pt idx="13923">
                        <c:v>52756.381423950195</c:v>
                      </c:pt>
                      <c:pt idx="13924">
                        <c:v>52683.271560668945</c:v>
                      </c:pt>
                      <c:pt idx="13925">
                        <c:v>52585.324905395508</c:v>
                      </c:pt>
                      <c:pt idx="13926">
                        <c:v>52537.937698364258</c:v>
                      </c:pt>
                      <c:pt idx="13927">
                        <c:v>52537.937698364258</c:v>
                      </c:pt>
                      <c:pt idx="13928">
                        <c:v>52537.937698364258</c:v>
                      </c:pt>
                      <c:pt idx="13929">
                        <c:v>51956.168533325195</c:v>
                      </c:pt>
                      <c:pt idx="13930">
                        <c:v>51956.168533325195</c:v>
                      </c:pt>
                      <c:pt idx="13931">
                        <c:v>48864.401626586914</c:v>
                      </c:pt>
                      <c:pt idx="13932">
                        <c:v>48864.40168762207</c:v>
                      </c:pt>
                      <c:pt idx="13933">
                        <c:v>48864.401626586914</c:v>
                      </c:pt>
                      <c:pt idx="13934">
                        <c:v>48864.40168762207</c:v>
                      </c:pt>
                      <c:pt idx="13935">
                        <c:v>60189.768508911126</c:v>
                      </c:pt>
                      <c:pt idx="13936">
                        <c:v>60256.458206176758</c:v>
                      </c:pt>
                      <c:pt idx="13937">
                        <c:v>48541.125137329102</c:v>
                      </c:pt>
                      <c:pt idx="13938">
                        <c:v>49251.399490356445</c:v>
                      </c:pt>
                      <c:pt idx="13939">
                        <c:v>49251.399551391602</c:v>
                      </c:pt>
                      <c:pt idx="13940">
                        <c:v>49255.399673461914</c:v>
                      </c:pt>
                      <c:pt idx="13941">
                        <c:v>49213.958084106445</c:v>
                      </c:pt>
                      <c:pt idx="13942">
                        <c:v>51939.944091796875</c:v>
                      </c:pt>
                      <c:pt idx="13943">
                        <c:v>51948.600463867188</c:v>
                      </c:pt>
                      <c:pt idx="13944">
                        <c:v>51948.600402832031</c:v>
                      </c:pt>
                      <c:pt idx="13945">
                        <c:v>51278.844116210938</c:v>
                      </c:pt>
                      <c:pt idx="13946">
                        <c:v>51701.786010742188</c:v>
                      </c:pt>
                      <c:pt idx="13947">
                        <c:v>52569.940628051751</c:v>
                      </c:pt>
                      <c:pt idx="13948">
                        <c:v>52899.680221557617</c:v>
                      </c:pt>
                      <c:pt idx="13949">
                        <c:v>52905.658920288086</c:v>
                      </c:pt>
                      <c:pt idx="13950">
                        <c:v>60725.527297973626</c:v>
                      </c:pt>
                      <c:pt idx="13951">
                        <c:v>63051.164749145508</c:v>
                      </c:pt>
                      <c:pt idx="13952">
                        <c:v>56436.363967895508</c:v>
                      </c:pt>
                      <c:pt idx="13953">
                        <c:v>49712.726638793945</c:v>
                      </c:pt>
                      <c:pt idx="13954">
                        <c:v>49716.726699829102</c:v>
                      </c:pt>
                      <c:pt idx="13955">
                        <c:v>49726.006118774414</c:v>
                      </c:pt>
                      <c:pt idx="13956">
                        <c:v>49607.33235168457</c:v>
                      </c:pt>
                      <c:pt idx="13957">
                        <c:v>48769.943923950195</c:v>
                      </c:pt>
                      <c:pt idx="13958">
                        <c:v>48916.81477355957</c:v>
                      </c:pt>
                      <c:pt idx="13959">
                        <c:v>48916.81477355957</c:v>
                      </c:pt>
                      <c:pt idx="13960">
                        <c:v>48916.814834594719</c:v>
                      </c:pt>
                      <c:pt idx="13961">
                        <c:v>48916.81477355957</c:v>
                      </c:pt>
                      <c:pt idx="13962">
                        <c:v>49157.694473266602</c:v>
                      </c:pt>
                      <c:pt idx="13963">
                        <c:v>49304.971328735352</c:v>
                      </c:pt>
                      <c:pt idx="13964">
                        <c:v>49304.971450805664</c:v>
                      </c:pt>
                      <c:pt idx="13965">
                        <c:v>53114.677322387695</c:v>
                      </c:pt>
                      <c:pt idx="13966">
                        <c:v>53140.281875610352</c:v>
                      </c:pt>
                      <c:pt idx="13967">
                        <c:v>52860.889297485352</c:v>
                      </c:pt>
                      <c:pt idx="13968">
                        <c:v>52860.889297485352</c:v>
                      </c:pt>
                      <c:pt idx="13969">
                        <c:v>49671.571426391602</c:v>
                      </c:pt>
                      <c:pt idx="13970">
                        <c:v>49671.571365356445</c:v>
                      </c:pt>
                      <c:pt idx="13971">
                        <c:v>49671.571365356445</c:v>
                      </c:pt>
                      <c:pt idx="13972">
                        <c:v>49671.571426391602</c:v>
                      </c:pt>
                      <c:pt idx="13973">
                        <c:v>48290.359939575195</c:v>
                      </c:pt>
                      <c:pt idx="13974">
                        <c:v>48294.359939575195</c:v>
                      </c:pt>
                      <c:pt idx="13975">
                        <c:v>48290.360000610352</c:v>
                      </c:pt>
                      <c:pt idx="13976">
                        <c:v>49978.594314575188</c:v>
                      </c:pt>
                      <c:pt idx="13977">
                        <c:v>49832.574295043938</c:v>
                      </c:pt>
                      <c:pt idx="13978">
                        <c:v>49621.188552856445</c:v>
                      </c:pt>
                      <c:pt idx="13979">
                        <c:v>52789.938766479492</c:v>
                      </c:pt>
                      <c:pt idx="13980">
                        <c:v>49465.897537231445</c:v>
                      </c:pt>
                      <c:pt idx="13981">
                        <c:v>49465.897537231445</c:v>
                      </c:pt>
                      <c:pt idx="13982">
                        <c:v>49210.389724731445</c:v>
                      </c:pt>
                      <c:pt idx="13983">
                        <c:v>50357.797409057617</c:v>
                      </c:pt>
                      <c:pt idx="13984">
                        <c:v>50357.797409057617</c:v>
                      </c:pt>
                      <c:pt idx="13985">
                        <c:v>51218.025955200195</c:v>
                      </c:pt>
                      <c:pt idx="13986">
                        <c:v>51774.611892700195</c:v>
                      </c:pt>
                      <c:pt idx="13987">
                        <c:v>50203.66975402832</c:v>
                      </c:pt>
                      <c:pt idx="13988">
                        <c:v>50212.949234008789</c:v>
                      </c:pt>
                      <c:pt idx="13989">
                        <c:v>50206.982315063477</c:v>
                      </c:pt>
                      <c:pt idx="13990">
                        <c:v>48948.111061096191</c:v>
                      </c:pt>
                      <c:pt idx="13991">
                        <c:v>52678.330169677734</c:v>
                      </c:pt>
                      <c:pt idx="13992">
                        <c:v>52683.784271240234</c:v>
                      </c:pt>
                      <c:pt idx="13993">
                        <c:v>52679.784271240234</c:v>
                      </c:pt>
                      <c:pt idx="13994">
                        <c:v>52696.048355102539</c:v>
                      </c:pt>
                      <c:pt idx="13995">
                        <c:v>65164.691558837891</c:v>
                      </c:pt>
                      <c:pt idx="13996">
                        <c:v>59292.404373168938</c:v>
                      </c:pt>
                      <c:pt idx="13997">
                        <c:v>59292.404373168938</c:v>
                      </c:pt>
                      <c:pt idx="13998">
                        <c:v>59047.35530090332</c:v>
                      </c:pt>
                      <c:pt idx="13999">
                        <c:v>54540.78108215332</c:v>
                      </c:pt>
                      <c:pt idx="14000">
                        <c:v>54590.781204223633</c:v>
                      </c:pt>
                      <c:pt idx="14001">
                        <c:v>54581.50178527832</c:v>
                      </c:pt>
                      <c:pt idx="14002">
                        <c:v>49811.397903442383</c:v>
                      </c:pt>
                      <c:pt idx="14003">
                        <c:v>49811.397903442383</c:v>
                      </c:pt>
                      <c:pt idx="14004">
                        <c:v>50518.743362426758</c:v>
                      </c:pt>
                      <c:pt idx="14005">
                        <c:v>50528.32063293457</c:v>
                      </c:pt>
                      <c:pt idx="14006">
                        <c:v>51469.394607543945</c:v>
                      </c:pt>
                      <c:pt idx="14007">
                        <c:v>51478.67414855957</c:v>
                      </c:pt>
                      <c:pt idx="14008">
                        <c:v>51478.67414855957</c:v>
                      </c:pt>
                      <c:pt idx="14009">
                        <c:v>52306.879013061523</c:v>
                      </c:pt>
                      <c:pt idx="14010">
                        <c:v>53138.58137512207</c:v>
                      </c:pt>
                      <c:pt idx="14011">
                        <c:v>50300.95491027832</c:v>
                      </c:pt>
                      <c:pt idx="14012">
                        <c:v>50972.614700317383</c:v>
                      </c:pt>
                      <c:pt idx="14013">
                        <c:v>50972.614700317383</c:v>
                      </c:pt>
                      <c:pt idx="14014">
                        <c:v>50972.614700317383</c:v>
                      </c:pt>
                      <c:pt idx="14015">
                        <c:v>50972.61457824707</c:v>
                      </c:pt>
                      <c:pt idx="14016">
                        <c:v>50699.874465942383</c:v>
                      </c:pt>
                      <c:pt idx="14017">
                        <c:v>50651.86408996582</c:v>
                      </c:pt>
                      <c:pt idx="14018">
                        <c:v>50955.70491027832</c:v>
                      </c:pt>
                      <c:pt idx="14019">
                        <c:v>50954.81135559082</c:v>
                      </c:pt>
                      <c:pt idx="14020">
                        <c:v>51331.698806762695</c:v>
                      </c:pt>
                      <c:pt idx="14021">
                        <c:v>51297.633377075195</c:v>
                      </c:pt>
                      <c:pt idx="14022">
                        <c:v>51202.02229309082</c:v>
                      </c:pt>
                      <c:pt idx="14023">
                        <c:v>49657.702102661133</c:v>
                      </c:pt>
                      <c:pt idx="14024">
                        <c:v>49923.510696411133</c:v>
                      </c:pt>
                      <c:pt idx="14025">
                        <c:v>48288.135879516602</c:v>
                      </c:pt>
                      <c:pt idx="14026">
                        <c:v>48215.235977172852</c:v>
                      </c:pt>
                      <c:pt idx="14027">
                        <c:v>48142.336074829102</c:v>
                      </c:pt>
                      <c:pt idx="14028">
                        <c:v>48069.435928344719</c:v>
                      </c:pt>
                      <c:pt idx="14029">
                        <c:v>48658.105117797852</c:v>
                      </c:pt>
                      <c:pt idx="14030">
                        <c:v>48581.205215454102</c:v>
                      </c:pt>
                      <c:pt idx="14031">
                        <c:v>52078.761672973633</c:v>
                      </c:pt>
                      <c:pt idx="14032">
                        <c:v>52078.761611938477</c:v>
                      </c:pt>
                      <c:pt idx="14033">
                        <c:v>52965.356750488281</c:v>
                      </c:pt>
                      <c:pt idx="14034">
                        <c:v>53343.439178466797</c:v>
                      </c:pt>
                      <c:pt idx="14035">
                        <c:v>52991.337524414063</c:v>
                      </c:pt>
                      <c:pt idx="14036">
                        <c:v>53231.888366699219</c:v>
                      </c:pt>
                      <c:pt idx="14037">
                        <c:v>52869.151977539063</c:v>
                      </c:pt>
                      <c:pt idx="14038">
                        <c:v>52869.152038574219</c:v>
                      </c:pt>
                      <c:pt idx="14039">
                        <c:v>54284.617477416992</c:v>
                      </c:pt>
                      <c:pt idx="14040">
                        <c:v>60158.206741333008</c:v>
                      </c:pt>
                      <c:pt idx="14041">
                        <c:v>60092.013748168945</c:v>
                      </c:pt>
                      <c:pt idx="14042">
                        <c:v>60028.393142700188</c:v>
                      </c:pt>
                      <c:pt idx="14043">
                        <c:v>59955.49299621582</c:v>
                      </c:pt>
                      <c:pt idx="14044">
                        <c:v>60612.422073364258</c:v>
                      </c:pt>
                      <c:pt idx="14045">
                        <c:v>60548.581314086914</c:v>
                      </c:pt>
                      <c:pt idx="14046">
                        <c:v>60475.46125793457</c:v>
                      </c:pt>
                      <c:pt idx="14047">
                        <c:v>52501.610000610352</c:v>
                      </c:pt>
                      <c:pt idx="14048">
                        <c:v>52505.394607543945</c:v>
                      </c:pt>
                      <c:pt idx="14049">
                        <c:v>52514.674270629883</c:v>
                      </c:pt>
                      <c:pt idx="14050">
                        <c:v>52505.609939575195</c:v>
                      </c:pt>
                      <c:pt idx="14051">
                        <c:v>49713.997268676758</c:v>
                      </c:pt>
                      <c:pt idx="14052">
                        <c:v>49566.901565551758</c:v>
                      </c:pt>
                      <c:pt idx="14053">
                        <c:v>52047.308853149414</c:v>
                      </c:pt>
                      <c:pt idx="14054">
                        <c:v>52047.308792114258</c:v>
                      </c:pt>
                      <c:pt idx="14055">
                        <c:v>49612.051605224609</c:v>
                      </c:pt>
                      <c:pt idx="14056">
                        <c:v>48560.508758544922</c:v>
                      </c:pt>
                      <c:pt idx="14057">
                        <c:v>48560.508819580078</c:v>
                      </c:pt>
                      <c:pt idx="14058">
                        <c:v>48564.708831787109</c:v>
                      </c:pt>
                      <c:pt idx="14059">
                        <c:v>51750.57356262207</c:v>
                      </c:pt>
                      <c:pt idx="14060">
                        <c:v>51252.026809692383</c:v>
                      </c:pt>
                      <c:pt idx="14061">
                        <c:v>51252.026748657227</c:v>
                      </c:pt>
                      <c:pt idx="14062">
                        <c:v>51252.026748657227</c:v>
                      </c:pt>
                      <c:pt idx="14063">
                        <c:v>51252.026748657227</c:v>
                      </c:pt>
                      <c:pt idx="14064">
                        <c:v>51252.026748657227</c:v>
                      </c:pt>
                      <c:pt idx="14065">
                        <c:v>50867.546340942383</c:v>
                      </c:pt>
                      <c:pt idx="14066">
                        <c:v>51252.026809692383</c:v>
                      </c:pt>
                      <c:pt idx="14067">
                        <c:v>50904.02668762207</c:v>
                      </c:pt>
                      <c:pt idx="14068">
                        <c:v>50864.274551391602</c:v>
                      </c:pt>
                      <c:pt idx="14069">
                        <c:v>50904.858840942383</c:v>
                      </c:pt>
                      <c:pt idx="14070">
                        <c:v>52974.357986450195</c:v>
                      </c:pt>
                      <c:pt idx="14071">
                        <c:v>52974.357986450195</c:v>
                      </c:pt>
                      <c:pt idx="14072">
                        <c:v>53124.386306762695</c:v>
                      </c:pt>
                      <c:pt idx="14073">
                        <c:v>53124.386306762695</c:v>
                      </c:pt>
                      <c:pt idx="14074">
                        <c:v>53124.386367797852</c:v>
                      </c:pt>
                      <c:pt idx="14075">
                        <c:v>48364.490371704102</c:v>
                      </c:pt>
                      <c:pt idx="14076">
                        <c:v>48600.263748168945</c:v>
                      </c:pt>
                      <c:pt idx="14077">
                        <c:v>48600.263748168945</c:v>
                      </c:pt>
                      <c:pt idx="14078">
                        <c:v>48600.263748168945</c:v>
                      </c:pt>
                      <c:pt idx="14079">
                        <c:v>48600.263748168945</c:v>
                      </c:pt>
                      <c:pt idx="14080">
                        <c:v>48382.150527954102</c:v>
                      </c:pt>
                      <c:pt idx="14081">
                        <c:v>49081.150466918945</c:v>
                      </c:pt>
                      <c:pt idx="14082">
                        <c:v>51077.204238891602</c:v>
                      </c:pt>
                      <c:pt idx="14083">
                        <c:v>51077.204177856445</c:v>
                      </c:pt>
                      <c:pt idx="14084">
                        <c:v>51472.945617675781</c:v>
                      </c:pt>
                      <c:pt idx="14085">
                        <c:v>64806.669631958001</c:v>
                      </c:pt>
                      <c:pt idx="14086">
                        <c:v>60953.695755004883</c:v>
                      </c:pt>
                      <c:pt idx="14087">
                        <c:v>60472.809097290039</c:v>
                      </c:pt>
                      <c:pt idx="14088">
                        <c:v>60422.088088989258</c:v>
                      </c:pt>
                      <c:pt idx="14089">
                        <c:v>60422.088027954102</c:v>
                      </c:pt>
                      <c:pt idx="14090">
                        <c:v>60672.398574829102</c:v>
                      </c:pt>
                      <c:pt idx="14091">
                        <c:v>61002.197647094727</c:v>
                      </c:pt>
                      <c:pt idx="14092">
                        <c:v>52828.071853637695</c:v>
                      </c:pt>
                      <c:pt idx="14093">
                        <c:v>52837.351455688477</c:v>
                      </c:pt>
                      <c:pt idx="14094">
                        <c:v>52173.28498840332</c:v>
                      </c:pt>
                      <c:pt idx="14095">
                        <c:v>54416.769515991204</c:v>
                      </c:pt>
                      <c:pt idx="14096">
                        <c:v>54646.890609741204</c:v>
                      </c:pt>
                      <c:pt idx="14097">
                        <c:v>54646.890731811516</c:v>
                      </c:pt>
                      <c:pt idx="14098">
                        <c:v>54650.890609741204</c:v>
                      </c:pt>
                      <c:pt idx="14099">
                        <c:v>54895.645736694336</c:v>
                      </c:pt>
                      <c:pt idx="14100">
                        <c:v>59923.848831176751</c:v>
                      </c:pt>
                      <c:pt idx="14101">
                        <c:v>59526.723098754883</c:v>
                      </c:pt>
                      <c:pt idx="14102">
                        <c:v>59844.408401489251</c:v>
                      </c:pt>
                      <c:pt idx="14103">
                        <c:v>59765.752395629883</c:v>
                      </c:pt>
                      <c:pt idx="14104">
                        <c:v>58599.941360473633</c:v>
                      </c:pt>
                      <c:pt idx="14105">
                        <c:v>59696.428665161133</c:v>
                      </c:pt>
                      <c:pt idx="14106">
                        <c:v>59483.821121215813</c:v>
                      </c:pt>
                      <c:pt idx="14107">
                        <c:v>54221.59895324707</c:v>
                      </c:pt>
                      <c:pt idx="14108">
                        <c:v>54225.59895324707</c:v>
                      </c:pt>
                      <c:pt idx="14109">
                        <c:v>54234.878372192383</c:v>
                      </c:pt>
                      <c:pt idx="14110">
                        <c:v>54227.05403137207</c:v>
                      </c:pt>
                      <c:pt idx="14111">
                        <c:v>51285.18293762207</c:v>
                      </c:pt>
                      <c:pt idx="14112">
                        <c:v>51336.166702270508</c:v>
                      </c:pt>
                      <c:pt idx="14113">
                        <c:v>50836.549392700195</c:v>
                      </c:pt>
                      <c:pt idx="14114">
                        <c:v>52049.83674621582</c:v>
                      </c:pt>
                      <c:pt idx="14115">
                        <c:v>64780.959915161133</c:v>
                      </c:pt>
                      <c:pt idx="14116">
                        <c:v>64784.065383911133</c:v>
                      </c:pt>
                      <c:pt idx="14117">
                        <c:v>64736.593948364251</c:v>
                      </c:pt>
                      <c:pt idx="14118">
                        <c:v>64736.593704223633</c:v>
                      </c:pt>
                      <c:pt idx="14119">
                        <c:v>62977.371047973633</c:v>
                      </c:pt>
                      <c:pt idx="14120">
                        <c:v>62755.099075317383</c:v>
                      </c:pt>
                      <c:pt idx="14121">
                        <c:v>62694.458450317383</c:v>
                      </c:pt>
                      <c:pt idx="14122">
                        <c:v>58682.017288208008</c:v>
                      </c:pt>
                      <c:pt idx="14123">
                        <c:v>54498.73078918457</c:v>
                      </c:pt>
                      <c:pt idx="14124">
                        <c:v>54449.698806762695</c:v>
                      </c:pt>
                      <c:pt idx="14125">
                        <c:v>54449.69905090332</c:v>
                      </c:pt>
                      <c:pt idx="14126">
                        <c:v>55147.02082824707</c:v>
                      </c:pt>
                      <c:pt idx="14127">
                        <c:v>55498.888748168938</c:v>
                      </c:pt>
                      <c:pt idx="14128">
                        <c:v>51998.725112915039</c:v>
                      </c:pt>
                      <c:pt idx="14129">
                        <c:v>50042.175170898438</c:v>
                      </c:pt>
                      <c:pt idx="14130">
                        <c:v>53644.633575439453</c:v>
                      </c:pt>
                      <c:pt idx="14131">
                        <c:v>53644.841583251953</c:v>
                      </c:pt>
                      <c:pt idx="14132">
                        <c:v>49033.061599731445</c:v>
                      </c:pt>
                      <c:pt idx="14133">
                        <c:v>49151.735427856445</c:v>
                      </c:pt>
                      <c:pt idx="14134">
                        <c:v>49151.735427856445</c:v>
                      </c:pt>
                      <c:pt idx="14135">
                        <c:v>48293.381118774414</c:v>
                      </c:pt>
                      <c:pt idx="14136">
                        <c:v>48293.381057739258</c:v>
                      </c:pt>
                      <c:pt idx="14137">
                        <c:v>47941.381057739258</c:v>
                      </c:pt>
                      <c:pt idx="14138">
                        <c:v>47941.381118774414</c:v>
                      </c:pt>
                      <c:pt idx="14139">
                        <c:v>48098.274978637695</c:v>
                      </c:pt>
                      <c:pt idx="14140">
                        <c:v>48293.380935668945</c:v>
                      </c:pt>
                      <c:pt idx="14141">
                        <c:v>48293.380935668945</c:v>
                      </c:pt>
                      <c:pt idx="14142">
                        <c:v>48293.172927856445</c:v>
                      </c:pt>
                      <c:pt idx="14143">
                        <c:v>50213.783340454102</c:v>
                      </c:pt>
                      <c:pt idx="14144">
                        <c:v>53693.21760559082</c:v>
                      </c:pt>
                      <c:pt idx="14145">
                        <c:v>52040.685028076172</c:v>
                      </c:pt>
                      <c:pt idx="14146">
                        <c:v>52040.685028076172</c:v>
                      </c:pt>
                      <c:pt idx="14147">
                        <c:v>49981.995742797852</c:v>
                      </c:pt>
                      <c:pt idx="14148">
                        <c:v>49981.995742797852</c:v>
                      </c:pt>
                      <c:pt idx="14149">
                        <c:v>52531.793060302734</c:v>
                      </c:pt>
                      <c:pt idx="14150">
                        <c:v>52932.575485229492</c:v>
                      </c:pt>
                      <c:pt idx="14151">
                        <c:v>53126.583602905273</c:v>
                      </c:pt>
                      <c:pt idx="14152">
                        <c:v>53126.583602905273</c:v>
                      </c:pt>
                      <c:pt idx="14153">
                        <c:v>53117.304061889648</c:v>
                      </c:pt>
                      <c:pt idx="14154">
                        <c:v>53117.304061889648</c:v>
                      </c:pt>
                      <c:pt idx="14155">
                        <c:v>53126.583480834961</c:v>
                      </c:pt>
                      <c:pt idx="14156">
                        <c:v>53123.861068725586</c:v>
                      </c:pt>
                      <c:pt idx="14157">
                        <c:v>54338.369476318359</c:v>
                      </c:pt>
                      <c:pt idx="14158">
                        <c:v>54338.369537353516</c:v>
                      </c:pt>
                      <c:pt idx="14159">
                        <c:v>54748.623031616211</c:v>
                      </c:pt>
                      <c:pt idx="14160">
                        <c:v>51795.06916809082</c:v>
                      </c:pt>
                      <c:pt idx="14161">
                        <c:v>52179.549697875977</c:v>
                      </c:pt>
                      <c:pt idx="14162">
                        <c:v>52179.549697875977</c:v>
                      </c:pt>
                      <c:pt idx="14163">
                        <c:v>51827.549697875977</c:v>
                      </c:pt>
                      <c:pt idx="14164">
                        <c:v>52372.912551879883</c:v>
                      </c:pt>
                      <c:pt idx="14165">
                        <c:v>51663.130447387695</c:v>
                      </c:pt>
                      <c:pt idx="14166">
                        <c:v>51653.850967407227</c:v>
                      </c:pt>
                      <c:pt idx="14167">
                        <c:v>51649.851150512695</c:v>
                      </c:pt>
                      <c:pt idx="14168">
                        <c:v>50703.042922973633</c:v>
                      </c:pt>
                      <c:pt idx="14169">
                        <c:v>50695.542984008789</c:v>
                      </c:pt>
                      <c:pt idx="14170">
                        <c:v>51805.700241088867</c:v>
                      </c:pt>
                      <c:pt idx="14171">
                        <c:v>52198.181381225586</c:v>
                      </c:pt>
                      <c:pt idx="14172">
                        <c:v>52202.181442260742</c:v>
                      </c:pt>
                      <c:pt idx="14173">
                        <c:v>52167.210311889648</c:v>
                      </c:pt>
                      <c:pt idx="14174">
                        <c:v>51917.630340576172</c:v>
                      </c:pt>
                      <c:pt idx="14175">
                        <c:v>56106.983352661133</c:v>
                      </c:pt>
                      <c:pt idx="14176">
                        <c:v>56106.983413696289</c:v>
                      </c:pt>
                      <c:pt idx="14177">
                        <c:v>51276.238906860352</c:v>
                      </c:pt>
                      <c:pt idx="14178">
                        <c:v>51276.238906860352</c:v>
                      </c:pt>
                      <c:pt idx="14179">
                        <c:v>51118.616775512695</c:v>
                      </c:pt>
                      <c:pt idx="14180">
                        <c:v>49097.317001342773</c:v>
                      </c:pt>
                      <c:pt idx="14181">
                        <c:v>49097.31706237793</c:v>
                      </c:pt>
                      <c:pt idx="14182">
                        <c:v>48745.317001342773</c:v>
                      </c:pt>
                      <c:pt idx="14183">
                        <c:v>49454.279006958008</c:v>
                      </c:pt>
                      <c:pt idx="14184">
                        <c:v>49454.279006958008</c:v>
                      </c:pt>
                      <c:pt idx="14185">
                        <c:v>49454.279006958008</c:v>
                      </c:pt>
                      <c:pt idx="14186">
                        <c:v>49039.454666137695</c:v>
                      </c:pt>
                      <c:pt idx="14187">
                        <c:v>48966.334548950195</c:v>
                      </c:pt>
                      <c:pt idx="14188">
                        <c:v>49426.542861938477</c:v>
                      </c:pt>
                      <c:pt idx="14189">
                        <c:v>49978.554641723633</c:v>
                      </c:pt>
                      <c:pt idx="14190">
                        <c:v>52413.867446899414</c:v>
                      </c:pt>
                      <c:pt idx="14191">
                        <c:v>52423.146865844727</c:v>
                      </c:pt>
                      <c:pt idx="14192">
                        <c:v>52423.146926879883</c:v>
                      </c:pt>
                      <c:pt idx="14193">
                        <c:v>53483.542739868164</c:v>
                      </c:pt>
                      <c:pt idx="14194">
                        <c:v>53483.54280090332</c:v>
                      </c:pt>
                      <c:pt idx="14195">
                        <c:v>53483.542739868164</c:v>
                      </c:pt>
                      <c:pt idx="14196">
                        <c:v>52279.080703735352</c:v>
                      </c:pt>
                      <c:pt idx="14197">
                        <c:v>52286.807388305664</c:v>
                      </c:pt>
                      <c:pt idx="14198">
                        <c:v>52277.527908325195</c:v>
                      </c:pt>
                      <c:pt idx="14199">
                        <c:v>51814.599197387695</c:v>
                      </c:pt>
                      <c:pt idx="14200">
                        <c:v>48979.500137329102</c:v>
                      </c:pt>
                      <c:pt idx="14201">
                        <c:v>48982.371170043945</c:v>
                      </c:pt>
                      <c:pt idx="14202">
                        <c:v>48863.695449829102</c:v>
                      </c:pt>
                      <c:pt idx="14203">
                        <c:v>48602.011795043945</c:v>
                      </c:pt>
                      <c:pt idx="14204">
                        <c:v>51746.757934570313</c:v>
                      </c:pt>
                      <c:pt idx="14205">
                        <c:v>50860.538162231445</c:v>
                      </c:pt>
                      <c:pt idx="14206">
                        <c:v>50863.467056274414</c:v>
                      </c:pt>
                      <c:pt idx="14207">
                        <c:v>50186.347732543945</c:v>
                      </c:pt>
                      <c:pt idx="14208">
                        <c:v>52488.969314575195</c:v>
                      </c:pt>
                      <c:pt idx="14209">
                        <c:v>52407.198806762695</c:v>
                      </c:pt>
                      <c:pt idx="14210">
                        <c:v>52022.716384887695</c:v>
                      </c:pt>
                      <c:pt idx="14211">
                        <c:v>51390.97151184082</c:v>
                      </c:pt>
                      <c:pt idx="14212">
                        <c:v>51400.25129699707</c:v>
                      </c:pt>
                      <c:pt idx="14213">
                        <c:v>51385.537185668945</c:v>
                      </c:pt>
                      <c:pt idx="14214">
                        <c:v>52332.723297119141</c:v>
                      </c:pt>
                      <c:pt idx="14215">
                        <c:v>52379.860626220703</c:v>
                      </c:pt>
                      <c:pt idx="14216">
                        <c:v>52379.860687255859</c:v>
                      </c:pt>
                      <c:pt idx="14217">
                        <c:v>51713.124114990234</c:v>
                      </c:pt>
                      <c:pt idx="14218">
                        <c:v>51951.341751098633</c:v>
                      </c:pt>
                      <c:pt idx="14219">
                        <c:v>51960.621231079102</c:v>
                      </c:pt>
                      <c:pt idx="14220">
                        <c:v>54019.065078735352</c:v>
                      </c:pt>
                      <c:pt idx="14221">
                        <c:v>54019.065017700195</c:v>
                      </c:pt>
                      <c:pt idx="14222">
                        <c:v>54019.065017700195</c:v>
                      </c:pt>
                      <c:pt idx="14223">
                        <c:v>54010.709609985352</c:v>
                      </c:pt>
                      <c:pt idx="14224">
                        <c:v>54010.709548950195</c:v>
                      </c:pt>
                      <c:pt idx="14225">
                        <c:v>53892.592422485352</c:v>
                      </c:pt>
                      <c:pt idx="14226">
                        <c:v>51077.900466918945</c:v>
                      </c:pt>
                      <c:pt idx="14227">
                        <c:v>51077.900527954102</c:v>
                      </c:pt>
                      <c:pt idx="14228">
                        <c:v>50458.285110473633</c:v>
                      </c:pt>
                      <c:pt idx="14229">
                        <c:v>50467.564529418945</c:v>
                      </c:pt>
                      <c:pt idx="14230">
                        <c:v>50458.285110473633</c:v>
                      </c:pt>
                      <c:pt idx="14231">
                        <c:v>50760.599945068359</c:v>
                      </c:pt>
                      <c:pt idx="14232">
                        <c:v>51472.064727783203</c:v>
                      </c:pt>
                      <c:pt idx="14233">
                        <c:v>51472.064788818359</c:v>
                      </c:pt>
                      <c:pt idx="14234">
                        <c:v>51470.873870849609</c:v>
                      </c:pt>
                      <c:pt idx="14235">
                        <c:v>61344.145217895501</c:v>
                      </c:pt>
                      <c:pt idx="14236">
                        <c:v>61410.834915161133</c:v>
                      </c:pt>
                      <c:pt idx="14237">
                        <c:v>55098.301223754883</c:v>
                      </c:pt>
                      <c:pt idx="14238">
                        <c:v>55338.744583129883</c:v>
                      </c:pt>
                      <c:pt idx="14239">
                        <c:v>55338.744583129883</c:v>
                      </c:pt>
                      <c:pt idx="14240">
                        <c:v>55338.744583129883</c:v>
                      </c:pt>
                      <c:pt idx="14241">
                        <c:v>48186.270629882813</c:v>
                      </c:pt>
                      <c:pt idx="14242">
                        <c:v>48195.549987792969</c:v>
                      </c:pt>
                      <c:pt idx="14243">
                        <c:v>52266.038955688477</c:v>
                      </c:pt>
                      <c:pt idx="14244">
                        <c:v>52266.039016723633</c:v>
                      </c:pt>
                      <c:pt idx="14245">
                        <c:v>51992.685928344727</c:v>
                      </c:pt>
                      <c:pt idx="14246">
                        <c:v>51922.088592529297</c:v>
                      </c:pt>
                      <c:pt idx="14247">
                        <c:v>52741.445693969727</c:v>
                      </c:pt>
                      <c:pt idx="14248">
                        <c:v>52289.660537719727</c:v>
                      </c:pt>
                      <c:pt idx="14249">
                        <c:v>53568.938064575195</c:v>
                      </c:pt>
                      <c:pt idx="14250">
                        <c:v>53343.089431762695</c:v>
                      </c:pt>
                      <c:pt idx="14251">
                        <c:v>53276.399490356445</c:v>
                      </c:pt>
                      <c:pt idx="14252">
                        <c:v>52277.591384887695</c:v>
                      </c:pt>
                      <c:pt idx="14253">
                        <c:v>52210.901748657219</c:v>
                      </c:pt>
                      <c:pt idx="14254">
                        <c:v>51370.257400512695</c:v>
                      </c:pt>
                      <c:pt idx="14255">
                        <c:v>51632.257461547852</c:v>
                      </c:pt>
                      <c:pt idx="14256">
                        <c:v>51632.257461547852</c:v>
                      </c:pt>
                      <c:pt idx="14257">
                        <c:v>52094.450759887695</c:v>
                      </c:pt>
                      <c:pt idx="14258">
                        <c:v>52094.450820922852</c:v>
                      </c:pt>
                      <c:pt idx="14259">
                        <c:v>50580.149307250977</c:v>
                      </c:pt>
                      <c:pt idx="14260">
                        <c:v>50589.428787231445</c:v>
                      </c:pt>
                      <c:pt idx="14261">
                        <c:v>50815.918838500977</c:v>
                      </c:pt>
                      <c:pt idx="14262">
                        <c:v>52246.441299438477</c:v>
                      </c:pt>
                      <c:pt idx="14263">
                        <c:v>52246.44123840332</c:v>
                      </c:pt>
                      <c:pt idx="14264">
                        <c:v>52246.44123840332</c:v>
                      </c:pt>
                      <c:pt idx="14265">
                        <c:v>54052.517532348633</c:v>
                      </c:pt>
                      <c:pt idx="14266">
                        <c:v>54061.79719543457</c:v>
                      </c:pt>
                      <c:pt idx="14267">
                        <c:v>54052.517715454102</c:v>
                      </c:pt>
                      <c:pt idx="14268">
                        <c:v>53958.517654418945</c:v>
                      </c:pt>
                      <c:pt idx="14269">
                        <c:v>53763.411514282227</c:v>
                      </c:pt>
                      <c:pt idx="14270">
                        <c:v>50707.776504516602</c:v>
                      </c:pt>
                      <c:pt idx="14271">
                        <c:v>50707.776443481445</c:v>
                      </c:pt>
                      <c:pt idx="14272">
                        <c:v>50707.776443481445</c:v>
                      </c:pt>
                      <c:pt idx="14273">
                        <c:v>51287.052627563477</c:v>
                      </c:pt>
                      <c:pt idx="14274">
                        <c:v>51287.052627563477</c:v>
                      </c:pt>
                      <c:pt idx="14275">
                        <c:v>51163.244918823242</c:v>
                      </c:pt>
                      <c:pt idx="14276">
                        <c:v>54135.174118041992</c:v>
                      </c:pt>
                      <c:pt idx="14277">
                        <c:v>54519.654586791992</c:v>
                      </c:pt>
                      <c:pt idx="14278">
                        <c:v>54134.89030456543</c:v>
                      </c:pt>
                      <c:pt idx="14279">
                        <c:v>55195.59928894043</c:v>
                      </c:pt>
                      <c:pt idx="14280">
                        <c:v>60821.726089477532</c:v>
                      </c:pt>
                      <c:pt idx="14281">
                        <c:v>60990.479690551751</c:v>
                      </c:pt>
                      <c:pt idx="14282">
                        <c:v>60084.841445922852</c:v>
                      </c:pt>
                      <c:pt idx="14283">
                        <c:v>60140.638626098633</c:v>
                      </c:pt>
                      <c:pt idx="14284">
                        <c:v>50907.480102539063</c:v>
                      </c:pt>
                      <c:pt idx="14285">
                        <c:v>50908.880065917969</c:v>
                      </c:pt>
                      <c:pt idx="14286">
                        <c:v>51106.122619628906</c:v>
                      </c:pt>
                      <c:pt idx="14287">
                        <c:v>51106.122558593743</c:v>
                      </c:pt>
                      <c:pt idx="14288">
                        <c:v>51094.922561645501</c:v>
                      </c:pt>
                      <c:pt idx="14289">
                        <c:v>49645.620361328125</c:v>
                      </c:pt>
                      <c:pt idx="14290">
                        <c:v>49645.620300292961</c:v>
                      </c:pt>
                      <c:pt idx="14291">
                        <c:v>52320.128494262695</c:v>
                      </c:pt>
                      <c:pt idx="14292">
                        <c:v>52320.128677368164</c:v>
                      </c:pt>
                      <c:pt idx="14293">
                        <c:v>52320.128677368164</c:v>
                      </c:pt>
                      <c:pt idx="14294">
                        <c:v>53462.618057250977</c:v>
                      </c:pt>
                      <c:pt idx="14295">
                        <c:v>51546.600784301758</c:v>
                      </c:pt>
                      <c:pt idx="14296">
                        <c:v>52101.73957824707</c:v>
                      </c:pt>
                      <c:pt idx="14297">
                        <c:v>52100.70051574707</c:v>
                      </c:pt>
                      <c:pt idx="14298">
                        <c:v>52100.700454711914</c:v>
                      </c:pt>
                      <c:pt idx="14299">
                        <c:v>48921.982620239258</c:v>
                      </c:pt>
                      <c:pt idx="14300">
                        <c:v>48931.26203918457</c:v>
                      </c:pt>
                      <c:pt idx="14301">
                        <c:v>48883.25129699707</c:v>
                      </c:pt>
                      <c:pt idx="14302">
                        <c:v>49937.373123168945</c:v>
                      </c:pt>
                      <c:pt idx="14303">
                        <c:v>49937.373123168945</c:v>
                      </c:pt>
                      <c:pt idx="14304">
                        <c:v>53359.719802856445</c:v>
                      </c:pt>
                      <c:pt idx="14305">
                        <c:v>53359.719802856445</c:v>
                      </c:pt>
                      <c:pt idx="14306">
                        <c:v>53363.860427856445</c:v>
                      </c:pt>
                      <c:pt idx="14307">
                        <c:v>53134.00129699707</c:v>
                      </c:pt>
                      <c:pt idx="14308">
                        <c:v>53135.92463684082</c:v>
                      </c:pt>
                      <c:pt idx="14309">
                        <c:v>53083.552322387695</c:v>
                      </c:pt>
                      <c:pt idx="14310">
                        <c:v>52082.617813110352</c:v>
                      </c:pt>
                      <c:pt idx="14311">
                        <c:v>51544.348770141602</c:v>
                      </c:pt>
                      <c:pt idx="14312">
                        <c:v>51542.893692016602</c:v>
                      </c:pt>
                      <c:pt idx="14313">
                        <c:v>51542.893692016602</c:v>
                      </c:pt>
                      <c:pt idx="14314">
                        <c:v>51546.893692016602</c:v>
                      </c:pt>
                      <c:pt idx="14315">
                        <c:v>51556.17317199707</c:v>
                      </c:pt>
                      <c:pt idx="14316">
                        <c:v>51546.893630981445</c:v>
                      </c:pt>
                      <c:pt idx="14317">
                        <c:v>48703.912368774414</c:v>
                      </c:pt>
                      <c:pt idx="14318">
                        <c:v>48703.912307739258</c:v>
                      </c:pt>
                      <c:pt idx="14319">
                        <c:v>48922.023696899414</c:v>
                      </c:pt>
                      <c:pt idx="14320">
                        <c:v>48264.570571899414</c:v>
                      </c:pt>
                      <c:pt idx="14321">
                        <c:v>48264.570510864258</c:v>
                      </c:pt>
                      <c:pt idx="14322">
                        <c:v>48315.291580200195</c:v>
                      </c:pt>
                      <c:pt idx="14323">
                        <c:v>53200.033584594727</c:v>
                      </c:pt>
                      <c:pt idx="14324">
                        <c:v>52990.843338012695</c:v>
                      </c:pt>
                      <c:pt idx="14325">
                        <c:v>55986.529739379883</c:v>
                      </c:pt>
                      <c:pt idx="14326">
                        <c:v>55986.529739379883</c:v>
                      </c:pt>
                      <c:pt idx="14327">
                        <c:v>55985.636245727539</c:v>
                      </c:pt>
                      <c:pt idx="14328">
                        <c:v>55464.243667602539</c:v>
                      </c:pt>
                      <c:pt idx="14329">
                        <c:v>52579.656814575195</c:v>
                      </c:pt>
                      <c:pt idx="14330">
                        <c:v>51163.088661193848</c:v>
                      </c:pt>
                      <c:pt idx="14331">
                        <c:v>51163.088661193848</c:v>
                      </c:pt>
                      <c:pt idx="14332">
                        <c:v>51163.088600158691</c:v>
                      </c:pt>
                      <c:pt idx="14333">
                        <c:v>51153.734756469727</c:v>
                      </c:pt>
                      <c:pt idx="14334">
                        <c:v>51961.002578735352</c:v>
                      </c:pt>
                      <c:pt idx="14335">
                        <c:v>52351.317672729492</c:v>
                      </c:pt>
                      <c:pt idx="14336">
                        <c:v>52351.317733764648</c:v>
                      </c:pt>
                      <c:pt idx="14337">
                        <c:v>52613.317611694336</c:v>
                      </c:pt>
                      <c:pt idx="14338">
                        <c:v>52943.203109741211</c:v>
                      </c:pt>
                      <c:pt idx="14339">
                        <c:v>52825.085983276367</c:v>
                      </c:pt>
                      <c:pt idx="14340">
                        <c:v>52633.958267211914</c:v>
                      </c:pt>
                      <c:pt idx="14341">
                        <c:v>52581.861892700195</c:v>
                      </c:pt>
                      <c:pt idx="14342">
                        <c:v>53283.777908325195</c:v>
                      </c:pt>
                      <c:pt idx="14343">
                        <c:v>53283.778030395501</c:v>
                      </c:pt>
                      <c:pt idx="14344">
                        <c:v>51230.778274536133</c:v>
                      </c:pt>
                      <c:pt idx="14345">
                        <c:v>51230.778274536133</c:v>
                      </c:pt>
                      <c:pt idx="14346">
                        <c:v>51230.670364379883</c:v>
                      </c:pt>
                      <c:pt idx="14347">
                        <c:v>51092.412307739258</c:v>
                      </c:pt>
                      <c:pt idx="14348">
                        <c:v>51427.325332641602</c:v>
                      </c:pt>
                      <c:pt idx="14349">
                        <c:v>49438.225967407227</c:v>
                      </c:pt>
                      <c:pt idx="14350">
                        <c:v>49439.579483032227</c:v>
                      </c:pt>
                      <c:pt idx="14351">
                        <c:v>49245.945510864258</c:v>
                      </c:pt>
                      <c:pt idx="14352">
                        <c:v>49676.740966796875</c:v>
                      </c:pt>
                      <c:pt idx="14353">
                        <c:v>49611.990600585938</c:v>
                      </c:pt>
                      <c:pt idx="14354">
                        <c:v>49471.921508789055</c:v>
                      </c:pt>
                      <c:pt idx="14355">
                        <c:v>54013.332656860352</c:v>
                      </c:pt>
                      <c:pt idx="14356">
                        <c:v>53955.107376098633</c:v>
                      </c:pt>
                      <c:pt idx="14357">
                        <c:v>53570.518997192383</c:v>
                      </c:pt>
                      <c:pt idx="14358">
                        <c:v>49768.54850769043</c:v>
                      </c:pt>
                      <c:pt idx="14359">
                        <c:v>50726.557754516602</c:v>
                      </c:pt>
                      <c:pt idx="14360">
                        <c:v>50726.557693481445</c:v>
                      </c:pt>
                      <c:pt idx="14361">
                        <c:v>50726.557754516602</c:v>
                      </c:pt>
                      <c:pt idx="14362">
                        <c:v>50506.552810668945</c:v>
                      </c:pt>
                      <c:pt idx="14363">
                        <c:v>50749.930618286133</c:v>
                      </c:pt>
                      <c:pt idx="14364">
                        <c:v>50512.082962036133</c:v>
                      </c:pt>
                      <c:pt idx="14365">
                        <c:v>49715.769454956055</c:v>
                      </c:pt>
                      <c:pt idx="14366">
                        <c:v>49642.869552612305</c:v>
                      </c:pt>
                      <c:pt idx="14367">
                        <c:v>49569.969406127922</c:v>
                      </c:pt>
                      <c:pt idx="14368">
                        <c:v>49112.588790893555</c:v>
                      </c:pt>
                      <c:pt idx="14369">
                        <c:v>51795.129470825195</c:v>
                      </c:pt>
                      <c:pt idx="14370">
                        <c:v>60407.051345825188</c:v>
                      </c:pt>
                      <c:pt idx="14371">
                        <c:v>60918.692337036126</c:v>
                      </c:pt>
                      <c:pt idx="14372">
                        <c:v>60676.690383911126</c:v>
                      </c:pt>
                      <c:pt idx="14373">
                        <c:v>53880.99299621582</c:v>
                      </c:pt>
                      <c:pt idx="14374">
                        <c:v>48567.427810668945</c:v>
                      </c:pt>
                      <c:pt idx="14375">
                        <c:v>48576.707473754883</c:v>
                      </c:pt>
                      <c:pt idx="14376">
                        <c:v>48576.70735168457</c:v>
                      </c:pt>
                      <c:pt idx="14377">
                        <c:v>48458.031692504883</c:v>
                      </c:pt>
                      <c:pt idx="14378">
                        <c:v>47916.40510559082</c:v>
                      </c:pt>
                      <c:pt idx="14379">
                        <c:v>47916.40510559082</c:v>
                      </c:pt>
                      <c:pt idx="14380">
                        <c:v>48113.421829223633</c:v>
                      </c:pt>
                      <c:pt idx="14381">
                        <c:v>48113.421768188477</c:v>
                      </c:pt>
                      <c:pt idx="14382">
                        <c:v>48113.42170715332</c:v>
                      </c:pt>
                      <c:pt idx="14383">
                        <c:v>48516.536331176758</c:v>
                      </c:pt>
                      <c:pt idx="14384">
                        <c:v>48571.257400512695</c:v>
                      </c:pt>
                      <c:pt idx="14385">
                        <c:v>56395.210952758789</c:v>
                      </c:pt>
                      <c:pt idx="14386">
                        <c:v>52101.747589111321</c:v>
                      </c:pt>
                      <c:pt idx="14387">
                        <c:v>52419.542144775383</c:v>
                      </c:pt>
                      <c:pt idx="14388">
                        <c:v>52352.85226440429</c:v>
                      </c:pt>
                      <c:pt idx="14389">
                        <c:v>52900.112091064453</c:v>
                      </c:pt>
                      <c:pt idx="14390">
                        <c:v>49896.533279418945</c:v>
                      </c:pt>
                      <c:pt idx="14391">
                        <c:v>49896.533279418945</c:v>
                      </c:pt>
                      <c:pt idx="14392">
                        <c:v>49779.978591918945</c:v>
                      </c:pt>
                      <c:pt idx="14393">
                        <c:v>50031.260025024414</c:v>
                      </c:pt>
                      <c:pt idx="14394">
                        <c:v>50264.43196105957</c:v>
                      </c:pt>
                      <c:pt idx="14395">
                        <c:v>50264.43196105957</c:v>
                      </c:pt>
                      <c:pt idx="14396">
                        <c:v>50255.152481079102</c:v>
                      </c:pt>
                      <c:pt idx="14397">
                        <c:v>49738.693435668945</c:v>
                      </c:pt>
                      <c:pt idx="14398">
                        <c:v>53546.830947875977</c:v>
                      </c:pt>
                      <c:pt idx="14399">
                        <c:v>53187.80863952636</c:v>
                      </c:pt>
                      <c:pt idx="14400">
                        <c:v>63525.795608520508</c:v>
                      </c:pt>
                      <c:pt idx="14401">
                        <c:v>63356.528579711914</c:v>
                      </c:pt>
                      <c:pt idx="14402">
                        <c:v>53509.915664672852</c:v>
                      </c:pt>
                      <c:pt idx="14403">
                        <c:v>49541.019607543945</c:v>
                      </c:pt>
                      <c:pt idx="14404">
                        <c:v>49559.660293579102</c:v>
                      </c:pt>
                      <c:pt idx="14405">
                        <c:v>49797.505935668945</c:v>
                      </c:pt>
                      <c:pt idx="14406">
                        <c:v>49797.505935668945</c:v>
                      </c:pt>
                      <c:pt idx="14407">
                        <c:v>49797.505935668945</c:v>
                      </c:pt>
                      <c:pt idx="14408">
                        <c:v>49797.505996704102</c:v>
                      </c:pt>
                      <c:pt idx="14409">
                        <c:v>49797.505935668945</c:v>
                      </c:pt>
                      <c:pt idx="14410">
                        <c:v>50031.101638793945</c:v>
                      </c:pt>
                      <c:pt idx="14411">
                        <c:v>51699.76448059082</c:v>
                      </c:pt>
                      <c:pt idx="14412">
                        <c:v>51699.764541625977</c:v>
                      </c:pt>
                      <c:pt idx="14413">
                        <c:v>53485.839736938477</c:v>
                      </c:pt>
                      <c:pt idx="14414">
                        <c:v>53252.61408996582</c:v>
                      </c:pt>
                      <c:pt idx="14415">
                        <c:v>49786.635955810547</c:v>
                      </c:pt>
                      <c:pt idx="14416">
                        <c:v>49840.799835205078</c:v>
                      </c:pt>
                      <c:pt idx="14417">
                        <c:v>49850.079254150391</c:v>
                      </c:pt>
                      <c:pt idx="14418">
                        <c:v>51060.701187133789</c:v>
                      </c:pt>
                      <c:pt idx="14419">
                        <c:v>51072.201248168945</c:v>
                      </c:pt>
                      <c:pt idx="14420">
                        <c:v>51196.619094848633</c:v>
                      </c:pt>
                      <c:pt idx="14421">
                        <c:v>51234.477005004883</c:v>
                      </c:pt>
                      <c:pt idx="14422">
                        <c:v>51225.197341918945</c:v>
                      </c:pt>
                      <c:pt idx="14423">
                        <c:v>52010.292434692383</c:v>
                      </c:pt>
                      <c:pt idx="14424">
                        <c:v>52205.39826965332</c:v>
                      </c:pt>
                      <c:pt idx="14425">
                        <c:v>51509.324172973633</c:v>
                      </c:pt>
                      <c:pt idx="14426">
                        <c:v>51509.324172973633</c:v>
                      </c:pt>
                      <c:pt idx="14427">
                        <c:v>51513.324417114251</c:v>
                      </c:pt>
                      <c:pt idx="14428">
                        <c:v>51610.444778442383</c:v>
                      </c:pt>
                      <c:pt idx="14429">
                        <c:v>53066.608627319336</c:v>
                      </c:pt>
                      <c:pt idx="14430">
                        <c:v>60004.808547973633</c:v>
                      </c:pt>
                      <c:pt idx="14431">
                        <c:v>59998.309280395508</c:v>
                      </c:pt>
                      <c:pt idx="14432">
                        <c:v>52575.408477783203</c:v>
                      </c:pt>
                      <c:pt idx="14433">
                        <c:v>52443.848236083984</c:v>
                      </c:pt>
                      <c:pt idx="14434">
                        <c:v>49544.427810668945</c:v>
                      </c:pt>
                      <c:pt idx="14435">
                        <c:v>52086.783096313477</c:v>
                      </c:pt>
                      <c:pt idx="14436">
                        <c:v>52463.083877563477</c:v>
                      </c:pt>
                      <c:pt idx="14437">
                        <c:v>52157.456497192383</c:v>
                      </c:pt>
                      <c:pt idx="14438">
                        <c:v>52511.050430297852</c:v>
                      </c:pt>
                      <c:pt idx="14439">
                        <c:v>52631.590713500977</c:v>
                      </c:pt>
                      <c:pt idx="14440">
                        <c:v>53786.492538452148</c:v>
                      </c:pt>
                      <c:pt idx="14441">
                        <c:v>53469.726852416992</c:v>
                      </c:pt>
                      <c:pt idx="14442">
                        <c:v>53854.207382202148</c:v>
                      </c:pt>
                      <c:pt idx="14443">
                        <c:v>54206.207504272461</c:v>
                      </c:pt>
                      <c:pt idx="14444">
                        <c:v>53450.354560852051</c:v>
                      </c:pt>
                      <c:pt idx="14445">
                        <c:v>62788.386184692383</c:v>
                      </c:pt>
                      <c:pt idx="14446">
                        <c:v>62570.274917602539</c:v>
                      </c:pt>
                      <c:pt idx="14447">
                        <c:v>52421.962051391602</c:v>
                      </c:pt>
                      <c:pt idx="14448">
                        <c:v>52344.041870117188</c:v>
                      </c:pt>
                      <c:pt idx="14449">
                        <c:v>52512.932067871094</c:v>
                      </c:pt>
                      <c:pt idx="14450">
                        <c:v>52325.457107543945</c:v>
                      </c:pt>
                      <c:pt idx="14451">
                        <c:v>52325.457107543945</c:v>
                      </c:pt>
                      <c:pt idx="14452">
                        <c:v>52325.457107543945</c:v>
                      </c:pt>
                      <c:pt idx="14453">
                        <c:v>52325.457168579102</c:v>
                      </c:pt>
                      <c:pt idx="14454">
                        <c:v>52325.457107543945</c:v>
                      </c:pt>
                      <c:pt idx="14455">
                        <c:v>48688.297378540039</c:v>
                      </c:pt>
                      <c:pt idx="14456">
                        <c:v>51853.703338623047</c:v>
                      </c:pt>
                      <c:pt idx="14457">
                        <c:v>51853.703399658203</c:v>
                      </c:pt>
                      <c:pt idx="14458">
                        <c:v>51853.703460693359</c:v>
                      </c:pt>
                      <c:pt idx="14459">
                        <c:v>51852.896820068359</c:v>
                      </c:pt>
                      <c:pt idx="14460">
                        <c:v>52574.288650512695</c:v>
                      </c:pt>
                      <c:pt idx="14461">
                        <c:v>52574.288711547852</c:v>
                      </c:pt>
                      <c:pt idx="14462">
                        <c:v>52574.288650512695</c:v>
                      </c:pt>
                      <c:pt idx="14463">
                        <c:v>51457.065994262695</c:v>
                      </c:pt>
                      <c:pt idx="14464">
                        <c:v>51342.390274047852</c:v>
                      </c:pt>
                      <c:pt idx="14465">
                        <c:v>51351.669876098633</c:v>
                      </c:pt>
                      <c:pt idx="14466">
                        <c:v>51251.272537231445</c:v>
                      </c:pt>
                      <c:pt idx="14467">
                        <c:v>48560.246170043945</c:v>
                      </c:pt>
                      <c:pt idx="14468">
                        <c:v>49543.231704711914</c:v>
                      </c:pt>
                      <c:pt idx="14469">
                        <c:v>49543.23176574707</c:v>
                      </c:pt>
                      <c:pt idx="14470">
                        <c:v>51201.23127746582</c:v>
                      </c:pt>
                      <c:pt idx="14471">
                        <c:v>49836.349990844727</c:v>
                      </c:pt>
                      <c:pt idx="14472">
                        <c:v>49836.349990844727</c:v>
                      </c:pt>
                      <c:pt idx="14473">
                        <c:v>49836.34992980957</c:v>
                      </c:pt>
                      <c:pt idx="14474">
                        <c:v>53206.969940185547</c:v>
                      </c:pt>
                      <c:pt idx="14475">
                        <c:v>49378.285736083984</c:v>
                      </c:pt>
                      <c:pt idx="14476">
                        <c:v>49378.285736083984</c:v>
                      </c:pt>
                      <c:pt idx="14477">
                        <c:v>49164.174407958984</c:v>
                      </c:pt>
                      <c:pt idx="14478">
                        <c:v>48271.889129638672</c:v>
                      </c:pt>
                      <c:pt idx="14479">
                        <c:v>48869.605010986321</c:v>
                      </c:pt>
                      <c:pt idx="14480">
                        <c:v>48980.865875244133</c:v>
                      </c:pt>
                      <c:pt idx="14481">
                        <c:v>49439.330108642578</c:v>
                      </c:pt>
                      <c:pt idx="14482">
                        <c:v>49634.436065673828</c:v>
                      </c:pt>
                      <c:pt idx="14483">
                        <c:v>49634.445999145501</c:v>
                      </c:pt>
                      <c:pt idx="14484">
                        <c:v>49634.445877075195</c:v>
                      </c:pt>
                      <c:pt idx="14485">
                        <c:v>49634.445999145501</c:v>
                      </c:pt>
                      <c:pt idx="14486">
                        <c:v>50037.768692016602</c:v>
                      </c:pt>
                      <c:pt idx="14487">
                        <c:v>50151.142654418945</c:v>
                      </c:pt>
                      <c:pt idx="14488">
                        <c:v>52711.450180053711</c:v>
                      </c:pt>
                      <c:pt idx="14489">
                        <c:v>52711.450241088867</c:v>
                      </c:pt>
                      <c:pt idx="14490">
                        <c:v>54480.848281860352</c:v>
                      </c:pt>
                      <c:pt idx="14491">
                        <c:v>54480.848281860352</c:v>
                      </c:pt>
                      <c:pt idx="14492">
                        <c:v>54095.785278320313</c:v>
                      </c:pt>
                      <c:pt idx="14493">
                        <c:v>54090.690994262695</c:v>
                      </c:pt>
                      <c:pt idx="14494">
                        <c:v>53566.062149047852</c:v>
                      </c:pt>
                      <c:pt idx="14495">
                        <c:v>53566.062149047852</c:v>
                      </c:pt>
                      <c:pt idx="14496">
                        <c:v>50842.788162231445</c:v>
                      </c:pt>
                      <c:pt idx="14497">
                        <c:v>51078.288162231445</c:v>
                      </c:pt>
                      <c:pt idx="14498">
                        <c:v>51078.288162231445</c:v>
                      </c:pt>
                      <c:pt idx="14499">
                        <c:v>51078.018692016602</c:v>
                      </c:pt>
                      <c:pt idx="14500">
                        <c:v>51078.018692016602</c:v>
                      </c:pt>
                      <c:pt idx="14501">
                        <c:v>53142.548477172852</c:v>
                      </c:pt>
                      <c:pt idx="14502">
                        <c:v>52146.687713623047</c:v>
                      </c:pt>
                      <c:pt idx="14503">
                        <c:v>52146.687835693359</c:v>
                      </c:pt>
                      <c:pt idx="14504">
                        <c:v>52146.687713623047</c:v>
                      </c:pt>
                      <c:pt idx="14505">
                        <c:v>49577.615798950195</c:v>
                      </c:pt>
                      <c:pt idx="14506">
                        <c:v>49503.693496704102</c:v>
                      </c:pt>
                      <c:pt idx="14507">
                        <c:v>49430.573318481445</c:v>
                      </c:pt>
                      <c:pt idx="14508">
                        <c:v>48701.068969726563</c:v>
                      </c:pt>
                      <c:pt idx="14509">
                        <c:v>48705.069030761719</c:v>
                      </c:pt>
                      <c:pt idx="14510">
                        <c:v>48714.348510742188</c:v>
                      </c:pt>
                      <c:pt idx="14511">
                        <c:v>49362.386535644531</c:v>
                      </c:pt>
                      <c:pt idx="14512">
                        <c:v>49353.107177734375</c:v>
                      </c:pt>
                      <c:pt idx="14513">
                        <c:v>49473.396301269531</c:v>
                      </c:pt>
                      <c:pt idx="14514">
                        <c:v>50662.509582519531</c:v>
                      </c:pt>
                      <c:pt idx="14515">
                        <c:v>50476.45979309082</c:v>
                      </c:pt>
                      <c:pt idx="14516">
                        <c:v>49148.408660888672</c:v>
                      </c:pt>
                      <c:pt idx="14517">
                        <c:v>49069.30876159668</c:v>
                      </c:pt>
                      <c:pt idx="14518">
                        <c:v>48996.40885925293</c:v>
                      </c:pt>
                      <c:pt idx="14519">
                        <c:v>48687.739181518547</c:v>
                      </c:pt>
                      <c:pt idx="14520">
                        <c:v>60810.708694458001</c:v>
                      </c:pt>
                      <c:pt idx="14521">
                        <c:v>60525.398635864251</c:v>
                      </c:pt>
                      <c:pt idx="14522">
                        <c:v>60592.088638305657</c:v>
                      </c:pt>
                      <c:pt idx="14523">
                        <c:v>60658.778274536133</c:v>
                      </c:pt>
                      <c:pt idx="14524">
                        <c:v>55995.907730102539</c:v>
                      </c:pt>
                      <c:pt idx="14525">
                        <c:v>55995.907730102539</c:v>
                      </c:pt>
                      <c:pt idx="14526">
                        <c:v>55995.907730102539</c:v>
                      </c:pt>
                      <c:pt idx="14527">
                        <c:v>49458.452270507813</c:v>
                      </c:pt>
                      <c:pt idx="14528">
                        <c:v>49462.452209472656</c:v>
                      </c:pt>
                      <c:pt idx="14529">
                        <c:v>52663.575088500977</c:v>
                      </c:pt>
                      <c:pt idx="14530">
                        <c:v>52662.68244934082</c:v>
                      </c:pt>
                      <c:pt idx="14531">
                        <c:v>52662.682510375977</c:v>
                      </c:pt>
                      <c:pt idx="14532">
                        <c:v>52529.887893676758</c:v>
                      </c:pt>
                      <c:pt idx="14533">
                        <c:v>52696.691360473633</c:v>
                      </c:pt>
                      <c:pt idx="14534">
                        <c:v>53195.23811340332</c:v>
                      </c:pt>
                      <c:pt idx="14535">
                        <c:v>60645.293106079102</c:v>
                      </c:pt>
                      <c:pt idx="14536">
                        <c:v>60495.132888793945</c:v>
                      </c:pt>
                      <c:pt idx="14537">
                        <c:v>60877.624588012695</c:v>
                      </c:pt>
                      <c:pt idx="14538">
                        <c:v>60877.624588012695</c:v>
                      </c:pt>
                      <c:pt idx="14539">
                        <c:v>62071.173294067383</c:v>
                      </c:pt>
                      <c:pt idx="14540">
                        <c:v>62071.173538208001</c:v>
                      </c:pt>
                      <c:pt idx="14541">
                        <c:v>61477.173416137695</c:v>
                      </c:pt>
                      <c:pt idx="14542">
                        <c:v>52882.891250610352</c:v>
                      </c:pt>
                      <c:pt idx="14543">
                        <c:v>52882.891189575195</c:v>
                      </c:pt>
                      <c:pt idx="14544">
                        <c:v>52886.891189575195</c:v>
                      </c:pt>
                      <c:pt idx="14545">
                        <c:v>52896.170669555664</c:v>
                      </c:pt>
                      <c:pt idx="14546">
                        <c:v>52534.891372680664</c:v>
                      </c:pt>
                      <c:pt idx="14547">
                        <c:v>49742.629104614258</c:v>
                      </c:pt>
                      <c:pt idx="14548">
                        <c:v>52665.590530395508</c:v>
                      </c:pt>
                      <c:pt idx="14549">
                        <c:v>52715.754348754883</c:v>
                      </c:pt>
                      <c:pt idx="14550">
                        <c:v>63298.027008056641</c:v>
                      </c:pt>
                      <c:pt idx="14551">
                        <c:v>63441.427886962891</c:v>
                      </c:pt>
                      <c:pt idx="14552">
                        <c:v>48601.884765625</c:v>
                      </c:pt>
                      <c:pt idx="14553">
                        <c:v>48615.178970336914</c:v>
                      </c:pt>
                      <c:pt idx="14554">
                        <c:v>52859.043045043945</c:v>
                      </c:pt>
                      <c:pt idx="14555">
                        <c:v>52507.04328918457</c:v>
                      </c:pt>
                      <c:pt idx="14556">
                        <c:v>52004.299392700195</c:v>
                      </c:pt>
                      <c:pt idx="14557">
                        <c:v>52004.299392700195</c:v>
                      </c:pt>
                      <c:pt idx="14558">
                        <c:v>50917.621047973633</c:v>
                      </c:pt>
                      <c:pt idx="14559">
                        <c:v>50913.992141723633</c:v>
                      </c:pt>
                      <c:pt idx="14560">
                        <c:v>51754.249465942383</c:v>
                      </c:pt>
                      <c:pt idx="14561">
                        <c:v>51763.528884887695</c:v>
                      </c:pt>
                      <c:pt idx="14562">
                        <c:v>51992.410232543945</c:v>
                      </c:pt>
                      <c:pt idx="14563">
                        <c:v>51992.410232543945</c:v>
                      </c:pt>
                      <c:pt idx="14564">
                        <c:v>51992.410232543945</c:v>
                      </c:pt>
                      <c:pt idx="14565">
                        <c:v>53249.340774536133</c:v>
                      </c:pt>
                      <c:pt idx="14566">
                        <c:v>53260.130081176758</c:v>
                      </c:pt>
                      <c:pt idx="14567">
                        <c:v>50515.822341918945</c:v>
                      </c:pt>
                      <c:pt idx="14568">
                        <c:v>50520.360427856445</c:v>
                      </c:pt>
                      <c:pt idx="14569">
                        <c:v>50674.059646606445</c:v>
                      </c:pt>
                      <c:pt idx="14570">
                        <c:v>50674.059524536133</c:v>
                      </c:pt>
                      <c:pt idx="14571">
                        <c:v>50617.415786743164</c:v>
                      </c:pt>
                      <c:pt idx="14572">
                        <c:v>51119.293380737305</c:v>
                      </c:pt>
                      <c:pt idx="14573">
                        <c:v>51119.293380737305</c:v>
                      </c:pt>
                      <c:pt idx="14574">
                        <c:v>53152.412040710449</c:v>
                      </c:pt>
                      <c:pt idx="14575">
                        <c:v>53251.012115478516</c:v>
                      </c:pt>
                      <c:pt idx="14576">
                        <c:v>54066.144165039063</c:v>
                      </c:pt>
                      <c:pt idx="14577">
                        <c:v>54074.925476074219</c:v>
                      </c:pt>
                      <c:pt idx="14578">
                        <c:v>53731.450561523438</c:v>
                      </c:pt>
                      <c:pt idx="14579">
                        <c:v>54109.705551147461</c:v>
                      </c:pt>
                      <c:pt idx="14580">
                        <c:v>53791.846817016602</c:v>
                      </c:pt>
                      <c:pt idx="14581">
                        <c:v>53683.22785949707</c:v>
                      </c:pt>
                      <c:pt idx="14582">
                        <c:v>53683.22785949707</c:v>
                      </c:pt>
                      <c:pt idx="14583">
                        <c:v>54164.318923950195</c:v>
                      </c:pt>
                      <c:pt idx="14584">
                        <c:v>54397.490859985352</c:v>
                      </c:pt>
                      <c:pt idx="14585">
                        <c:v>49352.257400512695</c:v>
                      </c:pt>
                      <c:pt idx="14586">
                        <c:v>49102.095230102539</c:v>
                      </c:pt>
                      <c:pt idx="14587">
                        <c:v>48759.374710083008</c:v>
                      </c:pt>
                      <c:pt idx="14588">
                        <c:v>48759.37483215332</c:v>
                      </c:pt>
                      <c:pt idx="14589">
                        <c:v>48704.737503051758</c:v>
                      </c:pt>
                      <c:pt idx="14590">
                        <c:v>52573.258560180664</c:v>
                      </c:pt>
                      <c:pt idx="14591">
                        <c:v>51283.09260559082</c:v>
                      </c:pt>
                      <c:pt idx="14592">
                        <c:v>52056.704376220703</c:v>
                      </c:pt>
                      <c:pt idx="14593">
                        <c:v>52065.983856201172</c:v>
                      </c:pt>
                      <c:pt idx="14594">
                        <c:v>52056.704376220703</c:v>
                      </c:pt>
                      <c:pt idx="14595">
                        <c:v>54394.015274047852</c:v>
                      </c:pt>
                      <c:pt idx="14596">
                        <c:v>54394.015213012695</c:v>
                      </c:pt>
                      <c:pt idx="14597">
                        <c:v>54394.015213012695</c:v>
                      </c:pt>
                      <c:pt idx="14598">
                        <c:v>54121.038711547852</c:v>
                      </c:pt>
                      <c:pt idx="14599">
                        <c:v>54121.038711547852</c:v>
                      </c:pt>
                      <c:pt idx="14600">
                        <c:v>54121.038711547852</c:v>
                      </c:pt>
                      <c:pt idx="14601">
                        <c:v>50279.669021606445</c:v>
                      </c:pt>
                      <c:pt idx="14602">
                        <c:v>50037.846755981445</c:v>
                      </c:pt>
                      <c:pt idx="14603">
                        <c:v>49685.846755981445</c:v>
                      </c:pt>
                      <c:pt idx="14604">
                        <c:v>49927.848770141602</c:v>
                      </c:pt>
                      <c:pt idx="14605">
                        <c:v>49927.848770141602</c:v>
                      </c:pt>
                      <c:pt idx="14606">
                        <c:v>52250.163650512695</c:v>
                      </c:pt>
                      <c:pt idx="14607">
                        <c:v>50895.579971313477</c:v>
                      </c:pt>
                      <c:pt idx="14608">
                        <c:v>50895.579971313477</c:v>
                      </c:pt>
                      <c:pt idx="14609">
                        <c:v>53484.838165283203</c:v>
                      </c:pt>
                      <c:pt idx="14610">
                        <c:v>54336.788528442383</c:v>
                      </c:pt>
                      <c:pt idx="14611">
                        <c:v>49034.559707641602</c:v>
                      </c:pt>
                      <c:pt idx="14612">
                        <c:v>50666.680801391602</c:v>
                      </c:pt>
                      <c:pt idx="14613">
                        <c:v>50666.680740356445</c:v>
                      </c:pt>
                      <c:pt idx="14614">
                        <c:v>50314.680740356445</c:v>
                      </c:pt>
                      <c:pt idx="14615">
                        <c:v>50314.680740356445</c:v>
                      </c:pt>
                      <c:pt idx="14616">
                        <c:v>52640.917556762695</c:v>
                      </c:pt>
                      <c:pt idx="14617">
                        <c:v>52334.017608642578</c:v>
                      </c:pt>
                      <c:pt idx="14618">
                        <c:v>52334.017608642578</c:v>
                      </c:pt>
                      <c:pt idx="14619">
                        <c:v>52409.649505615234</c:v>
                      </c:pt>
                      <c:pt idx="14620">
                        <c:v>52409.649444580078</c:v>
                      </c:pt>
                      <c:pt idx="14621">
                        <c:v>52409.649444580078</c:v>
                      </c:pt>
                      <c:pt idx="14622">
                        <c:v>52409.649444580078</c:v>
                      </c:pt>
                      <c:pt idx="14623">
                        <c:v>51104.850234985352</c:v>
                      </c:pt>
                      <c:pt idx="14624">
                        <c:v>53422.646438598633</c:v>
                      </c:pt>
                      <c:pt idx="14625">
                        <c:v>60827.010498046875</c:v>
                      </c:pt>
                      <c:pt idx="14626">
                        <c:v>61889.285659790039</c:v>
                      </c:pt>
                      <c:pt idx="14627">
                        <c:v>61889.285598754883</c:v>
                      </c:pt>
                      <c:pt idx="14628">
                        <c:v>52084.346267700195</c:v>
                      </c:pt>
                      <c:pt idx="14629">
                        <c:v>52084.346328735352</c:v>
                      </c:pt>
                      <c:pt idx="14630">
                        <c:v>52084.346267700195</c:v>
                      </c:pt>
                      <c:pt idx="14631">
                        <c:v>52720.981521606445</c:v>
                      </c:pt>
                      <c:pt idx="14632">
                        <c:v>52480.410095214844</c:v>
                      </c:pt>
                      <c:pt idx="14633">
                        <c:v>52217.615173339844</c:v>
                      </c:pt>
                      <c:pt idx="14634">
                        <c:v>54204.007400512695</c:v>
                      </c:pt>
                      <c:pt idx="14635">
                        <c:v>54202.202713012695</c:v>
                      </c:pt>
                      <c:pt idx="14636">
                        <c:v>54202.202713012695</c:v>
                      </c:pt>
                      <c:pt idx="14637">
                        <c:v>54202.202713012695</c:v>
                      </c:pt>
                      <c:pt idx="14638">
                        <c:v>52028.551116943359</c:v>
                      </c:pt>
                      <c:pt idx="14639">
                        <c:v>52028.551055908203</c:v>
                      </c:pt>
                      <c:pt idx="14640">
                        <c:v>55676.048355102539</c:v>
                      </c:pt>
                      <c:pt idx="14641">
                        <c:v>55676.061050415039</c:v>
                      </c:pt>
                      <c:pt idx="14642">
                        <c:v>53654.900955200195</c:v>
                      </c:pt>
                      <c:pt idx="14643">
                        <c:v>53270.420486450195</c:v>
                      </c:pt>
                      <c:pt idx="14644">
                        <c:v>53270.420486450195</c:v>
                      </c:pt>
                      <c:pt idx="14645">
                        <c:v>53654.901016235352</c:v>
                      </c:pt>
                      <c:pt idx="14646">
                        <c:v>52249.618057250977</c:v>
                      </c:pt>
                      <c:pt idx="14647">
                        <c:v>52366.531143188477</c:v>
                      </c:pt>
                      <c:pt idx="14648">
                        <c:v>50889.583877563477</c:v>
                      </c:pt>
                      <c:pt idx="14649">
                        <c:v>53141.869277954102</c:v>
                      </c:pt>
                      <c:pt idx="14650">
                        <c:v>53207.649429321289</c:v>
                      </c:pt>
                      <c:pt idx="14651">
                        <c:v>53071.807174682617</c:v>
                      </c:pt>
                      <c:pt idx="14652">
                        <c:v>52998.907333374023</c:v>
                      </c:pt>
                      <c:pt idx="14653">
                        <c:v>54018.938095092773</c:v>
                      </c:pt>
                      <c:pt idx="14654">
                        <c:v>54028.217575073242</c:v>
                      </c:pt>
                      <c:pt idx="14655">
                        <c:v>49064.731094360352</c:v>
                      </c:pt>
                      <c:pt idx="14656">
                        <c:v>48540.729202270508</c:v>
                      </c:pt>
                      <c:pt idx="14657">
                        <c:v>48540.729141235352</c:v>
                      </c:pt>
                      <c:pt idx="14658">
                        <c:v>48188.729202270508</c:v>
                      </c:pt>
                      <c:pt idx="14659">
                        <c:v>48193.387344360352</c:v>
                      </c:pt>
                      <c:pt idx="14660">
                        <c:v>56655.12825012207</c:v>
                      </c:pt>
                      <c:pt idx="14661">
                        <c:v>56649.359085083001</c:v>
                      </c:pt>
                      <c:pt idx="14662">
                        <c:v>54692.90412902832</c:v>
                      </c:pt>
                      <c:pt idx="14663">
                        <c:v>54702.183792114251</c:v>
                      </c:pt>
                      <c:pt idx="14664">
                        <c:v>54468.485305786133</c:v>
                      </c:pt>
                      <c:pt idx="14665">
                        <c:v>54471.591262817383</c:v>
                      </c:pt>
                      <c:pt idx="14666">
                        <c:v>53940.91731262207</c:v>
                      </c:pt>
                      <c:pt idx="14667">
                        <c:v>51336.665237426751</c:v>
                      </c:pt>
                      <c:pt idx="14668">
                        <c:v>51312.181594848633</c:v>
                      </c:pt>
                      <c:pt idx="14669">
                        <c:v>50973.12239074707</c:v>
                      </c:pt>
                      <c:pt idx="14670">
                        <c:v>57267.279922485352</c:v>
                      </c:pt>
                      <c:pt idx="14671">
                        <c:v>57262.306289672852</c:v>
                      </c:pt>
                      <c:pt idx="14672">
                        <c:v>57038.608108520508</c:v>
                      </c:pt>
                      <c:pt idx="14673">
                        <c:v>57047.887588500977</c:v>
                      </c:pt>
                      <c:pt idx="14674">
                        <c:v>57047.887588500977</c:v>
                      </c:pt>
                      <c:pt idx="14675">
                        <c:v>57047.887588500977</c:v>
                      </c:pt>
                      <c:pt idx="14676">
                        <c:v>57038.608108520508</c:v>
                      </c:pt>
                      <c:pt idx="14677">
                        <c:v>52873.086563110352</c:v>
                      </c:pt>
                      <c:pt idx="14678">
                        <c:v>52877.086502075195</c:v>
                      </c:pt>
                      <c:pt idx="14679">
                        <c:v>51667.376663208008</c:v>
                      </c:pt>
                      <c:pt idx="14680">
                        <c:v>54050.553344726563</c:v>
                      </c:pt>
                      <c:pt idx="14681">
                        <c:v>53984.773132324219</c:v>
                      </c:pt>
                      <c:pt idx="14682">
                        <c:v>53986.696105957031</c:v>
                      </c:pt>
                      <c:pt idx="14683">
                        <c:v>53984.773132324219</c:v>
                      </c:pt>
                      <c:pt idx="14684">
                        <c:v>53982.850036621094</c:v>
                      </c:pt>
                      <c:pt idx="14685">
                        <c:v>53264.637283325195</c:v>
                      </c:pt>
                      <c:pt idx="14686">
                        <c:v>53418.230972290032</c:v>
                      </c:pt>
                      <c:pt idx="14687">
                        <c:v>50721.123123168945</c:v>
                      </c:pt>
                      <c:pt idx="14688">
                        <c:v>50468.340957641602</c:v>
                      </c:pt>
                      <c:pt idx="14689">
                        <c:v>50472.341018676758</c:v>
                      </c:pt>
                      <c:pt idx="14690">
                        <c:v>52898.646682739251</c:v>
                      </c:pt>
                      <c:pt idx="14691">
                        <c:v>52893.75422668457</c:v>
                      </c:pt>
                      <c:pt idx="14692">
                        <c:v>52893.75422668457</c:v>
                      </c:pt>
                      <c:pt idx="14693">
                        <c:v>53399.269119262695</c:v>
                      </c:pt>
                      <c:pt idx="14694">
                        <c:v>54052.491897583008</c:v>
                      </c:pt>
                      <c:pt idx="14695">
                        <c:v>54052.492141723626</c:v>
                      </c:pt>
                      <c:pt idx="14696">
                        <c:v>53111.891098022461</c:v>
                      </c:pt>
                      <c:pt idx="14697">
                        <c:v>53111.891098022461</c:v>
                      </c:pt>
                      <c:pt idx="14698">
                        <c:v>53061.966659545898</c:v>
                      </c:pt>
                      <c:pt idx="14699">
                        <c:v>53101.719100952148</c:v>
                      </c:pt>
                      <c:pt idx="14700">
                        <c:v>60795.878433227539</c:v>
                      </c:pt>
                      <c:pt idx="14701">
                        <c:v>60607.817581176758</c:v>
                      </c:pt>
                      <c:pt idx="14702">
                        <c:v>60613.252151489258</c:v>
                      </c:pt>
                      <c:pt idx="14703">
                        <c:v>55199.730056762695</c:v>
                      </c:pt>
                      <c:pt idx="14704">
                        <c:v>55199.730056762695</c:v>
                      </c:pt>
                      <c:pt idx="14705">
                        <c:v>55450.040603637695</c:v>
                      </c:pt>
                      <c:pt idx="14706">
                        <c:v>53368.495742797852</c:v>
                      </c:pt>
                      <c:pt idx="14707">
                        <c:v>55170.287231445305</c:v>
                      </c:pt>
                      <c:pt idx="14708">
                        <c:v>55103.597351074211</c:v>
                      </c:pt>
                      <c:pt idx="14709">
                        <c:v>55019.889938354492</c:v>
                      </c:pt>
                      <c:pt idx="14710">
                        <c:v>54635.405563354492</c:v>
                      </c:pt>
                      <c:pt idx="14711">
                        <c:v>54667.889999389648</c:v>
                      </c:pt>
                      <c:pt idx="14712">
                        <c:v>53681.83659362793</c:v>
                      </c:pt>
                      <c:pt idx="14713">
                        <c:v>53696.550643920898</c:v>
                      </c:pt>
                      <c:pt idx="14714">
                        <c:v>53644.627548217773</c:v>
                      </c:pt>
                      <c:pt idx="14715">
                        <c:v>51526.447830200195</c:v>
                      </c:pt>
                      <c:pt idx="14716">
                        <c:v>51530.447830200195</c:v>
                      </c:pt>
                      <c:pt idx="14717">
                        <c:v>51539.72737121582</c:v>
                      </c:pt>
                      <c:pt idx="14718">
                        <c:v>51528.070022583008</c:v>
                      </c:pt>
                      <c:pt idx="14719">
                        <c:v>48432.643630981445</c:v>
                      </c:pt>
                      <c:pt idx="14720">
                        <c:v>56441.51432800293</c:v>
                      </c:pt>
                      <c:pt idx="14721">
                        <c:v>56450.793807983398</c:v>
                      </c:pt>
                      <c:pt idx="14722">
                        <c:v>56450.793869018555</c:v>
                      </c:pt>
                      <c:pt idx="14723">
                        <c:v>55583.159408569336</c:v>
                      </c:pt>
                      <c:pt idx="14724">
                        <c:v>55579.15934753418</c:v>
                      </c:pt>
                      <c:pt idx="14725">
                        <c:v>54614.26872253418</c:v>
                      </c:pt>
                      <c:pt idx="14726">
                        <c:v>54673.306976318359</c:v>
                      </c:pt>
                      <c:pt idx="14727">
                        <c:v>53005.729782104492</c:v>
                      </c:pt>
                      <c:pt idx="14728">
                        <c:v>53480.138229370117</c:v>
                      </c:pt>
                      <c:pt idx="14729">
                        <c:v>53489.41764831543</c:v>
                      </c:pt>
                      <c:pt idx="14730">
                        <c:v>62796.381546020508</c:v>
                      </c:pt>
                      <c:pt idx="14731">
                        <c:v>62799.682327270508</c:v>
                      </c:pt>
                      <c:pt idx="14732">
                        <c:v>61648.573196411133</c:v>
                      </c:pt>
                      <c:pt idx="14733">
                        <c:v>51512.645034790039</c:v>
                      </c:pt>
                      <c:pt idx="14734">
                        <c:v>51512.644973754883</c:v>
                      </c:pt>
                      <c:pt idx="14735">
                        <c:v>50462.377517700195</c:v>
                      </c:pt>
                      <c:pt idx="14736">
                        <c:v>50389.863357543945</c:v>
                      </c:pt>
                      <c:pt idx="14737">
                        <c:v>50455.674942016602</c:v>
                      </c:pt>
                      <c:pt idx="14738">
                        <c:v>52081.78987121582</c:v>
                      </c:pt>
                      <c:pt idx="14739">
                        <c:v>52081.789932250977</c:v>
                      </c:pt>
                      <c:pt idx="14740">
                        <c:v>52032.266555786133</c:v>
                      </c:pt>
                      <c:pt idx="14741">
                        <c:v>52041.545974731445</c:v>
                      </c:pt>
                      <c:pt idx="14742">
                        <c:v>52029.066497802734</c:v>
                      </c:pt>
                      <c:pt idx="14743">
                        <c:v>53546.059005737305</c:v>
                      </c:pt>
                      <c:pt idx="14744">
                        <c:v>53546.059005737305</c:v>
                      </c:pt>
                      <c:pt idx="14745">
                        <c:v>63866.343704223633</c:v>
                      </c:pt>
                      <c:pt idx="14746">
                        <c:v>51603.350723266602</c:v>
                      </c:pt>
                      <c:pt idx="14747">
                        <c:v>51368.874160766602</c:v>
                      </c:pt>
                      <c:pt idx="14748">
                        <c:v>50913.568496704102</c:v>
                      </c:pt>
                      <c:pt idx="14749">
                        <c:v>50106.548965454102</c:v>
                      </c:pt>
                      <c:pt idx="14750">
                        <c:v>47208.478164672852</c:v>
                      </c:pt>
                      <c:pt idx="14751">
                        <c:v>47208.478164672852</c:v>
                      </c:pt>
                      <c:pt idx="14752">
                        <c:v>48892.902969360352</c:v>
                      </c:pt>
                      <c:pt idx="14753">
                        <c:v>48404.226211547852</c:v>
                      </c:pt>
                      <c:pt idx="14754">
                        <c:v>48404.226211547852</c:v>
                      </c:pt>
                      <c:pt idx="14755">
                        <c:v>48404.226211547852</c:v>
                      </c:pt>
                      <c:pt idx="14756">
                        <c:v>48940.703750610352</c:v>
                      </c:pt>
                      <c:pt idx="14757">
                        <c:v>48900.951431274414</c:v>
                      </c:pt>
                      <c:pt idx="14758">
                        <c:v>49041.935195922852</c:v>
                      </c:pt>
                      <c:pt idx="14759">
                        <c:v>52228.188552856445</c:v>
                      </c:pt>
                      <c:pt idx="14760">
                        <c:v>56720.580764770508</c:v>
                      </c:pt>
                      <c:pt idx="14761">
                        <c:v>56720.365371704102</c:v>
                      </c:pt>
                      <c:pt idx="14762">
                        <c:v>56716.365432739258</c:v>
                      </c:pt>
                      <c:pt idx="14763">
                        <c:v>57575.625869750977</c:v>
                      </c:pt>
                      <c:pt idx="14764">
                        <c:v>57613.483535766594</c:v>
                      </c:pt>
                      <c:pt idx="14765">
                        <c:v>57613.483657836907</c:v>
                      </c:pt>
                      <c:pt idx="14766">
                        <c:v>57613.483779907227</c:v>
                      </c:pt>
                      <c:pt idx="14767">
                        <c:v>57604.204238891594</c:v>
                      </c:pt>
                      <c:pt idx="14768">
                        <c:v>52987.524002075195</c:v>
                      </c:pt>
                      <c:pt idx="14769">
                        <c:v>52987.524063110352</c:v>
                      </c:pt>
                      <c:pt idx="14770">
                        <c:v>52290.987869262695</c:v>
                      </c:pt>
                      <c:pt idx="14771">
                        <c:v>53822.185729980469</c:v>
                      </c:pt>
                      <c:pt idx="14772">
                        <c:v>53828.108581542969</c:v>
                      </c:pt>
                      <c:pt idx="14773">
                        <c:v>54219.949523925781</c:v>
                      </c:pt>
                      <c:pt idx="14774">
                        <c:v>54208.746948242188</c:v>
                      </c:pt>
                      <c:pt idx="14775">
                        <c:v>60049.727737426758</c:v>
                      </c:pt>
                      <c:pt idx="14776">
                        <c:v>59697.727737426758</c:v>
                      </c:pt>
                      <c:pt idx="14777">
                        <c:v>60989.959548950195</c:v>
                      </c:pt>
                      <c:pt idx="14778">
                        <c:v>60988.920730590813</c:v>
                      </c:pt>
                      <c:pt idx="14779">
                        <c:v>60988.920730590813</c:v>
                      </c:pt>
                      <c:pt idx="14780">
                        <c:v>59587.143142700195</c:v>
                      </c:pt>
                      <c:pt idx="14781">
                        <c:v>58977.736648559563</c:v>
                      </c:pt>
                      <c:pt idx="14782">
                        <c:v>58583.304763793945</c:v>
                      </c:pt>
                      <c:pt idx="14783">
                        <c:v>58254.506912231431</c:v>
                      </c:pt>
                      <c:pt idx="14784">
                        <c:v>59830.353591918945</c:v>
                      </c:pt>
                      <c:pt idx="14785">
                        <c:v>57197.129348754876</c:v>
                      </c:pt>
                      <c:pt idx="14786">
                        <c:v>57559.729690551758</c:v>
                      </c:pt>
                      <c:pt idx="14787">
                        <c:v>57550.450393676758</c:v>
                      </c:pt>
                      <c:pt idx="14788">
                        <c:v>56509.895706176758</c:v>
                      </c:pt>
                      <c:pt idx="14789">
                        <c:v>48319.697219848633</c:v>
                      </c:pt>
                      <c:pt idx="14790">
                        <c:v>57463.111404418938</c:v>
                      </c:pt>
                      <c:pt idx="14791">
                        <c:v>57856.87141418457</c:v>
                      </c:pt>
                      <c:pt idx="14792">
                        <c:v>57856.87141418457</c:v>
                      </c:pt>
                      <c:pt idx="14793">
                        <c:v>57856.87141418457</c:v>
                      </c:pt>
                      <c:pt idx="14794">
                        <c:v>57480.878860473633</c:v>
                      </c:pt>
                      <c:pt idx="14795">
                        <c:v>56665.686477661133</c:v>
                      </c:pt>
                      <c:pt idx="14796">
                        <c:v>55977.253128051751</c:v>
                      </c:pt>
                      <c:pt idx="14797">
                        <c:v>55595.280471801751</c:v>
                      </c:pt>
                      <c:pt idx="14798">
                        <c:v>55043.657791137695</c:v>
                      </c:pt>
                      <c:pt idx="14799">
                        <c:v>49806.995315551751</c:v>
                      </c:pt>
                      <c:pt idx="14800">
                        <c:v>49627.121536254883</c:v>
                      </c:pt>
                      <c:pt idx="14801">
                        <c:v>49103.65266418457</c:v>
                      </c:pt>
                      <c:pt idx="14802">
                        <c:v>49103.652908325195</c:v>
                      </c:pt>
                      <c:pt idx="14803">
                        <c:v>50866.363662719727</c:v>
                      </c:pt>
                      <c:pt idx="14804">
                        <c:v>50866.363662719727</c:v>
                      </c:pt>
                      <c:pt idx="14805">
                        <c:v>60398.496780395508</c:v>
                      </c:pt>
                      <c:pt idx="14806">
                        <c:v>60580.621780395508</c:v>
                      </c:pt>
                      <c:pt idx="14807">
                        <c:v>60507.511917114258</c:v>
                      </c:pt>
                      <c:pt idx="14808">
                        <c:v>62607.298782348626</c:v>
                      </c:pt>
                      <c:pt idx="14809">
                        <c:v>62428.723220825188</c:v>
                      </c:pt>
                      <c:pt idx="14810">
                        <c:v>62518.614944458008</c:v>
                      </c:pt>
                      <c:pt idx="14811">
                        <c:v>56651.83576965332</c:v>
                      </c:pt>
                      <c:pt idx="14812">
                        <c:v>51467.118728637695</c:v>
                      </c:pt>
                      <c:pt idx="14813">
                        <c:v>51467.11897277832</c:v>
                      </c:pt>
                      <c:pt idx="14814">
                        <c:v>51448.369338989251</c:v>
                      </c:pt>
                      <c:pt idx="14815">
                        <c:v>51302.305252075195</c:v>
                      </c:pt>
                      <c:pt idx="14816">
                        <c:v>51302.305252075195</c:v>
                      </c:pt>
                      <c:pt idx="14817">
                        <c:v>51302.305252075195</c:v>
                      </c:pt>
                      <c:pt idx="14818">
                        <c:v>50339.974685668945</c:v>
                      </c:pt>
                      <c:pt idx="14819">
                        <c:v>50111.366287231445</c:v>
                      </c:pt>
                      <c:pt idx="14820">
                        <c:v>51825.938064575195</c:v>
                      </c:pt>
                      <c:pt idx="14821">
                        <c:v>49591.265701293945</c:v>
                      </c:pt>
                      <c:pt idx="14822">
                        <c:v>53165.404006958001</c:v>
                      </c:pt>
                      <c:pt idx="14823">
                        <c:v>53773.96516418457</c:v>
                      </c:pt>
                      <c:pt idx="14824">
                        <c:v>53223.885696411133</c:v>
                      </c:pt>
                      <c:pt idx="14825">
                        <c:v>53084.62190246582</c:v>
                      </c:pt>
                      <c:pt idx="14826">
                        <c:v>53084.622512817383</c:v>
                      </c:pt>
                      <c:pt idx="14827">
                        <c:v>51874.268020629883</c:v>
                      </c:pt>
                      <c:pt idx="14828">
                        <c:v>51878.574172973633</c:v>
                      </c:pt>
                      <c:pt idx="14829">
                        <c:v>51747.822463989251</c:v>
                      </c:pt>
                      <c:pt idx="14830">
                        <c:v>48181.369705200188</c:v>
                      </c:pt>
                      <c:pt idx="14831">
                        <c:v>48421.020950317383</c:v>
                      </c:pt>
                      <c:pt idx="14832">
                        <c:v>50341.489334106445</c:v>
                      </c:pt>
                      <c:pt idx="14833">
                        <c:v>51027.303039550781</c:v>
                      </c:pt>
                      <c:pt idx="14834">
                        <c:v>50160.80305480957</c:v>
                      </c:pt>
                      <c:pt idx="14835">
                        <c:v>55993.67317199707</c:v>
                      </c:pt>
                      <c:pt idx="14836">
                        <c:v>56094.456741333008</c:v>
                      </c:pt>
                      <c:pt idx="14837">
                        <c:v>56105.818313598626</c:v>
                      </c:pt>
                      <c:pt idx="14838">
                        <c:v>55844.132766723626</c:v>
                      </c:pt>
                      <c:pt idx="14839">
                        <c:v>55834.853225708008</c:v>
                      </c:pt>
                      <c:pt idx="14840">
                        <c:v>54855.768218994141</c:v>
                      </c:pt>
                      <c:pt idx="14841">
                        <c:v>53127.541473388672</c:v>
                      </c:pt>
                      <c:pt idx="14842">
                        <c:v>53136.820892333984</c:v>
                      </c:pt>
                      <c:pt idx="14843">
                        <c:v>51837.615921020501</c:v>
                      </c:pt>
                      <c:pt idx="14844">
                        <c:v>51846.895462036133</c:v>
                      </c:pt>
                      <c:pt idx="14845">
                        <c:v>51728.219741821282</c:v>
                      </c:pt>
                      <c:pt idx="14846">
                        <c:v>51729.294998168945</c:v>
                      </c:pt>
                      <c:pt idx="14847">
                        <c:v>51524.909378051758</c:v>
                      </c:pt>
                      <c:pt idx="14848">
                        <c:v>51084.64826965332</c:v>
                      </c:pt>
                      <c:pt idx="14849">
                        <c:v>51086.13557434082</c:v>
                      </c:pt>
                      <c:pt idx="14850">
                        <c:v>55101.582473754883</c:v>
                      </c:pt>
                      <c:pt idx="14851">
                        <c:v>52438.610916137695</c:v>
                      </c:pt>
                      <c:pt idx="14852">
                        <c:v>52476.838821411133</c:v>
                      </c:pt>
                      <c:pt idx="14853">
                        <c:v>49632.588272094727</c:v>
                      </c:pt>
                      <c:pt idx="14854">
                        <c:v>49634.211380004883</c:v>
                      </c:pt>
                      <c:pt idx="14855">
                        <c:v>49634.211318969727</c:v>
                      </c:pt>
                      <c:pt idx="14856">
                        <c:v>49634.211318969727</c:v>
                      </c:pt>
                      <c:pt idx="14857">
                        <c:v>49634.211318969727</c:v>
                      </c:pt>
                      <c:pt idx="14858">
                        <c:v>49812.360488891602</c:v>
                      </c:pt>
                      <c:pt idx="14859">
                        <c:v>49460.360488891602</c:v>
                      </c:pt>
                      <c:pt idx="14860">
                        <c:v>49460.360427856445</c:v>
                      </c:pt>
                      <c:pt idx="14861">
                        <c:v>50972.780250549316</c:v>
                      </c:pt>
                      <c:pt idx="14862">
                        <c:v>50972.157203674316</c:v>
                      </c:pt>
                      <c:pt idx="14863">
                        <c:v>50972.157264709473</c:v>
                      </c:pt>
                      <c:pt idx="14864">
                        <c:v>50972.157203674316</c:v>
                      </c:pt>
                      <c:pt idx="14865">
                        <c:v>63463.71223449707</c:v>
                      </c:pt>
                      <c:pt idx="14866">
                        <c:v>61415.007278442383</c:v>
                      </c:pt>
                      <c:pt idx="14867">
                        <c:v>60803.251419067383</c:v>
                      </c:pt>
                      <c:pt idx="14868">
                        <c:v>53538.518203735352</c:v>
                      </c:pt>
                      <c:pt idx="14869">
                        <c:v>51347.566482543945</c:v>
                      </c:pt>
                      <c:pt idx="14870">
                        <c:v>51281.416824340813</c:v>
                      </c:pt>
                      <c:pt idx="14871">
                        <c:v>50729.93147277832</c:v>
                      </c:pt>
                      <c:pt idx="14872">
                        <c:v>51854.83869934082</c:v>
                      </c:pt>
                      <c:pt idx="14873">
                        <c:v>52684.072128295898</c:v>
                      </c:pt>
                      <c:pt idx="14874">
                        <c:v>51157.479354858398</c:v>
                      </c:pt>
                      <c:pt idx="14875">
                        <c:v>51157.479354858398</c:v>
                      </c:pt>
                      <c:pt idx="14876">
                        <c:v>51157.479293823242</c:v>
                      </c:pt>
                      <c:pt idx="14877">
                        <c:v>51161.479293823242</c:v>
                      </c:pt>
                      <c:pt idx="14878">
                        <c:v>52006.156723022461</c:v>
                      </c:pt>
                      <c:pt idx="14879">
                        <c:v>51996.877243041992</c:v>
                      </c:pt>
                      <c:pt idx="14880">
                        <c:v>57600.433792114251</c:v>
                      </c:pt>
                      <c:pt idx="14881">
                        <c:v>57600.434036254883</c:v>
                      </c:pt>
                      <c:pt idx="14882">
                        <c:v>57600.433975219719</c:v>
                      </c:pt>
                      <c:pt idx="14883">
                        <c:v>57719.109634399407</c:v>
                      </c:pt>
                      <c:pt idx="14884">
                        <c:v>56609.11311340332</c:v>
                      </c:pt>
                      <c:pt idx="14885">
                        <c:v>56805.572708129883</c:v>
                      </c:pt>
                      <c:pt idx="14886">
                        <c:v>56807.495681762688</c:v>
                      </c:pt>
                      <c:pt idx="14887">
                        <c:v>56805.572708129883</c:v>
                      </c:pt>
                      <c:pt idx="14888">
                        <c:v>56755.572708129883</c:v>
                      </c:pt>
                      <c:pt idx="14889">
                        <c:v>56698.20881652832</c:v>
                      </c:pt>
                      <c:pt idx="14890">
                        <c:v>56233.488479614251</c:v>
                      </c:pt>
                      <c:pt idx="14891">
                        <c:v>55832.232131958008</c:v>
                      </c:pt>
                      <c:pt idx="14892">
                        <c:v>50712.495986938477</c:v>
                      </c:pt>
                      <c:pt idx="14893">
                        <c:v>50721.775405883789</c:v>
                      </c:pt>
                      <c:pt idx="14894">
                        <c:v>50360.495986938477</c:v>
                      </c:pt>
                      <c:pt idx="14895">
                        <c:v>62672.968948364258</c:v>
                      </c:pt>
                      <c:pt idx="14896">
                        <c:v>50151.691970825195</c:v>
                      </c:pt>
                      <c:pt idx="14897">
                        <c:v>50151.692031860352</c:v>
                      </c:pt>
                      <c:pt idx="14898">
                        <c:v>48213.932205200195</c:v>
                      </c:pt>
                      <c:pt idx="14899">
                        <c:v>48251.790115356445</c:v>
                      </c:pt>
                      <c:pt idx="14900">
                        <c:v>48251.789993286133</c:v>
                      </c:pt>
                      <c:pt idx="14901">
                        <c:v>48459.024551391602</c:v>
                      </c:pt>
                      <c:pt idx="14902">
                        <c:v>48459.024673461914</c:v>
                      </c:pt>
                      <c:pt idx="14903">
                        <c:v>48428.440078735352</c:v>
                      </c:pt>
                      <c:pt idx="14904">
                        <c:v>49779.049270629883</c:v>
                      </c:pt>
                      <c:pt idx="14905">
                        <c:v>49706.99739074707</c:v>
                      </c:pt>
                      <c:pt idx="14906">
                        <c:v>51566.919937133789</c:v>
                      </c:pt>
                      <c:pt idx="14907">
                        <c:v>51566.919998168945</c:v>
                      </c:pt>
                      <c:pt idx="14908">
                        <c:v>51603.70686340332</c:v>
                      </c:pt>
                      <c:pt idx="14909">
                        <c:v>51612.986404418945</c:v>
                      </c:pt>
                      <c:pt idx="14910">
                        <c:v>55521.886245727539</c:v>
                      </c:pt>
                      <c:pt idx="14911">
                        <c:v>55521.886245727539</c:v>
                      </c:pt>
                      <c:pt idx="14912">
                        <c:v>55521.886245727539</c:v>
                      </c:pt>
                      <c:pt idx="14913">
                        <c:v>55521.886245727539</c:v>
                      </c:pt>
                      <c:pt idx="14914">
                        <c:v>55256.613784790039</c:v>
                      </c:pt>
                      <c:pt idx="14915">
                        <c:v>55518.297378540039</c:v>
                      </c:pt>
                      <c:pt idx="14916">
                        <c:v>55518.297378540039</c:v>
                      </c:pt>
                      <c:pt idx="14917">
                        <c:v>55518.297378540039</c:v>
                      </c:pt>
                      <c:pt idx="14918">
                        <c:v>51636.87825012207</c:v>
                      </c:pt>
                      <c:pt idx="14919">
                        <c:v>50421.823532104492</c:v>
                      </c:pt>
                      <c:pt idx="14920">
                        <c:v>50421.823593139648</c:v>
                      </c:pt>
                      <c:pt idx="14921">
                        <c:v>50545.904647827148</c:v>
                      </c:pt>
                      <c:pt idx="14922">
                        <c:v>50892.447555541992</c:v>
                      </c:pt>
                      <c:pt idx="14923">
                        <c:v>50901.727279663086</c:v>
                      </c:pt>
                      <c:pt idx="14924">
                        <c:v>50901.727279663086</c:v>
                      </c:pt>
                      <c:pt idx="14925">
                        <c:v>58528.699661254883</c:v>
                      </c:pt>
                      <c:pt idx="14926">
                        <c:v>58833.413528442383</c:v>
                      </c:pt>
                      <c:pt idx="14927">
                        <c:v>58880.03352355957</c:v>
                      </c:pt>
                      <c:pt idx="14928">
                        <c:v>58417.84211730957</c:v>
                      </c:pt>
                      <c:pt idx="14929">
                        <c:v>57405.909378051751</c:v>
                      </c:pt>
                      <c:pt idx="14930">
                        <c:v>57404.887649536133</c:v>
                      </c:pt>
                      <c:pt idx="14931">
                        <c:v>57504.874588012688</c:v>
                      </c:pt>
                      <c:pt idx="14932">
                        <c:v>57915.14289855957</c:v>
                      </c:pt>
                      <c:pt idx="14933">
                        <c:v>57919.14289855957</c:v>
                      </c:pt>
                      <c:pt idx="14934">
                        <c:v>57704.637283325188</c:v>
                      </c:pt>
                      <c:pt idx="14935">
                        <c:v>50675.596572875977</c:v>
                      </c:pt>
                      <c:pt idx="14936">
                        <c:v>50675.596572875977</c:v>
                      </c:pt>
                      <c:pt idx="14937">
                        <c:v>50584.478958129883</c:v>
                      </c:pt>
                      <c:pt idx="14938">
                        <c:v>50584.478897094727</c:v>
                      </c:pt>
                      <c:pt idx="14939">
                        <c:v>52885.434951782227</c:v>
                      </c:pt>
                      <c:pt idx="14940">
                        <c:v>59961.333862304688</c:v>
                      </c:pt>
                      <c:pt idx="14941">
                        <c:v>48839.006866455078</c:v>
                      </c:pt>
                      <c:pt idx="14942">
                        <c:v>48843.006866455078</c:v>
                      </c:pt>
                      <c:pt idx="14943">
                        <c:v>48852.286468505859</c:v>
                      </c:pt>
                      <c:pt idx="14944">
                        <c:v>48852.286529541016</c:v>
                      </c:pt>
                      <c:pt idx="14945">
                        <c:v>48843.007049560547</c:v>
                      </c:pt>
                      <c:pt idx="14946">
                        <c:v>48839.007049560547</c:v>
                      </c:pt>
                      <c:pt idx="14947">
                        <c:v>48643.900848388672</c:v>
                      </c:pt>
                      <c:pt idx="14948">
                        <c:v>48719.049942016602</c:v>
                      </c:pt>
                      <c:pt idx="14949">
                        <c:v>47663.619277954102</c:v>
                      </c:pt>
                      <c:pt idx="14950">
                        <c:v>47663.619216918945</c:v>
                      </c:pt>
                      <c:pt idx="14951">
                        <c:v>47663.619277954102</c:v>
                      </c:pt>
                      <c:pt idx="14952">
                        <c:v>47630.974807739258</c:v>
                      </c:pt>
                      <c:pt idx="14953">
                        <c:v>49919.016128540039</c:v>
                      </c:pt>
                      <c:pt idx="14954">
                        <c:v>49665.45686340332</c:v>
                      </c:pt>
                      <c:pt idx="14955">
                        <c:v>48540.808135986328</c:v>
                      </c:pt>
                      <c:pt idx="14956">
                        <c:v>48188.808135986328</c:v>
                      </c:pt>
                      <c:pt idx="14957">
                        <c:v>48316.134307861328</c:v>
                      </c:pt>
                      <c:pt idx="14958">
                        <c:v>48277.675018310547</c:v>
                      </c:pt>
                      <c:pt idx="14959">
                        <c:v>48326.706817626953</c:v>
                      </c:pt>
                      <c:pt idx="14960">
                        <c:v>48317.427459716797</c:v>
                      </c:pt>
                      <c:pt idx="14961">
                        <c:v>48744.218902587891</c:v>
                      </c:pt>
                      <c:pt idx="14962">
                        <c:v>48891.314544677734</c:v>
                      </c:pt>
                      <c:pt idx="14963">
                        <c:v>48891.860488891602</c:v>
                      </c:pt>
                      <c:pt idx="14964">
                        <c:v>49011.075271606445</c:v>
                      </c:pt>
                      <c:pt idx="14965">
                        <c:v>51092.273727416992</c:v>
                      </c:pt>
                      <c:pt idx="14966">
                        <c:v>51023.103744506836</c:v>
                      </c:pt>
                      <c:pt idx="14967">
                        <c:v>51866.094039916992</c:v>
                      </c:pt>
                      <c:pt idx="14968">
                        <c:v>52331.297103881836</c:v>
                      </c:pt>
                      <c:pt idx="14969">
                        <c:v>52594.093978881836</c:v>
                      </c:pt>
                      <c:pt idx="14970">
                        <c:v>53981.050735473633</c:v>
                      </c:pt>
                      <c:pt idx="14971">
                        <c:v>53981.050796508789</c:v>
                      </c:pt>
                      <c:pt idx="14972">
                        <c:v>53981.050735473633</c:v>
                      </c:pt>
                      <c:pt idx="14973">
                        <c:v>53981.050735473633</c:v>
                      </c:pt>
                      <c:pt idx="14974">
                        <c:v>53981.050796508789</c:v>
                      </c:pt>
                      <c:pt idx="14975">
                        <c:v>52018.642166137695</c:v>
                      </c:pt>
                      <c:pt idx="14976">
                        <c:v>50700.236221313477</c:v>
                      </c:pt>
                      <c:pt idx="14977">
                        <c:v>50479.796463012695</c:v>
                      </c:pt>
                      <c:pt idx="14978">
                        <c:v>50479.796463012695</c:v>
                      </c:pt>
                      <c:pt idx="14979">
                        <c:v>52444.013259887695</c:v>
                      </c:pt>
                      <c:pt idx="14980">
                        <c:v>47207.064712524414</c:v>
                      </c:pt>
                      <c:pt idx="14981">
                        <c:v>48338.992446899414</c:v>
                      </c:pt>
                      <c:pt idx="14982">
                        <c:v>48404.772659301758</c:v>
                      </c:pt>
                      <c:pt idx="14983">
                        <c:v>47998.159454345703</c:v>
                      </c:pt>
                      <c:pt idx="14984">
                        <c:v>50303.779495239258</c:v>
                      </c:pt>
                      <c:pt idx="14985">
                        <c:v>62449.864700317383</c:v>
                      </c:pt>
                      <c:pt idx="14986">
                        <c:v>62449.864822387695</c:v>
                      </c:pt>
                      <c:pt idx="14987">
                        <c:v>63665.864212036133</c:v>
                      </c:pt>
                      <c:pt idx="14988">
                        <c:v>64103.458450317383</c:v>
                      </c:pt>
                      <c:pt idx="14989">
                        <c:v>51631.274002075195</c:v>
                      </c:pt>
                      <c:pt idx="14990">
                        <c:v>51558.153884887695</c:v>
                      </c:pt>
                      <c:pt idx="14991">
                        <c:v>52642.005752563477</c:v>
                      </c:pt>
                      <c:pt idx="14992">
                        <c:v>52642.005752563477</c:v>
                      </c:pt>
                      <c:pt idx="14993">
                        <c:v>51921.706008911133</c:v>
                      </c:pt>
                      <c:pt idx="14994">
                        <c:v>51930.98567199707</c:v>
                      </c:pt>
                      <c:pt idx="14995">
                        <c:v>51870.496002197266</c:v>
                      </c:pt>
                      <c:pt idx="14996">
                        <c:v>52314.795791625977</c:v>
                      </c:pt>
                      <c:pt idx="14997">
                        <c:v>52314.795791625977</c:v>
                      </c:pt>
                      <c:pt idx="14998">
                        <c:v>52395.978866577148</c:v>
                      </c:pt>
                      <c:pt idx="14999">
                        <c:v>51686.003463745117</c:v>
                      </c:pt>
                      <c:pt idx="15000">
                        <c:v>54998.779251098633</c:v>
                      </c:pt>
                      <c:pt idx="15001">
                        <c:v>54998.779251098633</c:v>
                      </c:pt>
                      <c:pt idx="15002">
                        <c:v>54383.169998168945</c:v>
                      </c:pt>
                      <c:pt idx="15003">
                        <c:v>54618.943313598633</c:v>
                      </c:pt>
                      <c:pt idx="15004">
                        <c:v>54618.942947387695</c:v>
                      </c:pt>
                      <c:pt idx="15005">
                        <c:v>53704.05256652832</c:v>
                      </c:pt>
                      <c:pt idx="15006">
                        <c:v>53655.02082824707</c:v>
                      </c:pt>
                      <c:pt idx="15007">
                        <c:v>52845.309768676751</c:v>
                      </c:pt>
                      <c:pt idx="15008">
                        <c:v>52795.309646606445</c:v>
                      </c:pt>
                      <c:pt idx="15009">
                        <c:v>52961.075881958001</c:v>
                      </c:pt>
                      <c:pt idx="15010">
                        <c:v>52670.076248168945</c:v>
                      </c:pt>
                      <c:pt idx="15011">
                        <c:v>52620.076248168945</c:v>
                      </c:pt>
                      <c:pt idx="15012">
                        <c:v>49207.871780395501</c:v>
                      </c:pt>
                      <c:pt idx="15013">
                        <c:v>49207.871780395501</c:v>
                      </c:pt>
                      <c:pt idx="15014">
                        <c:v>49159.861709594719</c:v>
                      </c:pt>
                      <c:pt idx="15015">
                        <c:v>50241.050857543945</c:v>
                      </c:pt>
                      <c:pt idx="15016">
                        <c:v>50250.330276489258</c:v>
                      </c:pt>
                      <c:pt idx="15017">
                        <c:v>50250.330337524414</c:v>
                      </c:pt>
                      <c:pt idx="15018">
                        <c:v>50241.050918579102</c:v>
                      </c:pt>
                      <c:pt idx="15019">
                        <c:v>52686.091079711914</c:v>
                      </c:pt>
                      <c:pt idx="15020">
                        <c:v>52686.091262817383</c:v>
                      </c:pt>
                      <c:pt idx="15021">
                        <c:v>51772.961380004883</c:v>
                      </c:pt>
                      <c:pt idx="15022">
                        <c:v>51782.24104309082</c:v>
                      </c:pt>
                      <c:pt idx="15023">
                        <c:v>51782.86408996582</c:v>
                      </c:pt>
                      <c:pt idx="15024">
                        <c:v>52048.916168212891</c:v>
                      </c:pt>
                      <c:pt idx="15025">
                        <c:v>52048.916290283203</c:v>
                      </c:pt>
                      <c:pt idx="15026">
                        <c:v>52048.916290283203</c:v>
                      </c:pt>
                      <c:pt idx="15027">
                        <c:v>52039.636871337891</c:v>
                      </c:pt>
                      <c:pt idx="15028">
                        <c:v>52038.83674621582</c:v>
                      </c:pt>
                      <c:pt idx="15029">
                        <c:v>51906.160720825195</c:v>
                      </c:pt>
                      <c:pt idx="15030">
                        <c:v>52658.130447387695</c:v>
                      </c:pt>
                      <c:pt idx="15031">
                        <c:v>52658.130508422852</c:v>
                      </c:pt>
                      <c:pt idx="15032">
                        <c:v>52776.806228637695</c:v>
                      </c:pt>
                      <c:pt idx="15033">
                        <c:v>48534.987930297852</c:v>
                      </c:pt>
                      <c:pt idx="15034">
                        <c:v>48534.987930297852</c:v>
                      </c:pt>
                      <c:pt idx="15035">
                        <c:v>48534.987869262695</c:v>
                      </c:pt>
                      <c:pt idx="15036">
                        <c:v>48535.393630981445</c:v>
                      </c:pt>
                      <c:pt idx="15037">
                        <c:v>48537.198867797852</c:v>
                      </c:pt>
                      <c:pt idx="15038">
                        <c:v>47796.651931762695</c:v>
                      </c:pt>
                      <c:pt idx="15039">
                        <c:v>47800.651931762695</c:v>
                      </c:pt>
                      <c:pt idx="15040">
                        <c:v>47809.931533813477</c:v>
                      </c:pt>
                      <c:pt idx="15041">
                        <c:v>47809.285110473633</c:v>
                      </c:pt>
                      <c:pt idx="15042">
                        <c:v>51578.367752075195</c:v>
                      </c:pt>
                      <c:pt idx="15043">
                        <c:v>51226.367752075195</c:v>
                      </c:pt>
                      <c:pt idx="15044">
                        <c:v>50202.563171386719</c:v>
                      </c:pt>
                      <c:pt idx="15045">
                        <c:v>54373.743057250977</c:v>
                      </c:pt>
                      <c:pt idx="15046">
                        <c:v>54373.743057250977</c:v>
                      </c:pt>
                      <c:pt idx="15047">
                        <c:v>54373.743057250977</c:v>
                      </c:pt>
                      <c:pt idx="15048">
                        <c:v>54373.743057250977</c:v>
                      </c:pt>
                      <c:pt idx="15049">
                        <c:v>54283.851272583008</c:v>
                      </c:pt>
                      <c:pt idx="15050">
                        <c:v>55841.706069946289</c:v>
                      </c:pt>
                      <c:pt idx="15051">
                        <c:v>55996.481460571289</c:v>
                      </c:pt>
                      <c:pt idx="15052">
                        <c:v>55995.675796508789</c:v>
                      </c:pt>
                      <c:pt idx="15053">
                        <c:v>55995.675796508789</c:v>
                      </c:pt>
                      <c:pt idx="15054">
                        <c:v>55831.128433227539</c:v>
                      </c:pt>
                      <c:pt idx="15055">
                        <c:v>52247.058181762695</c:v>
                      </c:pt>
                      <c:pt idx="15056">
                        <c:v>52247.058181762695</c:v>
                      </c:pt>
                      <c:pt idx="15057">
                        <c:v>50817.493118286133</c:v>
                      </c:pt>
                      <c:pt idx="15058">
                        <c:v>54786.052917480469</c:v>
                      </c:pt>
                      <c:pt idx="15059">
                        <c:v>54711.229797363281</c:v>
                      </c:pt>
                      <c:pt idx="15060">
                        <c:v>49789.476593017578</c:v>
                      </c:pt>
                      <c:pt idx="15061">
                        <c:v>49789.476654052734</c:v>
                      </c:pt>
                      <c:pt idx="15062">
                        <c:v>49670.800811767578</c:v>
                      </c:pt>
                      <c:pt idx="15063">
                        <c:v>49675.613311767578</c:v>
                      </c:pt>
                      <c:pt idx="15064">
                        <c:v>49684.892791748047</c:v>
                      </c:pt>
                      <c:pt idx="15065">
                        <c:v>49675.613311767578</c:v>
                      </c:pt>
                      <c:pt idx="15066">
                        <c:v>49671.613372802734</c:v>
                      </c:pt>
                      <c:pt idx="15067">
                        <c:v>49671.613311767578</c:v>
                      </c:pt>
                      <c:pt idx="15068">
                        <c:v>49666.598709106445</c:v>
                      </c:pt>
                      <c:pt idx="15069">
                        <c:v>49785.274551391602</c:v>
                      </c:pt>
                      <c:pt idx="15070">
                        <c:v>49429.588027954102</c:v>
                      </c:pt>
                      <c:pt idx="15071">
                        <c:v>51887.939590454102</c:v>
                      </c:pt>
                      <c:pt idx="15072">
                        <c:v>51471.871658325195</c:v>
                      </c:pt>
                      <c:pt idx="15073">
                        <c:v>52823.035888671875</c:v>
                      </c:pt>
                      <c:pt idx="15074">
                        <c:v>52822.676879882813</c:v>
                      </c:pt>
                      <c:pt idx="15075">
                        <c:v>50777.102676391602</c:v>
                      </c:pt>
                      <c:pt idx="15076">
                        <c:v>50777.102615356445</c:v>
                      </c:pt>
                      <c:pt idx="15077">
                        <c:v>50777.102676391602</c:v>
                      </c:pt>
                      <c:pt idx="15078">
                        <c:v>50777.102676391602</c:v>
                      </c:pt>
                      <c:pt idx="15079">
                        <c:v>53230.071426391602</c:v>
                      </c:pt>
                      <c:pt idx="15080">
                        <c:v>51665.043380737305</c:v>
                      </c:pt>
                      <c:pt idx="15081">
                        <c:v>51669.043411254883</c:v>
                      </c:pt>
                      <c:pt idx="15082">
                        <c:v>51665.043380737305</c:v>
                      </c:pt>
                      <c:pt idx="15083">
                        <c:v>52644.492218017578</c:v>
                      </c:pt>
                      <c:pt idx="15084">
                        <c:v>52644.492279052734</c:v>
                      </c:pt>
                      <c:pt idx="15085">
                        <c:v>52260.007843017578</c:v>
                      </c:pt>
                      <c:pt idx="15086">
                        <c:v>52644.492218017578</c:v>
                      </c:pt>
                      <c:pt idx="15087">
                        <c:v>52644.492279052734</c:v>
                      </c:pt>
                      <c:pt idx="15088">
                        <c:v>52906.94709777832</c:v>
                      </c:pt>
                      <c:pt idx="15089">
                        <c:v>52916.226638793945</c:v>
                      </c:pt>
                      <c:pt idx="15090">
                        <c:v>60102.492874145508</c:v>
                      </c:pt>
                      <c:pt idx="15091">
                        <c:v>60102.492874145508</c:v>
                      </c:pt>
                      <c:pt idx="15092">
                        <c:v>56573.975296020508</c:v>
                      </c:pt>
                      <c:pt idx="15093">
                        <c:v>56564.695816040039</c:v>
                      </c:pt>
                      <c:pt idx="15094">
                        <c:v>52612.979629516602</c:v>
                      </c:pt>
                      <c:pt idx="15095">
                        <c:v>52612.979568481445</c:v>
                      </c:pt>
                      <c:pt idx="15096">
                        <c:v>52691.651321411133</c:v>
                      </c:pt>
                      <c:pt idx="15097">
                        <c:v>51821.036087036133</c:v>
                      </c:pt>
                      <c:pt idx="15098">
                        <c:v>51830.315444946289</c:v>
                      </c:pt>
                      <c:pt idx="15099">
                        <c:v>53019.100814819336</c:v>
                      </c:pt>
                      <c:pt idx="15100">
                        <c:v>52504.38053894043</c:v>
                      </c:pt>
                      <c:pt idx="15101">
                        <c:v>52610.583297729492</c:v>
                      </c:pt>
                      <c:pt idx="15102">
                        <c:v>52610.583297729492</c:v>
                      </c:pt>
                      <c:pt idx="15103">
                        <c:v>52258.583297729492</c:v>
                      </c:pt>
                      <c:pt idx="15104">
                        <c:v>52258.583297729492</c:v>
                      </c:pt>
                      <c:pt idx="15105">
                        <c:v>49320.910217285156</c:v>
                      </c:pt>
                      <c:pt idx="15106">
                        <c:v>49212.786193847656</c:v>
                      </c:pt>
                      <c:pt idx="15107">
                        <c:v>49212.786193847656</c:v>
                      </c:pt>
                      <c:pt idx="15108">
                        <c:v>51041.374954223633</c:v>
                      </c:pt>
                      <c:pt idx="15109">
                        <c:v>51041.374954223633</c:v>
                      </c:pt>
                      <c:pt idx="15110">
                        <c:v>51041.374893188477</c:v>
                      </c:pt>
                      <c:pt idx="15111">
                        <c:v>51397.374893188477</c:v>
                      </c:pt>
                      <c:pt idx="15112">
                        <c:v>51084.753128051758</c:v>
                      </c:pt>
                      <c:pt idx="15113">
                        <c:v>51337.473709106445</c:v>
                      </c:pt>
                      <c:pt idx="15114">
                        <c:v>50383.982315063477</c:v>
                      </c:pt>
                      <c:pt idx="15115">
                        <c:v>50310.872451782227</c:v>
                      </c:pt>
                      <c:pt idx="15116">
                        <c:v>49853.271865844727</c:v>
                      </c:pt>
                      <c:pt idx="15117">
                        <c:v>50164.642532348633</c:v>
                      </c:pt>
                      <c:pt idx="15118">
                        <c:v>50091.52229309082</c:v>
                      </c:pt>
                      <c:pt idx="15119">
                        <c:v>52637.179336547852</c:v>
                      </c:pt>
                      <c:pt idx="15120">
                        <c:v>52267.499588012695</c:v>
                      </c:pt>
                      <c:pt idx="15121">
                        <c:v>51766.890213012695</c:v>
                      </c:pt>
                      <c:pt idx="15122">
                        <c:v>51766.890213012695</c:v>
                      </c:pt>
                      <c:pt idx="15123">
                        <c:v>51766.890213012695</c:v>
                      </c:pt>
                      <c:pt idx="15124">
                        <c:v>48979.242263793945</c:v>
                      </c:pt>
                      <c:pt idx="15125">
                        <c:v>48979.242263793945</c:v>
                      </c:pt>
                      <c:pt idx="15126">
                        <c:v>49234.746231079102</c:v>
                      </c:pt>
                      <c:pt idx="15127">
                        <c:v>49234.746231079102</c:v>
                      </c:pt>
                      <c:pt idx="15128">
                        <c:v>56009.998611450195</c:v>
                      </c:pt>
                      <c:pt idx="15129">
                        <c:v>55217.151321411133</c:v>
                      </c:pt>
                      <c:pt idx="15130">
                        <c:v>55296.754104614251</c:v>
                      </c:pt>
                      <c:pt idx="15131">
                        <c:v>55298.208450317383</c:v>
                      </c:pt>
                      <c:pt idx="15132">
                        <c:v>55298.99250793457</c:v>
                      </c:pt>
                      <c:pt idx="15133">
                        <c:v>49683.297012329102</c:v>
                      </c:pt>
                      <c:pt idx="15134">
                        <c:v>49564.621231079102</c:v>
                      </c:pt>
                      <c:pt idx="15135">
                        <c:v>53552.352127075195</c:v>
                      </c:pt>
                      <c:pt idx="15136">
                        <c:v>53278.999160766602</c:v>
                      </c:pt>
                      <c:pt idx="15137">
                        <c:v>53278.999160766602</c:v>
                      </c:pt>
                      <c:pt idx="15138">
                        <c:v>50448.545974731445</c:v>
                      </c:pt>
                      <c:pt idx="15139">
                        <c:v>50452.545974731445</c:v>
                      </c:pt>
                      <c:pt idx="15140">
                        <c:v>50461.825454711914</c:v>
                      </c:pt>
                      <c:pt idx="15141">
                        <c:v>50100.545974731445</c:v>
                      </c:pt>
                      <c:pt idx="15142">
                        <c:v>49909.988418579102</c:v>
                      </c:pt>
                      <c:pt idx="15143">
                        <c:v>49909.988418579102</c:v>
                      </c:pt>
                      <c:pt idx="15144">
                        <c:v>49909.988357543945</c:v>
                      </c:pt>
                      <c:pt idx="15145">
                        <c:v>50028.103652954102</c:v>
                      </c:pt>
                      <c:pt idx="15146">
                        <c:v>50813.01252746582</c:v>
                      </c:pt>
                      <c:pt idx="15147">
                        <c:v>49585.188858032227</c:v>
                      </c:pt>
                      <c:pt idx="15148">
                        <c:v>51079.031600952148</c:v>
                      </c:pt>
                      <c:pt idx="15149">
                        <c:v>51079.031784057617</c:v>
                      </c:pt>
                      <c:pt idx="15150">
                        <c:v>48714.282852172852</c:v>
                      </c:pt>
                      <c:pt idx="15151">
                        <c:v>48723.562210083008</c:v>
                      </c:pt>
                      <c:pt idx="15152">
                        <c:v>48723.56233215332</c:v>
                      </c:pt>
                      <c:pt idx="15153">
                        <c:v>53683.014938354492</c:v>
                      </c:pt>
                      <c:pt idx="15154">
                        <c:v>53683.014938354492</c:v>
                      </c:pt>
                      <c:pt idx="15155">
                        <c:v>53683.014938354492</c:v>
                      </c:pt>
                      <c:pt idx="15156">
                        <c:v>53683.014999389648</c:v>
                      </c:pt>
                      <c:pt idx="15157">
                        <c:v>53079.281539916992</c:v>
                      </c:pt>
                      <c:pt idx="15158">
                        <c:v>53079.281600952148</c:v>
                      </c:pt>
                      <c:pt idx="15159">
                        <c:v>53079.281600952148</c:v>
                      </c:pt>
                      <c:pt idx="15160">
                        <c:v>53819.768173217773</c:v>
                      </c:pt>
                      <c:pt idx="15161">
                        <c:v>53829.047653198242</c:v>
                      </c:pt>
                      <c:pt idx="15162">
                        <c:v>53842.550338745117</c:v>
                      </c:pt>
                      <c:pt idx="15163">
                        <c:v>53676.389633178711</c:v>
                      </c:pt>
                      <c:pt idx="15164">
                        <c:v>53403.369674682617</c:v>
                      </c:pt>
                      <c:pt idx="15165">
                        <c:v>54039.392166137695</c:v>
                      </c:pt>
                      <c:pt idx="15166">
                        <c:v>53775.88850402832</c:v>
                      </c:pt>
                      <c:pt idx="15167">
                        <c:v>49424.531631469727</c:v>
                      </c:pt>
                      <c:pt idx="15168">
                        <c:v>49908.091873168945</c:v>
                      </c:pt>
                      <c:pt idx="15169">
                        <c:v>49908.091873168945</c:v>
                      </c:pt>
                      <c:pt idx="15170">
                        <c:v>50967.14192199707</c:v>
                      </c:pt>
                      <c:pt idx="15171">
                        <c:v>54099.570266723633</c:v>
                      </c:pt>
                      <c:pt idx="15172">
                        <c:v>54099.570388793945</c:v>
                      </c:pt>
                      <c:pt idx="15173">
                        <c:v>54006.943313598633</c:v>
                      </c:pt>
                      <c:pt idx="15174">
                        <c:v>54008.649734497063</c:v>
                      </c:pt>
                      <c:pt idx="15175">
                        <c:v>55030.788528442376</c:v>
                      </c:pt>
                      <c:pt idx="15176">
                        <c:v>55026.647903442376</c:v>
                      </c:pt>
                      <c:pt idx="15177">
                        <c:v>54917.929183959961</c:v>
                      </c:pt>
                      <c:pt idx="15178">
                        <c:v>54955.787094116211</c:v>
                      </c:pt>
                      <c:pt idx="15179">
                        <c:v>54955.787094116211</c:v>
                      </c:pt>
                      <c:pt idx="15180">
                        <c:v>48525.244216918945</c:v>
                      </c:pt>
                      <c:pt idx="15181">
                        <c:v>48525.244216918945</c:v>
                      </c:pt>
                      <c:pt idx="15182">
                        <c:v>49348.056716918945</c:v>
                      </c:pt>
                      <c:pt idx="15183">
                        <c:v>49348.056777954102</c:v>
                      </c:pt>
                      <c:pt idx="15184">
                        <c:v>49348.056777954102</c:v>
                      </c:pt>
                      <c:pt idx="15185">
                        <c:v>49348.056716918945</c:v>
                      </c:pt>
                      <c:pt idx="15186">
                        <c:v>48654.543167114258</c:v>
                      </c:pt>
                      <c:pt idx="15187">
                        <c:v>48654.543167114258</c:v>
                      </c:pt>
                      <c:pt idx="15188">
                        <c:v>48654.543228149414</c:v>
                      </c:pt>
                      <c:pt idx="15189">
                        <c:v>48654.543228149414</c:v>
                      </c:pt>
                      <c:pt idx="15190">
                        <c:v>48645.263687133789</c:v>
                      </c:pt>
                      <c:pt idx="15191">
                        <c:v>48847.237747192383</c:v>
                      </c:pt>
                      <c:pt idx="15192">
                        <c:v>49150.048477172852</c:v>
                      </c:pt>
                      <c:pt idx="15193">
                        <c:v>49150.048477172852</c:v>
                      </c:pt>
                      <c:pt idx="15194">
                        <c:v>49150.048477172852</c:v>
                      </c:pt>
                      <c:pt idx="15195">
                        <c:v>52663.91633605957</c:v>
                      </c:pt>
                      <c:pt idx="15196">
                        <c:v>52574.02473449707</c:v>
                      </c:pt>
                      <c:pt idx="15197">
                        <c:v>50466.667556762695</c:v>
                      </c:pt>
                      <c:pt idx="15198">
                        <c:v>51686.354080200195</c:v>
                      </c:pt>
                      <c:pt idx="15199">
                        <c:v>51695.63362121582</c:v>
                      </c:pt>
                      <c:pt idx="15200">
                        <c:v>51450.584671020508</c:v>
                      </c:pt>
                      <c:pt idx="15201">
                        <c:v>48899.492263793945</c:v>
                      </c:pt>
                      <c:pt idx="15202">
                        <c:v>48899.492263793945</c:v>
                      </c:pt>
                      <c:pt idx="15203">
                        <c:v>48540.392654418945</c:v>
                      </c:pt>
                      <c:pt idx="15204">
                        <c:v>48540.392654418945</c:v>
                      </c:pt>
                      <c:pt idx="15205">
                        <c:v>48904.59700012207</c:v>
                      </c:pt>
                      <c:pt idx="15206">
                        <c:v>56463.534744262695</c:v>
                      </c:pt>
                      <c:pt idx="15207">
                        <c:v>56339.09358215332</c:v>
                      </c:pt>
                      <c:pt idx="15208">
                        <c:v>56323.63703918457</c:v>
                      </c:pt>
                      <c:pt idx="15209">
                        <c:v>55988.184463500977</c:v>
                      </c:pt>
                      <c:pt idx="15210">
                        <c:v>54613.970169067383</c:v>
                      </c:pt>
                      <c:pt idx="15211">
                        <c:v>54431.375137329102</c:v>
                      </c:pt>
                      <c:pt idx="15212">
                        <c:v>54431.375198364258</c:v>
                      </c:pt>
                      <c:pt idx="15213">
                        <c:v>54431.37532043457</c:v>
                      </c:pt>
                      <c:pt idx="15214">
                        <c:v>54431.37532043457</c:v>
                      </c:pt>
                      <c:pt idx="15215">
                        <c:v>54285.300979614258</c:v>
                      </c:pt>
                      <c:pt idx="15216">
                        <c:v>53834.985916137695</c:v>
                      </c:pt>
                      <c:pt idx="15217">
                        <c:v>53834.985977172852</c:v>
                      </c:pt>
                      <c:pt idx="15218">
                        <c:v>54185.443923950195</c:v>
                      </c:pt>
                      <c:pt idx="15219">
                        <c:v>52981.846267700195</c:v>
                      </c:pt>
                      <c:pt idx="15220">
                        <c:v>52676.479339599609</c:v>
                      </c:pt>
                      <c:pt idx="15221">
                        <c:v>53991.328689575195</c:v>
                      </c:pt>
                      <c:pt idx="15222">
                        <c:v>53572.638748168945</c:v>
                      </c:pt>
                      <c:pt idx="15223">
                        <c:v>50269.585159301758</c:v>
                      </c:pt>
                      <c:pt idx="15224">
                        <c:v>51131.794937133789</c:v>
                      </c:pt>
                      <c:pt idx="15225">
                        <c:v>51570.818618774414</c:v>
                      </c:pt>
                      <c:pt idx="15226">
                        <c:v>51580.098098754883</c:v>
                      </c:pt>
                      <c:pt idx="15227">
                        <c:v>51879.115676879883</c:v>
                      </c:pt>
                      <c:pt idx="15228">
                        <c:v>52882.05061340332</c:v>
                      </c:pt>
                      <c:pt idx="15229">
                        <c:v>52891.330032348633</c:v>
                      </c:pt>
                      <c:pt idx="15230">
                        <c:v>54820.353614807122</c:v>
                      </c:pt>
                      <c:pt idx="15231">
                        <c:v>55178.533157348633</c:v>
                      </c:pt>
                      <c:pt idx="15232">
                        <c:v>55175.333404541008</c:v>
                      </c:pt>
                      <c:pt idx="15233">
                        <c:v>55056.657501220703</c:v>
                      </c:pt>
                      <c:pt idx="15234">
                        <c:v>54146.344390869141</c:v>
                      </c:pt>
                      <c:pt idx="15235">
                        <c:v>54576.874542236328</c:v>
                      </c:pt>
                      <c:pt idx="15236">
                        <c:v>54593.304840087891</c:v>
                      </c:pt>
                      <c:pt idx="15237">
                        <c:v>54004.086578369141</c:v>
                      </c:pt>
                      <c:pt idx="15238">
                        <c:v>54346.433380126953</c:v>
                      </c:pt>
                      <c:pt idx="15239">
                        <c:v>52179.276718139648</c:v>
                      </c:pt>
                      <c:pt idx="15240">
                        <c:v>47210.961029052734</c:v>
                      </c:pt>
                      <c:pt idx="15241">
                        <c:v>47211.791595458984</c:v>
                      </c:pt>
                      <c:pt idx="15242">
                        <c:v>47162.759735107422</c:v>
                      </c:pt>
                      <c:pt idx="15243">
                        <c:v>47211.468292236328</c:v>
                      </c:pt>
                      <c:pt idx="15244">
                        <c:v>48019.950714111328</c:v>
                      </c:pt>
                      <c:pt idx="15245">
                        <c:v>48130.873123168945</c:v>
                      </c:pt>
                      <c:pt idx="15246">
                        <c:v>48309.132888793945</c:v>
                      </c:pt>
                      <c:pt idx="15247">
                        <c:v>51570.91389465332</c:v>
                      </c:pt>
                      <c:pt idx="15248">
                        <c:v>51570.913955688477</c:v>
                      </c:pt>
                      <c:pt idx="15249">
                        <c:v>51570.914016723633</c:v>
                      </c:pt>
                      <c:pt idx="15250">
                        <c:v>51574.914016723633</c:v>
                      </c:pt>
                      <c:pt idx="15251">
                        <c:v>51570.913955688477</c:v>
                      </c:pt>
                      <c:pt idx="15252">
                        <c:v>51703.54670715332</c:v>
                      </c:pt>
                      <c:pt idx="15253">
                        <c:v>51707.54670715332</c:v>
                      </c:pt>
                      <c:pt idx="15254">
                        <c:v>51716.826248168945</c:v>
                      </c:pt>
                      <c:pt idx="15255">
                        <c:v>48669.818374633789</c:v>
                      </c:pt>
                      <c:pt idx="15256">
                        <c:v>48669.818496704102</c:v>
                      </c:pt>
                      <c:pt idx="15257">
                        <c:v>48669.818435668945</c:v>
                      </c:pt>
                      <c:pt idx="15258">
                        <c:v>48666.711990356445</c:v>
                      </c:pt>
                      <c:pt idx="15259">
                        <c:v>48666.712051391602</c:v>
                      </c:pt>
                      <c:pt idx="15260">
                        <c:v>48666.712051391602</c:v>
                      </c:pt>
                      <c:pt idx="15261">
                        <c:v>48666.712051391602</c:v>
                      </c:pt>
                      <c:pt idx="15262">
                        <c:v>49018.712051391602</c:v>
                      </c:pt>
                      <c:pt idx="15263">
                        <c:v>48666.711990356445</c:v>
                      </c:pt>
                      <c:pt idx="15264">
                        <c:v>48666.711990356445</c:v>
                      </c:pt>
                      <c:pt idx="15265">
                        <c:v>48314.712051391602</c:v>
                      </c:pt>
                      <c:pt idx="15266">
                        <c:v>48314.712051391602</c:v>
                      </c:pt>
                      <c:pt idx="15267">
                        <c:v>48314.712051391602</c:v>
                      </c:pt>
                      <c:pt idx="15268">
                        <c:v>48314.711990356445</c:v>
                      </c:pt>
                      <c:pt idx="15269">
                        <c:v>53577.48420715332</c:v>
                      </c:pt>
                      <c:pt idx="15270">
                        <c:v>55328.162185668945</c:v>
                      </c:pt>
                      <c:pt idx="15271">
                        <c:v>53039.702972412109</c:v>
                      </c:pt>
                      <c:pt idx="15272">
                        <c:v>52219.392364501953</c:v>
                      </c:pt>
                      <c:pt idx="15273">
                        <c:v>49768.317459106445</c:v>
                      </c:pt>
                      <c:pt idx="15274">
                        <c:v>49219.921035766602</c:v>
                      </c:pt>
                      <c:pt idx="15275">
                        <c:v>49219.921035766602</c:v>
                      </c:pt>
                      <c:pt idx="15276">
                        <c:v>49219.921035766602</c:v>
                      </c:pt>
                      <c:pt idx="15277">
                        <c:v>49219.920974731445</c:v>
                      </c:pt>
                      <c:pt idx="15278">
                        <c:v>48867.920974731445</c:v>
                      </c:pt>
                      <c:pt idx="15279">
                        <c:v>49219.920974731445</c:v>
                      </c:pt>
                      <c:pt idx="15280">
                        <c:v>49219.920974731445</c:v>
                      </c:pt>
                      <c:pt idx="15281">
                        <c:v>49450.406387329102</c:v>
                      </c:pt>
                      <c:pt idx="15282">
                        <c:v>53262.580947875977</c:v>
                      </c:pt>
                      <c:pt idx="15283">
                        <c:v>53262.581008911133</c:v>
                      </c:pt>
                      <c:pt idx="15284">
                        <c:v>53297.166366577148</c:v>
                      </c:pt>
                      <c:pt idx="15285">
                        <c:v>55468.323196411133</c:v>
                      </c:pt>
                      <c:pt idx="15286">
                        <c:v>55468.323257446289</c:v>
                      </c:pt>
                      <c:pt idx="15287">
                        <c:v>55467.784194946289</c:v>
                      </c:pt>
                      <c:pt idx="15288">
                        <c:v>55467.784133911133</c:v>
                      </c:pt>
                      <c:pt idx="15289">
                        <c:v>51559.037384033203</c:v>
                      </c:pt>
                      <c:pt idx="15290">
                        <c:v>51559.037445068359</c:v>
                      </c:pt>
                      <c:pt idx="15291">
                        <c:v>51559.037384033203</c:v>
                      </c:pt>
                      <c:pt idx="15292">
                        <c:v>51760.627227783203</c:v>
                      </c:pt>
                      <c:pt idx="15293">
                        <c:v>51544.588211059563</c:v>
                      </c:pt>
                      <c:pt idx="15294">
                        <c:v>51471.688125610352</c:v>
                      </c:pt>
                      <c:pt idx="15295">
                        <c:v>52562.075149536133</c:v>
                      </c:pt>
                      <c:pt idx="15296">
                        <c:v>52366.646438598633</c:v>
                      </c:pt>
                      <c:pt idx="15297">
                        <c:v>52375.925857543945</c:v>
                      </c:pt>
                      <c:pt idx="15298">
                        <c:v>55175.753280639648</c:v>
                      </c:pt>
                      <c:pt idx="15299">
                        <c:v>55175.753219604492</c:v>
                      </c:pt>
                      <c:pt idx="15300">
                        <c:v>60485.061111450195</c:v>
                      </c:pt>
                      <c:pt idx="15301">
                        <c:v>60878.822891235352</c:v>
                      </c:pt>
                      <c:pt idx="15302">
                        <c:v>60458.237808227532</c:v>
                      </c:pt>
                      <c:pt idx="15303">
                        <c:v>55044.463638305664</c:v>
                      </c:pt>
                      <c:pt idx="15304">
                        <c:v>55044.463638305664</c:v>
                      </c:pt>
                      <c:pt idx="15305">
                        <c:v>55035.453689575195</c:v>
                      </c:pt>
                      <c:pt idx="15306">
                        <c:v>54191.674499511711</c:v>
                      </c:pt>
                      <c:pt idx="15307">
                        <c:v>54124.984558105461</c:v>
                      </c:pt>
                      <c:pt idx="15308">
                        <c:v>53910.067672729492</c:v>
                      </c:pt>
                      <c:pt idx="15309">
                        <c:v>53911.467697143555</c:v>
                      </c:pt>
                      <c:pt idx="15310">
                        <c:v>53912.867660522461</c:v>
                      </c:pt>
                      <c:pt idx="15311">
                        <c:v>53914.267623901367</c:v>
                      </c:pt>
                      <c:pt idx="15312">
                        <c:v>54042.354721069336</c:v>
                      </c:pt>
                      <c:pt idx="15313">
                        <c:v>54206.004928588867</c:v>
                      </c:pt>
                      <c:pt idx="15314">
                        <c:v>54191.724472045898</c:v>
                      </c:pt>
                      <c:pt idx="15315">
                        <c:v>60868.161819458008</c:v>
                      </c:pt>
                      <c:pt idx="15316">
                        <c:v>60870.189224243164</c:v>
                      </c:pt>
                      <c:pt idx="15317">
                        <c:v>59528.530960083008</c:v>
                      </c:pt>
                      <c:pt idx="15318">
                        <c:v>59528.530960083008</c:v>
                      </c:pt>
                      <c:pt idx="15319">
                        <c:v>48935.026870727539</c:v>
                      </c:pt>
                      <c:pt idx="15320">
                        <c:v>48935.026992797852</c:v>
                      </c:pt>
                      <c:pt idx="15321">
                        <c:v>48935.026931762695</c:v>
                      </c:pt>
                      <c:pt idx="15322">
                        <c:v>48583.026931762695</c:v>
                      </c:pt>
                      <c:pt idx="15323">
                        <c:v>48825.028884887695</c:v>
                      </c:pt>
                      <c:pt idx="15324">
                        <c:v>52272.965454101563</c:v>
                      </c:pt>
                      <c:pt idx="15325">
                        <c:v>51920.965454101563</c:v>
                      </c:pt>
                      <c:pt idx="15326">
                        <c:v>51749.983276367188</c:v>
                      </c:pt>
                      <c:pt idx="15327">
                        <c:v>51759.575332641602</c:v>
                      </c:pt>
                      <c:pt idx="15328">
                        <c:v>52980.901840209961</c:v>
                      </c:pt>
                      <c:pt idx="15329">
                        <c:v>52980.901840209961</c:v>
                      </c:pt>
                      <c:pt idx="15330">
                        <c:v>61104.259475708001</c:v>
                      </c:pt>
                      <c:pt idx="15331">
                        <c:v>61170.949478149407</c:v>
                      </c:pt>
                      <c:pt idx="15332">
                        <c:v>61237.639114379883</c:v>
                      </c:pt>
                      <c:pt idx="15333">
                        <c:v>61304.329055786133</c:v>
                      </c:pt>
                      <c:pt idx="15334">
                        <c:v>51761.753295898438</c:v>
                      </c:pt>
                      <c:pt idx="15335">
                        <c:v>51762.565856933594</c:v>
                      </c:pt>
                      <c:pt idx="15336">
                        <c:v>51762.565795898438</c:v>
                      </c:pt>
                      <c:pt idx="15337">
                        <c:v>51762.565856933594</c:v>
                      </c:pt>
                      <c:pt idx="15338">
                        <c:v>48732.301635742188</c:v>
                      </c:pt>
                      <c:pt idx="15339">
                        <c:v>49006.717651367188</c:v>
                      </c:pt>
                      <c:pt idx="15340">
                        <c:v>51264.538223266602</c:v>
                      </c:pt>
                      <c:pt idx="15341">
                        <c:v>50839.210098266602</c:v>
                      </c:pt>
                      <c:pt idx="15342">
                        <c:v>50766.100234985352</c:v>
                      </c:pt>
                      <c:pt idx="15343">
                        <c:v>50692.980117797852</c:v>
                      </c:pt>
                      <c:pt idx="15344">
                        <c:v>51906.783401489258</c:v>
                      </c:pt>
                      <c:pt idx="15345">
                        <c:v>52313.152313232422</c:v>
                      </c:pt>
                      <c:pt idx="15346">
                        <c:v>53381.452102661133</c:v>
                      </c:pt>
                      <c:pt idx="15347">
                        <c:v>53381.452041625977</c:v>
                      </c:pt>
                      <c:pt idx="15348">
                        <c:v>50593.077529907227</c:v>
                      </c:pt>
                      <c:pt idx="15349">
                        <c:v>50593.077590942383</c:v>
                      </c:pt>
                      <c:pt idx="15350">
                        <c:v>50364.693740844727</c:v>
                      </c:pt>
                      <c:pt idx="15351">
                        <c:v>50416.704238891602</c:v>
                      </c:pt>
                      <c:pt idx="15352">
                        <c:v>50425.98371887207</c:v>
                      </c:pt>
                      <c:pt idx="15353">
                        <c:v>50425.983657836914</c:v>
                      </c:pt>
                      <c:pt idx="15354">
                        <c:v>50803.491287231445</c:v>
                      </c:pt>
                      <c:pt idx="15355">
                        <c:v>50193.731582641602</c:v>
                      </c:pt>
                      <c:pt idx="15356">
                        <c:v>50197.731521606445</c:v>
                      </c:pt>
                      <c:pt idx="15357">
                        <c:v>49418.931106567383</c:v>
                      </c:pt>
                      <c:pt idx="15358">
                        <c:v>49012.705276489258</c:v>
                      </c:pt>
                      <c:pt idx="15359">
                        <c:v>50189.726150512695</c:v>
                      </c:pt>
                      <c:pt idx="15360">
                        <c:v>57221.245071411133</c:v>
                      </c:pt>
                      <c:pt idx="15361">
                        <c:v>57221.24494934082</c:v>
                      </c:pt>
                      <c:pt idx="15362">
                        <c:v>57073.848342895508</c:v>
                      </c:pt>
                      <c:pt idx="15363">
                        <c:v>53376.303482055664</c:v>
                      </c:pt>
                      <c:pt idx="15364">
                        <c:v>50232.275009155273</c:v>
                      </c:pt>
                      <c:pt idx="15365">
                        <c:v>49880.27507019043</c:v>
                      </c:pt>
                      <c:pt idx="15366">
                        <c:v>49880.275009155273</c:v>
                      </c:pt>
                      <c:pt idx="15367">
                        <c:v>49880.275009155273</c:v>
                      </c:pt>
                      <c:pt idx="15368">
                        <c:v>50304.75520324707</c:v>
                      </c:pt>
                      <c:pt idx="15369">
                        <c:v>50304.75520324707</c:v>
                      </c:pt>
                      <c:pt idx="15370">
                        <c:v>50304.75520324707</c:v>
                      </c:pt>
                      <c:pt idx="15371">
                        <c:v>50743.089004516602</c:v>
                      </c:pt>
                      <c:pt idx="15372">
                        <c:v>52074.296829223633</c:v>
                      </c:pt>
                      <c:pt idx="15373">
                        <c:v>50349.095657348633</c:v>
                      </c:pt>
                      <c:pt idx="15374">
                        <c:v>50195.999160766602</c:v>
                      </c:pt>
                      <c:pt idx="15375">
                        <c:v>52898.387344360352</c:v>
                      </c:pt>
                      <c:pt idx="15376">
                        <c:v>52898.387283325195</c:v>
                      </c:pt>
                      <c:pt idx="15377">
                        <c:v>52464.582107543945</c:v>
                      </c:pt>
                      <c:pt idx="15378">
                        <c:v>52235.410293579102</c:v>
                      </c:pt>
                      <c:pt idx="15379">
                        <c:v>52244.689651489258</c:v>
                      </c:pt>
                      <c:pt idx="15380">
                        <c:v>52165.834381103516</c:v>
                      </c:pt>
                      <c:pt idx="15381">
                        <c:v>47780.785232543945</c:v>
                      </c:pt>
                      <c:pt idx="15382">
                        <c:v>48197.240798950195</c:v>
                      </c:pt>
                      <c:pt idx="15383">
                        <c:v>54592.440040588379</c:v>
                      </c:pt>
                      <c:pt idx="15384">
                        <c:v>54697.440139770508</c:v>
                      </c:pt>
                      <c:pt idx="15385">
                        <c:v>55338.848419189453</c:v>
                      </c:pt>
                      <c:pt idx="15386">
                        <c:v>56397.245391845703</c:v>
                      </c:pt>
                      <c:pt idx="15387">
                        <c:v>56406.524871826172</c:v>
                      </c:pt>
                      <c:pt idx="15388">
                        <c:v>56397.245391845703</c:v>
                      </c:pt>
                      <c:pt idx="15389">
                        <c:v>56392.947601318359</c:v>
                      </c:pt>
                      <c:pt idx="15390">
                        <c:v>57242.994644165039</c:v>
                      </c:pt>
                      <c:pt idx="15391">
                        <c:v>57861.753677368157</c:v>
                      </c:pt>
                      <c:pt idx="15392">
                        <c:v>57864.859024047844</c:v>
                      </c:pt>
                      <c:pt idx="15393">
                        <c:v>57864.443252563477</c:v>
                      </c:pt>
                      <c:pt idx="15394">
                        <c:v>57535.435195922844</c:v>
                      </c:pt>
                      <c:pt idx="15395">
                        <c:v>53643.283462524414</c:v>
                      </c:pt>
                      <c:pt idx="15396">
                        <c:v>51902.188186645508</c:v>
                      </c:pt>
                      <c:pt idx="15397">
                        <c:v>51200.1123046875</c:v>
                      </c:pt>
                      <c:pt idx="15398">
                        <c:v>51930.031433105469</c:v>
                      </c:pt>
                      <c:pt idx="15399">
                        <c:v>51989.454650878906</c:v>
                      </c:pt>
                      <c:pt idx="15400">
                        <c:v>52004.800720214844</c:v>
                      </c:pt>
                      <c:pt idx="15401">
                        <c:v>52051.938049316406</c:v>
                      </c:pt>
                      <c:pt idx="15402">
                        <c:v>51774.468688964844</c:v>
                      </c:pt>
                      <c:pt idx="15403">
                        <c:v>51772.545837402344</c:v>
                      </c:pt>
                      <c:pt idx="15404">
                        <c:v>51770.622741699219</c:v>
                      </c:pt>
                      <c:pt idx="15405">
                        <c:v>51812.725433349609</c:v>
                      </c:pt>
                      <c:pt idx="15406">
                        <c:v>50716.312042236328</c:v>
                      </c:pt>
                      <c:pt idx="15407">
                        <c:v>50716.311981201172</c:v>
                      </c:pt>
                      <c:pt idx="15408">
                        <c:v>50200.511993408203</c:v>
                      </c:pt>
                      <c:pt idx="15409">
                        <c:v>51216.639541625977</c:v>
                      </c:pt>
                      <c:pt idx="15410">
                        <c:v>51220.639541625977</c:v>
                      </c:pt>
                      <c:pt idx="15411">
                        <c:v>51229.919082641602</c:v>
                      </c:pt>
                      <c:pt idx="15412">
                        <c:v>51229.919204711914</c:v>
                      </c:pt>
                      <c:pt idx="15413">
                        <c:v>52108.60285949707</c:v>
                      </c:pt>
                      <c:pt idx="15414">
                        <c:v>52051.31282043457</c:v>
                      </c:pt>
                      <c:pt idx="15415">
                        <c:v>51566.388626098633</c:v>
                      </c:pt>
                      <c:pt idx="15416">
                        <c:v>53047.007705688477</c:v>
                      </c:pt>
                      <c:pt idx="15417">
                        <c:v>53051.007766723633</c:v>
                      </c:pt>
                      <c:pt idx="15418">
                        <c:v>53178.963027954102</c:v>
                      </c:pt>
                      <c:pt idx="15419">
                        <c:v>53169.683547973633</c:v>
                      </c:pt>
                      <c:pt idx="15420">
                        <c:v>48132.046783447266</c:v>
                      </c:pt>
                      <c:pt idx="15421">
                        <c:v>48132.046844482422</c:v>
                      </c:pt>
                      <c:pt idx="15422">
                        <c:v>48136.246856689453</c:v>
                      </c:pt>
                      <c:pt idx="15423">
                        <c:v>50696.24446105957</c:v>
                      </c:pt>
                      <c:pt idx="15424">
                        <c:v>50696.24446105957</c:v>
                      </c:pt>
                      <c:pt idx="15425">
                        <c:v>50614.52473449707</c:v>
                      </c:pt>
                      <c:pt idx="15426">
                        <c:v>50614.524856567383</c:v>
                      </c:pt>
                      <c:pt idx="15427">
                        <c:v>50378.055252075195</c:v>
                      </c:pt>
                      <c:pt idx="15428">
                        <c:v>50114.631423950195</c:v>
                      </c:pt>
                      <c:pt idx="15429">
                        <c:v>49893.38313293457</c:v>
                      </c:pt>
                      <c:pt idx="15430">
                        <c:v>49845.37239074707</c:v>
                      </c:pt>
                      <c:pt idx="15431">
                        <c:v>49845.372634887695</c:v>
                      </c:pt>
                      <c:pt idx="15432">
                        <c:v>49927.09260559082</c:v>
                      </c:pt>
                      <c:pt idx="15433">
                        <c:v>49938.092971801751</c:v>
                      </c:pt>
                      <c:pt idx="15434">
                        <c:v>49938.092849731445</c:v>
                      </c:pt>
                      <c:pt idx="15435">
                        <c:v>54177.964065551758</c:v>
                      </c:pt>
                      <c:pt idx="15436">
                        <c:v>54988.839065551758</c:v>
                      </c:pt>
                      <c:pt idx="15437">
                        <c:v>55754.311721801758</c:v>
                      </c:pt>
                      <c:pt idx="15438">
                        <c:v>55755.865432739258</c:v>
                      </c:pt>
                      <c:pt idx="15439">
                        <c:v>55309.409744262688</c:v>
                      </c:pt>
                      <c:pt idx="15440">
                        <c:v>54793.812713623047</c:v>
                      </c:pt>
                      <c:pt idx="15441">
                        <c:v>54990.847503662102</c:v>
                      </c:pt>
                      <c:pt idx="15442">
                        <c:v>52576.04670715332</c:v>
                      </c:pt>
                      <c:pt idx="15443">
                        <c:v>52503.147048950195</c:v>
                      </c:pt>
                      <c:pt idx="15444">
                        <c:v>52430.247024536118</c:v>
                      </c:pt>
                      <c:pt idx="15445">
                        <c:v>52357.346878051751</c:v>
                      </c:pt>
                      <c:pt idx="15446">
                        <c:v>51986.002517700195</c:v>
                      </c:pt>
                      <c:pt idx="15447">
                        <c:v>50928.219802856445</c:v>
                      </c:pt>
                      <c:pt idx="15448">
                        <c:v>50928.219802856445</c:v>
                      </c:pt>
                      <c:pt idx="15449">
                        <c:v>50928.219741821289</c:v>
                      </c:pt>
                      <c:pt idx="15450">
                        <c:v>59119.486038208008</c:v>
                      </c:pt>
                      <c:pt idx="15451">
                        <c:v>58471.310440063477</c:v>
                      </c:pt>
                      <c:pt idx="15452">
                        <c:v>60315.790176391602</c:v>
                      </c:pt>
                      <c:pt idx="15453">
                        <c:v>60462.66096496582</c:v>
                      </c:pt>
                      <c:pt idx="15454">
                        <c:v>60080.561538696289</c:v>
                      </c:pt>
                      <c:pt idx="15455">
                        <c:v>60700.667434692383</c:v>
                      </c:pt>
                      <c:pt idx="15456">
                        <c:v>53396.37833404541</c:v>
                      </c:pt>
                      <c:pt idx="15457">
                        <c:v>53401.13126373291</c:v>
                      </c:pt>
                      <c:pt idx="15458">
                        <c:v>53401.13126373291</c:v>
                      </c:pt>
                      <c:pt idx="15459">
                        <c:v>52642.164337158203</c:v>
                      </c:pt>
                      <c:pt idx="15460">
                        <c:v>55924.651351928711</c:v>
                      </c:pt>
                      <c:pt idx="15461">
                        <c:v>55928.651351928711</c:v>
                      </c:pt>
                      <c:pt idx="15462">
                        <c:v>55486.816543579102</c:v>
                      </c:pt>
                      <c:pt idx="15463">
                        <c:v>56243.549194335938</c:v>
                      </c:pt>
                      <c:pt idx="15464">
                        <c:v>56243.549255371094</c:v>
                      </c:pt>
                      <c:pt idx="15465">
                        <c:v>62826.457778930664</c:v>
                      </c:pt>
                      <c:pt idx="15466">
                        <c:v>54295.568374633789</c:v>
                      </c:pt>
                      <c:pt idx="15467">
                        <c:v>54168.171524047852</c:v>
                      </c:pt>
                      <c:pt idx="15468">
                        <c:v>54168.171585083008</c:v>
                      </c:pt>
                      <c:pt idx="15469">
                        <c:v>54168.171585083008</c:v>
                      </c:pt>
                      <c:pt idx="15470">
                        <c:v>54399.197769165039</c:v>
                      </c:pt>
                      <c:pt idx="15471">
                        <c:v>50989.395095825195</c:v>
                      </c:pt>
                      <c:pt idx="15472">
                        <c:v>52294.070388793945</c:v>
                      </c:pt>
                      <c:pt idx="15473">
                        <c:v>53036.040115356445</c:v>
                      </c:pt>
                      <c:pt idx="15474">
                        <c:v>53154.715896606445</c:v>
                      </c:pt>
                      <c:pt idx="15475">
                        <c:v>53154.715957641602</c:v>
                      </c:pt>
                      <c:pt idx="15476">
                        <c:v>49485.557327270508</c:v>
                      </c:pt>
                      <c:pt idx="15477">
                        <c:v>49485.557266235352</c:v>
                      </c:pt>
                      <c:pt idx="15478">
                        <c:v>49485.557266235352</c:v>
                      </c:pt>
                      <c:pt idx="15479">
                        <c:v>51892.332901000977</c:v>
                      </c:pt>
                      <c:pt idx="15480">
                        <c:v>61170.91584777832</c:v>
                      </c:pt>
                      <c:pt idx="15481">
                        <c:v>60429.543106079102</c:v>
                      </c:pt>
                      <c:pt idx="15482">
                        <c:v>60429.543167114258</c:v>
                      </c:pt>
                      <c:pt idx="15483">
                        <c:v>54322.275833129883</c:v>
                      </c:pt>
                      <c:pt idx="15484">
                        <c:v>54584.275833129883</c:v>
                      </c:pt>
                      <c:pt idx="15485">
                        <c:v>54584.275833129883</c:v>
                      </c:pt>
                      <c:pt idx="15486">
                        <c:v>54589.628128051758</c:v>
                      </c:pt>
                      <c:pt idx="15487">
                        <c:v>54187.814529418945</c:v>
                      </c:pt>
                      <c:pt idx="15488">
                        <c:v>54184.353591918945</c:v>
                      </c:pt>
                      <c:pt idx="15489">
                        <c:v>53989.247512817383</c:v>
                      </c:pt>
                      <c:pt idx="15490">
                        <c:v>54815.028549194336</c:v>
                      </c:pt>
                      <c:pt idx="15491">
                        <c:v>54815.028549194336</c:v>
                      </c:pt>
                      <c:pt idx="15492">
                        <c:v>54866.951766967773</c:v>
                      </c:pt>
                      <c:pt idx="15493">
                        <c:v>54870.95182800293</c:v>
                      </c:pt>
                      <c:pt idx="15494">
                        <c:v>54823.686141967773</c:v>
                      </c:pt>
                      <c:pt idx="15495">
                        <c:v>53490.417922973633</c:v>
                      </c:pt>
                      <c:pt idx="15496">
                        <c:v>53490.417984008789</c:v>
                      </c:pt>
                      <c:pt idx="15497">
                        <c:v>53490.417984008789</c:v>
                      </c:pt>
                      <c:pt idx="15498">
                        <c:v>53675.537551879883</c:v>
                      </c:pt>
                      <c:pt idx="15499">
                        <c:v>53528.994583129883</c:v>
                      </c:pt>
                      <c:pt idx="15500">
                        <c:v>53528.994644165039</c:v>
                      </c:pt>
                      <c:pt idx="15501">
                        <c:v>53528.994644165039</c:v>
                      </c:pt>
                      <c:pt idx="15502">
                        <c:v>53647.670364379883</c:v>
                      </c:pt>
                      <c:pt idx="15503">
                        <c:v>53647.670364379883</c:v>
                      </c:pt>
                      <c:pt idx="15504">
                        <c:v>52749.721267700195</c:v>
                      </c:pt>
                      <c:pt idx="15505">
                        <c:v>52397.125137329102</c:v>
                      </c:pt>
                      <c:pt idx="15506">
                        <c:v>52154.096267700195</c:v>
                      </c:pt>
                      <c:pt idx="15507">
                        <c:v>50485.035949707031</c:v>
                      </c:pt>
                      <c:pt idx="15508">
                        <c:v>50561.92170715332</c:v>
                      </c:pt>
                      <c:pt idx="15509">
                        <c:v>50561.92170715332</c:v>
                      </c:pt>
                      <c:pt idx="15510">
                        <c:v>49658.794403076172</c:v>
                      </c:pt>
                      <c:pt idx="15511">
                        <c:v>49658.794403076172</c:v>
                      </c:pt>
                      <c:pt idx="15512">
                        <c:v>49665.501556396484</c:v>
                      </c:pt>
                      <c:pt idx="15513">
                        <c:v>49930.286956787109</c:v>
                      </c:pt>
                      <c:pt idx="15514">
                        <c:v>49852.055740356445</c:v>
                      </c:pt>
                      <c:pt idx="15515">
                        <c:v>49850.442520141602</c:v>
                      </c:pt>
                      <c:pt idx="15516">
                        <c:v>49850.442520141602</c:v>
                      </c:pt>
                      <c:pt idx="15517">
                        <c:v>49852.055801391602</c:v>
                      </c:pt>
                      <c:pt idx="15518">
                        <c:v>52150.111526489258</c:v>
                      </c:pt>
                      <c:pt idx="15519">
                        <c:v>51777.79719543457</c:v>
                      </c:pt>
                      <c:pt idx="15520">
                        <c:v>52333.319046020501</c:v>
                      </c:pt>
                      <c:pt idx="15521">
                        <c:v>52371.17707824707</c:v>
                      </c:pt>
                      <c:pt idx="15522">
                        <c:v>52361.897537231445</c:v>
                      </c:pt>
                      <c:pt idx="15523">
                        <c:v>52799.242141723633</c:v>
                      </c:pt>
                      <c:pt idx="15524">
                        <c:v>53082.935745239251</c:v>
                      </c:pt>
                      <c:pt idx="15525">
                        <c:v>56737.814895629883</c:v>
                      </c:pt>
                      <c:pt idx="15526">
                        <c:v>56741.814895629883</c:v>
                      </c:pt>
                      <c:pt idx="15527">
                        <c:v>56702.062576293945</c:v>
                      </c:pt>
                      <c:pt idx="15528">
                        <c:v>56702.062454223633</c:v>
                      </c:pt>
                      <c:pt idx="15529">
                        <c:v>52994.554580688477</c:v>
                      </c:pt>
                      <c:pt idx="15530">
                        <c:v>51728.070724487305</c:v>
                      </c:pt>
                      <c:pt idx="15531">
                        <c:v>51728.070724487305</c:v>
                      </c:pt>
                      <c:pt idx="15532">
                        <c:v>51728.070724487305</c:v>
                      </c:pt>
                      <c:pt idx="15533">
                        <c:v>51728.070724487305</c:v>
                      </c:pt>
                      <c:pt idx="15534">
                        <c:v>50954.186935424805</c:v>
                      </c:pt>
                      <c:pt idx="15535">
                        <c:v>53803.386032104492</c:v>
                      </c:pt>
                      <c:pt idx="15536">
                        <c:v>53418.905502319336</c:v>
                      </c:pt>
                      <c:pt idx="15537">
                        <c:v>53881.096969604492</c:v>
                      </c:pt>
                      <c:pt idx="15538">
                        <c:v>55734.109848022461</c:v>
                      </c:pt>
                      <c:pt idx="15539">
                        <c:v>55743.389389038086</c:v>
                      </c:pt>
                      <c:pt idx="15540">
                        <c:v>60695.774917602539</c:v>
                      </c:pt>
                      <c:pt idx="15541">
                        <c:v>59764.520462036133</c:v>
                      </c:pt>
                      <c:pt idx="15542">
                        <c:v>59691.620376586907</c:v>
                      </c:pt>
                      <c:pt idx="15543">
                        <c:v>60117.265151977539</c:v>
                      </c:pt>
                      <c:pt idx="15544">
                        <c:v>60955.769546508789</c:v>
                      </c:pt>
                      <c:pt idx="15545">
                        <c:v>54735.757583618164</c:v>
                      </c:pt>
                      <c:pt idx="15546">
                        <c:v>54515.317886352539</c:v>
                      </c:pt>
                      <c:pt idx="15547">
                        <c:v>52995.748672485352</c:v>
                      </c:pt>
                      <c:pt idx="15548">
                        <c:v>52995.748733520508</c:v>
                      </c:pt>
                      <c:pt idx="15549">
                        <c:v>52995.748733520508</c:v>
                      </c:pt>
                      <c:pt idx="15550">
                        <c:v>52995.748733520508</c:v>
                      </c:pt>
                      <c:pt idx="15551">
                        <c:v>50370.558868408203</c:v>
                      </c:pt>
                      <c:pt idx="15552">
                        <c:v>50018.558868408203</c:v>
                      </c:pt>
                      <c:pt idx="15553">
                        <c:v>50018.558929443359</c:v>
                      </c:pt>
                      <c:pt idx="15554">
                        <c:v>50018.558929443359</c:v>
                      </c:pt>
                      <c:pt idx="15555">
                        <c:v>60643.334426879883</c:v>
                      </c:pt>
                      <c:pt idx="15556">
                        <c:v>60643.334426879883</c:v>
                      </c:pt>
                      <c:pt idx="15557">
                        <c:v>59266.106948852539</c:v>
                      </c:pt>
                      <c:pt idx="15558">
                        <c:v>62849.965347290039</c:v>
                      </c:pt>
                      <c:pt idx="15559">
                        <c:v>62849.965347290039</c:v>
                      </c:pt>
                      <c:pt idx="15560">
                        <c:v>54616.821166992188</c:v>
                      </c:pt>
                      <c:pt idx="15561">
                        <c:v>53991.693923950195</c:v>
                      </c:pt>
                      <c:pt idx="15562">
                        <c:v>53991.693984985352</c:v>
                      </c:pt>
                      <c:pt idx="15563">
                        <c:v>53990.791580200195</c:v>
                      </c:pt>
                      <c:pt idx="15564">
                        <c:v>53990.791580200195</c:v>
                      </c:pt>
                      <c:pt idx="15565">
                        <c:v>53990.791580200195</c:v>
                      </c:pt>
                      <c:pt idx="15566">
                        <c:v>53230.934906005859</c:v>
                      </c:pt>
                      <c:pt idx="15567">
                        <c:v>53230.934783935547</c:v>
                      </c:pt>
                      <c:pt idx="15568">
                        <c:v>53230.934844970703</c:v>
                      </c:pt>
                      <c:pt idx="15569">
                        <c:v>53230.934906005859</c:v>
                      </c:pt>
                      <c:pt idx="15570">
                        <c:v>49379.737258911133</c:v>
                      </c:pt>
                      <c:pt idx="15571">
                        <c:v>49644.434524536133</c:v>
                      </c:pt>
                      <c:pt idx="15572">
                        <c:v>50033.152908325195</c:v>
                      </c:pt>
                      <c:pt idx="15573">
                        <c:v>47361.809768676751</c:v>
                      </c:pt>
                      <c:pt idx="15574">
                        <c:v>47845.81184387207</c:v>
                      </c:pt>
                      <c:pt idx="15575">
                        <c:v>47845.811721801751</c:v>
                      </c:pt>
                      <c:pt idx="15576">
                        <c:v>47845.81184387207</c:v>
                      </c:pt>
                      <c:pt idx="15577">
                        <c:v>47765.83723449707</c:v>
                      </c:pt>
                      <c:pt idx="15578">
                        <c:v>47765.837112426751</c:v>
                      </c:pt>
                      <c:pt idx="15579">
                        <c:v>48001.606643676751</c:v>
                      </c:pt>
                      <c:pt idx="15580">
                        <c:v>48001.60676574707</c:v>
                      </c:pt>
                      <c:pt idx="15581">
                        <c:v>49245.903297424316</c:v>
                      </c:pt>
                      <c:pt idx="15582">
                        <c:v>49245.903297424316</c:v>
                      </c:pt>
                      <c:pt idx="15583">
                        <c:v>49245.903358459473</c:v>
                      </c:pt>
                      <c:pt idx="15584">
                        <c:v>49245.903358459473</c:v>
                      </c:pt>
                      <c:pt idx="15585">
                        <c:v>61670.335220336914</c:v>
                      </c:pt>
                      <c:pt idx="15586">
                        <c:v>61597.435073852532</c:v>
                      </c:pt>
                      <c:pt idx="15587">
                        <c:v>61656.095230102539</c:v>
                      </c:pt>
                      <c:pt idx="15588">
                        <c:v>55333.650756835938</c:v>
                      </c:pt>
                      <c:pt idx="15589">
                        <c:v>51997.489822387695</c:v>
                      </c:pt>
                      <c:pt idx="15590">
                        <c:v>51997.489883422852</c:v>
                      </c:pt>
                      <c:pt idx="15591">
                        <c:v>51997.489822387695</c:v>
                      </c:pt>
                      <c:pt idx="15592">
                        <c:v>51997.037673950195</c:v>
                      </c:pt>
                      <c:pt idx="15593">
                        <c:v>51908.643142700195</c:v>
                      </c:pt>
                      <c:pt idx="15594">
                        <c:v>51904.643203735352</c:v>
                      </c:pt>
                      <c:pt idx="15595">
                        <c:v>51209.653945922852</c:v>
                      </c:pt>
                      <c:pt idx="15596">
                        <c:v>52430.550140380859</c:v>
                      </c:pt>
                      <c:pt idx="15597">
                        <c:v>52430.550079345703</c:v>
                      </c:pt>
                      <c:pt idx="15598">
                        <c:v>52430.550079345703</c:v>
                      </c:pt>
                      <c:pt idx="15599">
                        <c:v>52425.928009033203</c:v>
                      </c:pt>
                      <c:pt idx="15600">
                        <c:v>62500.920608520501</c:v>
                      </c:pt>
                      <c:pt idx="15601">
                        <c:v>62861.110305786133</c:v>
                      </c:pt>
                      <c:pt idx="15602">
                        <c:v>61039.992385864251</c:v>
                      </c:pt>
                      <c:pt idx="15603">
                        <c:v>60754.682449340813</c:v>
                      </c:pt>
                      <c:pt idx="15604">
                        <c:v>60626.266311645501</c:v>
                      </c:pt>
                      <c:pt idx="15605">
                        <c:v>60598.183120727539</c:v>
                      </c:pt>
                      <c:pt idx="15606">
                        <c:v>60664.873001098633</c:v>
                      </c:pt>
                      <c:pt idx="15607">
                        <c:v>49258.474487304688</c:v>
                      </c:pt>
                      <c:pt idx="15608">
                        <c:v>49258.474548339844</c:v>
                      </c:pt>
                      <c:pt idx="15609">
                        <c:v>51656.095840454102</c:v>
                      </c:pt>
                      <c:pt idx="15610">
                        <c:v>51656.095779418945</c:v>
                      </c:pt>
                      <c:pt idx="15611">
                        <c:v>51132.093826293945</c:v>
                      </c:pt>
                      <c:pt idx="15612">
                        <c:v>51128.936111450195</c:v>
                      </c:pt>
                      <c:pt idx="15613">
                        <c:v>52391.950149536133</c:v>
                      </c:pt>
                      <c:pt idx="15614">
                        <c:v>52676.751602172852</c:v>
                      </c:pt>
                      <c:pt idx="15615">
                        <c:v>48952.595855712891</c:v>
                      </c:pt>
                      <c:pt idx="15616">
                        <c:v>48963.330413818359</c:v>
                      </c:pt>
                      <c:pt idx="15617">
                        <c:v>48967.530426025391</c:v>
                      </c:pt>
                      <c:pt idx="15618">
                        <c:v>50219.75032043457</c:v>
                      </c:pt>
                      <c:pt idx="15619">
                        <c:v>50219.750198364251</c:v>
                      </c:pt>
                      <c:pt idx="15620">
                        <c:v>49786.237869262695</c:v>
                      </c:pt>
                      <c:pt idx="15621">
                        <c:v>50450.112991333001</c:v>
                      </c:pt>
                      <c:pt idx="15622">
                        <c:v>50450.112869262695</c:v>
                      </c:pt>
                      <c:pt idx="15623">
                        <c:v>50440.833572387695</c:v>
                      </c:pt>
                      <c:pt idx="15624">
                        <c:v>50436.833572387695</c:v>
                      </c:pt>
                      <c:pt idx="15625">
                        <c:v>50339.521560668945</c:v>
                      </c:pt>
                      <c:pt idx="15626">
                        <c:v>51024.602981567383</c:v>
                      </c:pt>
                      <c:pt idx="15627">
                        <c:v>51027.97395324707</c:v>
                      </c:pt>
                      <c:pt idx="15628">
                        <c:v>51037.87678527832</c:v>
                      </c:pt>
                      <c:pt idx="15629">
                        <c:v>50988.844680786133</c:v>
                      </c:pt>
                      <c:pt idx="15630">
                        <c:v>55000.832534790039</c:v>
                      </c:pt>
                      <c:pt idx="15631">
                        <c:v>55013.217483520508</c:v>
                      </c:pt>
                      <c:pt idx="15632">
                        <c:v>54999.401870727539</c:v>
                      </c:pt>
                      <c:pt idx="15633">
                        <c:v>55269.601089477539</c:v>
                      </c:pt>
                      <c:pt idx="15634">
                        <c:v>52040.039627075195</c:v>
                      </c:pt>
                      <c:pt idx="15635">
                        <c:v>52040.039688110352</c:v>
                      </c:pt>
                      <c:pt idx="15636">
                        <c:v>50377.56379699707</c:v>
                      </c:pt>
                      <c:pt idx="15637">
                        <c:v>50378.012588500977</c:v>
                      </c:pt>
                      <c:pt idx="15638">
                        <c:v>50378.01252746582</c:v>
                      </c:pt>
                      <c:pt idx="15639">
                        <c:v>50025.417922973633</c:v>
                      </c:pt>
                      <c:pt idx="15640">
                        <c:v>50736.88264465332</c:v>
                      </c:pt>
                      <c:pt idx="15641">
                        <c:v>50834.865127563477</c:v>
                      </c:pt>
                      <c:pt idx="15642">
                        <c:v>50834.86506652832</c:v>
                      </c:pt>
                      <c:pt idx="15643">
                        <c:v>55573.897933959961</c:v>
                      </c:pt>
                      <c:pt idx="15644">
                        <c:v>55573.897933959961</c:v>
                      </c:pt>
                      <c:pt idx="15645">
                        <c:v>59787.838088989258</c:v>
                      </c:pt>
                      <c:pt idx="15646">
                        <c:v>59773.039505004883</c:v>
                      </c:pt>
                      <c:pt idx="15647">
                        <c:v>55363.485305786133</c:v>
                      </c:pt>
                      <c:pt idx="15648">
                        <c:v>55900.198196411133</c:v>
                      </c:pt>
                      <c:pt idx="15649">
                        <c:v>56056.348342895508</c:v>
                      </c:pt>
                      <c:pt idx="15650">
                        <c:v>56056.348403930664</c:v>
                      </c:pt>
                      <c:pt idx="15651">
                        <c:v>56056.348403930664</c:v>
                      </c:pt>
                      <c:pt idx="15652">
                        <c:v>56047.068862915039</c:v>
                      </c:pt>
                      <c:pt idx="15653">
                        <c:v>52760.278213500977</c:v>
                      </c:pt>
                      <c:pt idx="15654">
                        <c:v>52040.729568481445</c:v>
                      </c:pt>
                      <c:pt idx="15655">
                        <c:v>51974.579727172852</c:v>
                      </c:pt>
                      <c:pt idx="15656">
                        <c:v>51908.429763793945</c:v>
                      </c:pt>
                      <c:pt idx="15657">
                        <c:v>49378.519805908203</c:v>
                      </c:pt>
                      <c:pt idx="15658">
                        <c:v>51150.83869934082</c:v>
                      </c:pt>
                      <c:pt idx="15659">
                        <c:v>51160.118179321289</c:v>
                      </c:pt>
                      <c:pt idx="15660">
                        <c:v>65833.807327270508</c:v>
                      </c:pt>
                      <c:pt idx="15661">
                        <c:v>65505.442092895501</c:v>
                      </c:pt>
                      <c:pt idx="15662">
                        <c:v>62126.228103637695</c:v>
                      </c:pt>
                      <c:pt idx="15663">
                        <c:v>63230.776199340813</c:v>
                      </c:pt>
                      <c:pt idx="15664">
                        <c:v>53105.512283325195</c:v>
                      </c:pt>
                      <c:pt idx="15665">
                        <c:v>53109.214431762695</c:v>
                      </c:pt>
                      <c:pt idx="15666">
                        <c:v>53118.493911743164</c:v>
                      </c:pt>
                      <c:pt idx="15667">
                        <c:v>53109.214431762695</c:v>
                      </c:pt>
                      <c:pt idx="15668">
                        <c:v>52747.313674926758</c:v>
                      </c:pt>
                      <c:pt idx="15669">
                        <c:v>52760.439346313477</c:v>
                      </c:pt>
                      <c:pt idx="15670">
                        <c:v>52743.467483520508</c:v>
                      </c:pt>
                      <c:pt idx="15671">
                        <c:v>51278.55647277832</c:v>
                      </c:pt>
                      <c:pt idx="15672">
                        <c:v>50384.06428527832</c:v>
                      </c:pt>
                      <c:pt idx="15673">
                        <c:v>47614.97265625</c:v>
                      </c:pt>
                      <c:pt idx="15674">
                        <c:v>50811.796768188477</c:v>
                      </c:pt>
                      <c:pt idx="15675">
                        <c:v>55169.906692504883</c:v>
                      </c:pt>
                      <c:pt idx="15676">
                        <c:v>55169.90705871582</c:v>
                      </c:pt>
                      <c:pt idx="15677">
                        <c:v>55180.907180786133</c:v>
                      </c:pt>
                      <c:pt idx="15678">
                        <c:v>55180.906448364251</c:v>
                      </c:pt>
                      <c:pt idx="15679">
                        <c:v>54828.90657043457</c:v>
                      </c:pt>
                      <c:pt idx="15680">
                        <c:v>53516.88996887207</c:v>
                      </c:pt>
                      <c:pt idx="15681">
                        <c:v>53904.092361450195</c:v>
                      </c:pt>
                      <c:pt idx="15682">
                        <c:v>54764.37043762207</c:v>
                      </c:pt>
                      <c:pt idx="15683">
                        <c:v>53776.18684387207</c:v>
                      </c:pt>
                      <c:pt idx="15684">
                        <c:v>53894.858963012695</c:v>
                      </c:pt>
                      <c:pt idx="15685">
                        <c:v>55041.529495239251</c:v>
                      </c:pt>
                      <c:pt idx="15686">
                        <c:v>48613.66438293457</c:v>
                      </c:pt>
                      <c:pt idx="15687">
                        <c:v>48613.66438293457</c:v>
                      </c:pt>
                      <c:pt idx="15688">
                        <c:v>48613.664505004876</c:v>
                      </c:pt>
                      <c:pt idx="15689">
                        <c:v>48612.320266723626</c:v>
                      </c:pt>
                      <c:pt idx="15690">
                        <c:v>53735.933181762695</c:v>
                      </c:pt>
                      <c:pt idx="15691">
                        <c:v>53735.933181762695</c:v>
                      </c:pt>
                      <c:pt idx="15692">
                        <c:v>48796.590896606445</c:v>
                      </c:pt>
                      <c:pt idx="15693">
                        <c:v>48800.590896606445</c:v>
                      </c:pt>
                      <c:pt idx="15694">
                        <c:v>48809.870376586914</c:v>
                      </c:pt>
                      <c:pt idx="15695">
                        <c:v>48809.870376586914</c:v>
                      </c:pt>
                      <c:pt idx="15696">
                        <c:v>48800.590957641602</c:v>
                      </c:pt>
                      <c:pt idx="15697">
                        <c:v>47798.255447387695</c:v>
                      </c:pt>
                      <c:pt idx="15698">
                        <c:v>47798.255447387695</c:v>
                      </c:pt>
                      <c:pt idx="15699">
                        <c:v>48852.386306762695</c:v>
                      </c:pt>
                      <c:pt idx="15700">
                        <c:v>49131.776931762695</c:v>
                      </c:pt>
                      <c:pt idx="15701">
                        <c:v>49135.776931762695</c:v>
                      </c:pt>
                      <c:pt idx="15702">
                        <c:v>49145.05647277832</c:v>
                      </c:pt>
                      <c:pt idx="15703">
                        <c:v>50916.383575439453</c:v>
                      </c:pt>
                      <c:pt idx="15704">
                        <c:v>50922.617416381836</c:v>
                      </c:pt>
                      <c:pt idx="15705">
                        <c:v>53924.175674438477</c:v>
                      </c:pt>
                      <c:pt idx="15706">
                        <c:v>54689.836624145501</c:v>
                      </c:pt>
                      <c:pt idx="15707">
                        <c:v>48788.216934204102</c:v>
                      </c:pt>
                      <c:pt idx="15708">
                        <c:v>49733.832229614258</c:v>
                      </c:pt>
                      <c:pt idx="15709">
                        <c:v>49076.378982543945</c:v>
                      </c:pt>
                      <c:pt idx="15710">
                        <c:v>54080.880813598633</c:v>
                      </c:pt>
                      <c:pt idx="15711">
                        <c:v>53944.20442199707</c:v>
                      </c:pt>
                      <c:pt idx="15712">
                        <c:v>53126.269119262695</c:v>
                      </c:pt>
                      <c:pt idx="15713">
                        <c:v>53128.191970825195</c:v>
                      </c:pt>
                      <c:pt idx="15714">
                        <c:v>54714.351394653313</c:v>
                      </c:pt>
                      <c:pt idx="15715">
                        <c:v>54133.851638793945</c:v>
                      </c:pt>
                      <c:pt idx="15716">
                        <c:v>53919.93180847168</c:v>
                      </c:pt>
                      <c:pt idx="15717">
                        <c:v>53905.93180847168</c:v>
                      </c:pt>
                      <c:pt idx="15718">
                        <c:v>53905.931869506836</c:v>
                      </c:pt>
                      <c:pt idx="15719">
                        <c:v>53757.474349975586</c:v>
                      </c:pt>
                      <c:pt idx="15720">
                        <c:v>58929.217544555664</c:v>
                      </c:pt>
                      <c:pt idx="15721">
                        <c:v>59563.823013305664</c:v>
                      </c:pt>
                      <c:pt idx="15722">
                        <c:v>59211.822952270508</c:v>
                      </c:pt>
                      <c:pt idx="15723">
                        <c:v>55666.921890258789</c:v>
                      </c:pt>
                      <c:pt idx="15724">
                        <c:v>55668.706985473633</c:v>
                      </c:pt>
                      <c:pt idx="15725">
                        <c:v>55668.707046508789</c:v>
                      </c:pt>
                      <c:pt idx="15726">
                        <c:v>55668.706985473633</c:v>
                      </c:pt>
                      <c:pt idx="15727">
                        <c:v>51678.15803527832</c:v>
                      </c:pt>
                      <c:pt idx="15728">
                        <c:v>51678.158157348633</c:v>
                      </c:pt>
                      <c:pt idx="15729">
                        <c:v>51852.68440246582</c:v>
                      </c:pt>
                      <c:pt idx="15730">
                        <c:v>51720.347854614258</c:v>
                      </c:pt>
                      <c:pt idx="15731">
                        <c:v>51693.32795715332</c:v>
                      </c:pt>
                      <c:pt idx="15732">
                        <c:v>51693.328018188477</c:v>
                      </c:pt>
                      <c:pt idx="15733">
                        <c:v>54709.541305541992</c:v>
                      </c:pt>
                      <c:pt idx="15734">
                        <c:v>54945.310897827148</c:v>
                      </c:pt>
                      <c:pt idx="15735">
                        <c:v>52714.037063598633</c:v>
                      </c:pt>
                      <c:pt idx="15736">
                        <c:v>49280.80158996582</c:v>
                      </c:pt>
                      <c:pt idx="15737">
                        <c:v>49162.57991027832</c:v>
                      </c:pt>
                      <c:pt idx="15738">
                        <c:v>49162.57991027832</c:v>
                      </c:pt>
                      <c:pt idx="15739">
                        <c:v>49399.96125793457</c:v>
                      </c:pt>
                      <c:pt idx="15740">
                        <c:v>55139.29963684082</c:v>
                      </c:pt>
                      <c:pt idx="15741">
                        <c:v>55079.154983520501</c:v>
                      </c:pt>
                      <c:pt idx="15742">
                        <c:v>54834.609817504883</c:v>
                      </c:pt>
                      <c:pt idx="15743">
                        <c:v>55642.769119262695</c:v>
                      </c:pt>
                      <c:pt idx="15744">
                        <c:v>55642.769119262695</c:v>
                      </c:pt>
                      <c:pt idx="15745">
                        <c:v>50505.480545043945</c:v>
                      </c:pt>
                      <c:pt idx="15746">
                        <c:v>51271.973709106445</c:v>
                      </c:pt>
                      <c:pt idx="15747">
                        <c:v>49147.200744628906</c:v>
                      </c:pt>
                      <c:pt idx="15748">
                        <c:v>49193.820678710938</c:v>
                      </c:pt>
                      <c:pt idx="15749">
                        <c:v>50826.333984375</c:v>
                      </c:pt>
                    </c:numCache>
                  </c:numRef>
                </c:yVal>
                <c:smooth val="0"/>
                <c:extLst>
                  <c:ext xmlns:c16="http://schemas.microsoft.com/office/drawing/2014/chart" uri="{C3380CC4-5D6E-409C-BE32-E72D297353CC}">
                    <c16:uniqueId val="{00000001-E141-4C7D-9520-8F09F9EDE67B}"/>
                  </c:ext>
                </c:extLst>
              </c15:ser>
            </c15:filteredScatterSeries>
            <c15:filteredScatterSeries>
              <c15:ser>
                <c:idx val="3"/>
                <c:order val="1"/>
                <c:tx>
                  <c:strRef>
                    <c:extLst xmlns:c15="http://schemas.microsoft.com/office/drawing/2012/chart">
                      <c:ext xmlns:c15="http://schemas.microsoft.com/office/drawing/2012/chart" uri="{02D57815-91ED-43cb-92C2-25804820EDAC}">
                        <c15:formulaRef>
                          <c15:sqref>'[shaded_bars_plot_maker_20240404.xlsx]Thermal MW vs PC Hours'!$K$6</c15:sqref>
                        </c15:formulaRef>
                      </c:ext>
                    </c:extLst>
                    <c:strCache>
                      <c:ptCount val="1"/>
                      <c:pt idx="0">
                        <c:v>Winter</c:v>
                      </c:pt>
                    </c:strCache>
                  </c:strRef>
                </c:tx>
                <c:spPr>
                  <a:ln w="19050" cap="rnd">
                    <a:noFill/>
                    <a:round/>
                  </a:ln>
                  <a:effectLst/>
                </c:spPr>
                <c:marker>
                  <c:symbol val="circle"/>
                  <c:size val="5"/>
                  <c:spPr>
                    <a:solidFill>
                      <a:schemeClr val="accent1">
                        <a:alpha val="20000"/>
                      </a:schemeClr>
                    </a:solidFill>
                    <a:ln w="3175">
                      <a:noFill/>
                    </a:ln>
                    <a:effectLst/>
                  </c:spPr>
                </c:marker>
                <c:xVal>
                  <c:numRef>
                    <c:extLst xmlns:c15="http://schemas.microsoft.com/office/drawing/2012/chart">
                      <c:ext xmlns:c15="http://schemas.microsoft.com/office/drawing/2012/chart" uri="{02D57815-91ED-43cb-92C2-25804820EDAC}">
                        <c15:formulaRef>
                          <c15:sqref>'[shaded_bars_plot_maker_20240404.xlsx]Thermal MW vs PC Hours'!$G$7:$G$15761</c15:sqref>
                        </c15:formulaRef>
                      </c:ext>
                    </c:extLst>
                    <c:numCache>
                      <c:formatCode>_(* #,##0_);_(* \(#,##0\);_(* "-"??_);_(@_)</c:formatCode>
                      <c:ptCount val="15755"/>
                      <c:pt idx="0">
                        <c:v>24001.35546875</c:v>
                      </c:pt>
                      <c:pt idx="1">
                        <c:v>23819.38671875</c:v>
                      </c:pt>
                      <c:pt idx="2">
                        <c:v>21761.96484375</c:v>
                      </c:pt>
                      <c:pt idx="3">
                        <c:v>21413.515625</c:v>
                      </c:pt>
                      <c:pt idx="4">
                        <c:v>21548.40234375</c:v>
                      </c:pt>
                      <c:pt idx="5">
                        <c:v>23831.171875</c:v>
                      </c:pt>
                      <c:pt idx="6">
                        <c:v>24749.06640625</c:v>
                      </c:pt>
                      <c:pt idx="7">
                        <c:v>25211.13671875</c:v>
                      </c:pt>
                      <c:pt idx="8">
                        <c:v>23008.2265625</c:v>
                      </c:pt>
                      <c:pt idx="9">
                        <c:v>23774.75390625</c:v>
                      </c:pt>
                      <c:pt idx="10">
                        <c:v>23289.0625</c:v>
                      </c:pt>
                      <c:pt idx="11">
                        <c:v>23539.8515625</c:v>
                      </c:pt>
                      <c:pt idx="12">
                        <c:v>24219.90234375</c:v>
                      </c:pt>
                      <c:pt idx="13">
                        <c:v>24417.15234375</c:v>
                      </c:pt>
                      <c:pt idx="14">
                        <c:v>23327.71484375</c:v>
                      </c:pt>
                      <c:pt idx="15">
                        <c:v>26105.3828125</c:v>
                      </c:pt>
                      <c:pt idx="16">
                        <c:v>21619.265625</c:v>
                      </c:pt>
                      <c:pt idx="17">
                        <c:v>23392.421875</c:v>
                      </c:pt>
                      <c:pt idx="18">
                        <c:v>26657.796875</c:v>
                      </c:pt>
                      <c:pt idx="19">
                        <c:v>26209.8359375</c:v>
                      </c:pt>
                      <c:pt idx="20">
                        <c:v>24396.53125</c:v>
                      </c:pt>
                      <c:pt idx="21">
                        <c:v>26785.125</c:v>
                      </c:pt>
                      <c:pt idx="22">
                        <c:v>26187.75</c:v>
                      </c:pt>
                      <c:pt idx="23">
                        <c:v>25247.0703125</c:v>
                      </c:pt>
                      <c:pt idx="24">
                        <c:v>26703.1875</c:v>
                      </c:pt>
                      <c:pt idx="25">
                        <c:v>25327.8828125</c:v>
                      </c:pt>
                      <c:pt idx="26">
                        <c:v>24792.4140625</c:v>
                      </c:pt>
                      <c:pt idx="27">
                        <c:v>24144.796875</c:v>
                      </c:pt>
                      <c:pt idx="28">
                        <c:v>26818.609375</c:v>
                      </c:pt>
                      <c:pt idx="29">
                        <c:v>26579.546875</c:v>
                      </c:pt>
                      <c:pt idx="30">
                        <c:v>16632.015625</c:v>
                      </c:pt>
                      <c:pt idx="31">
                        <c:v>15796.609375</c:v>
                      </c:pt>
                      <c:pt idx="32">
                        <c:v>17642.7109375</c:v>
                      </c:pt>
                      <c:pt idx="33">
                        <c:v>16168.984375</c:v>
                      </c:pt>
                      <c:pt idx="34">
                        <c:v>14457.5234375</c:v>
                      </c:pt>
                      <c:pt idx="35">
                        <c:v>16783.46875</c:v>
                      </c:pt>
                      <c:pt idx="36">
                        <c:v>14465.4453125</c:v>
                      </c:pt>
                      <c:pt idx="37">
                        <c:v>13050.734375</c:v>
                      </c:pt>
                      <c:pt idx="38">
                        <c:v>12552.14453125</c:v>
                      </c:pt>
                      <c:pt idx="39">
                        <c:v>14169.9453125</c:v>
                      </c:pt>
                      <c:pt idx="40">
                        <c:v>16694.2890625</c:v>
                      </c:pt>
                      <c:pt idx="41">
                        <c:v>16477.5078125</c:v>
                      </c:pt>
                      <c:pt idx="42">
                        <c:v>15595.9453125</c:v>
                      </c:pt>
                      <c:pt idx="43">
                        <c:v>14922.875</c:v>
                      </c:pt>
                      <c:pt idx="44">
                        <c:v>16016.16015625</c:v>
                      </c:pt>
                      <c:pt idx="45">
                        <c:v>12697.0859375</c:v>
                      </c:pt>
                      <c:pt idx="46">
                        <c:v>11796.8515625</c:v>
                      </c:pt>
                      <c:pt idx="47">
                        <c:v>10664.2421875</c:v>
                      </c:pt>
                      <c:pt idx="48">
                        <c:v>7595.71875</c:v>
                      </c:pt>
                      <c:pt idx="49">
                        <c:v>8275.25</c:v>
                      </c:pt>
                      <c:pt idx="50">
                        <c:v>8879.8515625</c:v>
                      </c:pt>
                      <c:pt idx="51">
                        <c:v>8824.6328125</c:v>
                      </c:pt>
                      <c:pt idx="52">
                        <c:v>8225.8203125</c:v>
                      </c:pt>
                      <c:pt idx="53">
                        <c:v>8780.9921875</c:v>
                      </c:pt>
                      <c:pt idx="54">
                        <c:v>8848.484375</c:v>
                      </c:pt>
                      <c:pt idx="55">
                        <c:v>9364.421875</c:v>
                      </c:pt>
                      <c:pt idx="56">
                        <c:v>9205.65625</c:v>
                      </c:pt>
                      <c:pt idx="57">
                        <c:v>9659.6484375</c:v>
                      </c:pt>
                      <c:pt idx="58">
                        <c:v>7800.1796875</c:v>
                      </c:pt>
                      <c:pt idx="59">
                        <c:v>11433.390625</c:v>
                      </c:pt>
                      <c:pt idx="60">
                        <c:v>25978.9140625</c:v>
                      </c:pt>
                      <c:pt idx="61">
                        <c:v>24881.421875</c:v>
                      </c:pt>
                      <c:pt idx="62">
                        <c:v>26299.8828125</c:v>
                      </c:pt>
                      <c:pt idx="63">
                        <c:v>22854.421875</c:v>
                      </c:pt>
                      <c:pt idx="64">
                        <c:v>26736.171875</c:v>
                      </c:pt>
                      <c:pt idx="65">
                        <c:v>25778.890625</c:v>
                      </c:pt>
                      <c:pt idx="66">
                        <c:v>24743.078125</c:v>
                      </c:pt>
                      <c:pt idx="67">
                        <c:v>24717.53125</c:v>
                      </c:pt>
                      <c:pt idx="68">
                        <c:v>26143.21875</c:v>
                      </c:pt>
                      <c:pt idx="69">
                        <c:v>25788.6171875</c:v>
                      </c:pt>
                      <c:pt idx="70">
                        <c:v>24411.6875</c:v>
                      </c:pt>
                      <c:pt idx="71">
                        <c:v>23883.15625</c:v>
                      </c:pt>
                      <c:pt idx="72">
                        <c:v>24384.828125</c:v>
                      </c:pt>
                      <c:pt idx="73">
                        <c:v>25459.7421875</c:v>
                      </c:pt>
                      <c:pt idx="74">
                        <c:v>23753.453125</c:v>
                      </c:pt>
                      <c:pt idx="75">
                        <c:v>9468.5390625</c:v>
                      </c:pt>
                      <c:pt idx="76">
                        <c:v>5428.71875</c:v>
                      </c:pt>
                      <c:pt idx="77">
                        <c:v>4256.46875</c:v>
                      </c:pt>
                      <c:pt idx="78">
                        <c:v>875.484375</c:v>
                      </c:pt>
                      <c:pt idx="79">
                        <c:v>-1258.140625</c:v>
                      </c:pt>
                      <c:pt idx="80">
                        <c:v>-1050.2109375</c:v>
                      </c:pt>
                      <c:pt idx="81">
                        <c:v>-2220</c:v>
                      </c:pt>
                      <c:pt idx="82">
                        <c:v>-413.328125</c:v>
                      </c:pt>
                      <c:pt idx="83">
                        <c:v>1814.4921875</c:v>
                      </c:pt>
                      <c:pt idx="84">
                        <c:v>1342.2734375</c:v>
                      </c:pt>
                      <c:pt idx="85">
                        <c:v>-658.890625</c:v>
                      </c:pt>
                      <c:pt idx="86">
                        <c:v>-4021.5546875</c:v>
                      </c:pt>
                      <c:pt idx="87">
                        <c:v>-4252.421875</c:v>
                      </c:pt>
                      <c:pt idx="88">
                        <c:v>-6162.4140625</c:v>
                      </c:pt>
                      <c:pt idx="89">
                        <c:v>5373.2890625</c:v>
                      </c:pt>
                      <c:pt idx="90">
                        <c:v>1493.6796875</c:v>
                      </c:pt>
                      <c:pt idx="91">
                        <c:v>3741.90625</c:v>
                      </c:pt>
                      <c:pt idx="92">
                        <c:v>-6038.6015625</c:v>
                      </c:pt>
                      <c:pt idx="93">
                        <c:v>-7817.6328125</c:v>
                      </c:pt>
                      <c:pt idx="94">
                        <c:v>-6504.484375</c:v>
                      </c:pt>
                      <c:pt idx="95">
                        <c:v>-6179.2265625</c:v>
                      </c:pt>
                      <c:pt idx="96">
                        <c:v>-8112.4375</c:v>
                      </c:pt>
                      <c:pt idx="97">
                        <c:v>-5733.609375</c:v>
                      </c:pt>
                      <c:pt idx="98">
                        <c:v>-3473.5546875</c:v>
                      </c:pt>
                      <c:pt idx="99">
                        <c:v>-4969.84375</c:v>
                      </c:pt>
                      <c:pt idx="100">
                        <c:v>-6565.40625</c:v>
                      </c:pt>
                      <c:pt idx="101">
                        <c:v>-10010.15625</c:v>
                      </c:pt>
                      <c:pt idx="102">
                        <c:v>-11105.8984375</c:v>
                      </c:pt>
                      <c:pt idx="103">
                        <c:v>-12887.078125</c:v>
                      </c:pt>
                      <c:pt idx="104">
                        <c:v>2389.71875</c:v>
                      </c:pt>
                      <c:pt idx="105">
                        <c:v>21053.82421875</c:v>
                      </c:pt>
                      <c:pt idx="106">
                        <c:v>21093.36328125</c:v>
                      </c:pt>
                      <c:pt idx="107">
                        <c:v>19982.91796875</c:v>
                      </c:pt>
                      <c:pt idx="108">
                        <c:v>20496.64453125</c:v>
                      </c:pt>
                      <c:pt idx="109">
                        <c:v>19622.63671875</c:v>
                      </c:pt>
                      <c:pt idx="110">
                        <c:v>17368.83984375</c:v>
                      </c:pt>
                      <c:pt idx="111">
                        <c:v>12564.09375</c:v>
                      </c:pt>
                      <c:pt idx="112">
                        <c:v>9499.703125</c:v>
                      </c:pt>
                      <c:pt idx="113">
                        <c:v>14761.3671875</c:v>
                      </c:pt>
                      <c:pt idx="114">
                        <c:v>19477.80859375</c:v>
                      </c:pt>
                      <c:pt idx="115">
                        <c:v>18979.64453125</c:v>
                      </c:pt>
                      <c:pt idx="116">
                        <c:v>20465.1640625</c:v>
                      </c:pt>
                      <c:pt idx="117">
                        <c:v>20655.4453125</c:v>
                      </c:pt>
                      <c:pt idx="118">
                        <c:v>19493.3671875</c:v>
                      </c:pt>
                      <c:pt idx="119">
                        <c:v>16775.5703125</c:v>
                      </c:pt>
                      <c:pt idx="120">
                        <c:v>24117.73828125</c:v>
                      </c:pt>
                      <c:pt idx="121">
                        <c:v>24454.8515625</c:v>
                      </c:pt>
                      <c:pt idx="122">
                        <c:v>22605.46484375</c:v>
                      </c:pt>
                      <c:pt idx="123">
                        <c:v>20885.109375</c:v>
                      </c:pt>
                      <c:pt idx="124">
                        <c:v>17567.60546875</c:v>
                      </c:pt>
                      <c:pt idx="125">
                        <c:v>15258.7265625</c:v>
                      </c:pt>
                      <c:pt idx="126">
                        <c:v>15008.94921875</c:v>
                      </c:pt>
                      <c:pt idx="127">
                        <c:v>16343.5859375</c:v>
                      </c:pt>
                      <c:pt idx="128">
                        <c:v>19051.15234375</c:v>
                      </c:pt>
                      <c:pt idx="129">
                        <c:v>22425.015625</c:v>
                      </c:pt>
                      <c:pt idx="130">
                        <c:v>22928.83984375</c:v>
                      </c:pt>
                      <c:pt idx="131">
                        <c:v>22253.55859375</c:v>
                      </c:pt>
                      <c:pt idx="132">
                        <c:v>25014.6015625</c:v>
                      </c:pt>
                      <c:pt idx="133">
                        <c:v>23618.5546875</c:v>
                      </c:pt>
                      <c:pt idx="134">
                        <c:v>23895.2265625</c:v>
                      </c:pt>
                      <c:pt idx="135">
                        <c:v>18087.96875</c:v>
                      </c:pt>
                      <c:pt idx="136">
                        <c:v>17690.6171875</c:v>
                      </c:pt>
                      <c:pt idx="137">
                        <c:v>18482.4921875</c:v>
                      </c:pt>
                      <c:pt idx="138">
                        <c:v>15575.75</c:v>
                      </c:pt>
                      <c:pt idx="139">
                        <c:v>13912.40625</c:v>
                      </c:pt>
                      <c:pt idx="140">
                        <c:v>17375.9296875</c:v>
                      </c:pt>
                      <c:pt idx="141">
                        <c:v>16801.5234375</c:v>
                      </c:pt>
                      <c:pt idx="142">
                        <c:v>15872.8359375</c:v>
                      </c:pt>
                      <c:pt idx="143">
                        <c:v>14661.5546875</c:v>
                      </c:pt>
                      <c:pt idx="144">
                        <c:v>14323.34375</c:v>
                      </c:pt>
                      <c:pt idx="145">
                        <c:v>14347.94140625</c:v>
                      </c:pt>
                      <c:pt idx="146">
                        <c:v>16002.69140625</c:v>
                      </c:pt>
                      <c:pt idx="147">
                        <c:v>17725.88671875</c:v>
                      </c:pt>
                      <c:pt idx="148">
                        <c:v>18185.4453125</c:v>
                      </c:pt>
                      <c:pt idx="149">
                        <c:v>18521.34375</c:v>
                      </c:pt>
                      <c:pt idx="150">
                        <c:v>19389.0234375</c:v>
                      </c:pt>
                      <c:pt idx="151">
                        <c:v>24238.5859375</c:v>
                      </c:pt>
                      <c:pt idx="152">
                        <c:v>20065.890625</c:v>
                      </c:pt>
                      <c:pt idx="153">
                        <c:v>24457.7890625</c:v>
                      </c:pt>
                      <c:pt idx="154">
                        <c:v>22695.09765625</c:v>
                      </c:pt>
                      <c:pt idx="155">
                        <c:v>20238.5625</c:v>
                      </c:pt>
                      <c:pt idx="156">
                        <c:v>18594.38671875</c:v>
                      </c:pt>
                      <c:pt idx="157">
                        <c:v>17043.19921875</c:v>
                      </c:pt>
                      <c:pt idx="158">
                        <c:v>17524.6171875</c:v>
                      </c:pt>
                      <c:pt idx="159">
                        <c:v>20385.6640625</c:v>
                      </c:pt>
                      <c:pt idx="160">
                        <c:v>24020.796875</c:v>
                      </c:pt>
                      <c:pt idx="161">
                        <c:v>23676.625</c:v>
                      </c:pt>
                      <c:pt idx="162">
                        <c:v>19658.6171875</c:v>
                      </c:pt>
                      <c:pt idx="163">
                        <c:v>19539.0234375</c:v>
                      </c:pt>
                      <c:pt idx="164">
                        <c:v>22896.34765625</c:v>
                      </c:pt>
                      <c:pt idx="165">
                        <c:v>16962.7109375</c:v>
                      </c:pt>
                      <c:pt idx="166">
                        <c:v>19075.4296875</c:v>
                      </c:pt>
                      <c:pt idx="167">
                        <c:v>20817.921875</c:v>
                      </c:pt>
                      <c:pt idx="168">
                        <c:v>20952.40625</c:v>
                      </c:pt>
                      <c:pt idx="169">
                        <c:v>18176.546875</c:v>
                      </c:pt>
                      <c:pt idx="170">
                        <c:v>14060.34375</c:v>
                      </c:pt>
                      <c:pt idx="171">
                        <c:v>20442.296875</c:v>
                      </c:pt>
                      <c:pt idx="172">
                        <c:v>20891</c:v>
                      </c:pt>
                      <c:pt idx="173">
                        <c:v>19200.859375</c:v>
                      </c:pt>
                      <c:pt idx="174">
                        <c:v>15455.296875</c:v>
                      </c:pt>
                      <c:pt idx="175">
                        <c:v>12128.984375</c:v>
                      </c:pt>
                      <c:pt idx="176">
                        <c:v>20732.7109375</c:v>
                      </c:pt>
                      <c:pt idx="177">
                        <c:v>20859.0546875</c:v>
                      </c:pt>
                      <c:pt idx="178">
                        <c:v>18971.640625</c:v>
                      </c:pt>
                      <c:pt idx="179">
                        <c:v>15234.09375</c:v>
                      </c:pt>
                      <c:pt idx="180">
                        <c:v>12863.765625</c:v>
                      </c:pt>
                      <c:pt idx="181">
                        <c:v>12329.96875</c:v>
                      </c:pt>
                      <c:pt idx="182">
                        <c:v>14509.40625</c:v>
                      </c:pt>
                      <c:pt idx="183">
                        <c:v>13363.6015625</c:v>
                      </c:pt>
                      <c:pt idx="184">
                        <c:v>11610.7734375</c:v>
                      </c:pt>
                      <c:pt idx="185">
                        <c:v>12603.03125</c:v>
                      </c:pt>
                      <c:pt idx="186">
                        <c:v>10202.71875</c:v>
                      </c:pt>
                      <c:pt idx="187">
                        <c:v>9165.7734375</c:v>
                      </c:pt>
                      <c:pt idx="188">
                        <c:v>8818.0546875</c:v>
                      </c:pt>
                      <c:pt idx="189">
                        <c:v>11393.75</c:v>
                      </c:pt>
                      <c:pt idx="190">
                        <c:v>13304.94921875</c:v>
                      </c:pt>
                      <c:pt idx="191">
                        <c:v>14661.6640625</c:v>
                      </c:pt>
                      <c:pt idx="192">
                        <c:v>13186.4453125</c:v>
                      </c:pt>
                      <c:pt idx="193">
                        <c:v>12614.63671875</c:v>
                      </c:pt>
                      <c:pt idx="194">
                        <c:v>14468.18359375</c:v>
                      </c:pt>
                      <c:pt idx="195">
                        <c:v>16587.78125</c:v>
                      </c:pt>
                      <c:pt idx="196">
                        <c:v>16593.32421875</c:v>
                      </c:pt>
                      <c:pt idx="197">
                        <c:v>14939.46875</c:v>
                      </c:pt>
                      <c:pt idx="198">
                        <c:v>13585.5234375</c:v>
                      </c:pt>
                      <c:pt idx="199">
                        <c:v>11580.8515625</c:v>
                      </c:pt>
                      <c:pt idx="200">
                        <c:v>9586.8671875</c:v>
                      </c:pt>
                      <c:pt idx="201">
                        <c:v>8059.8828125</c:v>
                      </c:pt>
                      <c:pt idx="202">
                        <c:v>8006.859375</c:v>
                      </c:pt>
                      <c:pt idx="203">
                        <c:v>10669.2734375</c:v>
                      </c:pt>
                      <c:pt idx="204">
                        <c:v>12726.375</c:v>
                      </c:pt>
                      <c:pt idx="205">
                        <c:v>15545.03125</c:v>
                      </c:pt>
                      <c:pt idx="206">
                        <c:v>16259.9765625</c:v>
                      </c:pt>
                      <c:pt idx="207">
                        <c:v>15883.859375</c:v>
                      </c:pt>
                      <c:pt idx="208">
                        <c:v>15329.40234375</c:v>
                      </c:pt>
                      <c:pt idx="209">
                        <c:v>14388.8828125</c:v>
                      </c:pt>
                      <c:pt idx="210">
                        <c:v>17628.7734375</c:v>
                      </c:pt>
                      <c:pt idx="211">
                        <c:v>16904.578125</c:v>
                      </c:pt>
                      <c:pt idx="212">
                        <c:v>17049.0859375</c:v>
                      </c:pt>
                      <c:pt idx="213">
                        <c:v>17096.6640625</c:v>
                      </c:pt>
                      <c:pt idx="214">
                        <c:v>15546.71875</c:v>
                      </c:pt>
                      <c:pt idx="215">
                        <c:v>15463.65234375</c:v>
                      </c:pt>
                      <c:pt idx="216">
                        <c:v>12866.15234375</c:v>
                      </c:pt>
                      <c:pt idx="217">
                        <c:v>11676.28515625</c:v>
                      </c:pt>
                      <c:pt idx="218">
                        <c:v>11863.8828125</c:v>
                      </c:pt>
                      <c:pt idx="219">
                        <c:v>14528.7265625</c:v>
                      </c:pt>
                      <c:pt idx="220">
                        <c:v>17172.94921875</c:v>
                      </c:pt>
                      <c:pt idx="221">
                        <c:v>18763.359375</c:v>
                      </c:pt>
                      <c:pt idx="222">
                        <c:v>18164.96875</c:v>
                      </c:pt>
                      <c:pt idx="223">
                        <c:v>17917.7109375</c:v>
                      </c:pt>
                      <c:pt idx="224">
                        <c:v>18027.15234375</c:v>
                      </c:pt>
                      <c:pt idx="225">
                        <c:v>14779.7578125</c:v>
                      </c:pt>
                      <c:pt idx="226">
                        <c:v>14742.828125</c:v>
                      </c:pt>
                      <c:pt idx="227">
                        <c:v>14710.265625</c:v>
                      </c:pt>
                      <c:pt idx="228">
                        <c:v>13782.9765625</c:v>
                      </c:pt>
                      <c:pt idx="229">
                        <c:v>11574.203125</c:v>
                      </c:pt>
                      <c:pt idx="230">
                        <c:v>11713.984375</c:v>
                      </c:pt>
                      <c:pt idx="231">
                        <c:v>12900.328125</c:v>
                      </c:pt>
                      <c:pt idx="232">
                        <c:v>13830.5546875</c:v>
                      </c:pt>
                      <c:pt idx="233">
                        <c:v>14082.3203125</c:v>
                      </c:pt>
                      <c:pt idx="234">
                        <c:v>14699.3359375</c:v>
                      </c:pt>
                      <c:pt idx="235">
                        <c:v>15849.0703125</c:v>
                      </c:pt>
                      <c:pt idx="236">
                        <c:v>16037.640625</c:v>
                      </c:pt>
                      <c:pt idx="237">
                        <c:v>15035.5234375</c:v>
                      </c:pt>
                      <c:pt idx="238">
                        <c:v>16130.1171875</c:v>
                      </c:pt>
                      <c:pt idx="239">
                        <c:v>14288.6328125</c:v>
                      </c:pt>
                      <c:pt idx="240">
                        <c:v>17349.94921875</c:v>
                      </c:pt>
                      <c:pt idx="241">
                        <c:v>17011.6328125</c:v>
                      </c:pt>
                      <c:pt idx="242">
                        <c:v>18710.984375</c:v>
                      </c:pt>
                      <c:pt idx="243">
                        <c:v>17095.21484375</c:v>
                      </c:pt>
                      <c:pt idx="244">
                        <c:v>17126.4453125</c:v>
                      </c:pt>
                      <c:pt idx="245">
                        <c:v>18330.328125</c:v>
                      </c:pt>
                      <c:pt idx="246">
                        <c:v>18078.5859375</c:v>
                      </c:pt>
                      <c:pt idx="247">
                        <c:v>15581.5703125</c:v>
                      </c:pt>
                      <c:pt idx="248">
                        <c:v>12185.296875</c:v>
                      </c:pt>
                      <c:pt idx="249">
                        <c:v>7420.71875</c:v>
                      </c:pt>
                      <c:pt idx="250">
                        <c:v>8345.390625</c:v>
                      </c:pt>
                      <c:pt idx="251">
                        <c:v>18192.875</c:v>
                      </c:pt>
                      <c:pt idx="252">
                        <c:v>15036.5703125</c:v>
                      </c:pt>
                      <c:pt idx="253">
                        <c:v>17927.0625</c:v>
                      </c:pt>
                      <c:pt idx="254">
                        <c:v>17159</c:v>
                      </c:pt>
                      <c:pt idx="255">
                        <c:v>22972.1484375</c:v>
                      </c:pt>
                      <c:pt idx="256">
                        <c:v>18140.015625</c:v>
                      </c:pt>
                      <c:pt idx="257">
                        <c:v>17696.15625</c:v>
                      </c:pt>
                      <c:pt idx="258">
                        <c:v>24325.515625</c:v>
                      </c:pt>
                      <c:pt idx="259">
                        <c:v>24508.25</c:v>
                      </c:pt>
                      <c:pt idx="260">
                        <c:v>24184.3359375</c:v>
                      </c:pt>
                      <c:pt idx="261">
                        <c:v>21208.64453125</c:v>
                      </c:pt>
                      <c:pt idx="262">
                        <c:v>24192.734375</c:v>
                      </c:pt>
                      <c:pt idx="263">
                        <c:v>24476.3203125</c:v>
                      </c:pt>
                      <c:pt idx="264">
                        <c:v>19494.0703125</c:v>
                      </c:pt>
                      <c:pt idx="265">
                        <c:v>23720.38671875</c:v>
                      </c:pt>
                      <c:pt idx="266">
                        <c:v>23009.5078125</c:v>
                      </c:pt>
                      <c:pt idx="267">
                        <c:v>18524.203125</c:v>
                      </c:pt>
                      <c:pt idx="268">
                        <c:v>19168.75</c:v>
                      </c:pt>
                      <c:pt idx="269">
                        <c:v>24187.73046875</c:v>
                      </c:pt>
                      <c:pt idx="270">
                        <c:v>26743.43359375</c:v>
                      </c:pt>
                      <c:pt idx="271">
                        <c:v>24365.02734375</c:v>
                      </c:pt>
                      <c:pt idx="272">
                        <c:v>22449.4453125</c:v>
                      </c:pt>
                      <c:pt idx="273">
                        <c:v>20842.65625</c:v>
                      </c:pt>
                      <c:pt idx="274">
                        <c:v>21417.87890625</c:v>
                      </c:pt>
                      <c:pt idx="275">
                        <c:v>24688.9453125</c:v>
                      </c:pt>
                      <c:pt idx="276">
                        <c:v>27589.6953125</c:v>
                      </c:pt>
                      <c:pt idx="277">
                        <c:v>28267.0625</c:v>
                      </c:pt>
                      <c:pt idx="278">
                        <c:v>28071.91796875</c:v>
                      </c:pt>
                      <c:pt idx="279">
                        <c:v>27521.1953125</c:v>
                      </c:pt>
                      <c:pt idx="280">
                        <c:v>26857.88671875</c:v>
                      </c:pt>
                      <c:pt idx="281">
                        <c:v>27160.65234375</c:v>
                      </c:pt>
                      <c:pt idx="282">
                        <c:v>23187.77734375</c:v>
                      </c:pt>
                      <c:pt idx="283">
                        <c:v>27864.15625</c:v>
                      </c:pt>
                      <c:pt idx="284">
                        <c:v>27614.09765625</c:v>
                      </c:pt>
                      <c:pt idx="285">
                        <c:v>16687.9296875</c:v>
                      </c:pt>
                      <c:pt idx="286">
                        <c:v>12123.25</c:v>
                      </c:pt>
                      <c:pt idx="287">
                        <c:v>16163.625</c:v>
                      </c:pt>
                      <c:pt idx="288">
                        <c:v>15582.015625</c:v>
                      </c:pt>
                      <c:pt idx="289">
                        <c:v>13768.8515625</c:v>
                      </c:pt>
                      <c:pt idx="290">
                        <c:v>14031.7734375</c:v>
                      </c:pt>
                      <c:pt idx="291">
                        <c:v>16218.59375</c:v>
                      </c:pt>
                      <c:pt idx="292">
                        <c:v>16274.8203125</c:v>
                      </c:pt>
                      <c:pt idx="293">
                        <c:v>14986.4921875</c:v>
                      </c:pt>
                      <c:pt idx="294">
                        <c:v>11320.3046875</c:v>
                      </c:pt>
                      <c:pt idx="295">
                        <c:v>8914.9453125</c:v>
                      </c:pt>
                      <c:pt idx="296">
                        <c:v>4079.9609375</c:v>
                      </c:pt>
                      <c:pt idx="297">
                        <c:v>12826.21875</c:v>
                      </c:pt>
                      <c:pt idx="298">
                        <c:v>15791.81640625</c:v>
                      </c:pt>
                      <c:pt idx="299">
                        <c:v>15314.71484375</c:v>
                      </c:pt>
                      <c:pt idx="300">
                        <c:v>17231.2421875</c:v>
                      </c:pt>
                      <c:pt idx="301">
                        <c:v>15892.37890625</c:v>
                      </c:pt>
                      <c:pt idx="302">
                        <c:v>17065.7265625</c:v>
                      </c:pt>
                      <c:pt idx="303">
                        <c:v>16817.859375</c:v>
                      </c:pt>
                      <c:pt idx="304">
                        <c:v>14686.71875</c:v>
                      </c:pt>
                      <c:pt idx="305">
                        <c:v>14453.3203125</c:v>
                      </c:pt>
                      <c:pt idx="306">
                        <c:v>17991.3359375</c:v>
                      </c:pt>
                      <c:pt idx="307">
                        <c:v>18174.140625</c:v>
                      </c:pt>
                      <c:pt idx="308">
                        <c:v>15297.7109375</c:v>
                      </c:pt>
                      <c:pt idx="309">
                        <c:v>9909.171875</c:v>
                      </c:pt>
                      <c:pt idx="310">
                        <c:v>10335.2890625</c:v>
                      </c:pt>
                      <c:pt idx="311">
                        <c:v>15879.7421875</c:v>
                      </c:pt>
                      <c:pt idx="312">
                        <c:v>17909.8515625</c:v>
                      </c:pt>
                      <c:pt idx="313">
                        <c:v>18547.53125</c:v>
                      </c:pt>
                      <c:pt idx="314">
                        <c:v>17606.234375</c:v>
                      </c:pt>
                      <c:pt idx="315">
                        <c:v>27964.23046875</c:v>
                      </c:pt>
                      <c:pt idx="316">
                        <c:v>26578.50390625</c:v>
                      </c:pt>
                      <c:pt idx="317">
                        <c:v>26829.2109375</c:v>
                      </c:pt>
                      <c:pt idx="318">
                        <c:v>26021.5234375</c:v>
                      </c:pt>
                      <c:pt idx="319">
                        <c:v>27261.93359375</c:v>
                      </c:pt>
                      <c:pt idx="320">
                        <c:v>26452.8203125</c:v>
                      </c:pt>
                      <c:pt idx="321">
                        <c:v>26993</c:v>
                      </c:pt>
                      <c:pt idx="322">
                        <c:v>24213.81640625</c:v>
                      </c:pt>
                      <c:pt idx="323">
                        <c:v>23403.625</c:v>
                      </c:pt>
                      <c:pt idx="324">
                        <c:v>23500.98046875</c:v>
                      </c:pt>
                      <c:pt idx="325">
                        <c:v>24392.54296875</c:v>
                      </c:pt>
                      <c:pt idx="326">
                        <c:v>27334.359375</c:v>
                      </c:pt>
                      <c:pt idx="327">
                        <c:v>26907.9375</c:v>
                      </c:pt>
                      <c:pt idx="328">
                        <c:v>27595.6171875</c:v>
                      </c:pt>
                      <c:pt idx="329">
                        <c:v>27497.3125</c:v>
                      </c:pt>
                      <c:pt idx="330">
                        <c:v>24472.5078125</c:v>
                      </c:pt>
                      <c:pt idx="331">
                        <c:v>19875.75</c:v>
                      </c:pt>
                      <c:pt idx="332">
                        <c:v>19722.96875</c:v>
                      </c:pt>
                      <c:pt idx="333">
                        <c:v>25874.60546875</c:v>
                      </c:pt>
                      <c:pt idx="334">
                        <c:v>24954.4609375</c:v>
                      </c:pt>
                      <c:pt idx="335">
                        <c:v>24278.77734375</c:v>
                      </c:pt>
                      <c:pt idx="336">
                        <c:v>25582.24609375</c:v>
                      </c:pt>
                      <c:pt idx="337">
                        <c:v>26660.04296875</c:v>
                      </c:pt>
                      <c:pt idx="338">
                        <c:v>24091.453125</c:v>
                      </c:pt>
                      <c:pt idx="339">
                        <c:v>21577.375</c:v>
                      </c:pt>
                      <c:pt idx="340">
                        <c:v>25037.984375</c:v>
                      </c:pt>
                      <c:pt idx="341">
                        <c:v>22092.890625</c:v>
                      </c:pt>
                      <c:pt idx="342">
                        <c:v>25259.375</c:v>
                      </c:pt>
                      <c:pt idx="343">
                        <c:v>20324.8125</c:v>
                      </c:pt>
                      <c:pt idx="344">
                        <c:v>22158.109375</c:v>
                      </c:pt>
                      <c:pt idx="345">
                        <c:v>23217.5234375</c:v>
                      </c:pt>
                      <c:pt idx="346">
                        <c:v>21861.9140625</c:v>
                      </c:pt>
                      <c:pt idx="347">
                        <c:v>18400.84375</c:v>
                      </c:pt>
                      <c:pt idx="348">
                        <c:v>16497.4765625</c:v>
                      </c:pt>
                      <c:pt idx="349">
                        <c:v>11802.0859375</c:v>
                      </c:pt>
                      <c:pt idx="350">
                        <c:v>13820.8515625</c:v>
                      </c:pt>
                      <c:pt idx="351">
                        <c:v>20447.734375</c:v>
                      </c:pt>
                      <c:pt idx="352">
                        <c:v>18701.5703125</c:v>
                      </c:pt>
                      <c:pt idx="353">
                        <c:v>17149.421875</c:v>
                      </c:pt>
                      <c:pt idx="354">
                        <c:v>16527.96875</c:v>
                      </c:pt>
                      <c:pt idx="355">
                        <c:v>18006.96484375</c:v>
                      </c:pt>
                      <c:pt idx="356">
                        <c:v>20261.42578125</c:v>
                      </c:pt>
                      <c:pt idx="357">
                        <c:v>22134.03515625</c:v>
                      </c:pt>
                      <c:pt idx="358">
                        <c:v>23224.484375</c:v>
                      </c:pt>
                      <c:pt idx="359">
                        <c:v>20894.57421875</c:v>
                      </c:pt>
                      <c:pt idx="360">
                        <c:v>23917.59375</c:v>
                      </c:pt>
                      <c:pt idx="361">
                        <c:v>23960.75</c:v>
                      </c:pt>
                      <c:pt idx="362">
                        <c:v>25515.3125</c:v>
                      </c:pt>
                      <c:pt idx="363">
                        <c:v>23486.0703125</c:v>
                      </c:pt>
                      <c:pt idx="364">
                        <c:v>18355.53125</c:v>
                      </c:pt>
                      <c:pt idx="365">
                        <c:v>19328.25</c:v>
                      </c:pt>
                      <c:pt idx="366">
                        <c:v>25501.74609375</c:v>
                      </c:pt>
                      <c:pt idx="367">
                        <c:v>21243.58984375</c:v>
                      </c:pt>
                      <c:pt idx="368">
                        <c:v>16044.875</c:v>
                      </c:pt>
                      <c:pt idx="369">
                        <c:v>21871.43359375</c:v>
                      </c:pt>
                      <c:pt idx="370">
                        <c:v>22960.3828125</c:v>
                      </c:pt>
                      <c:pt idx="371">
                        <c:v>26602.8515625</c:v>
                      </c:pt>
                      <c:pt idx="372">
                        <c:v>26070.59375</c:v>
                      </c:pt>
                      <c:pt idx="373">
                        <c:v>26652.5078125</c:v>
                      </c:pt>
                      <c:pt idx="374">
                        <c:v>24246.9765625</c:v>
                      </c:pt>
                      <c:pt idx="375">
                        <c:v>20765.9375</c:v>
                      </c:pt>
                      <c:pt idx="376">
                        <c:v>22673.546875</c:v>
                      </c:pt>
                      <c:pt idx="377">
                        <c:v>22697.0859375</c:v>
                      </c:pt>
                      <c:pt idx="378">
                        <c:v>20959.5</c:v>
                      </c:pt>
                      <c:pt idx="379">
                        <c:v>20251.546875</c:v>
                      </c:pt>
                      <c:pt idx="380">
                        <c:v>22499.3203125</c:v>
                      </c:pt>
                      <c:pt idx="381">
                        <c:v>20938.59375</c:v>
                      </c:pt>
                      <c:pt idx="382">
                        <c:v>19216.734375</c:v>
                      </c:pt>
                      <c:pt idx="383">
                        <c:v>19002.21875</c:v>
                      </c:pt>
                      <c:pt idx="384">
                        <c:v>19226.3984375</c:v>
                      </c:pt>
                      <c:pt idx="385">
                        <c:v>19935.9921875</c:v>
                      </c:pt>
                      <c:pt idx="386">
                        <c:v>20371.3984375</c:v>
                      </c:pt>
                      <c:pt idx="387">
                        <c:v>21138.6015625</c:v>
                      </c:pt>
                      <c:pt idx="388">
                        <c:v>21781.5234375</c:v>
                      </c:pt>
                      <c:pt idx="389">
                        <c:v>21638.5859375</c:v>
                      </c:pt>
                      <c:pt idx="390">
                        <c:v>12021.4140625</c:v>
                      </c:pt>
                      <c:pt idx="391">
                        <c:v>12889.953125</c:v>
                      </c:pt>
                      <c:pt idx="392">
                        <c:v>12424.8515625</c:v>
                      </c:pt>
                      <c:pt idx="393">
                        <c:v>11770.7890625</c:v>
                      </c:pt>
                      <c:pt idx="394">
                        <c:v>9355.953125</c:v>
                      </c:pt>
                      <c:pt idx="395">
                        <c:v>9371.140625</c:v>
                      </c:pt>
                      <c:pt idx="396">
                        <c:v>10864.8359375</c:v>
                      </c:pt>
                      <c:pt idx="397">
                        <c:v>11605.5859375</c:v>
                      </c:pt>
                      <c:pt idx="398">
                        <c:v>11032.234375</c:v>
                      </c:pt>
                      <c:pt idx="399">
                        <c:v>11948.9765625</c:v>
                      </c:pt>
                      <c:pt idx="400">
                        <c:v>12761.328125</c:v>
                      </c:pt>
                      <c:pt idx="401">
                        <c:v>13169.4375</c:v>
                      </c:pt>
                      <c:pt idx="402">
                        <c:v>12310.5390625</c:v>
                      </c:pt>
                      <c:pt idx="403">
                        <c:v>13194.90625</c:v>
                      </c:pt>
                      <c:pt idx="404">
                        <c:v>11469.375</c:v>
                      </c:pt>
                      <c:pt idx="405">
                        <c:v>27897.99609375</c:v>
                      </c:pt>
                      <c:pt idx="406">
                        <c:v>26524.74609375</c:v>
                      </c:pt>
                      <c:pt idx="407">
                        <c:v>28830.66796875</c:v>
                      </c:pt>
                      <c:pt idx="408">
                        <c:v>27792.609375</c:v>
                      </c:pt>
                      <c:pt idx="409">
                        <c:v>25149.91015625</c:v>
                      </c:pt>
                      <c:pt idx="410">
                        <c:v>29099.28515625</c:v>
                      </c:pt>
                      <c:pt idx="411">
                        <c:v>28526.29296875</c:v>
                      </c:pt>
                      <c:pt idx="412">
                        <c:v>27929.58203125</c:v>
                      </c:pt>
                      <c:pt idx="413">
                        <c:v>28661.6875</c:v>
                      </c:pt>
                      <c:pt idx="414">
                        <c:v>27165.86328125</c:v>
                      </c:pt>
                      <c:pt idx="415">
                        <c:v>27377.19140625</c:v>
                      </c:pt>
                      <c:pt idx="416">
                        <c:v>27776.4296875</c:v>
                      </c:pt>
                      <c:pt idx="417">
                        <c:v>25077.625</c:v>
                      </c:pt>
                      <c:pt idx="418">
                        <c:v>28420.5390625</c:v>
                      </c:pt>
                      <c:pt idx="419">
                        <c:v>29025.0390625</c:v>
                      </c:pt>
                      <c:pt idx="420">
                        <c:v>15267.3203125</c:v>
                      </c:pt>
                      <c:pt idx="421">
                        <c:v>13513.9765625</c:v>
                      </c:pt>
                      <c:pt idx="422">
                        <c:v>10907.7265625</c:v>
                      </c:pt>
                      <c:pt idx="423">
                        <c:v>9720.359375</c:v>
                      </c:pt>
                      <c:pt idx="424">
                        <c:v>11785.3125</c:v>
                      </c:pt>
                      <c:pt idx="425">
                        <c:v>12695.2578125</c:v>
                      </c:pt>
                      <c:pt idx="426">
                        <c:v>14052.15625</c:v>
                      </c:pt>
                      <c:pt idx="427">
                        <c:v>15035.3984375</c:v>
                      </c:pt>
                      <c:pt idx="428">
                        <c:v>13794.046875</c:v>
                      </c:pt>
                      <c:pt idx="429">
                        <c:v>9928.375</c:v>
                      </c:pt>
                      <c:pt idx="430">
                        <c:v>6471.28125</c:v>
                      </c:pt>
                      <c:pt idx="431">
                        <c:v>6585.484375</c:v>
                      </c:pt>
                      <c:pt idx="432">
                        <c:v>14136.9140625</c:v>
                      </c:pt>
                      <c:pt idx="433">
                        <c:v>14549.015625</c:v>
                      </c:pt>
                      <c:pt idx="434">
                        <c:v>15159.1875</c:v>
                      </c:pt>
                      <c:pt idx="435">
                        <c:v>20648.953125</c:v>
                      </c:pt>
                      <c:pt idx="436">
                        <c:v>20284.78125</c:v>
                      </c:pt>
                      <c:pt idx="437">
                        <c:v>20018.109375</c:v>
                      </c:pt>
                      <c:pt idx="438">
                        <c:v>21410.8125</c:v>
                      </c:pt>
                      <c:pt idx="439">
                        <c:v>20646.90625</c:v>
                      </c:pt>
                      <c:pt idx="440">
                        <c:v>20114.9140625</c:v>
                      </c:pt>
                      <c:pt idx="441">
                        <c:v>20972.7578125</c:v>
                      </c:pt>
                      <c:pt idx="442">
                        <c:v>21459.640625</c:v>
                      </c:pt>
                      <c:pt idx="443">
                        <c:v>18158.734375</c:v>
                      </c:pt>
                      <c:pt idx="444">
                        <c:v>15300.9453125</c:v>
                      </c:pt>
                      <c:pt idx="445">
                        <c:v>10094.8671875</c:v>
                      </c:pt>
                      <c:pt idx="446">
                        <c:v>10595.1328125</c:v>
                      </c:pt>
                      <c:pt idx="447">
                        <c:v>17712.2421875</c:v>
                      </c:pt>
                      <c:pt idx="448">
                        <c:v>19676.125</c:v>
                      </c:pt>
                      <c:pt idx="449">
                        <c:v>18880.8046875</c:v>
                      </c:pt>
                      <c:pt idx="450">
                        <c:v>2162.5703125</c:v>
                      </c:pt>
                      <c:pt idx="451">
                        <c:v>3982.921875</c:v>
                      </c:pt>
                      <c:pt idx="452">
                        <c:v>-4786.8046875</c:v>
                      </c:pt>
                      <c:pt idx="453">
                        <c:v>-8304.09375</c:v>
                      </c:pt>
                      <c:pt idx="454">
                        <c:v>-5962.2265625</c:v>
                      </c:pt>
                      <c:pt idx="455">
                        <c:v>-5412.796875</c:v>
                      </c:pt>
                      <c:pt idx="456">
                        <c:v>-6282.8984375</c:v>
                      </c:pt>
                      <c:pt idx="457">
                        <c:v>-4174.8359375</c:v>
                      </c:pt>
                      <c:pt idx="458">
                        <c:v>-1920.53125</c:v>
                      </c:pt>
                      <c:pt idx="459">
                        <c:v>-2475.078125</c:v>
                      </c:pt>
                      <c:pt idx="460">
                        <c:v>-5111.3203125</c:v>
                      </c:pt>
                      <c:pt idx="461">
                        <c:v>-8622.125</c:v>
                      </c:pt>
                      <c:pt idx="462">
                        <c:v>-9361.4140625</c:v>
                      </c:pt>
                      <c:pt idx="463">
                        <c:v>-11512.3203125</c:v>
                      </c:pt>
                      <c:pt idx="464">
                        <c:v>2396.3046875</c:v>
                      </c:pt>
                      <c:pt idx="465">
                        <c:v>11996.1796875</c:v>
                      </c:pt>
                      <c:pt idx="466">
                        <c:v>8346.921875</c:v>
                      </c:pt>
                      <c:pt idx="467">
                        <c:v>11851.7890625</c:v>
                      </c:pt>
                      <c:pt idx="468">
                        <c:v>11859.8515625</c:v>
                      </c:pt>
                      <c:pt idx="469">
                        <c:v>9701</c:v>
                      </c:pt>
                      <c:pt idx="470">
                        <c:v>10236.796875</c:v>
                      </c:pt>
                      <c:pt idx="471">
                        <c:v>12122.5859375</c:v>
                      </c:pt>
                      <c:pt idx="472">
                        <c:v>12317.3671875</c:v>
                      </c:pt>
                      <c:pt idx="473">
                        <c:v>12818.9453125</c:v>
                      </c:pt>
                      <c:pt idx="474">
                        <c:v>10463.2734375</c:v>
                      </c:pt>
                      <c:pt idx="475">
                        <c:v>6272.265625</c:v>
                      </c:pt>
                      <c:pt idx="476">
                        <c:v>2694.5546875</c:v>
                      </c:pt>
                      <c:pt idx="477">
                        <c:v>-1680.46875</c:v>
                      </c:pt>
                      <c:pt idx="478">
                        <c:v>11184.390625</c:v>
                      </c:pt>
                      <c:pt idx="479">
                        <c:v>12636.90625</c:v>
                      </c:pt>
                      <c:pt idx="480">
                        <c:v>20710.3515625</c:v>
                      </c:pt>
                      <c:pt idx="481">
                        <c:v>16675.8671875</c:v>
                      </c:pt>
                      <c:pt idx="482">
                        <c:v>21357.48046875</c:v>
                      </c:pt>
                      <c:pt idx="483">
                        <c:v>17557.21875</c:v>
                      </c:pt>
                      <c:pt idx="484">
                        <c:v>16548.640625</c:v>
                      </c:pt>
                      <c:pt idx="485">
                        <c:v>16306.484375</c:v>
                      </c:pt>
                      <c:pt idx="486">
                        <c:v>15982.90625</c:v>
                      </c:pt>
                      <c:pt idx="487">
                        <c:v>17684.4609375</c:v>
                      </c:pt>
                      <c:pt idx="488">
                        <c:v>21423.67578125</c:v>
                      </c:pt>
                      <c:pt idx="489">
                        <c:v>18268.22265625</c:v>
                      </c:pt>
                      <c:pt idx="490">
                        <c:v>18124.56640625</c:v>
                      </c:pt>
                      <c:pt idx="491">
                        <c:v>18712.99609375</c:v>
                      </c:pt>
                      <c:pt idx="492">
                        <c:v>19851.0703125</c:v>
                      </c:pt>
                      <c:pt idx="493">
                        <c:v>19965.0625</c:v>
                      </c:pt>
                      <c:pt idx="494">
                        <c:v>20848.609375</c:v>
                      </c:pt>
                      <c:pt idx="495">
                        <c:v>27567.95703125</c:v>
                      </c:pt>
                      <c:pt idx="496">
                        <c:v>27313.03125</c:v>
                      </c:pt>
                      <c:pt idx="497">
                        <c:v>27715.03515625</c:v>
                      </c:pt>
                      <c:pt idx="498">
                        <c:v>25352.546875</c:v>
                      </c:pt>
                      <c:pt idx="499">
                        <c:v>27050.98046875</c:v>
                      </c:pt>
                      <c:pt idx="500">
                        <c:v>27614.21484375</c:v>
                      </c:pt>
                      <c:pt idx="501">
                        <c:v>27374.48046875</c:v>
                      </c:pt>
                      <c:pt idx="502">
                        <c:v>26005.12890625</c:v>
                      </c:pt>
                      <c:pt idx="503">
                        <c:v>24619.875</c:v>
                      </c:pt>
                      <c:pt idx="504">
                        <c:v>22002.359375</c:v>
                      </c:pt>
                      <c:pt idx="505">
                        <c:v>22192.28515625</c:v>
                      </c:pt>
                      <c:pt idx="506">
                        <c:v>26210.1640625</c:v>
                      </c:pt>
                      <c:pt idx="507">
                        <c:v>26478.84375</c:v>
                      </c:pt>
                      <c:pt idx="508">
                        <c:v>27285.67578125</c:v>
                      </c:pt>
                      <c:pt idx="509">
                        <c:v>26517.2734375</c:v>
                      </c:pt>
                      <c:pt idx="510">
                        <c:v>20333.4140625</c:v>
                      </c:pt>
                      <c:pt idx="511">
                        <c:v>20713.5</c:v>
                      </c:pt>
                      <c:pt idx="512">
                        <c:v>20280.01171875</c:v>
                      </c:pt>
                      <c:pt idx="513">
                        <c:v>21121.69921875</c:v>
                      </c:pt>
                      <c:pt idx="514">
                        <c:v>21241.87109375</c:v>
                      </c:pt>
                      <c:pt idx="515">
                        <c:v>20608.05859375</c:v>
                      </c:pt>
                      <c:pt idx="516">
                        <c:v>19190.4140625</c:v>
                      </c:pt>
                      <c:pt idx="517">
                        <c:v>18902.703125</c:v>
                      </c:pt>
                      <c:pt idx="518">
                        <c:v>21361.33203125</c:v>
                      </c:pt>
                      <c:pt idx="519">
                        <c:v>20102.828125</c:v>
                      </c:pt>
                      <c:pt idx="520">
                        <c:v>20747.26171875</c:v>
                      </c:pt>
                      <c:pt idx="521">
                        <c:v>20785.03125</c:v>
                      </c:pt>
                      <c:pt idx="522">
                        <c:v>21541.80859375</c:v>
                      </c:pt>
                      <c:pt idx="523">
                        <c:v>21108.953125</c:v>
                      </c:pt>
                      <c:pt idx="524">
                        <c:v>20615.6328125</c:v>
                      </c:pt>
                      <c:pt idx="525">
                        <c:v>18847.1875</c:v>
                      </c:pt>
                      <c:pt idx="526">
                        <c:v>16957.9296875</c:v>
                      </c:pt>
                      <c:pt idx="527">
                        <c:v>13313.0078125</c:v>
                      </c:pt>
                      <c:pt idx="528">
                        <c:v>11569.1640625</c:v>
                      </c:pt>
                      <c:pt idx="529">
                        <c:v>7164.3828125</c:v>
                      </c:pt>
                      <c:pt idx="530">
                        <c:v>9707.796875</c:v>
                      </c:pt>
                      <c:pt idx="531">
                        <c:v>19981.421875</c:v>
                      </c:pt>
                      <c:pt idx="532">
                        <c:v>18546.84375</c:v>
                      </c:pt>
                      <c:pt idx="533">
                        <c:v>16572.53125</c:v>
                      </c:pt>
                      <c:pt idx="534">
                        <c:v>14635.8828125</c:v>
                      </c:pt>
                      <c:pt idx="535">
                        <c:v>14293.8515625</c:v>
                      </c:pt>
                      <c:pt idx="536">
                        <c:v>16439.9609375</c:v>
                      </c:pt>
                      <c:pt idx="537">
                        <c:v>18098.1796875</c:v>
                      </c:pt>
                      <c:pt idx="538">
                        <c:v>19918.3671875</c:v>
                      </c:pt>
                      <c:pt idx="539">
                        <c:v>18711.8515625</c:v>
                      </c:pt>
                      <c:pt idx="540">
                        <c:v>21799.546875</c:v>
                      </c:pt>
                      <c:pt idx="541">
                        <c:v>21621.796875</c:v>
                      </c:pt>
                      <c:pt idx="542">
                        <c:v>21972.8046875</c:v>
                      </c:pt>
                      <c:pt idx="543">
                        <c:v>20252.2109375</c:v>
                      </c:pt>
                      <c:pt idx="544">
                        <c:v>19942.8984375</c:v>
                      </c:pt>
                      <c:pt idx="545">
                        <c:v>22151.734375</c:v>
                      </c:pt>
                      <c:pt idx="546">
                        <c:v>21778.41015625</c:v>
                      </c:pt>
                      <c:pt idx="547">
                        <c:v>19553.2265625</c:v>
                      </c:pt>
                      <c:pt idx="548">
                        <c:v>21880.3046875</c:v>
                      </c:pt>
                      <c:pt idx="549">
                        <c:v>22286.2421875</c:v>
                      </c:pt>
                      <c:pt idx="550">
                        <c:v>21981.4375</c:v>
                      </c:pt>
                      <c:pt idx="551">
                        <c:v>21448.21875</c:v>
                      </c:pt>
                      <c:pt idx="552">
                        <c:v>19631.765625</c:v>
                      </c:pt>
                      <c:pt idx="553">
                        <c:v>15105.90625</c:v>
                      </c:pt>
                      <c:pt idx="554">
                        <c:v>19642.25</c:v>
                      </c:pt>
                      <c:pt idx="555">
                        <c:v>15376.484375</c:v>
                      </c:pt>
                      <c:pt idx="556">
                        <c:v>13736.2578125</c:v>
                      </c:pt>
                      <c:pt idx="557">
                        <c:v>11187.90625</c:v>
                      </c:pt>
                      <c:pt idx="558">
                        <c:v>10657.9921875</c:v>
                      </c:pt>
                      <c:pt idx="559">
                        <c:v>12142.3828125</c:v>
                      </c:pt>
                      <c:pt idx="560">
                        <c:v>14665.3359375</c:v>
                      </c:pt>
                      <c:pt idx="561">
                        <c:v>15696.7421875</c:v>
                      </c:pt>
                      <c:pt idx="562">
                        <c:v>14630.5703125</c:v>
                      </c:pt>
                      <c:pt idx="563">
                        <c:v>12539.0390625</c:v>
                      </c:pt>
                      <c:pt idx="564">
                        <c:v>10978.890625</c:v>
                      </c:pt>
                      <c:pt idx="565">
                        <c:v>8020.5859375</c:v>
                      </c:pt>
                      <c:pt idx="566">
                        <c:v>15509.2109375</c:v>
                      </c:pt>
                      <c:pt idx="567">
                        <c:v>13396.984375</c:v>
                      </c:pt>
                      <c:pt idx="568">
                        <c:v>14890.1640625</c:v>
                      </c:pt>
                      <c:pt idx="569">
                        <c:v>10849.703125</c:v>
                      </c:pt>
                      <c:pt idx="570">
                        <c:v>18351.65625</c:v>
                      </c:pt>
                      <c:pt idx="571">
                        <c:v>16400.0546875</c:v>
                      </c:pt>
                      <c:pt idx="572">
                        <c:v>14257.9296875</c:v>
                      </c:pt>
                      <c:pt idx="573">
                        <c:v>12383.703125</c:v>
                      </c:pt>
                      <c:pt idx="574">
                        <c:v>10876.4765625</c:v>
                      </c:pt>
                      <c:pt idx="575">
                        <c:v>11158.0625</c:v>
                      </c:pt>
                      <c:pt idx="576">
                        <c:v>13535.046875</c:v>
                      </c:pt>
                      <c:pt idx="577">
                        <c:v>15104.0390625</c:v>
                      </c:pt>
                      <c:pt idx="578">
                        <c:v>17913.9296875</c:v>
                      </c:pt>
                      <c:pt idx="579">
                        <c:v>18036.921875</c:v>
                      </c:pt>
                      <c:pt idx="580">
                        <c:v>19199.421875</c:v>
                      </c:pt>
                      <c:pt idx="581">
                        <c:v>17988.296875</c:v>
                      </c:pt>
                      <c:pt idx="582">
                        <c:v>16674.07421875</c:v>
                      </c:pt>
                      <c:pt idx="583">
                        <c:v>19078.58984375</c:v>
                      </c:pt>
                      <c:pt idx="584">
                        <c:v>18275.421875</c:v>
                      </c:pt>
                      <c:pt idx="585">
                        <c:v>18730.515625</c:v>
                      </c:pt>
                      <c:pt idx="586">
                        <c:v>17332.046875</c:v>
                      </c:pt>
                      <c:pt idx="587">
                        <c:v>15217.828125</c:v>
                      </c:pt>
                      <c:pt idx="588">
                        <c:v>12650.8203125</c:v>
                      </c:pt>
                      <c:pt idx="589">
                        <c:v>12452.03125</c:v>
                      </c:pt>
                      <c:pt idx="590">
                        <c:v>14968.578125</c:v>
                      </c:pt>
                      <c:pt idx="591">
                        <c:v>16577.2265625</c:v>
                      </c:pt>
                      <c:pt idx="592">
                        <c:v>17291.59375</c:v>
                      </c:pt>
                      <c:pt idx="593">
                        <c:v>18410.703125</c:v>
                      </c:pt>
                      <c:pt idx="594">
                        <c:v>19414.4765625</c:v>
                      </c:pt>
                      <c:pt idx="595">
                        <c:v>19059.25</c:v>
                      </c:pt>
                      <c:pt idx="596">
                        <c:v>15826.4609375</c:v>
                      </c:pt>
                      <c:pt idx="597">
                        <c:v>13418.1640625</c:v>
                      </c:pt>
                      <c:pt idx="598">
                        <c:v>10662.890625</c:v>
                      </c:pt>
                      <c:pt idx="599">
                        <c:v>17706.609375</c:v>
                      </c:pt>
                      <c:pt idx="600">
                        <c:v>25669.359375</c:v>
                      </c:pt>
                      <c:pt idx="601">
                        <c:v>25280.84765625</c:v>
                      </c:pt>
                      <c:pt idx="602">
                        <c:v>25883.1953125</c:v>
                      </c:pt>
                      <c:pt idx="603">
                        <c:v>25946.66796875</c:v>
                      </c:pt>
                      <c:pt idx="604">
                        <c:v>21823.96484375</c:v>
                      </c:pt>
                      <c:pt idx="605">
                        <c:v>26010.1875</c:v>
                      </c:pt>
                      <c:pt idx="606">
                        <c:v>25609.0859375</c:v>
                      </c:pt>
                      <c:pt idx="607">
                        <c:v>24550.2265625</c:v>
                      </c:pt>
                      <c:pt idx="608">
                        <c:v>23765.96875</c:v>
                      </c:pt>
                      <c:pt idx="609">
                        <c:v>24260.76171875</c:v>
                      </c:pt>
                      <c:pt idx="610">
                        <c:v>26216.86328125</c:v>
                      </c:pt>
                      <c:pt idx="611">
                        <c:v>23892.59765625</c:v>
                      </c:pt>
                      <c:pt idx="612">
                        <c:v>22452.40234375</c:v>
                      </c:pt>
                      <c:pt idx="613">
                        <c:v>23169.7734375</c:v>
                      </c:pt>
                      <c:pt idx="614">
                        <c:v>24331.01953125</c:v>
                      </c:pt>
                      <c:pt idx="615">
                        <c:v>11586.0546875</c:v>
                      </c:pt>
                      <c:pt idx="616">
                        <c:v>10440.921875</c:v>
                      </c:pt>
                      <c:pt idx="617">
                        <c:v>7096.1640625</c:v>
                      </c:pt>
                      <c:pt idx="618">
                        <c:v>5525.984375</c:v>
                      </c:pt>
                      <c:pt idx="619">
                        <c:v>4390.7578125</c:v>
                      </c:pt>
                      <c:pt idx="620">
                        <c:v>1803.765625</c:v>
                      </c:pt>
                      <c:pt idx="621">
                        <c:v>2870.625</c:v>
                      </c:pt>
                      <c:pt idx="622">
                        <c:v>2783.65625</c:v>
                      </c:pt>
                      <c:pt idx="623">
                        <c:v>3042.9921875</c:v>
                      </c:pt>
                      <c:pt idx="624">
                        <c:v>2887.5390625</c:v>
                      </c:pt>
                      <c:pt idx="625">
                        <c:v>2540.8984375</c:v>
                      </c:pt>
                      <c:pt idx="626">
                        <c:v>828.3984375</c:v>
                      </c:pt>
                      <c:pt idx="627">
                        <c:v>2063.1875</c:v>
                      </c:pt>
                      <c:pt idx="628">
                        <c:v>-2102.1953125</c:v>
                      </c:pt>
                      <c:pt idx="629">
                        <c:v>8087.03125</c:v>
                      </c:pt>
                      <c:pt idx="630">
                        <c:v>23412.2109375</c:v>
                      </c:pt>
                      <c:pt idx="631">
                        <c:v>20295.3203125</c:v>
                      </c:pt>
                      <c:pt idx="632">
                        <c:v>16003.28125</c:v>
                      </c:pt>
                      <c:pt idx="633">
                        <c:v>17236.0234375</c:v>
                      </c:pt>
                      <c:pt idx="634">
                        <c:v>24302.265625</c:v>
                      </c:pt>
                      <c:pt idx="635">
                        <c:v>24312.21875</c:v>
                      </c:pt>
                      <c:pt idx="636">
                        <c:v>23364.7734375</c:v>
                      </c:pt>
                      <c:pt idx="637">
                        <c:v>22266.9453125</c:v>
                      </c:pt>
                      <c:pt idx="638">
                        <c:v>17861.109375</c:v>
                      </c:pt>
                      <c:pt idx="639">
                        <c:v>22702.0390625</c:v>
                      </c:pt>
                      <c:pt idx="640">
                        <c:v>19927.96875</c:v>
                      </c:pt>
                      <c:pt idx="641">
                        <c:v>15705.390625</c:v>
                      </c:pt>
                      <c:pt idx="642">
                        <c:v>16960.7578125</c:v>
                      </c:pt>
                      <c:pt idx="643">
                        <c:v>24340.8359375</c:v>
                      </c:pt>
                      <c:pt idx="644">
                        <c:v>24385.734375</c:v>
                      </c:pt>
                      <c:pt idx="645">
                        <c:v>22785.0703125</c:v>
                      </c:pt>
                      <c:pt idx="646">
                        <c:v>21422.96875</c:v>
                      </c:pt>
                      <c:pt idx="647">
                        <c:v>23988.109375</c:v>
                      </c:pt>
                      <c:pt idx="648">
                        <c:v>20885.890625</c:v>
                      </c:pt>
                      <c:pt idx="649">
                        <c:v>24012.4453125</c:v>
                      </c:pt>
                      <c:pt idx="650">
                        <c:v>22922.47265625</c:v>
                      </c:pt>
                      <c:pt idx="651">
                        <c:v>21886.57421875</c:v>
                      </c:pt>
                      <c:pt idx="652">
                        <c:v>23446.98828125</c:v>
                      </c:pt>
                      <c:pt idx="653">
                        <c:v>22374.1328125</c:v>
                      </c:pt>
                      <c:pt idx="654">
                        <c:v>21217.75390625</c:v>
                      </c:pt>
                      <c:pt idx="655">
                        <c:v>21509.23046875</c:v>
                      </c:pt>
                      <c:pt idx="656">
                        <c:v>23740.96875</c:v>
                      </c:pt>
                      <c:pt idx="657">
                        <c:v>20781.2421875</c:v>
                      </c:pt>
                      <c:pt idx="658">
                        <c:v>18510.078125</c:v>
                      </c:pt>
                      <c:pt idx="659">
                        <c:v>24065.4609375</c:v>
                      </c:pt>
                      <c:pt idx="660">
                        <c:v>27033.2890625</c:v>
                      </c:pt>
                      <c:pt idx="661">
                        <c:v>26680.9296875</c:v>
                      </c:pt>
                      <c:pt idx="662">
                        <c:v>25203.28515625</c:v>
                      </c:pt>
                      <c:pt idx="663">
                        <c:v>26259.49609375</c:v>
                      </c:pt>
                      <c:pt idx="664">
                        <c:v>27196.88671875</c:v>
                      </c:pt>
                      <c:pt idx="665">
                        <c:v>25547.83984375</c:v>
                      </c:pt>
                      <c:pt idx="666">
                        <c:v>24787.4609375</c:v>
                      </c:pt>
                      <c:pt idx="667">
                        <c:v>25397.08984375</c:v>
                      </c:pt>
                      <c:pt idx="668">
                        <c:v>26162.14453125</c:v>
                      </c:pt>
                      <c:pt idx="669">
                        <c:v>25599.9453125</c:v>
                      </c:pt>
                      <c:pt idx="670">
                        <c:v>24818.4609375</c:v>
                      </c:pt>
                      <c:pt idx="671">
                        <c:v>26597.1015625</c:v>
                      </c:pt>
                      <c:pt idx="672">
                        <c:v>26793.29296875</c:v>
                      </c:pt>
                      <c:pt idx="673">
                        <c:v>26685.76953125</c:v>
                      </c:pt>
                      <c:pt idx="674">
                        <c:v>26936.4296875</c:v>
                      </c:pt>
                      <c:pt idx="675">
                        <c:v>26958.11328125</c:v>
                      </c:pt>
                      <c:pt idx="676">
                        <c:v>24983.359375</c:v>
                      </c:pt>
                      <c:pt idx="677">
                        <c:v>26368.484375</c:v>
                      </c:pt>
                      <c:pt idx="678">
                        <c:v>27522.8828125</c:v>
                      </c:pt>
                      <c:pt idx="679">
                        <c:v>26689.95703125</c:v>
                      </c:pt>
                      <c:pt idx="680">
                        <c:v>27598.81640625</c:v>
                      </c:pt>
                      <c:pt idx="681">
                        <c:v>26762.69921875</c:v>
                      </c:pt>
                      <c:pt idx="682">
                        <c:v>24821.1953125</c:v>
                      </c:pt>
                      <c:pt idx="683">
                        <c:v>22805.98046875</c:v>
                      </c:pt>
                      <c:pt idx="684">
                        <c:v>24355.75</c:v>
                      </c:pt>
                      <c:pt idx="685">
                        <c:v>27125.08203125</c:v>
                      </c:pt>
                      <c:pt idx="686">
                        <c:v>26036.14453125</c:v>
                      </c:pt>
                      <c:pt idx="687">
                        <c:v>26547.37890625</c:v>
                      </c:pt>
                      <c:pt idx="688">
                        <c:v>26024.640625</c:v>
                      </c:pt>
                      <c:pt idx="689">
                        <c:v>27140.015625</c:v>
                      </c:pt>
                      <c:pt idx="690">
                        <c:v>25072.54296875</c:v>
                      </c:pt>
                      <c:pt idx="691">
                        <c:v>25034.32421875</c:v>
                      </c:pt>
                      <c:pt idx="692">
                        <c:v>24783.7578125</c:v>
                      </c:pt>
                      <c:pt idx="693">
                        <c:v>20889.75</c:v>
                      </c:pt>
                      <c:pt idx="694">
                        <c:v>16257.625</c:v>
                      </c:pt>
                      <c:pt idx="695">
                        <c:v>21470.8984375</c:v>
                      </c:pt>
                      <c:pt idx="696">
                        <c:v>25015.859375</c:v>
                      </c:pt>
                      <c:pt idx="697">
                        <c:v>25183.7578125</c:v>
                      </c:pt>
                      <c:pt idx="698">
                        <c:v>24754.3515625</c:v>
                      </c:pt>
                      <c:pt idx="699">
                        <c:v>22962.09765625</c:v>
                      </c:pt>
                      <c:pt idx="700">
                        <c:v>22657.828125</c:v>
                      </c:pt>
                      <c:pt idx="701">
                        <c:v>24254.7421875</c:v>
                      </c:pt>
                      <c:pt idx="702">
                        <c:v>25100.859375</c:v>
                      </c:pt>
                      <c:pt idx="703">
                        <c:v>22436.015625</c:v>
                      </c:pt>
                      <c:pt idx="704">
                        <c:v>19662.00390625</c:v>
                      </c:pt>
                      <c:pt idx="705">
                        <c:v>4212.125</c:v>
                      </c:pt>
                      <c:pt idx="706">
                        <c:v>2809.2421875</c:v>
                      </c:pt>
                      <c:pt idx="707">
                        <c:v>288.1953125</c:v>
                      </c:pt>
                      <c:pt idx="708">
                        <c:v>-2915.5</c:v>
                      </c:pt>
                      <c:pt idx="709">
                        <c:v>-1199.4453125</c:v>
                      </c:pt>
                      <c:pt idx="710">
                        <c:v>-575.359375</c:v>
                      </c:pt>
                      <c:pt idx="711">
                        <c:v>3357.75</c:v>
                      </c:pt>
                      <c:pt idx="712">
                        <c:v>3715.7109375</c:v>
                      </c:pt>
                      <c:pt idx="713">
                        <c:v>4191.671875</c:v>
                      </c:pt>
                      <c:pt idx="714">
                        <c:v>3600.921875</c:v>
                      </c:pt>
                      <c:pt idx="715">
                        <c:v>1794.2578125</c:v>
                      </c:pt>
                      <c:pt idx="716">
                        <c:v>-1968.6796875</c:v>
                      </c:pt>
                      <c:pt idx="717">
                        <c:v>-3693.4140625</c:v>
                      </c:pt>
                      <c:pt idx="718">
                        <c:v>-6904.6171875</c:v>
                      </c:pt>
                      <c:pt idx="719">
                        <c:v>6558.6875</c:v>
                      </c:pt>
                      <c:pt idx="720">
                        <c:v>22930.0546875</c:v>
                      </c:pt>
                      <c:pt idx="721">
                        <c:v>22488.453125</c:v>
                      </c:pt>
                      <c:pt idx="722">
                        <c:v>23172.7109375</c:v>
                      </c:pt>
                      <c:pt idx="723">
                        <c:v>23950.65625</c:v>
                      </c:pt>
                      <c:pt idx="724">
                        <c:v>23755.8203125</c:v>
                      </c:pt>
                      <c:pt idx="725">
                        <c:v>22863.140625</c:v>
                      </c:pt>
                      <c:pt idx="726">
                        <c:v>24551.578125</c:v>
                      </c:pt>
                      <c:pt idx="727">
                        <c:v>24258.890625</c:v>
                      </c:pt>
                      <c:pt idx="728">
                        <c:v>23870.9296875</c:v>
                      </c:pt>
                      <c:pt idx="729">
                        <c:v>24182.203125</c:v>
                      </c:pt>
                      <c:pt idx="730">
                        <c:v>24057.9296875</c:v>
                      </c:pt>
                      <c:pt idx="731">
                        <c:v>23967.078125</c:v>
                      </c:pt>
                      <c:pt idx="732">
                        <c:v>21714.84375</c:v>
                      </c:pt>
                      <c:pt idx="733">
                        <c:v>20757.359375</c:v>
                      </c:pt>
                      <c:pt idx="734">
                        <c:v>21819.4453125</c:v>
                      </c:pt>
                      <c:pt idx="735">
                        <c:v>24373.69140625</c:v>
                      </c:pt>
                      <c:pt idx="736">
                        <c:v>23101.69921875</c:v>
                      </c:pt>
                      <c:pt idx="737">
                        <c:v>19278.40625</c:v>
                      </c:pt>
                      <c:pt idx="738">
                        <c:v>14293.703125</c:v>
                      </c:pt>
                      <c:pt idx="739">
                        <c:v>20148.6796875</c:v>
                      </c:pt>
                      <c:pt idx="740">
                        <c:v>24325.86328125</c:v>
                      </c:pt>
                      <c:pt idx="741">
                        <c:v>23906.36328125</c:v>
                      </c:pt>
                      <c:pt idx="742">
                        <c:v>23048.703125</c:v>
                      </c:pt>
                      <c:pt idx="743">
                        <c:v>23323.96484375</c:v>
                      </c:pt>
                      <c:pt idx="744">
                        <c:v>21053.375</c:v>
                      </c:pt>
                      <c:pt idx="745">
                        <c:v>20671.8828125</c:v>
                      </c:pt>
                      <c:pt idx="746">
                        <c:v>23225.37109375</c:v>
                      </c:pt>
                      <c:pt idx="747">
                        <c:v>20660.3515625</c:v>
                      </c:pt>
                      <c:pt idx="748">
                        <c:v>17712.984375</c:v>
                      </c:pt>
                      <c:pt idx="749">
                        <c:v>23305.546875</c:v>
                      </c:pt>
                      <c:pt idx="750">
                        <c:v>19778.3984375</c:v>
                      </c:pt>
                      <c:pt idx="751">
                        <c:v>14702.921875</c:v>
                      </c:pt>
                      <c:pt idx="752">
                        <c:v>12711.328125</c:v>
                      </c:pt>
                      <c:pt idx="753">
                        <c:v>7986.6796875</c:v>
                      </c:pt>
                      <c:pt idx="754">
                        <c:v>11081.6640625</c:v>
                      </c:pt>
                      <c:pt idx="755">
                        <c:v>19522.4921875</c:v>
                      </c:pt>
                      <c:pt idx="756">
                        <c:v>20480.5234375</c:v>
                      </c:pt>
                      <c:pt idx="757">
                        <c:v>19359.2421875</c:v>
                      </c:pt>
                      <c:pt idx="758">
                        <c:v>17264.1953125</c:v>
                      </c:pt>
                      <c:pt idx="759">
                        <c:v>15854.953125</c:v>
                      </c:pt>
                      <c:pt idx="760">
                        <c:v>15246.6171875</c:v>
                      </c:pt>
                      <c:pt idx="761">
                        <c:v>16093.5546875</c:v>
                      </c:pt>
                      <c:pt idx="762">
                        <c:v>18444.4765625</c:v>
                      </c:pt>
                      <c:pt idx="763">
                        <c:v>20735.1953125</c:v>
                      </c:pt>
                      <c:pt idx="764">
                        <c:v>20391.9765625</c:v>
                      </c:pt>
                      <c:pt idx="765">
                        <c:v>24406.734375</c:v>
                      </c:pt>
                      <c:pt idx="766">
                        <c:v>20595.5078125</c:v>
                      </c:pt>
                      <c:pt idx="767">
                        <c:v>18530.1328125</c:v>
                      </c:pt>
                      <c:pt idx="768">
                        <c:v>17149.6796875</c:v>
                      </c:pt>
                      <c:pt idx="769">
                        <c:v>18804.8359375</c:v>
                      </c:pt>
                      <c:pt idx="770">
                        <c:v>22171.0625</c:v>
                      </c:pt>
                      <c:pt idx="771">
                        <c:v>24719.6484375</c:v>
                      </c:pt>
                      <c:pt idx="772">
                        <c:v>24094.296875</c:v>
                      </c:pt>
                      <c:pt idx="773">
                        <c:v>25327.7421875</c:v>
                      </c:pt>
                      <c:pt idx="774">
                        <c:v>25087.390625</c:v>
                      </c:pt>
                      <c:pt idx="775">
                        <c:v>25191.953125</c:v>
                      </c:pt>
                      <c:pt idx="776">
                        <c:v>24633.9140625</c:v>
                      </c:pt>
                      <c:pt idx="777">
                        <c:v>20605.34375</c:v>
                      </c:pt>
                      <c:pt idx="778">
                        <c:v>25100.53125</c:v>
                      </c:pt>
                      <c:pt idx="779">
                        <c:v>25300.2734375</c:v>
                      </c:pt>
                      <c:pt idx="780">
                        <c:v>20231.65625</c:v>
                      </c:pt>
                      <c:pt idx="781">
                        <c:v>18616.046875</c:v>
                      </c:pt>
                      <c:pt idx="782">
                        <c:v>17329.59375</c:v>
                      </c:pt>
                      <c:pt idx="783">
                        <c:v>15674.3046875</c:v>
                      </c:pt>
                      <c:pt idx="784">
                        <c:v>16932.921875</c:v>
                      </c:pt>
                      <c:pt idx="785">
                        <c:v>18088.734375</c:v>
                      </c:pt>
                      <c:pt idx="786">
                        <c:v>21269.4375</c:v>
                      </c:pt>
                      <c:pt idx="787">
                        <c:v>21033.6015625</c:v>
                      </c:pt>
                      <c:pt idx="788">
                        <c:v>20699.875</c:v>
                      </c:pt>
                      <c:pt idx="789">
                        <c:v>18468.1484375</c:v>
                      </c:pt>
                      <c:pt idx="790">
                        <c:v>14901.4453125</c:v>
                      </c:pt>
                      <c:pt idx="791">
                        <c:v>12342.2421875</c:v>
                      </c:pt>
                      <c:pt idx="792">
                        <c:v>20042.3359375</c:v>
                      </c:pt>
                      <c:pt idx="793">
                        <c:v>20374.078125</c:v>
                      </c:pt>
                      <c:pt idx="794">
                        <c:v>22140.89453125</c:v>
                      </c:pt>
                      <c:pt idx="795">
                        <c:v>26441.73828125</c:v>
                      </c:pt>
                      <c:pt idx="796">
                        <c:v>26472.6796875</c:v>
                      </c:pt>
                      <c:pt idx="797">
                        <c:v>27671.19921875</c:v>
                      </c:pt>
                      <c:pt idx="798">
                        <c:v>23943.640625</c:v>
                      </c:pt>
                      <c:pt idx="799">
                        <c:v>19035.97265625</c:v>
                      </c:pt>
                      <c:pt idx="800">
                        <c:v>23626.3203125</c:v>
                      </c:pt>
                      <c:pt idx="801">
                        <c:v>25568.0703125</c:v>
                      </c:pt>
                      <c:pt idx="802">
                        <c:v>24833.29296875</c:v>
                      </c:pt>
                      <c:pt idx="803">
                        <c:v>26004.51953125</c:v>
                      </c:pt>
                      <c:pt idx="804">
                        <c:v>26948.109375</c:v>
                      </c:pt>
                      <c:pt idx="805">
                        <c:v>25025.47265625</c:v>
                      </c:pt>
                      <c:pt idx="806">
                        <c:v>24081.67578125</c:v>
                      </c:pt>
                      <c:pt idx="807">
                        <c:v>27238.546875</c:v>
                      </c:pt>
                      <c:pt idx="808">
                        <c:v>24909.796875</c:v>
                      </c:pt>
                      <c:pt idx="809">
                        <c:v>26747.18359375</c:v>
                      </c:pt>
                      <c:pt idx="810">
                        <c:v>16710.3125</c:v>
                      </c:pt>
                      <c:pt idx="811">
                        <c:v>11583.6328125</c:v>
                      </c:pt>
                      <c:pt idx="812">
                        <c:v>17473.2890625</c:v>
                      </c:pt>
                      <c:pt idx="813">
                        <c:v>18029.15625</c:v>
                      </c:pt>
                      <c:pt idx="814">
                        <c:v>14197.1875</c:v>
                      </c:pt>
                      <c:pt idx="815">
                        <c:v>18397.796875</c:v>
                      </c:pt>
                      <c:pt idx="816">
                        <c:v>16773.890625</c:v>
                      </c:pt>
                      <c:pt idx="817">
                        <c:v>14252.16015625</c:v>
                      </c:pt>
                      <c:pt idx="818">
                        <c:v>13724.13671875</c:v>
                      </c:pt>
                      <c:pt idx="819">
                        <c:v>14605.8515625</c:v>
                      </c:pt>
                      <c:pt idx="820">
                        <c:v>17586.9765625</c:v>
                      </c:pt>
                      <c:pt idx="821">
                        <c:v>18656.4453125</c:v>
                      </c:pt>
                      <c:pt idx="822">
                        <c:v>18415.859375</c:v>
                      </c:pt>
                      <c:pt idx="823">
                        <c:v>17878.9765625</c:v>
                      </c:pt>
                      <c:pt idx="824">
                        <c:v>16298.12890625</c:v>
                      </c:pt>
                      <c:pt idx="825">
                        <c:v>7011.2265625</c:v>
                      </c:pt>
                      <c:pt idx="826">
                        <c:v>7679.8359375</c:v>
                      </c:pt>
                      <c:pt idx="827">
                        <c:v>4115.03125</c:v>
                      </c:pt>
                      <c:pt idx="828">
                        <c:v>2676.578125</c:v>
                      </c:pt>
                      <c:pt idx="829">
                        <c:v>1855.875</c:v>
                      </c:pt>
                      <c:pt idx="830">
                        <c:v>263.3671875</c:v>
                      </c:pt>
                      <c:pt idx="831">
                        <c:v>2451</c:v>
                      </c:pt>
                      <c:pt idx="832">
                        <c:v>2884.0078125</c:v>
                      </c:pt>
                      <c:pt idx="833">
                        <c:v>3470.6796875</c:v>
                      </c:pt>
                      <c:pt idx="834">
                        <c:v>3004.1953125</c:v>
                      </c:pt>
                      <c:pt idx="835">
                        <c:v>2907.3828125</c:v>
                      </c:pt>
                      <c:pt idx="836">
                        <c:v>-276.046875</c:v>
                      </c:pt>
                      <c:pt idx="837">
                        <c:v>468.796875</c:v>
                      </c:pt>
                      <c:pt idx="838">
                        <c:v>-3899.6328125</c:v>
                      </c:pt>
                      <c:pt idx="839">
                        <c:v>6419.9296875</c:v>
                      </c:pt>
                      <c:pt idx="840">
                        <c:v>23462.02734375</c:v>
                      </c:pt>
                      <c:pt idx="841">
                        <c:v>23138.65234375</c:v>
                      </c:pt>
                      <c:pt idx="842">
                        <c:v>23711.7421875</c:v>
                      </c:pt>
                      <c:pt idx="843">
                        <c:v>23783.91796875</c:v>
                      </c:pt>
                      <c:pt idx="844">
                        <c:v>24052.94140625</c:v>
                      </c:pt>
                      <c:pt idx="845">
                        <c:v>23946.53515625</c:v>
                      </c:pt>
                      <c:pt idx="846">
                        <c:v>23144.984375</c:v>
                      </c:pt>
                      <c:pt idx="847">
                        <c:v>19526.4609375</c:v>
                      </c:pt>
                      <c:pt idx="848">
                        <c:v>21791.8203125</c:v>
                      </c:pt>
                      <c:pt idx="849">
                        <c:v>23843.72265625</c:v>
                      </c:pt>
                      <c:pt idx="850">
                        <c:v>22559.6328125</c:v>
                      </c:pt>
                      <c:pt idx="851">
                        <c:v>22302.1640625</c:v>
                      </c:pt>
                      <c:pt idx="852">
                        <c:v>23526.8671875</c:v>
                      </c:pt>
                      <c:pt idx="853">
                        <c:v>23587.0625</c:v>
                      </c:pt>
                      <c:pt idx="854">
                        <c:v>24029.7265625</c:v>
                      </c:pt>
                      <c:pt idx="855">
                        <c:v>20812.9453125</c:v>
                      </c:pt>
                      <c:pt idx="856">
                        <c:v>20630.4375</c:v>
                      </c:pt>
                      <c:pt idx="857">
                        <c:v>18338.1953125</c:v>
                      </c:pt>
                      <c:pt idx="858">
                        <c:v>16715.21875</c:v>
                      </c:pt>
                      <c:pt idx="859">
                        <c:v>19733.6484375</c:v>
                      </c:pt>
                      <c:pt idx="860">
                        <c:v>17346.5390625</c:v>
                      </c:pt>
                      <c:pt idx="861">
                        <c:v>15061.4140625</c:v>
                      </c:pt>
                      <c:pt idx="862">
                        <c:v>14272.21875</c:v>
                      </c:pt>
                      <c:pt idx="863">
                        <c:v>17403.7109375</c:v>
                      </c:pt>
                      <c:pt idx="864">
                        <c:v>20378.8984375</c:v>
                      </c:pt>
                      <c:pt idx="865">
                        <c:v>20548.328125</c:v>
                      </c:pt>
                      <c:pt idx="866">
                        <c:v>20825.2109375</c:v>
                      </c:pt>
                      <c:pt idx="867">
                        <c:v>20905.796875</c:v>
                      </c:pt>
                      <c:pt idx="868">
                        <c:v>20968.33984375</c:v>
                      </c:pt>
                      <c:pt idx="869">
                        <c:v>20931.91015625</c:v>
                      </c:pt>
                      <c:pt idx="870">
                        <c:v>20718.21875</c:v>
                      </c:pt>
                      <c:pt idx="871">
                        <c:v>19637.765625</c:v>
                      </c:pt>
                      <c:pt idx="872">
                        <c:v>21610.6796875</c:v>
                      </c:pt>
                      <c:pt idx="873">
                        <c:v>20201.4921875</c:v>
                      </c:pt>
                      <c:pt idx="874">
                        <c:v>17988.859375</c:v>
                      </c:pt>
                      <c:pt idx="875">
                        <c:v>17921.9140625</c:v>
                      </c:pt>
                      <c:pt idx="876">
                        <c:v>19588.89453125</c:v>
                      </c:pt>
                      <c:pt idx="877">
                        <c:v>19566.8125</c:v>
                      </c:pt>
                      <c:pt idx="878">
                        <c:v>20271.5546875</c:v>
                      </c:pt>
                      <c:pt idx="879">
                        <c:v>21480.3125</c:v>
                      </c:pt>
                      <c:pt idx="880">
                        <c:v>20786.21875</c:v>
                      </c:pt>
                      <c:pt idx="881">
                        <c:v>21568.328125</c:v>
                      </c:pt>
                      <c:pt idx="882">
                        <c:v>19143.015625</c:v>
                      </c:pt>
                      <c:pt idx="883">
                        <c:v>15339.65625</c:v>
                      </c:pt>
                      <c:pt idx="884">
                        <c:v>19932.1015625</c:v>
                      </c:pt>
                      <c:pt idx="885">
                        <c:v>18311.7109375</c:v>
                      </c:pt>
                      <c:pt idx="886">
                        <c:v>20609.59375</c:v>
                      </c:pt>
                      <c:pt idx="887">
                        <c:v>18281.5</c:v>
                      </c:pt>
                      <c:pt idx="888">
                        <c:v>17457.4375</c:v>
                      </c:pt>
                      <c:pt idx="889">
                        <c:v>17026.0703125</c:v>
                      </c:pt>
                      <c:pt idx="890">
                        <c:v>18428.1015625</c:v>
                      </c:pt>
                      <c:pt idx="891">
                        <c:v>22000.25390625</c:v>
                      </c:pt>
                      <c:pt idx="892">
                        <c:v>21737.84765625</c:v>
                      </c:pt>
                      <c:pt idx="893">
                        <c:v>19091.39453125</c:v>
                      </c:pt>
                      <c:pt idx="894">
                        <c:v>20428.49609375</c:v>
                      </c:pt>
                      <c:pt idx="895">
                        <c:v>22375.69921875</c:v>
                      </c:pt>
                      <c:pt idx="896">
                        <c:v>21938.09375</c:v>
                      </c:pt>
                      <c:pt idx="897">
                        <c:v>22388.046875</c:v>
                      </c:pt>
                      <c:pt idx="898">
                        <c:v>22081.4609375</c:v>
                      </c:pt>
                      <c:pt idx="899">
                        <c:v>22738.15234375</c:v>
                      </c:pt>
                      <c:pt idx="900">
                        <c:v>22737.7265625</c:v>
                      </c:pt>
                      <c:pt idx="901">
                        <c:v>21005.890625</c:v>
                      </c:pt>
                      <c:pt idx="902">
                        <c:v>20788.265625</c:v>
                      </c:pt>
                      <c:pt idx="903">
                        <c:v>23535.84765625</c:v>
                      </c:pt>
                      <c:pt idx="904">
                        <c:v>23198.7890625</c:v>
                      </c:pt>
                      <c:pt idx="905">
                        <c:v>19472.65625</c:v>
                      </c:pt>
                      <c:pt idx="906">
                        <c:v>24525.73046875</c:v>
                      </c:pt>
                      <c:pt idx="907">
                        <c:v>24580.21875</c:v>
                      </c:pt>
                      <c:pt idx="908">
                        <c:v>22803.53515625</c:v>
                      </c:pt>
                      <c:pt idx="909">
                        <c:v>24656.52734375</c:v>
                      </c:pt>
                      <c:pt idx="910">
                        <c:v>23482.21484375</c:v>
                      </c:pt>
                      <c:pt idx="911">
                        <c:v>24010.1796875</c:v>
                      </c:pt>
                      <c:pt idx="912">
                        <c:v>24443.57421875</c:v>
                      </c:pt>
                      <c:pt idx="913">
                        <c:v>22752.796875</c:v>
                      </c:pt>
                      <c:pt idx="914">
                        <c:v>23591.921875</c:v>
                      </c:pt>
                      <c:pt idx="915">
                        <c:v>21292.5703125</c:v>
                      </c:pt>
                      <c:pt idx="916">
                        <c:v>21837.234375</c:v>
                      </c:pt>
                      <c:pt idx="917">
                        <c:v>18732.66796875</c:v>
                      </c:pt>
                      <c:pt idx="918">
                        <c:v>14152.2109375</c:v>
                      </c:pt>
                      <c:pt idx="919">
                        <c:v>14691.4609375</c:v>
                      </c:pt>
                      <c:pt idx="920">
                        <c:v>20804.5234375</c:v>
                      </c:pt>
                      <c:pt idx="921">
                        <c:v>22260.4296875</c:v>
                      </c:pt>
                      <c:pt idx="922">
                        <c:v>22216.09765625</c:v>
                      </c:pt>
                      <c:pt idx="923">
                        <c:v>17456.625</c:v>
                      </c:pt>
                      <c:pt idx="924">
                        <c:v>10591.953125</c:v>
                      </c:pt>
                      <c:pt idx="925">
                        <c:v>17550.953125</c:v>
                      </c:pt>
                      <c:pt idx="926">
                        <c:v>19489.3984375</c:v>
                      </c:pt>
                      <c:pt idx="927">
                        <c:v>21528.03125</c:v>
                      </c:pt>
                      <c:pt idx="928">
                        <c:v>22272.734375</c:v>
                      </c:pt>
                      <c:pt idx="929">
                        <c:v>19714.1328125</c:v>
                      </c:pt>
                      <c:pt idx="930">
                        <c:v>3810.84375</c:v>
                      </c:pt>
                      <c:pt idx="931">
                        <c:v>5997.7734375</c:v>
                      </c:pt>
                      <c:pt idx="932">
                        <c:v>5292.265625</c:v>
                      </c:pt>
                      <c:pt idx="933">
                        <c:v>5648.7265625</c:v>
                      </c:pt>
                      <c:pt idx="934">
                        <c:v>4375.15625</c:v>
                      </c:pt>
                      <c:pt idx="935">
                        <c:v>2656.5859375</c:v>
                      </c:pt>
                      <c:pt idx="936">
                        <c:v>6330.1640625</c:v>
                      </c:pt>
                      <c:pt idx="937">
                        <c:v>7469.4609375</c:v>
                      </c:pt>
                      <c:pt idx="938">
                        <c:v>6281.71875</c:v>
                      </c:pt>
                      <c:pt idx="939">
                        <c:v>2631.328125</c:v>
                      </c:pt>
                      <c:pt idx="940">
                        <c:v>-970.9453125</c:v>
                      </c:pt>
                      <c:pt idx="941">
                        <c:v>-4286.6640625</c:v>
                      </c:pt>
                      <c:pt idx="942">
                        <c:v>3221.8671875</c:v>
                      </c:pt>
                      <c:pt idx="943">
                        <c:v>6618.890625</c:v>
                      </c:pt>
                      <c:pt idx="944">
                        <c:v>6379.875</c:v>
                      </c:pt>
                      <c:pt idx="945">
                        <c:v>15230.21875</c:v>
                      </c:pt>
                      <c:pt idx="946">
                        <c:v>15060.7265625</c:v>
                      </c:pt>
                      <c:pt idx="947">
                        <c:v>14557.2734375</c:v>
                      </c:pt>
                      <c:pt idx="948">
                        <c:v>13822.515625</c:v>
                      </c:pt>
                      <c:pt idx="949">
                        <c:v>12033.0234375</c:v>
                      </c:pt>
                      <c:pt idx="950">
                        <c:v>13398.3828125</c:v>
                      </c:pt>
                      <c:pt idx="951">
                        <c:v>15594.046875</c:v>
                      </c:pt>
                      <c:pt idx="952">
                        <c:v>16544.7109375</c:v>
                      </c:pt>
                      <c:pt idx="953">
                        <c:v>16087.203125</c:v>
                      </c:pt>
                      <c:pt idx="954">
                        <c:v>14159.3203125</c:v>
                      </c:pt>
                      <c:pt idx="955">
                        <c:v>16447.8046875</c:v>
                      </c:pt>
                      <c:pt idx="956">
                        <c:v>15566.890625</c:v>
                      </c:pt>
                      <c:pt idx="957">
                        <c:v>13161.7265625</c:v>
                      </c:pt>
                      <c:pt idx="958">
                        <c:v>9640.96875</c:v>
                      </c:pt>
                      <c:pt idx="959">
                        <c:v>13952.6171875</c:v>
                      </c:pt>
                      <c:pt idx="960">
                        <c:v>25256.22265625</c:v>
                      </c:pt>
                      <c:pt idx="961">
                        <c:v>28723.88671875</c:v>
                      </c:pt>
                      <c:pt idx="962">
                        <c:v>26429.84765625</c:v>
                      </c:pt>
                      <c:pt idx="963">
                        <c:v>27560.83203125</c:v>
                      </c:pt>
                      <c:pt idx="964">
                        <c:v>27150.421875</c:v>
                      </c:pt>
                      <c:pt idx="965">
                        <c:v>26744.73828125</c:v>
                      </c:pt>
                      <c:pt idx="966">
                        <c:v>27869.546875</c:v>
                      </c:pt>
                      <c:pt idx="967">
                        <c:v>28801.140625</c:v>
                      </c:pt>
                      <c:pt idx="968">
                        <c:v>29056.23046875</c:v>
                      </c:pt>
                      <c:pt idx="969">
                        <c:v>29786.1328125</c:v>
                      </c:pt>
                      <c:pt idx="970">
                        <c:v>28633.25</c:v>
                      </c:pt>
                      <c:pt idx="971">
                        <c:v>28289.21484375</c:v>
                      </c:pt>
                      <c:pt idx="972">
                        <c:v>27132.20703125</c:v>
                      </c:pt>
                      <c:pt idx="973">
                        <c:v>22775.62890625</c:v>
                      </c:pt>
                      <c:pt idx="974">
                        <c:v>22725.78125</c:v>
                      </c:pt>
                      <c:pt idx="975">
                        <c:v>24515.6953125</c:v>
                      </c:pt>
                      <c:pt idx="976">
                        <c:v>22876.4375</c:v>
                      </c:pt>
                      <c:pt idx="977">
                        <c:v>22548.109375</c:v>
                      </c:pt>
                      <c:pt idx="978">
                        <c:v>19094.828125</c:v>
                      </c:pt>
                      <c:pt idx="979">
                        <c:v>14767.9140625</c:v>
                      </c:pt>
                      <c:pt idx="980">
                        <c:v>20659.40625</c:v>
                      </c:pt>
                      <c:pt idx="981">
                        <c:v>23487.62109375</c:v>
                      </c:pt>
                      <c:pt idx="982">
                        <c:v>23001.78515625</c:v>
                      </c:pt>
                      <c:pt idx="983">
                        <c:v>24288.01953125</c:v>
                      </c:pt>
                      <c:pt idx="984">
                        <c:v>24330.0859375</c:v>
                      </c:pt>
                      <c:pt idx="985">
                        <c:v>22628.40234375</c:v>
                      </c:pt>
                      <c:pt idx="986">
                        <c:v>24241.82421875</c:v>
                      </c:pt>
                      <c:pt idx="987">
                        <c:v>23798.76171875</c:v>
                      </c:pt>
                      <c:pt idx="988">
                        <c:v>24164.79296875</c:v>
                      </c:pt>
                      <c:pt idx="989">
                        <c:v>23030.9375</c:v>
                      </c:pt>
                      <c:pt idx="990">
                        <c:v>10536.09375</c:v>
                      </c:pt>
                      <c:pt idx="991">
                        <c:v>9703.5</c:v>
                      </c:pt>
                      <c:pt idx="992">
                        <c:v>9031.5703125</c:v>
                      </c:pt>
                      <c:pt idx="993">
                        <c:v>5943.609375</c:v>
                      </c:pt>
                      <c:pt idx="994">
                        <c:v>3122.8125</c:v>
                      </c:pt>
                      <c:pt idx="995">
                        <c:v>1824.2421875</c:v>
                      </c:pt>
                      <c:pt idx="996">
                        <c:v>2617.546875</c:v>
                      </c:pt>
                      <c:pt idx="997">
                        <c:v>2566.890625</c:v>
                      </c:pt>
                      <c:pt idx="998">
                        <c:v>4214.5625</c:v>
                      </c:pt>
                      <c:pt idx="999">
                        <c:v>3982.5859375</c:v>
                      </c:pt>
                      <c:pt idx="1000">
                        <c:v>3003.9140625</c:v>
                      </c:pt>
                      <c:pt idx="1001">
                        <c:v>3404.8203125</c:v>
                      </c:pt>
                      <c:pt idx="1002">
                        <c:v>-341.3203125</c:v>
                      </c:pt>
                      <c:pt idx="1003">
                        <c:v>-1603.953125</c:v>
                      </c:pt>
                      <c:pt idx="1004">
                        <c:v>-3090.578125</c:v>
                      </c:pt>
                      <c:pt idx="1005">
                        <c:v>13128.59375</c:v>
                      </c:pt>
                      <c:pt idx="1006">
                        <c:v>11343.9921875</c:v>
                      </c:pt>
                      <c:pt idx="1007">
                        <c:v>11632.53125</c:v>
                      </c:pt>
                      <c:pt idx="1008">
                        <c:v>13766.5859375</c:v>
                      </c:pt>
                      <c:pt idx="1009">
                        <c:v>13278.34375</c:v>
                      </c:pt>
                      <c:pt idx="1010">
                        <c:v>12127.921875</c:v>
                      </c:pt>
                      <c:pt idx="1011">
                        <c:v>10915.8125</c:v>
                      </c:pt>
                      <c:pt idx="1012">
                        <c:v>9280.3515625</c:v>
                      </c:pt>
                      <c:pt idx="1013">
                        <c:v>6982.28125</c:v>
                      </c:pt>
                      <c:pt idx="1014">
                        <c:v>7234.765625</c:v>
                      </c:pt>
                      <c:pt idx="1015">
                        <c:v>10273.5546875</c:v>
                      </c:pt>
                      <c:pt idx="1016">
                        <c:v>12479.390625</c:v>
                      </c:pt>
                      <c:pt idx="1017">
                        <c:v>13611.8359375</c:v>
                      </c:pt>
                      <c:pt idx="1018">
                        <c:v>12692.0703125</c:v>
                      </c:pt>
                      <c:pt idx="1019">
                        <c:v>12939.734375</c:v>
                      </c:pt>
                      <c:pt idx="1020">
                        <c:v>20212.8125</c:v>
                      </c:pt>
                      <c:pt idx="1021">
                        <c:v>19135.7578125</c:v>
                      </c:pt>
                      <c:pt idx="1022">
                        <c:v>16653.6640625</c:v>
                      </c:pt>
                      <c:pt idx="1023">
                        <c:v>14504.7265625</c:v>
                      </c:pt>
                      <c:pt idx="1024">
                        <c:v>13198.02734375</c:v>
                      </c:pt>
                      <c:pt idx="1025">
                        <c:v>13635.78515625</c:v>
                      </c:pt>
                      <c:pt idx="1026">
                        <c:v>16238.2109375</c:v>
                      </c:pt>
                      <c:pt idx="1027">
                        <c:v>18111.42578125</c:v>
                      </c:pt>
                      <c:pt idx="1028">
                        <c:v>20893.44140625</c:v>
                      </c:pt>
                      <c:pt idx="1029">
                        <c:v>21747.48828125</c:v>
                      </c:pt>
                      <c:pt idx="1030">
                        <c:v>22918.984375</c:v>
                      </c:pt>
                      <c:pt idx="1031">
                        <c:v>21550.9921875</c:v>
                      </c:pt>
                      <c:pt idx="1032">
                        <c:v>20583.79296875</c:v>
                      </c:pt>
                      <c:pt idx="1033">
                        <c:v>20170.3984375</c:v>
                      </c:pt>
                      <c:pt idx="1034">
                        <c:v>22660.3125</c:v>
                      </c:pt>
                      <c:pt idx="1035">
                        <c:v>17846.3828125</c:v>
                      </c:pt>
                      <c:pt idx="1036">
                        <c:v>16798.25</c:v>
                      </c:pt>
                      <c:pt idx="1037">
                        <c:v>15186.5</c:v>
                      </c:pt>
                      <c:pt idx="1038">
                        <c:v>14666.703125</c:v>
                      </c:pt>
                      <c:pt idx="1039">
                        <c:v>14117.1875</c:v>
                      </c:pt>
                      <c:pt idx="1040">
                        <c:v>14927.1171875</c:v>
                      </c:pt>
                      <c:pt idx="1041">
                        <c:v>17033.6796875</c:v>
                      </c:pt>
                      <c:pt idx="1042">
                        <c:v>14133.7109375</c:v>
                      </c:pt>
                      <c:pt idx="1043">
                        <c:v>11107.703125</c:v>
                      </c:pt>
                      <c:pt idx="1044">
                        <c:v>12863.34375</c:v>
                      </c:pt>
                      <c:pt idx="1045">
                        <c:v>14477.15625</c:v>
                      </c:pt>
                      <c:pt idx="1046">
                        <c:v>13761.640625</c:v>
                      </c:pt>
                      <c:pt idx="1047">
                        <c:v>15574.28125</c:v>
                      </c:pt>
                      <c:pt idx="1048">
                        <c:v>17384.828125</c:v>
                      </c:pt>
                      <c:pt idx="1049">
                        <c:v>14444.4296875</c:v>
                      </c:pt>
                      <c:pt idx="1050">
                        <c:v>21637.80859375</c:v>
                      </c:pt>
                      <c:pt idx="1051">
                        <c:v>20635.8515625</c:v>
                      </c:pt>
                      <c:pt idx="1052">
                        <c:v>22535.87890625</c:v>
                      </c:pt>
                      <c:pt idx="1053">
                        <c:v>21098.09375</c:v>
                      </c:pt>
                      <c:pt idx="1054">
                        <c:v>19814.01953125</c:v>
                      </c:pt>
                      <c:pt idx="1055">
                        <c:v>19879.97265625</c:v>
                      </c:pt>
                      <c:pt idx="1056">
                        <c:v>21719.609375</c:v>
                      </c:pt>
                      <c:pt idx="1057">
                        <c:v>19056.046875</c:v>
                      </c:pt>
                      <c:pt idx="1058">
                        <c:v>13638.5859375</c:v>
                      </c:pt>
                      <c:pt idx="1059">
                        <c:v>13995.3671875</c:v>
                      </c:pt>
                      <c:pt idx="1060">
                        <c:v>22034.9296875</c:v>
                      </c:pt>
                      <c:pt idx="1061">
                        <c:v>22906.54296875</c:v>
                      </c:pt>
                      <c:pt idx="1062">
                        <c:v>22827.65625</c:v>
                      </c:pt>
                      <c:pt idx="1063">
                        <c:v>23253.65234375</c:v>
                      </c:pt>
                      <c:pt idx="1064">
                        <c:v>18789.6953125</c:v>
                      </c:pt>
                      <c:pt idx="1065">
                        <c:v>19997.453125</c:v>
                      </c:pt>
                      <c:pt idx="1066">
                        <c:v>21400.484375</c:v>
                      </c:pt>
                      <c:pt idx="1067">
                        <c:v>20493.73828125</c:v>
                      </c:pt>
                      <c:pt idx="1068">
                        <c:v>20230.08203125</c:v>
                      </c:pt>
                      <c:pt idx="1069">
                        <c:v>20346.67578125</c:v>
                      </c:pt>
                      <c:pt idx="1070">
                        <c:v>20933.640625</c:v>
                      </c:pt>
                      <c:pt idx="1071">
                        <c:v>21666.46484375</c:v>
                      </c:pt>
                      <c:pt idx="1072">
                        <c:v>20116.6484375</c:v>
                      </c:pt>
                      <c:pt idx="1073">
                        <c:v>17695.734375</c:v>
                      </c:pt>
                      <c:pt idx="1074">
                        <c:v>15322.6015625</c:v>
                      </c:pt>
                      <c:pt idx="1075">
                        <c:v>21314.7578125</c:v>
                      </c:pt>
                      <c:pt idx="1076">
                        <c:v>17698.9375</c:v>
                      </c:pt>
                      <c:pt idx="1077">
                        <c:v>13964.59375</c:v>
                      </c:pt>
                      <c:pt idx="1078">
                        <c:v>21700.5234375</c:v>
                      </c:pt>
                      <c:pt idx="1079">
                        <c:v>18208.43359375</c:v>
                      </c:pt>
                      <c:pt idx="1080">
                        <c:v>23004.4140625</c:v>
                      </c:pt>
                      <c:pt idx="1081">
                        <c:v>22886.18359375</c:v>
                      </c:pt>
                      <c:pt idx="1082">
                        <c:v>21224.94140625</c:v>
                      </c:pt>
                      <c:pt idx="1083">
                        <c:v>22490.640625</c:v>
                      </c:pt>
                      <c:pt idx="1084">
                        <c:v>21519.45703125</c:v>
                      </c:pt>
                      <c:pt idx="1085">
                        <c:v>23168.859375</c:v>
                      </c:pt>
                      <c:pt idx="1086">
                        <c:v>21402.140625</c:v>
                      </c:pt>
                      <c:pt idx="1087">
                        <c:v>18961.15625</c:v>
                      </c:pt>
                      <c:pt idx="1088">
                        <c:v>18721.3046875</c:v>
                      </c:pt>
                      <c:pt idx="1089">
                        <c:v>22440.9296875</c:v>
                      </c:pt>
                      <c:pt idx="1090">
                        <c:v>22578.22265625</c:v>
                      </c:pt>
                      <c:pt idx="1091">
                        <c:v>21006.1015625</c:v>
                      </c:pt>
                      <c:pt idx="1092">
                        <c:v>21847.42578125</c:v>
                      </c:pt>
                      <c:pt idx="1093">
                        <c:v>22879.828125</c:v>
                      </c:pt>
                      <c:pt idx="1094">
                        <c:v>20582.34375</c:v>
                      </c:pt>
                      <c:pt idx="1095">
                        <c:v>18697.5390625</c:v>
                      </c:pt>
                      <c:pt idx="1096">
                        <c:v>18919.421875</c:v>
                      </c:pt>
                      <c:pt idx="1097">
                        <c:v>14664.09375</c:v>
                      </c:pt>
                      <c:pt idx="1098">
                        <c:v>9679.765625</c:v>
                      </c:pt>
                      <c:pt idx="1099">
                        <c:v>14830.5234375</c:v>
                      </c:pt>
                      <c:pt idx="1100">
                        <c:v>18737.359375</c:v>
                      </c:pt>
                      <c:pt idx="1101">
                        <c:v>18534.23828125</c:v>
                      </c:pt>
                      <c:pt idx="1102">
                        <c:v>20202.6953125</c:v>
                      </c:pt>
                      <c:pt idx="1103">
                        <c:v>19979.015625</c:v>
                      </c:pt>
                      <c:pt idx="1104">
                        <c:v>19046.4921875</c:v>
                      </c:pt>
                      <c:pt idx="1105">
                        <c:v>20375.15625</c:v>
                      </c:pt>
                      <c:pt idx="1106">
                        <c:v>19414.91796875</c:v>
                      </c:pt>
                      <c:pt idx="1107">
                        <c:v>19573.65625</c:v>
                      </c:pt>
                      <c:pt idx="1108">
                        <c:v>19391.8984375</c:v>
                      </c:pt>
                      <c:pt idx="1109">
                        <c:v>16726.078125</c:v>
                      </c:pt>
                      <c:pt idx="1110">
                        <c:v>25480.8671875</c:v>
                      </c:pt>
                      <c:pt idx="1111">
                        <c:v>20308.109375</c:v>
                      </c:pt>
                      <c:pt idx="1112">
                        <c:v>24887.5</c:v>
                      </c:pt>
                      <c:pt idx="1113">
                        <c:v>25135.54296875</c:v>
                      </c:pt>
                      <c:pt idx="1114">
                        <c:v>23516.5390625</c:v>
                      </c:pt>
                      <c:pt idx="1115">
                        <c:v>19484.609375</c:v>
                      </c:pt>
                      <c:pt idx="1116">
                        <c:v>24839.9296875</c:v>
                      </c:pt>
                      <c:pt idx="1117">
                        <c:v>24380.09375</c:v>
                      </c:pt>
                      <c:pt idx="1118">
                        <c:v>25630.7265625</c:v>
                      </c:pt>
                      <c:pt idx="1119">
                        <c:v>25435.42578125</c:v>
                      </c:pt>
                      <c:pt idx="1120">
                        <c:v>24076.44140625</c:v>
                      </c:pt>
                      <c:pt idx="1121">
                        <c:v>24625.734375</c:v>
                      </c:pt>
                      <c:pt idx="1122">
                        <c:v>24447.63671875</c:v>
                      </c:pt>
                      <c:pt idx="1123">
                        <c:v>23089.39453125</c:v>
                      </c:pt>
                      <c:pt idx="1124">
                        <c:v>23210.359375</c:v>
                      </c:pt>
                      <c:pt idx="1125">
                        <c:v>19169.078125</c:v>
                      </c:pt>
                      <c:pt idx="1126">
                        <c:v>16995.5</c:v>
                      </c:pt>
                      <c:pt idx="1127">
                        <c:v>15901.640625</c:v>
                      </c:pt>
                      <c:pt idx="1128">
                        <c:v>14961.8359375</c:v>
                      </c:pt>
                      <c:pt idx="1129">
                        <c:v>16002.7421875</c:v>
                      </c:pt>
                      <c:pt idx="1130">
                        <c:v>17156.078125</c:v>
                      </c:pt>
                      <c:pt idx="1131">
                        <c:v>19378.046875</c:v>
                      </c:pt>
                      <c:pt idx="1132">
                        <c:v>19900.0390625</c:v>
                      </c:pt>
                      <c:pt idx="1133">
                        <c:v>21089.5546875</c:v>
                      </c:pt>
                      <c:pt idx="1134">
                        <c:v>20273.421875</c:v>
                      </c:pt>
                      <c:pt idx="1135">
                        <c:v>18379.0703125</c:v>
                      </c:pt>
                      <c:pt idx="1136">
                        <c:v>15885.2890625</c:v>
                      </c:pt>
                      <c:pt idx="1137">
                        <c:v>12531.515625</c:v>
                      </c:pt>
                      <c:pt idx="1138">
                        <c:v>20214.9453125</c:v>
                      </c:pt>
                      <c:pt idx="1139">
                        <c:v>17931.51953125</c:v>
                      </c:pt>
                      <c:pt idx="1140">
                        <c:v>25658.421875</c:v>
                      </c:pt>
                      <c:pt idx="1141">
                        <c:v>23592.37109375</c:v>
                      </c:pt>
                      <c:pt idx="1142">
                        <c:v>21360.6875</c:v>
                      </c:pt>
                      <c:pt idx="1143">
                        <c:v>19634.43359375</c:v>
                      </c:pt>
                      <c:pt idx="1144">
                        <c:v>20519.88671875</c:v>
                      </c:pt>
                      <c:pt idx="1145">
                        <c:v>23921.3515625</c:v>
                      </c:pt>
                      <c:pt idx="1146">
                        <c:v>26704.125</c:v>
                      </c:pt>
                      <c:pt idx="1147">
                        <c:v>25922.65234375</c:v>
                      </c:pt>
                      <c:pt idx="1148">
                        <c:v>25995.546875</c:v>
                      </c:pt>
                      <c:pt idx="1149">
                        <c:v>27174.0625</c:v>
                      </c:pt>
                      <c:pt idx="1150">
                        <c:v>24153.47265625</c:v>
                      </c:pt>
                      <c:pt idx="1151">
                        <c:v>20069.98828125</c:v>
                      </c:pt>
                      <c:pt idx="1152">
                        <c:v>26719.609375</c:v>
                      </c:pt>
                      <c:pt idx="1153">
                        <c:v>26626.359375</c:v>
                      </c:pt>
                      <c:pt idx="1154">
                        <c:v>26337.86328125</c:v>
                      </c:pt>
                      <c:pt idx="1155">
                        <c:v>20771.1171875</c:v>
                      </c:pt>
                      <c:pt idx="1156">
                        <c:v>22217.03125</c:v>
                      </c:pt>
                      <c:pt idx="1157">
                        <c:v>21018.94140625</c:v>
                      </c:pt>
                      <c:pt idx="1158">
                        <c:v>20581.52734375</c:v>
                      </c:pt>
                      <c:pt idx="1159">
                        <c:v>20822.53125</c:v>
                      </c:pt>
                      <c:pt idx="1160">
                        <c:v>22436.71484375</c:v>
                      </c:pt>
                      <c:pt idx="1161">
                        <c:v>20581.22265625</c:v>
                      </c:pt>
                      <c:pt idx="1162">
                        <c:v>22566.453125</c:v>
                      </c:pt>
                      <c:pt idx="1163">
                        <c:v>21251.1484375</c:v>
                      </c:pt>
                      <c:pt idx="1164">
                        <c:v>20600.75</c:v>
                      </c:pt>
                      <c:pt idx="1165">
                        <c:v>20845.84375</c:v>
                      </c:pt>
                      <c:pt idx="1166">
                        <c:v>21937.1875</c:v>
                      </c:pt>
                      <c:pt idx="1167">
                        <c:v>21573.45703125</c:v>
                      </c:pt>
                      <c:pt idx="1168">
                        <c:v>22441.5078125</c:v>
                      </c:pt>
                      <c:pt idx="1169">
                        <c:v>20266.44140625</c:v>
                      </c:pt>
                      <c:pt idx="1170">
                        <c:v>19103.77734375</c:v>
                      </c:pt>
                      <c:pt idx="1171">
                        <c:v>15425.34375</c:v>
                      </c:pt>
                      <c:pt idx="1172">
                        <c:v>13504.90625</c:v>
                      </c:pt>
                      <c:pt idx="1173">
                        <c:v>11204.09375</c:v>
                      </c:pt>
                      <c:pt idx="1174">
                        <c:v>9290.796875</c:v>
                      </c:pt>
                      <c:pt idx="1175">
                        <c:v>7882.5234375</c:v>
                      </c:pt>
                      <c:pt idx="1176">
                        <c:v>8830.1875</c:v>
                      </c:pt>
                      <c:pt idx="1177">
                        <c:v>11689.4609375</c:v>
                      </c:pt>
                      <c:pt idx="1178">
                        <c:v>15220.21484375</c:v>
                      </c:pt>
                      <c:pt idx="1179">
                        <c:v>17787.74609375</c:v>
                      </c:pt>
                      <c:pt idx="1180">
                        <c:v>18645.70703125</c:v>
                      </c:pt>
                      <c:pt idx="1181">
                        <c:v>18520.078125</c:v>
                      </c:pt>
                      <c:pt idx="1182">
                        <c:v>16618.9921875</c:v>
                      </c:pt>
                      <c:pt idx="1183">
                        <c:v>16468.3359375</c:v>
                      </c:pt>
                      <c:pt idx="1184">
                        <c:v>16307.140625</c:v>
                      </c:pt>
                      <c:pt idx="1185">
                        <c:v>17744.0859375</c:v>
                      </c:pt>
                      <c:pt idx="1186">
                        <c:v>17851.828125</c:v>
                      </c:pt>
                      <c:pt idx="1187">
                        <c:v>16715.5</c:v>
                      </c:pt>
                      <c:pt idx="1188">
                        <c:v>15946.3984375</c:v>
                      </c:pt>
                      <c:pt idx="1189">
                        <c:v>16109.46875</c:v>
                      </c:pt>
                      <c:pt idx="1190">
                        <c:v>17178.5</c:v>
                      </c:pt>
                      <c:pt idx="1191">
                        <c:v>17914.8046875</c:v>
                      </c:pt>
                      <c:pt idx="1192">
                        <c:v>15705.90625</c:v>
                      </c:pt>
                      <c:pt idx="1193">
                        <c:v>14332.8828125</c:v>
                      </c:pt>
                      <c:pt idx="1194">
                        <c:v>11980.53125</c:v>
                      </c:pt>
                      <c:pt idx="1195">
                        <c:v>17240.1015625</c:v>
                      </c:pt>
                      <c:pt idx="1196">
                        <c:v>14091.5859375</c:v>
                      </c:pt>
                      <c:pt idx="1197">
                        <c:v>11366.9140625</c:v>
                      </c:pt>
                      <c:pt idx="1198">
                        <c:v>14988.92578125</c:v>
                      </c:pt>
                      <c:pt idx="1199">
                        <c:v>17482.703125</c:v>
                      </c:pt>
                      <c:pt idx="1200">
                        <c:v>4623.6640625</c:v>
                      </c:pt>
                      <c:pt idx="1201">
                        <c:v>6168.71875</c:v>
                      </c:pt>
                      <c:pt idx="1202">
                        <c:v>846.8203125</c:v>
                      </c:pt>
                      <c:pt idx="1203">
                        <c:v>-5008.2578125</c:v>
                      </c:pt>
                      <c:pt idx="1204">
                        <c:v>-3629.625</c:v>
                      </c:pt>
                      <c:pt idx="1205">
                        <c:v>-3065.9921875</c:v>
                      </c:pt>
                      <c:pt idx="1206">
                        <c:v>-3424.328125</c:v>
                      </c:pt>
                      <c:pt idx="1207">
                        <c:v>-1572.1640625</c:v>
                      </c:pt>
                      <c:pt idx="1208">
                        <c:v>259.2421875</c:v>
                      </c:pt>
                      <c:pt idx="1209">
                        <c:v>-591.5234375</c:v>
                      </c:pt>
                      <c:pt idx="1210">
                        <c:v>-1770.1171875</c:v>
                      </c:pt>
                      <c:pt idx="1211">
                        <c:v>-3700.2421875</c:v>
                      </c:pt>
                      <c:pt idx="1212">
                        <c:v>-3516.265625</c:v>
                      </c:pt>
                      <c:pt idx="1213">
                        <c:v>-7139.6640625</c:v>
                      </c:pt>
                      <c:pt idx="1214">
                        <c:v>5144.875</c:v>
                      </c:pt>
                      <c:pt idx="1215">
                        <c:v>21729.5</c:v>
                      </c:pt>
                      <c:pt idx="1216">
                        <c:v>23274.953125</c:v>
                      </c:pt>
                      <c:pt idx="1217">
                        <c:v>22490.421875</c:v>
                      </c:pt>
                      <c:pt idx="1218">
                        <c:v>21387.6796875</c:v>
                      </c:pt>
                      <c:pt idx="1219">
                        <c:v>22013.734375</c:v>
                      </c:pt>
                      <c:pt idx="1220">
                        <c:v>23474.6640625</c:v>
                      </c:pt>
                      <c:pt idx="1221">
                        <c:v>24351.609375</c:v>
                      </c:pt>
                      <c:pt idx="1222">
                        <c:v>22785.40625</c:v>
                      </c:pt>
                      <c:pt idx="1223">
                        <c:v>21560.3359375</c:v>
                      </c:pt>
                      <c:pt idx="1224">
                        <c:v>20711.4375</c:v>
                      </c:pt>
                      <c:pt idx="1225">
                        <c:v>20939.9765625</c:v>
                      </c:pt>
                      <c:pt idx="1226">
                        <c:v>21403.421875</c:v>
                      </c:pt>
                      <c:pt idx="1227">
                        <c:v>22479.265625</c:v>
                      </c:pt>
                      <c:pt idx="1228">
                        <c:v>23275.0703125</c:v>
                      </c:pt>
                      <c:pt idx="1229">
                        <c:v>23997.09375</c:v>
                      </c:pt>
                      <c:pt idx="1230">
                        <c:v>22392.65625</c:v>
                      </c:pt>
                      <c:pt idx="1231">
                        <c:v>21649.4765625</c:v>
                      </c:pt>
                      <c:pt idx="1232">
                        <c:v>21491</c:v>
                      </c:pt>
                      <c:pt idx="1233">
                        <c:v>19530.1484375</c:v>
                      </c:pt>
                      <c:pt idx="1234">
                        <c:v>16930.53125</c:v>
                      </c:pt>
                      <c:pt idx="1235">
                        <c:v>14831.4609375</c:v>
                      </c:pt>
                      <c:pt idx="1236">
                        <c:v>13110.15625</c:v>
                      </c:pt>
                      <c:pt idx="1237">
                        <c:v>13117.515625</c:v>
                      </c:pt>
                      <c:pt idx="1238">
                        <c:v>14712.203125</c:v>
                      </c:pt>
                      <c:pt idx="1239">
                        <c:v>18935.0390625</c:v>
                      </c:pt>
                      <c:pt idx="1240">
                        <c:v>19865.328125</c:v>
                      </c:pt>
                      <c:pt idx="1241">
                        <c:v>19749.8828125</c:v>
                      </c:pt>
                      <c:pt idx="1242">
                        <c:v>20982.203125</c:v>
                      </c:pt>
                      <c:pt idx="1243">
                        <c:v>19394.71875</c:v>
                      </c:pt>
                      <c:pt idx="1244">
                        <c:v>19240.078125</c:v>
                      </c:pt>
                      <c:pt idx="1245">
                        <c:v>21512.1875</c:v>
                      </c:pt>
                      <c:pt idx="1246">
                        <c:v>20692.3828125</c:v>
                      </c:pt>
                      <c:pt idx="1247">
                        <c:v>19488.2734375</c:v>
                      </c:pt>
                      <c:pt idx="1248">
                        <c:v>21361.5625</c:v>
                      </c:pt>
                      <c:pt idx="1249">
                        <c:v>21616.984375</c:v>
                      </c:pt>
                      <c:pt idx="1250">
                        <c:v>18875.25</c:v>
                      </c:pt>
                      <c:pt idx="1251">
                        <c:v>16020.8125</c:v>
                      </c:pt>
                      <c:pt idx="1252">
                        <c:v>10460.9140625</c:v>
                      </c:pt>
                      <c:pt idx="1253">
                        <c:v>15857.140625</c:v>
                      </c:pt>
                      <c:pt idx="1254">
                        <c:v>21721.296875</c:v>
                      </c:pt>
                      <c:pt idx="1255">
                        <c:v>20427.8828125</c:v>
                      </c:pt>
                      <c:pt idx="1256">
                        <c:v>18555.625</c:v>
                      </c:pt>
                      <c:pt idx="1257">
                        <c:v>19689.71875</c:v>
                      </c:pt>
                      <c:pt idx="1258">
                        <c:v>20987.4921875</c:v>
                      </c:pt>
                      <c:pt idx="1259">
                        <c:v>20484.203125</c:v>
                      </c:pt>
                      <c:pt idx="1260">
                        <c:v>20238.29296875</c:v>
                      </c:pt>
                      <c:pt idx="1261">
                        <c:v>19414.515625</c:v>
                      </c:pt>
                      <c:pt idx="1262">
                        <c:v>16778.9609375</c:v>
                      </c:pt>
                      <c:pt idx="1263">
                        <c:v>14811.7890625</c:v>
                      </c:pt>
                      <c:pt idx="1264">
                        <c:v>13574.3515625</c:v>
                      </c:pt>
                      <c:pt idx="1265">
                        <c:v>13735.3203125</c:v>
                      </c:pt>
                      <c:pt idx="1266">
                        <c:v>16182.5</c:v>
                      </c:pt>
                      <c:pt idx="1267">
                        <c:v>17202.296875</c:v>
                      </c:pt>
                      <c:pt idx="1268">
                        <c:v>18459.359375</c:v>
                      </c:pt>
                      <c:pt idx="1269">
                        <c:v>19706.03125</c:v>
                      </c:pt>
                      <c:pt idx="1270">
                        <c:v>20365.1484375</c:v>
                      </c:pt>
                      <c:pt idx="1271">
                        <c:v>16876.125</c:v>
                      </c:pt>
                      <c:pt idx="1272">
                        <c:v>13807.125</c:v>
                      </c:pt>
                      <c:pt idx="1273">
                        <c:v>10841.671875</c:v>
                      </c:pt>
                      <c:pt idx="1274">
                        <c:v>18013.3125</c:v>
                      </c:pt>
                      <c:pt idx="1275">
                        <c:v>18361.6328125</c:v>
                      </c:pt>
                      <c:pt idx="1276">
                        <c:v>18431.8515625</c:v>
                      </c:pt>
                      <c:pt idx="1277">
                        <c:v>18485.3984375</c:v>
                      </c:pt>
                      <c:pt idx="1278">
                        <c:v>16666.5</c:v>
                      </c:pt>
                      <c:pt idx="1279">
                        <c:v>14609.5625</c:v>
                      </c:pt>
                      <c:pt idx="1280">
                        <c:v>14573.2421875</c:v>
                      </c:pt>
                      <c:pt idx="1281">
                        <c:v>15638.4921875</c:v>
                      </c:pt>
                      <c:pt idx="1282">
                        <c:v>15819.0703125</c:v>
                      </c:pt>
                      <c:pt idx="1283">
                        <c:v>15888.3828125</c:v>
                      </c:pt>
                      <c:pt idx="1284">
                        <c:v>16455.859375</c:v>
                      </c:pt>
                      <c:pt idx="1285">
                        <c:v>17539.3359375</c:v>
                      </c:pt>
                      <c:pt idx="1286">
                        <c:v>18286.625</c:v>
                      </c:pt>
                      <c:pt idx="1287">
                        <c:v>17579.2734375</c:v>
                      </c:pt>
                      <c:pt idx="1288">
                        <c:v>18629.7578125</c:v>
                      </c:pt>
                      <c:pt idx="1289">
                        <c:v>16843.4296875</c:v>
                      </c:pt>
                      <c:pt idx="1290">
                        <c:v>23851.1796875</c:v>
                      </c:pt>
                      <c:pt idx="1291">
                        <c:v>25557.421875</c:v>
                      </c:pt>
                      <c:pt idx="1292">
                        <c:v>25122.7890625</c:v>
                      </c:pt>
                      <c:pt idx="1293">
                        <c:v>24150.2421875</c:v>
                      </c:pt>
                      <c:pt idx="1294">
                        <c:v>24639.1796875</c:v>
                      </c:pt>
                      <c:pt idx="1295">
                        <c:v>26098.8515625</c:v>
                      </c:pt>
                      <c:pt idx="1296">
                        <c:v>25931.9609375</c:v>
                      </c:pt>
                      <c:pt idx="1297">
                        <c:v>26042.6875</c:v>
                      </c:pt>
                      <c:pt idx="1298">
                        <c:v>24651.1015625</c:v>
                      </c:pt>
                      <c:pt idx="1299">
                        <c:v>23452.00390625</c:v>
                      </c:pt>
                      <c:pt idx="1300">
                        <c:v>23976.5703125</c:v>
                      </c:pt>
                      <c:pt idx="1301">
                        <c:v>23971.484375</c:v>
                      </c:pt>
                      <c:pt idx="1302">
                        <c:v>24808.33984375</c:v>
                      </c:pt>
                      <c:pt idx="1303">
                        <c:v>25277.0859375</c:v>
                      </c:pt>
                      <c:pt idx="1304">
                        <c:v>25890.28515625</c:v>
                      </c:pt>
                      <c:pt idx="1305">
                        <c:v>10804.328125</c:v>
                      </c:pt>
                      <c:pt idx="1306">
                        <c:v>8660.3359375</c:v>
                      </c:pt>
                      <c:pt idx="1307">
                        <c:v>8688.6875</c:v>
                      </c:pt>
                      <c:pt idx="1308">
                        <c:v>7751.3984375</c:v>
                      </c:pt>
                      <c:pt idx="1309">
                        <c:v>5824.015625</c:v>
                      </c:pt>
                      <c:pt idx="1310">
                        <c:v>9818.09375</c:v>
                      </c:pt>
                      <c:pt idx="1311">
                        <c:v>8153.046875</c:v>
                      </c:pt>
                      <c:pt idx="1312">
                        <c:v>2944.2421875</c:v>
                      </c:pt>
                      <c:pt idx="1313">
                        <c:v>5996.171875</c:v>
                      </c:pt>
                      <c:pt idx="1314">
                        <c:v>9972.6015625</c:v>
                      </c:pt>
                      <c:pt idx="1315">
                        <c:v>7668.9453125</c:v>
                      </c:pt>
                      <c:pt idx="1316">
                        <c:v>9341.28125</c:v>
                      </c:pt>
                      <c:pt idx="1317">
                        <c:v>10446.8984375</c:v>
                      </c:pt>
                      <c:pt idx="1318">
                        <c:v>9502.0703125</c:v>
                      </c:pt>
                      <c:pt idx="1319">
                        <c:v>10358.875</c:v>
                      </c:pt>
                      <c:pt idx="1320">
                        <c:v>27649.8671875</c:v>
                      </c:pt>
                      <c:pt idx="1321">
                        <c:v>22573.71875</c:v>
                      </c:pt>
                      <c:pt idx="1322">
                        <c:v>27377.140625</c:v>
                      </c:pt>
                      <c:pt idx="1323">
                        <c:v>26189.0859375</c:v>
                      </c:pt>
                      <c:pt idx="1324">
                        <c:v>27817.484375</c:v>
                      </c:pt>
                      <c:pt idx="1325">
                        <c:v>27627.484375</c:v>
                      </c:pt>
                      <c:pt idx="1326">
                        <c:v>28155.6015625</c:v>
                      </c:pt>
                      <c:pt idx="1327">
                        <c:v>27630.0078125</c:v>
                      </c:pt>
                      <c:pt idx="1328">
                        <c:v>24894.8984375</c:v>
                      </c:pt>
                      <c:pt idx="1329">
                        <c:v>20525.3046875</c:v>
                      </c:pt>
                      <c:pt idx="1330">
                        <c:v>26441.0703125</c:v>
                      </c:pt>
                      <c:pt idx="1331">
                        <c:v>27074.59375</c:v>
                      </c:pt>
                      <c:pt idx="1332">
                        <c:v>27567.0625</c:v>
                      </c:pt>
                      <c:pt idx="1333">
                        <c:v>26015.6875</c:v>
                      </c:pt>
                      <c:pt idx="1334">
                        <c:v>25371.625</c:v>
                      </c:pt>
                      <c:pt idx="1335">
                        <c:v>20242.046875</c:v>
                      </c:pt>
                      <c:pt idx="1336">
                        <c:v>18487.1015625</c:v>
                      </c:pt>
                      <c:pt idx="1337">
                        <c:v>16579.109375</c:v>
                      </c:pt>
                      <c:pt idx="1338">
                        <c:v>15291.71875</c:v>
                      </c:pt>
                      <c:pt idx="1339">
                        <c:v>15186.5234375</c:v>
                      </c:pt>
                      <c:pt idx="1340">
                        <c:v>16939.5078125</c:v>
                      </c:pt>
                      <c:pt idx="1341">
                        <c:v>18484.3203125</c:v>
                      </c:pt>
                      <c:pt idx="1342">
                        <c:v>20234.265625</c:v>
                      </c:pt>
                      <c:pt idx="1343">
                        <c:v>21085.2890625</c:v>
                      </c:pt>
                      <c:pt idx="1344">
                        <c:v>22710.4375</c:v>
                      </c:pt>
                      <c:pt idx="1345">
                        <c:v>22022.578125</c:v>
                      </c:pt>
                      <c:pt idx="1346">
                        <c:v>18960.375</c:v>
                      </c:pt>
                      <c:pt idx="1347">
                        <c:v>15941.125</c:v>
                      </c:pt>
                      <c:pt idx="1348">
                        <c:v>12963.6953125</c:v>
                      </c:pt>
                      <c:pt idx="1349">
                        <c:v>20374.625</c:v>
                      </c:pt>
                      <c:pt idx="1350">
                        <c:v>20067.75</c:v>
                      </c:pt>
                      <c:pt idx="1351">
                        <c:v>21889.7421875</c:v>
                      </c:pt>
                      <c:pt idx="1352">
                        <c:v>20869.0703125</c:v>
                      </c:pt>
                      <c:pt idx="1353">
                        <c:v>20706.3046875</c:v>
                      </c:pt>
                      <c:pt idx="1354">
                        <c:v>20365.1953125</c:v>
                      </c:pt>
                      <c:pt idx="1355">
                        <c:v>21484.4765625</c:v>
                      </c:pt>
                      <c:pt idx="1356">
                        <c:v>19285.80078125</c:v>
                      </c:pt>
                      <c:pt idx="1357">
                        <c:v>15069.625</c:v>
                      </c:pt>
                      <c:pt idx="1358">
                        <c:v>16095.3125</c:v>
                      </c:pt>
                      <c:pt idx="1359">
                        <c:v>21867.1875</c:v>
                      </c:pt>
                      <c:pt idx="1360">
                        <c:v>19246.0390625</c:v>
                      </c:pt>
                      <c:pt idx="1361">
                        <c:v>19025.890625</c:v>
                      </c:pt>
                      <c:pt idx="1362">
                        <c:v>20535.828125</c:v>
                      </c:pt>
                      <c:pt idx="1363">
                        <c:v>20946.28515625</c:v>
                      </c:pt>
                      <c:pt idx="1364">
                        <c:v>21691.15234375</c:v>
                      </c:pt>
                      <c:pt idx="1365">
                        <c:v>21530.33203125</c:v>
                      </c:pt>
                      <c:pt idx="1366">
                        <c:v>21301.6015625</c:v>
                      </c:pt>
                      <c:pt idx="1367">
                        <c:v>20883.828125</c:v>
                      </c:pt>
                      <c:pt idx="1368">
                        <c:v>19065.5390625</c:v>
                      </c:pt>
                      <c:pt idx="1369">
                        <c:v>18445.2109375</c:v>
                      </c:pt>
                      <c:pt idx="1370">
                        <c:v>19398.4375</c:v>
                      </c:pt>
                      <c:pt idx="1371">
                        <c:v>20260.171875</c:v>
                      </c:pt>
                      <c:pt idx="1372">
                        <c:v>18921.8203125</c:v>
                      </c:pt>
                      <c:pt idx="1373">
                        <c:v>17863.375</c:v>
                      </c:pt>
                      <c:pt idx="1374">
                        <c:v>17232.421875</c:v>
                      </c:pt>
                      <c:pt idx="1375">
                        <c:v>20550.01953125</c:v>
                      </c:pt>
                      <c:pt idx="1376">
                        <c:v>20675.58203125</c:v>
                      </c:pt>
                      <c:pt idx="1377">
                        <c:v>16555.0859375</c:v>
                      </c:pt>
                      <c:pt idx="1378">
                        <c:v>14151.3203125</c:v>
                      </c:pt>
                      <c:pt idx="1379">
                        <c:v>21357.23828125</c:v>
                      </c:pt>
                      <c:pt idx="1380">
                        <c:v>20289.1328125</c:v>
                      </c:pt>
                      <c:pt idx="1381">
                        <c:v>18360.3828125</c:v>
                      </c:pt>
                      <c:pt idx="1382">
                        <c:v>17890.6015625</c:v>
                      </c:pt>
                      <c:pt idx="1383">
                        <c:v>18235.84375</c:v>
                      </c:pt>
                      <c:pt idx="1384">
                        <c:v>19305.4609375</c:v>
                      </c:pt>
                      <c:pt idx="1385">
                        <c:v>18645.2421875</c:v>
                      </c:pt>
                      <c:pt idx="1386">
                        <c:v>15593.8984375</c:v>
                      </c:pt>
                      <c:pt idx="1387">
                        <c:v>16243.1953125</c:v>
                      </c:pt>
                      <c:pt idx="1388">
                        <c:v>20604.828125</c:v>
                      </c:pt>
                      <c:pt idx="1389">
                        <c:v>20868.49609375</c:v>
                      </c:pt>
                      <c:pt idx="1390">
                        <c:v>19232.52734375</c:v>
                      </c:pt>
                      <c:pt idx="1391">
                        <c:v>17875.75390625</c:v>
                      </c:pt>
                      <c:pt idx="1392">
                        <c:v>17429.609375</c:v>
                      </c:pt>
                      <c:pt idx="1393">
                        <c:v>17469.203125</c:v>
                      </c:pt>
                      <c:pt idx="1394">
                        <c:v>20410.96875</c:v>
                      </c:pt>
                      <c:pt idx="1395">
                        <c:v>21730.796875</c:v>
                      </c:pt>
                      <c:pt idx="1396">
                        <c:v>19551.59375</c:v>
                      </c:pt>
                      <c:pt idx="1397">
                        <c:v>16964.4921875</c:v>
                      </c:pt>
                      <c:pt idx="1398">
                        <c:v>16451.453125</c:v>
                      </c:pt>
                      <c:pt idx="1399">
                        <c:v>17407.16015625</c:v>
                      </c:pt>
                      <c:pt idx="1400">
                        <c:v>20751.25</c:v>
                      </c:pt>
                      <c:pt idx="1401">
                        <c:v>21035.484375</c:v>
                      </c:pt>
                      <c:pt idx="1402">
                        <c:v>23164.2734375</c:v>
                      </c:pt>
                      <c:pt idx="1403">
                        <c:v>21917.6328125</c:v>
                      </c:pt>
                      <c:pt idx="1404">
                        <c:v>22017.91015625</c:v>
                      </c:pt>
                      <c:pt idx="1405">
                        <c:v>23123.85546875</c:v>
                      </c:pt>
                      <c:pt idx="1406">
                        <c:v>23232.10546875</c:v>
                      </c:pt>
                      <c:pt idx="1407">
                        <c:v>21584.29296875</c:v>
                      </c:pt>
                      <c:pt idx="1408">
                        <c:v>17124.59765625</c:v>
                      </c:pt>
                      <c:pt idx="1409">
                        <c:v>22012.40625</c:v>
                      </c:pt>
                      <c:pt idx="1410">
                        <c:v>19138.4140625</c:v>
                      </c:pt>
                      <c:pt idx="1411">
                        <c:v>14844.5390625</c:v>
                      </c:pt>
                      <c:pt idx="1412">
                        <c:v>13656.96875</c:v>
                      </c:pt>
                      <c:pt idx="1413">
                        <c:v>21173.890625</c:v>
                      </c:pt>
                      <c:pt idx="1414">
                        <c:v>21622.61328125</c:v>
                      </c:pt>
                      <c:pt idx="1415">
                        <c:v>20808.15625</c:v>
                      </c:pt>
                      <c:pt idx="1416">
                        <c:v>21706.52734375</c:v>
                      </c:pt>
                      <c:pt idx="1417">
                        <c:v>19995.015625</c:v>
                      </c:pt>
                      <c:pt idx="1418">
                        <c:v>21624.015625</c:v>
                      </c:pt>
                      <c:pt idx="1419">
                        <c:v>16949.03125</c:v>
                      </c:pt>
                      <c:pt idx="1420">
                        <c:v>19184.71875</c:v>
                      </c:pt>
                      <c:pt idx="1421">
                        <c:v>14707.8046875</c:v>
                      </c:pt>
                      <c:pt idx="1422">
                        <c:v>16023.6796875</c:v>
                      </c:pt>
                      <c:pt idx="1423">
                        <c:v>22141.765625</c:v>
                      </c:pt>
                      <c:pt idx="1424">
                        <c:v>21708.98828125</c:v>
                      </c:pt>
                      <c:pt idx="1425">
                        <c:v>23583.81640625</c:v>
                      </c:pt>
                      <c:pt idx="1426">
                        <c:v>23110.75</c:v>
                      </c:pt>
                      <c:pt idx="1427">
                        <c:v>22957.0859375</c:v>
                      </c:pt>
                      <c:pt idx="1428">
                        <c:v>23206.15625</c:v>
                      </c:pt>
                      <c:pt idx="1429">
                        <c:v>23042.66796875</c:v>
                      </c:pt>
                      <c:pt idx="1430">
                        <c:v>23496.81640625</c:v>
                      </c:pt>
                      <c:pt idx="1431">
                        <c:v>23182.7265625</c:v>
                      </c:pt>
                      <c:pt idx="1432">
                        <c:v>21013.8828125</c:v>
                      </c:pt>
                      <c:pt idx="1433">
                        <c:v>18723.546875</c:v>
                      </c:pt>
                      <c:pt idx="1434">
                        <c:v>22790.0390625</c:v>
                      </c:pt>
                      <c:pt idx="1435">
                        <c:v>20740.265625</c:v>
                      </c:pt>
                      <c:pt idx="1436">
                        <c:v>16999.1640625</c:v>
                      </c:pt>
                      <c:pt idx="1437">
                        <c:v>23287.63671875</c:v>
                      </c:pt>
                      <c:pt idx="1438">
                        <c:v>19623.57421875</c:v>
                      </c:pt>
                      <c:pt idx="1439">
                        <c:v>23559.91015625</c:v>
                      </c:pt>
                      <c:pt idx="1440">
                        <c:v>21844.6875</c:v>
                      </c:pt>
                      <c:pt idx="1441">
                        <c:v>18261.09375</c:v>
                      </c:pt>
                      <c:pt idx="1442">
                        <c:v>19049.6640625</c:v>
                      </c:pt>
                      <c:pt idx="1443">
                        <c:v>20360.6953125</c:v>
                      </c:pt>
                      <c:pt idx="1444">
                        <c:v>14474.4140625</c:v>
                      </c:pt>
                      <c:pt idx="1445">
                        <c:v>21599.6171875</c:v>
                      </c:pt>
                      <c:pt idx="1446">
                        <c:v>24505</c:v>
                      </c:pt>
                      <c:pt idx="1447">
                        <c:v>20333.2109375</c:v>
                      </c:pt>
                      <c:pt idx="1448">
                        <c:v>23926.296875</c:v>
                      </c:pt>
                      <c:pt idx="1449">
                        <c:v>24775.578125</c:v>
                      </c:pt>
                      <c:pt idx="1450">
                        <c:v>24115.859375</c:v>
                      </c:pt>
                      <c:pt idx="1451">
                        <c:v>20052.3203125</c:v>
                      </c:pt>
                      <c:pt idx="1452">
                        <c:v>22135.5859375</c:v>
                      </c:pt>
                      <c:pt idx="1453">
                        <c:v>22515.546875</c:v>
                      </c:pt>
                      <c:pt idx="1454">
                        <c:v>20704.4453125</c:v>
                      </c:pt>
                      <c:pt idx="1455">
                        <c:v>23169.59375</c:v>
                      </c:pt>
                      <c:pt idx="1456">
                        <c:v>22490.328125</c:v>
                      </c:pt>
                      <c:pt idx="1457">
                        <c:v>21657.76953125</c:v>
                      </c:pt>
                      <c:pt idx="1458">
                        <c:v>22342.41015625</c:v>
                      </c:pt>
                      <c:pt idx="1459">
                        <c:v>23016.1171875</c:v>
                      </c:pt>
                      <c:pt idx="1460">
                        <c:v>23712.078125</c:v>
                      </c:pt>
                      <c:pt idx="1461">
                        <c:v>22498.91796875</c:v>
                      </c:pt>
                      <c:pt idx="1462">
                        <c:v>22060.53125</c:v>
                      </c:pt>
                      <c:pt idx="1463">
                        <c:v>23822.5</c:v>
                      </c:pt>
                      <c:pt idx="1464">
                        <c:v>21573.76953125</c:v>
                      </c:pt>
                      <c:pt idx="1465">
                        <c:v>23938.15625</c:v>
                      </c:pt>
                      <c:pt idx="1466">
                        <c:v>21836.14453125</c:v>
                      </c:pt>
                      <c:pt idx="1467">
                        <c:v>19919.1796875</c:v>
                      </c:pt>
                      <c:pt idx="1468">
                        <c:v>19306.40625</c:v>
                      </c:pt>
                      <c:pt idx="1469">
                        <c:v>22817.9296875</c:v>
                      </c:pt>
                      <c:pt idx="1470">
                        <c:v>22975.6640625</c:v>
                      </c:pt>
                      <c:pt idx="1471">
                        <c:v>22068.7421875</c:v>
                      </c:pt>
                      <c:pt idx="1472">
                        <c:v>19523.9609375</c:v>
                      </c:pt>
                      <c:pt idx="1473">
                        <c:v>17479.671875</c:v>
                      </c:pt>
                      <c:pt idx="1474">
                        <c:v>16224.765625</c:v>
                      </c:pt>
                      <c:pt idx="1475">
                        <c:v>16112.22265625</c:v>
                      </c:pt>
                      <c:pt idx="1476">
                        <c:v>19595.3515625</c:v>
                      </c:pt>
                      <c:pt idx="1477">
                        <c:v>22168.18359375</c:v>
                      </c:pt>
                      <c:pt idx="1478">
                        <c:v>21971.8203125</c:v>
                      </c:pt>
                      <c:pt idx="1479">
                        <c:v>20102.40234375</c:v>
                      </c:pt>
                      <c:pt idx="1480">
                        <c:v>17269.0078125</c:v>
                      </c:pt>
                      <c:pt idx="1481">
                        <c:v>16550.109375</c:v>
                      </c:pt>
                      <c:pt idx="1482">
                        <c:v>21648.60546875</c:v>
                      </c:pt>
                      <c:pt idx="1483">
                        <c:v>21086.859375</c:v>
                      </c:pt>
                      <c:pt idx="1484">
                        <c:v>22675.12890625</c:v>
                      </c:pt>
                      <c:pt idx="1485">
                        <c:v>19030.8203125</c:v>
                      </c:pt>
                      <c:pt idx="1486">
                        <c:v>20642.6015625</c:v>
                      </c:pt>
                      <c:pt idx="1487">
                        <c:v>18586.5234375</c:v>
                      </c:pt>
                      <c:pt idx="1488">
                        <c:v>20757.6328125</c:v>
                      </c:pt>
                      <c:pt idx="1489">
                        <c:v>18860.4609375</c:v>
                      </c:pt>
                      <c:pt idx="1490">
                        <c:v>17787.984375</c:v>
                      </c:pt>
                      <c:pt idx="1491">
                        <c:v>17236.2734375</c:v>
                      </c:pt>
                      <c:pt idx="1492">
                        <c:v>16829.9140625</c:v>
                      </c:pt>
                      <c:pt idx="1493">
                        <c:v>17419.65625</c:v>
                      </c:pt>
                      <c:pt idx="1494">
                        <c:v>18334.28125</c:v>
                      </c:pt>
                      <c:pt idx="1495">
                        <c:v>19042.8984375</c:v>
                      </c:pt>
                      <c:pt idx="1496">
                        <c:v>20572.1953125</c:v>
                      </c:pt>
                      <c:pt idx="1497">
                        <c:v>20503.46875</c:v>
                      </c:pt>
                      <c:pt idx="1498">
                        <c:v>19405.2421875</c:v>
                      </c:pt>
                      <c:pt idx="1499">
                        <c:v>19808.078125</c:v>
                      </c:pt>
                      <c:pt idx="1500">
                        <c:v>23198.9375</c:v>
                      </c:pt>
                      <c:pt idx="1501">
                        <c:v>23503.03515625</c:v>
                      </c:pt>
                      <c:pt idx="1502">
                        <c:v>23982.99609375</c:v>
                      </c:pt>
                      <c:pt idx="1503">
                        <c:v>22095.6484375</c:v>
                      </c:pt>
                      <c:pt idx="1504">
                        <c:v>21426.16796875</c:v>
                      </c:pt>
                      <c:pt idx="1505">
                        <c:v>23373.54296875</c:v>
                      </c:pt>
                      <c:pt idx="1506">
                        <c:v>22344.1171875</c:v>
                      </c:pt>
                      <c:pt idx="1507">
                        <c:v>23137.03125</c:v>
                      </c:pt>
                      <c:pt idx="1508">
                        <c:v>24006.4140625</c:v>
                      </c:pt>
                      <c:pt idx="1509">
                        <c:v>23771.86328125</c:v>
                      </c:pt>
                      <c:pt idx="1510">
                        <c:v>23338.10546875</c:v>
                      </c:pt>
                      <c:pt idx="1511">
                        <c:v>22534.046875</c:v>
                      </c:pt>
                      <c:pt idx="1512">
                        <c:v>22903.546875</c:v>
                      </c:pt>
                      <c:pt idx="1513">
                        <c:v>22524.26171875</c:v>
                      </c:pt>
                      <c:pt idx="1514">
                        <c:v>23443.265625</c:v>
                      </c:pt>
                      <c:pt idx="1515">
                        <c:v>22214.0078125</c:v>
                      </c:pt>
                      <c:pt idx="1516">
                        <c:v>22230.96484375</c:v>
                      </c:pt>
                      <c:pt idx="1517">
                        <c:v>21789.4921875</c:v>
                      </c:pt>
                      <c:pt idx="1518">
                        <c:v>22080.9765625</c:v>
                      </c:pt>
                      <c:pt idx="1519">
                        <c:v>22227.31640625</c:v>
                      </c:pt>
                      <c:pt idx="1520">
                        <c:v>21858.90625</c:v>
                      </c:pt>
                      <c:pt idx="1521">
                        <c:v>22159.84765625</c:v>
                      </c:pt>
                      <c:pt idx="1522">
                        <c:v>22499.6484375</c:v>
                      </c:pt>
                      <c:pt idx="1523">
                        <c:v>20970.6953125</c:v>
                      </c:pt>
                      <c:pt idx="1524">
                        <c:v>20437.1328125</c:v>
                      </c:pt>
                      <c:pt idx="1525">
                        <c:v>22146.3671875</c:v>
                      </c:pt>
                      <c:pt idx="1526">
                        <c:v>22144.828125</c:v>
                      </c:pt>
                      <c:pt idx="1527">
                        <c:v>21008.88671875</c:v>
                      </c:pt>
                      <c:pt idx="1528">
                        <c:v>21560.390625</c:v>
                      </c:pt>
                      <c:pt idx="1529">
                        <c:v>22372.9375</c:v>
                      </c:pt>
                      <c:pt idx="1530">
                        <c:v>21922.296875</c:v>
                      </c:pt>
                      <c:pt idx="1531">
                        <c:v>20099.28125</c:v>
                      </c:pt>
                      <c:pt idx="1532">
                        <c:v>19284.171875</c:v>
                      </c:pt>
                      <c:pt idx="1533">
                        <c:v>22124.2109375</c:v>
                      </c:pt>
                      <c:pt idx="1534">
                        <c:v>23709.890625</c:v>
                      </c:pt>
                      <c:pt idx="1535">
                        <c:v>23644.484375</c:v>
                      </c:pt>
                      <c:pt idx="1536">
                        <c:v>22696.0625</c:v>
                      </c:pt>
                      <c:pt idx="1537">
                        <c:v>22768.21875</c:v>
                      </c:pt>
                      <c:pt idx="1538">
                        <c:v>23529.59375</c:v>
                      </c:pt>
                      <c:pt idx="1539">
                        <c:v>23735.953125</c:v>
                      </c:pt>
                      <c:pt idx="1540">
                        <c:v>19965.9765625</c:v>
                      </c:pt>
                      <c:pt idx="1541">
                        <c:v>20464.6953125</c:v>
                      </c:pt>
                      <c:pt idx="1542">
                        <c:v>22429.5859375</c:v>
                      </c:pt>
                      <c:pt idx="1543">
                        <c:v>21026.21875</c:v>
                      </c:pt>
                      <c:pt idx="1544">
                        <c:v>21843.2890625</c:v>
                      </c:pt>
                      <c:pt idx="1545">
                        <c:v>17696.9375</c:v>
                      </c:pt>
                      <c:pt idx="1546">
                        <c:v>16978.484375</c:v>
                      </c:pt>
                      <c:pt idx="1547">
                        <c:v>18094.328125</c:v>
                      </c:pt>
                      <c:pt idx="1548">
                        <c:v>18536.8203125</c:v>
                      </c:pt>
                      <c:pt idx="1549">
                        <c:v>18475.921875</c:v>
                      </c:pt>
                      <c:pt idx="1550">
                        <c:v>17730.28125</c:v>
                      </c:pt>
                      <c:pt idx="1551">
                        <c:v>18173.1171875</c:v>
                      </c:pt>
                      <c:pt idx="1552">
                        <c:v>16569.7578125</c:v>
                      </c:pt>
                      <c:pt idx="1553">
                        <c:v>16629.25</c:v>
                      </c:pt>
                      <c:pt idx="1554">
                        <c:v>18647.7734375</c:v>
                      </c:pt>
                      <c:pt idx="1555">
                        <c:v>16623.953125</c:v>
                      </c:pt>
                      <c:pt idx="1556">
                        <c:v>12737.4140625</c:v>
                      </c:pt>
                      <c:pt idx="1557">
                        <c:v>10824.015625</c:v>
                      </c:pt>
                      <c:pt idx="1558">
                        <c:v>17072.3046875</c:v>
                      </c:pt>
                      <c:pt idx="1559">
                        <c:v>11081.390625</c:v>
                      </c:pt>
                      <c:pt idx="1560">
                        <c:v>16278.3828125</c:v>
                      </c:pt>
                      <c:pt idx="1561">
                        <c:v>14237.59375</c:v>
                      </c:pt>
                      <c:pt idx="1562">
                        <c:v>12027.828125</c:v>
                      </c:pt>
                      <c:pt idx="1563">
                        <c:v>10759.5625</c:v>
                      </c:pt>
                      <c:pt idx="1564">
                        <c:v>8539.9453125</c:v>
                      </c:pt>
                      <c:pt idx="1565">
                        <c:v>8764.421875</c:v>
                      </c:pt>
                      <c:pt idx="1566">
                        <c:v>11863.5703125</c:v>
                      </c:pt>
                      <c:pt idx="1567">
                        <c:v>13941.8515625</c:v>
                      </c:pt>
                      <c:pt idx="1568">
                        <c:v>16833.2265625</c:v>
                      </c:pt>
                      <c:pt idx="1569">
                        <c:v>17809.203125</c:v>
                      </c:pt>
                      <c:pt idx="1570">
                        <c:v>19352.8828125</c:v>
                      </c:pt>
                      <c:pt idx="1571">
                        <c:v>19141.2578125</c:v>
                      </c:pt>
                      <c:pt idx="1572">
                        <c:v>17708.8984375</c:v>
                      </c:pt>
                      <c:pt idx="1573">
                        <c:v>17181.765625</c:v>
                      </c:pt>
                      <c:pt idx="1574">
                        <c:v>17267.28125</c:v>
                      </c:pt>
                      <c:pt idx="1575">
                        <c:v>11803.7421875</c:v>
                      </c:pt>
                      <c:pt idx="1576">
                        <c:v>12142.8828125</c:v>
                      </c:pt>
                      <c:pt idx="1577">
                        <c:v>8304.09375</c:v>
                      </c:pt>
                      <c:pt idx="1578">
                        <c:v>7118.0703125</c:v>
                      </c:pt>
                      <c:pt idx="1579">
                        <c:v>6869.359375</c:v>
                      </c:pt>
                      <c:pt idx="1580">
                        <c:v>3910.8515625</c:v>
                      </c:pt>
                      <c:pt idx="1581">
                        <c:v>5150.9375</c:v>
                      </c:pt>
                      <c:pt idx="1582">
                        <c:v>6710.1796875</c:v>
                      </c:pt>
                      <c:pt idx="1583">
                        <c:v>6766.46875</c:v>
                      </c:pt>
                      <c:pt idx="1584">
                        <c:v>6863.5703125</c:v>
                      </c:pt>
                      <c:pt idx="1585">
                        <c:v>5863.6640625</c:v>
                      </c:pt>
                      <c:pt idx="1586">
                        <c:v>2854.78125</c:v>
                      </c:pt>
                      <c:pt idx="1587">
                        <c:v>2227.2265625</c:v>
                      </c:pt>
                      <c:pt idx="1588">
                        <c:v>-649.8125</c:v>
                      </c:pt>
                      <c:pt idx="1589">
                        <c:v>9957.1875</c:v>
                      </c:pt>
                      <c:pt idx="1590">
                        <c:v>29168.37890625</c:v>
                      </c:pt>
                      <c:pt idx="1591">
                        <c:v>24817.32421875</c:v>
                      </c:pt>
                      <c:pt idx="1592">
                        <c:v>28718.44921875</c:v>
                      </c:pt>
                      <c:pt idx="1593">
                        <c:v>28259.8515625</c:v>
                      </c:pt>
                      <c:pt idx="1594">
                        <c:v>27911.9140625</c:v>
                      </c:pt>
                      <c:pt idx="1595">
                        <c:v>23276.17578125</c:v>
                      </c:pt>
                      <c:pt idx="1596">
                        <c:v>29615.0546875</c:v>
                      </c:pt>
                      <c:pt idx="1597">
                        <c:v>28626.61328125</c:v>
                      </c:pt>
                      <c:pt idx="1598">
                        <c:v>28935.09375</c:v>
                      </c:pt>
                      <c:pt idx="1599">
                        <c:v>28793.1796875</c:v>
                      </c:pt>
                      <c:pt idx="1600">
                        <c:v>29198.90234375</c:v>
                      </c:pt>
                      <c:pt idx="1601">
                        <c:v>29242.7890625</c:v>
                      </c:pt>
                      <c:pt idx="1602">
                        <c:v>29557.62890625</c:v>
                      </c:pt>
                      <c:pt idx="1603">
                        <c:v>25064.296875</c:v>
                      </c:pt>
                      <c:pt idx="1604">
                        <c:v>24541.9375</c:v>
                      </c:pt>
                      <c:pt idx="1605">
                        <c:v>17358.078125</c:v>
                      </c:pt>
                      <c:pt idx="1606">
                        <c:v>16327.6328125</c:v>
                      </c:pt>
                      <c:pt idx="1607">
                        <c:v>14145.078125</c:v>
                      </c:pt>
                      <c:pt idx="1608">
                        <c:v>13378.2578125</c:v>
                      </c:pt>
                      <c:pt idx="1609">
                        <c:v>15011.6328125</c:v>
                      </c:pt>
                      <c:pt idx="1610">
                        <c:v>16318.4609375</c:v>
                      </c:pt>
                      <c:pt idx="1611">
                        <c:v>17781.015625</c:v>
                      </c:pt>
                      <c:pt idx="1612">
                        <c:v>16378.4609375</c:v>
                      </c:pt>
                      <c:pt idx="1613">
                        <c:v>13189.2421875</c:v>
                      </c:pt>
                      <c:pt idx="1614">
                        <c:v>12959.28125</c:v>
                      </c:pt>
                      <c:pt idx="1615">
                        <c:v>16679.53125</c:v>
                      </c:pt>
                      <c:pt idx="1616">
                        <c:v>17056.5859375</c:v>
                      </c:pt>
                      <c:pt idx="1617">
                        <c:v>17710.6328125</c:v>
                      </c:pt>
                      <c:pt idx="1618">
                        <c:v>16658.765625</c:v>
                      </c:pt>
                      <c:pt idx="1619">
                        <c:v>16963.65625</c:v>
                      </c:pt>
                      <c:pt idx="1620">
                        <c:v>22137.0703125</c:v>
                      </c:pt>
                      <c:pt idx="1621">
                        <c:v>24739.921875</c:v>
                      </c:pt>
                      <c:pt idx="1622">
                        <c:v>23373.7109375</c:v>
                      </c:pt>
                      <c:pt idx="1623">
                        <c:v>23421.46875</c:v>
                      </c:pt>
                      <c:pt idx="1624">
                        <c:v>25087.1484375</c:v>
                      </c:pt>
                      <c:pt idx="1625">
                        <c:v>21551.8203125</c:v>
                      </c:pt>
                      <c:pt idx="1626">
                        <c:v>23156.734375</c:v>
                      </c:pt>
                      <c:pt idx="1627">
                        <c:v>25019.859375</c:v>
                      </c:pt>
                      <c:pt idx="1628">
                        <c:v>21375.1796875</c:v>
                      </c:pt>
                      <c:pt idx="1629">
                        <c:v>20073.8828125</c:v>
                      </c:pt>
                      <c:pt idx="1630">
                        <c:v>14895.203125</c:v>
                      </c:pt>
                      <c:pt idx="1631">
                        <c:v>10716.3046875</c:v>
                      </c:pt>
                      <c:pt idx="1632">
                        <c:v>23898.328125</c:v>
                      </c:pt>
                      <c:pt idx="1633">
                        <c:v>25109.0859375</c:v>
                      </c:pt>
                      <c:pt idx="1634">
                        <c:v>23538.8359375</c:v>
                      </c:pt>
                      <c:pt idx="1635">
                        <c:v>21241.90625</c:v>
                      </c:pt>
                      <c:pt idx="1636">
                        <c:v>22932.2421875</c:v>
                      </c:pt>
                      <c:pt idx="1637">
                        <c:v>18386.3359375</c:v>
                      </c:pt>
                      <c:pt idx="1638">
                        <c:v>17031.09375</c:v>
                      </c:pt>
                      <c:pt idx="1639">
                        <c:v>17401.4375</c:v>
                      </c:pt>
                      <c:pt idx="1640">
                        <c:v>17030.9453125</c:v>
                      </c:pt>
                      <c:pt idx="1641">
                        <c:v>18778.3203125</c:v>
                      </c:pt>
                      <c:pt idx="1642">
                        <c:v>22072.2109375</c:v>
                      </c:pt>
                      <c:pt idx="1643">
                        <c:v>21861.1328125</c:v>
                      </c:pt>
                      <c:pt idx="1644">
                        <c:v>21409.2578125</c:v>
                      </c:pt>
                      <c:pt idx="1645">
                        <c:v>22870.1484375</c:v>
                      </c:pt>
                      <c:pt idx="1646">
                        <c:v>19868.9140625</c:v>
                      </c:pt>
                      <c:pt idx="1647">
                        <c:v>21791.9609375</c:v>
                      </c:pt>
                      <c:pt idx="1648">
                        <c:v>21895.625</c:v>
                      </c:pt>
                      <c:pt idx="1649">
                        <c:v>22238.4140625</c:v>
                      </c:pt>
                      <c:pt idx="1650">
                        <c:v>26753.890625</c:v>
                      </c:pt>
                      <c:pt idx="1651">
                        <c:v>25188.28515625</c:v>
                      </c:pt>
                      <c:pt idx="1652">
                        <c:v>24450.21875</c:v>
                      </c:pt>
                      <c:pt idx="1653">
                        <c:v>25395.00390625</c:v>
                      </c:pt>
                      <c:pt idx="1654">
                        <c:v>21165.625</c:v>
                      </c:pt>
                      <c:pt idx="1655">
                        <c:v>26254.98046875</c:v>
                      </c:pt>
                      <c:pt idx="1656">
                        <c:v>25418.36328125</c:v>
                      </c:pt>
                      <c:pt idx="1657">
                        <c:v>25684.8515625</c:v>
                      </c:pt>
                      <c:pt idx="1658">
                        <c:v>23898.50390625</c:v>
                      </c:pt>
                      <c:pt idx="1659">
                        <c:v>21876.6875</c:v>
                      </c:pt>
                      <c:pt idx="1660">
                        <c:v>25021.09765625</c:v>
                      </c:pt>
                      <c:pt idx="1661">
                        <c:v>24949.6640625</c:v>
                      </c:pt>
                      <c:pt idx="1662">
                        <c:v>26293.10546875</c:v>
                      </c:pt>
                      <c:pt idx="1663">
                        <c:v>25216.2578125</c:v>
                      </c:pt>
                      <c:pt idx="1664">
                        <c:v>26264.3515625</c:v>
                      </c:pt>
                      <c:pt idx="1665">
                        <c:v>22051.8203125</c:v>
                      </c:pt>
                      <c:pt idx="1666">
                        <c:v>22387.09765625</c:v>
                      </c:pt>
                      <c:pt idx="1667">
                        <c:v>22587.796875</c:v>
                      </c:pt>
                      <c:pt idx="1668">
                        <c:v>17867.4453125</c:v>
                      </c:pt>
                      <c:pt idx="1669">
                        <c:v>22758.0234375</c:v>
                      </c:pt>
                      <c:pt idx="1670">
                        <c:v>21852.6171875</c:v>
                      </c:pt>
                      <c:pt idx="1671">
                        <c:v>21321.19921875</c:v>
                      </c:pt>
                      <c:pt idx="1672">
                        <c:v>20139.6953125</c:v>
                      </c:pt>
                      <c:pt idx="1673">
                        <c:v>22183.43359375</c:v>
                      </c:pt>
                      <c:pt idx="1674">
                        <c:v>21056.59765625</c:v>
                      </c:pt>
                      <c:pt idx="1675">
                        <c:v>21671.359375</c:v>
                      </c:pt>
                      <c:pt idx="1676">
                        <c:v>21110.50390625</c:v>
                      </c:pt>
                      <c:pt idx="1677">
                        <c:v>19872.89453125</c:v>
                      </c:pt>
                      <c:pt idx="1678">
                        <c:v>20465.109375</c:v>
                      </c:pt>
                      <c:pt idx="1679">
                        <c:v>22476.96484375</c:v>
                      </c:pt>
                      <c:pt idx="1680">
                        <c:v>21038.0390625</c:v>
                      </c:pt>
                      <c:pt idx="1681">
                        <c:v>22179.39453125</c:v>
                      </c:pt>
                      <c:pt idx="1682">
                        <c:v>20835.45703125</c:v>
                      </c:pt>
                      <c:pt idx="1683">
                        <c:v>20832.078125</c:v>
                      </c:pt>
                      <c:pt idx="1684">
                        <c:v>20412.80078125</c:v>
                      </c:pt>
                      <c:pt idx="1685">
                        <c:v>21960.9609375</c:v>
                      </c:pt>
                      <c:pt idx="1686">
                        <c:v>22498.61328125</c:v>
                      </c:pt>
                      <c:pt idx="1687">
                        <c:v>21917.26953125</c:v>
                      </c:pt>
                      <c:pt idx="1688">
                        <c:v>21020.0078125</c:v>
                      </c:pt>
                      <c:pt idx="1689">
                        <c:v>21622.25390625</c:v>
                      </c:pt>
                      <c:pt idx="1690">
                        <c:v>21157.9375</c:v>
                      </c:pt>
                      <c:pt idx="1691">
                        <c:v>21075.5078125</c:v>
                      </c:pt>
                      <c:pt idx="1692">
                        <c:v>21654.19140625</c:v>
                      </c:pt>
                      <c:pt idx="1693">
                        <c:v>22920.84765625</c:v>
                      </c:pt>
                      <c:pt idx="1694">
                        <c:v>20240.16796875</c:v>
                      </c:pt>
                      <c:pt idx="1695">
                        <c:v>21030.4609375</c:v>
                      </c:pt>
                      <c:pt idx="1696">
                        <c:v>17138.9140625</c:v>
                      </c:pt>
                      <c:pt idx="1697">
                        <c:v>13229.28125</c:v>
                      </c:pt>
                      <c:pt idx="1698">
                        <c:v>15089.375</c:v>
                      </c:pt>
                      <c:pt idx="1699">
                        <c:v>21430.16015625</c:v>
                      </c:pt>
                      <c:pt idx="1700">
                        <c:v>20212.828125</c:v>
                      </c:pt>
                      <c:pt idx="1701">
                        <c:v>21074.0078125</c:v>
                      </c:pt>
                      <c:pt idx="1702">
                        <c:v>22030.9375</c:v>
                      </c:pt>
                      <c:pt idx="1703">
                        <c:v>22127.984375</c:v>
                      </c:pt>
                      <c:pt idx="1704">
                        <c:v>20249.66015625</c:v>
                      </c:pt>
                      <c:pt idx="1705">
                        <c:v>18417.3828125</c:v>
                      </c:pt>
                      <c:pt idx="1706">
                        <c:v>20784.9375</c:v>
                      </c:pt>
                      <c:pt idx="1707">
                        <c:v>17693.8203125</c:v>
                      </c:pt>
                      <c:pt idx="1708">
                        <c:v>13677.328125</c:v>
                      </c:pt>
                      <c:pt idx="1709">
                        <c:v>15942.609375</c:v>
                      </c:pt>
                      <c:pt idx="1710">
                        <c:v>25756.52734375</c:v>
                      </c:pt>
                      <c:pt idx="1711">
                        <c:v>21841.83984375</c:v>
                      </c:pt>
                      <c:pt idx="1712">
                        <c:v>22470.66796875</c:v>
                      </c:pt>
                      <c:pt idx="1713">
                        <c:v>27804.11328125</c:v>
                      </c:pt>
                      <c:pt idx="1714">
                        <c:v>27751.48828125</c:v>
                      </c:pt>
                      <c:pt idx="1715">
                        <c:v>21436.41796875</c:v>
                      </c:pt>
                      <c:pt idx="1716">
                        <c:v>16140.31640625</c:v>
                      </c:pt>
                      <c:pt idx="1717">
                        <c:v>22419.5390625</c:v>
                      </c:pt>
                      <c:pt idx="1718">
                        <c:v>26437.31640625</c:v>
                      </c:pt>
                      <c:pt idx="1719">
                        <c:v>23172.2109375</c:v>
                      </c:pt>
                      <c:pt idx="1720">
                        <c:v>26780.22265625</c:v>
                      </c:pt>
                      <c:pt idx="1721">
                        <c:v>26700.4140625</c:v>
                      </c:pt>
                      <c:pt idx="1722">
                        <c:v>25863.3984375</c:v>
                      </c:pt>
                      <c:pt idx="1723">
                        <c:v>25927.86328125</c:v>
                      </c:pt>
                      <c:pt idx="1724">
                        <c:v>23826.578125</c:v>
                      </c:pt>
                      <c:pt idx="1725">
                        <c:v>25543.58203125</c:v>
                      </c:pt>
                      <c:pt idx="1726">
                        <c:v>25459.52734375</c:v>
                      </c:pt>
                      <c:pt idx="1727">
                        <c:v>26321.63671875</c:v>
                      </c:pt>
                      <c:pt idx="1728">
                        <c:v>25471.70703125</c:v>
                      </c:pt>
                      <c:pt idx="1729">
                        <c:v>25566.0390625</c:v>
                      </c:pt>
                      <c:pt idx="1730">
                        <c:v>20960</c:v>
                      </c:pt>
                      <c:pt idx="1731">
                        <c:v>25732.1328125</c:v>
                      </c:pt>
                      <c:pt idx="1732">
                        <c:v>25809.69140625</c:v>
                      </c:pt>
                      <c:pt idx="1733">
                        <c:v>25990.0546875</c:v>
                      </c:pt>
                      <c:pt idx="1734">
                        <c:v>24201.58984375</c:v>
                      </c:pt>
                      <c:pt idx="1735">
                        <c:v>23374.47265625</c:v>
                      </c:pt>
                      <c:pt idx="1736">
                        <c:v>24511.7890625</c:v>
                      </c:pt>
                      <c:pt idx="1737">
                        <c:v>25395.58203125</c:v>
                      </c:pt>
                      <c:pt idx="1738">
                        <c:v>25665.671875</c:v>
                      </c:pt>
                      <c:pt idx="1739">
                        <c:v>26042.35546875</c:v>
                      </c:pt>
                      <c:pt idx="1740">
                        <c:v>26640.6328125</c:v>
                      </c:pt>
                      <c:pt idx="1741">
                        <c:v>25309.88671875</c:v>
                      </c:pt>
                      <c:pt idx="1742">
                        <c:v>27121.42578125</c:v>
                      </c:pt>
                      <c:pt idx="1743">
                        <c:v>22220.75</c:v>
                      </c:pt>
                      <c:pt idx="1744">
                        <c:v>26469.01171875</c:v>
                      </c:pt>
                      <c:pt idx="1745">
                        <c:v>26562.37890625</c:v>
                      </c:pt>
                      <c:pt idx="1746">
                        <c:v>26842.0234375</c:v>
                      </c:pt>
                      <c:pt idx="1747">
                        <c:v>27174.09375</c:v>
                      </c:pt>
                      <c:pt idx="1748">
                        <c:v>27313.171875</c:v>
                      </c:pt>
                      <c:pt idx="1749">
                        <c:v>22445.671875</c:v>
                      </c:pt>
                      <c:pt idx="1750">
                        <c:v>25997.640625</c:v>
                      </c:pt>
                      <c:pt idx="1751">
                        <c:v>26381.15625</c:v>
                      </c:pt>
                      <c:pt idx="1752">
                        <c:v>27333.390625</c:v>
                      </c:pt>
                      <c:pt idx="1753">
                        <c:v>22761.9375</c:v>
                      </c:pt>
                      <c:pt idx="1754">
                        <c:v>22507.28125</c:v>
                      </c:pt>
                      <c:pt idx="1755">
                        <c:v>8483.1953125</c:v>
                      </c:pt>
                      <c:pt idx="1756">
                        <c:v>8860.390625</c:v>
                      </c:pt>
                      <c:pt idx="1757">
                        <c:v>6293.6640625</c:v>
                      </c:pt>
                      <c:pt idx="1758">
                        <c:v>3266.9609375</c:v>
                      </c:pt>
                      <c:pt idx="1759">
                        <c:v>2405.8984375</c:v>
                      </c:pt>
                      <c:pt idx="1760">
                        <c:v>-1026.8203125</c:v>
                      </c:pt>
                      <c:pt idx="1761">
                        <c:v>2467.3671875</c:v>
                      </c:pt>
                      <c:pt idx="1762">
                        <c:v>2320.3046875</c:v>
                      </c:pt>
                      <c:pt idx="1763">
                        <c:v>2016.3203125</c:v>
                      </c:pt>
                      <c:pt idx="1764">
                        <c:v>2265.2578125</c:v>
                      </c:pt>
                      <c:pt idx="1765">
                        <c:v>3137.59375</c:v>
                      </c:pt>
                      <c:pt idx="1766">
                        <c:v>-1111.7109375</c:v>
                      </c:pt>
                      <c:pt idx="1767">
                        <c:v>-392.2890625</c:v>
                      </c:pt>
                      <c:pt idx="1768">
                        <c:v>-3961.265625</c:v>
                      </c:pt>
                      <c:pt idx="1769">
                        <c:v>6767.84375</c:v>
                      </c:pt>
                      <c:pt idx="1770">
                        <c:v>17663.453125</c:v>
                      </c:pt>
                      <c:pt idx="1771">
                        <c:v>18164.1484375</c:v>
                      </c:pt>
                      <c:pt idx="1772">
                        <c:v>16889.328125</c:v>
                      </c:pt>
                      <c:pt idx="1773">
                        <c:v>15847.4453125</c:v>
                      </c:pt>
                      <c:pt idx="1774">
                        <c:v>15878.7265625</c:v>
                      </c:pt>
                      <c:pt idx="1775">
                        <c:v>15301.5078125</c:v>
                      </c:pt>
                      <c:pt idx="1776">
                        <c:v>16336.625</c:v>
                      </c:pt>
                      <c:pt idx="1777">
                        <c:v>17517.40625</c:v>
                      </c:pt>
                      <c:pt idx="1778">
                        <c:v>14793.3828125</c:v>
                      </c:pt>
                      <c:pt idx="1779">
                        <c:v>12344.90625</c:v>
                      </c:pt>
                      <c:pt idx="1780">
                        <c:v>13690.109375</c:v>
                      </c:pt>
                      <c:pt idx="1781">
                        <c:v>16300.59375</c:v>
                      </c:pt>
                      <c:pt idx="1782">
                        <c:v>15303.4375</c:v>
                      </c:pt>
                      <c:pt idx="1783">
                        <c:v>17177.828125</c:v>
                      </c:pt>
                      <c:pt idx="1784">
                        <c:v>17744.47265625</c:v>
                      </c:pt>
                      <c:pt idx="1785">
                        <c:v>19769.9765625</c:v>
                      </c:pt>
                      <c:pt idx="1786">
                        <c:v>19607.3359375</c:v>
                      </c:pt>
                      <c:pt idx="1787">
                        <c:v>18742.59375</c:v>
                      </c:pt>
                      <c:pt idx="1788">
                        <c:v>15909.390625</c:v>
                      </c:pt>
                      <c:pt idx="1789">
                        <c:v>15266.9765625</c:v>
                      </c:pt>
                      <c:pt idx="1790">
                        <c:v>19617.171875</c:v>
                      </c:pt>
                      <c:pt idx="1791">
                        <c:v>17551.5625</c:v>
                      </c:pt>
                      <c:pt idx="1792">
                        <c:v>15618.7109375</c:v>
                      </c:pt>
                      <c:pt idx="1793">
                        <c:v>14927.4609375</c:v>
                      </c:pt>
                      <c:pt idx="1794">
                        <c:v>18502.7421875</c:v>
                      </c:pt>
                      <c:pt idx="1795">
                        <c:v>19365.859375</c:v>
                      </c:pt>
                      <c:pt idx="1796">
                        <c:v>20433.7890625</c:v>
                      </c:pt>
                      <c:pt idx="1797">
                        <c:v>18786.6953125</c:v>
                      </c:pt>
                      <c:pt idx="1798">
                        <c:v>18155.94921875</c:v>
                      </c:pt>
                      <c:pt idx="1799">
                        <c:v>20262.18359375</c:v>
                      </c:pt>
                      <c:pt idx="1800">
                        <c:v>24757.296875</c:v>
                      </c:pt>
                      <c:pt idx="1801">
                        <c:v>23718.84375</c:v>
                      </c:pt>
                      <c:pt idx="1802">
                        <c:v>21154.3125</c:v>
                      </c:pt>
                      <c:pt idx="1803">
                        <c:v>19336.5703125</c:v>
                      </c:pt>
                      <c:pt idx="1804">
                        <c:v>14769.2421875</c:v>
                      </c:pt>
                      <c:pt idx="1805">
                        <c:v>20117.2578125</c:v>
                      </c:pt>
                      <c:pt idx="1806">
                        <c:v>23959.859375</c:v>
                      </c:pt>
                      <c:pt idx="1807">
                        <c:v>21937.1796875</c:v>
                      </c:pt>
                      <c:pt idx="1808">
                        <c:v>22093.8515625</c:v>
                      </c:pt>
                      <c:pt idx="1809">
                        <c:v>24616.57421875</c:v>
                      </c:pt>
                      <c:pt idx="1810">
                        <c:v>24005.15625</c:v>
                      </c:pt>
                      <c:pt idx="1811">
                        <c:v>23341.5390625</c:v>
                      </c:pt>
                      <c:pt idx="1812">
                        <c:v>24317.69921875</c:v>
                      </c:pt>
                      <c:pt idx="1813">
                        <c:v>23528.22265625</c:v>
                      </c:pt>
                      <c:pt idx="1814">
                        <c:v>23674.9296875</c:v>
                      </c:pt>
                      <c:pt idx="1815">
                        <c:v>21922.3046875</c:v>
                      </c:pt>
                      <c:pt idx="1816">
                        <c:v>21914.37890625</c:v>
                      </c:pt>
                      <c:pt idx="1817">
                        <c:v>19726.0546875</c:v>
                      </c:pt>
                      <c:pt idx="1818">
                        <c:v>17854.0859375</c:v>
                      </c:pt>
                      <c:pt idx="1819">
                        <c:v>15679.50390625</c:v>
                      </c:pt>
                      <c:pt idx="1820">
                        <c:v>13308.8359375</c:v>
                      </c:pt>
                      <c:pt idx="1821">
                        <c:v>13050.10546875</c:v>
                      </c:pt>
                      <c:pt idx="1822">
                        <c:v>14763.984375</c:v>
                      </c:pt>
                      <c:pt idx="1823">
                        <c:v>17423.58984375</c:v>
                      </c:pt>
                      <c:pt idx="1824">
                        <c:v>20856.953125</c:v>
                      </c:pt>
                      <c:pt idx="1825">
                        <c:v>18540.15625</c:v>
                      </c:pt>
                      <c:pt idx="1826">
                        <c:v>19198.96875</c:v>
                      </c:pt>
                      <c:pt idx="1827">
                        <c:v>20463.90234375</c:v>
                      </c:pt>
                      <c:pt idx="1828">
                        <c:v>20872.5625</c:v>
                      </c:pt>
                      <c:pt idx="1829">
                        <c:v>20909.65625</c:v>
                      </c:pt>
                      <c:pt idx="1830">
                        <c:v>12852.3671875</c:v>
                      </c:pt>
                      <c:pt idx="1831">
                        <c:v>13294.1328125</c:v>
                      </c:pt>
                      <c:pt idx="1832">
                        <c:v>9553.703125</c:v>
                      </c:pt>
                      <c:pt idx="1833">
                        <c:v>7702.7421875</c:v>
                      </c:pt>
                      <c:pt idx="1834">
                        <c:v>5141.6484375</c:v>
                      </c:pt>
                      <c:pt idx="1835">
                        <c:v>6188.3828125</c:v>
                      </c:pt>
                      <c:pt idx="1836">
                        <c:v>9834.1328125</c:v>
                      </c:pt>
                      <c:pt idx="1837">
                        <c:v>13116.2734375</c:v>
                      </c:pt>
                      <c:pt idx="1838">
                        <c:v>13443.5234375</c:v>
                      </c:pt>
                      <c:pt idx="1839">
                        <c:v>10799.546875</c:v>
                      </c:pt>
                      <c:pt idx="1840">
                        <c:v>7958.671875</c:v>
                      </c:pt>
                      <c:pt idx="1841">
                        <c:v>13792.3984375</c:v>
                      </c:pt>
                      <c:pt idx="1842">
                        <c:v>9399.703125</c:v>
                      </c:pt>
                      <c:pt idx="1843">
                        <c:v>11991.546875</c:v>
                      </c:pt>
                      <c:pt idx="1844">
                        <c:v>11881.7109375</c:v>
                      </c:pt>
                      <c:pt idx="1845">
                        <c:v>23334.2265625</c:v>
                      </c:pt>
                      <c:pt idx="1846">
                        <c:v>23281.234375</c:v>
                      </c:pt>
                      <c:pt idx="1847">
                        <c:v>21720.0859375</c:v>
                      </c:pt>
                      <c:pt idx="1848">
                        <c:v>23076.8203125</c:v>
                      </c:pt>
                      <c:pt idx="1849">
                        <c:v>23241.421875</c:v>
                      </c:pt>
                      <c:pt idx="1850">
                        <c:v>21507.3125</c:v>
                      </c:pt>
                      <c:pt idx="1851">
                        <c:v>18534.328125</c:v>
                      </c:pt>
                      <c:pt idx="1852">
                        <c:v>22731.3359375</c:v>
                      </c:pt>
                      <c:pt idx="1853">
                        <c:v>20663.6875</c:v>
                      </c:pt>
                      <c:pt idx="1854">
                        <c:v>20854.234375</c:v>
                      </c:pt>
                      <c:pt idx="1855">
                        <c:v>20525.4609375</c:v>
                      </c:pt>
                      <c:pt idx="1856">
                        <c:v>21669.265625</c:v>
                      </c:pt>
                      <c:pt idx="1857">
                        <c:v>23100.1796875</c:v>
                      </c:pt>
                      <c:pt idx="1858">
                        <c:v>21732.6875</c:v>
                      </c:pt>
                      <c:pt idx="1859">
                        <c:v>18396.671875</c:v>
                      </c:pt>
                      <c:pt idx="1860">
                        <c:v>22894.23046875</c:v>
                      </c:pt>
                      <c:pt idx="1861">
                        <c:v>22784.67578125</c:v>
                      </c:pt>
                      <c:pt idx="1862">
                        <c:v>22718.125</c:v>
                      </c:pt>
                      <c:pt idx="1863">
                        <c:v>21613.0234375</c:v>
                      </c:pt>
                      <c:pt idx="1864">
                        <c:v>24050.8359375</c:v>
                      </c:pt>
                      <c:pt idx="1865">
                        <c:v>23690.25</c:v>
                      </c:pt>
                      <c:pt idx="1866">
                        <c:v>19590.6015625</c:v>
                      </c:pt>
                      <c:pt idx="1867">
                        <c:v>15260.953125</c:v>
                      </c:pt>
                      <c:pt idx="1868">
                        <c:v>8971.8125</c:v>
                      </c:pt>
                      <c:pt idx="1869">
                        <c:v>21681.53125</c:v>
                      </c:pt>
                      <c:pt idx="1870">
                        <c:v>23545.265625</c:v>
                      </c:pt>
                      <c:pt idx="1871">
                        <c:v>22244.9609375</c:v>
                      </c:pt>
                      <c:pt idx="1872">
                        <c:v>23163.04296875</c:v>
                      </c:pt>
                      <c:pt idx="1873">
                        <c:v>23362.9453125</c:v>
                      </c:pt>
                      <c:pt idx="1874">
                        <c:v>20844.5546875</c:v>
                      </c:pt>
                      <c:pt idx="1875">
                        <c:v>23781.5859375</c:v>
                      </c:pt>
                      <c:pt idx="1876">
                        <c:v>18802.109375</c:v>
                      </c:pt>
                      <c:pt idx="1877">
                        <c:v>21537.65625</c:v>
                      </c:pt>
                      <c:pt idx="1878">
                        <c:v>23096.1328125</c:v>
                      </c:pt>
                      <c:pt idx="1879">
                        <c:v>24085.40625</c:v>
                      </c:pt>
                      <c:pt idx="1880">
                        <c:v>22271.12109375</c:v>
                      </c:pt>
                      <c:pt idx="1881">
                        <c:v>23588.3828125</c:v>
                      </c:pt>
                      <c:pt idx="1882">
                        <c:v>21032.2578125</c:v>
                      </c:pt>
                      <c:pt idx="1883">
                        <c:v>20472.78515625</c:v>
                      </c:pt>
                      <c:pt idx="1884">
                        <c:v>23611.3671875</c:v>
                      </c:pt>
                      <c:pt idx="1885">
                        <c:v>22994.93359375</c:v>
                      </c:pt>
                      <c:pt idx="1886">
                        <c:v>23122.43359375</c:v>
                      </c:pt>
                      <c:pt idx="1887">
                        <c:v>23660.37890625</c:v>
                      </c:pt>
                      <c:pt idx="1888">
                        <c:v>22865.69921875</c:v>
                      </c:pt>
                      <c:pt idx="1889">
                        <c:v>24132.39453125</c:v>
                      </c:pt>
                      <c:pt idx="1890">
                        <c:v>23601.10546875</c:v>
                      </c:pt>
                      <c:pt idx="1891">
                        <c:v>24997.90234375</c:v>
                      </c:pt>
                      <c:pt idx="1892">
                        <c:v>24709.2265625</c:v>
                      </c:pt>
                      <c:pt idx="1893">
                        <c:v>24905.3515625</c:v>
                      </c:pt>
                      <c:pt idx="1894">
                        <c:v>24810.78125</c:v>
                      </c:pt>
                      <c:pt idx="1895">
                        <c:v>24726.58984375</c:v>
                      </c:pt>
                      <c:pt idx="1896">
                        <c:v>20565.4609375</c:v>
                      </c:pt>
                      <c:pt idx="1897">
                        <c:v>22356.9296875</c:v>
                      </c:pt>
                      <c:pt idx="1898">
                        <c:v>21493.3125</c:v>
                      </c:pt>
                      <c:pt idx="1899">
                        <c:v>23118.7109375</c:v>
                      </c:pt>
                      <c:pt idx="1900">
                        <c:v>18448.9609375</c:v>
                      </c:pt>
                      <c:pt idx="1901">
                        <c:v>13952.6171875</c:v>
                      </c:pt>
                      <c:pt idx="1902">
                        <c:v>25767.8125</c:v>
                      </c:pt>
                      <c:pt idx="1903">
                        <c:v>24635.5234375</c:v>
                      </c:pt>
                      <c:pt idx="1904">
                        <c:v>23146.5546875</c:v>
                      </c:pt>
                      <c:pt idx="1905">
                        <c:v>22526.7578125</c:v>
                      </c:pt>
                      <c:pt idx="1906">
                        <c:v>20572.4765625</c:v>
                      </c:pt>
                      <c:pt idx="1907">
                        <c:v>19031.3671875</c:v>
                      </c:pt>
                      <c:pt idx="1908">
                        <c:v>16435.046875</c:v>
                      </c:pt>
                      <c:pt idx="1909">
                        <c:v>16260.9375</c:v>
                      </c:pt>
                      <c:pt idx="1910">
                        <c:v>18751.33984375</c:v>
                      </c:pt>
                      <c:pt idx="1911">
                        <c:v>20825.27734375</c:v>
                      </c:pt>
                      <c:pt idx="1912">
                        <c:v>21895.38671875</c:v>
                      </c:pt>
                      <c:pt idx="1913">
                        <c:v>23016.27734375</c:v>
                      </c:pt>
                      <c:pt idx="1914">
                        <c:v>22796.3671875</c:v>
                      </c:pt>
                      <c:pt idx="1915">
                        <c:v>22148.7734375</c:v>
                      </c:pt>
                      <c:pt idx="1916">
                        <c:v>19198.2109375</c:v>
                      </c:pt>
                      <c:pt idx="1917">
                        <c:v>16435.1484375</c:v>
                      </c:pt>
                      <c:pt idx="1918">
                        <c:v>13596.6640625</c:v>
                      </c:pt>
                      <c:pt idx="1919">
                        <c:v>20598.5390625</c:v>
                      </c:pt>
                      <c:pt idx="1920">
                        <c:v>21784.3984375</c:v>
                      </c:pt>
                      <c:pt idx="1921">
                        <c:v>23501.1875</c:v>
                      </c:pt>
                      <c:pt idx="1922">
                        <c:v>20709.7734375</c:v>
                      </c:pt>
                      <c:pt idx="1923">
                        <c:v>20317.41796875</c:v>
                      </c:pt>
                      <c:pt idx="1924">
                        <c:v>19631.5078125</c:v>
                      </c:pt>
                      <c:pt idx="1925">
                        <c:v>22075.140625</c:v>
                      </c:pt>
                      <c:pt idx="1926">
                        <c:v>23341.31640625</c:v>
                      </c:pt>
                      <c:pt idx="1927">
                        <c:v>21761.83984375</c:v>
                      </c:pt>
                      <c:pt idx="1928">
                        <c:v>23567.23046875</c:v>
                      </c:pt>
                      <c:pt idx="1929">
                        <c:v>20725.84765625</c:v>
                      </c:pt>
                      <c:pt idx="1930">
                        <c:v>23973.6171875</c:v>
                      </c:pt>
                      <c:pt idx="1931">
                        <c:v>21902.98046875</c:v>
                      </c:pt>
                      <c:pt idx="1932">
                        <c:v>20019.33203125</c:v>
                      </c:pt>
                      <c:pt idx="1933">
                        <c:v>20172.0859375</c:v>
                      </c:pt>
                      <c:pt idx="1934">
                        <c:v>21163.7578125</c:v>
                      </c:pt>
                      <c:pt idx="1935">
                        <c:v>23348.6875</c:v>
                      </c:pt>
                      <c:pt idx="1936">
                        <c:v>20415.15625</c:v>
                      </c:pt>
                      <c:pt idx="1937">
                        <c:v>15918.875</c:v>
                      </c:pt>
                      <c:pt idx="1938">
                        <c:v>16090.0390625</c:v>
                      </c:pt>
                      <c:pt idx="1939">
                        <c:v>22430.62109375</c:v>
                      </c:pt>
                      <c:pt idx="1940">
                        <c:v>23173.07421875</c:v>
                      </c:pt>
                      <c:pt idx="1941">
                        <c:v>16200.1640625</c:v>
                      </c:pt>
                      <c:pt idx="1942">
                        <c:v>10893.7578125</c:v>
                      </c:pt>
                      <c:pt idx="1943">
                        <c:v>17173.109375</c:v>
                      </c:pt>
                      <c:pt idx="1944">
                        <c:v>22559.8203125</c:v>
                      </c:pt>
                      <c:pt idx="1945">
                        <c:v>18728.140625</c:v>
                      </c:pt>
                      <c:pt idx="1946">
                        <c:v>23085.1484375</c:v>
                      </c:pt>
                      <c:pt idx="1947">
                        <c:v>23598.0703125</c:v>
                      </c:pt>
                      <c:pt idx="1948">
                        <c:v>22259.9609375</c:v>
                      </c:pt>
                      <c:pt idx="1949">
                        <c:v>21887.0703125</c:v>
                      </c:pt>
                      <c:pt idx="1950">
                        <c:v>24384.734375</c:v>
                      </c:pt>
                      <c:pt idx="1951">
                        <c:v>21934.14453125</c:v>
                      </c:pt>
                      <c:pt idx="1952">
                        <c:v>19737.609375</c:v>
                      </c:pt>
                      <c:pt idx="1953">
                        <c:v>18528.25390625</c:v>
                      </c:pt>
                      <c:pt idx="1954">
                        <c:v>19742.17578125</c:v>
                      </c:pt>
                      <c:pt idx="1955">
                        <c:v>23155.984375</c:v>
                      </c:pt>
                      <c:pt idx="1956">
                        <c:v>25110.3828125</c:v>
                      </c:pt>
                      <c:pt idx="1957">
                        <c:v>24272.00390625</c:v>
                      </c:pt>
                      <c:pt idx="1958">
                        <c:v>24636.84375</c:v>
                      </c:pt>
                      <c:pt idx="1959">
                        <c:v>24582.31640625</c:v>
                      </c:pt>
                      <c:pt idx="1960">
                        <c:v>24805.51171875</c:v>
                      </c:pt>
                      <c:pt idx="1961">
                        <c:v>23236.06640625</c:v>
                      </c:pt>
                      <c:pt idx="1962">
                        <c:v>18911.10546875</c:v>
                      </c:pt>
                      <c:pt idx="1963">
                        <c:v>24615.3515625</c:v>
                      </c:pt>
                      <c:pt idx="1964">
                        <c:v>22985.8046875</c:v>
                      </c:pt>
                      <c:pt idx="1965">
                        <c:v>17661.9453125</c:v>
                      </c:pt>
                      <c:pt idx="1966">
                        <c:v>19288.875</c:v>
                      </c:pt>
                      <c:pt idx="1967">
                        <c:v>18630.8671875</c:v>
                      </c:pt>
                      <c:pt idx="1968">
                        <c:v>18117.015625</c:v>
                      </c:pt>
                      <c:pt idx="1969">
                        <c:v>18434.99609375</c:v>
                      </c:pt>
                      <c:pt idx="1970">
                        <c:v>19089.5625</c:v>
                      </c:pt>
                      <c:pt idx="1971">
                        <c:v>19328.19140625</c:v>
                      </c:pt>
                      <c:pt idx="1972">
                        <c:v>19365.5625</c:v>
                      </c:pt>
                      <c:pt idx="1973">
                        <c:v>17643.5234375</c:v>
                      </c:pt>
                      <c:pt idx="1974">
                        <c:v>14983.78125</c:v>
                      </c:pt>
                      <c:pt idx="1975">
                        <c:v>12740.5390625</c:v>
                      </c:pt>
                      <c:pt idx="1976">
                        <c:v>16511.421875</c:v>
                      </c:pt>
                      <c:pt idx="1977">
                        <c:v>13386.78125</c:v>
                      </c:pt>
                      <c:pt idx="1978">
                        <c:v>16168.38671875</c:v>
                      </c:pt>
                      <c:pt idx="1979">
                        <c:v>19000.328125</c:v>
                      </c:pt>
                      <c:pt idx="1980">
                        <c:v>19242.8125</c:v>
                      </c:pt>
                      <c:pt idx="1981">
                        <c:v>18465.5078125</c:v>
                      </c:pt>
                      <c:pt idx="1982">
                        <c:v>16698.359375</c:v>
                      </c:pt>
                      <c:pt idx="1983">
                        <c:v>17216.01171875</c:v>
                      </c:pt>
                      <c:pt idx="1984">
                        <c:v>20758.57421875</c:v>
                      </c:pt>
                      <c:pt idx="1985">
                        <c:v>20572.2109375</c:v>
                      </c:pt>
                      <c:pt idx="1986">
                        <c:v>17118.77734375</c:v>
                      </c:pt>
                      <c:pt idx="1987">
                        <c:v>18808.02734375</c:v>
                      </c:pt>
                      <c:pt idx="1988">
                        <c:v>19978.6015625</c:v>
                      </c:pt>
                      <c:pt idx="1989">
                        <c:v>20030.25</c:v>
                      </c:pt>
                      <c:pt idx="1990">
                        <c:v>14891.140625</c:v>
                      </c:pt>
                      <c:pt idx="1991">
                        <c:v>8748.015625</c:v>
                      </c:pt>
                      <c:pt idx="1992">
                        <c:v>3226.0234375</c:v>
                      </c:pt>
                      <c:pt idx="1993">
                        <c:v>14885.7578125</c:v>
                      </c:pt>
                      <c:pt idx="1994">
                        <c:v>18956.5390625</c:v>
                      </c:pt>
                      <c:pt idx="1995">
                        <c:v>23293.75</c:v>
                      </c:pt>
                      <c:pt idx="1996">
                        <c:v>26001.2890625</c:v>
                      </c:pt>
                      <c:pt idx="1997">
                        <c:v>23871.01953125</c:v>
                      </c:pt>
                      <c:pt idx="1998">
                        <c:v>23636.62109375</c:v>
                      </c:pt>
                      <c:pt idx="1999">
                        <c:v>26770.71484375</c:v>
                      </c:pt>
                      <c:pt idx="2000">
                        <c:v>24690.94140625</c:v>
                      </c:pt>
                      <c:pt idx="2001">
                        <c:v>26973.61328125</c:v>
                      </c:pt>
                      <c:pt idx="2002">
                        <c:v>26640.98828125</c:v>
                      </c:pt>
                      <c:pt idx="2003">
                        <c:v>24738.03125</c:v>
                      </c:pt>
                      <c:pt idx="2004">
                        <c:v>19847.0703125</c:v>
                      </c:pt>
                      <c:pt idx="2005">
                        <c:v>15745.65625</c:v>
                      </c:pt>
                      <c:pt idx="2006">
                        <c:v>26527.6953125</c:v>
                      </c:pt>
                      <c:pt idx="2007">
                        <c:v>26953.01953125</c:v>
                      </c:pt>
                      <c:pt idx="2008">
                        <c:v>26528.48828125</c:v>
                      </c:pt>
                      <c:pt idx="2009">
                        <c:v>26813.359375</c:v>
                      </c:pt>
                      <c:pt idx="2010">
                        <c:v>15069.1015625</c:v>
                      </c:pt>
                      <c:pt idx="2011">
                        <c:v>14528.328125</c:v>
                      </c:pt>
                      <c:pt idx="2012">
                        <c:v>13605.71875</c:v>
                      </c:pt>
                      <c:pt idx="2013">
                        <c:v>10787.40625</c:v>
                      </c:pt>
                      <c:pt idx="2014">
                        <c:v>10842.9609375</c:v>
                      </c:pt>
                      <c:pt idx="2015">
                        <c:v>12421.578125</c:v>
                      </c:pt>
                      <c:pt idx="2016">
                        <c:v>12590.2421875</c:v>
                      </c:pt>
                      <c:pt idx="2017">
                        <c:v>12054.234375</c:v>
                      </c:pt>
                      <c:pt idx="2018">
                        <c:v>12955.484375</c:v>
                      </c:pt>
                      <c:pt idx="2019">
                        <c:v>12756.84375</c:v>
                      </c:pt>
                      <c:pt idx="2020">
                        <c:v>13954.2734375</c:v>
                      </c:pt>
                      <c:pt idx="2021">
                        <c:v>12952.8359375</c:v>
                      </c:pt>
                      <c:pt idx="2022">
                        <c:v>14255.234375</c:v>
                      </c:pt>
                      <c:pt idx="2023">
                        <c:v>12078.015625</c:v>
                      </c:pt>
                      <c:pt idx="2024">
                        <c:v>15979.3515625</c:v>
                      </c:pt>
                      <c:pt idx="2025">
                        <c:v>21282.75</c:v>
                      </c:pt>
                      <c:pt idx="2026">
                        <c:v>21047.8515625</c:v>
                      </c:pt>
                      <c:pt idx="2027">
                        <c:v>18283.4375</c:v>
                      </c:pt>
                      <c:pt idx="2028">
                        <c:v>21681.2109375</c:v>
                      </c:pt>
                      <c:pt idx="2029">
                        <c:v>18727.375</c:v>
                      </c:pt>
                      <c:pt idx="2030">
                        <c:v>16900.7265625</c:v>
                      </c:pt>
                      <c:pt idx="2031">
                        <c:v>17407.953125</c:v>
                      </c:pt>
                      <c:pt idx="2032">
                        <c:v>16495.875</c:v>
                      </c:pt>
                      <c:pt idx="2033">
                        <c:v>18461.63671875</c:v>
                      </c:pt>
                      <c:pt idx="2034">
                        <c:v>21360.2421875</c:v>
                      </c:pt>
                      <c:pt idx="2035">
                        <c:v>21659.2421875</c:v>
                      </c:pt>
                      <c:pt idx="2036">
                        <c:v>21729.765625</c:v>
                      </c:pt>
                      <c:pt idx="2037">
                        <c:v>19916.12109375</c:v>
                      </c:pt>
                      <c:pt idx="2038">
                        <c:v>18494.734375</c:v>
                      </c:pt>
                      <c:pt idx="2039">
                        <c:v>14864.5703125</c:v>
                      </c:pt>
                      <c:pt idx="2040">
                        <c:v>23105.015625</c:v>
                      </c:pt>
                      <c:pt idx="2041">
                        <c:v>22458.9765625</c:v>
                      </c:pt>
                      <c:pt idx="2042">
                        <c:v>18416.5234375</c:v>
                      </c:pt>
                      <c:pt idx="2043">
                        <c:v>13208.484375</c:v>
                      </c:pt>
                      <c:pt idx="2044">
                        <c:v>18128.5390625</c:v>
                      </c:pt>
                      <c:pt idx="2045">
                        <c:v>21542.4921875</c:v>
                      </c:pt>
                      <c:pt idx="2046">
                        <c:v>21165.7109375</c:v>
                      </c:pt>
                      <c:pt idx="2047">
                        <c:v>22788.4609375</c:v>
                      </c:pt>
                      <c:pt idx="2048">
                        <c:v>22227.7734375</c:v>
                      </c:pt>
                      <c:pt idx="2049">
                        <c:v>22142.75</c:v>
                      </c:pt>
                      <c:pt idx="2050">
                        <c:v>20502.8515625</c:v>
                      </c:pt>
                      <c:pt idx="2051">
                        <c:v>20129.171875</c:v>
                      </c:pt>
                      <c:pt idx="2052">
                        <c:v>22728.21875</c:v>
                      </c:pt>
                      <c:pt idx="2053">
                        <c:v>21107.40625</c:v>
                      </c:pt>
                      <c:pt idx="2054">
                        <c:v>17602.40625</c:v>
                      </c:pt>
                      <c:pt idx="2055">
                        <c:v>15303.7890625</c:v>
                      </c:pt>
                      <c:pt idx="2056">
                        <c:v>13750.78125</c:v>
                      </c:pt>
                      <c:pt idx="2057">
                        <c:v>15385.7890625</c:v>
                      </c:pt>
                      <c:pt idx="2058">
                        <c:v>12101.140625</c:v>
                      </c:pt>
                      <c:pt idx="2059">
                        <c:v>11462.3046875</c:v>
                      </c:pt>
                      <c:pt idx="2060">
                        <c:v>10280.203125</c:v>
                      </c:pt>
                      <c:pt idx="2061">
                        <c:v>10684.625</c:v>
                      </c:pt>
                      <c:pt idx="2062">
                        <c:v>15328.484375</c:v>
                      </c:pt>
                      <c:pt idx="2063">
                        <c:v>14352.7421875</c:v>
                      </c:pt>
                      <c:pt idx="2064">
                        <c:v>12284.0390625</c:v>
                      </c:pt>
                      <c:pt idx="2065">
                        <c:v>14799.5390625</c:v>
                      </c:pt>
                      <c:pt idx="2066">
                        <c:v>16249.109375</c:v>
                      </c:pt>
                      <c:pt idx="2067">
                        <c:v>16636.1171875</c:v>
                      </c:pt>
                      <c:pt idx="2068">
                        <c:v>13733.59375</c:v>
                      </c:pt>
                      <c:pt idx="2069">
                        <c:v>10160.8828125</c:v>
                      </c:pt>
                      <c:pt idx="2070">
                        <c:v>27580.6484375</c:v>
                      </c:pt>
                      <c:pt idx="2071">
                        <c:v>27273.78515625</c:v>
                      </c:pt>
                      <c:pt idx="2072">
                        <c:v>27304.453125</c:v>
                      </c:pt>
                      <c:pt idx="2073">
                        <c:v>26246.0703125</c:v>
                      </c:pt>
                      <c:pt idx="2074">
                        <c:v>21285.07421875</c:v>
                      </c:pt>
                      <c:pt idx="2075">
                        <c:v>25904.3984375</c:v>
                      </c:pt>
                      <c:pt idx="2076">
                        <c:v>28174.66796875</c:v>
                      </c:pt>
                      <c:pt idx="2077">
                        <c:v>26401.0625</c:v>
                      </c:pt>
                      <c:pt idx="2078">
                        <c:v>25953.0859375</c:v>
                      </c:pt>
                      <c:pt idx="2079">
                        <c:v>28025.50390625</c:v>
                      </c:pt>
                      <c:pt idx="2080">
                        <c:v>26605.4453125</c:v>
                      </c:pt>
                      <c:pt idx="2081">
                        <c:v>25293.265625</c:v>
                      </c:pt>
                      <c:pt idx="2082">
                        <c:v>24589.48828125</c:v>
                      </c:pt>
                      <c:pt idx="2083">
                        <c:v>28493.2890625</c:v>
                      </c:pt>
                      <c:pt idx="2084">
                        <c:v>28083.2734375</c:v>
                      </c:pt>
                      <c:pt idx="2085">
                        <c:v>27302.06640625</c:v>
                      </c:pt>
                      <c:pt idx="2086">
                        <c:v>26165.17578125</c:v>
                      </c:pt>
                      <c:pt idx="2087">
                        <c:v>26167.6171875</c:v>
                      </c:pt>
                      <c:pt idx="2088">
                        <c:v>26577.46484375</c:v>
                      </c:pt>
                      <c:pt idx="2089">
                        <c:v>26863.6640625</c:v>
                      </c:pt>
                      <c:pt idx="2090">
                        <c:v>28028.69921875</c:v>
                      </c:pt>
                      <c:pt idx="2091">
                        <c:v>27128.359375</c:v>
                      </c:pt>
                      <c:pt idx="2092">
                        <c:v>23886.9296875</c:v>
                      </c:pt>
                      <c:pt idx="2093">
                        <c:v>26010.5703125</c:v>
                      </c:pt>
                      <c:pt idx="2094">
                        <c:v>28190.02734375</c:v>
                      </c:pt>
                      <c:pt idx="2095">
                        <c:v>26889.45703125</c:v>
                      </c:pt>
                      <c:pt idx="2096">
                        <c:v>25778.90625</c:v>
                      </c:pt>
                      <c:pt idx="2097">
                        <c:v>25066.015625</c:v>
                      </c:pt>
                      <c:pt idx="2098">
                        <c:v>26413.3828125</c:v>
                      </c:pt>
                      <c:pt idx="2099">
                        <c:v>26519.21875</c:v>
                      </c:pt>
                      <c:pt idx="2100">
                        <c:v>18634.6328125</c:v>
                      </c:pt>
                      <c:pt idx="2101">
                        <c:v>16125.1015625</c:v>
                      </c:pt>
                      <c:pt idx="2102">
                        <c:v>14307.96875</c:v>
                      </c:pt>
                      <c:pt idx="2103">
                        <c:v>12861.171875</c:v>
                      </c:pt>
                      <c:pt idx="2104">
                        <c:v>11991.9921875</c:v>
                      </c:pt>
                      <c:pt idx="2105">
                        <c:v>13768.609375</c:v>
                      </c:pt>
                      <c:pt idx="2106">
                        <c:v>14590.15625</c:v>
                      </c:pt>
                      <c:pt idx="2107">
                        <c:v>17279.6328125</c:v>
                      </c:pt>
                      <c:pt idx="2108">
                        <c:v>18216.953125</c:v>
                      </c:pt>
                      <c:pt idx="2109">
                        <c:v>18738.109375</c:v>
                      </c:pt>
                      <c:pt idx="2110">
                        <c:v>16072.671875</c:v>
                      </c:pt>
                      <c:pt idx="2111">
                        <c:v>13044.046875</c:v>
                      </c:pt>
                      <c:pt idx="2112">
                        <c:v>10216.34375</c:v>
                      </c:pt>
                      <c:pt idx="2113">
                        <c:v>18077.0390625</c:v>
                      </c:pt>
                      <c:pt idx="2114">
                        <c:v>18964.6171875</c:v>
                      </c:pt>
                      <c:pt idx="2115">
                        <c:v>22891.4765625</c:v>
                      </c:pt>
                      <c:pt idx="2116">
                        <c:v>22335.5234375</c:v>
                      </c:pt>
                      <c:pt idx="2117">
                        <c:v>16369.8828125</c:v>
                      </c:pt>
                      <c:pt idx="2118">
                        <c:v>21742.8203125</c:v>
                      </c:pt>
                      <c:pt idx="2119">
                        <c:v>22074.03125</c:v>
                      </c:pt>
                      <c:pt idx="2120">
                        <c:v>18150.6015625</c:v>
                      </c:pt>
                      <c:pt idx="2121">
                        <c:v>21743.015625</c:v>
                      </c:pt>
                      <c:pt idx="2122">
                        <c:v>20964.484375</c:v>
                      </c:pt>
                      <c:pt idx="2123">
                        <c:v>18905.59375</c:v>
                      </c:pt>
                      <c:pt idx="2124">
                        <c:v>17693.8828125</c:v>
                      </c:pt>
                      <c:pt idx="2125">
                        <c:v>18517.203125</c:v>
                      </c:pt>
                      <c:pt idx="2126">
                        <c:v>21438.2890625</c:v>
                      </c:pt>
                      <c:pt idx="2127">
                        <c:v>21051.859375</c:v>
                      </c:pt>
                      <c:pt idx="2128">
                        <c:v>20596.7578125</c:v>
                      </c:pt>
                      <c:pt idx="2129">
                        <c:v>21906.9296875</c:v>
                      </c:pt>
                      <c:pt idx="2130">
                        <c:v>17002.3984375</c:v>
                      </c:pt>
                      <c:pt idx="2131">
                        <c:v>13271.796875</c:v>
                      </c:pt>
                      <c:pt idx="2132">
                        <c:v>10001.7578125</c:v>
                      </c:pt>
                      <c:pt idx="2133">
                        <c:v>5665.171875</c:v>
                      </c:pt>
                      <c:pt idx="2134">
                        <c:v>7837.171875</c:v>
                      </c:pt>
                      <c:pt idx="2135">
                        <c:v>14927.703125</c:v>
                      </c:pt>
                      <c:pt idx="2136">
                        <c:v>17410.7578125</c:v>
                      </c:pt>
                      <c:pt idx="2137">
                        <c:v>16365.34375</c:v>
                      </c:pt>
                      <c:pt idx="2138">
                        <c:v>14485.8828125</c:v>
                      </c:pt>
                      <c:pt idx="2139">
                        <c:v>12955.609375</c:v>
                      </c:pt>
                      <c:pt idx="2140">
                        <c:v>12501.5546875</c:v>
                      </c:pt>
                      <c:pt idx="2141">
                        <c:v>13314.8203125</c:v>
                      </c:pt>
                      <c:pt idx="2142">
                        <c:v>14983.0546875</c:v>
                      </c:pt>
                      <c:pt idx="2143">
                        <c:v>17727.6015625</c:v>
                      </c:pt>
                      <c:pt idx="2144">
                        <c:v>16819.5390625</c:v>
                      </c:pt>
                      <c:pt idx="2145">
                        <c:v>20155.796875</c:v>
                      </c:pt>
                      <c:pt idx="2146">
                        <c:v>19549.140625</c:v>
                      </c:pt>
                      <c:pt idx="2147">
                        <c:v>18265.65625</c:v>
                      </c:pt>
                      <c:pt idx="2148">
                        <c:v>19993.359375</c:v>
                      </c:pt>
                      <c:pt idx="2149">
                        <c:v>19784.09375</c:v>
                      </c:pt>
                      <c:pt idx="2150">
                        <c:v>17259.21875</c:v>
                      </c:pt>
                      <c:pt idx="2151">
                        <c:v>14406.7421875</c:v>
                      </c:pt>
                      <c:pt idx="2152">
                        <c:v>9355.453125</c:v>
                      </c:pt>
                      <c:pt idx="2153">
                        <c:v>15197.1328125</c:v>
                      </c:pt>
                      <c:pt idx="2154">
                        <c:v>20242.9296875</c:v>
                      </c:pt>
                      <c:pt idx="2155">
                        <c:v>19353.1875</c:v>
                      </c:pt>
                      <c:pt idx="2156">
                        <c:v>17503.3984375</c:v>
                      </c:pt>
                      <c:pt idx="2157">
                        <c:v>17925.30859375</c:v>
                      </c:pt>
                      <c:pt idx="2158">
                        <c:v>19641.3671875</c:v>
                      </c:pt>
                      <c:pt idx="2159">
                        <c:v>18740.921875</c:v>
                      </c:pt>
                      <c:pt idx="2160">
                        <c:v>24818.625</c:v>
                      </c:pt>
                      <c:pt idx="2161">
                        <c:v>25987.1171875</c:v>
                      </c:pt>
                      <c:pt idx="2162">
                        <c:v>25432.890625</c:v>
                      </c:pt>
                      <c:pt idx="2163">
                        <c:v>25759.5</c:v>
                      </c:pt>
                      <c:pt idx="2164">
                        <c:v>23219.96875</c:v>
                      </c:pt>
                      <c:pt idx="2165">
                        <c:v>18507.515625</c:v>
                      </c:pt>
                      <c:pt idx="2166">
                        <c:v>23024.015625</c:v>
                      </c:pt>
                      <c:pt idx="2167">
                        <c:v>25046.890625</c:v>
                      </c:pt>
                      <c:pt idx="2168">
                        <c:v>22855.15625</c:v>
                      </c:pt>
                      <c:pt idx="2169">
                        <c:v>22619.59375</c:v>
                      </c:pt>
                      <c:pt idx="2170">
                        <c:v>25415.140625</c:v>
                      </c:pt>
                      <c:pt idx="2171">
                        <c:v>25517.484375</c:v>
                      </c:pt>
                      <c:pt idx="2172">
                        <c:v>23731.453125</c:v>
                      </c:pt>
                      <c:pt idx="2173">
                        <c:v>22709.9296875</c:v>
                      </c:pt>
                      <c:pt idx="2174">
                        <c:v>26480.21875</c:v>
                      </c:pt>
                      <c:pt idx="2175">
                        <c:v>-3158.25</c:v>
                      </c:pt>
                      <c:pt idx="2176">
                        <c:v>1407.2578125</c:v>
                      </c:pt>
                      <c:pt idx="2177">
                        <c:v>-7473.3671875</c:v>
                      </c:pt>
                      <c:pt idx="2178">
                        <c:v>-11406.4921875</c:v>
                      </c:pt>
                      <c:pt idx="2179">
                        <c:v>-9732.984375</c:v>
                      </c:pt>
                      <c:pt idx="2180">
                        <c:v>-9863.203125</c:v>
                      </c:pt>
                      <c:pt idx="2181">
                        <c:v>-12107.640625</c:v>
                      </c:pt>
                      <c:pt idx="2182">
                        <c:v>-10362.2109375</c:v>
                      </c:pt>
                      <c:pt idx="2183">
                        <c:v>-8612.140625</c:v>
                      </c:pt>
                      <c:pt idx="2184">
                        <c:v>-9651.7109375</c:v>
                      </c:pt>
                      <c:pt idx="2185">
                        <c:v>-11030.375</c:v>
                      </c:pt>
                      <c:pt idx="2186">
                        <c:v>-15158.8671875</c:v>
                      </c:pt>
                      <c:pt idx="2187">
                        <c:v>-15855.4453125</c:v>
                      </c:pt>
                      <c:pt idx="2188">
                        <c:v>-17090.578125</c:v>
                      </c:pt>
                      <c:pt idx="2189">
                        <c:v>-987.5703125</c:v>
                      </c:pt>
                      <c:pt idx="2190">
                        <c:v>17444.28125</c:v>
                      </c:pt>
                      <c:pt idx="2191">
                        <c:v>15444.78125</c:v>
                      </c:pt>
                      <c:pt idx="2192">
                        <c:v>14161.9453125</c:v>
                      </c:pt>
                      <c:pt idx="2193">
                        <c:v>12956.734375</c:v>
                      </c:pt>
                      <c:pt idx="2194">
                        <c:v>14547.3828125</c:v>
                      </c:pt>
                      <c:pt idx="2195">
                        <c:v>16469.0625</c:v>
                      </c:pt>
                      <c:pt idx="2196">
                        <c:v>18053.8984375</c:v>
                      </c:pt>
                      <c:pt idx="2197">
                        <c:v>17519.6640625</c:v>
                      </c:pt>
                      <c:pt idx="2198">
                        <c:v>16156.2890625</c:v>
                      </c:pt>
                      <c:pt idx="2199">
                        <c:v>13855.40625</c:v>
                      </c:pt>
                      <c:pt idx="2200">
                        <c:v>11234.09375</c:v>
                      </c:pt>
                      <c:pt idx="2201">
                        <c:v>14146.5</c:v>
                      </c:pt>
                      <c:pt idx="2202">
                        <c:v>16868.734375</c:v>
                      </c:pt>
                      <c:pt idx="2203">
                        <c:v>17078.984375</c:v>
                      </c:pt>
                      <c:pt idx="2204">
                        <c:v>15950.3125</c:v>
                      </c:pt>
                      <c:pt idx="2205">
                        <c:v>19488.6875</c:v>
                      </c:pt>
                      <c:pt idx="2206">
                        <c:v>17736.0234375</c:v>
                      </c:pt>
                      <c:pt idx="2207">
                        <c:v>19499.265625</c:v>
                      </c:pt>
                      <c:pt idx="2208">
                        <c:v>19011.6484375</c:v>
                      </c:pt>
                      <c:pt idx="2209">
                        <c:v>18203.6015625</c:v>
                      </c:pt>
                      <c:pt idx="2210">
                        <c:v>19609.9453125</c:v>
                      </c:pt>
                      <c:pt idx="2211">
                        <c:v>18087.265625</c:v>
                      </c:pt>
                      <c:pt idx="2212">
                        <c:v>14287.1171875</c:v>
                      </c:pt>
                      <c:pt idx="2213">
                        <c:v>14910.78125</c:v>
                      </c:pt>
                      <c:pt idx="2214">
                        <c:v>20044.734375</c:v>
                      </c:pt>
                      <c:pt idx="2215">
                        <c:v>17068.984375</c:v>
                      </c:pt>
                      <c:pt idx="2216">
                        <c:v>16924.75</c:v>
                      </c:pt>
                      <c:pt idx="2217">
                        <c:v>18553.875</c:v>
                      </c:pt>
                      <c:pt idx="2218">
                        <c:v>20052.2578125</c:v>
                      </c:pt>
                      <c:pt idx="2219">
                        <c:v>19924.6640625</c:v>
                      </c:pt>
                      <c:pt idx="2220">
                        <c:v>20292.609375</c:v>
                      </c:pt>
                      <c:pt idx="2221">
                        <c:v>19604.640625</c:v>
                      </c:pt>
                      <c:pt idx="2222">
                        <c:v>18032.6484375</c:v>
                      </c:pt>
                      <c:pt idx="2223">
                        <c:v>17134.828125</c:v>
                      </c:pt>
                      <c:pt idx="2224">
                        <c:v>15880.4140625</c:v>
                      </c:pt>
                      <c:pt idx="2225">
                        <c:v>15375.5546875</c:v>
                      </c:pt>
                      <c:pt idx="2226">
                        <c:v>18953.3203125</c:v>
                      </c:pt>
                      <c:pt idx="2227">
                        <c:v>18770.640625</c:v>
                      </c:pt>
                      <c:pt idx="2228">
                        <c:v>16482.7890625</c:v>
                      </c:pt>
                      <c:pt idx="2229">
                        <c:v>17696.3515625</c:v>
                      </c:pt>
                      <c:pt idx="2230">
                        <c:v>19134.0390625</c:v>
                      </c:pt>
                      <c:pt idx="2231">
                        <c:v>20067.3359375</c:v>
                      </c:pt>
                      <c:pt idx="2232">
                        <c:v>19811.15625</c:v>
                      </c:pt>
                      <c:pt idx="2233">
                        <c:v>17015.859375</c:v>
                      </c:pt>
                      <c:pt idx="2234">
                        <c:v>14007.984375</c:v>
                      </c:pt>
                      <c:pt idx="2235">
                        <c:v>26376.375</c:v>
                      </c:pt>
                      <c:pt idx="2236">
                        <c:v>26376.7578125</c:v>
                      </c:pt>
                      <c:pt idx="2237">
                        <c:v>25895.5</c:v>
                      </c:pt>
                      <c:pt idx="2238">
                        <c:v>26299.71875</c:v>
                      </c:pt>
                      <c:pt idx="2239">
                        <c:v>24613.7578125</c:v>
                      </c:pt>
                      <c:pt idx="2240">
                        <c:v>25646.40625</c:v>
                      </c:pt>
                      <c:pt idx="2241">
                        <c:v>25313.328125</c:v>
                      </c:pt>
                      <c:pt idx="2242">
                        <c:v>25600.953125</c:v>
                      </c:pt>
                      <c:pt idx="2243">
                        <c:v>24109.84375</c:v>
                      </c:pt>
                      <c:pt idx="2244">
                        <c:v>21985.4765625</c:v>
                      </c:pt>
                      <c:pt idx="2245">
                        <c:v>21627.3515625</c:v>
                      </c:pt>
                      <c:pt idx="2246">
                        <c:v>25485.4296875</c:v>
                      </c:pt>
                      <c:pt idx="2247">
                        <c:v>26363.4140625</c:v>
                      </c:pt>
                      <c:pt idx="2248">
                        <c:v>26438.8203125</c:v>
                      </c:pt>
                      <c:pt idx="2249">
                        <c:v>26603.9140625</c:v>
                      </c:pt>
                      <c:pt idx="2250">
                        <c:v>11470.59375</c:v>
                      </c:pt>
                      <c:pt idx="2251">
                        <c:v>11138.7421875</c:v>
                      </c:pt>
                      <c:pt idx="2252">
                        <c:v>12968.046875</c:v>
                      </c:pt>
                      <c:pt idx="2253">
                        <c:v>12415.640625</c:v>
                      </c:pt>
                      <c:pt idx="2254">
                        <c:v>10830.1484375</c:v>
                      </c:pt>
                      <c:pt idx="2255">
                        <c:v>11841.53125</c:v>
                      </c:pt>
                      <c:pt idx="2256">
                        <c:v>6953.390625</c:v>
                      </c:pt>
                      <c:pt idx="2257">
                        <c:v>10061.9453125</c:v>
                      </c:pt>
                      <c:pt idx="2258">
                        <c:v>11781.015625</c:v>
                      </c:pt>
                      <c:pt idx="2259">
                        <c:v>10864.734375</c:v>
                      </c:pt>
                      <c:pt idx="2260">
                        <c:v>11779.0703125</c:v>
                      </c:pt>
                      <c:pt idx="2261">
                        <c:v>12258.46875</c:v>
                      </c:pt>
                      <c:pt idx="2262">
                        <c:v>12948.0625</c:v>
                      </c:pt>
                      <c:pt idx="2263">
                        <c:v>13187.125</c:v>
                      </c:pt>
                      <c:pt idx="2264">
                        <c:v>10313.8828125</c:v>
                      </c:pt>
                      <c:pt idx="2265">
                        <c:v>24292.65625</c:v>
                      </c:pt>
                      <c:pt idx="2266">
                        <c:v>23433.3671875</c:v>
                      </c:pt>
                      <c:pt idx="2267">
                        <c:v>22901.9140625</c:v>
                      </c:pt>
                      <c:pt idx="2268">
                        <c:v>23175.265625</c:v>
                      </c:pt>
                      <c:pt idx="2269">
                        <c:v>24190.28125</c:v>
                      </c:pt>
                      <c:pt idx="2270">
                        <c:v>23293.828125</c:v>
                      </c:pt>
                      <c:pt idx="2271">
                        <c:v>22645.28515625</c:v>
                      </c:pt>
                      <c:pt idx="2272">
                        <c:v>21990.9296875</c:v>
                      </c:pt>
                      <c:pt idx="2273">
                        <c:v>21554.95703125</c:v>
                      </c:pt>
                      <c:pt idx="2274">
                        <c:v>21267.90234375</c:v>
                      </c:pt>
                      <c:pt idx="2275">
                        <c:v>21747.3125</c:v>
                      </c:pt>
                      <c:pt idx="2276">
                        <c:v>22718.2734375</c:v>
                      </c:pt>
                      <c:pt idx="2277">
                        <c:v>22719.7109375</c:v>
                      </c:pt>
                      <c:pt idx="2278">
                        <c:v>23243.0703125</c:v>
                      </c:pt>
                      <c:pt idx="2279">
                        <c:v>23283.0859375</c:v>
                      </c:pt>
                      <c:pt idx="2280">
                        <c:v>20053.296875</c:v>
                      </c:pt>
                      <c:pt idx="2281">
                        <c:v>18132.96875</c:v>
                      </c:pt>
                      <c:pt idx="2282">
                        <c:v>16044.671875</c:v>
                      </c:pt>
                      <c:pt idx="2283">
                        <c:v>14782.90625</c:v>
                      </c:pt>
                      <c:pt idx="2284">
                        <c:v>15902.3671875</c:v>
                      </c:pt>
                      <c:pt idx="2285">
                        <c:v>17892.7265625</c:v>
                      </c:pt>
                      <c:pt idx="2286">
                        <c:v>19478.58984375</c:v>
                      </c:pt>
                      <c:pt idx="2287">
                        <c:v>20559.609375</c:v>
                      </c:pt>
                      <c:pt idx="2288">
                        <c:v>20767.55078125</c:v>
                      </c:pt>
                      <c:pt idx="2289">
                        <c:v>19305.09765625</c:v>
                      </c:pt>
                      <c:pt idx="2290">
                        <c:v>17424.4609375</c:v>
                      </c:pt>
                      <c:pt idx="2291">
                        <c:v>15714.6875</c:v>
                      </c:pt>
                      <c:pt idx="2292">
                        <c:v>18868.3203125</c:v>
                      </c:pt>
                      <c:pt idx="2293">
                        <c:v>19106.53125</c:v>
                      </c:pt>
                      <c:pt idx="2294">
                        <c:v>18293.078125</c:v>
                      </c:pt>
                      <c:pt idx="2295">
                        <c:v>20275</c:v>
                      </c:pt>
                      <c:pt idx="2296">
                        <c:v>19821.7109375</c:v>
                      </c:pt>
                      <c:pt idx="2297">
                        <c:v>17946.5234375</c:v>
                      </c:pt>
                      <c:pt idx="2298">
                        <c:v>19342.578125</c:v>
                      </c:pt>
                      <c:pt idx="2299">
                        <c:v>20600.2421875</c:v>
                      </c:pt>
                      <c:pt idx="2300">
                        <c:v>21063.359375</c:v>
                      </c:pt>
                      <c:pt idx="2301">
                        <c:v>19011.6484375</c:v>
                      </c:pt>
                      <c:pt idx="2302">
                        <c:v>16224.234375</c:v>
                      </c:pt>
                      <c:pt idx="2303">
                        <c:v>14210.8515625</c:v>
                      </c:pt>
                      <c:pt idx="2304">
                        <c:v>9824.3046875</c:v>
                      </c:pt>
                      <c:pt idx="2305">
                        <c:v>15646.1953125</c:v>
                      </c:pt>
                      <c:pt idx="2306">
                        <c:v>20778.90234375</c:v>
                      </c:pt>
                      <c:pt idx="2307">
                        <c:v>20677.37890625</c:v>
                      </c:pt>
                      <c:pt idx="2308">
                        <c:v>20841.07421875</c:v>
                      </c:pt>
                      <c:pt idx="2309">
                        <c:v>20971.28125</c:v>
                      </c:pt>
                      <c:pt idx="2310">
                        <c:v>16079.3671875</c:v>
                      </c:pt>
                      <c:pt idx="2311">
                        <c:v>11357.140625</c:v>
                      </c:pt>
                      <c:pt idx="2312">
                        <c:v>15642.8125</c:v>
                      </c:pt>
                      <c:pt idx="2313">
                        <c:v>14213.0703125</c:v>
                      </c:pt>
                      <c:pt idx="2314">
                        <c:v>13669.4375</c:v>
                      </c:pt>
                      <c:pt idx="2315">
                        <c:v>11458.40625</c:v>
                      </c:pt>
                      <c:pt idx="2316">
                        <c:v>11738.921875</c:v>
                      </c:pt>
                      <c:pt idx="2317">
                        <c:v>13732.5703125</c:v>
                      </c:pt>
                      <c:pt idx="2318">
                        <c:v>14579.71875</c:v>
                      </c:pt>
                      <c:pt idx="2319">
                        <c:v>15587.21875</c:v>
                      </c:pt>
                      <c:pt idx="2320">
                        <c:v>10523.609375</c:v>
                      </c:pt>
                      <c:pt idx="2321">
                        <c:v>8784.8671875</c:v>
                      </c:pt>
                      <c:pt idx="2322">
                        <c:v>3713.40625</c:v>
                      </c:pt>
                      <c:pt idx="2323">
                        <c:v>12480.90625</c:v>
                      </c:pt>
                      <c:pt idx="2324">
                        <c:v>16065.140625</c:v>
                      </c:pt>
                      <c:pt idx="2325">
                        <c:v>18982.3828125</c:v>
                      </c:pt>
                      <c:pt idx="2326">
                        <c:v>17292.4765625</c:v>
                      </c:pt>
                      <c:pt idx="2327">
                        <c:v>16000.3203125</c:v>
                      </c:pt>
                      <c:pt idx="2328">
                        <c:v>14971.125</c:v>
                      </c:pt>
                      <c:pt idx="2329">
                        <c:v>15862.2578125</c:v>
                      </c:pt>
                      <c:pt idx="2330">
                        <c:v>18388.28125</c:v>
                      </c:pt>
                      <c:pt idx="2331">
                        <c:v>19712.4453125</c:v>
                      </c:pt>
                      <c:pt idx="2332">
                        <c:v>19342.58203125</c:v>
                      </c:pt>
                      <c:pt idx="2333">
                        <c:v>17042.4609375</c:v>
                      </c:pt>
                      <c:pt idx="2334">
                        <c:v>15194.6796875</c:v>
                      </c:pt>
                      <c:pt idx="2335">
                        <c:v>17318.90625</c:v>
                      </c:pt>
                      <c:pt idx="2336">
                        <c:v>17164.8046875</c:v>
                      </c:pt>
                      <c:pt idx="2337">
                        <c:v>17289.65234375</c:v>
                      </c:pt>
                      <c:pt idx="2338">
                        <c:v>16473.5234375</c:v>
                      </c:pt>
                      <c:pt idx="2339">
                        <c:v>20034.47265625</c:v>
                      </c:pt>
                      <c:pt idx="2340">
                        <c:v>20118.5703125</c:v>
                      </c:pt>
                      <c:pt idx="2341">
                        <c:v>22941.515625</c:v>
                      </c:pt>
                      <c:pt idx="2342">
                        <c:v>21707.375</c:v>
                      </c:pt>
                      <c:pt idx="2343">
                        <c:v>20559.25390625</c:v>
                      </c:pt>
                      <c:pt idx="2344">
                        <c:v>22983.90234375</c:v>
                      </c:pt>
                      <c:pt idx="2345">
                        <c:v>18714.22265625</c:v>
                      </c:pt>
                      <c:pt idx="2346">
                        <c:v>18981.92578125</c:v>
                      </c:pt>
                      <c:pt idx="2347">
                        <c:v>19708.35546875</c:v>
                      </c:pt>
                      <c:pt idx="2348">
                        <c:v>22714.5390625</c:v>
                      </c:pt>
                      <c:pt idx="2349">
                        <c:v>22648.6640625</c:v>
                      </c:pt>
                      <c:pt idx="2350">
                        <c:v>23548.33203125</c:v>
                      </c:pt>
                      <c:pt idx="2351">
                        <c:v>22380.078125</c:v>
                      </c:pt>
                      <c:pt idx="2352">
                        <c:v>21735.765625</c:v>
                      </c:pt>
                      <c:pt idx="2353">
                        <c:v>22249.859375</c:v>
                      </c:pt>
                      <c:pt idx="2354">
                        <c:v>22275.03515625</c:v>
                      </c:pt>
                      <c:pt idx="2355">
                        <c:v>24699.90625</c:v>
                      </c:pt>
                      <c:pt idx="2356">
                        <c:v>24303.70703125</c:v>
                      </c:pt>
                      <c:pt idx="2357">
                        <c:v>26599.1484375</c:v>
                      </c:pt>
                      <c:pt idx="2358">
                        <c:v>24850.7265625</c:v>
                      </c:pt>
                      <c:pt idx="2359">
                        <c:v>23656.62109375</c:v>
                      </c:pt>
                      <c:pt idx="2360">
                        <c:v>26258.125</c:v>
                      </c:pt>
                      <c:pt idx="2361">
                        <c:v>23998.87890625</c:v>
                      </c:pt>
                      <c:pt idx="2362">
                        <c:v>24049.60546875</c:v>
                      </c:pt>
                      <c:pt idx="2363">
                        <c:v>25059.62109375</c:v>
                      </c:pt>
                      <c:pt idx="2364">
                        <c:v>26468.51953125</c:v>
                      </c:pt>
                      <c:pt idx="2365">
                        <c:v>24269.96484375</c:v>
                      </c:pt>
                      <c:pt idx="2366">
                        <c:v>24004.12109375</c:v>
                      </c:pt>
                      <c:pt idx="2367">
                        <c:v>26770.00390625</c:v>
                      </c:pt>
                      <c:pt idx="2368">
                        <c:v>26671.92578125</c:v>
                      </c:pt>
                      <c:pt idx="2369">
                        <c:v>26506.125</c:v>
                      </c:pt>
                      <c:pt idx="2370">
                        <c:v>17709.4453125</c:v>
                      </c:pt>
                      <c:pt idx="2371">
                        <c:v>16629.75</c:v>
                      </c:pt>
                      <c:pt idx="2372">
                        <c:v>17643.84375</c:v>
                      </c:pt>
                      <c:pt idx="2373">
                        <c:v>18516.765625</c:v>
                      </c:pt>
                      <c:pt idx="2374">
                        <c:v>18823.65625</c:v>
                      </c:pt>
                      <c:pt idx="2375">
                        <c:v>17214.5234375</c:v>
                      </c:pt>
                      <c:pt idx="2376">
                        <c:v>17424.3046875</c:v>
                      </c:pt>
                      <c:pt idx="2377">
                        <c:v>20512.9296875</c:v>
                      </c:pt>
                      <c:pt idx="2378">
                        <c:v>20850.28125</c:v>
                      </c:pt>
                      <c:pt idx="2379">
                        <c:v>19302.58203125</c:v>
                      </c:pt>
                      <c:pt idx="2380">
                        <c:v>17021.8203125</c:v>
                      </c:pt>
                      <c:pt idx="2381">
                        <c:v>20939.078125</c:v>
                      </c:pt>
                      <c:pt idx="2382">
                        <c:v>20078.421875</c:v>
                      </c:pt>
                      <c:pt idx="2383">
                        <c:v>20646.87109375</c:v>
                      </c:pt>
                      <c:pt idx="2384">
                        <c:v>20592.01171875</c:v>
                      </c:pt>
                      <c:pt idx="2385">
                        <c:v>12935.65625</c:v>
                      </c:pt>
                      <c:pt idx="2386">
                        <c:v>11270.7734375</c:v>
                      </c:pt>
                      <c:pt idx="2387">
                        <c:v>5956.2890625</c:v>
                      </c:pt>
                      <c:pt idx="2388">
                        <c:v>8030.0390625</c:v>
                      </c:pt>
                      <c:pt idx="2389">
                        <c:v>13310.15625</c:v>
                      </c:pt>
                      <c:pt idx="2390">
                        <c:v>14099.0390625</c:v>
                      </c:pt>
                      <c:pt idx="2391">
                        <c:v>13955.3984375</c:v>
                      </c:pt>
                      <c:pt idx="2392">
                        <c:v>12004.109375</c:v>
                      </c:pt>
                      <c:pt idx="2393">
                        <c:v>10917.5859375</c:v>
                      </c:pt>
                      <c:pt idx="2394">
                        <c:v>10485.953125</c:v>
                      </c:pt>
                      <c:pt idx="2395">
                        <c:v>11484.734375</c:v>
                      </c:pt>
                      <c:pt idx="2396">
                        <c:v>13765.6484375</c:v>
                      </c:pt>
                      <c:pt idx="2397">
                        <c:v>15715.6484375</c:v>
                      </c:pt>
                      <c:pt idx="2398">
                        <c:v>17144.625</c:v>
                      </c:pt>
                      <c:pt idx="2399">
                        <c:v>16390.11328125</c:v>
                      </c:pt>
                      <c:pt idx="2400">
                        <c:v>15391.40625</c:v>
                      </c:pt>
                      <c:pt idx="2401">
                        <c:v>14539.5703125</c:v>
                      </c:pt>
                      <c:pt idx="2402">
                        <c:v>13430.71875</c:v>
                      </c:pt>
                      <c:pt idx="2403">
                        <c:v>11701.3984375</c:v>
                      </c:pt>
                      <c:pt idx="2404">
                        <c:v>10531.1875</c:v>
                      </c:pt>
                      <c:pt idx="2405">
                        <c:v>9489.59375</c:v>
                      </c:pt>
                      <c:pt idx="2406">
                        <c:v>11335.7265625</c:v>
                      </c:pt>
                      <c:pt idx="2407">
                        <c:v>13226.4140625</c:v>
                      </c:pt>
                      <c:pt idx="2408">
                        <c:v>15200.7265625</c:v>
                      </c:pt>
                      <c:pt idx="2409">
                        <c:v>13951.734375</c:v>
                      </c:pt>
                      <c:pt idx="2410">
                        <c:v>11507.6171875</c:v>
                      </c:pt>
                      <c:pt idx="2411">
                        <c:v>9564.578125</c:v>
                      </c:pt>
                      <c:pt idx="2412">
                        <c:v>12380.0390625</c:v>
                      </c:pt>
                      <c:pt idx="2413">
                        <c:v>15173.7734375</c:v>
                      </c:pt>
                      <c:pt idx="2414">
                        <c:v>14876.11328125</c:v>
                      </c:pt>
                      <c:pt idx="2415">
                        <c:v>17539.5390625</c:v>
                      </c:pt>
                      <c:pt idx="2416">
                        <c:v>15831.09375</c:v>
                      </c:pt>
                      <c:pt idx="2417">
                        <c:v>14415.734375</c:v>
                      </c:pt>
                      <c:pt idx="2418">
                        <c:v>13659.5</c:v>
                      </c:pt>
                      <c:pt idx="2419">
                        <c:v>14524.203125</c:v>
                      </c:pt>
                      <c:pt idx="2420">
                        <c:v>15991.09375</c:v>
                      </c:pt>
                      <c:pt idx="2421">
                        <c:v>17573.453125</c:v>
                      </c:pt>
                      <c:pt idx="2422">
                        <c:v>17393.109375</c:v>
                      </c:pt>
                      <c:pt idx="2423">
                        <c:v>13609.7578125</c:v>
                      </c:pt>
                      <c:pt idx="2424">
                        <c:v>10419.1015625</c:v>
                      </c:pt>
                      <c:pt idx="2425">
                        <c:v>10096.3203125</c:v>
                      </c:pt>
                      <c:pt idx="2426">
                        <c:v>16970.734375</c:v>
                      </c:pt>
                      <c:pt idx="2427">
                        <c:v>15994.53515625</c:v>
                      </c:pt>
                      <c:pt idx="2428">
                        <c:v>15368.40234375</c:v>
                      </c:pt>
                      <c:pt idx="2429">
                        <c:v>14949.04296875</c:v>
                      </c:pt>
                      <c:pt idx="2430">
                        <c:v>18827.203125</c:v>
                      </c:pt>
                      <c:pt idx="2431">
                        <c:v>17397.8828125</c:v>
                      </c:pt>
                      <c:pt idx="2432">
                        <c:v>18453.875</c:v>
                      </c:pt>
                      <c:pt idx="2433">
                        <c:v>18289.1484375</c:v>
                      </c:pt>
                      <c:pt idx="2434">
                        <c:v>16740.5546875</c:v>
                      </c:pt>
                      <c:pt idx="2435">
                        <c:v>15217.1171875</c:v>
                      </c:pt>
                      <c:pt idx="2436">
                        <c:v>15433.6171875</c:v>
                      </c:pt>
                      <c:pt idx="2437">
                        <c:v>18499.953125</c:v>
                      </c:pt>
                      <c:pt idx="2438">
                        <c:v>17808.1484375</c:v>
                      </c:pt>
                      <c:pt idx="2439">
                        <c:v>14833.78125</c:v>
                      </c:pt>
                      <c:pt idx="2440">
                        <c:v>11416.78125</c:v>
                      </c:pt>
                      <c:pt idx="2441">
                        <c:v>19198.5546875</c:v>
                      </c:pt>
                      <c:pt idx="2442">
                        <c:v>17982</c:v>
                      </c:pt>
                      <c:pt idx="2443">
                        <c:v>19029.921875</c:v>
                      </c:pt>
                      <c:pt idx="2444">
                        <c:v>19235.6015625</c:v>
                      </c:pt>
                      <c:pt idx="2445">
                        <c:v>22166.3359375</c:v>
                      </c:pt>
                      <c:pt idx="2446">
                        <c:v>23490.2265625</c:v>
                      </c:pt>
                      <c:pt idx="2447">
                        <c:v>19951.875</c:v>
                      </c:pt>
                      <c:pt idx="2448">
                        <c:v>15444.92578125</c:v>
                      </c:pt>
                      <c:pt idx="2449">
                        <c:v>18898.3828125</c:v>
                      </c:pt>
                      <c:pt idx="2450">
                        <c:v>23123.53125</c:v>
                      </c:pt>
                      <c:pt idx="2451">
                        <c:v>20343.91796875</c:v>
                      </c:pt>
                      <c:pt idx="2452">
                        <c:v>18527.34375</c:v>
                      </c:pt>
                      <c:pt idx="2453">
                        <c:v>18878.1484375</c:v>
                      </c:pt>
                      <c:pt idx="2454">
                        <c:v>20800.73046875</c:v>
                      </c:pt>
                      <c:pt idx="2455">
                        <c:v>21094.3046875</c:v>
                      </c:pt>
                      <c:pt idx="2456">
                        <c:v>19207.9921875</c:v>
                      </c:pt>
                      <c:pt idx="2457">
                        <c:v>19046.12890625</c:v>
                      </c:pt>
                      <c:pt idx="2458">
                        <c:v>22909.8203125</c:v>
                      </c:pt>
                      <c:pt idx="2459">
                        <c:v>21953.265625</c:v>
                      </c:pt>
                      <c:pt idx="2460">
                        <c:v>26029.3203125</c:v>
                      </c:pt>
                      <c:pt idx="2461">
                        <c:v>28363.921875</c:v>
                      </c:pt>
                      <c:pt idx="2462">
                        <c:v>27874.1015625</c:v>
                      </c:pt>
                      <c:pt idx="2463">
                        <c:v>27580.328125</c:v>
                      </c:pt>
                      <c:pt idx="2464">
                        <c:v>26500.76953125</c:v>
                      </c:pt>
                      <c:pt idx="2465">
                        <c:v>25867.94140625</c:v>
                      </c:pt>
                      <c:pt idx="2466">
                        <c:v>26407.69921875</c:v>
                      </c:pt>
                      <c:pt idx="2467">
                        <c:v>27254.85546875</c:v>
                      </c:pt>
                      <c:pt idx="2468">
                        <c:v>27520.95703125</c:v>
                      </c:pt>
                      <c:pt idx="2469">
                        <c:v>24631.453125</c:v>
                      </c:pt>
                      <c:pt idx="2470">
                        <c:v>24545.0859375</c:v>
                      </c:pt>
                      <c:pt idx="2471">
                        <c:v>27509.02734375</c:v>
                      </c:pt>
                      <c:pt idx="2472">
                        <c:v>27739.03515625</c:v>
                      </c:pt>
                      <c:pt idx="2473">
                        <c:v>27112.5546875</c:v>
                      </c:pt>
                      <c:pt idx="2474">
                        <c:v>27005.16796875</c:v>
                      </c:pt>
                      <c:pt idx="2475">
                        <c:v>18674.7265625</c:v>
                      </c:pt>
                      <c:pt idx="2476">
                        <c:v>18194.5</c:v>
                      </c:pt>
                      <c:pt idx="2477">
                        <c:v>15540.4453125</c:v>
                      </c:pt>
                      <c:pt idx="2478">
                        <c:v>14356.5078125</c:v>
                      </c:pt>
                      <c:pt idx="2479">
                        <c:v>15290.640625</c:v>
                      </c:pt>
                      <c:pt idx="2480">
                        <c:v>16682.296875</c:v>
                      </c:pt>
                      <c:pt idx="2481">
                        <c:v>17638.6640625</c:v>
                      </c:pt>
                      <c:pt idx="2482">
                        <c:v>14643.1875</c:v>
                      </c:pt>
                      <c:pt idx="2483">
                        <c:v>14753.2421875</c:v>
                      </c:pt>
                      <c:pt idx="2484">
                        <c:v>18169.3984375</c:v>
                      </c:pt>
                      <c:pt idx="2485">
                        <c:v>18502.4921875</c:v>
                      </c:pt>
                      <c:pt idx="2486">
                        <c:v>17404.3984375</c:v>
                      </c:pt>
                      <c:pt idx="2487">
                        <c:v>16000.23046875</c:v>
                      </c:pt>
                      <c:pt idx="2488">
                        <c:v>15525.31640625</c:v>
                      </c:pt>
                      <c:pt idx="2489">
                        <c:v>17502.05859375</c:v>
                      </c:pt>
                      <c:pt idx="2490">
                        <c:v>11087.6328125</c:v>
                      </c:pt>
                      <c:pt idx="2491">
                        <c:v>8133.421875</c:v>
                      </c:pt>
                      <c:pt idx="2492">
                        <c:v>7317.828125</c:v>
                      </c:pt>
                      <c:pt idx="2493">
                        <c:v>8808.7734375</c:v>
                      </c:pt>
                      <c:pt idx="2494">
                        <c:v>10989.0703125</c:v>
                      </c:pt>
                      <c:pt idx="2495">
                        <c:v>11389.125</c:v>
                      </c:pt>
                      <c:pt idx="2496">
                        <c:v>12074.0859375</c:v>
                      </c:pt>
                      <c:pt idx="2497">
                        <c:v>12694.2578125</c:v>
                      </c:pt>
                      <c:pt idx="2498">
                        <c:v>12290.25</c:v>
                      </c:pt>
                      <c:pt idx="2499">
                        <c:v>9978.1171875</c:v>
                      </c:pt>
                      <c:pt idx="2500">
                        <c:v>7139.6953125</c:v>
                      </c:pt>
                      <c:pt idx="2501">
                        <c:v>4429.8359375</c:v>
                      </c:pt>
                      <c:pt idx="2502">
                        <c:v>12061.5078125</c:v>
                      </c:pt>
                      <c:pt idx="2503">
                        <c:v>10934.8359375</c:v>
                      </c:pt>
                      <c:pt idx="2504">
                        <c:v>12441.5546875</c:v>
                      </c:pt>
                      <c:pt idx="2505">
                        <c:v>22422.578125</c:v>
                      </c:pt>
                      <c:pt idx="2506">
                        <c:v>22283.71484375</c:v>
                      </c:pt>
                      <c:pt idx="2507">
                        <c:v>20234.0390625</c:v>
                      </c:pt>
                      <c:pt idx="2508">
                        <c:v>19297.3828125</c:v>
                      </c:pt>
                      <c:pt idx="2509">
                        <c:v>18164.0703125</c:v>
                      </c:pt>
                      <c:pt idx="2510">
                        <c:v>18967.7265625</c:v>
                      </c:pt>
                      <c:pt idx="2511">
                        <c:v>22187.90234375</c:v>
                      </c:pt>
                      <c:pt idx="2512">
                        <c:v>24604.84375</c:v>
                      </c:pt>
                      <c:pt idx="2513">
                        <c:v>25490.9296875</c:v>
                      </c:pt>
                      <c:pt idx="2514">
                        <c:v>22706.78515625</c:v>
                      </c:pt>
                      <c:pt idx="2515">
                        <c:v>23131.72265625</c:v>
                      </c:pt>
                      <c:pt idx="2516">
                        <c:v>24848.84765625</c:v>
                      </c:pt>
                      <c:pt idx="2517">
                        <c:v>24572.53125</c:v>
                      </c:pt>
                      <c:pt idx="2518">
                        <c:v>24344.5390625</c:v>
                      </c:pt>
                      <c:pt idx="2519">
                        <c:v>25469.2890625</c:v>
                      </c:pt>
                      <c:pt idx="2520">
                        <c:v>18249.7890625</c:v>
                      </c:pt>
                      <c:pt idx="2521">
                        <c:v>18117.9140625</c:v>
                      </c:pt>
                      <c:pt idx="2522">
                        <c:v>18934.203125</c:v>
                      </c:pt>
                      <c:pt idx="2523">
                        <c:v>15519.8125</c:v>
                      </c:pt>
                      <c:pt idx="2524">
                        <c:v>15234.0234375</c:v>
                      </c:pt>
                      <c:pt idx="2525">
                        <c:v>13419.515625</c:v>
                      </c:pt>
                      <c:pt idx="2526">
                        <c:v>13926.828125</c:v>
                      </c:pt>
                      <c:pt idx="2527">
                        <c:v>18281.609375</c:v>
                      </c:pt>
                      <c:pt idx="2528">
                        <c:v>19719.484375</c:v>
                      </c:pt>
                      <c:pt idx="2529">
                        <c:v>18968.8984375</c:v>
                      </c:pt>
                      <c:pt idx="2530">
                        <c:v>19188.1015625</c:v>
                      </c:pt>
                      <c:pt idx="2531">
                        <c:v>17627.359375</c:v>
                      </c:pt>
                      <c:pt idx="2532">
                        <c:v>18898.2109375</c:v>
                      </c:pt>
                      <c:pt idx="2533">
                        <c:v>17948.546875</c:v>
                      </c:pt>
                      <c:pt idx="2534">
                        <c:v>14363.96875</c:v>
                      </c:pt>
                      <c:pt idx="2535">
                        <c:v>18192.9296875</c:v>
                      </c:pt>
                      <c:pt idx="2536">
                        <c:v>15703.359375</c:v>
                      </c:pt>
                      <c:pt idx="2537">
                        <c:v>14592.359375</c:v>
                      </c:pt>
                      <c:pt idx="2538">
                        <c:v>15385.4609375</c:v>
                      </c:pt>
                      <c:pt idx="2539">
                        <c:v>17034.2265625</c:v>
                      </c:pt>
                      <c:pt idx="2540">
                        <c:v>14714.109375</c:v>
                      </c:pt>
                      <c:pt idx="2541">
                        <c:v>13700.296875</c:v>
                      </c:pt>
                      <c:pt idx="2542">
                        <c:v>12475.6640625</c:v>
                      </c:pt>
                      <c:pt idx="2543">
                        <c:v>12844.6875</c:v>
                      </c:pt>
                      <c:pt idx="2544">
                        <c:v>16562.453125</c:v>
                      </c:pt>
                      <c:pt idx="2545">
                        <c:v>18235.83203125</c:v>
                      </c:pt>
                      <c:pt idx="2546">
                        <c:v>15129.2421875</c:v>
                      </c:pt>
                      <c:pt idx="2547">
                        <c:v>12617.78125</c:v>
                      </c:pt>
                      <c:pt idx="2548">
                        <c:v>18221.6328125</c:v>
                      </c:pt>
                      <c:pt idx="2549">
                        <c:v>17945.7578125</c:v>
                      </c:pt>
                      <c:pt idx="2550">
                        <c:v>18282.640625</c:v>
                      </c:pt>
                      <c:pt idx="2551">
                        <c:v>17468.4765625</c:v>
                      </c:pt>
                      <c:pt idx="2552">
                        <c:v>18540.9921875</c:v>
                      </c:pt>
                      <c:pt idx="2553">
                        <c:v>18960.125</c:v>
                      </c:pt>
                      <c:pt idx="2554">
                        <c:v>16659.7890625</c:v>
                      </c:pt>
                      <c:pt idx="2555">
                        <c:v>19295.796875</c:v>
                      </c:pt>
                      <c:pt idx="2556">
                        <c:v>20067.0234375</c:v>
                      </c:pt>
                      <c:pt idx="2557">
                        <c:v>19676.8359375</c:v>
                      </c:pt>
                      <c:pt idx="2558">
                        <c:v>18876.0234375</c:v>
                      </c:pt>
                      <c:pt idx="2559">
                        <c:v>18387.4609375</c:v>
                      </c:pt>
                      <c:pt idx="2560">
                        <c:v>19954.9296875</c:v>
                      </c:pt>
                      <c:pt idx="2561">
                        <c:v>18445.3515625</c:v>
                      </c:pt>
                      <c:pt idx="2562">
                        <c:v>16471.796875</c:v>
                      </c:pt>
                      <c:pt idx="2563">
                        <c:v>12511.6640625</c:v>
                      </c:pt>
                      <c:pt idx="2564">
                        <c:v>15964.1015625</c:v>
                      </c:pt>
                      <c:pt idx="2565">
                        <c:v>25985.66796875</c:v>
                      </c:pt>
                      <c:pt idx="2566">
                        <c:v>25714.1328125</c:v>
                      </c:pt>
                      <c:pt idx="2567">
                        <c:v>23211.63671875</c:v>
                      </c:pt>
                      <c:pt idx="2568">
                        <c:v>23878.7265625</c:v>
                      </c:pt>
                      <c:pt idx="2569">
                        <c:v>23555.7109375</c:v>
                      </c:pt>
                      <c:pt idx="2570">
                        <c:v>23742.984375</c:v>
                      </c:pt>
                      <c:pt idx="2571">
                        <c:v>25807.74609375</c:v>
                      </c:pt>
                      <c:pt idx="2572">
                        <c:v>24206.3671875</c:v>
                      </c:pt>
                      <c:pt idx="2573">
                        <c:v>24390.23046875</c:v>
                      </c:pt>
                      <c:pt idx="2574">
                        <c:v>25732.15234375</c:v>
                      </c:pt>
                      <c:pt idx="2575">
                        <c:v>26318.3125</c:v>
                      </c:pt>
                      <c:pt idx="2576">
                        <c:v>24144.5625</c:v>
                      </c:pt>
                      <c:pt idx="2577">
                        <c:v>26194.59765625</c:v>
                      </c:pt>
                      <c:pt idx="2578">
                        <c:v>25315.73046875</c:v>
                      </c:pt>
                      <c:pt idx="2579">
                        <c:v>24474.46875</c:v>
                      </c:pt>
                      <c:pt idx="2580">
                        <c:v>20331.0234375</c:v>
                      </c:pt>
                      <c:pt idx="2581">
                        <c:v>19016.5625</c:v>
                      </c:pt>
                      <c:pt idx="2582">
                        <c:v>20170.515625</c:v>
                      </c:pt>
                      <c:pt idx="2583">
                        <c:v>20878.8203125</c:v>
                      </c:pt>
                      <c:pt idx="2584">
                        <c:v>20605.84375</c:v>
                      </c:pt>
                      <c:pt idx="2585">
                        <c:v>20074.1171875</c:v>
                      </c:pt>
                      <c:pt idx="2586">
                        <c:v>20936.765625</c:v>
                      </c:pt>
                      <c:pt idx="2587">
                        <c:v>21222.3828125</c:v>
                      </c:pt>
                      <c:pt idx="2588">
                        <c:v>18136.84765625</c:v>
                      </c:pt>
                      <c:pt idx="2589">
                        <c:v>14568.22265625</c:v>
                      </c:pt>
                      <c:pt idx="2590">
                        <c:v>17104.67578125</c:v>
                      </c:pt>
                      <c:pt idx="2591">
                        <c:v>19668.09375</c:v>
                      </c:pt>
                      <c:pt idx="2592">
                        <c:v>19384.57421875</c:v>
                      </c:pt>
                      <c:pt idx="2593">
                        <c:v>21095.203125</c:v>
                      </c:pt>
                      <c:pt idx="2594">
                        <c:v>19479.33984375</c:v>
                      </c:pt>
                      <c:pt idx="2595">
                        <c:v>17886.4765625</c:v>
                      </c:pt>
                      <c:pt idx="2596">
                        <c:v>14457.9375</c:v>
                      </c:pt>
                      <c:pt idx="2597">
                        <c:v>13369.515625</c:v>
                      </c:pt>
                      <c:pt idx="2598">
                        <c:v>12270.140625</c:v>
                      </c:pt>
                      <c:pt idx="2599">
                        <c:v>12231.4921875</c:v>
                      </c:pt>
                      <c:pt idx="2600">
                        <c:v>17751.765625</c:v>
                      </c:pt>
                      <c:pt idx="2601">
                        <c:v>16412.5</c:v>
                      </c:pt>
                      <c:pt idx="2602">
                        <c:v>14751.8203125</c:v>
                      </c:pt>
                      <c:pt idx="2603">
                        <c:v>16042.4453125</c:v>
                      </c:pt>
                      <c:pt idx="2604">
                        <c:v>16635.75</c:v>
                      </c:pt>
                      <c:pt idx="2605">
                        <c:v>17492.671875</c:v>
                      </c:pt>
                      <c:pt idx="2606">
                        <c:v>16037.8984375</c:v>
                      </c:pt>
                      <c:pt idx="2607">
                        <c:v>13185.2421875</c:v>
                      </c:pt>
                      <c:pt idx="2608">
                        <c:v>10139.1328125</c:v>
                      </c:pt>
                      <c:pt idx="2609">
                        <c:v>18172.484375</c:v>
                      </c:pt>
                      <c:pt idx="2610">
                        <c:v>14887.046875</c:v>
                      </c:pt>
                      <c:pt idx="2611">
                        <c:v>14227.8515625</c:v>
                      </c:pt>
                      <c:pt idx="2612">
                        <c:v>14885.6328125</c:v>
                      </c:pt>
                      <c:pt idx="2613">
                        <c:v>10518.625</c:v>
                      </c:pt>
                      <c:pt idx="2614">
                        <c:v>8530.1171875</c:v>
                      </c:pt>
                      <c:pt idx="2615">
                        <c:v>13568.5703125</c:v>
                      </c:pt>
                      <c:pt idx="2616">
                        <c:v>15287.8359375</c:v>
                      </c:pt>
                      <c:pt idx="2617">
                        <c:v>13425.828125</c:v>
                      </c:pt>
                      <c:pt idx="2618">
                        <c:v>13217.3984375</c:v>
                      </c:pt>
                      <c:pt idx="2619">
                        <c:v>11972.5703125</c:v>
                      </c:pt>
                      <c:pt idx="2620">
                        <c:v>11134.3515625</c:v>
                      </c:pt>
                      <c:pt idx="2621">
                        <c:v>11130.6640625</c:v>
                      </c:pt>
                      <c:pt idx="2622">
                        <c:v>11507.0859375</c:v>
                      </c:pt>
                      <c:pt idx="2623">
                        <c:v>13555.15234375</c:v>
                      </c:pt>
                      <c:pt idx="2624">
                        <c:v>14838.71875</c:v>
                      </c:pt>
                      <c:pt idx="2625">
                        <c:v>20623.90234375</c:v>
                      </c:pt>
                      <c:pt idx="2626">
                        <c:v>19375.4921875</c:v>
                      </c:pt>
                      <c:pt idx="2627">
                        <c:v>20941.109375</c:v>
                      </c:pt>
                      <c:pt idx="2628">
                        <c:v>15355.9765625</c:v>
                      </c:pt>
                      <c:pt idx="2629">
                        <c:v>20769.1015625</c:v>
                      </c:pt>
                      <c:pt idx="2630">
                        <c:v>17728.3125</c:v>
                      </c:pt>
                      <c:pt idx="2631">
                        <c:v>20488.20703125</c:v>
                      </c:pt>
                      <c:pt idx="2632">
                        <c:v>17821.390625</c:v>
                      </c:pt>
                      <c:pt idx="2633">
                        <c:v>15153.4140625</c:v>
                      </c:pt>
                      <c:pt idx="2634">
                        <c:v>14848.4140625</c:v>
                      </c:pt>
                      <c:pt idx="2635">
                        <c:v>16373.13671875</c:v>
                      </c:pt>
                      <c:pt idx="2636">
                        <c:v>19373.421875</c:v>
                      </c:pt>
                      <c:pt idx="2637">
                        <c:v>19544.67578125</c:v>
                      </c:pt>
                      <c:pt idx="2638">
                        <c:v>18882.32421875</c:v>
                      </c:pt>
                      <c:pt idx="2639">
                        <c:v>18907.328125</c:v>
                      </c:pt>
                      <c:pt idx="2640">
                        <c:v>22659.11328125</c:v>
                      </c:pt>
                      <c:pt idx="2641">
                        <c:v>20854.359375</c:v>
                      </c:pt>
                      <c:pt idx="2642">
                        <c:v>18961.4296875</c:v>
                      </c:pt>
                      <c:pt idx="2643">
                        <c:v>16594.66796875</c:v>
                      </c:pt>
                      <c:pt idx="2644">
                        <c:v>14451.90625</c:v>
                      </c:pt>
                      <c:pt idx="2645">
                        <c:v>14054.04296875</c:v>
                      </c:pt>
                      <c:pt idx="2646">
                        <c:v>15547.3984375</c:v>
                      </c:pt>
                      <c:pt idx="2647">
                        <c:v>17927.19140625</c:v>
                      </c:pt>
                      <c:pt idx="2648">
                        <c:v>21321.984375</c:v>
                      </c:pt>
                      <c:pt idx="2649">
                        <c:v>23657.16796875</c:v>
                      </c:pt>
                      <c:pt idx="2650">
                        <c:v>22919.96484375</c:v>
                      </c:pt>
                      <c:pt idx="2651">
                        <c:v>23484.8828125</c:v>
                      </c:pt>
                      <c:pt idx="2652">
                        <c:v>21946.9296875</c:v>
                      </c:pt>
                      <c:pt idx="2653">
                        <c:v>22518.328125</c:v>
                      </c:pt>
                      <c:pt idx="2654">
                        <c:v>23578.625</c:v>
                      </c:pt>
                      <c:pt idx="2655">
                        <c:v>22841.7890625</c:v>
                      </c:pt>
                      <c:pt idx="2656">
                        <c:v>21624.9375</c:v>
                      </c:pt>
                      <c:pt idx="2657">
                        <c:v>25047.296875</c:v>
                      </c:pt>
                      <c:pt idx="2658">
                        <c:v>22205.7421875</c:v>
                      </c:pt>
                      <c:pt idx="2659">
                        <c:v>21577.7109375</c:v>
                      </c:pt>
                      <c:pt idx="2660">
                        <c:v>23638.15234375</c:v>
                      </c:pt>
                      <c:pt idx="2661">
                        <c:v>24845.11328125</c:v>
                      </c:pt>
                      <c:pt idx="2662">
                        <c:v>24445.53125</c:v>
                      </c:pt>
                      <c:pt idx="2663">
                        <c:v>24987.19921875</c:v>
                      </c:pt>
                      <c:pt idx="2664">
                        <c:v>23522.8359375</c:v>
                      </c:pt>
                      <c:pt idx="2665">
                        <c:v>23674.37890625</c:v>
                      </c:pt>
                      <c:pt idx="2666">
                        <c:v>25160.5546875</c:v>
                      </c:pt>
                      <c:pt idx="2667">
                        <c:v>23420.28125</c:v>
                      </c:pt>
                      <c:pt idx="2668">
                        <c:v>22342.62890625</c:v>
                      </c:pt>
                      <c:pt idx="2669">
                        <c:v>22951.39453125</c:v>
                      </c:pt>
                      <c:pt idx="2670">
                        <c:v>21319.83203125</c:v>
                      </c:pt>
                      <c:pt idx="2671">
                        <c:v>18738.6484375</c:v>
                      </c:pt>
                      <c:pt idx="2672">
                        <c:v>17894.8125</c:v>
                      </c:pt>
                      <c:pt idx="2673">
                        <c:v>21952.9921875</c:v>
                      </c:pt>
                      <c:pt idx="2674">
                        <c:v>19820.1953125</c:v>
                      </c:pt>
                      <c:pt idx="2675">
                        <c:v>17511.0625</c:v>
                      </c:pt>
                      <c:pt idx="2676">
                        <c:v>16702.125</c:v>
                      </c:pt>
                      <c:pt idx="2677">
                        <c:v>19386.78515625</c:v>
                      </c:pt>
                      <c:pt idx="2678">
                        <c:v>21499.1328125</c:v>
                      </c:pt>
                      <c:pt idx="2679">
                        <c:v>21956.875</c:v>
                      </c:pt>
                      <c:pt idx="2680">
                        <c:v>22028.9296875</c:v>
                      </c:pt>
                      <c:pt idx="2681">
                        <c:v>20095.28515625</c:v>
                      </c:pt>
                      <c:pt idx="2682">
                        <c:v>19062.02734375</c:v>
                      </c:pt>
                      <c:pt idx="2683">
                        <c:v>19575.46875</c:v>
                      </c:pt>
                      <c:pt idx="2684">
                        <c:v>23096.55859375</c:v>
                      </c:pt>
                      <c:pt idx="2685">
                        <c:v>16731.015625</c:v>
                      </c:pt>
                      <c:pt idx="2686">
                        <c:v>15048.8125</c:v>
                      </c:pt>
                      <c:pt idx="2687">
                        <c:v>13164.6328125</c:v>
                      </c:pt>
                      <c:pt idx="2688">
                        <c:v>11843.578125</c:v>
                      </c:pt>
                      <c:pt idx="2689">
                        <c:v>13055.796875</c:v>
                      </c:pt>
                      <c:pt idx="2690">
                        <c:v>15644.5390625</c:v>
                      </c:pt>
                      <c:pt idx="2691">
                        <c:v>16393.2734375</c:v>
                      </c:pt>
                      <c:pt idx="2692">
                        <c:v>17296.65625</c:v>
                      </c:pt>
                      <c:pt idx="2693">
                        <c:v>14761.7734375</c:v>
                      </c:pt>
                      <c:pt idx="2694">
                        <c:v>12529.4609375</c:v>
                      </c:pt>
                      <c:pt idx="2695">
                        <c:v>10344.0078125</c:v>
                      </c:pt>
                      <c:pt idx="2696">
                        <c:v>17332.15625</c:v>
                      </c:pt>
                      <c:pt idx="2697">
                        <c:v>11865.6484375</c:v>
                      </c:pt>
                      <c:pt idx="2698">
                        <c:v>14657.8671875</c:v>
                      </c:pt>
                      <c:pt idx="2699">
                        <c:v>10996.6484375</c:v>
                      </c:pt>
                      <c:pt idx="2700">
                        <c:v>16006.4140625</c:v>
                      </c:pt>
                      <c:pt idx="2701">
                        <c:v>14984.1953125</c:v>
                      </c:pt>
                      <c:pt idx="2702">
                        <c:v>13044.4921875</c:v>
                      </c:pt>
                      <c:pt idx="2703">
                        <c:v>12010.6171875</c:v>
                      </c:pt>
                      <c:pt idx="2704">
                        <c:v>13425.859375</c:v>
                      </c:pt>
                      <c:pt idx="2705">
                        <c:v>14242.828125</c:v>
                      </c:pt>
                      <c:pt idx="2706">
                        <c:v>17676.203125</c:v>
                      </c:pt>
                      <c:pt idx="2707">
                        <c:v>18245.5703125</c:v>
                      </c:pt>
                      <c:pt idx="2708">
                        <c:v>17569.3125</c:v>
                      </c:pt>
                      <c:pt idx="2709">
                        <c:v>15185.6015625</c:v>
                      </c:pt>
                      <c:pt idx="2710">
                        <c:v>11926.234375</c:v>
                      </c:pt>
                      <c:pt idx="2711">
                        <c:v>9300.3515625</c:v>
                      </c:pt>
                      <c:pt idx="2712">
                        <c:v>16854.3671875</c:v>
                      </c:pt>
                      <c:pt idx="2713">
                        <c:v>17398.6953125</c:v>
                      </c:pt>
                      <c:pt idx="2714">
                        <c:v>15099.328125</c:v>
                      </c:pt>
                      <c:pt idx="2715">
                        <c:v>19513.8125</c:v>
                      </c:pt>
                      <c:pt idx="2716">
                        <c:v>17486.1484375</c:v>
                      </c:pt>
                      <c:pt idx="2717">
                        <c:v>15521.9609375</c:v>
                      </c:pt>
                      <c:pt idx="2718">
                        <c:v>14164.5546875</c:v>
                      </c:pt>
                      <c:pt idx="2719">
                        <c:v>14638.3828125</c:v>
                      </c:pt>
                      <c:pt idx="2720">
                        <c:v>17224.8203125</c:v>
                      </c:pt>
                      <c:pt idx="2721">
                        <c:v>18732.01953125</c:v>
                      </c:pt>
                      <c:pt idx="2722">
                        <c:v>19363.79296875</c:v>
                      </c:pt>
                      <c:pt idx="2723">
                        <c:v>21329.18359375</c:v>
                      </c:pt>
                      <c:pt idx="2724">
                        <c:v>22211.39453125</c:v>
                      </c:pt>
                      <c:pt idx="2725">
                        <c:v>22791.41015625</c:v>
                      </c:pt>
                      <c:pt idx="2726">
                        <c:v>19785.0234375</c:v>
                      </c:pt>
                      <c:pt idx="2727">
                        <c:v>16710.6796875</c:v>
                      </c:pt>
                      <c:pt idx="2728">
                        <c:v>13830.2109375</c:v>
                      </c:pt>
                      <c:pt idx="2729">
                        <c:v>21119.5546875</c:v>
                      </c:pt>
                      <c:pt idx="2730">
                        <c:v>26587.12109375</c:v>
                      </c:pt>
                      <c:pt idx="2731">
                        <c:v>25723.25</c:v>
                      </c:pt>
                      <c:pt idx="2732">
                        <c:v>24846.05078125</c:v>
                      </c:pt>
                      <c:pt idx="2733">
                        <c:v>24557.08984375</c:v>
                      </c:pt>
                      <c:pt idx="2734">
                        <c:v>24681.4609375</c:v>
                      </c:pt>
                      <c:pt idx="2735">
                        <c:v>26240.46484375</c:v>
                      </c:pt>
                      <c:pt idx="2736">
                        <c:v>27512.578125</c:v>
                      </c:pt>
                      <c:pt idx="2737">
                        <c:v>27043.3125</c:v>
                      </c:pt>
                      <c:pt idx="2738">
                        <c:v>27040.30859375</c:v>
                      </c:pt>
                      <c:pt idx="2739">
                        <c:v>27390.1484375</c:v>
                      </c:pt>
                      <c:pt idx="2740">
                        <c:v>26632.8046875</c:v>
                      </c:pt>
                      <c:pt idx="2741">
                        <c:v>26887.7578125</c:v>
                      </c:pt>
                      <c:pt idx="2742">
                        <c:v>27118.203125</c:v>
                      </c:pt>
                      <c:pt idx="2743">
                        <c:v>27263.71484375</c:v>
                      </c:pt>
                      <c:pt idx="2744">
                        <c:v>26525.66796875</c:v>
                      </c:pt>
                      <c:pt idx="2745">
                        <c:v>9975.2109375</c:v>
                      </c:pt>
                      <c:pt idx="2746">
                        <c:v>10641.7421875</c:v>
                      </c:pt>
                      <c:pt idx="2747">
                        <c:v>11725.984375</c:v>
                      </c:pt>
                      <c:pt idx="2748">
                        <c:v>11207.1484375</c:v>
                      </c:pt>
                      <c:pt idx="2749">
                        <c:v>10520.0234375</c:v>
                      </c:pt>
                      <c:pt idx="2750">
                        <c:v>10359.796875</c:v>
                      </c:pt>
                      <c:pt idx="2751">
                        <c:v>8420.078125</c:v>
                      </c:pt>
                      <c:pt idx="2752">
                        <c:v>10161.921875</c:v>
                      </c:pt>
                      <c:pt idx="2753">
                        <c:v>11715.5625</c:v>
                      </c:pt>
                      <c:pt idx="2754">
                        <c:v>8828.3125</c:v>
                      </c:pt>
                      <c:pt idx="2755">
                        <c:v>4840.6953125</c:v>
                      </c:pt>
                      <c:pt idx="2756">
                        <c:v>9896.25</c:v>
                      </c:pt>
                      <c:pt idx="2757">
                        <c:v>11556.96875</c:v>
                      </c:pt>
                      <c:pt idx="2758">
                        <c:v>9914.1484375</c:v>
                      </c:pt>
                      <c:pt idx="2759">
                        <c:v>10974.7109375</c:v>
                      </c:pt>
                      <c:pt idx="2760">
                        <c:v>4361.46875</c:v>
                      </c:pt>
                      <c:pt idx="2761">
                        <c:v>2741.8125</c:v>
                      </c:pt>
                      <c:pt idx="2762">
                        <c:v>4203.6875</c:v>
                      </c:pt>
                      <c:pt idx="2763">
                        <c:v>-3378.328125</c:v>
                      </c:pt>
                      <c:pt idx="2764">
                        <c:v>-5269.1953125</c:v>
                      </c:pt>
                      <c:pt idx="2765">
                        <c:v>-3603.1796875</c:v>
                      </c:pt>
                      <c:pt idx="2766">
                        <c:v>-4848.671875</c:v>
                      </c:pt>
                      <c:pt idx="2767">
                        <c:v>-840.4765625</c:v>
                      </c:pt>
                      <c:pt idx="2768">
                        <c:v>91.890625</c:v>
                      </c:pt>
                      <c:pt idx="2769">
                        <c:v>1133.96875</c:v>
                      </c:pt>
                      <c:pt idx="2770">
                        <c:v>1454.84375</c:v>
                      </c:pt>
                      <c:pt idx="2771">
                        <c:v>972.9609375</c:v>
                      </c:pt>
                      <c:pt idx="2772">
                        <c:v>-2427.578125</c:v>
                      </c:pt>
                      <c:pt idx="2773">
                        <c:v>-1121.328125</c:v>
                      </c:pt>
                      <c:pt idx="2774">
                        <c:v>-4860.9453125</c:v>
                      </c:pt>
                      <c:pt idx="2775">
                        <c:v>24102.890625</c:v>
                      </c:pt>
                      <c:pt idx="2776">
                        <c:v>23001.9453125</c:v>
                      </c:pt>
                      <c:pt idx="2777">
                        <c:v>17698.1640625</c:v>
                      </c:pt>
                      <c:pt idx="2778">
                        <c:v>23555.8203125</c:v>
                      </c:pt>
                      <c:pt idx="2779">
                        <c:v>21701.765625</c:v>
                      </c:pt>
                      <c:pt idx="2780">
                        <c:v>23699.57421875</c:v>
                      </c:pt>
                      <c:pt idx="2781">
                        <c:v>22466.79296875</c:v>
                      </c:pt>
                      <c:pt idx="2782">
                        <c:v>20094.3125</c:v>
                      </c:pt>
                      <c:pt idx="2783">
                        <c:v>17271.921875</c:v>
                      </c:pt>
                      <c:pt idx="2784">
                        <c:v>17112.2734375</c:v>
                      </c:pt>
                      <c:pt idx="2785">
                        <c:v>18043.83203125</c:v>
                      </c:pt>
                      <c:pt idx="2786">
                        <c:v>20858.8984375</c:v>
                      </c:pt>
                      <c:pt idx="2787">
                        <c:v>21177.82421875</c:v>
                      </c:pt>
                      <c:pt idx="2788">
                        <c:v>20386.80859375</c:v>
                      </c:pt>
                      <c:pt idx="2789">
                        <c:v>23227.703125</c:v>
                      </c:pt>
                      <c:pt idx="2790">
                        <c:v>25185.796875</c:v>
                      </c:pt>
                      <c:pt idx="2791">
                        <c:v>24232.80859375</c:v>
                      </c:pt>
                      <c:pt idx="2792">
                        <c:v>24773.3046875</c:v>
                      </c:pt>
                      <c:pt idx="2793">
                        <c:v>20851.078125</c:v>
                      </c:pt>
                      <c:pt idx="2794">
                        <c:v>16468.29296875</c:v>
                      </c:pt>
                      <c:pt idx="2795">
                        <c:v>20274.0390625</c:v>
                      </c:pt>
                      <c:pt idx="2796">
                        <c:v>24827.6875</c:v>
                      </c:pt>
                      <c:pt idx="2797">
                        <c:v>22128.96484375</c:v>
                      </c:pt>
                      <c:pt idx="2798">
                        <c:v>19765.2265625</c:v>
                      </c:pt>
                      <c:pt idx="2799">
                        <c:v>20037.14453125</c:v>
                      </c:pt>
                      <c:pt idx="2800">
                        <c:v>22574.69921875</c:v>
                      </c:pt>
                      <c:pt idx="2801">
                        <c:v>22286.3828125</c:v>
                      </c:pt>
                      <c:pt idx="2802">
                        <c:v>20950.40234375</c:v>
                      </c:pt>
                      <c:pt idx="2803">
                        <c:v>20491.75390625</c:v>
                      </c:pt>
                      <c:pt idx="2804">
                        <c:v>24266.609375</c:v>
                      </c:pt>
                      <c:pt idx="2805">
                        <c:v>19469.9921875</c:v>
                      </c:pt>
                      <c:pt idx="2806">
                        <c:v>18247.0390625</c:v>
                      </c:pt>
                      <c:pt idx="2807">
                        <c:v>18143.4140625</c:v>
                      </c:pt>
                      <c:pt idx="2808">
                        <c:v>19055.0703125</c:v>
                      </c:pt>
                      <c:pt idx="2809">
                        <c:v>20793.25</c:v>
                      </c:pt>
                      <c:pt idx="2810">
                        <c:v>18616.5234375</c:v>
                      </c:pt>
                      <c:pt idx="2811">
                        <c:v>20370.9609375</c:v>
                      </c:pt>
                      <c:pt idx="2812">
                        <c:v>19345.609375</c:v>
                      </c:pt>
                      <c:pt idx="2813">
                        <c:v>19004.6953125</c:v>
                      </c:pt>
                      <c:pt idx="2814">
                        <c:v>20873.8203125</c:v>
                      </c:pt>
                      <c:pt idx="2815">
                        <c:v>21032.7890625</c:v>
                      </c:pt>
                      <c:pt idx="2816">
                        <c:v>20705.0703125</c:v>
                      </c:pt>
                      <c:pt idx="2817">
                        <c:v>18546.7578125</c:v>
                      </c:pt>
                      <c:pt idx="2818">
                        <c:v>18104.046875</c:v>
                      </c:pt>
                      <c:pt idx="2819">
                        <c:v>20956.9765625</c:v>
                      </c:pt>
                      <c:pt idx="2820">
                        <c:v>16657.796875</c:v>
                      </c:pt>
                      <c:pt idx="2821">
                        <c:v>15627.0859375</c:v>
                      </c:pt>
                      <c:pt idx="2822">
                        <c:v>15374.984375</c:v>
                      </c:pt>
                      <c:pt idx="2823">
                        <c:v>16374.53515625</c:v>
                      </c:pt>
                      <c:pt idx="2824">
                        <c:v>17918.39453125</c:v>
                      </c:pt>
                      <c:pt idx="2825">
                        <c:v>17776.4296875</c:v>
                      </c:pt>
                      <c:pt idx="2826">
                        <c:v>14994.8125</c:v>
                      </c:pt>
                      <c:pt idx="2827">
                        <c:v>17089.6953125</c:v>
                      </c:pt>
                      <c:pt idx="2828">
                        <c:v>15729.4296875</c:v>
                      </c:pt>
                      <c:pt idx="2829">
                        <c:v>15383.46875</c:v>
                      </c:pt>
                      <c:pt idx="2830">
                        <c:v>17492.8125</c:v>
                      </c:pt>
                      <c:pt idx="2831">
                        <c:v>17213.76953125</c:v>
                      </c:pt>
                      <c:pt idx="2832">
                        <c:v>17249.4609375</c:v>
                      </c:pt>
                      <c:pt idx="2833">
                        <c:v>16774</c:v>
                      </c:pt>
                      <c:pt idx="2834">
                        <c:v>17562.8203125</c:v>
                      </c:pt>
                      <c:pt idx="2835">
                        <c:v>23995.26171875</c:v>
                      </c:pt>
                      <c:pt idx="2836">
                        <c:v>25309.14453125</c:v>
                      </c:pt>
                      <c:pt idx="2837">
                        <c:v>24697.89453125</c:v>
                      </c:pt>
                      <c:pt idx="2838">
                        <c:v>25026.453125</c:v>
                      </c:pt>
                      <c:pt idx="2839">
                        <c:v>25198.18359375</c:v>
                      </c:pt>
                      <c:pt idx="2840">
                        <c:v>24932.9296875</c:v>
                      </c:pt>
                      <c:pt idx="2841">
                        <c:v>25032.83203125</c:v>
                      </c:pt>
                      <c:pt idx="2842">
                        <c:v>23356.453125</c:v>
                      </c:pt>
                      <c:pt idx="2843">
                        <c:v>21078.81640625</c:v>
                      </c:pt>
                      <c:pt idx="2844">
                        <c:v>20947.6328125</c:v>
                      </c:pt>
                      <c:pt idx="2845">
                        <c:v>24423.296875</c:v>
                      </c:pt>
                      <c:pt idx="2846">
                        <c:v>24576.07421875</c:v>
                      </c:pt>
                      <c:pt idx="2847">
                        <c:v>23420.67578125</c:v>
                      </c:pt>
                      <c:pt idx="2848">
                        <c:v>24250.87890625</c:v>
                      </c:pt>
                      <c:pt idx="2849">
                        <c:v>24774.203125</c:v>
                      </c:pt>
                      <c:pt idx="2850">
                        <c:v>13146.296875</c:v>
                      </c:pt>
                      <c:pt idx="2851">
                        <c:v>10991.9609375</c:v>
                      </c:pt>
                      <c:pt idx="2852">
                        <c:v>10474.2421875</c:v>
                      </c:pt>
                      <c:pt idx="2853">
                        <c:v>11999.1328125</c:v>
                      </c:pt>
                      <c:pt idx="2854">
                        <c:v>13405.4296875</c:v>
                      </c:pt>
                      <c:pt idx="2855">
                        <c:v>11678.59375</c:v>
                      </c:pt>
                      <c:pt idx="2856">
                        <c:v>10496.4609375</c:v>
                      </c:pt>
                      <c:pt idx="2857">
                        <c:v>8449.1015625</c:v>
                      </c:pt>
                      <c:pt idx="2858">
                        <c:v>11182.2265625</c:v>
                      </c:pt>
                      <c:pt idx="2859">
                        <c:v>12716.1015625</c:v>
                      </c:pt>
                      <c:pt idx="2860">
                        <c:v>10580.6171875</c:v>
                      </c:pt>
                      <c:pt idx="2861">
                        <c:v>9008.03125</c:v>
                      </c:pt>
                      <c:pt idx="2862">
                        <c:v>9002.59375</c:v>
                      </c:pt>
                      <c:pt idx="2863">
                        <c:v>10716.84375</c:v>
                      </c:pt>
                      <c:pt idx="2864">
                        <c:v>11903.703125</c:v>
                      </c:pt>
                      <c:pt idx="2865">
                        <c:v>16106.5078125</c:v>
                      </c:pt>
                      <c:pt idx="2866">
                        <c:v>12627.296875</c:v>
                      </c:pt>
                      <c:pt idx="2867">
                        <c:v>10749.1640625</c:v>
                      </c:pt>
                      <c:pt idx="2868">
                        <c:v>16320.03125</c:v>
                      </c:pt>
                      <c:pt idx="2869">
                        <c:v>16594.953125</c:v>
                      </c:pt>
                      <c:pt idx="2870">
                        <c:v>15113.203125</c:v>
                      </c:pt>
                      <c:pt idx="2871">
                        <c:v>14352.9609375</c:v>
                      </c:pt>
                      <c:pt idx="2872">
                        <c:v>14435.2421875</c:v>
                      </c:pt>
                      <c:pt idx="2873">
                        <c:v>14760.78125</c:v>
                      </c:pt>
                      <c:pt idx="2874">
                        <c:v>16886.2421875</c:v>
                      </c:pt>
                      <c:pt idx="2875">
                        <c:v>16657.6953125</c:v>
                      </c:pt>
                      <c:pt idx="2876">
                        <c:v>16460.4765625</c:v>
                      </c:pt>
                      <c:pt idx="2877">
                        <c:v>17161.890625</c:v>
                      </c:pt>
                      <c:pt idx="2878">
                        <c:v>17117.15625</c:v>
                      </c:pt>
                      <c:pt idx="2879">
                        <c:v>16526.8359375</c:v>
                      </c:pt>
                      <c:pt idx="2880">
                        <c:v>18369.953125</c:v>
                      </c:pt>
                      <c:pt idx="2881">
                        <c:v>16792.7578125</c:v>
                      </c:pt>
                      <c:pt idx="2882">
                        <c:v>15046.109375</c:v>
                      </c:pt>
                      <c:pt idx="2883">
                        <c:v>14238.1640625</c:v>
                      </c:pt>
                      <c:pt idx="2884">
                        <c:v>16211.65625</c:v>
                      </c:pt>
                      <c:pt idx="2885">
                        <c:v>16993.203125</c:v>
                      </c:pt>
                      <c:pt idx="2886">
                        <c:v>19528.96875</c:v>
                      </c:pt>
                      <c:pt idx="2887">
                        <c:v>17195.9140625</c:v>
                      </c:pt>
                      <c:pt idx="2888">
                        <c:v>14662.171875</c:v>
                      </c:pt>
                      <c:pt idx="2889">
                        <c:v>10987.734375</c:v>
                      </c:pt>
                      <c:pt idx="2890">
                        <c:v>18573.1640625</c:v>
                      </c:pt>
                      <c:pt idx="2891">
                        <c:v>19640.25</c:v>
                      </c:pt>
                      <c:pt idx="2892">
                        <c:v>15107.1015625</c:v>
                      </c:pt>
                      <c:pt idx="2893">
                        <c:v>18316.1796875</c:v>
                      </c:pt>
                      <c:pt idx="2894">
                        <c:v>19749.38671875</c:v>
                      </c:pt>
                      <c:pt idx="2895">
                        <c:v>20842.95703125</c:v>
                      </c:pt>
                      <c:pt idx="2896">
                        <c:v>20060.55078125</c:v>
                      </c:pt>
                      <c:pt idx="2897">
                        <c:v>21851.8828125</c:v>
                      </c:pt>
                      <c:pt idx="2898">
                        <c:v>22862.5078125</c:v>
                      </c:pt>
                      <c:pt idx="2899">
                        <c:v>20973.08203125</c:v>
                      </c:pt>
                      <c:pt idx="2900">
                        <c:v>20979.50390625</c:v>
                      </c:pt>
                      <c:pt idx="2901">
                        <c:v>22657.7890625</c:v>
                      </c:pt>
                      <c:pt idx="2902">
                        <c:v>22689.0546875</c:v>
                      </c:pt>
                      <c:pt idx="2903">
                        <c:v>20075.390625</c:v>
                      </c:pt>
                      <c:pt idx="2904">
                        <c:v>17143.0078125</c:v>
                      </c:pt>
                      <c:pt idx="2905">
                        <c:v>12498.5703125</c:v>
                      </c:pt>
                      <c:pt idx="2906">
                        <c:v>13242.90625</c:v>
                      </c:pt>
                      <c:pt idx="2907">
                        <c:v>22481.1953125</c:v>
                      </c:pt>
                      <c:pt idx="2908">
                        <c:v>22338.58984375</c:v>
                      </c:pt>
                      <c:pt idx="2909">
                        <c:v>18623.75</c:v>
                      </c:pt>
                      <c:pt idx="2910">
                        <c:v>16316.3515625</c:v>
                      </c:pt>
                      <c:pt idx="2911">
                        <c:v>14349.97265625</c:v>
                      </c:pt>
                      <c:pt idx="2912">
                        <c:v>12057.265625</c:v>
                      </c:pt>
                      <c:pt idx="2913">
                        <c:v>10065.58203125</c:v>
                      </c:pt>
                      <c:pt idx="2914">
                        <c:v>8142.203125</c:v>
                      </c:pt>
                      <c:pt idx="2915">
                        <c:v>8692.4375</c:v>
                      </c:pt>
                      <c:pt idx="2916">
                        <c:v>10445.28515625</c:v>
                      </c:pt>
                      <c:pt idx="2917">
                        <c:v>13758.48046875</c:v>
                      </c:pt>
                      <c:pt idx="2918">
                        <c:v>17356.0234375</c:v>
                      </c:pt>
                      <c:pt idx="2919">
                        <c:v>18282.4921875</c:v>
                      </c:pt>
                      <c:pt idx="2920">
                        <c:v>17372.8203125</c:v>
                      </c:pt>
                      <c:pt idx="2921">
                        <c:v>17261.671875</c:v>
                      </c:pt>
                      <c:pt idx="2922">
                        <c:v>18067.3203125</c:v>
                      </c:pt>
                      <c:pt idx="2923">
                        <c:v>16848.4140625</c:v>
                      </c:pt>
                      <c:pt idx="2924">
                        <c:v>17436.3984375</c:v>
                      </c:pt>
                      <c:pt idx="2925">
                        <c:v>20217.96875</c:v>
                      </c:pt>
                      <c:pt idx="2926">
                        <c:v>21419.95703125</c:v>
                      </c:pt>
                      <c:pt idx="2927">
                        <c:v>20698.0546875</c:v>
                      </c:pt>
                      <c:pt idx="2928">
                        <c:v>19428.9453125</c:v>
                      </c:pt>
                      <c:pt idx="2929">
                        <c:v>20577.625</c:v>
                      </c:pt>
                      <c:pt idx="2930">
                        <c:v>20379.171875</c:v>
                      </c:pt>
                      <c:pt idx="2931">
                        <c:v>16222.3203125</c:v>
                      </c:pt>
                      <c:pt idx="2932">
                        <c:v>20782.125</c:v>
                      </c:pt>
                      <c:pt idx="2933">
                        <c:v>21064.8046875</c:v>
                      </c:pt>
                      <c:pt idx="2934">
                        <c:v>21544.03515625</c:v>
                      </c:pt>
                      <c:pt idx="2935">
                        <c:v>20582.41796875</c:v>
                      </c:pt>
                      <c:pt idx="2936">
                        <c:v>21021.4296875</c:v>
                      </c:pt>
                      <c:pt idx="2937">
                        <c:v>21232.82421875</c:v>
                      </c:pt>
                      <c:pt idx="2938">
                        <c:v>20222.50390625</c:v>
                      </c:pt>
                      <c:pt idx="2939">
                        <c:v>18489.73828125</c:v>
                      </c:pt>
                      <c:pt idx="2940">
                        <c:v>20630.0703125</c:v>
                      </c:pt>
                      <c:pt idx="2941">
                        <c:v>21605.140625</c:v>
                      </c:pt>
                      <c:pt idx="2942">
                        <c:v>22016.90625</c:v>
                      </c:pt>
                      <c:pt idx="2943">
                        <c:v>21030.6875</c:v>
                      </c:pt>
                      <c:pt idx="2944">
                        <c:v>17978.53125</c:v>
                      </c:pt>
                      <c:pt idx="2945">
                        <c:v>20054.40625</c:v>
                      </c:pt>
                      <c:pt idx="2946">
                        <c:v>17852.78125</c:v>
                      </c:pt>
                      <c:pt idx="2947">
                        <c:v>18000.890625</c:v>
                      </c:pt>
                      <c:pt idx="2948">
                        <c:v>17142.5390625</c:v>
                      </c:pt>
                      <c:pt idx="2949">
                        <c:v>18921.421875</c:v>
                      </c:pt>
                      <c:pt idx="2950">
                        <c:v>22213.765625</c:v>
                      </c:pt>
                      <c:pt idx="2951">
                        <c:v>19925.703125</c:v>
                      </c:pt>
                      <c:pt idx="2952">
                        <c:v>18191.9375</c:v>
                      </c:pt>
                      <c:pt idx="2953">
                        <c:v>13508.7265625</c:v>
                      </c:pt>
                      <c:pt idx="2954">
                        <c:v>21827.234375</c:v>
                      </c:pt>
                      <c:pt idx="2955">
                        <c:v>24975.44921875</c:v>
                      </c:pt>
                      <c:pt idx="2956">
                        <c:v>22511.7578125</c:v>
                      </c:pt>
                      <c:pt idx="2957">
                        <c:v>24673.6953125</c:v>
                      </c:pt>
                      <c:pt idx="2958">
                        <c:v>21949.6640625</c:v>
                      </c:pt>
                      <c:pt idx="2959">
                        <c:v>24097.87890625</c:v>
                      </c:pt>
                      <c:pt idx="2960">
                        <c:v>21897.6640625</c:v>
                      </c:pt>
                      <c:pt idx="2961">
                        <c:v>22255.40625</c:v>
                      </c:pt>
                      <c:pt idx="2962">
                        <c:v>21509.078125</c:v>
                      </c:pt>
                      <c:pt idx="2963">
                        <c:v>22891.10546875</c:v>
                      </c:pt>
                      <c:pt idx="2964">
                        <c:v>25266.37890625</c:v>
                      </c:pt>
                      <c:pt idx="2965">
                        <c:v>23953.75</c:v>
                      </c:pt>
                      <c:pt idx="2966">
                        <c:v>20402.53125</c:v>
                      </c:pt>
                      <c:pt idx="2967">
                        <c:v>24544.421875</c:v>
                      </c:pt>
                      <c:pt idx="2968">
                        <c:v>24607.12890625</c:v>
                      </c:pt>
                      <c:pt idx="2969">
                        <c:v>22260.61328125</c:v>
                      </c:pt>
                      <c:pt idx="2970">
                        <c:v>9499.875</c:v>
                      </c:pt>
                      <c:pt idx="2971">
                        <c:v>8987.5078125</c:v>
                      </c:pt>
                      <c:pt idx="2972">
                        <c:v>9895.4140625</c:v>
                      </c:pt>
                      <c:pt idx="2973">
                        <c:v>7960.90625</c:v>
                      </c:pt>
                      <c:pt idx="2974">
                        <c:v>12296.7578125</c:v>
                      </c:pt>
                      <c:pt idx="2975">
                        <c:v>11498.3203125</c:v>
                      </c:pt>
                      <c:pt idx="2976">
                        <c:v>10536.1484375</c:v>
                      </c:pt>
                      <c:pt idx="2977">
                        <c:v>4947.8515625</c:v>
                      </c:pt>
                      <c:pt idx="2978">
                        <c:v>9697.1640625</c:v>
                      </c:pt>
                      <c:pt idx="2979">
                        <c:v>11637.8359375</c:v>
                      </c:pt>
                      <c:pt idx="2980">
                        <c:v>10567.2890625</c:v>
                      </c:pt>
                      <c:pt idx="2981">
                        <c:v>11373.71875</c:v>
                      </c:pt>
                      <c:pt idx="2982">
                        <c:v>12792.4921875</c:v>
                      </c:pt>
                      <c:pt idx="2983">
                        <c:v>12272.0078125</c:v>
                      </c:pt>
                      <c:pt idx="2984">
                        <c:v>13072.703125</c:v>
                      </c:pt>
                      <c:pt idx="2985">
                        <c:v>23960.546875</c:v>
                      </c:pt>
                      <c:pt idx="2986">
                        <c:v>24325.8203125</c:v>
                      </c:pt>
                      <c:pt idx="2987">
                        <c:v>25047.015625</c:v>
                      </c:pt>
                      <c:pt idx="2988">
                        <c:v>23920.0703125</c:v>
                      </c:pt>
                      <c:pt idx="2989">
                        <c:v>21616.140625</c:v>
                      </c:pt>
                      <c:pt idx="2990">
                        <c:v>23477.98046875</c:v>
                      </c:pt>
                      <c:pt idx="2991">
                        <c:v>21255.078125</c:v>
                      </c:pt>
                      <c:pt idx="2992">
                        <c:v>21349.30859375</c:v>
                      </c:pt>
                      <c:pt idx="2993">
                        <c:v>20253.5078125</c:v>
                      </c:pt>
                      <c:pt idx="2994">
                        <c:v>21824.984375</c:v>
                      </c:pt>
                      <c:pt idx="2995">
                        <c:v>25491.6171875</c:v>
                      </c:pt>
                      <c:pt idx="2996">
                        <c:v>25211.0625</c:v>
                      </c:pt>
                      <c:pt idx="2997">
                        <c:v>24231.56640625</c:v>
                      </c:pt>
                      <c:pt idx="2998">
                        <c:v>21260.078125</c:v>
                      </c:pt>
                      <c:pt idx="2999">
                        <c:v>26403.34765625</c:v>
                      </c:pt>
                      <c:pt idx="3000">
                        <c:v>24544.171875</c:v>
                      </c:pt>
                      <c:pt idx="3001">
                        <c:v>22862.09375</c:v>
                      </c:pt>
                      <c:pt idx="3002">
                        <c:v>21775.9921875</c:v>
                      </c:pt>
                      <c:pt idx="3003">
                        <c:v>21595.390625</c:v>
                      </c:pt>
                      <c:pt idx="3004">
                        <c:v>21581.890625</c:v>
                      </c:pt>
                      <c:pt idx="3005">
                        <c:v>23693.03125</c:v>
                      </c:pt>
                      <c:pt idx="3006">
                        <c:v>22476.0390625</c:v>
                      </c:pt>
                      <c:pt idx="3007">
                        <c:v>24541.671875</c:v>
                      </c:pt>
                      <c:pt idx="3008">
                        <c:v>23189.6953125</c:v>
                      </c:pt>
                      <c:pt idx="3009">
                        <c:v>22531.8046875</c:v>
                      </c:pt>
                      <c:pt idx="3010">
                        <c:v>22785.5234375</c:v>
                      </c:pt>
                      <c:pt idx="3011">
                        <c:v>23520.640625</c:v>
                      </c:pt>
                      <c:pt idx="3012">
                        <c:v>23724.765625</c:v>
                      </c:pt>
                      <c:pt idx="3013">
                        <c:v>23916.40625</c:v>
                      </c:pt>
                      <c:pt idx="3014">
                        <c:v>20398.578125</c:v>
                      </c:pt>
                      <c:pt idx="3015">
                        <c:v>19221.09375</c:v>
                      </c:pt>
                      <c:pt idx="3016">
                        <c:v>18550.6953125</c:v>
                      </c:pt>
                      <c:pt idx="3017">
                        <c:v>18164.2421875</c:v>
                      </c:pt>
                      <c:pt idx="3018">
                        <c:v>18946.39453125</c:v>
                      </c:pt>
                      <c:pt idx="3019">
                        <c:v>18123.50390625</c:v>
                      </c:pt>
                      <c:pt idx="3020">
                        <c:v>19017.3828125</c:v>
                      </c:pt>
                      <c:pt idx="3021">
                        <c:v>17783.921875</c:v>
                      </c:pt>
                      <c:pt idx="3022">
                        <c:v>17512.1796875</c:v>
                      </c:pt>
                      <c:pt idx="3023">
                        <c:v>19615.76953125</c:v>
                      </c:pt>
                      <c:pt idx="3024">
                        <c:v>19871.828125</c:v>
                      </c:pt>
                      <c:pt idx="3025">
                        <c:v>20057.62109375</c:v>
                      </c:pt>
                      <c:pt idx="3026">
                        <c:v>20216.66015625</c:v>
                      </c:pt>
                      <c:pt idx="3027">
                        <c:v>19813.47265625</c:v>
                      </c:pt>
                      <c:pt idx="3028">
                        <c:v>18246.6875</c:v>
                      </c:pt>
                      <c:pt idx="3029">
                        <c:v>17483.7265625</c:v>
                      </c:pt>
                      <c:pt idx="3030">
                        <c:v>22412.484375</c:v>
                      </c:pt>
                      <c:pt idx="3031">
                        <c:v>21146.5703125</c:v>
                      </c:pt>
                      <c:pt idx="3032">
                        <c:v>22211.7890625</c:v>
                      </c:pt>
                      <c:pt idx="3033">
                        <c:v>22344.1328125</c:v>
                      </c:pt>
                      <c:pt idx="3034">
                        <c:v>21753.015625</c:v>
                      </c:pt>
                      <c:pt idx="3035">
                        <c:v>20528.3515625</c:v>
                      </c:pt>
                      <c:pt idx="3036">
                        <c:v>21399.34375</c:v>
                      </c:pt>
                      <c:pt idx="3037">
                        <c:v>19941.375</c:v>
                      </c:pt>
                      <c:pt idx="3038">
                        <c:v>22361.609375</c:v>
                      </c:pt>
                      <c:pt idx="3039">
                        <c:v>21156.8828125</c:v>
                      </c:pt>
                      <c:pt idx="3040">
                        <c:v>20108.8984375</c:v>
                      </c:pt>
                      <c:pt idx="3041">
                        <c:v>20685.1640625</c:v>
                      </c:pt>
                      <c:pt idx="3042">
                        <c:v>21587.0546875</c:v>
                      </c:pt>
                      <c:pt idx="3043">
                        <c:v>21358.5859375</c:v>
                      </c:pt>
                      <c:pt idx="3044">
                        <c:v>22281.2890625</c:v>
                      </c:pt>
                      <c:pt idx="3045">
                        <c:v>14350.6015625</c:v>
                      </c:pt>
                      <c:pt idx="3046">
                        <c:v>13102.671875</c:v>
                      </c:pt>
                      <c:pt idx="3047">
                        <c:v>12482.9375</c:v>
                      </c:pt>
                      <c:pt idx="3048">
                        <c:v>13458.6328125</c:v>
                      </c:pt>
                      <c:pt idx="3049">
                        <c:v>13780.328125</c:v>
                      </c:pt>
                      <c:pt idx="3050">
                        <c:v>10438.71875</c:v>
                      </c:pt>
                      <c:pt idx="3051">
                        <c:v>8758.3671875</c:v>
                      </c:pt>
                      <c:pt idx="3052">
                        <c:v>13785.5390625</c:v>
                      </c:pt>
                      <c:pt idx="3053">
                        <c:v>12969.875</c:v>
                      </c:pt>
                      <c:pt idx="3054">
                        <c:v>12340.875</c:v>
                      </c:pt>
                      <c:pt idx="3055">
                        <c:v>11314.265625</c:v>
                      </c:pt>
                      <c:pt idx="3056">
                        <c:v>10950.9609375</c:v>
                      </c:pt>
                      <c:pt idx="3057">
                        <c:v>11451.1328125</c:v>
                      </c:pt>
                      <c:pt idx="3058">
                        <c:v>12872.8984375</c:v>
                      </c:pt>
                      <c:pt idx="3059">
                        <c:v>14107.265625</c:v>
                      </c:pt>
                      <c:pt idx="3060">
                        <c:v>24504.25</c:v>
                      </c:pt>
                      <c:pt idx="3061">
                        <c:v>24769.734375</c:v>
                      </c:pt>
                      <c:pt idx="3062">
                        <c:v>24560.8984375</c:v>
                      </c:pt>
                      <c:pt idx="3063">
                        <c:v>23233.75390625</c:v>
                      </c:pt>
                      <c:pt idx="3064">
                        <c:v>24912.6796875</c:v>
                      </c:pt>
                      <c:pt idx="3065">
                        <c:v>25075.34765625</c:v>
                      </c:pt>
                      <c:pt idx="3066">
                        <c:v>23782.9296875</c:v>
                      </c:pt>
                      <c:pt idx="3067">
                        <c:v>22645.30078125</c:v>
                      </c:pt>
                      <c:pt idx="3068">
                        <c:v>24395.96484375</c:v>
                      </c:pt>
                      <c:pt idx="3069">
                        <c:v>25139.3125</c:v>
                      </c:pt>
                      <c:pt idx="3070">
                        <c:v>25057.7421875</c:v>
                      </c:pt>
                      <c:pt idx="3071">
                        <c:v>25021.40234375</c:v>
                      </c:pt>
                      <c:pt idx="3072">
                        <c:v>25164.61328125</c:v>
                      </c:pt>
                      <c:pt idx="3073">
                        <c:v>24472.14453125</c:v>
                      </c:pt>
                      <c:pt idx="3074">
                        <c:v>24243.87109375</c:v>
                      </c:pt>
                      <c:pt idx="3075">
                        <c:v>15032.5078125</c:v>
                      </c:pt>
                      <c:pt idx="3076">
                        <c:v>12929.921875</c:v>
                      </c:pt>
                      <c:pt idx="3077">
                        <c:v>11859.8828125</c:v>
                      </c:pt>
                      <c:pt idx="3078">
                        <c:v>11205.2578125</c:v>
                      </c:pt>
                      <c:pt idx="3079">
                        <c:v>11742.6875</c:v>
                      </c:pt>
                      <c:pt idx="3080">
                        <c:v>13751.0234375</c:v>
                      </c:pt>
                      <c:pt idx="3081">
                        <c:v>15502.1171875</c:v>
                      </c:pt>
                      <c:pt idx="3082">
                        <c:v>16382.46875</c:v>
                      </c:pt>
                      <c:pt idx="3083">
                        <c:v>16041.71875</c:v>
                      </c:pt>
                      <c:pt idx="3084">
                        <c:v>14464.4140625</c:v>
                      </c:pt>
                      <c:pt idx="3085">
                        <c:v>11698.4140625</c:v>
                      </c:pt>
                      <c:pt idx="3086">
                        <c:v>9009.1796875</c:v>
                      </c:pt>
                      <c:pt idx="3087">
                        <c:v>12630.3515625</c:v>
                      </c:pt>
                      <c:pt idx="3088">
                        <c:v>15027.59375</c:v>
                      </c:pt>
                      <c:pt idx="3089">
                        <c:v>16105.1796875</c:v>
                      </c:pt>
                      <c:pt idx="3090">
                        <c:v>19040.89453125</c:v>
                      </c:pt>
                      <c:pt idx="3091">
                        <c:v>18971.984375</c:v>
                      </c:pt>
                      <c:pt idx="3092">
                        <c:v>18236.6953125</c:v>
                      </c:pt>
                      <c:pt idx="3093">
                        <c:v>17914.59375</c:v>
                      </c:pt>
                      <c:pt idx="3094">
                        <c:v>17460.3828125</c:v>
                      </c:pt>
                      <c:pt idx="3095">
                        <c:v>16022.109375</c:v>
                      </c:pt>
                      <c:pt idx="3096">
                        <c:v>15498.6484375</c:v>
                      </c:pt>
                      <c:pt idx="3097">
                        <c:v>14053.15625</c:v>
                      </c:pt>
                      <c:pt idx="3098">
                        <c:v>14141.53125</c:v>
                      </c:pt>
                      <c:pt idx="3099">
                        <c:v>18483.9296875</c:v>
                      </c:pt>
                      <c:pt idx="3100">
                        <c:v>17297.703125</c:v>
                      </c:pt>
                      <c:pt idx="3101">
                        <c:v>16434.0078125</c:v>
                      </c:pt>
                      <c:pt idx="3102">
                        <c:v>16721.0625</c:v>
                      </c:pt>
                      <c:pt idx="3103">
                        <c:v>17414.5859375</c:v>
                      </c:pt>
                      <c:pt idx="3104">
                        <c:v>14949.1015625</c:v>
                      </c:pt>
                      <c:pt idx="3105">
                        <c:v>25633.984375</c:v>
                      </c:pt>
                      <c:pt idx="3106">
                        <c:v>25201.8046875</c:v>
                      </c:pt>
                      <c:pt idx="3107">
                        <c:v>25229.8125</c:v>
                      </c:pt>
                      <c:pt idx="3108">
                        <c:v>25238.15625</c:v>
                      </c:pt>
                      <c:pt idx="3109">
                        <c:v>25929.8203125</c:v>
                      </c:pt>
                      <c:pt idx="3110">
                        <c:v>23156.2265625</c:v>
                      </c:pt>
                      <c:pt idx="3111">
                        <c:v>24526.96875</c:v>
                      </c:pt>
                      <c:pt idx="3112">
                        <c:v>23816.984375</c:v>
                      </c:pt>
                      <c:pt idx="3113">
                        <c:v>20926.5546875</c:v>
                      </c:pt>
                      <c:pt idx="3114">
                        <c:v>19436.9453125</c:v>
                      </c:pt>
                      <c:pt idx="3115">
                        <c:v>19746.3203125</c:v>
                      </c:pt>
                      <c:pt idx="3116">
                        <c:v>21468.6171875</c:v>
                      </c:pt>
                      <c:pt idx="3117">
                        <c:v>24335.0546875</c:v>
                      </c:pt>
                      <c:pt idx="3118">
                        <c:v>25741.65625</c:v>
                      </c:pt>
                      <c:pt idx="3119">
                        <c:v>23880.015625</c:v>
                      </c:pt>
                      <c:pt idx="3120">
                        <c:v>14494.078125</c:v>
                      </c:pt>
                      <c:pt idx="3121">
                        <c:v>12419.6015625</c:v>
                      </c:pt>
                      <c:pt idx="3122">
                        <c:v>9656.484375</c:v>
                      </c:pt>
                      <c:pt idx="3123">
                        <c:v>8093.25</c:v>
                      </c:pt>
                      <c:pt idx="3124">
                        <c:v>10067.65625</c:v>
                      </c:pt>
                      <c:pt idx="3125">
                        <c:v>12368.8125</c:v>
                      </c:pt>
                      <c:pt idx="3126">
                        <c:v>12608.8203125</c:v>
                      </c:pt>
                      <c:pt idx="3127">
                        <c:v>14099.296875</c:v>
                      </c:pt>
                      <c:pt idx="3128">
                        <c:v>14381.2421875</c:v>
                      </c:pt>
                      <c:pt idx="3129">
                        <c:v>14504.96875</c:v>
                      </c:pt>
                      <c:pt idx="3130">
                        <c:v>13888.8359375</c:v>
                      </c:pt>
                      <c:pt idx="3131">
                        <c:v>11628.203125</c:v>
                      </c:pt>
                      <c:pt idx="3132">
                        <c:v>9733.828125</c:v>
                      </c:pt>
                      <c:pt idx="3133">
                        <c:v>7717.6875</c:v>
                      </c:pt>
                      <c:pt idx="3134">
                        <c:v>14882.9375</c:v>
                      </c:pt>
                      <c:pt idx="3135">
                        <c:v>15216.46875</c:v>
                      </c:pt>
                      <c:pt idx="3136">
                        <c:v>12605.0625</c:v>
                      </c:pt>
                      <c:pt idx="3137">
                        <c:v>11484.0390625</c:v>
                      </c:pt>
                      <c:pt idx="3138">
                        <c:v>12641.5234375</c:v>
                      </c:pt>
                      <c:pt idx="3139">
                        <c:v>9830.9609375</c:v>
                      </c:pt>
                      <c:pt idx="3140">
                        <c:v>9421.640625</c:v>
                      </c:pt>
                      <c:pt idx="3141">
                        <c:v>8003.34375</c:v>
                      </c:pt>
                      <c:pt idx="3142">
                        <c:v>8758.5625</c:v>
                      </c:pt>
                      <c:pt idx="3143">
                        <c:v>13450.640625</c:v>
                      </c:pt>
                      <c:pt idx="3144">
                        <c:v>15119.75</c:v>
                      </c:pt>
                      <c:pt idx="3145">
                        <c:v>13407.9921875</c:v>
                      </c:pt>
                      <c:pt idx="3146">
                        <c:v>14916.6171875</c:v>
                      </c:pt>
                      <c:pt idx="3147">
                        <c:v>16216.3046875</c:v>
                      </c:pt>
                      <c:pt idx="3148">
                        <c:v>12633.859375</c:v>
                      </c:pt>
                      <c:pt idx="3149">
                        <c:v>8827.46875</c:v>
                      </c:pt>
                      <c:pt idx="3150">
                        <c:v>25000.51953125</c:v>
                      </c:pt>
                      <c:pt idx="3151">
                        <c:v>24731.5078125</c:v>
                      </c:pt>
                      <c:pt idx="3152">
                        <c:v>25691.359375</c:v>
                      </c:pt>
                      <c:pt idx="3153">
                        <c:v>25974.01953125</c:v>
                      </c:pt>
                      <c:pt idx="3154">
                        <c:v>25180.06640625</c:v>
                      </c:pt>
                      <c:pt idx="3155">
                        <c:v>25758.83203125</c:v>
                      </c:pt>
                      <c:pt idx="3156">
                        <c:v>24375.11328125</c:v>
                      </c:pt>
                      <c:pt idx="3157">
                        <c:v>23902.7734375</c:v>
                      </c:pt>
                      <c:pt idx="3158">
                        <c:v>24038.51171875</c:v>
                      </c:pt>
                      <c:pt idx="3159">
                        <c:v>24222.84375</c:v>
                      </c:pt>
                      <c:pt idx="3160">
                        <c:v>24502.66015625</c:v>
                      </c:pt>
                      <c:pt idx="3161">
                        <c:v>24028.359375</c:v>
                      </c:pt>
                      <c:pt idx="3162">
                        <c:v>24361.5078125</c:v>
                      </c:pt>
                      <c:pt idx="3163">
                        <c:v>25996.46484375</c:v>
                      </c:pt>
                      <c:pt idx="3164">
                        <c:v>23198.75390625</c:v>
                      </c:pt>
                      <c:pt idx="3165">
                        <c:v>24671.9375</c:v>
                      </c:pt>
                      <c:pt idx="3166">
                        <c:v>25028.75</c:v>
                      </c:pt>
                      <c:pt idx="3167">
                        <c:v>24193.84375</c:v>
                      </c:pt>
                      <c:pt idx="3168">
                        <c:v>24499.2890625</c:v>
                      </c:pt>
                      <c:pt idx="3169">
                        <c:v>22728.03125</c:v>
                      </c:pt>
                      <c:pt idx="3170">
                        <c:v>25506.9609375</c:v>
                      </c:pt>
                      <c:pt idx="3171">
                        <c:v>25492.34375</c:v>
                      </c:pt>
                      <c:pt idx="3172">
                        <c:v>24823.96875</c:v>
                      </c:pt>
                      <c:pt idx="3173">
                        <c:v>25685.8671875</c:v>
                      </c:pt>
                      <c:pt idx="3174">
                        <c:v>24619.5390625</c:v>
                      </c:pt>
                      <c:pt idx="3175">
                        <c:v>22505.2578125</c:v>
                      </c:pt>
                      <c:pt idx="3176">
                        <c:v>21950.2109375</c:v>
                      </c:pt>
                      <c:pt idx="3177">
                        <c:v>25634.5</c:v>
                      </c:pt>
                      <c:pt idx="3178">
                        <c:v>25493.3515625</c:v>
                      </c:pt>
                      <c:pt idx="3179">
                        <c:v>24276.9375</c:v>
                      </c:pt>
                      <c:pt idx="3180">
                        <c:v>15097.0078125</c:v>
                      </c:pt>
                      <c:pt idx="3181">
                        <c:v>14632.78125</c:v>
                      </c:pt>
                      <c:pt idx="3182">
                        <c:v>13820.875</c:v>
                      </c:pt>
                      <c:pt idx="3183">
                        <c:v>12129.7578125</c:v>
                      </c:pt>
                      <c:pt idx="3184">
                        <c:v>15618.5390625</c:v>
                      </c:pt>
                      <c:pt idx="3185">
                        <c:v>13855.8984375</c:v>
                      </c:pt>
                      <c:pt idx="3186">
                        <c:v>11686.8359375</c:v>
                      </c:pt>
                      <c:pt idx="3187">
                        <c:v>10483.40625</c:v>
                      </c:pt>
                      <c:pt idx="3188">
                        <c:v>10686.18359375</c:v>
                      </c:pt>
                      <c:pt idx="3189">
                        <c:v>12150.7421875</c:v>
                      </c:pt>
                      <c:pt idx="3190">
                        <c:v>14561.4921875</c:v>
                      </c:pt>
                      <c:pt idx="3191">
                        <c:v>13986.640625</c:v>
                      </c:pt>
                      <c:pt idx="3192">
                        <c:v>13907.34375</c:v>
                      </c:pt>
                      <c:pt idx="3193">
                        <c:v>14353.00390625</c:v>
                      </c:pt>
                      <c:pt idx="3194">
                        <c:v>15520.5703125</c:v>
                      </c:pt>
                      <c:pt idx="3195">
                        <c:v>12488.1640625</c:v>
                      </c:pt>
                      <c:pt idx="3196">
                        <c:v>12640.0078125</c:v>
                      </c:pt>
                      <c:pt idx="3197">
                        <c:v>11864.6328125</c:v>
                      </c:pt>
                      <c:pt idx="3198">
                        <c:v>11969.9296875</c:v>
                      </c:pt>
                      <c:pt idx="3199">
                        <c:v>9632.25</c:v>
                      </c:pt>
                      <c:pt idx="3200">
                        <c:v>10251.640625</c:v>
                      </c:pt>
                      <c:pt idx="3201">
                        <c:v>10751.5234375</c:v>
                      </c:pt>
                      <c:pt idx="3202">
                        <c:v>10785.5859375</c:v>
                      </c:pt>
                      <c:pt idx="3203">
                        <c:v>9933.0546875</c:v>
                      </c:pt>
                      <c:pt idx="3204">
                        <c:v>10488.21875</c:v>
                      </c:pt>
                      <c:pt idx="3205">
                        <c:v>11381.71875</c:v>
                      </c:pt>
                      <c:pt idx="3206">
                        <c:v>12244.5625</c:v>
                      </c:pt>
                      <c:pt idx="3207">
                        <c:v>12130.8828125</c:v>
                      </c:pt>
                      <c:pt idx="3208">
                        <c:v>13004.8515625</c:v>
                      </c:pt>
                      <c:pt idx="3209">
                        <c:v>10678.8359375</c:v>
                      </c:pt>
                      <c:pt idx="3210">
                        <c:v>26598.4296875</c:v>
                      </c:pt>
                      <c:pt idx="3211">
                        <c:v>25879.0859375</c:v>
                      </c:pt>
                      <c:pt idx="3212">
                        <c:v>22670.859375</c:v>
                      </c:pt>
                      <c:pt idx="3213">
                        <c:v>26699.125</c:v>
                      </c:pt>
                      <c:pt idx="3214">
                        <c:v>26350.421875</c:v>
                      </c:pt>
                      <c:pt idx="3215">
                        <c:v>24920.8671875</c:v>
                      </c:pt>
                      <c:pt idx="3216">
                        <c:v>24021.9453125</c:v>
                      </c:pt>
                      <c:pt idx="3217">
                        <c:v>24504.890625</c:v>
                      </c:pt>
                      <c:pt idx="3218">
                        <c:v>26941.890625</c:v>
                      </c:pt>
                      <c:pt idx="3219">
                        <c:v>26188.03125</c:v>
                      </c:pt>
                      <c:pt idx="3220">
                        <c:v>22727.7109375</c:v>
                      </c:pt>
                      <c:pt idx="3221">
                        <c:v>20535.8125</c:v>
                      </c:pt>
                      <c:pt idx="3222">
                        <c:v>25933.9765625</c:v>
                      </c:pt>
                      <c:pt idx="3223">
                        <c:v>25277.3828125</c:v>
                      </c:pt>
                      <c:pt idx="3224">
                        <c:v>25885.9453125</c:v>
                      </c:pt>
                      <c:pt idx="3225">
                        <c:v>6419.1328125</c:v>
                      </c:pt>
                      <c:pt idx="3226">
                        <c:v>5096.703125</c:v>
                      </c:pt>
                      <c:pt idx="3227">
                        <c:v>820.0546875</c:v>
                      </c:pt>
                      <c:pt idx="3228">
                        <c:v>-5832.171875</c:v>
                      </c:pt>
                      <c:pt idx="3229">
                        <c:v>-7255.9921875</c:v>
                      </c:pt>
                      <c:pt idx="3230">
                        <c:v>-6605.3515625</c:v>
                      </c:pt>
                      <c:pt idx="3231">
                        <c:v>-7717.5703125</c:v>
                      </c:pt>
                      <c:pt idx="3232">
                        <c:v>-6468.265625</c:v>
                      </c:pt>
                      <c:pt idx="3233">
                        <c:v>-4122.328125</c:v>
                      </c:pt>
                      <c:pt idx="3234">
                        <c:v>-4493.4296875</c:v>
                      </c:pt>
                      <c:pt idx="3235">
                        <c:v>-4835.2734375</c:v>
                      </c:pt>
                      <c:pt idx="3236">
                        <c:v>-7844.9921875</c:v>
                      </c:pt>
                      <c:pt idx="3237">
                        <c:v>-6887.25</c:v>
                      </c:pt>
                      <c:pt idx="3238">
                        <c:v>-8986.9609375</c:v>
                      </c:pt>
                      <c:pt idx="3239">
                        <c:v>5941.546875</c:v>
                      </c:pt>
                      <c:pt idx="3240">
                        <c:v>-2909.421875</c:v>
                      </c:pt>
                      <c:pt idx="3241">
                        <c:v>-2644.875</c:v>
                      </c:pt>
                      <c:pt idx="3242">
                        <c:v>-12672.7734375</c:v>
                      </c:pt>
                      <c:pt idx="3243">
                        <c:v>-13571.359375</c:v>
                      </c:pt>
                      <c:pt idx="3244">
                        <c:v>-12426.1875</c:v>
                      </c:pt>
                      <c:pt idx="3245">
                        <c:v>-11208.25</c:v>
                      </c:pt>
                      <c:pt idx="3246">
                        <c:v>-12940.7890625</c:v>
                      </c:pt>
                      <c:pt idx="3247">
                        <c:v>-9851.5390625</c:v>
                      </c:pt>
                      <c:pt idx="3248">
                        <c:v>-8221.4921875</c:v>
                      </c:pt>
                      <c:pt idx="3249">
                        <c:v>-8010.2734375</c:v>
                      </c:pt>
                      <c:pt idx="3250">
                        <c:v>-9598.0390625</c:v>
                      </c:pt>
                      <c:pt idx="3251">
                        <c:v>-13070.1171875</c:v>
                      </c:pt>
                      <c:pt idx="3252">
                        <c:v>-12190.8203125</c:v>
                      </c:pt>
                      <c:pt idx="3253">
                        <c:v>-13977.984375</c:v>
                      </c:pt>
                      <c:pt idx="3254">
                        <c:v>2460.0703125</c:v>
                      </c:pt>
                      <c:pt idx="3255">
                        <c:v>21940.94921875</c:v>
                      </c:pt>
                      <c:pt idx="3256">
                        <c:v>19900.65234375</c:v>
                      </c:pt>
                      <c:pt idx="3257">
                        <c:v>15847.1171875</c:v>
                      </c:pt>
                      <c:pt idx="3258">
                        <c:v>10818.640625</c:v>
                      </c:pt>
                      <c:pt idx="3259">
                        <c:v>15888.6015625</c:v>
                      </c:pt>
                      <c:pt idx="3260">
                        <c:v>22038.73046875</c:v>
                      </c:pt>
                      <c:pt idx="3261">
                        <c:v>21271.62890625</c:v>
                      </c:pt>
                      <c:pt idx="3262">
                        <c:v>21600.390625</c:v>
                      </c:pt>
                      <c:pt idx="3263">
                        <c:v>21675.86328125</c:v>
                      </c:pt>
                      <c:pt idx="3264">
                        <c:v>20453.453125</c:v>
                      </c:pt>
                      <c:pt idx="3265">
                        <c:v>19605.9140625</c:v>
                      </c:pt>
                      <c:pt idx="3266">
                        <c:v>21880.83984375</c:v>
                      </c:pt>
                      <c:pt idx="3267">
                        <c:v>19636.140625</c:v>
                      </c:pt>
                      <c:pt idx="3268">
                        <c:v>16818.390625</c:v>
                      </c:pt>
                      <c:pt idx="3269">
                        <c:v>20965.0703125</c:v>
                      </c:pt>
                      <c:pt idx="3270">
                        <c:v>23031.95703125</c:v>
                      </c:pt>
                      <c:pt idx="3271">
                        <c:v>22212.21484375</c:v>
                      </c:pt>
                      <c:pt idx="3272">
                        <c:v>19954.2265625</c:v>
                      </c:pt>
                      <c:pt idx="3273">
                        <c:v>17554.96484375</c:v>
                      </c:pt>
                      <c:pt idx="3274">
                        <c:v>15569.84375</c:v>
                      </c:pt>
                      <c:pt idx="3275">
                        <c:v>15272.05078125</c:v>
                      </c:pt>
                      <c:pt idx="3276">
                        <c:v>16812.77734375</c:v>
                      </c:pt>
                      <c:pt idx="3277">
                        <c:v>20663.55859375</c:v>
                      </c:pt>
                      <c:pt idx="3278">
                        <c:v>23679.03515625</c:v>
                      </c:pt>
                      <c:pt idx="3279">
                        <c:v>23213.26171875</c:v>
                      </c:pt>
                      <c:pt idx="3280">
                        <c:v>23756.2265625</c:v>
                      </c:pt>
                      <c:pt idx="3281">
                        <c:v>23430.44140625</c:v>
                      </c:pt>
                      <c:pt idx="3282">
                        <c:v>22967.05078125</c:v>
                      </c:pt>
                      <c:pt idx="3283">
                        <c:v>19942.69140625</c:v>
                      </c:pt>
                      <c:pt idx="3284">
                        <c:v>20403.67578125</c:v>
                      </c:pt>
                      <c:pt idx="3285">
                        <c:v>17189.1171875</c:v>
                      </c:pt>
                      <c:pt idx="3286">
                        <c:v>17420.0078125</c:v>
                      </c:pt>
                      <c:pt idx="3287">
                        <c:v>13181.375</c:v>
                      </c:pt>
                      <c:pt idx="3288">
                        <c:v>10182.03125</c:v>
                      </c:pt>
                      <c:pt idx="3289">
                        <c:v>16202.6796875</c:v>
                      </c:pt>
                      <c:pt idx="3290">
                        <c:v>16433.4453125</c:v>
                      </c:pt>
                      <c:pt idx="3291">
                        <c:v>15719.0859375</c:v>
                      </c:pt>
                      <c:pt idx="3292">
                        <c:v>14598.1171875</c:v>
                      </c:pt>
                      <c:pt idx="3293">
                        <c:v>14169.921875</c:v>
                      </c:pt>
                      <c:pt idx="3294">
                        <c:v>14062.21484375</c:v>
                      </c:pt>
                      <c:pt idx="3295">
                        <c:v>16031.25390625</c:v>
                      </c:pt>
                      <c:pt idx="3296">
                        <c:v>17315.74609375</c:v>
                      </c:pt>
                      <c:pt idx="3297">
                        <c:v>17370.796875</c:v>
                      </c:pt>
                      <c:pt idx="3298">
                        <c:v>17451.359375</c:v>
                      </c:pt>
                      <c:pt idx="3299">
                        <c:v>14762.5703125</c:v>
                      </c:pt>
                      <c:pt idx="3300">
                        <c:v>25649.30078125</c:v>
                      </c:pt>
                      <c:pt idx="3301">
                        <c:v>25297.94140625</c:v>
                      </c:pt>
                      <c:pt idx="3302">
                        <c:v>24160.8203125</c:v>
                      </c:pt>
                      <c:pt idx="3303">
                        <c:v>19269.1484375</c:v>
                      </c:pt>
                      <c:pt idx="3304">
                        <c:v>25574.9296875</c:v>
                      </c:pt>
                      <c:pt idx="3305">
                        <c:v>21881.984375</c:v>
                      </c:pt>
                      <c:pt idx="3306">
                        <c:v>25028.48828125</c:v>
                      </c:pt>
                      <c:pt idx="3307">
                        <c:v>22574.203125</c:v>
                      </c:pt>
                      <c:pt idx="3308">
                        <c:v>20684.39453125</c:v>
                      </c:pt>
                      <c:pt idx="3309">
                        <c:v>19118.54296875</c:v>
                      </c:pt>
                      <c:pt idx="3310">
                        <c:v>19565.109375</c:v>
                      </c:pt>
                      <c:pt idx="3311">
                        <c:v>22426.15625</c:v>
                      </c:pt>
                      <c:pt idx="3312">
                        <c:v>23070.0234375</c:v>
                      </c:pt>
                      <c:pt idx="3313">
                        <c:v>22922.515625</c:v>
                      </c:pt>
                      <c:pt idx="3314">
                        <c:v>24074.51953125</c:v>
                      </c:pt>
                      <c:pt idx="3315">
                        <c:v>19177.8046875</c:v>
                      </c:pt>
                      <c:pt idx="3316">
                        <c:v>20618.5234375</c:v>
                      </c:pt>
                      <c:pt idx="3317">
                        <c:v>19991.3046875</c:v>
                      </c:pt>
                      <c:pt idx="3318">
                        <c:v>20153.3125</c:v>
                      </c:pt>
                      <c:pt idx="3319">
                        <c:v>20724.6796875</c:v>
                      </c:pt>
                      <c:pt idx="3320">
                        <c:v>20159.65625</c:v>
                      </c:pt>
                      <c:pt idx="3321">
                        <c:v>18139.234375</c:v>
                      </c:pt>
                      <c:pt idx="3322">
                        <c:v>15949.21875</c:v>
                      </c:pt>
                      <c:pt idx="3323">
                        <c:v>21120.3671875</c:v>
                      </c:pt>
                      <c:pt idx="3324">
                        <c:v>21180.6640625</c:v>
                      </c:pt>
                      <c:pt idx="3325">
                        <c:v>21227.6640625</c:v>
                      </c:pt>
                      <c:pt idx="3326">
                        <c:v>17104.3984375</c:v>
                      </c:pt>
                      <c:pt idx="3327">
                        <c:v>14199.390625</c:v>
                      </c:pt>
                      <c:pt idx="3328">
                        <c:v>21142.09375</c:v>
                      </c:pt>
                      <c:pt idx="3329">
                        <c:v>17224.5390625</c:v>
                      </c:pt>
                      <c:pt idx="3330">
                        <c:v>13454.40625</c:v>
                      </c:pt>
                      <c:pt idx="3331">
                        <c:v>12831.40625</c:v>
                      </c:pt>
                      <c:pt idx="3332">
                        <c:v>10952.921875</c:v>
                      </c:pt>
                      <c:pt idx="3333">
                        <c:v>8225.3203125</c:v>
                      </c:pt>
                      <c:pt idx="3334">
                        <c:v>7138.359375</c:v>
                      </c:pt>
                      <c:pt idx="3335">
                        <c:v>6842.2890625</c:v>
                      </c:pt>
                      <c:pt idx="3336">
                        <c:v>9200.609375</c:v>
                      </c:pt>
                      <c:pt idx="3337">
                        <c:v>12415.33984375</c:v>
                      </c:pt>
                      <c:pt idx="3338">
                        <c:v>13873.30078125</c:v>
                      </c:pt>
                      <c:pt idx="3339">
                        <c:v>13539.09375</c:v>
                      </c:pt>
                      <c:pt idx="3340">
                        <c:v>13037.65625</c:v>
                      </c:pt>
                      <c:pt idx="3341">
                        <c:v>12969.7265625</c:v>
                      </c:pt>
                      <c:pt idx="3342">
                        <c:v>13333.9140625</c:v>
                      </c:pt>
                      <c:pt idx="3343">
                        <c:v>13160.93359375</c:v>
                      </c:pt>
                      <c:pt idx="3344">
                        <c:v>14160.34765625</c:v>
                      </c:pt>
                      <c:pt idx="3345">
                        <c:v>16130.96875</c:v>
                      </c:pt>
                      <c:pt idx="3346">
                        <c:v>14447.09375</c:v>
                      </c:pt>
                      <c:pt idx="3347">
                        <c:v>12338.90625</c:v>
                      </c:pt>
                      <c:pt idx="3348">
                        <c:v>10225.765625</c:v>
                      </c:pt>
                      <c:pt idx="3349">
                        <c:v>9392.6640625</c:v>
                      </c:pt>
                      <c:pt idx="3350">
                        <c:v>9554.328125</c:v>
                      </c:pt>
                      <c:pt idx="3351">
                        <c:v>12381.34375</c:v>
                      </c:pt>
                      <c:pt idx="3352">
                        <c:v>14448.828125</c:v>
                      </c:pt>
                      <c:pt idx="3353">
                        <c:v>17705.484375</c:v>
                      </c:pt>
                      <c:pt idx="3354">
                        <c:v>18598.6328125</c:v>
                      </c:pt>
                      <c:pt idx="3355">
                        <c:v>18589.3671875</c:v>
                      </c:pt>
                      <c:pt idx="3356">
                        <c:v>17733.92578125</c:v>
                      </c:pt>
                      <c:pt idx="3357">
                        <c:v>16436.8359375</c:v>
                      </c:pt>
                      <c:pt idx="3358">
                        <c:v>20022.55859375</c:v>
                      </c:pt>
                      <c:pt idx="3359">
                        <c:v>18430.859375</c:v>
                      </c:pt>
                      <c:pt idx="3360">
                        <c:v>18361.5390625</c:v>
                      </c:pt>
                      <c:pt idx="3361">
                        <c:v>17579.7578125</c:v>
                      </c:pt>
                      <c:pt idx="3362">
                        <c:v>17415.1328125</c:v>
                      </c:pt>
                      <c:pt idx="3363">
                        <c:v>15680.6953125</c:v>
                      </c:pt>
                      <c:pt idx="3364">
                        <c:v>15891.91796875</c:v>
                      </c:pt>
                      <c:pt idx="3365">
                        <c:v>13801.16796875</c:v>
                      </c:pt>
                      <c:pt idx="3366">
                        <c:v>13043.30859375</c:v>
                      </c:pt>
                      <c:pt idx="3367">
                        <c:v>12337.546875</c:v>
                      </c:pt>
                      <c:pt idx="3368">
                        <c:v>14461.328125</c:v>
                      </c:pt>
                      <c:pt idx="3369">
                        <c:v>16955.14453125</c:v>
                      </c:pt>
                      <c:pt idx="3370">
                        <c:v>18525.1015625</c:v>
                      </c:pt>
                      <c:pt idx="3371">
                        <c:v>18595.75390625</c:v>
                      </c:pt>
                      <c:pt idx="3372">
                        <c:v>17563.3515625</c:v>
                      </c:pt>
                      <c:pt idx="3373">
                        <c:v>16747.01171875</c:v>
                      </c:pt>
                      <c:pt idx="3374">
                        <c:v>17146.92578125</c:v>
                      </c:pt>
                      <c:pt idx="3375">
                        <c:v>15123.234375</c:v>
                      </c:pt>
                      <c:pt idx="3376">
                        <c:v>15200.328125</c:v>
                      </c:pt>
                      <c:pt idx="3377">
                        <c:v>14481.609375</c:v>
                      </c:pt>
                      <c:pt idx="3378">
                        <c:v>13402.6796875</c:v>
                      </c:pt>
                      <c:pt idx="3379">
                        <c:v>11065.4296875</c:v>
                      </c:pt>
                      <c:pt idx="3380">
                        <c:v>11349.796875</c:v>
                      </c:pt>
                      <c:pt idx="3381">
                        <c:v>13227.4921875</c:v>
                      </c:pt>
                      <c:pt idx="3382">
                        <c:v>14185.9609375</c:v>
                      </c:pt>
                      <c:pt idx="3383">
                        <c:v>13977.2265625</c:v>
                      </c:pt>
                      <c:pt idx="3384">
                        <c:v>14682.5546875</c:v>
                      </c:pt>
                      <c:pt idx="3385">
                        <c:v>15539.828125</c:v>
                      </c:pt>
                      <c:pt idx="3386">
                        <c:v>16079.4921875</c:v>
                      </c:pt>
                      <c:pt idx="3387">
                        <c:v>15293.375</c:v>
                      </c:pt>
                      <c:pt idx="3388">
                        <c:v>16111.9609375</c:v>
                      </c:pt>
                      <c:pt idx="3389">
                        <c:v>14628.5703125</c:v>
                      </c:pt>
                      <c:pt idx="3390">
                        <c:v>18875.25390625</c:v>
                      </c:pt>
                      <c:pt idx="3391">
                        <c:v>18237.7578125</c:v>
                      </c:pt>
                      <c:pt idx="3392">
                        <c:v>18104.12109375</c:v>
                      </c:pt>
                      <c:pt idx="3393">
                        <c:v>16961.0078125</c:v>
                      </c:pt>
                      <c:pt idx="3394">
                        <c:v>19434.1640625</c:v>
                      </c:pt>
                      <c:pt idx="3395">
                        <c:v>19213.125</c:v>
                      </c:pt>
                      <c:pt idx="3396">
                        <c:v>16097.109375</c:v>
                      </c:pt>
                      <c:pt idx="3397">
                        <c:v>13937.203125</c:v>
                      </c:pt>
                      <c:pt idx="3398">
                        <c:v>8815.9453125</c:v>
                      </c:pt>
                      <c:pt idx="3399">
                        <c:v>8956.546875</c:v>
                      </c:pt>
                      <c:pt idx="3400">
                        <c:v>17976.4609375</c:v>
                      </c:pt>
                      <c:pt idx="3401">
                        <c:v>13960.96875</c:v>
                      </c:pt>
                      <c:pt idx="3402">
                        <c:v>15711.3984375</c:v>
                      </c:pt>
                      <c:pt idx="3403">
                        <c:v>18984.328125</c:v>
                      </c:pt>
                      <c:pt idx="3404">
                        <c:v>17996.390625</c:v>
                      </c:pt>
                      <c:pt idx="3405">
                        <c:v>26241.9140625</c:v>
                      </c:pt>
                      <c:pt idx="3406">
                        <c:v>22594.8671875</c:v>
                      </c:pt>
                      <c:pt idx="3407">
                        <c:v>18591.4453125</c:v>
                      </c:pt>
                      <c:pt idx="3408">
                        <c:v>18309.15625</c:v>
                      </c:pt>
                      <c:pt idx="3409">
                        <c:v>26484.15625</c:v>
                      </c:pt>
                      <c:pt idx="3410">
                        <c:v>23920.30078125</c:v>
                      </c:pt>
                      <c:pt idx="3411">
                        <c:v>21555.3203125</c:v>
                      </c:pt>
                      <c:pt idx="3412">
                        <c:v>26142.29296875</c:v>
                      </c:pt>
                      <c:pt idx="3413">
                        <c:v>23730.3125</c:v>
                      </c:pt>
                      <c:pt idx="3414">
                        <c:v>19532.5625</c:v>
                      </c:pt>
                      <c:pt idx="3415">
                        <c:v>21090.359375</c:v>
                      </c:pt>
                      <c:pt idx="3416">
                        <c:v>24889.36328125</c:v>
                      </c:pt>
                      <c:pt idx="3417">
                        <c:v>24619.44921875</c:v>
                      </c:pt>
                      <c:pt idx="3418">
                        <c:v>25945.5234375</c:v>
                      </c:pt>
                      <c:pt idx="3419">
                        <c:v>26255.83203125</c:v>
                      </c:pt>
                      <c:pt idx="3420">
                        <c:v>27596.53515625</c:v>
                      </c:pt>
                      <c:pt idx="3421">
                        <c:v>25440.6640625</c:v>
                      </c:pt>
                      <c:pt idx="3422">
                        <c:v>23764.171875</c:v>
                      </c:pt>
                      <c:pt idx="3423">
                        <c:v>25091.82421875</c:v>
                      </c:pt>
                      <c:pt idx="3424">
                        <c:v>27044.890625</c:v>
                      </c:pt>
                      <c:pt idx="3425">
                        <c:v>28155.984375</c:v>
                      </c:pt>
                      <c:pt idx="3426">
                        <c:v>27735.875</c:v>
                      </c:pt>
                      <c:pt idx="3427">
                        <c:v>28545.25</c:v>
                      </c:pt>
                      <c:pt idx="3428">
                        <c:v>27260.7265625</c:v>
                      </c:pt>
                      <c:pt idx="3429">
                        <c:v>27723.35546875</c:v>
                      </c:pt>
                      <c:pt idx="3430">
                        <c:v>27288.51953125</c:v>
                      </c:pt>
                      <c:pt idx="3431">
                        <c:v>23050.71484375</c:v>
                      </c:pt>
                      <c:pt idx="3432">
                        <c:v>27915.5</c:v>
                      </c:pt>
                      <c:pt idx="3433">
                        <c:v>28148.5625</c:v>
                      </c:pt>
                      <c:pt idx="3434">
                        <c:v>28676.80859375</c:v>
                      </c:pt>
                      <c:pt idx="3435">
                        <c:v>11562.40625</c:v>
                      </c:pt>
                      <c:pt idx="3436">
                        <c:v>15477.484375</c:v>
                      </c:pt>
                      <c:pt idx="3437">
                        <c:v>12452.8203125</c:v>
                      </c:pt>
                      <c:pt idx="3438">
                        <c:v>11656.3515625</c:v>
                      </c:pt>
                      <c:pt idx="3439">
                        <c:v>9527.9921875</c:v>
                      </c:pt>
                      <c:pt idx="3440">
                        <c:v>8908.546875</c:v>
                      </c:pt>
                      <c:pt idx="3441">
                        <c:v>10108.8359375</c:v>
                      </c:pt>
                      <c:pt idx="3442">
                        <c:v>12303.53125</c:v>
                      </c:pt>
                      <c:pt idx="3443">
                        <c:v>14696.9921875</c:v>
                      </c:pt>
                      <c:pt idx="3444">
                        <c:v>11509.40625</c:v>
                      </c:pt>
                      <c:pt idx="3445">
                        <c:v>9348.5703125</c:v>
                      </c:pt>
                      <c:pt idx="3446">
                        <c:v>4966.3203125</c:v>
                      </c:pt>
                      <c:pt idx="3447">
                        <c:v>15247.3671875</c:v>
                      </c:pt>
                      <c:pt idx="3448">
                        <c:v>15477.22265625</c:v>
                      </c:pt>
                      <c:pt idx="3449">
                        <c:v>15664.46484375</c:v>
                      </c:pt>
                      <c:pt idx="3450">
                        <c:v>18172.1953125</c:v>
                      </c:pt>
                      <c:pt idx="3451">
                        <c:v>17000.33984375</c:v>
                      </c:pt>
                      <c:pt idx="3452">
                        <c:v>18937.5859375</c:v>
                      </c:pt>
                      <c:pt idx="3453">
                        <c:v>18433.9609375</c:v>
                      </c:pt>
                      <c:pt idx="3454">
                        <c:v>18249.0234375</c:v>
                      </c:pt>
                      <c:pt idx="3455">
                        <c:v>17251.875</c:v>
                      </c:pt>
                      <c:pt idx="3456">
                        <c:v>13923.2421875</c:v>
                      </c:pt>
                      <c:pt idx="3457">
                        <c:v>9239.0625</c:v>
                      </c:pt>
                      <c:pt idx="3458">
                        <c:v>9749.65625</c:v>
                      </c:pt>
                      <c:pt idx="3459">
                        <c:v>18476.6328125</c:v>
                      </c:pt>
                      <c:pt idx="3460">
                        <c:v>14974.0546875</c:v>
                      </c:pt>
                      <c:pt idx="3461">
                        <c:v>17618.7265625</c:v>
                      </c:pt>
                      <c:pt idx="3462">
                        <c:v>19049.87890625</c:v>
                      </c:pt>
                      <c:pt idx="3463">
                        <c:v>19298.375</c:v>
                      </c:pt>
                      <c:pt idx="3464">
                        <c:v>16469.3046875</c:v>
                      </c:pt>
                      <c:pt idx="3465">
                        <c:v>27533.24609375</c:v>
                      </c:pt>
                      <c:pt idx="3466">
                        <c:v>27822.14453125</c:v>
                      </c:pt>
                      <c:pt idx="3467">
                        <c:v>27968.015625</c:v>
                      </c:pt>
                      <c:pt idx="3468">
                        <c:v>28513.453125</c:v>
                      </c:pt>
                      <c:pt idx="3469">
                        <c:v>24949.4296875</c:v>
                      </c:pt>
                      <c:pt idx="3470">
                        <c:v>26013.62109375</c:v>
                      </c:pt>
                      <c:pt idx="3471">
                        <c:v>28224.4375</c:v>
                      </c:pt>
                      <c:pt idx="3472">
                        <c:v>25729.58984375</c:v>
                      </c:pt>
                      <c:pt idx="3473">
                        <c:v>25273</c:v>
                      </c:pt>
                      <c:pt idx="3474">
                        <c:v>25413.47265625</c:v>
                      </c:pt>
                      <c:pt idx="3475">
                        <c:v>26968.83203125</c:v>
                      </c:pt>
                      <c:pt idx="3476">
                        <c:v>27413.6796875</c:v>
                      </c:pt>
                      <c:pt idx="3477">
                        <c:v>25065.6484375</c:v>
                      </c:pt>
                      <c:pt idx="3478">
                        <c:v>27494.33203125</c:v>
                      </c:pt>
                      <c:pt idx="3479">
                        <c:v>27438.125</c:v>
                      </c:pt>
                      <c:pt idx="3480">
                        <c:v>27478.72265625</c:v>
                      </c:pt>
                      <c:pt idx="3481">
                        <c:v>25416.7421875</c:v>
                      </c:pt>
                      <c:pt idx="3482">
                        <c:v>20959.5625</c:v>
                      </c:pt>
                      <c:pt idx="3483">
                        <c:v>20565.3125</c:v>
                      </c:pt>
                      <c:pt idx="3484">
                        <c:v>26045.5625</c:v>
                      </c:pt>
                      <c:pt idx="3485">
                        <c:v>27174.16015625</c:v>
                      </c:pt>
                      <c:pt idx="3486">
                        <c:v>22299.3671875</c:v>
                      </c:pt>
                      <c:pt idx="3487">
                        <c:v>28156.01953125</c:v>
                      </c:pt>
                      <c:pt idx="3488">
                        <c:v>27491.0546875</c:v>
                      </c:pt>
                      <c:pt idx="3489">
                        <c:v>26475.73046875</c:v>
                      </c:pt>
                      <c:pt idx="3490">
                        <c:v>23903.671875</c:v>
                      </c:pt>
                      <c:pt idx="3491">
                        <c:v>19357.0703125</c:v>
                      </c:pt>
                      <c:pt idx="3492">
                        <c:v>20912.1171875</c:v>
                      </c:pt>
                      <c:pt idx="3493">
                        <c:v>28021.640625</c:v>
                      </c:pt>
                      <c:pt idx="3494">
                        <c:v>27594.87109375</c:v>
                      </c:pt>
                      <c:pt idx="3495">
                        <c:v>21050.0546875</c:v>
                      </c:pt>
                      <c:pt idx="3496">
                        <c:v>17608.5234375</c:v>
                      </c:pt>
                      <c:pt idx="3497">
                        <c:v>15540.625</c:v>
                      </c:pt>
                      <c:pt idx="3498">
                        <c:v>11449.984375</c:v>
                      </c:pt>
                      <c:pt idx="3499">
                        <c:v>13498.5234375</c:v>
                      </c:pt>
                      <c:pt idx="3500">
                        <c:v>18631.6015625</c:v>
                      </c:pt>
                      <c:pt idx="3501">
                        <c:v>21170.6484375</c:v>
                      </c:pt>
                      <c:pt idx="3502">
                        <c:v>16936.671875</c:v>
                      </c:pt>
                      <c:pt idx="3503">
                        <c:v>14995.46875</c:v>
                      </c:pt>
                      <c:pt idx="3504">
                        <c:v>13998.59375</c:v>
                      </c:pt>
                      <c:pt idx="3505">
                        <c:v>13840.7734375</c:v>
                      </c:pt>
                      <c:pt idx="3506">
                        <c:v>14947.91015625</c:v>
                      </c:pt>
                      <c:pt idx="3507">
                        <c:v>18573.67578125</c:v>
                      </c:pt>
                      <c:pt idx="3508">
                        <c:v>20936.37890625</c:v>
                      </c:pt>
                      <c:pt idx="3509">
                        <c:v>20122.69921875</c:v>
                      </c:pt>
                      <c:pt idx="3510">
                        <c:v>23992.27734375</c:v>
                      </c:pt>
                      <c:pt idx="3511">
                        <c:v>23862.0859375</c:v>
                      </c:pt>
                      <c:pt idx="3512">
                        <c:v>18759.984375</c:v>
                      </c:pt>
                      <c:pt idx="3513">
                        <c:v>18888.4453125</c:v>
                      </c:pt>
                      <c:pt idx="3514">
                        <c:v>24810.23046875</c:v>
                      </c:pt>
                      <c:pt idx="3515">
                        <c:v>25341.19921875</c:v>
                      </c:pt>
                      <c:pt idx="3516">
                        <c:v>25192.62890625</c:v>
                      </c:pt>
                      <c:pt idx="3517">
                        <c:v>19701.15234375</c:v>
                      </c:pt>
                      <c:pt idx="3518">
                        <c:v>14365.4453125</c:v>
                      </c:pt>
                      <c:pt idx="3519">
                        <c:v>20522.44140625</c:v>
                      </c:pt>
                      <c:pt idx="3520">
                        <c:v>22451.34375</c:v>
                      </c:pt>
                      <c:pt idx="3521">
                        <c:v>25514.8828125</c:v>
                      </c:pt>
                      <c:pt idx="3522">
                        <c:v>25303.953125</c:v>
                      </c:pt>
                      <c:pt idx="3523">
                        <c:v>25650.1953125</c:v>
                      </c:pt>
                      <c:pt idx="3524">
                        <c:v>23014.40625</c:v>
                      </c:pt>
                      <c:pt idx="3525">
                        <c:v>20152.2890625</c:v>
                      </c:pt>
                      <c:pt idx="3526">
                        <c:v>19437.546875</c:v>
                      </c:pt>
                      <c:pt idx="3527">
                        <c:v>20544.890625</c:v>
                      </c:pt>
                      <c:pt idx="3528">
                        <c:v>20466.921875</c:v>
                      </c:pt>
                      <c:pt idx="3529">
                        <c:v>18619.421875</c:v>
                      </c:pt>
                      <c:pt idx="3530">
                        <c:v>16828.9453125</c:v>
                      </c:pt>
                      <c:pt idx="3531">
                        <c:v>16615.3125</c:v>
                      </c:pt>
                      <c:pt idx="3532">
                        <c:v>16377.71875</c:v>
                      </c:pt>
                      <c:pt idx="3533">
                        <c:v>17076.515625</c:v>
                      </c:pt>
                      <c:pt idx="3534">
                        <c:v>18009.921875</c:v>
                      </c:pt>
                      <c:pt idx="3535">
                        <c:v>19081.8984375</c:v>
                      </c:pt>
                      <c:pt idx="3536">
                        <c:v>20692.4296875</c:v>
                      </c:pt>
                      <c:pt idx="3537">
                        <c:v>20165.21875</c:v>
                      </c:pt>
                      <c:pt idx="3538">
                        <c:v>19188.5859375</c:v>
                      </c:pt>
                      <c:pt idx="3539">
                        <c:v>19614.1484375</c:v>
                      </c:pt>
                      <c:pt idx="3540">
                        <c:v>10535.7109375</c:v>
                      </c:pt>
                      <c:pt idx="3541">
                        <c:v>9730.5859375</c:v>
                      </c:pt>
                      <c:pt idx="3542">
                        <c:v>8687.9921875</c:v>
                      </c:pt>
                      <c:pt idx="3543">
                        <c:v>7106.9453125</c:v>
                      </c:pt>
                      <c:pt idx="3544">
                        <c:v>3248.65625</c:v>
                      </c:pt>
                      <c:pt idx="3545">
                        <c:v>2496.1796875</c:v>
                      </c:pt>
                      <c:pt idx="3546">
                        <c:v>3809.4921875</c:v>
                      </c:pt>
                      <c:pt idx="3547">
                        <c:v>3225.921875</c:v>
                      </c:pt>
                      <c:pt idx="3548">
                        <c:v>4364.015625</c:v>
                      </c:pt>
                      <c:pt idx="3549">
                        <c:v>4909.765625</c:v>
                      </c:pt>
                      <c:pt idx="3550">
                        <c:v>7485.5703125</c:v>
                      </c:pt>
                      <c:pt idx="3551">
                        <c:v>10080.875</c:v>
                      </c:pt>
                      <c:pt idx="3552">
                        <c:v>10186.6875</c:v>
                      </c:pt>
                      <c:pt idx="3553">
                        <c:v>10687.125</c:v>
                      </c:pt>
                      <c:pt idx="3554">
                        <c:v>10361.703125</c:v>
                      </c:pt>
                      <c:pt idx="3555">
                        <c:v>26427.02734375</c:v>
                      </c:pt>
                      <c:pt idx="3556">
                        <c:v>26501.20703125</c:v>
                      </c:pt>
                      <c:pt idx="3557">
                        <c:v>25795.19140625</c:v>
                      </c:pt>
                      <c:pt idx="3558">
                        <c:v>28114.94140625</c:v>
                      </c:pt>
                      <c:pt idx="3559">
                        <c:v>27570.84375</c:v>
                      </c:pt>
                      <c:pt idx="3560">
                        <c:v>26223.01953125</c:v>
                      </c:pt>
                      <c:pt idx="3561">
                        <c:v>26453.66015625</c:v>
                      </c:pt>
                      <c:pt idx="3562">
                        <c:v>26284.515625</c:v>
                      </c:pt>
                      <c:pt idx="3563">
                        <c:v>24871.046875</c:v>
                      </c:pt>
                      <c:pt idx="3564">
                        <c:v>28291.69140625</c:v>
                      </c:pt>
                      <c:pt idx="3565">
                        <c:v>28034.14453125</c:v>
                      </c:pt>
                      <c:pt idx="3566">
                        <c:v>27700.7890625</c:v>
                      </c:pt>
                      <c:pt idx="3567">
                        <c:v>27253.09375</c:v>
                      </c:pt>
                      <c:pt idx="3568">
                        <c:v>27305.6328125</c:v>
                      </c:pt>
                      <c:pt idx="3569">
                        <c:v>27499.1953125</c:v>
                      </c:pt>
                      <c:pt idx="3570">
                        <c:v>16220.46875</c:v>
                      </c:pt>
                      <c:pt idx="3571">
                        <c:v>16450.828125</c:v>
                      </c:pt>
                      <c:pt idx="3572">
                        <c:v>15463.0390625</c:v>
                      </c:pt>
                      <c:pt idx="3573">
                        <c:v>14009.2421875</c:v>
                      </c:pt>
                      <c:pt idx="3574">
                        <c:v>11478.3359375</c:v>
                      </c:pt>
                      <c:pt idx="3575">
                        <c:v>10555.40625</c:v>
                      </c:pt>
                      <c:pt idx="3576">
                        <c:v>12025.75</c:v>
                      </c:pt>
                      <c:pt idx="3577">
                        <c:v>13226.6953125</c:v>
                      </c:pt>
                      <c:pt idx="3578">
                        <c:v>14990.7109375</c:v>
                      </c:pt>
                      <c:pt idx="3579">
                        <c:v>16535.65625</c:v>
                      </c:pt>
                      <c:pt idx="3580">
                        <c:v>13171.65625</c:v>
                      </c:pt>
                      <c:pt idx="3581">
                        <c:v>9933.5625</c:v>
                      </c:pt>
                      <c:pt idx="3582">
                        <c:v>9637.859375</c:v>
                      </c:pt>
                      <c:pt idx="3583">
                        <c:v>16618.3515625</c:v>
                      </c:pt>
                      <c:pt idx="3584">
                        <c:v>16956.78125</c:v>
                      </c:pt>
                      <c:pt idx="3585">
                        <c:v>19806.546875</c:v>
                      </c:pt>
                      <c:pt idx="3586">
                        <c:v>19054.6015625</c:v>
                      </c:pt>
                      <c:pt idx="3587">
                        <c:v>19314.875</c:v>
                      </c:pt>
                      <c:pt idx="3588">
                        <c:v>17633.484375</c:v>
                      </c:pt>
                      <c:pt idx="3589">
                        <c:v>17814.984375</c:v>
                      </c:pt>
                      <c:pt idx="3590">
                        <c:v>20487.5703125</c:v>
                      </c:pt>
                      <c:pt idx="3591">
                        <c:v>20223.765625</c:v>
                      </c:pt>
                      <c:pt idx="3592">
                        <c:v>20355.0625</c:v>
                      </c:pt>
                      <c:pt idx="3593">
                        <c:v>20010.7890625</c:v>
                      </c:pt>
                      <c:pt idx="3594">
                        <c:v>16953.6015625</c:v>
                      </c:pt>
                      <c:pt idx="3595">
                        <c:v>15036.4140625</c:v>
                      </c:pt>
                      <c:pt idx="3596">
                        <c:v>9461.2578125</c:v>
                      </c:pt>
                      <c:pt idx="3597">
                        <c:v>10565.0390625</c:v>
                      </c:pt>
                      <c:pt idx="3598">
                        <c:v>18812.640625</c:v>
                      </c:pt>
                      <c:pt idx="3599">
                        <c:v>18932.0859375</c:v>
                      </c:pt>
                      <c:pt idx="3600">
                        <c:v>2352.890625</c:v>
                      </c:pt>
                      <c:pt idx="3601">
                        <c:v>3514.421875</c:v>
                      </c:pt>
                      <c:pt idx="3602">
                        <c:v>-5954.0234375</c:v>
                      </c:pt>
                      <c:pt idx="3603">
                        <c:v>-7477.2578125</c:v>
                      </c:pt>
                      <c:pt idx="3604">
                        <c:v>-5879.96875</c:v>
                      </c:pt>
                      <c:pt idx="3605">
                        <c:v>-5434.7890625</c:v>
                      </c:pt>
                      <c:pt idx="3606">
                        <c:v>-7352.140625</c:v>
                      </c:pt>
                      <c:pt idx="3607">
                        <c:v>-6784.1015625</c:v>
                      </c:pt>
                      <c:pt idx="3608">
                        <c:v>-4174.671875</c:v>
                      </c:pt>
                      <c:pt idx="3609">
                        <c:v>-4724.25</c:v>
                      </c:pt>
                      <c:pt idx="3610">
                        <c:v>-6330.421875</c:v>
                      </c:pt>
                      <c:pt idx="3611">
                        <c:v>-9540.6796875</c:v>
                      </c:pt>
                      <c:pt idx="3612">
                        <c:v>-9691.2890625</c:v>
                      </c:pt>
                      <c:pt idx="3613">
                        <c:v>-11117.890625</c:v>
                      </c:pt>
                      <c:pt idx="3614">
                        <c:v>3232.6328125</c:v>
                      </c:pt>
                      <c:pt idx="3615">
                        <c:v>11237.15625</c:v>
                      </c:pt>
                      <c:pt idx="3616">
                        <c:v>8033.0703125</c:v>
                      </c:pt>
                      <c:pt idx="3617">
                        <c:v>11110.671875</c:v>
                      </c:pt>
                      <c:pt idx="3618">
                        <c:v>10583.7734375</c:v>
                      </c:pt>
                      <c:pt idx="3619">
                        <c:v>8345.2265625</c:v>
                      </c:pt>
                      <c:pt idx="3620">
                        <c:v>8537.6875</c:v>
                      </c:pt>
                      <c:pt idx="3621">
                        <c:v>9183.8515625</c:v>
                      </c:pt>
                      <c:pt idx="3622">
                        <c:v>9455.5390625</c:v>
                      </c:pt>
                      <c:pt idx="3623">
                        <c:v>10781.8359375</c:v>
                      </c:pt>
                      <c:pt idx="3624">
                        <c:v>6964.1875</c:v>
                      </c:pt>
                      <c:pt idx="3625">
                        <c:v>3786.9296875</c:v>
                      </c:pt>
                      <c:pt idx="3626">
                        <c:v>-1775.5859375</c:v>
                      </c:pt>
                      <c:pt idx="3627">
                        <c:v>9944.265625</c:v>
                      </c:pt>
                      <c:pt idx="3628">
                        <c:v>10755.4453125</c:v>
                      </c:pt>
                      <c:pt idx="3629">
                        <c:v>10498.78125</c:v>
                      </c:pt>
                      <c:pt idx="3630">
                        <c:v>17611.78125</c:v>
                      </c:pt>
                      <c:pt idx="3631">
                        <c:v>18355.3203125</c:v>
                      </c:pt>
                      <c:pt idx="3632">
                        <c:v>17171.65625</c:v>
                      </c:pt>
                      <c:pt idx="3633">
                        <c:v>17010.921875</c:v>
                      </c:pt>
                      <c:pt idx="3634">
                        <c:v>16693.8515625</c:v>
                      </c:pt>
                      <c:pt idx="3635">
                        <c:v>18658.28125</c:v>
                      </c:pt>
                      <c:pt idx="3636">
                        <c:v>21407.58203125</c:v>
                      </c:pt>
                      <c:pt idx="3637">
                        <c:v>20979.19921875</c:v>
                      </c:pt>
                      <c:pt idx="3638">
                        <c:v>17040.88671875</c:v>
                      </c:pt>
                      <c:pt idx="3639">
                        <c:v>19140.88671875</c:v>
                      </c:pt>
                      <c:pt idx="3640">
                        <c:v>21126.046875</c:v>
                      </c:pt>
                      <c:pt idx="3641">
                        <c:v>19662.875</c:v>
                      </c:pt>
                      <c:pt idx="3642">
                        <c:v>19857.40625</c:v>
                      </c:pt>
                      <c:pt idx="3643">
                        <c:v>21386.8515625</c:v>
                      </c:pt>
                      <c:pt idx="3644">
                        <c:v>20820.2734375</c:v>
                      </c:pt>
                      <c:pt idx="3645">
                        <c:v>26590.96484375</c:v>
                      </c:pt>
                      <c:pt idx="3646">
                        <c:v>26883.60546875</c:v>
                      </c:pt>
                      <c:pt idx="3647">
                        <c:v>28514.7109375</c:v>
                      </c:pt>
                      <c:pt idx="3648">
                        <c:v>26698.01953125</c:v>
                      </c:pt>
                      <c:pt idx="3649">
                        <c:v>27730.765625</c:v>
                      </c:pt>
                      <c:pt idx="3650">
                        <c:v>26811.91796875</c:v>
                      </c:pt>
                      <c:pt idx="3651">
                        <c:v>28539.171875</c:v>
                      </c:pt>
                      <c:pt idx="3652">
                        <c:v>27955.54296875</c:v>
                      </c:pt>
                      <c:pt idx="3653">
                        <c:v>26528.95703125</c:v>
                      </c:pt>
                      <c:pt idx="3654">
                        <c:v>27502.4921875</c:v>
                      </c:pt>
                      <c:pt idx="3655">
                        <c:v>27333.9765625</c:v>
                      </c:pt>
                      <c:pt idx="3656">
                        <c:v>25230.703125</c:v>
                      </c:pt>
                      <c:pt idx="3657">
                        <c:v>24949.00390625</c:v>
                      </c:pt>
                      <c:pt idx="3658">
                        <c:v>27941.6796875</c:v>
                      </c:pt>
                      <c:pt idx="3659">
                        <c:v>28246.0546875</c:v>
                      </c:pt>
                      <c:pt idx="3660">
                        <c:v>19932.0625</c:v>
                      </c:pt>
                      <c:pt idx="3661">
                        <c:v>17899.40625</c:v>
                      </c:pt>
                      <c:pt idx="3662">
                        <c:v>17185.90625</c:v>
                      </c:pt>
                      <c:pt idx="3663">
                        <c:v>16577.48828125</c:v>
                      </c:pt>
                      <c:pt idx="3664">
                        <c:v>17389.98046875</c:v>
                      </c:pt>
                      <c:pt idx="3665">
                        <c:v>19081.3203125</c:v>
                      </c:pt>
                      <c:pt idx="3666">
                        <c:v>20474.26171875</c:v>
                      </c:pt>
                      <c:pt idx="3667">
                        <c:v>17801.18359375</c:v>
                      </c:pt>
                      <c:pt idx="3668">
                        <c:v>19046.76953125</c:v>
                      </c:pt>
                      <c:pt idx="3669">
                        <c:v>17572.0703125</c:v>
                      </c:pt>
                      <c:pt idx="3670">
                        <c:v>17284.265625</c:v>
                      </c:pt>
                      <c:pt idx="3671">
                        <c:v>19124.39453125</c:v>
                      </c:pt>
                      <c:pt idx="3672">
                        <c:v>19999.3125</c:v>
                      </c:pt>
                      <c:pt idx="3673">
                        <c:v>19102.078125</c:v>
                      </c:pt>
                      <c:pt idx="3674">
                        <c:v>20409.4609375</c:v>
                      </c:pt>
                      <c:pt idx="3675">
                        <c:v>20044.4765625</c:v>
                      </c:pt>
                      <c:pt idx="3676">
                        <c:v>18655.6015625</c:v>
                      </c:pt>
                      <c:pt idx="3677">
                        <c:v>14906.7734375</c:v>
                      </c:pt>
                      <c:pt idx="3678">
                        <c:v>10873.765625</c:v>
                      </c:pt>
                      <c:pt idx="3679">
                        <c:v>7372.953125</c:v>
                      </c:pt>
                      <c:pt idx="3680">
                        <c:v>10030.6484375</c:v>
                      </c:pt>
                      <c:pt idx="3681">
                        <c:v>19071.2578125</c:v>
                      </c:pt>
                      <c:pt idx="3682">
                        <c:v>16111.8125</c:v>
                      </c:pt>
                      <c:pt idx="3683">
                        <c:v>13448.703125</c:v>
                      </c:pt>
                      <c:pt idx="3684">
                        <c:v>11605.5234375</c:v>
                      </c:pt>
                      <c:pt idx="3685">
                        <c:v>13328.1640625</c:v>
                      </c:pt>
                      <c:pt idx="3686">
                        <c:v>14793.4453125</c:v>
                      </c:pt>
                      <c:pt idx="3687">
                        <c:v>16465.46875</c:v>
                      </c:pt>
                      <c:pt idx="3688">
                        <c:v>18527.703125</c:v>
                      </c:pt>
                      <c:pt idx="3689">
                        <c:v>19346.4609375</c:v>
                      </c:pt>
                      <c:pt idx="3690">
                        <c:v>23088.109375</c:v>
                      </c:pt>
                      <c:pt idx="3691">
                        <c:v>22865.0625</c:v>
                      </c:pt>
                      <c:pt idx="3692">
                        <c:v>22004.9609375</c:v>
                      </c:pt>
                      <c:pt idx="3693">
                        <c:v>21563.8671875</c:v>
                      </c:pt>
                      <c:pt idx="3694">
                        <c:v>23103</c:v>
                      </c:pt>
                      <c:pt idx="3695">
                        <c:v>23844.0703125</c:v>
                      </c:pt>
                      <c:pt idx="3696">
                        <c:v>22130.08984375</c:v>
                      </c:pt>
                      <c:pt idx="3697">
                        <c:v>21873.265625</c:v>
                      </c:pt>
                      <c:pt idx="3698">
                        <c:v>23483.4296875</c:v>
                      </c:pt>
                      <c:pt idx="3699">
                        <c:v>23713.8046875</c:v>
                      </c:pt>
                      <c:pt idx="3700">
                        <c:v>23191.265625</c:v>
                      </c:pt>
                      <c:pt idx="3701">
                        <c:v>22845.546875</c:v>
                      </c:pt>
                      <c:pt idx="3702">
                        <c:v>19771.0703125</c:v>
                      </c:pt>
                      <c:pt idx="3703">
                        <c:v>15843.90625</c:v>
                      </c:pt>
                      <c:pt idx="3704">
                        <c:v>20765.9921875</c:v>
                      </c:pt>
                      <c:pt idx="3705">
                        <c:v>13442.40625</c:v>
                      </c:pt>
                      <c:pt idx="3706">
                        <c:v>12075.1640625</c:v>
                      </c:pt>
                      <c:pt idx="3707">
                        <c:v>8303.4375</c:v>
                      </c:pt>
                      <c:pt idx="3708">
                        <c:v>7109.7265625</c:v>
                      </c:pt>
                      <c:pt idx="3709">
                        <c:v>8627.5546875</c:v>
                      </c:pt>
                      <c:pt idx="3710">
                        <c:v>11351.4765625</c:v>
                      </c:pt>
                      <c:pt idx="3711">
                        <c:v>12912.0234375</c:v>
                      </c:pt>
                      <c:pt idx="3712">
                        <c:v>14716.5390625</c:v>
                      </c:pt>
                      <c:pt idx="3713">
                        <c:v>13001.71875</c:v>
                      </c:pt>
                      <c:pt idx="3714">
                        <c:v>9843.734375</c:v>
                      </c:pt>
                      <c:pt idx="3715">
                        <c:v>6415.6328125</c:v>
                      </c:pt>
                      <c:pt idx="3716">
                        <c:v>14271.0546875</c:v>
                      </c:pt>
                      <c:pt idx="3717">
                        <c:v>14724.609375</c:v>
                      </c:pt>
                      <c:pt idx="3718">
                        <c:v>10706.9609375</c:v>
                      </c:pt>
                      <c:pt idx="3719">
                        <c:v>12766.890625</c:v>
                      </c:pt>
                      <c:pt idx="3720">
                        <c:v>17476.671875</c:v>
                      </c:pt>
                      <c:pt idx="3721">
                        <c:v>15814.59375</c:v>
                      </c:pt>
                      <c:pt idx="3722">
                        <c:v>13649.1484375</c:v>
                      </c:pt>
                      <c:pt idx="3723">
                        <c:v>11549.5078125</c:v>
                      </c:pt>
                      <c:pt idx="3724">
                        <c:v>11169.3984375</c:v>
                      </c:pt>
                      <c:pt idx="3725">
                        <c:v>11808.9609375</c:v>
                      </c:pt>
                      <c:pt idx="3726">
                        <c:v>14109.890625</c:v>
                      </c:pt>
                      <c:pt idx="3727">
                        <c:v>16055.09375</c:v>
                      </c:pt>
                      <c:pt idx="3728">
                        <c:v>19007.984375</c:v>
                      </c:pt>
                      <c:pt idx="3729">
                        <c:v>19612.84375</c:v>
                      </c:pt>
                      <c:pt idx="3730">
                        <c:v>20819.71875</c:v>
                      </c:pt>
                      <c:pt idx="3731">
                        <c:v>19424.7265625</c:v>
                      </c:pt>
                      <c:pt idx="3732">
                        <c:v>18584.10546875</c:v>
                      </c:pt>
                      <c:pt idx="3733">
                        <c:v>18565.71875</c:v>
                      </c:pt>
                      <c:pt idx="3734">
                        <c:v>21636.80078125</c:v>
                      </c:pt>
                      <c:pt idx="3735">
                        <c:v>16300.8046875</c:v>
                      </c:pt>
                      <c:pt idx="3736">
                        <c:v>14167.2421875</c:v>
                      </c:pt>
                      <c:pt idx="3737">
                        <c:v>12307.875</c:v>
                      </c:pt>
                      <c:pt idx="3738">
                        <c:v>11052.3515625</c:v>
                      </c:pt>
                      <c:pt idx="3739">
                        <c:v>11469.34375</c:v>
                      </c:pt>
                      <c:pt idx="3740">
                        <c:v>13920.3828125</c:v>
                      </c:pt>
                      <c:pt idx="3741">
                        <c:v>15158.03125</c:v>
                      </c:pt>
                      <c:pt idx="3742">
                        <c:v>16281.703125</c:v>
                      </c:pt>
                      <c:pt idx="3743">
                        <c:v>17556.4609375</c:v>
                      </c:pt>
                      <c:pt idx="3744">
                        <c:v>18548.046875</c:v>
                      </c:pt>
                      <c:pt idx="3745">
                        <c:v>19408.703125</c:v>
                      </c:pt>
                      <c:pt idx="3746">
                        <c:v>15749.8671875</c:v>
                      </c:pt>
                      <c:pt idx="3747">
                        <c:v>12101.8046875</c:v>
                      </c:pt>
                      <c:pt idx="3748">
                        <c:v>9084.2265625</c:v>
                      </c:pt>
                      <c:pt idx="3749">
                        <c:v>16227.4453125</c:v>
                      </c:pt>
                      <c:pt idx="3750">
                        <c:v>26423.82421875</c:v>
                      </c:pt>
                      <c:pt idx="3751">
                        <c:v>25188.140625</c:v>
                      </c:pt>
                      <c:pt idx="3752">
                        <c:v>26415.8046875</c:v>
                      </c:pt>
                      <c:pt idx="3753">
                        <c:v>26217.96484375</c:v>
                      </c:pt>
                      <c:pt idx="3754">
                        <c:v>21918.89453125</c:v>
                      </c:pt>
                      <c:pt idx="3755">
                        <c:v>26111.171875</c:v>
                      </c:pt>
                      <c:pt idx="3756">
                        <c:v>24388.203125</c:v>
                      </c:pt>
                      <c:pt idx="3757">
                        <c:v>24559.39453125</c:v>
                      </c:pt>
                      <c:pt idx="3758">
                        <c:v>26143.08984375</c:v>
                      </c:pt>
                      <c:pt idx="3759">
                        <c:v>24585.18359375</c:v>
                      </c:pt>
                      <c:pt idx="3760">
                        <c:v>24685.2734375</c:v>
                      </c:pt>
                      <c:pt idx="3761">
                        <c:v>26307.1015625</c:v>
                      </c:pt>
                      <c:pt idx="3762">
                        <c:v>26431.70703125</c:v>
                      </c:pt>
                      <c:pt idx="3763">
                        <c:v>26283.26953125</c:v>
                      </c:pt>
                      <c:pt idx="3764">
                        <c:v>24354.42578125</c:v>
                      </c:pt>
                      <c:pt idx="3765">
                        <c:v>11123.671875</c:v>
                      </c:pt>
                      <c:pt idx="3766">
                        <c:v>10493.75</c:v>
                      </c:pt>
                      <c:pt idx="3767">
                        <c:v>9045.7578125</c:v>
                      </c:pt>
                      <c:pt idx="3768">
                        <c:v>8076.1328125</c:v>
                      </c:pt>
                      <c:pt idx="3769">
                        <c:v>7734.15625</c:v>
                      </c:pt>
                      <c:pt idx="3770">
                        <c:v>5959.6328125</c:v>
                      </c:pt>
                      <c:pt idx="3771">
                        <c:v>7445.5234375</c:v>
                      </c:pt>
                      <c:pt idx="3772">
                        <c:v>8249.1953125</c:v>
                      </c:pt>
                      <c:pt idx="3773">
                        <c:v>9307.7109375</c:v>
                      </c:pt>
                      <c:pt idx="3774">
                        <c:v>8982.046875</c:v>
                      </c:pt>
                      <c:pt idx="3775">
                        <c:v>7904.1875</c:v>
                      </c:pt>
                      <c:pt idx="3776">
                        <c:v>5436.9296875</c:v>
                      </c:pt>
                      <c:pt idx="3777">
                        <c:v>6206.6640625</c:v>
                      </c:pt>
                      <c:pt idx="3778">
                        <c:v>3738.203125</c:v>
                      </c:pt>
                      <c:pt idx="3779">
                        <c:v>11575.46875</c:v>
                      </c:pt>
                      <c:pt idx="3780">
                        <c:v>22480.8203125</c:v>
                      </c:pt>
                      <c:pt idx="3781">
                        <c:v>18064.484375</c:v>
                      </c:pt>
                      <c:pt idx="3782">
                        <c:v>18019.4765625</c:v>
                      </c:pt>
                      <c:pt idx="3783">
                        <c:v>23466.703125</c:v>
                      </c:pt>
                      <c:pt idx="3784">
                        <c:v>23532.3984375</c:v>
                      </c:pt>
                      <c:pt idx="3785">
                        <c:v>18918.625</c:v>
                      </c:pt>
                      <c:pt idx="3786">
                        <c:v>22789.09375</c:v>
                      </c:pt>
                      <c:pt idx="3787">
                        <c:v>19364.625</c:v>
                      </c:pt>
                      <c:pt idx="3788">
                        <c:v>20420.6796875</c:v>
                      </c:pt>
                      <c:pt idx="3789">
                        <c:v>23043.7421875</c:v>
                      </c:pt>
                      <c:pt idx="3790">
                        <c:v>22670.328125</c:v>
                      </c:pt>
                      <c:pt idx="3791">
                        <c:v>23257</c:v>
                      </c:pt>
                      <c:pt idx="3792">
                        <c:v>23947.1796875</c:v>
                      </c:pt>
                      <c:pt idx="3793">
                        <c:v>23748.5859375</c:v>
                      </c:pt>
                      <c:pt idx="3794">
                        <c:v>24204.0234375</c:v>
                      </c:pt>
                      <c:pt idx="3795">
                        <c:v>23871.8828125</c:v>
                      </c:pt>
                      <c:pt idx="3796">
                        <c:v>22517.546875</c:v>
                      </c:pt>
                      <c:pt idx="3797">
                        <c:v>22625.65625</c:v>
                      </c:pt>
                      <c:pt idx="3798">
                        <c:v>22467.40625</c:v>
                      </c:pt>
                      <c:pt idx="3799">
                        <c:v>19089.1875</c:v>
                      </c:pt>
                      <c:pt idx="3800">
                        <c:v>24214.7109375</c:v>
                      </c:pt>
                      <c:pt idx="3801">
                        <c:v>22948.234375</c:v>
                      </c:pt>
                      <c:pt idx="3802">
                        <c:v>24560.58984375</c:v>
                      </c:pt>
                      <c:pt idx="3803">
                        <c:v>23793.77734375</c:v>
                      </c:pt>
                      <c:pt idx="3804">
                        <c:v>24816.80078125</c:v>
                      </c:pt>
                      <c:pt idx="3805">
                        <c:v>23009.515625</c:v>
                      </c:pt>
                      <c:pt idx="3806">
                        <c:v>22326.23828125</c:v>
                      </c:pt>
                      <c:pt idx="3807">
                        <c:v>22656.94921875</c:v>
                      </c:pt>
                      <c:pt idx="3808">
                        <c:v>22106.6015625</c:v>
                      </c:pt>
                      <c:pt idx="3809">
                        <c:v>20113.125</c:v>
                      </c:pt>
                      <c:pt idx="3810">
                        <c:v>27184.6640625</c:v>
                      </c:pt>
                      <c:pt idx="3811">
                        <c:v>25931.25390625</c:v>
                      </c:pt>
                      <c:pt idx="3812">
                        <c:v>26523.80078125</c:v>
                      </c:pt>
                      <c:pt idx="3813">
                        <c:v>27198.06640625</c:v>
                      </c:pt>
                      <c:pt idx="3814">
                        <c:v>26829.4921875</c:v>
                      </c:pt>
                      <c:pt idx="3815">
                        <c:v>27051.44140625</c:v>
                      </c:pt>
                      <c:pt idx="3816">
                        <c:v>27558.75390625</c:v>
                      </c:pt>
                      <c:pt idx="3817">
                        <c:v>27498.3359375</c:v>
                      </c:pt>
                      <c:pt idx="3818">
                        <c:v>25647.1796875</c:v>
                      </c:pt>
                      <c:pt idx="3819">
                        <c:v>25113.9140625</c:v>
                      </c:pt>
                      <c:pt idx="3820">
                        <c:v>26492.8359375</c:v>
                      </c:pt>
                      <c:pt idx="3821">
                        <c:v>27677.83203125</c:v>
                      </c:pt>
                      <c:pt idx="3822">
                        <c:v>26847.97265625</c:v>
                      </c:pt>
                      <c:pt idx="3823">
                        <c:v>27171.8671875</c:v>
                      </c:pt>
                      <c:pt idx="3824">
                        <c:v>27973.203125</c:v>
                      </c:pt>
                      <c:pt idx="3825">
                        <c:v>27004.51953125</c:v>
                      </c:pt>
                      <c:pt idx="3826">
                        <c:v>27220.54296875</c:v>
                      </c:pt>
                      <c:pt idx="3827">
                        <c:v>27281.39453125</c:v>
                      </c:pt>
                      <c:pt idx="3828">
                        <c:v>27018.48828125</c:v>
                      </c:pt>
                      <c:pt idx="3829">
                        <c:v>26770.125</c:v>
                      </c:pt>
                      <c:pt idx="3830">
                        <c:v>26830.02734375</c:v>
                      </c:pt>
                      <c:pt idx="3831">
                        <c:v>24436.875</c:v>
                      </c:pt>
                      <c:pt idx="3832">
                        <c:v>22355.76171875</c:v>
                      </c:pt>
                      <c:pt idx="3833">
                        <c:v>22315.3828125</c:v>
                      </c:pt>
                      <c:pt idx="3834">
                        <c:v>26475.7265625</c:v>
                      </c:pt>
                      <c:pt idx="3835">
                        <c:v>26935.51171875</c:v>
                      </c:pt>
                      <c:pt idx="3836">
                        <c:v>26105.08203125</c:v>
                      </c:pt>
                      <c:pt idx="3837">
                        <c:v>26498.61328125</c:v>
                      </c:pt>
                      <c:pt idx="3838">
                        <c:v>26489.6171875</c:v>
                      </c:pt>
                      <c:pt idx="3839">
                        <c:v>27197.34375</c:v>
                      </c:pt>
                      <c:pt idx="3840">
                        <c:v>23313.44140625</c:v>
                      </c:pt>
                      <c:pt idx="3841">
                        <c:v>23372.91015625</c:v>
                      </c:pt>
                      <c:pt idx="3842">
                        <c:v>23588.8671875</c:v>
                      </c:pt>
                      <c:pt idx="3843">
                        <c:v>19731.40625</c:v>
                      </c:pt>
                      <c:pt idx="3844">
                        <c:v>14961.3125</c:v>
                      </c:pt>
                      <c:pt idx="3845">
                        <c:v>20073.7109375</c:v>
                      </c:pt>
                      <c:pt idx="3846">
                        <c:v>24157.1015625</c:v>
                      </c:pt>
                      <c:pt idx="3847">
                        <c:v>23468.93359375</c:v>
                      </c:pt>
                      <c:pt idx="3848">
                        <c:v>24363.0546875</c:v>
                      </c:pt>
                      <c:pt idx="3849">
                        <c:v>23018.78125</c:v>
                      </c:pt>
                      <c:pt idx="3850">
                        <c:v>21905.60546875</c:v>
                      </c:pt>
                      <c:pt idx="3851">
                        <c:v>21591.65625</c:v>
                      </c:pt>
                      <c:pt idx="3852">
                        <c:v>23115.578125</c:v>
                      </c:pt>
                      <c:pt idx="3853">
                        <c:v>22219.53125</c:v>
                      </c:pt>
                      <c:pt idx="3854">
                        <c:v>19383.91796875</c:v>
                      </c:pt>
                      <c:pt idx="3855">
                        <c:v>7790.875</c:v>
                      </c:pt>
                      <c:pt idx="3856">
                        <c:v>6623.2578125</c:v>
                      </c:pt>
                      <c:pt idx="3857">
                        <c:v>2964.921875</c:v>
                      </c:pt>
                      <c:pt idx="3858">
                        <c:v>391.8046875</c:v>
                      </c:pt>
                      <c:pt idx="3859">
                        <c:v>2864.8984375</c:v>
                      </c:pt>
                      <c:pt idx="3860">
                        <c:v>3223.4453125</c:v>
                      </c:pt>
                      <c:pt idx="3861">
                        <c:v>3504.015625</c:v>
                      </c:pt>
                      <c:pt idx="3862">
                        <c:v>3978.1953125</c:v>
                      </c:pt>
                      <c:pt idx="3863">
                        <c:v>4159.4140625</c:v>
                      </c:pt>
                      <c:pt idx="3864">
                        <c:v>3242.9140625</c:v>
                      </c:pt>
                      <c:pt idx="3865">
                        <c:v>3571.1953125</c:v>
                      </c:pt>
                      <c:pt idx="3866">
                        <c:v>97.015625</c:v>
                      </c:pt>
                      <c:pt idx="3867">
                        <c:v>-1582.0703125</c:v>
                      </c:pt>
                      <c:pt idx="3868">
                        <c:v>-3297.1015625</c:v>
                      </c:pt>
                      <c:pt idx="3869">
                        <c:v>7883.1640625</c:v>
                      </c:pt>
                      <c:pt idx="3870">
                        <c:v>23179.75</c:v>
                      </c:pt>
                      <c:pt idx="3871">
                        <c:v>24043.3828125</c:v>
                      </c:pt>
                      <c:pt idx="3872">
                        <c:v>23558.5</c:v>
                      </c:pt>
                      <c:pt idx="3873">
                        <c:v>23116.8984375</c:v>
                      </c:pt>
                      <c:pt idx="3874">
                        <c:v>23302.75</c:v>
                      </c:pt>
                      <c:pt idx="3875">
                        <c:v>22817.3203125</c:v>
                      </c:pt>
                      <c:pt idx="3876">
                        <c:v>21820.1328125</c:v>
                      </c:pt>
                      <c:pt idx="3877">
                        <c:v>21614.7109375</c:v>
                      </c:pt>
                      <c:pt idx="3878">
                        <c:v>23303.15625</c:v>
                      </c:pt>
                      <c:pt idx="3879">
                        <c:v>24005.3203125</c:v>
                      </c:pt>
                      <c:pt idx="3880">
                        <c:v>23474.8125</c:v>
                      </c:pt>
                      <c:pt idx="3881">
                        <c:v>23583.40625</c:v>
                      </c:pt>
                      <c:pt idx="3882">
                        <c:v>23972.703125</c:v>
                      </c:pt>
                      <c:pt idx="3883">
                        <c:v>22518.2578125</c:v>
                      </c:pt>
                      <c:pt idx="3884">
                        <c:v>22525.46875</c:v>
                      </c:pt>
                      <c:pt idx="3885">
                        <c:v>22729.7265625</c:v>
                      </c:pt>
                      <c:pt idx="3886">
                        <c:v>22835.39453125</c:v>
                      </c:pt>
                      <c:pt idx="3887">
                        <c:v>19003.6953125</c:v>
                      </c:pt>
                      <c:pt idx="3888">
                        <c:v>13842.9375</c:v>
                      </c:pt>
                      <c:pt idx="3889">
                        <c:v>19152.4765625</c:v>
                      </c:pt>
                      <c:pt idx="3890">
                        <c:v>22713.48828125</c:v>
                      </c:pt>
                      <c:pt idx="3891">
                        <c:v>22762.74609375</c:v>
                      </c:pt>
                      <c:pt idx="3892">
                        <c:v>21986.32421875</c:v>
                      </c:pt>
                      <c:pt idx="3893">
                        <c:v>19704.1640625</c:v>
                      </c:pt>
                      <c:pt idx="3894">
                        <c:v>19094.8828125</c:v>
                      </c:pt>
                      <c:pt idx="3895">
                        <c:v>22283.97265625</c:v>
                      </c:pt>
                      <c:pt idx="3896">
                        <c:v>22800.01953125</c:v>
                      </c:pt>
                      <c:pt idx="3897">
                        <c:v>21297.32421875</c:v>
                      </c:pt>
                      <c:pt idx="3898">
                        <c:v>18644.6875</c:v>
                      </c:pt>
                      <c:pt idx="3899">
                        <c:v>15863.2265625</c:v>
                      </c:pt>
                      <c:pt idx="3900">
                        <c:v>15922.453125</c:v>
                      </c:pt>
                      <c:pt idx="3901">
                        <c:v>13737.6875</c:v>
                      </c:pt>
                      <c:pt idx="3902">
                        <c:v>9631.6015625</c:v>
                      </c:pt>
                      <c:pt idx="3903">
                        <c:v>12090.2265625</c:v>
                      </c:pt>
                      <c:pt idx="3904">
                        <c:v>18750.015625</c:v>
                      </c:pt>
                      <c:pt idx="3905">
                        <c:v>20507.53125</c:v>
                      </c:pt>
                      <c:pt idx="3906">
                        <c:v>16611.328125</c:v>
                      </c:pt>
                      <c:pt idx="3907">
                        <c:v>15140.671875</c:v>
                      </c:pt>
                      <c:pt idx="3908">
                        <c:v>13539.90625</c:v>
                      </c:pt>
                      <c:pt idx="3909">
                        <c:v>12898.53125</c:v>
                      </c:pt>
                      <c:pt idx="3910">
                        <c:v>14604.9921875</c:v>
                      </c:pt>
                      <c:pt idx="3911">
                        <c:v>16764.9140625</c:v>
                      </c:pt>
                      <c:pt idx="3912">
                        <c:v>19143.296875</c:v>
                      </c:pt>
                      <c:pt idx="3913">
                        <c:v>19634.21484375</c:v>
                      </c:pt>
                      <c:pt idx="3914">
                        <c:v>20226.921875</c:v>
                      </c:pt>
                      <c:pt idx="3915">
                        <c:v>24802.34375</c:v>
                      </c:pt>
                      <c:pt idx="3916">
                        <c:v>22462.4921875</c:v>
                      </c:pt>
                      <c:pt idx="3917">
                        <c:v>19990.375</c:v>
                      </c:pt>
                      <c:pt idx="3918">
                        <c:v>18720.3125</c:v>
                      </c:pt>
                      <c:pt idx="3919">
                        <c:v>20699.9296875</c:v>
                      </c:pt>
                      <c:pt idx="3920">
                        <c:v>24066.15625</c:v>
                      </c:pt>
                      <c:pt idx="3921">
                        <c:v>24549.9765625</c:v>
                      </c:pt>
                      <c:pt idx="3922">
                        <c:v>25156.9765625</c:v>
                      </c:pt>
                      <c:pt idx="3923">
                        <c:v>23116.1875</c:v>
                      </c:pt>
                      <c:pt idx="3924">
                        <c:v>23607.75</c:v>
                      </c:pt>
                      <c:pt idx="3925">
                        <c:v>25057.46875</c:v>
                      </c:pt>
                      <c:pt idx="3926">
                        <c:v>24867.0234375</c:v>
                      </c:pt>
                      <c:pt idx="3927">
                        <c:v>21808.5625</c:v>
                      </c:pt>
                      <c:pt idx="3928">
                        <c:v>23861.0390625</c:v>
                      </c:pt>
                      <c:pt idx="3929">
                        <c:v>22954.2734375</c:v>
                      </c:pt>
                      <c:pt idx="3930">
                        <c:v>19256.4140625</c:v>
                      </c:pt>
                      <c:pt idx="3931">
                        <c:v>16999.140625</c:v>
                      </c:pt>
                      <c:pt idx="3932">
                        <c:v>15869.0703125</c:v>
                      </c:pt>
                      <c:pt idx="3933">
                        <c:v>15956.796875</c:v>
                      </c:pt>
                      <c:pt idx="3934">
                        <c:v>14299.3515625</c:v>
                      </c:pt>
                      <c:pt idx="3935">
                        <c:v>15761.859375</c:v>
                      </c:pt>
                      <c:pt idx="3936">
                        <c:v>17187.46875</c:v>
                      </c:pt>
                      <c:pt idx="3937">
                        <c:v>20885.3671875</c:v>
                      </c:pt>
                      <c:pt idx="3938">
                        <c:v>20474.1640625</c:v>
                      </c:pt>
                      <c:pt idx="3939">
                        <c:v>20993.234375</c:v>
                      </c:pt>
                      <c:pt idx="3940">
                        <c:v>19078.453125</c:v>
                      </c:pt>
                      <c:pt idx="3941">
                        <c:v>16033.2109375</c:v>
                      </c:pt>
                      <c:pt idx="3942">
                        <c:v>12204.0078125</c:v>
                      </c:pt>
                      <c:pt idx="3943">
                        <c:v>19739.6484375</c:v>
                      </c:pt>
                      <c:pt idx="3944">
                        <c:v>20515.9453125</c:v>
                      </c:pt>
                      <c:pt idx="3945">
                        <c:v>27130.28515625</c:v>
                      </c:pt>
                      <c:pt idx="3946">
                        <c:v>26770.25390625</c:v>
                      </c:pt>
                      <c:pt idx="3947">
                        <c:v>25546.92578125</c:v>
                      </c:pt>
                      <c:pt idx="3948">
                        <c:v>25584.2578125</c:v>
                      </c:pt>
                      <c:pt idx="3949">
                        <c:v>24468.5234375</c:v>
                      </c:pt>
                      <c:pt idx="3950">
                        <c:v>19718.55078125</c:v>
                      </c:pt>
                      <c:pt idx="3951">
                        <c:v>24466.3046875</c:v>
                      </c:pt>
                      <c:pt idx="3952">
                        <c:v>26166.56640625</c:v>
                      </c:pt>
                      <c:pt idx="3953">
                        <c:v>24679.8671875</c:v>
                      </c:pt>
                      <c:pt idx="3954">
                        <c:v>24171.10546875</c:v>
                      </c:pt>
                      <c:pt idx="3955">
                        <c:v>25741.98828125</c:v>
                      </c:pt>
                      <c:pt idx="3956">
                        <c:v>24242.6484375</c:v>
                      </c:pt>
                      <c:pt idx="3957">
                        <c:v>22526.35546875</c:v>
                      </c:pt>
                      <c:pt idx="3958">
                        <c:v>21993.66796875</c:v>
                      </c:pt>
                      <c:pt idx="3959">
                        <c:v>25682.65625</c:v>
                      </c:pt>
                      <c:pt idx="3960">
                        <c:v>18742.7421875</c:v>
                      </c:pt>
                      <c:pt idx="3961">
                        <c:v>12984.0859375</c:v>
                      </c:pt>
                      <c:pt idx="3962">
                        <c:v>18496.1484375</c:v>
                      </c:pt>
                      <c:pt idx="3963">
                        <c:v>18437.0390625</c:v>
                      </c:pt>
                      <c:pt idx="3964">
                        <c:v>14366.796875</c:v>
                      </c:pt>
                      <c:pt idx="3965">
                        <c:v>18032.5546875</c:v>
                      </c:pt>
                      <c:pt idx="3966">
                        <c:v>15759.203125</c:v>
                      </c:pt>
                      <c:pt idx="3967">
                        <c:v>13400.21484375</c:v>
                      </c:pt>
                      <c:pt idx="3968">
                        <c:v>12350.56640625</c:v>
                      </c:pt>
                      <c:pt idx="3969">
                        <c:v>13744.4296875</c:v>
                      </c:pt>
                      <c:pt idx="3970">
                        <c:v>17376.5546875</c:v>
                      </c:pt>
                      <c:pt idx="3971">
                        <c:v>18096.4296875</c:v>
                      </c:pt>
                      <c:pt idx="3972">
                        <c:v>17505.859375</c:v>
                      </c:pt>
                      <c:pt idx="3973">
                        <c:v>18225.6640625</c:v>
                      </c:pt>
                      <c:pt idx="3974">
                        <c:v>15455.93359375</c:v>
                      </c:pt>
                      <c:pt idx="3975">
                        <c:v>7288.0703125</c:v>
                      </c:pt>
                      <c:pt idx="3976">
                        <c:v>7349.3203125</c:v>
                      </c:pt>
                      <c:pt idx="3977">
                        <c:v>3407.59375</c:v>
                      </c:pt>
                      <c:pt idx="3978">
                        <c:v>589.140625</c:v>
                      </c:pt>
                      <c:pt idx="3979">
                        <c:v>-1801.3359375</c:v>
                      </c:pt>
                      <c:pt idx="3980">
                        <c:v>-3700.1796875</c:v>
                      </c:pt>
                      <c:pt idx="3981">
                        <c:v>519.734375</c:v>
                      </c:pt>
                      <c:pt idx="3982">
                        <c:v>1510.8984375</c:v>
                      </c:pt>
                      <c:pt idx="3983">
                        <c:v>1817.453125</c:v>
                      </c:pt>
                      <c:pt idx="3984">
                        <c:v>1800.578125</c:v>
                      </c:pt>
                      <c:pt idx="3985">
                        <c:v>1345.59375</c:v>
                      </c:pt>
                      <c:pt idx="3986">
                        <c:v>-2029.640625</c:v>
                      </c:pt>
                      <c:pt idx="3987">
                        <c:v>-505.0390625</c:v>
                      </c:pt>
                      <c:pt idx="3988">
                        <c:v>-4946.0625</c:v>
                      </c:pt>
                      <c:pt idx="3989">
                        <c:v>6239.46875</c:v>
                      </c:pt>
                      <c:pt idx="3990">
                        <c:v>23796.8828125</c:v>
                      </c:pt>
                      <c:pt idx="3991">
                        <c:v>23646.42578125</c:v>
                      </c:pt>
                      <c:pt idx="3992">
                        <c:v>22813.06640625</c:v>
                      </c:pt>
                      <c:pt idx="3993">
                        <c:v>22559.82421875</c:v>
                      </c:pt>
                      <c:pt idx="3994">
                        <c:v>23552.8515625</c:v>
                      </c:pt>
                      <c:pt idx="3995">
                        <c:v>23564.546875</c:v>
                      </c:pt>
                      <c:pt idx="3996">
                        <c:v>20550.34375</c:v>
                      </c:pt>
                      <c:pt idx="3997">
                        <c:v>23834.72265625</c:v>
                      </c:pt>
                      <c:pt idx="3998">
                        <c:v>21561.2109375</c:v>
                      </c:pt>
                      <c:pt idx="3999">
                        <c:v>21503.75</c:v>
                      </c:pt>
                      <c:pt idx="4000">
                        <c:v>22655.5859375</c:v>
                      </c:pt>
                      <c:pt idx="4001">
                        <c:v>23903.3203125</c:v>
                      </c:pt>
                      <c:pt idx="4002">
                        <c:v>23079.24609375</c:v>
                      </c:pt>
                      <c:pt idx="4003">
                        <c:v>20855.578125</c:v>
                      </c:pt>
                      <c:pt idx="4004">
                        <c:v>23489.53125</c:v>
                      </c:pt>
                      <c:pt idx="4005">
                        <c:v>19272.8046875</c:v>
                      </c:pt>
                      <c:pt idx="4006">
                        <c:v>18302.171875</c:v>
                      </c:pt>
                      <c:pt idx="4007">
                        <c:v>20791.8515625</c:v>
                      </c:pt>
                      <c:pt idx="4008">
                        <c:v>18183.7109375</c:v>
                      </c:pt>
                      <c:pt idx="4009">
                        <c:v>17830.78125</c:v>
                      </c:pt>
                      <c:pt idx="4010">
                        <c:v>20787.1484375</c:v>
                      </c:pt>
                      <c:pt idx="4011">
                        <c:v>20170.25390625</c:v>
                      </c:pt>
                      <c:pt idx="4012">
                        <c:v>20217.8046875</c:v>
                      </c:pt>
                      <c:pt idx="4013">
                        <c:v>20296.59375</c:v>
                      </c:pt>
                      <c:pt idx="4014">
                        <c:v>21055.77734375</c:v>
                      </c:pt>
                      <c:pt idx="4015">
                        <c:v>19538.85546875</c:v>
                      </c:pt>
                      <c:pt idx="4016">
                        <c:v>19595.6171875</c:v>
                      </c:pt>
                      <c:pt idx="4017">
                        <c:v>19880.12109375</c:v>
                      </c:pt>
                      <c:pt idx="4018">
                        <c:v>18639.26953125</c:v>
                      </c:pt>
                      <c:pt idx="4019">
                        <c:v>19396.375</c:v>
                      </c:pt>
                      <c:pt idx="4020">
                        <c:v>19923.9375</c:v>
                      </c:pt>
                      <c:pt idx="4021">
                        <c:v>19378.53125</c:v>
                      </c:pt>
                      <c:pt idx="4022">
                        <c:v>20698.25</c:v>
                      </c:pt>
                      <c:pt idx="4023">
                        <c:v>19324.4609375</c:v>
                      </c:pt>
                      <c:pt idx="4024">
                        <c:v>21240.73046875</c:v>
                      </c:pt>
                      <c:pt idx="4025">
                        <c:v>20255.796875</c:v>
                      </c:pt>
                      <c:pt idx="4026">
                        <c:v>17024.8125</c:v>
                      </c:pt>
                      <c:pt idx="4027">
                        <c:v>18670.6328125</c:v>
                      </c:pt>
                      <c:pt idx="4028">
                        <c:v>21177.7109375</c:v>
                      </c:pt>
                      <c:pt idx="4029">
                        <c:v>20362.3515625</c:v>
                      </c:pt>
                      <c:pt idx="4030">
                        <c:v>19995.125</c:v>
                      </c:pt>
                      <c:pt idx="4031">
                        <c:v>20383.984375</c:v>
                      </c:pt>
                      <c:pt idx="4032">
                        <c:v>17409.4921875</c:v>
                      </c:pt>
                      <c:pt idx="4033">
                        <c:v>12951.25</c:v>
                      </c:pt>
                      <c:pt idx="4034">
                        <c:v>17722.109375</c:v>
                      </c:pt>
                      <c:pt idx="4035">
                        <c:v>21981.8515625</c:v>
                      </c:pt>
                      <c:pt idx="4036">
                        <c:v>19909.296875</c:v>
                      </c:pt>
                      <c:pt idx="4037">
                        <c:v>18459.734375</c:v>
                      </c:pt>
                      <c:pt idx="4038">
                        <c:v>16988.8125</c:v>
                      </c:pt>
                      <c:pt idx="4039">
                        <c:v>16465.2578125</c:v>
                      </c:pt>
                      <c:pt idx="4040">
                        <c:v>15872.5703125</c:v>
                      </c:pt>
                      <c:pt idx="4041">
                        <c:v>17480.765625</c:v>
                      </c:pt>
                      <c:pt idx="4042">
                        <c:v>20255.91796875</c:v>
                      </c:pt>
                      <c:pt idx="4043">
                        <c:v>20493.67578125</c:v>
                      </c:pt>
                      <c:pt idx="4044">
                        <c:v>19086.67578125</c:v>
                      </c:pt>
                      <c:pt idx="4045">
                        <c:v>20228.73046875</c:v>
                      </c:pt>
                      <c:pt idx="4046">
                        <c:v>19816.66796875</c:v>
                      </c:pt>
                      <c:pt idx="4047">
                        <c:v>19355.3203125</c:v>
                      </c:pt>
                      <c:pt idx="4048">
                        <c:v>20904.765625</c:v>
                      </c:pt>
                      <c:pt idx="4049">
                        <c:v>21679.7109375</c:v>
                      </c:pt>
                      <c:pt idx="4050">
                        <c:v>23695.171875</c:v>
                      </c:pt>
                      <c:pt idx="4051">
                        <c:v>22376.6171875</c:v>
                      </c:pt>
                      <c:pt idx="4052">
                        <c:v>24827.35546875</c:v>
                      </c:pt>
                      <c:pt idx="4053">
                        <c:v>23619.5390625</c:v>
                      </c:pt>
                      <c:pt idx="4054">
                        <c:v>20295.203125</c:v>
                      </c:pt>
                      <c:pt idx="4055">
                        <c:v>25328.45703125</c:v>
                      </c:pt>
                      <c:pt idx="4056">
                        <c:v>24485.9140625</c:v>
                      </c:pt>
                      <c:pt idx="4057">
                        <c:v>22305.94140625</c:v>
                      </c:pt>
                      <c:pt idx="4058">
                        <c:v>21194.62890625</c:v>
                      </c:pt>
                      <c:pt idx="4059">
                        <c:v>21706.6171875</c:v>
                      </c:pt>
                      <c:pt idx="4060">
                        <c:v>23960.3984375</c:v>
                      </c:pt>
                      <c:pt idx="4061">
                        <c:v>21785.97265625</c:v>
                      </c:pt>
                      <c:pt idx="4062">
                        <c:v>20045.1875</c:v>
                      </c:pt>
                      <c:pt idx="4063">
                        <c:v>24843.3671875</c:v>
                      </c:pt>
                      <c:pt idx="4064">
                        <c:v>24873.03125</c:v>
                      </c:pt>
                      <c:pt idx="4065">
                        <c:v>20515.75390625</c:v>
                      </c:pt>
                      <c:pt idx="4066">
                        <c:v>21303.890625</c:v>
                      </c:pt>
                      <c:pt idx="4067">
                        <c:v>19928.4453125</c:v>
                      </c:pt>
                      <c:pt idx="4068">
                        <c:v>21563.34375</c:v>
                      </c:pt>
                      <c:pt idx="4069">
                        <c:v>18932.64453125</c:v>
                      </c:pt>
                      <c:pt idx="4070">
                        <c:v>14290.484375</c:v>
                      </c:pt>
                      <c:pt idx="4071">
                        <c:v>14871.6640625</c:v>
                      </c:pt>
                      <c:pt idx="4072">
                        <c:v>21570.3671875</c:v>
                      </c:pt>
                      <c:pt idx="4073">
                        <c:v>17259.1640625</c:v>
                      </c:pt>
                      <c:pt idx="4074">
                        <c:v>11294.5859375</c:v>
                      </c:pt>
                      <c:pt idx="4075">
                        <c:v>18248.765625</c:v>
                      </c:pt>
                      <c:pt idx="4076">
                        <c:v>19096.421875</c:v>
                      </c:pt>
                      <c:pt idx="4077">
                        <c:v>18960.0703125</c:v>
                      </c:pt>
                      <c:pt idx="4078">
                        <c:v>20033.8203125</c:v>
                      </c:pt>
                      <c:pt idx="4079">
                        <c:v>19652.3515625</c:v>
                      </c:pt>
                      <c:pt idx="4080">
                        <c:v>7375.9453125</c:v>
                      </c:pt>
                      <c:pt idx="4081">
                        <c:v>7136.9453125</c:v>
                      </c:pt>
                      <c:pt idx="4082">
                        <c:v>5167.421875</c:v>
                      </c:pt>
                      <c:pt idx="4083">
                        <c:v>3953.1171875</c:v>
                      </c:pt>
                      <c:pt idx="4084">
                        <c:v>8103.671875</c:v>
                      </c:pt>
                      <c:pt idx="4085">
                        <c:v>7215.7109375</c:v>
                      </c:pt>
                      <c:pt idx="4086">
                        <c:v>4317.09375</c:v>
                      </c:pt>
                      <c:pt idx="4087">
                        <c:v>932.3671875</c:v>
                      </c:pt>
                      <c:pt idx="4088">
                        <c:v>4879.0859375</c:v>
                      </c:pt>
                      <c:pt idx="4089">
                        <c:v>7663.3984375</c:v>
                      </c:pt>
                      <c:pt idx="4090">
                        <c:v>6046.6796875</c:v>
                      </c:pt>
                      <c:pt idx="4091">
                        <c:v>7597.5546875</c:v>
                      </c:pt>
                      <c:pt idx="4092">
                        <c:v>6661.6953125</c:v>
                      </c:pt>
                      <c:pt idx="4093">
                        <c:v>7828.6875</c:v>
                      </c:pt>
                      <c:pt idx="4094">
                        <c:v>7782.328125</c:v>
                      </c:pt>
                      <c:pt idx="4095">
                        <c:v>16290.359375</c:v>
                      </c:pt>
                      <c:pt idx="4096">
                        <c:v>15606.8515625</c:v>
                      </c:pt>
                      <c:pt idx="4097">
                        <c:v>16039.328125</c:v>
                      </c:pt>
                      <c:pt idx="4098">
                        <c:v>15270.734375</c:v>
                      </c:pt>
                      <c:pt idx="4099">
                        <c:v>15627.140625</c:v>
                      </c:pt>
                      <c:pt idx="4100">
                        <c:v>14828.3828125</c:v>
                      </c:pt>
                      <c:pt idx="4101">
                        <c:v>15813.625</c:v>
                      </c:pt>
                      <c:pt idx="4102">
                        <c:v>15426.5625</c:v>
                      </c:pt>
                      <c:pt idx="4103">
                        <c:v>14207.5234375</c:v>
                      </c:pt>
                      <c:pt idx="4104">
                        <c:v>14429.5703125</c:v>
                      </c:pt>
                      <c:pt idx="4105">
                        <c:v>16279.453125</c:v>
                      </c:pt>
                      <c:pt idx="4106">
                        <c:v>16532.328125</c:v>
                      </c:pt>
                      <c:pt idx="4107">
                        <c:v>14255.59375</c:v>
                      </c:pt>
                      <c:pt idx="4108">
                        <c:v>10641.6875</c:v>
                      </c:pt>
                      <c:pt idx="4109">
                        <c:v>14191.7890625</c:v>
                      </c:pt>
                      <c:pt idx="4110">
                        <c:v>25263.91796875</c:v>
                      </c:pt>
                      <c:pt idx="4111">
                        <c:v>29131.62890625</c:v>
                      </c:pt>
                      <c:pt idx="4112">
                        <c:v>25350.84765625</c:v>
                      </c:pt>
                      <c:pt idx="4113">
                        <c:v>27712.83203125</c:v>
                      </c:pt>
                      <c:pt idx="4114">
                        <c:v>28526.2421875</c:v>
                      </c:pt>
                      <c:pt idx="4115">
                        <c:v>28317.33984375</c:v>
                      </c:pt>
                      <c:pt idx="4116">
                        <c:v>29181.98828125</c:v>
                      </c:pt>
                      <c:pt idx="4117">
                        <c:v>27920.6171875</c:v>
                      </c:pt>
                      <c:pt idx="4118">
                        <c:v>27028.70703125</c:v>
                      </c:pt>
                      <c:pt idx="4119">
                        <c:v>28071.2421875</c:v>
                      </c:pt>
                      <c:pt idx="4120">
                        <c:v>29012.6875</c:v>
                      </c:pt>
                      <c:pt idx="4121">
                        <c:v>29274.5234375</c:v>
                      </c:pt>
                      <c:pt idx="4122">
                        <c:v>28930.48828125</c:v>
                      </c:pt>
                      <c:pt idx="4123">
                        <c:v>25520.58984375</c:v>
                      </c:pt>
                      <c:pt idx="4124">
                        <c:v>25036.234375</c:v>
                      </c:pt>
                      <c:pt idx="4125">
                        <c:v>22960.828125</c:v>
                      </c:pt>
                      <c:pt idx="4126">
                        <c:v>21858.6484375</c:v>
                      </c:pt>
                      <c:pt idx="4127">
                        <c:v>20296.546875</c:v>
                      </c:pt>
                      <c:pt idx="4128">
                        <c:v>22241.015625</c:v>
                      </c:pt>
                      <c:pt idx="4129">
                        <c:v>23416.8828125</c:v>
                      </c:pt>
                      <c:pt idx="4130">
                        <c:v>22060.421875</c:v>
                      </c:pt>
                      <c:pt idx="4131">
                        <c:v>19389.5859375</c:v>
                      </c:pt>
                      <c:pt idx="4132">
                        <c:v>14880.1953125</c:v>
                      </c:pt>
                      <c:pt idx="4133">
                        <c:v>20659.625</c:v>
                      </c:pt>
                      <c:pt idx="4134">
                        <c:v>23207.8671875</c:v>
                      </c:pt>
                      <c:pt idx="4135">
                        <c:v>21311.63671875</c:v>
                      </c:pt>
                      <c:pt idx="4136">
                        <c:v>21723.39453125</c:v>
                      </c:pt>
                      <c:pt idx="4137">
                        <c:v>23278.19140625</c:v>
                      </c:pt>
                      <c:pt idx="4138">
                        <c:v>23549.66796875</c:v>
                      </c:pt>
                      <c:pt idx="4139">
                        <c:v>22968.0625</c:v>
                      </c:pt>
                      <c:pt idx="4140">
                        <c:v>10507.4609375</c:v>
                      </c:pt>
                      <c:pt idx="4141">
                        <c:v>10303.0859375</c:v>
                      </c:pt>
                      <c:pt idx="4142">
                        <c:v>9953.9921875</c:v>
                      </c:pt>
                      <c:pt idx="4143">
                        <c:v>8370.390625</c:v>
                      </c:pt>
                      <c:pt idx="4144">
                        <c:v>6418.90625</c:v>
                      </c:pt>
                      <c:pt idx="4145">
                        <c:v>6095.0546875</c:v>
                      </c:pt>
                      <c:pt idx="4146">
                        <c:v>4660.0234375</c:v>
                      </c:pt>
                      <c:pt idx="4147">
                        <c:v>7208.484375</c:v>
                      </c:pt>
                      <c:pt idx="4148">
                        <c:v>10534.78125</c:v>
                      </c:pt>
                      <c:pt idx="4149">
                        <c:v>12182.28125</c:v>
                      </c:pt>
                      <c:pt idx="4150">
                        <c:v>8589.53125</c:v>
                      </c:pt>
                      <c:pt idx="4151">
                        <c:v>5600.84375</c:v>
                      </c:pt>
                      <c:pt idx="4152">
                        <c:v>2281.6328125</c:v>
                      </c:pt>
                      <c:pt idx="4153">
                        <c:v>11056.53125</c:v>
                      </c:pt>
                      <c:pt idx="4154">
                        <c:v>10574.9765625</c:v>
                      </c:pt>
                      <c:pt idx="4155">
                        <c:v>14567.75</c:v>
                      </c:pt>
                      <c:pt idx="4156">
                        <c:v>12779.515625</c:v>
                      </c:pt>
                      <c:pt idx="4157">
                        <c:v>13330.53125</c:v>
                      </c:pt>
                      <c:pt idx="4158">
                        <c:v>14446.8046875</c:v>
                      </c:pt>
                      <c:pt idx="4159">
                        <c:v>12309.4296875</c:v>
                      </c:pt>
                      <c:pt idx="4160">
                        <c:v>11758.515625</c:v>
                      </c:pt>
                      <c:pt idx="4161">
                        <c:v>9716.2734375</c:v>
                      </c:pt>
                      <c:pt idx="4162">
                        <c:v>8706.9140625</c:v>
                      </c:pt>
                      <c:pt idx="4163">
                        <c:v>8867.7578125</c:v>
                      </c:pt>
                      <c:pt idx="4164">
                        <c:v>11058.9140625</c:v>
                      </c:pt>
                      <c:pt idx="4165">
                        <c:v>13653.796875</c:v>
                      </c:pt>
                      <c:pt idx="4166">
                        <c:v>14666.953125</c:v>
                      </c:pt>
                      <c:pt idx="4167">
                        <c:v>15098.671875</c:v>
                      </c:pt>
                      <c:pt idx="4168">
                        <c:v>15005.53125</c:v>
                      </c:pt>
                      <c:pt idx="4169">
                        <c:v>14352.6484375</c:v>
                      </c:pt>
                      <c:pt idx="4170">
                        <c:v>19957.2265625</c:v>
                      </c:pt>
                      <c:pt idx="4171">
                        <c:v>18410.6953125</c:v>
                      </c:pt>
                      <c:pt idx="4172">
                        <c:v>16712.828125</c:v>
                      </c:pt>
                      <c:pt idx="4173">
                        <c:v>14808.609375</c:v>
                      </c:pt>
                      <c:pt idx="4174">
                        <c:v>13288.73046875</c:v>
                      </c:pt>
                      <c:pt idx="4175">
                        <c:v>13137.67578125</c:v>
                      </c:pt>
                      <c:pt idx="4176">
                        <c:v>15515.703125</c:v>
                      </c:pt>
                      <c:pt idx="4177">
                        <c:v>17787.33984375</c:v>
                      </c:pt>
                      <c:pt idx="4178">
                        <c:v>20569.35546875</c:v>
                      </c:pt>
                      <c:pt idx="4179">
                        <c:v>21418.82421875</c:v>
                      </c:pt>
                      <c:pt idx="4180">
                        <c:v>22875.953125</c:v>
                      </c:pt>
                      <c:pt idx="4181">
                        <c:v>21833.9609375</c:v>
                      </c:pt>
                      <c:pt idx="4182">
                        <c:v>20874.26171875</c:v>
                      </c:pt>
                      <c:pt idx="4183">
                        <c:v>19979.296875</c:v>
                      </c:pt>
                      <c:pt idx="4184">
                        <c:v>22163.765625</c:v>
                      </c:pt>
                      <c:pt idx="4185">
                        <c:v>17617.1484375</c:v>
                      </c:pt>
                      <c:pt idx="4186">
                        <c:v>17065.3046875</c:v>
                      </c:pt>
                      <c:pt idx="4187">
                        <c:v>15831.84375</c:v>
                      </c:pt>
                      <c:pt idx="4188">
                        <c:v>15307.59375</c:v>
                      </c:pt>
                      <c:pt idx="4189">
                        <c:v>16340.7734375</c:v>
                      </c:pt>
                      <c:pt idx="4190">
                        <c:v>14987.4140625</c:v>
                      </c:pt>
                      <c:pt idx="4191">
                        <c:v>11707.140625</c:v>
                      </c:pt>
                      <c:pt idx="4192">
                        <c:v>13384.03125</c:v>
                      </c:pt>
                      <c:pt idx="4193">
                        <c:v>15745.078125</c:v>
                      </c:pt>
                      <c:pt idx="4194">
                        <c:v>15537.953125</c:v>
                      </c:pt>
                      <c:pt idx="4195">
                        <c:v>17522.5078125</c:v>
                      </c:pt>
                      <c:pt idx="4196">
                        <c:v>17309.7734375</c:v>
                      </c:pt>
                      <c:pt idx="4197">
                        <c:v>16664</c:v>
                      </c:pt>
                      <c:pt idx="4198">
                        <c:v>17728.421875</c:v>
                      </c:pt>
                      <c:pt idx="4199">
                        <c:v>16823.75</c:v>
                      </c:pt>
                      <c:pt idx="4200">
                        <c:v>23024.76171875</c:v>
                      </c:pt>
                      <c:pt idx="4201">
                        <c:v>22128.71875</c:v>
                      </c:pt>
                      <c:pt idx="4202">
                        <c:v>21916.08984375</c:v>
                      </c:pt>
                      <c:pt idx="4203">
                        <c:v>21735.30078125</c:v>
                      </c:pt>
                      <c:pt idx="4204">
                        <c:v>21440.4765625</c:v>
                      </c:pt>
                      <c:pt idx="4205">
                        <c:v>18672.671875</c:v>
                      </c:pt>
                      <c:pt idx="4206">
                        <c:v>12974.0546875</c:v>
                      </c:pt>
                      <c:pt idx="4207">
                        <c:v>13335.2734375</c:v>
                      </c:pt>
                      <c:pt idx="4208">
                        <c:v>22944.5234375</c:v>
                      </c:pt>
                      <c:pt idx="4209">
                        <c:v>20015.2890625</c:v>
                      </c:pt>
                      <c:pt idx="4210">
                        <c:v>22021.9375</c:v>
                      </c:pt>
                      <c:pt idx="4211">
                        <c:v>21560.203125</c:v>
                      </c:pt>
                      <c:pt idx="4212">
                        <c:v>22869.38671875</c:v>
                      </c:pt>
                      <c:pt idx="4213">
                        <c:v>22706.1484375</c:v>
                      </c:pt>
                      <c:pt idx="4214">
                        <c:v>19483.3046875</c:v>
                      </c:pt>
                      <c:pt idx="4215">
                        <c:v>20213.546875</c:v>
                      </c:pt>
                      <c:pt idx="4216">
                        <c:v>21792.296875</c:v>
                      </c:pt>
                      <c:pt idx="4217">
                        <c:v>22291.58203125</c:v>
                      </c:pt>
                      <c:pt idx="4218">
                        <c:v>22320.12109375</c:v>
                      </c:pt>
                      <c:pt idx="4219">
                        <c:v>22523.9609375</c:v>
                      </c:pt>
                      <c:pt idx="4220">
                        <c:v>20348.75</c:v>
                      </c:pt>
                      <c:pt idx="4221">
                        <c:v>18257.6015625</c:v>
                      </c:pt>
                      <c:pt idx="4222">
                        <c:v>18541.109375</c:v>
                      </c:pt>
                      <c:pt idx="4223">
                        <c:v>15150.4765625</c:v>
                      </c:pt>
                      <c:pt idx="4224">
                        <c:v>22515.4296875</c:v>
                      </c:pt>
                      <c:pt idx="4225">
                        <c:v>22392.88671875</c:v>
                      </c:pt>
                      <c:pt idx="4226">
                        <c:v>20773.6484375</c:v>
                      </c:pt>
                      <c:pt idx="4227">
                        <c:v>16763.81640625</c:v>
                      </c:pt>
                      <c:pt idx="4228">
                        <c:v>22004.859375</c:v>
                      </c:pt>
                      <c:pt idx="4229">
                        <c:v>21854.3046875</c:v>
                      </c:pt>
                      <c:pt idx="4230">
                        <c:v>24515.04296875</c:v>
                      </c:pt>
                      <c:pt idx="4231">
                        <c:v>24115.58203125</c:v>
                      </c:pt>
                      <c:pt idx="4232">
                        <c:v>23370.44140625</c:v>
                      </c:pt>
                      <c:pt idx="4233">
                        <c:v>23898.22265625</c:v>
                      </c:pt>
                      <c:pt idx="4234">
                        <c:v>23758.19921875</c:v>
                      </c:pt>
                      <c:pt idx="4235">
                        <c:v>24032.10546875</c:v>
                      </c:pt>
                      <c:pt idx="4236">
                        <c:v>24832.39453125</c:v>
                      </c:pt>
                      <c:pt idx="4237">
                        <c:v>22832.515625</c:v>
                      </c:pt>
                      <c:pt idx="4238">
                        <c:v>22814.9453125</c:v>
                      </c:pt>
                      <c:pt idx="4239">
                        <c:v>24665.12890625</c:v>
                      </c:pt>
                      <c:pt idx="4240">
                        <c:v>23688.625</c:v>
                      </c:pt>
                      <c:pt idx="4241">
                        <c:v>24545.34765625</c:v>
                      </c:pt>
                      <c:pt idx="4242">
                        <c:v>22591.578125</c:v>
                      </c:pt>
                      <c:pt idx="4243">
                        <c:v>21237.3203125</c:v>
                      </c:pt>
                      <c:pt idx="4244">
                        <c:v>21051.1796875</c:v>
                      </c:pt>
                      <c:pt idx="4245">
                        <c:v>18106.6015625</c:v>
                      </c:pt>
                      <c:pt idx="4246">
                        <c:v>17593.921875</c:v>
                      </c:pt>
                      <c:pt idx="4247">
                        <c:v>13359.09375</c:v>
                      </c:pt>
                      <c:pt idx="4248">
                        <c:v>8576.1328125</c:v>
                      </c:pt>
                      <c:pt idx="4249">
                        <c:v>13686.4609375</c:v>
                      </c:pt>
                      <c:pt idx="4250">
                        <c:v>17801.96875</c:v>
                      </c:pt>
                      <c:pt idx="4251">
                        <c:v>16709.80859375</c:v>
                      </c:pt>
                      <c:pt idx="4252">
                        <c:v>19016.359375</c:v>
                      </c:pt>
                      <c:pt idx="4253">
                        <c:v>18301.765625</c:v>
                      </c:pt>
                      <c:pt idx="4254">
                        <c:v>18916.0859375</c:v>
                      </c:pt>
                      <c:pt idx="4255">
                        <c:v>17646.76171875</c:v>
                      </c:pt>
                      <c:pt idx="4256">
                        <c:v>17366.375</c:v>
                      </c:pt>
                      <c:pt idx="4257">
                        <c:v>19178.4921875</c:v>
                      </c:pt>
                      <c:pt idx="4258">
                        <c:v>17582.84375</c:v>
                      </c:pt>
                      <c:pt idx="4259">
                        <c:v>14562.75</c:v>
                      </c:pt>
                      <c:pt idx="4260">
                        <c:v>25552.671875</c:v>
                      </c:pt>
                      <c:pt idx="4261">
                        <c:v>20438.84375</c:v>
                      </c:pt>
                      <c:pt idx="4262">
                        <c:v>24638.7890625</c:v>
                      </c:pt>
                      <c:pt idx="4263">
                        <c:v>25027.79296875</c:v>
                      </c:pt>
                      <c:pt idx="4264">
                        <c:v>23495.953125</c:v>
                      </c:pt>
                      <c:pt idx="4265">
                        <c:v>19373.1796875</c:v>
                      </c:pt>
                      <c:pt idx="4266">
                        <c:v>24719.3828125</c:v>
                      </c:pt>
                      <c:pt idx="4267">
                        <c:v>25110.1640625</c:v>
                      </c:pt>
                      <c:pt idx="4268">
                        <c:v>25899.64453125</c:v>
                      </c:pt>
                      <c:pt idx="4269">
                        <c:v>24237.9375</c:v>
                      </c:pt>
                      <c:pt idx="4270">
                        <c:v>24048.00390625</c:v>
                      </c:pt>
                      <c:pt idx="4271">
                        <c:v>25708.1328125</c:v>
                      </c:pt>
                      <c:pt idx="4272">
                        <c:v>25712.59765625</c:v>
                      </c:pt>
                      <c:pt idx="4273">
                        <c:v>23379.75390625</c:v>
                      </c:pt>
                      <c:pt idx="4274">
                        <c:v>22741.0703125</c:v>
                      </c:pt>
                      <c:pt idx="4275">
                        <c:v>19170.6953125</c:v>
                      </c:pt>
                      <c:pt idx="4276">
                        <c:v>17281.0078125</c:v>
                      </c:pt>
                      <c:pt idx="4277">
                        <c:v>16193.2109375</c:v>
                      </c:pt>
                      <c:pt idx="4278">
                        <c:v>18402.765625</c:v>
                      </c:pt>
                      <c:pt idx="4279">
                        <c:v>17517.3984375</c:v>
                      </c:pt>
                      <c:pt idx="4280">
                        <c:v>19356.3203125</c:v>
                      </c:pt>
                      <c:pt idx="4281">
                        <c:v>18971.703125</c:v>
                      </c:pt>
                      <c:pt idx="4282">
                        <c:v>20098.9921875</c:v>
                      </c:pt>
                      <c:pt idx="4283">
                        <c:v>19503.1875</c:v>
                      </c:pt>
                      <c:pt idx="4284">
                        <c:v>18253.1640625</c:v>
                      </c:pt>
                      <c:pt idx="4285">
                        <c:v>16451.8125</c:v>
                      </c:pt>
                      <c:pt idx="4286">
                        <c:v>14211.7265625</c:v>
                      </c:pt>
                      <c:pt idx="4287">
                        <c:v>11025.21875</c:v>
                      </c:pt>
                      <c:pt idx="4288">
                        <c:v>18852.0234375</c:v>
                      </c:pt>
                      <c:pt idx="4289">
                        <c:v>19409.53515625</c:v>
                      </c:pt>
                      <c:pt idx="4290">
                        <c:v>25410.59375</c:v>
                      </c:pt>
                      <c:pt idx="4291">
                        <c:v>23540.11328125</c:v>
                      </c:pt>
                      <c:pt idx="4292">
                        <c:v>20785.828125</c:v>
                      </c:pt>
                      <c:pt idx="4293">
                        <c:v>19067.91015625</c:v>
                      </c:pt>
                      <c:pt idx="4294">
                        <c:v>20318.80078125</c:v>
                      </c:pt>
                      <c:pt idx="4295">
                        <c:v>24174.4453125</c:v>
                      </c:pt>
                      <c:pt idx="4296">
                        <c:v>26779.296875</c:v>
                      </c:pt>
                      <c:pt idx="4297">
                        <c:v>27537.5546875</c:v>
                      </c:pt>
                      <c:pt idx="4298">
                        <c:v>25989.88671875</c:v>
                      </c:pt>
                      <c:pt idx="4299">
                        <c:v>26348.375</c:v>
                      </c:pt>
                      <c:pt idx="4300">
                        <c:v>25511.55078125</c:v>
                      </c:pt>
                      <c:pt idx="4301">
                        <c:v>21419.48828125</c:v>
                      </c:pt>
                      <c:pt idx="4302">
                        <c:v>26503.28125</c:v>
                      </c:pt>
                      <c:pt idx="4303">
                        <c:v>27308.34375</c:v>
                      </c:pt>
                      <c:pt idx="4304">
                        <c:v>27080.28515625</c:v>
                      </c:pt>
                      <c:pt idx="4305">
                        <c:v>18369.5234375</c:v>
                      </c:pt>
                      <c:pt idx="4306">
                        <c:v>22135.19921875</c:v>
                      </c:pt>
                      <c:pt idx="4307">
                        <c:v>20466.3671875</c:v>
                      </c:pt>
                      <c:pt idx="4308">
                        <c:v>19365.32421875</c:v>
                      </c:pt>
                      <c:pt idx="4309">
                        <c:v>19022.75390625</c:v>
                      </c:pt>
                      <c:pt idx="4310">
                        <c:v>19368.7578125</c:v>
                      </c:pt>
                      <c:pt idx="4311">
                        <c:v>20754.66796875</c:v>
                      </c:pt>
                      <c:pt idx="4312">
                        <c:v>22093.8984375</c:v>
                      </c:pt>
                      <c:pt idx="4313">
                        <c:v>22376.703125</c:v>
                      </c:pt>
                      <c:pt idx="4314">
                        <c:v>19985.87109375</c:v>
                      </c:pt>
                      <c:pt idx="4315">
                        <c:v>22090.8203125</c:v>
                      </c:pt>
                      <c:pt idx="4316">
                        <c:v>21552.234375</c:v>
                      </c:pt>
                      <c:pt idx="4317">
                        <c:v>21072.6328125</c:v>
                      </c:pt>
                      <c:pt idx="4318">
                        <c:v>21317.71875</c:v>
                      </c:pt>
                      <c:pt idx="4319">
                        <c:v>19986.62890625</c:v>
                      </c:pt>
                      <c:pt idx="4320">
                        <c:v>15471.9375</c:v>
                      </c:pt>
                      <c:pt idx="4321">
                        <c:v>13155.640625</c:v>
                      </c:pt>
                      <c:pt idx="4322">
                        <c:v>10776.6484375</c:v>
                      </c:pt>
                      <c:pt idx="4323">
                        <c:v>8750.2734375</c:v>
                      </c:pt>
                      <c:pt idx="4324">
                        <c:v>7297.2109375</c:v>
                      </c:pt>
                      <c:pt idx="4325">
                        <c:v>8069.359375</c:v>
                      </c:pt>
                      <c:pt idx="4326">
                        <c:v>10774.5703125</c:v>
                      </c:pt>
                      <c:pt idx="4327">
                        <c:v>12487.16796875</c:v>
                      </c:pt>
                      <c:pt idx="4328">
                        <c:v>15486.30078125</c:v>
                      </c:pt>
                      <c:pt idx="4329">
                        <c:v>16393.25390625</c:v>
                      </c:pt>
                      <c:pt idx="4330">
                        <c:v>17810.25390625</c:v>
                      </c:pt>
                      <c:pt idx="4331">
                        <c:v>16386.328125</c:v>
                      </c:pt>
                      <c:pt idx="4332">
                        <c:v>15047.953125</c:v>
                      </c:pt>
                      <c:pt idx="4333">
                        <c:v>14286.9453125</c:v>
                      </c:pt>
                      <c:pt idx="4334">
                        <c:v>16746.859375</c:v>
                      </c:pt>
                      <c:pt idx="4335">
                        <c:v>17819.1171875</c:v>
                      </c:pt>
                      <c:pt idx="4336">
                        <c:v>18431.9609375</c:v>
                      </c:pt>
                      <c:pt idx="4337">
                        <c:v>18618.6171875</c:v>
                      </c:pt>
                      <c:pt idx="4338">
                        <c:v>17981.0703125</c:v>
                      </c:pt>
                      <c:pt idx="4339">
                        <c:v>15570.109375</c:v>
                      </c:pt>
                      <c:pt idx="4340">
                        <c:v>12851.875</c:v>
                      </c:pt>
                      <c:pt idx="4341">
                        <c:v>16154.765625</c:v>
                      </c:pt>
                      <c:pt idx="4342">
                        <c:v>18871.859375</c:v>
                      </c:pt>
                      <c:pt idx="4343">
                        <c:v>18555.03125</c:v>
                      </c:pt>
                      <c:pt idx="4344">
                        <c:v>18743.6328125</c:v>
                      </c:pt>
                      <c:pt idx="4345">
                        <c:v>18381.609375</c:v>
                      </c:pt>
                      <c:pt idx="4346">
                        <c:v>14898.390625</c:v>
                      </c:pt>
                      <c:pt idx="4347">
                        <c:v>12109.5</c:v>
                      </c:pt>
                      <c:pt idx="4348">
                        <c:v>18774.54296875</c:v>
                      </c:pt>
                      <c:pt idx="4349">
                        <c:v>15062.66015625</c:v>
                      </c:pt>
                      <c:pt idx="4350">
                        <c:v>4447.84375</c:v>
                      </c:pt>
                      <c:pt idx="4351">
                        <c:v>2682.0703125</c:v>
                      </c:pt>
                      <c:pt idx="4352">
                        <c:v>-3343.2421875</c:v>
                      </c:pt>
                      <c:pt idx="4353">
                        <c:v>-7023.546875</c:v>
                      </c:pt>
                      <c:pt idx="4354">
                        <c:v>-5153.8984375</c:v>
                      </c:pt>
                      <c:pt idx="4355">
                        <c:v>-4386</c:v>
                      </c:pt>
                      <c:pt idx="4356">
                        <c:v>-5763.265625</c:v>
                      </c:pt>
                      <c:pt idx="4357">
                        <c:v>-3648.5859375</c:v>
                      </c:pt>
                      <c:pt idx="4358">
                        <c:v>-1447.03125</c:v>
                      </c:pt>
                      <c:pt idx="4359">
                        <c:v>-901.9296875</c:v>
                      </c:pt>
                      <c:pt idx="4360">
                        <c:v>-2405.21875</c:v>
                      </c:pt>
                      <c:pt idx="4361">
                        <c:v>-5247.8046875</c:v>
                      </c:pt>
                      <c:pt idx="4362">
                        <c:v>-6028.6328125</c:v>
                      </c:pt>
                      <c:pt idx="4363">
                        <c:v>-8450.0703125</c:v>
                      </c:pt>
                      <c:pt idx="4364">
                        <c:v>4186.2265625</c:v>
                      </c:pt>
                      <c:pt idx="4365">
                        <c:v>21893.9296875</c:v>
                      </c:pt>
                      <c:pt idx="4366">
                        <c:v>21727.171875</c:v>
                      </c:pt>
                      <c:pt idx="4367">
                        <c:v>20260.546875</c:v>
                      </c:pt>
                      <c:pt idx="4368">
                        <c:v>20627.6171875</c:v>
                      </c:pt>
                      <c:pt idx="4369">
                        <c:v>21517.2265625</c:v>
                      </c:pt>
                      <c:pt idx="4370">
                        <c:v>21061.125</c:v>
                      </c:pt>
                      <c:pt idx="4371">
                        <c:v>21429.8984375</c:v>
                      </c:pt>
                      <c:pt idx="4372">
                        <c:v>21448.734375</c:v>
                      </c:pt>
                      <c:pt idx="4373">
                        <c:v>20319.8671875</c:v>
                      </c:pt>
                      <c:pt idx="4374">
                        <c:v>20044.90625</c:v>
                      </c:pt>
                      <c:pt idx="4375">
                        <c:v>18793.9765625</c:v>
                      </c:pt>
                      <c:pt idx="4376">
                        <c:v>19831.1328125</c:v>
                      </c:pt>
                      <c:pt idx="4377">
                        <c:v>20659.90625</c:v>
                      </c:pt>
                      <c:pt idx="4378">
                        <c:v>21191.3203125</c:v>
                      </c:pt>
                      <c:pt idx="4379">
                        <c:v>22031.34375</c:v>
                      </c:pt>
                      <c:pt idx="4380">
                        <c:v>21665.921875</c:v>
                      </c:pt>
                      <c:pt idx="4381">
                        <c:v>19767.7421875</c:v>
                      </c:pt>
                      <c:pt idx="4382">
                        <c:v>17769.4609375</c:v>
                      </c:pt>
                      <c:pt idx="4383">
                        <c:v>15374.7734375</c:v>
                      </c:pt>
                      <c:pt idx="4384">
                        <c:v>13430.953125</c:v>
                      </c:pt>
                      <c:pt idx="4385">
                        <c:v>13387.625</c:v>
                      </c:pt>
                      <c:pt idx="4386">
                        <c:v>14911.71875</c:v>
                      </c:pt>
                      <c:pt idx="4387">
                        <c:v>18051.21875</c:v>
                      </c:pt>
                      <c:pt idx="4388">
                        <c:v>21465.9296875</c:v>
                      </c:pt>
                      <c:pt idx="4389">
                        <c:v>20563.921875</c:v>
                      </c:pt>
                      <c:pt idx="4390">
                        <c:v>20912.5390625</c:v>
                      </c:pt>
                      <c:pt idx="4391">
                        <c:v>22310.40625</c:v>
                      </c:pt>
                      <c:pt idx="4392">
                        <c:v>22394.3515625</c:v>
                      </c:pt>
                      <c:pt idx="4393">
                        <c:v>21214.828125</c:v>
                      </c:pt>
                      <c:pt idx="4394">
                        <c:v>21460.8203125</c:v>
                      </c:pt>
                      <c:pt idx="4395">
                        <c:v>23144.03125</c:v>
                      </c:pt>
                      <c:pt idx="4396">
                        <c:v>22260.375</c:v>
                      </c:pt>
                      <c:pt idx="4397">
                        <c:v>21236.0703125</c:v>
                      </c:pt>
                      <c:pt idx="4398">
                        <c:v>22415.796875</c:v>
                      </c:pt>
                      <c:pt idx="4399">
                        <c:v>20045.0625</c:v>
                      </c:pt>
                      <c:pt idx="4400">
                        <c:v>16681.2421875</c:v>
                      </c:pt>
                      <c:pt idx="4401">
                        <c:v>12081.390625</c:v>
                      </c:pt>
                      <c:pt idx="4402">
                        <c:v>18446.640625</c:v>
                      </c:pt>
                      <c:pt idx="4403">
                        <c:v>22282.734375</c:v>
                      </c:pt>
                      <c:pt idx="4404">
                        <c:v>21052.328125</c:v>
                      </c:pt>
                      <c:pt idx="4405">
                        <c:v>21868.71875</c:v>
                      </c:pt>
                      <c:pt idx="4406">
                        <c:v>22454.1484375</c:v>
                      </c:pt>
                      <c:pt idx="4407">
                        <c:v>20348.828125</c:v>
                      </c:pt>
                      <c:pt idx="4408">
                        <c:v>21896.5859375</c:v>
                      </c:pt>
                      <c:pt idx="4409">
                        <c:v>21903.71875</c:v>
                      </c:pt>
                      <c:pt idx="4410">
                        <c:v>18012.171875</c:v>
                      </c:pt>
                      <c:pt idx="4411">
                        <c:v>15861.8046875</c:v>
                      </c:pt>
                      <c:pt idx="4412">
                        <c:v>13803.859375</c:v>
                      </c:pt>
                      <c:pt idx="4413">
                        <c:v>12040.1484375</c:v>
                      </c:pt>
                      <c:pt idx="4414">
                        <c:v>12208.0703125</c:v>
                      </c:pt>
                      <c:pt idx="4415">
                        <c:v>14898.25</c:v>
                      </c:pt>
                      <c:pt idx="4416">
                        <c:v>17146.1484375</c:v>
                      </c:pt>
                      <c:pt idx="4417">
                        <c:v>18589.7421875</c:v>
                      </c:pt>
                      <c:pt idx="4418">
                        <c:v>19728.40625</c:v>
                      </c:pt>
                      <c:pt idx="4419">
                        <c:v>20327.9609375</c:v>
                      </c:pt>
                      <c:pt idx="4420">
                        <c:v>19494.6953125</c:v>
                      </c:pt>
                      <c:pt idx="4421">
                        <c:v>16555.3125</c:v>
                      </c:pt>
                      <c:pt idx="4422">
                        <c:v>13483.3359375</c:v>
                      </c:pt>
                      <c:pt idx="4423">
                        <c:v>10609.5078125</c:v>
                      </c:pt>
                      <c:pt idx="4424">
                        <c:v>17881.59375</c:v>
                      </c:pt>
                      <c:pt idx="4425">
                        <c:v>18601.1328125</c:v>
                      </c:pt>
                      <c:pt idx="4426">
                        <c:v>18587.8203125</c:v>
                      </c:pt>
                      <c:pt idx="4427">
                        <c:v>18521.9140625</c:v>
                      </c:pt>
                      <c:pt idx="4428">
                        <c:v>18002.2421875</c:v>
                      </c:pt>
                      <c:pt idx="4429">
                        <c:v>16762.609375</c:v>
                      </c:pt>
                      <c:pt idx="4430">
                        <c:v>17182.59375</c:v>
                      </c:pt>
                      <c:pt idx="4431">
                        <c:v>18220.84375</c:v>
                      </c:pt>
                      <c:pt idx="4432">
                        <c:v>18057.28125</c:v>
                      </c:pt>
                      <c:pt idx="4433">
                        <c:v>18252.1015625</c:v>
                      </c:pt>
                      <c:pt idx="4434">
                        <c:v>18769.578125</c:v>
                      </c:pt>
                      <c:pt idx="4435">
                        <c:v>19270.546875</c:v>
                      </c:pt>
                      <c:pt idx="4436">
                        <c:v>18788.484375</c:v>
                      </c:pt>
                      <c:pt idx="4437">
                        <c:v>18077.9296875</c:v>
                      </c:pt>
                      <c:pt idx="4438">
                        <c:v>18521.1171875</c:v>
                      </c:pt>
                      <c:pt idx="4439">
                        <c:v>15949.84375</c:v>
                      </c:pt>
                      <c:pt idx="4440">
                        <c:v>23332.2734375</c:v>
                      </c:pt>
                      <c:pt idx="4441">
                        <c:v>24191.109375</c:v>
                      </c:pt>
                      <c:pt idx="4442">
                        <c:v>23504.65625</c:v>
                      </c:pt>
                      <c:pt idx="4443">
                        <c:v>22585.6484375</c:v>
                      </c:pt>
                      <c:pt idx="4444">
                        <c:v>22629.8515625</c:v>
                      </c:pt>
                      <c:pt idx="4445">
                        <c:v>22123.7890625</c:v>
                      </c:pt>
                      <c:pt idx="4446">
                        <c:v>21068.578125</c:v>
                      </c:pt>
                      <c:pt idx="4447">
                        <c:v>22232.6640625</c:v>
                      </c:pt>
                      <c:pt idx="4448">
                        <c:v>22522.5078125</c:v>
                      </c:pt>
                      <c:pt idx="4449">
                        <c:v>22899.53515625</c:v>
                      </c:pt>
                      <c:pt idx="4450">
                        <c:v>22587.7890625</c:v>
                      </c:pt>
                      <c:pt idx="4451">
                        <c:v>22565.671875</c:v>
                      </c:pt>
                      <c:pt idx="4452">
                        <c:v>23031.51171875</c:v>
                      </c:pt>
                      <c:pt idx="4453">
                        <c:v>23206.2578125</c:v>
                      </c:pt>
                      <c:pt idx="4454">
                        <c:v>23805.56640625</c:v>
                      </c:pt>
                      <c:pt idx="4455">
                        <c:v>8347.7734375</c:v>
                      </c:pt>
                      <c:pt idx="4456">
                        <c:v>7052.5078125</c:v>
                      </c:pt>
                      <c:pt idx="4457">
                        <c:v>7930.7734375</c:v>
                      </c:pt>
                      <c:pt idx="4458">
                        <c:v>5486.5</c:v>
                      </c:pt>
                      <c:pt idx="4459">
                        <c:v>9214.2890625</c:v>
                      </c:pt>
                      <c:pt idx="4460">
                        <c:v>7110.96875</c:v>
                      </c:pt>
                      <c:pt idx="4461">
                        <c:v>4628.09375</c:v>
                      </c:pt>
                      <c:pt idx="4462">
                        <c:v>701.859375</c:v>
                      </c:pt>
                      <c:pt idx="4463">
                        <c:v>3519.0234375</c:v>
                      </c:pt>
                      <c:pt idx="4464">
                        <c:v>6318.46875</c:v>
                      </c:pt>
                      <c:pt idx="4465">
                        <c:v>5370.953125</c:v>
                      </c:pt>
                      <c:pt idx="4466">
                        <c:v>6920.890625</c:v>
                      </c:pt>
                      <c:pt idx="4467">
                        <c:v>7999.4140625</c:v>
                      </c:pt>
                      <c:pt idx="4468">
                        <c:v>6458.4375</c:v>
                      </c:pt>
                      <c:pt idx="4469">
                        <c:v>7708.7890625</c:v>
                      </c:pt>
                      <c:pt idx="4470">
                        <c:v>28772.4453125</c:v>
                      </c:pt>
                      <c:pt idx="4471">
                        <c:v>28402.078125</c:v>
                      </c:pt>
                      <c:pt idx="4472">
                        <c:v>23316.0703125</c:v>
                      </c:pt>
                      <c:pt idx="4473">
                        <c:v>27725.125</c:v>
                      </c:pt>
                      <c:pt idx="4474">
                        <c:v>28301.1796875</c:v>
                      </c:pt>
                      <c:pt idx="4475">
                        <c:v>28603.96875</c:v>
                      </c:pt>
                      <c:pt idx="4476">
                        <c:v>28588.09375</c:v>
                      </c:pt>
                      <c:pt idx="4477">
                        <c:v>28369.3046875</c:v>
                      </c:pt>
                      <c:pt idx="4478">
                        <c:v>23620.0546875</c:v>
                      </c:pt>
                      <c:pt idx="4479">
                        <c:v>27847.3125</c:v>
                      </c:pt>
                      <c:pt idx="4480">
                        <c:v>28612.359375</c:v>
                      </c:pt>
                      <c:pt idx="4481">
                        <c:v>28654.4375</c:v>
                      </c:pt>
                      <c:pt idx="4482">
                        <c:v>28250.9296875</c:v>
                      </c:pt>
                      <c:pt idx="4483">
                        <c:v>23677.046875</c:v>
                      </c:pt>
                      <c:pt idx="4484">
                        <c:v>23642.515625</c:v>
                      </c:pt>
                      <c:pt idx="4485">
                        <c:v>19414.09375</c:v>
                      </c:pt>
                      <c:pt idx="4486">
                        <c:v>18246.40625</c:v>
                      </c:pt>
                      <c:pt idx="4487">
                        <c:v>16082.2265625</c:v>
                      </c:pt>
                      <c:pt idx="4488">
                        <c:v>14128.703125</c:v>
                      </c:pt>
                      <c:pt idx="4489">
                        <c:v>14125.625</c:v>
                      </c:pt>
                      <c:pt idx="4490">
                        <c:v>14228.5390625</c:v>
                      </c:pt>
                      <c:pt idx="4491">
                        <c:v>16698.5234375</c:v>
                      </c:pt>
                      <c:pt idx="4492">
                        <c:v>18251.5078125</c:v>
                      </c:pt>
                      <c:pt idx="4493">
                        <c:v>18729.5</c:v>
                      </c:pt>
                      <c:pt idx="4494">
                        <c:v>19538.8828125</c:v>
                      </c:pt>
                      <c:pt idx="4495">
                        <c:v>19902.7109375</c:v>
                      </c:pt>
                      <c:pt idx="4496">
                        <c:v>16572.5</c:v>
                      </c:pt>
                      <c:pt idx="4497">
                        <c:v>14014.828125</c:v>
                      </c:pt>
                      <c:pt idx="4498">
                        <c:v>11410.2265625</c:v>
                      </c:pt>
                      <c:pt idx="4499">
                        <c:v>20277.578125</c:v>
                      </c:pt>
                      <c:pt idx="4500">
                        <c:v>20515.2421875</c:v>
                      </c:pt>
                      <c:pt idx="4501">
                        <c:v>19609.515625</c:v>
                      </c:pt>
                      <c:pt idx="4502">
                        <c:v>20533.0234375</c:v>
                      </c:pt>
                      <c:pt idx="4503">
                        <c:v>20275.3125</c:v>
                      </c:pt>
                      <c:pt idx="4504">
                        <c:v>19954.8359375</c:v>
                      </c:pt>
                      <c:pt idx="4505">
                        <c:v>20531.078125</c:v>
                      </c:pt>
                      <c:pt idx="4506">
                        <c:v>20096.234375</c:v>
                      </c:pt>
                      <c:pt idx="4507">
                        <c:v>16584.51953125</c:v>
                      </c:pt>
                      <c:pt idx="4508">
                        <c:v>12434.671875</c:v>
                      </c:pt>
                      <c:pt idx="4509">
                        <c:v>13402.1875</c:v>
                      </c:pt>
                      <c:pt idx="4510">
                        <c:v>18846.609375</c:v>
                      </c:pt>
                      <c:pt idx="4511">
                        <c:v>16986.8203125</c:v>
                      </c:pt>
                      <c:pt idx="4512">
                        <c:v>17357.75</c:v>
                      </c:pt>
                      <c:pt idx="4513">
                        <c:v>18786.1875</c:v>
                      </c:pt>
                      <c:pt idx="4514">
                        <c:v>19891.76171875</c:v>
                      </c:pt>
                      <c:pt idx="4515">
                        <c:v>22372.96875</c:v>
                      </c:pt>
                      <c:pt idx="4516">
                        <c:v>21995.1875</c:v>
                      </c:pt>
                      <c:pt idx="4517">
                        <c:v>21232.0390625</c:v>
                      </c:pt>
                      <c:pt idx="4518">
                        <c:v>20820.4375</c:v>
                      </c:pt>
                      <c:pt idx="4519">
                        <c:v>21580.734375</c:v>
                      </c:pt>
                      <c:pt idx="4520">
                        <c:v>19282.3125</c:v>
                      </c:pt>
                      <c:pt idx="4521">
                        <c:v>18031.2890625</c:v>
                      </c:pt>
                      <c:pt idx="4522">
                        <c:v>18689.578125</c:v>
                      </c:pt>
                      <c:pt idx="4523">
                        <c:v>21585.86328125</c:v>
                      </c:pt>
                      <c:pt idx="4524">
                        <c:v>21768.78515625</c:v>
                      </c:pt>
                      <c:pt idx="4525">
                        <c:v>18858.5859375</c:v>
                      </c:pt>
                      <c:pt idx="4526">
                        <c:v>16502.8203125</c:v>
                      </c:pt>
                      <c:pt idx="4527">
                        <c:v>22353.78515625</c:v>
                      </c:pt>
                      <c:pt idx="4528">
                        <c:v>21248.49609375</c:v>
                      </c:pt>
                      <c:pt idx="4529">
                        <c:v>22102.37890625</c:v>
                      </c:pt>
                      <c:pt idx="4530">
                        <c:v>19978.3984375</c:v>
                      </c:pt>
                      <c:pt idx="4531">
                        <c:v>17985.9140625</c:v>
                      </c:pt>
                      <c:pt idx="4532">
                        <c:v>16328.984375</c:v>
                      </c:pt>
                      <c:pt idx="4533">
                        <c:v>14867.546875</c:v>
                      </c:pt>
                      <c:pt idx="4534">
                        <c:v>15746.9609375</c:v>
                      </c:pt>
                      <c:pt idx="4535">
                        <c:v>17141.5703125</c:v>
                      </c:pt>
                      <c:pt idx="4536">
                        <c:v>18350.484375</c:v>
                      </c:pt>
                      <c:pt idx="4537">
                        <c:v>19343.375</c:v>
                      </c:pt>
                      <c:pt idx="4538">
                        <c:v>19547.29296875</c:v>
                      </c:pt>
                      <c:pt idx="4539">
                        <c:v>16179.4140625</c:v>
                      </c:pt>
                      <c:pt idx="4540">
                        <c:v>13783.0703125</c:v>
                      </c:pt>
                      <c:pt idx="4541">
                        <c:v>14403.203125</c:v>
                      </c:pt>
                      <c:pt idx="4542">
                        <c:v>18668.94140625</c:v>
                      </c:pt>
                      <c:pt idx="4543">
                        <c:v>18343.828125</c:v>
                      </c:pt>
                      <c:pt idx="4544">
                        <c:v>18032.484375</c:v>
                      </c:pt>
                      <c:pt idx="4545">
                        <c:v>22116.1875</c:v>
                      </c:pt>
                      <c:pt idx="4546">
                        <c:v>19684.71875</c:v>
                      </c:pt>
                      <c:pt idx="4547">
                        <c:v>17242.09375</c:v>
                      </c:pt>
                      <c:pt idx="4548">
                        <c:v>17246.828125</c:v>
                      </c:pt>
                      <c:pt idx="4549">
                        <c:v>18755.17578125</c:v>
                      </c:pt>
                      <c:pt idx="4550">
                        <c:v>21947.7578125</c:v>
                      </c:pt>
                      <c:pt idx="4551">
                        <c:v>22209.7109375</c:v>
                      </c:pt>
                      <c:pt idx="4552">
                        <c:v>22524.9609375</c:v>
                      </c:pt>
                      <c:pt idx="4553">
                        <c:v>23086.39453125</c:v>
                      </c:pt>
                      <c:pt idx="4554">
                        <c:v>22661.85546875</c:v>
                      </c:pt>
                      <c:pt idx="4555">
                        <c:v>23046.94140625</c:v>
                      </c:pt>
                      <c:pt idx="4556">
                        <c:v>22564.76953125</c:v>
                      </c:pt>
                      <c:pt idx="4557">
                        <c:v>18667.37890625</c:v>
                      </c:pt>
                      <c:pt idx="4558">
                        <c:v>22263.4765625</c:v>
                      </c:pt>
                      <c:pt idx="4559">
                        <c:v>22440.88671875</c:v>
                      </c:pt>
                      <c:pt idx="4560">
                        <c:v>20553.0703125</c:v>
                      </c:pt>
                      <c:pt idx="4561">
                        <c:v>16490.640625</c:v>
                      </c:pt>
                      <c:pt idx="4562">
                        <c:v>15792.328125</c:v>
                      </c:pt>
                      <c:pt idx="4563">
                        <c:v>23154.15625</c:v>
                      </c:pt>
                      <c:pt idx="4564">
                        <c:v>23201.7734375</c:v>
                      </c:pt>
                      <c:pt idx="4565">
                        <c:v>21134.7109375</c:v>
                      </c:pt>
                      <c:pt idx="4566">
                        <c:v>23074.9765625</c:v>
                      </c:pt>
                      <c:pt idx="4567">
                        <c:v>17767.7890625</c:v>
                      </c:pt>
                      <c:pt idx="4568">
                        <c:v>20893.4375</c:v>
                      </c:pt>
                      <c:pt idx="4569">
                        <c:v>16240.4765625</c:v>
                      </c:pt>
                      <c:pt idx="4570">
                        <c:v>17228.1640625</c:v>
                      </c:pt>
                      <c:pt idx="4571">
                        <c:v>22274.3046875</c:v>
                      </c:pt>
                      <c:pt idx="4572">
                        <c:v>21423.359375</c:v>
                      </c:pt>
                      <c:pt idx="4573">
                        <c:v>21483.40234375</c:v>
                      </c:pt>
                      <c:pt idx="4574">
                        <c:v>22346.62109375</c:v>
                      </c:pt>
                      <c:pt idx="4575">
                        <c:v>23342.87890625</c:v>
                      </c:pt>
                      <c:pt idx="4576">
                        <c:v>22804.65625</c:v>
                      </c:pt>
                      <c:pt idx="4577">
                        <c:v>22831.3203125</c:v>
                      </c:pt>
                      <c:pt idx="4578">
                        <c:v>23166.15625</c:v>
                      </c:pt>
                      <c:pt idx="4579">
                        <c:v>23638.5</c:v>
                      </c:pt>
                      <c:pt idx="4580">
                        <c:v>21466.453125</c:v>
                      </c:pt>
                      <c:pt idx="4581">
                        <c:v>19043.0546875</c:v>
                      </c:pt>
                      <c:pt idx="4582">
                        <c:v>23057.734375</c:v>
                      </c:pt>
                      <c:pt idx="4583">
                        <c:v>18958.1796875</c:v>
                      </c:pt>
                      <c:pt idx="4584">
                        <c:v>15647.5078125</c:v>
                      </c:pt>
                      <c:pt idx="4585">
                        <c:v>23716.421875</c:v>
                      </c:pt>
                      <c:pt idx="4586">
                        <c:v>23685.7734375</c:v>
                      </c:pt>
                      <c:pt idx="4587">
                        <c:v>20434.26171875</c:v>
                      </c:pt>
                      <c:pt idx="4588">
                        <c:v>22081.01171875</c:v>
                      </c:pt>
                      <c:pt idx="4589">
                        <c:v>23814.75390625</c:v>
                      </c:pt>
                      <c:pt idx="4590">
                        <c:v>24790.0859375</c:v>
                      </c:pt>
                      <c:pt idx="4591">
                        <c:v>23926.765625</c:v>
                      </c:pt>
                      <c:pt idx="4592">
                        <c:v>21712.6875</c:v>
                      </c:pt>
                      <c:pt idx="4593">
                        <c:v>17215.140625</c:v>
                      </c:pt>
                      <c:pt idx="4594">
                        <c:v>17441.3828125</c:v>
                      </c:pt>
                      <c:pt idx="4595">
                        <c:v>23931.734375</c:v>
                      </c:pt>
                      <c:pt idx="4596">
                        <c:v>24379.640625</c:v>
                      </c:pt>
                      <c:pt idx="4597">
                        <c:v>24464.8125</c:v>
                      </c:pt>
                      <c:pt idx="4598">
                        <c:v>18375.5</c:v>
                      </c:pt>
                      <c:pt idx="4599">
                        <c:v>12483.5</c:v>
                      </c:pt>
                      <c:pt idx="4600">
                        <c:v>20492.5859375</c:v>
                      </c:pt>
                      <c:pt idx="4601">
                        <c:v>22086.6640625</c:v>
                      </c:pt>
                      <c:pt idx="4602">
                        <c:v>24182.6796875</c:v>
                      </c:pt>
                      <c:pt idx="4603">
                        <c:v>24636.859375</c:v>
                      </c:pt>
                      <c:pt idx="4604">
                        <c:v>23016.0859375</c:v>
                      </c:pt>
                      <c:pt idx="4605">
                        <c:v>22878.828125</c:v>
                      </c:pt>
                      <c:pt idx="4606">
                        <c:v>22085.1796875</c:v>
                      </c:pt>
                      <c:pt idx="4607">
                        <c:v>21240.91015625</c:v>
                      </c:pt>
                      <c:pt idx="4608">
                        <c:v>22032.91015625</c:v>
                      </c:pt>
                      <c:pt idx="4609">
                        <c:v>23677.41015625</c:v>
                      </c:pt>
                      <c:pt idx="4610">
                        <c:v>21594.7109375</c:v>
                      </c:pt>
                      <c:pt idx="4611">
                        <c:v>23186.140625</c:v>
                      </c:pt>
                      <c:pt idx="4612">
                        <c:v>21992.79296875</c:v>
                      </c:pt>
                      <c:pt idx="4613">
                        <c:v>21239.8828125</c:v>
                      </c:pt>
                      <c:pt idx="4614">
                        <c:v>22998.4921875</c:v>
                      </c:pt>
                      <c:pt idx="4615">
                        <c:v>23378.30859375</c:v>
                      </c:pt>
                      <c:pt idx="4616">
                        <c:v>22977.11328125</c:v>
                      </c:pt>
                      <c:pt idx="4617">
                        <c:v>22748.66796875</c:v>
                      </c:pt>
                      <c:pt idx="4618">
                        <c:v>21105.84375</c:v>
                      </c:pt>
                      <c:pt idx="4619">
                        <c:v>20952.40625</c:v>
                      </c:pt>
                      <c:pt idx="4620">
                        <c:v>24073.1171875</c:v>
                      </c:pt>
                      <c:pt idx="4621">
                        <c:v>24079.1484375</c:v>
                      </c:pt>
                      <c:pt idx="4622">
                        <c:v>23230.4140625</c:v>
                      </c:pt>
                      <c:pt idx="4623">
                        <c:v>23146.46875</c:v>
                      </c:pt>
                      <c:pt idx="4624">
                        <c:v>23091.84375</c:v>
                      </c:pt>
                      <c:pt idx="4625">
                        <c:v>21638.015625</c:v>
                      </c:pt>
                      <c:pt idx="4626">
                        <c:v>20124.9140625</c:v>
                      </c:pt>
                      <c:pt idx="4627">
                        <c:v>20360.16015625</c:v>
                      </c:pt>
                      <c:pt idx="4628">
                        <c:v>23671.3046875</c:v>
                      </c:pt>
                      <c:pt idx="4629">
                        <c:v>23219.54296875</c:v>
                      </c:pt>
                      <c:pt idx="4630">
                        <c:v>20108.1484375</c:v>
                      </c:pt>
                      <c:pt idx="4631">
                        <c:v>17807.2421875</c:v>
                      </c:pt>
                      <c:pt idx="4632">
                        <c:v>23617.50390625</c:v>
                      </c:pt>
                      <c:pt idx="4633">
                        <c:v>23226.0546875</c:v>
                      </c:pt>
                      <c:pt idx="4634">
                        <c:v>23959.23046875</c:v>
                      </c:pt>
                      <c:pt idx="4635">
                        <c:v>18058.2578125</c:v>
                      </c:pt>
                      <c:pt idx="4636">
                        <c:v>18628.9453125</c:v>
                      </c:pt>
                      <c:pt idx="4637">
                        <c:v>17940.265625</c:v>
                      </c:pt>
                      <c:pt idx="4638">
                        <c:v>19499.1015625</c:v>
                      </c:pt>
                      <c:pt idx="4639">
                        <c:v>19813.4921875</c:v>
                      </c:pt>
                      <c:pt idx="4640">
                        <c:v>18510.3671875</c:v>
                      </c:pt>
                      <c:pt idx="4641">
                        <c:v>17051.6015625</c:v>
                      </c:pt>
                      <c:pt idx="4642">
                        <c:v>15451.6875</c:v>
                      </c:pt>
                      <c:pt idx="4643">
                        <c:v>15920.3359375</c:v>
                      </c:pt>
                      <c:pt idx="4644">
                        <c:v>16834.96875</c:v>
                      </c:pt>
                      <c:pt idx="4645">
                        <c:v>17616.0859375</c:v>
                      </c:pt>
                      <c:pt idx="4646">
                        <c:v>16723.46875</c:v>
                      </c:pt>
                      <c:pt idx="4647">
                        <c:v>15464.9375</c:v>
                      </c:pt>
                      <c:pt idx="4648">
                        <c:v>14366.7109375</c:v>
                      </c:pt>
                      <c:pt idx="4649">
                        <c:v>15027.546875</c:v>
                      </c:pt>
                      <c:pt idx="4650">
                        <c:v>22839.546875</c:v>
                      </c:pt>
                      <c:pt idx="4651">
                        <c:v>23159.31640625</c:v>
                      </c:pt>
                      <c:pt idx="4652">
                        <c:v>23690.70703125</c:v>
                      </c:pt>
                      <c:pt idx="4653">
                        <c:v>23180.58984375</c:v>
                      </c:pt>
                      <c:pt idx="4654">
                        <c:v>23053.14453125</c:v>
                      </c:pt>
                      <c:pt idx="4655">
                        <c:v>23581.19921875</c:v>
                      </c:pt>
                      <c:pt idx="4656">
                        <c:v>23321.2734375</c:v>
                      </c:pt>
                      <c:pt idx="4657">
                        <c:v>23271.81640625</c:v>
                      </c:pt>
                      <c:pt idx="4658">
                        <c:v>22995.1484375</c:v>
                      </c:pt>
                      <c:pt idx="4659">
                        <c:v>22251.19140625</c:v>
                      </c:pt>
                      <c:pt idx="4660">
                        <c:v>22775.3515625</c:v>
                      </c:pt>
                      <c:pt idx="4661">
                        <c:v>24154.33203125</c:v>
                      </c:pt>
                      <c:pt idx="4662">
                        <c:v>23651.2890625</c:v>
                      </c:pt>
                      <c:pt idx="4663">
                        <c:v>24197.93359375</c:v>
                      </c:pt>
                      <c:pt idx="4664">
                        <c:v>24179.42578125</c:v>
                      </c:pt>
                      <c:pt idx="4665">
                        <c:v>22707.84765625</c:v>
                      </c:pt>
                      <c:pt idx="4666">
                        <c:v>22245.3203125</c:v>
                      </c:pt>
                      <c:pt idx="4667">
                        <c:v>21211.87109375</c:v>
                      </c:pt>
                      <c:pt idx="4668">
                        <c:v>21626.69140625</c:v>
                      </c:pt>
                      <c:pt idx="4669">
                        <c:v>22061.49609375</c:v>
                      </c:pt>
                      <c:pt idx="4670">
                        <c:v>21506.8828125</c:v>
                      </c:pt>
                      <c:pt idx="4671">
                        <c:v>22366.2890625</c:v>
                      </c:pt>
                      <c:pt idx="4672">
                        <c:v>21156.5390625</c:v>
                      </c:pt>
                      <c:pt idx="4673">
                        <c:v>21317.8203125</c:v>
                      </c:pt>
                      <c:pt idx="4674">
                        <c:v>19727.27734375</c:v>
                      </c:pt>
                      <c:pt idx="4675">
                        <c:v>22879.1796875</c:v>
                      </c:pt>
                      <c:pt idx="4676">
                        <c:v>21223.32421875</c:v>
                      </c:pt>
                      <c:pt idx="4677">
                        <c:v>20110.859375</c:v>
                      </c:pt>
                      <c:pt idx="4678">
                        <c:v>20779.7265625</c:v>
                      </c:pt>
                      <c:pt idx="4679">
                        <c:v>22552.9140625</c:v>
                      </c:pt>
                      <c:pt idx="4680">
                        <c:v>22471.5390625</c:v>
                      </c:pt>
                      <c:pt idx="4681">
                        <c:v>20773.171875</c:v>
                      </c:pt>
                      <c:pt idx="4682">
                        <c:v>19414.71875</c:v>
                      </c:pt>
                      <c:pt idx="4683">
                        <c:v>18412.9921875</c:v>
                      </c:pt>
                      <c:pt idx="4684">
                        <c:v>20976.125</c:v>
                      </c:pt>
                      <c:pt idx="4685">
                        <c:v>23161.6875</c:v>
                      </c:pt>
                      <c:pt idx="4686">
                        <c:v>23327.3046875</c:v>
                      </c:pt>
                      <c:pt idx="4687">
                        <c:v>23389.0625</c:v>
                      </c:pt>
                      <c:pt idx="4688">
                        <c:v>22852.328125</c:v>
                      </c:pt>
                      <c:pt idx="4689">
                        <c:v>23183.671875</c:v>
                      </c:pt>
                      <c:pt idx="4690">
                        <c:v>21598.6640625</c:v>
                      </c:pt>
                      <c:pt idx="4691">
                        <c:v>21549.3203125</c:v>
                      </c:pt>
                      <c:pt idx="4692">
                        <c:v>21619.0859375</c:v>
                      </c:pt>
                      <c:pt idx="4693">
                        <c:v>20788.4765625</c:v>
                      </c:pt>
                      <c:pt idx="4694">
                        <c:v>20774.5390625</c:v>
                      </c:pt>
                      <c:pt idx="4695">
                        <c:v>17765.9375</c:v>
                      </c:pt>
                      <c:pt idx="4696">
                        <c:v>16327.640625</c:v>
                      </c:pt>
                      <c:pt idx="4697">
                        <c:v>14662.890625</c:v>
                      </c:pt>
                      <c:pt idx="4698">
                        <c:v>15068.703125</c:v>
                      </c:pt>
                      <c:pt idx="4699">
                        <c:v>15929.11328125</c:v>
                      </c:pt>
                      <c:pt idx="4700">
                        <c:v>17730.4375</c:v>
                      </c:pt>
                      <c:pt idx="4701">
                        <c:v>15221.265625</c:v>
                      </c:pt>
                      <c:pt idx="4702">
                        <c:v>14207.84375</c:v>
                      </c:pt>
                      <c:pt idx="4703">
                        <c:v>17228.546875</c:v>
                      </c:pt>
                      <c:pt idx="4704">
                        <c:v>14342.171875</c:v>
                      </c:pt>
                      <c:pt idx="4705">
                        <c:v>16166.2109375</c:v>
                      </c:pt>
                      <c:pt idx="4706">
                        <c:v>17542.5390625</c:v>
                      </c:pt>
                      <c:pt idx="4707">
                        <c:v>16960.2578125</c:v>
                      </c:pt>
                      <c:pt idx="4708">
                        <c:v>12816.203125</c:v>
                      </c:pt>
                      <c:pt idx="4709">
                        <c:v>15572.15625</c:v>
                      </c:pt>
                      <c:pt idx="4710">
                        <c:v>19851.7890625</c:v>
                      </c:pt>
                      <c:pt idx="4711">
                        <c:v>14459.2734375</c:v>
                      </c:pt>
                      <c:pt idx="4712">
                        <c:v>12945.96875</c:v>
                      </c:pt>
                      <c:pt idx="4713">
                        <c:v>11614.890625</c:v>
                      </c:pt>
                      <c:pt idx="4714">
                        <c:v>10510.6328125</c:v>
                      </c:pt>
                      <c:pt idx="4715">
                        <c:v>9610.296875</c:v>
                      </c:pt>
                      <c:pt idx="4716">
                        <c:v>10124.984375</c:v>
                      </c:pt>
                      <c:pt idx="4717">
                        <c:v>12902.53125</c:v>
                      </c:pt>
                      <c:pt idx="4718">
                        <c:v>15823.046875</c:v>
                      </c:pt>
                      <c:pt idx="4719">
                        <c:v>19494.921875</c:v>
                      </c:pt>
                      <c:pt idx="4720">
                        <c:v>20374.2734375</c:v>
                      </c:pt>
                      <c:pt idx="4721">
                        <c:v>19822.9765625</c:v>
                      </c:pt>
                      <c:pt idx="4722">
                        <c:v>18835.9296875</c:v>
                      </c:pt>
                      <c:pt idx="4723">
                        <c:v>18136.25</c:v>
                      </c:pt>
                      <c:pt idx="4724">
                        <c:v>17973.5078125</c:v>
                      </c:pt>
                      <c:pt idx="4725">
                        <c:v>10495.8125</c:v>
                      </c:pt>
                      <c:pt idx="4726">
                        <c:v>8870.953125</c:v>
                      </c:pt>
                      <c:pt idx="4727">
                        <c:v>9500.0078125</c:v>
                      </c:pt>
                      <c:pt idx="4728">
                        <c:v>6315.234375</c:v>
                      </c:pt>
                      <c:pt idx="4729">
                        <c:v>5612.5</c:v>
                      </c:pt>
                      <c:pt idx="4730">
                        <c:v>4697.1171875</c:v>
                      </c:pt>
                      <c:pt idx="4731">
                        <c:v>3662.0234375</c:v>
                      </c:pt>
                      <c:pt idx="4732">
                        <c:v>3813.109375</c:v>
                      </c:pt>
                      <c:pt idx="4733">
                        <c:v>3491.5859375</c:v>
                      </c:pt>
                      <c:pt idx="4734">
                        <c:v>3807.78125</c:v>
                      </c:pt>
                      <c:pt idx="4735">
                        <c:v>4261.0234375</c:v>
                      </c:pt>
                      <c:pt idx="4736">
                        <c:v>3678.90625</c:v>
                      </c:pt>
                      <c:pt idx="4737">
                        <c:v>3422.046875</c:v>
                      </c:pt>
                      <c:pt idx="4738">
                        <c:v>4720.4453125</c:v>
                      </c:pt>
                      <c:pt idx="4739">
                        <c:v>1638.828125</c:v>
                      </c:pt>
                      <c:pt idx="4740">
                        <c:v>30672.98046875</c:v>
                      </c:pt>
                      <c:pt idx="4741">
                        <c:v>25514.48828125</c:v>
                      </c:pt>
                      <c:pt idx="4742">
                        <c:v>30141.41796875</c:v>
                      </c:pt>
                      <c:pt idx="4743">
                        <c:v>30201.9921875</c:v>
                      </c:pt>
                      <c:pt idx="4744">
                        <c:v>30086.92578125</c:v>
                      </c:pt>
                      <c:pt idx="4745">
                        <c:v>30812.90234375</c:v>
                      </c:pt>
                      <c:pt idx="4746">
                        <c:v>30495.2421875</c:v>
                      </c:pt>
                      <c:pt idx="4747">
                        <c:v>30134.0625</c:v>
                      </c:pt>
                      <c:pt idx="4748">
                        <c:v>30438.09375</c:v>
                      </c:pt>
                      <c:pt idx="4749">
                        <c:v>30645.546875</c:v>
                      </c:pt>
                      <c:pt idx="4750">
                        <c:v>26705.6328125</c:v>
                      </c:pt>
                      <c:pt idx="4751">
                        <c:v>22686.65234375</c:v>
                      </c:pt>
                      <c:pt idx="4752">
                        <c:v>28671.375</c:v>
                      </c:pt>
                      <c:pt idx="4753">
                        <c:v>27349.484375</c:v>
                      </c:pt>
                      <c:pt idx="4754">
                        <c:v>26746.6875</c:v>
                      </c:pt>
                      <c:pt idx="4755">
                        <c:v>18208.15625</c:v>
                      </c:pt>
                      <c:pt idx="4756">
                        <c:v>16211.328125</c:v>
                      </c:pt>
                      <c:pt idx="4757">
                        <c:v>16173.7734375</c:v>
                      </c:pt>
                      <c:pt idx="4758">
                        <c:v>14596.90625</c:v>
                      </c:pt>
                      <c:pt idx="4759">
                        <c:v>13757.1796875</c:v>
                      </c:pt>
                      <c:pt idx="4760">
                        <c:v>14872.8515625</c:v>
                      </c:pt>
                      <c:pt idx="4761">
                        <c:v>16079.703125</c:v>
                      </c:pt>
                      <c:pt idx="4762">
                        <c:v>17446.375</c:v>
                      </c:pt>
                      <c:pt idx="4763">
                        <c:v>14560.6484375</c:v>
                      </c:pt>
                      <c:pt idx="4764">
                        <c:v>10944.2265625</c:v>
                      </c:pt>
                      <c:pt idx="4765">
                        <c:v>10475.9765625</c:v>
                      </c:pt>
                      <c:pt idx="4766">
                        <c:v>17674.6875</c:v>
                      </c:pt>
                      <c:pt idx="4767">
                        <c:v>16566.2890625</c:v>
                      </c:pt>
                      <c:pt idx="4768">
                        <c:v>16007.890625</c:v>
                      </c:pt>
                      <c:pt idx="4769">
                        <c:v>16481.0078125</c:v>
                      </c:pt>
                      <c:pt idx="4770">
                        <c:v>22593.78125</c:v>
                      </c:pt>
                      <c:pt idx="4771">
                        <c:v>24916.2109375</c:v>
                      </c:pt>
                      <c:pt idx="4772">
                        <c:v>24703.21875</c:v>
                      </c:pt>
                      <c:pt idx="4773">
                        <c:v>21087.3671875</c:v>
                      </c:pt>
                      <c:pt idx="4774">
                        <c:v>23323.1484375</c:v>
                      </c:pt>
                      <c:pt idx="4775">
                        <c:v>24082.8359375</c:v>
                      </c:pt>
                      <c:pt idx="4776">
                        <c:v>21898.6015625</c:v>
                      </c:pt>
                      <c:pt idx="4777">
                        <c:v>18393.53125</c:v>
                      </c:pt>
                      <c:pt idx="4778">
                        <c:v>12630.7578125</c:v>
                      </c:pt>
                      <c:pt idx="4779">
                        <c:v>24131.046875</c:v>
                      </c:pt>
                      <c:pt idx="4780">
                        <c:v>24869.421875</c:v>
                      </c:pt>
                      <c:pt idx="4781">
                        <c:v>24037.703125</c:v>
                      </c:pt>
                      <c:pt idx="4782">
                        <c:v>24719.1171875</c:v>
                      </c:pt>
                      <c:pt idx="4783">
                        <c:v>20752.1328125</c:v>
                      </c:pt>
                      <c:pt idx="4784">
                        <c:v>24787.7578125</c:v>
                      </c:pt>
                      <c:pt idx="4785">
                        <c:v>19823.890625</c:v>
                      </c:pt>
                      <c:pt idx="4786">
                        <c:v>22615.828125</c:v>
                      </c:pt>
                      <c:pt idx="4787">
                        <c:v>17484.4140625</c:v>
                      </c:pt>
                      <c:pt idx="4788">
                        <c:v>15695.953125</c:v>
                      </c:pt>
                      <c:pt idx="4789">
                        <c:v>15419.28125</c:v>
                      </c:pt>
                      <c:pt idx="4790">
                        <c:v>15169.1640625</c:v>
                      </c:pt>
                      <c:pt idx="4791">
                        <c:v>16906.5</c:v>
                      </c:pt>
                      <c:pt idx="4792">
                        <c:v>20392.1953125</c:v>
                      </c:pt>
                      <c:pt idx="4793">
                        <c:v>22730.25</c:v>
                      </c:pt>
                      <c:pt idx="4794">
                        <c:v>22338.578125</c:v>
                      </c:pt>
                      <c:pt idx="4795">
                        <c:v>19152.9921875</c:v>
                      </c:pt>
                      <c:pt idx="4796">
                        <c:v>19142.2265625</c:v>
                      </c:pt>
                      <c:pt idx="4797">
                        <c:v>21419.0390625</c:v>
                      </c:pt>
                      <c:pt idx="4798">
                        <c:v>22430.5703125</c:v>
                      </c:pt>
                      <c:pt idx="4799">
                        <c:v>22530.453125</c:v>
                      </c:pt>
                      <c:pt idx="4800">
                        <c:v>25970.51953125</c:v>
                      </c:pt>
                      <c:pt idx="4801">
                        <c:v>25769.9296875</c:v>
                      </c:pt>
                      <c:pt idx="4802">
                        <c:v>24217.609375</c:v>
                      </c:pt>
                      <c:pt idx="4803">
                        <c:v>27311.10546875</c:v>
                      </c:pt>
                      <c:pt idx="4804">
                        <c:v>26967.18359375</c:v>
                      </c:pt>
                      <c:pt idx="4805">
                        <c:v>26714.13671875</c:v>
                      </c:pt>
                      <c:pt idx="4806">
                        <c:v>25696.31640625</c:v>
                      </c:pt>
                      <c:pt idx="4807">
                        <c:v>25979.3203125</c:v>
                      </c:pt>
                      <c:pt idx="4808">
                        <c:v>25034.98046875</c:v>
                      </c:pt>
                      <c:pt idx="4809">
                        <c:v>23270.359375</c:v>
                      </c:pt>
                      <c:pt idx="4810">
                        <c:v>25904.44921875</c:v>
                      </c:pt>
                      <c:pt idx="4811">
                        <c:v>25651.6484375</c:v>
                      </c:pt>
                      <c:pt idx="4812">
                        <c:v>26243.85546875</c:v>
                      </c:pt>
                      <c:pt idx="4813">
                        <c:v>26850.76171875</c:v>
                      </c:pt>
                      <c:pt idx="4814">
                        <c:v>24970.7578125</c:v>
                      </c:pt>
                      <c:pt idx="4815">
                        <c:v>21654.5625</c:v>
                      </c:pt>
                      <c:pt idx="4816">
                        <c:v>20500.67578125</c:v>
                      </c:pt>
                      <c:pt idx="4817">
                        <c:v>21397.046875</c:v>
                      </c:pt>
                      <c:pt idx="4818">
                        <c:v>21989.8515625</c:v>
                      </c:pt>
                      <c:pt idx="4819">
                        <c:v>20423.8203125</c:v>
                      </c:pt>
                      <c:pt idx="4820">
                        <c:v>17250.5546875</c:v>
                      </c:pt>
                      <c:pt idx="4821">
                        <c:v>22528.875</c:v>
                      </c:pt>
                      <c:pt idx="4822">
                        <c:v>21381.89453125</c:v>
                      </c:pt>
                      <c:pt idx="4823">
                        <c:v>19991.30859375</c:v>
                      </c:pt>
                      <c:pt idx="4824">
                        <c:v>21041.9453125</c:v>
                      </c:pt>
                      <c:pt idx="4825">
                        <c:v>22048.37890625</c:v>
                      </c:pt>
                      <c:pt idx="4826">
                        <c:v>20942.08984375</c:v>
                      </c:pt>
                      <c:pt idx="4827">
                        <c:v>21374.3125</c:v>
                      </c:pt>
                      <c:pt idx="4828">
                        <c:v>22340.34375</c:v>
                      </c:pt>
                      <c:pt idx="4829">
                        <c:v>20146.47265625</c:v>
                      </c:pt>
                      <c:pt idx="4830">
                        <c:v>21460.50390625</c:v>
                      </c:pt>
                      <c:pt idx="4831">
                        <c:v>20049.19921875</c:v>
                      </c:pt>
                      <c:pt idx="4832">
                        <c:v>19975.2578125</c:v>
                      </c:pt>
                      <c:pt idx="4833">
                        <c:v>19923.88671875</c:v>
                      </c:pt>
                      <c:pt idx="4834">
                        <c:v>22233.3203125</c:v>
                      </c:pt>
                      <c:pt idx="4835">
                        <c:v>22937.99609375</c:v>
                      </c:pt>
                      <c:pt idx="4836">
                        <c:v>20858.6015625</c:v>
                      </c:pt>
                      <c:pt idx="4837">
                        <c:v>22655.33203125</c:v>
                      </c:pt>
                      <c:pt idx="4838">
                        <c:v>21343.56640625</c:v>
                      </c:pt>
                      <c:pt idx="4839">
                        <c:v>20809.484375</c:v>
                      </c:pt>
                      <c:pt idx="4840">
                        <c:v>21238.0390625</c:v>
                      </c:pt>
                      <c:pt idx="4841">
                        <c:v>20696.41015625</c:v>
                      </c:pt>
                      <c:pt idx="4842">
                        <c:v>22671.54296875</c:v>
                      </c:pt>
                      <c:pt idx="4843">
                        <c:v>22556.94140625</c:v>
                      </c:pt>
                      <c:pt idx="4844">
                        <c:v>20443.52734375</c:v>
                      </c:pt>
                      <c:pt idx="4845">
                        <c:v>22384.3359375</c:v>
                      </c:pt>
                      <c:pt idx="4846">
                        <c:v>19380.0234375</c:v>
                      </c:pt>
                      <c:pt idx="4847">
                        <c:v>15162.953125</c:v>
                      </c:pt>
                      <c:pt idx="4848">
                        <c:v>14922.921875</c:v>
                      </c:pt>
                      <c:pt idx="4849">
                        <c:v>21276.359375</c:v>
                      </c:pt>
                      <c:pt idx="4850">
                        <c:v>22715.7265625</c:v>
                      </c:pt>
                      <c:pt idx="4851">
                        <c:v>20957.13671875</c:v>
                      </c:pt>
                      <c:pt idx="4852">
                        <c:v>18061.3359375</c:v>
                      </c:pt>
                      <c:pt idx="4853">
                        <c:v>21416.9375</c:v>
                      </c:pt>
                      <c:pt idx="4854">
                        <c:v>18255.640625</c:v>
                      </c:pt>
                      <c:pt idx="4855">
                        <c:v>14195.53125</c:v>
                      </c:pt>
                      <c:pt idx="4856">
                        <c:v>14792.25</c:v>
                      </c:pt>
                      <c:pt idx="4857">
                        <c:v>21443.82421875</c:v>
                      </c:pt>
                      <c:pt idx="4858">
                        <c:v>21266.75390625</c:v>
                      </c:pt>
                      <c:pt idx="4859">
                        <c:v>22585.20703125</c:v>
                      </c:pt>
                      <c:pt idx="4860">
                        <c:v>27374.37890625</c:v>
                      </c:pt>
                      <c:pt idx="4861">
                        <c:v>27215.08203125</c:v>
                      </c:pt>
                      <c:pt idx="4862">
                        <c:v>26228.30078125</c:v>
                      </c:pt>
                      <c:pt idx="4863">
                        <c:v>22343.44921875</c:v>
                      </c:pt>
                      <c:pt idx="4864">
                        <c:v>23041.16015625</c:v>
                      </c:pt>
                      <c:pt idx="4865">
                        <c:v>27431.03125</c:v>
                      </c:pt>
                      <c:pt idx="4866">
                        <c:v>22177.65234375</c:v>
                      </c:pt>
                      <c:pt idx="4867">
                        <c:v>16882.29296875</c:v>
                      </c:pt>
                      <c:pt idx="4868">
                        <c:v>23252.078125</c:v>
                      </c:pt>
                      <c:pt idx="4869">
                        <c:v>24259.609375</c:v>
                      </c:pt>
                      <c:pt idx="4870">
                        <c:v>27881.98828125</c:v>
                      </c:pt>
                      <c:pt idx="4871">
                        <c:v>25956.734375</c:v>
                      </c:pt>
                      <c:pt idx="4872">
                        <c:v>26883.515625</c:v>
                      </c:pt>
                      <c:pt idx="4873">
                        <c:v>27393.43359375</c:v>
                      </c:pt>
                      <c:pt idx="4874">
                        <c:v>24682.9765625</c:v>
                      </c:pt>
                      <c:pt idx="4875">
                        <c:v>25050.2734375</c:v>
                      </c:pt>
                      <c:pt idx="4876">
                        <c:v>21522.49609375</c:v>
                      </c:pt>
                      <c:pt idx="4877">
                        <c:v>20466.99609375</c:v>
                      </c:pt>
                      <c:pt idx="4878">
                        <c:v>22109.140625</c:v>
                      </c:pt>
                      <c:pt idx="4879">
                        <c:v>24399.8359375</c:v>
                      </c:pt>
                      <c:pt idx="4880">
                        <c:v>24831.3046875</c:v>
                      </c:pt>
                      <c:pt idx="4881">
                        <c:v>23576.09375</c:v>
                      </c:pt>
                      <c:pt idx="4882">
                        <c:v>19233.203125</c:v>
                      </c:pt>
                      <c:pt idx="4883">
                        <c:v>25092.23828125</c:v>
                      </c:pt>
                      <c:pt idx="4884">
                        <c:v>24383.12109375</c:v>
                      </c:pt>
                      <c:pt idx="4885">
                        <c:v>23575.76953125</c:v>
                      </c:pt>
                      <c:pt idx="4886">
                        <c:v>24346.0078125</c:v>
                      </c:pt>
                      <c:pt idx="4887">
                        <c:v>24934.25390625</c:v>
                      </c:pt>
                      <c:pt idx="4888">
                        <c:v>25199.4921875</c:v>
                      </c:pt>
                      <c:pt idx="4889">
                        <c:v>23692.06640625</c:v>
                      </c:pt>
                      <c:pt idx="4890">
                        <c:v>23803.73828125</c:v>
                      </c:pt>
                      <c:pt idx="4891">
                        <c:v>18493.96875</c:v>
                      </c:pt>
                      <c:pt idx="4892">
                        <c:v>23691.99609375</c:v>
                      </c:pt>
                      <c:pt idx="4893">
                        <c:v>24221.36328125</c:v>
                      </c:pt>
                      <c:pt idx="4894">
                        <c:v>24051.5078125</c:v>
                      </c:pt>
                      <c:pt idx="4895">
                        <c:v>25245.23046875</c:v>
                      </c:pt>
                      <c:pt idx="4896">
                        <c:v>25394.328125</c:v>
                      </c:pt>
                      <c:pt idx="4897">
                        <c:v>25135.81640625</c:v>
                      </c:pt>
                      <c:pt idx="4898">
                        <c:v>24583.16796875</c:v>
                      </c:pt>
                      <c:pt idx="4899">
                        <c:v>24402.4375</c:v>
                      </c:pt>
                      <c:pt idx="4900">
                        <c:v>23991.4375</c:v>
                      </c:pt>
                      <c:pt idx="4901">
                        <c:v>19316.9375</c:v>
                      </c:pt>
                      <c:pt idx="4902">
                        <c:v>25375.828125</c:v>
                      </c:pt>
                      <c:pt idx="4903">
                        <c:v>24120.71875</c:v>
                      </c:pt>
                      <c:pt idx="4904">
                        <c:v>23676.015625</c:v>
                      </c:pt>
                      <c:pt idx="4905">
                        <c:v>8370.6875</c:v>
                      </c:pt>
                      <c:pt idx="4906">
                        <c:v>7291.3515625</c:v>
                      </c:pt>
                      <c:pt idx="4907">
                        <c:v>4647.578125</c:v>
                      </c:pt>
                      <c:pt idx="4908">
                        <c:v>2669.21875</c:v>
                      </c:pt>
                      <c:pt idx="4909">
                        <c:v>1377.09375</c:v>
                      </c:pt>
                      <c:pt idx="4910">
                        <c:v>-540.2421875</c:v>
                      </c:pt>
                      <c:pt idx="4911">
                        <c:v>2487.421875</c:v>
                      </c:pt>
                      <c:pt idx="4912">
                        <c:v>2896.6328125</c:v>
                      </c:pt>
                      <c:pt idx="4913">
                        <c:v>2880.703125</c:v>
                      </c:pt>
                      <c:pt idx="4914">
                        <c:v>2822.921875</c:v>
                      </c:pt>
                      <c:pt idx="4915">
                        <c:v>2659.578125</c:v>
                      </c:pt>
                      <c:pt idx="4916">
                        <c:v>-596.3515625</c:v>
                      </c:pt>
                      <c:pt idx="4917">
                        <c:v>626.9453125</c:v>
                      </c:pt>
                      <c:pt idx="4918">
                        <c:v>-3973.8984375</c:v>
                      </c:pt>
                      <c:pt idx="4919">
                        <c:v>6340.2109375</c:v>
                      </c:pt>
                      <c:pt idx="4920">
                        <c:v>16638.8671875</c:v>
                      </c:pt>
                      <c:pt idx="4921">
                        <c:v>17789.0390625</c:v>
                      </c:pt>
                      <c:pt idx="4922">
                        <c:v>16426.46875</c:v>
                      </c:pt>
                      <c:pt idx="4923">
                        <c:v>18244.3828125</c:v>
                      </c:pt>
                      <c:pt idx="4924">
                        <c:v>14835.8046875</c:v>
                      </c:pt>
                      <c:pt idx="4925">
                        <c:v>14571.3984375</c:v>
                      </c:pt>
                      <c:pt idx="4926">
                        <c:v>14400.3515625</c:v>
                      </c:pt>
                      <c:pt idx="4927">
                        <c:v>15736.25</c:v>
                      </c:pt>
                      <c:pt idx="4928">
                        <c:v>17340.65625</c:v>
                      </c:pt>
                      <c:pt idx="4929">
                        <c:v>14182.3671875</c:v>
                      </c:pt>
                      <c:pt idx="4930">
                        <c:v>11555.4140625</c:v>
                      </c:pt>
                      <c:pt idx="4931">
                        <c:v>12874.140625</c:v>
                      </c:pt>
                      <c:pt idx="4932">
                        <c:v>16562.1640625</c:v>
                      </c:pt>
                      <c:pt idx="4933">
                        <c:v>16252.453125</c:v>
                      </c:pt>
                      <c:pt idx="4934">
                        <c:v>18256.65625</c:v>
                      </c:pt>
                      <c:pt idx="4935">
                        <c:v>18424.7265625</c:v>
                      </c:pt>
                      <c:pt idx="4936">
                        <c:v>16975.34375</c:v>
                      </c:pt>
                      <c:pt idx="4937">
                        <c:v>18554.0859375</c:v>
                      </c:pt>
                      <c:pt idx="4938">
                        <c:v>15924.1328125</c:v>
                      </c:pt>
                      <c:pt idx="4939">
                        <c:v>15244.1796875</c:v>
                      </c:pt>
                      <c:pt idx="4940">
                        <c:v>18115.9453125</c:v>
                      </c:pt>
                      <c:pt idx="4941">
                        <c:v>19780.42578125</c:v>
                      </c:pt>
                      <c:pt idx="4942">
                        <c:v>20204.48046875</c:v>
                      </c:pt>
                      <c:pt idx="4943">
                        <c:v>20298.3125</c:v>
                      </c:pt>
                      <c:pt idx="4944">
                        <c:v>18967.1484375</c:v>
                      </c:pt>
                      <c:pt idx="4945">
                        <c:v>19152.46484375</c:v>
                      </c:pt>
                      <c:pt idx="4946">
                        <c:v>20210.8359375</c:v>
                      </c:pt>
                      <c:pt idx="4947">
                        <c:v>18094.6171875</c:v>
                      </c:pt>
                      <c:pt idx="4948">
                        <c:v>17233.90234375</c:v>
                      </c:pt>
                      <c:pt idx="4949">
                        <c:v>18470.44140625</c:v>
                      </c:pt>
                      <c:pt idx="4950">
                        <c:v>24166.9296875</c:v>
                      </c:pt>
                      <c:pt idx="4951">
                        <c:v>21333.546875</c:v>
                      </c:pt>
                      <c:pt idx="4952">
                        <c:v>18888.8203125</c:v>
                      </c:pt>
                      <c:pt idx="4953">
                        <c:v>14380.953125</c:v>
                      </c:pt>
                      <c:pt idx="4954">
                        <c:v>20266.0859375</c:v>
                      </c:pt>
                      <c:pt idx="4955">
                        <c:v>23983.953125</c:v>
                      </c:pt>
                      <c:pt idx="4956">
                        <c:v>23821.09375</c:v>
                      </c:pt>
                      <c:pt idx="4957">
                        <c:v>24555.265625</c:v>
                      </c:pt>
                      <c:pt idx="4958">
                        <c:v>22194.5390625</c:v>
                      </c:pt>
                      <c:pt idx="4959">
                        <c:v>23529.67578125</c:v>
                      </c:pt>
                      <c:pt idx="4960">
                        <c:v>24159.88671875</c:v>
                      </c:pt>
                      <c:pt idx="4961">
                        <c:v>23667.4140625</c:v>
                      </c:pt>
                      <c:pt idx="4962">
                        <c:v>22230.42578125</c:v>
                      </c:pt>
                      <c:pt idx="4963">
                        <c:v>23923.80078125</c:v>
                      </c:pt>
                      <c:pt idx="4964">
                        <c:v>24698.54296875</c:v>
                      </c:pt>
                      <c:pt idx="4965">
                        <c:v>20878.46875</c:v>
                      </c:pt>
                      <c:pt idx="4966">
                        <c:v>19746.3203125</c:v>
                      </c:pt>
                      <c:pt idx="4967">
                        <c:v>17649.14453125</c:v>
                      </c:pt>
                      <c:pt idx="4968">
                        <c:v>16210.8203125</c:v>
                      </c:pt>
                      <c:pt idx="4969">
                        <c:v>14053.28125</c:v>
                      </c:pt>
                      <c:pt idx="4970">
                        <c:v>12202.42578125</c:v>
                      </c:pt>
                      <c:pt idx="4971">
                        <c:v>10044.171875</c:v>
                      </c:pt>
                      <c:pt idx="4972">
                        <c:v>9796.68359375</c:v>
                      </c:pt>
                      <c:pt idx="4973">
                        <c:v>11458.7265625</c:v>
                      </c:pt>
                      <c:pt idx="4974">
                        <c:v>14709.37109375</c:v>
                      </c:pt>
                      <c:pt idx="4975">
                        <c:v>18358.796875</c:v>
                      </c:pt>
                      <c:pt idx="4976">
                        <c:v>17758.4609375</c:v>
                      </c:pt>
                      <c:pt idx="4977">
                        <c:v>18673.4140625</c:v>
                      </c:pt>
                      <c:pt idx="4978">
                        <c:v>20375.34375</c:v>
                      </c:pt>
                      <c:pt idx="4979">
                        <c:v>20355.5859375</c:v>
                      </c:pt>
                      <c:pt idx="4980">
                        <c:v>9168.3828125</c:v>
                      </c:pt>
                      <c:pt idx="4981">
                        <c:v>8138.3203125</c:v>
                      </c:pt>
                      <c:pt idx="4982">
                        <c:v>6254.953125</c:v>
                      </c:pt>
                      <c:pt idx="4983">
                        <c:v>5058.796875</c:v>
                      </c:pt>
                      <c:pt idx="4984">
                        <c:v>7210.7109375</c:v>
                      </c:pt>
                      <c:pt idx="4985">
                        <c:v>9099.2890625</c:v>
                      </c:pt>
                      <c:pt idx="4986">
                        <c:v>10887.8359375</c:v>
                      </c:pt>
                      <c:pt idx="4987">
                        <c:v>10589.6015625</c:v>
                      </c:pt>
                      <c:pt idx="4988">
                        <c:v>8730.78125</c:v>
                      </c:pt>
                      <c:pt idx="4989">
                        <c:v>6021.578125</c:v>
                      </c:pt>
                      <c:pt idx="4990">
                        <c:v>3719.703125</c:v>
                      </c:pt>
                      <c:pt idx="4991">
                        <c:v>11267.8125</c:v>
                      </c:pt>
                      <c:pt idx="4992">
                        <c:v>9133.546875</c:v>
                      </c:pt>
                      <c:pt idx="4993">
                        <c:v>10373.71875</c:v>
                      </c:pt>
                      <c:pt idx="4994">
                        <c:v>10325.578125</c:v>
                      </c:pt>
                      <c:pt idx="4995">
                        <c:v>22976.3828125</c:v>
                      </c:pt>
                      <c:pt idx="4996">
                        <c:v>24666.6328125</c:v>
                      </c:pt>
                      <c:pt idx="4997">
                        <c:v>22462.875</c:v>
                      </c:pt>
                      <c:pt idx="4998">
                        <c:v>19680.7265625</c:v>
                      </c:pt>
                      <c:pt idx="4999">
                        <c:v>22430.6640625</c:v>
                      </c:pt>
                      <c:pt idx="5000">
                        <c:v>20408.765625</c:v>
                      </c:pt>
                      <c:pt idx="5001">
                        <c:v>20575.359375</c:v>
                      </c:pt>
                      <c:pt idx="5002">
                        <c:v>20149.5703125</c:v>
                      </c:pt>
                      <c:pt idx="5003">
                        <c:v>21343.4765625</c:v>
                      </c:pt>
                      <c:pt idx="5004">
                        <c:v>24578.6015625</c:v>
                      </c:pt>
                      <c:pt idx="5005">
                        <c:v>24996.1796875</c:v>
                      </c:pt>
                      <c:pt idx="5006">
                        <c:v>25063.84375</c:v>
                      </c:pt>
                      <c:pt idx="5007">
                        <c:v>23647.4375</c:v>
                      </c:pt>
                      <c:pt idx="5008">
                        <c:v>22280.421875</c:v>
                      </c:pt>
                      <c:pt idx="5009">
                        <c:v>18695.21875</c:v>
                      </c:pt>
                      <c:pt idx="5010">
                        <c:v>22903.77734375</c:v>
                      </c:pt>
                      <c:pt idx="5011">
                        <c:v>18595.08984375</c:v>
                      </c:pt>
                      <c:pt idx="5012">
                        <c:v>22485.03125</c:v>
                      </c:pt>
                      <c:pt idx="5013">
                        <c:v>20703.58203125</c:v>
                      </c:pt>
                      <c:pt idx="5014">
                        <c:v>21230.203125</c:v>
                      </c:pt>
                      <c:pt idx="5015">
                        <c:v>19669.2265625</c:v>
                      </c:pt>
                      <c:pt idx="5016">
                        <c:v>21510.125</c:v>
                      </c:pt>
                      <c:pt idx="5017">
                        <c:v>22159.80859375</c:v>
                      </c:pt>
                      <c:pt idx="5018">
                        <c:v>19723.9296875</c:v>
                      </c:pt>
                      <c:pt idx="5019">
                        <c:v>15086.2578125</c:v>
                      </c:pt>
                      <c:pt idx="5020">
                        <c:v>8560.4453125</c:v>
                      </c:pt>
                      <c:pt idx="5021">
                        <c:v>21320.359375</c:v>
                      </c:pt>
                      <c:pt idx="5022">
                        <c:v>21577.234375</c:v>
                      </c:pt>
                      <c:pt idx="5023">
                        <c:v>21225.3125</c:v>
                      </c:pt>
                      <c:pt idx="5024">
                        <c:v>21518.15625</c:v>
                      </c:pt>
                      <c:pt idx="5025">
                        <c:v>20848.8359375</c:v>
                      </c:pt>
                      <c:pt idx="5026">
                        <c:v>22642.4453125</c:v>
                      </c:pt>
                      <c:pt idx="5027">
                        <c:v>23211.9140625</c:v>
                      </c:pt>
                      <c:pt idx="5028">
                        <c:v>22556.97265625</c:v>
                      </c:pt>
                      <c:pt idx="5029">
                        <c:v>22902.85546875</c:v>
                      </c:pt>
                      <c:pt idx="5030">
                        <c:v>23375.37109375</c:v>
                      </c:pt>
                      <c:pt idx="5031">
                        <c:v>25214.79296875</c:v>
                      </c:pt>
                      <c:pt idx="5032">
                        <c:v>25149.32421875</c:v>
                      </c:pt>
                      <c:pt idx="5033">
                        <c:v>24669.015625</c:v>
                      </c:pt>
                      <c:pt idx="5034">
                        <c:v>24230.6171875</c:v>
                      </c:pt>
                      <c:pt idx="5035">
                        <c:v>25028.6171875</c:v>
                      </c:pt>
                      <c:pt idx="5036">
                        <c:v>25230.01171875</c:v>
                      </c:pt>
                      <c:pt idx="5037">
                        <c:v>23279.37890625</c:v>
                      </c:pt>
                      <c:pt idx="5038">
                        <c:v>22926.10546875</c:v>
                      </c:pt>
                      <c:pt idx="5039">
                        <c:v>25349.046875</c:v>
                      </c:pt>
                      <c:pt idx="5040">
                        <c:v>23246.80078125</c:v>
                      </c:pt>
                      <c:pt idx="5041">
                        <c:v>24862.60546875</c:v>
                      </c:pt>
                      <c:pt idx="5042">
                        <c:v>24948.515625</c:v>
                      </c:pt>
                      <c:pt idx="5043">
                        <c:v>23980.0390625</c:v>
                      </c:pt>
                      <c:pt idx="5044">
                        <c:v>26077.1640625</c:v>
                      </c:pt>
                      <c:pt idx="5045">
                        <c:v>19210.6640625</c:v>
                      </c:pt>
                      <c:pt idx="5046">
                        <c:v>14726.6953125</c:v>
                      </c:pt>
                      <c:pt idx="5047">
                        <c:v>10566.1484375</c:v>
                      </c:pt>
                      <c:pt idx="5048">
                        <c:v>21730.125</c:v>
                      </c:pt>
                      <c:pt idx="5049">
                        <c:v>25766.453125</c:v>
                      </c:pt>
                      <c:pt idx="5050">
                        <c:v>25154.6328125</c:v>
                      </c:pt>
                      <c:pt idx="5051">
                        <c:v>23457.05078125</c:v>
                      </c:pt>
                      <c:pt idx="5052">
                        <c:v>24676.2578125</c:v>
                      </c:pt>
                      <c:pt idx="5053">
                        <c:v>23838.2109375</c:v>
                      </c:pt>
                      <c:pt idx="5054">
                        <c:v>21854.03125</c:v>
                      </c:pt>
                      <c:pt idx="5055">
                        <c:v>25014.625</c:v>
                      </c:pt>
                      <c:pt idx="5056">
                        <c:v>23314.3359375</c:v>
                      </c:pt>
                      <c:pt idx="5057">
                        <c:v>21085.109375</c:v>
                      </c:pt>
                      <c:pt idx="5058">
                        <c:v>19027.203125</c:v>
                      </c:pt>
                      <c:pt idx="5059">
                        <c:v>17321.1796875</c:v>
                      </c:pt>
                      <c:pt idx="5060">
                        <c:v>17803.421875</c:v>
                      </c:pt>
                      <c:pt idx="5061">
                        <c:v>20340.91015625</c:v>
                      </c:pt>
                      <c:pt idx="5062">
                        <c:v>21879.44140625</c:v>
                      </c:pt>
                      <c:pt idx="5063">
                        <c:v>23534.56640625</c:v>
                      </c:pt>
                      <c:pt idx="5064">
                        <c:v>24599.30859375</c:v>
                      </c:pt>
                      <c:pt idx="5065">
                        <c:v>23175.0234375</c:v>
                      </c:pt>
                      <c:pt idx="5066">
                        <c:v>20416.4921875</c:v>
                      </c:pt>
                      <c:pt idx="5067">
                        <c:v>17767.9453125</c:v>
                      </c:pt>
                      <c:pt idx="5068">
                        <c:v>25063.0390625</c:v>
                      </c:pt>
                      <c:pt idx="5069">
                        <c:v>24837.91015625</c:v>
                      </c:pt>
                      <c:pt idx="5070">
                        <c:v>24323.40625</c:v>
                      </c:pt>
                      <c:pt idx="5071">
                        <c:v>22557.0546875</c:v>
                      </c:pt>
                      <c:pt idx="5072">
                        <c:v>23534.09375</c:v>
                      </c:pt>
                      <c:pt idx="5073">
                        <c:v>21241.546875</c:v>
                      </c:pt>
                      <c:pt idx="5074">
                        <c:v>19547.6875</c:v>
                      </c:pt>
                      <c:pt idx="5075">
                        <c:v>18945.47265625</c:v>
                      </c:pt>
                      <c:pt idx="5076">
                        <c:v>18824.6171875</c:v>
                      </c:pt>
                      <c:pt idx="5077">
                        <c:v>21296.796875</c:v>
                      </c:pt>
                      <c:pt idx="5078">
                        <c:v>24751.73046875</c:v>
                      </c:pt>
                      <c:pt idx="5079">
                        <c:v>23180.63671875</c:v>
                      </c:pt>
                      <c:pt idx="5080">
                        <c:v>21029.88671875</c:v>
                      </c:pt>
                      <c:pt idx="5081">
                        <c:v>24597.87890625</c:v>
                      </c:pt>
                      <c:pt idx="5082">
                        <c:v>23116.06640625</c:v>
                      </c:pt>
                      <c:pt idx="5083">
                        <c:v>22979.046875</c:v>
                      </c:pt>
                      <c:pt idx="5084">
                        <c:v>24220</c:v>
                      </c:pt>
                      <c:pt idx="5085">
                        <c:v>23894.9765625</c:v>
                      </c:pt>
                      <c:pt idx="5086">
                        <c:v>24326.75</c:v>
                      </c:pt>
                      <c:pt idx="5087">
                        <c:v>22927.859375</c:v>
                      </c:pt>
                      <c:pt idx="5088">
                        <c:v>17796</c:v>
                      </c:pt>
                      <c:pt idx="5089">
                        <c:v>18758.8828125</c:v>
                      </c:pt>
                      <c:pt idx="5090">
                        <c:v>22814.41796875</c:v>
                      </c:pt>
                      <c:pt idx="5091">
                        <c:v>16695.8515625</c:v>
                      </c:pt>
                      <c:pt idx="5092">
                        <c:v>10986.609375</c:v>
                      </c:pt>
                      <c:pt idx="5093">
                        <c:v>18465.546875</c:v>
                      </c:pt>
                      <c:pt idx="5094">
                        <c:v>20406.875</c:v>
                      </c:pt>
                      <c:pt idx="5095">
                        <c:v>24158.6640625</c:v>
                      </c:pt>
                      <c:pt idx="5096">
                        <c:v>22009.3828125</c:v>
                      </c:pt>
                      <c:pt idx="5097">
                        <c:v>22978.4453125</c:v>
                      </c:pt>
                      <c:pt idx="5098">
                        <c:v>23273.3203125</c:v>
                      </c:pt>
                      <c:pt idx="5099">
                        <c:v>21836.9375</c:v>
                      </c:pt>
                      <c:pt idx="5100">
                        <c:v>22414.015625</c:v>
                      </c:pt>
                      <c:pt idx="5101">
                        <c:v>19865.01171875</c:v>
                      </c:pt>
                      <c:pt idx="5102">
                        <c:v>18104.1328125</c:v>
                      </c:pt>
                      <c:pt idx="5103">
                        <c:v>17351.69140625</c:v>
                      </c:pt>
                      <c:pt idx="5104">
                        <c:v>19473.69921875</c:v>
                      </c:pt>
                      <c:pt idx="5105">
                        <c:v>22887.5078125</c:v>
                      </c:pt>
                      <c:pt idx="5106">
                        <c:v>24818.5703125</c:v>
                      </c:pt>
                      <c:pt idx="5107">
                        <c:v>24836.70703125</c:v>
                      </c:pt>
                      <c:pt idx="5108">
                        <c:v>23959.8203125</c:v>
                      </c:pt>
                      <c:pt idx="5109">
                        <c:v>21692.078125</c:v>
                      </c:pt>
                      <c:pt idx="5110">
                        <c:v>20162.98828125</c:v>
                      </c:pt>
                      <c:pt idx="5111">
                        <c:v>20185.9375</c:v>
                      </c:pt>
                      <c:pt idx="5112">
                        <c:v>23518.02734375</c:v>
                      </c:pt>
                      <c:pt idx="5113">
                        <c:v>19557.90234375</c:v>
                      </c:pt>
                      <c:pt idx="5114">
                        <c:v>24346.35546875</c:v>
                      </c:pt>
                      <c:pt idx="5115">
                        <c:v>19518.96875</c:v>
                      </c:pt>
                      <c:pt idx="5116">
                        <c:v>17528.578125</c:v>
                      </c:pt>
                      <c:pt idx="5117">
                        <c:v>17327</c:v>
                      </c:pt>
                      <c:pt idx="5118">
                        <c:v>17546.47265625</c:v>
                      </c:pt>
                      <c:pt idx="5119">
                        <c:v>18579.484375</c:v>
                      </c:pt>
                      <c:pt idx="5120">
                        <c:v>19268.92578125</c:v>
                      </c:pt>
                      <c:pt idx="5121">
                        <c:v>19176.7578125</c:v>
                      </c:pt>
                      <c:pt idx="5122">
                        <c:v>16543.859375</c:v>
                      </c:pt>
                      <c:pt idx="5123">
                        <c:v>14686.6796875</c:v>
                      </c:pt>
                      <c:pt idx="5124">
                        <c:v>18325.265625</c:v>
                      </c:pt>
                      <c:pt idx="5125">
                        <c:v>19736.109375</c:v>
                      </c:pt>
                      <c:pt idx="5126">
                        <c:v>16273.625</c:v>
                      </c:pt>
                      <c:pt idx="5127">
                        <c:v>13592.984375</c:v>
                      </c:pt>
                      <c:pt idx="5128">
                        <c:v>16085.26953125</c:v>
                      </c:pt>
                      <c:pt idx="5129">
                        <c:v>19211.1953125</c:v>
                      </c:pt>
                      <c:pt idx="5130">
                        <c:v>22235.19921875</c:v>
                      </c:pt>
                      <c:pt idx="5131">
                        <c:v>17483.421875</c:v>
                      </c:pt>
                      <c:pt idx="5132">
                        <c:v>21997.4921875</c:v>
                      </c:pt>
                      <c:pt idx="5133">
                        <c:v>19944.6328125</c:v>
                      </c:pt>
                      <c:pt idx="5134">
                        <c:v>19648.83984375</c:v>
                      </c:pt>
                      <c:pt idx="5135">
                        <c:v>18716.65234375</c:v>
                      </c:pt>
                      <c:pt idx="5136">
                        <c:v>20358.97265625</c:v>
                      </c:pt>
                      <c:pt idx="5137">
                        <c:v>21116.6328125</c:v>
                      </c:pt>
                      <c:pt idx="5138">
                        <c:v>21154.2421875</c:v>
                      </c:pt>
                      <c:pt idx="5139">
                        <c:v>17739.1484375</c:v>
                      </c:pt>
                      <c:pt idx="5140">
                        <c:v>12028.7265625</c:v>
                      </c:pt>
                      <c:pt idx="5141">
                        <c:v>6004.4140625</c:v>
                      </c:pt>
                      <c:pt idx="5142">
                        <c:v>17610.9453125</c:v>
                      </c:pt>
                      <c:pt idx="5143">
                        <c:v>17532.8984375</c:v>
                      </c:pt>
                      <c:pt idx="5144">
                        <c:v>21685.7421875</c:v>
                      </c:pt>
                      <c:pt idx="5145">
                        <c:v>26596.16796875</c:v>
                      </c:pt>
                      <c:pt idx="5146">
                        <c:v>21352.640625</c:v>
                      </c:pt>
                      <c:pt idx="5147">
                        <c:v>26192.56640625</c:v>
                      </c:pt>
                      <c:pt idx="5148">
                        <c:v>25896.88671875</c:v>
                      </c:pt>
                      <c:pt idx="5149">
                        <c:v>24347.14453125</c:v>
                      </c:pt>
                      <c:pt idx="5150">
                        <c:v>26398.87890625</c:v>
                      </c:pt>
                      <c:pt idx="5151">
                        <c:v>26339.234375</c:v>
                      </c:pt>
                      <c:pt idx="5152">
                        <c:v>26251.73828125</c:v>
                      </c:pt>
                      <c:pt idx="5153">
                        <c:v>25383.46875</c:v>
                      </c:pt>
                      <c:pt idx="5154">
                        <c:v>26516.3671875</c:v>
                      </c:pt>
                      <c:pt idx="5155">
                        <c:v>22188.71875</c:v>
                      </c:pt>
                      <c:pt idx="5156">
                        <c:v>17104.7109375</c:v>
                      </c:pt>
                      <c:pt idx="5157">
                        <c:v>12224.1953125</c:v>
                      </c:pt>
                      <c:pt idx="5158">
                        <c:v>25113.8359375</c:v>
                      </c:pt>
                      <c:pt idx="5159">
                        <c:v>22200.3046875</c:v>
                      </c:pt>
                      <c:pt idx="5160">
                        <c:v>14290.5234375</c:v>
                      </c:pt>
                      <c:pt idx="5161">
                        <c:v>14258.9140625</c:v>
                      </c:pt>
                      <c:pt idx="5162">
                        <c:v>14440.6015625</c:v>
                      </c:pt>
                      <c:pt idx="5163">
                        <c:v>14220.4296875</c:v>
                      </c:pt>
                      <c:pt idx="5164">
                        <c:v>11692.4921875</c:v>
                      </c:pt>
                      <c:pt idx="5165">
                        <c:v>11884.96875</c:v>
                      </c:pt>
                      <c:pt idx="5166">
                        <c:v>13660.765625</c:v>
                      </c:pt>
                      <c:pt idx="5167">
                        <c:v>13679.171875</c:v>
                      </c:pt>
                      <c:pt idx="5168">
                        <c:v>14724.703125</c:v>
                      </c:pt>
                      <c:pt idx="5169">
                        <c:v>15350.609375</c:v>
                      </c:pt>
                      <c:pt idx="5170">
                        <c:v>16711.453125</c:v>
                      </c:pt>
                      <c:pt idx="5171">
                        <c:v>17097.9296875</c:v>
                      </c:pt>
                      <c:pt idx="5172">
                        <c:v>16349.59375</c:v>
                      </c:pt>
                      <c:pt idx="5173">
                        <c:v>16657.84375</c:v>
                      </c:pt>
                      <c:pt idx="5174">
                        <c:v>14725.5859375</c:v>
                      </c:pt>
                      <c:pt idx="5175">
                        <c:v>19512.2265625</c:v>
                      </c:pt>
                      <c:pt idx="5176">
                        <c:v>21755.40625</c:v>
                      </c:pt>
                      <c:pt idx="5177">
                        <c:v>22315.109375</c:v>
                      </c:pt>
                      <c:pt idx="5178">
                        <c:v>20130.921875</c:v>
                      </c:pt>
                      <c:pt idx="5179">
                        <c:v>16427.5</c:v>
                      </c:pt>
                      <c:pt idx="5180">
                        <c:v>22619.203125</c:v>
                      </c:pt>
                      <c:pt idx="5181">
                        <c:v>22320.3046875</c:v>
                      </c:pt>
                      <c:pt idx="5182">
                        <c:v>21103.59375</c:v>
                      </c:pt>
                      <c:pt idx="5183">
                        <c:v>18828.8046875</c:v>
                      </c:pt>
                      <c:pt idx="5184">
                        <c:v>19212.84375</c:v>
                      </c:pt>
                      <c:pt idx="5185">
                        <c:v>19051.46875</c:v>
                      </c:pt>
                      <c:pt idx="5186">
                        <c:v>21068.05078125</c:v>
                      </c:pt>
                      <c:pt idx="5187">
                        <c:v>20981.69921875</c:v>
                      </c:pt>
                      <c:pt idx="5188">
                        <c:v>19555.96875</c:v>
                      </c:pt>
                      <c:pt idx="5189">
                        <c:v>15978.8359375</c:v>
                      </c:pt>
                      <c:pt idx="5190">
                        <c:v>22787.8125</c:v>
                      </c:pt>
                      <c:pt idx="5191">
                        <c:v>20947.3515625</c:v>
                      </c:pt>
                      <c:pt idx="5192">
                        <c:v>16854.734375</c:v>
                      </c:pt>
                      <c:pt idx="5193">
                        <c:v>12011.390625</c:v>
                      </c:pt>
                      <c:pt idx="5194">
                        <c:v>17749.9140625</c:v>
                      </c:pt>
                      <c:pt idx="5195">
                        <c:v>22480.7421875</c:v>
                      </c:pt>
                      <c:pt idx="5196">
                        <c:v>21465.8984375</c:v>
                      </c:pt>
                      <c:pt idx="5197">
                        <c:v>21947.9453125</c:v>
                      </c:pt>
                      <c:pt idx="5198">
                        <c:v>21011.5234375</c:v>
                      </c:pt>
                      <c:pt idx="5199">
                        <c:v>21939.59375</c:v>
                      </c:pt>
                      <c:pt idx="5200">
                        <c:v>21594.34375</c:v>
                      </c:pt>
                      <c:pt idx="5201">
                        <c:v>21141.65625</c:v>
                      </c:pt>
                      <c:pt idx="5202">
                        <c:v>21239.34375</c:v>
                      </c:pt>
                      <c:pt idx="5203">
                        <c:v>18311.8828125</c:v>
                      </c:pt>
                      <c:pt idx="5204">
                        <c:v>22906.578125</c:v>
                      </c:pt>
                      <c:pt idx="5205">
                        <c:v>13785.2265625</c:v>
                      </c:pt>
                      <c:pt idx="5206">
                        <c:v>11744.484375</c:v>
                      </c:pt>
                      <c:pt idx="5207">
                        <c:v>12547.171875</c:v>
                      </c:pt>
                      <c:pt idx="5208">
                        <c:v>11095.046875</c:v>
                      </c:pt>
                      <c:pt idx="5209">
                        <c:v>10842.0234375</c:v>
                      </c:pt>
                      <c:pt idx="5210">
                        <c:v>13652.5625</c:v>
                      </c:pt>
                      <c:pt idx="5211">
                        <c:v>12931.9921875</c:v>
                      </c:pt>
                      <c:pt idx="5212">
                        <c:v>12616.7890625</c:v>
                      </c:pt>
                      <c:pt idx="5213">
                        <c:v>13514.2890625</c:v>
                      </c:pt>
                      <c:pt idx="5214">
                        <c:v>13454.3828125</c:v>
                      </c:pt>
                      <c:pt idx="5215">
                        <c:v>13352.7578125</c:v>
                      </c:pt>
                      <c:pt idx="5216">
                        <c:v>10828.4765625</c:v>
                      </c:pt>
                      <c:pt idx="5217">
                        <c:v>7925.953125</c:v>
                      </c:pt>
                      <c:pt idx="5218">
                        <c:v>5044.4765625</c:v>
                      </c:pt>
                      <c:pt idx="5219">
                        <c:v>13774.09375</c:v>
                      </c:pt>
                      <c:pt idx="5220">
                        <c:v>27067.3359375</c:v>
                      </c:pt>
                      <c:pt idx="5221">
                        <c:v>27035.42578125</c:v>
                      </c:pt>
                      <c:pt idx="5222">
                        <c:v>27129.34375</c:v>
                      </c:pt>
                      <c:pt idx="5223">
                        <c:v>24736.390625</c:v>
                      </c:pt>
                      <c:pt idx="5224">
                        <c:v>19722.00390625</c:v>
                      </c:pt>
                      <c:pt idx="5225">
                        <c:v>24106.8125</c:v>
                      </c:pt>
                      <c:pt idx="5226">
                        <c:v>25309.59765625</c:v>
                      </c:pt>
                      <c:pt idx="5227">
                        <c:v>23095.1015625</c:v>
                      </c:pt>
                      <c:pt idx="5228">
                        <c:v>22548.2578125</c:v>
                      </c:pt>
                      <c:pt idx="5229">
                        <c:v>24487.45703125</c:v>
                      </c:pt>
                      <c:pt idx="5230">
                        <c:v>27503.7890625</c:v>
                      </c:pt>
                      <c:pt idx="5231">
                        <c:v>25450.7265625</c:v>
                      </c:pt>
                      <c:pt idx="5232">
                        <c:v>24299.015625</c:v>
                      </c:pt>
                      <c:pt idx="5233">
                        <c:v>23975.71484375</c:v>
                      </c:pt>
                      <c:pt idx="5234">
                        <c:v>27565.9296875</c:v>
                      </c:pt>
                      <c:pt idx="5235">
                        <c:v>27269.85546875</c:v>
                      </c:pt>
                      <c:pt idx="5236">
                        <c:v>28033.2109375</c:v>
                      </c:pt>
                      <c:pt idx="5237">
                        <c:v>28081.078125</c:v>
                      </c:pt>
                      <c:pt idx="5238">
                        <c:v>27833.61328125</c:v>
                      </c:pt>
                      <c:pt idx="5239">
                        <c:v>28295.578125</c:v>
                      </c:pt>
                      <c:pt idx="5240">
                        <c:v>25127.609375</c:v>
                      </c:pt>
                      <c:pt idx="5241">
                        <c:v>28187.7890625</c:v>
                      </c:pt>
                      <c:pt idx="5242">
                        <c:v>28069.16796875</c:v>
                      </c:pt>
                      <c:pt idx="5243">
                        <c:v>27676.05078125</c:v>
                      </c:pt>
                      <c:pt idx="5244">
                        <c:v>26703.3359375</c:v>
                      </c:pt>
                      <c:pt idx="5245">
                        <c:v>26502.6171875</c:v>
                      </c:pt>
                      <c:pt idx="5246">
                        <c:v>27848.4921875</c:v>
                      </c:pt>
                      <c:pt idx="5247">
                        <c:v>27081.5234375</c:v>
                      </c:pt>
                      <c:pt idx="5248">
                        <c:v>27768.34765625</c:v>
                      </c:pt>
                      <c:pt idx="5249">
                        <c:v>27618.390625</c:v>
                      </c:pt>
                      <c:pt idx="5250">
                        <c:v>17143.328125</c:v>
                      </c:pt>
                      <c:pt idx="5251">
                        <c:v>15447.2578125</c:v>
                      </c:pt>
                      <c:pt idx="5252">
                        <c:v>13170.859375</c:v>
                      </c:pt>
                      <c:pt idx="5253">
                        <c:v>11795.046875</c:v>
                      </c:pt>
                      <c:pt idx="5254">
                        <c:v>11113.8046875</c:v>
                      </c:pt>
                      <c:pt idx="5255">
                        <c:v>12288.7578125</c:v>
                      </c:pt>
                      <c:pt idx="5256">
                        <c:v>12849.8515625</c:v>
                      </c:pt>
                      <c:pt idx="5257">
                        <c:v>15769.6640625</c:v>
                      </c:pt>
                      <c:pt idx="5258">
                        <c:v>16465.046875</c:v>
                      </c:pt>
                      <c:pt idx="5259">
                        <c:v>16848.734375</c:v>
                      </c:pt>
                      <c:pt idx="5260">
                        <c:v>14358.84375</c:v>
                      </c:pt>
                      <c:pt idx="5261">
                        <c:v>12270.3671875</c:v>
                      </c:pt>
                      <c:pt idx="5262">
                        <c:v>9042.5625</c:v>
                      </c:pt>
                      <c:pt idx="5263">
                        <c:v>16590.4921875</c:v>
                      </c:pt>
                      <c:pt idx="5264">
                        <c:v>16419.8984375</c:v>
                      </c:pt>
                      <c:pt idx="5265">
                        <c:v>22604.2890625</c:v>
                      </c:pt>
                      <c:pt idx="5266">
                        <c:v>17304.953125</c:v>
                      </c:pt>
                      <c:pt idx="5267">
                        <c:v>22684.6171875</c:v>
                      </c:pt>
                      <c:pt idx="5268">
                        <c:v>21141.9765625</c:v>
                      </c:pt>
                      <c:pt idx="5269">
                        <c:v>17423.7578125</c:v>
                      </c:pt>
                      <c:pt idx="5270">
                        <c:v>21415.09375</c:v>
                      </c:pt>
                      <c:pt idx="5271">
                        <c:v>21797.6796875</c:v>
                      </c:pt>
                      <c:pt idx="5272">
                        <c:v>19707.84375</c:v>
                      </c:pt>
                      <c:pt idx="5273">
                        <c:v>17112.8046875</c:v>
                      </c:pt>
                      <c:pt idx="5274">
                        <c:v>15876.375</c:v>
                      </c:pt>
                      <c:pt idx="5275">
                        <c:v>16661.078125</c:v>
                      </c:pt>
                      <c:pt idx="5276">
                        <c:v>19581.2734375</c:v>
                      </c:pt>
                      <c:pt idx="5277">
                        <c:v>19690.375</c:v>
                      </c:pt>
                      <c:pt idx="5278">
                        <c:v>19235.2734375</c:v>
                      </c:pt>
                      <c:pt idx="5279">
                        <c:v>22332.5625</c:v>
                      </c:pt>
                      <c:pt idx="5280">
                        <c:v>18457.28125</c:v>
                      </c:pt>
                      <c:pt idx="5281">
                        <c:v>17012.4140625</c:v>
                      </c:pt>
                      <c:pt idx="5282">
                        <c:v>13519.375</c:v>
                      </c:pt>
                      <c:pt idx="5283">
                        <c:v>12098.0703125</c:v>
                      </c:pt>
                      <c:pt idx="5284">
                        <c:v>8153.4765625</c:v>
                      </c:pt>
                      <c:pt idx="5285">
                        <c:v>9464.3359375</c:v>
                      </c:pt>
                      <c:pt idx="5286">
                        <c:v>16516.359375</c:v>
                      </c:pt>
                      <c:pt idx="5287">
                        <c:v>17005.9140625</c:v>
                      </c:pt>
                      <c:pt idx="5288">
                        <c:v>16192</c:v>
                      </c:pt>
                      <c:pt idx="5289">
                        <c:v>14918.8046875</c:v>
                      </c:pt>
                      <c:pt idx="5290">
                        <c:v>12600.734375</c:v>
                      </c:pt>
                      <c:pt idx="5291">
                        <c:v>11646.25</c:v>
                      </c:pt>
                      <c:pt idx="5292">
                        <c:v>13631.3359375</c:v>
                      </c:pt>
                      <c:pt idx="5293">
                        <c:v>16002.3984375</c:v>
                      </c:pt>
                      <c:pt idx="5294">
                        <c:v>16311.3984375</c:v>
                      </c:pt>
                      <c:pt idx="5295">
                        <c:v>20819.390625</c:v>
                      </c:pt>
                      <c:pt idx="5296">
                        <c:v>20092.1171875</c:v>
                      </c:pt>
                      <c:pt idx="5297">
                        <c:v>18878.9453125</c:v>
                      </c:pt>
                      <c:pt idx="5298">
                        <c:v>20726.40625</c:v>
                      </c:pt>
                      <c:pt idx="5299">
                        <c:v>20472.984375</c:v>
                      </c:pt>
                      <c:pt idx="5300">
                        <c:v>17623.0625</c:v>
                      </c:pt>
                      <c:pt idx="5301">
                        <c:v>14281.7265625</c:v>
                      </c:pt>
                      <c:pt idx="5302">
                        <c:v>9566.890625</c:v>
                      </c:pt>
                      <c:pt idx="5303">
                        <c:v>15000.953125</c:v>
                      </c:pt>
                      <c:pt idx="5304">
                        <c:v>19167.1640625</c:v>
                      </c:pt>
                      <c:pt idx="5305">
                        <c:v>19384.27734375</c:v>
                      </c:pt>
                      <c:pt idx="5306">
                        <c:v>19928.6953125</c:v>
                      </c:pt>
                      <c:pt idx="5307">
                        <c:v>19212.875</c:v>
                      </c:pt>
                      <c:pt idx="5308">
                        <c:v>19674.9765625</c:v>
                      </c:pt>
                      <c:pt idx="5309">
                        <c:v>19485.62109375</c:v>
                      </c:pt>
                      <c:pt idx="5310">
                        <c:v>25695.734375</c:v>
                      </c:pt>
                      <c:pt idx="5311">
                        <c:v>25356.1875</c:v>
                      </c:pt>
                      <c:pt idx="5312">
                        <c:v>22796.0078125</c:v>
                      </c:pt>
                      <c:pt idx="5313">
                        <c:v>17879.3828125</c:v>
                      </c:pt>
                      <c:pt idx="5314">
                        <c:v>21164.8515625</c:v>
                      </c:pt>
                      <c:pt idx="5315">
                        <c:v>24822.1875</c:v>
                      </c:pt>
                      <c:pt idx="5316">
                        <c:v>22560.703125</c:v>
                      </c:pt>
                      <c:pt idx="5317">
                        <c:v>22292.5</c:v>
                      </c:pt>
                      <c:pt idx="5318">
                        <c:v>24555.328125</c:v>
                      </c:pt>
                      <c:pt idx="5319">
                        <c:v>25706.6875</c:v>
                      </c:pt>
                      <c:pt idx="5320">
                        <c:v>22906.7578125</c:v>
                      </c:pt>
                      <c:pt idx="5321">
                        <c:v>21477.0078125</c:v>
                      </c:pt>
                      <c:pt idx="5322">
                        <c:v>21404.6015625</c:v>
                      </c:pt>
                      <c:pt idx="5323">
                        <c:v>24639.4375</c:v>
                      </c:pt>
                      <c:pt idx="5324">
                        <c:v>26079.2265625</c:v>
                      </c:pt>
                      <c:pt idx="5325">
                        <c:v>-2601.484375</c:v>
                      </c:pt>
                      <c:pt idx="5326">
                        <c:v>-7016.65625</c:v>
                      </c:pt>
                      <c:pt idx="5327">
                        <c:v>360.28125</c:v>
                      </c:pt>
                      <c:pt idx="5328">
                        <c:v>-3207.5390625</c:v>
                      </c:pt>
                      <c:pt idx="5329">
                        <c:v>-13596.9375</c:v>
                      </c:pt>
                      <c:pt idx="5330">
                        <c:v>-14636.8046875</c:v>
                      </c:pt>
                      <c:pt idx="5331">
                        <c:v>-13559.6640625</c:v>
                      </c:pt>
                      <c:pt idx="5332">
                        <c:v>-12236.2265625</c:v>
                      </c:pt>
                      <c:pt idx="5333">
                        <c:v>-13210.8828125</c:v>
                      </c:pt>
                      <c:pt idx="5334">
                        <c:v>-11426.5546875</c:v>
                      </c:pt>
                      <c:pt idx="5335">
                        <c:v>-10061.078125</c:v>
                      </c:pt>
                      <c:pt idx="5336">
                        <c:v>-10417.2265625</c:v>
                      </c:pt>
                      <c:pt idx="5337">
                        <c:v>-12139.8984375</c:v>
                      </c:pt>
                      <c:pt idx="5338">
                        <c:v>-15501.140625</c:v>
                      </c:pt>
                      <c:pt idx="5339">
                        <c:v>-15667.140625</c:v>
                      </c:pt>
                      <c:pt idx="5340">
                        <c:v>-17659.2421875</c:v>
                      </c:pt>
                      <c:pt idx="5341">
                        <c:v>-1512.1171875</c:v>
                      </c:pt>
                      <c:pt idx="5342">
                        <c:v>14514.0625</c:v>
                      </c:pt>
                      <c:pt idx="5343">
                        <c:v>12659.921875</c:v>
                      </c:pt>
                      <c:pt idx="5344">
                        <c:v>11151.3359375</c:v>
                      </c:pt>
                      <c:pt idx="5345">
                        <c:v>10366.1484375</c:v>
                      </c:pt>
                      <c:pt idx="5346">
                        <c:v>11431.90625</c:v>
                      </c:pt>
                      <c:pt idx="5347">
                        <c:v>13795.5859375</c:v>
                      </c:pt>
                      <c:pt idx="5348">
                        <c:v>15948.4296875</c:v>
                      </c:pt>
                      <c:pt idx="5349">
                        <c:v>16971.203125</c:v>
                      </c:pt>
                      <c:pt idx="5350">
                        <c:v>17601.8203125</c:v>
                      </c:pt>
                      <c:pt idx="5351">
                        <c:v>16104.078125</c:v>
                      </c:pt>
                      <c:pt idx="5352">
                        <c:v>13731.1875</c:v>
                      </c:pt>
                      <c:pt idx="5353">
                        <c:v>11855.875</c:v>
                      </c:pt>
                      <c:pt idx="5354">
                        <c:v>14828.421875</c:v>
                      </c:pt>
                      <c:pt idx="5355">
                        <c:v>16785.9921875</c:v>
                      </c:pt>
                      <c:pt idx="5356">
                        <c:v>17217.609375</c:v>
                      </c:pt>
                      <c:pt idx="5357">
                        <c:v>19443.484375</c:v>
                      </c:pt>
                      <c:pt idx="5358">
                        <c:v>17996.9140625</c:v>
                      </c:pt>
                      <c:pt idx="5359">
                        <c:v>19653.0234375</c:v>
                      </c:pt>
                      <c:pt idx="5360">
                        <c:v>18646.953125</c:v>
                      </c:pt>
                      <c:pt idx="5361">
                        <c:v>18536.984375</c:v>
                      </c:pt>
                      <c:pt idx="5362">
                        <c:v>17217.65625</c:v>
                      </c:pt>
                      <c:pt idx="5363">
                        <c:v>17885.84375</c:v>
                      </c:pt>
                      <c:pt idx="5364">
                        <c:v>19687.9375</c:v>
                      </c:pt>
                      <c:pt idx="5365">
                        <c:v>16292.7421875</c:v>
                      </c:pt>
                      <c:pt idx="5366">
                        <c:v>12092.6953125</c:v>
                      </c:pt>
                      <c:pt idx="5367">
                        <c:v>14261.859375</c:v>
                      </c:pt>
                      <c:pt idx="5368">
                        <c:v>18686.390625</c:v>
                      </c:pt>
                      <c:pt idx="5369">
                        <c:v>17987.359375</c:v>
                      </c:pt>
                      <c:pt idx="5370">
                        <c:v>19372.4296875</c:v>
                      </c:pt>
                      <c:pt idx="5371">
                        <c:v>19542.890625</c:v>
                      </c:pt>
                      <c:pt idx="5372">
                        <c:v>17165.328125</c:v>
                      </c:pt>
                      <c:pt idx="5373">
                        <c:v>15282.0703125</c:v>
                      </c:pt>
                      <c:pt idx="5374">
                        <c:v>14297.40625</c:v>
                      </c:pt>
                      <c:pt idx="5375">
                        <c:v>14189.625</c:v>
                      </c:pt>
                      <c:pt idx="5376">
                        <c:v>18307.1875</c:v>
                      </c:pt>
                      <c:pt idx="5377">
                        <c:v>15569.28125</c:v>
                      </c:pt>
                      <c:pt idx="5378">
                        <c:v>13878.234375</c:v>
                      </c:pt>
                      <c:pt idx="5379">
                        <c:v>14875.7734375</c:v>
                      </c:pt>
                      <c:pt idx="5380">
                        <c:v>16310.859375</c:v>
                      </c:pt>
                      <c:pt idx="5381">
                        <c:v>17346.5390625</c:v>
                      </c:pt>
                      <c:pt idx="5382">
                        <c:v>18748.15625</c:v>
                      </c:pt>
                      <c:pt idx="5383">
                        <c:v>17036.9921875</c:v>
                      </c:pt>
                      <c:pt idx="5384">
                        <c:v>13407.203125</c:v>
                      </c:pt>
                      <c:pt idx="5385">
                        <c:v>10004.21875</c:v>
                      </c:pt>
                      <c:pt idx="5386">
                        <c:v>18310.9609375</c:v>
                      </c:pt>
                      <c:pt idx="5387">
                        <c:v>24790.1015625</c:v>
                      </c:pt>
                      <c:pt idx="5388">
                        <c:v>24799.703125</c:v>
                      </c:pt>
                      <c:pt idx="5389">
                        <c:v>25429.2421875</c:v>
                      </c:pt>
                      <c:pt idx="5390">
                        <c:v>24508.1484375</c:v>
                      </c:pt>
                      <c:pt idx="5391">
                        <c:v>25635.4375</c:v>
                      </c:pt>
                      <c:pt idx="5392">
                        <c:v>24638.765625</c:v>
                      </c:pt>
                      <c:pt idx="5393">
                        <c:v>26180.6953125</c:v>
                      </c:pt>
                      <c:pt idx="5394">
                        <c:v>25035.2265625</c:v>
                      </c:pt>
                      <c:pt idx="5395">
                        <c:v>22053.7890625</c:v>
                      </c:pt>
                      <c:pt idx="5396">
                        <c:v>21748.9765625</c:v>
                      </c:pt>
                      <c:pt idx="5397">
                        <c:v>25607.0546875</c:v>
                      </c:pt>
                      <c:pt idx="5398">
                        <c:v>25605.125</c:v>
                      </c:pt>
                      <c:pt idx="5399">
                        <c:v>24800.9765625</c:v>
                      </c:pt>
                      <c:pt idx="5400">
                        <c:v>25659.9375</c:v>
                      </c:pt>
                      <c:pt idx="5401">
                        <c:v>24080.9140625</c:v>
                      </c:pt>
                      <c:pt idx="5402">
                        <c:v>10806.65625</c:v>
                      </c:pt>
                      <c:pt idx="5403">
                        <c:v>11264.0703125</c:v>
                      </c:pt>
                      <c:pt idx="5404">
                        <c:v>12905.71875</c:v>
                      </c:pt>
                      <c:pt idx="5405">
                        <c:v>10959.4765625</c:v>
                      </c:pt>
                      <c:pt idx="5406">
                        <c:v>11725.3671875</c:v>
                      </c:pt>
                      <c:pt idx="5407">
                        <c:v>7748.3828125</c:v>
                      </c:pt>
                      <c:pt idx="5408">
                        <c:v>10262.8046875</c:v>
                      </c:pt>
                      <c:pt idx="5409">
                        <c:v>12696.8203125</c:v>
                      </c:pt>
                      <c:pt idx="5410">
                        <c:v>10827.125</c:v>
                      </c:pt>
                      <c:pt idx="5411">
                        <c:v>11335.2890625</c:v>
                      </c:pt>
                      <c:pt idx="5412">
                        <c:v>11966.1484375</c:v>
                      </c:pt>
                      <c:pt idx="5413">
                        <c:v>11170.6796875</c:v>
                      </c:pt>
                      <c:pt idx="5414">
                        <c:v>12510.0390625</c:v>
                      </c:pt>
                      <c:pt idx="5415">
                        <c:v>13193.109375</c:v>
                      </c:pt>
                      <c:pt idx="5416">
                        <c:v>12859.71875</c:v>
                      </c:pt>
                      <c:pt idx="5417">
                        <c:v>23060.171875</c:v>
                      </c:pt>
                      <c:pt idx="5418">
                        <c:v>22579.5078125</c:v>
                      </c:pt>
                      <c:pt idx="5419">
                        <c:v>22896.203125</c:v>
                      </c:pt>
                      <c:pt idx="5420">
                        <c:v>23489.9765625</c:v>
                      </c:pt>
                      <c:pt idx="5421">
                        <c:v>22122.30078125</c:v>
                      </c:pt>
                      <c:pt idx="5422">
                        <c:v>21276.2734375</c:v>
                      </c:pt>
                      <c:pt idx="5423">
                        <c:v>20913.58984375</c:v>
                      </c:pt>
                      <c:pt idx="5424">
                        <c:v>20755.70703125</c:v>
                      </c:pt>
                      <c:pt idx="5425">
                        <c:v>20409.109375</c:v>
                      </c:pt>
                      <c:pt idx="5426">
                        <c:v>21120.078125</c:v>
                      </c:pt>
                      <c:pt idx="5427">
                        <c:v>21693.6796875</c:v>
                      </c:pt>
                      <c:pt idx="5428">
                        <c:v>23319.640625</c:v>
                      </c:pt>
                      <c:pt idx="5429">
                        <c:v>23077.4375</c:v>
                      </c:pt>
                      <c:pt idx="5430">
                        <c:v>22291.9921875</c:v>
                      </c:pt>
                      <c:pt idx="5431">
                        <c:v>22763.0078125</c:v>
                      </c:pt>
                      <c:pt idx="5432">
                        <c:v>19093.015625</c:v>
                      </c:pt>
                      <c:pt idx="5433">
                        <c:v>16980.265625</c:v>
                      </c:pt>
                      <c:pt idx="5434">
                        <c:v>15198.59375</c:v>
                      </c:pt>
                      <c:pt idx="5435">
                        <c:v>13904.0625</c:v>
                      </c:pt>
                      <c:pt idx="5436">
                        <c:v>15457.890625</c:v>
                      </c:pt>
                      <c:pt idx="5437">
                        <c:v>17397.6484375</c:v>
                      </c:pt>
                      <c:pt idx="5438">
                        <c:v>18544.81640625</c:v>
                      </c:pt>
                      <c:pt idx="5439">
                        <c:v>19416.421875</c:v>
                      </c:pt>
                      <c:pt idx="5440">
                        <c:v>17807.94921875</c:v>
                      </c:pt>
                      <c:pt idx="5441">
                        <c:v>15556.3046875</c:v>
                      </c:pt>
                      <c:pt idx="5442">
                        <c:v>13816.7578125</c:v>
                      </c:pt>
                      <c:pt idx="5443">
                        <c:v>15904.390625</c:v>
                      </c:pt>
                      <c:pt idx="5444">
                        <c:v>19082</c:v>
                      </c:pt>
                      <c:pt idx="5445">
                        <c:v>18428.234375</c:v>
                      </c:pt>
                      <c:pt idx="5446">
                        <c:v>17699.296875</c:v>
                      </c:pt>
                      <c:pt idx="5447">
                        <c:v>21289.53125</c:v>
                      </c:pt>
                      <c:pt idx="5448">
                        <c:v>20687.0234375</c:v>
                      </c:pt>
                      <c:pt idx="5449">
                        <c:v>20649.890625</c:v>
                      </c:pt>
                      <c:pt idx="5450">
                        <c:v>19876.6875</c:v>
                      </c:pt>
                      <c:pt idx="5451">
                        <c:v>16817.9375</c:v>
                      </c:pt>
                      <c:pt idx="5452">
                        <c:v>12083.5859375</c:v>
                      </c:pt>
                      <c:pt idx="5453">
                        <c:v>17179.7578125</c:v>
                      </c:pt>
                      <c:pt idx="5454">
                        <c:v>21028.60546875</c:v>
                      </c:pt>
                      <c:pt idx="5455">
                        <c:v>20869.37109375</c:v>
                      </c:pt>
                      <c:pt idx="5456">
                        <c:v>21162.5234375</c:v>
                      </c:pt>
                      <c:pt idx="5457">
                        <c:v>20763.97265625</c:v>
                      </c:pt>
                      <c:pt idx="5458">
                        <c:v>21829.703125</c:v>
                      </c:pt>
                      <c:pt idx="5459">
                        <c:v>21113.94140625</c:v>
                      </c:pt>
                      <c:pt idx="5460">
                        <c:v>21107.96875</c:v>
                      </c:pt>
                      <c:pt idx="5461">
                        <c:v>21406.765625</c:v>
                      </c:pt>
                      <c:pt idx="5462">
                        <c:v>11055.6484375</c:v>
                      </c:pt>
                      <c:pt idx="5463">
                        <c:v>14374.2578125</c:v>
                      </c:pt>
                      <c:pt idx="5464">
                        <c:v>11892.234375</c:v>
                      </c:pt>
                      <c:pt idx="5465">
                        <c:v>11519.6328125</c:v>
                      </c:pt>
                      <c:pt idx="5466">
                        <c:v>8314.671875</c:v>
                      </c:pt>
                      <c:pt idx="5467">
                        <c:v>7144.578125</c:v>
                      </c:pt>
                      <c:pt idx="5468">
                        <c:v>7600.3515625</c:v>
                      </c:pt>
                      <c:pt idx="5469">
                        <c:v>7924.5234375</c:v>
                      </c:pt>
                      <c:pt idx="5470">
                        <c:v>11215.6796875</c:v>
                      </c:pt>
                      <c:pt idx="5471">
                        <c:v>14859.0390625</c:v>
                      </c:pt>
                      <c:pt idx="5472">
                        <c:v>13242.6796875</c:v>
                      </c:pt>
                      <c:pt idx="5473">
                        <c:v>9163.609375</c:v>
                      </c:pt>
                      <c:pt idx="5474">
                        <c:v>6883.2265625</c:v>
                      </c:pt>
                      <c:pt idx="5475">
                        <c:v>3400.703125</c:v>
                      </c:pt>
                      <c:pt idx="5476">
                        <c:v>14328.96875</c:v>
                      </c:pt>
                      <c:pt idx="5477">
                        <c:v>16810.5625</c:v>
                      </c:pt>
                      <c:pt idx="5478">
                        <c:v>15515.109375</c:v>
                      </c:pt>
                      <c:pt idx="5479">
                        <c:v>13644.4453125</c:v>
                      </c:pt>
                      <c:pt idx="5480">
                        <c:v>13674.1328125</c:v>
                      </c:pt>
                      <c:pt idx="5481">
                        <c:v>15071.0859375</c:v>
                      </c:pt>
                      <c:pt idx="5482">
                        <c:v>16712.1015625</c:v>
                      </c:pt>
                      <c:pt idx="5483">
                        <c:v>18621.3359375</c:v>
                      </c:pt>
                      <c:pt idx="5484">
                        <c:v>19668.0703125</c:v>
                      </c:pt>
                      <c:pt idx="5485">
                        <c:v>18160.91796875</c:v>
                      </c:pt>
                      <c:pt idx="5486">
                        <c:v>15468.3359375</c:v>
                      </c:pt>
                      <c:pt idx="5487">
                        <c:v>14012.359375</c:v>
                      </c:pt>
                      <c:pt idx="5488">
                        <c:v>15757.421875</c:v>
                      </c:pt>
                      <c:pt idx="5489">
                        <c:v>19039.3125</c:v>
                      </c:pt>
                      <c:pt idx="5490">
                        <c:v>19178.58203125</c:v>
                      </c:pt>
                      <c:pt idx="5491">
                        <c:v>18867.4609375</c:v>
                      </c:pt>
                      <c:pt idx="5492">
                        <c:v>21761.5234375</c:v>
                      </c:pt>
                      <c:pt idx="5493">
                        <c:v>23718.328125</c:v>
                      </c:pt>
                      <c:pt idx="5494">
                        <c:v>22423.6015625</c:v>
                      </c:pt>
                      <c:pt idx="5495">
                        <c:v>22330.984375</c:v>
                      </c:pt>
                      <c:pt idx="5496">
                        <c:v>20779.10546875</c:v>
                      </c:pt>
                      <c:pt idx="5497">
                        <c:v>24000.41796875</c:v>
                      </c:pt>
                      <c:pt idx="5498">
                        <c:v>21155.23828125</c:v>
                      </c:pt>
                      <c:pt idx="5499">
                        <c:v>21406.84765625</c:v>
                      </c:pt>
                      <c:pt idx="5500">
                        <c:v>22183.27734375</c:v>
                      </c:pt>
                      <c:pt idx="5501">
                        <c:v>23207.51953125</c:v>
                      </c:pt>
                      <c:pt idx="5502">
                        <c:v>21261.1953125</c:v>
                      </c:pt>
                      <c:pt idx="5503">
                        <c:v>20627.0859375</c:v>
                      </c:pt>
                      <c:pt idx="5504">
                        <c:v>24172.19140625</c:v>
                      </c:pt>
                      <c:pt idx="5505">
                        <c:v>23455.609375</c:v>
                      </c:pt>
                      <c:pt idx="5506">
                        <c:v>23699.89453125</c:v>
                      </c:pt>
                      <c:pt idx="5507">
                        <c:v>24050.578125</c:v>
                      </c:pt>
                      <c:pt idx="5508">
                        <c:v>26001.453125</c:v>
                      </c:pt>
                      <c:pt idx="5509">
                        <c:v>26086.0703125</c:v>
                      </c:pt>
                      <c:pt idx="5510">
                        <c:v>25134.07421875</c:v>
                      </c:pt>
                      <c:pt idx="5511">
                        <c:v>25434.36328125</c:v>
                      </c:pt>
                      <c:pt idx="5512">
                        <c:v>25720.22265625</c:v>
                      </c:pt>
                      <c:pt idx="5513">
                        <c:v>26183.125</c:v>
                      </c:pt>
                      <c:pt idx="5514">
                        <c:v>23405.89453125</c:v>
                      </c:pt>
                      <c:pt idx="5515">
                        <c:v>21231.87109375</c:v>
                      </c:pt>
                      <c:pt idx="5516">
                        <c:v>20872.33203125</c:v>
                      </c:pt>
                      <c:pt idx="5517">
                        <c:v>25477.359375</c:v>
                      </c:pt>
                      <c:pt idx="5518">
                        <c:v>25715.11328125</c:v>
                      </c:pt>
                      <c:pt idx="5519">
                        <c:v>26063.890625</c:v>
                      </c:pt>
                      <c:pt idx="5520">
                        <c:v>25633.79296875</c:v>
                      </c:pt>
                      <c:pt idx="5521">
                        <c:v>25453.0625</c:v>
                      </c:pt>
                      <c:pt idx="5522">
                        <c:v>16727.2734375</c:v>
                      </c:pt>
                      <c:pt idx="5523">
                        <c:v>14450.2109375</c:v>
                      </c:pt>
                      <c:pt idx="5524">
                        <c:v>19013.1484375</c:v>
                      </c:pt>
                      <c:pt idx="5525">
                        <c:v>17394.4609375</c:v>
                      </c:pt>
                      <c:pt idx="5526">
                        <c:v>16305.0390625</c:v>
                      </c:pt>
                      <c:pt idx="5527">
                        <c:v>15490.87109375</c:v>
                      </c:pt>
                      <c:pt idx="5528">
                        <c:v>14699.53125</c:v>
                      </c:pt>
                      <c:pt idx="5529">
                        <c:v>17512.53125</c:v>
                      </c:pt>
                      <c:pt idx="5530">
                        <c:v>18883.74609375</c:v>
                      </c:pt>
                      <c:pt idx="5531">
                        <c:v>19324.0625</c:v>
                      </c:pt>
                      <c:pt idx="5532">
                        <c:v>19960.4296875</c:v>
                      </c:pt>
                      <c:pt idx="5533">
                        <c:v>19616.0078125</c:v>
                      </c:pt>
                      <c:pt idx="5534">
                        <c:v>18220.9140625</c:v>
                      </c:pt>
                      <c:pt idx="5535">
                        <c:v>18833.2265625</c:v>
                      </c:pt>
                      <c:pt idx="5536">
                        <c:v>17447.8671875</c:v>
                      </c:pt>
                      <c:pt idx="5537">
                        <c:v>17518.5078125</c:v>
                      </c:pt>
                      <c:pt idx="5538">
                        <c:v>13509.8125</c:v>
                      </c:pt>
                      <c:pt idx="5539">
                        <c:v>11505.9140625</c:v>
                      </c:pt>
                      <c:pt idx="5540">
                        <c:v>5979.4453125</c:v>
                      </c:pt>
                      <c:pt idx="5541">
                        <c:v>8522.59375</c:v>
                      </c:pt>
                      <c:pt idx="5542">
                        <c:v>15805.203125</c:v>
                      </c:pt>
                      <c:pt idx="5543">
                        <c:v>16759.4453125</c:v>
                      </c:pt>
                      <c:pt idx="5544">
                        <c:v>14382.8828125</c:v>
                      </c:pt>
                      <c:pt idx="5545">
                        <c:v>12605.078125</c:v>
                      </c:pt>
                      <c:pt idx="5546">
                        <c:v>11495.984375</c:v>
                      </c:pt>
                      <c:pt idx="5547">
                        <c:v>11191.578125</c:v>
                      </c:pt>
                      <c:pt idx="5548">
                        <c:v>12293.265625</c:v>
                      </c:pt>
                      <c:pt idx="5549">
                        <c:v>13891.0703125</c:v>
                      </c:pt>
                      <c:pt idx="5550">
                        <c:v>16789.28125</c:v>
                      </c:pt>
                      <c:pt idx="5551">
                        <c:v>16647.21484375</c:v>
                      </c:pt>
                      <c:pt idx="5552">
                        <c:v>14725.46875</c:v>
                      </c:pt>
                      <c:pt idx="5553">
                        <c:v>14137.8515625</c:v>
                      </c:pt>
                      <c:pt idx="5554">
                        <c:v>14752.4296875</c:v>
                      </c:pt>
                      <c:pt idx="5555">
                        <c:v>13031.609375</c:v>
                      </c:pt>
                      <c:pt idx="5556">
                        <c:v>11007.3125</c:v>
                      </c:pt>
                      <c:pt idx="5557">
                        <c:v>10322.15625</c:v>
                      </c:pt>
                      <c:pt idx="5558">
                        <c:v>10375.4609375</c:v>
                      </c:pt>
                      <c:pt idx="5559">
                        <c:v>12547.453125</c:v>
                      </c:pt>
                      <c:pt idx="5560">
                        <c:v>14461.9140625</c:v>
                      </c:pt>
                      <c:pt idx="5561">
                        <c:v>12725.0234375</c:v>
                      </c:pt>
                      <c:pt idx="5562">
                        <c:v>10767.671875</c:v>
                      </c:pt>
                      <c:pt idx="5563">
                        <c:v>14445.8046875</c:v>
                      </c:pt>
                      <c:pt idx="5564">
                        <c:v>14097.7265625</c:v>
                      </c:pt>
                      <c:pt idx="5565">
                        <c:v>14086.34375</c:v>
                      </c:pt>
                      <c:pt idx="5566">
                        <c:v>13300.1875</c:v>
                      </c:pt>
                      <c:pt idx="5567">
                        <c:v>14249.8828125</c:v>
                      </c:pt>
                      <c:pt idx="5568">
                        <c:v>12168.5625</c:v>
                      </c:pt>
                      <c:pt idx="5569">
                        <c:v>10446.4609375</c:v>
                      </c:pt>
                      <c:pt idx="5570">
                        <c:v>9059.9609375</c:v>
                      </c:pt>
                      <c:pt idx="5571">
                        <c:v>10816.4296875</c:v>
                      </c:pt>
                      <c:pt idx="5572">
                        <c:v>11968.7734375</c:v>
                      </c:pt>
                      <c:pt idx="5573">
                        <c:v>13697.265625</c:v>
                      </c:pt>
                      <c:pt idx="5574">
                        <c:v>15404.87890625</c:v>
                      </c:pt>
                      <c:pt idx="5575">
                        <c:v>15569.3359375</c:v>
                      </c:pt>
                      <c:pt idx="5576">
                        <c:v>12269.9765625</c:v>
                      </c:pt>
                      <c:pt idx="5577">
                        <c:v>8506.3203125</c:v>
                      </c:pt>
                      <c:pt idx="5578">
                        <c:v>7543.5390625</c:v>
                      </c:pt>
                      <c:pt idx="5579">
                        <c:v>13546.3125</c:v>
                      </c:pt>
                      <c:pt idx="5580">
                        <c:v>14772.9296875</c:v>
                      </c:pt>
                      <c:pt idx="5581">
                        <c:v>15711.484375</c:v>
                      </c:pt>
                      <c:pt idx="5582">
                        <c:v>19949.9140625</c:v>
                      </c:pt>
                      <c:pt idx="5583">
                        <c:v>18150.2578125</c:v>
                      </c:pt>
                      <c:pt idx="5584">
                        <c:v>17016.9453125</c:v>
                      </c:pt>
                      <c:pt idx="5585">
                        <c:v>17605.6015625</c:v>
                      </c:pt>
                      <c:pt idx="5586">
                        <c:v>21549.0234375</c:v>
                      </c:pt>
                      <c:pt idx="5587">
                        <c:v>20741.3125</c:v>
                      </c:pt>
                      <c:pt idx="5588">
                        <c:v>19126.1484375</c:v>
                      </c:pt>
                      <c:pt idx="5589">
                        <c:v>18364.9609375</c:v>
                      </c:pt>
                      <c:pt idx="5590">
                        <c:v>18302.3203125</c:v>
                      </c:pt>
                      <c:pt idx="5591">
                        <c:v>21437.9609375</c:v>
                      </c:pt>
                      <c:pt idx="5592">
                        <c:v>20239.1875</c:v>
                      </c:pt>
                      <c:pt idx="5593">
                        <c:v>16407.1875</c:v>
                      </c:pt>
                      <c:pt idx="5594">
                        <c:v>13995.53125</c:v>
                      </c:pt>
                      <c:pt idx="5595">
                        <c:v>21528.2734375</c:v>
                      </c:pt>
                      <c:pt idx="5596">
                        <c:v>20941.1953125</c:v>
                      </c:pt>
                      <c:pt idx="5597">
                        <c:v>24106.95703125</c:v>
                      </c:pt>
                      <c:pt idx="5598">
                        <c:v>19381.78125</c:v>
                      </c:pt>
                      <c:pt idx="5599">
                        <c:v>14394.10546875</c:v>
                      </c:pt>
                      <c:pt idx="5600">
                        <c:v>18672</c:v>
                      </c:pt>
                      <c:pt idx="5601">
                        <c:v>21793.890625</c:v>
                      </c:pt>
                      <c:pt idx="5602">
                        <c:v>19270.91796875</c:v>
                      </c:pt>
                      <c:pt idx="5603">
                        <c:v>17902.8046875</c:v>
                      </c:pt>
                      <c:pt idx="5604">
                        <c:v>18071.1796875</c:v>
                      </c:pt>
                      <c:pt idx="5605">
                        <c:v>20525.15234375</c:v>
                      </c:pt>
                      <c:pt idx="5606">
                        <c:v>23424.96875</c:v>
                      </c:pt>
                      <c:pt idx="5607">
                        <c:v>23571.890625</c:v>
                      </c:pt>
                      <c:pt idx="5608">
                        <c:v>21322.6953125</c:v>
                      </c:pt>
                      <c:pt idx="5609">
                        <c:v>19763.6015625</c:v>
                      </c:pt>
                      <c:pt idx="5610">
                        <c:v>19227.41015625</c:v>
                      </c:pt>
                      <c:pt idx="5611">
                        <c:v>22875.078125</c:v>
                      </c:pt>
                      <c:pt idx="5612">
                        <c:v>25570.25</c:v>
                      </c:pt>
                      <c:pt idx="5613">
                        <c:v>27758.7265625</c:v>
                      </c:pt>
                      <c:pt idx="5614">
                        <c:v>26460.34375</c:v>
                      </c:pt>
                      <c:pt idx="5615">
                        <c:v>25052.98828125</c:v>
                      </c:pt>
                      <c:pt idx="5616">
                        <c:v>27387.22265625</c:v>
                      </c:pt>
                      <c:pt idx="5617">
                        <c:v>25686.75390625</c:v>
                      </c:pt>
                      <c:pt idx="5618">
                        <c:v>26122.70703125</c:v>
                      </c:pt>
                      <c:pt idx="5619">
                        <c:v>26969.87109375</c:v>
                      </c:pt>
                      <c:pt idx="5620">
                        <c:v>28113.08984375</c:v>
                      </c:pt>
                      <c:pt idx="5621">
                        <c:v>25678.7578125</c:v>
                      </c:pt>
                      <c:pt idx="5622">
                        <c:v>25640.5625</c:v>
                      </c:pt>
                      <c:pt idx="5623">
                        <c:v>26571.85546875</c:v>
                      </c:pt>
                      <c:pt idx="5624">
                        <c:v>27167.65234375</c:v>
                      </c:pt>
                      <c:pt idx="5625">
                        <c:v>27066.953125</c:v>
                      </c:pt>
                      <c:pt idx="5626">
                        <c:v>26674.66796875</c:v>
                      </c:pt>
                      <c:pt idx="5627">
                        <c:v>20512.9140625</c:v>
                      </c:pt>
                      <c:pt idx="5628">
                        <c:v>18780.609375</c:v>
                      </c:pt>
                      <c:pt idx="5629">
                        <c:v>16403.9921875</c:v>
                      </c:pt>
                      <c:pt idx="5630">
                        <c:v>16174.6171875</c:v>
                      </c:pt>
                      <c:pt idx="5631">
                        <c:v>17255.5390625</c:v>
                      </c:pt>
                      <c:pt idx="5632">
                        <c:v>18423.3515625</c:v>
                      </c:pt>
                      <c:pt idx="5633">
                        <c:v>19653.71875</c:v>
                      </c:pt>
                      <c:pt idx="5634">
                        <c:v>16953.6484375</c:v>
                      </c:pt>
                      <c:pt idx="5635">
                        <c:v>14125.8671875</c:v>
                      </c:pt>
                      <c:pt idx="5636">
                        <c:v>13648.8671875</c:v>
                      </c:pt>
                      <c:pt idx="5637">
                        <c:v>20817.296875</c:v>
                      </c:pt>
                      <c:pt idx="5638">
                        <c:v>19403.88671875</c:v>
                      </c:pt>
                      <c:pt idx="5639">
                        <c:v>18527.80078125</c:v>
                      </c:pt>
                      <c:pt idx="5640">
                        <c:v>18776.84765625</c:v>
                      </c:pt>
                      <c:pt idx="5641">
                        <c:v>20631.203125</c:v>
                      </c:pt>
                      <c:pt idx="5642">
                        <c:v>12212.7734375</c:v>
                      </c:pt>
                      <c:pt idx="5643">
                        <c:v>8589.2109375</c:v>
                      </c:pt>
                      <c:pt idx="5644">
                        <c:v>7895.2109375</c:v>
                      </c:pt>
                      <c:pt idx="5645">
                        <c:v>9272.140625</c:v>
                      </c:pt>
                      <c:pt idx="5646">
                        <c:v>11563.234375</c:v>
                      </c:pt>
                      <c:pt idx="5647">
                        <c:v>12534.7421875</c:v>
                      </c:pt>
                      <c:pt idx="5648">
                        <c:v>13632.421875</c:v>
                      </c:pt>
                      <c:pt idx="5649">
                        <c:v>10830.875</c:v>
                      </c:pt>
                      <c:pt idx="5650">
                        <c:v>8385.6328125</c:v>
                      </c:pt>
                      <c:pt idx="5651">
                        <c:v>4941.8515625</c:v>
                      </c:pt>
                      <c:pt idx="5652">
                        <c:v>13765.3671875</c:v>
                      </c:pt>
                      <c:pt idx="5653">
                        <c:v>10672.09375</c:v>
                      </c:pt>
                      <c:pt idx="5654">
                        <c:v>12471.1015625</c:v>
                      </c:pt>
                      <c:pt idx="5655">
                        <c:v>10747.8203125</c:v>
                      </c:pt>
                      <c:pt idx="5656">
                        <c:v>13756.3828125</c:v>
                      </c:pt>
                      <c:pt idx="5657">
                        <c:v>21849.34375</c:v>
                      </c:pt>
                      <c:pt idx="5658">
                        <c:v>25514.72265625</c:v>
                      </c:pt>
                      <c:pt idx="5659">
                        <c:v>23465.93359375</c:v>
                      </c:pt>
                      <c:pt idx="5660">
                        <c:v>21757.546875</c:v>
                      </c:pt>
                      <c:pt idx="5661">
                        <c:v>21155.1953125</c:v>
                      </c:pt>
                      <c:pt idx="5662">
                        <c:v>19661.9296875</c:v>
                      </c:pt>
                      <c:pt idx="5663">
                        <c:v>20485.609375</c:v>
                      </c:pt>
                      <c:pt idx="5664">
                        <c:v>23534.78515625</c:v>
                      </c:pt>
                      <c:pt idx="5665">
                        <c:v>23919.08984375</c:v>
                      </c:pt>
                      <c:pt idx="5666">
                        <c:v>22841.32421875</c:v>
                      </c:pt>
                      <c:pt idx="5667">
                        <c:v>22603.01953125</c:v>
                      </c:pt>
                      <c:pt idx="5668">
                        <c:v>24237.78125</c:v>
                      </c:pt>
                      <c:pt idx="5669">
                        <c:v>22250.015625</c:v>
                      </c:pt>
                      <c:pt idx="5670">
                        <c:v>22138.09375</c:v>
                      </c:pt>
                      <c:pt idx="5671">
                        <c:v>23323.3046875</c:v>
                      </c:pt>
                      <c:pt idx="5672">
                        <c:v>16546.171875</c:v>
                      </c:pt>
                      <c:pt idx="5673">
                        <c:v>16837</c:v>
                      </c:pt>
                      <c:pt idx="5674">
                        <c:v>15612.9140625</c:v>
                      </c:pt>
                      <c:pt idx="5675">
                        <c:v>14511.203125</c:v>
                      </c:pt>
                      <c:pt idx="5676">
                        <c:v>13997.21875</c:v>
                      </c:pt>
                      <c:pt idx="5677">
                        <c:v>14379.3828125</c:v>
                      </c:pt>
                      <c:pt idx="5678">
                        <c:v>18787.359375</c:v>
                      </c:pt>
                      <c:pt idx="5679">
                        <c:v>17653.3046875</c:v>
                      </c:pt>
                      <c:pt idx="5680">
                        <c:v>16126.3984375</c:v>
                      </c:pt>
                      <c:pt idx="5681">
                        <c:v>16773.0390625</c:v>
                      </c:pt>
                      <c:pt idx="5682">
                        <c:v>18234.2734375</c:v>
                      </c:pt>
                      <c:pt idx="5683">
                        <c:v>18687.453125</c:v>
                      </c:pt>
                      <c:pt idx="5684">
                        <c:v>17564.6015625</c:v>
                      </c:pt>
                      <c:pt idx="5685">
                        <c:v>14751.125</c:v>
                      </c:pt>
                      <c:pt idx="5686">
                        <c:v>11898</c:v>
                      </c:pt>
                      <c:pt idx="5687">
                        <c:v>16397.2265625</c:v>
                      </c:pt>
                      <c:pt idx="5688">
                        <c:v>14756.0859375</c:v>
                      </c:pt>
                      <c:pt idx="5689">
                        <c:v>13103.28125</c:v>
                      </c:pt>
                      <c:pt idx="5690">
                        <c:v>14196.3671875</c:v>
                      </c:pt>
                      <c:pt idx="5691">
                        <c:v>18352.0078125</c:v>
                      </c:pt>
                      <c:pt idx="5692">
                        <c:v>18028.2734375</c:v>
                      </c:pt>
                      <c:pt idx="5693">
                        <c:v>15737.90625</c:v>
                      </c:pt>
                      <c:pt idx="5694">
                        <c:v>14137.9765625</c:v>
                      </c:pt>
                      <c:pt idx="5695">
                        <c:v>12855.515625</c:v>
                      </c:pt>
                      <c:pt idx="5696">
                        <c:v>12745.640625</c:v>
                      </c:pt>
                      <c:pt idx="5697">
                        <c:v>16616.40625</c:v>
                      </c:pt>
                      <c:pt idx="5698">
                        <c:v>17152.74609375</c:v>
                      </c:pt>
                      <c:pt idx="5699">
                        <c:v>14042.15625</c:v>
                      </c:pt>
                      <c:pt idx="5700">
                        <c:v>11648.8125</c:v>
                      </c:pt>
                      <c:pt idx="5701">
                        <c:v>18103.9765625</c:v>
                      </c:pt>
                      <c:pt idx="5702">
                        <c:v>18857.390625</c:v>
                      </c:pt>
                      <c:pt idx="5703">
                        <c:v>18271.0078125</c:v>
                      </c:pt>
                      <c:pt idx="5704">
                        <c:v>19840.9765625</c:v>
                      </c:pt>
                      <c:pt idx="5705">
                        <c:v>18194.7421875</c:v>
                      </c:pt>
                      <c:pt idx="5706">
                        <c:v>18522.7890625</c:v>
                      </c:pt>
                      <c:pt idx="5707">
                        <c:v>19597.1796875</c:v>
                      </c:pt>
                      <c:pt idx="5708">
                        <c:v>19642.265625</c:v>
                      </c:pt>
                      <c:pt idx="5709">
                        <c:v>19909.4140625</c:v>
                      </c:pt>
                      <c:pt idx="5710">
                        <c:v>18625.4765625</c:v>
                      </c:pt>
                      <c:pt idx="5711">
                        <c:v>19734.9765625</c:v>
                      </c:pt>
                      <c:pt idx="5712">
                        <c:v>17026.6484375</c:v>
                      </c:pt>
                      <c:pt idx="5713">
                        <c:v>13956.1328125</c:v>
                      </c:pt>
                      <c:pt idx="5714">
                        <c:v>18441.3203125</c:v>
                      </c:pt>
                      <c:pt idx="5715">
                        <c:v>12970.4375</c:v>
                      </c:pt>
                      <c:pt idx="5716">
                        <c:v>20152.265625</c:v>
                      </c:pt>
                      <c:pt idx="5717">
                        <c:v>24328.70703125</c:v>
                      </c:pt>
                      <c:pt idx="5718">
                        <c:v>24593.98046875</c:v>
                      </c:pt>
                      <c:pt idx="5719">
                        <c:v>24614.046875</c:v>
                      </c:pt>
                      <c:pt idx="5720">
                        <c:v>23731.578125</c:v>
                      </c:pt>
                      <c:pt idx="5721">
                        <c:v>21695.3984375</c:v>
                      </c:pt>
                      <c:pt idx="5722">
                        <c:v>25221.52734375</c:v>
                      </c:pt>
                      <c:pt idx="5723">
                        <c:v>23331.515625</c:v>
                      </c:pt>
                      <c:pt idx="5724">
                        <c:v>23716.46484375</c:v>
                      </c:pt>
                      <c:pt idx="5725">
                        <c:v>24942.96484375</c:v>
                      </c:pt>
                      <c:pt idx="5726">
                        <c:v>24080.09375</c:v>
                      </c:pt>
                      <c:pt idx="5727">
                        <c:v>22000.2265625</c:v>
                      </c:pt>
                      <c:pt idx="5728">
                        <c:v>25483.19140625</c:v>
                      </c:pt>
                      <c:pt idx="5729">
                        <c:v>24651.86328125</c:v>
                      </c:pt>
                      <c:pt idx="5730">
                        <c:v>24290.453125</c:v>
                      </c:pt>
                      <c:pt idx="5731">
                        <c:v>25562.8046875</c:v>
                      </c:pt>
                      <c:pt idx="5732">
                        <c:v>23768.3046875</c:v>
                      </c:pt>
                      <c:pt idx="5733">
                        <c:v>22129.1640625</c:v>
                      </c:pt>
                      <c:pt idx="5734">
                        <c:v>22073.7265625</c:v>
                      </c:pt>
                      <c:pt idx="5735">
                        <c:v>21929.828125</c:v>
                      </c:pt>
                      <c:pt idx="5736">
                        <c:v>21440.7734375</c:v>
                      </c:pt>
                      <c:pt idx="5737">
                        <c:v>23333.3984375</c:v>
                      </c:pt>
                      <c:pt idx="5738">
                        <c:v>20812.12109375</c:v>
                      </c:pt>
                      <c:pt idx="5739">
                        <c:v>16154.30859375</c:v>
                      </c:pt>
                      <c:pt idx="5740">
                        <c:v>17412.28515625</c:v>
                      </c:pt>
                      <c:pt idx="5741">
                        <c:v>23631.6875</c:v>
                      </c:pt>
                      <c:pt idx="5742">
                        <c:v>20721.4375</c:v>
                      </c:pt>
                      <c:pt idx="5743">
                        <c:v>20821.73046875</c:v>
                      </c:pt>
                      <c:pt idx="5744">
                        <c:v>22270.7421875</c:v>
                      </c:pt>
                      <c:pt idx="5745">
                        <c:v>23807.31640625</c:v>
                      </c:pt>
                      <c:pt idx="5746">
                        <c:v>21099.55859375</c:v>
                      </c:pt>
                      <c:pt idx="5747">
                        <c:v>16681.625</c:v>
                      </c:pt>
                      <c:pt idx="5748">
                        <c:v>15292.3671875</c:v>
                      </c:pt>
                      <c:pt idx="5749">
                        <c:v>14796.96875</c:v>
                      </c:pt>
                      <c:pt idx="5750">
                        <c:v>15130.703125</c:v>
                      </c:pt>
                      <c:pt idx="5751">
                        <c:v>16843.296875</c:v>
                      </c:pt>
                      <c:pt idx="5752">
                        <c:v>14464.7578125</c:v>
                      </c:pt>
                      <c:pt idx="5753">
                        <c:v>15693.1171875</c:v>
                      </c:pt>
                      <c:pt idx="5754">
                        <c:v>16248.140625</c:v>
                      </c:pt>
                      <c:pt idx="5755">
                        <c:v>16088.9375</c:v>
                      </c:pt>
                      <c:pt idx="5756">
                        <c:v>17537.7890625</c:v>
                      </c:pt>
                      <c:pt idx="5757">
                        <c:v>17356.875</c:v>
                      </c:pt>
                      <c:pt idx="5758">
                        <c:v>14577.0546875</c:v>
                      </c:pt>
                      <c:pt idx="5759">
                        <c:v>11716.4140625</c:v>
                      </c:pt>
                      <c:pt idx="5760">
                        <c:v>8877.0625</c:v>
                      </c:pt>
                      <c:pt idx="5761">
                        <c:v>15090.1953125</c:v>
                      </c:pt>
                      <c:pt idx="5762">
                        <c:v>12258.1796875</c:v>
                      </c:pt>
                      <c:pt idx="5763">
                        <c:v>8321.953125</c:v>
                      </c:pt>
                      <c:pt idx="5764">
                        <c:v>6874.9140625</c:v>
                      </c:pt>
                      <c:pt idx="5765">
                        <c:v>12193.5390625</c:v>
                      </c:pt>
                      <c:pt idx="5766">
                        <c:v>12813.484375</c:v>
                      </c:pt>
                      <c:pt idx="5767">
                        <c:v>11934.46875</c:v>
                      </c:pt>
                      <c:pt idx="5768">
                        <c:v>11325.5078125</c:v>
                      </c:pt>
                      <c:pt idx="5769">
                        <c:v>10557.9765625</c:v>
                      </c:pt>
                      <c:pt idx="5770">
                        <c:v>9831.5703125</c:v>
                      </c:pt>
                      <c:pt idx="5771">
                        <c:v>10035.4453125</c:v>
                      </c:pt>
                      <c:pt idx="5772">
                        <c:v>11707.70703125</c:v>
                      </c:pt>
                      <c:pt idx="5773">
                        <c:v>13701.36328125</c:v>
                      </c:pt>
                      <c:pt idx="5774">
                        <c:v>13621.265625</c:v>
                      </c:pt>
                      <c:pt idx="5775">
                        <c:v>12510.484375</c:v>
                      </c:pt>
                      <c:pt idx="5776">
                        <c:v>12834.953125</c:v>
                      </c:pt>
                      <c:pt idx="5777">
                        <c:v>19886.9296875</c:v>
                      </c:pt>
                      <c:pt idx="5778">
                        <c:v>13901.96875</c:v>
                      </c:pt>
                      <c:pt idx="5779">
                        <c:v>18939.9921875</c:v>
                      </c:pt>
                      <c:pt idx="5780">
                        <c:v>21027.7734375</c:v>
                      </c:pt>
                      <c:pt idx="5781">
                        <c:v>19306.7890625</c:v>
                      </c:pt>
                      <c:pt idx="5782">
                        <c:v>16114.8046875</c:v>
                      </c:pt>
                      <c:pt idx="5783">
                        <c:v>20114.0703125</c:v>
                      </c:pt>
                      <c:pt idx="5784">
                        <c:v>18625.96875</c:v>
                      </c:pt>
                      <c:pt idx="5785">
                        <c:v>15983.09375</c:v>
                      </c:pt>
                      <c:pt idx="5786">
                        <c:v>15536.8046875</c:v>
                      </c:pt>
                      <c:pt idx="5787">
                        <c:v>16559.94921875</c:v>
                      </c:pt>
                      <c:pt idx="5788">
                        <c:v>19509.1796875</c:v>
                      </c:pt>
                      <c:pt idx="5789">
                        <c:v>19929.84765625</c:v>
                      </c:pt>
                      <c:pt idx="5790">
                        <c:v>19255.32421875</c:v>
                      </c:pt>
                      <c:pt idx="5791">
                        <c:v>19993.0625</c:v>
                      </c:pt>
                      <c:pt idx="5792">
                        <c:v>21316.328125</c:v>
                      </c:pt>
                      <c:pt idx="5793">
                        <c:v>19947.0234375</c:v>
                      </c:pt>
                      <c:pt idx="5794">
                        <c:v>22075.0625</c:v>
                      </c:pt>
                      <c:pt idx="5795">
                        <c:v>20525.9296875</c:v>
                      </c:pt>
                      <c:pt idx="5796">
                        <c:v>18457.76171875</c:v>
                      </c:pt>
                      <c:pt idx="5797">
                        <c:v>16342.2734375</c:v>
                      </c:pt>
                      <c:pt idx="5798">
                        <c:v>15941.39453125</c:v>
                      </c:pt>
                      <c:pt idx="5799">
                        <c:v>17712.1328125</c:v>
                      </c:pt>
                      <c:pt idx="5800">
                        <c:v>20522.36328125</c:v>
                      </c:pt>
                      <c:pt idx="5801">
                        <c:v>23040.2734375</c:v>
                      </c:pt>
                      <c:pt idx="5802">
                        <c:v>22210.671875</c:v>
                      </c:pt>
                      <c:pt idx="5803">
                        <c:v>22442.109375</c:v>
                      </c:pt>
                      <c:pt idx="5804">
                        <c:v>22865.2421875</c:v>
                      </c:pt>
                      <c:pt idx="5805">
                        <c:v>21671.05078125</c:v>
                      </c:pt>
                      <c:pt idx="5806">
                        <c:v>21498.9921875</c:v>
                      </c:pt>
                      <c:pt idx="5807">
                        <c:v>23829.4140625</c:v>
                      </c:pt>
                      <c:pt idx="5808">
                        <c:v>24321.375</c:v>
                      </c:pt>
                      <c:pt idx="5809">
                        <c:v>21685.15625</c:v>
                      </c:pt>
                      <c:pt idx="5810">
                        <c:v>21152.8203125</c:v>
                      </c:pt>
                      <c:pt idx="5811">
                        <c:v>23352.3203125</c:v>
                      </c:pt>
                      <c:pt idx="5812">
                        <c:v>21542.5234375</c:v>
                      </c:pt>
                      <c:pt idx="5813">
                        <c:v>21030.078125</c:v>
                      </c:pt>
                      <c:pt idx="5814">
                        <c:v>23385.57421875</c:v>
                      </c:pt>
                      <c:pt idx="5815">
                        <c:v>24331.15625</c:v>
                      </c:pt>
                      <c:pt idx="5816">
                        <c:v>24434.62890625</c:v>
                      </c:pt>
                      <c:pt idx="5817">
                        <c:v>23845.421875</c:v>
                      </c:pt>
                      <c:pt idx="5818">
                        <c:v>23725.3125</c:v>
                      </c:pt>
                      <c:pt idx="5819">
                        <c:v>23821.796875</c:v>
                      </c:pt>
                      <c:pt idx="5820">
                        <c:v>22058.640625</c:v>
                      </c:pt>
                      <c:pt idx="5821">
                        <c:v>22206.06640625</c:v>
                      </c:pt>
                      <c:pt idx="5822">
                        <c:v>22173.28515625</c:v>
                      </c:pt>
                      <c:pt idx="5823">
                        <c:v>19311.5</c:v>
                      </c:pt>
                      <c:pt idx="5824">
                        <c:v>18092.25</c:v>
                      </c:pt>
                      <c:pt idx="5825">
                        <c:v>23220.2421875</c:v>
                      </c:pt>
                      <c:pt idx="5826">
                        <c:v>20905.6640625</c:v>
                      </c:pt>
                      <c:pt idx="5827">
                        <c:v>18705.9140625</c:v>
                      </c:pt>
                      <c:pt idx="5828">
                        <c:v>18049.2421875</c:v>
                      </c:pt>
                      <c:pt idx="5829">
                        <c:v>20965.58203125</c:v>
                      </c:pt>
                      <c:pt idx="5830">
                        <c:v>22817.1640625</c:v>
                      </c:pt>
                      <c:pt idx="5831">
                        <c:v>22477.31640625</c:v>
                      </c:pt>
                      <c:pt idx="5832">
                        <c:v>22761.4140625</c:v>
                      </c:pt>
                      <c:pt idx="5833">
                        <c:v>22723.03125</c:v>
                      </c:pt>
                      <c:pt idx="5834">
                        <c:v>22504.62890625</c:v>
                      </c:pt>
                      <c:pt idx="5835">
                        <c:v>22611.0859375</c:v>
                      </c:pt>
                      <c:pt idx="5836">
                        <c:v>22824.91015625</c:v>
                      </c:pt>
                      <c:pt idx="5837">
                        <c:v>13996.2265625</c:v>
                      </c:pt>
                      <c:pt idx="5838">
                        <c:v>11687.4453125</c:v>
                      </c:pt>
                      <c:pt idx="5839">
                        <c:v>9386.0234375</c:v>
                      </c:pt>
                      <c:pt idx="5840">
                        <c:v>7451.2734375</c:v>
                      </c:pt>
                      <c:pt idx="5841">
                        <c:v>8935.90625</c:v>
                      </c:pt>
                      <c:pt idx="5842">
                        <c:v>11109.9765625</c:v>
                      </c:pt>
                      <c:pt idx="5843">
                        <c:v>12110.53125</c:v>
                      </c:pt>
                      <c:pt idx="5844">
                        <c:v>12194.7109375</c:v>
                      </c:pt>
                      <c:pt idx="5845">
                        <c:v>13941.1796875</c:v>
                      </c:pt>
                      <c:pt idx="5846">
                        <c:v>13836.09375</c:v>
                      </c:pt>
                      <c:pt idx="5847">
                        <c:v>12768.2734375</c:v>
                      </c:pt>
                      <c:pt idx="5848">
                        <c:v>9651.703125</c:v>
                      </c:pt>
                      <c:pt idx="5849">
                        <c:v>7059.75</c:v>
                      </c:pt>
                      <c:pt idx="5850">
                        <c:v>11741.078125</c:v>
                      </c:pt>
                      <c:pt idx="5851">
                        <c:v>13528.3203125</c:v>
                      </c:pt>
                      <c:pt idx="5852">
                        <c:v>13544.1171875</c:v>
                      </c:pt>
                      <c:pt idx="5853">
                        <c:v>11153.0859375</c:v>
                      </c:pt>
                      <c:pt idx="5854">
                        <c:v>9690.265625</c:v>
                      </c:pt>
                      <c:pt idx="5855">
                        <c:v>9414.6484375</c:v>
                      </c:pt>
                      <c:pt idx="5856">
                        <c:v>10649.8515625</c:v>
                      </c:pt>
                      <c:pt idx="5857">
                        <c:v>11689.296875</c:v>
                      </c:pt>
                      <c:pt idx="5858">
                        <c:v>14542.03125</c:v>
                      </c:pt>
                      <c:pt idx="5859">
                        <c:v>14922.0234375</c:v>
                      </c:pt>
                      <c:pt idx="5860">
                        <c:v>14989.7421875</c:v>
                      </c:pt>
                      <c:pt idx="5861">
                        <c:v>14309.8984375</c:v>
                      </c:pt>
                      <c:pt idx="5862">
                        <c:v>12459.4921875</c:v>
                      </c:pt>
                      <c:pt idx="5863">
                        <c:v>9545.921875</c:v>
                      </c:pt>
                      <c:pt idx="5864">
                        <c:v>6440.625</c:v>
                      </c:pt>
                      <c:pt idx="5865">
                        <c:v>13814.2109375</c:v>
                      </c:pt>
                      <c:pt idx="5866">
                        <c:v>14009.6015625</c:v>
                      </c:pt>
                      <c:pt idx="5867">
                        <c:v>18478</c:v>
                      </c:pt>
                      <c:pt idx="5868">
                        <c:v>17290.9921875</c:v>
                      </c:pt>
                      <c:pt idx="5869">
                        <c:v>15254.5</c:v>
                      </c:pt>
                      <c:pt idx="5870">
                        <c:v>13542.8359375</c:v>
                      </c:pt>
                      <c:pt idx="5871">
                        <c:v>14185.0234375</c:v>
                      </c:pt>
                      <c:pt idx="5872">
                        <c:v>16416.78125</c:v>
                      </c:pt>
                      <c:pt idx="5873">
                        <c:v>17978.61328125</c:v>
                      </c:pt>
                      <c:pt idx="5874">
                        <c:v>18632.83984375</c:v>
                      </c:pt>
                      <c:pt idx="5875">
                        <c:v>20575.18359375</c:v>
                      </c:pt>
                      <c:pt idx="5876">
                        <c:v>21557.95703125</c:v>
                      </c:pt>
                      <c:pt idx="5877">
                        <c:v>22222.28515625</c:v>
                      </c:pt>
                      <c:pt idx="5878">
                        <c:v>19224.625</c:v>
                      </c:pt>
                      <c:pt idx="5879">
                        <c:v>15136.4296875</c:v>
                      </c:pt>
                      <c:pt idx="5880">
                        <c:v>12206.96875</c:v>
                      </c:pt>
                      <c:pt idx="5881">
                        <c:v>19615.7265625</c:v>
                      </c:pt>
                      <c:pt idx="5882">
                        <c:v>24998.75390625</c:v>
                      </c:pt>
                      <c:pt idx="5883">
                        <c:v>26803.45703125</c:v>
                      </c:pt>
                      <c:pt idx="5884">
                        <c:v>24726.203125</c:v>
                      </c:pt>
                      <c:pt idx="5885">
                        <c:v>23443.95703125</c:v>
                      </c:pt>
                      <c:pt idx="5886">
                        <c:v>23302.90234375</c:v>
                      </c:pt>
                      <c:pt idx="5887">
                        <c:v>23369.9375</c:v>
                      </c:pt>
                      <c:pt idx="5888">
                        <c:v>25367.39453125</c:v>
                      </c:pt>
                      <c:pt idx="5889">
                        <c:v>26639.5078125</c:v>
                      </c:pt>
                      <c:pt idx="5890">
                        <c:v>26541.4453125</c:v>
                      </c:pt>
                      <c:pt idx="5891">
                        <c:v>25748.27734375</c:v>
                      </c:pt>
                      <c:pt idx="5892">
                        <c:v>26422.765625</c:v>
                      </c:pt>
                      <c:pt idx="5893">
                        <c:v>25529.2890625</c:v>
                      </c:pt>
                      <c:pt idx="5894">
                        <c:v>25579.234375</c:v>
                      </c:pt>
                      <c:pt idx="5895">
                        <c:v>26609.8046875</c:v>
                      </c:pt>
                      <c:pt idx="5896">
                        <c:v>26328.38671875</c:v>
                      </c:pt>
                      <c:pt idx="5897">
                        <c:v>8440.84375</c:v>
                      </c:pt>
                      <c:pt idx="5898">
                        <c:v>6805.96875</c:v>
                      </c:pt>
                      <c:pt idx="5899">
                        <c:v>9920.828125</c:v>
                      </c:pt>
                      <c:pt idx="5900">
                        <c:v>10168.109375</c:v>
                      </c:pt>
                      <c:pt idx="5901">
                        <c:v>9928.0234375</c:v>
                      </c:pt>
                      <c:pt idx="5902">
                        <c:v>9622.8046875</c:v>
                      </c:pt>
                      <c:pt idx="5903">
                        <c:v>6265.8515625</c:v>
                      </c:pt>
                      <c:pt idx="5904">
                        <c:v>4269.8125</c:v>
                      </c:pt>
                      <c:pt idx="5905">
                        <c:v>-689.234375</c:v>
                      </c:pt>
                      <c:pt idx="5906">
                        <c:v>5266.2109375</c:v>
                      </c:pt>
                      <c:pt idx="5907">
                        <c:v>9297.59375</c:v>
                      </c:pt>
                      <c:pt idx="5908">
                        <c:v>6874.109375</c:v>
                      </c:pt>
                      <c:pt idx="5909">
                        <c:v>8157.3515625</c:v>
                      </c:pt>
                      <c:pt idx="5910">
                        <c:v>8923.796875</c:v>
                      </c:pt>
                      <c:pt idx="5911">
                        <c:v>9814.9609375</c:v>
                      </c:pt>
                      <c:pt idx="5912">
                        <c:v>5592.4453125</c:v>
                      </c:pt>
                      <c:pt idx="5913">
                        <c:v>1711.3359375</c:v>
                      </c:pt>
                      <c:pt idx="5914">
                        <c:v>-5619.9765625</c:v>
                      </c:pt>
                      <c:pt idx="5915">
                        <c:v>-5991.7109375</c:v>
                      </c:pt>
                      <c:pt idx="5916">
                        <c:v>-4598.453125</c:v>
                      </c:pt>
                      <c:pt idx="5917">
                        <c:v>-5063.2109375</c:v>
                      </c:pt>
                      <c:pt idx="5918">
                        <c:v>-1193.8359375</c:v>
                      </c:pt>
                      <c:pt idx="5919">
                        <c:v>-343.671875</c:v>
                      </c:pt>
                      <c:pt idx="5920">
                        <c:v>92.109375</c:v>
                      </c:pt>
                      <c:pt idx="5921">
                        <c:v>222.78125</c:v>
                      </c:pt>
                      <c:pt idx="5922">
                        <c:v>-308.8359375</c:v>
                      </c:pt>
                      <c:pt idx="5923">
                        <c:v>-4065.53125</c:v>
                      </c:pt>
                      <c:pt idx="5924">
                        <c:v>-3130.328125</c:v>
                      </c:pt>
                      <c:pt idx="5925">
                        <c:v>-8136.8359375</c:v>
                      </c:pt>
                      <c:pt idx="5926">
                        <c:v>2992.71875</c:v>
                      </c:pt>
                      <c:pt idx="5927">
                        <c:v>23377.015625</c:v>
                      </c:pt>
                      <c:pt idx="5928">
                        <c:v>21422.203125</c:v>
                      </c:pt>
                      <c:pt idx="5929">
                        <c:v>15880.0078125</c:v>
                      </c:pt>
                      <c:pt idx="5930">
                        <c:v>22240.2421875</c:v>
                      </c:pt>
                      <c:pt idx="5931">
                        <c:v>22008.1796875</c:v>
                      </c:pt>
                      <c:pt idx="5932">
                        <c:v>17399.5703125</c:v>
                      </c:pt>
                      <c:pt idx="5933">
                        <c:v>22297.765625</c:v>
                      </c:pt>
                      <c:pt idx="5934">
                        <c:v>21219.375</c:v>
                      </c:pt>
                      <c:pt idx="5935">
                        <c:v>18115.734375</c:v>
                      </c:pt>
                      <c:pt idx="5936">
                        <c:v>17760.1328125</c:v>
                      </c:pt>
                      <c:pt idx="5937">
                        <c:v>18825.80859375</c:v>
                      </c:pt>
                      <c:pt idx="5938">
                        <c:v>21758.3359375</c:v>
                      </c:pt>
                      <c:pt idx="5939">
                        <c:v>21051.40234375</c:v>
                      </c:pt>
                      <c:pt idx="5940">
                        <c:v>20260.38671875</c:v>
                      </c:pt>
                      <c:pt idx="5941">
                        <c:v>21962.3671875</c:v>
                      </c:pt>
                      <c:pt idx="5942">
                        <c:v>24410.78515625</c:v>
                      </c:pt>
                      <c:pt idx="5943">
                        <c:v>24310.640625</c:v>
                      </c:pt>
                      <c:pt idx="5944">
                        <c:v>19710.0234375</c:v>
                      </c:pt>
                      <c:pt idx="5945">
                        <c:v>14525.65234375</c:v>
                      </c:pt>
                      <c:pt idx="5946">
                        <c:v>18779.4296875</c:v>
                      </c:pt>
                      <c:pt idx="5947">
                        <c:v>21882.49609375</c:v>
                      </c:pt>
                      <c:pt idx="5948">
                        <c:v>19577.0859375</c:v>
                      </c:pt>
                      <c:pt idx="5949">
                        <c:v>19834.41015625</c:v>
                      </c:pt>
                      <c:pt idx="5950">
                        <c:v>22097.01171875</c:v>
                      </c:pt>
                      <c:pt idx="5951">
                        <c:v>23270.44921875</c:v>
                      </c:pt>
                      <c:pt idx="5952">
                        <c:v>24252.640625</c:v>
                      </c:pt>
                      <c:pt idx="5953">
                        <c:v>21006.734375</c:v>
                      </c:pt>
                      <c:pt idx="5954">
                        <c:v>19407.86328125</c:v>
                      </c:pt>
                      <c:pt idx="5955">
                        <c:v>18763.37109375</c:v>
                      </c:pt>
                      <c:pt idx="5956">
                        <c:v>22432.625</c:v>
                      </c:pt>
                      <c:pt idx="5957">
                        <c:v>17333.140625</c:v>
                      </c:pt>
                      <c:pt idx="5958">
                        <c:v>17287.828125</c:v>
                      </c:pt>
                      <c:pt idx="5959">
                        <c:v>16774.90625</c:v>
                      </c:pt>
                      <c:pt idx="5960">
                        <c:v>17751.3671875</c:v>
                      </c:pt>
                      <c:pt idx="5961">
                        <c:v>16764.9765625</c:v>
                      </c:pt>
                      <c:pt idx="5962">
                        <c:v>18589.609375</c:v>
                      </c:pt>
                      <c:pt idx="5963">
                        <c:v>17463.53125</c:v>
                      </c:pt>
                      <c:pt idx="5964">
                        <c:v>17181.421875</c:v>
                      </c:pt>
                      <c:pt idx="5965">
                        <c:v>19018.890625</c:v>
                      </c:pt>
                      <c:pt idx="5966">
                        <c:v>19138.8359375</c:v>
                      </c:pt>
                      <c:pt idx="5967">
                        <c:v>18245.9296875</c:v>
                      </c:pt>
                      <c:pt idx="5968">
                        <c:v>17320.0546875</c:v>
                      </c:pt>
                      <c:pt idx="5969">
                        <c:v>17352.46875</c:v>
                      </c:pt>
                      <c:pt idx="5970">
                        <c:v>19406.2421875</c:v>
                      </c:pt>
                      <c:pt idx="5971">
                        <c:v>19412.921875</c:v>
                      </c:pt>
                      <c:pt idx="5972">
                        <c:v>17902.515625</c:v>
                      </c:pt>
                      <c:pt idx="5973">
                        <c:v>17466.2578125</c:v>
                      </c:pt>
                      <c:pt idx="5974">
                        <c:v>17124.71875</c:v>
                      </c:pt>
                      <c:pt idx="5975">
                        <c:v>17474.83203125</c:v>
                      </c:pt>
                      <c:pt idx="5976">
                        <c:v>18914.88671875</c:v>
                      </c:pt>
                      <c:pt idx="5977">
                        <c:v>17767.109375</c:v>
                      </c:pt>
                      <c:pt idx="5978">
                        <c:v>18632.8671875</c:v>
                      </c:pt>
                      <c:pt idx="5979">
                        <c:v>17408.3125</c:v>
                      </c:pt>
                      <c:pt idx="5980">
                        <c:v>17825.7578125</c:v>
                      </c:pt>
                      <c:pt idx="5981">
                        <c:v>18782.02734375</c:v>
                      </c:pt>
                      <c:pt idx="5982">
                        <c:v>17928.4453125</c:v>
                      </c:pt>
                      <c:pt idx="5983">
                        <c:v>17614.4765625</c:v>
                      </c:pt>
                      <c:pt idx="5984">
                        <c:v>17930.2265625</c:v>
                      </c:pt>
                      <c:pt idx="5985">
                        <c:v>17281.546875</c:v>
                      </c:pt>
                      <c:pt idx="5986">
                        <c:v>18893.51171875</c:v>
                      </c:pt>
                      <c:pt idx="5987">
                        <c:v>24023.35546875</c:v>
                      </c:pt>
                      <c:pt idx="5988">
                        <c:v>24702.02734375</c:v>
                      </c:pt>
                      <c:pt idx="5989">
                        <c:v>24754.6484375</c:v>
                      </c:pt>
                      <c:pt idx="5990">
                        <c:v>24285.6796875</c:v>
                      </c:pt>
                      <c:pt idx="5991">
                        <c:v>24614.98828125</c:v>
                      </c:pt>
                      <c:pt idx="5992">
                        <c:v>22414.59375</c:v>
                      </c:pt>
                      <c:pt idx="5993">
                        <c:v>20761.81640625</c:v>
                      </c:pt>
                      <c:pt idx="5994">
                        <c:v>20310.5</c:v>
                      </c:pt>
                      <c:pt idx="5995">
                        <c:v>24259.328125</c:v>
                      </c:pt>
                      <c:pt idx="5996">
                        <c:v>24859.22265625</c:v>
                      </c:pt>
                      <c:pt idx="5997">
                        <c:v>23922.24609375</c:v>
                      </c:pt>
                      <c:pt idx="5998">
                        <c:v>23755.12890625</c:v>
                      </c:pt>
                      <c:pt idx="5999">
                        <c:v>23851.3671875</c:v>
                      </c:pt>
                      <c:pt idx="6000">
                        <c:v>22920.8359375</c:v>
                      </c:pt>
                      <c:pt idx="6001">
                        <c:v>21347.4375</c:v>
                      </c:pt>
                      <c:pt idx="6002">
                        <c:v>14218.1171875</c:v>
                      </c:pt>
                      <c:pt idx="6003">
                        <c:v>13113.3203125</c:v>
                      </c:pt>
                      <c:pt idx="6004">
                        <c:v>15115.0625</c:v>
                      </c:pt>
                      <c:pt idx="6005">
                        <c:v>15132.2890625</c:v>
                      </c:pt>
                      <c:pt idx="6006">
                        <c:v>12932.8671875</c:v>
                      </c:pt>
                      <c:pt idx="6007">
                        <c:v>11534.0625</c:v>
                      </c:pt>
                      <c:pt idx="6008">
                        <c:v>14732.7890625</c:v>
                      </c:pt>
                      <c:pt idx="6009">
                        <c:v>12774.453125</c:v>
                      </c:pt>
                      <c:pt idx="6010">
                        <c:v>10035.15625</c:v>
                      </c:pt>
                      <c:pt idx="6011">
                        <c:v>8592.6015625</c:v>
                      </c:pt>
                      <c:pt idx="6012">
                        <c:v>8132.9765625</c:v>
                      </c:pt>
                      <c:pt idx="6013">
                        <c:v>9634.625</c:v>
                      </c:pt>
                      <c:pt idx="6014">
                        <c:v>12129.8828125</c:v>
                      </c:pt>
                      <c:pt idx="6015">
                        <c:v>13492.3828125</c:v>
                      </c:pt>
                      <c:pt idx="6016">
                        <c:v>14666.1640625</c:v>
                      </c:pt>
                      <c:pt idx="6017">
                        <c:v>14746.1171875</c:v>
                      </c:pt>
                      <c:pt idx="6018">
                        <c:v>12911.0390625</c:v>
                      </c:pt>
                      <c:pt idx="6019">
                        <c:v>10992.2734375</c:v>
                      </c:pt>
                      <c:pt idx="6020">
                        <c:v>8888.1171875</c:v>
                      </c:pt>
                      <c:pt idx="6021">
                        <c:v>14153.03125</c:v>
                      </c:pt>
                      <c:pt idx="6022">
                        <c:v>14784.234375</c:v>
                      </c:pt>
                      <c:pt idx="6023">
                        <c:v>13944.1015625</c:v>
                      </c:pt>
                      <c:pt idx="6024">
                        <c:v>12345.8125</c:v>
                      </c:pt>
                      <c:pt idx="6025">
                        <c:v>11889.6015625</c:v>
                      </c:pt>
                      <c:pt idx="6026">
                        <c:v>11425.390625</c:v>
                      </c:pt>
                      <c:pt idx="6027">
                        <c:v>11615.828125</c:v>
                      </c:pt>
                      <c:pt idx="6028">
                        <c:v>13230.2890625</c:v>
                      </c:pt>
                      <c:pt idx="6029">
                        <c:v>14912.59375</c:v>
                      </c:pt>
                      <c:pt idx="6030">
                        <c:v>14113.1328125</c:v>
                      </c:pt>
                      <c:pt idx="6031">
                        <c:v>12277.5625</c:v>
                      </c:pt>
                      <c:pt idx="6032">
                        <c:v>16338.59375</c:v>
                      </c:pt>
                      <c:pt idx="6033">
                        <c:v>14772.84375</c:v>
                      </c:pt>
                      <c:pt idx="6034">
                        <c:v>12941.671875</c:v>
                      </c:pt>
                      <c:pt idx="6035">
                        <c:v>11431.8828125</c:v>
                      </c:pt>
                      <c:pt idx="6036">
                        <c:v>10711.828125</c:v>
                      </c:pt>
                      <c:pt idx="6037">
                        <c:v>11539.671875</c:v>
                      </c:pt>
                      <c:pt idx="6038">
                        <c:v>14502.2265625</c:v>
                      </c:pt>
                      <c:pt idx="6039">
                        <c:v>15535.015625</c:v>
                      </c:pt>
                      <c:pt idx="6040">
                        <c:v>16472.0859375</c:v>
                      </c:pt>
                      <c:pt idx="6041">
                        <c:v>15022.484375</c:v>
                      </c:pt>
                      <c:pt idx="6042">
                        <c:v>12204.6796875</c:v>
                      </c:pt>
                      <c:pt idx="6043">
                        <c:v>10238.65625</c:v>
                      </c:pt>
                      <c:pt idx="6044">
                        <c:v>6734.4609375</c:v>
                      </c:pt>
                      <c:pt idx="6045">
                        <c:v>16216.3515625</c:v>
                      </c:pt>
                      <c:pt idx="6046">
                        <c:v>14719.4296875</c:v>
                      </c:pt>
                      <c:pt idx="6047">
                        <c:v>21948.00390625</c:v>
                      </c:pt>
                      <c:pt idx="6048">
                        <c:v>21325.45703125</c:v>
                      </c:pt>
                      <c:pt idx="6049">
                        <c:v>21654.96484375</c:v>
                      </c:pt>
                      <c:pt idx="6050">
                        <c:v>21789.44140625</c:v>
                      </c:pt>
                      <c:pt idx="6051">
                        <c:v>22214.6640625</c:v>
                      </c:pt>
                      <c:pt idx="6052">
                        <c:v>22734.0390625</c:v>
                      </c:pt>
                      <c:pt idx="6053">
                        <c:v>20293.71875</c:v>
                      </c:pt>
                      <c:pt idx="6054">
                        <c:v>17947.46875</c:v>
                      </c:pt>
                      <c:pt idx="6055">
                        <c:v>12769.03125</c:v>
                      </c:pt>
                      <c:pt idx="6056">
                        <c:v>13220.96875</c:v>
                      </c:pt>
                      <c:pt idx="6057">
                        <c:v>19924.9296875</c:v>
                      </c:pt>
                      <c:pt idx="6058">
                        <c:v>21491.0078125</c:v>
                      </c:pt>
                      <c:pt idx="6059">
                        <c:v>21603.33984375</c:v>
                      </c:pt>
                      <c:pt idx="6060">
                        <c:v>21383.625</c:v>
                      </c:pt>
                      <c:pt idx="6061">
                        <c:v>20953.046875</c:v>
                      </c:pt>
                      <c:pt idx="6062">
                        <c:v>18583.6953125</c:v>
                      </c:pt>
                      <c:pt idx="6063">
                        <c:v>16617.30078125</c:v>
                      </c:pt>
                      <c:pt idx="6064">
                        <c:v>14744.5625</c:v>
                      </c:pt>
                      <c:pt idx="6065">
                        <c:v>11441.37890625</c:v>
                      </c:pt>
                      <c:pt idx="6066">
                        <c:v>9567.6015625</c:v>
                      </c:pt>
                      <c:pt idx="6067">
                        <c:v>9475.1171875</c:v>
                      </c:pt>
                      <c:pt idx="6068">
                        <c:v>11544.46484375</c:v>
                      </c:pt>
                      <c:pt idx="6069">
                        <c:v>13762.24609375</c:v>
                      </c:pt>
                      <c:pt idx="6070">
                        <c:v>17244.390625</c:v>
                      </c:pt>
                      <c:pt idx="6071">
                        <c:v>19717.6953125</c:v>
                      </c:pt>
                      <c:pt idx="6072">
                        <c:v>19389.8046875</c:v>
                      </c:pt>
                      <c:pt idx="6073">
                        <c:v>19004.484375</c:v>
                      </c:pt>
                      <c:pt idx="6074">
                        <c:v>19892.265625</c:v>
                      </c:pt>
                      <c:pt idx="6075">
                        <c:v>15517.5625</c:v>
                      </c:pt>
                      <c:pt idx="6076">
                        <c:v>16395.15625</c:v>
                      </c:pt>
                      <c:pt idx="6077">
                        <c:v>21685.4140625</c:v>
                      </c:pt>
                      <c:pt idx="6078">
                        <c:v>20329.78125</c:v>
                      </c:pt>
                      <c:pt idx="6079">
                        <c:v>22616.94921875</c:v>
                      </c:pt>
                      <c:pt idx="6080">
                        <c:v>22242.4296875</c:v>
                      </c:pt>
                      <c:pt idx="6081">
                        <c:v>20900.890625</c:v>
                      </c:pt>
                      <c:pt idx="6082">
                        <c:v>21861.171875</c:v>
                      </c:pt>
                      <c:pt idx="6083">
                        <c:v>22423.8828125</c:v>
                      </c:pt>
                      <c:pt idx="6084">
                        <c:v>19146.96875</c:v>
                      </c:pt>
                      <c:pt idx="6085">
                        <c:v>21436.390625</c:v>
                      </c:pt>
                      <c:pt idx="6086">
                        <c:v>20703.546875</c:v>
                      </c:pt>
                      <c:pt idx="6087">
                        <c:v>21286.71484375</c:v>
                      </c:pt>
                      <c:pt idx="6088">
                        <c:v>21385.53515625</c:v>
                      </c:pt>
                      <c:pt idx="6089">
                        <c:v>19962.93359375</c:v>
                      </c:pt>
                      <c:pt idx="6090">
                        <c:v>20487.6015625</c:v>
                      </c:pt>
                      <c:pt idx="6091">
                        <c:v>20650.76171875</c:v>
                      </c:pt>
                      <c:pt idx="6092">
                        <c:v>20134.3671875</c:v>
                      </c:pt>
                      <c:pt idx="6093">
                        <c:v>20812.9453125</c:v>
                      </c:pt>
                      <c:pt idx="6094">
                        <c:v>19898.609375</c:v>
                      </c:pt>
                      <c:pt idx="6095">
                        <c:v>16846.5625</c:v>
                      </c:pt>
                      <c:pt idx="6096">
                        <c:v>17767.03125</c:v>
                      </c:pt>
                      <c:pt idx="6097">
                        <c:v>15929.046875</c:v>
                      </c:pt>
                      <c:pt idx="6098">
                        <c:v>16009.0703125</c:v>
                      </c:pt>
                      <c:pt idx="6099">
                        <c:v>14934.9140625</c:v>
                      </c:pt>
                      <c:pt idx="6100">
                        <c:v>17250.375</c:v>
                      </c:pt>
                      <c:pt idx="6101">
                        <c:v>20265.5390625</c:v>
                      </c:pt>
                      <c:pt idx="6102">
                        <c:v>21022.08203125</c:v>
                      </c:pt>
                      <c:pt idx="6103">
                        <c:v>21095.46484375</c:v>
                      </c:pt>
                      <c:pt idx="6104">
                        <c:v>19119.15625</c:v>
                      </c:pt>
                      <c:pt idx="6105">
                        <c:v>17645.3203125</c:v>
                      </c:pt>
                      <c:pt idx="6106">
                        <c:v>14255.171875</c:v>
                      </c:pt>
                      <c:pt idx="6107">
                        <c:v>25553.765625</c:v>
                      </c:pt>
                      <c:pt idx="6108">
                        <c:v>22456.5703125</c:v>
                      </c:pt>
                      <c:pt idx="6109">
                        <c:v>25136.03125</c:v>
                      </c:pt>
                      <c:pt idx="6110">
                        <c:v>24948.9296875</c:v>
                      </c:pt>
                      <c:pt idx="6111">
                        <c:v>24525.4140625</c:v>
                      </c:pt>
                      <c:pt idx="6112">
                        <c:v>21801.3828125</c:v>
                      </c:pt>
                      <c:pt idx="6113">
                        <c:v>24228.7109375</c:v>
                      </c:pt>
                      <c:pt idx="6114">
                        <c:v>23932.69140625</c:v>
                      </c:pt>
                      <c:pt idx="6115">
                        <c:v>21670.0390625</c:v>
                      </c:pt>
                      <c:pt idx="6116">
                        <c:v>22423.578125</c:v>
                      </c:pt>
                      <c:pt idx="6117">
                        <c:v>22211.53125</c:v>
                      </c:pt>
                      <c:pt idx="6118">
                        <c:v>23583.60546875</c:v>
                      </c:pt>
                      <c:pt idx="6119">
                        <c:v>24720.28125</c:v>
                      </c:pt>
                      <c:pt idx="6120">
                        <c:v>21169.078125</c:v>
                      </c:pt>
                      <c:pt idx="6121">
                        <c:v>25456.765625</c:v>
                      </c:pt>
                      <c:pt idx="6122">
                        <c:v>9402.2109375</c:v>
                      </c:pt>
                      <c:pt idx="6123">
                        <c:v>8478.2421875</c:v>
                      </c:pt>
                      <c:pt idx="6124">
                        <c:v>10735.7265625</c:v>
                      </c:pt>
                      <c:pt idx="6125">
                        <c:v>8396.78125</c:v>
                      </c:pt>
                      <c:pt idx="6126">
                        <c:v>12078.8359375</c:v>
                      </c:pt>
                      <c:pt idx="6127">
                        <c:v>11894</c:v>
                      </c:pt>
                      <c:pt idx="6128">
                        <c:v>10860.8125</c:v>
                      </c:pt>
                      <c:pt idx="6129">
                        <c:v>5880.390625</c:v>
                      </c:pt>
                      <c:pt idx="6130">
                        <c:v>10759.578125</c:v>
                      </c:pt>
                      <c:pt idx="6131">
                        <c:v>11782.5859375</c:v>
                      </c:pt>
                      <c:pt idx="6132">
                        <c:v>10069.71875</c:v>
                      </c:pt>
                      <c:pt idx="6133">
                        <c:v>9783.21875</c:v>
                      </c:pt>
                      <c:pt idx="6134">
                        <c:v>11734.9921875</c:v>
                      </c:pt>
                      <c:pt idx="6135">
                        <c:v>10612.203125</c:v>
                      </c:pt>
                      <c:pt idx="6136">
                        <c:v>11977.2265625</c:v>
                      </c:pt>
                      <c:pt idx="6137">
                        <c:v>23745.1171875</c:v>
                      </c:pt>
                      <c:pt idx="6138">
                        <c:v>23835.3828125</c:v>
                      </c:pt>
                      <c:pt idx="6139">
                        <c:v>24500.875</c:v>
                      </c:pt>
                      <c:pt idx="6140">
                        <c:v>25105.7109375</c:v>
                      </c:pt>
                      <c:pt idx="6141">
                        <c:v>25606.9296875</c:v>
                      </c:pt>
                      <c:pt idx="6142">
                        <c:v>23177.8046875</c:v>
                      </c:pt>
                      <c:pt idx="6143">
                        <c:v>20395.9609375</c:v>
                      </c:pt>
                      <c:pt idx="6144">
                        <c:v>23682.90234375</c:v>
                      </c:pt>
                      <c:pt idx="6145">
                        <c:v>21745.703125</c:v>
                      </c:pt>
                      <c:pt idx="6146">
                        <c:v>21538.58984375</c:v>
                      </c:pt>
                      <c:pt idx="6147">
                        <c:v>20726.4296875</c:v>
                      </c:pt>
                      <c:pt idx="6148">
                        <c:v>22578.3125</c:v>
                      </c:pt>
                      <c:pt idx="6149">
                        <c:v>25744.4765625</c:v>
                      </c:pt>
                      <c:pt idx="6150">
                        <c:v>25215.44921875</c:v>
                      </c:pt>
                      <c:pt idx="6151">
                        <c:v>22371.8515625</c:v>
                      </c:pt>
                      <c:pt idx="6152">
                        <c:v>23213.96875</c:v>
                      </c:pt>
                      <c:pt idx="6153">
                        <c:v>24454.5703125</c:v>
                      </c:pt>
                      <c:pt idx="6154">
                        <c:v>23197.8671875</c:v>
                      </c:pt>
                      <c:pt idx="6155">
                        <c:v>22997.25</c:v>
                      </c:pt>
                      <c:pt idx="6156">
                        <c:v>23143.75</c:v>
                      </c:pt>
                      <c:pt idx="6157">
                        <c:v>23077.7109375</c:v>
                      </c:pt>
                      <c:pt idx="6158">
                        <c:v>23953.2890625</c:v>
                      </c:pt>
                      <c:pt idx="6159">
                        <c:v>22808.375</c:v>
                      </c:pt>
                      <c:pt idx="6160">
                        <c:v>21767.546875</c:v>
                      </c:pt>
                      <c:pt idx="6161">
                        <c:v>22226.359375</c:v>
                      </c:pt>
                      <c:pt idx="6162">
                        <c:v>24050.5859375</c:v>
                      </c:pt>
                      <c:pt idx="6163">
                        <c:v>24417.28125</c:v>
                      </c:pt>
                      <c:pt idx="6164">
                        <c:v>24766.390625</c:v>
                      </c:pt>
                      <c:pt idx="6165">
                        <c:v>24967.4140625</c:v>
                      </c:pt>
                      <c:pt idx="6166">
                        <c:v>21837.6640625</c:v>
                      </c:pt>
                      <c:pt idx="6167">
                        <c:v>16932.6875</c:v>
                      </c:pt>
                      <c:pt idx="6168">
                        <c:v>16109.640625</c:v>
                      </c:pt>
                      <c:pt idx="6169">
                        <c:v>15739.4375</c:v>
                      </c:pt>
                      <c:pt idx="6170">
                        <c:v>16915.92578125</c:v>
                      </c:pt>
                      <c:pt idx="6171">
                        <c:v>18954.6484375</c:v>
                      </c:pt>
                      <c:pt idx="6172">
                        <c:v>17702.08203125</c:v>
                      </c:pt>
                      <c:pt idx="6173">
                        <c:v>19198.6875</c:v>
                      </c:pt>
                      <c:pt idx="6174">
                        <c:v>17208.015625</c:v>
                      </c:pt>
                      <c:pt idx="6175">
                        <c:v>16058.421875</c:v>
                      </c:pt>
                      <c:pt idx="6176">
                        <c:v>16622.5625</c:v>
                      </c:pt>
                      <c:pt idx="6177">
                        <c:v>18821.94921875</c:v>
                      </c:pt>
                      <c:pt idx="6178">
                        <c:v>18575.65625</c:v>
                      </c:pt>
                      <c:pt idx="6179">
                        <c:v>19489.48828125</c:v>
                      </c:pt>
                      <c:pt idx="6180">
                        <c:v>18337.109375</c:v>
                      </c:pt>
                      <c:pt idx="6181">
                        <c:v>17099.2890625</c:v>
                      </c:pt>
                      <c:pt idx="6182">
                        <c:v>23075.9609375</c:v>
                      </c:pt>
                      <c:pt idx="6183">
                        <c:v>21110.359375</c:v>
                      </c:pt>
                      <c:pt idx="6184">
                        <c:v>23596.1640625</c:v>
                      </c:pt>
                      <c:pt idx="6185">
                        <c:v>22659.0703125</c:v>
                      </c:pt>
                      <c:pt idx="6186">
                        <c:v>22121.15625</c:v>
                      </c:pt>
                      <c:pt idx="6187">
                        <c:v>23147.53125</c:v>
                      </c:pt>
                      <c:pt idx="6188">
                        <c:v>24242.4921875</c:v>
                      </c:pt>
                      <c:pt idx="6189">
                        <c:v>22831.59375</c:v>
                      </c:pt>
                      <c:pt idx="6190">
                        <c:v>22015.8046875</c:v>
                      </c:pt>
                      <c:pt idx="6191">
                        <c:v>22143.375</c:v>
                      </c:pt>
                      <c:pt idx="6192">
                        <c:v>23282.6015625</c:v>
                      </c:pt>
                      <c:pt idx="6193">
                        <c:v>22667.8671875</c:v>
                      </c:pt>
                      <c:pt idx="6194">
                        <c:v>20890.7890625</c:v>
                      </c:pt>
                      <c:pt idx="6195">
                        <c:v>21956.328125</c:v>
                      </c:pt>
                      <c:pt idx="6196">
                        <c:v>22946.5234375</c:v>
                      </c:pt>
                      <c:pt idx="6197">
                        <c:v>13641.859375</c:v>
                      </c:pt>
                      <c:pt idx="6198">
                        <c:v>12484.84375</c:v>
                      </c:pt>
                      <c:pt idx="6199">
                        <c:v>13216.5</c:v>
                      </c:pt>
                      <c:pt idx="6200">
                        <c:v>12398.65625</c:v>
                      </c:pt>
                      <c:pt idx="6201">
                        <c:v>9186.0859375</c:v>
                      </c:pt>
                      <c:pt idx="6202">
                        <c:v>8506.4609375</c:v>
                      </c:pt>
                      <c:pt idx="6203">
                        <c:v>13331.7109375</c:v>
                      </c:pt>
                      <c:pt idx="6204">
                        <c:v>13167.625</c:v>
                      </c:pt>
                      <c:pt idx="6205">
                        <c:v>13445.0625</c:v>
                      </c:pt>
                      <c:pt idx="6206">
                        <c:v>12544.8203125</c:v>
                      </c:pt>
                      <c:pt idx="6207">
                        <c:v>11761.5390625</c:v>
                      </c:pt>
                      <c:pt idx="6208">
                        <c:v>11585.515625</c:v>
                      </c:pt>
                      <c:pt idx="6209">
                        <c:v>12019.8046875</c:v>
                      </c:pt>
                      <c:pt idx="6210">
                        <c:v>14276.9375</c:v>
                      </c:pt>
                      <c:pt idx="6211">
                        <c:v>13200.8828125</c:v>
                      </c:pt>
                      <c:pt idx="6212">
                        <c:v>26015.69921875</c:v>
                      </c:pt>
                      <c:pt idx="6213">
                        <c:v>26127.98046875</c:v>
                      </c:pt>
                      <c:pt idx="6214">
                        <c:v>25672.26171875</c:v>
                      </c:pt>
                      <c:pt idx="6215">
                        <c:v>25726.28515625</c:v>
                      </c:pt>
                      <c:pt idx="6216">
                        <c:v>24995.35546875</c:v>
                      </c:pt>
                      <c:pt idx="6217">
                        <c:v>23554.5546875</c:v>
                      </c:pt>
                      <c:pt idx="6218">
                        <c:v>23409.48828125</c:v>
                      </c:pt>
                      <c:pt idx="6219">
                        <c:v>25075.20703125</c:v>
                      </c:pt>
                      <c:pt idx="6220">
                        <c:v>25777.515625</c:v>
                      </c:pt>
                      <c:pt idx="6221">
                        <c:v>26510.66796875</c:v>
                      </c:pt>
                      <c:pt idx="6222">
                        <c:v>25058.8203125</c:v>
                      </c:pt>
                      <c:pt idx="6223">
                        <c:v>26081.69921875</c:v>
                      </c:pt>
                      <c:pt idx="6224">
                        <c:v>26100.4765625</c:v>
                      </c:pt>
                      <c:pt idx="6225">
                        <c:v>25391.2578125</c:v>
                      </c:pt>
                      <c:pt idx="6226">
                        <c:v>26477.81640625</c:v>
                      </c:pt>
                      <c:pt idx="6227">
                        <c:v>13555.34375</c:v>
                      </c:pt>
                      <c:pt idx="6228">
                        <c:v>13521.3125</c:v>
                      </c:pt>
                      <c:pt idx="6229">
                        <c:v>11716.4921875</c:v>
                      </c:pt>
                      <c:pt idx="6230">
                        <c:v>10997.796875</c:v>
                      </c:pt>
                      <c:pt idx="6231">
                        <c:v>12626.7109375</c:v>
                      </c:pt>
                      <c:pt idx="6232">
                        <c:v>14298.2421875</c:v>
                      </c:pt>
                      <c:pt idx="6233">
                        <c:v>15262.3203125</c:v>
                      </c:pt>
                      <c:pt idx="6234">
                        <c:v>16047.7109375</c:v>
                      </c:pt>
                      <c:pt idx="6235">
                        <c:v>14579.140625</c:v>
                      </c:pt>
                      <c:pt idx="6236">
                        <c:v>12200.8125</c:v>
                      </c:pt>
                      <c:pt idx="6237">
                        <c:v>10288.484375</c:v>
                      </c:pt>
                      <c:pt idx="6238">
                        <c:v>13192.7734375</c:v>
                      </c:pt>
                      <c:pt idx="6239">
                        <c:v>16201.25</c:v>
                      </c:pt>
                      <c:pt idx="6240">
                        <c:v>16556.61328125</c:v>
                      </c:pt>
                      <c:pt idx="6241">
                        <c:v>16156.8671875</c:v>
                      </c:pt>
                      <c:pt idx="6242">
                        <c:v>17635.4140625</c:v>
                      </c:pt>
                      <c:pt idx="6243">
                        <c:v>17272.4765625</c:v>
                      </c:pt>
                      <c:pt idx="6244">
                        <c:v>17423.828125</c:v>
                      </c:pt>
                      <c:pt idx="6245">
                        <c:v>16218.015625</c:v>
                      </c:pt>
                      <c:pt idx="6246">
                        <c:v>14418.9140625</c:v>
                      </c:pt>
                      <c:pt idx="6247">
                        <c:v>12545.6875</c:v>
                      </c:pt>
                      <c:pt idx="6248">
                        <c:v>12613.359375</c:v>
                      </c:pt>
                      <c:pt idx="6249">
                        <c:v>16334.6640625</c:v>
                      </c:pt>
                      <c:pt idx="6250">
                        <c:v>16032.3828125</c:v>
                      </c:pt>
                      <c:pt idx="6251">
                        <c:v>14146.2890625</c:v>
                      </c:pt>
                      <c:pt idx="6252">
                        <c:v>12606.4140625</c:v>
                      </c:pt>
                      <c:pt idx="6253">
                        <c:v>13249.9453125</c:v>
                      </c:pt>
                      <c:pt idx="6254">
                        <c:v>17483.30859375</c:v>
                      </c:pt>
                      <c:pt idx="6255">
                        <c:v>15759.0703125</c:v>
                      </c:pt>
                      <c:pt idx="6256">
                        <c:v>12799.5859375</c:v>
                      </c:pt>
                      <c:pt idx="6257">
                        <c:v>24455.234375</c:v>
                      </c:pt>
                      <c:pt idx="6258">
                        <c:v>25881.3203125</c:v>
                      </c:pt>
                      <c:pt idx="6259">
                        <c:v>24991.34375</c:v>
                      </c:pt>
                      <c:pt idx="6260">
                        <c:v>25315.203125</c:v>
                      </c:pt>
                      <c:pt idx="6261">
                        <c:v>26148.4140625</c:v>
                      </c:pt>
                      <c:pt idx="6262">
                        <c:v>25179.484375</c:v>
                      </c:pt>
                      <c:pt idx="6263">
                        <c:v>24928.6328125</c:v>
                      </c:pt>
                      <c:pt idx="6264">
                        <c:v>26212.703125</c:v>
                      </c:pt>
                      <c:pt idx="6265">
                        <c:v>24608.3359375</c:v>
                      </c:pt>
                      <c:pt idx="6266">
                        <c:v>25270.75</c:v>
                      </c:pt>
                      <c:pt idx="6267">
                        <c:v>24324.2890625</c:v>
                      </c:pt>
                      <c:pt idx="6268">
                        <c:v>22982.546875</c:v>
                      </c:pt>
                      <c:pt idx="6269">
                        <c:v>25660.734375</c:v>
                      </c:pt>
                      <c:pt idx="6270">
                        <c:v>26603.0703125</c:v>
                      </c:pt>
                      <c:pt idx="6271">
                        <c:v>24933.0703125</c:v>
                      </c:pt>
                      <c:pt idx="6272">
                        <c:v>16322.078125</c:v>
                      </c:pt>
                      <c:pt idx="6273">
                        <c:v>14585.4140625</c:v>
                      </c:pt>
                      <c:pt idx="6274">
                        <c:v>11421.921875</c:v>
                      </c:pt>
                      <c:pt idx="6275">
                        <c:v>10428.9609375</c:v>
                      </c:pt>
                      <c:pt idx="6276">
                        <c:v>12072.890625</c:v>
                      </c:pt>
                      <c:pt idx="6277">
                        <c:v>14440.2421875</c:v>
                      </c:pt>
                      <c:pt idx="6278">
                        <c:v>15695.3828125</c:v>
                      </c:pt>
                      <c:pt idx="6279">
                        <c:v>16897.0625</c:v>
                      </c:pt>
                      <c:pt idx="6280">
                        <c:v>16270.2734375</c:v>
                      </c:pt>
                      <c:pt idx="6281">
                        <c:v>14583.046875</c:v>
                      </c:pt>
                      <c:pt idx="6282">
                        <c:v>11253.15625</c:v>
                      </c:pt>
                      <c:pt idx="6283">
                        <c:v>9267.421875</c:v>
                      </c:pt>
                      <c:pt idx="6284">
                        <c:v>16881.5546875</c:v>
                      </c:pt>
                      <c:pt idx="6285">
                        <c:v>16678.1875</c:v>
                      </c:pt>
                      <c:pt idx="6286">
                        <c:v>15509.5625</c:v>
                      </c:pt>
                      <c:pt idx="6287">
                        <c:v>13215.109375</c:v>
                      </c:pt>
                      <c:pt idx="6288">
                        <c:v>12403.9453125</c:v>
                      </c:pt>
                      <c:pt idx="6289">
                        <c:v>12984.6484375</c:v>
                      </c:pt>
                      <c:pt idx="6290">
                        <c:v>9444.3515625</c:v>
                      </c:pt>
                      <c:pt idx="6291">
                        <c:v>8729.109375</c:v>
                      </c:pt>
                      <c:pt idx="6292">
                        <c:v>8131.78125</c:v>
                      </c:pt>
                      <c:pt idx="6293">
                        <c:v>8517.71875</c:v>
                      </c:pt>
                      <c:pt idx="6294">
                        <c:v>14150.3984375</c:v>
                      </c:pt>
                      <c:pt idx="6295">
                        <c:v>12733.953125</c:v>
                      </c:pt>
                      <c:pt idx="6296">
                        <c:v>10453.7109375</c:v>
                      </c:pt>
                      <c:pt idx="6297">
                        <c:v>11868.0078125</c:v>
                      </c:pt>
                      <c:pt idx="6298">
                        <c:v>13105.984375</c:v>
                      </c:pt>
                      <c:pt idx="6299">
                        <c:v>13139.3671875</c:v>
                      </c:pt>
                      <c:pt idx="6300">
                        <c:v>10554.96875</c:v>
                      </c:pt>
                      <c:pt idx="6301">
                        <c:v>7198.6875</c:v>
                      </c:pt>
                      <c:pt idx="6302">
                        <c:v>24557.81640625</c:v>
                      </c:pt>
                      <c:pt idx="6303">
                        <c:v>23124.43359375</c:v>
                      </c:pt>
                      <c:pt idx="6304">
                        <c:v>22443.62109375</c:v>
                      </c:pt>
                      <c:pt idx="6305">
                        <c:v>22018.7578125</c:v>
                      </c:pt>
                      <c:pt idx="6306">
                        <c:v>22205.73828125</c:v>
                      </c:pt>
                      <c:pt idx="6307">
                        <c:v>23898.171875</c:v>
                      </c:pt>
                      <c:pt idx="6308">
                        <c:v>22100.7265625</c:v>
                      </c:pt>
                      <c:pt idx="6309">
                        <c:v>24272.60546875</c:v>
                      </c:pt>
                      <c:pt idx="6310">
                        <c:v>22490.39453125</c:v>
                      </c:pt>
                      <c:pt idx="6311">
                        <c:v>22202.890625</c:v>
                      </c:pt>
                      <c:pt idx="6312">
                        <c:v>23336.3359375</c:v>
                      </c:pt>
                      <c:pt idx="6313">
                        <c:v>24818.01171875</c:v>
                      </c:pt>
                      <c:pt idx="6314">
                        <c:v>24918.89453125</c:v>
                      </c:pt>
                      <c:pt idx="6315">
                        <c:v>24119.49609375</c:v>
                      </c:pt>
                      <c:pt idx="6316">
                        <c:v>22598.58203125</c:v>
                      </c:pt>
                      <c:pt idx="6317">
                        <c:v>23082.015625</c:v>
                      </c:pt>
                      <c:pt idx="6318">
                        <c:v>24404.109375</c:v>
                      </c:pt>
                      <c:pt idx="6319">
                        <c:v>22978.7890625</c:v>
                      </c:pt>
                      <c:pt idx="6320">
                        <c:v>21927.046875</c:v>
                      </c:pt>
                      <c:pt idx="6321">
                        <c:v>21925.25</c:v>
                      </c:pt>
                      <c:pt idx="6322">
                        <c:v>22886.21875</c:v>
                      </c:pt>
                      <c:pt idx="6323">
                        <c:v>25499.578125</c:v>
                      </c:pt>
                      <c:pt idx="6324">
                        <c:v>24582.5625</c:v>
                      </c:pt>
                      <c:pt idx="6325">
                        <c:v>24194.140625</c:v>
                      </c:pt>
                      <c:pt idx="6326">
                        <c:v>25314.875</c:v>
                      </c:pt>
                      <c:pt idx="6327">
                        <c:v>25146.7421875</c:v>
                      </c:pt>
                      <c:pt idx="6328">
                        <c:v>23960.8359375</c:v>
                      </c:pt>
                      <c:pt idx="6329">
                        <c:v>23502.3359375</c:v>
                      </c:pt>
                      <c:pt idx="6330">
                        <c:v>24326.140625</c:v>
                      </c:pt>
                      <c:pt idx="6331">
                        <c:v>23781.578125</c:v>
                      </c:pt>
                      <c:pt idx="6332">
                        <c:v>15756.9453125</c:v>
                      </c:pt>
                      <c:pt idx="6333">
                        <c:v>15728</c:v>
                      </c:pt>
                      <c:pt idx="6334">
                        <c:v>15708.7734375</c:v>
                      </c:pt>
                      <c:pt idx="6335">
                        <c:v>13921.90625</c:v>
                      </c:pt>
                      <c:pt idx="6336">
                        <c:v>11556.9765625</c:v>
                      </c:pt>
                      <c:pt idx="6337">
                        <c:v>10297.1953125</c:v>
                      </c:pt>
                      <c:pt idx="6338">
                        <c:v>10278.75390625</c:v>
                      </c:pt>
                      <c:pt idx="6339">
                        <c:v>12700.0234375</c:v>
                      </c:pt>
                      <c:pt idx="6340">
                        <c:v>15025.3828125</c:v>
                      </c:pt>
                      <c:pt idx="6341">
                        <c:v>16888.03125</c:v>
                      </c:pt>
                      <c:pt idx="6342">
                        <c:v>15720.6171875</c:v>
                      </c:pt>
                      <c:pt idx="6343">
                        <c:v>15732.234375</c:v>
                      </c:pt>
                      <c:pt idx="6344">
                        <c:v>16236.19140625</c:v>
                      </c:pt>
                      <c:pt idx="6345">
                        <c:v>17372.2421875</c:v>
                      </c:pt>
                      <c:pt idx="6346">
                        <c:v>16641.25</c:v>
                      </c:pt>
                      <c:pt idx="6347">
                        <c:v>10278.8046875</c:v>
                      </c:pt>
                      <c:pt idx="6348">
                        <c:v>10310.5234375</c:v>
                      </c:pt>
                      <c:pt idx="6349">
                        <c:v>10214.7578125</c:v>
                      </c:pt>
                      <c:pt idx="6350">
                        <c:v>8020.1640625</c:v>
                      </c:pt>
                      <c:pt idx="6351">
                        <c:v>5803.0625</c:v>
                      </c:pt>
                      <c:pt idx="6352">
                        <c:v>7420.2734375</c:v>
                      </c:pt>
                      <c:pt idx="6353">
                        <c:v>8065.0703125</c:v>
                      </c:pt>
                      <c:pt idx="6354">
                        <c:v>7803.5234375</c:v>
                      </c:pt>
                      <c:pt idx="6355">
                        <c:v>8086.2421875</c:v>
                      </c:pt>
                      <c:pt idx="6356">
                        <c:v>8668.4140625</c:v>
                      </c:pt>
                      <c:pt idx="6357">
                        <c:v>9866.90625</c:v>
                      </c:pt>
                      <c:pt idx="6358">
                        <c:v>10351.75</c:v>
                      </c:pt>
                      <c:pt idx="6359">
                        <c:v>7818.8671875</c:v>
                      </c:pt>
                      <c:pt idx="6360">
                        <c:v>9038.2578125</c:v>
                      </c:pt>
                      <c:pt idx="6361">
                        <c:v>7113.2421875</c:v>
                      </c:pt>
                      <c:pt idx="6362">
                        <c:v>26659.3828125</c:v>
                      </c:pt>
                      <c:pt idx="6363">
                        <c:v>26469.5234375</c:v>
                      </c:pt>
                      <c:pt idx="6364">
                        <c:v>25814.5078125</c:v>
                      </c:pt>
                      <c:pt idx="6365">
                        <c:v>22524.859375</c:v>
                      </c:pt>
                      <c:pt idx="6366">
                        <c:v>27478.90625</c:v>
                      </c:pt>
                      <c:pt idx="6367">
                        <c:v>26942.59375</c:v>
                      </c:pt>
                      <c:pt idx="6368">
                        <c:v>27242.8671875</c:v>
                      </c:pt>
                      <c:pt idx="6369">
                        <c:v>26608.53125</c:v>
                      </c:pt>
                      <c:pt idx="6370">
                        <c:v>26008.9453125</c:v>
                      </c:pt>
                      <c:pt idx="6371">
                        <c:v>25417.4765625</c:v>
                      </c:pt>
                      <c:pt idx="6372">
                        <c:v>24658.7265625</c:v>
                      </c:pt>
                      <c:pt idx="6373">
                        <c:v>25140.8828125</c:v>
                      </c:pt>
                      <c:pt idx="6374">
                        <c:v>26722.1015625</c:v>
                      </c:pt>
                      <c:pt idx="6375">
                        <c:v>25165.625</c:v>
                      </c:pt>
                      <c:pt idx="6376">
                        <c:v>22965.1015625</c:v>
                      </c:pt>
                      <c:pt idx="6377">
                        <c:v>3598.4921875</c:v>
                      </c:pt>
                      <c:pt idx="6378">
                        <c:v>2917.9375</c:v>
                      </c:pt>
                      <c:pt idx="6379">
                        <c:v>-2127.8359375</c:v>
                      </c:pt>
                      <c:pt idx="6380">
                        <c:v>-6553</c:v>
                      </c:pt>
                      <c:pt idx="6381">
                        <c:v>-4203.8984375</c:v>
                      </c:pt>
                      <c:pt idx="6382">
                        <c:v>-3618.2578125</c:v>
                      </c:pt>
                      <c:pt idx="6383">
                        <c:v>-4423.1953125</c:v>
                      </c:pt>
                      <c:pt idx="6384">
                        <c:v>-2861.796875</c:v>
                      </c:pt>
                      <c:pt idx="6385">
                        <c:v>-410.96875</c:v>
                      </c:pt>
                      <c:pt idx="6386">
                        <c:v>597.9296875</c:v>
                      </c:pt>
                      <c:pt idx="6387">
                        <c:v>-182.0859375</c:v>
                      </c:pt>
                      <c:pt idx="6388">
                        <c:v>-3929.6015625</c:v>
                      </c:pt>
                      <c:pt idx="6389">
                        <c:v>-4262.140625</c:v>
                      </c:pt>
                      <c:pt idx="6390">
                        <c:v>-5824.8515625</c:v>
                      </c:pt>
                      <c:pt idx="6391">
                        <c:v>6203.8359375</c:v>
                      </c:pt>
                      <c:pt idx="6392">
                        <c:v>-1542.5234375</c:v>
                      </c:pt>
                      <c:pt idx="6393">
                        <c:v>3166.15625</c:v>
                      </c:pt>
                      <c:pt idx="6394">
                        <c:v>-5007.1484375</c:v>
                      </c:pt>
                      <c:pt idx="6395">
                        <c:v>-9177.3046875</c:v>
                      </c:pt>
                      <c:pt idx="6396">
                        <c:v>-7450.2265625</c:v>
                      </c:pt>
                      <c:pt idx="6397">
                        <c:v>-7637.8828125</c:v>
                      </c:pt>
                      <c:pt idx="6398">
                        <c:v>-9228.21875</c:v>
                      </c:pt>
                      <c:pt idx="6399">
                        <c:v>-6839.7734375</c:v>
                      </c:pt>
                      <c:pt idx="6400">
                        <c:v>-3763.21875</c:v>
                      </c:pt>
                      <c:pt idx="6401">
                        <c:v>-4886.3046875</c:v>
                      </c:pt>
                      <c:pt idx="6402">
                        <c:v>-6348.8671875</c:v>
                      </c:pt>
                      <c:pt idx="6403">
                        <c:v>-10617.3046875</c:v>
                      </c:pt>
                      <c:pt idx="6404">
                        <c:v>-11546.4296875</c:v>
                      </c:pt>
                      <c:pt idx="6405">
                        <c:v>-13643.7421875</c:v>
                      </c:pt>
                      <c:pt idx="6406">
                        <c:v>1708.046875</c:v>
                      </c:pt>
                      <c:pt idx="6407">
                        <c:v>21289.1484375</c:v>
                      </c:pt>
                      <c:pt idx="6408">
                        <c:v>20723.23828125</c:v>
                      </c:pt>
                      <c:pt idx="6409">
                        <c:v>16790.5390625</c:v>
                      </c:pt>
                      <c:pt idx="6410">
                        <c:v>11669.578125</c:v>
                      </c:pt>
                      <c:pt idx="6411">
                        <c:v>16409.0390625</c:v>
                      </c:pt>
                      <c:pt idx="6412">
                        <c:v>21327.08203125</c:v>
                      </c:pt>
                      <c:pt idx="6413">
                        <c:v>21425.9921875</c:v>
                      </c:pt>
                      <c:pt idx="6414">
                        <c:v>21407.66015625</c:v>
                      </c:pt>
                      <c:pt idx="6415">
                        <c:v>19889.0390625</c:v>
                      </c:pt>
                      <c:pt idx="6416">
                        <c:v>19608.6328125</c:v>
                      </c:pt>
                      <c:pt idx="6417">
                        <c:v>21156.63671875</c:v>
                      </c:pt>
                      <c:pt idx="6418">
                        <c:v>21372.18359375</c:v>
                      </c:pt>
                      <c:pt idx="6419">
                        <c:v>18593.2421875</c:v>
                      </c:pt>
                      <c:pt idx="6420">
                        <c:v>15575.484375</c:v>
                      </c:pt>
                      <c:pt idx="6421">
                        <c:v>21420.71875</c:v>
                      </c:pt>
                      <c:pt idx="6422">
                        <c:v>24581.1328125</c:v>
                      </c:pt>
                      <c:pt idx="6423">
                        <c:v>23013.484375</c:v>
                      </c:pt>
                      <c:pt idx="6424">
                        <c:v>21164.09765625</c:v>
                      </c:pt>
                      <c:pt idx="6425">
                        <c:v>19440.03125</c:v>
                      </c:pt>
                      <c:pt idx="6426">
                        <c:v>17089.62109375</c:v>
                      </c:pt>
                      <c:pt idx="6427">
                        <c:v>14600.484375</c:v>
                      </c:pt>
                      <c:pt idx="6428">
                        <c:v>14705.61328125</c:v>
                      </c:pt>
                      <c:pt idx="6429">
                        <c:v>16115.25</c:v>
                      </c:pt>
                      <c:pt idx="6430">
                        <c:v>18863.22265625</c:v>
                      </c:pt>
                      <c:pt idx="6431">
                        <c:v>22239.6953125</c:v>
                      </c:pt>
                      <c:pt idx="6432">
                        <c:v>24126.52734375</c:v>
                      </c:pt>
                      <c:pt idx="6433">
                        <c:v>24277.91015625</c:v>
                      </c:pt>
                      <c:pt idx="6434">
                        <c:v>24678.29296875</c:v>
                      </c:pt>
                      <c:pt idx="6435">
                        <c:v>22393.90234375</c:v>
                      </c:pt>
                      <c:pt idx="6436">
                        <c:v>22530.66015625</c:v>
                      </c:pt>
                      <c:pt idx="6437">
                        <c:v>13284.3203125</c:v>
                      </c:pt>
                      <c:pt idx="6438">
                        <c:v>10668.0078125</c:v>
                      </c:pt>
                      <c:pt idx="6439">
                        <c:v>15313.7265625</c:v>
                      </c:pt>
                      <c:pt idx="6440">
                        <c:v>16788.2734375</c:v>
                      </c:pt>
                      <c:pt idx="6441">
                        <c:v>15056.953125</c:v>
                      </c:pt>
                      <c:pt idx="6442">
                        <c:v>14592.609375</c:v>
                      </c:pt>
                      <c:pt idx="6443">
                        <c:v>13942.6953125</c:v>
                      </c:pt>
                      <c:pt idx="6444">
                        <c:v>12300.9609375</c:v>
                      </c:pt>
                      <c:pt idx="6445">
                        <c:v>12257.125</c:v>
                      </c:pt>
                      <c:pt idx="6446">
                        <c:v>12510.80859375</c:v>
                      </c:pt>
                      <c:pt idx="6447">
                        <c:v>14771.23046875</c:v>
                      </c:pt>
                      <c:pt idx="6448">
                        <c:v>17246.73046875</c:v>
                      </c:pt>
                      <c:pt idx="6449">
                        <c:v>16733.765625</c:v>
                      </c:pt>
                      <c:pt idx="6450">
                        <c:v>16798.3046875</c:v>
                      </c:pt>
                      <c:pt idx="6451">
                        <c:v>15697.8203125</c:v>
                      </c:pt>
                      <c:pt idx="6452">
                        <c:v>24195.35546875</c:v>
                      </c:pt>
                      <c:pt idx="6453">
                        <c:v>23298.0234375</c:v>
                      </c:pt>
                      <c:pt idx="6454">
                        <c:v>17815.6953125</c:v>
                      </c:pt>
                      <c:pt idx="6455">
                        <c:v>23840.7421875</c:v>
                      </c:pt>
                      <c:pt idx="6456">
                        <c:v>21729.109375</c:v>
                      </c:pt>
                      <c:pt idx="6457">
                        <c:v>22876.51953125</c:v>
                      </c:pt>
                      <c:pt idx="6458">
                        <c:v>20460.4765625</c:v>
                      </c:pt>
                      <c:pt idx="6459">
                        <c:v>18805.27734375</c:v>
                      </c:pt>
                      <c:pt idx="6460">
                        <c:v>17463.82421875</c:v>
                      </c:pt>
                      <c:pt idx="6461">
                        <c:v>18060.4921875</c:v>
                      </c:pt>
                      <c:pt idx="6462">
                        <c:v>20982.0390625</c:v>
                      </c:pt>
                      <c:pt idx="6463">
                        <c:v>24607.28125</c:v>
                      </c:pt>
                      <c:pt idx="6464">
                        <c:v>22439.4140625</c:v>
                      </c:pt>
                      <c:pt idx="6465">
                        <c:v>22789.921875</c:v>
                      </c:pt>
                      <c:pt idx="6466">
                        <c:v>23581.12890625</c:v>
                      </c:pt>
                      <c:pt idx="6467">
                        <c:v>18949.7578125</c:v>
                      </c:pt>
                      <c:pt idx="6468">
                        <c:v>20711.765625</c:v>
                      </c:pt>
                      <c:pt idx="6469">
                        <c:v>20940.4921875</c:v>
                      </c:pt>
                      <c:pt idx="6470">
                        <c:v>18320.921875</c:v>
                      </c:pt>
                      <c:pt idx="6471">
                        <c:v>15947.890625</c:v>
                      </c:pt>
                      <c:pt idx="6472">
                        <c:v>19789.109375</c:v>
                      </c:pt>
                      <c:pt idx="6473">
                        <c:v>20272.3671875</c:v>
                      </c:pt>
                      <c:pt idx="6474">
                        <c:v>16583.296875</c:v>
                      </c:pt>
                      <c:pt idx="6475">
                        <c:v>13527.28125</c:v>
                      </c:pt>
                      <c:pt idx="6476">
                        <c:v>20606.484375</c:v>
                      </c:pt>
                      <c:pt idx="6477">
                        <c:v>20191.0078125</c:v>
                      </c:pt>
                      <c:pt idx="6478">
                        <c:v>20251.1875</c:v>
                      </c:pt>
                      <c:pt idx="6479">
                        <c:v>20117.2890625</c:v>
                      </c:pt>
                      <c:pt idx="6480">
                        <c:v>21001.3203125</c:v>
                      </c:pt>
                      <c:pt idx="6481">
                        <c:v>17338.4375</c:v>
                      </c:pt>
                      <c:pt idx="6482">
                        <c:v>11827.5625</c:v>
                      </c:pt>
                      <c:pt idx="6483">
                        <c:v>10819.6328125</c:v>
                      </c:pt>
                      <c:pt idx="6484">
                        <c:v>12855.109375</c:v>
                      </c:pt>
                      <c:pt idx="6485">
                        <c:v>12534.1875</c:v>
                      </c:pt>
                      <c:pt idx="6486">
                        <c:v>10581.8046875</c:v>
                      </c:pt>
                      <c:pt idx="6487">
                        <c:v>7736.6015625</c:v>
                      </c:pt>
                      <c:pt idx="6488">
                        <c:v>10324.140625</c:v>
                      </c:pt>
                      <c:pt idx="6489">
                        <c:v>12612.7734375</c:v>
                      </c:pt>
                      <c:pt idx="6490">
                        <c:v>10415.2578125</c:v>
                      </c:pt>
                      <c:pt idx="6491">
                        <c:v>8690.171875</c:v>
                      </c:pt>
                      <c:pt idx="6492">
                        <c:v>8587.46875</c:v>
                      </c:pt>
                      <c:pt idx="6493">
                        <c:v>10615.296875</c:v>
                      </c:pt>
                      <c:pt idx="6494">
                        <c:v>12737.85546875</c:v>
                      </c:pt>
                      <c:pt idx="6495">
                        <c:v>13651.46484375</c:v>
                      </c:pt>
                      <c:pt idx="6496">
                        <c:v>13701.76171875</c:v>
                      </c:pt>
                      <c:pt idx="6497">
                        <c:v>15695.9765625</c:v>
                      </c:pt>
                      <c:pt idx="6498">
                        <c:v>13924.3515625</c:v>
                      </c:pt>
                      <c:pt idx="6499">
                        <c:v>11907.0703125</c:v>
                      </c:pt>
                      <c:pt idx="6500">
                        <c:v>9724.3125</c:v>
                      </c:pt>
                      <c:pt idx="6501">
                        <c:v>9511.9140625</c:v>
                      </c:pt>
                      <c:pt idx="6502">
                        <c:v>10168.828125</c:v>
                      </c:pt>
                      <c:pt idx="6503">
                        <c:v>12995.8359375</c:v>
                      </c:pt>
                      <c:pt idx="6504">
                        <c:v>14530.1484375</c:v>
                      </c:pt>
                      <c:pt idx="6505">
                        <c:v>17371.6953125</c:v>
                      </c:pt>
                      <c:pt idx="6506">
                        <c:v>18359.8515625</c:v>
                      </c:pt>
                      <c:pt idx="6507">
                        <c:v>17943.3984375</c:v>
                      </c:pt>
                      <c:pt idx="6508">
                        <c:v>16519.94140625</c:v>
                      </c:pt>
                      <c:pt idx="6509">
                        <c:v>18666.23046875</c:v>
                      </c:pt>
                      <c:pt idx="6510">
                        <c:v>18939.890625</c:v>
                      </c:pt>
                      <c:pt idx="6511">
                        <c:v>17428.2890625</c:v>
                      </c:pt>
                      <c:pt idx="6512">
                        <c:v>18151.4453125</c:v>
                      </c:pt>
                      <c:pt idx="6513">
                        <c:v>17199.109375</c:v>
                      </c:pt>
                      <c:pt idx="6514">
                        <c:v>16420.9453125</c:v>
                      </c:pt>
                      <c:pt idx="6515">
                        <c:v>17349.3828125</c:v>
                      </c:pt>
                      <c:pt idx="6516">
                        <c:v>15093.5078125</c:v>
                      </c:pt>
                      <c:pt idx="6517">
                        <c:v>18460.75</c:v>
                      </c:pt>
                      <c:pt idx="6518">
                        <c:v>16352.50390625</c:v>
                      </c:pt>
                      <c:pt idx="6519">
                        <c:v>14744.10546875</c:v>
                      </c:pt>
                      <c:pt idx="6520">
                        <c:v>13380.55859375</c:v>
                      </c:pt>
                      <c:pt idx="6521">
                        <c:v>12530.890625</c:v>
                      </c:pt>
                      <c:pt idx="6522">
                        <c:v>13451.0859375</c:v>
                      </c:pt>
                      <c:pt idx="6523">
                        <c:v>16024.91015625</c:v>
                      </c:pt>
                      <c:pt idx="6524">
                        <c:v>17399.75390625</c:v>
                      </c:pt>
                      <c:pt idx="6525">
                        <c:v>18394.8984375</c:v>
                      </c:pt>
                      <c:pt idx="6526">
                        <c:v>17816.76953125</c:v>
                      </c:pt>
                      <c:pt idx="6527">
                        <c:v>15030.5</c:v>
                      </c:pt>
                      <c:pt idx="6528">
                        <c:v>15257.703125</c:v>
                      </c:pt>
                      <c:pt idx="6529">
                        <c:v>14128.984375</c:v>
                      </c:pt>
                      <c:pt idx="6530">
                        <c:v>13217.890625</c:v>
                      </c:pt>
                      <c:pt idx="6531">
                        <c:v>12119.921875</c:v>
                      </c:pt>
                      <c:pt idx="6532">
                        <c:v>11991.578125</c:v>
                      </c:pt>
                      <c:pt idx="6533">
                        <c:v>13262.8203125</c:v>
                      </c:pt>
                      <c:pt idx="6534">
                        <c:v>12785.3515625</c:v>
                      </c:pt>
                      <c:pt idx="6535">
                        <c:v>13139.8203125</c:v>
                      </c:pt>
                      <c:pt idx="6536">
                        <c:v>13659.09375</c:v>
                      </c:pt>
                      <c:pt idx="6537">
                        <c:v>14273.84375</c:v>
                      </c:pt>
                      <c:pt idx="6538">
                        <c:v>14612.4140625</c:v>
                      </c:pt>
                      <c:pt idx="6539">
                        <c:v>12736.6953125</c:v>
                      </c:pt>
                      <c:pt idx="6540">
                        <c:v>13297.78125</c:v>
                      </c:pt>
                      <c:pt idx="6541">
                        <c:v>11598.6796875</c:v>
                      </c:pt>
                      <c:pt idx="6542">
                        <c:v>18211.93359375</c:v>
                      </c:pt>
                      <c:pt idx="6543">
                        <c:v>17404.0390625</c:v>
                      </c:pt>
                      <c:pt idx="6544">
                        <c:v>19453.12890625</c:v>
                      </c:pt>
                      <c:pt idx="6545">
                        <c:v>18416.13671875</c:v>
                      </c:pt>
                      <c:pt idx="6546">
                        <c:v>18035.421875</c:v>
                      </c:pt>
                      <c:pt idx="6547">
                        <c:v>18948.9609375</c:v>
                      </c:pt>
                      <c:pt idx="6548">
                        <c:v>19093.7421875</c:v>
                      </c:pt>
                      <c:pt idx="6549">
                        <c:v>19293.43359375</c:v>
                      </c:pt>
                      <c:pt idx="6550">
                        <c:v>15870.953125</c:v>
                      </c:pt>
                      <c:pt idx="6551">
                        <c:v>12431.21875</c:v>
                      </c:pt>
                      <c:pt idx="6552">
                        <c:v>7626.0703125</c:v>
                      </c:pt>
                      <c:pt idx="6553">
                        <c:v>8394.765625</c:v>
                      </c:pt>
                      <c:pt idx="6554">
                        <c:v>19215.5703125</c:v>
                      </c:pt>
                      <c:pt idx="6555">
                        <c:v>18005.4453125</c:v>
                      </c:pt>
                      <c:pt idx="6556">
                        <c:v>16549.265625</c:v>
                      </c:pt>
                      <c:pt idx="6557">
                        <c:v>23184.21875</c:v>
                      </c:pt>
                      <c:pt idx="6558">
                        <c:v>19465.71875</c:v>
                      </c:pt>
                      <c:pt idx="6559">
                        <c:v>19188.046875</c:v>
                      </c:pt>
                      <c:pt idx="6560">
                        <c:v>24332.08203125</c:v>
                      </c:pt>
                      <c:pt idx="6561">
                        <c:v>25655.89453125</c:v>
                      </c:pt>
                      <c:pt idx="6562">
                        <c:v>23018.5703125</c:v>
                      </c:pt>
                      <c:pt idx="6563">
                        <c:v>17973.7421875</c:v>
                      </c:pt>
                      <c:pt idx="6564">
                        <c:v>25878.48046875</c:v>
                      </c:pt>
                      <c:pt idx="6565">
                        <c:v>24596.30078125</c:v>
                      </c:pt>
                      <c:pt idx="6566">
                        <c:v>25511.48828125</c:v>
                      </c:pt>
                      <c:pt idx="6567">
                        <c:v>22729.9140625</c:v>
                      </c:pt>
                      <c:pt idx="6568">
                        <c:v>18560.1171875</c:v>
                      </c:pt>
                      <c:pt idx="6569">
                        <c:v>19450.109375</c:v>
                      </c:pt>
                      <c:pt idx="6570">
                        <c:v>25581.50390625</c:v>
                      </c:pt>
                      <c:pt idx="6571">
                        <c:v>25082.72265625</c:v>
                      </c:pt>
                      <c:pt idx="6572">
                        <c:v>27010.59375</c:v>
                      </c:pt>
                      <c:pt idx="6573">
                        <c:v>25038.58203125</c:v>
                      </c:pt>
                      <c:pt idx="6574">
                        <c:v>22985.85546875</c:v>
                      </c:pt>
                      <c:pt idx="6575">
                        <c:v>20762.3828125</c:v>
                      </c:pt>
                      <c:pt idx="6576">
                        <c:v>19092.546875</c:v>
                      </c:pt>
                      <c:pt idx="6577">
                        <c:v>19976.23046875</c:v>
                      </c:pt>
                      <c:pt idx="6578">
                        <c:v>23243</c:v>
                      </c:pt>
                      <c:pt idx="6579">
                        <c:v>25641.421875</c:v>
                      </c:pt>
                      <c:pt idx="6580">
                        <c:v>27413.2578125</c:v>
                      </c:pt>
                      <c:pt idx="6581">
                        <c:v>27053.06640625</c:v>
                      </c:pt>
                      <c:pt idx="6582">
                        <c:v>25918.6328125</c:v>
                      </c:pt>
                      <c:pt idx="6583">
                        <c:v>26346.19921875</c:v>
                      </c:pt>
                      <c:pt idx="6584">
                        <c:v>27180.30078125</c:v>
                      </c:pt>
                      <c:pt idx="6585">
                        <c:v>22291.71484375</c:v>
                      </c:pt>
                      <c:pt idx="6586">
                        <c:v>26981.5625</c:v>
                      </c:pt>
                      <c:pt idx="6587">
                        <c:v>12777.7578125</c:v>
                      </c:pt>
                      <c:pt idx="6588">
                        <c:v>14543.0546875</c:v>
                      </c:pt>
                      <c:pt idx="6589">
                        <c:v>14651.6875</c:v>
                      </c:pt>
                      <c:pt idx="6590">
                        <c:v>11854.5234375</c:v>
                      </c:pt>
                      <c:pt idx="6591">
                        <c:v>11935.2421875</c:v>
                      </c:pt>
                      <c:pt idx="6592">
                        <c:v>12701.4296875</c:v>
                      </c:pt>
                      <c:pt idx="6593">
                        <c:v>13068.4140625</c:v>
                      </c:pt>
                      <c:pt idx="6594">
                        <c:v>15842.796875</c:v>
                      </c:pt>
                      <c:pt idx="6595">
                        <c:v>14973.96875</c:v>
                      </c:pt>
                      <c:pt idx="6596">
                        <c:v>12698.4453125</c:v>
                      </c:pt>
                      <c:pt idx="6597">
                        <c:v>9152.609375</c:v>
                      </c:pt>
                      <c:pt idx="6598">
                        <c:v>7238.7109375</c:v>
                      </c:pt>
                      <c:pt idx="6599">
                        <c:v>3656.84375</c:v>
                      </c:pt>
                      <c:pt idx="6600">
                        <c:v>11058.703125</c:v>
                      </c:pt>
                      <c:pt idx="6601">
                        <c:v>15593.73046875</c:v>
                      </c:pt>
                      <c:pt idx="6602">
                        <c:v>15117.3984375</c:v>
                      </c:pt>
                      <c:pt idx="6603">
                        <c:v>14918.21484375</c:v>
                      </c:pt>
                      <c:pt idx="6604">
                        <c:v>16541.15625</c:v>
                      </c:pt>
                      <c:pt idx="6605">
                        <c:v>15377.4140625</c:v>
                      </c:pt>
                      <c:pt idx="6606">
                        <c:v>15219.7109375</c:v>
                      </c:pt>
                      <c:pt idx="6607">
                        <c:v>16484.2421875</c:v>
                      </c:pt>
                      <c:pt idx="6608">
                        <c:v>16353.7890625</c:v>
                      </c:pt>
                      <c:pt idx="6609">
                        <c:v>16869.3046875</c:v>
                      </c:pt>
                      <c:pt idx="6610">
                        <c:v>16850.6875</c:v>
                      </c:pt>
                      <c:pt idx="6611">
                        <c:v>12624.640625</c:v>
                      </c:pt>
                      <c:pt idx="6612">
                        <c:v>10071.0390625</c:v>
                      </c:pt>
                      <c:pt idx="6613">
                        <c:v>6421.609375</c:v>
                      </c:pt>
                      <c:pt idx="6614">
                        <c:v>6195.5625</c:v>
                      </c:pt>
                      <c:pt idx="6615">
                        <c:v>14473.8671875</c:v>
                      </c:pt>
                      <c:pt idx="6616">
                        <c:v>15763.171875</c:v>
                      </c:pt>
                      <c:pt idx="6617">
                        <c:v>27419.5234375</c:v>
                      </c:pt>
                      <c:pt idx="6618">
                        <c:v>27518.2734375</c:v>
                      </c:pt>
                      <c:pt idx="6619">
                        <c:v>25826.93359375</c:v>
                      </c:pt>
                      <c:pt idx="6620">
                        <c:v>27356.67578125</c:v>
                      </c:pt>
                      <c:pt idx="6621">
                        <c:v>27430.7734375</c:v>
                      </c:pt>
                      <c:pt idx="6622">
                        <c:v>25278.2734375</c:v>
                      </c:pt>
                      <c:pt idx="6623">
                        <c:v>26113.67578125</c:v>
                      </c:pt>
                      <c:pt idx="6624">
                        <c:v>27220.3203125</c:v>
                      </c:pt>
                      <c:pt idx="6625">
                        <c:v>24918.61328125</c:v>
                      </c:pt>
                      <c:pt idx="6626">
                        <c:v>24225.9765625</c:v>
                      </c:pt>
                      <c:pt idx="6627">
                        <c:v>24263.23046875</c:v>
                      </c:pt>
                      <c:pt idx="6628">
                        <c:v>25805.89453125</c:v>
                      </c:pt>
                      <c:pt idx="6629">
                        <c:v>25051.21875</c:v>
                      </c:pt>
                      <c:pt idx="6630">
                        <c:v>26346.42578125</c:v>
                      </c:pt>
                      <c:pt idx="6631">
                        <c:v>25897.9453125</c:v>
                      </c:pt>
                      <c:pt idx="6632">
                        <c:v>26516.22265625</c:v>
                      </c:pt>
                      <c:pt idx="6633">
                        <c:v>23579.0703125</c:v>
                      </c:pt>
                      <c:pt idx="6634">
                        <c:v>19169.265625</c:v>
                      </c:pt>
                      <c:pt idx="6635">
                        <c:v>19334.1640625</c:v>
                      </c:pt>
                      <c:pt idx="6636">
                        <c:v>26778.90234375</c:v>
                      </c:pt>
                      <c:pt idx="6637">
                        <c:v>25715.1015625</c:v>
                      </c:pt>
                      <c:pt idx="6638">
                        <c:v>25879.62890625</c:v>
                      </c:pt>
                      <c:pt idx="6639">
                        <c:v>26276.1875</c:v>
                      </c:pt>
                      <c:pt idx="6640">
                        <c:v>23744.1796875</c:v>
                      </c:pt>
                      <c:pt idx="6641">
                        <c:v>25922.17578125</c:v>
                      </c:pt>
                      <c:pt idx="6642">
                        <c:v>20946.953125</c:v>
                      </c:pt>
                      <c:pt idx="6643">
                        <c:v>25985.09765625</c:v>
                      </c:pt>
                      <c:pt idx="6644">
                        <c:v>22979.15625</c:v>
                      </c:pt>
                      <c:pt idx="6645">
                        <c:v>19359.3515625</c:v>
                      </c:pt>
                      <c:pt idx="6646">
                        <c:v>20831.90625</c:v>
                      </c:pt>
                      <c:pt idx="6647">
                        <c:v>22674.6953125</c:v>
                      </c:pt>
                      <c:pt idx="6648">
                        <c:v>19252.015625</c:v>
                      </c:pt>
                      <c:pt idx="6649">
                        <c:v>17149.5859375</c:v>
                      </c:pt>
                      <c:pt idx="6650">
                        <c:v>12277.1171875</c:v>
                      </c:pt>
                      <c:pt idx="6651">
                        <c:v>12626.640625</c:v>
                      </c:pt>
                      <c:pt idx="6652">
                        <c:v>22416.23828125</c:v>
                      </c:pt>
                      <c:pt idx="6653">
                        <c:v>23435.234375</c:v>
                      </c:pt>
                      <c:pt idx="6654">
                        <c:v>22241.5859375</c:v>
                      </c:pt>
                      <c:pt idx="6655">
                        <c:v>20225.921875</c:v>
                      </c:pt>
                      <c:pt idx="6656">
                        <c:v>17321.890625</c:v>
                      </c:pt>
                      <c:pt idx="6657">
                        <c:v>16910.1953125</c:v>
                      </c:pt>
                      <c:pt idx="6658">
                        <c:v>18165.58203125</c:v>
                      </c:pt>
                      <c:pt idx="6659">
                        <c:v>20066.53515625</c:v>
                      </c:pt>
                      <c:pt idx="6660">
                        <c:v>22073.17578125</c:v>
                      </c:pt>
                      <c:pt idx="6661">
                        <c:v>22178.29296875</c:v>
                      </c:pt>
                      <c:pt idx="6662">
                        <c:v>23151.47265625</c:v>
                      </c:pt>
                      <c:pt idx="6663">
                        <c:v>23471.046875</c:v>
                      </c:pt>
                      <c:pt idx="6664">
                        <c:v>18225.3046875</c:v>
                      </c:pt>
                      <c:pt idx="6665">
                        <c:v>18838.3203125</c:v>
                      </c:pt>
                      <c:pt idx="6666">
                        <c:v>24016.08984375</c:v>
                      </c:pt>
                      <c:pt idx="6667">
                        <c:v>25620.08203125</c:v>
                      </c:pt>
                      <c:pt idx="6668">
                        <c:v>21390.51953125</c:v>
                      </c:pt>
                      <c:pt idx="6669">
                        <c:v>16076.9921875</c:v>
                      </c:pt>
                      <c:pt idx="6670">
                        <c:v>22405.55078125</c:v>
                      </c:pt>
                      <c:pt idx="6671">
                        <c:v>24901.734375</c:v>
                      </c:pt>
                      <c:pt idx="6672">
                        <c:v>21651.3125</c:v>
                      </c:pt>
                      <c:pt idx="6673">
                        <c:v>25597.2890625</c:v>
                      </c:pt>
                      <c:pt idx="6674">
                        <c:v>22053.125</c:v>
                      </c:pt>
                      <c:pt idx="6675">
                        <c:v>23040</c:v>
                      </c:pt>
                      <c:pt idx="6676">
                        <c:v>22820.1328125</c:v>
                      </c:pt>
                      <c:pt idx="6677">
                        <c:v>18967.9609375</c:v>
                      </c:pt>
                      <c:pt idx="6678">
                        <c:v>20924.859375</c:v>
                      </c:pt>
                      <c:pt idx="6679">
                        <c:v>21066.796875</c:v>
                      </c:pt>
                      <c:pt idx="6680">
                        <c:v>20466.4609375</c:v>
                      </c:pt>
                      <c:pt idx="6681">
                        <c:v>18680.15625</c:v>
                      </c:pt>
                      <c:pt idx="6682">
                        <c:v>17404.5703125</c:v>
                      </c:pt>
                      <c:pt idx="6683">
                        <c:v>17607.75</c:v>
                      </c:pt>
                      <c:pt idx="6684">
                        <c:v>16597.359375</c:v>
                      </c:pt>
                      <c:pt idx="6685">
                        <c:v>17236.90625</c:v>
                      </c:pt>
                      <c:pt idx="6686">
                        <c:v>18210.7109375</c:v>
                      </c:pt>
                      <c:pt idx="6687">
                        <c:v>18978.7890625</c:v>
                      </c:pt>
                      <c:pt idx="6688">
                        <c:v>20540.3203125</c:v>
                      </c:pt>
                      <c:pt idx="6689">
                        <c:v>20545.109375</c:v>
                      </c:pt>
                      <c:pt idx="6690">
                        <c:v>19518.4765625</c:v>
                      </c:pt>
                      <c:pt idx="6691">
                        <c:v>19994.0390625</c:v>
                      </c:pt>
                      <c:pt idx="6692">
                        <c:v>13179.5234375</c:v>
                      </c:pt>
                      <c:pt idx="6693">
                        <c:v>13266.6953125</c:v>
                      </c:pt>
                      <c:pt idx="6694">
                        <c:v>12267.1015625</c:v>
                      </c:pt>
                      <c:pt idx="6695">
                        <c:v>12384.921875</c:v>
                      </c:pt>
                      <c:pt idx="6696">
                        <c:v>10197.109375</c:v>
                      </c:pt>
                      <c:pt idx="6697">
                        <c:v>11507.890625</c:v>
                      </c:pt>
                      <c:pt idx="6698">
                        <c:v>12758.1875</c:v>
                      </c:pt>
                      <c:pt idx="6699">
                        <c:v>12509.15625</c:v>
                      </c:pt>
                      <c:pt idx="6700">
                        <c:v>12248.828125</c:v>
                      </c:pt>
                      <c:pt idx="6701">
                        <c:v>13236.375</c:v>
                      </c:pt>
                      <c:pt idx="6702">
                        <c:v>14041.984375</c:v>
                      </c:pt>
                      <c:pt idx="6703">
                        <c:v>14470.6953125</c:v>
                      </c:pt>
                      <c:pt idx="6704">
                        <c:v>13514.1875</c:v>
                      </c:pt>
                      <c:pt idx="6705">
                        <c:v>14344.484375</c:v>
                      </c:pt>
                      <c:pt idx="6706">
                        <c:v>12565.65625</c:v>
                      </c:pt>
                      <c:pt idx="6707">
                        <c:v>27265.16796875</c:v>
                      </c:pt>
                      <c:pt idx="6708">
                        <c:v>25521.12109375</c:v>
                      </c:pt>
                      <c:pt idx="6709">
                        <c:v>28505.98046875</c:v>
                      </c:pt>
                      <c:pt idx="6710">
                        <c:v>28710.8046875</c:v>
                      </c:pt>
                      <c:pt idx="6711">
                        <c:v>25491.60546875</c:v>
                      </c:pt>
                      <c:pt idx="6712">
                        <c:v>28963.72265625</c:v>
                      </c:pt>
                      <c:pt idx="6713">
                        <c:v>28701.43359375</c:v>
                      </c:pt>
                      <c:pt idx="6714">
                        <c:v>28104.72265625</c:v>
                      </c:pt>
                      <c:pt idx="6715">
                        <c:v>28555.60546875</c:v>
                      </c:pt>
                      <c:pt idx="6716">
                        <c:v>26820.140625</c:v>
                      </c:pt>
                      <c:pt idx="6717">
                        <c:v>25460.98046875</c:v>
                      </c:pt>
                      <c:pt idx="6718">
                        <c:v>25790.32421875</c:v>
                      </c:pt>
                      <c:pt idx="6719">
                        <c:v>27910.21875</c:v>
                      </c:pt>
                      <c:pt idx="6720">
                        <c:v>28220.734375</c:v>
                      </c:pt>
                      <c:pt idx="6721">
                        <c:v>26470.125</c:v>
                      </c:pt>
                      <c:pt idx="6722">
                        <c:v>15031.9921875</c:v>
                      </c:pt>
                      <c:pt idx="6723">
                        <c:v>13306.84375</c:v>
                      </c:pt>
                      <c:pt idx="6724">
                        <c:v>12091.21875</c:v>
                      </c:pt>
                      <c:pt idx="6725">
                        <c:v>11816.7890625</c:v>
                      </c:pt>
                      <c:pt idx="6726">
                        <c:v>13263.03125</c:v>
                      </c:pt>
                      <c:pt idx="6727">
                        <c:v>14472.671875</c:v>
                      </c:pt>
                      <c:pt idx="6728">
                        <c:v>11863.53125</c:v>
                      </c:pt>
                      <c:pt idx="6729">
                        <c:v>8770.9375</c:v>
                      </c:pt>
                      <c:pt idx="6730">
                        <c:v>8853.9140625</c:v>
                      </c:pt>
                      <c:pt idx="6731">
                        <c:v>14282.15625</c:v>
                      </c:pt>
                      <c:pt idx="6732">
                        <c:v>14601.73828125</c:v>
                      </c:pt>
                      <c:pt idx="6733">
                        <c:v>14778.68359375</c:v>
                      </c:pt>
                      <c:pt idx="6734">
                        <c:v>13944.0390625</c:v>
                      </c:pt>
                      <c:pt idx="6735">
                        <c:v>13946.5546875</c:v>
                      </c:pt>
                      <c:pt idx="6736">
                        <c:v>14444.109375</c:v>
                      </c:pt>
                      <c:pt idx="6737">
                        <c:v>19381.5625</c:v>
                      </c:pt>
                      <c:pt idx="6738">
                        <c:v>18809.875</c:v>
                      </c:pt>
                      <c:pt idx="6739">
                        <c:v>20604.0234375</c:v>
                      </c:pt>
                      <c:pt idx="6740">
                        <c:v>19546.65625</c:v>
                      </c:pt>
                      <c:pt idx="6741">
                        <c:v>19007.0625</c:v>
                      </c:pt>
                      <c:pt idx="6742">
                        <c:v>20897.5234375</c:v>
                      </c:pt>
                      <c:pt idx="6743">
                        <c:v>21001.9453125</c:v>
                      </c:pt>
                      <c:pt idx="6744">
                        <c:v>18799.8125</c:v>
                      </c:pt>
                      <c:pt idx="6745">
                        <c:v>14394.8828125</c:v>
                      </c:pt>
                      <c:pt idx="6746">
                        <c:v>9449.1640625</c:v>
                      </c:pt>
                      <c:pt idx="6747">
                        <c:v>9931.3203125</c:v>
                      </c:pt>
                      <c:pt idx="6748">
                        <c:v>18374.8671875</c:v>
                      </c:pt>
                      <c:pt idx="6749">
                        <c:v>19872.09375</c:v>
                      </c:pt>
                      <c:pt idx="6750">
                        <c:v>21203.1015625</c:v>
                      </c:pt>
                      <c:pt idx="6751">
                        <c:v>19314.3046875</c:v>
                      </c:pt>
                      <c:pt idx="6752">
                        <c:v>2923.328125</c:v>
                      </c:pt>
                      <c:pt idx="6753">
                        <c:v>3494.609375</c:v>
                      </c:pt>
                      <c:pt idx="6754">
                        <c:v>-6265.6640625</c:v>
                      </c:pt>
                      <c:pt idx="6755">
                        <c:v>-7714.6953125</c:v>
                      </c:pt>
                      <c:pt idx="6756">
                        <c:v>-6749.0625</c:v>
                      </c:pt>
                      <c:pt idx="6757">
                        <c:v>-6564.09375</c:v>
                      </c:pt>
                      <c:pt idx="6758">
                        <c:v>-8255.4609375</c:v>
                      </c:pt>
                      <c:pt idx="6759">
                        <c:v>-7190.90625</c:v>
                      </c:pt>
                      <c:pt idx="6760">
                        <c:v>-5004.5703125</c:v>
                      </c:pt>
                      <c:pt idx="6761">
                        <c:v>-4853.7421875</c:v>
                      </c:pt>
                      <c:pt idx="6762">
                        <c:v>-6240.9140625</c:v>
                      </c:pt>
                      <c:pt idx="6763">
                        <c:v>-10024.7734375</c:v>
                      </c:pt>
                      <c:pt idx="6764">
                        <c:v>-10634.6015625</c:v>
                      </c:pt>
                      <c:pt idx="6765">
                        <c:v>-12661.203125</c:v>
                      </c:pt>
                      <c:pt idx="6766">
                        <c:v>2182.53125</c:v>
                      </c:pt>
                      <c:pt idx="6767">
                        <c:v>4333.9375</c:v>
                      </c:pt>
                      <c:pt idx="6768">
                        <c:v>3201.078125</c:v>
                      </c:pt>
                      <c:pt idx="6769">
                        <c:v>609.015625</c:v>
                      </c:pt>
                      <c:pt idx="6770">
                        <c:v>-1534.1015625</c:v>
                      </c:pt>
                      <c:pt idx="6771">
                        <c:v>1418.6171875</c:v>
                      </c:pt>
                      <c:pt idx="6772">
                        <c:v>1219.296875</c:v>
                      </c:pt>
                      <c:pt idx="6773">
                        <c:v>3821.796875</c:v>
                      </c:pt>
                      <c:pt idx="6774">
                        <c:v>3532.7890625</c:v>
                      </c:pt>
                      <c:pt idx="6775">
                        <c:v>2987.515625</c:v>
                      </c:pt>
                      <c:pt idx="6776">
                        <c:v>2950.9453125</c:v>
                      </c:pt>
                      <c:pt idx="6777">
                        <c:v>1471.3359375</c:v>
                      </c:pt>
                      <c:pt idx="6778">
                        <c:v>-2600.78125</c:v>
                      </c:pt>
                      <c:pt idx="6779">
                        <c:v>-4501.8828125</c:v>
                      </c:pt>
                      <c:pt idx="6780">
                        <c:v>-7009.25</c:v>
                      </c:pt>
                      <c:pt idx="6781">
                        <c:v>7439.5</c:v>
                      </c:pt>
                      <c:pt idx="6782">
                        <c:v>21756.1484375</c:v>
                      </c:pt>
                      <c:pt idx="6783">
                        <c:v>17829.359375</c:v>
                      </c:pt>
                      <c:pt idx="6784">
                        <c:v>21139.16015625</c:v>
                      </c:pt>
                      <c:pt idx="6785">
                        <c:v>18763.640625</c:v>
                      </c:pt>
                      <c:pt idx="6786">
                        <c:v>17515.6953125</c:v>
                      </c:pt>
                      <c:pt idx="6787">
                        <c:v>16851.1640625</c:v>
                      </c:pt>
                      <c:pt idx="6788">
                        <c:v>16540.7890625</c:v>
                      </c:pt>
                      <c:pt idx="6789">
                        <c:v>18497.34375</c:v>
                      </c:pt>
                      <c:pt idx="6790">
                        <c:v>22052.55859375</c:v>
                      </c:pt>
                      <c:pt idx="6791">
                        <c:v>19477.97265625</c:v>
                      </c:pt>
                      <c:pt idx="6792">
                        <c:v>18697.97265625</c:v>
                      </c:pt>
                      <c:pt idx="6793">
                        <c:v>19668.46484375</c:v>
                      </c:pt>
                      <c:pt idx="6794">
                        <c:v>21284.359375</c:v>
                      </c:pt>
                      <c:pt idx="6795">
                        <c:v>21231.4921875</c:v>
                      </c:pt>
                      <c:pt idx="6796">
                        <c:v>21873.1796875</c:v>
                      </c:pt>
                      <c:pt idx="6797">
                        <c:v>29312.9453125</c:v>
                      </c:pt>
                      <c:pt idx="6798">
                        <c:v>28902.48828125</c:v>
                      </c:pt>
                      <c:pt idx="6799">
                        <c:v>28243.69140625</c:v>
                      </c:pt>
                      <c:pt idx="6800">
                        <c:v>26241.80859375</c:v>
                      </c:pt>
                      <c:pt idx="6801">
                        <c:v>26039.98828125</c:v>
                      </c:pt>
                      <c:pt idx="6802">
                        <c:v>28663.578125</c:v>
                      </c:pt>
                      <c:pt idx="6803">
                        <c:v>28601.76171875</c:v>
                      </c:pt>
                      <c:pt idx="6804">
                        <c:v>27099.96875</c:v>
                      </c:pt>
                      <c:pt idx="6805">
                        <c:v>25090.75</c:v>
                      </c:pt>
                      <c:pt idx="6806">
                        <c:v>25296.98828125</c:v>
                      </c:pt>
                      <c:pt idx="6807">
                        <c:v>29232.328125</c:v>
                      </c:pt>
                      <c:pt idx="6808">
                        <c:v>29006.90625</c:v>
                      </c:pt>
                      <c:pt idx="6809">
                        <c:v>29347.14453125</c:v>
                      </c:pt>
                      <c:pt idx="6810">
                        <c:v>28728.3515625</c:v>
                      </c:pt>
                      <c:pt idx="6811">
                        <c:v>27885.8828125</c:v>
                      </c:pt>
                      <c:pt idx="6812">
                        <c:v>22634.03125</c:v>
                      </c:pt>
                      <c:pt idx="6813">
                        <c:v>21984.921875</c:v>
                      </c:pt>
                      <c:pt idx="6814">
                        <c:v>21291.67578125</c:v>
                      </c:pt>
                      <c:pt idx="6815">
                        <c:v>21598.70703125</c:v>
                      </c:pt>
                      <c:pt idx="6816">
                        <c:v>22157.39453125</c:v>
                      </c:pt>
                      <c:pt idx="6817">
                        <c:v>20662.890625</c:v>
                      </c:pt>
                      <c:pt idx="6818">
                        <c:v>20042.9375</c:v>
                      </c:pt>
                      <c:pt idx="6819">
                        <c:v>21806.49609375</c:v>
                      </c:pt>
                      <c:pt idx="6820">
                        <c:v>22765.5625</c:v>
                      </c:pt>
                      <c:pt idx="6821">
                        <c:v>22630</c:v>
                      </c:pt>
                      <c:pt idx="6822">
                        <c:v>22596.08984375</c:v>
                      </c:pt>
                      <c:pt idx="6823">
                        <c:v>20290.96484375</c:v>
                      </c:pt>
                      <c:pt idx="6824">
                        <c:v>18848.015625</c:v>
                      </c:pt>
                      <c:pt idx="6825">
                        <c:v>17989.0546875</c:v>
                      </c:pt>
                      <c:pt idx="6826">
                        <c:v>21739.58203125</c:v>
                      </c:pt>
                      <c:pt idx="6827">
                        <c:v>19277.3046875</c:v>
                      </c:pt>
                      <c:pt idx="6828">
                        <c:v>17913.5234375</c:v>
                      </c:pt>
                      <c:pt idx="6829">
                        <c:v>14333.640625</c:v>
                      </c:pt>
                      <c:pt idx="6830">
                        <c:v>11680.3828125</c:v>
                      </c:pt>
                      <c:pt idx="6831">
                        <c:v>7317.3125</c:v>
                      </c:pt>
                      <c:pt idx="6832">
                        <c:v>8833.859375</c:v>
                      </c:pt>
                      <c:pt idx="6833">
                        <c:v>17813.984375</c:v>
                      </c:pt>
                      <c:pt idx="6834">
                        <c:v>18966.15625</c:v>
                      </c:pt>
                      <c:pt idx="6835">
                        <c:v>18083</c:v>
                      </c:pt>
                      <c:pt idx="6836">
                        <c:v>16102.890625</c:v>
                      </c:pt>
                      <c:pt idx="6837">
                        <c:v>14657.8515625</c:v>
                      </c:pt>
                      <c:pt idx="6838">
                        <c:v>14310.546875</c:v>
                      </c:pt>
                      <c:pt idx="6839">
                        <c:v>15392.7734375</c:v>
                      </c:pt>
                      <c:pt idx="6840">
                        <c:v>17579.3515625</c:v>
                      </c:pt>
                      <c:pt idx="6841">
                        <c:v>19748.984375</c:v>
                      </c:pt>
                      <c:pt idx="6842">
                        <c:v>22250.9609375</c:v>
                      </c:pt>
                      <c:pt idx="6843">
                        <c:v>20923.8046875</c:v>
                      </c:pt>
                      <c:pt idx="6844">
                        <c:v>20144.921875</c:v>
                      </c:pt>
                      <c:pt idx="6845">
                        <c:v>23312.28125</c:v>
                      </c:pt>
                      <c:pt idx="6846">
                        <c:v>21976.1953125</c:v>
                      </c:pt>
                      <c:pt idx="6847">
                        <c:v>21020.6953125</c:v>
                      </c:pt>
                      <c:pt idx="6848">
                        <c:v>22919.328125</c:v>
                      </c:pt>
                      <c:pt idx="6849">
                        <c:v>22066.3515625</c:v>
                      </c:pt>
                      <c:pt idx="6850">
                        <c:v>20691.97265625</c:v>
                      </c:pt>
                      <c:pt idx="6851">
                        <c:v>22893.5703125</c:v>
                      </c:pt>
                      <c:pt idx="6852">
                        <c:v>23339.4609375</c:v>
                      </c:pt>
                      <c:pt idx="6853">
                        <c:v>21975.21875</c:v>
                      </c:pt>
                      <c:pt idx="6854">
                        <c:v>18466.484375</c:v>
                      </c:pt>
                      <c:pt idx="6855">
                        <c:v>22924.6328125</c:v>
                      </c:pt>
                      <c:pt idx="6856">
                        <c:v>17303.1953125</c:v>
                      </c:pt>
                      <c:pt idx="6857">
                        <c:v>13207.734375</c:v>
                      </c:pt>
                      <c:pt idx="6858">
                        <c:v>11622.046875</c:v>
                      </c:pt>
                      <c:pt idx="6859">
                        <c:v>8129.640625</c:v>
                      </c:pt>
                      <c:pt idx="6860">
                        <c:v>7484.0390625</c:v>
                      </c:pt>
                      <c:pt idx="6861">
                        <c:v>9407.171875</c:v>
                      </c:pt>
                      <c:pt idx="6862">
                        <c:v>12302.0859375</c:v>
                      </c:pt>
                      <c:pt idx="6863">
                        <c:v>12732.1640625</c:v>
                      </c:pt>
                      <c:pt idx="6864">
                        <c:v>14026.375</c:v>
                      </c:pt>
                      <c:pt idx="6865">
                        <c:v>13186.59375</c:v>
                      </c:pt>
                      <c:pt idx="6866">
                        <c:v>11384.765625</c:v>
                      </c:pt>
                      <c:pt idx="6867">
                        <c:v>9946.859375</c:v>
                      </c:pt>
                      <c:pt idx="6868">
                        <c:v>7216.609375</c:v>
                      </c:pt>
                      <c:pt idx="6869">
                        <c:v>13762.25</c:v>
                      </c:pt>
                      <c:pt idx="6870">
                        <c:v>12882.8671875</c:v>
                      </c:pt>
                      <c:pt idx="6871">
                        <c:v>12842.640625</c:v>
                      </c:pt>
                      <c:pt idx="6872">
                        <c:v>18094.171875</c:v>
                      </c:pt>
                      <c:pt idx="6873">
                        <c:v>15994.171875</c:v>
                      </c:pt>
                      <c:pt idx="6874">
                        <c:v>13524.9609375</c:v>
                      </c:pt>
                      <c:pt idx="6875">
                        <c:v>11783.328125</c:v>
                      </c:pt>
                      <c:pt idx="6876">
                        <c:v>10286.9296875</c:v>
                      </c:pt>
                      <c:pt idx="6877">
                        <c:v>10267.2890625</c:v>
                      </c:pt>
                      <c:pt idx="6878">
                        <c:v>13753.265625</c:v>
                      </c:pt>
                      <c:pt idx="6879">
                        <c:v>15182.203125</c:v>
                      </c:pt>
                      <c:pt idx="6880">
                        <c:v>18535.09375</c:v>
                      </c:pt>
                      <c:pt idx="6881">
                        <c:v>20008.8515625</c:v>
                      </c:pt>
                      <c:pt idx="6882">
                        <c:v>21083.734375</c:v>
                      </c:pt>
                      <c:pt idx="6883">
                        <c:v>19691.0625</c:v>
                      </c:pt>
                      <c:pt idx="6884">
                        <c:v>18740.44140625</c:v>
                      </c:pt>
                      <c:pt idx="6885">
                        <c:v>19770.9765625</c:v>
                      </c:pt>
                      <c:pt idx="6886">
                        <c:v>19377.62890625</c:v>
                      </c:pt>
                      <c:pt idx="6887">
                        <c:v>17273.40625</c:v>
                      </c:pt>
                      <c:pt idx="6888">
                        <c:v>15202.6484375</c:v>
                      </c:pt>
                      <c:pt idx="6889">
                        <c:v>13130.3671875</c:v>
                      </c:pt>
                      <c:pt idx="6890">
                        <c:v>11689.7890625</c:v>
                      </c:pt>
                      <c:pt idx="6891">
                        <c:v>12091.640625</c:v>
                      </c:pt>
                      <c:pt idx="6892">
                        <c:v>14605.3203125</c:v>
                      </c:pt>
                      <c:pt idx="6893">
                        <c:v>16213.96875</c:v>
                      </c:pt>
                      <c:pt idx="6894">
                        <c:v>17417.234375</c:v>
                      </c:pt>
                      <c:pt idx="6895">
                        <c:v>18376.4921875</c:v>
                      </c:pt>
                      <c:pt idx="6896">
                        <c:v>19385.2734375</c:v>
                      </c:pt>
                      <c:pt idx="6897">
                        <c:v>19328.5</c:v>
                      </c:pt>
                      <c:pt idx="6898">
                        <c:v>14971.5078125</c:v>
                      </c:pt>
                      <c:pt idx="6899">
                        <c:v>11848.75</c:v>
                      </c:pt>
                      <c:pt idx="6900">
                        <c:v>8475.4296875</c:v>
                      </c:pt>
                      <c:pt idx="6901">
                        <c:v>15344.4140625</c:v>
                      </c:pt>
                      <c:pt idx="6902">
                        <c:v>25882.64453125</c:v>
                      </c:pt>
                      <c:pt idx="6903">
                        <c:v>24690.375</c:v>
                      </c:pt>
                      <c:pt idx="6904">
                        <c:v>23183.09765625</c:v>
                      </c:pt>
                      <c:pt idx="6905">
                        <c:v>27026.57421875</c:v>
                      </c:pt>
                      <c:pt idx="6906">
                        <c:v>26509.90625</c:v>
                      </c:pt>
                      <c:pt idx="6907">
                        <c:v>24583.2578125</c:v>
                      </c:pt>
                      <c:pt idx="6908">
                        <c:v>26948.484375</c:v>
                      </c:pt>
                      <c:pt idx="6909">
                        <c:v>26378.015625</c:v>
                      </c:pt>
                      <c:pt idx="6910">
                        <c:v>25834.171875</c:v>
                      </c:pt>
                      <c:pt idx="6911">
                        <c:v>26333.89453125</c:v>
                      </c:pt>
                      <c:pt idx="6912">
                        <c:v>26245.28515625</c:v>
                      </c:pt>
                      <c:pt idx="6913">
                        <c:v>24697.26953125</c:v>
                      </c:pt>
                      <c:pt idx="6914">
                        <c:v>25616.0703125</c:v>
                      </c:pt>
                      <c:pt idx="6915">
                        <c:v>26895.015625</c:v>
                      </c:pt>
                      <c:pt idx="6916">
                        <c:v>25153.87890625</c:v>
                      </c:pt>
                      <c:pt idx="6917">
                        <c:v>10875.3984375</c:v>
                      </c:pt>
                      <c:pt idx="6918">
                        <c:v>11227.2109375</c:v>
                      </c:pt>
                      <c:pt idx="6919">
                        <c:v>10999.3125</c:v>
                      </c:pt>
                      <c:pt idx="6920">
                        <c:v>6666.453125</c:v>
                      </c:pt>
                      <c:pt idx="6921">
                        <c:v>4574.7890625</c:v>
                      </c:pt>
                      <c:pt idx="6922">
                        <c:v>4103.7109375</c:v>
                      </c:pt>
                      <c:pt idx="6923">
                        <c:v>2589.8671875</c:v>
                      </c:pt>
                      <c:pt idx="6924">
                        <c:v>1924.9921875</c:v>
                      </c:pt>
                      <c:pt idx="6925">
                        <c:v>2635.3359375</c:v>
                      </c:pt>
                      <c:pt idx="6926">
                        <c:v>2840.9921875</c:v>
                      </c:pt>
                      <c:pt idx="6927">
                        <c:v>4166.984375</c:v>
                      </c:pt>
                      <c:pt idx="6928">
                        <c:v>4319.265625</c:v>
                      </c:pt>
                      <c:pt idx="6929">
                        <c:v>4061.0859375</c:v>
                      </c:pt>
                      <c:pt idx="6930">
                        <c:v>3590.7578125</c:v>
                      </c:pt>
                      <c:pt idx="6931">
                        <c:v>2922.265625</c:v>
                      </c:pt>
                      <c:pt idx="6932">
                        <c:v>22083.6796875</c:v>
                      </c:pt>
                      <c:pt idx="6933">
                        <c:v>17170.78125</c:v>
                      </c:pt>
                      <c:pt idx="6934">
                        <c:v>17945.8984375</c:v>
                      </c:pt>
                      <c:pt idx="6935">
                        <c:v>23643.234375</c:v>
                      </c:pt>
                      <c:pt idx="6936">
                        <c:v>22900.5078125</c:v>
                      </c:pt>
                      <c:pt idx="6937">
                        <c:v>23566.546875</c:v>
                      </c:pt>
                      <c:pt idx="6938">
                        <c:v>23340.0078125</c:v>
                      </c:pt>
                      <c:pt idx="6939">
                        <c:v>20673.15625</c:v>
                      </c:pt>
                      <c:pt idx="6940">
                        <c:v>24427.0703125</c:v>
                      </c:pt>
                      <c:pt idx="6941">
                        <c:v>19874.796875</c:v>
                      </c:pt>
                      <c:pt idx="6942">
                        <c:v>23593.8984375</c:v>
                      </c:pt>
                      <c:pt idx="6943">
                        <c:v>23688.5234375</c:v>
                      </c:pt>
                      <c:pt idx="6944">
                        <c:v>20757.4140625</c:v>
                      </c:pt>
                      <c:pt idx="6945">
                        <c:v>16810.8984375</c:v>
                      </c:pt>
                      <c:pt idx="6946">
                        <c:v>17532.9765625</c:v>
                      </c:pt>
                      <c:pt idx="6947">
                        <c:v>23397.5859375</c:v>
                      </c:pt>
                      <c:pt idx="6948">
                        <c:v>21410.9375</c:v>
                      </c:pt>
                      <c:pt idx="6949">
                        <c:v>21407.921875</c:v>
                      </c:pt>
                      <c:pt idx="6950">
                        <c:v>23147.4296875</c:v>
                      </c:pt>
                      <c:pt idx="6951">
                        <c:v>20066.3671875</c:v>
                      </c:pt>
                      <c:pt idx="6952">
                        <c:v>24750.03515625</c:v>
                      </c:pt>
                      <c:pt idx="6953">
                        <c:v>24741.88671875</c:v>
                      </c:pt>
                      <c:pt idx="6954">
                        <c:v>23465.56640625</c:v>
                      </c:pt>
                      <c:pt idx="6955">
                        <c:v>21741.703125</c:v>
                      </c:pt>
                      <c:pt idx="6956">
                        <c:v>20435.95703125</c:v>
                      </c:pt>
                      <c:pt idx="6957">
                        <c:v>21545.39453125</c:v>
                      </c:pt>
                      <c:pt idx="6958">
                        <c:v>23956.109375</c:v>
                      </c:pt>
                      <c:pt idx="6959">
                        <c:v>22022.890625</c:v>
                      </c:pt>
                      <c:pt idx="6960">
                        <c:v>20029.421875</c:v>
                      </c:pt>
                      <c:pt idx="6961">
                        <c:v>24673.8828125</c:v>
                      </c:pt>
                      <c:pt idx="6962">
                        <c:v>26400.78515625</c:v>
                      </c:pt>
                      <c:pt idx="6963">
                        <c:v>25043.484375</c:v>
                      </c:pt>
                      <c:pt idx="6964">
                        <c:v>23849.47265625</c:v>
                      </c:pt>
                      <c:pt idx="6965">
                        <c:v>25419.26953125</c:v>
                      </c:pt>
                      <c:pt idx="6966">
                        <c:v>26079.03515625</c:v>
                      </c:pt>
                      <c:pt idx="6967">
                        <c:v>26783.76171875</c:v>
                      </c:pt>
                      <c:pt idx="6968">
                        <c:v>25567.95703125</c:v>
                      </c:pt>
                      <c:pt idx="6969">
                        <c:v>25199.3828125</c:v>
                      </c:pt>
                      <c:pt idx="6970">
                        <c:v>24852.85546875</c:v>
                      </c:pt>
                      <c:pt idx="6971">
                        <c:v>25617.91015625</c:v>
                      </c:pt>
                      <c:pt idx="6972">
                        <c:v>26294.0546875</c:v>
                      </c:pt>
                      <c:pt idx="6973">
                        <c:v>26105.5703125</c:v>
                      </c:pt>
                      <c:pt idx="6974">
                        <c:v>25935.6171875</c:v>
                      </c:pt>
                      <c:pt idx="6975">
                        <c:v>26433.37109375</c:v>
                      </c:pt>
                      <c:pt idx="6976">
                        <c:v>26984.55859375</c:v>
                      </c:pt>
                      <c:pt idx="6977">
                        <c:v>27628.36328125</c:v>
                      </c:pt>
                      <c:pt idx="6978">
                        <c:v>27326.8125</c:v>
                      </c:pt>
                      <c:pt idx="6979">
                        <c:v>25928.08984375</c:v>
                      </c:pt>
                      <c:pt idx="6980">
                        <c:v>26044.88671875</c:v>
                      </c:pt>
                      <c:pt idx="6981">
                        <c:v>25963.421875</c:v>
                      </c:pt>
                      <c:pt idx="6982">
                        <c:v>25263.859375</c:v>
                      </c:pt>
                      <c:pt idx="6983">
                        <c:v>28071.5859375</c:v>
                      </c:pt>
                      <c:pt idx="6984">
                        <c:v>28367.73828125</c:v>
                      </c:pt>
                      <c:pt idx="6985">
                        <c:v>26610.828125</c:v>
                      </c:pt>
                      <c:pt idx="6986">
                        <c:v>24613.79296875</c:v>
                      </c:pt>
                      <c:pt idx="6987">
                        <c:v>24282.7109375</c:v>
                      </c:pt>
                      <c:pt idx="6988">
                        <c:v>28129.54296875</c:v>
                      </c:pt>
                      <c:pt idx="6989">
                        <c:v>27475.625</c:v>
                      </c:pt>
                      <c:pt idx="6990">
                        <c:v>27953.703125</c:v>
                      </c:pt>
                      <c:pt idx="6991">
                        <c:v>28140.875</c:v>
                      </c:pt>
                      <c:pt idx="6992">
                        <c:v>24689.66015625</c:v>
                      </c:pt>
                      <c:pt idx="6993">
                        <c:v>25068.3359375</c:v>
                      </c:pt>
                      <c:pt idx="6994">
                        <c:v>24641.78125</c:v>
                      </c:pt>
                      <c:pt idx="6995">
                        <c:v>21007.578125</c:v>
                      </c:pt>
                      <c:pt idx="6996">
                        <c:v>15530.9453125</c:v>
                      </c:pt>
                      <c:pt idx="6997">
                        <c:v>20814.0546875</c:v>
                      </c:pt>
                      <c:pt idx="6998">
                        <c:v>24414.40625</c:v>
                      </c:pt>
                      <c:pt idx="6999">
                        <c:v>23729.57421875</c:v>
                      </c:pt>
                      <c:pt idx="7000">
                        <c:v>24390.5234375</c:v>
                      </c:pt>
                      <c:pt idx="7001">
                        <c:v>24409.34375</c:v>
                      </c:pt>
                      <c:pt idx="7002">
                        <c:v>24194.69921875</c:v>
                      </c:pt>
                      <c:pt idx="7003">
                        <c:v>23748.640625</c:v>
                      </c:pt>
                      <c:pt idx="7004">
                        <c:v>23795.1640625</c:v>
                      </c:pt>
                      <c:pt idx="7005">
                        <c:v>21185.39453125</c:v>
                      </c:pt>
                      <c:pt idx="7006">
                        <c:v>24776.8828125</c:v>
                      </c:pt>
                      <c:pt idx="7007">
                        <c:v>8929.734375</c:v>
                      </c:pt>
                      <c:pt idx="7008">
                        <c:v>6510.265625</c:v>
                      </c:pt>
                      <c:pt idx="7009">
                        <c:v>3632.46875</c:v>
                      </c:pt>
                      <c:pt idx="7010">
                        <c:v>3096.28125</c:v>
                      </c:pt>
                      <c:pt idx="7011">
                        <c:v>2974.6875</c:v>
                      </c:pt>
                      <c:pt idx="7012">
                        <c:v>4122.2734375</c:v>
                      </c:pt>
                      <c:pt idx="7013">
                        <c:v>5143.8671875</c:v>
                      </c:pt>
                      <c:pt idx="7014">
                        <c:v>6406.1640625</c:v>
                      </c:pt>
                      <c:pt idx="7015">
                        <c:v>5660.453125</c:v>
                      </c:pt>
                      <c:pt idx="7016">
                        <c:v>3328.8203125</c:v>
                      </c:pt>
                      <c:pt idx="7017">
                        <c:v>-38.8671875</c:v>
                      </c:pt>
                      <c:pt idx="7018">
                        <c:v>-2418.0859375</c:v>
                      </c:pt>
                      <c:pt idx="7019">
                        <c:v>-4133.609375</c:v>
                      </c:pt>
                      <c:pt idx="7020">
                        <c:v>9461.046875</c:v>
                      </c:pt>
                      <c:pt idx="7021">
                        <c:v>9363.9140625</c:v>
                      </c:pt>
                      <c:pt idx="7022">
                        <c:v>23880.6484375</c:v>
                      </c:pt>
                      <c:pt idx="7023">
                        <c:v>23311.75</c:v>
                      </c:pt>
                      <c:pt idx="7024">
                        <c:v>24051.6328125</c:v>
                      </c:pt>
                      <c:pt idx="7025">
                        <c:v>23649.4375</c:v>
                      </c:pt>
                      <c:pt idx="7026">
                        <c:v>23944.328125</c:v>
                      </c:pt>
                      <c:pt idx="7027">
                        <c:v>23502.7265625</c:v>
                      </c:pt>
                      <c:pt idx="7028">
                        <c:v>23688.9921875</c:v>
                      </c:pt>
                      <c:pt idx="7029">
                        <c:v>23075.5390625</c:v>
                      </c:pt>
                      <c:pt idx="7030">
                        <c:v>22779.3203125</c:v>
                      </c:pt>
                      <c:pt idx="7031">
                        <c:v>24033.0234375</c:v>
                      </c:pt>
                      <c:pt idx="7032">
                        <c:v>23778.546875</c:v>
                      </c:pt>
                      <c:pt idx="7033">
                        <c:v>21930.8359375</c:v>
                      </c:pt>
                      <c:pt idx="7034">
                        <c:v>24064.7421875</c:v>
                      </c:pt>
                      <c:pt idx="7035">
                        <c:v>23220.8046875</c:v>
                      </c:pt>
                      <c:pt idx="7036">
                        <c:v>23420.9765625</c:v>
                      </c:pt>
                      <c:pt idx="7037">
                        <c:v>23921.359375</c:v>
                      </c:pt>
                      <c:pt idx="7038">
                        <c:v>24011.06640625</c:v>
                      </c:pt>
                      <c:pt idx="7039">
                        <c:v>20184.0546875</c:v>
                      </c:pt>
                      <c:pt idx="7040">
                        <c:v>15378.4765625</c:v>
                      </c:pt>
                      <c:pt idx="7041">
                        <c:v>21298.9765625</c:v>
                      </c:pt>
                      <c:pt idx="7042">
                        <c:v>24493.78515625</c:v>
                      </c:pt>
                      <c:pt idx="7043">
                        <c:v>23994.20703125</c:v>
                      </c:pt>
                      <c:pt idx="7044">
                        <c:v>23862.77734375</c:v>
                      </c:pt>
                      <c:pt idx="7045">
                        <c:v>23962.79296875</c:v>
                      </c:pt>
                      <c:pt idx="7046">
                        <c:v>24437.375</c:v>
                      </c:pt>
                      <c:pt idx="7047">
                        <c:v>24229.2265625</c:v>
                      </c:pt>
                      <c:pt idx="7048">
                        <c:v>24437.66015625</c:v>
                      </c:pt>
                      <c:pt idx="7049">
                        <c:v>21486.0390625</c:v>
                      </c:pt>
                      <c:pt idx="7050">
                        <c:v>19464.8046875</c:v>
                      </c:pt>
                      <c:pt idx="7051">
                        <c:v>24259.0234375</c:v>
                      </c:pt>
                      <c:pt idx="7052">
                        <c:v>18447.3359375</c:v>
                      </c:pt>
                      <c:pt idx="7053">
                        <c:v>17072.2578125</c:v>
                      </c:pt>
                      <c:pt idx="7054">
                        <c:v>13562.03125</c:v>
                      </c:pt>
                      <c:pt idx="7055">
                        <c:v>12230.8984375</c:v>
                      </c:pt>
                      <c:pt idx="7056">
                        <c:v>6514.171875</c:v>
                      </c:pt>
                      <c:pt idx="7057">
                        <c:v>8819.859375</c:v>
                      </c:pt>
                      <c:pt idx="7058">
                        <c:v>21214.328125</c:v>
                      </c:pt>
                      <c:pt idx="7059">
                        <c:v>19698.125</c:v>
                      </c:pt>
                      <c:pt idx="7060">
                        <c:v>17574.1484375</c:v>
                      </c:pt>
                      <c:pt idx="7061">
                        <c:v>15830.03125</c:v>
                      </c:pt>
                      <c:pt idx="7062">
                        <c:v>15409.953125</c:v>
                      </c:pt>
                      <c:pt idx="7063">
                        <c:v>16107.3671875</c:v>
                      </c:pt>
                      <c:pt idx="7064">
                        <c:v>18458.2890625</c:v>
                      </c:pt>
                      <c:pt idx="7065">
                        <c:v>20516.2265625</c:v>
                      </c:pt>
                      <c:pt idx="7066">
                        <c:v>21028.1484375</c:v>
                      </c:pt>
                      <c:pt idx="7067">
                        <c:v>25553</c:v>
                      </c:pt>
                      <c:pt idx="7068">
                        <c:v>23197.0546875</c:v>
                      </c:pt>
                      <c:pt idx="7069">
                        <c:v>21201.8359375</c:v>
                      </c:pt>
                      <c:pt idx="7070">
                        <c:v>20352.1640625</c:v>
                      </c:pt>
                      <c:pt idx="7071">
                        <c:v>21568.578125</c:v>
                      </c:pt>
                      <c:pt idx="7072">
                        <c:v>24934.8046875</c:v>
                      </c:pt>
                      <c:pt idx="7073">
                        <c:v>26186.796875</c:v>
                      </c:pt>
                      <c:pt idx="7074">
                        <c:v>25083.328125</c:v>
                      </c:pt>
                      <c:pt idx="7075">
                        <c:v>25190.3515625</c:v>
                      </c:pt>
                      <c:pt idx="7076">
                        <c:v>25446.953125</c:v>
                      </c:pt>
                      <c:pt idx="7077">
                        <c:v>24447.4375</c:v>
                      </c:pt>
                      <c:pt idx="7078">
                        <c:v>20409.46875</c:v>
                      </c:pt>
                      <c:pt idx="7079">
                        <c:v>25838.2109375</c:v>
                      </c:pt>
                      <c:pt idx="7080">
                        <c:v>25761.3125</c:v>
                      </c:pt>
                      <c:pt idx="7081">
                        <c:v>24899.5859375</c:v>
                      </c:pt>
                      <c:pt idx="7082">
                        <c:v>20504.484375</c:v>
                      </c:pt>
                      <c:pt idx="7083">
                        <c:v>19213.25</c:v>
                      </c:pt>
                      <c:pt idx="7084">
                        <c:v>16855.4140625</c:v>
                      </c:pt>
                      <c:pt idx="7085">
                        <c:v>15573.5234375</c:v>
                      </c:pt>
                      <c:pt idx="7086">
                        <c:v>17163.0703125</c:v>
                      </c:pt>
                      <c:pt idx="7087">
                        <c:v>18318.890625</c:v>
                      </c:pt>
                      <c:pt idx="7088">
                        <c:v>21511.2421875</c:v>
                      </c:pt>
                      <c:pt idx="7089">
                        <c:v>18888.8984375</c:v>
                      </c:pt>
                      <c:pt idx="7090">
                        <c:v>16373.9375</c:v>
                      </c:pt>
                      <c:pt idx="7091">
                        <c:v>13471.2578125</c:v>
                      </c:pt>
                      <c:pt idx="7092">
                        <c:v>19871.1171875</c:v>
                      </c:pt>
                      <c:pt idx="7093">
                        <c:v>20049.578125</c:v>
                      </c:pt>
                      <c:pt idx="7094">
                        <c:v>21317.79296875</c:v>
                      </c:pt>
                      <c:pt idx="7095">
                        <c:v>21042.45703125</c:v>
                      </c:pt>
                      <c:pt idx="7096">
                        <c:v>20009.1796875</c:v>
                      </c:pt>
                      <c:pt idx="7097">
                        <c:v>26312.171875</c:v>
                      </c:pt>
                      <c:pt idx="7098">
                        <c:v>25652.703125</c:v>
                      </c:pt>
                      <c:pt idx="7099">
                        <c:v>23974.12890625</c:v>
                      </c:pt>
                      <c:pt idx="7100">
                        <c:v>24505.390625</c:v>
                      </c:pt>
                      <c:pt idx="7101">
                        <c:v>23789.5234375</c:v>
                      </c:pt>
                      <c:pt idx="7102">
                        <c:v>18695.69140625</c:v>
                      </c:pt>
                      <c:pt idx="7103">
                        <c:v>22743.6015625</c:v>
                      </c:pt>
                      <c:pt idx="7104">
                        <c:v>25517.47265625</c:v>
                      </c:pt>
                      <c:pt idx="7105">
                        <c:v>23567.84375</c:v>
                      </c:pt>
                      <c:pt idx="7106">
                        <c:v>22932.37109375</c:v>
                      </c:pt>
                      <c:pt idx="7107">
                        <c:v>24151.11328125</c:v>
                      </c:pt>
                      <c:pt idx="7108">
                        <c:v>25299.1328125</c:v>
                      </c:pt>
                      <c:pt idx="7109">
                        <c:v>23386.91796875</c:v>
                      </c:pt>
                      <c:pt idx="7110">
                        <c:v>23036.10546875</c:v>
                      </c:pt>
                      <c:pt idx="7111">
                        <c:v>25325.671875</c:v>
                      </c:pt>
                      <c:pt idx="7112">
                        <c:v>18884.8203125</c:v>
                      </c:pt>
                      <c:pt idx="7113">
                        <c:v>18302.4296875</c:v>
                      </c:pt>
                      <c:pt idx="7114">
                        <c:v>12777.6640625</c:v>
                      </c:pt>
                      <c:pt idx="7115">
                        <c:v>18360.7890625</c:v>
                      </c:pt>
                      <c:pt idx="7116">
                        <c:v>16489.7734375</c:v>
                      </c:pt>
                      <c:pt idx="7117">
                        <c:v>18374.234375</c:v>
                      </c:pt>
                      <c:pt idx="7118">
                        <c:v>15212.51953125</c:v>
                      </c:pt>
                      <c:pt idx="7119">
                        <c:v>14522.05078125</c:v>
                      </c:pt>
                      <c:pt idx="7120">
                        <c:v>15207.0859375</c:v>
                      </c:pt>
                      <c:pt idx="7121">
                        <c:v>18291.078125</c:v>
                      </c:pt>
                      <c:pt idx="7122">
                        <c:v>17734.2109375</c:v>
                      </c:pt>
                      <c:pt idx="7123">
                        <c:v>17344.7421875</c:v>
                      </c:pt>
                      <c:pt idx="7124">
                        <c:v>19935.4921875</c:v>
                      </c:pt>
                      <c:pt idx="7125">
                        <c:v>19836.3828125</c:v>
                      </c:pt>
                      <c:pt idx="7126">
                        <c:v>19876.39453125</c:v>
                      </c:pt>
                      <c:pt idx="7127">
                        <c:v>6012.765625</c:v>
                      </c:pt>
                      <c:pt idx="7128">
                        <c:v>5883.0234375</c:v>
                      </c:pt>
                      <c:pt idx="7129">
                        <c:v>2474.6953125</c:v>
                      </c:pt>
                      <c:pt idx="7130">
                        <c:v>-1516.0859375</c:v>
                      </c:pt>
                      <c:pt idx="7131">
                        <c:v>-607.7890625</c:v>
                      </c:pt>
                      <c:pt idx="7132">
                        <c:v>-3068.0078125</c:v>
                      </c:pt>
                      <c:pt idx="7133">
                        <c:v>-253.2421875</c:v>
                      </c:pt>
                      <c:pt idx="7134">
                        <c:v>905.4921875</c:v>
                      </c:pt>
                      <c:pt idx="7135">
                        <c:v>1289.6171875</c:v>
                      </c:pt>
                      <c:pt idx="7136">
                        <c:v>731.0234375</c:v>
                      </c:pt>
                      <c:pt idx="7137">
                        <c:v>228.8828125</c:v>
                      </c:pt>
                      <c:pt idx="7138">
                        <c:v>-3126.265625</c:v>
                      </c:pt>
                      <c:pt idx="7139">
                        <c:v>-3030.4140625</c:v>
                      </c:pt>
                      <c:pt idx="7140">
                        <c:v>-6866.0390625</c:v>
                      </c:pt>
                      <c:pt idx="7141">
                        <c:v>3840.453125</c:v>
                      </c:pt>
                      <c:pt idx="7142">
                        <c:v>24310.99609375</c:v>
                      </c:pt>
                      <c:pt idx="7143">
                        <c:v>23552.37890625</c:v>
                      </c:pt>
                      <c:pt idx="7144">
                        <c:v>24376.046875</c:v>
                      </c:pt>
                      <c:pt idx="7145">
                        <c:v>22769.03125</c:v>
                      </c:pt>
                      <c:pt idx="7146">
                        <c:v>21434.2109375</c:v>
                      </c:pt>
                      <c:pt idx="7147">
                        <c:v>23241.78515625</c:v>
                      </c:pt>
                      <c:pt idx="7148">
                        <c:v>21888.3671875</c:v>
                      </c:pt>
                      <c:pt idx="7149">
                        <c:v>21777.46875</c:v>
                      </c:pt>
                      <c:pt idx="7150">
                        <c:v>23005.2578125</c:v>
                      </c:pt>
                      <c:pt idx="7151">
                        <c:v>24186.80859375</c:v>
                      </c:pt>
                      <c:pt idx="7152">
                        <c:v>22319.5859375</c:v>
                      </c:pt>
                      <c:pt idx="7153">
                        <c:v>24487.2421875</c:v>
                      </c:pt>
                      <c:pt idx="7154">
                        <c:v>23013.7734375</c:v>
                      </c:pt>
                      <c:pt idx="7155">
                        <c:v>22901.890625</c:v>
                      </c:pt>
                      <c:pt idx="7156">
                        <c:v>24294.515625</c:v>
                      </c:pt>
                      <c:pt idx="7157">
                        <c:v>18757.7734375</c:v>
                      </c:pt>
                      <c:pt idx="7158">
                        <c:v>18015.96875</c:v>
                      </c:pt>
                      <c:pt idx="7159">
                        <c:v>20448.8046875</c:v>
                      </c:pt>
                      <c:pt idx="7160">
                        <c:v>17863.9921875</c:v>
                      </c:pt>
                      <c:pt idx="7161">
                        <c:v>17225.1640625</c:v>
                      </c:pt>
                      <c:pt idx="7162">
                        <c:v>20347.6796875</c:v>
                      </c:pt>
                      <c:pt idx="7163">
                        <c:v>20735.07421875</c:v>
                      </c:pt>
                      <c:pt idx="7164">
                        <c:v>20659.2109375</c:v>
                      </c:pt>
                      <c:pt idx="7165">
                        <c:v>20475.578125</c:v>
                      </c:pt>
                      <c:pt idx="7166">
                        <c:v>19289.62109375</c:v>
                      </c:pt>
                      <c:pt idx="7167">
                        <c:v>20143.1328125</c:v>
                      </c:pt>
                      <c:pt idx="7168">
                        <c:v>20679.3125</c:v>
                      </c:pt>
                      <c:pt idx="7169">
                        <c:v>18408.94921875</c:v>
                      </c:pt>
                      <c:pt idx="7170">
                        <c:v>17980.41015625</c:v>
                      </c:pt>
                      <c:pt idx="7171">
                        <c:v>18887.46875</c:v>
                      </c:pt>
                      <c:pt idx="7172">
                        <c:v>20916.765625</c:v>
                      </c:pt>
                      <c:pt idx="7173">
                        <c:v>20084.046875</c:v>
                      </c:pt>
                      <c:pt idx="7174">
                        <c:v>21593.9921875</c:v>
                      </c:pt>
                      <c:pt idx="7175">
                        <c:v>20146.671875</c:v>
                      </c:pt>
                      <c:pt idx="7176">
                        <c:v>21621.40234375</c:v>
                      </c:pt>
                      <c:pt idx="7177">
                        <c:v>21415.96875</c:v>
                      </c:pt>
                      <c:pt idx="7178">
                        <c:v>19172.8828125</c:v>
                      </c:pt>
                      <c:pt idx="7179">
                        <c:v>21439.5234375</c:v>
                      </c:pt>
                      <c:pt idx="7180">
                        <c:v>21890.6640625</c:v>
                      </c:pt>
                      <c:pt idx="7181">
                        <c:v>21024.7578125</c:v>
                      </c:pt>
                      <c:pt idx="7182">
                        <c:v>21197.4453125</c:v>
                      </c:pt>
                      <c:pt idx="7183">
                        <c:v>21456.125</c:v>
                      </c:pt>
                      <c:pt idx="7184">
                        <c:v>19493.6640625</c:v>
                      </c:pt>
                      <c:pt idx="7185">
                        <c:v>15913</c:v>
                      </c:pt>
                      <c:pt idx="7186">
                        <c:v>18486.1171875</c:v>
                      </c:pt>
                      <c:pt idx="7187">
                        <c:v>22155.53125</c:v>
                      </c:pt>
                      <c:pt idx="7188">
                        <c:v>21514.98046875</c:v>
                      </c:pt>
                      <c:pt idx="7189">
                        <c:v>16631.8359375</c:v>
                      </c:pt>
                      <c:pt idx="7190">
                        <c:v>19599.390625</c:v>
                      </c:pt>
                      <c:pt idx="7191">
                        <c:v>17843.84375</c:v>
                      </c:pt>
                      <c:pt idx="7192">
                        <c:v>17398.875</c:v>
                      </c:pt>
                      <c:pt idx="7193">
                        <c:v>17025.390625</c:v>
                      </c:pt>
                      <c:pt idx="7194">
                        <c:v>18931.5</c:v>
                      </c:pt>
                      <c:pt idx="7195">
                        <c:v>22455.95703125</c:v>
                      </c:pt>
                      <c:pt idx="7196">
                        <c:v>19745.21484375</c:v>
                      </c:pt>
                      <c:pt idx="7197">
                        <c:v>19408.68359375</c:v>
                      </c:pt>
                      <c:pt idx="7198">
                        <c:v>20770.90234375</c:v>
                      </c:pt>
                      <c:pt idx="7199">
                        <c:v>21425.37109375</c:v>
                      </c:pt>
                      <c:pt idx="7200">
                        <c:v>21117.7890625</c:v>
                      </c:pt>
                      <c:pt idx="7201">
                        <c:v>21876.5859375</c:v>
                      </c:pt>
                      <c:pt idx="7202">
                        <c:v>25539.34375</c:v>
                      </c:pt>
                      <c:pt idx="7203">
                        <c:v>23391.8671875</c:v>
                      </c:pt>
                      <c:pt idx="7204">
                        <c:v>22478.7578125</c:v>
                      </c:pt>
                      <c:pt idx="7205">
                        <c:v>25319.8359375</c:v>
                      </c:pt>
                      <c:pt idx="7206">
                        <c:v>22052.421875</c:v>
                      </c:pt>
                      <c:pt idx="7207">
                        <c:v>25288.078125</c:v>
                      </c:pt>
                      <c:pt idx="7208">
                        <c:v>24288.41015625</c:v>
                      </c:pt>
                      <c:pt idx="7209">
                        <c:v>24903.578125</c:v>
                      </c:pt>
                      <c:pt idx="7210">
                        <c:v>22585.05078125</c:v>
                      </c:pt>
                      <c:pt idx="7211">
                        <c:v>21979.76953125</c:v>
                      </c:pt>
                      <c:pt idx="7212">
                        <c:v>22089.7109375</c:v>
                      </c:pt>
                      <c:pt idx="7213">
                        <c:v>24162.578125</c:v>
                      </c:pt>
                      <c:pt idx="7214">
                        <c:v>22991.18359375</c:v>
                      </c:pt>
                      <c:pt idx="7215">
                        <c:v>21250.3984375</c:v>
                      </c:pt>
                      <c:pt idx="7216">
                        <c:v>24516</c:v>
                      </c:pt>
                      <c:pt idx="7217">
                        <c:v>21597.515625</c:v>
                      </c:pt>
                      <c:pt idx="7218">
                        <c:v>21507.7734375</c:v>
                      </c:pt>
                      <c:pt idx="7219">
                        <c:v>19822.17578125</c:v>
                      </c:pt>
                      <c:pt idx="7220">
                        <c:v>15015.53125</c:v>
                      </c:pt>
                      <c:pt idx="7221">
                        <c:v>15450.46875</c:v>
                      </c:pt>
                      <c:pt idx="7222">
                        <c:v>21293.171875</c:v>
                      </c:pt>
                      <c:pt idx="7223">
                        <c:v>19457.44921875</c:v>
                      </c:pt>
                      <c:pt idx="7224">
                        <c:v>13270.8671875</c:v>
                      </c:pt>
                      <c:pt idx="7225">
                        <c:v>8001.1484375</c:v>
                      </c:pt>
                      <c:pt idx="7226">
                        <c:v>15879.0546875</c:v>
                      </c:pt>
                      <c:pt idx="7227">
                        <c:v>19339.0078125</c:v>
                      </c:pt>
                      <c:pt idx="7228">
                        <c:v>20160.8984375</c:v>
                      </c:pt>
                      <c:pt idx="7229">
                        <c:v>20862.75</c:v>
                      </c:pt>
                      <c:pt idx="7230">
                        <c:v>21511.8203125</c:v>
                      </c:pt>
                      <c:pt idx="7231">
                        <c:v>18431.7890625</c:v>
                      </c:pt>
                      <c:pt idx="7232">
                        <c:v>5786.234375</c:v>
                      </c:pt>
                      <c:pt idx="7233">
                        <c:v>3964.2109375</c:v>
                      </c:pt>
                      <c:pt idx="7234">
                        <c:v>5541.2734375</c:v>
                      </c:pt>
                      <c:pt idx="7235">
                        <c:v>5419.8125</c:v>
                      </c:pt>
                      <c:pt idx="7236">
                        <c:v>4030.703125</c:v>
                      </c:pt>
                      <c:pt idx="7237">
                        <c:v>3769.34375</c:v>
                      </c:pt>
                      <c:pt idx="7238">
                        <c:v>4398.078125</c:v>
                      </c:pt>
                      <c:pt idx="7239">
                        <c:v>5630.640625</c:v>
                      </c:pt>
                      <c:pt idx="7240">
                        <c:v>5517.3125</c:v>
                      </c:pt>
                      <c:pt idx="7241">
                        <c:v>4939.953125</c:v>
                      </c:pt>
                      <c:pt idx="7242">
                        <c:v>2006.96875</c:v>
                      </c:pt>
                      <c:pt idx="7243">
                        <c:v>1300.2890625</c:v>
                      </c:pt>
                      <c:pt idx="7244">
                        <c:v>-1115.265625</c:v>
                      </c:pt>
                      <c:pt idx="7245">
                        <c:v>4527.5234375</c:v>
                      </c:pt>
                      <c:pt idx="7246">
                        <c:v>3700.1875</c:v>
                      </c:pt>
                      <c:pt idx="7247">
                        <c:v>15590.953125</c:v>
                      </c:pt>
                      <c:pt idx="7248">
                        <c:v>14934.890625</c:v>
                      </c:pt>
                      <c:pt idx="7249">
                        <c:v>15526.9375</c:v>
                      </c:pt>
                      <c:pt idx="7250">
                        <c:v>13454.8359375</c:v>
                      </c:pt>
                      <c:pt idx="7251">
                        <c:v>12320.8671875</c:v>
                      </c:pt>
                      <c:pt idx="7252">
                        <c:v>14123.5546875</c:v>
                      </c:pt>
                      <c:pt idx="7253">
                        <c:v>15826.5390625</c:v>
                      </c:pt>
                      <c:pt idx="7254">
                        <c:v>15156.9921875</c:v>
                      </c:pt>
                      <c:pt idx="7255">
                        <c:v>14726.6640625</c:v>
                      </c:pt>
                      <c:pt idx="7256">
                        <c:v>16235.9765625</c:v>
                      </c:pt>
                      <c:pt idx="7257">
                        <c:v>16165.078125</c:v>
                      </c:pt>
                      <c:pt idx="7258">
                        <c:v>16281.5</c:v>
                      </c:pt>
                      <c:pt idx="7259">
                        <c:v>14319.4921875</c:v>
                      </c:pt>
                      <c:pt idx="7260">
                        <c:v>10328.921875</c:v>
                      </c:pt>
                      <c:pt idx="7261">
                        <c:v>10734.6953125</c:v>
                      </c:pt>
                      <c:pt idx="7262">
                        <c:v>25389.44140625</c:v>
                      </c:pt>
                      <c:pt idx="7263">
                        <c:v>29875.48046875</c:v>
                      </c:pt>
                      <c:pt idx="7264">
                        <c:v>29174.96875</c:v>
                      </c:pt>
                      <c:pt idx="7265">
                        <c:v>28218.15234375</c:v>
                      </c:pt>
                      <c:pt idx="7266">
                        <c:v>29037.12890625</c:v>
                      </c:pt>
                      <c:pt idx="7267">
                        <c:v>29698.90234375</c:v>
                      </c:pt>
                      <c:pt idx="7268">
                        <c:v>29565.90234375</c:v>
                      </c:pt>
                      <c:pt idx="7269">
                        <c:v>28159.08203125</c:v>
                      </c:pt>
                      <c:pt idx="7270">
                        <c:v>23857.99609375</c:v>
                      </c:pt>
                      <c:pt idx="7271">
                        <c:v>30047.609375</c:v>
                      </c:pt>
                      <c:pt idx="7272">
                        <c:v>29787.13671875</c:v>
                      </c:pt>
                      <c:pt idx="7273">
                        <c:v>29408.7421875</c:v>
                      </c:pt>
                      <c:pt idx="7274">
                        <c:v>28745.82421875</c:v>
                      </c:pt>
                      <c:pt idx="7275">
                        <c:v>27325.11328125</c:v>
                      </c:pt>
                      <c:pt idx="7276">
                        <c:v>27296.046875</c:v>
                      </c:pt>
                      <c:pt idx="7277">
                        <c:v>22756.6953125</c:v>
                      </c:pt>
                      <c:pt idx="7278">
                        <c:v>21313.0625</c:v>
                      </c:pt>
                      <c:pt idx="7279">
                        <c:v>23279.21875</c:v>
                      </c:pt>
                      <c:pt idx="7280">
                        <c:v>21716.2109375</c:v>
                      </c:pt>
                      <c:pt idx="7281">
                        <c:v>19010.578125</c:v>
                      </c:pt>
                      <c:pt idx="7282">
                        <c:v>16479.15625</c:v>
                      </c:pt>
                      <c:pt idx="7283">
                        <c:v>12263.5546875</c:v>
                      </c:pt>
                      <c:pt idx="7284">
                        <c:v>17705.6015625</c:v>
                      </c:pt>
                      <c:pt idx="7285">
                        <c:v>22742.79296875</c:v>
                      </c:pt>
                      <c:pt idx="7286">
                        <c:v>22579.44921875</c:v>
                      </c:pt>
                      <c:pt idx="7287">
                        <c:v>23410.12890625</c:v>
                      </c:pt>
                      <c:pt idx="7288">
                        <c:v>22747.7578125</c:v>
                      </c:pt>
                      <c:pt idx="7289">
                        <c:v>21507.15234375</c:v>
                      </c:pt>
                      <c:pt idx="7290">
                        <c:v>21776.48046875</c:v>
                      </c:pt>
                      <c:pt idx="7291">
                        <c:v>22189.015625</c:v>
                      </c:pt>
                      <c:pt idx="7292">
                        <c:v>9875.859375</c:v>
                      </c:pt>
                      <c:pt idx="7293">
                        <c:v>8517.46875</c:v>
                      </c:pt>
                      <c:pt idx="7294">
                        <c:v>7821.3125</c:v>
                      </c:pt>
                      <c:pt idx="7295">
                        <c:v>8431.8671875</c:v>
                      </c:pt>
                      <c:pt idx="7296">
                        <c:v>8873.1796875</c:v>
                      </c:pt>
                      <c:pt idx="7297">
                        <c:v>10328.8671875</c:v>
                      </c:pt>
                      <c:pt idx="7298">
                        <c:v>11857.0625</c:v>
                      </c:pt>
                      <c:pt idx="7299">
                        <c:v>10595.9375</c:v>
                      </c:pt>
                      <c:pt idx="7300">
                        <c:v>8674.2734375</c:v>
                      </c:pt>
                      <c:pt idx="7301">
                        <c:v>3478.640625</c:v>
                      </c:pt>
                      <c:pt idx="7302">
                        <c:v>1141.3125</c:v>
                      </c:pt>
                      <c:pt idx="7303">
                        <c:v>-2700.40625</c:v>
                      </c:pt>
                      <c:pt idx="7304">
                        <c:v>10908.1875</c:v>
                      </c:pt>
                      <c:pt idx="7305">
                        <c:v>10786.46875</c:v>
                      </c:pt>
                      <c:pt idx="7306">
                        <c:v>9875.875</c:v>
                      </c:pt>
                      <c:pt idx="7307">
                        <c:v>13878.125</c:v>
                      </c:pt>
                      <c:pt idx="7308">
                        <c:v>11687.03125</c:v>
                      </c:pt>
                      <c:pt idx="7309">
                        <c:v>11936.6484375</c:v>
                      </c:pt>
                      <c:pt idx="7310">
                        <c:v>14753.5625</c:v>
                      </c:pt>
                      <c:pt idx="7311">
                        <c:v>14510.63671875</c:v>
                      </c:pt>
                      <c:pt idx="7312">
                        <c:v>11628.15625</c:v>
                      </c:pt>
                      <c:pt idx="7313">
                        <c:v>9830.7890625</c:v>
                      </c:pt>
                      <c:pt idx="7314">
                        <c:v>13361.7265625</c:v>
                      </c:pt>
                      <c:pt idx="7315">
                        <c:v>14371.21875</c:v>
                      </c:pt>
                      <c:pt idx="7316">
                        <c:v>12059.25</c:v>
                      </c:pt>
                      <c:pt idx="7317">
                        <c:v>11470.7734375</c:v>
                      </c:pt>
                      <c:pt idx="7318">
                        <c:v>10909.6484375</c:v>
                      </c:pt>
                      <c:pt idx="7319">
                        <c:v>12129.9296875</c:v>
                      </c:pt>
                      <c:pt idx="7320">
                        <c:v>14102.46875</c:v>
                      </c:pt>
                      <c:pt idx="7321">
                        <c:v>15096.6796875</c:v>
                      </c:pt>
                      <c:pt idx="7322">
                        <c:v>20536.9609375</c:v>
                      </c:pt>
                      <c:pt idx="7323">
                        <c:v>17992.328125</c:v>
                      </c:pt>
                      <c:pt idx="7324">
                        <c:v>15179.9453125</c:v>
                      </c:pt>
                      <c:pt idx="7325">
                        <c:v>12643.359375</c:v>
                      </c:pt>
                      <c:pt idx="7326">
                        <c:v>11812.24609375</c:v>
                      </c:pt>
                      <c:pt idx="7327">
                        <c:v>11670.69921875</c:v>
                      </c:pt>
                      <c:pt idx="7328">
                        <c:v>14176.921875</c:v>
                      </c:pt>
                      <c:pt idx="7329">
                        <c:v>17103.98828125</c:v>
                      </c:pt>
                      <c:pt idx="7330">
                        <c:v>19886.00390625</c:v>
                      </c:pt>
                      <c:pt idx="7331">
                        <c:v>20737.76171875</c:v>
                      </c:pt>
                      <c:pt idx="7332">
                        <c:v>22265.12109375</c:v>
                      </c:pt>
                      <c:pt idx="7333">
                        <c:v>21094.8359375</c:v>
                      </c:pt>
                      <c:pt idx="7334">
                        <c:v>19859.94140625</c:v>
                      </c:pt>
                      <c:pt idx="7335">
                        <c:v>23162.8046875</c:v>
                      </c:pt>
                      <c:pt idx="7336">
                        <c:v>21174.515625</c:v>
                      </c:pt>
                      <c:pt idx="7337">
                        <c:v>16338.1953125</c:v>
                      </c:pt>
                      <c:pt idx="7338">
                        <c:v>14963.0078125</c:v>
                      </c:pt>
                      <c:pt idx="7339">
                        <c:v>15786.53125</c:v>
                      </c:pt>
                      <c:pt idx="7340">
                        <c:v>17211.3359375</c:v>
                      </c:pt>
                      <c:pt idx="7341">
                        <c:v>15977.8046875</c:v>
                      </c:pt>
                      <c:pt idx="7342">
                        <c:v>15979.7578125</c:v>
                      </c:pt>
                      <c:pt idx="7343">
                        <c:v>15300.1875</c:v>
                      </c:pt>
                      <c:pt idx="7344">
                        <c:v>16155.3984375</c:v>
                      </c:pt>
                      <c:pt idx="7345">
                        <c:v>14114.890625</c:v>
                      </c:pt>
                      <c:pt idx="7346">
                        <c:v>10672.21875</c:v>
                      </c:pt>
                      <c:pt idx="7347">
                        <c:v>12769.53125</c:v>
                      </c:pt>
                      <c:pt idx="7348">
                        <c:v>15733.09375</c:v>
                      </c:pt>
                      <c:pt idx="7349">
                        <c:v>15015.34375</c:v>
                      </c:pt>
                      <c:pt idx="7350">
                        <c:v>16758.359375</c:v>
                      </c:pt>
                      <c:pt idx="7351">
                        <c:v>17021.4765625</c:v>
                      </c:pt>
                      <c:pt idx="7352">
                        <c:v>22530.44921875</c:v>
                      </c:pt>
                      <c:pt idx="7353">
                        <c:v>21509.9765625</c:v>
                      </c:pt>
                      <c:pt idx="7354">
                        <c:v>21663.8125</c:v>
                      </c:pt>
                      <c:pt idx="7355">
                        <c:v>20528.55078125</c:v>
                      </c:pt>
                      <c:pt idx="7356">
                        <c:v>20262.25390625</c:v>
                      </c:pt>
                      <c:pt idx="7357">
                        <c:v>23091.7421875</c:v>
                      </c:pt>
                      <c:pt idx="7358">
                        <c:v>22754.7890625</c:v>
                      </c:pt>
                      <c:pt idx="7359">
                        <c:v>21134.8203125</c:v>
                      </c:pt>
                      <c:pt idx="7360">
                        <c:v>17432.5625</c:v>
                      </c:pt>
                      <c:pt idx="7361">
                        <c:v>12201.9453125</c:v>
                      </c:pt>
                      <c:pt idx="7362">
                        <c:v>12690.9453125</c:v>
                      </c:pt>
                      <c:pt idx="7363">
                        <c:v>20760.7890625</c:v>
                      </c:pt>
                      <c:pt idx="7364">
                        <c:v>22938.1640625</c:v>
                      </c:pt>
                      <c:pt idx="7365">
                        <c:v>22995.046875</c:v>
                      </c:pt>
                      <c:pt idx="7366">
                        <c:v>19455.1015625</c:v>
                      </c:pt>
                      <c:pt idx="7367">
                        <c:v>22076.0703125</c:v>
                      </c:pt>
                      <c:pt idx="7368">
                        <c:v>21981.31640625</c:v>
                      </c:pt>
                      <c:pt idx="7369">
                        <c:v>22210.88671875</c:v>
                      </c:pt>
                      <c:pt idx="7370">
                        <c:v>22312.80078125</c:v>
                      </c:pt>
                      <c:pt idx="7371">
                        <c:v>21987.5546875</c:v>
                      </c:pt>
                      <c:pt idx="7372">
                        <c:v>19979.640625</c:v>
                      </c:pt>
                      <c:pt idx="7373">
                        <c:v>17495.7578125</c:v>
                      </c:pt>
                      <c:pt idx="7374">
                        <c:v>22569.02734375</c:v>
                      </c:pt>
                      <c:pt idx="7375">
                        <c:v>22596.8828125</c:v>
                      </c:pt>
                      <c:pt idx="7376">
                        <c:v>22354.859375</c:v>
                      </c:pt>
                      <c:pt idx="7377">
                        <c:v>20825.84375</c:v>
                      </c:pt>
                      <c:pt idx="7378">
                        <c:v>17017.625</c:v>
                      </c:pt>
                      <c:pt idx="7379">
                        <c:v>14153.90625</c:v>
                      </c:pt>
                      <c:pt idx="7380">
                        <c:v>19947.69921875</c:v>
                      </c:pt>
                      <c:pt idx="7381">
                        <c:v>22434.1015625</c:v>
                      </c:pt>
                      <c:pt idx="7382">
                        <c:v>23626.23046875</c:v>
                      </c:pt>
                      <c:pt idx="7383">
                        <c:v>23215.86328125</c:v>
                      </c:pt>
                      <c:pt idx="7384">
                        <c:v>22282.75390625</c:v>
                      </c:pt>
                      <c:pt idx="7385">
                        <c:v>22660.29296875</c:v>
                      </c:pt>
                      <c:pt idx="7386">
                        <c:v>22569.8671875</c:v>
                      </c:pt>
                      <c:pt idx="7387">
                        <c:v>22896.6953125</c:v>
                      </c:pt>
                      <c:pt idx="7388">
                        <c:v>20774.15625</c:v>
                      </c:pt>
                      <c:pt idx="7389">
                        <c:v>20744.7890625</c:v>
                      </c:pt>
                      <c:pt idx="7390">
                        <c:v>21629.09765625</c:v>
                      </c:pt>
                      <c:pt idx="7391">
                        <c:v>20872.625</c:v>
                      </c:pt>
                      <c:pt idx="7392">
                        <c:v>21740.10546875</c:v>
                      </c:pt>
                      <c:pt idx="7393">
                        <c:v>23176.1484375</c:v>
                      </c:pt>
                      <c:pt idx="7394">
                        <c:v>22515.90625</c:v>
                      </c:pt>
                      <c:pt idx="7395">
                        <c:v>21221.1484375</c:v>
                      </c:pt>
                      <c:pt idx="7396">
                        <c:v>21267.3046875</c:v>
                      </c:pt>
                      <c:pt idx="7397">
                        <c:v>21003.8046875</c:v>
                      </c:pt>
                      <c:pt idx="7398">
                        <c:v>20164.125</c:v>
                      </c:pt>
                      <c:pt idx="7399">
                        <c:v>16350.4453125</c:v>
                      </c:pt>
                      <c:pt idx="7400">
                        <c:v>11190.46875</c:v>
                      </c:pt>
                      <c:pt idx="7401">
                        <c:v>16412.2109375</c:v>
                      </c:pt>
                      <c:pt idx="7402">
                        <c:v>20194.515625</c:v>
                      </c:pt>
                      <c:pt idx="7403">
                        <c:v>19917.16796875</c:v>
                      </c:pt>
                      <c:pt idx="7404">
                        <c:v>20060.625</c:v>
                      </c:pt>
                      <c:pt idx="7405">
                        <c:v>19151.8125</c:v>
                      </c:pt>
                      <c:pt idx="7406">
                        <c:v>20300.5703125</c:v>
                      </c:pt>
                      <c:pt idx="7407">
                        <c:v>21134.1171875</c:v>
                      </c:pt>
                      <c:pt idx="7408">
                        <c:v>19596.66796875</c:v>
                      </c:pt>
                      <c:pt idx="7409">
                        <c:v>19603.34375</c:v>
                      </c:pt>
                      <c:pt idx="7410">
                        <c:v>19894.5234375</c:v>
                      </c:pt>
                      <c:pt idx="7411">
                        <c:v>16877.234375</c:v>
                      </c:pt>
                      <c:pt idx="7412">
                        <c:v>22602.046875</c:v>
                      </c:pt>
                      <c:pt idx="7413">
                        <c:v>23974.40234375</c:v>
                      </c:pt>
                      <c:pt idx="7414">
                        <c:v>24407.95703125</c:v>
                      </c:pt>
                      <c:pt idx="7415">
                        <c:v>24909.07421875</c:v>
                      </c:pt>
                      <c:pt idx="7416">
                        <c:v>25878.94140625</c:v>
                      </c:pt>
                      <c:pt idx="7417">
                        <c:v>25964.296875</c:v>
                      </c:pt>
                      <c:pt idx="7418">
                        <c:v>23292.4765625</c:v>
                      </c:pt>
                      <c:pt idx="7419">
                        <c:v>19035.0234375</c:v>
                      </c:pt>
                      <c:pt idx="7420">
                        <c:v>24459.6171875</c:v>
                      </c:pt>
                      <c:pt idx="7421">
                        <c:v>25838.55859375</c:v>
                      </c:pt>
                      <c:pt idx="7422">
                        <c:v>25733.34375</c:v>
                      </c:pt>
                      <c:pt idx="7423">
                        <c:v>25721.16015625</c:v>
                      </c:pt>
                      <c:pt idx="7424">
                        <c:v>25448.35546875</c:v>
                      </c:pt>
                      <c:pt idx="7425">
                        <c:v>21088.42578125</c:v>
                      </c:pt>
                      <c:pt idx="7426">
                        <c:v>21034.234375</c:v>
                      </c:pt>
                      <c:pt idx="7427">
                        <c:v>20352.296875</c:v>
                      </c:pt>
                      <c:pt idx="7428">
                        <c:v>19135.046875</c:v>
                      </c:pt>
                      <c:pt idx="7429">
                        <c:v>17696.5</c:v>
                      </c:pt>
                      <c:pt idx="7430">
                        <c:v>15736.7734375</c:v>
                      </c:pt>
                      <c:pt idx="7431">
                        <c:v>16574.6015625</c:v>
                      </c:pt>
                      <c:pt idx="7432">
                        <c:v>17531.3359375</c:v>
                      </c:pt>
                      <c:pt idx="7433">
                        <c:v>20468.9375</c:v>
                      </c:pt>
                      <c:pt idx="7434">
                        <c:v>20894.9375</c:v>
                      </c:pt>
                      <c:pt idx="7435">
                        <c:v>22172.796875</c:v>
                      </c:pt>
                      <c:pt idx="7436">
                        <c:v>20819.3125</c:v>
                      </c:pt>
                      <c:pt idx="7437">
                        <c:v>18646.9609375</c:v>
                      </c:pt>
                      <c:pt idx="7438">
                        <c:v>15897.1875</c:v>
                      </c:pt>
                      <c:pt idx="7439">
                        <c:v>12745.078125</c:v>
                      </c:pt>
                      <c:pt idx="7440">
                        <c:v>21447.5546875</c:v>
                      </c:pt>
                      <c:pt idx="7441">
                        <c:v>21165.84765625</c:v>
                      </c:pt>
                      <c:pt idx="7442">
                        <c:v>26906.171875</c:v>
                      </c:pt>
                      <c:pt idx="7443">
                        <c:v>25139.08984375</c:v>
                      </c:pt>
                      <c:pt idx="7444">
                        <c:v>23209.046875</c:v>
                      </c:pt>
                      <c:pt idx="7445">
                        <c:v>21336.27734375</c:v>
                      </c:pt>
                      <c:pt idx="7446">
                        <c:v>22116.33203125</c:v>
                      </c:pt>
                      <c:pt idx="7447">
                        <c:v>25111.1171875</c:v>
                      </c:pt>
                      <c:pt idx="7448">
                        <c:v>23363.8671875</c:v>
                      </c:pt>
                      <c:pt idx="7449">
                        <c:v>24448.796875</c:v>
                      </c:pt>
                      <c:pt idx="7450">
                        <c:v>25195.6328125</c:v>
                      </c:pt>
                      <c:pt idx="7451">
                        <c:v>23670.32421875</c:v>
                      </c:pt>
                      <c:pt idx="7452">
                        <c:v>24515.203125</c:v>
                      </c:pt>
                      <c:pt idx="7453">
                        <c:v>27260.02734375</c:v>
                      </c:pt>
                      <c:pt idx="7454">
                        <c:v>25873.19921875</c:v>
                      </c:pt>
                      <c:pt idx="7455">
                        <c:v>21706.45703125</c:v>
                      </c:pt>
                      <c:pt idx="7456">
                        <c:v>25247.8203125</c:v>
                      </c:pt>
                      <c:pt idx="7457">
                        <c:v>19658.1015625</c:v>
                      </c:pt>
                      <c:pt idx="7458">
                        <c:v>20655.13671875</c:v>
                      </c:pt>
                      <c:pt idx="7459">
                        <c:v>20682.13671875</c:v>
                      </c:pt>
                      <c:pt idx="7460">
                        <c:v>21028.1484375</c:v>
                      </c:pt>
                      <c:pt idx="7461">
                        <c:v>20278.421875</c:v>
                      </c:pt>
                      <c:pt idx="7462">
                        <c:v>19496.9765625</c:v>
                      </c:pt>
                      <c:pt idx="7463">
                        <c:v>19739.3203125</c:v>
                      </c:pt>
                      <c:pt idx="7464">
                        <c:v>20324.0234375</c:v>
                      </c:pt>
                      <c:pt idx="7465">
                        <c:v>19519.64453125</c:v>
                      </c:pt>
                      <c:pt idx="7466">
                        <c:v>20321.4765625</c:v>
                      </c:pt>
                      <c:pt idx="7467">
                        <c:v>19719.7109375</c:v>
                      </c:pt>
                      <c:pt idx="7468">
                        <c:v>20254.37890625</c:v>
                      </c:pt>
                      <c:pt idx="7469">
                        <c:v>20199.9765625</c:v>
                      </c:pt>
                      <c:pt idx="7470">
                        <c:v>20983.76171875</c:v>
                      </c:pt>
                      <c:pt idx="7471">
                        <c:v>18131.78515625</c:v>
                      </c:pt>
                      <c:pt idx="7472">
                        <c:v>16348.234375</c:v>
                      </c:pt>
                      <c:pt idx="7473">
                        <c:v>14312.4609375</c:v>
                      </c:pt>
                      <c:pt idx="7474">
                        <c:v>11706.8671875</c:v>
                      </c:pt>
                      <c:pt idx="7475">
                        <c:v>9430.1484375</c:v>
                      </c:pt>
                      <c:pt idx="7476">
                        <c:v>8996.0078125</c:v>
                      </c:pt>
                      <c:pt idx="7477">
                        <c:v>9444.1015625</c:v>
                      </c:pt>
                      <c:pt idx="7478">
                        <c:v>12309.328125</c:v>
                      </c:pt>
                      <c:pt idx="7479">
                        <c:v>13749.76953125</c:v>
                      </c:pt>
                      <c:pt idx="7480">
                        <c:v>16510.44921875</c:v>
                      </c:pt>
                      <c:pt idx="7481">
                        <c:v>17570.24609375</c:v>
                      </c:pt>
                      <c:pt idx="7482">
                        <c:v>18318.203125</c:v>
                      </c:pt>
                      <c:pt idx="7483">
                        <c:v>17192.4921875</c:v>
                      </c:pt>
                      <c:pt idx="7484">
                        <c:v>15845.6171875</c:v>
                      </c:pt>
                      <c:pt idx="7485">
                        <c:v>17616.90625</c:v>
                      </c:pt>
                      <c:pt idx="7486">
                        <c:v>17314.3359375</c:v>
                      </c:pt>
                      <c:pt idx="7487">
                        <c:v>18105.5234375</c:v>
                      </c:pt>
                      <c:pt idx="7488">
                        <c:v>17673.546875</c:v>
                      </c:pt>
                      <c:pt idx="7489">
                        <c:v>17522.9140625</c:v>
                      </c:pt>
                      <c:pt idx="7490">
                        <c:v>17555.9375</c:v>
                      </c:pt>
                      <c:pt idx="7491">
                        <c:v>17892.0078125</c:v>
                      </c:pt>
                      <c:pt idx="7492">
                        <c:v>15490.5546875</c:v>
                      </c:pt>
                      <c:pt idx="7493">
                        <c:v>13565.265625</c:v>
                      </c:pt>
                      <c:pt idx="7494">
                        <c:v>18023.46875</c:v>
                      </c:pt>
                      <c:pt idx="7495">
                        <c:v>18203.265625</c:v>
                      </c:pt>
                      <c:pt idx="7496">
                        <c:v>18117.3984375</c:v>
                      </c:pt>
                      <c:pt idx="7497">
                        <c:v>17773.28125</c:v>
                      </c:pt>
                      <c:pt idx="7498">
                        <c:v>13230.65625</c:v>
                      </c:pt>
                      <c:pt idx="7499">
                        <c:v>10362.328125</c:v>
                      </c:pt>
                      <c:pt idx="7500">
                        <c:v>16905.08203125</c:v>
                      </c:pt>
                      <c:pt idx="7501">
                        <c:v>13310.59765625</c:v>
                      </c:pt>
                      <c:pt idx="7502">
                        <c:v>5949.2265625</c:v>
                      </c:pt>
                      <c:pt idx="7503">
                        <c:v>6391.734375</c:v>
                      </c:pt>
                      <c:pt idx="7504">
                        <c:v>2360.8984375</c:v>
                      </c:pt>
                      <c:pt idx="7505">
                        <c:v>-2604.7734375</c:v>
                      </c:pt>
                      <c:pt idx="7506">
                        <c:v>-4886.8984375</c:v>
                      </c:pt>
                      <c:pt idx="7507">
                        <c:v>-4262.84375</c:v>
                      </c:pt>
                      <c:pt idx="7508">
                        <c:v>-5023.65625</c:v>
                      </c:pt>
                      <c:pt idx="7509">
                        <c:v>-4112.15625</c:v>
                      </c:pt>
                      <c:pt idx="7510">
                        <c:v>-1942.796875</c:v>
                      </c:pt>
                      <c:pt idx="7511">
                        <c:v>-2305.9453125</c:v>
                      </c:pt>
                      <c:pt idx="7512">
                        <c:v>-4564.984375</c:v>
                      </c:pt>
                      <c:pt idx="7513">
                        <c:v>-7874.5703125</c:v>
                      </c:pt>
                      <c:pt idx="7514">
                        <c:v>-8199.703125</c:v>
                      </c:pt>
                      <c:pt idx="7515">
                        <c:v>-9618.9453125</c:v>
                      </c:pt>
                      <c:pt idx="7516">
                        <c:v>3736.2890625</c:v>
                      </c:pt>
                      <c:pt idx="7517">
                        <c:v>22350.0859375</c:v>
                      </c:pt>
                      <c:pt idx="7518">
                        <c:v>22782.9765625</c:v>
                      </c:pt>
                      <c:pt idx="7519">
                        <c:v>21441.46875</c:v>
                      </c:pt>
                      <c:pt idx="7520">
                        <c:v>21289.078125</c:v>
                      </c:pt>
                      <c:pt idx="7521">
                        <c:v>23314.6875</c:v>
                      </c:pt>
                      <c:pt idx="7522">
                        <c:v>21446.265625</c:v>
                      </c:pt>
                      <c:pt idx="7523">
                        <c:v>22316.71875</c:v>
                      </c:pt>
                      <c:pt idx="7524">
                        <c:v>20487.953125</c:v>
                      </c:pt>
                      <c:pt idx="7525">
                        <c:v>19177.2734375</c:v>
                      </c:pt>
                      <c:pt idx="7526">
                        <c:v>18587.53125</c:v>
                      </c:pt>
                      <c:pt idx="7527">
                        <c:v>19256.5546875</c:v>
                      </c:pt>
                      <c:pt idx="7528">
                        <c:v>20597.90625</c:v>
                      </c:pt>
                      <c:pt idx="7529">
                        <c:v>21550.09375</c:v>
                      </c:pt>
                      <c:pt idx="7530">
                        <c:v>22345.8984375</c:v>
                      </c:pt>
                      <c:pt idx="7531">
                        <c:v>22890.921875</c:v>
                      </c:pt>
                      <c:pt idx="7532">
                        <c:v>22228.4375</c:v>
                      </c:pt>
                      <c:pt idx="7533">
                        <c:v>21679.984375</c:v>
                      </c:pt>
                      <c:pt idx="7534">
                        <c:v>20747.6875</c:v>
                      </c:pt>
                      <c:pt idx="7535">
                        <c:v>18898.0859375</c:v>
                      </c:pt>
                      <c:pt idx="7536">
                        <c:v>16951.7890625</c:v>
                      </c:pt>
                      <c:pt idx="7537">
                        <c:v>14689.4609375</c:v>
                      </c:pt>
                      <c:pt idx="7538">
                        <c:v>14242.0859375</c:v>
                      </c:pt>
                      <c:pt idx="7539">
                        <c:v>15873.171875</c:v>
                      </c:pt>
                      <c:pt idx="7540">
                        <c:v>18348.734375</c:v>
                      </c:pt>
                      <c:pt idx="7541">
                        <c:v>21863.4453125</c:v>
                      </c:pt>
                      <c:pt idx="7542">
                        <c:v>20506.1015625</c:v>
                      </c:pt>
                      <c:pt idx="7543">
                        <c:v>16058.78125</c:v>
                      </c:pt>
                      <c:pt idx="7544">
                        <c:v>16446.1953125</c:v>
                      </c:pt>
                      <c:pt idx="7545">
                        <c:v>21713.7578125</c:v>
                      </c:pt>
                      <c:pt idx="7546">
                        <c:v>22151.6953125</c:v>
                      </c:pt>
                      <c:pt idx="7547">
                        <c:v>22730.671875</c:v>
                      </c:pt>
                      <c:pt idx="7548">
                        <c:v>22482.1328125</c:v>
                      </c:pt>
                      <c:pt idx="7549">
                        <c:v>21266.6015625</c:v>
                      </c:pt>
                      <c:pt idx="7550">
                        <c:v>20373.390625</c:v>
                      </c:pt>
                      <c:pt idx="7551">
                        <c:v>16810.03125</c:v>
                      </c:pt>
                      <c:pt idx="7552">
                        <c:v>12205.1640625</c:v>
                      </c:pt>
                      <c:pt idx="7553">
                        <c:v>17162.3359375</c:v>
                      </c:pt>
                      <c:pt idx="7554">
                        <c:v>22809.0078125</c:v>
                      </c:pt>
                      <c:pt idx="7555">
                        <c:v>22282.7109375</c:v>
                      </c:pt>
                      <c:pt idx="7556">
                        <c:v>21963.53125</c:v>
                      </c:pt>
                      <c:pt idx="7557">
                        <c:v>20430.078125</c:v>
                      </c:pt>
                      <c:pt idx="7558">
                        <c:v>20788.46875</c:v>
                      </c:pt>
                      <c:pt idx="7559">
                        <c:v>22773.9140625</c:v>
                      </c:pt>
                      <c:pt idx="7560">
                        <c:v>22497.0234375</c:v>
                      </c:pt>
                      <c:pt idx="7561">
                        <c:v>22241.2578125</c:v>
                      </c:pt>
                      <c:pt idx="7562">
                        <c:v>20189.08984375</c:v>
                      </c:pt>
                      <c:pt idx="7563">
                        <c:v>20468.3203125</c:v>
                      </c:pt>
                      <c:pt idx="7564">
                        <c:v>18152.5859375</c:v>
                      </c:pt>
                      <c:pt idx="7565">
                        <c:v>15521.109375</c:v>
                      </c:pt>
                      <c:pt idx="7566">
                        <c:v>13935.8671875</c:v>
                      </c:pt>
                      <c:pt idx="7567">
                        <c:v>13873.9765625</c:v>
                      </c:pt>
                      <c:pt idx="7568">
                        <c:v>16361.140625</c:v>
                      </c:pt>
                      <c:pt idx="7569">
                        <c:v>17938.53125</c:v>
                      </c:pt>
                      <c:pt idx="7570">
                        <c:v>18819.7734375</c:v>
                      </c:pt>
                      <c:pt idx="7571">
                        <c:v>19943.4453125</c:v>
                      </c:pt>
                      <c:pt idx="7572">
                        <c:v>20980.71875</c:v>
                      </c:pt>
                      <c:pt idx="7573">
                        <c:v>17862.6953125</c:v>
                      </c:pt>
                      <c:pt idx="7574">
                        <c:v>14789.6875</c:v>
                      </c:pt>
                      <c:pt idx="7575">
                        <c:v>11761.1875</c:v>
                      </c:pt>
                      <c:pt idx="7576">
                        <c:v>19303.3203125</c:v>
                      </c:pt>
                      <c:pt idx="7577">
                        <c:v>16885.2265625</c:v>
                      </c:pt>
                      <c:pt idx="7578">
                        <c:v>17024.4765625</c:v>
                      </c:pt>
                      <c:pt idx="7579">
                        <c:v>16382.125</c:v>
                      </c:pt>
                      <c:pt idx="7580">
                        <c:v>14411.4375</c:v>
                      </c:pt>
                      <c:pt idx="7581">
                        <c:v>14954.4765625</c:v>
                      </c:pt>
                      <c:pt idx="7582">
                        <c:v>15601.6328125</c:v>
                      </c:pt>
                      <c:pt idx="7583">
                        <c:v>15447.1796875</c:v>
                      </c:pt>
                      <c:pt idx="7584">
                        <c:v>15641.9921875</c:v>
                      </c:pt>
                      <c:pt idx="7585">
                        <c:v>16159.46875</c:v>
                      </c:pt>
                      <c:pt idx="7586">
                        <c:v>16024.4375</c:v>
                      </c:pt>
                      <c:pt idx="7587">
                        <c:v>16370.7265625</c:v>
                      </c:pt>
                      <c:pt idx="7588">
                        <c:v>15459.5703125</c:v>
                      </c:pt>
                      <c:pt idx="7589">
                        <c:v>16722.5546875</c:v>
                      </c:pt>
                      <c:pt idx="7590">
                        <c:v>14612.734375</c:v>
                      </c:pt>
                      <c:pt idx="7591">
                        <c:v>16614.921875</c:v>
                      </c:pt>
                      <c:pt idx="7592">
                        <c:v>24185.671875</c:v>
                      </c:pt>
                      <c:pt idx="7593">
                        <c:v>24939.6015625</c:v>
                      </c:pt>
                      <c:pt idx="7594">
                        <c:v>24303.2421875</c:v>
                      </c:pt>
                      <c:pt idx="7595">
                        <c:v>24880.5078125</c:v>
                      </c:pt>
                      <c:pt idx="7596">
                        <c:v>25408.6953125</c:v>
                      </c:pt>
                      <c:pt idx="7597">
                        <c:v>25275.77734375</c:v>
                      </c:pt>
                      <c:pt idx="7598">
                        <c:v>23891.6015625</c:v>
                      </c:pt>
                      <c:pt idx="7599">
                        <c:v>22718.19921875</c:v>
                      </c:pt>
                      <c:pt idx="7600">
                        <c:v>23236.09375</c:v>
                      </c:pt>
                      <c:pt idx="7601">
                        <c:v>21514.765625</c:v>
                      </c:pt>
                      <c:pt idx="7602">
                        <c:v>21980.62109375</c:v>
                      </c:pt>
                      <c:pt idx="7603">
                        <c:v>22970.3671875</c:v>
                      </c:pt>
                      <c:pt idx="7604">
                        <c:v>23823.37890625</c:v>
                      </c:pt>
                      <c:pt idx="7605">
                        <c:v>23547.0703125</c:v>
                      </c:pt>
                      <c:pt idx="7606">
                        <c:v>23679.796875</c:v>
                      </c:pt>
                      <c:pt idx="7607">
                        <c:v>8807.546875</c:v>
                      </c:pt>
                      <c:pt idx="7608">
                        <c:v>8522.8515625</c:v>
                      </c:pt>
                      <c:pt idx="7609">
                        <c:v>6934.9921875</c:v>
                      </c:pt>
                      <c:pt idx="7610">
                        <c:v>3689.265625</c:v>
                      </c:pt>
                      <c:pt idx="7611">
                        <c:v>8455.53125</c:v>
                      </c:pt>
                      <c:pt idx="7612">
                        <c:v>6828.6015625</c:v>
                      </c:pt>
                      <c:pt idx="7613">
                        <c:v>3352.9921875</c:v>
                      </c:pt>
                      <c:pt idx="7614">
                        <c:v>5808.03125</c:v>
                      </c:pt>
                      <c:pt idx="7615">
                        <c:v>7886.0703125</c:v>
                      </c:pt>
                      <c:pt idx="7616">
                        <c:v>6193.0546875</c:v>
                      </c:pt>
                      <c:pt idx="7617">
                        <c:v>6840.796875</c:v>
                      </c:pt>
                      <c:pt idx="7618">
                        <c:v>7051.3203125</c:v>
                      </c:pt>
                      <c:pt idx="7619">
                        <c:v>6411.2734375</c:v>
                      </c:pt>
                      <c:pt idx="7620">
                        <c:v>7661.625</c:v>
                      </c:pt>
                      <c:pt idx="7621">
                        <c:v>8537.2265625</c:v>
                      </c:pt>
                      <c:pt idx="7622">
                        <c:v>27744.3203125</c:v>
                      </c:pt>
                      <c:pt idx="7623">
                        <c:v>26357.8125</c:v>
                      </c:pt>
                      <c:pt idx="7624">
                        <c:v>21023.515625</c:v>
                      </c:pt>
                      <c:pt idx="7625">
                        <c:v>25533.46875</c:v>
                      </c:pt>
                      <c:pt idx="7626">
                        <c:v>28300.796875</c:v>
                      </c:pt>
                      <c:pt idx="7627">
                        <c:v>28137.34375</c:v>
                      </c:pt>
                      <c:pt idx="7628">
                        <c:v>27427.1953125</c:v>
                      </c:pt>
                      <c:pt idx="7629">
                        <c:v>27170.9921875</c:v>
                      </c:pt>
                      <c:pt idx="7630">
                        <c:v>28184.1953125</c:v>
                      </c:pt>
                      <c:pt idx="7631">
                        <c:v>26105.7734375</c:v>
                      </c:pt>
                      <c:pt idx="7632">
                        <c:v>21550.3359375</c:v>
                      </c:pt>
                      <c:pt idx="7633">
                        <c:v>27141.125</c:v>
                      </c:pt>
                      <c:pt idx="7634">
                        <c:v>28106.9296875</c:v>
                      </c:pt>
                      <c:pt idx="7635">
                        <c:v>26119.78125</c:v>
                      </c:pt>
                      <c:pt idx="7636">
                        <c:v>25956.59375</c:v>
                      </c:pt>
                      <c:pt idx="7637">
                        <c:v>19615.1015625</c:v>
                      </c:pt>
                      <c:pt idx="7638">
                        <c:v>17702.265625</c:v>
                      </c:pt>
                      <c:pt idx="7639">
                        <c:v>15665.9453125</c:v>
                      </c:pt>
                      <c:pt idx="7640">
                        <c:v>14249.7109375</c:v>
                      </c:pt>
                      <c:pt idx="7641">
                        <c:v>14229.2578125</c:v>
                      </c:pt>
                      <c:pt idx="7642">
                        <c:v>16694.953125</c:v>
                      </c:pt>
                      <c:pt idx="7643">
                        <c:v>18239.765625</c:v>
                      </c:pt>
                      <c:pt idx="7644">
                        <c:v>19566.4609375</c:v>
                      </c:pt>
                      <c:pt idx="7645">
                        <c:v>20683.4921875</c:v>
                      </c:pt>
                      <c:pt idx="7646">
                        <c:v>22604.8359375</c:v>
                      </c:pt>
                      <c:pt idx="7647">
                        <c:v>22266.8828125</c:v>
                      </c:pt>
                      <c:pt idx="7648">
                        <c:v>19083.328125</c:v>
                      </c:pt>
                      <c:pt idx="7649">
                        <c:v>16064.0703125</c:v>
                      </c:pt>
                      <c:pt idx="7650">
                        <c:v>13131.6484375</c:v>
                      </c:pt>
                      <c:pt idx="7651">
                        <c:v>19703.1796875</c:v>
                      </c:pt>
                      <c:pt idx="7652">
                        <c:v>21063.1484375</c:v>
                      </c:pt>
                      <c:pt idx="7653">
                        <c:v>21179.78515625</c:v>
                      </c:pt>
                      <c:pt idx="7654">
                        <c:v>21563.9765625</c:v>
                      </c:pt>
                      <c:pt idx="7655">
                        <c:v>22630.7890625</c:v>
                      </c:pt>
                      <c:pt idx="7656">
                        <c:v>20729.2421875</c:v>
                      </c:pt>
                      <c:pt idx="7657">
                        <c:v>20585.7421875</c:v>
                      </c:pt>
                      <c:pt idx="7658">
                        <c:v>20346.265625</c:v>
                      </c:pt>
                      <c:pt idx="7659">
                        <c:v>21512.109375</c:v>
                      </c:pt>
                      <c:pt idx="7660">
                        <c:v>20323.19140625</c:v>
                      </c:pt>
                      <c:pt idx="7661">
                        <c:v>15970.953125</c:v>
                      </c:pt>
                      <c:pt idx="7662">
                        <c:v>16934.3359375</c:v>
                      </c:pt>
                      <c:pt idx="7663">
                        <c:v>19340.8203125</c:v>
                      </c:pt>
                      <c:pt idx="7664">
                        <c:v>19237.640625</c:v>
                      </c:pt>
                      <c:pt idx="7665">
                        <c:v>21062.0234375</c:v>
                      </c:pt>
                      <c:pt idx="7666">
                        <c:v>21373.27734375</c:v>
                      </c:pt>
                      <c:pt idx="7667">
                        <c:v>23409.0078125</c:v>
                      </c:pt>
                      <c:pt idx="7668">
                        <c:v>22941.5859375</c:v>
                      </c:pt>
                      <c:pt idx="7669">
                        <c:v>21884.65625</c:v>
                      </c:pt>
                      <c:pt idx="7670">
                        <c:v>20511.15625</c:v>
                      </c:pt>
                      <c:pt idx="7671">
                        <c:v>19101.25</c:v>
                      </c:pt>
                      <c:pt idx="7672">
                        <c:v>20663.484375</c:v>
                      </c:pt>
                      <c:pt idx="7673">
                        <c:v>22103.34375</c:v>
                      </c:pt>
                      <c:pt idx="7674">
                        <c:v>20143.34375</c:v>
                      </c:pt>
                      <c:pt idx="7675">
                        <c:v>18496.8984375</c:v>
                      </c:pt>
                      <c:pt idx="7676">
                        <c:v>18385.515625</c:v>
                      </c:pt>
                      <c:pt idx="7677">
                        <c:v>22579.93359375</c:v>
                      </c:pt>
                      <c:pt idx="7678">
                        <c:v>22610.28515625</c:v>
                      </c:pt>
                      <c:pt idx="7679">
                        <c:v>19700.09375</c:v>
                      </c:pt>
                      <c:pt idx="7680">
                        <c:v>16973.328125</c:v>
                      </c:pt>
                      <c:pt idx="7681">
                        <c:v>23127.84765625</c:v>
                      </c:pt>
                      <c:pt idx="7682">
                        <c:v>20868.4765625</c:v>
                      </c:pt>
                      <c:pt idx="7683">
                        <c:v>20882.078125</c:v>
                      </c:pt>
                      <c:pt idx="7684">
                        <c:v>18292.984375</c:v>
                      </c:pt>
                      <c:pt idx="7685">
                        <c:v>17238.984375</c:v>
                      </c:pt>
                      <c:pt idx="7686">
                        <c:v>18006.0078125</c:v>
                      </c:pt>
                      <c:pt idx="7687">
                        <c:v>18519.7734375</c:v>
                      </c:pt>
                      <c:pt idx="7688">
                        <c:v>20366.0703125</c:v>
                      </c:pt>
                      <c:pt idx="7689">
                        <c:v>18780.8671875</c:v>
                      </c:pt>
                      <c:pt idx="7690">
                        <c:v>15473.5234375</c:v>
                      </c:pt>
                      <c:pt idx="7691">
                        <c:v>14921.8515625</c:v>
                      </c:pt>
                      <c:pt idx="7692">
                        <c:v>19732.63671875</c:v>
                      </c:pt>
                      <c:pt idx="7693">
                        <c:v>18295.18359375</c:v>
                      </c:pt>
                      <c:pt idx="7694">
                        <c:v>17753.0390625</c:v>
                      </c:pt>
                      <c:pt idx="7695">
                        <c:v>18207.5</c:v>
                      </c:pt>
                      <c:pt idx="7696">
                        <c:v>20881.2578125</c:v>
                      </c:pt>
                      <c:pt idx="7697">
                        <c:v>21895.84375</c:v>
                      </c:pt>
                      <c:pt idx="7698">
                        <c:v>19166.875</c:v>
                      </c:pt>
                      <c:pt idx="7699">
                        <c:v>17234.2109375</c:v>
                      </c:pt>
                      <c:pt idx="7700">
                        <c:v>15660.984375</c:v>
                      </c:pt>
                      <c:pt idx="7701">
                        <c:v>16243.12890625</c:v>
                      </c:pt>
                      <c:pt idx="7702">
                        <c:v>20212.515625</c:v>
                      </c:pt>
                      <c:pt idx="7703">
                        <c:v>22234.5234375</c:v>
                      </c:pt>
                      <c:pt idx="7704">
                        <c:v>23013.48828125</c:v>
                      </c:pt>
                      <c:pt idx="7705">
                        <c:v>23193.39453125</c:v>
                      </c:pt>
                      <c:pt idx="7706">
                        <c:v>22085.36328125</c:v>
                      </c:pt>
                      <c:pt idx="7707">
                        <c:v>20654.5546875</c:v>
                      </c:pt>
                      <c:pt idx="7708">
                        <c:v>22023.59765625</c:v>
                      </c:pt>
                      <c:pt idx="7709">
                        <c:v>22621.46484375</c:v>
                      </c:pt>
                      <c:pt idx="7710">
                        <c:v>18090.06640625</c:v>
                      </c:pt>
                      <c:pt idx="7711">
                        <c:v>22782.76953125</c:v>
                      </c:pt>
                      <c:pt idx="7712">
                        <c:v>20280.8125</c:v>
                      </c:pt>
                      <c:pt idx="7713">
                        <c:v>17299.8359375</c:v>
                      </c:pt>
                      <c:pt idx="7714">
                        <c:v>13642.3984375</c:v>
                      </c:pt>
                      <c:pt idx="7715">
                        <c:v>12555.796875</c:v>
                      </c:pt>
                      <c:pt idx="7716">
                        <c:v>20531.65625</c:v>
                      </c:pt>
                      <c:pt idx="7717">
                        <c:v>21878.6796875</c:v>
                      </c:pt>
                      <c:pt idx="7718">
                        <c:v>20755.9296875</c:v>
                      </c:pt>
                      <c:pt idx="7719">
                        <c:v>19975.796875</c:v>
                      </c:pt>
                      <c:pt idx="7720">
                        <c:v>14845.6796875</c:v>
                      </c:pt>
                      <c:pt idx="7721">
                        <c:v>21115.875</c:v>
                      </c:pt>
                      <c:pt idx="7722">
                        <c:v>18384.78125</c:v>
                      </c:pt>
                      <c:pt idx="7723">
                        <c:v>14319.6640625</c:v>
                      </c:pt>
                      <c:pt idx="7724">
                        <c:v>16405.125</c:v>
                      </c:pt>
                      <c:pt idx="7725">
                        <c:v>20998.6171875</c:v>
                      </c:pt>
                      <c:pt idx="7726">
                        <c:v>20241.88671875</c:v>
                      </c:pt>
                      <c:pt idx="7727">
                        <c:v>23765.47265625</c:v>
                      </c:pt>
                      <c:pt idx="7728">
                        <c:v>23604.3046875</c:v>
                      </c:pt>
                      <c:pt idx="7729">
                        <c:v>21449.8203125</c:v>
                      </c:pt>
                      <c:pt idx="7730">
                        <c:v>18683.546875</c:v>
                      </c:pt>
                      <c:pt idx="7731">
                        <c:v>24234.48828125</c:v>
                      </c:pt>
                      <c:pt idx="7732">
                        <c:v>20594.296875</c:v>
                      </c:pt>
                      <c:pt idx="7733">
                        <c:v>23859.2890625</c:v>
                      </c:pt>
                      <c:pt idx="7734">
                        <c:v>24017.0859375</c:v>
                      </c:pt>
                      <c:pt idx="7735">
                        <c:v>23025.59375</c:v>
                      </c:pt>
                      <c:pt idx="7736">
                        <c:v>19340.65625</c:v>
                      </c:pt>
                      <c:pt idx="7737">
                        <c:v>15792.1328125</c:v>
                      </c:pt>
                      <c:pt idx="7738">
                        <c:v>20842.64453125</c:v>
                      </c:pt>
                      <c:pt idx="7739">
                        <c:v>24025.6953125</c:v>
                      </c:pt>
                      <c:pt idx="7740">
                        <c:v>24138.26171875</c:v>
                      </c:pt>
                      <c:pt idx="7741">
                        <c:v>23273.92578125</c:v>
                      </c:pt>
                      <c:pt idx="7742">
                        <c:v>24154.1875</c:v>
                      </c:pt>
                      <c:pt idx="7743">
                        <c:v>22144.8125</c:v>
                      </c:pt>
                      <c:pt idx="7744">
                        <c:v>17396.3359375</c:v>
                      </c:pt>
                      <c:pt idx="7745">
                        <c:v>17554.421875</c:v>
                      </c:pt>
                      <c:pt idx="7746">
                        <c:v>23378.6875</c:v>
                      </c:pt>
                      <c:pt idx="7747">
                        <c:v>17316.9375</c:v>
                      </c:pt>
                      <c:pt idx="7748">
                        <c:v>11464.3203125</c:v>
                      </c:pt>
                      <c:pt idx="7749">
                        <c:v>18269.921875</c:v>
                      </c:pt>
                      <c:pt idx="7750">
                        <c:v>23934.53125</c:v>
                      </c:pt>
                      <c:pt idx="7751">
                        <c:v>19689.3515625</c:v>
                      </c:pt>
                      <c:pt idx="7752">
                        <c:v>22879.328125</c:v>
                      </c:pt>
                      <c:pt idx="7753">
                        <c:v>22551.90625</c:v>
                      </c:pt>
                      <c:pt idx="7754">
                        <c:v>23444.8203125</c:v>
                      </c:pt>
                      <c:pt idx="7755">
                        <c:v>23851.625</c:v>
                      </c:pt>
                      <c:pt idx="7756">
                        <c:v>21153.6171875</c:v>
                      </c:pt>
                      <c:pt idx="7757">
                        <c:v>19552.609375</c:v>
                      </c:pt>
                      <c:pt idx="7758">
                        <c:v>18800.28125</c:v>
                      </c:pt>
                      <c:pt idx="7759">
                        <c:v>18043.32421875</c:v>
                      </c:pt>
                      <c:pt idx="7760">
                        <c:v>18715.00390625</c:v>
                      </c:pt>
                      <c:pt idx="7761">
                        <c:v>20855.83984375</c:v>
                      </c:pt>
                      <c:pt idx="7762">
                        <c:v>20289.9921875</c:v>
                      </c:pt>
                      <c:pt idx="7763">
                        <c:v>18044.8984375</c:v>
                      </c:pt>
                      <c:pt idx="7764">
                        <c:v>20477.7421875</c:v>
                      </c:pt>
                      <c:pt idx="7765">
                        <c:v>18512.015625</c:v>
                      </c:pt>
                      <c:pt idx="7766">
                        <c:v>17891.97265625</c:v>
                      </c:pt>
                      <c:pt idx="7767">
                        <c:v>16933.9453125</c:v>
                      </c:pt>
                      <c:pt idx="7768">
                        <c:v>18695.921875</c:v>
                      </c:pt>
                      <c:pt idx="7769">
                        <c:v>19523.55078125</c:v>
                      </c:pt>
                      <c:pt idx="7770">
                        <c:v>20875.7109375</c:v>
                      </c:pt>
                      <c:pt idx="7771">
                        <c:v>20653.671875</c:v>
                      </c:pt>
                      <c:pt idx="7772">
                        <c:v>23233.3671875</c:v>
                      </c:pt>
                      <c:pt idx="7773">
                        <c:v>23466.49609375</c:v>
                      </c:pt>
                      <c:pt idx="7774">
                        <c:v>23464.234375</c:v>
                      </c:pt>
                      <c:pt idx="7775">
                        <c:v>21314.7109375</c:v>
                      </c:pt>
                      <c:pt idx="7776">
                        <c:v>22527.9453125</c:v>
                      </c:pt>
                      <c:pt idx="7777">
                        <c:v>24013.4296875</c:v>
                      </c:pt>
                      <c:pt idx="7778">
                        <c:v>22049.015625</c:v>
                      </c:pt>
                      <c:pt idx="7779">
                        <c:v>20295.671875</c:v>
                      </c:pt>
                      <c:pt idx="7780">
                        <c:v>18532.7578125</c:v>
                      </c:pt>
                      <c:pt idx="7781">
                        <c:v>18741.66015625</c:v>
                      </c:pt>
                      <c:pt idx="7782">
                        <c:v>22136.5859375</c:v>
                      </c:pt>
                      <c:pt idx="7783">
                        <c:v>23975.19921875</c:v>
                      </c:pt>
                      <c:pt idx="7784">
                        <c:v>20883.8046875</c:v>
                      </c:pt>
                      <c:pt idx="7785">
                        <c:v>17332.5</c:v>
                      </c:pt>
                      <c:pt idx="7786">
                        <c:v>23820.1015625</c:v>
                      </c:pt>
                      <c:pt idx="7787">
                        <c:v>19131.0546875</c:v>
                      </c:pt>
                      <c:pt idx="7788">
                        <c:v>20287.3671875</c:v>
                      </c:pt>
                      <c:pt idx="7789">
                        <c:v>19826.8515625</c:v>
                      </c:pt>
                      <c:pt idx="7790">
                        <c:v>18415.1171875</c:v>
                      </c:pt>
                      <c:pt idx="7791">
                        <c:v>17310.1953125</c:v>
                      </c:pt>
                      <c:pt idx="7792">
                        <c:v>16083.4375</c:v>
                      </c:pt>
                      <c:pt idx="7793">
                        <c:v>15178.71875</c:v>
                      </c:pt>
                      <c:pt idx="7794">
                        <c:v>14849.1640625</c:v>
                      </c:pt>
                      <c:pt idx="7795">
                        <c:v>15244.3671875</c:v>
                      </c:pt>
                      <c:pt idx="7796">
                        <c:v>16159</c:v>
                      </c:pt>
                      <c:pt idx="7797">
                        <c:v>16810.6171875</c:v>
                      </c:pt>
                      <c:pt idx="7798">
                        <c:v>17594.28125</c:v>
                      </c:pt>
                      <c:pt idx="7799">
                        <c:v>18380.5625</c:v>
                      </c:pt>
                      <c:pt idx="7800">
                        <c:v>17251.1640625</c:v>
                      </c:pt>
                      <c:pt idx="7801">
                        <c:v>17653.984375</c:v>
                      </c:pt>
                      <c:pt idx="7802">
                        <c:v>23461.0859375</c:v>
                      </c:pt>
                      <c:pt idx="7803">
                        <c:v>23564.92578125</c:v>
                      </c:pt>
                      <c:pt idx="7804">
                        <c:v>23688.20703125</c:v>
                      </c:pt>
                      <c:pt idx="7805">
                        <c:v>22865.94140625</c:v>
                      </c:pt>
                      <c:pt idx="7806">
                        <c:v>21350.5390625</c:v>
                      </c:pt>
                      <c:pt idx="7807">
                        <c:v>20625.10546875</c:v>
                      </c:pt>
                      <c:pt idx="7808">
                        <c:v>22024.41796875</c:v>
                      </c:pt>
                      <c:pt idx="7809">
                        <c:v>23555.86328125</c:v>
                      </c:pt>
                      <c:pt idx="7810">
                        <c:v>22225.4375</c:v>
                      </c:pt>
                      <c:pt idx="7811">
                        <c:v>23710.55859375</c:v>
                      </c:pt>
                      <c:pt idx="7812">
                        <c:v>22138.5703125</c:v>
                      </c:pt>
                      <c:pt idx="7813">
                        <c:v>23292.0078125</c:v>
                      </c:pt>
                      <c:pt idx="7814">
                        <c:v>23305.49609375</c:v>
                      </c:pt>
                      <c:pt idx="7815">
                        <c:v>23013.53515625</c:v>
                      </c:pt>
                      <c:pt idx="7816">
                        <c:v>23358.51171875</c:v>
                      </c:pt>
                      <c:pt idx="7817">
                        <c:v>20736.9609375</c:v>
                      </c:pt>
                      <c:pt idx="7818">
                        <c:v>19964.26171875</c:v>
                      </c:pt>
                      <c:pt idx="7819">
                        <c:v>20580.76953125</c:v>
                      </c:pt>
                      <c:pt idx="7820">
                        <c:v>20355.04296875</c:v>
                      </c:pt>
                      <c:pt idx="7821">
                        <c:v>19569.7890625</c:v>
                      </c:pt>
                      <c:pt idx="7822">
                        <c:v>21014.06640625</c:v>
                      </c:pt>
                      <c:pt idx="7823">
                        <c:v>21205.0234375</c:v>
                      </c:pt>
                      <c:pt idx="7824">
                        <c:v>20464.109375</c:v>
                      </c:pt>
                      <c:pt idx="7825">
                        <c:v>21643.2578125</c:v>
                      </c:pt>
                      <c:pt idx="7826">
                        <c:v>20372.45703125</c:v>
                      </c:pt>
                      <c:pt idx="7827">
                        <c:v>20268.6796875</c:v>
                      </c:pt>
                      <c:pt idx="7828">
                        <c:v>21670.6953125</c:v>
                      </c:pt>
                      <c:pt idx="7829">
                        <c:v>21494.46484375</c:v>
                      </c:pt>
                      <c:pt idx="7830">
                        <c:v>20811.8046875</c:v>
                      </c:pt>
                      <c:pt idx="7831">
                        <c:v>21725.3828125</c:v>
                      </c:pt>
                      <c:pt idx="7832">
                        <c:v>21351.203125</c:v>
                      </c:pt>
                      <c:pt idx="7833">
                        <c:v>19443.28125</c:v>
                      </c:pt>
                      <c:pt idx="7834">
                        <c:v>18339.96875</c:v>
                      </c:pt>
                      <c:pt idx="7835">
                        <c:v>21026.15625</c:v>
                      </c:pt>
                      <c:pt idx="7836">
                        <c:v>22931.828125</c:v>
                      </c:pt>
                      <c:pt idx="7837">
                        <c:v>22130.796875</c:v>
                      </c:pt>
                      <c:pt idx="7838">
                        <c:v>22458.75</c:v>
                      </c:pt>
                      <c:pt idx="7839">
                        <c:v>22723.09375</c:v>
                      </c:pt>
                      <c:pt idx="7840">
                        <c:v>23247.984375</c:v>
                      </c:pt>
                      <c:pt idx="7841">
                        <c:v>19766.4140625</c:v>
                      </c:pt>
                      <c:pt idx="7842">
                        <c:v>20252.5390625</c:v>
                      </c:pt>
                      <c:pt idx="7843">
                        <c:v>21343.3671875</c:v>
                      </c:pt>
                      <c:pt idx="7844">
                        <c:v>19362.40625</c:v>
                      </c:pt>
                      <c:pt idx="7845">
                        <c:v>19401.734375</c:v>
                      </c:pt>
                      <c:pt idx="7846">
                        <c:v>20153.5546875</c:v>
                      </c:pt>
                      <c:pt idx="7847">
                        <c:v>17509.515625</c:v>
                      </c:pt>
                      <c:pt idx="7848">
                        <c:v>16757.953125</c:v>
                      </c:pt>
                      <c:pt idx="7849">
                        <c:v>17297.9921875</c:v>
                      </c:pt>
                      <c:pt idx="7850">
                        <c:v>15883.03125</c:v>
                      </c:pt>
                      <c:pt idx="7851">
                        <c:v>16041.5546875</c:v>
                      </c:pt>
                      <c:pt idx="7852">
                        <c:v>17385.44921875</c:v>
                      </c:pt>
                      <c:pt idx="7853">
                        <c:v>16725.34375</c:v>
                      </c:pt>
                      <c:pt idx="7854">
                        <c:v>15512.3359375</c:v>
                      </c:pt>
                      <c:pt idx="7855">
                        <c:v>17540.28125</c:v>
                      </c:pt>
                      <c:pt idx="7856">
                        <c:v>17747.6796875</c:v>
                      </c:pt>
                      <c:pt idx="7857">
                        <c:v>13683.7421875</c:v>
                      </c:pt>
                      <c:pt idx="7858">
                        <c:v>16235.9140625</c:v>
                      </c:pt>
                      <c:pt idx="7859">
                        <c:v>16017.859375</c:v>
                      </c:pt>
                      <c:pt idx="7860">
                        <c:v>11918.578125</c:v>
                      </c:pt>
                      <c:pt idx="7861">
                        <c:v>16129.140625</c:v>
                      </c:pt>
                      <c:pt idx="7862">
                        <c:v>17746.1484375</c:v>
                      </c:pt>
                      <c:pt idx="7863">
                        <c:v>15787.4296875</c:v>
                      </c:pt>
                      <c:pt idx="7864">
                        <c:v>13095.8671875</c:v>
                      </c:pt>
                      <c:pt idx="7865">
                        <c:v>10110.15625</c:v>
                      </c:pt>
                      <c:pt idx="7866">
                        <c:v>8638.9296875</c:v>
                      </c:pt>
                      <c:pt idx="7867">
                        <c:v>8541.1640625</c:v>
                      </c:pt>
                      <c:pt idx="7868">
                        <c:v>11225.21875</c:v>
                      </c:pt>
                      <c:pt idx="7869">
                        <c:v>13413.2890625</c:v>
                      </c:pt>
                      <c:pt idx="7870">
                        <c:v>16168.671875</c:v>
                      </c:pt>
                      <c:pt idx="7871">
                        <c:v>17764.203125</c:v>
                      </c:pt>
                      <c:pt idx="7872">
                        <c:v>19593.2109375</c:v>
                      </c:pt>
                      <c:pt idx="7873">
                        <c:v>19091.578125</c:v>
                      </c:pt>
                      <c:pt idx="7874">
                        <c:v>19435.0703125</c:v>
                      </c:pt>
                      <c:pt idx="7875">
                        <c:v>18583.9296875</c:v>
                      </c:pt>
                      <c:pt idx="7876">
                        <c:v>18997.3203125</c:v>
                      </c:pt>
                      <c:pt idx="7877">
                        <c:v>6802.25</c:v>
                      </c:pt>
                      <c:pt idx="7878">
                        <c:v>7466.796875</c:v>
                      </c:pt>
                      <c:pt idx="7879">
                        <c:v>7656.328125</c:v>
                      </c:pt>
                      <c:pt idx="7880">
                        <c:v>6214.203125</c:v>
                      </c:pt>
                      <c:pt idx="7881">
                        <c:v>5372.515625</c:v>
                      </c:pt>
                      <c:pt idx="7882">
                        <c:v>3122.640625</c:v>
                      </c:pt>
                      <c:pt idx="7883">
                        <c:v>2114.0546875</c:v>
                      </c:pt>
                      <c:pt idx="7884">
                        <c:v>1794.53125</c:v>
                      </c:pt>
                      <c:pt idx="7885">
                        <c:v>1826.296875</c:v>
                      </c:pt>
                      <c:pt idx="7886">
                        <c:v>1814.0546875</c:v>
                      </c:pt>
                      <c:pt idx="7887">
                        <c:v>1862.140625</c:v>
                      </c:pt>
                      <c:pt idx="7888">
                        <c:v>679.28125</c:v>
                      </c:pt>
                      <c:pt idx="7889">
                        <c:v>730.3515625</c:v>
                      </c:pt>
                      <c:pt idx="7890">
                        <c:v>-3531.859375</c:v>
                      </c:pt>
                      <c:pt idx="7891">
                        <c:v>7707.7421875</c:v>
                      </c:pt>
                      <c:pt idx="7892">
                        <c:v>25100.98828125</c:v>
                      </c:pt>
                      <c:pt idx="7893">
                        <c:v>27485.71484375</c:v>
                      </c:pt>
                      <c:pt idx="7894">
                        <c:v>27708.03125</c:v>
                      </c:pt>
                      <c:pt idx="7895">
                        <c:v>28564.87890625</c:v>
                      </c:pt>
                      <c:pt idx="7896">
                        <c:v>28974.51953125</c:v>
                      </c:pt>
                      <c:pt idx="7897">
                        <c:v>28390.73828125</c:v>
                      </c:pt>
                      <c:pt idx="7898">
                        <c:v>27742.7421875</c:v>
                      </c:pt>
                      <c:pt idx="7899">
                        <c:v>28940.73828125</c:v>
                      </c:pt>
                      <c:pt idx="7900">
                        <c:v>26363.9296875</c:v>
                      </c:pt>
                      <c:pt idx="7901">
                        <c:v>21575.23828125</c:v>
                      </c:pt>
                      <c:pt idx="7902">
                        <c:v>27703.046875</c:v>
                      </c:pt>
                      <c:pt idx="7903">
                        <c:v>29013.921875</c:v>
                      </c:pt>
                      <c:pt idx="7904">
                        <c:v>28327.59765625</c:v>
                      </c:pt>
                      <c:pt idx="7905">
                        <c:v>26559.4375</c:v>
                      </c:pt>
                      <c:pt idx="7906">
                        <c:v>25650.484375</c:v>
                      </c:pt>
                      <c:pt idx="7907">
                        <c:v>17975.421875</c:v>
                      </c:pt>
                      <c:pt idx="7908">
                        <c:v>16265.6015625</c:v>
                      </c:pt>
                      <c:pt idx="7909">
                        <c:v>14656.015625</c:v>
                      </c:pt>
                      <c:pt idx="7910">
                        <c:v>14460.953125</c:v>
                      </c:pt>
                      <c:pt idx="7911">
                        <c:v>15981.734375</c:v>
                      </c:pt>
                      <c:pt idx="7912">
                        <c:v>17071.6796875</c:v>
                      </c:pt>
                      <c:pt idx="7913">
                        <c:v>18191.625</c:v>
                      </c:pt>
                      <c:pt idx="7914">
                        <c:v>15593.609375</c:v>
                      </c:pt>
                      <c:pt idx="7915">
                        <c:v>12844.1953125</c:v>
                      </c:pt>
                      <c:pt idx="7916">
                        <c:v>12819.4765625</c:v>
                      </c:pt>
                      <c:pt idx="7917">
                        <c:v>18863.953125</c:v>
                      </c:pt>
                      <c:pt idx="7918">
                        <c:v>18086.75</c:v>
                      </c:pt>
                      <c:pt idx="7919">
                        <c:v>18435.484375</c:v>
                      </c:pt>
                      <c:pt idx="7920">
                        <c:v>18552.6875</c:v>
                      </c:pt>
                      <c:pt idx="7921">
                        <c:v>18890.84375</c:v>
                      </c:pt>
                      <c:pt idx="7922">
                        <c:v>22696.3671875</c:v>
                      </c:pt>
                      <c:pt idx="7923">
                        <c:v>24113.09375</c:v>
                      </c:pt>
                      <c:pt idx="7924">
                        <c:v>22742.5546875</c:v>
                      </c:pt>
                      <c:pt idx="7925">
                        <c:v>22577</c:v>
                      </c:pt>
                      <c:pt idx="7926">
                        <c:v>21573.921875</c:v>
                      </c:pt>
                      <c:pt idx="7927">
                        <c:v>22791.59375</c:v>
                      </c:pt>
                      <c:pt idx="7928">
                        <c:v>23943.296875</c:v>
                      </c:pt>
                      <c:pt idx="7929">
                        <c:v>22444.1015625</c:v>
                      </c:pt>
                      <c:pt idx="7930">
                        <c:v>19906.8828125</c:v>
                      </c:pt>
                      <c:pt idx="7931">
                        <c:v>15606.96875</c:v>
                      </c:pt>
                      <c:pt idx="7932">
                        <c:v>9996.5</c:v>
                      </c:pt>
                      <c:pt idx="7933">
                        <c:v>22743.421875</c:v>
                      </c:pt>
                      <c:pt idx="7934">
                        <c:v>25085.5625</c:v>
                      </c:pt>
                      <c:pt idx="7935">
                        <c:v>24909.0546875</c:v>
                      </c:pt>
                      <c:pt idx="7936">
                        <c:v>21953.3125</c:v>
                      </c:pt>
                      <c:pt idx="7937">
                        <c:v>23184.7578125</c:v>
                      </c:pt>
                      <c:pt idx="7938">
                        <c:v>21725.1328125</c:v>
                      </c:pt>
                      <c:pt idx="7939">
                        <c:v>20402.0703125</c:v>
                      </c:pt>
                      <c:pt idx="7940">
                        <c:v>19098.0546875</c:v>
                      </c:pt>
                      <c:pt idx="7941">
                        <c:v>18185.96875</c:v>
                      </c:pt>
                      <c:pt idx="7942">
                        <c:v>18234.0859375</c:v>
                      </c:pt>
                      <c:pt idx="7943">
                        <c:v>20062.0234375</c:v>
                      </c:pt>
                      <c:pt idx="7944">
                        <c:v>23159.9140625</c:v>
                      </c:pt>
                      <c:pt idx="7945">
                        <c:v>22435.8125</c:v>
                      </c:pt>
                      <c:pt idx="7946">
                        <c:v>21823.7578125</c:v>
                      </c:pt>
                      <c:pt idx="7947">
                        <c:v>20656.6171875</c:v>
                      </c:pt>
                      <c:pt idx="7948">
                        <c:v>22279.5390625</c:v>
                      </c:pt>
                      <c:pt idx="7949">
                        <c:v>20640.203125</c:v>
                      </c:pt>
                      <c:pt idx="7950">
                        <c:v>20589.6328125</c:v>
                      </c:pt>
                      <c:pt idx="7951">
                        <c:v>22855.46875</c:v>
                      </c:pt>
                      <c:pt idx="7952">
                        <c:v>27587.1640625</c:v>
                      </c:pt>
                      <c:pt idx="7953">
                        <c:v>24992.00390625</c:v>
                      </c:pt>
                      <c:pt idx="7954">
                        <c:v>25388.6015625</c:v>
                      </c:pt>
                      <c:pt idx="7955">
                        <c:v>25717</c:v>
                      </c:pt>
                      <c:pt idx="7956">
                        <c:v>26616.03515625</c:v>
                      </c:pt>
                      <c:pt idx="7957">
                        <c:v>26263.36328125</c:v>
                      </c:pt>
                      <c:pt idx="7958">
                        <c:v>27631.28125</c:v>
                      </c:pt>
                      <c:pt idx="7959">
                        <c:v>26041.9375</c:v>
                      </c:pt>
                      <c:pt idx="7960">
                        <c:v>25560.90234375</c:v>
                      </c:pt>
                      <c:pt idx="7961">
                        <c:v>27216.76171875</c:v>
                      </c:pt>
                      <c:pt idx="7962">
                        <c:v>25770.05078125</c:v>
                      </c:pt>
                      <c:pt idx="7963">
                        <c:v>26029.6015625</c:v>
                      </c:pt>
                      <c:pt idx="7964">
                        <c:v>25934.77734375</c:v>
                      </c:pt>
                      <c:pt idx="7965">
                        <c:v>24220.15625</c:v>
                      </c:pt>
                      <c:pt idx="7966">
                        <c:v>26726.5703125</c:v>
                      </c:pt>
                      <c:pt idx="7967">
                        <c:v>19703.35546875</c:v>
                      </c:pt>
                      <c:pt idx="7968">
                        <c:v>18113.3671875</c:v>
                      </c:pt>
                      <c:pt idx="7969">
                        <c:v>22763.50390625</c:v>
                      </c:pt>
                      <c:pt idx="7970">
                        <c:v>18517.7578125</c:v>
                      </c:pt>
                      <c:pt idx="7971">
                        <c:v>22661.48828125</c:v>
                      </c:pt>
                      <c:pt idx="7972">
                        <c:v>21599.8125</c:v>
                      </c:pt>
                      <c:pt idx="7973">
                        <c:v>20261.34765625</c:v>
                      </c:pt>
                      <c:pt idx="7974">
                        <c:v>18891.52734375</c:v>
                      </c:pt>
                      <c:pt idx="7975">
                        <c:v>20047.9140625</c:v>
                      </c:pt>
                      <c:pt idx="7976">
                        <c:v>21473.46484375</c:v>
                      </c:pt>
                      <c:pt idx="7977">
                        <c:v>20479.38671875</c:v>
                      </c:pt>
                      <c:pt idx="7978">
                        <c:v>20804.9765625</c:v>
                      </c:pt>
                      <c:pt idx="7979">
                        <c:v>22965.69921875</c:v>
                      </c:pt>
                      <c:pt idx="7980">
                        <c:v>22805.65625</c:v>
                      </c:pt>
                      <c:pt idx="7981">
                        <c:v>20611.78515625</c:v>
                      </c:pt>
                      <c:pt idx="7982">
                        <c:v>22488.703125</c:v>
                      </c:pt>
                      <c:pt idx="7983">
                        <c:v>21963.87890625</c:v>
                      </c:pt>
                      <c:pt idx="7984">
                        <c:v>21694.04296875</c:v>
                      </c:pt>
                      <c:pt idx="7985">
                        <c:v>21296.5625</c:v>
                      </c:pt>
                      <c:pt idx="7986">
                        <c:v>21498.66796875</c:v>
                      </c:pt>
                      <c:pt idx="7987">
                        <c:v>21119.984375</c:v>
                      </c:pt>
                      <c:pt idx="7988">
                        <c:v>22735.44140625</c:v>
                      </c:pt>
                      <c:pt idx="7989">
                        <c:v>20188.19140625</c:v>
                      </c:pt>
                      <c:pt idx="7990">
                        <c:v>19613.2578125</c:v>
                      </c:pt>
                      <c:pt idx="7991">
                        <c:v>19901.8359375</c:v>
                      </c:pt>
                      <c:pt idx="7992">
                        <c:v>22082.078125</c:v>
                      </c:pt>
                      <c:pt idx="7993">
                        <c:v>20463.38671875</c:v>
                      </c:pt>
                      <c:pt idx="7994">
                        <c:v>21388.41796875</c:v>
                      </c:pt>
                      <c:pt idx="7995">
                        <c:v>21319.16015625</c:v>
                      </c:pt>
                      <c:pt idx="7996">
                        <c:v>20385.30859375</c:v>
                      </c:pt>
                      <c:pt idx="7997">
                        <c:v>20682.6875</c:v>
                      </c:pt>
                      <c:pt idx="7998">
                        <c:v>16616.96875</c:v>
                      </c:pt>
                      <c:pt idx="7999">
                        <c:v>16602.734375</c:v>
                      </c:pt>
                      <c:pt idx="8000">
                        <c:v>22184.67578125</c:v>
                      </c:pt>
                      <c:pt idx="8001">
                        <c:v>21370.2734375</c:v>
                      </c:pt>
                      <c:pt idx="8002">
                        <c:v>22371.2578125</c:v>
                      </c:pt>
                      <c:pt idx="8003">
                        <c:v>21040.66015625</c:v>
                      </c:pt>
                      <c:pt idx="8004">
                        <c:v>20865.0703125</c:v>
                      </c:pt>
                      <c:pt idx="8005">
                        <c:v>15701.640625</c:v>
                      </c:pt>
                      <c:pt idx="8006">
                        <c:v>20478.7578125</c:v>
                      </c:pt>
                      <c:pt idx="8007">
                        <c:v>16217.0546875</c:v>
                      </c:pt>
                      <c:pt idx="8008">
                        <c:v>16792.640625</c:v>
                      </c:pt>
                      <c:pt idx="8009">
                        <c:v>22890.8671875</c:v>
                      </c:pt>
                      <c:pt idx="8010">
                        <c:v>22005.04296875</c:v>
                      </c:pt>
                      <c:pt idx="8011">
                        <c:v>22486.85546875</c:v>
                      </c:pt>
                      <c:pt idx="8012">
                        <c:v>26800.33203125</c:v>
                      </c:pt>
                      <c:pt idx="8013">
                        <c:v>27247.63671875</c:v>
                      </c:pt>
                      <c:pt idx="8014">
                        <c:v>24339.08984375</c:v>
                      </c:pt>
                      <c:pt idx="8015">
                        <c:v>20013.08203125</c:v>
                      </c:pt>
                      <c:pt idx="8016">
                        <c:v>20658.12890625</c:v>
                      </c:pt>
                      <c:pt idx="8017">
                        <c:v>26818.85546875</c:v>
                      </c:pt>
                      <c:pt idx="8018">
                        <c:v>27474.33984375</c:v>
                      </c:pt>
                      <c:pt idx="8019">
                        <c:v>21610.19140625</c:v>
                      </c:pt>
                      <c:pt idx="8020">
                        <c:v>16395.13671875</c:v>
                      </c:pt>
                      <c:pt idx="8021">
                        <c:v>22665.1640625</c:v>
                      </c:pt>
                      <c:pt idx="8022">
                        <c:v>25196.3984375</c:v>
                      </c:pt>
                      <c:pt idx="8023">
                        <c:v>27298.4921875</c:v>
                      </c:pt>
                      <c:pt idx="8024">
                        <c:v>26448.1640625</c:v>
                      </c:pt>
                      <c:pt idx="8025">
                        <c:v>26827.55078125</c:v>
                      </c:pt>
                      <c:pt idx="8026">
                        <c:v>24364.5390625</c:v>
                      </c:pt>
                      <c:pt idx="8027">
                        <c:v>24310.99609375</c:v>
                      </c:pt>
                      <c:pt idx="8028">
                        <c:v>25396.27734375</c:v>
                      </c:pt>
                      <c:pt idx="8029">
                        <c:v>25387.75</c:v>
                      </c:pt>
                      <c:pt idx="8030">
                        <c:v>24221.3671875</c:v>
                      </c:pt>
                      <c:pt idx="8031">
                        <c:v>19501.671875</c:v>
                      </c:pt>
                      <c:pt idx="8032">
                        <c:v>24359.8046875</c:v>
                      </c:pt>
                      <c:pt idx="8033">
                        <c:v>25353.62109375</c:v>
                      </c:pt>
                      <c:pt idx="8034">
                        <c:v>24422.5859375</c:v>
                      </c:pt>
                      <c:pt idx="8035">
                        <c:v>24849.54296875</c:v>
                      </c:pt>
                      <c:pt idx="8036">
                        <c:v>24176.22265625</c:v>
                      </c:pt>
                      <c:pt idx="8037">
                        <c:v>23441.81640625</c:v>
                      </c:pt>
                      <c:pt idx="8038">
                        <c:v>23958.703125</c:v>
                      </c:pt>
                      <c:pt idx="8039">
                        <c:v>24953.62890625</c:v>
                      </c:pt>
                      <c:pt idx="8040">
                        <c:v>25178.2890625</c:v>
                      </c:pt>
                      <c:pt idx="8041">
                        <c:v>24196.19140625</c:v>
                      </c:pt>
                      <c:pt idx="8042">
                        <c:v>26998.49609375</c:v>
                      </c:pt>
                      <c:pt idx="8043">
                        <c:v>22550.046875</c:v>
                      </c:pt>
                      <c:pt idx="8044">
                        <c:v>26448.55078125</c:v>
                      </c:pt>
                      <c:pt idx="8045">
                        <c:v>26791.25390625</c:v>
                      </c:pt>
                      <c:pt idx="8046">
                        <c:v>27124.5625</c:v>
                      </c:pt>
                      <c:pt idx="8047">
                        <c:v>27458.66796875</c:v>
                      </c:pt>
                      <c:pt idx="8048">
                        <c:v>26451.1875</c:v>
                      </c:pt>
                      <c:pt idx="8049">
                        <c:v>27503.55859375</c:v>
                      </c:pt>
                      <c:pt idx="8050">
                        <c:v>24013.203125</c:v>
                      </c:pt>
                      <c:pt idx="8051">
                        <c:v>19274.78125</c:v>
                      </c:pt>
                      <c:pt idx="8052">
                        <c:v>25005.3671875</c:v>
                      </c:pt>
                      <c:pt idx="8053">
                        <c:v>26255.859375</c:v>
                      </c:pt>
                      <c:pt idx="8054">
                        <c:v>26369.703125</c:v>
                      </c:pt>
                      <c:pt idx="8055">
                        <c:v>23661.484375</c:v>
                      </c:pt>
                      <c:pt idx="8056">
                        <c:v>23247.9921875</c:v>
                      </c:pt>
                      <c:pt idx="8057">
                        <c:v>9664.6015625</c:v>
                      </c:pt>
                      <c:pt idx="8058">
                        <c:v>9615.4296875</c:v>
                      </c:pt>
                      <c:pt idx="8059">
                        <c:v>5699.8984375</c:v>
                      </c:pt>
                      <c:pt idx="8060">
                        <c:v>1912.953125</c:v>
                      </c:pt>
                      <c:pt idx="8061">
                        <c:v>1774.046875</c:v>
                      </c:pt>
                      <c:pt idx="8062">
                        <c:v>137.4140625</c:v>
                      </c:pt>
                      <c:pt idx="8063">
                        <c:v>4590.0625</c:v>
                      </c:pt>
                      <c:pt idx="8064">
                        <c:v>4230.9921875</c:v>
                      </c:pt>
                      <c:pt idx="8065">
                        <c:v>3479.046875</c:v>
                      </c:pt>
                      <c:pt idx="8066">
                        <c:v>3588.765625</c:v>
                      </c:pt>
                      <c:pt idx="8067">
                        <c:v>3175.421875</c:v>
                      </c:pt>
                      <c:pt idx="8068">
                        <c:v>1995.6953125</c:v>
                      </c:pt>
                      <c:pt idx="8069">
                        <c:v>2859.9921875</c:v>
                      </c:pt>
                      <c:pt idx="8070">
                        <c:v>-1492.234375</c:v>
                      </c:pt>
                      <c:pt idx="8071">
                        <c:v>8763.1796875</c:v>
                      </c:pt>
                      <c:pt idx="8072">
                        <c:v>19273.9453125</c:v>
                      </c:pt>
                      <c:pt idx="8073">
                        <c:v>19752.73828125</c:v>
                      </c:pt>
                      <c:pt idx="8074">
                        <c:v>19512.4765625</c:v>
                      </c:pt>
                      <c:pt idx="8075">
                        <c:v>18142.578125</c:v>
                      </c:pt>
                      <c:pt idx="8076">
                        <c:v>16945.2890625</c:v>
                      </c:pt>
                      <c:pt idx="8077">
                        <c:v>16794.5546875</c:v>
                      </c:pt>
                      <c:pt idx="8078">
                        <c:v>16261.7109375</c:v>
                      </c:pt>
                      <c:pt idx="8079">
                        <c:v>17352.71875</c:v>
                      </c:pt>
                      <c:pt idx="8080">
                        <c:v>16407.8515625</c:v>
                      </c:pt>
                      <c:pt idx="8081">
                        <c:v>13167.5625</c:v>
                      </c:pt>
                      <c:pt idx="8082">
                        <c:v>14299.84375</c:v>
                      </c:pt>
                      <c:pt idx="8083">
                        <c:v>18057.7734375</c:v>
                      </c:pt>
                      <c:pt idx="8084">
                        <c:v>17371.28125</c:v>
                      </c:pt>
                      <c:pt idx="8085">
                        <c:v>19126.140625</c:v>
                      </c:pt>
                      <c:pt idx="8086">
                        <c:v>18386.13671875</c:v>
                      </c:pt>
                      <c:pt idx="8087">
                        <c:v>18892.109375</c:v>
                      </c:pt>
                      <c:pt idx="8088">
                        <c:v>15877.2421875</c:v>
                      </c:pt>
                      <c:pt idx="8089">
                        <c:v>14662.5859375</c:v>
                      </c:pt>
                      <c:pt idx="8090">
                        <c:v>17678</c:v>
                      </c:pt>
                      <c:pt idx="8091">
                        <c:v>14703.1640625</c:v>
                      </c:pt>
                      <c:pt idx="8092">
                        <c:v>13957.8984375</c:v>
                      </c:pt>
                      <c:pt idx="8093">
                        <c:v>17075.671875</c:v>
                      </c:pt>
                      <c:pt idx="8094">
                        <c:v>20122.7890625</c:v>
                      </c:pt>
                      <c:pt idx="8095">
                        <c:v>20043.3125</c:v>
                      </c:pt>
                      <c:pt idx="8096">
                        <c:v>19243.921875</c:v>
                      </c:pt>
                      <c:pt idx="8097">
                        <c:v>19383.07421875</c:v>
                      </c:pt>
                      <c:pt idx="8098">
                        <c:v>17574.78125</c:v>
                      </c:pt>
                      <c:pt idx="8099">
                        <c:v>16244.0546875</c:v>
                      </c:pt>
                      <c:pt idx="8100">
                        <c:v>15302.74609375</c:v>
                      </c:pt>
                      <c:pt idx="8101">
                        <c:v>16534.80859375</c:v>
                      </c:pt>
                      <c:pt idx="8102">
                        <c:v>24722.703125</c:v>
                      </c:pt>
                      <c:pt idx="8103">
                        <c:v>24705.9140625</c:v>
                      </c:pt>
                      <c:pt idx="8104">
                        <c:v>22195.40625</c:v>
                      </c:pt>
                      <c:pt idx="8105">
                        <c:v>19779.84375</c:v>
                      </c:pt>
                      <c:pt idx="8106">
                        <c:v>15139.7265625</c:v>
                      </c:pt>
                      <c:pt idx="8107">
                        <c:v>20314.6640625</c:v>
                      </c:pt>
                      <c:pt idx="8108">
                        <c:v>25398.8671875</c:v>
                      </c:pt>
                      <c:pt idx="8109">
                        <c:v>24980.0234375</c:v>
                      </c:pt>
                      <c:pt idx="8110">
                        <c:v>24614.3203125</c:v>
                      </c:pt>
                      <c:pt idx="8111">
                        <c:v>24930.78515625</c:v>
                      </c:pt>
                      <c:pt idx="8112">
                        <c:v>24853.7734375</c:v>
                      </c:pt>
                      <c:pt idx="8113">
                        <c:v>25143.03125</c:v>
                      </c:pt>
                      <c:pt idx="8114">
                        <c:v>25296.66796875</c:v>
                      </c:pt>
                      <c:pt idx="8115">
                        <c:v>24985.0625</c:v>
                      </c:pt>
                      <c:pt idx="8116">
                        <c:v>24572.02734375</c:v>
                      </c:pt>
                      <c:pt idx="8117">
                        <c:v>20399.4765625</c:v>
                      </c:pt>
                      <c:pt idx="8118">
                        <c:v>18252.2890625</c:v>
                      </c:pt>
                      <c:pt idx="8119">
                        <c:v>16375.76953125</c:v>
                      </c:pt>
                      <c:pt idx="8120">
                        <c:v>13927.7421875</c:v>
                      </c:pt>
                      <c:pt idx="8121">
                        <c:v>13647.46484375</c:v>
                      </c:pt>
                      <c:pt idx="8122">
                        <c:v>15472.34375</c:v>
                      </c:pt>
                      <c:pt idx="8123">
                        <c:v>18119.38671875</c:v>
                      </c:pt>
                      <c:pt idx="8124">
                        <c:v>21089.08203125</c:v>
                      </c:pt>
                      <c:pt idx="8125">
                        <c:v>20634.5078125</c:v>
                      </c:pt>
                      <c:pt idx="8126">
                        <c:v>20114.0625</c:v>
                      </c:pt>
                      <c:pt idx="8127">
                        <c:v>19560.7265625</c:v>
                      </c:pt>
                      <c:pt idx="8128">
                        <c:v>20270.8125</c:v>
                      </c:pt>
                      <c:pt idx="8129">
                        <c:v>17869.4375</c:v>
                      </c:pt>
                      <c:pt idx="8130">
                        <c:v>18757.7890625</c:v>
                      </c:pt>
                      <c:pt idx="8131">
                        <c:v>21045.265625</c:v>
                      </c:pt>
                      <c:pt idx="8132">
                        <c:v>11724.453125</c:v>
                      </c:pt>
                      <c:pt idx="8133">
                        <c:v>9683.4921875</c:v>
                      </c:pt>
                      <c:pt idx="8134">
                        <c:v>7441.3515625</c:v>
                      </c:pt>
                      <c:pt idx="8135">
                        <c:v>6508.109375</c:v>
                      </c:pt>
                      <c:pt idx="8136">
                        <c:v>8214.2578125</c:v>
                      </c:pt>
                      <c:pt idx="8137">
                        <c:v>10845.953125</c:v>
                      </c:pt>
                      <c:pt idx="8138">
                        <c:v>12014.1328125</c:v>
                      </c:pt>
                      <c:pt idx="8139">
                        <c:v>13469.0625</c:v>
                      </c:pt>
                      <c:pt idx="8140">
                        <c:v>12774.578125</c:v>
                      </c:pt>
                      <c:pt idx="8141">
                        <c:v>10587.75</c:v>
                      </c:pt>
                      <c:pt idx="8142">
                        <c:v>7796.921875</c:v>
                      </c:pt>
                      <c:pt idx="8143">
                        <c:v>5016.7578125</c:v>
                      </c:pt>
                      <c:pt idx="8144">
                        <c:v>11064.2734375</c:v>
                      </c:pt>
                      <c:pt idx="8145">
                        <c:v>10193.34375</c:v>
                      </c:pt>
                      <c:pt idx="8146">
                        <c:v>13188.515625</c:v>
                      </c:pt>
                      <c:pt idx="8147">
                        <c:v>23133.28125</c:v>
                      </c:pt>
                      <c:pt idx="8148">
                        <c:v>20210.296875</c:v>
                      </c:pt>
                      <c:pt idx="8149">
                        <c:v>23283.5703125</c:v>
                      </c:pt>
                      <c:pt idx="8150">
                        <c:v>21034.546875</c:v>
                      </c:pt>
                      <c:pt idx="8151">
                        <c:v>20921.328125</c:v>
                      </c:pt>
                      <c:pt idx="8152">
                        <c:v>19535.109375</c:v>
                      </c:pt>
                      <c:pt idx="8153">
                        <c:v>21257.4140625</c:v>
                      </c:pt>
                      <c:pt idx="8154">
                        <c:v>23694.28125</c:v>
                      </c:pt>
                      <c:pt idx="8155">
                        <c:v>23093.4453125</c:v>
                      </c:pt>
                      <c:pt idx="8156">
                        <c:v>23623.8515625</c:v>
                      </c:pt>
                      <c:pt idx="8157">
                        <c:v>23121.078125</c:v>
                      </c:pt>
                      <c:pt idx="8158">
                        <c:v>20793.0078125</c:v>
                      </c:pt>
                      <c:pt idx="8159">
                        <c:v>19430</c:v>
                      </c:pt>
                      <c:pt idx="8160">
                        <c:v>16192.78125</c:v>
                      </c:pt>
                      <c:pt idx="8161">
                        <c:v>23268.2890625</c:v>
                      </c:pt>
                      <c:pt idx="8162">
                        <c:v>20039.58203125</c:v>
                      </c:pt>
                      <c:pt idx="8163">
                        <c:v>22986.4765625</c:v>
                      </c:pt>
                      <c:pt idx="8164">
                        <c:v>22542.98046875</c:v>
                      </c:pt>
                      <c:pt idx="8165">
                        <c:v>18899.8203125</c:v>
                      </c:pt>
                      <c:pt idx="8166">
                        <c:v>20653.84375</c:v>
                      </c:pt>
                      <c:pt idx="8167">
                        <c:v>22510.17578125</c:v>
                      </c:pt>
                      <c:pt idx="8168">
                        <c:v>22619.296875</c:v>
                      </c:pt>
                      <c:pt idx="8169">
                        <c:v>18132.75</c:v>
                      </c:pt>
                      <c:pt idx="8170">
                        <c:v>14156.03125</c:v>
                      </c:pt>
                      <c:pt idx="8171">
                        <c:v>8952.7578125</c:v>
                      </c:pt>
                      <c:pt idx="8172">
                        <c:v>21855.71875</c:v>
                      </c:pt>
                      <c:pt idx="8173">
                        <c:v>22814.32421875</c:v>
                      </c:pt>
                      <c:pt idx="8174">
                        <c:v>22071.34375</c:v>
                      </c:pt>
                      <c:pt idx="8175">
                        <c:v>22175.59375</c:v>
                      </c:pt>
                      <c:pt idx="8176">
                        <c:v>20711.484375</c:v>
                      </c:pt>
                      <c:pt idx="8177">
                        <c:v>21543.84375</c:v>
                      </c:pt>
                      <c:pt idx="8178">
                        <c:v>23786.3046875</c:v>
                      </c:pt>
                      <c:pt idx="8179">
                        <c:v>23825.38671875</c:v>
                      </c:pt>
                      <c:pt idx="8180">
                        <c:v>21414.6953125</c:v>
                      </c:pt>
                      <c:pt idx="8181">
                        <c:v>19947.87890625</c:v>
                      </c:pt>
                      <c:pt idx="8182">
                        <c:v>22606.140625</c:v>
                      </c:pt>
                      <c:pt idx="8183">
                        <c:v>20002.48046875</c:v>
                      </c:pt>
                      <c:pt idx="8184">
                        <c:v>20407.87109375</c:v>
                      </c:pt>
                      <c:pt idx="8185">
                        <c:v>21360.19140625</c:v>
                      </c:pt>
                      <c:pt idx="8186">
                        <c:v>22836.04296875</c:v>
                      </c:pt>
                      <c:pt idx="8187">
                        <c:v>20863.87890625</c:v>
                      </c:pt>
                      <c:pt idx="8188">
                        <c:v>20658.77734375</c:v>
                      </c:pt>
                      <c:pt idx="8189">
                        <c:v>24266.10546875</c:v>
                      </c:pt>
                      <c:pt idx="8190">
                        <c:v>23268.98828125</c:v>
                      </c:pt>
                      <c:pt idx="8191">
                        <c:v>23197.546875</c:v>
                      </c:pt>
                      <c:pt idx="8192">
                        <c:v>24290.42578125</c:v>
                      </c:pt>
                      <c:pt idx="8193">
                        <c:v>25134.13671875</c:v>
                      </c:pt>
                      <c:pt idx="8194">
                        <c:v>24780.75</c:v>
                      </c:pt>
                      <c:pt idx="8195">
                        <c:v>23691.87109375</c:v>
                      </c:pt>
                      <c:pt idx="8196">
                        <c:v>20349.7109375</c:v>
                      </c:pt>
                      <c:pt idx="8197">
                        <c:v>22103.9609375</c:v>
                      </c:pt>
                      <c:pt idx="8198">
                        <c:v>24710.34765625</c:v>
                      </c:pt>
                      <c:pt idx="8199">
                        <c:v>22949.2265625</c:v>
                      </c:pt>
                      <c:pt idx="8200">
                        <c:v>17790.6328125</c:v>
                      </c:pt>
                      <c:pt idx="8201">
                        <c:v>13148.5703125</c:v>
                      </c:pt>
                      <c:pt idx="8202">
                        <c:v>24363.03125</c:v>
                      </c:pt>
                      <c:pt idx="8203">
                        <c:v>25223.87890625</c:v>
                      </c:pt>
                      <c:pt idx="8204">
                        <c:v>24859.765625</c:v>
                      </c:pt>
                      <c:pt idx="8205">
                        <c:v>24344.4140625</c:v>
                      </c:pt>
                      <c:pt idx="8206">
                        <c:v>23828.3125</c:v>
                      </c:pt>
                      <c:pt idx="8207">
                        <c:v>23230.171875</c:v>
                      </c:pt>
                      <c:pt idx="8208">
                        <c:v>22471.8984375</c:v>
                      </c:pt>
                      <c:pt idx="8209">
                        <c:v>20745.53125</c:v>
                      </c:pt>
                      <c:pt idx="8210">
                        <c:v>20107.640625</c:v>
                      </c:pt>
                      <c:pt idx="8211">
                        <c:v>18252.875</c:v>
                      </c:pt>
                      <c:pt idx="8212">
                        <c:v>18415.4375</c:v>
                      </c:pt>
                      <c:pt idx="8213">
                        <c:v>20511.12109375</c:v>
                      </c:pt>
                      <c:pt idx="8214">
                        <c:v>21989.97265625</c:v>
                      </c:pt>
                      <c:pt idx="8215">
                        <c:v>23266.73046875</c:v>
                      </c:pt>
                      <c:pt idx="8216">
                        <c:v>24087.48046875</c:v>
                      </c:pt>
                      <c:pt idx="8217">
                        <c:v>23867.1171875</c:v>
                      </c:pt>
                      <c:pt idx="8218">
                        <c:v>20674.7578125</c:v>
                      </c:pt>
                      <c:pt idx="8219">
                        <c:v>18154.8359375</c:v>
                      </c:pt>
                      <c:pt idx="8220">
                        <c:v>15306.4453125</c:v>
                      </c:pt>
                      <c:pt idx="8221">
                        <c:v>22653.625</c:v>
                      </c:pt>
                      <c:pt idx="8222">
                        <c:v>24941.40234375</c:v>
                      </c:pt>
                      <c:pt idx="8223">
                        <c:v>24955.328125</c:v>
                      </c:pt>
                      <c:pt idx="8224">
                        <c:v>19938.1796875</c:v>
                      </c:pt>
                      <c:pt idx="8225">
                        <c:v>22901.4375</c:v>
                      </c:pt>
                      <c:pt idx="8226">
                        <c:v>21148</c:v>
                      </c:pt>
                      <c:pt idx="8227">
                        <c:v>20502.97265625</c:v>
                      </c:pt>
                      <c:pt idx="8228">
                        <c:v>20293.140625</c:v>
                      </c:pt>
                      <c:pt idx="8229">
                        <c:v>22095.1640625</c:v>
                      </c:pt>
                      <c:pt idx="8230">
                        <c:v>23111.03515625</c:v>
                      </c:pt>
                      <c:pt idx="8231">
                        <c:v>22205.12890625</c:v>
                      </c:pt>
                      <c:pt idx="8232">
                        <c:v>22788.24609375</c:v>
                      </c:pt>
                      <c:pt idx="8233">
                        <c:v>21210.47265625</c:v>
                      </c:pt>
                      <c:pt idx="8234">
                        <c:v>21328.265625</c:v>
                      </c:pt>
                      <c:pt idx="8235">
                        <c:v>22559.2265625</c:v>
                      </c:pt>
                      <c:pt idx="8236">
                        <c:v>24630.9453125</c:v>
                      </c:pt>
                      <c:pt idx="8237">
                        <c:v>23928.0234375</c:v>
                      </c:pt>
                      <c:pt idx="8238">
                        <c:v>23876.03125</c:v>
                      </c:pt>
                      <c:pt idx="8239">
                        <c:v>22728.78125</c:v>
                      </c:pt>
                      <c:pt idx="8240">
                        <c:v>17978.265625</c:v>
                      </c:pt>
                      <c:pt idx="8241">
                        <c:v>18259.1484375</c:v>
                      </c:pt>
                      <c:pt idx="8242">
                        <c:v>18107.3828125</c:v>
                      </c:pt>
                      <c:pt idx="8243">
                        <c:v>12899.703125</c:v>
                      </c:pt>
                      <c:pt idx="8244">
                        <c:v>19122.890625</c:v>
                      </c:pt>
                      <c:pt idx="8245">
                        <c:v>23398.78125</c:v>
                      </c:pt>
                      <c:pt idx="8246">
                        <c:v>19434.6953125</c:v>
                      </c:pt>
                      <c:pt idx="8247">
                        <c:v>22905.109375</c:v>
                      </c:pt>
                      <c:pt idx="8248">
                        <c:v>22847.3125</c:v>
                      </c:pt>
                      <c:pt idx="8249">
                        <c:v>23972.8984375</c:v>
                      </c:pt>
                      <c:pt idx="8250">
                        <c:v>23370.3984375</c:v>
                      </c:pt>
                      <c:pt idx="8251">
                        <c:v>21491.5546875</c:v>
                      </c:pt>
                      <c:pt idx="8252">
                        <c:v>22977.28125</c:v>
                      </c:pt>
                      <c:pt idx="8253">
                        <c:v>20685.04296875</c:v>
                      </c:pt>
                      <c:pt idx="8254">
                        <c:v>19019.21875</c:v>
                      </c:pt>
                      <c:pt idx="8255">
                        <c:v>18608.62109375</c:v>
                      </c:pt>
                      <c:pt idx="8256">
                        <c:v>20195.91796875</c:v>
                      </c:pt>
                      <c:pt idx="8257">
                        <c:v>23609.7265625</c:v>
                      </c:pt>
                      <c:pt idx="8258">
                        <c:v>22674.5390625</c:v>
                      </c:pt>
                      <c:pt idx="8259">
                        <c:v>23783.8984375</c:v>
                      </c:pt>
                      <c:pt idx="8260">
                        <c:v>24387.88671875</c:v>
                      </c:pt>
                      <c:pt idx="8261">
                        <c:v>24286.64453125</c:v>
                      </c:pt>
                      <c:pt idx="8262">
                        <c:v>23818.51171875</c:v>
                      </c:pt>
                      <c:pt idx="8263">
                        <c:v>23519.80859375</c:v>
                      </c:pt>
                      <c:pt idx="8264">
                        <c:v>22139.37890625</c:v>
                      </c:pt>
                      <c:pt idx="8265">
                        <c:v>17542.04296875</c:v>
                      </c:pt>
                      <c:pt idx="8266">
                        <c:v>24069.515625</c:v>
                      </c:pt>
                      <c:pt idx="8267">
                        <c:v>19458.4375</c:v>
                      </c:pt>
                      <c:pt idx="8268">
                        <c:v>19550.40625</c:v>
                      </c:pt>
                      <c:pt idx="8269">
                        <c:v>20244.55078125</c:v>
                      </c:pt>
                      <c:pt idx="8270">
                        <c:v>19273.6015625</c:v>
                      </c:pt>
                      <c:pt idx="8271">
                        <c:v>17467.9765625</c:v>
                      </c:pt>
                      <c:pt idx="8272">
                        <c:v>20546.8359375</c:v>
                      </c:pt>
                      <c:pt idx="8273">
                        <c:v>20488.44140625</c:v>
                      </c:pt>
                      <c:pt idx="8274">
                        <c:v>18928.546875</c:v>
                      </c:pt>
                      <c:pt idx="8275">
                        <c:v>14874.640625</c:v>
                      </c:pt>
                      <c:pt idx="8276">
                        <c:v>17216.609375</c:v>
                      </c:pt>
                      <c:pt idx="8277">
                        <c:v>13565.9453125</c:v>
                      </c:pt>
                      <c:pt idx="8278">
                        <c:v>19771.828125</c:v>
                      </c:pt>
                      <c:pt idx="8279">
                        <c:v>16329.42578125</c:v>
                      </c:pt>
                      <c:pt idx="8280">
                        <c:v>17942.015625</c:v>
                      </c:pt>
                      <c:pt idx="8281">
                        <c:v>17601.78125</c:v>
                      </c:pt>
                      <c:pt idx="8282">
                        <c:v>19062.859375</c:v>
                      </c:pt>
                      <c:pt idx="8283">
                        <c:v>20911.3125</c:v>
                      </c:pt>
                      <c:pt idx="8284">
                        <c:v>20724.32421875</c:v>
                      </c:pt>
                      <c:pt idx="8285">
                        <c:v>18268.99609375</c:v>
                      </c:pt>
                      <c:pt idx="8286">
                        <c:v>19337.50390625</c:v>
                      </c:pt>
                      <c:pt idx="8287">
                        <c:v>21061.4609375</c:v>
                      </c:pt>
                      <c:pt idx="8288">
                        <c:v>20724.3359375</c:v>
                      </c:pt>
                      <c:pt idx="8289">
                        <c:v>17761.4140625</c:v>
                      </c:pt>
                      <c:pt idx="8290">
                        <c:v>12661.3828125</c:v>
                      </c:pt>
                      <c:pt idx="8291">
                        <c:v>7076.3046875</c:v>
                      </c:pt>
                      <c:pt idx="8292">
                        <c:v>19063.3515625</c:v>
                      </c:pt>
                      <c:pt idx="8293">
                        <c:v>20974.3125</c:v>
                      </c:pt>
                      <c:pt idx="8294">
                        <c:v>21447.9453125</c:v>
                      </c:pt>
                      <c:pt idx="8295">
                        <c:v>16293.296875</c:v>
                      </c:pt>
                      <c:pt idx="8296">
                        <c:v>20888.6328125</c:v>
                      </c:pt>
                      <c:pt idx="8297">
                        <c:v>23153.4921875</c:v>
                      </c:pt>
                      <c:pt idx="8298">
                        <c:v>23666.48828125</c:v>
                      </c:pt>
                      <c:pt idx="8299">
                        <c:v>24978.06640625</c:v>
                      </c:pt>
                      <c:pt idx="8300">
                        <c:v>24152.50390625</c:v>
                      </c:pt>
                      <c:pt idx="8301">
                        <c:v>25712.89453125</c:v>
                      </c:pt>
                      <c:pt idx="8302">
                        <c:v>26141.9765625</c:v>
                      </c:pt>
                      <c:pt idx="8303">
                        <c:v>22168.390625</c:v>
                      </c:pt>
                      <c:pt idx="8304">
                        <c:v>17672.171875</c:v>
                      </c:pt>
                      <c:pt idx="8305">
                        <c:v>12735.34375</c:v>
                      </c:pt>
                      <c:pt idx="8306">
                        <c:v>24512.5234375</c:v>
                      </c:pt>
                      <c:pt idx="8307">
                        <c:v>26593.29296875</c:v>
                      </c:pt>
                      <c:pt idx="8308">
                        <c:v>26327.44140625</c:v>
                      </c:pt>
                      <c:pt idx="8309">
                        <c:v>25873.9453125</c:v>
                      </c:pt>
                      <c:pt idx="8310">
                        <c:v>26653.7578125</c:v>
                      </c:pt>
                      <c:pt idx="8311">
                        <c:v>24764.234375</c:v>
                      </c:pt>
                      <c:pt idx="8312">
                        <c:v>15036.3515625</c:v>
                      </c:pt>
                      <c:pt idx="8313">
                        <c:v>15446.5390625</c:v>
                      </c:pt>
                      <c:pt idx="8314">
                        <c:v>15273.78125</c:v>
                      </c:pt>
                      <c:pt idx="8315">
                        <c:v>13963.46875</c:v>
                      </c:pt>
                      <c:pt idx="8316">
                        <c:v>12733.125</c:v>
                      </c:pt>
                      <c:pt idx="8317">
                        <c:v>12608.2109375</c:v>
                      </c:pt>
                      <c:pt idx="8318">
                        <c:v>14146.7421875</c:v>
                      </c:pt>
                      <c:pt idx="8319">
                        <c:v>14362.1015625</c:v>
                      </c:pt>
                      <c:pt idx="8320">
                        <c:v>14743.0625</c:v>
                      </c:pt>
                      <c:pt idx="8321">
                        <c:v>15269.9609375</c:v>
                      </c:pt>
                      <c:pt idx="8322">
                        <c:v>17154.8125</c:v>
                      </c:pt>
                      <c:pt idx="8323">
                        <c:v>17935.9375</c:v>
                      </c:pt>
                      <c:pt idx="8324">
                        <c:v>17136</c:v>
                      </c:pt>
                      <c:pt idx="8325">
                        <c:v>18058.3125</c:v>
                      </c:pt>
                      <c:pt idx="8326">
                        <c:v>16180.203125</c:v>
                      </c:pt>
                      <c:pt idx="8327">
                        <c:v>23312.86328125</c:v>
                      </c:pt>
                      <c:pt idx="8328">
                        <c:v>21341.828125</c:v>
                      </c:pt>
                      <c:pt idx="8329">
                        <c:v>22853.328125</c:v>
                      </c:pt>
                      <c:pt idx="8330">
                        <c:v>23405.296875</c:v>
                      </c:pt>
                      <c:pt idx="8331">
                        <c:v>22337.9375</c:v>
                      </c:pt>
                      <c:pt idx="8332">
                        <c:v>19602.3125</c:v>
                      </c:pt>
                      <c:pt idx="8333">
                        <c:v>20563.21875</c:v>
                      </c:pt>
                      <c:pt idx="8334">
                        <c:v>19201.1171875</c:v>
                      </c:pt>
                      <c:pt idx="8335">
                        <c:v>19402.4375</c:v>
                      </c:pt>
                      <c:pt idx="8336">
                        <c:v>19121.3828125</c:v>
                      </c:pt>
                      <c:pt idx="8337">
                        <c:v>20676.72265625</c:v>
                      </c:pt>
                      <c:pt idx="8338">
                        <c:v>22014.07421875</c:v>
                      </c:pt>
                      <c:pt idx="8339">
                        <c:v>20590.8125</c:v>
                      </c:pt>
                      <c:pt idx="8340">
                        <c:v>17095.15625</c:v>
                      </c:pt>
                      <c:pt idx="8341">
                        <c:v>22074.31640625</c:v>
                      </c:pt>
                      <c:pt idx="8342">
                        <c:v>23157.9140625</c:v>
                      </c:pt>
                      <c:pt idx="8343">
                        <c:v>22928.1953125</c:v>
                      </c:pt>
                      <c:pt idx="8344">
                        <c:v>20476.078125</c:v>
                      </c:pt>
                      <c:pt idx="8345">
                        <c:v>16799.625</c:v>
                      </c:pt>
                      <c:pt idx="8346">
                        <c:v>11934.1640625</c:v>
                      </c:pt>
                      <c:pt idx="8347">
                        <c:v>17461.546875</c:v>
                      </c:pt>
                      <c:pt idx="8348">
                        <c:v>22056.1484375</c:v>
                      </c:pt>
                      <c:pt idx="8349">
                        <c:v>22186.1875</c:v>
                      </c:pt>
                      <c:pt idx="8350">
                        <c:v>23038.03125</c:v>
                      </c:pt>
                      <c:pt idx="8351">
                        <c:v>22101.7265625</c:v>
                      </c:pt>
                      <c:pt idx="8352">
                        <c:v>21613.859375</c:v>
                      </c:pt>
                      <c:pt idx="8353">
                        <c:v>23516.375</c:v>
                      </c:pt>
                      <c:pt idx="8354">
                        <c:v>22124.25</c:v>
                      </c:pt>
                      <c:pt idx="8355">
                        <c:v>19408.453125</c:v>
                      </c:pt>
                      <c:pt idx="8356">
                        <c:v>16729.3671875</c:v>
                      </c:pt>
                      <c:pt idx="8357">
                        <c:v>16208.8984375</c:v>
                      </c:pt>
                      <c:pt idx="8358">
                        <c:v>14968.7421875</c:v>
                      </c:pt>
                      <c:pt idx="8359">
                        <c:v>16813.9609375</c:v>
                      </c:pt>
                      <c:pt idx="8360">
                        <c:v>13993.125</c:v>
                      </c:pt>
                      <c:pt idx="8361">
                        <c:v>13062.65625</c:v>
                      </c:pt>
                      <c:pt idx="8362">
                        <c:v>12083.671875</c:v>
                      </c:pt>
                      <c:pt idx="8363">
                        <c:v>12450.4609375</c:v>
                      </c:pt>
                      <c:pt idx="8364">
                        <c:v>16371.3359375</c:v>
                      </c:pt>
                      <c:pt idx="8365">
                        <c:v>14852.640625</c:v>
                      </c:pt>
                      <c:pt idx="8366">
                        <c:v>14902.6640625</c:v>
                      </c:pt>
                      <c:pt idx="8367">
                        <c:v>16039.9765625</c:v>
                      </c:pt>
                      <c:pt idx="8368">
                        <c:v>15793.890625</c:v>
                      </c:pt>
                      <c:pt idx="8369">
                        <c:v>15266.5078125</c:v>
                      </c:pt>
                      <c:pt idx="8370">
                        <c:v>11772.078125</c:v>
                      </c:pt>
                      <c:pt idx="8371">
                        <c:v>8520.3671875</c:v>
                      </c:pt>
                      <c:pt idx="8372">
                        <c:v>27468.2109375</c:v>
                      </c:pt>
                      <c:pt idx="8373">
                        <c:v>26889.42578125</c:v>
                      </c:pt>
                      <c:pt idx="8374">
                        <c:v>26908.046875</c:v>
                      </c:pt>
                      <c:pt idx="8375">
                        <c:v>26118.3125</c:v>
                      </c:pt>
                      <c:pt idx="8376">
                        <c:v>21062.83984375</c:v>
                      </c:pt>
                      <c:pt idx="8377">
                        <c:v>24679.890625</c:v>
                      </c:pt>
                      <c:pt idx="8378">
                        <c:v>27560.55078125</c:v>
                      </c:pt>
                      <c:pt idx="8379">
                        <c:v>25645.5078125</c:v>
                      </c:pt>
                      <c:pt idx="8380">
                        <c:v>25011.4140625</c:v>
                      </c:pt>
                      <c:pt idx="8381">
                        <c:v>27043.53515625</c:v>
                      </c:pt>
                      <c:pt idx="8382">
                        <c:v>27791.1875</c:v>
                      </c:pt>
                      <c:pt idx="8383">
                        <c:v>27076.703125</c:v>
                      </c:pt>
                      <c:pt idx="8384">
                        <c:v>25444.15625</c:v>
                      </c:pt>
                      <c:pt idx="8385">
                        <c:v>24521.98828125</c:v>
                      </c:pt>
                      <c:pt idx="8386">
                        <c:v>27731.15625</c:v>
                      </c:pt>
                      <c:pt idx="8387">
                        <c:v>28494.33203125</c:v>
                      </c:pt>
                      <c:pt idx="8388">
                        <c:v>28448.40625</c:v>
                      </c:pt>
                      <c:pt idx="8389">
                        <c:v>27376.84765625</c:v>
                      </c:pt>
                      <c:pt idx="8390">
                        <c:v>27985.29296875</c:v>
                      </c:pt>
                      <c:pt idx="8391">
                        <c:v>27960.3515625</c:v>
                      </c:pt>
                      <c:pt idx="8392">
                        <c:v>26901.4453125</c:v>
                      </c:pt>
                      <c:pt idx="8393">
                        <c:v>26805.5234375</c:v>
                      </c:pt>
                      <c:pt idx="8394">
                        <c:v>28669.15234375</c:v>
                      </c:pt>
                      <c:pt idx="8395">
                        <c:v>26800.52734375</c:v>
                      </c:pt>
                      <c:pt idx="8396">
                        <c:v>26127.265625</c:v>
                      </c:pt>
                      <c:pt idx="8397">
                        <c:v>26405.046875</c:v>
                      </c:pt>
                      <c:pt idx="8398">
                        <c:v>27750.9296875</c:v>
                      </c:pt>
                      <c:pt idx="8399">
                        <c:v>28687.375</c:v>
                      </c:pt>
                      <c:pt idx="8400">
                        <c:v>28357.23046875</c:v>
                      </c:pt>
                      <c:pt idx="8401">
                        <c:v>28199.2578125</c:v>
                      </c:pt>
                      <c:pt idx="8402">
                        <c:v>16245.7265625</c:v>
                      </c:pt>
                      <c:pt idx="8403">
                        <c:v>15120.296875</c:v>
                      </c:pt>
                      <c:pt idx="8404">
                        <c:v>14981.734375</c:v>
                      </c:pt>
                      <c:pt idx="8405">
                        <c:v>12996.2421875</c:v>
                      </c:pt>
                      <c:pt idx="8406">
                        <c:v>13595.4453125</c:v>
                      </c:pt>
                      <c:pt idx="8407">
                        <c:v>14637.75</c:v>
                      </c:pt>
                      <c:pt idx="8408">
                        <c:v>16962.6796875</c:v>
                      </c:pt>
                      <c:pt idx="8409">
                        <c:v>17251.25</c:v>
                      </c:pt>
                      <c:pt idx="8410">
                        <c:v>18324.921875</c:v>
                      </c:pt>
                      <c:pt idx="8411">
                        <c:v>17065.40625</c:v>
                      </c:pt>
                      <c:pt idx="8412">
                        <c:v>14779.921875</c:v>
                      </c:pt>
                      <c:pt idx="8413">
                        <c:v>12247.296875</c:v>
                      </c:pt>
                      <c:pt idx="8414">
                        <c:v>9052.3984375</c:v>
                      </c:pt>
                      <c:pt idx="8415">
                        <c:v>16870.4765625</c:v>
                      </c:pt>
                      <c:pt idx="8416">
                        <c:v>17041.2578125</c:v>
                      </c:pt>
                      <c:pt idx="8417">
                        <c:v>22021.1484375</c:v>
                      </c:pt>
                      <c:pt idx="8418">
                        <c:v>21784.3359375</c:v>
                      </c:pt>
                      <c:pt idx="8419">
                        <c:v>15349.1953125</c:v>
                      </c:pt>
                      <c:pt idx="8420">
                        <c:v>20563.0703125</c:v>
                      </c:pt>
                      <c:pt idx="8421">
                        <c:v>19128.0859375</c:v>
                      </c:pt>
                      <c:pt idx="8422">
                        <c:v>22168.8828125</c:v>
                      </c:pt>
                      <c:pt idx="8423">
                        <c:v>20858.40625</c:v>
                      </c:pt>
                      <c:pt idx="8424">
                        <c:v>18041.09375</c:v>
                      </c:pt>
                      <c:pt idx="8425">
                        <c:v>16869.5390625</c:v>
                      </c:pt>
                      <c:pt idx="8426">
                        <c:v>17582.2421875</c:v>
                      </c:pt>
                      <c:pt idx="8427">
                        <c:v>20503.328125</c:v>
                      </c:pt>
                      <c:pt idx="8428">
                        <c:v>19338.609375</c:v>
                      </c:pt>
                      <c:pt idx="8429">
                        <c:v>18933.5234375</c:v>
                      </c:pt>
                      <c:pt idx="8430">
                        <c:v>19093.8359375</c:v>
                      </c:pt>
                      <c:pt idx="8431">
                        <c:v>21759.15625</c:v>
                      </c:pt>
                      <c:pt idx="8432">
                        <c:v>18634.9765625</c:v>
                      </c:pt>
                      <c:pt idx="8433">
                        <c:v>16852.0078125</c:v>
                      </c:pt>
                      <c:pt idx="8434">
                        <c:v>12480.8671875</c:v>
                      </c:pt>
                      <c:pt idx="8435">
                        <c:v>11416.5546875</c:v>
                      </c:pt>
                      <c:pt idx="8436">
                        <c:v>7373.2421875</c:v>
                      </c:pt>
                      <c:pt idx="8437">
                        <c:v>9002.0078125</c:v>
                      </c:pt>
                      <c:pt idx="8438">
                        <c:v>15423.390625</c:v>
                      </c:pt>
                      <c:pt idx="8439">
                        <c:v>15224.6640625</c:v>
                      </c:pt>
                      <c:pt idx="8440">
                        <c:v>17619.1484375</c:v>
                      </c:pt>
                      <c:pt idx="8441">
                        <c:v>16213.3984375</c:v>
                      </c:pt>
                      <c:pt idx="8442">
                        <c:v>14460.1484375</c:v>
                      </c:pt>
                      <c:pt idx="8443">
                        <c:v>13825.9609375</c:v>
                      </c:pt>
                      <c:pt idx="8444">
                        <c:v>15139.6640625</c:v>
                      </c:pt>
                      <c:pt idx="8445">
                        <c:v>17298.8046875</c:v>
                      </c:pt>
                      <c:pt idx="8446">
                        <c:v>17233.3515625</c:v>
                      </c:pt>
                      <c:pt idx="8447">
                        <c:v>18538.1015625</c:v>
                      </c:pt>
                      <c:pt idx="8448">
                        <c:v>18656.21875</c:v>
                      </c:pt>
                      <c:pt idx="8449">
                        <c:v>17490.90625</c:v>
                      </c:pt>
                      <c:pt idx="8450">
                        <c:v>19155.84375</c:v>
                      </c:pt>
                      <c:pt idx="8451">
                        <c:v>20658.984375</c:v>
                      </c:pt>
                      <c:pt idx="8452">
                        <c:v>18557.359375</c:v>
                      </c:pt>
                      <c:pt idx="8453">
                        <c:v>15846.265625</c:v>
                      </c:pt>
                      <c:pt idx="8454">
                        <c:v>10872.71875</c:v>
                      </c:pt>
                      <c:pt idx="8455">
                        <c:v>15871.984375</c:v>
                      </c:pt>
                      <c:pt idx="8456">
                        <c:v>20335.40625</c:v>
                      </c:pt>
                      <c:pt idx="8457">
                        <c:v>19939.6171875</c:v>
                      </c:pt>
                      <c:pt idx="8458">
                        <c:v>20339.6953125</c:v>
                      </c:pt>
                      <c:pt idx="8459">
                        <c:v>20517.02734375</c:v>
                      </c:pt>
                      <c:pt idx="8460">
                        <c:v>20432.1875</c:v>
                      </c:pt>
                      <c:pt idx="8461">
                        <c:v>20876.3203125</c:v>
                      </c:pt>
                      <c:pt idx="8462">
                        <c:v>25452.421875</c:v>
                      </c:pt>
                      <c:pt idx="8463">
                        <c:v>26609.6875</c:v>
                      </c:pt>
                      <c:pt idx="8464">
                        <c:v>24658.84375</c:v>
                      </c:pt>
                      <c:pt idx="8465">
                        <c:v>19703.984375</c:v>
                      </c:pt>
                      <c:pt idx="8466">
                        <c:v>23368.3203125</c:v>
                      </c:pt>
                      <c:pt idx="8467">
                        <c:v>24762.328125</c:v>
                      </c:pt>
                      <c:pt idx="8468">
                        <c:v>22594.203125</c:v>
                      </c:pt>
                      <c:pt idx="8469">
                        <c:v>22273.96875</c:v>
                      </c:pt>
                      <c:pt idx="8470">
                        <c:v>24536.8046875</c:v>
                      </c:pt>
                      <c:pt idx="8471">
                        <c:v>25744.421875</c:v>
                      </c:pt>
                      <c:pt idx="8472">
                        <c:v>22824.6640625</c:v>
                      </c:pt>
                      <c:pt idx="8473">
                        <c:v>21678.6640625</c:v>
                      </c:pt>
                      <c:pt idx="8474">
                        <c:v>21490.984375</c:v>
                      </c:pt>
                      <c:pt idx="8475">
                        <c:v>25513.375</c:v>
                      </c:pt>
                      <c:pt idx="8476">
                        <c:v>25947.078125</c:v>
                      </c:pt>
                      <c:pt idx="8477">
                        <c:v>-2948.5</c:v>
                      </c:pt>
                      <c:pt idx="8478">
                        <c:v>1814.890625</c:v>
                      </c:pt>
                      <c:pt idx="8479">
                        <c:v>-8043.53125</c:v>
                      </c:pt>
                      <c:pt idx="8480">
                        <c:v>-10311.515625</c:v>
                      </c:pt>
                      <c:pt idx="8481">
                        <c:v>-8484.1484375</c:v>
                      </c:pt>
                      <c:pt idx="8482">
                        <c:v>-7928.7734375</c:v>
                      </c:pt>
                      <c:pt idx="8483">
                        <c:v>-9110.484375</c:v>
                      </c:pt>
                      <c:pt idx="8484">
                        <c:v>-7672.65625</c:v>
                      </c:pt>
                      <c:pt idx="8485">
                        <c:v>-6114.4609375</c:v>
                      </c:pt>
                      <c:pt idx="8486">
                        <c:v>-6420.4375</c:v>
                      </c:pt>
                      <c:pt idx="8487">
                        <c:v>-8058.1796875</c:v>
                      </c:pt>
                      <c:pt idx="8488">
                        <c:v>-11689.2109375</c:v>
                      </c:pt>
                      <c:pt idx="8489">
                        <c:v>-12366.6328125</c:v>
                      </c:pt>
                      <c:pt idx="8490">
                        <c:v>-14918.265625</c:v>
                      </c:pt>
                      <c:pt idx="8491">
                        <c:v>640.6796875</c:v>
                      </c:pt>
                      <c:pt idx="8492">
                        <c:v>15397.984375</c:v>
                      </c:pt>
                      <c:pt idx="8493">
                        <c:v>13068.078125</c:v>
                      </c:pt>
                      <c:pt idx="8494">
                        <c:v>11513.4453125</c:v>
                      </c:pt>
                      <c:pt idx="8495">
                        <c:v>10137.40625</c:v>
                      </c:pt>
                      <c:pt idx="8496">
                        <c:v>11218.1875</c:v>
                      </c:pt>
                      <c:pt idx="8497">
                        <c:v>13236.8671875</c:v>
                      </c:pt>
                      <c:pt idx="8498">
                        <c:v>14898.3359375</c:v>
                      </c:pt>
                      <c:pt idx="8499">
                        <c:v>16172.90625</c:v>
                      </c:pt>
                      <c:pt idx="8500">
                        <c:v>16754.671875</c:v>
                      </c:pt>
                      <c:pt idx="8501">
                        <c:v>16901.828125</c:v>
                      </c:pt>
                      <c:pt idx="8502">
                        <c:v>15348.8203125</c:v>
                      </c:pt>
                      <c:pt idx="8503">
                        <c:v>13817.9375</c:v>
                      </c:pt>
                      <c:pt idx="8504">
                        <c:v>11942.625</c:v>
                      </c:pt>
                      <c:pt idx="8505">
                        <c:v>14299.46875</c:v>
                      </c:pt>
                      <c:pt idx="8506">
                        <c:v>16477.640625</c:v>
                      </c:pt>
                      <c:pt idx="8507">
                        <c:v>19475.703125</c:v>
                      </c:pt>
                      <c:pt idx="8508">
                        <c:v>17937.390625</c:v>
                      </c:pt>
                      <c:pt idx="8509">
                        <c:v>17657.46875</c:v>
                      </c:pt>
                      <c:pt idx="8510">
                        <c:v>17509.9921875</c:v>
                      </c:pt>
                      <c:pt idx="8511">
                        <c:v>18489.9765625</c:v>
                      </c:pt>
                      <c:pt idx="8512">
                        <c:v>19594.1796875</c:v>
                      </c:pt>
                      <c:pt idx="8513">
                        <c:v>16389.921875</c:v>
                      </c:pt>
                      <c:pt idx="8514">
                        <c:v>12279.7265625</c:v>
                      </c:pt>
                      <c:pt idx="8515">
                        <c:v>12796.09375</c:v>
                      </c:pt>
                      <c:pt idx="8516">
                        <c:v>18381.8203125</c:v>
                      </c:pt>
                      <c:pt idx="8517">
                        <c:v>20778.171875</c:v>
                      </c:pt>
                      <c:pt idx="8518">
                        <c:v>17253.9375</c:v>
                      </c:pt>
                      <c:pt idx="8519">
                        <c:v>16849.703125</c:v>
                      </c:pt>
                      <c:pt idx="8520">
                        <c:v>18983.1953125</c:v>
                      </c:pt>
                      <c:pt idx="8521">
                        <c:v>20458.90625</c:v>
                      </c:pt>
                      <c:pt idx="8522">
                        <c:v>21465.359375</c:v>
                      </c:pt>
                      <c:pt idx="8523">
                        <c:v>20869.7265625</c:v>
                      </c:pt>
                      <c:pt idx="8524">
                        <c:v>21318.7890625</c:v>
                      </c:pt>
                      <c:pt idx="8525">
                        <c:v>18560.7265625</c:v>
                      </c:pt>
                      <c:pt idx="8526">
                        <c:v>17992.4609375</c:v>
                      </c:pt>
                      <c:pt idx="8527">
                        <c:v>16233.1015625</c:v>
                      </c:pt>
                      <c:pt idx="8528">
                        <c:v>17019.9609375</c:v>
                      </c:pt>
                      <c:pt idx="8529">
                        <c:v>21423.3125</c:v>
                      </c:pt>
                      <c:pt idx="8530">
                        <c:v>21664.78125</c:v>
                      </c:pt>
                      <c:pt idx="8531">
                        <c:v>19362.84375</c:v>
                      </c:pt>
                      <c:pt idx="8532">
                        <c:v>20305.3046875</c:v>
                      </c:pt>
                      <c:pt idx="8533">
                        <c:v>21367.4765625</c:v>
                      </c:pt>
                      <c:pt idx="8534">
                        <c:v>21074.828125</c:v>
                      </c:pt>
                      <c:pt idx="8535">
                        <c:v>18464.15625</c:v>
                      </c:pt>
                      <c:pt idx="8536">
                        <c:v>14529.859375</c:v>
                      </c:pt>
                      <c:pt idx="8537">
                        <c:v>26563.15625</c:v>
                      </c:pt>
                      <c:pt idx="8538">
                        <c:v>24961.671875</c:v>
                      </c:pt>
                      <c:pt idx="8539">
                        <c:v>25122.5859375</c:v>
                      </c:pt>
                      <c:pt idx="8540">
                        <c:v>25119.1953125</c:v>
                      </c:pt>
                      <c:pt idx="8541">
                        <c:v>23701.8046875</c:v>
                      </c:pt>
                      <c:pt idx="8542">
                        <c:v>25961.6953125</c:v>
                      </c:pt>
                      <c:pt idx="8543">
                        <c:v>24967.8125</c:v>
                      </c:pt>
                      <c:pt idx="8544">
                        <c:v>23982.203125</c:v>
                      </c:pt>
                      <c:pt idx="8545">
                        <c:v>25537.53125</c:v>
                      </c:pt>
                      <c:pt idx="8546">
                        <c:v>24430.8828125</c:v>
                      </c:pt>
                      <c:pt idx="8547">
                        <c:v>23911.109375</c:v>
                      </c:pt>
                      <c:pt idx="8548">
                        <c:v>25935.0234375</c:v>
                      </c:pt>
                      <c:pt idx="8549">
                        <c:v>26229.3125</c:v>
                      </c:pt>
                      <c:pt idx="8550">
                        <c:v>26589.7734375</c:v>
                      </c:pt>
                      <c:pt idx="8551">
                        <c:v>24532.9296875</c:v>
                      </c:pt>
                      <c:pt idx="8552">
                        <c:v>10893.25</c:v>
                      </c:pt>
                      <c:pt idx="8553">
                        <c:v>10968.6640625</c:v>
                      </c:pt>
                      <c:pt idx="8554">
                        <c:v>11972.828125</c:v>
                      </c:pt>
                      <c:pt idx="8555">
                        <c:v>10218.1640625</c:v>
                      </c:pt>
                      <c:pt idx="8556">
                        <c:v>11698.1875</c:v>
                      </c:pt>
                      <c:pt idx="8557">
                        <c:v>12876.78125</c:v>
                      </c:pt>
                      <c:pt idx="8558">
                        <c:v>12946.53125</c:v>
                      </c:pt>
                      <c:pt idx="8559">
                        <c:v>8111.1953125</c:v>
                      </c:pt>
                      <c:pt idx="8560">
                        <c:v>10462.4453125</c:v>
                      </c:pt>
                      <c:pt idx="8561">
                        <c:v>13481.15625</c:v>
                      </c:pt>
                      <c:pt idx="8562">
                        <c:v>11204.859375</c:v>
                      </c:pt>
                      <c:pt idx="8563">
                        <c:v>12133.7109375</c:v>
                      </c:pt>
                      <c:pt idx="8564">
                        <c:v>12914.5703125</c:v>
                      </c:pt>
                      <c:pt idx="8565">
                        <c:v>11791.7890625</c:v>
                      </c:pt>
                      <c:pt idx="8566">
                        <c:v>12672.75</c:v>
                      </c:pt>
                      <c:pt idx="8567">
                        <c:v>21987.2734375</c:v>
                      </c:pt>
                      <c:pt idx="8568">
                        <c:v>24116.125</c:v>
                      </c:pt>
                      <c:pt idx="8569">
                        <c:v>22648.3984375</c:v>
                      </c:pt>
                      <c:pt idx="8570">
                        <c:v>23120.2578125</c:v>
                      </c:pt>
                      <c:pt idx="8571">
                        <c:v>24359.7265625</c:v>
                      </c:pt>
                      <c:pt idx="8572">
                        <c:v>24078.00390625</c:v>
                      </c:pt>
                      <c:pt idx="8573">
                        <c:v>23826.546875</c:v>
                      </c:pt>
                      <c:pt idx="8574">
                        <c:v>24792.3359375</c:v>
                      </c:pt>
                      <c:pt idx="8575">
                        <c:v>24065.81640625</c:v>
                      </c:pt>
                      <c:pt idx="8576">
                        <c:v>23115.5234375</c:v>
                      </c:pt>
                      <c:pt idx="8577">
                        <c:v>22652.69921875</c:v>
                      </c:pt>
                      <c:pt idx="8578">
                        <c:v>21812.25390625</c:v>
                      </c:pt>
                      <c:pt idx="8579">
                        <c:v>22288.78125</c:v>
                      </c:pt>
                      <c:pt idx="8580">
                        <c:v>23436.6484375</c:v>
                      </c:pt>
                      <c:pt idx="8581">
                        <c:v>23903.0625</c:v>
                      </c:pt>
                      <c:pt idx="8582">
                        <c:v>18122.3125</c:v>
                      </c:pt>
                      <c:pt idx="8583">
                        <c:v>16525.15625</c:v>
                      </c:pt>
                      <c:pt idx="8584">
                        <c:v>15049.5625</c:v>
                      </c:pt>
                      <c:pt idx="8585">
                        <c:v>16105.5390625</c:v>
                      </c:pt>
                      <c:pt idx="8586">
                        <c:v>18095.8984375</c:v>
                      </c:pt>
                      <c:pt idx="8587">
                        <c:v>19488.76953125</c:v>
                      </c:pt>
                      <c:pt idx="8588">
                        <c:v>19905.3046875</c:v>
                      </c:pt>
                      <c:pt idx="8589">
                        <c:v>18852.92578125</c:v>
                      </c:pt>
                      <c:pt idx="8590">
                        <c:v>17257.62890625</c:v>
                      </c:pt>
                      <c:pt idx="8591">
                        <c:v>15005.9765625</c:v>
                      </c:pt>
                      <c:pt idx="8592">
                        <c:v>13317.703125</c:v>
                      </c:pt>
                      <c:pt idx="8593">
                        <c:v>16100.3359375</c:v>
                      </c:pt>
                      <c:pt idx="8594">
                        <c:v>19995.16796875</c:v>
                      </c:pt>
                      <c:pt idx="8595">
                        <c:v>17205.6953125</c:v>
                      </c:pt>
                      <c:pt idx="8596">
                        <c:v>16447.640625</c:v>
                      </c:pt>
                      <c:pt idx="8597">
                        <c:v>20298.609375</c:v>
                      </c:pt>
                      <c:pt idx="8598">
                        <c:v>19696.28125</c:v>
                      </c:pt>
                      <c:pt idx="8599">
                        <c:v>19169.90625</c:v>
                      </c:pt>
                      <c:pt idx="8600">
                        <c:v>21116.796875</c:v>
                      </c:pt>
                      <c:pt idx="8601">
                        <c:v>19996.296875</c:v>
                      </c:pt>
                      <c:pt idx="8602">
                        <c:v>17431.78125</c:v>
                      </c:pt>
                      <c:pt idx="8603">
                        <c:v>12643.4921875</c:v>
                      </c:pt>
                      <c:pt idx="8604">
                        <c:v>18039.9375</c:v>
                      </c:pt>
                      <c:pt idx="8605">
                        <c:v>21877.17578125</c:v>
                      </c:pt>
                      <c:pt idx="8606">
                        <c:v>20749.1015625</c:v>
                      </c:pt>
                      <c:pt idx="8607">
                        <c:v>19679.12890625</c:v>
                      </c:pt>
                      <c:pt idx="8608">
                        <c:v>19850.82421875</c:v>
                      </c:pt>
                      <c:pt idx="8609">
                        <c:v>20735.1328125</c:v>
                      </c:pt>
                      <c:pt idx="8610">
                        <c:v>21680.75390625</c:v>
                      </c:pt>
                      <c:pt idx="8611">
                        <c:v>20782.09375</c:v>
                      </c:pt>
                      <c:pt idx="8612">
                        <c:v>13328.3671875</c:v>
                      </c:pt>
                      <c:pt idx="8613">
                        <c:v>8832.53125</c:v>
                      </c:pt>
                      <c:pt idx="8614">
                        <c:v>13944.7109375</c:v>
                      </c:pt>
                      <c:pt idx="8615">
                        <c:v>10820.25</c:v>
                      </c:pt>
                      <c:pt idx="8616">
                        <c:v>10308.1171875</c:v>
                      </c:pt>
                      <c:pt idx="8617">
                        <c:v>8465.484375</c:v>
                      </c:pt>
                      <c:pt idx="8618">
                        <c:v>8889.78125</c:v>
                      </c:pt>
                      <c:pt idx="8619">
                        <c:v>10569.3515625</c:v>
                      </c:pt>
                      <c:pt idx="8620">
                        <c:v>12015.796875</c:v>
                      </c:pt>
                      <c:pt idx="8621">
                        <c:v>14255.546875</c:v>
                      </c:pt>
                      <c:pt idx="8622">
                        <c:v>10556.984375</c:v>
                      </c:pt>
                      <c:pt idx="8623">
                        <c:v>8462.5625</c:v>
                      </c:pt>
                      <c:pt idx="8624">
                        <c:v>4056.8984375</c:v>
                      </c:pt>
                      <c:pt idx="8625">
                        <c:v>14254.13671875</c:v>
                      </c:pt>
                      <c:pt idx="8626">
                        <c:v>13721.7265625</c:v>
                      </c:pt>
                      <c:pt idx="8627">
                        <c:v>17718.375</c:v>
                      </c:pt>
                      <c:pt idx="8628">
                        <c:v>15834.3828125</c:v>
                      </c:pt>
                      <c:pt idx="8629">
                        <c:v>13371.015625</c:v>
                      </c:pt>
                      <c:pt idx="8630">
                        <c:v>15391.328125</c:v>
                      </c:pt>
                      <c:pt idx="8631">
                        <c:v>17419.34375</c:v>
                      </c:pt>
                      <c:pt idx="8632">
                        <c:v>17788.5859375</c:v>
                      </c:pt>
                      <c:pt idx="8633">
                        <c:v>18894.375</c:v>
                      </c:pt>
                      <c:pt idx="8634">
                        <c:v>18826.4921875</c:v>
                      </c:pt>
                      <c:pt idx="8635">
                        <c:v>17319.33984375</c:v>
                      </c:pt>
                      <c:pt idx="8636">
                        <c:v>15147.421875</c:v>
                      </c:pt>
                      <c:pt idx="8637">
                        <c:v>13330.640625</c:v>
                      </c:pt>
                      <c:pt idx="8638">
                        <c:v>16464.328125</c:v>
                      </c:pt>
                      <c:pt idx="8639">
                        <c:v>19020.6640625</c:v>
                      </c:pt>
                      <c:pt idx="8640">
                        <c:v>18532.8984375</c:v>
                      </c:pt>
                      <c:pt idx="8641">
                        <c:v>18811.94921875</c:v>
                      </c:pt>
                      <c:pt idx="8642">
                        <c:v>20531.2265625</c:v>
                      </c:pt>
                      <c:pt idx="8643">
                        <c:v>22790.875</c:v>
                      </c:pt>
                      <c:pt idx="8644">
                        <c:v>21886.30078125</c:v>
                      </c:pt>
                      <c:pt idx="8645">
                        <c:v>18902.71875</c:v>
                      </c:pt>
                      <c:pt idx="8646">
                        <c:v>18552.56640625</c:v>
                      </c:pt>
                      <c:pt idx="8647">
                        <c:v>21663.19921875</c:v>
                      </c:pt>
                      <c:pt idx="8648">
                        <c:v>18253.16796875</c:v>
                      </c:pt>
                      <c:pt idx="8649">
                        <c:v>18540.27734375</c:v>
                      </c:pt>
                      <c:pt idx="8650">
                        <c:v>19422.08984375</c:v>
                      </c:pt>
                      <c:pt idx="8651">
                        <c:v>22418.3203125</c:v>
                      </c:pt>
                      <c:pt idx="8652">
                        <c:v>22542.94140625</c:v>
                      </c:pt>
                      <c:pt idx="8653">
                        <c:v>22220.90625</c:v>
                      </c:pt>
                      <c:pt idx="8654">
                        <c:v>21631.671875</c:v>
                      </c:pt>
                      <c:pt idx="8655">
                        <c:v>22976.16015625</c:v>
                      </c:pt>
                      <c:pt idx="8656">
                        <c:v>23104.83984375</c:v>
                      </c:pt>
                      <c:pt idx="8657">
                        <c:v>25743.8125</c:v>
                      </c:pt>
                      <c:pt idx="8658">
                        <c:v>24421.0859375</c:v>
                      </c:pt>
                      <c:pt idx="8659">
                        <c:v>22403.30859375</c:v>
                      </c:pt>
                      <c:pt idx="8660">
                        <c:v>24058.3203125</c:v>
                      </c:pt>
                      <c:pt idx="8661">
                        <c:v>25764.25390625</c:v>
                      </c:pt>
                      <c:pt idx="8662">
                        <c:v>25480.68359375</c:v>
                      </c:pt>
                      <c:pt idx="8663">
                        <c:v>20030.47265625</c:v>
                      </c:pt>
                      <c:pt idx="8664">
                        <c:v>19912.32421875</c:v>
                      </c:pt>
                      <c:pt idx="8665">
                        <c:v>21328.69921875</c:v>
                      </c:pt>
                      <c:pt idx="8666">
                        <c:v>23646.29296875</c:v>
                      </c:pt>
                      <c:pt idx="8667">
                        <c:v>25063.8203125</c:v>
                      </c:pt>
                      <c:pt idx="8668">
                        <c:v>22588.12109375</c:v>
                      </c:pt>
                      <c:pt idx="8669">
                        <c:v>20647.16015625</c:v>
                      </c:pt>
                      <c:pt idx="8670">
                        <c:v>20323.01953125</c:v>
                      </c:pt>
                      <c:pt idx="8671">
                        <c:v>25582.109375</c:v>
                      </c:pt>
                      <c:pt idx="8672">
                        <c:v>14506.7421875</c:v>
                      </c:pt>
                      <c:pt idx="8673">
                        <c:v>12582.328125</c:v>
                      </c:pt>
                      <c:pt idx="8674">
                        <c:v>18005.6484375</c:v>
                      </c:pt>
                      <c:pt idx="8675">
                        <c:v>17430.296875</c:v>
                      </c:pt>
                      <c:pt idx="8676">
                        <c:v>16304.0390625</c:v>
                      </c:pt>
                      <c:pt idx="8677">
                        <c:v>15853.87109375</c:v>
                      </c:pt>
                      <c:pt idx="8678">
                        <c:v>14781.3671875</c:v>
                      </c:pt>
                      <c:pt idx="8679">
                        <c:v>15874.84375</c:v>
                      </c:pt>
                      <c:pt idx="8680">
                        <c:v>17504.05859375</c:v>
                      </c:pt>
                      <c:pt idx="8681">
                        <c:v>17583.375</c:v>
                      </c:pt>
                      <c:pt idx="8682">
                        <c:v>18342.6484375</c:v>
                      </c:pt>
                      <c:pt idx="8683">
                        <c:v>17996.2578125</c:v>
                      </c:pt>
                      <c:pt idx="8684">
                        <c:v>16991.9609375</c:v>
                      </c:pt>
                      <c:pt idx="8685">
                        <c:v>17667.296875</c:v>
                      </c:pt>
                      <c:pt idx="8686">
                        <c:v>16202.1953125</c:v>
                      </c:pt>
                      <c:pt idx="8687">
                        <c:v>16648.0234375</c:v>
                      </c:pt>
                      <c:pt idx="8688">
                        <c:v>12978.828125</c:v>
                      </c:pt>
                      <c:pt idx="8689">
                        <c:v>10737.453125</c:v>
                      </c:pt>
                      <c:pt idx="8690">
                        <c:v>4563.5546875</c:v>
                      </c:pt>
                      <c:pt idx="8691">
                        <c:v>7298.9375</c:v>
                      </c:pt>
                      <c:pt idx="8692">
                        <c:v>14695.8046875</c:v>
                      </c:pt>
                      <c:pt idx="8693">
                        <c:v>16301.375</c:v>
                      </c:pt>
                      <c:pt idx="8694">
                        <c:v>13248.6171875</c:v>
                      </c:pt>
                      <c:pt idx="8695">
                        <c:v>12408.5703125</c:v>
                      </c:pt>
                      <c:pt idx="8696">
                        <c:v>12200.203125</c:v>
                      </c:pt>
                      <c:pt idx="8697">
                        <c:v>11716.3125</c:v>
                      </c:pt>
                      <c:pt idx="8698">
                        <c:v>12905.203125</c:v>
                      </c:pt>
                      <c:pt idx="8699">
                        <c:v>14504.2109375</c:v>
                      </c:pt>
                      <c:pt idx="8700">
                        <c:v>16717.3828125</c:v>
                      </c:pt>
                      <c:pt idx="8701">
                        <c:v>15823.99609375</c:v>
                      </c:pt>
                      <c:pt idx="8702">
                        <c:v>14660.484375</c:v>
                      </c:pt>
                      <c:pt idx="8703">
                        <c:v>13761.7265625</c:v>
                      </c:pt>
                      <c:pt idx="8704">
                        <c:v>12020.234375</c:v>
                      </c:pt>
                      <c:pt idx="8705">
                        <c:v>11353.328125</c:v>
                      </c:pt>
                      <c:pt idx="8706">
                        <c:v>12732.8359375</c:v>
                      </c:pt>
                      <c:pt idx="8707">
                        <c:v>14920.828125</c:v>
                      </c:pt>
                      <c:pt idx="8708">
                        <c:v>15755.5078125</c:v>
                      </c:pt>
                      <c:pt idx="8709">
                        <c:v>13359.2890625</c:v>
                      </c:pt>
                      <c:pt idx="8710">
                        <c:v>11402.4375</c:v>
                      </c:pt>
                      <c:pt idx="8711">
                        <c:v>14115.671875</c:v>
                      </c:pt>
                      <c:pt idx="8712">
                        <c:v>14664.5234375</c:v>
                      </c:pt>
                      <c:pt idx="8713">
                        <c:v>14149.9921875</c:v>
                      </c:pt>
                      <c:pt idx="8714">
                        <c:v>13191.609375</c:v>
                      </c:pt>
                      <c:pt idx="8715">
                        <c:v>15163.34375</c:v>
                      </c:pt>
                      <c:pt idx="8716">
                        <c:v>14824.56640625</c:v>
                      </c:pt>
                      <c:pt idx="8717">
                        <c:v>17629.9453125</c:v>
                      </c:pt>
                      <c:pt idx="8718">
                        <c:v>16148.4140625</c:v>
                      </c:pt>
                      <c:pt idx="8719">
                        <c:v>14162.859375</c:v>
                      </c:pt>
                      <c:pt idx="8720">
                        <c:v>13173.5078125</c:v>
                      </c:pt>
                      <c:pt idx="8721">
                        <c:v>15352.40625</c:v>
                      </c:pt>
                      <c:pt idx="8722">
                        <c:v>16627.8359375</c:v>
                      </c:pt>
                      <c:pt idx="8723">
                        <c:v>18132.8828125</c:v>
                      </c:pt>
                      <c:pt idx="8724">
                        <c:v>15612.875</c:v>
                      </c:pt>
                      <c:pt idx="8725">
                        <c:v>13246.2265625</c:v>
                      </c:pt>
                      <c:pt idx="8726">
                        <c:v>13489.8515625</c:v>
                      </c:pt>
                      <c:pt idx="8727">
                        <c:v>17548.1796875</c:v>
                      </c:pt>
                      <c:pt idx="8728">
                        <c:v>18188.1171875</c:v>
                      </c:pt>
                      <c:pt idx="8729">
                        <c:v>17917.58203125</c:v>
                      </c:pt>
                      <c:pt idx="8730">
                        <c:v>16866.50390625</c:v>
                      </c:pt>
                      <c:pt idx="8731">
                        <c:v>17433.37890625</c:v>
                      </c:pt>
                      <c:pt idx="8732">
                        <c:v>20592.734375</c:v>
                      </c:pt>
                      <c:pt idx="8733">
                        <c:v>19146.78125</c:v>
                      </c:pt>
                      <c:pt idx="8734">
                        <c:v>19827.671875</c:v>
                      </c:pt>
                      <c:pt idx="8735">
                        <c:v>19476.484375</c:v>
                      </c:pt>
                      <c:pt idx="8736">
                        <c:v>17702.6328125</c:v>
                      </c:pt>
                      <c:pt idx="8737">
                        <c:v>16084.96875</c:v>
                      </c:pt>
                      <c:pt idx="8738">
                        <c:v>16322.359375</c:v>
                      </c:pt>
                      <c:pt idx="8739">
                        <c:v>20596.9140625</c:v>
                      </c:pt>
                      <c:pt idx="8740">
                        <c:v>18519.234375</c:v>
                      </c:pt>
                      <c:pt idx="8741">
                        <c:v>16151.109375</c:v>
                      </c:pt>
                      <c:pt idx="8742">
                        <c:v>20455.078125</c:v>
                      </c:pt>
                      <c:pt idx="8743">
                        <c:v>19162.828125</c:v>
                      </c:pt>
                      <c:pt idx="8744">
                        <c:v>19680.6640625</c:v>
                      </c:pt>
                      <c:pt idx="8745">
                        <c:v>21035.9453125</c:v>
                      </c:pt>
                      <c:pt idx="8746">
                        <c:v>20866.765625</c:v>
                      </c:pt>
                      <c:pt idx="8747">
                        <c:v>22561.4921875</c:v>
                      </c:pt>
                      <c:pt idx="8748">
                        <c:v>21874.3359375</c:v>
                      </c:pt>
                      <c:pt idx="8749">
                        <c:v>21903.05859375</c:v>
                      </c:pt>
                      <c:pt idx="8750">
                        <c:v>21963.703125</c:v>
                      </c:pt>
                      <c:pt idx="8751">
                        <c:v>18309.2578125</c:v>
                      </c:pt>
                      <c:pt idx="8752">
                        <c:v>13996.65234375</c:v>
                      </c:pt>
                      <c:pt idx="8753">
                        <c:v>18315.75</c:v>
                      </c:pt>
                      <c:pt idx="8754">
                        <c:v>22319.3046875</c:v>
                      </c:pt>
                      <c:pt idx="8755">
                        <c:v>19560.19921875</c:v>
                      </c:pt>
                      <c:pt idx="8756">
                        <c:v>17866.2265625</c:v>
                      </c:pt>
                      <c:pt idx="8757">
                        <c:v>18038.4296875</c:v>
                      </c:pt>
                      <c:pt idx="8758">
                        <c:v>21390.01171875</c:v>
                      </c:pt>
                      <c:pt idx="8759">
                        <c:v>21495.4921875</c:v>
                      </c:pt>
                      <c:pt idx="8760">
                        <c:v>20555.3125</c:v>
                      </c:pt>
                      <c:pt idx="8761">
                        <c:v>20001.49609375</c:v>
                      </c:pt>
                      <c:pt idx="8762">
                        <c:v>26131.6640625</c:v>
                      </c:pt>
                      <c:pt idx="8763">
                        <c:v>27874.22265625</c:v>
                      </c:pt>
                      <c:pt idx="8764">
                        <c:v>27165.4453125</c:v>
                      </c:pt>
                      <c:pt idx="8765">
                        <c:v>26849.765625</c:v>
                      </c:pt>
                      <c:pt idx="8766">
                        <c:v>25708.12109375</c:v>
                      </c:pt>
                      <c:pt idx="8767">
                        <c:v>25213.41796875</c:v>
                      </c:pt>
                      <c:pt idx="8768">
                        <c:v>25688.00390625</c:v>
                      </c:pt>
                      <c:pt idx="8769">
                        <c:v>26728.73046875</c:v>
                      </c:pt>
                      <c:pt idx="8770">
                        <c:v>28142.18359375</c:v>
                      </c:pt>
                      <c:pt idx="8771">
                        <c:v>28499.4765625</c:v>
                      </c:pt>
                      <c:pt idx="8772">
                        <c:v>28013.47265625</c:v>
                      </c:pt>
                      <c:pt idx="8773">
                        <c:v>25755.078125</c:v>
                      </c:pt>
                      <c:pt idx="8774">
                        <c:v>25426.40625</c:v>
                      </c:pt>
                      <c:pt idx="8775">
                        <c:v>27792.49609375</c:v>
                      </c:pt>
                      <c:pt idx="8776">
                        <c:v>27997.58203125</c:v>
                      </c:pt>
                      <c:pt idx="8777">
                        <c:v>18501.328125</c:v>
                      </c:pt>
                      <c:pt idx="8778">
                        <c:v>17260.4453125</c:v>
                      </c:pt>
                      <c:pt idx="8779">
                        <c:v>14932.71875</c:v>
                      </c:pt>
                      <c:pt idx="8780">
                        <c:v>13267.1796875</c:v>
                      </c:pt>
                      <c:pt idx="8781">
                        <c:v>12175.7890625</c:v>
                      </c:pt>
                      <c:pt idx="8782">
                        <c:v>13256.78125</c:v>
                      </c:pt>
                      <c:pt idx="8783">
                        <c:v>14798.96875</c:v>
                      </c:pt>
                      <c:pt idx="8784">
                        <c:v>16057.921875</c:v>
                      </c:pt>
                      <c:pt idx="8785">
                        <c:v>17048.19140625</c:v>
                      </c:pt>
                      <c:pt idx="8786">
                        <c:v>15074.7734375</c:v>
                      </c:pt>
                      <c:pt idx="8787">
                        <c:v>11985.4921875</c:v>
                      </c:pt>
                      <c:pt idx="8788">
                        <c:v>11788.5703125</c:v>
                      </c:pt>
                      <c:pt idx="8789">
                        <c:v>18387.90234375</c:v>
                      </c:pt>
                      <c:pt idx="8790">
                        <c:v>17895.33984375</c:v>
                      </c:pt>
                      <c:pt idx="8791">
                        <c:v>18140.11328125</c:v>
                      </c:pt>
                      <c:pt idx="8792">
                        <c:v>14207.5859375</c:v>
                      </c:pt>
                      <c:pt idx="8793">
                        <c:v>13837.6640625</c:v>
                      </c:pt>
                      <c:pt idx="8794">
                        <c:v>12785.7265625</c:v>
                      </c:pt>
                      <c:pt idx="8795">
                        <c:v>10419.203125</c:v>
                      </c:pt>
                      <c:pt idx="8796">
                        <c:v>8941.0703125</c:v>
                      </c:pt>
                      <c:pt idx="8797">
                        <c:v>11255.75</c:v>
                      </c:pt>
                      <c:pt idx="8798">
                        <c:v>13619.8828125</c:v>
                      </c:pt>
                      <c:pt idx="8799">
                        <c:v>13241.8984375</c:v>
                      </c:pt>
                      <c:pt idx="8800">
                        <c:v>10336.875</c:v>
                      </c:pt>
                      <c:pt idx="8801">
                        <c:v>7582.9609375</c:v>
                      </c:pt>
                      <c:pt idx="8802">
                        <c:v>14528.65625</c:v>
                      </c:pt>
                      <c:pt idx="8803">
                        <c:v>12843.8203125</c:v>
                      </c:pt>
                      <c:pt idx="8804">
                        <c:v>9523.4375</c:v>
                      </c:pt>
                      <c:pt idx="8805">
                        <c:v>10649.0234375</c:v>
                      </c:pt>
                      <c:pt idx="8806">
                        <c:v>13713.1875</c:v>
                      </c:pt>
                      <c:pt idx="8807">
                        <c:v>22051.6328125</c:v>
                      </c:pt>
                      <c:pt idx="8808">
                        <c:v>25203.72265625</c:v>
                      </c:pt>
                      <c:pt idx="8809">
                        <c:v>22817.45703125</c:v>
                      </c:pt>
                      <c:pt idx="8810">
                        <c:v>20813.59375</c:v>
                      </c:pt>
                      <c:pt idx="8811">
                        <c:v>20420.0859375</c:v>
                      </c:pt>
                      <c:pt idx="8812">
                        <c:v>18219.3671875</c:v>
                      </c:pt>
                      <c:pt idx="8813">
                        <c:v>19223.7421875</c:v>
                      </c:pt>
                      <c:pt idx="8814">
                        <c:v>22057.11328125</c:v>
                      </c:pt>
                      <c:pt idx="8815">
                        <c:v>24431.3125</c:v>
                      </c:pt>
                      <c:pt idx="8816">
                        <c:v>21993.26171875</c:v>
                      </c:pt>
                      <c:pt idx="8817">
                        <c:v>23398.29296875</c:v>
                      </c:pt>
                      <c:pt idx="8818">
                        <c:v>24627.76953125</c:v>
                      </c:pt>
                      <c:pt idx="8819">
                        <c:v>23765.3046875</c:v>
                      </c:pt>
                      <c:pt idx="8820">
                        <c:v>23813.3359375</c:v>
                      </c:pt>
                      <c:pt idx="8821">
                        <c:v>25000.84375</c:v>
                      </c:pt>
                      <c:pt idx="8822">
                        <c:v>18050.765625</c:v>
                      </c:pt>
                      <c:pt idx="8823">
                        <c:v>14973.265625</c:v>
                      </c:pt>
                      <c:pt idx="8824">
                        <c:v>14277.78125</c:v>
                      </c:pt>
                      <c:pt idx="8825">
                        <c:v>13410.2265625</c:v>
                      </c:pt>
                      <c:pt idx="8826">
                        <c:v>15196.765625</c:v>
                      </c:pt>
                      <c:pt idx="8827">
                        <c:v>19667.3203125</c:v>
                      </c:pt>
                      <c:pt idx="8828">
                        <c:v>18554.9765625</c:v>
                      </c:pt>
                      <c:pt idx="8829">
                        <c:v>16108.8984375</c:v>
                      </c:pt>
                      <c:pt idx="8830">
                        <c:v>15177.0859375</c:v>
                      </c:pt>
                      <c:pt idx="8831">
                        <c:v>16608.7265625</c:v>
                      </c:pt>
                      <c:pt idx="8832">
                        <c:v>17814.3359375</c:v>
                      </c:pt>
                      <c:pt idx="8833">
                        <c:v>19155.578125</c:v>
                      </c:pt>
                      <c:pt idx="8834">
                        <c:v>18772.296875</c:v>
                      </c:pt>
                      <c:pt idx="8835">
                        <c:v>15973.515625</c:v>
                      </c:pt>
                      <c:pt idx="8836">
                        <c:v>12231.359375</c:v>
                      </c:pt>
                      <c:pt idx="8837">
                        <c:v>18540.140625</c:v>
                      </c:pt>
                      <c:pt idx="8838">
                        <c:v>18279.546875</c:v>
                      </c:pt>
                      <c:pt idx="8839">
                        <c:v>16562.6953125</c:v>
                      </c:pt>
                      <c:pt idx="8840">
                        <c:v>15515</c:v>
                      </c:pt>
                      <c:pt idx="8841">
                        <c:v>14165.6875</c:v>
                      </c:pt>
                      <c:pt idx="8842">
                        <c:v>14775.5234375</c:v>
                      </c:pt>
                      <c:pt idx="8843">
                        <c:v>17518.25</c:v>
                      </c:pt>
                      <c:pt idx="8844">
                        <c:v>15546.703125</c:v>
                      </c:pt>
                      <c:pt idx="8845">
                        <c:v>13870.515625</c:v>
                      </c:pt>
                      <c:pt idx="8846">
                        <c:v>13907.796875</c:v>
                      </c:pt>
                      <c:pt idx="8847">
                        <c:v>17546.4921875</c:v>
                      </c:pt>
                      <c:pt idx="8848">
                        <c:v>18436.63671875</c:v>
                      </c:pt>
                      <c:pt idx="8849">
                        <c:v>15327.078125</c:v>
                      </c:pt>
                      <c:pt idx="8850">
                        <c:v>13109.53125</c:v>
                      </c:pt>
                      <c:pt idx="8851">
                        <c:v>18361.359375</c:v>
                      </c:pt>
                      <c:pt idx="8852">
                        <c:v>16335.421875</c:v>
                      </c:pt>
                      <c:pt idx="8853">
                        <c:v>16030.4921875</c:v>
                      </c:pt>
                      <c:pt idx="8854">
                        <c:v>17738.5703125</c:v>
                      </c:pt>
                      <c:pt idx="8855">
                        <c:v>18618.484375</c:v>
                      </c:pt>
                      <c:pt idx="8856">
                        <c:v>17633.0234375</c:v>
                      </c:pt>
                      <c:pt idx="8857">
                        <c:v>18332.703125</c:v>
                      </c:pt>
                      <c:pt idx="8858">
                        <c:v>18492.3515625</c:v>
                      </c:pt>
                      <c:pt idx="8859">
                        <c:v>17897.046875</c:v>
                      </c:pt>
                      <c:pt idx="8860">
                        <c:v>16811.09375</c:v>
                      </c:pt>
                      <c:pt idx="8861">
                        <c:v>16740.375</c:v>
                      </c:pt>
                      <c:pt idx="8862">
                        <c:v>18404.6328125</c:v>
                      </c:pt>
                      <c:pt idx="8863">
                        <c:v>18576.7578125</c:v>
                      </c:pt>
                      <c:pt idx="8864">
                        <c:v>16449.1796875</c:v>
                      </c:pt>
                      <c:pt idx="8865">
                        <c:v>12482.1328125</c:v>
                      </c:pt>
                      <c:pt idx="8866">
                        <c:v>18528.3359375</c:v>
                      </c:pt>
                      <c:pt idx="8867">
                        <c:v>24253.82421875</c:v>
                      </c:pt>
                      <c:pt idx="8868">
                        <c:v>23797.08984375</c:v>
                      </c:pt>
                      <c:pt idx="8869">
                        <c:v>24642.90234375</c:v>
                      </c:pt>
                      <c:pt idx="8870">
                        <c:v>24209.58984375</c:v>
                      </c:pt>
                      <c:pt idx="8871">
                        <c:v>23986.8671875</c:v>
                      </c:pt>
                      <c:pt idx="8872">
                        <c:v>23754.25</c:v>
                      </c:pt>
                      <c:pt idx="8873">
                        <c:v>20387.96875</c:v>
                      </c:pt>
                      <c:pt idx="8874">
                        <c:v>22188.5546875</c:v>
                      </c:pt>
                      <c:pt idx="8875">
                        <c:v>23690.6875</c:v>
                      </c:pt>
                      <c:pt idx="8876">
                        <c:v>24055.67578125</c:v>
                      </c:pt>
                      <c:pt idx="8877">
                        <c:v>24540.63671875</c:v>
                      </c:pt>
                      <c:pt idx="8878">
                        <c:v>23953.98828125</c:v>
                      </c:pt>
                      <c:pt idx="8879">
                        <c:v>23064.58984375</c:v>
                      </c:pt>
                      <c:pt idx="8880">
                        <c:v>22806.78125</c:v>
                      </c:pt>
                      <c:pt idx="8881">
                        <c:v>24787.1640625</c:v>
                      </c:pt>
                      <c:pt idx="8882">
                        <c:v>22380.6328125</c:v>
                      </c:pt>
                      <c:pt idx="8883">
                        <c:v>21856.515625</c:v>
                      </c:pt>
                      <c:pt idx="8884">
                        <c:v>20645.0703125</c:v>
                      </c:pt>
                      <c:pt idx="8885">
                        <c:v>20553.71875</c:v>
                      </c:pt>
                      <c:pt idx="8886">
                        <c:v>20086.4921875</c:v>
                      </c:pt>
                      <c:pt idx="8887">
                        <c:v>20847.2734375</c:v>
                      </c:pt>
                      <c:pt idx="8888">
                        <c:v>21439.1171875</c:v>
                      </c:pt>
                      <c:pt idx="8889">
                        <c:v>18605.67578125</c:v>
                      </c:pt>
                      <c:pt idx="8890">
                        <c:v>14683.48046875</c:v>
                      </c:pt>
                      <c:pt idx="8891">
                        <c:v>15434.76171875</c:v>
                      </c:pt>
                      <c:pt idx="8892">
                        <c:v>21119.1640625</c:v>
                      </c:pt>
                      <c:pt idx="8893">
                        <c:v>20046.6484375</c:v>
                      </c:pt>
                      <c:pt idx="8894">
                        <c:v>19725.82421875</c:v>
                      </c:pt>
                      <c:pt idx="8895">
                        <c:v>21005.859375</c:v>
                      </c:pt>
                      <c:pt idx="8896">
                        <c:v>20880.60546875</c:v>
                      </c:pt>
                      <c:pt idx="8897">
                        <c:v>16430.1796875</c:v>
                      </c:pt>
                      <c:pt idx="8898">
                        <c:v>17192.734375</c:v>
                      </c:pt>
                      <c:pt idx="8899">
                        <c:v>16785.296875</c:v>
                      </c:pt>
                      <c:pt idx="8900">
                        <c:v>13990.5546875</c:v>
                      </c:pt>
                      <c:pt idx="8901">
                        <c:v>12076.5703125</c:v>
                      </c:pt>
                      <c:pt idx="8902">
                        <c:v>11379.7734375</c:v>
                      </c:pt>
                      <c:pt idx="8903">
                        <c:v>11718.7578125</c:v>
                      </c:pt>
                      <c:pt idx="8904">
                        <c:v>16194.1328125</c:v>
                      </c:pt>
                      <c:pt idx="8905">
                        <c:v>16096.984375</c:v>
                      </c:pt>
                      <c:pt idx="8906">
                        <c:v>14781.4453125</c:v>
                      </c:pt>
                      <c:pt idx="8907">
                        <c:v>15151.0078125</c:v>
                      </c:pt>
                      <c:pt idx="8908">
                        <c:v>16626.15625</c:v>
                      </c:pt>
                      <c:pt idx="8909">
                        <c:v>16938.1640625</c:v>
                      </c:pt>
                      <c:pt idx="8910">
                        <c:v>14287.9140625</c:v>
                      </c:pt>
                      <c:pt idx="8911">
                        <c:v>11058.515625</c:v>
                      </c:pt>
                      <c:pt idx="8912">
                        <c:v>12615.4453125</c:v>
                      </c:pt>
                      <c:pt idx="8913">
                        <c:v>13046.8984375</c:v>
                      </c:pt>
                      <c:pt idx="8914">
                        <c:v>10252.53125</c:v>
                      </c:pt>
                      <c:pt idx="8915">
                        <c:v>7678.3203125</c:v>
                      </c:pt>
                      <c:pt idx="8916">
                        <c:v>12763.09375</c:v>
                      </c:pt>
                      <c:pt idx="8917">
                        <c:v>12013.609375</c:v>
                      </c:pt>
                      <c:pt idx="8918">
                        <c:v>10486.5390625</c:v>
                      </c:pt>
                      <c:pt idx="8919">
                        <c:v>9780.34375</c:v>
                      </c:pt>
                      <c:pt idx="8920">
                        <c:v>8989.8984375</c:v>
                      </c:pt>
                      <c:pt idx="8921">
                        <c:v>9555.7265625</c:v>
                      </c:pt>
                      <c:pt idx="8922">
                        <c:v>9828.75</c:v>
                      </c:pt>
                      <c:pt idx="8923">
                        <c:v>11804.12109375</c:v>
                      </c:pt>
                      <c:pt idx="8924">
                        <c:v>13317.18359375</c:v>
                      </c:pt>
                      <c:pt idx="8925">
                        <c:v>12522.6015625</c:v>
                      </c:pt>
                      <c:pt idx="8926">
                        <c:v>13202.0625</c:v>
                      </c:pt>
                      <c:pt idx="8927">
                        <c:v>18554.02734375</c:v>
                      </c:pt>
                      <c:pt idx="8928">
                        <c:v>17307.9609375</c:v>
                      </c:pt>
                      <c:pt idx="8929">
                        <c:v>19007.5</c:v>
                      </c:pt>
                      <c:pt idx="8930">
                        <c:v>15118.8046875</c:v>
                      </c:pt>
                      <c:pt idx="8931">
                        <c:v>16408.484375</c:v>
                      </c:pt>
                      <c:pt idx="8932">
                        <c:v>18660.7265625</c:v>
                      </c:pt>
                      <c:pt idx="8933">
                        <c:v>16063.984375</c:v>
                      </c:pt>
                      <c:pt idx="8934">
                        <c:v>15373.53125</c:v>
                      </c:pt>
                      <c:pt idx="8935">
                        <c:v>16217.15234375</c:v>
                      </c:pt>
                      <c:pt idx="8936">
                        <c:v>19403.2578125</c:v>
                      </c:pt>
                      <c:pt idx="8937">
                        <c:v>18686.36328125</c:v>
                      </c:pt>
                      <c:pt idx="8938">
                        <c:v>18046.77734375</c:v>
                      </c:pt>
                      <c:pt idx="8939">
                        <c:v>19592.1640625</c:v>
                      </c:pt>
                      <c:pt idx="8940">
                        <c:v>19548.9296875</c:v>
                      </c:pt>
                      <c:pt idx="8941">
                        <c:v>18795.7421875</c:v>
                      </c:pt>
                      <c:pt idx="8942">
                        <c:v>22245.6953125</c:v>
                      </c:pt>
                      <c:pt idx="8943">
                        <c:v>22161.56640625</c:v>
                      </c:pt>
                      <c:pt idx="8944">
                        <c:v>20282.8984375</c:v>
                      </c:pt>
                      <c:pt idx="8945">
                        <c:v>18616.0859375</c:v>
                      </c:pt>
                      <c:pt idx="8946">
                        <c:v>16789.33984375</c:v>
                      </c:pt>
                      <c:pt idx="8947">
                        <c:v>14472.015625</c:v>
                      </c:pt>
                      <c:pt idx="8948">
                        <c:v>14066.17578125</c:v>
                      </c:pt>
                      <c:pt idx="8949">
                        <c:v>16137.96875</c:v>
                      </c:pt>
                      <c:pt idx="8950">
                        <c:v>18832.59765625</c:v>
                      </c:pt>
                      <c:pt idx="8951">
                        <c:v>22277.390625</c:v>
                      </c:pt>
                      <c:pt idx="8952">
                        <c:v>22468.99609375</c:v>
                      </c:pt>
                      <c:pt idx="8953">
                        <c:v>22396.1640625</c:v>
                      </c:pt>
                      <c:pt idx="8954">
                        <c:v>20868.453125</c:v>
                      </c:pt>
                      <c:pt idx="8955">
                        <c:v>21305.890625</c:v>
                      </c:pt>
                      <c:pt idx="8956">
                        <c:v>22582.88671875</c:v>
                      </c:pt>
                      <c:pt idx="8957">
                        <c:v>22976.28125</c:v>
                      </c:pt>
                      <c:pt idx="8958">
                        <c:v>21879.421875</c:v>
                      </c:pt>
                      <c:pt idx="8959">
                        <c:v>22608.71875</c:v>
                      </c:pt>
                      <c:pt idx="8960">
                        <c:v>22231.1640625</c:v>
                      </c:pt>
                      <c:pt idx="8961">
                        <c:v>24525.45703125</c:v>
                      </c:pt>
                      <c:pt idx="8962">
                        <c:v>22965.1640625</c:v>
                      </c:pt>
                      <c:pt idx="8963">
                        <c:v>23249.44140625</c:v>
                      </c:pt>
                      <c:pt idx="8964">
                        <c:v>24291.41015625</c:v>
                      </c:pt>
                      <c:pt idx="8965">
                        <c:v>23624.76953125</c:v>
                      </c:pt>
                      <c:pt idx="8966">
                        <c:v>23607.09375</c:v>
                      </c:pt>
                      <c:pt idx="8967">
                        <c:v>23712.7421875</c:v>
                      </c:pt>
                      <c:pt idx="8968">
                        <c:v>21517.390625</c:v>
                      </c:pt>
                      <c:pt idx="8969">
                        <c:v>20408.05078125</c:v>
                      </c:pt>
                      <c:pt idx="8970">
                        <c:v>21206.03515625</c:v>
                      </c:pt>
                      <c:pt idx="8971">
                        <c:v>24472.40234375</c:v>
                      </c:pt>
                      <c:pt idx="8972">
                        <c:v>24070.16015625</c:v>
                      </c:pt>
                      <c:pt idx="8973">
                        <c:v>22190.8984375</c:v>
                      </c:pt>
                      <c:pt idx="8974">
                        <c:v>21154.2265625</c:v>
                      </c:pt>
                      <c:pt idx="8975">
                        <c:v>23420.3203125</c:v>
                      </c:pt>
                      <c:pt idx="8976">
                        <c:v>21780.5703125</c:v>
                      </c:pt>
                      <c:pt idx="8977">
                        <c:v>21087.8046875</c:v>
                      </c:pt>
                      <c:pt idx="8978">
                        <c:v>22494.63671875</c:v>
                      </c:pt>
                      <c:pt idx="8979">
                        <c:v>24204.95703125</c:v>
                      </c:pt>
                      <c:pt idx="8980">
                        <c:v>22145.73828125</c:v>
                      </c:pt>
                      <c:pt idx="8981">
                        <c:v>22625.6640625</c:v>
                      </c:pt>
                      <c:pt idx="8982">
                        <c:v>23792.6640625</c:v>
                      </c:pt>
                      <c:pt idx="8983">
                        <c:v>21464.94921875</c:v>
                      </c:pt>
                      <c:pt idx="8984">
                        <c:v>20120.52734375</c:v>
                      </c:pt>
                      <c:pt idx="8985">
                        <c:v>20534.4375</c:v>
                      </c:pt>
                      <c:pt idx="8986">
                        <c:v>23853.86328125</c:v>
                      </c:pt>
                      <c:pt idx="8987">
                        <c:v>11472.4375</c:v>
                      </c:pt>
                      <c:pt idx="8988">
                        <c:v>9524.6328125</c:v>
                      </c:pt>
                      <c:pt idx="8989">
                        <c:v>6733.7109375</c:v>
                      </c:pt>
                      <c:pt idx="8990">
                        <c:v>5876.4609375</c:v>
                      </c:pt>
                      <c:pt idx="8991">
                        <c:v>9063.4375</c:v>
                      </c:pt>
                      <c:pt idx="8992">
                        <c:v>11860.5390625</c:v>
                      </c:pt>
                      <c:pt idx="8993">
                        <c:v>12593.734375</c:v>
                      </c:pt>
                      <c:pt idx="8994">
                        <c:v>13576.453125</c:v>
                      </c:pt>
                      <c:pt idx="8995">
                        <c:v>14520.2578125</c:v>
                      </c:pt>
                      <c:pt idx="8996">
                        <c:v>14765.6953125</c:v>
                      </c:pt>
                      <c:pt idx="8997">
                        <c:v>14181.140625</c:v>
                      </c:pt>
                      <c:pt idx="8998">
                        <c:v>11439.671875</c:v>
                      </c:pt>
                      <c:pt idx="8999">
                        <c:v>8229.1328125</c:v>
                      </c:pt>
                      <c:pt idx="9000">
                        <c:v>12109.515625</c:v>
                      </c:pt>
                      <c:pt idx="9001">
                        <c:v>12721.3828125</c:v>
                      </c:pt>
                      <c:pt idx="9002">
                        <c:v>16599.421875</c:v>
                      </c:pt>
                      <c:pt idx="9003">
                        <c:v>15586.5390625</c:v>
                      </c:pt>
                      <c:pt idx="9004">
                        <c:v>14130.3359375</c:v>
                      </c:pt>
                      <c:pt idx="9005">
                        <c:v>13272.3671875</c:v>
                      </c:pt>
                      <c:pt idx="9006">
                        <c:v>13874.9765625</c:v>
                      </c:pt>
                      <c:pt idx="9007">
                        <c:v>15020.2265625</c:v>
                      </c:pt>
                      <c:pt idx="9008">
                        <c:v>17694.4375</c:v>
                      </c:pt>
                      <c:pt idx="9009">
                        <c:v>15997.09375</c:v>
                      </c:pt>
                      <c:pt idx="9010">
                        <c:v>13112.7578125</c:v>
                      </c:pt>
                      <c:pt idx="9011">
                        <c:v>11293.1875</c:v>
                      </c:pt>
                      <c:pt idx="9012">
                        <c:v>7429.6875</c:v>
                      </c:pt>
                      <c:pt idx="9013">
                        <c:v>16156.3203125</c:v>
                      </c:pt>
                      <c:pt idx="9014">
                        <c:v>17680.87109375</c:v>
                      </c:pt>
                      <c:pt idx="9015">
                        <c:v>17086.02734375</c:v>
                      </c:pt>
                      <c:pt idx="9016">
                        <c:v>13766.2421875</c:v>
                      </c:pt>
                      <c:pt idx="9017">
                        <c:v>18989.2734375</c:v>
                      </c:pt>
                      <c:pt idx="9018">
                        <c:v>16545.1484375</c:v>
                      </c:pt>
                      <c:pt idx="9019">
                        <c:v>14301.953125</c:v>
                      </c:pt>
                      <c:pt idx="9020">
                        <c:v>12235.7890625</c:v>
                      </c:pt>
                      <c:pt idx="9021">
                        <c:v>12593.9609375</c:v>
                      </c:pt>
                      <c:pt idx="9022">
                        <c:v>16061.6953125</c:v>
                      </c:pt>
                      <c:pt idx="9023">
                        <c:v>17669.53515625</c:v>
                      </c:pt>
                      <c:pt idx="9024">
                        <c:v>19192.81640625</c:v>
                      </c:pt>
                      <c:pt idx="9025">
                        <c:v>20303.19921875</c:v>
                      </c:pt>
                      <c:pt idx="9026">
                        <c:v>21285.97265625</c:v>
                      </c:pt>
                      <c:pt idx="9027">
                        <c:v>21053.27734375</c:v>
                      </c:pt>
                      <c:pt idx="9028">
                        <c:v>18037.9609375</c:v>
                      </c:pt>
                      <c:pt idx="9029">
                        <c:v>15030.46875</c:v>
                      </c:pt>
                      <c:pt idx="9030">
                        <c:v>12140.0546875</c:v>
                      </c:pt>
                      <c:pt idx="9031">
                        <c:v>19273.3671875</c:v>
                      </c:pt>
                      <c:pt idx="9032">
                        <c:v>26025.50390625</c:v>
                      </c:pt>
                      <c:pt idx="9033">
                        <c:v>25808.09375</c:v>
                      </c:pt>
                      <c:pt idx="9034">
                        <c:v>26172.5234375</c:v>
                      </c:pt>
                      <c:pt idx="9035">
                        <c:v>22482.51953125</c:v>
                      </c:pt>
                      <c:pt idx="9036">
                        <c:v>26793.62890625</c:v>
                      </c:pt>
                      <c:pt idx="9037">
                        <c:v>25022.1640625</c:v>
                      </c:pt>
                      <c:pt idx="9038">
                        <c:v>23925.08203125</c:v>
                      </c:pt>
                      <c:pt idx="9039">
                        <c:v>23792.20703125</c:v>
                      </c:pt>
                      <c:pt idx="9040">
                        <c:v>23959.2421875</c:v>
                      </c:pt>
                      <c:pt idx="9041">
                        <c:v>26185.55859375</c:v>
                      </c:pt>
                      <c:pt idx="9042">
                        <c:v>24756.24609375</c:v>
                      </c:pt>
                      <c:pt idx="9043">
                        <c:v>26507.359375</c:v>
                      </c:pt>
                      <c:pt idx="9044">
                        <c:v>25649.1796875</c:v>
                      </c:pt>
                      <c:pt idx="9045">
                        <c:v>25905.8984375</c:v>
                      </c:pt>
                      <c:pt idx="9046">
                        <c:v>25666.46484375</c:v>
                      </c:pt>
                      <c:pt idx="9047">
                        <c:v>9497.7421875</c:v>
                      </c:pt>
                      <c:pt idx="9048">
                        <c:v>9277.5859375</c:v>
                      </c:pt>
                      <c:pt idx="9049">
                        <c:v>11217.4765625</c:v>
                      </c:pt>
                      <c:pt idx="9050">
                        <c:v>10484.78125</c:v>
                      </c:pt>
                      <c:pt idx="9051">
                        <c:v>8340.421875</c:v>
                      </c:pt>
                      <c:pt idx="9052">
                        <c:v>11709.0703125</c:v>
                      </c:pt>
                      <c:pt idx="9053">
                        <c:v>11809.484375</c:v>
                      </c:pt>
                      <c:pt idx="9054">
                        <c:v>8815.4375</c:v>
                      </c:pt>
                      <c:pt idx="9055">
                        <c:v>3337.203125</c:v>
                      </c:pt>
                      <c:pt idx="9056">
                        <c:v>7849.8046875</c:v>
                      </c:pt>
                      <c:pt idx="9057">
                        <c:v>10304.046875</c:v>
                      </c:pt>
                      <c:pt idx="9058">
                        <c:v>8953.1484375</c:v>
                      </c:pt>
                      <c:pt idx="9059">
                        <c:v>11168.8515625</c:v>
                      </c:pt>
                      <c:pt idx="9060">
                        <c:v>10830.9765625</c:v>
                      </c:pt>
                      <c:pt idx="9061">
                        <c:v>10604.5</c:v>
                      </c:pt>
                      <c:pt idx="9062">
                        <c:v>2544.25</c:v>
                      </c:pt>
                      <c:pt idx="9063">
                        <c:v>3467.1484375</c:v>
                      </c:pt>
                      <c:pt idx="9064">
                        <c:v>-442.8515625</c:v>
                      </c:pt>
                      <c:pt idx="9065">
                        <c:v>-5869.3984375</c:v>
                      </c:pt>
                      <c:pt idx="9066">
                        <c:v>-7029.4921875</c:v>
                      </c:pt>
                      <c:pt idx="9067">
                        <c:v>-5306.4453125</c:v>
                      </c:pt>
                      <c:pt idx="9068">
                        <c:v>-7784.3046875</c:v>
                      </c:pt>
                      <c:pt idx="9069">
                        <c:v>-2690.0546875</c:v>
                      </c:pt>
                      <c:pt idx="9070">
                        <c:v>-1885.6875</c:v>
                      </c:pt>
                      <c:pt idx="9071">
                        <c:v>-1273.3359375</c:v>
                      </c:pt>
                      <c:pt idx="9072">
                        <c:v>-1538.1796875</c:v>
                      </c:pt>
                      <c:pt idx="9073">
                        <c:v>-2713.265625</c:v>
                      </c:pt>
                      <c:pt idx="9074">
                        <c:v>-5571.0703125</c:v>
                      </c:pt>
                      <c:pt idx="9075">
                        <c:v>-3740.796875</c:v>
                      </c:pt>
                      <c:pt idx="9076">
                        <c:v>-8025.65625</c:v>
                      </c:pt>
                      <c:pt idx="9077">
                        <c:v>21755.7890625</c:v>
                      </c:pt>
                      <c:pt idx="9078">
                        <c:v>16167.4375</c:v>
                      </c:pt>
                      <c:pt idx="9079">
                        <c:v>21947.1953125</c:v>
                      </c:pt>
                      <c:pt idx="9080">
                        <c:v>20743.5</c:v>
                      </c:pt>
                      <c:pt idx="9081">
                        <c:v>23254.40234375</c:v>
                      </c:pt>
                      <c:pt idx="9082">
                        <c:v>20757.703125</c:v>
                      </c:pt>
                      <c:pt idx="9083">
                        <c:v>17162.390625</c:v>
                      </c:pt>
                      <c:pt idx="9084">
                        <c:v>16935.3671875</c:v>
                      </c:pt>
                      <c:pt idx="9085">
                        <c:v>17963.92578125</c:v>
                      </c:pt>
                      <c:pt idx="9086">
                        <c:v>20854.9921875</c:v>
                      </c:pt>
                      <c:pt idx="9087">
                        <c:v>24507.9921875</c:v>
                      </c:pt>
                      <c:pt idx="9088">
                        <c:v>21419.54296875</c:v>
                      </c:pt>
                      <c:pt idx="9089">
                        <c:v>20778.53515625</c:v>
                      </c:pt>
                      <c:pt idx="9090">
                        <c:v>22943.8671875</c:v>
                      </c:pt>
                      <c:pt idx="9091">
                        <c:v>24522.89453125</c:v>
                      </c:pt>
                      <c:pt idx="9092">
                        <c:v>23444.3125</c:v>
                      </c:pt>
                      <c:pt idx="9093">
                        <c:v>22414.82421875</c:v>
                      </c:pt>
                      <c:pt idx="9094">
                        <c:v>23046.1328125</c:v>
                      </c:pt>
                      <c:pt idx="9095">
                        <c:v>21063.2421875</c:v>
                      </c:pt>
                      <c:pt idx="9096">
                        <c:v>15478.95703125</c:v>
                      </c:pt>
                      <c:pt idx="9097">
                        <c:v>19971.7421875</c:v>
                      </c:pt>
                      <c:pt idx="9098">
                        <c:v>24235.5</c:v>
                      </c:pt>
                      <c:pt idx="9099">
                        <c:v>21225.76171875</c:v>
                      </c:pt>
                      <c:pt idx="9100">
                        <c:v>19832.03125</c:v>
                      </c:pt>
                      <c:pt idx="9101">
                        <c:v>20274.34765625</c:v>
                      </c:pt>
                      <c:pt idx="9102">
                        <c:v>22236.10546875</c:v>
                      </c:pt>
                      <c:pt idx="9103">
                        <c:v>22667.7109375</c:v>
                      </c:pt>
                      <c:pt idx="9104">
                        <c:v>20917.52734375</c:v>
                      </c:pt>
                      <c:pt idx="9105">
                        <c:v>20306.23046875</c:v>
                      </c:pt>
                      <c:pt idx="9106">
                        <c:v>24153.765625</c:v>
                      </c:pt>
                      <c:pt idx="9107">
                        <c:v>19566.1484375</c:v>
                      </c:pt>
                      <c:pt idx="9108">
                        <c:v>16942.8125</c:v>
                      </c:pt>
                      <c:pt idx="9109">
                        <c:v>16120.0625</c:v>
                      </c:pt>
                      <c:pt idx="9110">
                        <c:v>15368.3359375</c:v>
                      </c:pt>
                      <c:pt idx="9111">
                        <c:v>16288.53125</c:v>
                      </c:pt>
                      <c:pt idx="9112">
                        <c:v>18026.7109375</c:v>
                      </c:pt>
                      <c:pt idx="9113">
                        <c:v>16198.5859375</c:v>
                      </c:pt>
                      <c:pt idx="9114">
                        <c:v>19030.2109375</c:v>
                      </c:pt>
                      <c:pt idx="9115">
                        <c:v>18840.25</c:v>
                      </c:pt>
                      <c:pt idx="9116">
                        <c:v>19281.6171875</c:v>
                      </c:pt>
                      <c:pt idx="9117">
                        <c:v>18348.6015625</c:v>
                      </c:pt>
                      <c:pt idx="9118">
                        <c:v>17992.46875</c:v>
                      </c:pt>
                      <c:pt idx="9119">
                        <c:v>18983.421875</c:v>
                      </c:pt>
                      <c:pt idx="9120">
                        <c:v>17431.8828125</c:v>
                      </c:pt>
                      <c:pt idx="9121">
                        <c:v>17084.828125</c:v>
                      </c:pt>
                      <c:pt idx="9122">
                        <c:v>15660.4921875</c:v>
                      </c:pt>
                      <c:pt idx="9123">
                        <c:v>12876.9453125</c:v>
                      </c:pt>
                      <c:pt idx="9124">
                        <c:v>12289.8203125</c:v>
                      </c:pt>
                      <c:pt idx="9125">
                        <c:v>11932.9453125</c:v>
                      </c:pt>
                      <c:pt idx="9126">
                        <c:v>13250.89453125</c:v>
                      </c:pt>
                      <c:pt idx="9127">
                        <c:v>14986.75390625</c:v>
                      </c:pt>
                      <c:pt idx="9128">
                        <c:v>15876.328125</c:v>
                      </c:pt>
                      <c:pt idx="9129">
                        <c:v>13116.609375</c:v>
                      </c:pt>
                      <c:pt idx="9130">
                        <c:v>15418.5546875</c:v>
                      </c:pt>
                      <c:pt idx="9131">
                        <c:v>13729.1953125</c:v>
                      </c:pt>
                      <c:pt idx="9132">
                        <c:v>12126.7421875</c:v>
                      </c:pt>
                      <c:pt idx="9133">
                        <c:v>12521.8046875</c:v>
                      </c:pt>
                      <c:pt idx="9134">
                        <c:v>14933.40625</c:v>
                      </c:pt>
                      <c:pt idx="9135">
                        <c:v>15079.62890625</c:v>
                      </c:pt>
                      <c:pt idx="9136">
                        <c:v>15522.703125</c:v>
                      </c:pt>
                      <c:pt idx="9137">
                        <c:v>25042.2109375</c:v>
                      </c:pt>
                      <c:pt idx="9138">
                        <c:v>23364.38671875</c:v>
                      </c:pt>
                      <c:pt idx="9139">
                        <c:v>23594.43359375</c:v>
                      </c:pt>
                      <c:pt idx="9140">
                        <c:v>24088.69140625</c:v>
                      </c:pt>
                      <c:pt idx="9141">
                        <c:v>24791.15625</c:v>
                      </c:pt>
                      <c:pt idx="9142">
                        <c:v>24405</c:v>
                      </c:pt>
                      <c:pt idx="9143">
                        <c:v>25116.140625</c:v>
                      </c:pt>
                      <c:pt idx="9144">
                        <c:v>25155.77734375</c:v>
                      </c:pt>
                      <c:pt idx="9145">
                        <c:v>24436.265625</c:v>
                      </c:pt>
                      <c:pt idx="9146">
                        <c:v>22628.76953125</c:v>
                      </c:pt>
                      <c:pt idx="9147">
                        <c:v>22336.8046875</c:v>
                      </c:pt>
                      <c:pt idx="9148">
                        <c:v>24672.25390625</c:v>
                      </c:pt>
                      <c:pt idx="9149">
                        <c:v>24742.05859375</c:v>
                      </c:pt>
                      <c:pt idx="9150">
                        <c:v>25243.99609375</c:v>
                      </c:pt>
                      <c:pt idx="9151">
                        <c:v>25506.0390625</c:v>
                      </c:pt>
                      <c:pt idx="9152">
                        <c:v>16133.6328125</c:v>
                      </c:pt>
                      <c:pt idx="9153">
                        <c:v>14291.3515625</c:v>
                      </c:pt>
                      <c:pt idx="9154">
                        <c:v>16002.7109375</c:v>
                      </c:pt>
                      <c:pt idx="9155">
                        <c:v>13372.28125</c:v>
                      </c:pt>
                      <c:pt idx="9156">
                        <c:v>10999.0625</c:v>
                      </c:pt>
                      <c:pt idx="9157">
                        <c:v>13619.25</c:v>
                      </c:pt>
                      <c:pt idx="9158">
                        <c:v>14473.4609375</c:v>
                      </c:pt>
                      <c:pt idx="9159">
                        <c:v>12424</c:v>
                      </c:pt>
                      <c:pt idx="9160">
                        <c:v>11058.5625</c:v>
                      </c:pt>
                      <c:pt idx="9161">
                        <c:v>10502.984375</c:v>
                      </c:pt>
                      <c:pt idx="9162">
                        <c:v>12477.2421875</c:v>
                      </c:pt>
                      <c:pt idx="9163">
                        <c:v>14818.890625</c:v>
                      </c:pt>
                      <c:pt idx="9164">
                        <c:v>15498.5390625</c:v>
                      </c:pt>
                      <c:pt idx="9165">
                        <c:v>14965.984375</c:v>
                      </c:pt>
                      <c:pt idx="9166">
                        <c:v>16303.7109375</c:v>
                      </c:pt>
                      <c:pt idx="9167">
                        <c:v>16482.125</c:v>
                      </c:pt>
                      <c:pt idx="9168">
                        <c:v>15661.3203125</c:v>
                      </c:pt>
                      <c:pt idx="9169">
                        <c:v>16801.3984375</c:v>
                      </c:pt>
                      <c:pt idx="9170">
                        <c:v>15578.8671875</c:v>
                      </c:pt>
                      <c:pt idx="9171">
                        <c:v>11979.71875</c:v>
                      </c:pt>
                      <c:pt idx="9172">
                        <c:v>9977.828125</c:v>
                      </c:pt>
                      <c:pt idx="9173">
                        <c:v>15040.515625</c:v>
                      </c:pt>
                      <c:pt idx="9174">
                        <c:v>16776.609375</c:v>
                      </c:pt>
                      <c:pt idx="9175">
                        <c:v>15459.453125</c:v>
                      </c:pt>
                      <c:pt idx="9176">
                        <c:v>14708.9921875</c:v>
                      </c:pt>
                      <c:pt idx="9177">
                        <c:v>14705.7890625</c:v>
                      </c:pt>
                      <c:pt idx="9178">
                        <c:v>14880.4375</c:v>
                      </c:pt>
                      <c:pt idx="9179">
                        <c:v>16886.0078125</c:v>
                      </c:pt>
                      <c:pt idx="9180">
                        <c:v>14931.8359375</c:v>
                      </c:pt>
                      <c:pt idx="9181">
                        <c:v>17403.296875</c:v>
                      </c:pt>
                      <c:pt idx="9182">
                        <c:v>17850.15625</c:v>
                      </c:pt>
                      <c:pt idx="9183">
                        <c:v>16944.609375</c:v>
                      </c:pt>
                      <c:pt idx="9184">
                        <c:v>14792.28125</c:v>
                      </c:pt>
                      <c:pt idx="9185">
                        <c:v>13468.4765625</c:v>
                      </c:pt>
                      <c:pt idx="9186">
                        <c:v>15286.890625</c:v>
                      </c:pt>
                      <c:pt idx="9187">
                        <c:v>16169.671875</c:v>
                      </c:pt>
                      <c:pt idx="9188">
                        <c:v>18137.96875</c:v>
                      </c:pt>
                      <c:pt idx="9189">
                        <c:v>18317.4453125</c:v>
                      </c:pt>
                      <c:pt idx="9190">
                        <c:v>16911.5703125</c:v>
                      </c:pt>
                      <c:pt idx="9191">
                        <c:v>14586.015625</c:v>
                      </c:pt>
                      <c:pt idx="9192">
                        <c:v>12620.7734375</c:v>
                      </c:pt>
                      <c:pt idx="9193">
                        <c:v>9876.1796875</c:v>
                      </c:pt>
                      <c:pt idx="9194">
                        <c:v>17304.5078125</c:v>
                      </c:pt>
                      <c:pt idx="9195">
                        <c:v>17713.9765625</c:v>
                      </c:pt>
                      <c:pt idx="9196">
                        <c:v>16426.375</c:v>
                      </c:pt>
                      <c:pt idx="9197">
                        <c:v>20452.51953125</c:v>
                      </c:pt>
                      <c:pt idx="9198">
                        <c:v>21602.1171875</c:v>
                      </c:pt>
                      <c:pt idx="9199">
                        <c:v>21866.9375</c:v>
                      </c:pt>
                      <c:pt idx="9200">
                        <c:v>19801.48046875</c:v>
                      </c:pt>
                      <c:pt idx="9201">
                        <c:v>19738.98828125</c:v>
                      </c:pt>
                      <c:pt idx="9202">
                        <c:v>22282.46875</c:v>
                      </c:pt>
                      <c:pt idx="9203">
                        <c:v>22030.3984375</c:v>
                      </c:pt>
                      <c:pt idx="9204">
                        <c:v>20999.0234375</c:v>
                      </c:pt>
                      <c:pt idx="9205">
                        <c:v>21836.0546875</c:v>
                      </c:pt>
                      <c:pt idx="9206">
                        <c:v>19131.90625</c:v>
                      </c:pt>
                      <c:pt idx="9207">
                        <c:v>16926.9453125</c:v>
                      </c:pt>
                      <c:pt idx="9208">
                        <c:v>12006.9375</c:v>
                      </c:pt>
                      <c:pt idx="9209">
                        <c:v>12317.7265625</c:v>
                      </c:pt>
                      <c:pt idx="9210">
                        <c:v>19330.71875</c:v>
                      </c:pt>
                      <c:pt idx="9211">
                        <c:v>21733.3359375</c:v>
                      </c:pt>
                      <c:pt idx="9212">
                        <c:v>18389.6328125</c:v>
                      </c:pt>
                      <c:pt idx="9213">
                        <c:v>16184.86328125</c:v>
                      </c:pt>
                      <c:pt idx="9214">
                        <c:v>14404.734375</c:v>
                      </c:pt>
                      <c:pt idx="9215">
                        <c:v>11884.81640625</c:v>
                      </c:pt>
                      <c:pt idx="9216">
                        <c:v>9934.09375</c:v>
                      </c:pt>
                      <c:pt idx="9217">
                        <c:v>9996.25390625</c:v>
                      </c:pt>
                      <c:pt idx="9218">
                        <c:v>11836.5703125</c:v>
                      </c:pt>
                      <c:pt idx="9219">
                        <c:v>14587.48046875</c:v>
                      </c:pt>
                      <c:pt idx="9220">
                        <c:v>18090.0234375</c:v>
                      </c:pt>
                      <c:pt idx="9221">
                        <c:v>19301.296875</c:v>
                      </c:pt>
                      <c:pt idx="9222">
                        <c:v>15945.734375</c:v>
                      </c:pt>
                      <c:pt idx="9223">
                        <c:v>16783.515625</c:v>
                      </c:pt>
                      <c:pt idx="9224">
                        <c:v>18392.7890625</c:v>
                      </c:pt>
                      <c:pt idx="9225">
                        <c:v>18142.4921875</c:v>
                      </c:pt>
                      <c:pt idx="9226">
                        <c:v>18806.0625</c:v>
                      </c:pt>
                      <c:pt idx="9227">
                        <c:v>21066.890625</c:v>
                      </c:pt>
                      <c:pt idx="9228">
                        <c:v>21119.375</c:v>
                      </c:pt>
                      <c:pt idx="9229">
                        <c:v>22064.75</c:v>
                      </c:pt>
                      <c:pt idx="9230">
                        <c:v>21609.1640625</c:v>
                      </c:pt>
                      <c:pt idx="9231">
                        <c:v>21199.046875</c:v>
                      </c:pt>
                      <c:pt idx="9232">
                        <c:v>17563.09375</c:v>
                      </c:pt>
                      <c:pt idx="9233">
                        <c:v>21716.8125</c:v>
                      </c:pt>
                      <c:pt idx="9234">
                        <c:v>21749.6640625</c:v>
                      </c:pt>
                      <c:pt idx="9235">
                        <c:v>20603.15625</c:v>
                      </c:pt>
                      <c:pt idx="9236">
                        <c:v>20920.58984375</c:v>
                      </c:pt>
                      <c:pt idx="9237">
                        <c:v>21364.01171875</c:v>
                      </c:pt>
                      <c:pt idx="9238">
                        <c:v>21604.6015625</c:v>
                      </c:pt>
                      <c:pt idx="9239">
                        <c:v>20063.02734375</c:v>
                      </c:pt>
                      <c:pt idx="9240">
                        <c:v>19393.50390625</c:v>
                      </c:pt>
                      <c:pt idx="9241">
                        <c:v>17291.32421875</c:v>
                      </c:pt>
                      <c:pt idx="9242">
                        <c:v>20706.25</c:v>
                      </c:pt>
                      <c:pt idx="9243">
                        <c:v>21090.7578125</c:v>
                      </c:pt>
                      <c:pt idx="9244">
                        <c:v>21916.625</c:v>
                      </c:pt>
                      <c:pt idx="9245">
                        <c:v>20865.6328125</c:v>
                      </c:pt>
                      <c:pt idx="9246">
                        <c:v>18120.5625</c:v>
                      </c:pt>
                      <c:pt idx="9247">
                        <c:v>20544.3984375</c:v>
                      </c:pt>
                      <c:pt idx="9248">
                        <c:v>18550.125</c:v>
                      </c:pt>
                      <c:pt idx="9249">
                        <c:v>19235.59375</c:v>
                      </c:pt>
                      <c:pt idx="9250">
                        <c:v>18804.1484375</c:v>
                      </c:pt>
                      <c:pt idx="9251">
                        <c:v>20185.328125</c:v>
                      </c:pt>
                      <c:pt idx="9252">
                        <c:v>21907.3828125</c:v>
                      </c:pt>
                      <c:pt idx="9253">
                        <c:v>20431.609375</c:v>
                      </c:pt>
                      <c:pt idx="9254">
                        <c:v>16777.40625</c:v>
                      </c:pt>
                      <c:pt idx="9255">
                        <c:v>21836.87109375</c:v>
                      </c:pt>
                      <c:pt idx="9256">
                        <c:v>22220.98046875</c:v>
                      </c:pt>
                      <c:pt idx="9257">
                        <c:v>24781.1171875</c:v>
                      </c:pt>
                      <c:pt idx="9258">
                        <c:v>25763.40625</c:v>
                      </c:pt>
                      <c:pt idx="9259">
                        <c:v>25102.015625</c:v>
                      </c:pt>
                      <c:pt idx="9260">
                        <c:v>22377.984375</c:v>
                      </c:pt>
                      <c:pt idx="9261">
                        <c:v>23674.83203125</c:v>
                      </c:pt>
                      <c:pt idx="9262">
                        <c:v>21405.8984375</c:v>
                      </c:pt>
                      <c:pt idx="9263">
                        <c:v>21565.515625</c:v>
                      </c:pt>
                      <c:pt idx="9264">
                        <c:v>21116.9921875</c:v>
                      </c:pt>
                      <c:pt idx="9265">
                        <c:v>22273.71484375</c:v>
                      </c:pt>
                      <c:pt idx="9266">
                        <c:v>25484.3125</c:v>
                      </c:pt>
                      <c:pt idx="9267">
                        <c:v>23637.18359375</c:v>
                      </c:pt>
                      <c:pt idx="9268">
                        <c:v>22324.5546875</c:v>
                      </c:pt>
                      <c:pt idx="9269">
                        <c:v>18713.140625</c:v>
                      </c:pt>
                      <c:pt idx="9270">
                        <c:v>24517.4453125</c:v>
                      </c:pt>
                      <c:pt idx="9271">
                        <c:v>25287.20703125</c:v>
                      </c:pt>
                      <c:pt idx="9272">
                        <c:v>10590.2578125</c:v>
                      </c:pt>
                      <c:pt idx="9273">
                        <c:v>10567.3359375</c:v>
                      </c:pt>
                      <c:pt idx="9274">
                        <c:v>10905.5234375</c:v>
                      </c:pt>
                      <c:pt idx="9275">
                        <c:v>8051.7890625</c:v>
                      </c:pt>
                      <c:pt idx="9276">
                        <c:v>5883.46875</c:v>
                      </c:pt>
                      <c:pt idx="9277">
                        <c:v>10234.1015625</c:v>
                      </c:pt>
                      <c:pt idx="9278">
                        <c:v>9482.296875</c:v>
                      </c:pt>
                      <c:pt idx="9279">
                        <c:v>9982.75</c:v>
                      </c:pt>
                      <c:pt idx="9280">
                        <c:v>8181.859375</c:v>
                      </c:pt>
                      <c:pt idx="9281">
                        <c:v>3683.1796875</c:v>
                      </c:pt>
                      <c:pt idx="9282">
                        <c:v>6760.296875</c:v>
                      </c:pt>
                      <c:pt idx="9283">
                        <c:v>10584.3984375</c:v>
                      </c:pt>
                      <c:pt idx="9284">
                        <c:v>10869.296875</c:v>
                      </c:pt>
                      <c:pt idx="9285">
                        <c:v>9871.515625</c:v>
                      </c:pt>
                      <c:pt idx="9286">
                        <c:v>10592.2109375</c:v>
                      </c:pt>
                      <c:pt idx="9287">
                        <c:v>25921.83984375</c:v>
                      </c:pt>
                      <c:pt idx="9288">
                        <c:v>25714.1015625</c:v>
                      </c:pt>
                      <c:pt idx="9289">
                        <c:v>22798.2265625</c:v>
                      </c:pt>
                      <c:pt idx="9290">
                        <c:v>24629.2265625</c:v>
                      </c:pt>
                      <c:pt idx="9291">
                        <c:v>25760.375</c:v>
                      </c:pt>
                      <c:pt idx="9292">
                        <c:v>24690.4765625</c:v>
                      </c:pt>
                      <c:pt idx="9293">
                        <c:v>22251.21875</c:v>
                      </c:pt>
                      <c:pt idx="9294">
                        <c:v>25214.37109375</c:v>
                      </c:pt>
                      <c:pt idx="9295">
                        <c:v>22947.90625</c:v>
                      </c:pt>
                      <c:pt idx="9296">
                        <c:v>23024.18359375</c:v>
                      </c:pt>
                      <c:pt idx="9297">
                        <c:v>22569.515625</c:v>
                      </c:pt>
                      <c:pt idx="9298">
                        <c:v>24094.0390625</c:v>
                      </c:pt>
                      <c:pt idx="9299">
                        <c:v>25277.359375</c:v>
                      </c:pt>
                      <c:pt idx="9300">
                        <c:v>24019.11328125</c:v>
                      </c:pt>
                      <c:pt idx="9301">
                        <c:v>20783.9296875</c:v>
                      </c:pt>
                      <c:pt idx="9302">
                        <c:v>23341.28125</c:v>
                      </c:pt>
                      <c:pt idx="9303">
                        <c:v>23951.8359375</c:v>
                      </c:pt>
                      <c:pt idx="9304">
                        <c:v>22405.0390625</c:v>
                      </c:pt>
                      <c:pt idx="9305">
                        <c:v>21337.1953125</c:v>
                      </c:pt>
                      <c:pt idx="9306">
                        <c:v>21023.984375</c:v>
                      </c:pt>
                      <c:pt idx="9307">
                        <c:v>21453.484375</c:v>
                      </c:pt>
                      <c:pt idx="9308">
                        <c:v>23838.5390625</c:v>
                      </c:pt>
                      <c:pt idx="9309">
                        <c:v>24677.2109375</c:v>
                      </c:pt>
                      <c:pt idx="9310">
                        <c:v>24134.8046875</c:v>
                      </c:pt>
                      <c:pt idx="9311">
                        <c:v>22332.0234375</c:v>
                      </c:pt>
                      <c:pt idx="9312">
                        <c:v>23913.2421875</c:v>
                      </c:pt>
                      <c:pt idx="9313">
                        <c:v>23185.4765625</c:v>
                      </c:pt>
                      <c:pt idx="9314">
                        <c:v>23339.1953125</c:v>
                      </c:pt>
                      <c:pt idx="9315">
                        <c:v>24689.875</c:v>
                      </c:pt>
                      <c:pt idx="9316">
                        <c:v>21942.7890625</c:v>
                      </c:pt>
                      <c:pt idx="9317">
                        <c:v>17599.1875</c:v>
                      </c:pt>
                      <c:pt idx="9318">
                        <c:v>16805.1484375</c:v>
                      </c:pt>
                      <c:pt idx="9319">
                        <c:v>15561.34375</c:v>
                      </c:pt>
                      <c:pt idx="9320">
                        <c:v>16383.86328125</c:v>
                      </c:pt>
                      <c:pt idx="9321">
                        <c:v>18194.984375</c:v>
                      </c:pt>
                      <c:pt idx="9322">
                        <c:v>18990.34765625</c:v>
                      </c:pt>
                      <c:pt idx="9323">
                        <c:v>19619.09375</c:v>
                      </c:pt>
                      <c:pt idx="9324">
                        <c:v>18479.58984375</c:v>
                      </c:pt>
                      <c:pt idx="9325">
                        <c:v>19110.2109375</c:v>
                      </c:pt>
                      <c:pt idx="9326">
                        <c:v>18488.2421875</c:v>
                      </c:pt>
                      <c:pt idx="9327">
                        <c:v>17790.1328125</c:v>
                      </c:pt>
                      <c:pt idx="9328">
                        <c:v>18918.94921875</c:v>
                      </c:pt>
                      <c:pt idx="9329">
                        <c:v>18346.015625</c:v>
                      </c:pt>
                      <c:pt idx="9330">
                        <c:v>18178.02734375</c:v>
                      </c:pt>
                      <c:pt idx="9331">
                        <c:v>19328.87890625</c:v>
                      </c:pt>
                      <c:pt idx="9332">
                        <c:v>22070.390625</c:v>
                      </c:pt>
                      <c:pt idx="9333">
                        <c:v>23452.78125</c:v>
                      </c:pt>
                      <c:pt idx="9334">
                        <c:v>22653.234375</c:v>
                      </c:pt>
                      <c:pt idx="9335">
                        <c:v>21199.2109375</c:v>
                      </c:pt>
                      <c:pt idx="9336">
                        <c:v>22281.2890625</c:v>
                      </c:pt>
                      <c:pt idx="9337">
                        <c:v>20501.921875</c:v>
                      </c:pt>
                      <c:pt idx="9338">
                        <c:v>22470.03125</c:v>
                      </c:pt>
                      <c:pt idx="9339">
                        <c:v>21653.6171875</c:v>
                      </c:pt>
                      <c:pt idx="9340">
                        <c:v>21890.078125</c:v>
                      </c:pt>
                      <c:pt idx="9341">
                        <c:v>23093</c:v>
                      </c:pt>
                      <c:pt idx="9342">
                        <c:v>22532.140625</c:v>
                      </c:pt>
                      <c:pt idx="9343">
                        <c:v>22881.3828125</c:v>
                      </c:pt>
                      <c:pt idx="9344">
                        <c:v>22411.9921875</c:v>
                      </c:pt>
                      <c:pt idx="9345">
                        <c:v>21665.0703125</c:v>
                      </c:pt>
                      <c:pt idx="9346">
                        <c:v>19851.28125</c:v>
                      </c:pt>
                      <c:pt idx="9347">
                        <c:v>11331.1171875</c:v>
                      </c:pt>
                      <c:pt idx="9348">
                        <c:v>8779.28125</c:v>
                      </c:pt>
                      <c:pt idx="9349">
                        <c:v>14208.421875</c:v>
                      </c:pt>
                      <c:pt idx="9350">
                        <c:v>13062.5625</c:v>
                      </c:pt>
                      <c:pt idx="9351">
                        <c:v>11990.5859375</c:v>
                      </c:pt>
                      <c:pt idx="9352">
                        <c:v>11126.59375</c:v>
                      </c:pt>
                      <c:pt idx="9353">
                        <c:v>10126.4921875</c:v>
                      </c:pt>
                      <c:pt idx="9354">
                        <c:v>10391.25</c:v>
                      </c:pt>
                      <c:pt idx="9355">
                        <c:v>10083.8046875</c:v>
                      </c:pt>
                      <c:pt idx="9356">
                        <c:v>12055.9453125</c:v>
                      </c:pt>
                      <c:pt idx="9357">
                        <c:v>13790.27734375</c:v>
                      </c:pt>
                      <c:pt idx="9358">
                        <c:v>13418.3515625</c:v>
                      </c:pt>
                      <c:pt idx="9359">
                        <c:v>10637.953125</c:v>
                      </c:pt>
                      <c:pt idx="9360">
                        <c:v>12611.6640625</c:v>
                      </c:pt>
                      <c:pt idx="9361">
                        <c:v>13915.5</c:v>
                      </c:pt>
                      <c:pt idx="9362">
                        <c:v>24924.21875</c:v>
                      </c:pt>
                      <c:pt idx="9363">
                        <c:v>22855.57421875</c:v>
                      </c:pt>
                      <c:pt idx="9364">
                        <c:v>23466.3125</c:v>
                      </c:pt>
                      <c:pt idx="9365">
                        <c:v>24934.11328125</c:v>
                      </c:pt>
                      <c:pt idx="9366">
                        <c:v>25374.39453125</c:v>
                      </c:pt>
                      <c:pt idx="9367">
                        <c:v>25796.81640625</c:v>
                      </c:pt>
                      <c:pt idx="9368">
                        <c:v>24050.18359375</c:v>
                      </c:pt>
                      <c:pt idx="9369">
                        <c:v>23608.75390625</c:v>
                      </c:pt>
                      <c:pt idx="9370">
                        <c:v>23597.13671875</c:v>
                      </c:pt>
                      <c:pt idx="9371">
                        <c:v>24332.29296875</c:v>
                      </c:pt>
                      <c:pt idx="9372">
                        <c:v>25473.6640625</c:v>
                      </c:pt>
                      <c:pt idx="9373">
                        <c:v>24427.94140625</c:v>
                      </c:pt>
                      <c:pt idx="9374">
                        <c:v>25837.33984375</c:v>
                      </c:pt>
                      <c:pt idx="9375">
                        <c:v>23527.3046875</c:v>
                      </c:pt>
                      <c:pt idx="9376">
                        <c:v>25789.42578125</c:v>
                      </c:pt>
                      <c:pt idx="9377">
                        <c:v>14390.25</c:v>
                      </c:pt>
                      <c:pt idx="9378">
                        <c:v>12394.2734375</c:v>
                      </c:pt>
                      <c:pt idx="9379">
                        <c:v>10612.1328125</c:v>
                      </c:pt>
                      <c:pt idx="9380">
                        <c:v>10069.65625</c:v>
                      </c:pt>
                      <c:pt idx="9381">
                        <c:v>11006.28125</c:v>
                      </c:pt>
                      <c:pt idx="9382">
                        <c:v>13402.6171875</c:v>
                      </c:pt>
                      <c:pt idx="9383">
                        <c:v>14809.4609375</c:v>
                      </c:pt>
                      <c:pt idx="9384">
                        <c:v>15765.81640625</c:v>
                      </c:pt>
                      <c:pt idx="9385">
                        <c:v>15861.7109375</c:v>
                      </c:pt>
                      <c:pt idx="9386">
                        <c:v>14164.3046875</c:v>
                      </c:pt>
                      <c:pt idx="9387">
                        <c:v>11765.296875</c:v>
                      </c:pt>
                      <c:pt idx="9388">
                        <c:v>9854.421875</c:v>
                      </c:pt>
                      <c:pt idx="9389">
                        <c:v>12923.015625</c:v>
                      </c:pt>
                      <c:pt idx="9390">
                        <c:v>15682.83203125</c:v>
                      </c:pt>
                      <c:pt idx="9391">
                        <c:v>14439.6328125</c:v>
                      </c:pt>
                      <c:pt idx="9392">
                        <c:v>19298.34375</c:v>
                      </c:pt>
                      <c:pt idx="9393">
                        <c:v>17816.421875</c:v>
                      </c:pt>
                      <c:pt idx="9394">
                        <c:v>16513.921875</c:v>
                      </c:pt>
                      <c:pt idx="9395">
                        <c:v>17260.3125</c:v>
                      </c:pt>
                      <c:pt idx="9396">
                        <c:v>19395.75</c:v>
                      </c:pt>
                      <c:pt idx="9397">
                        <c:v>17108.9453125</c:v>
                      </c:pt>
                      <c:pt idx="9398">
                        <c:v>15697.921875</c:v>
                      </c:pt>
                      <c:pt idx="9399">
                        <c:v>16187.875</c:v>
                      </c:pt>
                      <c:pt idx="9400">
                        <c:v>19611.91015625</c:v>
                      </c:pt>
                      <c:pt idx="9401">
                        <c:v>19740.55859375</c:v>
                      </c:pt>
                      <c:pt idx="9402">
                        <c:v>16544.8671875</c:v>
                      </c:pt>
                      <c:pt idx="9403">
                        <c:v>14079.3828125</c:v>
                      </c:pt>
                      <c:pt idx="9404">
                        <c:v>18712.96484375</c:v>
                      </c:pt>
                      <c:pt idx="9405">
                        <c:v>19576.61328125</c:v>
                      </c:pt>
                      <c:pt idx="9406">
                        <c:v>19807.53515625</c:v>
                      </c:pt>
                      <c:pt idx="9407">
                        <c:v>23050.9921875</c:v>
                      </c:pt>
                      <c:pt idx="9408">
                        <c:v>23561.2734375</c:v>
                      </c:pt>
                      <c:pt idx="9409">
                        <c:v>25132.7734375</c:v>
                      </c:pt>
                      <c:pt idx="9410">
                        <c:v>24465.5546875</c:v>
                      </c:pt>
                      <c:pt idx="9411">
                        <c:v>24410.1953125</c:v>
                      </c:pt>
                      <c:pt idx="9412">
                        <c:v>21251.1875</c:v>
                      </c:pt>
                      <c:pt idx="9413">
                        <c:v>25470.0625</c:v>
                      </c:pt>
                      <c:pt idx="9414">
                        <c:v>24003.3984375</c:v>
                      </c:pt>
                      <c:pt idx="9415">
                        <c:v>25322.265625</c:v>
                      </c:pt>
                      <c:pt idx="9416">
                        <c:v>22431.8359375</c:v>
                      </c:pt>
                      <c:pt idx="9417">
                        <c:v>22190.0234375</c:v>
                      </c:pt>
                      <c:pt idx="9418">
                        <c:v>22840.484375</c:v>
                      </c:pt>
                      <c:pt idx="9419">
                        <c:v>24075.7265625</c:v>
                      </c:pt>
                      <c:pt idx="9420">
                        <c:v>24540.8671875</c:v>
                      </c:pt>
                      <c:pt idx="9421">
                        <c:v>25971.015625</c:v>
                      </c:pt>
                      <c:pt idx="9422">
                        <c:v>16189.84375</c:v>
                      </c:pt>
                      <c:pt idx="9423">
                        <c:v>14723.03125</c:v>
                      </c:pt>
                      <c:pt idx="9424">
                        <c:v>11450.21875</c:v>
                      </c:pt>
                      <c:pt idx="9425">
                        <c:v>11998.578125</c:v>
                      </c:pt>
                      <c:pt idx="9426">
                        <c:v>13684.171875</c:v>
                      </c:pt>
                      <c:pt idx="9427">
                        <c:v>16194.53125</c:v>
                      </c:pt>
                      <c:pt idx="9428">
                        <c:v>16516.2421875</c:v>
                      </c:pt>
                      <c:pt idx="9429">
                        <c:v>17614.921875</c:v>
                      </c:pt>
                      <c:pt idx="9430">
                        <c:v>17629.7734375</c:v>
                      </c:pt>
                      <c:pt idx="9431">
                        <c:v>15696.5625</c:v>
                      </c:pt>
                      <c:pt idx="9432">
                        <c:v>13385.484375</c:v>
                      </c:pt>
                      <c:pt idx="9433">
                        <c:v>11167.25</c:v>
                      </c:pt>
                      <c:pt idx="9434">
                        <c:v>16211.828125</c:v>
                      </c:pt>
                      <c:pt idx="9435">
                        <c:v>16984.828125</c:v>
                      </c:pt>
                      <c:pt idx="9436">
                        <c:v>15438.0625</c:v>
                      </c:pt>
                      <c:pt idx="9437">
                        <c:v>15415.6015625</c:v>
                      </c:pt>
                      <c:pt idx="9438">
                        <c:v>14577.2578125</c:v>
                      </c:pt>
                      <c:pt idx="9439">
                        <c:v>11401.8359375</c:v>
                      </c:pt>
                      <c:pt idx="9440">
                        <c:v>10616.609375</c:v>
                      </c:pt>
                      <c:pt idx="9441">
                        <c:v>9788.328125</c:v>
                      </c:pt>
                      <c:pt idx="9442">
                        <c:v>11073.6171875</c:v>
                      </c:pt>
                      <c:pt idx="9443">
                        <c:v>15479.6796875</c:v>
                      </c:pt>
                      <c:pt idx="9444">
                        <c:v>15447.21875</c:v>
                      </c:pt>
                      <c:pt idx="9445">
                        <c:v>13713.03125</c:v>
                      </c:pt>
                      <c:pt idx="9446">
                        <c:v>13290.9609375</c:v>
                      </c:pt>
                      <c:pt idx="9447">
                        <c:v>14887.1484375</c:v>
                      </c:pt>
                      <c:pt idx="9448">
                        <c:v>16007.8984375</c:v>
                      </c:pt>
                      <c:pt idx="9449">
                        <c:v>12560.984375</c:v>
                      </c:pt>
                      <c:pt idx="9450">
                        <c:v>8988.125</c:v>
                      </c:pt>
                      <c:pt idx="9451">
                        <c:v>15450.3046875</c:v>
                      </c:pt>
                      <c:pt idx="9452">
                        <c:v>25989.6015625</c:v>
                      </c:pt>
                      <c:pt idx="9453">
                        <c:v>23657.62109375</c:v>
                      </c:pt>
                      <c:pt idx="9454">
                        <c:v>25774.23046875</c:v>
                      </c:pt>
                      <c:pt idx="9455">
                        <c:v>24348.05859375</c:v>
                      </c:pt>
                      <c:pt idx="9456">
                        <c:v>23496.21875</c:v>
                      </c:pt>
                      <c:pt idx="9457">
                        <c:v>23631.95703125</c:v>
                      </c:pt>
                      <c:pt idx="9458">
                        <c:v>25885.609375</c:v>
                      </c:pt>
                      <c:pt idx="9459">
                        <c:v>23858.78125</c:v>
                      </c:pt>
                      <c:pt idx="9460">
                        <c:v>25617.09765625</c:v>
                      </c:pt>
                      <c:pt idx="9461">
                        <c:v>23673.10546875</c:v>
                      </c:pt>
                      <c:pt idx="9462">
                        <c:v>23129.09375</c:v>
                      </c:pt>
                      <c:pt idx="9463">
                        <c:v>24382.328125</c:v>
                      </c:pt>
                      <c:pt idx="9464">
                        <c:v>25438.25390625</c:v>
                      </c:pt>
                      <c:pt idx="9465">
                        <c:v>25535.59765625</c:v>
                      </c:pt>
                      <c:pt idx="9466">
                        <c:v>24705.76953125</c:v>
                      </c:pt>
                      <c:pt idx="9467">
                        <c:v>22912.65625</c:v>
                      </c:pt>
                      <c:pt idx="9468">
                        <c:v>21518.3359375</c:v>
                      </c:pt>
                      <c:pt idx="9469">
                        <c:v>24276.6015625</c:v>
                      </c:pt>
                      <c:pt idx="9470">
                        <c:v>20459.671875</c:v>
                      </c:pt>
                      <c:pt idx="9471">
                        <c:v>20361.296875</c:v>
                      </c:pt>
                      <c:pt idx="9472">
                        <c:v>21069.890625</c:v>
                      </c:pt>
                      <c:pt idx="9473">
                        <c:v>23870.6015625</c:v>
                      </c:pt>
                      <c:pt idx="9474">
                        <c:v>23302</c:v>
                      </c:pt>
                      <c:pt idx="9475">
                        <c:v>22437.0546875</c:v>
                      </c:pt>
                      <c:pt idx="9476">
                        <c:v>24193.875</c:v>
                      </c:pt>
                      <c:pt idx="9477">
                        <c:v>22940.375</c:v>
                      </c:pt>
                      <c:pt idx="9478">
                        <c:v>22057.90625</c:v>
                      </c:pt>
                      <c:pt idx="9479">
                        <c:v>22710.2734375</c:v>
                      </c:pt>
                      <c:pt idx="9480">
                        <c:v>23130.265625</c:v>
                      </c:pt>
                      <c:pt idx="9481">
                        <c:v>23358.453125</c:v>
                      </c:pt>
                      <c:pt idx="9482">
                        <c:v>18235.7578125</c:v>
                      </c:pt>
                      <c:pt idx="9483">
                        <c:v>18383.96875</c:v>
                      </c:pt>
                      <c:pt idx="9484">
                        <c:v>17334.5859375</c:v>
                      </c:pt>
                      <c:pt idx="9485">
                        <c:v>17507.734375</c:v>
                      </c:pt>
                      <c:pt idx="9486">
                        <c:v>18523.3125</c:v>
                      </c:pt>
                      <c:pt idx="9487">
                        <c:v>17396.109375</c:v>
                      </c:pt>
                      <c:pt idx="9488">
                        <c:v>15369.703125</c:v>
                      </c:pt>
                      <c:pt idx="9489">
                        <c:v>13039.8828125</c:v>
                      </c:pt>
                      <c:pt idx="9490">
                        <c:v>11817.28125</c:v>
                      </c:pt>
                      <c:pt idx="9491">
                        <c:v>10958.31640625</c:v>
                      </c:pt>
                      <c:pt idx="9492">
                        <c:v>13078.734375</c:v>
                      </c:pt>
                      <c:pt idx="9493">
                        <c:v>15620.09375</c:v>
                      </c:pt>
                      <c:pt idx="9494">
                        <c:v>17209.3046875</c:v>
                      </c:pt>
                      <c:pt idx="9495">
                        <c:v>18415.140625</c:v>
                      </c:pt>
                      <c:pt idx="9496">
                        <c:v>17769.1328125</c:v>
                      </c:pt>
                      <c:pt idx="9497">
                        <c:v>12867.96875</c:v>
                      </c:pt>
                      <c:pt idx="9498">
                        <c:v>11993.796875</c:v>
                      </c:pt>
                      <c:pt idx="9499">
                        <c:v>11395.03125</c:v>
                      </c:pt>
                      <c:pt idx="9500">
                        <c:v>9273.5078125</c:v>
                      </c:pt>
                      <c:pt idx="9501">
                        <c:v>9556.484375</c:v>
                      </c:pt>
                      <c:pt idx="9502">
                        <c:v>10550.890625</c:v>
                      </c:pt>
                      <c:pt idx="9503">
                        <c:v>10228.8671875</c:v>
                      </c:pt>
                      <c:pt idx="9504">
                        <c:v>10352.734375</c:v>
                      </c:pt>
                      <c:pt idx="9505">
                        <c:v>9999.8984375</c:v>
                      </c:pt>
                      <c:pt idx="9506">
                        <c:v>10931.390625</c:v>
                      </c:pt>
                      <c:pt idx="9507">
                        <c:v>11362.1328125</c:v>
                      </c:pt>
                      <c:pt idx="9508">
                        <c:v>8831.7578125</c:v>
                      </c:pt>
                      <c:pt idx="9509">
                        <c:v>9638.1484375</c:v>
                      </c:pt>
                      <c:pt idx="9510">
                        <c:v>7488.4765625</c:v>
                      </c:pt>
                      <c:pt idx="9511">
                        <c:v>10666.6640625</c:v>
                      </c:pt>
                      <c:pt idx="9512">
                        <c:v>25434.2734375</c:v>
                      </c:pt>
                      <c:pt idx="9513">
                        <c:v>24415.6015625</c:v>
                      </c:pt>
                      <c:pt idx="9514">
                        <c:v>25506.1171875</c:v>
                      </c:pt>
                      <c:pt idx="9515">
                        <c:v>22332.734375</c:v>
                      </c:pt>
                      <c:pt idx="9516">
                        <c:v>26315.109375</c:v>
                      </c:pt>
                      <c:pt idx="9517">
                        <c:v>25704.3515625</c:v>
                      </c:pt>
                      <c:pt idx="9518">
                        <c:v>24683.65625</c:v>
                      </c:pt>
                      <c:pt idx="9519">
                        <c:v>23702.1953125</c:v>
                      </c:pt>
                      <c:pt idx="9520">
                        <c:v>24182.5390625</c:v>
                      </c:pt>
                      <c:pt idx="9521">
                        <c:v>26206.9453125</c:v>
                      </c:pt>
                      <c:pt idx="9522">
                        <c:v>24930.5390625</c:v>
                      </c:pt>
                      <c:pt idx="9523">
                        <c:v>22806.6171875</c:v>
                      </c:pt>
                      <c:pt idx="9524">
                        <c:v>26433.7734375</c:v>
                      </c:pt>
                      <c:pt idx="9525">
                        <c:v>26427.09375</c:v>
                      </c:pt>
                      <c:pt idx="9526">
                        <c:v>26213.5</c:v>
                      </c:pt>
                      <c:pt idx="9527">
                        <c:v>4934.109375</c:v>
                      </c:pt>
                      <c:pt idx="9528">
                        <c:v>5242.625</c:v>
                      </c:pt>
                      <c:pt idx="9529">
                        <c:v>2287.6015625</c:v>
                      </c:pt>
                      <c:pt idx="9530">
                        <c:v>-3207.578125</c:v>
                      </c:pt>
                      <c:pt idx="9531">
                        <c:v>-1366.8515625</c:v>
                      </c:pt>
                      <c:pt idx="9532">
                        <c:v>-1930.609375</c:v>
                      </c:pt>
                      <c:pt idx="9533">
                        <c:v>-2902.4140625</c:v>
                      </c:pt>
                      <c:pt idx="9534">
                        <c:v>-693.703125</c:v>
                      </c:pt>
                      <c:pt idx="9535">
                        <c:v>2336.78125</c:v>
                      </c:pt>
                      <c:pt idx="9536">
                        <c:v>1869.4921875</c:v>
                      </c:pt>
                      <c:pt idx="9537">
                        <c:v>349.2578125</c:v>
                      </c:pt>
                      <c:pt idx="9538">
                        <c:v>-3658.15625</c:v>
                      </c:pt>
                      <c:pt idx="9539">
                        <c:v>-4135.015625</c:v>
                      </c:pt>
                      <c:pt idx="9540">
                        <c:v>-6232.7890625</c:v>
                      </c:pt>
                      <c:pt idx="9541">
                        <c:v>6234.4609375</c:v>
                      </c:pt>
                      <c:pt idx="9542">
                        <c:v>2469.3515625</c:v>
                      </c:pt>
                      <c:pt idx="9543">
                        <c:v>2748.2734375</c:v>
                      </c:pt>
                      <c:pt idx="9544">
                        <c:v>-5897.1328125</c:v>
                      </c:pt>
                      <c:pt idx="9545">
                        <c:v>-10018.2578125</c:v>
                      </c:pt>
                      <c:pt idx="9546">
                        <c:v>-7767.8046875</c:v>
                      </c:pt>
                      <c:pt idx="9547">
                        <c:v>-6723.53125</c:v>
                      </c:pt>
                      <c:pt idx="9548">
                        <c:v>-7933.28125</c:v>
                      </c:pt>
                      <c:pt idx="9549">
                        <c:v>-6586.8359375</c:v>
                      </c:pt>
                      <c:pt idx="9550">
                        <c:v>-4473.671875</c:v>
                      </c:pt>
                      <c:pt idx="9551">
                        <c:v>-5297.6015625</c:v>
                      </c:pt>
                      <c:pt idx="9552">
                        <c:v>-6902.875</c:v>
                      </c:pt>
                      <c:pt idx="9553">
                        <c:v>-10351.3828125</c:v>
                      </c:pt>
                      <c:pt idx="9554">
                        <c:v>-11249.6875</c:v>
                      </c:pt>
                      <c:pt idx="9555">
                        <c:v>-13321.90625</c:v>
                      </c:pt>
                      <c:pt idx="9556">
                        <c:v>2206.8359375</c:v>
                      </c:pt>
                      <c:pt idx="9557">
                        <c:v>19937.22265625</c:v>
                      </c:pt>
                      <c:pt idx="9558">
                        <c:v>15875.0703125</c:v>
                      </c:pt>
                      <c:pt idx="9559">
                        <c:v>11125.4921875</c:v>
                      </c:pt>
                      <c:pt idx="9560">
                        <c:v>16265.6640625</c:v>
                      </c:pt>
                      <c:pt idx="9561">
                        <c:v>20798.88671875</c:v>
                      </c:pt>
                      <c:pt idx="9562">
                        <c:v>20881.31640625</c:v>
                      </c:pt>
                      <c:pt idx="9563">
                        <c:v>20528.36328125</c:v>
                      </c:pt>
                      <c:pt idx="9564">
                        <c:v>21343.828125</c:v>
                      </c:pt>
                      <c:pt idx="9565">
                        <c:v>21443.375</c:v>
                      </c:pt>
                      <c:pt idx="9566">
                        <c:v>20368.953125</c:v>
                      </c:pt>
                      <c:pt idx="9567">
                        <c:v>19543.1796875</c:v>
                      </c:pt>
                      <c:pt idx="9568">
                        <c:v>19997.18359375</c:v>
                      </c:pt>
                      <c:pt idx="9569">
                        <c:v>16964.5390625</c:v>
                      </c:pt>
                      <c:pt idx="9570">
                        <c:v>14136.9296875</c:v>
                      </c:pt>
                      <c:pt idx="9571">
                        <c:v>21483.2890625</c:v>
                      </c:pt>
                      <c:pt idx="9572">
                        <c:v>24262.6015625</c:v>
                      </c:pt>
                      <c:pt idx="9573">
                        <c:v>21940.40234375</c:v>
                      </c:pt>
                      <c:pt idx="9574">
                        <c:v>24100.7265625</c:v>
                      </c:pt>
                      <c:pt idx="9575">
                        <c:v>21880.33984375</c:v>
                      </c:pt>
                      <c:pt idx="9576">
                        <c:v>19274.0390625</c:v>
                      </c:pt>
                      <c:pt idx="9577">
                        <c:v>17177.85546875</c:v>
                      </c:pt>
                      <c:pt idx="9578">
                        <c:v>15285.953125</c:v>
                      </c:pt>
                      <c:pt idx="9579">
                        <c:v>14879.12109375</c:v>
                      </c:pt>
                      <c:pt idx="9580">
                        <c:v>16263.93359375</c:v>
                      </c:pt>
                      <c:pt idx="9581">
                        <c:v>19491.58984375</c:v>
                      </c:pt>
                      <c:pt idx="9582">
                        <c:v>22866.453125</c:v>
                      </c:pt>
                      <c:pt idx="9583">
                        <c:v>25302.38671875</c:v>
                      </c:pt>
                      <c:pt idx="9584">
                        <c:v>23334.23046875</c:v>
                      </c:pt>
                      <c:pt idx="9585">
                        <c:v>23782.55859375</c:v>
                      </c:pt>
                      <c:pt idx="9586">
                        <c:v>25292.8125</c:v>
                      </c:pt>
                      <c:pt idx="9587">
                        <c:v>16410.59375</c:v>
                      </c:pt>
                      <c:pt idx="9588">
                        <c:v>16047.8046875</c:v>
                      </c:pt>
                      <c:pt idx="9589">
                        <c:v>16590.6484375</c:v>
                      </c:pt>
                      <c:pt idx="9590">
                        <c:v>16591.0078125</c:v>
                      </c:pt>
                      <c:pt idx="9591">
                        <c:v>13936.171875</c:v>
                      </c:pt>
                      <c:pt idx="9592">
                        <c:v>10591.671875</c:v>
                      </c:pt>
                      <c:pt idx="9593">
                        <c:v>16991.4140625</c:v>
                      </c:pt>
                      <c:pt idx="9594">
                        <c:v>15635.125</c:v>
                      </c:pt>
                      <c:pt idx="9595">
                        <c:v>14966.2734375</c:v>
                      </c:pt>
                      <c:pt idx="9596">
                        <c:v>14052.1015625</c:v>
                      </c:pt>
                      <c:pt idx="9597">
                        <c:v>12175.7109375</c:v>
                      </c:pt>
                      <c:pt idx="9598">
                        <c:v>14203.125</c:v>
                      </c:pt>
                      <c:pt idx="9599">
                        <c:v>14100.13671875</c:v>
                      </c:pt>
                      <c:pt idx="9600">
                        <c:v>16468.64453125</c:v>
                      </c:pt>
                      <c:pt idx="9601">
                        <c:v>14614.3828125</c:v>
                      </c:pt>
                      <c:pt idx="9602">
                        <c:v>24049.4453125</c:v>
                      </c:pt>
                      <c:pt idx="9603">
                        <c:v>18743.4609375</c:v>
                      </c:pt>
                      <c:pt idx="9604">
                        <c:v>23080.8828125</c:v>
                      </c:pt>
                      <c:pt idx="9605">
                        <c:v>23941.62890625</c:v>
                      </c:pt>
                      <c:pt idx="9606">
                        <c:v>21497.5546875</c:v>
                      </c:pt>
                      <c:pt idx="9607">
                        <c:v>18980.22265625</c:v>
                      </c:pt>
                      <c:pt idx="9608">
                        <c:v>18077.13671875</c:v>
                      </c:pt>
                      <c:pt idx="9609">
                        <c:v>19328.4453125</c:v>
                      </c:pt>
                      <c:pt idx="9610">
                        <c:v>22132.75</c:v>
                      </c:pt>
                      <c:pt idx="9611">
                        <c:v>21248.9921875</c:v>
                      </c:pt>
                      <c:pt idx="9612">
                        <c:v>20500.609375</c:v>
                      </c:pt>
                      <c:pt idx="9613">
                        <c:v>23897.1640625</c:v>
                      </c:pt>
                      <c:pt idx="9614">
                        <c:v>23972.890625</c:v>
                      </c:pt>
                      <c:pt idx="9615">
                        <c:v>23784.8671875</c:v>
                      </c:pt>
                      <c:pt idx="9616">
                        <c:v>21299.97265625</c:v>
                      </c:pt>
                      <c:pt idx="9617">
                        <c:v>21064.4765625</c:v>
                      </c:pt>
                      <c:pt idx="9618">
                        <c:v>21130.109375</c:v>
                      </c:pt>
                      <c:pt idx="9619">
                        <c:v>20761</c:v>
                      </c:pt>
                      <c:pt idx="9620">
                        <c:v>18471.6875</c:v>
                      </c:pt>
                      <c:pt idx="9621">
                        <c:v>14775.203125</c:v>
                      </c:pt>
                      <c:pt idx="9622">
                        <c:v>21298.984375</c:v>
                      </c:pt>
                      <c:pt idx="9623">
                        <c:v>20977.34375</c:v>
                      </c:pt>
                      <c:pt idx="9624">
                        <c:v>21249.875</c:v>
                      </c:pt>
                      <c:pt idx="9625">
                        <c:v>20613.5078125</c:v>
                      </c:pt>
                      <c:pt idx="9626">
                        <c:v>16921.5390625</c:v>
                      </c:pt>
                      <c:pt idx="9627">
                        <c:v>14934.1015625</c:v>
                      </c:pt>
                      <c:pt idx="9628">
                        <c:v>21144.0390625</c:v>
                      </c:pt>
                      <c:pt idx="9629">
                        <c:v>19874.7734375</c:v>
                      </c:pt>
                      <c:pt idx="9630">
                        <c:v>15617.15625</c:v>
                      </c:pt>
                      <c:pt idx="9631">
                        <c:v>20921.7421875</c:v>
                      </c:pt>
                      <c:pt idx="9632">
                        <c:v>12700.9296875</c:v>
                      </c:pt>
                      <c:pt idx="9633">
                        <c:v>11543.75</c:v>
                      </c:pt>
                      <c:pt idx="9634">
                        <c:v>11000.359375</c:v>
                      </c:pt>
                      <c:pt idx="9635">
                        <c:v>13129.4609375</c:v>
                      </c:pt>
                      <c:pt idx="9636">
                        <c:v>13140.2734375</c:v>
                      </c:pt>
                      <c:pt idx="9637">
                        <c:v>10552.8125</c:v>
                      </c:pt>
                      <c:pt idx="9638">
                        <c:v>13091.015625</c:v>
                      </c:pt>
                      <c:pt idx="9639">
                        <c:v>11340.5234375</c:v>
                      </c:pt>
                      <c:pt idx="9640">
                        <c:v>9159.7265625</c:v>
                      </c:pt>
                      <c:pt idx="9641">
                        <c:v>7828.8125</c:v>
                      </c:pt>
                      <c:pt idx="9642">
                        <c:v>7948.1015625</c:v>
                      </c:pt>
                      <c:pt idx="9643">
                        <c:v>10064.859375</c:v>
                      </c:pt>
                      <c:pt idx="9644">
                        <c:v>12160.31640625</c:v>
                      </c:pt>
                      <c:pt idx="9645">
                        <c:v>13712.41796875</c:v>
                      </c:pt>
                      <c:pt idx="9646">
                        <c:v>13820.30859375</c:v>
                      </c:pt>
                      <c:pt idx="9647">
                        <c:v>15834.921875</c:v>
                      </c:pt>
                      <c:pt idx="9648">
                        <c:v>13834.4453125</c:v>
                      </c:pt>
                      <c:pt idx="9649">
                        <c:v>11541.7734375</c:v>
                      </c:pt>
                      <c:pt idx="9650">
                        <c:v>9738.46875</c:v>
                      </c:pt>
                      <c:pt idx="9651">
                        <c:v>8887.0625</c:v>
                      </c:pt>
                      <c:pt idx="9652">
                        <c:v>9652.8203125</c:v>
                      </c:pt>
                      <c:pt idx="9653">
                        <c:v>12137.8359375</c:v>
                      </c:pt>
                      <c:pt idx="9654">
                        <c:v>13858.375</c:v>
                      </c:pt>
                      <c:pt idx="9655">
                        <c:v>16903.6796875</c:v>
                      </c:pt>
                      <c:pt idx="9656">
                        <c:v>17939.828125</c:v>
                      </c:pt>
                      <c:pt idx="9657">
                        <c:v>18147.828125</c:v>
                      </c:pt>
                      <c:pt idx="9658">
                        <c:v>16740.8046875</c:v>
                      </c:pt>
                      <c:pt idx="9659">
                        <c:v>15698.24609375</c:v>
                      </c:pt>
                      <c:pt idx="9660">
                        <c:v>18210.44921875</c:v>
                      </c:pt>
                      <c:pt idx="9661">
                        <c:v>16031.2109375</c:v>
                      </c:pt>
                      <c:pt idx="9662">
                        <c:v>17319.6328125</c:v>
                      </c:pt>
                      <c:pt idx="9663">
                        <c:v>16905.8359375</c:v>
                      </c:pt>
                      <c:pt idx="9664">
                        <c:v>15615.9609375</c:v>
                      </c:pt>
                      <c:pt idx="9665">
                        <c:v>15732.61328125</c:v>
                      </c:pt>
                      <c:pt idx="9666">
                        <c:v>14011.45703125</c:v>
                      </c:pt>
                      <c:pt idx="9667">
                        <c:v>13153.6640625</c:v>
                      </c:pt>
                      <c:pt idx="9668">
                        <c:v>14733.453125</c:v>
                      </c:pt>
                      <c:pt idx="9669">
                        <c:v>17107.06640625</c:v>
                      </c:pt>
                      <c:pt idx="9670">
                        <c:v>16539.3984375</c:v>
                      </c:pt>
                      <c:pt idx="9671">
                        <c:v>17763.76171875</c:v>
                      </c:pt>
                      <c:pt idx="9672">
                        <c:v>16809.02734375</c:v>
                      </c:pt>
                      <c:pt idx="9673">
                        <c:v>16419.5546875</c:v>
                      </c:pt>
                      <c:pt idx="9674">
                        <c:v>15283.10546875</c:v>
                      </c:pt>
                      <c:pt idx="9675">
                        <c:v>16452.45703125</c:v>
                      </c:pt>
                      <c:pt idx="9676">
                        <c:v>17316.44921875</c:v>
                      </c:pt>
                      <c:pt idx="9677">
                        <c:v>15481.7890625</c:v>
                      </c:pt>
                      <c:pt idx="9678">
                        <c:v>14830.625</c:v>
                      </c:pt>
                      <c:pt idx="9679">
                        <c:v>13579.9609375</c:v>
                      </c:pt>
                      <c:pt idx="9680">
                        <c:v>11595.6875</c:v>
                      </c:pt>
                      <c:pt idx="9681">
                        <c:v>11860.1953125</c:v>
                      </c:pt>
                      <c:pt idx="9682">
                        <c:v>12448.9375</c:v>
                      </c:pt>
                      <c:pt idx="9683">
                        <c:v>11969.4765625</c:v>
                      </c:pt>
                      <c:pt idx="9684">
                        <c:v>11441.7421875</c:v>
                      </c:pt>
                      <c:pt idx="9685">
                        <c:v>12665.0625</c:v>
                      </c:pt>
                      <c:pt idx="9686">
                        <c:v>12603.2734375</c:v>
                      </c:pt>
                      <c:pt idx="9687">
                        <c:v>12698.84375</c:v>
                      </c:pt>
                      <c:pt idx="9688">
                        <c:v>12293.421875</c:v>
                      </c:pt>
                      <c:pt idx="9689">
                        <c:v>12594.0078125</c:v>
                      </c:pt>
                      <c:pt idx="9690">
                        <c:v>10472.21875</c:v>
                      </c:pt>
                      <c:pt idx="9691">
                        <c:v>14749.5390625</c:v>
                      </c:pt>
                      <c:pt idx="9692">
                        <c:v>16164.30078125</c:v>
                      </c:pt>
                      <c:pt idx="9693">
                        <c:v>16022.9453125</c:v>
                      </c:pt>
                      <c:pt idx="9694">
                        <c:v>17625.91015625</c:v>
                      </c:pt>
                      <c:pt idx="9695">
                        <c:v>15810.40234375</c:v>
                      </c:pt>
                      <c:pt idx="9696">
                        <c:v>15607.0390625</c:v>
                      </c:pt>
                      <c:pt idx="9697">
                        <c:v>17556.0390625</c:v>
                      </c:pt>
                      <c:pt idx="9698">
                        <c:v>17578.4921875</c:v>
                      </c:pt>
                      <c:pt idx="9699">
                        <c:v>16620.765625</c:v>
                      </c:pt>
                      <c:pt idx="9700">
                        <c:v>17122.828125</c:v>
                      </c:pt>
                      <c:pt idx="9701">
                        <c:v>15366.53125</c:v>
                      </c:pt>
                      <c:pt idx="9702">
                        <c:v>12618.1640625</c:v>
                      </c:pt>
                      <c:pt idx="9703">
                        <c:v>8057.765625</c:v>
                      </c:pt>
                      <c:pt idx="9704">
                        <c:v>8904.4375</c:v>
                      </c:pt>
                      <c:pt idx="9705">
                        <c:v>15230.796875</c:v>
                      </c:pt>
                      <c:pt idx="9706">
                        <c:v>16865.9453125</c:v>
                      </c:pt>
                      <c:pt idx="9707">
                        <c:v>23773.0234375</c:v>
                      </c:pt>
                      <c:pt idx="9708">
                        <c:v>19718.09375</c:v>
                      </c:pt>
                      <c:pt idx="9709">
                        <c:v>19328.484375</c:v>
                      </c:pt>
                      <c:pt idx="9710">
                        <c:v>25416.82421875</c:v>
                      </c:pt>
                      <c:pt idx="9711">
                        <c:v>24528.765625</c:v>
                      </c:pt>
                      <c:pt idx="9712">
                        <c:v>25271.4140625</c:v>
                      </c:pt>
                      <c:pt idx="9713">
                        <c:v>25187.640625</c:v>
                      </c:pt>
                      <c:pt idx="9714">
                        <c:v>22546.48828125</c:v>
                      </c:pt>
                      <c:pt idx="9715">
                        <c:v>22471.4765625</c:v>
                      </c:pt>
                      <c:pt idx="9716">
                        <c:v>22876.3671875</c:v>
                      </c:pt>
                      <c:pt idx="9717">
                        <c:v>19160.765625</c:v>
                      </c:pt>
                      <c:pt idx="9718">
                        <c:v>20269.4453125</c:v>
                      </c:pt>
                      <c:pt idx="9719">
                        <c:v>25259.8515625</c:v>
                      </c:pt>
                      <c:pt idx="9720">
                        <c:v>24587.80078125</c:v>
                      </c:pt>
                      <c:pt idx="9721">
                        <c:v>24475.76953125</c:v>
                      </c:pt>
                      <c:pt idx="9722">
                        <c:v>26488.20703125</c:v>
                      </c:pt>
                      <c:pt idx="9723">
                        <c:v>24379.99609375</c:v>
                      </c:pt>
                      <c:pt idx="9724">
                        <c:v>22463.4296875</c:v>
                      </c:pt>
                      <c:pt idx="9725">
                        <c:v>21492.0546875</c:v>
                      </c:pt>
                      <c:pt idx="9726">
                        <c:v>21636.62109375</c:v>
                      </c:pt>
                      <c:pt idx="9727">
                        <c:v>25299.484375</c:v>
                      </c:pt>
                      <c:pt idx="9728">
                        <c:v>28039.78125</c:v>
                      </c:pt>
                      <c:pt idx="9729">
                        <c:v>27043.26171875</c:v>
                      </c:pt>
                      <c:pt idx="9730">
                        <c:v>26712.23046875</c:v>
                      </c:pt>
                      <c:pt idx="9731">
                        <c:v>27991.4296875</c:v>
                      </c:pt>
                      <c:pt idx="9732">
                        <c:v>27317.98828125</c:v>
                      </c:pt>
                      <c:pt idx="9733">
                        <c:v>23296.80859375</c:v>
                      </c:pt>
                      <c:pt idx="9734">
                        <c:v>27109.8515625</c:v>
                      </c:pt>
                      <c:pt idx="9735">
                        <c:v>27664.328125</c:v>
                      </c:pt>
                      <c:pt idx="9736">
                        <c:v>26940.59375</c:v>
                      </c:pt>
                      <c:pt idx="9737">
                        <c:v>15833.0078125</c:v>
                      </c:pt>
                      <c:pt idx="9738">
                        <c:v>10019.0078125</c:v>
                      </c:pt>
                      <c:pt idx="9739">
                        <c:v>14912.3125</c:v>
                      </c:pt>
                      <c:pt idx="9740">
                        <c:v>15348.2578125</c:v>
                      </c:pt>
                      <c:pt idx="9741">
                        <c:v>15312.9921875</c:v>
                      </c:pt>
                      <c:pt idx="9742">
                        <c:v>13024.4296875</c:v>
                      </c:pt>
                      <c:pt idx="9743">
                        <c:v>12978.796875</c:v>
                      </c:pt>
                      <c:pt idx="9744">
                        <c:v>14126.25</c:v>
                      </c:pt>
                      <c:pt idx="9745">
                        <c:v>15012.7734375</c:v>
                      </c:pt>
                      <c:pt idx="9746">
                        <c:v>13050.8671875</c:v>
                      </c:pt>
                      <c:pt idx="9747">
                        <c:v>9145.3515625</c:v>
                      </c:pt>
                      <c:pt idx="9748">
                        <c:v>6557.1484375</c:v>
                      </c:pt>
                      <c:pt idx="9749">
                        <c:v>3139.828125</c:v>
                      </c:pt>
                      <c:pt idx="9750">
                        <c:v>14738.8515625</c:v>
                      </c:pt>
                      <c:pt idx="9751">
                        <c:v>16081.78515625</c:v>
                      </c:pt>
                      <c:pt idx="9752">
                        <c:v>17361.984375</c:v>
                      </c:pt>
                      <c:pt idx="9753">
                        <c:v>16833.34765625</c:v>
                      </c:pt>
                      <c:pt idx="9754">
                        <c:v>16798.8828125</c:v>
                      </c:pt>
                      <c:pt idx="9755">
                        <c:v>15744.328125</c:v>
                      </c:pt>
                      <c:pt idx="9756">
                        <c:v>17866.7578125</c:v>
                      </c:pt>
                      <c:pt idx="9757">
                        <c:v>18381.4296875</c:v>
                      </c:pt>
                      <c:pt idx="9758">
                        <c:v>15146.5546875</c:v>
                      </c:pt>
                      <c:pt idx="9759">
                        <c:v>12363.3359375</c:v>
                      </c:pt>
                      <c:pt idx="9760">
                        <c:v>7135.875</c:v>
                      </c:pt>
                      <c:pt idx="9761">
                        <c:v>7668.2734375</c:v>
                      </c:pt>
                      <c:pt idx="9762">
                        <c:v>18065.46875</c:v>
                      </c:pt>
                      <c:pt idx="9763">
                        <c:v>14073.8984375</c:v>
                      </c:pt>
                      <c:pt idx="9764">
                        <c:v>16861.15625</c:v>
                      </c:pt>
                      <c:pt idx="9765">
                        <c:v>18560.484375</c:v>
                      </c:pt>
                      <c:pt idx="9766">
                        <c:v>16536.9921875</c:v>
                      </c:pt>
                      <c:pt idx="9767">
                        <c:v>26821.94140625</c:v>
                      </c:pt>
                      <c:pt idx="9768">
                        <c:v>26726.86328125</c:v>
                      </c:pt>
                      <c:pt idx="9769">
                        <c:v>26852.4609375</c:v>
                      </c:pt>
                      <c:pt idx="9770">
                        <c:v>25804.62890625</c:v>
                      </c:pt>
                      <c:pt idx="9771">
                        <c:v>25848.56640625</c:v>
                      </c:pt>
                      <c:pt idx="9772">
                        <c:v>26335.1875</c:v>
                      </c:pt>
                      <c:pt idx="9773">
                        <c:v>25677.46875</c:v>
                      </c:pt>
                      <c:pt idx="9774">
                        <c:v>24606.32421875</c:v>
                      </c:pt>
                      <c:pt idx="9775">
                        <c:v>26993.359375</c:v>
                      </c:pt>
                      <c:pt idx="9776">
                        <c:v>25215.45703125</c:v>
                      </c:pt>
                      <c:pt idx="9777">
                        <c:v>23893.3515625</c:v>
                      </c:pt>
                      <c:pt idx="9778">
                        <c:v>24178.70703125</c:v>
                      </c:pt>
                      <c:pt idx="9779">
                        <c:v>25691.56640625</c:v>
                      </c:pt>
                      <c:pt idx="9780">
                        <c:v>25931.1328125</c:v>
                      </c:pt>
                      <c:pt idx="9781">
                        <c:v>26828.515625</c:v>
                      </c:pt>
                      <c:pt idx="9782">
                        <c:v>25674.90234375</c:v>
                      </c:pt>
                      <c:pt idx="9783">
                        <c:v>22329.5546875</c:v>
                      </c:pt>
                      <c:pt idx="9784">
                        <c:v>18583.390625</c:v>
                      </c:pt>
                      <c:pt idx="9785">
                        <c:v>19812.65625</c:v>
                      </c:pt>
                      <c:pt idx="9786">
                        <c:v>27146.8046875</c:v>
                      </c:pt>
                      <c:pt idx="9787">
                        <c:v>27511.28515625</c:v>
                      </c:pt>
                      <c:pt idx="9788">
                        <c:v>27804.1171875</c:v>
                      </c:pt>
                      <c:pt idx="9789">
                        <c:v>25297.109375</c:v>
                      </c:pt>
                      <c:pt idx="9790">
                        <c:v>25973.50390625</c:v>
                      </c:pt>
                      <c:pt idx="9791">
                        <c:v>21473.84375</c:v>
                      </c:pt>
                      <c:pt idx="9792">
                        <c:v>26982.34375</c:v>
                      </c:pt>
                      <c:pt idx="9793">
                        <c:v>27596.96484375</c:v>
                      </c:pt>
                      <c:pt idx="9794">
                        <c:v>24665.40625</c:v>
                      </c:pt>
                      <c:pt idx="9795">
                        <c:v>20275.21875</c:v>
                      </c:pt>
                      <c:pt idx="9796">
                        <c:v>22232.9765625</c:v>
                      </c:pt>
                      <c:pt idx="9797">
                        <c:v>22535.4296875</c:v>
                      </c:pt>
                      <c:pt idx="9798">
                        <c:v>21190.3671875</c:v>
                      </c:pt>
                      <c:pt idx="9799">
                        <c:v>17764.84375</c:v>
                      </c:pt>
                      <c:pt idx="9800">
                        <c:v>14853.7265625</c:v>
                      </c:pt>
                      <c:pt idx="9801">
                        <c:v>10610.8203125</c:v>
                      </c:pt>
                      <c:pt idx="9802">
                        <c:v>12896.0625</c:v>
                      </c:pt>
                      <c:pt idx="9803">
                        <c:v>21992.4765625</c:v>
                      </c:pt>
                      <c:pt idx="9804">
                        <c:v>19386.234375</c:v>
                      </c:pt>
                      <c:pt idx="9805">
                        <c:v>16844.421875</c:v>
                      </c:pt>
                      <c:pt idx="9806">
                        <c:v>17301.6875</c:v>
                      </c:pt>
                      <c:pt idx="9807">
                        <c:v>16853.171875</c:v>
                      </c:pt>
                      <c:pt idx="9808">
                        <c:v>18045.80078125</c:v>
                      </c:pt>
                      <c:pt idx="9809">
                        <c:v>20891.41796875</c:v>
                      </c:pt>
                      <c:pt idx="9810">
                        <c:v>22888.3984375</c:v>
                      </c:pt>
                      <c:pt idx="9811">
                        <c:v>20746.45703125</c:v>
                      </c:pt>
                      <c:pt idx="9812">
                        <c:v>23708.8125</c:v>
                      </c:pt>
                      <c:pt idx="9813">
                        <c:v>19380.1171875</c:v>
                      </c:pt>
                      <c:pt idx="9814">
                        <c:v>20158.59375</c:v>
                      </c:pt>
                      <c:pt idx="9815">
                        <c:v>25042.36328125</c:v>
                      </c:pt>
                      <c:pt idx="9816">
                        <c:v>19053.80859375</c:v>
                      </c:pt>
                      <c:pt idx="9817">
                        <c:v>13877.765625</c:v>
                      </c:pt>
                      <c:pt idx="9818">
                        <c:v>20588.27734375</c:v>
                      </c:pt>
                      <c:pt idx="9819">
                        <c:v>24257.1484375</c:v>
                      </c:pt>
                      <c:pt idx="9820">
                        <c:v>20037.875</c:v>
                      </c:pt>
                      <c:pt idx="9821">
                        <c:v>23303.640625</c:v>
                      </c:pt>
                      <c:pt idx="9822">
                        <c:v>25729.30859375</c:v>
                      </c:pt>
                      <c:pt idx="9823">
                        <c:v>21273.0703125</c:v>
                      </c:pt>
                      <c:pt idx="9824">
                        <c:v>24930.3515625</c:v>
                      </c:pt>
                      <c:pt idx="9825">
                        <c:v>25340.9609375</c:v>
                      </c:pt>
                      <c:pt idx="9826">
                        <c:v>22535.4140625</c:v>
                      </c:pt>
                      <c:pt idx="9827">
                        <c:v>18878.4453125</c:v>
                      </c:pt>
                      <c:pt idx="9828">
                        <c:v>21076.9375</c:v>
                      </c:pt>
                      <c:pt idx="9829">
                        <c:v>20610.453125</c:v>
                      </c:pt>
                      <c:pt idx="9830">
                        <c:v>18227.6015625</c:v>
                      </c:pt>
                      <c:pt idx="9831">
                        <c:v>18101.0078125</c:v>
                      </c:pt>
                      <c:pt idx="9832">
                        <c:v>20425.6328125</c:v>
                      </c:pt>
                      <c:pt idx="9833">
                        <c:v>19347.5078125</c:v>
                      </c:pt>
                      <c:pt idx="9834">
                        <c:v>18135.5625</c:v>
                      </c:pt>
                      <c:pt idx="9835">
                        <c:v>18170.3984375</c:v>
                      </c:pt>
                      <c:pt idx="9836">
                        <c:v>17104.8515625</c:v>
                      </c:pt>
                      <c:pt idx="9837">
                        <c:v>17611.4375</c:v>
                      </c:pt>
                      <c:pt idx="9838">
                        <c:v>19338.1875</c:v>
                      </c:pt>
                      <c:pt idx="9839">
                        <c:v>19573.8046875</c:v>
                      </c:pt>
                      <c:pt idx="9840">
                        <c:v>21258.359375</c:v>
                      </c:pt>
                      <c:pt idx="9841">
                        <c:v>19931.1171875</c:v>
                      </c:pt>
                      <c:pt idx="9842">
                        <c:v>13562.28125</c:v>
                      </c:pt>
                      <c:pt idx="9843">
                        <c:v>13578.2734375</c:v>
                      </c:pt>
                      <c:pt idx="9844">
                        <c:v>12503.828125</c:v>
                      </c:pt>
                      <c:pt idx="9845">
                        <c:v>10902.0390625</c:v>
                      </c:pt>
                      <c:pt idx="9846">
                        <c:v>8685.890625</c:v>
                      </c:pt>
                      <c:pt idx="9847">
                        <c:v>9293.9765625</c:v>
                      </c:pt>
                      <c:pt idx="9848">
                        <c:v>10173.8203125</c:v>
                      </c:pt>
                      <c:pt idx="9849">
                        <c:v>10115.265625</c:v>
                      </c:pt>
                      <c:pt idx="9850">
                        <c:v>9976.5078125</c:v>
                      </c:pt>
                      <c:pt idx="9851">
                        <c:v>11177.25</c:v>
                      </c:pt>
                      <c:pt idx="9852">
                        <c:v>12034.859375</c:v>
                      </c:pt>
                      <c:pt idx="9853">
                        <c:v>12441.46875</c:v>
                      </c:pt>
                      <c:pt idx="9854">
                        <c:v>11892.90625</c:v>
                      </c:pt>
                      <c:pt idx="9855">
                        <c:v>12703.390625</c:v>
                      </c:pt>
                      <c:pt idx="9856">
                        <c:v>10694.171875</c:v>
                      </c:pt>
                      <c:pt idx="9857">
                        <c:v>28756.15234375</c:v>
                      </c:pt>
                      <c:pt idx="9858">
                        <c:v>28647.58984375</c:v>
                      </c:pt>
                      <c:pt idx="9859">
                        <c:v>29606.0546875</c:v>
                      </c:pt>
                      <c:pt idx="9860">
                        <c:v>26330.45703125</c:v>
                      </c:pt>
                      <c:pt idx="9861">
                        <c:v>29548.54296875</c:v>
                      </c:pt>
                      <c:pt idx="9862">
                        <c:v>29562.12109375</c:v>
                      </c:pt>
                      <c:pt idx="9863">
                        <c:v>27807.19921875</c:v>
                      </c:pt>
                      <c:pt idx="9864">
                        <c:v>28050.14453125</c:v>
                      </c:pt>
                      <c:pt idx="9865">
                        <c:v>27937.484375</c:v>
                      </c:pt>
                      <c:pt idx="9866">
                        <c:v>26238.6796875</c:v>
                      </c:pt>
                      <c:pt idx="9867">
                        <c:v>29468.03515625</c:v>
                      </c:pt>
                      <c:pt idx="9868">
                        <c:v>29292.8515625</c:v>
                      </c:pt>
                      <c:pt idx="9869">
                        <c:v>28700.546875</c:v>
                      </c:pt>
                      <c:pt idx="9870">
                        <c:v>28771.59375</c:v>
                      </c:pt>
                      <c:pt idx="9871">
                        <c:v>28337.7421875</c:v>
                      </c:pt>
                      <c:pt idx="9872">
                        <c:v>16086.4921875</c:v>
                      </c:pt>
                      <c:pt idx="9873">
                        <c:v>14232.6640625</c:v>
                      </c:pt>
                      <c:pt idx="9874">
                        <c:v>12326.8515625</c:v>
                      </c:pt>
                      <c:pt idx="9875">
                        <c:v>11896.7578125</c:v>
                      </c:pt>
                      <c:pt idx="9876">
                        <c:v>13270.015625</c:v>
                      </c:pt>
                      <c:pt idx="9877">
                        <c:v>14527.71875</c:v>
                      </c:pt>
                      <c:pt idx="9878">
                        <c:v>16051.4453125</c:v>
                      </c:pt>
                      <c:pt idx="9879">
                        <c:v>16199.953125</c:v>
                      </c:pt>
                      <c:pt idx="9880">
                        <c:v>12645.78125</c:v>
                      </c:pt>
                      <c:pt idx="9881">
                        <c:v>9887.0859375</c:v>
                      </c:pt>
                      <c:pt idx="9882">
                        <c:v>10159.5</c:v>
                      </c:pt>
                      <c:pt idx="9883">
                        <c:v>15223.171875</c:v>
                      </c:pt>
                      <c:pt idx="9884">
                        <c:v>15612.53515625</c:v>
                      </c:pt>
                      <c:pt idx="9885">
                        <c:v>16256.5234375</c:v>
                      </c:pt>
                      <c:pt idx="9886">
                        <c:v>16327.21875</c:v>
                      </c:pt>
                      <c:pt idx="9887">
                        <c:v>19801.8515625</c:v>
                      </c:pt>
                      <c:pt idx="9888">
                        <c:v>18608.890625</c:v>
                      </c:pt>
                      <c:pt idx="9889">
                        <c:v>18028.984375</c:v>
                      </c:pt>
                      <c:pt idx="9890">
                        <c:v>18416.0703125</c:v>
                      </c:pt>
                      <c:pt idx="9891">
                        <c:v>18177.53125</c:v>
                      </c:pt>
                      <c:pt idx="9892">
                        <c:v>15399.8671875</c:v>
                      </c:pt>
                      <c:pt idx="9893">
                        <c:v>10560.2265625</c:v>
                      </c:pt>
                      <c:pt idx="9894">
                        <c:v>10933.5234375</c:v>
                      </c:pt>
                      <c:pt idx="9895">
                        <c:v>16677.8984375</c:v>
                      </c:pt>
                      <c:pt idx="9896">
                        <c:v>18573.8984375</c:v>
                      </c:pt>
                      <c:pt idx="9897">
                        <c:v>19013.421875</c:v>
                      </c:pt>
                      <c:pt idx="9898">
                        <c:v>19247.3671875</c:v>
                      </c:pt>
                      <c:pt idx="9899">
                        <c:v>19124.359375</c:v>
                      </c:pt>
                      <c:pt idx="9900">
                        <c:v>19471.96875</c:v>
                      </c:pt>
                      <c:pt idx="9901">
                        <c:v>18825.5390625</c:v>
                      </c:pt>
                      <c:pt idx="9902">
                        <c:v>2155.2109375</c:v>
                      </c:pt>
                      <c:pt idx="9903">
                        <c:v>4736.75</c:v>
                      </c:pt>
                      <c:pt idx="9904">
                        <c:v>-5669.6640625</c:v>
                      </c:pt>
                      <c:pt idx="9905">
                        <c:v>-7817.203125</c:v>
                      </c:pt>
                      <c:pt idx="9906">
                        <c:v>-5963.390625</c:v>
                      </c:pt>
                      <c:pt idx="9907">
                        <c:v>-5468.8828125</c:v>
                      </c:pt>
                      <c:pt idx="9908">
                        <c:v>-7929.3828125</c:v>
                      </c:pt>
                      <c:pt idx="9909">
                        <c:v>-5608.3125</c:v>
                      </c:pt>
                      <c:pt idx="9910">
                        <c:v>-4176.0546875</c:v>
                      </c:pt>
                      <c:pt idx="9911">
                        <c:v>-4624.2109375</c:v>
                      </c:pt>
                      <c:pt idx="9912">
                        <c:v>-6702.890625</c:v>
                      </c:pt>
                      <c:pt idx="9913">
                        <c:v>-9744.234375</c:v>
                      </c:pt>
                      <c:pt idx="9914">
                        <c:v>-10003.0546875</c:v>
                      </c:pt>
                      <c:pt idx="9915">
                        <c:v>-12406.59375</c:v>
                      </c:pt>
                      <c:pt idx="9916">
                        <c:v>2232.2109375</c:v>
                      </c:pt>
                      <c:pt idx="9917">
                        <c:v>7116.21875</c:v>
                      </c:pt>
                      <c:pt idx="9918">
                        <c:v>6835.078125</c:v>
                      </c:pt>
                      <c:pt idx="9919">
                        <c:v>3976.9765625</c:v>
                      </c:pt>
                      <c:pt idx="9920">
                        <c:v>-279.171875</c:v>
                      </c:pt>
                      <c:pt idx="9921">
                        <c:v>-213.0078125</c:v>
                      </c:pt>
                      <c:pt idx="9922">
                        <c:v>2818.0859375</c:v>
                      </c:pt>
                      <c:pt idx="9923">
                        <c:v>3567.1015625</c:v>
                      </c:pt>
                      <c:pt idx="9924">
                        <c:v>4619.0546875</c:v>
                      </c:pt>
                      <c:pt idx="9925">
                        <c:v>6096.15625</c:v>
                      </c:pt>
                      <c:pt idx="9926">
                        <c:v>5812.3984375</c:v>
                      </c:pt>
                      <c:pt idx="9927">
                        <c:v>4391.0546875</c:v>
                      </c:pt>
                      <c:pt idx="9928">
                        <c:v>4231.4296875</c:v>
                      </c:pt>
                      <c:pt idx="9929">
                        <c:v>703.515625</c:v>
                      </c:pt>
                      <c:pt idx="9930">
                        <c:v>-319.6328125</c:v>
                      </c:pt>
                      <c:pt idx="9931">
                        <c:v>-2755.3359375</c:v>
                      </c:pt>
                      <c:pt idx="9932">
                        <c:v>15474.578125</c:v>
                      </c:pt>
                      <c:pt idx="9933">
                        <c:v>20258.15234375</c:v>
                      </c:pt>
                      <c:pt idx="9934">
                        <c:v>16841.8671875</c:v>
                      </c:pt>
                      <c:pt idx="9935">
                        <c:v>15836.2734375</c:v>
                      </c:pt>
                      <c:pt idx="9936">
                        <c:v>15651.5625</c:v>
                      </c:pt>
                      <c:pt idx="9937">
                        <c:v>15334.140625</c:v>
                      </c:pt>
                      <c:pt idx="9938">
                        <c:v>16829.09375</c:v>
                      </c:pt>
                      <c:pt idx="9939">
                        <c:v>19298.82421875</c:v>
                      </c:pt>
                      <c:pt idx="9940">
                        <c:v>20198.05078125</c:v>
                      </c:pt>
                      <c:pt idx="9941">
                        <c:v>19878.40234375</c:v>
                      </c:pt>
                      <c:pt idx="9942">
                        <c:v>18700.2734375</c:v>
                      </c:pt>
                      <c:pt idx="9943">
                        <c:v>17218.2421875</c:v>
                      </c:pt>
                      <c:pt idx="9944">
                        <c:v>16595.4296875</c:v>
                      </c:pt>
                      <c:pt idx="9945">
                        <c:v>18243.9140625</c:v>
                      </c:pt>
                      <c:pt idx="9946">
                        <c:v>19376.08984375</c:v>
                      </c:pt>
                      <c:pt idx="9947">
                        <c:v>27421.27734375</c:v>
                      </c:pt>
                      <c:pt idx="9948">
                        <c:v>26516.82421875</c:v>
                      </c:pt>
                      <c:pt idx="9949">
                        <c:v>27013.65234375</c:v>
                      </c:pt>
                      <c:pt idx="9950">
                        <c:v>27549.02734375</c:v>
                      </c:pt>
                      <c:pt idx="9951">
                        <c:v>28294.671875</c:v>
                      </c:pt>
                      <c:pt idx="9952">
                        <c:v>27862.97265625</c:v>
                      </c:pt>
                      <c:pt idx="9953">
                        <c:v>28866.46875</c:v>
                      </c:pt>
                      <c:pt idx="9954">
                        <c:v>26662.2578125</c:v>
                      </c:pt>
                      <c:pt idx="9955">
                        <c:v>25393.140625</c:v>
                      </c:pt>
                      <c:pt idx="9956">
                        <c:v>25038.62890625</c:v>
                      </c:pt>
                      <c:pt idx="9957">
                        <c:v>27489.875</c:v>
                      </c:pt>
                      <c:pt idx="9958">
                        <c:v>27900.11328125</c:v>
                      </c:pt>
                      <c:pt idx="9959">
                        <c:v>29015.29296875</c:v>
                      </c:pt>
                      <c:pt idx="9960">
                        <c:v>27713.2890625</c:v>
                      </c:pt>
                      <c:pt idx="9961">
                        <c:v>26601.8515625</c:v>
                      </c:pt>
                      <c:pt idx="9962">
                        <c:v>19589.9140625</c:v>
                      </c:pt>
                      <c:pt idx="9963">
                        <c:v>18988.0390625</c:v>
                      </c:pt>
                      <c:pt idx="9964">
                        <c:v>18397.37890625</c:v>
                      </c:pt>
                      <c:pt idx="9965">
                        <c:v>19259.87109375</c:v>
                      </c:pt>
                      <c:pt idx="9966">
                        <c:v>20961.1171875</c:v>
                      </c:pt>
                      <c:pt idx="9967">
                        <c:v>18915.84765625</c:v>
                      </c:pt>
                      <c:pt idx="9968">
                        <c:v>21353.90234375</c:v>
                      </c:pt>
                      <c:pt idx="9969">
                        <c:v>19847.1875</c:v>
                      </c:pt>
                      <c:pt idx="9970">
                        <c:v>19567.265625</c:v>
                      </c:pt>
                      <c:pt idx="9971">
                        <c:v>21880.6796875</c:v>
                      </c:pt>
                      <c:pt idx="9972">
                        <c:v>21614.22265625</c:v>
                      </c:pt>
                      <c:pt idx="9973">
                        <c:v>21806.58203125</c:v>
                      </c:pt>
                      <c:pt idx="9974">
                        <c:v>21540.30859375</c:v>
                      </c:pt>
                      <c:pt idx="9975">
                        <c:v>19813.15625</c:v>
                      </c:pt>
                      <c:pt idx="9976">
                        <c:v>19192.6171875</c:v>
                      </c:pt>
                      <c:pt idx="9977">
                        <c:v>17528.109375</c:v>
                      </c:pt>
                      <c:pt idx="9978">
                        <c:v>15547.6640625</c:v>
                      </c:pt>
                      <c:pt idx="9979">
                        <c:v>12523.7890625</c:v>
                      </c:pt>
                      <c:pt idx="9980">
                        <c:v>10781.5859375</c:v>
                      </c:pt>
                      <c:pt idx="9981">
                        <c:v>4635.109375</c:v>
                      </c:pt>
                      <c:pt idx="9982">
                        <c:v>8270.546875</c:v>
                      </c:pt>
                      <c:pt idx="9983">
                        <c:v>16463.3125</c:v>
                      </c:pt>
                      <c:pt idx="9984">
                        <c:v>18091.125</c:v>
                      </c:pt>
                      <c:pt idx="9985">
                        <c:v>16757.109375</c:v>
                      </c:pt>
                      <c:pt idx="9986">
                        <c:v>14995.296875</c:v>
                      </c:pt>
                      <c:pt idx="9987">
                        <c:v>13163.34375</c:v>
                      </c:pt>
                      <c:pt idx="9988">
                        <c:v>13030.4453125</c:v>
                      </c:pt>
                      <c:pt idx="9989">
                        <c:v>15017</c:v>
                      </c:pt>
                      <c:pt idx="9990">
                        <c:v>16328.1796875</c:v>
                      </c:pt>
                      <c:pt idx="9991">
                        <c:v>16043.4296875</c:v>
                      </c:pt>
                      <c:pt idx="9992">
                        <c:v>20770.9921875</c:v>
                      </c:pt>
                      <c:pt idx="9993">
                        <c:v>20474.8359375</c:v>
                      </c:pt>
                      <c:pt idx="9994">
                        <c:v>21075.2734375</c:v>
                      </c:pt>
                      <c:pt idx="9995">
                        <c:v>19542.09375</c:v>
                      </c:pt>
                      <c:pt idx="9996">
                        <c:v>19093.0703125</c:v>
                      </c:pt>
                      <c:pt idx="9997">
                        <c:v>20327.4609375</c:v>
                      </c:pt>
                      <c:pt idx="9998">
                        <c:v>21503.4921875</c:v>
                      </c:pt>
                      <c:pt idx="9999">
                        <c:v>20912.00390625</c:v>
                      </c:pt>
                      <c:pt idx="10000">
                        <c:v>18986.734375</c:v>
                      </c:pt>
                      <c:pt idx="10001">
                        <c:v>22418.4609375</c:v>
                      </c:pt>
                      <c:pt idx="10002">
                        <c:v>22002.1796875</c:v>
                      </c:pt>
                      <c:pt idx="10003">
                        <c:v>22045.5</c:v>
                      </c:pt>
                      <c:pt idx="10004">
                        <c:v>19189.84375</c:v>
                      </c:pt>
                      <c:pt idx="10005">
                        <c:v>14520.9375</c:v>
                      </c:pt>
                      <c:pt idx="10006">
                        <c:v>18896.5390625</c:v>
                      </c:pt>
                      <c:pt idx="10007">
                        <c:v>12229.3828125</c:v>
                      </c:pt>
                      <c:pt idx="10008">
                        <c:v>9810.21875</c:v>
                      </c:pt>
                      <c:pt idx="10009">
                        <c:v>7322.7421875</c:v>
                      </c:pt>
                      <c:pt idx="10010">
                        <c:v>8584.96875</c:v>
                      </c:pt>
                      <c:pt idx="10011">
                        <c:v>11255.484375</c:v>
                      </c:pt>
                      <c:pt idx="10012">
                        <c:v>11331.96875</c:v>
                      </c:pt>
                      <c:pt idx="10013">
                        <c:v>12682.9765625</c:v>
                      </c:pt>
                      <c:pt idx="10014">
                        <c:v>13115.6640625</c:v>
                      </c:pt>
                      <c:pt idx="10015">
                        <c:v>13267.265625</c:v>
                      </c:pt>
                      <c:pt idx="10016">
                        <c:v>12616.6953125</c:v>
                      </c:pt>
                      <c:pt idx="10017">
                        <c:v>11353.234375</c:v>
                      </c:pt>
                      <c:pt idx="10018">
                        <c:v>8968.59375</c:v>
                      </c:pt>
                      <c:pt idx="10019">
                        <c:v>7091.9375</c:v>
                      </c:pt>
                      <c:pt idx="10020">
                        <c:v>11838.9921875</c:v>
                      </c:pt>
                      <c:pt idx="10021">
                        <c:v>12412.265625</c:v>
                      </c:pt>
                      <c:pt idx="10022">
                        <c:v>19916.03125</c:v>
                      </c:pt>
                      <c:pt idx="10023">
                        <c:v>17973.984375</c:v>
                      </c:pt>
                      <c:pt idx="10024">
                        <c:v>14672.6796875</c:v>
                      </c:pt>
                      <c:pt idx="10025">
                        <c:v>12396.3046875</c:v>
                      </c:pt>
                      <c:pt idx="10026">
                        <c:v>10858.3671875</c:v>
                      </c:pt>
                      <c:pt idx="10027">
                        <c:v>11283.0390625</c:v>
                      </c:pt>
                      <c:pt idx="10028">
                        <c:v>13914.03125</c:v>
                      </c:pt>
                      <c:pt idx="10029">
                        <c:v>16070.953125</c:v>
                      </c:pt>
                      <c:pt idx="10030">
                        <c:v>18940.7890625</c:v>
                      </c:pt>
                      <c:pt idx="10031">
                        <c:v>19881.0390625</c:v>
                      </c:pt>
                      <c:pt idx="10032">
                        <c:v>21358.8515625</c:v>
                      </c:pt>
                      <c:pt idx="10033">
                        <c:v>20951.72265625</c:v>
                      </c:pt>
                      <c:pt idx="10034">
                        <c:v>21477.36328125</c:v>
                      </c:pt>
                      <c:pt idx="10035">
                        <c:v>18485.8984375</c:v>
                      </c:pt>
                      <c:pt idx="10036">
                        <c:v>21056.04296875</c:v>
                      </c:pt>
                      <c:pt idx="10037">
                        <c:v>18165.0703125</c:v>
                      </c:pt>
                      <c:pt idx="10038">
                        <c:v>16988.8671875</c:v>
                      </c:pt>
                      <c:pt idx="10039">
                        <c:v>14979.90625</c:v>
                      </c:pt>
                      <c:pt idx="10040">
                        <c:v>13107.921875</c:v>
                      </c:pt>
                      <c:pt idx="10041">
                        <c:v>11008.1015625</c:v>
                      </c:pt>
                      <c:pt idx="10042">
                        <c:v>11642.796875</c:v>
                      </c:pt>
                      <c:pt idx="10043">
                        <c:v>14375.8515625</c:v>
                      </c:pt>
                      <c:pt idx="10044">
                        <c:v>15993.984375</c:v>
                      </c:pt>
                      <c:pt idx="10045">
                        <c:v>16847.921875</c:v>
                      </c:pt>
                      <c:pt idx="10046">
                        <c:v>17208.875</c:v>
                      </c:pt>
                      <c:pt idx="10047">
                        <c:v>18063.9296875</c:v>
                      </c:pt>
                      <c:pt idx="10048">
                        <c:v>14889.3671875</c:v>
                      </c:pt>
                      <c:pt idx="10049">
                        <c:v>11766.6015625</c:v>
                      </c:pt>
                      <c:pt idx="10050">
                        <c:v>8915.125</c:v>
                      </c:pt>
                      <c:pt idx="10051">
                        <c:v>15687.5078125</c:v>
                      </c:pt>
                      <c:pt idx="10052">
                        <c:v>24015.98046875</c:v>
                      </c:pt>
                      <c:pt idx="10053">
                        <c:v>24441.546875</c:v>
                      </c:pt>
                      <c:pt idx="10054">
                        <c:v>24758.4296875</c:v>
                      </c:pt>
                      <c:pt idx="10055">
                        <c:v>23082.07421875</c:v>
                      </c:pt>
                      <c:pt idx="10056">
                        <c:v>21337.28515625</c:v>
                      </c:pt>
                      <c:pt idx="10057">
                        <c:v>24965.1796875</c:v>
                      </c:pt>
                      <c:pt idx="10058">
                        <c:v>23727.703125</c:v>
                      </c:pt>
                      <c:pt idx="10059">
                        <c:v>22439.1796875</c:v>
                      </c:pt>
                      <c:pt idx="10060">
                        <c:v>22975.98828125</c:v>
                      </c:pt>
                      <c:pt idx="10061">
                        <c:v>24320.61328125</c:v>
                      </c:pt>
                      <c:pt idx="10062">
                        <c:v>24564.625</c:v>
                      </c:pt>
                      <c:pt idx="10063">
                        <c:v>24368.0234375</c:v>
                      </c:pt>
                      <c:pt idx="10064">
                        <c:v>25279.87890625</c:v>
                      </c:pt>
                      <c:pt idx="10065">
                        <c:v>24660.04296875</c:v>
                      </c:pt>
                      <c:pt idx="10066">
                        <c:v>22878.69921875</c:v>
                      </c:pt>
                      <c:pt idx="10067">
                        <c:v>12552.37890625</c:v>
                      </c:pt>
                      <c:pt idx="10068">
                        <c:v>11043.8828125</c:v>
                      </c:pt>
                      <c:pt idx="10069">
                        <c:v>9644.1953125</c:v>
                      </c:pt>
                      <c:pt idx="10070">
                        <c:v>8042.4296875</c:v>
                      </c:pt>
                      <c:pt idx="10071">
                        <c:v>9871.125</c:v>
                      </c:pt>
                      <c:pt idx="10072">
                        <c:v>8552.109375</c:v>
                      </c:pt>
                      <c:pt idx="10073">
                        <c:v>10123.3828125</c:v>
                      </c:pt>
                      <c:pt idx="10074">
                        <c:v>10423.0625</c:v>
                      </c:pt>
                      <c:pt idx="10075">
                        <c:v>10600.3046875</c:v>
                      </c:pt>
                      <c:pt idx="10076">
                        <c:v>10140.6171875</c:v>
                      </c:pt>
                      <c:pt idx="10077">
                        <c:v>9793.9765625</c:v>
                      </c:pt>
                      <c:pt idx="10078">
                        <c:v>6702.6640625</c:v>
                      </c:pt>
                      <c:pt idx="10079">
                        <c:v>6563.6953125</c:v>
                      </c:pt>
                      <c:pt idx="10080">
                        <c:v>3168.78125</c:v>
                      </c:pt>
                      <c:pt idx="10081">
                        <c:v>9150.578125</c:v>
                      </c:pt>
                      <c:pt idx="10082">
                        <c:v>24336.2421875</c:v>
                      </c:pt>
                      <c:pt idx="10083">
                        <c:v>20970.3515625</c:v>
                      </c:pt>
                      <c:pt idx="10084">
                        <c:v>16674.828125</c:v>
                      </c:pt>
                      <c:pt idx="10085">
                        <c:v>16161.1328125</c:v>
                      </c:pt>
                      <c:pt idx="10086">
                        <c:v>24203.84375</c:v>
                      </c:pt>
                      <c:pt idx="10087">
                        <c:v>23427.1640625</c:v>
                      </c:pt>
                      <c:pt idx="10088">
                        <c:v>23132.6015625</c:v>
                      </c:pt>
                      <c:pt idx="10089">
                        <c:v>22637.7109375</c:v>
                      </c:pt>
                      <c:pt idx="10090">
                        <c:v>23836.6796875</c:v>
                      </c:pt>
                      <c:pt idx="10091">
                        <c:v>18729.703125</c:v>
                      </c:pt>
                      <c:pt idx="10092">
                        <c:v>23995.453125</c:v>
                      </c:pt>
                      <c:pt idx="10093">
                        <c:v>21227.9375</c:v>
                      </c:pt>
                      <c:pt idx="10094">
                        <c:v>17777.515625</c:v>
                      </c:pt>
                      <c:pt idx="10095">
                        <c:v>18067.9765625</c:v>
                      </c:pt>
                      <c:pt idx="10096">
                        <c:v>24080.8828125</c:v>
                      </c:pt>
                      <c:pt idx="10097">
                        <c:v>23276.578125</c:v>
                      </c:pt>
                      <c:pt idx="10098">
                        <c:v>22977.4453125</c:v>
                      </c:pt>
                      <c:pt idx="10099">
                        <c:v>24327.984375</c:v>
                      </c:pt>
                      <c:pt idx="10100">
                        <c:v>20888.8671875</c:v>
                      </c:pt>
                      <c:pt idx="10101">
                        <c:v>23955.5625</c:v>
                      </c:pt>
                      <c:pt idx="10102">
                        <c:v>23512.63671875</c:v>
                      </c:pt>
                      <c:pt idx="10103">
                        <c:v>23743.04296875</c:v>
                      </c:pt>
                      <c:pt idx="10104">
                        <c:v>23434.97265625</c:v>
                      </c:pt>
                      <c:pt idx="10105">
                        <c:v>22601.68359375</c:v>
                      </c:pt>
                      <c:pt idx="10106">
                        <c:v>22337.6875</c:v>
                      </c:pt>
                      <c:pt idx="10107">
                        <c:v>20934.65234375</c:v>
                      </c:pt>
                      <c:pt idx="10108">
                        <c:v>21237.13671875</c:v>
                      </c:pt>
                      <c:pt idx="10109">
                        <c:v>23461.84375</c:v>
                      </c:pt>
                      <c:pt idx="10110">
                        <c:v>22634.671875</c:v>
                      </c:pt>
                      <c:pt idx="10111">
                        <c:v>20850.171875</c:v>
                      </c:pt>
                      <c:pt idx="10112">
                        <c:v>26585.35546875</c:v>
                      </c:pt>
                      <c:pt idx="10113">
                        <c:v>27255.109375</c:v>
                      </c:pt>
                      <c:pt idx="10114">
                        <c:v>25797.6484375</c:v>
                      </c:pt>
                      <c:pt idx="10115">
                        <c:v>26145.75</c:v>
                      </c:pt>
                      <c:pt idx="10116">
                        <c:v>26903.30859375</c:v>
                      </c:pt>
                      <c:pt idx="10117">
                        <c:v>26534.734375</c:v>
                      </c:pt>
                      <c:pt idx="10118">
                        <c:v>26953.73828125</c:v>
                      </c:pt>
                      <c:pt idx="10119">
                        <c:v>25768.4296875</c:v>
                      </c:pt>
                      <c:pt idx="10120">
                        <c:v>24921.4609375</c:v>
                      </c:pt>
                      <c:pt idx="10121">
                        <c:v>26712.828125</c:v>
                      </c:pt>
                      <c:pt idx="10122">
                        <c:v>26830.87109375</c:v>
                      </c:pt>
                      <c:pt idx="10123">
                        <c:v>26806.92578125</c:v>
                      </c:pt>
                      <c:pt idx="10124">
                        <c:v>27211.890625</c:v>
                      </c:pt>
                      <c:pt idx="10125">
                        <c:v>25653.9609375</c:v>
                      </c:pt>
                      <c:pt idx="10126">
                        <c:v>26241.359375</c:v>
                      </c:pt>
                      <c:pt idx="10127">
                        <c:v>27669.69921875</c:v>
                      </c:pt>
                      <c:pt idx="10128">
                        <c:v>25592.08203125</c:v>
                      </c:pt>
                      <c:pt idx="10129">
                        <c:v>25736</c:v>
                      </c:pt>
                      <c:pt idx="10130">
                        <c:v>26329.46875</c:v>
                      </c:pt>
                      <c:pt idx="10131">
                        <c:v>27481.58984375</c:v>
                      </c:pt>
                      <c:pt idx="10132">
                        <c:v>25023.4375</c:v>
                      </c:pt>
                      <c:pt idx="10133">
                        <c:v>23042.32421875</c:v>
                      </c:pt>
                      <c:pt idx="10134">
                        <c:v>22559.1015625</c:v>
                      </c:pt>
                      <c:pt idx="10135">
                        <c:v>26516.4453125</c:v>
                      </c:pt>
                      <c:pt idx="10136">
                        <c:v>26935.62109375</c:v>
                      </c:pt>
                      <c:pt idx="10137">
                        <c:v>27023.89453125</c:v>
                      </c:pt>
                      <c:pt idx="10138">
                        <c:v>27416.62109375</c:v>
                      </c:pt>
                      <c:pt idx="10139">
                        <c:v>27488.7109375</c:v>
                      </c:pt>
                      <c:pt idx="10140">
                        <c:v>26730.640625</c:v>
                      </c:pt>
                      <c:pt idx="10141">
                        <c:v>26489.3203125</c:v>
                      </c:pt>
                      <c:pt idx="10142">
                        <c:v>25701.01953125</c:v>
                      </c:pt>
                      <c:pt idx="10143">
                        <c:v>25719.265625</c:v>
                      </c:pt>
                      <c:pt idx="10144">
                        <c:v>21847.671875</c:v>
                      </c:pt>
                      <c:pt idx="10145">
                        <c:v>16962.1875</c:v>
                      </c:pt>
                      <c:pt idx="10146">
                        <c:v>22062.9609375</c:v>
                      </c:pt>
                      <c:pt idx="10147">
                        <c:v>25357.8125</c:v>
                      </c:pt>
                      <c:pt idx="10148">
                        <c:v>24656.45703125</c:v>
                      </c:pt>
                      <c:pt idx="10149">
                        <c:v>24232.859375</c:v>
                      </c:pt>
                      <c:pt idx="10150">
                        <c:v>24396.40625</c:v>
                      </c:pt>
                      <c:pt idx="10151">
                        <c:v>25345.7734375</c:v>
                      </c:pt>
                      <c:pt idx="10152">
                        <c:v>25084.20703125</c:v>
                      </c:pt>
                      <c:pt idx="10153">
                        <c:v>24888.921875</c:v>
                      </c:pt>
                      <c:pt idx="10154">
                        <c:v>25941.484375</c:v>
                      </c:pt>
                      <c:pt idx="10155">
                        <c:v>23891.9765625</c:v>
                      </c:pt>
                      <c:pt idx="10156">
                        <c:v>21278.52734375</c:v>
                      </c:pt>
                      <c:pt idx="10157">
                        <c:v>5457.9765625</c:v>
                      </c:pt>
                      <c:pt idx="10158">
                        <c:v>2948.34375</c:v>
                      </c:pt>
                      <c:pt idx="10159">
                        <c:v>-2161.9765625</c:v>
                      </c:pt>
                      <c:pt idx="10160">
                        <c:v>-2291.421875</c:v>
                      </c:pt>
                      <c:pt idx="10161">
                        <c:v>-2093.015625</c:v>
                      </c:pt>
                      <c:pt idx="10162">
                        <c:v>86.03125</c:v>
                      </c:pt>
                      <c:pt idx="10163">
                        <c:v>2377.96875</c:v>
                      </c:pt>
                      <c:pt idx="10164">
                        <c:v>3322.875</c:v>
                      </c:pt>
                      <c:pt idx="10165">
                        <c:v>2573.6953125</c:v>
                      </c:pt>
                      <c:pt idx="10166">
                        <c:v>1513.890625</c:v>
                      </c:pt>
                      <c:pt idx="10167">
                        <c:v>-588.9140625</c:v>
                      </c:pt>
                      <c:pt idx="10168">
                        <c:v>-4353.3515625</c:v>
                      </c:pt>
                      <c:pt idx="10169">
                        <c:v>-5831.140625</c:v>
                      </c:pt>
                      <c:pt idx="10170">
                        <c:v>-8901.9765625</c:v>
                      </c:pt>
                      <c:pt idx="10171">
                        <c:v>5818.5859375</c:v>
                      </c:pt>
                      <c:pt idx="10172">
                        <c:v>24750.8828125</c:v>
                      </c:pt>
                      <c:pt idx="10173">
                        <c:v>24232.75</c:v>
                      </c:pt>
                      <c:pt idx="10174">
                        <c:v>23791.1484375</c:v>
                      </c:pt>
                      <c:pt idx="10175">
                        <c:v>23208.09375</c:v>
                      </c:pt>
                      <c:pt idx="10176">
                        <c:v>23542.3046875</c:v>
                      </c:pt>
                      <c:pt idx="10177">
                        <c:v>23985.953125</c:v>
                      </c:pt>
                      <c:pt idx="10178">
                        <c:v>22362.5703125</c:v>
                      </c:pt>
                      <c:pt idx="10179">
                        <c:v>22072.921875</c:v>
                      </c:pt>
                      <c:pt idx="10180">
                        <c:v>23815.609375</c:v>
                      </c:pt>
                      <c:pt idx="10181">
                        <c:v>23697.9921875</c:v>
                      </c:pt>
                      <c:pt idx="10182">
                        <c:v>24534.796875</c:v>
                      </c:pt>
                      <c:pt idx="10183">
                        <c:v>24864.1015625</c:v>
                      </c:pt>
                      <c:pt idx="10184">
                        <c:v>23213.4921875</c:v>
                      </c:pt>
                      <c:pt idx="10185">
                        <c:v>22073.890625</c:v>
                      </c:pt>
                      <c:pt idx="10186">
                        <c:v>22604.125</c:v>
                      </c:pt>
                      <c:pt idx="10187">
                        <c:v>23954.09375</c:v>
                      </c:pt>
                      <c:pt idx="10188">
                        <c:v>22971.49609375</c:v>
                      </c:pt>
                      <c:pt idx="10189">
                        <c:v>19050.0859375</c:v>
                      </c:pt>
                      <c:pt idx="10190">
                        <c:v>14218.1953125</c:v>
                      </c:pt>
                      <c:pt idx="10191">
                        <c:v>19829.6484375</c:v>
                      </c:pt>
                      <c:pt idx="10192">
                        <c:v>22722.35546875</c:v>
                      </c:pt>
                      <c:pt idx="10193">
                        <c:v>22359.93359375</c:v>
                      </c:pt>
                      <c:pt idx="10194">
                        <c:v>23390.12109375</c:v>
                      </c:pt>
                      <c:pt idx="10195">
                        <c:v>22419.97265625</c:v>
                      </c:pt>
                      <c:pt idx="10196">
                        <c:v>23343.98828125</c:v>
                      </c:pt>
                      <c:pt idx="10197">
                        <c:v>23735.859375</c:v>
                      </c:pt>
                      <c:pt idx="10198">
                        <c:v>22688.6171875</c:v>
                      </c:pt>
                      <c:pt idx="10199">
                        <c:v>22389.4609375</c:v>
                      </c:pt>
                      <c:pt idx="10200">
                        <c:v>22706.1015625</c:v>
                      </c:pt>
                      <c:pt idx="10201">
                        <c:v>19758.84375</c:v>
                      </c:pt>
                      <c:pt idx="10202">
                        <c:v>21049.8203125</c:v>
                      </c:pt>
                      <c:pt idx="10203">
                        <c:v>19809.1484375</c:v>
                      </c:pt>
                      <c:pt idx="10204">
                        <c:v>15413.078125</c:v>
                      </c:pt>
                      <c:pt idx="10205">
                        <c:v>13456.4453125</c:v>
                      </c:pt>
                      <c:pt idx="10206">
                        <c:v>9027.0234375</c:v>
                      </c:pt>
                      <c:pt idx="10207">
                        <c:v>10018.4140625</c:v>
                      </c:pt>
                      <c:pt idx="10208">
                        <c:v>22189.984375</c:v>
                      </c:pt>
                      <c:pt idx="10209">
                        <c:v>21431.6484375</c:v>
                      </c:pt>
                      <c:pt idx="10210">
                        <c:v>19522.8671875</c:v>
                      </c:pt>
                      <c:pt idx="10211">
                        <c:v>17506.75</c:v>
                      </c:pt>
                      <c:pt idx="10212">
                        <c:v>17314.234375</c:v>
                      </c:pt>
                      <c:pt idx="10213">
                        <c:v>17680.7734375</c:v>
                      </c:pt>
                      <c:pt idx="10214">
                        <c:v>20031.6953125</c:v>
                      </c:pt>
                      <c:pt idx="10215">
                        <c:v>21544.765625</c:v>
                      </c:pt>
                      <c:pt idx="10216">
                        <c:v>19139.234375</c:v>
                      </c:pt>
                      <c:pt idx="10217">
                        <c:v>24721.1875</c:v>
                      </c:pt>
                      <c:pt idx="10218">
                        <c:v>22464.2109375</c:v>
                      </c:pt>
                      <c:pt idx="10219">
                        <c:v>18920.46875</c:v>
                      </c:pt>
                      <c:pt idx="10220">
                        <c:v>18109.796875</c:v>
                      </c:pt>
                      <c:pt idx="10221">
                        <c:v>19493.375</c:v>
                      </c:pt>
                      <c:pt idx="10222">
                        <c:v>22859.6015625</c:v>
                      </c:pt>
                      <c:pt idx="10223">
                        <c:v>25390.984375</c:v>
                      </c:pt>
                      <c:pt idx="10224">
                        <c:v>21537.078125</c:v>
                      </c:pt>
                      <c:pt idx="10225">
                        <c:v>23418.6171875</c:v>
                      </c:pt>
                      <c:pt idx="10226">
                        <c:v>25395.8515625</c:v>
                      </c:pt>
                      <c:pt idx="10227">
                        <c:v>25271.5234375</c:v>
                      </c:pt>
                      <c:pt idx="10228">
                        <c:v>21164.09375</c:v>
                      </c:pt>
                      <c:pt idx="10229">
                        <c:v>25381.1640625</c:v>
                      </c:pt>
                      <c:pt idx="10230">
                        <c:v>24996.3203125</c:v>
                      </c:pt>
                      <c:pt idx="10231">
                        <c:v>24656.546875</c:v>
                      </c:pt>
                      <c:pt idx="10232">
                        <c:v>19765.2421875</c:v>
                      </c:pt>
                      <c:pt idx="10233">
                        <c:v>18671.609375</c:v>
                      </c:pt>
                      <c:pt idx="10234">
                        <c:v>17563.6875</c:v>
                      </c:pt>
                      <c:pt idx="10235">
                        <c:v>16046.0859375</c:v>
                      </c:pt>
                      <c:pt idx="10236">
                        <c:v>17686.171875</c:v>
                      </c:pt>
                      <c:pt idx="10237">
                        <c:v>18992.3515625</c:v>
                      </c:pt>
                      <c:pt idx="10238">
                        <c:v>21664.265625</c:v>
                      </c:pt>
                      <c:pt idx="10239">
                        <c:v>21537.4375</c:v>
                      </c:pt>
                      <c:pt idx="10240">
                        <c:v>21455.21875</c:v>
                      </c:pt>
                      <c:pt idx="10241">
                        <c:v>19096.3046875</c:v>
                      </c:pt>
                      <c:pt idx="10242">
                        <c:v>16580.390625</c:v>
                      </c:pt>
                      <c:pt idx="10243">
                        <c:v>13458.6875</c:v>
                      </c:pt>
                      <c:pt idx="10244">
                        <c:v>21551.8671875</c:v>
                      </c:pt>
                      <c:pt idx="10245">
                        <c:v>21450.41796875</c:v>
                      </c:pt>
                      <c:pt idx="10246">
                        <c:v>18157.0234375</c:v>
                      </c:pt>
                      <c:pt idx="10247">
                        <c:v>25888.41015625</c:v>
                      </c:pt>
                      <c:pt idx="10248">
                        <c:v>25395.28125</c:v>
                      </c:pt>
                      <c:pt idx="10249">
                        <c:v>24077.21875</c:v>
                      </c:pt>
                      <c:pt idx="10250">
                        <c:v>18999.99609375</c:v>
                      </c:pt>
                      <c:pt idx="10251">
                        <c:v>23109.25</c:v>
                      </c:pt>
                      <c:pt idx="10252">
                        <c:v>25081.37890625</c:v>
                      </c:pt>
                      <c:pt idx="10253">
                        <c:v>23294.03125</c:v>
                      </c:pt>
                      <c:pt idx="10254">
                        <c:v>23344.07421875</c:v>
                      </c:pt>
                      <c:pt idx="10255">
                        <c:v>25230.62890625</c:v>
                      </c:pt>
                      <c:pt idx="10256">
                        <c:v>26040.5390625</c:v>
                      </c:pt>
                      <c:pt idx="10257">
                        <c:v>22816.7109375</c:v>
                      </c:pt>
                      <c:pt idx="10258">
                        <c:v>21606.98828125</c:v>
                      </c:pt>
                      <c:pt idx="10259">
                        <c:v>20866.11328125</c:v>
                      </c:pt>
                      <c:pt idx="10260">
                        <c:v>25391.921875</c:v>
                      </c:pt>
                      <c:pt idx="10261">
                        <c:v>26157.203125</c:v>
                      </c:pt>
                      <c:pt idx="10262">
                        <c:v>15716.3515625</c:v>
                      </c:pt>
                      <c:pt idx="10263">
                        <c:v>10490.59375</c:v>
                      </c:pt>
                      <c:pt idx="10264">
                        <c:v>16544.9921875</c:v>
                      </c:pt>
                      <c:pt idx="10265">
                        <c:v>17753.84375</c:v>
                      </c:pt>
                      <c:pt idx="10266">
                        <c:v>13288.140625</c:v>
                      </c:pt>
                      <c:pt idx="10267">
                        <c:v>16795.7265625</c:v>
                      </c:pt>
                      <c:pt idx="10268">
                        <c:v>17740.23046875</c:v>
                      </c:pt>
                      <c:pt idx="10269">
                        <c:v>14784.75</c:v>
                      </c:pt>
                      <c:pt idx="10270">
                        <c:v>13366.98828125</c:v>
                      </c:pt>
                      <c:pt idx="10271">
                        <c:v>12269.76953125</c:v>
                      </c:pt>
                      <c:pt idx="10272">
                        <c:v>13598.265625</c:v>
                      </c:pt>
                      <c:pt idx="10273">
                        <c:v>16508.703125</c:v>
                      </c:pt>
                      <c:pt idx="10274">
                        <c:v>14404.4765625</c:v>
                      </c:pt>
                      <c:pt idx="10275">
                        <c:v>13667.0390625</c:v>
                      </c:pt>
                      <c:pt idx="10276">
                        <c:v>18019.12109375</c:v>
                      </c:pt>
                      <c:pt idx="10277">
                        <c:v>7560.3046875</c:v>
                      </c:pt>
                      <c:pt idx="10278">
                        <c:v>3674.8515625</c:v>
                      </c:pt>
                      <c:pt idx="10279">
                        <c:v>-1236.90625</c:v>
                      </c:pt>
                      <c:pt idx="10280">
                        <c:v>-4210.1015625</c:v>
                      </c:pt>
                      <c:pt idx="10281">
                        <c:v>-2005.0703125</c:v>
                      </c:pt>
                      <c:pt idx="10282">
                        <c:v>-2919.1015625</c:v>
                      </c:pt>
                      <c:pt idx="10283">
                        <c:v>1212.328125</c:v>
                      </c:pt>
                      <c:pt idx="10284">
                        <c:v>2381.6484375</c:v>
                      </c:pt>
                      <c:pt idx="10285">
                        <c:v>2678.4296875</c:v>
                      </c:pt>
                      <c:pt idx="10286">
                        <c:v>3614.3984375</c:v>
                      </c:pt>
                      <c:pt idx="10287">
                        <c:v>2949.2578125</c:v>
                      </c:pt>
                      <c:pt idx="10288">
                        <c:v>-87.734375</c:v>
                      </c:pt>
                      <c:pt idx="10289">
                        <c:v>659.3125</c:v>
                      </c:pt>
                      <c:pt idx="10290">
                        <c:v>-4452.375</c:v>
                      </c:pt>
                      <c:pt idx="10291">
                        <c:v>5625.875</c:v>
                      </c:pt>
                      <c:pt idx="10292">
                        <c:v>23336.875</c:v>
                      </c:pt>
                      <c:pt idx="10293">
                        <c:v>23736.79296875</c:v>
                      </c:pt>
                      <c:pt idx="10294">
                        <c:v>21610.953125</c:v>
                      </c:pt>
                      <c:pt idx="10295">
                        <c:v>20214.328125</c:v>
                      </c:pt>
                      <c:pt idx="10296">
                        <c:v>22632.62890625</c:v>
                      </c:pt>
                      <c:pt idx="10297">
                        <c:v>20867.91796875</c:v>
                      </c:pt>
                      <c:pt idx="10298">
                        <c:v>22717.8671875</c:v>
                      </c:pt>
                      <c:pt idx="10299">
                        <c:v>22807.59375</c:v>
                      </c:pt>
                      <c:pt idx="10300">
                        <c:v>20013.10546875</c:v>
                      </c:pt>
                      <c:pt idx="10301">
                        <c:v>18902.109375</c:v>
                      </c:pt>
                      <c:pt idx="10302">
                        <c:v>19268.375</c:v>
                      </c:pt>
                      <c:pt idx="10303">
                        <c:v>20420.21875</c:v>
                      </c:pt>
                      <c:pt idx="10304">
                        <c:v>23242.62890625</c:v>
                      </c:pt>
                      <c:pt idx="10305">
                        <c:v>22174.55078125</c:v>
                      </c:pt>
                      <c:pt idx="10306">
                        <c:v>20641.5859375</c:v>
                      </c:pt>
                      <c:pt idx="10307">
                        <c:v>18801.4140625</c:v>
                      </c:pt>
                      <c:pt idx="10308">
                        <c:v>16490.5390625</c:v>
                      </c:pt>
                      <c:pt idx="10309">
                        <c:v>14929.875</c:v>
                      </c:pt>
                      <c:pt idx="10310">
                        <c:v>17726.6015625</c:v>
                      </c:pt>
                      <c:pt idx="10311">
                        <c:v>19576.29296875</c:v>
                      </c:pt>
                      <c:pt idx="10312">
                        <c:v>19528.8984375</c:v>
                      </c:pt>
                      <c:pt idx="10313">
                        <c:v>19597.296875</c:v>
                      </c:pt>
                      <c:pt idx="10314">
                        <c:v>19592.47265625</c:v>
                      </c:pt>
                      <c:pt idx="10315">
                        <c:v>19714.828125</c:v>
                      </c:pt>
                      <c:pt idx="10316">
                        <c:v>19464.6796875</c:v>
                      </c:pt>
                      <c:pt idx="10317">
                        <c:v>19967.46484375</c:v>
                      </c:pt>
                      <c:pt idx="10318">
                        <c:v>19874.0078125</c:v>
                      </c:pt>
                      <c:pt idx="10319">
                        <c:v>20188.45703125</c:v>
                      </c:pt>
                      <c:pt idx="10320">
                        <c:v>19228.41796875</c:v>
                      </c:pt>
                      <c:pt idx="10321">
                        <c:v>19793.578125</c:v>
                      </c:pt>
                      <c:pt idx="10322">
                        <c:v>18879.125</c:v>
                      </c:pt>
                      <c:pt idx="10323">
                        <c:v>18216.8359375</c:v>
                      </c:pt>
                      <c:pt idx="10324">
                        <c:v>19402.09375</c:v>
                      </c:pt>
                      <c:pt idx="10325">
                        <c:v>18753.4765625</c:v>
                      </c:pt>
                      <c:pt idx="10326">
                        <c:v>20053.38671875</c:v>
                      </c:pt>
                      <c:pt idx="10327">
                        <c:v>19096.984375</c:v>
                      </c:pt>
                      <c:pt idx="10328">
                        <c:v>20311.6953125</c:v>
                      </c:pt>
                      <c:pt idx="10329">
                        <c:v>17776.765625</c:v>
                      </c:pt>
                      <c:pt idx="10330">
                        <c:v>19748.125</c:v>
                      </c:pt>
                      <c:pt idx="10331">
                        <c:v>20740.015625</c:v>
                      </c:pt>
                      <c:pt idx="10332">
                        <c:v>20330.1875</c:v>
                      </c:pt>
                      <c:pt idx="10333">
                        <c:v>19664.625</c:v>
                      </c:pt>
                      <c:pt idx="10334">
                        <c:v>17534.65625</c:v>
                      </c:pt>
                      <c:pt idx="10335">
                        <c:v>12452.375</c:v>
                      </c:pt>
                      <c:pt idx="10336">
                        <c:v>17543.5625</c:v>
                      </c:pt>
                      <c:pt idx="10337">
                        <c:v>20336.6953125</c:v>
                      </c:pt>
                      <c:pt idx="10338">
                        <c:v>21644.9453125</c:v>
                      </c:pt>
                      <c:pt idx="10339">
                        <c:v>15201.578125</c:v>
                      </c:pt>
                      <c:pt idx="10340">
                        <c:v>13657.09375</c:v>
                      </c:pt>
                      <c:pt idx="10341">
                        <c:v>13227.578125</c:v>
                      </c:pt>
                      <c:pt idx="10342">
                        <c:v>13217.0859375</c:v>
                      </c:pt>
                      <c:pt idx="10343">
                        <c:v>15772.015625</c:v>
                      </c:pt>
                      <c:pt idx="10344">
                        <c:v>19206.87109375</c:v>
                      </c:pt>
                      <c:pt idx="10345">
                        <c:v>20739.05078125</c:v>
                      </c:pt>
                      <c:pt idx="10346">
                        <c:v>17787.66796875</c:v>
                      </c:pt>
                      <c:pt idx="10347">
                        <c:v>18472.32421875</c:v>
                      </c:pt>
                      <c:pt idx="10348">
                        <c:v>20955.83984375</c:v>
                      </c:pt>
                      <c:pt idx="10349">
                        <c:v>19132.72265625</c:v>
                      </c:pt>
                      <c:pt idx="10350">
                        <c:v>18960.3515625</c:v>
                      </c:pt>
                      <c:pt idx="10351">
                        <c:v>19894.375</c:v>
                      </c:pt>
                      <c:pt idx="10352">
                        <c:v>22956.828125</c:v>
                      </c:pt>
                      <c:pt idx="10353">
                        <c:v>22664.2109375</c:v>
                      </c:pt>
                      <c:pt idx="10354">
                        <c:v>20151.078125</c:v>
                      </c:pt>
                      <c:pt idx="10355">
                        <c:v>23898.23046875</c:v>
                      </c:pt>
                      <c:pt idx="10356">
                        <c:v>23337.4375</c:v>
                      </c:pt>
                      <c:pt idx="10357">
                        <c:v>22473.39453125</c:v>
                      </c:pt>
                      <c:pt idx="10358">
                        <c:v>23553.58203125</c:v>
                      </c:pt>
                      <c:pt idx="10359">
                        <c:v>22010.26171875</c:v>
                      </c:pt>
                      <c:pt idx="10360">
                        <c:v>22919.6171875</c:v>
                      </c:pt>
                      <c:pt idx="10361">
                        <c:v>21776.18359375</c:v>
                      </c:pt>
                      <c:pt idx="10362">
                        <c:v>20037.875</c:v>
                      </c:pt>
                      <c:pt idx="10363">
                        <c:v>23458.76171875</c:v>
                      </c:pt>
                      <c:pt idx="10364">
                        <c:v>22799.3203125</c:v>
                      </c:pt>
                      <c:pt idx="10365">
                        <c:v>24001.20703125</c:v>
                      </c:pt>
                      <c:pt idx="10366">
                        <c:v>22723.4375</c:v>
                      </c:pt>
                      <c:pt idx="10367">
                        <c:v>19965.14453125</c:v>
                      </c:pt>
                      <c:pt idx="10368">
                        <c:v>20892.8671875</c:v>
                      </c:pt>
                      <c:pt idx="10369">
                        <c:v>20689.67578125</c:v>
                      </c:pt>
                      <c:pt idx="10370">
                        <c:v>15863.8203125</c:v>
                      </c:pt>
                      <c:pt idx="10371">
                        <c:v>15675.4609375</c:v>
                      </c:pt>
                      <c:pt idx="10372">
                        <c:v>21715.2265625</c:v>
                      </c:pt>
                      <c:pt idx="10373">
                        <c:v>16208.5546875</c:v>
                      </c:pt>
                      <c:pt idx="10374">
                        <c:v>10597.515625</c:v>
                      </c:pt>
                      <c:pt idx="10375">
                        <c:v>17636.875</c:v>
                      </c:pt>
                      <c:pt idx="10376">
                        <c:v>18417.171875</c:v>
                      </c:pt>
                      <c:pt idx="10377">
                        <c:v>21711.89453125</c:v>
                      </c:pt>
                      <c:pt idx="10378">
                        <c:v>19570.8125</c:v>
                      </c:pt>
                      <c:pt idx="10379">
                        <c:v>20850.7578125</c:v>
                      </c:pt>
                      <c:pt idx="10380">
                        <c:v>21026.4375</c:v>
                      </c:pt>
                      <c:pt idx="10381">
                        <c:v>19426.7109375</c:v>
                      </c:pt>
                      <c:pt idx="10382">
                        <c:v>4425.6953125</c:v>
                      </c:pt>
                      <c:pt idx="10383">
                        <c:v>7185.1484375</c:v>
                      </c:pt>
                      <c:pt idx="10384">
                        <c:v>5719.6796875</c:v>
                      </c:pt>
                      <c:pt idx="10385">
                        <c:v>2934.6640625</c:v>
                      </c:pt>
                      <c:pt idx="10386">
                        <c:v>6620.34375</c:v>
                      </c:pt>
                      <c:pt idx="10387">
                        <c:v>4037.3125</c:v>
                      </c:pt>
                      <c:pt idx="10388">
                        <c:v>1883.640625</c:v>
                      </c:pt>
                      <c:pt idx="10389">
                        <c:v>-1928.1328125</c:v>
                      </c:pt>
                      <c:pt idx="10390">
                        <c:v>3052.59375</c:v>
                      </c:pt>
                      <c:pt idx="10391">
                        <c:v>5244.2265625</c:v>
                      </c:pt>
                      <c:pt idx="10392">
                        <c:v>2920.75</c:v>
                      </c:pt>
                      <c:pt idx="10393">
                        <c:v>4658.3359375</c:v>
                      </c:pt>
                      <c:pt idx="10394">
                        <c:v>5860.3046875</c:v>
                      </c:pt>
                      <c:pt idx="10395">
                        <c:v>5318.046875</c:v>
                      </c:pt>
                      <c:pt idx="10396">
                        <c:v>6077.84375</c:v>
                      </c:pt>
                      <c:pt idx="10397">
                        <c:v>14949.71875</c:v>
                      </c:pt>
                      <c:pt idx="10398">
                        <c:v>14515.828125</c:v>
                      </c:pt>
                      <c:pt idx="10399">
                        <c:v>17768.234375</c:v>
                      </c:pt>
                      <c:pt idx="10400">
                        <c:v>16367.1328125</c:v>
                      </c:pt>
                      <c:pt idx="10401">
                        <c:v>15669.6328125</c:v>
                      </c:pt>
                      <c:pt idx="10402">
                        <c:v>17340.921875</c:v>
                      </c:pt>
                      <c:pt idx="10403">
                        <c:v>17553.6484375</c:v>
                      </c:pt>
                      <c:pt idx="10404">
                        <c:v>16142.109375</c:v>
                      </c:pt>
                      <c:pt idx="10405">
                        <c:v>15781.5546875</c:v>
                      </c:pt>
                      <c:pt idx="10406">
                        <c:v>17982.5078125</c:v>
                      </c:pt>
                      <c:pt idx="10407">
                        <c:v>17150.640625</c:v>
                      </c:pt>
                      <c:pt idx="10408">
                        <c:v>16571.7734375</c:v>
                      </c:pt>
                      <c:pt idx="10409">
                        <c:v>16349.1171875</c:v>
                      </c:pt>
                      <c:pt idx="10410">
                        <c:v>12265.609375</c:v>
                      </c:pt>
                      <c:pt idx="10411">
                        <c:v>13178.203125</c:v>
                      </c:pt>
                      <c:pt idx="10412">
                        <c:v>26770.37109375</c:v>
                      </c:pt>
                      <c:pt idx="10413">
                        <c:v>31196.05078125</c:v>
                      </c:pt>
                      <c:pt idx="10414">
                        <c:v>30904.86328125</c:v>
                      </c:pt>
                      <c:pt idx="10415">
                        <c:v>30455.34765625</c:v>
                      </c:pt>
                      <c:pt idx="10416">
                        <c:v>30036.53515625</c:v>
                      </c:pt>
                      <c:pt idx="10417">
                        <c:v>30159.13671875</c:v>
                      </c:pt>
                      <c:pt idx="10418">
                        <c:v>30988.53515625</c:v>
                      </c:pt>
                      <c:pt idx="10419">
                        <c:v>30280.92578125</c:v>
                      </c:pt>
                      <c:pt idx="10420">
                        <c:v>25931.80078125</c:v>
                      </c:pt>
                      <c:pt idx="10421">
                        <c:v>30985.42578125</c:v>
                      </c:pt>
                      <c:pt idx="10422">
                        <c:v>30652.47265625</c:v>
                      </c:pt>
                      <c:pt idx="10423">
                        <c:v>31013.515625</c:v>
                      </c:pt>
                      <c:pt idx="10424">
                        <c:v>30538.89453125</c:v>
                      </c:pt>
                      <c:pt idx="10425">
                        <c:v>28404.43359375</c:v>
                      </c:pt>
                      <c:pt idx="10426">
                        <c:v>28089.1875</c:v>
                      </c:pt>
                      <c:pt idx="10427">
                        <c:v>23914.3359375</c:v>
                      </c:pt>
                      <c:pt idx="10428">
                        <c:v>21889.453125</c:v>
                      </c:pt>
                      <c:pt idx="10429">
                        <c:v>23660.3359375</c:v>
                      </c:pt>
                      <c:pt idx="10430">
                        <c:v>23663.0234375</c:v>
                      </c:pt>
                      <c:pt idx="10431">
                        <c:v>21214.390625</c:v>
                      </c:pt>
                      <c:pt idx="10432">
                        <c:v>18852.5390625</c:v>
                      </c:pt>
                      <c:pt idx="10433">
                        <c:v>13996.4765625</c:v>
                      </c:pt>
                      <c:pt idx="10434">
                        <c:v>20783.109375</c:v>
                      </c:pt>
                      <c:pt idx="10435">
                        <c:v>24044.89453125</c:v>
                      </c:pt>
                      <c:pt idx="10436">
                        <c:v>22249.2265625</c:v>
                      </c:pt>
                      <c:pt idx="10437">
                        <c:v>20799.27734375</c:v>
                      </c:pt>
                      <c:pt idx="10438">
                        <c:v>21303.82421875</c:v>
                      </c:pt>
                      <c:pt idx="10439">
                        <c:v>21971.7578125</c:v>
                      </c:pt>
                      <c:pt idx="10440">
                        <c:v>23730.59765625</c:v>
                      </c:pt>
                      <c:pt idx="10441">
                        <c:v>23244.546875</c:v>
                      </c:pt>
                      <c:pt idx="10442">
                        <c:v>9638.59375</c:v>
                      </c:pt>
                      <c:pt idx="10443">
                        <c:v>11406.5625</c:v>
                      </c:pt>
                      <c:pt idx="10444">
                        <c:v>10932.6796875</c:v>
                      </c:pt>
                      <c:pt idx="10445">
                        <c:v>7179.609375</c:v>
                      </c:pt>
                      <c:pt idx="10446">
                        <c:v>6896</c:v>
                      </c:pt>
                      <c:pt idx="10447">
                        <c:v>7638.078125</c:v>
                      </c:pt>
                      <c:pt idx="10448">
                        <c:v>8073.515625</c:v>
                      </c:pt>
                      <c:pt idx="10449">
                        <c:v>10795.3828125</c:v>
                      </c:pt>
                      <c:pt idx="10450">
                        <c:v>13087.15625</c:v>
                      </c:pt>
                      <c:pt idx="10451">
                        <c:v>10591.8046875</c:v>
                      </c:pt>
                      <c:pt idx="10452">
                        <c:v>7167.765625</c:v>
                      </c:pt>
                      <c:pt idx="10453">
                        <c:v>4833.34375</c:v>
                      </c:pt>
                      <c:pt idx="10454">
                        <c:v>-549.4609375</c:v>
                      </c:pt>
                      <c:pt idx="10455">
                        <c:v>12506.03125</c:v>
                      </c:pt>
                      <c:pt idx="10456">
                        <c:v>12639.1875</c:v>
                      </c:pt>
                      <c:pt idx="10457">
                        <c:v>12060.7109375</c:v>
                      </c:pt>
                      <c:pt idx="10458">
                        <c:v>11484.4375</c:v>
                      </c:pt>
                      <c:pt idx="10459">
                        <c:v>12756.8828125</c:v>
                      </c:pt>
                      <c:pt idx="10460">
                        <c:v>12872.77734375</c:v>
                      </c:pt>
                      <c:pt idx="10461">
                        <c:v>10353.1875</c:v>
                      </c:pt>
                      <c:pt idx="10462">
                        <c:v>8753.5234375</c:v>
                      </c:pt>
                      <c:pt idx="10463">
                        <c:v>11360.703125</c:v>
                      </c:pt>
                      <c:pt idx="10464">
                        <c:v>12477.625</c:v>
                      </c:pt>
                      <c:pt idx="10465">
                        <c:v>9618.25</c:v>
                      </c:pt>
                      <c:pt idx="10466">
                        <c:v>7776.46875</c:v>
                      </c:pt>
                      <c:pt idx="10467">
                        <c:v>7867.4453125</c:v>
                      </c:pt>
                      <c:pt idx="10468">
                        <c:v>9619.5703125</c:v>
                      </c:pt>
                      <c:pt idx="10469">
                        <c:v>11253.7109375</c:v>
                      </c:pt>
                      <c:pt idx="10470">
                        <c:v>11555.2734375</c:v>
                      </c:pt>
                      <c:pt idx="10471">
                        <c:v>12851.9375</c:v>
                      </c:pt>
                      <c:pt idx="10472">
                        <c:v>20155.046875</c:v>
                      </c:pt>
                      <c:pt idx="10473">
                        <c:v>18281.7109375</c:v>
                      </c:pt>
                      <c:pt idx="10474">
                        <c:v>16386.8984375</c:v>
                      </c:pt>
                      <c:pt idx="10475">
                        <c:v>14235.84375</c:v>
                      </c:pt>
                      <c:pt idx="10476">
                        <c:v>12686.58984375</c:v>
                      </c:pt>
                      <c:pt idx="10477">
                        <c:v>12552.94140625</c:v>
                      </c:pt>
                      <c:pt idx="10478">
                        <c:v>15048.765625</c:v>
                      </c:pt>
                      <c:pt idx="10479">
                        <c:v>17000.16796875</c:v>
                      </c:pt>
                      <c:pt idx="10480">
                        <c:v>19782.18359375</c:v>
                      </c:pt>
                      <c:pt idx="10481">
                        <c:v>20760.93359375</c:v>
                      </c:pt>
                      <c:pt idx="10482">
                        <c:v>22010.6953125</c:v>
                      </c:pt>
                      <c:pt idx="10483">
                        <c:v>20650.203125</c:v>
                      </c:pt>
                      <c:pt idx="10484">
                        <c:v>19700.50390625</c:v>
                      </c:pt>
                      <c:pt idx="10485">
                        <c:v>21114.16015625</c:v>
                      </c:pt>
                      <c:pt idx="10486">
                        <c:v>21241.171875</c:v>
                      </c:pt>
                      <c:pt idx="10487">
                        <c:v>14615.71875</c:v>
                      </c:pt>
                      <c:pt idx="10488">
                        <c:v>15871.453125</c:v>
                      </c:pt>
                      <c:pt idx="10489">
                        <c:v>17075.7109375</c:v>
                      </c:pt>
                      <c:pt idx="10490">
                        <c:v>16328.3671875</c:v>
                      </c:pt>
                      <c:pt idx="10491">
                        <c:v>16516.3671875</c:v>
                      </c:pt>
                      <c:pt idx="10492">
                        <c:v>15703.3046875</c:v>
                      </c:pt>
                      <c:pt idx="10493">
                        <c:v>14970.234375</c:v>
                      </c:pt>
                      <c:pt idx="10494">
                        <c:v>16298.6328125</c:v>
                      </c:pt>
                      <c:pt idx="10495">
                        <c:v>14223.6015625</c:v>
                      </c:pt>
                      <c:pt idx="10496">
                        <c:v>11106.671875</c:v>
                      </c:pt>
                      <c:pt idx="10497">
                        <c:v>12613.8984375</c:v>
                      </c:pt>
                      <c:pt idx="10498">
                        <c:v>14750.6875</c:v>
                      </c:pt>
                      <c:pt idx="10499">
                        <c:v>14011.8125</c:v>
                      </c:pt>
                      <c:pt idx="10500">
                        <c:v>14938.4921875</c:v>
                      </c:pt>
                      <c:pt idx="10501">
                        <c:v>14842.3984375</c:v>
                      </c:pt>
                      <c:pt idx="10502">
                        <c:v>20988.48046875</c:v>
                      </c:pt>
                      <c:pt idx="10503">
                        <c:v>19874.2109375</c:v>
                      </c:pt>
                      <c:pt idx="10504">
                        <c:v>21285.19140625</c:v>
                      </c:pt>
                      <c:pt idx="10505">
                        <c:v>21095.05078125</c:v>
                      </c:pt>
                      <c:pt idx="10506">
                        <c:v>20972.1953125</c:v>
                      </c:pt>
                      <c:pt idx="10507">
                        <c:v>21075.8671875</c:v>
                      </c:pt>
                      <c:pt idx="10508">
                        <c:v>20509.78125</c:v>
                      </c:pt>
                      <c:pt idx="10509">
                        <c:v>21145.5625</c:v>
                      </c:pt>
                      <c:pt idx="10510">
                        <c:v>20033.765625</c:v>
                      </c:pt>
                      <c:pt idx="10511">
                        <c:v>16700.28125</c:v>
                      </c:pt>
                      <c:pt idx="10512">
                        <c:v>11943.78125</c:v>
                      </c:pt>
                      <c:pt idx="10513">
                        <c:v>13059.078125</c:v>
                      </c:pt>
                      <c:pt idx="10514">
                        <c:v>18729.2421875</c:v>
                      </c:pt>
                      <c:pt idx="10515">
                        <c:v>20903.4296875</c:v>
                      </c:pt>
                      <c:pt idx="10516">
                        <c:v>17878.703125</c:v>
                      </c:pt>
                      <c:pt idx="10517">
                        <c:v>19740.515625</c:v>
                      </c:pt>
                      <c:pt idx="10518">
                        <c:v>21534.484375</c:v>
                      </c:pt>
                      <c:pt idx="10519">
                        <c:v>20891.62890625</c:v>
                      </c:pt>
                      <c:pt idx="10520">
                        <c:v>21183.62109375</c:v>
                      </c:pt>
                      <c:pt idx="10521">
                        <c:v>21303.26171875</c:v>
                      </c:pt>
                      <c:pt idx="10522">
                        <c:v>22287.484375</c:v>
                      </c:pt>
                      <c:pt idx="10523">
                        <c:v>21196.8671875</c:v>
                      </c:pt>
                      <c:pt idx="10524">
                        <c:v>19375.953125</c:v>
                      </c:pt>
                      <c:pt idx="10525">
                        <c:v>17155.2265625</c:v>
                      </c:pt>
                      <c:pt idx="10526">
                        <c:v>21548.54296875</c:v>
                      </c:pt>
                      <c:pt idx="10527">
                        <c:v>21836.078125</c:v>
                      </c:pt>
                      <c:pt idx="10528">
                        <c:v>17143.1015625</c:v>
                      </c:pt>
                      <c:pt idx="10529">
                        <c:v>14755.578125</c:v>
                      </c:pt>
                      <c:pt idx="10530">
                        <c:v>18804.82421875</c:v>
                      </c:pt>
                      <c:pt idx="10531">
                        <c:v>20453.6875</c:v>
                      </c:pt>
                      <c:pt idx="10532">
                        <c:v>22412.14453125</c:v>
                      </c:pt>
                      <c:pt idx="10533">
                        <c:v>22876.76171875</c:v>
                      </c:pt>
                      <c:pt idx="10534">
                        <c:v>23294.8359375</c:v>
                      </c:pt>
                      <c:pt idx="10535">
                        <c:v>23428.8046875</c:v>
                      </c:pt>
                      <c:pt idx="10536">
                        <c:v>21350.9921875</c:v>
                      </c:pt>
                      <c:pt idx="10537">
                        <c:v>19335.3125</c:v>
                      </c:pt>
                      <c:pt idx="10538">
                        <c:v>19317.8515625</c:v>
                      </c:pt>
                      <c:pt idx="10539">
                        <c:v>23041.0703125</c:v>
                      </c:pt>
                      <c:pt idx="10540">
                        <c:v>23019.1015625</c:v>
                      </c:pt>
                      <c:pt idx="10541">
                        <c:v>20333.39453125</c:v>
                      </c:pt>
                      <c:pt idx="10542">
                        <c:v>18603.5703125</c:v>
                      </c:pt>
                      <c:pt idx="10543">
                        <c:v>19319.74609375</c:v>
                      </c:pt>
                      <c:pt idx="10544">
                        <c:v>21944.75390625</c:v>
                      </c:pt>
                      <c:pt idx="10545">
                        <c:v>21173.265625</c:v>
                      </c:pt>
                      <c:pt idx="10546">
                        <c:v>19373.78125</c:v>
                      </c:pt>
                      <c:pt idx="10547">
                        <c:v>19481.17578125</c:v>
                      </c:pt>
                      <c:pt idx="10548">
                        <c:v>18697.5390625</c:v>
                      </c:pt>
                      <c:pt idx="10549">
                        <c:v>21665.48828125</c:v>
                      </c:pt>
                      <c:pt idx="10550">
                        <c:v>20184</c:v>
                      </c:pt>
                      <c:pt idx="10551">
                        <c:v>16068.1640625</c:v>
                      </c:pt>
                      <c:pt idx="10552">
                        <c:v>11143.71875</c:v>
                      </c:pt>
                      <c:pt idx="10553">
                        <c:v>15929.2890625</c:v>
                      </c:pt>
                      <c:pt idx="10554">
                        <c:v>20852.546875</c:v>
                      </c:pt>
                      <c:pt idx="10555">
                        <c:v>20893.46484375</c:v>
                      </c:pt>
                      <c:pt idx="10556">
                        <c:v>21235.21875</c:v>
                      </c:pt>
                      <c:pt idx="10557">
                        <c:v>20238.109375</c:v>
                      </c:pt>
                      <c:pt idx="10558">
                        <c:v>21301.53125</c:v>
                      </c:pt>
                      <c:pt idx="10559">
                        <c:v>21194.109375</c:v>
                      </c:pt>
                      <c:pt idx="10560">
                        <c:v>19971.796875</c:v>
                      </c:pt>
                      <c:pt idx="10561">
                        <c:v>16835.1328125</c:v>
                      </c:pt>
                      <c:pt idx="10562">
                        <c:v>25728.50390625</c:v>
                      </c:pt>
                      <c:pt idx="10563">
                        <c:v>24258.3125</c:v>
                      </c:pt>
                      <c:pt idx="10564">
                        <c:v>19028.1640625</c:v>
                      </c:pt>
                      <c:pt idx="10565">
                        <c:v>23884.28125</c:v>
                      </c:pt>
                      <c:pt idx="10566">
                        <c:v>26457.99609375</c:v>
                      </c:pt>
                      <c:pt idx="10567">
                        <c:v>26205.86328125</c:v>
                      </c:pt>
                      <c:pt idx="10568">
                        <c:v>25776.421875</c:v>
                      </c:pt>
                      <c:pt idx="10569">
                        <c:v>21514.171875</c:v>
                      </c:pt>
                      <c:pt idx="10570">
                        <c:v>25059.3984375</c:v>
                      </c:pt>
                      <c:pt idx="10571">
                        <c:v>25502.6171875</c:v>
                      </c:pt>
                      <c:pt idx="10572">
                        <c:v>26164.87890625</c:v>
                      </c:pt>
                      <c:pt idx="10573">
                        <c:v>26306.1953125</c:v>
                      </c:pt>
                      <c:pt idx="10574">
                        <c:v>26126.66015625</c:v>
                      </c:pt>
                      <c:pt idx="10575">
                        <c:v>23378.73828125</c:v>
                      </c:pt>
                      <c:pt idx="10576">
                        <c:v>22599.125</c:v>
                      </c:pt>
                      <c:pt idx="10577">
                        <c:v>20799.453125</c:v>
                      </c:pt>
                      <c:pt idx="10578">
                        <c:v>19762.421875</c:v>
                      </c:pt>
                      <c:pt idx="10579">
                        <c:v>16537.21875</c:v>
                      </c:pt>
                      <c:pt idx="10580">
                        <c:v>15755.4765625</c:v>
                      </c:pt>
                      <c:pt idx="10581">
                        <c:v>17405.453125</c:v>
                      </c:pt>
                      <c:pt idx="10582">
                        <c:v>18564.7890625</c:v>
                      </c:pt>
                      <c:pt idx="10583">
                        <c:v>21310.515625</c:v>
                      </c:pt>
                      <c:pt idx="10584">
                        <c:v>21730.28125</c:v>
                      </c:pt>
                      <c:pt idx="10585">
                        <c:v>22660.8828125</c:v>
                      </c:pt>
                      <c:pt idx="10586">
                        <c:v>21348.359375</c:v>
                      </c:pt>
                      <c:pt idx="10587">
                        <c:v>17678.890625</c:v>
                      </c:pt>
                      <c:pt idx="10588">
                        <c:v>16450.90625</c:v>
                      </c:pt>
                      <c:pt idx="10589">
                        <c:v>13270.25</c:v>
                      </c:pt>
                      <c:pt idx="10590">
                        <c:v>21018.1640625</c:v>
                      </c:pt>
                      <c:pt idx="10591">
                        <c:v>20401.48828125</c:v>
                      </c:pt>
                      <c:pt idx="10592">
                        <c:v>25485.26953125</c:v>
                      </c:pt>
                      <c:pt idx="10593">
                        <c:v>22184.84375</c:v>
                      </c:pt>
                      <c:pt idx="10594">
                        <c:v>21292.37109375</c:v>
                      </c:pt>
                      <c:pt idx="10595">
                        <c:v>22434.87890625</c:v>
                      </c:pt>
                      <c:pt idx="10596">
                        <c:v>25753.5234375</c:v>
                      </c:pt>
                      <c:pt idx="10597">
                        <c:v>27155.00390625</c:v>
                      </c:pt>
                      <c:pt idx="10598">
                        <c:v>27156.5625</c:v>
                      </c:pt>
                      <c:pt idx="10599">
                        <c:v>25608.56640625</c:v>
                      </c:pt>
                      <c:pt idx="10600">
                        <c:v>26125.484375</c:v>
                      </c:pt>
                      <c:pt idx="10601">
                        <c:v>26747.48046875</c:v>
                      </c:pt>
                      <c:pt idx="10602">
                        <c:v>23189.66015625</c:v>
                      </c:pt>
                      <c:pt idx="10603">
                        <c:v>26922.125</c:v>
                      </c:pt>
                      <c:pt idx="10604">
                        <c:v>24069.5625</c:v>
                      </c:pt>
                      <c:pt idx="10605">
                        <c:v>26605.5078125</c:v>
                      </c:pt>
                      <c:pt idx="10606">
                        <c:v>27045.91796875</c:v>
                      </c:pt>
                      <c:pt idx="10607">
                        <c:v>19363.0234375</c:v>
                      </c:pt>
                      <c:pt idx="10608">
                        <c:v>20666.66015625</c:v>
                      </c:pt>
                      <c:pt idx="10609">
                        <c:v>18720.453125</c:v>
                      </c:pt>
                      <c:pt idx="10610">
                        <c:v>17684.16796875</c:v>
                      </c:pt>
                      <c:pt idx="10611">
                        <c:v>17592.60546875</c:v>
                      </c:pt>
                      <c:pt idx="10612">
                        <c:v>17938.609375</c:v>
                      </c:pt>
                      <c:pt idx="10613">
                        <c:v>20782.61328125</c:v>
                      </c:pt>
                      <c:pt idx="10614">
                        <c:v>16958.60546875</c:v>
                      </c:pt>
                      <c:pt idx="10615">
                        <c:v>18745.4375</c:v>
                      </c:pt>
                      <c:pt idx="10616">
                        <c:v>17406.140625</c:v>
                      </c:pt>
                      <c:pt idx="10617">
                        <c:v>16827.9375</c:v>
                      </c:pt>
                      <c:pt idx="10618">
                        <c:v>17629.640625</c:v>
                      </c:pt>
                      <c:pt idx="10619">
                        <c:v>20939.12890625</c:v>
                      </c:pt>
                      <c:pt idx="10620">
                        <c:v>20796.8671875</c:v>
                      </c:pt>
                      <c:pt idx="10621">
                        <c:v>20006.9765625</c:v>
                      </c:pt>
                      <c:pt idx="10622">
                        <c:v>14373.34375</c:v>
                      </c:pt>
                      <c:pt idx="10623">
                        <c:v>12631.1796875</c:v>
                      </c:pt>
                      <c:pt idx="10624">
                        <c:v>10310.3515625</c:v>
                      </c:pt>
                      <c:pt idx="10625">
                        <c:v>8109.2421875</c:v>
                      </c:pt>
                      <c:pt idx="10626">
                        <c:v>7431.375</c:v>
                      </c:pt>
                      <c:pt idx="10627">
                        <c:v>8136.8828125</c:v>
                      </c:pt>
                      <c:pt idx="10628">
                        <c:v>10679.453125</c:v>
                      </c:pt>
                      <c:pt idx="10629">
                        <c:v>11898.96484375</c:v>
                      </c:pt>
                      <c:pt idx="10630">
                        <c:v>14643.90234375</c:v>
                      </c:pt>
                      <c:pt idx="10631">
                        <c:v>15642.94921875</c:v>
                      </c:pt>
                      <c:pt idx="10632">
                        <c:v>15900.078125</c:v>
                      </c:pt>
                      <c:pt idx="10633">
                        <c:v>14410.8671875</c:v>
                      </c:pt>
                      <c:pt idx="10634">
                        <c:v>13327.4921875</c:v>
                      </c:pt>
                      <c:pt idx="10635">
                        <c:v>15449.85546875</c:v>
                      </c:pt>
                      <c:pt idx="10636">
                        <c:v>15176.40625</c:v>
                      </c:pt>
                      <c:pt idx="10637">
                        <c:v>18109.1796875</c:v>
                      </c:pt>
                      <c:pt idx="10638">
                        <c:v>18862.7734375</c:v>
                      </c:pt>
                      <c:pt idx="10639">
                        <c:v>18472.6796875</c:v>
                      </c:pt>
                      <c:pt idx="10640">
                        <c:v>18234.796875</c:v>
                      </c:pt>
                      <c:pt idx="10641">
                        <c:v>19149.921875</c:v>
                      </c:pt>
                      <c:pt idx="10642">
                        <c:v>19295.0390625</c:v>
                      </c:pt>
                      <c:pt idx="10643">
                        <c:v>17792.5078125</c:v>
                      </c:pt>
                      <c:pt idx="10644">
                        <c:v>15365.9765625</c:v>
                      </c:pt>
                      <c:pt idx="10645">
                        <c:v>13578.6640625</c:v>
                      </c:pt>
                      <c:pt idx="10646">
                        <c:v>17153.859375</c:v>
                      </c:pt>
                      <c:pt idx="10647">
                        <c:v>15124.96875</c:v>
                      </c:pt>
                      <c:pt idx="10648">
                        <c:v>11541.5234375</c:v>
                      </c:pt>
                      <c:pt idx="10649">
                        <c:v>19481.171875</c:v>
                      </c:pt>
                      <c:pt idx="10650">
                        <c:v>18092.58203125</c:v>
                      </c:pt>
                      <c:pt idx="10651">
                        <c:v>14110.58203125</c:v>
                      </c:pt>
                      <c:pt idx="10652">
                        <c:v>4417.1796875</c:v>
                      </c:pt>
                      <c:pt idx="10653">
                        <c:v>6362.1875</c:v>
                      </c:pt>
                      <c:pt idx="10654">
                        <c:v>1959.8515625</c:v>
                      </c:pt>
                      <c:pt idx="10655">
                        <c:v>-3884.0390625</c:v>
                      </c:pt>
                      <c:pt idx="10656">
                        <c:v>-4275.09375</c:v>
                      </c:pt>
                      <c:pt idx="10657">
                        <c:v>-3379.0390625</c:v>
                      </c:pt>
                      <c:pt idx="10658">
                        <c:v>-5806.28125</c:v>
                      </c:pt>
                      <c:pt idx="10659">
                        <c:v>-3655.6015625</c:v>
                      </c:pt>
                      <c:pt idx="10660">
                        <c:v>-1407.0546875</c:v>
                      </c:pt>
                      <c:pt idx="10661">
                        <c:v>-3090.5234375</c:v>
                      </c:pt>
                      <c:pt idx="10662">
                        <c:v>-4633.3203125</c:v>
                      </c:pt>
                      <c:pt idx="10663">
                        <c:v>-8022.2109375</c:v>
                      </c:pt>
                      <c:pt idx="10664">
                        <c:v>-8311.640625</c:v>
                      </c:pt>
                      <c:pt idx="10665">
                        <c:v>-10261.890625</c:v>
                      </c:pt>
                      <c:pt idx="10666">
                        <c:v>3770.7578125</c:v>
                      </c:pt>
                      <c:pt idx="10667">
                        <c:v>21233.21875</c:v>
                      </c:pt>
                      <c:pt idx="10668">
                        <c:v>18980.359375</c:v>
                      </c:pt>
                      <c:pt idx="10669">
                        <c:v>21692.53125</c:v>
                      </c:pt>
                      <c:pt idx="10670">
                        <c:v>20666.265625</c:v>
                      </c:pt>
                      <c:pt idx="10671">
                        <c:v>19424.4609375</c:v>
                      </c:pt>
                      <c:pt idx="10672">
                        <c:v>18168.0546875</c:v>
                      </c:pt>
                      <c:pt idx="10673">
                        <c:v>18883.6875</c:v>
                      </c:pt>
                      <c:pt idx="10674">
                        <c:v>21658.0625</c:v>
                      </c:pt>
                      <c:pt idx="10675">
                        <c:v>20479.5859375</c:v>
                      </c:pt>
                      <c:pt idx="10676">
                        <c:v>20563.890625</c:v>
                      </c:pt>
                      <c:pt idx="10677">
                        <c:v>20795.7109375</c:v>
                      </c:pt>
                      <c:pt idx="10678">
                        <c:v>21527.765625</c:v>
                      </c:pt>
                      <c:pt idx="10679">
                        <c:v>20503.7890625</c:v>
                      </c:pt>
                      <c:pt idx="10680">
                        <c:v>21017.8359375</c:v>
                      </c:pt>
                      <c:pt idx="10681">
                        <c:v>21970.03125</c:v>
                      </c:pt>
                      <c:pt idx="10682">
                        <c:v>19431.6796875</c:v>
                      </c:pt>
                      <c:pt idx="10683">
                        <c:v>17362.5234375</c:v>
                      </c:pt>
                      <c:pt idx="10684">
                        <c:v>14858.6171875</c:v>
                      </c:pt>
                      <c:pt idx="10685">
                        <c:v>13151.2578125</c:v>
                      </c:pt>
                      <c:pt idx="10686">
                        <c:v>12747.28125</c:v>
                      </c:pt>
                      <c:pt idx="10687">
                        <c:v>14356.1953125</c:v>
                      </c:pt>
                      <c:pt idx="10688">
                        <c:v>17584.6796875</c:v>
                      </c:pt>
                      <c:pt idx="10689">
                        <c:v>21099.390625</c:v>
                      </c:pt>
                      <c:pt idx="10690">
                        <c:v>20112.8203125</c:v>
                      </c:pt>
                      <c:pt idx="10691">
                        <c:v>20562.2890625</c:v>
                      </c:pt>
                      <c:pt idx="10692">
                        <c:v>20605.59375</c:v>
                      </c:pt>
                      <c:pt idx="10693">
                        <c:v>19958.8359375</c:v>
                      </c:pt>
                      <c:pt idx="10694">
                        <c:v>20904.6640625</c:v>
                      </c:pt>
                      <c:pt idx="10695">
                        <c:v>20793.0625</c:v>
                      </c:pt>
                      <c:pt idx="10696">
                        <c:v>21002.6953125</c:v>
                      </c:pt>
                      <c:pt idx="10697">
                        <c:v>22284.734375</c:v>
                      </c:pt>
                      <c:pt idx="10698">
                        <c:v>21573.1484375</c:v>
                      </c:pt>
                      <c:pt idx="10699">
                        <c:v>19912.296875</c:v>
                      </c:pt>
                      <c:pt idx="10700">
                        <c:v>21086.921875</c:v>
                      </c:pt>
                      <c:pt idx="10701">
                        <c:v>22383.078125</c:v>
                      </c:pt>
                      <c:pt idx="10702">
                        <c:v>22362.5625</c:v>
                      </c:pt>
                      <c:pt idx="10703">
                        <c:v>21637.1484375</c:v>
                      </c:pt>
                      <c:pt idx="10704">
                        <c:v>19225.46875</c:v>
                      </c:pt>
                      <c:pt idx="10705">
                        <c:v>16608.2109375</c:v>
                      </c:pt>
                      <c:pt idx="10706">
                        <c:v>12726.4140625</c:v>
                      </c:pt>
                      <c:pt idx="10707">
                        <c:v>18474.1953125</c:v>
                      </c:pt>
                      <c:pt idx="10708">
                        <c:v>22893.75</c:v>
                      </c:pt>
                      <c:pt idx="10709">
                        <c:v>22605.5</c:v>
                      </c:pt>
                      <c:pt idx="10710">
                        <c:v>22828.78125</c:v>
                      </c:pt>
                      <c:pt idx="10711">
                        <c:v>22819.1484375</c:v>
                      </c:pt>
                      <c:pt idx="10712">
                        <c:v>19777.96484375</c:v>
                      </c:pt>
                      <c:pt idx="10713">
                        <c:v>19457.1640625</c:v>
                      </c:pt>
                      <c:pt idx="10714">
                        <c:v>17379.1015625</c:v>
                      </c:pt>
                      <c:pt idx="10715">
                        <c:v>15200.578125</c:v>
                      </c:pt>
                      <c:pt idx="10716">
                        <c:v>13232.75</c:v>
                      </c:pt>
                      <c:pt idx="10717">
                        <c:v>13638.7734375</c:v>
                      </c:pt>
                      <c:pt idx="10718">
                        <c:v>16125.9453125</c:v>
                      </c:pt>
                      <c:pt idx="10719">
                        <c:v>17703.75</c:v>
                      </c:pt>
                      <c:pt idx="10720">
                        <c:v>19261.6328125</c:v>
                      </c:pt>
                      <c:pt idx="10721">
                        <c:v>19462.15625</c:v>
                      </c:pt>
                      <c:pt idx="10722">
                        <c:v>19603.015625</c:v>
                      </c:pt>
                      <c:pt idx="10723">
                        <c:v>15926.9921875</c:v>
                      </c:pt>
                      <c:pt idx="10724">
                        <c:v>13008.5859375</c:v>
                      </c:pt>
                      <c:pt idx="10725">
                        <c:v>10043.140625</c:v>
                      </c:pt>
                      <c:pt idx="10726">
                        <c:v>17048.4296875</c:v>
                      </c:pt>
                      <c:pt idx="10727">
                        <c:v>14409.0546875</c:v>
                      </c:pt>
                      <c:pt idx="10728">
                        <c:v>14744.3046875</c:v>
                      </c:pt>
                      <c:pt idx="10729">
                        <c:v>15203.5390625</c:v>
                      </c:pt>
                      <c:pt idx="10730">
                        <c:v>14217.25</c:v>
                      </c:pt>
                      <c:pt idx="10731">
                        <c:v>12043.390625</c:v>
                      </c:pt>
                      <c:pt idx="10732">
                        <c:v>12489.78125</c:v>
                      </c:pt>
                      <c:pt idx="10733">
                        <c:v>12890.03125</c:v>
                      </c:pt>
                      <c:pt idx="10734">
                        <c:v>12554.9453125</c:v>
                      </c:pt>
                      <c:pt idx="10735">
                        <c:v>12462.609375</c:v>
                      </c:pt>
                      <c:pt idx="10736">
                        <c:v>13750.6875</c:v>
                      </c:pt>
                      <c:pt idx="10737">
                        <c:v>14185.8515625</c:v>
                      </c:pt>
                      <c:pt idx="10738">
                        <c:v>13912.390625</c:v>
                      </c:pt>
                      <c:pt idx="10739">
                        <c:v>12819.8046875</c:v>
                      </c:pt>
                      <c:pt idx="10740">
                        <c:v>14055.7421875</c:v>
                      </c:pt>
                      <c:pt idx="10741">
                        <c:v>12225.2265625</c:v>
                      </c:pt>
                      <c:pt idx="10742">
                        <c:v>22760.21875</c:v>
                      </c:pt>
                      <c:pt idx="10743">
                        <c:v>25704.2578125</c:v>
                      </c:pt>
                      <c:pt idx="10744">
                        <c:v>25410.59375</c:v>
                      </c:pt>
                      <c:pt idx="10745">
                        <c:v>25480.3203125</c:v>
                      </c:pt>
                      <c:pt idx="10746">
                        <c:v>24344.8515625</c:v>
                      </c:pt>
                      <c:pt idx="10747">
                        <c:v>24312.28125</c:v>
                      </c:pt>
                      <c:pt idx="10748">
                        <c:v>25512.2109375</c:v>
                      </c:pt>
                      <c:pt idx="10749">
                        <c:v>24295.4921875</c:v>
                      </c:pt>
                      <c:pt idx="10750">
                        <c:v>24367.7578125</c:v>
                      </c:pt>
                      <c:pt idx="10751">
                        <c:v>24420.359375</c:v>
                      </c:pt>
                      <c:pt idx="10752">
                        <c:v>24761.79296875</c:v>
                      </c:pt>
                      <c:pt idx="10753">
                        <c:v>24422.7578125</c:v>
                      </c:pt>
                      <c:pt idx="10754">
                        <c:v>23973.234375</c:v>
                      </c:pt>
                      <c:pt idx="10755">
                        <c:v>24439.08984375</c:v>
                      </c:pt>
                      <c:pt idx="10756">
                        <c:v>25428.8359375</c:v>
                      </c:pt>
                      <c:pt idx="10757">
                        <c:v>5994.234375</c:v>
                      </c:pt>
                      <c:pt idx="10758">
                        <c:v>5510.7734375</c:v>
                      </c:pt>
                      <c:pt idx="10759">
                        <c:v>8630.5</c:v>
                      </c:pt>
                      <c:pt idx="10760">
                        <c:v>6377.9921875</c:v>
                      </c:pt>
                      <c:pt idx="10761">
                        <c:v>4408.625</c:v>
                      </c:pt>
                      <c:pt idx="10762">
                        <c:v>9402.3046875</c:v>
                      </c:pt>
                      <c:pt idx="10763">
                        <c:v>9495.375</c:v>
                      </c:pt>
                      <c:pt idx="10764">
                        <c:v>8566.46875</c:v>
                      </c:pt>
                      <c:pt idx="10765">
                        <c:v>7128.84375</c:v>
                      </c:pt>
                      <c:pt idx="10766">
                        <c:v>1876.875</c:v>
                      </c:pt>
                      <c:pt idx="10767">
                        <c:v>6717.1953125</c:v>
                      </c:pt>
                      <c:pt idx="10768">
                        <c:v>7268.4140625</c:v>
                      </c:pt>
                      <c:pt idx="10769">
                        <c:v>5469.171875</c:v>
                      </c:pt>
                      <c:pt idx="10770">
                        <c:v>7725.296875</c:v>
                      </c:pt>
                      <c:pt idx="10771">
                        <c:v>8940.8671875</c:v>
                      </c:pt>
                      <c:pt idx="10772">
                        <c:v>27000.8125</c:v>
                      </c:pt>
                      <c:pt idx="10773">
                        <c:v>22185.109375</c:v>
                      </c:pt>
                      <c:pt idx="10774">
                        <c:v>26229.875</c:v>
                      </c:pt>
                      <c:pt idx="10775">
                        <c:v>27481.125</c:v>
                      </c:pt>
                      <c:pt idx="10776">
                        <c:v>27490.0078125</c:v>
                      </c:pt>
                      <c:pt idx="10777">
                        <c:v>27410.8046875</c:v>
                      </c:pt>
                      <c:pt idx="10778">
                        <c:v>26819.3203125</c:v>
                      </c:pt>
                      <c:pt idx="10779">
                        <c:v>26352.1796875</c:v>
                      </c:pt>
                      <c:pt idx="10780">
                        <c:v>27275.78125</c:v>
                      </c:pt>
                      <c:pt idx="10781">
                        <c:v>25207.1015625</c:v>
                      </c:pt>
                      <c:pt idx="10782">
                        <c:v>21153.265625</c:v>
                      </c:pt>
                      <c:pt idx="10783">
                        <c:v>27375.9375</c:v>
                      </c:pt>
                      <c:pt idx="10784">
                        <c:v>26745.9453125</c:v>
                      </c:pt>
                      <c:pt idx="10785">
                        <c:v>23826.3984375</c:v>
                      </c:pt>
                      <c:pt idx="10786">
                        <c:v>23696.453125</c:v>
                      </c:pt>
                      <c:pt idx="10787">
                        <c:v>18055.3984375</c:v>
                      </c:pt>
                      <c:pt idx="10788">
                        <c:v>16512.7578125</c:v>
                      </c:pt>
                      <c:pt idx="10789">
                        <c:v>14514.09375</c:v>
                      </c:pt>
                      <c:pt idx="10790">
                        <c:v>13672.0078125</c:v>
                      </c:pt>
                      <c:pt idx="10791">
                        <c:v>13817.0859375</c:v>
                      </c:pt>
                      <c:pt idx="10792">
                        <c:v>16400.1640625</c:v>
                      </c:pt>
                      <c:pt idx="10793">
                        <c:v>18123.2578125</c:v>
                      </c:pt>
                      <c:pt idx="10794">
                        <c:v>19133.65625</c:v>
                      </c:pt>
                      <c:pt idx="10795">
                        <c:v>20774.6796875</c:v>
                      </c:pt>
                      <c:pt idx="10796">
                        <c:v>21764.453125</c:v>
                      </c:pt>
                      <c:pt idx="10797">
                        <c:v>21798.8046875</c:v>
                      </c:pt>
                      <c:pt idx="10798">
                        <c:v>18736.6015625</c:v>
                      </c:pt>
                      <c:pt idx="10799">
                        <c:v>15717.3515625</c:v>
                      </c:pt>
                      <c:pt idx="10800">
                        <c:v>12784.3046875</c:v>
                      </c:pt>
                      <c:pt idx="10801">
                        <c:v>20114.078125</c:v>
                      </c:pt>
                      <c:pt idx="10802">
                        <c:v>19171.65625</c:v>
                      </c:pt>
                      <c:pt idx="10803">
                        <c:v>18454.3046875</c:v>
                      </c:pt>
                      <c:pt idx="10804">
                        <c:v>18314.8515625</c:v>
                      </c:pt>
                      <c:pt idx="10805">
                        <c:v>17963.1796875</c:v>
                      </c:pt>
                      <c:pt idx="10806">
                        <c:v>18666.578125</c:v>
                      </c:pt>
                      <c:pt idx="10807">
                        <c:v>18727.72265625</c:v>
                      </c:pt>
                      <c:pt idx="10808">
                        <c:v>14650.03125</c:v>
                      </c:pt>
                      <c:pt idx="10809">
                        <c:v>15348.703125</c:v>
                      </c:pt>
                      <c:pt idx="10810">
                        <c:v>17740.8671875</c:v>
                      </c:pt>
                      <c:pt idx="10811">
                        <c:v>17276.171875</c:v>
                      </c:pt>
                      <c:pt idx="10812">
                        <c:v>18752.96875</c:v>
                      </c:pt>
                      <c:pt idx="10813">
                        <c:v>19241.08984375</c:v>
                      </c:pt>
                      <c:pt idx="10814">
                        <c:v>20081.14453125</c:v>
                      </c:pt>
                      <c:pt idx="10815">
                        <c:v>19708.93359375</c:v>
                      </c:pt>
                      <c:pt idx="10816">
                        <c:v>20349.0390625</c:v>
                      </c:pt>
                      <c:pt idx="10817">
                        <c:v>23132.3359375</c:v>
                      </c:pt>
                      <c:pt idx="10818">
                        <c:v>21726.640625</c:v>
                      </c:pt>
                      <c:pt idx="10819">
                        <c:v>21349.2421875</c:v>
                      </c:pt>
                      <c:pt idx="10820">
                        <c:v>20415.625</c:v>
                      </c:pt>
                      <c:pt idx="10821">
                        <c:v>21505.03125</c:v>
                      </c:pt>
                      <c:pt idx="10822">
                        <c:v>21557.6484375</c:v>
                      </c:pt>
                      <c:pt idx="10823">
                        <c:v>19476.671875</c:v>
                      </c:pt>
                      <c:pt idx="10824">
                        <c:v>18196.8359375</c:v>
                      </c:pt>
                      <c:pt idx="10825">
                        <c:v>18522.5</c:v>
                      </c:pt>
                      <c:pt idx="10826">
                        <c:v>21711.51171875</c:v>
                      </c:pt>
                      <c:pt idx="10827">
                        <c:v>23430.35546875</c:v>
                      </c:pt>
                      <c:pt idx="10828">
                        <c:v>20512.6484375</c:v>
                      </c:pt>
                      <c:pt idx="10829">
                        <c:v>18309.3828125</c:v>
                      </c:pt>
                      <c:pt idx="10830">
                        <c:v>23163.15234375</c:v>
                      </c:pt>
                      <c:pt idx="10831">
                        <c:v>23355.23828125</c:v>
                      </c:pt>
                      <c:pt idx="10832">
                        <c:v>20718.1953125</c:v>
                      </c:pt>
                      <c:pt idx="10833">
                        <c:v>19087.4609375</c:v>
                      </c:pt>
                      <c:pt idx="10834">
                        <c:v>17960.84375</c:v>
                      </c:pt>
                      <c:pt idx="10835">
                        <c:v>16095.015625</c:v>
                      </c:pt>
                      <c:pt idx="10836">
                        <c:v>15223.578125</c:v>
                      </c:pt>
                      <c:pt idx="10837">
                        <c:v>16402.203125</c:v>
                      </c:pt>
                      <c:pt idx="10838">
                        <c:v>18377.5390625</c:v>
                      </c:pt>
                      <c:pt idx="10839">
                        <c:v>19893.5</c:v>
                      </c:pt>
                      <c:pt idx="10840">
                        <c:v>18467.5859375</c:v>
                      </c:pt>
                      <c:pt idx="10841">
                        <c:v>15784.84375</c:v>
                      </c:pt>
                      <c:pt idx="10842">
                        <c:v>15136.59375</c:v>
                      </c:pt>
                      <c:pt idx="10843">
                        <c:v>20553.57421875</c:v>
                      </c:pt>
                      <c:pt idx="10844">
                        <c:v>19704.6796875</c:v>
                      </c:pt>
                      <c:pt idx="10845">
                        <c:v>19559.2265625</c:v>
                      </c:pt>
                      <c:pt idx="10846">
                        <c:v>20651.703125</c:v>
                      </c:pt>
                      <c:pt idx="10847">
                        <c:v>21509.4296875</c:v>
                      </c:pt>
                      <c:pt idx="10848">
                        <c:v>19812.75</c:v>
                      </c:pt>
                      <c:pt idx="10849">
                        <c:v>18884.375</c:v>
                      </c:pt>
                      <c:pt idx="10850">
                        <c:v>20484.37890625</c:v>
                      </c:pt>
                      <c:pt idx="10851">
                        <c:v>23501.2890625</c:v>
                      </c:pt>
                      <c:pt idx="10852">
                        <c:v>21937.859375</c:v>
                      </c:pt>
                      <c:pt idx="10853">
                        <c:v>22067.66796875</c:v>
                      </c:pt>
                      <c:pt idx="10854">
                        <c:v>21996.921875</c:v>
                      </c:pt>
                      <c:pt idx="10855">
                        <c:v>20593.21875</c:v>
                      </c:pt>
                      <c:pt idx="10856">
                        <c:v>22147.90625</c:v>
                      </c:pt>
                      <c:pt idx="10857">
                        <c:v>22976.8984375</c:v>
                      </c:pt>
                      <c:pt idx="10858">
                        <c:v>23147.53515625</c:v>
                      </c:pt>
                      <c:pt idx="10859">
                        <c:v>23476.24609375</c:v>
                      </c:pt>
                      <c:pt idx="10860">
                        <c:v>19605.80078125</c:v>
                      </c:pt>
                      <c:pt idx="10861">
                        <c:v>22202.76953125</c:v>
                      </c:pt>
                      <c:pt idx="10862">
                        <c:v>19759.0390625</c:v>
                      </c:pt>
                      <c:pt idx="10863">
                        <c:v>15083.1953125</c:v>
                      </c:pt>
                      <c:pt idx="10864">
                        <c:v>14464.21875</c:v>
                      </c:pt>
                      <c:pt idx="10865">
                        <c:v>18894.5078125</c:v>
                      </c:pt>
                      <c:pt idx="10866">
                        <c:v>19439.96484375</c:v>
                      </c:pt>
                      <c:pt idx="10867">
                        <c:v>20849.17578125</c:v>
                      </c:pt>
                      <c:pt idx="10868">
                        <c:v>19088.5546875</c:v>
                      </c:pt>
                      <c:pt idx="10869">
                        <c:v>17141.7421875</c:v>
                      </c:pt>
                      <c:pt idx="10870">
                        <c:v>20042.390625</c:v>
                      </c:pt>
                      <c:pt idx="10871">
                        <c:v>19650.25</c:v>
                      </c:pt>
                      <c:pt idx="10872">
                        <c:v>14774.03125</c:v>
                      </c:pt>
                      <c:pt idx="10873">
                        <c:v>19695.6875</c:v>
                      </c:pt>
                      <c:pt idx="10874">
                        <c:v>16544.96875</c:v>
                      </c:pt>
                      <c:pt idx="10875">
                        <c:v>11791.328125</c:v>
                      </c:pt>
                      <c:pt idx="10876">
                        <c:v>12700.359375</c:v>
                      </c:pt>
                      <c:pt idx="10877">
                        <c:v>21026.515625</c:v>
                      </c:pt>
                      <c:pt idx="10878">
                        <c:v>19403.625</c:v>
                      </c:pt>
                      <c:pt idx="10879">
                        <c:v>22638.015625</c:v>
                      </c:pt>
                      <c:pt idx="10880">
                        <c:v>23646.08203125</c:v>
                      </c:pt>
                      <c:pt idx="10881">
                        <c:v>23880.078125</c:v>
                      </c:pt>
                      <c:pt idx="10882">
                        <c:v>23215.2109375</c:v>
                      </c:pt>
                      <c:pt idx="10883">
                        <c:v>23466.140625</c:v>
                      </c:pt>
                      <c:pt idx="10884">
                        <c:v>23782.078125</c:v>
                      </c:pt>
                      <c:pt idx="10885">
                        <c:v>22306.65625</c:v>
                      </c:pt>
                      <c:pt idx="10886">
                        <c:v>18618.3203125</c:v>
                      </c:pt>
                      <c:pt idx="10887">
                        <c:v>15873.7578125</c:v>
                      </c:pt>
                      <c:pt idx="10888">
                        <c:v>23712.859375</c:v>
                      </c:pt>
                      <c:pt idx="10889">
                        <c:v>21879.44140625</c:v>
                      </c:pt>
                      <c:pt idx="10890">
                        <c:v>18122.90234375</c:v>
                      </c:pt>
                      <c:pt idx="10891">
                        <c:v>23777.30078125</c:v>
                      </c:pt>
                      <c:pt idx="10892">
                        <c:v>24211.4453125</c:v>
                      </c:pt>
                      <c:pt idx="10893">
                        <c:v>22432.1875</c:v>
                      </c:pt>
                      <c:pt idx="10894">
                        <c:v>17301.84375</c:v>
                      </c:pt>
                      <c:pt idx="10895">
                        <c:v>18344.9453125</c:v>
                      </c:pt>
                      <c:pt idx="10896">
                        <c:v>24456.171875</c:v>
                      </c:pt>
                      <c:pt idx="10897">
                        <c:v>19520.890625</c:v>
                      </c:pt>
                      <c:pt idx="10898">
                        <c:v>13949.9765625</c:v>
                      </c:pt>
                      <c:pt idx="10899">
                        <c:v>21324.5078125</c:v>
                      </c:pt>
                      <c:pt idx="10900">
                        <c:v>20685.8828125</c:v>
                      </c:pt>
                      <c:pt idx="10901">
                        <c:v>24152.171875</c:v>
                      </c:pt>
                      <c:pt idx="10902">
                        <c:v>22401.7109375</c:v>
                      </c:pt>
                      <c:pt idx="10903">
                        <c:v>24250.59375</c:v>
                      </c:pt>
                      <c:pt idx="10904">
                        <c:v>24250.6015625</c:v>
                      </c:pt>
                      <c:pt idx="10905">
                        <c:v>24353.125</c:v>
                      </c:pt>
                      <c:pt idx="10906">
                        <c:v>19734.8203125</c:v>
                      </c:pt>
                      <c:pt idx="10907">
                        <c:v>21953.1953125</c:v>
                      </c:pt>
                      <c:pt idx="10908">
                        <c:v>19584.38671875</c:v>
                      </c:pt>
                      <c:pt idx="10909">
                        <c:v>20280.52734375</c:v>
                      </c:pt>
                      <c:pt idx="10910">
                        <c:v>21925.02734375</c:v>
                      </c:pt>
                      <c:pt idx="10911">
                        <c:v>22493.53125</c:v>
                      </c:pt>
                      <c:pt idx="10912">
                        <c:v>21147.3359375</c:v>
                      </c:pt>
                      <c:pt idx="10913">
                        <c:v>22531.3125</c:v>
                      </c:pt>
                      <c:pt idx="10914">
                        <c:v>21533.47265625</c:v>
                      </c:pt>
                      <c:pt idx="10915">
                        <c:v>20761.8515625</c:v>
                      </c:pt>
                      <c:pt idx="10916">
                        <c:v>22513.9296875</c:v>
                      </c:pt>
                      <c:pt idx="10917">
                        <c:v>21065.36328125</c:v>
                      </c:pt>
                      <c:pt idx="10918">
                        <c:v>21906.4765625</c:v>
                      </c:pt>
                      <c:pt idx="10919">
                        <c:v>22281.984375</c:v>
                      </c:pt>
                      <c:pt idx="10920">
                        <c:v>20453.1015625</c:v>
                      </c:pt>
                      <c:pt idx="10921">
                        <c:v>20203</c:v>
                      </c:pt>
                      <c:pt idx="10922">
                        <c:v>22946.6328125</c:v>
                      </c:pt>
                      <c:pt idx="10923">
                        <c:v>22022.5859375</c:v>
                      </c:pt>
                      <c:pt idx="10924">
                        <c:v>20593.328125</c:v>
                      </c:pt>
                      <c:pt idx="10925">
                        <c:v>20922.40625</c:v>
                      </c:pt>
                      <c:pt idx="10926">
                        <c:v>22188.3125</c:v>
                      </c:pt>
                      <c:pt idx="10927">
                        <c:v>20103.0390625</c:v>
                      </c:pt>
                      <c:pt idx="10928">
                        <c:v>18486.1484375</c:v>
                      </c:pt>
                      <c:pt idx="10929">
                        <c:v>18358.37890625</c:v>
                      </c:pt>
                      <c:pt idx="10930">
                        <c:v>21090.5625</c:v>
                      </c:pt>
                      <c:pt idx="10931">
                        <c:v>22684.31640625</c:v>
                      </c:pt>
                      <c:pt idx="10932">
                        <c:v>19469.9140625</c:v>
                      </c:pt>
                      <c:pt idx="10933">
                        <c:v>17169.671875</c:v>
                      </c:pt>
                      <c:pt idx="10934">
                        <c:v>22285.13671875</c:v>
                      </c:pt>
                      <c:pt idx="10935">
                        <c:v>22303.2890625</c:v>
                      </c:pt>
                      <c:pt idx="10936">
                        <c:v>22994.83984375</c:v>
                      </c:pt>
                      <c:pt idx="10937">
                        <c:v>20434.5390625</c:v>
                      </c:pt>
                      <c:pt idx="10938">
                        <c:v>19064.8046875</c:v>
                      </c:pt>
                      <c:pt idx="10939">
                        <c:v>17615.2109375</c:v>
                      </c:pt>
                      <c:pt idx="10940">
                        <c:v>18010.3515625</c:v>
                      </c:pt>
                      <c:pt idx="10941">
                        <c:v>18571.53125</c:v>
                      </c:pt>
                      <c:pt idx="10942">
                        <c:v>20282.4296875</c:v>
                      </c:pt>
                      <c:pt idx="10943">
                        <c:v>19491.3984375</c:v>
                      </c:pt>
                      <c:pt idx="10944">
                        <c:v>17651.5234375</c:v>
                      </c:pt>
                      <c:pt idx="10945">
                        <c:v>16849.8671875</c:v>
                      </c:pt>
                      <c:pt idx="10946">
                        <c:v>16842.875</c:v>
                      </c:pt>
                      <c:pt idx="10947">
                        <c:v>17506.9296875</c:v>
                      </c:pt>
                      <c:pt idx="10948">
                        <c:v>18421.671875</c:v>
                      </c:pt>
                      <c:pt idx="10949">
                        <c:v>19160.2890625</c:v>
                      </c:pt>
                      <c:pt idx="10950">
                        <c:v>18533.2265625</c:v>
                      </c:pt>
                      <c:pt idx="10951">
                        <c:v>18936.0625</c:v>
                      </c:pt>
                      <c:pt idx="10952">
                        <c:v>23460.4609375</c:v>
                      </c:pt>
                      <c:pt idx="10953">
                        <c:v>23422.59765625</c:v>
                      </c:pt>
                      <c:pt idx="10954">
                        <c:v>23673.55859375</c:v>
                      </c:pt>
                      <c:pt idx="10955">
                        <c:v>21443.76953125</c:v>
                      </c:pt>
                      <c:pt idx="10956">
                        <c:v>20134.1796875</c:v>
                      </c:pt>
                      <c:pt idx="10957">
                        <c:v>19813.58203125</c:v>
                      </c:pt>
                      <c:pt idx="10958">
                        <c:v>21225.91796875</c:v>
                      </c:pt>
                      <c:pt idx="10959">
                        <c:v>23918.9453125</c:v>
                      </c:pt>
                      <c:pt idx="10960">
                        <c:v>22713.0078125</c:v>
                      </c:pt>
                      <c:pt idx="10961">
                        <c:v>23466.3828125</c:v>
                      </c:pt>
                      <c:pt idx="10962">
                        <c:v>23999.6171875</c:v>
                      </c:pt>
                      <c:pt idx="10963">
                        <c:v>23981.8828125</c:v>
                      </c:pt>
                      <c:pt idx="10964">
                        <c:v>23316.10546875</c:v>
                      </c:pt>
                      <c:pt idx="10965">
                        <c:v>21879.23828125</c:v>
                      </c:pt>
                      <c:pt idx="10966">
                        <c:v>23563.734375</c:v>
                      </c:pt>
                      <c:pt idx="10967">
                        <c:v>21720.9296875</c:v>
                      </c:pt>
                      <c:pt idx="10968">
                        <c:v>20967.75390625</c:v>
                      </c:pt>
                      <c:pt idx="10969">
                        <c:v>21111.69140625</c:v>
                      </c:pt>
                      <c:pt idx="10970">
                        <c:v>22034.3203125</c:v>
                      </c:pt>
                      <c:pt idx="10971">
                        <c:v>22045.6484375</c:v>
                      </c:pt>
                      <c:pt idx="10972">
                        <c:v>19630.6484375</c:v>
                      </c:pt>
                      <c:pt idx="10973">
                        <c:v>18812.40625</c:v>
                      </c:pt>
                      <c:pt idx="10974">
                        <c:v>20589.8984375</c:v>
                      </c:pt>
                      <c:pt idx="10975">
                        <c:v>21932.765625</c:v>
                      </c:pt>
                      <c:pt idx="10976">
                        <c:v>20982.1328125</c:v>
                      </c:pt>
                      <c:pt idx="10977">
                        <c:v>21487.30078125</c:v>
                      </c:pt>
                      <c:pt idx="10978">
                        <c:v>21625.29296875</c:v>
                      </c:pt>
                      <c:pt idx="10979">
                        <c:v>22306.14453125</c:v>
                      </c:pt>
                      <c:pt idx="10980">
                        <c:v>21203.0234375</c:v>
                      </c:pt>
                      <c:pt idx="10981">
                        <c:v>22216.671875</c:v>
                      </c:pt>
                      <c:pt idx="10982">
                        <c:v>20016.65625</c:v>
                      </c:pt>
                      <c:pt idx="10983">
                        <c:v>18500.671875</c:v>
                      </c:pt>
                      <c:pt idx="10984">
                        <c:v>17457.7109375</c:v>
                      </c:pt>
                      <c:pt idx="10985">
                        <c:v>20415.9765625</c:v>
                      </c:pt>
                      <c:pt idx="10986">
                        <c:v>19145.484375</c:v>
                      </c:pt>
                      <c:pt idx="10987">
                        <c:v>18586.8125</c:v>
                      </c:pt>
                      <c:pt idx="10988">
                        <c:v>18656.984375</c:v>
                      </c:pt>
                      <c:pt idx="10989">
                        <c:v>18916.4453125</c:v>
                      </c:pt>
                      <c:pt idx="10990">
                        <c:v>19120.0625</c:v>
                      </c:pt>
                      <c:pt idx="10991">
                        <c:v>20217.078125</c:v>
                      </c:pt>
                      <c:pt idx="10992">
                        <c:v>19929.203125</c:v>
                      </c:pt>
                      <c:pt idx="10993">
                        <c:v>19945.390625</c:v>
                      </c:pt>
                      <c:pt idx="10994">
                        <c:v>19329.421875</c:v>
                      </c:pt>
                      <c:pt idx="10995">
                        <c:v>19581.203125</c:v>
                      </c:pt>
                      <c:pt idx="10996">
                        <c:v>19714.4921875</c:v>
                      </c:pt>
                      <c:pt idx="10997">
                        <c:v>17983.703125</c:v>
                      </c:pt>
                      <c:pt idx="10998">
                        <c:v>17337.875</c:v>
                      </c:pt>
                      <c:pt idx="10999">
                        <c:v>17423.390625</c:v>
                      </c:pt>
                      <c:pt idx="11000">
                        <c:v>15463.5078125</c:v>
                      </c:pt>
                      <c:pt idx="11001">
                        <c:v>14453.3515625</c:v>
                      </c:pt>
                      <c:pt idx="11002">
                        <c:v>16797.87109375</c:v>
                      </c:pt>
                      <c:pt idx="11003">
                        <c:v>17299.0625</c:v>
                      </c:pt>
                      <c:pt idx="11004">
                        <c:v>16282.90625</c:v>
                      </c:pt>
                      <c:pt idx="11005">
                        <c:v>17185.78125</c:v>
                      </c:pt>
                      <c:pt idx="11006">
                        <c:v>18031.1875</c:v>
                      </c:pt>
                      <c:pt idx="11007">
                        <c:v>17291.4921875</c:v>
                      </c:pt>
                      <c:pt idx="11008">
                        <c:v>16893.34375</c:v>
                      </c:pt>
                      <c:pt idx="11009">
                        <c:v>16507.3203125</c:v>
                      </c:pt>
                      <c:pt idx="11010">
                        <c:v>12926.34375</c:v>
                      </c:pt>
                      <c:pt idx="11011">
                        <c:v>15139.734375</c:v>
                      </c:pt>
                      <c:pt idx="11012">
                        <c:v>18639.8515625</c:v>
                      </c:pt>
                      <c:pt idx="11013">
                        <c:v>16688.921875</c:v>
                      </c:pt>
                      <c:pt idx="11014">
                        <c:v>14011.234375</c:v>
                      </c:pt>
                      <c:pt idx="11015">
                        <c:v>12444.78125</c:v>
                      </c:pt>
                      <c:pt idx="11016">
                        <c:v>10663.8359375</c:v>
                      </c:pt>
                      <c:pt idx="11017">
                        <c:v>11073.5</c:v>
                      </c:pt>
                      <c:pt idx="11018">
                        <c:v>13738.6484375</c:v>
                      </c:pt>
                      <c:pt idx="11019">
                        <c:v>15445.9453125</c:v>
                      </c:pt>
                      <c:pt idx="11020">
                        <c:v>18304.015625</c:v>
                      </c:pt>
                      <c:pt idx="11021">
                        <c:v>19258.3671875</c:v>
                      </c:pt>
                      <c:pt idx="11022">
                        <c:v>19929.9140625</c:v>
                      </c:pt>
                      <c:pt idx="11023">
                        <c:v>18497.5625</c:v>
                      </c:pt>
                      <c:pt idx="11024">
                        <c:v>17105.0234375</c:v>
                      </c:pt>
                      <c:pt idx="11025">
                        <c:v>19736.6484375</c:v>
                      </c:pt>
                      <c:pt idx="11026">
                        <c:v>18034.2578125</c:v>
                      </c:pt>
                      <c:pt idx="11027">
                        <c:v>10999.0859375</c:v>
                      </c:pt>
                      <c:pt idx="11028">
                        <c:v>10849.8046875</c:v>
                      </c:pt>
                      <c:pt idx="11029">
                        <c:v>6589.546875</c:v>
                      </c:pt>
                      <c:pt idx="11030">
                        <c:v>3925.4921875</c:v>
                      </c:pt>
                      <c:pt idx="11031">
                        <c:v>3080.46875</c:v>
                      </c:pt>
                      <c:pt idx="11032">
                        <c:v>2160.8984375</c:v>
                      </c:pt>
                      <c:pt idx="11033">
                        <c:v>2978.390625</c:v>
                      </c:pt>
                      <c:pt idx="11034">
                        <c:v>3062.0546875</c:v>
                      </c:pt>
                      <c:pt idx="11035">
                        <c:v>3060.6796875</c:v>
                      </c:pt>
                      <c:pt idx="11036">
                        <c:v>3097.2109375</c:v>
                      </c:pt>
                      <c:pt idx="11037">
                        <c:v>3477.0859375</c:v>
                      </c:pt>
                      <c:pt idx="11038">
                        <c:v>2966.90625</c:v>
                      </c:pt>
                      <c:pt idx="11039">
                        <c:v>3635.0390625</c:v>
                      </c:pt>
                      <c:pt idx="11040">
                        <c:v>-197.4609375</c:v>
                      </c:pt>
                      <c:pt idx="11041">
                        <c:v>10122.546875</c:v>
                      </c:pt>
                      <c:pt idx="11042">
                        <c:v>28988.03515625</c:v>
                      </c:pt>
                      <c:pt idx="11043">
                        <c:v>24101.71484375</c:v>
                      </c:pt>
                      <c:pt idx="11044">
                        <c:v>29357.91796875</c:v>
                      </c:pt>
                      <c:pt idx="11045">
                        <c:v>29284.328125</c:v>
                      </c:pt>
                      <c:pt idx="11046">
                        <c:v>29556.6640625</c:v>
                      </c:pt>
                      <c:pt idx="11047">
                        <c:v>29620.21875</c:v>
                      </c:pt>
                      <c:pt idx="11048">
                        <c:v>28324.453125</c:v>
                      </c:pt>
                      <c:pt idx="11049">
                        <c:v>23433.81640625</c:v>
                      </c:pt>
                      <c:pt idx="11050">
                        <c:v>29590.375</c:v>
                      </c:pt>
                      <c:pt idx="11051">
                        <c:v>28762.05859375</c:v>
                      </c:pt>
                      <c:pt idx="11052">
                        <c:v>29825.29296875</c:v>
                      </c:pt>
                      <c:pt idx="11053">
                        <c:v>29071.4140625</c:v>
                      </c:pt>
                      <c:pt idx="11054">
                        <c:v>29453.76171875</c:v>
                      </c:pt>
                      <c:pt idx="11055">
                        <c:v>25816.4375</c:v>
                      </c:pt>
                      <c:pt idx="11056">
                        <c:v>25529.3125</c:v>
                      </c:pt>
                      <c:pt idx="11057">
                        <c:v>17431.546875</c:v>
                      </c:pt>
                      <c:pt idx="11058">
                        <c:v>14882.6953125</c:v>
                      </c:pt>
                      <c:pt idx="11059">
                        <c:v>13260.15625</c:v>
                      </c:pt>
                      <c:pt idx="11060">
                        <c:v>12208.53125</c:v>
                      </c:pt>
                      <c:pt idx="11061">
                        <c:v>13074.8125</c:v>
                      </c:pt>
                      <c:pt idx="11062">
                        <c:v>14844.796875</c:v>
                      </c:pt>
                      <c:pt idx="11063">
                        <c:v>16745.78125</c:v>
                      </c:pt>
                      <c:pt idx="11064">
                        <c:v>16823.4765625</c:v>
                      </c:pt>
                      <c:pt idx="11065">
                        <c:v>13666.8515625</c:v>
                      </c:pt>
                      <c:pt idx="11066">
                        <c:v>13321.390625</c:v>
                      </c:pt>
                      <c:pt idx="11067">
                        <c:v>17810.8125</c:v>
                      </c:pt>
                      <c:pt idx="11068">
                        <c:v>16903.96875</c:v>
                      </c:pt>
                      <c:pt idx="11069">
                        <c:v>17448.46875</c:v>
                      </c:pt>
                      <c:pt idx="11070">
                        <c:v>16531.2109375</c:v>
                      </c:pt>
                      <c:pt idx="11071">
                        <c:v>17062.84375</c:v>
                      </c:pt>
                      <c:pt idx="11072">
                        <c:v>23177.046875</c:v>
                      </c:pt>
                      <c:pt idx="11073">
                        <c:v>23658.3671875</c:v>
                      </c:pt>
                      <c:pt idx="11074">
                        <c:v>21547.09375</c:v>
                      </c:pt>
                      <c:pt idx="11075">
                        <c:v>21240.5625</c:v>
                      </c:pt>
                      <c:pt idx="11076">
                        <c:v>22329.421875</c:v>
                      </c:pt>
                      <c:pt idx="11077">
                        <c:v>19386.5234375</c:v>
                      </c:pt>
                      <c:pt idx="11078">
                        <c:v>21470.921875</c:v>
                      </c:pt>
                      <c:pt idx="11079">
                        <c:v>21127.9296875</c:v>
                      </c:pt>
                      <c:pt idx="11080">
                        <c:v>18470.9375</c:v>
                      </c:pt>
                      <c:pt idx="11081">
                        <c:v>14231.046875</c:v>
                      </c:pt>
                      <c:pt idx="11082">
                        <c:v>9055.8359375</c:v>
                      </c:pt>
                      <c:pt idx="11083">
                        <c:v>22188.46875</c:v>
                      </c:pt>
                      <c:pt idx="11084">
                        <c:v>24096.78125</c:v>
                      </c:pt>
                      <c:pt idx="11085">
                        <c:v>24656.6484375</c:v>
                      </c:pt>
                      <c:pt idx="11086">
                        <c:v>20346.2421875</c:v>
                      </c:pt>
                      <c:pt idx="11087">
                        <c:v>21834.609375</c:v>
                      </c:pt>
                      <c:pt idx="11088">
                        <c:v>19183.6796875</c:v>
                      </c:pt>
                      <c:pt idx="11089">
                        <c:v>17256.46875</c:v>
                      </c:pt>
                      <c:pt idx="11090">
                        <c:v>17629.234375</c:v>
                      </c:pt>
                      <c:pt idx="11091">
                        <c:v>17228.359375</c:v>
                      </c:pt>
                      <c:pt idx="11092">
                        <c:v>18956.1875</c:v>
                      </c:pt>
                      <c:pt idx="11093">
                        <c:v>22250.8828125</c:v>
                      </c:pt>
                      <c:pt idx="11094">
                        <c:v>20280.3828125</c:v>
                      </c:pt>
                      <c:pt idx="11095">
                        <c:v>19367.9921875</c:v>
                      </c:pt>
                      <c:pt idx="11096">
                        <c:v>19773.4921875</c:v>
                      </c:pt>
                      <c:pt idx="11097">
                        <c:v>20564.953125</c:v>
                      </c:pt>
                      <c:pt idx="11098">
                        <c:v>19653.375</c:v>
                      </c:pt>
                      <c:pt idx="11099">
                        <c:v>19175.890625</c:v>
                      </c:pt>
                      <c:pt idx="11100">
                        <c:v>20498.9140625</c:v>
                      </c:pt>
                      <c:pt idx="11101">
                        <c:v>22480.5703125</c:v>
                      </c:pt>
                      <c:pt idx="11102">
                        <c:v>25368.796875</c:v>
                      </c:pt>
                      <c:pt idx="11103">
                        <c:v>26419.47265625</c:v>
                      </c:pt>
                      <c:pt idx="11104">
                        <c:v>26094.23046875</c:v>
                      </c:pt>
                      <c:pt idx="11105">
                        <c:v>25647.0625</c:v>
                      </c:pt>
                      <c:pt idx="11106">
                        <c:v>25454.13671875</c:v>
                      </c:pt>
                      <c:pt idx="11107">
                        <c:v>25587.05859375</c:v>
                      </c:pt>
                      <c:pt idx="11108">
                        <c:v>23484.86328125</c:v>
                      </c:pt>
                      <c:pt idx="11109">
                        <c:v>23810.2265625</c:v>
                      </c:pt>
                      <c:pt idx="11110">
                        <c:v>25812.7578125</c:v>
                      </c:pt>
                      <c:pt idx="11111">
                        <c:v>27062.69140625</c:v>
                      </c:pt>
                      <c:pt idx="11112">
                        <c:v>24338.23828125</c:v>
                      </c:pt>
                      <c:pt idx="11113">
                        <c:v>22319.921875</c:v>
                      </c:pt>
                      <c:pt idx="11114">
                        <c:v>27042.5390625</c:v>
                      </c:pt>
                      <c:pt idx="11115">
                        <c:v>26337.84375</c:v>
                      </c:pt>
                      <c:pt idx="11116">
                        <c:v>26856.984375</c:v>
                      </c:pt>
                      <c:pt idx="11117">
                        <c:v>22763.07421875</c:v>
                      </c:pt>
                      <c:pt idx="11118">
                        <c:v>19147.59765625</c:v>
                      </c:pt>
                      <c:pt idx="11119">
                        <c:v>18107.375</c:v>
                      </c:pt>
                      <c:pt idx="11120">
                        <c:v>22034.71875</c:v>
                      </c:pt>
                      <c:pt idx="11121">
                        <c:v>20499.44921875</c:v>
                      </c:pt>
                      <c:pt idx="11122">
                        <c:v>20871.28125</c:v>
                      </c:pt>
                      <c:pt idx="11123">
                        <c:v>22659.9609375</c:v>
                      </c:pt>
                      <c:pt idx="11124">
                        <c:v>22087.4453125</c:v>
                      </c:pt>
                      <c:pt idx="11125">
                        <c:v>20040.1328125</c:v>
                      </c:pt>
                      <c:pt idx="11126">
                        <c:v>22995.74609375</c:v>
                      </c:pt>
                      <c:pt idx="11127">
                        <c:v>23186.5234375</c:v>
                      </c:pt>
                      <c:pt idx="11128">
                        <c:v>21779.35546875</c:v>
                      </c:pt>
                      <c:pt idx="11129">
                        <c:v>20999.41796875</c:v>
                      </c:pt>
                      <c:pt idx="11130">
                        <c:v>21848.7890625</c:v>
                      </c:pt>
                      <c:pt idx="11131">
                        <c:v>21451.92578125</c:v>
                      </c:pt>
                      <c:pt idx="11132">
                        <c:v>22244.7734375</c:v>
                      </c:pt>
                      <c:pt idx="11133">
                        <c:v>21902.46875</c:v>
                      </c:pt>
                      <c:pt idx="11134">
                        <c:v>20347.32421875</c:v>
                      </c:pt>
                      <c:pt idx="11135">
                        <c:v>18828.56640625</c:v>
                      </c:pt>
                      <c:pt idx="11136">
                        <c:v>19457.59375</c:v>
                      </c:pt>
                      <c:pt idx="11137">
                        <c:v>19998.64453125</c:v>
                      </c:pt>
                      <c:pt idx="11138">
                        <c:v>21603.71875</c:v>
                      </c:pt>
                      <c:pt idx="11139">
                        <c:v>23103.13671875</c:v>
                      </c:pt>
                      <c:pt idx="11140">
                        <c:v>23114.3203125</c:v>
                      </c:pt>
                      <c:pt idx="11141">
                        <c:v>22597.03515625</c:v>
                      </c:pt>
                      <c:pt idx="11142">
                        <c:v>22113.546875</c:v>
                      </c:pt>
                      <c:pt idx="11143">
                        <c:v>22542.1015625</c:v>
                      </c:pt>
                      <c:pt idx="11144">
                        <c:v>22290.83203125</c:v>
                      </c:pt>
                      <c:pt idx="11145">
                        <c:v>22561.9453125</c:v>
                      </c:pt>
                      <c:pt idx="11146">
                        <c:v>20254.95703125</c:v>
                      </c:pt>
                      <c:pt idx="11147">
                        <c:v>21990.3515625</c:v>
                      </c:pt>
                      <c:pt idx="11148">
                        <c:v>17937.0546875</c:v>
                      </c:pt>
                      <c:pt idx="11149">
                        <c:v>18077.6640625</c:v>
                      </c:pt>
                      <c:pt idx="11150">
                        <c:v>23442.109375</c:v>
                      </c:pt>
                      <c:pt idx="11151">
                        <c:v>24002.625</c:v>
                      </c:pt>
                      <c:pt idx="11152">
                        <c:v>21298.33203125</c:v>
                      </c:pt>
                      <c:pt idx="11153">
                        <c:v>23723.1171875</c:v>
                      </c:pt>
                      <c:pt idx="11154">
                        <c:v>18558.8125</c:v>
                      </c:pt>
                      <c:pt idx="11155">
                        <c:v>24040.76171875</c:v>
                      </c:pt>
                      <c:pt idx="11156">
                        <c:v>22875.2265625</c:v>
                      </c:pt>
                      <c:pt idx="11157">
                        <c:v>21722.4375</c:v>
                      </c:pt>
                      <c:pt idx="11158">
                        <c:v>18861.7421875</c:v>
                      </c:pt>
                      <c:pt idx="11159">
                        <c:v>14620.6875</c:v>
                      </c:pt>
                      <c:pt idx="11160">
                        <c:v>16002.46875</c:v>
                      </c:pt>
                      <c:pt idx="11161">
                        <c:v>23968.44921875</c:v>
                      </c:pt>
                      <c:pt idx="11162">
                        <c:v>25106.90234375</c:v>
                      </c:pt>
                      <c:pt idx="11163">
                        <c:v>20354.21484375</c:v>
                      </c:pt>
                      <c:pt idx="11164">
                        <c:v>20080.69140625</c:v>
                      </c:pt>
                      <c:pt idx="11165">
                        <c:v>26072.24609375</c:v>
                      </c:pt>
                      <c:pt idx="11166">
                        <c:v>27074.31640625</c:v>
                      </c:pt>
                      <c:pt idx="11167">
                        <c:v>22301.37109375</c:v>
                      </c:pt>
                      <c:pt idx="11168">
                        <c:v>17072.49609375</c:v>
                      </c:pt>
                      <c:pt idx="11169">
                        <c:v>23144.328125</c:v>
                      </c:pt>
                      <c:pt idx="11170">
                        <c:v>27661.83203125</c:v>
                      </c:pt>
                      <c:pt idx="11171">
                        <c:v>22998.953125</c:v>
                      </c:pt>
                      <c:pt idx="11172">
                        <c:v>26798.33203125</c:v>
                      </c:pt>
                      <c:pt idx="11173">
                        <c:v>26284.21875</c:v>
                      </c:pt>
                      <c:pt idx="11174">
                        <c:v>27265.4140625</c:v>
                      </c:pt>
                      <c:pt idx="11175">
                        <c:v>27716.19140625</c:v>
                      </c:pt>
                      <c:pt idx="11176">
                        <c:v>24162.6328125</c:v>
                      </c:pt>
                      <c:pt idx="11177">
                        <c:v>25879.59765625</c:v>
                      </c:pt>
                      <c:pt idx="11178">
                        <c:v>24635.63671875</c:v>
                      </c:pt>
                      <c:pt idx="11179">
                        <c:v>25437.24609375</c:v>
                      </c:pt>
                      <c:pt idx="11180">
                        <c:v>25949.25390625</c:v>
                      </c:pt>
                      <c:pt idx="11181">
                        <c:v>24954.6015625</c:v>
                      </c:pt>
                      <c:pt idx="11182">
                        <c:v>19978.984375</c:v>
                      </c:pt>
                      <c:pt idx="11183">
                        <c:v>25982.6015625</c:v>
                      </c:pt>
                      <c:pt idx="11184">
                        <c:v>25640.9296875</c:v>
                      </c:pt>
                      <c:pt idx="11185">
                        <c:v>25208.33984375</c:v>
                      </c:pt>
                      <c:pt idx="11186">
                        <c:v>24743.73828125</c:v>
                      </c:pt>
                      <c:pt idx="11187">
                        <c:v>24920.03125</c:v>
                      </c:pt>
                      <c:pt idx="11188">
                        <c:v>25137.60546875</c:v>
                      </c:pt>
                      <c:pt idx="11189">
                        <c:v>25375.140625</c:v>
                      </c:pt>
                      <c:pt idx="11190">
                        <c:v>26092.25</c:v>
                      </c:pt>
                      <c:pt idx="11191">
                        <c:v>24974.99609375</c:v>
                      </c:pt>
                      <c:pt idx="11192">
                        <c:v>26531.359375</c:v>
                      </c:pt>
                      <c:pt idx="11193">
                        <c:v>26140.69921875</c:v>
                      </c:pt>
                      <c:pt idx="11194">
                        <c:v>20686.515625</c:v>
                      </c:pt>
                      <c:pt idx="11195">
                        <c:v>24813.44921875</c:v>
                      </c:pt>
                      <c:pt idx="11196">
                        <c:v>27379.35546875</c:v>
                      </c:pt>
                      <c:pt idx="11197">
                        <c:v>26315.28515625</c:v>
                      </c:pt>
                      <c:pt idx="11198">
                        <c:v>27553.99609375</c:v>
                      </c:pt>
                      <c:pt idx="11199">
                        <c:v>27190.21875</c:v>
                      </c:pt>
                      <c:pt idx="11200">
                        <c:v>26948.4296875</c:v>
                      </c:pt>
                      <c:pt idx="11201">
                        <c:v>22464.3515625</c:v>
                      </c:pt>
                      <c:pt idx="11202">
                        <c:v>26681.546875</c:v>
                      </c:pt>
                      <c:pt idx="11203">
                        <c:v>27212.0390625</c:v>
                      </c:pt>
                      <c:pt idx="11204">
                        <c:v>27543.88671875</c:v>
                      </c:pt>
                      <c:pt idx="11205">
                        <c:v>25279.84375</c:v>
                      </c:pt>
                      <c:pt idx="11206">
                        <c:v>24751.25</c:v>
                      </c:pt>
                      <c:pt idx="11207">
                        <c:v>7365.8515625</c:v>
                      </c:pt>
                      <c:pt idx="11208">
                        <c:v>5617.5390625</c:v>
                      </c:pt>
                      <c:pt idx="11209">
                        <c:v>-1030.40625</c:v>
                      </c:pt>
                      <c:pt idx="11210">
                        <c:v>-1404.2421875</c:v>
                      </c:pt>
                      <c:pt idx="11211">
                        <c:v>731.546875</c:v>
                      </c:pt>
                      <c:pt idx="11212">
                        <c:v>-1238.4765625</c:v>
                      </c:pt>
                      <c:pt idx="11213">
                        <c:v>2768.7734375</c:v>
                      </c:pt>
                      <c:pt idx="11214">
                        <c:v>4426.9453125</c:v>
                      </c:pt>
                      <c:pt idx="11215">
                        <c:v>3955.6953125</c:v>
                      </c:pt>
                      <c:pt idx="11216">
                        <c:v>3774.15625</c:v>
                      </c:pt>
                      <c:pt idx="11217">
                        <c:v>3736.7734375</c:v>
                      </c:pt>
                      <c:pt idx="11218">
                        <c:v>1075.6953125</c:v>
                      </c:pt>
                      <c:pt idx="11219">
                        <c:v>729.9140625</c:v>
                      </c:pt>
                      <c:pt idx="11220">
                        <c:v>-2962.2109375</c:v>
                      </c:pt>
                      <c:pt idx="11221">
                        <c:v>7913.3515625</c:v>
                      </c:pt>
                      <c:pt idx="11222">
                        <c:v>17742.921875</c:v>
                      </c:pt>
                      <c:pt idx="11223">
                        <c:v>16500.2890625</c:v>
                      </c:pt>
                      <c:pt idx="11224">
                        <c:v>16016.8359375</c:v>
                      </c:pt>
                      <c:pt idx="11225">
                        <c:v>15123.8984375</c:v>
                      </c:pt>
                      <c:pt idx="11226">
                        <c:v>15733.0859375</c:v>
                      </c:pt>
                      <c:pt idx="11227">
                        <c:v>17107.609375</c:v>
                      </c:pt>
                      <c:pt idx="11228">
                        <c:v>12565.296875</c:v>
                      </c:pt>
                      <c:pt idx="11229">
                        <c:v>11239.65625</c:v>
                      </c:pt>
                      <c:pt idx="11230">
                        <c:v>12456.453125</c:v>
                      </c:pt>
                      <c:pt idx="11231">
                        <c:v>18121.625</c:v>
                      </c:pt>
                      <c:pt idx="11232">
                        <c:v>15328.9296875</c:v>
                      </c:pt>
                      <c:pt idx="11233">
                        <c:v>14660.59375</c:v>
                      </c:pt>
                      <c:pt idx="11234">
                        <c:v>15880.2890625</c:v>
                      </c:pt>
                      <c:pt idx="11235">
                        <c:v>17314.48046875</c:v>
                      </c:pt>
                      <c:pt idx="11236">
                        <c:v>18368.21484375</c:v>
                      </c:pt>
                      <c:pt idx="11237">
                        <c:v>17190.421875</c:v>
                      </c:pt>
                      <c:pt idx="11238">
                        <c:v>16076.28125</c:v>
                      </c:pt>
                      <c:pt idx="11239">
                        <c:v>18433.875</c:v>
                      </c:pt>
                      <c:pt idx="11240">
                        <c:v>16003.3515625</c:v>
                      </c:pt>
                      <c:pt idx="11241">
                        <c:v>15779.9609375</c:v>
                      </c:pt>
                      <c:pt idx="11242">
                        <c:v>18636.0234375</c:v>
                      </c:pt>
                      <c:pt idx="11243">
                        <c:v>19277.19140625</c:v>
                      </c:pt>
                      <c:pt idx="11244">
                        <c:v>19267.66015625</c:v>
                      </c:pt>
                      <c:pt idx="11245">
                        <c:v>19397.59375</c:v>
                      </c:pt>
                      <c:pt idx="11246">
                        <c:v>19839.484375</c:v>
                      </c:pt>
                      <c:pt idx="11247">
                        <c:v>19279.1875</c:v>
                      </c:pt>
                      <c:pt idx="11248">
                        <c:v>19813.01171875</c:v>
                      </c:pt>
                      <c:pt idx="11249">
                        <c:v>18777.1171875</c:v>
                      </c:pt>
                      <c:pt idx="11250">
                        <c:v>18318.21484375</c:v>
                      </c:pt>
                      <c:pt idx="11251">
                        <c:v>19470.85546875</c:v>
                      </c:pt>
                      <c:pt idx="11252">
                        <c:v>22439.0703125</c:v>
                      </c:pt>
                      <c:pt idx="11253">
                        <c:v>21915.546875</c:v>
                      </c:pt>
                      <c:pt idx="11254">
                        <c:v>20024.2578125</c:v>
                      </c:pt>
                      <c:pt idx="11255">
                        <c:v>22283.3671875</c:v>
                      </c:pt>
                      <c:pt idx="11256">
                        <c:v>23486.6015625</c:v>
                      </c:pt>
                      <c:pt idx="11257">
                        <c:v>23702.15625</c:v>
                      </c:pt>
                      <c:pt idx="11258">
                        <c:v>24151.046875</c:v>
                      </c:pt>
                      <c:pt idx="11259">
                        <c:v>21522.515625</c:v>
                      </c:pt>
                      <c:pt idx="11260">
                        <c:v>18977.515625</c:v>
                      </c:pt>
                      <c:pt idx="11261">
                        <c:v>14362.4921875</c:v>
                      </c:pt>
                      <c:pt idx="11262">
                        <c:v>20586.421875</c:v>
                      </c:pt>
                      <c:pt idx="11263">
                        <c:v>22732.7890625</c:v>
                      </c:pt>
                      <c:pt idx="11264">
                        <c:v>22585.015625</c:v>
                      </c:pt>
                      <c:pt idx="11265">
                        <c:v>24350.80078125</c:v>
                      </c:pt>
                      <c:pt idx="11266">
                        <c:v>23561.65234375</c:v>
                      </c:pt>
                      <c:pt idx="11267">
                        <c:v>19409.08984375</c:v>
                      </c:pt>
                      <c:pt idx="11268">
                        <c:v>17472.765625</c:v>
                      </c:pt>
                      <c:pt idx="11269">
                        <c:v>15503.1171875</c:v>
                      </c:pt>
                      <c:pt idx="11270">
                        <c:v>13926.39453125</c:v>
                      </c:pt>
                      <c:pt idx="11271">
                        <c:v>11881.6484375</c:v>
                      </c:pt>
                      <c:pt idx="11272">
                        <c:v>11521.65234375</c:v>
                      </c:pt>
                      <c:pt idx="11273">
                        <c:v>12905.89453125</c:v>
                      </c:pt>
                      <c:pt idx="11274">
                        <c:v>15890.74609375</c:v>
                      </c:pt>
                      <c:pt idx="11275">
                        <c:v>19544.3671875</c:v>
                      </c:pt>
                      <c:pt idx="11276">
                        <c:v>19531.41015625</c:v>
                      </c:pt>
                      <c:pt idx="11277">
                        <c:v>19971.125</c:v>
                      </c:pt>
                      <c:pt idx="11278">
                        <c:v>17945.859375</c:v>
                      </c:pt>
                      <c:pt idx="11279">
                        <c:v>18152.453125</c:v>
                      </c:pt>
                      <c:pt idx="11280">
                        <c:v>19648.921875</c:v>
                      </c:pt>
                      <c:pt idx="11281">
                        <c:v>19371.5234375</c:v>
                      </c:pt>
                      <c:pt idx="11282">
                        <c:v>10340.140625</c:v>
                      </c:pt>
                      <c:pt idx="11283">
                        <c:v>8300.6171875</c:v>
                      </c:pt>
                      <c:pt idx="11284">
                        <c:v>5768.046875</c:v>
                      </c:pt>
                      <c:pt idx="11285">
                        <c:v>5459.0234375</c:v>
                      </c:pt>
                      <c:pt idx="11286">
                        <c:v>7127.9453125</c:v>
                      </c:pt>
                      <c:pt idx="11287">
                        <c:v>9135.2421875</c:v>
                      </c:pt>
                      <c:pt idx="11288">
                        <c:v>8785.2890625</c:v>
                      </c:pt>
                      <c:pt idx="11289">
                        <c:v>10019.1171875</c:v>
                      </c:pt>
                      <c:pt idx="11290">
                        <c:v>9869.234375</c:v>
                      </c:pt>
                      <c:pt idx="11291">
                        <c:v>7226.828125</c:v>
                      </c:pt>
                      <c:pt idx="11292">
                        <c:v>4955.140625</c:v>
                      </c:pt>
                      <c:pt idx="11293">
                        <c:v>2659.828125</c:v>
                      </c:pt>
                      <c:pt idx="11294">
                        <c:v>8212.421875</c:v>
                      </c:pt>
                      <c:pt idx="11295">
                        <c:v>10379.296875</c:v>
                      </c:pt>
                      <c:pt idx="11296">
                        <c:v>10514.0546875</c:v>
                      </c:pt>
                      <c:pt idx="11297">
                        <c:v>22797.7890625</c:v>
                      </c:pt>
                      <c:pt idx="11298">
                        <c:v>19192.046875</c:v>
                      </c:pt>
                      <c:pt idx="11299">
                        <c:v>24194.609375</c:v>
                      </c:pt>
                      <c:pt idx="11300">
                        <c:v>22048.5859375</c:v>
                      </c:pt>
                      <c:pt idx="11301">
                        <c:v>19977.4375</c:v>
                      </c:pt>
                      <c:pt idx="11302">
                        <c:v>20204.578125</c:v>
                      </c:pt>
                      <c:pt idx="11303">
                        <c:v>19694.6640625</c:v>
                      </c:pt>
                      <c:pt idx="11304">
                        <c:v>20887.2265625</c:v>
                      </c:pt>
                      <c:pt idx="11305">
                        <c:v>24122.3515625</c:v>
                      </c:pt>
                      <c:pt idx="11306">
                        <c:v>22721.6015625</c:v>
                      </c:pt>
                      <c:pt idx="11307">
                        <c:v>21406.2890625</c:v>
                      </c:pt>
                      <c:pt idx="11308">
                        <c:v>17821.078125</c:v>
                      </c:pt>
                      <c:pt idx="11309">
                        <c:v>24049.8046875</c:v>
                      </c:pt>
                      <c:pt idx="11310">
                        <c:v>22978.5703125</c:v>
                      </c:pt>
                      <c:pt idx="11311">
                        <c:v>23632.9765625</c:v>
                      </c:pt>
                      <c:pt idx="11312">
                        <c:v>21609.37109375</c:v>
                      </c:pt>
                      <c:pt idx="11313">
                        <c:v>22445.8359375</c:v>
                      </c:pt>
                      <c:pt idx="11314">
                        <c:v>21493.69921875</c:v>
                      </c:pt>
                      <c:pt idx="11315">
                        <c:v>21132.8125</c:v>
                      </c:pt>
                      <c:pt idx="11316">
                        <c:v>22613.67578125</c:v>
                      </c:pt>
                      <c:pt idx="11317">
                        <c:v>20051.90625</c:v>
                      </c:pt>
                      <c:pt idx="11318">
                        <c:v>22191.109375</c:v>
                      </c:pt>
                      <c:pt idx="11319">
                        <c:v>18352.28125</c:v>
                      </c:pt>
                      <c:pt idx="11320">
                        <c:v>13842.40625</c:v>
                      </c:pt>
                      <c:pt idx="11321">
                        <c:v>8079.1640625</c:v>
                      </c:pt>
                      <c:pt idx="11322">
                        <c:v>21008.6875</c:v>
                      </c:pt>
                      <c:pt idx="11323">
                        <c:v>22851.82421875</c:v>
                      </c:pt>
                      <c:pt idx="11324">
                        <c:v>21602.265625</c:v>
                      </c:pt>
                      <c:pt idx="11325">
                        <c:v>21745.078125</c:v>
                      </c:pt>
                      <c:pt idx="11326">
                        <c:v>21576.0625</c:v>
                      </c:pt>
                      <c:pt idx="11327">
                        <c:v>21758.296875</c:v>
                      </c:pt>
                      <c:pt idx="11328">
                        <c:v>23554.421875</c:v>
                      </c:pt>
                      <c:pt idx="11329">
                        <c:v>24523.76171875</c:v>
                      </c:pt>
                      <c:pt idx="11330">
                        <c:v>23838.7890625</c:v>
                      </c:pt>
                      <c:pt idx="11331">
                        <c:v>22057.05859375</c:v>
                      </c:pt>
                      <c:pt idx="11332">
                        <c:v>22061.05859375</c:v>
                      </c:pt>
                      <c:pt idx="11333">
                        <c:v>22341.10546875</c:v>
                      </c:pt>
                      <c:pt idx="11334">
                        <c:v>23374.69140625</c:v>
                      </c:pt>
                      <c:pt idx="11335">
                        <c:v>23930.12109375</c:v>
                      </c:pt>
                      <c:pt idx="11336">
                        <c:v>23585.69921875</c:v>
                      </c:pt>
                      <c:pt idx="11337">
                        <c:v>23743.671875</c:v>
                      </c:pt>
                      <c:pt idx="11338">
                        <c:v>22834.28515625</c:v>
                      </c:pt>
                      <c:pt idx="11339">
                        <c:v>23578.953125</c:v>
                      </c:pt>
                      <c:pt idx="11340">
                        <c:v>24347.625</c:v>
                      </c:pt>
                      <c:pt idx="11341">
                        <c:v>23835.96875</c:v>
                      </c:pt>
                      <c:pt idx="11342">
                        <c:v>23215.80078125</c:v>
                      </c:pt>
                      <c:pt idx="11343">
                        <c:v>23973.63671875</c:v>
                      </c:pt>
                      <c:pt idx="11344">
                        <c:v>23821.5625</c:v>
                      </c:pt>
                      <c:pt idx="11345">
                        <c:v>25694.79296875</c:v>
                      </c:pt>
                      <c:pt idx="11346">
                        <c:v>22745.7578125</c:v>
                      </c:pt>
                      <c:pt idx="11347">
                        <c:v>25000.703125</c:v>
                      </c:pt>
                      <c:pt idx="11348">
                        <c:v>25349.23046875</c:v>
                      </c:pt>
                      <c:pt idx="11349">
                        <c:v>22098.5703125</c:v>
                      </c:pt>
                      <c:pt idx="11350">
                        <c:v>17102.7578125</c:v>
                      </c:pt>
                      <c:pt idx="11351">
                        <c:v>12545.1796875</c:v>
                      </c:pt>
                      <c:pt idx="11352">
                        <c:v>25013.234375</c:v>
                      </c:pt>
                      <c:pt idx="11353">
                        <c:v>26329.2734375</c:v>
                      </c:pt>
                      <c:pt idx="11354">
                        <c:v>26046.9453125</c:v>
                      </c:pt>
                      <c:pt idx="11355">
                        <c:v>21044.5078125</c:v>
                      </c:pt>
                      <c:pt idx="11356">
                        <c:v>25745.6953125</c:v>
                      </c:pt>
                      <c:pt idx="11357">
                        <c:v>21298.8359375</c:v>
                      </c:pt>
                      <c:pt idx="11358">
                        <c:v>19284.25</c:v>
                      </c:pt>
                      <c:pt idx="11359">
                        <c:v>18398.21875</c:v>
                      </c:pt>
                      <c:pt idx="11360">
                        <c:v>16574.5390625</c:v>
                      </c:pt>
                      <c:pt idx="11361">
                        <c:v>17191.046875</c:v>
                      </c:pt>
                      <c:pt idx="11362">
                        <c:v>19428.87109375</c:v>
                      </c:pt>
                      <c:pt idx="11363">
                        <c:v>20907.72265625</c:v>
                      </c:pt>
                      <c:pt idx="11364">
                        <c:v>23420.19921875</c:v>
                      </c:pt>
                      <c:pt idx="11365">
                        <c:v>24577.03515625</c:v>
                      </c:pt>
                      <c:pt idx="11366">
                        <c:v>25453.78125</c:v>
                      </c:pt>
                      <c:pt idx="11367">
                        <c:v>24805.7734375</c:v>
                      </c:pt>
                      <c:pt idx="11368">
                        <c:v>21856.3515625</c:v>
                      </c:pt>
                      <c:pt idx="11369">
                        <c:v>18998.625</c:v>
                      </c:pt>
                      <c:pt idx="11370">
                        <c:v>15339.234375</c:v>
                      </c:pt>
                      <c:pt idx="11371">
                        <c:v>22702.2734375</c:v>
                      </c:pt>
                      <c:pt idx="11372">
                        <c:v>22277.9609375</c:v>
                      </c:pt>
                      <c:pt idx="11373">
                        <c:v>23912.9375</c:v>
                      </c:pt>
                      <c:pt idx="11374">
                        <c:v>23061</c:v>
                      </c:pt>
                      <c:pt idx="11375">
                        <c:v>21382.109375</c:v>
                      </c:pt>
                      <c:pt idx="11376">
                        <c:v>20983.92578125</c:v>
                      </c:pt>
                      <c:pt idx="11377">
                        <c:v>20587.6171875</c:v>
                      </c:pt>
                      <c:pt idx="11378">
                        <c:v>23079.0078125</c:v>
                      </c:pt>
                      <c:pt idx="11379">
                        <c:v>24684.85546875</c:v>
                      </c:pt>
                      <c:pt idx="11380">
                        <c:v>21149.03515625</c:v>
                      </c:pt>
                      <c:pt idx="11381">
                        <c:v>23464.92578125</c:v>
                      </c:pt>
                      <c:pt idx="11382">
                        <c:v>20491.19140625</c:v>
                      </c:pt>
                      <c:pt idx="11383">
                        <c:v>22469.65234375</c:v>
                      </c:pt>
                      <c:pt idx="11384">
                        <c:v>20609.94140625</c:v>
                      </c:pt>
                      <c:pt idx="11385">
                        <c:v>20896.1171875</c:v>
                      </c:pt>
                      <c:pt idx="11386">
                        <c:v>22184.5</c:v>
                      </c:pt>
                      <c:pt idx="11387">
                        <c:v>24622.2265625</c:v>
                      </c:pt>
                      <c:pt idx="11388">
                        <c:v>20745.375</c:v>
                      </c:pt>
                      <c:pt idx="11389">
                        <c:v>16062.046875</c:v>
                      </c:pt>
                      <c:pt idx="11390">
                        <c:v>17023.6171875</c:v>
                      </c:pt>
                      <c:pt idx="11391">
                        <c:v>24008.20703125</c:v>
                      </c:pt>
                      <c:pt idx="11392">
                        <c:v>24118.84765625</c:v>
                      </c:pt>
                      <c:pt idx="11393">
                        <c:v>24175.93359375</c:v>
                      </c:pt>
                      <c:pt idx="11394">
                        <c:v>18346.8203125</c:v>
                      </c:pt>
                      <c:pt idx="11395">
                        <c:v>13019.4921875</c:v>
                      </c:pt>
                      <c:pt idx="11396">
                        <c:v>19977.9921875</c:v>
                      </c:pt>
                      <c:pt idx="11397">
                        <c:v>21493.03125</c:v>
                      </c:pt>
                      <c:pt idx="11398">
                        <c:v>21651.40625</c:v>
                      </c:pt>
                      <c:pt idx="11399">
                        <c:v>22087.6484375</c:v>
                      </c:pt>
                      <c:pt idx="11400">
                        <c:v>22351.2578125</c:v>
                      </c:pt>
                      <c:pt idx="11401">
                        <c:v>20073.96875</c:v>
                      </c:pt>
                      <c:pt idx="11402">
                        <c:v>22787.3515625</c:v>
                      </c:pt>
                      <c:pt idx="11403">
                        <c:v>20198.51171875</c:v>
                      </c:pt>
                      <c:pt idx="11404">
                        <c:v>18262.984375</c:v>
                      </c:pt>
                      <c:pt idx="11405">
                        <c:v>17175.87890625</c:v>
                      </c:pt>
                      <c:pt idx="11406">
                        <c:v>18934.18359375</c:v>
                      </c:pt>
                      <c:pt idx="11407">
                        <c:v>22347.9921875</c:v>
                      </c:pt>
                      <c:pt idx="11408">
                        <c:v>23693.71484375</c:v>
                      </c:pt>
                      <c:pt idx="11409">
                        <c:v>23595.59765625</c:v>
                      </c:pt>
                      <c:pt idx="11410">
                        <c:v>23737.9140625</c:v>
                      </c:pt>
                      <c:pt idx="11411">
                        <c:v>23548.5078125</c:v>
                      </c:pt>
                      <c:pt idx="11412">
                        <c:v>23668.11328125</c:v>
                      </c:pt>
                      <c:pt idx="11413">
                        <c:v>22645.953125</c:v>
                      </c:pt>
                      <c:pt idx="11414">
                        <c:v>23119.31640625</c:v>
                      </c:pt>
                      <c:pt idx="11415">
                        <c:v>19210.73046875</c:v>
                      </c:pt>
                      <c:pt idx="11416">
                        <c:v>23516.8203125</c:v>
                      </c:pt>
                      <c:pt idx="11417">
                        <c:v>19078.5546875</c:v>
                      </c:pt>
                      <c:pt idx="11418">
                        <c:v>19252.9375</c:v>
                      </c:pt>
                      <c:pt idx="11419">
                        <c:v>19175.1328125</c:v>
                      </c:pt>
                      <c:pt idx="11420">
                        <c:v>18441.171875</c:v>
                      </c:pt>
                      <c:pt idx="11421">
                        <c:v>16659.0703125</c:v>
                      </c:pt>
                      <c:pt idx="11422">
                        <c:v>17280.625</c:v>
                      </c:pt>
                      <c:pt idx="11423">
                        <c:v>19278.5546875</c:v>
                      </c:pt>
                      <c:pt idx="11424">
                        <c:v>18055.7265625</c:v>
                      </c:pt>
                      <c:pt idx="11425">
                        <c:v>18697.8125</c:v>
                      </c:pt>
                      <c:pt idx="11426">
                        <c:v>18585.71875</c:v>
                      </c:pt>
                      <c:pt idx="11427">
                        <c:v>13637.609375</c:v>
                      </c:pt>
                      <c:pt idx="11428">
                        <c:v>10535.484375</c:v>
                      </c:pt>
                      <c:pt idx="11429">
                        <c:v>19327.66015625</c:v>
                      </c:pt>
                      <c:pt idx="11430">
                        <c:v>18567.9609375</c:v>
                      </c:pt>
                      <c:pt idx="11431">
                        <c:v>13989.69921875</c:v>
                      </c:pt>
                      <c:pt idx="11432">
                        <c:v>21760.78125</c:v>
                      </c:pt>
                      <c:pt idx="11433">
                        <c:v>21801.8359375</c:v>
                      </c:pt>
                      <c:pt idx="11434">
                        <c:v>19757.6796875</c:v>
                      </c:pt>
                      <c:pt idx="11435">
                        <c:v>19834.55078125</c:v>
                      </c:pt>
                      <c:pt idx="11436">
                        <c:v>22339.40234375</c:v>
                      </c:pt>
                      <c:pt idx="11437">
                        <c:v>19033.37109375</c:v>
                      </c:pt>
                      <c:pt idx="11438">
                        <c:v>21129.31640625</c:v>
                      </c:pt>
                      <c:pt idx="11439">
                        <c:v>22034.1640625</c:v>
                      </c:pt>
                      <c:pt idx="11440">
                        <c:v>19653.671875</c:v>
                      </c:pt>
                      <c:pt idx="11441">
                        <c:v>14373.2421875</c:v>
                      </c:pt>
                      <c:pt idx="11442">
                        <c:v>9341.9375</c:v>
                      </c:pt>
                      <c:pt idx="11443">
                        <c:v>21194.0078125</c:v>
                      </c:pt>
                      <c:pt idx="11444">
                        <c:v>22179.88671875</c:v>
                      </c:pt>
                      <c:pt idx="11445">
                        <c:v>21509.25</c:v>
                      </c:pt>
                      <c:pt idx="11446">
                        <c:v>18893.015625</c:v>
                      </c:pt>
                      <c:pt idx="11447">
                        <c:v>23971.546875</c:v>
                      </c:pt>
                      <c:pt idx="11448">
                        <c:v>25068.58203125</c:v>
                      </c:pt>
                      <c:pt idx="11449">
                        <c:v>24268.08203125</c:v>
                      </c:pt>
                      <c:pt idx="11450">
                        <c:v>24960.3359375</c:v>
                      </c:pt>
                      <c:pt idx="11451">
                        <c:v>24808.63671875</c:v>
                      </c:pt>
                      <c:pt idx="11452">
                        <c:v>24892.6796875</c:v>
                      </c:pt>
                      <c:pt idx="11453">
                        <c:v>21202.44140625</c:v>
                      </c:pt>
                      <c:pt idx="11454">
                        <c:v>23558.51953125</c:v>
                      </c:pt>
                      <c:pt idx="11455">
                        <c:v>24348.6171875</c:v>
                      </c:pt>
                      <c:pt idx="11456">
                        <c:v>19892.6015625</c:v>
                      </c:pt>
                      <c:pt idx="11457">
                        <c:v>14479.4921875</c:v>
                      </c:pt>
                      <c:pt idx="11458">
                        <c:v>25109.62109375</c:v>
                      </c:pt>
                      <c:pt idx="11459">
                        <c:v>25495.421875</c:v>
                      </c:pt>
                      <c:pt idx="11460">
                        <c:v>20809.625</c:v>
                      </c:pt>
                      <c:pt idx="11461">
                        <c:v>25144.5546875</c:v>
                      </c:pt>
                      <c:pt idx="11462">
                        <c:v>15477.9453125</c:v>
                      </c:pt>
                      <c:pt idx="11463">
                        <c:v>15740.3046875</c:v>
                      </c:pt>
                      <c:pt idx="11464">
                        <c:v>15068.9609375</c:v>
                      </c:pt>
                      <c:pt idx="11465">
                        <c:v>13765.1796875</c:v>
                      </c:pt>
                      <c:pt idx="11466">
                        <c:v>10718.4296875</c:v>
                      </c:pt>
                      <c:pt idx="11467">
                        <c:v>11327.7421875</c:v>
                      </c:pt>
                      <c:pt idx="11468">
                        <c:v>11807.7265625</c:v>
                      </c:pt>
                      <c:pt idx="11469">
                        <c:v>12546.5703125</c:v>
                      </c:pt>
                      <c:pt idx="11470">
                        <c:v>12892.859375</c:v>
                      </c:pt>
                      <c:pt idx="11471">
                        <c:v>12851.75</c:v>
                      </c:pt>
                      <c:pt idx="11472">
                        <c:v>13482.5</c:v>
                      </c:pt>
                      <c:pt idx="11473">
                        <c:v>13080.125</c:v>
                      </c:pt>
                      <c:pt idx="11474">
                        <c:v>12609.4375</c:v>
                      </c:pt>
                      <c:pt idx="11475">
                        <c:v>14501.53125</c:v>
                      </c:pt>
                      <c:pt idx="11476">
                        <c:v>13751.046875</c:v>
                      </c:pt>
                      <c:pt idx="11477">
                        <c:v>20501.0078125</c:v>
                      </c:pt>
                      <c:pt idx="11478">
                        <c:v>21434.453125</c:v>
                      </c:pt>
                      <c:pt idx="11479">
                        <c:v>18795.078125</c:v>
                      </c:pt>
                      <c:pt idx="11480">
                        <c:v>20316.265625</c:v>
                      </c:pt>
                      <c:pt idx="11481">
                        <c:v>21402.140625</c:v>
                      </c:pt>
                      <c:pt idx="11482">
                        <c:v>21626.69140625</c:v>
                      </c:pt>
                      <c:pt idx="11483">
                        <c:v>19969.828125</c:v>
                      </c:pt>
                      <c:pt idx="11484">
                        <c:v>17131.578125</c:v>
                      </c:pt>
                      <c:pt idx="11485">
                        <c:v>21028.546875</c:v>
                      </c:pt>
                      <c:pt idx="11486">
                        <c:v>18783.1640625</c:v>
                      </c:pt>
                      <c:pt idx="11487">
                        <c:v>18914</c:v>
                      </c:pt>
                      <c:pt idx="11488">
                        <c:v>18767.5</c:v>
                      </c:pt>
                      <c:pt idx="11489">
                        <c:v>20227.17578125</c:v>
                      </c:pt>
                      <c:pt idx="11490">
                        <c:v>20719.40625</c:v>
                      </c:pt>
                      <c:pt idx="11491">
                        <c:v>17143.265625</c:v>
                      </c:pt>
                      <c:pt idx="11492">
                        <c:v>22569.765625</c:v>
                      </c:pt>
                      <c:pt idx="11493">
                        <c:v>19752.8359375</c:v>
                      </c:pt>
                      <c:pt idx="11494">
                        <c:v>14902.09375</c:v>
                      </c:pt>
                      <c:pt idx="11495">
                        <c:v>20024.0234375</c:v>
                      </c:pt>
                      <c:pt idx="11496">
                        <c:v>22538.0390625</c:v>
                      </c:pt>
                      <c:pt idx="11497">
                        <c:v>22414.125</c:v>
                      </c:pt>
                      <c:pt idx="11498">
                        <c:v>20788.859375</c:v>
                      </c:pt>
                      <c:pt idx="11499">
                        <c:v>18483.7265625</c:v>
                      </c:pt>
                      <c:pt idx="11500">
                        <c:v>17087.703125</c:v>
                      </c:pt>
                      <c:pt idx="11501">
                        <c:v>19751.8671875</c:v>
                      </c:pt>
                      <c:pt idx="11502">
                        <c:v>21345.328125</c:v>
                      </c:pt>
                      <c:pt idx="11503">
                        <c:v>22394.421875</c:v>
                      </c:pt>
                      <c:pt idx="11504">
                        <c:v>19934.84375</c:v>
                      </c:pt>
                      <c:pt idx="11505">
                        <c:v>17874.0546875</c:v>
                      </c:pt>
                      <c:pt idx="11506">
                        <c:v>14462.25</c:v>
                      </c:pt>
                      <c:pt idx="11507">
                        <c:v>15231.9765625</c:v>
                      </c:pt>
                      <c:pt idx="11508">
                        <c:v>14317.7578125</c:v>
                      </c:pt>
                      <c:pt idx="11509">
                        <c:v>11719.4921875</c:v>
                      </c:pt>
                      <c:pt idx="11510">
                        <c:v>11868.7109375</c:v>
                      </c:pt>
                      <c:pt idx="11511">
                        <c:v>9396.109375</c:v>
                      </c:pt>
                      <c:pt idx="11512">
                        <c:v>9915.890625</c:v>
                      </c:pt>
                      <c:pt idx="11513">
                        <c:v>13098.4609375</c:v>
                      </c:pt>
                      <c:pt idx="11514">
                        <c:v>12864.109375</c:v>
                      </c:pt>
                      <c:pt idx="11515">
                        <c:v>11949.2734375</c:v>
                      </c:pt>
                      <c:pt idx="11516">
                        <c:v>13124.3359375</c:v>
                      </c:pt>
                      <c:pt idx="11517">
                        <c:v>13577.3515625</c:v>
                      </c:pt>
                      <c:pt idx="11518">
                        <c:v>14317.71875</c:v>
                      </c:pt>
                      <c:pt idx="11519">
                        <c:v>14206</c:v>
                      </c:pt>
                      <c:pt idx="11520">
                        <c:v>12478.46875</c:v>
                      </c:pt>
                      <c:pt idx="11521">
                        <c:v>9194.296875</c:v>
                      </c:pt>
                      <c:pt idx="11522">
                        <c:v>28210.96875</c:v>
                      </c:pt>
                      <c:pt idx="11523">
                        <c:v>25484.2421875</c:v>
                      </c:pt>
                      <c:pt idx="11524">
                        <c:v>20556.05859375</c:v>
                      </c:pt>
                      <c:pt idx="11525">
                        <c:v>25164.703125</c:v>
                      </c:pt>
                      <c:pt idx="11526">
                        <c:v>27775.10546875</c:v>
                      </c:pt>
                      <c:pt idx="11527">
                        <c:v>26291.671875</c:v>
                      </c:pt>
                      <c:pt idx="11528">
                        <c:v>25757.7109375</c:v>
                      </c:pt>
                      <c:pt idx="11529">
                        <c:v>27789.81640625</c:v>
                      </c:pt>
                      <c:pt idx="11530">
                        <c:v>27675.828125</c:v>
                      </c:pt>
                      <c:pt idx="11531">
                        <c:v>27064.66015625</c:v>
                      </c:pt>
                      <c:pt idx="11532">
                        <c:v>24402.3671875</c:v>
                      </c:pt>
                      <c:pt idx="11533">
                        <c:v>23012.96875</c:v>
                      </c:pt>
                      <c:pt idx="11534">
                        <c:v>22397.69140625</c:v>
                      </c:pt>
                      <c:pt idx="11535">
                        <c:v>26007.7109375</c:v>
                      </c:pt>
                      <c:pt idx="11536">
                        <c:v>27477.9453125</c:v>
                      </c:pt>
                      <c:pt idx="11537">
                        <c:v>29255.1875</c:v>
                      </c:pt>
                      <c:pt idx="11538">
                        <c:v>28590.89453125</c:v>
                      </c:pt>
                      <c:pt idx="11539">
                        <c:v>27865.80078125</c:v>
                      </c:pt>
                      <c:pt idx="11540">
                        <c:v>27766.3515625</c:v>
                      </c:pt>
                      <c:pt idx="11541">
                        <c:v>27409.9140625</c:v>
                      </c:pt>
                      <c:pt idx="11542">
                        <c:v>28472.4921875</c:v>
                      </c:pt>
                      <c:pt idx="11543">
                        <c:v>28051.76171875</c:v>
                      </c:pt>
                      <c:pt idx="11544">
                        <c:v>28966.984375</c:v>
                      </c:pt>
                      <c:pt idx="11545">
                        <c:v>26145.03515625</c:v>
                      </c:pt>
                      <c:pt idx="11546">
                        <c:v>24956.1875</c:v>
                      </c:pt>
                      <c:pt idx="11547">
                        <c:v>24933.1484375</c:v>
                      </c:pt>
                      <c:pt idx="11548">
                        <c:v>26266.875</c:v>
                      </c:pt>
                      <c:pt idx="11549">
                        <c:v>28910.00390625</c:v>
                      </c:pt>
                      <c:pt idx="11550">
                        <c:v>28562.44921875</c:v>
                      </c:pt>
                      <c:pt idx="11551">
                        <c:v>26585.671875</c:v>
                      </c:pt>
                      <c:pt idx="11552">
                        <c:v>19148.75</c:v>
                      </c:pt>
                      <c:pt idx="11553">
                        <c:v>16877.8984375</c:v>
                      </c:pt>
                      <c:pt idx="11554">
                        <c:v>15769.390625</c:v>
                      </c:pt>
                      <c:pt idx="11555">
                        <c:v>15097.9375</c:v>
                      </c:pt>
                      <c:pt idx="11556">
                        <c:v>14217.2890625</c:v>
                      </c:pt>
                      <c:pt idx="11557">
                        <c:v>15042.7734375</c:v>
                      </c:pt>
                      <c:pt idx="11558">
                        <c:v>16153.0703125</c:v>
                      </c:pt>
                      <c:pt idx="11559">
                        <c:v>19396.734375</c:v>
                      </c:pt>
                      <c:pt idx="11560">
                        <c:v>19315.65625</c:v>
                      </c:pt>
                      <c:pt idx="11561">
                        <c:v>16746.0625</c:v>
                      </c:pt>
                      <c:pt idx="11562">
                        <c:v>13933.9296875</c:v>
                      </c:pt>
                      <c:pt idx="11563">
                        <c:v>10699.921875</c:v>
                      </c:pt>
                      <c:pt idx="11564">
                        <c:v>18809.9453125</c:v>
                      </c:pt>
                      <c:pt idx="11565">
                        <c:v>18403.2890625</c:v>
                      </c:pt>
                      <c:pt idx="11566">
                        <c:v>18148.0234375</c:v>
                      </c:pt>
                      <c:pt idx="11567">
                        <c:v>22025.9375</c:v>
                      </c:pt>
                      <c:pt idx="11568">
                        <c:v>21712.515625</c:v>
                      </c:pt>
                      <c:pt idx="11569">
                        <c:v>22117.7265625</c:v>
                      </c:pt>
                      <c:pt idx="11570">
                        <c:v>16437.4609375</c:v>
                      </c:pt>
                      <c:pt idx="11571">
                        <c:v>20948.3203125</c:v>
                      </c:pt>
                      <c:pt idx="11572">
                        <c:v>18936.4296875</c:v>
                      </c:pt>
                      <c:pt idx="11573">
                        <c:v>22347.140625</c:v>
                      </c:pt>
                      <c:pt idx="11574">
                        <c:v>19977.46875</c:v>
                      </c:pt>
                      <c:pt idx="11575">
                        <c:v>17929.4453125</c:v>
                      </c:pt>
                      <c:pt idx="11576">
                        <c:v>16902.1953125</c:v>
                      </c:pt>
                      <c:pt idx="11577">
                        <c:v>17967.1796875</c:v>
                      </c:pt>
                      <c:pt idx="11578">
                        <c:v>20821.578125</c:v>
                      </c:pt>
                      <c:pt idx="11579">
                        <c:v>20622.234375</c:v>
                      </c:pt>
                      <c:pt idx="11580">
                        <c:v>20215.59375</c:v>
                      </c:pt>
                      <c:pt idx="11581">
                        <c:v>21183.4140625</c:v>
                      </c:pt>
                      <c:pt idx="11582">
                        <c:v>17760.1015625</c:v>
                      </c:pt>
                      <c:pt idx="11583">
                        <c:v>17815.8671875</c:v>
                      </c:pt>
                      <c:pt idx="11584">
                        <c:v>14169.328125</c:v>
                      </c:pt>
                      <c:pt idx="11585">
                        <c:v>12744.3984375</c:v>
                      </c:pt>
                      <c:pt idx="11586">
                        <c:v>8688.5546875</c:v>
                      </c:pt>
                      <c:pt idx="11587">
                        <c:v>11486.1640625</c:v>
                      </c:pt>
                      <c:pt idx="11588">
                        <c:v>17756.6875</c:v>
                      </c:pt>
                      <c:pt idx="11589">
                        <c:v>18369.8359375</c:v>
                      </c:pt>
                      <c:pt idx="11590">
                        <c:v>17019.875</c:v>
                      </c:pt>
                      <c:pt idx="11591">
                        <c:v>15091.7734375</c:v>
                      </c:pt>
                      <c:pt idx="11592">
                        <c:v>13367.109375</c:v>
                      </c:pt>
                      <c:pt idx="11593">
                        <c:v>12328.2421875</c:v>
                      </c:pt>
                      <c:pt idx="11594">
                        <c:v>14373.0703125</c:v>
                      </c:pt>
                      <c:pt idx="11595">
                        <c:v>16472.3203125</c:v>
                      </c:pt>
                      <c:pt idx="11596">
                        <c:v>16359.5234375</c:v>
                      </c:pt>
                      <c:pt idx="11597">
                        <c:v>18316.1953125</c:v>
                      </c:pt>
                      <c:pt idx="11598">
                        <c:v>19518.734375</c:v>
                      </c:pt>
                      <c:pt idx="11599">
                        <c:v>19704.703125</c:v>
                      </c:pt>
                      <c:pt idx="11600">
                        <c:v>18778.84375</c:v>
                      </c:pt>
                      <c:pt idx="11601">
                        <c:v>15430.765625</c:v>
                      </c:pt>
                      <c:pt idx="11602">
                        <c:v>12800.5</c:v>
                      </c:pt>
                      <c:pt idx="11603">
                        <c:v>8231.4453125</c:v>
                      </c:pt>
                      <c:pt idx="11604">
                        <c:v>15515.796875</c:v>
                      </c:pt>
                      <c:pt idx="11605">
                        <c:v>19532.25</c:v>
                      </c:pt>
                      <c:pt idx="11606">
                        <c:v>17866.9609375</c:v>
                      </c:pt>
                      <c:pt idx="11607">
                        <c:v>18237.86328125</c:v>
                      </c:pt>
                      <c:pt idx="11608">
                        <c:v>18317.4765625</c:v>
                      </c:pt>
                      <c:pt idx="11609">
                        <c:v>17032.6171875</c:v>
                      </c:pt>
                      <c:pt idx="11610">
                        <c:v>19696.828125</c:v>
                      </c:pt>
                      <c:pt idx="11611">
                        <c:v>19217.57421875</c:v>
                      </c:pt>
                      <c:pt idx="11612">
                        <c:v>25000.2421875</c:v>
                      </c:pt>
                      <c:pt idx="11613">
                        <c:v>24805.921875</c:v>
                      </c:pt>
                      <c:pt idx="11614">
                        <c:v>24815.984375</c:v>
                      </c:pt>
                      <c:pt idx="11615">
                        <c:v>22610.6015625</c:v>
                      </c:pt>
                      <c:pt idx="11616">
                        <c:v>16771.2890625</c:v>
                      </c:pt>
                      <c:pt idx="11617">
                        <c:v>21495.78125</c:v>
                      </c:pt>
                      <c:pt idx="11618">
                        <c:v>25606.234375</c:v>
                      </c:pt>
                      <c:pt idx="11619">
                        <c:v>23790.7734375</c:v>
                      </c:pt>
                      <c:pt idx="11620">
                        <c:v>23273.09375</c:v>
                      </c:pt>
                      <c:pt idx="11621">
                        <c:v>25235.015625</c:v>
                      </c:pt>
                      <c:pt idx="11622">
                        <c:v>26481.4765625</c:v>
                      </c:pt>
                      <c:pt idx="11623">
                        <c:v>24667.6015625</c:v>
                      </c:pt>
                      <c:pt idx="11624">
                        <c:v>22877.84375</c:v>
                      </c:pt>
                      <c:pt idx="11625">
                        <c:v>21994.34375</c:v>
                      </c:pt>
                      <c:pt idx="11626">
                        <c:v>25158.625</c:v>
                      </c:pt>
                      <c:pt idx="11627">
                        <c:v>-1677.734375</c:v>
                      </c:pt>
                      <c:pt idx="11628">
                        <c:v>-9024.5546875</c:v>
                      </c:pt>
                      <c:pt idx="11629">
                        <c:v>503.5703125</c:v>
                      </c:pt>
                      <c:pt idx="11630">
                        <c:v>-10030.6015625</c:v>
                      </c:pt>
                      <c:pt idx="11631">
                        <c:v>-11407.4375</c:v>
                      </c:pt>
                      <c:pt idx="11632">
                        <c:v>-9342.8203125</c:v>
                      </c:pt>
                      <c:pt idx="11633">
                        <c:v>-9907.2421875</c:v>
                      </c:pt>
                      <c:pt idx="11634">
                        <c:v>-11638.546875</c:v>
                      </c:pt>
                      <c:pt idx="11635">
                        <c:v>-9422.9140625</c:v>
                      </c:pt>
                      <c:pt idx="11636">
                        <c:v>-8310.7421875</c:v>
                      </c:pt>
                      <c:pt idx="11637">
                        <c:v>-8837.8046875</c:v>
                      </c:pt>
                      <c:pt idx="11638">
                        <c:v>-11514.9296875</c:v>
                      </c:pt>
                      <c:pt idx="11639">
                        <c:v>-14263.6328125</c:v>
                      </c:pt>
                      <c:pt idx="11640">
                        <c:v>-15375.6171875</c:v>
                      </c:pt>
                      <c:pt idx="11641">
                        <c:v>-17715.796875</c:v>
                      </c:pt>
                      <c:pt idx="11642">
                        <c:v>-1818.6953125</c:v>
                      </c:pt>
                      <c:pt idx="11643">
                        <c:v>17552.578125</c:v>
                      </c:pt>
                      <c:pt idx="11644">
                        <c:v>16097.109375</c:v>
                      </c:pt>
                      <c:pt idx="11645">
                        <c:v>16989.09375</c:v>
                      </c:pt>
                      <c:pt idx="11646">
                        <c:v>17280.0234375</c:v>
                      </c:pt>
                      <c:pt idx="11647">
                        <c:v>15555.84375</c:v>
                      </c:pt>
                      <c:pt idx="11648">
                        <c:v>14560.140625</c:v>
                      </c:pt>
                      <c:pt idx="11649">
                        <c:v>14138.515625</c:v>
                      </c:pt>
                      <c:pt idx="11650">
                        <c:v>15380.8046875</c:v>
                      </c:pt>
                      <c:pt idx="11651">
                        <c:v>17446.484375</c:v>
                      </c:pt>
                      <c:pt idx="11652">
                        <c:v>15939.734375</c:v>
                      </c:pt>
                      <c:pt idx="11653">
                        <c:v>13561.6875</c:v>
                      </c:pt>
                      <c:pt idx="11654">
                        <c:v>15513.0625</c:v>
                      </c:pt>
                      <c:pt idx="11655">
                        <c:v>17991.9609375</c:v>
                      </c:pt>
                      <c:pt idx="11656">
                        <c:v>16387.8203125</c:v>
                      </c:pt>
                      <c:pt idx="11657">
                        <c:v>15351.390625</c:v>
                      </c:pt>
                      <c:pt idx="11658">
                        <c:v>18911.0625</c:v>
                      </c:pt>
                      <c:pt idx="11659">
                        <c:v>18359.828125</c:v>
                      </c:pt>
                      <c:pt idx="11660">
                        <c:v>18103.65625</c:v>
                      </c:pt>
                      <c:pt idx="11661">
                        <c:v>17829.421875</c:v>
                      </c:pt>
                      <c:pt idx="11662">
                        <c:v>17115.8359375</c:v>
                      </c:pt>
                      <c:pt idx="11663">
                        <c:v>18173.03125</c:v>
                      </c:pt>
                      <c:pt idx="11664">
                        <c:v>18730.8671875</c:v>
                      </c:pt>
                      <c:pt idx="11665">
                        <c:v>15526.609375</c:v>
                      </c:pt>
                      <c:pt idx="11666">
                        <c:v>11834.8359375</c:v>
                      </c:pt>
                      <c:pt idx="11667">
                        <c:v>12870.578125</c:v>
                      </c:pt>
                      <c:pt idx="11668">
                        <c:v>18546.4140625</c:v>
                      </c:pt>
                      <c:pt idx="11669">
                        <c:v>16413.96875</c:v>
                      </c:pt>
                      <c:pt idx="11670">
                        <c:v>15701.953125</c:v>
                      </c:pt>
                      <c:pt idx="11671">
                        <c:v>17814.3671875</c:v>
                      </c:pt>
                      <c:pt idx="11672">
                        <c:v>17735.515625</c:v>
                      </c:pt>
                      <c:pt idx="11673">
                        <c:v>21334.4765625</c:v>
                      </c:pt>
                      <c:pt idx="11674">
                        <c:v>19743.515625</c:v>
                      </c:pt>
                      <c:pt idx="11675">
                        <c:v>18715.671875</c:v>
                      </c:pt>
                      <c:pt idx="11676">
                        <c:v>17646.078125</c:v>
                      </c:pt>
                      <c:pt idx="11677">
                        <c:v>18085.1015625</c:v>
                      </c:pt>
                      <c:pt idx="11678">
                        <c:v>21830.2265625</c:v>
                      </c:pt>
                      <c:pt idx="11679">
                        <c:v>20533.28125</c:v>
                      </c:pt>
                      <c:pt idx="11680">
                        <c:v>17807.203125</c:v>
                      </c:pt>
                      <c:pt idx="11681">
                        <c:v>16971.0703125</c:v>
                      </c:pt>
                      <c:pt idx="11682">
                        <c:v>18082.4765625</c:v>
                      </c:pt>
                      <c:pt idx="11683">
                        <c:v>20001.8359375</c:v>
                      </c:pt>
                      <c:pt idx="11684">
                        <c:v>21006.8359375</c:v>
                      </c:pt>
                      <c:pt idx="11685">
                        <c:v>20027.515625</c:v>
                      </c:pt>
                      <c:pt idx="11686">
                        <c:v>17282.625</c:v>
                      </c:pt>
                      <c:pt idx="11687">
                        <c:v>13708.3828125</c:v>
                      </c:pt>
                      <c:pt idx="11688">
                        <c:v>25332.4375</c:v>
                      </c:pt>
                      <c:pt idx="11689">
                        <c:v>25934.546875</c:v>
                      </c:pt>
                      <c:pt idx="11690">
                        <c:v>24814.8203125</c:v>
                      </c:pt>
                      <c:pt idx="11691">
                        <c:v>24784.8515625</c:v>
                      </c:pt>
                      <c:pt idx="11692">
                        <c:v>25895.3671875</c:v>
                      </c:pt>
                      <c:pt idx="11693">
                        <c:v>25577.9921875</c:v>
                      </c:pt>
                      <c:pt idx="11694">
                        <c:v>24345.65625</c:v>
                      </c:pt>
                      <c:pt idx="11695">
                        <c:v>22039.7578125</c:v>
                      </c:pt>
                      <c:pt idx="11696">
                        <c:v>21620.9453125</c:v>
                      </c:pt>
                      <c:pt idx="11697">
                        <c:v>25500.7734375</c:v>
                      </c:pt>
                      <c:pt idx="11698">
                        <c:v>25893.0078125</c:v>
                      </c:pt>
                      <c:pt idx="11699">
                        <c:v>25128.0390625</c:v>
                      </c:pt>
                      <c:pt idx="11700">
                        <c:v>25952.734375</c:v>
                      </c:pt>
                      <c:pt idx="11701">
                        <c:v>25786.6953125</c:v>
                      </c:pt>
                      <c:pt idx="11702">
                        <c:v>25708.265625</c:v>
                      </c:pt>
                      <c:pt idx="11703">
                        <c:v>13254.421875</c:v>
                      </c:pt>
                      <c:pt idx="11704">
                        <c:v>13367.296875</c:v>
                      </c:pt>
                      <c:pt idx="11705">
                        <c:v>10998.28125</c:v>
                      </c:pt>
                      <c:pt idx="11706">
                        <c:v>8867.3046875</c:v>
                      </c:pt>
                      <c:pt idx="11707">
                        <c:v>13233.5859375</c:v>
                      </c:pt>
                      <c:pt idx="11708">
                        <c:v>11439.2890625</c:v>
                      </c:pt>
                      <c:pt idx="11709">
                        <c:v>6895.953125</c:v>
                      </c:pt>
                      <c:pt idx="11710">
                        <c:v>9826.015625</c:v>
                      </c:pt>
                      <c:pt idx="11711">
                        <c:v>11823.8671875</c:v>
                      </c:pt>
                      <c:pt idx="11712">
                        <c:v>10291.171875</c:v>
                      </c:pt>
                      <c:pt idx="11713">
                        <c:v>11251.1875</c:v>
                      </c:pt>
                      <c:pt idx="11714">
                        <c:v>12032.0390625</c:v>
                      </c:pt>
                      <c:pt idx="11715">
                        <c:v>11470.2578125</c:v>
                      </c:pt>
                      <c:pt idx="11716">
                        <c:v>11746.6171875</c:v>
                      </c:pt>
                      <c:pt idx="11717">
                        <c:v>13140.484375</c:v>
                      </c:pt>
                      <c:pt idx="11718">
                        <c:v>24304.453125</c:v>
                      </c:pt>
                      <c:pt idx="11719">
                        <c:v>24385.515625</c:v>
                      </c:pt>
                      <c:pt idx="11720">
                        <c:v>23483.140625</c:v>
                      </c:pt>
                      <c:pt idx="11721">
                        <c:v>21606.80078125</c:v>
                      </c:pt>
                      <c:pt idx="11722">
                        <c:v>19864.84765625</c:v>
                      </c:pt>
                      <c:pt idx="11723">
                        <c:v>19191.3359375</c:v>
                      </c:pt>
                      <c:pt idx="11724">
                        <c:v>18728.84765625</c:v>
                      </c:pt>
                      <c:pt idx="11725">
                        <c:v>17950.69921875</c:v>
                      </c:pt>
                      <c:pt idx="11726">
                        <c:v>19225.265625</c:v>
                      </c:pt>
                      <c:pt idx="11727">
                        <c:v>20193.765625</c:v>
                      </c:pt>
                      <c:pt idx="11728">
                        <c:v>21005.5859375</c:v>
                      </c:pt>
                      <c:pt idx="11729">
                        <c:v>22631.546875</c:v>
                      </c:pt>
                      <c:pt idx="11730">
                        <c:v>23254.390625</c:v>
                      </c:pt>
                      <c:pt idx="11731">
                        <c:v>22229.5390625</c:v>
                      </c:pt>
                      <c:pt idx="11732">
                        <c:v>22203.1484375</c:v>
                      </c:pt>
                      <c:pt idx="11733">
                        <c:v>16858.6953125</c:v>
                      </c:pt>
                      <c:pt idx="11734">
                        <c:v>15229.2890625</c:v>
                      </c:pt>
                      <c:pt idx="11735">
                        <c:v>14363.640625</c:v>
                      </c:pt>
                      <c:pt idx="11736">
                        <c:v>13632.2109375</c:v>
                      </c:pt>
                      <c:pt idx="11737">
                        <c:v>15639.796875</c:v>
                      </c:pt>
                      <c:pt idx="11738">
                        <c:v>17416.19140625</c:v>
                      </c:pt>
                      <c:pt idx="11739">
                        <c:v>18497.203125</c:v>
                      </c:pt>
                      <c:pt idx="11740">
                        <c:v>19055.52734375</c:v>
                      </c:pt>
                      <c:pt idx="11741">
                        <c:v>18426.14453125</c:v>
                      </c:pt>
                      <c:pt idx="11742">
                        <c:v>17314.84765625</c:v>
                      </c:pt>
                      <c:pt idx="11743">
                        <c:v>15215.1015625</c:v>
                      </c:pt>
                      <c:pt idx="11744">
                        <c:v>13278.328125</c:v>
                      </c:pt>
                      <c:pt idx="11745">
                        <c:v>18040.4921875</c:v>
                      </c:pt>
                      <c:pt idx="11746">
                        <c:v>18535.5390625</c:v>
                      </c:pt>
                      <c:pt idx="11747">
                        <c:v>17914.515625</c:v>
                      </c:pt>
                      <c:pt idx="11748">
                        <c:v>21384.2109375</c:v>
                      </c:pt>
                      <c:pt idx="11749">
                        <c:v>20751.4921875</c:v>
                      </c:pt>
                      <c:pt idx="11750">
                        <c:v>19831.25</c:v>
                      </c:pt>
                      <c:pt idx="11751">
                        <c:v>21469.6796875</c:v>
                      </c:pt>
                      <c:pt idx="11752">
                        <c:v>21596.46875</c:v>
                      </c:pt>
                      <c:pt idx="11753">
                        <c:v>18810.484375</c:v>
                      </c:pt>
                      <c:pt idx="11754">
                        <c:v>15814.265625</c:v>
                      </c:pt>
                      <c:pt idx="11755">
                        <c:v>11388.3984375</c:v>
                      </c:pt>
                      <c:pt idx="11756">
                        <c:v>16909.5546875</c:v>
                      </c:pt>
                      <c:pt idx="11757">
                        <c:v>21720.26171875</c:v>
                      </c:pt>
                      <c:pt idx="11758">
                        <c:v>19972.2890625</c:v>
                      </c:pt>
                      <c:pt idx="11759">
                        <c:v>19309.25390625</c:v>
                      </c:pt>
                      <c:pt idx="11760">
                        <c:v>19477.67578125</c:v>
                      </c:pt>
                      <c:pt idx="11761">
                        <c:v>19509.765625</c:v>
                      </c:pt>
                      <c:pt idx="11762">
                        <c:v>19340.96484375</c:v>
                      </c:pt>
                      <c:pt idx="11763">
                        <c:v>12025.46875</c:v>
                      </c:pt>
                      <c:pt idx="11764">
                        <c:v>8454.9609375</c:v>
                      </c:pt>
                      <c:pt idx="11765">
                        <c:v>13383</c:v>
                      </c:pt>
                      <c:pt idx="11766">
                        <c:v>11681.0625</c:v>
                      </c:pt>
                      <c:pt idx="11767">
                        <c:v>10572.4140625</c:v>
                      </c:pt>
                      <c:pt idx="11768">
                        <c:v>8135.6328125</c:v>
                      </c:pt>
                      <c:pt idx="11769">
                        <c:v>6846.875</c:v>
                      </c:pt>
                      <c:pt idx="11770">
                        <c:v>7176.8984375</c:v>
                      </c:pt>
                      <c:pt idx="11771">
                        <c:v>7452.6953125</c:v>
                      </c:pt>
                      <c:pt idx="11772">
                        <c:v>10991.8203125</c:v>
                      </c:pt>
                      <c:pt idx="11773">
                        <c:v>12043.734375</c:v>
                      </c:pt>
                      <c:pt idx="11774">
                        <c:v>8444.75</c:v>
                      </c:pt>
                      <c:pt idx="11775">
                        <c:v>5729.6171875</c:v>
                      </c:pt>
                      <c:pt idx="11776">
                        <c:v>2247.65625</c:v>
                      </c:pt>
                      <c:pt idx="11777">
                        <c:v>12948.078125</c:v>
                      </c:pt>
                      <c:pt idx="11778">
                        <c:v>17935.2890625</c:v>
                      </c:pt>
                      <c:pt idx="11779">
                        <c:v>16079.3046875</c:v>
                      </c:pt>
                      <c:pt idx="11780">
                        <c:v>14524.7109375</c:v>
                      </c:pt>
                      <c:pt idx="11781">
                        <c:v>13373.7421875</c:v>
                      </c:pt>
                      <c:pt idx="11782">
                        <c:v>14369.546875</c:v>
                      </c:pt>
                      <c:pt idx="11783">
                        <c:v>16119.5703125</c:v>
                      </c:pt>
                      <c:pt idx="11784">
                        <c:v>17724.09375</c:v>
                      </c:pt>
                      <c:pt idx="11785">
                        <c:v>18067.09375</c:v>
                      </c:pt>
                      <c:pt idx="11786">
                        <c:v>16638.99609375</c:v>
                      </c:pt>
                      <c:pt idx="11787">
                        <c:v>14338.2265625</c:v>
                      </c:pt>
                      <c:pt idx="11788">
                        <c:v>12490.4453125</c:v>
                      </c:pt>
                      <c:pt idx="11789">
                        <c:v>15438.640625</c:v>
                      </c:pt>
                      <c:pt idx="11790">
                        <c:v>17611.1171875</c:v>
                      </c:pt>
                      <c:pt idx="11791">
                        <c:v>17722.03515625</c:v>
                      </c:pt>
                      <c:pt idx="11792">
                        <c:v>17348.0546875</c:v>
                      </c:pt>
                      <c:pt idx="11793">
                        <c:v>20491.0859375</c:v>
                      </c:pt>
                      <c:pt idx="11794">
                        <c:v>22555.6640625</c:v>
                      </c:pt>
                      <c:pt idx="11795">
                        <c:v>22957.1171875</c:v>
                      </c:pt>
                      <c:pt idx="11796">
                        <c:v>21680.203125</c:v>
                      </c:pt>
                      <c:pt idx="11797">
                        <c:v>20544.69140625</c:v>
                      </c:pt>
                      <c:pt idx="11798">
                        <c:v>22426.02734375</c:v>
                      </c:pt>
                      <c:pt idx="11799">
                        <c:v>20431.33984375</c:v>
                      </c:pt>
                      <c:pt idx="11800">
                        <c:v>20020.25390625</c:v>
                      </c:pt>
                      <c:pt idx="11801">
                        <c:v>20668.96484375</c:v>
                      </c:pt>
                      <c:pt idx="11802">
                        <c:v>23665.1953125</c:v>
                      </c:pt>
                      <c:pt idx="11803">
                        <c:v>23347.01953125</c:v>
                      </c:pt>
                      <c:pt idx="11804">
                        <c:v>23448.80859375</c:v>
                      </c:pt>
                      <c:pt idx="11805">
                        <c:v>21500.3828125</c:v>
                      </c:pt>
                      <c:pt idx="11806">
                        <c:v>21298.71875</c:v>
                      </c:pt>
                      <c:pt idx="11807">
                        <c:v>23576.51171875</c:v>
                      </c:pt>
                      <c:pt idx="11808">
                        <c:v>23630.015625</c:v>
                      </c:pt>
                      <c:pt idx="11809">
                        <c:v>26281.84375</c:v>
                      </c:pt>
                      <c:pt idx="11810">
                        <c:v>24722.0703125</c:v>
                      </c:pt>
                      <c:pt idx="11811">
                        <c:v>23346.66796875</c:v>
                      </c:pt>
                      <c:pt idx="11812">
                        <c:v>26192.4453125</c:v>
                      </c:pt>
                      <c:pt idx="11813">
                        <c:v>24399.47265625</c:v>
                      </c:pt>
                      <c:pt idx="11814">
                        <c:v>24150.87890625</c:v>
                      </c:pt>
                      <c:pt idx="11815">
                        <c:v>24884.13671875</c:v>
                      </c:pt>
                      <c:pt idx="11816">
                        <c:v>27062.41796875</c:v>
                      </c:pt>
                      <c:pt idx="11817">
                        <c:v>24623.80859375</c:v>
                      </c:pt>
                      <c:pt idx="11818">
                        <c:v>24565.75390625</c:v>
                      </c:pt>
                      <c:pt idx="11819">
                        <c:v>26838.30859375</c:v>
                      </c:pt>
                      <c:pt idx="11820">
                        <c:v>27237.09375</c:v>
                      </c:pt>
                      <c:pt idx="11821">
                        <c:v>27290.03125</c:v>
                      </c:pt>
                      <c:pt idx="11822">
                        <c:v>26561.59375</c:v>
                      </c:pt>
                      <c:pt idx="11823">
                        <c:v>14582.9609375</c:v>
                      </c:pt>
                      <c:pt idx="11824">
                        <c:v>12872.9921875</c:v>
                      </c:pt>
                      <c:pt idx="11825">
                        <c:v>16285.15625</c:v>
                      </c:pt>
                      <c:pt idx="11826">
                        <c:v>15438.9921875</c:v>
                      </c:pt>
                      <c:pt idx="11827">
                        <c:v>14215.58984375</c:v>
                      </c:pt>
                      <c:pt idx="11828">
                        <c:v>12697.875</c:v>
                      </c:pt>
                      <c:pt idx="11829">
                        <c:v>14131.28125</c:v>
                      </c:pt>
                      <c:pt idx="11830">
                        <c:v>15760.49609375</c:v>
                      </c:pt>
                      <c:pt idx="11831">
                        <c:v>16200.8125</c:v>
                      </c:pt>
                      <c:pt idx="11832">
                        <c:v>16028.9140625</c:v>
                      </c:pt>
                      <c:pt idx="11833">
                        <c:v>16538.8515625</c:v>
                      </c:pt>
                      <c:pt idx="11834">
                        <c:v>15444.4921875</c:v>
                      </c:pt>
                      <c:pt idx="11835">
                        <c:v>14440.1953125</c:v>
                      </c:pt>
                      <c:pt idx="11836">
                        <c:v>16582.734375</c:v>
                      </c:pt>
                      <c:pt idx="11837">
                        <c:v>16618.9375</c:v>
                      </c:pt>
                      <c:pt idx="11838">
                        <c:v>17848.0390625</c:v>
                      </c:pt>
                      <c:pt idx="11839">
                        <c:v>13786.53125</c:v>
                      </c:pt>
                      <c:pt idx="11840">
                        <c:v>10572.5859375</c:v>
                      </c:pt>
                      <c:pt idx="11841">
                        <c:v>5500.8984375</c:v>
                      </c:pt>
                      <c:pt idx="11842">
                        <c:v>8134.671875</c:v>
                      </c:pt>
                      <c:pt idx="11843">
                        <c:v>14596.0546875</c:v>
                      </c:pt>
                      <c:pt idx="11844">
                        <c:v>15429.7109375</c:v>
                      </c:pt>
                      <c:pt idx="11845">
                        <c:v>18129.78125</c:v>
                      </c:pt>
                      <c:pt idx="11846">
                        <c:v>14620.34375</c:v>
                      </c:pt>
                      <c:pt idx="11847">
                        <c:v>12860.890625</c:v>
                      </c:pt>
                      <c:pt idx="11848">
                        <c:v>11473.171875</c:v>
                      </c:pt>
                      <c:pt idx="11849">
                        <c:v>11695.7421875</c:v>
                      </c:pt>
                      <c:pt idx="11850">
                        <c:v>13250.5234375</c:v>
                      </c:pt>
                      <c:pt idx="11851">
                        <c:v>16536.2421875</c:v>
                      </c:pt>
                      <c:pt idx="11852">
                        <c:v>17307.87890625</c:v>
                      </c:pt>
                      <c:pt idx="11853">
                        <c:v>13114.796875</c:v>
                      </c:pt>
                      <c:pt idx="11854">
                        <c:v>11724.09375</c:v>
                      </c:pt>
                      <c:pt idx="11855">
                        <c:v>9871.6484375</c:v>
                      </c:pt>
                      <c:pt idx="11856">
                        <c:v>9223.8125</c:v>
                      </c:pt>
                      <c:pt idx="11857">
                        <c:v>10826.234375</c:v>
                      </c:pt>
                      <c:pt idx="11858">
                        <c:v>12920.21875</c:v>
                      </c:pt>
                      <c:pt idx="11859">
                        <c:v>14797.2421875</c:v>
                      </c:pt>
                      <c:pt idx="11860">
                        <c:v>16121.359375</c:v>
                      </c:pt>
                      <c:pt idx="11861">
                        <c:v>14595.3203125</c:v>
                      </c:pt>
                      <c:pt idx="11862">
                        <c:v>12147.203125</c:v>
                      </c:pt>
                      <c:pt idx="11863">
                        <c:v>10513.8515625</c:v>
                      </c:pt>
                      <c:pt idx="11864">
                        <c:v>12390.8828125</c:v>
                      </c:pt>
                      <c:pt idx="11865">
                        <c:v>15774.296875</c:v>
                      </c:pt>
                      <c:pt idx="11866">
                        <c:v>15454.4453125</c:v>
                      </c:pt>
                      <c:pt idx="11867">
                        <c:v>14909.453125</c:v>
                      </c:pt>
                      <c:pt idx="11868">
                        <c:v>16614.171875</c:v>
                      </c:pt>
                      <c:pt idx="11869">
                        <c:v>14447.5625</c:v>
                      </c:pt>
                      <c:pt idx="11870">
                        <c:v>14173.8046875</c:v>
                      </c:pt>
                      <c:pt idx="11871">
                        <c:v>15215.328125</c:v>
                      </c:pt>
                      <c:pt idx="11872">
                        <c:v>16443.21875</c:v>
                      </c:pt>
                      <c:pt idx="11873">
                        <c:v>14881.3671875</c:v>
                      </c:pt>
                      <c:pt idx="11874">
                        <c:v>11156.8046875</c:v>
                      </c:pt>
                      <c:pt idx="11875">
                        <c:v>11752.5234375</c:v>
                      </c:pt>
                      <c:pt idx="11876">
                        <c:v>17060.1171875</c:v>
                      </c:pt>
                      <c:pt idx="11877">
                        <c:v>17471.265625</c:v>
                      </c:pt>
                      <c:pt idx="11878">
                        <c:v>17065.32421875</c:v>
                      </c:pt>
                      <c:pt idx="11879">
                        <c:v>16438.99609375</c:v>
                      </c:pt>
                      <c:pt idx="11880">
                        <c:v>16620.44921875</c:v>
                      </c:pt>
                      <c:pt idx="11881">
                        <c:v>16192.15625</c:v>
                      </c:pt>
                      <c:pt idx="11882">
                        <c:v>16572.328125</c:v>
                      </c:pt>
                      <c:pt idx="11883">
                        <c:v>20448.9375</c:v>
                      </c:pt>
                      <c:pt idx="11884">
                        <c:v>18513.1015625</c:v>
                      </c:pt>
                      <c:pt idx="11885">
                        <c:v>18517.53125</c:v>
                      </c:pt>
                      <c:pt idx="11886">
                        <c:v>19090.96875</c:v>
                      </c:pt>
                      <c:pt idx="11887">
                        <c:v>18131.8125</c:v>
                      </c:pt>
                      <c:pt idx="11888">
                        <c:v>16361.5</c:v>
                      </c:pt>
                      <c:pt idx="11889">
                        <c:v>17121.015625</c:v>
                      </c:pt>
                      <c:pt idx="11890">
                        <c:v>19516.2578125</c:v>
                      </c:pt>
                      <c:pt idx="11891">
                        <c:v>18349.5078125</c:v>
                      </c:pt>
                      <c:pt idx="11892">
                        <c:v>16966.4921875</c:v>
                      </c:pt>
                      <c:pt idx="11893">
                        <c:v>18049.7265625</c:v>
                      </c:pt>
                      <c:pt idx="11894">
                        <c:v>19967.375</c:v>
                      </c:pt>
                      <c:pt idx="11895">
                        <c:v>17304.375</c:v>
                      </c:pt>
                      <c:pt idx="11896">
                        <c:v>14893.75</c:v>
                      </c:pt>
                      <c:pt idx="11897">
                        <c:v>19979.40625</c:v>
                      </c:pt>
                      <c:pt idx="11898">
                        <c:v>23158.89453125</c:v>
                      </c:pt>
                      <c:pt idx="11899">
                        <c:v>18271.4296875</c:v>
                      </c:pt>
                      <c:pt idx="11900">
                        <c:v>13993.39453125</c:v>
                      </c:pt>
                      <c:pt idx="11901">
                        <c:v>17544.1875</c:v>
                      </c:pt>
                      <c:pt idx="11902">
                        <c:v>21587.140625</c:v>
                      </c:pt>
                      <c:pt idx="11903">
                        <c:v>19133.27734375</c:v>
                      </c:pt>
                      <c:pt idx="11904">
                        <c:v>17432.921875</c:v>
                      </c:pt>
                      <c:pt idx="11905">
                        <c:v>17619.6953125</c:v>
                      </c:pt>
                      <c:pt idx="11906">
                        <c:v>20063.26171875</c:v>
                      </c:pt>
                      <c:pt idx="11907">
                        <c:v>23226.7890625</c:v>
                      </c:pt>
                      <c:pt idx="11908">
                        <c:v>23166.17578125</c:v>
                      </c:pt>
                      <c:pt idx="11909">
                        <c:v>20642.828125</c:v>
                      </c:pt>
                      <c:pt idx="11910">
                        <c:v>18003.90625</c:v>
                      </c:pt>
                      <c:pt idx="11911">
                        <c:v>17244.69921875</c:v>
                      </c:pt>
                      <c:pt idx="11912">
                        <c:v>20806.0625</c:v>
                      </c:pt>
                      <c:pt idx="11913">
                        <c:v>28554.37109375</c:v>
                      </c:pt>
                      <c:pt idx="11914">
                        <c:v>23533.0703125</c:v>
                      </c:pt>
                      <c:pt idx="11915">
                        <c:v>26742.0234375</c:v>
                      </c:pt>
                      <c:pt idx="11916">
                        <c:v>27249.49609375</c:v>
                      </c:pt>
                      <c:pt idx="11917">
                        <c:v>26348.7578125</c:v>
                      </c:pt>
                      <c:pt idx="11918">
                        <c:v>28340.2265625</c:v>
                      </c:pt>
                      <c:pt idx="11919">
                        <c:v>28176.6875</c:v>
                      </c:pt>
                      <c:pt idx="11920">
                        <c:v>26528.57421875</c:v>
                      </c:pt>
                      <c:pt idx="11921">
                        <c:v>26069.58984375</c:v>
                      </c:pt>
                      <c:pt idx="11922">
                        <c:v>26189.23046875</c:v>
                      </c:pt>
                      <c:pt idx="11923">
                        <c:v>26724.85546875</c:v>
                      </c:pt>
                      <c:pt idx="11924">
                        <c:v>26610.56640625</c:v>
                      </c:pt>
                      <c:pt idx="11925">
                        <c:v>24768.359375</c:v>
                      </c:pt>
                      <c:pt idx="11926">
                        <c:v>24847.8203125</c:v>
                      </c:pt>
                      <c:pt idx="11927">
                        <c:v>27885.35546875</c:v>
                      </c:pt>
                      <c:pt idx="11928">
                        <c:v>20458.8046875</c:v>
                      </c:pt>
                      <c:pt idx="11929">
                        <c:v>19423.8828125</c:v>
                      </c:pt>
                      <c:pt idx="11930">
                        <c:v>17098.078125</c:v>
                      </c:pt>
                      <c:pt idx="11931">
                        <c:v>16357.8515625</c:v>
                      </c:pt>
                      <c:pt idx="11932">
                        <c:v>16717.109375</c:v>
                      </c:pt>
                      <c:pt idx="11933">
                        <c:v>17854.921875</c:v>
                      </c:pt>
                      <c:pt idx="11934">
                        <c:v>18869.3359375</c:v>
                      </c:pt>
                      <c:pt idx="11935">
                        <c:v>20668.92578125</c:v>
                      </c:pt>
                      <c:pt idx="11936">
                        <c:v>17548.3203125</c:v>
                      </c:pt>
                      <c:pt idx="11937">
                        <c:v>14450.1328125</c:v>
                      </c:pt>
                      <c:pt idx="11938">
                        <c:v>14664.5703125</c:v>
                      </c:pt>
                      <c:pt idx="11939">
                        <c:v>20560.99609375</c:v>
                      </c:pt>
                      <c:pt idx="11940">
                        <c:v>20408.23046875</c:v>
                      </c:pt>
                      <c:pt idx="11941">
                        <c:v>19630.10546875</c:v>
                      </c:pt>
                      <c:pt idx="11942">
                        <c:v>19288.63671875</c:v>
                      </c:pt>
                      <c:pt idx="11943">
                        <c:v>12425.53125</c:v>
                      </c:pt>
                      <c:pt idx="11944">
                        <c:v>10567.0546875</c:v>
                      </c:pt>
                      <c:pt idx="11945">
                        <c:v>7779.953125</c:v>
                      </c:pt>
                      <c:pt idx="11946">
                        <c:v>6759.6953125</c:v>
                      </c:pt>
                      <c:pt idx="11947">
                        <c:v>8842.9375</c:v>
                      </c:pt>
                      <c:pt idx="11948">
                        <c:v>11142.2265625</c:v>
                      </c:pt>
                      <c:pt idx="11949">
                        <c:v>12185.28125</c:v>
                      </c:pt>
                      <c:pt idx="11950">
                        <c:v>12790.34375</c:v>
                      </c:pt>
                      <c:pt idx="11951">
                        <c:v>11296.1328125</c:v>
                      </c:pt>
                      <c:pt idx="11952">
                        <c:v>8868.7109375</c:v>
                      </c:pt>
                      <c:pt idx="11953">
                        <c:v>5926.3671875</c:v>
                      </c:pt>
                      <c:pt idx="11954">
                        <c:v>12965.390625</c:v>
                      </c:pt>
                      <c:pt idx="11955">
                        <c:v>8897.546875</c:v>
                      </c:pt>
                      <c:pt idx="11956">
                        <c:v>11467.0234375</c:v>
                      </c:pt>
                      <c:pt idx="11957">
                        <c:v>11766.5546875</c:v>
                      </c:pt>
                      <c:pt idx="11958">
                        <c:v>20957.2265625</c:v>
                      </c:pt>
                      <c:pt idx="11959">
                        <c:v>22688.15234375</c:v>
                      </c:pt>
                      <c:pt idx="11960">
                        <c:v>21385.6796875</c:v>
                      </c:pt>
                      <c:pt idx="11961">
                        <c:v>21193.4765625</c:v>
                      </c:pt>
                      <c:pt idx="11962">
                        <c:v>19542.4453125</c:v>
                      </c:pt>
                      <c:pt idx="11963">
                        <c:v>20389.109375</c:v>
                      </c:pt>
                      <c:pt idx="11964">
                        <c:v>24307.18359375</c:v>
                      </c:pt>
                      <c:pt idx="11965">
                        <c:v>24444.94921875</c:v>
                      </c:pt>
                      <c:pt idx="11966">
                        <c:v>21557.68359375</c:v>
                      </c:pt>
                      <c:pt idx="11967">
                        <c:v>23795.70703125</c:v>
                      </c:pt>
                      <c:pt idx="11968">
                        <c:v>24272.203125</c:v>
                      </c:pt>
                      <c:pt idx="11969">
                        <c:v>22095.546875</c:v>
                      </c:pt>
                      <c:pt idx="11970">
                        <c:v>21448.3359375</c:v>
                      </c:pt>
                      <c:pt idx="11971">
                        <c:v>22652.1328125</c:v>
                      </c:pt>
                      <c:pt idx="11972">
                        <c:v>25394.41015625</c:v>
                      </c:pt>
                      <c:pt idx="11973">
                        <c:v>19879.3203125</c:v>
                      </c:pt>
                      <c:pt idx="11974">
                        <c:v>19679.5078125</c:v>
                      </c:pt>
                      <c:pt idx="11975">
                        <c:v>16160.2890625</c:v>
                      </c:pt>
                      <c:pt idx="11976">
                        <c:v>15308.1875</c:v>
                      </c:pt>
                      <c:pt idx="11977">
                        <c:v>12860.25</c:v>
                      </c:pt>
                      <c:pt idx="11978">
                        <c:v>13650.5625</c:v>
                      </c:pt>
                      <c:pt idx="11979">
                        <c:v>18004.8515625</c:v>
                      </c:pt>
                      <c:pt idx="11980">
                        <c:v>17773.2890625</c:v>
                      </c:pt>
                      <c:pt idx="11981">
                        <c:v>16733.859375</c:v>
                      </c:pt>
                      <c:pt idx="11982">
                        <c:v>17378.3203125</c:v>
                      </c:pt>
                      <c:pt idx="11983">
                        <c:v>18318.5546875</c:v>
                      </c:pt>
                      <c:pt idx="11984">
                        <c:v>19419.234375</c:v>
                      </c:pt>
                      <c:pt idx="11985">
                        <c:v>19825.2421875</c:v>
                      </c:pt>
                      <c:pt idx="11986">
                        <c:v>17026.46875</c:v>
                      </c:pt>
                      <c:pt idx="11987">
                        <c:v>12779.3203125</c:v>
                      </c:pt>
                      <c:pt idx="11988">
                        <c:v>18170.8203125</c:v>
                      </c:pt>
                      <c:pt idx="11989">
                        <c:v>18126.875</c:v>
                      </c:pt>
                      <c:pt idx="11990">
                        <c:v>17690.3046875</c:v>
                      </c:pt>
                      <c:pt idx="11991">
                        <c:v>16042.859375</c:v>
                      </c:pt>
                      <c:pt idx="11992">
                        <c:v>13424.84375</c:v>
                      </c:pt>
                      <c:pt idx="11993">
                        <c:v>13494.0234375</c:v>
                      </c:pt>
                      <c:pt idx="11994">
                        <c:v>17291.6171875</c:v>
                      </c:pt>
                      <c:pt idx="11995">
                        <c:v>17597.3203125</c:v>
                      </c:pt>
                      <c:pt idx="11996">
                        <c:v>15918.453125</c:v>
                      </c:pt>
                      <c:pt idx="11997">
                        <c:v>14476.6796875</c:v>
                      </c:pt>
                      <c:pt idx="11998">
                        <c:v>14619.921875</c:v>
                      </c:pt>
                      <c:pt idx="11999">
                        <c:v>18244.0546875</c:v>
                      </c:pt>
                      <c:pt idx="12000">
                        <c:v>16072.6328125</c:v>
                      </c:pt>
                      <c:pt idx="12001">
                        <c:v>13552.2890625</c:v>
                      </c:pt>
                      <c:pt idx="12002">
                        <c:v>18727.3515625</c:v>
                      </c:pt>
                      <c:pt idx="12003">
                        <c:v>20278.5625</c:v>
                      </c:pt>
                      <c:pt idx="12004">
                        <c:v>19631.3359375</c:v>
                      </c:pt>
                      <c:pt idx="12005">
                        <c:v>20023.6171875</c:v>
                      </c:pt>
                      <c:pt idx="12006">
                        <c:v>20234.7421875</c:v>
                      </c:pt>
                      <c:pt idx="12007">
                        <c:v>17422.453125</c:v>
                      </c:pt>
                      <c:pt idx="12008">
                        <c:v>20323.3125</c:v>
                      </c:pt>
                      <c:pt idx="12009">
                        <c:v>21461.0859375</c:v>
                      </c:pt>
                      <c:pt idx="12010">
                        <c:v>20897.4140625</c:v>
                      </c:pt>
                      <c:pt idx="12011">
                        <c:v>19968.0390625</c:v>
                      </c:pt>
                      <c:pt idx="12012">
                        <c:v>19472.9375</c:v>
                      </c:pt>
                      <c:pt idx="12013">
                        <c:v>21341.5078125</c:v>
                      </c:pt>
                      <c:pt idx="12014">
                        <c:v>20165.6640625</c:v>
                      </c:pt>
                      <c:pt idx="12015">
                        <c:v>17892.5390625</c:v>
                      </c:pt>
                      <c:pt idx="12016">
                        <c:v>14117.5703125</c:v>
                      </c:pt>
                      <c:pt idx="12017">
                        <c:v>17306.40625</c:v>
                      </c:pt>
                      <c:pt idx="12018">
                        <c:v>24678.39453125</c:v>
                      </c:pt>
                      <c:pt idx="12019">
                        <c:v>25092.19140625</c:v>
                      </c:pt>
                      <c:pt idx="12020">
                        <c:v>23182.9609375</c:v>
                      </c:pt>
                      <c:pt idx="12021">
                        <c:v>25185.50390625</c:v>
                      </c:pt>
                      <c:pt idx="12022">
                        <c:v>24745.10546875</c:v>
                      </c:pt>
                      <c:pt idx="12023">
                        <c:v>19984.25</c:v>
                      </c:pt>
                      <c:pt idx="12024">
                        <c:v>23820.60546875</c:v>
                      </c:pt>
                      <c:pt idx="12025">
                        <c:v>22935.2890625</c:v>
                      </c:pt>
                      <c:pt idx="12026">
                        <c:v>23221.80859375</c:v>
                      </c:pt>
                      <c:pt idx="12027">
                        <c:v>24577.12890625</c:v>
                      </c:pt>
                      <c:pt idx="12028">
                        <c:v>23956.5078125</c:v>
                      </c:pt>
                      <c:pt idx="12029">
                        <c:v>24903.62109375</c:v>
                      </c:pt>
                      <c:pt idx="12030">
                        <c:v>23759.48046875</c:v>
                      </c:pt>
                      <c:pt idx="12031">
                        <c:v>23321.3359375</c:v>
                      </c:pt>
                      <c:pt idx="12032">
                        <c:v>24593.1015625</c:v>
                      </c:pt>
                      <c:pt idx="12033">
                        <c:v>21786.9765625</c:v>
                      </c:pt>
                      <c:pt idx="12034">
                        <c:v>21304.21875</c:v>
                      </c:pt>
                      <c:pt idx="12035">
                        <c:v>22105.7890625</c:v>
                      </c:pt>
                      <c:pt idx="12036">
                        <c:v>20526.55078125</c:v>
                      </c:pt>
                      <c:pt idx="12037">
                        <c:v>16694.30859375</c:v>
                      </c:pt>
                      <c:pt idx="12038">
                        <c:v>18049.94140625</c:v>
                      </c:pt>
                      <c:pt idx="12039">
                        <c:v>19676.53125</c:v>
                      </c:pt>
                      <c:pt idx="12040">
                        <c:v>19563.51171875</c:v>
                      </c:pt>
                      <c:pt idx="12041">
                        <c:v>21003.671875</c:v>
                      </c:pt>
                      <c:pt idx="12042">
                        <c:v>20109.78515625</c:v>
                      </c:pt>
                      <c:pt idx="12043">
                        <c:v>20434.98046875</c:v>
                      </c:pt>
                      <c:pt idx="12044">
                        <c:v>20405.875</c:v>
                      </c:pt>
                      <c:pt idx="12045">
                        <c:v>21187.375</c:v>
                      </c:pt>
                      <c:pt idx="12046">
                        <c:v>22267.2578125</c:v>
                      </c:pt>
                      <c:pt idx="12047">
                        <c:v>20703.15625</c:v>
                      </c:pt>
                      <c:pt idx="12048">
                        <c:v>17656.046875</c:v>
                      </c:pt>
                      <c:pt idx="12049">
                        <c:v>14406.84375</c:v>
                      </c:pt>
                      <c:pt idx="12050">
                        <c:v>13641</c:v>
                      </c:pt>
                      <c:pt idx="12051">
                        <c:v>12204.15625</c:v>
                      </c:pt>
                      <c:pt idx="12052">
                        <c:v>12146.4140625</c:v>
                      </c:pt>
                      <c:pt idx="12053">
                        <c:v>17155.6875</c:v>
                      </c:pt>
                      <c:pt idx="12054">
                        <c:v>16597.90625</c:v>
                      </c:pt>
                      <c:pt idx="12055">
                        <c:v>15248.4765625</c:v>
                      </c:pt>
                      <c:pt idx="12056">
                        <c:v>16220.2578125</c:v>
                      </c:pt>
                      <c:pt idx="12057">
                        <c:v>17683.03125</c:v>
                      </c:pt>
                      <c:pt idx="12058">
                        <c:v>18446.6015625</c:v>
                      </c:pt>
                      <c:pt idx="12059">
                        <c:v>16588.0234375</c:v>
                      </c:pt>
                      <c:pt idx="12060">
                        <c:v>13742.7578125</c:v>
                      </c:pt>
                      <c:pt idx="12061">
                        <c:v>10602.734375</c:v>
                      </c:pt>
                      <c:pt idx="12062">
                        <c:v>18791.3671875</c:v>
                      </c:pt>
                      <c:pt idx="12063">
                        <c:v>13537.8515625</c:v>
                      </c:pt>
                      <c:pt idx="12064">
                        <c:v>11133.8359375</c:v>
                      </c:pt>
                      <c:pt idx="12065">
                        <c:v>15343.2109375</c:v>
                      </c:pt>
                      <c:pt idx="12066">
                        <c:v>16390.7578125</c:v>
                      </c:pt>
                      <c:pt idx="12067">
                        <c:v>14528.7578125</c:v>
                      </c:pt>
                      <c:pt idx="12068">
                        <c:v>14544.2578125</c:v>
                      </c:pt>
                      <c:pt idx="12069">
                        <c:v>13448.2890625</c:v>
                      </c:pt>
                      <c:pt idx="12070">
                        <c:v>13088.3828125</c:v>
                      </c:pt>
                      <c:pt idx="12071">
                        <c:v>12944.421875</c:v>
                      </c:pt>
                      <c:pt idx="12072">
                        <c:v>12507.7890625</c:v>
                      </c:pt>
                      <c:pt idx="12073">
                        <c:v>14482.33984375</c:v>
                      </c:pt>
                      <c:pt idx="12074">
                        <c:v>16190.39453125</c:v>
                      </c:pt>
                      <c:pt idx="12075">
                        <c:v>15832.0390625</c:v>
                      </c:pt>
                      <c:pt idx="12076">
                        <c:v>15223.71875</c:v>
                      </c:pt>
                      <c:pt idx="12077">
                        <c:v>15785.4375</c:v>
                      </c:pt>
                      <c:pt idx="12078">
                        <c:v>18513.4140625</c:v>
                      </c:pt>
                      <c:pt idx="12079">
                        <c:v>13272.625</c:v>
                      </c:pt>
                      <c:pt idx="12080">
                        <c:v>19073.4765625</c:v>
                      </c:pt>
                      <c:pt idx="12081">
                        <c:v>19126.2421875</c:v>
                      </c:pt>
                      <c:pt idx="12082">
                        <c:v>15639.453125</c:v>
                      </c:pt>
                      <c:pt idx="12083">
                        <c:v>19523.3671875</c:v>
                      </c:pt>
                      <c:pt idx="12084">
                        <c:v>21267.27734375</c:v>
                      </c:pt>
                      <c:pt idx="12085">
                        <c:v>18894.21875</c:v>
                      </c:pt>
                      <c:pt idx="12086">
                        <c:v>16370.515625</c:v>
                      </c:pt>
                      <c:pt idx="12087">
                        <c:v>15112.2265625</c:v>
                      </c:pt>
                      <c:pt idx="12088">
                        <c:v>16960.66015625</c:v>
                      </c:pt>
                      <c:pt idx="12089">
                        <c:v>20132.2265625</c:v>
                      </c:pt>
                      <c:pt idx="12090">
                        <c:v>18451.19140625</c:v>
                      </c:pt>
                      <c:pt idx="12091">
                        <c:v>17206.88671875</c:v>
                      </c:pt>
                      <c:pt idx="12092">
                        <c:v>20651.90625</c:v>
                      </c:pt>
                      <c:pt idx="12093">
                        <c:v>23498.7578125</c:v>
                      </c:pt>
                      <c:pt idx="12094">
                        <c:v>23545.98046875</c:v>
                      </c:pt>
                      <c:pt idx="12095">
                        <c:v>21564.8125</c:v>
                      </c:pt>
                      <c:pt idx="12096">
                        <c:v>19920.0234375</c:v>
                      </c:pt>
                      <c:pt idx="12097">
                        <c:v>18055.02734375</c:v>
                      </c:pt>
                      <c:pt idx="12098">
                        <c:v>15776.8828125</c:v>
                      </c:pt>
                      <c:pt idx="12099">
                        <c:v>15218.33203125</c:v>
                      </c:pt>
                      <c:pt idx="12100">
                        <c:v>16624.7421875</c:v>
                      </c:pt>
                      <c:pt idx="12101">
                        <c:v>18504.91015625</c:v>
                      </c:pt>
                      <c:pt idx="12102">
                        <c:v>22324.5</c:v>
                      </c:pt>
                      <c:pt idx="12103">
                        <c:v>22560.41796875</c:v>
                      </c:pt>
                      <c:pt idx="12104">
                        <c:v>23085.07421875</c:v>
                      </c:pt>
                      <c:pt idx="12105">
                        <c:v>21982.31640625</c:v>
                      </c:pt>
                      <c:pt idx="12106">
                        <c:v>22262.296875</c:v>
                      </c:pt>
                      <c:pt idx="12107">
                        <c:v>22623.171875</c:v>
                      </c:pt>
                      <c:pt idx="12108">
                        <c:v>24572.1953125</c:v>
                      </c:pt>
                      <c:pt idx="12109">
                        <c:v>23894.75</c:v>
                      </c:pt>
                      <c:pt idx="12110">
                        <c:v>22902.8359375</c:v>
                      </c:pt>
                      <c:pt idx="12111">
                        <c:v>24100.2734375</c:v>
                      </c:pt>
                      <c:pt idx="12112">
                        <c:v>21773.7734375</c:v>
                      </c:pt>
                      <c:pt idx="12113">
                        <c:v>21520.4453125</c:v>
                      </c:pt>
                      <c:pt idx="12114">
                        <c:v>24882.94140625</c:v>
                      </c:pt>
                      <c:pt idx="12115">
                        <c:v>24200.91015625</c:v>
                      </c:pt>
                      <c:pt idx="12116">
                        <c:v>24351.90625</c:v>
                      </c:pt>
                      <c:pt idx="12117">
                        <c:v>25004.38671875</c:v>
                      </c:pt>
                      <c:pt idx="12118">
                        <c:v>22209.1875</c:v>
                      </c:pt>
                      <c:pt idx="12119">
                        <c:v>22392.31640625</c:v>
                      </c:pt>
                      <c:pt idx="12120">
                        <c:v>24429.625</c:v>
                      </c:pt>
                      <c:pt idx="12121">
                        <c:v>23401.19140625</c:v>
                      </c:pt>
                      <c:pt idx="12122">
                        <c:v>23720.08203125</c:v>
                      </c:pt>
                      <c:pt idx="12123">
                        <c:v>23955.18359375</c:v>
                      </c:pt>
                      <c:pt idx="12124">
                        <c:v>21769.8984375</c:v>
                      </c:pt>
                      <c:pt idx="12125">
                        <c:v>20735.3203125</c:v>
                      </c:pt>
                      <c:pt idx="12126">
                        <c:v>22858.0546875</c:v>
                      </c:pt>
                      <c:pt idx="12127">
                        <c:v>20730.1640625</c:v>
                      </c:pt>
                      <c:pt idx="12128">
                        <c:v>19129.8671875</c:v>
                      </c:pt>
                      <c:pt idx="12129">
                        <c:v>21554.46484375</c:v>
                      </c:pt>
                      <c:pt idx="12130">
                        <c:v>23346.92578125</c:v>
                      </c:pt>
                      <c:pt idx="12131">
                        <c:v>22852.6953125</c:v>
                      </c:pt>
                      <c:pt idx="12132">
                        <c:v>23237</c:v>
                      </c:pt>
                      <c:pt idx="12133">
                        <c:v>21307.23828125</c:v>
                      </c:pt>
                      <c:pt idx="12134">
                        <c:v>21637.3984375</c:v>
                      </c:pt>
                      <c:pt idx="12135">
                        <c:v>24072.13671875</c:v>
                      </c:pt>
                      <c:pt idx="12136">
                        <c:v>22772.05859375</c:v>
                      </c:pt>
                      <c:pt idx="12137">
                        <c:v>24025.5546875</c:v>
                      </c:pt>
                      <c:pt idx="12138">
                        <c:v>13389.671875</c:v>
                      </c:pt>
                      <c:pt idx="12139">
                        <c:v>10899.703125</c:v>
                      </c:pt>
                      <c:pt idx="12140">
                        <c:v>8572.3046875</c:v>
                      </c:pt>
                      <c:pt idx="12141">
                        <c:v>9368.1171875</c:v>
                      </c:pt>
                      <c:pt idx="12142">
                        <c:v>12721.6640625</c:v>
                      </c:pt>
                      <c:pt idx="12143">
                        <c:v>13254.125</c:v>
                      </c:pt>
                      <c:pt idx="12144">
                        <c:v>14426.9765625</c:v>
                      </c:pt>
                      <c:pt idx="12145">
                        <c:v>14896.7890625</c:v>
                      </c:pt>
                      <c:pt idx="12146">
                        <c:v>12823.140625</c:v>
                      </c:pt>
                      <c:pt idx="12147">
                        <c:v>11112.3203125</c:v>
                      </c:pt>
                      <c:pt idx="12148">
                        <c:v>8159.3984375</c:v>
                      </c:pt>
                      <c:pt idx="12149">
                        <c:v>5894.75</c:v>
                      </c:pt>
                      <c:pt idx="12150">
                        <c:v>12728.5546875</c:v>
                      </c:pt>
                      <c:pt idx="12151">
                        <c:v>12133.9375</c:v>
                      </c:pt>
                      <c:pt idx="12152">
                        <c:v>12470.2578125</c:v>
                      </c:pt>
                      <c:pt idx="12153">
                        <c:v>12568.421875</c:v>
                      </c:pt>
                      <c:pt idx="12154">
                        <c:v>11201.4140625</c:v>
                      </c:pt>
                      <c:pt idx="12155">
                        <c:v>8314.953125</c:v>
                      </c:pt>
                      <c:pt idx="12156">
                        <c:v>7682.9765625</c:v>
                      </c:pt>
                      <c:pt idx="12157">
                        <c:v>8747.9765625</c:v>
                      </c:pt>
                      <c:pt idx="12158">
                        <c:v>9926.0703125</c:v>
                      </c:pt>
                      <c:pt idx="12159">
                        <c:v>12673.7734375</c:v>
                      </c:pt>
                      <c:pt idx="12160">
                        <c:v>13378.9609375</c:v>
                      </c:pt>
                      <c:pt idx="12161">
                        <c:v>14460.6640625</c:v>
                      </c:pt>
                      <c:pt idx="12162">
                        <c:v>14873.9921875</c:v>
                      </c:pt>
                      <c:pt idx="12163">
                        <c:v>12899.609375</c:v>
                      </c:pt>
                      <c:pt idx="12164">
                        <c:v>10483.8515625</c:v>
                      </c:pt>
                      <c:pt idx="12165">
                        <c:v>9229.421875</c:v>
                      </c:pt>
                      <c:pt idx="12166">
                        <c:v>6205.1171875</c:v>
                      </c:pt>
                      <c:pt idx="12167">
                        <c:v>13109.3984375</c:v>
                      </c:pt>
                      <c:pt idx="12168">
                        <c:v>20023.09765625</c:v>
                      </c:pt>
                      <c:pt idx="12169">
                        <c:v>22512.34375</c:v>
                      </c:pt>
                      <c:pt idx="12170">
                        <c:v>20560.0703125</c:v>
                      </c:pt>
                      <c:pt idx="12171">
                        <c:v>18600.515625</c:v>
                      </c:pt>
                      <c:pt idx="12172">
                        <c:v>15550.6171875</c:v>
                      </c:pt>
                      <c:pt idx="12173">
                        <c:v>16002.5234375</c:v>
                      </c:pt>
                      <c:pt idx="12174">
                        <c:v>18057.546875</c:v>
                      </c:pt>
                      <c:pt idx="12175">
                        <c:v>19578.08984375</c:v>
                      </c:pt>
                      <c:pt idx="12176">
                        <c:v>21353.94921875</c:v>
                      </c:pt>
                      <c:pt idx="12177">
                        <c:v>22464.33984375</c:v>
                      </c:pt>
                      <c:pt idx="12178">
                        <c:v>22840.12890625</c:v>
                      </c:pt>
                      <c:pt idx="12179">
                        <c:v>19833.7421875</c:v>
                      </c:pt>
                      <c:pt idx="12180">
                        <c:v>16607.859375</c:v>
                      </c:pt>
                      <c:pt idx="12181">
                        <c:v>13720.734375</c:v>
                      </c:pt>
                      <c:pt idx="12182">
                        <c:v>20886.234375</c:v>
                      </c:pt>
                      <c:pt idx="12183">
                        <c:v>24628.71484375</c:v>
                      </c:pt>
                      <c:pt idx="12184">
                        <c:v>24143.5</c:v>
                      </c:pt>
                      <c:pt idx="12185">
                        <c:v>23084.56640625</c:v>
                      </c:pt>
                      <c:pt idx="12186">
                        <c:v>22414.16015625</c:v>
                      </c:pt>
                      <c:pt idx="12187">
                        <c:v>22520.3359375</c:v>
                      </c:pt>
                      <c:pt idx="12188">
                        <c:v>23699.88671875</c:v>
                      </c:pt>
                      <c:pt idx="12189">
                        <c:v>24972</c:v>
                      </c:pt>
                      <c:pt idx="12190">
                        <c:v>25767.296875</c:v>
                      </c:pt>
                      <c:pt idx="12191">
                        <c:v>25803.921875</c:v>
                      </c:pt>
                      <c:pt idx="12192">
                        <c:v>22276.88671875</c:v>
                      </c:pt>
                      <c:pt idx="12193">
                        <c:v>25380.6171875</c:v>
                      </c:pt>
                      <c:pt idx="12194">
                        <c:v>24186.828125</c:v>
                      </c:pt>
                      <c:pt idx="12195">
                        <c:v>23271.7734375</c:v>
                      </c:pt>
                      <c:pt idx="12196">
                        <c:v>23502.2421875</c:v>
                      </c:pt>
                      <c:pt idx="12197">
                        <c:v>23639.36328125</c:v>
                      </c:pt>
                      <c:pt idx="12198">
                        <c:v>8465.0078125</c:v>
                      </c:pt>
                      <c:pt idx="12199">
                        <c:v>9819.390625</c:v>
                      </c:pt>
                      <c:pt idx="12200">
                        <c:v>10876.2890625</c:v>
                      </c:pt>
                      <c:pt idx="12201">
                        <c:v>11321.7421875</c:v>
                      </c:pt>
                      <c:pt idx="12202">
                        <c:v>10676.1796875</c:v>
                      </c:pt>
                      <c:pt idx="12203">
                        <c:v>7667</c:v>
                      </c:pt>
                      <c:pt idx="12204">
                        <c:v>5719.234375</c:v>
                      </c:pt>
                      <c:pt idx="12205">
                        <c:v>9684.3125</c:v>
                      </c:pt>
                      <c:pt idx="12206">
                        <c:v>6071.0859375</c:v>
                      </c:pt>
                      <c:pt idx="12207">
                        <c:v>11575.2109375</c:v>
                      </c:pt>
                      <c:pt idx="12208">
                        <c:v>9209.671875</c:v>
                      </c:pt>
                      <c:pt idx="12209">
                        <c:v>7907.859375</c:v>
                      </c:pt>
                      <c:pt idx="12210">
                        <c:v>10186.921875</c:v>
                      </c:pt>
                      <c:pt idx="12211">
                        <c:v>10252.515625</c:v>
                      </c:pt>
                      <c:pt idx="12212">
                        <c:v>11491.5390625</c:v>
                      </c:pt>
                      <c:pt idx="12213">
                        <c:v>552.2578125</c:v>
                      </c:pt>
                      <c:pt idx="12214">
                        <c:v>1106.421875</c:v>
                      </c:pt>
                      <c:pt idx="12215">
                        <c:v>1635.6796875</c:v>
                      </c:pt>
                      <c:pt idx="12216">
                        <c:v>-4187.2578125</c:v>
                      </c:pt>
                      <c:pt idx="12217">
                        <c:v>-6631.3671875</c:v>
                      </c:pt>
                      <c:pt idx="12218">
                        <c:v>-4870.9453125</c:v>
                      </c:pt>
                      <c:pt idx="12219">
                        <c:v>-6293.1953125</c:v>
                      </c:pt>
                      <c:pt idx="12220">
                        <c:v>-1661.3203125</c:v>
                      </c:pt>
                      <c:pt idx="12221">
                        <c:v>9.65625</c:v>
                      </c:pt>
                      <c:pt idx="12222">
                        <c:v>471.6484375</c:v>
                      </c:pt>
                      <c:pt idx="12223">
                        <c:v>246.71875</c:v>
                      </c:pt>
                      <c:pt idx="12224">
                        <c:v>-341.3203125</c:v>
                      </c:pt>
                      <c:pt idx="12225">
                        <c:v>-3802.4609375</c:v>
                      </c:pt>
                      <c:pt idx="12226">
                        <c:v>-2523.40625</c:v>
                      </c:pt>
                      <c:pt idx="12227">
                        <c:v>-6648.6171875</c:v>
                      </c:pt>
                      <c:pt idx="12228">
                        <c:v>16533.9140625</c:v>
                      </c:pt>
                      <c:pt idx="12229">
                        <c:v>22322.9609375</c:v>
                      </c:pt>
                      <c:pt idx="12230">
                        <c:v>20971.1640625</c:v>
                      </c:pt>
                      <c:pt idx="12231">
                        <c:v>22378.94921875</c:v>
                      </c:pt>
                      <c:pt idx="12232">
                        <c:v>19229.53125</c:v>
                      </c:pt>
                      <c:pt idx="12233">
                        <c:v>16513.5625</c:v>
                      </c:pt>
                      <c:pt idx="12234">
                        <c:v>16158.25</c:v>
                      </c:pt>
                      <c:pt idx="12235">
                        <c:v>16944.67578125</c:v>
                      </c:pt>
                      <c:pt idx="12236">
                        <c:v>19769.046875</c:v>
                      </c:pt>
                      <c:pt idx="12237">
                        <c:v>19330.27734375</c:v>
                      </c:pt>
                      <c:pt idx="12238">
                        <c:v>19177.08203125</c:v>
                      </c:pt>
                      <c:pt idx="12239">
                        <c:v>20739.3828125</c:v>
                      </c:pt>
                      <c:pt idx="12240">
                        <c:v>23014.28515625</c:v>
                      </c:pt>
                      <c:pt idx="12241">
                        <c:v>22697.3203125</c:v>
                      </c:pt>
                      <c:pt idx="12242">
                        <c:v>22948.37109375</c:v>
                      </c:pt>
                      <c:pt idx="12243">
                        <c:v>25845.76171875</c:v>
                      </c:pt>
                      <c:pt idx="12244">
                        <c:v>21747.8359375</c:v>
                      </c:pt>
                      <c:pt idx="12245">
                        <c:v>16466.35546875</c:v>
                      </c:pt>
                      <c:pt idx="12246">
                        <c:v>21108.4453125</c:v>
                      </c:pt>
                      <c:pt idx="12247">
                        <c:v>25563.5</c:v>
                      </c:pt>
                      <c:pt idx="12248">
                        <c:v>22543.85546875</c:v>
                      </c:pt>
                      <c:pt idx="12249">
                        <c:v>20535.109375</c:v>
                      </c:pt>
                      <c:pt idx="12250">
                        <c:v>20357.03515625</c:v>
                      </c:pt>
                      <c:pt idx="12251">
                        <c:v>22517.74609375</c:v>
                      </c:pt>
                      <c:pt idx="12252">
                        <c:v>25636.9609375</c:v>
                      </c:pt>
                      <c:pt idx="12253">
                        <c:v>25378.3046875</c:v>
                      </c:pt>
                      <c:pt idx="12254">
                        <c:v>22157.328125</c:v>
                      </c:pt>
                      <c:pt idx="12255">
                        <c:v>20265.78515625</c:v>
                      </c:pt>
                      <c:pt idx="12256">
                        <c:v>18626.68359375</c:v>
                      </c:pt>
                      <c:pt idx="12257">
                        <c:v>22292.671875</c:v>
                      </c:pt>
                      <c:pt idx="12258">
                        <c:v>19881.0234375</c:v>
                      </c:pt>
                      <c:pt idx="12259">
                        <c:v>17381.9609375</c:v>
                      </c:pt>
                      <c:pt idx="12260">
                        <c:v>17415.9375</c:v>
                      </c:pt>
                      <c:pt idx="12261">
                        <c:v>17461.046875</c:v>
                      </c:pt>
                      <c:pt idx="12262">
                        <c:v>18434.3046875</c:v>
                      </c:pt>
                      <c:pt idx="12263">
                        <c:v>20172.484375</c:v>
                      </c:pt>
                      <c:pt idx="12264">
                        <c:v>19227.703125</c:v>
                      </c:pt>
                      <c:pt idx="12265">
                        <c:v>19579.015625</c:v>
                      </c:pt>
                      <c:pt idx="12266">
                        <c:v>18912.53125</c:v>
                      </c:pt>
                      <c:pt idx="12267">
                        <c:v>18679.6953125</c:v>
                      </c:pt>
                      <c:pt idx="12268">
                        <c:v>20496.015625</c:v>
                      </c:pt>
                      <c:pt idx="12269">
                        <c:v>20289.3828125</c:v>
                      </c:pt>
                      <c:pt idx="12270">
                        <c:v>20346.6953125</c:v>
                      </c:pt>
                      <c:pt idx="12271">
                        <c:v>19232.3359375</c:v>
                      </c:pt>
                      <c:pt idx="12272">
                        <c:v>18758.34375</c:v>
                      </c:pt>
                      <c:pt idx="12273">
                        <c:v>17791.1640625</c:v>
                      </c:pt>
                      <c:pt idx="12274">
                        <c:v>15487.3671875</c:v>
                      </c:pt>
                      <c:pt idx="12275">
                        <c:v>14341.5390625</c:v>
                      </c:pt>
                      <c:pt idx="12276">
                        <c:v>14321.15625</c:v>
                      </c:pt>
                      <c:pt idx="12277">
                        <c:v>15332.03515625</c:v>
                      </c:pt>
                      <c:pt idx="12278">
                        <c:v>17163.41015625</c:v>
                      </c:pt>
                      <c:pt idx="12279">
                        <c:v>16876.5078125</c:v>
                      </c:pt>
                      <c:pt idx="12280">
                        <c:v>17353.9375</c:v>
                      </c:pt>
                      <c:pt idx="12281">
                        <c:v>16016.6875</c:v>
                      </c:pt>
                      <c:pt idx="12282">
                        <c:v>15751.203125</c:v>
                      </c:pt>
                      <c:pt idx="12283">
                        <c:v>17813.453125</c:v>
                      </c:pt>
                      <c:pt idx="12284">
                        <c:v>18181.42578125</c:v>
                      </c:pt>
                      <c:pt idx="12285">
                        <c:v>16443.5625</c:v>
                      </c:pt>
                      <c:pt idx="12286">
                        <c:v>15619.140625</c:v>
                      </c:pt>
                      <c:pt idx="12287">
                        <c:v>18501.1328125</c:v>
                      </c:pt>
                      <c:pt idx="12288">
                        <c:v>25502.33984375</c:v>
                      </c:pt>
                      <c:pt idx="12289">
                        <c:v>23499.19921875</c:v>
                      </c:pt>
                      <c:pt idx="12290">
                        <c:v>25724.17578125</c:v>
                      </c:pt>
                      <c:pt idx="12291">
                        <c:v>25243.63671875</c:v>
                      </c:pt>
                      <c:pt idx="12292">
                        <c:v>24234.26953125</c:v>
                      </c:pt>
                      <c:pt idx="12293">
                        <c:v>23941.5625</c:v>
                      </c:pt>
                      <c:pt idx="12294">
                        <c:v>23697.5</c:v>
                      </c:pt>
                      <c:pt idx="12295">
                        <c:v>25284.296875</c:v>
                      </c:pt>
                      <c:pt idx="12296">
                        <c:v>23728.66015625</c:v>
                      </c:pt>
                      <c:pt idx="12297">
                        <c:v>23225.3359375</c:v>
                      </c:pt>
                      <c:pt idx="12298">
                        <c:v>25256.54296875</c:v>
                      </c:pt>
                      <c:pt idx="12299">
                        <c:v>24968.07421875</c:v>
                      </c:pt>
                      <c:pt idx="12300">
                        <c:v>24839.11328125</c:v>
                      </c:pt>
                      <c:pt idx="12301">
                        <c:v>24903.46875</c:v>
                      </c:pt>
                      <c:pt idx="12302">
                        <c:v>24220.34375</c:v>
                      </c:pt>
                      <c:pt idx="12303">
                        <c:v>15228.5625</c:v>
                      </c:pt>
                      <c:pt idx="12304">
                        <c:v>13700.1796875</c:v>
                      </c:pt>
                      <c:pt idx="12305">
                        <c:v>12937.9453125</c:v>
                      </c:pt>
                      <c:pt idx="12306">
                        <c:v>14798.453125</c:v>
                      </c:pt>
                      <c:pt idx="12307">
                        <c:v>13885.7734375</c:v>
                      </c:pt>
                      <c:pt idx="12308">
                        <c:v>12444.234375</c:v>
                      </c:pt>
                      <c:pt idx="12309">
                        <c:v>15263.9140625</c:v>
                      </c:pt>
                      <c:pt idx="12310">
                        <c:v>14339.8984375</c:v>
                      </c:pt>
                      <c:pt idx="12311">
                        <c:v>12359.03125</c:v>
                      </c:pt>
                      <c:pt idx="12312">
                        <c:v>10628.0390625</c:v>
                      </c:pt>
                      <c:pt idx="12313">
                        <c:v>10249.765625</c:v>
                      </c:pt>
                      <c:pt idx="12314">
                        <c:v>11856.984375</c:v>
                      </c:pt>
                      <c:pt idx="12315">
                        <c:v>14390.9453125</c:v>
                      </c:pt>
                      <c:pt idx="12316">
                        <c:v>15600.0859375</c:v>
                      </c:pt>
                      <c:pt idx="12317">
                        <c:v>14973.6328125</c:v>
                      </c:pt>
                      <c:pt idx="12318">
                        <c:v>14812.546875</c:v>
                      </c:pt>
                      <c:pt idx="12319">
                        <c:v>11238.46875</c:v>
                      </c:pt>
                      <c:pt idx="12320">
                        <c:v>16441.53125</c:v>
                      </c:pt>
                      <c:pt idx="12321">
                        <c:v>14298.21875</c:v>
                      </c:pt>
                      <c:pt idx="12322">
                        <c:v>13290.3046875</c:v>
                      </c:pt>
                      <c:pt idx="12323">
                        <c:v>13149.796875</c:v>
                      </c:pt>
                      <c:pt idx="12324">
                        <c:v>12104.2890625</c:v>
                      </c:pt>
                      <c:pt idx="12325">
                        <c:v>14134.171875</c:v>
                      </c:pt>
                      <c:pt idx="12326">
                        <c:v>15815.9453125</c:v>
                      </c:pt>
                      <c:pt idx="12327">
                        <c:v>15360.0703125</c:v>
                      </c:pt>
                      <c:pt idx="12328">
                        <c:v>16011.4453125</c:v>
                      </c:pt>
                      <c:pt idx="12329">
                        <c:v>15795.9296875</c:v>
                      </c:pt>
                      <c:pt idx="12330">
                        <c:v>13527.6484375</c:v>
                      </c:pt>
                      <c:pt idx="12331">
                        <c:v>13483.6796875</c:v>
                      </c:pt>
                      <c:pt idx="12332">
                        <c:v>16073.3984375</c:v>
                      </c:pt>
                      <c:pt idx="12333">
                        <c:v>16421.3984375</c:v>
                      </c:pt>
                      <c:pt idx="12334">
                        <c:v>17012.875</c:v>
                      </c:pt>
                      <c:pt idx="12335">
                        <c:v>15474.015625</c:v>
                      </c:pt>
                      <c:pt idx="12336">
                        <c:v>13924.078125</c:v>
                      </c:pt>
                      <c:pt idx="12337">
                        <c:v>12546.3359375</c:v>
                      </c:pt>
                      <c:pt idx="12338">
                        <c:v>14624.8984375</c:v>
                      </c:pt>
                      <c:pt idx="12339">
                        <c:v>16327.6796875</c:v>
                      </c:pt>
                      <c:pt idx="12340">
                        <c:v>17656.0703125</c:v>
                      </c:pt>
                      <c:pt idx="12341">
                        <c:v>18018.46875</c:v>
                      </c:pt>
                      <c:pt idx="12342">
                        <c:v>16608.859375</c:v>
                      </c:pt>
                      <c:pt idx="12343">
                        <c:v>14275.609375</c:v>
                      </c:pt>
                      <c:pt idx="12344">
                        <c:v>11530.7578125</c:v>
                      </c:pt>
                      <c:pt idx="12345">
                        <c:v>8135.6640625</c:v>
                      </c:pt>
                      <c:pt idx="12346">
                        <c:v>14975.6484375</c:v>
                      </c:pt>
                      <c:pt idx="12347">
                        <c:v>15818.3125</c:v>
                      </c:pt>
                      <c:pt idx="12348">
                        <c:v>22615.45703125</c:v>
                      </c:pt>
                      <c:pt idx="12349">
                        <c:v>22249.71484375</c:v>
                      </c:pt>
                      <c:pt idx="12350">
                        <c:v>23620.40625</c:v>
                      </c:pt>
                      <c:pt idx="12351">
                        <c:v>23031.375</c:v>
                      </c:pt>
                      <c:pt idx="12352">
                        <c:v>21533.75390625</c:v>
                      </c:pt>
                      <c:pt idx="12353">
                        <c:v>21370.76171875</c:v>
                      </c:pt>
                      <c:pt idx="12354">
                        <c:v>22338.2421875</c:v>
                      </c:pt>
                      <c:pt idx="12355">
                        <c:v>19282.2265625</c:v>
                      </c:pt>
                      <c:pt idx="12356">
                        <c:v>13992.671875</c:v>
                      </c:pt>
                      <c:pt idx="12357">
                        <c:v>14822.40625</c:v>
                      </c:pt>
                      <c:pt idx="12358">
                        <c:v>22377.4765625</c:v>
                      </c:pt>
                      <c:pt idx="12359">
                        <c:v>23634.8203125</c:v>
                      </c:pt>
                      <c:pt idx="12360">
                        <c:v>23777.6953125</c:v>
                      </c:pt>
                      <c:pt idx="12361">
                        <c:v>23553.0234375</c:v>
                      </c:pt>
                      <c:pt idx="12362">
                        <c:v>20903.3046875</c:v>
                      </c:pt>
                      <c:pt idx="12363">
                        <c:v>18325.3984375</c:v>
                      </c:pt>
                      <c:pt idx="12364">
                        <c:v>16858.31640625</c:v>
                      </c:pt>
                      <c:pt idx="12365">
                        <c:v>15212.859375</c:v>
                      </c:pt>
                      <c:pt idx="12366">
                        <c:v>12810.64453125</c:v>
                      </c:pt>
                      <c:pt idx="12367">
                        <c:v>10721.921875</c:v>
                      </c:pt>
                      <c:pt idx="12368">
                        <c:v>10939.26953125</c:v>
                      </c:pt>
                      <c:pt idx="12369">
                        <c:v>13725.51953125</c:v>
                      </c:pt>
                      <c:pt idx="12370">
                        <c:v>16888.09765625</c:v>
                      </c:pt>
                      <c:pt idx="12371">
                        <c:v>18703.96484375</c:v>
                      </c:pt>
                      <c:pt idx="12372">
                        <c:v>18941.03515625</c:v>
                      </c:pt>
                      <c:pt idx="12373">
                        <c:v>18511.45703125</c:v>
                      </c:pt>
                      <c:pt idx="12374">
                        <c:v>17459.0625</c:v>
                      </c:pt>
                      <c:pt idx="12375">
                        <c:v>18314.0625</c:v>
                      </c:pt>
                      <c:pt idx="12376">
                        <c:v>18730.71484375</c:v>
                      </c:pt>
                      <c:pt idx="12377">
                        <c:v>19224.2734375</c:v>
                      </c:pt>
                      <c:pt idx="12378">
                        <c:v>20770.5234375</c:v>
                      </c:pt>
                      <c:pt idx="12379">
                        <c:v>20046.2421875</c:v>
                      </c:pt>
                      <c:pt idx="12380">
                        <c:v>18843.125</c:v>
                      </c:pt>
                      <c:pt idx="12381">
                        <c:v>19410.453125</c:v>
                      </c:pt>
                      <c:pt idx="12382">
                        <c:v>21816.734375</c:v>
                      </c:pt>
                      <c:pt idx="12383">
                        <c:v>21616.890625</c:v>
                      </c:pt>
                      <c:pt idx="12384">
                        <c:v>20689.7421875</c:v>
                      </c:pt>
                      <c:pt idx="12385">
                        <c:v>21642.5546875</c:v>
                      </c:pt>
                      <c:pt idx="12386">
                        <c:v>17502.6640625</c:v>
                      </c:pt>
                      <c:pt idx="12387">
                        <c:v>21858.546875</c:v>
                      </c:pt>
                      <c:pt idx="12388">
                        <c:v>21142.8203125</c:v>
                      </c:pt>
                      <c:pt idx="12389">
                        <c:v>21679.55078125</c:v>
                      </c:pt>
                      <c:pt idx="12390">
                        <c:v>21983.2734375</c:v>
                      </c:pt>
                      <c:pt idx="12391">
                        <c:v>21545.11328125</c:v>
                      </c:pt>
                      <c:pt idx="12392">
                        <c:v>19684.82421875</c:v>
                      </c:pt>
                      <c:pt idx="12393">
                        <c:v>20161.5078125</c:v>
                      </c:pt>
                      <c:pt idx="12394">
                        <c:v>21934.5078125</c:v>
                      </c:pt>
                      <c:pt idx="12395">
                        <c:v>19996.0546875</c:v>
                      </c:pt>
                      <c:pt idx="12396">
                        <c:v>21459.34375</c:v>
                      </c:pt>
                      <c:pt idx="12397">
                        <c:v>20329.40625</c:v>
                      </c:pt>
                      <c:pt idx="12398">
                        <c:v>17258.796875</c:v>
                      </c:pt>
                      <c:pt idx="12399">
                        <c:v>21002.375</c:v>
                      </c:pt>
                      <c:pt idx="12400">
                        <c:v>18780.25</c:v>
                      </c:pt>
                      <c:pt idx="12401">
                        <c:v>19123.015625</c:v>
                      </c:pt>
                      <c:pt idx="12402">
                        <c:v>18551.4453125</c:v>
                      </c:pt>
                      <c:pt idx="12403">
                        <c:v>20162.171875</c:v>
                      </c:pt>
                      <c:pt idx="12404">
                        <c:v>21491.0078125</c:v>
                      </c:pt>
                      <c:pt idx="12405">
                        <c:v>17876.7578125</c:v>
                      </c:pt>
                      <c:pt idx="12406">
                        <c:v>21464.80078125</c:v>
                      </c:pt>
                      <c:pt idx="12407">
                        <c:v>21699.20703125</c:v>
                      </c:pt>
                      <c:pt idx="12408">
                        <c:v>24208.28125</c:v>
                      </c:pt>
                      <c:pt idx="12409">
                        <c:v>24929.84375</c:v>
                      </c:pt>
                      <c:pt idx="12410">
                        <c:v>25627.46875</c:v>
                      </c:pt>
                      <c:pt idx="12411">
                        <c:v>22570.359375</c:v>
                      </c:pt>
                      <c:pt idx="12412">
                        <c:v>24515.19140625</c:v>
                      </c:pt>
                      <c:pt idx="12413">
                        <c:v>22462.1484375</c:v>
                      </c:pt>
                      <c:pt idx="12414">
                        <c:v>22241.203125</c:v>
                      </c:pt>
                      <c:pt idx="12415">
                        <c:v>20953.3125</c:v>
                      </c:pt>
                      <c:pt idx="12416">
                        <c:v>22459.08984375</c:v>
                      </c:pt>
                      <c:pt idx="12417">
                        <c:v>25282.75390625</c:v>
                      </c:pt>
                      <c:pt idx="12418">
                        <c:v>23969.5859375</c:v>
                      </c:pt>
                      <c:pt idx="12419">
                        <c:v>20667.09375</c:v>
                      </c:pt>
                      <c:pt idx="12420">
                        <c:v>24423.890625</c:v>
                      </c:pt>
                      <c:pt idx="12421">
                        <c:v>25160.80078125</c:v>
                      </c:pt>
                      <c:pt idx="12422">
                        <c:v>25584.77734375</c:v>
                      </c:pt>
                      <c:pt idx="12423">
                        <c:v>11884.8203125</c:v>
                      </c:pt>
                      <c:pt idx="12424">
                        <c:v>11010.0703125</c:v>
                      </c:pt>
                      <c:pt idx="12425">
                        <c:v>11044.0546875</c:v>
                      </c:pt>
                      <c:pt idx="12426">
                        <c:v>9440.1484375</c:v>
                      </c:pt>
                      <c:pt idx="12427">
                        <c:v>7267.515625</c:v>
                      </c:pt>
                      <c:pt idx="12428">
                        <c:v>10149.1015625</c:v>
                      </c:pt>
                      <c:pt idx="12429">
                        <c:v>11331.1640625</c:v>
                      </c:pt>
                      <c:pt idx="12430">
                        <c:v>7519.46875</c:v>
                      </c:pt>
                      <c:pt idx="12431">
                        <c:v>2649.953125</c:v>
                      </c:pt>
                      <c:pt idx="12432">
                        <c:v>6420.8203125</c:v>
                      </c:pt>
                      <c:pt idx="12433">
                        <c:v>9935.40625</c:v>
                      </c:pt>
                      <c:pt idx="12434">
                        <c:v>8368.15625</c:v>
                      </c:pt>
                      <c:pt idx="12435">
                        <c:v>10136.5625</c:v>
                      </c:pt>
                      <c:pt idx="12436">
                        <c:v>11452.9921875</c:v>
                      </c:pt>
                      <c:pt idx="12437">
                        <c:v>11473.5234375</c:v>
                      </c:pt>
                      <c:pt idx="12438">
                        <c:v>24226.5390625</c:v>
                      </c:pt>
                      <c:pt idx="12439">
                        <c:v>25725.6640625</c:v>
                      </c:pt>
                      <c:pt idx="12440">
                        <c:v>26163.3203125</c:v>
                      </c:pt>
                      <c:pt idx="12441">
                        <c:v>24369.8046875</c:v>
                      </c:pt>
                      <c:pt idx="12442">
                        <c:v>22301.6875</c:v>
                      </c:pt>
                      <c:pt idx="12443">
                        <c:v>25367.76171875</c:v>
                      </c:pt>
                      <c:pt idx="12444">
                        <c:v>23101.640625</c:v>
                      </c:pt>
                      <c:pt idx="12445">
                        <c:v>23060.41796875</c:v>
                      </c:pt>
                      <c:pt idx="12446">
                        <c:v>22306.1015625</c:v>
                      </c:pt>
                      <c:pt idx="12447">
                        <c:v>23068.671875</c:v>
                      </c:pt>
                      <c:pt idx="12448">
                        <c:v>26079.8359375</c:v>
                      </c:pt>
                      <c:pt idx="12449">
                        <c:v>26225.76953125</c:v>
                      </c:pt>
                      <c:pt idx="12450">
                        <c:v>25030.2734375</c:v>
                      </c:pt>
                      <c:pt idx="12451">
                        <c:v>23772.02734375</c:v>
                      </c:pt>
                      <c:pt idx="12452">
                        <c:v>20066.8125</c:v>
                      </c:pt>
                      <c:pt idx="12453">
                        <c:v>22224.984375</c:v>
                      </c:pt>
                      <c:pt idx="12454">
                        <c:v>22619.5546875</c:v>
                      </c:pt>
                      <c:pt idx="12455">
                        <c:v>21686.453125</c:v>
                      </c:pt>
                      <c:pt idx="12456">
                        <c:v>21318.65625</c:v>
                      </c:pt>
                      <c:pt idx="12457">
                        <c:v>21465.15625</c:v>
                      </c:pt>
                      <c:pt idx="12458">
                        <c:v>23467.1953125</c:v>
                      </c:pt>
                      <c:pt idx="12459">
                        <c:v>24086.3125</c:v>
                      </c:pt>
                      <c:pt idx="12460">
                        <c:v>23523.203125</c:v>
                      </c:pt>
                      <c:pt idx="12461">
                        <c:v>21223.5078125</c:v>
                      </c:pt>
                      <c:pt idx="12462">
                        <c:v>22957.1640625</c:v>
                      </c:pt>
                      <c:pt idx="12463">
                        <c:v>22513.5078125</c:v>
                      </c:pt>
                      <c:pt idx="12464">
                        <c:v>21797.6171875</c:v>
                      </c:pt>
                      <c:pt idx="12465">
                        <c:v>22050.5625</c:v>
                      </c:pt>
                      <c:pt idx="12466">
                        <c:v>23111.375</c:v>
                      </c:pt>
                      <c:pt idx="12467">
                        <c:v>23296.546875</c:v>
                      </c:pt>
                      <c:pt idx="12468">
                        <c:v>18041.40625</c:v>
                      </c:pt>
                      <c:pt idx="12469">
                        <c:v>15384.15625</c:v>
                      </c:pt>
                      <c:pt idx="12470">
                        <c:v>15144.6484375</c:v>
                      </c:pt>
                      <c:pt idx="12471">
                        <c:v>14800.8515625</c:v>
                      </c:pt>
                      <c:pt idx="12472">
                        <c:v>15403.33984375</c:v>
                      </c:pt>
                      <c:pt idx="12473">
                        <c:v>17058.8046875</c:v>
                      </c:pt>
                      <c:pt idx="12474">
                        <c:v>17653.77734375</c:v>
                      </c:pt>
                      <c:pt idx="12475">
                        <c:v>15132.83984375</c:v>
                      </c:pt>
                      <c:pt idx="12476">
                        <c:v>17982.9453125</c:v>
                      </c:pt>
                      <c:pt idx="12477">
                        <c:v>17211.34375</c:v>
                      </c:pt>
                      <c:pt idx="12478">
                        <c:v>17001.4296875</c:v>
                      </c:pt>
                      <c:pt idx="12479">
                        <c:v>18550.2109375</c:v>
                      </c:pt>
                      <c:pt idx="12480">
                        <c:v>17379.1640625</c:v>
                      </c:pt>
                      <c:pt idx="12481">
                        <c:v>17142.62109375</c:v>
                      </c:pt>
                      <c:pt idx="12482">
                        <c:v>19115.69140625</c:v>
                      </c:pt>
                      <c:pt idx="12483">
                        <c:v>18963.15625</c:v>
                      </c:pt>
                      <c:pt idx="12484">
                        <c:v>22601.6875</c:v>
                      </c:pt>
                      <c:pt idx="12485">
                        <c:v>23087.59375</c:v>
                      </c:pt>
                      <c:pt idx="12486">
                        <c:v>22008.875</c:v>
                      </c:pt>
                      <c:pt idx="12487">
                        <c:v>21222.484375</c:v>
                      </c:pt>
                      <c:pt idx="12488">
                        <c:v>22381.1015625</c:v>
                      </c:pt>
                      <c:pt idx="12489">
                        <c:v>22016.75</c:v>
                      </c:pt>
                      <c:pt idx="12490">
                        <c:v>21191.0078125</c:v>
                      </c:pt>
                      <c:pt idx="12491">
                        <c:v>21163.8125</c:v>
                      </c:pt>
                      <c:pt idx="12492">
                        <c:v>22988.671875</c:v>
                      </c:pt>
                      <c:pt idx="12493">
                        <c:v>22220.25</c:v>
                      </c:pt>
                      <c:pt idx="12494">
                        <c:v>22862.3359375</c:v>
                      </c:pt>
                      <c:pt idx="12495">
                        <c:v>22319.015625</c:v>
                      </c:pt>
                      <c:pt idx="12496">
                        <c:v>20888.390625</c:v>
                      </c:pt>
                      <c:pt idx="12497">
                        <c:v>18107.484375</c:v>
                      </c:pt>
                      <c:pt idx="12498">
                        <c:v>13788.59375</c:v>
                      </c:pt>
                      <c:pt idx="12499">
                        <c:v>13403.125</c:v>
                      </c:pt>
                      <c:pt idx="12500">
                        <c:v>14315.421875</c:v>
                      </c:pt>
                      <c:pt idx="12501">
                        <c:v>11164.078125</c:v>
                      </c:pt>
                      <c:pt idx="12502">
                        <c:v>8418.203125</c:v>
                      </c:pt>
                      <c:pt idx="12503">
                        <c:v>6095.4296875</c:v>
                      </c:pt>
                      <c:pt idx="12504">
                        <c:v>11965.3828125</c:v>
                      </c:pt>
                      <c:pt idx="12505">
                        <c:v>13779.296875</c:v>
                      </c:pt>
                      <c:pt idx="12506">
                        <c:v>13051.0234375</c:v>
                      </c:pt>
                      <c:pt idx="12507">
                        <c:v>12048.75</c:v>
                      </c:pt>
                      <c:pt idx="12508">
                        <c:v>11105.7265625</c:v>
                      </c:pt>
                      <c:pt idx="12509">
                        <c:v>11104.4375</c:v>
                      </c:pt>
                      <c:pt idx="12510">
                        <c:v>12035.65625</c:v>
                      </c:pt>
                      <c:pt idx="12511">
                        <c:v>14326.359375</c:v>
                      </c:pt>
                      <c:pt idx="12512">
                        <c:v>13736.7109375</c:v>
                      </c:pt>
                      <c:pt idx="12513">
                        <c:v>25135.30078125</c:v>
                      </c:pt>
                      <c:pt idx="12514">
                        <c:v>25546</c:v>
                      </c:pt>
                      <c:pt idx="12515">
                        <c:v>24027.53515625</c:v>
                      </c:pt>
                      <c:pt idx="12516">
                        <c:v>23586.10546875</c:v>
                      </c:pt>
                      <c:pt idx="12517">
                        <c:v>23445.77734375</c:v>
                      </c:pt>
                      <c:pt idx="12518">
                        <c:v>23917.11328125</c:v>
                      </c:pt>
                      <c:pt idx="12519">
                        <c:v>23679.2890625</c:v>
                      </c:pt>
                      <c:pt idx="12520">
                        <c:v>23316.87109375</c:v>
                      </c:pt>
                      <c:pt idx="12521">
                        <c:v>25102.56640625</c:v>
                      </c:pt>
                      <c:pt idx="12522">
                        <c:v>25153.14453125</c:v>
                      </c:pt>
                      <c:pt idx="12523">
                        <c:v>24045.3515625</c:v>
                      </c:pt>
                      <c:pt idx="12524">
                        <c:v>24929.70703125</c:v>
                      </c:pt>
                      <c:pt idx="12525">
                        <c:v>25065.8671875</c:v>
                      </c:pt>
                      <c:pt idx="12526">
                        <c:v>23796.6484375</c:v>
                      </c:pt>
                      <c:pt idx="12527">
                        <c:v>25542.48828125</c:v>
                      </c:pt>
                      <c:pt idx="12528">
                        <c:v>16617.5546875</c:v>
                      </c:pt>
                      <c:pt idx="12529">
                        <c:v>14631.984375</c:v>
                      </c:pt>
                      <c:pt idx="12530">
                        <c:v>14409.5078125</c:v>
                      </c:pt>
                      <c:pt idx="12531">
                        <c:v>13550.953125</c:v>
                      </c:pt>
                      <c:pt idx="12532">
                        <c:v>14589.4296875</c:v>
                      </c:pt>
                      <c:pt idx="12533">
                        <c:v>16692.7578125</c:v>
                      </c:pt>
                      <c:pt idx="12534">
                        <c:v>15734.8203125</c:v>
                      </c:pt>
                      <c:pt idx="12535">
                        <c:v>13823.9453125</c:v>
                      </c:pt>
                      <c:pt idx="12536">
                        <c:v>16414.84375</c:v>
                      </c:pt>
                      <c:pt idx="12537">
                        <c:v>14712.3125</c:v>
                      </c:pt>
                      <c:pt idx="12538">
                        <c:v>16569.25390625</c:v>
                      </c:pt>
                      <c:pt idx="12539">
                        <c:v>16354.28515625</c:v>
                      </c:pt>
                      <c:pt idx="12540">
                        <c:v>13789.03515625</c:v>
                      </c:pt>
                      <c:pt idx="12541">
                        <c:v>13007.9140625</c:v>
                      </c:pt>
                      <c:pt idx="12542">
                        <c:v>16477.41796875</c:v>
                      </c:pt>
                      <c:pt idx="12543">
                        <c:v>18657.1484375</c:v>
                      </c:pt>
                      <c:pt idx="12544">
                        <c:v>18602.703125</c:v>
                      </c:pt>
                      <c:pt idx="12545">
                        <c:v>18923.1015625</c:v>
                      </c:pt>
                      <c:pt idx="12546">
                        <c:v>17898.125</c:v>
                      </c:pt>
                      <c:pt idx="12547">
                        <c:v>16951.8984375</c:v>
                      </c:pt>
                      <c:pt idx="12548">
                        <c:v>15493.515625</c:v>
                      </c:pt>
                      <c:pt idx="12549">
                        <c:v>16089.671875</c:v>
                      </c:pt>
                      <c:pt idx="12550">
                        <c:v>18613.2109375</c:v>
                      </c:pt>
                      <c:pt idx="12551">
                        <c:v>16095.8046875</c:v>
                      </c:pt>
                      <c:pt idx="12552">
                        <c:v>14217.6796875</c:v>
                      </c:pt>
                      <c:pt idx="12553">
                        <c:v>14652.0859375</c:v>
                      </c:pt>
                      <c:pt idx="12554">
                        <c:v>18589.57421875</c:v>
                      </c:pt>
                      <c:pt idx="12555">
                        <c:v>19110.07421875</c:v>
                      </c:pt>
                      <c:pt idx="12556">
                        <c:v>16070.2734375</c:v>
                      </c:pt>
                      <c:pt idx="12557">
                        <c:v>14147.2890625</c:v>
                      </c:pt>
                      <c:pt idx="12558">
                        <c:v>26199.953125</c:v>
                      </c:pt>
                      <c:pt idx="12559">
                        <c:v>25901.765625</c:v>
                      </c:pt>
                      <c:pt idx="12560">
                        <c:v>23503.7421875</c:v>
                      </c:pt>
                      <c:pt idx="12561">
                        <c:v>21129.40625</c:v>
                      </c:pt>
                      <c:pt idx="12562">
                        <c:v>22171.6015625</c:v>
                      </c:pt>
                      <c:pt idx="12563">
                        <c:v>24296.1484375</c:v>
                      </c:pt>
                      <c:pt idx="12564">
                        <c:v>23397.515625</c:v>
                      </c:pt>
                      <c:pt idx="12565">
                        <c:v>24578.734375</c:v>
                      </c:pt>
                      <c:pt idx="12566">
                        <c:v>26433.640625</c:v>
                      </c:pt>
                      <c:pt idx="12567">
                        <c:v>24925.90625</c:v>
                      </c:pt>
                      <c:pt idx="12568">
                        <c:v>23602.1015625</c:v>
                      </c:pt>
                      <c:pt idx="12569">
                        <c:v>23543.453125</c:v>
                      </c:pt>
                      <c:pt idx="12570">
                        <c:v>24778.6875</c:v>
                      </c:pt>
                      <c:pt idx="12571">
                        <c:v>26556.8515625</c:v>
                      </c:pt>
                      <c:pt idx="12572">
                        <c:v>24555.46875</c:v>
                      </c:pt>
                      <c:pt idx="12573">
                        <c:v>16045.46875</c:v>
                      </c:pt>
                      <c:pt idx="12574">
                        <c:v>14286.1484375</c:v>
                      </c:pt>
                      <c:pt idx="12575">
                        <c:v>11044.3515625</c:v>
                      </c:pt>
                      <c:pt idx="12576">
                        <c:v>10410.234375</c:v>
                      </c:pt>
                      <c:pt idx="12577">
                        <c:v>11886.1875</c:v>
                      </c:pt>
                      <c:pt idx="12578">
                        <c:v>14221.3515625</c:v>
                      </c:pt>
                      <c:pt idx="12579">
                        <c:v>15930.3359375</c:v>
                      </c:pt>
                      <c:pt idx="12580">
                        <c:v>16437.8203125</c:v>
                      </c:pt>
                      <c:pt idx="12581">
                        <c:v>16751.0390625</c:v>
                      </c:pt>
                      <c:pt idx="12582">
                        <c:v>15091.7109375</c:v>
                      </c:pt>
                      <c:pt idx="12583">
                        <c:v>12846.328125</c:v>
                      </c:pt>
                      <c:pt idx="12584">
                        <c:v>10674.21875</c:v>
                      </c:pt>
                      <c:pt idx="12585">
                        <c:v>14158.046875</c:v>
                      </c:pt>
                      <c:pt idx="12586">
                        <c:v>15180.890625</c:v>
                      </c:pt>
                      <c:pt idx="12587">
                        <c:v>17211.6328125</c:v>
                      </c:pt>
                      <c:pt idx="12588">
                        <c:v>14293.3828125</c:v>
                      </c:pt>
                      <c:pt idx="12589">
                        <c:v>13322.5703125</c:v>
                      </c:pt>
                      <c:pt idx="12590">
                        <c:v>14224.921875</c:v>
                      </c:pt>
                      <c:pt idx="12591">
                        <c:v>11772.6953125</c:v>
                      </c:pt>
                      <c:pt idx="12592">
                        <c:v>11347.484375</c:v>
                      </c:pt>
                      <c:pt idx="12593">
                        <c:v>10028.8046875</c:v>
                      </c:pt>
                      <c:pt idx="12594">
                        <c:v>10156.578125</c:v>
                      </c:pt>
                      <c:pt idx="12595">
                        <c:v>14873.2890625</c:v>
                      </c:pt>
                      <c:pt idx="12596">
                        <c:v>15013.078125</c:v>
                      </c:pt>
                      <c:pt idx="12597">
                        <c:v>13224.1171875</c:v>
                      </c:pt>
                      <c:pt idx="12598">
                        <c:v>14384.8828125</c:v>
                      </c:pt>
                      <c:pt idx="12599">
                        <c:v>15613.734375</c:v>
                      </c:pt>
                      <c:pt idx="12600">
                        <c:v>15200.4609375</c:v>
                      </c:pt>
                      <c:pt idx="12601">
                        <c:v>12686.546875</c:v>
                      </c:pt>
                      <c:pt idx="12602">
                        <c:v>10019.015625</c:v>
                      </c:pt>
                      <c:pt idx="12603">
                        <c:v>24496.61328125</c:v>
                      </c:pt>
                      <c:pt idx="12604">
                        <c:v>24564.62109375</c:v>
                      </c:pt>
                      <c:pt idx="12605">
                        <c:v>23087.94921875</c:v>
                      </c:pt>
                      <c:pt idx="12606">
                        <c:v>22567.1484375</c:v>
                      </c:pt>
                      <c:pt idx="12607">
                        <c:v>22296.25390625</c:v>
                      </c:pt>
                      <c:pt idx="12608">
                        <c:v>24933.71875</c:v>
                      </c:pt>
                      <c:pt idx="12609">
                        <c:v>23128.40625</c:v>
                      </c:pt>
                      <c:pt idx="12610">
                        <c:v>25023.88671875</c:v>
                      </c:pt>
                      <c:pt idx="12611">
                        <c:v>23496.44921875</c:v>
                      </c:pt>
                      <c:pt idx="12612">
                        <c:v>22614.96875</c:v>
                      </c:pt>
                      <c:pt idx="12613">
                        <c:v>23112.2578125</c:v>
                      </c:pt>
                      <c:pt idx="12614">
                        <c:v>23658.01171875</c:v>
                      </c:pt>
                      <c:pt idx="12615">
                        <c:v>23685.58984375</c:v>
                      </c:pt>
                      <c:pt idx="12616">
                        <c:v>24533.60546875</c:v>
                      </c:pt>
                      <c:pt idx="12617">
                        <c:v>24621.23046875</c:v>
                      </c:pt>
                      <c:pt idx="12618">
                        <c:v>22465.890625</c:v>
                      </c:pt>
                      <c:pt idx="12619">
                        <c:v>24492.1640625</c:v>
                      </c:pt>
                      <c:pt idx="12620">
                        <c:v>24198.4375</c:v>
                      </c:pt>
                      <c:pt idx="12621">
                        <c:v>24364.34375</c:v>
                      </c:pt>
                      <c:pt idx="12622">
                        <c:v>22979.53125</c:v>
                      </c:pt>
                      <c:pt idx="12623">
                        <c:v>25408.0703125</c:v>
                      </c:pt>
                      <c:pt idx="12624">
                        <c:v>20798.375</c:v>
                      </c:pt>
                      <c:pt idx="12625">
                        <c:v>20666.9375</c:v>
                      </c:pt>
                      <c:pt idx="12626">
                        <c:v>21701.4140625</c:v>
                      </c:pt>
                      <c:pt idx="12627">
                        <c:v>24656.0859375</c:v>
                      </c:pt>
                      <c:pt idx="12628">
                        <c:v>25395.8515625</c:v>
                      </c:pt>
                      <c:pt idx="12629">
                        <c:v>24382.859375</c:v>
                      </c:pt>
                      <c:pt idx="12630">
                        <c:v>24326.53125</c:v>
                      </c:pt>
                      <c:pt idx="12631">
                        <c:v>24889.5</c:v>
                      </c:pt>
                      <c:pt idx="12632">
                        <c:v>24942.5703125</c:v>
                      </c:pt>
                      <c:pt idx="12633">
                        <c:v>17354.171875</c:v>
                      </c:pt>
                      <c:pt idx="12634">
                        <c:v>16299.6015625</c:v>
                      </c:pt>
                      <c:pt idx="12635">
                        <c:v>13207.8125</c:v>
                      </c:pt>
                      <c:pt idx="12636">
                        <c:v>9997.78125</c:v>
                      </c:pt>
                      <c:pt idx="12637">
                        <c:v>8419.8046875</c:v>
                      </c:pt>
                      <c:pt idx="12638">
                        <c:v>8979.51953125</c:v>
                      </c:pt>
                      <c:pt idx="12639">
                        <c:v>11050.4765625</c:v>
                      </c:pt>
                      <c:pt idx="12640">
                        <c:v>13423.0390625</c:v>
                      </c:pt>
                      <c:pt idx="12641">
                        <c:v>14642.765625</c:v>
                      </c:pt>
                      <c:pt idx="12642">
                        <c:v>17673.890625</c:v>
                      </c:pt>
                      <c:pt idx="12643">
                        <c:v>16973.85546875</c:v>
                      </c:pt>
                      <c:pt idx="12644">
                        <c:v>16693.2109375</c:v>
                      </c:pt>
                      <c:pt idx="12645">
                        <c:v>15462.3359375</c:v>
                      </c:pt>
                      <c:pt idx="12646">
                        <c:v>14933.78125</c:v>
                      </c:pt>
                      <c:pt idx="12647">
                        <c:v>16127.83984375</c:v>
                      </c:pt>
                      <c:pt idx="12648">
                        <c:v>11613.1875</c:v>
                      </c:pt>
                      <c:pt idx="12649">
                        <c:v>11980.2109375</c:v>
                      </c:pt>
                      <c:pt idx="12650">
                        <c:v>11504.90625</c:v>
                      </c:pt>
                      <c:pt idx="12651">
                        <c:v>10422.03125</c:v>
                      </c:pt>
                      <c:pt idx="12652">
                        <c:v>7861.09375</c:v>
                      </c:pt>
                      <c:pt idx="12653">
                        <c:v>8244.6953125</c:v>
                      </c:pt>
                      <c:pt idx="12654">
                        <c:v>9093.296875</c:v>
                      </c:pt>
                      <c:pt idx="12655">
                        <c:v>9180.2265625</c:v>
                      </c:pt>
                      <c:pt idx="12656">
                        <c:v>9920.9453125</c:v>
                      </c:pt>
                      <c:pt idx="12657">
                        <c:v>9909.6015625</c:v>
                      </c:pt>
                      <c:pt idx="12658">
                        <c:v>10741.5</c:v>
                      </c:pt>
                      <c:pt idx="12659">
                        <c:v>11129.9375</c:v>
                      </c:pt>
                      <c:pt idx="12660">
                        <c:v>9934.7578125</c:v>
                      </c:pt>
                      <c:pt idx="12661">
                        <c:v>10861.8984375</c:v>
                      </c:pt>
                      <c:pt idx="12662">
                        <c:v>8744.5</c:v>
                      </c:pt>
                      <c:pt idx="12663">
                        <c:v>24603.0234375</c:v>
                      </c:pt>
                      <c:pt idx="12664">
                        <c:v>24674.7578125</c:v>
                      </c:pt>
                      <c:pt idx="12665">
                        <c:v>24154.375</c:v>
                      </c:pt>
                      <c:pt idx="12666">
                        <c:v>25408.5</c:v>
                      </c:pt>
                      <c:pt idx="12667">
                        <c:v>25186.8203125</c:v>
                      </c:pt>
                      <c:pt idx="12668">
                        <c:v>25668.828125</c:v>
                      </c:pt>
                      <c:pt idx="12669">
                        <c:v>24943.0234375</c:v>
                      </c:pt>
                      <c:pt idx="12670">
                        <c:v>24305.6328125</c:v>
                      </c:pt>
                      <c:pt idx="12671">
                        <c:v>21874.6171875</c:v>
                      </c:pt>
                      <c:pt idx="12672">
                        <c:v>21018.4296875</c:v>
                      </c:pt>
                      <c:pt idx="12673">
                        <c:v>21572.703125</c:v>
                      </c:pt>
                      <c:pt idx="12674">
                        <c:v>23474.109375</c:v>
                      </c:pt>
                      <c:pt idx="12675">
                        <c:v>22638.8984375</c:v>
                      </c:pt>
                      <c:pt idx="12676">
                        <c:v>20562.7734375</c:v>
                      </c:pt>
                      <c:pt idx="12677">
                        <c:v>24058.9921875</c:v>
                      </c:pt>
                      <c:pt idx="12678">
                        <c:v>5642.5078125</c:v>
                      </c:pt>
                      <c:pt idx="12679">
                        <c:v>3652.265625</c:v>
                      </c:pt>
                      <c:pt idx="12680">
                        <c:v>-762.4453125</c:v>
                      </c:pt>
                      <c:pt idx="12681">
                        <c:v>-6155.1640625</c:v>
                      </c:pt>
                      <c:pt idx="12682">
                        <c:v>-5297.6640625</c:v>
                      </c:pt>
                      <c:pt idx="12683">
                        <c:v>-4712.03125</c:v>
                      </c:pt>
                      <c:pt idx="12684">
                        <c:v>-4802.3359375</c:v>
                      </c:pt>
                      <c:pt idx="12685">
                        <c:v>-3821.3359375</c:v>
                      </c:pt>
                      <c:pt idx="12686">
                        <c:v>-2958.96875</c:v>
                      </c:pt>
                      <c:pt idx="12687">
                        <c:v>-2963.0703125</c:v>
                      </c:pt>
                      <c:pt idx="12688">
                        <c:v>-4500.2578125</c:v>
                      </c:pt>
                      <c:pt idx="12689">
                        <c:v>-8194.8203125</c:v>
                      </c:pt>
                      <c:pt idx="12690">
                        <c:v>-8516.1640625</c:v>
                      </c:pt>
                      <c:pt idx="12691">
                        <c:v>-10154.609375</c:v>
                      </c:pt>
                      <c:pt idx="12692">
                        <c:v>4091.859375</c:v>
                      </c:pt>
                      <c:pt idx="12693">
                        <c:v>286.9375</c:v>
                      </c:pt>
                      <c:pt idx="12694">
                        <c:v>-6169.7578125</c:v>
                      </c:pt>
                      <c:pt idx="12695">
                        <c:v>1322.265625</c:v>
                      </c:pt>
                      <c:pt idx="12696">
                        <c:v>-8944.2421875</c:v>
                      </c:pt>
                      <c:pt idx="12697">
                        <c:v>-10915.9296875</c:v>
                      </c:pt>
                      <c:pt idx="12698">
                        <c:v>-10360.6796875</c:v>
                      </c:pt>
                      <c:pt idx="12699">
                        <c:v>-9846.7421875</c:v>
                      </c:pt>
                      <c:pt idx="12700">
                        <c:v>-11123.546875</c:v>
                      </c:pt>
                      <c:pt idx="12701">
                        <c:v>-8997.1015625</c:v>
                      </c:pt>
                      <c:pt idx="12702">
                        <c:v>-6828.75</c:v>
                      </c:pt>
                      <c:pt idx="12703">
                        <c:v>-7385.7890625</c:v>
                      </c:pt>
                      <c:pt idx="12704">
                        <c:v>-9570.1484375</c:v>
                      </c:pt>
                      <c:pt idx="12705">
                        <c:v>-13566.7734375</c:v>
                      </c:pt>
                      <c:pt idx="12706">
                        <c:v>-12921.25</c:v>
                      </c:pt>
                      <c:pt idx="12707">
                        <c:v>-14984.6875</c:v>
                      </c:pt>
                      <c:pt idx="12708">
                        <c:v>1390.4375</c:v>
                      </c:pt>
                      <c:pt idx="12709">
                        <c:v>19259.9375</c:v>
                      </c:pt>
                      <c:pt idx="12710">
                        <c:v>20500.37109375</c:v>
                      </c:pt>
                      <c:pt idx="12711">
                        <c:v>16643.2421875</c:v>
                      </c:pt>
                      <c:pt idx="12712">
                        <c:v>12033.5625</c:v>
                      </c:pt>
                      <c:pt idx="12713">
                        <c:v>17688.0390625</c:v>
                      </c:pt>
                      <c:pt idx="12714">
                        <c:v>20447.47265625</c:v>
                      </c:pt>
                      <c:pt idx="12715">
                        <c:v>19841.82421875</c:v>
                      </c:pt>
                      <c:pt idx="12716">
                        <c:v>20082.2734375</c:v>
                      </c:pt>
                      <c:pt idx="12717">
                        <c:v>20605.98046875</c:v>
                      </c:pt>
                      <c:pt idx="12718">
                        <c:v>19156.84375</c:v>
                      </c:pt>
                      <c:pt idx="12719">
                        <c:v>18440.8671875</c:v>
                      </c:pt>
                      <c:pt idx="12720">
                        <c:v>20670.04296875</c:v>
                      </c:pt>
                      <c:pt idx="12721">
                        <c:v>20158.24609375</c:v>
                      </c:pt>
                      <c:pt idx="12722">
                        <c:v>17379.296875</c:v>
                      </c:pt>
                      <c:pt idx="12723">
                        <c:v>14180.6875</c:v>
                      </c:pt>
                      <c:pt idx="12724">
                        <c:v>22683.1171875</c:v>
                      </c:pt>
                      <c:pt idx="12725">
                        <c:v>20833.73046875</c:v>
                      </c:pt>
                      <c:pt idx="12726">
                        <c:v>19084.0625</c:v>
                      </c:pt>
                      <c:pt idx="12727">
                        <c:v>16923.08984375</c:v>
                      </c:pt>
                      <c:pt idx="12728">
                        <c:v>14202.0625</c:v>
                      </c:pt>
                      <c:pt idx="12729">
                        <c:v>13966.3828125</c:v>
                      </c:pt>
                      <c:pt idx="12730">
                        <c:v>15373.2109375</c:v>
                      </c:pt>
                      <c:pt idx="12731">
                        <c:v>18830.55859375</c:v>
                      </c:pt>
                      <c:pt idx="12732">
                        <c:v>22597.21875</c:v>
                      </c:pt>
                      <c:pt idx="12733">
                        <c:v>21234.25390625</c:v>
                      </c:pt>
                      <c:pt idx="12734">
                        <c:v>21397.90234375</c:v>
                      </c:pt>
                      <c:pt idx="12735">
                        <c:v>23670.13671875</c:v>
                      </c:pt>
                      <c:pt idx="12736">
                        <c:v>24123.2265625</c:v>
                      </c:pt>
                      <c:pt idx="12737">
                        <c:v>22348.6015625</c:v>
                      </c:pt>
                      <c:pt idx="12738">
                        <c:v>22902.9140625</c:v>
                      </c:pt>
                      <c:pt idx="12739">
                        <c:v>15935.7421875</c:v>
                      </c:pt>
                      <c:pt idx="12740">
                        <c:v>12786.0078125</c:v>
                      </c:pt>
                      <c:pt idx="12741">
                        <c:v>10704.8203125</c:v>
                      </c:pt>
                      <c:pt idx="12742">
                        <c:v>15261.375</c:v>
                      </c:pt>
                      <c:pt idx="12743">
                        <c:v>14176.921875</c:v>
                      </c:pt>
                      <c:pt idx="12744">
                        <c:v>14186.9140625</c:v>
                      </c:pt>
                      <c:pt idx="12745">
                        <c:v>13134.6953125</c:v>
                      </c:pt>
                      <c:pt idx="12746">
                        <c:v>11802.7421875</c:v>
                      </c:pt>
                      <c:pt idx="12747">
                        <c:v>12411.2265625</c:v>
                      </c:pt>
                      <c:pt idx="12748">
                        <c:v>12813.77734375</c:v>
                      </c:pt>
                      <c:pt idx="12749">
                        <c:v>15123.58984375</c:v>
                      </c:pt>
                      <c:pt idx="12750">
                        <c:v>16095.828125</c:v>
                      </c:pt>
                      <c:pt idx="12751">
                        <c:v>15071.6875</c:v>
                      </c:pt>
                      <c:pt idx="12752">
                        <c:v>15608.234375</c:v>
                      </c:pt>
                      <c:pt idx="12753">
                        <c:v>13469.7109375</c:v>
                      </c:pt>
                      <c:pt idx="12754">
                        <c:v>24179.13671875</c:v>
                      </c:pt>
                      <c:pt idx="12755">
                        <c:v>24325.13671875</c:v>
                      </c:pt>
                      <c:pt idx="12756">
                        <c:v>19058.1171875</c:v>
                      </c:pt>
                      <c:pt idx="12757">
                        <c:v>22124.8125</c:v>
                      </c:pt>
                      <c:pt idx="12758">
                        <c:v>22901.70703125</c:v>
                      </c:pt>
                      <c:pt idx="12759">
                        <c:v>20548.46875</c:v>
                      </c:pt>
                      <c:pt idx="12760">
                        <c:v>18716.01171875</c:v>
                      </c:pt>
                      <c:pt idx="12761">
                        <c:v>16225.18359375</c:v>
                      </c:pt>
                      <c:pt idx="12762">
                        <c:v>17009.4375</c:v>
                      </c:pt>
                      <c:pt idx="12763">
                        <c:v>19870.484375</c:v>
                      </c:pt>
                      <c:pt idx="12764">
                        <c:v>23496.2578125</c:v>
                      </c:pt>
                      <c:pt idx="12765">
                        <c:v>23938.875</c:v>
                      </c:pt>
                      <c:pt idx="12766">
                        <c:v>20292.2890625</c:v>
                      </c:pt>
                      <c:pt idx="12767">
                        <c:v>19774.046875</c:v>
                      </c:pt>
                      <c:pt idx="12768">
                        <c:v>24392.24609375</c:v>
                      </c:pt>
                      <c:pt idx="12769">
                        <c:v>18975.203125</c:v>
                      </c:pt>
                      <c:pt idx="12770">
                        <c:v>20245.4140625</c:v>
                      </c:pt>
                      <c:pt idx="12771">
                        <c:v>20197.9375</c:v>
                      </c:pt>
                      <c:pt idx="12772">
                        <c:v>20236.0703125</c:v>
                      </c:pt>
                      <c:pt idx="12773">
                        <c:v>17761.84375</c:v>
                      </c:pt>
                      <c:pt idx="12774">
                        <c:v>20777.0859375</c:v>
                      </c:pt>
                      <c:pt idx="12775">
                        <c:v>20921.3671875</c:v>
                      </c:pt>
                      <c:pt idx="12776">
                        <c:v>16948.6328125</c:v>
                      </c:pt>
                      <c:pt idx="12777">
                        <c:v>20773.7421875</c:v>
                      </c:pt>
                      <c:pt idx="12778">
                        <c:v>16777.8515625</c:v>
                      </c:pt>
                      <c:pt idx="12779">
                        <c:v>14127.984375</c:v>
                      </c:pt>
                      <c:pt idx="12780">
                        <c:v>20789.1953125</c:v>
                      </c:pt>
                      <c:pt idx="12781">
                        <c:v>17080.9140625</c:v>
                      </c:pt>
                      <c:pt idx="12782">
                        <c:v>20483.7265625</c:v>
                      </c:pt>
                      <c:pt idx="12783">
                        <c:v>19775.8515625</c:v>
                      </c:pt>
                      <c:pt idx="12784">
                        <c:v>11473.6171875</c:v>
                      </c:pt>
                      <c:pt idx="12785">
                        <c:v>10680.5703125</c:v>
                      </c:pt>
                      <c:pt idx="12786">
                        <c:v>10386.1953125</c:v>
                      </c:pt>
                      <c:pt idx="12787">
                        <c:v>8231.734375</c:v>
                      </c:pt>
                      <c:pt idx="12788">
                        <c:v>10792.328125</c:v>
                      </c:pt>
                      <c:pt idx="12789">
                        <c:v>11378.921875</c:v>
                      </c:pt>
                      <c:pt idx="12790">
                        <c:v>9311.84375</c:v>
                      </c:pt>
                      <c:pt idx="12791">
                        <c:v>7867.421875</c:v>
                      </c:pt>
                      <c:pt idx="12792">
                        <c:v>7803.3359375</c:v>
                      </c:pt>
                      <c:pt idx="12793">
                        <c:v>9503.671875</c:v>
                      </c:pt>
                      <c:pt idx="12794">
                        <c:v>11980.96484375</c:v>
                      </c:pt>
                      <c:pt idx="12795">
                        <c:v>11493.9453125</c:v>
                      </c:pt>
                      <c:pt idx="12796">
                        <c:v>11115.8671875</c:v>
                      </c:pt>
                      <c:pt idx="12797">
                        <c:v>10259.91015625</c:v>
                      </c:pt>
                      <c:pt idx="12798">
                        <c:v>10948.08984375</c:v>
                      </c:pt>
                      <c:pt idx="12799">
                        <c:v>16047.34375</c:v>
                      </c:pt>
                      <c:pt idx="12800">
                        <c:v>14362.3203125</c:v>
                      </c:pt>
                      <c:pt idx="12801">
                        <c:v>12388.34375</c:v>
                      </c:pt>
                      <c:pt idx="12802">
                        <c:v>10314.0859375</c:v>
                      </c:pt>
                      <c:pt idx="12803">
                        <c:v>9178.7890625</c:v>
                      </c:pt>
                      <c:pt idx="12804">
                        <c:v>9758.9453125</c:v>
                      </c:pt>
                      <c:pt idx="12805">
                        <c:v>12317.953125</c:v>
                      </c:pt>
                      <c:pt idx="12806">
                        <c:v>14144.3828125</c:v>
                      </c:pt>
                      <c:pt idx="12807">
                        <c:v>16522.2421875</c:v>
                      </c:pt>
                      <c:pt idx="12808">
                        <c:v>17511.3828125</c:v>
                      </c:pt>
                      <c:pt idx="12809">
                        <c:v>17744.171875</c:v>
                      </c:pt>
                      <c:pt idx="12810">
                        <c:v>16701.70703125</c:v>
                      </c:pt>
                      <c:pt idx="12811">
                        <c:v>18839.10546875</c:v>
                      </c:pt>
                      <c:pt idx="12812">
                        <c:v>15439.5703125</c:v>
                      </c:pt>
                      <c:pt idx="12813">
                        <c:v>16875.0390625</c:v>
                      </c:pt>
                      <c:pt idx="12814">
                        <c:v>18914.171875</c:v>
                      </c:pt>
                      <c:pt idx="12815">
                        <c:v>18253.1875</c:v>
                      </c:pt>
                      <c:pt idx="12816">
                        <c:v>17338.9921875</c:v>
                      </c:pt>
                      <c:pt idx="12817">
                        <c:v>15507.546875</c:v>
                      </c:pt>
                      <c:pt idx="12818">
                        <c:v>17292.13671875</c:v>
                      </c:pt>
                      <c:pt idx="12819">
                        <c:v>15029.62109375</c:v>
                      </c:pt>
                      <c:pt idx="12820">
                        <c:v>13893.40234375</c:v>
                      </c:pt>
                      <c:pt idx="12821">
                        <c:v>12857.2578125</c:v>
                      </c:pt>
                      <c:pt idx="12822">
                        <c:v>14401.078125</c:v>
                      </c:pt>
                      <c:pt idx="12823">
                        <c:v>16656.28515625</c:v>
                      </c:pt>
                      <c:pt idx="12824">
                        <c:v>18627.36328125</c:v>
                      </c:pt>
                      <c:pt idx="12825">
                        <c:v>19518.79296875</c:v>
                      </c:pt>
                      <c:pt idx="12826">
                        <c:v>18402.8046875</c:v>
                      </c:pt>
                      <c:pt idx="12827">
                        <c:v>18230.80859375</c:v>
                      </c:pt>
                      <c:pt idx="12828">
                        <c:v>19676.24609375</c:v>
                      </c:pt>
                      <c:pt idx="12829">
                        <c:v>14084.9765625</c:v>
                      </c:pt>
                      <c:pt idx="12830">
                        <c:v>13920.09375</c:v>
                      </c:pt>
                      <c:pt idx="12831">
                        <c:v>14240.6171875</c:v>
                      </c:pt>
                      <c:pt idx="12832">
                        <c:v>13761.3359375</c:v>
                      </c:pt>
                      <c:pt idx="12833">
                        <c:v>11318.546875</c:v>
                      </c:pt>
                      <c:pt idx="12834">
                        <c:v>11225.3046875</c:v>
                      </c:pt>
                      <c:pt idx="12835">
                        <c:v>12538.4921875</c:v>
                      </c:pt>
                      <c:pt idx="12836">
                        <c:v>13033.4375</c:v>
                      </c:pt>
                      <c:pt idx="12837">
                        <c:v>13362.8046875</c:v>
                      </c:pt>
                      <c:pt idx="12838">
                        <c:v>13707.0546875</c:v>
                      </c:pt>
                      <c:pt idx="12839">
                        <c:v>15279.140625</c:v>
                      </c:pt>
                      <c:pt idx="12840">
                        <c:v>15169.7109375</c:v>
                      </c:pt>
                      <c:pt idx="12841">
                        <c:v>14383.59375</c:v>
                      </c:pt>
                      <c:pt idx="12842">
                        <c:v>15319.078125</c:v>
                      </c:pt>
                      <c:pt idx="12843">
                        <c:v>13501.4765625</c:v>
                      </c:pt>
                      <c:pt idx="12844">
                        <c:v>17903.44921875</c:v>
                      </c:pt>
                      <c:pt idx="12845">
                        <c:v>17051.5546875</c:v>
                      </c:pt>
                      <c:pt idx="12846">
                        <c:v>19622.5859375</c:v>
                      </c:pt>
                      <c:pt idx="12847">
                        <c:v>18396.98828125</c:v>
                      </c:pt>
                      <c:pt idx="12848">
                        <c:v>17753.5234375</c:v>
                      </c:pt>
                      <c:pt idx="12849">
                        <c:v>18776.21875</c:v>
                      </c:pt>
                      <c:pt idx="12850">
                        <c:v>15844.6875</c:v>
                      </c:pt>
                      <c:pt idx="12851">
                        <c:v>10692.3203125</c:v>
                      </c:pt>
                      <c:pt idx="12852">
                        <c:v>11230.3203125</c:v>
                      </c:pt>
                      <c:pt idx="12853">
                        <c:v>19265.0078125</c:v>
                      </c:pt>
                      <c:pt idx="12854">
                        <c:v>19330.1953125</c:v>
                      </c:pt>
                      <c:pt idx="12855">
                        <c:v>19396.53125</c:v>
                      </c:pt>
                      <c:pt idx="12856">
                        <c:v>19657.859375</c:v>
                      </c:pt>
                      <c:pt idx="12857">
                        <c:v>19145.984375</c:v>
                      </c:pt>
                      <c:pt idx="12858">
                        <c:v>15370.0625</c:v>
                      </c:pt>
                      <c:pt idx="12859">
                        <c:v>24617.9765625</c:v>
                      </c:pt>
                      <c:pt idx="12860">
                        <c:v>21560.859375</c:v>
                      </c:pt>
                      <c:pt idx="12861">
                        <c:v>17547.8671875</c:v>
                      </c:pt>
                      <c:pt idx="12862">
                        <c:v>17670.171875</c:v>
                      </c:pt>
                      <c:pt idx="12863">
                        <c:v>25917.734375</c:v>
                      </c:pt>
                      <c:pt idx="12864">
                        <c:v>24877.85546875</c:v>
                      </c:pt>
                      <c:pt idx="12865">
                        <c:v>23780.90625</c:v>
                      </c:pt>
                      <c:pt idx="12866">
                        <c:v>24111.625</c:v>
                      </c:pt>
                      <c:pt idx="12867">
                        <c:v>25834.203125</c:v>
                      </c:pt>
                      <c:pt idx="12868">
                        <c:v>23468.44140625</c:v>
                      </c:pt>
                      <c:pt idx="12869">
                        <c:v>25823.0703125</c:v>
                      </c:pt>
                      <c:pt idx="12870">
                        <c:v>20542.3828125</c:v>
                      </c:pt>
                      <c:pt idx="12871">
                        <c:v>24470.1796875</c:v>
                      </c:pt>
                      <c:pt idx="12872">
                        <c:v>18760.34375</c:v>
                      </c:pt>
                      <c:pt idx="12873">
                        <c:v>21295.96875</c:v>
                      </c:pt>
                      <c:pt idx="12874">
                        <c:v>28120.42578125</c:v>
                      </c:pt>
                      <c:pt idx="12875">
                        <c:v>26636.44140625</c:v>
                      </c:pt>
                      <c:pt idx="12876">
                        <c:v>24356.8515625</c:v>
                      </c:pt>
                      <c:pt idx="12877">
                        <c:v>22600.28125</c:v>
                      </c:pt>
                      <c:pt idx="12878">
                        <c:v>23481.87109375</c:v>
                      </c:pt>
                      <c:pt idx="12879">
                        <c:v>26920.9296875</c:v>
                      </c:pt>
                      <c:pt idx="12880">
                        <c:v>27455.625</c:v>
                      </c:pt>
                      <c:pt idx="12881">
                        <c:v>27677.07421875</c:v>
                      </c:pt>
                      <c:pt idx="12882">
                        <c:v>27331.8828125</c:v>
                      </c:pt>
                      <c:pt idx="12883">
                        <c:v>27358.08984375</c:v>
                      </c:pt>
                      <c:pt idx="12884">
                        <c:v>27379.58984375</c:v>
                      </c:pt>
                      <c:pt idx="12885">
                        <c:v>23339.79296875</c:v>
                      </c:pt>
                      <c:pt idx="12886">
                        <c:v>27823.1953125</c:v>
                      </c:pt>
                      <c:pt idx="12887">
                        <c:v>26595.2421875</c:v>
                      </c:pt>
                      <c:pt idx="12888">
                        <c:v>27202.44140625</c:v>
                      </c:pt>
                      <c:pt idx="12889">
                        <c:v>13139.6171875</c:v>
                      </c:pt>
                      <c:pt idx="12890">
                        <c:v>15003.15625</c:v>
                      </c:pt>
                      <c:pt idx="12891">
                        <c:v>15778.9765625</c:v>
                      </c:pt>
                      <c:pt idx="12892">
                        <c:v>13990.2109375</c:v>
                      </c:pt>
                      <c:pt idx="12893">
                        <c:v>14075.53125</c:v>
                      </c:pt>
                      <c:pt idx="12894">
                        <c:v>15611.0078125</c:v>
                      </c:pt>
                      <c:pt idx="12895">
                        <c:v>15963.4296875</c:v>
                      </c:pt>
                      <c:pt idx="12896">
                        <c:v>15124.2578125</c:v>
                      </c:pt>
                      <c:pt idx="12897">
                        <c:v>11395.6015625</c:v>
                      </c:pt>
                      <c:pt idx="12898">
                        <c:v>8788.7109375</c:v>
                      </c:pt>
                      <c:pt idx="12899">
                        <c:v>3745.1875</c:v>
                      </c:pt>
                      <c:pt idx="12900">
                        <c:v>15013.7265625</c:v>
                      </c:pt>
                      <c:pt idx="12901">
                        <c:v>14126.29296875</c:v>
                      </c:pt>
                      <c:pt idx="12902">
                        <c:v>13397.73046875</c:v>
                      </c:pt>
                      <c:pt idx="12903">
                        <c:v>16347.26171875</c:v>
                      </c:pt>
                      <c:pt idx="12904">
                        <c:v>16752.5234375</c:v>
                      </c:pt>
                      <c:pt idx="12905">
                        <c:v>16178.87109375</c:v>
                      </c:pt>
                      <c:pt idx="12906">
                        <c:v>17693.5078125</c:v>
                      </c:pt>
                      <c:pt idx="12907">
                        <c:v>17297.8984375</c:v>
                      </c:pt>
                      <c:pt idx="12908">
                        <c:v>16069.5234375</c:v>
                      </c:pt>
                      <c:pt idx="12909">
                        <c:v>15750.3515625</c:v>
                      </c:pt>
                      <c:pt idx="12910">
                        <c:v>17661.46875</c:v>
                      </c:pt>
                      <c:pt idx="12911">
                        <c:v>17701.5625</c:v>
                      </c:pt>
                      <c:pt idx="12912">
                        <c:v>14322.125</c:v>
                      </c:pt>
                      <c:pt idx="12913">
                        <c:v>11567.46875</c:v>
                      </c:pt>
                      <c:pt idx="12914">
                        <c:v>7111.265625</c:v>
                      </c:pt>
                      <c:pt idx="12915">
                        <c:v>7358.125</c:v>
                      </c:pt>
                      <c:pt idx="12916">
                        <c:v>13702.953125</c:v>
                      </c:pt>
                      <c:pt idx="12917">
                        <c:v>15773.2109375</c:v>
                      </c:pt>
                      <c:pt idx="12918">
                        <c:v>17244.4609375</c:v>
                      </c:pt>
                      <c:pt idx="12919">
                        <c:v>27596.34765625</c:v>
                      </c:pt>
                      <c:pt idx="12920">
                        <c:v>26392.29296875</c:v>
                      </c:pt>
                      <c:pt idx="12921">
                        <c:v>27539.15234375</c:v>
                      </c:pt>
                      <c:pt idx="12922">
                        <c:v>27684.8125</c:v>
                      </c:pt>
                      <c:pt idx="12923">
                        <c:v>25302.0234375</c:v>
                      </c:pt>
                      <c:pt idx="12924">
                        <c:v>26208.63671875</c:v>
                      </c:pt>
                      <c:pt idx="12925">
                        <c:v>26572.91015625</c:v>
                      </c:pt>
                      <c:pt idx="12926">
                        <c:v>25721.125</c:v>
                      </c:pt>
                      <c:pt idx="12927">
                        <c:v>24920.61328125</c:v>
                      </c:pt>
                      <c:pt idx="12928">
                        <c:v>26170.93359375</c:v>
                      </c:pt>
                      <c:pt idx="12929">
                        <c:v>25853.546875</c:v>
                      </c:pt>
                      <c:pt idx="12930">
                        <c:v>26617.60546875</c:v>
                      </c:pt>
                      <c:pt idx="12931">
                        <c:v>25404.87890625</c:v>
                      </c:pt>
                      <c:pt idx="12932">
                        <c:v>24917.25</c:v>
                      </c:pt>
                      <c:pt idx="12933">
                        <c:v>27641.9609375</c:v>
                      </c:pt>
                      <c:pt idx="12934">
                        <c:v>27496.2421875</c:v>
                      </c:pt>
                      <c:pt idx="12935">
                        <c:v>25283.5703125</c:v>
                      </c:pt>
                      <c:pt idx="12936">
                        <c:v>20650.703125</c:v>
                      </c:pt>
                      <c:pt idx="12937">
                        <c:v>21867.546875</c:v>
                      </c:pt>
                      <c:pt idx="12938">
                        <c:v>25915.9453125</c:v>
                      </c:pt>
                      <c:pt idx="12939">
                        <c:v>26836.41015625</c:v>
                      </c:pt>
                      <c:pt idx="12940">
                        <c:v>24502.76171875</c:v>
                      </c:pt>
                      <c:pt idx="12941">
                        <c:v>19789.5546875</c:v>
                      </c:pt>
                      <c:pt idx="12942">
                        <c:v>26759.02734375</c:v>
                      </c:pt>
                      <c:pt idx="12943">
                        <c:v>24411.5234375</c:v>
                      </c:pt>
                      <c:pt idx="12944">
                        <c:v>25940.48046875</c:v>
                      </c:pt>
                      <c:pt idx="12945">
                        <c:v>23103.0546875</c:v>
                      </c:pt>
                      <c:pt idx="12946">
                        <c:v>19071.28125</c:v>
                      </c:pt>
                      <c:pt idx="12947">
                        <c:v>21026.96875</c:v>
                      </c:pt>
                      <c:pt idx="12948">
                        <c:v>27153.83984375</c:v>
                      </c:pt>
                      <c:pt idx="12949">
                        <c:v>21225.9765625</c:v>
                      </c:pt>
                      <c:pt idx="12950">
                        <c:v>19322.3203125</c:v>
                      </c:pt>
                      <c:pt idx="12951">
                        <c:v>16683.75</c:v>
                      </c:pt>
                      <c:pt idx="12952">
                        <c:v>15491.8828125</c:v>
                      </c:pt>
                      <c:pt idx="12953">
                        <c:v>9859.65625</c:v>
                      </c:pt>
                      <c:pt idx="12954">
                        <c:v>11924.53125</c:v>
                      </c:pt>
                      <c:pt idx="12955">
                        <c:v>20246.9921875</c:v>
                      </c:pt>
                      <c:pt idx="12956">
                        <c:v>20959.40625</c:v>
                      </c:pt>
                      <c:pt idx="12957">
                        <c:v>19251.5859375</c:v>
                      </c:pt>
                      <c:pt idx="12958">
                        <c:v>17191.0859375</c:v>
                      </c:pt>
                      <c:pt idx="12959">
                        <c:v>15237.46875</c:v>
                      </c:pt>
                      <c:pt idx="12960">
                        <c:v>14238.6640625</c:v>
                      </c:pt>
                      <c:pt idx="12961">
                        <c:v>15446.62890625</c:v>
                      </c:pt>
                      <c:pt idx="12962">
                        <c:v>18076.58203125</c:v>
                      </c:pt>
                      <c:pt idx="12963">
                        <c:v>20685.33984375</c:v>
                      </c:pt>
                      <c:pt idx="12964">
                        <c:v>26305.62109375</c:v>
                      </c:pt>
                      <c:pt idx="12965">
                        <c:v>26383.34375</c:v>
                      </c:pt>
                      <c:pt idx="12966">
                        <c:v>25682.59375</c:v>
                      </c:pt>
                      <c:pt idx="12967">
                        <c:v>22436.5625</c:v>
                      </c:pt>
                      <c:pt idx="12968">
                        <c:v>18593.84375</c:v>
                      </c:pt>
                      <c:pt idx="12969">
                        <c:v>19170.7734375</c:v>
                      </c:pt>
                      <c:pt idx="12970">
                        <c:v>26130.63671875</c:v>
                      </c:pt>
                      <c:pt idx="12971">
                        <c:v>21686.80078125</c:v>
                      </c:pt>
                      <c:pt idx="12972">
                        <c:v>16336.6328125</c:v>
                      </c:pt>
                      <c:pt idx="12973">
                        <c:v>22733.26171875</c:v>
                      </c:pt>
                      <c:pt idx="12974">
                        <c:v>22379.3203125</c:v>
                      </c:pt>
                      <c:pt idx="12975">
                        <c:v>25561.9375</c:v>
                      </c:pt>
                      <c:pt idx="12976">
                        <c:v>23567.90625</c:v>
                      </c:pt>
                      <c:pt idx="12977">
                        <c:v>24627.3046875</c:v>
                      </c:pt>
                      <c:pt idx="12978">
                        <c:v>20970.6484375</c:v>
                      </c:pt>
                      <c:pt idx="12979">
                        <c:v>20747.71875</c:v>
                      </c:pt>
                      <c:pt idx="12980">
                        <c:v>22349.390625</c:v>
                      </c:pt>
                      <c:pt idx="12981">
                        <c:v>22046.8671875</c:v>
                      </c:pt>
                      <c:pt idx="12982">
                        <c:v>22412.484375</c:v>
                      </c:pt>
                      <c:pt idx="12983">
                        <c:v>21481.0625</c:v>
                      </c:pt>
                      <c:pt idx="12984">
                        <c:v>20065.3515625</c:v>
                      </c:pt>
                      <c:pt idx="12985">
                        <c:v>19359.3828125</c:v>
                      </c:pt>
                      <c:pt idx="12986">
                        <c:v>18558.2109375</c:v>
                      </c:pt>
                      <c:pt idx="12987">
                        <c:v>18760.15625</c:v>
                      </c:pt>
                      <c:pt idx="12988">
                        <c:v>19955.5625</c:v>
                      </c:pt>
                      <c:pt idx="12989">
                        <c:v>20719.390625</c:v>
                      </c:pt>
                      <c:pt idx="12990">
                        <c:v>22037.921875</c:v>
                      </c:pt>
                      <c:pt idx="12991">
                        <c:v>22042.71875</c:v>
                      </c:pt>
                      <c:pt idx="12992">
                        <c:v>21011.9609375</c:v>
                      </c:pt>
                      <c:pt idx="12993">
                        <c:v>21435.4375</c:v>
                      </c:pt>
                      <c:pt idx="12994">
                        <c:v>16097.375</c:v>
                      </c:pt>
                      <c:pt idx="12995">
                        <c:v>15514.4453125</c:v>
                      </c:pt>
                      <c:pt idx="12996">
                        <c:v>14414.6640625</c:v>
                      </c:pt>
                      <c:pt idx="12997">
                        <c:v>12179.203125</c:v>
                      </c:pt>
                      <c:pt idx="12998">
                        <c:v>12969.1640625</c:v>
                      </c:pt>
                      <c:pt idx="12999">
                        <c:v>13848.0546875</c:v>
                      </c:pt>
                      <c:pt idx="13000">
                        <c:v>12228.65625</c:v>
                      </c:pt>
                      <c:pt idx="13001">
                        <c:v>11492.8984375</c:v>
                      </c:pt>
                      <c:pt idx="13002">
                        <c:v>12118.40625</c:v>
                      </c:pt>
                      <c:pt idx="13003">
                        <c:v>12967.8203125</c:v>
                      </c:pt>
                      <c:pt idx="13004">
                        <c:v>12931.53125</c:v>
                      </c:pt>
                      <c:pt idx="13005">
                        <c:v>12237.828125</c:v>
                      </c:pt>
                      <c:pt idx="13006">
                        <c:v>13173.625</c:v>
                      </c:pt>
                      <c:pt idx="13007">
                        <c:v>11292.796875</c:v>
                      </c:pt>
                      <c:pt idx="13008">
                        <c:v>15066.5078125</c:v>
                      </c:pt>
                      <c:pt idx="13009">
                        <c:v>28470.96484375</c:v>
                      </c:pt>
                      <c:pt idx="13010">
                        <c:v>27681.68359375</c:v>
                      </c:pt>
                      <c:pt idx="13011">
                        <c:v>29413.28125</c:v>
                      </c:pt>
                      <c:pt idx="13012">
                        <c:v>26607.84765625</c:v>
                      </c:pt>
                      <c:pt idx="13013">
                        <c:v>28832.703125</c:v>
                      </c:pt>
                      <c:pt idx="13014">
                        <c:v>28465.94921875</c:v>
                      </c:pt>
                      <c:pt idx="13015">
                        <c:v>28128.16015625</c:v>
                      </c:pt>
                      <c:pt idx="13016">
                        <c:v>29496.37109375</c:v>
                      </c:pt>
                      <c:pt idx="13017">
                        <c:v>29211.61328125</c:v>
                      </c:pt>
                      <c:pt idx="13018">
                        <c:v>29467.078125</c:v>
                      </c:pt>
                      <c:pt idx="13019">
                        <c:v>28334.83984375</c:v>
                      </c:pt>
                      <c:pt idx="13020">
                        <c:v>28517.11328125</c:v>
                      </c:pt>
                      <c:pt idx="13021">
                        <c:v>28472.15625</c:v>
                      </c:pt>
                      <c:pt idx="13022">
                        <c:v>26773.359375</c:v>
                      </c:pt>
                      <c:pt idx="13023">
                        <c:v>29269.4609375</c:v>
                      </c:pt>
                      <c:pt idx="13024">
                        <c:v>15357.40625</c:v>
                      </c:pt>
                      <c:pt idx="13025">
                        <c:v>14566.6015625</c:v>
                      </c:pt>
                      <c:pt idx="13026">
                        <c:v>13377.234375</c:v>
                      </c:pt>
                      <c:pt idx="13027">
                        <c:v>11316.703125</c:v>
                      </c:pt>
                      <c:pt idx="13028">
                        <c:v>10954.953125</c:v>
                      </c:pt>
                      <c:pt idx="13029">
                        <c:v>11913.25</c:v>
                      </c:pt>
                      <c:pt idx="13030">
                        <c:v>13697.6015625</c:v>
                      </c:pt>
                      <c:pt idx="13031">
                        <c:v>14483.3828125</c:v>
                      </c:pt>
                      <c:pt idx="13032">
                        <c:v>11307.2890625</c:v>
                      </c:pt>
                      <c:pt idx="13033">
                        <c:v>11744.046875</c:v>
                      </c:pt>
                      <c:pt idx="13034">
                        <c:v>15053.4921875</c:v>
                      </c:pt>
                      <c:pt idx="13035">
                        <c:v>15755.61328125</c:v>
                      </c:pt>
                      <c:pt idx="13036">
                        <c:v>13662.51953125</c:v>
                      </c:pt>
                      <c:pt idx="13037">
                        <c:v>12771.2109375</c:v>
                      </c:pt>
                      <c:pt idx="13038">
                        <c:v>12969.23046875</c:v>
                      </c:pt>
                      <c:pt idx="13039">
                        <c:v>18727.5390625</c:v>
                      </c:pt>
                      <c:pt idx="13040">
                        <c:v>18041.53125</c:v>
                      </c:pt>
                      <c:pt idx="13041">
                        <c:v>20282.5625</c:v>
                      </c:pt>
                      <c:pt idx="13042">
                        <c:v>19661.71875</c:v>
                      </c:pt>
                      <c:pt idx="13043">
                        <c:v>17716.71875</c:v>
                      </c:pt>
                      <c:pt idx="13044">
                        <c:v>17306.71875</c:v>
                      </c:pt>
                      <c:pt idx="13045">
                        <c:v>20339.1171875</c:v>
                      </c:pt>
                      <c:pt idx="13046">
                        <c:v>17451.5625</c:v>
                      </c:pt>
                      <c:pt idx="13047">
                        <c:v>15055.9765625</c:v>
                      </c:pt>
                      <c:pt idx="13048">
                        <c:v>8910.2109375</c:v>
                      </c:pt>
                      <c:pt idx="13049">
                        <c:v>9832.8359375</c:v>
                      </c:pt>
                      <c:pt idx="13050">
                        <c:v>17094.921875</c:v>
                      </c:pt>
                      <c:pt idx="13051">
                        <c:v>18510.6015625</c:v>
                      </c:pt>
                      <c:pt idx="13052">
                        <c:v>20418.328125</c:v>
                      </c:pt>
                      <c:pt idx="13053">
                        <c:v>17923.8203125</c:v>
                      </c:pt>
                      <c:pt idx="13054">
                        <c:v>3325.2109375</c:v>
                      </c:pt>
                      <c:pt idx="13055">
                        <c:v>5912.9140625</c:v>
                      </c:pt>
                      <c:pt idx="13056">
                        <c:v>-1400.2890625</c:v>
                      </c:pt>
                      <c:pt idx="13057">
                        <c:v>-6494.34375</c:v>
                      </c:pt>
                      <c:pt idx="13058">
                        <c:v>-4601.8203125</c:v>
                      </c:pt>
                      <c:pt idx="13059">
                        <c:v>-4200.9140625</c:v>
                      </c:pt>
                      <c:pt idx="13060">
                        <c:v>-6128.0859375</c:v>
                      </c:pt>
                      <c:pt idx="13061">
                        <c:v>-4230.8671875</c:v>
                      </c:pt>
                      <c:pt idx="13062">
                        <c:v>-1976.5625</c:v>
                      </c:pt>
                      <c:pt idx="13063">
                        <c:v>-2757.34375</c:v>
                      </c:pt>
                      <c:pt idx="13064">
                        <c:v>-4615.4140625</c:v>
                      </c:pt>
                      <c:pt idx="13065">
                        <c:v>-8228.9140625</c:v>
                      </c:pt>
                      <c:pt idx="13066">
                        <c:v>-8567.6875</c:v>
                      </c:pt>
                      <c:pt idx="13067">
                        <c:v>-10433.5625</c:v>
                      </c:pt>
                      <c:pt idx="13068">
                        <c:v>2805.2734375</c:v>
                      </c:pt>
                      <c:pt idx="13069">
                        <c:v>9218.46875</c:v>
                      </c:pt>
                      <c:pt idx="13070">
                        <c:v>9645.2578125</c:v>
                      </c:pt>
                      <c:pt idx="13071">
                        <c:v>7501.640625</c:v>
                      </c:pt>
                      <c:pt idx="13072">
                        <c:v>6169.03125</c:v>
                      </c:pt>
                      <c:pt idx="13073">
                        <c:v>6119.8515625</c:v>
                      </c:pt>
                      <c:pt idx="13074">
                        <c:v>5038.84375</c:v>
                      </c:pt>
                      <c:pt idx="13075">
                        <c:v>6975.0703125</c:v>
                      </c:pt>
                      <c:pt idx="13076">
                        <c:v>8215.640625</c:v>
                      </c:pt>
                      <c:pt idx="13077">
                        <c:v>9049.6640625</c:v>
                      </c:pt>
                      <c:pt idx="13078">
                        <c:v>4851.3984375</c:v>
                      </c:pt>
                      <c:pt idx="13079">
                        <c:v>1822.7578125</c:v>
                      </c:pt>
                      <c:pt idx="13080">
                        <c:v>-2193.4609375</c:v>
                      </c:pt>
                      <c:pt idx="13081">
                        <c:v>10132.2109375</c:v>
                      </c:pt>
                      <c:pt idx="13082">
                        <c:v>9868.9453125</c:v>
                      </c:pt>
                      <c:pt idx="13083">
                        <c:v>9323.7265625</c:v>
                      </c:pt>
                      <c:pt idx="13084">
                        <c:v>20228.6953125</c:v>
                      </c:pt>
                      <c:pt idx="13085">
                        <c:v>20014.28125</c:v>
                      </c:pt>
                      <c:pt idx="13086">
                        <c:v>20043.5625</c:v>
                      </c:pt>
                      <c:pt idx="13087">
                        <c:v>15929.546875</c:v>
                      </c:pt>
                      <c:pt idx="13088">
                        <c:v>18339.15625</c:v>
                      </c:pt>
                      <c:pt idx="13089">
                        <c:v>16716.984375</c:v>
                      </c:pt>
                      <c:pt idx="13090">
                        <c:v>16260.7421875</c:v>
                      </c:pt>
                      <c:pt idx="13091">
                        <c:v>16242.5625</c:v>
                      </c:pt>
                      <c:pt idx="13092">
                        <c:v>16895.7734375</c:v>
                      </c:pt>
                      <c:pt idx="13093">
                        <c:v>20098.29296875</c:v>
                      </c:pt>
                      <c:pt idx="13094">
                        <c:v>19306.16796875</c:v>
                      </c:pt>
                      <c:pt idx="13095">
                        <c:v>19569.3125</c:v>
                      </c:pt>
                      <c:pt idx="13096">
                        <c:v>18125.90625</c:v>
                      </c:pt>
                      <c:pt idx="13097">
                        <c:v>18124.078125</c:v>
                      </c:pt>
                      <c:pt idx="13098">
                        <c:v>19857.8671875</c:v>
                      </c:pt>
                      <c:pt idx="13099">
                        <c:v>28077.3671875</c:v>
                      </c:pt>
                      <c:pt idx="13100">
                        <c:v>27653.14453125</c:v>
                      </c:pt>
                      <c:pt idx="13101">
                        <c:v>26231.19140625</c:v>
                      </c:pt>
                      <c:pt idx="13102">
                        <c:v>28203.47265625</c:v>
                      </c:pt>
                      <c:pt idx="13103">
                        <c:v>28236.94140625</c:v>
                      </c:pt>
                      <c:pt idx="13104">
                        <c:v>27308.1875</c:v>
                      </c:pt>
                      <c:pt idx="13105">
                        <c:v>27002.20703125</c:v>
                      </c:pt>
                      <c:pt idx="13106">
                        <c:v>26887.33984375</c:v>
                      </c:pt>
                      <c:pt idx="13107">
                        <c:v>27965.9296875</c:v>
                      </c:pt>
                      <c:pt idx="13108">
                        <c:v>28781.6640625</c:v>
                      </c:pt>
                      <c:pt idx="13109">
                        <c:v>26321.59375</c:v>
                      </c:pt>
                      <c:pt idx="13110">
                        <c:v>26125.69140625</c:v>
                      </c:pt>
                      <c:pt idx="13111">
                        <c:v>28174.43359375</c:v>
                      </c:pt>
                      <c:pt idx="13112">
                        <c:v>27803.3125</c:v>
                      </c:pt>
                      <c:pt idx="13113">
                        <c:v>27694.546875</c:v>
                      </c:pt>
                      <c:pt idx="13114">
                        <c:v>19837.953125</c:v>
                      </c:pt>
                      <c:pt idx="13115">
                        <c:v>17568.2578125</c:v>
                      </c:pt>
                      <c:pt idx="13116">
                        <c:v>16839.3515625</c:v>
                      </c:pt>
                      <c:pt idx="13117">
                        <c:v>16529.28515625</c:v>
                      </c:pt>
                      <c:pt idx="13118">
                        <c:v>17395.12890625</c:v>
                      </c:pt>
                      <c:pt idx="13119">
                        <c:v>19906.46875</c:v>
                      </c:pt>
                      <c:pt idx="13120">
                        <c:v>18569.95703125</c:v>
                      </c:pt>
                      <c:pt idx="13121">
                        <c:v>20519.19921875</c:v>
                      </c:pt>
                      <c:pt idx="13122">
                        <c:v>19007.9453125</c:v>
                      </c:pt>
                      <c:pt idx="13123">
                        <c:v>18865.421875</c:v>
                      </c:pt>
                      <c:pt idx="13124">
                        <c:v>20631.05078125</c:v>
                      </c:pt>
                      <c:pt idx="13125">
                        <c:v>20266.0078125</c:v>
                      </c:pt>
                      <c:pt idx="13126">
                        <c:v>19995.02734375</c:v>
                      </c:pt>
                      <c:pt idx="13127">
                        <c:v>18030.3515625</c:v>
                      </c:pt>
                      <c:pt idx="13128">
                        <c:v>17477.5234375</c:v>
                      </c:pt>
                      <c:pt idx="13129">
                        <c:v>18013.4921875</c:v>
                      </c:pt>
                      <c:pt idx="13130">
                        <c:v>14533.2265625</c:v>
                      </c:pt>
                      <c:pt idx="13131">
                        <c:v>12481.6953125</c:v>
                      </c:pt>
                      <c:pt idx="13132">
                        <c:v>7568.703125</c:v>
                      </c:pt>
                      <c:pt idx="13133">
                        <c:v>9663.5078125</c:v>
                      </c:pt>
                      <c:pt idx="13134">
                        <c:v>16386.1328125</c:v>
                      </c:pt>
                      <c:pt idx="13135">
                        <c:v>16520.828125</c:v>
                      </c:pt>
                      <c:pt idx="13136">
                        <c:v>14668.40625</c:v>
                      </c:pt>
                      <c:pt idx="13137">
                        <c:v>12817.7578125</c:v>
                      </c:pt>
                      <c:pt idx="13138">
                        <c:v>11074.3046875</c:v>
                      </c:pt>
                      <c:pt idx="13139">
                        <c:v>10917.3203125</c:v>
                      </c:pt>
                      <c:pt idx="13140">
                        <c:v>13542.0390625</c:v>
                      </c:pt>
                      <c:pt idx="13141">
                        <c:v>15954.0703125</c:v>
                      </c:pt>
                      <c:pt idx="13142">
                        <c:v>18502.1796875</c:v>
                      </c:pt>
                      <c:pt idx="13143">
                        <c:v>18404.5234375</c:v>
                      </c:pt>
                      <c:pt idx="13144">
                        <c:v>22627.875</c:v>
                      </c:pt>
                      <c:pt idx="13145">
                        <c:v>22184</c:v>
                      </c:pt>
                      <c:pt idx="13146">
                        <c:v>21818.8203125</c:v>
                      </c:pt>
                      <c:pt idx="13147">
                        <c:v>21257.8515625</c:v>
                      </c:pt>
                      <c:pt idx="13148">
                        <c:v>22713.96875</c:v>
                      </c:pt>
                      <c:pt idx="13149">
                        <c:v>22123.0234375</c:v>
                      </c:pt>
                      <c:pt idx="13150">
                        <c:v>21192.64453125</c:v>
                      </c:pt>
                      <c:pt idx="13151">
                        <c:v>21142.8359375</c:v>
                      </c:pt>
                      <c:pt idx="13152">
                        <c:v>22999.9296875</c:v>
                      </c:pt>
                      <c:pt idx="13153">
                        <c:v>22728.4140625</c:v>
                      </c:pt>
                      <c:pt idx="13154">
                        <c:v>22587.3203125</c:v>
                      </c:pt>
                      <c:pt idx="13155">
                        <c:v>21685.84375</c:v>
                      </c:pt>
                      <c:pt idx="13156">
                        <c:v>19701.875</c:v>
                      </c:pt>
                      <c:pt idx="13157">
                        <c:v>15860.796875</c:v>
                      </c:pt>
                      <c:pt idx="13158">
                        <c:v>19386.9296875</c:v>
                      </c:pt>
                      <c:pt idx="13159">
                        <c:v>14501.125</c:v>
                      </c:pt>
                      <c:pt idx="13160">
                        <c:v>14198.515625</c:v>
                      </c:pt>
                      <c:pt idx="13161">
                        <c:v>14099.234375</c:v>
                      </c:pt>
                      <c:pt idx="13162">
                        <c:v>13387.3359375</c:v>
                      </c:pt>
                      <c:pt idx="13163">
                        <c:v>11841.8515625</c:v>
                      </c:pt>
                      <c:pt idx="13164">
                        <c:v>8769.5546875</c:v>
                      </c:pt>
                      <c:pt idx="13165">
                        <c:v>8429.2734375</c:v>
                      </c:pt>
                      <c:pt idx="13166">
                        <c:v>9737.890625</c:v>
                      </c:pt>
                      <c:pt idx="13167">
                        <c:v>12157.8046875</c:v>
                      </c:pt>
                      <c:pt idx="13168">
                        <c:v>13063.8359375</c:v>
                      </c:pt>
                      <c:pt idx="13169">
                        <c:v>13172.6171875</c:v>
                      </c:pt>
                      <c:pt idx="13170">
                        <c:v>11047.765625</c:v>
                      </c:pt>
                      <c:pt idx="13171">
                        <c:v>8296.734375</c:v>
                      </c:pt>
                      <c:pt idx="13172">
                        <c:v>13057.8046875</c:v>
                      </c:pt>
                      <c:pt idx="13173">
                        <c:v>12646.1875</c:v>
                      </c:pt>
                      <c:pt idx="13174">
                        <c:v>18820.609375</c:v>
                      </c:pt>
                      <c:pt idx="13175">
                        <c:v>16901.171875</c:v>
                      </c:pt>
                      <c:pt idx="13176">
                        <c:v>14284.0234375</c:v>
                      </c:pt>
                      <c:pt idx="13177">
                        <c:v>13039.609375</c:v>
                      </c:pt>
                      <c:pt idx="13178">
                        <c:v>12224.25</c:v>
                      </c:pt>
                      <c:pt idx="13179">
                        <c:v>12693.71875</c:v>
                      </c:pt>
                      <c:pt idx="13180">
                        <c:v>15441.5</c:v>
                      </c:pt>
                      <c:pt idx="13181">
                        <c:v>17478.9140625</c:v>
                      </c:pt>
                      <c:pt idx="13182">
                        <c:v>20288.8046875</c:v>
                      </c:pt>
                      <c:pt idx="13183">
                        <c:v>21225.2578125</c:v>
                      </c:pt>
                      <c:pt idx="13184">
                        <c:v>22017.734375</c:v>
                      </c:pt>
                      <c:pt idx="13185">
                        <c:v>20625.0625</c:v>
                      </c:pt>
                      <c:pt idx="13186">
                        <c:v>18979.44140625</c:v>
                      </c:pt>
                      <c:pt idx="13187">
                        <c:v>19336.1328125</c:v>
                      </c:pt>
                      <c:pt idx="13188">
                        <c:v>21818.53515625</c:v>
                      </c:pt>
                      <c:pt idx="13189">
                        <c:v>18763.6015625</c:v>
                      </c:pt>
                      <c:pt idx="13190">
                        <c:v>17705.109375</c:v>
                      </c:pt>
                      <c:pt idx="13191">
                        <c:v>15788.375</c:v>
                      </c:pt>
                      <c:pt idx="13192">
                        <c:v>13726.6875</c:v>
                      </c:pt>
                      <c:pt idx="13193">
                        <c:v>11767.4296875</c:v>
                      </c:pt>
                      <c:pt idx="13194">
                        <c:v>12127.53125</c:v>
                      </c:pt>
                      <c:pt idx="13195">
                        <c:v>14908.1171875</c:v>
                      </c:pt>
                      <c:pt idx="13196">
                        <c:v>17325.390625</c:v>
                      </c:pt>
                      <c:pt idx="13197">
                        <c:v>18362.8046875</c:v>
                      </c:pt>
                      <c:pt idx="13198">
                        <c:v>19486.765625</c:v>
                      </c:pt>
                      <c:pt idx="13199">
                        <c:v>19827.328125</c:v>
                      </c:pt>
                      <c:pt idx="13200">
                        <c:v>16653.484375</c:v>
                      </c:pt>
                      <c:pt idx="13201">
                        <c:v>14407.1328125</c:v>
                      </c:pt>
                      <c:pt idx="13202">
                        <c:v>11389.75</c:v>
                      </c:pt>
                      <c:pt idx="13203">
                        <c:v>18634.3828125</c:v>
                      </c:pt>
                      <c:pt idx="13204">
                        <c:v>26309.6640625</c:v>
                      </c:pt>
                      <c:pt idx="13205">
                        <c:v>25339.1796875</c:v>
                      </c:pt>
                      <c:pt idx="13206">
                        <c:v>24802.68359375</c:v>
                      </c:pt>
                      <c:pt idx="13207">
                        <c:v>25444.078125</c:v>
                      </c:pt>
                      <c:pt idx="13208">
                        <c:v>24587.7109375</c:v>
                      </c:pt>
                      <c:pt idx="13209">
                        <c:v>24625.20703125</c:v>
                      </c:pt>
                      <c:pt idx="13210">
                        <c:v>26594.87890625</c:v>
                      </c:pt>
                      <c:pt idx="13211">
                        <c:v>21808.58203125</c:v>
                      </c:pt>
                      <c:pt idx="13212">
                        <c:v>25768.2578125</c:v>
                      </c:pt>
                      <c:pt idx="13213">
                        <c:v>26537.43359375</c:v>
                      </c:pt>
                      <c:pt idx="13214">
                        <c:v>26513.56640625</c:v>
                      </c:pt>
                      <c:pt idx="13215">
                        <c:v>25024.98828125</c:v>
                      </c:pt>
                      <c:pt idx="13216">
                        <c:v>25367.1484375</c:v>
                      </c:pt>
                      <c:pt idx="13217">
                        <c:v>26684.60546875</c:v>
                      </c:pt>
                      <c:pt idx="13218">
                        <c:v>24608.50390625</c:v>
                      </c:pt>
                      <c:pt idx="13219">
                        <c:v>11628.1953125</c:v>
                      </c:pt>
                      <c:pt idx="13220">
                        <c:v>9423.4375</c:v>
                      </c:pt>
                      <c:pt idx="13221">
                        <c:v>5541.671875</c:v>
                      </c:pt>
                      <c:pt idx="13222">
                        <c:v>2947.3984375</c:v>
                      </c:pt>
                      <c:pt idx="13223">
                        <c:v>2602.1171875</c:v>
                      </c:pt>
                      <c:pt idx="13224">
                        <c:v>2219.828125</c:v>
                      </c:pt>
                      <c:pt idx="13225">
                        <c:v>2842.6171875</c:v>
                      </c:pt>
                      <c:pt idx="13226">
                        <c:v>2729.5078125</c:v>
                      </c:pt>
                      <c:pt idx="13227">
                        <c:v>3301.2578125</c:v>
                      </c:pt>
                      <c:pt idx="13228">
                        <c:v>3518.015625</c:v>
                      </c:pt>
                      <c:pt idx="13229">
                        <c:v>3702.3125</c:v>
                      </c:pt>
                      <c:pt idx="13230">
                        <c:v>2643.2109375</c:v>
                      </c:pt>
                      <c:pt idx="13231">
                        <c:v>3486.171875</c:v>
                      </c:pt>
                      <c:pt idx="13232">
                        <c:v>-1293.6640625</c:v>
                      </c:pt>
                      <c:pt idx="13233">
                        <c:v>8831.6953125</c:v>
                      </c:pt>
                      <c:pt idx="13234">
                        <c:v>23831.1328125</c:v>
                      </c:pt>
                      <c:pt idx="13235">
                        <c:v>20713.2421875</c:v>
                      </c:pt>
                      <c:pt idx="13236">
                        <c:v>15895.9296875</c:v>
                      </c:pt>
                      <c:pt idx="13237">
                        <c:v>15464.15625</c:v>
                      </c:pt>
                      <c:pt idx="13238">
                        <c:v>23527.921875</c:v>
                      </c:pt>
                      <c:pt idx="13239">
                        <c:v>23675.1484375</c:v>
                      </c:pt>
                      <c:pt idx="13240">
                        <c:v>23608.1484375</c:v>
                      </c:pt>
                      <c:pt idx="13241">
                        <c:v>23801.6875</c:v>
                      </c:pt>
                      <c:pt idx="13242">
                        <c:v>23878.1328125</c:v>
                      </c:pt>
                      <c:pt idx="13243">
                        <c:v>21287.4765625</c:v>
                      </c:pt>
                      <c:pt idx="13244">
                        <c:v>20135.46875</c:v>
                      </c:pt>
                      <c:pt idx="13245">
                        <c:v>24057.6328125</c:v>
                      </c:pt>
                      <c:pt idx="13246">
                        <c:v>21152.671875</c:v>
                      </c:pt>
                      <c:pt idx="13247">
                        <c:v>16808.375</c:v>
                      </c:pt>
                      <c:pt idx="13248">
                        <c:v>17641.1328125</c:v>
                      </c:pt>
                      <c:pt idx="13249">
                        <c:v>22779.0078125</c:v>
                      </c:pt>
                      <c:pt idx="13250">
                        <c:v>20250.359375</c:v>
                      </c:pt>
                      <c:pt idx="13251">
                        <c:v>19456.9140625</c:v>
                      </c:pt>
                      <c:pt idx="13252">
                        <c:v>22617.36328125</c:v>
                      </c:pt>
                      <c:pt idx="13253">
                        <c:v>22056.2421875</c:v>
                      </c:pt>
                      <c:pt idx="13254">
                        <c:v>19290.828125</c:v>
                      </c:pt>
                      <c:pt idx="13255">
                        <c:v>23643.68359375</c:v>
                      </c:pt>
                      <c:pt idx="13256">
                        <c:v>23127.421875</c:v>
                      </c:pt>
                      <c:pt idx="13257">
                        <c:v>21973.86328125</c:v>
                      </c:pt>
                      <c:pt idx="13258">
                        <c:v>22272.90234375</c:v>
                      </c:pt>
                      <c:pt idx="13259">
                        <c:v>21349.59375</c:v>
                      </c:pt>
                      <c:pt idx="13260">
                        <c:v>19362.4140625</c:v>
                      </c:pt>
                      <c:pt idx="13261">
                        <c:v>23835.13671875</c:v>
                      </c:pt>
                      <c:pt idx="13262">
                        <c:v>23546.30859375</c:v>
                      </c:pt>
                      <c:pt idx="13263">
                        <c:v>23341.9609375</c:v>
                      </c:pt>
                      <c:pt idx="13264">
                        <c:v>26492.19140625</c:v>
                      </c:pt>
                      <c:pt idx="13265">
                        <c:v>25762.6171875</c:v>
                      </c:pt>
                      <c:pt idx="13266">
                        <c:v>25785.07421875</c:v>
                      </c:pt>
                      <c:pt idx="13267">
                        <c:v>25714.54296875</c:v>
                      </c:pt>
                      <c:pt idx="13268">
                        <c:v>26801.06640625</c:v>
                      </c:pt>
                      <c:pt idx="13269">
                        <c:v>25992.6953125</c:v>
                      </c:pt>
                      <c:pt idx="13270">
                        <c:v>24725.0390625</c:v>
                      </c:pt>
                      <c:pt idx="13271">
                        <c:v>24074.8671875</c:v>
                      </c:pt>
                      <c:pt idx="13272">
                        <c:v>25774.6953125</c:v>
                      </c:pt>
                      <c:pt idx="13273">
                        <c:v>26554.8515625</c:v>
                      </c:pt>
                      <c:pt idx="13274">
                        <c:v>26596.18359375</c:v>
                      </c:pt>
                      <c:pt idx="13275">
                        <c:v>26416.1484375</c:v>
                      </c:pt>
                      <c:pt idx="13276">
                        <c:v>26122.4375</c:v>
                      </c:pt>
                      <c:pt idx="13277">
                        <c:v>26507.265625</c:v>
                      </c:pt>
                      <c:pt idx="13278">
                        <c:v>26531.171875</c:v>
                      </c:pt>
                      <c:pt idx="13279">
                        <c:v>27271.61328125</c:v>
                      </c:pt>
                      <c:pt idx="13280">
                        <c:v>27018.7265625</c:v>
                      </c:pt>
                      <c:pt idx="13281">
                        <c:v>25533.51953125</c:v>
                      </c:pt>
                      <c:pt idx="13282">
                        <c:v>27611.49609375</c:v>
                      </c:pt>
                      <c:pt idx="13283">
                        <c:v>27300.921875</c:v>
                      </c:pt>
                      <c:pt idx="13284">
                        <c:v>26463.25</c:v>
                      </c:pt>
                      <c:pt idx="13285">
                        <c:v>26500.65234375</c:v>
                      </c:pt>
                      <c:pt idx="13286">
                        <c:v>27184.53125</c:v>
                      </c:pt>
                      <c:pt idx="13287">
                        <c:v>24587.87109375</c:v>
                      </c:pt>
                      <c:pt idx="13288">
                        <c:v>24688.9921875</c:v>
                      </c:pt>
                      <c:pt idx="13289">
                        <c:v>26431.78515625</c:v>
                      </c:pt>
                      <c:pt idx="13290">
                        <c:v>25518.19140625</c:v>
                      </c:pt>
                      <c:pt idx="13291">
                        <c:v>26118.80859375</c:v>
                      </c:pt>
                      <c:pt idx="13292">
                        <c:v>26099.78125</c:v>
                      </c:pt>
                      <c:pt idx="13293">
                        <c:v>27647.59375</c:v>
                      </c:pt>
                      <c:pt idx="13294">
                        <c:v>23340.76171875</c:v>
                      </c:pt>
                      <c:pt idx="13295">
                        <c:v>26486.21484375</c:v>
                      </c:pt>
                      <c:pt idx="13296">
                        <c:v>24003.8203125</c:v>
                      </c:pt>
                      <c:pt idx="13297">
                        <c:v>19335.7109375</c:v>
                      </c:pt>
                      <c:pt idx="13298">
                        <c:v>14852.3515625</c:v>
                      </c:pt>
                      <c:pt idx="13299">
                        <c:v>20435.6484375</c:v>
                      </c:pt>
                      <c:pt idx="13300">
                        <c:v>25330.859375</c:v>
                      </c:pt>
                      <c:pt idx="13301">
                        <c:v>24866.76953125</c:v>
                      </c:pt>
                      <c:pt idx="13302">
                        <c:v>25584.546875</c:v>
                      </c:pt>
                      <c:pt idx="13303">
                        <c:v>25095.328125</c:v>
                      </c:pt>
                      <c:pt idx="13304">
                        <c:v>25842.3671875</c:v>
                      </c:pt>
                      <c:pt idx="13305">
                        <c:v>25721.47265625</c:v>
                      </c:pt>
                      <c:pt idx="13306">
                        <c:v>25360.28125</c:v>
                      </c:pt>
                      <c:pt idx="13307">
                        <c:v>23832.1875</c:v>
                      </c:pt>
                      <c:pt idx="13308">
                        <c:v>21114.91015625</c:v>
                      </c:pt>
                      <c:pt idx="13309">
                        <c:v>7065.59375</c:v>
                      </c:pt>
                      <c:pt idx="13310">
                        <c:v>7081.9765625</c:v>
                      </c:pt>
                      <c:pt idx="13311">
                        <c:v>3486.84375</c:v>
                      </c:pt>
                      <c:pt idx="13312">
                        <c:v>2153.6484375</c:v>
                      </c:pt>
                      <c:pt idx="13313">
                        <c:v>3659.171875</c:v>
                      </c:pt>
                      <c:pt idx="13314">
                        <c:v>3013.609375</c:v>
                      </c:pt>
                      <c:pt idx="13315">
                        <c:v>3005.8515625</c:v>
                      </c:pt>
                      <c:pt idx="13316">
                        <c:v>4063.4375</c:v>
                      </c:pt>
                      <c:pt idx="13317">
                        <c:v>3337.2578125</c:v>
                      </c:pt>
                      <c:pt idx="13318">
                        <c:v>3061.5390625</c:v>
                      </c:pt>
                      <c:pt idx="13319">
                        <c:v>2814.0703125</c:v>
                      </c:pt>
                      <c:pt idx="13320">
                        <c:v>-326.0390625</c:v>
                      </c:pt>
                      <c:pt idx="13321">
                        <c:v>-2132.25</c:v>
                      </c:pt>
                      <c:pt idx="13322">
                        <c:v>-4976.3828125</c:v>
                      </c:pt>
                      <c:pt idx="13323">
                        <c:v>9371.8515625</c:v>
                      </c:pt>
                      <c:pt idx="13324">
                        <c:v>23126.90625</c:v>
                      </c:pt>
                      <c:pt idx="13325">
                        <c:v>24482.4765625</c:v>
                      </c:pt>
                      <c:pt idx="13326">
                        <c:v>24550.890625</c:v>
                      </c:pt>
                      <c:pt idx="13327">
                        <c:v>23465.25</c:v>
                      </c:pt>
                      <c:pt idx="13328">
                        <c:v>22298.1015625</c:v>
                      </c:pt>
                      <c:pt idx="13329">
                        <c:v>21790.046875</c:v>
                      </c:pt>
                      <c:pt idx="13330">
                        <c:v>22402.59375</c:v>
                      </c:pt>
                      <c:pt idx="13331">
                        <c:v>24614.359375</c:v>
                      </c:pt>
                      <c:pt idx="13332">
                        <c:v>24405.546875</c:v>
                      </c:pt>
                      <c:pt idx="13333">
                        <c:v>22613.6328125</c:v>
                      </c:pt>
                      <c:pt idx="13334">
                        <c:v>24153.3828125</c:v>
                      </c:pt>
                      <c:pt idx="13335">
                        <c:v>23029.328125</c:v>
                      </c:pt>
                      <c:pt idx="13336">
                        <c:v>24174.46875</c:v>
                      </c:pt>
                      <c:pt idx="13337">
                        <c:v>23012.9296875</c:v>
                      </c:pt>
                      <c:pt idx="13338">
                        <c:v>24357.6484375</c:v>
                      </c:pt>
                      <c:pt idx="13339">
                        <c:v>23754.13671875</c:v>
                      </c:pt>
                      <c:pt idx="13340">
                        <c:v>19763.625</c:v>
                      </c:pt>
                      <c:pt idx="13341">
                        <c:v>14731.203125</c:v>
                      </c:pt>
                      <c:pt idx="13342">
                        <c:v>19506.5234375</c:v>
                      </c:pt>
                      <c:pt idx="13343">
                        <c:v>22833.35546875</c:v>
                      </c:pt>
                      <c:pt idx="13344">
                        <c:v>22245.41796875</c:v>
                      </c:pt>
                      <c:pt idx="13345">
                        <c:v>22882.23046875</c:v>
                      </c:pt>
                      <c:pt idx="13346">
                        <c:v>22767.6640625</c:v>
                      </c:pt>
                      <c:pt idx="13347">
                        <c:v>22709.81640625</c:v>
                      </c:pt>
                      <c:pt idx="13348">
                        <c:v>20425.296875</c:v>
                      </c:pt>
                      <c:pt idx="13349">
                        <c:v>20150.5859375</c:v>
                      </c:pt>
                      <c:pt idx="13350">
                        <c:v>22714.07421875</c:v>
                      </c:pt>
                      <c:pt idx="13351">
                        <c:v>22441.84765625</c:v>
                      </c:pt>
                      <c:pt idx="13352">
                        <c:v>18969.671875</c:v>
                      </c:pt>
                      <c:pt idx="13353">
                        <c:v>15997.4140625</c:v>
                      </c:pt>
                      <c:pt idx="13354">
                        <c:v>20644.2734375</c:v>
                      </c:pt>
                      <c:pt idx="13355">
                        <c:v>19136.4453125</c:v>
                      </c:pt>
                      <c:pt idx="13356">
                        <c:v>15826.65625</c:v>
                      </c:pt>
                      <c:pt idx="13357">
                        <c:v>13490.7265625</c:v>
                      </c:pt>
                      <c:pt idx="13358">
                        <c:v>8323.1796875</c:v>
                      </c:pt>
                      <c:pt idx="13359">
                        <c:v>9883.6953125</c:v>
                      </c:pt>
                      <c:pt idx="13360">
                        <c:v>19054.34375</c:v>
                      </c:pt>
                      <c:pt idx="13361">
                        <c:v>20232.859375</c:v>
                      </c:pt>
                      <c:pt idx="13362">
                        <c:v>20161.8515625</c:v>
                      </c:pt>
                      <c:pt idx="13363">
                        <c:v>19054.1796875</c:v>
                      </c:pt>
                      <c:pt idx="13364">
                        <c:v>17137.75</c:v>
                      </c:pt>
                      <c:pt idx="13365">
                        <c:v>16667.734375</c:v>
                      </c:pt>
                      <c:pt idx="13366">
                        <c:v>18146.8828125</c:v>
                      </c:pt>
                      <c:pt idx="13367">
                        <c:v>20401.8046875</c:v>
                      </c:pt>
                      <c:pt idx="13368">
                        <c:v>21162.921875</c:v>
                      </c:pt>
                      <c:pt idx="13369">
                        <c:v>23141.328125</c:v>
                      </c:pt>
                      <c:pt idx="13370">
                        <c:v>21434.6953125</c:v>
                      </c:pt>
                      <c:pt idx="13371">
                        <c:v>18903.0859375</c:v>
                      </c:pt>
                      <c:pt idx="13372">
                        <c:v>17543.4140625</c:v>
                      </c:pt>
                      <c:pt idx="13373">
                        <c:v>18769.7265625</c:v>
                      </c:pt>
                      <c:pt idx="13374">
                        <c:v>22135.953125</c:v>
                      </c:pt>
                      <c:pt idx="13375">
                        <c:v>24756.796875</c:v>
                      </c:pt>
                      <c:pt idx="13376">
                        <c:v>24077.796875</c:v>
                      </c:pt>
                      <c:pt idx="13377">
                        <c:v>25022.4375</c:v>
                      </c:pt>
                      <c:pt idx="13378">
                        <c:v>23482.90625</c:v>
                      </c:pt>
                      <c:pt idx="13379">
                        <c:v>23816.40625</c:v>
                      </c:pt>
                      <c:pt idx="13380">
                        <c:v>24827.5</c:v>
                      </c:pt>
                      <c:pt idx="13381">
                        <c:v>20155.453125</c:v>
                      </c:pt>
                      <c:pt idx="13382">
                        <c:v>23252.28125</c:v>
                      </c:pt>
                      <c:pt idx="13383">
                        <c:v>23484.234375</c:v>
                      </c:pt>
                      <c:pt idx="13384">
                        <c:v>19630.7421875</c:v>
                      </c:pt>
                      <c:pt idx="13385">
                        <c:v>18301.0390625</c:v>
                      </c:pt>
                      <c:pt idx="13386">
                        <c:v>16201.28125</c:v>
                      </c:pt>
                      <c:pt idx="13387">
                        <c:v>15151.6171875</c:v>
                      </c:pt>
                      <c:pt idx="13388">
                        <c:v>16033.5625</c:v>
                      </c:pt>
                      <c:pt idx="13389">
                        <c:v>17316.21875</c:v>
                      </c:pt>
                      <c:pt idx="13390">
                        <c:v>20367.515625</c:v>
                      </c:pt>
                      <c:pt idx="13391">
                        <c:v>20782.9140625</c:v>
                      </c:pt>
                      <c:pt idx="13392">
                        <c:v>20880.4453125</c:v>
                      </c:pt>
                      <c:pt idx="13393">
                        <c:v>20231.5</c:v>
                      </c:pt>
                      <c:pt idx="13394">
                        <c:v>17999.1796875</c:v>
                      </c:pt>
                      <c:pt idx="13395">
                        <c:v>15492.4921875</c:v>
                      </c:pt>
                      <c:pt idx="13396">
                        <c:v>12421.7890625</c:v>
                      </c:pt>
                      <c:pt idx="13397">
                        <c:v>20787.7421875</c:v>
                      </c:pt>
                      <c:pt idx="13398">
                        <c:v>19918.8203125</c:v>
                      </c:pt>
                      <c:pt idx="13399">
                        <c:v>28269.08203125</c:v>
                      </c:pt>
                      <c:pt idx="13400">
                        <c:v>27602.09765625</c:v>
                      </c:pt>
                      <c:pt idx="13401">
                        <c:v>27932.7734375</c:v>
                      </c:pt>
                      <c:pt idx="13402">
                        <c:v>27495.4296875</c:v>
                      </c:pt>
                      <c:pt idx="13403">
                        <c:v>23048.9921875</c:v>
                      </c:pt>
                      <c:pt idx="13404">
                        <c:v>18019.41796875</c:v>
                      </c:pt>
                      <c:pt idx="13405">
                        <c:v>22321.4140625</c:v>
                      </c:pt>
                      <c:pt idx="13406">
                        <c:v>25479.87890625</c:v>
                      </c:pt>
                      <c:pt idx="13407">
                        <c:v>23715.0625</c:v>
                      </c:pt>
                      <c:pt idx="13408">
                        <c:v>23800.85546875</c:v>
                      </c:pt>
                      <c:pt idx="13409">
                        <c:v>25311.12109375</c:v>
                      </c:pt>
                      <c:pt idx="13410">
                        <c:v>25365.1171875</c:v>
                      </c:pt>
                      <c:pt idx="13411">
                        <c:v>23708.28515625</c:v>
                      </c:pt>
                      <c:pt idx="13412">
                        <c:v>22785.17578125</c:v>
                      </c:pt>
                      <c:pt idx="13413">
                        <c:v>26446.046875</c:v>
                      </c:pt>
                      <c:pt idx="13414">
                        <c:v>17818.6328125</c:v>
                      </c:pt>
                      <c:pt idx="13415">
                        <c:v>11987.9140625</c:v>
                      </c:pt>
                      <c:pt idx="13416">
                        <c:v>18313.7734375</c:v>
                      </c:pt>
                      <c:pt idx="13417">
                        <c:v>20246.8125</c:v>
                      </c:pt>
                      <c:pt idx="13418">
                        <c:v>16174.0546875</c:v>
                      </c:pt>
                      <c:pt idx="13419">
                        <c:v>19426.4765625</c:v>
                      </c:pt>
                      <c:pt idx="13420">
                        <c:v>19771.87109375</c:v>
                      </c:pt>
                      <c:pt idx="13421">
                        <c:v>17140.2734375</c:v>
                      </c:pt>
                      <c:pt idx="13422">
                        <c:v>14713.68359375</c:v>
                      </c:pt>
                      <c:pt idx="13423">
                        <c:v>14008.23828125</c:v>
                      </c:pt>
                      <c:pt idx="13424">
                        <c:v>14909.265625</c:v>
                      </c:pt>
                      <c:pt idx="13425">
                        <c:v>17984.3984375</c:v>
                      </c:pt>
                      <c:pt idx="13426">
                        <c:v>17460.8046875</c:v>
                      </c:pt>
                      <c:pt idx="13427">
                        <c:v>17137.390625</c:v>
                      </c:pt>
                      <c:pt idx="13428">
                        <c:v>18470.37890625</c:v>
                      </c:pt>
                      <c:pt idx="13429">
                        <c:v>8720.3359375</c:v>
                      </c:pt>
                      <c:pt idx="13430">
                        <c:v>7913.2109375</c:v>
                      </c:pt>
                      <c:pt idx="13431">
                        <c:v>3742.171875</c:v>
                      </c:pt>
                      <c:pt idx="13432">
                        <c:v>-416.796875</c:v>
                      </c:pt>
                      <c:pt idx="13433">
                        <c:v>-1321.2890625</c:v>
                      </c:pt>
                      <c:pt idx="13434">
                        <c:v>-2714.1328125</c:v>
                      </c:pt>
                      <c:pt idx="13435">
                        <c:v>1308.7734375</c:v>
                      </c:pt>
                      <c:pt idx="13436">
                        <c:v>1826.3984375</c:v>
                      </c:pt>
                      <c:pt idx="13437">
                        <c:v>2274.2265625</c:v>
                      </c:pt>
                      <c:pt idx="13438">
                        <c:v>2296.1640625</c:v>
                      </c:pt>
                      <c:pt idx="13439">
                        <c:v>1431.6328125</c:v>
                      </c:pt>
                      <c:pt idx="13440">
                        <c:v>-1864.015625</c:v>
                      </c:pt>
                      <c:pt idx="13441">
                        <c:v>-493.3671875</c:v>
                      </c:pt>
                      <c:pt idx="13442">
                        <c:v>-4894.390625</c:v>
                      </c:pt>
                      <c:pt idx="13443">
                        <c:v>5884.90625</c:v>
                      </c:pt>
                      <c:pt idx="13444">
                        <c:v>24145.72265625</c:v>
                      </c:pt>
                      <c:pt idx="13445">
                        <c:v>24126.265625</c:v>
                      </c:pt>
                      <c:pt idx="13446">
                        <c:v>23502.42578125</c:v>
                      </c:pt>
                      <c:pt idx="13447">
                        <c:v>23721.65625</c:v>
                      </c:pt>
                      <c:pt idx="13448">
                        <c:v>19241.828125</c:v>
                      </c:pt>
                      <c:pt idx="13449">
                        <c:v>23875.18359375</c:v>
                      </c:pt>
                      <c:pt idx="13450">
                        <c:v>21870.8359375</c:v>
                      </c:pt>
                      <c:pt idx="13451">
                        <c:v>23629.95703125</c:v>
                      </c:pt>
                      <c:pt idx="13452">
                        <c:v>21509.859375</c:v>
                      </c:pt>
                      <c:pt idx="13453">
                        <c:v>21902.1171875</c:v>
                      </c:pt>
                      <c:pt idx="13454">
                        <c:v>23126.8125</c:v>
                      </c:pt>
                      <c:pt idx="13455">
                        <c:v>23502.7265625</c:v>
                      </c:pt>
                      <c:pt idx="13456">
                        <c:v>23299.1796875</c:v>
                      </c:pt>
                      <c:pt idx="13457">
                        <c:v>22414.265625</c:v>
                      </c:pt>
                      <c:pt idx="13458">
                        <c:v>21971.4609375</c:v>
                      </c:pt>
                      <c:pt idx="13459">
                        <c:v>19166.2890625</c:v>
                      </c:pt>
                      <c:pt idx="13460">
                        <c:v>16413.140625</c:v>
                      </c:pt>
                      <c:pt idx="13461">
                        <c:v>15410.375</c:v>
                      </c:pt>
                      <c:pt idx="13462">
                        <c:v>20079.4921875</c:v>
                      </c:pt>
                      <c:pt idx="13463">
                        <c:v>18120.703125</c:v>
                      </c:pt>
                      <c:pt idx="13464">
                        <c:v>16335.90625</c:v>
                      </c:pt>
                      <c:pt idx="13465">
                        <c:v>15027.09375</c:v>
                      </c:pt>
                      <c:pt idx="13466">
                        <c:v>17749.0234375</c:v>
                      </c:pt>
                      <c:pt idx="13467">
                        <c:v>20593.78515625</c:v>
                      </c:pt>
                      <c:pt idx="13468">
                        <c:v>20599.984375</c:v>
                      </c:pt>
                      <c:pt idx="13469">
                        <c:v>20211.78125</c:v>
                      </c:pt>
                      <c:pt idx="13470">
                        <c:v>20075.05859375</c:v>
                      </c:pt>
                      <c:pt idx="13471">
                        <c:v>19899.3671875</c:v>
                      </c:pt>
                      <c:pt idx="13472">
                        <c:v>20100.08203125</c:v>
                      </c:pt>
                      <c:pt idx="13473">
                        <c:v>20532.453125</c:v>
                      </c:pt>
                      <c:pt idx="13474">
                        <c:v>19846.7421875</c:v>
                      </c:pt>
                      <c:pt idx="13475">
                        <c:v>18857.703125</c:v>
                      </c:pt>
                      <c:pt idx="13476">
                        <c:v>21465.8671875</c:v>
                      </c:pt>
                      <c:pt idx="13477">
                        <c:v>21299.05859375</c:v>
                      </c:pt>
                      <c:pt idx="13478">
                        <c:v>19741.625</c:v>
                      </c:pt>
                      <c:pt idx="13479">
                        <c:v>19541.1953125</c:v>
                      </c:pt>
                      <c:pt idx="13480">
                        <c:v>21647.28125</c:v>
                      </c:pt>
                      <c:pt idx="13481">
                        <c:v>20861.8828125</c:v>
                      </c:pt>
                      <c:pt idx="13482">
                        <c:v>21182.203125</c:v>
                      </c:pt>
                      <c:pt idx="13483">
                        <c:v>20737.875</c:v>
                      </c:pt>
                      <c:pt idx="13484">
                        <c:v>18519.2890625</c:v>
                      </c:pt>
                      <c:pt idx="13485">
                        <c:v>14588.40625</c:v>
                      </c:pt>
                      <c:pt idx="13486">
                        <c:v>19608.2734375</c:v>
                      </c:pt>
                      <c:pt idx="13487">
                        <c:v>13889.4296875</c:v>
                      </c:pt>
                      <c:pt idx="13488">
                        <c:v>19596.109375</c:v>
                      </c:pt>
                      <c:pt idx="13489">
                        <c:v>18429.6328125</c:v>
                      </c:pt>
                      <c:pt idx="13490">
                        <c:v>18420.984375</c:v>
                      </c:pt>
                      <c:pt idx="13491">
                        <c:v>16675.9453125</c:v>
                      </c:pt>
                      <c:pt idx="13492">
                        <c:v>16083.984375</c:v>
                      </c:pt>
                      <c:pt idx="13493">
                        <c:v>16357.8515625</c:v>
                      </c:pt>
                      <c:pt idx="13494">
                        <c:v>17994.953125</c:v>
                      </c:pt>
                      <c:pt idx="13495">
                        <c:v>21519.41015625</c:v>
                      </c:pt>
                      <c:pt idx="13496">
                        <c:v>18359.68359375</c:v>
                      </c:pt>
                      <c:pt idx="13497">
                        <c:v>20030.19921875</c:v>
                      </c:pt>
                      <c:pt idx="13498">
                        <c:v>19512.58984375</c:v>
                      </c:pt>
                      <c:pt idx="13499">
                        <c:v>21217.28515625</c:v>
                      </c:pt>
                      <c:pt idx="13500">
                        <c:v>19133.13671875</c:v>
                      </c:pt>
                      <c:pt idx="13501">
                        <c:v>19092.90625</c:v>
                      </c:pt>
                      <c:pt idx="13502">
                        <c:v>20543.84375</c:v>
                      </c:pt>
                      <c:pt idx="13503">
                        <c:v>19475.62890625</c:v>
                      </c:pt>
                      <c:pt idx="13504">
                        <c:v>26030.7578125</c:v>
                      </c:pt>
                      <c:pt idx="13505">
                        <c:v>23897.1328125</c:v>
                      </c:pt>
                      <c:pt idx="13506">
                        <c:v>23068.3046875</c:v>
                      </c:pt>
                      <c:pt idx="13507">
                        <c:v>24023.9296875</c:v>
                      </c:pt>
                      <c:pt idx="13508">
                        <c:v>20699.5</c:v>
                      </c:pt>
                      <c:pt idx="13509">
                        <c:v>25714.03125</c:v>
                      </c:pt>
                      <c:pt idx="13510">
                        <c:v>24763.44140625</c:v>
                      </c:pt>
                      <c:pt idx="13511">
                        <c:v>24514.546875</c:v>
                      </c:pt>
                      <c:pt idx="13512">
                        <c:v>22524.41796875</c:v>
                      </c:pt>
                      <c:pt idx="13513">
                        <c:v>22047.87109375</c:v>
                      </c:pt>
                      <c:pt idx="13514">
                        <c:v>22570.6875</c:v>
                      </c:pt>
                      <c:pt idx="13515">
                        <c:v>24603.078125</c:v>
                      </c:pt>
                      <c:pt idx="13516">
                        <c:v>23119.78515625</c:v>
                      </c:pt>
                      <c:pt idx="13517">
                        <c:v>21886.078125</c:v>
                      </c:pt>
                      <c:pt idx="13518">
                        <c:v>25670.140625</c:v>
                      </c:pt>
                      <c:pt idx="13519">
                        <c:v>20512.7578125</c:v>
                      </c:pt>
                      <c:pt idx="13520">
                        <c:v>20366.75</c:v>
                      </c:pt>
                      <c:pt idx="13521">
                        <c:v>21745.9765625</c:v>
                      </c:pt>
                      <c:pt idx="13522">
                        <c:v>19155.14453125</c:v>
                      </c:pt>
                      <c:pt idx="13523">
                        <c:v>14288.7421875</c:v>
                      </c:pt>
                      <c:pt idx="13524">
                        <c:v>14506.6640625</c:v>
                      </c:pt>
                      <c:pt idx="13525">
                        <c:v>20388.0078125</c:v>
                      </c:pt>
                      <c:pt idx="13526">
                        <c:v>16630.140625</c:v>
                      </c:pt>
                      <c:pt idx="13527">
                        <c:v>11356.1328125</c:v>
                      </c:pt>
                      <c:pt idx="13528">
                        <c:v>18474.984375</c:v>
                      </c:pt>
                      <c:pt idx="13529">
                        <c:v>18559.28125</c:v>
                      </c:pt>
                      <c:pt idx="13530">
                        <c:v>20657.9609375</c:v>
                      </c:pt>
                      <c:pt idx="13531">
                        <c:v>20077.5859375</c:v>
                      </c:pt>
                      <c:pt idx="13532">
                        <c:v>20915.765625</c:v>
                      </c:pt>
                      <c:pt idx="13533">
                        <c:v>17622.0390625</c:v>
                      </c:pt>
                      <c:pt idx="13534">
                        <c:v>6051.65625</c:v>
                      </c:pt>
                      <c:pt idx="13535">
                        <c:v>2406.1171875</c:v>
                      </c:pt>
                      <c:pt idx="13536">
                        <c:v>1692.9453125</c:v>
                      </c:pt>
                      <c:pt idx="13537">
                        <c:v>5718.21875</c:v>
                      </c:pt>
                      <c:pt idx="13538">
                        <c:v>4598.8828125</c:v>
                      </c:pt>
                      <c:pt idx="13539">
                        <c:v>3315.84375</c:v>
                      </c:pt>
                      <c:pt idx="13540">
                        <c:v>4002.09375</c:v>
                      </c:pt>
                      <c:pt idx="13541">
                        <c:v>4110.859375</c:v>
                      </c:pt>
                      <c:pt idx="13542">
                        <c:v>4142.921875</c:v>
                      </c:pt>
                      <c:pt idx="13543">
                        <c:v>4774.046875</c:v>
                      </c:pt>
                      <c:pt idx="13544">
                        <c:v>4146.21875</c:v>
                      </c:pt>
                      <c:pt idx="13545">
                        <c:v>3352.8671875</c:v>
                      </c:pt>
                      <c:pt idx="13546">
                        <c:v>240.6796875</c:v>
                      </c:pt>
                      <c:pt idx="13547">
                        <c:v>5429.3984375</c:v>
                      </c:pt>
                      <c:pt idx="13548">
                        <c:v>5979.0390625</c:v>
                      </c:pt>
                      <c:pt idx="13549">
                        <c:v>16320.3984375</c:v>
                      </c:pt>
                      <c:pt idx="13550">
                        <c:v>14720.5703125</c:v>
                      </c:pt>
                      <c:pt idx="13551">
                        <c:v>12676.5390625</c:v>
                      </c:pt>
                      <c:pt idx="13552">
                        <c:v>12467.7265625</c:v>
                      </c:pt>
                      <c:pt idx="13553">
                        <c:v>14119.15625</c:v>
                      </c:pt>
                      <c:pt idx="13554">
                        <c:v>16633.4140625</c:v>
                      </c:pt>
                      <c:pt idx="13555">
                        <c:v>15935.8359375</c:v>
                      </c:pt>
                      <c:pt idx="13556">
                        <c:v>14101.6171875</c:v>
                      </c:pt>
                      <c:pt idx="13557">
                        <c:v>13216.5078125</c:v>
                      </c:pt>
                      <c:pt idx="13558">
                        <c:v>15200.90625</c:v>
                      </c:pt>
                      <c:pt idx="13559">
                        <c:v>13618.5546875</c:v>
                      </c:pt>
                      <c:pt idx="13560">
                        <c:v>15107.8515625</c:v>
                      </c:pt>
                      <c:pt idx="13561">
                        <c:v>14607.1171875</c:v>
                      </c:pt>
                      <c:pt idx="13562">
                        <c:v>10759.21875</c:v>
                      </c:pt>
                      <c:pt idx="13563">
                        <c:v>12927.28125</c:v>
                      </c:pt>
                      <c:pt idx="13564">
                        <c:v>27926.92578125</c:v>
                      </c:pt>
                      <c:pt idx="13565">
                        <c:v>23489.49609375</c:v>
                      </c:pt>
                      <c:pt idx="13566">
                        <c:v>28353.41015625</c:v>
                      </c:pt>
                      <c:pt idx="13567">
                        <c:v>29585.62109375</c:v>
                      </c:pt>
                      <c:pt idx="13568">
                        <c:v>30063.83203125</c:v>
                      </c:pt>
                      <c:pt idx="13569">
                        <c:v>28838.16796875</c:v>
                      </c:pt>
                      <c:pt idx="13570">
                        <c:v>24815.48046875</c:v>
                      </c:pt>
                      <c:pt idx="13571">
                        <c:v>28743.51171875</c:v>
                      </c:pt>
                      <c:pt idx="13572">
                        <c:v>29811.75</c:v>
                      </c:pt>
                      <c:pt idx="13573">
                        <c:v>29812.18359375</c:v>
                      </c:pt>
                      <c:pt idx="13574">
                        <c:v>29372.90625</c:v>
                      </c:pt>
                      <c:pt idx="13575">
                        <c:v>29174.86328125</c:v>
                      </c:pt>
                      <c:pt idx="13576">
                        <c:v>29922.69140625</c:v>
                      </c:pt>
                      <c:pt idx="13577">
                        <c:v>25997.18359375</c:v>
                      </c:pt>
                      <c:pt idx="13578">
                        <c:v>25618.34375</c:v>
                      </c:pt>
                      <c:pt idx="13579">
                        <c:v>22647.2421875</c:v>
                      </c:pt>
                      <c:pt idx="13580">
                        <c:v>22311.9921875</c:v>
                      </c:pt>
                      <c:pt idx="13581">
                        <c:v>19963.46875</c:v>
                      </c:pt>
                      <c:pt idx="13582">
                        <c:v>20870.84375</c:v>
                      </c:pt>
                      <c:pt idx="13583">
                        <c:v>22159.3046875</c:v>
                      </c:pt>
                      <c:pt idx="13584">
                        <c:v>20895.734375</c:v>
                      </c:pt>
                      <c:pt idx="13585">
                        <c:v>19066.96875</c:v>
                      </c:pt>
                      <c:pt idx="13586">
                        <c:v>15174.4921875</c:v>
                      </c:pt>
                      <c:pt idx="13587">
                        <c:v>20951.5546875</c:v>
                      </c:pt>
                      <c:pt idx="13588">
                        <c:v>23213.84765625</c:v>
                      </c:pt>
                      <c:pt idx="13589">
                        <c:v>22728.01171875</c:v>
                      </c:pt>
                      <c:pt idx="13590">
                        <c:v>23189.72265625</c:v>
                      </c:pt>
                      <c:pt idx="13591">
                        <c:v>22187.76171875</c:v>
                      </c:pt>
                      <c:pt idx="13592">
                        <c:v>22752.58203125</c:v>
                      </c:pt>
                      <c:pt idx="13593">
                        <c:v>23057.953125</c:v>
                      </c:pt>
                      <c:pt idx="13594">
                        <c:v>9703.5234375</c:v>
                      </c:pt>
                      <c:pt idx="13595">
                        <c:v>11518.296875</c:v>
                      </c:pt>
                      <c:pt idx="13596">
                        <c:v>11141.65625</c:v>
                      </c:pt>
                      <c:pt idx="13597">
                        <c:v>8123.21875</c:v>
                      </c:pt>
                      <c:pt idx="13598">
                        <c:v>6927.8125</c:v>
                      </c:pt>
                      <c:pt idx="13599">
                        <c:v>6895.2890625</c:v>
                      </c:pt>
                      <c:pt idx="13600">
                        <c:v>6260.1484375</c:v>
                      </c:pt>
                      <c:pt idx="13601">
                        <c:v>8942.2109375</c:v>
                      </c:pt>
                      <c:pt idx="13602">
                        <c:v>12054.5234375</c:v>
                      </c:pt>
                      <c:pt idx="13603">
                        <c:v>12175.3046875</c:v>
                      </c:pt>
                      <c:pt idx="13604">
                        <c:v>10462.5625</c:v>
                      </c:pt>
                      <c:pt idx="13605">
                        <c:v>6617.296875</c:v>
                      </c:pt>
                      <c:pt idx="13606">
                        <c:v>4901.796875</c:v>
                      </c:pt>
                      <c:pt idx="13607">
                        <c:v>191.2109375</c:v>
                      </c:pt>
                      <c:pt idx="13608">
                        <c:v>10475.84375</c:v>
                      </c:pt>
                      <c:pt idx="13609">
                        <c:v>12815.8984375</c:v>
                      </c:pt>
                      <c:pt idx="13610">
                        <c:v>14339.6796875</c:v>
                      </c:pt>
                      <c:pt idx="13611">
                        <c:v>14163.58984375</c:v>
                      </c:pt>
                      <c:pt idx="13612">
                        <c:v>11859.90625</c:v>
                      </c:pt>
                      <c:pt idx="13613">
                        <c:v>10620.484375</c:v>
                      </c:pt>
                      <c:pt idx="13614">
                        <c:v>13513.09375</c:v>
                      </c:pt>
                      <c:pt idx="13615">
                        <c:v>14195.34375</c:v>
                      </c:pt>
                      <c:pt idx="13616">
                        <c:v>12253.421875</c:v>
                      </c:pt>
                      <c:pt idx="13617">
                        <c:v>11338.0078125</c:v>
                      </c:pt>
                      <c:pt idx="13618">
                        <c:v>10881.65625</c:v>
                      </c:pt>
                      <c:pt idx="13619">
                        <c:v>12324.4296875</c:v>
                      </c:pt>
                      <c:pt idx="13620">
                        <c:v>14133.0703125</c:v>
                      </c:pt>
                      <c:pt idx="13621">
                        <c:v>14193.85546875</c:v>
                      </c:pt>
                      <c:pt idx="13622">
                        <c:v>13840.5390625</c:v>
                      </c:pt>
                      <c:pt idx="13623">
                        <c:v>13070.1328125</c:v>
                      </c:pt>
                      <c:pt idx="13624">
                        <c:v>20749.75</c:v>
                      </c:pt>
                      <c:pt idx="13625">
                        <c:v>18547.9296875</c:v>
                      </c:pt>
                      <c:pt idx="13626">
                        <c:v>15633.1953125</c:v>
                      </c:pt>
                      <c:pt idx="13627">
                        <c:v>13747.2421875</c:v>
                      </c:pt>
                      <c:pt idx="13628">
                        <c:v>13353.23046875</c:v>
                      </c:pt>
                      <c:pt idx="13629">
                        <c:v>13364.87109375</c:v>
                      </c:pt>
                      <c:pt idx="13630">
                        <c:v>15960.953125</c:v>
                      </c:pt>
                      <c:pt idx="13631">
                        <c:v>18518.90234375</c:v>
                      </c:pt>
                      <c:pt idx="13632">
                        <c:v>21300.91796875</c:v>
                      </c:pt>
                      <c:pt idx="13633">
                        <c:v>22204.65234375</c:v>
                      </c:pt>
                      <c:pt idx="13634">
                        <c:v>23270.7890625</c:v>
                      </c:pt>
                      <c:pt idx="13635">
                        <c:v>21910.2890625</c:v>
                      </c:pt>
                      <c:pt idx="13636">
                        <c:v>21050.58984375</c:v>
                      </c:pt>
                      <c:pt idx="13637">
                        <c:v>20915.21875</c:v>
                      </c:pt>
                      <c:pt idx="13638">
                        <c:v>22461.734375</c:v>
                      </c:pt>
                      <c:pt idx="13639">
                        <c:v>15898.6171875</c:v>
                      </c:pt>
                      <c:pt idx="13640">
                        <c:v>15787.484375</c:v>
                      </c:pt>
                      <c:pt idx="13641">
                        <c:v>15402.6875</c:v>
                      </c:pt>
                      <c:pt idx="13642">
                        <c:v>14802.1171875</c:v>
                      </c:pt>
                      <c:pt idx="13643">
                        <c:v>15924.46875</c:v>
                      </c:pt>
                      <c:pt idx="13644">
                        <c:v>15727.4765625</c:v>
                      </c:pt>
                      <c:pt idx="13645">
                        <c:v>13274.40625</c:v>
                      </c:pt>
                      <c:pt idx="13646">
                        <c:v>10365.7890625</c:v>
                      </c:pt>
                      <c:pt idx="13647">
                        <c:v>11624.734375</c:v>
                      </c:pt>
                      <c:pt idx="13648">
                        <c:v>17022.9609375</c:v>
                      </c:pt>
                      <c:pt idx="13649">
                        <c:v>12577.875</c:v>
                      </c:pt>
                      <c:pt idx="13650">
                        <c:v>11911.609375</c:v>
                      </c:pt>
                      <c:pt idx="13651">
                        <c:v>13562.0703125</c:v>
                      </c:pt>
                      <c:pt idx="13652">
                        <c:v>15778.2890625</c:v>
                      </c:pt>
                      <c:pt idx="13653">
                        <c:v>15107.578125</c:v>
                      </c:pt>
                      <c:pt idx="13654">
                        <c:v>21489.44921875</c:v>
                      </c:pt>
                      <c:pt idx="13655">
                        <c:v>21479.484375</c:v>
                      </c:pt>
                      <c:pt idx="13656">
                        <c:v>23104.48828125</c:v>
                      </c:pt>
                      <c:pt idx="13657">
                        <c:v>23041.13671875</c:v>
                      </c:pt>
                      <c:pt idx="13658">
                        <c:v>19462.609375</c:v>
                      </c:pt>
                      <c:pt idx="13659">
                        <c:v>16818.921875</c:v>
                      </c:pt>
                      <c:pt idx="13660">
                        <c:v>11321.4453125</c:v>
                      </c:pt>
                      <c:pt idx="13661">
                        <c:v>12157.2421875</c:v>
                      </c:pt>
                      <c:pt idx="13662">
                        <c:v>21046.046875</c:v>
                      </c:pt>
                      <c:pt idx="13663">
                        <c:v>20139.1328125</c:v>
                      </c:pt>
                      <c:pt idx="13664">
                        <c:v>22605.6953125</c:v>
                      </c:pt>
                      <c:pt idx="13665">
                        <c:v>22626.3046875</c:v>
                      </c:pt>
                      <c:pt idx="13666">
                        <c:v>22656.5078125</c:v>
                      </c:pt>
                      <c:pt idx="13667">
                        <c:v>22976.328125</c:v>
                      </c:pt>
                      <c:pt idx="13668">
                        <c:v>21514.1640625</c:v>
                      </c:pt>
                      <c:pt idx="13669">
                        <c:v>21977.37109375</c:v>
                      </c:pt>
                      <c:pt idx="13670">
                        <c:v>21799.62109375</c:v>
                      </c:pt>
                      <c:pt idx="13671">
                        <c:v>21961.67578125</c:v>
                      </c:pt>
                      <c:pt idx="13672">
                        <c:v>21083.53125</c:v>
                      </c:pt>
                      <c:pt idx="13673">
                        <c:v>18868.3828125</c:v>
                      </c:pt>
                      <c:pt idx="13674">
                        <c:v>22493.1796875</c:v>
                      </c:pt>
                      <c:pt idx="13675">
                        <c:v>21938.48828125</c:v>
                      </c:pt>
                      <c:pt idx="13676">
                        <c:v>21951.84765625</c:v>
                      </c:pt>
                      <c:pt idx="13677">
                        <c:v>20918</c:v>
                      </c:pt>
                      <c:pt idx="13678">
                        <c:v>18106.2421875</c:v>
                      </c:pt>
                      <c:pt idx="13679">
                        <c:v>14959.609375</c:v>
                      </c:pt>
                      <c:pt idx="13680">
                        <c:v>21804.8984375</c:v>
                      </c:pt>
                      <c:pt idx="13681">
                        <c:v>17669.17578125</c:v>
                      </c:pt>
                      <c:pt idx="13682">
                        <c:v>18987.6640625</c:v>
                      </c:pt>
                      <c:pt idx="13683">
                        <c:v>20838.1328125</c:v>
                      </c:pt>
                      <c:pt idx="13684">
                        <c:v>24248.69140625</c:v>
                      </c:pt>
                      <c:pt idx="13685">
                        <c:v>23949.15234375</c:v>
                      </c:pt>
                      <c:pt idx="13686">
                        <c:v>23889.5390625</c:v>
                      </c:pt>
                      <c:pt idx="13687">
                        <c:v>23680.83203125</c:v>
                      </c:pt>
                      <c:pt idx="13688">
                        <c:v>23804.04296875</c:v>
                      </c:pt>
                      <c:pt idx="13689">
                        <c:v>23989.91796875</c:v>
                      </c:pt>
                      <c:pt idx="13690">
                        <c:v>21843.4140625</c:v>
                      </c:pt>
                      <c:pt idx="13691">
                        <c:v>19425.734375</c:v>
                      </c:pt>
                      <c:pt idx="13692">
                        <c:v>19286.46875</c:v>
                      </c:pt>
                      <c:pt idx="13693">
                        <c:v>23009.6875</c:v>
                      </c:pt>
                      <c:pt idx="13694">
                        <c:v>24122.5703125</c:v>
                      </c:pt>
                      <c:pt idx="13695">
                        <c:v>21498.73828125</c:v>
                      </c:pt>
                      <c:pt idx="13696">
                        <c:v>20633.296875</c:v>
                      </c:pt>
                      <c:pt idx="13697">
                        <c:v>21317.91796875</c:v>
                      </c:pt>
                      <c:pt idx="13698">
                        <c:v>23138.6484375</c:v>
                      </c:pt>
                      <c:pt idx="13699">
                        <c:v>20723.22265625</c:v>
                      </c:pt>
                      <c:pt idx="13700">
                        <c:v>19582.484375</c:v>
                      </c:pt>
                      <c:pt idx="13701">
                        <c:v>20810.59765625</c:v>
                      </c:pt>
                      <c:pt idx="13702">
                        <c:v>19915.8125</c:v>
                      </c:pt>
                      <c:pt idx="13703">
                        <c:v>16091.640625</c:v>
                      </c:pt>
                      <c:pt idx="13704">
                        <c:v>10783.078125</c:v>
                      </c:pt>
                      <c:pt idx="13705">
                        <c:v>16140.125</c:v>
                      </c:pt>
                      <c:pt idx="13706">
                        <c:v>19534.78125</c:v>
                      </c:pt>
                      <c:pt idx="13707">
                        <c:v>18878.78515625</c:v>
                      </c:pt>
                      <c:pt idx="13708">
                        <c:v>20326.7734375</c:v>
                      </c:pt>
                      <c:pt idx="13709">
                        <c:v>20932.1875</c:v>
                      </c:pt>
                      <c:pt idx="13710">
                        <c:v>19739.10546875</c:v>
                      </c:pt>
                      <c:pt idx="13711">
                        <c:v>19635.828125</c:v>
                      </c:pt>
                      <c:pt idx="13712">
                        <c:v>18482.4921875</c:v>
                      </c:pt>
                      <c:pt idx="13713">
                        <c:v>14732.265625</c:v>
                      </c:pt>
                      <c:pt idx="13714">
                        <c:v>20779.265625</c:v>
                      </c:pt>
                      <c:pt idx="13715">
                        <c:v>24161.19921875</c:v>
                      </c:pt>
                      <c:pt idx="13716">
                        <c:v>24366.25390625</c:v>
                      </c:pt>
                      <c:pt idx="13717">
                        <c:v>24478.0625</c:v>
                      </c:pt>
                      <c:pt idx="13718">
                        <c:v>23887.4375</c:v>
                      </c:pt>
                      <c:pt idx="13719">
                        <c:v>23622.14453125</c:v>
                      </c:pt>
                      <c:pt idx="13720">
                        <c:v>24048.64453125</c:v>
                      </c:pt>
                      <c:pt idx="13721">
                        <c:v>20912.4375</c:v>
                      </c:pt>
                      <c:pt idx="13722">
                        <c:v>16506.328125</c:v>
                      </c:pt>
                      <c:pt idx="13723">
                        <c:v>22025.9140625</c:v>
                      </c:pt>
                      <c:pt idx="13724">
                        <c:v>24466.5703125</c:v>
                      </c:pt>
                      <c:pt idx="13725">
                        <c:v>22749.7890625</c:v>
                      </c:pt>
                      <c:pt idx="13726">
                        <c:v>24202.8671875</c:v>
                      </c:pt>
                      <c:pt idx="13727">
                        <c:v>22984.03515625</c:v>
                      </c:pt>
                      <c:pt idx="13728">
                        <c:v>23159.078125</c:v>
                      </c:pt>
                      <c:pt idx="13729">
                        <c:v>20855.171875</c:v>
                      </c:pt>
                      <c:pt idx="13730">
                        <c:v>18541.8984375</c:v>
                      </c:pt>
                      <c:pt idx="13731">
                        <c:v>16985.9375</c:v>
                      </c:pt>
                      <c:pt idx="13732">
                        <c:v>15716.796875</c:v>
                      </c:pt>
                      <c:pt idx="13733">
                        <c:v>14075.5234375</c:v>
                      </c:pt>
                      <c:pt idx="13734">
                        <c:v>15789.6015625</c:v>
                      </c:pt>
                      <c:pt idx="13735">
                        <c:v>17538.828125</c:v>
                      </c:pt>
                      <c:pt idx="13736">
                        <c:v>20990.140625</c:v>
                      </c:pt>
                      <c:pt idx="13737">
                        <c:v>21656.140625</c:v>
                      </c:pt>
                      <c:pt idx="13738">
                        <c:v>21828.5234375</c:v>
                      </c:pt>
                      <c:pt idx="13739">
                        <c:v>19644.171875</c:v>
                      </c:pt>
                      <c:pt idx="13740">
                        <c:v>17150.390625</c:v>
                      </c:pt>
                      <c:pt idx="13741">
                        <c:v>14105.8828125</c:v>
                      </c:pt>
                      <c:pt idx="13742">
                        <c:v>22513.0390625</c:v>
                      </c:pt>
                      <c:pt idx="13743">
                        <c:v>20341.47265625</c:v>
                      </c:pt>
                      <c:pt idx="13744">
                        <c:v>25850.68359375</c:v>
                      </c:pt>
                      <c:pt idx="13745">
                        <c:v>23120.28125</c:v>
                      </c:pt>
                      <c:pt idx="13746">
                        <c:v>20914.66796875</c:v>
                      </c:pt>
                      <c:pt idx="13747">
                        <c:v>22062.31640625</c:v>
                      </c:pt>
                      <c:pt idx="13748">
                        <c:v>25380.9609375</c:v>
                      </c:pt>
                      <c:pt idx="13749">
                        <c:v>26517.21875</c:v>
                      </c:pt>
                      <c:pt idx="13750">
                        <c:v>25572.82421875</c:v>
                      </c:pt>
                      <c:pt idx="13751">
                        <c:v>26103.15625</c:v>
                      </c:pt>
                      <c:pt idx="13752">
                        <c:v>26753.21484375</c:v>
                      </c:pt>
                      <c:pt idx="13753">
                        <c:v>26784.11328125</c:v>
                      </c:pt>
                      <c:pt idx="13754">
                        <c:v>25968.01953125</c:v>
                      </c:pt>
                      <c:pt idx="13755">
                        <c:v>26762.6953125</c:v>
                      </c:pt>
                      <c:pt idx="13756">
                        <c:v>24646.79296875</c:v>
                      </c:pt>
                      <c:pt idx="13757">
                        <c:v>20737.61328125</c:v>
                      </c:pt>
                      <c:pt idx="13758">
                        <c:v>25055</c:v>
                      </c:pt>
                      <c:pt idx="13759">
                        <c:v>21960.4296875</c:v>
                      </c:pt>
                      <c:pt idx="13760">
                        <c:v>21201.875</c:v>
                      </c:pt>
                      <c:pt idx="13761">
                        <c:v>20127.52734375</c:v>
                      </c:pt>
                      <c:pt idx="13762">
                        <c:v>19726.24609375</c:v>
                      </c:pt>
                      <c:pt idx="13763">
                        <c:v>20075.234375</c:v>
                      </c:pt>
                      <c:pt idx="13764">
                        <c:v>20361.48828125</c:v>
                      </c:pt>
                      <c:pt idx="13765">
                        <c:v>22320.7265625</c:v>
                      </c:pt>
                      <c:pt idx="13766">
                        <c:v>21040.96875</c:v>
                      </c:pt>
                      <c:pt idx="13767">
                        <c:v>20239.3203125</c:v>
                      </c:pt>
                      <c:pt idx="13768">
                        <c:v>21823.375</c:v>
                      </c:pt>
                      <c:pt idx="13769">
                        <c:v>22334.1171875</c:v>
                      </c:pt>
                      <c:pt idx="13770">
                        <c:v>21428.70703125</c:v>
                      </c:pt>
                      <c:pt idx="13771">
                        <c:v>21173.4140625</c:v>
                      </c:pt>
                      <c:pt idx="13772">
                        <c:v>20434.08984375</c:v>
                      </c:pt>
                      <c:pt idx="13773">
                        <c:v>17566.76171875</c:v>
                      </c:pt>
                      <c:pt idx="13774">
                        <c:v>15548.328125</c:v>
                      </c:pt>
                      <c:pt idx="13775">
                        <c:v>13216.6015625</c:v>
                      </c:pt>
                      <c:pt idx="13776">
                        <c:v>10834.0703125</c:v>
                      </c:pt>
                      <c:pt idx="13777">
                        <c:v>8981.9453125</c:v>
                      </c:pt>
                      <c:pt idx="13778">
                        <c:v>7589.6015625</c:v>
                      </c:pt>
                      <c:pt idx="13779">
                        <c:v>7891.453125</c:v>
                      </c:pt>
                      <c:pt idx="13780">
                        <c:v>10599.625</c:v>
                      </c:pt>
                      <c:pt idx="13781">
                        <c:v>12998.43359375</c:v>
                      </c:pt>
                      <c:pt idx="13782">
                        <c:v>15365.55859375</c:v>
                      </c:pt>
                      <c:pt idx="13783">
                        <c:v>16265.01171875</c:v>
                      </c:pt>
                      <c:pt idx="13784">
                        <c:v>17228.78125</c:v>
                      </c:pt>
                      <c:pt idx="13785">
                        <c:v>15739.5703125</c:v>
                      </c:pt>
                      <c:pt idx="13786">
                        <c:v>15020.390625</c:v>
                      </c:pt>
                      <c:pt idx="13787">
                        <c:v>15199.2421875</c:v>
                      </c:pt>
                      <c:pt idx="13788">
                        <c:v>15333.75</c:v>
                      </c:pt>
                      <c:pt idx="13789">
                        <c:v>17528.3359375</c:v>
                      </c:pt>
                      <c:pt idx="13790">
                        <c:v>16575.8359375</c:v>
                      </c:pt>
                      <c:pt idx="13791">
                        <c:v>14517.7109375</c:v>
                      </c:pt>
                      <c:pt idx="13792">
                        <c:v>12582.3125</c:v>
                      </c:pt>
                      <c:pt idx="13793">
                        <c:v>15882.1640625</c:v>
                      </c:pt>
                      <c:pt idx="13794">
                        <c:v>17444.53125</c:v>
                      </c:pt>
                      <c:pt idx="13795">
                        <c:v>18156.0546875</c:v>
                      </c:pt>
                      <c:pt idx="13796">
                        <c:v>17859.4921875</c:v>
                      </c:pt>
                      <c:pt idx="13797">
                        <c:v>17291.5859375</c:v>
                      </c:pt>
                      <c:pt idx="13798">
                        <c:v>15252.015625</c:v>
                      </c:pt>
                      <c:pt idx="13799">
                        <c:v>10823.4765625</c:v>
                      </c:pt>
                      <c:pt idx="13800">
                        <c:v>7351.453125</c:v>
                      </c:pt>
                      <c:pt idx="13801">
                        <c:v>17618.19921875</c:v>
                      </c:pt>
                      <c:pt idx="13802">
                        <c:v>14303.81640625</c:v>
                      </c:pt>
                      <c:pt idx="13803">
                        <c:v>18163.1171875</c:v>
                      </c:pt>
                      <c:pt idx="13804">
                        <c:v>3366.625</c:v>
                      </c:pt>
                      <c:pt idx="13805">
                        <c:v>3986.7734375</c:v>
                      </c:pt>
                      <c:pt idx="13806">
                        <c:v>-4958.0234375</c:v>
                      </c:pt>
                      <c:pt idx="13807">
                        <c:v>-8271.4453125</c:v>
                      </c:pt>
                      <c:pt idx="13808">
                        <c:v>-6894.625</c:v>
                      </c:pt>
                      <c:pt idx="13809">
                        <c:v>-6139.78125</c:v>
                      </c:pt>
                      <c:pt idx="13810">
                        <c:v>-7603.703125</c:v>
                      </c:pt>
                      <c:pt idx="13811">
                        <c:v>-5972.765625</c:v>
                      </c:pt>
                      <c:pt idx="13812">
                        <c:v>-3463.2109375</c:v>
                      </c:pt>
                      <c:pt idx="13813">
                        <c:v>-4895.5234375</c:v>
                      </c:pt>
                      <c:pt idx="13814">
                        <c:v>-7183.9140625</c:v>
                      </c:pt>
                      <c:pt idx="13815">
                        <c:v>-11110.09375</c:v>
                      </c:pt>
                      <c:pt idx="13816">
                        <c:v>-11437.1171875</c:v>
                      </c:pt>
                      <c:pt idx="13817">
                        <c:v>-12720.0703125</c:v>
                      </c:pt>
                      <c:pt idx="13818">
                        <c:v>2496.796875</c:v>
                      </c:pt>
                      <c:pt idx="13819">
                        <c:v>21600.8046875</c:v>
                      </c:pt>
                      <c:pt idx="13820">
                        <c:v>20899.625</c:v>
                      </c:pt>
                      <c:pt idx="13821">
                        <c:v>20644.9140625</c:v>
                      </c:pt>
                      <c:pt idx="13822">
                        <c:v>21578.84375</c:v>
                      </c:pt>
                      <c:pt idx="13823">
                        <c:v>21718.4921875</c:v>
                      </c:pt>
                      <c:pt idx="13824">
                        <c:v>20779.3671875</c:v>
                      </c:pt>
                      <c:pt idx="13825">
                        <c:v>21796.96875</c:v>
                      </c:pt>
                      <c:pt idx="13826">
                        <c:v>21759.7265625</c:v>
                      </c:pt>
                      <c:pt idx="13827">
                        <c:v>21793.1015625</c:v>
                      </c:pt>
                      <c:pt idx="13828">
                        <c:v>20106.5390625</c:v>
                      </c:pt>
                      <c:pt idx="13829">
                        <c:v>19256.875</c:v>
                      </c:pt>
                      <c:pt idx="13830">
                        <c:v>19444.546875</c:v>
                      </c:pt>
                      <c:pt idx="13831">
                        <c:v>19907.9921875</c:v>
                      </c:pt>
                      <c:pt idx="13832">
                        <c:v>20818.1796875</c:v>
                      </c:pt>
                      <c:pt idx="13833">
                        <c:v>21613.984375</c:v>
                      </c:pt>
                      <c:pt idx="13834">
                        <c:v>19596.125</c:v>
                      </c:pt>
                      <c:pt idx="13835">
                        <c:v>18058.0234375</c:v>
                      </c:pt>
                      <c:pt idx="13836">
                        <c:v>16271.6328125</c:v>
                      </c:pt>
                      <c:pt idx="13837">
                        <c:v>14342.9921875</c:v>
                      </c:pt>
                      <c:pt idx="13838">
                        <c:v>12478.125</c:v>
                      </c:pt>
                      <c:pt idx="13839">
                        <c:v>11847.6875</c:v>
                      </c:pt>
                      <c:pt idx="13840">
                        <c:v>13598.3359375</c:v>
                      </c:pt>
                      <c:pt idx="13841">
                        <c:v>16817.296875</c:v>
                      </c:pt>
                      <c:pt idx="13842">
                        <c:v>20232</c:v>
                      </c:pt>
                      <c:pt idx="13843">
                        <c:v>20945.140625</c:v>
                      </c:pt>
                      <c:pt idx="13844">
                        <c:v>20855.0078125</c:v>
                      </c:pt>
                      <c:pt idx="13845">
                        <c:v>20190.9296875</c:v>
                      </c:pt>
                      <c:pt idx="13846">
                        <c:v>21894.6484375</c:v>
                      </c:pt>
                      <c:pt idx="13847">
                        <c:v>17548.140625</c:v>
                      </c:pt>
                      <c:pt idx="13848">
                        <c:v>17281.6953125</c:v>
                      </c:pt>
                      <c:pt idx="13849">
                        <c:v>22076.046875</c:v>
                      </c:pt>
                      <c:pt idx="13850">
                        <c:v>20674.859375</c:v>
                      </c:pt>
                      <c:pt idx="13851">
                        <c:v>22160.1953125</c:v>
                      </c:pt>
                      <c:pt idx="13852">
                        <c:v>20340.140625</c:v>
                      </c:pt>
                      <c:pt idx="13853">
                        <c:v>17178.09375</c:v>
                      </c:pt>
                      <c:pt idx="13854">
                        <c:v>14297.3203125</c:v>
                      </c:pt>
                      <c:pt idx="13855">
                        <c:v>8526.484375</c:v>
                      </c:pt>
                      <c:pt idx="13856">
                        <c:v>14693.3671875</c:v>
                      </c:pt>
                      <c:pt idx="13857">
                        <c:v>22276.4296875</c:v>
                      </c:pt>
                      <c:pt idx="13858">
                        <c:v>21887.1328125</c:v>
                      </c:pt>
                      <c:pt idx="13859">
                        <c:v>22153.34375</c:v>
                      </c:pt>
                      <c:pt idx="13860">
                        <c:v>21289.6328125</c:v>
                      </c:pt>
                      <c:pt idx="13861">
                        <c:v>20804.59375</c:v>
                      </c:pt>
                      <c:pt idx="13862">
                        <c:v>21558.703125</c:v>
                      </c:pt>
                      <c:pt idx="13863">
                        <c:v>21426.5703125</c:v>
                      </c:pt>
                      <c:pt idx="13864">
                        <c:v>16130</c:v>
                      </c:pt>
                      <c:pt idx="13865">
                        <c:v>13561.1796875</c:v>
                      </c:pt>
                      <c:pt idx="13866">
                        <c:v>11037.03125</c:v>
                      </c:pt>
                      <c:pt idx="13867">
                        <c:v>9276.8828125</c:v>
                      </c:pt>
                      <c:pt idx="13868">
                        <c:v>9416.7734375</c:v>
                      </c:pt>
                      <c:pt idx="13869">
                        <c:v>11903.9375</c:v>
                      </c:pt>
                      <c:pt idx="13870">
                        <c:v>14318.3359375</c:v>
                      </c:pt>
                      <c:pt idx="13871">
                        <c:v>15245.9140625</c:v>
                      </c:pt>
                      <c:pt idx="13872">
                        <c:v>16369.578125</c:v>
                      </c:pt>
                      <c:pt idx="13873">
                        <c:v>17863.03125</c:v>
                      </c:pt>
                      <c:pt idx="13874">
                        <c:v>17396.1796875</c:v>
                      </c:pt>
                      <c:pt idx="13875">
                        <c:v>13774.7578125</c:v>
                      </c:pt>
                      <c:pt idx="13876">
                        <c:v>10696.53125</c:v>
                      </c:pt>
                      <c:pt idx="13877">
                        <c:v>8145.8359375</c:v>
                      </c:pt>
                      <c:pt idx="13878">
                        <c:v>15414.703125</c:v>
                      </c:pt>
                      <c:pt idx="13879">
                        <c:v>18301.625</c:v>
                      </c:pt>
                      <c:pt idx="13880">
                        <c:v>18515.7890625</c:v>
                      </c:pt>
                      <c:pt idx="13881">
                        <c:v>18074.4921875</c:v>
                      </c:pt>
                      <c:pt idx="13882">
                        <c:v>17125.4296875</c:v>
                      </c:pt>
                      <c:pt idx="13883">
                        <c:v>14989.890625</c:v>
                      </c:pt>
                      <c:pt idx="13884">
                        <c:v>15813.3515625</c:v>
                      </c:pt>
                      <c:pt idx="13885">
                        <c:v>16918.3984375</c:v>
                      </c:pt>
                      <c:pt idx="13886">
                        <c:v>16674.6640625</c:v>
                      </c:pt>
                      <c:pt idx="13887">
                        <c:v>16626.4765625</c:v>
                      </c:pt>
                      <c:pt idx="13888">
                        <c:v>17129.9609375</c:v>
                      </c:pt>
                      <c:pt idx="13889">
                        <c:v>18053.9296875</c:v>
                      </c:pt>
                      <c:pt idx="13890">
                        <c:v>18400.21875</c:v>
                      </c:pt>
                      <c:pt idx="13891">
                        <c:v>17689.6640625</c:v>
                      </c:pt>
                      <c:pt idx="13892">
                        <c:v>18257.1953125</c:v>
                      </c:pt>
                      <c:pt idx="13893">
                        <c:v>16995.3203125</c:v>
                      </c:pt>
                      <c:pt idx="13894">
                        <c:v>25860.3046875</c:v>
                      </c:pt>
                      <c:pt idx="13895">
                        <c:v>26383.671875</c:v>
                      </c:pt>
                      <c:pt idx="13896">
                        <c:v>25185.265625</c:v>
                      </c:pt>
                      <c:pt idx="13897">
                        <c:v>25500.7890625</c:v>
                      </c:pt>
                      <c:pt idx="13898">
                        <c:v>26596.7734375</c:v>
                      </c:pt>
                      <c:pt idx="13899">
                        <c:v>26652.02734375</c:v>
                      </c:pt>
                      <c:pt idx="13900">
                        <c:v>24323.0859375</c:v>
                      </c:pt>
                      <c:pt idx="13901">
                        <c:v>23048.08984375</c:v>
                      </c:pt>
                      <c:pt idx="13902">
                        <c:v>22850.84375</c:v>
                      </c:pt>
                      <c:pt idx="13903">
                        <c:v>22433.0078125</c:v>
                      </c:pt>
                      <c:pt idx="13904">
                        <c:v>22911.85546875</c:v>
                      </c:pt>
                      <c:pt idx="13905">
                        <c:v>24772.7578125</c:v>
                      </c:pt>
                      <c:pt idx="13906">
                        <c:v>25625.76953125</c:v>
                      </c:pt>
                      <c:pt idx="13907">
                        <c:v>26699.40625</c:v>
                      </c:pt>
                      <c:pt idx="13908">
                        <c:v>25987.2890625</c:v>
                      </c:pt>
                      <c:pt idx="13909">
                        <c:v>9672.0078125</c:v>
                      </c:pt>
                      <c:pt idx="13910">
                        <c:v>9149.7734375</c:v>
                      </c:pt>
                      <c:pt idx="13911">
                        <c:v>9384.1796875</c:v>
                      </c:pt>
                      <c:pt idx="13912">
                        <c:v>5921.1640625</c:v>
                      </c:pt>
                      <c:pt idx="13913">
                        <c:v>3829.109375</c:v>
                      </c:pt>
                      <c:pt idx="13914">
                        <c:v>9173.5078125</c:v>
                      </c:pt>
                      <c:pt idx="13915">
                        <c:v>8493.609375</c:v>
                      </c:pt>
                      <c:pt idx="13916">
                        <c:v>8967.328125</c:v>
                      </c:pt>
                      <c:pt idx="13917">
                        <c:v>3529.3984375</c:v>
                      </c:pt>
                      <c:pt idx="13918">
                        <c:v>7883.9609375</c:v>
                      </c:pt>
                      <c:pt idx="13919">
                        <c:v>9104.5390625</c:v>
                      </c:pt>
                      <c:pt idx="13920">
                        <c:v>9781.25</c:v>
                      </c:pt>
                      <c:pt idx="13921">
                        <c:v>9410.765625</c:v>
                      </c:pt>
                      <c:pt idx="13922">
                        <c:v>7956.625</c:v>
                      </c:pt>
                      <c:pt idx="13923">
                        <c:v>9078.9765625</c:v>
                      </c:pt>
                      <c:pt idx="13924">
                        <c:v>24104.7890625</c:v>
                      </c:pt>
                      <c:pt idx="13925">
                        <c:v>28488.6953125</c:v>
                      </c:pt>
                      <c:pt idx="13926">
                        <c:v>27317.453125</c:v>
                      </c:pt>
                      <c:pt idx="13927">
                        <c:v>27392</c:v>
                      </c:pt>
                      <c:pt idx="13928">
                        <c:v>25373.359375</c:v>
                      </c:pt>
                      <c:pt idx="13929">
                        <c:v>25225.0234375</c:v>
                      </c:pt>
                      <c:pt idx="13930">
                        <c:v>26334.9921875</c:v>
                      </c:pt>
                      <c:pt idx="13931">
                        <c:v>26832.1640625</c:v>
                      </c:pt>
                      <c:pt idx="13932">
                        <c:v>27357.109375</c:v>
                      </c:pt>
                      <c:pt idx="13933">
                        <c:v>28331.1484375</c:v>
                      </c:pt>
                      <c:pt idx="13934">
                        <c:v>26337.5078125</c:v>
                      </c:pt>
                      <c:pt idx="13935">
                        <c:v>22181.953125</c:v>
                      </c:pt>
                      <c:pt idx="13936">
                        <c:v>28021.0078125</c:v>
                      </c:pt>
                      <c:pt idx="13937">
                        <c:v>25126.421875</c:v>
                      </c:pt>
                      <c:pt idx="13938">
                        <c:v>25361.125</c:v>
                      </c:pt>
                      <c:pt idx="13939">
                        <c:v>19659.078125</c:v>
                      </c:pt>
                      <c:pt idx="13940">
                        <c:v>19747.1171875</c:v>
                      </c:pt>
                      <c:pt idx="13941">
                        <c:v>17684.3046875</c:v>
                      </c:pt>
                      <c:pt idx="13942">
                        <c:v>15581.1796875</c:v>
                      </c:pt>
                      <c:pt idx="13943">
                        <c:v>14059.6015625</c:v>
                      </c:pt>
                      <c:pt idx="13944">
                        <c:v>13373.9140625</c:v>
                      </c:pt>
                      <c:pt idx="13945">
                        <c:v>16082.2109375</c:v>
                      </c:pt>
                      <c:pt idx="13946">
                        <c:v>17377.0234375</c:v>
                      </c:pt>
                      <c:pt idx="13947">
                        <c:v>18275.1015625</c:v>
                      </c:pt>
                      <c:pt idx="13948">
                        <c:v>19009.125</c:v>
                      </c:pt>
                      <c:pt idx="13949">
                        <c:v>20038.90625</c:v>
                      </c:pt>
                      <c:pt idx="13950">
                        <c:v>17498.6015625</c:v>
                      </c:pt>
                      <c:pt idx="13951">
                        <c:v>15029.75</c:v>
                      </c:pt>
                      <c:pt idx="13952">
                        <c:v>12090.296875</c:v>
                      </c:pt>
                      <c:pt idx="13953">
                        <c:v>19633.6796875</c:v>
                      </c:pt>
                      <c:pt idx="13954">
                        <c:v>20713.8046875</c:v>
                      </c:pt>
                      <c:pt idx="13955">
                        <c:v>18882.421875</c:v>
                      </c:pt>
                      <c:pt idx="13956">
                        <c:v>20639.0390625</c:v>
                      </c:pt>
                      <c:pt idx="13957">
                        <c:v>19906.2109375</c:v>
                      </c:pt>
                      <c:pt idx="13958">
                        <c:v>20170.8046875</c:v>
                      </c:pt>
                      <c:pt idx="13959">
                        <c:v>19937.8984375</c:v>
                      </c:pt>
                      <c:pt idx="13960">
                        <c:v>18153.30078125</c:v>
                      </c:pt>
                      <c:pt idx="13961">
                        <c:v>14034.40625</c:v>
                      </c:pt>
                      <c:pt idx="13962">
                        <c:v>15138.40625</c:v>
                      </c:pt>
                      <c:pt idx="13963">
                        <c:v>20530.265625</c:v>
                      </c:pt>
                      <c:pt idx="13964">
                        <c:v>17961.265625</c:v>
                      </c:pt>
                      <c:pt idx="13965">
                        <c:v>17429.03125</c:v>
                      </c:pt>
                      <c:pt idx="13966">
                        <c:v>19000.6953125</c:v>
                      </c:pt>
                      <c:pt idx="13967">
                        <c:v>20713.08203125</c:v>
                      </c:pt>
                      <c:pt idx="13968">
                        <c:v>19895.94921875</c:v>
                      </c:pt>
                      <c:pt idx="13969">
                        <c:v>23060.37890625</c:v>
                      </c:pt>
                      <c:pt idx="13970">
                        <c:v>23268.609375</c:v>
                      </c:pt>
                      <c:pt idx="13971">
                        <c:v>21924.390625</c:v>
                      </c:pt>
                      <c:pt idx="13972">
                        <c:v>20393.6171875</c:v>
                      </c:pt>
                      <c:pt idx="13973">
                        <c:v>18968.3125</c:v>
                      </c:pt>
                      <c:pt idx="13974">
                        <c:v>19907.765625</c:v>
                      </c:pt>
                      <c:pt idx="13975">
                        <c:v>22991.7578125</c:v>
                      </c:pt>
                      <c:pt idx="13976">
                        <c:v>21591.171875</c:v>
                      </c:pt>
                      <c:pt idx="13977">
                        <c:v>19689.515625</c:v>
                      </c:pt>
                      <c:pt idx="13978">
                        <c:v>18485.6640625</c:v>
                      </c:pt>
                      <c:pt idx="13979">
                        <c:v>19125.1484375</c:v>
                      </c:pt>
                      <c:pt idx="13980">
                        <c:v>22470.15234375</c:v>
                      </c:pt>
                      <c:pt idx="13981">
                        <c:v>20941.6796875</c:v>
                      </c:pt>
                      <c:pt idx="13982">
                        <c:v>18585.9140625</c:v>
                      </c:pt>
                      <c:pt idx="13983">
                        <c:v>22679.02734375</c:v>
                      </c:pt>
                      <c:pt idx="13984">
                        <c:v>20256.15625</c:v>
                      </c:pt>
                      <c:pt idx="13985">
                        <c:v>18982.15625</c:v>
                      </c:pt>
                      <c:pt idx="13986">
                        <c:v>18247.5625</c:v>
                      </c:pt>
                      <c:pt idx="13987">
                        <c:v>19016.875</c:v>
                      </c:pt>
                      <c:pt idx="13988">
                        <c:v>20085.6484375</c:v>
                      </c:pt>
                      <c:pt idx="13989">
                        <c:v>20468.15625</c:v>
                      </c:pt>
                      <c:pt idx="13990">
                        <c:v>17889.9609375</c:v>
                      </c:pt>
                      <c:pt idx="13991">
                        <c:v>14580.6171875</c:v>
                      </c:pt>
                      <c:pt idx="13992">
                        <c:v>13621.09375</c:v>
                      </c:pt>
                      <c:pt idx="13993">
                        <c:v>20889.3671875</c:v>
                      </c:pt>
                      <c:pt idx="13994">
                        <c:v>20171.546875</c:v>
                      </c:pt>
                      <c:pt idx="13995">
                        <c:v>20395.62109375</c:v>
                      </c:pt>
                      <c:pt idx="13996">
                        <c:v>21237.33984375</c:v>
                      </c:pt>
                      <c:pt idx="13997">
                        <c:v>20456.875</c:v>
                      </c:pt>
                      <c:pt idx="13998">
                        <c:v>20614.5546875</c:v>
                      </c:pt>
                      <c:pt idx="13999">
                        <c:v>21012.171875</c:v>
                      </c:pt>
                      <c:pt idx="14000">
                        <c:v>19061.5234375</c:v>
                      </c:pt>
                      <c:pt idx="14001">
                        <c:v>17047.09375</c:v>
                      </c:pt>
                      <c:pt idx="14002">
                        <c:v>18654.88671875</c:v>
                      </c:pt>
                      <c:pt idx="14003">
                        <c:v>22116.2734375</c:v>
                      </c:pt>
                      <c:pt idx="14004">
                        <c:v>21735.9375</c:v>
                      </c:pt>
                      <c:pt idx="14005">
                        <c:v>22041.18359375</c:v>
                      </c:pt>
                      <c:pt idx="14006">
                        <c:v>21053.75</c:v>
                      </c:pt>
                      <c:pt idx="14007">
                        <c:v>21302.26953125</c:v>
                      </c:pt>
                      <c:pt idx="14008">
                        <c:v>21947</c:v>
                      </c:pt>
                      <c:pt idx="14009">
                        <c:v>21475.55078125</c:v>
                      </c:pt>
                      <c:pt idx="14010">
                        <c:v>21666.58203125</c:v>
                      </c:pt>
                      <c:pt idx="14011">
                        <c:v>17800.00390625</c:v>
                      </c:pt>
                      <c:pt idx="14012">
                        <c:v>22177.7890625</c:v>
                      </c:pt>
                      <c:pt idx="14013">
                        <c:v>22183.92578125</c:v>
                      </c:pt>
                      <c:pt idx="14014">
                        <c:v>21082.765625</c:v>
                      </c:pt>
                      <c:pt idx="14015">
                        <c:v>18124.8046875</c:v>
                      </c:pt>
                      <c:pt idx="14016">
                        <c:v>13477.640625</c:v>
                      </c:pt>
                      <c:pt idx="14017">
                        <c:v>13671.734375</c:v>
                      </c:pt>
                      <c:pt idx="14018">
                        <c:v>21218.22265625</c:v>
                      </c:pt>
                      <c:pt idx="14019">
                        <c:v>20350.3203125</c:v>
                      </c:pt>
                      <c:pt idx="14020">
                        <c:v>21032.16015625</c:v>
                      </c:pt>
                      <c:pt idx="14021">
                        <c:v>20297.1640625</c:v>
                      </c:pt>
                      <c:pt idx="14022">
                        <c:v>17624.0234375</c:v>
                      </c:pt>
                      <c:pt idx="14023">
                        <c:v>20578.609375</c:v>
                      </c:pt>
                      <c:pt idx="14024">
                        <c:v>16554.4609375</c:v>
                      </c:pt>
                      <c:pt idx="14025">
                        <c:v>20319.8125</c:v>
                      </c:pt>
                      <c:pt idx="14026">
                        <c:v>19887.9375</c:v>
                      </c:pt>
                      <c:pt idx="14027">
                        <c:v>15648.5859375</c:v>
                      </c:pt>
                      <c:pt idx="14028">
                        <c:v>16651.96875</c:v>
                      </c:pt>
                      <c:pt idx="14029">
                        <c:v>23291.6328125</c:v>
                      </c:pt>
                      <c:pt idx="14030">
                        <c:v>21703.2421875</c:v>
                      </c:pt>
                      <c:pt idx="14031">
                        <c:v>19914.640625</c:v>
                      </c:pt>
                      <c:pt idx="14032">
                        <c:v>21792.953125</c:v>
                      </c:pt>
                      <c:pt idx="14033">
                        <c:v>23088.4921875</c:v>
                      </c:pt>
                      <c:pt idx="14034">
                        <c:v>23129.4765625</c:v>
                      </c:pt>
                      <c:pt idx="14035">
                        <c:v>21573.328125</c:v>
                      </c:pt>
                      <c:pt idx="14036">
                        <c:v>18445.0234375</c:v>
                      </c:pt>
                      <c:pt idx="14037">
                        <c:v>14875.2265625</c:v>
                      </c:pt>
                      <c:pt idx="14038">
                        <c:v>23439.51953125</c:v>
                      </c:pt>
                      <c:pt idx="14039">
                        <c:v>23477.15625</c:v>
                      </c:pt>
                      <c:pt idx="14040">
                        <c:v>22023.13671875</c:v>
                      </c:pt>
                      <c:pt idx="14041">
                        <c:v>18406.02734375</c:v>
                      </c:pt>
                      <c:pt idx="14042">
                        <c:v>21736.8515625</c:v>
                      </c:pt>
                      <c:pt idx="14043">
                        <c:v>21345.65234375</c:v>
                      </c:pt>
                      <c:pt idx="14044">
                        <c:v>23484.96875</c:v>
                      </c:pt>
                      <c:pt idx="14045">
                        <c:v>18596.484375</c:v>
                      </c:pt>
                      <c:pt idx="14046">
                        <c:v>19198.0546875</c:v>
                      </c:pt>
                      <c:pt idx="14047">
                        <c:v>24858.0625</c:v>
                      </c:pt>
                      <c:pt idx="14048">
                        <c:v>18794.921875</c:v>
                      </c:pt>
                      <c:pt idx="14049">
                        <c:v>13770.3984375</c:v>
                      </c:pt>
                      <c:pt idx="14050">
                        <c:v>20547.7109375</c:v>
                      </c:pt>
                      <c:pt idx="14051">
                        <c:v>21782.4609375</c:v>
                      </c:pt>
                      <c:pt idx="14052">
                        <c:v>24954.90625</c:v>
                      </c:pt>
                      <c:pt idx="14053">
                        <c:v>22771.140625</c:v>
                      </c:pt>
                      <c:pt idx="14054">
                        <c:v>23455.9609375</c:v>
                      </c:pt>
                      <c:pt idx="14055">
                        <c:v>23819.953125</c:v>
                      </c:pt>
                      <c:pt idx="14056">
                        <c:v>25145.90625</c:v>
                      </c:pt>
                      <c:pt idx="14057">
                        <c:v>19883.1953125</c:v>
                      </c:pt>
                      <c:pt idx="14058">
                        <c:v>25176.7265625</c:v>
                      </c:pt>
                      <c:pt idx="14059">
                        <c:v>23120.9765625</c:v>
                      </c:pt>
                      <c:pt idx="14060">
                        <c:v>22329.73046875</c:v>
                      </c:pt>
                      <c:pt idx="14061">
                        <c:v>23012.87890625</c:v>
                      </c:pt>
                      <c:pt idx="14062">
                        <c:v>23088.078125</c:v>
                      </c:pt>
                      <c:pt idx="14063">
                        <c:v>23462.88671875</c:v>
                      </c:pt>
                      <c:pt idx="14064">
                        <c:v>22810.0625</c:v>
                      </c:pt>
                      <c:pt idx="14065">
                        <c:v>23433.34765625</c:v>
                      </c:pt>
                      <c:pt idx="14066">
                        <c:v>22468.70703125</c:v>
                      </c:pt>
                      <c:pt idx="14067">
                        <c:v>22194.56640625</c:v>
                      </c:pt>
                      <c:pt idx="14068">
                        <c:v>23158.82421875</c:v>
                      </c:pt>
                      <c:pt idx="14069">
                        <c:v>23096.0078125</c:v>
                      </c:pt>
                      <c:pt idx="14070">
                        <c:v>21830.1875</c:v>
                      </c:pt>
                      <c:pt idx="14071">
                        <c:v>21284.5234375</c:v>
                      </c:pt>
                      <c:pt idx="14072">
                        <c:v>23540.4765625</c:v>
                      </c:pt>
                      <c:pt idx="14073">
                        <c:v>23056.53125</c:v>
                      </c:pt>
                      <c:pt idx="14074">
                        <c:v>23626.0546875</c:v>
                      </c:pt>
                      <c:pt idx="14075">
                        <c:v>23858.18359375</c:v>
                      </c:pt>
                      <c:pt idx="14076">
                        <c:v>24308.9140625</c:v>
                      </c:pt>
                      <c:pt idx="14077">
                        <c:v>23312.40625</c:v>
                      </c:pt>
                      <c:pt idx="14078">
                        <c:v>21241.53125</c:v>
                      </c:pt>
                      <c:pt idx="14079">
                        <c:v>22402.1328125</c:v>
                      </c:pt>
                      <c:pt idx="14080">
                        <c:v>23138.296875</c:v>
                      </c:pt>
                      <c:pt idx="14081">
                        <c:v>21618.375</c:v>
                      </c:pt>
                      <c:pt idx="14082">
                        <c:v>21371.92578125</c:v>
                      </c:pt>
                      <c:pt idx="14083">
                        <c:v>23833.2578125</c:v>
                      </c:pt>
                      <c:pt idx="14084">
                        <c:v>24615.04296875</c:v>
                      </c:pt>
                      <c:pt idx="14085">
                        <c:v>21637.96875</c:v>
                      </c:pt>
                      <c:pt idx="14086">
                        <c:v>18592.71875</c:v>
                      </c:pt>
                      <c:pt idx="14087">
                        <c:v>24496.85546875</c:v>
                      </c:pt>
                      <c:pt idx="14088">
                        <c:v>23965.5234375</c:v>
                      </c:pt>
                      <c:pt idx="14089">
                        <c:v>18448.9921875</c:v>
                      </c:pt>
                      <c:pt idx="14090">
                        <c:v>18545.9140625</c:v>
                      </c:pt>
                      <c:pt idx="14091">
                        <c:v>18500.96875</c:v>
                      </c:pt>
                      <c:pt idx="14092">
                        <c:v>18758.5859375</c:v>
                      </c:pt>
                      <c:pt idx="14093">
                        <c:v>18955.3984375</c:v>
                      </c:pt>
                      <c:pt idx="14094">
                        <c:v>17640.4140625</c:v>
                      </c:pt>
                      <c:pt idx="14095">
                        <c:v>17061.3203125</c:v>
                      </c:pt>
                      <c:pt idx="14096">
                        <c:v>16049.3203125</c:v>
                      </c:pt>
                      <c:pt idx="14097">
                        <c:v>16522.5234375</c:v>
                      </c:pt>
                      <c:pt idx="14098">
                        <c:v>17831.015625</c:v>
                      </c:pt>
                      <c:pt idx="14099">
                        <c:v>17495.0390625</c:v>
                      </c:pt>
                      <c:pt idx="14100">
                        <c:v>18931.25</c:v>
                      </c:pt>
                      <c:pt idx="14101">
                        <c:v>18862.53125</c:v>
                      </c:pt>
                      <c:pt idx="14102">
                        <c:v>18014.8984375</c:v>
                      </c:pt>
                      <c:pt idx="14103">
                        <c:v>18674.8046875</c:v>
                      </c:pt>
                      <c:pt idx="14104">
                        <c:v>23469.66015625</c:v>
                      </c:pt>
                      <c:pt idx="14105">
                        <c:v>23562.91015625</c:v>
                      </c:pt>
                      <c:pt idx="14106">
                        <c:v>23440.6015625</c:v>
                      </c:pt>
                      <c:pt idx="14107">
                        <c:v>21046.33203125</c:v>
                      </c:pt>
                      <c:pt idx="14108">
                        <c:v>19336.8671875</c:v>
                      </c:pt>
                      <c:pt idx="14109">
                        <c:v>18853.80859375</c:v>
                      </c:pt>
                      <c:pt idx="14110">
                        <c:v>20793.93359375</c:v>
                      </c:pt>
                      <c:pt idx="14111">
                        <c:v>22450.30859375</c:v>
                      </c:pt>
                      <c:pt idx="14112">
                        <c:v>21273.3984375</c:v>
                      </c:pt>
                      <c:pt idx="14113">
                        <c:v>22725.22265625</c:v>
                      </c:pt>
                      <c:pt idx="14114">
                        <c:v>21329.6953125</c:v>
                      </c:pt>
                      <c:pt idx="14115">
                        <c:v>22840.23828125</c:v>
                      </c:pt>
                      <c:pt idx="14116">
                        <c:v>22822.1953125</c:v>
                      </c:pt>
                      <c:pt idx="14117">
                        <c:v>20949.4296875</c:v>
                      </c:pt>
                      <c:pt idx="14118">
                        <c:v>22822.6796875</c:v>
                      </c:pt>
                      <c:pt idx="14119">
                        <c:v>21218.28125</c:v>
                      </c:pt>
                      <c:pt idx="14120">
                        <c:v>21316.9921875</c:v>
                      </c:pt>
                      <c:pt idx="14121">
                        <c:v>21387.828125</c:v>
                      </c:pt>
                      <c:pt idx="14122">
                        <c:v>21124.41796875</c:v>
                      </c:pt>
                      <c:pt idx="14123">
                        <c:v>21195.6796875</c:v>
                      </c:pt>
                      <c:pt idx="14124">
                        <c:v>21536.65234375</c:v>
                      </c:pt>
                      <c:pt idx="14125">
                        <c:v>21051.8984375</c:v>
                      </c:pt>
                      <c:pt idx="14126">
                        <c:v>21030.5078125</c:v>
                      </c:pt>
                      <c:pt idx="14127">
                        <c:v>20728.4453125</c:v>
                      </c:pt>
                      <c:pt idx="14128">
                        <c:v>20664.29296875</c:v>
                      </c:pt>
                      <c:pt idx="14129">
                        <c:v>21065.4375</c:v>
                      </c:pt>
                      <c:pt idx="14130">
                        <c:v>21520.671875</c:v>
                      </c:pt>
                      <c:pt idx="14131">
                        <c:v>20614.31640625</c:v>
                      </c:pt>
                      <c:pt idx="14132">
                        <c:v>18944.046875</c:v>
                      </c:pt>
                      <c:pt idx="14133">
                        <c:v>20486.125</c:v>
                      </c:pt>
                      <c:pt idx="14134">
                        <c:v>22404.90625</c:v>
                      </c:pt>
                      <c:pt idx="14135">
                        <c:v>19738.625</c:v>
                      </c:pt>
                      <c:pt idx="14136">
                        <c:v>18303.734375</c:v>
                      </c:pt>
                      <c:pt idx="14137">
                        <c:v>21079.78125</c:v>
                      </c:pt>
                      <c:pt idx="14138">
                        <c:v>23622.28125</c:v>
                      </c:pt>
                      <c:pt idx="14139">
                        <c:v>22914.828125</c:v>
                      </c:pt>
                      <c:pt idx="14140">
                        <c:v>23676.2109375</c:v>
                      </c:pt>
                      <c:pt idx="14141">
                        <c:v>21641.5234375</c:v>
                      </c:pt>
                      <c:pt idx="14142">
                        <c:v>21301.8203125</c:v>
                      </c:pt>
                      <c:pt idx="14143">
                        <c:v>23890.5546875</c:v>
                      </c:pt>
                      <c:pt idx="14144">
                        <c:v>22641.8515625</c:v>
                      </c:pt>
                      <c:pt idx="14145">
                        <c:v>20652.2109375</c:v>
                      </c:pt>
                      <c:pt idx="14146">
                        <c:v>19876.9140625</c:v>
                      </c:pt>
                      <c:pt idx="14147">
                        <c:v>20446.015625</c:v>
                      </c:pt>
                      <c:pt idx="14148">
                        <c:v>23818.0234375</c:v>
                      </c:pt>
                      <c:pt idx="14149">
                        <c:v>18292.4375</c:v>
                      </c:pt>
                      <c:pt idx="14150">
                        <c:v>17579.15625</c:v>
                      </c:pt>
                      <c:pt idx="14151">
                        <c:v>17614.765625</c:v>
                      </c:pt>
                      <c:pt idx="14152">
                        <c:v>16945.7578125</c:v>
                      </c:pt>
                      <c:pt idx="14153">
                        <c:v>18219.43359375</c:v>
                      </c:pt>
                      <c:pt idx="14154">
                        <c:v>16993.453125</c:v>
                      </c:pt>
                      <c:pt idx="14155">
                        <c:v>15975.390625</c:v>
                      </c:pt>
                      <c:pt idx="14156">
                        <c:v>18085</c:v>
                      </c:pt>
                      <c:pt idx="14157">
                        <c:v>16194.6171875</c:v>
                      </c:pt>
                      <c:pt idx="14158">
                        <c:v>18192.859375</c:v>
                      </c:pt>
                      <c:pt idx="14159">
                        <c:v>17805.90625</c:v>
                      </c:pt>
                      <c:pt idx="14160">
                        <c:v>18652.2578125</c:v>
                      </c:pt>
                      <c:pt idx="14161">
                        <c:v>17180.578125</c:v>
                      </c:pt>
                      <c:pt idx="14162">
                        <c:v>12958.578125</c:v>
                      </c:pt>
                      <c:pt idx="14163">
                        <c:v>14913.859375</c:v>
                      </c:pt>
                      <c:pt idx="14164">
                        <c:v>19032.9921875</c:v>
                      </c:pt>
                      <c:pt idx="14165">
                        <c:v>17266.953125</c:v>
                      </c:pt>
                      <c:pt idx="14166">
                        <c:v>14806.5546875</c:v>
                      </c:pt>
                      <c:pt idx="14167">
                        <c:v>13005.890625</c:v>
                      </c:pt>
                      <c:pt idx="14168">
                        <c:v>11486.5859375</c:v>
                      </c:pt>
                      <c:pt idx="14169">
                        <c:v>12124.921875</c:v>
                      </c:pt>
                      <c:pt idx="14170">
                        <c:v>14795.46875</c:v>
                      </c:pt>
                      <c:pt idx="14171">
                        <c:v>17006.4453125</c:v>
                      </c:pt>
                      <c:pt idx="14172">
                        <c:v>19586.21875</c:v>
                      </c:pt>
                      <c:pt idx="14173">
                        <c:v>20183.359375</c:v>
                      </c:pt>
                      <c:pt idx="14174">
                        <c:v>18821.015625</c:v>
                      </c:pt>
                      <c:pt idx="14175">
                        <c:v>17799.4765625</c:v>
                      </c:pt>
                      <c:pt idx="14176">
                        <c:v>20380.5546875</c:v>
                      </c:pt>
                      <c:pt idx="14177">
                        <c:v>17759.9296875</c:v>
                      </c:pt>
                      <c:pt idx="14178">
                        <c:v>19248.7109375</c:v>
                      </c:pt>
                      <c:pt idx="14179">
                        <c:v>8698.5390625</c:v>
                      </c:pt>
                      <c:pt idx="14180">
                        <c:v>9358.5703125</c:v>
                      </c:pt>
                      <c:pt idx="14181">
                        <c:v>4841.734375</c:v>
                      </c:pt>
                      <c:pt idx="14182">
                        <c:v>2831.2421875</c:v>
                      </c:pt>
                      <c:pt idx="14183">
                        <c:v>2183.6796875</c:v>
                      </c:pt>
                      <c:pt idx="14184">
                        <c:v>-853.9921875</c:v>
                      </c:pt>
                      <c:pt idx="14185">
                        <c:v>1805.5</c:v>
                      </c:pt>
                      <c:pt idx="14186">
                        <c:v>2569.8515625</c:v>
                      </c:pt>
                      <c:pt idx="14187">
                        <c:v>2496.15625</c:v>
                      </c:pt>
                      <c:pt idx="14188">
                        <c:v>2462.7890625</c:v>
                      </c:pt>
                      <c:pt idx="14189">
                        <c:v>2451.859375</c:v>
                      </c:pt>
                      <c:pt idx="14190">
                        <c:v>-781.265625</c:v>
                      </c:pt>
                      <c:pt idx="14191">
                        <c:v>1502.203125</c:v>
                      </c:pt>
                      <c:pt idx="14192">
                        <c:v>-3246.453125</c:v>
                      </c:pt>
                      <c:pt idx="14193">
                        <c:v>7560.40625</c:v>
                      </c:pt>
                      <c:pt idx="14194">
                        <c:v>28843.76953125</c:v>
                      </c:pt>
                      <c:pt idx="14195">
                        <c:v>30131.51953125</c:v>
                      </c:pt>
                      <c:pt idx="14196">
                        <c:v>29411.1171875</c:v>
                      </c:pt>
                      <c:pt idx="14197">
                        <c:v>24916.45703125</c:v>
                      </c:pt>
                      <c:pt idx="14198">
                        <c:v>29586.16796875</c:v>
                      </c:pt>
                      <c:pt idx="14199">
                        <c:v>29509.125</c:v>
                      </c:pt>
                      <c:pt idx="14200">
                        <c:v>29234.20703125</c:v>
                      </c:pt>
                      <c:pt idx="14201">
                        <c:v>29629.6171875</c:v>
                      </c:pt>
                      <c:pt idx="14202">
                        <c:v>29645.4765625</c:v>
                      </c:pt>
                      <c:pt idx="14203">
                        <c:v>25338.19140625</c:v>
                      </c:pt>
                      <c:pt idx="14204">
                        <c:v>28433.74609375</c:v>
                      </c:pt>
                      <c:pt idx="14205">
                        <c:v>28804.7421875</c:v>
                      </c:pt>
                      <c:pt idx="14206">
                        <c:v>28859.80859375</c:v>
                      </c:pt>
                      <c:pt idx="14207">
                        <c:v>24414.9375</c:v>
                      </c:pt>
                      <c:pt idx="14208">
                        <c:v>24106.28125</c:v>
                      </c:pt>
                      <c:pt idx="14209">
                        <c:v>17860.75</c:v>
                      </c:pt>
                      <c:pt idx="14210">
                        <c:v>16340.3203125</c:v>
                      </c:pt>
                      <c:pt idx="14211">
                        <c:v>14388.1796875</c:v>
                      </c:pt>
                      <c:pt idx="14212">
                        <c:v>13419.6953125</c:v>
                      </c:pt>
                      <c:pt idx="14213">
                        <c:v>14632.015625</c:v>
                      </c:pt>
                      <c:pt idx="14214">
                        <c:v>15835.9765625</c:v>
                      </c:pt>
                      <c:pt idx="14215">
                        <c:v>17223.7890625</c:v>
                      </c:pt>
                      <c:pt idx="14216">
                        <c:v>15699.46875</c:v>
                      </c:pt>
                      <c:pt idx="14217">
                        <c:v>12633.25</c:v>
                      </c:pt>
                      <c:pt idx="14218">
                        <c:v>11552.8828125</c:v>
                      </c:pt>
                      <c:pt idx="14219">
                        <c:v>17255.28125</c:v>
                      </c:pt>
                      <c:pt idx="14220">
                        <c:v>17571.8671875</c:v>
                      </c:pt>
                      <c:pt idx="14221">
                        <c:v>18121.734375</c:v>
                      </c:pt>
                      <c:pt idx="14222">
                        <c:v>17483.5703125</c:v>
                      </c:pt>
                      <c:pt idx="14223">
                        <c:v>17393.1328125</c:v>
                      </c:pt>
                      <c:pt idx="14224">
                        <c:v>20413.96875</c:v>
                      </c:pt>
                      <c:pt idx="14225">
                        <c:v>24276.21875</c:v>
                      </c:pt>
                      <c:pt idx="14226">
                        <c:v>24057.734375</c:v>
                      </c:pt>
                      <c:pt idx="14227">
                        <c:v>21983.7265625</c:v>
                      </c:pt>
                      <c:pt idx="14228">
                        <c:v>24244.0703125</c:v>
                      </c:pt>
                      <c:pt idx="14229">
                        <c:v>22492.5546875</c:v>
                      </c:pt>
                      <c:pt idx="14230">
                        <c:v>19813.625</c:v>
                      </c:pt>
                      <c:pt idx="14231">
                        <c:v>14796.3046875</c:v>
                      </c:pt>
                      <c:pt idx="14232">
                        <c:v>9943.0234375</c:v>
                      </c:pt>
                      <c:pt idx="14233">
                        <c:v>22263.03125</c:v>
                      </c:pt>
                      <c:pt idx="14234">
                        <c:v>24789.234375</c:v>
                      </c:pt>
                      <c:pt idx="14235">
                        <c:v>24739.421875</c:v>
                      </c:pt>
                      <c:pt idx="14236">
                        <c:v>24830.1484375</c:v>
                      </c:pt>
                      <c:pt idx="14237">
                        <c:v>20821.09375</c:v>
                      </c:pt>
                      <c:pt idx="14238">
                        <c:v>24255.90625</c:v>
                      </c:pt>
                      <c:pt idx="14239">
                        <c:v>21122.2578125</c:v>
                      </c:pt>
                      <c:pt idx="14240">
                        <c:v>20160.9296875</c:v>
                      </c:pt>
                      <c:pt idx="14241">
                        <c:v>22176.25</c:v>
                      </c:pt>
                      <c:pt idx="14242">
                        <c:v>21833.890625</c:v>
                      </c:pt>
                      <c:pt idx="14243">
                        <c:v>20304.8359375</c:v>
                      </c:pt>
                      <c:pt idx="14244">
                        <c:v>18514.3515625</c:v>
                      </c:pt>
                      <c:pt idx="14245">
                        <c:v>18059.6015625</c:v>
                      </c:pt>
                      <c:pt idx="14246">
                        <c:v>16734.3671875</c:v>
                      </c:pt>
                      <c:pt idx="14247">
                        <c:v>18729.9375</c:v>
                      </c:pt>
                      <c:pt idx="14248">
                        <c:v>21729.9609375</c:v>
                      </c:pt>
                      <c:pt idx="14249">
                        <c:v>22858.6953125</c:v>
                      </c:pt>
                      <c:pt idx="14250">
                        <c:v>21875.171875</c:v>
                      </c:pt>
                      <c:pt idx="14251">
                        <c:v>21248.1015625</c:v>
                      </c:pt>
                      <c:pt idx="14252">
                        <c:v>21799.7265625</c:v>
                      </c:pt>
                      <c:pt idx="14253">
                        <c:v>21577.71875</c:v>
                      </c:pt>
                      <c:pt idx="14254">
                        <c:v>27728.5546875</c:v>
                      </c:pt>
                      <c:pt idx="14255">
                        <c:v>25353.12109375</c:v>
                      </c:pt>
                      <c:pt idx="14256">
                        <c:v>25244.9765625</c:v>
                      </c:pt>
                      <c:pt idx="14257">
                        <c:v>28029.48046875</c:v>
                      </c:pt>
                      <c:pt idx="14258">
                        <c:v>27219.18359375</c:v>
                      </c:pt>
                      <c:pt idx="14259">
                        <c:v>23544.40625</c:v>
                      </c:pt>
                      <c:pt idx="14260">
                        <c:v>28061.875</c:v>
                      </c:pt>
                      <c:pt idx="14261">
                        <c:v>27640.37109375</c:v>
                      </c:pt>
                      <c:pt idx="14262">
                        <c:v>27522.43359375</c:v>
                      </c:pt>
                      <c:pt idx="14263">
                        <c:v>27103.17578125</c:v>
                      </c:pt>
                      <c:pt idx="14264">
                        <c:v>27381.3046875</c:v>
                      </c:pt>
                      <c:pt idx="14265">
                        <c:v>25631.44140625</c:v>
                      </c:pt>
                      <c:pt idx="14266">
                        <c:v>23866.8203125</c:v>
                      </c:pt>
                      <c:pt idx="14267">
                        <c:v>27798.8203125</c:v>
                      </c:pt>
                      <c:pt idx="14268">
                        <c:v>26982.3359375</c:v>
                      </c:pt>
                      <c:pt idx="14269">
                        <c:v>23383.24609375</c:v>
                      </c:pt>
                      <c:pt idx="14270">
                        <c:v>22315.2421875</c:v>
                      </c:pt>
                      <c:pt idx="14271">
                        <c:v>22363</c:v>
                      </c:pt>
                      <c:pt idx="14272">
                        <c:v>21441.83203125</c:v>
                      </c:pt>
                      <c:pt idx="14273">
                        <c:v>22276.640625</c:v>
                      </c:pt>
                      <c:pt idx="14274">
                        <c:v>22333.546875</c:v>
                      </c:pt>
                      <c:pt idx="14275">
                        <c:v>21438.53125</c:v>
                      </c:pt>
                      <c:pt idx="14276">
                        <c:v>23607.25</c:v>
                      </c:pt>
                      <c:pt idx="14277">
                        <c:v>19051.0390625</c:v>
                      </c:pt>
                      <c:pt idx="14278">
                        <c:v>22690.41015625</c:v>
                      </c:pt>
                      <c:pt idx="14279">
                        <c:v>21551.05859375</c:v>
                      </c:pt>
                      <c:pt idx="14280">
                        <c:v>22492.0234375</c:v>
                      </c:pt>
                      <c:pt idx="14281">
                        <c:v>22781.19921875</c:v>
                      </c:pt>
                      <c:pt idx="14282">
                        <c:v>23271.6484375</c:v>
                      </c:pt>
                      <c:pt idx="14283">
                        <c:v>21966.26953125</c:v>
                      </c:pt>
                      <c:pt idx="14284">
                        <c:v>22920.58203125</c:v>
                      </c:pt>
                      <c:pt idx="14285">
                        <c:v>22751.4453125</c:v>
                      </c:pt>
                      <c:pt idx="14286">
                        <c:v>20801.1875</c:v>
                      </c:pt>
                      <c:pt idx="14287">
                        <c:v>22906.0234375</c:v>
                      </c:pt>
                      <c:pt idx="14288">
                        <c:v>20918.98828125</c:v>
                      </c:pt>
                      <c:pt idx="14289">
                        <c:v>19544.83984375</c:v>
                      </c:pt>
                      <c:pt idx="14290">
                        <c:v>19801.6640625</c:v>
                      </c:pt>
                      <c:pt idx="14291">
                        <c:v>19938.93359375</c:v>
                      </c:pt>
                      <c:pt idx="14292">
                        <c:v>22227.4296875</c:v>
                      </c:pt>
                      <c:pt idx="14293">
                        <c:v>21909.1640625</c:v>
                      </c:pt>
                      <c:pt idx="14294">
                        <c:v>22826.14453125</c:v>
                      </c:pt>
                      <c:pt idx="14295">
                        <c:v>22358.921875</c:v>
                      </c:pt>
                      <c:pt idx="14296">
                        <c:v>22597.5</c:v>
                      </c:pt>
                      <c:pt idx="14297">
                        <c:v>23211.10546875</c:v>
                      </c:pt>
                      <c:pt idx="14298">
                        <c:v>21690.27734375</c:v>
                      </c:pt>
                      <c:pt idx="14299">
                        <c:v>20589.3125</c:v>
                      </c:pt>
                      <c:pt idx="14300">
                        <c:v>16401.5625</c:v>
                      </c:pt>
                      <c:pt idx="14301">
                        <c:v>16394.90625</c:v>
                      </c:pt>
                      <c:pt idx="14302">
                        <c:v>23438.91015625</c:v>
                      </c:pt>
                      <c:pt idx="14303">
                        <c:v>23024.4140625</c:v>
                      </c:pt>
                      <c:pt idx="14304">
                        <c:v>21454.72265625</c:v>
                      </c:pt>
                      <c:pt idx="14305">
                        <c:v>23489.90625</c:v>
                      </c:pt>
                      <c:pt idx="14306">
                        <c:v>21615.625</c:v>
                      </c:pt>
                      <c:pt idx="14307">
                        <c:v>16513.4453125</c:v>
                      </c:pt>
                      <c:pt idx="14308">
                        <c:v>23141.80859375</c:v>
                      </c:pt>
                      <c:pt idx="14309">
                        <c:v>20951.5625</c:v>
                      </c:pt>
                      <c:pt idx="14310">
                        <c:v>16643.421875</c:v>
                      </c:pt>
                      <c:pt idx="14311">
                        <c:v>17583.8984375</c:v>
                      </c:pt>
                      <c:pt idx="14312">
                        <c:v>22971.54296875</c:v>
                      </c:pt>
                      <c:pt idx="14313">
                        <c:v>22739.58984375</c:v>
                      </c:pt>
                      <c:pt idx="14314">
                        <c:v>27236.74609375</c:v>
                      </c:pt>
                      <c:pt idx="14315">
                        <c:v>22592.30859375</c:v>
                      </c:pt>
                      <c:pt idx="14316">
                        <c:v>17988.65234375</c:v>
                      </c:pt>
                      <c:pt idx="14317">
                        <c:v>18058.55859375</c:v>
                      </c:pt>
                      <c:pt idx="14318">
                        <c:v>24611.80859375</c:v>
                      </c:pt>
                      <c:pt idx="14319">
                        <c:v>26110.43359375</c:v>
                      </c:pt>
                      <c:pt idx="14320">
                        <c:v>26605.9140625</c:v>
                      </c:pt>
                      <c:pt idx="14321">
                        <c:v>26441.62109375</c:v>
                      </c:pt>
                      <c:pt idx="14322">
                        <c:v>22780.33203125</c:v>
                      </c:pt>
                      <c:pt idx="14323">
                        <c:v>17517.84765625</c:v>
                      </c:pt>
                      <c:pt idx="14324">
                        <c:v>23081.8125</c:v>
                      </c:pt>
                      <c:pt idx="14325">
                        <c:v>23720.1171875</c:v>
                      </c:pt>
                      <c:pt idx="14326">
                        <c:v>26329.45703125</c:v>
                      </c:pt>
                      <c:pt idx="14327">
                        <c:v>26329.796875</c:v>
                      </c:pt>
                      <c:pt idx="14328">
                        <c:v>24678.6484375</c:v>
                      </c:pt>
                      <c:pt idx="14329">
                        <c:v>25862.18359375</c:v>
                      </c:pt>
                      <c:pt idx="14330">
                        <c:v>24714.96484375</c:v>
                      </c:pt>
                      <c:pt idx="14331">
                        <c:v>25208.73046875</c:v>
                      </c:pt>
                      <c:pt idx="14332">
                        <c:v>25506.8984375</c:v>
                      </c:pt>
                      <c:pt idx="14333">
                        <c:v>20094.3046875</c:v>
                      </c:pt>
                      <c:pt idx="14334">
                        <c:v>24873.7734375</c:v>
                      </c:pt>
                      <c:pt idx="14335">
                        <c:v>25522.49609375</c:v>
                      </c:pt>
                      <c:pt idx="14336">
                        <c:v>25044.70703125</c:v>
                      </c:pt>
                      <c:pt idx="14337">
                        <c:v>25708.7890625</c:v>
                      </c:pt>
                      <c:pt idx="14338">
                        <c:v>24996.94921875</c:v>
                      </c:pt>
                      <c:pt idx="14339">
                        <c:v>23653.75390625</c:v>
                      </c:pt>
                      <c:pt idx="14340">
                        <c:v>23605.3046875</c:v>
                      </c:pt>
                      <c:pt idx="14341">
                        <c:v>25609.75390625</c:v>
                      </c:pt>
                      <c:pt idx="14342">
                        <c:v>25460.40625</c:v>
                      </c:pt>
                      <c:pt idx="14343">
                        <c:v>23664.38671875</c:v>
                      </c:pt>
                      <c:pt idx="14344">
                        <c:v>21464.546875</c:v>
                      </c:pt>
                      <c:pt idx="14345">
                        <c:v>25551.23828125</c:v>
                      </c:pt>
                      <c:pt idx="14346">
                        <c:v>26092.93359375</c:v>
                      </c:pt>
                      <c:pt idx="14347">
                        <c:v>26064.27734375</c:v>
                      </c:pt>
                      <c:pt idx="14348">
                        <c:v>25816.65625</c:v>
                      </c:pt>
                      <c:pt idx="14349">
                        <c:v>23971.6953125</c:v>
                      </c:pt>
                      <c:pt idx="14350">
                        <c:v>19122.4921875</c:v>
                      </c:pt>
                      <c:pt idx="14351">
                        <c:v>25243.375</c:v>
                      </c:pt>
                      <c:pt idx="14352">
                        <c:v>23440.4921875</c:v>
                      </c:pt>
                      <c:pt idx="14353">
                        <c:v>25094.53125</c:v>
                      </c:pt>
                      <c:pt idx="14354">
                        <c:v>26133.39453125</c:v>
                      </c:pt>
                      <c:pt idx="14355">
                        <c:v>25291.9765625</c:v>
                      </c:pt>
                      <c:pt idx="14356">
                        <c:v>26136.1875</c:v>
                      </c:pt>
                      <c:pt idx="14357">
                        <c:v>21678.96875</c:v>
                      </c:pt>
                      <c:pt idx="14358">
                        <c:v>21404.0234375</c:v>
                      </c:pt>
                      <c:pt idx="14359">
                        <c:v>7647.2109375</c:v>
                      </c:pt>
                      <c:pt idx="14360">
                        <c:v>8226.5078125</c:v>
                      </c:pt>
                      <c:pt idx="14361">
                        <c:v>6679.40625</c:v>
                      </c:pt>
                      <c:pt idx="14362">
                        <c:v>5118.765625</c:v>
                      </c:pt>
                      <c:pt idx="14363">
                        <c:v>2806.125</c:v>
                      </c:pt>
                      <c:pt idx="14364">
                        <c:v>316.8203125</c:v>
                      </c:pt>
                      <c:pt idx="14365">
                        <c:v>2511.0859375</c:v>
                      </c:pt>
                      <c:pt idx="14366">
                        <c:v>2366.0703125</c:v>
                      </c:pt>
                      <c:pt idx="14367">
                        <c:v>2467.453125</c:v>
                      </c:pt>
                      <c:pt idx="14368">
                        <c:v>2230.5859375</c:v>
                      </c:pt>
                      <c:pt idx="14369">
                        <c:v>1929.8046875</c:v>
                      </c:pt>
                      <c:pt idx="14370">
                        <c:v>1408.359375</c:v>
                      </c:pt>
                      <c:pt idx="14371">
                        <c:v>2090.0546875</c:v>
                      </c:pt>
                      <c:pt idx="14372">
                        <c:v>-2327.171875</c:v>
                      </c:pt>
                      <c:pt idx="14373">
                        <c:v>7877.7578125</c:v>
                      </c:pt>
                      <c:pt idx="14374">
                        <c:v>18632.765625</c:v>
                      </c:pt>
                      <c:pt idx="14375">
                        <c:v>17686.9609375</c:v>
                      </c:pt>
                      <c:pt idx="14376">
                        <c:v>17824.1328125</c:v>
                      </c:pt>
                      <c:pt idx="14377">
                        <c:v>17139.0625</c:v>
                      </c:pt>
                      <c:pt idx="14378">
                        <c:v>17604.2109375</c:v>
                      </c:pt>
                      <c:pt idx="14379">
                        <c:v>17350.2265625</c:v>
                      </c:pt>
                      <c:pt idx="14380">
                        <c:v>17014.96875</c:v>
                      </c:pt>
                      <c:pt idx="14381">
                        <c:v>17922.4453125</c:v>
                      </c:pt>
                      <c:pt idx="14382">
                        <c:v>16902.890625</c:v>
                      </c:pt>
                      <c:pt idx="14383">
                        <c:v>13244.6640625</c:v>
                      </c:pt>
                      <c:pt idx="14384">
                        <c:v>13982.0625</c:v>
                      </c:pt>
                      <c:pt idx="14385">
                        <c:v>16702.9609375</c:v>
                      </c:pt>
                      <c:pt idx="14386">
                        <c:v>15973.984375</c:v>
                      </c:pt>
                      <c:pt idx="14387">
                        <c:v>17188.859375</c:v>
                      </c:pt>
                      <c:pt idx="14388">
                        <c:v>17493.23828125</c:v>
                      </c:pt>
                      <c:pt idx="14389">
                        <c:v>17497.375</c:v>
                      </c:pt>
                      <c:pt idx="14390">
                        <c:v>16341.953125</c:v>
                      </c:pt>
                      <c:pt idx="14391">
                        <c:v>18410.5</c:v>
                      </c:pt>
                      <c:pt idx="14392">
                        <c:v>16207.9765625</c:v>
                      </c:pt>
                      <c:pt idx="14393">
                        <c:v>15194.0078125</c:v>
                      </c:pt>
                      <c:pt idx="14394">
                        <c:v>18366.640625</c:v>
                      </c:pt>
                      <c:pt idx="14395">
                        <c:v>19864.15625</c:v>
                      </c:pt>
                      <c:pt idx="14396">
                        <c:v>19917.28515625</c:v>
                      </c:pt>
                      <c:pt idx="14397">
                        <c:v>19227.21875</c:v>
                      </c:pt>
                      <c:pt idx="14398">
                        <c:v>17753.609375</c:v>
                      </c:pt>
                      <c:pt idx="14399">
                        <c:v>18299.93359375</c:v>
                      </c:pt>
                      <c:pt idx="14400">
                        <c:v>19564.8046875</c:v>
                      </c:pt>
                      <c:pt idx="14401">
                        <c:v>18076.7265625</c:v>
                      </c:pt>
                      <c:pt idx="14402">
                        <c:v>17323.58203125</c:v>
                      </c:pt>
                      <c:pt idx="14403">
                        <c:v>18752.28515625</c:v>
                      </c:pt>
                      <c:pt idx="14404">
                        <c:v>24566.1015625</c:v>
                      </c:pt>
                      <c:pt idx="14405">
                        <c:v>23969.265625</c:v>
                      </c:pt>
                      <c:pt idx="14406">
                        <c:v>22696.984375</c:v>
                      </c:pt>
                      <c:pt idx="14407">
                        <c:v>24090.28125</c:v>
                      </c:pt>
                      <c:pt idx="14408">
                        <c:v>22685.125</c:v>
                      </c:pt>
                      <c:pt idx="14409">
                        <c:v>19266.1875</c:v>
                      </c:pt>
                      <c:pt idx="14410">
                        <c:v>14341.3359375</c:v>
                      </c:pt>
                      <c:pt idx="14411">
                        <c:v>20199.40625</c:v>
                      </c:pt>
                      <c:pt idx="14412">
                        <c:v>25033.1640625</c:v>
                      </c:pt>
                      <c:pt idx="14413">
                        <c:v>24827.84765625</c:v>
                      </c:pt>
                      <c:pt idx="14414">
                        <c:v>24378.140625</c:v>
                      </c:pt>
                      <c:pt idx="14415">
                        <c:v>23792.0078125</c:v>
                      </c:pt>
                      <c:pt idx="14416">
                        <c:v>24116.38671875</c:v>
                      </c:pt>
                      <c:pt idx="14417">
                        <c:v>22667.3671875</c:v>
                      </c:pt>
                      <c:pt idx="14418">
                        <c:v>24877.53515625</c:v>
                      </c:pt>
                      <c:pt idx="14419">
                        <c:v>19734.8125</c:v>
                      </c:pt>
                      <c:pt idx="14420">
                        <c:v>20559.1484375</c:v>
                      </c:pt>
                      <c:pt idx="14421">
                        <c:v>18299.19921875</c:v>
                      </c:pt>
                      <c:pt idx="14422">
                        <c:v>16362.875</c:v>
                      </c:pt>
                      <c:pt idx="14423">
                        <c:v>14552.5078125</c:v>
                      </c:pt>
                      <c:pt idx="14424">
                        <c:v>12969.03515625</c:v>
                      </c:pt>
                      <c:pt idx="14425">
                        <c:v>10374.125</c:v>
                      </c:pt>
                      <c:pt idx="14426">
                        <c:v>10160.39453125</c:v>
                      </c:pt>
                      <c:pt idx="14427">
                        <c:v>11758.9375</c:v>
                      </c:pt>
                      <c:pt idx="14428">
                        <c:v>14850.95703125</c:v>
                      </c:pt>
                      <c:pt idx="14429">
                        <c:v>18306.3828125</c:v>
                      </c:pt>
                      <c:pt idx="14430">
                        <c:v>21063.1875</c:v>
                      </c:pt>
                      <c:pt idx="14431">
                        <c:v>20549.421875</c:v>
                      </c:pt>
                      <c:pt idx="14432">
                        <c:v>17773.28125</c:v>
                      </c:pt>
                      <c:pt idx="14433">
                        <c:v>18255.359375</c:v>
                      </c:pt>
                      <c:pt idx="14434">
                        <c:v>11866.5625</c:v>
                      </c:pt>
                      <c:pt idx="14435">
                        <c:v>11382.4609375</c:v>
                      </c:pt>
                      <c:pt idx="14436">
                        <c:v>12756.65625</c:v>
                      </c:pt>
                      <c:pt idx="14437">
                        <c:v>10480.3359375</c:v>
                      </c:pt>
                      <c:pt idx="14438">
                        <c:v>8445.421875</c:v>
                      </c:pt>
                      <c:pt idx="14439">
                        <c:v>7000.3828125</c:v>
                      </c:pt>
                      <c:pt idx="14440">
                        <c:v>9187.703125</c:v>
                      </c:pt>
                      <c:pt idx="14441">
                        <c:v>10868.9921875</c:v>
                      </c:pt>
                      <c:pt idx="14442">
                        <c:v>12049.1171875</c:v>
                      </c:pt>
                      <c:pt idx="14443">
                        <c:v>10909.890625</c:v>
                      </c:pt>
                      <c:pt idx="14444">
                        <c:v>8391.6796875</c:v>
                      </c:pt>
                      <c:pt idx="14445">
                        <c:v>5370.9375</c:v>
                      </c:pt>
                      <c:pt idx="14446">
                        <c:v>10461.90625</c:v>
                      </c:pt>
                      <c:pt idx="14447">
                        <c:v>12832.4609375</c:v>
                      </c:pt>
                      <c:pt idx="14448">
                        <c:v>8832.5</c:v>
                      </c:pt>
                      <c:pt idx="14449">
                        <c:v>23881.8671875</c:v>
                      </c:pt>
                      <c:pt idx="14450">
                        <c:v>23024.5390625</c:v>
                      </c:pt>
                      <c:pt idx="14451">
                        <c:v>19680.2265625</c:v>
                      </c:pt>
                      <c:pt idx="14452">
                        <c:v>22304.8671875</c:v>
                      </c:pt>
                      <c:pt idx="14453">
                        <c:v>20222.453125</c:v>
                      </c:pt>
                      <c:pt idx="14454">
                        <c:v>20878.21875</c:v>
                      </c:pt>
                      <c:pt idx="14455">
                        <c:v>20350.3046875</c:v>
                      </c:pt>
                      <c:pt idx="14456">
                        <c:v>20675.8671875</c:v>
                      </c:pt>
                      <c:pt idx="14457">
                        <c:v>23360.9765625</c:v>
                      </c:pt>
                      <c:pt idx="14458">
                        <c:v>24005.21875</c:v>
                      </c:pt>
                      <c:pt idx="14459">
                        <c:v>24072.8828125</c:v>
                      </c:pt>
                      <c:pt idx="14460">
                        <c:v>22351.8046875</c:v>
                      </c:pt>
                      <c:pt idx="14461">
                        <c:v>21246.796875</c:v>
                      </c:pt>
                      <c:pt idx="14462">
                        <c:v>15714.75</c:v>
                      </c:pt>
                      <c:pt idx="14463">
                        <c:v>23670.28125</c:v>
                      </c:pt>
                      <c:pt idx="14464">
                        <c:v>23249.62109375</c:v>
                      </c:pt>
                      <c:pt idx="14465">
                        <c:v>22988.16796875</c:v>
                      </c:pt>
                      <c:pt idx="14466">
                        <c:v>22800.515625</c:v>
                      </c:pt>
                      <c:pt idx="14467">
                        <c:v>20257.3203125</c:v>
                      </c:pt>
                      <c:pt idx="14468">
                        <c:v>21916.8671875</c:v>
                      </c:pt>
                      <c:pt idx="14469">
                        <c:v>21315.30078125</c:v>
                      </c:pt>
                      <c:pt idx="14470">
                        <c:v>19066.8203125</c:v>
                      </c:pt>
                      <c:pt idx="14471">
                        <c:v>14992.3515625</c:v>
                      </c:pt>
                      <c:pt idx="14472">
                        <c:v>9399.7890625</c:v>
                      </c:pt>
                      <c:pt idx="14473">
                        <c:v>22454</c:v>
                      </c:pt>
                      <c:pt idx="14474">
                        <c:v>23440.48046875</c:v>
                      </c:pt>
                      <c:pt idx="14475">
                        <c:v>23365.96875</c:v>
                      </c:pt>
                      <c:pt idx="14476">
                        <c:v>23010.6171875</c:v>
                      </c:pt>
                      <c:pt idx="14477">
                        <c:v>19364.46875</c:v>
                      </c:pt>
                      <c:pt idx="14478">
                        <c:v>22805.4609375</c:v>
                      </c:pt>
                      <c:pt idx="14479">
                        <c:v>19961.6015625</c:v>
                      </c:pt>
                      <c:pt idx="14480">
                        <c:v>22057.046875</c:v>
                      </c:pt>
                      <c:pt idx="14481">
                        <c:v>23345.2109375</c:v>
                      </c:pt>
                      <c:pt idx="14482">
                        <c:v>22593.93359375</c:v>
                      </c:pt>
                      <c:pt idx="14483">
                        <c:v>23995.328125</c:v>
                      </c:pt>
                      <c:pt idx="14484">
                        <c:v>21438.3671875</c:v>
                      </c:pt>
                      <c:pt idx="14485">
                        <c:v>21105.65234375</c:v>
                      </c:pt>
                      <c:pt idx="14486">
                        <c:v>21879.57421875</c:v>
                      </c:pt>
                      <c:pt idx="14487">
                        <c:v>22982.08984375</c:v>
                      </c:pt>
                      <c:pt idx="14488">
                        <c:v>24015.67578125</c:v>
                      </c:pt>
                      <c:pt idx="14489">
                        <c:v>24055.19921875</c:v>
                      </c:pt>
                      <c:pt idx="14490">
                        <c:v>23816.796875</c:v>
                      </c:pt>
                      <c:pt idx="14491">
                        <c:v>22662.97265625</c:v>
                      </c:pt>
                      <c:pt idx="14492">
                        <c:v>22466.85546875</c:v>
                      </c:pt>
                      <c:pt idx="14493">
                        <c:v>24530.8984375</c:v>
                      </c:pt>
                      <c:pt idx="14494">
                        <c:v>21243.05078125</c:v>
                      </c:pt>
                      <c:pt idx="14495">
                        <c:v>24918.26171875</c:v>
                      </c:pt>
                      <c:pt idx="14496">
                        <c:v>22845.98046875</c:v>
                      </c:pt>
                      <c:pt idx="14497">
                        <c:v>21392.17578125</c:v>
                      </c:pt>
                      <c:pt idx="14498">
                        <c:v>20528.5</c:v>
                      </c:pt>
                      <c:pt idx="14499">
                        <c:v>24018.01171875</c:v>
                      </c:pt>
                      <c:pt idx="14500">
                        <c:v>24397.6328125</c:v>
                      </c:pt>
                      <c:pt idx="14501">
                        <c:v>23912.59375</c:v>
                      </c:pt>
                      <c:pt idx="14502">
                        <c:v>22980.87890625</c:v>
                      </c:pt>
                      <c:pt idx="14503">
                        <c:v>19295.0703125</c:v>
                      </c:pt>
                      <c:pt idx="14504">
                        <c:v>21273.3515625</c:v>
                      </c:pt>
                      <c:pt idx="14505">
                        <c:v>23319.3046875</c:v>
                      </c:pt>
                      <c:pt idx="14506">
                        <c:v>19141.3359375</c:v>
                      </c:pt>
                      <c:pt idx="14507">
                        <c:v>14788.71875</c:v>
                      </c:pt>
                      <c:pt idx="14508">
                        <c:v>22934.7265625</c:v>
                      </c:pt>
                      <c:pt idx="14509">
                        <c:v>22339.02734375</c:v>
                      </c:pt>
                      <c:pt idx="14510">
                        <c:v>20798.5625</c:v>
                      </c:pt>
                      <c:pt idx="14511">
                        <c:v>19033.953125</c:v>
                      </c:pt>
                      <c:pt idx="14512">
                        <c:v>17059.640625</c:v>
                      </c:pt>
                      <c:pt idx="14513">
                        <c:v>17241.6875</c:v>
                      </c:pt>
                      <c:pt idx="14514">
                        <c:v>19337.37890625</c:v>
                      </c:pt>
                      <c:pt idx="14515">
                        <c:v>20816.23046875</c:v>
                      </c:pt>
                      <c:pt idx="14516">
                        <c:v>22536.01171875</c:v>
                      </c:pt>
                      <c:pt idx="14517">
                        <c:v>22815.08203125</c:v>
                      </c:pt>
                      <c:pt idx="14518">
                        <c:v>21159.34375</c:v>
                      </c:pt>
                      <c:pt idx="14519">
                        <c:v>18263.0546875</c:v>
                      </c:pt>
                      <c:pt idx="14520">
                        <c:v>15544.9609375</c:v>
                      </c:pt>
                      <c:pt idx="14521">
                        <c:v>22267.5390625</c:v>
                      </c:pt>
                      <c:pt idx="14522">
                        <c:v>22442.97265625</c:v>
                      </c:pt>
                      <c:pt idx="14523">
                        <c:v>22591.28515625</c:v>
                      </c:pt>
                      <c:pt idx="14524">
                        <c:v>24844.25</c:v>
                      </c:pt>
                      <c:pt idx="14525">
                        <c:v>20281.8671875</c:v>
                      </c:pt>
                      <c:pt idx="14526">
                        <c:v>24543.03125</c:v>
                      </c:pt>
                      <c:pt idx="14527">
                        <c:v>24987.734375</c:v>
                      </c:pt>
                      <c:pt idx="14528">
                        <c:v>21215.140625</c:v>
                      </c:pt>
                      <c:pt idx="14529">
                        <c:v>19079.765625</c:v>
                      </c:pt>
                      <c:pt idx="14530">
                        <c:v>19251.42578125</c:v>
                      </c:pt>
                      <c:pt idx="14531">
                        <c:v>18682.0703125</c:v>
                      </c:pt>
                      <c:pt idx="14532">
                        <c:v>20357.921875</c:v>
                      </c:pt>
                      <c:pt idx="14533">
                        <c:v>23662.02734375</c:v>
                      </c:pt>
                      <c:pt idx="14534">
                        <c:v>23580.92578125</c:v>
                      </c:pt>
                      <c:pt idx="14535">
                        <c:v>23077.51171875</c:v>
                      </c:pt>
                      <c:pt idx="14536">
                        <c:v>22738.86328125</c:v>
                      </c:pt>
                      <c:pt idx="14537">
                        <c:v>24067.19140625</c:v>
                      </c:pt>
                      <c:pt idx="14538">
                        <c:v>24142.359375</c:v>
                      </c:pt>
                      <c:pt idx="14539">
                        <c:v>23769.765625</c:v>
                      </c:pt>
                      <c:pt idx="14540">
                        <c:v>23797.921875</c:v>
                      </c:pt>
                      <c:pt idx="14541">
                        <c:v>23429.4140625</c:v>
                      </c:pt>
                      <c:pt idx="14542">
                        <c:v>20218.328125</c:v>
                      </c:pt>
                      <c:pt idx="14543">
                        <c:v>15754.765625</c:v>
                      </c:pt>
                      <c:pt idx="14544">
                        <c:v>16596.8515625</c:v>
                      </c:pt>
                      <c:pt idx="14545">
                        <c:v>22557.42578125</c:v>
                      </c:pt>
                      <c:pt idx="14546">
                        <c:v>23769.58203125</c:v>
                      </c:pt>
                      <c:pt idx="14547">
                        <c:v>23322.68359375</c:v>
                      </c:pt>
                      <c:pt idx="14548">
                        <c:v>17596.8828125</c:v>
                      </c:pt>
                      <c:pt idx="14549">
                        <c:v>12257.8046875</c:v>
                      </c:pt>
                      <c:pt idx="14550">
                        <c:v>18615.140625</c:v>
                      </c:pt>
                      <c:pt idx="14551">
                        <c:v>20214.4140625</c:v>
                      </c:pt>
                      <c:pt idx="14552">
                        <c:v>22605.03125</c:v>
                      </c:pt>
                      <c:pt idx="14553">
                        <c:v>20857.65625</c:v>
                      </c:pt>
                      <c:pt idx="14554">
                        <c:v>25133.9140625</c:v>
                      </c:pt>
                      <c:pt idx="14555">
                        <c:v>22585.60546875</c:v>
                      </c:pt>
                      <c:pt idx="14556">
                        <c:v>20105</c:v>
                      </c:pt>
                      <c:pt idx="14557">
                        <c:v>19068.39453125</c:v>
                      </c:pt>
                      <c:pt idx="14558">
                        <c:v>19797.04296875</c:v>
                      </c:pt>
                      <c:pt idx="14559">
                        <c:v>23210.8515625</c:v>
                      </c:pt>
                      <c:pt idx="14560">
                        <c:v>23229.5078125</c:v>
                      </c:pt>
                      <c:pt idx="14561">
                        <c:v>24525.71875</c:v>
                      </c:pt>
                      <c:pt idx="14562">
                        <c:v>24225.31640625</c:v>
                      </c:pt>
                      <c:pt idx="14563">
                        <c:v>24261.828125</c:v>
                      </c:pt>
                      <c:pt idx="14564">
                        <c:v>25412.45703125</c:v>
                      </c:pt>
                      <c:pt idx="14565">
                        <c:v>23294.99609375</c:v>
                      </c:pt>
                      <c:pt idx="14566">
                        <c:v>18976.82421875</c:v>
                      </c:pt>
                      <c:pt idx="14567">
                        <c:v>24463.90625</c:v>
                      </c:pt>
                      <c:pt idx="14568">
                        <c:v>21961.296875</c:v>
                      </c:pt>
                      <c:pt idx="14569">
                        <c:v>19075.6171875</c:v>
                      </c:pt>
                      <c:pt idx="14570">
                        <c:v>19403.8125</c:v>
                      </c:pt>
                      <c:pt idx="14571">
                        <c:v>19098.0078125</c:v>
                      </c:pt>
                      <c:pt idx="14572">
                        <c:v>19493.69921875</c:v>
                      </c:pt>
                      <c:pt idx="14573">
                        <c:v>20335.9375</c:v>
                      </c:pt>
                      <c:pt idx="14574">
                        <c:v>18785.796875</c:v>
                      </c:pt>
                      <c:pt idx="14575">
                        <c:v>16573.6796875</c:v>
                      </c:pt>
                      <c:pt idx="14576">
                        <c:v>19454.1171875</c:v>
                      </c:pt>
                      <c:pt idx="14577">
                        <c:v>16349.4765625</c:v>
                      </c:pt>
                      <c:pt idx="14578">
                        <c:v>12747.421875</c:v>
                      </c:pt>
                      <c:pt idx="14579">
                        <c:v>20501.2734375</c:v>
                      </c:pt>
                      <c:pt idx="14580">
                        <c:v>19460.58203125</c:v>
                      </c:pt>
                      <c:pt idx="14581">
                        <c:v>20393.31640625</c:v>
                      </c:pt>
                      <c:pt idx="14582">
                        <c:v>18614.2109375</c:v>
                      </c:pt>
                      <c:pt idx="14583">
                        <c:v>15054.79296875</c:v>
                      </c:pt>
                      <c:pt idx="14584">
                        <c:v>19840.03125</c:v>
                      </c:pt>
                      <c:pt idx="14585">
                        <c:v>21232.4296875</c:v>
                      </c:pt>
                      <c:pt idx="14586">
                        <c:v>19796.8359375</c:v>
                      </c:pt>
                      <c:pt idx="14587">
                        <c:v>19787.19140625</c:v>
                      </c:pt>
                      <c:pt idx="14588">
                        <c:v>18893.52734375</c:v>
                      </c:pt>
                      <c:pt idx="14589">
                        <c:v>20679.08984375</c:v>
                      </c:pt>
                      <c:pt idx="14590">
                        <c:v>21356.7734375</c:v>
                      </c:pt>
                      <c:pt idx="14591">
                        <c:v>21891.0703125</c:v>
                      </c:pt>
                      <c:pt idx="14592">
                        <c:v>17527.96875</c:v>
                      </c:pt>
                      <c:pt idx="14593">
                        <c:v>11504.7421875</c:v>
                      </c:pt>
                      <c:pt idx="14594">
                        <c:v>6394.7578125</c:v>
                      </c:pt>
                      <c:pt idx="14595">
                        <c:v>18282.2265625</c:v>
                      </c:pt>
                      <c:pt idx="14596">
                        <c:v>21943.73046875</c:v>
                      </c:pt>
                      <c:pt idx="14597">
                        <c:v>18720.359375</c:v>
                      </c:pt>
                      <c:pt idx="14598">
                        <c:v>20880.8828125</c:v>
                      </c:pt>
                      <c:pt idx="14599">
                        <c:v>24159.7890625</c:v>
                      </c:pt>
                      <c:pt idx="14600">
                        <c:v>25000.36328125</c:v>
                      </c:pt>
                      <c:pt idx="14601">
                        <c:v>24321.66015625</c:v>
                      </c:pt>
                      <c:pt idx="14602">
                        <c:v>23371.06640625</c:v>
                      </c:pt>
                      <c:pt idx="14603">
                        <c:v>25313.08203125</c:v>
                      </c:pt>
                      <c:pt idx="14604">
                        <c:v>22008.8046875</c:v>
                      </c:pt>
                      <c:pt idx="14605">
                        <c:v>18397.1953125</c:v>
                      </c:pt>
                      <c:pt idx="14606">
                        <c:v>12897.359375</c:v>
                      </c:pt>
                      <c:pt idx="14607">
                        <c:v>25033.1171875</c:v>
                      </c:pt>
                      <c:pt idx="14608">
                        <c:v>25190.73828125</c:v>
                      </c:pt>
                      <c:pt idx="14609">
                        <c:v>25151.125</c:v>
                      </c:pt>
                      <c:pt idx="14610">
                        <c:v>26087.96484375</c:v>
                      </c:pt>
                      <c:pt idx="14611">
                        <c:v>25828.609375</c:v>
                      </c:pt>
                      <c:pt idx="14612">
                        <c:v>21202.3984375</c:v>
                      </c:pt>
                      <c:pt idx="14613">
                        <c:v>25293.7578125</c:v>
                      </c:pt>
                      <c:pt idx="14614">
                        <c:v>18509.828125</c:v>
                      </c:pt>
                      <c:pt idx="14615">
                        <c:v>18261.9765625</c:v>
                      </c:pt>
                      <c:pt idx="14616">
                        <c:v>18327.78125</c:v>
                      </c:pt>
                      <c:pt idx="14617">
                        <c:v>16441.6015625</c:v>
                      </c:pt>
                      <c:pt idx="14618">
                        <c:v>14070.453125</c:v>
                      </c:pt>
                      <c:pt idx="14619">
                        <c:v>13734.4765625</c:v>
                      </c:pt>
                      <c:pt idx="14620">
                        <c:v>14103.015625</c:v>
                      </c:pt>
                      <c:pt idx="14621">
                        <c:v>14060.859375</c:v>
                      </c:pt>
                      <c:pt idx="14622">
                        <c:v>14273.15625</c:v>
                      </c:pt>
                      <c:pt idx="14623">
                        <c:v>15062.9453125</c:v>
                      </c:pt>
                      <c:pt idx="14624">
                        <c:v>15964.7890625</c:v>
                      </c:pt>
                      <c:pt idx="14625">
                        <c:v>16865.21875</c:v>
                      </c:pt>
                      <c:pt idx="14626">
                        <c:v>16130.5859375</c:v>
                      </c:pt>
                      <c:pt idx="14627">
                        <c:v>17416.2734375</c:v>
                      </c:pt>
                      <c:pt idx="14628">
                        <c:v>15519.953125</c:v>
                      </c:pt>
                      <c:pt idx="14629">
                        <c:v>22057.4921875</c:v>
                      </c:pt>
                      <c:pt idx="14630">
                        <c:v>21993.5390625</c:v>
                      </c:pt>
                      <c:pt idx="14631">
                        <c:v>19489.0625</c:v>
                      </c:pt>
                      <c:pt idx="14632">
                        <c:v>21524.453125</c:v>
                      </c:pt>
                      <c:pt idx="14633">
                        <c:v>19345.9296875</c:v>
                      </c:pt>
                      <c:pt idx="14634">
                        <c:v>19726.65625</c:v>
                      </c:pt>
                      <c:pt idx="14635">
                        <c:v>19028.25</c:v>
                      </c:pt>
                      <c:pt idx="14636">
                        <c:v>20539.41796875</c:v>
                      </c:pt>
                      <c:pt idx="14637">
                        <c:v>20180.1953125</c:v>
                      </c:pt>
                      <c:pt idx="14638">
                        <c:v>16560.984375</c:v>
                      </c:pt>
                      <c:pt idx="14639">
                        <c:v>21258.48828125</c:v>
                      </c:pt>
                      <c:pt idx="14640">
                        <c:v>20136.78515625</c:v>
                      </c:pt>
                      <c:pt idx="14641">
                        <c:v>21177.90234375</c:v>
                      </c:pt>
                      <c:pt idx="14642">
                        <c:v>21082.09375</c:v>
                      </c:pt>
                      <c:pt idx="14643">
                        <c:v>20095.9296875</c:v>
                      </c:pt>
                      <c:pt idx="14644">
                        <c:v>22997.8359375</c:v>
                      </c:pt>
                      <c:pt idx="14645">
                        <c:v>19998.9921875</c:v>
                      </c:pt>
                      <c:pt idx="14646">
                        <c:v>15144.6796875</c:v>
                      </c:pt>
                      <c:pt idx="14647">
                        <c:v>19983.7421875</c:v>
                      </c:pt>
                      <c:pt idx="14648">
                        <c:v>23113.9765625</c:v>
                      </c:pt>
                      <c:pt idx="14649">
                        <c:v>22718.0859375</c:v>
                      </c:pt>
                      <c:pt idx="14650">
                        <c:v>23428.421875</c:v>
                      </c:pt>
                      <c:pt idx="14651">
                        <c:v>22803.265625</c:v>
                      </c:pt>
                      <c:pt idx="14652">
                        <c:v>22706.65625</c:v>
                      </c:pt>
                      <c:pt idx="14653">
                        <c:v>20631.2421875</c:v>
                      </c:pt>
                      <c:pt idx="14654">
                        <c:v>20451.375</c:v>
                      </c:pt>
                      <c:pt idx="14655">
                        <c:v>22994.28125</c:v>
                      </c:pt>
                      <c:pt idx="14656">
                        <c:v>21759.6171875</c:v>
                      </c:pt>
                      <c:pt idx="14657">
                        <c:v>18675.0390625</c:v>
                      </c:pt>
                      <c:pt idx="14658">
                        <c:v>22994.6640625</c:v>
                      </c:pt>
                      <c:pt idx="14659">
                        <c:v>13330.8984375</c:v>
                      </c:pt>
                      <c:pt idx="14660">
                        <c:v>13699.5703125</c:v>
                      </c:pt>
                      <c:pt idx="14661">
                        <c:v>14081.6953125</c:v>
                      </c:pt>
                      <c:pt idx="14662">
                        <c:v>10511.4375</c:v>
                      </c:pt>
                      <c:pt idx="14663">
                        <c:v>10627.0625</c:v>
                      </c:pt>
                      <c:pt idx="14664">
                        <c:v>9737.59375</c:v>
                      </c:pt>
                      <c:pt idx="14665">
                        <c:v>10240.0234375</c:v>
                      </c:pt>
                      <c:pt idx="14666">
                        <c:v>14709.1953125</c:v>
                      </c:pt>
                      <c:pt idx="14667">
                        <c:v>13510.9765625</c:v>
                      </c:pt>
                      <c:pt idx="14668">
                        <c:v>12556.0234375</c:v>
                      </c:pt>
                      <c:pt idx="14669">
                        <c:v>13861.4765625</c:v>
                      </c:pt>
                      <c:pt idx="14670">
                        <c:v>15093.0859375</c:v>
                      </c:pt>
                      <c:pt idx="14671">
                        <c:v>14282.5078125</c:v>
                      </c:pt>
                      <c:pt idx="14672">
                        <c:v>12851.703125</c:v>
                      </c:pt>
                      <c:pt idx="14673">
                        <c:v>9454.3203125</c:v>
                      </c:pt>
                      <c:pt idx="14674">
                        <c:v>27572.9296875</c:v>
                      </c:pt>
                      <c:pt idx="14675">
                        <c:v>26907.7890625</c:v>
                      </c:pt>
                      <c:pt idx="14676">
                        <c:v>27103.72265625</c:v>
                      </c:pt>
                      <c:pt idx="14677">
                        <c:v>27329.359375</c:v>
                      </c:pt>
                      <c:pt idx="14678">
                        <c:v>26315.84375</c:v>
                      </c:pt>
                      <c:pt idx="14679">
                        <c:v>21478.59765625</c:v>
                      </c:pt>
                      <c:pt idx="14680">
                        <c:v>25916.6640625</c:v>
                      </c:pt>
                      <c:pt idx="14681">
                        <c:v>27161.69140625</c:v>
                      </c:pt>
                      <c:pt idx="14682">
                        <c:v>25387.84375</c:v>
                      </c:pt>
                      <c:pt idx="14683">
                        <c:v>24827.8515625</c:v>
                      </c:pt>
                      <c:pt idx="14684">
                        <c:v>26859.97265625</c:v>
                      </c:pt>
                      <c:pt idx="14685">
                        <c:v>25448.8203125</c:v>
                      </c:pt>
                      <c:pt idx="14686">
                        <c:v>24271.65625</c:v>
                      </c:pt>
                      <c:pt idx="14687">
                        <c:v>23813.58203125</c:v>
                      </c:pt>
                      <c:pt idx="14688">
                        <c:v>27411.71875</c:v>
                      </c:pt>
                      <c:pt idx="14689">
                        <c:v>27846.98828125</c:v>
                      </c:pt>
                      <c:pt idx="14690">
                        <c:v>27697.3359375</c:v>
                      </c:pt>
                      <c:pt idx="14691">
                        <c:v>27985.08984375</c:v>
                      </c:pt>
                      <c:pt idx="14692">
                        <c:v>28053.68359375</c:v>
                      </c:pt>
                      <c:pt idx="14693">
                        <c:v>28056.4765625</c:v>
                      </c:pt>
                      <c:pt idx="14694">
                        <c:v>26137.4375</c:v>
                      </c:pt>
                      <c:pt idx="14695">
                        <c:v>27468.890625</c:v>
                      </c:pt>
                      <c:pt idx="14696">
                        <c:v>28130.58984375</c:v>
                      </c:pt>
                      <c:pt idx="14697">
                        <c:v>25858.40234375</c:v>
                      </c:pt>
                      <c:pt idx="14698">
                        <c:v>25749.44921875</c:v>
                      </c:pt>
                      <c:pt idx="14699">
                        <c:v>24970.46875</c:v>
                      </c:pt>
                      <c:pt idx="14700">
                        <c:v>24922.125</c:v>
                      </c:pt>
                      <c:pt idx="14701">
                        <c:v>26268.0078125</c:v>
                      </c:pt>
                      <c:pt idx="14702">
                        <c:v>27796.46875</c:v>
                      </c:pt>
                      <c:pt idx="14703">
                        <c:v>28058.3125</c:v>
                      </c:pt>
                      <c:pt idx="14704">
                        <c:v>18005.234375</c:v>
                      </c:pt>
                      <c:pt idx="14705">
                        <c:v>16154.3984375</c:v>
                      </c:pt>
                      <c:pt idx="14706">
                        <c:v>15460.4140625</c:v>
                      </c:pt>
                      <c:pt idx="14707">
                        <c:v>13997.9765625</c:v>
                      </c:pt>
                      <c:pt idx="14708">
                        <c:v>13549.0859375</c:v>
                      </c:pt>
                      <c:pt idx="14709">
                        <c:v>14020.53125</c:v>
                      </c:pt>
                      <c:pt idx="14710">
                        <c:v>15415.9296875</c:v>
                      </c:pt>
                      <c:pt idx="14711">
                        <c:v>18081.2265625</c:v>
                      </c:pt>
                      <c:pt idx="14712">
                        <c:v>18442.34375</c:v>
                      </c:pt>
                      <c:pt idx="14713">
                        <c:v>19191.5859375</c:v>
                      </c:pt>
                      <c:pt idx="14714">
                        <c:v>17813.5</c:v>
                      </c:pt>
                      <c:pt idx="14715">
                        <c:v>15169.6953125</c:v>
                      </c:pt>
                      <c:pt idx="14716">
                        <c:v>12257.4765625</c:v>
                      </c:pt>
                      <c:pt idx="14717">
                        <c:v>9822.375</c:v>
                      </c:pt>
                      <c:pt idx="14718">
                        <c:v>18513.5859375</c:v>
                      </c:pt>
                      <c:pt idx="14719">
                        <c:v>21290.375</c:v>
                      </c:pt>
                      <c:pt idx="14720">
                        <c:v>20676.578125</c:v>
                      </c:pt>
                      <c:pt idx="14721">
                        <c:v>20633.2578125</c:v>
                      </c:pt>
                      <c:pt idx="14722">
                        <c:v>20677.8125</c:v>
                      </c:pt>
                      <c:pt idx="14723">
                        <c:v>19674.671875</c:v>
                      </c:pt>
                      <c:pt idx="14724">
                        <c:v>21412</c:v>
                      </c:pt>
                      <c:pt idx="14725">
                        <c:v>17248.1953125</c:v>
                      </c:pt>
                      <c:pt idx="14726">
                        <c:v>19896.8984375</c:v>
                      </c:pt>
                      <c:pt idx="14727">
                        <c:v>19083.96875</c:v>
                      </c:pt>
                      <c:pt idx="14728">
                        <c:v>16779.8828125</c:v>
                      </c:pt>
                      <c:pt idx="14729">
                        <c:v>15509.09375</c:v>
                      </c:pt>
                      <c:pt idx="14730">
                        <c:v>16307.984375</c:v>
                      </c:pt>
                      <c:pt idx="14731">
                        <c:v>19229.0703125</c:v>
                      </c:pt>
                      <c:pt idx="14732">
                        <c:v>18672.859375</c:v>
                      </c:pt>
                      <c:pt idx="14733">
                        <c:v>18773.8984375</c:v>
                      </c:pt>
                      <c:pt idx="14734">
                        <c:v>14727.3359375</c:v>
                      </c:pt>
                      <c:pt idx="14735">
                        <c:v>11981.4296875</c:v>
                      </c:pt>
                      <c:pt idx="14736">
                        <c:v>7547.4765625</c:v>
                      </c:pt>
                      <c:pt idx="14737">
                        <c:v>9014.453125</c:v>
                      </c:pt>
                      <c:pt idx="14738">
                        <c:v>14118.6875</c:v>
                      </c:pt>
                      <c:pt idx="14739">
                        <c:v>14494.7265625</c:v>
                      </c:pt>
                      <c:pt idx="14740">
                        <c:v>17891.546875</c:v>
                      </c:pt>
                      <c:pt idx="14741">
                        <c:v>13346.875</c:v>
                      </c:pt>
                      <c:pt idx="14742">
                        <c:v>11663.078125</c:v>
                      </c:pt>
                      <c:pt idx="14743">
                        <c:v>9676.40625</c:v>
                      </c:pt>
                      <c:pt idx="14744">
                        <c:v>9023.6015625</c:v>
                      </c:pt>
                      <c:pt idx="14745">
                        <c:v>10299.1640625</c:v>
                      </c:pt>
                      <c:pt idx="14746">
                        <c:v>12388.703125</c:v>
                      </c:pt>
                      <c:pt idx="14747">
                        <c:v>15933.640625</c:v>
                      </c:pt>
                      <c:pt idx="14748">
                        <c:v>17365.84375</c:v>
                      </c:pt>
                      <c:pt idx="14749">
                        <c:v>19095.8125</c:v>
                      </c:pt>
                      <c:pt idx="14750">
                        <c:v>19682.15625</c:v>
                      </c:pt>
                      <c:pt idx="14751">
                        <c:v>18206.609375</c:v>
                      </c:pt>
                      <c:pt idx="14752">
                        <c:v>19384.40625</c:v>
                      </c:pt>
                      <c:pt idx="14753">
                        <c:v>18868.6796875</c:v>
                      </c:pt>
                      <c:pt idx="14754">
                        <c:v>19670.15625</c:v>
                      </c:pt>
                      <c:pt idx="14755">
                        <c:v>18517.421875</c:v>
                      </c:pt>
                      <c:pt idx="14756">
                        <c:v>15809.1875</c:v>
                      </c:pt>
                      <c:pt idx="14757">
                        <c:v>13209.4140625</c:v>
                      </c:pt>
                      <c:pt idx="14758">
                        <c:v>8290.5390625</c:v>
                      </c:pt>
                      <c:pt idx="14759">
                        <c:v>15969.453125</c:v>
                      </c:pt>
                      <c:pt idx="14760">
                        <c:v>19706.3359375</c:v>
                      </c:pt>
                      <c:pt idx="14761">
                        <c:v>19932.58203125</c:v>
                      </c:pt>
                      <c:pt idx="14762">
                        <c:v>20449.9765625</c:v>
                      </c:pt>
                      <c:pt idx="14763">
                        <c:v>20433.54296875</c:v>
                      </c:pt>
                      <c:pt idx="14764">
                        <c:v>27263.578125</c:v>
                      </c:pt>
                      <c:pt idx="14765">
                        <c:v>25833.265625</c:v>
                      </c:pt>
                      <c:pt idx="14766">
                        <c:v>25775</c:v>
                      </c:pt>
                      <c:pt idx="14767">
                        <c:v>23589.1015625</c:v>
                      </c:pt>
                      <c:pt idx="14768">
                        <c:v>18824.5546875</c:v>
                      </c:pt>
                      <c:pt idx="14769">
                        <c:v>23182.96875</c:v>
                      </c:pt>
                      <c:pt idx="14770">
                        <c:v>25948.84375</c:v>
                      </c:pt>
                      <c:pt idx="14771">
                        <c:v>24501.0703125</c:v>
                      </c:pt>
                      <c:pt idx="14772">
                        <c:v>24054.40625</c:v>
                      </c:pt>
                      <c:pt idx="14773">
                        <c:v>25453.078125</c:v>
                      </c:pt>
                      <c:pt idx="14774">
                        <c:v>26775.6796875</c:v>
                      </c:pt>
                      <c:pt idx="14775">
                        <c:v>23854.6171875</c:v>
                      </c:pt>
                      <c:pt idx="14776">
                        <c:v>22044.1015625</c:v>
                      </c:pt>
                      <c:pt idx="14777">
                        <c:v>21121.734375</c:v>
                      </c:pt>
                      <c:pt idx="14778">
                        <c:v>25185.15625</c:v>
                      </c:pt>
                      <c:pt idx="14779">
                        <c:v>-640.5390625</c:v>
                      </c:pt>
                      <c:pt idx="14780">
                        <c:v>-5213.8828125</c:v>
                      </c:pt>
                      <c:pt idx="14781">
                        <c:v>-1839.8203125</c:v>
                      </c:pt>
                      <c:pt idx="14782">
                        <c:v>-12499.09375</c:v>
                      </c:pt>
                      <c:pt idx="14783">
                        <c:v>-14204.0859375</c:v>
                      </c:pt>
                      <c:pt idx="14784">
                        <c:v>-11574.6484375</c:v>
                      </c:pt>
                      <c:pt idx="14785">
                        <c:v>-12068.2734375</c:v>
                      </c:pt>
                      <c:pt idx="14786">
                        <c:v>-13618.0859375</c:v>
                      </c:pt>
                      <c:pt idx="14787">
                        <c:v>-11559.8671875</c:v>
                      </c:pt>
                      <c:pt idx="14788">
                        <c:v>-9294.0859375</c:v>
                      </c:pt>
                      <c:pt idx="14789">
                        <c:v>-9846.609375</c:v>
                      </c:pt>
                      <c:pt idx="14790">
                        <c:v>-11634.9765625</c:v>
                      </c:pt>
                      <c:pt idx="14791">
                        <c:v>-16076.765625</c:v>
                      </c:pt>
                      <c:pt idx="14792">
                        <c:v>-16229.046875</c:v>
                      </c:pt>
                      <c:pt idx="14793">
                        <c:v>-18306.1484375</c:v>
                      </c:pt>
                      <c:pt idx="14794">
                        <c:v>-2455.96875</c:v>
                      </c:pt>
                      <c:pt idx="14795">
                        <c:v>14308.6484375</c:v>
                      </c:pt>
                      <c:pt idx="14796">
                        <c:v>13134.171875</c:v>
                      </c:pt>
                      <c:pt idx="14797">
                        <c:v>12862.296875</c:v>
                      </c:pt>
                      <c:pt idx="14798">
                        <c:v>11534.140625</c:v>
                      </c:pt>
                      <c:pt idx="14799">
                        <c:v>13262.5078125</c:v>
                      </c:pt>
                      <c:pt idx="14800">
                        <c:v>15593.65625</c:v>
                      </c:pt>
                      <c:pt idx="14801">
                        <c:v>17878.4453125</c:v>
                      </c:pt>
                      <c:pt idx="14802">
                        <c:v>19056.203125</c:v>
                      </c:pt>
                      <c:pt idx="14803">
                        <c:v>17863.125</c:v>
                      </c:pt>
                      <c:pt idx="14804">
                        <c:v>15635.6484375</c:v>
                      </c:pt>
                      <c:pt idx="14805">
                        <c:v>13800.7421875</c:v>
                      </c:pt>
                      <c:pt idx="14806">
                        <c:v>16175.1875</c:v>
                      </c:pt>
                      <c:pt idx="14807">
                        <c:v>16465.28125</c:v>
                      </c:pt>
                      <c:pt idx="14808">
                        <c:v>17152.625</c:v>
                      </c:pt>
                      <c:pt idx="14809">
                        <c:v>16338.625</c:v>
                      </c:pt>
                      <c:pt idx="14810">
                        <c:v>17525.5078125</c:v>
                      </c:pt>
                      <c:pt idx="14811">
                        <c:v>15848.2265625</c:v>
                      </c:pt>
                      <c:pt idx="14812">
                        <c:v>16483.59375</c:v>
                      </c:pt>
                      <c:pt idx="14813">
                        <c:v>16334.25</c:v>
                      </c:pt>
                      <c:pt idx="14814">
                        <c:v>15840.4921875</c:v>
                      </c:pt>
                      <c:pt idx="14815">
                        <c:v>16511.5</c:v>
                      </c:pt>
                      <c:pt idx="14816">
                        <c:v>17746.0859375</c:v>
                      </c:pt>
                      <c:pt idx="14817">
                        <c:v>14819.9296875</c:v>
                      </c:pt>
                      <c:pt idx="14818">
                        <c:v>10927.0859375</c:v>
                      </c:pt>
                      <c:pt idx="14819">
                        <c:v>12595.453125</c:v>
                      </c:pt>
                      <c:pt idx="14820">
                        <c:v>17009.46875</c:v>
                      </c:pt>
                      <c:pt idx="14821">
                        <c:v>14745.390625</c:v>
                      </c:pt>
                      <c:pt idx="14822">
                        <c:v>14420.890625</c:v>
                      </c:pt>
                      <c:pt idx="14823">
                        <c:v>16258.3515625</c:v>
                      </c:pt>
                      <c:pt idx="14824">
                        <c:v>17434.421875</c:v>
                      </c:pt>
                      <c:pt idx="14825">
                        <c:v>18177.90625</c:v>
                      </c:pt>
                      <c:pt idx="14826">
                        <c:v>18143.3046875</c:v>
                      </c:pt>
                      <c:pt idx="14827">
                        <c:v>18150.6484375</c:v>
                      </c:pt>
                      <c:pt idx="14828">
                        <c:v>15048.609375</c:v>
                      </c:pt>
                      <c:pt idx="14829">
                        <c:v>14470.796875</c:v>
                      </c:pt>
                      <c:pt idx="14830">
                        <c:v>13623.53125</c:v>
                      </c:pt>
                      <c:pt idx="14831">
                        <c:v>14285.859375</c:v>
                      </c:pt>
                      <c:pt idx="14832">
                        <c:v>18871.234375</c:v>
                      </c:pt>
                      <c:pt idx="14833">
                        <c:v>20330.21875</c:v>
                      </c:pt>
                      <c:pt idx="14834">
                        <c:v>19038.40625</c:v>
                      </c:pt>
                      <c:pt idx="14835">
                        <c:v>20227.9296875</c:v>
                      </c:pt>
                      <c:pt idx="14836">
                        <c:v>21548.71875</c:v>
                      </c:pt>
                      <c:pt idx="14837">
                        <c:v>20139.3671875</c:v>
                      </c:pt>
                      <c:pt idx="14838">
                        <c:v>18230.484375</c:v>
                      </c:pt>
                      <c:pt idx="14839">
                        <c:v>14849.84375</c:v>
                      </c:pt>
                      <c:pt idx="14840">
                        <c:v>25811.5</c:v>
                      </c:pt>
                      <c:pt idx="14841">
                        <c:v>25322.875</c:v>
                      </c:pt>
                      <c:pt idx="14842">
                        <c:v>26365.734375</c:v>
                      </c:pt>
                      <c:pt idx="14843">
                        <c:v>25455.015625</c:v>
                      </c:pt>
                      <c:pt idx="14844">
                        <c:v>26166.0546875</c:v>
                      </c:pt>
                      <c:pt idx="14845">
                        <c:v>25068.6484375</c:v>
                      </c:pt>
                      <c:pt idx="14846">
                        <c:v>24287.4453125</c:v>
                      </c:pt>
                      <c:pt idx="14847">
                        <c:v>26201.40625</c:v>
                      </c:pt>
                      <c:pt idx="14848">
                        <c:v>25284.1875</c:v>
                      </c:pt>
                      <c:pt idx="14849">
                        <c:v>24467.734375</c:v>
                      </c:pt>
                      <c:pt idx="14850">
                        <c:v>26287.109375</c:v>
                      </c:pt>
                      <c:pt idx="14851">
                        <c:v>24695.1484375</c:v>
                      </c:pt>
                      <c:pt idx="14852">
                        <c:v>23438.5078125</c:v>
                      </c:pt>
                      <c:pt idx="14853">
                        <c:v>26398.2734375</c:v>
                      </c:pt>
                      <c:pt idx="14854">
                        <c:v>25762.1796875</c:v>
                      </c:pt>
                      <c:pt idx="14855">
                        <c:v>11325.109375</c:v>
                      </c:pt>
                      <c:pt idx="14856">
                        <c:v>11693.4296875</c:v>
                      </c:pt>
                      <c:pt idx="14857">
                        <c:v>10858.0703125</c:v>
                      </c:pt>
                      <c:pt idx="14858">
                        <c:v>8211.2265625</c:v>
                      </c:pt>
                      <c:pt idx="14859">
                        <c:v>12734.8046875</c:v>
                      </c:pt>
                      <c:pt idx="14860">
                        <c:v>11864.2421875</c:v>
                      </c:pt>
                      <c:pt idx="14861">
                        <c:v>11800.125</c:v>
                      </c:pt>
                      <c:pt idx="14862">
                        <c:v>6358.1328125</c:v>
                      </c:pt>
                      <c:pt idx="14863">
                        <c:v>8460.359375</c:v>
                      </c:pt>
                      <c:pt idx="14864">
                        <c:v>11906.7265625</c:v>
                      </c:pt>
                      <c:pt idx="14865">
                        <c:v>11147.53125</c:v>
                      </c:pt>
                      <c:pt idx="14866">
                        <c:v>11049.9375</c:v>
                      </c:pt>
                      <c:pt idx="14867">
                        <c:v>12277.796875</c:v>
                      </c:pt>
                      <c:pt idx="14868">
                        <c:v>10559.8984375</c:v>
                      </c:pt>
                      <c:pt idx="14869">
                        <c:v>11520.2578125</c:v>
                      </c:pt>
                      <c:pt idx="14870">
                        <c:v>22145.75</c:v>
                      </c:pt>
                      <c:pt idx="14871">
                        <c:v>24398.5625</c:v>
                      </c:pt>
                      <c:pt idx="14872">
                        <c:v>24503.1328125</c:v>
                      </c:pt>
                      <c:pt idx="14873">
                        <c:v>23407.5078125</c:v>
                      </c:pt>
                      <c:pt idx="14874">
                        <c:v>21647.0234375</c:v>
                      </c:pt>
                      <c:pt idx="14875">
                        <c:v>21749.5078125</c:v>
                      </c:pt>
                      <c:pt idx="14876">
                        <c:v>24461.29296875</c:v>
                      </c:pt>
                      <c:pt idx="14877">
                        <c:v>22824.6328125</c:v>
                      </c:pt>
                      <c:pt idx="14878">
                        <c:v>21816.33203125</c:v>
                      </c:pt>
                      <c:pt idx="14879">
                        <c:v>21525.70703125</c:v>
                      </c:pt>
                      <c:pt idx="14880">
                        <c:v>22122.015625</c:v>
                      </c:pt>
                      <c:pt idx="14881">
                        <c:v>23167.984375</c:v>
                      </c:pt>
                      <c:pt idx="14882">
                        <c:v>23621.3984375</c:v>
                      </c:pt>
                      <c:pt idx="14883">
                        <c:v>23984.4765625</c:v>
                      </c:pt>
                      <c:pt idx="14884">
                        <c:v>24455.4921875</c:v>
                      </c:pt>
                      <c:pt idx="14885">
                        <c:v>20207.0390625</c:v>
                      </c:pt>
                      <c:pt idx="14886">
                        <c:v>21102.65625</c:v>
                      </c:pt>
                      <c:pt idx="14887">
                        <c:v>19679.03125</c:v>
                      </c:pt>
                      <c:pt idx="14888">
                        <c:v>17705.21875</c:v>
                      </c:pt>
                      <c:pt idx="14889">
                        <c:v>16871.1796875</c:v>
                      </c:pt>
                      <c:pt idx="14890">
                        <c:v>17906.78125</c:v>
                      </c:pt>
                      <c:pt idx="14891">
                        <c:v>19947.1328125</c:v>
                      </c:pt>
                      <c:pt idx="14892">
                        <c:v>21012.64453125</c:v>
                      </c:pt>
                      <c:pt idx="14893">
                        <c:v>18834</c:v>
                      </c:pt>
                      <c:pt idx="14894">
                        <c:v>16485.7265625</c:v>
                      </c:pt>
                      <c:pt idx="14895">
                        <c:v>19348.0859375</c:v>
                      </c:pt>
                      <c:pt idx="14896">
                        <c:v>18064.8046875</c:v>
                      </c:pt>
                      <c:pt idx="14897">
                        <c:v>21266.24609375</c:v>
                      </c:pt>
                      <c:pt idx="14898">
                        <c:v>18172.21875</c:v>
                      </c:pt>
                      <c:pt idx="14899">
                        <c:v>17527.421875</c:v>
                      </c:pt>
                      <c:pt idx="14900">
                        <c:v>20939.0390625</c:v>
                      </c:pt>
                      <c:pt idx="14901">
                        <c:v>20080.4765625</c:v>
                      </c:pt>
                      <c:pt idx="14902">
                        <c:v>19400.0546875</c:v>
                      </c:pt>
                      <c:pt idx="14903">
                        <c:v>20736.3359375</c:v>
                      </c:pt>
                      <c:pt idx="14904">
                        <c:v>20037.3671875</c:v>
                      </c:pt>
                      <c:pt idx="14905">
                        <c:v>16352.921875</c:v>
                      </c:pt>
                      <c:pt idx="14906">
                        <c:v>13994.8046875</c:v>
                      </c:pt>
                      <c:pt idx="14907">
                        <c:v>8344.578125</c:v>
                      </c:pt>
                      <c:pt idx="14908">
                        <c:v>14036.6875</c:v>
                      </c:pt>
                      <c:pt idx="14909">
                        <c:v>21347.98046875</c:v>
                      </c:pt>
                      <c:pt idx="14910">
                        <c:v>21051.05078125</c:v>
                      </c:pt>
                      <c:pt idx="14911">
                        <c:v>20923.9609375</c:v>
                      </c:pt>
                      <c:pt idx="14912">
                        <c:v>20296.72265625</c:v>
                      </c:pt>
                      <c:pt idx="14913">
                        <c:v>20540.42578125</c:v>
                      </c:pt>
                      <c:pt idx="14914">
                        <c:v>21191.609375</c:v>
                      </c:pt>
                      <c:pt idx="14915">
                        <c:v>13415.453125</c:v>
                      </c:pt>
                      <c:pt idx="14916">
                        <c:v>14723.8125</c:v>
                      </c:pt>
                      <c:pt idx="14917">
                        <c:v>14580.2265625</c:v>
                      </c:pt>
                      <c:pt idx="14918">
                        <c:v>12324.296875</c:v>
                      </c:pt>
                      <c:pt idx="14919">
                        <c:v>12226.421875</c:v>
                      </c:pt>
                      <c:pt idx="14920">
                        <c:v>14059.5234375</c:v>
                      </c:pt>
                      <c:pt idx="14921">
                        <c:v>14797.5390625</c:v>
                      </c:pt>
                      <c:pt idx="14922">
                        <c:v>14956.3671875</c:v>
                      </c:pt>
                      <c:pt idx="14923">
                        <c:v>9632.1015625</c:v>
                      </c:pt>
                      <c:pt idx="14924">
                        <c:v>7150.1171875</c:v>
                      </c:pt>
                      <c:pt idx="14925">
                        <c:v>3091.7734375</c:v>
                      </c:pt>
                      <c:pt idx="14926">
                        <c:v>14516.765625</c:v>
                      </c:pt>
                      <c:pt idx="14927">
                        <c:v>13525.16796875</c:v>
                      </c:pt>
                      <c:pt idx="14928">
                        <c:v>11943.4296875</c:v>
                      </c:pt>
                      <c:pt idx="14929">
                        <c:v>14402.9453125</c:v>
                      </c:pt>
                      <c:pt idx="14930">
                        <c:v>17897.96875</c:v>
                      </c:pt>
                      <c:pt idx="14931">
                        <c:v>16381</c:v>
                      </c:pt>
                      <c:pt idx="14932">
                        <c:v>15280.5703125</c:v>
                      </c:pt>
                      <c:pt idx="14933">
                        <c:v>14000.6875</c:v>
                      </c:pt>
                      <c:pt idx="14934">
                        <c:v>15887.25</c:v>
                      </c:pt>
                      <c:pt idx="14935">
                        <c:v>17915.2734375</c:v>
                      </c:pt>
                      <c:pt idx="14936">
                        <c:v>18141.68359375</c:v>
                      </c:pt>
                      <c:pt idx="14937">
                        <c:v>15840.90625</c:v>
                      </c:pt>
                      <c:pt idx="14938">
                        <c:v>14143.125</c:v>
                      </c:pt>
                      <c:pt idx="14939">
                        <c:v>16873.328125</c:v>
                      </c:pt>
                      <c:pt idx="14940">
                        <c:v>18030.609375</c:v>
                      </c:pt>
                      <c:pt idx="14941">
                        <c:v>19140.04296875</c:v>
                      </c:pt>
                      <c:pt idx="14942">
                        <c:v>18320.5234375</c:v>
                      </c:pt>
                      <c:pt idx="14943">
                        <c:v>17665.65234375</c:v>
                      </c:pt>
                      <c:pt idx="14944">
                        <c:v>17590.46484375</c:v>
                      </c:pt>
                      <c:pt idx="14945">
                        <c:v>20731.0859375</c:v>
                      </c:pt>
                      <c:pt idx="14946">
                        <c:v>22666.140625</c:v>
                      </c:pt>
                      <c:pt idx="14947">
                        <c:v>23467.33984375</c:v>
                      </c:pt>
                      <c:pt idx="14948">
                        <c:v>20713.21875</c:v>
                      </c:pt>
                      <c:pt idx="14949">
                        <c:v>18653.17578125</c:v>
                      </c:pt>
                      <c:pt idx="14950">
                        <c:v>21084.02734375</c:v>
                      </c:pt>
                      <c:pt idx="14951">
                        <c:v>23736.3046875</c:v>
                      </c:pt>
                      <c:pt idx="14952">
                        <c:v>19536.59765625</c:v>
                      </c:pt>
                      <c:pt idx="14953">
                        <c:v>19854.67578125</c:v>
                      </c:pt>
                      <c:pt idx="14954">
                        <c:v>20508.10546875</c:v>
                      </c:pt>
                      <c:pt idx="14955">
                        <c:v>23504.3359375</c:v>
                      </c:pt>
                      <c:pt idx="14956">
                        <c:v>23635.26953125</c:v>
                      </c:pt>
                      <c:pt idx="14957">
                        <c:v>22603.4921875</c:v>
                      </c:pt>
                      <c:pt idx="14958">
                        <c:v>22089.5390625</c:v>
                      </c:pt>
                      <c:pt idx="14959">
                        <c:v>22699.01953125</c:v>
                      </c:pt>
                      <c:pt idx="14960">
                        <c:v>23721.6953125</c:v>
                      </c:pt>
                      <c:pt idx="14961">
                        <c:v>26203.953125</c:v>
                      </c:pt>
                      <c:pt idx="14962">
                        <c:v>26436.34765625</c:v>
                      </c:pt>
                      <c:pt idx="14963">
                        <c:v>26649.0703125</c:v>
                      </c:pt>
                      <c:pt idx="14964">
                        <c:v>24140.5234375</c:v>
                      </c:pt>
                      <c:pt idx="14965">
                        <c:v>22797.94140625</c:v>
                      </c:pt>
                      <c:pt idx="14966">
                        <c:v>25419.3125</c:v>
                      </c:pt>
                      <c:pt idx="14967">
                        <c:v>22281.28515625</c:v>
                      </c:pt>
                      <c:pt idx="14968">
                        <c:v>22369.22265625</c:v>
                      </c:pt>
                      <c:pt idx="14969">
                        <c:v>23253.73046875</c:v>
                      </c:pt>
                      <c:pt idx="14970">
                        <c:v>26207.62109375</c:v>
                      </c:pt>
                      <c:pt idx="14971">
                        <c:v>26453.04296875</c:v>
                      </c:pt>
                      <c:pt idx="14972">
                        <c:v>24416.33203125</c:v>
                      </c:pt>
                      <c:pt idx="14973">
                        <c:v>22743.51171875</c:v>
                      </c:pt>
                      <c:pt idx="14974">
                        <c:v>22306.37890625</c:v>
                      </c:pt>
                      <c:pt idx="14975">
                        <c:v>17691.515625</c:v>
                      </c:pt>
                      <c:pt idx="14976">
                        <c:v>18111.03125</c:v>
                      </c:pt>
                      <c:pt idx="14977">
                        <c:v>15728.84375</c:v>
                      </c:pt>
                      <c:pt idx="14978">
                        <c:v>12582.859375</c:v>
                      </c:pt>
                      <c:pt idx="14979">
                        <c:v>11522.8515625</c:v>
                      </c:pt>
                      <c:pt idx="14980">
                        <c:v>16766.6171875</c:v>
                      </c:pt>
                      <c:pt idx="14981">
                        <c:v>18348.6328125</c:v>
                      </c:pt>
                      <c:pt idx="14982">
                        <c:v>17460.625</c:v>
                      </c:pt>
                      <c:pt idx="14983">
                        <c:v>15931.296875</c:v>
                      </c:pt>
                      <c:pt idx="14984">
                        <c:v>15907.7734375</c:v>
                      </c:pt>
                      <c:pt idx="14985">
                        <c:v>15717.93359375</c:v>
                      </c:pt>
                      <c:pt idx="14986">
                        <c:v>14884.2421875</c:v>
                      </c:pt>
                      <c:pt idx="14987">
                        <c:v>16841.828125</c:v>
                      </c:pt>
                      <c:pt idx="14988">
                        <c:v>18460.453125</c:v>
                      </c:pt>
                      <c:pt idx="14989">
                        <c:v>18088.6796875</c:v>
                      </c:pt>
                      <c:pt idx="14990">
                        <c:v>16713.5390625</c:v>
                      </c:pt>
                      <c:pt idx="14991">
                        <c:v>12663.3984375</c:v>
                      </c:pt>
                      <c:pt idx="14992">
                        <c:v>10558.1484375</c:v>
                      </c:pt>
                      <c:pt idx="14993">
                        <c:v>5976.9296875</c:v>
                      </c:pt>
                      <c:pt idx="14994">
                        <c:v>8049.90625</c:v>
                      </c:pt>
                      <c:pt idx="14995">
                        <c:v>14245.78125</c:v>
                      </c:pt>
                      <c:pt idx="14996">
                        <c:v>15847.8984375</c:v>
                      </c:pt>
                      <c:pt idx="14997">
                        <c:v>15240.453125</c:v>
                      </c:pt>
                      <c:pt idx="14998">
                        <c:v>13117.921875</c:v>
                      </c:pt>
                      <c:pt idx="14999">
                        <c:v>11363.78125</c:v>
                      </c:pt>
                      <c:pt idx="15000">
                        <c:v>11273.984375</c:v>
                      </c:pt>
                      <c:pt idx="15001">
                        <c:v>12121.15625</c:v>
                      </c:pt>
                      <c:pt idx="15002">
                        <c:v>15049.2734375</c:v>
                      </c:pt>
                      <c:pt idx="15003">
                        <c:v>16892.43359375</c:v>
                      </c:pt>
                      <c:pt idx="15004">
                        <c:v>16888.125</c:v>
                      </c:pt>
                      <c:pt idx="15005">
                        <c:v>15204.6328125</c:v>
                      </c:pt>
                      <c:pt idx="15006">
                        <c:v>14594.40625</c:v>
                      </c:pt>
                      <c:pt idx="15007">
                        <c:v>15583.8203125</c:v>
                      </c:pt>
                      <c:pt idx="15008">
                        <c:v>14050.3046875</c:v>
                      </c:pt>
                      <c:pt idx="15009">
                        <c:v>12895.4296875</c:v>
                      </c:pt>
                      <c:pt idx="15010">
                        <c:v>11773.46875</c:v>
                      </c:pt>
                      <c:pt idx="15011">
                        <c:v>11083</c:v>
                      </c:pt>
                      <c:pt idx="15012">
                        <c:v>12623.84375</c:v>
                      </c:pt>
                      <c:pt idx="15013">
                        <c:v>14717.8359375</c:v>
                      </c:pt>
                      <c:pt idx="15014">
                        <c:v>13349.3984375</c:v>
                      </c:pt>
                      <c:pt idx="15015">
                        <c:v>11402</c:v>
                      </c:pt>
                      <c:pt idx="15016">
                        <c:v>14220.625</c:v>
                      </c:pt>
                      <c:pt idx="15017">
                        <c:v>13032.9296875</c:v>
                      </c:pt>
                      <c:pt idx="15018">
                        <c:v>11852.078125</c:v>
                      </c:pt>
                      <c:pt idx="15019">
                        <c:v>15333.88671875</c:v>
                      </c:pt>
                      <c:pt idx="15020">
                        <c:v>15273.8515625</c:v>
                      </c:pt>
                      <c:pt idx="15021">
                        <c:v>14853.609375</c:v>
                      </c:pt>
                      <c:pt idx="15022">
                        <c:v>12422.3125</c:v>
                      </c:pt>
                      <c:pt idx="15023">
                        <c:v>11260.1171875</c:v>
                      </c:pt>
                      <c:pt idx="15024">
                        <c:v>12621.484375</c:v>
                      </c:pt>
                      <c:pt idx="15025">
                        <c:v>13849.375</c:v>
                      </c:pt>
                      <c:pt idx="15026">
                        <c:v>16474.8203125</c:v>
                      </c:pt>
                      <c:pt idx="15027">
                        <c:v>15176</c:v>
                      </c:pt>
                      <c:pt idx="15028">
                        <c:v>11747.578125</c:v>
                      </c:pt>
                      <c:pt idx="15029">
                        <c:v>11780.4453125</c:v>
                      </c:pt>
                      <c:pt idx="15030">
                        <c:v>16519.5859375</c:v>
                      </c:pt>
                      <c:pt idx="15031">
                        <c:v>16616.046875</c:v>
                      </c:pt>
                      <c:pt idx="15032">
                        <c:v>16498.86328125</c:v>
                      </c:pt>
                      <c:pt idx="15033">
                        <c:v>15057.06640625</c:v>
                      </c:pt>
                      <c:pt idx="15034">
                        <c:v>15072.49609375</c:v>
                      </c:pt>
                      <c:pt idx="15035">
                        <c:v>21589.8984375</c:v>
                      </c:pt>
                      <c:pt idx="15036">
                        <c:v>20187.1171875</c:v>
                      </c:pt>
                      <c:pt idx="15037">
                        <c:v>19756.5703125</c:v>
                      </c:pt>
                      <c:pt idx="15038">
                        <c:v>20160.34375</c:v>
                      </c:pt>
                      <c:pt idx="15039">
                        <c:v>18468.046875</c:v>
                      </c:pt>
                      <c:pt idx="15040">
                        <c:v>17089.875</c:v>
                      </c:pt>
                      <c:pt idx="15041">
                        <c:v>17919.28125</c:v>
                      </c:pt>
                      <c:pt idx="15042">
                        <c:v>20289.8125</c:v>
                      </c:pt>
                      <c:pt idx="15043">
                        <c:v>18507.234375</c:v>
                      </c:pt>
                      <c:pt idx="15044">
                        <c:v>16903.90625</c:v>
                      </c:pt>
                      <c:pt idx="15045">
                        <c:v>17133.8203125</c:v>
                      </c:pt>
                      <c:pt idx="15046">
                        <c:v>20766.3046875</c:v>
                      </c:pt>
                      <c:pt idx="15047">
                        <c:v>21413.7734375</c:v>
                      </c:pt>
                      <c:pt idx="15048">
                        <c:v>18317.78125</c:v>
                      </c:pt>
                      <c:pt idx="15049">
                        <c:v>16220.65625</c:v>
                      </c:pt>
                      <c:pt idx="15050">
                        <c:v>23202.0234375</c:v>
                      </c:pt>
                      <c:pt idx="15051">
                        <c:v>23585.6796875</c:v>
                      </c:pt>
                      <c:pt idx="15052">
                        <c:v>22894.19921875</c:v>
                      </c:pt>
                      <c:pt idx="15053">
                        <c:v>22829.984375</c:v>
                      </c:pt>
                      <c:pt idx="15054">
                        <c:v>20746.0859375</c:v>
                      </c:pt>
                      <c:pt idx="15055">
                        <c:v>16632.41015625</c:v>
                      </c:pt>
                      <c:pt idx="15056">
                        <c:v>20140.7109375</c:v>
                      </c:pt>
                      <c:pt idx="15057">
                        <c:v>21333.93359375</c:v>
                      </c:pt>
                      <c:pt idx="15058">
                        <c:v>19792.28125</c:v>
                      </c:pt>
                      <c:pt idx="15059">
                        <c:v>20029.7578125</c:v>
                      </c:pt>
                      <c:pt idx="15060">
                        <c:v>22473.33203125</c:v>
                      </c:pt>
                      <c:pt idx="15061">
                        <c:v>23636.3125</c:v>
                      </c:pt>
                      <c:pt idx="15062">
                        <c:v>22254.4765625</c:v>
                      </c:pt>
                      <c:pt idx="15063">
                        <c:v>20459.9375</c:v>
                      </c:pt>
                      <c:pt idx="15064">
                        <c:v>20385.48828125</c:v>
                      </c:pt>
                      <c:pt idx="15065">
                        <c:v>25043.0234375</c:v>
                      </c:pt>
                      <c:pt idx="15066">
                        <c:v>27555.6015625</c:v>
                      </c:pt>
                      <c:pt idx="15067">
                        <c:v>27473.5859375</c:v>
                      </c:pt>
                      <c:pt idx="15068">
                        <c:v>27090.03515625</c:v>
                      </c:pt>
                      <c:pt idx="15069">
                        <c:v>25060.71875</c:v>
                      </c:pt>
                      <c:pt idx="15070">
                        <c:v>23626.90234375</c:v>
                      </c:pt>
                      <c:pt idx="15071">
                        <c:v>26557.19140625</c:v>
                      </c:pt>
                      <c:pt idx="15072">
                        <c:v>24188.69921875</c:v>
                      </c:pt>
                      <c:pt idx="15073">
                        <c:v>24729.44140625</c:v>
                      </c:pt>
                      <c:pt idx="15074">
                        <c:v>25581.60546875</c:v>
                      </c:pt>
                      <c:pt idx="15075">
                        <c:v>25554.01171875</c:v>
                      </c:pt>
                      <c:pt idx="15076">
                        <c:v>23143.0625</c:v>
                      </c:pt>
                      <c:pt idx="15077">
                        <c:v>23372.4765625</c:v>
                      </c:pt>
                      <c:pt idx="15078">
                        <c:v>27902.5625</c:v>
                      </c:pt>
                      <c:pt idx="15079">
                        <c:v>27858.16015625</c:v>
                      </c:pt>
                      <c:pt idx="15080">
                        <c:v>17758.5390625</c:v>
                      </c:pt>
                      <c:pt idx="15081">
                        <c:v>16984.703125</c:v>
                      </c:pt>
                      <c:pt idx="15082">
                        <c:v>14855.171875</c:v>
                      </c:pt>
                      <c:pt idx="15083">
                        <c:v>15528.328125</c:v>
                      </c:pt>
                      <c:pt idx="15084">
                        <c:v>16396.0390625</c:v>
                      </c:pt>
                      <c:pt idx="15085">
                        <c:v>17533.84375</c:v>
                      </c:pt>
                      <c:pt idx="15086">
                        <c:v>19078.5703125</c:v>
                      </c:pt>
                      <c:pt idx="15087">
                        <c:v>15558.7578125</c:v>
                      </c:pt>
                      <c:pt idx="15088">
                        <c:v>12446.9765625</c:v>
                      </c:pt>
                      <c:pt idx="15089">
                        <c:v>12348.6484375</c:v>
                      </c:pt>
                      <c:pt idx="15090">
                        <c:v>19149.90625</c:v>
                      </c:pt>
                      <c:pt idx="15091">
                        <c:v>17819.01171875</c:v>
                      </c:pt>
                      <c:pt idx="15092">
                        <c:v>17265.95703125</c:v>
                      </c:pt>
                      <c:pt idx="15093">
                        <c:v>17472.40234375</c:v>
                      </c:pt>
                      <c:pt idx="15094">
                        <c:v>18973.578125</c:v>
                      </c:pt>
                      <c:pt idx="15095">
                        <c:v>13505.734375</c:v>
                      </c:pt>
                      <c:pt idx="15096">
                        <c:v>11662.2734375</c:v>
                      </c:pt>
                      <c:pt idx="15097">
                        <c:v>8306.5625</c:v>
                      </c:pt>
                      <c:pt idx="15098">
                        <c:v>8057.6640625</c:v>
                      </c:pt>
                      <c:pt idx="15099">
                        <c:v>9880.75</c:v>
                      </c:pt>
                      <c:pt idx="15100">
                        <c:v>12384.7421875</c:v>
                      </c:pt>
                      <c:pt idx="15101">
                        <c:v>12920.515625</c:v>
                      </c:pt>
                      <c:pt idx="15102">
                        <c:v>11735.0859375</c:v>
                      </c:pt>
                      <c:pt idx="15103">
                        <c:v>9267.6640625</c:v>
                      </c:pt>
                      <c:pt idx="15104">
                        <c:v>6423.21875</c:v>
                      </c:pt>
                      <c:pt idx="15105">
                        <c:v>13314.234375</c:v>
                      </c:pt>
                      <c:pt idx="15106">
                        <c:v>14068.6171875</c:v>
                      </c:pt>
                      <c:pt idx="15107">
                        <c:v>10080.875</c:v>
                      </c:pt>
                      <c:pt idx="15108">
                        <c:v>11490.8984375</c:v>
                      </c:pt>
                      <c:pt idx="15109">
                        <c:v>12662.828125</c:v>
                      </c:pt>
                      <c:pt idx="15110">
                        <c:v>25206.48828125</c:v>
                      </c:pt>
                      <c:pt idx="15111">
                        <c:v>21286.921875</c:v>
                      </c:pt>
                      <c:pt idx="15112">
                        <c:v>24603.62890625</c:v>
                      </c:pt>
                      <c:pt idx="15113">
                        <c:v>23167.18359375</c:v>
                      </c:pt>
                      <c:pt idx="15114">
                        <c:v>21154.8125</c:v>
                      </c:pt>
                      <c:pt idx="15115">
                        <c:v>18993.3515625</c:v>
                      </c:pt>
                      <c:pt idx="15116">
                        <c:v>18243.6484375</c:v>
                      </c:pt>
                      <c:pt idx="15117">
                        <c:v>18997.765625</c:v>
                      </c:pt>
                      <c:pt idx="15118">
                        <c:v>22042.94140625</c:v>
                      </c:pt>
                      <c:pt idx="15119">
                        <c:v>23820.25</c:v>
                      </c:pt>
                      <c:pt idx="15120">
                        <c:v>24975.84375</c:v>
                      </c:pt>
                      <c:pt idx="15121">
                        <c:v>21983.02734375</c:v>
                      </c:pt>
                      <c:pt idx="15122">
                        <c:v>23022.97265625</c:v>
                      </c:pt>
                      <c:pt idx="15123">
                        <c:v>24399.671875</c:v>
                      </c:pt>
                      <c:pt idx="15124">
                        <c:v>24471.015625</c:v>
                      </c:pt>
                      <c:pt idx="15125">
                        <c:v>16306.953125</c:v>
                      </c:pt>
                      <c:pt idx="15126">
                        <c:v>15114.875</c:v>
                      </c:pt>
                      <c:pt idx="15127">
                        <c:v>14288.59375</c:v>
                      </c:pt>
                      <c:pt idx="15128">
                        <c:v>14204.8203125</c:v>
                      </c:pt>
                      <c:pt idx="15129">
                        <c:v>17222.3984375</c:v>
                      </c:pt>
                      <c:pt idx="15130">
                        <c:v>14624.4609375</c:v>
                      </c:pt>
                      <c:pt idx="15131">
                        <c:v>12728.1953125</c:v>
                      </c:pt>
                      <c:pt idx="15132">
                        <c:v>13646.3359375</c:v>
                      </c:pt>
                      <c:pt idx="15133">
                        <c:v>14785.4609375</c:v>
                      </c:pt>
                      <c:pt idx="15134">
                        <c:v>16977.296875</c:v>
                      </c:pt>
                      <c:pt idx="15135">
                        <c:v>17815.28125</c:v>
                      </c:pt>
                      <c:pt idx="15136">
                        <c:v>15194.140625</c:v>
                      </c:pt>
                      <c:pt idx="15137">
                        <c:v>11708.53125</c:v>
                      </c:pt>
                      <c:pt idx="15138">
                        <c:v>9146.0625</c:v>
                      </c:pt>
                      <c:pt idx="15139">
                        <c:v>17319.7265625</c:v>
                      </c:pt>
                      <c:pt idx="15140">
                        <c:v>16272.03125</c:v>
                      </c:pt>
                      <c:pt idx="15141">
                        <c:v>15132.9609375</c:v>
                      </c:pt>
                      <c:pt idx="15142">
                        <c:v>13195.84375</c:v>
                      </c:pt>
                      <c:pt idx="15143">
                        <c:v>13310.2734375</c:v>
                      </c:pt>
                      <c:pt idx="15144">
                        <c:v>16480.2578125</c:v>
                      </c:pt>
                      <c:pt idx="15145">
                        <c:v>15491.34375</c:v>
                      </c:pt>
                      <c:pt idx="15146">
                        <c:v>13690.671875</c:v>
                      </c:pt>
                      <c:pt idx="15147">
                        <c:v>10971.4375</c:v>
                      </c:pt>
                      <c:pt idx="15148">
                        <c:v>11657.390625</c:v>
                      </c:pt>
                      <c:pt idx="15149">
                        <c:v>15237.5625</c:v>
                      </c:pt>
                      <c:pt idx="15150">
                        <c:v>13353.4375</c:v>
                      </c:pt>
                      <c:pt idx="15151">
                        <c:v>10845.1875</c:v>
                      </c:pt>
                      <c:pt idx="15152">
                        <c:v>15771.859375</c:v>
                      </c:pt>
                      <c:pt idx="15153">
                        <c:v>15300.1796875</c:v>
                      </c:pt>
                      <c:pt idx="15154">
                        <c:v>16042.74609375</c:v>
                      </c:pt>
                      <c:pt idx="15155">
                        <c:v>16827.5625</c:v>
                      </c:pt>
                      <c:pt idx="15156">
                        <c:v>16114.1484375</c:v>
                      </c:pt>
                      <c:pt idx="15157">
                        <c:v>19248.578125</c:v>
                      </c:pt>
                      <c:pt idx="15158">
                        <c:v>17864.59375</c:v>
                      </c:pt>
                      <c:pt idx="15159">
                        <c:v>17586.953125</c:v>
                      </c:pt>
                      <c:pt idx="15160">
                        <c:v>19479.0546875</c:v>
                      </c:pt>
                      <c:pt idx="15161">
                        <c:v>19293.375</c:v>
                      </c:pt>
                      <c:pt idx="15162">
                        <c:v>18222.546875</c:v>
                      </c:pt>
                      <c:pt idx="15163">
                        <c:v>18222.1015625</c:v>
                      </c:pt>
                      <c:pt idx="15164">
                        <c:v>19016.2578125</c:v>
                      </c:pt>
                      <c:pt idx="15165">
                        <c:v>18723.2421875</c:v>
                      </c:pt>
                      <c:pt idx="15166">
                        <c:v>18672.5703125</c:v>
                      </c:pt>
                      <c:pt idx="15167">
                        <c:v>16422.9921875</c:v>
                      </c:pt>
                      <c:pt idx="15168">
                        <c:v>12205.9921875</c:v>
                      </c:pt>
                      <c:pt idx="15169">
                        <c:v>16553.796875</c:v>
                      </c:pt>
                      <c:pt idx="15170">
                        <c:v>25407.33984375</c:v>
                      </c:pt>
                      <c:pt idx="15171">
                        <c:v>24789.25390625</c:v>
                      </c:pt>
                      <c:pt idx="15172">
                        <c:v>24458.26953125</c:v>
                      </c:pt>
                      <c:pt idx="15173">
                        <c:v>24711.3203125</c:v>
                      </c:pt>
                      <c:pt idx="15174">
                        <c:v>23829.5625</c:v>
                      </c:pt>
                      <c:pt idx="15175">
                        <c:v>22963.28125</c:v>
                      </c:pt>
                      <c:pt idx="15176">
                        <c:v>23743.55859375</c:v>
                      </c:pt>
                      <c:pt idx="15177">
                        <c:v>22388.71875</c:v>
                      </c:pt>
                      <c:pt idx="15178">
                        <c:v>22387.69140625</c:v>
                      </c:pt>
                      <c:pt idx="15179">
                        <c:v>23612.70703125</c:v>
                      </c:pt>
                      <c:pt idx="15180">
                        <c:v>24137.9609375</c:v>
                      </c:pt>
                      <c:pt idx="15181">
                        <c:v>24398.09765625</c:v>
                      </c:pt>
                      <c:pt idx="15182">
                        <c:v>23276.79296875</c:v>
                      </c:pt>
                      <c:pt idx="15183">
                        <c:v>22743.21875</c:v>
                      </c:pt>
                      <c:pt idx="15184">
                        <c:v>24590.0703125</c:v>
                      </c:pt>
                      <c:pt idx="15185">
                        <c:v>22158.4453125</c:v>
                      </c:pt>
                      <c:pt idx="15186">
                        <c:v>19655.9296875</c:v>
                      </c:pt>
                      <c:pt idx="15187">
                        <c:v>19553.5</c:v>
                      </c:pt>
                      <c:pt idx="15188">
                        <c:v>19338.3671875</c:v>
                      </c:pt>
                      <c:pt idx="15189">
                        <c:v>20247.46875</c:v>
                      </c:pt>
                      <c:pt idx="15190">
                        <c:v>21579.0078125</c:v>
                      </c:pt>
                      <c:pt idx="15191">
                        <c:v>18483.57421875</c:v>
                      </c:pt>
                      <c:pt idx="15192">
                        <c:v>14436.26953125</c:v>
                      </c:pt>
                      <c:pt idx="15193">
                        <c:v>15346.19140625</c:v>
                      </c:pt>
                      <c:pt idx="15194">
                        <c:v>21925.8828125</c:v>
                      </c:pt>
                      <c:pt idx="15195">
                        <c:v>19102.484375</c:v>
                      </c:pt>
                      <c:pt idx="15196">
                        <c:v>18635.54296875</c:v>
                      </c:pt>
                      <c:pt idx="15197">
                        <c:v>20670.140625</c:v>
                      </c:pt>
                      <c:pt idx="15198">
                        <c:v>22440.80078125</c:v>
                      </c:pt>
                      <c:pt idx="15199">
                        <c:v>20375.51171875</c:v>
                      </c:pt>
                      <c:pt idx="15200">
                        <c:v>17569.5546875</c:v>
                      </c:pt>
                      <c:pt idx="15201">
                        <c:v>14499.5625</c:v>
                      </c:pt>
                      <c:pt idx="15202">
                        <c:v>14539.3203125</c:v>
                      </c:pt>
                      <c:pt idx="15203">
                        <c:v>12607.8984375</c:v>
                      </c:pt>
                      <c:pt idx="15204">
                        <c:v>13121.7421875</c:v>
                      </c:pt>
                      <c:pt idx="15205">
                        <c:v>17738.4140625</c:v>
                      </c:pt>
                      <c:pt idx="15206">
                        <c:v>15574.875</c:v>
                      </c:pt>
                      <c:pt idx="15207">
                        <c:v>14161.7421875</c:v>
                      </c:pt>
                      <c:pt idx="15208">
                        <c:v>15573.7421875</c:v>
                      </c:pt>
                      <c:pt idx="15209">
                        <c:v>16663.4453125</c:v>
                      </c:pt>
                      <c:pt idx="15210">
                        <c:v>16759.890625</c:v>
                      </c:pt>
                      <c:pt idx="15211">
                        <c:v>15234.0078125</c:v>
                      </c:pt>
                      <c:pt idx="15212">
                        <c:v>11402.3671875</c:v>
                      </c:pt>
                      <c:pt idx="15213">
                        <c:v>8334.1953125</c:v>
                      </c:pt>
                      <c:pt idx="15214">
                        <c:v>16176.3984375</c:v>
                      </c:pt>
                      <c:pt idx="15215">
                        <c:v>14742.03125</c:v>
                      </c:pt>
                      <c:pt idx="15216">
                        <c:v>13420.6796875</c:v>
                      </c:pt>
                      <c:pt idx="15217">
                        <c:v>11780.78125</c:v>
                      </c:pt>
                      <c:pt idx="15218">
                        <c:v>9593.921875</c:v>
                      </c:pt>
                      <c:pt idx="15219">
                        <c:v>14673.0390625</c:v>
                      </c:pt>
                      <c:pt idx="15220">
                        <c:v>14797.140625</c:v>
                      </c:pt>
                      <c:pt idx="15221">
                        <c:v>13185.140625</c:v>
                      </c:pt>
                      <c:pt idx="15222">
                        <c:v>12441.765625</c:v>
                      </c:pt>
                      <c:pt idx="15223">
                        <c:v>11893.1953125</c:v>
                      </c:pt>
                      <c:pt idx="15224">
                        <c:v>11344.4765625</c:v>
                      </c:pt>
                      <c:pt idx="15225">
                        <c:v>11555.984375</c:v>
                      </c:pt>
                      <c:pt idx="15226">
                        <c:v>12182.8515625</c:v>
                      </c:pt>
                      <c:pt idx="15227">
                        <c:v>13927.32421875</c:v>
                      </c:pt>
                      <c:pt idx="15228">
                        <c:v>14954.6953125</c:v>
                      </c:pt>
                      <c:pt idx="15229">
                        <c:v>14209.3984375</c:v>
                      </c:pt>
                      <c:pt idx="15230">
                        <c:v>19383.3359375</c:v>
                      </c:pt>
                      <c:pt idx="15231">
                        <c:v>13303.34375</c:v>
                      </c:pt>
                      <c:pt idx="15232">
                        <c:v>18754.2890625</c:v>
                      </c:pt>
                      <c:pt idx="15233">
                        <c:v>18559.6640625</c:v>
                      </c:pt>
                      <c:pt idx="15234">
                        <c:v>14958.9296875</c:v>
                      </c:pt>
                      <c:pt idx="15235">
                        <c:v>18522.453125</c:v>
                      </c:pt>
                      <c:pt idx="15236">
                        <c:v>18791.91015625</c:v>
                      </c:pt>
                      <c:pt idx="15237">
                        <c:v>16223.5</c:v>
                      </c:pt>
                      <c:pt idx="15238">
                        <c:v>13111.265625</c:v>
                      </c:pt>
                      <c:pt idx="15239">
                        <c:v>12520.140625</c:v>
                      </c:pt>
                      <c:pt idx="15240">
                        <c:v>13630.30078125</c:v>
                      </c:pt>
                      <c:pt idx="15241">
                        <c:v>16581.40625</c:v>
                      </c:pt>
                      <c:pt idx="15242">
                        <c:v>16944.45703125</c:v>
                      </c:pt>
                      <c:pt idx="15243">
                        <c:v>16331.53515625</c:v>
                      </c:pt>
                      <c:pt idx="15244">
                        <c:v>19131.7421875</c:v>
                      </c:pt>
                      <c:pt idx="15245">
                        <c:v>22215.46875</c:v>
                      </c:pt>
                      <c:pt idx="15246">
                        <c:v>22408.39453125</c:v>
                      </c:pt>
                      <c:pt idx="15247">
                        <c:v>20529.7265625</c:v>
                      </c:pt>
                      <c:pt idx="15248">
                        <c:v>18788.3828125</c:v>
                      </c:pt>
                      <c:pt idx="15249">
                        <c:v>16608.46484375</c:v>
                      </c:pt>
                      <c:pt idx="15250">
                        <c:v>13808.9296875</c:v>
                      </c:pt>
                      <c:pt idx="15251">
                        <c:v>13829.75390625</c:v>
                      </c:pt>
                      <c:pt idx="15252">
                        <c:v>15238.0390625</c:v>
                      </c:pt>
                      <c:pt idx="15253">
                        <c:v>18257.21484375</c:v>
                      </c:pt>
                      <c:pt idx="15254">
                        <c:v>21652.0078125</c:v>
                      </c:pt>
                      <c:pt idx="15255">
                        <c:v>22374.71875</c:v>
                      </c:pt>
                      <c:pt idx="15256">
                        <c:v>21876.6796875</c:v>
                      </c:pt>
                      <c:pt idx="15257">
                        <c:v>22774.4453125</c:v>
                      </c:pt>
                      <c:pt idx="15258">
                        <c:v>22808.5</c:v>
                      </c:pt>
                      <c:pt idx="15259">
                        <c:v>22858.41796875</c:v>
                      </c:pt>
                      <c:pt idx="15260">
                        <c:v>24424.5</c:v>
                      </c:pt>
                      <c:pt idx="15261">
                        <c:v>23910.203125</c:v>
                      </c:pt>
                      <c:pt idx="15262">
                        <c:v>22626.390625</c:v>
                      </c:pt>
                      <c:pt idx="15263">
                        <c:v>25145.53125</c:v>
                      </c:pt>
                      <c:pt idx="15264">
                        <c:v>23140.3984375</c:v>
                      </c:pt>
                      <c:pt idx="15265">
                        <c:v>22407.3515625</c:v>
                      </c:pt>
                      <c:pt idx="15266">
                        <c:v>25045.72265625</c:v>
                      </c:pt>
                      <c:pt idx="15267">
                        <c:v>22397.6640625</c:v>
                      </c:pt>
                      <c:pt idx="15268">
                        <c:v>21870.91015625</c:v>
                      </c:pt>
                      <c:pt idx="15269">
                        <c:v>24833.90234375</c:v>
                      </c:pt>
                      <c:pt idx="15270">
                        <c:v>22569.1328125</c:v>
                      </c:pt>
                      <c:pt idx="15271">
                        <c:v>20669.8203125</c:v>
                      </c:pt>
                      <c:pt idx="15272">
                        <c:v>19801.75390625</c:v>
                      </c:pt>
                      <c:pt idx="15273">
                        <c:v>20181.87109375</c:v>
                      </c:pt>
                      <c:pt idx="15274">
                        <c:v>23706.23828125</c:v>
                      </c:pt>
                      <c:pt idx="15275">
                        <c:v>23666.07421875</c:v>
                      </c:pt>
                      <c:pt idx="15276">
                        <c:v>21780.6796875</c:v>
                      </c:pt>
                      <c:pt idx="15277">
                        <c:v>20801.84375</c:v>
                      </c:pt>
                      <c:pt idx="15278">
                        <c:v>22524.5859375</c:v>
                      </c:pt>
                      <c:pt idx="15279">
                        <c:v>19788.8046875</c:v>
                      </c:pt>
                      <c:pt idx="15280">
                        <c:v>19283.0703125</c:v>
                      </c:pt>
                      <c:pt idx="15281">
                        <c:v>22041.62109375</c:v>
                      </c:pt>
                      <c:pt idx="15282">
                        <c:v>22994.89453125</c:v>
                      </c:pt>
                      <c:pt idx="15283">
                        <c:v>23290.96875</c:v>
                      </c:pt>
                      <c:pt idx="15284">
                        <c:v>23252.578125</c:v>
                      </c:pt>
                      <c:pt idx="15285">
                        <c:v>24006.25390625</c:v>
                      </c:pt>
                      <c:pt idx="15286">
                        <c:v>23799.4375</c:v>
                      </c:pt>
                      <c:pt idx="15287">
                        <c:v>22206.10546875</c:v>
                      </c:pt>
                      <c:pt idx="15288">
                        <c:v>20977.68359375</c:v>
                      </c:pt>
                      <c:pt idx="15289">
                        <c:v>21465.125</c:v>
                      </c:pt>
                      <c:pt idx="15290">
                        <c:v>15236.796875</c:v>
                      </c:pt>
                      <c:pt idx="15291">
                        <c:v>13320.0390625</c:v>
                      </c:pt>
                      <c:pt idx="15292">
                        <c:v>11222.9140625</c:v>
                      </c:pt>
                      <c:pt idx="15293">
                        <c:v>9912.734375</c:v>
                      </c:pt>
                      <c:pt idx="15294">
                        <c:v>11212.796875</c:v>
                      </c:pt>
                      <c:pt idx="15295">
                        <c:v>13511.765625</c:v>
                      </c:pt>
                      <c:pt idx="15296">
                        <c:v>15423.1953125</c:v>
                      </c:pt>
                      <c:pt idx="15297">
                        <c:v>16547.34375</c:v>
                      </c:pt>
                      <c:pt idx="15298">
                        <c:v>14807.5234375</c:v>
                      </c:pt>
                      <c:pt idx="15299">
                        <c:v>12475.8515625</c:v>
                      </c:pt>
                      <c:pt idx="15300">
                        <c:v>9251.3984375</c:v>
                      </c:pt>
                      <c:pt idx="15301">
                        <c:v>16015.234375</c:v>
                      </c:pt>
                      <c:pt idx="15302">
                        <c:v>12191.328125</c:v>
                      </c:pt>
                      <c:pt idx="15303">
                        <c:v>14964.1484375</c:v>
                      </c:pt>
                      <c:pt idx="15304">
                        <c:v>12617.2421875</c:v>
                      </c:pt>
                      <c:pt idx="15305">
                        <c:v>17672.375</c:v>
                      </c:pt>
                      <c:pt idx="15306">
                        <c:v>15445.0390625</c:v>
                      </c:pt>
                      <c:pt idx="15307">
                        <c:v>14173.1328125</c:v>
                      </c:pt>
                      <c:pt idx="15308">
                        <c:v>12146.96875</c:v>
                      </c:pt>
                      <c:pt idx="15309">
                        <c:v>11361.5859375</c:v>
                      </c:pt>
                      <c:pt idx="15310">
                        <c:v>12665.9921875</c:v>
                      </c:pt>
                      <c:pt idx="15311">
                        <c:v>13811.234375</c:v>
                      </c:pt>
                      <c:pt idx="15312">
                        <c:v>16422.6484375</c:v>
                      </c:pt>
                      <c:pt idx="15313">
                        <c:v>16708.234375</c:v>
                      </c:pt>
                      <c:pt idx="15314">
                        <c:v>17090.84375</c:v>
                      </c:pt>
                      <c:pt idx="15315">
                        <c:v>13728.6640625</c:v>
                      </c:pt>
                      <c:pt idx="15316">
                        <c:v>11598.5625</c:v>
                      </c:pt>
                      <c:pt idx="15317">
                        <c:v>8548.2578125</c:v>
                      </c:pt>
                      <c:pt idx="15318">
                        <c:v>15859.6953125</c:v>
                      </c:pt>
                      <c:pt idx="15319">
                        <c:v>14768.484375</c:v>
                      </c:pt>
                      <c:pt idx="15320">
                        <c:v>21463.49609375</c:v>
                      </c:pt>
                      <c:pt idx="15321">
                        <c:v>20559.05078125</c:v>
                      </c:pt>
                      <c:pt idx="15322">
                        <c:v>22106.203125</c:v>
                      </c:pt>
                      <c:pt idx="15323">
                        <c:v>20051.6796875</c:v>
                      </c:pt>
                      <c:pt idx="15324">
                        <c:v>18006.15625</c:v>
                      </c:pt>
                      <c:pt idx="15325">
                        <c:v>16280.65625</c:v>
                      </c:pt>
                      <c:pt idx="15326">
                        <c:v>16734.4765625</c:v>
                      </c:pt>
                      <c:pt idx="15327">
                        <c:v>18955.7109375</c:v>
                      </c:pt>
                      <c:pt idx="15328">
                        <c:v>20467.54296875</c:v>
                      </c:pt>
                      <c:pt idx="15329">
                        <c:v>21059.72265625</c:v>
                      </c:pt>
                      <c:pt idx="15330">
                        <c:v>22047.11328125</c:v>
                      </c:pt>
                      <c:pt idx="15331">
                        <c:v>19508.5078125</c:v>
                      </c:pt>
                      <c:pt idx="15332">
                        <c:v>16660.0234375</c:v>
                      </c:pt>
                      <c:pt idx="15333">
                        <c:v>13778.65625</c:v>
                      </c:pt>
                      <c:pt idx="15334">
                        <c:v>21846.0625</c:v>
                      </c:pt>
                      <c:pt idx="15335">
                        <c:v>25040.39453125</c:v>
                      </c:pt>
                      <c:pt idx="15336">
                        <c:v>24361.59375</c:v>
                      </c:pt>
                      <c:pt idx="15337">
                        <c:v>22964.17578125</c:v>
                      </c:pt>
                      <c:pt idx="15338">
                        <c:v>22887.45703125</c:v>
                      </c:pt>
                      <c:pt idx="15339">
                        <c:v>22939.6640625</c:v>
                      </c:pt>
                      <c:pt idx="15340">
                        <c:v>25277.99609375</c:v>
                      </c:pt>
                      <c:pt idx="15341">
                        <c:v>26387.015625</c:v>
                      </c:pt>
                      <c:pt idx="15342">
                        <c:v>24324.37109375</c:v>
                      </c:pt>
                      <c:pt idx="15343">
                        <c:v>25266.6484375</c:v>
                      </c:pt>
                      <c:pt idx="15344">
                        <c:v>23942.0234375</c:v>
                      </c:pt>
                      <c:pt idx="15345">
                        <c:v>23134.4453125</c:v>
                      </c:pt>
                      <c:pt idx="15346">
                        <c:v>23783.2734375</c:v>
                      </c:pt>
                      <c:pt idx="15347">
                        <c:v>25760.6640625</c:v>
                      </c:pt>
                      <c:pt idx="15348">
                        <c:v>26216.82421875</c:v>
                      </c:pt>
                      <c:pt idx="15349">
                        <c:v>23437.11328125</c:v>
                      </c:pt>
                      <c:pt idx="15350">
                        <c:v>6312.1640625</c:v>
                      </c:pt>
                      <c:pt idx="15351">
                        <c:v>4647.4375</c:v>
                      </c:pt>
                      <c:pt idx="15352">
                        <c:v>9990.3515625</c:v>
                      </c:pt>
                      <c:pt idx="15353">
                        <c:v>9495.8359375</c:v>
                      </c:pt>
                      <c:pt idx="15354">
                        <c:v>10724.0390625</c:v>
                      </c:pt>
                      <c:pt idx="15355">
                        <c:v>7667.5625</c:v>
                      </c:pt>
                      <c:pt idx="15356">
                        <c:v>4824.34375</c:v>
                      </c:pt>
                      <c:pt idx="15357">
                        <c:v>10518.7890625</c:v>
                      </c:pt>
                      <c:pt idx="15358">
                        <c:v>8625.59375</c:v>
                      </c:pt>
                      <c:pt idx="15359">
                        <c:v>7849.78125</c:v>
                      </c:pt>
                      <c:pt idx="15360">
                        <c:v>4151.1015625</c:v>
                      </c:pt>
                      <c:pt idx="15361">
                        <c:v>7487.8359375</c:v>
                      </c:pt>
                      <c:pt idx="15362">
                        <c:v>8139.8984375</c:v>
                      </c:pt>
                      <c:pt idx="15363">
                        <c:v>10482.71875</c:v>
                      </c:pt>
                      <c:pt idx="15364">
                        <c:v>10193.921875</c:v>
                      </c:pt>
                      <c:pt idx="15365">
                        <c:v>3394.7890625</c:v>
                      </c:pt>
                      <c:pt idx="15366">
                        <c:v>3908.9765625</c:v>
                      </c:pt>
                      <c:pt idx="15367">
                        <c:v>3593.3046875</c:v>
                      </c:pt>
                      <c:pt idx="15368">
                        <c:v>-2814.9140625</c:v>
                      </c:pt>
                      <c:pt idx="15369">
                        <c:v>-5573.3359375</c:v>
                      </c:pt>
                      <c:pt idx="15370">
                        <c:v>-3957.15625</c:v>
                      </c:pt>
                      <c:pt idx="15371">
                        <c:v>-5227.328125</c:v>
                      </c:pt>
                      <c:pt idx="15372">
                        <c:v>-1356.7890625</c:v>
                      </c:pt>
                      <c:pt idx="15373">
                        <c:v>-192.421875</c:v>
                      </c:pt>
                      <c:pt idx="15374">
                        <c:v>-500.9375</c:v>
                      </c:pt>
                      <c:pt idx="15375">
                        <c:v>579.765625</c:v>
                      </c:pt>
                      <c:pt idx="15376">
                        <c:v>-98.8515625</c:v>
                      </c:pt>
                      <c:pt idx="15377">
                        <c:v>-3992.8515625</c:v>
                      </c:pt>
                      <c:pt idx="15378">
                        <c:v>-3321.2421875</c:v>
                      </c:pt>
                      <c:pt idx="15379">
                        <c:v>-7915.8125</c:v>
                      </c:pt>
                      <c:pt idx="15380">
                        <c:v>22152.5390625</c:v>
                      </c:pt>
                      <c:pt idx="15381">
                        <c:v>22145.14453125</c:v>
                      </c:pt>
                      <c:pt idx="15382">
                        <c:v>22430.5078125</c:v>
                      </c:pt>
                      <c:pt idx="15383">
                        <c:v>20861.1171875</c:v>
                      </c:pt>
                      <c:pt idx="15384">
                        <c:v>14171.5390625</c:v>
                      </c:pt>
                      <c:pt idx="15385">
                        <c:v>20663.1328125</c:v>
                      </c:pt>
                      <c:pt idx="15386">
                        <c:v>19935.96875</c:v>
                      </c:pt>
                      <c:pt idx="15387">
                        <c:v>20853.5</c:v>
                      </c:pt>
                      <c:pt idx="15388">
                        <c:v>17772.15625</c:v>
                      </c:pt>
                      <c:pt idx="15389">
                        <c:v>17533.4375</c:v>
                      </c:pt>
                      <c:pt idx="15390">
                        <c:v>18628.48828125</c:v>
                      </c:pt>
                      <c:pt idx="15391">
                        <c:v>21519.5546875</c:v>
                      </c:pt>
                      <c:pt idx="15392">
                        <c:v>21456.30859375</c:v>
                      </c:pt>
                      <c:pt idx="15393">
                        <c:v>19902.14453125</c:v>
                      </c:pt>
                      <c:pt idx="15394">
                        <c:v>22827.64453125</c:v>
                      </c:pt>
                      <c:pt idx="15395">
                        <c:v>24675.24609375</c:v>
                      </c:pt>
                      <c:pt idx="15396">
                        <c:v>20688.7578125</c:v>
                      </c:pt>
                      <c:pt idx="15397">
                        <c:v>15620.86328125</c:v>
                      </c:pt>
                      <c:pt idx="15398">
                        <c:v>20564.8515625</c:v>
                      </c:pt>
                      <c:pt idx="15399">
                        <c:v>21993.51171875</c:v>
                      </c:pt>
                      <c:pt idx="15400">
                        <c:v>20356.015625</c:v>
                      </c:pt>
                      <c:pt idx="15401">
                        <c:v>20310.22265625</c:v>
                      </c:pt>
                      <c:pt idx="15402">
                        <c:v>22480.88671875</c:v>
                      </c:pt>
                      <c:pt idx="15403">
                        <c:v>24433.98046875</c:v>
                      </c:pt>
                      <c:pt idx="15404">
                        <c:v>23494.1953125</c:v>
                      </c:pt>
                      <c:pt idx="15405">
                        <c:v>20299.9921875</c:v>
                      </c:pt>
                      <c:pt idx="15406">
                        <c:v>18681.14453125</c:v>
                      </c:pt>
                      <c:pt idx="15407">
                        <c:v>18244.69140625</c:v>
                      </c:pt>
                      <c:pt idx="15408">
                        <c:v>21912.1875</c:v>
                      </c:pt>
                      <c:pt idx="15409">
                        <c:v>23344.7265625</c:v>
                      </c:pt>
                      <c:pt idx="15410">
                        <c:v>19553.015625</c:v>
                      </c:pt>
                      <c:pt idx="15411">
                        <c:v>18955.46875</c:v>
                      </c:pt>
                      <c:pt idx="15412">
                        <c:v>18726.6953125</c:v>
                      </c:pt>
                      <c:pt idx="15413">
                        <c:v>19847.3828125</c:v>
                      </c:pt>
                      <c:pt idx="15414">
                        <c:v>21465.234375</c:v>
                      </c:pt>
                      <c:pt idx="15415">
                        <c:v>21098.4609375</c:v>
                      </c:pt>
                      <c:pt idx="15416">
                        <c:v>20748.1484375</c:v>
                      </c:pt>
                      <c:pt idx="15417">
                        <c:v>21460.7578125</c:v>
                      </c:pt>
                      <c:pt idx="15418">
                        <c:v>21415.828125</c:v>
                      </c:pt>
                      <c:pt idx="15419">
                        <c:v>21367.5625</c:v>
                      </c:pt>
                      <c:pt idx="15420">
                        <c:v>20160.7421875</c:v>
                      </c:pt>
                      <c:pt idx="15421">
                        <c:v>19928.1171875</c:v>
                      </c:pt>
                      <c:pt idx="15422">
                        <c:v>16976.5</c:v>
                      </c:pt>
                      <c:pt idx="15423">
                        <c:v>16382.53125</c:v>
                      </c:pt>
                      <c:pt idx="15424">
                        <c:v>19981.9375</c:v>
                      </c:pt>
                      <c:pt idx="15425">
                        <c:v>17239.15625</c:v>
                      </c:pt>
                      <c:pt idx="15426">
                        <c:v>16856.28125</c:v>
                      </c:pt>
                      <c:pt idx="15427">
                        <c:v>16847.7421875</c:v>
                      </c:pt>
                      <c:pt idx="15428">
                        <c:v>17905.22265625</c:v>
                      </c:pt>
                      <c:pt idx="15429">
                        <c:v>17152.2109375</c:v>
                      </c:pt>
                      <c:pt idx="15430">
                        <c:v>17466.46875</c:v>
                      </c:pt>
                      <c:pt idx="15431">
                        <c:v>17117.921875</c:v>
                      </c:pt>
                      <c:pt idx="15432">
                        <c:v>18485.17578125</c:v>
                      </c:pt>
                      <c:pt idx="15433">
                        <c:v>18859.7734375</c:v>
                      </c:pt>
                      <c:pt idx="15434">
                        <c:v>17915.75390625</c:v>
                      </c:pt>
                      <c:pt idx="15435">
                        <c:v>18793.6875</c:v>
                      </c:pt>
                      <c:pt idx="15436">
                        <c:v>18469.3203125</c:v>
                      </c:pt>
                      <c:pt idx="15437">
                        <c:v>16160.921875</c:v>
                      </c:pt>
                      <c:pt idx="15438">
                        <c:v>14542.546875</c:v>
                      </c:pt>
                      <c:pt idx="15439">
                        <c:v>18562.65625</c:v>
                      </c:pt>
                      <c:pt idx="15440">
                        <c:v>24029.27734375</c:v>
                      </c:pt>
                      <c:pt idx="15441">
                        <c:v>24647.51953125</c:v>
                      </c:pt>
                      <c:pt idx="15442">
                        <c:v>25265.82421875</c:v>
                      </c:pt>
                      <c:pt idx="15443">
                        <c:v>23992.93359375</c:v>
                      </c:pt>
                      <c:pt idx="15444">
                        <c:v>23898.6484375</c:v>
                      </c:pt>
                      <c:pt idx="15445">
                        <c:v>24469.5</c:v>
                      </c:pt>
                      <c:pt idx="15446">
                        <c:v>24917.37109375</c:v>
                      </c:pt>
                      <c:pt idx="15447">
                        <c:v>24349.515625</c:v>
                      </c:pt>
                      <c:pt idx="15448">
                        <c:v>22055.37890625</c:v>
                      </c:pt>
                      <c:pt idx="15449">
                        <c:v>21542.1484375</c:v>
                      </c:pt>
                      <c:pt idx="15450">
                        <c:v>24675.94140625</c:v>
                      </c:pt>
                      <c:pt idx="15451">
                        <c:v>24228.74609375</c:v>
                      </c:pt>
                      <c:pt idx="15452">
                        <c:v>24993.66796875</c:v>
                      </c:pt>
                      <c:pt idx="15453">
                        <c:v>24714.1328125</c:v>
                      </c:pt>
                      <c:pt idx="15454">
                        <c:v>24053.546875</c:v>
                      </c:pt>
                      <c:pt idx="15455">
                        <c:v>15358.296875</c:v>
                      </c:pt>
                      <c:pt idx="15456">
                        <c:v>13215</c:v>
                      </c:pt>
                      <c:pt idx="15457">
                        <c:v>14901.765625</c:v>
                      </c:pt>
                      <c:pt idx="15458">
                        <c:v>15026.8203125</c:v>
                      </c:pt>
                      <c:pt idx="15459">
                        <c:v>12507.0703125</c:v>
                      </c:pt>
                      <c:pt idx="15460">
                        <c:v>11313.796875</c:v>
                      </c:pt>
                      <c:pt idx="15461">
                        <c:v>13969.3046875</c:v>
                      </c:pt>
                      <c:pt idx="15462">
                        <c:v>13390.8515625</c:v>
                      </c:pt>
                      <c:pt idx="15463">
                        <c:v>11586.21875</c:v>
                      </c:pt>
                      <c:pt idx="15464">
                        <c:v>10060.1015625</c:v>
                      </c:pt>
                      <c:pt idx="15465">
                        <c:v>9611.125</c:v>
                      </c:pt>
                      <c:pt idx="15466">
                        <c:v>11245.015625</c:v>
                      </c:pt>
                      <c:pt idx="15467">
                        <c:v>13193.0390625</c:v>
                      </c:pt>
                      <c:pt idx="15468">
                        <c:v>14681.90625</c:v>
                      </c:pt>
                      <c:pt idx="15469">
                        <c:v>16208.171875</c:v>
                      </c:pt>
                      <c:pt idx="15470">
                        <c:v>15792.8515625</c:v>
                      </c:pt>
                      <c:pt idx="15471">
                        <c:v>12522.328125</c:v>
                      </c:pt>
                      <c:pt idx="15472">
                        <c:v>9841.625</c:v>
                      </c:pt>
                      <c:pt idx="15473">
                        <c:v>14790.96875</c:v>
                      </c:pt>
                      <c:pt idx="15474">
                        <c:v>14419.2578125</c:v>
                      </c:pt>
                      <c:pt idx="15475">
                        <c:v>14251.03125</c:v>
                      </c:pt>
                      <c:pt idx="15476">
                        <c:v>12857.09375</c:v>
                      </c:pt>
                      <c:pt idx="15477">
                        <c:v>12219.3671875</c:v>
                      </c:pt>
                      <c:pt idx="15478">
                        <c:v>12175.1875</c:v>
                      </c:pt>
                      <c:pt idx="15479">
                        <c:v>12253.6015625</c:v>
                      </c:pt>
                      <c:pt idx="15480">
                        <c:v>14462.4296875</c:v>
                      </c:pt>
                      <c:pt idx="15481">
                        <c:v>16443.203125</c:v>
                      </c:pt>
                      <c:pt idx="15482">
                        <c:v>16175.1171875</c:v>
                      </c:pt>
                      <c:pt idx="15483">
                        <c:v>16529.0546875</c:v>
                      </c:pt>
                      <c:pt idx="15484">
                        <c:v>14400.09375</c:v>
                      </c:pt>
                      <c:pt idx="15485">
                        <c:v>17282.765625</c:v>
                      </c:pt>
                      <c:pt idx="15486">
                        <c:v>15242.953125</c:v>
                      </c:pt>
                      <c:pt idx="15487">
                        <c:v>14258.3671875</c:v>
                      </c:pt>
                      <c:pt idx="15488">
                        <c:v>13627.203125</c:v>
                      </c:pt>
                      <c:pt idx="15489">
                        <c:v>12673.9609375</c:v>
                      </c:pt>
                      <c:pt idx="15490">
                        <c:v>13549.3125</c:v>
                      </c:pt>
                      <c:pt idx="15491">
                        <c:v>14986.734375</c:v>
                      </c:pt>
                      <c:pt idx="15492">
                        <c:v>17526.5703125</c:v>
                      </c:pt>
                      <c:pt idx="15493">
                        <c:v>18106.5390625</c:v>
                      </c:pt>
                      <c:pt idx="15494">
                        <c:v>17141.9296875</c:v>
                      </c:pt>
                      <c:pt idx="15495">
                        <c:v>15251.3828125</c:v>
                      </c:pt>
                      <c:pt idx="15496">
                        <c:v>13068.6328125</c:v>
                      </c:pt>
                      <c:pt idx="15497">
                        <c:v>9766.5390625</c:v>
                      </c:pt>
                      <c:pt idx="15498">
                        <c:v>17457.2265625</c:v>
                      </c:pt>
                      <c:pt idx="15499">
                        <c:v>18328.7109375</c:v>
                      </c:pt>
                      <c:pt idx="15500">
                        <c:v>23249.68359375</c:v>
                      </c:pt>
                      <c:pt idx="15501">
                        <c:v>23093.73046875</c:v>
                      </c:pt>
                      <c:pt idx="15502">
                        <c:v>22307.73046875</c:v>
                      </c:pt>
                      <c:pt idx="15503">
                        <c:v>23284.109375</c:v>
                      </c:pt>
                      <c:pt idx="15504">
                        <c:v>23346.0390625</c:v>
                      </c:pt>
                      <c:pt idx="15505">
                        <c:v>21397.546875</c:v>
                      </c:pt>
                      <c:pt idx="15506">
                        <c:v>18824.3984375</c:v>
                      </c:pt>
                      <c:pt idx="15507">
                        <c:v>13462.140625</c:v>
                      </c:pt>
                      <c:pt idx="15508">
                        <c:v>13839.609375</c:v>
                      </c:pt>
                      <c:pt idx="15509">
                        <c:v>21137.6015625</c:v>
                      </c:pt>
                      <c:pt idx="15510">
                        <c:v>22539.1953125</c:v>
                      </c:pt>
                      <c:pt idx="15511">
                        <c:v>22184.10546875</c:v>
                      </c:pt>
                      <c:pt idx="15512">
                        <c:v>22086.578125</c:v>
                      </c:pt>
                      <c:pt idx="15513">
                        <c:v>23427.1328125</c:v>
                      </c:pt>
                      <c:pt idx="15514">
                        <c:v>21413.4296875</c:v>
                      </c:pt>
                      <c:pt idx="15515">
                        <c:v>18771.671875</c:v>
                      </c:pt>
                      <c:pt idx="15516">
                        <c:v>16805.28515625</c:v>
                      </c:pt>
                      <c:pt idx="15517">
                        <c:v>14836.96875</c:v>
                      </c:pt>
                      <c:pt idx="15518">
                        <c:v>12496.67578125</c:v>
                      </c:pt>
                      <c:pt idx="15519">
                        <c:v>10473.71875</c:v>
                      </c:pt>
                      <c:pt idx="15520">
                        <c:v>10725.91796875</c:v>
                      </c:pt>
                      <c:pt idx="15521">
                        <c:v>12740.76953125</c:v>
                      </c:pt>
                      <c:pt idx="15522">
                        <c:v>16407.46484375</c:v>
                      </c:pt>
                      <c:pt idx="15523">
                        <c:v>18863.00390625</c:v>
                      </c:pt>
                      <c:pt idx="15524">
                        <c:v>17752.8984375</c:v>
                      </c:pt>
                      <c:pt idx="15525">
                        <c:v>17839.6484375</c:v>
                      </c:pt>
                      <c:pt idx="15526">
                        <c:v>17301.078125</c:v>
                      </c:pt>
                      <c:pt idx="15527">
                        <c:v>18297.71875</c:v>
                      </c:pt>
                      <c:pt idx="15528">
                        <c:v>16703.5390625</c:v>
                      </c:pt>
                      <c:pt idx="15529">
                        <c:v>17117.8515625</c:v>
                      </c:pt>
                      <c:pt idx="15530">
                        <c:v>20250.265625</c:v>
                      </c:pt>
                      <c:pt idx="15531">
                        <c:v>21004.59375</c:v>
                      </c:pt>
                      <c:pt idx="15532">
                        <c:v>17201.3515625</c:v>
                      </c:pt>
                      <c:pt idx="15533">
                        <c:v>21821.78515625</c:v>
                      </c:pt>
                      <c:pt idx="15534">
                        <c:v>21711.2265625</c:v>
                      </c:pt>
                      <c:pt idx="15535">
                        <c:v>21667.3125</c:v>
                      </c:pt>
                      <c:pt idx="15536">
                        <c:v>20699.3359375</c:v>
                      </c:pt>
                      <c:pt idx="15537">
                        <c:v>19779.203125</c:v>
                      </c:pt>
                      <c:pt idx="15538">
                        <c:v>20400.83984375</c:v>
                      </c:pt>
                      <c:pt idx="15539">
                        <c:v>21686.01171875</c:v>
                      </c:pt>
                      <c:pt idx="15540">
                        <c:v>20330.05859375</c:v>
                      </c:pt>
                      <c:pt idx="15541">
                        <c:v>20008.05859375</c:v>
                      </c:pt>
                      <c:pt idx="15542">
                        <c:v>20158.9453125</c:v>
                      </c:pt>
                      <c:pt idx="15543">
                        <c:v>21753.05078125</c:v>
                      </c:pt>
                      <c:pt idx="15544">
                        <c:v>19826.83984375</c:v>
                      </c:pt>
                      <c:pt idx="15545">
                        <c:v>21569.8046875</c:v>
                      </c:pt>
                      <c:pt idx="15546">
                        <c:v>20954.1875</c:v>
                      </c:pt>
                      <c:pt idx="15547">
                        <c:v>17982.0390625</c:v>
                      </c:pt>
                      <c:pt idx="15548">
                        <c:v>21284.0078125</c:v>
                      </c:pt>
                      <c:pt idx="15549">
                        <c:v>20961.5625</c:v>
                      </c:pt>
                      <c:pt idx="15550">
                        <c:v>21660.3125</c:v>
                      </c:pt>
                      <c:pt idx="15551">
                        <c:v>19647.859375</c:v>
                      </c:pt>
                      <c:pt idx="15552">
                        <c:v>19599.4375</c:v>
                      </c:pt>
                      <c:pt idx="15553">
                        <c:v>18623.859375</c:v>
                      </c:pt>
                      <c:pt idx="15554">
                        <c:v>20896.625</c:v>
                      </c:pt>
                      <c:pt idx="15555">
                        <c:v>21035.234375</c:v>
                      </c:pt>
                      <c:pt idx="15556">
                        <c:v>16964.6953125</c:v>
                      </c:pt>
                      <c:pt idx="15557">
                        <c:v>21095.58984375</c:v>
                      </c:pt>
                      <c:pt idx="15558">
                        <c:v>22024.1328125</c:v>
                      </c:pt>
                      <c:pt idx="15559">
                        <c:v>21785.94921875</c:v>
                      </c:pt>
                      <c:pt idx="15560">
                        <c:v>23986.2734375</c:v>
                      </c:pt>
                      <c:pt idx="15561">
                        <c:v>24341.15625</c:v>
                      </c:pt>
                      <c:pt idx="15562">
                        <c:v>22415.0625</c:v>
                      </c:pt>
                      <c:pt idx="15563">
                        <c:v>22259.59765625</c:v>
                      </c:pt>
                      <c:pt idx="15564">
                        <c:v>19824.9296875</c:v>
                      </c:pt>
                      <c:pt idx="15565">
                        <c:v>19753.234375</c:v>
                      </c:pt>
                      <c:pt idx="15566">
                        <c:v>20550.640625</c:v>
                      </c:pt>
                      <c:pt idx="15567">
                        <c:v>20989.01953125</c:v>
                      </c:pt>
                      <c:pt idx="15568">
                        <c:v>24191.1640625</c:v>
                      </c:pt>
                      <c:pt idx="15569">
                        <c:v>24270.6953125</c:v>
                      </c:pt>
                      <c:pt idx="15570">
                        <c:v>24335.5</c:v>
                      </c:pt>
                      <c:pt idx="15571">
                        <c:v>24398.4296875</c:v>
                      </c:pt>
                      <c:pt idx="15572">
                        <c:v>21920.00390625</c:v>
                      </c:pt>
                      <c:pt idx="15573">
                        <c:v>20617.265625</c:v>
                      </c:pt>
                      <c:pt idx="15574">
                        <c:v>17486.640625</c:v>
                      </c:pt>
                      <c:pt idx="15575">
                        <c:v>11909.8203125</c:v>
                      </c:pt>
                      <c:pt idx="15576">
                        <c:v>11879.640625</c:v>
                      </c:pt>
                      <c:pt idx="15577">
                        <c:v>10122.53125</c:v>
                      </c:pt>
                      <c:pt idx="15578">
                        <c:v>9999.2421875</c:v>
                      </c:pt>
                      <c:pt idx="15579">
                        <c:v>9865.5234375</c:v>
                      </c:pt>
                      <c:pt idx="15580">
                        <c:v>6571.65625</c:v>
                      </c:pt>
                      <c:pt idx="15581">
                        <c:v>10659.1015625</c:v>
                      </c:pt>
                      <c:pt idx="15582">
                        <c:v>9180.265625</c:v>
                      </c:pt>
                      <c:pt idx="15583">
                        <c:v>11488.5234375</c:v>
                      </c:pt>
                      <c:pt idx="15584">
                        <c:v>11794.0859375</c:v>
                      </c:pt>
                      <c:pt idx="15585">
                        <c:v>9926.59375</c:v>
                      </c:pt>
                      <c:pt idx="15586">
                        <c:v>4300.3359375</c:v>
                      </c:pt>
                      <c:pt idx="15587">
                        <c:v>9072.5859375</c:v>
                      </c:pt>
                      <c:pt idx="15588">
                        <c:v>12016.1796875</c:v>
                      </c:pt>
                      <c:pt idx="15589">
                        <c:v>10533</c:v>
                      </c:pt>
                      <c:pt idx="15590">
                        <c:v>24734.1796875</c:v>
                      </c:pt>
                      <c:pt idx="15591">
                        <c:v>26306.58984375</c:v>
                      </c:pt>
                      <c:pt idx="15592">
                        <c:v>24361.5</c:v>
                      </c:pt>
                      <c:pt idx="15593">
                        <c:v>25109.6328125</c:v>
                      </c:pt>
                      <c:pt idx="15594">
                        <c:v>26652.2421875</c:v>
                      </c:pt>
                      <c:pt idx="15595">
                        <c:v>26668.171875</c:v>
                      </c:pt>
                      <c:pt idx="15596">
                        <c:v>24701.0234375</c:v>
                      </c:pt>
                      <c:pt idx="15597">
                        <c:v>22155.6171875</c:v>
                      </c:pt>
                      <c:pt idx="15598">
                        <c:v>24538.02734375</c:v>
                      </c:pt>
                      <c:pt idx="15599">
                        <c:v>23308.75</c:v>
                      </c:pt>
                      <c:pt idx="15600">
                        <c:v>23569.66796875</c:v>
                      </c:pt>
                      <c:pt idx="15601">
                        <c:v>23018.3515625</c:v>
                      </c:pt>
                      <c:pt idx="15602">
                        <c:v>25092.015625</c:v>
                      </c:pt>
                      <c:pt idx="15603">
                        <c:v>26179.78515625</c:v>
                      </c:pt>
                      <c:pt idx="15604">
                        <c:v>22711.0390625</c:v>
                      </c:pt>
                      <c:pt idx="15605">
                        <c:v>23230.2421875</c:v>
                      </c:pt>
                      <c:pt idx="15606">
                        <c:v>23047.8125</c:v>
                      </c:pt>
                      <c:pt idx="15607">
                        <c:v>24027.40625</c:v>
                      </c:pt>
                      <c:pt idx="15608">
                        <c:v>24561.5546875</c:v>
                      </c:pt>
                      <c:pt idx="15609">
                        <c:v>23415.5234375</c:v>
                      </c:pt>
                      <c:pt idx="15610">
                        <c:v>22217.484375</c:v>
                      </c:pt>
                      <c:pt idx="15611">
                        <c:v>24964.953125</c:v>
                      </c:pt>
                      <c:pt idx="15612">
                        <c:v>23777.578125</c:v>
                      </c:pt>
                      <c:pt idx="15613">
                        <c:v>23552.3046875</c:v>
                      </c:pt>
                      <c:pt idx="15614">
                        <c:v>23683.96875</c:v>
                      </c:pt>
                      <c:pt idx="15615">
                        <c:v>23541.765625</c:v>
                      </c:pt>
                      <c:pt idx="15616">
                        <c:v>24202.2421875</c:v>
                      </c:pt>
                      <c:pt idx="15617">
                        <c:v>23467.359375</c:v>
                      </c:pt>
                      <c:pt idx="15618">
                        <c:v>23256.03125</c:v>
                      </c:pt>
                      <c:pt idx="15619">
                        <c:v>23606.953125</c:v>
                      </c:pt>
                      <c:pt idx="15620">
                        <c:v>17079.671875</c:v>
                      </c:pt>
                      <c:pt idx="15621">
                        <c:v>16261.71875</c:v>
                      </c:pt>
                      <c:pt idx="15622">
                        <c:v>16071.3203125</c:v>
                      </c:pt>
                      <c:pt idx="15623">
                        <c:v>17067.51171875</c:v>
                      </c:pt>
                      <c:pt idx="15624">
                        <c:v>18852.53125</c:v>
                      </c:pt>
                      <c:pt idx="15625">
                        <c:v>17751.37890625</c:v>
                      </c:pt>
                      <c:pt idx="15626">
                        <c:v>18280.90625</c:v>
                      </c:pt>
                      <c:pt idx="15627">
                        <c:v>17824.5546875</c:v>
                      </c:pt>
                      <c:pt idx="15628">
                        <c:v>17482.3671875</c:v>
                      </c:pt>
                      <c:pt idx="15629">
                        <c:v>18682.87109375</c:v>
                      </c:pt>
                      <c:pt idx="15630">
                        <c:v>17110.21875</c:v>
                      </c:pt>
                      <c:pt idx="15631">
                        <c:v>16305.2265625</c:v>
                      </c:pt>
                      <c:pt idx="15632">
                        <c:v>19398.16796875</c:v>
                      </c:pt>
                      <c:pt idx="15633">
                        <c:v>19274.390625</c:v>
                      </c:pt>
                      <c:pt idx="15634">
                        <c:v>19029.94921875</c:v>
                      </c:pt>
                      <c:pt idx="15635">
                        <c:v>22759.828125</c:v>
                      </c:pt>
                      <c:pt idx="15636">
                        <c:v>21734.015625</c:v>
                      </c:pt>
                      <c:pt idx="15637">
                        <c:v>22564.4921875</c:v>
                      </c:pt>
                      <c:pt idx="15638">
                        <c:v>22945.296875</c:v>
                      </c:pt>
                      <c:pt idx="15639">
                        <c:v>21280.203125</c:v>
                      </c:pt>
                      <c:pt idx="15640">
                        <c:v>22284.890625</c:v>
                      </c:pt>
                      <c:pt idx="15641">
                        <c:v>21462.1640625</c:v>
                      </c:pt>
                      <c:pt idx="15642">
                        <c:v>22198.203125</c:v>
                      </c:pt>
                      <c:pt idx="15643">
                        <c:v>23197.6640625</c:v>
                      </c:pt>
                      <c:pt idx="15644">
                        <c:v>21838.890625</c:v>
                      </c:pt>
                      <c:pt idx="15645">
                        <c:v>20486.3671875</c:v>
                      </c:pt>
                      <c:pt idx="15646">
                        <c:v>20713.796875</c:v>
                      </c:pt>
                      <c:pt idx="15647">
                        <c:v>23428.0390625</c:v>
                      </c:pt>
                      <c:pt idx="15648">
                        <c:v>23364.75</c:v>
                      </c:pt>
                      <c:pt idx="15649">
                        <c:v>21370.3203125</c:v>
                      </c:pt>
                      <c:pt idx="15650">
                        <c:v>12893.34375</c:v>
                      </c:pt>
                      <c:pt idx="15651">
                        <c:v>10877.0703125</c:v>
                      </c:pt>
                      <c:pt idx="15652">
                        <c:v>14301.796875</c:v>
                      </c:pt>
                      <c:pt idx="15653">
                        <c:v>13969.7578125</c:v>
                      </c:pt>
                      <c:pt idx="15654">
                        <c:v>12116.28125</c:v>
                      </c:pt>
                      <c:pt idx="15655">
                        <c:v>11194.6484375</c:v>
                      </c:pt>
                      <c:pt idx="15656">
                        <c:v>11370.6015625</c:v>
                      </c:pt>
                      <c:pt idx="15657">
                        <c:v>12041.1484375</c:v>
                      </c:pt>
                      <c:pt idx="15658">
                        <c:v>13896.96875</c:v>
                      </c:pt>
                      <c:pt idx="15659">
                        <c:v>13618.15625</c:v>
                      </c:pt>
                      <c:pt idx="15660">
                        <c:v>14198.4375</c:v>
                      </c:pt>
                      <c:pt idx="15661">
                        <c:v>13801.9453125</c:v>
                      </c:pt>
                      <c:pt idx="15662">
                        <c:v>13355.98046875</c:v>
                      </c:pt>
                      <c:pt idx="15663">
                        <c:v>13260.59765625</c:v>
                      </c:pt>
                      <c:pt idx="15664">
                        <c:v>14302.3515625</c:v>
                      </c:pt>
                      <c:pt idx="15665">
                        <c:v>26693.24609375</c:v>
                      </c:pt>
                      <c:pt idx="15666">
                        <c:v>26483.44140625</c:v>
                      </c:pt>
                      <c:pt idx="15667">
                        <c:v>25338.72265625</c:v>
                      </c:pt>
                      <c:pt idx="15668">
                        <c:v>24509.51171875</c:v>
                      </c:pt>
                      <c:pt idx="15669">
                        <c:v>24112.32421875</c:v>
                      </c:pt>
                      <c:pt idx="15670">
                        <c:v>25308.21484375</c:v>
                      </c:pt>
                      <c:pt idx="15671">
                        <c:v>26579.19921875</c:v>
                      </c:pt>
                      <c:pt idx="15672">
                        <c:v>25831.94921875</c:v>
                      </c:pt>
                      <c:pt idx="15673">
                        <c:v>26512.0234375</c:v>
                      </c:pt>
                      <c:pt idx="15674">
                        <c:v>25555.4921875</c:v>
                      </c:pt>
                      <c:pt idx="15675">
                        <c:v>25221.31640625</c:v>
                      </c:pt>
                      <c:pt idx="15676">
                        <c:v>25555.3671875</c:v>
                      </c:pt>
                      <c:pt idx="15677">
                        <c:v>26773.4140625</c:v>
                      </c:pt>
                      <c:pt idx="15678">
                        <c:v>26379.88671875</c:v>
                      </c:pt>
                      <c:pt idx="15679">
                        <c:v>26118.25390625</c:v>
                      </c:pt>
                      <c:pt idx="15680">
                        <c:v>16921.1328125</c:v>
                      </c:pt>
                      <c:pt idx="15681">
                        <c:v>15121.4140625</c:v>
                      </c:pt>
                      <c:pt idx="15682">
                        <c:v>13668.171875</c:v>
                      </c:pt>
                      <c:pt idx="15683">
                        <c:v>12867.3203125</c:v>
                      </c:pt>
                      <c:pt idx="15684">
                        <c:v>11425.78125</c:v>
                      </c:pt>
                      <c:pt idx="15685">
                        <c:v>13061.8359375</c:v>
                      </c:pt>
                      <c:pt idx="15686">
                        <c:v>15165.171875</c:v>
                      </c:pt>
                      <c:pt idx="15687">
                        <c:v>17036.890625</c:v>
                      </c:pt>
                      <c:pt idx="15688">
                        <c:v>14641.8828125</c:v>
                      </c:pt>
                      <c:pt idx="15689">
                        <c:v>13174.9609375</c:v>
                      </c:pt>
                      <c:pt idx="15690">
                        <c:v>15752.8984375</c:v>
                      </c:pt>
                      <c:pt idx="15691">
                        <c:v>16631.75</c:v>
                      </c:pt>
                      <c:pt idx="15692">
                        <c:v>16393.265625</c:v>
                      </c:pt>
                      <c:pt idx="15693">
                        <c:v>15205.24609375</c:v>
                      </c:pt>
                      <c:pt idx="15694">
                        <c:v>14305.7890625</c:v>
                      </c:pt>
                      <c:pt idx="15695">
                        <c:v>19353</c:v>
                      </c:pt>
                      <c:pt idx="15696">
                        <c:v>19407.1171875</c:v>
                      </c:pt>
                      <c:pt idx="15697">
                        <c:v>19086.5390625</c:v>
                      </c:pt>
                      <c:pt idx="15698">
                        <c:v>17255.5</c:v>
                      </c:pt>
                      <c:pt idx="15699">
                        <c:v>16018.5703125</c:v>
                      </c:pt>
                      <c:pt idx="15700">
                        <c:v>16617.3359375</c:v>
                      </c:pt>
                      <c:pt idx="15701">
                        <c:v>19124.1484375</c:v>
                      </c:pt>
                      <c:pt idx="15702">
                        <c:v>16840.1328125</c:v>
                      </c:pt>
                      <c:pt idx="15703">
                        <c:v>15317.6484375</c:v>
                      </c:pt>
                      <c:pt idx="15704">
                        <c:v>13338.8359375</c:v>
                      </c:pt>
                      <c:pt idx="15705">
                        <c:v>13539.59375</c:v>
                      </c:pt>
                      <c:pt idx="15706">
                        <c:v>17164.02734375</c:v>
                      </c:pt>
                      <c:pt idx="15707">
                        <c:v>19478.08984375</c:v>
                      </c:pt>
                      <c:pt idx="15708">
                        <c:v>16412.2890625</c:v>
                      </c:pt>
                      <c:pt idx="15709">
                        <c:v>13946.8046875</c:v>
                      </c:pt>
                      <c:pt idx="15710">
                        <c:v>25584.1328125</c:v>
                      </c:pt>
                      <c:pt idx="15711">
                        <c:v>23198.5078125</c:v>
                      </c:pt>
                      <c:pt idx="15712">
                        <c:v>25432.6484375</c:v>
                      </c:pt>
                      <c:pt idx="15713">
                        <c:v>27164.640625</c:v>
                      </c:pt>
                      <c:pt idx="15714">
                        <c:v>26914.75</c:v>
                      </c:pt>
                      <c:pt idx="15715">
                        <c:v>25220.84375</c:v>
                      </c:pt>
                      <c:pt idx="15716">
                        <c:v>24202.4140625</c:v>
                      </c:pt>
                      <c:pt idx="15717">
                        <c:v>27382.3046875</c:v>
                      </c:pt>
                      <c:pt idx="15718">
                        <c:v>25748.734375</c:v>
                      </c:pt>
                      <c:pt idx="15719">
                        <c:v>25008.3125</c:v>
                      </c:pt>
                      <c:pt idx="15720">
                        <c:v>24757.453125</c:v>
                      </c:pt>
                      <c:pt idx="15721">
                        <c:v>25992.6953125</c:v>
                      </c:pt>
                      <c:pt idx="15722">
                        <c:v>25789.140625</c:v>
                      </c:pt>
                      <c:pt idx="15723">
                        <c:v>26605.640625</c:v>
                      </c:pt>
                      <c:pt idx="15724">
                        <c:v>26516</c:v>
                      </c:pt>
                      <c:pt idx="15725">
                        <c:v>15975.078125</c:v>
                      </c:pt>
                      <c:pt idx="15726">
                        <c:v>14620.9921875</c:v>
                      </c:pt>
                      <c:pt idx="15727">
                        <c:v>13850.96875</c:v>
                      </c:pt>
                      <c:pt idx="15728">
                        <c:v>12662.1796875</c:v>
                      </c:pt>
                      <c:pt idx="15729">
                        <c:v>13537.1328125</c:v>
                      </c:pt>
                      <c:pt idx="15730">
                        <c:v>15904.0703125</c:v>
                      </c:pt>
                      <c:pt idx="15731">
                        <c:v>16726.4609375</c:v>
                      </c:pt>
                      <c:pt idx="15732">
                        <c:v>18216.9375</c:v>
                      </c:pt>
                      <c:pt idx="15733">
                        <c:v>18533.140625</c:v>
                      </c:pt>
                      <c:pt idx="15734">
                        <c:v>17466.6484375</c:v>
                      </c:pt>
                      <c:pt idx="15735">
                        <c:v>15795.03125</c:v>
                      </c:pt>
                      <c:pt idx="15736">
                        <c:v>13483.9375</c:v>
                      </c:pt>
                      <c:pt idx="15737">
                        <c:v>10842.703125</c:v>
                      </c:pt>
                      <c:pt idx="15738">
                        <c:v>16579.9296875</c:v>
                      </c:pt>
                      <c:pt idx="15739">
                        <c:v>17090.15625</c:v>
                      </c:pt>
                      <c:pt idx="15740">
                        <c:v>14616.90625</c:v>
                      </c:pt>
                      <c:pt idx="15741">
                        <c:v>13873.3515625</c:v>
                      </c:pt>
                      <c:pt idx="15742">
                        <c:v>14801.8671875</c:v>
                      </c:pt>
                      <c:pt idx="15743">
                        <c:v>11439.4609375</c:v>
                      </c:pt>
                      <c:pt idx="15744">
                        <c:v>10899.71875</c:v>
                      </c:pt>
                      <c:pt idx="15745">
                        <c:v>9729.4296875</c:v>
                      </c:pt>
                      <c:pt idx="15746">
                        <c:v>9861.296875</c:v>
                      </c:pt>
                      <c:pt idx="15747">
                        <c:v>14415.984375</c:v>
                      </c:pt>
                      <c:pt idx="15748">
                        <c:v>13008.765625</c:v>
                      </c:pt>
                      <c:pt idx="15749">
                        <c:v>11269.234375</c:v>
                      </c:pt>
                      <c:pt idx="15750">
                        <c:v>13680.9765625</c:v>
                      </c:pt>
                      <c:pt idx="15751">
                        <c:v>13984.7421875</c:v>
                      </c:pt>
                      <c:pt idx="15752">
                        <c:v>10456.328125</c:v>
                      </c:pt>
                      <c:pt idx="15753">
                        <c:v>7034.125</c:v>
                      </c:pt>
                      <c:pt idx="15754">
                        <c:v>14730.5546875</c:v>
                      </c:pt>
                    </c:numCache>
                  </c:numRef>
                </c:xVal>
                <c:yVal>
                  <c:numRef>
                    <c:extLst xmlns:c15="http://schemas.microsoft.com/office/drawing/2012/chart">
                      <c:ext xmlns:c15="http://schemas.microsoft.com/office/drawing/2012/chart" uri="{02D57815-91ED-43cb-92C2-25804820EDAC}">
                        <c15:formulaRef>
                          <c15:sqref>'[shaded_bars_plot_maker_20240404.xlsx]Thermal MW vs PC Hours'!$K$7:$K$15761</c15:sqref>
                        </c15:formulaRef>
                      </c:ext>
                    </c:extLst>
                    <c:numCache>
                      <c:formatCode>_(* #,##0_);_(* \(#,##0\);_(* "-"??_);_(@_)</c:formatCode>
                      <c:ptCount val="15755"/>
                      <c:pt idx="0">
                        <c:v>57671.788696289063</c:v>
                      </c:pt>
                      <c:pt idx="1">
                        <c:v>64397.760787963867</c:v>
                      </c:pt>
                      <c:pt idx="2">
                        <c:v>63801.260787963867</c:v>
                      </c:pt>
                      <c:pt idx="3">
                        <c:v>63928.594345092773</c:v>
                      </c:pt>
                      <c:pt idx="4">
                        <c:v>63927.746627807617</c:v>
                      </c:pt>
                      <c:pt idx="5">
                        <c:v>64496.246627807617</c:v>
                      </c:pt>
                      <c:pt idx="6">
                        <c:v>64125.246627807617</c:v>
                      </c:pt>
                      <c:pt idx="7">
                        <c:v>64753.293441772461</c:v>
                      </c:pt>
                      <c:pt idx="8">
                        <c:v>64639.545394897461</c:v>
                      </c:pt>
                      <c:pt idx="9">
                        <c:v>65161.076705932617</c:v>
                      </c:pt>
                      <c:pt idx="10">
                        <c:v>65161.076705932617</c:v>
                      </c:pt>
                      <c:pt idx="11">
                        <c:v>65161.076705932617</c:v>
                      </c:pt>
                      <c:pt idx="12">
                        <c:v>65229.419540405273</c:v>
                      </c:pt>
                      <c:pt idx="13">
                        <c:v>66867.596298217773</c:v>
                      </c:pt>
                      <c:pt idx="14">
                        <c:v>68566.003532409668</c:v>
                      </c:pt>
                      <c:pt idx="15">
                        <c:v>68396.885330200195</c:v>
                      </c:pt>
                      <c:pt idx="16">
                        <c:v>68394.962356567383</c:v>
                      </c:pt>
                      <c:pt idx="17">
                        <c:v>67835.36946105957</c:v>
                      </c:pt>
                      <c:pt idx="18">
                        <c:v>70164.982498168945</c:v>
                      </c:pt>
                      <c:pt idx="19">
                        <c:v>69793.982498168945</c:v>
                      </c:pt>
                      <c:pt idx="20">
                        <c:v>69411.30924987793</c:v>
                      </c:pt>
                      <c:pt idx="21">
                        <c:v>69411.30924987793</c:v>
                      </c:pt>
                      <c:pt idx="22">
                        <c:v>68833.45002746582</c:v>
                      </c:pt>
                      <c:pt idx="23">
                        <c:v>68833.45002746582</c:v>
                      </c:pt>
                      <c:pt idx="24">
                        <c:v>69762.737014770508</c:v>
                      </c:pt>
                      <c:pt idx="25">
                        <c:v>63527.726394653306</c:v>
                      </c:pt>
                      <c:pt idx="26">
                        <c:v>59290.296371459961</c:v>
                      </c:pt>
                      <c:pt idx="27">
                        <c:v>59290.296432495117</c:v>
                      </c:pt>
                      <c:pt idx="28">
                        <c:v>66219.901962280273</c:v>
                      </c:pt>
                      <c:pt idx="29">
                        <c:v>66219.901901245117</c:v>
                      </c:pt>
                      <c:pt idx="30">
                        <c:v>65821.863357543916</c:v>
                      </c:pt>
                      <c:pt idx="31">
                        <c:v>65450.863357543923</c:v>
                      </c:pt>
                      <c:pt idx="32">
                        <c:v>65448.940383911118</c:v>
                      </c:pt>
                      <c:pt idx="33">
                        <c:v>65639.463409423814</c:v>
                      </c:pt>
                      <c:pt idx="34">
                        <c:v>66092.363311767564</c:v>
                      </c:pt>
                      <c:pt idx="35">
                        <c:v>67017.541290283203</c:v>
                      </c:pt>
                      <c:pt idx="36">
                        <c:v>67090.441192626953</c:v>
                      </c:pt>
                      <c:pt idx="37">
                        <c:v>67167.341033935547</c:v>
                      </c:pt>
                      <c:pt idx="38">
                        <c:v>67252.291290283203</c:v>
                      </c:pt>
                      <c:pt idx="39">
                        <c:v>67231.074493408203</c:v>
                      </c:pt>
                      <c:pt idx="40">
                        <c:v>67227.074432373047</c:v>
                      </c:pt>
                      <c:pt idx="41">
                        <c:v>56444.941940307617</c:v>
                      </c:pt>
                      <c:pt idx="42">
                        <c:v>56444.941879272461</c:v>
                      </c:pt>
                      <c:pt idx="43">
                        <c:v>56444.941940307617</c:v>
                      </c:pt>
                      <c:pt idx="44">
                        <c:v>56444.941940307617</c:v>
                      </c:pt>
                      <c:pt idx="45">
                        <c:v>70078.531143188477</c:v>
                      </c:pt>
                      <c:pt idx="46">
                        <c:v>69959.553115844727</c:v>
                      </c:pt>
                      <c:pt idx="47">
                        <c:v>69926.553848266602</c:v>
                      </c:pt>
                      <c:pt idx="48">
                        <c:v>69356.35334777832</c:v>
                      </c:pt>
                      <c:pt idx="49">
                        <c:v>69634.353469848633</c:v>
                      </c:pt>
                      <c:pt idx="50">
                        <c:v>69344.27668762207</c:v>
                      </c:pt>
                      <c:pt idx="51">
                        <c:v>69240.676467895508</c:v>
                      </c:pt>
                      <c:pt idx="52">
                        <c:v>68307.985916137695</c:v>
                      </c:pt>
                      <c:pt idx="53">
                        <c:v>68307.98567199707</c:v>
                      </c:pt>
                      <c:pt idx="54">
                        <c:v>67445.908767700195</c:v>
                      </c:pt>
                      <c:pt idx="55">
                        <c:v>67701.90901184082</c:v>
                      </c:pt>
                      <c:pt idx="56">
                        <c:v>68404.817581176743</c:v>
                      </c:pt>
                      <c:pt idx="57">
                        <c:v>68058.340408325195</c:v>
                      </c:pt>
                      <c:pt idx="58">
                        <c:v>68113.94026184082</c:v>
                      </c:pt>
                      <c:pt idx="59">
                        <c:v>66637.715713500977</c:v>
                      </c:pt>
                      <c:pt idx="60">
                        <c:v>70555.217483520508</c:v>
                      </c:pt>
                      <c:pt idx="61">
                        <c:v>70619.984207153306</c:v>
                      </c:pt>
                      <c:pt idx="62">
                        <c:v>70710.096572875977</c:v>
                      </c:pt>
                      <c:pt idx="63">
                        <c:v>70557.019668579102</c:v>
                      </c:pt>
                      <c:pt idx="64">
                        <c:v>68615.069778442383</c:v>
                      </c:pt>
                      <c:pt idx="65">
                        <c:v>64933.192428588867</c:v>
                      </c:pt>
                      <c:pt idx="66">
                        <c:v>64357.856491088867</c:v>
                      </c:pt>
                      <c:pt idx="67">
                        <c:v>64352.434616088867</c:v>
                      </c:pt>
                      <c:pt idx="68">
                        <c:v>65496.270614624023</c:v>
                      </c:pt>
                      <c:pt idx="69">
                        <c:v>65496.27067565918</c:v>
                      </c:pt>
                      <c:pt idx="70">
                        <c:v>70303.251739501953</c:v>
                      </c:pt>
                      <c:pt idx="71">
                        <c:v>70303.251739501953</c:v>
                      </c:pt>
                      <c:pt idx="72">
                        <c:v>70303.251739501953</c:v>
                      </c:pt>
                      <c:pt idx="73">
                        <c:v>71075.052124023438</c:v>
                      </c:pt>
                      <c:pt idx="74">
                        <c:v>71466.852905273438</c:v>
                      </c:pt>
                      <c:pt idx="75">
                        <c:v>69879.26603698729</c:v>
                      </c:pt>
                      <c:pt idx="76">
                        <c:v>70679.34416198729</c:v>
                      </c:pt>
                      <c:pt idx="77">
                        <c:v>72317.177566528306</c:v>
                      </c:pt>
                      <c:pt idx="78">
                        <c:v>71800.624343872056</c:v>
                      </c:pt>
                      <c:pt idx="79">
                        <c:v>71800.624099731445</c:v>
                      </c:pt>
                      <c:pt idx="80">
                        <c:v>71426.768630981445</c:v>
                      </c:pt>
                      <c:pt idx="81">
                        <c:v>71424.845779418945</c:v>
                      </c:pt>
                      <c:pt idx="82">
                        <c:v>71187.168533325195</c:v>
                      </c:pt>
                      <c:pt idx="83">
                        <c:v>71149.090652465806</c:v>
                      </c:pt>
                      <c:pt idx="84">
                        <c:v>71047.972000122056</c:v>
                      </c:pt>
                      <c:pt idx="85">
                        <c:v>70444.748367309556</c:v>
                      </c:pt>
                      <c:pt idx="86">
                        <c:v>70304.440261840806</c:v>
                      </c:pt>
                      <c:pt idx="87">
                        <c:v>70277.271194457993</c:v>
                      </c:pt>
                      <c:pt idx="88">
                        <c:v>70302.947708129883</c:v>
                      </c:pt>
                      <c:pt idx="89">
                        <c:v>69600.053909301743</c:v>
                      </c:pt>
                      <c:pt idx="90">
                        <c:v>69403.18278503418</c:v>
                      </c:pt>
                      <c:pt idx="91">
                        <c:v>71083.780838012695</c:v>
                      </c:pt>
                      <c:pt idx="92">
                        <c:v>71085.704910278306</c:v>
                      </c:pt>
                      <c:pt idx="93">
                        <c:v>70873.548904418945</c:v>
                      </c:pt>
                      <c:pt idx="94">
                        <c:v>70605.548904418945</c:v>
                      </c:pt>
                      <c:pt idx="95">
                        <c:v>70509.794998168945</c:v>
                      </c:pt>
                      <c:pt idx="96">
                        <c:v>70405.293289184556</c:v>
                      </c:pt>
                      <c:pt idx="97">
                        <c:v>70955.595291137695</c:v>
                      </c:pt>
                      <c:pt idx="98">
                        <c:v>70957.518142700195</c:v>
                      </c:pt>
                      <c:pt idx="99">
                        <c:v>69974.518142700195</c:v>
                      </c:pt>
                      <c:pt idx="100">
                        <c:v>69986.780838012695</c:v>
                      </c:pt>
                      <c:pt idx="101">
                        <c:v>69943.872634887695</c:v>
                      </c:pt>
                      <c:pt idx="102">
                        <c:v>69301.101882934556</c:v>
                      </c:pt>
                      <c:pt idx="103">
                        <c:v>69475.778396606445</c:v>
                      </c:pt>
                      <c:pt idx="104">
                        <c:v>69365.809646606445</c:v>
                      </c:pt>
                      <c:pt idx="105">
                        <c:v>54432.298263549805</c:v>
                      </c:pt>
                      <c:pt idx="106">
                        <c:v>54431.731857299805</c:v>
                      </c:pt>
                      <c:pt idx="107">
                        <c:v>54039.931076049805</c:v>
                      </c:pt>
                      <c:pt idx="108">
                        <c:v>54431.434982299805</c:v>
                      </c:pt>
                      <c:pt idx="109">
                        <c:v>54955.434982299805</c:v>
                      </c:pt>
                      <c:pt idx="110">
                        <c:v>54699.435043334961</c:v>
                      </c:pt>
                      <c:pt idx="111">
                        <c:v>54003.433212280273</c:v>
                      </c:pt>
                      <c:pt idx="112">
                        <c:v>55649.065414428711</c:v>
                      </c:pt>
                      <c:pt idx="113">
                        <c:v>55309.465133666992</c:v>
                      </c:pt>
                      <c:pt idx="114">
                        <c:v>55610.098495483398</c:v>
                      </c:pt>
                      <c:pt idx="115">
                        <c:v>55610.098434448242</c:v>
                      </c:pt>
                      <c:pt idx="116">
                        <c:v>55610.098556518555</c:v>
                      </c:pt>
                      <c:pt idx="117">
                        <c:v>69354.962646484375</c:v>
                      </c:pt>
                      <c:pt idx="118">
                        <c:v>68497.842102050781</c:v>
                      </c:pt>
                      <c:pt idx="119">
                        <c:v>68492.072692871094</c:v>
                      </c:pt>
                      <c:pt idx="120">
                        <c:v>69377.182083129883</c:v>
                      </c:pt>
                      <c:pt idx="121">
                        <c:v>59384.989608764648</c:v>
                      </c:pt>
                      <c:pt idx="122">
                        <c:v>59384.989608764648</c:v>
                      </c:pt>
                      <c:pt idx="123">
                        <c:v>59384.989608764648</c:v>
                      </c:pt>
                      <c:pt idx="124">
                        <c:v>58238.669296264648</c:v>
                      </c:pt>
                      <c:pt idx="125">
                        <c:v>58238.630035400391</c:v>
                      </c:pt>
                      <c:pt idx="126">
                        <c:v>58238.629974365234</c:v>
                      </c:pt>
                      <c:pt idx="127">
                        <c:v>58238.629974365234</c:v>
                      </c:pt>
                      <c:pt idx="128">
                        <c:v>58205.069869995117</c:v>
                      </c:pt>
                      <c:pt idx="129">
                        <c:v>57947.066024780273</c:v>
                      </c:pt>
                      <c:pt idx="130">
                        <c:v>67995.683944702148</c:v>
                      </c:pt>
                      <c:pt idx="131">
                        <c:v>67010.76091003418</c:v>
                      </c:pt>
                      <c:pt idx="132">
                        <c:v>69441.815444946289</c:v>
                      </c:pt>
                      <c:pt idx="133">
                        <c:v>69441.815505981445</c:v>
                      </c:pt>
                      <c:pt idx="134">
                        <c:v>69443.453201293945</c:v>
                      </c:pt>
                      <c:pt idx="135">
                        <c:v>69916.464736938477</c:v>
                      </c:pt>
                      <c:pt idx="136">
                        <c:v>70176.387832641587</c:v>
                      </c:pt>
                      <c:pt idx="137">
                        <c:v>70174.464736938477</c:v>
                      </c:pt>
                      <c:pt idx="138">
                        <c:v>71487.551246643066</c:v>
                      </c:pt>
                      <c:pt idx="139">
                        <c:v>71494.628273010239</c:v>
                      </c:pt>
                      <c:pt idx="140">
                        <c:v>69315.996170043945</c:v>
                      </c:pt>
                      <c:pt idx="141">
                        <c:v>69363.996170043945</c:v>
                      </c:pt>
                      <c:pt idx="142">
                        <c:v>69367.466140747056</c:v>
                      </c:pt>
                      <c:pt idx="143">
                        <c:v>69365.543045043945</c:v>
                      </c:pt>
                      <c:pt idx="144">
                        <c:v>69365.543045043945</c:v>
                      </c:pt>
                      <c:pt idx="145">
                        <c:v>69367.466018676758</c:v>
                      </c:pt>
                      <c:pt idx="146">
                        <c:v>68993.262039184556</c:v>
                      </c:pt>
                      <c:pt idx="147">
                        <c:v>69062.886306762695</c:v>
                      </c:pt>
                      <c:pt idx="148">
                        <c:v>69065.536697387695</c:v>
                      </c:pt>
                      <c:pt idx="149">
                        <c:v>70048.643508911118</c:v>
                      </c:pt>
                      <c:pt idx="150">
                        <c:v>70434.293975830064</c:v>
                      </c:pt>
                      <c:pt idx="151">
                        <c:v>68269.060379028306</c:v>
                      </c:pt>
                      <c:pt idx="152">
                        <c:v>68265.214187622056</c:v>
                      </c:pt>
                      <c:pt idx="153">
                        <c:v>68739.291213989258</c:v>
                      </c:pt>
                      <c:pt idx="154">
                        <c:v>57340.952682495117</c:v>
                      </c:pt>
                      <c:pt idx="155">
                        <c:v>57340.952682495117</c:v>
                      </c:pt>
                      <c:pt idx="156">
                        <c:v>57340.952682495117</c:v>
                      </c:pt>
                      <c:pt idx="157">
                        <c:v>57341.546371459961</c:v>
                      </c:pt>
                      <c:pt idx="158">
                        <c:v>57341.546493530273</c:v>
                      </c:pt>
                      <c:pt idx="159">
                        <c:v>57341.546493530273</c:v>
                      </c:pt>
                      <c:pt idx="160">
                        <c:v>57341.546493530273</c:v>
                      </c:pt>
                      <c:pt idx="161">
                        <c:v>60895.447799682617</c:v>
                      </c:pt>
                      <c:pt idx="162">
                        <c:v>60524.447738647461</c:v>
                      </c:pt>
                      <c:pt idx="163">
                        <c:v>60524.447799682617</c:v>
                      </c:pt>
                      <c:pt idx="164">
                        <c:v>67985.031723022461</c:v>
                      </c:pt>
                      <c:pt idx="165">
                        <c:v>66121.250823974595</c:v>
                      </c:pt>
                      <c:pt idx="166">
                        <c:v>66069.327728271484</c:v>
                      </c:pt>
                      <c:pt idx="167">
                        <c:v>69333.023712158203</c:v>
                      </c:pt>
                      <c:pt idx="168">
                        <c:v>69333.023712158203</c:v>
                      </c:pt>
                      <c:pt idx="169">
                        <c:v>68084.094635009766</c:v>
                      </c:pt>
                      <c:pt idx="170">
                        <c:v>66657.339385986314</c:v>
                      </c:pt>
                      <c:pt idx="171">
                        <c:v>70448.603103637695</c:v>
                      </c:pt>
                      <c:pt idx="172">
                        <c:v>66183.864334106445</c:v>
                      </c:pt>
                      <c:pt idx="173">
                        <c:v>65555.771804809556</c:v>
                      </c:pt>
                      <c:pt idx="174">
                        <c:v>66043.196121215806</c:v>
                      </c:pt>
                      <c:pt idx="175">
                        <c:v>66080.080886840806</c:v>
                      </c:pt>
                      <c:pt idx="176">
                        <c:v>56815.375045776367</c:v>
                      </c:pt>
                      <c:pt idx="177">
                        <c:v>56815.375106811523</c:v>
                      </c:pt>
                      <c:pt idx="178">
                        <c:v>63404.114181518555</c:v>
                      </c:pt>
                      <c:pt idx="179">
                        <c:v>63282.19108581543</c:v>
                      </c:pt>
                      <c:pt idx="180">
                        <c:v>66687.660720825166</c:v>
                      </c:pt>
                      <c:pt idx="181">
                        <c:v>66687.660476684556</c:v>
                      </c:pt>
                      <c:pt idx="182">
                        <c:v>66275.737869262666</c:v>
                      </c:pt>
                      <c:pt idx="183">
                        <c:v>67326.292022705064</c:v>
                      </c:pt>
                      <c:pt idx="184">
                        <c:v>67445.692657470703</c:v>
                      </c:pt>
                      <c:pt idx="185">
                        <c:v>68181.747100830064</c:v>
                      </c:pt>
                      <c:pt idx="186">
                        <c:v>68254.646759033203</c:v>
                      </c:pt>
                      <c:pt idx="187">
                        <c:v>68326.288360595703</c:v>
                      </c:pt>
                      <c:pt idx="188">
                        <c:v>68541.070343017564</c:v>
                      </c:pt>
                      <c:pt idx="189">
                        <c:v>68513.638946533203</c:v>
                      </c:pt>
                      <c:pt idx="190">
                        <c:v>67809.238311767564</c:v>
                      </c:pt>
                      <c:pt idx="191">
                        <c:v>65772.577713012695</c:v>
                      </c:pt>
                      <c:pt idx="192">
                        <c:v>57991.500534057617</c:v>
                      </c:pt>
                      <c:pt idx="193">
                        <c:v>58000.500595092773</c:v>
                      </c:pt>
                      <c:pt idx="194">
                        <c:v>57855.637252807617</c:v>
                      </c:pt>
                      <c:pt idx="195">
                        <c:v>64701.684356689446</c:v>
                      </c:pt>
                      <c:pt idx="196">
                        <c:v>64701.684356689446</c:v>
                      </c:pt>
                      <c:pt idx="197">
                        <c:v>63276.812789916992</c:v>
                      </c:pt>
                      <c:pt idx="198">
                        <c:v>63784.090316772461</c:v>
                      </c:pt>
                      <c:pt idx="199">
                        <c:v>64284.908065795898</c:v>
                      </c:pt>
                      <c:pt idx="200">
                        <c:v>64296.408126831055</c:v>
                      </c:pt>
                      <c:pt idx="201">
                        <c:v>63842.98503112793</c:v>
                      </c:pt>
                      <c:pt idx="202">
                        <c:v>63542.736129760742</c:v>
                      </c:pt>
                      <c:pt idx="203">
                        <c:v>63281.982162475586</c:v>
                      </c:pt>
                      <c:pt idx="204">
                        <c:v>63990.582138061523</c:v>
                      </c:pt>
                      <c:pt idx="205">
                        <c:v>63943.582077026367</c:v>
                      </c:pt>
                      <c:pt idx="206">
                        <c:v>63761.535690307617</c:v>
                      </c:pt>
                      <c:pt idx="207">
                        <c:v>63479.533615112305</c:v>
                      </c:pt>
                      <c:pt idx="208">
                        <c:v>63975.612655639648</c:v>
                      </c:pt>
                      <c:pt idx="209">
                        <c:v>64154.945541381836</c:v>
                      </c:pt>
                      <c:pt idx="210">
                        <c:v>64019.951736450173</c:v>
                      </c:pt>
                      <c:pt idx="211">
                        <c:v>64678.951736450173</c:v>
                      </c:pt>
                      <c:pt idx="212">
                        <c:v>64678.951736450173</c:v>
                      </c:pt>
                      <c:pt idx="213">
                        <c:v>63895.552154541008</c:v>
                      </c:pt>
                      <c:pt idx="214">
                        <c:v>63968.452056884758</c:v>
                      </c:pt>
                      <c:pt idx="215">
                        <c:v>65947.965118408203</c:v>
                      </c:pt>
                      <c:pt idx="216">
                        <c:v>66024.865142822266</c:v>
                      </c:pt>
                      <c:pt idx="217">
                        <c:v>66106.765045166016</c:v>
                      </c:pt>
                      <c:pt idx="218">
                        <c:v>66433.048797607407</c:v>
                      </c:pt>
                      <c:pt idx="219">
                        <c:v>66424.048736572266</c:v>
                      </c:pt>
                      <c:pt idx="220">
                        <c:v>66469.048614501953</c:v>
                      </c:pt>
                      <c:pt idx="221">
                        <c:v>64012.935623168938</c:v>
                      </c:pt>
                      <c:pt idx="222">
                        <c:v>64012.935623168938</c:v>
                      </c:pt>
                      <c:pt idx="223">
                        <c:v>63598.451736450188</c:v>
                      </c:pt>
                      <c:pt idx="224">
                        <c:v>58927.512069702148</c:v>
                      </c:pt>
                      <c:pt idx="225">
                        <c:v>70430.393386840806</c:v>
                      </c:pt>
                      <c:pt idx="226">
                        <c:v>70451.316360473618</c:v>
                      </c:pt>
                      <c:pt idx="227">
                        <c:v>70407.316360473618</c:v>
                      </c:pt>
                      <c:pt idx="228">
                        <c:v>70438.316360473618</c:v>
                      </c:pt>
                      <c:pt idx="229">
                        <c:v>70438.569290161118</c:v>
                      </c:pt>
                      <c:pt idx="230">
                        <c:v>70262.235794067368</c:v>
                      </c:pt>
                      <c:pt idx="231">
                        <c:v>70264.158889770508</c:v>
                      </c:pt>
                      <c:pt idx="232">
                        <c:v>70391.492385864258</c:v>
                      </c:pt>
                      <c:pt idx="233">
                        <c:v>70417.338577270508</c:v>
                      </c:pt>
                      <c:pt idx="234">
                        <c:v>70444.338577270508</c:v>
                      </c:pt>
                      <c:pt idx="235">
                        <c:v>70684.261672973618</c:v>
                      </c:pt>
                      <c:pt idx="236">
                        <c:v>70684.261672973618</c:v>
                      </c:pt>
                      <c:pt idx="237">
                        <c:v>70468.261672973618</c:v>
                      </c:pt>
                      <c:pt idx="238">
                        <c:v>70746.184768676758</c:v>
                      </c:pt>
                      <c:pt idx="239">
                        <c:v>70596.784744262695</c:v>
                      </c:pt>
                      <c:pt idx="240">
                        <c:v>69189.517013549805</c:v>
                      </c:pt>
                      <c:pt idx="241">
                        <c:v>69189.517013549805</c:v>
                      </c:pt>
                      <c:pt idx="242">
                        <c:v>68887.005447387695</c:v>
                      </c:pt>
                      <c:pt idx="243">
                        <c:v>68887.005447387695</c:v>
                      </c:pt>
                      <c:pt idx="244">
                        <c:v>69186.005447387695</c:v>
                      </c:pt>
                      <c:pt idx="245">
                        <c:v>69024.565994262695</c:v>
                      </c:pt>
                      <c:pt idx="246">
                        <c:v>69024.565994262695</c:v>
                      </c:pt>
                      <c:pt idx="247">
                        <c:v>67617.177993774414</c:v>
                      </c:pt>
                      <c:pt idx="248">
                        <c:v>66924.101577758775</c:v>
                      </c:pt>
                      <c:pt idx="249">
                        <c:v>67859.602310180664</c:v>
                      </c:pt>
                      <c:pt idx="250">
                        <c:v>68083.756607055664</c:v>
                      </c:pt>
                      <c:pt idx="251">
                        <c:v>67336.708816528306</c:v>
                      </c:pt>
                      <c:pt idx="252">
                        <c:v>67336.708816528306</c:v>
                      </c:pt>
                      <c:pt idx="253">
                        <c:v>67840.862625122056</c:v>
                      </c:pt>
                      <c:pt idx="254">
                        <c:v>64529.463424682617</c:v>
                      </c:pt>
                      <c:pt idx="255">
                        <c:v>69862.052398681626</c:v>
                      </c:pt>
                      <c:pt idx="256">
                        <c:v>69298.778884887695</c:v>
                      </c:pt>
                      <c:pt idx="257">
                        <c:v>69297.392166137695</c:v>
                      </c:pt>
                      <c:pt idx="258">
                        <c:v>69670.185134887695</c:v>
                      </c:pt>
                      <c:pt idx="259">
                        <c:v>69149.185134887695</c:v>
                      </c:pt>
                      <c:pt idx="260">
                        <c:v>68994.597244262695</c:v>
                      </c:pt>
                      <c:pt idx="261">
                        <c:v>68739.597244262695</c:v>
                      </c:pt>
                      <c:pt idx="262">
                        <c:v>68109.595291137695</c:v>
                      </c:pt>
                      <c:pt idx="263">
                        <c:v>68822.910720825195</c:v>
                      </c:pt>
                      <c:pt idx="264">
                        <c:v>68826.756912231445</c:v>
                      </c:pt>
                      <c:pt idx="265">
                        <c:v>67339.765213012695</c:v>
                      </c:pt>
                      <c:pt idx="266">
                        <c:v>68917.25749206543</c:v>
                      </c:pt>
                      <c:pt idx="267">
                        <c:v>68639.334274291992</c:v>
                      </c:pt>
                      <c:pt idx="268">
                        <c:v>67852.98625183104</c:v>
                      </c:pt>
                      <c:pt idx="269">
                        <c:v>68054.159942626953</c:v>
                      </c:pt>
                      <c:pt idx="270">
                        <c:v>68512.489791870117</c:v>
                      </c:pt>
                      <c:pt idx="271">
                        <c:v>68512.489791870117</c:v>
                      </c:pt>
                      <c:pt idx="272">
                        <c:v>68512.489791870117</c:v>
                      </c:pt>
                      <c:pt idx="273">
                        <c:v>67943.989730834961</c:v>
                      </c:pt>
                      <c:pt idx="274">
                        <c:v>67586.989730834961</c:v>
                      </c:pt>
                      <c:pt idx="275">
                        <c:v>67586.989730834961</c:v>
                      </c:pt>
                      <c:pt idx="276">
                        <c:v>67586.989730834961</c:v>
                      </c:pt>
                      <c:pt idx="277">
                        <c:v>69554.051834106445</c:v>
                      </c:pt>
                      <c:pt idx="278">
                        <c:v>69277.123611450195</c:v>
                      </c:pt>
                      <c:pt idx="279">
                        <c:v>69277.123550415039</c:v>
                      </c:pt>
                      <c:pt idx="280">
                        <c:v>68801.123672485352</c:v>
                      </c:pt>
                      <c:pt idx="281">
                        <c:v>59066.073837280273</c:v>
                      </c:pt>
                      <c:pt idx="282">
                        <c:v>59066.073715209961</c:v>
                      </c:pt>
                      <c:pt idx="283">
                        <c:v>68480.194717407227</c:v>
                      </c:pt>
                      <c:pt idx="284">
                        <c:v>69789.488555908203</c:v>
                      </c:pt>
                      <c:pt idx="285">
                        <c:v>69077.469512939453</c:v>
                      </c:pt>
                      <c:pt idx="286">
                        <c:v>68785.746368408203</c:v>
                      </c:pt>
                      <c:pt idx="287">
                        <c:v>72304.303588867188</c:v>
                      </c:pt>
                      <c:pt idx="288">
                        <c:v>72076.026733398438</c:v>
                      </c:pt>
                      <c:pt idx="289">
                        <c:v>72302.226684570313</c:v>
                      </c:pt>
                      <c:pt idx="290">
                        <c:v>72357.749389648438</c:v>
                      </c:pt>
                      <c:pt idx="291">
                        <c:v>72267.626586914048</c:v>
                      </c:pt>
                      <c:pt idx="292">
                        <c:v>71723.771606445298</c:v>
                      </c:pt>
                      <c:pt idx="293">
                        <c:v>70296.441040039048</c:v>
                      </c:pt>
                      <c:pt idx="294">
                        <c:v>70339.786499023438</c:v>
                      </c:pt>
                      <c:pt idx="295">
                        <c:v>70321.210083007798</c:v>
                      </c:pt>
                      <c:pt idx="296">
                        <c:v>70278.864379882813</c:v>
                      </c:pt>
                      <c:pt idx="297">
                        <c:v>68187.906005859375</c:v>
                      </c:pt>
                      <c:pt idx="298">
                        <c:v>58386.759323120117</c:v>
                      </c:pt>
                      <c:pt idx="299">
                        <c:v>58386.759323120117</c:v>
                      </c:pt>
                      <c:pt idx="300">
                        <c:v>69750.754318237305</c:v>
                      </c:pt>
                      <c:pt idx="301">
                        <c:v>69751.558029174805</c:v>
                      </c:pt>
                      <c:pt idx="302">
                        <c:v>69009.558029174805</c:v>
                      </c:pt>
                      <c:pt idx="303">
                        <c:v>68924.836624145508</c:v>
                      </c:pt>
                      <c:pt idx="304">
                        <c:v>68448.836624145508</c:v>
                      </c:pt>
                      <c:pt idx="305">
                        <c:v>68448.836624145508</c:v>
                      </c:pt>
                      <c:pt idx="306">
                        <c:v>69988.052322387695</c:v>
                      </c:pt>
                      <c:pt idx="307">
                        <c:v>70939.639938354492</c:v>
                      </c:pt>
                      <c:pt idx="308">
                        <c:v>70804.563003540025</c:v>
                      </c:pt>
                      <c:pt idx="309">
                        <c:v>71109.063491821275</c:v>
                      </c:pt>
                      <c:pt idx="310">
                        <c:v>71068.233169555664</c:v>
                      </c:pt>
                      <c:pt idx="311">
                        <c:v>70499.900711059556</c:v>
                      </c:pt>
                      <c:pt idx="312">
                        <c:v>70487.054519653306</c:v>
                      </c:pt>
                      <c:pt idx="313">
                        <c:v>63990.265701293938</c:v>
                      </c:pt>
                      <c:pt idx="314">
                        <c:v>65676.963424682617</c:v>
                      </c:pt>
                      <c:pt idx="315">
                        <c:v>69787.355056762695</c:v>
                      </c:pt>
                      <c:pt idx="316">
                        <c:v>70373.815017700195</c:v>
                      </c:pt>
                      <c:pt idx="317">
                        <c:v>70372.573318481445</c:v>
                      </c:pt>
                      <c:pt idx="318">
                        <c:v>68898.914016723633</c:v>
                      </c:pt>
                      <c:pt idx="319">
                        <c:v>70257.994338989258</c:v>
                      </c:pt>
                      <c:pt idx="320">
                        <c:v>58015.389144897461</c:v>
                      </c:pt>
                      <c:pt idx="321">
                        <c:v>57493.588424682617</c:v>
                      </c:pt>
                      <c:pt idx="322">
                        <c:v>57885.389144897461</c:v>
                      </c:pt>
                      <c:pt idx="323">
                        <c:v>57885.389144897461</c:v>
                      </c:pt>
                      <c:pt idx="324">
                        <c:v>57885.389144897461</c:v>
                      </c:pt>
                      <c:pt idx="325">
                        <c:v>57325.389266967773</c:v>
                      </c:pt>
                      <c:pt idx="326">
                        <c:v>57325.389205932617</c:v>
                      </c:pt>
                      <c:pt idx="327">
                        <c:v>69846.598190307617</c:v>
                      </c:pt>
                      <c:pt idx="328">
                        <c:v>71099.649978637695</c:v>
                      </c:pt>
                      <c:pt idx="329">
                        <c:v>69415.487747192368</c:v>
                      </c:pt>
                      <c:pt idx="330">
                        <c:v>69481.057281494126</c:v>
                      </c:pt>
                      <c:pt idx="331">
                        <c:v>69479.200759887695</c:v>
                      </c:pt>
                      <c:pt idx="332">
                        <c:v>69457.277542114258</c:v>
                      </c:pt>
                      <c:pt idx="333">
                        <c:v>69178.202224731445</c:v>
                      </c:pt>
                      <c:pt idx="334">
                        <c:v>69301.738357543945</c:v>
                      </c:pt>
                      <c:pt idx="335">
                        <c:v>68556.935623168945</c:v>
                      </c:pt>
                      <c:pt idx="336">
                        <c:v>68556.935623168945</c:v>
                      </c:pt>
                      <c:pt idx="337">
                        <c:v>68023.782302856445</c:v>
                      </c:pt>
                      <c:pt idx="338">
                        <c:v>68023.782302856445</c:v>
                      </c:pt>
                      <c:pt idx="339">
                        <c:v>68023.782302856445</c:v>
                      </c:pt>
                      <c:pt idx="340">
                        <c:v>68023.782302856445</c:v>
                      </c:pt>
                      <c:pt idx="341">
                        <c:v>70184.193313598618</c:v>
                      </c:pt>
                      <c:pt idx="342">
                        <c:v>69654.40592956543</c:v>
                      </c:pt>
                      <c:pt idx="343">
                        <c:v>69379.27970886229</c:v>
                      </c:pt>
                      <c:pt idx="344">
                        <c:v>69375.43351745604</c:v>
                      </c:pt>
                      <c:pt idx="345">
                        <c:v>69489.636428833008</c:v>
                      </c:pt>
                      <c:pt idx="346">
                        <c:v>69489.636428833008</c:v>
                      </c:pt>
                      <c:pt idx="347">
                        <c:v>69489.636428833008</c:v>
                      </c:pt>
                      <c:pt idx="348">
                        <c:v>69489.636428833008</c:v>
                      </c:pt>
                      <c:pt idx="349">
                        <c:v>69487.713577270508</c:v>
                      </c:pt>
                      <c:pt idx="350">
                        <c:v>69205.765945434556</c:v>
                      </c:pt>
                      <c:pt idx="351">
                        <c:v>69380.297973632798</c:v>
                      </c:pt>
                      <c:pt idx="352">
                        <c:v>69876.376953125</c:v>
                      </c:pt>
                      <c:pt idx="353">
                        <c:v>69878.299926757798</c:v>
                      </c:pt>
                      <c:pt idx="354">
                        <c:v>69868.223022460938</c:v>
                      </c:pt>
                      <c:pt idx="355">
                        <c:v>70143.301879882798</c:v>
                      </c:pt>
                      <c:pt idx="356">
                        <c:v>70145.224975585938</c:v>
                      </c:pt>
                      <c:pt idx="357">
                        <c:v>70145.22509765625</c:v>
                      </c:pt>
                      <c:pt idx="358">
                        <c:v>65559.466934204102</c:v>
                      </c:pt>
                      <c:pt idx="359">
                        <c:v>65559.466873168945</c:v>
                      </c:pt>
                      <c:pt idx="360">
                        <c:v>67433.379898071275</c:v>
                      </c:pt>
                      <c:pt idx="361">
                        <c:v>67431.456802368164</c:v>
                      </c:pt>
                      <c:pt idx="362">
                        <c:v>67974.826919555664</c:v>
                      </c:pt>
                      <c:pt idx="363">
                        <c:v>65557.803024291992</c:v>
                      </c:pt>
                      <c:pt idx="364">
                        <c:v>65557.803024291992</c:v>
                      </c:pt>
                      <c:pt idx="365">
                        <c:v>65557.803024291992</c:v>
                      </c:pt>
                      <c:pt idx="366">
                        <c:v>65662.803115844727</c:v>
                      </c:pt>
                      <c:pt idx="367">
                        <c:v>58409.817672729492</c:v>
                      </c:pt>
                      <c:pt idx="368">
                        <c:v>58417.035446166992</c:v>
                      </c:pt>
                      <c:pt idx="369">
                        <c:v>57878.589096069336</c:v>
                      </c:pt>
                      <c:pt idx="370">
                        <c:v>59567.842330932617</c:v>
                      </c:pt>
                      <c:pt idx="371">
                        <c:v>59567.842391967773</c:v>
                      </c:pt>
                      <c:pt idx="372">
                        <c:v>67082.588729858398</c:v>
                      </c:pt>
                      <c:pt idx="373">
                        <c:v>67078.742477416992</c:v>
                      </c:pt>
                      <c:pt idx="374">
                        <c:v>70621.357498168945</c:v>
                      </c:pt>
                      <c:pt idx="375">
                        <c:v>70485.364212036118</c:v>
                      </c:pt>
                      <c:pt idx="376">
                        <c:v>70215.440139770508</c:v>
                      </c:pt>
                      <c:pt idx="377">
                        <c:v>70222.593826293945</c:v>
                      </c:pt>
                      <c:pt idx="378">
                        <c:v>70222.593826293945</c:v>
                      </c:pt>
                      <c:pt idx="379">
                        <c:v>69619.593826293945</c:v>
                      </c:pt>
                      <c:pt idx="380">
                        <c:v>71058.142288208008</c:v>
                      </c:pt>
                      <c:pt idx="381">
                        <c:v>71376.260940551758</c:v>
                      </c:pt>
                      <c:pt idx="382">
                        <c:v>71017.184036254883</c:v>
                      </c:pt>
                      <c:pt idx="383">
                        <c:v>71021.030166625977</c:v>
                      </c:pt>
                      <c:pt idx="384">
                        <c:v>71250.030166625977</c:v>
                      </c:pt>
                      <c:pt idx="385">
                        <c:v>71248.107131958008</c:v>
                      </c:pt>
                      <c:pt idx="386">
                        <c:v>70752.030166625977</c:v>
                      </c:pt>
                      <c:pt idx="387">
                        <c:v>70757.799392700195</c:v>
                      </c:pt>
                      <c:pt idx="388">
                        <c:v>70740.980728149414</c:v>
                      </c:pt>
                      <c:pt idx="389">
                        <c:v>70166.711502075195</c:v>
                      </c:pt>
                      <c:pt idx="390">
                        <c:v>68526.489334106445</c:v>
                      </c:pt>
                      <c:pt idx="391">
                        <c:v>69402.774002075195</c:v>
                      </c:pt>
                      <c:pt idx="392">
                        <c:v>69375.374099731445</c:v>
                      </c:pt>
                      <c:pt idx="393">
                        <c:v>70213.999099731445</c:v>
                      </c:pt>
                      <c:pt idx="394">
                        <c:v>69868.499099731445</c:v>
                      </c:pt>
                      <c:pt idx="395">
                        <c:v>69462.617019653306</c:v>
                      </c:pt>
                      <c:pt idx="396">
                        <c:v>69798.044021606445</c:v>
                      </c:pt>
                      <c:pt idx="397">
                        <c:v>70453.043289184556</c:v>
                      </c:pt>
                      <c:pt idx="398">
                        <c:v>69636.295486450195</c:v>
                      </c:pt>
                      <c:pt idx="399">
                        <c:v>70007.295486450195</c:v>
                      </c:pt>
                      <c:pt idx="400">
                        <c:v>69899.957839965806</c:v>
                      </c:pt>
                      <c:pt idx="401">
                        <c:v>69953.557937622056</c:v>
                      </c:pt>
                      <c:pt idx="402">
                        <c:v>69905.558181762695</c:v>
                      </c:pt>
                      <c:pt idx="403">
                        <c:v>69981.360183715806</c:v>
                      </c:pt>
                      <c:pt idx="404">
                        <c:v>70125.360183715806</c:v>
                      </c:pt>
                      <c:pt idx="405">
                        <c:v>69262.019424438477</c:v>
                      </c:pt>
                      <c:pt idx="406">
                        <c:v>69326.786331176758</c:v>
                      </c:pt>
                      <c:pt idx="407">
                        <c:v>69393.476272583008</c:v>
                      </c:pt>
                      <c:pt idx="408">
                        <c:v>69945.115859985337</c:v>
                      </c:pt>
                      <c:pt idx="409">
                        <c:v>70507.038955688477</c:v>
                      </c:pt>
                      <c:pt idx="410">
                        <c:v>65896.793563842773</c:v>
                      </c:pt>
                      <c:pt idx="411">
                        <c:v>66069.626571655273</c:v>
                      </c:pt>
                      <c:pt idx="412">
                        <c:v>66069.62663269043</c:v>
                      </c:pt>
                      <c:pt idx="413">
                        <c:v>70700.598419189453</c:v>
                      </c:pt>
                      <c:pt idx="414">
                        <c:v>70577.598419189453</c:v>
                      </c:pt>
                      <c:pt idx="415">
                        <c:v>70577.598419189453</c:v>
                      </c:pt>
                      <c:pt idx="416">
                        <c:v>71221.163452148438</c:v>
                      </c:pt>
                      <c:pt idx="417">
                        <c:v>70221.163452148438</c:v>
                      </c:pt>
                      <c:pt idx="418">
                        <c:v>70472.176345825195</c:v>
                      </c:pt>
                      <c:pt idx="419">
                        <c:v>67843.966201782212</c:v>
                      </c:pt>
                      <c:pt idx="420">
                        <c:v>69279.948806762695</c:v>
                      </c:pt>
                      <c:pt idx="421">
                        <c:v>68991.948806762695</c:v>
                      </c:pt>
                      <c:pt idx="422">
                        <c:v>68994.025955200195</c:v>
                      </c:pt>
                      <c:pt idx="423">
                        <c:v>68923.179519653306</c:v>
                      </c:pt>
                      <c:pt idx="424">
                        <c:v>69430.873367309556</c:v>
                      </c:pt>
                      <c:pt idx="425">
                        <c:v>68992.026687622056</c:v>
                      </c:pt>
                      <c:pt idx="426">
                        <c:v>69094.256423950195</c:v>
                      </c:pt>
                      <c:pt idx="427">
                        <c:v>68530.630447387695</c:v>
                      </c:pt>
                      <c:pt idx="428">
                        <c:v>67775.233474731445</c:v>
                      </c:pt>
                      <c:pt idx="429">
                        <c:v>67775.233718872056</c:v>
                      </c:pt>
                      <c:pt idx="430">
                        <c:v>67567.233963012695</c:v>
                      </c:pt>
                      <c:pt idx="431">
                        <c:v>67565.310623168945</c:v>
                      </c:pt>
                      <c:pt idx="432">
                        <c:v>67641.260330200195</c:v>
                      </c:pt>
                      <c:pt idx="433">
                        <c:v>68264.930374145508</c:v>
                      </c:pt>
                      <c:pt idx="434">
                        <c:v>57696.299499511719</c:v>
                      </c:pt>
                      <c:pt idx="435">
                        <c:v>71784.081954956055</c:v>
                      </c:pt>
                      <c:pt idx="436">
                        <c:v>71277.190505981445</c:v>
                      </c:pt>
                      <c:pt idx="437">
                        <c:v>71277.190505981445</c:v>
                      </c:pt>
                      <c:pt idx="438">
                        <c:v>69487.355545043945</c:v>
                      </c:pt>
                      <c:pt idx="439">
                        <c:v>69498.056716918945</c:v>
                      </c:pt>
                      <c:pt idx="440">
                        <c:v>69498.056716918945</c:v>
                      </c:pt>
                      <c:pt idx="441">
                        <c:v>70009.619018554688</c:v>
                      </c:pt>
                      <c:pt idx="442">
                        <c:v>70009.619018554688</c:v>
                      </c:pt>
                      <c:pt idx="443">
                        <c:v>68471.10197448729</c:v>
                      </c:pt>
                      <c:pt idx="444">
                        <c:v>68518.025161743164</c:v>
                      </c:pt>
                      <c:pt idx="445">
                        <c:v>68527.025650024414</c:v>
                      </c:pt>
                      <c:pt idx="446">
                        <c:v>68477.179458618164</c:v>
                      </c:pt>
                      <c:pt idx="447">
                        <c:v>69366.990554809556</c:v>
                      </c:pt>
                      <c:pt idx="448">
                        <c:v>69064.146316528306</c:v>
                      </c:pt>
                      <c:pt idx="449">
                        <c:v>65146.270065307617</c:v>
                      </c:pt>
                      <c:pt idx="450">
                        <c:v>68149.764389038086</c:v>
                      </c:pt>
                      <c:pt idx="451">
                        <c:v>69622.232009887695</c:v>
                      </c:pt>
                      <c:pt idx="452">
                        <c:v>69536.155105590806</c:v>
                      </c:pt>
                      <c:pt idx="453">
                        <c:v>70510.802810668945</c:v>
                      </c:pt>
                      <c:pt idx="454">
                        <c:v>71008.802810668945</c:v>
                      </c:pt>
                      <c:pt idx="455">
                        <c:v>71078.64875793457</c:v>
                      </c:pt>
                      <c:pt idx="456">
                        <c:v>70963.72590637207</c:v>
                      </c:pt>
                      <c:pt idx="457">
                        <c:v>71236.64875793457</c:v>
                      </c:pt>
                      <c:pt idx="458">
                        <c:v>71238.571853637695</c:v>
                      </c:pt>
                      <c:pt idx="459">
                        <c:v>71119.571365356445</c:v>
                      </c:pt>
                      <c:pt idx="460">
                        <c:v>70056.57795715332</c:v>
                      </c:pt>
                      <c:pt idx="461">
                        <c:v>69927.270095825195</c:v>
                      </c:pt>
                      <c:pt idx="462">
                        <c:v>69687.501052856445</c:v>
                      </c:pt>
                      <c:pt idx="463">
                        <c:v>69587.408523559556</c:v>
                      </c:pt>
                      <c:pt idx="464">
                        <c:v>69190.639724731445</c:v>
                      </c:pt>
                      <c:pt idx="465">
                        <c:v>68647.835723876953</c:v>
                      </c:pt>
                      <c:pt idx="466">
                        <c:v>69607.713409423814</c:v>
                      </c:pt>
                      <c:pt idx="467">
                        <c:v>72791.363647460938</c:v>
                      </c:pt>
                      <c:pt idx="468">
                        <c:v>73164.287231445298</c:v>
                      </c:pt>
                      <c:pt idx="469">
                        <c:v>73094.462768554688</c:v>
                      </c:pt>
                      <c:pt idx="470">
                        <c:v>73459.385864257798</c:v>
                      </c:pt>
                      <c:pt idx="471">
                        <c:v>73272.114685058594</c:v>
                      </c:pt>
                      <c:pt idx="472">
                        <c:v>72786.960876464844</c:v>
                      </c:pt>
                      <c:pt idx="473">
                        <c:v>71691.330505371094</c:v>
                      </c:pt>
                      <c:pt idx="474">
                        <c:v>71329.253356933594</c:v>
                      </c:pt>
                      <c:pt idx="475">
                        <c:v>71072.599304199219</c:v>
                      </c:pt>
                      <c:pt idx="476">
                        <c:v>71074.521911621094</c:v>
                      </c:pt>
                      <c:pt idx="477">
                        <c:v>70917.676452636719</c:v>
                      </c:pt>
                      <c:pt idx="478">
                        <c:v>70843.953125</c:v>
                      </c:pt>
                      <c:pt idx="479">
                        <c:v>59733.080673217773</c:v>
                      </c:pt>
                      <c:pt idx="480">
                        <c:v>69162.2080078125</c:v>
                      </c:pt>
                      <c:pt idx="481">
                        <c:v>68216.37629699707</c:v>
                      </c:pt>
                      <c:pt idx="482">
                        <c:v>69543.053665161118</c:v>
                      </c:pt>
                      <c:pt idx="483">
                        <c:v>70553.638504028306</c:v>
                      </c:pt>
                      <c:pt idx="484">
                        <c:v>70553.638504028306</c:v>
                      </c:pt>
                      <c:pt idx="485">
                        <c:v>70553.638504028306</c:v>
                      </c:pt>
                      <c:pt idx="486">
                        <c:v>70549.438552856445</c:v>
                      </c:pt>
                      <c:pt idx="487">
                        <c:v>70285.438552856445</c:v>
                      </c:pt>
                      <c:pt idx="488">
                        <c:v>70465.43830871582</c:v>
                      </c:pt>
                      <c:pt idx="489">
                        <c:v>69317.948806762695</c:v>
                      </c:pt>
                      <c:pt idx="490">
                        <c:v>65539.374588012695</c:v>
                      </c:pt>
                      <c:pt idx="491">
                        <c:v>57755.354110717773</c:v>
                      </c:pt>
                      <c:pt idx="492">
                        <c:v>63261.660690307617</c:v>
                      </c:pt>
                      <c:pt idx="493">
                        <c:v>63260.014266967773</c:v>
                      </c:pt>
                      <c:pt idx="494">
                        <c:v>62497.213424682617</c:v>
                      </c:pt>
                      <c:pt idx="495">
                        <c:v>65999.479583740234</c:v>
                      </c:pt>
                      <c:pt idx="496">
                        <c:v>65193.479583740227</c:v>
                      </c:pt>
                      <c:pt idx="497">
                        <c:v>67765.803787231445</c:v>
                      </c:pt>
                      <c:pt idx="498">
                        <c:v>67118.960815429688</c:v>
                      </c:pt>
                      <c:pt idx="499">
                        <c:v>70451.998123168945</c:v>
                      </c:pt>
                      <c:pt idx="500">
                        <c:v>70451.998123168945</c:v>
                      </c:pt>
                      <c:pt idx="501">
                        <c:v>63315.351913452148</c:v>
                      </c:pt>
                      <c:pt idx="502">
                        <c:v>63315.351913452148</c:v>
                      </c:pt>
                      <c:pt idx="503">
                        <c:v>63315.351913452148</c:v>
                      </c:pt>
                      <c:pt idx="504">
                        <c:v>62944.351913452148</c:v>
                      </c:pt>
                      <c:pt idx="505">
                        <c:v>62945.690780639648</c:v>
                      </c:pt>
                      <c:pt idx="506">
                        <c:v>62945.690780639648</c:v>
                      </c:pt>
                      <c:pt idx="507">
                        <c:v>63761.281600952148</c:v>
                      </c:pt>
                      <c:pt idx="508">
                        <c:v>63998.129257202148</c:v>
                      </c:pt>
                      <c:pt idx="509">
                        <c:v>65065.655258178711</c:v>
                      </c:pt>
                      <c:pt idx="510">
                        <c:v>68689.995986938477</c:v>
                      </c:pt>
                      <c:pt idx="511">
                        <c:v>69557.79670715332</c:v>
                      </c:pt>
                      <c:pt idx="512">
                        <c:v>69557.796768188477</c:v>
                      </c:pt>
                      <c:pt idx="513">
                        <c:v>69557.796829223633</c:v>
                      </c:pt>
                      <c:pt idx="514">
                        <c:v>70583.096694946289</c:v>
                      </c:pt>
                      <c:pt idx="515">
                        <c:v>68805.582412719727</c:v>
                      </c:pt>
                      <c:pt idx="516">
                        <c:v>68805.58235168457</c:v>
                      </c:pt>
                      <c:pt idx="517">
                        <c:v>68805.58235168457</c:v>
                      </c:pt>
                      <c:pt idx="518">
                        <c:v>69303.582412719727</c:v>
                      </c:pt>
                      <c:pt idx="519">
                        <c:v>68280.186477661133</c:v>
                      </c:pt>
                      <c:pt idx="520">
                        <c:v>63465.192367553711</c:v>
                      </c:pt>
                      <c:pt idx="521">
                        <c:v>63465.192428588867</c:v>
                      </c:pt>
                      <c:pt idx="522">
                        <c:v>64733.692367553711</c:v>
                      </c:pt>
                      <c:pt idx="523">
                        <c:v>68726.522994995117</c:v>
                      </c:pt>
                      <c:pt idx="524">
                        <c:v>68726.508209228516</c:v>
                      </c:pt>
                      <c:pt idx="525">
                        <c:v>68449.959793090806</c:v>
                      </c:pt>
                      <c:pt idx="526">
                        <c:v>67948.760574340806</c:v>
                      </c:pt>
                      <c:pt idx="527">
                        <c:v>67891.221878051758</c:v>
                      </c:pt>
                      <c:pt idx="528">
                        <c:v>68262.221755981445</c:v>
                      </c:pt>
                      <c:pt idx="529">
                        <c:v>68472.83625793457</c:v>
                      </c:pt>
                      <c:pt idx="530">
                        <c:v>68227.389846801758</c:v>
                      </c:pt>
                      <c:pt idx="531">
                        <c:v>70627.440063476548</c:v>
                      </c:pt>
                      <c:pt idx="532">
                        <c:v>70304.593872070298</c:v>
                      </c:pt>
                      <c:pt idx="533">
                        <c:v>70302.5458984375</c:v>
                      </c:pt>
                      <c:pt idx="534">
                        <c:v>70313.46899414061</c:v>
                      </c:pt>
                      <c:pt idx="535">
                        <c:v>70315.391967773438</c:v>
                      </c:pt>
                      <c:pt idx="536">
                        <c:v>70559.468872070298</c:v>
                      </c:pt>
                      <c:pt idx="537">
                        <c:v>70269.391967773438</c:v>
                      </c:pt>
                      <c:pt idx="538">
                        <c:v>69768.192749023438</c:v>
                      </c:pt>
                      <c:pt idx="539">
                        <c:v>66214.796951293945</c:v>
                      </c:pt>
                      <c:pt idx="540">
                        <c:v>70090.736465454087</c:v>
                      </c:pt>
                      <c:pt idx="541">
                        <c:v>70090.736526489258</c:v>
                      </c:pt>
                      <c:pt idx="542">
                        <c:v>68581.353713989258</c:v>
                      </c:pt>
                      <c:pt idx="543">
                        <c:v>68581.353713989258</c:v>
                      </c:pt>
                      <c:pt idx="544">
                        <c:v>68527.507522583008</c:v>
                      </c:pt>
                      <c:pt idx="545">
                        <c:v>68692.507522583008</c:v>
                      </c:pt>
                      <c:pt idx="546">
                        <c:v>68914.092849731445</c:v>
                      </c:pt>
                      <c:pt idx="547">
                        <c:v>68283.939651489258</c:v>
                      </c:pt>
                      <c:pt idx="548">
                        <c:v>68283.939529418945</c:v>
                      </c:pt>
                      <c:pt idx="549">
                        <c:v>69479.584060668945</c:v>
                      </c:pt>
                      <c:pt idx="550">
                        <c:v>69324.584060668945</c:v>
                      </c:pt>
                      <c:pt idx="551">
                        <c:v>68809.228851318345</c:v>
                      </c:pt>
                      <c:pt idx="552">
                        <c:v>69055.228851318345</c:v>
                      </c:pt>
                      <c:pt idx="553">
                        <c:v>68682.305877685532</c:v>
                      </c:pt>
                      <c:pt idx="554">
                        <c:v>69949.548568725586</c:v>
                      </c:pt>
                      <c:pt idx="555">
                        <c:v>71798.484451293945</c:v>
                      </c:pt>
                      <c:pt idx="556">
                        <c:v>71798.484451293945</c:v>
                      </c:pt>
                      <c:pt idx="557">
                        <c:v>72262.484939575195</c:v>
                      </c:pt>
                      <c:pt idx="558">
                        <c:v>72803.887405395508</c:v>
                      </c:pt>
                      <c:pt idx="559">
                        <c:v>72704.287185668945</c:v>
                      </c:pt>
                      <c:pt idx="560">
                        <c:v>72608.128250122056</c:v>
                      </c:pt>
                      <c:pt idx="561">
                        <c:v>72801.051345825195</c:v>
                      </c:pt>
                      <c:pt idx="562">
                        <c:v>70631.472488403306</c:v>
                      </c:pt>
                      <c:pt idx="563">
                        <c:v>70304.692947387695</c:v>
                      </c:pt>
                      <c:pt idx="564">
                        <c:v>71161.193923950195</c:v>
                      </c:pt>
                      <c:pt idx="565">
                        <c:v>70942.996902465806</c:v>
                      </c:pt>
                      <c:pt idx="566">
                        <c:v>70034.584060668945</c:v>
                      </c:pt>
                      <c:pt idx="567">
                        <c:v>71223.878616333008</c:v>
                      </c:pt>
                      <c:pt idx="568">
                        <c:v>69063.20491027832</c:v>
                      </c:pt>
                      <c:pt idx="569">
                        <c:v>68844.282119750977</c:v>
                      </c:pt>
                      <c:pt idx="570">
                        <c:v>64120.712265014648</c:v>
                      </c:pt>
                      <c:pt idx="571">
                        <c:v>64118.78923034668</c:v>
                      </c:pt>
                      <c:pt idx="572">
                        <c:v>64118.78923034668</c:v>
                      </c:pt>
                      <c:pt idx="573">
                        <c:v>64118.78923034668</c:v>
                      </c:pt>
                      <c:pt idx="574">
                        <c:v>64116.866073608398</c:v>
                      </c:pt>
                      <c:pt idx="575">
                        <c:v>64116.866073608398</c:v>
                      </c:pt>
                      <c:pt idx="576">
                        <c:v>63759.712326049805</c:v>
                      </c:pt>
                      <c:pt idx="577">
                        <c:v>64551.712142944336</c:v>
                      </c:pt>
                      <c:pt idx="578">
                        <c:v>64551.712265014648</c:v>
                      </c:pt>
                      <c:pt idx="579">
                        <c:v>63675.598556518555</c:v>
                      </c:pt>
                      <c:pt idx="580">
                        <c:v>63677.521591186523</c:v>
                      </c:pt>
                      <c:pt idx="581">
                        <c:v>63675.598617553711</c:v>
                      </c:pt>
                      <c:pt idx="582">
                        <c:v>63340.175399780273</c:v>
                      </c:pt>
                      <c:pt idx="583">
                        <c:v>63734.994735717773</c:v>
                      </c:pt>
                      <c:pt idx="584">
                        <c:v>64903.769821166992</c:v>
                      </c:pt>
                      <c:pt idx="585">
                        <c:v>66036.299728393555</c:v>
                      </c:pt>
                      <c:pt idx="586">
                        <c:v>66733.32438659668</c:v>
                      </c:pt>
                      <c:pt idx="587">
                        <c:v>66735.247421264648</c:v>
                      </c:pt>
                      <c:pt idx="588">
                        <c:v>66015.657699584961</c:v>
                      </c:pt>
                      <c:pt idx="589">
                        <c:v>65467.389266967773</c:v>
                      </c:pt>
                      <c:pt idx="590">
                        <c:v>65469.312362670898</c:v>
                      </c:pt>
                      <c:pt idx="591">
                        <c:v>65471.235458374023</c:v>
                      </c:pt>
                      <c:pt idx="592">
                        <c:v>65539.095748901367</c:v>
                      </c:pt>
                      <c:pt idx="593">
                        <c:v>65542.942001342773</c:v>
                      </c:pt>
                      <c:pt idx="594">
                        <c:v>65539.095809936523</c:v>
                      </c:pt>
                      <c:pt idx="595">
                        <c:v>65542.941879272461</c:v>
                      </c:pt>
                      <c:pt idx="596">
                        <c:v>65541.018905639648</c:v>
                      </c:pt>
                      <c:pt idx="597">
                        <c:v>66263.328842163086</c:v>
                      </c:pt>
                      <c:pt idx="598">
                        <c:v>66532.507431030273</c:v>
                      </c:pt>
                      <c:pt idx="599">
                        <c:v>66381.815048217773</c:v>
                      </c:pt>
                      <c:pt idx="600">
                        <c:v>69267.052444458008</c:v>
                      </c:pt>
                      <c:pt idx="601">
                        <c:v>68436.502822875977</c:v>
                      </c:pt>
                      <c:pt idx="602">
                        <c:v>68435.020401000977</c:v>
                      </c:pt>
                      <c:pt idx="603">
                        <c:v>66525.227279663086</c:v>
                      </c:pt>
                      <c:pt idx="604">
                        <c:v>66523.304183959961</c:v>
                      </c:pt>
                      <c:pt idx="605">
                        <c:v>69045.815902709961</c:v>
                      </c:pt>
                      <c:pt idx="606">
                        <c:v>68983.375961303711</c:v>
                      </c:pt>
                      <c:pt idx="607">
                        <c:v>69377.050765991211</c:v>
                      </c:pt>
                      <c:pt idx="608">
                        <c:v>69377.050765991211</c:v>
                      </c:pt>
                      <c:pt idx="609">
                        <c:v>69377.050765991211</c:v>
                      </c:pt>
                      <c:pt idx="610">
                        <c:v>68528.923904418945</c:v>
                      </c:pt>
                      <c:pt idx="611">
                        <c:v>68528.923904418945</c:v>
                      </c:pt>
                      <c:pt idx="612">
                        <c:v>68528.923904418945</c:v>
                      </c:pt>
                      <c:pt idx="613">
                        <c:v>68528.923904418945</c:v>
                      </c:pt>
                      <c:pt idx="614">
                        <c:v>69133.981338500977</c:v>
                      </c:pt>
                      <c:pt idx="615">
                        <c:v>68648.705520629883</c:v>
                      </c:pt>
                      <c:pt idx="616">
                        <c:v>68846.950393676758</c:v>
                      </c:pt>
                      <c:pt idx="617">
                        <c:v>69523.551956176758</c:v>
                      </c:pt>
                      <c:pt idx="618">
                        <c:v>69895.397903442383</c:v>
                      </c:pt>
                      <c:pt idx="619">
                        <c:v>70088.798049926758</c:v>
                      </c:pt>
                      <c:pt idx="620">
                        <c:v>68225.420120239258</c:v>
                      </c:pt>
                      <c:pt idx="621">
                        <c:v>67355.420608520508</c:v>
                      </c:pt>
                      <c:pt idx="622">
                        <c:v>67361.189407348633</c:v>
                      </c:pt>
                      <c:pt idx="623">
                        <c:v>67397.712844848633</c:v>
                      </c:pt>
                      <c:pt idx="624">
                        <c:v>67143.836013793945</c:v>
                      </c:pt>
                      <c:pt idx="625">
                        <c:v>67143.835769653306</c:v>
                      </c:pt>
                      <c:pt idx="626">
                        <c:v>66222.435134887695</c:v>
                      </c:pt>
                      <c:pt idx="627">
                        <c:v>66643.235671997056</c:v>
                      </c:pt>
                      <c:pt idx="628">
                        <c:v>66660.235671997056</c:v>
                      </c:pt>
                      <c:pt idx="629">
                        <c:v>66193.964920043945</c:v>
                      </c:pt>
                      <c:pt idx="630">
                        <c:v>68148.683990478516</c:v>
                      </c:pt>
                      <c:pt idx="631">
                        <c:v>68150.607086181626</c:v>
                      </c:pt>
                      <c:pt idx="632">
                        <c:v>68100.750564575195</c:v>
                      </c:pt>
                      <c:pt idx="633">
                        <c:v>68969.346633911118</c:v>
                      </c:pt>
                      <c:pt idx="634">
                        <c:v>70244.575271606445</c:v>
                      </c:pt>
                      <c:pt idx="635">
                        <c:v>70636.376052856445</c:v>
                      </c:pt>
                      <c:pt idx="636">
                        <c:v>71161.006423950195</c:v>
                      </c:pt>
                      <c:pt idx="637">
                        <c:v>68927.393142700195</c:v>
                      </c:pt>
                      <c:pt idx="638">
                        <c:v>68931.239334106445</c:v>
                      </c:pt>
                      <c:pt idx="639">
                        <c:v>67706.84953308104</c:v>
                      </c:pt>
                      <c:pt idx="640">
                        <c:v>67704.92643737793</c:v>
                      </c:pt>
                      <c:pt idx="641">
                        <c:v>67703.003463745103</c:v>
                      </c:pt>
                      <c:pt idx="642">
                        <c:v>67699.15739440918</c:v>
                      </c:pt>
                      <c:pt idx="643">
                        <c:v>70177.998031616211</c:v>
                      </c:pt>
                      <c:pt idx="644">
                        <c:v>70177.169906616211</c:v>
                      </c:pt>
                      <c:pt idx="645">
                        <c:v>69913.593704223618</c:v>
                      </c:pt>
                      <c:pt idx="646">
                        <c:v>69702.360549926758</c:v>
                      </c:pt>
                      <c:pt idx="647">
                        <c:v>70485.062088012695</c:v>
                      </c:pt>
                      <c:pt idx="648">
                        <c:v>70762.985183715806</c:v>
                      </c:pt>
                      <c:pt idx="649">
                        <c:v>64092.348342895486</c:v>
                      </c:pt>
                      <c:pt idx="650">
                        <c:v>64098.46891784668</c:v>
                      </c:pt>
                      <c:pt idx="651">
                        <c:v>64098.46891784668</c:v>
                      </c:pt>
                      <c:pt idx="652">
                        <c:v>70004.682403564453</c:v>
                      </c:pt>
                      <c:pt idx="653">
                        <c:v>70004.682403564453</c:v>
                      </c:pt>
                      <c:pt idx="654">
                        <c:v>70004.682403564453</c:v>
                      </c:pt>
                      <c:pt idx="655">
                        <c:v>70004.682403564453</c:v>
                      </c:pt>
                      <c:pt idx="656">
                        <c:v>70004.682403564453</c:v>
                      </c:pt>
                      <c:pt idx="657">
                        <c:v>68946.281616210938</c:v>
                      </c:pt>
                      <c:pt idx="658">
                        <c:v>68946.281616210938</c:v>
                      </c:pt>
                      <c:pt idx="659">
                        <c:v>69943.399002075195</c:v>
                      </c:pt>
                      <c:pt idx="660">
                        <c:v>69587.528396606445</c:v>
                      </c:pt>
                      <c:pt idx="661">
                        <c:v>70325.338394165039</c:v>
                      </c:pt>
                      <c:pt idx="662">
                        <c:v>70325.338455200195</c:v>
                      </c:pt>
                      <c:pt idx="663">
                        <c:v>70325.338455200195</c:v>
                      </c:pt>
                      <c:pt idx="664">
                        <c:v>69003.161697387695</c:v>
                      </c:pt>
                      <c:pt idx="665">
                        <c:v>69002.953628540039</c:v>
                      </c:pt>
                      <c:pt idx="666">
                        <c:v>68611.152908325195</c:v>
                      </c:pt>
                      <c:pt idx="667">
                        <c:v>69002.953689575195</c:v>
                      </c:pt>
                      <c:pt idx="668">
                        <c:v>69002.953628540039</c:v>
                      </c:pt>
                      <c:pt idx="669">
                        <c:v>69930.917495727525</c:v>
                      </c:pt>
                      <c:pt idx="670">
                        <c:v>69930.917556762695</c:v>
                      </c:pt>
                      <c:pt idx="671">
                        <c:v>70218.921463012695</c:v>
                      </c:pt>
                      <c:pt idx="672">
                        <c:v>68374.716751098618</c:v>
                      </c:pt>
                      <c:pt idx="673">
                        <c:v>67493.687294006348</c:v>
                      </c:pt>
                      <c:pt idx="674">
                        <c:v>67493.687294006348</c:v>
                      </c:pt>
                      <c:pt idx="675">
                        <c:v>70516.565017700195</c:v>
                      </c:pt>
                      <c:pt idx="676">
                        <c:v>68062.921463012695</c:v>
                      </c:pt>
                      <c:pt idx="677">
                        <c:v>58267.28059387207</c:v>
                      </c:pt>
                      <c:pt idx="678">
                        <c:v>58264.730819702148</c:v>
                      </c:pt>
                      <c:pt idx="679">
                        <c:v>58264.730880737305</c:v>
                      </c:pt>
                      <c:pt idx="680">
                        <c:v>64437.776473999023</c:v>
                      </c:pt>
                      <c:pt idx="681">
                        <c:v>64437.776351928711</c:v>
                      </c:pt>
                      <c:pt idx="682">
                        <c:v>64699.780258178711</c:v>
                      </c:pt>
                      <c:pt idx="683">
                        <c:v>64699.780319213867</c:v>
                      </c:pt>
                      <c:pt idx="684">
                        <c:v>66169.425338745117</c:v>
                      </c:pt>
                      <c:pt idx="685">
                        <c:v>65903.302780151367</c:v>
                      </c:pt>
                      <c:pt idx="686">
                        <c:v>65620.302780151367</c:v>
                      </c:pt>
                      <c:pt idx="687">
                        <c:v>65620.302780151367</c:v>
                      </c:pt>
                      <c:pt idx="688">
                        <c:v>65574.121566772461</c:v>
                      </c:pt>
                      <c:pt idx="689">
                        <c:v>67396.595329284668</c:v>
                      </c:pt>
                      <c:pt idx="690">
                        <c:v>68371.755950927734</c:v>
                      </c:pt>
                      <c:pt idx="691">
                        <c:v>68678.667190551758</c:v>
                      </c:pt>
                      <c:pt idx="692">
                        <c:v>58374.831405639648</c:v>
                      </c:pt>
                      <c:pt idx="693">
                        <c:v>58374.831405639648</c:v>
                      </c:pt>
                      <c:pt idx="694">
                        <c:v>58374.831466674805</c:v>
                      </c:pt>
                      <c:pt idx="695">
                        <c:v>58251.831344604492</c:v>
                      </c:pt>
                      <c:pt idx="696">
                        <c:v>62460.147994995117</c:v>
                      </c:pt>
                      <c:pt idx="697">
                        <c:v>62458.809127807617</c:v>
                      </c:pt>
                      <c:pt idx="698">
                        <c:v>67716.306396484375</c:v>
                      </c:pt>
                      <c:pt idx="699">
                        <c:v>67721.311279296875</c:v>
                      </c:pt>
                      <c:pt idx="700">
                        <c:v>67722.114929199219</c:v>
                      </c:pt>
                      <c:pt idx="701">
                        <c:v>67722.114990234375</c:v>
                      </c:pt>
                      <c:pt idx="702">
                        <c:v>67986.93310546875</c:v>
                      </c:pt>
                      <c:pt idx="703">
                        <c:v>67992.702392578125</c:v>
                      </c:pt>
                      <c:pt idx="704">
                        <c:v>67986.93310546875</c:v>
                      </c:pt>
                      <c:pt idx="705">
                        <c:v>68147.164184570298</c:v>
                      </c:pt>
                      <c:pt idx="706">
                        <c:v>67393.087280273438</c:v>
                      </c:pt>
                      <c:pt idx="707">
                        <c:v>68245.488159179688</c:v>
                      </c:pt>
                      <c:pt idx="708">
                        <c:v>68216.411010742188</c:v>
                      </c:pt>
                      <c:pt idx="709">
                        <c:v>67863.488159179688</c:v>
                      </c:pt>
                      <c:pt idx="710">
                        <c:v>67760.334106445298</c:v>
                      </c:pt>
                      <c:pt idx="711">
                        <c:v>68421.258422851548</c:v>
                      </c:pt>
                      <c:pt idx="712">
                        <c:v>68423.181762695298</c:v>
                      </c:pt>
                      <c:pt idx="713">
                        <c:v>69855.704711914063</c:v>
                      </c:pt>
                      <c:pt idx="714">
                        <c:v>69799.781127929688</c:v>
                      </c:pt>
                      <c:pt idx="715">
                        <c:v>69892.306030273438</c:v>
                      </c:pt>
                      <c:pt idx="716">
                        <c:v>70267.452758789063</c:v>
                      </c:pt>
                      <c:pt idx="717">
                        <c:v>70359.975952148438</c:v>
                      </c:pt>
                      <c:pt idx="718">
                        <c:v>69701.481323242188</c:v>
                      </c:pt>
                      <c:pt idx="719">
                        <c:v>68706.459106445313</c:v>
                      </c:pt>
                      <c:pt idx="720">
                        <c:v>69145.753494262695</c:v>
                      </c:pt>
                      <c:pt idx="721">
                        <c:v>69072.643569946289</c:v>
                      </c:pt>
                      <c:pt idx="722">
                        <c:v>69497.523513793945</c:v>
                      </c:pt>
                      <c:pt idx="723">
                        <c:v>69424.413650512695</c:v>
                      </c:pt>
                      <c:pt idx="724">
                        <c:v>70097.598220825195</c:v>
                      </c:pt>
                      <c:pt idx="725">
                        <c:v>70097.598220825195</c:v>
                      </c:pt>
                      <c:pt idx="726">
                        <c:v>70097.598220825195</c:v>
                      </c:pt>
                      <c:pt idx="727">
                        <c:v>68056.27131652832</c:v>
                      </c:pt>
                      <c:pt idx="728">
                        <c:v>68056.27131652832</c:v>
                      </c:pt>
                      <c:pt idx="729">
                        <c:v>68139.871170043945</c:v>
                      </c:pt>
                      <c:pt idx="730">
                        <c:v>66255.522537231445</c:v>
                      </c:pt>
                      <c:pt idx="731">
                        <c:v>59482.289657592773</c:v>
                      </c:pt>
                      <c:pt idx="732">
                        <c:v>59482.289535522461</c:v>
                      </c:pt>
                      <c:pt idx="733">
                        <c:v>59481.753402709961</c:v>
                      </c:pt>
                      <c:pt idx="734">
                        <c:v>59481.753402709961</c:v>
                      </c:pt>
                      <c:pt idx="735">
                        <c:v>64586.228836059556</c:v>
                      </c:pt>
                      <c:pt idx="736">
                        <c:v>58066.248397827148</c:v>
                      </c:pt>
                      <c:pt idx="737">
                        <c:v>58066.248397827148</c:v>
                      </c:pt>
                      <c:pt idx="738">
                        <c:v>58070.248458862305</c:v>
                      </c:pt>
                      <c:pt idx="739">
                        <c:v>58437.248458862305</c:v>
                      </c:pt>
                      <c:pt idx="740">
                        <c:v>58731.090255737305</c:v>
                      </c:pt>
                      <c:pt idx="741">
                        <c:v>58731.090255737305</c:v>
                      </c:pt>
                      <c:pt idx="742">
                        <c:v>67774.113037109375</c:v>
                      </c:pt>
                      <c:pt idx="743">
                        <c:v>67980.251159667969</c:v>
                      </c:pt>
                      <c:pt idx="744">
                        <c:v>67980.251220703125</c:v>
                      </c:pt>
                      <c:pt idx="745">
                        <c:v>67980.251281738281</c:v>
                      </c:pt>
                      <c:pt idx="746">
                        <c:v>67980.251281738281</c:v>
                      </c:pt>
                      <c:pt idx="747">
                        <c:v>67337.789794921875</c:v>
                      </c:pt>
                      <c:pt idx="748">
                        <c:v>67332.0205078125</c:v>
                      </c:pt>
                      <c:pt idx="749">
                        <c:v>67128.181106567368</c:v>
                      </c:pt>
                      <c:pt idx="750">
                        <c:v>68880.946304321289</c:v>
                      </c:pt>
                      <c:pt idx="751">
                        <c:v>67339.643692016602</c:v>
                      </c:pt>
                      <c:pt idx="752">
                        <c:v>67377.24348449707</c:v>
                      </c:pt>
                      <c:pt idx="753">
                        <c:v>67379.32063293457</c:v>
                      </c:pt>
                      <c:pt idx="754">
                        <c:v>67956.817092895508</c:v>
                      </c:pt>
                      <c:pt idx="755">
                        <c:v>68877.406860351548</c:v>
                      </c:pt>
                      <c:pt idx="756">
                        <c:v>68873.560668945298</c:v>
                      </c:pt>
                      <c:pt idx="757">
                        <c:v>70054.562622070298</c:v>
                      </c:pt>
                      <c:pt idx="758">
                        <c:v>70052.6396484375</c:v>
                      </c:pt>
                      <c:pt idx="759">
                        <c:v>70054.562622070298</c:v>
                      </c:pt>
                      <c:pt idx="760">
                        <c:v>69980.485717773438</c:v>
                      </c:pt>
                      <c:pt idx="761">
                        <c:v>69978.56274414061</c:v>
                      </c:pt>
                      <c:pt idx="762">
                        <c:v>69980.485717773438</c:v>
                      </c:pt>
                      <c:pt idx="763">
                        <c:v>69861.485717773438</c:v>
                      </c:pt>
                      <c:pt idx="764">
                        <c:v>67420.568435668945</c:v>
                      </c:pt>
                      <c:pt idx="765">
                        <c:v>68500.014389038086</c:v>
                      </c:pt>
                      <c:pt idx="766">
                        <c:v>67077.912826538086</c:v>
                      </c:pt>
                      <c:pt idx="767">
                        <c:v>67126.91276550293</c:v>
                      </c:pt>
                      <c:pt idx="768">
                        <c:v>67126.91276550293</c:v>
                      </c:pt>
                      <c:pt idx="769">
                        <c:v>67723.412826538086</c:v>
                      </c:pt>
                      <c:pt idx="770">
                        <c:v>67723.41276550293</c:v>
                      </c:pt>
                      <c:pt idx="771">
                        <c:v>67723.412826538086</c:v>
                      </c:pt>
                      <c:pt idx="772">
                        <c:v>67878.996658325195</c:v>
                      </c:pt>
                      <c:pt idx="773">
                        <c:v>68966.048416137695</c:v>
                      </c:pt>
                      <c:pt idx="774">
                        <c:v>68965.751541137695</c:v>
                      </c:pt>
                      <c:pt idx="775">
                        <c:v>70729.374526977539</c:v>
                      </c:pt>
                      <c:pt idx="776">
                        <c:v>58892.781600952148</c:v>
                      </c:pt>
                      <c:pt idx="777">
                        <c:v>59154.781600952148</c:v>
                      </c:pt>
                      <c:pt idx="778">
                        <c:v>63548.549423217773</c:v>
                      </c:pt>
                      <c:pt idx="779">
                        <c:v>69276.397735595703</c:v>
                      </c:pt>
                      <c:pt idx="780">
                        <c:v>70661.662734985337</c:v>
                      </c:pt>
                      <c:pt idx="781">
                        <c:v>70165.585830688477</c:v>
                      </c:pt>
                      <c:pt idx="782">
                        <c:v>70167.508865356445</c:v>
                      </c:pt>
                      <c:pt idx="783">
                        <c:v>69928.354934692368</c:v>
                      </c:pt>
                      <c:pt idx="784">
                        <c:v>69932.615066528306</c:v>
                      </c:pt>
                      <c:pt idx="785">
                        <c:v>69936.461380004868</c:v>
                      </c:pt>
                      <c:pt idx="786">
                        <c:v>69777.184463500977</c:v>
                      </c:pt>
                      <c:pt idx="787">
                        <c:v>69133.106460571275</c:v>
                      </c:pt>
                      <c:pt idx="788">
                        <c:v>68853.875747680664</c:v>
                      </c:pt>
                      <c:pt idx="789">
                        <c:v>68853.875747680664</c:v>
                      </c:pt>
                      <c:pt idx="790">
                        <c:v>67802.275527954087</c:v>
                      </c:pt>
                      <c:pt idx="791">
                        <c:v>68397.106460571275</c:v>
                      </c:pt>
                      <c:pt idx="792">
                        <c:v>67914.213638305664</c:v>
                      </c:pt>
                      <c:pt idx="793">
                        <c:v>70010.775482177734</c:v>
                      </c:pt>
                      <c:pt idx="794">
                        <c:v>64660.549148559563</c:v>
                      </c:pt>
                      <c:pt idx="795">
                        <c:v>69609.180252075195</c:v>
                      </c:pt>
                      <c:pt idx="796">
                        <c:v>69609.180252075195</c:v>
                      </c:pt>
                      <c:pt idx="797">
                        <c:v>68635.489822387695</c:v>
                      </c:pt>
                      <c:pt idx="798">
                        <c:v>59478.557907104492</c:v>
                      </c:pt>
                      <c:pt idx="799">
                        <c:v>59478.557968139648</c:v>
                      </c:pt>
                      <c:pt idx="800">
                        <c:v>59478.557968139648</c:v>
                      </c:pt>
                      <c:pt idx="801">
                        <c:v>59767.386032104492</c:v>
                      </c:pt>
                      <c:pt idx="802">
                        <c:v>59767.386093139648</c:v>
                      </c:pt>
                      <c:pt idx="803">
                        <c:v>59767.386032104492</c:v>
                      </c:pt>
                      <c:pt idx="804">
                        <c:v>66737.709518432617</c:v>
                      </c:pt>
                      <c:pt idx="805">
                        <c:v>66737.709457397461</c:v>
                      </c:pt>
                      <c:pt idx="806">
                        <c:v>66737.709518432617</c:v>
                      </c:pt>
                      <c:pt idx="807">
                        <c:v>66607.908798217773</c:v>
                      </c:pt>
                      <c:pt idx="808">
                        <c:v>66932.554191589355</c:v>
                      </c:pt>
                      <c:pt idx="809">
                        <c:v>66932.554130554199</c:v>
                      </c:pt>
                      <c:pt idx="810">
                        <c:v>68311.785186767564</c:v>
                      </c:pt>
                      <c:pt idx="811">
                        <c:v>68320.785675048814</c:v>
                      </c:pt>
                      <c:pt idx="812">
                        <c:v>68460.865386962891</c:v>
                      </c:pt>
                      <c:pt idx="813">
                        <c:v>67662.806961059556</c:v>
                      </c:pt>
                      <c:pt idx="814">
                        <c:v>68113.230056762695</c:v>
                      </c:pt>
                      <c:pt idx="815">
                        <c:v>68111.306961059556</c:v>
                      </c:pt>
                      <c:pt idx="816">
                        <c:v>57575.116256713867</c:v>
                      </c:pt>
                      <c:pt idx="817">
                        <c:v>57575.116195678711</c:v>
                      </c:pt>
                      <c:pt idx="818">
                        <c:v>57574.495162963867</c:v>
                      </c:pt>
                      <c:pt idx="819">
                        <c:v>57574.495162963867</c:v>
                      </c:pt>
                      <c:pt idx="820">
                        <c:v>57574.495101928711</c:v>
                      </c:pt>
                      <c:pt idx="821">
                        <c:v>62519.287094116211</c:v>
                      </c:pt>
                      <c:pt idx="822">
                        <c:v>62519.287094116211</c:v>
                      </c:pt>
                      <c:pt idx="823">
                        <c:v>64326.941940307617</c:v>
                      </c:pt>
                      <c:pt idx="824">
                        <c:v>66428.300399780273</c:v>
                      </c:pt>
                      <c:pt idx="825">
                        <c:v>67223.422714233398</c:v>
                      </c:pt>
                      <c:pt idx="826">
                        <c:v>67758.499862670898</c:v>
                      </c:pt>
                      <c:pt idx="827">
                        <c:v>71686.874588012695</c:v>
                      </c:pt>
                      <c:pt idx="828">
                        <c:v>71684.579177856445</c:v>
                      </c:pt>
                      <c:pt idx="829">
                        <c:v>71028.077224731445</c:v>
                      </c:pt>
                      <c:pt idx="830">
                        <c:v>71692.956619262695</c:v>
                      </c:pt>
                      <c:pt idx="831">
                        <c:v>71086.540359497056</c:v>
                      </c:pt>
                      <c:pt idx="832">
                        <c:v>70659.984207153306</c:v>
                      </c:pt>
                      <c:pt idx="833">
                        <c:v>71446.906570434556</c:v>
                      </c:pt>
                      <c:pt idx="834">
                        <c:v>71170.002029418945</c:v>
                      </c:pt>
                      <c:pt idx="835">
                        <c:v>70469.102859497056</c:v>
                      </c:pt>
                      <c:pt idx="836">
                        <c:v>70299.915847778306</c:v>
                      </c:pt>
                      <c:pt idx="837">
                        <c:v>70252.916336059556</c:v>
                      </c:pt>
                      <c:pt idx="838">
                        <c:v>70260.504348754883</c:v>
                      </c:pt>
                      <c:pt idx="839">
                        <c:v>69867.845657348633</c:v>
                      </c:pt>
                      <c:pt idx="840">
                        <c:v>68329.097732543945</c:v>
                      </c:pt>
                      <c:pt idx="841">
                        <c:v>68329.097732543945</c:v>
                      </c:pt>
                      <c:pt idx="842">
                        <c:v>68329.097732543945</c:v>
                      </c:pt>
                      <c:pt idx="843">
                        <c:v>69710.517654418945</c:v>
                      </c:pt>
                      <c:pt idx="844">
                        <c:v>69763.365798950195</c:v>
                      </c:pt>
                      <c:pt idx="845">
                        <c:v>66482.343826293945</c:v>
                      </c:pt>
                      <c:pt idx="846">
                        <c:v>66567.509231567383</c:v>
                      </c:pt>
                      <c:pt idx="847">
                        <c:v>66571.355422973633</c:v>
                      </c:pt>
                      <c:pt idx="848">
                        <c:v>68790.133010864258</c:v>
                      </c:pt>
                      <c:pt idx="849">
                        <c:v>58874.731002807617</c:v>
                      </c:pt>
                      <c:pt idx="850">
                        <c:v>58874.731063842773</c:v>
                      </c:pt>
                      <c:pt idx="851">
                        <c:v>58874.731002807617</c:v>
                      </c:pt>
                      <c:pt idx="852">
                        <c:v>58874.731002807617</c:v>
                      </c:pt>
                      <c:pt idx="853">
                        <c:v>70259.615768432617</c:v>
                      </c:pt>
                      <c:pt idx="854">
                        <c:v>71716.091384887695</c:v>
                      </c:pt>
                      <c:pt idx="855">
                        <c:v>68567.374816894517</c:v>
                      </c:pt>
                      <c:pt idx="856">
                        <c:v>68868.343200683579</c:v>
                      </c:pt>
                      <c:pt idx="857">
                        <c:v>69407.266296386719</c:v>
                      </c:pt>
                      <c:pt idx="858">
                        <c:v>68868.343200683579</c:v>
                      </c:pt>
                      <c:pt idx="859">
                        <c:v>67636.97184753418</c:v>
                      </c:pt>
                      <c:pt idx="860">
                        <c:v>67636.97184753418</c:v>
                      </c:pt>
                      <c:pt idx="861">
                        <c:v>67434.294906616211</c:v>
                      </c:pt>
                      <c:pt idx="862">
                        <c:v>67427.69499206543</c:v>
                      </c:pt>
                      <c:pt idx="863">
                        <c:v>67541.89518737793</c:v>
                      </c:pt>
                      <c:pt idx="864">
                        <c:v>67401.741256713853</c:v>
                      </c:pt>
                      <c:pt idx="865">
                        <c:v>67247.74137878418</c:v>
                      </c:pt>
                      <c:pt idx="866">
                        <c:v>70010.692092895508</c:v>
                      </c:pt>
                      <c:pt idx="867">
                        <c:v>70016.316604614258</c:v>
                      </c:pt>
                      <c:pt idx="868">
                        <c:v>58783.650268554688</c:v>
                      </c:pt>
                      <c:pt idx="869">
                        <c:v>71378.388648986816</c:v>
                      </c:pt>
                      <c:pt idx="870">
                        <c:v>70233.471328735337</c:v>
                      </c:pt>
                      <c:pt idx="871">
                        <c:v>69712.469436645508</c:v>
                      </c:pt>
                      <c:pt idx="872">
                        <c:v>68368.120071411133</c:v>
                      </c:pt>
                      <c:pt idx="873">
                        <c:v>68273.522048950195</c:v>
                      </c:pt>
                      <c:pt idx="874">
                        <c:v>68053.920120239258</c:v>
                      </c:pt>
                      <c:pt idx="875">
                        <c:v>68114.274002075195</c:v>
                      </c:pt>
                      <c:pt idx="876">
                        <c:v>68114.274124145508</c:v>
                      </c:pt>
                      <c:pt idx="877">
                        <c:v>68879.972732543945</c:v>
                      </c:pt>
                      <c:pt idx="878">
                        <c:v>70279.353591918945</c:v>
                      </c:pt>
                      <c:pt idx="879">
                        <c:v>71007.906814575195</c:v>
                      </c:pt>
                      <c:pt idx="880">
                        <c:v>70257.902908325195</c:v>
                      </c:pt>
                      <c:pt idx="881">
                        <c:v>70917.022308349595</c:v>
                      </c:pt>
                      <c:pt idx="882">
                        <c:v>70921.022308349595</c:v>
                      </c:pt>
                      <c:pt idx="883">
                        <c:v>70928.099334716782</c:v>
                      </c:pt>
                      <c:pt idx="884">
                        <c:v>71549.680404663086</c:v>
                      </c:pt>
                      <c:pt idx="885">
                        <c:v>68327.69026184082</c:v>
                      </c:pt>
                      <c:pt idx="886">
                        <c:v>71741.732009887695</c:v>
                      </c:pt>
                      <c:pt idx="887">
                        <c:v>71138.380447387695</c:v>
                      </c:pt>
                      <c:pt idx="888">
                        <c:v>70771.380447387695</c:v>
                      </c:pt>
                      <c:pt idx="889">
                        <c:v>70780.380447387695</c:v>
                      </c:pt>
                      <c:pt idx="890">
                        <c:v>70406.298416137695</c:v>
                      </c:pt>
                      <c:pt idx="891">
                        <c:v>70402.298416137695</c:v>
                      </c:pt>
                      <c:pt idx="892">
                        <c:v>71421.298416137695</c:v>
                      </c:pt>
                      <c:pt idx="893">
                        <c:v>65649.306228637695</c:v>
                      </c:pt>
                      <c:pt idx="894">
                        <c:v>58399.712448120117</c:v>
                      </c:pt>
                      <c:pt idx="895">
                        <c:v>63490.693893432617</c:v>
                      </c:pt>
                      <c:pt idx="896">
                        <c:v>63368.320846557617</c:v>
                      </c:pt>
                      <c:pt idx="897">
                        <c:v>68738.932449340806</c:v>
                      </c:pt>
                      <c:pt idx="898">
                        <c:v>66261.544876098618</c:v>
                      </c:pt>
                      <c:pt idx="899">
                        <c:v>68918.795608520508</c:v>
                      </c:pt>
                      <c:pt idx="900">
                        <c:v>68090.531448364258</c:v>
                      </c:pt>
                      <c:pt idx="901">
                        <c:v>68148.034561157227</c:v>
                      </c:pt>
                      <c:pt idx="902">
                        <c:v>68212.801467895508</c:v>
                      </c:pt>
                      <c:pt idx="903">
                        <c:v>68279.491409301758</c:v>
                      </c:pt>
                      <c:pt idx="904">
                        <c:v>68294.461013793945</c:v>
                      </c:pt>
                      <c:pt idx="905">
                        <c:v>67904.583328247056</c:v>
                      </c:pt>
                      <c:pt idx="906">
                        <c:v>64368.009323120117</c:v>
                      </c:pt>
                      <c:pt idx="907">
                        <c:v>64672.763290405273</c:v>
                      </c:pt>
                      <c:pt idx="908">
                        <c:v>63764.76335144043</c:v>
                      </c:pt>
                      <c:pt idx="909">
                        <c:v>71190.452911376953</c:v>
                      </c:pt>
                      <c:pt idx="910">
                        <c:v>71190.452911376953</c:v>
                      </c:pt>
                      <c:pt idx="911">
                        <c:v>71190.452911376953</c:v>
                      </c:pt>
                      <c:pt idx="912">
                        <c:v>71573.053100585938</c:v>
                      </c:pt>
                      <c:pt idx="913">
                        <c:v>71573.053100585938</c:v>
                      </c:pt>
                      <c:pt idx="914">
                        <c:v>69229.182205200195</c:v>
                      </c:pt>
                      <c:pt idx="915">
                        <c:v>67776.782241821275</c:v>
                      </c:pt>
                      <c:pt idx="916">
                        <c:v>67774.859146118164</c:v>
                      </c:pt>
                      <c:pt idx="917">
                        <c:v>65622.083755493164</c:v>
                      </c:pt>
                      <c:pt idx="918">
                        <c:v>65631.083877563477</c:v>
                      </c:pt>
                      <c:pt idx="919">
                        <c:v>66002.083816528306</c:v>
                      </c:pt>
                      <c:pt idx="920">
                        <c:v>65845.794692993164</c:v>
                      </c:pt>
                      <c:pt idx="921">
                        <c:v>64149.484146118157</c:v>
                      </c:pt>
                      <c:pt idx="922">
                        <c:v>64076.584243774407</c:v>
                      </c:pt>
                      <c:pt idx="923">
                        <c:v>58630.178085327148</c:v>
                      </c:pt>
                      <c:pt idx="924">
                        <c:v>58013.332504272461</c:v>
                      </c:pt>
                      <c:pt idx="925">
                        <c:v>57554.88591003418</c:v>
                      </c:pt>
                      <c:pt idx="926">
                        <c:v>58904.994674682617</c:v>
                      </c:pt>
                      <c:pt idx="927">
                        <c:v>64570.15251159668</c:v>
                      </c:pt>
                      <c:pt idx="928">
                        <c:v>65893.609786987305</c:v>
                      </c:pt>
                      <c:pt idx="929">
                        <c:v>70044.043045043945</c:v>
                      </c:pt>
                      <c:pt idx="930">
                        <c:v>67288.418533325195</c:v>
                      </c:pt>
                      <c:pt idx="931">
                        <c:v>67535.496170043945</c:v>
                      </c:pt>
                      <c:pt idx="932">
                        <c:v>68865.109405517564</c:v>
                      </c:pt>
                      <c:pt idx="933">
                        <c:v>68828.186309814453</c:v>
                      </c:pt>
                      <c:pt idx="934">
                        <c:v>68382.634597778306</c:v>
                      </c:pt>
                      <c:pt idx="935">
                        <c:v>67398.341140747056</c:v>
                      </c:pt>
                      <c:pt idx="936">
                        <c:v>67374.418045043945</c:v>
                      </c:pt>
                      <c:pt idx="937">
                        <c:v>69377.676834106445</c:v>
                      </c:pt>
                      <c:pt idx="938">
                        <c:v>66535.962600707993</c:v>
                      </c:pt>
                      <c:pt idx="939">
                        <c:v>66320.962600707993</c:v>
                      </c:pt>
                      <c:pt idx="940">
                        <c:v>65914.762527465806</c:v>
                      </c:pt>
                      <c:pt idx="941">
                        <c:v>66011.686599731445</c:v>
                      </c:pt>
                      <c:pt idx="942">
                        <c:v>66564.440261840806</c:v>
                      </c:pt>
                      <c:pt idx="943">
                        <c:v>70347.511199951172</c:v>
                      </c:pt>
                      <c:pt idx="944">
                        <c:v>66298.846954345703</c:v>
                      </c:pt>
                      <c:pt idx="945">
                        <c:v>68955.512405395508</c:v>
                      </c:pt>
                      <c:pt idx="946">
                        <c:v>69165.512344360352</c:v>
                      </c:pt>
                      <c:pt idx="947">
                        <c:v>66500.366653442368</c:v>
                      </c:pt>
                      <c:pt idx="948">
                        <c:v>67356.797805786118</c:v>
                      </c:pt>
                      <c:pt idx="949">
                        <c:v>67356.797805786118</c:v>
                      </c:pt>
                      <c:pt idx="950">
                        <c:v>68285.953567504868</c:v>
                      </c:pt>
                      <c:pt idx="951">
                        <c:v>68186.353469848633</c:v>
                      </c:pt>
                      <c:pt idx="952">
                        <c:v>68983.690994262695</c:v>
                      </c:pt>
                      <c:pt idx="953">
                        <c:v>69566.735427856445</c:v>
                      </c:pt>
                      <c:pt idx="954">
                        <c:v>69163.294876098618</c:v>
                      </c:pt>
                      <c:pt idx="955">
                        <c:v>69920.835159301758</c:v>
                      </c:pt>
                      <c:pt idx="956">
                        <c:v>68855.128753662095</c:v>
                      </c:pt>
                      <c:pt idx="957">
                        <c:v>68829.129608154282</c:v>
                      </c:pt>
                      <c:pt idx="958">
                        <c:v>69185.506927490234</c:v>
                      </c:pt>
                      <c:pt idx="959">
                        <c:v>69731.166854858398</c:v>
                      </c:pt>
                      <c:pt idx="960">
                        <c:v>69761.194046020508</c:v>
                      </c:pt>
                      <c:pt idx="961">
                        <c:v>68409.632400512695</c:v>
                      </c:pt>
                      <c:pt idx="962">
                        <c:v>69679.065353393555</c:v>
                      </c:pt>
                      <c:pt idx="963">
                        <c:v>67863.842849731445</c:v>
                      </c:pt>
                      <c:pt idx="964">
                        <c:v>67675.131729125977</c:v>
                      </c:pt>
                      <c:pt idx="965">
                        <c:v>67675.131729125977</c:v>
                      </c:pt>
                      <c:pt idx="966">
                        <c:v>67675.131729125977</c:v>
                      </c:pt>
                      <c:pt idx="967">
                        <c:v>67675.131729125977</c:v>
                      </c:pt>
                      <c:pt idx="968">
                        <c:v>67310.080947875977</c:v>
                      </c:pt>
                      <c:pt idx="969">
                        <c:v>67310.080947875977</c:v>
                      </c:pt>
                      <c:pt idx="970">
                        <c:v>67310.080947875977</c:v>
                      </c:pt>
                      <c:pt idx="971">
                        <c:v>67310.080947875977</c:v>
                      </c:pt>
                      <c:pt idx="972">
                        <c:v>66081.437942504883</c:v>
                      </c:pt>
                      <c:pt idx="973">
                        <c:v>65710.437942504883</c:v>
                      </c:pt>
                      <c:pt idx="974">
                        <c:v>65656.591812133789</c:v>
                      </c:pt>
                      <c:pt idx="975">
                        <c:v>70742.861892700195</c:v>
                      </c:pt>
                      <c:pt idx="976">
                        <c:v>70351.061111450195</c:v>
                      </c:pt>
                      <c:pt idx="977">
                        <c:v>69802.396560668945</c:v>
                      </c:pt>
                      <c:pt idx="978">
                        <c:v>69145.473587036118</c:v>
                      </c:pt>
                      <c:pt idx="979">
                        <c:v>69143.196563720703</c:v>
                      </c:pt>
                      <c:pt idx="980">
                        <c:v>69393.504302978516</c:v>
                      </c:pt>
                      <c:pt idx="981">
                        <c:v>58248.181015014648</c:v>
                      </c:pt>
                      <c:pt idx="982">
                        <c:v>58248.181076049805</c:v>
                      </c:pt>
                      <c:pt idx="983">
                        <c:v>58213.923385620117</c:v>
                      </c:pt>
                      <c:pt idx="984">
                        <c:v>65630.483932495117</c:v>
                      </c:pt>
                      <c:pt idx="985">
                        <c:v>65587.585494995117</c:v>
                      </c:pt>
                      <c:pt idx="986">
                        <c:v>66570.585556030273</c:v>
                      </c:pt>
                      <c:pt idx="987">
                        <c:v>67122.060104370117</c:v>
                      </c:pt>
                      <c:pt idx="988">
                        <c:v>68649.822341918945</c:v>
                      </c:pt>
                      <c:pt idx="989">
                        <c:v>68074.486404418945</c:v>
                      </c:pt>
                      <c:pt idx="990">
                        <c:v>70697.182769775376</c:v>
                      </c:pt>
                      <c:pt idx="991">
                        <c:v>68932.071899414048</c:v>
                      </c:pt>
                      <c:pt idx="992">
                        <c:v>69189.994995117188</c:v>
                      </c:pt>
                      <c:pt idx="993">
                        <c:v>68601.695434570313</c:v>
                      </c:pt>
                      <c:pt idx="994">
                        <c:v>67700.316528320313</c:v>
                      </c:pt>
                      <c:pt idx="995">
                        <c:v>66595.393920898438</c:v>
                      </c:pt>
                      <c:pt idx="996">
                        <c:v>66599.240844726563</c:v>
                      </c:pt>
                      <c:pt idx="997">
                        <c:v>66856.162963867188</c:v>
                      </c:pt>
                      <c:pt idx="998">
                        <c:v>67435.087036132813</c:v>
                      </c:pt>
                      <c:pt idx="999">
                        <c:v>67437.009887695313</c:v>
                      </c:pt>
                      <c:pt idx="1000">
                        <c:v>67303.087036132813</c:v>
                      </c:pt>
                      <c:pt idx="1001">
                        <c:v>67728.711547851563</c:v>
                      </c:pt>
                      <c:pt idx="1002">
                        <c:v>67733.150512695313</c:v>
                      </c:pt>
                      <c:pt idx="1003">
                        <c:v>68150.019653320298</c:v>
                      </c:pt>
                      <c:pt idx="1004">
                        <c:v>69054.526733398438</c:v>
                      </c:pt>
                      <c:pt idx="1005">
                        <c:v>63986.090774536118</c:v>
                      </c:pt>
                      <c:pt idx="1006">
                        <c:v>63972.090774536118</c:v>
                      </c:pt>
                      <c:pt idx="1007">
                        <c:v>63924.090774536118</c:v>
                      </c:pt>
                      <c:pt idx="1008">
                        <c:v>63822.567581176743</c:v>
                      </c:pt>
                      <c:pt idx="1009">
                        <c:v>64908.764923095696</c:v>
                      </c:pt>
                      <c:pt idx="1010">
                        <c:v>65681.665557861314</c:v>
                      </c:pt>
                      <c:pt idx="1011">
                        <c:v>65725.356964111314</c:v>
                      </c:pt>
                      <c:pt idx="1012">
                        <c:v>66001.757354736314</c:v>
                      </c:pt>
                      <c:pt idx="1013">
                        <c:v>65413.657623291008</c:v>
                      </c:pt>
                      <c:pt idx="1014">
                        <c:v>65612.607818603516</c:v>
                      </c:pt>
                      <c:pt idx="1015">
                        <c:v>65385.407379150376</c:v>
                      </c:pt>
                      <c:pt idx="1016">
                        <c:v>64844.606475830064</c:v>
                      </c:pt>
                      <c:pt idx="1017">
                        <c:v>56588.499557495117</c:v>
                      </c:pt>
                      <c:pt idx="1018">
                        <c:v>56346.499496459961</c:v>
                      </c:pt>
                      <c:pt idx="1019">
                        <c:v>57205.500717163086</c:v>
                      </c:pt>
                      <c:pt idx="1020">
                        <c:v>64466.115585327148</c:v>
                      </c:pt>
                      <c:pt idx="1021">
                        <c:v>65326.69352722168</c:v>
                      </c:pt>
                      <c:pt idx="1022">
                        <c:v>65334.19352722168</c:v>
                      </c:pt>
                      <c:pt idx="1023">
                        <c:v>65341.69352722168</c:v>
                      </c:pt>
                      <c:pt idx="1024">
                        <c:v>65377.270492553711</c:v>
                      </c:pt>
                      <c:pt idx="1025">
                        <c:v>65377.270553588867</c:v>
                      </c:pt>
                      <c:pt idx="1026">
                        <c:v>65285.116683959961</c:v>
                      </c:pt>
                      <c:pt idx="1027">
                        <c:v>65918.116683959961</c:v>
                      </c:pt>
                      <c:pt idx="1028">
                        <c:v>65918.116683959961</c:v>
                      </c:pt>
                      <c:pt idx="1029">
                        <c:v>65914.270431518555</c:v>
                      </c:pt>
                      <c:pt idx="1030">
                        <c:v>65871.193466186523</c:v>
                      </c:pt>
                      <c:pt idx="1031">
                        <c:v>65861.770370483398</c:v>
                      </c:pt>
                      <c:pt idx="1032">
                        <c:v>65852.34733581543</c:v>
                      </c:pt>
                      <c:pt idx="1033">
                        <c:v>66981.202987670898</c:v>
                      </c:pt>
                      <c:pt idx="1034">
                        <c:v>70035.278396606445</c:v>
                      </c:pt>
                      <c:pt idx="1035">
                        <c:v>65810.013504028306</c:v>
                      </c:pt>
                      <c:pt idx="1036">
                        <c:v>66436.760086059556</c:v>
                      </c:pt>
                      <c:pt idx="1037">
                        <c:v>65547.051345825195</c:v>
                      </c:pt>
                      <c:pt idx="1038">
                        <c:v>65358.149002075188</c:v>
                      </c:pt>
                      <c:pt idx="1039">
                        <c:v>65358.149002075188</c:v>
                      </c:pt>
                      <c:pt idx="1040">
                        <c:v>65258.548782348618</c:v>
                      </c:pt>
                      <c:pt idx="1041">
                        <c:v>65447.898757934556</c:v>
                      </c:pt>
                      <c:pt idx="1042">
                        <c:v>65795.699783325195</c:v>
                      </c:pt>
                      <c:pt idx="1043">
                        <c:v>65852.402908325195</c:v>
                      </c:pt>
                      <c:pt idx="1044">
                        <c:v>65966.902908325195</c:v>
                      </c:pt>
                      <c:pt idx="1045">
                        <c:v>64702.198806762688</c:v>
                      </c:pt>
                      <c:pt idx="1046">
                        <c:v>64702.198806762688</c:v>
                      </c:pt>
                      <c:pt idx="1047">
                        <c:v>64740.598739624016</c:v>
                      </c:pt>
                      <c:pt idx="1048">
                        <c:v>64740.598861694329</c:v>
                      </c:pt>
                      <c:pt idx="1049">
                        <c:v>64277.560714721672</c:v>
                      </c:pt>
                      <c:pt idx="1050">
                        <c:v>71643.077560424805</c:v>
                      </c:pt>
                      <c:pt idx="1051">
                        <c:v>71251.276779174805</c:v>
                      </c:pt>
                      <c:pt idx="1052">
                        <c:v>71251.276779174805</c:v>
                      </c:pt>
                      <c:pt idx="1053">
                        <c:v>69384.676345825195</c:v>
                      </c:pt>
                      <c:pt idx="1054">
                        <c:v>69637.610916137695</c:v>
                      </c:pt>
                      <c:pt idx="1055">
                        <c:v>69899.610916137695</c:v>
                      </c:pt>
                      <c:pt idx="1056">
                        <c:v>70056.99015808104</c:v>
                      </c:pt>
                      <c:pt idx="1057">
                        <c:v>70163.501235961914</c:v>
                      </c:pt>
                      <c:pt idx="1058">
                        <c:v>70163.501480102525</c:v>
                      </c:pt>
                      <c:pt idx="1059">
                        <c:v>70159.655288696275</c:v>
                      </c:pt>
                      <c:pt idx="1060">
                        <c:v>71034.443801879868</c:v>
                      </c:pt>
                      <c:pt idx="1061">
                        <c:v>66268.194900512695</c:v>
                      </c:pt>
                      <c:pt idx="1062">
                        <c:v>64701.465316772461</c:v>
                      </c:pt>
                      <c:pt idx="1063">
                        <c:v>63559.145553588867</c:v>
                      </c:pt>
                      <c:pt idx="1064">
                        <c:v>63559.145553588867</c:v>
                      </c:pt>
                      <c:pt idx="1065">
                        <c:v>67431.055511474595</c:v>
                      </c:pt>
                      <c:pt idx="1066">
                        <c:v>67008.132354736328</c:v>
                      </c:pt>
                      <c:pt idx="1067">
                        <c:v>68218.678619384766</c:v>
                      </c:pt>
                      <c:pt idx="1068">
                        <c:v>67905.425079345703</c:v>
                      </c:pt>
                      <c:pt idx="1069">
                        <c:v>67905.425079345703</c:v>
                      </c:pt>
                      <c:pt idx="1070">
                        <c:v>67908.239105224595</c:v>
                      </c:pt>
                      <c:pt idx="1071">
                        <c:v>67910.162078857407</c:v>
                      </c:pt>
                      <c:pt idx="1072">
                        <c:v>67639.709014892564</c:v>
                      </c:pt>
                      <c:pt idx="1073">
                        <c:v>67639.709014892564</c:v>
                      </c:pt>
                      <c:pt idx="1074">
                        <c:v>67251.754180908203</c:v>
                      </c:pt>
                      <c:pt idx="1075">
                        <c:v>66196.221534728989</c:v>
                      </c:pt>
                      <c:pt idx="1076">
                        <c:v>66633.145240783677</c:v>
                      </c:pt>
                      <c:pt idx="1077">
                        <c:v>66345.428688049316</c:v>
                      </c:pt>
                      <c:pt idx="1078">
                        <c:v>65183.912521362305</c:v>
                      </c:pt>
                      <c:pt idx="1079">
                        <c:v>65132.792587280273</c:v>
                      </c:pt>
                      <c:pt idx="1080">
                        <c:v>68042.621368408203</c:v>
                      </c:pt>
                      <c:pt idx="1081">
                        <c:v>68042.621368408203</c:v>
                      </c:pt>
                      <c:pt idx="1082">
                        <c:v>56159.702285766602</c:v>
                      </c:pt>
                      <c:pt idx="1083">
                        <c:v>56153.16130065918</c:v>
                      </c:pt>
                      <c:pt idx="1084">
                        <c:v>56154.44938659668</c:v>
                      </c:pt>
                      <c:pt idx="1085">
                        <c:v>56154.44938659668</c:v>
                      </c:pt>
                      <c:pt idx="1086">
                        <c:v>64401.408737182617</c:v>
                      </c:pt>
                      <c:pt idx="1087">
                        <c:v>64401.408798217773</c:v>
                      </c:pt>
                      <c:pt idx="1088">
                        <c:v>64401.615707397461</c:v>
                      </c:pt>
                      <c:pt idx="1089">
                        <c:v>64401.615707397461</c:v>
                      </c:pt>
                      <c:pt idx="1090">
                        <c:v>64882.318405151367</c:v>
                      </c:pt>
                      <c:pt idx="1091">
                        <c:v>64049.410690307617</c:v>
                      </c:pt>
                      <c:pt idx="1092">
                        <c:v>64049.410751342773</c:v>
                      </c:pt>
                      <c:pt idx="1093">
                        <c:v>63443.67741394043</c:v>
                      </c:pt>
                      <c:pt idx="1094">
                        <c:v>63443.677352905273</c:v>
                      </c:pt>
                      <c:pt idx="1095">
                        <c:v>67462.664749145508</c:v>
                      </c:pt>
                      <c:pt idx="1096">
                        <c:v>56881.666854858398</c:v>
                      </c:pt>
                      <c:pt idx="1097">
                        <c:v>56742.166854858398</c:v>
                      </c:pt>
                      <c:pt idx="1098">
                        <c:v>56749.521286010742</c:v>
                      </c:pt>
                      <c:pt idx="1099">
                        <c:v>56516.116806030273</c:v>
                      </c:pt>
                      <c:pt idx="1100">
                        <c:v>56422.937850952148</c:v>
                      </c:pt>
                      <c:pt idx="1101">
                        <c:v>56422.937850952148</c:v>
                      </c:pt>
                      <c:pt idx="1102">
                        <c:v>56422.937850952148</c:v>
                      </c:pt>
                      <c:pt idx="1103">
                        <c:v>61047.387741088867</c:v>
                      </c:pt>
                      <c:pt idx="1104">
                        <c:v>61047.387680053711</c:v>
                      </c:pt>
                      <c:pt idx="1105">
                        <c:v>61047.387680053711</c:v>
                      </c:pt>
                      <c:pt idx="1106">
                        <c:v>69106.742126464844</c:v>
                      </c:pt>
                      <c:pt idx="1107">
                        <c:v>69106.742126464844</c:v>
                      </c:pt>
                      <c:pt idx="1108">
                        <c:v>69660.960266113281</c:v>
                      </c:pt>
                      <c:pt idx="1109">
                        <c:v>69780.691101074219</c:v>
                      </c:pt>
                      <c:pt idx="1110">
                        <c:v>69531.502883911118</c:v>
                      </c:pt>
                      <c:pt idx="1111">
                        <c:v>69479.579788208008</c:v>
                      </c:pt>
                      <c:pt idx="1112">
                        <c:v>69479.579788208008</c:v>
                      </c:pt>
                      <c:pt idx="1113">
                        <c:v>69199.393630981445</c:v>
                      </c:pt>
                      <c:pt idx="1114">
                        <c:v>68015.542465209961</c:v>
                      </c:pt>
                      <c:pt idx="1115">
                        <c:v>68010.664047241211</c:v>
                      </c:pt>
                      <c:pt idx="1116">
                        <c:v>67811.912704467773</c:v>
                      </c:pt>
                      <c:pt idx="1117">
                        <c:v>68676.781402587876</c:v>
                      </c:pt>
                      <c:pt idx="1118">
                        <c:v>68672.935394287095</c:v>
                      </c:pt>
                      <c:pt idx="1119">
                        <c:v>68309.396697998047</c:v>
                      </c:pt>
                      <c:pt idx="1120">
                        <c:v>67787.234512329102</c:v>
                      </c:pt>
                      <c:pt idx="1121">
                        <c:v>67659.734451293945</c:v>
                      </c:pt>
                      <c:pt idx="1122">
                        <c:v>67659.734390258789</c:v>
                      </c:pt>
                      <c:pt idx="1123">
                        <c:v>70546.452835083008</c:v>
                      </c:pt>
                      <c:pt idx="1124">
                        <c:v>70492.606643676758</c:v>
                      </c:pt>
                      <c:pt idx="1125">
                        <c:v>67586.408340454087</c:v>
                      </c:pt>
                      <c:pt idx="1126">
                        <c:v>67055.510635375977</c:v>
                      </c:pt>
                      <c:pt idx="1127">
                        <c:v>67634.332107543945</c:v>
                      </c:pt>
                      <c:pt idx="1128">
                        <c:v>67736.178421020508</c:v>
                      </c:pt>
                      <c:pt idx="1129">
                        <c:v>67509.022781372056</c:v>
                      </c:pt>
                      <c:pt idx="1130">
                        <c:v>67506.868728637695</c:v>
                      </c:pt>
                      <c:pt idx="1131">
                        <c:v>67406.591690063477</c:v>
                      </c:pt>
                      <c:pt idx="1132">
                        <c:v>67504.514785766587</c:v>
                      </c:pt>
                      <c:pt idx="1133">
                        <c:v>67504.514907836914</c:v>
                      </c:pt>
                      <c:pt idx="1134">
                        <c:v>67784.286026000977</c:v>
                      </c:pt>
                      <c:pt idx="1135">
                        <c:v>68062.286026000977</c:v>
                      </c:pt>
                      <c:pt idx="1136">
                        <c:v>68062.286026000977</c:v>
                      </c:pt>
                      <c:pt idx="1137">
                        <c:v>67893.250015258775</c:v>
                      </c:pt>
                      <c:pt idx="1138">
                        <c:v>67448.95735168457</c:v>
                      </c:pt>
                      <c:pt idx="1139">
                        <c:v>66747.950286865234</c:v>
                      </c:pt>
                      <c:pt idx="1140">
                        <c:v>68503.259323120103</c:v>
                      </c:pt>
                      <c:pt idx="1141">
                        <c:v>68503.259323120103</c:v>
                      </c:pt>
                      <c:pt idx="1142">
                        <c:v>68503.259323120103</c:v>
                      </c:pt>
                      <c:pt idx="1143">
                        <c:v>68503.259323120103</c:v>
                      </c:pt>
                      <c:pt idx="1144">
                        <c:v>68283.21818542479</c:v>
                      </c:pt>
                      <c:pt idx="1145">
                        <c:v>68366.032760620103</c:v>
                      </c:pt>
                      <c:pt idx="1146">
                        <c:v>68639.14103698729</c:v>
                      </c:pt>
                      <c:pt idx="1147">
                        <c:v>69530.966384887695</c:v>
                      </c:pt>
                      <c:pt idx="1148">
                        <c:v>69159.966384887695</c:v>
                      </c:pt>
                      <c:pt idx="1149">
                        <c:v>57468.744491577148</c:v>
                      </c:pt>
                      <c:pt idx="1150">
                        <c:v>57767.165512084961</c:v>
                      </c:pt>
                      <c:pt idx="1151">
                        <c:v>57767.165512084961</c:v>
                      </c:pt>
                      <c:pt idx="1152">
                        <c:v>64417.505477905273</c:v>
                      </c:pt>
                      <c:pt idx="1153">
                        <c:v>68761.013198852539</c:v>
                      </c:pt>
                      <c:pt idx="1154">
                        <c:v>69603.911834716797</c:v>
                      </c:pt>
                      <c:pt idx="1155">
                        <c:v>59451.833557128906</c:v>
                      </c:pt>
                      <c:pt idx="1156">
                        <c:v>65812.794479370117</c:v>
                      </c:pt>
                      <c:pt idx="1157">
                        <c:v>65812.794479370117</c:v>
                      </c:pt>
                      <c:pt idx="1158">
                        <c:v>65812.525924682617</c:v>
                      </c:pt>
                      <c:pt idx="1159">
                        <c:v>65707.525760650635</c:v>
                      </c:pt>
                      <c:pt idx="1160">
                        <c:v>66276.025821685791</c:v>
                      </c:pt>
                      <c:pt idx="1161">
                        <c:v>66087.957462310791</c:v>
                      </c:pt>
                      <c:pt idx="1162">
                        <c:v>66119.229862213135</c:v>
                      </c:pt>
                      <c:pt idx="1163">
                        <c:v>66119.229923248291</c:v>
                      </c:pt>
                      <c:pt idx="1164">
                        <c:v>66224.229965209961</c:v>
                      </c:pt>
                      <c:pt idx="1165">
                        <c:v>66224.230026245117</c:v>
                      </c:pt>
                      <c:pt idx="1166">
                        <c:v>66658.943954467773</c:v>
                      </c:pt>
                      <c:pt idx="1167">
                        <c:v>65186.850143432617</c:v>
                      </c:pt>
                      <c:pt idx="1168">
                        <c:v>65186.850143432617</c:v>
                      </c:pt>
                      <c:pt idx="1169">
                        <c:v>68980.825309753418</c:v>
                      </c:pt>
                      <c:pt idx="1170">
                        <c:v>68609.748321533203</c:v>
                      </c:pt>
                      <c:pt idx="1171">
                        <c:v>64933.11540222168</c:v>
                      </c:pt>
                      <c:pt idx="1172">
                        <c:v>64938.692306518555</c:v>
                      </c:pt>
                      <c:pt idx="1173">
                        <c:v>64946.192367553711</c:v>
                      </c:pt>
                      <c:pt idx="1174">
                        <c:v>64957.692489624023</c:v>
                      </c:pt>
                      <c:pt idx="1175">
                        <c:v>64879.269515991211</c:v>
                      </c:pt>
                      <c:pt idx="1176">
                        <c:v>64879.269515991211</c:v>
                      </c:pt>
                      <c:pt idx="1177">
                        <c:v>64774.515548706055</c:v>
                      </c:pt>
                      <c:pt idx="1178">
                        <c:v>66563.116561889648</c:v>
                      </c:pt>
                      <c:pt idx="1179">
                        <c:v>66237.116561889648</c:v>
                      </c:pt>
                      <c:pt idx="1180">
                        <c:v>66184.270309448242</c:v>
                      </c:pt>
                      <c:pt idx="1181">
                        <c:v>66469.770248413086</c:v>
                      </c:pt>
                      <c:pt idx="1182">
                        <c:v>65640.292465209961</c:v>
                      </c:pt>
                      <c:pt idx="1183">
                        <c:v>66800.54069519043</c:v>
                      </c:pt>
                      <c:pt idx="1184">
                        <c:v>69450.597732543945</c:v>
                      </c:pt>
                      <c:pt idx="1185">
                        <c:v>69245.415008544922</c:v>
                      </c:pt>
                      <c:pt idx="1186">
                        <c:v>67522.415679931626</c:v>
                      </c:pt>
                      <c:pt idx="1187">
                        <c:v>67526.261871337876</c:v>
                      </c:pt>
                      <c:pt idx="1188">
                        <c:v>67254.108062744126</c:v>
                      </c:pt>
                      <c:pt idx="1189">
                        <c:v>67254.108062744126</c:v>
                      </c:pt>
                      <c:pt idx="1190">
                        <c:v>67004.252960205064</c:v>
                      </c:pt>
                      <c:pt idx="1191">
                        <c:v>67006.176055908203</c:v>
                      </c:pt>
                      <c:pt idx="1192">
                        <c:v>66516.280548095703</c:v>
                      </c:pt>
                      <c:pt idx="1193">
                        <c:v>67557.781768798814</c:v>
                      </c:pt>
                      <c:pt idx="1194">
                        <c:v>67305.627960205064</c:v>
                      </c:pt>
                      <c:pt idx="1195">
                        <c:v>69415.703689575195</c:v>
                      </c:pt>
                      <c:pt idx="1196">
                        <c:v>66868.353736877427</c:v>
                      </c:pt>
                      <c:pt idx="1197">
                        <c:v>67782.471717834473</c:v>
                      </c:pt>
                      <c:pt idx="1198">
                        <c:v>65807.972274780273</c:v>
                      </c:pt>
                      <c:pt idx="1199">
                        <c:v>69637.914627075195</c:v>
                      </c:pt>
                      <c:pt idx="1200">
                        <c:v>70368.40812683104</c:v>
                      </c:pt>
                      <c:pt idx="1201">
                        <c:v>70657.124343872056</c:v>
                      </c:pt>
                      <c:pt idx="1202">
                        <c:v>69992.446609497056</c:v>
                      </c:pt>
                      <c:pt idx="1203">
                        <c:v>70348.693191528306</c:v>
                      </c:pt>
                      <c:pt idx="1204">
                        <c:v>70599.292800903306</c:v>
                      </c:pt>
                      <c:pt idx="1205">
                        <c:v>70603.138748168945</c:v>
                      </c:pt>
                      <c:pt idx="1206">
                        <c:v>71261.215652465806</c:v>
                      </c:pt>
                      <c:pt idx="1207">
                        <c:v>71263.138748168945</c:v>
                      </c:pt>
                      <c:pt idx="1208">
                        <c:v>70847.913162231445</c:v>
                      </c:pt>
                      <c:pt idx="1209">
                        <c:v>70402.284744262695</c:v>
                      </c:pt>
                      <c:pt idx="1210">
                        <c:v>70762.361892700195</c:v>
                      </c:pt>
                      <c:pt idx="1211">
                        <c:v>72154.905349731445</c:v>
                      </c:pt>
                      <c:pt idx="1212">
                        <c:v>72668.136550903306</c:v>
                      </c:pt>
                      <c:pt idx="1213">
                        <c:v>71009.670486450195</c:v>
                      </c:pt>
                      <c:pt idx="1214">
                        <c:v>71004.19514465332</c:v>
                      </c:pt>
                      <c:pt idx="1215">
                        <c:v>69588.49983215332</c:v>
                      </c:pt>
                      <c:pt idx="1216">
                        <c:v>70616.156814575195</c:v>
                      </c:pt>
                      <c:pt idx="1217">
                        <c:v>70616.156814575195</c:v>
                      </c:pt>
                      <c:pt idx="1218">
                        <c:v>70616.156814575195</c:v>
                      </c:pt>
                      <c:pt idx="1219">
                        <c:v>70874.156814575195</c:v>
                      </c:pt>
                      <c:pt idx="1220">
                        <c:v>71652.505249023438</c:v>
                      </c:pt>
                      <c:pt idx="1221">
                        <c:v>71276.535964965806</c:v>
                      </c:pt>
                      <c:pt idx="1222">
                        <c:v>71309.389968872056</c:v>
                      </c:pt>
                      <c:pt idx="1223">
                        <c:v>71311.313064575195</c:v>
                      </c:pt>
                      <c:pt idx="1224">
                        <c:v>71059.159378051758</c:v>
                      </c:pt>
                      <c:pt idx="1225">
                        <c:v>71061.479568481445</c:v>
                      </c:pt>
                      <c:pt idx="1226">
                        <c:v>71059.556472778306</c:v>
                      </c:pt>
                      <c:pt idx="1227">
                        <c:v>71178.780349731445</c:v>
                      </c:pt>
                      <c:pt idx="1228">
                        <c:v>71184.549636840806</c:v>
                      </c:pt>
                      <c:pt idx="1229">
                        <c:v>71190.318923950195</c:v>
                      </c:pt>
                      <c:pt idx="1230">
                        <c:v>68417.095779418945</c:v>
                      </c:pt>
                      <c:pt idx="1231">
                        <c:v>68650.39680480957</c:v>
                      </c:pt>
                      <c:pt idx="1232">
                        <c:v>59382.813827514648</c:v>
                      </c:pt>
                      <c:pt idx="1233">
                        <c:v>59382.813827514648</c:v>
                      </c:pt>
                      <c:pt idx="1234">
                        <c:v>58884.813827514648</c:v>
                      </c:pt>
                      <c:pt idx="1235">
                        <c:v>58884.813888549805</c:v>
                      </c:pt>
                      <c:pt idx="1236">
                        <c:v>58883.970855712891</c:v>
                      </c:pt>
                      <c:pt idx="1237">
                        <c:v>58883.970855712891</c:v>
                      </c:pt>
                      <c:pt idx="1238">
                        <c:v>58883.970855712891</c:v>
                      </c:pt>
                      <c:pt idx="1239">
                        <c:v>59112.410629272461</c:v>
                      </c:pt>
                      <c:pt idx="1240">
                        <c:v>66778.065231323242</c:v>
                      </c:pt>
                      <c:pt idx="1241">
                        <c:v>66776.142135620117</c:v>
                      </c:pt>
                      <c:pt idx="1242">
                        <c:v>67275.784255981445</c:v>
                      </c:pt>
                      <c:pt idx="1243">
                        <c:v>67275.784255981445</c:v>
                      </c:pt>
                      <c:pt idx="1244">
                        <c:v>67277.421951293945</c:v>
                      </c:pt>
                      <c:pt idx="1245">
                        <c:v>68153.658523559556</c:v>
                      </c:pt>
                      <c:pt idx="1246">
                        <c:v>67784.581619262695</c:v>
                      </c:pt>
                      <c:pt idx="1247">
                        <c:v>67784.581619262695</c:v>
                      </c:pt>
                      <c:pt idx="1248">
                        <c:v>67788.427688598618</c:v>
                      </c:pt>
                      <c:pt idx="1249">
                        <c:v>67564.238845825195</c:v>
                      </c:pt>
                      <c:pt idx="1250">
                        <c:v>67564.238845825195</c:v>
                      </c:pt>
                      <c:pt idx="1251">
                        <c:v>67562.315872192368</c:v>
                      </c:pt>
                      <c:pt idx="1252">
                        <c:v>66738.441680908203</c:v>
                      </c:pt>
                      <c:pt idx="1253">
                        <c:v>66526.548858642578</c:v>
                      </c:pt>
                      <c:pt idx="1254">
                        <c:v>58188.099960327148</c:v>
                      </c:pt>
                      <c:pt idx="1255">
                        <c:v>63408.457565307617</c:v>
                      </c:pt>
                      <c:pt idx="1256">
                        <c:v>63408.457565307617</c:v>
                      </c:pt>
                      <c:pt idx="1257">
                        <c:v>63792.356002807617</c:v>
                      </c:pt>
                      <c:pt idx="1258">
                        <c:v>64648.283248901367</c:v>
                      </c:pt>
                      <c:pt idx="1259">
                        <c:v>64437.631393432617</c:v>
                      </c:pt>
                      <c:pt idx="1260">
                        <c:v>68006.296463012695</c:v>
                      </c:pt>
                      <c:pt idx="1261">
                        <c:v>66507.071212768555</c:v>
                      </c:pt>
                      <c:pt idx="1262">
                        <c:v>65940.99430847168</c:v>
                      </c:pt>
                      <c:pt idx="1263">
                        <c:v>65942.917343139648</c:v>
                      </c:pt>
                      <c:pt idx="1264">
                        <c:v>65942.917343139648</c:v>
                      </c:pt>
                      <c:pt idx="1265">
                        <c:v>65821.840438842773</c:v>
                      </c:pt>
                      <c:pt idx="1266">
                        <c:v>65783.763534545898</c:v>
                      </c:pt>
                      <c:pt idx="1267">
                        <c:v>65227.686569213867</c:v>
                      </c:pt>
                      <c:pt idx="1268">
                        <c:v>65292.687606811523</c:v>
                      </c:pt>
                      <c:pt idx="1269">
                        <c:v>65419.533798217773</c:v>
                      </c:pt>
                      <c:pt idx="1270">
                        <c:v>65419.946762084961</c:v>
                      </c:pt>
                      <c:pt idx="1271">
                        <c:v>65047.023788452148</c:v>
                      </c:pt>
                      <c:pt idx="1272">
                        <c:v>65054.86979675293</c:v>
                      </c:pt>
                      <c:pt idx="1273">
                        <c:v>65061.947006225586</c:v>
                      </c:pt>
                      <c:pt idx="1274">
                        <c:v>64942.254501342773</c:v>
                      </c:pt>
                      <c:pt idx="1275">
                        <c:v>70170.832595825195</c:v>
                      </c:pt>
                      <c:pt idx="1276">
                        <c:v>70142.755691528306</c:v>
                      </c:pt>
                      <c:pt idx="1277">
                        <c:v>70142.755691528306</c:v>
                      </c:pt>
                      <c:pt idx="1278">
                        <c:v>69704.056472778306</c:v>
                      </c:pt>
                      <c:pt idx="1279">
                        <c:v>69850.056716918945</c:v>
                      </c:pt>
                      <c:pt idx="1280">
                        <c:v>69480.022537231445</c:v>
                      </c:pt>
                      <c:pt idx="1281">
                        <c:v>69481.945510864258</c:v>
                      </c:pt>
                      <c:pt idx="1282">
                        <c:v>69481.945510864258</c:v>
                      </c:pt>
                      <c:pt idx="1283">
                        <c:v>69360.287796020508</c:v>
                      </c:pt>
                      <c:pt idx="1284">
                        <c:v>69360.287796020508</c:v>
                      </c:pt>
                      <c:pt idx="1285">
                        <c:v>69553.714797973618</c:v>
                      </c:pt>
                      <c:pt idx="1286">
                        <c:v>69954.714797973618</c:v>
                      </c:pt>
                      <c:pt idx="1287">
                        <c:v>69957.918777465806</c:v>
                      </c:pt>
                      <c:pt idx="1288">
                        <c:v>70275.541091918945</c:v>
                      </c:pt>
                      <c:pt idx="1289">
                        <c:v>70275.541091918945</c:v>
                      </c:pt>
                      <c:pt idx="1290">
                        <c:v>69173.506301879868</c:v>
                      </c:pt>
                      <c:pt idx="1291">
                        <c:v>69435.097244262695</c:v>
                      </c:pt>
                      <c:pt idx="1292">
                        <c:v>69435.097244262695</c:v>
                      </c:pt>
                      <c:pt idx="1293">
                        <c:v>69435.097244262695</c:v>
                      </c:pt>
                      <c:pt idx="1294">
                        <c:v>69435.097244262695</c:v>
                      </c:pt>
                      <c:pt idx="1295">
                        <c:v>67416.796463012695</c:v>
                      </c:pt>
                      <c:pt idx="1296">
                        <c:v>67289.462966918945</c:v>
                      </c:pt>
                      <c:pt idx="1297">
                        <c:v>70922.502883911118</c:v>
                      </c:pt>
                      <c:pt idx="1298">
                        <c:v>70926.348953247056</c:v>
                      </c:pt>
                      <c:pt idx="1299">
                        <c:v>70928.272171020508</c:v>
                      </c:pt>
                      <c:pt idx="1300">
                        <c:v>71591.118240356445</c:v>
                      </c:pt>
                      <c:pt idx="1301">
                        <c:v>71591.118240356445</c:v>
                      </c:pt>
                      <c:pt idx="1302">
                        <c:v>71960.195144653306</c:v>
                      </c:pt>
                      <c:pt idx="1303">
                        <c:v>71441.118240356445</c:v>
                      </c:pt>
                      <c:pt idx="1304">
                        <c:v>71177.887527465806</c:v>
                      </c:pt>
                      <c:pt idx="1305">
                        <c:v>67420.818962097168</c:v>
                      </c:pt>
                      <c:pt idx="1306">
                        <c:v>70480.846511840806</c:v>
                      </c:pt>
                      <c:pt idx="1307">
                        <c:v>70963.056228637695</c:v>
                      </c:pt>
                      <c:pt idx="1308">
                        <c:v>70797.683181762695</c:v>
                      </c:pt>
                      <c:pt idx="1309">
                        <c:v>70744.682449340806</c:v>
                      </c:pt>
                      <c:pt idx="1310">
                        <c:v>69518.096145629883</c:v>
                      </c:pt>
                      <c:pt idx="1311">
                        <c:v>69453.096878051758</c:v>
                      </c:pt>
                      <c:pt idx="1312">
                        <c:v>69122.019973754883</c:v>
                      </c:pt>
                      <c:pt idx="1313">
                        <c:v>69118.173294067383</c:v>
                      </c:pt>
                      <c:pt idx="1314">
                        <c:v>70728.903549194336</c:v>
                      </c:pt>
                      <c:pt idx="1315">
                        <c:v>70260.949981689453</c:v>
                      </c:pt>
                      <c:pt idx="1316">
                        <c:v>70793.606719970703</c:v>
                      </c:pt>
                      <c:pt idx="1317">
                        <c:v>70719.528594970703</c:v>
                      </c:pt>
                      <c:pt idx="1318">
                        <c:v>70420.605987548828</c:v>
                      </c:pt>
                      <c:pt idx="1319">
                        <c:v>68883.262481689453</c:v>
                      </c:pt>
                      <c:pt idx="1320">
                        <c:v>69633.539993286118</c:v>
                      </c:pt>
                      <c:pt idx="1321">
                        <c:v>69577.098342895508</c:v>
                      </c:pt>
                      <c:pt idx="1322">
                        <c:v>69577.098342895508</c:v>
                      </c:pt>
                      <c:pt idx="1323">
                        <c:v>67987.237380981445</c:v>
                      </c:pt>
                      <c:pt idx="1324">
                        <c:v>65376.774398803711</c:v>
                      </c:pt>
                      <c:pt idx="1325">
                        <c:v>65376.774459838867</c:v>
                      </c:pt>
                      <c:pt idx="1326">
                        <c:v>66641.389205932617</c:v>
                      </c:pt>
                      <c:pt idx="1327">
                        <c:v>66391.389205932617</c:v>
                      </c:pt>
                      <c:pt idx="1328">
                        <c:v>66528.975936889648</c:v>
                      </c:pt>
                      <c:pt idx="1329">
                        <c:v>66525.129745483398</c:v>
                      </c:pt>
                      <c:pt idx="1330">
                        <c:v>66473.20671081543</c:v>
                      </c:pt>
                      <c:pt idx="1331">
                        <c:v>68978.546173095703</c:v>
                      </c:pt>
                      <c:pt idx="1332">
                        <c:v>68696.161407470703</c:v>
                      </c:pt>
                      <c:pt idx="1333">
                        <c:v>70802.580764770508</c:v>
                      </c:pt>
                      <c:pt idx="1334">
                        <c:v>70350.624710083008</c:v>
                      </c:pt>
                      <c:pt idx="1335">
                        <c:v>65998.455001831055</c:v>
                      </c:pt>
                      <c:pt idx="1336">
                        <c:v>66287.53044128418</c:v>
                      </c:pt>
                      <c:pt idx="1337">
                        <c:v>66289.453475952148</c:v>
                      </c:pt>
                      <c:pt idx="1338">
                        <c:v>66435.453659057617</c:v>
                      </c:pt>
                      <c:pt idx="1339">
                        <c:v>66437.37663269043</c:v>
                      </c:pt>
                      <c:pt idx="1340">
                        <c:v>65792.299789428711</c:v>
                      </c:pt>
                      <c:pt idx="1341">
                        <c:v>65794.222885131836</c:v>
                      </c:pt>
                      <c:pt idx="1342">
                        <c:v>65859.22380065918</c:v>
                      </c:pt>
                      <c:pt idx="1343">
                        <c:v>65597.068099975586</c:v>
                      </c:pt>
                      <c:pt idx="1344">
                        <c:v>65882.142990112305</c:v>
                      </c:pt>
                      <c:pt idx="1345">
                        <c:v>65882.583724975586</c:v>
                      </c:pt>
                      <c:pt idx="1346">
                        <c:v>65880.660629272461</c:v>
                      </c:pt>
                      <c:pt idx="1347">
                        <c:v>65884.506820678711</c:v>
                      </c:pt>
                      <c:pt idx="1348">
                        <c:v>65837.57975769043</c:v>
                      </c:pt>
                      <c:pt idx="1349">
                        <c:v>65961.698776245117</c:v>
                      </c:pt>
                      <c:pt idx="1350">
                        <c:v>65644.808914184556</c:v>
                      </c:pt>
                      <c:pt idx="1351">
                        <c:v>65693.808914184556</c:v>
                      </c:pt>
                      <c:pt idx="1352">
                        <c:v>66602.613479614258</c:v>
                      </c:pt>
                      <c:pt idx="1353">
                        <c:v>66592.113357543945</c:v>
                      </c:pt>
                      <c:pt idx="1354">
                        <c:v>66592.113357543945</c:v>
                      </c:pt>
                      <c:pt idx="1355">
                        <c:v>66606.113357543945</c:v>
                      </c:pt>
                      <c:pt idx="1356">
                        <c:v>66350.721878051758</c:v>
                      </c:pt>
                      <c:pt idx="1357">
                        <c:v>66350.721878051758</c:v>
                      </c:pt>
                      <c:pt idx="1358">
                        <c:v>66347.628128051758</c:v>
                      </c:pt>
                      <c:pt idx="1359">
                        <c:v>66308.631973266602</c:v>
                      </c:pt>
                      <c:pt idx="1360">
                        <c:v>66958.929763793945</c:v>
                      </c:pt>
                      <c:pt idx="1361">
                        <c:v>66958.929702758789</c:v>
                      </c:pt>
                      <c:pt idx="1362">
                        <c:v>66949.32975769043</c:v>
                      </c:pt>
                      <c:pt idx="1363">
                        <c:v>66714.562118530273</c:v>
                      </c:pt>
                      <c:pt idx="1364">
                        <c:v>57102.979782104492</c:v>
                      </c:pt>
                      <c:pt idx="1365">
                        <c:v>57347.720138549805</c:v>
                      </c:pt>
                      <c:pt idx="1366">
                        <c:v>67332.219802856445</c:v>
                      </c:pt>
                      <c:pt idx="1367">
                        <c:v>68425.389724731445</c:v>
                      </c:pt>
                      <c:pt idx="1368">
                        <c:v>67792.613357543945</c:v>
                      </c:pt>
                      <c:pt idx="1369">
                        <c:v>68068.758987426758</c:v>
                      </c:pt>
                      <c:pt idx="1370">
                        <c:v>68068.758987426758</c:v>
                      </c:pt>
                      <c:pt idx="1371">
                        <c:v>69733.869094848633</c:v>
                      </c:pt>
                      <c:pt idx="1372">
                        <c:v>69951.869094848633</c:v>
                      </c:pt>
                      <c:pt idx="1373">
                        <c:v>70474.091751098633</c:v>
                      </c:pt>
                      <c:pt idx="1374">
                        <c:v>69708.168716430664</c:v>
                      </c:pt>
                      <c:pt idx="1375">
                        <c:v>69708.168716430664</c:v>
                      </c:pt>
                      <c:pt idx="1376">
                        <c:v>68609.819534301758</c:v>
                      </c:pt>
                      <c:pt idx="1377">
                        <c:v>67401.439895629883</c:v>
                      </c:pt>
                      <c:pt idx="1378">
                        <c:v>67353.440017700195</c:v>
                      </c:pt>
                      <c:pt idx="1379">
                        <c:v>69562.050186157227</c:v>
                      </c:pt>
                      <c:pt idx="1380">
                        <c:v>70018.642410278306</c:v>
                      </c:pt>
                      <c:pt idx="1381">
                        <c:v>70017.542556762695</c:v>
                      </c:pt>
                      <c:pt idx="1382">
                        <c:v>70414.696487426758</c:v>
                      </c:pt>
                      <c:pt idx="1383">
                        <c:v>69559.696487426758</c:v>
                      </c:pt>
                      <c:pt idx="1384">
                        <c:v>69555.850418090806</c:v>
                      </c:pt>
                      <c:pt idx="1385">
                        <c:v>69860.722366333008</c:v>
                      </c:pt>
                      <c:pt idx="1386">
                        <c:v>69860.722366333008</c:v>
                      </c:pt>
                      <c:pt idx="1387">
                        <c:v>70713.800857543945</c:v>
                      </c:pt>
                      <c:pt idx="1388">
                        <c:v>69491.720108032227</c:v>
                      </c:pt>
                      <c:pt idx="1389">
                        <c:v>69491.720108032227</c:v>
                      </c:pt>
                      <c:pt idx="1390">
                        <c:v>56773.516357421875</c:v>
                      </c:pt>
                      <c:pt idx="1391">
                        <c:v>56902.702880859375</c:v>
                      </c:pt>
                      <c:pt idx="1392">
                        <c:v>56902.702941894531</c:v>
                      </c:pt>
                      <c:pt idx="1393">
                        <c:v>56902.702941894531</c:v>
                      </c:pt>
                      <c:pt idx="1394">
                        <c:v>56902.702819824219</c:v>
                      </c:pt>
                      <c:pt idx="1395">
                        <c:v>68736.72770690918</c:v>
                      </c:pt>
                      <c:pt idx="1396">
                        <c:v>68736.72770690918</c:v>
                      </c:pt>
                      <c:pt idx="1397">
                        <c:v>68736.72770690918</c:v>
                      </c:pt>
                      <c:pt idx="1398">
                        <c:v>69061.72770690918</c:v>
                      </c:pt>
                      <c:pt idx="1399">
                        <c:v>68537.72770690918</c:v>
                      </c:pt>
                      <c:pt idx="1400">
                        <c:v>68420.42692565918</c:v>
                      </c:pt>
                      <c:pt idx="1401">
                        <c:v>67839.393142700195</c:v>
                      </c:pt>
                      <c:pt idx="1402">
                        <c:v>67839.393142700195</c:v>
                      </c:pt>
                      <c:pt idx="1403">
                        <c:v>69602.850173950195</c:v>
                      </c:pt>
                      <c:pt idx="1404">
                        <c:v>69602.850173950195</c:v>
                      </c:pt>
                      <c:pt idx="1405">
                        <c:v>64633.838088989251</c:v>
                      </c:pt>
                      <c:pt idx="1406">
                        <c:v>64560.938186645501</c:v>
                      </c:pt>
                      <c:pt idx="1407">
                        <c:v>57995.382919311523</c:v>
                      </c:pt>
                      <c:pt idx="1408">
                        <c:v>57995.382797241211</c:v>
                      </c:pt>
                      <c:pt idx="1409">
                        <c:v>68009.611343383789</c:v>
                      </c:pt>
                      <c:pt idx="1410">
                        <c:v>69727.079742431626</c:v>
                      </c:pt>
                      <c:pt idx="1411">
                        <c:v>69208.223464965806</c:v>
                      </c:pt>
                      <c:pt idx="1412">
                        <c:v>69215.300491333008</c:v>
                      </c:pt>
                      <c:pt idx="1413">
                        <c:v>68808.407669067383</c:v>
                      </c:pt>
                      <c:pt idx="1414">
                        <c:v>69122.426345825195</c:v>
                      </c:pt>
                      <c:pt idx="1415">
                        <c:v>69122.426345825195</c:v>
                      </c:pt>
                      <c:pt idx="1416">
                        <c:v>69659.426345825195</c:v>
                      </c:pt>
                      <c:pt idx="1417">
                        <c:v>70053.940017700195</c:v>
                      </c:pt>
                      <c:pt idx="1418">
                        <c:v>70633.025978088379</c:v>
                      </c:pt>
                      <c:pt idx="1419">
                        <c:v>70636.872047424316</c:v>
                      </c:pt>
                      <c:pt idx="1420">
                        <c:v>69560.88835144043</c:v>
                      </c:pt>
                      <c:pt idx="1421">
                        <c:v>69456.29850769043</c:v>
                      </c:pt>
                      <c:pt idx="1422">
                        <c:v>69500.45231628418</c:v>
                      </c:pt>
                      <c:pt idx="1423">
                        <c:v>69611.297836303711</c:v>
                      </c:pt>
                      <c:pt idx="1424">
                        <c:v>69240.297836303711</c:v>
                      </c:pt>
                      <c:pt idx="1425">
                        <c:v>69853.153778076172</c:v>
                      </c:pt>
                      <c:pt idx="1426">
                        <c:v>69226.202789306626</c:v>
                      </c:pt>
                      <c:pt idx="1427">
                        <c:v>69516.900421142564</c:v>
                      </c:pt>
                      <c:pt idx="1428">
                        <c:v>69516.900421142564</c:v>
                      </c:pt>
                      <c:pt idx="1429">
                        <c:v>68428.746124267564</c:v>
                      </c:pt>
                      <c:pt idx="1430">
                        <c:v>68148.071563720703</c:v>
                      </c:pt>
                      <c:pt idx="1431">
                        <c:v>68891.060821533203</c:v>
                      </c:pt>
                      <c:pt idx="1432">
                        <c:v>68891.060699462876</c:v>
                      </c:pt>
                      <c:pt idx="1433">
                        <c:v>68632.906768798814</c:v>
                      </c:pt>
                      <c:pt idx="1434">
                        <c:v>70744.311111450195</c:v>
                      </c:pt>
                      <c:pt idx="1435">
                        <c:v>67859.879104614258</c:v>
                      </c:pt>
                      <c:pt idx="1436">
                        <c:v>67859.263992309556</c:v>
                      </c:pt>
                      <c:pt idx="1437">
                        <c:v>64957.535079956055</c:v>
                      </c:pt>
                      <c:pt idx="1438">
                        <c:v>64905.611923217773</c:v>
                      </c:pt>
                      <c:pt idx="1439">
                        <c:v>69620.619094848618</c:v>
                      </c:pt>
                      <c:pt idx="1440">
                        <c:v>64854.753585815422</c:v>
                      </c:pt>
                      <c:pt idx="1441">
                        <c:v>64854.753585815422</c:v>
                      </c:pt>
                      <c:pt idx="1442">
                        <c:v>64854.753585815422</c:v>
                      </c:pt>
                      <c:pt idx="1443">
                        <c:v>58915.907638549805</c:v>
                      </c:pt>
                      <c:pt idx="1444">
                        <c:v>58921.061874389648</c:v>
                      </c:pt>
                      <c:pt idx="1445">
                        <c:v>58567.615280151367</c:v>
                      </c:pt>
                      <c:pt idx="1446">
                        <c:v>57626.788131713867</c:v>
                      </c:pt>
                      <c:pt idx="1447">
                        <c:v>57626.788070678711</c:v>
                      </c:pt>
                      <c:pt idx="1448">
                        <c:v>57626.788192749023</c:v>
                      </c:pt>
                      <c:pt idx="1449">
                        <c:v>58957.633346557617</c:v>
                      </c:pt>
                      <c:pt idx="1450">
                        <c:v>60118.879013061523</c:v>
                      </c:pt>
                      <c:pt idx="1451">
                        <c:v>60115.032943725586</c:v>
                      </c:pt>
                      <c:pt idx="1452">
                        <c:v>64197.808395385742</c:v>
                      </c:pt>
                      <c:pt idx="1453">
                        <c:v>64193.962326049805</c:v>
                      </c:pt>
                      <c:pt idx="1454">
                        <c:v>69179.185195922852</c:v>
                      </c:pt>
                      <c:pt idx="1455">
                        <c:v>69917.61116027832</c:v>
                      </c:pt>
                      <c:pt idx="1456">
                        <c:v>70040.61116027832</c:v>
                      </c:pt>
                      <c:pt idx="1457">
                        <c:v>70040.61116027832</c:v>
                      </c:pt>
                      <c:pt idx="1458">
                        <c:v>70040.61116027832</c:v>
                      </c:pt>
                      <c:pt idx="1459">
                        <c:v>70838.457473754883</c:v>
                      </c:pt>
                      <c:pt idx="1460">
                        <c:v>70303.27033996582</c:v>
                      </c:pt>
                      <c:pt idx="1461">
                        <c:v>70303.27033996582</c:v>
                      </c:pt>
                      <c:pt idx="1462">
                        <c:v>70303.27033996582</c:v>
                      </c:pt>
                      <c:pt idx="1463">
                        <c:v>70303.27033996582</c:v>
                      </c:pt>
                      <c:pt idx="1464">
                        <c:v>68192.210403442383</c:v>
                      </c:pt>
                      <c:pt idx="1465">
                        <c:v>65475.977035522461</c:v>
                      </c:pt>
                      <c:pt idx="1466">
                        <c:v>66862.336410522461</c:v>
                      </c:pt>
                      <c:pt idx="1467">
                        <c:v>66862.336471557617</c:v>
                      </c:pt>
                      <c:pt idx="1468">
                        <c:v>66232.321746826172</c:v>
                      </c:pt>
                      <c:pt idx="1469">
                        <c:v>66232.321807861328</c:v>
                      </c:pt>
                      <c:pt idx="1470">
                        <c:v>69825.364578247056</c:v>
                      </c:pt>
                      <c:pt idx="1471">
                        <c:v>67884.588577270508</c:v>
                      </c:pt>
                      <c:pt idx="1472">
                        <c:v>67630.434768676758</c:v>
                      </c:pt>
                      <c:pt idx="1473">
                        <c:v>67259.434768676758</c:v>
                      </c:pt>
                      <c:pt idx="1474">
                        <c:v>67699.934890747056</c:v>
                      </c:pt>
                      <c:pt idx="1475">
                        <c:v>67177.011795043945</c:v>
                      </c:pt>
                      <c:pt idx="1476">
                        <c:v>67177.011795043945</c:v>
                      </c:pt>
                      <c:pt idx="1477">
                        <c:v>67675.233474731445</c:v>
                      </c:pt>
                      <c:pt idx="1478">
                        <c:v>67306.437820434556</c:v>
                      </c:pt>
                      <c:pt idx="1479">
                        <c:v>67261.139236450195</c:v>
                      </c:pt>
                      <c:pt idx="1480">
                        <c:v>67263.062332153306</c:v>
                      </c:pt>
                      <c:pt idx="1481">
                        <c:v>68845.066238403306</c:v>
                      </c:pt>
                      <c:pt idx="1482">
                        <c:v>68264.354080200195</c:v>
                      </c:pt>
                      <c:pt idx="1483">
                        <c:v>68264.354080200195</c:v>
                      </c:pt>
                      <c:pt idx="1484">
                        <c:v>69192.457595825195</c:v>
                      </c:pt>
                      <c:pt idx="1485">
                        <c:v>69952.156448364258</c:v>
                      </c:pt>
                      <c:pt idx="1486">
                        <c:v>69950.233596801758</c:v>
                      </c:pt>
                      <c:pt idx="1487">
                        <c:v>68498.137527465806</c:v>
                      </c:pt>
                      <c:pt idx="1488">
                        <c:v>70429.748001098618</c:v>
                      </c:pt>
                      <c:pt idx="1489">
                        <c:v>70433.594192504868</c:v>
                      </c:pt>
                      <c:pt idx="1490">
                        <c:v>70435.517166137695</c:v>
                      </c:pt>
                      <c:pt idx="1491">
                        <c:v>70439.363357543945</c:v>
                      </c:pt>
                      <c:pt idx="1492">
                        <c:v>70439.363357543945</c:v>
                      </c:pt>
                      <c:pt idx="1493">
                        <c:v>70437.076980590806</c:v>
                      </c:pt>
                      <c:pt idx="1494">
                        <c:v>70439.000076293945</c:v>
                      </c:pt>
                      <c:pt idx="1495">
                        <c:v>70414.769241333008</c:v>
                      </c:pt>
                      <c:pt idx="1496">
                        <c:v>70416.692459106445</c:v>
                      </c:pt>
                      <c:pt idx="1497">
                        <c:v>70416.692459106445</c:v>
                      </c:pt>
                      <c:pt idx="1498">
                        <c:v>70420.538528442368</c:v>
                      </c:pt>
                      <c:pt idx="1499">
                        <c:v>70414.769241333008</c:v>
                      </c:pt>
                      <c:pt idx="1500">
                        <c:v>69344.950271606445</c:v>
                      </c:pt>
                      <c:pt idx="1501">
                        <c:v>69344.950271606445</c:v>
                      </c:pt>
                      <c:pt idx="1502">
                        <c:v>70617.628494262695</c:v>
                      </c:pt>
                      <c:pt idx="1503">
                        <c:v>70617.628494262695</c:v>
                      </c:pt>
                      <c:pt idx="1504">
                        <c:v>70617.574783325195</c:v>
                      </c:pt>
                      <c:pt idx="1505">
                        <c:v>70617.574783325195</c:v>
                      </c:pt>
                      <c:pt idx="1506">
                        <c:v>67150.748367309556</c:v>
                      </c:pt>
                      <c:pt idx="1507">
                        <c:v>66460.194900512695</c:v>
                      </c:pt>
                      <c:pt idx="1508">
                        <c:v>58372.187057495117</c:v>
                      </c:pt>
                      <c:pt idx="1509">
                        <c:v>58370.871627807617</c:v>
                      </c:pt>
                      <c:pt idx="1510">
                        <c:v>57688.471725463867</c:v>
                      </c:pt>
                      <c:pt idx="1511">
                        <c:v>56790.471725463867</c:v>
                      </c:pt>
                      <c:pt idx="1512">
                        <c:v>56790.452087402344</c:v>
                      </c:pt>
                      <c:pt idx="1513">
                        <c:v>61563.290573120117</c:v>
                      </c:pt>
                      <c:pt idx="1514">
                        <c:v>61563.290573120117</c:v>
                      </c:pt>
                      <c:pt idx="1515">
                        <c:v>69180.949783325195</c:v>
                      </c:pt>
                      <c:pt idx="1516">
                        <c:v>70319.697830200195</c:v>
                      </c:pt>
                      <c:pt idx="1517">
                        <c:v>69128.604385375977</c:v>
                      </c:pt>
                      <c:pt idx="1518">
                        <c:v>69128.604385375977</c:v>
                      </c:pt>
                      <c:pt idx="1519">
                        <c:v>70344.685440063477</c:v>
                      </c:pt>
                      <c:pt idx="1520">
                        <c:v>70344.685440063477</c:v>
                      </c:pt>
                      <c:pt idx="1521">
                        <c:v>70344.685440063477</c:v>
                      </c:pt>
                      <c:pt idx="1522">
                        <c:v>70947.598220825195</c:v>
                      </c:pt>
                      <c:pt idx="1523">
                        <c:v>70553.880569458008</c:v>
                      </c:pt>
                      <c:pt idx="1524">
                        <c:v>70553.421585083008</c:v>
                      </c:pt>
                      <c:pt idx="1525">
                        <c:v>70553.421585083008</c:v>
                      </c:pt>
                      <c:pt idx="1526">
                        <c:v>68854.60041809082</c:v>
                      </c:pt>
                      <c:pt idx="1527">
                        <c:v>65246.721267700188</c:v>
                      </c:pt>
                      <c:pt idx="1528">
                        <c:v>62100.031784057617</c:v>
                      </c:pt>
                      <c:pt idx="1529">
                        <c:v>62100.031723022461</c:v>
                      </c:pt>
                      <c:pt idx="1530">
                        <c:v>70388.84660339354</c:v>
                      </c:pt>
                      <c:pt idx="1531">
                        <c:v>70390.769821166992</c:v>
                      </c:pt>
                      <c:pt idx="1532">
                        <c:v>70390.769760131821</c:v>
                      </c:pt>
                      <c:pt idx="1533">
                        <c:v>70390.769821166992</c:v>
                      </c:pt>
                      <c:pt idx="1534">
                        <c:v>68342.169692993164</c:v>
                      </c:pt>
                      <c:pt idx="1535">
                        <c:v>70773.778030395508</c:v>
                      </c:pt>
                      <c:pt idx="1536">
                        <c:v>70574.778030395508</c:v>
                      </c:pt>
                      <c:pt idx="1537">
                        <c:v>70578.624221801758</c:v>
                      </c:pt>
                      <c:pt idx="1538">
                        <c:v>70580.547195434556</c:v>
                      </c:pt>
                      <c:pt idx="1539">
                        <c:v>70581.370315551758</c:v>
                      </c:pt>
                      <c:pt idx="1540">
                        <c:v>57146.163452148438</c:v>
                      </c:pt>
                      <c:pt idx="1541">
                        <c:v>57147.195617675781</c:v>
                      </c:pt>
                      <c:pt idx="1542">
                        <c:v>70232.920875549316</c:v>
                      </c:pt>
                      <c:pt idx="1543">
                        <c:v>70232.920875549316</c:v>
                      </c:pt>
                      <c:pt idx="1544">
                        <c:v>70232.920875549316</c:v>
                      </c:pt>
                      <c:pt idx="1545">
                        <c:v>69850.639907836914</c:v>
                      </c:pt>
                      <c:pt idx="1546">
                        <c:v>69850.639907836914</c:v>
                      </c:pt>
                      <c:pt idx="1547">
                        <c:v>71515.213088989258</c:v>
                      </c:pt>
                      <c:pt idx="1548">
                        <c:v>71461.366897583008</c:v>
                      </c:pt>
                      <c:pt idx="1549">
                        <c:v>70155.297927856445</c:v>
                      </c:pt>
                      <c:pt idx="1550">
                        <c:v>70729.538162231445</c:v>
                      </c:pt>
                      <c:pt idx="1551">
                        <c:v>69292.651687622056</c:v>
                      </c:pt>
                      <c:pt idx="1552">
                        <c:v>68439.574050903306</c:v>
                      </c:pt>
                      <c:pt idx="1553">
                        <c:v>68442.205764770508</c:v>
                      </c:pt>
                      <c:pt idx="1554">
                        <c:v>67643.828948974595</c:v>
                      </c:pt>
                      <c:pt idx="1555">
                        <c:v>67659.021575927734</c:v>
                      </c:pt>
                      <c:pt idx="1556">
                        <c:v>66195.519622802734</c:v>
                      </c:pt>
                      <c:pt idx="1557">
                        <c:v>68523.598602294922</c:v>
                      </c:pt>
                      <c:pt idx="1558">
                        <c:v>65757.981185913086</c:v>
                      </c:pt>
                      <c:pt idx="1559">
                        <c:v>65628.724899291992</c:v>
                      </c:pt>
                      <c:pt idx="1560">
                        <c:v>62808.564804077148</c:v>
                      </c:pt>
                      <c:pt idx="1561">
                        <c:v>62814.14176940918</c:v>
                      </c:pt>
                      <c:pt idx="1562">
                        <c:v>62821.64176940918</c:v>
                      </c:pt>
                      <c:pt idx="1563">
                        <c:v>63728.58903503418</c:v>
                      </c:pt>
                      <c:pt idx="1564">
                        <c:v>63262.265853881836</c:v>
                      </c:pt>
                      <c:pt idx="1565">
                        <c:v>63215.26579284668</c:v>
                      </c:pt>
                      <c:pt idx="1566">
                        <c:v>63644.111923217773</c:v>
                      </c:pt>
                      <c:pt idx="1567">
                        <c:v>64081.511764526367</c:v>
                      </c:pt>
                      <c:pt idx="1568">
                        <c:v>64085.111801147461</c:v>
                      </c:pt>
                      <c:pt idx="1569">
                        <c:v>64177.892562866211</c:v>
                      </c:pt>
                      <c:pt idx="1570">
                        <c:v>64177.892501831055</c:v>
                      </c:pt>
                      <c:pt idx="1571">
                        <c:v>64459.81755065918</c:v>
                      </c:pt>
                      <c:pt idx="1572">
                        <c:v>64450.394454956055</c:v>
                      </c:pt>
                      <c:pt idx="1573">
                        <c:v>64942.871688842773</c:v>
                      </c:pt>
                      <c:pt idx="1574">
                        <c:v>65239.803573608398</c:v>
                      </c:pt>
                      <c:pt idx="1575">
                        <c:v>68820.691146850586</c:v>
                      </c:pt>
                      <c:pt idx="1576">
                        <c:v>68833.426254272461</c:v>
                      </c:pt>
                      <c:pt idx="1577">
                        <c:v>71985.91731262207</c:v>
                      </c:pt>
                      <c:pt idx="1578">
                        <c:v>71470.102127075195</c:v>
                      </c:pt>
                      <c:pt idx="1579">
                        <c:v>71013.102127075195</c:v>
                      </c:pt>
                      <c:pt idx="1580">
                        <c:v>71016.50764465332</c:v>
                      </c:pt>
                      <c:pt idx="1581">
                        <c:v>71016.507888793945</c:v>
                      </c:pt>
                      <c:pt idx="1582">
                        <c:v>71386.27619934082</c:v>
                      </c:pt>
                      <c:pt idx="1583">
                        <c:v>70080.02424621582</c:v>
                      </c:pt>
                      <c:pt idx="1584">
                        <c:v>70049.746475219727</c:v>
                      </c:pt>
                      <c:pt idx="1585">
                        <c:v>69397.546524047852</c:v>
                      </c:pt>
                      <c:pt idx="1586">
                        <c:v>69397.546524047852</c:v>
                      </c:pt>
                      <c:pt idx="1587">
                        <c:v>69190.846511840806</c:v>
                      </c:pt>
                      <c:pt idx="1588">
                        <c:v>69320.045730590806</c:v>
                      </c:pt>
                      <c:pt idx="1589">
                        <c:v>69281.676956176758</c:v>
                      </c:pt>
                      <c:pt idx="1590">
                        <c:v>68251.238296508789</c:v>
                      </c:pt>
                      <c:pt idx="1591">
                        <c:v>70156.951858520508</c:v>
                      </c:pt>
                      <c:pt idx="1592">
                        <c:v>69461.850296020508</c:v>
                      </c:pt>
                      <c:pt idx="1593">
                        <c:v>69154.081619262695</c:v>
                      </c:pt>
                      <c:pt idx="1594">
                        <c:v>68540.165390014648</c:v>
                      </c:pt>
                      <c:pt idx="1595">
                        <c:v>68536.319198608398</c:v>
                      </c:pt>
                      <c:pt idx="1596">
                        <c:v>68484.39616394043</c:v>
                      </c:pt>
                      <c:pt idx="1597">
                        <c:v>68751.209625244126</c:v>
                      </c:pt>
                      <c:pt idx="1598">
                        <c:v>67892.503265380859</c:v>
                      </c:pt>
                      <c:pt idx="1599">
                        <c:v>69027.265335083008</c:v>
                      </c:pt>
                      <c:pt idx="1600">
                        <c:v>69090.932144165039</c:v>
                      </c:pt>
                      <c:pt idx="1601">
                        <c:v>69090.932205200195</c:v>
                      </c:pt>
                      <c:pt idx="1602">
                        <c:v>69155.354202270508</c:v>
                      </c:pt>
                      <c:pt idx="1603">
                        <c:v>69155.354202270508</c:v>
                      </c:pt>
                      <c:pt idx="1604">
                        <c:v>69101.507949829102</c:v>
                      </c:pt>
                      <c:pt idx="1605">
                        <c:v>69208.637466430664</c:v>
                      </c:pt>
                      <c:pt idx="1606">
                        <c:v>69552.438247680664</c:v>
                      </c:pt>
                      <c:pt idx="1607">
                        <c:v>69598.515090942383</c:v>
                      </c:pt>
                      <c:pt idx="1608">
                        <c:v>69740.669021606445</c:v>
                      </c:pt>
                      <c:pt idx="1609">
                        <c:v>69806.669021606445</c:v>
                      </c:pt>
                      <c:pt idx="1610">
                        <c:v>69706.822830200195</c:v>
                      </c:pt>
                      <c:pt idx="1611">
                        <c:v>69804.745925903306</c:v>
                      </c:pt>
                      <c:pt idx="1612">
                        <c:v>71005.669998168945</c:v>
                      </c:pt>
                      <c:pt idx="1613">
                        <c:v>70966.670120239258</c:v>
                      </c:pt>
                      <c:pt idx="1614">
                        <c:v>70752.275833129868</c:v>
                      </c:pt>
                      <c:pt idx="1615">
                        <c:v>67977.471084594727</c:v>
                      </c:pt>
                      <c:pt idx="1616">
                        <c:v>67977.471084594727</c:v>
                      </c:pt>
                      <c:pt idx="1617">
                        <c:v>58026.151123046875</c:v>
                      </c:pt>
                      <c:pt idx="1618">
                        <c:v>57762.951843261719</c:v>
                      </c:pt>
                      <c:pt idx="1619">
                        <c:v>57762.951843261719</c:v>
                      </c:pt>
                      <c:pt idx="1620">
                        <c:v>70460.444900512695</c:v>
                      </c:pt>
                      <c:pt idx="1621">
                        <c:v>69109.493240356445</c:v>
                      </c:pt>
                      <c:pt idx="1622">
                        <c:v>69109.493240356445</c:v>
                      </c:pt>
                      <c:pt idx="1623">
                        <c:v>68716.958084106445</c:v>
                      </c:pt>
                      <c:pt idx="1624">
                        <c:v>69497.221267700195</c:v>
                      </c:pt>
                      <c:pt idx="1625">
                        <c:v>69497.221267700195</c:v>
                      </c:pt>
                      <c:pt idx="1626">
                        <c:v>69498.703689575195</c:v>
                      </c:pt>
                      <c:pt idx="1627">
                        <c:v>68687.103530883789</c:v>
                      </c:pt>
                      <c:pt idx="1628">
                        <c:v>67129.501296997056</c:v>
                      </c:pt>
                      <c:pt idx="1629">
                        <c:v>70188.455543518066</c:v>
                      </c:pt>
                      <c:pt idx="1630">
                        <c:v>70094.432350158677</c:v>
                      </c:pt>
                      <c:pt idx="1631">
                        <c:v>71913.510963439927</c:v>
                      </c:pt>
                      <c:pt idx="1632">
                        <c:v>71156.064918518066</c:v>
                      </c:pt>
                      <c:pt idx="1633">
                        <c:v>59459.611923217773</c:v>
                      </c:pt>
                      <c:pt idx="1634">
                        <c:v>70218.825675964355</c:v>
                      </c:pt>
                      <c:pt idx="1635">
                        <c:v>69493.894119262695</c:v>
                      </c:pt>
                      <c:pt idx="1636">
                        <c:v>69449.019302368164</c:v>
                      </c:pt>
                      <c:pt idx="1637">
                        <c:v>68152.071121215806</c:v>
                      </c:pt>
                      <c:pt idx="1638">
                        <c:v>68152.071121215806</c:v>
                      </c:pt>
                      <c:pt idx="1639">
                        <c:v>68963.223464965806</c:v>
                      </c:pt>
                      <c:pt idx="1640">
                        <c:v>68963.223342895508</c:v>
                      </c:pt>
                      <c:pt idx="1641">
                        <c:v>68963.223464965806</c:v>
                      </c:pt>
                      <c:pt idx="1642">
                        <c:v>68772.223159790039</c:v>
                      </c:pt>
                      <c:pt idx="1643">
                        <c:v>70213.960525512695</c:v>
                      </c:pt>
                      <c:pt idx="1644">
                        <c:v>65644.147476196289</c:v>
                      </c:pt>
                      <c:pt idx="1645">
                        <c:v>57621.939987182617</c:v>
                      </c:pt>
                      <c:pt idx="1646">
                        <c:v>57621.939987182617</c:v>
                      </c:pt>
                      <c:pt idx="1647">
                        <c:v>62032.486862182617</c:v>
                      </c:pt>
                      <c:pt idx="1648">
                        <c:v>62287.486801147461</c:v>
                      </c:pt>
                      <c:pt idx="1649">
                        <c:v>66954.045974731445</c:v>
                      </c:pt>
                      <c:pt idx="1650">
                        <c:v>68611.380569458008</c:v>
                      </c:pt>
                      <c:pt idx="1651">
                        <c:v>68668.88362121582</c:v>
                      </c:pt>
                      <c:pt idx="1652">
                        <c:v>68737.027542114258</c:v>
                      </c:pt>
                      <c:pt idx="1653">
                        <c:v>68325.756484985337</c:v>
                      </c:pt>
                      <c:pt idx="1654">
                        <c:v>67344.878616333008</c:v>
                      </c:pt>
                      <c:pt idx="1655">
                        <c:v>69945.882598876953</c:v>
                      </c:pt>
                      <c:pt idx="1656">
                        <c:v>70604.882598876953</c:v>
                      </c:pt>
                      <c:pt idx="1657">
                        <c:v>70604.882598876953</c:v>
                      </c:pt>
                      <c:pt idx="1658">
                        <c:v>68697.881225585938</c:v>
                      </c:pt>
                      <c:pt idx="1659">
                        <c:v>68326.881225585938</c:v>
                      </c:pt>
                      <c:pt idx="1660">
                        <c:v>67233.345779418945</c:v>
                      </c:pt>
                      <c:pt idx="1661">
                        <c:v>67233.345779418945</c:v>
                      </c:pt>
                      <c:pt idx="1662">
                        <c:v>67233.345779418945</c:v>
                      </c:pt>
                      <c:pt idx="1663">
                        <c:v>67301.145095825195</c:v>
                      </c:pt>
                      <c:pt idx="1664">
                        <c:v>65584.121414184556</c:v>
                      </c:pt>
                      <c:pt idx="1665">
                        <c:v>69556.429885864258</c:v>
                      </c:pt>
                      <c:pt idx="1666">
                        <c:v>69831.629470825195</c:v>
                      </c:pt>
                      <c:pt idx="1667">
                        <c:v>65787.602767944336</c:v>
                      </c:pt>
                      <c:pt idx="1668">
                        <c:v>65658.346176147461</c:v>
                      </c:pt>
                      <c:pt idx="1669">
                        <c:v>65654.499984741211</c:v>
                      </c:pt>
                      <c:pt idx="1670">
                        <c:v>68263.316390991211</c:v>
                      </c:pt>
                      <c:pt idx="1671">
                        <c:v>68263.316390991211</c:v>
                      </c:pt>
                      <c:pt idx="1672">
                        <c:v>68263.316390991211</c:v>
                      </c:pt>
                      <c:pt idx="1673">
                        <c:v>67871.515609741211</c:v>
                      </c:pt>
                      <c:pt idx="1674">
                        <c:v>68623.564437866211</c:v>
                      </c:pt>
                      <c:pt idx="1675">
                        <c:v>68593.526351928711</c:v>
                      </c:pt>
                      <c:pt idx="1676">
                        <c:v>69378.526351928711</c:v>
                      </c:pt>
                      <c:pt idx="1677">
                        <c:v>69124.825180053711</c:v>
                      </c:pt>
                      <c:pt idx="1678">
                        <c:v>69124.825180053711</c:v>
                      </c:pt>
                      <c:pt idx="1679">
                        <c:v>70598.393142700195</c:v>
                      </c:pt>
                      <c:pt idx="1680">
                        <c:v>58206.425354003906</c:v>
                      </c:pt>
                      <c:pt idx="1681">
                        <c:v>65188.168502807617</c:v>
                      </c:pt>
                      <c:pt idx="1682">
                        <c:v>65188.168563842773</c:v>
                      </c:pt>
                      <c:pt idx="1683">
                        <c:v>65188.168502807617</c:v>
                      </c:pt>
                      <c:pt idx="1684">
                        <c:v>64512.500431060791</c:v>
                      </c:pt>
                      <c:pt idx="1685">
                        <c:v>64583.000431060791</c:v>
                      </c:pt>
                      <c:pt idx="1686">
                        <c:v>63548.500431060791</c:v>
                      </c:pt>
                      <c:pt idx="1687">
                        <c:v>63548.500431060791</c:v>
                      </c:pt>
                      <c:pt idx="1688">
                        <c:v>65761.168399810791</c:v>
                      </c:pt>
                      <c:pt idx="1689">
                        <c:v>65753.774845123291</c:v>
                      </c:pt>
                      <c:pt idx="1690">
                        <c:v>65858.775009155273</c:v>
                      </c:pt>
                      <c:pt idx="1691">
                        <c:v>65487.774948120117</c:v>
                      </c:pt>
                      <c:pt idx="1692">
                        <c:v>64468.008407592773</c:v>
                      </c:pt>
                      <c:pt idx="1693">
                        <c:v>68280.622917175293</c:v>
                      </c:pt>
                      <c:pt idx="1694">
                        <c:v>68049.03636932373</c:v>
                      </c:pt>
                      <c:pt idx="1695">
                        <c:v>67589.087310791016</c:v>
                      </c:pt>
                      <c:pt idx="1696">
                        <c:v>66780.009552001939</c:v>
                      </c:pt>
                      <c:pt idx="1697">
                        <c:v>67099.153762817368</c:v>
                      </c:pt>
                      <c:pt idx="1698">
                        <c:v>67917.231521606445</c:v>
                      </c:pt>
                      <c:pt idx="1699">
                        <c:v>68118.579666137695</c:v>
                      </c:pt>
                      <c:pt idx="1700">
                        <c:v>68118.579666137695</c:v>
                      </c:pt>
                      <c:pt idx="1701">
                        <c:v>68118.579666137695</c:v>
                      </c:pt>
                      <c:pt idx="1702">
                        <c:v>68118.579666137695</c:v>
                      </c:pt>
                      <c:pt idx="1703">
                        <c:v>68971.291580200195</c:v>
                      </c:pt>
                      <c:pt idx="1704">
                        <c:v>69731.291580200195</c:v>
                      </c:pt>
                      <c:pt idx="1705">
                        <c:v>70955.913162231445</c:v>
                      </c:pt>
                      <c:pt idx="1706">
                        <c:v>67739.65617370604</c:v>
                      </c:pt>
                      <c:pt idx="1707">
                        <c:v>67618.73307800293</c:v>
                      </c:pt>
                      <c:pt idx="1708">
                        <c:v>67625.81022644043</c:v>
                      </c:pt>
                      <c:pt idx="1709">
                        <c:v>67654.963912963853</c:v>
                      </c:pt>
                      <c:pt idx="1710">
                        <c:v>66130.994705200195</c:v>
                      </c:pt>
                      <c:pt idx="1711">
                        <c:v>66130.994705200195</c:v>
                      </c:pt>
                      <c:pt idx="1712">
                        <c:v>66130.994705200195</c:v>
                      </c:pt>
                      <c:pt idx="1713">
                        <c:v>62386.971023559556</c:v>
                      </c:pt>
                      <c:pt idx="1714">
                        <c:v>57751.928939819336</c:v>
                      </c:pt>
                      <c:pt idx="1715">
                        <c:v>57364.732162475586</c:v>
                      </c:pt>
                      <c:pt idx="1716">
                        <c:v>57202.686874389648</c:v>
                      </c:pt>
                      <c:pt idx="1717">
                        <c:v>57000.840621948242</c:v>
                      </c:pt>
                      <c:pt idx="1718">
                        <c:v>58026.241073608398</c:v>
                      </c:pt>
                      <c:pt idx="1719">
                        <c:v>58026.241073608398</c:v>
                      </c:pt>
                      <c:pt idx="1720">
                        <c:v>58026.241073608398</c:v>
                      </c:pt>
                      <c:pt idx="1721">
                        <c:v>64733.090744018555</c:v>
                      </c:pt>
                      <c:pt idx="1722">
                        <c:v>65435.087753295898</c:v>
                      </c:pt>
                      <c:pt idx="1723">
                        <c:v>65202.241500854492</c:v>
                      </c:pt>
                      <c:pt idx="1724">
                        <c:v>69573.634841918945</c:v>
                      </c:pt>
                      <c:pt idx="1725">
                        <c:v>68768.456741333008</c:v>
                      </c:pt>
                      <c:pt idx="1726">
                        <c:v>69949.415237426758</c:v>
                      </c:pt>
                      <c:pt idx="1727">
                        <c:v>71704.839370727539</c:v>
                      </c:pt>
                      <c:pt idx="1728">
                        <c:v>68874.282791137695</c:v>
                      </c:pt>
                      <c:pt idx="1729">
                        <c:v>66383.128646850586</c:v>
                      </c:pt>
                      <c:pt idx="1730">
                        <c:v>65812.703536987305</c:v>
                      </c:pt>
                      <c:pt idx="1731">
                        <c:v>65553.857528686523</c:v>
                      </c:pt>
                      <c:pt idx="1732">
                        <c:v>70854.339828491211</c:v>
                      </c:pt>
                      <c:pt idx="1733">
                        <c:v>71096.339828491211</c:v>
                      </c:pt>
                      <c:pt idx="1734">
                        <c:v>70809.187484741211</c:v>
                      </c:pt>
                      <c:pt idx="1735">
                        <c:v>70417.386703491211</c:v>
                      </c:pt>
                      <c:pt idx="1736">
                        <c:v>70679.640609741211</c:v>
                      </c:pt>
                      <c:pt idx="1737">
                        <c:v>71175.940017700195</c:v>
                      </c:pt>
                      <c:pt idx="1738">
                        <c:v>71175.940017700195</c:v>
                      </c:pt>
                      <c:pt idx="1739">
                        <c:v>71856.239273071289</c:v>
                      </c:pt>
                      <c:pt idx="1740">
                        <c:v>66771.113845825195</c:v>
                      </c:pt>
                      <c:pt idx="1741">
                        <c:v>66517.117202758789</c:v>
                      </c:pt>
                      <c:pt idx="1742">
                        <c:v>69968.266555786118</c:v>
                      </c:pt>
                      <c:pt idx="1743">
                        <c:v>70307.286819458008</c:v>
                      </c:pt>
                      <c:pt idx="1744">
                        <c:v>70308.144241333008</c:v>
                      </c:pt>
                      <c:pt idx="1745">
                        <c:v>65898.251571655273</c:v>
                      </c:pt>
                      <c:pt idx="1746">
                        <c:v>65898.251449584961</c:v>
                      </c:pt>
                      <c:pt idx="1747">
                        <c:v>66931.554244995117</c:v>
                      </c:pt>
                      <c:pt idx="1748">
                        <c:v>69213.230819702148</c:v>
                      </c:pt>
                      <c:pt idx="1749">
                        <c:v>69167.384689331055</c:v>
                      </c:pt>
                      <c:pt idx="1750">
                        <c:v>69230.352325439453</c:v>
                      </c:pt>
                      <c:pt idx="1751">
                        <c:v>69064.396820068359</c:v>
                      </c:pt>
                      <c:pt idx="1752">
                        <c:v>69496.596694946289</c:v>
                      </c:pt>
                      <c:pt idx="1753">
                        <c:v>68891.841506958008</c:v>
                      </c:pt>
                      <c:pt idx="1754">
                        <c:v>68837.374221801758</c:v>
                      </c:pt>
                      <c:pt idx="1755">
                        <c:v>67160.361190795898</c:v>
                      </c:pt>
                      <c:pt idx="1756">
                        <c:v>67149.43815612793</c:v>
                      </c:pt>
                      <c:pt idx="1757">
                        <c:v>71647.707595825195</c:v>
                      </c:pt>
                      <c:pt idx="1758">
                        <c:v>70545.551589965806</c:v>
                      </c:pt>
                      <c:pt idx="1759">
                        <c:v>70445.951492309556</c:v>
                      </c:pt>
                      <c:pt idx="1760">
                        <c:v>69149.172927856445</c:v>
                      </c:pt>
                      <c:pt idx="1761">
                        <c:v>69324.572341918945</c:v>
                      </c:pt>
                      <c:pt idx="1762">
                        <c:v>69068.44270324707</c:v>
                      </c:pt>
                      <c:pt idx="1763">
                        <c:v>69043.365798950195</c:v>
                      </c:pt>
                      <c:pt idx="1764">
                        <c:v>67958.589431762695</c:v>
                      </c:pt>
                      <c:pt idx="1765">
                        <c:v>68936.59016418457</c:v>
                      </c:pt>
                      <c:pt idx="1766">
                        <c:v>67385.655838012695</c:v>
                      </c:pt>
                      <c:pt idx="1767">
                        <c:v>67245.655838012695</c:v>
                      </c:pt>
                      <c:pt idx="1768">
                        <c:v>67980.657302856445</c:v>
                      </c:pt>
                      <c:pt idx="1769">
                        <c:v>68074.48811340332</c:v>
                      </c:pt>
                      <c:pt idx="1770">
                        <c:v>66065.056854248032</c:v>
                      </c:pt>
                      <c:pt idx="1771">
                        <c:v>65339.446243286126</c:v>
                      </c:pt>
                      <c:pt idx="1772">
                        <c:v>65335.600051879876</c:v>
                      </c:pt>
                      <c:pt idx="1773">
                        <c:v>65558.379470825195</c:v>
                      </c:pt>
                      <c:pt idx="1774">
                        <c:v>65956.047073364258</c:v>
                      </c:pt>
                      <c:pt idx="1775">
                        <c:v>65956.04719543457</c:v>
                      </c:pt>
                      <c:pt idx="1776">
                        <c:v>65956.047073364258</c:v>
                      </c:pt>
                      <c:pt idx="1777">
                        <c:v>65562.546096801758</c:v>
                      </c:pt>
                      <c:pt idx="1778">
                        <c:v>66104.347000122056</c:v>
                      </c:pt>
                      <c:pt idx="1779">
                        <c:v>66346.347122192368</c:v>
                      </c:pt>
                      <c:pt idx="1780">
                        <c:v>66337.347122192368</c:v>
                      </c:pt>
                      <c:pt idx="1781">
                        <c:v>66131.385818481445</c:v>
                      </c:pt>
                      <c:pt idx="1782">
                        <c:v>65920.992263793945</c:v>
                      </c:pt>
                      <c:pt idx="1783">
                        <c:v>65911.39225769043</c:v>
                      </c:pt>
                      <c:pt idx="1784">
                        <c:v>65912.18620300293</c:v>
                      </c:pt>
                      <c:pt idx="1785">
                        <c:v>68200.757019042969</c:v>
                      </c:pt>
                      <c:pt idx="1786">
                        <c:v>68994.013244628906</c:v>
                      </c:pt>
                      <c:pt idx="1787">
                        <c:v>68852.949279785156</c:v>
                      </c:pt>
                      <c:pt idx="1788">
                        <c:v>68854.458312988281</c:v>
                      </c:pt>
                      <c:pt idx="1789">
                        <c:v>69113.088012695313</c:v>
                      </c:pt>
                      <c:pt idx="1790">
                        <c:v>68895.955123901367</c:v>
                      </c:pt>
                      <c:pt idx="1791">
                        <c:v>68895.955123901367</c:v>
                      </c:pt>
                      <c:pt idx="1792">
                        <c:v>69429.878158569336</c:v>
                      </c:pt>
                      <c:pt idx="1793">
                        <c:v>69429.878219604492</c:v>
                      </c:pt>
                      <c:pt idx="1794">
                        <c:v>69728.878219604492</c:v>
                      </c:pt>
                      <c:pt idx="1795">
                        <c:v>67690.230545043945</c:v>
                      </c:pt>
                      <c:pt idx="1796">
                        <c:v>69982.124893188477</c:v>
                      </c:pt>
                      <c:pt idx="1797">
                        <c:v>69982.124893188477</c:v>
                      </c:pt>
                      <c:pt idx="1798">
                        <c:v>69982.124893188477</c:v>
                      </c:pt>
                      <c:pt idx="1799">
                        <c:v>70677.226455688477</c:v>
                      </c:pt>
                      <c:pt idx="1800">
                        <c:v>69990.036331176758</c:v>
                      </c:pt>
                      <c:pt idx="1801">
                        <c:v>67057.279129028306</c:v>
                      </c:pt>
                      <c:pt idx="1802">
                        <c:v>67126.279129028306</c:v>
                      </c:pt>
                      <c:pt idx="1803">
                        <c:v>67495.356033325195</c:v>
                      </c:pt>
                      <c:pt idx="1804">
                        <c:v>67751.079132080064</c:v>
                      </c:pt>
                      <c:pt idx="1805">
                        <c:v>67597.386627197266</c:v>
                      </c:pt>
                      <c:pt idx="1806">
                        <c:v>55654.386581420898</c:v>
                      </c:pt>
                      <c:pt idx="1807">
                        <c:v>55654.386581420898</c:v>
                      </c:pt>
                      <c:pt idx="1808">
                        <c:v>55654.386642456055</c:v>
                      </c:pt>
                      <c:pt idx="1809">
                        <c:v>57335.533798217773</c:v>
                      </c:pt>
                      <c:pt idx="1810">
                        <c:v>57186.133895874023</c:v>
                      </c:pt>
                      <c:pt idx="1811">
                        <c:v>65185.086532592773</c:v>
                      </c:pt>
                      <c:pt idx="1812">
                        <c:v>65709.086471557617</c:v>
                      </c:pt>
                      <c:pt idx="1813">
                        <c:v>64688.184982299805</c:v>
                      </c:pt>
                      <c:pt idx="1814">
                        <c:v>65955.544296264648</c:v>
                      </c:pt>
                      <c:pt idx="1815">
                        <c:v>70889.040969848633</c:v>
                      </c:pt>
                      <c:pt idx="1816">
                        <c:v>59540.230819702148</c:v>
                      </c:pt>
                      <c:pt idx="1817">
                        <c:v>59288.230819702148</c:v>
                      </c:pt>
                      <c:pt idx="1818">
                        <c:v>59288.230819702148</c:v>
                      </c:pt>
                      <c:pt idx="1819">
                        <c:v>59288.527694702148</c:v>
                      </c:pt>
                      <c:pt idx="1820">
                        <c:v>59288.488433837891</c:v>
                      </c:pt>
                      <c:pt idx="1821">
                        <c:v>59288.488494873047</c:v>
                      </c:pt>
                      <c:pt idx="1822">
                        <c:v>59288.488372802734</c:v>
                      </c:pt>
                      <c:pt idx="1823">
                        <c:v>59254.928207397461</c:v>
                      </c:pt>
                      <c:pt idx="1824">
                        <c:v>59253.668563842773</c:v>
                      </c:pt>
                      <c:pt idx="1825">
                        <c:v>67267.642379760742</c:v>
                      </c:pt>
                      <c:pt idx="1826">
                        <c:v>67265.719284057617</c:v>
                      </c:pt>
                      <c:pt idx="1827">
                        <c:v>68569.516372680664</c:v>
                      </c:pt>
                      <c:pt idx="1828">
                        <c:v>70121.384780883789</c:v>
                      </c:pt>
                      <c:pt idx="1829">
                        <c:v>70123.022537231445</c:v>
                      </c:pt>
                      <c:pt idx="1830">
                        <c:v>67026.057937622056</c:v>
                      </c:pt>
                      <c:pt idx="1831">
                        <c:v>70107.946365356445</c:v>
                      </c:pt>
                      <c:pt idx="1832">
                        <c:v>69644.382644653306</c:v>
                      </c:pt>
                      <c:pt idx="1833">
                        <c:v>69598.382888793945</c:v>
                      </c:pt>
                      <c:pt idx="1834">
                        <c:v>69514.982742309556</c:v>
                      </c:pt>
                      <c:pt idx="1835">
                        <c:v>69867.385818481445</c:v>
                      </c:pt>
                      <c:pt idx="1836">
                        <c:v>71061.386550903306</c:v>
                      </c:pt>
                      <c:pt idx="1837">
                        <c:v>71686.187820434556</c:v>
                      </c:pt>
                      <c:pt idx="1838">
                        <c:v>71758.457839965806</c:v>
                      </c:pt>
                      <c:pt idx="1839">
                        <c:v>71481.858474731445</c:v>
                      </c:pt>
                      <c:pt idx="1840">
                        <c:v>71477.653884887695</c:v>
                      </c:pt>
                      <c:pt idx="1841">
                        <c:v>69342.362747192368</c:v>
                      </c:pt>
                      <c:pt idx="1842">
                        <c:v>70926.865066528306</c:v>
                      </c:pt>
                      <c:pt idx="1843">
                        <c:v>72319.638748168945</c:v>
                      </c:pt>
                      <c:pt idx="1844">
                        <c:v>64395.687545776367</c:v>
                      </c:pt>
                      <c:pt idx="1845">
                        <c:v>68160.304275512695</c:v>
                      </c:pt>
                      <c:pt idx="1846">
                        <c:v>67878.347061157227</c:v>
                      </c:pt>
                      <c:pt idx="1847">
                        <c:v>69358.950576782227</c:v>
                      </c:pt>
                      <c:pt idx="1848">
                        <c:v>69621.598220825195</c:v>
                      </c:pt>
                      <c:pt idx="1849">
                        <c:v>69139.596389770508</c:v>
                      </c:pt>
                      <c:pt idx="1850">
                        <c:v>68370.135818481445</c:v>
                      </c:pt>
                      <c:pt idx="1851">
                        <c:v>68368.212722778306</c:v>
                      </c:pt>
                      <c:pt idx="1852">
                        <c:v>70716.824768066406</c:v>
                      </c:pt>
                      <c:pt idx="1853">
                        <c:v>70716.824768066406</c:v>
                      </c:pt>
                      <c:pt idx="1854">
                        <c:v>71092.624786376953</c:v>
                      </c:pt>
                      <c:pt idx="1855">
                        <c:v>71092.624786376953</c:v>
                      </c:pt>
                      <c:pt idx="1856">
                        <c:v>70832.155059814453</c:v>
                      </c:pt>
                      <c:pt idx="1857">
                        <c:v>70046.351470947266</c:v>
                      </c:pt>
                      <c:pt idx="1858">
                        <c:v>70099.714263916016</c:v>
                      </c:pt>
                      <c:pt idx="1859">
                        <c:v>70095.868072509766</c:v>
                      </c:pt>
                      <c:pt idx="1860">
                        <c:v>71671.907791137695</c:v>
                      </c:pt>
                      <c:pt idx="1861">
                        <c:v>71091.928298950195</c:v>
                      </c:pt>
                      <c:pt idx="1862">
                        <c:v>71091.928298950195</c:v>
                      </c:pt>
                      <c:pt idx="1863">
                        <c:v>70928.316970825195</c:v>
                      </c:pt>
                      <c:pt idx="1864">
                        <c:v>71465.316970825195</c:v>
                      </c:pt>
                      <c:pt idx="1865">
                        <c:v>70991.443069458008</c:v>
                      </c:pt>
                      <c:pt idx="1866">
                        <c:v>70990.151832580566</c:v>
                      </c:pt>
                      <c:pt idx="1867">
                        <c:v>71920.729469299316</c:v>
                      </c:pt>
                      <c:pt idx="1868">
                        <c:v>71849.807594299316</c:v>
                      </c:pt>
                      <c:pt idx="1869">
                        <c:v>71208.760719299316</c:v>
                      </c:pt>
                      <c:pt idx="1870">
                        <c:v>57497.326965332031</c:v>
                      </c:pt>
                      <c:pt idx="1871">
                        <c:v>57495.452880859375</c:v>
                      </c:pt>
                      <c:pt idx="1872">
                        <c:v>58315.728988647461</c:v>
                      </c:pt>
                      <c:pt idx="1873">
                        <c:v>58658.684127807617</c:v>
                      </c:pt>
                      <c:pt idx="1874">
                        <c:v>69912.555168151855</c:v>
                      </c:pt>
                      <c:pt idx="1875">
                        <c:v>67129.938430786133</c:v>
                      </c:pt>
                      <c:pt idx="1876">
                        <c:v>66736.212600708008</c:v>
                      </c:pt>
                      <c:pt idx="1877">
                        <c:v>67070.323013305664</c:v>
                      </c:pt>
                      <c:pt idx="1878">
                        <c:v>68616.844314575195</c:v>
                      </c:pt>
                      <c:pt idx="1879">
                        <c:v>68616.844314575195</c:v>
                      </c:pt>
                      <c:pt idx="1880">
                        <c:v>68188.17057800293</c:v>
                      </c:pt>
                      <c:pt idx="1881">
                        <c:v>66398.92121887207</c:v>
                      </c:pt>
                      <c:pt idx="1882">
                        <c:v>66398.92121887207</c:v>
                      </c:pt>
                      <c:pt idx="1883">
                        <c:v>66883.52082824707</c:v>
                      </c:pt>
                      <c:pt idx="1884">
                        <c:v>66883.52082824707</c:v>
                      </c:pt>
                      <c:pt idx="1885">
                        <c:v>68604.04035949707</c:v>
                      </c:pt>
                      <c:pt idx="1886">
                        <c:v>68605.52278137207</c:v>
                      </c:pt>
                      <c:pt idx="1887">
                        <c:v>60001.439010620117</c:v>
                      </c:pt>
                      <c:pt idx="1888">
                        <c:v>59477.439071655273</c:v>
                      </c:pt>
                      <c:pt idx="1889">
                        <c:v>64373.533737182617</c:v>
                      </c:pt>
                      <c:pt idx="1890">
                        <c:v>70761.772048950195</c:v>
                      </c:pt>
                      <c:pt idx="1891">
                        <c:v>70442.815994262695</c:v>
                      </c:pt>
                      <c:pt idx="1892">
                        <c:v>70442.815994262695</c:v>
                      </c:pt>
                      <c:pt idx="1893">
                        <c:v>66907.948806762695</c:v>
                      </c:pt>
                      <c:pt idx="1894">
                        <c:v>66907.948806762695</c:v>
                      </c:pt>
                      <c:pt idx="1895">
                        <c:v>68113.855056762695</c:v>
                      </c:pt>
                      <c:pt idx="1896">
                        <c:v>67742.855056762695</c:v>
                      </c:pt>
                      <c:pt idx="1897">
                        <c:v>67459.855056762695</c:v>
                      </c:pt>
                      <c:pt idx="1898">
                        <c:v>65824.085281372056</c:v>
                      </c:pt>
                      <c:pt idx="1899">
                        <c:v>71009.831863403306</c:v>
                      </c:pt>
                      <c:pt idx="1900">
                        <c:v>71600.909011840806</c:v>
                      </c:pt>
                      <c:pt idx="1901">
                        <c:v>72600.686599731445</c:v>
                      </c:pt>
                      <c:pt idx="1902">
                        <c:v>58953.121566772461</c:v>
                      </c:pt>
                      <c:pt idx="1903">
                        <c:v>58592.390243530273</c:v>
                      </c:pt>
                      <c:pt idx="1904">
                        <c:v>68967.108879089355</c:v>
                      </c:pt>
                      <c:pt idx="1905">
                        <c:v>65613.588790893555</c:v>
                      </c:pt>
                      <c:pt idx="1906">
                        <c:v>65615.51188659668</c:v>
                      </c:pt>
                      <c:pt idx="1907">
                        <c:v>65617.434921264648</c:v>
                      </c:pt>
                      <c:pt idx="1908">
                        <c:v>64962.434982299805</c:v>
                      </c:pt>
                      <c:pt idx="1909">
                        <c:v>64573.35807800293</c:v>
                      </c:pt>
                      <c:pt idx="1910">
                        <c:v>64575.281112670898</c:v>
                      </c:pt>
                      <c:pt idx="1911">
                        <c:v>64864.792098999023</c:v>
                      </c:pt>
                      <c:pt idx="1912">
                        <c:v>65487.793075561523</c:v>
                      </c:pt>
                      <c:pt idx="1913">
                        <c:v>65491.639205932617</c:v>
                      </c:pt>
                      <c:pt idx="1914">
                        <c:v>63934.159591674805</c:v>
                      </c:pt>
                      <c:pt idx="1915">
                        <c:v>63936.494735717773</c:v>
                      </c:pt>
                      <c:pt idx="1916">
                        <c:v>63934.571701049805</c:v>
                      </c:pt>
                      <c:pt idx="1917">
                        <c:v>64002.084701538086</c:v>
                      </c:pt>
                      <c:pt idx="1918">
                        <c:v>64000.161605834961</c:v>
                      </c:pt>
                      <c:pt idx="1919">
                        <c:v>63600.668563842773</c:v>
                      </c:pt>
                      <c:pt idx="1920">
                        <c:v>69631.615798950195</c:v>
                      </c:pt>
                      <c:pt idx="1921">
                        <c:v>71976.852127075195</c:v>
                      </c:pt>
                      <c:pt idx="1922">
                        <c:v>70785.851150512695</c:v>
                      </c:pt>
                      <c:pt idx="1923">
                        <c:v>70785.851272583008</c:v>
                      </c:pt>
                      <c:pt idx="1924">
                        <c:v>70414.851272583008</c:v>
                      </c:pt>
                      <c:pt idx="1925">
                        <c:v>70318.851150512695</c:v>
                      </c:pt>
                      <c:pt idx="1926">
                        <c:v>70689.553298950195</c:v>
                      </c:pt>
                      <c:pt idx="1927">
                        <c:v>66293.328750610352</c:v>
                      </c:pt>
                      <c:pt idx="1928">
                        <c:v>57065.199264526367</c:v>
                      </c:pt>
                      <c:pt idx="1929">
                        <c:v>57065.199325561523</c:v>
                      </c:pt>
                      <c:pt idx="1930">
                        <c:v>60033.100631713867</c:v>
                      </c:pt>
                      <c:pt idx="1931">
                        <c:v>60030.779891967773</c:v>
                      </c:pt>
                      <c:pt idx="1932">
                        <c:v>60030.779769897461</c:v>
                      </c:pt>
                      <c:pt idx="1933">
                        <c:v>60030.779830932617</c:v>
                      </c:pt>
                      <c:pt idx="1934">
                        <c:v>59678.377548217773</c:v>
                      </c:pt>
                      <c:pt idx="1935">
                        <c:v>68131.630935668945</c:v>
                      </c:pt>
                      <c:pt idx="1936">
                        <c:v>64924.554794311516</c:v>
                      </c:pt>
                      <c:pt idx="1937">
                        <c:v>64924.554855346672</c:v>
                      </c:pt>
                      <c:pt idx="1938">
                        <c:v>64924.554855346672</c:v>
                      </c:pt>
                      <c:pt idx="1939">
                        <c:v>64902.221450805657</c:v>
                      </c:pt>
                      <c:pt idx="1940">
                        <c:v>57170.903732299805</c:v>
                      </c:pt>
                      <c:pt idx="1941">
                        <c:v>56319.902694702148</c:v>
                      </c:pt>
                      <c:pt idx="1942">
                        <c:v>56325.056930541992</c:v>
                      </c:pt>
                      <c:pt idx="1943">
                        <c:v>56086.610641479492</c:v>
                      </c:pt>
                      <c:pt idx="1944">
                        <c:v>56976.014205932617</c:v>
                      </c:pt>
                      <c:pt idx="1945">
                        <c:v>56976.014144897461</c:v>
                      </c:pt>
                      <c:pt idx="1946">
                        <c:v>57908.614852905273</c:v>
                      </c:pt>
                      <c:pt idx="1947">
                        <c:v>65221.864322662354</c:v>
                      </c:pt>
                      <c:pt idx="1948">
                        <c:v>66470.881637573242</c:v>
                      </c:pt>
                      <c:pt idx="1949">
                        <c:v>70521.768447875977</c:v>
                      </c:pt>
                      <c:pt idx="1950">
                        <c:v>69771.513107299805</c:v>
                      </c:pt>
                      <c:pt idx="1951">
                        <c:v>69771.513107299805</c:v>
                      </c:pt>
                      <c:pt idx="1952">
                        <c:v>69771.513107299805</c:v>
                      </c:pt>
                      <c:pt idx="1953">
                        <c:v>69771.513168334961</c:v>
                      </c:pt>
                      <c:pt idx="1954">
                        <c:v>69771.513107299805</c:v>
                      </c:pt>
                      <c:pt idx="1955">
                        <c:v>69771.513107299805</c:v>
                      </c:pt>
                      <c:pt idx="1956">
                        <c:v>69139.810134887695</c:v>
                      </c:pt>
                      <c:pt idx="1957">
                        <c:v>70709.344314575195</c:v>
                      </c:pt>
                      <c:pt idx="1958">
                        <c:v>70709.344314575195</c:v>
                      </c:pt>
                      <c:pt idx="1959">
                        <c:v>65112.194717407219</c:v>
                      </c:pt>
                      <c:pt idx="1960">
                        <c:v>65112.194717407219</c:v>
                      </c:pt>
                      <c:pt idx="1961">
                        <c:v>57867.717330932617</c:v>
                      </c:pt>
                      <c:pt idx="1962">
                        <c:v>57867.717330932617</c:v>
                      </c:pt>
                      <c:pt idx="1963">
                        <c:v>63727.791610717773</c:v>
                      </c:pt>
                      <c:pt idx="1964">
                        <c:v>67785.820693969727</c:v>
                      </c:pt>
                      <c:pt idx="1965">
                        <c:v>67554.060882568345</c:v>
                      </c:pt>
                      <c:pt idx="1966">
                        <c:v>67928.165924072266</c:v>
                      </c:pt>
                      <c:pt idx="1967">
                        <c:v>68408.012115478516</c:v>
                      </c:pt>
                      <c:pt idx="1968">
                        <c:v>68410.212188720703</c:v>
                      </c:pt>
                      <c:pt idx="1969">
                        <c:v>68410.212188720703</c:v>
                      </c:pt>
                      <c:pt idx="1970">
                        <c:v>68053.058441162095</c:v>
                      </c:pt>
                      <c:pt idx="1971">
                        <c:v>67484.313568115234</c:v>
                      </c:pt>
                      <c:pt idx="1972">
                        <c:v>66902.187530517564</c:v>
                      </c:pt>
                      <c:pt idx="1973">
                        <c:v>67293.988311767564</c:v>
                      </c:pt>
                      <c:pt idx="1974">
                        <c:v>66922.988311767564</c:v>
                      </c:pt>
                      <c:pt idx="1975">
                        <c:v>66929.396759033203</c:v>
                      </c:pt>
                      <c:pt idx="1976">
                        <c:v>67466.195777893066</c:v>
                      </c:pt>
                      <c:pt idx="1977">
                        <c:v>68395.081520080566</c:v>
                      </c:pt>
                      <c:pt idx="1978">
                        <c:v>65627.97819519043</c:v>
                      </c:pt>
                      <c:pt idx="1979">
                        <c:v>68820.334060668945</c:v>
                      </c:pt>
                      <c:pt idx="1980">
                        <c:v>69359.110427856445</c:v>
                      </c:pt>
                      <c:pt idx="1981">
                        <c:v>66513.633865356445</c:v>
                      </c:pt>
                      <c:pt idx="1982">
                        <c:v>66245.633865356445</c:v>
                      </c:pt>
                      <c:pt idx="1983">
                        <c:v>66616.633865356445</c:v>
                      </c:pt>
                      <c:pt idx="1984">
                        <c:v>66616.633865356445</c:v>
                      </c:pt>
                      <c:pt idx="1985">
                        <c:v>67779.157791137695</c:v>
                      </c:pt>
                      <c:pt idx="1986">
                        <c:v>67778.101638793945</c:v>
                      </c:pt>
                      <c:pt idx="1987">
                        <c:v>67343.434768676758</c:v>
                      </c:pt>
                      <c:pt idx="1988">
                        <c:v>66087.336929321289</c:v>
                      </c:pt>
                      <c:pt idx="1989">
                        <c:v>66999.148658752427</c:v>
                      </c:pt>
                      <c:pt idx="1990">
                        <c:v>68025.072731018066</c:v>
                      </c:pt>
                      <c:pt idx="1991">
                        <c:v>67115.149879455566</c:v>
                      </c:pt>
                      <c:pt idx="1992">
                        <c:v>67093.227760314927</c:v>
                      </c:pt>
                      <c:pt idx="1993">
                        <c:v>66032.054664611816</c:v>
                      </c:pt>
                      <c:pt idx="1994">
                        <c:v>68205.061027526855</c:v>
                      </c:pt>
                      <c:pt idx="1995">
                        <c:v>69276.768142700195</c:v>
                      </c:pt>
                      <c:pt idx="1996">
                        <c:v>68145.545486450195</c:v>
                      </c:pt>
                      <c:pt idx="1997">
                        <c:v>68145.545486450195</c:v>
                      </c:pt>
                      <c:pt idx="1998">
                        <c:v>68145.545486450195</c:v>
                      </c:pt>
                      <c:pt idx="1999">
                        <c:v>68145.545486450195</c:v>
                      </c:pt>
                      <c:pt idx="2000">
                        <c:v>70268.157791137695</c:v>
                      </c:pt>
                      <c:pt idx="2001">
                        <c:v>70268.157791137695</c:v>
                      </c:pt>
                      <c:pt idx="2002">
                        <c:v>68269.281753540039</c:v>
                      </c:pt>
                      <c:pt idx="2003">
                        <c:v>71331.432960510239</c:v>
                      </c:pt>
                      <c:pt idx="2004">
                        <c:v>71386.509986877427</c:v>
                      </c:pt>
                      <c:pt idx="2005">
                        <c:v>73408.088356018066</c:v>
                      </c:pt>
                      <c:pt idx="2006">
                        <c:v>59241.732040405273</c:v>
                      </c:pt>
                      <c:pt idx="2007">
                        <c:v>62731.550338745117</c:v>
                      </c:pt>
                      <c:pt idx="2008">
                        <c:v>63966.152389526367</c:v>
                      </c:pt>
                      <c:pt idx="2009">
                        <c:v>70651.523735046387</c:v>
                      </c:pt>
                      <c:pt idx="2010">
                        <c:v>68386.123611450195</c:v>
                      </c:pt>
                      <c:pt idx="2011">
                        <c:v>68087.119705200195</c:v>
                      </c:pt>
                      <c:pt idx="2012">
                        <c:v>68214.119705200195</c:v>
                      </c:pt>
                      <c:pt idx="2013">
                        <c:v>68073.720291137695</c:v>
                      </c:pt>
                      <c:pt idx="2014">
                        <c:v>68073.720535278306</c:v>
                      </c:pt>
                      <c:pt idx="2015">
                        <c:v>68616.267654418945</c:v>
                      </c:pt>
                      <c:pt idx="2016">
                        <c:v>68610.210281372056</c:v>
                      </c:pt>
                      <c:pt idx="2017">
                        <c:v>67865.759597778306</c:v>
                      </c:pt>
                      <c:pt idx="2018">
                        <c:v>68240.113601684556</c:v>
                      </c:pt>
                      <c:pt idx="2019">
                        <c:v>67043.536819458008</c:v>
                      </c:pt>
                      <c:pt idx="2020">
                        <c:v>67898.536697387695</c:v>
                      </c:pt>
                      <c:pt idx="2021">
                        <c:v>67493.536697387695</c:v>
                      </c:pt>
                      <c:pt idx="2022">
                        <c:v>67871.162918090806</c:v>
                      </c:pt>
                      <c:pt idx="2023">
                        <c:v>67500.162918090806</c:v>
                      </c:pt>
                      <c:pt idx="2024">
                        <c:v>66694.639236450195</c:v>
                      </c:pt>
                      <c:pt idx="2025">
                        <c:v>69045.310134887695</c:v>
                      </c:pt>
                      <c:pt idx="2026">
                        <c:v>68969.418045043945</c:v>
                      </c:pt>
                      <c:pt idx="2027">
                        <c:v>68967.494949340806</c:v>
                      </c:pt>
                      <c:pt idx="2028">
                        <c:v>68863.089630126953</c:v>
                      </c:pt>
                      <c:pt idx="2029">
                        <c:v>68333.597229003906</c:v>
                      </c:pt>
                      <c:pt idx="2030">
                        <c:v>68831.597229003906</c:v>
                      </c:pt>
                      <c:pt idx="2031">
                        <c:v>68836.397247314453</c:v>
                      </c:pt>
                      <c:pt idx="2032">
                        <c:v>68594.397247314453</c:v>
                      </c:pt>
                      <c:pt idx="2033">
                        <c:v>68594.397247314453</c:v>
                      </c:pt>
                      <c:pt idx="2034">
                        <c:v>68223.397247314453</c:v>
                      </c:pt>
                      <c:pt idx="2035">
                        <c:v>68223.397247314453</c:v>
                      </c:pt>
                      <c:pt idx="2036">
                        <c:v>68223.397247314453</c:v>
                      </c:pt>
                      <c:pt idx="2037">
                        <c:v>68223.397247314453</c:v>
                      </c:pt>
                      <c:pt idx="2038">
                        <c:v>68277.243560791016</c:v>
                      </c:pt>
                      <c:pt idx="2039">
                        <c:v>68273.397613525376</c:v>
                      </c:pt>
                      <c:pt idx="2040">
                        <c:v>69516.937271118164</c:v>
                      </c:pt>
                      <c:pt idx="2041">
                        <c:v>57650.071701049805</c:v>
                      </c:pt>
                      <c:pt idx="2042">
                        <c:v>57654.071640014648</c:v>
                      </c:pt>
                      <c:pt idx="2043">
                        <c:v>57292.071701049805</c:v>
                      </c:pt>
                      <c:pt idx="2044">
                        <c:v>57262.071701049805</c:v>
                      </c:pt>
                      <c:pt idx="2045">
                        <c:v>56404.071701049805</c:v>
                      </c:pt>
                      <c:pt idx="2046">
                        <c:v>56902.071640014648</c:v>
                      </c:pt>
                      <c:pt idx="2047">
                        <c:v>62586.591293334961</c:v>
                      </c:pt>
                      <c:pt idx="2048">
                        <c:v>67447.905151367188</c:v>
                      </c:pt>
                      <c:pt idx="2049">
                        <c:v>67355.433349609375</c:v>
                      </c:pt>
                      <c:pt idx="2050">
                        <c:v>67747.827941894531</c:v>
                      </c:pt>
                      <c:pt idx="2051">
                        <c:v>67747.827880859375</c:v>
                      </c:pt>
                      <c:pt idx="2052">
                        <c:v>67749.166687011719</c:v>
                      </c:pt>
                      <c:pt idx="2053">
                        <c:v>68743.497375488281</c:v>
                      </c:pt>
                      <c:pt idx="2054">
                        <c:v>68366.72802734375</c:v>
                      </c:pt>
                      <c:pt idx="2055">
                        <c:v>68320.529739379868</c:v>
                      </c:pt>
                      <c:pt idx="2056">
                        <c:v>67582.606521606445</c:v>
                      </c:pt>
                      <c:pt idx="2057">
                        <c:v>67822.643630981445</c:v>
                      </c:pt>
                      <c:pt idx="2058">
                        <c:v>67824.566787719727</c:v>
                      </c:pt>
                      <c:pt idx="2059">
                        <c:v>67826.489883422837</c:v>
                      </c:pt>
                      <c:pt idx="2060">
                        <c:v>67830.489944458008</c:v>
                      </c:pt>
                      <c:pt idx="2061">
                        <c:v>67839.490066528306</c:v>
                      </c:pt>
                      <c:pt idx="2062">
                        <c:v>67739.413040161133</c:v>
                      </c:pt>
                      <c:pt idx="2063">
                        <c:v>69474.206497192368</c:v>
                      </c:pt>
                      <c:pt idx="2064">
                        <c:v>69071.129714965806</c:v>
                      </c:pt>
                      <c:pt idx="2065">
                        <c:v>70216.129592895508</c:v>
                      </c:pt>
                      <c:pt idx="2066">
                        <c:v>69987.052444458008</c:v>
                      </c:pt>
                      <c:pt idx="2067">
                        <c:v>70191.272293090806</c:v>
                      </c:pt>
                      <c:pt idx="2068">
                        <c:v>70199.118484497056</c:v>
                      </c:pt>
                      <c:pt idx="2069">
                        <c:v>70158.195632934556</c:v>
                      </c:pt>
                      <c:pt idx="2070">
                        <c:v>69139.465408325195</c:v>
                      </c:pt>
                      <c:pt idx="2071">
                        <c:v>69139.465408325195</c:v>
                      </c:pt>
                      <c:pt idx="2072">
                        <c:v>69141.112380981445</c:v>
                      </c:pt>
                      <c:pt idx="2073">
                        <c:v>59713.664535522461</c:v>
                      </c:pt>
                      <c:pt idx="2074">
                        <c:v>59713.664535522461</c:v>
                      </c:pt>
                      <c:pt idx="2075">
                        <c:v>59777.331344604492</c:v>
                      </c:pt>
                      <c:pt idx="2076">
                        <c:v>60039.331344604492</c:v>
                      </c:pt>
                      <c:pt idx="2077">
                        <c:v>60039.331344604492</c:v>
                      </c:pt>
                      <c:pt idx="2078">
                        <c:v>60039.331466674805</c:v>
                      </c:pt>
                      <c:pt idx="2079">
                        <c:v>60039.331466674805</c:v>
                      </c:pt>
                      <c:pt idx="2080">
                        <c:v>67174.276840209961</c:v>
                      </c:pt>
                      <c:pt idx="2081">
                        <c:v>67172.498641967773</c:v>
                      </c:pt>
                      <c:pt idx="2082">
                        <c:v>67173.740768432617</c:v>
                      </c:pt>
                      <c:pt idx="2083">
                        <c:v>67173.740829467773</c:v>
                      </c:pt>
                      <c:pt idx="2084">
                        <c:v>68747.601554870605</c:v>
                      </c:pt>
                      <c:pt idx="2085">
                        <c:v>67218.349197387695</c:v>
                      </c:pt>
                      <c:pt idx="2086">
                        <c:v>67610.149917602539</c:v>
                      </c:pt>
                      <c:pt idx="2087">
                        <c:v>67610.149978637695</c:v>
                      </c:pt>
                      <c:pt idx="2088">
                        <c:v>69100.229080200195</c:v>
                      </c:pt>
                      <c:pt idx="2089">
                        <c:v>69100.229080200195</c:v>
                      </c:pt>
                      <c:pt idx="2090">
                        <c:v>66608.095291137695</c:v>
                      </c:pt>
                      <c:pt idx="2091">
                        <c:v>65989.921340942383</c:v>
                      </c:pt>
                      <c:pt idx="2092">
                        <c:v>65993.767532348633</c:v>
                      </c:pt>
                      <c:pt idx="2093">
                        <c:v>68201.81477355957</c:v>
                      </c:pt>
                      <c:pt idx="2094">
                        <c:v>58240.800277709961</c:v>
                      </c:pt>
                      <c:pt idx="2095">
                        <c:v>58239.317916870117</c:v>
                      </c:pt>
                      <c:pt idx="2096">
                        <c:v>58239.317855834961</c:v>
                      </c:pt>
                      <c:pt idx="2097">
                        <c:v>57741.317916870117</c:v>
                      </c:pt>
                      <c:pt idx="2098">
                        <c:v>57742.800338745117</c:v>
                      </c:pt>
                      <c:pt idx="2099">
                        <c:v>68392.122665405273</c:v>
                      </c:pt>
                      <c:pt idx="2100">
                        <c:v>68091.25270080565</c:v>
                      </c:pt>
                      <c:pt idx="2101">
                        <c:v>67832.175979614258</c:v>
                      </c:pt>
                      <c:pt idx="2102">
                        <c:v>67778.098953247056</c:v>
                      </c:pt>
                      <c:pt idx="2103">
                        <c:v>67780.022048950195</c:v>
                      </c:pt>
                      <c:pt idx="2104">
                        <c:v>67753.868240356445</c:v>
                      </c:pt>
                      <c:pt idx="2105">
                        <c:v>68342.174148559556</c:v>
                      </c:pt>
                      <c:pt idx="2106">
                        <c:v>68015.268142700195</c:v>
                      </c:pt>
                      <c:pt idx="2107">
                        <c:v>67819.990737915039</c:v>
                      </c:pt>
                      <c:pt idx="2108">
                        <c:v>68399.666275024414</c:v>
                      </c:pt>
                      <c:pt idx="2109">
                        <c:v>69038.436172485352</c:v>
                      </c:pt>
                      <c:pt idx="2110">
                        <c:v>68646.635635375977</c:v>
                      </c:pt>
                      <c:pt idx="2111">
                        <c:v>68154.434707641602</c:v>
                      </c:pt>
                      <c:pt idx="2112">
                        <c:v>68470.065811157227</c:v>
                      </c:pt>
                      <c:pt idx="2113">
                        <c:v>67889.172866821289</c:v>
                      </c:pt>
                      <c:pt idx="2114">
                        <c:v>70241.077362060532</c:v>
                      </c:pt>
                      <c:pt idx="2115">
                        <c:v>69970.320938110337</c:v>
                      </c:pt>
                      <c:pt idx="2116">
                        <c:v>70205.792999267564</c:v>
                      </c:pt>
                      <c:pt idx="2117">
                        <c:v>69887.292877197266</c:v>
                      </c:pt>
                      <c:pt idx="2118">
                        <c:v>69885.369903564453</c:v>
                      </c:pt>
                      <c:pt idx="2119">
                        <c:v>69326.436843872056</c:v>
                      </c:pt>
                      <c:pt idx="2120">
                        <c:v>69322.590652465806</c:v>
                      </c:pt>
                      <c:pt idx="2121">
                        <c:v>69091.253616333008</c:v>
                      </c:pt>
                      <c:pt idx="2122">
                        <c:v>59419.785507202148</c:v>
                      </c:pt>
                      <c:pt idx="2123">
                        <c:v>59419.785507202148</c:v>
                      </c:pt>
                      <c:pt idx="2124">
                        <c:v>59419.785507202148</c:v>
                      </c:pt>
                      <c:pt idx="2125">
                        <c:v>59419.785507202148</c:v>
                      </c:pt>
                      <c:pt idx="2126">
                        <c:v>59419.785507202148</c:v>
                      </c:pt>
                      <c:pt idx="2127">
                        <c:v>63231.686874389648</c:v>
                      </c:pt>
                      <c:pt idx="2128">
                        <c:v>63231.686874389648</c:v>
                      </c:pt>
                      <c:pt idx="2129">
                        <c:v>69239.308944702148</c:v>
                      </c:pt>
                      <c:pt idx="2130">
                        <c:v>69333.677810668945</c:v>
                      </c:pt>
                      <c:pt idx="2131">
                        <c:v>69238.077468872056</c:v>
                      </c:pt>
                      <c:pt idx="2132">
                        <c:v>67948.676345825195</c:v>
                      </c:pt>
                      <c:pt idx="2133">
                        <c:v>68015.686721801758</c:v>
                      </c:pt>
                      <c:pt idx="2134">
                        <c:v>68011.840774536118</c:v>
                      </c:pt>
                      <c:pt idx="2135">
                        <c:v>67814.06176757811</c:v>
                      </c:pt>
                      <c:pt idx="2136">
                        <c:v>67810.215698242188</c:v>
                      </c:pt>
                      <c:pt idx="2137">
                        <c:v>70465.558959960938</c:v>
                      </c:pt>
                      <c:pt idx="2138">
                        <c:v>70411.532836914048</c:v>
                      </c:pt>
                      <c:pt idx="2139">
                        <c:v>70452.455932617188</c:v>
                      </c:pt>
                      <c:pt idx="2140">
                        <c:v>70463.379028320298</c:v>
                      </c:pt>
                      <c:pt idx="2141">
                        <c:v>70174.45581054686</c:v>
                      </c:pt>
                      <c:pt idx="2142">
                        <c:v>69440.379028320298</c:v>
                      </c:pt>
                      <c:pt idx="2143">
                        <c:v>69249.37890625</c:v>
                      </c:pt>
                      <c:pt idx="2144">
                        <c:v>66384.412185668945</c:v>
                      </c:pt>
                      <c:pt idx="2145">
                        <c:v>69607.619949340806</c:v>
                      </c:pt>
                      <c:pt idx="2146">
                        <c:v>69609.543045043945</c:v>
                      </c:pt>
                      <c:pt idx="2147">
                        <c:v>69545.543045043945</c:v>
                      </c:pt>
                      <c:pt idx="2148">
                        <c:v>69549.389114379868</c:v>
                      </c:pt>
                      <c:pt idx="2149">
                        <c:v>68616.236404418945</c:v>
                      </c:pt>
                      <c:pt idx="2150">
                        <c:v>68951.287185668945</c:v>
                      </c:pt>
                      <c:pt idx="2151">
                        <c:v>68642.364212036118</c:v>
                      </c:pt>
                      <c:pt idx="2152">
                        <c:v>68640.087677001953</c:v>
                      </c:pt>
                      <c:pt idx="2153">
                        <c:v>68756.195098876953</c:v>
                      </c:pt>
                      <c:pt idx="2154">
                        <c:v>58524.826583862305</c:v>
                      </c:pt>
                      <c:pt idx="2155">
                        <c:v>64226.004440307617</c:v>
                      </c:pt>
                      <c:pt idx="2156">
                        <c:v>64226.004440307617</c:v>
                      </c:pt>
                      <c:pt idx="2157">
                        <c:v>64226.004379272461</c:v>
                      </c:pt>
                      <c:pt idx="2158">
                        <c:v>65972.357894897461</c:v>
                      </c:pt>
                      <c:pt idx="2159">
                        <c:v>65905.631332397461</c:v>
                      </c:pt>
                      <c:pt idx="2160">
                        <c:v>68922.686843872056</c:v>
                      </c:pt>
                      <c:pt idx="2161">
                        <c:v>70240.842361450195</c:v>
                      </c:pt>
                      <c:pt idx="2162">
                        <c:v>70242.216384887695</c:v>
                      </c:pt>
                      <c:pt idx="2163">
                        <c:v>70242.216384887695</c:v>
                      </c:pt>
                      <c:pt idx="2164">
                        <c:v>59058.243026733398</c:v>
                      </c:pt>
                      <c:pt idx="2165">
                        <c:v>59058.243026733398</c:v>
                      </c:pt>
                      <c:pt idx="2166">
                        <c:v>59058.243026733398</c:v>
                      </c:pt>
                      <c:pt idx="2167">
                        <c:v>58814.576522827148</c:v>
                      </c:pt>
                      <c:pt idx="2168">
                        <c:v>58814.576461791992</c:v>
                      </c:pt>
                      <c:pt idx="2169">
                        <c:v>58814.576461791992</c:v>
                      </c:pt>
                      <c:pt idx="2170">
                        <c:v>59338.576522827148</c:v>
                      </c:pt>
                      <c:pt idx="2171">
                        <c:v>67202.689987182617</c:v>
                      </c:pt>
                      <c:pt idx="2172">
                        <c:v>67202.690048217773</c:v>
                      </c:pt>
                      <c:pt idx="2173">
                        <c:v>67202.689926147461</c:v>
                      </c:pt>
                      <c:pt idx="2174">
                        <c:v>67202.690048217773</c:v>
                      </c:pt>
                      <c:pt idx="2175">
                        <c:v>70194.62223815918</c:v>
                      </c:pt>
                      <c:pt idx="2176">
                        <c:v>71209.808425903306</c:v>
                      </c:pt>
                      <c:pt idx="2177">
                        <c:v>71211.731277465806</c:v>
                      </c:pt>
                      <c:pt idx="2178">
                        <c:v>70364.077224731445</c:v>
                      </c:pt>
                      <c:pt idx="2179">
                        <c:v>70104.075271606445</c:v>
                      </c:pt>
                      <c:pt idx="2180">
                        <c:v>69422.319168090806</c:v>
                      </c:pt>
                      <c:pt idx="2181">
                        <c:v>69004.999343872056</c:v>
                      </c:pt>
                      <c:pt idx="2182">
                        <c:v>68951.922195434556</c:v>
                      </c:pt>
                      <c:pt idx="2183">
                        <c:v>68235.141677856445</c:v>
                      </c:pt>
                      <c:pt idx="2184">
                        <c:v>67695.541580200195</c:v>
                      </c:pt>
                      <c:pt idx="2185">
                        <c:v>67961.618606567368</c:v>
                      </c:pt>
                      <c:pt idx="2186">
                        <c:v>67579.552810668945</c:v>
                      </c:pt>
                      <c:pt idx="2187">
                        <c:v>67022.382888793945</c:v>
                      </c:pt>
                      <c:pt idx="2188">
                        <c:v>67871.960281372056</c:v>
                      </c:pt>
                      <c:pt idx="2189">
                        <c:v>68080.192825317368</c:v>
                      </c:pt>
                      <c:pt idx="2190">
                        <c:v>71385.308181762695</c:v>
                      </c:pt>
                      <c:pt idx="2191">
                        <c:v>71385.308181762695</c:v>
                      </c:pt>
                      <c:pt idx="2192">
                        <c:v>72026.930984497056</c:v>
                      </c:pt>
                      <c:pt idx="2193">
                        <c:v>71680.957595825195</c:v>
                      </c:pt>
                      <c:pt idx="2194">
                        <c:v>71682.880691528306</c:v>
                      </c:pt>
                      <c:pt idx="2195">
                        <c:v>71536.957473754868</c:v>
                      </c:pt>
                      <c:pt idx="2196">
                        <c:v>71674.557342529282</c:v>
                      </c:pt>
                      <c:pt idx="2197">
                        <c:v>70076.600311279282</c:v>
                      </c:pt>
                      <c:pt idx="2198">
                        <c:v>70078.523406982422</c:v>
                      </c:pt>
                      <c:pt idx="2199">
                        <c:v>70125.600311279282</c:v>
                      </c:pt>
                      <c:pt idx="2200">
                        <c:v>69388.600555419922</c:v>
                      </c:pt>
                      <c:pt idx="2201">
                        <c:v>69239.100311279282</c:v>
                      </c:pt>
                      <c:pt idx="2202">
                        <c:v>65483.848281860337</c:v>
                      </c:pt>
                      <c:pt idx="2203">
                        <c:v>58335.721237182617</c:v>
                      </c:pt>
                      <c:pt idx="2204">
                        <c:v>58335.721298217773</c:v>
                      </c:pt>
                      <c:pt idx="2205">
                        <c:v>65515.330398559556</c:v>
                      </c:pt>
                      <c:pt idx="2206">
                        <c:v>65511.484207153306</c:v>
                      </c:pt>
                      <c:pt idx="2207">
                        <c:v>67179.269729614258</c:v>
                      </c:pt>
                      <c:pt idx="2208">
                        <c:v>67129.269729614258</c:v>
                      </c:pt>
                      <c:pt idx="2209">
                        <c:v>66878.320388793945</c:v>
                      </c:pt>
                      <c:pt idx="2210">
                        <c:v>67239.320388793945</c:v>
                      </c:pt>
                      <c:pt idx="2211">
                        <c:v>67494.896682739258</c:v>
                      </c:pt>
                      <c:pt idx="2212">
                        <c:v>67503.896682739258</c:v>
                      </c:pt>
                      <c:pt idx="2213">
                        <c:v>67494.896621704102</c:v>
                      </c:pt>
                      <c:pt idx="2214">
                        <c:v>66748.532424926758</c:v>
                      </c:pt>
                      <c:pt idx="2215">
                        <c:v>66908.235427856445</c:v>
                      </c:pt>
                      <c:pt idx="2216">
                        <c:v>67031.235366821289</c:v>
                      </c:pt>
                      <c:pt idx="2217">
                        <c:v>67021.63542175293</c:v>
                      </c:pt>
                      <c:pt idx="2218">
                        <c:v>65215.341293334961</c:v>
                      </c:pt>
                      <c:pt idx="2219">
                        <c:v>65215.341354370117</c:v>
                      </c:pt>
                      <c:pt idx="2220">
                        <c:v>69231.006179809556</c:v>
                      </c:pt>
                      <c:pt idx="2221">
                        <c:v>69229.083084106445</c:v>
                      </c:pt>
                      <c:pt idx="2222">
                        <c:v>69210.447586059556</c:v>
                      </c:pt>
                      <c:pt idx="2223">
                        <c:v>68906.370681762695</c:v>
                      </c:pt>
                      <c:pt idx="2224">
                        <c:v>68906.370681762695</c:v>
                      </c:pt>
                      <c:pt idx="2225">
                        <c:v>68220.866775512695</c:v>
                      </c:pt>
                      <c:pt idx="2226">
                        <c:v>67458.789871215806</c:v>
                      </c:pt>
                      <c:pt idx="2227">
                        <c:v>69051.884109497056</c:v>
                      </c:pt>
                      <c:pt idx="2228">
                        <c:v>69053.807083129868</c:v>
                      </c:pt>
                      <c:pt idx="2229">
                        <c:v>69053.807083129868</c:v>
                      </c:pt>
                      <c:pt idx="2230">
                        <c:v>69055.730178833008</c:v>
                      </c:pt>
                      <c:pt idx="2231">
                        <c:v>69057.653274536118</c:v>
                      </c:pt>
                      <c:pt idx="2232">
                        <c:v>69282.245925903306</c:v>
                      </c:pt>
                      <c:pt idx="2233">
                        <c:v>69286.092117309556</c:v>
                      </c:pt>
                      <c:pt idx="2234">
                        <c:v>69627.969924926758</c:v>
                      </c:pt>
                      <c:pt idx="2235">
                        <c:v>69925.663299560547</c:v>
                      </c:pt>
                      <c:pt idx="2236">
                        <c:v>69925.663360595703</c:v>
                      </c:pt>
                      <c:pt idx="2237">
                        <c:v>69744.503982543945</c:v>
                      </c:pt>
                      <c:pt idx="2238">
                        <c:v>70590.860061645508</c:v>
                      </c:pt>
                      <c:pt idx="2239">
                        <c:v>58172.895889282227</c:v>
                      </c:pt>
                      <c:pt idx="2240">
                        <c:v>58176.185836791992</c:v>
                      </c:pt>
                      <c:pt idx="2241">
                        <c:v>58176.989608764648</c:v>
                      </c:pt>
                      <c:pt idx="2242">
                        <c:v>64875.073837280273</c:v>
                      </c:pt>
                      <c:pt idx="2243">
                        <c:v>64875.073776245117</c:v>
                      </c:pt>
                      <c:pt idx="2244">
                        <c:v>64875.073776245117</c:v>
                      </c:pt>
                      <c:pt idx="2245">
                        <c:v>64875.073776245117</c:v>
                      </c:pt>
                      <c:pt idx="2246">
                        <c:v>64875.073715209961</c:v>
                      </c:pt>
                      <c:pt idx="2247">
                        <c:v>66898.470260620117</c:v>
                      </c:pt>
                      <c:pt idx="2248">
                        <c:v>68433.063896179199</c:v>
                      </c:pt>
                      <c:pt idx="2249">
                        <c:v>68607.05827331543</c:v>
                      </c:pt>
                      <c:pt idx="2250">
                        <c:v>67833.971023559556</c:v>
                      </c:pt>
                      <c:pt idx="2251">
                        <c:v>67831.930252075195</c:v>
                      </c:pt>
                      <c:pt idx="2252">
                        <c:v>67549.207664489746</c:v>
                      </c:pt>
                      <c:pt idx="2253">
                        <c:v>70839.598953247056</c:v>
                      </c:pt>
                      <c:pt idx="2254">
                        <c:v>71240.399978637695</c:v>
                      </c:pt>
                      <c:pt idx="2255">
                        <c:v>69476.608963012695</c:v>
                      </c:pt>
                      <c:pt idx="2256">
                        <c:v>69525.033035278306</c:v>
                      </c:pt>
                      <c:pt idx="2257">
                        <c:v>69274.186111450195</c:v>
                      </c:pt>
                      <c:pt idx="2258">
                        <c:v>70104.87419128418</c:v>
                      </c:pt>
                      <c:pt idx="2259">
                        <c:v>69769.520477294922</c:v>
                      </c:pt>
                      <c:pt idx="2260">
                        <c:v>69558.686004638672</c:v>
                      </c:pt>
                      <c:pt idx="2261">
                        <c:v>70100.687469482422</c:v>
                      </c:pt>
                      <c:pt idx="2262">
                        <c:v>69573.918304443345</c:v>
                      </c:pt>
                      <c:pt idx="2263">
                        <c:v>65857.287628173814</c:v>
                      </c:pt>
                      <c:pt idx="2264">
                        <c:v>64518.055206298814</c:v>
                      </c:pt>
                      <c:pt idx="2265">
                        <c:v>69974.266189575195</c:v>
                      </c:pt>
                      <c:pt idx="2266">
                        <c:v>69851.266189575195</c:v>
                      </c:pt>
                      <c:pt idx="2267">
                        <c:v>70222.266189575195</c:v>
                      </c:pt>
                      <c:pt idx="2268">
                        <c:v>69971.664627075195</c:v>
                      </c:pt>
                      <c:pt idx="2269">
                        <c:v>70430.798217773438</c:v>
                      </c:pt>
                      <c:pt idx="2270">
                        <c:v>70430.798217773438</c:v>
                      </c:pt>
                      <c:pt idx="2271">
                        <c:v>69716.700515747056</c:v>
                      </c:pt>
                      <c:pt idx="2272">
                        <c:v>70110.424392700195</c:v>
                      </c:pt>
                      <c:pt idx="2273">
                        <c:v>70114.270706176758</c:v>
                      </c:pt>
                      <c:pt idx="2274">
                        <c:v>70114.270584106445</c:v>
                      </c:pt>
                      <c:pt idx="2275">
                        <c:v>70112.347488403306</c:v>
                      </c:pt>
                      <c:pt idx="2276">
                        <c:v>70114.270584106445</c:v>
                      </c:pt>
                      <c:pt idx="2277">
                        <c:v>69297.065261840806</c:v>
                      </c:pt>
                      <c:pt idx="2278">
                        <c:v>68931.834548950195</c:v>
                      </c:pt>
                      <c:pt idx="2279">
                        <c:v>68495.065139770508</c:v>
                      </c:pt>
                      <c:pt idx="2280">
                        <c:v>70955.615798950195</c:v>
                      </c:pt>
                      <c:pt idx="2281">
                        <c:v>70955.615798950195</c:v>
                      </c:pt>
                      <c:pt idx="2282">
                        <c:v>70586.538894653306</c:v>
                      </c:pt>
                      <c:pt idx="2283">
                        <c:v>70584.615798950195</c:v>
                      </c:pt>
                      <c:pt idx="2284">
                        <c:v>70586.538894653306</c:v>
                      </c:pt>
                      <c:pt idx="2285">
                        <c:v>70584.615798950195</c:v>
                      </c:pt>
                      <c:pt idx="2286">
                        <c:v>70579.287078857422</c:v>
                      </c:pt>
                      <c:pt idx="2287">
                        <c:v>70579.287078857422</c:v>
                      </c:pt>
                      <c:pt idx="2288">
                        <c:v>70858.287078857422</c:v>
                      </c:pt>
                      <c:pt idx="2289">
                        <c:v>70860.210174560532</c:v>
                      </c:pt>
                      <c:pt idx="2290">
                        <c:v>71229.287078857422</c:v>
                      </c:pt>
                      <c:pt idx="2291">
                        <c:v>71229.287078857422</c:v>
                      </c:pt>
                      <c:pt idx="2292">
                        <c:v>71229.287078857422</c:v>
                      </c:pt>
                      <c:pt idx="2293">
                        <c:v>58253.264144897461</c:v>
                      </c:pt>
                      <c:pt idx="2294">
                        <c:v>58253.264144897461</c:v>
                      </c:pt>
                      <c:pt idx="2295">
                        <c:v>68526.345046997056</c:v>
                      </c:pt>
                      <c:pt idx="2296">
                        <c:v>68528.268142700195</c:v>
                      </c:pt>
                      <c:pt idx="2297">
                        <c:v>67875.420486450195</c:v>
                      </c:pt>
                      <c:pt idx="2298">
                        <c:v>67508.266555786118</c:v>
                      </c:pt>
                      <c:pt idx="2299">
                        <c:v>67497.189651489258</c:v>
                      </c:pt>
                      <c:pt idx="2300">
                        <c:v>67523.712356567368</c:v>
                      </c:pt>
                      <c:pt idx="2301">
                        <c:v>66614.579421997056</c:v>
                      </c:pt>
                      <c:pt idx="2302">
                        <c:v>66614.579544067368</c:v>
                      </c:pt>
                      <c:pt idx="2303">
                        <c:v>67152.258377075195</c:v>
                      </c:pt>
                      <c:pt idx="2304">
                        <c:v>67529.981719970703</c:v>
                      </c:pt>
                      <c:pt idx="2305">
                        <c:v>67748.791290283203</c:v>
                      </c:pt>
                      <c:pt idx="2306">
                        <c:v>58053.495468139648</c:v>
                      </c:pt>
                      <c:pt idx="2307">
                        <c:v>66127.806198120117</c:v>
                      </c:pt>
                      <c:pt idx="2308">
                        <c:v>66127.806137084961</c:v>
                      </c:pt>
                      <c:pt idx="2309">
                        <c:v>65868.13298034668</c:v>
                      </c:pt>
                      <c:pt idx="2310">
                        <c:v>69491.097686767564</c:v>
                      </c:pt>
                      <c:pt idx="2311">
                        <c:v>69623.674713134766</c:v>
                      </c:pt>
                      <c:pt idx="2312">
                        <c:v>68841.205474853516</c:v>
                      </c:pt>
                      <c:pt idx="2313">
                        <c:v>72267.914672851548</c:v>
                      </c:pt>
                      <c:pt idx="2314">
                        <c:v>72074.837768554688</c:v>
                      </c:pt>
                      <c:pt idx="2315">
                        <c:v>71802.837524414048</c:v>
                      </c:pt>
                      <c:pt idx="2316">
                        <c:v>71700.160522460938</c:v>
                      </c:pt>
                      <c:pt idx="2317">
                        <c:v>71648.236694335938</c:v>
                      </c:pt>
                      <c:pt idx="2318">
                        <c:v>71718.483764648438</c:v>
                      </c:pt>
                      <c:pt idx="2319">
                        <c:v>72308.807739257798</c:v>
                      </c:pt>
                      <c:pt idx="2320">
                        <c:v>71155.209350585938</c:v>
                      </c:pt>
                      <c:pt idx="2321">
                        <c:v>71589.132202148438</c:v>
                      </c:pt>
                      <c:pt idx="2322">
                        <c:v>71119.286010742188</c:v>
                      </c:pt>
                      <c:pt idx="2323">
                        <c:v>69327.861206054688</c:v>
                      </c:pt>
                      <c:pt idx="2324">
                        <c:v>59995.460494995117</c:v>
                      </c:pt>
                      <c:pt idx="2325">
                        <c:v>70983.086502075195</c:v>
                      </c:pt>
                      <c:pt idx="2326">
                        <c:v>70982.182205200195</c:v>
                      </c:pt>
                      <c:pt idx="2327">
                        <c:v>71394.105667114258</c:v>
                      </c:pt>
                      <c:pt idx="2328">
                        <c:v>71687.682937622056</c:v>
                      </c:pt>
                      <c:pt idx="2329">
                        <c:v>71596.106033325195</c:v>
                      </c:pt>
                      <c:pt idx="2330">
                        <c:v>72092.182937622056</c:v>
                      </c:pt>
                      <c:pt idx="2331">
                        <c:v>72084.548553466782</c:v>
                      </c:pt>
                      <c:pt idx="2332">
                        <c:v>72176.971649169922</c:v>
                      </c:pt>
                      <c:pt idx="2333">
                        <c:v>72175.048553466782</c:v>
                      </c:pt>
                      <c:pt idx="2334">
                        <c:v>72175.048553466782</c:v>
                      </c:pt>
                      <c:pt idx="2335">
                        <c:v>71098.547821044922</c:v>
                      </c:pt>
                      <c:pt idx="2336">
                        <c:v>65011.034683227525</c:v>
                      </c:pt>
                      <c:pt idx="2337">
                        <c:v>56643.573287963867</c:v>
                      </c:pt>
                      <c:pt idx="2338">
                        <c:v>56643.573348999023</c:v>
                      </c:pt>
                      <c:pt idx="2339">
                        <c:v>69795.80061340332</c:v>
                      </c:pt>
                      <c:pt idx="2340">
                        <c:v>69415.791824340806</c:v>
                      </c:pt>
                      <c:pt idx="2341">
                        <c:v>69358.099441528306</c:v>
                      </c:pt>
                      <c:pt idx="2342">
                        <c:v>69106.01203918457</c:v>
                      </c:pt>
                      <c:pt idx="2343">
                        <c:v>69106.01203918457</c:v>
                      </c:pt>
                      <c:pt idx="2344">
                        <c:v>69106.42414855957</c:v>
                      </c:pt>
                      <c:pt idx="2345">
                        <c:v>67570.32063293457</c:v>
                      </c:pt>
                      <c:pt idx="2346">
                        <c:v>67570.32063293457</c:v>
                      </c:pt>
                      <c:pt idx="2347">
                        <c:v>67570.32063293457</c:v>
                      </c:pt>
                      <c:pt idx="2348">
                        <c:v>67570.32063293457</c:v>
                      </c:pt>
                      <c:pt idx="2349">
                        <c:v>67246.703689575195</c:v>
                      </c:pt>
                      <c:pt idx="2350">
                        <c:v>69120.375076293945</c:v>
                      </c:pt>
                      <c:pt idx="2351">
                        <c:v>58855.638229370117</c:v>
                      </c:pt>
                      <c:pt idx="2352">
                        <c:v>58855.638168334961</c:v>
                      </c:pt>
                      <c:pt idx="2353">
                        <c:v>66506.740768432617</c:v>
                      </c:pt>
                      <c:pt idx="2354">
                        <c:v>66506.128524780273</c:v>
                      </c:pt>
                      <c:pt idx="2355">
                        <c:v>69608.219802856445</c:v>
                      </c:pt>
                      <c:pt idx="2356">
                        <c:v>68133.52848815918</c:v>
                      </c:pt>
                      <c:pt idx="2357">
                        <c:v>68134.33219909668</c:v>
                      </c:pt>
                      <c:pt idx="2358">
                        <c:v>68053.70735168457</c:v>
                      </c:pt>
                      <c:pt idx="2359">
                        <c:v>68053.70735168457</c:v>
                      </c:pt>
                      <c:pt idx="2360">
                        <c:v>68053.70735168457</c:v>
                      </c:pt>
                      <c:pt idx="2361">
                        <c:v>68350.63313293457</c:v>
                      </c:pt>
                      <c:pt idx="2362">
                        <c:v>68349.02766418457</c:v>
                      </c:pt>
                      <c:pt idx="2363">
                        <c:v>68349.02766418457</c:v>
                      </c:pt>
                      <c:pt idx="2364">
                        <c:v>58833.931198120117</c:v>
                      </c:pt>
                      <c:pt idx="2365">
                        <c:v>58833.931198120117</c:v>
                      </c:pt>
                      <c:pt idx="2366">
                        <c:v>58833.931137084961</c:v>
                      </c:pt>
                      <c:pt idx="2367">
                        <c:v>65254.284713745117</c:v>
                      </c:pt>
                      <c:pt idx="2368">
                        <c:v>67660.731063842773</c:v>
                      </c:pt>
                      <c:pt idx="2369">
                        <c:v>67661.534774780273</c:v>
                      </c:pt>
                      <c:pt idx="2370">
                        <c:v>66036.660736083984</c:v>
                      </c:pt>
                      <c:pt idx="2371">
                        <c:v>65672.060745239258</c:v>
                      </c:pt>
                      <c:pt idx="2372">
                        <c:v>66249.985671997056</c:v>
                      </c:pt>
                      <c:pt idx="2373">
                        <c:v>65007.060745239251</c:v>
                      </c:pt>
                      <c:pt idx="2374">
                        <c:v>66341.486793518066</c:v>
                      </c:pt>
                      <c:pt idx="2375">
                        <c:v>67534.488990783677</c:v>
                      </c:pt>
                      <c:pt idx="2376">
                        <c:v>67179.56583404541</c:v>
                      </c:pt>
                      <c:pt idx="2377">
                        <c:v>69568.10954284668</c:v>
                      </c:pt>
                      <c:pt idx="2378">
                        <c:v>68298.671524047837</c:v>
                      </c:pt>
                      <c:pt idx="2379">
                        <c:v>68302.372940063477</c:v>
                      </c:pt>
                      <c:pt idx="2380">
                        <c:v>68571.551284790039</c:v>
                      </c:pt>
                      <c:pt idx="2381">
                        <c:v>68567.705093383789</c:v>
                      </c:pt>
                      <c:pt idx="2382">
                        <c:v>57844.984848022461</c:v>
                      </c:pt>
                      <c:pt idx="2383">
                        <c:v>58106.080673217773</c:v>
                      </c:pt>
                      <c:pt idx="2384">
                        <c:v>58106.080612182617</c:v>
                      </c:pt>
                      <c:pt idx="2385">
                        <c:v>70114.035476684556</c:v>
                      </c:pt>
                      <c:pt idx="2386">
                        <c:v>70350.416336059556</c:v>
                      </c:pt>
                      <c:pt idx="2387">
                        <c:v>70427.493240356445</c:v>
                      </c:pt>
                      <c:pt idx="2388">
                        <c:v>69969.647048950195</c:v>
                      </c:pt>
                      <c:pt idx="2389">
                        <c:v>67651.36694335936</c:v>
                      </c:pt>
                      <c:pt idx="2390">
                        <c:v>67141.00317382811</c:v>
                      </c:pt>
                      <c:pt idx="2391">
                        <c:v>68501.805053710938</c:v>
                      </c:pt>
                      <c:pt idx="2392">
                        <c:v>68459.381958007798</c:v>
                      </c:pt>
                      <c:pt idx="2393">
                        <c:v>68917.805053710938</c:v>
                      </c:pt>
                      <c:pt idx="2394">
                        <c:v>68922.622436523438</c:v>
                      </c:pt>
                      <c:pt idx="2395">
                        <c:v>68613.69873046875</c:v>
                      </c:pt>
                      <c:pt idx="2396">
                        <c:v>68465.621704101548</c:v>
                      </c:pt>
                      <c:pt idx="2397">
                        <c:v>68217.488830566392</c:v>
                      </c:pt>
                      <c:pt idx="2398">
                        <c:v>68402.992309570298</c:v>
                      </c:pt>
                      <c:pt idx="2399">
                        <c:v>66024.195205688477</c:v>
                      </c:pt>
                      <c:pt idx="2400">
                        <c:v>67938.789199829087</c:v>
                      </c:pt>
                      <c:pt idx="2401">
                        <c:v>67123.109085083008</c:v>
                      </c:pt>
                      <c:pt idx="2402">
                        <c:v>69873.681716918945</c:v>
                      </c:pt>
                      <c:pt idx="2403">
                        <c:v>70005.681228637695</c:v>
                      </c:pt>
                      <c:pt idx="2404">
                        <c:v>71025.178298950195</c:v>
                      </c:pt>
                      <c:pt idx="2405">
                        <c:v>71023.255447387695</c:v>
                      </c:pt>
                      <c:pt idx="2406">
                        <c:v>70977.178787231445</c:v>
                      </c:pt>
                      <c:pt idx="2407">
                        <c:v>70684.655105590806</c:v>
                      </c:pt>
                      <c:pt idx="2408">
                        <c:v>70920.854949951172</c:v>
                      </c:pt>
                      <c:pt idx="2409">
                        <c:v>70168.052215576172</c:v>
                      </c:pt>
                      <c:pt idx="2410">
                        <c:v>70170.128875732422</c:v>
                      </c:pt>
                      <c:pt idx="2411">
                        <c:v>70174.489715576172</c:v>
                      </c:pt>
                      <c:pt idx="2412">
                        <c:v>70165.489227294922</c:v>
                      </c:pt>
                      <c:pt idx="2413">
                        <c:v>66934.733169555664</c:v>
                      </c:pt>
                      <c:pt idx="2414">
                        <c:v>68696.227554321289</c:v>
                      </c:pt>
                      <c:pt idx="2415">
                        <c:v>70191.829299926758</c:v>
                      </c:pt>
                      <c:pt idx="2416">
                        <c:v>70191.829177856445</c:v>
                      </c:pt>
                      <c:pt idx="2417">
                        <c:v>70478.906082153306</c:v>
                      </c:pt>
                      <c:pt idx="2418">
                        <c:v>70933.060623168945</c:v>
                      </c:pt>
                      <c:pt idx="2419">
                        <c:v>70434.727249145508</c:v>
                      </c:pt>
                      <c:pt idx="2420">
                        <c:v>70621.881057739258</c:v>
                      </c:pt>
                      <c:pt idx="2421">
                        <c:v>70623.804153442368</c:v>
                      </c:pt>
                      <c:pt idx="2422">
                        <c:v>69266.117752075195</c:v>
                      </c:pt>
                      <c:pt idx="2423">
                        <c:v>69270.117752075195</c:v>
                      </c:pt>
                      <c:pt idx="2424">
                        <c:v>69279.118118286118</c:v>
                      </c:pt>
                      <c:pt idx="2425">
                        <c:v>69197.195144653306</c:v>
                      </c:pt>
                      <c:pt idx="2426">
                        <c:v>68603.884353637695</c:v>
                      </c:pt>
                      <c:pt idx="2427">
                        <c:v>56239.683410644531</c:v>
                      </c:pt>
                      <c:pt idx="2428">
                        <c:v>56239.683349609375</c:v>
                      </c:pt>
                      <c:pt idx="2429">
                        <c:v>55961.683288574219</c:v>
                      </c:pt>
                      <c:pt idx="2430">
                        <c:v>69266.573440551758</c:v>
                      </c:pt>
                      <c:pt idx="2431">
                        <c:v>69266.265945434556</c:v>
                      </c:pt>
                      <c:pt idx="2432">
                        <c:v>69266.265945434556</c:v>
                      </c:pt>
                      <c:pt idx="2433">
                        <c:v>69400.763870239258</c:v>
                      </c:pt>
                      <c:pt idx="2434">
                        <c:v>69771.763870239258</c:v>
                      </c:pt>
                      <c:pt idx="2435">
                        <c:v>69917.763992309556</c:v>
                      </c:pt>
                      <c:pt idx="2436">
                        <c:v>69915.840896606445</c:v>
                      </c:pt>
                      <c:pt idx="2437">
                        <c:v>69260.840774536118</c:v>
                      </c:pt>
                      <c:pt idx="2438">
                        <c:v>67420.638259887695</c:v>
                      </c:pt>
                      <c:pt idx="2439">
                        <c:v>67425.187332153306</c:v>
                      </c:pt>
                      <c:pt idx="2440">
                        <c:v>66418.813430786118</c:v>
                      </c:pt>
                      <c:pt idx="2441">
                        <c:v>67439.677993774414</c:v>
                      </c:pt>
                      <c:pt idx="2442">
                        <c:v>67439.677993774414</c:v>
                      </c:pt>
                      <c:pt idx="2443">
                        <c:v>67668.677993774414</c:v>
                      </c:pt>
                      <c:pt idx="2444">
                        <c:v>66279.814590454087</c:v>
                      </c:pt>
                      <c:pt idx="2445">
                        <c:v>69334.498611450195</c:v>
                      </c:pt>
                      <c:pt idx="2446">
                        <c:v>67684.484817504868</c:v>
                      </c:pt>
                      <c:pt idx="2447">
                        <c:v>58156.623336791992</c:v>
                      </c:pt>
                      <c:pt idx="2448">
                        <c:v>58108.623458862305</c:v>
                      </c:pt>
                      <c:pt idx="2449">
                        <c:v>58066.046249389648</c:v>
                      </c:pt>
                      <c:pt idx="2450">
                        <c:v>58450.894882202148</c:v>
                      </c:pt>
                      <c:pt idx="2451">
                        <c:v>58450.894882202148</c:v>
                      </c:pt>
                      <c:pt idx="2452">
                        <c:v>58163.226974487305</c:v>
                      </c:pt>
                      <c:pt idx="2453">
                        <c:v>58163.226913452148</c:v>
                      </c:pt>
                      <c:pt idx="2454">
                        <c:v>57642.226913452148</c:v>
                      </c:pt>
                      <c:pt idx="2455">
                        <c:v>65403.294418334961</c:v>
                      </c:pt>
                      <c:pt idx="2456">
                        <c:v>65403.294418334961</c:v>
                      </c:pt>
                      <c:pt idx="2457">
                        <c:v>65771.974227905273</c:v>
                      </c:pt>
                      <c:pt idx="2458">
                        <c:v>65771.974166870117</c:v>
                      </c:pt>
                      <c:pt idx="2459">
                        <c:v>67598.430168151855</c:v>
                      </c:pt>
                      <c:pt idx="2460">
                        <c:v>69923.741287231445</c:v>
                      </c:pt>
                      <c:pt idx="2461">
                        <c:v>69840.048965454102</c:v>
                      </c:pt>
                      <c:pt idx="2462">
                        <c:v>70112.52555847168</c:v>
                      </c:pt>
                      <c:pt idx="2463">
                        <c:v>68991.48957824707</c:v>
                      </c:pt>
                      <c:pt idx="2464">
                        <c:v>68990.11653137207</c:v>
                      </c:pt>
                      <c:pt idx="2465">
                        <c:v>68492.32258605957</c:v>
                      </c:pt>
                      <c:pt idx="2466">
                        <c:v>68492.32258605957</c:v>
                      </c:pt>
                      <c:pt idx="2467">
                        <c:v>68492.32258605957</c:v>
                      </c:pt>
                      <c:pt idx="2468">
                        <c:v>59167.543502807617</c:v>
                      </c:pt>
                      <c:pt idx="2469">
                        <c:v>58411.543441772461</c:v>
                      </c:pt>
                      <c:pt idx="2470">
                        <c:v>58411.543441772461</c:v>
                      </c:pt>
                      <c:pt idx="2471">
                        <c:v>64664.171432495117</c:v>
                      </c:pt>
                      <c:pt idx="2472">
                        <c:v>64664.171493530273</c:v>
                      </c:pt>
                      <c:pt idx="2473">
                        <c:v>67180.499069213867</c:v>
                      </c:pt>
                      <c:pt idx="2474">
                        <c:v>67180.499069213867</c:v>
                      </c:pt>
                      <c:pt idx="2475">
                        <c:v>68870.695144653306</c:v>
                      </c:pt>
                      <c:pt idx="2476">
                        <c:v>69067.695144653306</c:v>
                      </c:pt>
                      <c:pt idx="2477">
                        <c:v>68778.623611450195</c:v>
                      </c:pt>
                      <c:pt idx="2478">
                        <c:v>68774.777420043945</c:v>
                      </c:pt>
                      <c:pt idx="2479">
                        <c:v>68782.009841918945</c:v>
                      </c:pt>
                      <c:pt idx="2480">
                        <c:v>69021.163650512695</c:v>
                      </c:pt>
                      <c:pt idx="2481">
                        <c:v>70598.164138793945</c:v>
                      </c:pt>
                      <c:pt idx="2482">
                        <c:v>70598.164138793945</c:v>
                      </c:pt>
                      <c:pt idx="2483">
                        <c:v>70874.338699340806</c:v>
                      </c:pt>
                      <c:pt idx="2484">
                        <c:v>68170.205642700195</c:v>
                      </c:pt>
                      <c:pt idx="2485">
                        <c:v>68170.205642700195</c:v>
                      </c:pt>
                      <c:pt idx="2486">
                        <c:v>55882.197448730469</c:v>
                      </c:pt>
                      <c:pt idx="2487">
                        <c:v>56153.295166015625</c:v>
                      </c:pt>
                      <c:pt idx="2488">
                        <c:v>55898.295104980469</c:v>
                      </c:pt>
                      <c:pt idx="2489">
                        <c:v>57328.632080078125</c:v>
                      </c:pt>
                      <c:pt idx="2490">
                        <c:v>71357.669998168945</c:v>
                      </c:pt>
                      <c:pt idx="2491">
                        <c:v>71385.671463012695</c:v>
                      </c:pt>
                      <c:pt idx="2492">
                        <c:v>71348.671463012695</c:v>
                      </c:pt>
                      <c:pt idx="2493">
                        <c:v>70816.670486450195</c:v>
                      </c:pt>
                      <c:pt idx="2494">
                        <c:v>70347.470046997056</c:v>
                      </c:pt>
                      <c:pt idx="2495">
                        <c:v>70296.592849731445</c:v>
                      </c:pt>
                      <c:pt idx="2496">
                        <c:v>69446.914138793945</c:v>
                      </c:pt>
                      <c:pt idx="2497">
                        <c:v>69465.590652465806</c:v>
                      </c:pt>
                      <c:pt idx="2498">
                        <c:v>69842.751602172852</c:v>
                      </c:pt>
                      <c:pt idx="2499">
                        <c:v>69243.373916625977</c:v>
                      </c:pt>
                      <c:pt idx="2500">
                        <c:v>68872.374404907227</c:v>
                      </c:pt>
                      <c:pt idx="2501">
                        <c:v>68990.528457641602</c:v>
                      </c:pt>
                      <c:pt idx="2502">
                        <c:v>66866.127182006836</c:v>
                      </c:pt>
                      <c:pt idx="2503">
                        <c:v>70360.541091918945</c:v>
                      </c:pt>
                      <c:pt idx="2504">
                        <c:v>71816.934402465806</c:v>
                      </c:pt>
                      <c:pt idx="2505">
                        <c:v>69011.168533325195</c:v>
                      </c:pt>
                      <c:pt idx="2506">
                        <c:v>69031.429275512695</c:v>
                      </c:pt>
                      <c:pt idx="2507">
                        <c:v>69031.429275512695</c:v>
                      </c:pt>
                      <c:pt idx="2508">
                        <c:v>68643.628616333008</c:v>
                      </c:pt>
                      <c:pt idx="2509">
                        <c:v>69044.429397583008</c:v>
                      </c:pt>
                      <c:pt idx="2510">
                        <c:v>69044.429519653306</c:v>
                      </c:pt>
                      <c:pt idx="2511">
                        <c:v>68844.429275512695</c:v>
                      </c:pt>
                      <c:pt idx="2512">
                        <c:v>69031.429275512695</c:v>
                      </c:pt>
                      <c:pt idx="2513">
                        <c:v>69031.429275512695</c:v>
                      </c:pt>
                      <c:pt idx="2514">
                        <c:v>68661.730056762695</c:v>
                      </c:pt>
                      <c:pt idx="2515">
                        <c:v>65599.093338012695</c:v>
                      </c:pt>
                      <c:pt idx="2516">
                        <c:v>59532.389999389648</c:v>
                      </c:pt>
                      <c:pt idx="2517">
                        <c:v>62767.054061889648</c:v>
                      </c:pt>
                      <c:pt idx="2518">
                        <c:v>62767.054061889648</c:v>
                      </c:pt>
                      <c:pt idx="2519">
                        <c:v>68005.671852111816</c:v>
                      </c:pt>
                      <c:pt idx="2520">
                        <c:v>68801.139968872056</c:v>
                      </c:pt>
                      <c:pt idx="2521">
                        <c:v>68799.216873168945</c:v>
                      </c:pt>
                      <c:pt idx="2522">
                        <c:v>69116.523513793945</c:v>
                      </c:pt>
                      <c:pt idx="2523">
                        <c:v>69118.446609497056</c:v>
                      </c:pt>
                      <c:pt idx="2524">
                        <c:v>69120.369705200195</c:v>
                      </c:pt>
                      <c:pt idx="2525">
                        <c:v>68549.701736450195</c:v>
                      </c:pt>
                      <c:pt idx="2526">
                        <c:v>68549.701736450195</c:v>
                      </c:pt>
                      <c:pt idx="2527">
                        <c:v>68274.62477111815</c:v>
                      </c:pt>
                      <c:pt idx="2528">
                        <c:v>66607.065261840806</c:v>
                      </c:pt>
                      <c:pt idx="2529">
                        <c:v>66603.811843872056</c:v>
                      </c:pt>
                      <c:pt idx="2530">
                        <c:v>70833.311843872056</c:v>
                      </c:pt>
                      <c:pt idx="2531">
                        <c:v>70804.234695434556</c:v>
                      </c:pt>
                      <c:pt idx="2532">
                        <c:v>70546.234817504868</c:v>
                      </c:pt>
                      <c:pt idx="2533">
                        <c:v>71560.000320434556</c:v>
                      </c:pt>
                      <c:pt idx="2534">
                        <c:v>71839.678787231445</c:v>
                      </c:pt>
                      <c:pt idx="2535">
                        <c:v>70338.333206176758</c:v>
                      </c:pt>
                      <c:pt idx="2536">
                        <c:v>69656.334182739258</c:v>
                      </c:pt>
                      <c:pt idx="2537">
                        <c:v>69696.479812622056</c:v>
                      </c:pt>
                      <c:pt idx="2538">
                        <c:v>69696.479934692368</c:v>
                      </c:pt>
                      <c:pt idx="2539">
                        <c:v>69139.301467895508</c:v>
                      </c:pt>
                      <c:pt idx="2540">
                        <c:v>69143.147659301758</c:v>
                      </c:pt>
                      <c:pt idx="2541">
                        <c:v>69798.148635864258</c:v>
                      </c:pt>
                      <c:pt idx="2542">
                        <c:v>69466.648513793945</c:v>
                      </c:pt>
                      <c:pt idx="2543">
                        <c:v>69464.725418090806</c:v>
                      </c:pt>
                      <c:pt idx="2544">
                        <c:v>69464.725540161118</c:v>
                      </c:pt>
                      <c:pt idx="2545">
                        <c:v>70096.311965942368</c:v>
                      </c:pt>
                      <c:pt idx="2546">
                        <c:v>70102.235183715806</c:v>
                      </c:pt>
                      <c:pt idx="2547">
                        <c:v>70111.117385864258</c:v>
                      </c:pt>
                      <c:pt idx="2548">
                        <c:v>70001.252700805664</c:v>
                      </c:pt>
                      <c:pt idx="2549">
                        <c:v>70001.252700805664</c:v>
                      </c:pt>
                      <c:pt idx="2550">
                        <c:v>68831.084182739258</c:v>
                      </c:pt>
                      <c:pt idx="2551">
                        <c:v>68831.084121704087</c:v>
                      </c:pt>
                      <c:pt idx="2552">
                        <c:v>70048.377883911133</c:v>
                      </c:pt>
                      <c:pt idx="2553">
                        <c:v>70252.531753540039</c:v>
                      </c:pt>
                      <c:pt idx="2554">
                        <c:v>68586.445327758789</c:v>
                      </c:pt>
                      <c:pt idx="2555">
                        <c:v>68999.445327758789</c:v>
                      </c:pt>
                      <c:pt idx="2556">
                        <c:v>69299.987686157227</c:v>
                      </c:pt>
                      <c:pt idx="2557">
                        <c:v>69299.504776000977</c:v>
                      </c:pt>
                      <c:pt idx="2558">
                        <c:v>69296.909683227539</c:v>
                      </c:pt>
                      <c:pt idx="2559">
                        <c:v>69249.909683227539</c:v>
                      </c:pt>
                      <c:pt idx="2560">
                        <c:v>69149.063369750977</c:v>
                      </c:pt>
                      <c:pt idx="2561">
                        <c:v>68799.350189208984</c:v>
                      </c:pt>
                      <c:pt idx="2562">
                        <c:v>69090.502593994141</c:v>
                      </c:pt>
                      <c:pt idx="2563">
                        <c:v>69097.579925537109</c:v>
                      </c:pt>
                      <c:pt idx="2564">
                        <c:v>68033.508407592773</c:v>
                      </c:pt>
                      <c:pt idx="2565">
                        <c:v>69662.598709106445</c:v>
                      </c:pt>
                      <c:pt idx="2566">
                        <c:v>69064.926345825195</c:v>
                      </c:pt>
                      <c:pt idx="2567">
                        <c:v>69065.997146606445</c:v>
                      </c:pt>
                      <c:pt idx="2568">
                        <c:v>69065.997146606445</c:v>
                      </c:pt>
                      <c:pt idx="2569">
                        <c:v>69419.56916809082</c:v>
                      </c:pt>
                      <c:pt idx="2570">
                        <c:v>70086.424026489258</c:v>
                      </c:pt>
                      <c:pt idx="2571">
                        <c:v>60005.195846557617</c:v>
                      </c:pt>
                      <c:pt idx="2572">
                        <c:v>60005.195907592773</c:v>
                      </c:pt>
                      <c:pt idx="2573">
                        <c:v>60005.195785522461</c:v>
                      </c:pt>
                      <c:pt idx="2574">
                        <c:v>60005.195846557617</c:v>
                      </c:pt>
                      <c:pt idx="2575">
                        <c:v>69609.772994995117</c:v>
                      </c:pt>
                      <c:pt idx="2576">
                        <c:v>69607.898056030273</c:v>
                      </c:pt>
                      <c:pt idx="2577">
                        <c:v>71096.992752075195</c:v>
                      </c:pt>
                      <c:pt idx="2578">
                        <c:v>71097.598220825195</c:v>
                      </c:pt>
                      <c:pt idx="2579">
                        <c:v>70705.797439575195</c:v>
                      </c:pt>
                      <c:pt idx="2580">
                        <c:v>62636.470535278306</c:v>
                      </c:pt>
                      <c:pt idx="2581">
                        <c:v>62632.624343872056</c:v>
                      </c:pt>
                      <c:pt idx="2582">
                        <c:v>62632.624343872056</c:v>
                      </c:pt>
                      <c:pt idx="2583">
                        <c:v>65174.861526489251</c:v>
                      </c:pt>
                      <c:pt idx="2584">
                        <c:v>65124.861404418938</c:v>
                      </c:pt>
                      <c:pt idx="2585">
                        <c:v>65124.861404418938</c:v>
                      </c:pt>
                      <c:pt idx="2586">
                        <c:v>65124.861404418938</c:v>
                      </c:pt>
                      <c:pt idx="2587">
                        <c:v>64501.874221801751</c:v>
                      </c:pt>
                      <c:pt idx="2588">
                        <c:v>64505.874221801751</c:v>
                      </c:pt>
                      <c:pt idx="2589">
                        <c:v>64514.874221801751</c:v>
                      </c:pt>
                      <c:pt idx="2590">
                        <c:v>65698.876174926758</c:v>
                      </c:pt>
                      <c:pt idx="2591">
                        <c:v>65673.871170043945</c:v>
                      </c:pt>
                      <c:pt idx="2592">
                        <c:v>65673.871170043945</c:v>
                      </c:pt>
                      <c:pt idx="2593">
                        <c:v>65664.27116394043</c:v>
                      </c:pt>
                      <c:pt idx="2594">
                        <c:v>64363.939193725579</c:v>
                      </c:pt>
                      <c:pt idx="2595">
                        <c:v>68505.29719543457</c:v>
                      </c:pt>
                      <c:pt idx="2596">
                        <c:v>68507.220291137695</c:v>
                      </c:pt>
                      <c:pt idx="2597">
                        <c:v>68509.14338684082</c:v>
                      </c:pt>
                      <c:pt idx="2598">
                        <c:v>68512.577041625977</c:v>
                      </c:pt>
                      <c:pt idx="2599">
                        <c:v>67984.57698059082</c:v>
                      </c:pt>
                      <c:pt idx="2600">
                        <c:v>68808.797927856445</c:v>
                      </c:pt>
                      <c:pt idx="2601">
                        <c:v>70375.720046997056</c:v>
                      </c:pt>
                      <c:pt idx="2602">
                        <c:v>70377.643020629868</c:v>
                      </c:pt>
                      <c:pt idx="2603">
                        <c:v>70377.643020629868</c:v>
                      </c:pt>
                      <c:pt idx="2604">
                        <c:v>69447.996292114258</c:v>
                      </c:pt>
                      <c:pt idx="2605">
                        <c:v>69449.919387817368</c:v>
                      </c:pt>
                      <c:pt idx="2606">
                        <c:v>68483.611648559556</c:v>
                      </c:pt>
                      <c:pt idx="2607">
                        <c:v>68487.457839965806</c:v>
                      </c:pt>
                      <c:pt idx="2608">
                        <c:v>68485.534988403306</c:v>
                      </c:pt>
                      <c:pt idx="2609">
                        <c:v>68182.058303833008</c:v>
                      </c:pt>
                      <c:pt idx="2610">
                        <c:v>68943.956497192368</c:v>
                      </c:pt>
                      <c:pt idx="2611">
                        <c:v>68992.879714965806</c:v>
                      </c:pt>
                      <c:pt idx="2612">
                        <c:v>69545.981788635239</c:v>
                      </c:pt>
                      <c:pt idx="2613">
                        <c:v>68730.980567932129</c:v>
                      </c:pt>
                      <c:pt idx="2614">
                        <c:v>68733.057594299316</c:v>
                      </c:pt>
                      <c:pt idx="2615">
                        <c:v>68129.134498596177</c:v>
                      </c:pt>
                      <c:pt idx="2616">
                        <c:v>68728.519729614258</c:v>
                      </c:pt>
                      <c:pt idx="2617">
                        <c:v>68734.289016723618</c:v>
                      </c:pt>
                      <c:pt idx="2618">
                        <c:v>69029.289016723618</c:v>
                      </c:pt>
                      <c:pt idx="2619">
                        <c:v>68983.212234497056</c:v>
                      </c:pt>
                      <c:pt idx="2620">
                        <c:v>69267.289138793945</c:v>
                      </c:pt>
                      <c:pt idx="2621">
                        <c:v>69267.289138793945</c:v>
                      </c:pt>
                      <c:pt idx="2622">
                        <c:v>69269.212234497056</c:v>
                      </c:pt>
                      <c:pt idx="2623">
                        <c:v>69267.325027465806</c:v>
                      </c:pt>
                      <c:pt idx="2624">
                        <c:v>69350.785110473633</c:v>
                      </c:pt>
                      <c:pt idx="2625">
                        <c:v>68037.453079223633</c:v>
                      </c:pt>
                      <c:pt idx="2626">
                        <c:v>68037.453079223633</c:v>
                      </c:pt>
                      <c:pt idx="2627">
                        <c:v>67985.529983520508</c:v>
                      </c:pt>
                      <c:pt idx="2628">
                        <c:v>70292.988311767564</c:v>
                      </c:pt>
                      <c:pt idx="2629">
                        <c:v>70291.065216064453</c:v>
                      </c:pt>
                      <c:pt idx="2630">
                        <c:v>70298.009109497056</c:v>
                      </c:pt>
                      <c:pt idx="2631">
                        <c:v>58684.389205932617</c:v>
                      </c:pt>
                      <c:pt idx="2632">
                        <c:v>58684.389205932617</c:v>
                      </c:pt>
                      <c:pt idx="2633">
                        <c:v>58684.389266967773</c:v>
                      </c:pt>
                      <c:pt idx="2634">
                        <c:v>58684.389205932617</c:v>
                      </c:pt>
                      <c:pt idx="2635">
                        <c:v>58684.389266967773</c:v>
                      </c:pt>
                      <c:pt idx="2636">
                        <c:v>58683.565963745117</c:v>
                      </c:pt>
                      <c:pt idx="2637">
                        <c:v>62496.290512084961</c:v>
                      </c:pt>
                      <c:pt idx="2638">
                        <c:v>62496.290634155273</c:v>
                      </c:pt>
                      <c:pt idx="2639">
                        <c:v>67666.753463745117</c:v>
                      </c:pt>
                      <c:pt idx="2640">
                        <c:v>58328.534530639648</c:v>
                      </c:pt>
                      <c:pt idx="2641">
                        <c:v>58328.534530639648</c:v>
                      </c:pt>
                      <c:pt idx="2642">
                        <c:v>58328.534530639648</c:v>
                      </c:pt>
                      <c:pt idx="2643">
                        <c:v>57957.534530639648</c:v>
                      </c:pt>
                      <c:pt idx="2644">
                        <c:v>57958.319488525391</c:v>
                      </c:pt>
                      <c:pt idx="2645">
                        <c:v>57958.319488525391</c:v>
                      </c:pt>
                      <c:pt idx="2646">
                        <c:v>57958.319427490234</c:v>
                      </c:pt>
                      <c:pt idx="2647">
                        <c:v>57630.259323120117</c:v>
                      </c:pt>
                      <c:pt idx="2648">
                        <c:v>57630.259323120117</c:v>
                      </c:pt>
                      <c:pt idx="2649">
                        <c:v>63774.045394897461</c:v>
                      </c:pt>
                      <c:pt idx="2650">
                        <c:v>63774.045394897461</c:v>
                      </c:pt>
                      <c:pt idx="2651">
                        <c:v>64377.114181518555</c:v>
                      </c:pt>
                      <c:pt idx="2652">
                        <c:v>67859.864608764648</c:v>
                      </c:pt>
                      <c:pt idx="2653">
                        <c:v>67857.941513061523</c:v>
                      </c:pt>
                      <c:pt idx="2654">
                        <c:v>70496.994216918945</c:v>
                      </c:pt>
                      <c:pt idx="2655">
                        <c:v>69671.327331542969</c:v>
                      </c:pt>
                      <c:pt idx="2656">
                        <c:v>69669.404357910156</c:v>
                      </c:pt>
                      <c:pt idx="2657">
                        <c:v>70312.20793151854</c:v>
                      </c:pt>
                      <c:pt idx="2658">
                        <c:v>69659.13005065918</c:v>
                      </c:pt>
                      <c:pt idx="2659">
                        <c:v>69659.13005065918</c:v>
                      </c:pt>
                      <c:pt idx="2660">
                        <c:v>69658.24040222168</c:v>
                      </c:pt>
                      <c:pt idx="2661">
                        <c:v>70402.040725708008</c:v>
                      </c:pt>
                      <c:pt idx="2662">
                        <c:v>70014.086135864258</c:v>
                      </c:pt>
                      <c:pt idx="2663">
                        <c:v>69801.808059692368</c:v>
                      </c:pt>
                      <c:pt idx="2664">
                        <c:v>58597.149230957031</c:v>
                      </c:pt>
                      <c:pt idx="2665">
                        <c:v>58597.149230957031</c:v>
                      </c:pt>
                      <c:pt idx="2666">
                        <c:v>69677.597549438477</c:v>
                      </c:pt>
                      <c:pt idx="2667">
                        <c:v>69572.597450256348</c:v>
                      </c:pt>
                      <c:pt idx="2668">
                        <c:v>69572.597450256348</c:v>
                      </c:pt>
                      <c:pt idx="2669">
                        <c:v>69572.597450256348</c:v>
                      </c:pt>
                      <c:pt idx="2670">
                        <c:v>65760.442687988267</c:v>
                      </c:pt>
                      <c:pt idx="2671">
                        <c:v>66028.664611816406</c:v>
                      </c:pt>
                      <c:pt idx="2672">
                        <c:v>66026.741516113267</c:v>
                      </c:pt>
                      <c:pt idx="2673">
                        <c:v>67135.87419128418</c:v>
                      </c:pt>
                      <c:pt idx="2674">
                        <c:v>67140.39274597168</c:v>
                      </c:pt>
                      <c:pt idx="2675">
                        <c:v>67142.31584167479</c:v>
                      </c:pt>
                      <c:pt idx="2676">
                        <c:v>67142.31584167479</c:v>
                      </c:pt>
                      <c:pt idx="2677">
                        <c:v>67429.98381042479</c:v>
                      </c:pt>
                      <c:pt idx="2678">
                        <c:v>66162.82804870604</c:v>
                      </c:pt>
                      <c:pt idx="2679">
                        <c:v>65538.91203308104</c:v>
                      </c:pt>
                      <c:pt idx="2680">
                        <c:v>67073.422927856445</c:v>
                      </c:pt>
                      <c:pt idx="2681">
                        <c:v>66969.312965393066</c:v>
                      </c:pt>
                      <c:pt idx="2682">
                        <c:v>66969.312965393066</c:v>
                      </c:pt>
                      <c:pt idx="2683">
                        <c:v>66969.312965393066</c:v>
                      </c:pt>
                      <c:pt idx="2684">
                        <c:v>66969.312965393066</c:v>
                      </c:pt>
                      <c:pt idx="2685">
                        <c:v>71871.146072387695</c:v>
                      </c:pt>
                      <c:pt idx="2686">
                        <c:v>71871.146072387695</c:v>
                      </c:pt>
                      <c:pt idx="2687">
                        <c:v>72198.646072387695</c:v>
                      </c:pt>
                      <c:pt idx="2688">
                        <c:v>72198.646072387695</c:v>
                      </c:pt>
                      <c:pt idx="2689">
                        <c:v>72049.245925903306</c:v>
                      </c:pt>
                      <c:pt idx="2690">
                        <c:v>72049.246170043945</c:v>
                      </c:pt>
                      <c:pt idx="2691">
                        <c:v>71987.502273559556</c:v>
                      </c:pt>
                      <c:pt idx="2692">
                        <c:v>71793.943801879868</c:v>
                      </c:pt>
                      <c:pt idx="2693">
                        <c:v>70975.812210083008</c:v>
                      </c:pt>
                      <c:pt idx="2694">
                        <c:v>71109.363113403306</c:v>
                      </c:pt>
                      <c:pt idx="2695">
                        <c:v>71490.517410278306</c:v>
                      </c:pt>
                      <c:pt idx="2696">
                        <c:v>70091.342605590806</c:v>
                      </c:pt>
                      <c:pt idx="2697">
                        <c:v>68368.666091918945</c:v>
                      </c:pt>
                      <c:pt idx="2698">
                        <c:v>67406.019363403306</c:v>
                      </c:pt>
                      <c:pt idx="2699">
                        <c:v>67504.597000122056</c:v>
                      </c:pt>
                      <c:pt idx="2700">
                        <c:v>71198.880203247056</c:v>
                      </c:pt>
                      <c:pt idx="2701">
                        <c:v>71200.803298950195</c:v>
                      </c:pt>
                      <c:pt idx="2702">
                        <c:v>71202.726150512695</c:v>
                      </c:pt>
                      <c:pt idx="2703">
                        <c:v>70881.572341918945</c:v>
                      </c:pt>
                      <c:pt idx="2704">
                        <c:v>70885.418533325195</c:v>
                      </c:pt>
                      <c:pt idx="2705">
                        <c:v>70613.264724731445</c:v>
                      </c:pt>
                      <c:pt idx="2706">
                        <c:v>70417.98762512207</c:v>
                      </c:pt>
                      <c:pt idx="2707">
                        <c:v>70610.910659790025</c:v>
                      </c:pt>
                      <c:pt idx="2708">
                        <c:v>70106.293106079087</c:v>
                      </c:pt>
                      <c:pt idx="2709">
                        <c:v>70106.293106079087</c:v>
                      </c:pt>
                      <c:pt idx="2710">
                        <c:v>69418.293472290025</c:v>
                      </c:pt>
                      <c:pt idx="2711">
                        <c:v>70137.936904907227</c:v>
                      </c:pt>
                      <c:pt idx="2712">
                        <c:v>69646.844009399414</c:v>
                      </c:pt>
                      <c:pt idx="2713">
                        <c:v>68363.005813598618</c:v>
                      </c:pt>
                      <c:pt idx="2714">
                        <c:v>69419.037384033203</c:v>
                      </c:pt>
                      <c:pt idx="2715">
                        <c:v>63457.873947143555</c:v>
                      </c:pt>
                      <c:pt idx="2716">
                        <c:v>63470.79704284668</c:v>
                      </c:pt>
                      <c:pt idx="2717">
                        <c:v>63472.841171264648</c:v>
                      </c:pt>
                      <c:pt idx="2718">
                        <c:v>63755.841171264648</c:v>
                      </c:pt>
                      <c:pt idx="2719">
                        <c:v>63757.764144897461</c:v>
                      </c:pt>
                      <c:pt idx="2720">
                        <c:v>64124.905075073242</c:v>
                      </c:pt>
                      <c:pt idx="2721">
                        <c:v>64122.188522338867</c:v>
                      </c:pt>
                      <c:pt idx="2722">
                        <c:v>64187.189559936523</c:v>
                      </c:pt>
                      <c:pt idx="2723">
                        <c:v>65046.035751342773</c:v>
                      </c:pt>
                      <c:pt idx="2724">
                        <c:v>65042.189498901367</c:v>
                      </c:pt>
                      <c:pt idx="2725">
                        <c:v>65944.039657592773</c:v>
                      </c:pt>
                      <c:pt idx="2726">
                        <c:v>65942.116561889648</c:v>
                      </c:pt>
                      <c:pt idx="2727">
                        <c:v>65945.962631225586</c:v>
                      </c:pt>
                      <c:pt idx="2728">
                        <c:v>65944.039535522461</c:v>
                      </c:pt>
                      <c:pt idx="2729">
                        <c:v>65648.345321655273</c:v>
                      </c:pt>
                      <c:pt idx="2730">
                        <c:v>60033.384399414063</c:v>
                      </c:pt>
                      <c:pt idx="2731">
                        <c:v>65358.389205932617</c:v>
                      </c:pt>
                      <c:pt idx="2732">
                        <c:v>65358.182235717773</c:v>
                      </c:pt>
                      <c:pt idx="2733">
                        <c:v>65358.182174682617</c:v>
                      </c:pt>
                      <c:pt idx="2734">
                        <c:v>65358.182113647461</c:v>
                      </c:pt>
                      <c:pt idx="2735">
                        <c:v>65926.682113647461</c:v>
                      </c:pt>
                      <c:pt idx="2736">
                        <c:v>65926.682235717773</c:v>
                      </c:pt>
                      <c:pt idx="2737">
                        <c:v>65555.477035522461</c:v>
                      </c:pt>
                      <c:pt idx="2738">
                        <c:v>67479.483932495117</c:v>
                      </c:pt>
                      <c:pt idx="2739">
                        <c:v>67479.019027709961</c:v>
                      </c:pt>
                      <c:pt idx="2740">
                        <c:v>67415.99674987793</c:v>
                      </c:pt>
                      <c:pt idx="2741">
                        <c:v>67415.99674987793</c:v>
                      </c:pt>
                      <c:pt idx="2742">
                        <c:v>66780.457565307617</c:v>
                      </c:pt>
                      <c:pt idx="2743">
                        <c:v>66173.118637084961</c:v>
                      </c:pt>
                      <c:pt idx="2744">
                        <c:v>70788.661735534668</c:v>
                      </c:pt>
                      <c:pt idx="2745">
                        <c:v>70943.370681762695</c:v>
                      </c:pt>
                      <c:pt idx="2746">
                        <c:v>70941.447708129868</c:v>
                      </c:pt>
                      <c:pt idx="2747">
                        <c:v>68039.748069763169</c:v>
                      </c:pt>
                      <c:pt idx="2748">
                        <c:v>68005.348411560059</c:v>
                      </c:pt>
                      <c:pt idx="2749">
                        <c:v>68903.375755310059</c:v>
                      </c:pt>
                      <c:pt idx="2750">
                        <c:v>71195.689895629868</c:v>
                      </c:pt>
                      <c:pt idx="2751">
                        <c:v>71630.690017700195</c:v>
                      </c:pt>
                      <c:pt idx="2752">
                        <c:v>70025.385696411133</c:v>
                      </c:pt>
                      <c:pt idx="2753">
                        <c:v>69742.19758605957</c:v>
                      </c:pt>
                      <c:pt idx="2754">
                        <c:v>68806.001052856445</c:v>
                      </c:pt>
                      <c:pt idx="2755">
                        <c:v>69904.825027465806</c:v>
                      </c:pt>
                      <c:pt idx="2756">
                        <c:v>69886.379470825195</c:v>
                      </c:pt>
                      <c:pt idx="2757">
                        <c:v>71602.74528503418</c:v>
                      </c:pt>
                      <c:pt idx="2758">
                        <c:v>71583.791717529282</c:v>
                      </c:pt>
                      <c:pt idx="2759">
                        <c:v>71364.070770263672</c:v>
                      </c:pt>
                      <c:pt idx="2760">
                        <c:v>67565.928833007798</c:v>
                      </c:pt>
                      <c:pt idx="2761">
                        <c:v>68388.675170898438</c:v>
                      </c:pt>
                      <c:pt idx="2762">
                        <c:v>69560.173171997056</c:v>
                      </c:pt>
                      <c:pt idx="2763">
                        <c:v>69929.485916137695</c:v>
                      </c:pt>
                      <c:pt idx="2764">
                        <c:v>68837.931472778306</c:v>
                      </c:pt>
                      <c:pt idx="2765">
                        <c:v>68743.531570434556</c:v>
                      </c:pt>
                      <c:pt idx="2766">
                        <c:v>68745.454666137695</c:v>
                      </c:pt>
                      <c:pt idx="2767">
                        <c:v>68745.454666137695</c:v>
                      </c:pt>
                      <c:pt idx="2768">
                        <c:v>68508.222732543945</c:v>
                      </c:pt>
                      <c:pt idx="2769">
                        <c:v>69042.147537231445</c:v>
                      </c:pt>
                      <c:pt idx="2770">
                        <c:v>69142.470535278306</c:v>
                      </c:pt>
                      <c:pt idx="2771">
                        <c:v>69140.058425903306</c:v>
                      </c:pt>
                      <c:pt idx="2772">
                        <c:v>69140.058425903306</c:v>
                      </c:pt>
                      <c:pt idx="2773">
                        <c:v>69643.259109497056</c:v>
                      </c:pt>
                      <c:pt idx="2774">
                        <c:v>70352.059158325195</c:v>
                      </c:pt>
                      <c:pt idx="2775">
                        <c:v>70310.180252075195</c:v>
                      </c:pt>
                      <c:pt idx="2776">
                        <c:v>70597.896514892564</c:v>
                      </c:pt>
                      <c:pt idx="2777">
                        <c:v>70602.689483642564</c:v>
                      </c:pt>
                      <c:pt idx="2778">
                        <c:v>70601.033966064453</c:v>
                      </c:pt>
                      <c:pt idx="2779">
                        <c:v>71483.335281372056</c:v>
                      </c:pt>
                      <c:pt idx="2780">
                        <c:v>56918.231430053711</c:v>
                      </c:pt>
                      <c:pt idx="2781">
                        <c:v>57851.368698120117</c:v>
                      </c:pt>
                      <c:pt idx="2782">
                        <c:v>57851.368698120117</c:v>
                      </c:pt>
                      <c:pt idx="2783">
                        <c:v>57851.368637084961</c:v>
                      </c:pt>
                      <c:pt idx="2784">
                        <c:v>57851.368698120117</c:v>
                      </c:pt>
                      <c:pt idx="2785">
                        <c:v>57851.368698120117</c:v>
                      </c:pt>
                      <c:pt idx="2786">
                        <c:v>57775.368698120117</c:v>
                      </c:pt>
                      <c:pt idx="2787">
                        <c:v>61930.570907592773</c:v>
                      </c:pt>
                      <c:pt idx="2788">
                        <c:v>61930.570785522461</c:v>
                      </c:pt>
                      <c:pt idx="2789">
                        <c:v>68663.916549682617</c:v>
                      </c:pt>
                      <c:pt idx="2790">
                        <c:v>68212.603591918945</c:v>
                      </c:pt>
                      <c:pt idx="2791">
                        <c:v>70495.024002075195</c:v>
                      </c:pt>
                      <c:pt idx="2792">
                        <c:v>70495.024002075195</c:v>
                      </c:pt>
                      <c:pt idx="2793">
                        <c:v>58229.860641479492</c:v>
                      </c:pt>
                      <c:pt idx="2794">
                        <c:v>58229.860702514648</c:v>
                      </c:pt>
                      <c:pt idx="2795">
                        <c:v>58229.860702514648</c:v>
                      </c:pt>
                      <c:pt idx="2796">
                        <c:v>58040.019027709961</c:v>
                      </c:pt>
                      <c:pt idx="2797">
                        <c:v>58040.019027709961</c:v>
                      </c:pt>
                      <c:pt idx="2798">
                        <c:v>58040.019027709961</c:v>
                      </c:pt>
                      <c:pt idx="2799">
                        <c:v>58040.019027709961</c:v>
                      </c:pt>
                      <c:pt idx="2800">
                        <c:v>58103.685897827148</c:v>
                      </c:pt>
                      <c:pt idx="2801">
                        <c:v>66171.879440307617</c:v>
                      </c:pt>
                      <c:pt idx="2802">
                        <c:v>66171.879501342773</c:v>
                      </c:pt>
                      <c:pt idx="2803">
                        <c:v>66171.879379272461</c:v>
                      </c:pt>
                      <c:pt idx="2804">
                        <c:v>66171.879501342773</c:v>
                      </c:pt>
                      <c:pt idx="2805">
                        <c:v>69308.21955871582</c:v>
                      </c:pt>
                      <c:pt idx="2806">
                        <c:v>68916.41877746582</c:v>
                      </c:pt>
                      <c:pt idx="2807">
                        <c:v>69308.21955871582</c:v>
                      </c:pt>
                      <c:pt idx="2808">
                        <c:v>69308.21955871582</c:v>
                      </c:pt>
                      <c:pt idx="2809">
                        <c:v>69308.21955871582</c:v>
                      </c:pt>
                      <c:pt idx="2810">
                        <c:v>69333.634231567383</c:v>
                      </c:pt>
                      <c:pt idx="2811">
                        <c:v>70035.25178527832</c:v>
                      </c:pt>
                      <c:pt idx="2812">
                        <c:v>70035.25178527832</c:v>
                      </c:pt>
                      <c:pt idx="2813">
                        <c:v>70035.25178527832</c:v>
                      </c:pt>
                      <c:pt idx="2814">
                        <c:v>70035.25178527832</c:v>
                      </c:pt>
                      <c:pt idx="2815">
                        <c:v>70089.921340942383</c:v>
                      </c:pt>
                      <c:pt idx="2816">
                        <c:v>67205.475143432617</c:v>
                      </c:pt>
                      <c:pt idx="2817">
                        <c:v>67205.597213745117</c:v>
                      </c:pt>
                      <c:pt idx="2818">
                        <c:v>67205.582550048828</c:v>
                      </c:pt>
                      <c:pt idx="2819">
                        <c:v>65392.570022583001</c:v>
                      </c:pt>
                      <c:pt idx="2820">
                        <c:v>69319.02180480957</c:v>
                      </c:pt>
                      <c:pt idx="2821">
                        <c:v>68948.02180480957</c:v>
                      </c:pt>
                      <c:pt idx="2822">
                        <c:v>68948.02180480957</c:v>
                      </c:pt>
                      <c:pt idx="2823">
                        <c:v>68948.02180480957</c:v>
                      </c:pt>
                      <c:pt idx="2824">
                        <c:v>68660.02180480957</c:v>
                      </c:pt>
                      <c:pt idx="2825">
                        <c:v>68093.695755004883</c:v>
                      </c:pt>
                      <c:pt idx="2826">
                        <c:v>68093.69563293457</c:v>
                      </c:pt>
                      <c:pt idx="2827">
                        <c:v>69220.56135559082</c:v>
                      </c:pt>
                      <c:pt idx="2828">
                        <c:v>69220.56135559082</c:v>
                      </c:pt>
                      <c:pt idx="2829">
                        <c:v>69220.56135559082</c:v>
                      </c:pt>
                      <c:pt idx="2830">
                        <c:v>69095.06135559082</c:v>
                      </c:pt>
                      <c:pt idx="2831">
                        <c:v>69288.780715942383</c:v>
                      </c:pt>
                      <c:pt idx="2832">
                        <c:v>68463.120468139648</c:v>
                      </c:pt>
                      <c:pt idx="2833">
                        <c:v>68463.105743408203</c:v>
                      </c:pt>
                      <c:pt idx="2834">
                        <c:v>67899.496170043945</c:v>
                      </c:pt>
                      <c:pt idx="2835">
                        <c:v>69719.457595825195</c:v>
                      </c:pt>
                      <c:pt idx="2836">
                        <c:v>70023.974487304688</c:v>
                      </c:pt>
                      <c:pt idx="2837">
                        <c:v>71454.164627075195</c:v>
                      </c:pt>
                      <c:pt idx="2838">
                        <c:v>71454.164627075195</c:v>
                      </c:pt>
                      <c:pt idx="2839">
                        <c:v>66485.529251098633</c:v>
                      </c:pt>
                      <c:pt idx="2840">
                        <c:v>70296.997146606445</c:v>
                      </c:pt>
                      <c:pt idx="2841">
                        <c:v>65733.293563842773</c:v>
                      </c:pt>
                      <c:pt idx="2842">
                        <c:v>65733.293441772461</c:v>
                      </c:pt>
                      <c:pt idx="2843">
                        <c:v>65733.293441772461</c:v>
                      </c:pt>
                      <c:pt idx="2844">
                        <c:v>65733.293502807617</c:v>
                      </c:pt>
                      <c:pt idx="2845">
                        <c:v>65455.293502807617</c:v>
                      </c:pt>
                      <c:pt idx="2846">
                        <c:v>65706.758304595947</c:v>
                      </c:pt>
                      <c:pt idx="2847">
                        <c:v>65706.758182525635</c:v>
                      </c:pt>
                      <c:pt idx="2848">
                        <c:v>65706.758304595947</c:v>
                      </c:pt>
                      <c:pt idx="2849">
                        <c:v>68280.459465026855</c:v>
                      </c:pt>
                      <c:pt idx="2850">
                        <c:v>63166.060867309556</c:v>
                      </c:pt>
                      <c:pt idx="2851">
                        <c:v>63166.060867309556</c:v>
                      </c:pt>
                      <c:pt idx="2852">
                        <c:v>63166.060867309556</c:v>
                      </c:pt>
                      <c:pt idx="2853">
                        <c:v>63164.137771606423</c:v>
                      </c:pt>
                      <c:pt idx="2854">
                        <c:v>61603.482940673814</c:v>
                      </c:pt>
                      <c:pt idx="2855">
                        <c:v>61681.959747314431</c:v>
                      </c:pt>
                      <c:pt idx="2856">
                        <c:v>63141.761505126946</c:v>
                      </c:pt>
                      <c:pt idx="2857">
                        <c:v>63618.662384033196</c:v>
                      </c:pt>
                      <c:pt idx="2858">
                        <c:v>63153.038360595696</c:v>
                      </c:pt>
                      <c:pt idx="2859">
                        <c:v>64775.042022705064</c:v>
                      </c:pt>
                      <c:pt idx="2860">
                        <c:v>64847.942169189446</c:v>
                      </c:pt>
                      <c:pt idx="2861">
                        <c:v>64617.842681884758</c:v>
                      </c:pt>
                      <c:pt idx="2862">
                        <c:v>64820.792877197258</c:v>
                      </c:pt>
                      <c:pt idx="2863">
                        <c:v>64678.792510986314</c:v>
                      </c:pt>
                      <c:pt idx="2864">
                        <c:v>63591.091461181633</c:v>
                      </c:pt>
                      <c:pt idx="2865">
                        <c:v>69096.275978088379</c:v>
                      </c:pt>
                      <c:pt idx="2866">
                        <c:v>68829.353248596177</c:v>
                      </c:pt>
                      <c:pt idx="2867">
                        <c:v>69491.430152893066</c:v>
                      </c:pt>
                      <c:pt idx="2868">
                        <c:v>69380.907081603989</c:v>
                      </c:pt>
                      <c:pt idx="2869">
                        <c:v>70763.217117309556</c:v>
                      </c:pt>
                      <c:pt idx="2870">
                        <c:v>70765.767166137695</c:v>
                      </c:pt>
                      <c:pt idx="2871">
                        <c:v>70763.844070434556</c:v>
                      </c:pt>
                      <c:pt idx="2872">
                        <c:v>70763.843948364258</c:v>
                      </c:pt>
                      <c:pt idx="2873">
                        <c:v>70765.767044067368</c:v>
                      </c:pt>
                      <c:pt idx="2874">
                        <c:v>70765.767166137695</c:v>
                      </c:pt>
                      <c:pt idx="2875">
                        <c:v>69285.407913208008</c:v>
                      </c:pt>
                      <c:pt idx="2876">
                        <c:v>70319.132461547837</c:v>
                      </c:pt>
                      <c:pt idx="2877">
                        <c:v>56196.984725952148</c:v>
                      </c:pt>
                      <c:pt idx="2878">
                        <c:v>56452.986740112305</c:v>
                      </c:pt>
                      <c:pt idx="2879">
                        <c:v>56419.387191772461</c:v>
                      </c:pt>
                      <c:pt idx="2880">
                        <c:v>71534.104202270508</c:v>
                      </c:pt>
                      <c:pt idx="2881">
                        <c:v>71536.027297973618</c:v>
                      </c:pt>
                      <c:pt idx="2882">
                        <c:v>71488.950515747056</c:v>
                      </c:pt>
                      <c:pt idx="2883">
                        <c:v>72104.698928833008</c:v>
                      </c:pt>
                      <c:pt idx="2884">
                        <c:v>72108.545120239258</c:v>
                      </c:pt>
                      <c:pt idx="2885">
                        <c:v>71741.098464965806</c:v>
                      </c:pt>
                      <c:pt idx="2886">
                        <c:v>71002.513809204087</c:v>
                      </c:pt>
                      <c:pt idx="2887">
                        <c:v>71002.513809204087</c:v>
                      </c:pt>
                      <c:pt idx="2888">
                        <c:v>71028.513687133775</c:v>
                      </c:pt>
                      <c:pt idx="2889">
                        <c:v>70659.406021118164</c:v>
                      </c:pt>
                      <c:pt idx="2890">
                        <c:v>70056.906021118164</c:v>
                      </c:pt>
                      <c:pt idx="2891">
                        <c:v>68591.498382568359</c:v>
                      </c:pt>
                      <c:pt idx="2892">
                        <c:v>68541.652435302734</c:v>
                      </c:pt>
                      <c:pt idx="2893">
                        <c:v>63990.764724731438</c:v>
                      </c:pt>
                      <c:pt idx="2894">
                        <c:v>57796.121078491211</c:v>
                      </c:pt>
                      <c:pt idx="2895">
                        <c:v>68872.300827026367</c:v>
                      </c:pt>
                      <c:pt idx="2896">
                        <c:v>68872.300827026367</c:v>
                      </c:pt>
                      <c:pt idx="2897">
                        <c:v>69114.300827026367</c:v>
                      </c:pt>
                      <c:pt idx="2898">
                        <c:v>69768.672561645508</c:v>
                      </c:pt>
                      <c:pt idx="2899">
                        <c:v>69376.871780395508</c:v>
                      </c:pt>
                      <c:pt idx="2900">
                        <c:v>69440.538650512695</c:v>
                      </c:pt>
                      <c:pt idx="2901">
                        <c:v>68335.339431762695</c:v>
                      </c:pt>
                      <c:pt idx="2902">
                        <c:v>68933.243240356445</c:v>
                      </c:pt>
                      <c:pt idx="2903">
                        <c:v>67805.65568542479</c:v>
                      </c:pt>
                      <c:pt idx="2904">
                        <c:v>67916.578872680664</c:v>
                      </c:pt>
                      <c:pt idx="2905">
                        <c:v>68228.579116821275</c:v>
                      </c:pt>
                      <c:pt idx="2906">
                        <c:v>68215.732925415025</c:v>
                      </c:pt>
                      <c:pt idx="2907">
                        <c:v>70718.539260864258</c:v>
                      </c:pt>
                      <c:pt idx="2908">
                        <c:v>64495.193923950188</c:v>
                      </c:pt>
                      <c:pt idx="2909">
                        <c:v>62807.023422241211</c:v>
                      </c:pt>
                      <c:pt idx="2910">
                        <c:v>56064.987655639648</c:v>
                      </c:pt>
                      <c:pt idx="2911">
                        <c:v>56064.987655639648</c:v>
                      </c:pt>
                      <c:pt idx="2912">
                        <c:v>56064.987655639648</c:v>
                      </c:pt>
                      <c:pt idx="2913">
                        <c:v>56068.987655639648</c:v>
                      </c:pt>
                      <c:pt idx="2914">
                        <c:v>56503.948577880859</c:v>
                      </c:pt>
                      <c:pt idx="2915">
                        <c:v>56503.948638916016</c:v>
                      </c:pt>
                      <c:pt idx="2916">
                        <c:v>56494.948577880859</c:v>
                      </c:pt>
                      <c:pt idx="2917">
                        <c:v>56314.388290405273</c:v>
                      </c:pt>
                      <c:pt idx="2918">
                        <c:v>56457.388290405273</c:v>
                      </c:pt>
                      <c:pt idx="2919">
                        <c:v>62378.043563842773</c:v>
                      </c:pt>
                      <c:pt idx="2920">
                        <c:v>62060.889877319336</c:v>
                      </c:pt>
                      <c:pt idx="2921">
                        <c:v>62058.966720581055</c:v>
                      </c:pt>
                      <c:pt idx="2922">
                        <c:v>61955.889652252197</c:v>
                      </c:pt>
                      <c:pt idx="2923">
                        <c:v>66676.289413452148</c:v>
                      </c:pt>
                      <c:pt idx="2924">
                        <c:v>66547.032760620117</c:v>
                      </c:pt>
                      <c:pt idx="2925">
                        <c:v>68556.496231079087</c:v>
                      </c:pt>
                      <c:pt idx="2926">
                        <c:v>67543.45622253418</c:v>
                      </c:pt>
                      <c:pt idx="2927">
                        <c:v>68467.133865356445</c:v>
                      </c:pt>
                      <c:pt idx="2928">
                        <c:v>68467.133865356445</c:v>
                      </c:pt>
                      <c:pt idx="2929">
                        <c:v>68467.133865356445</c:v>
                      </c:pt>
                      <c:pt idx="2930">
                        <c:v>64930.414779663086</c:v>
                      </c:pt>
                      <c:pt idx="2931">
                        <c:v>64928.491683959961</c:v>
                      </c:pt>
                      <c:pt idx="2932">
                        <c:v>64964.645553588867</c:v>
                      </c:pt>
                      <c:pt idx="2933">
                        <c:v>71221.358383178711</c:v>
                      </c:pt>
                      <c:pt idx="2934">
                        <c:v>71221.358383178711</c:v>
                      </c:pt>
                      <c:pt idx="2935">
                        <c:v>70686.695877075195</c:v>
                      </c:pt>
                      <c:pt idx="2936">
                        <c:v>70686.695877075195</c:v>
                      </c:pt>
                      <c:pt idx="2937">
                        <c:v>67992.836990356445</c:v>
                      </c:pt>
                      <c:pt idx="2938">
                        <c:v>67992.836990356445</c:v>
                      </c:pt>
                      <c:pt idx="2939">
                        <c:v>68291.836990356445</c:v>
                      </c:pt>
                      <c:pt idx="2940">
                        <c:v>70476.235305786118</c:v>
                      </c:pt>
                      <c:pt idx="2941">
                        <c:v>69982.714431762695</c:v>
                      </c:pt>
                      <c:pt idx="2942">
                        <c:v>70032.714553833008</c:v>
                      </c:pt>
                      <c:pt idx="2943">
                        <c:v>70579.474685668945</c:v>
                      </c:pt>
                      <c:pt idx="2944">
                        <c:v>70577.551589965806</c:v>
                      </c:pt>
                      <c:pt idx="2945">
                        <c:v>70500.897033691406</c:v>
                      </c:pt>
                      <c:pt idx="2946">
                        <c:v>70500.897033691406</c:v>
                      </c:pt>
                      <c:pt idx="2947">
                        <c:v>70505.697052001953</c:v>
                      </c:pt>
                      <c:pt idx="2948">
                        <c:v>70500.282989501953</c:v>
                      </c:pt>
                      <c:pt idx="2949">
                        <c:v>70495.679473876953</c:v>
                      </c:pt>
                      <c:pt idx="2950">
                        <c:v>69351.301910400376</c:v>
                      </c:pt>
                      <c:pt idx="2951">
                        <c:v>69299.378692626953</c:v>
                      </c:pt>
                      <c:pt idx="2952">
                        <c:v>69095.225006103516</c:v>
                      </c:pt>
                      <c:pt idx="2953">
                        <c:v>68061.379302978516</c:v>
                      </c:pt>
                      <c:pt idx="2954">
                        <c:v>66584.293533325195</c:v>
                      </c:pt>
                      <c:pt idx="2955">
                        <c:v>67621.793670654297</c:v>
                      </c:pt>
                      <c:pt idx="2956">
                        <c:v>68955.319656372056</c:v>
                      </c:pt>
                      <c:pt idx="2957">
                        <c:v>70266.536697387695</c:v>
                      </c:pt>
                      <c:pt idx="2958">
                        <c:v>70264.613601684556</c:v>
                      </c:pt>
                      <c:pt idx="2959">
                        <c:v>70227.598205566406</c:v>
                      </c:pt>
                      <c:pt idx="2960">
                        <c:v>70373.598327636719</c:v>
                      </c:pt>
                      <c:pt idx="2961">
                        <c:v>70378.398223876953</c:v>
                      </c:pt>
                      <c:pt idx="2962">
                        <c:v>70374.532135009766</c:v>
                      </c:pt>
                      <c:pt idx="2963">
                        <c:v>70374.532135009766</c:v>
                      </c:pt>
                      <c:pt idx="2964">
                        <c:v>70834.532135009766</c:v>
                      </c:pt>
                      <c:pt idx="2965">
                        <c:v>70888.378204345703</c:v>
                      </c:pt>
                      <c:pt idx="2966">
                        <c:v>70884.532135009766</c:v>
                      </c:pt>
                      <c:pt idx="2967">
                        <c:v>60876.701644897461</c:v>
                      </c:pt>
                      <c:pt idx="2968">
                        <c:v>62871.794425964355</c:v>
                      </c:pt>
                      <c:pt idx="2969">
                        <c:v>62871.794486999512</c:v>
                      </c:pt>
                      <c:pt idx="2970">
                        <c:v>68913.394119262695</c:v>
                      </c:pt>
                      <c:pt idx="2971">
                        <c:v>68298.570877075195</c:v>
                      </c:pt>
                      <c:pt idx="2972">
                        <c:v>69808.007766723633</c:v>
                      </c:pt>
                      <c:pt idx="2973">
                        <c:v>69818.344924926743</c:v>
                      </c:pt>
                      <c:pt idx="2974">
                        <c:v>69556.821731567383</c:v>
                      </c:pt>
                      <c:pt idx="2975">
                        <c:v>68231.612503051743</c:v>
                      </c:pt>
                      <c:pt idx="2976">
                        <c:v>69003.31282043457</c:v>
                      </c:pt>
                      <c:pt idx="2977">
                        <c:v>68752.33772277832</c:v>
                      </c:pt>
                      <c:pt idx="2978">
                        <c:v>67882.89143371582</c:v>
                      </c:pt>
                      <c:pt idx="2979">
                        <c:v>69894.116622924805</c:v>
                      </c:pt>
                      <c:pt idx="2980">
                        <c:v>70475.164520263672</c:v>
                      </c:pt>
                      <c:pt idx="2981">
                        <c:v>70097.267791748047</c:v>
                      </c:pt>
                      <c:pt idx="2982">
                        <c:v>70356.190643310547</c:v>
                      </c:pt>
                      <c:pt idx="2983">
                        <c:v>70790.267303466797</c:v>
                      </c:pt>
                      <c:pt idx="2984">
                        <c:v>70363.267059326172</c:v>
                      </c:pt>
                      <c:pt idx="2985">
                        <c:v>69092.170730590806</c:v>
                      </c:pt>
                      <c:pt idx="2986">
                        <c:v>69118.425369262695</c:v>
                      </c:pt>
                      <c:pt idx="2987">
                        <c:v>69168.425369262695</c:v>
                      </c:pt>
                      <c:pt idx="2988">
                        <c:v>69010.203994750977</c:v>
                      </c:pt>
                      <c:pt idx="2989">
                        <c:v>69004.413772583008</c:v>
                      </c:pt>
                      <c:pt idx="2990">
                        <c:v>68372.668334960938</c:v>
                      </c:pt>
                      <c:pt idx="2991">
                        <c:v>68372.668334960938</c:v>
                      </c:pt>
                      <c:pt idx="2992">
                        <c:v>68377.468353271484</c:v>
                      </c:pt>
                      <c:pt idx="2993">
                        <c:v>68114.468353271484</c:v>
                      </c:pt>
                      <c:pt idx="2994">
                        <c:v>68114.468353271484</c:v>
                      </c:pt>
                      <c:pt idx="2995">
                        <c:v>68614.930267333984</c:v>
                      </c:pt>
                      <c:pt idx="2996">
                        <c:v>69383.129608154297</c:v>
                      </c:pt>
                      <c:pt idx="2997">
                        <c:v>69705.776519775391</c:v>
                      </c:pt>
                      <c:pt idx="2998">
                        <c:v>69701.930389404297</c:v>
                      </c:pt>
                      <c:pt idx="2999">
                        <c:v>61581.515487670898</c:v>
                      </c:pt>
                      <c:pt idx="3000">
                        <c:v>60026.599182128906</c:v>
                      </c:pt>
                      <c:pt idx="3001">
                        <c:v>65215.191879272461</c:v>
                      </c:pt>
                      <c:pt idx="3002">
                        <c:v>65215.192001342773</c:v>
                      </c:pt>
                      <c:pt idx="3003">
                        <c:v>65215.191879272461</c:v>
                      </c:pt>
                      <c:pt idx="3004">
                        <c:v>64852.191898345947</c:v>
                      </c:pt>
                      <c:pt idx="3005">
                        <c:v>65420.691837310791</c:v>
                      </c:pt>
                      <c:pt idx="3006">
                        <c:v>65734.060916900635</c:v>
                      </c:pt>
                      <c:pt idx="3007">
                        <c:v>65733.791507720947</c:v>
                      </c:pt>
                      <c:pt idx="3008">
                        <c:v>65733.791446685791</c:v>
                      </c:pt>
                      <c:pt idx="3009">
                        <c:v>65838.791488647461</c:v>
                      </c:pt>
                      <c:pt idx="3010">
                        <c:v>65838.791610717773</c:v>
                      </c:pt>
                      <c:pt idx="3011">
                        <c:v>65382.792526245117</c:v>
                      </c:pt>
                      <c:pt idx="3012">
                        <c:v>65105.697738647461</c:v>
                      </c:pt>
                      <c:pt idx="3013">
                        <c:v>67799.175651550293</c:v>
                      </c:pt>
                      <c:pt idx="3014">
                        <c:v>67174.08177947998</c:v>
                      </c:pt>
                      <c:pt idx="3015">
                        <c:v>70377.122024536133</c:v>
                      </c:pt>
                      <c:pt idx="3016">
                        <c:v>70377.122024536133</c:v>
                      </c:pt>
                      <c:pt idx="3017">
                        <c:v>70377.122024536133</c:v>
                      </c:pt>
                      <c:pt idx="3018">
                        <c:v>70185.78889465332</c:v>
                      </c:pt>
                      <c:pt idx="3019">
                        <c:v>70461.400833129883</c:v>
                      </c:pt>
                      <c:pt idx="3020">
                        <c:v>70364.78889465332</c:v>
                      </c:pt>
                      <c:pt idx="3021">
                        <c:v>70364.78889465332</c:v>
                      </c:pt>
                      <c:pt idx="3022">
                        <c:v>70364.78889465332</c:v>
                      </c:pt>
                      <c:pt idx="3023">
                        <c:v>70364.78889465332</c:v>
                      </c:pt>
                      <c:pt idx="3024">
                        <c:v>70373.033645629883</c:v>
                      </c:pt>
                      <c:pt idx="3025">
                        <c:v>63270.311996459961</c:v>
                      </c:pt>
                      <c:pt idx="3026">
                        <c:v>63270.312118530273</c:v>
                      </c:pt>
                      <c:pt idx="3027">
                        <c:v>68124.441879272461</c:v>
                      </c:pt>
                      <c:pt idx="3028">
                        <c:v>68124.441940307617</c:v>
                      </c:pt>
                      <c:pt idx="3029">
                        <c:v>68124.427215576172</c:v>
                      </c:pt>
                      <c:pt idx="3030">
                        <c:v>66695.142288208008</c:v>
                      </c:pt>
                      <c:pt idx="3031">
                        <c:v>66691.296096801758</c:v>
                      </c:pt>
                      <c:pt idx="3032">
                        <c:v>66695.695907592773</c:v>
                      </c:pt>
                      <c:pt idx="3033">
                        <c:v>66695.69596862793</c:v>
                      </c:pt>
                      <c:pt idx="3034">
                        <c:v>66591.192947387695</c:v>
                      </c:pt>
                      <c:pt idx="3035">
                        <c:v>66591.192947387695</c:v>
                      </c:pt>
                      <c:pt idx="3036">
                        <c:v>66591.192947387695</c:v>
                      </c:pt>
                      <c:pt idx="3037">
                        <c:v>66482.378463745117</c:v>
                      </c:pt>
                      <c:pt idx="3038">
                        <c:v>68477.903305053711</c:v>
                      </c:pt>
                      <c:pt idx="3039">
                        <c:v>68477.903305053711</c:v>
                      </c:pt>
                      <c:pt idx="3040">
                        <c:v>68106.903305053711</c:v>
                      </c:pt>
                      <c:pt idx="3041">
                        <c:v>68106.903305053711</c:v>
                      </c:pt>
                      <c:pt idx="3042">
                        <c:v>69088.346267700195</c:v>
                      </c:pt>
                      <c:pt idx="3043">
                        <c:v>68717.346267700195</c:v>
                      </c:pt>
                      <c:pt idx="3044">
                        <c:v>69967.747146606445</c:v>
                      </c:pt>
                      <c:pt idx="3045">
                        <c:v>68730.136810302734</c:v>
                      </c:pt>
                      <c:pt idx="3046">
                        <c:v>68736.536758422837</c:v>
                      </c:pt>
                      <c:pt idx="3047">
                        <c:v>68736.682449340806</c:v>
                      </c:pt>
                      <c:pt idx="3048">
                        <c:v>68635.159439086914</c:v>
                      </c:pt>
                      <c:pt idx="3049">
                        <c:v>69657.628150939927</c:v>
                      </c:pt>
                      <c:pt idx="3050">
                        <c:v>69537.128395080566</c:v>
                      </c:pt>
                      <c:pt idx="3051">
                        <c:v>70059.582984924316</c:v>
                      </c:pt>
                      <c:pt idx="3052">
                        <c:v>69773.459449768066</c:v>
                      </c:pt>
                      <c:pt idx="3053">
                        <c:v>70703.268875122056</c:v>
                      </c:pt>
                      <c:pt idx="3054">
                        <c:v>70703.269485473618</c:v>
                      </c:pt>
                      <c:pt idx="3055">
                        <c:v>70709.833328247056</c:v>
                      </c:pt>
                      <c:pt idx="3056">
                        <c:v>70976.660232543945</c:v>
                      </c:pt>
                      <c:pt idx="3057">
                        <c:v>71187.660232543945</c:v>
                      </c:pt>
                      <c:pt idx="3058">
                        <c:v>72019.134109497056</c:v>
                      </c:pt>
                      <c:pt idx="3059">
                        <c:v>70988.633132934556</c:v>
                      </c:pt>
                      <c:pt idx="3060">
                        <c:v>67603.487869262695</c:v>
                      </c:pt>
                      <c:pt idx="3061">
                        <c:v>68000.228591918945</c:v>
                      </c:pt>
                      <c:pt idx="3062">
                        <c:v>67797.292556762695</c:v>
                      </c:pt>
                      <c:pt idx="3063">
                        <c:v>67797.292617797852</c:v>
                      </c:pt>
                      <c:pt idx="3064">
                        <c:v>67797.292556762695</c:v>
                      </c:pt>
                      <c:pt idx="3065">
                        <c:v>70260.496658325195</c:v>
                      </c:pt>
                      <c:pt idx="3066">
                        <c:v>68811.296463012695</c:v>
                      </c:pt>
                      <c:pt idx="3067">
                        <c:v>68066.495681762695</c:v>
                      </c:pt>
                      <c:pt idx="3068">
                        <c:v>68066.495681762695</c:v>
                      </c:pt>
                      <c:pt idx="3069">
                        <c:v>67970.836624145508</c:v>
                      </c:pt>
                      <c:pt idx="3070">
                        <c:v>57669.849594116211</c:v>
                      </c:pt>
                      <c:pt idx="3071">
                        <c:v>57669.849655151367</c:v>
                      </c:pt>
                      <c:pt idx="3072">
                        <c:v>62058.640670776367</c:v>
                      </c:pt>
                      <c:pt idx="3073">
                        <c:v>66088.248123168945</c:v>
                      </c:pt>
                      <c:pt idx="3074">
                        <c:v>65793.746170043945</c:v>
                      </c:pt>
                      <c:pt idx="3075">
                        <c:v>69904.954055786133</c:v>
                      </c:pt>
                      <c:pt idx="3076">
                        <c:v>69580.953933715806</c:v>
                      </c:pt>
                      <c:pt idx="3077">
                        <c:v>70562.377517700195</c:v>
                      </c:pt>
                      <c:pt idx="3078">
                        <c:v>70560.454666137695</c:v>
                      </c:pt>
                      <c:pt idx="3079">
                        <c:v>69837.377517700195</c:v>
                      </c:pt>
                      <c:pt idx="3080">
                        <c:v>69740.454544067368</c:v>
                      </c:pt>
                      <c:pt idx="3081">
                        <c:v>69794.663543701172</c:v>
                      </c:pt>
                      <c:pt idx="3082">
                        <c:v>69519.663543701172</c:v>
                      </c:pt>
                      <c:pt idx="3083">
                        <c:v>69243.663665771484</c:v>
                      </c:pt>
                      <c:pt idx="3084">
                        <c:v>69245.160858154282</c:v>
                      </c:pt>
                      <c:pt idx="3085">
                        <c:v>68876.238128662095</c:v>
                      </c:pt>
                      <c:pt idx="3086">
                        <c:v>68030.237640380845</c:v>
                      </c:pt>
                      <c:pt idx="3087">
                        <c:v>68964.737518310532</c:v>
                      </c:pt>
                      <c:pt idx="3088">
                        <c:v>65803.604263305664</c:v>
                      </c:pt>
                      <c:pt idx="3089">
                        <c:v>59341.667362213135</c:v>
                      </c:pt>
                      <c:pt idx="3090">
                        <c:v>56956.299667358398</c:v>
                      </c:pt>
                      <c:pt idx="3091">
                        <c:v>67903.237747192383</c:v>
                      </c:pt>
                      <c:pt idx="3092">
                        <c:v>67901.314651489243</c:v>
                      </c:pt>
                      <c:pt idx="3093">
                        <c:v>69620.839431762695</c:v>
                      </c:pt>
                      <c:pt idx="3094">
                        <c:v>68986.770706176758</c:v>
                      </c:pt>
                      <c:pt idx="3095">
                        <c:v>69157.957229614258</c:v>
                      </c:pt>
                      <c:pt idx="3096">
                        <c:v>70446.959182739258</c:v>
                      </c:pt>
                      <c:pt idx="3097">
                        <c:v>70445.105056762695</c:v>
                      </c:pt>
                      <c:pt idx="3098">
                        <c:v>70381.438064575195</c:v>
                      </c:pt>
                      <c:pt idx="3099">
                        <c:v>70738.21614074707</c:v>
                      </c:pt>
                      <c:pt idx="3100">
                        <c:v>71229.560745239258</c:v>
                      </c:pt>
                      <c:pt idx="3101">
                        <c:v>71506.560745239258</c:v>
                      </c:pt>
                      <c:pt idx="3102">
                        <c:v>71505.258621215806</c:v>
                      </c:pt>
                      <c:pt idx="3103">
                        <c:v>70580.606033325195</c:v>
                      </c:pt>
                      <c:pt idx="3104">
                        <c:v>70580.606155395508</c:v>
                      </c:pt>
                      <c:pt idx="3105">
                        <c:v>67499.493057250977</c:v>
                      </c:pt>
                      <c:pt idx="3106">
                        <c:v>69540.115310668945</c:v>
                      </c:pt>
                      <c:pt idx="3107">
                        <c:v>69169.650955200195</c:v>
                      </c:pt>
                      <c:pt idx="3108">
                        <c:v>69128.927688598633</c:v>
                      </c:pt>
                      <c:pt idx="3109">
                        <c:v>56445.815048217773</c:v>
                      </c:pt>
                      <c:pt idx="3110">
                        <c:v>55908.813095092773</c:v>
                      </c:pt>
                      <c:pt idx="3111">
                        <c:v>55908.813034057617</c:v>
                      </c:pt>
                      <c:pt idx="3112">
                        <c:v>55250.662704467773</c:v>
                      </c:pt>
                      <c:pt idx="3113">
                        <c:v>55250.662643432617</c:v>
                      </c:pt>
                      <c:pt idx="3114">
                        <c:v>54395.661666870117</c:v>
                      </c:pt>
                      <c:pt idx="3115">
                        <c:v>54395.661605834961</c:v>
                      </c:pt>
                      <c:pt idx="3116">
                        <c:v>54765.811996459961</c:v>
                      </c:pt>
                      <c:pt idx="3117">
                        <c:v>54765.812057495117</c:v>
                      </c:pt>
                      <c:pt idx="3118">
                        <c:v>68008.114791870117</c:v>
                      </c:pt>
                      <c:pt idx="3119">
                        <c:v>68008.114852905273</c:v>
                      </c:pt>
                      <c:pt idx="3120">
                        <c:v>68309.492996215806</c:v>
                      </c:pt>
                      <c:pt idx="3121">
                        <c:v>68058.692703247056</c:v>
                      </c:pt>
                      <c:pt idx="3122">
                        <c:v>67954.842117309556</c:v>
                      </c:pt>
                      <c:pt idx="3123">
                        <c:v>67768.341934204102</c:v>
                      </c:pt>
                      <c:pt idx="3124">
                        <c:v>67768.342178344727</c:v>
                      </c:pt>
                      <c:pt idx="3125">
                        <c:v>67501.141616821289</c:v>
                      </c:pt>
                      <c:pt idx="3126">
                        <c:v>66913.262710571289</c:v>
                      </c:pt>
                      <c:pt idx="3127">
                        <c:v>66915.185684204102</c:v>
                      </c:pt>
                      <c:pt idx="3128">
                        <c:v>66557.166641235352</c:v>
                      </c:pt>
                      <c:pt idx="3129">
                        <c:v>66529.548477172852</c:v>
                      </c:pt>
                      <c:pt idx="3130">
                        <c:v>67086.048477172852</c:v>
                      </c:pt>
                      <c:pt idx="3131">
                        <c:v>66494.170913696289</c:v>
                      </c:pt>
                      <c:pt idx="3132">
                        <c:v>66914.872695922852</c:v>
                      </c:pt>
                      <c:pt idx="3133">
                        <c:v>67340.126052856445</c:v>
                      </c:pt>
                      <c:pt idx="3134">
                        <c:v>69522.126296997056</c:v>
                      </c:pt>
                      <c:pt idx="3135">
                        <c:v>66575.615798950195</c:v>
                      </c:pt>
                      <c:pt idx="3136">
                        <c:v>67376.816970825195</c:v>
                      </c:pt>
                      <c:pt idx="3137">
                        <c:v>67201.058181762695</c:v>
                      </c:pt>
                      <c:pt idx="3138">
                        <c:v>67392.402420043945</c:v>
                      </c:pt>
                      <c:pt idx="3139">
                        <c:v>67495.925613403306</c:v>
                      </c:pt>
                      <c:pt idx="3140">
                        <c:v>67586.848709106445</c:v>
                      </c:pt>
                      <c:pt idx="3141">
                        <c:v>67586.848709106445</c:v>
                      </c:pt>
                      <c:pt idx="3142">
                        <c:v>67586.848587036118</c:v>
                      </c:pt>
                      <c:pt idx="3143">
                        <c:v>67480.171707153306</c:v>
                      </c:pt>
                      <c:pt idx="3144">
                        <c:v>71560.323684692368</c:v>
                      </c:pt>
                      <c:pt idx="3145">
                        <c:v>71562.246902465806</c:v>
                      </c:pt>
                      <c:pt idx="3146">
                        <c:v>71562.246902465806</c:v>
                      </c:pt>
                      <c:pt idx="3147">
                        <c:v>71373.169631958008</c:v>
                      </c:pt>
                      <c:pt idx="3148">
                        <c:v>70642.762283325195</c:v>
                      </c:pt>
                      <c:pt idx="3149">
                        <c:v>70649.749710083008</c:v>
                      </c:pt>
                      <c:pt idx="3150">
                        <c:v>66103.573028564453</c:v>
                      </c:pt>
                      <c:pt idx="3151">
                        <c:v>65732.573028564453</c:v>
                      </c:pt>
                      <c:pt idx="3152">
                        <c:v>65361.573028564446</c:v>
                      </c:pt>
                      <c:pt idx="3153">
                        <c:v>65211.969512939446</c:v>
                      </c:pt>
                      <c:pt idx="3154">
                        <c:v>59350.997848510742</c:v>
                      </c:pt>
                      <c:pt idx="3155">
                        <c:v>66181.053268432617</c:v>
                      </c:pt>
                      <c:pt idx="3156">
                        <c:v>66181.053268432617</c:v>
                      </c:pt>
                      <c:pt idx="3157">
                        <c:v>66180.137313842773</c:v>
                      </c:pt>
                      <c:pt idx="3158">
                        <c:v>66180.137252807617</c:v>
                      </c:pt>
                      <c:pt idx="3159">
                        <c:v>66552.051254272461</c:v>
                      </c:pt>
                      <c:pt idx="3160">
                        <c:v>66627.406784057617</c:v>
                      </c:pt>
                      <c:pt idx="3161">
                        <c:v>66627.406723022461</c:v>
                      </c:pt>
                      <c:pt idx="3162">
                        <c:v>66627.406845092773</c:v>
                      </c:pt>
                      <c:pt idx="3163">
                        <c:v>66717.120651245117</c:v>
                      </c:pt>
                      <c:pt idx="3164">
                        <c:v>68398.848075866699</c:v>
                      </c:pt>
                      <c:pt idx="3165">
                        <c:v>71309.126495361328</c:v>
                      </c:pt>
                      <c:pt idx="3166">
                        <c:v>68237.690994262695</c:v>
                      </c:pt>
                      <c:pt idx="3167">
                        <c:v>68237.690994262695</c:v>
                      </c:pt>
                      <c:pt idx="3168">
                        <c:v>68488.292556762695</c:v>
                      </c:pt>
                      <c:pt idx="3169">
                        <c:v>68427.913650512695</c:v>
                      </c:pt>
                      <c:pt idx="3170">
                        <c:v>68427.913650512695</c:v>
                      </c:pt>
                      <c:pt idx="3171">
                        <c:v>68706.39778137207</c:v>
                      </c:pt>
                      <c:pt idx="3172">
                        <c:v>68706.39778137207</c:v>
                      </c:pt>
                      <c:pt idx="3173">
                        <c:v>68780.96711730957</c:v>
                      </c:pt>
                      <c:pt idx="3174">
                        <c:v>57844.813949584961</c:v>
                      </c:pt>
                      <c:pt idx="3175">
                        <c:v>57844.814010620117</c:v>
                      </c:pt>
                      <c:pt idx="3176">
                        <c:v>57844.813949584961</c:v>
                      </c:pt>
                      <c:pt idx="3177">
                        <c:v>65297.236801147461</c:v>
                      </c:pt>
                      <c:pt idx="3178">
                        <c:v>67366.819030761719</c:v>
                      </c:pt>
                      <c:pt idx="3179">
                        <c:v>66751.667892456055</c:v>
                      </c:pt>
                      <c:pt idx="3180">
                        <c:v>64579.963111877427</c:v>
                      </c:pt>
                      <c:pt idx="3181">
                        <c:v>64579.963111877427</c:v>
                      </c:pt>
                      <c:pt idx="3182">
                        <c:v>63559.961402893059</c:v>
                      </c:pt>
                      <c:pt idx="3183">
                        <c:v>64012.961402893059</c:v>
                      </c:pt>
                      <c:pt idx="3184">
                        <c:v>64007.038429260239</c:v>
                      </c:pt>
                      <c:pt idx="3185">
                        <c:v>64463.134475708001</c:v>
                      </c:pt>
                      <c:pt idx="3186">
                        <c:v>64470.634597778306</c:v>
                      </c:pt>
                      <c:pt idx="3187">
                        <c:v>64505.664993286118</c:v>
                      </c:pt>
                      <c:pt idx="3188">
                        <c:v>65164.666946411118</c:v>
                      </c:pt>
                      <c:pt idx="3189">
                        <c:v>65164.667068481438</c:v>
                      </c:pt>
                      <c:pt idx="3190">
                        <c:v>64964.66676330565</c:v>
                      </c:pt>
                      <c:pt idx="3191">
                        <c:v>60522.090408325188</c:v>
                      </c:pt>
                      <c:pt idx="3192">
                        <c:v>60840.781265258782</c:v>
                      </c:pt>
                      <c:pt idx="3193">
                        <c:v>60767.661270141594</c:v>
                      </c:pt>
                      <c:pt idx="3194">
                        <c:v>60694.551345825188</c:v>
                      </c:pt>
                      <c:pt idx="3195">
                        <c:v>70857.191238403306</c:v>
                      </c:pt>
                      <c:pt idx="3196">
                        <c:v>70859.114822387695</c:v>
                      </c:pt>
                      <c:pt idx="3197">
                        <c:v>70829.114822387695</c:v>
                      </c:pt>
                      <c:pt idx="3198">
                        <c:v>71883.337234497056</c:v>
                      </c:pt>
                      <c:pt idx="3199">
                        <c:v>71915.337234497056</c:v>
                      </c:pt>
                      <c:pt idx="3200">
                        <c:v>71915.337966918945</c:v>
                      </c:pt>
                      <c:pt idx="3201">
                        <c:v>71520.539382934556</c:v>
                      </c:pt>
                      <c:pt idx="3202">
                        <c:v>71366.339675903306</c:v>
                      </c:pt>
                      <c:pt idx="3203">
                        <c:v>70201.185867309556</c:v>
                      </c:pt>
                      <c:pt idx="3204">
                        <c:v>70201.186111450195</c:v>
                      </c:pt>
                      <c:pt idx="3205">
                        <c:v>70155.108963012695</c:v>
                      </c:pt>
                      <c:pt idx="3206">
                        <c:v>70687.108963012695</c:v>
                      </c:pt>
                      <c:pt idx="3207">
                        <c:v>71435.108963012695</c:v>
                      </c:pt>
                      <c:pt idx="3208">
                        <c:v>71435.610183715806</c:v>
                      </c:pt>
                      <c:pt idx="3209">
                        <c:v>71034.609939575195</c:v>
                      </c:pt>
                      <c:pt idx="3210">
                        <c:v>71333.831497192368</c:v>
                      </c:pt>
                      <c:pt idx="3211">
                        <c:v>71331.908401489258</c:v>
                      </c:pt>
                      <c:pt idx="3212">
                        <c:v>69992.449096679673</c:v>
                      </c:pt>
                      <c:pt idx="3213">
                        <c:v>65496.317916870117</c:v>
                      </c:pt>
                      <c:pt idx="3214">
                        <c:v>65496.317855834961</c:v>
                      </c:pt>
                      <c:pt idx="3215">
                        <c:v>70201.609359741211</c:v>
                      </c:pt>
                      <c:pt idx="3216">
                        <c:v>70201.609359741211</c:v>
                      </c:pt>
                      <c:pt idx="3217">
                        <c:v>70201.609359741211</c:v>
                      </c:pt>
                      <c:pt idx="3218">
                        <c:v>70201.609359741211</c:v>
                      </c:pt>
                      <c:pt idx="3219">
                        <c:v>68645.607009887695</c:v>
                      </c:pt>
                      <c:pt idx="3220">
                        <c:v>68647.056228637695</c:v>
                      </c:pt>
                      <c:pt idx="3221">
                        <c:v>68645.277908325195</c:v>
                      </c:pt>
                      <c:pt idx="3222">
                        <c:v>69471.696853637695</c:v>
                      </c:pt>
                      <c:pt idx="3223">
                        <c:v>69471.696853637695</c:v>
                      </c:pt>
                      <c:pt idx="3224">
                        <c:v>70244.723220825195</c:v>
                      </c:pt>
                      <c:pt idx="3225">
                        <c:v>69879.950515747056</c:v>
                      </c:pt>
                      <c:pt idx="3226">
                        <c:v>68347.780838012695</c:v>
                      </c:pt>
                      <c:pt idx="3227">
                        <c:v>67060.108718872056</c:v>
                      </c:pt>
                      <c:pt idx="3228">
                        <c:v>66952.355545043945</c:v>
                      </c:pt>
                      <c:pt idx="3229">
                        <c:v>65554.529373168945</c:v>
                      </c:pt>
                      <c:pt idx="3230">
                        <c:v>65623.375808715806</c:v>
                      </c:pt>
                      <c:pt idx="3231">
                        <c:v>65534.452957153306</c:v>
                      </c:pt>
                      <c:pt idx="3232">
                        <c:v>64935.373855590806</c:v>
                      </c:pt>
                      <c:pt idx="3233">
                        <c:v>65036.897048950188</c:v>
                      </c:pt>
                      <c:pt idx="3234">
                        <c:v>65036.897048950188</c:v>
                      </c:pt>
                      <c:pt idx="3235">
                        <c:v>66199.149246215806</c:v>
                      </c:pt>
                      <c:pt idx="3236">
                        <c:v>66221.841873168945</c:v>
                      </c:pt>
                      <c:pt idx="3237">
                        <c:v>67505.071853637695</c:v>
                      </c:pt>
                      <c:pt idx="3238">
                        <c:v>67333.549880981445</c:v>
                      </c:pt>
                      <c:pt idx="3239">
                        <c:v>68638.20051574707</c:v>
                      </c:pt>
                      <c:pt idx="3240">
                        <c:v>68642.387283325195</c:v>
                      </c:pt>
                      <c:pt idx="3241">
                        <c:v>65873.139236450195</c:v>
                      </c:pt>
                      <c:pt idx="3242">
                        <c:v>65975.060867309556</c:v>
                      </c:pt>
                      <c:pt idx="3243">
                        <c:v>66239.907546997056</c:v>
                      </c:pt>
                      <c:pt idx="3244">
                        <c:v>65592.999649047852</c:v>
                      </c:pt>
                      <c:pt idx="3245">
                        <c:v>66251.846572875977</c:v>
                      </c:pt>
                      <c:pt idx="3246">
                        <c:v>65833.955703735352</c:v>
                      </c:pt>
                      <c:pt idx="3247">
                        <c:v>67094.67903137207</c:v>
                      </c:pt>
                      <c:pt idx="3248">
                        <c:v>66466.60188293457</c:v>
                      </c:pt>
                      <c:pt idx="3249">
                        <c:v>67145.60188293457</c:v>
                      </c:pt>
                      <c:pt idx="3250">
                        <c:v>67357.67903137207</c:v>
                      </c:pt>
                      <c:pt idx="3251">
                        <c:v>67365.37092590332</c:v>
                      </c:pt>
                      <c:pt idx="3252">
                        <c:v>68481.60285949707</c:v>
                      </c:pt>
                      <c:pt idx="3253">
                        <c:v>68740.92317199707</c:v>
                      </c:pt>
                      <c:pt idx="3254">
                        <c:v>69336.754470825195</c:v>
                      </c:pt>
                      <c:pt idx="3255">
                        <c:v>56917.72721862793</c:v>
                      </c:pt>
                      <c:pt idx="3256">
                        <c:v>56917.72721862793</c:v>
                      </c:pt>
                      <c:pt idx="3257">
                        <c:v>56922.50114440918</c:v>
                      </c:pt>
                      <c:pt idx="3258">
                        <c:v>56702.501388549805</c:v>
                      </c:pt>
                      <c:pt idx="3259">
                        <c:v>56593.901290893555</c:v>
                      </c:pt>
                      <c:pt idx="3260">
                        <c:v>58197.25700378418</c:v>
                      </c:pt>
                      <c:pt idx="3261">
                        <c:v>58197.25700378418</c:v>
                      </c:pt>
                      <c:pt idx="3262">
                        <c:v>68759.327621459961</c:v>
                      </c:pt>
                      <c:pt idx="3263">
                        <c:v>68637.001022338867</c:v>
                      </c:pt>
                      <c:pt idx="3264">
                        <c:v>68852.602584838867</c:v>
                      </c:pt>
                      <c:pt idx="3265">
                        <c:v>68500.60270690918</c:v>
                      </c:pt>
                      <c:pt idx="3266">
                        <c:v>68500.60270690918</c:v>
                      </c:pt>
                      <c:pt idx="3267">
                        <c:v>69255.905380249023</c:v>
                      </c:pt>
                      <c:pt idx="3268">
                        <c:v>69250.136215209961</c:v>
                      </c:pt>
                      <c:pt idx="3269">
                        <c:v>68490.253211975098</c:v>
                      </c:pt>
                      <c:pt idx="3270">
                        <c:v>68493.740936279297</c:v>
                      </c:pt>
                      <c:pt idx="3271">
                        <c:v>58849.523010253906</c:v>
                      </c:pt>
                      <c:pt idx="3272">
                        <c:v>58851.843322753906</c:v>
                      </c:pt>
                      <c:pt idx="3273">
                        <c:v>58564.690979003906</c:v>
                      </c:pt>
                      <c:pt idx="3274">
                        <c:v>58564.690979003906</c:v>
                      </c:pt>
                      <c:pt idx="3275">
                        <c:v>58564.690979003906</c:v>
                      </c:pt>
                      <c:pt idx="3276">
                        <c:v>58564.691040039063</c:v>
                      </c:pt>
                      <c:pt idx="3277">
                        <c:v>58821.443954467773</c:v>
                      </c:pt>
                      <c:pt idx="3278">
                        <c:v>59336.340316772461</c:v>
                      </c:pt>
                      <c:pt idx="3279">
                        <c:v>59336.340377807617</c:v>
                      </c:pt>
                      <c:pt idx="3280">
                        <c:v>59340.286727905273</c:v>
                      </c:pt>
                      <c:pt idx="3281">
                        <c:v>62908.520980834961</c:v>
                      </c:pt>
                      <c:pt idx="3282">
                        <c:v>62908.062973022461</c:v>
                      </c:pt>
                      <c:pt idx="3283">
                        <c:v>64803.371383666992</c:v>
                      </c:pt>
                      <c:pt idx="3284">
                        <c:v>64801.448348999023</c:v>
                      </c:pt>
                      <c:pt idx="3285">
                        <c:v>68754.014114379868</c:v>
                      </c:pt>
                      <c:pt idx="3286">
                        <c:v>68617.909744262695</c:v>
                      </c:pt>
                      <c:pt idx="3287">
                        <c:v>67966.908279418945</c:v>
                      </c:pt>
                      <c:pt idx="3288">
                        <c:v>67120.433181762695</c:v>
                      </c:pt>
                      <c:pt idx="3289">
                        <c:v>67734.845657348618</c:v>
                      </c:pt>
                      <c:pt idx="3290">
                        <c:v>68383.467300415025</c:v>
                      </c:pt>
                      <c:pt idx="3291">
                        <c:v>69222.876113891587</c:v>
                      </c:pt>
                      <c:pt idx="3292">
                        <c:v>69220.953140258775</c:v>
                      </c:pt>
                      <c:pt idx="3293">
                        <c:v>68981.953140258775</c:v>
                      </c:pt>
                      <c:pt idx="3294">
                        <c:v>68983.876113891587</c:v>
                      </c:pt>
                      <c:pt idx="3295">
                        <c:v>68983.876113891587</c:v>
                      </c:pt>
                      <c:pt idx="3296">
                        <c:v>68614.799331665025</c:v>
                      </c:pt>
                      <c:pt idx="3297">
                        <c:v>68864.378616333008</c:v>
                      </c:pt>
                      <c:pt idx="3298">
                        <c:v>67414.642654418945</c:v>
                      </c:pt>
                      <c:pt idx="3299">
                        <c:v>67783.012893676758</c:v>
                      </c:pt>
                      <c:pt idx="3300">
                        <c:v>70148.039993286118</c:v>
                      </c:pt>
                      <c:pt idx="3301">
                        <c:v>69826.426589965806</c:v>
                      </c:pt>
                      <c:pt idx="3302">
                        <c:v>70298.171707153306</c:v>
                      </c:pt>
                      <c:pt idx="3303">
                        <c:v>70796.171707153306</c:v>
                      </c:pt>
                      <c:pt idx="3304">
                        <c:v>70794.248489379868</c:v>
                      </c:pt>
                      <c:pt idx="3305">
                        <c:v>70533.146804809556</c:v>
                      </c:pt>
                      <c:pt idx="3306">
                        <c:v>59456.367721557617</c:v>
                      </c:pt>
                      <c:pt idx="3307">
                        <c:v>59456.367721557617</c:v>
                      </c:pt>
                      <c:pt idx="3308">
                        <c:v>59456.367721557617</c:v>
                      </c:pt>
                      <c:pt idx="3309">
                        <c:v>59456.367721557617</c:v>
                      </c:pt>
                      <c:pt idx="3310">
                        <c:v>59456.367721557617</c:v>
                      </c:pt>
                      <c:pt idx="3311">
                        <c:v>59456.367660522461</c:v>
                      </c:pt>
                      <c:pt idx="3312">
                        <c:v>63268.364730834961</c:v>
                      </c:pt>
                      <c:pt idx="3313">
                        <c:v>63268.364852905273</c:v>
                      </c:pt>
                      <c:pt idx="3314">
                        <c:v>68286.815902709961</c:v>
                      </c:pt>
                      <c:pt idx="3315">
                        <c:v>68212.782012939453</c:v>
                      </c:pt>
                      <c:pt idx="3316">
                        <c:v>68160.858917236328</c:v>
                      </c:pt>
                      <c:pt idx="3317">
                        <c:v>69243.127243041992</c:v>
                      </c:pt>
                      <c:pt idx="3318">
                        <c:v>69246.97331237793</c:v>
                      </c:pt>
                      <c:pt idx="3319">
                        <c:v>69246.97331237793</c:v>
                      </c:pt>
                      <c:pt idx="3320">
                        <c:v>68335.46899414061</c:v>
                      </c:pt>
                      <c:pt idx="3321">
                        <c:v>68592.368209838853</c:v>
                      </c:pt>
                      <c:pt idx="3322">
                        <c:v>68596.214279174805</c:v>
                      </c:pt>
                      <c:pt idx="3323">
                        <c:v>71289.185134887695</c:v>
                      </c:pt>
                      <c:pt idx="3324">
                        <c:v>66688.293777465806</c:v>
                      </c:pt>
                      <c:pt idx="3325">
                        <c:v>67246.679153442368</c:v>
                      </c:pt>
                      <c:pt idx="3326">
                        <c:v>67252.602127075195</c:v>
                      </c:pt>
                      <c:pt idx="3327">
                        <c:v>67934.488357543945</c:v>
                      </c:pt>
                      <c:pt idx="3328">
                        <c:v>65573.715682983398</c:v>
                      </c:pt>
                      <c:pt idx="3329">
                        <c:v>65521.792587280273</c:v>
                      </c:pt>
                      <c:pt idx="3330">
                        <c:v>66617.618385314927</c:v>
                      </c:pt>
                      <c:pt idx="3331">
                        <c:v>64789.117652893059</c:v>
                      </c:pt>
                      <c:pt idx="3332">
                        <c:v>66167.354812622056</c:v>
                      </c:pt>
                      <c:pt idx="3333">
                        <c:v>65653.855056762695</c:v>
                      </c:pt>
                      <c:pt idx="3334">
                        <c:v>66024.855300903306</c:v>
                      </c:pt>
                      <c:pt idx="3335">
                        <c:v>66024.855056762695</c:v>
                      </c:pt>
                      <c:pt idx="3336">
                        <c:v>65774.254714965806</c:v>
                      </c:pt>
                      <c:pt idx="3337">
                        <c:v>66183.254959106445</c:v>
                      </c:pt>
                      <c:pt idx="3338">
                        <c:v>66083.987625122056</c:v>
                      </c:pt>
                      <c:pt idx="3339">
                        <c:v>64126.497695922844</c:v>
                      </c:pt>
                      <c:pt idx="3340">
                        <c:v>64126.497756958001</c:v>
                      </c:pt>
                      <c:pt idx="3341">
                        <c:v>64126.497756958001</c:v>
                      </c:pt>
                      <c:pt idx="3342">
                        <c:v>57861.362106323242</c:v>
                      </c:pt>
                      <c:pt idx="3343">
                        <c:v>57993.362106323242</c:v>
                      </c:pt>
                      <c:pt idx="3344">
                        <c:v>57993.362106323242</c:v>
                      </c:pt>
                      <c:pt idx="3345">
                        <c:v>65031.54704284668</c:v>
                      </c:pt>
                      <c:pt idx="3346">
                        <c:v>65421.424728393555</c:v>
                      </c:pt>
                      <c:pt idx="3347">
                        <c:v>64937.424728393555</c:v>
                      </c:pt>
                      <c:pt idx="3348">
                        <c:v>64937.424728393555</c:v>
                      </c:pt>
                      <c:pt idx="3349">
                        <c:v>65058.501693725586</c:v>
                      </c:pt>
                      <c:pt idx="3350">
                        <c:v>64472.501693725586</c:v>
                      </c:pt>
                      <c:pt idx="3351">
                        <c:v>64476.34782409668</c:v>
                      </c:pt>
                      <c:pt idx="3352">
                        <c:v>65013.34782409668</c:v>
                      </c:pt>
                      <c:pt idx="3353">
                        <c:v>65404.34880065918</c:v>
                      </c:pt>
                      <c:pt idx="3354">
                        <c:v>65400.502670288086</c:v>
                      </c:pt>
                      <c:pt idx="3355">
                        <c:v>65757.377670288086</c:v>
                      </c:pt>
                      <c:pt idx="3356">
                        <c:v>65753.165512084961</c:v>
                      </c:pt>
                      <c:pt idx="3357">
                        <c:v>65104.89518737793</c:v>
                      </c:pt>
                      <c:pt idx="3358">
                        <c:v>65100.126327514648</c:v>
                      </c:pt>
                      <c:pt idx="3359">
                        <c:v>70250.397720336914</c:v>
                      </c:pt>
                      <c:pt idx="3360">
                        <c:v>66455.005691528306</c:v>
                      </c:pt>
                      <c:pt idx="3361">
                        <c:v>66455.005691528306</c:v>
                      </c:pt>
                      <c:pt idx="3362">
                        <c:v>66251.404129028306</c:v>
                      </c:pt>
                      <c:pt idx="3363">
                        <c:v>66502.005813598618</c:v>
                      </c:pt>
                      <c:pt idx="3364">
                        <c:v>65204.859939575188</c:v>
                      </c:pt>
                      <c:pt idx="3365">
                        <c:v>65208.860000610344</c:v>
                      </c:pt>
                      <c:pt idx="3366">
                        <c:v>66053.8596343994</c:v>
                      </c:pt>
                      <c:pt idx="3367">
                        <c:v>66053.859573364258</c:v>
                      </c:pt>
                      <c:pt idx="3368">
                        <c:v>66778.160354614258</c:v>
                      </c:pt>
                      <c:pt idx="3369">
                        <c:v>66478.560195922852</c:v>
                      </c:pt>
                      <c:pt idx="3370">
                        <c:v>58022.131637573242</c:v>
                      </c:pt>
                      <c:pt idx="3371">
                        <c:v>58611.491622924805</c:v>
                      </c:pt>
                      <c:pt idx="3372">
                        <c:v>58240.491500854492</c:v>
                      </c:pt>
                      <c:pt idx="3373">
                        <c:v>58363.491561889648</c:v>
                      </c:pt>
                      <c:pt idx="3374">
                        <c:v>57757.491561889648</c:v>
                      </c:pt>
                      <c:pt idx="3375">
                        <c:v>69980.095046997056</c:v>
                      </c:pt>
                      <c:pt idx="3376">
                        <c:v>69973.018630981445</c:v>
                      </c:pt>
                      <c:pt idx="3377">
                        <c:v>69983.018630981445</c:v>
                      </c:pt>
                      <c:pt idx="3378">
                        <c:v>69983.018630981445</c:v>
                      </c:pt>
                      <c:pt idx="3379">
                        <c:v>69657.017898559556</c:v>
                      </c:pt>
                      <c:pt idx="3380">
                        <c:v>69657.019119262695</c:v>
                      </c:pt>
                      <c:pt idx="3381">
                        <c:v>70445.943679809556</c:v>
                      </c:pt>
                      <c:pt idx="3382">
                        <c:v>71073.740310668945</c:v>
                      </c:pt>
                      <c:pt idx="3383">
                        <c:v>70639.088455200195</c:v>
                      </c:pt>
                      <c:pt idx="3384">
                        <c:v>70808.088455200195</c:v>
                      </c:pt>
                      <c:pt idx="3385">
                        <c:v>70755.55354309082</c:v>
                      </c:pt>
                      <c:pt idx="3386">
                        <c:v>70755.55354309082</c:v>
                      </c:pt>
                      <c:pt idx="3387">
                        <c:v>70755.55354309082</c:v>
                      </c:pt>
                      <c:pt idx="3388">
                        <c:v>70757.476638793945</c:v>
                      </c:pt>
                      <c:pt idx="3389">
                        <c:v>71083.47834777832</c:v>
                      </c:pt>
                      <c:pt idx="3390">
                        <c:v>71172.504470825195</c:v>
                      </c:pt>
                      <c:pt idx="3391">
                        <c:v>71049.504470825195</c:v>
                      </c:pt>
                      <c:pt idx="3392">
                        <c:v>70143.109939575195</c:v>
                      </c:pt>
                      <c:pt idx="3393">
                        <c:v>69411.109939575195</c:v>
                      </c:pt>
                      <c:pt idx="3394">
                        <c:v>69937.606033325195</c:v>
                      </c:pt>
                      <c:pt idx="3395">
                        <c:v>68829.260391235352</c:v>
                      </c:pt>
                      <c:pt idx="3396">
                        <c:v>67413.740737915025</c:v>
                      </c:pt>
                      <c:pt idx="3397">
                        <c:v>68054.068130493164</c:v>
                      </c:pt>
                      <c:pt idx="3398">
                        <c:v>68308.668472290025</c:v>
                      </c:pt>
                      <c:pt idx="3399">
                        <c:v>68191.857437133775</c:v>
                      </c:pt>
                      <c:pt idx="3400">
                        <c:v>67360.533523559556</c:v>
                      </c:pt>
                      <c:pt idx="3401">
                        <c:v>67074.311355590806</c:v>
                      </c:pt>
                      <c:pt idx="3402">
                        <c:v>67097.465164184556</c:v>
                      </c:pt>
                      <c:pt idx="3403">
                        <c:v>66149.840896606445</c:v>
                      </c:pt>
                      <c:pt idx="3404">
                        <c:v>65809.143112182617</c:v>
                      </c:pt>
                      <c:pt idx="3405">
                        <c:v>70258.902908325195</c:v>
                      </c:pt>
                      <c:pt idx="3406">
                        <c:v>69693.305496215806</c:v>
                      </c:pt>
                      <c:pt idx="3407">
                        <c:v>69695.382400512695</c:v>
                      </c:pt>
                      <c:pt idx="3408">
                        <c:v>69702.459304809556</c:v>
                      </c:pt>
                      <c:pt idx="3409">
                        <c:v>71710.653884887695</c:v>
                      </c:pt>
                      <c:pt idx="3410">
                        <c:v>71089.622634887695</c:v>
                      </c:pt>
                      <c:pt idx="3411">
                        <c:v>70841.198196411118</c:v>
                      </c:pt>
                      <c:pt idx="3412">
                        <c:v>68955.277664184556</c:v>
                      </c:pt>
                      <c:pt idx="3413">
                        <c:v>69474.356521606445</c:v>
                      </c:pt>
                      <c:pt idx="3414">
                        <c:v>69472.433425903306</c:v>
                      </c:pt>
                      <c:pt idx="3415">
                        <c:v>70055.585281372056</c:v>
                      </c:pt>
                      <c:pt idx="3416">
                        <c:v>68905.997055053711</c:v>
                      </c:pt>
                      <c:pt idx="3417">
                        <c:v>68905.997055053711</c:v>
                      </c:pt>
                      <c:pt idx="3418">
                        <c:v>68514.196273803711</c:v>
                      </c:pt>
                      <c:pt idx="3419">
                        <c:v>69759.289627075195</c:v>
                      </c:pt>
                      <c:pt idx="3420">
                        <c:v>71786.291473388672</c:v>
                      </c:pt>
                      <c:pt idx="3421">
                        <c:v>71786.291473388672</c:v>
                      </c:pt>
                      <c:pt idx="3422">
                        <c:v>71786.291473388672</c:v>
                      </c:pt>
                      <c:pt idx="3423">
                        <c:v>71792.691482543945</c:v>
                      </c:pt>
                      <c:pt idx="3424">
                        <c:v>70474.691482543945</c:v>
                      </c:pt>
                      <c:pt idx="3425">
                        <c:v>69841.310134887695</c:v>
                      </c:pt>
                      <c:pt idx="3426">
                        <c:v>68765.037673950195</c:v>
                      </c:pt>
                      <c:pt idx="3427">
                        <c:v>68766.502517700195</c:v>
                      </c:pt>
                      <c:pt idx="3428">
                        <c:v>69162.498077392578</c:v>
                      </c:pt>
                      <c:pt idx="3429">
                        <c:v>69516.553680419922</c:v>
                      </c:pt>
                      <c:pt idx="3430">
                        <c:v>59166.264205932617</c:v>
                      </c:pt>
                      <c:pt idx="3431">
                        <c:v>59166.264144897461</c:v>
                      </c:pt>
                      <c:pt idx="3432">
                        <c:v>64125.488754272461</c:v>
                      </c:pt>
                      <c:pt idx="3433">
                        <c:v>69158.225700378418</c:v>
                      </c:pt>
                      <c:pt idx="3434">
                        <c:v>70233.597732543945</c:v>
                      </c:pt>
                      <c:pt idx="3435">
                        <c:v>69003.674530029282</c:v>
                      </c:pt>
                      <c:pt idx="3436">
                        <c:v>68658.462677001953</c:v>
                      </c:pt>
                      <c:pt idx="3437">
                        <c:v>68604.661834716782</c:v>
                      </c:pt>
                      <c:pt idx="3438">
                        <c:v>68151.584442138672</c:v>
                      </c:pt>
                      <c:pt idx="3439">
                        <c:v>68162.584442138672</c:v>
                      </c:pt>
                      <c:pt idx="3440">
                        <c:v>67549.173553466782</c:v>
                      </c:pt>
                      <c:pt idx="3441">
                        <c:v>67786.250457763672</c:v>
                      </c:pt>
                      <c:pt idx="3442">
                        <c:v>69339.100311279282</c:v>
                      </c:pt>
                      <c:pt idx="3443">
                        <c:v>70134.869461059556</c:v>
                      </c:pt>
                      <c:pt idx="3444">
                        <c:v>70964.313552856445</c:v>
                      </c:pt>
                      <c:pt idx="3445">
                        <c:v>70966.236648559556</c:v>
                      </c:pt>
                      <c:pt idx="3446">
                        <c:v>70965.19075012207</c:v>
                      </c:pt>
                      <c:pt idx="3447">
                        <c:v>67936.565444946289</c:v>
                      </c:pt>
                      <c:pt idx="3448">
                        <c:v>58278.143112182617</c:v>
                      </c:pt>
                      <c:pt idx="3449">
                        <c:v>59102.144088745117</c:v>
                      </c:pt>
                      <c:pt idx="3450">
                        <c:v>70565.025711059556</c:v>
                      </c:pt>
                      <c:pt idx="3451">
                        <c:v>70276.810012817368</c:v>
                      </c:pt>
                      <c:pt idx="3452">
                        <c:v>70276.810134887695</c:v>
                      </c:pt>
                      <c:pt idx="3453">
                        <c:v>71651.963455200195</c:v>
                      </c:pt>
                      <c:pt idx="3454">
                        <c:v>71651.963333129868</c:v>
                      </c:pt>
                      <c:pt idx="3455">
                        <c:v>70638.466323852525</c:v>
                      </c:pt>
                      <c:pt idx="3456">
                        <c:v>70039.089126586914</c:v>
                      </c:pt>
                      <c:pt idx="3457">
                        <c:v>70942.090103149414</c:v>
                      </c:pt>
                      <c:pt idx="3458">
                        <c:v>70896.643814086914</c:v>
                      </c:pt>
                      <c:pt idx="3459">
                        <c:v>69597.847854614258</c:v>
                      </c:pt>
                      <c:pt idx="3460">
                        <c:v>69606.847854614258</c:v>
                      </c:pt>
                      <c:pt idx="3461">
                        <c:v>70092.001785278306</c:v>
                      </c:pt>
                      <c:pt idx="3462">
                        <c:v>68467.960037231445</c:v>
                      </c:pt>
                      <c:pt idx="3463">
                        <c:v>65142.285720825188</c:v>
                      </c:pt>
                      <c:pt idx="3464">
                        <c:v>65165.360946655273</c:v>
                      </c:pt>
                      <c:pt idx="3465">
                        <c:v>70241.650955200195</c:v>
                      </c:pt>
                      <c:pt idx="3466">
                        <c:v>70974.798614501953</c:v>
                      </c:pt>
                      <c:pt idx="3467">
                        <c:v>70974.798614501953</c:v>
                      </c:pt>
                      <c:pt idx="3468">
                        <c:v>67947.398101806641</c:v>
                      </c:pt>
                      <c:pt idx="3469">
                        <c:v>67951.244232177734</c:v>
                      </c:pt>
                      <c:pt idx="3470">
                        <c:v>69491.867767333984</c:v>
                      </c:pt>
                      <c:pt idx="3471">
                        <c:v>59681.046493530273</c:v>
                      </c:pt>
                      <c:pt idx="3472">
                        <c:v>59681.046371459961</c:v>
                      </c:pt>
                      <c:pt idx="3473">
                        <c:v>59681.046432495117</c:v>
                      </c:pt>
                      <c:pt idx="3474">
                        <c:v>59681.046371459961</c:v>
                      </c:pt>
                      <c:pt idx="3475">
                        <c:v>59681.046493530273</c:v>
                      </c:pt>
                      <c:pt idx="3476">
                        <c:v>67709.836471557617</c:v>
                      </c:pt>
                      <c:pt idx="3477">
                        <c:v>67709.836532592773</c:v>
                      </c:pt>
                      <c:pt idx="3478">
                        <c:v>70504.481033325195</c:v>
                      </c:pt>
                      <c:pt idx="3479">
                        <c:v>71058.481033325195</c:v>
                      </c:pt>
                      <c:pt idx="3480">
                        <c:v>70054.569900512695</c:v>
                      </c:pt>
                      <c:pt idx="3481">
                        <c:v>70911.493972778306</c:v>
                      </c:pt>
                      <c:pt idx="3482">
                        <c:v>71032.570877075195</c:v>
                      </c:pt>
                      <c:pt idx="3483">
                        <c:v>71030.647903442368</c:v>
                      </c:pt>
                      <c:pt idx="3484">
                        <c:v>71778.700759887695</c:v>
                      </c:pt>
                      <c:pt idx="3485">
                        <c:v>70180.982009887695</c:v>
                      </c:pt>
                      <c:pt idx="3486">
                        <c:v>70184.828079223618</c:v>
                      </c:pt>
                      <c:pt idx="3487">
                        <c:v>70049.881423950195</c:v>
                      </c:pt>
                      <c:pt idx="3488">
                        <c:v>70049.881423950195</c:v>
                      </c:pt>
                      <c:pt idx="3489">
                        <c:v>68331.051101684556</c:v>
                      </c:pt>
                      <c:pt idx="3490">
                        <c:v>68329.128005981445</c:v>
                      </c:pt>
                      <c:pt idx="3491">
                        <c:v>68327.204910278306</c:v>
                      </c:pt>
                      <c:pt idx="3492">
                        <c:v>68323.358718872056</c:v>
                      </c:pt>
                      <c:pt idx="3493">
                        <c:v>70533.998031616211</c:v>
                      </c:pt>
                      <c:pt idx="3494">
                        <c:v>70533.998031616211</c:v>
                      </c:pt>
                      <c:pt idx="3495">
                        <c:v>68402.779388427734</c:v>
                      </c:pt>
                      <c:pt idx="3496">
                        <c:v>68402.779388427734</c:v>
                      </c:pt>
                      <c:pt idx="3497">
                        <c:v>68375.779388427734</c:v>
                      </c:pt>
                      <c:pt idx="3498">
                        <c:v>69065.854705810532</c:v>
                      </c:pt>
                      <c:pt idx="3499">
                        <c:v>68624.209686279282</c:v>
                      </c:pt>
                      <c:pt idx="3500">
                        <c:v>66364.977371215806</c:v>
                      </c:pt>
                      <c:pt idx="3501">
                        <c:v>66361.131179809556</c:v>
                      </c:pt>
                      <c:pt idx="3502">
                        <c:v>66764.282546997056</c:v>
                      </c:pt>
                      <c:pt idx="3503">
                        <c:v>66762.166213989258</c:v>
                      </c:pt>
                      <c:pt idx="3504">
                        <c:v>67262.089187622056</c:v>
                      </c:pt>
                      <c:pt idx="3505">
                        <c:v>67264.012405395508</c:v>
                      </c:pt>
                      <c:pt idx="3506">
                        <c:v>67262.089187622056</c:v>
                      </c:pt>
                      <c:pt idx="3507">
                        <c:v>68617.813064575195</c:v>
                      </c:pt>
                      <c:pt idx="3508">
                        <c:v>68617.813064575195</c:v>
                      </c:pt>
                      <c:pt idx="3509">
                        <c:v>65068.544448852532</c:v>
                      </c:pt>
                      <c:pt idx="3510">
                        <c:v>65634.404663085938</c:v>
                      </c:pt>
                      <c:pt idx="3511">
                        <c:v>65516.157791137688</c:v>
                      </c:pt>
                      <c:pt idx="3512">
                        <c:v>65517.640151977532</c:v>
                      </c:pt>
                      <c:pt idx="3513">
                        <c:v>65517.640213012688</c:v>
                      </c:pt>
                      <c:pt idx="3514">
                        <c:v>65517.640213012688</c:v>
                      </c:pt>
                      <c:pt idx="3515">
                        <c:v>64297.502716064446</c:v>
                      </c:pt>
                      <c:pt idx="3516">
                        <c:v>64297.50265502929</c:v>
                      </c:pt>
                      <c:pt idx="3517">
                        <c:v>57168.320983886719</c:v>
                      </c:pt>
                      <c:pt idx="3518">
                        <c:v>57168.475280761719</c:v>
                      </c:pt>
                      <c:pt idx="3519">
                        <c:v>57024.028991699219</c:v>
                      </c:pt>
                      <c:pt idx="3520">
                        <c:v>58216.522933959961</c:v>
                      </c:pt>
                      <c:pt idx="3521">
                        <c:v>64767.368759155273</c:v>
                      </c:pt>
                      <c:pt idx="3522">
                        <c:v>65567.009140014648</c:v>
                      </c:pt>
                      <c:pt idx="3523">
                        <c:v>65563.162887573242</c:v>
                      </c:pt>
                      <c:pt idx="3524">
                        <c:v>69543.453201293945</c:v>
                      </c:pt>
                      <c:pt idx="3525">
                        <c:v>70221.020828247056</c:v>
                      </c:pt>
                      <c:pt idx="3526">
                        <c:v>68510.848220825195</c:v>
                      </c:pt>
                      <c:pt idx="3527">
                        <c:v>69330.849197387695</c:v>
                      </c:pt>
                      <c:pt idx="3528">
                        <c:v>68838.353347778306</c:v>
                      </c:pt>
                      <c:pt idx="3529">
                        <c:v>68843.115554809556</c:v>
                      </c:pt>
                      <c:pt idx="3530">
                        <c:v>68308.036697387695</c:v>
                      </c:pt>
                      <c:pt idx="3531">
                        <c:v>68562.834060668945</c:v>
                      </c:pt>
                      <c:pt idx="3532">
                        <c:v>68562.834060668945</c:v>
                      </c:pt>
                      <c:pt idx="3533">
                        <c:v>68560.910964965806</c:v>
                      </c:pt>
                      <c:pt idx="3534">
                        <c:v>68562.834060668945</c:v>
                      </c:pt>
                      <c:pt idx="3535">
                        <c:v>68568.603347778306</c:v>
                      </c:pt>
                      <c:pt idx="3536">
                        <c:v>68619.526321411118</c:v>
                      </c:pt>
                      <c:pt idx="3537">
                        <c:v>68087.526443481445</c:v>
                      </c:pt>
                      <c:pt idx="3538">
                        <c:v>68091.372512817368</c:v>
                      </c:pt>
                      <c:pt idx="3539">
                        <c:v>68085.603347778306</c:v>
                      </c:pt>
                      <c:pt idx="3540">
                        <c:v>66453.314773559556</c:v>
                      </c:pt>
                      <c:pt idx="3541">
                        <c:v>65546.637283325195</c:v>
                      </c:pt>
                      <c:pt idx="3542">
                        <c:v>65157.837234497056</c:v>
                      </c:pt>
                      <c:pt idx="3543">
                        <c:v>65156.921218872056</c:v>
                      </c:pt>
                      <c:pt idx="3544">
                        <c:v>63467.922927856438</c:v>
                      </c:pt>
                      <c:pt idx="3545">
                        <c:v>63411.922683715806</c:v>
                      </c:pt>
                      <c:pt idx="3546">
                        <c:v>64189.646560668938</c:v>
                      </c:pt>
                      <c:pt idx="3547">
                        <c:v>64042.047439575188</c:v>
                      </c:pt>
                      <c:pt idx="3548">
                        <c:v>64926.894119262688</c:v>
                      </c:pt>
                      <c:pt idx="3549">
                        <c:v>64926.894607543938</c:v>
                      </c:pt>
                      <c:pt idx="3550">
                        <c:v>66406.118484497056</c:v>
                      </c:pt>
                      <c:pt idx="3551">
                        <c:v>66546.419754028306</c:v>
                      </c:pt>
                      <c:pt idx="3552">
                        <c:v>67223.337722778306</c:v>
                      </c:pt>
                      <c:pt idx="3553">
                        <c:v>66912.260818481445</c:v>
                      </c:pt>
                      <c:pt idx="3554">
                        <c:v>68466.219070434556</c:v>
                      </c:pt>
                      <c:pt idx="3555">
                        <c:v>69329.228225708008</c:v>
                      </c:pt>
                      <c:pt idx="3556">
                        <c:v>69577.210037231445</c:v>
                      </c:pt>
                      <c:pt idx="3557">
                        <c:v>69650.425369262695</c:v>
                      </c:pt>
                      <c:pt idx="3558">
                        <c:v>66159.97331237793</c:v>
                      </c:pt>
                      <c:pt idx="3559">
                        <c:v>70142.502914428711</c:v>
                      </c:pt>
                      <c:pt idx="3560">
                        <c:v>70142.502914428711</c:v>
                      </c:pt>
                      <c:pt idx="3561">
                        <c:v>70142.502914428711</c:v>
                      </c:pt>
                      <c:pt idx="3562">
                        <c:v>70241.488845825195</c:v>
                      </c:pt>
                      <c:pt idx="3563">
                        <c:v>70526.824783325195</c:v>
                      </c:pt>
                      <c:pt idx="3564">
                        <c:v>69760.571853637695</c:v>
                      </c:pt>
                      <c:pt idx="3565">
                        <c:v>69760.571853637695</c:v>
                      </c:pt>
                      <c:pt idx="3566">
                        <c:v>69488.938064575195</c:v>
                      </c:pt>
                      <c:pt idx="3567">
                        <c:v>65956.843643188462</c:v>
                      </c:pt>
                      <c:pt idx="3568">
                        <c:v>66121.945693969712</c:v>
                      </c:pt>
                      <c:pt idx="3569">
                        <c:v>69162.658767700195</c:v>
                      </c:pt>
                      <c:pt idx="3570">
                        <c:v>67552.778457641602</c:v>
                      </c:pt>
                      <c:pt idx="3571">
                        <c:v>67552.778457641602</c:v>
                      </c:pt>
                      <c:pt idx="3572">
                        <c:v>69955.061798095703</c:v>
                      </c:pt>
                      <c:pt idx="3573">
                        <c:v>69955.061798095703</c:v>
                      </c:pt>
                      <c:pt idx="3574">
                        <c:v>69992.101593017564</c:v>
                      </c:pt>
                      <c:pt idx="3575">
                        <c:v>69977.255645751953</c:v>
                      </c:pt>
                      <c:pt idx="3576">
                        <c:v>69977.255645751953</c:v>
                      </c:pt>
                      <c:pt idx="3577">
                        <c:v>69829.409210205064</c:v>
                      </c:pt>
                      <c:pt idx="3578">
                        <c:v>69852.867462158203</c:v>
                      </c:pt>
                      <c:pt idx="3579">
                        <c:v>69850.944366455064</c:v>
                      </c:pt>
                      <c:pt idx="3580">
                        <c:v>70828.668609619126</c:v>
                      </c:pt>
                      <c:pt idx="3581">
                        <c:v>70839.668731689453</c:v>
                      </c:pt>
                      <c:pt idx="3582">
                        <c:v>70313.843414306626</c:v>
                      </c:pt>
                      <c:pt idx="3583">
                        <c:v>69914.896820068359</c:v>
                      </c:pt>
                      <c:pt idx="3584">
                        <c:v>58484.826705932617</c:v>
                      </c:pt>
                      <c:pt idx="3585">
                        <c:v>69730.851150512695</c:v>
                      </c:pt>
                      <c:pt idx="3586">
                        <c:v>70122.651931762695</c:v>
                      </c:pt>
                      <c:pt idx="3587">
                        <c:v>69121.651931762695</c:v>
                      </c:pt>
                      <c:pt idx="3588">
                        <c:v>69016.651832580566</c:v>
                      </c:pt>
                      <c:pt idx="3589">
                        <c:v>69387.651832580566</c:v>
                      </c:pt>
                      <c:pt idx="3590">
                        <c:v>68528.161109924316</c:v>
                      </c:pt>
                      <c:pt idx="3591">
                        <c:v>68804.161109924316</c:v>
                      </c:pt>
                      <c:pt idx="3592">
                        <c:v>69498.863845825195</c:v>
                      </c:pt>
                      <c:pt idx="3593">
                        <c:v>68920.213943481445</c:v>
                      </c:pt>
                      <c:pt idx="3594">
                        <c:v>67131.166397094727</c:v>
                      </c:pt>
                      <c:pt idx="3595">
                        <c:v>67918.091323852525</c:v>
                      </c:pt>
                      <c:pt idx="3596">
                        <c:v>67863.758438110337</c:v>
                      </c:pt>
                      <c:pt idx="3597">
                        <c:v>68241.912734985337</c:v>
                      </c:pt>
                      <c:pt idx="3598">
                        <c:v>69639.974929809556</c:v>
                      </c:pt>
                      <c:pt idx="3599">
                        <c:v>65391.089401245117</c:v>
                      </c:pt>
                      <c:pt idx="3600">
                        <c:v>68147.259597778306</c:v>
                      </c:pt>
                      <c:pt idx="3601">
                        <c:v>69607.13850402832</c:v>
                      </c:pt>
                      <c:pt idx="3602">
                        <c:v>69608.233474731445</c:v>
                      </c:pt>
                      <c:pt idx="3603">
                        <c:v>69612.07942199707</c:v>
                      </c:pt>
                      <c:pt idx="3604">
                        <c:v>69612.07942199707</c:v>
                      </c:pt>
                      <c:pt idx="3605">
                        <c:v>69615.925369262695</c:v>
                      </c:pt>
                      <c:pt idx="3606">
                        <c:v>69314.095291137695</c:v>
                      </c:pt>
                      <c:pt idx="3607">
                        <c:v>68046.994705200195</c:v>
                      </c:pt>
                      <c:pt idx="3608">
                        <c:v>68345.71858215332</c:v>
                      </c:pt>
                      <c:pt idx="3609">
                        <c:v>68297.71858215332</c:v>
                      </c:pt>
                      <c:pt idx="3610">
                        <c:v>68295.795486450195</c:v>
                      </c:pt>
                      <c:pt idx="3611">
                        <c:v>68335.88850402832</c:v>
                      </c:pt>
                      <c:pt idx="3612">
                        <c:v>68602.11848449707</c:v>
                      </c:pt>
                      <c:pt idx="3613">
                        <c:v>69300.197341918945</c:v>
                      </c:pt>
                      <c:pt idx="3614">
                        <c:v>69294.42805480957</c:v>
                      </c:pt>
                      <c:pt idx="3615">
                        <c:v>66694.546783447266</c:v>
                      </c:pt>
                      <c:pt idx="3616">
                        <c:v>69270.661346435532</c:v>
                      </c:pt>
                      <c:pt idx="3617">
                        <c:v>72124.196014404282</c:v>
                      </c:pt>
                      <c:pt idx="3618">
                        <c:v>72040.119598388672</c:v>
                      </c:pt>
                      <c:pt idx="3619">
                        <c:v>71989.519500732422</c:v>
                      </c:pt>
                      <c:pt idx="3620">
                        <c:v>73209.442596435532</c:v>
                      </c:pt>
                      <c:pt idx="3621">
                        <c:v>73210.119598388672</c:v>
                      </c:pt>
                      <c:pt idx="3622">
                        <c:v>73133.965789794922</c:v>
                      </c:pt>
                      <c:pt idx="3623">
                        <c:v>70885.119461059556</c:v>
                      </c:pt>
                      <c:pt idx="3624">
                        <c:v>70985.141189575195</c:v>
                      </c:pt>
                      <c:pt idx="3625">
                        <c:v>70920.064285278306</c:v>
                      </c:pt>
                      <c:pt idx="3626">
                        <c:v>69648.917068481445</c:v>
                      </c:pt>
                      <c:pt idx="3627">
                        <c:v>69382.794754028306</c:v>
                      </c:pt>
                      <c:pt idx="3628">
                        <c:v>58364.795700073242</c:v>
                      </c:pt>
                      <c:pt idx="3629">
                        <c:v>57993.795700073242</c:v>
                      </c:pt>
                      <c:pt idx="3630">
                        <c:v>69566.089324951172</c:v>
                      </c:pt>
                      <c:pt idx="3631">
                        <c:v>70856.019119262695</c:v>
                      </c:pt>
                      <c:pt idx="3632">
                        <c:v>71381.020095825195</c:v>
                      </c:pt>
                      <c:pt idx="3633">
                        <c:v>71381.020095825195</c:v>
                      </c:pt>
                      <c:pt idx="3634">
                        <c:v>71381.020095825195</c:v>
                      </c:pt>
                      <c:pt idx="3635">
                        <c:v>71379.948806762695</c:v>
                      </c:pt>
                      <c:pt idx="3636">
                        <c:v>71911.599197387695</c:v>
                      </c:pt>
                      <c:pt idx="3637">
                        <c:v>65199.193862915032</c:v>
                      </c:pt>
                      <c:pt idx="3638">
                        <c:v>65208.193984985337</c:v>
                      </c:pt>
                      <c:pt idx="3639">
                        <c:v>59019.624496459961</c:v>
                      </c:pt>
                      <c:pt idx="3640">
                        <c:v>62982.870712280273</c:v>
                      </c:pt>
                      <c:pt idx="3641">
                        <c:v>62979.581588745117</c:v>
                      </c:pt>
                      <c:pt idx="3642">
                        <c:v>62979.581588745117</c:v>
                      </c:pt>
                      <c:pt idx="3643">
                        <c:v>62979.581527709961</c:v>
                      </c:pt>
                      <c:pt idx="3644">
                        <c:v>68366.468704223633</c:v>
                      </c:pt>
                      <c:pt idx="3645">
                        <c:v>70015.755447387695</c:v>
                      </c:pt>
                      <c:pt idx="3646">
                        <c:v>70013.466384887695</c:v>
                      </c:pt>
                      <c:pt idx="3647">
                        <c:v>70413.787673950195</c:v>
                      </c:pt>
                      <c:pt idx="3648">
                        <c:v>56975.565719604492</c:v>
                      </c:pt>
                      <c:pt idx="3649">
                        <c:v>56987.925643920898</c:v>
                      </c:pt>
                      <c:pt idx="3650">
                        <c:v>56987.925704956055</c:v>
                      </c:pt>
                      <c:pt idx="3651">
                        <c:v>56987.925643920898</c:v>
                      </c:pt>
                      <c:pt idx="3652">
                        <c:v>61800.290573120117</c:v>
                      </c:pt>
                      <c:pt idx="3653">
                        <c:v>61224.954696655273</c:v>
                      </c:pt>
                      <c:pt idx="3654">
                        <c:v>61224.954574584961</c:v>
                      </c:pt>
                      <c:pt idx="3655">
                        <c:v>65762.356002807617</c:v>
                      </c:pt>
                      <c:pt idx="3656">
                        <c:v>65762.356002807617</c:v>
                      </c:pt>
                      <c:pt idx="3657">
                        <c:v>65762.356002807617</c:v>
                      </c:pt>
                      <c:pt idx="3658">
                        <c:v>65820.889694213867</c:v>
                      </c:pt>
                      <c:pt idx="3659">
                        <c:v>66713.991317749023</c:v>
                      </c:pt>
                      <c:pt idx="3660">
                        <c:v>66349.76301574707</c:v>
                      </c:pt>
                      <c:pt idx="3661">
                        <c:v>66607.76301574707</c:v>
                      </c:pt>
                      <c:pt idx="3662">
                        <c:v>66596.76301574707</c:v>
                      </c:pt>
                      <c:pt idx="3663">
                        <c:v>66719.76496887207</c:v>
                      </c:pt>
                      <c:pt idx="3664">
                        <c:v>66719.76496887207</c:v>
                      </c:pt>
                      <c:pt idx="3665">
                        <c:v>66719.76496887207</c:v>
                      </c:pt>
                      <c:pt idx="3666">
                        <c:v>67403.611770629883</c:v>
                      </c:pt>
                      <c:pt idx="3667">
                        <c:v>67403.611770629883</c:v>
                      </c:pt>
                      <c:pt idx="3668">
                        <c:v>67122.778533935547</c:v>
                      </c:pt>
                      <c:pt idx="3669">
                        <c:v>67122.778533935547</c:v>
                      </c:pt>
                      <c:pt idx="3670">
                        <c:v>67122.778533935547</c:v>
                      </c:pt>
                      <c:pt idx="3671">
                        <c:v>67122.778533935547</c:v>
                      </c:pt>
                      <c:pt idx="3672">
                        <c:v>67661.213714599609</c:v>
                      </c:pt>
                      <c:pt idx="3673">
                        <c:v>66960.350143432617</c:v>
                      </c:pt>
                      <c:pt idx="3674">
                        <c:v>68307.572372436523</c:v>
                      </c:pt>
                      <c:pt idx="3675">
                        <c:v>69500.700286865234</c:v>
                      </c:pt>
                      <c:pt idx="3676">
                        <c:v>69499.895721435532</c:v>
                      </c:pt>
                      <c:pt idx="3677">
                        <c:v>69249.296112060532</c:v>
                      </c:pt>
                      <c:pt idx="3678">
                        <c:v>67401.693695068345</c:v>
                      </c:pt>
                      <c:pt idx="3679">
                        <c:v>68704.772186279282</c:v>
                      </c:pt>
                      <c:pt idx="3680">
                        <c:v>68961.925750732422</c:v>
                      </c:pt>
                      <c:pt idx="3681">
                        <c:v>70500.908035278306</c:v>
                      </c:pt>
                      <c:pt idx="3682">
                        <c:v>68156.581619262695</c:v>
                      </c:pt>
                      <c:pt idx="3683">
                        <c:v>67528.658645629868</c:v>
                      </c:pt>
                      <c:pt idx="3684">
                        <c:v>67539.581619262695</c:v>
                      </c:pt>
                      <c:pt idx="3685">
                        <c:v>69765.506912231445</c:v>
                      </c:pt>
                      <c:pt idx="3686">
                        <c:v>69463.583816528306</c:v>
                      </c:pt>
                      <c:pt idx="3687">
                        <c:v>69262.306594848633</c:v>
                      </c:pt>
                      <c:pt idx="3688">
                        <c:v>68621.504470825195</c:v>
                      </c:pt>
                      <c:pt idx="3689">
                        <c:v>66480.944412231445</c:v>
                      </c:pt>
                      <c:pt idx="3690">
                        <c:v>71872.508438110337</c:v>
                      </c:pt>
                      <c:pt idx="3691">
                        <c:v>71873.331741333008</c:v>
                      </c:pt>
                      <c:pt idx="3692">
                        <c:v>71118.887771606445</c:v>
                      </c:pt>
                      <c:pt idx="3693">
                        <c:v>70799.041580200195</c:v>
                      </c:pt>
                      <c:pt idx="3694">
                        <c:v>70799.041702270508</c:v>
                      </c:pt>
                      <c:pt idx="3695">
                        <c:v>71017.627456665039</c:v>
                      </c:pt>
                      <c:pt idx="3696">
                        <c:v>70234.029800415039</c:v>
                      </c:pt>
                      <c:pt idx="3697">
                        <c:v>70365.813674926758</c:v>
                      </c:pt>
                      <c:pt idx="3698">
                        <c:v>70089.813674926758</c:v>
                      </c:pt>
                      <c:pt idx="3699">
                        <c:v>71096.200561523438</c:v>
                      </c:pt>
                      <c:pt idx="3700">
                        <c:v>70448.200561523438</c:v>
                      </c:pt>
                      <c:pt idx="3701">
                        <c:v>70384.608840942368</c:v>
                      </c:pt>
                      <c:pt idx="3702">
                        <c:v>69573.608840942368</c:v>
                      </c:pt>
                      <c:pt idx="3703">
                        <c:v>69580.685745239258</c:v>
                      </c:pt>
                      <c:pt idx="3704">
                        <c:v>70360.724716186523</c:v>
                      </c:pt>
                      <c:pt idx="3705">
                        <c:v>70537.765991210938</c:v>
                      </c:pt>
                      <c:pt idx="3706">
                        <c:v>70916.266235351548</c:v>
                      </c:pt>
                      <c:pt idx="3707">
                        <c:v>69974.765502929688</c:v>
                      </c:pt>
                      <c:pt idx="3708">
                        <c:v>69653.714965820298</c:v>
                      </c:pt>
                      <c:pt idx="3709">
                        <c:v>69625.714233398438</c:v>
                      </c:pt>
                      <c:pt idx="3710">
                        <c:v>69730.513854980469</c:v>
                      </c:pt>
                      <c:pt idx="3711">
                        <c:v>70392.337524414063</c:v>
                      </c:pt>
                      <c:pt idx="3712">
                        <c:v>70993.46174621582</c:v>
                      </c:pt>
                      <c:pt idx="3713">
                        <c:v>70995.384841918945</c:v>
                      </c:pt>
                      <c:pt idx="3714">
                        <c:v>70254.04963684082</c:v>
                      </c:pt>
                      <c:pt idx="3715">
                        <c:v>69591.20393371582</c:v>
                      </c:pt>
                      <c:pt idx="3716">
                        <c:v>67681.50227355957</c:v>
                      </c:pt>
                      <c:pt idx="3717">
                        <c:v>67736.123977661118</c:v>
                      </c:pt>
                      <c:pt idx="3718">
                        <c:v>68681.794265747056</c:v>
                      </c:pt>
                      <c:pt idx="3719">
                        <c:v>70917.173660278306</c:v>
                      </c:pt>
                      <c:pt idx="3720">
                        <c:v>63645.783554077148</c:v>
                      </c:pt>
                      <c:pt idx="3721">
                        <c:v>63924.93473815918</c:v>
                      </c:pt>
                      <c:pt idx="3722">
                        <c:v>63928.13883972168</c:v>
                      </c:pt>
                      <c:pt idx="3723">
                        <c:v>63928.138778686523</c:v>
                      </c:pt>
                      <c:pt idx="3724">
                        <c:v>64909.215927124023</c:v>
                      </c:pt>
                      <c:pt idx="3725">
                        <c:v>64909.215927124023</c:v>
                      </c:pt>
                      <c:pt idx="3726">
                        <c:v>64583.011215209961</c:v>
                      </c:pt>
                      <c:pt idx="3727">
                        <c:v>64946.011093139648</c:v>
                      </c:pt>
                      <c:pt idx="3728">
                        <c:v>65089.011154174805</c:v>
                      </c:pt>
                      <c:pt idx="3729">
                        <c:v>64693.364181518555</c:v>
                      </c:pt>
                      <c:pt idx="3730">
                        <c:v>64715.550888061523</c:v>
                      </c:pt>
                      <c:pt idx="3731">
                        <c:v>64711.308029174805</c:v>
                      </c:pt>
                      <c:pt idx="3732">
                        <c:v>64709.384872436523</c:v>
                      </c:pt>
                      <c:pt idx="3733">
                        <c:v>65692.741134643555</c:v>
                      </c:pt>
                      <c:pt idx="3734">
                        <c:v>70813.658462524414</c:v>
                      </c:pt>
                      <c:pt idx="3735">
                        <c:v>65119.726486206055</c:v>
                      </c:pt>
                      <c:pt idx="3736">
                        <c:v>65121.64958190918</c:v>
                      </c:pt>
                      <c:pt idx="3737">
                        <c:v>65123.572555541992</c:v>
                      </c:pt>
                      <c:pt idx="3738">
                        <c:v>65269.57279968261</c:v>
                      </c:pt>
                      <c:pt idx="3739">
                        <c:v>65271.495834350579</c:v>
                      </c:pt>
                      <c:pt idx="3740">
                        <c:v>65259.41899108886</c:v>
                      </c:pt>
                      <c:pt idx="3741">
                        <c:v>64890.342025756829</c:v>
                      </c:pt>
                      <c:pt idx="3742">
                        <c:v>64955.343002319329</c:v>
                      </c:pt>
                      <c:pt idx="3743">
                        <c:v>64959.189071655273</c:v>
                      </c:pt>
                      <c:pt idx="3744">
                        <c:v>64956.232101440422</c:v>
                      </c:pt>
                      <c:pt idx="3745">
                        <c:v>65843.679428100586</c:v>
                      </c:pt>
                      <c:pt idx="3746">
                        <c:v>65357.755355834961</c:v>
                      </c:pt>
                      <c:pt idx="3747">
                        <c:v>64841.601547241211</c:v>
                      </c:pt>
                      <c:pt idx="3748">
                        <c:v>64848.471786499023</c:v>
                      </c:pt>
                      <c:pt idx="3749">
                        <c:v>64381.178939819336</c:v>
                      </c:pt>
                      <c:pt idx="3750">
                        <c:v>68903.159378051758</c:v>
                      </c:pt>
                      <c:pt idx="3751">
                        <c:v>68899.313186645508</c:v>
                      </c:pt>
                      <c:pt idx="3752">
                        <c:v>68421.725662231445</c:v>
                      </c:pt>
                      <c:pt idx="3753">
                        <c:v>66074.643295288086</c:v>
                      </c:pt>
                      <c:pt idx="3754">
                        <c:v>66072.720321655273</c:v>
                      </c:pt>
                      <c:pt idx="3755">
                        <c:v>70448.795883178711</c:v>
                      </c:pt>
                      <c:pt idx="3756">
                        <c:v>69663.794906616211</c:v>
                      </c:pt>
                      <c:pt idx="3757">
                        <c:v>69126.794906616211</c:v>
                      </c:pt>
                      <c:pt idx="3758">
                        <c:v>70501.451736450195</c:v>
                      </c:pt>
                      <c:pt idx="3759">
                        <c:v>69846.451736450195</c:v>
                      </c:pt>
                      <c:pt idx="3760">
                        <c:v>69608.451736450195</c:v>
                      </c:pt>
                      <c:pt idx="3761">
                        <c:v>69148.503005981445</c:v>
                      </c:pt>
                      <c:pt idx="3762">
                        <c:v>68961.633377075195</c:v>
                      </c:pt>
                      <c:pt idx="3763">
                        <c:v>69353.434158325195</c:v>
                      </c:pt>
                      <c:pt idx="3764">
                        <c:v>69277.434158325195</c:v>
                      </c:pt>
                      <c:pt idx="3765">
                        <c:v>65265.03059387207</c:v>
                      </c:pt>
                      <c:pt idx="3766">
                        <c:v>65612.10774230957</c:v>
                      </c:pt>
                      <c:pt idx="3767">
                        <c:v>70397.526443481445</c:v>
                      </c:pt>
                      <c:pt idx="3768">
                        <c:v>69966.372390747056</c:v>
                      </c:pt>
                      <c:pt idx="3769">
                        <c:v>69643.372390747056</c:v>
                      </c:pt>
                      <c:pt idx="3770">
                        <c:v>69588.095489501953</c:v>
                      </c:pt>
                      <c:pt idx="3771">
                        <c:v>69554.155059814453</c:v>
                      </c:pt>
                      <c:pt idx="3772">
                        <c:v>69154.925079345703</c:v>
                      </c:pt>
                      <c:pt idx="3773">
                        <c:v>69384.047637939453</c:v>
                      </c:pt>
                      <c:pt idx="3774">
                        <c:v>68558.468780517564</c:v>
                      </c:pt>
                      <c:pt idx="3775">
                        <c:v>67816.868194580064</c:v>
                      </c:pt>
                      <c:pt idx="3776">
                        <c:v>68292.470733642564</c:v>
                      </c:pt>
                      <c:pt idx="3777">
                        <c:v>69482.37248229979</c:v>
                      </c:pt>
                      <c:pt idx="3778">
                        <c:v>69869.37150573729</c:v>
                      </c:pt>
                      <c:pt idx="3779">
                        <c:v>69300.49943542479</c:v>
                      </c:pt>
                      <c:pt idx="3780">
                        <c:v>70414.404129028306</c:v>
                      </c:pt>
                      <c:pt idx="3781">
                        <c:v>70412.481033325195</c:v>
                      </c:pt>
                      <c:pt idx="3782">
                        <c:v>70411.522781372056</c:v>
                      </c:pt>
                      <c:pt idx="3783">
                        <c:v>71444.250564575195</c:v>
                      </c:pt>
                      <c:pt idx="3784">
                        <c:v>69798.360916137695</c:v>
                      </c:pt>
                      <c:pt idx="3785">
                        <c:v>69802.206985473618</c:v>
                      </c:pt>
                      <c:pt idx="3786">
                        <c:v>69846.834915161118</c:v>
                      </c:pt>
                      <c:pt idx="3787">
                        <c:v>70565.913772583008</c:v>
                      </c:pt>
                      <c:pt idx="3788">
                        <c:v>70562.067703247056</c:v>
                      </c:pt>
                      <c:pt idx="3789">
                        <c:v>68149.947250366211</c:v>
                      </c:pt>
                      <c:pt idx="3790">
                        <c:v>68149.947250366211</c:v>
                      </c:pt>
                      <c:pt idx="3791">
                        <c:v>67933.676345825195</c:v>
                      </c:pt>
                      <c:pt idx="3792">
                        <c:v>66198.2277984619</c:v>
                      </c:pt>
                      <c:pt idx="3793">
                        <c:v>66200.548171997056</c:v>
                      </c:pt>
                      <c:pt idx="3794">
                        <c:v>68275.093826293945</c:v>
                      </c:pt>
                      <c:pt idx="3795">
                        <c:v>69878.596389770508</c:v>
                      </c:pt>
                      <c:pt idx="3796">
                        <c:v>70706.121047973618</c:v>
                      </c:pt>
                      <c:pt idx="3797">
                        <c:v>70703.783889770508</c:v>
                      </c:pt>
                      <c:pt idx="3798">
                        <c:v>69100.752075195313</c:v>
                      </c:pt>
                      <c:pt idx="3799">
                        <c:v>69102.675170898423</c:v>
                      </c:pt>
                      <c:pt idx="3800">
                        <c:v>68528.403991699204</c:v>
                      </c:pt>
                      <c:pt idx="3801">
                        <c:v>67123.026931762695</c:v>
                      </c:pt>
                      <c:pt idx="3802">
                        <c:v>65802.12663269043</c:v>
                      </c:pt>
                      <c:pt idx="3803">
                        <c:v>66433.590438842773</c:v>
                      </c:pt>
                      <c:pt idx="3804">
                        <c:v>70333.664047241211</c:v>
                      </c:pt>
                      <c:pt idx="3805">
                        <c:v>70333.664047241211</c:v>
                      </c:pt>
                      <c:pt idx="3806">
                        <c:v>70988.664047241211</c:v>
                      </c:pt>
                      <c:pt idx="3807">
                        <c:v>70988.664047241211</c:v>
                      </c:pt>
                      <c:pt idx="3808">
                        <c:v>70875.149978637695</c:v>
                      </c:pt>
                      <c:pt idx="3809">
                        <c:v>70875.149978637695</c:v>
                      </c:pt>
                      <c:pt idx="3810">
                        <c:v>70711.345413208008</c:v>
                      </c:pt>
                      <c:pt idx="3811">
                        <c:v>70710.541763305664</c:v>
                      </c:pt>
                      <c:pt idx="3812">
                        <c:v>70710.541641235352</c:v>
                      </c:pt>
                      <c:pt idx="3813">
                        <c:v>70934.873611450195</c:v>
                      </c:pt>
                      <c:pt idx="3814">
                        <c:v>70934.873550415039</c:v>
                      </c:pt>
                      <c:pt idx="3815">
                        <c:v>70938.998611450195</c:v>
                      </c:pt>
                      <c:pt idx="3816">
                        <c:v>71094.916213989258</c:v>
                      </c:pt>
                      <c:pt idx="3817">
                        <c:v>71094.916213989258</c:v>
                      </c:pt>
                      <c:pt idx="3818">
                        <c:v>70240.321853637695</c:v>
                      </c:pt>
                      <c:pt idx="3819">
                        <c:v>70240.321853637695</c:v>
                      </c:pt>
                      <c:pt idx="3820">
                        <c:v>70240.321853637695</c:v>
                      </c:pt>
                      <c:pt idx="3821">
                        <c:v>69004.707778930664</c:v>
                      </c:pt>
                      <c:pt idx="3822">
                        <c:v>66651.248016357422</c:v>
                      </c:pt>
                      <c:pt idx="3823">
                        <c:v>63251.141159057617</c:v>
                      </c:pt>
                      <c:pt idx="3824">
                        <c:v>63251.141159057617</c:v>
                      </c:pt>
                      <c:pt idx="3825">
                        <c:v>70193.650955200195</c:v>
                      </c:pt>
                      <c:pt idx="3826">
                        <c:v>68888.125854492188</c:v>
                      </c:pt>
                      <c:pt idx="3827">
                        <c:v>69778.084060668945</c:v>
                      </c:pt>
                      <c:pt idx="3828">
                        <c:v>70723.052322387695</c:v>
                      </c:pt>
                      <c:pt idx="3829">
                        <c:v>70723.052322387695</c:v>
                      </c:pt>
                      <c:pt idx="3830">
                        <c:v>64528.467147827148</c:v>
                      </c:pt>
                      <c:pt idx="3831">
                        <c:v>64528.467147827148</c:v>
                      </c:pt>
                      <c:pt idx="3832">
                        <c:v>64528.467147827148</c:v>
                      </c:pt>
                      <c:pt idx="3833">
                        <c:v>64528.467147827148</c:v>
                      </c:pt>
                      <c:pt idx="3834">
                        <c:v>64528.467147827148</c:v>
                      </c:pt>
                      <c:pt idx="3835">
                        <c:v>65199.968124389648</c:v>
                      </c:pt>
                      <c:pt idx="3836">
                        <c:v>65199.968124389648</c:v>
                      </c:pt>
                      <c:pt idx="3837">
                        <c:v>65199.968124389648</c:v>
                      </c:pt>
                      <c:pt idx="3838">
                        <c:v>66336.110214233398</c:v>
                      </c:pt>
                      <c:pt idx="3839">
                        <c:v>68194.715934753418</c:v>
                      </c:pt>
                      <c:pt idx="3840">
                        <c:v>66619.891189575195</c:v>
                      </c:pt>
                      <c:pt idx="3841">
                        <c:v>68424.138198852539</c:v>
                      </c:pt>
                      <c:pt idx="3842">
                        <c:v>57355.206893920898</c:v>
                      </c:pt>
                      <c:pt idx="3843">
                        <c:v>57480.706893920898</c:v>
                      </c:pt>
                      <c:pt idx="3844">
                        <c:v>57480.706893920898</c:v>
                      </c:pt>
                      <c:pt idx="3845">
                        <c:v>57480.706832885742</c:v>
                      </c:pt>
                      <c:pt idx="3846">
                        <c:v>57639.254196166992</c:v>
                      </c:pt>
                      <c:pt idx="3847">
                        <c:v>57639.254257202148</c:v>
                      </c:pt>
                      <c:pt idx="3848">
                        <c:v>66289.249130249023</c:v>
                      </c:pt>
                      <c:pt idx="3849">
                        <c:v>65793.324752807617</c:v>
                      </c:pt>
                      <c:pt idx="3850">
                        <c:v>66524.324691772461</c:v>
                      </c:pt>
                      <c:pt idx="3851">
                        <c:v>66524.324691772461</c:v>
                      </c:pt>
                      <c:pt idx="3852">
                        <c:v>66524.324813842773</c:v>
                      </c:pt>
                      <c:pt idx="3853">
                        <c:v>67405.88883972168</c:v>
                      </c:pt>
                      <c:pt idx="3854">
                        <c:v>67400.119552612305</c:v>
                      </c:pt>
                      <c:pt idx="3855">
                        <c:v>70597.513946533203</c:v>
                      </c:pt>
                      <c:pt idx="3856">
                        <c:v>70742.316864013672</c:v>
                      </c:pt>
                      <c:pt idx="3857">
                        <c:v>70480.316864013672</c:v>
                      </c:pt>
                      <c:pt idx="3858">
                        <c:v>69725.239715576172</c:v>
                      </c:pt>
                      <c:pt idx="3859">
                        <c:v>70398.717254638672</c:v>
                      </c:pt>
                      <c:pt idx="3860">
                        <c:v>70402.831756591782</c:v>
                      </c:pt>
                      <c:pt idx="3861">
                        <c:v>69858.654266357422</c:v>
                      </c:pt>
                      <c:pt idx="3862">
                        <c:v>70132.777130126953</c:v>
                      </c:pt>
                      <c:pt idx="3863">
                        <c:v>70569.700469970703</c:v>
                      </c:pt>
                      <c:pt idx="3864">
                        <c:v>71088.777130126953</c:v>
                      </c:pt>
                      <c:pt idx="3865">
                        <c:v>71258.200759887695</c:v>
                      </c:pt>
                      <c:pt idx="3866">
                        <c:v>71626.047073364243</c:v>
                      </c:pt>
                      <c:pt idx="3867">
                        <c:v>71627.102493286133</c:v>
                      </c:pt>
                      <c:pt idx="3868">
                        <c:v>72380.256546020493</c:v>
                      </c:pt>
                      <c:pt idx="3869">
                        <c:v>55688.013046264648</c:v>
                      </c:pt>
                      <c:pt idx="3870">
                        <c:v>69970.486892700181</c:v>
                      </c:pt>
                      <c:pt idx="3871">
                        <c:v>70224.148025512681</c:v>
                      </c:pt>
                      <c:pt idx="3872">
                        <c:v>69967.543045043945</c:v>
                      </c:pt>
                      <c:pt idx="3873">
                        <c:v>69894.433181762695</c:v>
                      </c:pt>
                      <c:pt idx="3874">
                        <c:v>69820.899002075195</c:v>
                      </c:pt>
                      <c:pt idx="3875">
                        <c:v>68980.067947387695</c:v>
                      </c:pt>
                      <c:pt idx="3876">
                        <c:v>68980.067947387695</c:v>
                      </c:pt>
                      <c:pt idx="3877">
                        <c:v>68980.067947387695</c:v>
                      </c:pt>
                      <c:pt idx="3878">
                        <c:v>68980.067947387695</c:v>
                      </c:pt>
                      <c:pt idx="3879">
                        <c:v>67713.86701965332</c:v>
                      </c:pt>
                      <c:pt idx="3880">
                        <c:v>67713.86701965332</c:v>
                      </c:pt>
                      <c:pt idx="3881">
                        <c:v>66487.86604309082</c:v>
                      </c:pt>
                      <c:pt idx="3882">
                        <c:v>66046.415115356445</c:v>
                      </c:pt>
                      <c:pt idx="3883">
                        <c:v>66046.356216430664</c:v>
                      </c:pt>
                      <c:pt idx="3884">
                        <c:v>65023.053680419915</c:v>
                      </c:pt>
                      <c:pt idx="3885">
                        <c:v>67534.074417114258</c:v>
                      </c:pt>
                      <c:pt idx="3886">
                        <c:v>57157.852401733398</c:v>
                      </c:pt>
                      <c:pt idx="3887">
                        <c:v>57157.852401733398</c:v>
                      </c:pt>
                      <c:pt idx="3888">
                        <c:v>57157.852340698242</c:v>
                      </c:pt>
                      <c:pt idx="3889">
                        <c:v>57157.852401733398</c:v>
                      </c:pt>
                      <c:pt idx="3890">
                        <c:v>57046.623397827148</c:v>
                      </c:pt>
                      <c:pt idx="3891">
                        <c:v>61320.219284057617</c:v>
                      </c:pt>
                      <c:pt idx="3892">
                        <c:v>66340.739303588867</c:v>
                      </c:pt>
                      <c:pt idx="3893">
                        <c:v>66340.739303588867</c:v>
                      </c:pt>
                      <c:pt idx="3894">
                        <c:v>66289.664047241211</c:v>
                      </c:pt>
                      <c:pt idx="3895">
                        <c:v>66650.664108276367</c:v>
                      </c:pt>
                      <c:pt idx="3896">
                        <c:v>65166.060531616211</c:v>
                      </c:pt>
                      <c:pt idx="3897">
                        <c:v>65226.169174194336</c:v>
                      </c:pt>
                      <c:pt idx="3898">
                        <c:v>65231.938522338867</c:v>
                      </c:pt>
                      <c:pt idx="3899">
                        <c:v>65275.169174194336</c:v>
                      </c:pt>
                      <c:pt idx="3900">
                        <c:v>69114.581146240234</c:v>
                      </c:pt>
                      <c:pt idx="3901">
                        <c:v>68850.581268310532</c:v>
                      </c:pt>
                      <c:pt idx="3902">
                        <c:v>69426.158538818345</c:v>
                      </c:pt>
                      <c:pt idx="3903">
                        <c:v>69337.312225341782</c:v>
                      </c:pt>
                      <c:pt idx="3904">
                        <c:v>68306.195999145508</c:v>
                      </c:pt>
                      <c:pt idx="3905">
                        <c:v>68673.349807739258</c:v>
                      </c:pt>
                      <c:pt idx="3906">
                        <c:v>67395.34797668457</c:v>
                      </c:pt>
                      <c:pt idx="3907">
                        <c:v>67996.424880981445</c:v>
                      </c:pt>
                      <c:pt idx="3908">
                        <c:v>67973.197647094727</c:v>
                      </c:pt>
                      <c:pt idx="3909">
                        <c:v>67728.521072387695</c:v>
                      </c:pt>
                      <c:pt idx="3910">
                        <c:v>67722.59797668457</c:v>
                      </c:pt>
                      <c:pt idx="3911">
                        <c:v>67533.520950317383</c:v>
                      </c:pt>
                      <c:pt idx="3912">
                        <c:v>68011.671340942383</c:v>
                      </c:pt>
                      <c:pt idx="3913">
                        <c:v>67130.505569458008</c:v>
                      </c:pt>
                      <c:pt idx="3914">
                        <c:v>66684.001052856445</c:v>
                      </c:pt>
                      <c:pt idx="3915">
                        <c:v>70005.797332763672</c:v>
                      </c:pt>
                      <c:pt idx="3916">
                        <c:v>70011.983856201172</c:v>
                      </c:pt>
                      <c:pt idx="3917">
                        <c:v>70014.864715576172</c:v>
                      </c:pt>
                      <c:pt idx="3918">
                        <c:v>70014.864654541016</c:v>
                      </c:pt>
                      <c:pt idx="3919">
                        <c:v>70021.264724731445</c:v>
                      </c:pt>
                      <c:pt idx="3920">
                        <c:v>70021.264724731445</c:v>
                      </c:pt>
                      <c:pt idx="3921">
                        <c:v>68417.343338012695</c:v>
                      </c:pt>
                      <c:pt idx="3922">
                        <c:v>68301.865203857422</c:v>
                      </c:pt>
                      <c:pt idx="3923">
                        <c:v>67609.865203857422</c:v>
                      </c:pt>
                      <c:pt idx="3924">
                        <c:v>67609.865264892578</c:v>
                      </c:pt>
                      <c:pt idx="3925">
                        <c:v>63989.476943969719</c:v>
                      </c:pt>
                      <c:pt idx="3926">
                        <c:v>63916.577041625969</c:v>
                      </c:pt>
                      <c:pt idx="3927">
                        <c:v>60003.411605834961</c:v>
                      </c:pt>
                      <c:pt idx="3928">
                        <c:v>67700.706657409668</c:v>
                      </c:pt>
                      <c:pt idx="3929">
                        <c:v>67019.501052856445</c:v>
                      </c:pt>
                      <c:pt idx="3930">
                        <c:v>67961.009170532227</c:v>
                      </c:pt>
                      <c:pt idx="3931">
                        <c:v>67962.932266235337</c:v>
                      </c:pt>
                      <c:pt idx="3932">
                        <c:v>67964.855361938477</c:v>
                      </c:pt>
                      <c:pt idx="3933">
                        <c:v>69352.780349731445</c:v>
                      </c:pt>
                      <c:pt idx="3934">
                        <c:v>69356.626541137695</c:v>
                      </c:pt>
                      <c:pt idx="3935">
                        <c:v>69360.472610473618</c:v>
                      </c:pt>
                      <c:pt idx="3936">
                        <c:v>69634.118667602525</c:v>
                      </c:pt>
                      <c:pt idx="3937">
                        <c:v>70134.041885375977</c:v>
                      </c:pt>
                      <c:pt idx="3938">
                        <c:v>69314.595840454087</c:v>
                      </c:pt>
                      <c:pt idx="3939">
                        <c:v>69909.865005493164</c:v>
                      </c:pt>
                      <c:pt idx="3940">
                        <c:v>69910.072036743164</c:v>
                      </c:pt>
                      <c:pt idx="3941">
                        <c:v>69337.431411743164</c:v>
                      </c:pt>
                      <c:pt idx="3942">
                        <c:v>68725.662490844727</c:v>
                      </c:pt>
                      <c:pt idx="3943">
                        <c:v>67977.367874145508</c:v>
                      </c:pt>
                      <c:pt idx="3944">
                        <c:v>70494.882461547837</c:v>
                      </c:pt>
                      <c:pt idx="3945">
                        <c:v>66514.014724731445</c:v>
                      </c:pt>
                      <c:pt idx="3946">
                        <c:v>69979.111793518066</c:v>
                      </c:pt>
                      <c:pt idx="3947">
                        <c:v>68918.990798950195</c:v>
                      </c:pt>
                      <c:pt idx="3948">
                        <c:v>68918.990798950195</c:v>
                      </c:pt>
                      <c:pt idx="3949">
                        <c:v>59757.579025268555</c:v>
                      </c:pt>
                      <c:pt idx="3950">
                        <c:v>59757.579025268555</c:v>
                      </c:pt>
                      <c:pt idx="3951">
                        <c:v>60015.579025268555</c:v>
                      </c:pt>
                      <c:pt idx="3952">
                        <c:v>59361.481735229492</c:v>
                      </c:pt>
                      <c:pt idx="3953">
                        <c:v>59361.845993041992</c:v>
                      </c:pt>
                      <c:pt idx="3954">
                        <c:v>59362.438827514648</c:v>
                      </c:pt>
                      <c:pt idx="3955">
                        <c:v>59362.438827514648</c:v>
                      </c:pt>
                      <c:pt idx="3956">
                        <c:v>65642.408554077148</c:v>
                      </c:pt>
                      <c:pt idx="3957">
                        <c:v>65642.408554077148</c:v>
                      </c:pt>
                      <c:pt idx="3958">
                        <c:v>65642.408554077148</c:v>
                      </c:pt>
                      <c:pt idx="3959">
                        <c:v>65642.408554077148</c:v>
                      </c:pt>
                      <c:pt idx="3960">
                        <c:v>69587.409988403306</c:v>
                      </c:pt>
                      <c:pt idx="3961">
                        <c:v>69148.710891723618</c:v>
                      </c:pt>
                      <c:pt idx="3962">
                        <c:v>69099.787796020508</c:v>
                      </c:pt>
                      <c:pt idx="3963">
                        <c:v>68288.728347778306</c:v>
                      </c:pt>
                      <c:pt idx="3964">
                        <c:v>68284.882156372056</c:v>
                      </c:pt>
                      <c:pt idx="3965">
                        <c:v>68005.959182739258</c:v>
                      </c:pt>
                      <c:pt idx="3966">
                        <c:v>56377.387191772461</c:v>
                      </c:pt>
                      <c:pt idx="3967">
                        <c:v>56754.590377807617</c:v>
                      </c:pt>
                      <c:pt idx="3968">
                        <c:v>56265.590377807617</c:v>
                      </c:pt>
                      <c:pt idx="3969">
                        <c:v>56911.590316772461</c:v>
                      </c:pt>
                      <c:pt idx="3970">
                        <c:v>57562.591415405273</c:v>
                      </c:pt>
                      <c:pt idx="3971">
                        <c:v>62062.992721557617</c:v>
                      </c:pt>
                      <c:pt idx="3972">
                        <c:v>62062.992721557617</c:v>
                      </c:pt>
                      <c:pt idx="3973">
                        <c:v>65127.874618530273</c:v>
                      </c:pt>
                      <c:pt idx="3974">
                        <c:v>66304.437606811523</c:v>
                      </c:pt>
                      <c:pt idx="3975">
                        <c:v>55331.387924194336</c:v>
                      </c:pt>
                      <c:pt idx="3976">
                        <c:v>70632.574539184556</c:v>
                      </c:pt>
                      <c:pt idx="3977">
                        <c:v>70065.873367309556</c:v>
                      </c:pt>
                      <c:pt idx="3978">
                        <c:v>70712.319900512695</c:v>
                      </c:pt>
                      <c:pt idx="3979">
                        <c:v>70135.317947387695</c:v>
                      </c:pt>
                      <c:pt idx="3980">
                        <c:v>69552.241973876953</c:v>
                      </c:pt>
                      <c:pt idx="3981">
                        <c:v>69314.461212158203</c:v>
                      </c:pt>
                      <c:pt idx="3982">
                        <c:v>69149.829864501953</c:v>
                      </c:pt>
                      <c:pt idx="3983">
                        <c:v>68962.753936767564</c:v>
                      </c:pt>
                      <c:pt idx="3984">
                        <c:v>68823.795440673814</c:v>
                      </c:pt>
                      <c:pt idx="3985">
                        <c:v>68830.952911376953</c:v>
                      </c:pt>
                      <c:pt idx="3986">
                        <c:v>68778.765411376953</c:v>
                      </c:pt>
                      <c:pt idx="3987">
                        <c:v>69404.06657409668</c:v>
                      </c:pt>
                      <c:pt idx="3988">
                        <c:v>69339.06632995604</c:v>
                      </c:pt>
                      <c:pt idx="3989">
                        <c:v>69812.77799987793</c:v>
                      </c:pt>
                      <c:pt idx="3990">
                        <c:v>68870.605255126953</c:v>
                      </c:pt>
                      <c:pt idx="3991">
                        <c:v>68519.906036376953</c:v>
                      </c:pt>
                      <c:pt idx="3992">
                        <c:v>68624.491287231445</c:v>
                      </c:pt>
                      <c:pt idx="3993">
                        <c:v>69353.877716064453</c:v>
                      </c:pt>
                      <c:pt idx="3994">
                        <c:v>69353.877716064453</c:v>
                      </c:pt>
                      <c:pt idx="3995">
                        <c:v>70174.297210693359</c:v>
                      </c:pt>
                      <c:pt idx="3996">
                        <c:v>67687.634857177734</c:v>
                      </c:pt>
                      <c:pt idx="3997">
                        <c:v>58670.621444702148</c:v>
                      </c:pt>
                      <c:pt idx="3998">
                        <c:v>57815.620956420898</c:v>
                      </c:pt>
                      <c:pt idx="3999">
                        <c:v>57815.620956420898</c:v>
                      </c:pt>
                      <c:pt idx="4000">
                        <c:v>57815.620956420898</c:v>
                      </c:pt>
                      <c:pt idx="4001">
                        <c:v>66615.555282592773</c:v>
                      </c:pt>
                      <c:pt idx="4002">
                        <c:v>67493.105026245117</c:v>
                      </c:pt>
                      <c:pt idx="4003">
                        <c:v>67133.345321655273</c:v>
                      </c:pt>
                      <c:pt idx="4004">
                        <c:v>70669.786209106445</c:v>
                      </c:pt>
                      <c:pt idx="4005">
                        <c:v>70653.181472778306</c:v>
                      </c:pt>
                      <c:pt idx="4006">
                        <c:v>70651.258499145508</c:v>
                      </c:pt>
                      <c:pt idx="4007">
                        <c:v>70472.658645629883</c:v>
                      </c:pt>
                      <c:pt idx="4008">
                        <c:v>70474.581619262695</c:v>
                      </c:pt>
                      <c:pt idx="4009">
                        <c:v>70601.915237426758</c:v>
                      </c:pt>
                      <c:pt idx="4010">
                        <c:v>70601.915237426758</c:v>
                      </c:pt>
                      <c:pt idx="4011">
                        <c:v>69054.290237426758</c:v>
                      </c:pt>
                      <c:pt idx="4012">
                        <c:v>69054.290237426758</c:v>
                      </c:pt>
                      <c:pt idx="4013">
                        <c:v>69058.136428833008</c:v>
                      </c:pt>
                      <c:pt idx="4014">
                        <c:v>69060.059402465806</c:v>
                      </c:pt>
                      <c:pt idx="4015">
                        <c:v>57066.266525268555</c:v>
                      </c:pt>
                      <c:pt idx="4016">
                        <c:v>57334.266525268555</c:v>
                      </c:pt>
                      <c:pt idx="4017">
                        <c:v>69800.438552856445</c:v>
                      </c:pt>
                      <c:pt idx="4018">
                        <c:v>69800.438552856445</c:v>
                      </c:pt>
                      <c:pt idx="4019">
                        <c:v>69800.438552856445</c:v>
                      </c:pt>
                      <c:pt idx="4020">
                        <c:v>69673.379959106445</c:v>
                      </c:pt>
                      <c:pt idx="4021">
                        <c:v>69302.379837036118</c:v>
                      </c:pt>
                      <c:pt idx="4022">
                        <c:v>71525.923049926758</c:v>
                      </c:pt>
                      <c:pt idx="4023">
                        <c:v>70817.076858520508</c:v>
                      </c:pt>
                      <c:pt idx="4024">
                        <c:v>69848.106521606445</c:v>
                      </c:pt>
                      <c:pt idx="4025">
                        <c:v>69821.106521606445</c:v>
                      </c:pt>
                      <c:pt idx="4026">
                        <c:v>67891.925003051758</c:v>
                      </c:pt>
                      <c:pt idx="4027">
                        <c:v>67149.097854614258</c:v>
                      </c:pt>
                      <c:pt idx="4028">
                        <c:v>70091.158325195298</c:v>
                      </c:pt>
                      <c:pt idx="4029">
                        <c:v>70093.081420898438</c:v>
                      </c:pt>
                      <c:pt idx="4030">
                        <c:v>70093.081420898438</c:v>
                      </c:pt>
                      <c:pt idx="4031">
                        <c:v>69152.632278442368</c:v>
                      </c:pt>
                      <c:pt idx="4032">
                        <c:v>68487.634231567368</c:v>
                      </c:pt>
                      <c:pt idx="4033">
                        <c:v>68211.709426879868</c:v>
                      </c:pt>
                      <c:pt idx="4034">
                        <c:v>68740.977279663086</c:v>
                      </c:pt>
                      <c:pt idx="4035">
                        <c:v>68919.360427856445</c:v>
                      </c:pt>
                      <c:pt idx="4036">
                        <c:v>69134.374969482422</c:v>
                      </c:pt>
                      <c:pt idx="4037">
                        <c:v>69706.767410278306</c:v>
                      </c:pt>
                      <c:pt idx="4038">
                        <c:v>69706.767410278306</c:v>
                      </c:pt>
                      <c:pt idx="4039">
                        <c:v>69710.767288208008</c:v>
                      </c:pt>
                      <c:pt idx="4040">
                        <c:v>69596.767288208008</c:v>
                      </c:pt>
                      <c:pt idx="4041">
                        <c:v>69216.767410278306</c:v>
                      </c:pt>
                      <c:pt idx="4042">
                        <c:v>68467.466323852539</c:v>
                      </c:pt>
                      <c:pt idx="4043">
                        <c:v>70165.857009887695</c:v>
                      </c:pt>
                      <c:pt idx="4044">
                        <c:v>65713.507888793945</c:v>
                      </c:pt>
                      <c:pt idx="4045">
                        <c:v>58484.585433959961</c:v>
                      </c:pt>
                      <c:pt idx="4046">
                        <c:v>61642.132431030273</c:v>
                      </c:pt>
                      <c:pt idx="4047">
                        <c:v>61380.132369995117</c:v>
                      </c:pt>
                      <c:pt idx="4048">
                        <c:v>61380.132308959961</c:v>
                      </c:pt>
                      <c:pt idx="4049">
                        <c:v>67535.670318603516</c:v>
                      </c:pt>
                      <c:pt idx="4050">
                        <c:v>69761.999832153306</c:v>
                      </c:pt>
                      <c:pt idx="4051">
                        <c:v>68937.392227172837</c:v>
                      </c:pt>
                      <c:pt idx="4052">
                        <c:v>68937.392288208008</c:v>
                      </c:pt>
                      <c:pt idx="4053">
                        <c:v>68781.362426757813</c:v>
                      </c:pt>
                      <c:pt idx="4054">
                        <c:v>68783.285583496094</c:v>
                      </c:pt>
                      <c:pt idx="4055">
                        <c:v>66379.36491394043</c:v>
                      </c:pt>
                      <c:pt idx="4056">
                        <c:v>68946.549789428711</c:v>
                      </c:pt>
                      <c:pt idx="4057">
                        <c:v>68946.549789428711</c:v>
                      </c:pt>
                      <c:pt idx="4058">
                        <c:v>68946.549789428711</c:v>
                      </c:pt>
                      <c:pt idx="4059">
                        <c:v>68946.549789428711</c:v>
                      </c:pt>
                      <c:pt idx="4060">
                        <c:v>69229.549789428711</c:v>
                      </c:pt>
                      <c:pt idx="4061">
                        <c:v>69072.085525512695</c:v>
                      </c:pt>
                      <c:pt idx="4062">
                        <c:v>69072.085525512695</c:v>
                      </c:pt>
                      <c:pt idx="4063">
                        <c:v>69617.460525512695</c:v>
                      </c:pt>
                      <c:pt idx="4064">
                        <c:v>70373.022048950195</c:v>
                      </c:pt>
                      <c:pt idx="4065">
                        <c:v>65216.53454589843</c:v>
                      </c:pt>
                      <c:pt idx="4066">
                        <c:v>65418.148208618157</c:v>
                      </c:pt>
                      <c:pt idx="4067">
                        <c:v>65643.634414672852</c:v>
                      </c:pt>
                      <c:pt idx="4068">
                        <c:v>65689.711380004883</c:v>
                      </c:pt>
                      <c:pt idx="4069">
                        <c:v>64500.103103637688</c:v>
                      </c:pt>
                      <c:pt idx="4070">
                        <c:v>64509.103103637688</c:v>
                      </c:pt>
                      <c:pt idx="4071">
                        <c:v>64654.302322387688</c:v>
                      </c:pt>
                      <c:pt idx="4072">
                        <c:v>65037.105056762688</c:v>
                      </c:pt>
                      <c:pt idx="4073">
                        <c:v>58552.659591674805</c:v>
                      </c:pt>
                      <c:pt idx="4074">
                        <c:v>58557.813888549805</c:v>
                      </c:pt>
                      <c:pt idx="4075">
                        <c:v>57982.367477416992</c:v>
                      </c:pt>
                      <c:pt idx="4076">
                        <c:v>58538.826156616211</c:v>
                      </c:pt>
                      <c:pt idx="4077">
                        <c:v>63911.202987670898</c:v>
                      </c:pt>
                      <c:pt idx="4078">
                        <c:v>63907.356674194336</c:v>
                      </c:pt>
                      <c:pt idx="4079">
                        <c:v>70146.598648071289</c:v>
                      </c:pt>
                      <c:pt idx="4080">
                        <c:v>70942.080947875977</c:v>
                      </c:pt>
                      <c:pt idx="4081">
                        <c:v>70404.506729125977</c:v>
                      </c:pt>
                      <c:pt idx="4082">
                        <c:v>70072.507156372056</c:v>
                      </c:pt>
                      <c:pt idx="4083">
                        <c:v>69522.005203247056</c:v>
                      </c:pt>
                      <c:pt idx="4084">
                        <c:v>68870.353469848633</c:v>
                      </c:pt>
                      <c:pt idx="4085">
                        <c:v>69359.110122680664</c:v>
                      </c:pt>
                      <c:pt idx="4086">
                        <c:v>69357.628677368164</c:v>
                      </c:pt>
                      <c:pt idx="4087">
                        <c:v>69459.151626586914</c:v>
                      </c:pt>
                      <c:pt idx="4088">
                        <c:v>69455.305923461914</c:v>
                      </c:pt>
                      <c:pt idx="4089">
                        <c:v>70068.261596679688</c:v>
                      </c:pt>
                      <c:pt idx="4090">
                        <c:v>70072.108276367188</c:v>
                      </c:pt>
                      <c:pt idx="4091">
                        <c:v>70068.262084960938</c:v>
                      </c:pt>
                      <c:pt idx="4092">
                        <c:v>69057.110961914048</c:v>
                      </c:pt>
                      <c:pt idx="4093">
                        <c:v>68957.511108398438</c:v>
                      </c:pt>
                      <c:pt idx="4094">
                        <c:v>67188.586303710938</c:v>
                      </c:pt>
                      <c:pt idx="4095">
                        <c:v>69958.368789672837</c:v>
                      </c:pt>
                      <c:pt idx="4096">
                        <c:v>69839.368850708008</c:v>
                      </c:pt>
                      <c:pt idx="4097">
                        <c:v>71261.591995239258</c:v>
                      </c:pt>
                      <c:pt idx="4098">
                        <c:v>71207.745803833008</c:v>
                      </c:pt>
                      <c:pt idx="4099">
                        <c:v>71137.151443481445</c:v>
                      </c:pt>
                      <c:pt idx="4100">
                        <c:v>70169.402908325195</c:v>
                      </c:pt>
                      <c:pt idx="4101">
                        <c:v>68261.73095703125</c:v>
                      </c:pt>
                      <c:pt idx="4102">
                        <c:v>68261.73095703125</c:v>
                      </c:pt>
                      <c:pt idx="4103">
                        <c:v>67892.654174804688</c:v>
                      </c:pt>
                      <c:pt idx="4104">
                        <c:v>68557.65405273436</c:v>
                      </c:pt>
                      <c:pt idx="4105">
                        <c:v>69029.541870117188</c:v>
                      </c:pt>
                      <c:pt idx="4106">
                        <c:v>69809.090408325195</c:v>
                      </c:pt>
                      <c:pt idx="4107">
                        <c:v>69923.090652465806</c:v>
                      </c:pt>
                      <c:pt idx="4108">
                        <c:v>69990.167800903306</c:v>
                      </c:pt>
                      <c:pt idx="4109">
                        <c:v>69517.506576538086</c:v>
                      </c:pt>
                      <c:pt idx="4110">
                        <c:v>69409.299903869629</c:v>
                      </c:pt>
                      <c:pt idx="4111">
                        <c:v>69290.697341918945</c:v>
                      </c:pt>
                      <c:pt idx="4112">
                        <c:v>68399.520492553711</c:v>
                      </c:pt>
                      <c:pt idx="4113">
                        <c:v>67064.367263793945</c:v>
                      </c:pt>
                      <c:pt idx="4114">
                        <c:v>66315.720352172837</c:v>
                      </c:pt>
                      <c:pt idx="4115">
                        <c:v>67263.894119262695</c:v>
                      </c:pt>
                      <c:pt idx="4116">
                        <c:v>69265.617401123047</c:v>
                      </c:pt>
                      <c:pt idx="4117">
                        <c:v>68669.117462158203</c:v>
                      </c:pt>
                      <c:pt idx="4118">
                        <c:v>68277.316619873047</c:v>
                      </c:pt>
                      <c:pt idx="4119">
                        <c:v>68298.117462158203</c:v>
                      </c:pt>
                      <c:pt idx="4120">
                        <c:v>68298.117462158203</c:v>
                      </c:pt>
                      <c:pt idx="4121">
                        <c:v>68362.795684814453</c:v>
                      </c:pt>
                      <c:pt idx="4122">
                        <c:v>68362.795684814453</c:v>
                      </c:pt>
                      <c:pt idx="4123">
                        <c:v>67566.841995239258</c:v>
                      </c:pt>
                      <c:pt idx="4124">
                        <c:v>67512.995742797852</c:v>
                      </c:pt>
                      <c:pt idx="4125">
                        <c:v>68098.129760742188</c:v>
                      </c:pt>
                      <c:pt idx="4126">
                        <c:v>67598.851684570298</c:v>
                      </c:pt>
                      <c:pt idx="4127">
                        <c:v>67295.8515625</c:v>
                      </c:pt>
                      <c:pt idx="4128">
                        <c:v>67293.297622680664</c:v>
                      </c:pt>
                      <c:pt idx="4129">
                        <c:v>67295.220718383775</c:v>
                      </c:pt>
                      <c:pt idx="4130">
                        <c:v>69291.816009521484</c:v>
                      </c:pt>
                      <c:pt idx="4131">
                        <c:v>69592.893035888672</c:v>
                      </c:pt>
                      <c:pt idx="4132">
                        <c:v>69601.216140747056</c:v>
                      </c:pt>
                      <c:pt idx="4133">
                        <c:v>69593.523757934556</c:v>
                      </c:pt>
                      <c:pt idx="4134">
                        <c:v>56097.337997436523</c:v>
                      </c:pt>
                      <c:pt idx="4135">
                        <c:v>56097.427780151367</c:v>
                      </c:pt>
                      <c:pt idx="4136">
                        <c:v>56933.428695678711</c:v>
                      </c:pt>
                      <c:pt idx="4137">
                        <c:v>66704.846237182617</c:v>
                      </c:pt>
                      <c:pt idx="4138">
                        <c:v>68679.002822875977</c:v>
                      </c:pt>
                      <c:pt idx="4139">
                        <c:v>68424.002822875977</c:v>
                      </c:pt>
                      <c:pt idx="4140">
                        <c:v>70758.913299560532</c:v>
                      </c:pt>
                      <c:pt idx="4141">
                        <c:v>70479.372039794922</c:v>
                      </c:pt>
                      <c:pt idx="4142">
                        <c:v>70662.294891357422</c:v>
                      </c:pt>
                      <c:pt idx="4143">
                        <c:v>71762.294891357422</c:v>
                      </c:pt>
                      <c:pt idx="4144">
                        <c:v>71254.121307373032</c:v>
                      </c:pt>
                      <c:pt idx="4145">
                        <c:v>71013.193328857422</c:v>
                      </c:pt>
                      <c:pt idx="4146">
                        <c:v>70429.440399169922</c:v>
                      </c:pt>
                      <c:pt idx="4147">
                        <c:v>71016.664031982422</c:v>
                      </c:pt>
                      <c:pt idx="4148">
                        <c:v>70737.586700439453</c:v>
                      </c:pt>
                      <c:pt idx="4149">
                        <c:v>71849.909500122056</c:v>
                      </c:pt>
                      <c:pt idx="4150">
                        <c:v>72003.756179809556</c:v>
                      </c:pt>
                      <c:pt idx="4151">
                        <c:v>71356.580398559556</c:v>
                      </c:pt>
                      <c:pt idx="4152">
                        <c:v>70959.220779418945</c:v>
                      </c:pt>
                      <c:pt idx="4153">
                        <c:v>56115.953720092773</c:v>
                      </c:pt>
                      <c:pt idx="4154">
                        <c:v>56519.378463745117</c:v>
                      </c:pt>
                      <c:pt idx="4155">
                        <c:v>64551.733985900872</c:v>
                      </c:pt>
                      <c:pt idx="4156">
                        <c:v>64180.733985900872</c:v>
                      </c:pt>
                      <c:pt idx="4157">
                        <c:v>64180.733985900872</c:v>
                      </c:pt>
                      <c:pt idx="4158">
                        <c:v>64811.150001525872</c:v>
                      </c:pt>
                      <c:pt idx="4159">
                        <c:v>64507.099098205559</c:v>
                      </c:pt>
                      <c:pt idx="4160">
                        <c:v>65407.865921020501</c:v>
                      </c:pt>
                      <c:pt idx="4161">
                        <c:v>65658.365921020508</c:v>
                      </c:pt>
                      <c:pt idx="4162">
                        <c:v>66404.181106567368</c:v>
                      </c:pt>
                      <c:pt idx="4163">
                        <c:v>67084.681716918945</c:v>
                      </c:pt>
                      <c:pt idx="4164">
                        <c:v>66941.496658325195</c:v>
                      </c:pt>
                      <c:pt idx="4165">
                        <c:v>66789.732498168945</c:v>
                      </c:pt>
                      <c:pt idx="4166">
                        <c:v>65961.232498168945</c:v>
                      </c:pt>
                      <c:pt idx="4167">
                        <c:v>64912.551895141594</c:v>
                      </c:pt>
                      <c:pt idx="4168">
                        <c:v>58208.998336791992</c:v>
                      </c:pt>
                      <c:pt idx="4169">
                        <c:v>58208.998458862305</c:v>
                      </c:pt>
                      <c:pt idx="4170">
                        <c:v>64097.487655639648</c:v>
                      </c:pt>
                      <c:pt idx="4171">
                        <c:v>64456.56462097168</c:v>
                      </c:pt>
                      <c:pt idx="4172">
                        <c:v>64988.56462097168</c:v>
                      </c:pt>
                      <c:pt idx="4173">
                        <c:v>64990.638778686523</c:v>
                      </c:pt>
                      <c:pt idx="4174">
                        <c:v>64988.715744018555</c:v>
                      </c:pt>
                      <c:pt idx="4175">
                        <c:v>64759.715744018555</c:v>
                      </c:pt>
                      <c:pt idx="4176">
                        <c:v>64763.561874389648</c:v>
                      </c:pt>
                      <c:pt idx="4177">
                        <c:v>65300.561874389648</c:v>
                      </c:pt>
                      <c:pt idx="4178">
                        <c:v>65300.561874389648</c:v>
                      </c:pt>
                      <c:pt idx="4179">
                        <c:v>65294.426681518555</c:v>
                      </c:pt>
                      <c:pt idx="4180">
                        <c:v>65687.35075378418</c:v>
                      </c:pt>
                      <c:pt idx="4181">
                        <c:v>66003.927719116211</c:v>
                      </c:pt>
                      <c:pt idx="4182">
                        <c:v>66002.004501342773</c:v>
                      </c:pt>
                      <c:pt idx="4183">
                        <c:v>65046.154098510742</c:v>
                      </c:pt>
                      <c:pt idx="4184">
                        <c:v>69760.730728149414</c:v>
                      </c:pt>
                      <c:pt idx="4185">
                        <c:v>67404.311065673814</c:v>
                      </c:pt>
                      <c:pt idx="4186">
                        <c:v>67242.987472534165</c:v>
                      </c:pt>
                      <c:pt idx="4187">
                        <c:v>66337.986984252915</c:v>
                      </c:pt>
                      <c:pt idx="4188">
                        <c:v>66337.986984252915</c:v>
                      </c:pt>
                      <c:pt idx="4189">
                        <c:v>66305.986984252915</c:v>
                      </c:pt>
                      <c:pt idx="4190">
                        <c:v>67119.809646606445</c:v>
                      </c:pt>
                      <c:pt idx="4191">
                        <c:v>67160.809524536118</c:v>
                      </c:pt>
                      <c:pt idx="4192">
                        <c:v>67151.809646606445</c:v>
                      </c:pt>
                      <c:pt idx="4193">
                        <c:v>66916.605056762695</c:v>
                      </c:pt>
                      <c:pt idx="4194">
                        <c:v>66916.135330200195</c:v>
                      </c:pt>
                      <c:pt idx="4195">
                        <c:v>66916.135269165039</c:v>
                      </c:pt>
                      <c:pt idx="4196">
                        <c:v>66918.936111450195</c:v>
                      </c:pt>
                      <c:pt idx="4197">
                        <c:v>59770.376220703125</c:v>
                      </c:pt>
                      <c:pt idx="4198">
                        <c:v>59770.376281738281</c:v>
                      </c:pt>
                      <c:pt idx="4199">
                        <c:v>62056.296142578125</c:v>
                      </c:pt>
                      <c:pt idx="4200">
                        <c:v>71910.318923950195</c:v>
                      </c:pt>
                      <c:pt idx="4201">
                        <c:v>71917.536697387695</c:v>
                      </c:pt>
                      <c:pt idx="4202">
                        <c:v>71419.536697387695</c:v>
                      </c:pt>
                      <c:pt idx="4203">
                        <c:v>71419.000564575195</c:v>
                      </c:pt>
                      <c:pt idx="4204">
                        <c:v>70092.35929870604</c:v>
                      </c:pt>
                      <c:pt idx="4205">
                        <c:v>70094.28239440918</c:v>
                      </c:pt>
                      <c:pt idx="4206">
                        <c:v>69703.28166198729</c:v>
                      </c:pt>
                      <c:pt idx="4207">
                        <c:v>69699.43547058104</c:v>
                      </c:pt>
                      <c:pt idx="4208">
                        <c:v>68602.958328247056</c:v>
                      </c:pt>
                      <c:pt idx="4209">
                        <c:v>68725.958328247056</c:v>
                      </c:pt>
                      <c:pt idx="4210">
                        <c:v>68722.112136840806</c:v>
                      </c:pt>
                      <c:pt idx="4211">
                        <c:v>64534.683914184563</c:v>
                      </c:pt>
                      <c:pt idx="4212">
                        <c:v>66185.643569946289</c:v>
                      </c:pt>
                      <c:pt idx="4213">
                        <c:v>64683.329574584961</c:v>
                      </c:pt>
                      <c:pt idx="4214">
                        <c:v>65126.634323120117</c:v>
                      </c:pt>
                      <c:pt idx="4215">
                        <c:v>68007.665679931641</c:v>
                      </c:pt>
                      <c:pt idx="4216">
                        <c:v>67913.742584228516</c:v>
                      </c:pt>
                      <c:pt idx="4217">
                        <c:v>69804.092819213867</c:v>
                      </c:pt>
                      <c:pt idx="4218">
                        <c:v>69807.939010620117</c:v>
                      </c:pt>
                      <c:pt idx="4219">
                        <c:v>69317.333984375</c:v>
                      </c:pt>
                      <c:pt idx="4220">
                        <c:v>69358.033981323242</c:v>
                      </c:pt>
                      <c:pt idx="4221">
                        <c:v>69361.880233764648</c:v>
                      </c:pt>
                      <c:pt idx="4222">
                        <c:v>67549.879226684556</c:v>
                      </c:pt>
                      <c:pt idx="4223">
                        <c:v>67549.264114379868</c:v>
                      </c:pt>
                      <c:pt idx="4224">
                        <c:v>57623.521041870117</c:v>
                      </c:pt>
                      <c:pt idx="4225">
                        <c:v>64839.895065307617</c:v>
                      </c:pt>
                      <c:pt idx="4226">
                        <c:v>63860.981369018555</c:v>
                      </c:pt>
                      <c:pt idx="4227">
                        <c:v>63809.058212280273</c:v>
                      </c:pt>
                      <c:pt idx="4228">
                        <c:v>64691.878402709961</c:v>
                      </c:pt>
                      <c:pt idx="4229">
                        <c:v>64691.878524780273</c:v>
                      </c:pt>
                      <c:pt idx="4230">
                        <c:v>70082.742691040039</c:v>
                      </c:pt>
                      <c:pt idx="4231">
                        <c:v>71019.727676391602</c:v>
                      </c:pt>
                      <c:pt idx="4232">
                        <c:v>68472.987670898438</c:v>
                      </c:pt>
                      <c:pt idx="4233">
                        <c:v>71179.973709106445</c:v>
                      </c:pt>
                      <c:pt idx="4234">
                        <c:v>71181.847732543945</c:v>
                      </c:pt>
                      <c:pt idx="4235">
                        <c:v>59005.25163269043</c:v>
                      </c:pt>
                      <c:pt idx="4236">
                        <c:v>59283.61149597168</c:v>
                      </c:pt>
                      <c:pt idx="4237">
                        <c:v>67836.076644897461</c:v>
                      </c:pt>
                      <c:pt idx="4238">
                        <c:v>67836.076644897461</c:v>
                      </c:pt>
                      <c:pt idx="4239">
                        <c:v>66574.393051147461</c:v>
                      </c:pt>
                      <c:pt idx="4240">
                        <c:v>66574.393051147461</c:v>
                      </c:pt>
                      <c:pt idx="4241">
                        <c:v>66547.393173217773</c:v>
                      </c:pt>
                      <c:pt idx="4242">
                        <c:v>66628.644157409668</c:v>
                      </c:pt>
                      <c:pt idx="4243">
                        <c:v>66257.644157409668</c:v>
                      </c:pt>
                      <c:pt idx="4244">
                        <c:v>65389.432357788079</c:v>
                      </c:pt>
                      <c:pt idx="4245">
                        <c:v>67027.174514770508</c:v>
                      </c:pt>
                      <c:pt idx="4246">
                        <c:v>56518.078414916992</c:v>
                      </c:pt>
                      <c:pt idx="4247">
                        <c:v>56399.078414916992</c:v>
                      </c:pt>
                      <c:pt idx="4248">
                        <c:v>56408.078781127922</c:v>
                      </c:pt>
                      <c:pt idx="4249">
                        <c:v>55759.47819519043</c:v>
                      </c:pt>
                      <c:pt idx="4250">
                        <c:v>55659.537521362305</c:v>
                      </c:pt>
                      <c:pt idx="4251">
                        <c:v>55267.736740112305</c:v>
                      </c:pt>
                      <c:pt idx="4252">
                        <c:v>55624.037460327148</c:v>
                      </c:pt>
                      <c:pt idx="4253">
                        <c:v>65783.537643432617</c:v>
                      </c:pt>
                      <c:pt idx="4254">
                        <c:v>67015.729049682617</c:v>
                      </c:pt>
                      <c:pt idx="4255">
                        <c:v>67015.729049682617</c:v>
                      </c:pt>
                      <c:pt idx="4256">
                        <c:v>67015.728988647461</c:v>
                      </c:pt>
                      <c:pt idx="4257">
                        <c:v>67015.729049682617</c:v>
                      </c:pt>
                      <c:pt idx="4258">
                        <c:v>67824.934066772461</c:v>
                      </c:pt>
                      <c:pt idx="4259">
                        <c:v>67602.964706420898</c:v>
                      </c:pt>
                      <c:pt idx="4260">
                        <c:v>69177.563331603989</c:v>
                      </c:pt>
                      <c:pt idx="4261">
                        <c:v>69517.440895080566</c:v>
                      </c:pt>
                      <c:pt idx="4262">
                        <c:v>69517.441017150879</c:v>
                      </c:pt>
                      <c:pt idx="4263">
                        <c:v>69269.997146606445</c:v>
                      </c:pt>
                      <c:pt idx="4264">
                        <c:v>67925.267929077148</c:v>
                      </c:pt>
                      <c:pt idx="4265">
                        <c:v>67798.421737670898</c:v>
                      </c:pt>
                      <c:pt idx="4266">
                        <c:v>67746.498641967773</c:v>
                      </c:pt>
                      <c:pt idx="4267">
                        <c:v>69424.055557250977</c:v>
                      </c:pt>
                      <c:pt idx="4268">
                        <c:v>69972.109466552734</c:v>
                      </c:pt>
                      <c:pt idx="4269">
                        <c:v>68132.105560302734</c:v>
                      </c:pt>
                      <c:pt idx="4270">
                        <c:v>68132.105560302734</c:v>
                      </c:pt>
                      <c:pt idx="4271">
                        <c:v>68132.105560302734</c:v>
                      </c:pt>
                      <c:pt idx="4272">
                        <c:v>68080.607513427734</c:v>
                      </c:pt>
                      <c:pt idx="4273">
                        <c:v>69952.999465942383</c:v>
                      </c:pt>
                      <c:pt idx="4274">
                        <c:v>69899.153335571289</c:v>
                      </c:pt>
                      <c:pt idx="4275">
                        <c:v>69210.957901000977</c:v>
                      </c:pt>
                      <c:pt idx="4276">
                        <c:v>68959.181716918945</c:v>
                      </c:pt>
                      <c:pt idx="4277">
                        <c:v>68963.027908325195</c:v>
                      </c:pt>
                      <c:pt idx="4278">
                        <c:v>69661.975662231445</c:v>
                      </c:pt>
                      <c:pt idx="4279">
                        <c:v>67621.117630004883</c:v>
                      </c:pt>
                      <c:pt idx="4280">
                        <c:v>66708.040725708008</c:v>
                      </c:pt>
                      <c:pt idx="4281">
                        <c:v>65899.362197875977</c:v>
                      </c:pt>
                      <c:pt idx="4282">
                        <c:v>65827.175674438477</c:v>
                      </c:pt>
                      <c:pt idx="4283">
                        <c:v>65136.021865844719</c:v>
                      </c:pt>
                      <c:pt idx="4284">
                        <c:v>65137.944900512688</c:v>
                      </c:pt>
                      <c:pt idx="4285">
                        <c:v>65508.944900512688</c:v>
                      </c:pt>
                      <c:pt idx="4286">
                        <c:v>65762.646072387695</c:v>
                      </c:pt>
                      <c:pt idx="4287">
                        <c:v>65760.877212524414</c:v>
                      </c:pt>
                      <c:pt idx="4288">
                        <c:v>65458.584548950188</c:v>
                      </c:pt>
                      <c:pt idx="4289">
                        <c:v>68425.949844360337</c:v>
                      </c:pt>
                      <c:pt idx="4290">
                        <c:v>68544.348907470703</c:v>
                      </c:pt>
                      <c:pt idx="4291">
                        <c:v>68544.348907470703</c:v>
                      </c:pt>
                      <c:pt idx="4292">
                        <c:v>68173.348907470703</c:v>
                      </c:pt>
                      <c:pt idx="4293">
                        <c:v>68050.348907470703</c:v>
                      </c:pt>
                      <c:pt idx="4294">
                        <c:v>68056.342666625977</c:v>
                      </c:pt>
                      <c:pt idx="4295">
                        <c:v>68593.344619750977</c:v>
                      </c:pt>
                      <c:pt idx="4296">
                        <c:v>68593.344619750977</c:v>
                      </c:pt>
                      <c:pt idx="4297">
                        <c:v>69523.645477294922</c:v>
                      </c:pt>
                      <c:pt idx="4298">
                        <c:v>69523.645538330078</c:v>
                      </c:pt>
                      <c:pt idx="4299">
                        <c:v>69523.645477294922</c:v>
                      </c:pt>
                      <c:pt idx="4300">
                        <c:v>58347.627487182617</c:v>
                      </c:pt>
                      <c:pt idx="4301">
                        <c:v>58347.627487182617</c:v>
                      </c:pt>
                      <c:pt idx="4302">
                        <c:v>64320.95671081543</c:v>
                      </c:pt>
                      <c:pt idx="4303">
                        <c:v>69626.828239440918</c:v>
                      </c:pt>
                      <c:pt idx="4304">
                        <c:v>70249.922988891602</c:v>
                      </c:pt>
                      <c:pt idx="4305">
                        <c:v>56299.53776550293</c:v>
                      </c:pt>
                      <c:pt idx="4306">
                        <c:v>64105.860702514648</c:v>
                      </c:pt>
                      <c:pt idx="4307">
                        <c:v>64105.860702514648</c:v>
                      </c:pt>
                      <c:pt idx="4308">
                        <c:v>64105.860702514648</c:v>
                      </c:pt>
                      <c:pt idx="4309">
                        <c:v>64105.860702514648</c:v>
                      </c:pt>
                      <c:pt idx="4310">
                        <c:v>64105.860702514648</c:v>
                      </c:pt>
                      <c:pt idx="4311">
                        <c:v>64673.536483764648</c:v>
                      </c:pt>
                      <c:pt idx="4312">
                        <c:v>64673.536483764648</c:v>
                      </c:pt>
                      <c:pt idx="4313">
                        <c:v>65352.839401245117</c:v>
                      </c:pt>
                      <c:pt idx="4314">
                        <c:v>65798.077682495117</c:v>
                      </c:pt>
                      <c:pt idx="4315">
                        <c:v>66059.076705932617</c:v>
                      </c:pt>
                      <c:pt idx="4316">
                        <c:v>66635.894027709961</c:v>
                      </c:pt>
                      <c:pt idx="4317">
                        <c:v>66635.894149780273</c:v>
                      </c:pt>
                      <c:pt idx="4318">
                        <c:v>66635.894027709961</c:v>
                      </c:pt>
                      <c:pt idx="4319">
                        <c:v>68739.768180847168</c:v>
                      </c:pt>
                      <c:pt idx="4320">
                        <c:v>64837.946640014648</c:v>
                      </c:pt>
                      <c:pt idx="4321">
                        <c:v>64465.02360534668</c:v>
                      </c:pt>
                      <c:pt idx="4322">
                        <c:v>64507.02360534668</c:v>
                      </c:pt>
                      <c:pt idx="4323">
                        <c:v>64511.023788452148</c:v>
                      </c:pt>
                      <c:pt idx="4324">
                        <c:v>64518.100814819336</c:v>
                      </c:pt>
                      <c:pt idx="4325">
                        <c:v>64518.100814819336</c:v>
                      </c:pt>
                      <c:pt idx="4326">
                        <c:v>64445.94694519043</c:v>
                      </c:pt>
                      <c:pt idx="4327">
                        <c:v>64589.346786499023</c:v>
                      </c:pt>
                      <c:pt idx="4328">
                        <c:v>64684.946762084961</c:v>
                      </c:pt>
                      <c:pt idx="4329">
                        <c:v>64681.100631713867</c:v>
                      </c:pt>
                      <c:pt idx="4330">
                        <c:v>64538.100570678711</c:v>
                      </c:pt>
                      <c:pt idx="4331">
                        <c:v>65052.514511108398</c:v>
                      </c:pt>
                      <c:pt idx="4332">
                        <c:v>64795.59147644043</c:v>
                      </c:pt>
                      <c:pt idx="4333">
                        <c:v>64558.307723999023</c:v>
                      </c:pt>
                      <c:pt idx="4334">
                        <c:v>69201.456314086914</c:v>
                      </c:pt>
                      <c:pt idx="4335">
                        <c:v>69567.731109619141</c:v>
                      </c:pt>
                      <c:pt idx="4336">
                        <c:v>69121.815963745117</c:v>
                      </c:pt>
                      <c:pt idx="4337">
                        <c:v>69121.815963745117</c:v>
                      </c:pt>
                      <c:pt idx="4338">
                        <c:v>68523.2109375</c:v>
                      </c:pt>
                      <c:pt idx="4339">
                        <c:v>68512.410934448242</c:v>
                      </c:pt>
                      <c:pt idx="4340">
                        <c:v>68516.257247924805</c:v>
                      </c:pt>
                      <c:pt idx="4341">
                        <c:v>68253.302322387695</c:v>
                      </c:pt>
                      <c:pt idx="4342">
                        <c:v>66461.174392700195</c:v>
                      </c:pt>
                      <c:pt idx="4343">
                        <c:v>65932.373733520508</c:v>
                      </c:pt>
                      <c:pt idx="4344">
                        <c:v>66487.820877075195</c:v>
                      </c:pt>
                      <c:pt idx="4345">
                        <c:v>66943.090530395508</c:v>
                      </c:pt>
                      <c:pt idx="4346">
                        <c:v>67842.113845825195</c:v>
                      </c:pt>
                      <c:pt idx="4347">
                        <c:v>68808.499588012695</c:v>
                      </c:pt>
                      <c:pt idx="4348">
                        <c:v>65992.481369018555</c:v>
                      </c:pt>
                      <c:pt idx="4349">
                        <c:v>65944.55827331543</c:v>
                      </c:pt>
                      <c:pt idx="4350">
                        <c:v>70068.103591918945</c:v>
                      </c:pt>
                      <c:pt idx="4351">
                        <c:v>69154.977371215806</c:v>
                      </c:pt>
                      <c:pt idx="4352">
                        <c:v>69001.900222778306</c:v>
                      </c:pt>
                      <c:pt idx="4353">
                        <c:v>68883.114089965806</c:v>
                      </c:pt>
                      <c:pt idx="4354">
                        <c:v>68844.114089965806</c:v>
                      </c:pt>
                      <c:pt idx="4355">
                        <c:v>69037.807693481445</c:v>
                      </c:pt>
                      <c:pt idx="4356">
                        <c:v>68804.884109497056</c:v>
                      </c:pt>
                      <c:pt idx="4357">
                        <c:v>69077.807205200195</c:v>
                      </c:pt>
                      <c:pt idx="4358">
                        <c:v>69032.730056762695</c:v>
                      </c:pt>
                      <c:pt idx="4359">
                        <c:v>69887.730056762695</c:v>
                      </c:pt>
                      <c:pt idx="4360">
                        <c:v>69913.207595825195</c:v>
                      </c:pt>
                      <c:pt idx="4361">
                        <c:v>70377.500076293945</c:v>
                      </c:pt>
                      <c:pt idx="4362">
                        <c:v>69875.930252075195</c:v>
                      </c:pt>
                      <c:pt idx="4363">
                        <c:v>69419.423416137695</c:v>
                      </c:pt>
                      <c:pt idx="4364">
                        <c:v>68380.453201293945</c:v>
                      </c:pt>
                      <c:pt idx="4365">
                        <c:v>70656.745437622056</c:v>
                      </c:pt>
                      <c:pt idx="4366">
                        <c:v>68561.746658325195</c:v>
                      </c:pt>
                      <c:pt idx="4367">
                        <c:v>68561.746658325195</c:v>
                      </c:pt>
                      <c:pt idx="4368">
                        <c:v>69063.649002075195</c:v>
                      </c:pt>
                      <c:pt idx="4369">
                        <c:v>68191.482009887695</c:v>
                      </c:pt>
                      <c:pt idx="4370">
                        <c:v>68191.482009887695</c:v>
                      </c:pt>
                      <c:pt idx="4371">
                        <c:v>68191.482009887695</c:v>
                      </c:pt>
                      <c:pt idx="4372">
                        <c:v>70109.367507934556</c:v>
                      </c:pt>
                      <c:pt idx="4373">
                        <c:v>70111.290603637695</c:v>
                      </c:pt>
                      <c:pt idx="4374">
                        <c:v>70391.136795043945</c:v>
                      </c:pt>
                      <c:pt idx="4375">
                        <c:v>69180.836013793945</c:v>
                      </c:pt>
                      <c:pt idx="4376">
                        <c:v>69547.623855590806</c:v>
                      </c:pt>
                      <c:pt idx="4377">
                        <c:v>69426.134841918945</c:v>
                      </c:pt>
                      <c:pt idx="4378">
                        <c:v>69167.511550903306</c:v>
                      </c:pt>
                      <c:pt idx="4379">
                        <c:v>69296.278884887695</c:v>
                      </c:pt>
                      <c:pt idx="4380">
                        <c:v>58949.124572753906</c:v>
                      </c:pt>
                      <c:pt idx="4381">
                        <c:v>58949.124572753906</c:v>
                      </c:pt>
                      <c:pt idx="4382">
                        <c:v>58949.124572753906</c:v>
                      </c:pt>
                      <c:pt idx="4383">
                        <c:v>58949.124572753906</c:v>
                      </c:pt>
                      <c:pt idx="4384">
                        <c:v>58953.12451171875</c:v>
                      </c:pt>
                      <c:pt idx="4385">
                        <c:v>59087.62451171875</c:v>
                      </c:pt>
                      <c:pt idx="4386">
                        <c:v>59078.62451171875</c:v>
                      </c:pt>
                      <c:pt idx="4387">
                        <c:v>59044.225204467773</c:v>
                      </c:pt>
                      <c:pt idx="4388">
                        <c:v>59044.225082397461</c:v>
                      </c:pt>
                      <c:pt idx="4389">
                        <c:v>67334.961288452148</c:v>
                      </c:pt>
                      <c:pt idx="4390">
                        <c:v>67333.03825378418</c:v>
                      </c:pt>
                      <c:pt idx="4391">
                        <c:v>68921.074905395508</c:v>
                      </c:pt>
                      <c:pt idx="4392">
                        <c:v>69548.094802856445</c:v>
                      </c:pt>
                      <c:pt idx="4393">
                        <c:v>69548.094802856445</c:v>
                      </c:pt>
                      <c:pt idx="4394">
                        <c:v>69818.094802856445</c:v>
                      </c:pt>
                      <c:pt idx="4395">
                        <c:v>69678.004516601548</c:v>
                      </c:pt>
                      <c:pt idx="4396">
                        <c:v>69308.927612304688</c:v>
                      </c:pt>
                      <c:pt idx="4397">
                        <c:v>69308.927612304688</c:v>
                      </c:pt>
                      <c:pt idx="4398">
                        <c:v>67942.089813232422</c:v>
                      </c:pt>
                      <c:pt idx="4399">
                        <c:v>68313.089813232422</c:v>
                      </c:pt>
                      <c:pt idx="4400">
                        <c:v>68311.166839599595</c:v>
                      </c:pt>
                      <c:pt idx="4401">
                        <c:v>68226.089920043945</c:v>
                      </c:pt>
                      <c:pt idx="4402">
                        <c:v>69142.397659301758</c:v>
                      </c:pt>
                      <c:pt idx="4403">
                        <c:v>64706.751571655273</c:v>
                      </c:pt>
                      <c:pt idx="4404">
                        <c:v>65360.464340209961</c:v>
                      </c:pt>
                      <c:pt idx="4405">
                        <c:v>65614.167465209961</c:v>
                      </c:pt>
                      <c:pt idx="4406">
                        <c:v>66506.934127807617</c:v>
                      </c:pt>
                      <c:pt idx="4407">
                        <c:v>64830.574203491211</c:v>
                      </c:pt>
                      <c:pt idx="4408">
                        <c:v>68679.577224731445</c:v>
                      </c:pt>
                      <c:pt idx="4409">
                        <c:v>68957.577285766602</c:v>
                      </c:pt>
                      <c:pt idx="4410">
                        <c:v>65035.974533081055</c:v>
                      </c:pt>
                      <c:pt idx="4411">
                        <c:v>65037.897506713867</c:v>
                      </c:pt>
                      <c:pt idx="4412">
                        <c:v>65039.820602416992</c:v>
                      </c:pt>
                      <c:pt idx="4413">
                        <c:v>65022.154220581055</c:v>
                      </c:pt>
                      <c:pt idx="4414">
                        <c:v>65024.077377319336</c:v>
                      </c:pt>
                      <c:pt idx="4415">
                        <c:v>65026.000411987305</c:v>
                      </c:pt>
                      <c:pt idx="4416">
                        <c:v>65688.02507019043</c:v>
                      </c:pt>
                      <c:pt idx="4417">
                        <c:v>65753.025985717773</c:v>
                      </c:pt>
                      <c:pt idx="4418">
                        <c:v>65756.872177124023</c:v>
                      </c:pt>
                      <c:pt idx="4419">
                        <c:v>65355.803329467773</c:v>
                      </c:pt>
                      <c:pt idx="4420">
                        <c:v>64774.450302124023</c:v>
                      </c:pt>
                      <c:pt idx="4421">
                        <c:v>64772.527267456055</c:v>
                      </c:pt>
                      <c:pt idx="4422">
                        <c:v>64777.405258178711</c:v>
                      </c:pt>
                      <c:pt idx="4423">
                        <c:v>64775.48210144043</c:v>
                      </c:pt>
                      <c:pt idx="4424">
                        <c:v>64657.789657592773</c:v>
                      </c:pt>
                      <c:pt idx="4425">
                        <c:v>70044.342361450195</c:v>
                      </c:pt>
                      <c:pt idx="4426">
                        <c:v>70046.265457153306</c:v>
                      </c:pt>
                      <c:pt idx="4427">
                        <c:v>70078.265457153306</c:v>
                      </c:pt>
                      <c:pt idx="4428">
                        <c:v>70823.066238403306</c:v>
                      </c:pt>
                      <c:pt idx="4429">
                        <c:v>71994.667800903306</c:v>
                      </c:pt>
                      <c:pt idx="4430">
                        <c:v>71994.667800903306</c:v>
                      </c:pt>
                      <c:pt idx="4431">
                        <c:v>71969.590896606445</c:v>
                      </c:pt>
                      <c:pt idx="4432">
                        <c:v>71971.137771606445</c:v>
                      </c:pt>
                      <c:pt idx="4433">
                        <c:v>71974.983963012695</c:v>
                      </c:pt>
                      <c:pt idx="4434">
                        <c:v>71974.983963012695</c:v>
                      </c:pt>
                      <c:pt idx="4435">
                        <c:v>71585.906936645508</c:v>
                      </c:pt>
                      <c:pt idx="4436">
                        <c:v>70757.558425903306</c:v>
                      </c:pt>
                      <c:pt idx="4437">
                        <c:v>70757.558425903306</c:v>
                      </c:pt>
                      <c:pt idx="4438">
                        <c:v>70190.981399536118</c:v>
                      </c:pt>
                      <c:pt idx="4439">
                        <c:v>69420.381912231445</c:v>
                      </c:pt>
                      <c:pt idx="4440">
                        <c:v>69028.962234497056</c:v>
                      </c:pt>
                      <c:pt idx="4441">
                        <c:v>68947.692947387695</c:v>
                      </c:pt>
                      <c:pt idx="4442">
                        <c:v>68949.009353637695</c:v>
                      </c:pt>
                      <c:pt idx="4443">
                        <c:v>68949.009353637695</c:v>
                      </c:pt>
                      <c:pt idx="4444">
                        <c:v>68673.395095825195</c:v>
                      </c:pt>
                      <c:pt idx="4445">
                        <c:v>64962.777908325188</c:v>
                      </c:pt>
                      <c:pt idx="4446">
                        <c:v>64962.777908325188</c:v>
                      </c:pt>
                      <c:pt idx="4447">
                        <c:v>65945.777908325195</c:v>
                      </c:pt>
                      <c:pt idx="4448">
                        <c:v>65953.020095825195</c:v>
                      </c:pt>
                      <c:pt idx="4449">
                        <c:v>70172.222244262695</c:v>
                      </c:pt>
                      <c:pt idx="4450">
                        <c:v>70176.068435668945</c:v>
                      </c:pt>
                      <c:pt idx="4451">
                        <c:v>70176.068435668945</c:v>
                      </c:pt>
                      <c:pt idx="4452">
                        <c:v>70174.145339965806</c:v>
                      </c:pt>
                      <c:pt idx="4453">
                        <c:v>69361.067459106445</c:v>
                      </c:pt>
                      <c:pt idx="4454">
                        <c:v>69113.137405395508</c:v>
                      </c:pt>
                      <c:pt idx="4455">
                        <c:v>70022.838455200195</c:v>
                      </c:pt>
                      <c:pt idx="4456">
                        <c:v>68781.913162231445</c:v>
                      </c:pt>
                      <c:pt idx="4457">
                        <c:v>70697.041336059556</c:v>
                      </c:pt>
                      <c:pt idx="4458">
                        <c:v>70176.042068481445</c:v>
                      </c:pt>
                      <c:pt idx="4459">
                        <c:v>69311.118728637695</c:v>
                      </c:pt>
                      <c:pt idx="4460">
                        <c:v>67501.253677368164</c:v>
                      </c:pt>
                      <c:pt idx="4461">
                        <c:v>67541.652603149414</c:v>
                      </c:pt>
                      <c:pt idx="4462">
                        <c:v>67124.576675415025</c:v>
                      </c:pt>
                      <c:pt idx="4463">
                        <c:v>66635.130386352525</c:v>
                      </c:pt>
                      <c:pt idx="4464">
                        <c:v>68133.221801757813</c:v>
                      </c:pt>
                      <c:pt idx="4465">
                        <c:v>68137.067749023438</c:v>
                      </c:pt>
                      <c:pt idx="4466">
                        <c:v>68172.222045898438</c:v>
                      </c:pt>
                      <c:pt idx="4467">
                        <c:v>68174.145629882813</c:v>
                      </c:pt>
                      <c:pt idx="4468">
                        <c:v>67382.222290039063</c:v>
                      </c:pt>
                      <c:pt idx="4469">
                        <c:v>67382.222534179688</c:v>
                      </c:pt>
                      <c:pt idx="4470">
                        <c:v>68900.136993408203</c:v>
                      </c:pt>
                      <c:pt idx="4471">
                        <c:v>69985.717140197739</c:v>
                      </c:pt>
                      <c:pt idx="4472">
                        <c:v>69933.794044494629</c:v>
                      </c:pt>
                      <c:pt idx="4473">
                        <c:v>69933.794044494629</c:v>
                      </c:pt>
                      <c:pt idx="4474">
                        <c:v>70605.051345825195</c:v>
                      </c:pt>
                      <c:pt idx="4475">
                        <c:v>67199.022994995117</c:v>
                      </c:pt>
                      <c:pt idx="4476">
                        <c:v>67191.805221557617</c:v>
                      </c:pt>
                      <c:pt idx="4477">
                        <c:v>69536.674179077148</c:v>
                      </c:pt>
                      <c:pt idx="4478">
                        <c:v>68972.827133178711</c:v>
                      </c:pt>
                      <c:pt idx="4479">
                        <c:v>70159.508865356445</c:v>
                      </c:pt>
                      <c:pt idx="4480">
                        <c:v>69784.662673950195</c:v>
                      </c:pt>
                      <c:pt idx="4481">
                        <c:v>69920.508087158203</c:v>
                      </c:pt>
                      <c:pt idx="4482">
                        <c:v>69188.136611938477</c:v>
                      </c:pt>
                      <c:pt idx="4483">
                        <c:v>69117.595413208008</c:v>
                      </c:pt>
                      <c:pt idx="4484">
                        <c:v>69004.639358520508</c:v>
                      </c:pt>
                      <c:pt idx="4485">
                        <c:v>67559.819900512695</c:v>
                      </c:pt>
                      <c:pt idx="4486">
                        <c:v>64652.215744018555</c:v>
                      </c:pt>
                      <c:pt idx="4487">
                        <c:v>64653.49479675293</c:v>
                      </c:pt>
                      <c:pt idx="4488">
                        <c:v>64655.417831420898</c:v>
                      </c:pt>
                      <c:pt idx="4489">
                        <c:v>65491.419357299805</c:v>
                      </c:pt>
                      <c:pt idx="4490">
                        <c:v>65492.858932495117</c:v>
                      </c:pt>
                      <c:pt idx="4491">
                        <c:v>65564.782028198242</c:v>
                      </c:pt>
                      <c:pt idx="4492">
                        <c:v>65564.926864624023</c:v>
                      </c:pt>
                      <c:pt idx="4493">
                        <c:v>65629.927841186523</c:v>
                      </c:pt>
                      <c:pt idx="4494">
                        <c:v>65376.532821655273</c:v>
                      </c:pt>
                      <c:pt idx="4495">
                        <c:v>65088.532821655273</c:v>
                      </c:pt>
                      <c:pt idx="4496">
                        <c:v>64818.609725952148</c:v>
                      </c:pt>
                      <c:pt idx="4497">
                        <c:v>64826.455795288086</c:v>
                      </c:pt>
                      <c:pt idx="4498">
                        <c:v>64833.532943725586</c:v>
                      </c:pt>
                      <c:pt idx="4499">
                        <c:v>65741.841354370117</c:v>
                      </c:pt>
                      <c:pt idx="4500">
                        <c:v>66014.644561767564</c:v>
                      </c:pt>
                      <c:pt idx="4501">
                        <c:v>65418.410369873032</c:v>
                      </c:pt>
                      <c:pt idx="4502">
                        <c:v>66361.364791870117</c:v>
                      </c:pt>
                      <c:pt idx="4503">
                        <c:v>66331.958419799805</c:v>
                      </c:pt>
                      <c:pt idx="4504">
                        <c:v>66331.958419799805</c:v>
                      </c:pt>
                      <c:pt idx="4505">
                        <c:v>66001.907638549805</c:v>
                      </c:pt>
                      <c:pt idx="4506">
                        <c:v>64840.77592468261</c:v>
                      </c:pt>
                      <c:pt idx="4507">
                        <c:v>64479.754592895501</c:v>
                      </c:pt>
                      <c:pt idx="4508">
                        <c:v>64488.754837036118</c:v>
                      </c:pt>
                      <c:pt idx="4509">
                        <c:v>64510.093704223626</c:v>
                      </c:pt>
                      <c:pt idx="4510">
                        <c:v>64269.093399047844</c:v>
                      </c:pt>
                      <c:pt idx="4511">
                        <c:v>65892.093338012695</c:v>
                      </c:pt>
                      <c:pt idx="4512">
                        <c:v>65892.093276977539</c:v>
                      </c:pt>
                      <c:pt idx="4513">
                        <c:v>65892.093338012695</c:v>
                      </c:pt>
                      <c:pt idx="4514">
                        <c:v>65845.860916137695</c:v>
                      </c:pt>
                      <c:pt idx="4515">
                        <c:v>58462.435409545898</c:v>
                      </c:pt>
                      <c:pt idx="4516">
                        <c:v>70436.663650512695</c:v>
                      </c:pt>
                      <c:pt idx="4517">
                        <c:v>70436.663650512695</c:v>
                      </c:pt>
                      <c:pt idx="4518">
                        <c:v>70434.740554809556</c:v>
                      </c:pt>
                      <c:pt idx="4519">
                        <c:v>70864.473831176758</c:v>
                      </c:pt>
                      <c:pt idx="4520">
                        <c:v>70577.321487426758</c:v>
                      </c:pt>
                      <c:pt idx="4521">
                        <c:v>70577.321365356445</c:v>
                      </c:pt>
                      <c:pt idx="4522">
                        <c:v>70700.176712036118</c:v>
                      </c:pt>
                      <c:pt idx="4523">
                        <c:v>70332.329055786118</c:v>
                      </c:pt>
                      <c:pt idx="4524">
                        <c:v>69527.543777465806</c:v>
                      </c:pt>
                      <c:pt idx="4525">
                        <c:v>69529.466873168945</c:v>
                      </c:pt>
                      <c:pt idx="4526">
                        <c:v>69529.466873168945</c:v>
                      </c:pt>
                      <c:pt idx="4527">
                        <c:v>69498.852508544922</c:v>
                      </c:pt>
                      <c:pt idx="4528">
                        <c:v>69498.852508544922</c:v>
                      </c:pt>
                      <c:pt idx="4529">
                        <c:v>69498.852508544922</c:v>
                      </c:pt>
                      <c:pt idx="4530">
                        <c:v>68202.471710205064</c:v>
                      </c:pt>
                      <c:pt idx="4531">
                        <c:v>67810.670928955064</c:v>
                      </c:pt>
                      <c:pt idx="4532">
                        <c:v>68200.548614501953</c:v>
                      </c:pt>
                      <c:pt idx="4533">
                        <c:v>67651.702667236314</c:v>
                      </c:pt>
                      <c:pt idx="4534">
                        <c:v>67352.700714111314</c:v>
                      </c:pt>
                      <c:pt idx="4535">
                        <c:v>67673.854522705064</c:v>
                      </c:pt>
                      <c:pt idx="4536">
                        <c:v>67675.777618408203</c:v>
                      </c:pt>
                      <c:pt idx="4537">
                        <c:v>67235.155303955064</c:v>
                      </c:pt>
                      <c:pt idx="4538">
                        <c:v>67893.357452392564</c:v>
                      </c:pt>
                      <c:pt idx="4539">
                        <c:v>67810.357452392564</c:v>
                      </c:pt>
                      <c:pt idx="4540">
                        <c:v>68465.357452392564</c:v>
                      </c:pt>
                      <c:pt idx="4541">
                        <c:v>68463.434234619126</c:v>
                      </c:pt>
                      <c:pt idx="4542">
                        <c:v>57697.030319213867</c:v>
                      </c:pt>
                      <c:pt idx="4543">
                        <c:v>57697.030319213867</c:v>
                      </c:pt>
                      <c:pt idx="4544">
                        <c:v>57307.698287963867</c:v>
                      </c:pt>
                      <c:pt idx="4545">
                        <c:v>69292.381561279297</c:v>
                      </c:pt>
                      <c:pt idx="4546">
                        <c:v>68921.381561279297</c:v>
                      </c:pt>
                      <c:pt idx="4547">
                        <c:v>68921.381561279297</c:v>
                      </c:pt>
                      <c:pt idx="4548">
                        <c:v>69776.382537841797</c:v>
                      </c:pt>
                      <c:pt idx="4549">
                        <c:v>69782.78254699707</c:v>
                      </c:pt>
                      <c:pt idx="4550">
                        <c:v>69513.98176574707</c:v>
                      </c:pt>
                      <c:pt idx="4551">
                        <c:v>68398.501541137695</c:v>
                      </c:pt>
                      <c:pt idx="4552">
                        <c:v>69394.884246826172</c:v>
                      </c:pt>
                      <c:pt idx="4553">
                        <c:v>69914.018524169922</c:v>
                      </c:pt>
                      <c:pt idx="4554">
                        <c:v>63786.399490356438</c:v>
                      </c:pt>
                      <c:pt idx="4555">
                        <c:v>63713.499588012688</c:v>
                      </c:pt>
                      <c:pt idx="4556">
                        <c:v>58520.211471557617</c:v>
                      </c:pt>
                      <c:pt idx="4557">
                        <c:v>58520.211471557617</c:v>
                      </c:pt>
                      <c:pt idx="4558">
                        <c:v>69600.059440612793</c:v>
                      </c:pt>
                      <c:pt idx="4559">
                        <c:v>69013.596755981445</c:v>
                      </c:pt>
                      <c:pt idx="4560">
                        <c:v>70881.119949340806</c:v>
                      </c:pt>
                      <c:pt idx="4561">
                        <c:v>70883.196853637695</c:v>
                      </c:pt>
                      <c:pt idx="4562">
                        <c:v>70890.273757934556</c:v>
                      </c:pt>
                      <c:pt idx="4563">
                        <c:v>70305.581375122056</c:v>
                      </c:pt>
                      <c:pt idx="4564">
                        <c:v>72002.177322387695</c:v>
                      </c:pt>
                      <c:pt idx="4565">
                        <c:v>71601.177322387695</c:v>
                      </c:pt>
                      <c:pt idx="4566">
                        <c:v>71505.124465942368</c:v>
                      </c:pt>
                      <c:pt idx="4567">
                        <c:v>71247.970779418945</c:v>
                      </c:pt>
                      <c:pt idx="4568">
                        <c:v>70296.558670043945</c:v>
                      </c:pt>
                      <c:pt idx="4569">
                        <c:v>69902.834793090806</c:v>
                      </c:pt>
                      <c:pt idx="4570">
                        <c:v>70292.663406372056</c:v>
                      </c:pt>
                      <c:pt idx="4571">
                        <c:v>68825.124984741211</c:v>
                      </c:pt>
                      <c:pt idx="4572">
                        <c:v>69210.677719116211</c:v>
                      </c:pt>
                      <c:pt idx="4573">
                        <c:v>69370.788070678711</c:v>
                      </c:pt>
                      <c:pt idx="4574">
                        <c:v>69654.969314575195</c:v>
                      </c:pt>
                      <c:pt idx="4575">
                        <c:v>68913.325042724595</c:v>
                      </c:pt>
                      <c:pt idx="4576">
                        <c:v>69558.870407104492</c:v>
                      </c:pt>
                      <c:pt idx="4577">
                        <c:v>69562.716537475571</c:v>
                      </c:pt>
                      <c:pt idx="4578">
                        <c:v>69562.71647644043</c:v>
                      </c:pt>
                      <c:pt idx="4579">
                        <c:v>69379.11157226561</c:v>
                      </c:pt>
                      <c:pt idx="4580">
                        <c:v>69259.043014526353</c:v>
                      </c:pt>
                      <c:pt idx="4581">
                        <c:v>69248.889083862305</c:v>
                      </c:pt>
                      <c:pt idx="4582">
                        <c:v>66731.750930786118</c:v>
                      </c:pt>
                      <c:pt idx="4583">
                        <c:v>66366.674026489258</c:v>
                      </c:pt>
                      <c:pt idx="4584">
                        <c:v>66801.059402465806</c:v>
                      </c:pt>
                      <c:pt idx="4585">
                        <c:v>58077.752426147461</c:v>
                      </c:pt>
                      <c:pt idx="4586">
                        <c:v>58077.752548217773</c:v>
                      </c:pt>
                      <c:pt idx="4587">
                        <c:v>66566.256332397461</c:v>
                      </c:pt>
                      <c:pt idx="4588">
                        <c:v>68453.390457153306</c:v>
                      </c:pt>
                      <c:pt idx="4589">
                        <c:v>68401.467361450195</c:v>
                      </c:pt>
                      <c:pt idx="4590">
                        <c:v>68997.792984008775</c:v>
                      </c:pt>
                      <c:pt idx="4591">
                        <c:v>67187.119598388672</c:v>
                      </c:pt>
                      <c:pt idx="4592">
                        <c:v>65432.372634887688</c:v>
                      </c:pt>
                      <c:pt idx="4593">
                        <c:v>65432.372634887688</c:v>
                      </c:pt>
                      <c:pt idx="4594">
                        <c:v>64909.372634887688</c:v>
                      </c:pt>
                      <c:pt idx="4595">
                        <c:v>65261.774978637688</c:v>
                      </c:pt>
                      <c:pt idx="4596">
                        <c:v>64105.720001220696</c:v>
                      </c:pt>
                      <c:pt idx="4597">
                        <c:v>64105.720001220696</c:v>
                      </c:pt>
                      <c:pt idx="4598">
                        <c:v>56542.018310546875</c:v>
                      </c:pt>
                      <c:pt idx="4599">
                        <c:v>56547.172546386719</c:v>
                      </c:pt>
                      <c:pt idx="4600">
                        <c:v>57595.028869628906</c:v>
                      </c:pt>
                      <c:pt idx="4601">
                        <c:v>58999.875534057617</c:v>
                      </c:pt>
                      <c:pt idx="4602">
                        <c:v>66052.042770385742</c:v>
                      </c:pt>
                      <c:pt idx="4603">
                        <c:v>66048.196578979492</c:v>
                      </c:pt>
                      <c:pt idx="4604">
                        <c:v>70602.630752563477</c:v>
                      </c:pt>
                      <c:pt idx="4605">
                        <c:v>69299.10578918457</c:v>
                      </c:pt>
                      <c:pt idx="4606">
                        <c:v>69299.10578918457</c:v>
                      </c:pt>
                      <c:pt idx="4607">
                        <c:v>69299.10578918457</c:v>
                      </c:pt>
                      <c:pt idx="4608">
                        <c:v>69299.10578918457</c:v>
                      </c:pt>
                      <c:pt idx="4609">
                        <c:v>69299.10578918457</c:v>
                      </c:pt>
                      <c:pt idx="4610">
                        <c:v>70049.95198059082</c:v>
                      </c:pt>
                      <c:pt idx="4611">
                        <c:v>70009.958709716797</c:v>
                      </c:pt>
                      <c:pt idx="4612">
                        <c:v>70009.958709716797</c:v>
                      </c:pt>
                      <c:pt idx="4613">
                        <c:v>70012.186248779297</c:v>
                      </c:pt>
                      <c:pt idx="4614">
                        <c:v>70012.186248779297</c:v>
                      </c:pt>
                      <c:pt idx="4615">
                        <c:v>70072.444549560547</c:v>
                      </c:pt>
                      <c:pt idx="4616">
                        <c:v>65769.901901245117</c:v>
                      </c:pt>
                      <c:pt idx="4617">
                        <c:v>67823.646957397461</c:v>
                      </c:pt>
                      <c:pt idx="4618">
                        <c:v>67825.094223022461</c:v>
                      </c:pt>
                      <c:pt idx="4619">
                        <c:v>67825.094284057617</c:v>
                      </c:pt>
                      <c:pt idx="4620">
                        <c:v>58586.628707885742</c:v>
                      </c:pt>
                      <c:pt idx="4621">
                        <c:v>70190.451736450195</c:v>
                      </c:pt>
                      <c:pt idx="4622">
                        <c:v>70489.451736450195</c:v>
                      </c:pt>
                      <c:pt idx="4623">
                        <c:v>70488.976882934556</c:v>
                      </c:pt>
                      <c:pt idx="4624">
                        <c:v>71230.191604614258</c:v>
                      </c:pt>
                      <c:pt idx="4625">
                        <c:v>71230.191482543945</c:v>
                      </c:pt>
                      <c:pt idx="4626">
                        <c:v>71230.191604614258</c:v>
                      </c:pt>
                      <c:pt idx="4627">
                        <c:v>71226.787063598618</c:v>
                      </c:pt>
                      <c:pt idx="4628">
                        <c:v>71226.787063598618</c:v>
                      </c:pt>
                      <c:pt idx="4629">
                        <c:v>70208.015090942368</c:v>
                      </c:pt>
                      <c:pt idx="4630">
                        <c:v>69941.936111450195</c:v>
                      </c:pt>
                      <c:pt idx="4631">
                        <c:v>69941.936233520508</c:v>
                      </c:pt>
                      <c:pt idx="4632">
                        <c:v>70215.002899169922</c:v>
                      </c:pt>
                      <c:pt idx="4633">
                        <c:v>70215.002899169922</c:v>
                      </c:pt>
                      <c:pt idx="4634">
                        <c:v>70215.002899169922</c:v>
                      </c:pt>
                      <c:pt idx="4635">
                        <c:v>69388.166336059556</c:v>
                      </c:pt>
                      <c:pt idx="4636">
                        <c:v>67980.094192504868</c:v>
                      </c:pt>
                      <c:pt idx="4637">
                        <c:v>67980.094314575195</c:v>
                      </c:pt>
                      <c:pt idx="4638">
                        <c:v>67850.323318481445</c:v>
                      </c:pt>
                      <c:pt idx="4639">
                        <c:v>70740.367507934556</c:v>
                      </c:pt>
                      <c:pt idx="4640">
                        <c:v>70742.290603637695</c:v>
                      </c:pt>
                      <c:pt idx="4641">
                        <c:v>69826.136795043945</c:v>
                      </c:pt>
                      <c:pt idx="4642">
                        <c:v>68563.334060668945</c:v>
                      </c:pt>
                      <c:pt idx="4643">
                        <c:v>68556.852371215806</c:v>
                      </c:pt>
                      <c:pt idx="4644">
                        <c:v>68558.775466918945</c:v>
                      </c:pt>
                      <c:pt idx="4645">
                        <c:v>68564.544754028306</c:v>
                      </c:pt>
                      <c:pt idx="4646">
                        <c:v>66144.558670043945</c:v>
                      </c:pt>
                      <c:pt idx="4647">
                        <c:v>64954.754470825188</c:v>
                      </c:pt>
                      <c:pt idx="4648">
                        <c:v>64958.600662231438</c:v>
                      </c:pt>
                      <c:pt idx="4649">
                        <c:v>65210.831497192368</c:v>
                      </c:pt>
                      <c:pt idx="4650">
                        <c:v>68701.925552368164</c:v>
                      </c:pt>
                      <c:pt idx="4651">
                        <c:v>68701.925491333008</c:v>
                      </c:pt>
                      <c:pt idx="4652">
                        <c:v>70200.282302856445</c:v>
                      </c:pt>
                      <c:pt idx="4653">
                        <c:v>70200.282302856445</c:v>
                      </c:pt>
                      <c:pt idx="4654">
                        <c:v>70200.282302856445</c:v>
                      </c:pt>
                      <c:pt idx="4655">
                        <c:v>70073.282302856445</c:v>
                      </c:pt>
                      <c:pt idx="4656">
                        <c:v>69450.862869262695</c:v>
                      </c:pt>
                      <c:pt idx="4657">
                        <c:v>69917.866775512695</c:v>
                      </c:pt>
                      <c:pt idx="4658">
                        <c:v>70911.824783325195</c:v>
                      </c:pt>
                      <c:pt idx="4659">
                        <c:v>70911.824783325195</c:v>
                      </c:pt>
                      <c:pt idx="4660">
                        <c:v>66357.298858642578</c:v>
                      </c:pt>
                      <c:pt idx="4661">
                        <c:v>68028.595718383789</c:v>
                      </c:pt>
                      <c:pt idx="4662">
                        <c:v>68028.595718383789</c:v>
                      </c:pt>
                      <c:pt idx="4663">
                        <c:v>68484.791580200195</c:v>
                      </c:pt>
                      <c:pt idx="4664">
                        <c:v>68484.791580200195</c:v>
                      </c:pt>
                      <c:pt idx="4665">
                        <c:v>69156.259719848633</c:v>
                      </c:pt>
                      <c:pt idx="4666">
                        <c:v>69643.804763793945</c:v>
                      </c:pt>
                      <c:pt idx="4667">
                        <c:v>69388.804763793945</c:v>
                      </c:pt>
                      <c:pt idx="4668">
                        <c:v>69388.804763793945</c:v>
                      </c:pt>
                      <c:pt idx="4669">
                        <c:v>69188.336502075195</c:v>
                      </c:pt>
                      <c:pt idx="4670">
                        <c:v>69188.336502075195</c:v>
                      </c:pt>
                      <c:pt idx="4671">
                        <c:v>70452.708633422837</c:v>
                      </c:pt>
                      <c:pt idx="4672">
                        <c:v>70452.708572387695</c:v>
                      </c:pt>
                      <c:pt idx="4673">
                        <c:v>71236.310134887695</c:v>
                      </c:pt>
                      <c:pt idx="4674">
                        <c:v>63808.628021240227</c:v>
                      </c:pt>
                      <c:pt idx="4675">
                        <c:v>58240.102096557617</c:v>
                      </c:pt>
                      <c:pt idx="4676">
                        <c:v>60931.592330932617</c:v>
                      </c:pt>
                      <c:pt idx="4677">
                        <c:v>60931.592269897461</c:v>
                      </c:pt>
                      <c:pt idx="4678">
                        <c:v>60539.791488647461</c:v>
                      </c:pt>
                      <c:pt idx="4679">
                        <c:v>68617.514724731445</c:v>
                      </c:pt>
                      <c:pt idx="4680">
                        <c:v>69723.905593872056</c:v>
                      </c:pt>
                      <c:pt idx="4681">
                        <c:v>70225.104812622056</c:v>
                      </c:pt>
                      <c:pt idx="4682">
                        <c:v>70514.176345825195</c:v>
                      </c:pt>
                      <c:pt idx="4683">
                        <c:v>70514.176345825195</c:v>
                      </c:pt>
                      <c:pt idx="4684">
                        <c:v>70514.176345825195</c:v>
                      </c:pt>
                      <c:pt idx="4685">
                        <c:v>70851.603225708008</c:v>
                      </c:pt>
                      <c:pt idx="4686">
                        <c:v>70975.404006958008</c:v>
                      </c:pt>
                      <c:pt idx="4687">
                        <c:v>70979.250198364258</c:v>
                      </c:pt>
                      <c:pt idx="4688">
                        <c:v>69273.472000122056</c:v>
                      </c:pt>
                      <c:pt idx="4689">
                        <c:v>69218.394119262695</c:v>
                      </c:pt>
                      <c:pt idx="4690">
                        <c:v>58942.474472045898</c:v>
                      </c:pt>
                      <c:pt idx="4691">
                        <c:v>58551.473556518555</c:v>
                      </c:pt>
                      <c:pt idx="4692">
                        <c:v>69789.930740356445</c:v>
                      </c:pt>
                      <c:pt idx="4693">
                        <c:v>69789.930740356445</c:v>
                      </c:pt>
                      <c:pt idx="4694">
                        <c:v>69268.930679321289</c:v>
                      </c:pt>
                      <c:pt idx="4695">
                        <c:v>68669.774047851548</c:v>
                      </c:pt>
                      <c:pt idx="4696">
                        <c:v>68674.574050903306</c:v>
                      </c:pt>
                      <c:pt idx="4697">
                        <c:v>68674.574050903306</c:v>
                      </c:pt>
                      <c:pt idx="4698">
                        <c:v>68621.175735473618</c:v>
                      </c:pt>
                      <c:pt idx="4699">
                        <c:v>67638.173660278306</c:v>
                      </c:pt>
                      <c:pt idx="4700">
                        <c:v>67566.127761840806</c:v>
                      </c:pt>
                      <c:pt idx="4701">
                        <c:v>66835.650711059556</c:v>
                      </c:pt>
                      <c:pt idx="4702">
                        <c:v>66835.235671997056</c:v>
                      </c:pt>
                      <c:pt idx="4703">
                        <c:v>67818.235671997056</c:v>
                      </c:pt>
                      <c:pt idx="4704">
                        <c:v>67182.640945434556</c:v>
                      </c:pt>
                      <c:pt idx="4705">
                        <c:v>67167.840164184556</c:v>
                      </c:pt>
                      <c:pt idx="4706">
                        <c:v>69217.61181640625</c:v>
                      </c:pt>
                      <c:pt idx="4707">
                        <c:v>70536.367385864258</c:v>
                      </c:pt>
                      <c:pt idx="4708">
                        <c:v>70538.444778442383</c:v>
                      </c:pt>
                      <c:pt idx="4709">
                        <c:v>69704.241806030273</c:v>
                      </c:pt>
                      <c:pt idx="4710">
                        <c:v>62165.805526733398</c:v>
                      </c:pt>
                      <c:pt idx="4711">
                        <c:v>61542.805526733398</c:v>
                      </c:pt>
                      <c:pt idx="4712">
                        <c:v>62116.38249206543</c:v>
                      </c:pt>
                      <c:pt idx="4713">
                        <c:v>62725.183334350586</c:v>
                      </c:pt>
                      <c:pt idx="4714">
                        <c:v>63663.883041381829</c:v>
                      </c:pt>
                      <c:pt idx="4715">
                        <c:v>64356.261093139641</c:v>
                      </c:pt>
                      <c:pt idx="4716">
                        <c:v>64485.811874389641</c:v>
                      </c:pt>
                      <c:pt idx="4717">
                        <c:v>64489.657943725579</c:v>
                      </c:pt>
                      <c:pt idx="4718">
                        <c:v>65394.984481811523</c:v>
                      </c:pt>
                      <c:pt idx="4719">
                        <c:v>66229.085922241211</c:v>
                      </c:pt>
                      <c:pt idx="4720">
                        <c:v>66225.239974975586</c:v>
                      </c:pt>
                      <c:pt idx="4721">
                        <c:v>66261.739486694336</c:v>
                      </c:pt>
                      <c:pt idx="4722">
                        <c:v>66294.316390991211</c:v>
                      </c:pt>
                      <c:pt idx="4723">
                        <c:v>65818.89030456543</c:v>
                      </c:pt>
                      <c:pt idx="4724">
                        <c:v>68096.359634399414</c:v>
                      </c:pt>
                      <c:pt idx="4725">
                        <c:v>65556.472732543945</c:v>
                      </c:pt>
                      <c:pt idx="4726">
                        <c:v>65569.762527465806</c:v>
                      </c:pt>
                      <c:pt idx="4727">
                        <c:v>66095.839920043945</c:v>
                      </c:pt>
                      <c:pt idx="4728">
                        <c:v>70146.775466918945</c:v>
                      </c:pt>
                      <c:pt idx="4729">
                        <c:v>70898.722488403306</c:v>
                      </c:pt>
                      <c:pt idx="4730">
                        <c:v>71142.722488403306</c:v>
                      </c:pt>
                      <c:pt idx="4731">
                        <c:v>71141.446563720703</c:v>
                      </c:pt>
                      <c:pt idx="4732">
                        <c:v>70808.446563720703</c:v>
                      </c:pt>
                      <c:pt idx="4733">
                        <c:v>70728.215850830064</c:v>
                      </c:pt>
                      <c:pt idx="4734">
                        <c:v>70580.739532470703</c:v>
                      </c:pt>
                      <c:pt idx="4735">
                        <c:v>70907.661651611314</c:v>
                      </c:pt>
                      <c:pt idx="4736">
                        <c:v>70671.661651611314</c:v>
                      </c:pt>
                      <c:pt idx="4737">
                        <c:v>70479.859649658203</c:v>
                      </c:pt>
                      <c:pt idx="4738">
                        <c:v>72294.08415222168</c:v>
                      </c:pt>
                      <c:pt idx="4739">
                        <c:v>71790.08390808104</c:v>
                      </c:pt>
                      <c:pt idx="4740">
                        <c:v>71049.517311096177</c:v>
                      </c:pt>
                      <c:pt idx="4741">
                        <c:v>70997.594337463379</c:v>
                      </c:pt>
                      <c:pt idx="4742">
                        <c:v>70997.594215393066</c:v>
                      </c:pt>
                      <c:pt idx="4743">
                        <c:v>71216.148513793945</c:v>
                      </c:pt>
                      <c:pt idx="4744">
                        <c:v>68482.201797485352</c:v>
                      </c:pt>
                      <c:pt idx="4745">
                        <c:v>67070.480026245117</c:v>
                      </c:pt>
                      <c:pt idx="4746">
                        <c:v>67070.480026245117</c:v>
                      </c:pt>
                      <c:pt idx="4747">
                        <c:v>66637.481002807617</c:v>
                      </c:pt>
                      <c:pt idx="4748">
                        <c:v>66637.481063842773</c:v>
                      </c:pt>
                      <c:pt idx="4749">
                        <c:v>67967.067916870117</c:v>
                      </c:pt>
                      <c:pt idx="4750">
                        <c:v>67609.623397827148</c:v>
                      </c:pt>
                      <c:pt idx="4751">
                        <c:v>67605.777267456055</c:v>
                      </c:pt>
                      <c:pt idx="4752">
                        <c:v>67553.854110717773</c:v>
                      </c:pt>
                      <c:pt idx="4753">
                        <c:v>70335.680374145508</c:v>
                      </c:pt>
                      <c:pt idx="4754">
                        <c:v>70281.834121704102</c:v>
                      </c:pt>
                      <c:pt idx="4755">
                        <c:v>67370.501434326172</c:v>
                      </c:pt>
                      <c:pt idx="4756">
                        <c:v>67040.452606201172</c:v>
                      </c:pt>
                      <c:pt idx="4757">
                        <c:v>68233.454559326172</c:v>
                      </c:pt>
                      <c:pt idx="4758">
                        <c:v>69144.531463623047</c:v>
                      </c:pt>
                      <c:pt idx="4759">
                        <c:v>69283.791900634766</c:v>
                      </c:pt>
                      <c:pt idx="4760">
                        <c:v>69283.791900634766</c:v>
                      </c:pt>
                      <c:pt idx="4761">
                        <c:v>69279.945709228516</c:v>
                      </c:pt>
                      <c:pt idx="4762">
                        <c:v>69284.762359619126</c:v>
                      </c:pt>
                      <c:pt idx="4763">
                        <c:v>69026.218170166016</c:v>
                      </c:pt>
                      <c:pt idx="4764">
                        <c:v>68560.016998291016</c:v>
                      </c:pt>
                      <c:pt idx="4765">
                        <c:v>68073.094024658203</c:v>
                      </c:pt>
                      <c:pt idx="4766">
                        <c:v>68025.047637939453</c:v>
                      </c:pt>
                      <c:pt idx="4767">
                        <c:v>56818.842391967773</c:v>
                      </c:pt>
                      <c:pt idx="4768">
                        <c:v>56818.842330932617</c:v>
                      </c:pt>
                      <c:pt idx="4769">
                        <c:v>56818.842269897461</c:v>
                      </c:pt>
                      <c:pt idx="4770">
                        <c:v>70536.797622680664</c:v>
                      </c:pt>
                      <c:pt idx="4771">
                        <c:v>70617.661895751953</c:v>
                      </c:pt>
                      <c:pt idx="4772">
                        <c:v>70617.719512939453</c:v>
                      </c:pt>
                      <c:pt idx="4773">
                        <c:v>69330.549392700195</c:v>
                      </c:pt>
                      <c:pt idx="4774">
                        <c:v>69828.551345825195</c:v>
                      </c:pt>
                      <c:pt idx="4775">
                        <c:v>70491.688308715806</c:v>
                      </c:pt>
                      <c:pt idx="4776">
                        <c:v>71433.814575195298</c:v>
                      </c:pt>
                      <c:pt idx="4777">
                        <c:v>73014.892944335938</c:v>
                      </c:pt>
                      <c:pt idx="4778">
                        <c:v>73509.071655273438</c:v>
                      </c:pt>
                      <c:pt idx="4779">
                        <c:v>72021.025756835938</c:v>
                      </c:pt>
                      <c:pt idx="4780">
                        <c:v>58294.522933959961</c:v>
                      </c:pt>
                      <c:pt idx="4781">
                        <c:v>58294.522994995117</c:v>
                      </c:pt>
                      <c:pt idx="4782">
                        <c:v>65389.90983581543</c:v>
                      </c:pt>
                      <c:pt idx="4783">
                        <c:v>67291.772941589355</c:v>
                      </c:pt>
                      <c:pt idx="4784">
                        <c:v>67286.00365447998</c:v>
                      </c:pt>
                      <c:pt idx="4785">
                        <c:v>68624.976287841797</c:v>
                      </c:pt>
                      <c:pt idx="4786">
                        <c:v>67952.900588989258</c:v>
                      </c:pt>
                      <c:pt idx="4787">
                        <c:v>67346.794509887695</c:v>
                      </c:pt>
                      <c:pt idx="4788">
                        <c:v>67240.593338012695</c:v>
                      </c:pt>
                      <c:pt idx="4789">
                        <c:v>67367.593338012695</c:v>
                      </c:pt>
                      <c:pt idx="4790">
                        <c:v>67376.593338012695</c:v>
                      </c:pt>
                      <c:pt idx="4791">
                        <c:v>66984.259841918945</c:v>
                      </c:pt>
                      <c:pt idx="4792">
                        <c:v>66980.259841918945</c:v>
                      </c:pt>
                      <c:pt idx="4793">
                        <c:v>67107.593338012695</c:v>
                      </c:pt>
                      <c:pt idx="4794">
                        <c:v>67694.593338012695</c:v>
                      </c:pt>
                      <c:pt idx="4795">
                        <c:v>68393.769119262695</c:v>
                      </c:pt>
                      <c:pt idx="4796">
                        <c:v>63578.002029418938</c:v>
                      </c:pt>
                      <c:pt idx="4797">
                        <c:v>58667.863815307617</c:v>
                      </c:pt>
                      <c:pt idx="4798">
                        <c:v>63454.660629272461</c:v>
                      </c:pt>
                      <c:pt idx="4799">
                        <c:v>63454.660690307617</c:v>
                      </c:pt>
                      <c:pt idx="4800">
                        <c:v>69741.438430786118</c:v>
                      </c:pt>
                      <c:pt idx="4801">
                        <c:v>70169.742019653306</c:v>
                      </c:pt>
                      <c:pt idx="4802">
                        <c:v>69630.202514648423</c:v>
                      </c:pt>
                      <c:pt idx="4803">
                        <c:v>65607.080612182617</c:v>
                      </c:pt>
                      <c:pt idx="4804">
                        <c:v>65995.733016967773</c:v>
                      </c:pt>
                      <c:pt idx="4805">
                        <c:v>69896.623031616211</c:v>
                      </c:pt>
                      <c:pt idx="4806">
                        <c:v>70288.423812866211</c:v>
                      </c:pt>
                      <c:pt idx="4807">
                        <c:v>70288.423812866211</c:v>
                      </c:pt>
                      <c:pt idx="4808">
                        <c:v>69738.262283325195</c:v>
                      </c:pt>
                      <c:pt idx="4809">
                        <c:v>69738.262283325195</c:v>
                      </c:pt>
                      <c:pt idx="4810">
                        <c:v>68382.479080200195</c:v>
                      </c:pt>
                      <c:pt idx="4811">
                        <c:v>68382.479080200195</c:v>
                      </c:pt>
                      <c:pt idx="4812">
                        <c:v>67474.479080200195</c:v>
                      </c:pt>
                      <c:pt idx="4813">
                        <c:v>67840.510330200195</c:v>
                      </c:pt>
                      <c:pt idx="4814">
                        <c:v>67767.021560668945</c:v>
                      </c:pt>
                      <c:pt idx="4815">
                        <c:v>68011.057815551758</c:v>
                      </c:pt>
                      <c:pt idx="4816">
                        <c:v>68011.057754516602</c:v>
                      </c:pt>
                      <c:pt idx="4817">
                        <c:v>68011.057693481445</c:v>
                      </c:pt>
                      <c:pt idx="4818">
                        <c:v>67734.563140869141</c:v>
                      </c:pt>
                      <c:pt idx="4819">
                        <c:v>63201.399154663086</c:v>
                      </c:pt>
                      <c:pt idx="4820">
                        <c:v>64356.476119995117</c:v>
                      </c:pt>
                      <c:pt idx="4821">
                        <c:v>64900.131942749023</c:v>
                      </c:pt>
                      <c:pt idx="4822">
                        <c:v>69616.690414428711</c:v>
                      </c:pt>
                      <c:pt idx="4823">
                        <c:v>69224.889633178711</c:v>
                      </c:pt>
                      <c:pt idx="4824">
                        <c:v>69616.690414428711</c:v>
                      </c:pt>
                      <c:pt idx="4825">
                        <c:v>69374.132400512695</c:v>
                      </c:pt>
                      <c:pt idx="4826">
                        <c:v>69374.132278442368</c:v>
                      </c:pt>
                      <c:pt idx="4827">
                        <c:v>69374.132400512695</c:v>
                      </c:pt>
                      <c:pt idx="4828">
                        <c:v>68815.761245727539</c:v>
                      </c:pt>
                      <c:pt idx="4829">
                        <c:v>68815.761306762695</c:v>
                      </c:pt>
                      <c:pt idx="4830">
                        <c:v>64464.083541870117</c:v>
                      </c:pt>
                      <c:pt idx="4831">
                        <c:v>64467.460433959961</c:v>
                      </c:pt>
                      <c:pt idx="4832">
                        <c:v>64468.799423217773</c:v>
                      </c:pt>
                      <c:pt idx="4833">
                        <c:v>64098.420455932617</c:v>
                      </c:pt>
                      <c:pt idx="4834">
                        <c:v>64666.920516967773</c:v>
                      </c:pt>
                      <c:pt idx="4835">
                        <c:v>64295.920516967773</c:v>
                      </c:pt>
                      <c:pt idx="4836">
                        <c:v>65495.033798217773</c:v>
                      </c:pt>
                      <c:pt idx="4837">
                        <c:v>65498.468795776367</c:v>
                      </c:pt>
                      <c:pt idx="4838">
                        <c:v>65498.171371459961</c:v>
                      </c:pt>
                      <c:pt idx="4839">
                        <c:v>65498.171432495117</c:v>
                      </c:pt>
                      <c:pt idx="4840">
                        <c:v>65498.171432495117</c:v>
                      </c:pt>
                      <c:pt idx="4841">
                        <c:v>63953.420028686523</c:v>
                      </c:pt>
                      <c:pt idx="4842">
                        <c:v>64214.609909057617</c:v>
                      </c:pt>
                      <c:pt idx="4843">
                        <c:v>64214.609909057617</c:v>
                      </c:pt>
                      <c:pt idx="4844">
                        <c:v>67820.479606628418</c:v>
                      </c:pt>
                      <c:pt idx="4845">
                        <c:v>69336.698806762695</c:v>
                      </c:pt>
                      <c:pt idx="4846">
                        <c:v>69338.621902465806</c:v>
                      </c:pt>
                      <c:pt idx="4847">
                        <c:v>69601.352371215806</c:v>
                      </c:pt>
                      <c:pt idx="4848">
                        <c:v>69108.553176879868</c:v>
                      </c:pt>
                      <c:pt idx="4849">
                        <c:v>69406.164627075195</c:v>
                      </c:pt>
                      <c:pt idx="4850">
                        <c:v>69794.466384887695</c:v>
                      </c:pt>
                      <c:pt idx="4851">
                        <c:v>69797.192947387695</c:v>
                      </c:pt>
                      <c:pt idx="4852">
                        <c:v>70031.528274536118</c:v>
                      </c:pt>
                      <c:pt idx="4853">
                        <c:v>66682.201492309556</c:v>
                      </c:pt>
                      <c:pt idx="4854">
                        <c:v>66684.278396606445</c:v>
                      </c:pt>
                      <c:pt idx="4855">
                        <c:v>66926.688552856445</c:v>
                      </c:pt>
                      <c:pt idx="4856">
                        <c:v>66531.041580200195</c:v>
                      </c:pt>
                      <c:pt idx="4857">
                        <c:v>68172.994125366211</c:v>
                      </c:pt>
                      <c:pt idx="4858">
                        <c:v>68172.994125366211</c:v>
                      </c:pt>
                      <c:pt idx="4859">
                        <c:v>68608.131423950195</c:v>
                      </c:pt>
                      <c:pt idx="4860">
                        <c:v>67390.095092773438</c:v>
                      </c:pt>
                      <c:pt idx="4861">
                        <c:v>68412.712905883775</c:v>
                      </c:pt>
                      <c:pt idx="4862">
                        <c:v>66713.092849731445</c:v>
                      </c:pt>
                      <c:pt idx="4863">
                        <c:v>66713.092849731445</c:v>
                      </c:pt>
                      <c:pt idx="4864">
                        <c:v>66713.092849731445</c:v>
                      </c:pt>
                      <c:pt idx="4865">
                        <c:v>64680.652618408196</c:v>
                      </c:pt>
                      <c:pt idx="4866">
                        <c:v>58651.813278198242</c:v>
                      </c:pt>
                      <c:pt idx="4867">
                        <c:v>58656.967269897461</c:v>
                      </c:pt>
                      <c:pt idx="4868">
                        <c:v>58594.121017456055</c:v>
                      </c:pt>
                      <c:pt idx="4869">
                        <c:v>58564.799362182617</c:v>
                      </c:pt>
                      <c:pt idx="4870">
                        <c:v>58564.799423217773</c:v>
                      </c:pt>
                      <c:pt idx="4871">
                        <c:v>64026.348739624023</c:v>
                      </c:pt>
                      <c:pt idx="4872">
                        <c:v>66377.284042358398</c:v>
                      </c:pt>
                      <c:pt idx="4873">
                        <c:v>66373.437789916992</c:v>
                      </c:pt>
                      <c:pt idx="4874">
                        <c:v>69943.673721313477</c:v>
                      </c:pt>
                      <c:pt idx="4875">
                        <c:v>67227.750564575195</c:v>
                      </c:pt>
                      <c:pt idx="4876">
                        <c:v>65777.949295043945</c:v>
                      </c:pt>
                      <c:pt idx="4877">
                        <c:v>65777.949295043945</c:v>
                      </c:pt>
                      <c:pt idx="4878">
                        <c:v>66169.748123168945</c:v>
                      </c:pt>
                      <c:pt idx="4879">
                        <c:v>66166.548126220703</c:v>
                      </c:pt>
                      <c:pt idx="4880">
                        <c:v>67939.104644775376</c:v>
                      </c:pt>
                      <c:pt idx="4881">
                        <c:v>64949.516342163086</c:v>
                      </c:pt>
                      <c:pt idx="4882">
                        <c:v>65070.593368530273</c:v>
                      </c:pt>
                      <c:pt idx="4883">
                        <c:v>69755.239242553711</c:v>
                      </c:pt>
                      <c:pt idx="4884">
                        <c:v>70124.239242553711</c:v>
                      </c:pt>
                      <c:pt idx="4885">
                        <c:v>70412.239242553711</c:v>
                      </c:pt>
                      <c:pt idx="4886">
                        <c:v>70412.239242553711</c:v>
                      </c:pt>
                      <c:pt idx="4887">
                        <c:v>70755.382400512695</c:v>
                      </c:pt>
                      <c:pt idx="4888">
                        <c:v>70755.382400512695</c:v>
                      </c:pt>
                      <c:pt idx="4889">
                        <c:v>70181.631912231445</c:v>
                      </c:pt>
                      <c:pt idx="4890">
                        <c:v>66987.934425353989</c:v>
                      </c:pt>
                      <c:pt idx="4891">
                        <c:v>66936.011329650879</c:v>
                      </c:pt>
                      <c:pt idx="4892">
                        <c:v>67457.012184143066</c:v>
                      </c:pt>
                      <c:pt idx="4893">
                        <c:v>63784.546493530273</c:v>
                      </c:pt>
                      <c:pt idx="4894">
                        <c:v>63784.546432495117</c:v>
                      </c:pt>
                      <c:pt idx="4895">
                        <c:v>63784.546371459961</c:v>
                      </c:pt>
                      <c:pt idx="4896">
                        <c:v>63061.428329467773</c:v>
                      </c:pt>
                      <c:pt idx="4897">
                        <c:v>64154.953964233398</c:v>
                      </c:pt>
                      <c:pt idx="4898">
                        <c:v>64154.953964233398</c:v>
                      </c:pt>
                      <c:pt idx="4899">
                        <c:v>64154.953964233398</c:v>
                      </c:pt>
                      <c:pt idx="4900">
                        <c:v>66863.35124206543</c:v>
                      </c:pt>
                      <c:pt idx="4901">
                        <c:v>66709.986557006836</c:v>
                      </c:pt>
                      <c:pt idx="4902">
                        <c:v>66658.181625366211</c:v>
                      </c:pt>
                      <c:pt idx="4903">
                        <c:v>70159.96369934082</c:v>
                      </c:pt>
                      <c:pt idx="4904">
                        <c:v>70106.117446899414</c:v>
                      </c:pt>
                      <c:pt idx="4905">
                        <c:v>65951.221481323242</c:v>
                      </c:pt>
                      <c:pt idx="4906">
                        <c:v>66544.225570678711</c:v>
                      </c:pt>
                      <c:pt idx="4907">
                        <c:v>70051.820877075195</c:v>
                      </c:pt>
                      <c:pt idx="4908">
                        <c:v>70358.467605590806</c:v>
                      </c:pt>
                      <c:pt idx="4909">
                        <c:v>70258.868728637695</c:v>
                      </c:pt>
                      <c:pt idx="4910">
                        <c:v>69635.989532470703</c:v>
                      </c:pt>
                      <c:pt idx="4911">
                        <c:v>69753.990997314453</c:v>
                      </c:pt>
                      <c:pt idx="4912">
                        <c:v>69066.756134033203</c:v>
                      </c:pt>
                      <c:pt idx="4913">
                        <c:v>69068.679718017564</c:v>
                      </c:pt>
                      <c:pt idx="4914">
                        <c:v>68712.154327392564</c:v>
                      </c:pt>
                      <c:pt idx="4915">
                        <c:v>68672.757110595703</c:v>
                      </c:pt>
                      <c:pt idx="4916">
                        <c:v>67519.955108642564</c:v>
                      </c:pt>
                      <c:pt idx="4917">
                        <c:v>67878.95500183104</c:v>
                      </c:pt>
                      <c:pt idx="4918">
                        <c:v>67582.95451354979</c:v>
                      </c:pt>
                      <c:pt idx="4919">
                        <c:v>67261.78605651854</c:v>
                      </c:pt>
                      <c:pt idx="4920">
                        <c:v>65023.155303955064</c:v>
                      </c:pt>
                      <c:pt idx="4921">
                        <c:v>64996.746673583977</c:v>
                      </c:pt>
                      <c:pt idx="4922">
                        <c:v>65366.701385498032</c:v>
                      </c:pt>
                      <c:pt idx="4923">
                        <c:v>65366.701385498032</c:v>
                      </c:pt>
                      <c:pt idx="4924">
                        <c:v>64732.954879760728</c:v>
                      </c:pt>
                      <c:pt idx="4925">
                        <c:v>64682.95463562011</c:v>
                      </c:pt>
                      <c:pt idx="4926">
                        <c:v>65158.956710815415</c:v>
                      </c:pt>
                      <c:pt idx="4927">
                        <c:v>65416.956710815415</c:v>
                      </c:pt>
                      <c:pt idx="4928">
                        <c:v>65089.095382690415</c:v>
                      </c:pt>
                      <c:pt idx="4929">
                        <c:v>65096.624832153306</c:v>
                      </c:pt>
                      <c:pt idx="4930">
                        <c:v>66004.537918090806</c:v>
                      </c:pt>
                      <c:pt idx="4931">
                        <c:v>66004.537673950195</c:v>
                      </c:pt>
                      <c:pt idx="4932">
                        <c:v>66294.089431762695</c:v>
                      </c:pt>
                      <c:pt idx="4933">
                        <c:v>66294.089431762695</c:v>
                      </c:pt>
                      <c:pt idx="4934">
                        <c:v>66665.089370727539</c:v>
                      </c:pt>
                      <c:pt idx="4935">
                        <c:v>70935.500198364258</c:v>
                      </c:pt>
                      <c:pt idx="4936">
                        <c:v>70562.577102661133</c:v>
                      </c:pt>
                      <c:pt idx="4937">
                        <c:v>70127.456314086914</c:v>
                      </c:pt>
                      <c:pt idx="4938">
                        <c:v>69842.230911254883</c:v>
                      </c:pt>
                      <c:pt idx="4939">
                        <c:v>69842.231033325195</c:v>
                      </c:pt>
                      <c:pt idx="4940">
                        <c:v>69719.231033325195</c:v>
                      </c:pt>
                      <c:pt idx="4941">
                        <c:v>70310.759475708008</c:v>
                      </c:pt>
                      <c:pt idx="4942">
                        <c:v>70311.563186645508</c:v>
                      </c:pt>
                      <c:pt idx="4943">
                        <c:v>70279.311721801758</c:v>
                      </c:pt>
                      <c:pt idx="4944">
                        <c:v>57349.165771484375</c:v>
                      </c:pt>
                      <c:pt idx="4945">
                        <c:v>57349.165771484375</c:v>
                      </c:pt>
                      <c:pt idx="4946">
                        <c:v>68915.713943481445</c:v>
                      </c:pt>
                      <c:pt idx="4947">
                        <c:v>68552.713943481445</c:v>
                      </c:pt>
                      <c:pt idx="4948">
                        <c:v>68552.713943481445</c:v>
                      </c:pt>
                      <c:pt idx="4949">
                        <c:v>68675.713943481445</c:v>
                      </c:pt>
                      <c:pt idx="4950">
                        <c:v>67679.375457763672</c:v>
                      </c:pt>
                      <c:pt idx="4951">
                        <c:v>67679.375457763672</c:v>
                      </c:pt>
                      <c:pt idx="4952">
                        <c:v>67677.452484130845</c:v>
                      </c:pt>
                      <c:pt idx="4953">
                        <c:v>67687.063552856445</c:v>
                      </c:pt>
                      <c:pt idx="4954">
                        <c:v>67696.466995239258</c:v>
                      </c:pt>
                      <c:pt idx="4955">
                        <c:v>58216.493148803711</c:v>
                      </c:pt>
                      <c:pt idx="4956">
                        <c:v>58216.493209838867</c:v>
                      </c:pt>
                      <c:pt idx="4957">
                        <c:v>64772.533737182617</c:v>
                      </c:pt>
                      <c:pt idx="4958">
                        <c:v>64401.533676147461</c:v>
                      </c:pt>
                      <c:pt idx="4959">
                        <c:v>65002.834518432617</c:v>
                      </c:pt>
                      <c:pt idx="4960">
                        <c:v>65358.564071655273</c:v>
                      </c:pt>
                      <c:pt idx="4961">
                        <c:v>66975.979568481445</c:v>
                      </c:pt>
                      <c:pt idx="4962">
                        <c:v>66044.573257446289</c:v>
                      </c:pt>
                      <c:pt idx="4963">
                        <c:v>66044.573318481445</c:v>
                      </c:pt>
                      <c:pt idx="4964">
                        <c:v>65792.057693481445</c:v>
                      </c:pt>
                      <c:pt idx="4965">
                        <c:v>66879.626724243164</c:v>
                      </c:pt>
                      <c:pt idx="4966">
                        <c:v>68323.503143310547</c:v>
                      </c:pt>
                      <c:pt idx="4967">
                        <c:v>56290.861877441406</c:v>
                      </c:pt>
                      <c:pt idx="4968">
                        <c:v>56788.861877441406</c:v>
                      </c:pt>
                      <c:pt idx="4969">
                        <c:v>56788.861877441406</c:v>
                      </c:pt>
                      <c:pt idx="4970">
                        <c:v>56409.861877441406</c:v>
                      </c:pt>
                      <c:pt idx="4971">
                        <c:v>56784.861938476563</c:v>
                      </c:pt>
                      <c:pt idx="4972">
                        <c:v>56793.862121582031</c:v>
                      </c:pt>
                      <c:pt idx="4973">
                        <c:v>56784.862060546875</c:v>
                      </c:pt>
                      <c:pt idx="4974">
                        <c:v>56607.462509155273</c:v>
                      </c:pt>
                      <c:pt idx="4975">
                        <c:v>56750.462509155273</c:v>
                      </c:pt>
                      <c:pt idx="4976">
                        <c:v>66555.099044799805</c:v>
                      </c:pt>
                      <c:pt idx="4977">
                        <c:v>66872.184799194336</c:v>
                      </c:pt>
                      <c:pt idx="4978">
                        <c:v>69407.366287231445</c:v>
                      </c:pt>
                      <c:pt idx="4979">
                        <c:v>69407.366287231445</c:v>
                      </c:pt>
                      <c:pt idx="4980">
                        <c:v>69754.418823242188</c:v>
                      </c:pt>
                      <c:pt idx="4981">
                        <c:v>70013.218872070298</c:v>
                      </c:pt>
                      <c:pt idx="4982">
                        <c:v>70397.219848632798</c:v>
                      </c:pt>
                      <c:pt idx="4983">
                        <c:v>70395.289672851548</c:v>
                      </c:pt>
                      <c:pt idx="4984">
                        <c:v>70884.289916992188</c:v>
                      </c:pt>
                      <c:pt idx="4985">
                        <c:v>70092.978393554688</c:v>
                      </c:pt>
                      <c:pt idx="4986">
                        <c:v>70984.901245117188</c:v>
                      </c:pt>
                      <c:pt idx="4987">
                        <c:v>69640.153152465806</c:v>
                      </c:pt>
                      <c:pt idx="4988">
                        <c:v>69642.076980590806</c:v>
                      </c:pt>
                      <c:pt idx="4989">
                        <c:v>69451.076004028306</c:v>
                      </c:pt>
                      <c:pt idx="4990">
                        <c:v>68704.076736450195</c:v>
                      </c:pt>
                      <c:pt idx="4991">
                        <c:v>67764.774490356445</c:v>
                      </c:pt>
                      <c:pt idx="4992">
                        <c:v>70978.655349731445</c:v>
                      </c:pt>
                      <c:pt idx="4993">
                        <c:v>70456.842971801758</c:v>
                      </c:pt>
                      <c:pt idx="4994">
                        <c:v>62928.955307006836</c:v>
                      </c:pt>
                      <c:pt idx="4995">
                        <c:v>70146.749832153306</c:v>
                      </c:pt>
                      <c:pt idx="4996">
                        <c:v>71135.490798950195</c:v>
                      </c:pt>
                      <c:pt idx="4997">
                        <c:v>69779.493728637695</c:v>
                      </c:pt>
                      <c:pt idx="4998">
                        <c:v>69777.570632934556</c:v>
                      </c:pt>
                      <c:pt idx="4999">
                        <c:v>70040.760330200195</c:v>
                      </c:pt>
                      <c:pt idx="5000">
                        <c:v>70040.760330200195</c:v>
                      </c:pt>
                      <c:pt idx="5001">
                        <c:v>70040.760330200195</c:v>
                      </c:pt>
                      <c:pt idx="5002">
                        <c:v>70040.760330200195</c:v>
                      </c:pt>
                      <c:pt idx="5003">
                        <c:v>70042.099197387695</c:v>
                      </c:pt>
                      <c:pt idx="5004">
                        <c:v>70042.099197387695</c:v>
                      </c:pt>
                      <c:pt idx="5005">
                        <c:v>70163.195877075195</c:v>
                      </c:pt>
                      <c:pt idx="5006">
                        <c:v>70163.195877075195</c:v>
                      </c:pt>
                      <c:pt idx="5007">
                        <c:v>70723.195999145508</c:v>
                      </c:pt>
                      <c:pt idx="5008">
                        <c:v>70777.042068481445</c:v>
                      </c:pt>
                      <c:pt idx="5009">
                        <c:v>70773.195877075195</c:v>
                      </c:pt>
                      <c:pt idx="5010">
                        <c:v>67381.859146118164</c:v>
                      </c:pt>
                      <c:pt idx="5011">
                        <c:v>67381.859146118164</c:v>
                      </c:pt>
                      <c:pt idx="5012">
                        <c:v>69346.526275634766</c:v>
                      </c:pt>
                      <c:pt idx="5013">
                        <c:v>69059.375885009766</c:v>
                      </c:pt>
                      <c:pt idx="5014">
                        <c:v>69362.377838134766</c:v>
                      </c:pt>
                      <c:pt idx="5015">
                        <c:v>68996.190017700195</c:v>
                      </c:pt>
                      <c:pt idx="5016">
                        <c:v>68996.190017700195</c:v>
                      </c:pt>
                      <c:pt idx="5017">
                        <c:v>67532.21955871582</c:v>
                      </c:pt>
                      <c:pt idx="5018">
                        <c:v>71221.38305664061</c:v>
                      </c:pt>
                      <c:pt idx="5019">
                        <c:v>71709.910034179688</c:v>
                      </c:pt>
                      <c:pt idx="5020">
                        <c:v>71457.686157226563</c:v>
                      </c:pt>
                      <c:pt idx="5021">
                        <c:v>70903.639526367188</c:v>
                      </c:pt>
                      <c:pt idx="5022">
                        <c:v>56409.225936889648</c:v>
                      </c:pt>
                      <c:pt idx="5023">
                        <c:v>56409.225936889648</c:v>
                      </c:pt>
                      <c:pt idx="5024">
                        <c:v>70278.169425964355</c:v>
                      </c:pt>
                      <c:pt idx="5025">
                        <c:v>68898.093292236328</c:v>
                      </c:pt>
                      <c:pt idx="5026">
                        <c:v>68840.401031494141</c:v>
                      </c:pt>
                      <c:pt idx="5027">
                        <c:v>67745.15364074707</c:v>
                      </c:pt>
                      <c:pt idx="5028">
                        <c:v>67745.15364074707</c:v>
                      </c:pt>
                      <c:pt idx="5029">
                        <c:v>67446.15364074707</c:v>
                      </c:pt>
                      <c:pt idx="5030">
                        <c:v>67446.15364074707</c:v>
                      </c:pt>
                      <c:pt idx="5031">
                        <c:v>68101.15559387207</c:v>
                      </c:pt>
                      <c:pt idx="5032">
                        <c:v>65945.500869750977</c:v>
                      </c:pt>
                      <c:pt idx="5033">
                        <c:v>65945.500869750977</c:v>
                      </c:pt>
                      <c:pt idx="5034">
                        <c:v>66023.34700012207</c:v>
                      </c:pt>
                      <c:pt idx="5035">
                        <c:v>66859.34797668457</c:v>
                      </c:pt>
                      <c:pt idx="5036">
                        <c:v>59342.134262084961</c:v>
                      </c:pt>
                      <c:pt idx="5037">
                        <c:v>59342.134323120117</c:v>
                      </c:pt>
                      <c:pt idx="5038">
                        <c:v>59342.134384155273</c:v>
                      </c:pt>
                      <c:pt idx="5039">
                        <c:v>67842.870193481445</c:v>
                      </c:pt>
                      <c:pt idx="5040">
                        <c:v>71458.045669555664</c:v>
                      </c:pt>
                      <c:pt idx="5041">
                        <c:v>70688.115997314453</c:v>
                      </c:pt>
                      <c:pt idx="5042">
                        <c:v>71079.916778564453</c:v>
                      </c:pt>
                      <c:pt idx="5043">
                        <c:v>71054.913650512695</c:v>
                      </c:pt>
                      <c:pt idx="5044">
                        <c:v>71054.913650512695</c:v>
                      </c:pt>
                      <c:pt idx="5045">
                        <c:v>67282.40112304686</c:v>
                      </c:pt>
                      <c:pt idx="5046">
                        <c:v>67723.37817382811</c:v>
                      </c:pt>
                      <c:pt idx="5047">
                        <c:v>69005.458374023438</c:v>
                      </c:pt>
                      <c:pt idx="5048">
                        <c:v>67649.011108398438</c:v>
                      </c:pt>
                      <c:pt idx="5049">
                        <c:v>58318.768844604492</c:v>
                      </c:pt>
                      <c:pt idx="5050">
                        <c:v>56519.814987182617</c:v>
                      </c:pt>
                      <c:pt idx="5051">
                        <c:v>56739.814926147461</c:v>
                      </c:pt>
                      <c:pt idx="5052">
                        <c:v>57647.815048217773</c:v>
                      </c:pt>
                      <c:pt idx="5053">
                        <c:v>57647.814987182617</c:v>
                      </c:pt>
                      <c:pt idx="5054">
                        <c:v>67021.680168151855</c:v>
                      </c:pt>
                      <c:pt idx="5055">
                        <c:v>70936.867752075195</c:v>
                      </c:pt>
                      <c:pt idx="5056">
                        <c:v>65835.291915893555</c:v>
                      </c:pt>
                      <c:pt idx="5057">
                        <c:v>65837.21501159668</c:v>
                      </c:pt>
                      <c:pt idx="5058">
                        <c:v>65585.438827514648</c:v>
                      </c:pt>
                      <c:pt idx="5059">
                        <c:v>65585.438949584961</c:v>
                      </c:pt>
                      <c:pt idx="5060">
                        <c:v>65732.561141967773</c:v>
                      </c:pt>
                      <c:pt idx="5061">
                        <c:v>66126.286972045898</c:v>
                      </c:pt>
                      <c:pt idx="5062">
                        <c:v>66129.174911499023</c:v>
                      </c:pt>
                      <c:pt idx="5063">
                        <c:v>66853.175888061523</c:v>
                      </c:pt>
                      <c:pt idx="5064">
                        <c:v>66818.022079467773</c:v>
                      </c:pt>
                      <c:pt idx="5065">
                        <c:v>67676.098861694336</c:v>
                      </c:pt>
                      <c:pt idx="5066">
                        <c:v>67679.945053100586</c:v>
                      </c:pt>
                      <c:pt idx="5067">
                        <c:v>67678.022018432617</c:v>
                      </c:pt>
                      <c:pt idx="5068">
                        <c:v>67670.329635620117</c:v>
                      </c:pt>
                      <c:pt idx="5069">
                        <c:v>68529.856918334961</c:v>
                      </c:pt>
                      <c:pt idx="5070">
                        <c:v>68135.607498168945</c:v>
                      </c:pt>
                      <c:pt idx="5071">
                        <c:v>70537.875946044922</c:v>
                      </c:pt>
                      <c:pt idx="5072">
                        <c:v>68763.917434692368</c:v>
                      </c:pt>
                      <c:pt idx="5073">
                        <c:v>69625.247756958008</c:v>
                      </c:pt>
                      <c:pt idx="5074">
                        <c:v>69625.247756958008</c:v>
                      </c:pt>
                      <c:pt idx="5075">
                        <c:v>69625.247756958008</c:v>
                      </c:pt>
                      <c:pt idx="5076">
                        <c:v>69625.247756958008</c:v>
                      </c:pt>
                      <c:pt idx="5077">
                        <c:v>69625.247756958008</c:v>
                      </c:pt>
                      <c:pt idx="5078">
                        <c:v>69625.247756958008</c:v>
                      </c:pt>
                      <c:pt idx="5079">
                        <c:v>70485.940017700195</c:v>
                      </c:pt>
                      <c:pt idx="5080">
                        <c:v>65118.612319946282</c:v>
                      </c:pt>
                      <c:pt idx="5081">
                        <c:v>60000.101119995117</c:v>
                      </c:pt>
                      <c:pt idx="5082">
                        <c:v>62711.359970092773</c:v>
                      </c:pt>
                      <c:pt idx="5083">
                        <c:v>62320.387313842773</c:v>
                      </c:pt>
                      <c:pt idx="5084">
                        <c:v>62320.387191772461</c:v>
                      </c:pt>
                      <c:pt idx="5085">
                        <c:v>68745.440444946275</c:v>
                      </c:pt>
                      <c:pt idx="5086">
                        <c:v>69021.517349243164</c:v>
                      </c:pt>
                      <c:pt idx="5087">
                        <c:v>66958.194900512695</c:v>
                      </c:pt>
                      <c:pt idx="5088">
                        <c:v>66958.194900512695</c:v>
                      </c:pt>
                      <c:pt idx="5089">
                        <c:v>66952.781814575195</c:v>
                      </c:pt>
                      <c:pt idx="5090">
                        <c:v>57480.916809082031</c:v>
                      </c:pt>
                      <c:pt idx="5091">
                        <c:v>57484.916809082031</c:v>
                      </c:pt>
                      <c:pt idx="5092">
                        <c:v>57490.071105957031</c:v>
                      </c:pt>
                      <c:pt idx="5093">
                        <c:v>57256.228149414063</c:v>
                      </c:pt>
                      <c:pt idx="5094">
                        <c:v>58692.106002807617</c:v>
                      </c:pt>
                      <c:pt idx="5095">
                        <c:v>59044.508346557617</c:v>
                      </c:pt>
                      <c:pt idx="5096">
                        <c:v>63660.748764038086</c:v>
                      </c:pt>
                      <c:pt idx="5097">
                        <c:v>65987.882186889648</c:v>
                      </c:pt>
                      <c:pt idx="5098">
                        <c:v>66107.035995483398</c:v>
                      </c:pt>
                      <c:pt idx="5099">
                        <c:v>70505.072341918945</c:v>
                      </c:pt>
                      <c:pt idx="5100">
                        <c:v>69313.136688232422</c:v>
                      </c:pt>
                      <c:pt idx="5101">
                        <c:v>69315.425750732422</c:v>
                      </c:pt>
                      <c:pt idx="5102">
                        <c:v>69315.425689697266</c:v>
                      </c:pt>
                      <c:pt idx="5103">
                        <c:v>69315.425750732422</c:v>
                      </c:pt>
                      <c:pt idx="5104">
                        <c:v>70066.626541137695</c:v>
                      </c:pt>
                      <c:pt idx="5105">
                        <c:v>70066.626541137695</c:v>
                      </c:pt>
                      <c:pt idx="5106">
                        <c:v>69824.362380981445</c:v>
                      </c:pt>
                      <c:pt idx="5107">
                        <c:v>69669.495681762695</c:v>
                      </c:pt>
                      <c:pt idx="5108">
                        <c:v>67318.583953857422</c:v>
                      </c:pt>
                      <c:pt idx="5109">
                        <c:v>67318.583953857422</c:v>
                      </c:pt>
                      <c:pt idx="5110">
                        <c:v>66957.583953857422</c:v>
                      </c:pt>
                      <c:pt idx="5111">
                        <c:v>66298.583953857422</c:v>
                      </c:pt>
                      <c:pt idx="5112">
                        <c:v>58679.379440307617</c:v>
                      </c:pt>
                      <c:pt idx="5113">
                        <c:v>58679.379440307617</c:v>
                      </c:pt>
                      <c:pt idx="5114">
                        <c:v>70117.309646606445</c:v>
                      </c:pt>
                      <c:pt idx="5115">
                        <c:v>69041.255706787095</c:v>
                      </c:pt>
                      <c:pt idx="5116">
                        <c:v>67406.503219604492</c:v>
                      </c:pt>
                      <c:pt idx="5117">
                        <c:v>67410.34928894043</c:v>
                      </c:pt>
                      <c:pt idx="5118">
                        <c:v>67410.34928894043</c:v>
                      </c:pt>
                      <c:pt idx="5119">
                        <c:v>67414.195541381821</c:v>
                      </c:pt>
                      <c:pt idx="5120">
                        <c:v>67370.407699584961</c:v>
                      </c:pt>
                      <c:pt idx="5121">
                        <c:v>68781.03735351561</c:v>
                      </c:pt>
                      <c:pt idx="5122">
                        <c:v>68501.237228393555</c:v>
                      </c:pt>
                      <c:pt idx="5123">
                        <c:v>69048.408859252915</c:v>
                      </c:pt>
                      <c:pt idx="5124">
                        <c:v>69925.832107543945</c:v>
                      </c:pt>
                      <c:pt idx="5125">
                        <c:v>66827.772293090806</c:v>
                      </c:pt>
                      <c:pt idx="5126">
                        <c:v>67268.695632934556</c:v>
                      </c:pt>
                      <c:pt idx="5127">
                        <c:v>68577.081863403306</c:v>
                      </c:pt>
                      <c:pt idx="5128">
                        <c:v>65772.075790405273</c:v>
                      </c:pt>
                      <c:pt idx="5129">
                        <c:v>69178.679641723618</c:v>
                      </c:pt>
                      <c:pt idx="5130">
                        <c:v>67933.680435180664</c:v>
                      </c:pt>
                      <c:pt idx="5131">
                        <c:v>67695.293716430664</c:v>
                      </c:pt>
                      <c:pt idx="5132">
                        <c:v>68907.465606689453</c:v>
                      </c:pt>
                      <c:pt idx="5133">
                        <c:v>68907.465606689453</c:v>
                      </c:pt>
                      <c:pt idx="5134">
                        <c:v>68907.465606689453</c:v>
                      </c:pt>
                      <c:pt idx="5135">
                        <c:v>69120.223220825195</c:v>
                      </c:pt>
                      <c:pt idx="5136">
                        <c:v>69120.223220825195</c:v>
                      </c:pt>
                      <c:pt idx="5137">
                        <c:v>67835.335098266602</c:v>
                      </c:pt>
                      <c:pt idx="5138">
                        <c:v>69198.609085083008</c:v>
                      </c:pt>
                      <c:pt idx="5139">
                        <c:v>70101.650756835938</c:v>
                      </c:pt>
                      <c:pt idx="5140">
                        <c:v>69724.427368164048</c:v>
                      </c:pt>
                      <c:pt idx="5141">
                        <c:v>69221.604370117188</c:v>
                      </c:pt>
                      <c:pt idx="5142">
                        <c:v>68359.957397460938</c:v>
                      </c:pt>
                      <c:pt idx="5143">
                        <c:v>67183.180046081543</c:v>
                      </c:pt>
                      <c:pt idx="5144">
                        <c:v>67177.41088104248</c:v>
                      </c:pt>
                      <c:pt idx="5145">
                        <c:v>67586.948013305664</c:v>
                      </c:pt>
                      <c:pt idx="5146">
                        <c:v>67586.948013305664</c:v>
                      </c:pt>
                      <c:pt idx="5147">
                        <c:v>70610.122344970703</c:v>
                      </c:pt>
                      <c:pt idx="5148">
                        <c:v>70615.278106689453</c:v>
                      </c:pt>
                      <c:pt idx="5149">
                        <c:v>70092.515213012695</c:v>
                      </c:pt>
                      <c:pt idx="5150">
                        <c:v>70092.515213012695</c:v>
                      </c:pt>
                      <c:pt idx="5151">
                        <c:v>67712.201736450195</c:v>
                      </c:pt>
                      <c:pt idx="5152">
                        <c:v>67712.201736450195</c:v>
                      </c:pt>
                      <c:pt idx="5153">
                        <c:v>67711.843338012695</c:v>
                      </c:pt>
                      <c:pt idx="5154">
                        <c:v>67711.843338012695</c:v>
                      </c:pt>
                      <c:pt idx="5155">
                        <c:v>69073.350708007813</c:v>
                      </c:pt>
                      <c:pt idx="5156">
                        <c:v>68925.428100585938</c:v>
                      </c:pt>
                      <c:pt idx="5157">
                        <c:v>70270.006469726548</c:v>
                      </c:pt>
                      <c:pt idx="5158">
                        <c:v>69683.959350585938</c:v>
                      </c:pt>
                      <c:pt idx="5159">
                        <c:v>66695.048454284668</c:v>
                      </c:pt>
                      <c:pt idx="5160">
                        <c:v>67288.953567504868</c:v>
                      </c:pt>
                      <c:pt idx="5161">
                        <c:v>67180.876663208008</c:v>
                      </c:pt>
                      <c:pt idx="5162">
                        <c:v>67483.876541137695</c:v>
                      </c:pt>
                      <c:pt idx="5163">
                        <c:v>68416.477493286118</c:v>
                      </c:pt>
                      <c:pt idx="5164">
                        <c:v>68432.811599731445</c:v>
                      </c:pt>
                      <c:pt idx="5165">
                        <c:v>68564.811599731445</c:v>
                      </c:pt>
                      <c:pt idx="5166">
                        <c:v>69313.251296997056</c:v>
                      </c:pt>
                      <c:pt idx="5167">
                        <c:v>69309.251296997056</c:v>
                      </c:pt>
                      <c:pt idx="5168">
                        <c:v>70136.440261840806</c:v>
                      </c:pt>
                      <c:pt idx="5169">
                        <c:v>70235.440017700195</c:v>
                      </c:pt>
                      <c:pt idx="5170">
                        <c:v>70696.362991333008</c:v>
                      </c:pt>
                      <c:pt idx="5171">
                        <c:v>70740.406204223618</c:v>
                      </c:pt>
                      <c:pt idx="5172">
                        <c:v>70740.406082153306</c:v>
                      </c:pt>
                      <c:pt idx="5173">
                        <c:v>70174.487258911118</c:v>
                      </c:pt>
                      <c:pt idx="5174">
                        <c:v>70148.444412231445</c:v>
                      </c:pt>
                      <c:pt idx="5175">
                        <c:v>68035.158889770508</c:v>
                      </c:pt>
                      <c:pt idx="5176">
                        <c:v>69699.207901000977</c:v>
                      </c:pt>
                      <c:pt idx="5177">
                        <c:v>69461.208023071289</c:v>
                      </c:pt>
                      <c:pt idx="5178">
                        <c:v>68674.514541625977</c:v>
                      </c:pt>
                      <c:pt idx="5179">
                        <c:v>67733.589553833008</c:v>
                      </c:pt>
                      <c:pt idx="5180">
                        <c:v>69476.971511840806</c:v>
                      </c:pt>
                      <c:pt idx="5181">
                        <c:v>69893.849197387695</c:v>
                      </c:pt>
                      <c:pt idx="5182">
                        <c:v>71322.457595825195</c:v>
                      </c:pt>
                      <c:pt idx="5183">
                        <c:v>71067.457595825195</c:v>
                      </c:pt>
                      <c:pt idx="5184">
                        <c:v>71067.457595825195</c:v>
                      </c:pt>
                      <c:pt idx="5185">
                        <c:v>71106.957595825195</c:v>
                      </c:pt>
                      <c:pt idx="5186">
                        <c:v>71106.957595825195</c:v>
                      </c:pt>
                      <c:pt idx="5187">
                        <c:v>68240.355178833008</c:v>
                      </c:pt>
                      <c:pt idx="5188">
                        <c:v>68289.867813110337</c:v>
                      </c:pt>
                      <c:pt idx="5189">
                        <c:v>68286.021682739258</c:v>
                      </c:pt>
                      <c:pt idx="5190">
                        <c:v>69604.441116333008</c:v>
                      </c:pt>
                      <c:pt idx="5191">
                        <c:v>57076.103866577148</c:v>
                      </c:pt>
                      <c:pt idx="5192">
                        <c:v>57079.835800170898</c:v>
                      </c:pt>
                      <c:pt idx="5193">
                        <c:v>57040.835922241211</c:v>
                      </c:pt>
                      <c:pt idx="5194">
                        <c:v>57059.835800170898</c:v>
                      </c:pt>
                      <c:pt idx="5195">
                        <c:v>57765.463729858398</c:v>
                      </c:pt>
                      <c:pt idx="5196">
                        <c:v>57394.463668823242</c:v>
                      </c:pt>
                      <c:pt idx="5197">
                        <c:v>60922.095321655273</c:v>
                      </c:pt>
                      <c:pt idx="5198">
                        <c:v>60668.395980834961</c:v>
                      </c:pt>
                      <c:pt idx="5199">
                        <c:v>60545.395980834961</c:v>
                      </c:pt>
                      <c:pt idx="5200">
                        <c:v>68805.938034057617</c:v>
                      </c:pt>
                      <c:pt idx="5201">
                        <c:v>68803.793441772461</c:v>
                      </c:pt>
                      <c:pt idx="5202">
                        <c:v>69305.433639526367</c:v>
                      </c:pt>
                      <c:pt idx="5203">
                        <c:v>69541.664413452148</c:v>
                      </c:pt>
                      <c:pt idx="5204">
                        <c:v>68463.000831603989</c:v>
                      </c:pt>
                      <c:pt idx="5205">
                        <c:v>68289.344451904282</c:v>
                      </c:pt>
                      <c:pt idx="5206">
                        <c:v>67946.976837158203</c:v>
                      </c:pt>
                      <c:pt idx="5207">
                        <c:v>69132.098236083984</c:v>
                      </c:pt>
                      <c:pt idx="5208">
                        <c:v>69132.188140869126</c:v>
                      </c:pt>
                      <c:pt idx="5209">
                        <c:v>68635.687957763657</c:v>
                      </c:pt>
                      <c:pt idx="5210">
                        <c:v>69227.127883911118</c:v>
                      </c:pt>
                      <c:pt idx="5211">
                        <c:v>69505.050979614258</c:v>
                      </c:pt>
                      <c:pt idx="5212">
                        <c:v>68153.998367309556</c:v>
                      </c:pt>
                      <c:pt idx="5213">
                        <c:v>67737.321243286118</c:v>
                      </c:pt>
                      <c:pt idx="5214">
                        <c:v>65223.618972778306</c:v>
                      </c:pt>
                      <c:pt idx="5215">
                        <c:v>64260.811111450188</c:v>
                      </c:pt>
                      <c:pt idx="5216">
                        <c:v>64586.235061645501</c:v>
                      </c:pt>
                      <c:pt idx="5217">
                        <c:v>64594.082595825188</c:v>
                      </c:pt>
                      <c:pt idx="5218">
                        <c:v>65025.086990356438</c:v>
                      </c:pt>
                      <c:pt idx="5219">
                        <c:v>65488.505447387688</c:v>
                      </c:pt>
                      <c:pt idx="5220">
                        <c:v>69200.286697387695</c:v>
                      </c:pt>
                      <c:pt idx="5221">
                        <c:v>69200.286697387695</c:v>
                      </c:pt>
                      <c:pt idx="5222">
                        <c:v>69200.286697387695</c:v>
                      </c:pt>
                      <c:pt idx="5223">
                        <c:v>58289.628768920898</c:v>
                      </c:pt>
                      <c:pt idx="5224">
                        <c:v>58289.628829956055</c:v>
                      </c:pt>
                      <c:pt idx="5225">
                        <c:v>58289.628768920898</c:v>
                      </c:pt>
                      <c:pt idx="5226">
                        <c:v>57403.922164916992</c:v>
                      </c:pt>
                      <c:pt idx="5227">
                        <c:v>57403.922164916992</c:v>
                      </c:pt>
                      <c:pt idx="5228">
                        <c:v>56844.441696166992</c:v>
                      </c:pt>
                      <c:pt idx="5229">
                        <c:v>56844.441757202148</c:v>
                      </c:pt>
                      <c:pt idx="5230">
                        <c:v>56844.441757202148</c:v>
                      </c:pt>
                      <c:pt idx="5231">
                        <c:v>66072.047348022461</c:v>
                      </c:pt>
                      <c:pt idx="5232">
                        <c:v>66072.047470092773</c:v>
                      </c:pt>
                      <c:pt idx="5233">
                        <c:v>66359.199813842773</c:v>
                      </c:pt>
                      <c:pt idx="5234">
                        <c:v>66359.199752807617</c:v>
                      </c:pt>
                      <c:pt idx="5235">
                        <c:v>69884.252349853516</c:v>
                      </c:pt>
                      <c:pt idx="5236">
                        <c:v>69884.252227783203</c:v>
                      </c:pt>
                      <c:pt idx="5237">
                        <c:v>67068.293975830078</c:v>
                      </c:pt>
                      <c:pt idx="5238">
                        <c:v>67068.293975830078</c:v>
                      </c:pt>
                      <c:pt idx="5239">
                        <c:v>67309.620513916016</c:v>
                      </c:pt>
                      <c:pt idx="5240">
                        <c:v>67313.466644287109</c:v>
                      </c:pt>
                      <c:pt idx="5241">
                        <c:v>70586.563079833984</c:v>
                      </c:pt>
                      <c:pt idx="5242">
                        <c:v>58650.442428588867</c:v>
                      </c:pt>
                      <c:pt idx="5243">
                        <c:v>59585.442428588867</c:v>
                      </c:pt>
                      <c:pt idx="5244">
                        <c:v>59585.442367553711</c:v>
                      </c:pt>
                      <c:pt idx="5245">
                        <c:v>59585.442489624023</c:v>
                      </c:pt>
                      <c:pt idx="5246">
                        <c:v>59585.442367553711</c:v>
                      </c:pt>
                      <c:pt idx="5247">
                        <c:v>69164.929183959961</c:v>
                      </c:pt>
                      <c:pt idx="5248">
                        <c:v>69731.781326293945</c:v>
                      </c:pt>
                      <c:pt idx="5249">
                        <c:v>69731.781326293945</c:v>
                      </c:pt>
                      <c:pt idx="5250">
                        <c:v>66608.224441528306</c:v>
                      </c:pt>
                      <c:pt idx="5251">
                        <c:v>67164.147659301758</c:v>
                      </c:pt>
                      <c:pt idx="5252">
                        <c:v>66883.070632934556</c:v>
                      </c:pt>
                      <c:pt idx="5253">
                        <c:v>67245.993728637695</c:v>
                      </c:pt>
                      <c:pt idx="5254">
                        <c:v>67249.839920043945</c:v>
                      </c:pt>
                      <c:pt idx="5255">
                        <c:v>67223.686111450195</c:v>
                      </c:pt>
                      <c:pt idx="5256">
                        <c:v>66636.332290649414</c:v>
                      </c:pt>
                      <c:pt idx="5257">
                        <c:v>66347.655044555664</c:v>
                      </c:pt>
                      <c:pt idx="5258">
                        <c:v>66640.177993774414</c:v>
                      </c:pt>
                      <c:pt idx="5259">
                        <c:v>67155.884902954087</c:v>
                      </c:pt>
                      <c:pt idx="5260">
                        <c:v>66948.384902954087</c:v>
                      </c:pt>
                      <c:pt idx="5261">
                        <c:v>67396.333023071275</c:v>
                      </c:pt>
                      <c:pt idx="5262">
                        <c:v>67433.664321899414</c:v>
                      </c:pt>
                      <c:pt idx="5263">
                        <c:v>66248.669082641587</c:v>
                      </c:pt>
                      <c:pt idx="5264">
                        <c:v>67693.559463500977</c:v>
                      </c:pt>
                      <c:pt idx="5265">
                        <c:v>70732.561355590806</c:v>
                      </c:pt>
                      <c:pt idx="5266">
                        <c:v>70732.561355590806</c:v>
                      </c:pt>
                      <c:pt idx="5267">
                        <c:v>70730.638137817368</c:v>
                      </c:pt>
                      <c:pt idx="5268">
                        <c:v>68680.982254028306</c:v>
                      </c:pt>
                      <c:pt idx="5269">
                        <c:v>68676.839187622056</c:v>
                      </c:pt>
                      <c:pt idx="5270">
                        <c:v>68797.916213989258</c:v>
                      </c:pt>
                      <c:pt idx="5271">
                        <c:v>58475.838241577148</c:v>
                      </c:pt>
                      <c:pt idx="5272">
                        <c:v>58475.838241577148</c:v>
                      </c:pt>
                      <c:pt idx="5273">
                        <c:v>58189.073593139648</c:v>
                      </c:pt>
                      <c:pt idx="5274">
                        <c:v>58189.073593139648</c:v>
                      </c:pt>
                      <c:pt idx="5275">
                        <c:v>58189.073593139648</c:v>
                      </c:pt>
                      <c:pt idx="5276">
                        <c:v>58188.183944702148</c:v>
                      </c:pt>
                      <c:pt idx="5277">
                        <c:v>62243.085311889648</c:v>
                      </c:pt>
                      <c:pt idx="5278">
                        <c:v>62243.085311889648</c:v>
                      </c:pt>
                      <c:pt idx="5279">
                        <c:v>69489.392196655273</c:v>
                      </c:pt>
                      <c:pt idx="5280">
                        <c:v>69072.643768310532</c:v>
                      </c:pt>
                      <c:pt idx="5281">
                        <c:v>69027.142303466782</c:v>
                      </c:pt>
                      <c:pt idx="5282">
                        <c:v>69184.642303466782</c:v>
                      </c:pt>
                      <c:pt idx="5283">
                        <c:v>69622.441131591782</c:v>
                      </c:pt>
                      <c:pt idx="5284">
                        <c:v>70179.419647216782</c:v>
                      </c:pt>
                      <c:pt idx="5285">
                        <c:v>69977.573455810532</c:v>
                      </c:pt>
                      <c:pt idx="5286">
                        <c:v>68517.543777465806</c:v>
                      </c:pt>
                      <c:pt idx="5287">
                        <c:v>68015.697708129868</c:v>
                      </c:pt>
                      <c:pt idx="5288">
                        <c:v>69471.472976684556</c:v>
                      </c:pt>
                      <c:pt idx="5289">
                        <c:v>70121.726760864258</c:v>
                      </c:pt>
                      <c:pt idx="5290">
                        <c:v>69775.849075317368</c:v>
                      </c:pt>
                      <c:pt idx="5291">
                        <c:v>69118.768264770508</c:v>
                      </c:pt>
                      <c:pt idx="5292">
                        <c:v>70001.673294067368</c:v>
                      </c:pt>
                      <c:pt idx="5293">
                        <c:v>69952.424392700195</c:v>
                      </c:pt>
                      <c:pt idx="5294">
                        <c:v>65011.494216918938</c:v>
                      </c:pt>
                      <c:pt idx="5295">
                        <c:v>69997.04663085936</c:v>
                      </c:pt>
                      <c:pt idx="5296">
                        <c:v>69998.9697265625</c:v>
                      </c:pt>
                      <c:pt idx="5297">
                        <c:v>69998.9697265625</c:v>
                      </c:pt>
                      <c:pt idx="5298">
                        <c:v>69996.415786743164</c:v>
                      </c:pt>
                      <c:pt idx="5299">
                        <c:v>69399.414276123032</c:v>
                      </c:pt>
                      <c:pt idx="5300">
                        <c:v>69399.414276123032</c:v>
                      </c:pt>
                      <c:pt idx="5301">
                        <c:v>68616.690399169922</c:v>
                      </c:pt>
                      <c:pt idx="5302">
                        <c:v>68977.814407348618</c:v>
                      </c:pt>
                      <c:pt idx="5303">
                        <c:v>68909.522048950195</c:v>
                      </c:pt>
                      <c:pt idx="5304">
                        <c:v>65822.063095092773</c:v>
                      </c:pt>
                      <c:pt idx="5305">
                        <c:v>65822.063034057617</c:v>
                      </c:pt>
                      <c:pt idx="5306">
                        <c:v>66157.555282592773</c:v>
                      </c:pt>
                      <c:pt idx="5307">
                        <c:v>66279.094284057617</c:v>
                      </c:pt>
                      <c:pt idx="5308">
                        <c:v>68237.695388793945</c:v>
                      </c:pt>
                      <c:pt idx="5309">
                        <c:v>68237.695388793945</c:v>
                      </c:pt>
                      <c:pt idx="5310">
                        <c:v>70584.024002075195</c:v>
                      </c:pt>
                      <c:pt idx="5311">
                        <c:v>69915.024002075195</c:v>
                      </c:pt>
                      <c:pt idx="5312">
                        <c:v>58206.794784545898</c:v>
                      </c:pt>
                      <c:pt idx="5313">
                        <c:v>58204.474533081055</c:v>
                      </c:pt>
                      <c:pt idx="5314">
                        <c:v>57262.322189331055</c:v>
                      </c:pt>
                      <c:pt idx="5315">
                        <c:v>58588.905563354492</c:v>
                      </c:pt>
                      <c:pt idx="5316">
                        <c:v>58588.905563354492</c:v>
                      </c:pt>
                      <c:pt idx="5317">
                        <c:v>58589.352828979492</c:v>
                      </c:pt>
                      <c:pt idx="5318">
                        <c:v>58589.352951049805</c:v>
                      </c:pt>
                      <c:pt idx="5319">
                        <c:v>64673.925338745117</c:v>
                      </c:pt>
                      <c:pt idx="5320">
                        <c:v>64673.925338745117</c:v>
                      </c:pt>
                      <c:pt idx="5321">
                        <c:v>64673.925277709961</c:v>
                      </c:pt>
                      <c:pt idx="5322">
                        <c:v>65571.927291870117</c:v>
                      </c:pt>
                      <c:pt idx="5323">
                        <c:v>65034.927352905273</c:v>
                      </c:pt>
                      <c:pt idx="5324">
                        <c:v>69595.907707214355</c:v>
                      </c:pt>
                      <c:pt idx="5325">
                        <c:v>66912.725662231445</c:v>
                      </c:pt>
                      <c:pt idx="5326">
                        <c:v>67330.156082153306</c:v>
                      </c:pt>
                      <c:pt idx="5327">
                        <c:v>65997.88850402832</c:v>
                      </c:pt>
                      <c:pt idx="5328">
                        <c:v>67589.61213684082</c:v>
                      </c:pt>
                      <c:pt idx="5329">
                        <c:v>67663.034744262695</c:v>
                      </c:pt>
                      <c:pt idx="5330">
                        <c:v>67960.38069152832</c:v>
                      </c:pt>
                      <c:pt idx="5331">
                        <c:v>67123.08039855957</c:v>
                      </c:pt>
                      <c:pt idx="5332">
                        <c:v>67894.994338989243</c:v>
                      </c:pt>
                      <c:pt idx="5333">
                        <c:v>67572.071304321289</c:v>
                      </c:pt>
                      <c:pt idx="5334">
                        <c:v>67534.494155883789</c:v>
                      </c:pt>
                      <c:pt idx="5335">
                        <c:v>66636.116470336914</c:v>
                      </c:pt>
                      <c:pt idx="5336">
                        <c:v>66934.916763305664</c:v>
                      </c:pt>
                      <c:pt idx="5337">
                        <c:v>66891.71272277832</c:v>
                      </c:pt>
                      <c:pt idx="5338">
                        <c:v>67094.405838012695</c:v>
                      </c:pt>
                      <c:pt idx="5339">
                        <c:v>67332.917922973633</c:v>
                      </c:pt>
                      <c:pt idx="5340">
                        <c:v>67415.993850708008</c:v>
                      </c:pt>
                      <c:pt idx="5341">
                        <c:v>67661.226760864258</c:v>
                      </c:pt>
                      <c:pt idx="5342">
                        <c:v>67822.556304931626</c:v>
                      </c:pt>
                      <c:pt idx="5343">
                        <c:v>68249.736846923814</c:v>
                      </c:pt>
                      <c:pt idx="5344">
                        <c:v>68295.159454345703</c:v>
                      </c:pt>
                      <c:pt idx="5345">
                        <c:v>68630.238555908203</c:v>
                      </c:pt>
                      <c:pt idx="5346">
                        <c:v>68578.316299438477</c:v>
                      </c:pt>
                      <c:pt idx="5347">
                        <c:v>68874.39234924315</c:v>
                      </c:pt>
                      <c:pt idx="5348">
                        <c:v>69512.594253540039</c:v>
                      </c:pt>
                      <c:pt idx="5349">
                        <c:v>69404.794082641587</c:v>
                      </c:pt>
                      <c:pt idx="5350">
                        <c:v>69451.719375610337</c:v>
                      </c:pt>
                      <c:pt idx="5351">
                        <c:v>70148.455459594727</c:v>
                      </c:pt>
                      <c:pt idx="5352">
                        <c:v>70123.532363891587</c:v>
                      </c:pt>
                      <c:pt idx="5353">
                        <c:v>70132.532608032227</c:v>
                      </c:pt>
                      <c:pt idx="5354">
                        <c:v>69874.432266235337</c:v>
                      </c:pt>
                      <c:pt idx="5355">
                        <c:v>65874.595046997056</c:v>
                      </c:pt>
                      <c:pt idx="5356">
                        <c:v>59164.836532592773</c:v>
                      </c:pt>
                      <c:pt idx="5357">
                        <c:v>65275.281951904282</c:v>
                      </c:pt>
                      <c:pt idx="5358">
                        <c:v>65271.435760498032</c:v>
                      </c:pt>
                      <c:pt idx="5359">
                        <c:v>65271.435760498032</c:v>
                      </c:pt>
                      <c:pt idx="5360">
                        <c:v>66464.217453002915</c:v>
                      </c:pt>
                      <c:pt idx="5361">
                        <c:v>66414.217330932617</c:v>
                      </c:pt>
                      <c:pt idx="5362">
                        <c:v>65545.217330932617</c:v>
                      </c:pt>
                      <c:pt idx="5363">
                        <c:v>65545.217330932617</c:v>
                      </c:pt>
                      <c:pt idx="5364">
                        <c:v>65824.866867065415</c:v>
                      </c:pt>
                      <c:pt idx="5365">
                        <c:v>65828.896316528306</c:v>
                      </c:pt>
                      <c:pt idx="5366">
                        <c:v>65241.396560668938</c:v>
                      </c:pt>
                      <c:pt idx="5367">
                        <c:v>65729.572341918945</c:v>
                      </c:pt>
                      <c:pt idx="5368">
                        <c:v>66925.221206665039</c:v>
                      </c:pt>
                      <c:pt idx="5369">
                        <c:v>66925.221267700195</c:v>
                      </c:pt>
                      <c:pt idx="5370">
                        <c:v>66925.221267700195</c:v>
                      </c:pt>
                      <c:pt idx="5371">
                        <c:v>67022.874038696289</c:v>
                      </c:pt>
                      <c:pt idx="5372">
                        <c:v>69315.047393798814</c:v>
                      </c:pt>
                      <c:pt idx="5373">
                        <c:v>68393.820098876953</c:v>
                      </c:pt>
                      <c:pt idx="5374">
                        <c:v>68393.820159912095</c:v>
                      </c:pt>
                      <c:pt idx="5375">
                        <c:v>67787.818145751953</c:v>
                      </c:pt>
                      <c:pt idx="5376">
                        <c:v>66857.118484497056</c:v>
                      </c:pt>
                      <c:pt idx="5377">
                        <c:v>66336.018875122056</c:v>
                      </c:pt>
                      <c:pt idx="5378">
                        <c:v>66197.942825317368</c:v>
                      </c:pt>
                      <c:pt idx="5379">
                        <c:v>66197.942825317368</c:v>
                      </c:pt>
                      <c:pt idx="5380">
                        <c:v>66199.865921020508</c:v>
                      </c:pt>
                      <c:pt idx="5381">
                        <c:v>66201.789016723618</c:v>
                      </c:pt>
                      <c:pt idx="5382">
                        <c:v>66199.865921020508</c:v>
                      </c:pt>
                      <c:pt idx="5383">
                        <c:v>66325.849441528306</c:v>
                      </c:pt>
                      <c:pt idx="5384">
                        <c:v>65444.795486450188</c:v>
                      </c:pt>
                      <c:pt idx="5385">
                        <c:v>65456.700149536118</c:v>
                      </c:pt>
                      <c:pt idx="5386">
                        <c:v>65050.961257934563</c:v>
                      </c:pt>
                      <c:pt idx="5387">
                        <c:v>69638.303298950195</c:v>
                      </c:pt>
                      <c:pt idx="5388">
                        <c:v>69638.303298950195</c:v>
                      </c:pt>
                      <c:pt idx="5389">
                        <c:v>69613.097244262695</c:v>
                      </c:pt>
                      <c:pt idx="5390">
                        <c:v>57680.077987670898</c:v>
                      </c:pt>
                      <c:pt idx="5391">
                        <c:v>57663.073593139648</c:v>
                      </c:pt>
                      <c:pt idx="5392">
                        <c:v>57663.073593139648</c:v>
                      </c:pt>
                      <c:pt idx="5393">
                        <c:v>57292.073532104492</c:v>
                      </c:pt>
                      <c:pt idx="5394">
                        <c:v>65556.347152709961</c:v>
                      </c:pt>
                      <c:pt idx="5395">
                        <c:v>65058.347274780273</c:v>
                      </c:pt>
                      <c:pt idx="5396">
                        <c:v>65058.347274780273</c:v>
                      </c:pt>
                      <c:pt idx="5397">
                        <c:v>65058.347152709961</c:v>
                      </c:pt>
                      <c:pt idx="5398">
                        <c:v>65489.01335144043</c:v>
                      </c:pt>
                      <c:pt idx="5399">
                        <c:v>65489.01335144043</c:v>
                      </c:pt>
                      <c:pt idx="5400">
                        <c:v>65552.680282592773</c:v>
                      </c:pt>
                      <c:pt idx="5401">
                        <c:v>65174.980087280273</c:v>
                      </c:pt>
                      <c:pt idx="5402">
                        <c:v>68515.282424926758</c:v>
                      </c:pt>
                      <c:pt idx="5403">
                        <c:v>68520.138748168945</c:v>
                      </c:pt>
                      <c:pt idx="5404">
                        <c:v>70961.759963989258</c:v>
                      </c:pt>
                      <c:pt idx="5405">
                        <c:v>71026.360305786133</c:v>
                      </c:pt>
                      <c:pt idx="5406">
                        <c:v>68504.698135375977</c:v>
                      </c:pt>
                      <c:pt idx="5407">
                        <c:v>69623.055923461914</c:v>
                      </c:pt>
                      <c:pt idx="5408">
                        <c:v>69519.609390258789</c:v>
                      </c:pt>
                      <c:pt idx="5409">
                        <c:v>69732.157348632798</c:v>
                      </c:pt>
                      <c:pt idx="5410">
                        <c:v>69736.00317382811</c:v>
                      </c:pt>
                      <c:pt idx="5411">
                        <c:v>69476.156860351548</c:v>
                      </c:pt>
                      <c:pt idx="5412">
                        <c:v>68957.080200195298</c:v>
                      </c:pt>
                      <c:pt idx="5413">
                        <c:v>68534.15673828125</c:v>
                      </c:pt>
                      <c:pt idx="5414">
                        <c:v>68657.15649414061</c:v>
                      </c:pt>
                      <c:pt idx="5415">
                        <c:v>67653.832885742188</c:v>
                      </c:pt>
                      <c:pt idx="5416">
                        <c:v>65158.470703124993</c:v>
                      </c:pt>
                      <c:pt idx="5417">
                        <c:v>70149.183670043945</c:v>
                      </c:pt>
                      <c:pt idx="5418">
                        <c:v>70298.583572387695</c:v>
                      </c:pt>
                      <c:pt idx="5419">
                        <c:v>70298.583572387695</c:v>
                      </c:pt>
                      <c:pt idx="5420">
                        <c:v>69071.578506469727</c:v>
                      </c:pt>
                      <c:pt idx="5421">
                        <c:v>69545.582351684556</c:v>
                      </c:pt>
                      <c:pt idx="5422">
                        <c:v>69547.505447387695</c:v>
                      </c:pt>
                      <c:pt idx="5423">
                        <c:v>69549.543167114258</c:v>
                      </c:pt>
                      <c:pt idx="5424">
                        <c:v>69549.543045043945</c:v>
                      </c:pt>
                      <c:pt idx="5425">
                        <c:v>68721.619949340806</c:v>
                      </c:pt>
                      <c:pt idx="5426">
                        <c:v>68463.541213989258</c:v>
                      </c:pt>
                      <c:pt idx="5427">
                        <c:v>68218.505691528306</c:v>
                      </c:pt>
                      <c:pt idx="5428">
                        <c:v>68220.428787231445</c:v>
                      </c:pt>
                      <c:pt idx="5429">
                        <c:v>67816.428787231445</c:v>
                      </c:pt>
                      <c:pt idx="5430">
                        <c:v>67820.274856567368</c:v>
                      </c:pt>
                      <c:pt idx="5431">
                        <c:v>67814.505691528306</c:v>
                      </c:pt>
                      <c:pt idx="5432">
                        <c:v>70167.833770751953</c:v>
                      </c:pt>
                      <c:pt idx="5433">
                        <c:v>70167.833770751953</c:v>
                      </c:pt>
                      <c:pt idx="5434">
                        <c:v>70169.756866455064</c:v>
                      </c:pt>
                      <c:pt idx="5435">
                        <c:v>70042.333770751953</c:v>
                      </c:pt>
                      <c:pt idx="5436">
                        <c:v>70047.411758422837</c:v>
                      </c:pt>
                      <c:pt idx="5437">
                        <c:v>69994.888565063477</c:v>
                      </c:pt>
                      <c:pt idx="5438">
                        <c:v>69706.888565063477</c:v>
                      </c:pt>
                      <c:pt idx="5439">
                        <c:v>69497.488784790039</c:v>
                      </c:pt>
                      <c:pt idx="5440">
                        <c:v>69126.783828735337</c:v>
                      </c:pt>
                      <c:pt idx="5441">
                        <c:v>69124.860733032227</c:v>
                      </c:pt>
                      <c:pt idx="5442">
                        <c:v>69125.684951782227</c:v>
                      </c:pt>
                      <c:pt idx="5443">
                        <c:v>68059.682998657227</c:v>
                      </c:pt>
                      <c:pt idx="5444">
                        <c:v>65693.128494262695</c:v>
                      </c:pt>
                      <c:pt idx="5445">
                        <c:v>57490.353073120117</c:v>
                      </c:pt>
                      <c:pt idx="5446">
                        <c:v>57490.353073120117</c:v>
                      </c:pt>
                      <c:pt idx="5447">
                        <c:v>69186.603149414048</c:v>
                      </c:pt>
                      <c:pt idx="5448">
                        <c:v>69188.526245117188</c:v>
                      </c:pt>
                      <c:pt idx="5449">
                        <c:v>70247.527221679688</c:v>
                      </c:pt>
                      <c:pt idx="5450">
                        <c:v>69948.697235107422</c:v>
                      </c:pt>
                      <c:pt idx="5451">
                        <c:v>69563.774261474595</c:v>
                      </c:pt>
                      <c:pt idx="5452">
                        <c:v>69699.097488403306</c:v>
                      </c:pt>
                      <c:pt idx="5453">
                        <c:v>69543.404983520508</c:v>
                      </c:pt>
                      <c:pt idx="5454">
                        <c:v>58024.335006713867</c:v>
                      </c:pt>
                      <c:pt idx="5455">
                        <c:v>58147.334945678711</c:v>
                      </c:pt>
                      <c:pt idx="5456">
                        <c:v>57116.689071655273</c:v>
                      </c:pt>
                      <c:pt idx="5457">
                        <c:v>57116.044479370117</c:v>
                      </c:pt>
                      <c:pt idx="5458">
                        <c:v>66672.666488647461</c:v>
                      </c:pt>
                      <c:pt idx="5459">
                        <c:v>66672.666610717773</c:v>
                      </c:pt>
                      <c:pt idx="5460">
                        <c:v>66439.346237182617</c:v>
                      </c:pt>
                      <c:pt idx="5461">
                        <c:v>69070.057205200195</c:v>
                      </c:pt>
                      <c:pt idx="5462">
                        <c:v>69028.272430419922</c:v>
                      </c:pt>
                      <c:pt idx="5463">
                        <c:v>68678.335235595703</c:v>
                      </c:pt>
                      <c:pt idx="5464">
                        <c:v>69243.734100341782</c:v>
                      </c:pt>
                      <c:pt idx="5465">
                        <c:v>69245.658172607422</c:v>
                      </c:pt>
                      <c:pt idx="5466">
                        <c:v>68715.457489013672</c:v>
                      </c:pt>
                      <c:pt idx="5467">
                        <c:v>69023.380584716782</c:v>
                      </c:pt>
                      <c:pt idx="5468">
                        <c:v>69721.827606201172</c:v>
                      </c:pt>
                      <c:pt idx="5469">
                        <c:v>69725.673553466782</c:v>
                      </c:pt>
                      <c:pt idx="5470">
                        <c:v>70281.197723388672</c:v>
                      </c:pt>
                      <c:pt idx="5471">
                        <c:v>70478.922149658203</c:v>
                      </c:pt>
                      <c:pt idx="5472">
                        <c:v>70718.045730590806</c:v>
                      </c:pt>
                      <c:pt idx="5473">
                        <c:v>70417.891677856445</c:v>
                      </c:pt>
                      <c:pt idx="5474">
                        <c:v>71329.815750122056</c:v>
                      </c:pt>
                      <c:pt idx="5475">
                        <c:v>70484.498123168945</c:v>
                      </c:pt>
                      <c:pt idx="5476">
                        <c:v>58952.655868530273</c:v>
                      </c:pt>
                      <c:pt idx="5477">
                        <c:v>68959.681427001953</c:v>
                      </c:pt>
                      <c:pt idx="5478">
                        <c:v>69572.984161376953</c:v>
                      </c:pt>
                      <c:pt idx="5479">
                        <c:v>70194.700958251953</c:v>
                      </c:pt>
                      <c:pt idx="5480">
                        <c:v>70771.091583251953</c:v>
                      </c:pt>
                      <c:pt idx="5481">
                        <c:v>70776.169570922837</c:v>
                      </c:pt>
                      <c:pt idx="5482">
                        <c:v>70374.246475219727</c:v>
                      </c:pt>
                      <c:pt idx="5483">
                        <c:v>70518.246475219727</c:v>
                      </c:pt>
                      <c:pt idx="5484">
                        <c:v>70518.246475219727</c:v>
                      </c:pt>
                      <c:pt idx="5485">
                        <c:v>70520.169448852539</c:v>
                      </c:pt>
                      <c:pt idx="5486">
                        <c:v>70126.445693969727</c:v>
                      </c:pt>
                      <c:pt idx="5487">
                        <c:v>70518.246475219727</c:v>
                      </c:pt>
                      <c:pt idx="5488">
                        <c:v>69359.744033813477</c:v>
                      </c:pt>
                      <c:pt idx="5489">
                        <c:v>66995.564651489258</c:v>
                      </c:pt>
                      <c:pt idx="5490">
                        <c:v>59805.483749389648</c:v>
                      </c:pt>
                      <c:pt idx="5491">
                        <c:v>59805.483749389648</c:v>
                      </c:pt>
                      <c:pt idx="5492">
                        <c:v>71039.658966064439</c:v>
                      </c:pt>
                      <c:pt idx="5493">
                        <c:v>70981.966705322251</c:v>
                      </c:pt>
                      <c:pt idx="5494">
                        <c:v>69795.927322387695</c:v>
                      </c:pt>
                      <c:pt idx="5495">
                        <c:v>69146.08918762207</c:v>
                      </c:pt>
                      <c:pt idx="5496">
                        <c:v>69146.08918762207</c:v>
                      </c:pt>
                      <c:pt idx="5497">
                        <c:v>70078.68977355957</c:v>
                      </c:pt>
                      <c:pt idx="5498">
                        <c:v>69955.68977355957</c:v>
                      </c:pt>
                      <c:pt idx="5499">
                        <c:v>69954.61653137207</c:v>
                      </c:pt>
                      <c:pt idx="5500">
                        <c:v>70077.61653137207</c:v>
                      </c:pt>
                      <c:pt idx="5501">
                        <c:v>58280.230087280273</c:v>
                      </c:pt>
                      <c:pt idx="5502">
                        <c:v>58280.229965209961</c:v>
                      </c:pt>
                      <c:pt idx="5503">
                        <c:v>58301.030807495117</c:v>
                      </c:pt>
                      <c:pt idx="5504">
                        <c:v>65940.254379272461</c:v>
                      </c:pt>
                      <c:pt idx="5505">
                        <c:v>67350.61589050293</c:v>
                      </c:pt>
                      <c:pt idx="5506">
                        <c:v>67348.692733764648</c:v>
                      </c:pt>
                      <c:pt idx="5507">
                        <c:v>69137.513946533189</c:v>
                      </c:pt>
                      <c:pt idx="5508">
                        <c:v>68708.821441650391</c:v>
                      </c:pt>
                      <c:pt idx="5509">
                        <c:v>69960.39778137207</c:v>
                      </c:pt>
                      <c:pt idx="5510">
                        <c:v>69960.39778137207</c:v>
                      </c:pt>
                      <c:pt idx="5511">
                        <c:v>70461.89875793457</c:v>
                      </c:pt>
                      <c:pt idx="5512">
                        <c:v>70458.40950012207</c:v>
                      </c:pt>
                      <c:pt idx="5513">
                        <c:v>55599.551132202148</c:v>
                      </c:pt>
                      <c:pt idx="5514">
                        <c:v>55227.048202514648</c:v>
                      </c:pt>
                      <c:pt idx="5515">
                        <c:v>55227.048202514648</c:v>
                      </c:pt>
                      <c:pt idx="5516">
                        <c:v>55227.048202514648</c:v>
                      </c:pt>
                      <c:pt idx="5517">
                        <c:v>55227.048202514648</c:v>
                      </c:pt>
                      <c:pt idx="5518">
                        <c:v>64252.692306518555</c:v>
                      </c:pt>
                      <c:pt idx="5519">
                        <c:v>64252.692428588867</c:v>
                      </c:pt>
                      <c:pt idx="5520">
                        <c:v>66879.220397949219</c:v>
                      </c:pt>
                      <c:pt idx="5521">
                        <c:v>66879.220397949219</c:v>
                      </c:pt>
                      <c:pt idx="5522">
                        <c:v>70804.197586059556</c:v>
                      </c:pt>
                      <c:pt idx="5523">
                        <c:v>70410.473709106445</c:v>
                      </c:pt>
                      <c:pt idx="5524">
                        <c:v>69799.292984008775</c:v>
                      </c:pt>
                      <c:pt idx="5525">
                        <c:v>69542.130142211914</c:v>
                      </c:pt>
                      <c:pt idx="5526">
                        <c:v>69540.207046508775</c:v>
                      </c:pt>
                      <c:pt idx="5527">
                        <c:v>69169.207107543945</c:v>
                      </c:pt>
                      <c:pt idx="5528">
                        <c:v>68611.129165649414</c:v>
                      </c:pt>
                      <c:pt idx="5529">
                        <c:v>69696.468093872056</c:v>
                      </c:pt>
                      <c:pt idx="5530">
                        <c:v>69440.391189575195</c:v>
                      </c:pt>
                      <c:pt idx="5531">
                        <c:v>69442.314224243164</c:v>
                      </c:pt>
                      <c:pt idx="5532">
                        <c:v>69442.314285278306</c:v>
                      </c:pt>
                      <c:pt idx="5533">
                        <c:v>69421.145584106445</c:v>
                      </c:pt>
                      <c:pt idx="5534">
                        <c:v>69027.421707153306</c:v>
                      </c:pt>
                      <c:pt idx="5535">
                        <c:v>68889.143630981445</c:v>
                      </c:pt>
                      <c:pt idx="5536">
                        <c:v>69057.280960083008</c:v>
                      </c:pt>
                      <c:pt idx="5537">
                        <c:v>71079.259246826172</c:v>
                      </c:pt>
                      <c:pt idx="5538">
                        <c:v>70784.259490966782</c:v>
                      </c:pt>
                      <c:pt idx="5539">
                        <c:v>70741.759490966782</c:v>
                      </c:pt>
                      <c:pt idx="5540">
                        <c:v>70748.837371826172</c:v>
                      </c:pt>
                      <c:pt idx="5541">
                        <c:v>70582.990936279282</c:v>
                      </c:pt>
                      <c:pt idx="5542">
                        <c:v>70269.375930786118</c:v>
                      </c:pt>
                      <c:pt idx="5543">
                        <c:v>70265.529739379868</c:v>
                      </c:pt>
                      <c:pt idx="5544">
                        <c:v>69196.246536254868</c:v>
                      </c:pt>
                      <c:pt idx="5545">
                        <c:v>69198.506668090806</c:v>
                      </c:pt>
                      <c:pt idx="5546">
                        <c:v>69864.431594848618</c:v>
                      </c:pt>
                      <c:pt idx="5547">
                        <c:v>69866.354690551758</c:v>
                      </c:pt>
                      <c:pt idx="5548">
                        <c:v>69811.138137817368</c:v>
                      </c:pt>
                      <c:pt idx="5549">
                        <c:v>68979.953689575195</c:v>
                      </c:pt>
                      <c:pt idx="5550">
                        <c:v>69211.883010864258</c:v>
                      </c:pt>
                      <c:pt idx="5551">
                        <c:v>66412.289138793945</c:v>
                      </c:pt>
                      <c:pt idx="5552">
                        <c:v>64680.369796752922</c:v>
                      </c:pt>
                      <c:pt idx="5553">
                        <c:v>66727.927261352539</c:v>
                      </c:pt>
                      <c:pt idx="5554">
                        <c:v>71320.224884033203</c:v>
                      </c:pt>
                      <c:pt idx="5555">
                        <c:v>71357.725616455064</c:v>
                      </c:pt>
                      <c:pt idx="5556">
                        <c:v>71359.648223876953</c:v>
                      </c:pt>
                      <c:pt idx="5557">
                        <c:v>71361.725128173814</c:v>
                      </c:pt>
                      <c:pt idx="5558">
                        <c:v>70093.798965454087</c:v>
                      </c:pt>
                      <c:pt idx="5559">
                        <c:v>70122.876113891587</c:v>
                      </c:pt>
                      <c:pt idx="5560">
                        <c:v>69931.876113891587</c:v>
                      </c:pt>
                      <c:pt idx="5561">
                        <c:v>71137.381240844727</c:v>
                      </c:pt>
                      <c:pt idx="5562">
                        <c:v>71137.380996704087</c:v>
                      </c:pt>
                      <c:pt idx="5563">
                        <c:v>72111.380508422837</c:v>
                      </c:pt>
                      <c:pt idx="5564">
                        <c:v>66288.211990356445</c:v>
                      </c:pt>
                      <c:pt idx="5565">
                        <c:v>58224.053817749023</c:v>
                      </c:pt>
                      <c:pt idx="5566">
                        <c:v>58224.053756713867</c:v>
                      </c:pt>
                      <c:pt idx="5567">
                        <c:v>67070.103057861314</c:v>
                      </c:pt>
                      <c:pt idx="5568">
                        <c:v>66787.103302001953</c:v>
                      </c:pt>
                      <c:pt idx="5569">
                        <c:v>66932.178497314453</c:v>
                      </c:pt>
                      <c:pt idx="5570">
                        <c:v>66576.034210205064</c:v>
                      </c:pt>
                      <c:pt idx="5571">
                        <c:v>66868.232818603516</c:v>
                      </c:pt>
                      <c:pt idx="5572">
                        <c:v>66740.838165283203</c:v>
                      </c:pt>
                      <c:pt idx="5573">
                        <c:v>67058.728790283203</c:v>
                      </c:pt>
                      <c:pt idx="5574">
                        <c:v>67247.805694580064</c:v>
                      </c:pt>
                      <c:pt idx="5575">
                        <c:v>67721.804229736314</c:v>
                      </c:pt>
                      <c:pt idx="5576">
                        <c:v>68219.804229736314</c:v>
                      </c:pt>
                      <c:pt idx="5577">
                        <c:v>67655.804718017564</c:v>
                      </c:pt>
                      <c:pt idx="5578">
                        <c:v>67123.279693603516</c:v>
                      </c:pt>
                      <c:pt idx="5579">
                        <c:v>65637.931610107422</c:v>
                      </c:pt>
                      <c:pt idx="5580">
                        <c:v>67743.660354614258</c:v>
                      </c:pt>
                      <c:pt idx="5581">
                        <c:v>67998.662307739258</c:v>
                      </c:pt>
                      <c:pt idx="5582">
                        <c:v>69340.999588012695</c:v>
                      </c:pt>
                      <c:pt idx="5583">
                        <c:v>69064.094314575195</c:v>
                      </c:pt>
                      <c:pt idx="5584">
                        <c:v>69428.671218872056</c:v>
                      </c:pt>
                      <c:pt idx="5585">
                        <c:v>69428.671218872056</c:v>
                      </c:pt>
                      <c:pt idx="5586">
                        <c:v>69426.748245239258</c:v>
                      </c:pt>
                      <c:pt idx="5587">
                        <c:v>70986.700393676758</c:v>
                      </c:pt>
                      <c:pt idx="5588">
                        <c:v>70986.700393676758</c:v>
                      </c:pt>
                      <c:pt idx="5589">
                        <c:v>71500.700515747056</c:v>
                      </c:pt>
                      <c:pt idx="5590">
                        <c:v>71375.777542114258</c:v>
                      </c:pt>
                      <c:pt idx="5591">
                        <c:v>71375.777542114258</c:v>
                      </c:pt>
                      <c:pt idx="5592">
                        <c:v>69456.320877075195</c:v>
                      </c:pt>
                      <c:pt idx="5593">
                        <c:v>68603.243972778306</c:v>
                      </c:pt>
                      <c:pt idx="5594">
                        <c:v>68602.211746215806</c:v>
                      </c:pt>
                      <c:pt idx="5595">
                        <c:v>68340.442337036118</c:v>
                      </c:pt>
                      <c:pt idx="5596">
                        <c:v>70549.142547607422</c:v>
                      </c:pt>
                      <c:pt idx="5597">
                        <c:v>57774.999374389648</c:v>
                      </c:pt>
                      <c:pt idx="5598">
                        <c:v>57781.311813354492</c:v>
                      </c:pt>
                      <c:pt idx="5599">
                        <c:v>57662.811813354492</c:v>
                      </c:pt>
                      <c:pt idx="5600">
                        <c:v>57653.811874389648</c:v>
                      </c:pt>
                      <c:pt idx="5601">
                        <c:v>56940.624496459961</c:v>
                      </c:pt>
                      <c:pt idx="5602">
                        <c:v>56940.624496459961</c:v>
                      </c:pt>
                      <c:pt idx="5603">
                        <c:v>56940.624496459961</c:v>
                      </c:pt>
                      <c:pt idx="5604">
                        <c:v>56940.624496459961</c:v>
                      </c:pt>
                      <c:pt idx="5605">
                        <c:v>56940.624496459961</c:v>
                      </c:pt>
                      <c:pt idx="5606">
                        <c:v>56686.921371459961</c:v>
                      </c:pt>
                      <c:pt idx="5607">
                        <c:v>60842.485397338867</c:v>
                      </c:pt>
                      <c:pt idx="5608">
                        <c:v>65669.013229370117</c:v>
                      </c:pt>
                      <c:pt idx="5609">
                        <c:v>65792.013229370117</c:v>
                      </c:pt>
                      <c:pt idx="5610">
                        <c:v>65792.013290405273</c:v>
                      </c:pt>
                      <c:pt idx="5611">
                        <c:v>65792.013168334961</c:v>
                      </c:pt>
                      <c:pt idx="5612">
                        <c:v>69943.544097900391</c:v>
                      </c:pt>
                      <c:pt idx="5613">
                        <c:v>70366.274612426758</c:v>
                      </c:pt>
                      <c:pt idx="5614">
                        <c:v>68572.73860168457</c:v>
                      </c:pt>
                      <c:pt idx="5615">
                        <c:v>68572.73860168457</c:v>
                      </c:pt>
                      <c:pt idx="5616">
                        <c:v>67914.644790649414</c:v>
                      </c:pt>
                      <c:pt idx="5617">
                        <c:v>69093.68098449707</c:v>
                      </c:pt>
                      <c:pt idx="5618">
                        <c:v>69093.68098449707</c:v>
                      </c:pt>
                      <c:pt idx="5619">
                        <c:v>69093.68098449707</c:v>
                      </c:pt>
                      <c:pt idx="5620">
                        <c:v>59483.069808959961</c:v>
                      </c:pt>
                      <c:pt idx="5621">
                        <c:v>59112.069869995117</c:v>
                      </c:pt>
                      <c:pt idx="5622">
                        <c:v>59112.069869995117</c:v>
                      </c:pt>
                      <c:pt idx="5623">
                        <c:v>64621.638168334961</c:v>
                      </c:pt>
                      <c:pt idx="5624">
                        <c:v>64621.638168334961</c:v>
                      </c:pt>
                      <c:pt idx="5625">
                        <c:v>67233.474365234375</c:v>
                      </c:pt>
                      <c:pt idx="5626">
                        <c:v>66841.673522949219</c:v>
                      </c:pt>
                      <c:pt idx="5627">
                        <c:v>69900.703155517564</c:v>
                      </c:pt>
                      <c:pt idx="5628">
                        <c:v>69900.703155517564</c:v>
                      </c:pt>
                      <c:pt idx="5629">
                        <c:v>69642.780059814453</c:v>
                      </c:pt>
                      <c:pt idx="5630">
                        <c:v>69920.933990478516</c:v>
                      </c:pt>
                      <c:pt idx="5631">
                        <c:v>69920.933990478516</c:v>
                      </c:pt>
                      <c:pt idx="5632">
                        <c:v>69947.087799072266</c:v>
                      </c:pt>
                      <c:pt idx="5633">
                        <c:v>69949.010833740234</c:v>
                      </c:pt>
                      <c:pt idx="5634">
                        <c:v>69780.284576416016</c:v>
                      </c:pt>
                      <c:pt idx="5635">
                        <c:v>70053.284576416016</c:v>
                      </c:pt>
                      <c:pt idx="5636">
                        <c:v>70051.361358642564</c:v>
                      </c:pt>
                      <c:pt idx="5637">
                        <c:v>59095.416549682617</c:v>
                      </c:pt>
                      <c:pt idx="5638">
                        <c:v>59095.416549682617</c:v>
                      </c:pt>
                      <c:pt idx="5639">
                        <c:v>59095.416549682617</c:v>
                      </c:pt>
                      <c:pt idx="5640">
                        <c:v>59095.416488647461</c:v>
                      </c:pt>
                      <c:pt idx="5641">
                        <c:v>68047.202621459961</c:v>
                      </c:pt>
                      <c:pt idx="5642">
                        <c:v>71809.782836914048</c:v>
                      </c:pt>
                      <c:pt idx="5643">
                        <c:v>71276.922729492188</c:v>
                      </c:pt>
                      <c:pt idx="5644">
                        <c:v>71855.262817382798</c:v>
                      </c:pt>
                      <c:pt idx="5645">
                        <c:v>71210.120971679688</c:v>
                      </c:pt>
                      <c:pt idx="5646">
                        <c:v>70851.719848632813</c:v>
                      </c:pt>
                      <c:pt idx="5647">
                        <c:v>71153.655395507813</c:v>
                      </c:pt>
                      <c:pt idx="5648">
                        <c:v>71151.37825012207</c:v>
                      </c:pt>
                      <c:pt idx="5649">
                        <c:v>70160.27522277832</c:v>
                      </c:pt>
                      <c:pt idx="5650">
                        <c:v>70182.46321105957</c:v>
                      </c:pt>
                      <c:pt idx="5651">
                        <c:v>69559.61701965332</c:v>
                      </c:pt>
                      <c:pt idx="5652">
                        <c:v>68577.057815551758</c:v>
                      </c:pt>
                      <c:pt idx="5653">
                        <c:v>69699.367019653306</c:v>
                      </c:pt>
                      <c:pt idx="5654">
                        <c:v>68359.394851684556</c:v>
                      </c:pt>
                      <c:pt idx="5655">
                        <c:v>70148.375076293945</c:v>
                      </c:pt>
                      <c:pt idx="5656">
                        <c:v>65050.006698608398</c:v>
                      </c:pt>
                      <c:pt idx="5657">
                        <c:v>68644.165985107422</c:v>
                      </c:pt>
                      <c:pt idx="5658">
                        <c:v>69642.826980590806</c:v>
                      </c:pt>
                      <c:pt idx="5659">
                        <c:v>70769.137283325195</c:v>
                      </c:pt>
                      <c:pt idx="5660">
                        <c:v>70769.940994262695</c:v>
                      </c:pt>
                      <c:pt idx="5661">
                        <c:v>70769.940994262695</c:v>
                      </c:pt>
                      <c:pt idx="5662">
                        <c:v>70769.940994262695</c:v>
                      </c:pt>
                      <c:pt idx="5663">
                        <c:v>70769.940994262695</c:v>
                      </c:pt>
                      <c:pt idx="5664">
                        <c:v>70398.940994262695</c:v>
                      </c:pt>
                      <c:pt idx="5665">
                        <c:v>70239.498611450195</c:v>
                      </c:pt>
                      <c:pt idx="5666">
                        <c:v>65761.227127075195</c:v>
                      </c:pt>
                      <c:pt idx="5667">
                        <c:v>57306.043502807617</c:v>
                      </c:pt>
                      <c:pt idx="5668">
                        <c:v>61035.582626342773</c:v>
                      </c:pt>
                      <c:pt idx="5669">
                        <c:v>61035.582504272461</c:v>
                      </c:pt>
                      <c:pt idx="5670">
                        <c:v>61035.582504272461</c:v>
                      </c:pt>
                      <c:pt idx="5671">
                        <c:v>61033.293502807617</c:v>
                      </c:pt>
                      <c:pt idx="5672">
                        <c:v>67392.846954345703</c:v>
                      </c:pt>
                      <c:pt idx="5673">
                        <c:v>66362.374298095703</c:v>
                      </c:pt>
                      <c:pt idx="5674">
                        <c:v>68460.782745361314</c:v>
                      </c:pt>
                      <c:pt idx="5675">
                        <c:v>68462.885528564453</c:v>
                      </c:pt>
                      <c:pt idx="5676">
                        <c:v>68462.885589599595</c:v>
                      </c:pt>
                      <c:pt idx="5677">
                        <c:v>68679.885528564453</c:v>
                      </c:pt>
                      <c:pt idx="5678">
                        <c:v>68681.808685302734</c:v>
                      </c:pt>
                      <c:pt idx="5679">
                        <c:v>69919.802566528306</c:v>
                      </c:pt>
                      <c:pt idx="5680">
                        <c:v>69893.778762817368</c:v>
                      </c:pt>
                      <c:pt idx="5681">
                        <c:v>69305.727981567368</c:v>
                      </c:pt>
                      <c:pt idx="5682">
                        <c:v>69307.651077270508</c:v>
                      </c:pt>
                      <c:pt idx="5683">
                        <c:v>68991.074172973618</c:v>
                      </c:pt>
                      <c:pt idx="5684">
                        <c:v>68390.665359497056</c:v>
                      </c:pt>
                      <c:pt idx="5685">
                        <c:v>68394.511550903306</c:v>
                      </c:pt>
                      <c:pt idx="5686">
                        <c:v>69039.991531372056</c:v>
                      </c:pt>
                      <c:pt idx="5687">
                        <c:v>68812.819900512695</c:v>
                      </c:pt>
                      <c:pt idx="5688">
                        <c:v>68815.565994262695</c:v>
                      </c:pt>
                      <c:pt idx="5689">
                        <c:v>68442.642898559556</c:v>
                      </c:pt>
                      <c:pt idx="5690">
                        <c:v>69137.746414184556</c:v>
                      </c:pt>
                      <c:pt idx="5691">
                        <c:v>69135.823318481445</c:v>
                      </c:pt>
                      <c:pt idx="5692">
                        <c:v>69569.046585083008</c:v>
                      </c:pt>
                      <c:pt idx="5693">
                        <c:v>69572.892776489258</c:v>
                      </c:pt>
                      <c:pt idx="5694">
                        <c:v>69572.892776489258</c:v>
                      </c:pt>
                      <c:pt idx="5695">
                        <c:v>69718.892898559556</c:v>
                      </c:pt>
                      <c:pt idx="5696">
                        <c:v>69345.969802856445</c:v>
                      </c:pt>
                      <c:pt idx="5697">
                        <c:v>69345.969802856445</c:v>
                      </c:pt>
                      <c:pt idx="5698">
                        <c:v>69226.815994262695</c:v>
                      </c:pt>
                      <c:pt idx="5699">
                        <c:v>69228.739089965806</c:v>
                      </c:pt>
                      <c:pt idx="5700">
                        <c:v>69355.739212036118</c:v>
                      </c:pt>
                      <c:pt idx="5701">
                        <c:v>69909.780242919922</c:v>
                      </c:pt>
                      <c:pt idx="5702">
                        <c:v>69564.954689025879</c:v>
                      </c:pt>
                      <c:pt idx="5703">
                        <c:v>69564.954689025879</c:v>
                      </c:pt>
                      <c:pt idx="5704">
                        <c:v>69882.128616333008</c:v>
                      </c:pt>
                      <c:pt idx="5705">
                        <c:v>69882.128616333008</c:v>
                      </c:pt>
                      <c:pt idx="5706">
                        <c:v>69828.282424926758</c:v>
                      </c:pt>
                      <c:pt idx="5707">
                        <c:v>70449.836013793945</c:v>
                      </c:pt>
                      <c:pt idx="5708">
                        <c:v>71441.216018676758</c:v>
                      </c:pt>
                      <c:pt idx="5709">
                        <c:v>70326.814819335938</c:v>
                      </c:pt>
                      <c:pt idx="5710">
                        <c:v>69794.514038085938</c:v>
                      </c:pt>
                      <c:pt idx="5711">
                        <c:v>70305.423294067368</c:v>
                      </c:pt>
                      <c:pt idx="5712">
                        <c:v>70305.423294067368</c:v>
                      </c:pt>
                      <c:pt idx="5713">
                        <c:v>70803.500564575195</c:v>
                      </c:pt>
                      <c:pt idx="5714">
                        <c:v>65758.869979858398</c:v>
                      </c:pt>
                      <c:pt idx="5715">
                        <c:v>65756.947250366211</c:v>
                      </c:pt>
                      <c:pt idx="5716">
                        <c:v>66117.656539916992</c:v>
                      </c:pt>
                      <c:pt idx="5717">
                        <c:v>69942.379470825195</c:v>
                      </c:pt>
                      <c:pt idx="5718">
                        <c:v>69194.666778564453</c:v>
                      </c:pt>
                      <c:pt idx="5719">
                        <c:v>69194.666778564453</c:v>
                      </c:pt>
                      <c:pt idx="5720">
                        <c:v>69352.184906005859</c:v>
                      </c:pt>
                      <c:pt idx="5721">
                        <c:v>67832.823333740234</c:v>
                      </c:pt>
                      <c:pt idx="5722">
                        <c:v>59642.759384155273</c:v>
                      </c:pt>
                      <c:pt idx="5723">
                        <c:v>59250.958541870117</c:v>
                      </c:pt>
                      <c:pt idx="5724">
                        <c:v>59642.759323120117</c:v>
                      </c:pt>
                      <c:pt idx="5725">
                        <c:v>59642.759323120117</c:v>
                      </c:pt>
                      <c:pt idx="5726">
                        <c:v>67362.586410522461</c:v>
                      </c:pt>
                      <c:pt idx="5727">
                        <c:v>67362.586410522461</c:v>
                      </c:pt>
                      <c:pt idx="5728">
                        <c:v>70265.608963012695</c:v>
                      </c:pt>
                      <c:pt idx="5729">
                        <c:v>70265.608963012695</c:v>
                      </c:pt>
                      <c:pt idx="5730">
                        <c:v>70265.608963012695</c:v>
                      </c:pt>
                      <c:pt idx="5731">
                        <c:v>70136.203445434556</c:v>
                      </c:pt>
                      <c:pt idx="5732">
                        <c:v>67606.861694335938</c:v>
                      </c:pt>
                      <c:pt idx="5733">
                        <c:v>66772.410369873032</c:v>
                      </c:pt>
                      <c:pt idx="5734">
                        <c:v>66636.728561401367</c:v>
                      </c:pt>
                      <c:pt idx="5735">
                        <c:v>66586.728439331055</c:v>
                      </c:pt>
                      <c:pt idx="5736">
                        <c:v>66585.812423706055</c:v>
                      </c:pt>
                      <c:pt idx="5737">
                        <c:v>67778.812423706055</c:v>
                      </c:pt>
                      <c:pt idx="5738">
                        <c:v>67520.841995239258</c:v>
                      </c:pt>
                      <c:pt idx="5739">
                        <c:v>66612.841995239258</c:v>
                      </c:pt>
                      <c:pt idx="5740">
                        <c:v>66612.841934204102</c:v>
                      </c:pt>
                      <c:pt idx="5741">
                        <c:v>66870.841995239258</c:v>
                      </c:pt>
                      <c:pt idx="5742">
                        <c:v>66634.027481079102</c:v>
                      </c:pt>
                      <c:pt idx="5743">
                        <c:v>66634.943557739258</c:v>
                      </c:pt>
                      <c:pt idx="5744">
                        <c:v>66632.657424926758</c:v>
                      </c:pt>
                      <c:pt idx="5745">
                        <c:v>66632.657424926758</c:v>
                      </c:pt>
                      <c:pt idx="5746">
                        <c:v>66756.641677856445</c:v>
                      </c:pt>
                      <c:pt idx="5747">
                        <c:v>70705.680633544907</c:v>
                      </c:pt>
                      <c:pt idx="5748">
                        <c:v>70453.904632568345</c:v>
                      </c:pt>
                      <c:pt idx="5749">
                        <c:v>71153.904571533203</c:v>
                      </c:pt>
                      <c:pt idx="5750">
                        <c:v>71153.904632568345</c:v>
                      </c:pt>
                      <c:pt idx="5751">
                        <c:v>70458.830886840806</c:v>
                      </c:pt>
                      <c:pt idx="5752">
                        <c:v>70004.752517700195</c:v>
                      </c:pt>
                      <c:pt idx="5753">
                        <c:v>70004.752639770508</c:v>
                      </c:pt>
                      <c:pt idx="5754">
                        <c:v>69096.674758911118</c:v>
                      </c:pt>
                      <c:pt idx="5755">
                        <c:v>68540.597732543945</c:v>
                      </c:pt>
                      <c:pt idx="5756">
                        <c:v>68538.674758911118</c:v>
                      </c:pt>
                      <c:pt idx="5757">
                        <c:v>67388.367019653306</c:v>
                      </c:pt>
                      <c:pt idx="5758">
                        <c:v>67390.290115356445</c:v>
                      </c:pt>
                      <c:pt idx="5759">
                        <c:v>67386.136306762695</c:v>
                      </c:pt>
                      <c:pt idx="5760">
                        <c:v>67634.042312622056</c:v>
                      </c:pt>
                      <c:pt idx="5761">
                        <c:v>65445.000625610344</c:v>
                      </c:pt>
                      <c:pt idx="5762">
                        <c:v>66905.304885864258</c:v>
                      </c:pt>
                      <c:pt idx="5763">
                        <c:v>66059.303176879868</c:v>
                      </c:pt>
                      <c:pt idx="5764">
                        <c:v>67082.381179809556</c:v>
                      </c:pt>
                      <c:pt idx="5765">
                        <c:v>66796.258010864258</c:v>
                      </c:pt>
                      <c:pt idx="5766">
                        <c:v>67662.192092895508</c:v>
                      </c:pt>
                      <c:pt idx="5767">
                        <c:v>67655.992080688477</c:v>
                      </c:pt>
                      <c:pt idx="5768">
                        <c:v>68092.915786743164</c:v>
                      </c:pt>
                      <c:pt idx="5769">
                        <c:v>68465.992813110337</c:v>
                      </c:pt>
                      <c:pt idx="5770">
                        <c:v>67787.441909790025</c:v>
                      </c:pt>
                      <c:pt idx="5771">
                        <c:v>67733.365005493164</c:v>
                      </c:pt>
                      <c:pt idx="5772">
                        <c:v>67583.365005493164</c:v>
                      </c:pt>
                      <c:pt idx="5773">
                        <c:v>67870.889541625977</c:v>
                      </c:pt>
                      <c:pt idx="5774">
                        <c:v>67204.459793090806</c:v>
                      </c:pt>
                      <c:pt idx="5775">
                        <c:v>67202.536697387695</c:v>
                      </c:pt>
                      <c:pt idx="5776">
                        <c:v>66698.457839965806</c:v>
                      </c:pt>
                      <c:pt idx="5777">
                        <c:v>69881.967117309556</c:v>
                      </c:pt>
                      <c:pt idx="5778">
                        <c:v>69137.166213989258</c:v>
                      </c:pt>
                      <c:pt idx="5779">
                        <c:v>68816.743240356445</c:v>
                      </c:pt>
                      <c:pt idx="5780">
                        <c:v>68529.795120239258</c:v>
                      </c:pt>
                      <c:pt idx="5781">
                        <c:v>68516.165359497056</c:v>
                      </c:pt>
                      <c:pt idx="5782">
                        <c:v>69014.219558715806</c:v>
                      </c:pt>
                      <c:pt idx="5783">
                        <c:v>69008.825881958008</c:v>
                      </c:pt>
                      <c:pt idx="5784">
                        <c:v>59100.106979370117</c:v>
                      </c:pt>
                      <c:pt idx="5785">
                        <c:v>59100.106979370117</c:v>
                      </c:pt>
                      <c:pt idx="5786">
                        <c:v>59100.107040405273</c:v>
                      </c:pt>
                      <c:pt idx="5787">
                        <c:v>59100.700790405273</c:v>
                      </c:pt>
                      <c:pt idx="5788">
                        <c:v>59098.826705932617</c:v>
                      </c:pt>
                      <c:pt idx="5789">
                        <c:v>62913.843246459961</c:v>
                      </c:pt>
                      <c:pt idx="5790">
                        <c:v>62913.843307495117</c:v>
                      </c:pt>
                      <c:pt idx="5791">
                        <c:v>69215.877487182617</c:v>
                      </c:pt>
                      <c:pt idx="5792">
                        <c:v>66913.707122802734</c:v>
                      </c:pt>
                      <c:pt idx="5793">
                        <c:v>66609.354461669922</c:v>
                      </c:pt>
                      <c:pt idx="5794">
                        <c:v>59877.652893066406</c:v>
                      </c:pt>
                      <c:pt idx="5795">
                        <c:v>59877.652893066406</c:v>
                      </c:pt>
                      <c:pt idx="5796">
                        <c:v>59877.652954101563</c:v>
                      </c:pt>
                      <c:pt idx="5797">
                        <c:v>59877.652893066406</c:v>
                      </c:pt>
                      <c:pt idx="5798">
                        <c:v>59877.652954101563</c:v>
                      </c:pt>
                      <c:pt idx="5799">
                        <c:v>59877.652893066406</c:v>
                      </c:pt>
                      <c:pt idx="5800">
                        <c:v>59847.433212280273</c:v>
                      </c:pt>
                      <c:pt idx="5801">
                        <c:v>63811.004745483398</c:v>
                      </c:pt>
                      <c:pt idx="5802">
                        <c:v>67885.909530639648</c:v>
                      </c:pt>
                      <c:pt idx="5803">
                        <c:v>67883.986434936523</c:v>
                      </c:pt>
                      <c:pt idx="5804">
                        <c:v>68622.487380981445</c:v>
                      </c:pt>
                      <c:pt idx="5805">
                        <c:v>68622.487319946289</c:v>
                      </c:pt>
                      <c:pt idx="5806">
                        <c:v>68623.703201293945</c:v>
                      </c:pt>
                      <c:pt idx="5807">
                        <c:v>67689.693939208984</c:v>
                      </c:pt>
                      <c:pt idx="5808">
                        <c:v>69151.06086730957</c:v>
                      </c:pt>
                      <c:pt idx="5809">
                        <c:v>69152.983963012695</c:v>
                      </c:pt>
                      <c:pt idx="5810">
                        <c:v>69151.060745239258</c:v>
                      </c:pt>
                      <c:pt idx="5811">
                        <c:v>69152.078689575195</c:v>
                      </c:pt>
                      <c:pt idx="5812">
                        <c:v>69755.30256652832</c:v>
                      </c:pt>
                      <c:pt idx="5813">
                        <c:v>69755.30256652832</c:v>
                      </c:pt>
                      <c:pt idx="5814">
                        <c:v>69755.30256652832</c:v>
                      </c:pt>
                      <c:pt idx="5815">
                        <c:v>70024.591995239258</c:v>
                      </c:pt>
                      <c:pt idx="5816">
                        <c:v>69477.513015747056</c:v>
                      </c:pt>
                      <c:pt idx="5817">
                        <c:v>68652.247268676758</c:v>
                      </c:pt>
                      <c:pt idx="5818">
                        <c:v>67550.016433715806</c:v>
                      </c:pt>
                      <c:pt idx="5819">
                        <c:v>68176.170242309556</c:v>
                      </c:pt>
                      <c:pt idx="5820">
                        <c:v>56761.215682983398</c:v>
                      </c:pt>
                      <c:pt idx="5821">
                        <c:v>56761.215621948242</c:v>
                      </c:pt>
                      <c:pt idx="5822">
                        <c:v>67533.319900512695</c:v>
                      </c:pt>
                      <c:pt idx="5823">
                        <c:v>67535.24299621582</c:v>
                      </c:pt>
                      <c:pt idx="5824">
                        <c:v>67162.319961547852</c:v>
                      </c:pt>
                      <c:pt idx="5825">
                        <c:v>68351.655227661133</c:v>
                      </c:pt>
                      <c:pt idx="5826">
                        <c:v>68351.655227661133</c:v>
                      </c:pt>
                      <c:pt idx="5827">
                        <c:v>68353.578323364258</c:v>
                      </c:pt>
                      <c:pt idx="5828">
                        <c:v>68353.578323364258</c:v>
                      </c:pt>
                      <c:pt idx="5829">
                        <c:v>68353.578323364258</c:v>
                      </c:pt>
                      <c:pt idx="5830">
                        <c:v>67041.424392700195</c:v>
                      </c:pt>
                      <c:pt idx="5831">
                        <c:v>69157.597366333008</c:v>
                      </c:pt>
                      <c:pt idx="5832">
                        <c:v>69157.597366333008</c:v>
                      </c:pt>
                      <c:pt idx="5833">
                        <c:v>69161.443557739258</c:v>
                      </c:pt>
                      <c:pt idx="5834">
                        <c:v>58416.844528198242</c:v>
                      </c:pt>
                      <c:pt idx="5835">
                        <c:v>58416.844528198242</c:v>
                      </c:pt>
                      <c:pt idx="5836">
                        <c:v>70802.749099731445</c:v>
                      </c:pt>
                      <c:pt idx="5837">
                        <c:v>69196.260131835938</c:v>
                      </c:pt>
                      <c:pt idx="5838">
                        <c:v>68547.652465820298</c:v>
                      </c:pt>
                      <c:pt idx="5839">
                        <c:v>68585.152221679688</c:v>
                      </c:pt>
                      <c:pt idx="5840">
                        <c:v>68150.152709960938</c:v>
                      </c:pt>
                      <c:pt idx="5841">
                        <c:v>68150.152709960938</c:v>
                      </c:pt>
                      <c:pt idx="5842">
                        <c:v>67735.489135742188</c:v>
                      </c:pt>
                      <c:pt idx="5843">
                        <c:v>67988.012084960938</c:v>
                      </c:pt>
                      <c:pt idx="5844">
                        <c:v>66568.265991210938</c:v>
                      </c:pt>
                      <c:pt idx="5845">
                        <c:v>67773.009887695298</c:v>
                      </c:pt>
                      <c:pt idx="5846">
                        <c:v>68606.733963012695</c:v>
                      </c:pt>
                      <c:pt idx="5847">
                        <c:v>69255.659011840806</c:v>
                      </c:pt>
                      <c:pt idx="5848">
                        <c:v>68504.958328247056</c:v>
                      </c:pt>
                      <c:pt idx="5849">
                        <c:v>68411.111892700195</c:v>
                      </c:pt>
                      <c:pt idx="5850">
                        <c:v>68112.898269653306</c:v>
                      </c:pt>
                      <c:pt idx="5851">
                        <c:v>69705.645339965806</c:v>
                      </c:pt>
                      <c:pt idx="5852">
                        <c:v>68113.446243286118</c:v>
                      </c:pt>
                      <c:pt idx="5853">
                        <c:v>66840.568069458008</c:v>
                      </c:pt>
                      <c:pt idx="5854">
                        <c:v>67750.491043090806</c:v>
                      </c:pt>
                      <c:pt idx="5855">
                        <c:v>68089.738113403306</c:v>
                      </c:pt>
                      <c:pt idx="5856">
                        <c:v>68091.976760864258</c:v>
                      </c:pt>
                      <c:pt idx="5857">
                        <c:v>67990.022964477525</c:v>
                      </c:pt>
                      <c:pt idx="5858">
                        <c:v>67063.468887329087</c:v>
                      </c:pt>
                      <c:pt idx="5859">
                        <c:v>66229.200332641587</c:v>
                      </c:pt>
                      <c:pt idx="5860">
                        <c:v>66246.148086547837</c:v>
                      </c:pt>
                      <c:pt idx="5861">
                        <c:v>67011.871109008775</c:v>
                      </c:pt>
                      <c:pt idx="5862">
                        <c:v>67581.072525024414</c:v>
                      </c:pt>
                      <c:pt idx="5863">
                        <c:v>67246.572769165025</c:v>
                      </c:pt>
                      <c:pt idx="5864">
                        <c:v>67486.803970336914</c:v>
                      </c:pt>
                      <c:pt idx="5865">
                        <c:v>66885.510635375977</c:v>
                      </c:pt>
                      <c:pt idx="5866">
                        <c:v>68072.031448364258</c:v>
                      </c:pt>
                      <c:pt idx="5867">
                        <c:v>62731.205978393555</c:v>
                      </c:pt>
                      <c:pt idx="5868">
                        <c:v>63553.13005065918</c:v>
                      </c:pt>
                      <c:pt idx="5869">
                        <c:v>63555.053085327148</c:v>
                      </c:pt>
                      <c:pt idx="5870">
                        <c:v>63555.053024291992</c:v>
                      </c:pt>
                      <c:pt idx="5871">
                        <c:v>63556.976181030273</c:v>
                      </c:pt>
                      <c:pt idx="5872">
                        <c:v>63559.525192260742</c:v>
                      </c:pt>
                      <c:pt idx="5873">
                        <c:v>63561.448348999023</c:v>
                      </c:pt>
                      <c:pt idx="5874">
                        <c:v>63599.449325561523</c:v>
                      </c:pt>
                      <c:pt idx="5875">
                        <c:v>64461.908676147461</c:v>
                      </c:pt>
                      <c:pt idx="5876">
                        <c:v>64458.062545776367</c:v>
                      </c:pt>
                      <c:pt idx="5877">
                        <c:v>65424.377426147461</c:v>
                      </c:pt>
                      <c:pt idx="5878">
                        <c:v>65422.454452514648</c:v>
                      </c:pt>
                      <c:pt idx="5879">
                        <c:v>64303.601303100586</c:v>
                      </c:pt>
                      <c:pt idx="5880">
                        <c:v>64252.678329467773</c:v>
                      </c:pt>
                      <c:pt idx="5881">
                        <c:v>64244.985885620117</c:v>
                      </c:pt>
                      <c:pt idx="5882">
                        <c:v>58168.276718139648</c:v>
                      </c:pt>
                      <c:pt idx="5883">
                        <c:v>64793.293502807617</c:v>
                      </c:pt>
                      <c:pt idx="5884">
                        <c:v>64793.293563842773</c:v>
                      </c:pt>
                      <c:pt idx="5885">
                        <c:v>64792.434616088867</c:v>
                      </c:pt>
                      <c:pt idx="5886">
                        <c:v>64792.434616088867</c:v>
                      </c:pt>
                      <c:pt idx="5887">
                        <c:v>64792.434677124023</c:v>
                      </c:pt>
                      <c:pt idx="5888">
                        <c:v>65360.934555053711</c:v>
                      </c:pt>
                      <c:pt idx="5889">
                        <c:v>65360.934677124023</c:v>
                      </c:pt>
                      <c:pt idx="5890">
                        <c:v>65360.934616088867</c:v>
                      </c:pt>
                      <c:pt idx="5891">
                        <c:v>65869.098129272461</c:v>
                      </c:pt>
                      <c:pt idx="5892">
                        <c:v>66231.972213745117</c:v>
                      </c:pt>
                      <c:pt idx="5893">
                        <c:v>66231.972213745117</c:v>
                      </c:pt>
                      <c:pt idx="5894">
                        <c:v>66231.972152709961</c:v>
                      </c:pt>
                      <c:pt idx="5895">
                        <c:v>66296.973190307617</c:v>
                      </c:pt>
                      <c:pt idx="5896">
                        <c:v>70494.900993347168</c:v>
                      </c:pt>
                      <c:pt idx="5897">
                        <c:v>69705.539627075195</c:v>
                      </c:pt>
                      <c:pt idx="5898">
                        <c:v>70550.208816528306</c:v>
                      </c:pt>
                      <c:pt idx="5899">
                        <c:v>70330.804275512695</c:v>
                      </c:pt>
                      <c:pt idx="5900">
                        <c:v>66190.946746826172</c:v>
                      </c:pt>
                      <c:pt idx="5901">
                        <c:v>65933.891128540025</c:v>
                      </c:pt>
                      <c:pt idx="5902">
                        <c:v>65850.945816040025</c:v>
                      </c:pt>
                      <c:pt idx="5903">
                        <c:v>65562.945816040025</c:v>
                      </c:pt>
                      <c:pt idx="5904">
                        <c:v>65914.945816040025</c:v>
                      </c:pt>
                      <c:pt idx="5905">
                        <c:v>66307.069595336914</c:v>
                      </c:pt>
                      <c:pt idx="5906">
                        <c:v>66834.936050415025</c:v>
                      </c:pt>
                      <c:pt idx="5907">
                        <c:v>70093.898071289048</c:v>
                      </c:pt>
                      <c:pt idx="5908">
                        <c:v>68871.743530273438</c:v>
                      </c:pt>
                      <c:pt idx="5909">
                        <c:v>68813.897583007798</c:v>
                      </c:pt>
                      <c:pt idx="5910">
                        <c:v>68584.218872070298</c:v>
                      </c:pt>
                      <c:pt idx="5911">
                        <c:v>69407.498901367188</c:v>
                      </c:pt>
                      <c:pt idx="5912">
                        <c:v>69057.676834106445</c:v>
                      </c:pt>
                      <c:pt idx="5913">
                        <c:v>68411.323318481445</c:v>
                      </c:pt>
                      <c:pt idx="5914">
                        <c:v>68113.87336730957</c:v>
                      </c:pt>
                      <c:pt idx="5915">
                        <c:v>68347.719314575195</c:v>
                      </c:pt>
                      <c:pt idx="5916">
                        <c:v>68053.219314575195</c:v>
                      </c:pt>
                      <c:pt idx="5917">
                        <c:v>69051.945343017578</c:v>
                      </c:pt>
                      <c:pt idx="5918">
                        <c:v>68307.144561767578</c:v>
                      </c:pt>
                      <c:pt idx="5919">
                        <c:v>67982.862823486328</c:v>
                      </c:pt>
                      <c:pt idx="5920">
                        <c:v>67985.082550048828</c:v>
                      </c:pt>
                      <c:pt idx="5921">
                        <c:v>67995.205596923814</c:v>
                      </c:pt>
                      <c:pt idx="5922">
                        <c:v>67935.205596923814</c:v>
                      </c:pt>
                      <c:pt idx="5923">
                        <c:v>67577.50675964354</c:v>
                      </c:pt>
                      <c:pt idx="5924">
                        <c:v>67598.106765747056</c:v>
                      </c:pt>
                      <c:pt idx="5925">
                        <c:v>67247.104324340806</c:v>
                      </c:pt>
                      <c:pt idx="5926">
                        <c:v>66973.335281372056</c:v>
                      </c:pt>
                      <c:pt idx="5927">
                        <c:v>67498.134231567383</c:v>
                      </c:pt>
                      <c:pt idx="5928">
                        <c:v>68051.854324340806</c:v>
                      </c:pt>
                      <c:pt idx="5929">
                        <c:v>68051.854202270508</c:v>
                      </c:pt>
                      <c:pt idx="5930">
                        <c:v>68547.723220825195</c:v>
                      </c:pt>
                      <c:pt idx="5931">
                        <c:v>67370.534988403306</c:v>
                      </c:pt>
                      <c:pt idx="5932">
                        <c:v>66995.688796997056</c:v>
                      </c:pt>
                      <c:pt idx="5933">
                        <c:v>67976.767654418945</c:v>
                      </c:pt>
                      <c:pt idx="5934">
                        <c:v>58546.09538269043</c:v>
                      </c:pt>
                      <c:pt idx="5935">
                        <c:v>58546.09538269043</c:v>
                      </c:pt>
                      <c:pt idx="5936">
                        <c:v>58546.09538269043</c:v>
                      </c:pt>
                      <c:pt idx="5937">
                        <c:v>58609.762252807617</c:v>
                      </c:pt>
                      <c:pt idx="5938">
                        <c:v>58608.727096557617</c:v>
                      </c:pt>
                      <c:pt idx="5939">
                        <c:v>61896.628463745117</c:v>
                      </c:pt>
                      <c:pt idx="5940">
                        <c:v>61896.628524780273</c:v>
                      </c:pt>
                      <c:pt idx="5941">
                        <c:v>67352.991683959961</c:v>
                      </c:pt>
                      <c:pt idx="5942">
                        <c:v>66540.160720825195</c:v>
                      </c:pt>
                      <c:pt idx="5943">
                        <c:v>56251.613632202148</c:v>
                      </c:pt>
                      <c:pt idx="5944">
                        <c:v>56255.613632202148</c:v>
                      </c:pt>
                      <c:pt idx="5945">
                        <c:v>56264.613632202148</c:v>
                      </c:pt>
                      <c:pt idx="5946">
                        <c:v>56255.613571166992</c:v>
                      </c:pt>
                      <c:pt idx="5947">
                        <c:v>57024.387496948242</c:v>
                      </c:pt>
                      <c:pt idx="5948">
                        <c:v>57024.387619018555</c:v>
                      </c:pt>
                      <c:pt idx="5949">
                        <c:v>57279.387619018555</c:v>
                      </c:pt>
                      <c:pt idx="5950">
                        <c:v>57279.387557983398</c:v>
                      </c:pt>
                      <c:pt idx="5951">
                        <c:v>63267.240768432617</c:v>
                      </c:pt>
                      <c:pt idx="5952">
                        <c:v>64083.446762084961</c:v>
                      </c:pt>
                      <c:pt idx="5953">
                        <c:v>64083.743698120117</c:v>
                      </c:pt>
                      <c:pt idx="5954">
                        <c:v>64083.743637084961</c:v>
                      </c:pt>
                      <c:pt idx="5955">
                        <c:v>64083.743637084961</c:v>
                      </c:pt>
                      <c:pt idx="5956">
                        <c:v>64086.374557495117</c:v>
                      </c:pt>
                      <c:pt idx="5957">
                        <c:v>67704.45051574707</c:v>
                      </c:pt>
                      <c:pt idx="5958">
                        <c:v>68225.45051574707</c:v>
                      </c:pt>
                      <c:pt idx="5959">
                        <c:v>67974.49739074707</c:v>
                      </c:pt>
                      <c:pt idx="5960">
                        <c:v>67974.49739074707</c:v>
                      </c:pt>
                      <c:pt idx="5961">
                        <c:v>67358.315872192383</c:v>
                      </c:pt>
                      <c:pt idx="5962">
                        <c:v>68238.763885498047</c:v>
                      </c:pt>
                      <c:pt idx="5963">
                        <c:v>68238.763885498047</c:v>
                      </c:pt>
                      <c:pt idx="5964">
                        <c:v>68238.763885498047</c:v>
                      </c:pt>
                      <c:pt idx="5965">
                        <c:v>68196.763885498047</c:v>
                      </c:pt>
                      <c:pt idx="5966">
                        <c:v>68499.438323974609</c:v>
                      </c:pt>
                      <c:pt idx="5967">
                        <c:v>65951.428268432617</c:v>
                      </c:pt>
                      <c:pt idx="5968">
                        <c:v>67144.428268432617</c:v>
                      </c:pt>
                      <c:pt idx="5969">
                        <c:v>67144.428268432617</c:v>
                      </c:pt>
                      <c:pt idx="5970">
                        <c:v>67456.058486938477</c:v>
                      </c:pt>
                      <c:pt idx="5971">
                        <c:v>67456.595596313477</c:v>
                      </c:pt>
                      <c:pt idx="5972">
                        <c:v>70474.99885559082</c:v>
                      </c:pt>
                      <c:pt idx="5973">
                        <c:v>70750.99885559082</c:v>
                      </c:pt>
                      <c:pt idx="5974">
                        <c:v>70753.71076965332</c:v>
                      </c:pt>
                      <c:pt idx="5975">
                        <c:v>70094.37727355957</c:v>
                      </c:pt>
                      <c:pt idx="5976">
                        <c:v>69702.57649230957</c:v>
                      </c:pt>
                      <c:pt idx="5977">
                        <c:v>70925.32112121582</c:v>
                      </c:pt>
                      <c:pt idx="5978">
                        <c:v>71025.369354248047</c:v>
                      </c:pt>
                      <c:pt idx="5979">
                        <c:v>71025.369354248047</c:v>
                      </c:pt>
                      <c:pt idx="5980">
                        <c:v>71654.369354248047</c:v>
                      </c:pt>
                      <c:pt idx="5981">
                        <c:v>64209.919296264648</c:v>
                      </c:pt>
                      <c:pt idx="5982">
                        <c:v>64035.503280639648</c:v>
                      </c:pt>
                      <c:pt idx="5983">
                        <c:v>64035.503280639648</c:v>
                      </c:pt>
                      <c:pt idx="5984">
                        <c:v>68964.492721557617</c:v>
                      </c:pt>
                      <c:pt idx="5985">
                        <c:v>68960.535690307617</c:v>
                      </c:pt>
                      <c:pt idx="5986">
                        <c:v>69529.714920043945</c:v>
                      </c:pt>
                      <c:pt idx="5987">
                        <c:v>70426.572830200195</c:v>
                      </c:pt>
                      <c:pt idx="5988">
                        <c:v>68755.256546020508</c:v>
                      </c:pt>
                      <c:pt idx="5989">
                        <c:v>71087.168533325195</c:v>
                      </c:pt>
                      <c:pt idx="5990">
                        <c:v>69323.448806762695</c:v>
                      </c:pt>
                      <c:pt idx="5991">
                        <c:v>64953.372543334961</c:v>
                      </c:pt>
                      <c:pt idx="5992">
                        <c:v>64599.935104370117</c:v>
                      </c:pt>
                      <c:pt idx="5993">
                        <c:v>64960.939010620117</c:v>
                      </c:pt>
                      <c:pt idx="5994">
                        <c:v>64960.939010620117</c:v>
                      </c:pt>
                      <c:pt idx="5995">
                        <c:v>64960.939071655273</c:v>
                      </c:pt>
                      <c:pt idx="5996">
                        <c:v>66156.393112182617</c:v>
                      </c:pt>
                      <c:pt idx="5997">
                        <c:v>65791.346176147461</c:v>
                      </c:pt>
                      <c:pt idx="5998">
                        <c:v>65160.744613647461</c:v>
                      </c:pt>
                      <c:pt idx="5999">
                        <c:v>65944.97526550293</c:v>
                      </c:pt>
                      <c:pt idx="6000">
                        <c:v>65085.719352722168</c:v>
                      </c:pt>
                      <c:pt idx="6001">
                        <c:v>65085.719352722168</c:v>
                      </c:pt>
                      <c:pt idx="6002">
                        <c:v>65863.652076721177</c:v>
                      </c:pt>
                      <c:pt idx="6003">
                        <c:v>65863.652198791489</c:v>
                      </c:pt>
                      <c:pt idx="6004">
                        <c:v>65736.229103088379</c:v>
                      </c:pt>
                      <c:pt idx="6005">
                        <c:v>64615.950904846177</c:v>
                      </c:pt>
                      <c:pt idx="6006">
                        <c:v>65058.451393127427</c:v>
                      </c:pt>
                      <c:pt idx="6007">
                        <c:v>66625.154029846177</c:v>
                      </c:pt>
                      <c:pt idx="6008">
                        <c:v>66867.031227111816</c:v>
                      </c:pt>
                      <c:pt idx="6009">
                        <c:v>64576.062088012688</c:v>
                      </c:pt>
                      <c:pt idx="6010">
                        <c:v>63647.261306762688</c:v>
                      </c:pt>
                      <c:pt idx="6011">
                        <c:v>63643.328933715806</c:v>
                      </c:pt>
                      <c:pt idx="6012">
                        <c:v>63987.514846801751</c:v>
                      </c:pt>
                      <c:pt idx="6013">
                        <c:v>63987.514968872056</c:v>
                      </c:pt>
                      <c:pt idx="6014">
                        <c:v>63888.150711059556</c:v>
                      </c:pt>
                      <c:pt idx="6015">
                        <c:v>63543.750259399407</c:v>
                      </c:pt>
                      <c:pt idx="6016">
                        <c:v>57722.574508666992</c:v>
                      </c:pt>
                      <c:pt idx="6017">
                        <c:v>68367.463577270508</c:v>
                      </c:pt>
                      <c:pt idx="6018">
                        <c:v>66741.230911254868</c:v>
                      </c:pt>
                      <c:pt idx="6019">
                        <c:v>68027.282302856445</c:v>
                      </c:pt>
                      <c:pt idx="6020">
                        <c:v>68242.359573364258</c:v>
                      </c:pt>
                      <c:pt idx="6021">
                        <c:v>67923.836135864258</c:v>
                      </c:pt>
                      <c:pt idx="6022">
                        <c:v>68203.621536254868</c:v>
                      </c:pt>
                      <c:pt idx="6023">
                        <c:v>68197.421401977525</c:v>
                      </c:pt>
                      <c:pt idx="6024">
                        <c:v>68006.344497680664</c:v>
                      </c:pt>
                      <c:pt idx="6025">
                        <c:v>68004.421401977525</c:v>
                      </c:pt>
                      <c:pt idx="6026">
                        <c:v>68004.421279907227</c:v>
                      </c:pt>
                      <c:pt idx="6027">
                        <c:v>68006.344497680664</c:v>
                      </c:pt>
                      <c:pt idx="6028">
                        <c:v>67571.344009399414</c:v>
                      </c:pt>
                      <c:pt idx="6029">
                        <c:v>67573.803237915025</c:v>
                      </c:pt>
                      <c:pt idx="6030">
                        <c:v>67202.389602661133</c:v>
                      </c:pt>
                      <c:pt idx="6031">
                        <c:v>66997.802566528306</c:v>
                      </c:pt>
                      <c:pt idx="6032">
                        <c:v>69872.279129028306</c:v>
                      </c:pt>
                      <c:pt idx="6033">
                        <c:v>69661.202713012695</c:v>
                      </c:pt>
                      <c:pt idx="6034">
                        <c:v>69386.125320434556</c:v>
                      </c:pt>
                      <c:pt idx="6035">
                        <c:v>69339.971511840806</c:v>
                      </c:pt>
                      <c:pt idx="6036">
                        <c:v>66728.012893676758</c:v>
                      </c:pt>
                      <c:pt idx="6037">
                        <c:v>66385.458511352525</c:v>
                      </c:pt>
                      <c:pt idx="6038">
                        <c:v>66098.839492797837</c:v>
                      </c:pt>
                      <c:pt idx="6039">
                        <c:v>66889.362564086914</c:v>
                      </c:pt>
                      <c:pt idx="6040">
                        <c:v>66436.008804321275</c:v>
                      </c:pt>
                      <c:pt idx="6041">
                        <c:v>66326.431900024414</c:v>
                      </c:pt>
                      <c:pt idx="6042">
                        <c:v>65846.731582641602</c:v>
                      </c:pt>
                      <c:pt idx="6043">
                        <c:v>66438.454360961914</c:v>
                      </c:pt>
                      <c:pt idx="6044">
                        <c:v>66168.685562133789</c:v>
                      </c:pt>
                      <c:pt idx="6045">
                        <c:v>67307.570693969727</c:v>
                      </c:pt>
                      <c:pt idx="6046">
                        <c:v>67959.897537231445</c:v>
                      </c:pt>
                      <c:pt idx="6047">
                        <c:v>70581.484939575195</c:v>
                      </c:pt>
                      <c:pt idx="6048">
                        <c:v>70584.365798950195</c:v>
                      </c:pt>
                      <c:pt idx="6049">
                        <c:v>70636.093460083008</c:v>
                      </c:pt>
                      <c:pt idx="6050">
                        <c:v>70636.093460083008</c:v>
                      </c:pt>
                      <c:pt idx="6051">
                        <c:v>67950.372047424316</c:v>
                      </c:pt>
                      <c:pt idx="6052">
                        <c:v>68014.521461486816</c:v>
                      </c:pt>
                      <c:pt idx="6053">
                        <c:v>67304.22257995604</c:v>
                      </c:pt>
                      <c:pt idx="6054">
                        <c:v>67973.04606628418</c:v>
                      </c:pt>
                      <c:pt idx="6055">
                        <c:v>67982.046432495103</c:v>
                      </c:pt>
                      <c:pt idx="6056">
                        <c:v>67964.20011901854</c:v>
                      </c:pt>
                      <c:pt idx="6057">
                        <c:v>68114.240554809556</c:v>
                      </c:pt>
                      <c:pt idx="6058">
                        <c:v>68360.995925903306</c:v>
                      </c:pt>
                      <c:pt idx="6059">
                        <c:v>65518.91145324707</c:v>
                      </c:pt>
                      <c:pt idx="6060">
                        <c:v>65518.91145324707</c:v>
                      </c:pt>
                      <c:pt idx="6061">
                        <c:v>65367.292587280273</c:v>
                      </c:pt>
                      <c:pt idx="6062">
                        <c:v>57813.135314941406</c:v>
                      </c:pt>
                      <c:pt idx="6063">
                        <c:v>57813.135314941406</c:v>
                      </c:pt>
                      <c:pt idx="6064">
                        <c:v>57813.135314941406</c:v>
                      </c:pt>
                      <c:pt idx="6065">
                        <c:v>57077.766174316406</c:v>
                      </c:pt>
                      <c:pt idx="6066">
                        <c:v>57086.766357421875</c:v>
                      </c:pt>
                      <c:pt idx="6067">
                        <c:v>57092.188293457031</c:v>
                      </c:pt>
                      <c:pt idx="6068">
                        <c:v>57092.188354492188</c:v>
                      </c:pt>
                      <c:pt idx="6069">
                        <c:v>56953.188705444336</c:v>
                      </c:pt>
                      <c:pt idx="6070">
                        <c:v>56905.788681030273</c:v>
                      </c:pt>
                      <c:pt idx="6071">
                        <c:v>64138.795455932617</c:v>
                      </c:pt>
                      <c:pt idx="6072">
                        <c:v>64192.641708374023</c:v>
                      </c:pt>
                      <c:pt idx="6073">
                        <c:v>64190.718612670898</c:v>
                      </c:pt>
                      <c:pt idx="6074">
                        <c:v>64192.64176940918</c:v>
                      </c:pt>
                      <c:pt idx="6075">
                        <c:v>65387.538925170898</c:v>
                      </c:pt>
                      <c:pt idx="6076">
                        <c:v>65384.276473999023</c:v>
                      </c:pt>
                      <c:pt idx="6077">
                        <c:v>69566.418289184556</c:v>
                      </c:pt>
                      <c:pt idx="6078">
                        <c:v>69562.572097778306</c:v>
                      </c:pt>
                      <c:pt idx="6079">
                        <c:v>69263.591995239258</c:v>
                      </c:pt>
                      <c:pt idx="6080">
                        <c:v>69546.735916137695</c:v>
                      </c:pt>
                      <c:pt idx="6081">
                        <c:v>69545.549392700195</c:v>
                      </c:pt>
                      <c:pt idx="6082">
                        <c:v>69545.549392700195</c:v>
                      </c:pt>
                      <c:pt idx="6083">
                        <c:v>67429.057357788086</c:v>
                      </c:pt>
                      <c:pt idx="6084">
                        <c:v>68359.734909057617</c:v>
                      </c:pt>
                      <c:pt idx="6085">
                        <c:v>70561.663070678711</c:v>
                      </c:pt>
                      <c:pt idx="6086">
                        <c:v>70847.925765991211</c:v>
                      </c:pt>
                      <c:pt idx="6087">
                        <c:v>70847.925765991211</c:v>
                      </c:pt>
                      <c:pt idx="6088">
                        <c:v>69584.306228637695</c:v>
                      </c:pt>
                      <c:pt idx="6089">
                        <c:v>69456.972732543945</c:v>
                      </c:pt>
                      <c:pt idx="6090">
                        <c:v>69744.972732543945</c:v>
                      </c:pt>
                      <c:pt idx="6091">
                        <c:v>70077.615249633789</c:v>
                      </c:pt>
                      <c:pt idx="6092">
                        <c:v>70145.166824340806</c:v>
                      </c:pt>
                      <c:pt idx="6093">
                        <c:v>69821.455642700195</c:v>
                      </c:pt>
                      <c:pt idx="6094">
                        <c:v>69342.634841918945</c:v>
                      </c:pt>
                      <c:pt idx="6095">
                        <c:v>69340.711746215806</c:v>
                      </c:pt>
                      <c:pt idx="6096">
                        <c:v>68537.187881469727</c:v>
                      </c:pt>
                      <c:pt idx="6097">
                        <c:v>68897.189895629883</c:v>
                      </c:pt>
                      <c:pt idx="6098">
                        <c:v>68897.189895629883</c:v>
                      </c:pt>
                      <c:pt idx="6099">
                        <c:v>68897.189895629883</c:v>
                      </c:pt>
                      <c:pt idx="6100">
                        <c:v>69434.189895629883</c:v>
                      </c:pt>
                      <c:pt idx="6101">
                        <c:v>69145.273880004883</c:v>
                      </c:pt>
                      <c:pt idx="6102">
                        <c:v>69516.273880004883</c:v>
                      </c:pt>
                      <c:pt idx="6103">
                        <c:v>69516.273880004883</c:v>
                      </c:pt>
                      <c:pt idx="6104">
                        <c:v>69061.095291137695</c:v>
                      </c:pt>
                      <c:pt idx="6105">
                        <c:v>69116.883865356445</c:v>
                      </c:pt>
                      <c:pt idx="6106">
                        <c:v>69382.037734985337</c:v>
                      </c:pt>
                      <c:pt idx="6107">
                        <c:v>68852.360671997056</c:v>
                      </c:pt>
                      <c:pt idx="6108">
                        <c:v>68852.360671997056</c:v>
                      </c:pt>
                      <c:pt idx="6109">
                        <c:v>70068.330154418945</c:v>
                      </c:pt>
                      <c:pt idx="6110">
                        <c:v>69726.529495239258</c:v>
                      </c:pt>
                      <c:pt idx="6111">
                        <c:v>69854.405838012695</c:v>
                      </c:pt>
                      <c:pt idx="6112">
                        <c:v>69852.482742309556</c:v>
                      </c:pt>
                      <c:pt idx="6113">
                        <c:v>69770.830642700195</c:v>
                      </c:pt>
                      <c:pt idx="6114">
                        <c:v>70984.599197387695</c:v>
                      </c:pt>
                      <c:pt idx="6115">
                        <c:v>70984.599197387695</c:v>
                      </c:pt>
                      <c:pt idx="6116">
                        <c:v>70984.599197387695</c:v>
                      </c:pt>
                      <c:pt idx="6117">
                        <c:v>71516.106033325195</c:v>
                      </c:pt>
                      <c:pt idx="6118">
                        <c:v>71516.106033325195</c:v>
                      </c:pt>
                      <c:pt idx="6119">
                        <c:v>71724.952224731445</c:v>
                      </c:pt>
                      <c:pt idx="6120">
                        <c:v>71721.106155395508</c:v>
                      </c:pt>
                      <c:pt idx="6121">
                        <c:v>62124.102890014648</c:v>
                      </c:pt>
                      <c:pt idx="6122">
                        <c:v>68260.870681762695</c:v>
                      </c:pt>
                      <c:pt idx="6123">
                        <c:v>67359.947586059556</c:v>
                      </c:pt>
                      <c:pt idx="6124">
                        <c:v>71165.533279418945</c:v>
                      </c:pt>
                      <c:pt idx="6125">
                        <c:v>71190.649490356445</c:v>
                      </c:pt>
                      <c:pt idx="6126">
                        <c:v>67606.954803466782</c:v>
                      </c:pt>
                      <c:pt idx="6127">
                        <c:v>68581.494888305664</c:v>
                      </c:pt>
                      <c:pt idx="6128">
                        <c:v>69501.095718383775</c:v>
                      </c:pt>
                      <c:pt idx="6129">
                        <c:v>69849.922134399414</c:v>
                      </c:pt>
                      <c:pt idx="6130">
                        <c:v>68558.573989868164</c:v>
                      </c:pt>
                      <c:pt idx="6131">
                        <c:v>70539.482055664048</c:v>
                      </c:pt>
                      <c:pt idx="6132">
                        <c:v>70479.328247070298</c:v>
                      </c:pt>
                      <c:pt idx="6133">
                        <c:v>68934.179565429688</c:v>
                      </c:pt>
                      <c:pt idx="6134">
                        <c:v>69726.103881835938</c:v>
                      </c:pt>
                      <c:pt idx="6135">
                        <c:v>69303.180786132798</c:v>
                      </c:pt>
                      <c:pt idx="6136">
                        <c:v>69440.508178710938</c:v>
                      </c:pt>
                      <c:pt idx="6137">
                        <c:v>68681.911941528306</c:v>
                      </c:pt>
                      <c:pt idx="6138">
                        <c:v>68100.494705200195</c:v>
                      </c:pt>
                      <c:pt idx="6139">
                        <c:v>68150.494705200195</c:v>
                      </c:pt>
                      <c:pt idx="6140">
                        <c:v>68145.854568481445</c:v>
                      </c:pt>
                      <c:pt idx="6141">
                        <c:v>68147.777786254868</c:v>
                      </c:pt>
                      <c:pt idx="6142">
                        <c:v>67832.481521606445</c:v>
                      </c:pt>
                      <c:pt idx="6143">
                        <c:v>67551.382644653306</c:v>
                      </c:pt>
                      <c:pt idx="6144">
                        <c:v>69802.694900512695</c:v>
                      </c:pt>
                      <c:pt idx="6145">
                        <c:v>69802.694900512695</c:v>
                      </c:pt>
                      <c:pt idx="6146">
                        <c:v>69802.694900512695</c:v>
                      </c:pt>
                      <c:pt idx="6147">
                        <c:v>69802.694900512695</c:v>
                      </c:pt>
                      <c:pt idx="6148">
                        <c:v>69802.694900512695</c:v>
                      </c:pt>
                      <c:pt idx="6149">
                        <c:v>69802.694900512695</c:v>
                      </c:pt>
                      <c:pt idx="6150">
                        <c:v>71250.444534301758</c:v>
                      </c:pt>
                      <c:pt idx="6151">
                        <c:v>71246.598342895508</c:v>
                      </c:pt>
                      <c:pt idx="6152">
                        <c:v>58979.828903198242</c:v>
                      </c:pt>
                      <c:pt idx="6153">
                        <c:v>66199.136276245117</c:v>
                      </c:pt>
                      <c:pt idx="6154">
                        <c:v>66199.136276245117</c:v>
                      </c:pt>
                      <c:pt idx="6155">
                        <c:v>66199.136337280273</c:v>
                      </c:pt>
                      <c:pt idx="6156">
                        <c:v>66199.136215209961</c:v>
                      </c:pt>
                      <c:pt idx="6157">
                        <c:v>66463.315963745117</c:v>
                      </c:pt>
                      <c:pt idx="6158">
                        <c:v>65835.150009155273</c:v>
                      </c:pt>
                      <c:pt idx="6159">
                        <c:v>65835.149887084961</c:v>
                      </c:pt>
                      <c:pt idx="6160">
                        <c:v>65464.150009155273</c:v>
                      </c:pt>
                      <c:pt idx="6161">
                        <c:v>65461.737838745117</c:v>
                      </c:pt>
                      <c:pt idx="6162">
                        <c:v>65828.058090209961</c:v>
                      </c:pt>
                      <c:pt idx="6163">
                        <c:v>65355.946884155273</c:v>
                      </c:pt>
                      <c:pt idx="6164">
                        <c:v>68683.829635620117</c:v>
                      </c:pt>
                      <c:pt idx="6165">
                        <c:v>68922.595573425293</c:v>
                      </c:pt>
                      <c:pt idx="6166">
                        <c:v>68695.602653503418</c:v>
                      </c:pt>
                      <c:pt idx="6167">
                        <c:v>68038.37580871582</c:v>
                      </c:pt>
                      <c:pt idx="6168">
                        <c:v>68038.37580871582</c:v>
                      </c:pt>
                      <c:pt idx="6169">
                        <c:v>68038.37580871582</c:v>
                      </c:pt>
                      <c:pt idx="6170">
                        <c:v>68038.37580871582</c:v>
                      </c:pt>
                      <c:pt idx="6171">
                        <c:v>68292.07502746582</c:v>
                      </c:pt>
                      <c:pt idx="6172">
                        <c:v>69318.714797973633</c:v>
                      </c:pt>
                      <c:pt idx="6173">
                        <c:v>68423.867309570313</c:v>
                      </c:pt>
                      <c:pt idx="6174">
                        <c:v>68366.600433349609</c:v>
                      </c:pt>
                      <c:pt idx="6175">
                        <c:v>68366.600433349609</c:v>
                      </c:pt>
                      <c:pt idx="6176">
                        <c:v>69089.269256591797</c:v>
                      </c:pt>
                      <c:pt idx="6177">
                        <c:v>69089.269256591797</c:v>
                      </c:pt>
                      <c:pt idx="6178">
                        <c:v>69088.217010498047</c:v>
                      </c:pt>
                      <c:pt idx="6179">
                        <c:v>64118.768112182617</c:v>
                      </c:pt>
                      <c:pt idx="6180">
                        <c:v>67993.275924682617</c:v>
                      </c:pt>
                      <c:pt idx="6181">
                        <c:v>67495.275863647461</c:v>
                      </c:pt>
                      <c:pt idx="6182">
                        <c:v>69490.069412231445</c:v>
                      </c:pt>
                      <c:pt idx="6183">
                        <c:v>67606.015243530273</c:v>
                      </c:pt>
                      <c:pt idx="6184">
                        <c:v>67992.648803710938</c:v>
                      </c:pt>
                      <c:pt idx="6185">
                        <c:v>67494.648803710938</c:v>
                      </c:pt>
                      <c:pt idx="6186">
                        <c:v>67494.648803710938</c:v>
                      </c:pt>
                      <c:pt idx="6187">
                        <c:v>67978.048812866211</c:v>
                      </c:pt>
                      <c:pt idx="6188">
                        <c:v>69384.588851928711</c:v>
                      </c:pt>
                      <c:pt idx="6189">
                        <c:v>69384.588851928711</c:v>
                      </c:pt>
                      <c:pt idx="6190">
                        <c:v>69384.588851928711</c:v>
                      </c:pt>
                      <c:pt idx="6191">
                        <c:v>68778.586898803711</c:v>
                      </c:pt>
                      <c:pt idx="6192">
                        <c:v>67976.103118896484</c:v>
                      </c:pt>
                      <c:pt idx="6193">
                        <c:v>68776.263259887695</c:v>
                      </c:pt>
                      <c:pt idx="6194">
                        <c:v>68408.357498168945</c:v>
                      </c:pt>
                      <c:pt idx="6195">
                        <c:v>69306.357498168945</c:v>
                      </c:pt>
                      <c:pt idx="6196">
                        <c:v>70172.824295043945</c:v>
                      </c:pt>
                      <c:pt idx="6197">
                        <c:v>68701.554275512695</c:v>
                      </c:pt>
                      <c:pt idx="6198">
                        <c:v>68703.47731018065</c:v>
                      </c:pt>
                      <c:pt idx="6199">
                        <c:v>68437.753128051758</c:v>
                      </c:pt>
                      <c:pt idx="6200">
                        <c:v>68554.374832153306</c:v>
                      </c:pt>
                      <c:pt idx="6201">
                        <c:v>68825.375076293945</c:v>
                      </c:pt>
                      <c:pt idx="6202">
                        <c:v>70170.953933715806</c:v>
                      </c:pt>
                      <c:pt idx="6203">
                        <c:v>69785.231033325195</c:v>
                      </c:pt>
                      <c:pt idx="6204">
                        <c:v>70377.255935668945</c:v>
                      </c:pt>
                      <c:pt idx="6205">
                        <c:v>71378.656021118164</c:v>
                      </c:pt>
                      <c:pt idx="6206">
                        <c:v>71421.650527954087</c:v>
                      </c:pt>
                      <c:pt idx="6207">
                        <c:v>71419.727554321275</c:v>
                      </c:pt>
                      <c:pt idx="6208">
                        <c:v>71270.327529907227</c:v>
                      </c:pt>
                      <c:pt idx="6209">
                        <c:v>71232.750503540025</c:v>
                      </c:pt>
                      <c:pt idx="6210">
                        <c:v>70942.75032043457</c:v>
                      </c:pt>
                      <c:pt idx="6211">
                        <c:v>68605.057449340806</c:v>
                      </c:pt>
                      <c:pt idx="6212">
                        <c:v>69413.314529418945</c:v>
                      </c:pt>
                      <c:pt idx="6213">
                        <c:v>70409.431228637695</c:v>
                      </c:pt>
                      <c:pt idx="6214">
                        <c:v>70336.531387329102</c:v>
                      </c:pt>
                      <c:pt idx="6215">
                        <c:v>70263.631423950195</c:v>
                      </c:pt>
                      <c:pt idx="6216">
                        <c:v>69203.554275512695</c:v>
                      </c:pt>
                      <c:pt idx="6217">
                        <c:v>69954.790115356445</c:v>
                      </c:pt>
                      <c:pt idx="6218">
                        <c:v>69954.790115356445</c:v>
                      </c:pt>
                      <c:pt idx="6219">
                        <c:v>69954.790115356445</c:v>
                      </c:pt>
                      <c:pt idx="6220">
                        <c:v>68348.514358520508</c:v>
                      </c:pt>
                      <c:pt idx="6221">
                        <c:v>68088.63117980957</c:v>
                      </c:pt>
                      <c:pt idx="6222">
                        <c:v>68089.70198059082</c:v>
                      </c:pt>
                      <c:pt idx="6223">
                        <c:v>67898.702041625977</c:v>
                      </c:pt>
                      <c:pt idx="6224">
                        <c:v>68875.244400024414</c:v>
                      </c:pt>
                      <c:pt idx="6225">
                        <c:v>66250.476593017578</c:v>
                      </c:pt>
                      <c:pt idx="6226">
                        <c:v>63395.343307495117</c:v>
                      </c:pt>
                      <c:pt idx="6227">
                        <c:v>68975.354278564453</c:v>
                      </c:pt>
                      <c:pt idx="6228">
                        <c:v>70401.355743408203</c:v>
                      </c:pt>
                      <c:pt idx="6229">
                        <c:v>70759.779083251953</c:v>
                      </c:pt>
                      <c:pt idx="6230">
                        <c:v>70757.855987548814</c:v>
                      </c:pt>
                      <c:pt idx="6231">
                        <c:v>70762.933975219727</c:v>
                      </c:pt>
                      <c:pt idx="6232">
                        <c:v>70329.210098266587</c:v>
                      </c:pt>
                      <c:pt idx="6233">
                        <c:v>69393.008926391587</c:v>
                      </c:pt>
                      <c:pt idx="6234">
                        <c:v>69016.008926391587</c:v>
                      </c:pt>
                      <c:pt idx="6235">
                        <c:v>69025.432022094727</c:v>
                      </c:pt>
                      <c:pt idx="6236">
                        <c:v>69035.008926391587</c:v>
                      </c:pt>
                      <c:pt idx="6237">
                        <c:v>69033.509170532227</c:v>
                      </c:pt>
                      <c:pt idx="6238">
                        <c:v>69081.509170532227</c:v>
                      </c:pt>
                      <c:pt idx="6239">
                        <c:v>66267.951370239258</c:v>
                      </c:pt>
                      <c:pt idx="6240">
                        <c:v>59478.940902709961</c:v>
                      </c:pt>
                      <c:pt idx="6241">
                        <c:v>59478.941024780273</c:v>
                      </c:pt>
                      <c:pt idx="6242">
                        <c:v>66481.401168823228</c:v>
                      </c:pt>
                      <c:pt idx="6243">
                        <c:v>67927.387283325195</c:v>
                      </c:pt>
                      <c:pt idx="6244">
                        <c:v>67927.387283325195</c:v>
                      </c:pt>
                      <c:pt idx="6245">
                        <c:v>68584.781326293945</c:v>
                      </c:pt>
                      <c:pt idx="6246">
                        <c:v>68584.781326293945</c:v>
                      </c:pt>
                      <c:pt idx="6247">
                        <c:v>68582.858230590806</c:v>
                      </c:pt>
                      <c:pt idx="6248">
                        <c:v>68582.858352661118</c:v>
                      </c:pt>
                      <c:pt idx="6249">
                        <c:v>68211.541213989258</c:v>
                      </c:pt>
                      <c:pt idx="6250">
                        <c:v>69027.778518676758</c:v>
                      </c:pt>
                      <c:pt idx="6251">
                        <c:v>69027.778518676758</c:v>
                      </c:pt>
                      <c:pt idx="6252">
                        <c:v>69027.778518676758</c:v>
                      </c:pt>
                      <c:pt idx="6253">
                        <c:v>69025.855422973618</c:v>
                      </c:pt>
                      <c:pt idx="6254">
                        <c:v>69770.654251098618</c:v>
                      </c:pt>
                      <c:pt idx="6255">
                        <c:v>69976.066970825195</c:v>
                      </c:pt>
                      <c:pt idx="6256">
                        <c:v>69482.067214965806</c:v>
                      </c:pt>
                      <c:pt idx="6257">
                        <c:v>68879.296661376953</c:v>
                      </c:pt>
                      <c:pt idx="6258">
                        <c:v>69703.297637939453</c:v>
                      </c:pt>
                      <c:pt idx="6259">
                        <c:v>69542.870452880859</c:v>
                      </c:pt>
                      <c:pt idx="6260">
                        <c:v>69493.296600341797</c:v>
                      </c:pt>
                      <c:pt idx="6261">
                        <c:v>59201.642135620117</c:v>
                      </c:pt>
                      <c:pt idx="6262">
                        <c:v>59201.642135620117</c:v>
                      </c:pt>
                      <c:pt idx="6263">
                        <c:v>59201.642135620117</c:v>
                      </c:pt>
                      <c:pt idx="6264">
                        <c:v>59199.768051147461</c:v>
                      </c:pt>
                      <c:pt idx="6265">
                        <c:v>68889.214401245117</c:v>
                      </c:pt>
                      <c:pt idx="6266">
                        <c:v>68508.945388793945</c:v>
                      </c:pt>
                      <c:pt idx="6267">
                        <c:v>68508.945388793945</c:v>
                      </c:pt>
                      <c:pt idx="6268">
                        <c:v>67525.945388793945</c:v>
                      </c:pt>
                      <c:pt idx="6269">
                        <c:v>67525.945388793945</c:v>
                      </c:pt>
                      <c:pt idx="6270">
                        <c:v>66841.714797973618</c:v>
                      </c:pt>
                      <c:pt idx="6271">
                        <c:v>67824.714675903306</c:v>
                      </c:pt>
                      <c:pt idx="6272">
                        <c:v>69390.055053710938</c:v>
                      </c:pt>
                      <c:pt idx="6273">
                        <c:v>69390.055053710938</c:v>
                      </c:pt>
                      <c:pt idx="6274">
                        <c:v>69091.2548828125</c:v>
                      </c:pt>
                      <c:pt idx="6275">
                        <c:v>69526.255249023438</c:v>
                      </c:pt>
                      <c:pt idx="6276">
                        <c:v>69512.255249023438</c:v>
                      </c:pt>
                      <c:pt idx="6277">
                        <c:v>69321.255004882798</c:v>
                      </c:pt>
                      <c:pt idx="6278">
                        <c:v>69607.778198242188</c:v>
                      </c:pt>
                      <c:pt idx="6279">
                        <c:v>69310.901000976548</c:v>
                      </c:pt>
                      <c:pt idx="6280">
                        <c:v>69062.383621215806</c:v>
                      </c:pt>
                      <c:pt idx="6281">
                        <c:v>69053.806716918945</c:v>
                      </c:pt>
                      <c:pt idx="6282">
                        <c:v>68244.005447387695</c:v>
                      </c:pt>
                      <c:pt idx="6283">
                        <c:v>68904.660232543945</c:v>
                      </c:pt>
                      <c:pt idx="6284">
                        <c:v>68079.677810668945</c:v>
                      </c:pt>
                      <c:pt idx="6285">
                        <c:v>71008.752395629868</c:v>
                      </c:pt>
                      <c:pt idx="6286">
                        <c:v>70544.367507934556</c:v>
                      </c:pt>
                      <c:pt idx="6287">
                        <c:v>67945.082550048814</c:v>
                      </c:pt>
                      <c:pt idx="6288">
                        <c:v>67863.959381103516</c:v>
                      </c:pt>
                      <c:pt idx="6289">
                        <c:v>67075.689361572266</c:v>
                      </c:pt>
                      <c:pt idx="6290">
                        <c:v>66791.313018798814</c:v>
                      </c:pt>
                      <c:pt idx="6291">
                        <c:v>66927.236602783203</c:v>
                      </c:pt>
                      <c:pt idx="6292">
                        <c:v>67719.736846923814</c:v>
                      </c:pt>
                      <c:pt idx="6293">
                        <c:v>67719.737579345703</c:v>
                      </c:pt>
                      <c:pt idx="6294">
                        <c:v>68553.660186767564</c:v>
                      </c:pt>
                      <c:pt idx="6295">
                        <c:v>69375.424392700195</c:v>
                      </c:pt>
                      <c:pt idx="6296">
                        <c:v>68722.347488403306</c:v>
                      </c:pt>
                      <c:pt idx="6297">
                        <c:v>68722.347488403306</c:v>
                      </c:pt>
                      <c:pt idx="6298">
                        <c:v>68533.270339965806</c:v>
                      </c:pt>
                      <c:pt idx="6299">
                        <c:v>68341.454055786118</c:v>
                      </c:pt>
                      <c:pt idx="6300">
                        <c:v>68678.799880981445</c:v>
                      </c:pt>
                      <c:pt idx="6301">
                        <c:v>68686.704177856445</c:v>
                      </c:pt>
                      <c:pt idx="6302">
                        <c:v>58477.747543334961</c:v>
                      </c:pt>
                      <c:pt idx="6303">
                        <c:v>64386.085006713867</c:v>
                      </c:pt>
                      <c:pt idx="6304">
                        <c:v>64386.085006713867</c:v>
                      </c:pt>
                      <c:pt idx="6305">
                        <c:v>64386.085006713867</c:v>
                      </c:pt>
                      <c:pt idx="6306">
                        <c:v>64387.326217651367</c:v>
                      </c:pt>
                      <c:pt idx="6307">
                        <c:v>64955.826217651367</c:v>
                      </c:pt>
                      <c:pt idx="6308">
                        <c:v>64118.658248901367</c:v>
                      </c:pt>
                      <c:pt idx="6309">
                        <c:v>64245.991683959961</c:v>
                      </c:pt>
                      <c:pt idx="6310">
                        <c:v>64244.384872436523</c:v>
                      </c:pt>
                      <c:pt idx="6311">
                        <c:v>64244.384811401367</c:v>
                      </c:pt>
                      <c:pt idx="6312">
                        <c:v>65080.385726928711</c:v>
                      </c:pt>
                      <c:pt idx="6313">
                        <c:v>65145.386703491211</c:v>
                      </c:pt>
                      <c:pt idx="6314">
                        <c:v>64787.992782592773</c:v>
                      </c:pt>
                      <c:pt idx="6315">
                        <c:v>67220.477188110352</c:v>
                      </c:pt>
                      <c:pt idx="6316">
                        <c:v>67963.77303314209</c:v>
                      </c:pt>
                      <c:pt idx="6317">
                        <c:v>70721.030715942368</c:v>
                      </c:pt>
                      <c:pt idx="6318">
                        <c:v>68695.713409423828</c:v>
                      </c:pt>
                      <c:pt idx="6319">
                        <c:v>68973.713409423828</c:v>
                      </c:pt>
                      <c:pt idx="6320">
                        <c:v>68047.387634277344</c:v>
                      </c:pt>
                      <c:pt idx="6321">
                        <c:v>68047.387634277344</c:v>
                      </c:pt>
                      <c:pt idx="6322">
                        <c:v>68047.387634277344</c:v>
                      </c:pt>
                      <c:pt idx="6323">
                        <c:v>65968.020095825195</c:v>
                      </c:pt>
                      <c:pt idx="6324">
                        <c:v>65968.990310668945</c:v>
                      </c:pt>
                      <c:pt idx="6325">
                        <c:v>65968.990310668945</c:v>
                      </c:pt>
                      <c:pt idx="6326">
                        <c:v>66164.33869934082</c:v>
                      </c:pt>
                      <c:pt idx="6327">
                        <c:v>66231.02864074707</c:v>
                      </c:pt>
                      <c:pt idx="6328">
                        <c:v>59066.591293334961</c:v>
                      </c:pt>
                      <c:pt idx="6329">
                        <c:v>59066.591354370117</c:v>
                      </c:pt>
                      <c:pt idx="6330">
                        <c:v>65300.54948425293</c:v>
                      </c:pt>
                      <c:pt idx="6331">
                        <c:v>65299.515548706055</c:v>
                      </c:pt>
                      <c:pt idx="6332">
                        <c:v>64973.945877075188</c:v>
                      </c:pt>
                      <c:pt idx="6333">
                        <c:v>64525.447952270501</c:v>
                      </c:pt>
                      <c:pt idx="6334">
                        <c:v>65042.627517700188</c:v>
                      </c:pt>
                      <c:pt idx="6335">
                        <c:v>65382.093338012688</c:v>
                      </c:pt>
                      <c:pt idx="6336">
                        <c:v>65382.093338012688</c:v>
                      </c:pt>
                      <c:pt idx="6337">
                        <c:v>65386.093399047844</c:v>
                      </c:pt>
                      <c:pt idx="6338">
                        <c:v>65893.093460083008</c:v>
                      </c:pt>
                      <c:pt idx="6339">
                        <c:v>65893.093582153306</c:v>
                      </c:pt>
                      <c:pt idx="6340">
                        <c:v>65570.093338012695</c:v>
                      </c:pt>
                      <c:pt idx="6341">
                        <c:v>65757.093338012695</c:v>
                      </c:pt>
                      <c:pt idx="6342">
                        <c:v>62174.618545532219</c:v>
                      </c:pt>
                      <c:pt idx="6343">
                        <c:v>62493.309463500969</c:v>
                      </c:pt>
                      <c:pt idx="6344">
                        <c:v>62411.189346313469</c:v>
                      </c:pt>
                      <c:pt idx="6345">
                        <c:v>58269.673202514648</c:v>
                      </c:pt>
                      <c:pt idx="6346">
                        <c:v>58269.673141479492</c:v>
                      </c:pt>
                      <c:pt idx="6347">
                        <c:v>67746.740554809556</c:v>
                      </c:pt>
                      <c:pt idx="6348">
                        <c:v>67661.366287231445</c:v>
                      </c:pt>
                      <c:pt idx="6349">
                        <c:v>68004.366287231445</c:v>
                      </c:pt>
                      <c:pt idx="6350">
                        <c:v>67251.365798950195</c:v>
                      </c:pt>
                      <c:pt idx="6351">
                        <c:v>67251.366775512695</c:v>
                      </c:pt>
                      <c:pt idx="6352">
                        <c:v>68644.967849731445</c:v>
                      </c:pt>
                      <c:pt idx="6353">
                        <c:v>68380.090408325195</c:v>
                      </c:pt>
                      <c:pt idx="6354">
                        <c:v>68264.090408325195</c:v>
                      </c:pt>
                      <c:pt idx="6355">
                        <c:v>68285.935379028306</c:v>
                      </c:pt>
                      <c:pt idx="6356">
                        <c:v>68312.934890747056</c:v>
                      </c:pt>
                      <c:pt idx="6357">
                        <c:v>68581.858718872056</c:v>
                      </c:pt>
                      <c:pt idx="6358">
                        <c:v>68735.858230590806</c:v>
                      </c:pt>
                      <c:pt idx="6359">
                        <c:v>67064.657867431641</c:v>
                      </c:pt>
                      <c:pt idx="6360">
                        <c:v>67460.877593994141</c:v>
                      </c:pt>
                      <c:pt idx="6361">
                        <c:v>67460.878082275391</c:v>
                      </c:pt>
                      <c:pt idx="6362">
                        <c:v>71758.767532348618</c:v>
                      </c:pt>
                      <c:pt idx="6363">
                        <c:v>71756.844436645508</c:v>
                      </c:pt>
                      <c:pt idx="6364">
                        <c:v>69903.760040283203</c:v>
                      </c:pt>
                      <c:pt idx="6365">
                        <c:v>69906.486907958984</c:v>
                      </c:pt>
                      <c:pt idx="6366">
                        <c:v>65859.979049682617</c:v>
                      </c:pt>
                      <c:pt idx="6367">
                        <c:v>65859.979049682617</c:v>
                      </c:pt>
                      <c:pt idx="6368">
                        <c:v>65859.979049682617</c:v>
                      </c:pt>
                      <c:pt idx="6369">
                        <c:v>66428.479110717773</c:v>
                      </c:pt>
                      <c:pt idx="6370">
                        <c:v>66428.47917175293</c:v>
                      </c:pt>
                      <c:pt idx="6371">
                        <c:v>70644.682601928711</c:v>
                      </c:pt>
                      <c:pt idx="6372">
                        <c:v>70644.682601928711</c:v>
                      </c:pt>
                      <c:pt idx="6373">
                        <c:v>70644.682601928711</c:v>
                      </c:pt>
                      <c:pt idx="6374">
                        <c:v>70205.979476928711</c:v>
                      </c:pt>
                      <c:pt idx="6375">
                        <c:v>70925.579666137695</c:v>
                      </c:pt>
                      <c:pt idx="6376">
                        <c:v>70925.579666137695</c:v>
                      </c:pt>
                      <c:pt idx="6377">
                        <c:v>67136.206863403306</c:v>
                      </c:pt>
                      <c:pt idx="6378">
                        <c:v>66822.612869262695</c:v>
                      </c:pt>
                      <c:pt idx="6379">
                        <c:v>68207.536941528306</c:v>
                      </c:pt>
                      <c:pt idx="6380">
                        <c:v>67552.628982543945</c:v>
                      </c:pt>
                      <c:pt idx="6381">
                        <c:v>68128.42903137207</c:v>
                      </c:pt>
                      <c:pt idx="6382">
                        <c:v>68132.274978637695</c:v>
                      </c:pt>
                      <c:pt idx="6383">
                        <c:v>68285.352127075195</c:v>
                      </c:pt>
                      <c:pt idx="6384">
                        <c:v>67999.628494262695</c:v>
                      </c:pt>
                      <c:pt idx="6385">
                        <c:v>68209.55158996582</c:v>
                      </c:pt>
                      <c:pt idx="6386">
                        <c:v>69589.55354309082</c:v>
                      </c:pt>
                      <c:pt idx="6387">
                        <c:v>70313.630447387695</c:v>
                      </c:pt>
                      <c:pt idx="6388">
                        <c:v>69811.72248840332</c:v>
                      </c:pt>
                      <c:pt idx="6389">
                        <c:v>69805.95344543457</c:v>
                      </c:pt>
                      <c:pt idx="6390">
                        <c:v>70171.43098449707</c:v>
                      </c:pt>
                      <c:pt idx="6391">
                        <c:v>69861.527420043945</c:v>
                      </c:pt>
                      <c:pt idx="6392">
                        <c:v>68672.148025512695</c:v>
                      </c:pt>
                      <c:pt idx="6393">
                        <c:v>70363.36457824707</c:v>
                      </c:pt>
                      <c:pt idx="6394">
                        <c:v>70913.290603637695</c:v>
                      </c:pt>
                      <c:pt idx="6395">
                        <c:v>70944.13557434082</c:v>
                      </c:pt>
                      <c:pt idx="6396">
                        <c:v>70879.13557434082</c:v>
                      </c:pt>
                      <c:pt idx="6397">
                        <c:v>70132.389724731445</c:v>
                      </c:pt>
                      <c:pt idx="6398">
                        <c:v>70130.46565246582</c:v>
                      </c:pt>
                      <c:pt idx="6399">
                        <c:v>70690.393630981445</c:v>
                      </c:pt>
                      <c:pt idx="6400">
                        <c:v>71407.31770324707</c:v>
                      </c:pt>
                      <c:pt idx="6401">
                        <c:v>70752.01496887207</c:v>
                      </c:pt>
                      <c:pt idx="6402">
                        <c:v>70897.280593872056</c:v>
                      </c:pt>
                      <c:pt idx="6403">
                        <c:v>70084.971511840806</c:v>
                      </c:pt>
                      <c:pt idx="6404">
                        <c:v>69708.202713012695</c:v>
                      </c:pt>
                      <c:pt idx="6405">
                        <c:v>69658.900711059556</c:v>
                      </c:pt>
                      <c:pt idx="6406">
                        <c:v>69158.130691528306</c:v>
                      </c:pt>
                      <c:pt idx="6407">
                        <c:v>68547.225814819336</c:v>
                      </c:pt>
                      <c:pt idx="6408">
                        <c:v>56882.023788452148</c:v>
                      </c:pt>
                      <c:pt idx="6409">
                        <c:v>57015.574569702148</c:v>
                      </c:pt>
                      <c:pt idx="6410">
                        <c:v>56632.773971557617</c:v>
                      </c:pt>
                      <c:pt idx="6411">
                        <c:v>56453.574569702148</c:v>
                      </c:pt>
                      <c:pt idx="6412">
                        <c:v>57649.772872924805</c:v>
                      </c:pt>
                      <c:pt idx="6413">
                        <c:v>68147.580612182617</c:v>
                      </c:pt>
                      <c:pt idx="6414">
                        <c:v>67701.903854370117</c:v>
                      </c:pt>
                      <c:pt idx="6415">
                        <c:v>67824.903854370117</c:v>
                      </c:pt>
                      <c:pt idx="6416">
                        <c:v>67824.903854370117</c:v>
                      </c:pt>
                      <c:pt idx="6417">
                        <c:v>67322.366256713867</c:v>
                      </c:pt>
                      <c:pt idx="6418">
                        <c:v>67485.135604858398</c:v>
                      </c:pt>
                      <c:pt idx="6419">
                        <c:v>67490.904830932617</c:v>
                      </c:pt>
                      <c:pt idx="6420">
                        <c:v>67485.135604858398</c:v>
                      </c:pt>
                      <c:pt idx="6421">
                        <c:v>69048.418899536118</c:v>
                      </c:pt>
                      <c:pt idx="6422">
                        <c:v>68312.389724731445</c:v>
                      </c:pt>
                      <c:pt idx="6423">
                        <c:v>58431.608749389648</c:v>
                      </c:pt>
                      <c:pt idx="6424">
                        <c:v>58431.608749389648</c:v>
                      </c:pt>
                      <c:pt idx="6425">
                        <c:v>58431.608749389648</c:v>
                      </c:pt>
                      <c:pt idx="6426">
                        <c:v>58060.608810424805</c:v>
                      </c:pt>
                      <c:pt idx="6427">
                        <c:v>58060.608688354492</c:v>
                      </c:pt>
                      <c:pt idx="6428">
                        <c:v>58060.608688354492</c:v>
                      </c:pt>
                      <c:pt idx="6429">
                        <c:v>58060.608688354492</c:v>
                      </c:pt>
                      <c:pt idx="6430">
                        <c:v>58027.009262084961</c:v>
                      </c:pt>
                      <c:pt idx="6431">
                        <c:v>58028.615707397461</c:v>
                      </c:pt>
                      <c:pt idx="6432">
                        <c:v>56560.613876342773</c:v>
                      </c:pt>
                      <c:pt idx="6433">
                        <c:v>56905.613754272461</c:v>
                      </c:pt>
                      <c:pt idx="6434">
                        <c:v>64390.461776733398</c:v>
                      </c:pt>
                      <c:pt idx="6435">
                        <c:v>66537.007125854492</c:v>
                      </c:pt>
                      <c:pt idx="6436">
                        <c:v>66535.084091186523</c:v>
                      </c:pt>
                      <c:pt idx="6437">
                        <c:v>69000.297439575195</c:v>
                      </c:pt>
                      <c:pt idx="6438">
                        <c:v>68297.173538208008</c:v>
                      </c:pt>
                      <c:pt idx="6439">
                        <c:v>67570.64778137207</c:v>
                      </c:pt>
                      <c:pt idx="6440">
                        <c:v>67632.164077758789</c:v>
                      </c:pt>
                      <c:pt idx="6441">
                        <c:v>67637.933303833008</c:v>
                      </c:pt>
                      <c:pt idx="6442">
                        <c:v>67814.132522583008</c:v>
                      </c:pt>
                      <c:pt idx="6443">
                        <c:v>68249.856399536133</c:v>
                      </c:pt>
                      <c:pt idx="6444">
                        <c:v>67879.361038208008</c:v>
                      </c:pt>
                      <c:pt idx="6445">
                        <c:v>67879.361038208008</c:v>
                      </c:pt>
                      <c:pt idx="6446">
                        <c:v>67652.284133911133</c:v>
                      </c:pt>
                      <c:pt idx="6447">
                        <c:v>67652.284133911133</c:v>
                      </c:pt>
                      <c:pt idx="6448">
                        <c:v>68474.208206176758</c:v>
                      </c:pt>
                      <c:pt idx="6449">
                        <c:v>68312.052383422852</c:v>
                      </c:pt>
                      <c:pt idx="6450">
                        <c:v>67379.499893188477</c:v>
                      </c:pt>
                      <c:pt idx="6451">
                        <c:v>68046.598709106445</c:v>
                      </c:pt>
                      <c:pt idx="6452">
                        <c:v>69339.355850219727</c:v>
                      </c:pt>
                      <c:pt idx="6453">
                        <c:v>69176.231079101548</c:v>
                      </c:pt>
                      <c:pt idx="6454">
                        <c:v>69223.606079101548</c:v>
                      </c:pt>
                      <c:pt idx="6455">
                        <c:v>69221.682983398438</c:v>
                      </c:pt>
                      <c:pt idx="6456">
                        <c:v>70281.159500122056</c:v>
                      </c:pt>
                      <c:pt idx="6457">
                        <c:v>57869.561019897461</c:v>
                      </c:pt>
                      <c:pt idx="6458">
                        <c:v>57869.561019897461</c:v>
                      </c:pt>
                      <c:pt idx="6459">
                        <c:v>57869.561019897461</c:v>
                      </c:pt>
                      <c:pt idx="6460">
                        <c:v>57867.588363647461</c:v>
                      </c:pt>
                      <c:pt idx="6461">
                        <c:v>57867.588424682617</c:v>
                      </c:pt>
                      <c:pt idx="6462">
                        <c:v>57867.319808959961</c:v>
                      </c:pt>
                      <c:pt idx="6463">
                        <c:v>57867.319869995117</c:v>
                      </c:pt>
                      <c:pt idx="6464">
                        <c:v>62203.779830932617</c:v>
                      </c:pt>
                      <c:pt idx="6465">
                        <c:v>62701.779830932617</c:v>
                      </c:pt>
                      <c:pt idx="6466">
                        <c:v>68521.405868530273</c:v>
                      </c:pt>
                      <c:pt idx="6467">
                        <c:v>67917.394973754883</c:v>
                      </c:pt>
                      <c:pt idx="6468">
                        <c:v>69808.736282348618</c:v>
                      </c:pt>
                      <c:pt idx="6469">
                        <c:v>69808.736160278306</c:v>
                      </c:pt>
                      <c:pt idx="6470">
                        <c:v>69026.732986450195</c:v>
                      </c:pt>
                      <c:pt idx="6471">
                        <c:v>69030.579055786118</c:v>
                      </c:pt>
                      <c:pt idx="6472">
                        <c:v>69255.596267700195</c:v>
                      </c:pt>
                      <c:pt idx="6473">
                        <c:v>66503.771316528306</c:v>
                      </c:pt>
                      <c:pt idx="6474">
                        <c:v>66835.195144653306</c:v>
                      </c:pt>
                      <c:pt idx="6475">
                        <c:v>66911.580154418945</c:v>
                      </c:pt>
                      <c:pt idx="6476">
                        <c:v>56215.765182495117</c:v>
                      </c:pt>
                      <c:pt idx="6477">
                        <c:v>56215.765121459961</c:v>
                      </c:pt>
                      <c:pt idx="6478">
                        <c:v>56215.765182495117</c:v>
                      </c:pt>
                      <c:pt idx="6479">
                        <c:v>56215.765182495117</c:v>
                      </c:pt>
                      <c:pt idx="6480">
                        <c:v>65258.256759643555</c:v>
                      </c:pt>
                      <c:pt idx="6481">
                        <c:v>65475.13444519043</c:v>
                      </c:pt>
                      <c:pt idx="6482">
                        <c:v>66037.874832153306</c:v>
                      </c:pt>
                      <c:pt idx="6483">
                        <c:v>65991.874343872056</c:v>
                      </c:pt>
                      <c:pt idx="6484">
                        <c:v>66277.103836059556</c:v>
                      </c:pt>
                      <c:pt idx="6485">
                        <c:v>65001.290603637688</c:v>
                      </c:pt>
                      <c:pt idx="6486">
                        <c:v>65805.291580200195</c:v>
                      </c:pt>
                      <c:pt idx="6487">
                        <c:v>65526.792312622056</c:v>
                      </c:pt>
                      <c:pt idx="6488">
                        <c:v>65124.067459106438</c:v>
                      </c:pt>
                      <c:pt idx="6489">
                        <c:v>67021.492507934556</c:v>
                      </c:pt>
                      <c:pt idx="6490">
                        <c:v>67276.492752075195</c:v>
                      </c:pt>
                      <c:pt idx="6491">
                        <c:v>67280.492507934556</c:v>
                      </c:pt>
                      <c:pt idx="6492">
                        <c:v>67289.492263793945</c:v>
                      </c:pt>
                      <c:pt idx="6493">
                        <c:v>67289.492507934556</c:v>
                      </c:pt>
                      <c:pt idx="6494">
                        <c:v>66686.167800903306</c:v>
                      </c:pt>
                      <c:pt idx="6495">
                        <c:v>66431.491775512695</c:v>
                      </c:pt>
                      <c:pt idx="6496">
                        <c:v>58956.83805847168</c:v>
                      </c:pt>
                      <c:pt idx="6497">
                        <c:v>64194.135116577148</c:v>
                      </c:pt>
                      <c:pt idx="6498">
                        <c:v>64475.21208190918</c:v>
                      </c:pt>
                      <c:pt idx="6499">
                        <c:v>64515.45475769043</c:v>
                      </c:pt>
                      <c:pt idx="6500">
                        <c:v>64366.05436706543</c:v>
                      </c:pt>
                      <c:pt idx="6501">
                        <c:v>65136.131332397461</c:v>
                      </c:pt>
                      <c:pt idx="6502">
                        <c:v>65157.131271362305</c:v>
                      </c:pt>
                      <c:pt idx="6503">
                        <c:v>65160.977523803711</c:v>
                      </c:pt>
                      <c:pt idx="6504">
                        <c:v>65697.977462768555</c:v>
                      </c:pt>
                      <c:pt idx="6505">
                        <c:v>65602.977401733398</c:v>
                      </c:pt>
                      <c:pt idx="6506">
                        <c:v>65694.131271362305</c:v>
                      </c:pt>
                      <c:pt idx="6507">
                        <c:v>65694.753280639648</c:v>
                      </c:pt>
                      <c:pt idx="6508">
                        <c:v>65321.830184936523</c:v>
                      </c:pt>
                      <c:pt idx="6509">
                        <c:v>64792.879867553711</c:v>
                      </c:pt>
                      <c:pt idx="6510">
                        <c:v>67889.46940612793</c:v>
                      </c:pt>
                      <c:pt idx="6511">
                        <c:v>68802.63883972168</c:v>
                      </c:pt>
                      <c:pt idx="6512">
                        <c:v>64690.876296997056</c:v>
                      </c:pt>
                      <c:pt idx="6513">
                        <c:v>65426.650833129868</c:v>
                      </c:pt>
                      <c:pt idx="6514">
                        <c:v>65426.650711059556</c:v>
                      </c:pt>
                      <c:pt idx="6515">
                        <c:v>65573.951492309556</c:v>
                      </c:pt>
                      <c:pt idx="6516">
                        <c:v>65573.094070434556</c:v>
                      </c:pt>
                      <c:pt idx="6517">
                        <c:v>65572.028518676758</c:v>
                      </c:pt>
                      <c:pt idx="6518">
                        <c:v>65044.300270080559</c:v>
                      </c:pt>
                      <c:pt idx="6519">
                        <c:v>65645.601051330566</c:v>
                      </c:pt>
                      <c:pt idx="6520">
                        <c:v>65649.601295471191</c:v>
                      </c:pt>
                      <c:pt idx="6521">
                        <c:v>65658.601234436021</c:v>
                      </c:pt>
                      <c:pt idx="6522">
                        <c:v>65649.601234436035</c:v>
                      </c:pt>
                      <c:pt idx="6523">
                        <c:v>65644.319984436035</c:v>
                      </c:pt>
                      <c:pt idx="6524">
                        <c:v>65872.319801330566</c:v>
                      </c:pt>
                      <c:pt idx="6525">
                        <c:v>58557.216293334961</c:v>
                      </c:pt>
                      <c:pt idx="6526">
                        <c:v>58557.216293334961</c:v>
                      </c:pt>
                      <c:pt idx="6527">
                        <c:v>70555.790992736816</c:v>
                      </c:pt>
                      <c:pt idx="6528">
                        <c:v>70548.713844299316</c:v>
                      </c:pt>
                      <c:pt idx="6529">
                        <c:v>70158.713844299316</c:v>
                      </c:pt>
                      <c:pt idx="6530">
                        <c:v>70012.714088439927</c:v>
                      </c:pt>
                      <c:pt idx="6531">
                        <c:v>70867.714332580566</c:v>
                      </c:pt>
                      <c:pt idx="6532">
                        <c:v>70476.714088439927</c:v>
                      </c:pt>
                      <c:pt idx="6533">
                        <c:v>70470.637672424316</c:v>
                      </c:pt>
                      <c:pt idx="6534">
                        <c:v>69255.636695861816</c:v>
                      </c:pt>
                      <c:pt idx="6535">
                        <c:v>69590.482887268066</c:v>
                      </c:pt>
                      <c:pt idx="6536">
                        <c:v>69563.482887268066</c:v>
                      </c:pt>
                      <c:pt idx="6537">
                        <c:v>69268.428688049316</c:v>
                      </c:pt>
                      <c:pt idx="6538">
                        <c:v>69268.428688049316</c:v>
                      </c:pt>
                      <c:pt idx="6539">
                        <c:v>68178.826492309556</c:v>
                      </c:pt>
                      <c:pt idx="6540">
                        <c:v>67820.748123168945</c:v>
                      </c:pt>
                      <c:pt idx="6541">
                        <c:v>67829.748123168945</c:v>
                      </c:pt>
                      <c:pt idx="6542">
                        <c:v>70083.083572387695</c:v>
                      </c:pt>
                      <c:pt idx="6543">
                        <c:v>70069.083572387695</c:v>
                      </c:pt>
                      <c:pt idx="6544">
                        <c:v>70069.083572387695</c:v>
                      </c:pt>
                      <c:pt idx="6545">
                        <c:v>70337.016189575195</c:v>
                      </c:pt>
                      <c:pt idx="6546">
                        <c:v>70337.016189575195</c:v>
                      </c:pt>
                      <c:pt idx="6547">
                        <c:v>68864.866775512695</c:v>
                      </c:pt>
                      <c:pt idx="6548">
                        <c:v>69626.038650512695</c:v>
                      </c:pt>
                      <c:pt idx="6549">
                        <c:v>68771.038650512695</c:v>
                      </c:pt>
                      <c:pt idx="6550">
                        <c:v>67862.811233520508</c:v>
                      </c:pt>
                      <c:pt idx="6551">
                        <c:v>67123.933425903306</c:v>
                      </c:pt>
                      <c:pt idx="6552">
                        <c:v>67699.934402465806</c:v>
                      </c:pt>
                      <c:pt idx="6553">
                        <c:v>68106.087966918945</c:v>
                      </c:pt>
                      <c:pt idx="6554">
                        <c:v>71975.060867309556</c:v>
                      </c:pt>
                      <c:pt idx="6555">
                        <c:v>63302.049697875969</c:v>
                      </c:pt>
                      <c:pt idx="6556">
                        <c:v>64976.292526245117</c:v>
                      </c:pt>
                      <c:pt idx="6557">
                        <c:v>70663.411941528306</c:v>
                      </c:pt>
                      <c:pt idx="6558">
                        <c:v>70661.488845825195</c:v>
                      </c:pt>
                      <c:pt idx="6559">
                        <c:v>70273.269851684556</c:v>
                      </c:pt>
                      <c:pt idx="6560">
                        <c:v>71264.652908325195</c:v>
                      </c:pt>
                      <c:pt idx="6561">
                        <c:v>67476.818191528306</c:v>
                      </c:pt>
                      <c:pt idx="6562">
                        <c:v>67203.795486450195</c:v>
                      </c:pt>
                      <c:pt idx="6563">
                        <c:v>67207.641677856445</c:v>
                      </c:pt>
                      <c:pt idx="6564">
                        <c:v>68002.899002075195</c:v>
                      </c:pt>
                      <c:pt idx="6565">
                        <c:v>68002.899002075195</c:v>
                      </c:pt>
                      <c:pt idx="6566">
                        <c:v>68064.051101684556</c:v>
                      </c:pt>
                      <c:pt idx="6567">
                        <c:v>68062.128005981445</c:v>
                      </c:pt>
                      <c:pt idx="6568">
                        <c:v>68060.204910278306</c:v>
                      </c:pt>
                      <c:pt idx="6569">
                        <c:v>68056.358718872056</c:v>
                      </c:pt>
                      <c:pt idx="6570">
                        <c:v>69757.826156616211</c:v>
                      </c:pt>
                      <c:pt idx="6571">
                        <c:v>68377.946853637695</c:v>
                      </c:pt>
                      <c:pt idx="6572">
                        <c:v>66428.192581176758</c:v>
                      </c:pt>
                      <c:pt idx="6573">
                        <c:v>66683.194534301758</c:v>
                      </c:pt>
                      <c:pt idx="6574">
                        <c:v>66683.194534301758</c:v>
                      </c:pt>
                      <c:pt idx="6575">
                        <c:v>66683.194473266602</c:v>
                      </c:pt>
                      <c:pt idx="6576">
                        <c:v>66683.194534301758</c:v>
                      </c:pt>
                      <c:pt idx="6577">
                        <c:v>66683.19465637207</c:v>
                      </c:pt>
                      <c:pt idx="6578">
                        <c:v>66678.890823364258</c:v>
                      </c:pt>
                      <c:pt idx="6579">
                        <c:v>66680.264846801758</c:v>
                      </c:pt>
                      <c:pt idx="6580">
                        <c:v>68092.422927856445</c:v>
                      </c:pt>
                      <c:pt idx="6581">
                        <c:v>69019.360916137695</c:v>
                      </c:pt>
                      <c:pt idx="6582">
                        <c:v>69019.360916137695</c:v>
                      </c:pt>
                      <c:pt idx="6583">
                        <c:v>69019.360977172852</c:v>
                      </c:pt>
                      <c:pt idx="6584">
                        <c:v>59731.763229370117</c:v>
                      </c:pt>
                      <c:pt idx="6585">
                        <c:v>58911.050399780273</c:v>
                      </c:pt>
                      <c:pt idx="6586">
                        <c:v>63379.791610717773</c:v>
                      </c:pt>
                      <c:pt idx="6587">
                        <c:v>69743.407791137695</c:v>
                      </c:pt>
                      <c:pt idx="6588">
                        <c:v>70565.765747070313</c:v>
                      </c:pt>
                      <c:pt idx="6589">
                        <c:v>70816.689086914063</c:v>
                      </c:pt>
                      <c:pt idx="6590">
                        <c:v>70058.88786315918</c:v>
                      </c:pt>
                      <c:pt idx="6591">
                        <c:v>69932.21159362793</c:v>
                      </c:pt>
                      <c:pt idx="6592">
                        <c:v>68769.288009643555</c:v>
                      </c:pt>
                      <c:pt idx="6593">
                        <c:v>68812.334884643555</c:v>
                      </c:pt>
                      <c:pt idx="6594">
                        <c:v>68941.05827331543</c:v>
                      </c:pt>
                      <c:pt idx="6595">
                        <c:v>69230.587280273438</c:v>
                      </c:pt>
                      <c:pt idx="6596">
                        <c:v>68972.511352539048</c:v>
                      </c:pt>
                      <c:pt idx="6597">
                        <c:v>68976.356811523438</c:v>
                      </c:pt>
                      <c:pt idx="6598">
                        <c:v>69480.880935668945</c:v>
                      </c:pt>
                      <c:pt idx="6599">
                        <c:v>69161.435623168945</c:v>
                      </c:pt>
                      <c:pt idx="6600">
                        <c:v>66732.410171508789</c:v>
                      </c:pt>
                      <c:pt idx="6601">
                        <c:v>59093.142135620117</c:v>
                      </c:pt>
                      <c:pt idx="6602">
                        <c:v>68558.633743286133</c:v>
                      </c:pt>
                      <c:pt idx="6603">
                        <c:v>68597.033767700195</c:v>
                      </c:pt>
                      <c:pt idx="6604">
                        <c:v>68635.433731079102</c:v>
                      </c:pt>
                      <c:pt idx="6605">
                        <c:v>69125.997268676758</c:v>
                      </c:pt>
                      <c:pt idx="6606">
                        <c:v>69125.997207641602</c:v>
                      </c:pt>
                      <c:pt idx="6607">
                        <c:v>68076.408401489258</c:v>
                      </c:pt>
                      <c:pt idx="6608">
                        <c:v>68468.209121704102</c:v>
                      </c:pt>
                      <c:pt idx="6609">
                        <c:v>67530.806900024414</c:v>
                      </c:pt>
                      <c:pt idx="6610">
                        <c:v>67892.478591918945</c:v>
                      </c:pt>
                      <c:pt idx="6611">
                        <c:v>65855.292556762695</c:v>
                      </c:pt>
                      <c:pt idx="6612">
                        <c:v>66168.00959777832</c:v>
                      </c:pt>
                      <c:pt idx="6613">
                        <c:v>67999.110916137695</c:v>
                      </c:pt>
                      <c:pt idx="6614">
                        <c:v>67503.864334106445</c:v>
                      </c:pt>
                      <c:pt idx="6615">
                        <c:v>69012.95783996582</c:v>
                      </c:pt>
                      <c:pt idx="6616">
                        <c:v>64286.311080932617</c:v>
                      </c:pt>
                      <c:pt idx="6617">
                        <c:v>69793.133377075195</c:v>
                      </c:pt>
                      <c:pt idx="6618">
                        <c:v>69567.185134887695</c:v>
                      </c:pt>
                      <c:pt idx="6619">
                        <c:v>69567.185134887695</c:v>
                      </c:pt>
                      <c:pt idx="6620">
                        <c:v>67275.421463012695</c:v>
                      </c:pt>
                      <c:pt idx="6621">
                        <c:v>67669.296463012695</c:v>
                      </c:pt>
                      <c:pt idx="6622">
                        <c:v>68363.778274536133</c:v>
                      </c:pt>
                      <c:pt idx="6623">
                        <c:v>69775.533584594727</c:v>
                      </c:pt>
                      <c:pt idx="6624">
                        <c:v>58346.388229370117</c:v>
                      </c:pt>
                      <c:pt idx="6625">
                        <c:v>58218.888168334961</c:v>
                      </c:pt>
                      <c:pt idx="6626">
                        <c:v>58218.888290405273</c:v>
                      </c:pt>
                      <c:pt idx="6627">
                        <c:v>58218.888168334961</c:v>
                      </c:pt>
                      <c:pt idx="6628">
                        <c:v>58218.888290405273</c:v>
                      </c:pt>
                      <c:pt idx="6629">
                        <c:v>67812.538070678711</c:v>
                      </c:pt>
                      <c:pt idx="6630">
                        <c:v>69570.354080200195</c:v>
                      </c:pt>
                      <c:pt idx="6631">
                        <c:v>69566.963455200195</c:v>
                      </c:pt>
                      <c:pt idx="6632">
                        <c:v>68914.381423950195</c:v>
                      </c:pt>
                      <c:pt idx="6633">
                        <c:v>68912.179519653306</c:v>
                      </c:pt>
                      <c:pt idx="6634">
                        <c:v>68909.797439575195</c:v>
                      </c:pt>
                      <c:pt idx="6635">
                        <c:v>68907.874343872056</c:v>
                      </c:pt>
                      <c:pt idx="6636">
                        <c:v>69598.724197387695</c:v>
                      </c:pt>
                      <c:pt idx="6637">
                        <c:v>69598.724197387695</c:v>
                      </c:pt>
                      <c:pt idx="6638">
                        <c:v>69598.724197387695</c:v>
                      </c:pt>
                      <c:pt idx="6639">
                        <c:v>69141.724098205566</c:v>
                      </c:pt>
                      <c:pt idx="6640">
                        <c:v>69141.724098205566</c:v>
                      </c:pt>
                      <c:pt idx="6641">
                        <c:v>68973.955642700195</c:v>
                      </c:pt>
                      <c:pt idx="6642">
                        <c:v>68977.801712036118</c:v>
                      </c:pt>
                      <c:pt idx="6643">
                        <c:v>67522.197486877427</c:v>
                      </c:pt>
                      <c:pt idx="6644">
                        <c:v>67520.274391174316</c:v>
                      </c:pt>
                      <c:pt idx="6645">
                        <c:v>68066.109962463379</c:v>
                      </c:pt>
                      <c:pt idx="6646">
                        <c:v>68062.263893127427</c:v>
                      </c:pt>
                      <c:pt idx="6647">
                        <c:v>70466.597244262695</c:v>
                      </c:pt>
                      <c:pt idx="6648">
                        <c:v>70504.997268676758</c:v>
                      </c:pt>
                      <c:pt idx="6649">
                        <c:v>70543.397293090806</c:v>
                      </c:pt>
                      <c:pt idx="6650">
                        <c:v>70288.674636840806</c:v>
                      </c:pt>
                      <c:pt idx="6651">
                        <c:v>68359.828445434556</c:v>
                      </c:pt>
                      <c:pt idx="6652">
                        <c:v>65123.37980651854</c:v>
                      </c:pt>
                      <c:pt idx="6653">
                        <c:v>70986.666717529282</c:v>
                      </c:pt>
                      <c:pt idx="6654">
                        <c:v>71260.274734497056</c:v>
                      </c:pt>
                      <c:pt idx="6655">
                        <c:v>71258.351760864258</c:v>
                      </c:pt>
                      <c:pt idx="6656">
                        <c:v>70046.772125244126</c:v>
                      </c:pt>
                      <c:pt idx="6657">
                        <c:v>70045.319122314453</c:v>
                      </c:pt>
                      <c:pt idx="6658">
                        <c:v>70280.789581298814</c:v>
                      </c:pt>
                      <c:pt idx="6659">
                        <c:v>69911.712677001953</c:v>
                      </c:pt>
                      <c:pt idx="6660">
                        <c:v>69911.712677001953</c:v>
                      </c:pt>
                      <c:pt idx="6661">
                        <c:v>67283.401443481445</c:v>
                      </c:pt>
                      <c:pt idx="6662">
                        <c:v>64567.325958251946</c:v>
                      </c:pt>
                      <c:pt idx="6663">
                        <c:v>65881.159255981445</c:v>
                      </c:pt>
                      <c:pt idx="6664">
                        <c:v>65344.157302856438</c:v>
                      </c:pt>
                      <c:pt idx="6665">
                        <c:v>65344.157302856438</c:v>
                      </c:pt>
                      <c:pt idx="6666">
                        <c:v>64710.059646606438</c:v>
                      </c:pt>
                      <c:pt idx="6667">
                        <c:v>65318.862380981438</c:v>
                      </c:pt>
                      <c:pt idx="6668">
                        <c:v>59077.792221069336</c:v>
                      </c:pt>
                      <c:pt idx="6669">
                        <c:v>59077.946212768555</c:v>
                      </c:pt>
                      <c:pt idx="6670">
                        <c:v>58840.041366577148</c:v>
                      </c:pt>
                      <c:pt idx="6671">
                        <c:v>58428.070663452148</c:v>
                      </c:pt>
                      <c:pt idx="6672">
                        <c:v>58428.070663452148</c:v>
                      </c:pt>
                      <c:pt idx="6673">
                        <c:v>58428.070663452148</c:v>
                      </c:pt>
                      <c:pt idx="6674">
                        <c:v>63671.898178100586</c:v>
                      </c:pt>
                      <c:pt idx="6675">
                        <c:v>63668.052047729492</c:v>
                      </c:pt>
                      <c:pt idx="6676">
                        <c:v>69383.724960327148</c:v>
                      </c:pt>
                      <c:pt idx="6677">
                        <c:v>68827.022781372056</c:v>
                      </c:pt>
                      <c:pt idx="6678">
                        <c:v>68825.947952270508</c:v>
                      </c:pt>
                      <c:pt idx="6679">
                        <c:v>69078.186508178711</c:v>
                      </c:pt>
                      <c:pt idx="6680">
                        <c:v>68580.544876098618</c:v>
                      </c:pt>
                      <c:pt idx="6681">
                        <c:v>68584.391067504868</c:v>
                      </c:pt>
                      <c:pt idx="6682">
                        <c:v>68586.314041137695</c:v>
                      </c:pt>
                      <c:pt idx="6683">
                        <c:v>68951.160232543945</c:v>
                      </c:pt>
                      <c:pt idx="6684">
                        <c:v>68339.160232543945</c:v>
                      </c:pt>
                      <c:pt idx="6685">
                        <c:v>68460.237136840806</c:v>
                      </c:pt>
                      <c:pt idx="6686">
                        <c:v>68462.160232543945</c:v>
                      </c:pt>
                      <c:pt idx="6687">
                        <c:v>68468.808425903306</c:v>
                      </c:pt>
                      <c:pt idx="6688">
                        <c:v>68470.731521606445</c:v>
                      </c:pt>
                      <c:pt idx="6689">
                        <c:v>68470.731521606445</c:v>
                      </c:pt>
                      <c:pt idx="6690">
                        <c:v>68474.577713012695</c:v>
                      </c:pt>
                      <c:pt idx="6691">
                        <c:v>68468.808425903306</c:v>
                      </c:pt>
                      <c:pt idx="6692">
                        <c:v>70544.190750122056</c:v>
                      </c:pt>
                      <c:pt idx="6693">
                        <c:v>70470.113845825195</c:v>
                      </c:pt>
                      <c:pt idx="6694">
                        <c:v>70298.913406372056</c:v>
                      </c:pt>
                      <c:pt idx="6695">
                        <c:v>71362.715652465806</c:v>
                      </c:pt>
                      <c:pt idx="6696">
                        <c:v>71314.716140747056</c:v>
                      </c:pt>
                      <c:pt idx="6697">
                        <c:v>71836.715896606445</c:v>
                      </c:pt>
                      <c:pt idx="6698">
                        <c:v>71700.038406372056</c:v>
                      </c:pt>
                      <c:pt idx="6699">
                        <c:v>71147.638748168945</c:v>
                      </c:pt>
                      <c:pt idx="6700">
                        <c:v>70643.910476684556</c:v>
                      </c:pt>
                      <c:pt idx="6701">
                        <c:v>71085.71028137207</c:v>
                      </c:pt>
                      <c:pt idx="6702">
                        <c:v>70971.633377075195</c:v>
                      </c:pt>
                      <c:pt idx="6703">
                        <c:v>71065.63313293457</c:v>
                      </c:pt>
                      <c:pt idx="6704">
                        <c:v>70933.033111572266</c:v>
                      </c:pt>
                      <c:pt idx="6705">
                        <c:v>70934.956207275391</c:v>
                      </c:pt>
                      <c:pt idx="6706">
                        <c:v>71105.956207275391</c:v>
                      </c:pt>
                      <c:pt idx="6707">
                        <c:v>70339.303665161118</c:v>
                      </c:pt>
                      <c:pt idx="6708">
                        <c:v>69412.880569458008</c:v>
                      </c:pt>
                      <c:pt idx="6709">
                        <c:v>69567.880569458008</c:v>
                      </c:pt>
                      <c:pt idx="6710">
                        <c:v>69755.699493408203</c:v>
                      </c:pt>
                      <c:pt idx="6711">
                        <c:v>69757.622467041016</c:v>
                      </c:pt>
                      <c:pt idx="6712">
                        <c:v>65574.325729370117</c:v>
                      </c:pt>
                      <c:pt idx="6713">
                        <c:v>66137.41276550293</c:v>
                      </c:pt>
                      <c:pt idx="6714">
                        <c:v>66137.41276550293</c:v>
                      </c:pt>
                      <c:pt idx="6715">
                        <c:v>69533.437484741211</c:v>
                      </c:pt>
                      <c:pt idx="6716">
                        <c:v>69533.437484741211</c:v>
                      </c:pt>
                      <c:pt idx="6717">
                        <c:v>69533.437484741211</c:v>
                      </c:pt>
                      <c:pt idx="6718">
                        <c:v>69533.437484741211</c:v>
                      </c:pt>
                      <c:pt idx="6719">
                        <c:v>69789.882797241211</c:v>
                      </c:pt>
                      <c:pt idx="6720">
                        <c:v>71637.696853637695</c:v>
                      </c:pt>
                      <c:pt idx="6721">
                        <c:v>71637.696853637695</c:v>
                      </c:pt>
                      <c:pt idx="6722">
                        <c:v>69559.159011840806</c:v>
                      </c:pt>
                      <c:pt idx="6723">
                        <c:v>69542.358108520508</c:v>
                      </c:pt>
                      <c:pt idx="6724">
                        <c:v>70806.057205200195</c:v>
                      </c:pt>
                      <c:pt idx="6725">
                        <c:v>71752.014236450195</c:v>
                      </c:pt>
                      <c:pt idx="6726">
                        <c:v>71652.414138793945</c:v>
                      </c:pt>
                      <c:pt idx="6727">
                        <c:v>71411.768142700195</c:v>
                      </c:pt>
                      <c:pt idx="6728">
                        <c:v>69904.941848754868</c:v>
                      </c:pt>
                      <c:pt idx="6729">
                        <c:v>70061.442581176758</c:v>
                      </c:pt>
                      <c:pt idx="6730">
                        <c:v>70059.519485473618</c:v>
                      </c:pt>
                      <c:pt idx="6731">
                        <c:v>68230.808380126953</c:v>
                      </c:pt>
                      <c:pt idx="6732">
                        <c:v>68230.808380126953</c:v>
                      </c:pt>
                      <c:pt idx="6733">
                        <c:v>55867.752304077148</c:v>
                      </c:pt>
                      <c:pt idx="6734">
                        <c:v>55867.752304077148</c:v>
                      </c:pt>
                      <c:pt idx="6735">
                        <c:v>55867.752304077148</c:v>
                      </c:pt>
                      <c:pt idx="6736">
                        <c:v>65784.480411529541</c:v>
                      </c:pt>
                      <c:pt idx="6737">
                        <c:v>70029.804641723633</c:v>
                      </c:pt>
                      <c:pt idx="6738">
                        <c:v>70029.804641723633</c:v>
                      </c:pt>
                      <c:pt idx="6739">
                        <c:v>70029.804641723633</c:v>
                      </c:pt>
                      <c:pt idx="6740">
                        <c:v>70083.381790161133</c:v>
                      </c:pt>
                      <c:pt idx="6741">
                        <c:v>70083.381790161133</c:v>
                      </c:pt>
                      <c:pt idx="6742">
                        <c:v>69892.368545532227</c:v>
                      </c:pt>
                      <c:pt idx="6743">
                        <c:v>69226.75080871582</c:v>
                      </c:pt>
                      <c:pt idx="6744">
                        <c:v>69067.223342895508</c:v>
                      </c:pt>
                      <c:pt idx="6745">
                        <c:v>67534.545913696289</c:v>
                      </c:pt>
                      <c:pt idx="6746">
                        <c:v>67978.546463012695</c:v>
                      </c:pt>
                      <c:pt idx="6747">
                        <c:v>67928.700393676758</c:v>
                      </c:pt>
                      <c:pt idx="6748">
                        <c:v>69465.230690002427</c:v>
                      </c:pt>
                      <c:pt idx="6749">
                        <c:v>69070.241920471177</c:v>
                      </c:pt>
                      <c:pt idx="6750">
                        <c:v>65329.493911743157</c:v>
                      </c:pt>
                      <c:pt idx="6751">
                        <c:v>65811.347152709961</c:v>
                      </c:pt>
                      <c:pt idx="6752">
                        <c:v>68084.68147277832</c:v>
                      </c:pt>
                      <c:pt idx="6753">
                        <c:v>69315.961257934556</c:v>
                      </c:pt>
                      <c:pt idx="6754">
                        <c:v>69394.884353637695</c:v>
                      </c:pt>
                      <c:pt idx="6755">
                        <c:v>69311.730300903306</c:v>
                      </c:pt>
                      <c:pt idx="6756">
                        <c:v>68940.730300903306</c:v>
                      </c:pt>
                      <c:pt idx="6757">
                        <c:v>68647.576248168945</c:v>
                      </c:pt>
                      <c:pt idx="6758">
                        <c:v>68210.652175903306</c:v>
                      </c:pt>
                      <c:pt idx="6759">
                        <c:v>67454.476394653306</c:v>
                      </c:pt>
                      <c:pt idx="6760">
                        <c:v>67361.398757934556</c:v>
                      </c:pt>
                      <c:pt idx="6761">
                        <c:v>68004.847000122056</c:v>
                      </c:pt>
                      <c:pt idx="6762">
                        <c:v>68190.924148559556</c:v>
                      </c:pt>
                      <c:pt idx="6763">
                        <c:v>67689.715652465806</c:v>
                      </c:pt>
                      <c:pt idx="6764">
                        <c:v>67629.946609497056</c:v>
                      </c:pt>
                      <c:pt idx="6765">
                        <c:v>67605.023757934556</c:v>
                      </c:pt>
                      <c:pt idx="6766">
                        <c:v>67620.931472778306</c:v>
                      </c:pt>
                      <c:pt idx="6767">
                        <c:v>67217.642700195298</c:v>
                      </c:pt>
                      <c:pt idx="6768">
                        <c:v>67596.185913085938</c:v>
                      </c:pt>
                      <c:pt idx="6769">
                        <c:v>67593.88591003418</c:v>
                      </c:pt>
                      <c:pt idx="6770">
                        <c:v>67878.31071472168</c:v>
                      </c:pt>
                      <c:pt idx="6771">
                        <c:v>68814.65299987793</c:v>
                      </c:pt>
                      <c:pt idx="6772">
                        <c:v>67900.39811706543</c:v>
                      </c:pt>
                      <c:pt idx="6773">
                        <c:v>68060.32267761229</c:v>
                      </c:pt>
                      <c:pt idx="6774">
                        <c:v>68062.24650573729</c:v>
                      </c:pt>
                      <c:pt idx="6775">
                        <c:v>68887.51261901854</c:v>
                      </c:pt>
                      <c:pt idx="6776">
                        <c:v>68159.386596679688</c:v>
                      </c:pt>
                      <c:pt idx="6777">
                        <c:v>68029.411499023438</c:v>
                      </c:pt>
                      <c:pt idx="6778">
                        <c:v>68027.257446289048</c:v>
                      </c:pt>
                      <c:pt idx="6779">
                        <c:v>67830.980056762695</c:v>
                      </c:pt>
                      <c:pt idx="6780">
                        <c:v>67753.269851684556</c:v>
                      </c:pt>
                      <c:pt idx="6781">
                        <c:v>67905.045974731445</c:v>
                      </c:pt>
                      <c:pt idx="6782">
                        <c:v>69971.724685668945</c:v>
                      </c:pt>
                      <c:pt idx="6783">
                        <c:v>69157.30158996582</c:v>
                      </c:pt>
                      <c:pt idx="6784">
                        <c:v>70561.876907348618</c:v>
                      </c:pt>
                      <c:pt idx="6785">
                        <c:v>71038.477127075195</c:v>
                      </c:pt>
                      <c:pt idx="6786">
                        <c:v>71514.477127075195</c:v>
                      </c:pt>
                      <c:pt idx="6787">
                        <c:v>71018.156814575195</c:v>
                      </c:pt>
                      <c:pt idx="6788">
                        <c:v>71027.156814575195</c:v>
                      </c:pt>
                      <c:pt idx="6789">
                        <c:v>71018.156814575195</c:v>
                      </c:pt>
                      <c:pt idx="6790">
                        <c:v>71014.156814575195</c:v>
                      </c:pt>
                      <c:pt idx="6791">
                        <c:v>70873.721267700195</c:v>
                      </c:pt>
                      <c:pt idx="6792">
                        <c:v>65497.101211547844</c:v>
                      </c:pt>
                      <c:pt idx="6793">
                        <c:v>58836.585494995117</c:v>
                      </c:pt>
                      <c:pt idx="6794">
                        <c:v>63816.744735717773</c:v>
                      </c:pt>
                      <c:pt idx="6795">
                        <c:v>63816.744613647461</c:v>
                      </c:pt>
                      <c:pt idx="6796">
                        <c:v>68095.959030151367</c:v>
                      </c:pt>
                      <c:pt idx="6797">
                        <c:v>69859.082046508789</c:v>
                      </c:pt>
                      <c:pt idx="6798">
                        <c:v>69859.082107543945</c:v>
                      </c:pt>
                      <c:pt idx="6799">
                        <c:v>70244.706619262695</c:v>
                      </c:pt>
                      <c:pt idx="6800">
                        <c:v>69913.681869506836</c:v>
                      </c:pt>
                      <c:pt idx="6801">
                        <c:v>69542.681869506836</c:v>
                      </c:pt>
                      <c:pt idx="6802">
                        <c:v>70105.660720825195</c:v>
                      </c:pt>
                      <c:pt idx="6803">
                        <c:v>65999.177352905273</c:v>
                      </c:pt>
                      <c:pt idx="6804">
                        <c:v>66133.843795776367</c:v>
                      </c:pt>
                      <c:pt idx="6805">
                        <c:v>66133.843795776367</c:v>
                      </c:pt>
                      <c:pt idx="6806">
                        <c:v>66261.177230834961</c:v>
                      </c:pt>
                      <c:pt idx="6807">
                        <c:v>66261.177291870117</c:v>
                      </c:pt>
                      <c:pt idx="6808">
                        <c:v>67072.294540405273</c:v>
                      </c:pt>
                      <c:pt idx="6809">
                        <c:v>66822.294418334961</c:v>
                      </c:pt>
                      <c:pt idx="6810">
                        <c:v>66943.595260620117</c:v>
                      </c:pt>
                      <c:pt idx="6811">
                        <c:v>67456.820251464844</c:v>
                      </c:pt>
                      <c:pt idx="6812">
                        <c:v>71031.720336914063</c:v>
                      </c:pt>
                      <c:pt idx="6813">
                        <c:v>71031.720336914063</c:v>
                      </c:pt>
                      <c:pt idx="6814">
                        <c:v>71031.720336914063</c:v>
                      </c:pt>
                      <c:pt idx="6815">
                        <c:v>70526.254516601563</c:v>
                      </c:pt>
                      <c:pt idx="6816">
                        <c:v>71904.111572265625</c:v>
                      </c:pt>
                      <c:pt idx="6817">
                        <c:v>70306.61555480957</c:v>
                      </c:pt>
                      <c:pt idx="6818">
                        <c:v>70030.61555480957</c:v>
                      </c:pt>
                      <c:pt idx="6819">
                        <c:v>70030.61555480957</c:v>
                      </c:pt>
                      <c:pt idx="6820">
                        <c:v>70904.00422668457</c:v>
                      </c:pt>
                      <c:pt idx="6821">
                        <c:v>66768.08561706543</c:v>
                      </c:pt>
                      <c:pt idx="6822">
                        <c:v>66809.273422241211</c:v>
                      </c:pt>
                      <c:pt idx="6823">
                        <c:v>66809.273544311523</c:v>
                      </c:pt>
                      <c:pt idx="6824">
                        <c:v>66809.273544311523</c:v>
                      </c:pt>
                      <c:pt idx="6825">
                        <c:v>66558.671920776367</c:v>
                      </c:pt>
                      <c:pt idx="6826">
                        <c:v>66558.671981811523</c:v>
                      </c:pt>
                      <c:pt idx="6827">
                        <c:v>68867.016921997056</c:v>
                      </c:pt>
                      <c:pt idx="6828">
                        <c:v>68874.516921997056</c:v>
                      </c:pt>
                      <c:pt idx="6829">
                        <c:v>68882.016921997056</c:v>
                      </c:pt>
                      <c:pt idx="6830">
                        <c:v>68328.516738891602</c:v>
                      </c:pt>
                      <c:pt idx="6831">
                        <c:v>68522.004776000977</c:v>
                      </c:pt>
                      <c:pt idx="6832">
                        <c:v>67709.558731079102</c:v>
                      </c:pt>
                      <c:pt idx="6833">
                        <c:v>68809.652557373032</c:v>
                      </c:pt>
                      <c:pt idx="6834">
                        <c:v>68502.806365966782</c:v>
                      </c:pt>
                      <c:pt idx="6835">
                        <c:v>70407.510330200195</c:v>
                      </c:pt>
                      <c:pt idx="6836">
                        <c:v>70393.587234497056</c:v>
                      </c:pt>
                      <c:pt idx="6837">
                        <c:v>70392.310333251953</c:v>
                      </c:pt>
                      <c:pt idx="6838">
                        <c:v>70394.233428955064</c:v>
                      </c:pt>
                      <c:pt idx="6839">
                        <c:v>70389.216705322266</c:v>
                      </c:pt>
                      <c:pt idx="6840">
                        <c:v>70200.139434814453</c:v>
                      </c:pt>
                      <c:pt idx="6841">
                        <c:v>66753.151809692383</c:v>
                      </c:pt>
                      <c:pt idx="6842">
                        <c:v>68173.065155029282</c:v>
                      </c:pt>
                      <c:pt idx="6843">
                        <c:v>69539.143585205064</c:v>
                      </c:pt>
                      <c:pt idx="6844">
                        <c:v>69236.143646240234</c:v>
                      </c:pt>
                      <c:pt idx="6845">
                        <c:v>69236.143585205064</c:v>
                      </c:pt>
                      <c:pt idx="6846">
                        <c:v>70920.464050292969</c:v>
                      </c:pt>
                      <c:pt idx="6847">
                        <c:v>70866.617858886719</c:v>
                      </c:pt>
                      <c:pt idx="6848">
                        <c:v>71611.418640136719</c:v>
                      </c:pt>
                      <c:pt idx="6849">
                        <c:v>70452.078186035156</c:v>
                      </c:pt>
                      <c:pt idx="6850">
                        <c:v>70127.078186035156</c:v>
                      </c:pt>
                      <c:pt idx="6851">
                        <c:v>70127.078186035156</c:v>
                      </c:pt>
                      <c:pt idx="6852">
                        <c:v>71249.288650512695</c:v>
                      </c:pt>
                      <c:pt idx="6853">
                        <c:v>72029.420364379868</c:v>
                      </c:pt>
                      <c:pt idx="6854">
                        <c:v>72027.497268676758</c:v>
                      </c:pt>
                      <c:pt idx="6855">
                        <c:v>67676.074081420898</c:v>
                      </c:pt>
                      <c:pt idx="6856">
                        <c:v>67674.151107788086</c:v>
                      </c:pt>
                      <c:pt idx="6857">
                        <c:v>70373.547653198242</c:v>
                      </c:pt>
                      <c:pt idx="6858">
                        <c:v>70373.554519653306</c:v>
                      </c:pt>
                      <c:pt idx="6859">
                        <c:v>69743.85237121582</c:v>
                      </c:pt>
                      <c:pt idx="6860">
                        <c:v>69706.852615356445</c:v>
                      </c:pt>
                      <c:pt idx="6861">
                        <c:v>69801.85432434082</c:v>
                      </c:pt>
                      <c:pt idx="6862">
                        <c:v>70077.65461730957</c:v>
                      </c:pt>
                      <c:pt idx="6863">
                        <c:v>69599.175369262695</c:v>
                      </c:pt>
                      <c:pt idx="6864">
                        <c:v>69374.09846496582</c:v>
                      </c:pt>
                      <c:pt idx="6865">
                        <c:v>68948.69856262207</c:v>
                      </c:pt>
                      <c:pt idx="6866">
                        <c:v>68911.62141418457</c:v>
                      </c:pt>
                      <c:pt idx="6867">
                        <c:v>69890.36018371582</c:v>
                      </c:pt>
                      <c:pt idx="6868">
                        <c:v>69918.51496887207</c:v>
                      </c:pt>
                      <c:pt idx="6869">
                        <c:v>67779.075881958008</c:v>
                      </c:pt>
                      <c:pt idx="6870">
                        <c:v>70705.880569458008</c:v>
                      </c:pt>
                      <c:pt idx="6871">
                        <c:v>70941.247756958008</c:v>
                      </c:pt>
                      <c:pt idx="6872">
                        <c:v>63723.671249389648</c:v>
                      </c:pt>
                      <c:pt idx="6873">
                        <c:v>63350.74821472168</c:v>
                      </c:pt>
                      <c:pt idx="6874">
                        <c:v>63350.74821472168</c:v>
                      </c:pt>
                      <c:pt idx="6875">
                        <c:v>63350.748275756836</c:v>
                      </c:pt>
                      <c:pt idx="6876">
                        <c:v>63308.825119018555</c:v>
                      </c:pt>
                      <c:pt idx="6877">
                        <c:v>62937.825057983398</c:v>
                      </c:pt>
                      <c:pt idx="6878">
                        <c:v>63796.672164916992</c:v>
                      </c:pt>
                      <c:pt idx="6879">
                        <c:v>63478.671310424805</c:v>
                      </c:pt>
                      <c:pt idx="6880">
                        <c:v>64021.673141479492</c:v>
                      </c:pt>
                      <c:pt idx="6881">
                        <c:v>64626.026290893555</c:v>
                      </c:pt>
                      <c:pt idx="6882">
                        <c:v>64648.750228881836</c:v>
                      </c:pt>
                      <c:pt idx="6883">
                        <c:v>64646.827072143555</c:v>
                      </c:pt>
                      <c:pt idx="6884">
                        <c:v>64684.903915405273</c:v>
                      </c:pt>
                      <c:pt idx="6885">
                        <c:v>65871.483200073242</c:v>
                      </c:pt>
                      <c:pt idx="6886">
                        <c:v>67380.76969909668</c:v>
                      </c:pt>
                      <c:pt idx="6887">
                        <c:v>65473.803146362305</c:v>
                      </c:pt>
                      <c:pt idx="6888">
                        <c:v>65475.72624206543</c:v>
                      </c:pt>
                      <c:pt idx="6889">
                        <c:v>65477.649276733398</c:v>
                      </c:pt>
                      <c:pt idx="6890">
                        <c:v>65477.649215698242</c:v>
                      </c:pt>
                      <c:pt idx="6891">
                        <c:v>65479.572250366211</c:v>
                      </c:pt>
                      <c:pt idx="6892">
                        <c:v>65479.436325073242</c:v>
                      </c:pt>
                      <c:pt idx="6893">
                        <c:v>65481.359481811523</c:v>
                      </c:pt>
                      <c:pt idx="6894">
                        <c:v>65546.360458374023</c:v>
                      </c:pt>
                      <c:pt idx="6895">
                        <c:v>65274.206527709961</c:v>
                      </c:pt>
                      <c:pt idx="6896">
                        <c:v>65270.360458374023</c:v>
                      </c:pt>
                      <c:pt idx="6897">
                        <c:v>65545.308090209961</c:v>
                      </c:pt>
                      <c:pt idx="6898">
                        <c:v>64350.385116577148</c:v>
                      </c:pt>
                      <c:pt idx="6899">
                        <c:v>64358.231185913086</c:v>
                      </c:pt>
                      <c:pt idx="6900">
                        <c:v>64009.367477416992</c:v>
                      </c:pt>
                      <c:pt idx="6901">
                        <c:v>63674.074813842773</c:v>
                      </c:pt>
                      <c:pt idx="6902">
                        <c:v>68503.439498901367</c:v>
                      </c:pt>
                      <c:pt idx="6903">
                        <c:v>68499.593307495117</c:v>
                      </c:pt>
                      <c:pt idx="6904">
                        <c:v>66786.022079467773</c:v>
                      </c:pt>
                      <c:pt idx="6905">
                        <c:v>69497.139633178711</c:v>
                      </c:pt>
                      <c:pt idx="6906">
                        <c:v>69497.139633178711</c:v>
                      </c:pt>
                      <c:pt idx="6907">
                        <c:v>67659.637680053711</c:v>
                      </c:pt>
                      <c:pt idx="6908">
                        <c:v>69738.137680053711</c:v>
                      </c:pt>
                      <c:pt idx="6909">
                        <c:v>70646.141586303711</c:v>
                      </c:pt>
                      <c:pt idx="6910">
                        <c:v>71147.340805053711</c:v>
                      </c:pt>
                      <c:pt idx="6911">
                        <c:v>71147.340805053711</c:v>
                      </c:pt>
                      <c:pt idx="6912">
                        <c:v>69645.105056762695</c:v>
                      </c:pt>
                      <c:pt idx="6913">
                        <c:v>69645.105056762695</c:v>
                      </c:pt>
                      <c:pt idx="6914">
                        <c:v>70251.518142700195</c:v>
                      </c:pt>
                      <c:pt idx="6915">
                        <c:v>69934.598709106445</c:v>
                      </c:pt>
                      <c:pt idx="6916">
                        <c:v>69547.223709106445</c:v>
                      </c:pt>
                      <c:pt idx="6917">
                        <c:v>67336.150985717773</c:v>
                      </c:pt>
                      <c:pt idx="6918">
                        <c:v>67334.641952514648</c:v>
                      </c:pt>
                      <c:pt idx="6919">
                        <c:v>69373.851928710938</c:v>
                      </c:pt>
                      <c:pt idx="6920">
                        <c:v>69154.849487304688</c:v>
                      </c:pt>
                      <c:pt idx="6921">
                        <c:v>68637.396606445298</c:v>
                      </c:pt>
                      <c:pt idx="6922">
                        <c:v>68600.396606445298</c:v>
                      </c:pt>
                      <c:pt idx="6923">
                        <c:v>68602.319702148438</c:v>
                      </c:pt>
                      <c:pt idx="6924">
                        <c:v>68516.320434570298</c:v>
                      </c:pt>
                      <c:pt idx="6925">
                        <c:v>68202.988159179688</c:v>
                      </c:pt>
                      <c:pt idx="6926">
                        <c:v>67914.281127929688</c:v>
                      </c:pt>
                      <c:pt idx="6927">
                        <c:v>69187.005004882798</c:v>
                      </c:pt>
                      <c:pt idx="6928">
                        <c:v>69687.050415039048</c:v>
                      </c:pt>
                      <c:pt idx="6929">
                        <c:v>70838.650024414048</c:v>
                      </c:pt>
                      <c:pt idx="6930">
                        <c:v>70876.847290039048</c:v>
                      </c:pt>
                      <c:pt idx="6931">
                        <c:v>71478.147583007798</c:v>
                      </c:pt>
                      <c:pt idx="6932">
                        <c:v>70451.418655395508</c:v>
                      </c:pt>
                      <c:pt idx="6933">
                        <c:v>70448.310012817368</c:v>
                      </c:pt>
                      <c:pt idx="6934">
                        <c:v>70446.387039184556</c:v>
                      </c:pt>
                      <c:pt idx="6935">
                        <c:v>69589.852127075195</c:v>
                      </c:pt>
                      <c:pt idx="6936">
                        <c:v>69589.852127075195</c:v>
                      </c:pt>
                      <c:pt idx="6937">
                        <c:v>69877.000564575195</c:v>
                      </c:pt>
                      <c:pt idx="6938">
                        <c:v>68938.694900512695</c:v>
                      </c:pt>
                      <c:pt idx="6939">
                        <c:v>68938.694900512695</c:v>
                      </c:pt>
                      <c:pt idx="6940">
                        <c:v>70302.570877075195</c:v>
                      </c:pt>
                      <c:pt idx="6941">
                        <c:v>70306.417068481445</c:v>
                      </c:pt>
                      <c:pt idx="6942">
                        <c:v>68828.128494262695</c:v>
                      </c:pt>
                      <c:pt idx="6943">
                        <c:v>68558.878150939927</c:v>
                      </c:pt>
                      <c:pt idx="6944">
                        <c:v>68556.955055236816</c:v>
                      </c:pt>
                      <c:pt idx="6945">
                        <c:v>68854.031837463379</c:v>
                      </c:pt>
                      <c:pt idx="6946">
                        <c:v>68263.185768127427</c:v>
                      </c:pt>
                      <c:pt idx="6947">
                        <c:v>69002.268508911118</c:v>
                      </c:pt>
                      <c:pt idx="6948">
                        <c:v>69536.191482543945</c:v>
                      </c:pt>
                      <c:pt idx="6949">
                        <c:v>70304.870071411118</c:v>
                      </c:pt>
                      <c:pt idx="6950">
                        <c:v>69929.402496337876</c:v>
                      </c:pt>
                      <c:pt idx="6951">
                        <c:v>70218.477935791016</c:v>
                      </c:pt>
                      <c:pt idx="6952">
                        <c:v>66222.136276245117</c:v>
                      </c:pt>
                      <c:pt idx="6953">
                        <c:v>66744.285751342773</c:v>
                      </c:pt>
                      <c:pt idx="6954">
                        <c:v>69904.162094116211</c:v>
                      </c:pt>
                      <c:pt idx="6955">
                        <c:v>69373.162094116211</c:v>
                      </c:pt>
                      <c:pt idx="6956">
                        <c:v>69373.162094116211</c:v>
                      </c:pt>
                      <c:pt idx="6957">
                        <c:v>70228.163070678711</c:v>
                      </c:pt>
                      <c:pt idx="6958">
                        <c:v>70228.163070678711</c:v>
                      </c:pt>
                      <c:pt idx="6959">
                        <c:v>69991.888259887695</c:v>
                      </c:pt>
                      <c:pt idx="6960">
                        <c:v>69991.888259887695</c:v>
                      </c:pt>
                      <c:pt idx="6961">
                        <c:v>71368.763259887695</c:v>
                      </c:pt>
                      <c:pt idx="6962">
                        <c:v>66817.871475219727</c:v>
                      </c:pt>
                      <c:pt idx="6963">
                        <c:v>66817.871475219727</c:v>
                      </c:pt>
                      <c:pt idx="6964">
                        <c:v>67351.583389282227</c:v>
                      </c:pt>
                      <c:pt idx="6965">
                        <c:v>68206.584365844727</c:v>
                      </c:pt>
                      <c:pt idx="6966">
                        <c:v>67385.871475219727</c:v>
                      </c:pt>
                      <c:pt idx="6967">
                        <c:v>67379.471466064453</c:v>
                      </c:pt>
                      <c:pt idx="6968">
                        <c:v>69711.039932250977</c:v>
                      </c:pt>
                      <c:pt idx="6969">
                        <c:v>69711.039932250977</c:v>
                      </c:pt>
                      <c:pt idx="6970">
                        <c:v>69711.039932250977</c:v>
                      </c:pt>
                      <c:pt idx="6971">
                        <c:v>69711.039932250977</c:v>
                      </c:pt>
                      <c:pt idx="6972">
                        <c:v>69912.321670532227</c:v>
                      </c:pt>
                      <c:pt idx="6973">
                        <c:v>71059.882888793945</c:v>
                      </c:pt>
                      <c:pt idx="6974">
                        <c:v>68229.39875793457</c:v>
                      </c:pt>
                      <c:pt idx="6975">
                        <c:v>68083.998611450195</c:v>
                      </c:pt>
                      <c:pt idx="6976">
                        <c:v>64972.159675598145</c:v>
                      </c:pt>
                      <c:pt idx="6977">
                        <c:v>69818.455093383789</c:v>
                      </c:pt>
                      <c:pt idx="6978">
                        <c:v>69818.455154418945</c:v>
                      </c:pt>
                      <c:pt idx="6979">
                        <c:v>69778.539627075195</c:v>
                      </c:pt>
                      <c:pt idx="6980">
                        <c:v>71011.773666381836</c:v>
                      </c:pt>
                      <c:pt idx="6981">
                        <c:v>71011.773666381836</c:v>
                      </c:pt>
                      <c:pt idx="6982">
                        <c:v>68765.481033325195</c:v>
                      </c:pt>
                      <c:pt idx="6983">
                        <c:v>59754.379196166992</c:v>
                      </c:pt>
                      <c:pt idx="6984">
                        <c:v>60031.379257202148</c:v>
                      </c:pt>
                      <c:pt idx="6985">
                        <c:v>66453.838241577148</c:v>
                      </c:pt>
                      <c:pt idx="6986">
                        <c:v>66453.838241577148</c:v>
                      </c:pt>
                      <c:pt idx="6987">
                        <c:v>66453.838241577148</c:v>
                      </c:pt>
                      <c:pt idx="6988">
                        <c:v>66783.920272827148</c:v>
                      </c:pt>
                      <c:pt idx="6989">
                        <c:v>67009.221054077148</c:v>
                      </c:pt>
                      <c:pt idx="6990">
                        <c:v>68904.242988586426</c:v>
                      </c:pt>
                      <c:pt idx="6991">
                        <c:v>68906.424743652344</c:v>
                      </c:pt>
                      <c:pt idx="6992">
                        <c:v>64574.029190063469</c:v>
                      </c:pt>
                      <c:pt idx="6993">
                        <c:v>64851.029190063469</c:v>
                      </c:pt>
                      <c:pt idx="6994">
                        <c:v>58146.35758972168</c:v>
                      </c:pt>
                      <c:pt idx="6995">
                        <c:v>58394.35758972168</c:v>
                      </c:pt>
                      <c:pt idx="6996">
                        <c:v>57759.35758972168</c:v>
                      </c:pt>
                      <c:pt idx="6997">
                        <c:v>57759.35758972168</c:v>
                      </c:pt>
                      <c:pt idx="6998">
                        <c:v>57461.75749206543</c:v>
                      </c:pt>
                      <c:pt idx="6999">
                        <c:v>57461.75749206543</c:v>
                      </c:pt>
                      <c:pt idx="7000">
                        <c:v>61436.596542358398</c:v>
                      </c:pt>
                      <c:pt idx="7001">
                        <c:v>61436.596542358398</c:v>
                      </c:pt>
                      <c:pt idx="7002">
                        <c:v>69353.983932495117</c:v>
                      </c:pt>
                      <c:pt idx="7003">
                        <c:v>69353.983993530273</c:v>
                      </c:pt>
                      <c:pt idx="7004">
                        <c:v>69719.867721557617</c:v>
                      </c:pt>
                      <c:pt idx="7005">
                        <c:v>69715.437301635742</c:v>
                      </c:pt>
                      <c:pt idx="7006">
                        <c:v>67823.457595825195</c:v>
                      </c:pt>
                      <c:pt idx="7007">
                        <c:v>71777.374588012695</c:v>
                      </c:pt>
                      <c:pt idx="7008">
                        <c:v>72301.26921081543</c:v>
                      </c:pt>
                      <c:pt idx="7009">
                        <c:v>71771.19230651854</c:v>
                      </c:pt>
                      <c:pt idx="7010">
                        <c:v>71723.26921081543</c:v>
                      </c:pt>
                      <c:pt idx="7011">
                        <c:v>71627.51506042479</c:v>
                      </c:pt>
                      <c:pt idx="7012">
                        <c:v>72000.43791198729</c:v>
                      </c:pt>
                      <c:pt idx="7013">
                        <c:v>71796.36125183104</c:v>
                      </c:pt>
                      <c:pt idx="7014">
                        <c:v>71353.28337097168</c:v>
                      </c:pt>
                      <c:pt idx="7015">
                        <c:v>71206.760620117188</c:v>
                      </c:pt>
                      <c:pt idx="7016">
                        <c:v>71296.755004882798</c:v>
                      </c:pt>
                      <c:pt idx="7017">
                        <c:v>70853.001098632798</c:v>
                      </c:pt>
                      <c:pt idx="7018">
                        <c:v>71238.899734497056</c:v>
                      </c:pt>
                      <c:pt idx="7019">
                        <c:v>71890.053787231445</c:v>
                      </c:pt>
                      <c:pt idx="7020">
                        <c:v>71197.932205200195</c:v>
                      </c:pt>
                      <c:pt idx="7021">
                        <c:v>57690.357162475586</c:v>
                      </c:pt>
                      <c:pt idx="7022">
                        <c:v>68657.667068481445</c:v>
                      </c:pt>
                      <c:pt idx="7023">
                        <c:v>69830.988845825195</c:v>
                      </c:pt>
                      <c:pt idx="7024">
                        <c:v>69857.988906860352</c:v>
                      </c:pt>
                      <c:pt idx="7025">
                        <c:v>67735.609344482422</c:v>
                      </c:pt>
                      <c:pt idx="7026">
                        <c:v>69918.345779418945</c:v>
                      </c:pt>
                      <c:pt idx="7027">
                        <c:v>69845.235916137695</c:v>
                      </c:pt>
                      <c:pt idx="7028">
                        <c:v>69772.115798950195</c:v>
                      </c:pt>
                      <c:pt idx="7029">
                        <c:v>69765.014236450195</c:v>
                      </c:pt>
                      <c:pt idx="7030">
                        <c:v>69585.944412231445</c:v>
                      </c:pt>
                      <c:pt idx="7031">
                        <c:v>69365.589431762695</c:v>
                      </c:pt>
                      <c:pt idx="7032">
                        <c:v>66552.648147583008</c:v>
                      </c:pt>
                      <c:pt idx="7033">
                        <c:v>65691.157424926758</c:v>
                      </c:pt>
                      <c:pt idx="7034">
                        <c:v>66151.22981262207</c:v>
                      </c:pt>
                      <c:pt idx="7035">
                        <c:v>66806.22981262207</c:v>
                      </c:pt>
                      <c:pt idx="7036">
                        <c:v>67031.829666137695</c:v>
                      </c:pt>
                      <c:pt idx="7037">
                        <c:v>68913.989486694336</c:v>
                      </c:pt>
                      <c:pt idx="7038">
                        <c:v>58859.038436889648</c:v>
                      </c:pt>
                      <c:pt idx="7039">
                        <c:v>58859.038436889648</c:v>
                      </c:pt>
                      <c:pt idx="7040">
                        <c:v>58859.038497924805</c:v>
                      </c:pt>
                      <c:pt idx="7041">
                        <c:v>58858.003341674805</c:v>
                      </c:pt>
                      <c:pt idx="7042">
                        <c:v>58301.038436889648</c:v>
                      </c:pt>
                      <c:pt idx="7043">
                        <c:v>58301.038436889648</c:v>
                      </c:pt>
                      <c:pt idx="7044">
                        <c:v>62207.290573120117</c:v>
                      </c:pt>
                      <c:pt idx="7045">
                        <c:v>61383.289535522461</c:v>
                      </c:pt>
                      <c:pt idx="7046">
                        <c:v>70516.508407592773</c:v>
                      </c:pt>
                      <c:pt idx="7047">
                        <c:v>70516.508285522461</c:v>
                      </c:pt>
                      <c:pt idx="7048">
                        <c:v>69189.828964233398</c:v>
                      </c:pt>
                      <c:pt idx="7049">
                        <c:v>68896.598251342773</c:v>
                      </c:pt>
                      <c:pt idx="7050">
                        <c:v>69073.829025268555</c:v>
                      </c:pt>
                      <c:pt idx="7051">
                        <c:v>69320.804153442368</c:v>
                      </c:pt>
                      <c:pt idx="7052">
                        <c:v>66903.099441528306</c:v>
                      </c:pt>
                      <c:pt idx="7053">
                        <c:v>66894.899490356445</c:v>
                      </c:pt>
                      <c:pt idx="7054">
                        <c:v>66908.899612426758</c:v>
                      </c:pt>
                      <c:pt idx="7055">
                        <c:v>67443.299514770508</c:v>
                      </c:pt>
                      <c:pt idx="7056">
                        <c:v>66323.376907348633</c:v>
                      </c:pt>
                      <c:pt idx="7057">
                        <c:v>65727.330520629883</c:v>
                      </c:pt>
                      <c:pt idx="7058">
                        <c:v>70402.682830810532</c:v>
                      </c:pt>
                      <c:pt idx="7059">
                        <c:v>70057.736648559556</c:v>
                      </c:pt>
                      <c:pt idx="7060">
                        <c:v>70121.813674926758</c:v>
                      </c:pt>
                      <c:pt idx="7061">
                        <c:v>70169.536651611314</c:v>
                      </c:pt>
                      <c:pt idx="7062">
                        <c:v>70171.459747314453</c:v>
                      </c:pt>
                      <c:pt idx="7063">
                        <c:v>70169.536651611314</c:v>
                      </c:pt>
                      <c:pt idx="7064">
                        <c:v>70171.459869384766</c:v>
                      </c:pt>
                      <c:pt idx="7065">
                        <c:v>69800.459747314453</c:v>
                      </c:pt>
                      <c:pt idx="7066">
                        <c:v>67076.008865356445</c:v>
                      </c:pt>
                      <c:pt idx="7067">
                        <c:v>70452.834548950195</c:v>
                      </c:pt>
                      <c:pt idx="7068">
                        <c:v>70452.834548950195</c:v>
                      </c:pt>
                      <c:pt idx="7069">
                        <c:v>70452.834548950195</c:v>
                      </c:pt>
                      <c:pt idx="7070">
                        <c:v>70452.834548950195</c:v>
                      </c:pt>
                      <c:pt idx="7071">
                        <c:v>70452.834671020508</c:v>
                      </c:pt>
                      <c:pt idx="7072">
                        <c:v>70452.834671020508</c:v>
                      </c:pt>
                      <c:pt idx="7073">
                        <c:v>69407.76579284668</c:v>
                      </c:pt>
                      <c:pt idx="7074">
                        <c:v>68419.338455200195</c:v>
                      </c:pt>
                      <c:pt idx="7075">
                        <c:v>69893.939041137695</c:v>
                      </c:pt>
                      <c:pt idx="7076">
                        <c:v>69893.939102172852</c:v>
                      </c:pt>
                      <c:pt idx="7077">
                        <c:v>58483.771041870117</c:v>
                      </c:pt>
                      <c:pt idx="7078">
                        <c:v>58483.771041870117</c:v>
                      </c:pt>
                      <c:pt idx="7079">
                        <c:v>68946.824234008789</c:v>
                      </c:pt>
                      <c:pt idx="7080">
                        <c:v>68726.447631835938</c:v>
                      </c:pt>
                      <c:pt idx="7081">
                        <c:v>68297.839263916016</c:v>
                      </c:pt>
                      <c:pt idx="7082">
                        <c:v>70744.758338928208</c:v>
                      </c:pt>
                      <c:pt idx="7083">
                        <c:v>70746.681434631348</c:v>
                      </c:pt>
                      <c:pt idx="7084">
                        <c:v>70460.380836486816</c:v>
                      </c:pt>
                      <c:pt idx="7085">
                        <c:v>70246.078590393066</c:v>
                      </c:pt>
                      <c:pt idx="7086">
                        <c:v>70354.924880981445</c:v>
                      </c:pt>
                      <c:pt idx="7087">
                        <c:v>70358.771072387695</c:v>
                      </c:pt>
                      <c:pt idx="7088">
                        <c:v>70360.694168090806</c:v>
                      </c:pt>
                      <c:pt idx="7089">
                        <c:v>69615.384475708008</c:v>
                      </c:pt>
                      <c:pt idx="7090">
                        <c:v>69615.526077270508</c:v>
                      </c:pt>
                      <c:pt idx="7091">
                        <c:v>69937.782302856445</c:v>
                      </c:pt>
                      <c:pt idx="7092">
                        <c:v>68132.637588500977</c:v>
                      </c:pt>
                      <c:pt idx="7093">
                        <c:v>65752.589981079087</c:v>
                      </c:pt>
                      <c:pt idx="7094">
                        <c:v>67912.406021118164</c:v>
                      </c:pt>
                      <c:pt idx="7095">
                        <c:v>69157.142288208008</c:v>
                      </c:pt>
                      <c:pt idx="7096">
                        <c:v>69642.29573059082</c:v>
                      </c:pt>
                      <c:pt idx="7097">
                        <c:v>66767.095977783203</c:v>
                      </c:pt>
                      <c:pt idx="7098">
                        <c:v>68106.128204345703</c:v>
                      </c:pt>
                      <c:pt idx="7099">
                        <c:v>68106.128204345703</c:v>
                      </c:pt>
                      <c:pt idx="7100">
                        <c:v>68106.128204345703</c:v>
                      </c:pt>
                      <c:pt idx="7101">
                        <c:v>58823.261093139648</c:v>
                      </c:pt>
                      <c:pt idx="7102">
                        <c:v>58823.261032104492</c:v>
                      </c:pt>
                      <c:pt idx="7103">
                        <c:v>58823.261154174805</c:v>
                      </c:pt>
                      <c:pt idx="7104">
                        <c:v>58131.441757202148</c:v>
                      </c:pt>
                      <c:pt idx="7105">
                        <c:v>58131.441696166992</c:v>
                      </c:pt>
                      <c:pt idx="7106">
                        <c:v>58131.441757202148</c:v>
                      </c:pt>
                      <c:pt idx="7107">
                        <c:v>58131.441757202148</c:v>
                      </c:pt>
                      <c:pt idx="7108">
                        <c:v>65983.135299682617</c:v>
                      </c:pt>
                      <c:pt idx="7109">
                        <c:v>65983.135299682617</c:v>
                      </c:pt>
                      <c:pt idx="7110">
                        <c:v>65987.654281616211</c:v>
                      </c:pt>
                      <c:pt idx="7111">
                        <c:v>66892.504325866699</c:v>
                      </c:pt>
                      <c:pt idx="7112">
                        <c:v>69106.312515258789</c:v>
                      </c:pt>
                      <c:pt idx="7113">
                        <c:v>70017.496704101548</c:v>
                      </c:pt>
                      <c:pt idx="7114">
                        <c:v>69697.54760742186</c:v>
                      </c:pt>
                      <c:pt idx="7115">
                        <c:v>69686.624633789048</c:v>
                      </c:pt>
                      <c:pt idx="7116">
                        <c:v>70460.875442504868</c:v>
                      </c:pt>
                      <c:pt idx="7117">
                        <c:v>58790.108932495117</c:v>
                      </c:pt>
                      <c:pt idx="7118">
                        <c:v>58290.731063842773</c:v>
                      </c:pt>
                      <c:pt idx="7119">
                        <c:v>58290.731063842773</c:v>
                      </c:pt>
                      <c:pt idx="7120">
                        <c:v>58290.731002807617</c:v>
                      </c:pt>
                      <c:pt idx="7121">
                        <c:v>58290.731063842773</c:v>
                      </c:pt>
                      <c:pt idx="7122">
                        <c:v>62053.632431030273</c:v>
                      </c:pt>
                      <c:pt idx="7123">
                        <c:v>62053.632431030273</c:v>
                      </c:pt>
                      <c:pt idx="7124">
                        <c:v>66914.813522338867</c:v>
                      </c:pt>
                      <c:pt idx="7125">
                        <c:v>67657.747604370117</c:v>
                      </c:pt>
                      <c:pt idx="7126">
                        <c:v>70129.633285522461</c:v>
                      </c:pt>
                      <c:pt idx="7127">
                        <c:v>68333.810134887695</c:v>
                      </c:pt>
                      <c:pt idx="7128">
                        <c:v>70728.722839355469</c:v>
                      </c:pt>
                      <c:pt idx="7129">
                        <c:v>70538.72274017334</c:v>
                      </c:pt>
                      <c:pt idx="7130">
                        <c:v>70002.168296813965</c:v>
                      </c:pt>
                      <c:pt idx="7131">
                        <c:v>70540.774742126465</c:v>
                      </c:pt>
                      <c:pt idx="7132">
                        <c:v>69396.32479095459</c:v>
                      </c:pt>
                      <c:pt idx="7133">
                        <c:v>68595.12557220459</c:v>
                      </c:pt>
                      <c:pt idx="7134">
                        <c:v>68600.89461517334</c:v>
                      </c:pt>
                      <c:pt idx="7135">
                        <c:v>68491.31551361084</c:v>
                      </c:pt>
                      <c:pt idx="7136">
                        <c:v>67810.239585876465</c:v>
                      </c:pt>
                      <c:pt idx="7137">
                        <c:v>67770.239097595215</c:v>
                      </c:pt>
                      <c:pt idx="7138">
                        <c:v>67738.139671325669</c:v>
                      </c:pt>
                      <c:pt idx="7139">
                        <c:v>66944.539672851548</c:v>
                      </c:pt>
                      <c:pt idx="7140">
                        <c:v>67484.940063476548</c:v>
                      </c:pt>
                      <c:pt idx="7141">
                        <c:v>67479.170043945298</c:v>
                      </c:pt>
                      <c:pt idx="7142">
                        <c:v>70088.652420043945</c:v>
                      </c:pt>
                      <c:pt idx="7143">
                        <c:v>70463.621658325195</c:v>
                      </c:pt>
                      <c:pt idx="7144">
                        <c:v>70463.621658325195</c:v>
                      </c:pt>
                      <c:pt idx="7145">
                        <c:v>69198.845657348633</c:v>
                      </c:pt>
                      <c:pt idx="7146">
                        <c:v>68731.543350219727</c:v>
                      </c:pt>
                      <c:pt idx="7147">
                        <c:v>58913.295516967773</c:v>
                      </c:pt>
                      <c:pt idx="7148">
                        <c:v>58913.295516967773</c:v>
                      </c:pt>
                      <c:pt idx="7149">
                        <c:v>58913.295455932617</c:v>
                      </c:pt>
                      <c:pt idx="7150">
                        <c:v>58916.389144897461</c:v>
                      </c:pt>
                      <c:pt idx="7151">
                        <c:v>68969.178268432617</c:v>
                      </c:pt>
                      <c:pt idx="7152">
                        <c:v>68969.178329467773</c:v>
                      </c:pt>
                      <c:pt idx="7153">
                        <c:v>70571.760330200195</c:v>
                      </c:pt>
                      <c:pt idx="7154">
                        <c:v>70571.760330200195</c:v>
                      </c:pt>
                      <c:pt idx="7155">
                        <c:v>70571.760330200195</c:v>
                      </c:pt>
                      <c:pt idx="7156">
                        <c:v>69880.635086059556</c:v>
                      </c:pt>
                      <c:pt idx="7157">
                        <c:v>70183.582839965806</c:v>
                      </c:pt>
                      <c:pt idx="7158">
                        <c:v>70181.659744262695</c:v>
                      </c:pt>
                      <c:pt idx="7159">
                        <c:v>70174.567337036118</c:v>
                      </c:pt>
                      <c:pt idx="7160">
                        <c:v>70176.490432739258</c:v>
                      </c:pt>
                      <c:pt idx="7161">
                        <c:v>70176.490432739258</c:v>
                      </c:pt>
                      <c:pt idx="7162">
                        <c:v>70176.758987426758</c:v>
                      </c:pt>
                      <c:pt idx="7163">
                        <c:v>69975.700592041016</c:v>
                      </c:pt>
                      <c:pt idx="7164">
                        <c:v>69975.700592041016</c:v>
                      </c:pt>
                      <c:pt idx="7165">
                        <c:v>69727.015045166016</c:v>
                      </c:pt>
                      <c:pt idx="7166">
                        <c:v>57793.570114135742</c:v>
                      </c:pt>
                      <c:pt idx="7167">
                        <c:v>57793.570175170898</c:v>
                      </c:pt>
                      <c:pt idx="7168">
                        <c:v>68527.575271606445</c:v>
                      </c:pt>
                      <c:pt idx="7169">
                        <c:v>68404.575271606445</c:v>
                      </c:pt>
                      <c:pt idx="7170">
                        <c:v>68404.575332641602</c:v>
                      </c:pt>
                      <c:pt idx="7171">
                        <c:v>68404.575271606445</c:v>
                      </c:pt>
                      <c:pt idx="7172">
                        <c:v>71128.791961669922</c:v>
                      </c:pt>
                      <c:pt idx="7173">
                        <c:v>70397.791961669922</c:v>
                      </c:pt>
                      <c:pt idx="7174">
                        <c:v>71536.878112792969</c:v>
                      </c:pt>
                      <c:pt idx="7175">
                        <c:v>70659.031921386719</c:v>
                      </c:pt>
                      <c:pt idx="7176">
                        <c:v>70656.131042480469</c:v>
                      </c:pt>
                      <c:pt idx="7177">
                        <c:v>71480.131042480469</c:v>
                      </c:pt>
                      <c:pt idx="7178">
                        <c:v>69721.196685791016</c:v>
                      </c:pt>
                      <c:pt idx="7179">
                        <c:v>69721.196685791016</c:v>
                      </c:pt>
                      <c:pt idx="7180">
                        <c:v>70518.897903442368</c:v>
                      </c:pt>
                      <c:pt idx="7181">
                        <c:v>70520.820877075195</c:v>
                      </c:pt>
                      <c:pt idx="7182">
                        <c:v>70520.820877075195</c:v>
                      </c:pt>
                      <c:pt idx="7183">
                        <c:v>70711.310012817368</c:v>
                      </c:pt>
                      <c:pt idx="7184">
                        <c:v>71002.458450317368</c:v>
                      </c:pt>
                      <c:pt idx="7185">
                        <c:v>71009.535354614258</c:v>
                      </c:pt>
                      <c:pt idx="7186">
                        <c:v>69777.151107788086</c:v>
                      </c:pt>
                      <c:pt idx="7187">
                        <c:v>69269.049819946289</c:v>
                      </c:pt>
                      <c:pt idx="7188">
                        <c:v>65881.222732543945</c:v>
                      </c:pt>
                      <c:pt idx="7189">
                        <c:v>65953.06721496582</c:v>
                      </c:pt>
                      <c:pt idx="7190">
                        <c:v>70815.869705200195</c:v>
                      </c:pt>
                      <c:pt idx="7191">
                        <c:v>70815.869705200195</c:v>
                      </c:pt>
                      <c:pt idx="7192">
                        <c:v>70815.869705200195</c:v>
                      </c:pt>
                      <c:pt idx="7193">
                        <c:v>70815.869705200195</c:v>
                      </c:pt>
                      <c:pt idx="7194">
                        <c:v>70692.869705200195</c:v>
                      </c:pt>
                      <c:pt idx="7195">
                        <c:v>70692.869705200195</c:v>
                      </c:pt>
                      <c:pt idx="7196">
                        <c:v>69800.202835083008</c:v>
                      </c:pt>
                      <c:pt idx="7197">
                        <c:v>65714.610733032227</c:v>
                      </c:pt>
                      <c:pt idx="7198">
                        <c:v>58634.108932495117</c:v>
                      </c:pt>
                      <c:pt idx="7199">
                        <c:v>62778.524032592773</c:v>
                      </c:pt>
                      <c:pt idx="7200">
                        <c:v>62778.523971557617</c:v>
                      </c:pt>
                      <c:pt idx="7201">
                        <c:v>68310.610870361314</c:v>
                      </c:pt>
                      <c:pt idx="7202">
                        <c:v>69706.169509887695</c:v>
                      </c:pt>
                      <c:pt idx="7203">
                        <c:v>69708.092483520508</c:v>
                      </c:pt>
                      <c:pt idx="7204">
                        <c:v>69707.204605102539</c:v>
                      </c:pt>
                      <c:pt idx="7205">
                        <c:v>70438.298004150391</c:v>
                      </c:pt>
                      <c:pt idx="7206">
                        <c:v>70484.220367431626</c:v>
                      </c:pt>
                      <c:pt idx="7207">
                        <c:v>65461.242782592773</c:v>
                      </c:pt>
                      <c:pt idx="7208">
                        <c:v>65232.24284362793</c:v>
                      </c:pt>
                      <c:pt idx="7209">
                        <c:v>69195.790023803711</c:v>
                      </c:pt>
                      <c:pt idx="7210">
                        <c:v>69195.790023803711</c:v>
                      </c:pt>
                      <c:pt idx="7211">
                        <c:v>69195.790023803711</c:v>
                      </c:pt>
                      <c:pt idx="7212">
                        <c:v>68952.790023803711</c:v>
                      </c:pt>
                      <c:pt idx="7213">
                        <c:v>68952.790023803711</c:v>
                      </c:pt>
                      <c:pt idx="7214">
                        <c:v>70476.390213012695</c:v>
                      </c:pt>
                      <c:pt idx="7215">
                        <c:v>70476.390213012695</c:v>
                      </c:pt>
                      <c:pt idx="7216">
                        <c:v>70037.839431762695</c:v>
                      </c:pt>
                      <c:pt idx="7217">
                        <c:v>68257.513504028306</c:v>
                      </c:pt>
                      <c:pt idx="7218">
                        <c:v>68358.586502075195</c:v>
                      </c:pt>
                      <c:pt idx="7219">
                        <c:v>66402.194900512695</c:v>
                      </c:pt>
                      <c:pt idx="7220">
                        <c:v>66411.194900512695</c:v>
                      </c:pt>
                      <c:pt idx="7221">
                        <c:v>66411.194900512695</c:v>
                      </c:pt>
                      <c:pt idx="7222">
                        <c:v>66306.194961547852</c:v>
                      </c:pt>
                      <c:pt idx="7223">
                        <c:v>55629.072189331055</c:v>
                      </c:pt>
                      <c:pt idx="7224">
                        <c:v>55629.072311401367</c:v>
                      </c:pt>
                      <c:pt idx="7225">
                        <c:v>56212.227096557617</c:v>
                      </c:pt>
                      <c:pt idx="7226">
                        <c:v>55911.780441284172</c:v>
                      </c:pt>
                      <c:pt idx="7227">
                        <c:v>58749.073715209961</c:v>
                      </c:pt>
                      <c:pt idx="7228">
                        <c:v>63097.19450378418</c:v>
                      </c:pt>
                      <c:pt idx="7229">
                        <c:v>64994.240036010742</c:v>
                      </c:pt>
                      <c:pt idx="7230">
                        <c:v>64990.393844604492</c:v>
                      </c:pt>
                      <c:pt idx="7231">
                        <c:v>68257.17448425293</c:v>
                      </c:pt>
                      <c:pt idx="7232">
                        <c:v>69757.348464965806</c:v>
                      </c:pt>
                      <c:pt idx="7233">
                        <c:v>71101.886245727525</c:v>
                      </c:pt>
                      <c:pt idx="7234">
                        <c:v>66291.248794555664</c:v>
                      </c:pt>
                      <c:pt idx="7235">
                        <c:v>67061.848403930664</c:v>
                      </c:pt>
                      <c:pt idx="7236">
                        <c:v>67582.848403930664</c:v>
                      </c:pt>
                      <c:pt idx="7237">
                        <c:v>66695.741714477525</c:v>
                      </c:pt>
                      <c:pt idx="7238">
                        <c:v>68078.665542602525</c:v>
                      </c:pt>
                      <c:pt idx="7239">
                        <c:v>68924.666519165025</c:v>
                      </c:pt>
                      <c:pt idx="7240">
                        <c:v>68697.288345336914</c:v>
                      </c:pt>
                      <c:pt idx="7241">
                        <c:v>68686.288833618164</c:v>
                      </c:pt>
                      <c:pt idx="7242">
                        <c:v>68246.288711547852</c:v>
                      </c:pt>
                      <c:pt idx="7243">
                        <c:v>68125.587295532212</c:v>
                      </c:pt>
                      <c:pt idx="7244">
                        <c:v>69202.613235473633</c:v>
                      </c:pt>
                      <c:pt idx="7245">
                        <c:v>69007.767532348633</c:v>
                      </c:pt>
                      <c:pt idx="7246">
                        <c:v>67909.819656372056</c:v>
                      </c:pt>
                      <c:pt idx="7247">
                        <c:v>69150.130035400376</c:v>
                      </c:pt>
                      <c:pt idx="7248">
                        <c:v>69150.130096435532</c:v>
                      </c:pt>
                      <c:pt idx="7249">
                        <c:v>69049.443542480469</c:v>
                      </c:pt>
                      <c:pt idx="7250">
                        <c:v>69049.443542480469</c:v>
                      </c:pt>
                      <c:pt idx="7251">
                        <c:v>68624.597351074219</c:v>
                      </c:pt>
                      <c:pt idx="7252">
                        <c:v>68624.597351074219</c:v>
                      </c:pt>
                      <c:pt idx="7253">
                        <c:v>70248.714904785156</c:v>
                      </c:pt>
                      <c:pt idx="7254">
                        <c:v>70619.714904785156</c:v>
                      </c:pt>
                      <c:pt idx="7255">
                        <c:v>69109.466339111314</c:v>
                      </c:pt>
                      <c:pt idx="7256">
                        <c:v>68690.466461181626</c:v>
                      </c:pt>
                      <c:pt idx="7257">
                        <c:v>69863.341995239258</c:v>
                      </c:pt>
                      <c:pt idx="7258">
                        <c:v>69821.926589965806</c:v>
                      </c:pt>
                      <c:pt idx="7259">
                        <c:v>70147.426589965806</c:v>
                      </c:pt>
                      <c:pt idx="7260">
                        <c:v>70226.503982543945</c:v>
                      </c:pt>
                      <c:pt idx="7261">
                        <c:v>66044.837020874023</c:v>
                      </c:pt>
                      <c:pt idx="7262">
                        <c:v>69865.993743896484</c:v>
                      </c:pt>
                      <c:pt idx="7263">
                        <c:v>69865.993743896484</c:v>
                      </c:pt>
                      <c:pt idx="7264">
                        <c:v>64009.69319152832</c:v>
                      </c:pt>
                      <c:pt idx="7265">
                        <c:v>64076.38362121582</c:v>
                      </c:pt>
                      <c:pt idx="7266">
                        <c:v>64143.07356262207</c:v>
                      </c:pt>
                      <c:pt idx="7267">
                        <c:v>65838.205612182617</c:v>
                      </c:pt>
                      <c:pt idx="7268">
                        <c:v>66599.768112182617</c:v>
                      </c:pt>
                      <c:pt idx="7269">
                        <c:v>66965.033004760742</c:v>
                      </c:pt>
                      <c:pt idx="7270">
                        <c:v>66961.186935424805</c:v>
                      </c:pt>
                      <c:pt idx="7271">
                        <c:v>67350.09733581543</c:v>
                      </c:pt>
                      <c:pt idx="7272">
                        <c:v>69536.628005981445</c:v>
                      </c:pt>
                      <c:pt idx="7273">
                        <c:v>69983.801834106445</c:v>
                      </c:pt>
                      <c:pt idx="7274">
                        <c:v>69983.801834106445</c:v>
                      </c:pt>
                      <c:pt idx="7275">
                        <c:v>70029.184280395508</c:v>
                      </c:pt>
                      <c:pt idx="7276">
                        <c:v>69933.120254516602</c:v>
                      </c:pt>
                      <c:pt idx="7277">
                        <c:v>68622.355056762695</c:v>
                      </c:pt>
                      <c:pt idx="7278">
                        <c:v>68622.355056762695</c:v>
                      </c:pt>
                      <c:pt idx="7279">
                        <c:v>68626.201126098618</c:v>
                      </c:pt>
                      <c:pt idx="7280">
                        <c:v>66956.572341918945</c:v>
                      </c:pt>
                      <c:pt idx="7281">
                        <c:v>66938.572341918945</c:v>
                      </c:pt>
                      <c:pt idx="7282">
                        <c:v>66936.649368286118</c:v>
                      </c:pt>
                      <c:pt idx="7283">
                        <c:v>67356.572586059556</c:v>
                      </c:pt>
                      <c:pt idx="7284">
                        <c:v>66849.880081176758</c:v>
                      </c:pt>
                      <c:pt idx="7285">
                        <c:v>57300.041427612305</c:v>
                      </c:pt>
                      <c:pt idx="7286">
                        <c:v>57300.041427612305</c:v>
                      </c:pt>
                      <c:pt idx="7287">
                        <c:v>57634.341354370117</c:v>
                      </c:pt>
                      <c:pt idx="7288">
                        <c:v>64547.662704467773</c:v>
                      </c:pt>
                      <c:pt idx="7289">
                        <c:v>64547.662643432617</c:v>
                      </c:pt>
                      <c:pt idx="7290">
                        <c:v>64305.660690307617</c:v>
                      </c:pt>
                      <c:pt idx="7291">
                        <c:v>64775.423385620117</c:v>
                      </c:pt>
                      <c:pt idx="7292">
                        <c:v>69654.394363403306</c:v>
                      </c:pt>
                      <c:pt idx="7293">
                        <c:v>70213.79557800293</c:v>
                      </c:pt>
                      <c:pt idx="7294">
                        <c:v>70188.71867370604</c:v>
                      </c:pt>
                      <c:pt idx="7295">
                        <c:v>69977.79557800293</c:v>
                      </c:pt>
                      <c:pt idx="7296">
                        <c:v>69629.64152526854</c:v>
                      </c:pt>
                      <c:pt idx="7297">
                        <c:v>68863.50773620604</c:v>
                      </c:pt>
                      <c:pt idx="7298">
                        <c:v>68894.92643737793</c:v>
                      </c:pt>
                      <c:pt idx="7299">
                        <c:v>68397.725708007798</c:v>
                      </c:pt>
                      <c:pt idx="7300">
                        <c:v>68501.048706054688</c:v>
                      </c:pt>
                      <c:pt idx="7301">
                        <c:v>68470.950317382798</c:v>
                      </c:pt>
                      <c:pt idx="7302">
                        <c:v>69926.576004028306</c:v>
                      </c:pt>
                      <c:pt idx="7303">
                        <c:v>70133.129959106445</c:v>
                      </c:pt>
                      <c:pt idx="7304">
                        <c:v>69434.546951293945</c:v>
                      </c:pt>
                      <c:pt idx="7305">
                        <c:v>55839.270797729492</c:v>
                      </c:pt>
                      <c:pt idx="7306">
                        <c:v>55839.270736694336</c:v>
                      </c:pt>
                      <c:pt idx="7307">
                        <c:v>66728.063308715806</c:v>
                      </c:pt>
                      <c:pt idx="7308">
                        <c:v>65899.062942504868</c:v>
                      </c:pt>
                      <c:pt idx="7309">
                        <c:v>64522.339187622056</c:v>
                      </c:pt>
                      <c:pt idx="7310">
                        <c:v>64819.139846801751</c:v>
                      </c:pt>
                      <c:pt idx="7311">
                        <c:v>65878.965164184556</c:v>
                      </c:pt>
                      <c:pt idx="7312">
                        <c:v>65695.961990356445</c:v>
                      </c:pt>
                      <c:pt idx="7313">
                        <c:v>66090.464187622056</c:v>
                      </c:pt>
                      <c:pt idx="7314">
                        <c:v>66971.943191528306</c:v>
                      </c:pt>
                      <c:pt idx="7315">
                        <c:v>67719.639869689927</c:v>
                      </c:pt>
                      <c:pt idx="7316">
                        <c:v>67723.640113830566</c:v>
                      </c:pt>
                      <c:pt idx="7317">
                        <c:v>67732.640113830566</c:v>
                      </c:pt>
                      <c:pt idx="7318">
                        <c:v>67732.640357971177</c:v>
                      </c:pt>
                      <c:pt idx="7319">
                        <c:v>67195.640357971177</c:v>
                      </c:pt>
                      <c:pt idx="7320">
                        <c:v>66938.412574768066</c:v>
                      </c:pt>
                      <c:pt idx="7321">
                        <c:v>59202.673141479492</c:v>
                      </c:pt>
                      <c:pt idx="7322">
                        <c:v>64892.39079284668</c:v>
                      </c:pt>
                      <c:pt idx="7323">
                        <c:v>64321.965744018555</c:v>
                      </c:pt>
                      <c:pt idx="7324">
                        <c:v>63384.254806518555</c:v>
                      </c:pt>
                      <c:pt idx="7325">
                        <c:v>63385.490158081055</c:v>
                      </c:pt>
                      <c:pt idx="7326">
                        <c:v>63835.467514038086</c:v>
                      </c:pt>
                      <c:pt idx="7327">
                        <c:v>63370.865951538086</c:v>
                      </c:pt>
                      <c:pt idx="7328">
                        <c:v>63374.71208190918</c:v>
                      </c:pt>
                      <c:pt idx="7329">
                        <c:v>64282.71208190918</c:v>
                      </c:pt>
                      <c:pt idx="7330">
                        <c:v>64282.71208190918</c:v>
                      </c:pt>
                      <c:pt idx="7331">
                        <c:v>64278.865951538086</c:v>
                      </c:pt>
                      <c:pt idx="7332">
                        <c:v>64278.865951538086</c:v>
                      </c:pt>
                      <c:pt idx="7333">
                        <c:v>64930.303451538086</c:v>
                      </c:pt>
                      <c:pt idx="7334">
                        <c:v>64653.184066772461</c:v>
                      </c:pt>
                      <c:pt idx="7335">
                        <c:v>67844.39030456543</c:v>
                      </c:pt>
                      <c:pt idx="7336">
                        <c:v>68798.826400756836</c:v>
                      </c:pt>
                      <c:pt idx="7337">
                        <c:v>64501.708023071275</c:v>
                      </c:pt>
                      <c:pt idx="7338">
                        <c:v>64497.861831665025</c:v>
                      </c:pt>
                      <c:pt idx="7339">
                        <c:v>63753.061050415025</c:v>
                      </c:pt>
                      <c:pt idx="7340">
                        <c:v>63753.061050415025</c:v>
                      </c:pt>
                      <c:pt idx="7341">
                        <c:v>66266.862121582017</c:v>
                      </c:pt>
                      <c:pt idx="7342">
                        <c:v>66590.662658691406</c:v>
                      </c:pt>
                      <c:pt idx="7343">
                        <c:v>66219.663391113267</c:v>
                      </c:pt>
                      <c:pt idx="7344">
                        <c:v>66120.062927246079</c:v>
                      </c:pt>
                      <c:pt idx="7345">
                        <c:v>65895.594543457017</c:v>
                      </c:pt>
                      <c:pt idx="7346">
                        <c:v>65951.594665527329</c:v>
                      </c:pt>
                      <c:pt idx="7347">
                        <c:v>66098.261291503906</c:v>
                      </c:pt>
                      <c:pt idx="7348">
                        <c:v>66017.793823242188</c:v>
                      </c:pt>
                      <c:pt idx="7349">
                        <c:v>66017.793823242188</c:v>
                      </c:pt>
                      <c:pt idx="7350">
                        <c:v>66017.793762207031</c:v>
                      </c:pt>
                      <c:pt idx="7351">
                        <c:v>66534.982238769531</c:v>
                      </c:pt>
                      <c:pt idx="7352">
                        <c:v>71231.984939575195</c:v>
                      </c:pt>
                      <c:pt idx="7353">
                        <c:v>71231.984939575195</c:v>
                      </c:pt>
                      <c:pt idx="7354">
                        <c:v>69946.183181762695</c:v>
                      </c:pt>
                      <c:pt idx="7355">
                        <c:v>70337.983963012695</c:v>
                      </c:pt>
                      <c:pt idx="7356">
                        <c:v>70337.983963012695</c:v>
                      </c:pt>
                      <c:pt idx="7357">
                        <c:v>69550.723770141602</c:v>
                      </c:pt>
                      <c:pt idx="7358">
                        <c:v>69778.292984008789</c:v>
                      </c:pt>
                      <c:pt idx="7359">
                        <c:v>69473.689285278306</c:v>
                      </c:pt>
                      <c:pt idx="7360">
                        <c:v>68736.897537231445</c:v>
                      </c:pt>
                      <c:pt idx="7361">
                        <c:v>68745.897781372056</c:v>
                      </c:pt>
                      <c:pt idx="7362">
                        <c:v>68732.478347778306</c:v>
                      </c:pt>
                      <c:pt idx="7363">
                        <c:v>70058.055984497056</c:v>
                      </c:pt>
                      <c:pt idx="7364">
                        <c:v>69234.11360168457</c:v>
                      </c:pt>
                      <c:pt idx="7365">
                        <c:v>68863.11360168457</c:v>
                      </c:pt>
                      <c:pt idx="7366">
                        <c:v>64319.778854370117</c:v>
                      </c:pt>
                      <c:pt idx="7367">
                        <c:v>69650.85725402832</c:v>
                      </c:pt>
                      <c:pt idx="7368">
                        <c:v>69583.069168090806</c:v>
                      </c:pt>
                      <c:pt idx="7369">
                        <c:v>69463.915359497056</c:v>
                      </c:pt>
                      <c:pt idx="7370">
                        <c:v>69467.009109497056</c:v>
                      </c:pt>
                      <c:pt idx="7371">
                        <c:v>68700.470535278306</c:v>
                      </c:pt>
                      <c:pt idx="7372">
                        <c:v>68908.470901489258</c:v>
                      </c:pt>
                      <c:pt idx="7373">
                        <c:v>68751.316970825195</c:v>
                      </c:pt>
                      <c:pt idx="7374">
                        <c:v>70800.982009887695</c:v>
                      </c:pt>
                      <c:pt idx="7375">
                        <c:v>66092.041336059556</c:v>
                      </c:pt>
                      <c:pt idx="7376">
                        <c:v>65705.195022583008</c:v>
                      </c:pt>
                      <c:pt idx="7377">
                        <c:v>65703.271926879868</c:v>
                      </c:pt>
                      <c:pt idx="7378">
                        <c:v>66144.195632934556</c:v>
                      </c:pt>
                      <c:pt idx="7379">
                        <c:v>66724.581130981445</c:v>
                      </c:pt>
                      <c:pt idx="7380">
                        <c:v>66395.071884155273</c:v>
                      </c:pt>
                      <c:pt idx="7381">
                        <c:v>69895.578445434556</c:v>
                      </c:pt>
                      <c:pt idx="7382">
                        <c:v>69661.408279418945</c:v>
                      </c:pt>
                      <c:pt idx="7383">
                        <c:v>69781.835525512695</c:v>
                      </c:pt>
                      <c:pt idx="7384">
                        <c:v>69803.605697631836</c:v>
                      </c:pt>
                      <c:pt idx="7385">
                        <c:v>69803.605697631836</c:v>
                      </c:pt>
                      <c:pt idx="7386">
                        <c:v>70776.504470825195</c:v>
                      </c:pt>
                      <c:pt idx="7387">
                        <c:v>65481.120590209961</c:v>
                      </c:pt>
                      <c:pt idx="7388">
                        <c:v>65481.120651245117</c:v>
                      </c:pt>
                      <c:pt idx="7389">
                        <c:v>65481.120651245117</c:v>
                      </c:pt>
                      <c:pt idx="7390">
                        <c:v>64125.143173217773</c:v>
                      </c:pt>
                      <c:pt idx="7391">
                        <c:v>64125.143051147461</c:v>
                      </c:pt>
                      <c:pt idx="7392">
                        <c:v>64248.143112182617</c:v>
                      </c:pt>
                      <c:pt idx="7393">
                        <c:v>66094.99137878418</c:v>
                      </c:pt>
                      <c:pt idx="7394">
                        <c:v>66247.793769836426</c:v>
                      </c:pt>
                      <c:pt idx="7395">
                        <c:v>66098.393867492676</c:v>
                      </c:pt>
                      <c:pt idx="7396">
                        <c:v>66388.133117675781</c:v>
                      </c:pt>
                      <c:pt idx="7397">
                        <c:v>69702.005111694336</c:v>
                      </c:pt>
                      <c:pt idx="7398">
                        <c:v>57825.14421081543</c:v>
                      </c:pt>
                      <c:pt idx="7399">
                        <c:v>57825.55632019043</c:v>
                      </c:pt>
                      <c:pt idx="7400">
                        <c:v>57567.556564331055</c:v>
                      </c:pt>
                      <c:pt idx="7401">
                        <c:v>57416.956466674805</c:v>
                      </c:pt>
                      <c:pt idx="7402">
                        <c:v>57336.55632019043</c:v>
                      </c:pt>
                      <c:pt idx="7403">
                        <c:v>57727.14225769043</c:v>
                      </c:pt>
                      <c:pt idx="7404">
                        <c:v>60949.265487670898</c:v>
                      </c:pt>
                      <c:pt idx="7405">
                        <c:v>60949.265487670898</c:v>
                      </c:pt>
                      <c:pt idx="7406">
                        <c:v>60949.265487670898</c:v>
                      </c:pt>
                      <c:pt idx="7407">
                        <c:v>69230.752487182617</c:v>
                      </c:pt>
                      <c:pt idx="7408">
                        <c:v>69671.373580932617</c:v>
                      </c:pt>
                      <c:pt idx="7409">
                        <c:v>69671.373580932617</c:v>
                      </c:pt>
                      <c:pt idx="7410">
                        <c:v>69728.999618530273</c:v>
                      </c:pt>
                      <c:pt idx="7411">
                        <c:v>69723.230270385742</c:v>
                      </c:pt>
                      <c:pt idx="7412">
                        <c:v>71579.035247802734</c:v>
                      </c:pt>
                      <c:pt idx="7413">
                        <c:v>64649.425338745117</c:v>
                      </c:pt>
                      <c:pt idx="7414">
                        <c:v>64648.393112182617</c:v>
                      </c:pt>
                      <c:pt idx="7415">
                        <c:v>64256.592330932617</c:v>
                      </c:pt>
                      <c:pt idx="7416">
                        <c:v>64611.843307495117</c:v>
                      </c:pt>
                      <c:pt idx="7417">
                        <c:v>67015.084518432617</c:v>
                      </c:pt>
                      <c:pt idx="7418">
                        <c:v>67246.508651733398</c:v>
                      </c:pt>
                      <c:pt idx="7419">
                        <c:v>67243.306625366211</c:v>
                      </c:pt>
                      <c:pt idx="7420">
                        <c:v>67191.38346862793</c:v>
                      </c:pt>
                      <c:pt idx="7421">
                        <c:v>69267.500991821289</c:v>
                      </c:pt>
                      <c:pt idx="7422">
                        <c:v>69268.391189575195</c:v>
                      </c:pt>
                      <c:pt idx="7423">
                        <c:v>69268.391189575195</c:v>
                      </c:pt>
                      <c:pt idx="7424">
                        <c:v>67966.879104614258</c:v>
                      </c:pt>
                      <c:pt idx="7425">
                        <c:v>68111.277542114258</c:v>
                      </c:pt>
                      <c:pt idx="7426">
                        <c:v>68057.431350708008</c:v>
                      </c:pt>
                      <c:pt idx="7427">
                        <c:v>69154.287734985337</c:v>
                      </c:pt>
                      <c:pt idx="7428">
                        <c:v>69156.210830688477</c:v>
                      </c:pt>
                      <c:pt idx="7429">
                        <c:v>69158.133865356445</c:v>
                      </c:pt>
                      <c:pt idx="7430">
                        <c:v>68868.683059692368</c:v>
                      </c:pt>
                      <c:pt idx="7431">
                        <c:v>68335.529251098618</c:v>
                      </c:pt>
                      <c:pt idx="7432">
                        <c:v>68339.375320434556</c:v>
                      </c:pt>
                      <c:pt idx="7433">
                        <c:v>68579.798416137695</c:v>
                      </c:pt>
                      <c:pt idx="7434">
                        <c:v>68581.72151184082</c:v>
                      </c:pt>
                      <c:pt idx="7435">
                        <c:v>68573.719985961914</c:v>
                      </c:pt>
                      <c:pt idx="7436">
                        <c:v>68575.643081665025</c:v>
                      </c:pt>
                      <c:pt idx="7437">
                        <c:v>68575.643081665025</c:v>
                      </c:pt>
                      <c:pt idx="7438">
                        <c:v>68319.641128540025</c:v>
                      </c:pt>
                      <c:pt idx="7439">
                        <c:v>68352.272171020508</c:v>
                      </c:pt>
                      <c:pt idx="7440">
                        <c:v>68582.354446411133</c:v>
                      </c:pt>
                      <c:pt idx="7441">
                        <c:v>69964.662307739258</c:v>
                      </c:pt>
                      <c:pt idx="7442">
                        <c:v>70550.539260864258</c:v>
                      </c:pt>
                      <c:pt idx="7443">
                        <c:v>70550.539260864258</c:v>
                      </c:pt>
                      <c:pt idx="7444">
                        <c:v>70941.097732543945</c:v>
                      </c:pt>
                      <c:pt idx="7445">
                        <c:v>70570.097854614258</c:v>
                      </c:pt>
                      <c:pt idx="7446">
                        <c:v>70164.397293090806</c:v>
                      </c:pt>
                      <c:pt idx="7447">
                        <c:v>69840.539871215806</c:v>
                      </c:pt>
                      <c:pt idx="7448">
                        <c:v>65703.188064575195</c:v>
                      </c:pt>
                      <c:pt idx="7449">
                        <c:v>65703.188064575195</c:v>
                      </c:pt>
                      <c:pt idx="7450">
                        <c:v>68092.224197387695</c:v>
                      </c:pt>
                      <c:pt idx="7451">
                        <c:v>68092.224197387695</c:v>
                      </c:pt>
                      <c:pt idx="7452">
                        <c:v>68092.224197387695</c:v>
                      </c:pt>
                      <c:pt idx="7453">
                        <c:v>63433.254531860344</c:v>
                      </c:pt>
                      <c:pt idx="7454">
                        <c:v>59181.081588745117</c:v>
                      </c:pt>
                      <c:pt idx="7455">
                        <c:v>59181.081649780273</c:v>
                      </c:pt>
                      <c:pt idx="7456">
                        <c:v>67439.732536315918</c:v>
                      </c:pt>
                      <c:pt idx="7457">
                        <c:v>57070.277755737305</c:v>
                      </c:pt>
                      <c:pt idx="7458">
                        <c:v>66160.794418334961</c:v>
                      </c:pt>
                      <c:pt idx="7459">
                        <c:v>66160.794418334961</c:v>
                      </c:pt>
                      <c:pt idx="7460">
                        <c:v>66160.794418334961</c:v>
                      </c:pt>
                      <c:pt idx="7461">
                        <c:v>64254.335922241211</c:v>
                      </c:pt>
                      <c:pt idx="7462">
                        <c:v>64246.335922241211</c:v>
                      </c:pt>
                      <c:pt idx="7463">
                        <c:v>64243.589889526367</c:v>
                      </c:pt>
                      <c:pt idx="7464">
                        <c:v>64791.464889526367</c:v>
                      </c:pt>
                      <c:pt idx="7465">
                        <c:v>63502.371627807617</c:v>
                      </c:pt>
                      <c:pt idx="7466">
                        <c:v>63131.371627807617</c:v>
                      </c:pt>
                      <c:pt idx="7467">
                        <c:v>64301.158248901367</c:v>
                      </c:pt>
                      <c:pt idx="7468">
                        <c:v>65669.366744995117</c:v>
                      </c:pt>
                      <c:pt idx="7469">
                        <c:v>65669.635787963867</c:v>
                      </c:pt>
                      <c:pt idx="7470">
                        <c:v>66316.11693572998</c:v>
                      </c:pt>
                      <c:pt idx="7471">
                        <c:v>66268.193901062012</c:v>
                      </c:pt>
                      <c:pt idx="7472">
                        <c:v>65835.523788452148</c:v>
                      </c:pt>
                      <c:pt idx="7473">
                        <c:v>65841.10075378418</c:v>
                      </c:pt>
                      <c:pt idx="7474">
                        <c:v>65848.60075378418</c:v>
                      </c:pt>
                      <c:pt idx="7475">
                        <c:v>65740.964157104492</c:v>
                      </c:pt>
                      <c:pt idx="7476">
                        <c:v>66220.541488647461</c:v>
                      </c:pt>
                      <c:pt idx="7477">
                        <c:v>66220.541610717773</c:v>
                      </c:pt>
                      <c:pt idx="7478">
                        <c:v>66223.048934936523</c:v>
                      </c:pt>
                      <c:pt idx="7479">
                        <c:v>66380.048812866211</c:v>
                      </c:pt>
                      <c:pt idx="7480">
                        <c:v>66356.052597045898</c:v>
                      </c:pt>
                      <c:pt idx="7481">
                        <c:v>66495.206405639648</c:v>
                      </c:pt>
                      <c:pt idx="7482">
                        <c:v>66017.129013061523</c:v>
                      </c:pt>
                      <c:pt idx="7483">
                        <c:v>66378.705917358398</c:v>
                      </c:pt>
                      <c:pt idx="7484">
                        <c:v>66113.278915405273</c:v>
                      </c:pt>
                      <c:pt idx="7485">
                        <c:v>67410.249801635742</c:v>
                      </c:pt>
                      <c:pt idx="7486">
                        <c:v>69431.30876159668</c:v>
                      </c:pt>
                      <c:pt idx="7487">
                        <c:v>69324.717910766602</c:v>
                      </c:pt>
                      <c:pt idx="7488">
                        <c:v>68891.437210083008</c:v>
                      </c:pt>
                      <c:pt idx="7489">
                        <c:v>68895.283340454102</c:v>
                      </c:pt>
                      <c:pt idx="7490">
                        <c:v>68846.283279418945</c:v>
                      </c:pt>
                      <c:pt idx="7491">
                        <c:v>68568.952468872056</c:v>
                      </c:pt>
                      <c:pt idx="7492">
                        <c:v>68572.129104614258</c:v>
                      </c:pt>
                      <c:pt idx="7493">
                        <c:v>68584.975418090806</c:v>
                      </c:pt>
                      <c:pt idx="7494">
                        <c:v>70769.104568481445</c:v>
                      </c:pt>
                      <c:pt idx="7495">
                        <c:v>65872.992996215806</c:v>
                      </c:pt>
                      <c:pt idx="7496">
                        <c:v>65863.339675903306</c:v>
                      </c:pt>
                      <c:pt idx="7497">
                        <c:v>66597.737625122056</c:v>
                      </c:pt>
                      <c:pt idx="7498">
                        <c:v>66437.357986450195</c:v>
                      </c:pt>
                      <c:pt idx="7499">
                        <c:v>67128.745437622056</c:v>
                      </c:pt>
                      <c:pt idx="7500">
                        <c:v>64160.663925170898</c:v>
                      </c:pt>
                      <c:pt idx="7501">
                        <c:v>64108.740829467773</c:v>
                      </c:pt>
                      <c:pt idx="7502">
                        <c:v>71480.808181762695</c:v>
                      </c:pt>
                      <c:pt idx="7503">
                        <c:v>70814.530349731445</c:v>
                      </c:pt>
                      <c:pt idx="7504">
                        <c:v>70816.453445434556</c:v>
                      </c:pt>
                      <c:pt idx="7505">
                        <c:v>70189.298416137695</c:v>
                      </c:pt>
                      <c:pt idx="7506">
                        <c:v>70189.298416137695</c:v>
                      </c:pt>
                      <c:pt idx="7507">
                        <c:v>70239.144363403306</c:v>
                      </c:pt>
                      <c:pt idx="7508">
                        <c:v>70798.454666137695</c:v>
                      </c:pt>
                      <c:pt idx="7509">
                        <c:v>69746.395584106445</c:v>
                      </c:pt>
                      <c:pt idx="7510">
                        <c:v>69565.318679809556</c:v>
                      </c:pt>
                      <c:pt idx="7511">
                        <c:v>69604.494949340806</c:v>
                      </c:pt>
                      <c:pt idx="7512">
                        <c:v>68874.272781372056</c:v>
                      </c:pt>
                      <c:pt idx="7513">
                        <c:v>68871.564529418945</c:v>
                      </c:pt>
                      <c:pt idx="7514">
                        <c:v>68865.795486450195</c:v>
                      </c:pt>
                      <c:pt idx="7515">
                        <c:v>69411.473464965806</c:v>
                      </c:pt>
                      <c:pt idx="7516">
                        <c:v>69374.704910278306</c:v>
                      </c:pt>
                      <c:pt idx="7517">
                        <c:v>70207.629226684556</c:v>
                      </c:pt>
                      <c:pt idx="7518">
                        <c:v>70146.072830200195</c:v>
                      </c:pt>
                      <c:pt idx="7519">
                        <c:v>70146.072830200195</c:v>
                      </c:pt>
                      <c:pt idx="7520">
                        <c:v>69793.670486450195</c:v>
                      </c:pt>
                      <c:pt idx="7521">
                        <c:v>70880.878494262695</c:v>
                      </c:pt>
                      <c:pt idx="7522">
                        <c:v>68750.06779479979</c:v>
                      </c:pt>
                      <c:pt idx="7523">
                        <c:v>69201.445755004868</c:v>
                      </c:pt>
                      <c:pt idx="7524">
                        <c:v>69205.291824340806</c:v>
                      </c:pt>
                      <c:pt idx="7525">
                        <c:v>69207.214920043945</c:v>
                      </c:pt>
                      <c:pt idx="7526">
                        <c:v>69211.061111450195</c:v>
                      </c:pt>
                      <c:pt idx="7527">
                        <c:v>69211.061111450195</c:v>
                      </c:pt>
                      <c:pt idx="7528">
                        <c:v>70064.139480590806</c:v>
                      </c:pt>
                      <c:pt idx="7529">
                        <c:v>70066.062576293945</c:v>
                      </c:pt>
                      <c:pt idx="7530">
                        <c:v>70071.831741333008</c:v>
                      </c:pt>
                      <c:pt idx="7531">
                        <c:v>69905.601150512695</c:v>
                      </c:pt>
                      <c:pt idx="7532">
                        <c:v>67850.856033325195</c:v>
                      </c:pt>
                      <c:pt idx="7533">
                        <c:v>69474.520950317383</c:v>
                      </c:pt>
                      <c:pt idx="7534">
                        <c:v>59540.918319702148</c:v>
                      </c:pt>
                      <c:pt idx="7535">
                        <c:v>59540.918319702148</c:v>
                      </c:pt>
                      <c:pt idx="7536">
                        <c:v>59540.918258666992</c:v>
                      </c:pt>
                      <c:pt idx="7537">
                        <c:v>59540.918258666992</c:v>
                      </c:pt>
                      <c:pt idx="7538">
                        <c:v>59541.989608764648</c:v>
                      </c:pt>
                      <c:pt idx="7539">
                        <c:v>59541.989608764648</c:v>
                      </c:pt>
                      <c:pt idx="7540">
                        <c:v>59508.390121459961</c:v>
                      </c:pt>
                      <c:pt idx="7541">
                        <c:v>59508.390243530273</c:v>
                      </c:pt>
                      <c:pt idx="7542">
                        <c:v>62771.670394897461</c:v>
                      </c:pt>
                      <c:pt idx="7543">
                        <c:v>63056.897872924805</c:v>
                      </c:pt>
                      <c:pt idx="7544">
                        <c:v>63054.97477722168</c:v>
                      </c:pt>
                      <c:pt idx="7545">
                        <c:v>68700.344863891602</c:v>
                      </c:pt>
                      <c:pt idx="7546">
                        <c:v>69875.151458740234</c:v>
                      </c:pt>
                      <c:pt idx="7547">
                        <c:v>69194.440750122056</c:v>
                      </c:pt>
                      <c:pt idx="7548">
                        <c:v>69549.363845825195</c:v>
                      </c:pt>
                      <c:pt idx="7549">
                        <c:v>69549.363845825195</c:v>
                      </c:pt>
                      <c:pt idx="7550">
                        <c:v>69154.693435668945</c:v>
                      </c:pt>
                      <c:pt idx="7551">
                        <c:v>68458.770462036118</c:v>
                      </c:pt>
                      <c:pt idx="7552">
                        <c:v>68234.693252563477</c:v>
                      </c:pt>
                      <c:pt idx="7553">
                        <c:v>67921.999038696289</c:v>
                      </c:pt>
                      <c:pt idx="7554">
                        <c:v>58232.989547729492</c:v>
                      </c:pt>
                      <c:pt idx="7555">
                        <c:v>58095.989608764648</c:v>
                      </c:pt>
                      <c:pt idx="7556">
                        <c:v>64329.663558959961</c:v>
                      </c:pt>
                      <c:pt idx="7557">
                        <c:v>64329.663681030273</c:v>
                      </c:pt>
                      <c:pt idx="7558">
                        <c:v>64329.663558959961</c:v>
                      </c:pt>
                      <c:pt idx="7559">
                        <c:v>65945.697738647461</c:v>
                      </c:pt>
                      <c:pt idx="7560">
                        <c:v>68945.096755981445</c:v>
                      </c:pt>
                      <c:pt idx="7561">
                        <c:v>68945.096755981445</c:v>
                      </c:pt>
                      <c:pt idx="7562">
                        <c:v>69789.088455200195</c:v>
                      </c:pt>
                      <c:pt idx="7563">
                        <c:v>67020.368087768555</c:v>
                      </c:pt>
                      <c:pt idx="7564">
                        <c:v>66797.47770690918</c:v>
                      </c:pt>
                      <c:pt idx="7565">
                        <c:v>66428.669296264648</c:v>
                      </c:pt>
                      <c:pt idx="7566">
                        <c:v>66574.669357299805</c:v>
                      </c:pt>
                      <c:pt idx="7567">
                        <c:v>66300.592514038086</c:v>
                      </c:pt>
                      <c:pt idx="7568">
                        <c:v>66302.515609741211</c:v>
                      </c:pt>
                      <c:pt idx="7569">
                        <c:v>66304.026596069336</c:v>
                      </c:pt>
                      <c:pt idx="7570">
                        <c:v>66370.474838256836</c:v>
                      </c:pt>
                      <c:pt idx="7571">
                        <c:v>66374.32096862793</c:v>
                      </c:pt>
                      <c:pt idx="7572">
                        <c:v>66632.321029663086</c:v>
                      </c:pt>
                      <c:pt idx="7573">
                        <c:v>66630.397933959961</c:v>
                      </c:pt>
                      <c:pt idx="7574">
                        <c:v>66634.244125366211</c:v>
                      </c:pt>
                      <c:pt idx="7575">
                        <c:v>66578.270248413086</c:v>
                      </c:pt>
                      <c:pt idx="7576">
                        <c:v>66410.577743530273</c:v>
                      </c:pt>
                      <c:pt idx="7577">
                        <c:v>69127.276809692368</c:v>
                      </c:pt>
                      <c:pt idx="7578">
                        <c:v>69129.199905395508</c:v>
                      </c:pt>
                      <c:pt idx="7579">
                        <c:v>69341.99983215332</c:v>
                      </c:pt>
                      <c:pt idx="7580">
                        <c:v>69487.999954223633</c:v>
                      </c:pt>
                      <c:pt idx="7581">
                        <c:v>69637.500076293945</c:v>
                      </c:pt>
                      <c:pt idx="7582">
                        <c:v>69211.422927856445</c:v>
                      </c:pt>
                      <c:pt idx="7583">
                        <c:v>69355.42317199707</c:v>
                      </c:pt>
                      <c:pt idx="7584">
                        <c:v>69359.269119262695</c:v>
                      </c:pt>
                      <c:pt idx="7585">
                        <c:v>69359.269119262695</c:v>
                      </c:pt>
                      <c:pt idx="7586">
                        <c:v>68334.19123840332</c:v>
                      </c:pt>
                      <c:pt idx="7587">
                        <c:v>68334.19123840332</c:v>
                      </c:pt>
                      <c:pt idx="7588">
                        <c:v>68133.590972900391</c:v>
                      </c:pt>
                      <c:pt idx="7589">
                        <c:v>68563.714019775391</c:v>
                      </c:pt>
                      <c:pt idx="7590">
                        <c:v>68321.714019775391</c:v>
                      </c:pt>
                      <c:pt idx="7591">
                        <c:v>63802.110137939446</c:v>
                      </c:pt>
                      <c:pt idx="7592">
                        <c:v>69877.768020629868</c:v>
                      </c:pt>
                      <c:pt idx="7593">
                        <c:v>69542.072830200195</c:v>
                      </c:pt>
                      <c:pt idx="7594">
                        <c:v>70089.672927856445</c:v>
                      </c:pt>
                      <c:pt idx="7595">
                        <c:v>70089.672927856445</c:v>
                      </c:pt>
                      <c:pt idx="7596">
                        <c:v>69860.227615356445</c:v>
                      </c:pt>
                      <c:pt idx="7597">
                        <c:v>69038.61076354979</c:v>
                      </c:pt>
                      <c:pt idx="7598">
                        <c:v>69629.198684692368</c:v>
                      </c:pt>
                      <c:pt idx="7599">
                        <c:v>69631.121658325195</c:v>
                      </c:pt>
                      <c:pt idx="7600">
                        <c:v>70293.969802856445</c:v>
                      </c:pt>
                      <c:pt idx="7601">
                        <c:v>69424.967750549316</c:v>
                      </c:pt>
                      <c:pt idx="7602">
                        <c:v>69423.044654846177</c:v>
                      </c:pt>
                      <c:pt idx="7603">
                        <c:v>69424.967750549316</c:v>
                      </c:pt>
                      <c:pt idx="7604">
                        <c:v>69430.737037658677</c:v>
                      </c:pt>
                      <c:pt idx="7605">
                        <c:v>68088.504127502427</c:v>
                      </c:pt>
                      <c:pt idx="7606">
                        <c:v>67721.735084533677</c:v>
                      </c:pt>
                      <c:pt idx="7607">
                        <c:v>70348.180877685547</c:v>
                      </c:pt>
                      <c:pt idx="7608">
                        <c:v>70298.65803527832</c:v>
                      </c:pt>
                      <c:pt idx="7609">
                        <c:v>69463.426467895508</c:v>
                      </c:pt>
                      <c:pt idx="7610">
                        <c:v>68974.942581176758</c:v>
                      </c:pt>
                      <c:pt idx="7611">
                        <c:v>67968.535781860352</c:v>
                      </c:pt>
                      <c:pt idx="7612">
                        <c:v>67805.136123657227</c:v>
                      </c:pt>
                      <c:pt idx="7613">
                        <c:v>68743.658279418945</c:v>
                      </c:pt>
                      <c:pt idx="7614">
                        <c:v>68750.87727355957</c:v>
                      </c:pt>
                      <c:pt idx="7615">
                        <c:v>69205.43391418457</c:v>
                      </c:pt>
                      <c:pt idx="7616">
                        <c:v>69207.348220825195</c:v>
                      </c:pt>
                      <c:pt idx="7617">
                        <c:v>68348.50080871582</c:v>
                      </c:pt>
                      <c:pt idx="7618">
                        <c:v>67482.424392700195</c:v>
                      </c:pt>
                      <c:pt idx="7619">
                        <c:v>67328.947830200195</c:v>
                      </c:pt>
                      <c:pt idx="7620">
                        <c:v>67328.948318481445</c:v>
                      </c:pt>
                      <c:pt idx="7621">
                        <c:v>66491.024002075195</c:v>
                      </c:pt>
                      <c:pt idx="7622">
                        <c:v>68022.374526977539</c:v>
                      </c:pt>
                      <c:pt idx="7623">
                        <c:v>68491.542327880845</c:v>
                      </c:pt>
                      <c:pt idx="7624">
                        <c:v>68440.422454833984</c:v>
                      </c:pt>
                      <c:pt idx="7625">
                        <c:v>68440.422454833984</c:v>
                      </c:pt>
                      <c:pt idx="7626">
                        <c:v>66487.283676147461</c:v>
                      </c:pt>
                      <c:pt idx="7627">
                        <c:v>66492.705612182617</c:v>
                      </c:pt>
                      <c:pt idx="7628">
                        <c:v>66328.594284057617</c:v>
                      </c:pt>
                      <c:pt idx="7629">
                        <c:v>66328.594284057617</c:v>
                      </c:pt>
                      <c:pt idx="7630">
                        <c:v>66328.594284057617</c:v>
                      </c:pt>
                      <c:pt idx="7631">
                        <c:v>67189.365463256836</c:v>
                      </c:pt>
                      <c:pt idx="7632">
                        <c:v>67185.519454956055</c:v>
                      </c:pt>
                      <c:pt idx="7633">
                        <c:v>67133.596298217773</c:v>
                      </c:pt>
                      <c:pt idx="7634">
                        <c:v>70450.919021606445</c:v>
                      </c:pt>
                      <c:pt idx="7635">
                        <c:v>70826.520156860337</c:v>
                      </c:pt>
                      <c:pt idx="7636">
                        <c:v>70694.560195922852</c:v>
                      </c:pt>
                      <c:pt idx="7637">
                        <c:v>65290.310470581055</c:v>
                      </c:pt>
                      <c:pt idx="7638">
                        <c:v>65292.23356628418</c:v>
                      </c:pt>
                      <c:pt idx="7639">
                        <c:v>65294.156539916992</c:v>
                      </c:pt>
                      <c:pt idx="7640">
                        <c:v>65294.156723022461</c:v>
                      </c:pt>
                      <c:pt idx="7641">
                        <c:v>65296.737838745117</c:v>
                      </c:pt>
                      <c:pt idx="7642">
                        <c:v>65298.660934448242</c:v>
                      </c:pt>
                      <c:pt idx="7643">
                        <c:v>65300.584091186523</c:v>
                      </c:pt>
                      <c:pt idx="7644">
                        <c:v>65365.585006713867</c:v>
                      </c:pt>
                      <c:pt idx="7645">
                        <c:v>65369.431137084961</c:v>
                      </c:pt>
                      <c:pt idx="7646">
                        <c:v>66297.153854370117</c:v>
                      </c:pt>
                      <c:pt idx="7647">
                        <c:v>66301.000106811523</c:v>
                      </c:pt>
                      <c:pt idx="7648">
                        <c:v>66177.723983764648</c:v>
                      </c:pt>
                      <c:pt idx="7649">
                        <c:v>66181.570053100586</c:v>
                      </c:pt>
                      <c:pt idx="7650">
                        <c:v>66179.646957397461</c:v>
                      </c:pt>
                      <c:pt idx="7651">
                        <c:v>65351.953720092773</c:v>
                      </c:pt>
                      <c:pt idx="7652">
                        <c:v>66604.239944458008</c:v>
                      </c:pt>
                      <c:pt idx="7653">
                        <c:v>66094.583572387695</c:v>
                      </c:pt>
                      <c:pt idx="7654">
                        <c:v>66749.583572387695</c:v>
                      </c:pt>
                      <c:pt idx="7655">
                        <c:v>67562.485855102525</c:v>
                      </c:pt>
                      <c:pt idx="7656">
                        <c:v>66465.817565917969</c:v>
                      </c:pt>
                      <c:pt idx="7657">
                        <c:v>66415.817443847656</c:v>
                      </c:pt>
                      <c:pt idx="7658">
                        <c:v>66415.817443847656</c:v>
                      </c:pt>
                      <c:pt idx="7659">
                        <c:v>66415.817443847656</c:v>
                      </c:pt>
                      <c:pt idx="7660">
                        <c:v>67445.424133300781</c:v>
                      </c:pt>
                      <c:pt idx="7661">
                        <c:v>67454.424133300781</c:v>
                      </c:pt>
                      <c:pt idx="7662">
                        <c:v>67445.424133300781</c:v>
                      </c:pt>
                      <c:pt idx="7663">
                        <c:v>67189.594421386719</c:v>
                      </c:pt>
                      <c:pt idx="7664">
                        <c:v>67581.395202636719</c:v>
                      </c:pt>
                      <c:pt idx="7665">
                        <c:v>67581.395202636719</c:v>
                      </c:pt>
                      <c:pt idx="7666">
                        <c:v>67005.811218261719</c:v>
                      </c:pt>
                      <c:pt idx="7667">
                        <c:v>70595.368484497056</c:v>
                      </c:pt>
                      <c:pt idx="7668">
                        <c:v>70320.960525512695</c:v>
                      </c:pt>
                      <c:pt idx="7669">
                        <c:v>70016.900955200195</c:v>
                      </c:pt>
                      <c:pt idx="7670">
                        <c:v>69462.900955200195</c:v>
                      </c:pt>
                      <c:pt idx="7671">
                        <c:v>69460.977859497056</c:v>
                      </c:pt>
                      <c:pt idx="7672">
                        <c:v>70123.368484497056</c:v>
                      </c:pt>
                      <c:pt idx="7673">
                        <c:v>70390.445510864258</c:v>
                      </c:pt>
                      <c:pt idx="7674">
                        <c:v>70668.445510864258</c:v>
                      </c:pt>
                      <c:pt idx="7675">
                        <c:v>70814.445632934556</c:v>
                      </c:pt>
                      <c:pt idx="7676">
                        <c:v>70812.522537231445</c:v>
                      </c:pt>
                      <c:pt idx="7677">
                        <c:v>71360.322525024414</c:v>
                      </c:pt>
                      <c:pt idx="7678">
                        <c:v>70670.195083618164</c:v>
                      </c:pt>
                      <c:pt idx="7679">
                        <c:v>70672.118179321275</c:v>
                      </c:pt>
                      <c:pt idx="7680">
                        <c:v>70301.118179321275</c:v>
                      </c:pt>
                      <c:pt idx="7681">
                        <c:v>71443.746658325195</c:v>
                      </c:pt>
                      <c:pt idx="7682">
                        <c:v>69020.272781372056</c:v>
                      </c:pt>
                      <c:pt idx="7683">
                        <c:v>70137.425613403306</c:v>
                      </c:pt>
                      <c:pt idx="7684">
                        <c:v>69637.502517700195</c:v>
                      </c:pt>
                      <c:pt idx="7685">
                        <c:v>69633.656326293945</c:v>
                      </c:pt>
                      <c:pt idx="7686">
                        <c:v>69633.656326293945</c:v>
                      </c:pt>
                      <c:pt idx="7687">
                        <c:v>68974.808181762695</c:v>
                      </c:pt>
                      <c:pt idx="7688">
                        <c:v>69285.864089965806</c:v>
                      </c:pt>
                      <c:pt idx="7689">
                        <c:v>70131.949905395508</c:v>
                      </c:pt>
                      <c:pt idx="7690">
                        <c:v>69875.949905395508</c:v>
                      </c:pt>
                      <c:pt idx="7691">
                        <c:v>69874.026809692368</c:v>
                      </c:pt>
                      <c:pt idx="7692">
                        <c:v>56769.099105834961</c:v>
                      </c:pt>
                      <c:pt idx="7693">
                        <c:v>56769.099105834961</c:v>
                      </c:pt>
                      <c:pt idx="7694">
                        <c:v>56769.099166870117</c:v>
                      </c:pt>
                      <c:pt idx="7695">
                        <c:v>57057.101181030273</c:v>
                      </c:pt>
                      <c:pt idx="7696">
                        <c:v>56789.099105834961</c:v>
                      </c:pt>
                      <c:pt idx="7697">
                        <c:v>69134.310623168945</c:v>
                      </c:pt>
                      <c:pt idx="7698">
                        <c:v>68636.310623168945</c:v>
                      </c:pt>
                      <c:pt idx="7699">
                        <c:v>68762.686599731445</c:v>
                      </c:pt>
                      <c:pt idx="7700">
                        <c:v>68444.186599731445</c:v>
                      </c:pt>
                      <c:pt idx="7701">
                        <c:v>67618.585037231445</c:v>
                      </c:pt>
                      <c:pt idx="7702">
                        <c:v>68116.585037231445</c:v>
                      </c:pt>
                      <c:pt idx="7703">
                        <c:v>68150.244705200195</c:v>
                      </c:pt>
                      <c:pt idx="7704">
                        <c:v>69254.368240356445</c:v>
                      </c:pt>
                      <c:pt idx="7705">
                        <c:v>69517.567459106445</c:v>
                      </c:pt>
                      <c:pt idx="7706">
                        <c:v>67874.896987915039</c:v>
                      </c:pt>
                      <c:pt idx="7707">
                        <c:v>67502.11897277832</c:v>
                      </c:pt>
                      <c:pt idx="7708">
                        <c:v>68645.120803833008</c:v>
                      </c:pt>
                      <c:pt idx="7709">
                        <c:v>58201.944766998291</c:v>
                      </c:pt>
                      <c:pt idx="7710">
                        <c:v>58210.944828033447</c:v>
                      </c:pt>
                      <c:pt idx="7711">
                        <c:v>68902.27116394043</c:v>
                      </c:pt>
                      <c:pt idx="7712">
                        <c:v>68585.836502075195</c:v>
                      </c:pt>
                      <c:pt idx="7713">
                        <c:v>68590.727371215806</c:v>
                      </c:pt>
                      <c:pt idx="7714">
                        <c:v>68805.503494262695</c:v>
                      </c:pt>
                      <c:pt idx="7715">
                        <c:v>68079.981155395508</c:v>
                      </c:pt>
                      <c:pt idx="7716">
                        <c:v>67769.088455200195</c:v>
                      </c:pt>
                      <c:pt idx="7717">
                        <c:v>69765.824783325195</c:v>
                      </c:pt>
                      <c:pt idx="7718">
                        <c:v>70606.239822387695</c:v>
                      </c:pt>
                      <c:pt idx="7719">
                        <c:v>68407.999404907227</c:v>
                      </c:pt>
                      <c:pt idx="7720">
                        <c:v>68152.30354309082</c:v>
                      </c:pt>
                      <c:pt idx="7721">
                        <c:v>68325.052078247056</c:v>
                      </c:pt>
                      <c:pt idx="7722">
                        <c:v>68604.791091918945</c:v>
                      </c:pt>
                      <c:pt idx="7723">
                        <c:v>68602.867996215806</c:v>
                      </c:pt>
                      <c:pt idx="7724">
                        <c:v>69398.474929809556</c:v>
                      </c:pt>
                      <c:pt idx="7725">
                        <c:v>69379.562484741211</c:v>
                      </c:pt>
                      <c:pt idx="7726">
                        <c:v>68636.592758178711</c:v>
                      </c:pt>
                      <c:pt idx="7727">
                        <c:v>69408.07649230957</c:v>
                      </c:pt>
                      <c:pt idx="7728">
                        <c:v>69654.727981567368</c:v>
                      </c:pt>
                      <c:pt idx="7729">
                        <c:v>69654.727981567368</c:v>
                      </c:pt>
                      <c:pt idx="7730">
                        <c:v>68995.958816528306</c:v>
                      </c:pt>
                      <c:pt idx="7731">
                        <c:v>67631.802810668945</c:v>
                      </c:pt>
                      <c:pt idx="7732">
                        <c:v>67631.802810668945</c:v>
                      </c:pt>
                      <c:pt idx="7733">
                        <c:v>67109.084060668945</c:v>
                      </c:pt>
                      <c:pt idx="7734">
                        <c:v>67111.007156372056</c:v>
                      </c:pt>
                      <c:pt idx="7735">
                        <c:v>66491.304702758775</c:v>
                      </c:pt>
                      <c:pt idx="7736">
                        <c:v>66496.635086059556</c:v>
                      </c:pt>
                      <c:pt idx="7737">
                        <c:v>66496.020217895508</c:v>
                      </c:pt>
                      <c:pt idx="7738">
                        <c:v>66509.891220092773</c:v>
                      </c:pt>
                      <c:pt idx="7739">
                        <c:v>66356.559127807617</c:v>
                      </c:pt>
                      <c:pt idx="7740">
                        <c:v>66357.217391967773</c:v>
                      </c:pt>
                      <c:pt idx="7741">
                        <c:v>68848.469680786118</c:v>
                      </c:pt>
                      <c:pt idx="7742">
                        <c:v>68132.443069458008</c:v>
                      </c:pt>
                      <c:pt idx="7743">
                        <c:v>65762.283584594727</c:v>
                      </c:pt>
                      <c:pt idx="7744">
                        <c:v>65762.283584594727</c:v>
                      </c:pt>
                      <c:pt idx="7745">
                        <c:v>65762.283584594727</c:v>
                      </c:pt>
                      <c:pt idx="7746">
                        <c:v>55848.871810913086</c:v>
                      </c:pt>
                      <c:pt idx="7747">
                        <c:v>55852.871810913086</c:v>
                      </c:pt>
                      <c:pt idx="7748">
                        <c:v>55858.025924682617</c:v>
                      </c:pt>
                      <c:pt idx="7749">
                        <c:v>55695.786666870117</c:v>
                      </c:pt>
                      <c:pt idx="7750">
                        <c:v>56597.614303588867</c:v>
                      </c:pt>
                      <c:pt idx="7751">
                        <c:v>56597.614242553711</c:v>
                      </c:pt>
                      <c:pt idx="7752">
                        <c:v>56597.614303588867</c:v>
                      </c:pt>
                      <c:pt idx="7753">
                        <c:v>62518.837020874023</c:v>
                      </c:pt>
                      <c:pt idx="7754">
                        <c:v>66008.359237670898</c:v>
                      </c:pt>
                      <c:pt idx="7755">
                        <c:v>66005.316696166992</c:v>
                      </c:pt>
                      <c:pt idx="7756">
                        <c:v>69004.729354858398</c:v>
                      </c:pt>
                      <c:pt idx="7757">
                        <c:v>65885.102661132813</c:v>
                      </c:pt>
                      <c:pt idx="7758">
                        <c:v>65885.102661132813</c:v>
                      </c:pt>
                      <c:pt idx="7759">
                        <c:v>65885.102661132813</c:v>
                      </c:pt>
                      <c:pt idx="7760">
                        <c:v>65873.636840820313</c:v>
                      </c:pt>
                      <c:pt idx="7761">
                        <c:v>66369.970947265625</c:v>
                      </c:pt>
                      <c:pt idx="7762">
                        <c:v>66235.016967773438</c:v>
                      </c:pt>
                      <c:pt idx="7763">
                        <c:v>66626.817749023438</c:v>
                      </c:pt>
                      <c:pt idx="7764">
                        <c:v>65763.93928527832</c:v>
                      </c:pt>
                      <c:pt idx="7765">
                        <c:v>65763.93928527832</c:v>
                      </c:pt>
                      <c:pt idx="7766">
                        <c:v>66324.71662902832</c:v>
                      </c:pt>
                      <c:pt idx="7767">
                        <c:v>65952.11067199707</c:v>
                      </c:pt>
                      <c:pt idx="7768">
                        <c:v>65952.11067199707</c:v>
                      </c:pt>
                      <c:pt idx="7769">
                        <c:v>66674.959426879883</c:v>
                      </c:pt>
                      <c:pt idx="7770">
                        <c:v>68126.976119995117</c:v>
                      </c:pt>
                      <c:pt idx="7771">
                        <c:v>68126.976119995117</c:v>
                      </c:pt>
                      <c:pt idx="7772">
                        <c:v>58196.630172729492</c:v>
                      </c:pt>
                      <c:pt idx="7773">
                        <c:v>58196.630172729492</c:v>
                      </c:pt>
                      <c:pt idx="7774">
                        <c:v>70042.648025512695</c:v>
                      </c:pt>
                      <c:pt idx="7775">
                        <c:v>68849.012527465806</c:v>
                      </c:pt>
                      <c:pt idx="7776">
                        <c:v>68849.012527465806</c:v>
                      </c:pt>
                      <c:pt idx="7777">
                        <c:v>69137.755081176758</c:v>
                      </c:pt>
                      <c:pt idx="7778">
                        <c:v>69699.601272583008</c:v>
                      </c:pt>
                      <c:pt idx="7779">
                        <c:v>69576.601272583008</c:v>
                      </c:pt>
                      <c:pt idx="7780">
                        <c:v>69576.601272583008</c:v>
                      </c:pt>
                      <c:pt idx="7781">
                        <c:v>69790.678176879868</c:v>
                      </c:pt>
                      <c:pt idx="7782">
                        <c:v>69784.478164672837</c:v>
                      </c:pt>
                      <c:pt idx="7783">
                        <c:v>70530.510879516587</c:v>
                      </c:pt>
                      <c:pt idx="7784">
                        <c:v>70284.433853149414</c:v>
                      </c:pt>
                      <c:pt idx="7785">
                        <c:v>69034.035415649414</c:v>
                      </c:pt>
                      <c:pt idx="7786">
                        <c:v>70745.309646606445</c:v>
                      </c:pt>
                      <c:pt idx="7787">
                        <c:v>70822.738601684556</c:v>
                      </c:pt>
                      <c:pt idx="7788">
                        <c:v>70635.996658325195</c:v>
                      </c:pt>
                      <c:pt idx="7789">
                        <c:v>67548.727249145508</c:v>
                      </c:pt>
                      <c:pt idx="7790">
                        <c:v>67854.353591918945</c:v>
                      </c:pt>
                      <c:pt idx="7791">
                        <c:v>68426.699661254868</c:v>
                      </c:pt>
                      <c:pt idx="7792">
                        <c:v>68492.289627075195</c:v>
                      </c:pt>
                      <c:pt idx="7793">
                        <c:v>68193.135818481445</c:v>
                      </c:pt>
                      <c:pt idx="7794">
                        <c:v>68088.135719299316</c:v>
                      </c:pt>
                      <c:pt idx="7795">
                        <c:v>68008.212623596177</c:v>
                      </c:pt>
                      <c:pt idx="7796">
                        <c:v>68010.135719299316</c:v>
                      </c:pt>
                      <c:pt idx="7797">
                        <c:v>67928.905006408677</c:v>
                      </c:pt>
                      <c:pt idx="7798">
                        <c:v>67185.201148986816</c:v>
                      </c:pt>
                      <c:pt idx="7799">
                        <c:v>68040.202125549316</c:v>
                      </c:pt>
                      <c:pt idx="7800">
                        <c:v>68012.871437072739</c:v>
                      </c:pt>
                      <c:pt idx="7801">
                        <c:v>68007.102272033677</c:v>
                      </c:pt>
                      <c:pt idx="7802">
                        <c:v>69168.848709106445</c:v>
                      </c:pt>
                      <c:pt idx="7803">
                        <c:v>69168.848770141602</c:v>
                      </c:pt>
                      <c:pt idx="7804">
                        <c:v>71088.513870239258</c:v>
                      </c:pt>
                      <c:pt idx="7805">
                        <c:v>69731.212478637695</c:v>
                      </c:pt>
                      <c:pt idx="7806">
                        <c:v>69731.212539672837</c:v>
                      </c:pt>
                      <c:pt idx="7807">
                        <c:v>69264.990371704087</c:v>
                      </c:pt>
                      <c:pt idx="7808">
                        <c:v>69198.300369262695</c:v>
                      </c:pt>
                      <c:pt idx="7809">
                        <c:v>67178.900650024414</c:v>
                      </c:pt>
                      <c:pt idx="7810">
                        <c:v>67178.90071105957</c:v>
                      </c:pt>
                      <c:pt idx="7811">
                        <c:v>67178.900650024414</c:v>
                      </c:pt>
                      <c:pt idx="7812">
                        <c:v>66579.294326782227</c:v>
                      </c:pt>
                      <c:pt idx="7813">
                        <c:v>66346.603775024414</c:v>
                      </c:pt>
                      <c:pt idx="7814">
                        <c:v>62393.798446655273</c:v>
                      </c:pt>
                      <c:pt idx="7815">
                        <c:v>66668.004959106445</c:v>
                      </c:pt>
                      <c:pt idx="7816">
                        <c:v>66668.004959106445</c:v>
                      </c:pt>
                      <c:pt idx="7817">
                        <c:v>68397.110427856445</c:v>
                      </c:pt>
                      <c:pt idx="7818">
                        <c:v>68398.409255981445</c:v>
                      </c:pt>
                      <c:pt idx="7819">
                        <c:v>68706.360427856445</c:v>
                      </c:pt>
                      <c:pt idx="7820">
                        <c:v>67209.588943481445</c:v>
                      </c:pt>
                      <c:pt idx="7821">
                        <c:v>67205.069900512695</c:v>
                      </c:pt>
                      <c:pt idx="7822">
                        <c:v>67205.069900512695</c:v>
                      </c:pt>
                      <c:pt idx="7823">
                        <c:v>70169.336502075195</c:v>
                      </c:pt>
                      <c:pt idx="7824">
                        <c:v>69990.266677856445</c:v>
                      </c:pt>
                      <c:pt idx="7825">
                        <c:v>68299.675979614258</c:v>
                      </c:pt>
                      <c:pt idx="7826">
                        <c:v>66657.72981262207</c:v>
                      </c:pt>
                      <c:pt idx="7827">
                        <c:v>66657.72981262207</c:v>
                      </c:pt>
                      <c:pt idx="7828">
                        <c:v>66649.72981262207</c:v>
                      </c:pt>
                      <c:pt idx="7829">
                        <c:v>65768.126663208008</c:v>
                      </c:pt>
                      <c:pt idx="7830">
                        <c:v>61058.857894897461</c:v>
                      </c:pt>
                      <c:pt idx="7831">
                        <c:v>61058.084457397461</c:v>
                      </c:pt>
                      <c:pt idx="7832">
                        <c:v>70429.473098754868</c:v>
                      </c:pt>
                      <c:pt idx="7833">
                        <c:v>70431.396194458008</c:v>
                      </c:pt>
                      <c:pt idx="7834">
                        <c:v>70431.396194458008</c:v>
                      </c:pt>
                      <c:pt idx="7835">
                        <c:v>70431.396194458008</c:v>
                      </c:pt>
                      <c:pt idx="7836">
                        <c:v>69813.291778564453</c:v>
                      </c:pt>
                      <c:pt idx="7837">
                        <c:v>69863.291900634766</c:v>
                      </c:pt>
                      <c:pt idx="7838">
                        <c:v>70361.291900634766</c:v>
                      </c:pt>
                      <c:pt idx="7839">
                        <c:v>70365.138092041016</c:v>
                      </c:pt>
                      <c:pt idx="7840">
                        <c:v>68792.478286743164</c:v>
                      </c:pt>
                      <c:pt idx="7841">
                        <c:v>56586.863815307617</c:v>
                      </c:pt>
                      <c:pt idx="7842">
                        <c:v>56586.863693237305</c:v>
                      </c:pt>
                      <c:pt idx="7843">
                        <c:v>67269.182693481445</c:v>
                      </c:pt>
                      <c:pt idx="7844">
                        <c:v>67269.182632446289</c:v>
                      </c:pt>
                      <c:pt idx="7845">
                        <c:v>68252.182632446289</c:v>
                      </c:pt>
                      <c:pt idx="7846">
                        <c:v>68252.182693481445</c:v>
                      </c:pt>
                      <c:pt idx="7847">
                        <c:v>69846.491302490234</c:v>
                      </c:pt>
                      <c:pt idx="7848">
                        <c:v>69551.991302490234</c:v>
                      </c:pt>
                      <c:pt idx="7849">
                        <c:v>68726.943542480469</c:v>
                      </c:pt>
                      <c:pt idx="7850">
                        <c:v>69356.943542480469</c:v>
                      </c:pt>
                      <c:pt idx="7851">
                        <c:v>70134.458679199219</c:v>
                      </c:pt>
                      <c:pt idx="7852">
                        <c:v>70134.458679199219</c:v>
                      </c:pt>
                      <c:pt idx="7853">
                        <c:v>69753.495666503906</c:v>
                      </c:pt>
                      <c:pt idx="7854">
                        <c:v>69553.495666503906</c:v>
                      </c:pt>
                      <c:pt idx="7855">
                        <c:v>69552.692932128906</c:v>
                      </c:pt>
                      <c:pt idx="7856">
                        <c:v>66183.538970947266</c:v>
                      </c:pt>
                      <c:pt idx="7857">
                        <c:v>67470.919097900376</c:v>
                      </c:pt>
                      <c:pt idx="7858">
                        <c:v>67730.919097900376</c:v>
                      </c:pt>
                      <c:pt idx="7859">
                        <c:v>70082.184158325195</c:v>
                      </c:pt>
                      <c:pt idx="7860">
                        <c:v>70089.260574340806</c:v>
                      </c:pt>
                      <c:pt idx="7861">
                        <c:v>70283.871810913086</c:v>
                      </c:pt>
                      <c:pt idx="7862">
                        <c:v>64556.068710327148</c:v>
                      </c:pt>
                      <c:pt idx="7863">
                        <c:v>64554.14567565918</c:v>
                      </c:pt>
                      <c:pt idx="7864">
                        <c:v>64552.77165222168</c:v>
                      </c:pt>
                      <c:pt idx="7865">
                        <c:v>62962.770980834961</c:v>
                      </c:pt>
                      <c:pt idx="7866">
                        <c:v>62838.447494506836</c:v>
                      </c:pt>
                      <c:pt idx="7867">
                        <c:v>62332.11247253418</c:v>
                      </c:pt>
                      <c:pt idx="7868">
                        <c:v>62335.95866394043</c:v>
                      </c:pt>
                      <c:pt idx="7869">
                        <c:v>62773.358444213867</c:v>
                      </c:pt>
                      <c:pt idx="7870">
                        <c:v>62690.958358764648</c:v>
                      </c:pt>
                      <c:pt idx="7871">
                        <c:v>63384.114120483398</c:v>
                      </c:pt>
                      <c:pt idx="7872">
                        <c:v>63669.448165893555</c:v>
                      </c:pt>
                      <c:pt idx="7873">
                        <c:v>63671.371200561523</c:v>
                      </c:pt>
                      <c:pt idx="7874">
                        <c:v>65437.784103393555</c:v>
                      </c:pt>
                      <c:pt idx="7875">
                        <c:v>65606.26139831543</c:v>
                      </c:pt>
                      <c:pt idx="7876">
                        <c:v>68740.754989624023</c:v>
                      </c:pt>
                      <c:pt idx="7877">
                        <c:v>66704.694168090806</c:v>
                      </c:pt>
                      <c:pt idx="7878">
                        <c:v>65193.693923950188</c:v>
                      </c:pt>
                      <c:pt idx="7879">
                        <c:v>71156.620971679688</c:v>
                      </c:pt>
                      <c:pt idx="7880">
                        <c:v>71104.466918945298</c:v>
                      </c:pt>
                      <c:pt idx="7881">
                        <c:v>71029.466918945298</c:v>
                      </c:pt>
                      <c:pt idx="7882">
                        <c:v>70627.790588378906</c:v>
                      </c:pt>
                      <c:pt idx="7883">
                        <c:v>69465.387512207031</c:v>
                      </c:pt>
                      <c:pt idx="7884">
                        <c:v>68631.557678222656</c:v>
                      </c:pt>
                      <c:pt idx="7885">
                        <c:v>68443.900451660156</c:v>
                      </c:pt>
                      <c:pt idx="7886">
                        <c:v>68365.823059082031</c:v>
                      </c:pt>
                      <c:pt idx="7887">
                        <c:v>67437.803039550781</c:v>
                      </c:pt>
                      <c:pt idx="7888">
                        <c:v>67414.601867675781</c:v>
                      </c:pt>
                      <c:pt idx="7889">
                        <c:v>66578.602355957031</c:v>
                      </c:pt>
                      <c:pt idx="7890">
                        <c:v>66547.602355957031</c:v>
                      </c:pt>
                      <c:pt idx="7891">
                        <c:v>67141.833068847656</c:v>
                      </c:pt>
                      <c:pt idx="7892">
                        <c:v>70520.554290771484</c:v>
                      </c:pt>
                      <c:pt idx="7893">
                        <c:v>65232.292587280273</c:v>
                      </c:pt>
                      <c:pt idx="7894">
                        <c:v>65232.292526245117</c:v>
                      </c:pt>
                      <c:pt idx="7895">
                        <c:v>65232.292526245117</c:v>
                      </c:pt>
                      <c:pt idx="7896">
                        <c:v>65950.191940307617</c:v>
                      </c:pt>
                      <c:pt idx="7897">
                        <c:v>65950.191940307617</c:v>
                      </c:pt>
                      <c:pt idx="7898">
                        <c:v>65950.191879272461</c:v>
                      </c:pt>
                      <c:pt idx="7899">
                        <c:v>66192.191940307617</c:v>
                      </c:pt>
                      <c:pt idx="7900">
                        <c:v>67187.281600952148</c:v>
                      </c:pt>
                      <c:pt idx="7901">
                        <c:v>66712.834823608398</c:v>
                      </c:pt>
                      <c:pt idx="7902">
                        <c:v>66660.911727905273</c:v>
                      </c:pt>
                      <c:pt idx="7903">
                        <c:v>66466.493698120117</c:v>
                      </c:pt>
                      <c:pt idx="7904">
                        <c:v>68901.323196411118</c:v>
                      </c:pt>
                      <c:pt idx="7905">
                        <c:v>70044.077835083008</c:v>
                      </c:pt>
                      <c:pt idx="7906">
                        <c:v>69469.231521606445</c:v>
                      </c:pt>
                      <c:pt idx="7907">
                        <c:v>69446.973953247056</c:v>
                      </c:pt>
                      <c:pt idx="7908">
                        <c:v>69446.973953247056</c:v>
                      </c:pt>
                      <c:pt idx="7909">
                        <c:v>69445.050857543945</c:v>
                      </c:pt>
                      <c:pt idx="7910">
                        <c:v>70373.805740356445</c:v>
                      </c:pt>
                      <c:pt idx="7911">
                        <c:v>70373.805740356445</c:v>
                      </c:pt>
                      <c:pt idx="7912">
                        <c:v>70369.959548950195</c:v>
                      </c:pt>
                      <c:pt idx="7913">
                        <c:v>70371.882644653306</c:v>
                      </c:pt>
                      <c:pt idx="7914">
                        <c:v>70141.936233520508</c:v>
                      </c:pt>
                      <c:pt idx="7915">
                        <c:v>70542.737014770508</c:v>
                      </c:pt>
                      <c:pt idx="7916">
                        <c:v>70540.813919067368</c:v>
                      </c:pt>
                      <c:pt idx="7917">
                        <c:v>58940.623641967773</c:v>
                      </c:pt>
                      <c:pt idx="7918">
                        <c:v>58940.623580932617</c:v>
                      </c:pt>
                      <c:pt idx="7919">
                        <c:v>58940.623580932617</c:v>
                      </c:pt>
                      <c:pt idx="7920">
                        <c:v>67271.955570220947</c:v>
                      </c:pt>
                      <c:pt idx="7921">
                        <c:v>67231.060977935791</c:v>
                      </c:pt>
                      <c:pt idx="7922">
                        <c:v>70168.681716918945</c:v>
                      </c:pt>
                      <c:pt idx="7923">
                        <c:v>69763.122161865234</c:v>
                      </c:pt>
                      <c:pt idx="7924">
                        <c:v>69946.122100830078</c:v>
                      </c:pt>
                      <c:pt idx="7925">
                        <c:v>69946.122039794922</c:v>
                      </c:pt>
                      <c:pt idx="7926">
                        <c:v>69251.000564575195</c:v>
                      </c:pt>
                      <c:pt idx="7927">
                        <c:v>69184.042190551758</c:v>
                      </c:pt>
                      <c:pt idx="7928">
                        <c:v>68078.413101196289</c:v>
                      </c:pt>
                      <c:pt idx="7929">
                        <c:v>68407.988845825195</c:v>
                      </c:pt>
                      <c:pt idx="7930">
                        <c:v>69381.500457763672</c:v>
                      </c:pt>
                      <c:pt idx="7931">
                        <c:v>70166.577911376953</c:v>
                      </c:pt>
                      <c:pt idx="7932">
                        <c:v>70980.253448486314</c:v>
                      </c:pt>
                      <c:pt idx="7933">
                        <c:v>70303.207305908203</c:v>
                      </c:pt>
                      <c:pt idx="7934">
                        <c:v>59424.492660522461</c:v>
                      </c:pt>
                      <c:pt idx="7935">
                        <c:v>59687.430160522461</c:v>
                      </c:pt>
                      <c:pt idx="7936">
                        <c:v>68836.706596374512</c:v>
                      </c:pt>
                      <c:pt idx="7937">
                        <c:v>68672.308670043945</c:v>
                      </c:pt>
                      <c:pt idx="7938">
                        <c:v>70472.470413208008</c:v>
                      </c:pt>
                      <c:pt idx="7939">
                        <c:v>69713.832595825195</c:v>
                      </c:pt>
                      <c:pt idx="7940">
                        <c:v>70211.470291137695</c:v>
                      </c:pt>
                      <c:pt idx="7941">
                        <c:v>69679.468338012695</c:v>
                      </c:pt>
                      <c:pt idx="7942">
                        <c:v>70050.468338012695</c:v>
                      </c:pt>
                      <c:pt idx="7943">
                        <c:v>70173.832595825195</c:v>
                      </c:pt>
                      <c:pt idx="7944">
                        <c:v>69782.031814575195</c:v>
                      </c:pt>
                      <c:pt idx="7945">
                        <c:v>71188.292373657227</c:v>
                      </c:pt>
                      <c:pt idx="7946">
                        <c:v>66471.513259887695</c:v>
                      </c:pt>
                      <c:pt idx="7947">
                        <c:v>57577.746566772461</c:v>
                      </c:pt>
                      <c:pt idx="7948">
                        <c:v>61211.307113647461</c:v>
                      </c:pt>
                      <c:pt idx="7949">
                        <c:v>61211.307235717773</c:v>
                      </c:pt>
                      <c:pt idx="7950">
                        <c:v>61215.596298217773</c:v>
                      </c:pt>
                      <c:pt idx="7951">
                        <c:v>62116.098190307617</c:v>
                      </c:pt>
                      <c:pt idx="7952">
                        <c:v>69140.882156372056</c:v>
                      </c:pt>
                      <c:pt idx="7953">
                        <c:v>69142.805252075195</c:v>
                      </c:pt>
                      <c:pt idx="7954">
                        <c:v>69962.909988403306</c:v>
                      </c:pt>
                      <c:pt idx="7955">
                        <c:v>71369.072052001953</c:v>
                      </c:pt>
                      <c:pt idx="7956">
                        <c:v>64615.360824584961</c:v>
                      </c:pt>
                      <c:pt idx="7957">
                        <c:v>64337.360885620117</c:v>
                      </c:pt>
                      <c:pt idx="7958">
                        <c:v>65198.715316772461</c:v>
                      </c:pt>
                      <c:pt idx="7959">
                        <c:v>65197.26725769043</c:v>
                      </c:pt>
                      <c:pt idx="7960">
                        <c:v>65197.26725769043</c:v>
                      </c:pt>
                      <c:pt idx="7961">
                        <c:v>70699.727523803711</c:v>
                      </c:pt>
                      <c:pt idx="7962">
                        <c:v>70702.473617553711</c:v>
                      </c:pt>
                      <c:pt idx="7963">
                        <c:v>70702.473617553711</c:v>
                      </c:pt>
                      <c:pt idx="7964">
                        <c:v>70568.499099731445</c:v>
                      </c:pt>
                      <c:pt idx="7965">
                        <c:v>70568.499099731445</c:v>
                      </c:pt>
                      <c:pt idx="7966">
                        <c:v>69729.308670043945</c:v>
                      </c:pt>
                      <c:pt idx="7967">
                        <c:v>65994.209274291992</c:v>
                      </c:pt>
                      <c:pt idx="7968">
                        <c:v>65990.363143920898</c:v>
                      </c:pt>
                      <c:pt idx="7969">
                        <c:v>70211.097839355469</c:v>
                      </c:pt>
                      <c:pt idx="7970">
                        <c:v>65638.670394897461</c:v>
                      </c:pt>
                      <c:pt idx="7971">
                        <c:v>69909.764633178711</c:v>
                      </c:pt>
                      <c:pt idx="7972">
                        <c:v>69063.381820678711</c:v>
                      </c:pt>
                      <c:pt idx="7973">
                        <c:v>69063.381820678711</c:v>
                      </c:pt>
                      <c:pt idx="7974">
                        <c:v>68504.756820678711</c:v>
                      </c:pt>
                      <c:pt idx="7975">
                        <c:v>68980.754867553711</c:v>
                      </c:pt>
                      <c:pt idx="7976">
                        <c:v>68836.501052856445</c:v>
                      </c:pt>
                      <c:pt idx="7977">
                        <c:v>68837.390213012695</c:v>
                      </c:pt>
                      <c:pt idx="7978">
                        <c:v>68837.390213012695</c:v>
                      </c:pt>
                      <c:pt idx="7979">
                        <c:v>68111.534744262695</c:v>
                      </c:pt>
                      <c:pt idx="7980">
                        <c:v>68631.273025512695</c:v>
                      </c:pt>
                      <c:pt idx="7981">
                        <c:v>68631.273025512695</c:v>
                      </c:pt>
                      <c:pt idx="7982">
                        <c:v>59038.242477416992</c:v>
                      </c:pt>
                      <c:pt idx="7983">
                        <c:v>65677.144149780273</c:v>
                      </c:pt>
                      <c:pt idx="7984">
                        <c:v>66068.944869995117</c:v>
                      </c:pt>
                      <c:pt idx="7985">
                        <c:v>65697.944869995117</c:v>
                      </c:pt>
                      <c:pt idx="7986">
                        <c:v>65697.944931030273</c:v>
                      </c:pt>
                      <c:pt idx="7987">
                        <c:v>65197.881454467773</c:v>
                      </c:pt>
                      <c:pt idx="7988">
                        <c:v>64934.280319213867</c:v>
                      </c:pt>
                      <c:pt idx="7989">
                        <c:v>64110.280868530273</c:v>
                      </c:pt>
                      <c:pt idx="7990">
                        <c:v>64110.280807495117</c:v>
                      </c:pt>
                      <c:pt idx="7991">
                        <c:v>64110.280807495117</c:v>
                      </c:pt>
                      <c:pt idx="7992">
                        <c:v>63726.692428588867</c:v>
                      </c:pt>
                      <c:pt idx="7993">
                        <c:v>63726.692489624023</c:v>
                      </c:pt>
                      <c:pt idx="7994">
                        <c:v>62871.328659057617</c:v>
                      </c:pt>
                      <c:pt idx="7995">
                        <c:v>62871.328720092773</c:v>
                      </c:pt>
                      <c:pt idx="7996">
                        <c:v>67755.824150085449</c:v>
                      </c:pt>
                      <c:pt idx="7997">
                        <c:v>70339.017532348618</c:v>
                      </c:pt>
                      <c:pt idx="7998">
                        <c:v>70337.094436645508</c:v>
                      </c:pt>
                      <c:pt idx="7999">
                        <c:v>70377.171340942368</c:v>
                      </c:pt>
                      <c:pt idx="8000">
                        <c:v>69031.546463012695</c:v>
                      </c:pt>
                      <c:pt idx="8001">
                        <c:v>69289.546463012695</c:v>
                      </c:pt>
                      <c:pt idx="8002">
                        <c:v>69289.546463012695</c:v>
                      </c:pt>
                      <c:pt idx="8003">
                        <c:v>69619.597244262695</c:v>
                      </c:pt>
                      <c:pt idx="8004">
                        <c:v>68117.364822387695</c:v>
                      </c:pt>
                      <c:pt idx="8005">
                        <c:v>68121.211013793945</c:v>
                      </c:pt>
                      <c:pt idx="8006">
                        <c:v>69059.749099731445</c:v>
                      </c:pt>
                      <c:pt idx="8007">
                        <c:v>69066.825881958008</c:v>
                      </c:pt>
                      <c:pt idx="8008">
                        <c:v>69062.979812622056</c:v>
                      </c:pt>
                      <c:pt idx="8009">
                        <c:v>68620.008285522461</c:v>
                      </c:pt>
                      <c:pt idx="8010">
                        <c:v>69603.010238647461</c:v>
                      </c:pt>
                      <c:pt idx="8011">
                        <c:v>69603.010238647461</c:v>
                      </c:pt>
                      <c:pt idx="8012">
                        <c:v>67494.805496215806</c:v>
                      </c:pt>
                      <c:pt idx="8013">
                        <c:v>66632.790008544922</c:v>
                      </c:pt>
                      <c:pt idx="8014">
                        <c:v>64920.989822387688</c:v>
                      </c:pt>
                      <c:pt idx="8015">
                        <c:v>65291.989822387688</c:v>
                      </c:pt>
                      <c:pt idx="8016">
                        <c:v>65590.989822387695</c:v>
                      </c:pt>
                      <c:pt idx="8017">
                        <c:v>65219.989883422844</c:v>
                      </c:pt>
                      <c:pt idx="8018">
                        <c:v>57338.079452514648</c:v>
                      </c:pt>
                      <c:pt idx="8019">
                        <c:v>57341.957321166992</c:v>
                      </c:pt>
                      <c:pt idx="8020">
                        <c:v>57347.111251831055</c:v>
                      </c:pt>
                      <c:pt idx="8021">
                        <c:v>57284.265060424805</c:v>
                      </c:pt>
                      <c:pt idx="8022">
                        <c:v>59998.887191772461</c:v>
                      </c:pt>
                      <c:pt idx="8023">
                        <c:v>65657.79508972168</c:v>
                      </c:pt>
                      <c:pt idx="8024">
                        <c:v>66402.789840698242</c:v>
                      </c:pt>
                      <c:pt idx="8025">
                        <c:v>66398.943832397461</c:v>
                      </c:pt>
                      <c:pt idx="8026">
                        <c:v>70372.862167358398</c:v>
                      </c:pt>
                      <c:pt idx="8027">
                        <c:v>69699.767562866196</c:v>
                      </c:pt>
                      <c:pt idx="8028">
                        <c:v>70154.259643554688</c:v>
                      </c:pt>
                      <c:pt idx="8029">
                        <c:v>69391.458923339844</c:v>
                      </c:pt>
                      <c:pt idx="8030">
                        <c:v>65109.826889038086</c:v>
                      </c:pt>
                      <c:pt idx="8031">
                        <c:v>64609.903854370117</c:v>
                      </c:pt>
                      <c:pt idx="8032">
                        <c:v>64606.057723999023</c:v>
                      </c:pt>
                      <c:pt idx="8033">
                        <c:v>69128.982406616211</c:v>
                      </c:pt>
                      <c:pt idx="8034">
                        <c:v>69128.982406616211</c:v>
                      </c:pt>
                      <c:pt idx="8035">
                        <c:v>69752.396469116211</c:v>
                      </c:pt>
                      <c:pt idx="8036">
                        <c:v>70250.396469116211</c:v>
                      </c:pt>
                      <c:pt idx="8037">
                        <c:v>70250.396469116211</c:v>
                      </c:pt>
                      <c:pt idx="8038">
                        <c:v>70250.396469116211</c:v>
                      </c:pt>
                      <c:pt idx="8039">
                        <c:v>70727.357009887695</c:v>
                      </c:pt>
                      <c:pt idx="8040">
                        <c:v>70724.476150512695</c:v>
                      </c:pt>
                      <c:pt idx="8041">
                        <c:v>69936.616775512695</c:v>
                      </c:pt>
                      <c:pt idx="8042">
                        <c:v>68389.975234985352</c:v>
                      </c:pt>
                      <c:pt idx="8043">
                        <c:v>70707.414154052734</c:v>
                      </c:pt>
                      <c:pt idx="8044">
                        <c:v>70302.080657958984</c:v>
                      </c:pt>
                      <c:pt idx="8045">
                        <c:v>65913.741744995117</c:v>
                      </c:pt>
                      <c:pt idx="8046">
                        <c:v>65913.741744995117</c:v>
                      </c:pt>
                      <c:pt idx="8047">
                        <c:v>66860.283187866211</c:v>
                      </c:pt>
                      <c:pt idx="8048">
                        <c:v>66160.283248901367</c:v>
                      </c:pt>
                      <c:pt idx="8049">
                        <c:v>66160.283248901367</c:v>
                      </c:pt>
                      <c:pt idx="8050">
                        <c:v>66364.147811889648</c:v>
                      </c:pt>
                      <c:pt idx="8051">
                        <c:v>66360.301620483398</c:v>
                      </c:pt>
                      <c:pt idx="8052">
                        <c:v>66308.37858581543</c:v>
                      </c:pt>
                      <c:pt idx="8053">
                        <c:v>69842.685623168945</c:v>
                      </c:pt>
                      <c:pt idx="8054">
                        <c:v>68522.837478637695</c:v>
                      </c:pt>
                      <c:pt idx="8055">
                        <c:v>69530.655960083008</c:v>
                      </c:pt>
                      <c:pt idx="8056">
                        <c:v>69476.809707641602</c:v>
                      </c:pt>
                      <c:pt idx="8057">
                        <c:v>66457.998168945298</c:v>
                      </c:pt>
                      <c:pt idx="8058">
                        <c:v>71468.464134216309</c:v>
                      </c:pt>
                      <c:pt idx="8059">
                        <c:v>72276.931907653809</c:v>
                      </c:pt>
                      <c:pt idx="8060">
                        <c:v>71523.977561950669</c:v>
                      </c:pt>
                      <c:pt idx="8061">
                        <c:v>71420.977561950669</c:v>
                      </c:pt>
                      <c:pt idx="8062">
                        <c:v>71068.901634216309</c:v>
                      </c:pt>
                      <c:pt idx="8063">
                        <c:v>70997.901390075669</c:v>
                      </c:pt>
                      <c:pt idx="8064">
                        <c:v>71003.670433044419</c:v>
                      </c:pt>
                      <c:pt idx="8065">
                        <c:v>70269.591087341309</c:v>
                      </c:pt>
                      <c:pt idx="8066">
                        <c:v>70347.513450622559</c:v>
                      </c:pt>
                      <c:pt idx="8067">
                        <c:v>70374.666870117188</c:v>
                      </c:pt>
                      <c:pt idx="8068">
                        <c:v>70275.066284179688</c:v>
                      </c:pt>
                      <c:pt idx="8069">
                        <c:v>70275.066284179688</c:v>
                      </c:pt>
                      <c:pt idx="8070">
                        <c:v>70226.465942382798</c:v>
                      </c:pt>
                      <c:pt idx="8071">
                        <c:v>69846.598022460938</c:v>
                      </c:pt>
                      <c:pt idx="8072">
                        <c:v>67369.158523559556</c:v>
                      </c:pt>
                      <c:pt idx="8073">
                        <c:v>67099.570388793945</c:v>
                      </c:pt>
                      <c:pt idx="8074">
                        <c:v>67099.570388793945</c:v>
                      </c:pt>
                      <c:pt idx="8075">
                        <c:v>66342.991592407227</c:v>
                      </c:pt>
                      <c:pt idx="8076">
                        <c:v>66057.822448730469</c:v>
                      </c:pt>
                      <c:pt idx="8077">
                        <c:v>66007.822326660156</c:v>
                      </c:pt>
                      <c:pt idx="8078">
                        <c:v>66007.822326660156</c:v>
                      </c:pt>
                      <c:pt idx="8079">
                        <c:v>66007.822326660156</c:v>
                      </c:pt>
                      <c:pt idx="8080">
                        <c:v>67028.861511230469</c:v>
                      </c:pt>
                      <c:pt idx="8081">
                        <c:v>67373.261901855469</c:v>
                      </c:pt>
                      <c:pt idx="8082">
                        <c:v>67211.661682128906</c:v>
                      </c:pt>
                      <c:pt idx="8083">
                        <c:v>67472.461120605469</c:v>
                      </c:pt>
                      <c:pt idx="8084">
                        <c:v>67472.461120605469</c:v>
                      </c:pt>
                      <c:pt idx="8085">
                        <c:v>67472.461120605469</c:v>
                      </c:pt>
                      <c:pt idx="8086">
                        <c:v>67659.461303710938</c:v>
                      </c:pt>
                      <c:pt idx="8087">
                        <c:v>68591.497756958008</c:v>
                      </c:pt>
                      <c:pt idx="8088">
                        <c:v>68593.420730590806</c:v>
                      </c:pt>
                      <c:pt idx="8089">
                        <c:v>68591.497756958008</c:v>
                      </c:pt>
                      <c:pt idx="8090">
                        <c:v>69363.503372192368</c:v>
                      </c:pt>
                      <c:pt idx="8091">
                        <c:v>68684.426345825195</c:v>
                      </c:pt>
                      <c:pt idx="8092">
                        <c:v>68684.426467895508</c:v>
                      </c:pt>
                      <c:pt idx="8093">
                        <c:v>68807.426467895508</c:v>
                      </c:pt>
                      <c:pt idx="8094">
                        <c:v>68812.100662231445</c:v>
                      </c:pt>
                      <c:pt idx="8095">
                        <c:v>68492.447525024414</c:v>
                      </c:pt>
                      <c:pt idx="8096">
                        <c:v>57633.055953979492</c:v>
                      </c:pt>
                      <c:pt idx="8097">
                        <c:v>57633.056015014648</c:v>
                      </c:pt>
                      <c:pt idx="8098">
                        <c:v>66670.180252075195</c:v>
                      </c:pt>
                      <c:pt idx="8099">
                        <c:v>66670.180191040039</c:v>
                      </c:pt>
                      <c:pt idx="8100">
                        <c:v>66670.180191040039</c:v>
                      </c:pt>
                      <c:pt idx="8101">
                        <c:v>66668.731948852539</c:v>
                      </c:pt>
                      <c:pt idx="8102">
                        <c:v>70113.95588684082</c:v>
                      </c:pt>
                      <c:pt idx="8103">
                        <c:v>68566.119705200195</c:v>
                      </c:pt>
                      <c:pt idx="8104">
                        <c:v>68566.119705200195</c:v>
                      </c:pt>
                      <c:pt idx="8105">
                        <c:v>68552.198684692368</c:v>
                      </c:pt>
                      <c:pt idx="8106">
                        <c:v>68554.121658325195</c:v>
                      </c:pt>
                      <c:pt idx="8107">
                        <c:v>68378.604080200195</c:v>
                      </c:pt>
                      <c:pt idx="8108">
                        <c:v>59275.872421264648</c:v>
                      </c:pt>
                      <c:pt idx="8109">
                        <c:v>58996.872360229492</c:v>
                      </c:pt>
                      <c:pt idx="8110">
                        <c:v>66305.352096557617</c:v>
                      </c:pt>
                      <c:pt idx="8111">
                        <c:v>66305.352157592773</c:v>
                      </c:pt>
                      <c:pt idx="8112">
                        <c:v>66900.051315307617</c:v>
                      </c:pt>
                      <c:pt idx="8113">
                        <c:v>66725.339920043945</c:v>
                      </c:pt>
                      <c:pt idx="8114">
                        <c:v>66725.339920043945</c:v>
                      </c:pt>
                      <c:pt idx="8115">
                        <c:v>68492.590896606445</c:v>
                      </c:pt>
                      <c:pt idx="8116">
                        <c:v>68492.590896606445</c:v>
                      </c:pt>
                      <c:pt idx="8117">
                        <c:v>60037.001327514648</c:v>
                      </c:pt>
                      <c:pt idx="8118">
                        <c:v>60037.001327514648</c:v>
                      </c:pt>
                      <c:pt idx="8119">
                        <c:v>59761.001266479492</c:v>
                      </c:pt>
                      <c:pt idx="8120">
                        <c:v>59761.001388549805</c:v>
                      </c:pt>
                      <c:pt idx="8121">
                        <c:v>59761.001266479492</c:v>
                      </c:pt>
                      <c:pt idx="8122">
                        <c:v>59761.243453979492</c:v>
                      </c:pt>
                      <c:pt idx="8123">
                        <c:v>59602.144149780273</c:v>
                      </c:pt>
                      <c:pt idx="8124">
                        <c:v>64200.472274780273</c:v>
                      </c:pt>
                      <c:pt idx="8125">
                        <c:v>63882.474105834961</c:v>
                      </c:pt>
                      <c:pt idx="8126">
                        <c:v>63933.440536499023</c:v>
                      </c:pt>
                      <c:pt idx="8127">
                        <c:v>63111.516525268555</c:v>
                      </c:pt>
                      <c:pt idx="8128">
                        <c:v>63113.43962097168</c:v>
                      </c:pt>
                      <c:pt idx="8129">
                        <c:v>66095.89567565918</c:v>
                      </c:pt>
                      <c:pt idx="8130">
                        <c:v>66093.972579956055</c:v>
                      </c:pt>
                      <c:pt idx="8131">
                        <c:v>70137.427032470703</c:v>
                      </c:pt>
                      <c:pt idx="8132">
                        <c:v>71974.914840698242</c:v>
                      </c:pt>
                      <c:pt idx="8133">
                        <c:v>71835.420486450195</c:v>
                      </c:pt>
                      <c:pt idx="8134">
                        <c:v>72072.420730590806</c:v>
                      </c:pt>
                      <c:pt idx="8135">
                        <c:v>72072.421218872056</c:v>
                      </c:pt>
                      <c:pt idx="8136">
                        <c:v>71609.620681762695</c:v>
                      </c:pt>
                      <c:pt idx="8137">
                        <c:v>71561.420486450195</c:v>
                      </c:pt>
                      <c:pt idx="8138">
                        <c:v>72003.547439575195</c:v>
                      </c:pt>
                      <c:pt idx="8139">
                        <c:v>71908.470046997056</c:v>
                      </c:pt>
                      <c:pt idx="8140">
                        <c:v>71667.466140747056</c:v>
                      </c:pt>
                      <c:pt idx="8141">
                        <c:v>71341.389236450195</c:v>
                      </c:pt>
                      <c:pt idx="8142">
                        <c:v>71068.76936340332</c:v>
                      </c:pt>
                      <c:pt idx="8143">
                        <c:v>71123.923904418945</c:v>
                      </c:pt>
                      <c:pt idx="8144">
                        <c:v>73129.255203247056</c:v>
                      </c:pt>
                      <c:pt idx="8145">
                        <c:v>70237.801589965806</c:v>
                      </c:pt>
                      <c:pt idx="8146">
                        <c:v>65758.620956420898</c:v>
                      </c:pt>
                      <c:pt idx="8147">
                        <c:v>69672.806701660156</c:v>
                      </c:pt>
                      <c:pt idx="8148">
                        <c:v>69670.883666992188</c:v>
                      </c:pt>
                      <c:pt idx="8149">
                        <c:v>70771.982971191406</c:v>
                      </c:pt>
                      <c:pt idx="8150">
                        <c:v>70771.982971191406</c:v>
                      </c:pt>
                      <c:pt idx="8151">
                        <c:v>70771.982971191406</c:v>
                      </c:pt>
                      <c:pt idx="8152">
                        <c:v>70141.982971191406</c:v>
                      </c:pt>
                      <c:pt idx="8153">
                        <c:v>70148.182983398438</c:v>
                      </c:pt>
                      <c:pt idx="8154">
                        <c:v>69066.182006835938</c:v>
                      </c:pt>
                      <c:pt idx="8155">
                        <c:v>68371.37939453125</c:v>
                      </c:pt>
                      <c:pt idx="8156">
                        <c:v>68097.30249023436</c:v>
                      </c:pt>
                      <c:pt idx="8157">
                        <c:v>68100.91772460936</c:v>
                      </c:pt>
                      <c:pt idx="8158">
                        <c:v>67925.99462890625</c:v>
                      </c:pt>
                      <c:pt idx="8159">
                        <c:v>67983.8408203125</c:v>
                      </c:pt>
                      <c:pt idx="8160">
                        <c:v>67977.994750976548</c:v>
                      </c:pt>
                      <c:pt idx="8161">
                        <c:v>66178.535751342773</c:v>
                      </c:pt>
                      <c:pt idx="8162">
                        <c:v>69423.134353637695</c:v>
                      </c:pt>
                      <c:pt idx="8163">
                        <c:v>70993.098114013672</c:v>
                      </c:pt>
                      <c:pt idx="8164">
                        <c:v>67912.409805297837</c:v>
                      </c:pt>
                      <c:pt idx="8165">
                        <c:v>67453.919021606445</c:v>
                      </c:pt>
                      <c:pt idx="8166">
                        <c:v>67779.029861450195</c:v>
                      </c:pt>
                      <c:pt idx="8167">
                        <c:v>66870.871597290039</c:v>
                      </c:pt>
                      <c:pt idx="8168">
                        <c:v>70454.289749145508</c:v>
                      </c:pt>
                      <c:pt idx="8169">
                        <c:v>69603.551177978516</c:v>
                      </c:pt>
                      <c:pt idx="8170">
                        <c:v>70930.629425048814</c:v>
                      </c:pt>
                      <c:pt idx="8171">
                        <c:v>71758.207794189453</c:v>
                      </c:pt>
                      <c:pt idx="8172">
                        <c:v>71204.160430908203</c:v>
                      </c:pt>
                      <c:pt idx="8173">
                        <c:v>57941.375045776367</c:v>
                      </c:pt>
                      <c:pt idx="8174">
                        <c:v>57311.987411499023</c:v>
                      </c:pt>
                      <c:pt idx="8175">
                        <c:v>57703.788070678711</c:v>
                      </c:pt>
                      <c:pt idx="8176">
                        <c:v>68033.655754089355</c:v>
                      </c:pt>
                      <c:pt idx="8177">
                        <c:v>69278.796524047837</c:v>
                      </c:pt>
                      <c:pt idx="8178">
                        <c:v>69755.178359985352</c:v>
                      </c:pt>
                      <c:pt idx="8179">
                        <c:v>70023.743240356445</c:v>
                      </c:pt>
                      <c:pt idx="8180">
                        <c:v>67035.223663330078</c:v>
                      </c:pt>
                      <c:pt idx="8181">
                        <c:v>66909.577178955078</c:v>
                      </c:pt>
                      <c:pt idx="8182">
                        <c:v>66909.577178955078</c:v>
                      </c:pt>
                      <c:pt idx="8183">
                        <c:v>66853.822692871094</c:v>
                      </c:pt>
                      <c:pt idx="8184">
                        <c:v>66853.822692871094</c:v>
                      </c:pt>
                      <c:pt idx="8185">
                        <c:v>66979.322692871094</c:v>
                      </c:pt>
                      <c:pt idx="8186">
                        <c:v>57534.606002807617</c:v>
                      </c:pt>
                      <c:pt idx="8187">
                        <c:v>57534.013168334961</c:v>
                      </c:pt>
                      <c:pt idx="8188">
                        <c:v>57534.281295776367</c:v>
                      </c:pt>
                      <c:pt idx="8189">
                        <c:v>64305.067977905273</c:v>
                      </c:pt>
                      <c:pt idx="8190">
                        <c:v>66623.596176147461</c:v>
                      </c:pt>
                      <c:pt idx="8191">
                        <c:v>66252.596237182617</c:v>
                      </c:pt>
                      <c:pt idx="8192">
                        <c:v>71689.440505981445</c:v>
                      </c:pt>
                      <c:pt idx="8193">
                        <c:v>70084.310516357422</c:v>
                      </c:pt>
                      <c:pt idx="8194">
                        <c:v>70084.310516357422</c:v>
                      </c:pt>
                      <c:pt idx="8195">
                        <c:v>67409.096267700195</c:v>
                      </c:pt>
                      <c:pt idx="8196">
                        <c:v>67339.512283325195</c:v>
                      </c:pt>
                      <c:pt idx="8197">
                        <c:v>67551.824295043945</c:v>
                      </c:pt>
                      <c:pt idx="8198">
                        <c:v>66682.682144165039</c:v>
                      </c:pt>
                      <c:pt idx="8199">
                        <c:v>71049.115753173814</c:v>
                      </c:pt>
                      <c:pt idx="8200">
                        <c:v>71054.692657470703</c:v>
                      </c:pt>
                      <c:pt idx="8201">
                        <c:v>71785.270294189453</c:v>
                      </c:pt>
                      <c:pt idx="8202">
                        <c:v>56615.712265014648</c:v>
                      </c:pt>
                      <c:pt idx="8203">
                        <c:v>58257.415512084961</c:v>
                      </c:pt>
                      <c:pt idx="8204">
                        <c:v>57862.060165405273</c:v>
                      </c:pt>
                      <c:pt idx="8205">
                        <c:v>58253.860824584961</c:v>
                      </c:pt>
                      <c:pt idx="8206">
                        <c:v>69368.486686706543</c:v>
                      </c:pt>
                      <c:pt idx="8207">
                        <c:v>69101.207595825195</c:v>
                      </c:pt>
                      <c:pt idx="8208">
                        <c:v>64835.395492553711</c:v>
                      </c:pt>
                      <c:pt idx="8209">
                        <c:v>65140.320541381836</c:v>
                      </c:pt>
                      <c:pt idx="8210">
                        <c:v>66352.544418334961</c:v>
                      </c:pt>
                      <c:pt idx="8211">
                        <c:v>66352.544479370117</c:v>
                      </c:pt>
                      <c:pt idx="8212">
                        <c:v>66354.467514038086</c:v>
                      </c:pt>
                      <c:pt idx="8213">
                        <c:v>66356.390548706055</c:v>
                      </c:pt>
                      <c:pt idx="8214">
                        <c:v>66358.31364440918</c:v>
                      </c:pt>
                      <c:pt idx="8215">
                        <c:v>66685.314559936523</c:v>
                      </c:pt>
                      <c:pt idx="8216">
                        <c:v>66406.16081237793</c:v>
                      </c:pt>
                      <c:pt idx="8217">
                        <c:v>65508.059310913086</c:v>
                      </c:pt>
                      <c:pt idx="8218">
                        <c:v>65114.335311889648</c:v>
                      </c:pt>
                      <c:pt idx="8219">
                        <c:v>65509.982223510742</c:v>
                      </c:pt>
                      <c:pt idx="8220">
                        <c:v>65508.05924987793</c:v>
                      </c:pt>
                      <c:pt idx="8221">
                        <c:v>65390.366806030273</c:v>
                      </c:pt>
                      <c:pt idx="8222">
                        <c:v>67578.947463989258</c:v>
                      </c:pt>
                      <c:pt idx="8223">
                        <c:v>69034.547073364258</c:v>
                      </c:pt>
                      <c:pt idx="8224">
                        <c:v>68096.068946838379</c:v>
                      </c:pt>
                      <c:pt idx="8225">
                        <c:v>71527.940994262695</c:v>
                      </c:pt>
                      <c:pt idx="8226">
                        <c:v>71136.140213012695</c:v>
                      </c:pt>
                      <c:pt idx="8227">
                        <c:v>71527.940994262695</c:v>
                      </c:pt>
                      <c:pt idx="8228">
                        <c:v>71527.940994262695</c:v>
                      </c:pt>
                      <c:pt idx="8229">
                        <c:v>71527.940994262695</c:v>
                      </c:pt>
                      <c:pt idx="8230">
                        <c:v>67081.187576293945</c:v>
                      </c:pt>
                      <c:pt idx="8231">
                        <c:v>58131.494674682617</c:v>
                      </c:pt>
                      <c:pt idx="8232">
                        <c:v>61161.062545776367</c:v>
                      </c:pt>
                      <c:pt idx="8233">
                        <c:v>61161.062545776367</c:v>
                      </c:pt>
                      <c:pt idx="8234">
                        <c:v>61161.062545776367</c:v>
                      </c:pt>
                      <c:pt idx="8235">
                        <c:v>61161.062545776367</c:v>
                      </c:pt>
                      <c:pt idx="8236">
                        <c:v>62797.295394897461</c:v>
                      </c:pt>
                      <c:pt idx="8237">
                        <c:v>69766.371902465806</c:v>
                      </c:pt>
                      <c:pt idx="8238">
                        <c:v>69063.354461669922</c:v>
                      </c:pt>
                      <c:pt idx="8239">
                        <c:v>67779.564529418945</c:v>
                      </c:pt>
                      <c:pt idx="8240">
                        <c:v>67779.564529418945</c:v>
                      </c:pt>
                      <c:pt idx="8241">
                        <c:v>67779.564468383789</c:v>
                      </c:pt>
                      <c:pt idx="8242">
                        <c:v>58043.134140014648</c:v>
                      </c:pt>
                      <c:pt idx="8243">
                        <c:v>58039.288497924805</c:v>
                      </c:pt>
                      <c:pt idx="8244">
                        <c:v>57694.841842651367</c:v>
                      </c:pt>
                      <c:pt idx="8245">
                        <c:v>57965.125045776367</c:v>
                      </c:pt>
                      <c:pt idx="8246">
                        <c:v>57965.124984741211</c:v>
                      </c:pt>
                      <c:pt idx="8247">
                        <c:v>57965.125045776367</c:v>
                      </c:pt>
                      <c:pt idx="8248">
                        <c:v>64130.328231811523</c:v>
                      </c:pt>
                      <c:pt idx="8249">
                        <c:v>66851.531112670898</c:v>
                      </c:pt>
                      <c:pt idx="8250">
                        <c:v>65938.449569702148</c:v>
                      </c:pt>
                      <c:pt idx="8251">
                        <c:v>70856.598495483398</c:v>
                      </c:pt>
                      <c:pt idx="8252">
                        <c:v>70119.460708618164</c:v>
                      </c:pt>
                      <c:pt idx="8253">
                        <c:v>70119.460708618164</c:v>
                      </c:pt>
                      <c:pt idx="8254">
                        <c:v>70119.460708618164</c:v>
                      </c:pt>
                      <c:pt idx="8255">
                        <c:v>70526.479202270508</c:v>
                      </c:pt>
                      <c:pt idx="8256">
                        <c:v>70328.250747680664</c:v>
                      </c:pt>
                      <c:pt idx="8257">
                        <c:v>70328.250747680664</c:v>
                      </c:pt>
                      <c:pt idx="8258">
                        <c:v>66875.678848266602</c:v>
                      </c:pt>
                      <c:pt idx="8259">
                        <c:v>66875.678909301758</c:v>
                      </c:pt>
                      <c:pt idx="8260">
                        <c:v>69644.317459106445</c:v>
                      </c:pt>
                      <c:pt idx="8261">
                        <c:v>69644.317459106445</c:v>
                      </c:pt>
                      <c:pt idx="8262">
                        <c:v>63407.223709106438</c:v>
                      </c:pt>
                      <c:pt idx="8263">
                        <c:v>63407.223709106438</c:v>
                      </c:pt>
                      <c:pt idx="8264">
                        <c:v>57199.375534057617</c:v>
                      </c:pt>
                      <c:pt idx="8265">
                        <c:v>56970.373641967773</c:v>
                      </c:pt>
                      <c:pt idx="8266">
                        <c:v>68627.657829284668</c:v>
                      </c:pt>
                      <c:pt idx="8267">
                        <c:v>70298.313552856445</c:v>
                      </c:pt>
                      <c:pt idx="8268">
                        <c:v>70302.159866333008</c:v>
                      </c:pt>
                      <c:pt idx="8269">
                        <c:v>70302.159866333008</c:v>
                      </c:pt>
                      <c:pt idx="8270">
                        <c:v>71221.974807739258</c:v>
                      </c:pt>
                      <c:pt idx="8271">
                        <c:v>71185.820877075195</c:v>
                      </c:pt>
                      <c:pt idx="8272">
                        <c:v>67415.755264282227</c:v>
                      </c:pt>
                      <c:pt idx="8273">
                        <c:v>67010.755264282227</c:v>
                      </c:pt>
                      <c:pt idx="8274">
                        <c:v>66017.784072875977</c:v>
                      </c:pt>
                      <c:pt idx="8275">
                        <c:v>66026.784255981445</c:v>
                      </c:pt>
                      <c:pt idx="8276">
                        <c:v>68238.971511840806</c:v>
                      </c:pt>
                      <c:pt idx="8277">
                        <c:v>68483.857254028306</c:v>
                      </c:pt>
                      <c:pt idx="8278">
                        <c:v>65645.962814331055</c:v>
                      </c:pt>
                      <c:pt idx="8279">
                        <c:v>65594.03971862793</c:v>
                      </c:pt>
                      <c:pt idx="8280">
                        <c:v>63202.701217651367</c:v>
                      </c:pt>
                      <c:pt idx="8281">
                        <c:v>63202.701217651367</c:v>
                      </c:pt>
                      <c:pt idx="8282">
                        <c:v>69886.276931762695</c:v>
                      </c:pt>
                      <c:pt idx="8283">
                        <c:v>70001.921356201172</c:v>
                      </c:pt>
                      <c:pt idx="8284">
                        <c:v>70001.921356201172</c:v>
                      </c:pt>
                      <c:pt idx="8285">
                        <c:v>67845.817459106445</c:v>
                      </c:pt>
                      <c:pt idx="8286">
                        <c:v>67779.127517700195</c:v>
                      </c:pt>
                      <c:pt idx="8287">
                        <c:v>66799.849136352539</c:v>
                      </c:pt>
                      <c:pt idx="8288">
                        <c:v>69522.658889770508</c:v>
                      </c:pt>
                      <c:pt idx="8289">
                        <c:v>70411.752716064453</c:v>
                      </c:pt>
                      <c:pt idx="8290">
                        <c:v>70544.928497314453</c:v>
                      </c:pt>
                      <c:pt idx="8291">
                        <c:v>70580.505157470703</c:v>
                      </c:pt>
                      <c:pt idx="8292">
                        <c:v>69939.458526611314</c:v>
                      </c:pt>
                      <c:pt idx="8293">
                        <c:v>58135.164535522461</c:v>
                      </c:pt>
                      <c:pt idx="8294">
                        <c:v>66163.563957214355</c:v>
                      </c:pt>
                      <c:pt idx="8295">
                        <c:v>66163.563957214355</c:v>
                      </c:pt>
                      <c:pt idx="8296">
                        <c:v>66157.79467010498</c:v>
                      </c:pt>
                      <c:pt idx="8297">
                        <c:v>69244.796463012695</c:v>
                      </c:pt>
                      <c:pt idx="8298">
                        <c:v>68860.906326293945</c:v>
                      </c:pt>
                      <c:pt idx="8299">
                        <c:v>68794.216384887695</c:v>
                      </c:pt>
                      <c:pt idx="8300">
                        <c:v>66368.956558227539</c:v>
                      </c:pt>
                      <c:pt idx="8301">
                        <c:v>69090.742752075195</c:v>
                      </c:pt>
                      <c:pt idx="8302">
                        <c:v>68300.532989501953</c:v>
                      </c:pt>
                      <c:pt idx="8303">
                        <c:v>69093.151153564453</c:v>
                      </c:pt>
                      <c:pt idx="8304">
                        <c:v>69533.021759033203</c:v>
                      </c:pt>
                      <c:pt idx="8305">
                        <c:v>70720.406524658203</c:v>
                      </c:pt>
                      <c:pt idx="8306">
                        <c:v>68897.360137939453</c:v>
                      </c:pt>
                      <c:pt idx="8307">
                        <c:v>58229.699752807617</c:v>
                      </c:pt>
                      <c:pt idx="8308">
                        <c:v>58311.494125366211</c:v>
                      </c:pt>
                      <c:pt idx="8309">
                        <c:v>58311.494125366211</c:v>
                      </c:pt>
                      <c:pt idx="8310">
                        <c:v>62244.817916870117</c:v>
                      </c:pt>
                      <c:pt idx="8311">
                        <c:v>68379.554069519043</c:v>
                      </c:pt>
                      <c:pt idx="8312">
                        <c:v>68317.542579650879</c:v>
                      </c:pt>
                      <c:pt idx="8313">
                        <c:v>68272.567237853989</c:v>
                      </c:pt>
                      <c:pt idx="8314">
                        <c:v>68324.567237853989</c:v>
                      </c:pt>
                      <c:pt idx="8315">
                        <c:v>68534.565284728989</c:v>
                      </c:pt>
                      <c:pt idx="8316">
                        <c:v>69368.492042541489</c:v>
                      </c:pt>
                      <c:pt idx="8317">
                        <c:v>68982.493995666489</c:v>
                      </c:pt>
                      <c:pt idx="8318">
                        <c:v>69502.415138244629</c:v>
                      </c:pt>
                      <c:pt idx="8319">
                        <c:v>69502.415138244629</c:v>
                      </c:pt>
                      <c:pt idx="8320">
                        <c:v>69674.928176879868</c:v>
                      </c:pt>
                      <c:pt idx="8321">
                        <c:v>69674.928298950195</c:v>
                      </c:pt>
                      <c:pt idx="8322">
                        <c:v>70659.855300903306</c:v>
                      </c:pt>
                      <c:pt idx="8323">
                        <c:v>71098.554641723618</c:v>
                      </c:pt>
                      <c:pt idx="8324">
                        <c:v>71046.954498291001</c:v>
                      </c:pt>
                      <c:pt idx="8325">
                        <c:v>71094.504547119141</c:v>
                      </c:pt>
                      <c:pt idx="8326">
                        <c:v>71093.002593994141</c:v>
                      </c:pt>
                      <c:pt idx="8327">
                        <c:v>67942.027557373047</c:v>
                      </c:pt>
                      <c:pt idx="8328">
                        <c:v>69913.407135009766</c:v>
                      </c:pt>
                      <c:pt idx="8329">
                        <c:v>71131.453674316406</c:v>
                      </c:pt>
                      <c:pt idx="8330">
                        <c:v>70899.453796386719</c:v>
                      </c:pt>
                      <c:pt idx="8331">
                        <c:v>70946.616271972656</c:v>
                      </c:pt>
                      <c:pt idx="8332">
                        <c:v>70944.693237304688</c:v>
                      </c:pt>
                      <c:pt idx="8333">
                        <c:v>70033.259338378906</c:v>
                      </c:pt>
                      <c:pt idx="8334">
                        <c:v>70571.062194824219</c:v>
                      </c:pt>
                      <c:pt idx="8335">
                        <c:v>70571.062194824219</c:v>
                      </c:pt>
                      <c:pt idx="8336">
                        <c:v>70681.062316894517</c:v>
                      </c:pt>
                      <c:pt idx="8337">
                        <c:v>70687.262329101548</c:v>
                      </c:pt>
                      <c:pt idx="8338">
                        <c:v>69919.63940429686</c:v>
                      </c:pt>
                      <c:pt idx="8339">
                        <c:v>69971.611694335938</c:v>
                      </c:pt>
                      <c:pt idx="8340">
                        <c:v>69967.765502929688</c:v>
                      </c:pt>
                      <c:pt idx="8341">
                        <c:v>65597.440994262695</c:v>
                      </c:pt>
                      <c:pt idx="8342">
                        <c:v>69543.650680541992</c:v>
                      </c:pt>
                      <c:pt idx="8343">
                        <c:v>57205.52067565918</c:v>
                      </c:pt>
                      <c:pt idx="8344">
                        <c:v>56902.52067565918</c:v>
                      </c:pt>
                      <c:pt idx="8345">
                        <c:v>57277.52067565918</c:v>
                      </c:pt>
                      <c:pt idx="8346">
                        <c:v>57286.285079956055</c:v>
                      </c:pt>
                      <c:pt idx="8347">
                        <c:v>57086.520706176758</c:v>
                      </c:pt>
                      <c:pt idx="8348">
                        <c:v>57441.38883972168</c:v>
                      </c:pt>
                      <c:pt idx="8349">
                        <c:v>58371.51969909668</c:v>
                      </c:pt>
                      <c:pt idx="8350">
                        <c:v>62339.049179077148</c:v>
                      </c:pt>
                      <c:pt idx="8351">
                        <c:v>68776.939010620117</c:v>
                      </c:pt>
                      <c:pt idx="8352">
                        <c:v>68776.939071655273</c:v>
                      </c:pt>
                      <c:pt idx="8353">
                        <c:v>68772.401351928711</c:v>
                      </c:pt>
                      <c:pt idx="8354">
                        <c:v>67029.654159545898</c:v>
                      </c:pt>
                      <c:pt idx="8355">
                        <c:v>67035.423446655273</c:v>
                      </c:pt>
                      <c:pt idx="8356">
                        <c:v>67029.654159545898</c:v>
                      </c:pt>
                      <c:pt idx="8357">
                        <c:v>69661.186843872056</c:v>
                      </c:pt>
                      <c:pt idx="8358">
                        <c:v>69362.261795043945</c:v>
                      </c:pt>
                      <c:pt idx="8359">
                        <c:v>69423.377410888672</c:v>
                      </c:pt>
                      <c:pt idx="8360">
                        <c:v>69767.300506591782</c:v>
                      </c:pt>
                      <c:pt idx="8361">
                        <c:v>69769.223602294922</c:v>
                      </c:pt>
                      <c:pt idx="8362">
                        <c:v>69764.423599243164</c:v>
                      </c:pt>
                      <c:pt idx="8363">
                        <c:v>69764.423599243164</c:v>
                      </c:pt>
                      <c:pt idx="8364">
                        <c:v>71468.304031372056</c:v>
                      </c:pt>
                      <c:pt idx="8365">
                        <c:v>71221.727005004868</c:v>
                      </c:pt>
                      <c:pt idx="8366">
                        <c:v>70396.125442504868</c:v>
                      </c:pt>
                      <c:pt idx="8367">
                        <c:v>70027.048538208008</c:v>
                      </c:pt>
                      <c:pt idx="8368">
                        <c:v>69623.971633911118</c:v>
                      </c:pt>
                      <c:pt idx="8369">
                        <c:v>69482.663894653306</c:v>
                      </c:pt>
                      <c:pt idx="8370">
                        <c:v>68673.205398559556</c:v>
                      </c:pt>
                      <c:pt idx="8371">
                        <c:v>68956.083328247056</c:v>
                      </c:pt>
                      <c:pt idx="8372">
                        <c:v>68896.797149658203</c:v>
                      </c:pt>
                      <c:pt idx="8373">
                        <c:v>68894.328399658203</c:v>
                      </c:pt>
                      <c:pt idx="8374">
                        <c:v>68894.328399658203</c:v>
                      </c:pt>
                      <c:pt idx="8375">
                        <c:v>58870.989608764648</c:v>
                      </c:pt>
                      <c:pt idx="8376">
                        <c:v>58870.989608764648</c:v>
                      </c:pt>
                      <c:pt idx="8377">
                        <c:v>58349.989669799805</c:v>
                      </c:pt>
                      <c:pt idx="8378">
                        <c:v>58939.489608764648</c:v>
                      </c:pt>
                      <c:pt idx="8379">
                        <c:v>58939.489608764648</c:v>
                      </c:pt>
                      <c:pt idx="8380">
                        <c:v>58939.489669799805</c:v>
                      </c:pt>
                      <c:pt idx="8381">
                        <c:v>58939.489669799805</c:v>
                      </c:pt>
                      <c:pt idx="8382">
                        <c:v>60066.658737182617</c:v>
                      </c:pt>
                      <c:pt idx="8383">
                        <c:v>66765.592330932617</c:v>
                      </c:pt>
                      <c:pt idx="8384">
                        <c:v>66765.592330932617</c:v>
                      </c:pt>
                      <c:pt idx="8385">
                        <c:v>66765.592391967773</c:v>
                      </c:pt>
                      <c:pt idx="8386">
                        <c:v>66230.764205932617</c:v>
                      </c:pt>
                      <c:pt idx="8387">
                        <c:v>70436.996658325195</c:v>
                      </c:pt>
                      <c:pt idx="8388">
                        <c:v>70436.996597290039</c:v>
                      </c:pt>
                      <c:pt idx="8389">
                        <c:v>69047.867263793945</c:v>
                      </c:pt>
                      <c:pt idx="8390">
                        <c:v>70091.317947387695</c:v>
                      </c:pt>
                      <c:pt idx="8391">
                        <c:v>70091.317947387695</c:v>
                      </c:pt>
                      <c:pt idx="8392">
                        <c:v>68832.582962036133</c:v>
                      </c:pt>
                      <c:pt idx="8393">
                        <c:v>69482.802139282227</c:v>
                      </c:pt>
                      <c:pt idx="8394">
                        <c:v>59039.272018432617</c:v>
                      </c:pt>
                      <c:pt idx="8395">
                        <c:v>58746.253402709961</c:v>
                      </c:pt>
                      <c:pt idx="8396">
                        <c:v>58746.253463745117</c:v>
                      </c:pt>
                      <c:pt idx="8397">
                        <c:v>58746.253402709961</c:v>
                      </c:pt>
                      <c:pt idx="8398">
                        <c:v>58746.253524780273</c:v>
                      </c:pt>
                      <c:pt idx="8399">
                        <c:v>70228.652938842773</c:v>
                      </c:pt>
                      <c:pt idx="8400">
                        <c:v>70316.975173950195</c:v>
                      </c:pt>
                      <c:pt idx="8401">
                        <c:v>70317.619705200195</c:v>
                      </c:pt>
                      <c:pt idx="8402">
                        <c:v>68832.685646057129</c:v>
                      </c:pt>
                      <c:pt idx="8403">
                        <c:v>68481.206031799316</c:v>
                      </c:pt>
                      <c:pt idx="8404">
                        <c:v>69547.132057189927</c:v>
                      </c:pt>
                      <c:pt idx="8405">
                        <c:v>68872.978248596177</c:v>
                      </c:pt>
                      <c:pt idx="8406">
                        <c:v>68600.822486877427</c:v>
                      </c:pt>
                      <c:pt idx="8407">
                        <c:v>68494.668678283677</c:v>
                      </c:pt>
                      <c:pt idx="8408">
                        <c:v>67651.99006652832</c:v>
                      </c:pt>
                      <c:pt idx="8409">
                        <c:v>67542.913162231445</c:v>
                      </c:pt>
                      <c:pt idx="8410">
                        <c:v>67419.913162231445</c:v>
                      </c:pt>
                      <c:pt idx="8411">
                        <c:v>67474.682327270508</c:v>
                      </c:pt>
                      <c:pt idx="8412">
                        <c:v>67471.588577270508</c:v>
                      </c:pt>
                      <c:pt idx="8413">
                        <c:v>67427.588699340806</c:v>
                      </c:pt>
                      <c:pt idx="8414">
                        <c:v>67497.819778442368</c:v>
                      </c:pt>
                      <c:pt idx="8415">
                        <c:v>67074.326919555664</c:v>
                      </c:pt>
                      <c:pt idx="8416">
                        <c:v>68470.670791625977</c:v>
                      </c:pt>
                      <c:pt idx="8417">
                        <c:v>69230.690017700195</c:v>
                      </c:pt>
                      <c:pt idx="8418">
                        <c:v>70154.396118164048</c:v>
                      </c:pt>
                      <c:pt idx="8419">
                        <c:v>69119.896118164048</c:v>
                      </c:pt>
                      <c:pt idx="8420">
                        <c:v>69117.973022460938</c:v>
                      </c:pt>
                      <c:pt idx="8421">
                        <c:v>70298.901687622056</c:v>
                      </c:pt>
                      <c:pt idx="8422">
                        <c:v>69439.679885864258</c:v>
                      </c:pt>
                      <c:pt idx="8423">
                        <c:v>59368.813034057617</c:v>
                      </c:pt>
                      <c:pt idx="8424">
                        <c:v>58814.812973022461</c:v>
                      </c:pt>
                      <c:pt idx="8425">
                        <c:v>58814.813034057617</c:v>
                      </c:pt>
                      <c:pt idx="8426">
                        <c:v>58814.813034057617</c:v>
                      </c:pt>
                      <c:pt idx="8427">
                        <c:v>58814.813095092773</c:v>
                      </c:pt>
                      <c:pt idx="8428">
                        <c:v>62135.932174682617</c:v>
                      </c:pt>
                      <c:pt idx="8429">
                        <c:v>62135.932235717773</c:v>
                      </c:pt>
                      <c:pt idx="8430">
                        <c:v>66215.715316772461</c:v>
                      </c:pt>
                      <c:pt idx="8431">
                        <c:v>66215.715377807617</c:v>
                      </c:pt>
                      <c:pt idx="8432">
                        <c:v>70041.397537231445</c:v>
                      </c:pt>
                      <c:pt idx="8433">
                        <c:v>69563.897781372056</c:v>
                      </c:pt>
                      <c:pt idx="8434">
                        <c:v>68833.395828247056</c:v>
                      </c:pt>
                      <c:pt idx="8435">
                        <c:v>69628.396804809556</c:v>
                      </c:pt>
                      <c:pt idx="8436">
                        <c:v>69663.974441528306</c:v>
                      </c:pt>
                      <c:pt idx="8437">
                        <c:v>69421.882766723633</c:v>
                      </c:pt>
                      <c:pt idx="8438">
                        <c:v>68521.953460693345</c:v>
                      </c:pt>
                      <c:pt idx="8439">
                        <c:v>67719.106658935547</c:v>
                      </c:pt>
                      <c:pt idx="8440">
                        <c:v>70890.291580200195</c:v>
                      </c:pt>
                      <c:pt idx="8441">
                        <c:v>71425.368484497056</c:v>
                      </c:pt>
                      <c:pt idx="8442">
                        <c:v>71424.091583251953</c:v>
                      </c:pt>
                      <c:pt idx="8443">
                        <c:v>71426.014678955064</c:v>
                      </c:pt>
                      <c:pt idx="8444">
                        <c:v>71430.279205322266</c:v>
                      </c:pt>
                      <c:pt idx="8445">
                        <c:v>71385.202056884766</c:v>
                      </c:pt>
                      <c:pt idx="8446">
                        <c:v>65978.379409790039</c:v>
                      </c:pt>
                      <c:pt idx="8447">
                        <c:v>67802.080520629868</c:v>
                      </c:pt>
                      <c:pt idx="8448">
                        <c:v>68397.102615356445</c:v>
                      </c:pt>
                      <c:pt idx="8449">
                        <c:v>68684.770462036133</c:v>
                      </c:pt>
                      <c:pt idx="8450">
                        <c:v>68263.56575012207</c:v>
                      </c:pt>
                      <c:pt idx="8451">
                        <c:v>68264.488723754883</c:v>
                      </c:pt>
                      <c:pt idx="8452">
                        <c:v>69681.983474731445</c:v>
                      </c:pt>
                      <c:pt idx="8453">
                        <c:v>69680.060501098618</c:v>
                      </c:pt>
                      <c:pt idx="8454">
                        <c:v>69685.983840942368</c:v>
                      </c:pt>
                      <c:pt idx="8455">
                        <c:v>69326.691482543945</c:v>
                      </c:pt>
                      <c:pt idx="8456">
                        <c:v>58253.988693237305</c:v>
                      </c:pt>
                      <c:pt idx="8457">
                        <c:v>58253.988632202148</c:v>
                      </c:pt>
                      <c:pt idx="8458">
                        <c:v>66805.663558959961</c:v>
                      </c:pt>
                      <c:pt idx="8459">
                        <c:v>66805.663681030273</c:v>
                      </c:pt>
                      <c:pt idx="8460">
                        <c:v>67007.587448120117</c:v>
                      </c:pt>
                      <c:pt idx="8461">
                        <c:v>67201.270065307617</c:v>
                      </c:pt>
                      <c:pt idx="8462">
                        <c:v>69179.071365356445</c:v>
                      </c:pt>
                      <c:pt idx="8463">
                        <c:v>71721.504669189453</c:v>
                      </c:pt>
                      <c:pt idx="8464">
                        <c:v>60032.480819702148</c:v>
                      </c:pt>
                      <c:pt idx="8465">
                        <c:v>60032.480880737305</c:v>
                      </c:pt>
                      <c:pt idx="8466">
                        <c:v>59640.680038452148</c:v>
                      </c:pt>
                      <c:pt idx="8467">
                        <c:v>58807.648788452148</c:v>
                      </c:pt>
                      <c:pt idx="8468">
                        <c:v>58807.648788452148</c:v>
                      </c:pt>
                      <c:pt idx="8469">
                        <c:v>58807.648788452148</c:v>
                      </c:pt>
                      <c:pt idx="8470">
                        <c:v>58807.648727416992</c:v>
                      </c:pt>
                      <c:pt idx="8471">
                        <c:v>65553.868209838867</c:v>
                      </c:pt>
                      <c:pt idx="8472">
                        <c:v>65553.868209838867</c:v>
                      </c:pt>
                      <c:pt idx="8473">
                        <c:v>65945.912155151367</c:v>
                      </c:pt>
                      <c:pt idx="8474">
                        <c:v>66207.912155151367</c:v>
                      </c:pt>
                      <c:pt idx="8475">
                        <c:v>66207.912155151367</c:v>
                      </c:pt>
                      <c:pt idx="8476">
                        <c:v>68774.275871276855</c:v>
                      </c:pt>
                      <c:pt idx="8477">
                        <c:v>70223.663162231445</c:v>
                      </c:pt>
                      <c:pt idx="8478">
                        <c:v>70649.863357543945</c:v>
                      </c:pt>
                      <c:pt idx="8479">
                        <c:v>70651.786453247056</c:v>
                      </c:pt>
                      <c:pt idx="8480">
                        <c:v>71215.634353637695</c:v>
                      </c:pt>
                      <c:pt idx="8481">
                        <c:v>71215.634353637695</c:v>
                      </c:pt>
                      <c:pt idx="8482">
                        <c:v>71219.480300903306</c:v>
                      </c:pt>
                      <c:pt idx="8483">
                        <c:v>71387.157546997056</c:v>
                      </c:pt>
                      <c:pt idx="8484">
                        <c:v>71003.080398559556</c:v>
                      </c:pt>
                      <c:pt idx="8485">
                        <c:v>70297.414627075195</c:v>
                      </c:pt>
                      <c:pt idx="8486">
                        <c:v>70491.414627075195</c:v>
                      </c:pt>
                      <c:pt idx="8487">
                        <c:v>70496.097976684556</c:v>
                      </c:pt>
                      <c:pt idx="8488">
                        <c:v>70403.343582153306</c:v>
                      </c:pt>
                      <c:pt idx="8489">
                        <c:v>70274.572586059556</c:v>
                      </c:pt>
                      <c:pt idx="8490">
                        <c:v>69807.648269653306</c:v>
                      </c:pt>
                      <c:pt idx="8491">
                        <c:v>69471.828689575195</c:v>
                      </c:pt>
                      <c:pt idx="8492">
                        <c:v>68893.023406982422</c:v>
                      </c:pt>
                      <c:pt idx="8493">
                        <c:v>68522.023406982422</c:v>
                      </c:pt>
                      <c:pt idx="8494">
                        <c:v>68924.613983154282</c:v>
                      </c:pt>
                      <c:pt idx="8495">
                        <c:v>68726.690887451172</c:v>
                      </c:pt>
                      <c:pt idx="8496">
                        <c:v>68728.613983154282</c:v>
                      </c:pt>
                      <c:pt idx="8497">
                        <c:v>68679.690887451172</c:v>
                      </c:pt>
                      <c:pt idx="8498">
                        <c:v>68582.690887451172</c:v>
                      </c:pt>
                      <c:pt idx="8499">
                        <c:v>68726.690887451172</c:v>
                      </c:pt>
                      <c:pt idx="8500">
                        <c:v>68724.767791748032</c:v>
                      </c:pt>
                      <c:pt idx="8501">
                        <c:v>69512.473602294922</c:v>
                      </c:pt>
                      <c:pt idx="8502">
                        <c:v>69503.396697998032</c:v>
                      </c:pt>
                      <c:pt idx="8503">
                        <c:v>70320.474578857422</c:v>
                      </c:pt>
                      <c:pt idx="8504">
                        <c:v>70329.474578857422</c:v>
                      </c:pt>
                      <c:pt idx="8505">
                        <c:v>69562.673553466782</c:v>
                      </c:pt>
                      <c:pt idx="8506">
                        <c:v>58648.826705932617</c:v>
                      </c:pt>
                      <c:pt idx="8507">
                        <c:v>66903.650894165025</c:v>
                      </c:pt>
                      <c:pt idx="8508">
                        <c:v>66781.992370605469</c:v>
                      </c:pt>
                      <c:pt idx="8509">
                        <c:v>66731.992248535156</c:v>
                      </c:pt>
                      <c:pt idx="8510">
                        <c:v>67017.328186035156</c:v>
                      </c:pt>
                      <c:pt idx="8511">
                        <c:v>67017.328186035156</c:v>
                      </c:pt>
                      <c:pt idx="8512">
                        <c:v>66033.073425292969</c:v>
                      </c:pt>
                      <c:pt idx="8513">
                        <c:v>66037.073425292969</c:v>
                      </c:pt>
                      <c:pt idx="8514">
                        <c:v>66046.073669433579</c:v>
                      </c:pt>
                      <c:pt idx="8515">
                        <c:v>65034.473571777336</c:v>
                      </c:pt>
                      <c:pt idx="8516">
                        <c:v>64739.873291015618</c:v>
                      </c:pt>
                      <c:pt idx="8517">
                        <c:v>65036.052185058586</c:v>
                      </c:pt>
                      <c:pt idx="8518">
                        <c:v>66552.425170898438</c:v>
                      </c:pt>
                      <c:pt idx="8519">
                        <c:v>66552.425170898438</c:v>
                      </c:pt>
                      <c:pt idx="8520">
                        <c:v>66652.025207519531</c:v>
                      </c:pt>
                      <c:pt idx="8521">
                        <c:v>67761.985229492188</c:v>
                      </c:pt>
                      <c:pt idx="8522">
                        <c:v>70939.760940551758</c:v>
                      </c:pt>
                      <c:pt idx="8523">
                        <c:v>70937.837844848618</c:v>
                      </c:pt>
                      <c:pt idx="8524">
                        <c:v>70279.170379638672</c:v>
                      </c:pt>
                      <c:pt idx="8525">
                        <c:v>70652.093475341782</c:v>
                      </c:pt>
                      <c:pt idx="8526">
                        <c:v>70262.336761474595</c:v>
                      </c:pt>
                      <c:pt idx="8527">
                        <c:v>70066.673477172837</c:v>
                      </c:pt>
                      <c:pt idx="8528">
                        <c:v>70438.450698852525</c:v>
                      </c:pt>
                      <c:pt idx="8529">
                        <c:v>70440.373916625977</c:v>
                      </c:pt>
                      <c:pt idx="8530">
                        <c:v>71848.250320434556</c:v>
                      </c:pt>
                      <c:pt idx="8531">
                        <c:v>71847.464309692368</c:v>
                      </c:pt>
                      <c:pt idx="8532">
                        <c:v>71576.362747192368</c:v>
                      </c:pt>
                      <c:pt idx="8533">
                        <c:v>71186.485061645508</c:v>
                      </c:pt>
                      <c:pt idx="8534">
                        <c:v>70755.977371215806</c:v>
                      </c:pt>
                      <c:pt idx="8535">
                        <c:v>70799.323684692368</c:v>
                      </c:pt>
                      <c:pt idx="8536">
                        <c:v>70167.402420043945</c:v>
                      </c:pt>
                      <c:pt idx="8537">
                        <c:v>69051.674392700195</c:v>
                      </c:pt>
                      <c:pt idx="8538">
                        <c:v>68866.773513793945</c:v>
                      </c:pt>
                      <c:pt idx="8539">
                        <c:v>70370.245346069336</c:v>
                      </c:pt>
                      <c:pt idx="8540">
                        <c:v>70370.245346069336</c:v>
                      </c:pt>
                      <c:pt idx="8541">
                        <c:v>56503.113754272461</c:v>
                      </c:pt>
                      <c:pt idx="8542">
                        <c:v>56805.780563354492</c:v>
                      </c:pt>
                      <c:pt idx="8543">
                        <c:v>56805.780624389648</c:v>
                      </c:pt>
                      <c:pt idx="8544">
                        <c:v>56656.380722045898</c:v>
                      </c:pt>
                      <c:pt idx="8545">
                        <c:v>56503.780563354492</c:v>
                      </c:pt>
                      <c:pt idx="8546">
                        <c:v>67084.01921081543</c:v>
                      </c:pt>
                      <c:pt idx="8547">
                        <c:v>67084.01921081543</c:v>
                      </c:pt>
                      <c:pt idx="8548">
                        <c:v>66222.581527709961</c:v>
                      </c:pt>
                      <c:pt idx="8549">
                        <c:v>65724.581588745117</c:v>
                      </c:pt>
                      <c:pt idx="8550">
                        <c:v>64967.121688842773</c:v>
                      </c:pt>
                      <c:pt idx="8551">
                        <c:v>65133.836532592773</c:v>
                      </c:pt>
                      <c:pt idx="8552">
                        <c:v>68513.811004638672</c:v>
                      </c:pt>
                      <c:pt idx="8553">
                        <c:v>68466.239089965806</c:v>
                      </c:pt>
                      <c:pt idx="8554">
                        <c:v>70234.565444946289</c:v>
                      </c:pt>
                      <c:pt idx="8555">
                        <c:v>70691.565444946289</c:v>
                      </c:pt>
                      <c:pt idx="8556">
                        <c:v>68639.684097290039</c:v>
                      </c:pt>
                      <c:pt idx="8557">
                        <c:v>68132.006607055664</c:v>
                      </c:pt>
                      <c:pt idx="8558">
                        <c:v>69956.810806274414</c:v>
                      </c:pt>
                      <c:pt idx="8559">
                        <c:v>70628.93489074707</c:v>
                      </c:pt>
                      <c:pt idx="8560">
                        <c:v>69809.08625793457</c:v>
                      </c:pt>
                      <c:pt idx="8561">
                        <c:v>70700.98811340332</c:v>
                      </c:pt>
                      <c:pt idx="8562">
                        <c:v>70173.83430480957</c:v>
                      </c:pt>
                      <c:pt idx="8563">
                        <c:v>69940.98616027832</c:v>
                      </c:pt>
                      <c:pt idx="8564">
                        <c:v>69571.909255981445</c:v>
                      </c:pt>
                      <c:pt idx="8565">
                        <c:v>69148.985794067383</c:v>
                      </c:pt>
                      <c:pt idx="8566">
                        <c:v>68813.586990356445</c:v>
                      </c:pt>
                      <c:pt idx="8567">
                        <c:v>69482.856643676758</c:v>
                      </c:pt>
                      <c:pt idx="8568">
                        <c:v>69929.797256469727</c:v>
                      </c:pt>
                      <c:pt idx="8569">
                        <c:v>69929.797256469727</c:v>
                      </c:pt>
                      <c:pt idx="8570">
                        <c:v>70298.847061157227</c:v>
                      </c:pt>
                      <c:pt idx="8571">
                        <c:v>69333.275772094727</c:v>
                      </c:pt>
                      <c:pt idx="8572">
                        <c:v>69333.275772094727</c:v>
                      </c:pt>
                      <c:pt idx="8573">
                        <c:v>69210.275772094727</c:v>
                      </c:pt>
                      <c:pt idx="8574">
                        <c:v>70514.01408386229</c:v>
                      </c:pt>
                      <c:pt idx="8575">
                        <c:v>71440.714187622056</c:v>
                      </c:pt>
                      <c:pt idx="8576">
                        <c:v>71442.637283325195</c:v>
                      </c:pt>
                      <c:pt idx="8577">
                        <c:v>71446.483474731445</c:v>
                      </c:pt>
                      <c:pt idx="8578">
                        <c:v>71446.483474731445</c:v>
                      </c:pt>
                      <c:pt idx="8579">
                        <c:v>71441.679519653306</c:v>
                      </c:pt>
                      <c:pt idx="8580">
                        <c:v>71443.602615356445</c:v>
                      </c:pt>
                      <c:pt idx="8581">
                        <c:v>71091.371902465806</c:v>
                      </c:pt>
                      <c:pt idx="8582">
                        <c:v>70337.686492919922</c:v>
                      </c:pt>
                      <c:pt idx="8583">
                        <c:v>70339.609588623032</c:v>
                      </c:pt>
                      <c:pt idx="8584">
                        <c:v>70338.757781982422</c:v>
                      </c:pt>
                      <c:pt idx="8585">
                        <c:v>70340.680877685532</c:v>
                      </c:pt>
                      <c:pt idx="8586">
                        <c:v>70338.757781982422</c:v>
                      </c:pt>
                      <c:pt idx="8587">
                        <c:v>70341.638641357422</c:v>
                      </c:pt>
                      <c:pt idx="8588">
                        <c:v>69064.914764404282</c:v>
                      </c:pt>
                      <c:pt idx="8589">
                        <c:v>68695.837860107422</c:v>
                      </c:pt>
                      <c:pt idx="8590">
                        <c:v>68574.760955810532</c:v>
                      </c:pt>
                      <c:pt idx="8591">
                        <c:v>68572.837982177734</c:v>
                      </c:pt>
                      <c:pt idx="8592">
                        <c:v>68695.837982177734</c:v>
                      </c:pt>
                      <c:pt idx="8593">
                        <c:v>68324.838104248032</c:v>
                      </c:pt>
                      <c:pt idx="8594">
                        <c:v>56598.007186889648</c:v>
                      </c:pt>
                      <c:pt idx="8595">
                        <c:v>56598.007186889648</c:v>
                      </c:pt>
                      <c:pt idx="8596">
                        <c:v>56279.507186889648</c:v>
                      </c:pt>
                      <c:pt idx="8597">
                        <c:v>68697.858718872056</c:v>
                      </c:pt>
                      <c:pt idx="8598">
                        <c:v>68701.560134887695</c:v>
                      </c:pt>
                      <c:pt idx="8599">
                        <c:v>69091.690017700195</c:v>
                      </c:pt>
                      <c:pt idx="8600">
                        <c:v>69421.809524536118</c:v>
                      </c:pt>
                      <c:pt idx="8601">
                        <c:v>70377.641677856445</c:v>
                      </c:pt>
                      <c:pt idx="8602">
                        <c:v>70375.718704223618</c:v>
                      </c:pt>
                      <c:pt idx="8603">
                        <c:v>70377.641921997056</c:v>
                      </c:pt>
                      <c:pt idx="8604">
                        <c:v>70321.949356079102</c:v>
                      </c:pt>
                      <c:pt idx="8605">
                        <c:v>58807.801071166992</c:v>
                      </c:pt>
                      <c:pt idx="8606">
                        <c:v>65248.947799682617</c:v>
                      </c:pt>
                      <c:pt idx="8607">
                        <c:v>64857.146957397461</c:v>
                      </c:pt>
                      <c:pt idx="8608">
                        <c:v>64857.146957397461</c:v>
                      </c:pt>
                      <c:pt idx="8609">
                        <c:v>65395.734970092773</c:v>
                      </c:pt>
                      <c:pt idx="8610">
                        <c:v>68550.941482543945</c:v>
                      </c:pt>
                      <c:pt idx="8611">
                        <c:v>68289.941482543945</c:v>
                      </c:pt>
                      <c:pt idx="8612">
                        <c:v>66663.694534301758</c:v>
                      </c:pt>
                      <c:pt idx="8613">
                        <c:v>67105.772293090806</c:v>
                      </c:pt>
                      <c:pt idx="8614">
                        <c:v>69247.725708007798</c:v>
                      </c:pt>
                      <c:pt idx="8615">
                        <c:v>69160.724975585938</c:v>
                      </c:pt>
                      <c:pt idx="8616">
                        <c:v>68999.148803710938</c:v>
                      </c:pt>
                      <c:pt idx="8617">
                        <c:v>69278.44792175293</c:v>
                      </c:pt>
                      <c:pt idx="8618">
                        <c:v>69664.77018737793</c:v>
                      </c:pt>
                      <c:pt idx="8619">
                        <c:v>69984.34953308104</c:v>
                      </c:pt>
                      <c:pt idx="8620">
                        <c:v>70729.19474792479</c:v>
                      </c:pt>
                      <c:pt idx="8621">
                        <c:v>71695.581420898438</c:v>
                      </c:pt>
                      <c:pt idx="8622">
                        <c:v>71775.928100585938</c:v>
                      </c:pt>
                      <c:pt idx="8623">
                        <c:v>71788.474197387695</c:v>
                      </c:pt>
                      <c:pt idx="8624">
                        <c:v>71929.228591918945</c:v>
                      </c:pt>
                      <c:pt idx="8625">
                        <c:v>57720.172409057617</c:v>
                      </c:pt>
                      <c:pt idx="8626">
                        <c:v>57720.054794311523</c:v>
                      </c:pt>
                      <c:pt idx="8627">
                        <c:v>71399.832885742188</c:v>
                      </c:pt>
                      <c:pt idx="8628">
                        <c:v>71505.684783935532</c:v>
                      </c:pt>
                      <c:pt idx="8629">
                        <c:v>70156.761688232422</c:v>
                      </c:pt>
                      <c:pt idx="8630">
                        <c:v>70982.685760498032</c:v>
                      </c:pt>
                      <c:pt idx="8631">
                        <c:v>70980.762664794922</c:v>
                      </c:pt>
                      <c:pt idx="8632">
                        <c:v>70144.761688232422</c:v>
                      </c:pt>
                      <c:pt idx="8633">
                        <c:v>70144.761688232422</c:v>
                      </c:pt>
                      <c:pt idx="8634">
                        <c:v>70145.832977294922</c:v>
                      </c:pt>
                      <c:pt idx="8635">
                        <c:v>70147.756072998032</c:v>
                      </c:pt>
                      <c:pt idx="8636">
                        <c:v>70147.890594482422</c:v>
                      </c:pt>
                      <c:pt idx="8637">
                        <c:v>70178.890838623032</c:v>
                      </c:pt>
                      <c:pt idx="8638">
                        <c:v>70178.890838623032</c:v>
                      </c:pt>
                      <c:pt idx="8639">
                        <c:v>67099.898635864258</c:v>
                      </c:pt>
                      <c:pt idx="8640">
                        <c:v>59740.390243530273</c:v>
                      </c:pt>
                      <c:pt idx="8641">
                        <c:v>67927.096817016602</c:v>
                      </c:pt>
                      <c:pt idx="8642">
                        <c:v>70100.471755981445</c:v>
                      </c:pt>
                      <c:pt idx="8643">
                        <c:v>70041.298049926758</c:v>
                      </c:pt>
                      <c:pt idx="8644">
                        <c:v>66694.115753173828</c:v>
                      </c:pt>
                      <c:pt idx="8645">
                        <c:v>66323.773956298828</c:v>
                      </c:pt>
                      <c:pt idx="8646">
                        <c:v>66883.774932861328</c:v>
                      </c:pt>
                      <c:pt idx="8647">
                        <c:v>67441.776885986328</c:v>
                      </c:pt>
                      <c:pt idx="8648">
                        <c:v>66722.371032714844</c:v>
                      </c:pt>
                      <c:pt idx="8649">
                        <c:v>66845.371032714844</c:v>
                      </c:pt>
                      <c:pt idx="8650">
                        <c:v>66845.371032714844</c:v>
                      </c:pt>
                      <c:pt idx="8651">
                        <c:v>66845.371032714844</c:v>
                      </c:pt>
                      <c:pt idx="8652">
                        <c:v>65841.429397583008</c:v>
                      </c:pt>
                      <c:pt idx="8653">
                        <c:v>59068.452682495117</c:v>
                      </c:pt>
                      <c:pt idx="8654">
                        <c:v>59068.452743530273</c:v>
                      </c:pt>
                      <c:pt idx="8655">
                        <c:v>64607.32878112793</c:v>
                      </c:pt>
                      <c:pt idx="8656">
                        <c:v>64214.49089050293</c:v>
                      </c:pt>
                      <c:pt idx="8657">
                        <c:v>71293.101394653306</c:v>
                      </c:pt>
                      <c:pt idx="8658">
                        <c:v>67803.197784423828</c:v>
                      </c:pt>
                      <c:pt idx="8659">
                        <c:v>67279.197784423828</c:v>
                      </c:pt>
                      <c:pt idx="8660">
                        <c:v>66585.529815673828</c:v>
                      </c:pt>
                      <c:pt idx="8661">
                        <c:v>65652.928253173828</c:v>
                      </c:pt>
                      <c:pt idx="8662">
                        <c:v>65777.514587402344</c:v>
                      </c:pt>
                      <c:pt idx="8663">
                        <c:v>65385.889587402344</c:v>
                      </c:pt>
                      <c:pt idx="8664">
                        <c:v>65385.889587402344</c:v>
                      </c:pt>
                      <c:pt idx="8665">
                        <c:v>65777.154724121094</c:v>
                      </c:pt>
                      <c:pt idx="8666">
                        <c:v>65175.853942871094</c:v>
                      </c:pt>
                      <c:pt idx="8667">
                        <c:v>55596.782272338867</c:v>
                      </c:pt>
                      <c:pt idx="8668">
                        <c:v>55596.782211303711</c:v>
                      </c:pt>
                      <c:pt idx="8669">
                        <c:v>55596.782333374023</c:v>
                      </c:pt>
                      <c:pt idx="8670">
                        <c:v>55596.554183959961</c:v>
                      </c:pt>
                      <c:pt idx="8671">
                        <c:v>55949.554183959961</c:v>
                      </c:pt>
                      <c:pt idx="8672">
                        <c:v>68535.556716918945</c:v>
                      </c:pt>
                      <c:pt idx="8673">
                        <c:v>68542.633682250977</c:v>
                      </c:pt>
                      <c:pt idx="8674">
                        <c:v>68531.710586547852</c:v>
                      </c:pt>
                      <c:pt idx="8675">
                        <c:v>69551.290176391587</c:v>
                      </c:pt>
                      <c:pt idx="8676">
                        <c:v>69598.367080688477</c:v>
                      </c:pt>
                      <c:pt idx="8677">
                        <c:v>69598.367141723618</c:v>
                      </c:pt>
                      <c:pt idx="8678">
                        <c:v>68721.290115356445</c:v>
                      </c:pt>
                      <c:pt idx="8679">
                        <c:v>68426.290115356445</c:v>
                      </c:pt>
                      <c:pt idx="8680">
                        <c:v>68428.213211059556</c:v>
                      </c:pt>
                      <c:pt idx="8681">
                        <c:v>68059.136306762695</c:v>
                      </c:pt>
                      <c:pt idx="8682">
                        <c:v>68182.046524047837</c:v>
                      </c:pt>
                      <c:pt idx="8683">
                        <c:v>68158.892654418945</c:v>
                      </c:pt>
                      <c:pt idx="8684">
                        <c:v>68156.969558715806</c:v>
                      </c:pt>
                      <c:pt idx="8685">
                        <c:v>67903.064407348618</c:v>
                      </c:pt>
                      <c:pt idx="8686">
                        <c:v>68057.333816528306</c:v>
                      </c:pt>
                      <c:pt idx="8687">
                        <c:v>70301.411209106445</c:v>
                      </c:pt>
                      <c:pt idx="8688">
                        <c:v>70337.311111450195</c:v>
                      </c:pt>
                      <c:pt idx="8689">
                        <c:v>70051.546463012695</c:v>
                      </c:pt>
                      <c:pt idx="8690">
                        <c:v>69324.122634887695</c:v>
                      </c:pt>
                      <c:pt idx="8691">
                        <c:v>69320.277420043945</c:v>
                      </c:pt>
                      <c:pt idx="8692">
                        <c:v>69539.397918701172</c:v>
                      </c:pt>
                      <c:pt idx="8693">
                        <c:v>69535.551727294922</c:v>
                      </c:pt>
                      <c:pt idx="8694">
                        <c:v>68082.768264770508</c:v>
                      </c:pt>
                      <c:pt idx="8695">
                        <c:v>69120.493606567368</c:v>
                      </c:pt>
                      <c:pt idx="8696">
                        <c:v>70335.217315673814</c:v>
                      </c:pt>
                      <c:pt idx="8697">
                        <c:v>70337.140655517564</c:v>
                      </c:pt>
                      <c:pt idx="8698">
                        <c:v>70326.217315673814</c:v>
                      </c:pt>
                      <c:pt idx="8699">
                        <c:v>69519.140167236314</c:v>
                      </c:pt>
                      <c:pt idx="8700">
                        <c:v>69423.140167236314</c:v>
                      </c:pt>
                      <c:pt idx="8701">
                        <c:v>66182.194900512695</c:v>
                      </c:pt>
                      <c:pt idx="8702">
                        <c:v>71456.102905273438</c:v>
                      </c:pt>
                      <c:pt idx="8703">
                        <c:v>72311.102661132798</c:v>
                      </c:pt>
                      <c:pt idx="8704">
                        <c:v>72775.526336669922</c:v>
                      </c:pt>
                      <c:pt idx="8705">
                        <c:v>72773.603240966782</c:v>
                      </c:pt>
                      <c:pt idx="8706">
                        <c:v>72292.525848388672</c:v>
                      </c:pt>
                      <c:pt idx="8707">
                        <c:v>72147.602996826172</c:v>
                      </c:pt>
                      <c:pt idx="8708">
                        <c:v>71774.308074951172</c:v>
                      </c:pt>
                      <c:pt idx="8709">
                        <c:v>71783.885223388672</c:v>
                      </c:pt>
                      <c:pt idx="8710">
                        <c:v>71784.385467529282</c:v>
                      </c:pt>
                      <c:pt idx="8711">
                        <c:v>71747.678680419922</c:v>
                      </c:pt>
                      <c:pt idx="8712">
                        <c:v>66172.770828247056</c:v>
                      </c:pt>
                      <c:pt idx="8713">
                        <c:v>57788.563034057617</c:v>
                      </c:pt>
                      <c:pt idx="8714">
                        <c:v>57788.563034057617</c:v>
                      </c:pt>
                      <c:pt idx="8715">
                        <c:v>67955.257400512695</c:v>
                      </c:pt>
                      <c:pt idx="8716">
                        <c:v>67955.257461547852</c:v>
                      </c:pt>
                      <c:pt idx="8717">
                        <c:v>71467.236160278306</c:v>
                      </c:pt>
                      <c:pt idx="8718">
                        <c:v>71467.236160278306</c:v>
                      </c:pt>
                      <c:pt idx="8719">
                        <c:v>71465.313064575195</c:v>
                      </c:pt>
                      <c:pt idx="8720">
                        <c:v>71218.466384887695</c:v>
                      </c:pt>
                      <c:pt idx="8721">
                        <c:v>71614.624099731445</c:v>
                      </c:pt>
                      <c:pt idx="8722">
                        <c:v>71610.319046020508</c:v>
                      </c:pt>
                      <c:pt idx="8723">
                        <c:v>71601.242141723618</c:v>
                      </c:pt>
                      <c:pt idx="8724">
                        <c:v>71657.696487426758</c:v>
                      </c:pt>
                      <c:pt idx="8725">
                        <c:v>72490.69758605957</c:v>
                      </c:pt>
                      <c:pt idx="8726">
                        <c:v>72744.233352661118</c:v>
                      </c:pt>
                      <c:pt idx="8727">
                        <c:v>70454.128692626953</c:v>
                      </c:pt>
                      <c:pt idx="8728">
                        <c:v>70744.874786376953</c:v>
                      </c:pt>
                      <c:pt idx="8729">
                        <c:v>59166.685043334961</c:v>
                      </c:pt>
                      <c:pt idx="8730">
                        <c:v>59166.685165405273</c:v>
                      </c:pt>
                      <c:pt idx="8731">
                        <c:v>59166.685043334961</c:v>
                      </c:pt>
                      <c:pt idx="8732">
                        <c:v>70643.417556762695</c:v>
                      </c:pt>
                      <c:pt idx="8733">
                        <c:v>70768.494461059556</c:v>
                      </c:pt>
                      <c:pt idx="8734">
                        <c:v>70768.494461059556</c:v>
                      </c:pt>
                      <c:pt idx="8735">
                        <c:v>69033.204788208008</c:v>
                      </c:pt>
                      <c:pt idx="8736">
                        <c:v>69179.204910278306</c:v>
                      </c:pt>
                      <c:pt idx="8737">
                        <c:v>69330.152908325195</c:v>
                      </c:pt>
                      <c:pt idx="8738">
                        <c:v>69699.229690551758</c:v>
                      </c:pt>
                      <c:pt idx="8739">
                        <c:v>70561.634780883775</c:v>
                      </c:pt>
                      <c:pt idx="8740">
                        <c:v>70872.903823852525</c:v>
                      </c:pt>
                      <c:pt idx="8741">
                        <c:v>70872.903945922837</c:v>
                      </c:pt>
                      <c:pt idx="8742">
                        <c:v>68619.597244262695</c:v>
                      </c:pt>
                      <c:pt idx="8743">
                        <c:v>68619.597244262695</c:v>
                      </c:pt>
                      <c:pt idx="8744">
                        <c:v>68361.597244262695</c:v>
                      </c:pt>
                      <c:pt idx="8745">
                        <c:v>68361.597244262695</c:v>
                      </c:pt>
                      <c:pt idx="8746">
                        <c:v>67939.706680297852</c:v>
                      </c:pt>
                      <c:pt idx="8747">
                        <c:v>69437.876541137695</c:v>
                      </c:pt>
                      <c:pt idx="8748">
                        <c:v>69018.096282958984</c:v>
                      </c:pt>
                      <c:pt idx="8749">
                        <c:v>69018.096282958984</c:v>
                      </c:pt>
                      <c:pt idx="8750">
                        <c:v>69018.096282958984</c:v>
                      </c:pt>
                      <c:pt idx="8751">
                        <c:v>57354.655624389648</c:v>
                      </c:pt>
                      <c:pt idx="8752">
                        <c:v>57354.655685424805</c:v>
                      </c:pt>
                      <c:pt idx="8753">
                        <c:v>57306.655563354492</c:v>
                      </c:pt>
                      <c:pt idx="8754">
                        <c:v>57361.916366577148</c:v>
                      </c:pt>
                      <c:pt idx="8755">
                        <c:v>57361.916305541992</c:v>
                      </c:pt>
                      <c:pt idx="8756">
                        <c:v>57086.797164916992</c:v>
                      </c:pt>
                      <c:pt idx="8757">
                        <c:v>57086.797225952148</c:v>
                      </c:pt>
                      <c:pt idx="8758">
                        <c:v>57994.797286987305</c:v>
                      </c:pt>
                      <c:pt idx="8759">
                        <c:v>65688.234909057617</c:v>
                      </c:pt>
                      <c:pt idx="8760">
                        <c:v>66227.204696655273</c:v>
                      </c:pt>
                      <c:pt idx="8761">
                        <c:v>66227.204635620117</c:v>
                      </c:pt>
                      <c:pt idx="8762">
                        <c:v>70872.176834106445</c:v>
                      </c:pt>
                      <c:pt idx="8763">
                        <c:v>69992.325271606445</c:v>
                      </c:pt>
                      <c:pt idx="8764">
                        <c:v>69603.412185668945</c:v>
                      </c:pt>
                      <c:pt idx="8765">
                        <c:v>68589.580108642578</c:v>
                      </c:pt>
                      <c:pt idx="8766">
                        <c:v>68773.680206298828</c:v>
                      </c:pt>
                      <c:pt idx="8767">
                        <c:v>68032.889587402344</c:v>
                      </c:pt>
                      <c:pt idx="8768">
                        <c:v>68032.889587402344</c:v>
                      </c:pt>
                      <c:pt idx="8769">
                        <c:v>68032.889587402344</c:v>
                      </c:pt>
                      <c:pt idx="8770">
                        <c:v>66439.929763793945</c:v>
                      </c:pt>
                      <c:pt idx="8771">
                        <c:v>67365.33625793457</c:v>
                      </c:pt>
                      <c:pt idx="8772">
                        <c:v>59108.668319702148</c:v>
                      </c:pt>
                      <c:pt idx="8773">
                        <c:v>59108.668319702148</c:v>
                      </c:pt>
                      <c:pt idx="8774">
                        <c:v>59108.668319702148</c:v>
                      </c:pt>
                      <c:pt idx="8775">
                        <c:v>65193.879257202148</c:v>
                      </c:pt>
                      <c:pt idx="8776">
                        <c:v>65191.906600952148</c:v>
                      </c:pt>
                      <c:pt idx="8777">
                        <c:v>66883.408157348618</c:v>
                      </c:pt>
                      <c:pt idx="8778">
                        <c:v>67451.910232543945</c:v>
                      </c:pt>
                      <c:pt idx="8779">
                        <c:v>66148.192947387695</c:v>
                      </c:pt>
                      <c:pt idx="8780">
                        <c:v>66538.070632934556</c:v>
                      </c:pt>
                      <c:pt idx="8781">
                        <c:v>66534.224441528306</c:v>
                      </c:pt>
                      <c:pt idx="8782">
                        <c:v>66289.62434387207</c:v>
                      </c:pt>
                      <c:pt idx="8783">
                        <c:v>66385.378250122056</c:v>
                      </c:pt>
                      <c:pt idx="8784">
                        <c:v>66244.301162719727</c:v>
                      </c:pt>
                      <c:pt idx="8785">
                        <c:v>65772.710037231445</c:v>
                      </c:pt>
                      <c:pt idx="8786">
                        <c:v>67864.405960083008</c:v>
                      </c:pt>
                      <c:pt idx="8787">
                        <c:v>67875.90608215332</c:v>
                      </c:pt>
                      <c:pt idx="8788">
                        <c:v>67968.483108520508</c:v>
                      </c:pt>
                      <c:pt idx="8789">
                        <c:v>58268.389144897461</c:v>
                      </c:pt>
                      <c:pt idx="8790">
                        <c:v>58268.389205932617</c:v>
                      </c:pt>
                      <c:pt idx="8791">
                        <c:v>58268.389205932617</c:v>
                      </c:pt>
                      <c:pt idx="8792">
                        <c:v>68626.015335083008</c:v>
                      </c:pt>
                      <c:pt idx="8793">
                        <c:v>69061.015701293945</c:v>
                      </c:pt>
                      <c:pt idx="8794">
                        <c:v>72901.815017700195</c:v>
                      </c:pt>
                      <c:pt idx="8795">
                        <c:v>73894.115310668945</c:v>
                      </c:pt>
                      <c:pt idx="8796">
                        <c:v>73402.714187622056</c:v>
                      </c:pt>
                      <c:pt idx="8797">
                        <c:v>73626.158767700195</c:v>
                      </c:pt>
                      <c:pt idx="8798">
                        <c:v>73330.957595825195</c:v>
                      </c:pt>
                      <c:pt idx="8799">
                        <c:v>72393.926834106445</c:v>
                      </c:pt>
                      <c:pt idx="8800">
                        <c:v>71956.327713012695</c:v>
                      </c:pt>
                      <c:pt idx="8801">
                        <c:v>72004.081375122056</c:v>
                      </c:pt>
                      <c:pt idx="8802">
                        <c:v>70592.380447387695</c:v>
                      </c:pt>
                      <c:pt idx="8803">
                        <c:v>66806.467361450195</c:v>
                      </c:pt>
                      <c:pt idx="8804">
                        <c:v>68665.168289184556</c:v>
                      </c:pt>
                      <c:pt idx="8805">
                        <c:v>69922.250076293945</c:v>
                      </c:pt>
                      <c:pt idx="8806">
                        <c:v>64745.573226928711</c:v>
                      </c:pt>
                      <c:pt idx="8807">
                        <c:v>68169.734085083008</c:v>
                      </c:pt>
                      <c:pt idx="8808">
                        <c:v>69465.746414184556</c:v>
                      </c:pt>
                      <c:pt idx="8809">
                        <c:v>69833.395095825195</c:v>
                      </c:pt>
                      <c:pt idx="8810">
                        <c:v>69833.395095825195</c:v>
                      </c:pt>
                      <c:pt idx="8811">
                        <c:v>70108.496658325195</c:v>
                      </c:pt>
                      <c:pt idx="8812">
                        <c:v>69641.496780395508</c:v>
                      </c:pt>
                      <c:pt idx="8813">
                        <c:v>69632.496902465806</c:v>
                      </c:pt>
                      <c:pt idx="8814">
                        <c:v>69045.695877075195</c:v>
                      </c:pt>
                      <c:pt idx="8815">
                        <c:v>69628.496658325195</c:v>
                      </c:pt>
                      <c:pt idx="8816">
                        <c:v>68148.900955200195</c:v>
                      </c:pt>
                      <c:pt idx="8817">
                        <c:v>66157.169570922852</c:v>
                      </c:pt>
                      <c:pt idx="8818">
                        <c:v>59176.545455932617</c:v>
                      </c:pt>
                      <c:pt idx="8819">
                        <c:v>62475.072738647461</c:v>
                      </c:pt>
                      <c:pt idx="8820">
                        <c:v>62475.072738647461</c:v>
                      </c:pt>
                      <c:pt idx="8821">
                        <c:v>62475.072799682617</c:v>
                      </c:pt>
                      <c:pt idx="8822">
                        <c:v>68157.686004638672</c:v>
                      </c:pt>
                      <c:pt idx="8823">
                        <c:v>68159.609222412095</c:v>
                      </c:pt>
                      <c:pt idx="8824">
                        <c:v>68400.654327392564</c:v>
                      </c:pt>
                      <c:pt idx="8825">
                        <c:v>68395.854385375977</c:v>
                      </c:pt>
                      <c:pt idx="8826">
                        <c:v>69711.854324340806</c:v>
                      </c:pt>
                      <c:pt idx="8827">
                        <c:v>69542.651382446289</c:v>
                      </c:pt>
                      <c:pt idx="8828">
                        <c:v>68778.224441528306</c:v>
                      </c:pt>
                      <c:pt idx="8829">
                        <c:v>68778.224441528306</c:v>
                      </c:pt>
                      <c:pt idx="8830">
                        <c:v>68780.147415161118</c:v>
                      </c:pt>
                      <c:pt idx="8831">
                        <c:v>68780.147415161118</c:v>
                      </c:pt>
                      <c:pt idx="8832">
                        <c:v>68782.070510864258</c:v>
                      </c:pt>
                      <c:pt idx="8833">
                        <c:v>69475.993606567368</c:v>
                      </c:pt>
                      <c:pt idx="8834">
                        <c:v>69419.685867309556</c:v>
                      </c:pt>
                      <c:pt idx="8835">
                        <c:v>69423.532058715806</c:v>
                      </c:pt>
                      <c:pt idx="8836">
                        <c:v>69421.609085083008</c:v>
                      </c:pt>
                      <c:pt idx="8837">
                        <c:v>70061.973098754883</c:v>
                      </c:pt>
                      <c:pt idx="8838">
                        <c:v>70061.973098754883</c:v>
                      </c:pt>
                      <c:pt idx="8839">
                        <c:v>69749.174270629883</c:v>
                      </c:pt>
                      <c:pt idx="8840">
                        <c:v>69714.975051879883</c:v>
                      </c:pt>
                      <c:pt idx="8841">
                        <c:v>69713.051956176758</c:v>
                      </c:pt>
                      <c:pt idx="8842">
                        <c:v>69713.051956176758</c:v>
                      </c:pt>
                      <c:pt idx="8843">
                        <c:v>70473.061477661133</c:v>
                      </c:pt>
                      <c:pt idx="8844">
                        <c:v>70487.061477661133</c:v>
                      </c:pt>
                      <c:pt idx="8845">
                        <c:v>70196.510757446289</c:v>
                      </c:pt>
                      <c:pt idx="8846">
                        <c:v>70194.587661743164</c:v>
                      </c:pt>
                      <c:pt idx="8847">
                        <c:v>70065.387649536133</c:v>
                      </c:pt>
                      <c:pt idx="8848">
                        <c:v>70640.898574829087</c:v>
                      </c:pt>
                      <c:pt idx="8849">
                        <c:v>70643.853897094727</c:v>
                      </c:pt>
                      <c:pt idx="8850">
                        <c:v>70946.654434204087</c:v>
                      </c:pt>
                      <c:pt idx="8851">
                        <c:v>70575.232009887695</c:v>
                      </c:pt>
                      <c:pt idx="8852">
                        <c:v>68331.571960449219</c:v>
                      </c:pt>
                      <c:pt idx="8853">
                        <c:v>68063.526550292969</c:v>
                      </c:pt>
                      <c:pt idx="8854">
                        <c:v>68063.526428222656</c:v>
                      </c:pt>
                      <c:pt idx="8855">
                        <c:v>68732.965881347656</c:v>
                      </c:pt>
                      <c:pt idx="8856">
                        <c:v>68732.965881347656</c:v>
                      </c:pt>
                      <c:pt idx="8857">
                        <c:v>70119.825592041016</c:v>
                      </c:pt>
                      <c:pt idx="8858">
                        <c:v>67619.710525512695</c:v>
                      </c:pt>
                      <c:pt idx="8859">
                        <c:v>67619.710525512695</c:v>
                      </c:pt>
                      <c:pt idx="8860">
                        <c:v>67322.631546020508</c:v>
                      </c:pt>
                      <c:pt idx="8861">
                        <c:v>67568.915542602539</c:v>
                      </c:pt>
                      <c:pt idx="8862">
                        <c:v>67756.069412231445</c:v>
                      </c:pt>
                      <c:pt idx="8863">
                        <c:v>69300.141067504868</c:v>
                      </c:pt>
                      <c:pt idx="8864">
                        <c:v>69643.143020629868</c:v>
                      </c:pt>
                      <c:pt idx="8865">
                        <c:v>69597.220291137695</c:v>
                      </c:pt>
                      <c:pt idx="8866">
                        <c:v>71112.645248413086</c:v>
                      </c:pt>
                      <c:pt idx="8867">
                        <c:v>68192.302810668945</c:v>
                      </c:pt>
                      <c:pt idx="8868">
                        <c:v>68192.302810668945</c:v>
                      </c:pt>
                      <c:pt idx="8869">
                        <c:v>68597.012283325195</c:v>
                      </c:pt>
                      <c:pt idx="8870">
                        <c:v>66575.074111938477</c:v>
                      </c:pt>
                      <c:pt idx="8871">
                        <c:v>66434.222549438477</c:v>
                      </c:pt>
                      <c:pt idx="8872">
                        <c:v>66702.923599243164</c:v>
                      </c:pt>
                      <c:pt idx="8873">
                        <c:v>66706.769729614258</c:v>
                      </c:pt>
                      <c:pt idx="8874">
                        <c:v>68261.008193969727</c:v>
                      </c:pt>
                      <c:pt idx="8875">
                        <c:v>59249.619613647461</c:v>
                      </c:pt>
                      <c:pt idx="8876">
                        <c:v>59641.905746459961</c:v>
                      </c:pt>
                      <c:pt idx="8877">
                        <c:v>58856.904769897461</c:v>
                      </c:pt>
                      <c:pt idx="8878">
                        <c:v>68886.634353637695</c:v>
                      </c:pt>
                      <c:pt idx="8879">
                        <c:v>68886.634353637695</c:v>
                      </c:pt>
                      <c:pt idx="8880">
                        <c:v>69023.437088012695</c:v>
                      </c:pt>
                      <c:pt idx="8881">
                        <c:v>69580.324539184556</c:v>
                      </c:pt>
                      <c:pt idx="8882">
                        <c:v>66198.695877075195</c:v>
                      </c:pt>
                      <c:pt idx="8883">
                        <c:v>65915.646011352525</c:v>
                      </c:pt>
                      <c:pt idx="8884">
                        <c:v>65532.646667480461</c:v>
                      </c:pt>
                      <c:pt idx="8885">
                        <c:v>65482.646545410149</c:v>
                      </c:pt>
                      <c:pt idx="8886">
                        <c:v>65482.498107910149</c:v>
                      </c:pt>
                      <c:pt idx="8887">
                        <c:v>65227.498107910149</c:v>
                      </c:pt>
                      <c:pt idx="8888">
                        <c:v>64817.498229980461</c:v>
                      </c:pt>
                      <c:pt idx="8889">
                        <c:v>65077.193542480461</c:v>
                      </c:pt>
                      <c:pt idx="8890">
                        <c:v>65077.19372558593</c:v>
                      </c:pt>
                      <c:pt idx="8891">
                        <c:v>64700.77185058593</c:v>
                      </c:pt>
                      <c:pt idx="8892">
                        <c:v>64460.771667480461</c:v>
                      </c:pt>
                      <c:pt idx="8893">
                        <c:v>65956.973510742188</c:v>
                      </c:pt>
                      <c:pt idx="8894">
                        <c:v>66005.973510742188</c:v>
                      </c:pt>
                      <c:pt idx="8895">
                        <c:v>66005.973510742188</c:v>
                      </c:pt>
                      <c:pt idx="8896">
                        <c:v>65609.571166992188</c:v>
                      </c:pt>
                      <c:pt idx="8897">
                        <c:v>66870.955154418945</c:v>
                      </c:pt>
                      <c:pt idx="8898">
                        <c:v>66869.032119750977</c:v>
                      </c:pt>
                      <c:pt idx="8899">
                        <c:v>68308.442840576172</c:v>
                      </c:pt>
                      <c:pt idx="8900">
                        <c:v>68310.365997314453</c:v>
                      </c:pt>
                      <c:pt idx="8901">
                        <c:v>67527.288116455078</c:v>
                      </c:pt>
                      <c:pt idx="8902">
                        <c:v>67893.48811340332</c:v>
                      </c:pt>
                      <c:pt idx="8903">
                        <c:v>67797.30891418457</c:v>
                      </c:pt>
                      <c:pt idx="8904">
                        <c:v>67576.629898071289</c:v>
                      </c:pt>
                      <c:pt idx="8905">
                        <c:v>69994.379226684556</c:v>
                      </c:pt>
                      <c:pt idx="8906">
                        <c:v>70441.802200317368</c:v>
                      </c:pt>
                      <c:pt idx="8907">
                        <c:v>69835.802200317368</c:v>
                      </c:pt>
                      <c:pt idx="8908">
                        <c:v>69837.994338989258</c:v>
                      </c:pt>
                      <c:pt idx="8909">
                        <c:v>69555.109695434556</c:v>
                      </c:pt>
                      <c:pt idx="8910">
                        <c:v>69558.955886840806</c:v>
                      </c:pt>
                      <c:pt idx="8911">
                        <c:v>69557.033035278306</c:v>
                      </c:pt>
                      <c:pt idx="8912">
                        <c:v>67022.172195434556</c:v>
                      </c:pt>
                      <c:pt idx="8913">
                        <c:v>67623.467239379883</c:v>
                      </c:pt>
                      <c:pt idx="8914">
                        <c:v>67927.967483520508</c:v>
                      </c:pt>
                      <c:pt idx="8915">
                        <c:v>67802.044509887695</c:v>
                      </c:pt>
                      <c:pt idx="8916">
                        <c:v>67590.92268371582</c:v>
                      </c:pt>
                      <c:pt idx="8917">
                        <c:v>67230.427810668945</c:v>
                      </c:pt>
                      <c:pt idx="8918">
                        <c:v>66575.425857543945</c:v>
                      </c:pt>
                      <c:pt idx="8919">
                        <c:v>67015.866043090806</c:v>
                      </c:pt>
                      <c:pt idx="8920">
                        <c:v>67022.943069458008</c:v>
                      </c:pt>
                      <c:pt idx="8921">
                        <c:v>67554.945144653306</c:v>
                      </c:pt>
                      <c:pt idx="8922">
                        <c:v>67557.784255981445</c:v>
                      </c:pt>
                      <c:pt idx="8923">
                        <c:v>67399.284133911118</c:v>
                      </c:pt>
                      <c:pt idx="8924">
                        <c:v>67206.206863403306</c:v>
                      </c:pt>
                      <c:pt idx="8925">
                        <c:v>67189.152175903306</c:v>
                      </c:pt>
                      <c:pt idx="8926">
                        <c:v>67040.071365356445</c:v>
                      </c:pt>
                      <c:pt idx="8927">
                        <c:v>66296.661575317368</c:v>
                      </c:pt>
                      <c:pt idx="8928">
                        <c:v>66296.661575317368</c:v>
                      </c:pt>
                      <c:pt idx="8929">
                        <c:v>66244.738662719727</c:v>
                      </c:pt>
                      <c:pt idx="8930">
                        <c:v>70201.332641601548</c:v>
                      </c:pt>
                      <c:pt idx="8931">
                        <c:v>68863.497024536118</c:v>
                      </c:pt>
                      <c:pt idx="8932">
                        <c:v>58073.511276245117</c:v>
                      </c:pt>
                      <c:pt idx="8933">
                        <c:v>58077.511276245117</c:v>
                      </c:pt>
                      <c:pt idx="8934">
                        <c:v>58086.511337280273</c:v>
                      </c:pt>
                      <c:pt idx="8935">
                        <c:v>58077.511215209961</c:v>
                      </c:pt>
                      <c:pt idx="8936">
                        <c:v>58312.511276245117</c:v>
                      </c:pt>
                      <c:pt idx="8937">
                        <c:v>62124.488815307617</c:v>
                      </c:pt>
                      <c:pt idx="8938">
                        <c:v>62001.488876342773</c:v>
                      </c:pt>
                      <c:pt idx="8939">
                        <c:v>65199.510360717773</c:v>
                      </c:pt>
                      <c:pt idx="8940">
                        <c:v>65199.510299682617</c:v>
                      </c:pt>
                      <c:pt idx="8941">
                        <c:v>68088.741744995117</c:v>
                      </c:pt>
                      <c:pt idx="8942">
                        <c:v>68241.630874633789</c:v>
                      </c:pt>
                      <c:pt idx="8943">
                        <c:v>58368.813827514648</c:v>
                      </c:pt>
                      <c:pt idx="8944">
                        <c:v>58368.813827514648</c:v>
                      </c:pt>
                      <c:pt idx="8945">
                        <c:v>58367.781600952148</c:v>
                      </c:pt>
                      <c:pt idx="8946">
                        <c:v>58367.781600952148</c:v>
                      </c:pt>
                      <c:pt idx="8947">
                        <c:v>58367.781600952148</c:v>
                      </c:pt>
                      <c:pt idx="8948">
                        <c:v>58367.781661987305</c:v>
                      </c:pt>
                      <c:pt idx="8949">
                        <c:v>58888.781539916992</c:v>
                      </c:pt>
                      <c:pt idx="8950">
                        <c:v>58857.443954467773</c:v>
                      </c:pt>
                      <c:pt idx="8951">
                        <c:v>58857.443893432617</c:v>
                      </c:pt>
                      <c:pt idx="8952">
                        <c:v>62943.790512084961</c:v>
                      </c:pt>
                      <c:pt idx="8953">
                        <c:v>62994.939804077148</c:v>
                      </c:pt>
                      <c:pt idx="8954">
                        <c:v>66230.169296264648</c:v>
                      </c:pt>
                      <c:pt idx="8955">
                        <c:v>66502.44059753418</c:v>
                      </c:pt>
                      <c:pt idx="8956">
                        <c:v>69324.793060302734</c:v>
                      </c:pt>
                      <c:pt idx="8957">
                        <c:v>69524.475662231445</c:v>
                      </c:pt>
                      <c:pt idx="8958">
                        <c:v>69522.552566528306</c:v>
                      </c:pt>
                      <c:pt idx="8959">
                        <c:v>70741.073562622056</c:v>
                      </c:pt>
                      <c:pt idx="8960">
                        <c:v>70741.073684692368</c:v>
                      </c:pt>
                      <c:pt idx="8961">
                        <c:v>70741.073562622056</c:v>
                      </c:pt>
                      <c:pt idx="8962">
                        <c:v>65722.842994689927</c:v>
                      </c:pt>
                      <c:pt idx="8963">
                        <c:v>65722.842872619629</c:v>
                      </c:pt>
                      <c:pt idx="8964">
                        <c:v>69229.797271728516</c:v>
                      </c:pt>
                      <c:pt idx="8965">
                        <c:v>69229.797271728516</c:v>
                      </c:pt>
                      <c:pt idx="8966">
                        <c:v>69233.643463134766</c:v>
                      </c:pt>
                      <c:pt idx="8967">
                        <c:v>67609.495193481445</c:v>
                      </c:pt>
                      <c:pt idx="8968">
                        <c:v>67111.495193481445</c:v>
                      </c:pt>
                      <c:pt idx="8969">
                        <c:v>67111.495132446289</c:v>
                      </c:pt>
                      <c:pt idx="8970">
                        <c:v>67339.495193481445</c:v>
                      </c:pt>
                      <c:pt idx="8971">
                        <c:v>67339.495132446289</c:v>
                      </c:pt>
                      <c:pt idx="8972">
                        <c:v>69301.86701965332</c:v>
                      </c:pt>
                      <c:pt idx="8973">
                        <c:v>70286.308731079102</c:v>
                      </c:pt>
                      <c:pt idx="8974">
                        <c:v>70284.38557434082</c:v>
                      </c:pt>
                      <c:pt idx="8975">
                        <c:v>70633.985549926758</c:v>
                      </c:pt>
                      <c:pt idx="8976">
                        <c:v>71027.709426879883</c:v>
                      </c:pt>
                      <c:pt idx="8977">
                        <c:v>71027.709365844727</c:v>
                      </c:pt>
                      <c:pt idx="8978">
                        <c:v>69624.588333129883</c:v>
                      </c:pt>
                      <c:pt idx="8979">
                        <c:v>71045.393463134766</c:v>
                      </c:pt>
                      <c:pt idx="8980">
                        <c:v>57481.74626159668</c:v>
                      </c:pt>
                      <c:pt idx="8981">
                        <c:v>57481.74626159668</c:v>
                      </c:pt>
                      <c:pt idx="8982">
                        <c:v>68797.752029418945</c:v>
                      </c:pt>
                      <c:pt idx="8983">
                        <c:v>68097.751968383789</c:v>
                      </c:pt>
                      <c:pt idx="8984">
                        <c:v>68097.751968383789</c:v>
                      </c:pt>
                      <c:pt idx="8985">
                        <c:v>68097.752029418945</c:v>
                      </c:pt>
                      <c:pt idx="8986">
                        <c:v>68097.994216918945</c:v>
                      </c:pt>
                      <c:pt idx="8987">
                        <c:v>66107.695358276353</c:v>
                      </c:pt>
                      <c:pt idx="8988">
                        <c:v>65921.702957153306</c:v>
                      </c:pt>
                      <c:pt idx="8989">
                        <c:v>65619.702468872056</c:v>
                      </c:pt>
                      <c:pt idx="8990">
                        <c:v>66287.202468872056</c:v>
                      </c:pt>
                      <c:pt idx="8991">
                        <c:v>66056.702468872056</c:v>
                      </c:pt>
                      <c:pt idx="8992">
                        <c:v>66165.102371215806</c:v>
                      </c:pt>
                      <c:pt idx="8993">
                        <c:v>66290.624832153306</c:v>
                      </c:pt>
                      <c:pt idx="8994">
                        <c:v>65769.414138793945</c:v>
                      </c:pt>
                      <c:pt idx="8995">
                        <c:v>66171.491287231445</c:v>
                      </c:pt>
                      <c:pt idx="8996">
                        <c:v>66266.414138793945</c:v>
                      </c:pt>
                      <c:pt idx="8997">
                        <c:v>68487.938308715806</c:v>
                      </c:pt>
                      <c:pt idx="8998">
                        <c:v>68112.338455200195</c:v>
                      </c:pt>
                      <c:pt idx="8999">
                        <c:v>67600.425857543945</c:v>
                      </c:pt>
                      <c:pt idx="9000">
                        <c:v>68902.378738403306</c:v>
                      </c:pt>
                      <c:pt idx="9001">
                        <c:v>69139.633132934556</c:v>
                      </c:pt>
                      <c:pt idx="9002">
                        <c:v>70795.353347778306</c:v>
                      </c:pt>
                      <c:pt idx="9003">
                        <c:v>71054.276443481445</c:v>
                      </c:pt>
                      <c:pt idx="9004">
                        <c:v>71577.199539184556</c:v>
                      </c:pt>
                      <c:pt idx="9005">
                        <c:v>71581.045730590806</c:v>
                      </c:pt>
                      <c:pt idx="9006">
                        <c:v>70892.891677856445</c:v>
                      </c:pt>
                      <c:pt idx="9007">
                        <c:v>70896.737991333008</c:v>
                      </c:pt>
                      <c:pt idx="9008">
                        <c:v>70659.660842895508</c:v>
                      </c:pt>
                      <c:pt idx="9009">
                        <c:v>68752.750076293945</c:v>
                      </c:pt>
                      <c:pt idx="9010">
                        <c:v>68252.124343872056</c:v>
                      </c:pt>
                      <c:pt idx="9011">
                        <c:v>69011.625564575195</c:v>
                      </c:pt>
                      <c:pt idx="9012">
                        <c:v>68503.554763793945</c:v>
                      </c:pt>
                      <c:pt idx="9013">
                        <c:v>69236.677566528306</c:v>
                      </c:pt>
                      <c:pt idx="9014">
                        <c:v>68275.27522277832</c:v>
                      </c:pt>
                      <c:pt idx="9015">
                        <c:v>67883.47444152832</c:v>
                      </c:pt>
                      <c:pt idx="9016">
                        <c:v>68391.055496215806</c:v>
                      </c:pt>
                      <c:pt idx="9017">
                        <c:v>63399.726486206055</c:v>
                      </c:pt>
                      <c:pt idx="9018">
                        <c:v>62903.64958190918</c:v>
                      </c:pt>
                      <c:pt idx="9019">
                        <c:v>62905.572616577148</c:v>
                      </c:pt>
                      <c:pt idx="9020">
                        <c:v>62739.239181518555</c:v>
                      </c:pt>
                      <c:pt idx="9021">
                        <c:v>62473.16227722168</c:v>
                      </c:pt>
                      <c:pt idx="9022">
                        <c:v>63721.587265014648</c:v>
                      </c:pt>
                      <c:pt idx="9023">
                        <c:v>63819.510238647461</c:v>
                      </c:pt>
                      <c:pt idx="9024">
                        <c:v>63884.511215209961</c:v>
                      </c:pt>
                      <c:pt idx="9025">
                        <c:v>63888.357406616211</c:v>
                      </c:pt>
                      <c:pt idx="9026">
                        <c:v>63884.511215209961</c:v>
                      </c:pt>
                      <c:pt idx="9027">
                        <c:v>63973.656234741211</c:v>
                      </c:pt>
                      <c:pt idx="9028">
                        <c:v>63967.033920288086</c:v>
                      </c:pt>
                      <c:pt idx="9029">
                        <c:v>63928.880111694336</c:v>
                      </c:pt>
                      <c:pt idx="9030">
                        <c:v>63926.957077026367</c:v>
                      </c:pt>
                      <c:pt idx="9031">
                        <c:v>63823.264755249023</c:v>
                      </c:pt>
                      <c:pt idx="9032">
                        <c:v>65631.053680419922</c:v>
                      </c:pt>
                      <c:pt idx="9033">
                        <c:v>65567.386810302734</c:v>
                      </c:pt>
                      <c:pt idx="9034">
                        <c:v>65567.386810302734</c:v>
                      </c:pt>
                      <c:pt idx="9035">
                        <c:v>56462.987594604492</c:v>
                      </c:pt>
                      <c:pt idx="9036">
                        <c:v>56281.184982299805</c:v>
                      </c:pt>
                      <c:pt idx="9037">
                        <c:v>65188.204574584961</c:v>
                      </c:pt>
                      <c:pt idx="9038">
                        <c:v>65188.204696655273</c:v>
                      </c:pt>
                      <c:pt idx="9039">
                        <c:v>65184.493698120117</c:v>
                      </c:pt>
                      <c:pt idx="9040">
                        <c:v>65184.493698120117</c:v>
                      </c:pt>
                      <c:pt idx="9041">
                        <c:v>65753.352096557617</c:v>
                      </c:pt>
                      <c:pt idx="9042">
                        <c:v>65946.718246459961</c:v>
                      </c:pt>
                      <c:pt idx="9043">
                        <c:v>66901.636337280273</c:v>
                      </c:pt>
                      <c:pt idx="9044">
                        <c:v>66901.636337280273</c:v>
                      </c:pt>
                      <c:pt idx="9045">
                        <c:v>66901.904830932617</c:v>
                      </c:pt>
                      <c:pt idx="9046">
                        <c:v>69709.84432220459</c:v>
                      </c:pt>
                      <c:pt idx="9047">
                        <c:v>70097.111785888672</c:v>
                      </c:pt>
                      <c:pt idx="9048">
                        <c:v>70053.588699340806</c:v>
                      </c:pt>
                      <c:pt idx="9049">
                        <c:v>69407.404861450195</c:v>
                      </c:pt>
                      <c:pt idx="9050">
                        <c:v>71365.885025024414</c:v>
                      </c:pt>
                      <c:pt idx="9051">
                        <c:v>71412.385757446275</c:v>
                      </c:pt>
                      <c:pt idx="9052">
                        <c:v>71183.917556762695</c:v>
                      </c:pt>
                      <c:pt idx="9053">
                        <c:v>69586.506912231445</c:v>
                      </c:pt>
                      <c:pt idx="9054">
                        <c:v>68446.207107543945</c:v>
                      </c:pt>
                      <c:pt idx="9055">
                        <c:v>68403.733779907227</c:v>
                      </c:pt>
                      <c:pt idx="9056">
                        <c:v>68199.887588500977</c:v>
                      </c:pt>
                      <c:pt idx="9057">
                        <c:v>70714.668106079102</c:v>
                      </c:pt>
                      <c:pt idx="9058">
                        <c:v>70718.514297485352</c:v>
                      </c:pt>
                      <c:pt idx="9059">
                        <c:v>71462.011611938477</c:v>
                      </c:pt>
                      <c:pt idx="9060">
                        <c:v>71066.409805297852</c:v>
                      </c:pt>
                      <c:pt idx="9061">
                        <c:v>67852.920852661133</c:v>
                      </c:pt>
                      <c:pt idx="9062">
                        <c:v>67166.893264770493</c:v>
                      </c:pt>
                      <c:pt idx="9063">
                        <c:v>67395.895217895493</c:v>
                      </c:pt>
                      <c:pt idx="9064">
                        <c:v>68322.420677185059</c:v>
                      </c:pt>
                      <c:pt idx="9065">
                        <c:v>68583.986595153809</c:v>
                      </c:pt>
                      <c:pt idx="9066">
                        <c:v>67751.831565856919</c:v>
                      </c:pt>
                      <c:pt idx="9067">
                        <c:v>67714.457542419419</c:v>
                      </c:pt>
                      <c:pt idx="9068">
                        <c:v>66660.779563903809</c:v>
                      </c:pt>
                      <c:pt idx="9069">
                        <c:v>66743.179954528809</c:v>
                      </c:pt>
                      <c:pt idx="9070">
                        <c:v>66377.949485778809</c:v>
                      </c:pt>
                      <c:pt idx="9071">
                        <c:v>66482.139526367188</c:v>
                      </c:pt>
                      <c:pt idx="9072">
                        <c:v>66106.462768554688</c:v>
                      </c:pt>
                      <c:pt idx="9073">
                        <c:v>65402.99157714843</c:v>
                      </c:pt>
                      <c:pt idx="9074">
                        <c:v>65944.192504882798</c:v>
                      </c:pt>
                      <c:pt idx="9075">
                        <c:v>66929.095825195298</c:v>
                      </c:pt>
                      <c:pt idx="9076">
                        <c:v>67185.095336914048</c:v>
                      </c:pt>
                      <c:pt idx="9077">
                        <c:v>68917.461059570298</c:v>
                      </c:pt>
                      <c:pt idx="9078">
                        <c:v>68871.461059570298</c:v>
                      </c:pt>
                      <c:pt idx="9079">
                        <c:v>68869.537963867188</c:v>
                      </c:pt>
                      <c:pt idx="9080">
                        <c:v>70251.658523559556</c:v>
                      </c:pt>
                      <c:pt idx="9081">
                        <c:v>59083.891159057617</c:v>
                      </c:pt>
                      <c:pt idx="9082">
                        <c:v>59083.891159057617</c:v>
                      </c:pt>
                      <c:pt idx="9083">
                        <c:v>58585.355026245117</c:v>
                      </c:pt>
                      <c:pt idx="9084">
                        <c:v>58585.355026245117</c:v>
                      </c:pt>
                      <c:pt idx="9085">
                        <c:v>58585.355087280273</c:v>
                      </c:pt>
                      <c:pt idx="9086">
                        <c:v>58585.355087280273</c:v>
                      </c:pt>
                      <c:pt idx="9087">
                        <c:v>58583.297470092773</c:v>
                      </c:pt>
                      <c:pt idx="9088">
                        <c:v>62796.778854370117</c:v>
                      </c:pt>
                      <c:pt idx="9089">
                        <c:v>62796.778793334961</c:v>
                      </c:pt>
                      <c:pt idx="9090">
                        <c:v>68011.502487182617</c:v>
                      </c:pt>
                      <c:pt idx="9091">
                        <c:v>67111.395980834961</c:v>
                      </c:pt>
                      <c:pt idx="9092">
                        <c:v>67984.133087158203</c:v>
                      </c:pt>
                      <c:pt idx="9093">
                        <c:v>67984.133087158203</c:v>
                      </c:pt>
                      <c:pt idx="9094">
                        <c:v>68482.133087158203</c:v>
                      </c:pt>
                      <c:pt idx="9095">
                        <c:v>58143.889022827148</c:v>
                      </c:pt>
                      <c:pt idx="9096">
                        <c:v>58143.889022827148</c:v>
                      </c:pt>
                      <c:pt idx="9097">
                        <c:v>57840.889022827148</c:v>
                      </c:pt>
                      <c:pt idx="9098">
                        <c:v>57311.387557983398</c:v>
                      </c:pt>
                      <c:pt idx="9099">
                        <c:v>57311.387557983398</c:v>
                      </c:pt>
                      <c:pt idx="9100">
                        <c:v>57311.387496948242</c:v>
                      </c:pt>
                      <c:pt idx="9101">
                        <c:v>57311.387496948242</c:v>
                      </c:pt>
                      <c:pt idx="9102">
                        <c:v>57311.387557983398</c:v>
                      </c:pt>
                      <c:pt idx="9103">
                        <c:v>65375.070846557617</c:v>
                      </c:pt>
                      <c:pt idx="9104">
                        <c:v>65375.070907592773</c:v>
                      </c:pt>
                      <c:pt idx="9105">
                        <c:v>65375.070846557617</c:v>
                      </c:pt>
                      <c:pt idx="9106">
                        <c:v>65746.070907592773</c:v>
                      </c:pt>
                      <c:pt idx="9107">
                        <c:v>66917.717407226563</c:v>
                      </c:pt>
                      <c:pt idx="9108">
                        <c:v>66917.717407226563</c:v>
                      </c:pt>
                      <c:pt idx="9109">
                        <c:v>66917.717407226563</c:v>
                      </c:pt>
                      <c:pt idx="9110">
                        <c:v>66618.717407226563</c:v>
                      </c:pt>
                      <c:pt idx="9111">
                        <c:v>66607.251586914063</c:v>
                      </c:pt>
                      <c:pt idx="9112">
                        <c:v>66607.251586914063</c:v>
                      </c:pt>
                      <c:pt idx="9113">
                        <c:v>66976.369384765625</c:v>
                      </c:pt>
                      <c:pt idx="9114">
                        <c:v>69898.01643371582</c:v>
                      </c:pt>
                      <c:pt idx="9115">
                        <c:v>69898.01643371582</c:v>
                      </c:pt>
                      <c:pt idx="9116">
                        <c:v>68680.677200317383</c:v>
                      </c:pt>
                      <c:pt idx="9117">
                        <c:v>62689.89176940918</c:v>
                      </c:pt>
                      <c:pt idx="9118">
                        <c:v>63672.89176940918</c:v>
                      </c:pt>
                      <c:pt idx="9119">
                        <c:v>66526.894638061523</c:v>
                      </c:pt>
                      <c:pt idx="9120">
                        <c:v>67185.894577026367</c:v>
                      </c:pt>
                      <c:pt idx="9121">
                        <c:v>67185.894638061523</c:v>
                      </c:pt>
                      <c:pt idx="9122">
                        <c:v>65644.257835388184</c:v>
                      </c:pt>
                      <c:pt idx="9123">
                        <c:v>65644.257835388184</c:v>
                      </c:pt>
                      <c:pt idx="9124">
                        <c:v>65644.257835388184</c:v>
                      </c:pt>
                      <c:pt idx="9125">
                        <c:v>65366.257835388184</c:v>
                      </c:pt>
                      <c:pt idx="9126">
                        <c:v>65354.792015075684</c:v>
                      </c:pt>
                      <c:pt idx="9127">
                        <c:v>65258.791954040527</c:v>
                      </c:pt>
                      <c:pt idx="9128">
                        <c:v>66302.338134765625</c:v>
                      </c:pt>
                      <c:pt idx="9129">
                        <c:v>66202.738037109375</c:v>
                      </c:pt>
                      <c:pt idx="9130">
                        <c:v>65918.93879699707</c:v>
                      </c:pt>
                      <c:pt idx="9131">
                        <c:v>66026.62825012207</c:v>
                      </c:pt>
                      <c:pt idx="9132">
                        <c:v>66026.628372192383</c:v>
                      </c:pt>
                      <c:pt idx="9133">
                        <c:v>66814.227981567383</c:v>
                      </c:pt>
                      <c:pt idx="9134">
                        <c:v>66814.22785949707</c:v>
                      </c:pt>
                      <c:pt idx="9135">
                        <c:v>67015.331008911133</c:v>
                      </c:pt>
                      <c:pt idx="9136">
                        <c:v>66457.419906616211</c:v>
                      </c:pt>
                      <c:pt idx="9137">
                        <c:v>69402.542129516602</c:v>
                      </c:pt>
                      <c:pt idx="9138">
                        <c:v>68968.102188110352</c:v>
                      </c:pt>
                      <c:pt idx="9139">
                        <c:v>68061.127517700195</c:v>
                      </c:pt>
                      <c:pt idx="9140">
                        <c:v>70325.346420288086</c:v>
                      </c:pt>
                      <c:pt idx="9141">
                        <c:v>70624.346420288086</c:v>
                      </c:pt>
                      <c:pt idx="9142">
                        <c:v>69135.434547424316</c:v>
                      </c:pt>
                      <c:pt idx="9143">
                        <c:v>58612.176071166992</c:v>
                      </c:pt>
                      <c:pt idx="9144">
                        <c:v>58332.569686889648</c:v>
                      </c:pt>
                      <c:pt idx="9145">
                        <c:v>66252.853134155273</c:v>
                      </c:pt>
                      <c:pt idx="9146">
                        <c:v>66252.853134155273</c:v>
                      </c:pt>
                      <c:pt idx="9147">
                        <c:v>66254.354965209961</c:v>
                      </c:pt>
                      <c:pt idx="9148">
                        <c:v>65208.693405151367</c:v>
                      </c:pt>
                      <c:pt idx="9149">
                        <c:v>65863.693405151367</c:v>
                      </c:pt>
                      <c:pt idx="9150">
                        <c:v>65863.693466186523</c:v>
                      </c:pt>
                      <c:pt idx="9151">
                        <c:v>67751.131454467773</c:v>
                      </c:pt>
                      <c:pt idx="9152">
                        <c:v>67259.715530395508</c:v>
                      </c:pt>
                      <c:pt idx="9153">
                        <c:v>66863.789749145508</c:v>
                      </c:pt>
                      <c:pt idx="9154">
                        <c:v>66209.272171020508</c:v>
                      </c:pt>
                      <c:pt idx="9155">
                        <c:v>66220.772171020508</c:v>
                      </c:pt>
                      <c:pt idx="9156">
                        <c:v>66306.772415161133</c:v>
                      </c:pt>
                      <c:pt idx="9157">
                        <c:v>66295.849319458008</c:v>
                      </c:pt>
                      <c:pt idx="9158">
                        <c:v>66885.929580688477</c:v>
                      </c:pt>
                      <c:pt idx="9159">
                        <c:v>66885.929580688477</c:v>
                      </c:pt>
                      <c:pt idx="9160">
                        <c:v>66889.929763793945</c:v>
                      </c:pt>
                      <c:pt idx="9161">
                        <c:v>66898.929763793945</c:v>
                      </c:pt>
                      <c:pt idx="9162">
                        <c:v>66889.929763793945</c:v>
                      </c:pt>
                      <c:pt idx="9163">
                        <c:v>66694.921768188477</c:v>
                      </c:pt>
                      <c:pt idx="9164">
                        <c:v>57861.487655639648</c:v>
                      </c:pt>
                      <c:pt idx="9165">
                        <c:v>57861.487594604492</c:v>
                      </c:pt>
                      <c:pt idx="9166">
                        <c:v>58252.487655639648</c:v>
                      </c:pt>
                      <c:pt idx="9167">
                        <c:v>68793.803604125977</c:v>
                      </c:pt>
                      <c:pt idx="9168">
                        <c:v>69187.525527954087</c:v>
                      </c:pt>
                      <c:pt idx="9169">
                        <c:v>69185.602432250977</c:v>
                      </c:pt>
                      <c:pt idx="9170">
                        <c:v>68660.002761840806</c:v>
                      </c:pt>
                      <c:pt idx="9171">
                        <c:v>67955.002029418945</c:v>
                      </c:pt>
                      <c:pt idx="9172">
                        <c:v>68261.079177856445</c:v>
                      </c:pt>
                      <c:pt idx="9173">
                        <c:v>68150.555740356445</c:v>
                      </c:pt>
                      <c:pt idx="9174">
                        <c:v>71211.468338012695</c:v>
                      </c:pt>
                      <c:pt idx="9175">
                        <c:v>71210.297683715806</c:v>
                      </c:pt>
                      <c:pt idx="9176">
                        <c:v>71208.374465942368</c:v>
                      </c:pt>
                      <c:pt idx="9177">
                        <c:v>71208.374588012695</c:v>
                      </c:pt>
                      <c:pt idx="9178">
                        <c:v>71170.797683715806</c:v>
                      </c:pt>
                      <c:pt idx="9179">
                        <c:v>71024.797439575195</c:v>
                      </c:pt>
                      <c:pt idx="9180">
                        <c:v>69208.325515747056</c:v>
                      </c:pt>
                      <c:pt idx="9181">
                        <c:v>67868.493316650391</c:v>
                      </c:pt>
                      <c:pt idx="9182">
                        <c:v>71401.342849731445</c:v>
                      </c:pt>
                      <c:pt idx="9183">
                        <c:v>71494.676956176758</c:v>
                      </c:pt>
                      <c:pt idx="9184">
                        <c:v>71496.600296020508</c:v>
                      </c:pt>
                      <c:pt idx="9185">
                        <c:v>71500.446243286118</c:v>
                      </c:pt>
                      <c:pt idx="9186">
                        <c:v>71504.881301879868</c:v>
                      </c:pt>
                      <c:pt idx="9187">
                        <c:v>71242.727371215806</c:v>
                      </c:pt>
                      <c:pt idx="9188">
                        <c:v>70032.848709106445</c:v>
                      </c:pt>
                      <c:pt idx="9189">
                        <c:v>69825.271804809556</c:v>
                      </c:pt>
                      <c:pt idx="9190">
                        <c:v>68540.539138793945</c:v>
                      </c:pt>
                      <c:pt idx="9191">
                        <c:v>68548.039138793945</c:v>
                      </c:pt>
                      <c:pt idx="9192">
                        <c:v>69140.539627075195</c:v>
                      </c:pt>
                      <c:pt idx="9193">
                        <c:v>69701.270828247056</c:v>
                      </c:pt>
                      <c:pt idx="9194">
                        <c:v>69019.078201293945</c:v>
                      </c:pt>
                      <c:pt idx="9195">
                        <c:v>67872.995803833008</c:v>
                      </c:pt>
                      <c:pt idx="9196">
                        <c:v>69161.738967895508</c:v>
                      </c:pt>
                      <c:pt idx="9197">
                        <c:v>68997.923416137695</c:v>
                      </c:pt>
                      <c:pt idx="9198">
                        <c:v>68997.923416137695</c:v>
                      </c:pt>
                      <c:pt idx="9199">
                        <c:v>69331.393142700195</c:v>
                      </c:pt>
                      <c:pt idx="9200">
                        <c:v>68771.124588012695</c:v>
                      </c:pt>
                      <c:pt idx="9201">
                        <c:v>68771.124588012695</c:v>
                      </c:pt>
                      <c:pt idx="9202">
                        <c:v>67710.719192504868</c:v>
                      </c:pt>
                      <c:pt idx="9203">
                        <c:v>67053.642410278306</c:v>
                      </c:pt>
                      <c:pt idx="9204">
                        <c:v>66665.685867309556</c:v>
                      </c:pt>
                      <c:pt idx="9205">
                        <c:v>67057.488601684556</c:v>
                      </c:pt>
                      <c:pt idx="9206">
                        <c:v>67011.212112426758</c:v>
                      </c:pt>
                      <c:pt idx="9207">
                        <c:v>67837.135086059556</c:v>
                      </c:pt>
                      <c:pt idx="9208">
                        <c:v>67846.135330200195</c:v>
                      </c:pt>
                      <c:pt idx="9209">
                        <c:v>67511.289260864258</c:v>
                      </c:pt>
                      <c:pt idx="9210">
                        <c:v>67706.555618286118</c:v>
                      </c:pt>
                      <c:pt idx="9211">
                        <c:v>68635.310379028306</c:v>
                      </c:pt>
                      <c:pt idx="9212">
                        <c:v>57865.916366577148</c:v>
                      </c:pt>
                      <c:pt idx="9213">
                        <c:v>57865.916366577148</c:v>
                      </c:pt>
                      <c:pt idx="9214">
                        <c:v>57865.916366577148</c:v>
                      </c:pt>
                      <c:pt idx="9215">
                        <c:v>57865.916427612305</c:v>
                      </c:pt>
                      <c:pt idx="9216">
                        <c:v>57865.916305541992</c:v>
                      </c:pt>
                      <c:pt idx="9217">
                        <c:v>57599.916366577148</c:v>
                      </c:pt>
                      <c:pt idx="9218">
                        <c:v>57600.987716674805</c:v>
                      </c:pt>
                      <c:pt idx="9219">
                        <c:v>57148.388290405273</c:v>
                      </c:pt>
                      <c:pt idx="9220">
                        <c:v>57196.388229370117</c:v>
                      </c:pt>
                      <c:pt idx="9221">
                        <c:v>63795.809494018555</c:v>
                      </c:pt>
                      <c:pt idx="9222">
                        <c:v>65385.857284545898</c:v>
                      </c:pt>
                      <c:pt idx="9223">
                        <c:v>65383.085067749023</c:v>
                      </c:pt>
                      <c:pt idx="9224">
                        <c:v>67340.192657470703</c:v>
                      </c:pt>
                      <c:pt idx="9225">
                        <c:v>68195.193695068359</c:v>
                      </c:pt>
                      <c:pt idx="9226">
                        <c:v>69120.576446533203</c:v>
                      </c:pt>
                      <c:pt idx="9227">
                        <c:v>69553.908615112305</c:v>
                      </c:pt>
                      <c:pt idx="9228">
                        <c:v>69641.134704589829</c:v>
                      </c:pt>
                      <c:pt idx="9229">
                        <c:v>69641.134704589829</c:v>
                      </c:pt>
                      <c:pt idx="9230">
                        <c:v>68641.202102661118</c:v>
                      </c:pt>
                      <c:pt idx="9231">
                        <c:v>65866.821884155273</c:v>
                      </c:pt>
                      <c:pt idx="9232">
                        <c:v>66235.898788452148</c:v>
                      </c:pt>
                      <c:pt idx="9233">
                        <c:v>65861.052597045898</c:v>
                      </c:pt>
                      <c:pt idx="9234">
                        <c:v>70786.291000366211</c:v>
                      </c:pt>
                      <c:pt idx="9235">
                        <c:v>70786.291000366211</c:v>
                      </c:pt>
                      <c:pt idx="9236">
                        <c:v>70156.291000366211</c:v>
                      </c:pt>
                      <c:pt idx="9237">
                        <c:v>71119.235916137695</c:v>
                      </c:pt>
                      <c:pt idx="9238">
                        <c:v>69020.046951293945</c:v>
                      </c:pt>
                      <c:pt idx="9239">
                        <c:v>66786.119155883789</c:v>
                      </c:pt>
                      <c:pt idx="9240">
                        <c:v>66786.119216918945</c:v>
                      </c:pt>
                      <c:pt idx="9241">
                        <c:v>66786.119216918945</c:v>
                      </c:pt>
                      <c:pt idx="9242">
                        <c:v>71139.414093017564</c:v>
                      </c:pt>
                      <c:pt idx="9243">
                        <c:v>70092.131591796875</c:v>
                      </c:pt>
                      <c:pt idx="9244">
                        <c:v>70533.932495117188</c:v>
                      </c:pt>
                      <c:pt idx="9245">
                        <c:v>70103.102890014648</c:v>
                      </c:pt>
                      <c:pt idx="9246">
                        <c:v>70101.179794311509</c:v>
                      </c:pt>
                      <c:pt idx="9247">
                        <c:v>71624.972229003906</c:v>
                      </c:pt>
                      <c:pt idx="9248">
                        <c:v>71664.472229003906</c:v>
                      </c:pt>
                      <c:pt idx="9249">
                        <c:v>71926.472229003906</c:v>
                      </c:pt>
                      <c:pt idx="9250">
                        <c:v>72067.059265136719</c:v>
                      </c:pt>
                      <c:pt idx="9251">
                        <c:v>72073.25927734375</c:v>
                      </c:pt>
                      <c:pt idx="9252">
                        <c:v>71255.78491210936</c:v>
                      </c:pt>
                      <c:pt idx="9253">
                        <c:v>71309.630981445298</c:v>
                      </c:pt>
                      <c:pt idx="9254">
                        <c:v>71305.78491210936</c:v>
                      </c:pt>
                      <c:pt idx="9255">
                        <c:v>66926.301376342773</c:v>
                      </c:pt>
                      <c:pt idx="9256">
                        <c:v>66344.823776245117</c:v>
                      </c:pt>
                      <c:pt idx="9257">
                        <c:v>70905.726593017564</c:v>
                      </c:pt>
                      <c:pt idx="9258">
                        <c:v>70718.631591796875</c:v>
                      </c:pt>
                      <c:pt idx="9259">
                        <c:v>70613.004150390625</c:v>
                      </c:pt>
                      <c:pt idx="9260">
                        <c:v>70611.081054687485</c:v>
                      </c:pt>
                      <c:pt idx="9261">
                        <c:v>70137.755432128906</c:v>
                      </c:pt>
                      <c:pt idx="9262">
                        <c:v>70141.360900878906</c:v>
                      </c:pt>
                      <c:pt idx="9263">
                        <c:v>70141.360900878906</c:v>
                      </c:pt>
                      <c:pt idx="9264">
                        <c:v>70141.360900878906</c:v>
                      </c:pt>
                      <c:pt idx="9265">
                        <c:v>70145.729858398438</c:v>
                      </c:pt>
                      <c:pt idx="9266">
                        <c:v>70145.729858398438</c:v>
                      </c:pt>
                      <c:pt idx="9267">
                        <c:v>69918.456420898438</c:v>
                      </c:pt>
                      <c:pt idx="9268">
                        <c:v>69972.302734375</c:v>
                      </c:pt>
                      <c:pt idx="9269">
                        <c:v>69659.0576171875</c:v>
                      </c:pt>
                      <c:pt idx="9270">
                        <c:v>60857.798324584961</c:v>
                      </c:pt>
                      <c:pt idx="9271">
                        <c:v>60857.798385620117</c:v>
                      </c:pt>
                      <c:pt idx="9272">
                        <c:v>69823.076141357422</c:v>
                      </c:pt>
                      <c:pt idx="9273">
                        <c:v>69827.55207824707</c:v>
                      </c:pt>
                      <c:pt idx="9274">
                        <c:v>67358.064483642564</c:v>
                      </c:pt>
                      <c:pt idx="9275">
                        <c:v>68499.141128540025</c:v>
                      </c:pt>
                      <c:pt idx="9276">
                        <c:v>67792.141616821275</c:v>
                      </c:pt>
                      <c:pt idx="9277">
                        <c:v>67112.417984008775</c:v>
                      </c:pt>
                      <c:pt idx="9278">
                        <c:v>67792.572341918945</c:v>
                      </c:pt>
                      <c:pt idx="9279">
                        <c:v>66851.750503540025</c:v>
                      </c:pt>
                      <c:pt idx="9280">
                        <c:v>66519.350112915025</c:v>
                      </c:pt>
                      <c:pt idx="9281">
                        <c:v>66720.773269653306</c:v>
                      </c:pt>
                      <c:pt idx="9282">
                        <c:v>66666.328201293945</c:v>
                      </c:pt>
                      <c:pt idx="9283">
                        <c:v>71056.883621215806</c:v>
                      </c:pt>
                      <c:pt idx="9284">
                        <c:v>70113.033767700195</c:v>
                      </c:pt>
                      <c:pt idx="9285">
                        <c:v>68539.663894653306</c:v>
                      </c:pt>
                      <c:pt idx="9286">
                        <c:v>68032.663406372056</c:v>
                      </c:pt>
                      <c:pt idx="9287">
                        <c:v>69715.964248657227</c:v>
                      </c:pt>
                      <c:pt idx="9288">
                        <c:v>67405.476470947266</c:v>
                      </c:pt>
                      <c:pt idx="9289">
                        <c:v>67405.476470947266</c:v>
                      </c:pt>
                      <c:pt idx="9290">
                        <c:v>68910.303283691406</c:v>
                      </c:pt>
                      <c:pt idx="9291">
                        <c:v>69214.002624511719</c:v>
                      </c:pt>
                      <c:pt idx="9292">
                        <c:v>69179.341064453125</c:v>
                      </c:pt>
                      <c:pt idx="9293">
                        <c:v>69290.728027343735</c:v>
                      </c:pt>
                      <c:pt idx="9294">
                        <c:v>70182.598205566406</c:v>
                      </c:pt>
                      <c:pt idx="9295">
                        <c:v>70085.598205566406</c:v>
                      </c:pt>
                      <c:pt idx="9296">
                        <c:v>70384.598205566406</c:v>
                      </c:pt>
                      <c:pt idx="9297">
                        <c:v>70384.598205566406</c:v>
                      </c:pt>
                      <c:pt idx="9298">
                        <c:v>70390.798217773438</c:v>
                      </c:pt>
                      <c:pt idx="9299">
                        <c:v>69492.798217773438</c:v>
                      </c:pt>
                      <c:pt idx="9300">
                        <c:v>69546.64453125</c:v>
                      </c:pt>
                      <c:pt idx="9301">
                        <c:v>69292.19677734375</c:v>
                      </c:pt>
                      <c:pt idx="9302">
                        <c:v>58394.000839233398</c:v>
                      </c:pt>
                      <c:pt idx="9303">
                        <c:v>64141.787643432617</c:v>
                      </c:pt>
                      <c:pt idx="9304">
                        <c:v>64141.787643432617</c:v>
                      </c:pt>
                      <c:pt idx="9305">
                        <c:v>64141.787643432617</c:v>
                      </c:pt>
                      <c:pt idx="9306">
                        <c:v>64141.787582397461</c:v>
                      </c:pt>
                      <c:pt idx="9307">
                        <c:v>64424.787704467773</c:v>
                      </c:pt>
                      <c:pt idx="9308">
                        <c:v>64993.287704467773</c:v>
                      </c:pt>
                      <c:pt idx="9309">
                        <c:v>64526.285629272461</c:v>
                      </c:pt>
                      <c:pt idx="9310">
                        <c:v>64237.670516967773</c:v>
                      </c:pt>
                      <c:pt idx="9311">
                        <c:v>65292.848190307617</c:v>
                      </c:pt>
                      <c:pt idx="9312">
                        <c:v>66037.648971557617</c:v>
                      </c:pt>
                      <c:pt idx="9313">
                        <c:v>66037.648971557617</c:v>
                      </c:pt>
                      <c:pt idx="9314">
                        <c:v>66037.649032592773</c:v>
                      </c:pt>
                      <c:pt idx="9315">
                        <c:v>66086.264266967773</c:v>
                      </c:pt>
                      <c:pt idx="9316">
                        <c:v>68530.969841003418</c:v>
                      </c:pt>
                      <c:pt idx="9317">
                        <c:v>68928.240844726563</c:v>
                      </c:pt>
                      <c:pt idx="9318">
                        <c:v>68896.240844726563</c:v>
                      </c:pt>
                      <c:pt idx="9319">
                        <c:v>68041.239379882813</c:v>
                      </c:pt>
                      <c:pt idx="9320">
                        <c:v>67880.373657226563</c:v>
                      </c:pt>
                      <c:pt idx="9321">
                        <c:v>67880.373657226563</c:v>
                      </c:pt>
                      <c:pt idx="9322">
                        <c:v>70551.462646484375</c:v>
                      </c:pt>
                      <c:pt idx="9323">
                        <c:v>71323.07551574707</c:v>
                      </c:pt>
                      <c:pt idx="9324">
                        <c:v>63345.990707397461</c:v>
                      </c:pt>
                      <c:pt idx="9325">
                        <c:v>63345.990707397461</c:v>
                      </c:pt>
                      <c:pt idx="9326">
                        <c:v>68502.651962280273</c:v>
                      </c:pt>
                      <c:pt idx="9327">
                        <c:v>68502.651840209961</c:v>
                      </c:pt>
                      <c:pt idx="9328">
                        <c:v>67043.946182250977</c:v>
                      </c:pt>
                      <c:pt idx="9329">
                        <c:v>67043.946182250977</c:v>
                      </c:pt>
                      <c:pt idx="9330">
                        <c:v>66861.616104125977</c:v>
                      </c:pt>
                      <c:pt idx="9331">
                        <c:v>67238.621551513672</c:v>
                      </c:pt>
                      <c:pt idx="9332">
                        <c:v>68228.191452026367</c:v>
                      </c:pt>
                      <c:pt idx="9333">
                        <c:v>67504.052322387695</c:v>
                      </c:pt>
                      <c:pt idx="9334">
                        <c:v>67930.412963867188</c:v>
                      </c:pt>
                      <c:pt idx="9335">
                        <c:v>67618.012573242188</c:v>
                      </c:pt>
                      <c:pt idx="9336">
                        <c:v>67618.012512207031</c:v>
                      </c:pt>
                      <c:pt idx="9337">
                        <c:v>66537.910629272461</c:v>
                      </c:pt>
                      <c:pt idx="9338">
                        <c:v>69591.032211303711</c:v>
                      </c:pt>
                      <c:pt idx="9339">
                        <c:v>69591.032211303711</c:v>
                      </c:pt>
                      <c:pt idx="9340">
                        <c:v>69199.229476928711</c:v>
                      </c:pt>
                      <c:pt idx="9341">
                        <c:v>69259.185134887695</c:v>
                      </c:pt>
                      <c:pt idx="9342">
                        <c:v>69817.185134887695</c:v>
                      </c:pt>
                      <c:pt idx="9343">
                        <c:v>69817.185134887695</c:v>
                      </c:pt>
                      <c:pt idx="9344">
                        <c:v>67335.995681762695</c:v>
                      </c:pt>
                      <c:pt idx="9345">
                        <c:v>67335.995681762695</c:v>
                      </c:pt>
                      <c:pt idx="9346">
                        <c:v>67335.995681762695</c:v>
                      </c:pt>
                      <c:pt idx="9347">
                        <c:v>70527.700271606445</c:v>
                      </c:pt>
                      <c:pt idx="9348">
                        <c:v>70182.450515747056</c:v>
                      </c:pt>
                      <c:pt idx="9349">
                        <c:v>70563.328689575195</c:v>
                      </c:pt>
                      <c:pt idx="9350">
                        <c:v>70266.856277465806</c:v>
                      </c:pt>
                      <c:pt idx="9351">
                        <c:v>69883.855545043945</c:v>
                      </c:pt>
                      <c:pt idx="9352">
                        <c:v>70055.928543090806</c:v>
                      </c:pt>
                      <c:pt idx="9353">
                        <c:v>70054.005691528306</c:v>
                      </c:pt>
                      <c:pt idx="9354">
                        <c:v>70054.005935668945</c:v>
                      </c:pt>
                      <c:pt idx="9355">
                        <c:v>69200.928054809556</c:v>
                      </c:pt>
                      <c:pt idx="9356">
                        <c:v>69161.428298950195</c:v>
                      </c:pt>
                      <c:pt idx="9357">
                        <c:v>69163.350906372056</c:v>
                      </c:pt>
                      <c:pt idx="9358">
                        <c:v>68164.061599731445</c:v>
                      </c:pt>
                      <c:pt idx="9359">
                        <c:v>66528.034500122056</c:v>
                      </c:pt>
                      <c:pt idx="9360">
                        <c:v>67706.759353637695</c:v>
                      </c:pt>
                      <c:pt idx="9361">
                        <c:v>68917.015701293945</c:v>
                      </c:pt>
                      <c:pt idx="9362">
                        <c:v>69044.442886352525</c:v>
                      </c:pt>
                      <c:pt idx="9363">
                        <c:v>69044.442947387695</c:v>
                      </c:pt>
                      <c:pt idx="9364">
                        <c:v>69044.442886352525</c:v>
                      </c:pt>
                      <c:pt idx="9365">
                        <c:v>69044.442947387695</c:v>
                      </c:pt>
                      <c:pt idx="9366">
                        <c:v>68776.042938232422</c:v>
                      </c:pt>
                      <c:pt idx="9367">
                        <c:v>68823.653396606445</c:v>
                      </c:pt>
                      <c:pt idx="9368">
                        <c:v>68751.669021606445</c:v>
                      </c:pt>
                      <c:pt idx="9369">
                        <c:v>68678.769119262695</c:v>
                      </c:pt>
                      <c:pt idx="9370">
                        <c:v>68606.494216918945</c:v>
                      </c:pt>
                      <c:pt idx="9371">
                        <c:v>68533.594253540039</c:v>
                      </c:pt>
                      <c:pt idx="9372">
                        <c:v>70497.598220825195</c:v>
                      </c:pt>
                      <c:pt idx="9373">
                        <c:v>70318.259841918945</c:v>
                      </c:pt>
                      <c:pt idx="9374">
                        <c:v>70251.569900512695</c:v>
                      </c:pt>
                      <c:pt idx="9375">
                        <c:v>64356.468032836907</c:v>
                      </c:pt>
                      <c:pt idx="9376">
                        <c:v>62979.659713745117</c:v>
                      </c:pt>
                      <c:pt idx="9377">
                        <c:v>69068.872039794922</c:v>
                      </c:pt>
                      <c:pt idx="9378">
                        <c:v>68762.272430419922</c:v>
                      </c:pt>
                      <c:pt idx="9379">
                        <c:v>69098.095916748032</c:v>
                      </c:pt>
                      <c:pt idx="9380">
                        <c:v>69214.373016357422</c:v>
                      </c:pt>
                      <c:pt idx="9381">
                        <c:v>69225.296112060532</c:v>
                      </c:pt>
                      <c:pt idx="9382">
                        <c:v>69516.372894287095</c:v>
                      </c:pt>
                      <c:pt idx="9383">
                        <c:v>69373.372772216782</c:v>
                      </c:pt>
                      <c:pt idx="9384">
                        <c:v>68503.148773193345</c:v>
                      </c:pt>
                      <c:pt idx="9385">
                        <c:v>69325.071990966782</c:v>
                      </c:pt>
                      <c:pt idx="9386">
                        <c:v>69206.457855224595</c:v>
                      </c:pt>
                      <c:pt idx="9387">
                        <c:v>69204.535125732422</c:v>
                      </c:pt>
                      <c:pt idx="9388">
                        <c:v>69204.535369873032</c:v>
                      </c:pt>
                      <c:pt idx="9389">
                        <c:v>69147.435150146484</c:v>
                      </c:pt>
                      <c:pt idx="9390">
                        <c:v>58290.749618530273</c:v>
                      </c:pt>
                      <c:pt idx="9391">
                        <c:v>57928.749557495117</c:v>
                      </c:pt>
                      <c:pt idx="9392">
                        <c:v>69093.927810668945</c:v>
                      </c:pt>
                      <c:pt idx="9393">
                        <c:v>69093.927810668945</c:v>
                      </c:pt>
                      <c:pt idx="9394">
                        <c:v>69028.337844848618</c:v>
                      </c:pt>
                      <c:pt idx="9395">
                        <c:v>69028.337844848618</c:v>
                      </c:pt>
                      <c:pt idx="9396">
                        <c:v>70437.022659301758</c:v>
                      </c:pt>
                      <c:pt idx="9397">
                        <c:v>70437.022659301758</c:v>
                      </c:pt>
                      <c:pt idx="9398">
                        <c:v>70724.175003051758</c:v>
                      </c:pt>
                      <c:pt idx="9399">
                        <c:v>70722.251907348618</c:v>
                      </c:pt>
                      <c:pt idx="9400">
                        <c:v>70714.735488891587</c:v>
                      </c:pt>
                      <c:pt idx="9401">
                        <c:v>69135.077774047837</c:v>
                      </c:pt>
                      <c:pt idx="9402">
                        <c:v>68882.000747680664</c:v>
                      </c:pt>
                      <c:pt idx="9403">
                        <c:v>68882.000747680664</c:v>
                      </c:pt>
                      <c:pt idx="9404">
                        <c:v>69154.865921020508</c:v>
                      </c:pt>
                      <c:pt idx="9405">
                        <c:v>69154.865921020508</c:v>
                      </c:pt>
                      <c:pt idx="9406">
                        <c:v>67839.327835083008</c:v>
                      </c:pt>
                      <c:pt idx="9407">
                        <c:v>67182.095291137695</c:v>
                      </c:pt>
                      <c:pt idx="9408">
                        <c:v>67182.095291137695</c:v>
                      </c:pt>
                      <c:pt idx="9409">
                        <c:v>65877.997634887695</c:v>
                      </c:pt>
                      <c:pt idx="9410">
                        <c:v>65486.196853637688</c:v>
                      </c:pt>
                      <c:pt idx="9411">
                        <c:v>65517.44953918457</c:v>
                      </c:pt>
                      <c:pt idx="9412">
                        <c:v>65521.295852661133</c:v>
                      </c:pt>
                      <c:pt idx="9413">
                        <c:v>70317.931045532227</c:v>
                      </c:pt>
                      <c:pt idx="9414">
                        <c:v>57714.624496459961</c:v>
                      </c:pt>
                      <c:pt idx="9415">
                        <c:v>57122.921432495117</c:v>
                      </c:pt>
                      <c:pt idx="9416">
                        <c:v>57122.921371459961</c:v>
                      </c:pt>
                      <c:pt idx="9417">
                        <c:v>57654.624618530273</c:v>
                      </c:pt>
                      <c:pt idx="9418">
                        <c:v>58275.624496459961</c:v>
                      </c:pt>
                      <c:pt idx="9419">
                        <c:v>58275.624496459961</c:v>
                      </c:pt>
                      <c:pt idx="9420">
                        <c:v>68870.981918334961</c:v>
                      </c:pt>
                      <c:pt idx="9421">
                        <c:v>70576.272048950195</c:v>
                      </c:pt>
                      <c:pt idx="9422">
                        <c:v>69741.198532104492</c:v>
                      </c:pt>
                      <c:pt idx="9423">
                        <c:v>69864.204666137695</c:v>
                      </c:pt>
                      <c:pt idx="9424">
                        <c:v>69388.204666137695</c:v>
                      </c:pt>
                      <c:pt idx="9425">
                        <c:v>71398.206619262695</c:v>
                      </c:pt>
                      <c:pt idx="9426">
                        <c:v>71398.206497192368</c:v>
                      </c:pt>
                      <c:pt idx="9427">
                        <c:v>71350.206497192368</c:v>
                      </c:pt>
                      <c:pt idx="9428">
                        <c:v>70868.127639770508</c:v>
                      </c:pt>
                      <c:pt idx="9429">
                        <c:v>70478.249832153306</c:v>
                      </c:pt>
                      <c:pt idx="9430">
                        <c:v>70871.389602661118</c:v>
                      </c:pt>
                      <c:pt idx="9431">
                        <c:v>70502.312698364258</c:v>
                      </c:pt>
                      <c:pt idx="9432">
                        <c:v>70506.312576293945</c:v>
                      </c:pt>
                      <c:pt idx="9433">
                        <c:v>70934.468826293945</c:v>
                      </c:pt>
                      <c:pt idx="9434">
                        <c:v>70611.763626098618</c:v>
                      </c:pt>
                      <c:pt idx="9435">
                        <c:v>72265.887893676758</c:v>
                      </c:pt>
                      <c:pt idx="9436">
                        <c:v>63240.806503295898</c:v>
                      </c:pt>
                      <c:pt idx="9437">
                        <c:v>69964.987380981445</c:v>
                      </c:pt>
                      <c:pt idx="9438">
                        <c:v>68469.491302490234</c:v>
                      </c:pt>
                      <c:pt idx="9439">
                        <c:v>68471.414703369141</c:v>
                      </c:pt>
                      <c:pt idx="9440">
                        <c:v>68477.337615966782</c:v>
                      </c:pt>
                      <c:pt idx="9441">
                        <c:v>69145.541336059556</c:v>
                      </c:pt>
                      <c:pt idx="9442">
                        <c:v>69951.541152954087</c:v>
                      </c:pt>
                      <c:pt idx="9443">
                        <c:v>69674.264053344727</c:v>
                      </c:pt>
                      <c:pt idx="9444">
                        <c:v>69496.692703247056</c:v>
                      </c:pt>
                      <c:pt idx="9445">
                        <c:v>70267.294754028306</c:v>
                      </c:pt>
                      <c:pt idx="9446">
                        <c:v>71513.217849731445</c:v>
                      </c:pt>
                      <c:pt idx="9447">
                        <c:v>71510.749343872056</c:v>
                      </c:pt>
                      <c:pt idx="9448">
                        <c:v>70977.144851684556</c:v>
                      </c:pt>
                      <c:pt idx="9449">
                        <c:v>70494.490798950195</c:v>
                      </c:pt>
                      <c:pt idx="9450">
                        <c:v>70747.068923950195</c:v>
                      </c:pt>
                      <c:pt idx="9451">
                        <c:v>68915.328445434556</c:v>
                      </c:pt>
                      <c:pt idx="9452">
                        <c:v>67502.404754638672</c:v>
                      </c:pt>
                      <c:pt idx="9453">
                        <c:v>57787.257675170898</c:v>
                      </c:pt>
                      <c:pt idx="9454">
                        <c:v>66157.699752807617</c:v>
                      </c:pt>
                      <c:pt idx="9455">
                        <c:v>66157.699752807617</c:v>
                      </c:pt>
                      <c:pt idx="9456">
                        <c:v>65786.699691772461</c:v>
                      </c:pt>
                      <c:pt idx="9457">
                        <c:v>65786.699752807617</c:v>
                      </c:pt>
                      <c:pt idx="9458">
                        <c:v>66355.199752807617</c:v>
                      </c:pt>
                      <c:pt idx="9459">
                        <c:v>66108.440048217773</c:v>
                      </c:pt>
                      <c:pt idx="9460">
                        <c:v>66110.514266967773</c:v>
                      </c:pt>
                      <c:pt idx="9461">
                        <c:v>66110.514144897461</c:v>
                      </c:pt>
                      <c:pt idx="9462">
                        <c:v>66110.514205932617</c:v>
                      </c:pt>
                      <c:pt idx="9463">
                        <c:v>66711.814987182617</c:v>
                      </c:pt>
                      <c:pt idx="9464">
                        <c:v>66550.700790405273</c:v>
                      </c:pt>
                      <c:pt idx="9465">
                        <c:v>66191.700729370117</c:v>
                      </c:pt>
                      <c:pt idx="9466">
                        <c:v>70489.161735534668</c:v>
                      </c:pt>
                      <c:pt idx="9467">
                        <c:v>66509.96028137207</c:v>
                      </c:pt>
                      <c:pt idx="9468">
                        <c:v>66436.84016418457</c:v>
                      </c:pt>
                      <c:pt idx="9469">
                        <c:v>66436.84016418457</c:v>
                      </c:pt>
                      <c:pt idx="9470">
                        <c:v>65210.83821105957</c:v>
                      </c:pt>
                      <c:pt idx="9471">
                        <c:v>65210.26203918457</c:v>
                      </c:pt>
                      <c:pt idx="9472">
                        <c:v>65210.26203918457</c:v>
                      </c:pt>
                      <c:pt idx="9473">
                        <c:v>65133.43782043457</c:v>
                      </c:pt>
                      <c:pt idx="9474">
                        <c:v>58346.388229370117</c:v>
                      </c:pt>
                      <c:pt idx="9475">
                        <c:v>57988.388168334961</c:v>
                      </c:pt>
                      <c:pt idx="9476">
                        <c:v>61786.618698120117</c:v>
                      </c:pt>
                      <c:pt idx="9477">
                        <c:v>62302.691513061523</c:v>
                      </c:pt>
                      <c:pt idx="9478">
                        <c:v>61744.689437866211</c:v>
                      </c:pt>
                      <c:pt idx="9479">
                        <c:v>62268.691390991211</c:v>
                      </c:pt>
                      <c:pt idx="9480">
                        <c:v>65444.594345092773</c:v>
                      </c:pt>
                      <c:pt idx="9481">
                        <c:v>65444.594345092773</c:v>
                      </c:pt>
                      <c:pt idx="9482">
                        <c:v>67957.981033325195</c:v>
                      </c:pt>
                      <c:pt idx="9483">
                        <c:v>65715.463500976548</c:v>
                      </c:pt>
                      <c:pt idx="9484">
                        <c:v>65715.463500976548</c:v>
                      </c:pt>
                      <c:pt idx="9485">
                        <c:v>65715.463500976548</c:v>
                      </c:pt>
                      <c:pt idx="9486">
                        <c:v>65859.06323242186</c:v>
                      </c:pt>
                      <c:pt idx="9487">
                        <c:v>66441.063110351548</c:v>
                      </c:pt>
                      <c:pt idx="9488">
                        <c:v>66312.000076293945</c:v>
                      </c:pt>
                      <c:pt idx="9489">
                        <c:v>66316.000076293945</c:v>
                      </c:pt>
                      <c:pt idx="9490">
                        <c:v>66448.0002593994</c:v>
                      </c:pt>
                      <c:pt idx="9491">
                        <c:v>66448.000320434556</c:v>
                      </c:pt>
                      <c:pt idx="9492">
                        <c:v>66397.400222778306</c:v>
                      </c:pt>
                      <c:pt idx="9493">
                        <c:v>66197.400039672852</c:v>
                      </c:pt>
                      <c:pt idx="9494">
                        <c:v>66365.000076293945</c:v>
                      </c:pt>
                      <c:pt idx="9495">
                        <c:v>65139.171951293938</c:v>
                      </c:pt>
                      <c:pt idx="9496">
                        <c:v>60025.459335327148</c:v>
                      </c:pt>
                      <c:pt idx="9497">
                        <c:v>70509.113357543945</c:v>
                      </c:pt>
                      <c:pt idx="9498">
                        <c:v>70461.113845825195</c:v>
                      </c:pt>
                      <c:pt idx="9499">
                        <c:v>70764.414138793945</c:v>
                      </c:pt>
                      <c:pt idx="9500">
                        <c:v>71156.215164184556</c:v>
                      </c:pt>
                      <c:pt idx="9501">
                        <c:v>71161.215408325195</c:v>
                      </c:pt>
                      <c:pt idx="9502">
                        <c:v>71110.138504028306</c:v>
                      </c:pt>
                      <c:pt idx="9503">
                        <c:v>70573.138015747056</c:v>
                      </c:pt>
                      <c:pt idx="9504">
                        <c:v>70445.984207153306</c:v>
                      </c:pt>
                      <c:pt idx="9505">
                        <c:v>69537.982986450195</c:v>
                      </c:pt>
                      <c:pt idx="9506">
                        <c:v>69539.905838012695</c:v>
                      </c:pt>
                      <c:pt idx="9507">
                        <c:v>69639.807449340806</c:v>
                      </c:pt>
                      <c:pt idx="9508">
                        <c:v>67971.105056762695</c:v>
                      </c:pt>
                      <c:pt idx="9509">
                        <c:v>67977.027908325195</c:v>
                      </c:pt>
                      <c:pt idx="9510">
                        <c:v>67742.528152465806</c:v>
                      </c:pt>
                      <c:pt idx="9511">
                        <c:v>65836.455123901353</c:v>
                      </c:pt>
                      <c:pt idx="9512">
                        <c:v>70130.463943481445</c:v>
                      </c:pt>
                      <c:pt idx="9513">
                        <c:v>69574.53889465332</c:v>
                      </c:pt>
                      <c:pt idx="9514">
                        <c:v>69455.666641235352</c:v>
                      </c:pt>
                      <c:pt idx="9515">
                        <c:v>69384.689895629883</c:v>
                      </c:pt>
                      <c:pt idx="9516">
                        <c:v>66428.182235717773</c:v>
                      </c:pt>
                      <c:pt idx="9517">
                        <c:v>66429.182235717773</c:v>
                      </c:pt>
                      <c:pt idx="9518">
                        <c:v>69602.896469116211</c:v>
                      </c:pt>
                      <c:pt idx="9519">
                        <c:v>69602.896469116211</c:v>
                      </c:pt>
                      <c:pt idx="9520">
                        <c:v>69602.896469116211</c:v>
                      </c:pt>
                      <c:pt idx="9521">
                        <c:v>69602.896469116211</c:v>
                      </c:pt>
                      <c:pt idx="9522">
                        <c:v>70486.311111450195</c:v>
                      </c:pt>
                      <c:pt idx="9523">
                        <c:v>70486.311111450195</c:v>
                      </c:pt>
                      <c:pt idx="9524">
                        <c:v>70318.100173950195</c:v>
                      </c:pt>
                      <c:pt idx="9525">
                        <c:v>70607.547439575195</c:v>
                      </c:pt>
                      <c:pt idx="9526">
                        <c:v>67416.634353637695</c:v>
                      </c:pt>
                      <c:pt idx="9527">
                        <c:v>67471.061599731445</c:v>
                      </c:pt>
                      <c:pt idx="9528">
                        <c:v>70184.906814575195</c:v>
                      </c:pt>
                      <c:pt idx="9529">
                        <c:v>71022.829666137695</c:v>
                      </c:pt>
                      <c:pt idx="9530">
                        <c:v>70938.675857543945</c:v>
                      </c:pt>
                      <c:pt idx="9531">
                        <c:v>71038.27571105957</c:v>
                      </c:pt>
                      <c:pt idx="9532">
                        <c:v>69940.919998168945</c:v>
                      </c:pt>
                      <c:pt idx="9533">
                        <c:v>69873.996658325195</c:v>
                      </c:pt>
                      <c:pt idx="9534">
                        <c:v>70225.919509887695</c:v>
                      </c:pt>
                      <c:pt idx="9535">
                        <c:v>71078.91877746582</c:v>
                      </c:pt>
                      <c:pt idx="9536">
                        <c:v>70992.33381652832</c:v>
                      </c:pt>
                      <c:pt idx="9537">
                        <c:v>70990.410720825195</c:v>
                      </c:pt>
                      <c:pt idx="9538">
                        <c:v>70215.244155883789</c:v>
                      </c:pt>
                      <c:pt idx="9539">
                        <c:v>70063.874038696289</c:v>
                      </c:pt>
                      <c:pt idx="9540">
                        <c:v>70109.950942993164</c:v>
                      </c:pt>
                      <c:pt idx="9541">
                        <c:v>70063.303726196289</c:v>
                      </c:pt>
                      <c:pt idx="9542">
                        <c:v>70162.462478637695</c:v>
                      </c:pt>
                      <c:pt idx="9543">
                        <c:v>70025.675613403306</c:v>
                      </c:pt>
                      <c:pt idx="9544">
                        <c:v>70118.799636840806</c:v>
                      </c:pt>
                      <c:pt idx="9545">
                        <c:v>70532.645584106445</c:v>
                      </c:pt>
                      <c:pt idx="9546">
                        <c:v>70903.946365356445</c:v>
                      </c:pt>
                      <c:pt idx="9547">
                        <c:v>71476.194473266602</c:v>
                      </c:pt>
                      <c:pt idx="9548">
                        <c:v>71474.271621704102</c:v>
                      </c:pt>
                      <c:pt idx="9549">
                        <c:v>70992.194473266602</c:v>
                      </c:pt>
                      <c:pt idx="9550">
                        <c:v>70847.228897094727</c:v>
                      </c:pt>
                      <c:pt idx="9551">
                        <c:v>70481.228897094727</c:v>
                      </c:pt>
                      <c:pt idx="9552">
                        <c:v>70473.834121704102</c:v>
                      </c:pt>
                      <c:pt idx="9553">
                        <c:v>70481.46711730957</c:v>
                      </c:pt>
                      <c:pt idx="9554">
                        <c:v>70114.698318481445</c:v>
                      </c:pt>
                      <c:pt idx="9555">
                        <c:v>70101.77522277832</c:v>
                      </c:pt>
                      <c:pt idx="9556">
                        <c:v>69744.405349731445</c:v>
                      </c:pt>
                      <c:pt idx="9557">
                        <c:v>56920.924667358398</c:v>
                      </c:pt>
                      <c:pt idx="9558">
                        <c:v>56924.924667358398</c:v>
                      </c:pt>
                      <c:pt idx="9559">
                        <c:v>56933.924911499023</c:v>
                      </c:pt>
                      <c:pt idx="9560">
                        <c:v>56733.924667358398</c:v>
                      </c:pt>
                      <c:pt idx="9561">
                        <c:v>57383.294235229492</c:v>
                      </c:pt>
                      <c:pt idx="9562">
                        <c:v>60926.490768432617</c:v>
                      </c:pt>
                      <c:pt idx="9563">
                        <c:v>60926.490707397461</c:v>
                      </c:pt>
                      <c:pt idx="9564">
                        <c:v>61865.172653198235</c:v>
                      </c:pt>
                      <c:pt idx="9565">
                        <c:v>68081.309127807617</c:v>
                      </c:pt>
                      <c:pt idx="9566">
                        <c:v>68237.629440307617</c:v>
                      </c:pt>
                      <c:pt idx="9567">
                        <c:v>68238.629379272461</c:v>
                      </c:pt>
                      <c:pt idx="9568">
                        <c:v>66509.113632202148</c:v>
                      </c:pt>
                      <c:pt idx="9569">
                        <c:v>66261.183639526367</c:v>
                      </c:pt>
                      <c:pt idx="9570">
                        <c:v>66255.414474487305</c:v>
                      </c:pt>
                      <c:pt idx="9571">
                        <c:v>68865.130325317368</c:v>
                      </c:pt>
                      <c:pt idx="9572">
                        <c:v>68039.231231689453</c:v>
                      </c:pt>
                      <c:pt idx="9573">
                        <c:v>66696.073883056641</c:v>
                      </c:pt>
                      <c:pt idx="9574">
                        <c:v>58970.01774597168</c:v>
                      </c:pt>
                      <c:pt idx="9575">
                        <c:v>58599.01774597168</c:v>
                      </c:pt>
                      <c:pt idx="9576">
                        <c:v>58228.01774597168</c:v>
                      </c:pt>
                      <c:pt idx="9577">
                        <c:v>58226.94645690918</c:v>
                      </c:pt>
                      <c:pt idx="9578">
                        <c:v>58226.94645690918</c:v>
                      </c:pt>
                      <c:pt idx="9579">
                        <c:v>58226.94645690918</c:v>
                      </c:pt>
                      <c:pt idx="9580">
                        <c:v>58227.03630065918</c:v>
                      </c:pt>
                      <c:pt idx="9581">
                        <c:v>58193.436874389648</c:v>
                      </c:pt>
                      <c:pt idx="9582">
                        <c:v>58193.436874389648</c:v>
                      </c:pt>
                      <c:pt idx="9583">
                        <c:v>64386.045272827148</c:v>
                      </c:pt>
                      <c:pt idx="9584">
                        <c:v>67580.741561889648</c:v>
                      </c:pt>
                      <c:pt idx="9585">
                        <c:v>67578.81852722168</c:v>
                      </c:pt>
                      <c:pt idx="9586">
                        <c:v>71029.410430908203</c:v>
                      </c:pt>
                      <c:pt idx="9587">
                        <c:v>68019.047256469727</c:v>
                      </c:pt>
                      <c:pt idx="9588">
                        <c:v>68014.570343017564</c:v>
                      </c:pt>
                      <c:pt idx="9589">
                        <c:v>68012.647247314453</c:v>
                      </c:pt>
                      <c:pt idx="9590">
                        <c:v>68459.235671997056</c:v>
                      </c:pt>
                      <c:pt idx="9591">
                        <c:v>68855.038406372056</c:v>
                      </c:pt>
                      <c:pt idx="9592">
                        <c:v>67753.352737426758</c:v>
                      </c:pt>
                      <c:pt idx="9593">
                        <c:v>68725.431716918945</c:v>
                      </c:pt>
                      <c:pt idx="9594">
                        <c:v>67362.235183715806</c:v>
                      </c:pt>
                      <c:pt idx="9595">
                        <c:v>67362.235183715806</c:v>
                      </c:pt>
                      <c:pt idx="9596">
                        <c:v>67489.660232543945</c:v>
                      </c:pt>
                      <c:pt idx="9597">
                        <c:v>66913.735305786118</c:v>
                      </c:pt>
                      <c:pt idx="9598">
                        <c:v>68884.739089965806</c:v>
                      </c:pt>
                      <c:pt idx="9599">
                        <c:v>68886.662246704087</c:v>
                      </c:pt>
                      <c:pt idx="9600">
                        <c:v>69159.862243652329</c:v>
                      </c:pt>
                      <c:pt idx="9601">
                        <c:v>66766.278152465806</c:v>
                      </c:pt>
                      <c:pt idx="9602">
                        <c:v>69638.095535278306</c:v>
                      </c:pt>
                      <c:pt idx="9603">
                        <c:v>69638.095535278306</c:v>
                      </c:pt>
                      <c:pt idx="9604">
                        <c:v>70864.263809204087</c:v>
                      </c:pt>
                      <c:pt idx="9605">
                        <c:v>58345.147018432617</c:v>
                      </c:pt>
                      <c:pt idx="9606">
                        <c:v>58345.147018432617</c:v>
                      </c:pt>
                      <c:pt idx="9607">
                        <c:v>58345.146957397461</c:v>
                      </c:pt>
                      <c:pt idx="9608">
                        <c:v>58345.147079467773</c:v>
                      </c:pt>
                      <c:pt idx="9609">
                        <c:v>58166.077255249023</c:v>
                      </c:pt>
                      <c:pt idx="9610">
                        <c:v>58099.387252807617</c:v>
                      </c:pt>
                      <c:pt idx="9611">
                        <c:v>60734.230514526367</c:v>
                      </c:pt>
                      <c:pt idx="9612">
                        <c:v>60667.540634155273</c:v>
                      </c:pt>
                      <c:pt idx="9613">
                        <c:v>63151.989364624023</c:v>
                      </c:pt>
                      <c:pt idx="9614">
                        <c:v>64007.235885620117</c:v>
                      </c:pt>
                      <c:pt idx="9615">
                        <c:v>64007.235824584961</c:v>
                      </c:pt>
                      <c:pt idx="9616">
                        <c:v>66469.708541870117</c:v>
                      </c:pt>
                      <c:pt idx="9617">
                        <c:v>69640.670242309556</c:v>
                      </c:pt>
                      <c:pt idx="9618">
                        <c:v>69644.516433715806</c:v>
                      </c:pt>
                      <c:pt idx="9619">
                        <c:v>69030.801223754868</c:v>
                      </c:pt>
                      <c:pt idx="9620">
                        <c:v>69018.801345825195</c:v>
                      </c:pt>
                      <c:pt idx="9621">
                        <c:v>67658.645584106445</c:v>
                      </c:pt>
                      <c:pt idx="9622">
                        <c:v>66674.594070434556</c:v>
                      </c:pt>
                      <c:pt idx="9623">
                        <c:v>66669.169021606445</c:v>
                      </c:pt>
                      <c:pt idx="9624">
                        <c:v>66962.092361450195</c:v>
                      </c:pt>
                      <c:pt idx="9625">
                        <c:v>67134.494888305664</c:v>
                      </c:pt>
                      <c:pt idx="9626">
                        <c:v>67472.918106079102</c:v>
                      </c:pt>
                      <c:pt idx="9627">
                        <c:v>68858.303726196289</c:v>
                      </c:pt>
                      <c:pt idx="9628">
                        <c:v>57005.99430847168</c:v>
                      </c:pt>
                      <c:pt idx="9629">
                        <c:v>64491.103439331055</c:v>
                      </c:pt>
                      <c:pt idx="9630">
                        <c:v>64047.791610717773</c:v>
                      </c:pt>
                      <c:pt idx="9631">
                        <c:v>69525.829055786118</c:v>
                      </c:pt>
                      <c:pt idx="9632">
                        <c:v>65564.096313476548</c:v>
                      </c:pt>
                      <c:pt idx="9633">
                        <c:v>66338.038452148438</c:v>
                      </c:pt>
                      <c:pt idx="9634">
                        <c:v>66347.038940429688</c:v>
                      </c:pt>
                      <c:pt idx="9635">
                        <c:v>66897.717163085938</c:v>
                      </c:pt>
                      <c:pt idx="9636">
                        <c:v>68519.861694335938</c:v>
                      </c:pt>
                      <c:pt idx="9637">
                        <c:v>68568.362182617188</c:v>
                      </c:pt>
                      <c:pt idx="9638">
                        <c:v>68067.438842773438</c:v>
                      </c:pt>
                      <c:pt idx="9639">
                        <c:v>66464.862869262695</c:v>
                      </c:pt>
                      <c:pt idx="9640">
                        <c:v>66464.863601684556</c:v>
                      </c:pt>
                      <c:pt idx="9641">
                        <c:v>66463.831375122056</c:v>
                      </c:pt>
                      <c:pt idx="9642">
                        <c:v>66463.831130981445</c:v>
                      </c:pt>
                      <c:pt idx="9643">
                        <c:v>66463.831375122056</c:v>
                      </c:pt>
                      <c:pt idx="9644">
                        <c:v>66324.731033325195</c:v>
                      </c:pt>
                      <c:pt idx="9645">
                        <c:v>66233.330886840806</c:v>
                      </c:pt>
                      <c:pt idx="9646">
                        <c:v>59545.454513549805</c:v>
                      </c:pt>
                      <c:pt idx="9647">
                        <c:v>64545.388919830322</c:v>
                      </c:pt>
                      <c:pt idx="9648">
                        <c:v>64543.465885162354</c:v>
                      </c:pt>
                      <c:pt idx="9649">
                        <c:v>64543.465885162354</c:v>
                      </c:pt>
                      <c:pt idx="9650">
                        <c:v>64543.466007232666</c:v>
                      </c:pt>
                      <c:pt idx="9651">
                        <c:v>64541.542972564697</c:v>
                      </c:pt>
                      <c:pt idx="9652">
                        <c:v>64541.542972564697</c:v>
                      </c:pt>
                      <c:pt idx="9653">
                        <c:v>64103.389144897461</c:v>
                      </c:pt>
                      <c:pt idx="9654">
                        <c:v>64640.389144897461</c:v>
                      </c:pt>
                      <c:pt idx="9655">
                        <c:v>64618.939743041992</c:v>
                      </c:pt>
                      <c:pt idx="9656">
                        <c:v>64758.093673706055</c:v>
                      </c:pt>
                      <c:pt idx="9657">
                        <c:v>63827.41618347168</c:v>
                      </c:pt>
                      <c:pt idx="9658">
                        <c:v>63825.493026733398</c:v>
                      </c:pt>
                      <c:pt idx="9659">
                        <c:v>63823.569931030273</c:v>
                      </c:pt>
                      <c:pt idx="9660">
                        <c:v>64066.018600463867</c:v>
                      </c:pt>
                      <c:pt idx="9661">
                        <c:v>64589.187606811523</c:v>
                      </c:pt>
                      <c:pt idx="9662">
                        <c:v>65434.819458007798</c:v>
                      </c:pt>
                      <c:pt idx="9663">
                        <c:v>65691.889770507798</c:v>
                      </c:pt>
                      <c:pt idx="9664">
                        <c:v>66438.753051757798</c:v>
                      </c:pt>
                      <c:pt idx="9665">
                        <c:v>66995.221267700195</c:v>
                      </c:pt>
                      <c:pt idx="9666">
                        <c:v>66999.221328735352</c:v>
                      </c:pt>
                      <c:pt idx="9667">
                        <c:v>66885.221389770508</c:v>
                      </c:pt>
                      <c:pt idx="9668">
                        <c:v>66876.221328735352</c:v>
                      </c:pt>
                      <c:pt idx="9669">
                        <c:v>66851.221267700195</c:v>
                      </c:pt>
                      <c:pt idx="9670">
                        <c:v>56057.576522827148</c:v>
                      </c:pt>
                      <c:pt idx="9671">
                        <c:v>56057.576522827148</c:v>
                      </c:pt>
                      <c:pt idx="9672">
                        <c:v>56344.019332885742</c:v>
                      </c:pt>
                      <c:pt idx="9673">
                        <c:v>56715.019332885742</c:v>
                      </c:pt>
                      <c:pt idx="9674">
                        <c:v>56447.019393920898</c:v>
                      </c:pt>
                      <c:pt idx="9675">
                        <c:v>56447.019454956055</c:v>
                      </c:pt>
                      <c:pt idx="9676">
                        <c:v>57958.828659057617</c:v>
                      </c:pt>
                      <c:pt idx="9677">
                        <c:v>70444.581130981445</c:v>
                      </c:pt>
                      <c:pt idx="9678">
                        <c:v>70281.089309692368</c:v>
                      </c:pt>
                      <c:pt idx="9679">
                        <c:v>70281.089187622056</c:v>
                      </c:pt>
                      <c:pt idx="9680">
                        <c:v>70131.689285278306</c:v>
                      </c:pt>
                      <c:pt idx="9681">
                        <c:v>70166.689407348618</c:v>
                      </c:pt>
                      <c:pt idx="9682">
                        <c:v>69571.012405395508</c:v>
                      </c:pt>
                      <c:pt idx="9683">
                        <c:v>69441.612380981445</c:v>
                      </c:pt>
                      <c:pt idx="9684">
                        <c:v>68535.458450317368</c:v>
                      </c:pt>
                      <c:pt idx="9685">
                        <c:v>69222.458572387695</c:v>
                      </c:pt>
                      <c:pt idx="9686">
                        <c:v>68250.864456176758</c:v>
                      </c:pt>
                      <c:pt idx="9687">
                        <c:v>68007.864578247056</c:v>
                      </c:pt>
                      <c:pt idx="9688">
                        <c:v>68288.562820434556</c:v>
                      </c:pt>
                      <c:pt idx="9689">
                        <c:v>67772.485916137695</c:v>
                      </c:pt>
                      <c:pt idx="9690">
                        <c:v>67565.085525512695</c:v>
                      </c:pt>
                      <c:pt idx="9691">
                        <c:v>67188.96208190918</c:v>
                      </c:pt>
                      <c:pt idx="9692">
                        <c:v>68416.594314575195</c:v>
                      </c:pt>
                      <c:pt idx="9693">
                        <c:v>68416.587875366211</c:v>
                      </c:pt>
                      <c:pt idx="9694">
                        <c:v>68416.587875366211</c:v>
                      </c:pt>
                      <c:pt idx="9695">
                        <c:v>68375.596267700195</c:v>
                      </c:pt>
                      <c:pt idx="9696">
                        <c:v>68374.772048950195</c:v>
                      </c:pt>
                      <c:pt idx="9697">
                        <c:v>67136.852371215806</c:v>
                      </c:pt>
                      <c:pt idx="9698">
                        <c:v>66767.775955200195</c:v>
                      </c:pt>
                      <c:pt idx="9699">
                        <c:v>66771.622146606445</c:v>
                      </c:pt>
                      <c:pt idx="9700">
                        <c:v>66771.622146606445</c:v>
                      </c:pt>
                      <c:pt idx="9701">
                        <c:v>67035.707305908203</c:v>
                      </c:pt>
                      <c:pt idx="9702">
                        <c:v>66989.629302978516</c:v>
                      </c:pt>
                      <c:pt idx="9703">
                        <c:v>67773.130645751953</c:v>
                      </c:pt>
                      <c:pt idx="9704">
                        <c:v>68432.099639892564</c:v>
                      </c:pt>
                      <c:pt idx="9705">
                        <c:v>67574.521682739258</c:v>
                      </c:pt>
                      <c:pt idx="9706">
                        <c:v>67570.675613403306</c:v>
                      </c:pt>
                      <c:pt idx="9707">
                        <c:v>70366.947097778306</c:v>
                      </c:pt>
                      <c:pt idx="9708">
                        <c:v>70365.023880004868</c:v>
                      </c:pt>
                      <c:pt idx="9709">
                        <c:v>70363.100906372056</c:v>
                      </c:pt>
                      <c:pt idx="9710">
                        <c:v>70056.930252075195</c:v>
                      </c:pt>
                      <c:pt idx="9711">
                        <c:v>69685.930252075195</c:v>
                      </c:pt>
                      <c:pt idx="9712">
                        <c:v>69685.930252075195</c:v>
                      </c:pt>
                      <c:pt idx="9713">
                        <c:v>69862.263381958008</c:v>
                      </c:pt>
                      <c:pt idx="9714">
                        <c:v>69861.994827270508</c:v>
                      </c:pt>
                      <c:pt idx="9715">
                        <c:v>71438.533279418945</c:v>
                      </c:pt>
                      <c:pt idx="9716">
                        <c:v>68465.038162231445</c:v>
                      </c:pt>
                      <c:pt idx="9717">
                        <c:v>68854.915847778306</c:v>
                      </c:pt>
                      <c:pt idx="9718">
                        <c:v>68851.069656372056</c:v>
                      </c:pt>
                      <c:pt idx="9719">
                        <c:v>68302.109359741211</c:v>
                      </c:pt>
                      <c:pt idx="9720">
                        <c:v>69234.109848022461</c:v>
                      </c:pt>
                      <c:pt idx="9721">
                        <c:v>69234.109848022461</c:v>
                      </c:pt>
                      <c:pt idx="9722">
                        <c:v>68882.899642944336</c:v>
                      </c:pt>
                      <c:pt idx="9723">
                        <c:v>68892.499649047852</c:v>
                      </c:pt>
                      <c:pt idx="9724">
                        <c:v>69168.499710083008</c:v>
                      </c:pt>
                      <c:pt idx="9725">
                        <c:v>69168.499588012695</c:v>
                      </c:pt>
                      <c:pt idx="9726">
                        <c:v>68118.497894287109</c:v>
                      </c:pt>
                      <c:pt idx="9727">
                        <c:v>68510.298736572266</c:v>
                      </c:pt>
                      <c:pt idx="9728">
                        <c:v>68510.298675537109</c:v>
                      </c:pt>
                      <c:pt idx="9729">
                        <c:v>67970.393753051758</c:v>
                      </c:pt>
                      <c:pt idx="9730">
                        <c:v>67970.393753051758</c:v>
                      </c:pt>
                      <c:pt idx="9731">
                        <c:v>68230.831253051758</c:v>
                      </c:pt>
                      <c:pt idx="9732">
                        <c:v>59344.857955932617</c:v>
                      </c:pt>
                      <c:pt idx="9733">
                        <c:v>59344.858016967773</c:v>
                      </c:pt>
                      <c:pt idx="9734">
                        <c:v>62697.911666870117</c:v>
                      </c:pt>
                      <c:pt idx="9735">
                        <c:v>69182.401649475098</c:v>
                      </c:pt>
                      <c:pt idx="9736">
                        <c:v>68425.463943481445</c:v>
                      </c:pt>
                      <c:pt idx="9737">
                        <c:v>67879.837966918945</c:v>
                      </c:pt>
                      <c:pt idx="9738">
                        <c:v>66799.692092895508</c:v>
                      </c:pt>
                      <c:pt idx="9739">
                        <c:v>66472.322708129883</c:v>
                      </c:pt>
                      <c:pt idx="9740">
                        <c:v>71032.742950439453</c:v>
                      </c:pt>
                      <c:pt idx="9741">
                        <c:v>71340.864776611314</c:v>
                      </c:pt>
                      <c:pt idx="9742">
                        <c:v>71091.665313720703</c:v>
                      </c:pt>
                      <c:pt idx="9743">
                        <c:v>70848.588409423814</c:v>
                      </c:pt>
                      <c:pt idx="9744">
                        <c:v>70197.163604736314</c:v>
                      </c:pt>
                      <c:pt idx="9745">
                        <c:v>70642.210479736314</c:v>
                      </c:pt>
                      <c:pt idx="9746">
                        <c:v>69492.831375122056</c:v>
                      </c:pt>
                      <c:pt idx="9747">
                        <c:v>69496.677566528306</c:v>
                      </c:pt>
                      <c:pt idx="9748">
                        <c:v>69179.600418090806</c:v>
                      </c:pt>
                      <c:pt idx="9749">
                        <c:v>69229.754470825195</c:v>
                      </c:pt>
                      <c:pt idx="9750">
                        <c:v>69098.432205200195</c:v>
                      </c:pt>
                      <c:pt idx="9751">
                        <c:v>59251.415878295898</c:v>
                      </c:pt>
                      <c:pt idx="9752">
                        <c:v>70442.498611450195</c:v>
                      </c:pt>
                      <c:pt idx="9753">
                        <c:v>70442.492172241211</c:v>
                      </c:pt>
                      <c:pt idx="9754">
                        <c:v>70269.298416137695</c:v>
                      </c:pt>
                      <c:pt idx="9755">
                        <c:v>69711.296463012695</c:v>
                      </c:pt>
                      <c:pt idx="9756">
                        <c:v>70158.435913085938</c:v>
                      </c:pt>
                      <c:pt idx="9757">
                        <c:v>69411.925003051758</c:v>
                      </c:pt>
                      <c:pt idx="9758">
                        <c:v>69277.492950439453</c:v>
                      </c:pt>
                      <c:pt idx="9759">
                        <c:v>69241.416046142578</c:v>
                      </c:pt>
                      <c:pt idx="9760">
                        <c:v>69586.416290283203</c:v>
                      </c:pt>
                      <c:pt idx="9761">
                        <c:v>68716.569610595703</c:v>
                      </c:pt>
                      <c:pt idx="9762">
                        <c:v>68610.848831176758</c:v>
                      </c:pt>
                      <c:pt idx="9763">
                        <c:v>68614.848953247056</c:v>
                      </c:pt>
                      <c:pt idx="9764">
                        <c:v>69333.705886840806</c:v>
                      </c:pt>
                      <c:pt idx="9765">
                        <c:v>67703.41633605957</c:v>
                      </c:pt>
                      <c:pt idx="9766">
                        <c:v>65408.12272644043</c:v>
                      </c:pt>
                      <c:pt idx="9767">
                        <c:v>69636.599197387695</c:v>
                      </c:pt>
                      <c:pt idx="9768">
                        <c:v>69636.599197387695</c:v>
                      </c:pt>
                      <c:pt idx="9769">
                        <c:v>69211.606155395508</c:v>
                      </c:pt>
                      <c:pt idx="9770">
                        <c:v>69211.606155395508</c:v>
                      </c:pt>
                      <c:pt idx="9771">
                        <c:v>69175.194122314453</c:v>
                      </c:pt>
                      <c:pt idx="9772">
                        <c:v>69091.342559814453</c:v>
                      </c:pt>
                      <c:pt idx="9773">
                        <c:v>68645.090774536133</c:v>
                      </c:pt>
                      <c:pt idx="9774">
                        <c:v>68399.341705322266</c:v>
                      </c:pt>
                      <c:pt idx="9775">
                        <c:v>57578.707077026367</c:v>
                      </c:pt>
                      <c:pt idx="9776">
                        <c:v>57868.853012084961</c:v>
                      </c:pt>
                      <c:pt idx="9777">
                        <c:v>57868.853073120117</c:v>
                      </c:pt>
                      <c:pt idx="9778">
                        <c:v>57868.853073120117</c:v>
                      </c:pt>
                      <c:pt idx="9779">
                        <c:v>58130.389266967773</c:v>
                      </c:pt>
                      <c:pt idx="9780">
                        <c:v>69153.119613647461</c:v>
                      </c:pt>
                      <c:pt idx="9781">
                        <c:v>69888.303298950195</c:v>
                      </c:pt>
                      <c:pt idx="9782">
                        <c:v>68505.907302856445</c:v>
                      </c:pt>
                      <c:pt idx="9783">
                        <c:v>68539.830398559556</c:v>
                      </c:pt>
                      <c:pt idx="9784">
                        <c:v>68537.907302856445</c:v>
                      </c:pt>
                      <c:pt idx="9785">
                        <c:v>69708.584793090806</c:v>
                      </c:pt>
                      <c:pt idx="9786">
                        <c:v>71577.621658325195</c:v>
                      </c:pt>
                      <c:pt idx="9787">
                        <c:v>71577.621658325195</c:v>
                      </c:pt>
                      <c:pt idx="9788">
                        <c:v>71454.621658325195</c:v>
                      </c:pt>
                      <c:pt idx="9789">
                        <c:v>71454.621658325195</c:v>
                      </c:pt>
                      <c:pt idx="9790">
                        <c:v>69148.107986450195</c:v>
                      </c:pt>
                      <c:pt idx="9791">
                        <c:v>69151.954177856445</c:v>
                      </c:pt>
                      <c:pt idx="9792">
                        <c:v>70714.753494262695</c:v>
                      </c:pt>
                      <c:pt idx="9793">
                        <c:v>69631.960647583008</c:v>
                      </c:pt>
                      <c:pt idx="9794">
                        <c:v>69630.495620727539</c:v>
                      </c:pt>
                      <c:pt idx="9795">
                        <c:v>69628.572525024414</c:v>
                      </c:pt>
                      <c:pt idx="9796">
                        <c:v>69624.265396118164</c:v>
                      </c:pt>
                      <c:pt idx="9797">
                        <c:v>69085.845413208008</c:v>
                      </c:pt>
                      <c:pt idx="9798">
                        <c:v>69086.438674926758</c:v>
                      </c:pt>
                      <c:pt idx="9799">
                        <c:v>69086.438674926758</c:v>
                      </c:pt>
                      <c:pt idx="9800">
                        <c:v>68373.637893676758</c:v>
                      </c:pt>
                      <c:pt idx="9801">
                        <c:v>68732.515701293945</c:v>
                      </c:pt>
                      <c:pt idx="9802">
                        <c:v>68719.669754028306</c:v>
                      </c:pt>
                      <c:pt idx="9803">
                        <c:v>69352.404129028306</c:v>
                      </c:pt>
                      <c:pt idx="9804">
                        <c:v>68652.267211914048</c:v>
                      </c:pt>
                      <c:pt idx="9805">
                        <c:v>68258.54345703125</c:v>
                      </c:pt>
                      <c:pt idx="9806">
                        <c:v>70279.96997070311</c:v>
                      </c:pt>
                      <c:pt idx="9807">
                        <c:v>70282.306030273438</c:v>
                      </c:pt>
                      <c:pt idx="9808">
                        <c:v>70285.183059692368</c:v>
                      </c:pt>
                      <c:pt idx="9809">
                        <c:v>70709.964553833008</c:v>
                      </c:pt>
                      <c:pt idx="9810">
                        <c:v>68679.398757934556</c:v>
                      </c:pt>
                      <c:pt idx="9811">
                        <c:v>65981.194900512695</c:v>
                      </c:pt>
                      <c:pt idx="9812">
                        <c:v>65527.838943481438</c:v>
                      </c:pt>
                      <c:pt idx="9813">
                        <c:v>65527.838882446282</c:v>
                      </c:pt>
                      <c:pt idx="9814">
                        <c:v>65527.838882446282</c:v>
                      </c:pt>
                      <c:pt idx="9815">
                        <c:v>56492.077453613281</c:v>
                      </c:pt>
                      <c:pt idx="9816">
                        <c:v>56496.077453613281</c:v>
                      </c:pt>
                      <c:pt idx="9817">
                        <c:v>56473.231384277344</c:v>
                      </c:pt>
                      <c:pt idx="9818">
                        <c:v>56533.387084960938</c:v>
                      </c:pt>
                      <c:pt idx="9819">
                        <c:v>56599.184127807617</c:v>
                      </c:pt>
                      <c:pt idx="9820">
                        <c:v>56599.184127807617</c:v>
                      </c:pt>
                      <c:pt idx="9821">
                        <c:v>56599.184127807617</c:v>
                      </c:pt>
                      <c:pt idx="9822">
                        <c:v>60725.736862182617</c:v>
                      </c:pt>
                      <c:pt idx="9823">
                        <c:v>60721.89079284668</c:v>
                      </c:pt>
                      <c:pt idx="9824">
                        <c:v>65608.908981323242</c:v>
                      </c:pt>
                      <c:pt idx="9825">
                        <c:v>65605.062789916992</c:v>
                      </c:pt>
                      <c:pt idx="9826">
                        <c:v>70226.365798950195</c:v>
                      </c:pt>
                      <c:pt idx="9827">
                        <c:v>69342.852859497056</c:v>
                      </c:pt>
                      <c:pt idx="9828">
                        <c:v>69380.929885864258</c:v>
                      </c:pt>
                      <c:pt idx="9829">
                        <c:v>68047.007400512695</c:v>
                      </c:pt>
                      <c:pt idx="9830">
                        <c:v>67238.007400512695</c:v>
                      </c:pt>
                      <c:pt idx="9831">
                        <c:v>67238.007400512695</c:v>
                      </c:pt>
                      <c:pt idx="9832">
                        <c:v>67238.007400512695</c:v>
                      </c:pt>
                      <c:pt idx="9833">
                        <c:v>69404.870071411118</c:v>
                      </c:pt>
                      <c:pt idx="9834">
                        <c:v>69406.793167114258</c:v>
                      </c:pt>
                      <c:pt idx="9835">
                        <c:v>69410.639236450195</c:v>
                      </c:pt>
                      <c:pt idx="9836">
                        <c:v>69039.639236450195</c:v>
                      </c:pt>
                      <c:pt idx="9837">
                        <c:v>69037.716140747056</c:v>
                      </c:pt>
                      <c:pt idx="9838">
                        <c:v>69832.981521606445</c:v>
                      </c:pt>
                      <c:pt idx="9839">
                        <c:v>69307.162918090806</c:v>
                      </c:pt>
                      <c:pt idx="9840">
                        <c:v>69309.086013793945</c:v>
                      </c:pt>
                      <c:pt idx="9841">
                        <c:v>69007.532196044922</c:v>
                      </c:pt>
                      <c:pt idx="9842">
                        <c:v>70158.443435668945</c:v>
                      </c:pt>
                      <c:pt idx="9843">
                        <c:v>69889.265213012695</c:v>
                      </c:pt>
                      <c:pt idx="9844">
                        <c:v>69631.265213012695</c:v>
                      </c:pt>
                      <c:pt idx="9845">
                        <c:v>69011.265823364258</c:v>
                      </c:pt>
                      <c:pt idx="9846">
                        <c:v>69016.665359497056</c:v>
                      </c:pt>
                      <c:pt idx="9847">
                        <c:v>69025.665847778306</c:v>
                      </c:pt>
                      <c:pt idx="9848">
                        <c:v>69018.588333129868</c:v>
                      </c:pt>
                      <c:pt idx="9849">
                        <c:v>68917.187942504868</c:v>
                      </c:pt>
                      <c:pt idx="9850">
                        <c:v>68535.034255981445</c:v>
                      </c:pt>
                      <c:pt idx="9851">
                        <c:v>69190.034744262695</c:v>
                      </c:pt>
                      <c:pt idx="9852">
                        <c:v>69127.957717895508</c:v>
                      </c:pt>
                      <c:pt idx="9853">
                        <c:v>69199.857131958008</c:v>
                      </c:pt>
                      <c:pt idx="9854">
                        <c:v>69394.439041137695</c:v>
                      </c:pt>
                      <c:pt idx="9855">
                        <c:v>69396.361892700195</c:v>
                      </c:pt>
                      <c:pt idx="9856">
                        <c:v>69336.961502075195</c:v>
                      </c:pt>
                      <c:pt idx="9857">
                        <c:v>71671.358840942368</c:v>
                      </c:pt>
                      <c:pt idx="9858">
                        <c:v>71669.435867309556</c:v>
                      </c:pt>
                      <c:pt idx="9859">
                        <c:v>70784.183670043945</c:v>
                      </c:pt>
                      <c:pt idx="9860">
                        <c:v>70713.20680236815</c:v>
                      </c:pt>
                      <c:pt idx="9861">
                        <c:v>66483.722213745117</c:v>
                      </c:pt>
                      <c:pt idx="9862">
                        <c:v>66483.722274780273</c:v>
                      </c:pt>
                      <c:pt idx="9863">
                        <c:v>71240.825180053711</c:v>
                      </c:pt>
                      <c:pt idx="9864">
                        <c:v>71240.825180053711</c:v>
                      </c:pt>
                      <c:pt idx="9865">
                        <c:v>72281.940994262695</c:v>
                      </c:pt>
                      <c:pt idx="9866">
                        <c:v>72281.940994262695</c:v>
                      </c:pt>
                      <c:pt idx="9867">
                        <c:v>71626.940017700195</c:v>
                      </c:pt>
                      <c:pt idx="9868">
                        <c:v>71058.547439575195</c:v>
                      </c:pt>
                      <c:pt idx="9869">
                        <c:v>67593.847122192368</c:v>
                      </c:pt>
                      <c:pt idx="9870">
                        <c:v>67521.359268188462</c:v>
                      </c:pt>
                      <c:pt idx="9871">
                        <c:v>69504.861892700195</c:v>
                      </c:pt>
                      <c:pt idx="9872">
                        <c:v>71081.65934753418</c:v>
                      </c:pt>
                      <c:pt idx="9873">
                        <c:v>71081.65910339354</c:v>
                      </c:pt>
                      <c:pt idx="9874">
                        <c:v>71079.73600769043</c:v>
                      </c:pt>
                      <c:pt idx="9875">
                        <c:v>71388.190231323242</c:v>
                      </c:pt>
                      <c:pt idx="9876">
                        <c:v>71388.19010925293</c:v>
                      </c:pt>
                      <c:pt idx="9877">
                        <c:v>71362.825119018555</c:v>
                      </c:pt>
                      <c:pt idx="9878">
                        <c:v>71555.74821472168</c:v>
                      </c:pt>
                      <c:pt idx="9879">
                        <c:v>70463.34260559082</c:v>
                      </c:pt>
                      <c:pt idx="9880">
                        <c:v>70467.34260559082</c:v>
                      </c:pt>
                      <c:pt idx="9881">
                        <c:v>70856.943328857422</c:v>
                      </c:pt>
                      <c:pt idx="9882">
                        <c:v>70703.019989013672</c:v>
                      </c:pt>
                      <c:pt idx="9883">
                        <c:v>69251.923416137695</c:v>
                      </c:pt>
                      <c:pt idx="9884">
                        <c:v>69251.923416137695</c:v>
                      </c:pt>
                      <c:pt idx="9885">
                        <c:v>58797.961959838867</c:v>
                      </c:pt>
                      <c:pt idx="9886">
                        <c:v>58609.120590209961</c:v>
                      </c:pt>
                      <c:pt idx="9887">
                        <c:v>69965.989822387695</c:v>
                      </c:pt>
                      <c:pt idx="9888">
                        <c:v>69965.983383178711</c:v>
                      </c:pt>
                      <c:pt idx="9889">
                        <c:v>68548.307205200195</c:v>
                      </c:pt>
                      <c:pt idx="9890">
                        <c:v>69450.311111450195</c:v>
                      </c:pt>
                      <c:pt idx="9891">
                        <c:v>68391.507843017564</c:v>
                      </c:pt>
                      <c:pt idx="9892">
                        <c:v>68397.430938720703</c:v>
                      </c:pt>
                      <c:pt idx="9893">
                        <c:v>69014.431915283203</c:v>
                      </c:pt>
                      <c:pt idx="9894">
                        <c:v>68861.185577392564</c:v>
                      </c:pt>
                      <c:pt idx="9895">
                        <c:v>67696.029006958008</c:v>
                      </c:pt>
                      <c:pt idx="9896">
                        <c:v>67564.849502563477</c:v>
                      </c:pt>
                      <c:pt idx="9897">
                        <c:v>65454.74739074707</c:v>
                      </c:pt>
                      <c:pt idx="9898">
                        <c:v>66056.05012512207</c:v>
                      </c:pt>
                      <c:pt idx="9899">
                        <c:v>65685.05012512207</c:v>
                      </c:pt>
                      <c:pt idx="9900">
                        <c:v>64873.049774169915</c:v>
                      </c:pt>
                      <c:pt idx="9901">
                        <c:v>64727.347274780273</c:v>
                      </c:pt>
                      <c:pt idx="9902">
                        <c:v>67803.778152465806</c:v>
                      </c:pt>
                      <c:pt idx="9903">
                        <c:v>70184.253982543945</c:v>
                      </c:pt>
                      <c:pt idx="9904">
                        <c:v>69415.878250122056</c:v>
                      </c:pt>
                      <c:pt idx="9905">
                        <c:v>69419.724197387695</c:v>
                      </c:pt>
                      <c:pt idx="9906">
                        <c:v>69419.724197387695</c:v>
                      </c:pt>
                      <c:pt idx="9907">
                        <c:v>69347.570144653306</c:v>
                      </c:pt>
                      <c:pt idx="9908">
                        <c:v>68690.645339965806</c:v>
                      </c:pt>
                      <c:pt idx="9909">
                        <c:v>69176.570144653306</c:v>
                      </c:pt>
                      <c:pt idx="9910">
                        <c:v>68354.492263793945</c:v>
                      </c:pt>
                      <c:pt idx="9911">
                        <c:v>68354.492263793945</c:v>
                      </c:pt>
                      <c:pt idx="9912">
                        <c:v>67849.067214965806</c:v>
                      </c:pt>
                      <c:pt idx="9913">
                        <c:v>68205.700454711914</c:v>
                      </c:pt>
                      <c:pt idx="9914">
                        <c:v>68269.931411743164</c:v>
                      </c:pt>
                      <c:pt idx="9915">
                        <c:v>67891.957534790025</c:v>
                      </c:pt>
                      <c:pt idx="9916">
                        <c:v>67886.188735961914</c:v>
                      </c:pt>
                      <c:pt idx="9917">
                        <c:v>68636.603103637695</c:v>
                      </c:pt>
                      <c:pt idx="9918">
                        <c:v>68597.718048095703</c:v>
                      </c:pt>
                      <c:pt idx="9919">
                        <c:v>68511.002960205078</c:v>
                      </c:pt>
                      <c:pt idx="9920">
                        <c:v>68232.903350830078</c:v>
                      </c:pt>
                      <c:pt idx="9921">
                        <c:v>68233.506378173828</c:v>
                      </c:pt>
                      <c:pt idx="9922">
                        <c:v>69252.585235595703</c:v>
                      </c:pt>
                      <c:pt idx="9923">
                        <c:v>69256.431182861328</c:v>
                      </c:pt>
                      <c:pt idx="9924">
                        <c:v>69262.555252075195</c:v>
                      </c:pt>
                      <c:pt idx="9925">
                        <c:v>70695.87287902832</c:v>
                      </c:pt>
                      <c:pt idx="9926">
                        <c:v>70650.116287231445</c:v>
                      </c:pt>
                      <c:pt idx="9927">
                        <c:v>70625.367752075195</c:v>
                      </c:pt>
                      <c:pt idx="9928">
                        <c:v>70400.090896606445</c:v>
                      </c:pt>
                      <c:pt idx="9929">
                        <c:v>70492.136550903306</c:v>
                      </c:pt>
                      <c:pt idx="9930">
                        <c:v>71163.961746215806</c:v>
                      </c:pt>
                      <c:pt idx="9931">
                        <c:v>71157.91633605957</c:v>
                      </c:pt>
                      <c:pt idx="9932">
                        <c:v>66907.92903137207</c:v>
                      </c:pt>
                      <c:pt idx="9933">
                        <c:v>69023.216262817368</c:v>
                      </c:pt>
                      <c:pt idx="9934">
                        <c:v>70148.284011840806</c:v>
                      </c:pt>
                      <c:pt idx="9935">
                        <c:v>70148.284011840806</c:v>
                      </c:pt>
                      <c:pt idx="9936">
                        <c:v>70148.284133911118</c:v>
                      </c:pt>
                      <c:pt idx="9937">
                        <c:v>70149.785964965806</c:v>
                      </c:pt>
                      <c:pt idx="9938">
                        <c:v>69679.18586730957</c:v>
                      </c:pt>
                      <c:pt idx="9939">
                        <c:v>70206.193923950195</c:v>
                      </c:pt>
                      <c:pt idx="9940">
                        <c:v>66949.790115356445</c:v>
                      </c:pt>
                      <c:pt idx="9941">
                        <c:v>59421.443893432617</c:v>
                      </c:pt>
                      <c:pt idx="9942">
                        <c:v>60148.991607666016</c:v>
                      </c:pt>
                      <c:pt idx="9943">
                        <c:v>60148.991607666016</c:v>
                      </c:pt>
                      <c:pt idx="9944">
                        <c:v>59600.004501342773</c:v>
                      </c:pt>
                      <c:pt idx="9945">
                        <c:v>59478.343307495117</c:v>
                      </c:pt>
                      <c:pt idx="9946">
                        <c:v>60612.242660522461</c:v>
                      </c:pt>
                      <c:pt idx="9947">
                        <c:v>69354.716094970703</c:v>
                      </c:pt>
                      <c:pt idx="9948">
                        <c:v>69412.757400512695</c:v>
                      </c:pt>
                      <c:pt idx="9949">
                        <c:v>69619.720779418945</c:v>
                      </c:pt>
                      <c:pt idx="9950">
                        <c:v>58299.907089233398</c:v>
                      </c:pt>
                      <c:pt idx="9951">
                        <c:v>58262.692733764648</c:v>
                      </c:pt>
                      <c:pt idx="9952">
                        <c:v>58262.692733764648</c:v>
                      </c:pt>
                      <c:pt idx="9953">
                        <c:v>57687.356796264648</c:v>
                      </c:pt>
                      <c:pt idx="9954">
                        <c:v>65458.514205932617</c:v>
                      </c:pt>
                      <c:pt idx="9955">
                        <c:v>66366.514205932617</c:v>
                      </c:pt>
                      <c:pt idx="9956">
                        <c:v>66366.514205932617</c:v>
                      </c:pt>
                      <c:pt idx="9957">
                        <c:v>65251.081588745117</c:v>
                      </c:pt>
                      <c:pt idx="9958">
                        <c:v>65251.081527709961</c:v>
                      </c:pt>
                      <c:pt idx="9959">
                        <c:v>64030.081527709961</c:v>
                      </c:pt>
                      <c:pt idx="9960">
                        <c:v>63809.64909362793</c:v>
                      </c:pt>
                      <c:pt idx="9961">
                        <c:v>64635.250595092773</c:v>
                      </c:pt>
                      <c:pt idx="9962">
                        <c:v>68201.39582824707</c:v>
                      </c:pt>
                      <c:pt idx="9963">
                        <c:v>68201.39582824707</c:v>
                      </c:pt>
                      <c:pt idx="9964">
                        <c:v>68201.39582824707</c:v>
                      </c:pt>
                      <c:pt idx="9965">
                        <c:v>68201.39582824707</c:v>
                      </c:pt>
                      <c:pt idx="9966">
                        <c:v>68201.39582824707</c:v>
                      </c:pt>
                      <c:pt idx="9967">
                        <c:v>68384.242630004883</c:v>
                      </c:pt>
                      <c:pt idx="9968">
                        <c:v>69548.39729309082</c:v>
                      </c:pt>
                      <c:pt idx="9969">
                        <c:v>69546.91535949707</c:v>
                      </c:pt>
                      <c:pt idx="9970">
                        <c:v>69546.91535949707</c:v>
                      </c:pt>
                      <c:pt idx="9971">
                        <c:v>69722.474563598633</c:v>
                      </c:pt>
                      <c:pt idx="9972">
                        <c:v>62511.342391967773</c:v>
                      </c:pt>
                      <c:pt idx="9973">
                        <c:v>62511.342269897461</c:v>
                      </c:pt>
                      <c:pt idx="9974">
                        <c:v>67820.003463745117</c:v>
                      </c:pt>
                      <c:pt idx="9975">
                        <c:v>67820.003463745117</c:v>
                      </c:pt>
                      <c:pt idx="9976">
                        <c:v>67820.003402709961</c:v>
                      </c:pt>
                      <c:pt idx="9977">
                        <c:v>67187.700515747056</c:v>
                      </c:pt>
                      <c:pt idx="9978">
                        <c:v>66494.200881958008</c:v>
                      </c:pt>
                      <c:pt idx="9979">
                        <c:v>67057.700759887695</c:v>
                      </c:pt>
                      <c:pt idx="9980">
                        <c:v>67404.601150512695</c:v>
                      </c:pt>
                      <c:pt idx="9981">
                        <c:v>65642.675857543945</c:v>
                      </c:pt>
                      <c:pt idx="9982">
                        <c:v>66713.132644653306</c:v>
                      </c:pt>
                      <c:pt idx="9983">
                        <c:v>68117.967506408677</c:v>
                      </c:pt>
                      <c:pt idx="9984">
                        <c:v>67289.453468322739</c:v>
                      </c:pt>
                      <c:pt idx="9985">
                        <c:v>69573.27392578125</c:v>
                      </c:pt>
                      <c:pt idx="9986">
                        <c:v>69571.350952148438</c:v>
                      </c:pt>
                      <c:pt idx="9987">
                        <c:v>69573.274047851548</c:v>
                      </c:pt>
                      <c:pt idx="9988">
                        <c:v>69425.797241210938</c:v>
                      </c:pt>
                      <c:pt idx="9989">
                        <c:v>69428.674148559556</c:v>
                      </c:pt>
                      <c:pt idx="9990">
                        <c:v>69231.397048950195</c:v>
                      </c:pt>
                      <c:pt idx="9991">
                        <c:v>63957.892250061021</c:v>
                      </c:pt>
                      <c:pt idx="9992">
                        <c:v>69116.942031860337</c:v>
                      </c:pt>
                      <c:pt idx="9993">
                        <c:v>69116.942092895508</c:v>
                      </c:pt>
                      <c:pt idx="9994">
                        <c:v>68914.17236328125</c:v>
                      </c:pt>
                      <c:pt idx="9995">
                        <c:v>69194.972366333008</c:v>
                      </c:pt>
                      <c:pt idx="9996">
                        <c:v>69141.126174926758</c:v>
                      </c:pt>
                      <c:pt idx="9997">
                        <c:v>69141.126174926758</c:v>
                      </c:pt>
                      <c:pt idx="9998">
                        <c:v>70140.943923950195</c:v>
                      </c:pt>
                      <c:pt idx="9999">
                        <c:v>70469.944046020508</c:v>
                      </c:pt>
                      <c:pt idx="10000">
                        <c:v>68390.116897583008</c:v>
                      </c:pt>
                      <c:pt idx="10001">
                        <c:v>69040.116897583008</c:v>
                      </c:pt>
                      <c:pt idx="10002">
                        <c:v>70486.382888793945</c:v>
                      </c:pt>
                      <c:pt idx="10003">
                        <c:v>70486.382888793945</c:v>
                      </c:pt>
                      <c:pt idx="10004">
                        <c:v>69236.707183837876</c:v>
                      </c:pt>
                      <c:pt idx="10005">
                        <c:v>68370.184234619126</c:v>
                      </c:pt>
                      <c:pt idx="10006">
                        <c:v>68328.549423217773</c:v>
                      </c:pt>
                      <c:pt idx="10007">
                        <c:v>70500.885574340806</c:v>
                      </c:pt>
                      <c:pt idx="10008">
                        <c:v>71031.887283325195</c:v>
                      </c:pt>
                      <c:pt idx="10009">
                        <c:v>69616.285476684556</c:v>
                      </c:pt>
                      <c:pt idx="10010">
                        <c:v>69365.684890747056</c:v>
                      </c:pt>
                      <c:pt idx="10011">
                        <c:v>69417.085037231445</c:v>
                      </c:pt>
                      <c:pt idx="10012">
                        <c:v>68544.207107543945</c:v>
                      </c:pt>
                      <c:pt idx="10013">
                        <c:v>68375.930984497056</c:v>
                      </c:pt>
                      <c:pt idx="10014">
                        <c:v>68262.008132934556</c:v>
                      </c:pt>
                      <c:pt idx="10015">
                        <c:v>68263.930984497056</c:v>
                      </c:pt>
                      <c:pt idx="10016">
                        <c:v>68725.531326293945</c:v>
                      </c:pt>
                      <c:pt idx="10017">
                        <c:v>69226.822586059556</c:v>
                      </c:pt>
                      <c:pt idx="10018">
                        <c:v>69258.822830200195</c:v>
                      </c:pt>
                      <c:pt idx="10019">
                        <c:v>70149.379470825195</c:v>
                      </c:pt>
                      <c:pt idx="10020">
                        <c:v>69338.666824340806</c:v>
                      </c:pt>
                      <c:pt idx="10021">
                        <c:v>70692.448562622056</c:v>
                      </c:pt>
                      <c:pt idx="10022">
                        <c:v>65358.062850952148</c:v>
                      </c:pt>
                      <c:pt idx="10023">
                        <c:v>65349.95329284668</c:v>
                      </c:pt>
                      <c:pt idx="10024">
                        <c:v>64513.95182800293</c:v>
                      </c:pt>
                      <c:pt idx="10025">
                        <c:v>64121.61491394043</c:v>
                      </c:pt>
                      <c:pt idx="10026">
                        <c:v>63910.191757202148</c:v>
                      </c:pt>
                      <c:pt idx="10027">
                        <c:v>63910.191757202148</c:v>
                      </c:pt>
                      <c:pt idx="10028">
                        <c:v>63914.037887573242</c:v>
                      </c:pt>
                      <c:pt idx="10029">
                        <c:v>64451.038009643555</c:v>
                      </c:pt>
                      <c:pt idx="10030">
                        <c:v>64451.038009643555</c:v>
                      </c:pt>
                      <c:pt idx="10031">
                        <c:v>64447.727890014648</c:v>
                      </c:pt>
                      <c:pt idx="10032">
                        <c:v>66264.125839233398</c:v>
                      </c:pt>
                      <c:pt idx="10033">
                        <c:v>66863.50358581543</c:v>
                      </c:pt>
                      <c:pt idx="10034">
                        <c:v>64990.589401245117</c:v>
                      </c:pt>
                      <c:pt idx="10035">
                        <c:v>64762.64274597168</c:v>
                      </c:pt>
                      <c:pt idx="10036">
                        <c:v>70266.436538696289</c:v>
                      </c:pt>
                      <c:pt idx="10037">
                        <c:v>68651.128494262695</c:v>
                      </c:pt>
                      <c:pt idx="10038">
                        <c:v>65274.317306518555</c:v>
                      </c:pt>
                      <c:pt idx="10039">
                        <c:v>65247.24040222168</c:v>
                      </c:pt>
                      <c:pt idx="10040">
                        <c:v>65249.163436889648</c:v>
                      </c:pt>
                      <c:pt idx="10041">
                        <c:v>64857.364608764648</c:v>
                      </c:pt>
                      <c:pt idx="10042">
                        <c:v>65143.789657592773</c:v>
                      </c:pt>
                      <c:pt idx="10043">
                        <c:v>65413.712753295898</c:v>
                      </c:pt>
                      <c:pt idx="10044">
                        <c:v>65415.221786499023</c:v>
                      </c:pt>
                      <c:pt idx="10045">
                        <c:v>65480.222763061523</c:v>
                      </c:pt>
                      <c:pt idx="10046">
                        <c:v>64721.067001342773</c:v>
                      </c:pt>
                      <c:pt idx="10047">
                        <c:v>64855.068954467773</c:v>
                      </c:pt>
                      <c:pt idx="10048">
                        <c:v>64852.418319702148</c:v>
                      </c:pt>
                      <c:pt idx="10049">
                        <c:v>64860.264389038086</c:v>
                      </c:pt>
                      <c:pt idx="10050">
                        <c:v>65228.341659545898</c:v>
                      </c:pt>
                      <c:pt idx="10051">
                        <c:v>64577.248336791992</c:v>
                      </c:pt>
                      <c:pt idx="10052">
                        <c:v>67081.871170043916</c:v>
                      </c:pt>
                      <c:pt idx="10053">
                        <c:v>67008.971267700166</c:v>
                      </c:pt>
                      <c:pt idx="10054">
                        <c:v>65456.891921997056</c:v>
                      </c:pt>
                      <c:pt idx="10055">
                        <c:v>64567.190750122056</c:v>
                      </c:pt>
                      <c:pt idx="10056">
                        <c:v>65246.705184936523</c:v>
                      </c:pt>
                      <c:pt idx="10057">
                        <c:v>67958.493637084961</c:v>
                      </c:pt>
                      <c:pt idx="10058">
                        <c:v>67958.493637084961</c:v>
                      </c:pt>
                      <c:pt idx="10059">
                        <c:v>67670.493637084961</c:v>
                      </c:pt>
                      <c:pt idx="10060">
                        <c:v>67670.493637084961</c:v>
                      </c:pt>
                      <c:pt idx="10061">
                        <c:v>69129.996170043945</c:v>
                      </c:pt>
                      <c:pt idx="10062">
                        <c:v>69129.996170043945</c:v>
                      </c:pt>
                      <c:pt idx="10063">
                        <c:v>67441.282562255859</c:v>
                      </c:pt>
                      <c:pt idx="10064">
                        <c:v>67712.384063720703</c:v>
                      </c:pt>
                      <c:pt idx="10065">
                        <c:v>67712.384063720703</c:v>
                      </c:pt>
                      <c:pt idx="10066">
                        <c:v>67712.384063720703</c:v>
                      </c:pt>
                      <c:pt idx="10067">
                        <c:v>56355.32048034668</c:v>
                      </c:pt>
                      <c:pt idx="10068">
                        <c:v>55422.719467163086</c:v>
                      </c:pt>
                      <c:pt idx="10069">
                        <c:v>71047.427551269517</c:v>
                      </c:pt>
                      <c:pt idx="10070">
                        <c:v>70386.272766113267</c:v>
                      </c:pt>
                      <c:pt idx="10071">
                        <c:v>71045.272766113267</c:v>
                      </c:pt>
                      <c:pt idx="10072">
                        <c:v>71636.497619628906</c:v>
                      </c:pt>
                      <c:pt idx="10073">
                        <c:v>71770.499588012695</c:v>
                      </c:pt>
                      <c:pt idx="10074">
                        <c:v>70627.866287231445</c:v>
                      </c:pt>
                      <c:pt idx="10075">
                        <c:v>70354.788650512695</c:v>
                      </c:pt>
                      <c:pt idx="10076">
                        <c:v>69766.857635498032</c:v>
                      </c:pt>
                      <c:pt idx="10077">
                        <c:v>69766.857635498032</c:v>
                      </c:pt>
                      <c:pt idx="10078">
                        <c:v>69608.455291748032</c:v>
                      </c:pt>
                      <c:pt idx="10079">
                        <c:v>69552.456024169922</c:v>
                      </c:pt>
                      <c:pt idx="10080">
                        <c:v>69718.455535888672</c:v>
                      </c:pt>
                      <c:pt idx="10081">
                        <c:v>66260.585418701172</c:v>
                      </c:pt>
                      <c:pt idx="10082">
                        <c:v>69122.917068481445</c:v>
                      </c:pt>
                      <c:pt idx="10083">
                        <c:v>68885.840164184556</c:v>
                      </c:pt>
                      <c:pt idx="10084">
                        <c:v>68892.917068481445</c:v>
                      </c:pt>
                      <c:pt idx="10085">
                        <c:v>68890.993972778306</c:v>
                      </c:pt>
                      <c:pt idx="10086">
                        <c:v>68874.301589965806</c:v>
                      </c:pt>
                      <c:pt idx="10087">
                        <c:v>69775.546463012695</c:v>
                      </c:pt>
                      <c:pt idx="10088">
                        <c:v>69775.546463012695</c:v>
                      </c:pt>
                      <c:pt idx="10089">
                        <c:v>70480.597244262695</c:v>
                      </c:pt>
                      <c:pt idx="10090">
                        <c:v>70298.100173950195</c:v>
                      </c:pt>
                      <c:pt idx="10091">
                        <c:v>69733.444412231445</c:v>
                      </c:pt>
                      <c:pt idx="10092">
                        <c:v>67839.538406372056</c:v>
                      </c:pt>
                      <c:pt idx="10093">
                        <c:v>67714.613357543945</c:v>
                      </c:pt>
                      <c:pt idx="10094">
                        <c:v>68620.692092895508</c:v>
                      </c:pt>
                      <c:pt idx="10095">
                        <c:v>68245.846145629868</c:v>
                      </c:pt>
                      <c:pt idx="10096">
                        <c:v>70250.251937866211</c:v>
                      </c:pt>
                      <c:pt idx="10097">
                        <c:v>70817.315322875977</c:v>
                      </c:pt>
                      <c:pt idx="10098">
                        <c:v>70803.392227172837</c:v>
                      </c:pt>
                      <c:pt idx="10099">
                        <c:v>70514.734451293945</c:v>
                      </c:pt>
                      <c:pt idx="10100">
                        <c:v>70455.757705688477</c:v>
                      </c:pt>
                      <c:pt idx="10101">
                        <c:v>64682.245651245117</c:v>
                      </c:pt>
                      <c:pt idx="10102">
                        <c:v>64682.245651245117</c:v>
                      </c:pt>
                      <c:pt idx="10103">
                        <c:v>64682.245651245117</c:v>
                      </c:pt>
                      <c:pt idx="10104">
                        <c:v>65250.74577331543</c:v>
                      </c:pt>
                      <c:pt idx="10105">
                        <c:v>65250.745712280273</c:v>
                      </c:pt>
                      <c:pt idx="10106">
                        <c:v>69532.983871459961</c:v>
                      </c:pt>
                      <c:pt idx="10107">
                        <c:v>69409.983871459961</c:v>
                      </c:pt>
                      <c:pt idx="10108">
                        <c:v>69431.517562866211</c:v>
                      </c:pt>
                      <c:pt idx="10109">
                        <c:v>69429.643539428711</c:v>
                      </c:pt>
                      <c:pt idx="10110">
                        <c:v>70954.561111450195</c:v>
                      </c:pt>
                      <c:pt idx="10111">
                        <c:v>71324.325759887695</c:v>
                      </c:pt>
                      <c:pt idx="10112">
                        <c:v>68206.982009887695</c:v>
                      </c:pt>
                      <c:pt idx="10113">
                        <c:v>68314.321426391602</c:v>
                      </c:pt>
                      <c:pt idx="10114">
                        <c:v>68314.321426391602</c:v>
                      </c:pt>
                      <c:pt idx="10115">
                        <c:v>68314.321365356445</c:v>
                      </c:pt>
                      <c:pt idx="10116">
                        <c:v>69991.003005981445</c:v>
                      </c:pt>
                      <c:pt idx="10117">
                        <c:v>69991.003005981445</c:v>
                      </c:pt>
                      <c:pt idx="10118">
                        <c:v>70845.411209106445</c:v>
                      </c:pt>
                      <c:pt idx="10119">
                        <c:v>70653.552322387695</c:v>
                      </c:pt>
                      <c:pt idx="10120">
                        <c:v>70261.751541137695</c:v>
                      </c:pt>
                      <c:pt idx="10121">
                        <c:v>68885.11750793457</c:v>
                      </c:pt>
                      <c:pt idx="10122">
                        <c:v>68810.598220825195</c:v>
                      </c:pt>
                      <c:pt idx="10123">
                        <c:v>66961.776504516602</c:v>
                      </c:pt>
                      <c:pt idx="10124">
                        <c:v>59311.333358764648</c:v>
                      </c:pt>
                      <c:pt idx="10125">
                        <c:v>61609.633346557617</c:v>
                      </c:pt>
                      <c:pt idx="10126">
                        <c:v>61217.832565307617</c:v>
                      </c:pt>
                      <c:pt idx="10127">
                        <c:v>69997.864227294922</c:v>
                      </c:pt>
                      <c:pt idx="10128">
                        <c:v>69536.228103637695</c:v>
                      </c:pt>
                      <c:pt idx="10129">
                        <c:v>69470.078201293945</c:v>
                      </c:pt>
                      <c:pt idx="10130">
                        <c:v>69581.797058105469</c:v>
                      </c:pt>
                      <c:pt idx="10131">
                        <c:v>65382.582504272461</c:v>
                      </c:pt>
                      <c:pt idx="10132">
                        <c:v>65127.582626342773</c:v>
                      </c:pt>
                      <c:pt idx="10133">
                        <c:v>65127.582504272461</c:v>
                      </c:pt>
                      <c:pt idx="10134">
                        <c:v>64559.580612182617</c:v>
                      </c:pt>
                      <c:pt idx="10135">
                        <c:v>64559.580612182617</c:v>
                      </c:pt>
                      <c:pt idx="10136">
                        <c:v>65562.663619995117</c:v>
                      </c:pt>
                      <c:pt idx="10137">
                        <c:v>66398.663619995117</c:v>
                      </c:pt>
                      <c:pt idx="10138">
                        <c:v>66398.663619995117</c:v>
                      </c:pt>
                      <c:pt idx="10139">
                        <c:v>66628.338485717773</c:v>
                      </c:pt>
                      <c:pt idx="10140">
                        <c:v>67983.336540222168</c:v>
                      </c:pt>
                      <c:pt idx="10141">
                        <c:v>67475.260391235352</c:v>
                      </c:pt>
                      <c:pt idx="10142">
                        <c:v>69687.107131958008</c:v>
                      </c:pt>
                      <c:pt idx="10143">
                        <c:v>59431.443710327148</c:v>
                      </c:pt>
                      <c:pt idx="10144">
                        <c:v>59431.443771362305</c:v>
                      </c:pt>
                      <c:pt idx="10145">
                        <c:v>59431.443771362305</c:v>
                      </c:pt>
                      <c:pt idx="10146">
                        <c:v>59060.443710327148</c:v>
                      </c:pt>
                      <c:pt idx="10147">
                        <c:v>58152.443710327148</c:v>
                      </c:pt>
                      <c:pt idx="10148">
                        <c:v>58156.821701049805</c:v>
                      </c:pt>
                      <c:pt idx="10149">
                        <c:v>61855.548873901367</c:v>
                      </c:pt>
                      <c:pt idx="10150">
                        <c:v>61855.548873901367</c:v>
                      </c:pt>
                      <c:pt idx="10151">
                        <c:v>61982.882369995117</c:v>
                      </c:pt>
                      <c:pt idx="10152">
                        <c:v>69978.259323120117</c:v>
                      </c:pt>
                      <c:pt idx="10153">
                        <c:v>69978.259323120117</c:v>
                      </c:pt>
                      <c:pt idx="10154">
                        <c:v>69607.259323120117</c:v>
                      </c:pt>
                      <c:pt idx="10155">
                        <c:v>69510.696395874023</c:v>
                      </c:pt>
                      <c:pt idx="10156">
                        <c:v>69504.927230834961</c:v>
                      </c:pt>
                      <c:pt idx="10157">
                        <c:v>68588.595062255859</c:v>
                      </c:pt>
                      <c:pt idx="10158">
                        <c:v>67464.518157958984</c:v>
                      </c:pt>
                      <c:pt idx="10159">
                        <c:v>67541.691009521484</c:v>
                      </c:pt>
                      <c:pt idx="10160">
                        <c:v>67314.213470458984</c:v>
                      </c:pt>
                      <c:pt idx="10161">
                        <c:v>65526.288665771484</c:v>
                      </c:pt>
                      <c:pt idx="10162">
                        <c:v>66892.136566162109</c:v>
                      </c:pt>
                      <c:pt idx="10163">
                        <c:v>66377.259170532227</c:v>
                      </c:pt>
                      <c:pt idx="10164">
                        <c:v>66009.612197875977</c:v>
                      </c:pt>
                      <c:pt idx="10165">
                        <c:v>65502.533340454094</c:v>
                      </c:pt>
                      <c:pt idx="10166">
                        <c:v>66524.513076782227</c:v>
                      </c:pt>
                      <c:pt idx="10167">
                        <c:v>66498.436172485352</c:v>
                      </c:pt>
                      <c:pt idx="10168">
                        <c:v>67019.282119750977</c:v>
                      </c:pt>
                      <c:pt idx="10169">
                        <c:v>67220.936660766602</c:v>
                      </c:pt>
                      <c:pt idx="10170">
                        <c:v>66711.389297485352</c:v>
                      </c:pt>
                      <c:pt idx="10171">
                        <c:v>66678.366836547852</c:v>
                      </c:pt>
                      <c:pt idx="10172">
                        <c:v>69841.108474731445</c:v>
                      </c:pt>
                      <c:pt idx="10173">
                        <c:v>69177.356521606445</c:v>
                      </c:pt>
                      <c:pt idx="10174">
                        <c:v>69104.246658325195</c:v>
                      </c:pt>
                      <c:pt idx="10175">
                        <c:v>68660.126480102539</c:v>
                      </c:pt>
                      <c:pt idx="10176">
                        <c:v>68585.142654418945</c:v>
                      </c:pt>
                      <c:pt idx="10177">
                        <c:v>69411.652908325195</c:v>
                      </c:pt>
                      <c:pt idx="10178">
                        <c:v>69411.652908325195</c:v>
                      </c:pt>
                      <c:pt idx="10179">
                        <c:v>69411.652908325195</c:v>
                      </c:pt>
                      <c:pt idx="10180">
                        <c:v>69477.802810668945</c:v>
                      </c:pt>
                      <c:pt idx="10181">
                        <c:v>68220.58430480957</c:v>
                      </c:pt>
                      <c:pt idx="10182">
                        <c:v>67849.58430480957</c:v>
                      </c:pt>
                      <c:pt idx="10183">
                        <c:v>68579.231033325195</c:v>
                      </c:pt>
                      <c:pt idx="10184">
                        <c:v>60093.588424682617</c:v>
                      </c:pt>
                      <c:pt idx="10185">
                        <c:v>60093.588424682617</c:v>
                      </c:pt>
                      <c:pt idx="10186">
                        <c:v>59850.467330932617</c:v>
                      </c:pt>
                      <c:pt idx="10187">
                        <c:v>69584.250625610352</c:v>
                      </c:pt>
                      <c:pt idx="10188">
                        <c:v>57911.029647827148</c:v>
                      </c:pt>
                      <c:pt idx="10189">
                        <c:v>57911.029647827148</c:v>
                      </c:pt>
                      <c:pt idx="10190">
                        <c:v>57898.029586791992</c:v>
                      </c:pt>
                      <c:pt idx="10191">
                        <c:v>57896.155685424805</c:v>
                      </c:pt>
                      <c:pt idx="10192">
                        <c:v>56876.247421264648</c:v>
                      </c:pt>
                      <c:pt idx="10193">
                        <c:v>56876.247482299805</c:v>
                      </c:pt>
                      <c:pt idx="10194">
                        <c:v>60546.779830932617</c:v>
                      </c:pt>
                      <c:pt idx="10195">
                        <c:v>60808.779769897461</c:v>
                      </c:pt>
                      <c:pt idx="10196">
                        <c:v>60808.779769897461</c:v>
                      </c:pt>
                      <c:pt idx="10197">
                        <c:v>62585.624618530273</c:v>
                      </c:pt>
                      <c:pt idx="10198">
                        <c:v>69120.597213745117</c:v>
                      </c:pt>
                      <c:pt idx="10199">
                        <c:v>69120.597213745117</c:v>
                      </c:pt>
                      <c:pt idx="10200">
                        <c:v>68925.061630249023</c:v>
                      </c:pt>
                      <c:pt idx="10201">
                        <c:v>68921.366561889648</c:v>
                      </c:pt>
                      <c:pt idx="10202">
                        <c:v>68176.296585083008</c:v>
                      </c:pt>
                      <c:pt idx="10203">
                        <c:v>68322.296707153306</c:v>
                      </c:pt>
                      <c:pt idx="10204">
                        <c:v>67460.295730590806</c:v>
                      </c:pt>
                      <c:pt idx="10205">
                        <c:v>67464.295730590806</c:v>
                      </c:pt>
                      <c:pt idx="10206">
                        <c:v>67782.373123168945</c:v>
                      </c:pt>
                      <c:pt idx="10207">
                        <c:v>66792.724319458008</c:v>
                      </c:pt>
                      <c:pt idx="10208">
                        <c:v>71489.763504028306</c:v>
                      </c:pt>
                      <c:pt idx="10209">
                        <c:v>71722.314575195298</c:v>
                      </c:pt>
                      <c:pt idx="10210">
                        <c:v>71720.3916015625</c:v>
                      </c:pt>
                      <c:pt idx="10211">
                        <c:v>71330.51391601561</c:v>
                      </c:pt>
                      <c:pt idx="10212">
                        <c:v>71724.237670898438</c:v>
                      </c:pt>
                      <c:pt idx="10213">
                        <c:v>71428.114700317368</c:v>
                      </c:pt>
                      <c:pt idx="10214">
                        <c:v>71430.037673950195</c:v>
                      </c:pt>
                      <c:pt idx="10215">
                        <c:v>65288.699783325188</c:v>
                      </c:pt>
                      <c:pt idx="10216">
                        <c:v>65288.699783325188</c:v>
                      </c:pt>
                      <c:pt idx="10217">
                        <c:v>70048.921920776353</c:v>
                      </c:pt>
                      <c:pt idx="10218">
                        <c:v>70057.935989379868</c:v>
                      </c:pt>
                      <c:pt idx="10219">
                        <c:v>69027.935989379868</c:v>
                      </c:pt>
                      <c:pt idx="10220">
                        <c:v>69027.935989379868</c:v>
                      </c:pt>
                      <c:pt idx="10221">
                        <c:v>69024.735992431626</c:v>
                      </c:pt>
                      <c:pt idx="10222">
                        <c:v>69024.736114501953</c:v>
                      </c:pt>
                      <c:pt idx="10223">
                        <c:v>65686.724319458008</c:v>
                      </c:pt>
                      <c:pt idx="10224">
                        <c:v>65531.135330200188</c:v>
                      </c:pt>
                      <c:pt idx="10225">
                        <c:v>65531.135330200188</c:v>
                      </c:pt>
                      <c:pt idx="10226">
                        <c:v>70128.652908325195</c:v>
                      </c:pt>
                      <c:pt idx="10227">
                        <c:v>59178.632369995117</c:v>
                      </c:pt>
                      <c:pt idx="10228">
                        <c:v>59178.632369995117</c:v>
                      </c:pt>
                      <c:pt idx="10229">
                        <c:v>63769.115768432617</c:v>
                      </c:pt>
                      <c:pt idx="10230">
                        <c:v>68302.167762756348</c:v>
                      </c:pt>
                      <c:pt idx="10231">
                        <c:v>67899.161209106445</c:v>
                      </c:pt>
                      <c:pt idx="10232">
                        <c:v>70122.974075317368</c:v>
                      </c:pt>
                      <c:pt idx="10233">
                        <c:v>70124.897171020508</c:v>
                      </c:pt>
                      <c:pt idx="10234">
                        <c:v>70126.820266723618</c:v>
                      </c:pt>
                      <c:pt idx="10235">
                        <c:v>70170.166336059556</c:v>
                      </c:pt>
                      <c:pt idx="10236">
                        <c:v>70710.012527465806</c:v>
                      </c:pt>
                      <c:pt idx="10237">
                        <c:v>70713.858718872056</c:v>
                      </c:pt>
                      <c:pt idx="10238">
                        <c:v>70715.781814575195</c:v>
                      </c:pt>
                      <c:pt idx="10239">
                        <c:v>70180.704910278306</c:v>
                      </c:pt>
                      <c:pt idx="10240">
                        <c:v>70184.642166137695</c:v>
                      </c:pt>
                      <c:pt idx="10241">
                        <c:v>70057.442169189453</c:v>
                      </c:pt>
                      <c:pt idx="10242">
                        <c:v>70056.642150878906</c:v>
                      </c:pt>
                      <c:pt idx="10243">
                        <c:v>70059.872863769517</c:v>
                      </c:pt>
                      <c:pt idx="10244">
                        <c:v>70003.680480957017</c:v>
                      </c:pt>
                      <c:pt idx="10245">
                        <c:v>67693.084548950195</c:v>
                      </c:pt>
                      <c:pt idx="10246">
                        <c:v>67754.367080688477</c:v>
                      </c:pt>
                      <c:pt idx="10247">
                        <c:v>69748.805252075195</c:v>
                      </c:pt>
                      <c:pt idx="10248">
                        <c:v>69293.337600708008</c:v>
                      </c:pt>
                      <c:pt idx="10249">
                        <c:v>58863.117660522461</c:v>
                      </c:pt>
                      <c:pt idx="10250">
                        <c:v>58863.117660522461</c:v>
                      </c:pt>
                      <c:pt idx="10251">
                        <c:v>58867.721176147461</c:v>
                      </c:pt>
                      <c:pt idx="10252">
                        <c:v>58930.352951049805</c:v>
                      </c:pt>
                      <c:pt idx="10253">
                        <c:v>58930.352828979492</c:v>
                      </c:pt>
                      <c:pt idx="10254">
                        <c:v>58930.352828979492</c:v>
                      </c:pt>
                      <c:pt idx="10255">
                        <c:v>58930.352951049805</c:v>
                      </c:pt>
                      <c:pt idx="10256">
                        <c:v>64556.144515991211</c:v>
                      </c:pt>
                      <c:pt idx="10257">
                        <c:v>64268.992233276367</c:v>
                      </c:pt>
                      <c:pt idx="10258">
                        <c:v>64268.992294311523</c:v>
                      </c:pt>
                      <c:pt idx="10259">
                        <c:v>64119.591781616211</c:v>
                      </c:pt>
                      <c:pt idx="10260">
                        <c:v>64974.592758178711</c:v>
                      </c:pt>
                      <c:pt idx="10261">
                        <c:v>67738.154777526855</c:v>
                      </c:pt>
                      <c:pt idx="10262">
                        <c:v>67271.401199340806</c:v>
                      </c:pt>
                      <c:pt idx="10263">
                        <c:v>67667.204421997056</c:v>
                      </c:pt>
                      <c:pt idx="10264">
                        <c:v>67311.081069946289</c:v>
                      </c:pt>
                      <c:pt idx="10265">
                        <c:v>67890.158706665025</c:v>
                      </c:pt>
                      <c:pt idx="10266">
                        <c:v>67227.314712524414</c:v>
                      </c:pt>
                      <c:pt idx="10267">
                        <c:v>66904.144302368164</c:v>
                      </c:pt>
                      <c:pt idx="10268">
                        <c:v>56714.294479370117</c:v>
                      </c:pt>
                      <c:pt idx="10269">
                        <c:v>56322.493698120117</c:v>
                      </c:pt>
                      <c:pt idx="10270">
                        <c:v>56326.493637084961</c:v>
                      </c:pt>
                      <c:pt idx="10271">
                        <c:v>56121.294418334961</c:v>
                      </c:pt>
                      <c:pt idx="10272">
                        <c:v>55933.224594116211</c:v>
                      </c:pt>
                      <c:pt idx="10273">
                        <c:v>55862.534713745117</c:v>
                      </c:pt>
                      <c:pt idx="10274">
                        <c:v>57653.022018432617</c:v>
                      </c:pt>
                      <c:pt idx="10275">
                        <c:v>57586.332077026367</c:v>
                      </c:pt>
                      <c:pt idx="10276">
                        <c:v>68083.104965209961</c:v>
                      </c:pt>
                      <c:pt idx="10277">
                        <c:v>69956.259582519517</c:v>
                      </c:pt>
                      <c:pt idx="10278">
                        <c:v>69202.920959472656</c:v>
                      </c:pt>
                      <c:pt idx="10279">
                        <c:v>69202.920959472656</c:v>
                      </c:pt>
                      <c:pt idx="10280">
                        <c:v>69206.767150878906</c:v>
                      </c:pt>
                      <c:pt idx="10281">
                        <c:v>69705.167053222656</c:v>
                      </c:pt>
                      <c:pt idx="10282">
                        <c:v>70107.689430236816</c:v>
                      </c:pt>
                      <c:pt idx="10283">
                        <c:v>69721.006813049316</c:v>
                      </c:pt>
                      <c:pt idx="10284">
                        <c:v>69730.775611877427</c:v>
                      </c:pt>
                      <c:pt idx="10285">
                        <c:v>69524.698219299316</c:v>
                      </c:pt>
                      <c:pt idx="10286">
                        <c:v>70346.621704101548</c:v>
                      </c:pt>
                      <c:pt idx="10287">
                        <c:v>70143.622192382798</c:v>
                      </c:pt>
                      <c:pt idx="10288">
                        <c:v>70429.668090820298</c:v>
                      </c:pt>
                      <c:pt idx="10289">
                        <c:v>70287.268188476548</c:v>
                      </c:pt>
                      <c:pt idx="10290">
                        <c:v>69541.620727539048</c:v>
                      </c:pt>
                      <c:pt idx="10291">
                        <c:v>68924.170532226548</c:v>
                      </c:pt>
                      <c:pt idx="10292">
                        <c:v>68262.737869262695</c:v>
                      </c:pt>
                      <c:pt idx="10293">
                        <c:v>68262.737869262695</c:v>
                      </c:pt>
                      <c:pt idx="10294">
                        <c:v>67893.908157348633</c:v>
                      </c:pt>
                      <c:pt idx="10295">
                        <c:v>67833.297271728516</c:v>
                      </c:pt>
                      <c:pt idx="10296">
                        <c:v>56163.085556030273</c:v>
                      </c:pt>
                      <c:pt idx="10297">
                        <c:v>56163.085494995117</c:v>
                      </c:pt>
                      <c:pt idx="10298">
                        <c:v>56211.085494995117</c:v>
                      </c:pt>
                      <c:pt idx="10299">
                        <c:v>56251.085433959961</c:v>
                      </c:pt>
                      <c:pt idx="10300">
                        <c:v>56251.085556030273</c:v>
                      </c:pt>
                      <c:pt idx="10301">
                        <c:v>56251.085433959961</c:v>
                      </c:pt>
                      <c:pt idx="10302">
                        <c:v>56251.085433959961</c:v>
                      </c:pt>
                      <c:pt idx="10303">
                        <c:v>56251.085556030273</c:v>
                      </c:pt>
                      <c:pt idx="10304">
                        <c:v>56072.015731811523</c:v>
                      </c:pt>
                      <c:pt idx="10305">
                        <c:v>66446.311508178711</c:v>
                      </c:pt>
                      <c:pt idx="10306">
                        <c:v>66446.311630249023</c:v>
                      </c:pt>
                      <c:pt idx="10307">
                        <c:v>69639.560974121079</c:v>
                      </c:pt>
                      <c:pt idx="10308">
                        <c:v>69270.484008789048</c:v>
                      </c:pt>
                      <c:pt idx="10309">
                        <c:v>68287.484069824219</c:v>
                      </c:pt>
                      <c:pt idx="10310">
                        <c:v>68287.484069824219</c:v>
                      </c:pt>
                      <c:pt idx="10311">
                        <c:v>68544.966506958008</c:v>
                      </c:pt>
                      <c:pt idx="10312">
                        <c:v>68544.966506958008</c:v>
                      </c:pt>
                      <c:pt idx="10313">
                        <c:v>68548.812698364258</c:v>
                      </c:pt>
                      <c:pt idx="10314">
                        <c:v>67786.735794067368</c:v>
                      </c:pt>
                      <c:pt idx="10315">
                        <c:v>67718.812698364258</c:v>
                      </c:pt>
                      <c:pt idx="10316">
                        <c:v>66747.193435668945</c:v>
                      </c:pt>
                      <c:pt idx="10317">
                        <c:v>57623.606689453125</c:v>
                      </c:pt>
                      <c:pt idx="10318">
                        <c:v>57252.606811523438</c:v>
                      </c:pt>
                      <c:pt idx="10319">
                        <c:v>69924.169021606445</c:v>
                      </c:pt>
                      <c:pt idx="10320">
                        <c:v>69924.169021606445</c:v>
                      </c:pt>
                      <c:pt idx="10321">
                        <c:v>69924.169021606445</c:v>
                      </c:pt>
                      <c:pt idx="10322">
                        <c:v>68066.305740356445</c:v>
                      </c:pt>
                      <c:pt idx="10323">
                        <c:v>68066.305740356445</c:v>
                      </c:pt>
                      <c:pt idx="10324">
                        <c:v>69684.117385864258</c:v>
                      </c:pt>
                      <c:pt idx="10325">
                        <c:v>69630.271072387695</c:v>
                      </c:pt>
                      <c:pt idx="10326">
                        <c:v>69561.108474731445</c:v>
                      </c:pt>
                      <c:pt idx="10327">
                        <c:v>69561.108474731445</c:v>
                      </c:pt>
                      <c:pt idx="10328">
                        <c:v>68628.507034301758</c:v>
                      </c:pt>
                      <c:pt idx="10329">
                        <c:v>67912.931838989258</c:v>
                      </c:pt>
                      <c:pt idx="10330">
                        <c:v>67880.931838989258</c:v>
                      </c:pt>
                      <c:pt idx="10331">
                        <c:v>68091.140945434556</c:v>
                      </c:pt>
                      <c:pt idx="10332">
                        <c:v>69514.405838012695</c:v>
                      </c:pt>
                      <c:pt idx="10333">
                        <c:v>68033.055328369126</c:v>
                      </c:pt>
                      <c:pt idx="10334">
                        <c:v>68037.055328369126</c:v>
                      </c:pt>
                      <c:pt idx="10335">
                        <c:v>67136.132354736314</c:v>
                      </c:pt>
                      <c:pt idx="10336">
                        <c:v>68437.087509155273</c:v>
                      </c:pt>
                      <c:pt idx="10337">
                        <c:v>69933.988845825195</c:v>
                      </c:pt>
                      <c:pt idx="10338">
                        <c:v>66980.580642700195</c:v>
                      </c:pt>
                      <c:pt idx="10339">
                        <c:v>66980.580886840806</c:v>
                      </c:pt>
                      <c:pt idx="10340">
                        <c:v>66980.580886840806</c:v>
                      </c:pt>
                      <c:pt idx="10341">
                        <c:v>66984.580886840806</c:v>
                      </c:pt>
                      <c:pt idx="10342">
                        <c:v>66993.581008911118</c:v>
                      </c:pt>
                      <c:pt idx="10343">
                        <c:v>67544.581863403306</c:v>
                      </c:pt>
                      <c:pt idx="10344">
                        <c:v>67249.981643676758</c:v>
                      </c:pt>
                      <c:pt idx="10345">
                        <c:v>70131.789627075195</c:v>
                      </c:pt>
                      <c:pt idx="10346">
                        <c:v>64997.101150512688</c:v>
                      </c:pt>
                      <c:pt idx="10347">
                        <c:v>56877.717330932617</c:v>
                      </c:pt>
                      <c:pt idx="10348">
                        <c:v>60814.674774169922</c:v>
                      </c:pt>
                      <c:pt idx="10349">
                        <c:v>60814.674774169922</c:v>
                      </c:pt>
                      <c:pt idx="10350">
                        <c:v>60814.689498901367</c:v>
                      </c:pt>
                      <c:pt idx="10351">
                        <c:v>60282.689498901367</c:v>
                      </c:pt>
                      <c:pt idx="10352">
                        <c:v>68984.352493286118</c:v>
                      </c:pt>
                      <c:pt idx="10353">
                        <c:v>68942.842483520508</c:v>
                      </c:pt>
                      <c:pt idx="10354">
                        <c:v>68390.33375549315</c:v>
                      </c:pt>
                      <c:pt idx="10355">
                        <c:v>63846.257308959961</c:v>
                      </c:pt>
                      <c:pt idx="10356">
                        <c:v>63879.757431030273</c:v>
                      </c:pt>
                      <c:pt idx="10357">
                        <c:v>63884.397567749023</c:v>
                      </c:pt>
                      <c:pt idx="10358">
                        <c:v>69535.682113647461</c:v>
                      </c:pt>
                      <c:pt idx="10359">
                        <c:v>69143.881332397461</c:v>
                      </c:pt>
                      <c:pt idx="10360">
                        <c:v>69535.682113647461</c:v>
                      </c:pt>
                      <c:pt idx="10361">
                        <c:v>69310.214431762695</c:v>
                      </c:pt>
                      <c:pt idx="10362">
                        <c:v>69310.214431762695</c:v>
                      </c:pt>
                      <c:pt idx="10363">
                        <c:v>68449.378494262695</c:v>
                      </c:pt>
                      <c:pt idx="10364">
                        <c:v>68078.378494262695</c:v>
                      </c:pt>
                      <c:pt idx="10365">
                        <c:v>67706.201736450195</c:v>
                      </c:pt>
                      <c:pt idx="10366">
                        <c:v>68307.502517700195</c:v>
                      </c:pt>
                      <c:pt idx="10367">
                        <c:v>64913.235916137688</c:v>
                      </c:pt>
                      <c:pt idx="10368">
                        <c:v>67198.769119262695</c:v>
                      </c:pt>
                      <c:pt idx="10369">
                        <c:v>66662.543533325195</c:v>
                      </c:pt>
                      <c:pt idx="10370">
                        <c:v>66662.543472290039</c:v>
                      </c:pt>
                      <c:pt idx="10371">
                        <c:v>66666.543533325195</c:v>
                      </c:pt>
                      <c:pt idx="10372">
                        <c:v>66659.166641235352</c:v>
                      </c:pt>
                      <c:pt idx="10373">
                        <c:v>57668.907089233398</c:v>
                      </c:pt>
                      <c:pt idx="10374">
                        <c:v>57930.061813354492</c:v>
                      </c:pt>
                      <c:pt idx="10375">
                        <c:v>57691.615280151367</c:v>
                      </c:pt>
                      <c:pt idx="10376">
                        <c:v>58318.524887084961</c:v>
                      </c:pt>
                      <c:pt idx="10377">
                        <c:v>58318.525009155273</c:v>
                      </c:pt>
                      <c:pt idx="10378">
                        <c:v>62019.792221069336</c:v>
                      </c:pt>
                      <c:pt idx="10379">
                        <c:v>65450.441207885742</c:v>
                      </c:pt>
                      <c:pt idx="10380">
                        <c:v>65188.595077514648</c:v>
                      </c:pt>
                      <c:pt idx="10381">
                        <c:v>70016.624099731445</c:v>
                      </c:pt>
                      <c:pt idx="10382">
                        <c:v>68644.900161743164</c:v>
                      </c:pt>
                      <c:pt idx="10383">
                        <c:v>69148.178009033203</c:v>
                      </c:pt>
                      <c:pt idx="10384">
                        <c:v>69573.194427490234</c:v>
                      </c:pt>
                      <c:pt idx="10385">
                        <c:v>69573.195159912095</c:v>
                      </c:pt>
                      <c:pt idx="10386">
                        <c:v>68068.371673583984</c:v>
                      </c:pt>
                      <c:pt idx="10387">
                        <c:v>67898.732040405259</c:v>
                      </c:pt>
                      <c:pt idx="10388">
                        <c:v>67480.332138061509</c:v>
                      </c:pt>
                      <c:pt idx="10389">
                        <c:v>67498.255722045898</c:v>
                      </c:pt>
                      <c:pt idx="10390">
                        <c:v>67651.809631347656</c:v>
                      </c:pt>
                      <c:pt idx="10391">
                        <c:v>67741.438552856445</c:v>
                      </c:pt>
                      <c:pt idx="10392">
                        <c:v>67162.684890747056</c:v>
                      </c:pt>
                      <c:pt idx="10393">
                        <c:v>66585.838211059556</c:v>
                      </c:pt>
                      <c:pt idx="10394">
                        <c:v>66587.761062622056</c:v>
                      </c:pt>
                      <c:pt idx="10395">
                        <c:v>66863.839675903306</c:v>
                      </c:pt>
                      <c:pt idx="10396">
                        <c:v>66361.937088012695</c:v>
                      </c:pt>
                      <c:pt idx="10397">
                        <c:v>68877.34260559082</c:v>
                      </c:pt>
                      <c:pt idx="10398">
                        <c:v>68886.34260559082</c:v>
                      </c:pt>
                      <c:pt idx="10399">
                        <c:v>68874.142608642578</c:v>
                      </c:pt>
                      <c:pt idx="10400">
                        <c:v>71290.062698364258</c:v>
                      </c:pt>
                      <c:pt idx="10401">
                        <c:v>71236.216506958008</c:v>
                      </c:pt>
                      <c:pt idx="10402">
                        <c:v>70973.216506958008</c:v>
                      </c:pt>
                      <c:pt idx="10403">
                        <c:v>71119.022537231445</c:v>
                      </c:pt>
                      <c:pt idx="10404">
                        <c:v>70748.022537231445</c:v>
                      </c:pt>
                      <c:pt idx="10405">
                        <c:v>70528.091995239258</c:v>
                      </c:pt>
                      <c:pt idx="10406">
                        <c:v>70437.563064575195</c:v>
                      </c:pt>
                      <c:pt idx="10407">
                        <c:v>70394.415725708008</c:v>
                      </c:pt>
                      <c:pt idx="10408">
                        <c:v>70297.415542602539</c:v>
                      </c:pt>
                      <c:pt idx="10409">
                        <c:v>71557.479156494126</c:v>
                      </c:pt>
                      <c:pt idx="10410">
                        <c:v>71563.315093994126</c:v>
                      </c:pt>
                      <c:pt idx="10411">
                        <c:v>68616.332504272461</c:v>
                      </c:pt>
                      <c:pt idx="10412">
                        <c:v>71367.512603759766</c:v>
                      </c:pt>
                      <c:pt idx="10413">
                        <c:v>71367.512481689453</c:v>
                      </c:pt>
                      <c:pt idx="10414">
                        <c:v>70821.598220825195</c:v>
                      </c:pt>
                      <c:pt idx="10415">
                        <c:v>67187.432266235352</c:v>
                      </c:pt>
                      <c:pt idx="10416">
                        <c:v>66587.893173217773</c:v>
                      </c:pt>
                      <c:pt idx="10417">
                        <c:v>66587.893051147461</c:v>
                      </c:pt>
                      <c:pt idx="10418">
                        <c:v>66587.893112182617</c:v>
                      </c:pt>
                      <c:pt idx="10419">
                        <c:v>69584.889999389648</c:v>
                      </c:pt>
                      <c:pt idx="10420">
                        <c:v>69326.043869018555</c:v>
                      </c:pt>
                      <c:pt idx="10421">
                        <c:v>70905.645767211914</c:v>
                      </c:pt>
                      <c:pt idx="10422">
                        <c:v>70069.465957641602</c:v>
                      </c:pt>
                      <c:pt idx="10423">
                        <c:v>71861.508926391602</c:v>
                      </c:pt>
                      <c:pt idx="10424">
                        <c:v>71861.508865356445</c:v>
                      </c:pt>
                      <c:pt idx="10425">
                        <c:v>71373.750686645508</c:v>
                      </c:pt>
                      <c:pt idx="10426">
                        <c:v>71319.904434204102</c:v>
                      </c:pt>
                      <c:pt idx="10427">
                        <c:v>69275.306854248047</c:v>
                      </c:pt>
                      <c:pt idx="10428">
                        <c:v>69336.056854248047</c:v>
                      </c:pt>
                      <c:pt idx="10429">
                        <c:v>69411.729583740234</c:v>
                      </c:pt>
                      <c:pt idx="10430">
                        <c:v>69334.99983215332</c:v>
                      </c:pt>
                      <c:pt idx="10431">
                        <c:v>69573.99983215332</c:v>
                      </c:pt>
                      <c:pt idx="10432">
                        <c:v>69572.076858520508</c:v>
                      </c:pt>
                      <c:pt idx="10433">
                        <c:v>69573.999954223633</c:v>
                      </c:pt>
                      <c:pt idx="10434">
                        <c:v>70220.235305786133</c:v>
                      </c:pt>
                      <c:pt idx="10435">
                        <c:v>58540.988525390625</c:v>
                      </c:pt>
                      <c:pt idx="10436">
                        <c:v>63928.518661499023</c:v>
                      </c:pt>
                      <c:pt idx="10437">
                        <c:v>63928.518661499023</c:v>
                      </c:pt>
                      <c:pt idx="10438">
                        <c:v>63928.518600463867</c:v>
                      </c:pt>
                      <c:pt idx="10439">
                        <c:v>64522.334579467773</c:v>
                      </c:pt>
                      <c:pt idx="10440">
                        <c:v>66216.595321655273</c:v>
                      </c:pt>
                      <c:pt idx="10441">
                        <c:v>68812.823867797852</c:v>
                      </c:pt>
                      <c:pt idx="10442">
                        <c:v>69222.916824340806</c:v>
                      </c:pt>
                      <c:pt idx="10443">
                        <c:v>70620.036163330064</c:v>
                      </c:pt>
                      <c:pt idx="10444">
                        <c:v>70526.558868408203</c:v>
                      </c:pt>
                      <c:pt idx="10445">
                        <c:v>68845.962677001953</c:v>
                      </c:pt>
                      <c:pt idx="10446">
                        <c:v>69055.886749267564</c:v>
                      </c:pt>
                      <c:pt idx="10447">
                        <c:v>69054.556915283203</c:v>
                      </c:pt>
                      <c:pt idx="10448">
                        <c:v>69612.524932861314</c:v>
                      </c:pt>
                      <c:pt idx="10449">
                        <c:v>69618.648269653306</c:v>
                      </c:pt>
                      <c:pt idx="10450">
                        <c:v>70045.87239074707</c:v>
                      </c:pt>
                      <c:pt idx="10451">
                        <c:v>69601.39485168457</c:v>
                      </c:pt>
                      <c:pt idx="10452">
                        <c:v>70043.64143371582</c:v>
                      </c:pt>
                      <c:pt idx="10453">
                        <c:v>71385.564041137695</c:v>
                      </c:pt>
                      <c:pt idx="10454">
                        <c:v>70924.517349243164</c:v>
                      </c:pt>
                      <c:pt idx="10455">
                        <c:v>70368.994400024414</c:v>
                      </c:pt>
                      <c:pt idx="10456">
                        <c:v>58439.715316772461</c:v>
                      </c:pt>
                      <c:pt idx="10457">
                        <c:v>65217.705871582024</c:v>
                      </c:pt>
                      <c:pt idx="10458">
                        <c:v>65217.70593261718</c:v>
                      </c:pt>
                      <c:pt idx="10459">
                        <c:v>65215.782897949211</c:v>
                      </c:pt>
                      <c:pt idx="10460">
                        <c:v>63948.860473632798</c:v>
                      </c:pt>
                      <c:pt idx="10461">
                        <c:v>64128.76208496093</c:v>
                      </c:pt>
                      <c:pt idx="10462">
                        <c:v>65179.60339355468</c:v>
                      </c:pt>
                      <c:pt idx="10463">
                        <c:v>64936.08044433593</c:v>
                      </c:pt>
                      <c:pt idx="10464">
                        <c:v>65321.836257934556</c:v>
                      </c:pt>
                      <c:pt idx="10465">
                        <c:v>64635.734451293938</c:v>
                      </c:pt>
                      <c:pt idx="10466">
                        <c:v>64635.734695434556</c:v>
                      </c:pt>
                      <c:pt idx="10467">
                        <c:v>64636.192947387688</c:v>
                      </c:pt>
                      <c:pt idx="10468">
                        <c:v>64636.192947387688</c:v>
                      </c:pt>
                      <c:pt idx="10469">
                        <c:v>64117.092361450188</c:v>
                      </c:pt>
                      <c:pt idx="10470">
                        <c:v>63488.692703247056</c:v>
                      </c:pt>
                      <c:pt idx="10471">
                        <c:v>56621.049728393555</c:v>
                      </c:pt>
                      <c:pt idx="10472">
                        <c:v>64670.88493347168</c:v>
                      </c:pt>
                      <c:pt idx="10473">
                        <c:v>64668.961837768555</c:v>
                      </c:pt>
                      <c:pt idx="10474">
                        <c:v>64668.961837768555</c:v>
                      </c:pt>
                      <c:pt idx="10475">
                        <c:v>64668.961837768555</c:v>
                      </c:pt>
                      <c:pt idx="10476">
                        <c:v>64669.327377319336</c:v>
                      </c:pt>
                      <c:pt idx="10477">
                        <c:v>64298.327377319336</c:v>
                      </c:pt>
                      <c:pt idx="10478">
                        <c:v>64302.17350769043</c:v>
                      </c:pt>
                      <c:pt idx="10479">
                        <c:v>64561.17350769043</c:v>
                      </c:pt>
                      <c:pt idx="10480">
                        <c:v>64561.17350769043</c:v>
                      </c:pt>
                      <c:pt idx="10481">
                        <c:v>64684.327377319336</c:v>
                      </c:pt>
                      <c:pt idx="10482">
                        <c:v>64634.426681518555</c:v>
                      </c:pt>
                      <c:pt idx="10483">
                        <c:v>64632.503646850586</c:v>
                      </c:pt>
                      <c:pt idx="10484">
                        <c:v>64630.580551147461</c:v>
                      </c:pt>
                      <c:pt idx="10485">
                        <c:v>63098.531600952148</c:v>
                      </c:pt>
                      <c:pt idx="10486">
                        <c:v>66284.786727905273</c:v>
                      </c:pt>
                      <c:pt idx="10487">
                        <c:v>64548.217483520501</c:v>
                      </c:pt>
                      <c:pt idx="10488">
                        <c:v>64542.725662231438</c:v>
                      </c:pt>
                      <c:pt idx="10489">
                        <c:v>66930.618751525879</c:v>
                      </c:pt>
                      <c:pt idx="10490">
                        <c:v>66202.810256958008</c:v>
                      </c:pt>
                      <c:pt idx="10491">
                        <c:v>66903.682144165039</c:v>
                      </c:pt>
                      <c:pt idx="10492">
                        <c:v>66490.182266235337</c:v>
                      </c:pt>
                      <c:pt idx="10493">
                        <c:v>66497.682022094727</c:v>
                      </c:pt>
                      <c:pt idx="10494">
                        <c:v>66658.182266235337</c:v>
                      </c:pt>
                      <c:pt idx="10495">
                        <c:v>66332.217300415039</c:v>
                      </c:pt>
                      <c:pt idx="10496">
                        <c:v>66774.982559204087</c:v>
                      </c:pt>
                      <c:pt idx="10497">
                        <c:v>66765.995437622056</c:v>
                      </c:pt>
                      <c:pt idx="10498">
                        <c:v>66010.994522094727</c:v>
                      </c:pt>
                      <c:pt idx="10499">
                        <c:v>66010.994522094727</c:v>
                      </c:pt>
                      <c:pt idx="10500">
                        <c:v>65436.623428344719</c:v>
                      </c:pt>
                      <c:pt idx="10501">
                        <c:v>65393.557998657219</c:v>
                      </c:pt>
                      <c:pt idx="10502">
                        <c:v>70281.703689575195</c:v>
                      </c:pt>
                      <c:pt idx="10503">
                        <c:v>69428.302719116211</c:v>
                      </c:pt>
                      <c:pt idx="10504">
                        <c:v>71281.763259887695</c:v>
                      </c:pt>
                      <c:pt idx="10505">
                        <c:v>71281.763259887695</c:v>
                      </c:pt>
                      <c:pt idx="10506">
                        <c:v>67924.559707641602</c:v>
                      </c:pt>
                      <c:pt idx="10507">
                        <c:v>67534.680068969727</c:v>
                      </c:pt>
                      <c:pt idx="10508">
                        <c:v>67538.52619934082</c:v>
                      </c:pt>
                      <c:pt idx="10509">
                        <c:v>67687.32893371582</c:v>
                      </c:pt>
                      <c:pt idx="10510">
                        <c:v>69195.713775634766</c:v>
                      </c:pt>
                      <c:pt idx="10511">
                        <c:v>69046.636810302734</c:v>
                      </c:pt>
                      <c:pt idx="10512">
                        <c:v>69298.637054443359</c:v>
                      </c:pt>
                      <c:pt idx="10513">
                        <c:v>69294.790924072266</c:v>
                      </c:pt>
                      <c:pt idx="10514">
                        <c:v>67718.056777954102</c:v>
                      </c:pt>
                      <c:pt idx="10515">
                        <c:v>62796.402389526367</c:v>
                      </c:pt>
                      <c:pt idx="10516">
                        <c:v>63386.403366088867</c:v>
                      </c:pt>
                      <c:pt idx="10517">
                        <c:v>67802.089309692383</c:v>
                      </c:pt>
                      <c:pt idx="10518">
                        <c:v>67750.166213989258</c:v>
                      </c:pt>
                      <c:pt idx="10519">
                        <c:v>68828.062698364258</c:v>
                      </c:pt>
                      <c:pt idx="10520">
                        <c:v>68832.767166137695</c:v>
                      </c:pt>
                      <c:pt idx="10521">
                        <c:v>68834.214431762695</c:v>
                      </c:pt>
                      <c:pt idx="10522">
                        <c:v>68838.060623168945</c:v>
                      </c:pt>
                      <c:pt idx="10523">
                        <c:v>68062.676101684556</c:v>
                      </c:pt>
                      <c:pt idx="10524">
                        <c:v>68457.676101684556</c:v>
                      </c:pt>
                      <c:pt idx="10525">
                        <c:v>68461.522171020508</c:v>
                      </c:pt>
                      <c:pt idx="10526">
                        <c:v>70390.896072387695</c:v>
                      </c:pt>
                      <c:pt idx="10527">
                        <c:v>66715.735488891587</c:v>
                      </c:pt>
                      <c:pt idx="10528">
                        <c:v>66281.857925415025</c:v>
                      </c:pt>
                      <c:pt idx="10529">
                        <c:v>67351.944351196275</c:v>
                      </c:pt>
                      <c:pt idx="10530">
                        <c:v>65675.326766967773</c:v>
                      </c:pt>
                      <c:pt idx="10531">
                        <c:v>67688.012161254883</c:v>
                      </c:pt>
                      <c:pt idx="10532">
                        <c:v>69846.325759887695</c:v>
                      </c:pt>
                      <c:pt idx="10533">
                        <c:v>70317.175857543945</c:v>
                      </c:pt>
                      <c:pt idx="10534">
                        <c:v>65847.644485473633</c:v>
                      </c:pt>
                      <c:pt idx="10535">
                        <c:v>70170.324096679688</c:v>
                      </c:pt>
                      <c:pt idx="10536">
                        <c:v>64212.409652709961</c:v>
                      </c:pt>
                      <c:pt idx="10537">
                        <c:v>64468.409713745117</c:v>
                      </c:pt>
                      <c:pt idx="10538">
                        <c:v>64468.409713745117</c:v>
                      </c:pt>
                      <c:pt idx="10539">
                        <c:v>64468.409713745117</c:v>
                      </c:pt>
                      <c:pt idx="10540">
                        <c:v>62831.408737182617</c:v>
                      </c:pt>
                      <c:pt idx="10541">
                        <c:v>62831.408737182617</c:v>
                      </c:pt>
                      <c:pt idx="10542">
                        <c:v>62008.937973022461</c:v>
                      </c:pt>
                      <c:pt idx="10543">
                        <c:v>62008.938034057617</c:v>
                      </c:pt>
                      <c:pt idx="10544">
                        <c:v>62008.938034057617</c:v>
                      </c:pt>
                      <c:pt idx="10545">
                        <c:v>62126.144638061523</c:v>
                      </c:pt>
                      <c:pt idx="10546">
                        <c:v>62624.144638061523</c:v>
                      </c:pt>
                      <c:pt idx="10547">
                        <c:v>66317.090042114258</c:v>
                      </c:pt>
                      <c:pt idx="10548">
                        <c:v>67983.458694458008</c:v>
                      </c:pt>
                      <c:pt idx="10549">
                        <c:v>66593.928680419922</c:v>
                      </c:pt>
                      <c:pt idx="10550">
                        <c:v>57633.462753295898</c:v>
                      </c:pt>
                      <c:pt idx="10551">
                        <c:v>57633.462753295898</c:v>
                      </c:pt>
                      <c:pt idx="10552">
                        <c:v>57637.462997436523</c:v>
                      </c:pt>
                      <c:pt idx="10553">
                        <c:v>57442.462814331055</c:v>
                      </c:pt>
                      <c:pt idx="10554">
                        <c:v>57633.193710327148</c:v>
                      </c:pt>
                      <c:pt idx="10555">
                        <c:v>58418.194625854492</c:v>
                      </c:pt>
                      <c:pt idx="10556">
                        <c:v>61921.599227905273</c:v>
                      </c:pt>
                      <c:pt idx="10557">
                        <c:v>61919.725204467773</c:v>
                      </c:pt>
                      <c:pt idx="10558">
                        <c:v>61919.725143432617</c:v>
                      </c:pt>
                      <c:pt idx="10559">
                        <c:v>70512.078659057617</c:v>
                      </c:pt>
                      <c:pt idx="10560">
                        <c:v>70086.617294311523</c:v>
                      </c:pt>
                      <c:pt idx="10561">
                        <c:v>70079.300094604492</c:v>
                      </c:pt>
                      <c:pt idx="10562">
                        <c:v>67399.461868286118</c:v>
                      </c:pt>
                      <c:pt idx="10563">
                        <c:v>68941.608062744141</c:v>
                      </c:pt>
                      <c:pt idx="10564">
                        <c:v>68889.684967041016</c:v>
                      </c:pt>
                      <c:pt idx="10565">
                        <c:v>68889.684967041016</c:v>
                      </c:pt>
                      <c:pt idx="10566">
                        <c:v>66679.986801147461</c:v>
                      </c:pt>
                      <c:pt idx="10567">
                        <c:v>66308.986862182617</c:v>
                      </c:pt>
                      <c:pt idx="10568">
                        <c:v>69435.593124389648</c:v>
                      </c:pt>
                      <c:pt idx="10569">
                        <c:v>69431.746994018555</c:v>
                      </c:pt>
                      <c:pt idx="10570">
                        <c:v>69848.382095336914</c:v>
                      </c:pt>
                      <c:pt idx="10571">
                        <c:v>69065.735977172837</c:v>
                      </c:pt>
                      <c:pt idx="10572">
                        <c:v>69791.130874633789</c:v>
                      </c:pt>
                      <c:pt idx="10573">
                        <c:v>69791.130935668945</c:v>
                      </c:pt>
                      <c:pt idx="10574">
                        <c:v>69791.130935668945</c:v>
                      </c:pt>
                      <c:pt idx="10575">
                        <c:v>69829.617813110337</c:v>
                      </c:pt>
                      <c:pt idx="10576">
                        <c:v>69652.771682739258</c:v>
                      </c:pt>
                      <c:pt idx="10577">
                        <c:v>69707.589492797837</c:v>
                      </c:pt>
                      <c:pt idx="10578">
                        <c:v>69709.512588500977</c:v>
                      </c:pt>
                      <c:pt idx="10579">
                        <c:v>68531.834060668945</c:v>
                      </c:pt>
                      <c:pt idx="10580">
                        <c:v>68535.680252075195</c:v>
                      </c:pt>
                      <c:pt idx="10581">
                        <c:v>68899.867263793945</c:v>
                      </c:pt>
                      <c:pt idx="10582">
                        <c:v>68903.713333129868</c:v>
                      </c:pt>
                      <c:pt idx="10583">
                        <c:v>68905.636428833008</c:v>
                      </c:pt>
                      <c:pt idx="10584">
                        <c:v>68907.559402465806</c:v>
                      </c:pt>
                      <c:pt idx="10585">
                        <c:v>68353.405593872056</c:v>
                      </c:pt>
                      <c:pt idx="10586">
                        <c:v>68355.328689575195</c:v>
                      </c:pt>
                      <c:pt idx="10587">
                        <c:v>66866.927520751953</c:v>
                      </c:pt>
                      <c:pt idx="10588">
                        <c:v>68132.729064941406</c:v>
                      </c:pt>
                      <c:pt idx="10589">
                        <c:v>68126.959899902329</c:v>
                      </c:pt>
                      <c:pt idx="10590">
                        <c:v>67748.267639160156</c:v>
                      </c:pt>
                      <c:pt idx="10591">
                        <c:v>69280.729385375977</c:v>
                      </c:pt>
                      <c:pt idx="10592">
                        <c:v>70753.966873168945</c:v>
                      </c:pt>
                      <c:pt idx="10593">
                        <c:v>70341.416091918945</c:v>
                      </c:pt>
                      <c:pt idx="10594">
                        <c:v>70341.416091918945</c:v>
                      </c:pt>
                      <c:pt idx="10595">
                        <c:v>70338.216094970703</c:v>
                      </c:pt>
                      <c:pt idx="10596">
                        <c:v>70338.216094970703</c:v>
                      </c:pt>
                      <c:pt idx="10597">
                        <c:v>69388.522048950195</c:v>
                      </c:pt>
                      <c:pt idx="10598">
                        <c:v>70264.952713012695</c:v>
                      </c:pt>
                      <c:pt idx="10599">
                        <c:v>69977.800369262695</c:v>
                      </c:pt>
                      <c:pt idx="10600">
                        <c:v>69854.800308227539</c:v>
                      </c:pt>
                      <c:pt idx="10601">
                        <c:v>59466.646041870117</c:v>
                      </c:pt>
                      <c:pt idx="10602">
                        <c:v>59998.646041870117</c:v>
                      </c:pt>
                      <c:pt idx="10603">
                        <c:v>64617.577682495117</c:v>
                      </c:pt>
                      <c:pt idx="10604">
                        <c:v>66822.49308013916</c:v>
                      </c:pt>
                      <c:pt idx="10605">
                        <c:v>69299.302139282227</c:v>
                      </c:pt>
                      <c:pt idx="10606">
                        <c:v>69824.47038269043</c:v>
                      </c:pt>
                      <c:pt idx="10607">
                        <c:v>56998.106857299805</c:v>
                      </c:pt>
                      <c:pt idx="10608">
                        <c:v>63326.835494995117</c:v>
                      </c:pt>
                      <c:pt idx="10609">
                        <c:v>63326.835556030273</c:v>
                      </c:pt>
                      <c:pt idx="10610">
                        <c:v>63326.835494995117</c:v>
                      </c:pt>
                      <c:pt idx="10611">
                        <c:v>63326.835494995117</c:v>
                      </c:pt>
                      <c:pt idx="10612">
                        <c:v>63326.835433959961</c:v>
                      </c:pt>
                      <c:pt idx="10613">
                        <c:v>63895.335556030273</c:v>
                      </c:pt>
                      <c:pt idx="10614">
                        <c:v>62556.476669311523</c:v>
                      </c:pt>
                      <c:pt idx="10615">
                        <c:v>62827.690414428711</c:v>
                      </c:pt>
                      <c:pt idx="10616">
                        <c:v>62831.690414428711</c:v>
                      </c:pt>
                      <c:pt idx="10617">
                        <c:v>62448.889755249023</c:v>
                      </c:pt>
                      <c:pt idx="10618">
                        <c:v>62839.208602905273</c:v>
                      </c:pt>
                      <c:pt idx="10619">
                        <c:v>62830.208541870117</c:v>
                      </c:pt>
                      <c:pt idx="10620">
                        <c:v>63212.403305053711</c:v>
                      </c:pt>
                      <c:pt idx="10621">
                        <c:v>64067.404403686523</c:v>
                      </c:pt>
                      <c:pt idx="10622">
                        <c:v>63952.031173706055</c:v>
                      </c:pt>
                      <c:pt idx="10623">
                        <c:v>64179.108139038086</c:v>
                      </c:pt>
                      <c:pt idx="10624">
                        <c:v>64179.108261108398</c:v>
                      </c:pt>
                      <c:pt idx="10625">
                        <c:v>64185.159103393555</c:v>
                      </c:pt>
                      <c:pt idx="10626">
                        <c:v>64402.236679077141</c:v>
                      </c:pt>
                      <c:pt idx="10627">
                        <c:v>64402.236801147461</c:v>
                      </c:pt>
                      <c:pt idx="10628">
                        <c:v>64082.082748413079</c:v>
                      </c:pt>
                      <c:pt idx="10629">
                        <c:v>64313.766830444329</c:v>
                      </c:pt>
                      <c:pt idx="10630">
                        <c:v>64165.166732788079</c:v>
                      </c:pt>
                      <c:pt idx="10631">
                        <c:v>64253.420639038079</c:v>
                      </c:pt>
                      <c:pt idx="10632">
                        <c:v>63288.466720581055</c:v>
                      </c:pt>
                      <c:pt idx="10633">
                        <c:v>63286.543807983398</c:v>
                      </c:pt>
                      <c:pt idx="10634">
                        <c:v>63284.620712280273</c:v>
                      </c:pt>
                      <c:pt idx="10635">
                        <c:v>62802.375595092773</c:v>
                      </c:pt>
                      <c:pt idx="10636">
                        <c:v>65199.25944519043</c:v>
                      </c:pt>
                      <c:pt idx="10637">
                        <c:v>69578.787673950195</c:v>
                      </c:pt>
                      <c:pt idx="10638">
                        <c:v>69400.13655090332</c:v>
                      </c:pt>
                      <c:pt idx="10639">
                        <c:v>69403.98274230957</c:v>
                      </c:pt>
                      <c:pt idx="10640">
                        <c:v>69012.18196105957</c:v>
                      </c:pt>
                      <c:pt idx="10641">
                        <c:v>69016.028213500977</c:v>
                      </c:pt>
                      <c:pt idx="10642">
                        <c:v>68426.750015258789</c:v>
                      </c:pt>
                      <c:pt idx="10643">
                        <c:v>68436.28645324707</c:v>
                      </c:pt>
                      <c:pt idx="10644">
                        <c:v>68424.286514282227</c:v>
                      </c:pt>
                      <c:pt idx="10645">
                        <c:v>68670.134536743164</c:v>
                      </c:pt>
                      <c:pt idx="10646">
                        <c:v>69537.619705200195</c:v>
                      </c:pt>
                      <c:pt idx="10647">
                        <c:v>67884.364517211914</c:v>
                      </c:pt>
                      <c:pt idx="10648">
                        <c:v>68065.249771118164</c:v>
                      </c:pt>
                      <c:pt idx="10649">
                        <c:v>58189.997604370117</c:v>
                      </c:pt>
                      <c:pt idx="10650">
                        <c:v>65789.012619018555</c:v>
                      </c:pt>
                      <c:pt idx="10651">
                        <c:v>65233.116806030273</c:v>
                      </c:pt>
                      <c:pt idx="10652">
                        <c:v>69842.786453247056</c:v>
                      </c:pt>
                      <c:pt idx="10653">
                        <c:v>70558.461502075195</c:v>
                      </c:pt>
                      <c:pt idx="10654">
                        <c:v>70460.784500122056</c:v>
                      </c:pt>
                      <c:pt idx="10655">
                        <c:v>70393.961380004883</c:v>
                      </c:pt>
                      <c:pt idx="10656">
                        <c:v>69947.560989379883</c:v>
                      </c:pt>
                      <c:pt idx="10657">
                        <c:v>70269.406936645508</c:v>
                      </c:pt>
                      <c:pt idx="10658">
                        <c:v>69881.481887817383</c:v>
                      </c:pt>
                      <c:pt idx="10659">
                        <c:v>70190.404983520508</c:v>
                      </c:pt>
                      <c:pt idx="10660">
                        <c:v>70192.327835083008</c:v>
                      </c:pt>
                      <c:pt idx="10661">
                        <c:v>68924.327835083008</c:v>
                      </c:pt>
                      <c:pt idx="10662">
                        <c:v>68920.204788208008</c:v>
                      </c:pt>
                      <c:pt idx="10663">
                        <c:v>68828.237930297852</c:v>
                      </c:pt>
                      <c:pt idx="10664">
                        <c:v>68868.068740844727</c:v>
                      </c:pt>
                      <c:pt idx="10665">
                        <c:v>68882.745864868164</c:v>
                      </c:pt>
                      <c:pt idx="10666">
                        <c:v>69323.377212524414</c:v>
                      </c:pt>
                      <c:pt idx="10667">
                        <c:v>66104.943557739258</c:v>
                      </c:pt>
                      <c:pt idx="10668">
                        <c:v>66806.870437622056</c:v>
                      </c:pt>
                      <c:pt idx="10669">
                        <c:v>66804.947463989258</c:v>
                      </c:pt>
                      <c:pt idx="10670">
                        <c:v>67357.814041137695</c:v>
                      </c:pt>
                      <c:pt idx="10671">
                        <c:v>67114.814041137695</c:v>
                      </c:pt>
                      <c:pt idx="10672">
                        <c:v>67114.814041137695</c:v>
                      </c:pt>
                      <c:pt idx="10673">
                        <c:v>67114.814041137695</c:v>
                      </c:pt>
                      <c:pt idx="10674">
                        <c:v>67071.266189575195</c:v>
                      </c:pt>
                      <c:pt idx="10675">
                        <c:v>67081.094314575195</c:v>
                      </c:pt>
                      <c:pt idx="10676">
                        <c:v>67081.094314575195</c:v>
                      </c:pt>
                      <c:pt idx="10677">
                        <c:v>67081.094314575195</c:v>
                      </c:pt>
                      <c:pt idx="10678">
                        <c:v>71178.145584106445</c:v>
                      </c:pt>
                      <c:pt idx="10679">
                        <c:v>71178.145584106445</c:v>
                      </c:pt>
                      <c:pt idx="10680">
                        <c:v>71226.824050903306</c:v>
                      </c:pt>
                      <c:pt idx="10681">
                        <c:v>71228.747146606445</c:v>
                      </c:pt>
                      <c:pt idx="10682">
                        <c:v>58404.385116577148</c:v>
                      </c:pt>
                      <c:pt idx="10683">
                        <c:v>58404.385116577148</c:v>
                      </c:pt>
                      <c:pt idx="10684">
                        <c:v>58033.385116577148</c:v>
                      </c:pt>
                      <c:pt idx="10685">
                        <c:v>58033.385177612305</c:v>
                      </c:pt>
                      <c:pt idx="10686">
                        <c:v>58033.385055541992</c:v>
                      </c:pt>
                      <c:pt idx="10687">
                        <c:v>58033.385116577148</c:v>
                      </c:pt>
                      <c:pt idx="10688">
                        <c:v>58276.785751342773</c:v>
                      </c:pt>
                      <c:pt idx="10689">
                        <c:v>58276.785629272461</c:v>
                      </c:pt>
                      <c:pt idx="10690">
                        <c:v>59669.585006713867</c:v>
                      </c:pt>
                      <c:pt idx="10691">
                        <c:v>62691.187545776367</c:v>
                      </c:pt>
                      <c:pt idx="10692">
                        <c:v>62339.73844909668</c:v>
                      </c:pt>
                      <c:pt idx="10693">
                        <c:v>61783.655685424805</c:v>
                      </c:pt>
                      <c:pt idx="10694">
                        <c:v>61852.26872253418</c:v>
                      </c:pt>
                      <c:pt idx="10695">
                        <c:v>68416.499114990234</c:v>
                      </c:pt>
                      <c:pt idx="10696">
                        <c:v>68416.499114990234</c:v>
                      </c:pt>
                      <c:pt idx="10697">
                        <c:v>68604.960906982422</c:v>
                      </c:pt>
                      <c:pt idx="10698">
                        <c:v>68679.783905029297</c:v>
                      </c:pt>
                      <c:pt idx="10699">
                        <c:v>68740.533905029297</c:v>
                      </c:pt>
                      <c:pt idx="10700">
                        <c:v>68148.278961181641</c:v>
                      </c:pt>
                      <c:pt idx="10701">
                        <c:v>68223.101959228516</c:v>
                      </c:pt>
                      <c:pt idx="10702">
                        <c:v>68037.945083618164</c:v>
                      </c:pt>
                      <c:pt idx="10703">
                        <c:v>68023.264114379883</c:v>
                      </c:pt>
                      <c:pt idx="10704">
                        <c:v>68353.314895629883</c:v>
                      </c:pt>
                      <c:pt idx="10705">
                        <c:v>68350.568069458008</c:v>
                      </c:pt>
                      <c:pt idx="10706">
                        <c:v>69151.492202758789</c:v>
                      </c:pt>
                      <c:pt idx="10707">
                        <c:v>69095.799819946289</c:v>
                      </c:pt>
                      <c:pt idx="10708">
                        <c:v>59217.089599609375</c:v>
                      </c:pt>
                      <c:pt idx="10709">
                        <c:v>67302.348190307617</c:v>
                      </c:pt>
                      <c:pt idx="10710">
                        <c:v>66887.397079467773</c:v>
                      </c:pt>
                      <c:pt idx="10711">
                        <c:v>68916.087966918945</c:v>
                      </c:pt>
                      <c:pt idx="10712">
                        <c:v>69980.675369262695</c:v>
                      </c:pt>
                      <c:pt idx="10713">
                        <c:v>66584.614181518555</c:v>
                      </c:pt>
                      <c:pt idx="10714">
                        <c:v>66586.53727722168</c:v>
                      </c:pt>
                      <c:pt idx="10715">
                        <c:v>66588.460311889648</c:v>
                      </c:pt>
                      <c:pt idx="10716">
                        <c:v>66301.307907104492</c:v>
                      </c:pt>
                      <c:pt idx="10717">
                        <c:v>66303.230941772461</c:v>
                      </c:pt>
                      <c:pt idx="10718">
                        <c:v>66305.154159545898</c:v>
                      </c:pt>
                      <c:pt idx="10719">
                        <c:v>66307.077255249023</c:v>
                      </c:pt>
                      <c:pt idx="10720">
                        <c:v>66372.078231811523</c:v>
                      </c:pt>
                      <c:pt idx="10721">
                        <c:v>65452.773971557617</c:v>
                      </c:pt>
                      <c:pt idx="10722">
                        <c:v>64954.774032592773</c:v>
                      </c:pt>
                      <c:pt idx="10723">
                        <c:v>64394.850936889648</c:v>
                      </c:pt>
                      <c:pt idx="10724">
                        <c:v>64402.697006225586</c:v>
                      </c:pt>
                      <c:pt idx="10725">
                        <c:v>64409.774032592773</c:v>
                      </c:pt>
                      <c:pt idx="10726">
                        <c:v>64033.366744995117</c:v>
                      </c:pt>
                      <c:pt idx="10727">
                        <c:v>66552.878738403306</c:v>
                      </c:pt>
                      <c:pt idx="10728">
                        <c:v>66334.001052856445</c:v>
                      </c:pt>
                      <c:pt idx="10729">
                        <c:v>66839.802078247056</c:v>
                      </c:pt>
                      <c:pt idx="10730">
                        <c:v>67242.201858520508</c:v>
                      </c:pt>
                      <c:pt idx="10731">
                        <c:v>67293.890823364258</c:v>
                      </c:pt>
                      <c:pt idx="10732">
                        <c:v>67293.890701293945</c:v>
                      </c:pt>
                      <c:pt idx="10733">
                        <c:v>66459.313674926758</c:v>
                      </c:pt>
                      <c:pt idx="10734">
                        <c:v>66063.320510864258</c:v>
                      </c:pt>
                      <c:pt idx="10735">
                        <c:v>65780.016433715806</c:v>
                      </c:pt>
                      <c:pt idx="10736">
                        <c:v>66550.616043090806</c:v>
                      </c:pt>
                      <c:pt idx="10737">
                        <c:v>66095.738967895508</c:v>
                      </c:pt>
                      <c:pt idx="10738">
                        <c:v>65466.037612915039</c:v>
                      </c:pt>
                      <c:pt idx="10739">
                        <c:v>65207.037673950195</c:v>
                      </c:pt>
                      <c:pt idx="10740">
                        <c:v>65610.111099243164</c:v>
                      </c:pt>
                      <c:pt idx="10741">
                        <c:v>65667.111099243164</c:v>
                      </c:pt>
                      <c:pt idx="10742">
                        <c:v>67361.886062622056</c:v>
                      </c:pt>
                      <c:pt idx="10743">
                        <c:v>67967.562698364258</c:v>
                      </c:pt>
                      <c:pt idx="10744">
                        <c:v>68944.857009887695</c:v>
                      </c:pt>
                      <c:pt idx="10745">
                        <c:v>69759.857986450195</c:v>
                      </c:pt>
                      <c:pt idx="10746">
                        <c:v>69759.857986450195</c:v>
                      </c:pt>
                      <c:pt idx="10747">
                        <c:v>69401.857986450195</c:v>
                      </c:pt>
                      <c:pt idx="10748">
                        <c:v>68857.722244262695</c:v>
                      </c:pt>
                      <c:pt idx="10749">
                        <c:v>68867.550369262695</c:v>
                      </c:pt>
                      <c:pt idx="10750">
                        <c:v>68867.550369262695</c:v>
                      </c:pt>
                      <c:pt idx="10751">
                        <c:v>68867.550369262695</c:v>
                      </c:pt>
                      <c:pt idx="10752">
                        <c:v>71752.319900512695</c:v>
                      </c:pt>
                      <c:pt idx="10753">
                        <c:v>71756.166091918945</c:v>
                      </c:pt>
                      <c:pt idx="10754">
                        <c:v>71756.166091918945</c:v>
                      </c:pt>
                      <c:pt idx="10755">
                        <c:v>71754.242996215806</c:v>
                      </c:pt>
                      <c:pt idx="10756">
                        <c:v>71756.166091918945</c:v>
                      </c:pt>
                      <c:pt idx="10757">
                        <c:v>68268.234634399414</c:v>
                      </c:pt>
                      <c:pt idx="10758">
                        <c:v>67776.311309814453</c:v>
                      </c:pt>
                      <c:pt idx="10759">
                        <c:v>68075.367752075195</c:v>
                      </c:pt>
                      <c:pt idx="10760">
                        <c:v>68623.926361083984</c:v>
                      </c:pt>
                      <c:pt idx="10761">
                        <c:v>68928.925872802734</c:v>
                      </c:pt>
                      <c:pt idx="10762">
                        <c:v>68904.869232177734</c:v>
                      </c:pt>
                      <c:pt idx="10763">
                        <c:v>68268.806472778306</c:v>
                      </c:pt>
                      <c:pt idx="10764">
                        <c:v>69134.75358581543</c:v>
                      </c:pt>
                      <c:pt idx="10765">
                        <c:v>69300.754318237305</c:v>
                      </c:pt>
                      <c:pt idx="10766">
                        <c:v>68947.966720581055</c:v>
                      </c:pt>
                      <c:pt idx="10767">
                        <c:v>69761.521850585938</c:v>
                      </c:pt>
                      <c:pt idx="10768">
                        <c:v>68303.944717407227</c:v>
                      </c:pt>
                      <c:pt idx="10769">
                        <c:v>68242.791152954102</c:v>
                      </c:pt>
                      <c:pt idx="10770">
                        <c:v>68992.347244262695</c:v>
                      </c:pt>
                      <c:pt idx="10771">
                        <c:v>69586.236282348633</c:v>
                      </c:pt>
                      <c:pt idx="10772">
                        <c:v>66271.283035278306</c:v>
                      </c:pt>
                      <c:pt idx="10773">
                        <c:v>69168.818267822266</c:v>
                      </c:pt>
                      <c:pt idx="10774">
                        <c:v>68593.482330322266</c:v>
                      </c:pt>
                      <c:pt idx="10775">
                        <c:v>64243.20979309082</c:v>
                      </c:pt>
                      <c:pt idx="10776">
                        <c:v>69224.597732543945</c:v>
                      </c:pt>
                      <c:pt idx="10777">
                        <c:v>65337.249557495117</c:v>
                      </c:pt>
                      <c:pt idx="10778">
                        <c:v>65337.249557495117</c:v>
                      </c:pt>
                      <c:pt idx="10779">
                        <c:v>65337.249557495117</c:v>
                      </c:pt>
                      <c:pt idx="10780">
                        <c:v>65341.889694213867</c:v>
                      </c:pt>
                      <c:pt idx="10781">
                        <c:v>66493.786972045898</c:v>
                      </c:pt>
                      <c:pt idx="10782">
                        <c:v>66489.940841674805</c:v>
                      </c:pt>
                      <c:pt idx="10783">
                        <c:v>68733.295974731445</c:v>
                      </c:pt>
                      <c:pt idx="10784">
                        <c:v>68362.295974731445</c:v>
                      </c:pt>
                      <c:pt idx="10785">
                        <c:v>68522.288772583008</c:v>
                      </c:pt>
                      <c:pt idx="10786">
                        <c:v>68398.213577270508</c:v>
                      </c:pt>
                      <c:pt idx="10787">
                        <c:v>63600.892318725586</c:v>
                      </c:pt>
                      <c:pt idx="10788">
                        <c:v>64123.817306518555</c:v>
                      </c:pt>
                      <c:pt idx="10789">
                        <c:v>64128.06071472168</c:v>
                      </c:pt>
                      <c:pt idx="10790">
                        <c:v>64686.06266784668</c:v>
                      </c:pt>
                      <c:pt idx="10791">
                        <c:v>64687.985763549805</c:v>
                      </c:pt>
                      <c:pt idx="10792">
                        <c:v>64689.90885925293</c:v>
                      </c:pt>
                      <c:pt idx="10793">
                        <c:v>64691.831893920898</c:v>
                      </c:pt>
                      <c:pt idx="10794">
                        <c:v>64756.832870483398</c:v>
                      </c:pt>
                      <c:pt idx="10795">
                        <c:v>65284.679061889648</c:v>
                      </c:pt>
                      <c:pt idx="10796">
                        <c:v>65280.832870483398</c:v>
                      </c:pt>
                      <c:pt idx="10797">
                        <c:v>65655.679061889648</c:v>
                      </c:pt>
                      <c:pt idx="10798">
                        <c:v>65653.755966186523</c:v>
                      </c:pt>
                      <c:pt idx="10799">
                        <c:v>65657.602157592773</c:v>
                      </c:pt>
                      <c:pt idx="10800">
                        <c:v>65655.057968139648</c:v>
                      </c:pt>
                      <c:pt idx="10801">
                        <c:v>65647.365646362305</c:v>
                      </c:pt>
                      <c:pt idx="10802">
                        <c:v>64509.719924926751</c:v>
                      </c:pt>
                      <c:pt idx="10803">
                        <c:v>64065.479385375969</c:v>
                      </c:pt>
                      <c:pt idx="10804">
                        <c:v>64015.479385375969</c:v>
                      </c:pt>
                      <c:pt idx="10805">
                        <c:v>64015.479263305657</c:v>
                      </c:pt>
                      <c:pt idx="10806">
                        <c:v>64015.479263305657</c:v>
                      </c:pt>
                      <c:pt idx="10807">
                        <c:v>65773.381546020508</c:v>
                      </c:pt>
                      <c:pt idx="10808">
                        <c:v>65773.381546020508</c:v>
                      </c:pt>
                      <c:pt idx="10809">
                        <c:v>65773.394424438477</c:v>
                      </c:pt>
                      <c:pt idx="10810">
                        <c:v>65113.536514282219</c:v>
                      </c:pt>
                      <c:pt idx="10811">
                        <c:v>65113.536514282219</c:v>
                      </c:pt>
                      <c:pt idx="10812">
                        <c:v>65113.536514282219</c:v>
                      </c:pt>
                      <c:pt idx="10813">
                        <c:v>65536.697647094727</c:v>
                      </c:pt>
                      <c:pt idx="10814">
                        <c:v>60117.231552124023</c:v>
                      </c:pt>
                      <c:pt idx="10815">
                        <c:v>60117.231430053711</c:v>
                      </c:pt>
                      <c:pt idx="10816">
                        <c:v>60117.231552124023</c:v>
                      </c:pt>
                      <c:pt idx="10817">
                        <c:v>69804.669311523438</c:v>
                      </c:pt>
                      <c:pt idx="10818">
                        <c:v>69511.523025512695</c:v>
                      </c:pt>
                      <c:pt idx="10819">
                        <c:v>70106.623794555664</c:v>
                      </c:pt>
                      <c:pt idx="10820">
                        <c:v>70104.700698852525</c:v>
                      </c:pt>
                      <c:pt idx="10821">
                        <c:v>70104.700698852525</c:v>
                      </c:pt>
                      <c:pt idx="10822">
                        <c:v>70662.382034301758</c:v>
                      </c:pt>
                      <c:pt idx="10823">
                        <c:v>70662.382034301758</c:v>
                      </c:pt>
                      <c:pt idx="10824">
                        <c:v>70682.882156372056</c:v>
                      </c:pt>
                      <c:pt idx="10825">
                        <c:v>70653.959060668945</c:v>
                      </c:pt>
                      <c:pt idx="10826">
                        <c:v>70653.959060668945</c:v>
                      </c:pt>
                      <c:pt idx="10827">
                        <c:v>71266.274002075195</c:v>
                      </c:pt>
                      <c:pt idx="10828">
                        <c:v>71268.197097778306</c:v>
                      </c:pt>
                      <c:pt idx="10829">
                        <c:v>71420.697097778306</c:v>
                      </c:pt>
                      <c:pt idx="10830">
                        <c:v>71217.004470825195</c:v>
                      </c:pt>
                      <c:pt idx="10831">
                        <c:v>70659.004470825195</c:v>
                      </c:pt>
                      <c:pt idx="10832">
                        <c:v>67497.90275573729</c:v>
                      </c:pt>
                      <c:pt idx="10833">
                        <c:v>67497.90275573729</c:v>
                      </c:pt>
                      <c:pt idx="10834">
                        <c:v>67497.90275573729</c:v>
                      </c:pt>
                      <c:pt idx="10835">
                        <c:v>67495.97966003418</c:v>
                      </c:pt>
                      <c:pt idx="10836">
                        <c:v>67491.59635925293</c:v>
                      </c:pt>
                      <c:pt idx="10837">
                        <c:v>67491.59635925293</c:v>
                      </c:pt>
                      <c:pt idx="10838">
                        <c:v>68394.32048034668</c:v>
                      </c:pt>
                      <c:pt idx="10839">
                        <c:v>68396.24357604979</c:v>
                      </c:pt>
                      <c:pt idx="10840">
                        <c:v>69133.308181762695</c:v>
                      </c:pt>
                      <c:pt idx="10841">
                        <c:v>69501.908172607422</c:v>
                      </c:pt>
                      <c:pt idx="10842">
                        <c:v>69507.503143310532</c:v>
                      </c:pt>
                      <c:pt idx="10843">
                        <c:v>57591.452194213867</c:v>
                      </c:pt>
                      <c:pt idx="10844">
                        <c:v>57412.382369995117</c:v>
                      </c:pt>
                      <c:pt idx="10845">
                        <c:v>57345.692367553711</c:v>
                      </c:pt>
                      <c:pt idx="10846">
                        <c:v>67177.800338745117</c:v>
                      </c:pt>
                      <c:pt idx="10847">
                        <c:v>70955.83528137207</c:v>
                      </c:pt>
                      <c:pt idx="10848">
                        <c:v>71523.835220336914</c:v>
                      </c:pt>
                      <c:pt idx="10849">
                        <c:v>71523.83528137207</c:v>
                      </c:pt>
                      <c:pt idx="10850">
                        <c:v>71520.635284423828</c:v>
                      </c:pt>
                      <c:pt idx="10851">
                        <c:v>69345.514724731445</c:v>
                      </c:pt>
                      <c:pt idx="10852">
                        <c:v>67625.401931762695</c:v>
                      </c:pt>
                      <c:pt idx="10853">
                        <c:v>67624.943923950195</c:v>
                      </c:pt>
                      <c:pt idx="10854">
                        <c:v>64152.961624145501</c:v>
                      </c:pt>
                      <c:pt idx="10855">
                        <c:v>66561.394607543945</c:v>
                      </c:pt>
                      <c:pt idx="10856">
                        <c:v>66561.394607543945</c:v>
                      </c:pt>
                      <c:pt idx="10857">
                        <c:v>69444.897964477539</c:v>
                      </c:pt>
                      <c:pt idx="10858">
                        <c:v>69444.898025512695</c:v>
                      </c:pt>
                      <c:pt idx="10859">
                        <c:v>64782.593765258782</c:v>
                      </c:pt>
                      <c:pt idx="10860">
                        <c:v>59717.175277709961</c:v>
                      </c:pt>
                      <c:pt idx="10861">
                        <c:v>68536.616012573242</c:v>
                      </c:pt>
                      <c:pt idx="10862">
                        <c:v>70756.047683715806</c:v>
                      </c:pt>
                      <c:pt idx="10863">
                        <c:v>70062.125076293945</c:v>
                      </c:pt>
                      <c:pt idx="10864">
                        <c:v>70060.202102661118</c:v>
                      </c:pt>
                      <c:pt idx="10865">
                        <c:v>67719.928298950195</c:v>
                      </c:pt>
                      <c:pt idx="10866">
                        <c:v>67719.928298950195</c:v>
                      </c:pt>
                      <c:pt idx="10867">
                        <c:v>67719.928298950195</c:v>
                      </c:pt>
                      <c:pt idx="10868">
                        <c:v>66816.667556762695</c:v>
                      </c:pt>
                      <c:pt idx="10869">
                        <c:v>67494.470291137695</c:v>
                      </c:pt>
                      <c:pt idx="10870">
                        <c:v>67114.470291137695</c:v>
                      </c:pt>
                      <c:pt idx="10871">
                        <c:v>68656.616714477539</c:v>
                      </c:pt>
                      <c:pt idx="10872">
                        <c:v>68733.597366333008</c:v>
                      </c:pt>
                      <c:pt idx="10873">
                        <c:v>66651.846511840806</c:v>
                      </c:pt>
                      <c:pt idx="10874">
                        <c:v>66649.923416137695</c:v>
                      </c:pt>
                      <c:pt idx="10875">
                        <c:v>65836.999588012695</c:v>
                      </c:pt>
                      <c:pt idx="10876">
                        <c:v>65794.153396606445</c:v>
                      </c:pt>
                      <c:pt idx="10877">
                        <c:v>69144.683670043945</c:v>
                      </c:pt>
                      <c:pt idx="10878">
                        <c:v>69723.348220825195</c:v>
                      </c:pt>
                      <c:pt idx="10879">
                        <c:v>69915.949783325195</c:v>
                      </c:pt>
                      <c:pt idx="10880">
                        <c:v>65595.345901489258</c:v>
                      </c:pt>
                      <c:pt idx="10881">
                        <c:v>65845.947463989258</c:v>
                      </c:pt>
                      <c:pt idx="10882">
                        <c:v>65849.793533325195</c:v>
                      </c:pt>
                      <c:pt idx="10883">
                        <c:v>65851.716629028306</c:v>
                      </c:pt>
                      <c:pt idx="10884">
                        <c:v>65744.042373657227</c:v>
                      </c:pt>
                      <c:pt idx="10885">
                        <c:v>65742.119277954087</c:v>
                      </c:pt>
                      <c:pt idx="10886">
                        <c:v>65744.042373657227</c:v>
                      </c:pt>
                      <c:pt idx="10887">
                        <c:v>66657.427627563477</c:v>
                      </c:pt>
                      <c:pt idx="10888">
                        <c:v>63739.280807495117</c:v>
                      </c:pt>
                      <c:pt idx="10889">
                        <c:v>64362.115646362305</c:v>
                      </c:pt>
                      <c:pt idx="10890">
                        <c:v>64310.19255065918</c:v>
                      </c:pt>
                      <c:pt idx="10891">
                        <c:v>70614.565383911118</c:v>
                      </c:pt>
                      <c:pt idx="10892">
                        <c:v>68269.853347778306</c:v>
                      </c:pt>
                      <c:pt idx="10893">
                        <c:v>66581.238357543945</c:v>
                      </c:pt>
                      <c:pt idx="10894">
                        <c:v>66580.753005981445</c:v>
                      </c:pt>
                      <c:pt idx="10895">
                        <c:v>66580.753005981445</c:v>
                      </c:pt>
                      <c:pt idx="10896">
                        <c:v>66580.753005981445</c:v>
                      </c:pt>
                      <c:pt idx="10897">
                        <c:v>58787.078918457031</c:v>
                      </c:pt>
                      <c:pt idx="10898">
                        <c:v>58792.23291015625</c:v>
                      </c:pt>
                      <c:pt idx="10899">
                        <c:v>58538.386596679688</c:v>
                      </c:pt>
                      <c:pt idx="10900">
                        <c:v>57925.881332397461</c:v>
                      </c:pt>
                      <c:pt idx="10901">
                        <c:v>57925.881454467773</c:v>
                      </c:pt>
                      <c:pt idx="10902">
                        <c:v>61913.202255249023</c:v>
                      </c:pt>
                      <c:pt idx="10903">
                        <c:v>66464.593612670898</c:v>
                      </c:pt>
                      <c:pt idx="10904">
                        <c:v>65635.145858764648</c:v>
                      </c:pt>
                      <c:pt idx="10905">
                        <c:v>67270.233474731445</c:v>
                      </c:pt>
                      <c:pt idx="10906">
                        <c:v>67662.034255981445</c:v>
                      </c:pt>
                      <c:pt idx="10907">
                        <c:v>69558.73762512207</c:v>
                      </c:pt>
                      <c:pt idx="10908">
                        <c:v>68017.43489074707</c:v>
                      </c:pt>
                      <c:pt idx="10909">
                        <c:v>68017.43489074707</c:v>
                      </c:pt>
                      <c:pt idx="10910">
                        <c:v>68017.43489074707</c:v>
                      </c:pt>
                      <c:pt idx="10911">
                        <c:v>68119.408645629883</c:v>
                      </c:pt>
                      <c:pt idx="10912">
                        <c:v>69410.11164855957</c:v>
                      </c:pt>
                      <c:pt idx="10913">
                        <c:v>69416.654922485352</c:v>
                      </c:pt>
                      <c:pt idx="10914">
                        <c:v>69416.654922485352</c:v>
                      </c:pt>
                      <c:pt idx="10915">
                        <c:v>69293.654922485352</c:v>
                      </c:pt>
                      <c:pt idx="10916">
                        <c:v>69293.654922485352</c:v>
                      </c:pt>
                      <c:pt idx="10917">
                        <c:v>68320.921096801758</c:v>
                      </c:pt>
                      <c:pt idx="10918">
                        <c:v>61480.626407623291</c:v>
                      </c:pt>
                      <c:pt idx="10919">
                        <c:v>61585.626510620117</c:v>
                      </c:pt>
                      <c:pt idx="10920">
                        <c:v>67283.040573120117</c:v>
                      </c:pt>
                      <c:pt idx="10921">
                        <c:v>67283.040512084961</c:v>
                      </c:pt>
                      <c:pt idx="10922">
                        <c:v>68919.812088012695</c:v>
                      </c:pt>
                      <c:pt idx="10923">
                        <c:v>69608.713638305664</c:v>
                      </c:pt>
                      <c:pt idx="10924">
                        <c:v>69483.790542602525</c:v>
                      </c:pt>
                      <c:pt idx="10925">
                        <c:v>68982.587417602525</c:v>
                      </c:pt>
                      <c:pt idx="10926">
                        <c:v>69570.288284301758</c:v>
                      </c:pt>
                      <c:pt idx="10927">
                        <c:v>69199.288284301758</c:v>
                      </c:pt>
                      <c:pt idx="10928">
                        <c:v>69199.288284301758</c:v>
                      </c:pt>
                      <c:pt idx="10929">
                        <c:v>69197.365066528306</c:v>
                      </c:pt>
                      <c:pt idx="10930">
                        <c:v>68806.364089965806</c:v>
                      </c:pt>
                      <c:pt idx="10931">
                        <c:v>69347.210403442368</c:v>
                      </c:pt>
                      <c:pt idx="10932">
                        <c:v>68978.133377075195</c:v>
                      </c:pt>
                      <c:pt idx="10933">
                        <c:v>68978.133377075195</c:v>
                      </c:pt>
                      <c:pt idx="10934">
                        <c:v>69001.383377075195</c:v>
                      </c:pt>
                      <c:pt idx="10935">
                        <c:v>69372.383377075195</c:v>
                      </c:pt>
                      <c:pt idx="10936">
                        <c:v>69371.010330200195</c:v>
                      </c:pt>
                      <c:pt idx="10937">
                        <c:v>71187.667556762695</c:v>
                      </c:pt>
                      <c:pt idx="10938">
                        <c:v>67188.195877075195</c:v>
                      </c:pt>
                      <c:pt idx="10939">
                        <c:v>66964.873611450195</c:v>
                      </c:pt>
                      <c:pt idx="10940">
                        <c:v>66964.873611450195</c:v>
                      </c:pt>
                      <c:pt idx="10941">
                        <c:v>66964.873611450195</c:v>
                      </c:pt>
                      <c:pt idx="10942">
                        <c:v>69752.815261840806</c:v>
                      </c:pt>
                      <c:pt idx="10943">
                        <c:v>70343.987747192368</c:v>
                      </c:pt>
                      <c:pt idx="10944">
                        <c:v>69690.910720825195</c:v>
                      </c:pt>
                      <c:pt idx="10945">
                        <c:v>69694.756912231445</c:v>
                      </c:pt>
                      <c:pt idx="10946">
                        <c:v>70136.756912231445</c:v>
                      </c:pt>
                      <c:pt idx="10947">
                        <c:v>70134.833816528306</c:v>
                      </c:pt>
                      <c:pt idx="10948">
                        <c:v>70136.878982543945</c:v>
                      </c:pt>
                      <c:pt idx="10949">
                        <c:v>70142.648269653306</c:v>
                      </c:pt>
                      <c:pt idx="10950">
                        <c:v>69159.015472412095</c:v>
                      </c:pt>
                      <c:pt idx="10951">
                        <c:v>69153.246307373032</c:v>
                      </c:pt>
                      <c:pt idx="10952">
                        <c:v>69694.820022583008</c:v>
                      </c:pt>
                      <c:pt idx="10953">
                        <c:v>69949.995803833008</c:v>
                      </c:pt>
                      <c:pt idx="10954">
                        <c:v>69949.995803833008</c:v>
                      </c:pt>
                      <c:pt idx="10955">
                        <c:v>68767.710098266602</c:v>
                      </c:pt>
                      <c:pt idx="10956">
                        <c:v>68767.710098266602</c:v>
                      </c:pt>
                      <c:pt idx="10957">
                        <c:v>68767.710037231445</c:v>
                      </c:pt>
                      <c:pt idx="10958">
                        <c:v>68441.610977172852</c:v>
                      </c:pt>
                      <c:pt idx="10959">
                        <c:v>68899.561965942368</c:v>
                      </c:pt>
                      <c:pt idx="10960">
                        <c:v>68187.619827270508</c:v>
                      </c:pt>
                      <c:pt idx="10961">
                        <c:v>68455.25520324707</c:v>
                      </c:pt>
                      <c:pt idx="10962">
                        <c:v>68310.682205200195</c:v>
                      </c:pt>
                      <c:pt idx="10963">
                        <c:v>66953.791519165039</c:v>
                      </c:pt>
                      <c:pt idx="10964">
                        <c:v>60831.000534057617</c:v>
                      </c:pt>
                      <c:pt idx="10965">
                        <c:v>60831.000595092773</c:v>
                      </c:pt>
                      <c:pt idx="10966">
                        <c:v>61587.000473022461</c:v>
                      </c:pt>
                      <c:pt idx="10967">
                        <c:v>69365.996658325195</c:v>
                      </c:pt>
                      <c:pt idx="10968">
                        <c:v>69365.996658325195</c:v>
                      </c:pt>
                      <c:pt idx="10969">
                        <c:v>69071.496658325195</c:v>
                      </c:pt>
                      <c:pt idx="10970">
                        <c:v>69131.812088012695</c:v>
                      </c:pt>
                      <c:pt idx="10971">
                        <c:v>68395.196365356445</c:v>
                      </c:pt>
                      <c:pt idx="10972">
                        <c:v>68396.535232543945</c:v>
                      </c:pt>
                      <c:pt idx="10973">
                        <c:v>68396.535232543945</c:v>
                      </c:pt>
                      <c:pt idx="10974">
                        <c:v>68462.685134887695</c:v>
                      </c:pt>
                      <c:pt idx="10975">
                        <c:v>69461.348403930664</c:v>
                      </c:pt>
                      <c:pt idx="10976">
                        <c:v>67759.70246887207</c:v>
                      </c:pt>
                      <c:pt idx="10977">
                        <c:v>67783.802322387695</c:v>
                      </c:pt>
                      <c:pt idx="10978">
                        <c:v>65834.390701293945</c:v>
                      </c:pt>
                      <c:pt idx="10979">
                        <c:v>61742.687057495117</c:v>
                      </c:pt>
                      <c:pt idx="10980">
                        <c:v>61742.687057495117</c:v>
                      </c:pt>
                      <c:pt idx="10981">
                        <c:v>61742.686996459961</c:v>
                      </c:pt>
                      <c:pt idx="10982">
                        <c:v>68605.522888183579</c:v>
                      </c:pt>
                      <c:pt idx="10983">
                        <c:v>69141.243835449219</c:v>
                      </c:pt>
                      <c:pt idx="10984">
                        <c:v>69141.243835449219</c:v>
                      </c:pt>
                      <c:pt idx="10985">
                        <c:v>69665.620788574219</c:v>
                      </c:pt>
                      <c:pt idx="10986">
                        <c:v>66599.512405395508</c:v>
                      </c:pt>
                      <c:pt idx="10987">
                        <c:v>66599.512405395508</c:v>
                      </c:pt>
                      <c:pt idx="10988">
                        <c:v>66603.358596801758</c:v>
                      </c:pt>
                      <c:pt idx="10989">
                        <c:v>66103.379348754868</c:v>
                      </c:pt>
                      <c:pt idx="10990">
                        <c:v>66101.456130981445</c:v>
                      </c:pt>
                      <c:pt idx="10991">
                        <c:v>66103.379226684556</c:v>
                      </c:pt>
                      <c:pt idx="10992">
                        <c:v>66106.763137817368</c:v>
                      </c:pt>
                      <c:pt idx="10993">
                        <c:v>66110.609207153306</c:v>
                      </c:pt>
                      <c:pt idx="10994">
                        <c:v>66106.763015747056</c:v>
                      </c:pt>
                      <c:pt idx="10995">
                        <c:v>56395.462585449219</c:v>
                      </c:pt>
                      <c:pt idx="10996">
                        <c:v>56395.462707519531</c:v>
                      </c:pt>
                      <c:pt idx="10997">
                        <c:v>69880.459182739258</c:v>
                      </c:pt>
                      <c:pt idx="10998">
                        <c:v>69880.459182739258</c:v>
                      </c:pt>
                      <c:pt idx="10999">
                        <c:v>69654.078125</c:v>
                      </c:pt>
                      <c:pt idx="11000">
                        <c:v>70031.077346801758</c:v>
                      </c:pt>
                      <c:pt idx="11001">
                        <c:v>69606.231033325195</c:v>
                      </c:pt>
                      <c:pt idx="11002">
                        <c:v>70568.699905395508</c:v>
                      </c:pt>
                      <c:pt idx="11003">
                        <c:v>70547.593826293945</c:v>
                      </c:pt>
                      <c:pt idx="11004">
                        <c:v>70534.593826293945</c:v>
                      </c:pt>
                      <c:pt idx="11005">
                        <c:v>70003.188674926758</c:v>
                      </c:pt>
                      <c:pt idx="11006">
                        <c:v>68006.082107543945</c:v>
                      </c:pt>
                      <c:pt idx="11007">
                        <c:v>68842.007888793945</c:v>
                      </c:pt>
                      <c:pt idx="11008">
                        <c:v>68842.007400512695</c:v>
                      </c:pt>
                      <c:pt idx="11009">
                        <c:v>70880.69499206543</c:v>
                      </c:pt>
                      <c:pt idx="11010">
                        <c:v>71504.37223815918</c:v>
                      </c:pt>
                      <c:pt idx="11011">
                        <c:v>69246.434219360352</c:v>
                      </c:pt>
                      <c:pt idx="11012">
                        <c:v>65243.997665405273</c:v>
                      </c:pt>
                      <c:pt idx="11013">
                        <c:v>65249.871566772461</c:v>
                      </c:pt>
                      <c:pt idx="11014">
                        <c:v>65257.371688842773</c:v>
                      </c:pt>
                      <c:pt idx="11015">
                        <c:v>65410.745834350579</c:v>
                      </c:pt>
                      <c:pt idx="11016">
                        <c:v>65065.822860717773</c:v>
                      </c:pt>
                      <c:pt idx="11017">
                        <c:v>65015.222763061523</c:v>
                      </c:pt>
                      <c:pt idx="11018">
                        <c:v>65010.068954467773</c:v>
                      </c:pt>
                      <c:pt idx="11019">
                        <c:v>65593.668930053711</c:v>
                      </c:pt>
                      <c:pt idx="11020">
                        <c:v>65613.969223022461</c:v>
                      </c:pt>
                      <c:pt idx="11021">
                        <c:v>65610.123153686523</c:v>
                      </c:pt>
                      <c:pt idx="11022">
                        <c:v>65241.545822143555</c:v>
                      </c:pt>
                      <c:pt idx="11023">
                        <c:v>65232.122787475586</c:v>
                      </c:pt>
                      <c:pt idx="11024">
                        <c:v>64859.199691772461</c:v>
                      </c:pt>
                      <c:pt idx="11025">
                        <c:v>64558.355331420898</c:v>
                      </c:pt>
                      <c:pt idx="11026">
                        <c:v>65622.081527709961</c:v>
                      </c:pt>
                      <c:pt idx="11027">
                        <c:v>68706.408920288086</c:v>
                      </c:pt>
                      <c:pt idx="11028">
                        <c:v>71203.863342285156</c:v>
                      </c:pt>
                      <c:pt idx="11029">
                        <c:v>71135.862365722656</c:v>
                      </c:pt>
                      <c:pt idx="11030">
                        <c:v>69766.296203613267</c:v>
                      </c:pt>
                      <c:pt idx="11031">
                        <c:v>69727.296203613267</c:v>
                      </c:pt>
                      <c:pt idx="11032">
                        <c:v>70330.520812988267</c:v>
                      </c:pt>
                      <c:pt idx="11033">
                        <c:v>70138.521072387695</c:v>
                      </c:pt>
                      <c:pt idx="11034">
                        <c:v>69777.290115356445</c:v>
                      </c:pt>
                      <c:pt idx="11035">
                        <c:v>69779.212966918945</c:v>
                      </c:pt>
                      <c:pt idx="11036">
                        <c:v>69720.735321044922</c:v>
                      </c:pt>
                      <c:pt idx="11037">
                        <c:v>69349.735809326172</c:v>
                      </c:pt>
                      <c:pt idx="11038">
                        <c:v>69702.736785888672</c:v>
                      </c:pt>
                      <c:pt idx="11039">
                        <c:v>69931.747283935532</c:v>
                      </c:pt>
                      <c:pt idx="11040">
                        <c:v>69931.747772216782</c:v>
                      </c:pt>
                      <c:pt idx="11041">
                        <c:v>69398.377899169922</c:v>
                      </c:pt>
                      <c:pt idx="11042">
                        <c:v>70400.501129150376</c:v>
                      </c:pt>
                      <c:pt idx="11043">
                        <c:v>70348.578033447266</c:v>
                      </c:pt>
                      <c:pt idx="11044">
                        <c:v>70348.578033447266</c:v>
                      </c:pt>
                      <c:pt idx="11045">
                        <c:v>70115.453689575195</c:v>
                      </c:pt>
                      <c:pt idx="11046">
                        <c:v>66914.112899780273</c:v>
                      </c:pt>
                      <c:pt idx="11047">
                        <c:v>65944.762191772461</c:v>
                      </c:pt>
                      <c:pt idx="11048">
                        <c:v>68170.114486694336</c:v>
                      </c:pt>
                      <c:pt idx="11049">
                        <c:v>67841.268478393555</c:v>
                      </c:pt>
                      <c:pt idx="11050">
                        <c:v>68154.396224975586</c:v>
                      </c:pt>
                      <c:pt idx="11051">
                        <c:v>69087.558364868164</c:v>
                      </c:pt>
                      <c:pt idx="11052">
                        <c:v>68118.800369262695</c:v>
                      </c:pt>
                      <c:pt idx="11053">
                        <c:v>68249.283706665039</c:v>
                      </c:pt>
                      <c:pt idx="11054">
                        <c:v>68176.173904418945</c:v>
                      </c:pt>
                      <c:pt idx="11055">
                        <c:v>69324.443069458008</c:v>
                      </c:pt>
                      <c:pt idx="11056">
                        <c:v>69270.596817016602</c:v>
                      </c:pt>
                      <c:pt idx="11057">
                        <c:v>69146.086715698242</c:v>
                      </c:pt>
                      <c:pt idx="11058">
                        <c:v>68363.08488464354</c:v>
                      </c:pt>
                      <c:pt idx="11059">
                        <c:v>68338.89274597168</c:v>
                      </c:pt>
                      <c:pt idx="11060">
                        <c:v>68336.828414916992</c:v>
                      </c:pt>
                      <c:pt idx="11061">
                        <c:v>67962.558883666992</c:v>
                      </c:pt>
                      <c:pt idx="11062">
                        <c:v>68521.84660339354</c:v>
                      </c:pt>
                      <c:pt idx="11063">
                        <c:v>68252.668014526353</c:v>
                      </c:pt>
                      <c:pt idx="11064">
                        <c:v>70632.632888793945</c:v>
                      </c:pt>
                      <c:pt idx="11065">
                        <c:v>70626.233001708984</c:v>
                      </c:pt>
                      <c:pt idx="11066">
                        <c:v>70624.309906005845</c:v>
                      </c:pt>
                      <c:pt idx="11067">
                        <c:v>57827.867782592773</c:v>
                      </c:pt>
                      <c:pt idx="11068">
                        <c:v>57256.993209838867</c:v>
                      </c:pt>
                      <c:pt idx="11069">
                        <c:v>57459.107894897461</c:v>
                      </c:pt>
                      <c:pt idx="11070">
                        <c:v>65198.533248901367</c:v>
                      </c:pt>
                      <c:pt idx="11071">
                        <c:v>65198.533187866211</c:v>
                      </c:pt>
                      <c:pt idx="11072">
                        <c:v>70850.968338012695</c:v>
                      </c:pt>
                      <c:pt idx="11073">
                        <c:v>68302.283569335923</c:v>
                      </c:pt>
                      <c:pt idx="11074">
                        <c:v>68303.870193481445</c:v>
                      </c:pt>
                      <c:pt idx="11075">
                        <c:v>68303.870193481445</c:v>
                      </c:pt>
                      <c:pt idx="11076">
                        <c:v>68408.932586669922</c:v>
                      </c:pt>
                      <c:pt idx="11077">
                        <c:v>68475.082489013672</c:v>
                      </c:pt>
                      <c:pt idx="11078">
                        <c:v>68303.232391357422</c:v>
                      </c:pt>
                      <c:pt idx="11079">
                        <c:v>63782.59846496582</c:v>
                      </c:pt>
                      <c:pt idx="11080">
                        <c:v>68510.655990600571</c:v>
                      </c:pt>
                      <c:pt idx="11081">
                        <c:v>69355.426010131821</c:v>
                      </c:pt>
                      <c:pt idx="11082">
                        <c:v>70249.504745483398</c:v>
                      </c:pt>
                      <c:pt idx="11083">
                        <c:v>69608.457870483398</c:v>
                      </c:pt>
                      <c:pt idx="11084">
                        <c:v>65464.17839050293</c:v>
                      </c:pt>
                      <c:pt idx="11085">
                        <c:v>65527.845260620117</c:v>
                      </c:pt>
                      <c:pt idx="11086">
                        <c:v>66979.377922058105</c:v>
                      </c:pt>
                      <c:pt idx="11087">
                        <c:v>69115.995071411118</c:v>
                      </c:pt>
                      <c:pt idx="11088">
                        <c:v>68424.073562622056</c:v>
                      </c:pt>
                      <c:pt idx="11089">
                        <c:v>68424.073562622056</c:v>
                      </c:pt>
                      <c:pt idx="11090">
                        <c:v>69049.874343872056</c:v>
                      </c:pt>
                      <c:pt idx="11091">
                        <c:v>69058.874343872056</c:v>
                      </c:pt>
                      <c:pt idx="11092">
                        <c:v>69049.874221801758</c:v>
                      </c:pt>
                      <c:pt idx="11093">
                        <c:v>68854.874038696289</c:v>
                      </c:pt>
                      <c:pt idx="11094">
                        <c:v>68771.823318481445</c:v>
                      </c:pt>
                      <c:pt idx="11095">
                        <c:v>64487.192947387688</c:v>
                      </c:pt>
                      <c:pt idx="11096">
                        <c:v>57038.598983764648</c:v>
                      </c:pt>
                      <c:pt idx="11097">
                        <c:v>60112.610626220703</c:v>
                      </c:pt>
                      <c:pt idx="11098">
                        <c:v>60504.411407470703</c:v>
                      </c:pt>
                      <c:pt idx="11099">
                        <c:v>60504.426132202148</c:v>
                      </c:pt>
                      <c:pt idx="11100">
                        <c:v>60504.426132202148</c:v>
                      </c:pt>
                      <c:pt idx="11101">
                        <c:v>61767.533554077148</c:v>
                      </c:pt>
                      <c:pt idx="11102">
                        <c:v>70333.361160278306</c:v>
                      </c:pt>
                      <c:pt idx="11103">
                        <c:v>64636.524398803711</c:v>
                      </c:pt>
                      <c:pt idx="11104">
                        <c:v>64348.524459838867</c:v>
                      </c:pt>
                      <c:pt idx="11105">
                        <c:v>64375.76530456543</c:v>
                      </c:pt>
                      <c:pt idx="11106">
                        <c:v>64375.765243530273</c:v>
                      </c:pt>
                      <c:pt idx="11107">
                        <c:v>69156.148422241211</c:v>
                      </c:pt>
                      <c:pt idx="11108">
                        <c:v>68501.146469116211</c:v>
                      </c:pt>
                      <c:pt idx="11109">
                        <c:v>68501.146469116211</c:v>
                      </c:pt>
                      <c:pt idx="11110">
                        <c:v>68503.616195678711</c:v>
                      </c:pt>
                      <c:pt idx="11111">
                        <c:v>68535.422439575195</c:v>
                      </c:pt>
                      <c:pt idx="11112">
                        <c:v>69190.422439575195</c:v>
                      </c:pt>
                      <c:pt idx="11113">
                        <c:v>68936.721267700195</c:v>
                      </c:pt>
                      <c:pt idx="11114">
                        <c:v>69672.124099731445</c:v>
                      </c:pt>
                      <c:pt idx="11115">
                        <c:v>69282.973220825195</c:v>
                      </c:pt>
                      <c:pt idx="11116">
                        <c:v>66884.222000122056</c:v>
                      </c:pt>
                      <c:pt idx="11117">
                        <c:v>65614.059036254883</c:v>
                      </c:pt>
                      <c:pt idx="11118">
                        <c:v>65999.866897583008</c:v>
                      </c:pt>
                      <c:pt idx="11119">
                        <c:v>65996.020706176758</c:v>
                      </c:pt>
                      <c:pt idx="11120">
                        <c:v>67631.259780883789</c:v>
                      </c:pt>
                      <c:pt idx="11121">
                        <c:v>67553.5363922119</c:v>
                      </c:pt>
                      <c:pt idx="11122">
                        <c:v>67197.634597778306</c:v>
                      </c:pt>
                      <c:pt idx="11123">
                        <c:v>67226.988967895479</c:v>
                      </c:pt>
                      <c:pt idx="11124">
                        <c:v>67549.488967895479</c:v>
                      </c:pt>
                      <c:pt idx="11125">
                        <c:v>67581.816024780273</c:v>
                      </c:pt>
                      <c:pt idx="11126">
                        <c:v>70233.960433959961</c:v>
                      </c:pt>
                      <c:pt idx="11127">
                        <c:v>70359.364242553711</c:v>
                      </c:pt>
                      <c:pt idx="11128">
                        <c:v>70359.364242553711</c:v>
                      </c:pt>
                      <c:pt idx="11129">
                        <c:v>70359.364242553711</c:v>
                      </c:pt>
                      <c:pt idx="11130">
                        <c:v>70359.364242553711</c:v>
                      </c:pt>
                      <c:pt idx="11131">
                        <c:v>70031.797088623047</c:v>
                      </c:pt>
                      <c:pt idx="11132">
                        <c:v>58885.368515014648</c:v>
                      </c:pt>
                      <c:pt idx="11133">
                        <c:v>62976.944808959961</c:v>
                      </c:pt>
                      <c:pt idx="11134">
                        <c:v>63368.745712280273</c:v>
                      </c:pt>
                      <c:pt idx="11135">
                        <c:v>63368.745590209961</c:v>
                      </c:pt>
                      <c:pt idx="11136">
                        <c:v>64027.745712280273</c:v>
                      </c:pt>
                      <c:pt idx="11137">
                        <c:v>64109.192489624023</c:v>
                      </c:pt>
                      <c:pt idx="11138">
                        <c:v>64677.692367553711</c:v>
                      </c:pt>
                      <c:pt idx="11139">
                        <c:v>64677.692489624023</c:v>
                      </c:pt>
                      <c:pt idx="11140">
                        <c:v>67019.293502807617</c:v>
                      </c:pt>
                      <c:pt idx="11141">
                        <c:v>66426.338424682617</c:v>
                      </c:pt>
                      <c:pt idx="11142">
                        <c:v>66426.338363647461</c:v>
                      </c:pt>
                      <c:pt idx="11143">
                        <c:v>66426.338424682617</c:v>
                      </c:pt>
                      <c:pt idx="11144">
                        <c:v>67249.401962280273</c:v>
                      </c:pt>
                      <c:pt idx="11145">
                        <c:v>67249.401840209961</c:v>
                      </c:pt>
                      <c:pt idx="11146">
                        <c:v>67948.804740905762</c:v>
                      </c:pt>
                      <c:pt idx="11147">
                        <c:v>71421.360183715806</c:v>
                      </c:pt>
                      <c:pt idx="11148">
                        <c:v>71419.437088012695</c:v>
                      </c:pt>
                      <c:pt idx="11149">
                        <c:v>71678.514114379868</c:v>
                      </c:pt>
                      <c:pt idx="11150">
                        <c:v>71042.950759887695</c:v>
                      </c:pt>
                      <c:pt idx="11151">
                        <c:v>70235.497634887695</c:v>
                      </c:pt>
                      <c:pt idx="11152">
                        <c:v>70235.497634887695</c:v>
                      </c:pt>
                      <c:pt idx="11153">
                        <c:v>70769.451736450195</c:v>
                      </c:pt>
                      <c:pt idx="11154">
                        <c:v>70772.639724731445</c:v>
                      </c:pt>
                      <c:pt idx="11155">
                        <c:v>70110.000564575195</c:v>
                      </c:pt>
                      <c:pt idx="11156">
                        <c:v>67235.326248168945</c:v>
                      </c:pt>
                      <c:pt idx="11157">
                        <c:v>68142.249343872056</c:v>
                      </c:pt>
                      <c:pt idx="11158">
                        <c:v>68144.326248168945</c:v>
                      </c:pt>
                      <c:pt idx="11159">
                        <c:v>68100.803176879868</c:v>
                      </c:pt>
                      <c:pt idx="11160">
                        <c:v>68096.957107543945</c:v>
                      </c:pt>
                      <c:pt idx="11161">
                        <c:v>70421.895492553711</c:v>
                      </c:pt>
                      <c:pt idx="11162">
                        <c:v>66034.380935668945</c:v>
                      </c:pt>
                      <c:pt idx="11163">
                        <c:v>65775.898452758789</c:v>
                      </c:pt>
                      <c:pt idx="11164">
                        <c:v>65775.898513793945</c:v>
                      </c:pt>
                      <c:pt idx="11165">
                        <c:v>65775.898513793945</c:v>
                      </c:pt>
                      <c:pt idx="11166">
                        <c:v>65423.978591918938</c:v>
                      </c:pt>
                      <c:pt idx="11167">
                        <c:v>58157.099044799805</c:v>
                      </c:pt>
                      <c:pt idx="11168">
                        <c:v>58162.252975463867</c:v>
                      </c:pt>
                      <c:pt idx="11169">
                        <c:v>58099.406661987305</c:v>
                      </c:pt>
                      <c:pt idx="11170">
                        <c:v>58304.607894897461</c:v>
                      </c:pt>
                      <c:pt idx="11171">
                        <c:v>57813.207138061523</c:v>
                      </c:pt>
                      <c:pt idx="11172">
                        <c:v>58205.007858276367</c:v>
                      </c:pt>
                      <c:pt idx="11173">
                        <c:v>64530.091903686523</c:v>
                      </c:pt>
                      <c:pt idx="11174">
                        <c:v>66126.689315795898</c:v>
                      </c:pt>
                      <c:pt idx="11175">
                        <c:v>66125.936813354492</c:v>
                      </c:pt>
                      <c:pt idx="11176">
                        <c:v>70286.597549438477</c:v>
                      </c:pt>
                      <c:pt idx="11177">
                        <c:v>69864.793655395508</c:v>
                      </c:pt>
                      <c:pt idx="11178">
                        <c:v>69860.947402954087</c:v>
                      </c:pt>
                      <c:pt idx="11179">
                        <c:v>69913.439773559556</c:v>
                      </c:pt>
                      <c:pt idx="11180">
                        <c:v>69340.155838012695</c:v>
                      </c:pt>
                      <c:pt idx="11181">
                        <c:v>65810.948959350586</c:v>
                      </c:pt>
                      <c:pt idx="11182">
                        <c:v>65143.024032592773</c:v>
                      </c:pt>
                      <c:pt idx="11183">
                        <c:v>66122.179733276367</c:v>
                      </c:pt>
                      <c:pt idx="11184">
                        <c:v>70506.051742553711</c:v>
                      </c:pt>
                      <c:pt idx="11185">
                        <c:v>70760.514633178711</c:v>
                      </c:pt>
                      <c:pt idx="11186">
                        <c:v>70760.514633178711</c:v>
                      </c:pt>
                      <c:pt idx="11187">
                        <c:v>70369.250961303711</c:v>
                      </c:pt>
                      <c:pt idx="11188">
                        <c:v>70773.064918518066</c:v>
                      </c:pt>
                      <c:pt idx="11189">
                        <c:v>70773.064918518066</c:v>
                      </c:pt>
                      <c:pt idx="11190">
                        <c:v>70293.877044677734</c:v>
                      </c:pt>
                      <c:pt idx="11191">
                        <c:v>70993.877044677734</c:v>
                      </c:pt>
                      <c:pt idx="11192">
                        <c:v>67423.184402465806</c:v>
                      </c:pt>
                      <c:pt idx="11193">
                        <c:v>68944.260894775376</c:v>
                      </c:pt>
                      <c:pt idx="11194">
                        <c:v>69015.337677001953</c:v>
                      </c:pt>
                      <c:pt idx="11195">
                        <c:v>69015.337799072266</c:v>
                      </c:pt>
                      <c:pt idx="11196">
                        <c:v>66580.116165161118</c:v>
                      </c:pt>
                      <c:pt idx="11197">
                        <c:v>67201.793533325195</c:v>
                      </c:pt>
                      <c:pt idx="11198">
                        <c:v>68162.443893432617</c:v>
                      </c:pt>
                      <c:pt idx="11199">
                        <c:v>68162.443832397461</c:v>
                      </c:pt>
                      <c:pt idx="11200">
                        <c:v>69716.485763549805</c:v>
                      </c:pt>
                      <c:pt idx="11201">
                        <c:v>69712.639633178711</c:v>
                      </c:pt>
                      <c:pt idx="11202">
                        <c:v>70048.857559204087</c:v>
                      </c:pt>
                      <c:pt idx="11203">
                        <c:v>69935.834060668945</c:v>
                      </c:pt>
                      <c:pt idx="11204">
                        <c:v>69937.208084106445</c:v>
                      </c:pt>
                      <c:pt idx="11205">
                        <c:v>70904.921585083008</c:v>
                      </c:pt>
                      <c:pt idx="11206">
                        <c:v>70847.981643676758</c:v>
                      </c:pt>
                      <c:pt idx="11207">
                        <c:v>67742.373268127427</c:v>
                      </c:pt>
                      <c:pt idx="11208">
                        <c:v>68525.219215393066</c:v>
                      </c:pt>
                      <c:pt idx="11209">
                        <c:v>68525.219215393066</c:v>
                      </c:pt>
                      <c:pt idx="11210">
                        <c:v>69706.465309143066</c:v>
                      </c:pt>
                      <c:pt idx="11211">
                        <c:v>70135.265686035156</c:v>
                      </c:pt>
                      <c:pt idx="11212">
                        <c:v>69459.70719909668</c:v>
                      </c:pt>
                      <c:pt idx="11213">
                        <c:v>69402.707214355469</c:v>
                      </c:pt>
                      <c:pt idx="11214">
                        <c:v>69927.678176879868</c:v>
                      </c:pt>
                      <c:pt idx="11215">
                        <c:v>69932.934524536118</c:v>
                      </c:pt>
                      <c:pt idx="11216">
                        <c:v>69641.305023193345</c:v>
                      </c:pt>
                      <c:pt idx="11217">
                        <c:v>69270.602874755845</c:v>
                      </c:pt>
                      <c:pt idx="11218">
                        <c:v>69656.605316162095</c:v>
                      </c:pt>
                      <c:pt idx="11219">
                        <c:v>68533.603363037095</c:v>
                      </c:pt>
                      <c:pt idx="11220">
                        <c:v>69163.605316162095</c:v>
                      </c:pt>
                      <c:pt idx="11221">
                        <c:v>69249.118988037095</c:v>
                      </c:pt>
                      <c:pt idx="11222">
                        <c:v>66247.166053771973</c:v>
                      </c:pt>
                      <c:pt idx="11223">
                        <c:v>65089.573379516587</c:v>
                      </c:pt>
                      <c:pt idx="11224">
                        <c:v>65039.573379516587</c:v>
                      </c:pt>
                      <c:pt idx="11225">
                        <c:v>65039.573257446282</c:v>
                      </c:pt>
                      <c:pt idx="11226">
                        <c:v>64521.861465454087</c:v>
                      </c:pt>
                      <c:pt idx="11227">
                        <c:v>64281.861465454087</c:v>
                      </c:pt>
                      <c:pt idx="11228">
                        <c:v>63005.357803344719</c:v>
                      </c:pt>
                      <c:pt idx="11229">
                        <c:v>65074.070693969719</c:v>
                      </c:pt>
                      <c:pt idx="11230">
                        <c:v>65065.083572387688</c:v>
                      </c:pt>
                      <c:pt idx="11231">
                        <c:v>64865.483230590806</c:v>
                      </c:pt>
                      <c:pt idx="11232">
                        <c:v>65089.907302856438</c:v>
                      </c:pt>
                      <c:pt idx="11233">
                        <c:v>65327.907302856438</c:v>
                      </c:pt>
                      <c:pt idx="11234">
                        <c:v>64894.754837036118</c:v>
                      </c:pt>
                      <c:pt idx="11235">
                        <c:v>64459.754470825188</c:v>
                      </c:pt>
                      <c:pt idx="11236">
                        <c:v>66978.004898071289</c:v>
                      </c:pt>
                      <c:pt idx="11237">
                        <c:v>69928.356445312485</c:v>
                      </c:pt>
                      <c:pt idx="11238">
                        <c:v>69926.433471679688</c:v>
                      </c:pt>
                      <c:pt idx="11239">
                        <c:v>70998.723083496079</c:v>
                      </c:pt>
                      <c:pt idx="11240">
                        <c:v>70629.646179199219</c:v>
                      </c:pt>
                      <c:pt idx="11241">
                        <c:v>70629.646179199219</c:v>
                      </c:pt>
                      <c:pt idx="11242">
                        <c:v>70258.646179199219</c:v>
                      </c:pt>
                      <c:pt idx="11243">
                        <c:v>69537.200881958008</c:v>
                      </c:pt>
                      <c:pt idx="11244">
                        <c:v>69537.200881958008</c:v>
                      </c:pt>
                      <c:pt idx="11245">
                        <c:v>69541.047073364258</c:v>
                      </c:pt>
                      <c:pt idx="11246">
                        <c:v>68765.222244262695</c:v>
                      </c:pt>
                      <c:pt idx="11247">
                        <c:v>58820.022277832031</c:v>
                      </c:pt>
                      <c:pt idx="11248">
                        <c:v>58818.573974609375</c:v>
                      </c:pt>
                      <c:pt idx="11249">
                        <c:v>69477.590896606445</c:v>
                      </c:pt>
                      <c:pt idx="11250">
                        <c:v>69477.590896606445</c:v>
                      </c:pt>
                      <c:pt idx="11251">
                        <c:v>69476.985427856445</c:v>
                      </c:pt>
                      <c:pt idx="11252">
                        <c:v>66026.058319091782</c:v>
                      </c:pt>
                      <c:pt idx="11253">
                        <c:v>66100.881317138672</c:v>
                      </c:pt>
                      <c:pt idx="11254">
                        <c:v>66161.631317138672</c:v>
                      </c:pt>
                      <c:pt idx="11255">
                        <c:v>66833.504241943345</c:v>
                      </c:pt>
                      <c:pt idx="11256">
                        <c:v>66910.201263427734</c:v>
                      </c:pt>
                      <c:pt idx="11257">
                        <c:v>66985.044387817368</c:v>
                      </c:pt>
                      <c:pt idx="11258">
                        <c:v>68123.363357543945</c:v>
                      </c:pt>
                      <c:pt idx="11259">
                        <c:v>68123.363357543945</c:v>
                      </c:pt>
                      <c:pt idx="11260">
                        <c:v>68121.440383911118</c:v>
                      </c:pt>
                      <c:pt idx="11261">
                        <c:v>68123.363357543945</c:v>
                      </c:pt>
                      <c:pt idx="11262">
                        <c:v>68115.671096801758</c:v>
                      </c:pt>
                      <c:pt idx="11263">
                        <c:v>57344.446105957031</c:v>
                      </c:pt>
                      <c:pt idx="11264">
                        <c:v>57344.446105957031</c:v>
                      </c:pt>
                      <c:pt idx="11265">
                        <c:v>56367.374496459961</c:v>
                      </c:pt>
                      <c:pt idx="11266">
                        <c:v>56367.374496459961</c:v>
                      </c:pt>
                      <c:pt idx="11267">
                        <c:v>57698.136581420898</c:v>
                      </c:pt>
                      <c:pt idx="11268">
                        <c:v>57698.136581420898</c:v>
                      </c:pt>
                      <c:pt idx="11269">
                        <c:v>57698.136581420898</c:v>
                      </c:pt>
                      <c:pt idx="11270">
                        <c:v>57981.136581420898</c:v>
                      </c:pt>
                      <c:pt idx="11271">
                        <c:v>57985.136703491211</c:v>
                      </c:pt>
                      <c:pt idx="11272">
                        <c:v>57994.136703491211</c:v>
                      </c:pt>
                      <c:pt idx="11273">
                        <c:v>57427.136642456055</c:v>
                      </c:pt>
                      <c:pt idx="11274">
                        <c:v>57555.537094116211</c:v>
                      </c:pt>
                      <c:pt idx="11275">
                        <c:v>57774.537155151367</c:v>
                      </c:pt>
                      <c:pt idx="11276">
                        <c:v>62296.386276245117</c:v>
                      </c:pt>
                      <c:pt idx="11277">
                        <c:v>63463.845138549805</c:v>
                      </c:pt>
                      <c:pt idx="11278">
                        <c:v>66541.018844604492</c:v>
                      </c:pt>
                      <c:pt idx="11279">
                        <c:v>66211.09587097168</c:v>
                      </c:pt>
                      <c:pt idx="11280">
                        <c:v>68673.936798095703</c:v>
                      </c:pt>
                      <c:pt idx="11281">
                        <c:v>68385.896759033203</c:v>
                      </c:pt>
                      <c:pt idx="11282">
                        <c:v>70114.472244262695</c:v>
                      </c:pt>
                      <c:pt idx="11283">
                        <c:v>69954.472732543945</c:v>
                      </c:pt>
                      <c:pt idx="11284">
                        <c:v>69886.473464965806</c:v>
                      </c:pt>
                      <c:pt idx="11285">
                        <c:v>70488.804763793945</c:v>
                      </c:pt>
                      <c:pt idx="11286">
                        <c:v>70191.404617309556</c:v>
                      </c:pt>
                      <c:pt idx="11287">
                        <c:v>69518.804031372056</c:v>
                      </c:pt>
                      <c:pt idx="11288">
                        <c:v>68766.127273559556</c:v>
                      </c:pt>
                      <c:pt idx="11289">
                        <c:v>68449.950027465806</c:v>
                      </c:pt>
                      <c:pt idx="11290">
                        <c:v>68743.649978637695</c:v>
                      </c:pt>
                      <c:pt idx="11291">
                        <c:v>68105.573318481445</c:v>
                      </c:pt>
                      <c:pt idx="11292">
                        <c:v>68352.088455200195</c:v>
                      </c:pt>
                      <c:pt idx="11293">
                        <c:v>68471.242752075195</c:v>
                      </c:pt>
                      <c:pt idx="11294">
                        <c:v>69706.545486450195</c:v>
                      </c:pt>
                      <c:pt idx="11295">
                        <c:v>70819.549880981445</c:v>
                      </c:pt>
                      <c:pt idx="11296">
                        <c:v>62831.138656616211</c:v>
                      </c:pt>
                      <c:pt idx="11297">
                        <c:v>69853.886596679688</c:v>
                      </c:pt>
                      <c:pt idx="11298">
                        <c:v>69030.692016601548</c:v>
                      </c:pt>
                      <c:pt idx="11299">
                        <c:v>68326.208816528306</c:v>
                      </c:pt>
                      <c:pt idx="11300">
                        <c:v>69766.597244262695</c:v>
                      </c:pt>
                      <c:pt idx="11301">
                        <c:v>69766.597244262695</c:v>
                      </c:pt>
                      <c:pt idx="11302">
                        <c:v>69766.597244262695</c:v>
                      </c:pt>
                      <c:pt idx="11303">
                        <c:v>69766.597244262695</c:v>
                      </c:pt>
                      <c:pt idx="11304">
                        <c:v>69766.597244262695</c:v>
                      </c:pt>
                      <c:pt idx="11305">
                        <c:v>69766.597244262695</c:v>
                      </c:pt>
                      <c:pt idx="11306">
                        <c:v>69673.183303833008</c:v>
                      </c:pt>
                      <c:pt idx="11307">
                        <c:v>69727.029495239258</c:v>
                      </c:pt>
                      <c:pt idx="11308">
                        <c:v>69723.183303833008</c:v>
                      </c:pt>
                      <c:pt idx="11309">
                        <c:v>60324.049301147461</c:v>
                      </c:pt>
                      <c:pt idx="11310">
                        <c:v>60324.049362182617</c:v>
                      </c:pt>
                      <c:pt idx="11311">
                        <c:v>60324.049362182617</c:v>
                      </c:pt>
                      <c:pt idx="11312">
                        <c:v>70549.050369262695</c:v>
                      </c:pt>
                      <c:pt idx="11313">
                        <c:v>68791.794509887695</c:v>
                      </c:pt>
                      <c:pt idx="11314">
                        <c:v>68791.794509887695</c:v>
                      </c:pt>
                      <c:pt idx="11315">
                        <c:v>68791.794509887695</c:v>
                      </c:pt>
                      <c:pt idx="11316">
                        <c:v>69207.290008544922</c:v>
                      </c:pt>
                      <c:pt idx="11317">
                        <c:v>69780.439910888672</c:v>
                      </c:pt>
                      <c:pt idx="11318">
                        <c:v>69847.197235107422</c:v>
                      </c:pt>
                      <c:pt idx="11319">
                        <c:v>69626.978622436509</c:v>
                      </c:pt>
                      <c:pt idx="11320">
                        <c:v>70276.029403686509</c:v>
                      </c:pt>
                      <c:pt idx="11321">
                        <c:v>70729.607772827148</c:v>
                      </c:pt>
                      <c:pt idx="11322">
                        <c:v>70238.560897827148</c:v>
                      </c:pt>
                      <c:pt idx="11323">
                        <c:v>58171.186019897461</c:v>
                      </c:pt>
                      <c:pt idx="11324">
                        <c:v>57273.722213745117</c:v>
                      </c:pt>
                      <c:pt idx="11325">
                        <c:v>57273.722213745117</c:v>
                      </c:pt>
                      <c:pt idx="11326">
                        <c:v>70108.379264831543</c:v>
                      </c:pt>
                      <c:pt idx="11327">
                        <c:v>69143.216873168945</c:v>
                      </c:pt>
                      <c:pt idx="11328">
                        <c:v>69085.524612426758</c:v>
                      </c:pt>
                      <c:pt idx="11329">
                        <c:v>70110.094314575195</c:v>
                      </c:pt>
                      <c:pt idx="11330">
                        <c:v>67628.36360168457</c:v>
                      </c:pt>
                      <c:pt idx="11331">
                        <c:v>66900.24348449707</c:v>
                      </c:pt>
                      <c:pt idx="11332">
                        <c:v>66900.24348449707</c:v>
                      </c:pt>
                      <c:pt idx="11333">
                        <c:v>66899.97541809082</c:v>
                      </c:pt>
                      <c:pt idx="11334">
                        <c:v>66899.97541809082</c:v>
                      </c:pt>
                      <c:pt idx="11335">
                        <c:v>59738.897079467773</c:v>
                      </c:pt>
                      <c:pt idx="11336">
                        <c:v>59738.897018432617</c:v>
                      </c:pt>
                      <c:pt idx="11337">
                        <c:v>64195.159713745117</c:v>
                      </c:pt>
                      <c:pt idx="11338">
                        <c:v>64195.159774780273</c:v>
                      </c:pt>
                      <c:pt idx="11339">
                        <c:v>64195.159652709961</c:v>
                      </c:pt>
                      <c:pt idx="11340">
                        <c:v>65834.81462097168</c:v>
                      </c:pt>
                      <c:pt idx="11341">
                        <c:v>65832.891464233398</c:v>
                      </c:pt>
                      <c:pt idx="11342">
                        <c:v>70467.523513793945</c:v>
                      </c:pt>
                      <c:pt idx="11343">
                        <c:v>70075.103103637695</c:v>
                      </c:pt>
                      <c:pt idx="11344">
                        <c:v>70088.052322387695</c:v>
                      </c:pt>
                      <c:pt idx="11345">
                        <c:v>70496.767547607422</c:v>
                      </c:pt>
                      <c:pt idx="11346">
                        <c:v>70562.917449951172</c:v>
                      </c:pt>
                      <c:pt idx="11347">
                        <c:v>70629.067352294922</c:v>
                      </c:pt>
                      <c:pt idx="11348">
                        <c:v>66728.53450012207</c:v>
                      </c:pt>
                      <c:pt idx="11349">
                        <c:v>70247.952011108398</c:v>
                      </c:pt>
                      <c:pt idx="11350">
                        <c:v>70262.529037475571</c:v>
                      </c:pt>
                      <c:pt idx="11351">
                        <c:v>71137.006698608398</c:v>
                      </c:pt>
                      <c:pt idx="11352">
                        <c:v>70794.560653686509</c:v>
                      </c:pt>
                      <c:pt idx="11353">
                        <c:v>60001.091415405273</c:v>
                      </c:pt>
                      <c:pt idx="11354">
                        <c:v>66732.427238464355</c:v>
                      </c:pt>
                      <c:pt idx="11355">
                        <c:v>66732.427238464355</c:v>
                      </c:pt>
                      <c:pt idx="11356">
                        <c:v>66726.65795135498</c:v>
                      </c:pt>
                      <c:pt idx="11357">
                        <c:v>64382.613204956055</c:v>
                      </c:pt>
                      <c:pt idx="11358">
                        <c:v>64384.53630065918</c:v>
                      </c:pt>
                      <c:pt idx="11359">
                        <c:v>65294.461288452148</c:v>
                      </c:pt>
                      <c:pt idx="11360">
                        <c:v>65294.461227416992</c:v>
                      </c:pt>
                      <c:pt idx="11361">
                        <c:v>65296.384384155273</c:v>
                      </c:pt>
                      <c:pt idx="11362">
                        <c:v>65298.307479858398</c:v>
                      </c:pt>
                      <c:pt idx="11363">
                        <c:v>65300.230575561523</c:v>
                      </c:pt>
                      <c:pt idx="11364">
                        <c:v>66561.112350463867</c:v>
                      </c:pt>
                      <c:pt idx="11365">
                        <c:v>66568.053329467773</c:v>
                      </c:pt>
                      <c:pt idx="11366">
                        <c:v>66117.130172729492</c:v>
                      </c:pt>
                      <c:pt idx="11367">
                        <c:v>66119.053207397461</c:v>
                      </c:pt>
                      <c:pt idx="11368">
                        <c:v>66117.130172729492</c:v>
                      </c:pt>
                      <c:pt idx="11369">
                        <c:v>66124.976303100586</c:v>
                      </c:pt>
                      <c:pt idx="11370">
                        <c:v>65312.052352905273</c:v>
                      </c:pt>
                      <c:pt idx="11371">
                        <c:v>65295.359970092773</c:v>
                      </c:pt>
                      <c:pt idx="11372">
                        <c:v>70118.157791137695</c:v>
                      </c:pt>
                      <c:pt idx="11373">
                        <c:v>68856.343704223618</c:v>
                      </c:pt>
                      <c:pt idx="11374">
                        <c:v>71061.940017700195</c:v>
                      </c:pt>
                      <c:pt idx="11375">
                        <c:v>71061.940017700195</c:v>
                      </c:pt>
                      <c:pt idx="11376">
                        <c:v>71061.939895629868</c:v>
                      </c:pt>
                      <c:pt idx="11377">
                        <c:v>71061.940017700195</c:v>
                      </c:pt>
                      <c:pt idx="11378">
                        <c:v>71061.940017700195</c:v>
                      </c:pt>
                      <c:pt idx="11379">
                        <c:v>71539.166580200195</c:v>
                      </c:pt>
                      <c:pt idx="11380">
                        <c:v>65772.875076293945</c:v>
                      </c:pt>
                      <c:pt idx="11381">
                        <c:v>56104.105026245117</c:v>
                      </c:pt>
                      <c:pt idx="11382">
                        <c:v>56104.105026245117</c:v>
                      </c:pt>
                      <c:pt idx="11383">
                        <c:v>60480.068878173828</c:v>
                      </c:pt>
                      <c:pt idx="11384">
                        <c:v>60480.275848388672</c:v>
                      </c:pt>
                      <c:pt idx="11385">
                        <c:v>60480.290634155273</c:v>
                      </c:pt>
                      <c:pt idx="11386">
                        <c:v>60480.290573120117</c:v>
                      </c:pt>
                      <c:pt idx="11387">
                        <c:v>69776.859207153306</c:v>
                      </c:pt>
                      <c:pt idx="11388">
                        <c:v>66089.356521606445</c:v>
                      </c:pt>
                      <c:pt idx="11389">
                        <c:v>65553.425857543945</c:v>
                      </c:pt>
                      <c:pt idx="11390">
                        <c:v>65553.425857543945</c:v>
                      </c:pt>
                      <c:pt idx="11391">
                        <c:v>65553.425918579102</c:v>
                      </c:pt>
                      <c:pt idx="11392">
                        <c:v>65318.793045043938</c:v>
                      </c:pt>
                      <c:pt idx="11393">
                        <c:v>65316.961990356438</c:v>
                      </c:pt>
                      <c:pt idx="11394">
                        <c:v>59379.642013549805</c:v>
                      </c:pt>
                      <c:pt idx="11395">
                        <c:v>59375.796005249023</c:v>
                      </c:pt>
                      <c:pt idx="11396">
                        <c:v>59138.043441772461</c:v>
                      </c:pt>
                      <c:pt idx="11397">
                        <c:v>59611.443954467773</c:v>
                      </c:pt>
                      <c:pt idx="11398">
                        <c:v>63254.59875869751</c:v>
                      </c:pt>
                      <c:pt idx="11399">
                        <c:v>65560.059432983398</c:v>
                      </c:pt>
                      <c:pt idx="11400">
                        <c:v>65556.213119506836</c:v>
                      </c:pt>
                      <c:pt idx="11401">
                        <c:v>69548.204971313477</c:v>
                      </c:pt>
                      <c:pt idx="11402">
                        <c:v>68882.87272644043</c:v>
                      </c:pt>
                      <c:pt idx="11403">
                        <c:v>68828.805862426758</c:v>
                      </c:pt>
                      <c:pt idx="11404">
                        <c:v>68828.805862426758</c:v>
                      </c:pt>
                      <c:pt idx="11405">
                        <c:v>68892.472732543945</c:v>
                      </c:pt>
                      <c:pt idx="11406">
                        <c:v>68889.272735595703</c:v>
                      </c:pt>
                      <c:pt idx="11407">
                        <c:v>68889.272735595703</c:v>
                      </c:pt>
                      <c:pt idx="11408">
                        <c:v>68053.124588012695</c:v>
                      </c:pt>
                      <c:pt idx="11409">
                        <c:v>67979.946365356445</c:v>
                      </c:pt>
                      <c:pt idx="11410">
                        <c:v>67979.731521606445</c:v>
                      </c:pt>
                      <c:pt idx="11411">
                        <c:v>65434.38557434082</c:v>
                      </c:pt>
                      <c:pt idx="11412">
                        <c:v>70321.174392700195</c:v>
                      </c:pt>
                      <c:pt idx="11413">
                        <c:v>68613.371658325195</c:v>
                      </c:pt>
                      <c:pt idx="11414">
                        <c:v>58698.429244995117</c:v>
                      </c:pt>
                      <c:pt idx="11415">
                        <c:v>58698.429244995117</c:v>
                      </c:pt>
                      <c:pt idx="11416">
                        <c:v>68477.57462310791</c:v>
                      </c:pt>
                      <c:pt idx="11417">
                        <c:v>69153.794387817368</c:v>
                      </c:pt>
                      <c:pt idx="11418">
                        <c:v>69372.146194458008</c:v>
                      </c:pt>
                      <c:pt idx="11419">
                        <c:v>69603.992263793945</c:v>
                      </c:pt>
                      <c:pt idx="11420">
                        <c:v>70773.481155395508</c:v>
                      </c:pt>
                      <c:pt idx="11421">
                        <c:v>70777.327224731445</c:v>
                      </c:pt>
                      <c:pt idx="11422">
                        <c:v>68400.878494262695</c:v>
                      </c:pt>
                      <c:pt idx="11423">
                        <c:v>66726.535598754868</c:v>
                      </c:pt>
                      <c:pt idx="11424">
                        <c:v>65351.734573364251</c:v>
                      </c:pt>
                      <c:pt idx="11425">
                        <c:v>65916.781448364258</c:v>
                      </c:pt>
                      <c:pt idx="11426">
                        <c:v>66334.106948852525</c:v>
                      </c:pt>
                      <c:pt idx="11427">
                        <c:v>65369.129409790025</c:v>
                      </c:pt>
                      <c:pt idx="11428">
                        <c:v>65618.214370727539</c:v>
                      </c:pt>
                      <c:pt idx="11429">
                        <c:v>62777.838241577148</c:v>
                      </c:pt>
                      <c:pt idx="11430">
                        <c:v>64142.216537475586</c:v>
                      </c:pt>
                      <c:pt idx="11431">
                        <c:v>63191.291488647461</c:v>
                      </c:pt>
                      <c:pt idx="11432">
                        <c:v>72232.625564575195</c:v>
                      </c:pt>
                      <c:pt idx="11433">
                        <c:v>69029.052322387695</c:v>
                      </c:pt>
                      <c:pt idx="11434">
                        <c:v>69029.052322387695</c:v>
                      </c:pt>
                      <c:pt idx="11435">
                        <c:v>69029.052322387695</c:v>
                      </c:pt>
                      <c:pt idx="11436">
                        <c:v>68811.785430908203</c:v>
                      </c:pt>
                      <c:pt idx="11437">
                        <c:v>69301.604766845703</c:v>
                      </c:pt>
                      <c:pt idx="11438">
                        <c:v>69367.754669189453</c:v>
                      </c:pt>
                      <c:pt idx="11439">
                        <c:v>70182.414749145508</c:v>
                      </c:pt>
                      <c:pt idx="11440">
                        <c:v>72335.494979858398</c:v>
                      </c:pt>
                      <c:pt idx="11441">
                        <c:v>72288.270614624009</c:v>
                      </c:pt>
                      <c:pt idx="11442">
                        <c:v>72715.649276733398</c:v>
                      </c:pt>
                      <c:pt idx="11443">
                        <c:v>72113.602401733398</c:v>
                      </c:pt>
                      <c:pt idx="11444">
                        <c:v>59007.875534057617</c:v>
                      </c:pt>
                      <c:pt idx="11445">
                        <c:v>59007.875473022461</c:v>
                      </c:pt>
                      <c:pt idx="11446">
                        <c:v>68996.522941589355</c:v>
                      </c:pt>
                      <c:pt idx="11447">
                        <c:v>69731.695693969727</c:v>
                      </c:pt>
                      <c:pt idx="11448">
                        <c:v>69482.824600219727</c:v>
                      </c:pt>
                      <c:pt idx="11449">
                        <c:v>68647.597061157227</c:v>
                      </c:pt>
                      <c:pt idx="11450">
                        <c:v>67064.361709594727</c:v>
                      </c:pt>
                      <c:pt idx="11451">
                        <c:v>66855.359649658203</c:v>
                      </c:pt>
                      <c:pt idx="11452">
                        <c:v>67601.527130126953</c:v>
                      </c:pt>
                      <c:pt idx="11453">
                        <c:v>67169.675079345703</c:v>
                      </c:pt>
                      <c:pt idx="11454">
                        <c:v>67235.824981689453</c:v>
                      </c:pt>
                      <c:pt idx="11455">
                        <c:v>71110.880844116211</c:v>
                      </c:pt>
                      <c:pt idx="11456">
                        <c:v>71590.958358764648</c:v>
                      </c:pt>
                      <c:pt idx="11457">
                        <c:v>72280.537460327148</c:v>
                      </c:pt>
                      <c:pt idx="11458">
                        <c:v>57191.785751342773</c:v>
                      </c:pt>
                      <c:pt idx="11459">
                        <c:v>65189.203605651855</c:v>
                      </c:pt>
                      <c:pt idx="11460">
                        <c:v>65140.203605651855</c:v>
                      </c:pt>
                      <c:pt idx="11461">
                        <c:v>65134.434318542473</c:v>
                      </c:pt>
                      <c:pt idx="11462">
                        <c:v>69348.087722778306</c:v>
                      </c:pt>
                      <c:pt idx="11463">
                        <c:v>69505.010818481445</c:v>
                      </c:pt>
                      <c:pt idx="11464">
                        <c:v>68854.410598754883</c:v>
                      </c:pt>
                      <c:pt idx="11465">
                        <c:v>68823.21125793457</c:v>
                      </c:pt>
                      <c:pt idx="11466">
                        <c:v>68218.80989074707</c:v>
                      </c:pt>
                      <c:pt idx="11467">
                        <c:v>68267.80989074707</c:v>
                      </c:pt>
                      <c:pt idx="11468">
                        <c:v>67720.432205200195</c:v>
                      </c:pt>
                      <c:pt idx="11469">
                        <c:v>68376.436111450195</c:v>
                      </c:pt>
                      <c:pt idx="11470">
                        <c:v>68514.282302856445</c:v>
                      </c:pt>
                      <c:pt idx="11471">
                        <c:v>67946.278396606445</c:v>
                      </c:pt>
                      <c:pt idx="11472">
                        <c:v>67677.10188293457</c:v>
                      </c:pt>
                      <c:pt idx="11473">
                        <c:v>66932.30110168457</c:v>
                      </c:pt>
                      <c:pt idx="11474">
                        <c:v>66892.501052856445</c:v>
                      </c:pt>
                      <c:pt idx="11475">
                        <c:v>67449.825881958008</c:v>
                      </c:pt>
                      <c:pt idx="11476">
                        <c:v>68404.426956176758</c:v>
                      </c:pt>
                      <c:pt idx="11477">
                        <c:v>69256.990264892564</c:v>
                      </c:pt>
                      <c:pt idx="11478">
                        <c:v>67498.161697387695</c:v>
                      </c:pt>
                      <c:pt idx="11479">
                        <c:v>67106.360916137695</c:v>
                      </c:pt>
                      <c:pt idx="11480">
                        <c:v>67548.782913208008</c:v>
                      </c:pt>
                      <c:pt idx="11481">
                        <c:v>67548.782913208008</c:v>
                      </c:pt>
                      <c:pt idx="11482">
                        <c:v>67540.69116210936</c:v>
                      </c:pt>
                      <c:pt idx="11483">
                        <c:v>68374.796752929688</c:v>
                      </c:pt>
                      <c:pt idx="11484">
                        <c:v>68372.873657226548</c:v>
                      </c:pt>
                      <c:pt idx="11485">
                        <c:v>69946.389724731445</c:v>
                      </c:pt>
                      <c:pt idx="11486">
                        <c:v>69945.662673950195</c:v>
                      </c:pt>
                      <c:pt idx="11487">
                        <c:v>69945.662673950195</c:v>
                      </c:pt>
                      <c:pt idx="11488">
                        <c:v>70196.264236450195</c:v>
                      </c:pt>
                      <c:pt idx="11489">
                        <c:v>70196.264236450195</c:v>
                      </c:pt>
                      <c:pt idx="11490">
                        <c:v>70250.110549926758</c:v>
                      </c:pt>
                      <c:pt idx="11491">
                        <c:v>70246.264358520508</c:v>
                      </c:pt>
                      <c:pt idx="11492">
                        <c:v>67752.695266723633</c:v>
                      </c:pt>
                      <c:pt idx="11493">
                        <c:v>59207.348983764648</c:v>
                      </c:pt>
                      <c:pt idx="11494">
                        <c:v>59216.348922729492</c:v>
                      </c:pt>
                      <c:pt idx="11495">
                        <c:v>59206.811874389648</c:v>
                      </c:pt>
                      <c:pt idx="11496">
                        <c:v>61725.922470092773</c:v>
                      </c:pt>
                      <c:pt idx="11497">
                        <c:v>66100.128463745117</c:v>
                      </c:pt>
                      <c:pt idx="11498">
                        <c:v>66100.128463745117</c:v>
                      </c:pt>
                      <c:pt idx="11499">
                        <c:v>65729.128402709961</c:v>
                      </c:pt>
                      <c:pt idx="11500">
                        <c:v>65076.116683959961</c:v>
                      </c:pt>
                      <c:pt idx="11501">
                        <c:v>65076.116683959961</c:v>
                      </c:pt>
                      <c:pt idx="11502">
                        <c:v>64520.966293334961</c:v>
                      </c:pt>
                      <c:pt idx="11503">
                        <c:v>64520.966293334961</c:v>
                      </c:pt>
                      <c:pt idx="11504">
                        <c:v>64864.691757202148</c:v>
                      </c:pt>
                      <c:pt idx="11505">
                        <c:v>65525.458969116211</c:v>
                      </c:pt>
                      <c:pt idx="11506">
                        <c:v>65253.490585327148</c:v>
                      </c:pt>
                      <c:pt idx="11507">
                        <c:v>69401.091140747056</c:v>
                      </c:pt>
                      <c:pt idx="11508">
                        <c:v>69399.168045043945</c:v>
                      </c:pt>
                      <c:pt idx="11509">
                        <c:v>67665.263275146484</c:v>
                      </c:pt>
                      <c:pt idx="11510">
                        <c:v>68522.187408447266</c:v>
                      </c:pt>
                      <c:pt idx="11511">
                        <c:v>67712.186676025376</c:v>
                      </c:pt>
                      <c:pt idx="11512">
                        <c:v>67666.186737060532</c:v>
                      </c:pt>
                      <c:pt idx="11513">
                        <c:v>66106.308792114258</c:v>
                      </c:pt>
                      <c:pt idx="11514">
                        <c:v>68065.622024536118</c:v>
                      </c:pt>
                      <c:pt idx="11515">
                        <c:v>68216.945022583008</c:v>
                      </c:pt>
                      <c:pt idx="11516">
                        <c:v>68216.944900512695</c:v>
                      </c:pt>
                      <c:pt idx="11517">
                        <c:v>67163.567459106445</c:v>
                      </c:pt>
                      <c:pt idx="11518">
                        <c:v>66974.490188598633</c:v>
                      </c:pt>
                      <c:pt idx="11519">
                        <c:v>67258.917205810532</c:v>
                      </c:pt>
                      <c:pt idx="11520">
                        <c:v>68441.763641357422</c:v>
                      </c:pt>
                      <c:pt idx="11521">
                        <c:v>68796.741668701172</c:v>
                      </c:pt>
                      <c:pt idx="11522">
                        <c:v>70522.935134887695</c:v>
                      </c:pt>
                      <c:pt idx="11523">
                        <c:v>59212.910568237305</c:v>
                      </c:pt>
                      <c:pt idx="11524">
                        <c:v>59214.151779174805</c:v>
                      </c:pt>
                      <c:pt idx="11525">
                        <c:v>59214.151779174805</c:v>
                      </c:pt>
                      <c:pt idx="11526">
                        <c:v>60034.152694702148</c:v>
                      </c:pt>
                      <c:pt idx="11527">
                        <c:v>60034.152694702148</c:v>
                      </c:pt>
                      <c:pt idx="11528">
                        <c:v>60034.152694702148</c:v>
                      </c:pt>
                      <c:pt idx="11529">
                        <c:v>60034.152755737305</c:v>
                      </c:pt>
                      <c:pt idx="11530">
                        <c:v>60695.624984741211</c:v>
                      </c:pt>
                      <c:pt idx="11531">
                        <c:v>64497.450729370117</c:v>
                      </c:pt>
                      <c:pt idx="11532">
                        <c:v>64497.450668334961</c:v>
                      </c:pt>
                      <c:pt idx="11533">
                        <c:v>64497.450668334961</c:v>
                      </c:pt>
                      <c:pt idx="11534">
                        <c:v>64374.450790405273</c:v>
                      </c:pt>
                      <c:pt idx="11535">
                        <c:v>64374.450790405273</c:v>
                      </c:pt>
                      <c:pt idx="11536">
                        <c:v>67337.792472839355</c:v>
                      </c:pt>
                      <c:pt idx="11537">
                        <c:v>71148.865188598618</c:v>
                      </c:pt>
                      <c:pt idx="11538">
                        <c:v>70763.279861450195</c:v>
                      </c:pt>
                      <c:pt idx="11539">
                        <c:v>69864.398223876953</c:v>
                      </c:pt>
                      <c:pt idx="11540">
                        <c:v>69864.398223876953</c:v>
                      </c:pt>
                      <c:pt idx="11541">
                        <c:v>69532.429641723633</c:v>
                      </c:pt>
                      <c:pt idx="11542">
                        <c:v>70256.348052978516</c:v>
                      </c:pt>
                      <c:pt idx="11543">
                        <c:v>57987.834518432617</c:v>
                      </c:pt>
                      <c:pt idx="11544">
                        <c:v>57776.025863647461</c:v>
                      </c:pt>
                      <c:pt idx="11545">
                        <c:v>57712.35905456543</c:v>
                      </c:pt>
                      <c:pt idx="11546">
                        <c:v>57712.35905456543</c:v>
                      </c:pt>
                      <c:pt idx="11547">
                        <c:v>57712.72233581543</c:v>
                      </c:pt>
                      <c:pt idx="11548">
                        <c:v>57712.72233581543</c:v>
                      </c:pt>
                      <c:pt idx="11549">
                        <c:v>57533.65251159668</c:v>
                      </c:pt>
                      <c:pt idx="11550">
                        <c:v>69078.504501342773</c:v>
                      </c:pt>
                      <c:pt idx="11551">
                        <c:v>69078.504379272461</c:v>
                      </c:pt>
                      <c:pt idx="11552">
                        <c:v>69089.266189575195</c:v>
                      </c:pt>
                      <c:pt idx="11553">
                        <c:v>69091.189163208008</c:v>
                      </c:pt>
                      <c:pt idx="11554">
                        <c:v>69093.112380981445</c:v>
                      </c:pt>
                      <c:pt idx="11555">
                        <c:v>69950.036453247056</c:v>
                      </c:pt>
                      <c:pt idx="11556">
                        <c:v>70324.882400512695</c:v>
                      </c:pt>
                      <c:pt idx="11557">
                        <c:v>69498.228591918945</c:v>
                      </c:pt>
                      <c:pt idx="11558">
                        <c:v>69460.074783325195</c:v>
                      </c:pt>
                      <c:pt idx="11559">
                        <c:v>69853.798538208008</c:v>
                      </c:pt>
                      <c:pt idx="11560">
                        <c:v>69221.940139770508</c:v>
                      </c:pt>
                      <c:pt idx="11561">
                        <c:v>68934.736236572266</c:v>
                      </c:pt>
                      <c:pt idx="11562">
                        <c:v>68659.030944824219</c:v>
                      </c:pt>
                      <c:pt idx="11563">
                        <c:v>68690.160339355469</c:v>
                      </c:pt>
                      <c:pt idx="11564">
                        <c:v>68714.873291015625</c:v>
                      </c:pt>
                      <c:pt idx="11565">
                        <c:v>68091.862014770508</c:v>
                      </c:pt>
                      <c:pt idx="11566">
                        <c:v>69194.828018188477</c:v>
                      </c:pt>
                      <c:pt idx="11567">
                        <c:v>68957.836929321289</c:v>
                      </c:pt>
                      <c:pt idx="11568">
                        <c:v>69006.666397094727</c:v>
                      </c:pt>
                      <c:pt idx="11569">
                        <c:v>69945.276199340806</c:v>
                      </c:pt>
                      <c:pt idx="11570">
                        <c:v>69821.554519653306</c:v>
                      </c:pt>
                      <c:pt idx="11571">
                        <c:v>68981.629470825195</c:v>
                      </c:pt>
                      <c:pt idx="11572">
                        <c:v>70035.520034790025</c:v>
                      </c:pt>
                      <c:pt idx="11573">
                        <c:v>69641.796279907227</c:v>
                      </c:pt>
                      <c:pt idx="11574">
                        <c:v>59761.843307495117</c:v>
                      </c:pt>
                      <c:pt idx="11575">
                        <c:v>59761.843246459961</c:v>
                      </c:pt>
                      <c:pt idx="11576">
                        <c:v>59761.843307495117</c:v>
                      </c:pt>
                      <c:pt idx="11577">
                        <c:v>59582.773483276367</c:v>
                      </c:pt>
                      <c:pt idx="11578">
                        <c:v>59516.083602905273</c:v>
                      </c:pt>
                      <c:pt idx="11579">
                        <c:v>61754.719223022461</c:v>
                      </c:pt>
                      <c:pt idx="11580">
                        <c:v>61688.029342651367</c:v>
                      </c:pt>
                      <c:pt idx="11581">
                        <c:v>67442.276901245117</c:v>
                      </c:pt>
                      <c:pt idx="11582">
                        <c:v>68743.269241333008</c:v>
                      </c:pt>
                      <c:pt idx="11583">
                        <c:v>70206.770828247056</c:v>
                      </c:pt>
                      <c:pt idx="11584">
                        <c:v>70210.770828247056</c:v>
                      </c:pt>
                      <c:pt idx="11585">
                        <c:v>70743.770584106445</c:v>
                      </c:pt>
                      <c:pt idx="11586">
                        <c:v>71099.347732543945</c:v>
                      </c:pt>
                      <c:pt idx="11587">
                        <c:v>71601.903152465806</c:v>
                      </c:pt>
                      <c:pt idx="11588">
                        <c:v>70622.405105590806</c:v>
                      </c:pt>
                      <c:pt idx="11589">
                        <c:v>70618.559036254868</c:v>
                      </c:pt>
                      <c:pt idx="11590">
                        <c:v>70651.442504882798</c:v>
                      </c:pt>
                      <c:pt idx="11591">
                        <c:v>70649.51953125</c:v>
                      </c:pt>
                      <c:pt idx="11592">
                        <c:v>70651.442504882798</c:v>
                      </c:pt>
                      <c:pt idx="11593">
                        <c:v>70047.36572265625</c:v>
                      </c:pt>
                      <c:pt idx="11594">
                        <c:v>70795.847244262695</c:v>
                      </c:pt>
                      <c:pt idx="11595">
                        <c:v>70701.770095825195</c:v>
                      </c:pt>
                      <c:pt idx="11596">
                        <c:v>64630.220779418938</c:v>
                      </c:pt>
                      <c:pt idx="11597">
                        <c:v>70302.152801513672</c:v>
                      </c:pt>
                      <c:pt idx="11598">
                        <c:v>70385.068695068345</c:v>
                      </c:pt>
                      <c:pt idx="11599">
                        <c:v>69254.889739990234</c:v>
                      </c:pt>
                      <c:pt idx="11600">
                        <c:v>68638.051834106445</c:v>
                      </c:pt>
                      <c:pt idx="11601">
                        <c:v>67779.049880981445</c:v>
                      </c:pt>
                      <c:pt idx="11602">
                        <c:v>67658.126907348618</c:v>
                      </c:pt>
                      <c:pt idx="11603">
                        <c:v>67298.050491333008</c:v>
                      </c:pt>
                      <c:pt idx="11604">
                        <c:v>68441.159683227539</c:v>
                      </c:pt>
                      <c:pt idx="11605">
                        <c:v>57489.803466796875</c:v>
                      </c:pt>
                      <c:pt idx="11606">
                        <c:v>64272.251022338867</c:v>
                      </c:pt>
                      <c:pt idx="11607">
                        <c:v>64272.251022338867</c:v>
                      </c:pt>
                      <c:pt idx="11608">
                        <c:v>64677.545028686523</c:v>
                      </c:pt>
                      <c:pt idx="11609">
                        <c:v>63703.562057495117</c:v>
                      </c:pt>
                      <c:pt idx="11610">
                        <c:v>68502.155349731445</c:v>
                      </c:pt>
                      <c:pt idx="11611">
                        <c:v>68502.155410766602</c:v>
                      </c:pt>
                      <c:pt idx="11612">
                        <c:v>69406.576736450195</c:v>
                      </c:pt>
                      <c:pt idx="11613">
                        <c:v>69406.576736450195</c:v>
                      </c:pt>
                      <c:pt idx="11614">
                        <c:v>69406.988845825195</c:v>
                      </c:pt>
                      <c:pt idx="11615">
                        <c:v>59098.845993041992</c:v>
                      </c:pt>
                      <c:pt idx="11616">
                        <c:v>58098.846054077148</c:v>
                      </c:pt>
                      <c:pt idx="11617">
                        <c:v>58098.846054077148</c:v>
                      </c:pt>
                      <c:pt idx="11618">
                        <c:v>59098.967147827148</c:v>
                      </c:pt>
                      <c:pt idx="11619">
                        <c:v>59098.967147827148</c:v>
                      </c:pt>
                      <c:pt idx="11620">
                        <c:v>59098.967086791992</c:v>
                      </c:pt>
                      <c:pt idx="11621">
                        <c:v>59360.235641479492</c:v>
                      </c:pt>
                      <c:pt idx="11622">
                        <c:v>61406.137802124023</c:v>
                      </c:pt>
                      <c:pt idx="11623">
                        <c:v>66692.905746459961</c:v>
                      </c:pt>
                      <c:pt idx="11624">
                        <c:v>66693.978073120117</c:v>
                      </c:pt>
                      <c:pt idx="11625">
                        <c:v>66693.978073120117</c:v>
                      </c:pt>
                      <c:pt idx="11626">
                        <c:v>66087.978073120117</c:v>
                      </c:pt>
                      <c:pt idx="11627">
                        <c:v>66244.138076782227</c:v>
                      </c:pt>
                      <c:pt idx="11628">
                        <c:v>65732.612625122056</c:v>
                      </c:pt>
                      <c:pt idx="11629">
                        <c:v>70607.382400512695</c:v>
                      </c:pt>
                      <c:pt idx="11630">
                        <c:v>70511.905593872056</c:v>
                      </c:pt>
                      <c:pt idx="11631">
                        <c:v>70472.286697387695</c:v>
                      </c:pt>
                      <c:pt idx="11632">
                        <c:v>70471.665603637695</c:v>
                      </c:pt>
                      <c:pt idx="11633">
                        <c:v>69355.710769653306</c:v>
                      </c:pt>
                      <c:pt idx="11634">
                        <c:v>68910.851882934556</c:v>
                      </c:pt>
                      <c:pt idx="11635">
                        <c:v>69304.575515747056</c:v>
                      </c:pt>
                      <c:pt idx="11636">
                        <c:v>68152.896072387695</c:v>
                      </c:pt>
                      <c:pt idx="11637">
                        <c:v>68152.896072387695</c:v>
                      </c:pt>
                      <c:pt idx="11638">
                        <c:v>67273.172683715806</c:v>
                      </c:pt>
                      <c:pt idx="11639">
                        <c:v>68078.509048461914</c:v>
                      </c:pt>
                      <c:pt idx="11640">
                        <c:v>67371.036392211914</c:v>
                      </c:pt>
                      <c:pt idx="11641">
                        <c:v>67171.760269165025</c:v>
                      </c:pt>
                      <c:pt idx="11642">
                        <c:v>67166.966567993164</c:v>
                      </c:pt>
                      <c:pt idx="11643">
                        <c:v>65688.587432861314</c:v>
                      </c:pt>
                      <c:pt idx="11644">
                        <c:v>65760.260528564453</c:v>
                      </c:pt>
                      <c:pt idx="11645">
                        <c:v>65824.710479736314</c:v>
                      </c:pt>
                      <c:pt idx="11646">
                        <c:v>70962.418533325195</c:v>
                      </c:pt>
                      <c:pt idx="11647">
                        <c:v>70962.418533325195</c:v>
                      </c:pt>
                      <c:pt idx="11648">
                        <c:v>71809.342483520508</c:v>
                      </c:pt>
                      <c:pt idx="11649">
                        <c:v>72537.919998168945</c:v>
                      </c:pt>
                      <c:pt idx="11650">
                        <c:v>72251.843093872056</c:v>
                      </c:pt>
                      <c:pt idx="11651">
                        <c:v>72249.919998168945</c:v>
                      </c:pt>
                      <c:pt idx="11652">
                        <c:v>71984.919998168945</c:v>
                      </c:pt>
                      <c:pt idx="11653">
                        <c:v>71491.188552856445</c:v>
                      </c:pt>
                      <c:pt idx="11654">
                        <c:v>70638.687454223618</c:v>
                      </c:pt>
                      <c:pt idx="11655">
                        <c:v>66693.964187622056</c:v>
                      </c:pt>
                      <c:pt idx="11656">
                        <c:v>58181.389205932617</c:v>
                      </c:pt>
                      <c:pt idx="11657">
                        <c:v>58181.389205932617</c:v>
                      </c:pt>
                      <c:pt idx="11658">
                        <c:v>66426.708839416489</c:v>
                      </c:pt>
                      <c:pt idx="11659">
                        <c:v>65494.759597778306</c:v>
                      </c:pt>
                      <c:pt idx="11660">
                        <c:v>65648.131362915039</c:v>
                      </c:pt>
                      <c:pt idx="11661">
                        <c:v>65598.131362915039</c:v>
                      </c:pt>
                      <c:pt idx="11662">
                        <c:v>65594.843154907227</c:v>
                      </c:pt>
                      <c:pt idx="11663">
                        <c:v>65594.843154907227</c:v>
                      </c:pt>
                      <c:pt idx="11664">
                        <c:v>64471.843276977532</c:v>
                      </c:pt>
                      <c:pt idx="11665">
                        <c:v>64475.843460083001</c:v>
                      </c:pt>
                      <c:pt idx="11666">
                        <c:v>64479.42066955565</c:v>
                      </c:pt>
                      <c:pt idx="11667">
                        <c:v>64470.433425903313</c:v>
                      </c:pt>
                      <c:pt idx="11668">
                        <c:v>64275.433242797844</c:v>
                      </c:pt>
                      <c:pt idx="11669">
                        <c:v>64905.559097290032</c:v>
                      </c:pt>
                      <c:pt idx="11670">
                        <c:v>64905.559158325188</c:v>
                      </c:pt>
                      <c:pt idx="11671">
                        <c:v>65163.559219360344</c:v>
                      </c:pt>
                      <c:pt idx="11672">
                        <c:v>64709.254470825188</c:v>
                      </c:pt>
                      <c:pt idx="11673">
                        <c:v>71032.009841918945</c:v>
                      </c:pt>
                      <c:pt idx="11674">
                        <c:v>71283.090362548814</c:v>
                      </c:pt>
                      <c:pt idx="11675">
                        <c:v>70462.986175537095</c:v>
                      </c:pt>
                      <c:pt idx="11676">
                        <c:v>70734.087738037095</c:v>
                      </c:pt>
                      <c:pt idx="11677">
                        <c:v>70734.087677001953</c:v>
                      </c:pt>
                      <c:pt idx="11678">
                        <c:v>68827.137527465806</c:v>
                      </c:pt>
                      <c:pt idx="11679">
                        <c:v>68830.983718872056</c:v>
                      </c:pt>
                      <c:pt idx="11680">
                        <c:v>68459.447586059556</c:v>
                      </c:pt>
                      <c:pt idx="11681">
                        <c:v>69283.398025512695</c:v>
                      </c:pt>
                      <c:pt idx="11682">
                        <c:v>69220.566848754868</c:v>
                      </c:pt>
                      <c:pt idx="11683">
                        <c:v>69823.790725708008</c:v>
                      </c:pt>
                      <c:pt idx="11684">
                        <c:v>70123.939407348618</c:v>
                      </c:pt>
                      <c:pt idx="11685">
                        <c:v>69428.765838623032</c:v>
                      </c:pt>
                      <c:pt idx="11686">
                        <c:v>69432.612030029282</c:v>
                      </c:pt>
                      <c:pt idx="11687">
                        <c:v>69430.688934326172</c:v>
                      </c:pt>
                      <c:pt idx="11688">
                        <c:v>70107.348114013672</c:v>
                      </c:pt>
                      <c:pt idx="11689">
                        <c:v>68990.547439575195</c:v>
                      </c:pt>
                      <c:pt idx="11690">
                        <c:v>69909.851150512695</c:v>
                      </c:pt>
                      <c:pt idx="11691">
                        <c:v>69843.701248168945</c:v>
                      </c:pt>
                      <c:pt idx="11692">
                        <c:v>58724.806991577148</c:v>
                      </c:pt>
                      <c:pt idx="11693">
                        <c:v>58724.806991577148</c:v>
                      </c:pt>
                      <c:pt idx="11694">
                        <c:v>65028.928207397461</c:v>
                      </c:pt>
                      <c:pt idx="11695">
                        <c:v>65028.928268432617</c:v>
                      </c:pt>
                      <c:pt idx="11696">
                        <c:v>65028.928268432617</c:v>
                      </c:pt>
                      <c:pt idx="11697">
                        <c:v>65030.376449584961</c:v>
                      </c:pt>
                      <c:pt idx="11698">
                        <c:v>66022.919418334961</c:v>
                      </c:pt>
                      <c:pt idx="11699">
                        <c:v>66022.919479370117</c:v>
                      </c:pt>
                      <c:pt idx="11700">
                        <c:v>66022.919418334961</c:v>
                      </c:pt>
                      <c:pt idx="11701">
                        <c:v>66707.821884155273</c:v>
                      </c:pt>
                      <c:pt idx="11702">
                        <c:v>68123.176383972168</c:v>
                      </c:pt>
                      <c:pt idx="11703">
                        <c:v>70490.679092407227</c:v>
                      </c:pt>
                      <c:pt idx="11704">
                        <c:v>70492.756134033203</c:v>
                      </c:pt>
                      <c:pt idx="11705">
                        <c:v>68727.399017333984</c:v>
                      </c:pt>
                      <c:pt idx="11706">
                        <c:v>68731.399505615234</c:v>
                      </c:pt>
                      <c:pt idx="11707">
                        <c:v>68365.883636474595</c:v>
                      </c:pt>
                      <c:pt idx="11708">
                        <c:v>69028.578598022461</c:v>
                      </c:pt>
                      <c:pt idx="11709">
                        <c:v>69354.401962280273</c:v>
                      </c:pt>
                      <c:pt idx="11710">
                        <c:v>69408.357238769531</c:v>
                      </c:pt>
                      <c:pt idx="11711">
                        <c:v>69426.774391174316</c:v>
                      </c:pt>
                      <c:pt idx="11712">
                        <c:v>69184.620094299316</c:v>
                      </c:pt>
                      <c:pt idx="11713">
                        <c:v>69712.773902893066</c:v>
                      </c:pt>
                      <c:pt idx="11714">
                        <c:v>69343.696754455566</c:v>
                      </c:pt>
                      <c:pt idx="11715">
                        <c:v>69148.773391723618</c:v>
                      </c:pt>
                      <c:pt idx="11716">
                        <c:v>68208.772171020508</c:v>
                      </c:pt>
                      <c:pt idx="11717">
                        <c:v>67916.248855590806</c:v>
                      </c:pt>
                      <c:pt idx="11718">
                        <c:v>68926.718338012695</c:v>
                      </c:pt>
                      <c:pt idx="11719">
                        <c:v>69649.260475158677</c:v>
                      </c:pt>
                      <c:pt idx="11720">
                        <c:v>67098.645095825195</c:v>
                      </c:pt>
                      <c:pt idx="11721">
                        <c:v>67150.568313598618</c:v>
                      </c:pt>
                      <c:pt idx="11722">
                        <c:v>67295.604812622056</c:v>
                      </c:pt>
                      <c:pt idx="11723">
                        <c:v>67427.078689575195</c:v>
                      </c:pt>
                      <c:pt idx="11724">
                        <c:v>67430.925003051758</c:v>
                      </c:pt>
                      <c:pt idx="11725">
                        <c:v>66859.774612426758</c:v>
                      </c:pt>
                      <c:pt idx="11726">
                        <c:v>67603.010574340806</c:v>
                      </c:pt>
                      <c:pt idx="11727">
                        <c:v>67602.463943481445</c:v>
                      </c:pt>
                      <c:pt idx="11728">
                        <c:v>67595.639358520508</c:v>
                      </c:pt>
                      <c:pt idx="11729">
                        <c:v>67597.562576293945</c:v>
                      </c:pt>
                      <c:pt idx="11730">
                        <c:v>67968.562576293945</c:v>
                      </c:pt>
                      <c:pt idx="11731">
                        <c:v>67831.008514404282</c:v>
                      </c:pt>
                      <c:pt idx="11732">
                        <c:v>67327.833099365234</c:v>
                      </c:pt>
                      <c:pt idx="11733">
                        <c:v>69707.939895629883</c:v>
                      </c:pt>
                      <c:pt idx="11734">
                        <c:v>69709.862991333008</c:v>
                      </c:pt>
                      <c:pt idx="11735">
                        <c:v>69749.368606567383</c:v>
                      </c:pt>
                      <c:pt idx="11736">
                        <c:v>68105.690139770508</c:v>
                      </c:pt>
                      <c:pt idx="11737">
                        <c:v>68102.988235473633</c:v>
                      </c:pt>
                      <c:pt idx="11738">
                        <c:v>68102.988235473633</c:v>
                      </c:pt>
                      <c:pt idx="11739">
                        <c:v>68102.988235473633</c:v>
                      </c:pt>
                      <c:pt idx="11740">
                        <c:v>68101.065200805664</c:v>
                      </c:pt>
                      <c:pt idx="11741">
                        <c:v>68102.988235473633</c:v>
                      </c:pt>
                      <c:pt idx="11742">
                        <c:v>68465.912307739258</c:v>
                      </c:pt>
                      <c:pt idx="11743">
                        <c:v>68463.989212036133</c:v>
                      </c:pt>
                      <c:pt idx="11744">
                        <c:v>68338.489395141602</c:v>
                      </c:pt>
                      <c:pt idx="11745">
                        <c:v>69947.016189575195</c:v>
                      </c:pt>
                      <c:pt idx="11746">
                        <c:v>57207.560043334961</c:v>
                      </c:pt>
                      <c:pt idx="11747">
                        <c:v>57208.388168334961</c:v>
                      </c:pt>
                      <c:pt idx="11748">
                        <c:v>69279.652496337891</c:v>
                      </c:pt>
                      <c:pt idx="11749">
                        <c:v>69354.475494384766</c:v>
                      </c:pt>
                      <c:pt idx="11750">
                        <c:v>69935.873931884766</c:v>
                      </c:pt>
                      <c:pt idx="11751">
                        <c:v>70012.971527099609</c:v>
                      </c:pt>
                      <c:pt idx="11752">
                        <c:v>69738.134841918945</c:v>
                      </c:pt>
                      <c:pt idx="11753">
                        <c:v>69738.134841918945</c:v>
                      </c:pt>
                      <c:pt idx="11754">
                        <c:v>69740.211868286118</c:v>
                      </c:pt>
                      <c:pt idx="11755">
                        <c:v>69596.133865356445</c:v>
                      </c:pt>
                      <c:pt idx="11756">
                        <c:v>68954.639724731445</c:v>
                      </c:pt>
                      <c:pt idx="11757">
                        <c:v>58039.415390014648</c:v>
                      </c:pt>
                      <c:pt idx="11758">
                        <c:v>64299.292343139648</c:v>
                      </c:pt>
                      <c:pt idx="11759">
                        <c:v>64299.292343139648</c:v>
                      </c:pt>
                      <c:pt idx="11760">
                        <c:v>64299.292343139648</c:v>
                      </c:pt>
                      <c:pt idx="11761">
                        <c:v>64733.582504272461</c:v>
                      </c:pt>
                      <c:pt idx="11762">
                        <c:v>64952.826278686523</c:v>
                      </c:pt>
                      <c:pt idx="11763">
                        <c:v>65741.374221801758</c:v>
                      </c:pt>
                      <c:pt idx="11764">
                        <c:v>66779.119216918945</c:v>
                      </c:pt>
                      <c:pt idx="11765">
                        <c:v>66494.149978637695</c:v>
                      </c:pt>
                      <c:pt idx="11766">
                        <c:v>69572.739288330064</c:v>
                      </c:pt>
                      <c:pt idx="11767">
                        <c:v>69081.962677001953</c:v>
                      </c:pt>
                      <c:pt idx="11768">
                        <c:v>68857.562774658203</c:v>
                      </c:pt>
                      <c:pt idx="11769">
                        <c:v>69158.286163330064</c:v>
                      </c:pt>
                      <c:pt idx="11770">
                        <c:v>69128.363067626953</c:v>
                      </c:pt>
                      <c:pt idx="11771">
                        <c:v>68912.206817626953</c:v>
                      </c:pt>
                      <c:pt idx="11772">
                        <c:v>68910.199295043945</c:v>
                      </c:pt>
                      <c:pt idx="11773">
                        <c:v>69139.745437622056</c:v>
                      </c:pt>
                      <c:pt idx="11774">
                        <c:v>69327.891677856445</c:v>
                      </c:pt>
                      <c:pt idx="11775">
                        <c:v>69298.576980590806</c:v>
                      </c:pt>
                      <c:pt idx="11776">
                        <c:v>68902.929763793945</c:v>
                      </c:pt>
                      <c:pt idx="11777">
                        <c:v>68008.307205200195</c:v>
                      </c:pt>
                      <c:pt idx="11778">
                        <c:v>69870.343338012695</c:v>
                      </c:pt>
                      <c:pt idx="11779">
                        <c:v>69870.343338012695</c:v>
                      </c:pt>
                      <c:pt idx="11780">
                        <c:v>69872.266433715806</c:v>
                      </c:pt>
                      <c:pt idx="11781">
                        <c:v>70055.843582153306</c:v>
                      </c:pt>
                      <c:pt idx="11782">
                        <c:v>70057.766677856445</c:v>
                      </c:pt>
                      <c:pt idx="11783">
                        <c:v>69777.843582153306</c:v>
                      </c:pt>
                      <c:pt idx="11784">
                        <c:v>70035.843582153306</c:v>
                      </c:pt>
                      <c:pt idx="11785">
                        <c:v>69273.042800903306</c:v>
                      </c:pt>
                      <c:pt idx="11786">
                        <c:v>69422.992752075195</c:v>
                      </c:pt>
                      <c:pt idx="11787">
                        <c:v>69421.069656372056</c:v>
                      </c:pt>
                      <c:pt idx="11788">
                        <c:v>69421.069656372056</c:v>
                      </c:pt>
                      <c:pt idx="11789">
                        <c:v>69235.569412231445</c:v>
                      </c:pt>
                      <c:pt idx="11790">
                        <c:v>65547.484573364258</c:v>
                      </c:pt>
                      <c:pt idx="11791">
                        <c:v>58234.349166870117</c:v>
                      </c:pt>
                      <c:pt idx="11792">
                        <c:v>58237.442916870117</c:v>
                      </c:pt>
                      <c:pt idx="11793">
                        <c:v>69912.544509887695</c:v>
                      </c:pt>
                      <c:pt idx="11794">
                        <c:v>69982.185684204102</c:v>
                      </c:pt>
                      <c:pt idx="11795">
                        <c:v>70095.012283325195</c:v>
                      </c:pt>
                      <c:pt idx="11796">
                        <c:v>67385.70832824707</c:v>
                      </c:pt>
                      <c:pt idx="11797">
                        <c:v>67439.92170715332</c:v>
                      </c:pt>
                      <c:pt idx="11798">
                        <c:v>67439.92170715332</c:v>
                      </c:pt>
                      <c:pt idx="11799">
                        <c:v>68225.39729309082</c:v>
                      </c:pt>
                      <c:pt idx="11800">
                        <c:v>68225.39729309082</c:v>
                      </c:pt>
                      <c:pt idx="11801">
                        <c:v>68225.39729309082</c:v>
                      </c:pt>
                      <c:pt idx="11802">
                        <c:v>68225.39729309082</c:v>
                      </c:pt>
                      <c:pt idx="11803">
                        <c:v>67607.920974731445</c:v>
                      </c:pt>
                      <c:pt idx="11804">
                        <c:v>58378.330551147461</c:v>
                      </c:pt>
                      <c:pt idx="11805">
                        <c:v>58378.330551147461</c:v>
                      </c:pt>
                      <c:pt idx="11806">
                        <c:v>58378.330551147461</c:v>
                      </c:pt>
                      <c:pt idx="11807">
                        <c:v>68624.972518920898</c:v>
                      </c:pt>
                      <c:pt idx="11808">
                        <c:v>69732.717849731445</c:v>
                      </c:pt>
                      <c:pt idx="11809">
                        <c:v>69387.025588989258</c:v>
                      </c:pt>
                      <c:pt idx="11810">
                        <c:v>67161.528457641602</c:v>
                      </c:pt>
                      <c:pt idx="11811">
                        <c:v>67088.624160766602</c:v>
                      </c:pt>
                      <c:pt idx="11812">
                        <c:v>67088.624160766602</c:v>
                      </c:pt>
                      <c:pt idx="11813">
                        <c:v>68063.397598266602</c:v>
                      </c:pt>
                      <c:pt idx="11814">
                        <c:v>68063.397598266602</c:v>
                      </c:pt>
                      <c:pt idx="11815">
                        <c:v>68063.397598266602</c:v>
                      </c:pt>
                      <c:pt idx="11816">
                        <c:v>66812.796035766602</c:v>
                      </c:pt>
                      <c:pt idx="11817">
                        <c:v>58784.227035522461</c:v>
                      </c:pt>
                      <c:pt idx="11818">
                        <c:v>58784.227096557617</c:v>
                      </c:pt>
                      <c:pt idx="11819">
                        <c:v>65608.293380737305</c:v>
                      </c:pt>
                      <c:pt idx="11820">
                        <c:v>65608.293441772461</c:v>
                      </c:pt>
                      <c:pt idx="11821">
                        <c:v>68878.432174682617</c:v>
                      </c:pt>
                      <c:pt idx="11822">
                        <c:v>68114.106796264648</c:v>
                      </c:pt>
                      <c:pt idx="11823">
                        <c:v>68501.581008911133</c:v>
                      </c:pt>
                      <c:pt idx="11824">
                        <c:v>68549.47395324707</c:v>
                      </c:pt>
                      <c:pt idx="11825">
                        <c:v>68503.475662231445</c:v>
                      </c:pt>
                      <c:pt idx="11826">
                        <c:v>68501.552566528306</c:v>
                      </c:pt>
                      <c:pt idx="11827">
                        <c:v>67291.251785278306</c:v>
                      </c:pt>
                      <c:pt idx="11828">
                        <c:v>65980.053848266587</c:v>
                      </c:pt>
                      <c:pt idx="11829">
                        <c:v>65975.253784179688</c:v>
                      </c:pt>
                      <c:pt idx="11830">
                        <c:v>65977.176940917969</c:v>
                      </c:pt>
                      <c:pt idx="11831">
                        <c:v>65979.100036621079</c:v>
                      </c:pt>
                      <c:pt idx="11832">
                        <c:v>65160.93103027343</c:v>
                      </c:pt>
                      <c:pt idx="11833">
                        <c:v>64897.833618164048</c:v>
                      </c:pt>
                      <c:pt idx="11834">
                        <c:v>64899.75671386718</c:v>
                      </c:pt>
                      <c:pt idx="11835">
                        <c:v>64897.833618164048</c:v>
                      </c:pt>
                      <c:pt idx="11836">
                        <c:v>66111.128784179688</c:v>
                      </c:pt>
                      <c:pt idx="11837">
                        <c:v>68524.317214965806</c:v>
                      </c:pt>
                      <c:pt idx="11838">
                        <c:v>71586.984451293945</c:v>
                      </c:pt>
                      <c:pt idx="11839">
                        <c:v>71229.181472778306</c:v>
                      </c:pt>
                      <c:pt idx="11840">
                        <c:v>70235.939529418945</c:v>
                      </c:pt>
                      <c:pt idx="11841">
                        <c:v>70186.416824340806</c:v>
                      </c:pt>
                      <c:pt idx="11842">
                        <c:v>70081.569656372056</c:v>
                      </c:pt>
                      <c:pt idx="11843">
                        <c:v>69001.619094848618</c:v>
                      </c:pt>
                      <c:pt idx="11844">
                        <c:v>68600.776809692368</c:v>
                      </c:pt>
                      <c:pt idx="11845">
                        <c:v>67927.375610351548</c:v>
                      </c:pt>
                      <c:pt idx="11846">
                        <c:v>69206.299926757798</c:v>
                      </c:pt>
                      <c:pt idx="11847">
                        <c:v>69251.376831054688</c:v>
                      </c:pt>
                      <c:pt idx="11848">
                        <c:v>69611.443237304688</c:v>
                      </c:pt>
                      <c:pt idx="11849">
                        <c:v>70115.992065429688</c:v>
                      </c:pt>
                      <c:pt idx="11850">
                        <c:v>70513.870681762695</c:v>
                      </c:pt>
                      <c:pt idx="11851">
                        <c:v>71380.497146606445</c:v>
                      </c:pt>
                      <c:pt idx="11852">
                        <c:v>66923.248550415039</c:v>
                      </c:pt>
                      <c:pt idx="11853">
                        <c:v>70182.288162231445</c:v>
                      </c:pt>
                      <c:pt idx="11854">
                        <c:v>70500.288650512695</c:v>
                      </c:pt>
                      <c:pt idx="11855">
                        <c:v>70807.713943481445</c:v>
                      </c:pt>
                      <c:pt idx="11856">
                        <c:v>70814.790847778306</c:v>
                      </c:pt>
                      <c:pt idx="11857">
                        <c:v>70816.713455200195</c:v>
                      </c:pt>
                      <c:pt idx="11858">
                        <c:v>70767.790115356445</c:v>
                      </c:pt>
                      <c:pt idx="11859">
                        <c:v>70669.288162231445</c:v>
                      </c:pt>
                      <c:pt idx="11860">
                        <c:v>70813.288162231445</c:v>
                      </c:pt>
                      <c:pt idx="11861">
                        <c:v>70750.655349731445</c:v>
                      </c:pt>
                      <c:pt idx="11862">
                        <c:v>70748.731765747056</c:v>
                      </c:pt>
                      <c:pt idx="11863">
                        <c:v>71072.732009887695</c:v>
                      </c:pt>
                      <c:pt idx="11864">
                        <c:v>70131.131179809556</c:v>
                      </c:pt>
                      <c:pt idx="11865">
                        <c:v>67319.837966918945</c:v>
                      </c:pt>
                      <c:pt idx="11866">
                        <c:v>59244.958602905273</c:v>
                      </c:pt>
                      <c:pt idx="11867">
                        <c:v>59645.759262084961</c:v>
                      </c:pt>
                      <c:pt idx="11868">
                        <c:v>71462.08830261229</c:v>
                      </c:pt>
                      <c:pt idx="11869">
                        <c:v>71068.36442565918</c:v>
                      </c:pt>
                      <c:pt idx="11870">
                        <c:v>71805.31950378418</c:v>
                      </c:pt>
                      <c:pt idx="11871">
                        <c:v>71247.31950378418</c:v>
                      </c:pt>
                      <c:pt idx="11872">
                        <c:v>71195.47331237793</c:v>
                      </c:pt>
                      <c:pt idx="11873">
                        <c:v>71188.806228637695</c:v>
                      </c:pt>
                      <c:pt idx="11874">
                        <c:v>70561.406341552734</c:v>
                      </c:pt>
                      <c:pt idx="11875">
                        <c:v>71117.483367919922</c:v>
                      </c:pt>
                      <c:pt idx="11876">
                        <c:v>69965.924392700195</c:v>
                      </c:pt>
                      <c:pt idx="11877">
                        <c:v>69965.924392700195</c:v>
                      </c:pt>
                      <c:pt idx="11878">
                        <c:v>58448.799301147461</c:v>
                      </c:pt>
                      <c:pt idx="11879">
                        <c:v>58269.729598999023</c:v>
                      </c:pt>
                      <c:pt idx="11880">
                        <c:v>58203.039657592773</c:v>
                      </c:pt>
                      <c:pt idx="11881">
                        <c:v>66560.747909545898</c:v>
                      </c:pt>
                      <c:pt idx="11882">
                        <c:v>66560.747909545898</c:v>
                      </c:pt>
                      <c:pt idx="11883">
                        <c:v>67788.291458129883</c:v>
                      </c:pt>
                      <c:pt idx="11884">
                        <c:v>67662.542236328125</c:v>
                      </c:pt>
                      <c:pt idx="11885">
                        <c:v>67030.538330078125</c:v>
                      </c:pt>
                      <c:pt idx="11886">
                        <c:v>69082.292434692383</c:v>
                      </c:pt>
                      <c:pt idx="11887">
                        <c:v>69076.092422485352</c:v>
                      </c:pt>
                      <c:pt idx="11888">
                        <c:v>69042.169326782227</c:v>
                      </c:pt>
                      <c:pt idx="11889">
                        <c:v>69042.169326782227</c:v>
                      </c:pt>
                      <c:pt idx="11890">
                        <c:v>69860.269485473633</c:v>
                      </c:pt>
                      <c:pt idx="11891">
                        <c:v>70428.769485473633</c:v>
                      </c:pt>
                      <c:pt idx="11892">
                        <c:v>70397.769485473633</c:v>
                      </c:pt>
                      <c:pt idx="11893">
                        <c:v>71417.346633911118</c:v>
                      </c:pt>
                      <c:pt idx="11894">
                        <c:v>69472.480789184556</c:v>
                      </c:pt>
                      <c:pt idx="11895">
                        <c:v>69788.403884887695</c:v>
                      </c:pt>
                      <c:pt idx="11896">
                        <c:v>69788.403884887695</c:v>
                      </c:pt>
                      <c:pt idx="11897">
                        <c:v>69545.211318969727</c:v>
                      </c:pt>
                      <c:pt idx="11898">
                        <c:v>57005.685958862305</c:v>
                      </c:pt>
                      <c:pt idx="11899">
                        <c:v>57005.685897827148</c:v>
                      </c:pt>
                      <c:pt idx="11900">
                        <c:v>57005.685836791992</c:v>
                      </c:pt>
                      <c:pt idx="11901">
                        <c:v>56634.685836791992</c:v>
                      </c:pt>
                      <c:pt idx="11902">
                        <c:v>56818.187850952148</c:v>
                      </c:pt>
                      <c:pt idx="11903">
                        <c:v>56817.651657104492</c:v>
                      </c:pt>
                      <c:pt idx="11904">
                        <c:v>56817.651657104492</c:v>
                      </c:pt>
                      <c:pt idx="11905">
                        <c:v>56817.651657104492</c:v>
                      </c:pt>
                      <c:pt idx="11906">
                        <c:v>56817.651718139648</c:v>
                      </c:pt>
                      <c:pt idx="11907">
                        <c:v>56817.651779174805</c:v>
                      </c:pt>
                      <c:pt idx="11908">
                        <c:v>64524.880416870117</c:v>
                      </c:pt>
                      <c:pt idx="11909">
                        <c:v>64524.880416870117</c:v>
                      </c:pt>
                      <c:pt idx="11910">
                        <c:v>63966.880416870117</c:v>
                      </c:pt>
                      <c:pt idx="11911">
                        <c:v>63966.880416870117</c:v>
                      </c:pt>
                      <c:pt idx="11912">
                        <c:v>63966.880477905273</c:v>
                      </c:pt>
                      <c:pt idx="11913">
                        <c:v>69170.309951782227</c:v>
                      </c:pt>
                      <c:pt idx="11914">
                        <c:v>68797.386795043945</c:v>
                      </c:pt>
                      <c:pt idx="11915">
                        <c:v>68739.694473266602</c:v>
                      </c:pt>
                      <c:pt idx="11916">
                        <c:v>68645.496658325195</c:v>
                      </c:pt>
                      <c:pt idx="11917">
                        <c:v>68674.594314575195</c:v>
                      </c:pt>
                      <c:pt idx="11918">
                        <c:v>68608.444412231445</c:v>
                      </c:pt>
                      <c:pt idx="11919">
                        <c:v>69510.80403137207</c:v>
                      </c:pt>
                      <c:pt idx="11920">
                        <c:v>69437.68391418457</c:v>
                      </c:pt>
                      <c:pt idx="11921">
                        <c:v>68870.58235168457</c:v>
                      </c:pt>
                      <c:pt idx="11922">
                        <c:v>68870.58235168457</c:v>
                      </c:pt>
                      <c:pt idx="11923">
                        <c:v>68870.58235168457</c:v>
                      </c:pt>
                      <c:pt idx="11924">
                        <c:v>58544.458358764648</c:v>
                      </c:pt>
                      <c:pt idx="11925">
                        <c:v>58544.458358764648</c:v>
                      </c:pt>
                      <c:pt idx="11926">
                        <c:v>58544.458358764648</c:v>
                      </c:pt>
                      <c:pt idx="11927">
                        <c:v>64940.278671264648</c:v>
                      </c:pt>
                      <c:pt idx="11928">
                        <c:v>70440.59318542479</c:v>
                      </c:pt>
                      <c:pt idx="11929">
                        <c:v>70440.59318542479</c:v>
                      </c:pt>
                      <c:pt idx="11930">
                        <c:v>70438.67008972168</c:v>
                      </c:pt>
                      <c:pt idx="11931">
                        <c:v>70582.271286010742</c:v>
                      </c:pt>
                      <c:pt idx="11932">
                        <c:v>70035.271286010742</c:v>
                      </c:pt>
                      <c:pt idx="11933">
                        <c:v>70031.42521667479</c:v>
                      </c:pt>
                      <c:pt idx="11934">
                        <c:v>69770.34831237793</c:v>
                      </c:pt>
                      <c:pt idx="11935">
                        <c:v>70108.076004028306</c:v>
                      </c:pt>
                      <c:pt idx="11936">
                        <c:v>70539.311843872056</c:v>
                      </c:pt>
                      <c:pt idx="11937">
                        <c:v>70541.911834716782</c:v>
                      </c:pt>
                      <c:pt idx="11938">
                        <c:v>70882.588836669922</c:v>
                      </c:pt>
                      <c:pt idx="11939">
                        <c:v>57843.497421264648</c:v>
                      </c:pt>
                      <c:pt idx="11940">
                        <c:v>58752.416610717773</c:v>
                      </c:pt>
                      <c:pt idx="11941">
                        <c:v>58573.346786499023</c:v>
                      </c:pt>
                      <c:pt idx="11942">
                        <c:v>58135.656723022461</c:v>
                      </c:pt>
                      <c:pt idx="11943">
                        <c:v>70652.632644653306</c:v>
                      </c:pt>
                      <c:pt idx="11944">
                        <c:v>70641.633377075195</c:v>
                      </c:pt>
                      <c:pt idx="11945">
                        <c:v>70601.218582153306</c:v>
                      </c:pt>
                      <c:pt idx="11946">
                        <c:v>70600.626296997056</c:v>
                      </c:pt>
                      <c:pt idx="11947">
                        <c:v>71098.625808715806</c:v>
                      </c:pt>
                      <c:pt idx="11948">
                        <c:v>70748.425857543945</c:v>
                      </c:pt>
                      <c:pt idx="11949">
                        <c:v>71036.548904418945</c:v>
                      </c:pt>
                      <c:pt idx="11950">
                        <c:v>70549.218338012695</c:v>
                      </c:pt>
                      <c:pt idx="11951">
                        <c:v>70562.941970825195</c:v>
                      </c:pt>
                      <c:pt idx="11952">
                        <c:v>70602.942703247056</c:v>
                      </c:pt>
                      <c:pt idx="11953">
                        <c:v>70433.849441528306</c:v>
                      </c:pt>
                      <c:pt idx="11954">
                        <c:v>67398.996902465806</c:v>
                      </c:pt>
                      <c:pt idx="11955">
                        <c:v>68445.449783325195</c:v>
                      </c:pt>
                      <c:pt idx="11956">
                        <c:v>70120.004959106445</c:v>
                      </c:pt>
                      <c:pt idx="11957">
                        <c:v>63578.131393432617</c:v>
                      </c:pt>
                      <c:pt idx="11958">
                        <c:v>67571.275955200195</c:v>
                      </c:pt>
                      <c:pt idx="11959">
                        <c:v>69503.395095825195</c:v>
                      </c:pt>
                      <c:pt idx="11960">
                        <c:v>69503.395095825195</c:v>
                      </c:pt>
                      <c:pt idx="11961">
                        <c:v>70104.829666137695</c:v>
                      </c:pt>
                      <c:pt idx="11962">
                        <c:v>70113.829666137695</c:v>
                      </c:pt>
                      <c:pt idx="11963">
                        <c:v>70104.829666137695</c:v>
                      </c:pt>
                      <c:pt idx="11964">
                        <c:v>70602.732009887695</c:v>
                      </c:pt>
                      <c:pt idx="11965">
                        <c:v>70282.732009887695</c:v>
                      </c:pt>
                      <c:pt idx="11966">
                        <c:v>63903.092361450188</c:v>
                      </c:pt>
                      <c:pt idx="11967">
                        <c:v>58671.540512084961</c:v>
                      </c:pt>
                      <c:pt idx="11968">
                        <c:v>60886.028778076172</c:v>
                      </c:pt>
                      <c:pt idx="11969">
                        <c:v>60886.028778076172</c:v>
                      </c:pt>
                      <c:pt idx="11970">
                        <c:v>60515.043502807617</c:v>
                      </c:pt>
                      <c:pt idx="11971">
                        <c:v>60515.043441772461</c:v>
                      </c:pt>
                      <c:pt idx="11972">
                        <c:v>62423.544418334961</c:v>
                      </c:pt>
                      <c:pt idx="11973">
                        <c:v>67829.679397583008</c:v>
                      </c:pt>
                      <c:pt idx="11974">
                        <c:v>68676.065216064453</c:v>
                      </c:pt>
                      <c:pt idx="11975">
                        <c:v>68675.924835205064</c:v>
                      </c:pt>
                      <c:pt idx="11976">
                        <c:v>69346.847808837876</c:v>
                      </c:pt>
                      <c:pt idx="11977">
                        <c:v>67739.848663330064</c:v>
                      </c:pt>
                      <c:pt idx="11978">
                        <c:v>67994.848541259766</c:v>
                      </c:pt>
                      <c:pt idx="11979">
                        <c:v>67709.37141418457</c:v>
                      </c:pt>
                      <c:pt idx="11980">
                        <c:v>70547.493484497056</c:v>
                      </c:pt>
                      <c:pt idx="11981">
                        <c:v>70549.416458129868</c:v>
                      </c:pt>
                      <c:pt idx="11982">
                        <c:v>69726.073196411118</c:v>
                      </c:pt>
                      <c:pt idx="11983">
                        <c:v>69206.996292114258</c:v>
                      </c:pt>
                      <c:pt idx="11984">
                        <c:v>69208.919387817368</c:v>
                      </c:pt>
                      <c:pt idx="11985">
                        <c:v>70077.799530029282</c:v>
                      </c:pt>
                      <c:pt idx="11986">
                        <c:v>70081.645721435532</c:v>
                      </c:pt>
                      <c:pt idx="11987">
                        <c:v>69691.722869873032</c:v>
                      </c:pt>
                      <c:pt idx="11988">
                        <c:v>70207.447875976548</c:v>
                      </c:pt>
                      <c:pt idx="11989">
                        <c:v>70247.447875976548</c:v>
                      </c:pt>
                      <c:pt idx="11990">
                        <c:v>71178.628494262695</c:v>
                      </c:pt>
                      <c:pt idx="11991">
                        <c:v>71172.428482055664</c:v>
                      </c:pt>
                      <c:pt idx="11992">
                        <c:v>70511.505630493164</c:v>
                      </c:pt>
                      <c:pt idx="11993">
                        <c:v>70447.838760375977</c:v>
                      </c:pt>
                      <c:pt idx="11994">
                        <c:v>70294.915542602539</c:v>
                      </c:pt>
                      <c:pt idx="11995">
                        <c:v>71217.549026489258</c:v>
                      </c:pt>
                      <c:pt idx="11996">
                        <c:v>70929.549026489258</c:v>
                      </c:pt>
                      <c:pt idx="11997">
                        <c:v>70929.549026489258</c:v>
                      </c:pt>
                      <c:pt idx="11998">
                        <c:v>70927.625930786118</c:v>
                      </c:pt>
                      <c:pt idx="11999">
                        <c:v>70930.719680786118</c:v>
                      </c:pt>
                      <c:pt idx="12000">
                        <c:v>70935.773025512695</c:v>
                      </c:pt>
                      <c:pt idx="12001">
                        <c:v>70935.773025512695</c:v>
                      </c:pt>
                      <c:pt idx="12002">
                        <c:v>70668.080642700195</c:v>
                      </c:pt>
                      <c:pt idx="12003">
                        <c:v>71019.809280395508</c:v>
                      </c:pt>
                      <c:pt idx="12004">
                        <c:v>71019.809280395508</c:v>
                      </c:pt>
                      <c:pt idx="12005">
                        <c:v>71237.555862426758</c:v>
                      </c:pt>
                      <c:pt idx="12006">
                        <c:v>71183.709671020508</c:v>
                      </c:pt>
                      <c:pt idx="12007">
                        <c:v>69074.053909301758</c:v>
                      </c:pt>
                      <c:pt idx="12008">
                        <c:v>69769.157424926758</c:v>
                      </c:pt>
                      <c:pt idx="12009">
                        <c:v>69998.322586059556</c:v>
                      </c:pt>
                      <c:pt idx="12010">
                        <c:v>69998.322586059556</c:v>
                      </c:pt>
                      <c:pt idx="12011">
                        <c:v>70000.245681762695</c:v>
                      </c:pt>
                      <c:pt idx="12012">
                        <c:v>69998.171463012695</c:v>
                      </c:pt>
                      <c:pt idx="12013">
                        <c:v>69945.325271606445</c:v>
                      </c:pt>
                      <c:pt idx="12014">
                        <c:v>70151.629547119126</c:v>
                      </c:pt>
                      <c:pt idx="12015">
                        <c:v>70163.129547119126</c:v>
                      </c:pt>
                      <c:pt idx="12016">
                        <c:v>70642.706817626953</c:v>
                      </c:pt>
                      <c:pt idx="12017">
                        <c:v>69623.835189819336</c:v>
                      </c:pt>
                      <c:pt idx="12018">
                        <c:v>69500.932205200195</c:v>
                      </c:pt>
                      <c:pt idx="12019">
                        <c:v>70084.305450439453</c:v>
                      </c:pt>
                      <c:pt idx="12020">
                        <c:v>68758.584915161133</c:v>
                      </c:pt>
                      <c:pt idx="12021">
                        <c:v>66648.242507934556</c:v>
                      </c:pt>
                      <c:pt idx="12022">
                        <c:v>66523.839752197266</c:v>
                      </c:pt>
                      <c:pt idx="12023">
                        <c:v>66523.839752197266</c:v>
                      </c:pt>
                      <c:pt idx="12024">
                        <c:v>58845.085922241211</c:v>
                      </c:pt>
                      <c:pt idx="12025">
                        <c:v>58845.085922241211</c:v>
                      </c:pt>
                      <c:pt idx="12026">
                        <c:v>58845.086044311523</c:v>
                      </c:pt>
                      <c:pt idx="12027">
                        <c:v>58845.085922241211</c:v>
                      </c:pt>
                      <c:pt idx="12028">
                        <c:v>69247.468307495117</c:v>
                      </c:pt>
                      <c:pt idx="12029">
                        <c:v>69303.838455200195</c:v>
                      </c:pt>
                      <c:pt idx="12030">
                        <c:v>69009.336502075195</c:v>
                      </c:pt>
                      <c:pt idx="12031">
                        <c:v>69009.336502075195</c:v>
                      </c:pt>
                      <c:pt idx="12032">
                        <c:v>69171.631683349595</c:v>
                      </c:pt>
                      <c:pt idx="12033">
                        <c:v>66100.524429321289</c:v>
                      </c:pt>
                      <c:pt idx="12034">
                        <c:v>65679.524429321289</c:v>
                      </c:pt>
                      <c:pt idx="12035">
                        <c:v>66710.524307250977</c:v>
                      </c:pt>
                      <c:pt idx="12036">
                        <c:v>67081.524307250977</c:v>
                      </c:pt>
                      <c:pt idx="12037">
                        <c:v>67081.524307250977</c:v>
                      </c:pt>
                      <c:pt idx="12038">
                        <c:v>67081.537185668945</c:v>
                      </c:pt>
                      <c:pt idx="12039">
                        <c:v>65422.352615356438</c:v>
                      </c:pt>
                      <c:pt idx="12040">
                        <c:v>65705.352615356445</c:v>
                      </c:pt>
                      <c:pt idx="12041">
                        <c:v>65705.352554321289</c:v>
                      </c:pt>
                      <c:pt idx="12042">
                        <c:v>64776.388748168938</c:v>
                      </c:pt>
                      <c:pt idx="12043">
                        <c:v>59005.772933959961</c:v>
                      </c:pt>
                      <c:pt idx="12044">
                        <c:v>59397.573715209961</c:v>
                      </c:pt>
                      <c:pt idx="12045">
                        <c:v>59397.573837280273</c:v>
                      </c:pt>
                      <c:pt idx="12046">
                        <c:v>61181.543441772461</c:v>
                      </c:pt>
                      <c:pt idx="12047">
                        <c:v>61181.543502807617</c:v>
                      </c:pt>
                      <c:pt idx="12048">
                        <c:v>68946.240509033203</c:v>
                      </c:pt>
                      <c:pt idx="12049">
                        <c:v>68948.163665771484</c:v>
                      </c:pt>
                      <c:pt idx="12050">
                        <c:v>68422.086700439453</c:v>
                      </c:pt>
                      <c:pt idx="12051">
                        <c:v>68670.086822509766</c:v>
                      </c:pt>
                      <c:pt idx="12052">
                        <c:v>67974.985504150376</c:v>
                      </c:pt>
                      <c:pt idx="12053">
                        <c:v>68373.109329223633</c:v>
                      </c:pt>
                      <c:pt idx="12054">
                        <c:v>69567.716384887695</c:v>
                      </c:pt>
                      <c:pt idx="12055">
                        <c:v>70314.440200805664</c:v>
                      </c:pt>
                      <c:pt idx="12056">
                        <c:v>70315.262954711914</c:v>
                      </c:pt>
                      <c:pt idx="12057">
                        <c:v>70295.186050415039</c:v>
                      </c:pt>
                      <c:pt idx="12058">
                        <c:v>70297.109146118164</c:v>
                      </c:pt>
                      <c:pt idx="12059">
                        <c:v>69070.901458740234</c:v>
                      </c:pt>
                      <c:pt idx="12060">
                        <c:v>69082.123565673828</c:v>
                      </c:pt>
                      <c:pt idx="12061">
                        <c:v>69054.200653076172</c:v>
                      </c:pt>
                      <c:pt idx="12062">
                        <c:v>68777.662017822266</c:v>
                      </c:pt>
                      <c:pt idx="12063">
                        <c:v>70787.260208129883</c:v>
                      </c:pt>
                      <c:pt idx="12064">
                        <c:v>70794.337539672852</c:v>
                      </c:pt>
                      <c:pt idx="12065">
                        <c:v>69803.158401489258</c:v>
                      </c:pt>
                      <c:pt idx="12066">
                        <c:v>69654.688674926758</c:v>
                      </c:pt>
                      <c:pt idx="12067">
                        <c:v>69660.45783996582</c:v>
                      </c:pt>
                      <c:pt idx="12068">
                        <c:v>70356.30549621582</c:v>
                      </c:pt>
                      <c:pt idx="12069">
                        <c:v>70404.228591918945</c:v>
                      </c:pt>
                      <c:pt idx="12070">
                        <c:v>70689.457901000977</c:v>
                      </c:pt>
                      <c:pt idx="12071">
                        <c:v>70689.457901000977</c:v>
                      </c:pt>
                      <c:pt idx="12072">
                        <c:v>69935.380935668945</c:v>
                      </c:pt>
                      <c:pt idx="12073">
                        <c:v>69930.580932617188</c:v>
                      </c:pt>
                      <c:pt idx="12074">
                        <c:v>69932.504028320313</c:v>
                      </c:pt>
                      <c:pt idx="12075">
                        <c:v>69098.425598144531</c:v>
                      </c:pt>
                      <c:pt idx="12076">
                        <c:v>69470.350158691406</c:v>
                      </c:pt>
                      <c:pt idx="12077">
                        <c:v>69203.523254394531</c:v>
                      </c:pt>
                      <c:pt idx="12078">
                        <c:v>68981.681961059556</c:v>
                      </c:pt>
                      <c:pt idx="12079">
                        <c:v>69245.681961059556</c:v>
                      </c:pt>
                      <c:pt idx="12080">
                        <c:v>69239.758743286118</c:v>
                      </c:pt>
                      <c:pt idx="12081">
                        <c:v>67743.551284790025</c:v>
                      </c:pt>
                      <c:pt idx="12082">
                        <c:v>67963.205093383775</c:v>
                      </c:pt>
                      <c:pt idx="12083">
                        <c:v>67961.282119750977</c:v>
                      </c:pt>
                      <c:pt idx="12084">
                        <c:v>58953.690963745117</c:v>
                      </c:pt>
                      <c:pt idx="12085">
                        <c:v>58953.691024780273</c:v>
                      </c:pt>
                      <c:pt idx="12086">
                        <c:v>58429.690902709961</c:v>
                      </c:pt>
                      <c:pt idx="12087">
                        <c:v>58429.691024780273</c:v>
                      </c:pt>
                      <c:pt idx="12088">
                        <c:v>58250.621139526367</c:v>
                      </c:pt>
                      <c:pt idx="12089">
                        <c:v>58471.083480834961</c:v>
                      </c:pt>
                      <c:pt idx="12090">
                        <c:v>61424.193954467773</c:v>
                      </c:pt>
                      <c:pt idx="12091">
                        <c:v>60996.504013061523</c:v>
                      </c:pt>
                      <c:pt idx="12092">
                        <c:v>70127.646041870117</c:v>
                      </c:pt>
                      <c:pt idx="12093">
                        <c:v>69645.851226806641</c:v>
                      </c:pt>
                      <c:pt idx="12094">
                        <c:v>59131.958847045898</c:v>
                      </c:pt>
                      <c:pt idx="12095">
                        <c:v>59131.958847045898</c:v>
                      </c:pt>
                      <c:pt idx="12096">
                        <c:v>59131.958847045898</c:v>
                      </c:pt>
                      <c:pt idx="12097">
                        <c:v>59131.958847045898</c:v>
                      </c:pt>
                      <c:pt idx="12098">
                        <c:v>59131.958847045898</c:v>
                      </c:pt>
                      <c:pt idx="12099">
                        <c:v>59131.958847045898</c:v>
                      </c:pt>
                      <c:pt idx="12100">
                        <c:v>59131.958847045898</c:v>
                      </c:pt>
                      <c:pt idx="12101">
                        <c:v>58418.890670776367</c:v>
                      </c:pt>
                      <c:pt idx="12102">
                        <c:v>58810.691513061523</c:v>
                      </c:pt>
                      <c:pt idx="12103">
                        <c:v>59726.456100463867</c:v>
                      </c:pt>
                      <c:pt idx="12104">
                        <c:v>63056.145065307617</c:v>
                      </c:pt>
                      <c:pt idx="12105">
                        <c:v>63056.145065307617</c:v>
                      </c:pt>
                      <c:pt idx="12106">
                        <c:v>67973.039413452148</c:v>
                      </c:pt>
                      <c:pt idx="12107">
                        <c:v>67971.116317749023</c:v>
                      </c:pt>
                      <c:pt idx="12108">
                        <c:v>67601.279846191406</c:v>
                      </c:pt>
                      <c:pt idx="12109">
                        <c:v>70702.025634765625</c:v>
                      </c:pt>
                      <c:pt idx="12110">
                        <c:v>70700.102661132798</c:v>
                      </c:pt>
                      <c:pt idx="12111">
                        <c:v>69650.098693847656</c:v>
                      </c:pt>
                      <c:pt idx="12112">
                        <c:v>69652.021789550767</c:v>
                      </c:pt>
                      <c:pt idx="12113">
                        <c:v>70043.822570800767</c:v>
                      </c:pt>
                      <c:pt idx="12114">
                        <c:v>70865.192199707017</c:v>
                      </c:pt>
                      <c:pt idx="12115">
                        <c:v>70042.599319458008</c:v>
                      </c:pt>
                      <c:pt idx="12116">
                        <c:v>70046.445510864258</c:v>
                      </c:pt>
                      <c:pt idx="12117">
                        <c:v>70048.368484497056</c:v>
                      </c:pt>
                      <c:pt idx="12118">
                        <c:v>56633.728332519531</c:v>
                      </c:pt>
                      <c:pt idx="12119">
                        <c:v>56633.728210449219</c:v>
                      </c:pt>
                      <c:pt idx="12120">
                        <c:v>69780.722549438477</c:v>
                      </c:pt>
                      <c:pt idx="12121">
                        <c:v>69780.722549438477</c:v>
                      </c:pt>
                      <c:pt idx="12122">
                        <c:v>69780.722549438477</c:v>
                      </c:pt>
                      <c:pt idx="12123">
                        <c:v>69644.872314453125</c:v>
                      </c:pt>
                      <c:pt idx="12124">
                        <c:v>70243.29736328125</c:v>
                      </c:pt>
                      <c:pt idx="12125">
                        <c:v>70241.374267578125</c:v>
                      </c:pt>
                      <c:pt idx="12126">
                        <c:v>70131.699157714844</c:v>
                      </c:pt>
                      <c:pt idx="12127">
                        <c:v>70133.622253417969</c:v>
                      </c:pt>
                      <c:pt idx="12128">
                        <c:v>69370.821472167969</c:v>
                      </c:pt>
                      <c:pt idx="12129">
                        <c:v>68942.621276855469</c:v>
                      </c:pt>
                      <c:pt idx="12130">
                        <c:v>69420.012405395508</c:v>
                      </c:pt>
                      <c:pt idx="12131">
                        <c:v>69420.012405395508</c:v>
                      </c:pt>
                      <c:pt idx="12132">
                        <c:v>69722.858596801758</c:v>
                      </c:pt>
                      <c:pt idx="12133">
                        <c:v>57041.697937011719</c:v>
                      </c:pt>
                      <c:pt idx="12134">
                        <c:v>57041.697937011719</c:v>
                      </c:pt>
                      <c:pt idx="12135">
                        <c:v>70402.382888793945</c:v>
                      </c:pt>
                      <c:pt idx="12136">
                        <c:v>70402.382888793945</c:v>
                      </c:pt>
                      <c:pt idx="12137">
                        <c:v>71032.183670043945</c:v>
                      </c:pt>
                      <c:pt idx="12138">
                        <c:v>69942.208328247056</c:v>
                      </c:pt>
                      <c:pt idx="12139">
                        <c:v>69819.208816528306</c:v>
                      </c:pt>
                      <c:pt idx="12140">
                        <c:v>68999.811111450195</c:v>
                      </c:pt>
                      <c:pt idx="12141">
                        <c:v>68561.111892700195</c:v>
                      </c:pt>
                      <c:pt idx="12142">
                        <c:v>69325.913162231445</c:v>
                      </c:pt>
                      <c:pt idx="12143">
                        <c:v>69232.035232543945</c:v>
                      </c:pt>
                      <c:pt idx="12144">
                        <c:v>68900.958328247056</c:v>
                      </c:pt>
                      <c:pt idx="12145">
                        <c:v>68829.035232543945</c:v>
                      </c:pt>
                      <c:pt idx="12146">
                        <c:v>67608.511062622056</c:v>
                      </c:pt>
                      <c:pt idx="12147">
                        <c:v>67614.434158325195</c:v>
                      </c:pt>
                      <c:pt idx="12148">
                        <c:v>67017.432205200195</c:v>
                      </c:pt>
                      <c:pt idx="12149">
                        <c:v>67441.185379028306</c:v>
                      </c:pt>
                      <c:pt idx="12150">
                        <c:v>65917.42951965332</c:v>
                      </c:pt>
                      <c:pt idx="12151">
                        <c:v>68359.247879028306</c:v>
                      </c:pt>
                      <c:pt idx="12152">
                        <c:v>68683.464431762695</c:v>
                      </c:pt>
                      <c:pt idx="12153">
                        <c:v>66918.181861877427</c:v>
                      </c:pt>
                      <c:pt idx="12154">
                        <c:v>66920.105079650879</c:v>
                      </c:pt>
                      <c:pt idx="12155">
                        <c:v>66401.028297424316</c:v>
                      </c:pt>
                      <c:pt idx="12156">
                        <c:v>66344.774391174316</c:v>
                      </c:pt>
                      <c:pt idx="12157">
                        <c:v>65891.289527893066</c:v>
                      </c:pt>
                      <c:pt idx="12158">
                        <c:v>65895.135475158677</c:v>
                      </c:pt>
                      <c:pt idx="12159">
                        <c:v>65721.458473205566</c:v>
                      </c:pt>
                      <c:pt idx="12160">
                        <c:v>66044.981544494629</c:v>
                      </c:pt>
                      <c:pt idx="12161">
                        <c:v>65901.981422424316</c:v>
                      </c:pt>
                      <c:pt idx="12162">
                        <c:v>66048.827491760254</c:v>
                      </c:pt>
                      <c:pt idx="12163">
                        <c:v>65518.748634338372</c:v>
                      </c:pt>
                      <c:pt idx="12164">
                        <c:v>65491.74845886229</c:v>
                      </c:pt>
                      <c:pt idx="12165">
                        <c:v>66916.950172424316</c:v>
                      </c:pt>
                      <c:pt idx="12166">
                        <c:v>67238.181129455566</c:v>
                      </c:pt>
                      <c:pt idx="12167">
                        <c:v>67451.006484985337</c:v>
                      </c:pt>
                      <c:pt idx="12168">
                        <c:v>67041.596084594727</c:v>
                      </c:pt>
                      <c:pt idx="12169">
                        <c:v>66964.514572143555</c:v>
                      </c:pt>
                      <c:pt idx="12170">
                        <c:v>67057.85173034668</c:v>
                      </c:pt>
                      <c:pt idx="12171">
                        <c:v>67059.774826049805</c:v>
                      </c:pt>
                      <c:pt idx="12172">
                        <c:v>65881.373092651367</c:v>
                      </c:pt>
                      <c:pt idx="12173">
                        <c:v>65883.29606628418</c:v>
                      </c:pt>
                      <c:pt idx="12174">
                        <c:v>65719.020065307617</c:v>
                      </c:pt>
                      <c:pt idx="12175">
                        <c:v>65720.94303894043</c:v>
                      </c:pt>
                      <c:pt idx="12176">
                        <c:v>65785.944076538086</c:v>
                      </c:pt>
                      <c:pt idx="12177">
                        <c:v>65789.790267944336</c:v>
                      </c:pt>
                      <c:pt idx="12178">
                        <c:v>65501.790267944329</c:v>
                      </c:pt>
                      <c:pt idx="12179">
                        <c:v>65499.867172241211</c:v>
                      </c:pt>
                      <c:pt idx="12180">
                        <c:v>65243.314437866211</c:v>
                      </c:pt>
                      <c:pt idx="12181">
                        <c:v>65244.679428100579</c:v>
                      </c:pt>
                      <c:pt idx="12182">
                        <c:v>65090.986923217773</c:v>
                      </c:pt>
                      <c:pt idx="12183">
                        <c:v>57875.195663452148</c:v>
                      </c:pt>
                      <c:pt idx="12184">
                        <c:v>64418.487838745117</c:v>
                      </c:pt>
                      <c:pt idx="12185">
                        <c:v>64418.487838745117</c:v>
                      </c:pt>
                      <c:pt idx="12186">
                        <c:v>63920.154342651367</c:v>
                      </c:pt>
                      <c:pt idx="12187">
                        <c:v>63920.154342651367</c:v>
                      </c:pt>
                      <c:pt idx="12188">
                        <c:v>64117.654342651367</c:v>
                      </c:pt>
                      <c:pt idx="12189">
                        <c:v>64117.654342651367</c:v>
                      </c:pt>
                      <c:pt idx="12190">
                        <c:v>64117.654342651367</c:v>
                      </c:pt>
                      <c:pt idx="12191">
                        <c:v>64887.089401245117</c:v>
                      </c:pt>
                      <c:pt idx="12192">
                        <c:v>63372.761764526367</c:v>
                      </c:pt>
                      <c:pt idx="12193">
                        <c:v>64583.858444213867</c:v>
                      </c:pt>
                      <c:pt idx="12194">
                        <c:v>64583.858505249023</c:v>
                      </c:pt>
                      <c:pt idx="12195">
                        <c:v>64583.858505249023</c:v>
                      </c:pt>
                      <c:pt idx="12196">
                        <c:v>64583.858444213867</c:v>
                      </c:pt>
                      <c:pt idx="12197">
                        <c:v>68074.882438659668</c:v>
                      </c:pt>
                      <c:pt idx="12198">
                        <c:v>69117.798599243164</c:v>
                      </c:pt>
                      <c:pt idx="12199">
                        <c:v>70459.475860595703</c:v>
                      </c:pt>
                      <c:pt idx="12200">
                        <c:v>68827.663650512695</c:v>
                      </c:pt>
                      <c:pt idx="12201">
                        <c:v>67935.865310668945</c:v>
                      </c:pt>
                      <c:pt idx="12202">
                        <c:v>67790.966156005845</c:v>
                      </c:pt>
                      <c:pt idx="12203">
                        <c:v>68823.345794677734</c:v>
                      </c:pt>
                      <c:pt idx="12204">
                        <c:v>68834.345550537095</c:v>
                      </c:pt>
                      <c:pt idx="12205">
                        <c:v>69843.935531616211</c:v>
                      </c:pt>
                      <c:pt idx="12206">
                        <c:v>71228.060409545898</c:v>
                      </c:pt>
                      <c:pt idx="12207">
                        <c:v>71365.814392089844</c:v>
                      </c:pt>
                      <c:pt idx="12208">
                        <c:v>69856.668045043945</c:v>
                      </c:pt>
                      <c:pt idx="12209">
                        <c:v>69860.513504028306</c:v>
                      </c:pt>
                      <c:pt idx="12210">
                        <c:v>70852.375076293945</c:v>
                      </c:pt>
                      <c:pt idx="12211">
                        <c:v>70779.743240356445</c:v>
                      </c:pt>
                      <c:pt idx="12212">
                        <c:v>70779.743240356445</c:v>
                      </c:pt>
                      <c:pt idx="12213">
                        <c:v>66447.468582153306</c:v>
                      </c:pt>
                      <c:pt idx="12214">
                        <c:v>66880.545730590806</c:v>
                      </c:pt>
                      <c:pt idx="12215">
                        <c:v>68580.273010253906</c:v>
                      </c:pt>
                      <c:pt idx="12216">
                        <c:v>68790.571838378906</c:v>
                      </c:pt>
                      <c:pt idx="12217">
                        <c:v>69053.418273925767</c:v>
                      </c:pt>
                      <c:pt idx="12218">
                        <c:v>69053.418273925767</c:v>
                      </c:pt>
                      <c:pt idx="12219">
                        <c:v>69055.341369628906</c:v>
                      </c:pt>
                      <c:pt idx="12220">
                        <c:v>68889.341384887695</c:v>
                      </c:pt>
                      <c:pt idx="12221">
                        <c:v>69427.511306762695</c:v>
                      </c:pt>
                      <c:pt idx="12222">
                        <c:v>69381.333084106445</c:v>
                      </c:pt>
                      <c:pt idx="12223">
                        <c:v>69035.857147216797</c:v>
                      </c:pt>
                      <c:pt idx="12224">
                        <c:v>69018.857147216797</c:v>
                      </c:pt>
                      <c:pt idx="12225">
                        <c:v>69018.857147216797</c:v>
                      </c:pt>
                      <c:pt idx="12226">
                        <c:v>69383.305389404297</c:v>
                      </c:pt>
                      <c:pt idx="12227">
                        <c:v>69706.509002685547</c:v>
                      </c:pt>
                      <c:pt idx="12228">
                        <c:v>69953.043289184556</c:v>
                      </c:pt>
                      <c:pt idx="12229">
                        <c:v>69016.591384887695</c:v>
                      </c:pt>
                      <c:pt idx="12230">
                        <c:v>70908.229995727539</c:v>
                      </c:pt>
                      <c:pt idx="12231">
                        <c:v>57663.787704467773</c:v>
                      </c:pt>
                      <c:pt idx="12232">
                        <c:v>57114.787643432617</c:v>
                      </c:pt>
                      <c:pt idx="12233">
                        <c:v>57114.787643432617</c:v>
                      </c:pt>
                      <c:pt idx="12234">
                        <c:v>57114.787704467773</c:v>
                      </c:pt>
                      <c:pt idx="12235">
                        <c:v>56935.717819213867</c:v>
                      </c:pt>
                      <c:pt idx="12236">
                        <c:v>56869.027938842773</c:v>
                      </c:pt>
                      <c:pt idx="12237">
                        <c:v>60158.519149780273</c:v>
                      </c:pt>
                      <c:pt idx="12238">
                        <c:v>60091.829086303711</c:v>
                      </c:pt>
                      <c:pt idx="12239">
                        <c:v>66469.045272827148</c:v>
                      </c:pt>
                      <c:pt idx="12240">
                        <c:v>66469.045272827148</c:v>
                      </c:pt>
                      <c:pt idx="12241">
                        <c:v>67062.945663452148</c:v>
                      </c:pt>
                      <c:pt idx="12242">
                        <c:v>67062.945663452148</c:v>
                      </c:pt>
                      <c:pt idx="12243">
                        <c:v>71320.677223205566</c:v>
                      </c:pt>
                      <c:pt idx="12244">
                        <c:v>58813.988571166992</c:v>
                      </c:pt>
                      <c:pt idx="12245">
                        <c:v>58813.988693237305</c:v>
                      </c:pt>
                      <c:pt idx="12246">
                        <c:v>58813.988571166992</c:v>
                      </c:pt>
                      <c:pt idx="12247">
                        <c:v>58060.330429077148</c:v>
                      </c:pt>
                      <c:pt idx="12248">
                        <c:v>58060.330368041992</c:v>
                      </c:pt>
                      <c:pt idx="12249">
                        <c:v>58060.330368041992</c:v>
                      </c:pt>
                      <c:pt idx="12250">
                        <c:v>58058.272811889648</c:v>
                      </c:pt>
                      <c:pt idx="12251">
                        <c:v>58056.724899291992</c:v>
                      </c:pt>
                      <c:pt idx="12252">
                        <c:v>58056.724960327148</c:v>
                      </c:pt>
                      <c:pt idx="12253">
                        <c:v>65074.743637084961</c:v>
                      </c:pt>
                      <c:pt idx="12254">
                        <c:v>65074.743698120117</c:v>
                      </c:pt>
                      <c:pt idx="12255">
                        <c:v>65074.743759155273</c:v>
                      </c:pt>
                      <c:pt idx="12256">
                        <c:v>64000.743637084961</c:v>
                      </c:pt>
                      <c:pt idx="12257">
                        <c:v>64000.743637084961</c:v>
                      </c:pt>
                      <c:pt idx="12258">
                        <c:v>67824.67512512207</c:v>
                      </c:pt>
                      <c:pt idx="12259">
                        <c:v>67708.87434387207</c:v>
                      </c:pt>
                      <c:pt idx="12260">
                        <c:v>68416.67512512207</c:v>
                      </c:pt>
                      <c:pt idx="12261">
                        <c:v>68416.67512512207</c:v>
                      </c:pt>
                      <c:pt idx="12262">
                        <c:v>68416.67512512207</c:v>
                      </c:pt>
                      <c:pt idx="12263">
                        <c:v>68416.67512512207</c:v>
                      </c:pt>
                      <c:pt idx="12264">
                        <c:v>69249.572708129883</c:v>
                      </c:pt>
                      <c:pt idx="12265">
                        <c:v>68910.12239074707</c:v>
                      </c:pt>
                      <c:pt idx="12266">
                        <c:v>69434.12239074707</c:v>
                      </c:pt>
                      <c:pt idx="12267">
                        <c:v>69434.12239074707</c:v>
                      </c:pt>
                      <c:pt idx="12268">
                        <c:v>69434.12239074707</c:v>
                      </c:pt>
                      <c:pt idx="12269">
                        <c:v>63641.228012084961</c:v>
                      </c:pt>
                      <c:pt idx="12270">
                        <c:v>64165.228073120117</c:v>
                      </c:pt>
                      <c:pt idx="12271">
                        <c:v>68011.165573120117</c:v>
                      </c:pt>
                      <c:pt idx="12272">
                        <c:v>68009.542587280273</c:v>
                      </c:pt>
                      <c:pt idx="12273">
                        <c:v>68651.59211730957</c:v>
                      </c:pt>
                      <c:pt idx="12274">
                        <c:v>68651.59211730957</c:v>
                      </c:pt>
                      <c:pt idx="12275">
                        <c:v>68127.59211730957</c:v>
                      </c:pt>
                      <c:pt idx="12276">
                        <c:v>68127.59211730957</c:v>
                      </c:pt>
                      <c:pt idx="12277">
                        <c:v>68129.02278137207</c:v>
                      </c:pt>
                      <c:pt idx="12278">
                        <c:v>68128.53987121582</c:v>
                      </c:pt>
                      <c:pt idx="12279">
                        <c:v>69816.885208129883</c:v>
                      </c:pt>
                      <c:pt idx="12280">
                        <c:v>69453.39729309082</c:v>
                      </c:pt>
                      <c:pt idx="12281">
                        <c:v>69453.39729309082</c:v>
                      </c:pt>
                      <c:pt idx="12282">
                        <c:v>69453.39729309082</c:v>
                      </c:pt>
                      <c:pt idx="12283">
                        <c:v>69166.24494934082</c:v>
                      </c:pt>
                      <c:pt idx="12284">
                        <c:v>67094.180221557617</c:v>
                      </c:pt>
                      <c:pt idx="12285">
                        <c:v>67094.180282592773</c:v>
                      </c:pt>
                      <c:pt idx="12286">
                        <c:v>66971.180160522461</c:v>
                      </c:pt>
                      <c:pt idx="12287">
                        <c:v>68545.981643676758</c:v>
                      </c:pt>
                      <c:pt idx="12288">
                        <c:v>70101.152862548828</c:v>
                      </c:pt>
                      <c:pt idx="12289">
                        <c:v>67892.005447387695</c:v>
                      </c:pt>
                      <c:pt idx="12290">
                        <c:v>68170.105056762695</c:v>
                      </c:pt>
                      <c:pt idx="12291">
                        <c:v>70148.634353637695</c:v>
                      </c:pt>
                      <c:pt idx="12292">
                        <c:v>70283.127517700195</c:v>
                      </c:pt>
                      <c:pt idx="12293">
                        <c:v>70216.977615356445</c:v>
                      </c:pt>
                      <c:pt idx="12294">
                        <c:v>68468.438354492188</c:v>
                      </c:pt>
                      <c:pt idx="12295">
                        <c:v>67031.944808959961</c:v>
                      </c:pt>
                      <c:pt idx="12296">
                        <c:v>67361.995590209961</c:v>
                      </c:pt>
                      <c:pt idx="12297">
                        <c:v>67361.995590209961</c:v>
                      </c:pt>
                      <c:pt idx="12298">
                        <c:v>66805.501510620117</c:v>
                      </c:pt>
                      <c:pt idx="12299">
                        <c:v>66805.501449584961</c:v>
                      </c:pt>
                      <c:pt idx="12300">
                        <c:v>66256.501510620117</c:v>
                      </c:pt>
                      <c:pt idx="12301">
                        <c:v>66557.737899780273</c:v>
                      </c:pt>
                      <c:pt idx="12302">
                        <c:v>68029.215446472168</c:v>
                      </c:pt>
                      <c:pt idx="12303">
                        <c:v>64372.856079101548</c:v>
                      </c:pt>
                      <c:pt idx="12304">
                        <c:v>64984.856079101548</c:v>
                      </c:pt>
                      <c:pt idx="12305">
                        <c:v>64984.856079101548</c:v>
                      </c:pt>
                      <c:pt idx="12306">
                        <c:v>64982.933105468743</c:v>
                      </c:pt>
                      <c:pt idx="12307">
                        <c:v>66075.957641601548</c:v>
                      </c:pt>
                      <c:pt idx="12308">
                        <c:v>67620.958862304688</c:v>
                      </c:pt>
                      <c:pt idx="12309">
                        <c:v>67610.035522460938</c:v>
                      </c:pt>
                      <c:pt idx="12310">
                        <c:v>66256.550979614258</c:v>
                      </c:pt>
                      <c:pt idx="12311">
                        <c:v>66262.480667114258</c:v>
                      </c:pt>
                      <c:pt idx="12312">
                        <c:v>66271.480545043945</c:v>
                      </c:pt>
                      <c:pt idx="12313">
                        <c:v>66382.480667114258</c:v>
                      </c:pt>
                      <c:pt idx="12314">
                        <c:v>66382.480667114258</c:v>
                      </c:pt>
                      <c:pt idx="12315">
                        <c:v>66227.480545043945</c:v>
                      </c:pt>
                      <c:pt idx="12316">
                        <c:v>66223.480545043945</c:v>
                      </c:pt>
                      <c:pt idx="12317">
                        <c:v>57392.753219604492</c:v>
                      </c:pt>
                      <c:pt idx="12318">
                        <c:v>71339.442825317383</c:v>
                      </c:pt>
                      <c:pt idx="12319">
                        <c:v>70136.219192504883</c:v>
                      </c:pt>
                      <c:pt idx="12320">
                        <c:v>70580.001785278306</c:v>
                      </c:pt>
                      <c:pt idx="12321">
                        <c:v>70080.022537231445</c:v>
                      </c:pt>
                      <c:pt idx="12322">
                        <c:v>69580.099502563477</c:v>
                      </c:pt>
                      <c:pt idx="12323">
                        <c:v>69580.099502563477</c:v>
                      </c:pt>
                      <c:pt idx="12324">
                        <c:v>68465.021560668945</c:v>
                      </c:pt>
                      <c:pt idx="12325">
                        <c:v>68460.221618652329</c:v>
                      </c:pt>
                      <c:pt idx="12326">
                        <c:v>68462.144653320298</c:v>
                      </c:pt>
                      <c:pt idx="12327">
                        <c:v>67539.067749023438</c:v>
                      </c:pt>
                      <c:pt idx="12328">
                        <c:v>67539.067810058579</c:v>
                      </c:pt>
                      <c:pt idx="12329">
                        <c:v>67796.812377929688</c:v>
                      </c:pt>
                      <c:pt idx="12330">
                        <c:v>66601.889282226548</c:v>
                      </c:pt>
                      <c:pt idx="12331">
                        <c:v>65695.81225585936</c:v>
                      </c:pt>
                      <c:pt idx="12332">
                        <c:v>70113.813186645508</c:v>
                      </c:pt>
                      <c:pt idx="12333">
                        <c:v>65105.917678832993</c:v>
                      </c:pt>
                      <c:pt idx="12334">
                        <c:v>70363.794998168945</c:v>
                      </c:pt>
                      <c:pt idx="12335">
                        <c:v>70373.217605590806</c:v>
                      </c:pt>
                      <c:pt idx="12336">
                        <c:v>70382.640701293945</c:v>
                      </c:pt>
                      <c:pt idx="12337">
                        <c:v>70423.987380981445</c:v>
                      </c:pt>
                      <c:pt idx="12338">
                        <c:v>70427.833328247056</c:v>
                      </c:pt>
                      <c:pt idx="12339">
                        <c:v>70985.681228637695</c:v>
                      </c:pt>
                      <c:pt idx="12340">
                        <c:v>69025.967605590806</c:v>
                      </c:pt>
                      <c:pt idx="12341">
                        <c:v>68244.813064575195</c:v>
                      </c:pt>
                      <c:pt idx="12342">
                        <c:v>68246.735916137695</c:v>
                      </c:pt>
                      <c:pt idx="12343">
                        <c:v>68246.536163330064</c:v>
                      </c:pt>
                      <c:pt idx="12344">
                        <c:v>68111.235900878906</c:v>
                      </c:pt>
                      <c:pt idx="12345">
                        <c:v>68021.467346191406</c:v>
                      </c:pt>
                      <c:pt idx="12346">
                        <c:v>66281.174377441406</c:v>
                      </c:pt>
                      <c:pt idx="12347">
                        <c:v>68533.496231079102</c:v>
                      </c:pt>
                      <c:pt idx="12348">
                        <c:v>70865.649002075195</c:v>
                      </c:pt>
                      <c:pt idx="12349">
                        <c:v>70865.642562866211</c:v>
                      </c:pt>
                      <c:pt idx="12350">
                        <c:v>70865.642562866211</c:v>
                      </c:pt>
                      <c:pt idx="12351">
                        <c:v>69716.914627075195</c:v>
                      </c:pt>
                      <c:pt idx="12352">
                        <c:v>69716.914627075195</c:v>
                      </c:pt>
                      <c:pt idx="12353">
                        <c:v>69716.914627075195</c:v>
                      </c:pt>
                      <c:pt idx="12354">
                        <c:v>69688.191436767564</c:v>
                      </c:pt>
                      <c:pt idx="12355">
                        <c:v>69690.114532470703</c:v>
                      </c:pt>
                      <c:pt idx="12356">
                        <c:v>69644.434967041016</c:v>
                      </c:pt>
                      <c:pt idx="12357">
                        <c:v>69592.588714599595</c:v>
                      </c:pt>
                      <c:pt idx="12358">
                        <c:v>70550.418411254868</c:v>
                      </c:pt>
                      <c:pt idx="12359">
                        <c:v>70546.572219848618</c:v>
                      </c:pt>
                      <c:pt idx="12360">
                        <c:v>65558.193435668945</c:v>
                      </c:pt>
                      <c:pt idx="12361">
                        <c:v>64548.792526245117</c:v>
                      </c:pt>
                      <c:pt idx="12362">
                        <c:v>64680.681259155273</c:v>
                      </c:pt>
                      <c:pt idx="12363">
                        <c:v>58801.099960327148</c:v>
                      </c:pt>
                      <c:pt idx="12364">
                        <c:v>58801.099960327148</c:v>
                      </c:pt>
                      <c:pt idx="12365">
                        <c:v>58801.099960327148</c:v>
                      </c:pt>
                      <c:pt idx="12366">
                        <c:v>58805.099960327148</c:v>
                      </c:pt>
                      <c:pt idx="12367">
                        <c:v>58814.099899291992</c:v>
                      </c:pt>
                      <c:pt idx="12368">
                        <c:v>58814.099960327148</c:v>
                      </c:pt>
                      <c:pt idx="12369">
                        <c:v>59737.701522827148</c:v>
                      </c:pt>
                      <c:pt idx="12370">
                        <c:v>59700.102035522461</c:v>
                      </c:pt>
                      <c:pt idx="12371">
                        <c:v>59930.999557495117</c:v>
                      </c:pt>
                      <c:pt idx="12372">
                        <c:v>62447.788619995117</c:v>
                      </c:pt>
                      <c:pt idx="12373">
                        <c:v>62447.788558959961</c:v>
                      </c:pt>
                      <c:pt idx="12374">
                        <c:v>66912.982772827148</c:v>
                      </c:pt>
                      <c:pt idx="12375">
                        <c:v>66911.059799194336</c:v>
                      </c:pt>
                      <c:pt idx="12376">
                        <c:v>67491.12109375</c:v>
                      </c:pt>
                      <c:pt idx="12377">
                        <c:v>69689.145782470703</c:v>
                      </c:pt>
                      <c:pt idx="12378">
                        <c:v>69538.939651489258</c:v>
                      </c:pt>
                      <c:pt idx="12379">
                        <c:v>67344.487380981445</c:v>
                      </c:pt>
                      <c:pt idx="12380">
                        <c:v>67267.587234497056</c:v>
                      </c:pt>
                      <c:pt idx="12381">
                        <c:v>66823.687332153306</c:v>
                      </c:pt>
                      <c:pt idx="12382">
                        <c:v>66823.687393188462</c:v>
                      </c:pt>
                      <c:pt idx="12383">
                        <c:v>67423.991409301729</c:v>
                      </c:pt>
                      <c:pt idx="12384">
                        <c:v>67427.991409301729</c:v>
                      </c:pt>
                      <c:pt idx="12385">
                        <c:v>66294.473373413086</c:v>
                      </c:pt>
                      <c:pt idx="12386">
                        <c:v>66292.550277709961</c:v>
                      </c:pt>
                      <c:pt idx="12387">
                        <c:v>71247.022445678711</c:v>
                      </c:pt>
                      <c:pt idx="12388">
                        <c:v>71247.022445678711</c:v>
                      </c:pt>
                      <c:pt idx="12389">
                        <c:v>71247.022445678711</c:v>
                      </c:pt>
                      <c:pt idx="12390">
                        <c:v>71235.435928344727</c:v>
                      </c:pt>
                      <c:pt idx="12391">
                        <c:v>69015.151641845703</c:v>
                      </c:pt>
                      <c:pt idx="12392">
                        <c:v>69015.151702880859</c:v>
                      </c:pt>
                      <c:pt idx="12393">
                        <c:v>69954.928741455064</c:v>
                      </c:pt>
                      <c:pt idx="12394">
                        <c:v>69372.547439575195</c:v>
                      </c:pt>
                      <c:pt idx="12395">
                        <c:v>69376.598220825195</c:v>
                      </c:pt>
                      <c:pt idx="12396">
                        <c:v>69426.598342895508</c:v>
                      </c:pt>
                      <c:pt idx="12397">
                        <c:v>69705.934448242188</c:v>
                      </c:pt>
                      <c:pt idx="12398">
                        <c:v>69692.011352539048</c:v>
                      </c:pt>
                      <c:pt idx="12399">
                        <c:v>71980.591384887695</c:v>
                      </c:pt>
                      <c:pt idx="12400">
                        <c:v>71978.532791137695</c:v>
                      </c:pt>
                      <c:pt idx="12401">
                        <c:v>72277.532791137695</c:v>
                      </c:pt>
                      <c:pt idx="12402">
                        <c:v>72389.591506958008</c:v>
                      </c:pt>
                      <c:pt idx="12403">
                        <c:v>72389.591506958008</c:v>
                      </c:pt>
                      <c:pt idx="12404">
                        <c:v>72448.472000122056</c:v>
                      </c:pt>
                      <c:pt idx="12405">
                        <c:v>72453.625808715806</c:v>
                      </c:pt>
                      <c:pt idx="12406">
                        <c:v>60080.290634155273</c:v>
                      </c:pt>
                      <c:pt idx="12407">
                        <c:v>60988.290573120117</c:v>
                      </c:pt>
                      <c:pt idx="12408">
                        <c:v>70068.329010009766</c:v>
                      </c:pt>
                      <c:pt idx="12409">
                        <c:v>70617.587295532227</c:v>
                      </c:pt>
                      <c:pt idx="12410">
                        <c:v>71043.459655761719</c:v>
                      </c:pt>
                      <c:pt idx="12411">
                        <c:v>71041.53662109375</c:v>
                      </c:pt>
                      <c:pt idx="12412">
                        <c:v>71391.084365844727</c:v>
                      </c:pt>
                      <c:pt idx="12413">
                        <c:v>71249.936050415039</c:v>
                      </c:pt>
                      <c:pt idx="12414">
                        <c:v>71249.936050415039</c:v>
                      </c:pt>
                      <c:pt idx="12415">
                        <c:v>70277.635269165039</c:v>
                      </c:pt>
                      <c:pt idx="12416">
                        <c:v>70277.635269165039</c:v>
                      </c:pt>
                      <c:pt idx="12417">
                        <c:v>70691.909805297852</c:v>
                      </c:pt>
                      <c:pt idx="12418">
                        <c:v>70745.218826293945</c:v>
                      </c:pt>
                      <c:pt idx="12419">
                        <c:v>70740.901565551758</c:v>
                      </c:pt>
                      <c:pt idx="12420">
                        <c:v>60959.362899780273</c:v>
                      </c:pt>
                      <c:pt idx="12421">
                        <c:v>60959.362899780273</c:v>
                      </c:pt>
                      <c:pt idx="12422">
                        <c:v>67748.707565307617</c:v>
                      </c:pt>
                      <c:pt idx="12423">
                        <c:v>66232.588859558105</c:v>
                      </c:pt>
                      <c:pt idx="12424">
                        <c:v>69906.448989868164</c:v>
                      </c:pt>
                      <c:pt idx="12425">
                        <c:v>69850.025177001953</c:v>
                      </c:pt>
                      <c:pt idx="12426">
                        <c:v>69737.129791259766</c:v>
                      </c:pt>
                      <c:pt idx="12427">
                        <c:v>69632.128082275391</c:v>
                      </c:pt>
                      <c:pt idx="12428">
                        <c:v>69010.651214599595</c:v>
                      </c:pt>
                      <c:pt idx="12429">
                        <c:v>67310.519882202148</c:v>
                      </c:pt>
                      <c:pt idx="12430">
                        <c:v>65844.124618530259</c:v>
                      </c:pt>
                      <c:pt idx="12431">
                        <c:v>65895.047386169419</c:v>
                      </c:pt>
                      <c:pt idx="12432">
                        <c:v>65812.442359924316</c:v>
                      </c:pt>
                      <c:pt idx="12433">
                        <c:v>68435.120681762695</c:v>
                      </c:pt>
                      <c:pt idx="12434">
                        <c:v>68440.614089965806</c:v>
                      </c:pt>
                      <c:pt idx="12435">
                        <c:v>68822.765701293945</c:v>
                      </c:pt>
                      <c:pt idx="12436">
                        <c:v>70238.969070434556</c:v>
                      </c:pt>
                      <c:pt idx="12437">
                        <c:v>69031.804763793945</c:v>
                      </c:pt>
                      <c:pt idx="12438">
                        <c:v>69386.848663330064</c:v>
                      </c:pt>
                      <c:pt idx="12439">
                        <c:v>70590.184158325195</c:v>
                      </c:pt>
                      <c:pt idx="12440">
                        <c:v>70640.184280395508</c:v>
                      </c:pt>
                      <c:pt idx="12441">
                        <c:v>69294.553100585938</c:v>
                      </c:pt>
                      <c:pt idx="12442">
                        <c:v>69292.630004882798</c:v>
                      </c:pt>
                      <c:pt idx="12443">
                        <c:v>70094.277908325195</c:v>
                      </c:pt>
                      <c:pt idx="12444">
                        <c:v>70094.277908325195</c:v>
                      </c:pt>
                      <c:pt idx="12445">
                        <c:v>70238.203811645508</c:v>
                      </c:pt>
                      <c:pt idx="12446">
                        <c:v>70115.203811645508</c:v>
                      </c:pt>
                      <c:pt idx="12447">
                        <c:v>69260.203323364258</c:v>
                      </c:pt>
                      <c:pt idx="12448">
                        <c:v>69105.203201293945</c:v>
                      </c:pt>
                      <c:pt idx="12449">
                        <c:v>69105.203323364258</c:v>
                      </c:pt>
                      <c:pt idx="12450">
                        <c:v>69468.985061645508</c:v>
                      </c:pt>
                      <c:pt idx="12451">
                        <c:v>69522.831375122056</c:v>
                      </c:pt>
                      <c:pt idx="12452">
                        <c:v>69330.984939575195</c:v>
                      </c:pt>
                      <c:pt idx="12453">
                        <c:v>57979.11442565918</c:v>
                      </c:pt>
                      <c:pt idx="12454">
                        <c:v>64870.060897827148</c:v>
                      </c:pt>
                      <c:pt idx="12455">
                        <c:v>64870.060897827148</c:v>
                      </c:pt>
                      <c:pt idx="12456">
                        <c:v>64870.976913452148</c:v>
                      </c:pt>
                      <c:pt idx="12457">
                        <c:v>64870.976913452148</c:v>
                      </c:pt>
                      <c:pt idx="12458">
                        <c:v>65178.476913452148</c:v>
                      </c:pt>
                      <c:pt idx="12459">
                        <c:v>64046.476913452148</c:v>
                      </c:pt>
                      <c:pt idx="12460">
                        <c:v>64046.890975952148</c:v>
                      </c:pt>
                      <c:pt idx="12461">
                        <c:v>64413.866561889648</c:v>
                      </c:pt>
                      <c:pt idx="12462">
                        <c:v>64399.710311889648</c:v>
                      </c:pt>
                      <c:pt idx="12463">
                        <c:v>65184.710311889648</c:v>
                      </c:pt>
                      <c:pt idx="12464">
                        <c:v>65184.710311889648</c:v>
                      </c:pt>
                      <c:pt idx="12465">
                        <c:v>65184.710311889648</c:v>
                      </c:pt>
                      <c:pt idx="12466">
                        <c:v>65307.711288452148</c:v>
                      </c:pt>
                      <c:pt idx="12467">
                        <c:v>69969.659233093262</c:v>
                      </c:pt>
                      <c:pt idx="12468">
                        <c:v>66834.39680480957</c:v>
                      </c:pt>
                      <c:pt idx="12469">
                        <c:v>66834.39680480957</c:v>
                      </c:pt>
                      <c:pt idx="12470">
                        <c:v>67369.33869934082</c:v>
                      </c:pt>
                      <c:pt idx="12471">
                        <c:v>67369.33869934082</c:v>
                      </c:pt>
                      <c:pt idx="12472">
                        <c:v>66998.33869934082</c:v>
                      </c:pt>
                      <c:pt idx="12473">
                        <c:v>66868.78791809082</c:v>
                      </c:pt>
                      <c:pt idx="12474">
                        <c:v>67047.690872192383</c:v>
                      </c:pt>
                      <c:pt idx="12475">
                        <c:v>67170.690872192383</c:v>
                      </c:pt>
                      <c:pt idx="12476">
                        <c:v>68946.15608215332</c:v>
                      </c:pt>
                      <c:pt idx="12477">
                        <c:v>69444.15608215332</c:v>
                      </c:pt>
                      <c:pt idx="12478">
                        <c:v>69444.15608215332</c:v>
                      </c:pt>
                      <c:pt idx="12479">
                        <c:v>68804.408737182617</c:v>
                      </c:pt>
                      <c:pt idx="12480">
                        <c:v>66542.392105102539</c:v>
                      </c:pt>
                      <c:pt idx="12481">
                        <c:v>66542.392166137695</c:v>
                      </c:pt>
                      <c:pt idx="12482">
                        <c:v>66592.392288208008</c:v>
                      </c:pt>
                      <c:pt idx="12483">
                        <c:v>65014.076889038079</c:v>
                      </c:pt>
                      <c:pt idx="12484">
                        <c:v>68267.496078491211</c:v>
                      </c:pt>
                      <c:pt idx="12485">
                        <c:v>69417.941879272461</c:v>
                      </c:pt>
                      <c:pt idx="12486">
                        <c:v>69119.302719116211</c:v>
                      </c:pt>
                      <c:pt idx="12487">
                        <c:v>69119.302719116211</c:v>
                      </c:pt>
                      <c:pt idx="12488">
                        <c:v>69656.302719116211</c:v>
                      </c:pt>
                      <c:pt idx="12489">
                        <c:v>68301.764724731445</c:v>
                      </c:pt>
                      <c:pt idx="12490">
                        <c:v>68693.565505981445</c:v>
                      </c:pt>
                      <c:pt idx="12491">
                        <c:v>68326.274978637695</c:v>
                      </c:pt>
                      <c:pt idx="12492">
                        <c:v>64448.992202758782</c:v>
                      </c:pt>
                      <c:pt idx="12493">
                        <c:v>64448.992263793938</c:v>
                      </c:pt>
                      <c:pt idx="12494">
                        <c:v>67487.558807373047</c:v>
                      </c:pt>
                      <c:pt idx="12495">
                        <c:v>66964.095001220703</c:v>
                      </c:pt>
                      <c:pt idx="12496">
                        <c:v>66593.095062255859</c:v>
                      </c:pt>
                      <c:pt idx="12497">
                        <c:v>66038.093048095703</c:v>
                      </c:pt>
                      <c:pt idx="12498">
                        <c:v>69168.480667114243</c:v>
                      </c:pt>
                      <c:pt idx="12499">
                        <c:v>69991.705184936509</c:v>
                      </c:pt>
                      <c:pt idx="12500">
                        <c:v>70089.381698608398</c:v>
                      </c:pt>
                      <c:pt idx="12501">
                        <c:v>67037.13215637207</c:v>
                      </c:pt>
                      <c:pt idx="12502">
                        <c:v>67619.46809387207</c:v>
                      </c:pt>
                      <c:pt idx="12503">
                        <c:v>67361.042556762681</c:v>
                      </c:pt>
                      <c:pt idx="12504">
                        <c:v>67970.922927856431</c:v>
                      </c:pt>
                      <c:pt idx="12505">
                        <c:v>70196.979324340806</c:v>
                      </c:pt>
                      <c:pt idx="12506">
                        <c:v>70199.053543090806</c:v>
                      </c:pt>
                      <c:pt idx="12507">
                        <c:v>70203.296707153306</c:v>
                      </c:pt>
                      <c:pt idx="12508">
                        <c:v>70201.373367309556</c:v>
                      </c:pt>
                      <c:pt idx="12509">
                        <c:v>70201.786697387695</c:v>
                      </c:pt>
                      <c:pt idx="12510">
                        <c:v>70796.040603637695</c:v>
                      </c:pt>
                      <c:pt idx="12511">
                        <c:v>70681.240844726548</c:v>
                      </c:pt>
                      <c:pt idx="12512">
                        <c:v>69766.945144653306</c:v>
                      </c:pt>
                      <c:pt idx="12513">
                        <c:v>69130.798904418945</c:v>
                      </c:pt>
                      <c:pt idx="12514">
                        <c:v>68427.899002075195</c:v>
                      </c:pt>
                      <c:pt idx="12515">
                        <c:v>69045.085037231445</c:v>
                      </c:pt>
                      <c:pt idx="12516">
                        <c:v>68972.185134887695</c:v>
                      </c:pt>
                      <c:pt idx="12517">
                        <c:v>68772.285232543945</c:v>
                      </c:pt>
                      <c:pt idx="12518">
                        <c:v>68444.385330200195</c:v>
                      </c:pt>
                      <c:pt idx="12519">
                        <c:v>69562.052139282227</c:v>
                      </c:pt>
                      <c:pt idx="12520">
                        <c:v>69562.052139282227</c:v>
                      </c:pt>
                      <c:pt idx="12521">
                        <c:v>69628.202041625977</c:v>
                      </c:pt>
                      <c:pt idx="12522">
                        <c:v>67253.61750793457</c:v>
                      </c:pt>
                      <c:pt idx="12523">
                        <c:v>67253.61750793457</c:v>
                      </c:pt>
                      <c:pt idx="12524">
                        <c:v>67062.61750793457</c:v>
                      </c:pt>
                      <c:pt idx="12525">
                        <c:v>66453.217361450195</c:v>
                      </c:pt>
                      <c:pt idx="12526">
                        <c:v>66455.928298950195</c:v>
                      </c:pt>
                      <c:pt idx="12527">
                        <c:v>62023.022933959961</c:v>
                      </c:pt>
                      <c:pt idx="12528">
                        <c:v>71459.336502075195</c:v>
                      </c:pt>
                      <c:pt idx="12529">
                        <c:v>71191.336502075195</c:v>
                      </c:pt>
                      <c:pt idx="12530">
                        <c:v>72873.558181762695</c:v>
                      </c:pt>
                      <c:pt idx="12531">
                        <c:v>72951.135574340806</c:v>
                      </c:pt>
                      <c:pt idx="12532">
                        <c:v>72953.058181762695</c:v>
                      </c:pt>
                      <c:pt idx="12533">
                        <c:v>72951.134841918945</c:v>
                      </c:pt>
                      <c:pt idx="12534">
                        <c:v>73777.651931762695</c:v>
                      </c:pt>
                      <c:pt idx="12535">
                        <c:v>73777.651687622056</c:v>
                      </c:pt>
                      <c:pt idx="12536">
                        <c:v>73236.249099731445</c:v>
                      </c:pt>
                      <c:pt idx="12537">
                        <c:v>65185.195999145501</c:v>
                      </c:pt>
                      <c:pt idx="12538">
                        <c:v>55877.168319702148</c:v>
                      </c:pt>
                      <c:pt idx="12539">
                        <c:v>55877.168319702148</c:v>
                      </c:pt>
                      <c:pt idx="12540">
                        <c:v>56666.569808959961</c:v>
                      </c:pt>
                      <c:pt idx="12541">
                        <c:v>56666.569808959961</c:v>
                      </c:pt>
                      <c:pt idx="12542">
                        <c:v>68234.685623168945</c:v>
                      </c:pt>
                      <c:pt idx="12543">
                        <c:v>67735.665481567368</c:v>
                      </c:pt>
                      <c:pt idx="12544">
                        <c:v>68241.98486328125</c:v>
                      </c:pt>
                      <c:pt idx="12545">
                        <c:v>68250.984985351548</c:v>
                      </c:pt>
                      <c:pt idx="12546">
                        <c:v>68469.065505981445</c:v>
                      </c:pt>
                      <c:pt idx="12547">
                        <c:v>68528.865493774414</c:v>
                      </c:pt>
                      <c:pt idx="12548">
                        <c:v>68526.942398071275</c:v>
                      </c:pt>
                      <c:pt idx="12549">
                        <c:v>68526.942398071275</c:v>
                      </c:pt>
                      <c:pt idx="12550">
                        <c:v>69468.222854614258</c:v>
                      </c:pt>
                      <c:pt idx="12551">
                        <c:v>69468.222854614258</c:v>
                      </c:pt>
                      <c:pt idx="12552">
                        <c:v>69507.722976684556</c:v>
                      </c:pt>
                      <c:pt idx="12553">
                        <c:v>69505.799758911118</c:v>
                      </c:pt>
                      <c:pt idx="12554">
                        <c:v>69905.399368286118</c:v>
                      </c:pt>
                      <c:pt idx="12555">
                        <c:v>69779.499893188477</c:v>
                      </c:pt>
                      <c:pt idx="12556">
                        <c:v>69785.422988891587</c:v>
                      </c:pt>
                      <c:pt idx="12557">
                        <c:v>70326.424148559556</c:v>
                      </c:pt>
                      <c:pt idx="12558">
                        <c:v>69569.598220825195</c:v>
                      </c:pt>
                      <c:pt idx="12559">
                        <c:v>66107.994216918945</c:v>
                      </c:pt>
                      <c:pt idx="12560">
                        <c:v>65808.994216918945</c:v>
                      </c:pt>
                      <c:pt idx="12561">
                        <c:v>65804.794219970703</c:v>
                      </c:pt>
                      <c:pt idx="12562">
                        <c:v>65804.794219970703</c:v>
                      </c:pt>
                      <c:pt idx="12563">
                        <c:v>65804.794219970703</c:v>
                      </c:pt>
                      <c:pt idx="12564">
                        <c:v>67340.706008911133</c:v>
                      </c:pt>
                      <c:pt idx="12565">
                        <c:v>68847.900787353516</c:v>
                      </c:pt>
                      <c:pt idx="12566">
                        <c:v>58669.084415435791</c:v>
                      </c:pt>
                      <c:pt idx="12567">
                        <c:v>58669.678226470947</c:v>
                      </c:pt>
                      <c:pt idx="12568">
                        <c:v>58669.678104400635</c:v>
                      </c:pt>
                      <c:pt idx="12569">
                        <c:v>58669.678165435791</c:v>
                      </c:pt>
                      <c:pt idx="12570">
                        <c:v>58669.678165435791</c:v>
                      </c:pt>
                      <c:pt idx="12571">
                        <c:v>68759.504440307617</c:v>
                      </c:pt>
                      <c:pt idx="12572">
                        <c:v>68759.504379272461</c:v>
                      </c:pt>
                      <c:pt idx="12573">
                        <c:v>69084.228836059556</c:v>
                      </c:pt>
                      <c:pt idx="12574">
                        <c:v>69084.228836059556</c:v>
                      </c:pt>
                      <c:pt idx="12575">
                        <c:v>68706.100173950195</c:v>
                      </c:pt>
                      <c:pt idx="12576">
                        <c:v>69545.10139465332</c:v>
                      </c:pt>
                      <c:pt idx="12577">
                        <c:v>69394.101150512695</c:v>
                      </c:pt>
                      <c:pt idx="12578">
                        <c:v>69170.899978637695</c:v>
                      </c:pt>
                      <c:pt idx="12579">
                        <c:v>70039.124588012695</c:v>
                      </c:pt>
                      <c:pt idx="12580">
                        <c:v>69058.04768371582</c:v>
                      </c:pt>
                      <c:pt idx="12581">
                        <c:v>69749.54768371582</c:v>
                      </c:pt>
                      <c:pt idx="12582">
                        <c:v>69758.970779418945</c:v>
                      </c:pt>
                      <c:pt idx="12583">
                        <c:v>69778.670852661118</c:v>
                      </c:pt>
                      <c:pt idx="12584">
                        <c:v>70252.949172973618</c:v>
                      </c:pt>
                      <c:pt idx="12585">
                        <c:v>68994.565017700195</c:v>
                      </c:pt>
                      <c:pt idx="12586">
                        <c:v>69698.222244262695</c:v>
                      </c:pt>
                      <c:pt idx="12587">
                        <c:v>64809.889450073242</c:v>
                      </c:pt>
                      <c:pt idx="12588">
                        <c:v>69180.476272583008</c:v>
                      </c:pt>
                      <c:pt idx="12589">
                        <c:v>68577.252578735352</c:v>
                      </c:pt>
                      <c:pt idx="12590">
                        <c:v>68229.687286376953</c:v>
                      </c:pt>
                      <c:pt idx="12591">
                        <c:v>68947.111724853516</c:v>
                      </c:pt>
                      <c:pt idx="12592">
                        <c:v>68949.034698486314</c:v>
                      </c:pt>
                      <c:pt idx="12593">
                        <c:v>68952.210479736314</c:v>
                      </c:pt>
                      <c:pt idx="12594">
                        <c:v>68701.210479736314</c:v>
                      </c:pt>
                      <c:pt idx="12595">
                        <c:v>68698.157791137695</c:v>
                      </c:pt>
                      <c:pt idx="12596">
                        <c:v>71798.312820434556</c:v>
                      </c:pt>
                      <c:pt idx="12597">
                        <c:v>71800.235916137695</c:v>
                      </c:pt>
                      <c:pt idx="12598">
                        <c:v>71264.235916137695</c:v>
                      </c:pt>
                      <c:pt idx="12599">
                        <c:v>70963.159133911118</c:v>
                      </c:pt>
                      <c:pt idx="12600">
                        <c:v>69963.669403076172</c:v>
                      </c:pt>
                      <c:pt idx="12601">
                        <c:v>70414.015838623032</c:v>
                      </c:pt>
                      <c:pt idx="12602">
                        <c:v>71303.593963623032</c:v>
                      </c:pt>
                      <c:pt idx="12603">
                        <c:v>58874.385116577148</c:v>
                      </c:pt>
                      <c:pt idx="12604">
                        <c:v>64922.523788452148</c:v>
                      </c:pt>
                      <c:pt idx="12605">
                        <c:v>64922.523788452148</c:v>
                      </c:pt>
                      <c:pt idx="12606">
                        <c:v>64923.149765014648</c:v>
                      </c:pt>
                      <c:pt idx="12607">
                        <c:v>64516.513046264648</c:v>
                      </c:pt>
                      <c:pt idx="12608">
                        <c:v>65476.817733764648</c:v>
                      </c:pt>
                      <c:pt idx="12609">
                        <c:v>65308.435119628906</c:v>
                      </c:pt>
                      <c:pt idx="12610">
                        <c:v>65306.118713378906</c:v>
                      </c:pt>
                      <c:pt idx="12611">
                        <c:v>65308.192932128906</c:v>
                      </c:pt>
                      <c:pt idx="12612">
                        <c:v>64937.192932128906</c:v>
                      </c:pt>
                      <c:pt idx="12613">
                        <c:v>64937.192932128906</c:v>
                      </c:pt>
                      <c:pt idx="12614">
                        <c:v>64093.635116577148</c:v>
                      </c:pt>
                      <c:pt idx="12615">
                        <c:v>63805.633163452148</c:v>
                      </c:pt>
                      <c:pt idx="12616">
                        <c:v>63805.633163452148</c:v>
                      </c:pt>
                      <c:pt idx="12617">
                        <c:v>70020.099235534668</c:v>
                      </c:pt>
                      <c:pt idx="12618">
                        <c:v>69065.960891723618</c:v>
                      </c:pt>
                      <c:pt idx="12619">
                        <c:v>69008.268508911133</c:v>
                      </c:pt>
                      <c:pt idx="12620">
                        <c:v>69358.983963012695</c:v>
                      </c:pt>
                      <c:pt idx="12621">
                        <c:v>68536.60969543457</c:v>
                      </c:pt>
                      <c:pt idx="12622">
                        <c:v>68536.60969543457</c:v>
                      </c:pt>
                      <c:pt idx="12623">
                        <c:v>68536.60969543457</c:v>
                      </c:pt>
                      <c:pt idx="12624">
                        <c:v>66736.79621887207</c:v>
                      </c:pt>
                      <c:pt idx="12625">
                        <c:v>66736.79621887207</c:v>
                      </c:pt>
                      <c:pt idx="12626">
                        <c:v>66736.79621887207</c:v>
                      </c:pt>
                      <c:pt idx="12627">
                        <c:v>66736.79621887207</c:v>
                      </c:pt>
                      <c:pt idx="12628">
                        <c:v>59846.372543334961</c:v>
                      </c:pt>
                      <c:pt idx="12629">
                        <c:v>59475.372543334961</c:v>
                      </c:pt>
                      <c:pt idx="12630">
                        <c:v>66450.443893432617</c:v>
                      </c:pt>
                      <c:pt idx="12631">
                        <c:v>66824.325241088867</c:v>
                      </c:pt>
                      <c:pt idx="12632">
                        <c:v>65894.082931518555</c:v>
                      </c:pt>
                      <c:pt idx="12633">
                        <c:v>66028.862625122056</c:v>
                      </c:pt>
                      <c:pt idx="12634">
                        <c:v>65213.344558715806</c:v>
                      </c:pt>
                      <c:pt idx="12635">
                        <c:v>64308.825271606438</c:v>
                      </c:pt>
                      <c:pt idx="12636">
                        <c:v>63505.326004028306</c:v>
                      </c:pt>
                      <c:pt idx="12637">
                        <c:v>63441.826126098618</c:v>
                      </c:pt>
                      <c:pt idx="12638">
                        <c:v>64495.326980590806</c:v>
                      </c:pt>
                      <c:pt idx="12639">
                        <c:v>64296.126785278306</c:v>
                      </c:pt>
                      <c:pt idx="12640">
                        <c:v>64020.326980590806</c:v>
                      </c:pt>
                      <c:pt idx="12641">
                        <c:v>63646.586624145501</c:v>
                      </c:pt>
                      <c:pt idx="12642">
                        <c:v>64630.285949707024</c:v>
                      </c:pt>
                      <c:pt idx="12643">
                        <c:v>56559.617004394531</c:v>
                      </c:pt>
                      <c:pt idx="12644">
                        <c:v>56876.718505859375</c:v>
                      </c:pt>
                      <c:pt idx="12645">
                        <c:v>56876.718566894531</c:v>
                      </c:pt>
                      <c:pt idx="12646">
                        <c:v>56876.718566894531</c:v>
                      </c:pt>
                      <c:pt idx="12647">
                        <c:v>57002.218566894531</c:v>
                      </c:pt>
                      <c:pt idx="12648">
                        <c:v>69427.571121215806</c:v>
                      </c:pt>
                      <c:pt idx="12649">
                        <c:v>69662.994461059556</c:v>
                      </c:pt>
                      <c:pt idx="12650">
                        <c:v>69938.195388793945</c:v>
                      </c:pt>
                      <c:pt idx="12651">
                        <c:v>69737.594314575195</c:v>
                      </c:pt>
                      <c:pt idx="12652">
                        <c:v>69431.594558715806</c:v>
                      </c:pt>
                      <c:pt idx="12653">
                        <c:v>69335.994216918945</c:v>
                      </c:pt>
                      <c:pt idx="12654">
                        <c:v>69289.918289184556</c:v>
                      </c:pt>
                      <c:pt idx="12655">
                        <c:v>69289.917556762695</c:v>
                      </c:pt>
                      <c:pt idx="12656">
                        <c:v>69769.763748168945</c:v>
                      </c:pt>
                      <c:pt idx="12657">
                        <c:v>69203.253005981445</c:v>
                      </c:pt>
                      <c:pt idx="12658">
                        <c:v>69105.576004028306</c:v>
                      </c:pt>
                      <c:pt idx="12659">
                        <c:v>69163.176101684556</c:v>
                      </c:pt>
                      <c:pt idx="12660">
                        <c:v>68829.673904418945</c:v>
                      </c:pt>
                      <c:pt idx="12661">
                        <c:v>68966.197586059556</c:v>
                      </c:pt>
                      <c:pt idx="12662">
                        <c:v>68713.961013793945</c:v>
                      </c:pt>
                      <c:pt idx="12663">
                        <c:v>70681.793067932129</c:v>
                      </c:pt>
                      <c:pt idx="12664">
                        <c:v>70679.869972228989</c:v>
                      </c:pt>
                      <c:pt idx="12665">
                        <c:v>71086.88542175293</c:v>
                      </c:pt>
                      <c:pt idx="12666">
                        <c:v>64610.402877807617</c:v>
                      </c:pt>
                      <c:pt idx="12667">
                        <c:v>64203.770004272461</c:v>
                      </c:pt>
                      <c:pt idx="12668">
                        <c:v>65155.928817749023</c:v>
                      </c:pt>
                      <c:pt idx="12669">
                        <c:v>65155.104598999023</c:v>
                      </c:pt>
                      <c:pt idx="12670">
                        <c:v>67471.455551147461</c:v>
                      </c:pt>
                      <c:pt idx="12671">
                        <c:v>67233.455551147461</c:v>
                      </c:pt>
                      <c:pt idx="12672">
                        <c:v>67233.455551147461</c:v>
                      </c:pt>
                      <c:pt idx="12673">
                        <c:v>67233.455551147461</c:v>
                      </c:pt>
                      <c:pt idx="12674">
                        <c:v>67110.455551147461</c:v>
                      </c:pt>
                      <c:pt idx="12675">
                        <c:v>68187.656814575195</c:v>
                      </c:pt>
                      <c:pt idx="12676">
                        <c:v>68310.656814575195</c:v>
                      </c:pt>
                      <c:pt idx="12677">
                        <c:v>68172.839431762695</c:v>
                      </c:pt>
                      <c:pt idx="12678">
                        <c:v>69223.060028076172</c:v>
                      </c:pt>
                      <c:pt idx="12679">
                        <c:v>67734.036514282227</c:v>
                      </c:pt>
                      <c:pt idx="12680">
                        <c:v>68590.960586547852</c:v>
                      </c:pt>
                      <c:pt idx="12681">
                        <c:v>68797.757705688477</c:v>
                      </c:pt>
                      <c:pt idx="12682">
                        <c:v>67881.954971313477</c:v>
                      </c:pt>
                      <c:pt idx="12683">
                        <c:v>67885.800918579102</c:v>
                      </c:pt>
                      <c:pt idx="12684">
                        <c:v>68806.280792236328</c:v>
                      </c:pt>
                      <c:pt idx="12685">
                        <c:v>67938.896514892578</c:v>
                      </c:pt>
                      <c:pt idx="12686">
                        <c:v>66550.516876220703</c:v>
                      </c:pt>
                      <c:pt idx="12687">
                        <c:v>66917.517852783203</c:v>
                      </c:pt>
                      <c:pt idx="12688">
                        <c:v>66884.553741455078</c:v>
                      </c:pt>
                      <c:pt idx="12689">
                        <c:v>66422.246063232422</c:v>
                      </c:pt>
                      <c:pt idx="12690">
                        <c:v>66416.477020263672</c:v>
                      </c:pt>
                      <c:pt idx="12691">
                        <c:v>66706.220916748032</c:v>
                      </c:pt>
                      <c:pt idx="12692">
                        <c:v>66243.353240966782</c:v>
                      </c:pt>
                      <c:pt idx="12693">
                        <c:v>66124.946258544922</c:v>
                      </c:pt>
                      <c:pt idx="12694">
                        <c:v>66373.623260498047</c:v>
                      </c:pt>
                      <c:pt idx="12695">
                        <c:v>69146.742019653306</c:v>
                      </c:pt>
                      <c:pt idx="12696">
                        <c:v>68526.364089965806</c:v>
                      </c:pt>
                      <c:pt idx="12697">
                        <c:v>68530.210037231445</c:v>
                      </c:pt>
                      <c:pt idx="12698">
                        <c:v>67206.313064575195</c:v>
                      </c:pt>
                      <c:pt idx="12699">
                        <c:v>67161.159011840806</c:v>
                      </c:pt>
                      <c:pt idx="12700">
                        <c:v>66742.732391357422</c:v>
                      </c:pt>
                      <c:pt idx="12701">
                        <c:v>67040.655487060532</c:v>
                      </c:pt>
                      <c:pt idx="12702">
                        <c:v>66994.578582763672</c:v>
                      </c:pt>
                      <c:pt idx="12703">
                        <c:v>66986.578582763672</c:v>
                      </c:pt>
                      <c:pt idx="12704">
                        <c:v>66613.655487060532</c:v>
                      </c:pt>
                      <c:pt idx="12705">
                        <c:v>66183.347625732422</c:v>
                      </c:pt>
                      <c:pt idx="12706">
                        <c:v>67173.578582763672</c:v>
                      </c:pt>
                      <c:pt idx="12707">
                        <c:v>67214.155487060532</c:v>
                      </c:pt>
                      <c:pt idx="12708">
                        <c:v>67732.186004638672</c:v>
                      </c:pt>
                      <c:pt idx="12709">
                        <c:v>66884.474380493164</c:v>
                      </c:pt>
                      <c:pt idx="12710">
                        <c:v>58163.486679077148</c:v>
                      </c:pt>
                      <c:pt idx="12711">
                        <c:v>58167.486679077148</c:v>
                      </c:pt>
                      <c:pt idx="12712">
                        <c:v>58176.486862182617</c:v>
                      </c:pt>
                      <c:pt idx="12713">
                        <c:v>57976.486679077148</c:v>
                      </c:pt>
                      <c:pt idx="12714">
                        <c:v>56674.150863647461</c:v>
                      </c:pt>
                      <c:pt idx="12715">
                        <c:v>56674.150863647461</c:v>
                      </c:pt>
                      <c:pt idx="12716">
                        <c:v>67046.999618530273</c:v>
                      </c:pt>
                      <c:pt idx="12717">
                        <c:v>66973.596237182617</c:v>
                      </c:pt>
                      <c:pt idx="12718">
                        <c:v>66973.596237182617</c:v>
                      </c:pt>
                      <c:pt idx="12719">
                        <c:v>67261.059188842773</c:v>
                      </c:pt>
                      <c:pt idx="12720">
                        <c:v>67247.059127807617</c:v>
                      </c:pt>
                      <c:pt idx="12721">
                        <c:v>66573.828475952148</c:v>
                      </c:pt>
                      <c:pt idx="12722">
                        <c:v>66579.597763061523</c:v>
                      </c:pt>
                      <c:pt idx="12723">
                        <c:v>66202.828414916992</c:v>
                      </c:pt>
                      <c:pt idx="12724">
                        <c:v>57482.813827514648</c:v>
                      </c:pt>
                      <c:pt idx="12725">
                        <c:v>57482.813827514648</c:v>
                      </c:pt>
                      <c:pt idx="12726">
                        <c:v>57482.813827514648</c:v>
                      </c:pt>
                      <c:pt idx="12727">
                        <c:v>57482.813827514648</c:v>
                      </c:pt>
                      <c:pt idx="12728">
                        <c:v>57482.813766479492</c:v>
                      </c:pt>
                      <c:pt idx="12729">
                        <c:v>57482.813888549805</c:v>
                      </c:pt>
                      <c:pt idx="12730">
                        <c:v>57482.813888549805</c:v>
                      </c:pt>
                      <c:pt idx="12731">
                        <c:v>57057.413681030273</c:v>
                      </c:pt>
                      <c:pt idx="12732">
                        <c:v>57449.214401245117</c:v>
                      </c:pt>
                      <c:pt idx="12733">
                        <c:v>65990.608688354492</c:v>
                      </c:pt>
                      <c:pt idx="12734">
                        <c:v>65988.68571472168</c:v>
                      </c:pt>
                      <c:pt idx="12735">
                        <c:v>68185.694473266602</c:v>
                      </c:pt>
                      <c:pt idx="12736">
                        <c:v>68690.687377929688</c:v>
                      </c:pt>
                      <c:pt idx="12737">
                        <c:v>68298.886596679688</c:v>
                      </c:pt>
                      <c:pt idx="12738">
                        <c:v>68695.487380981445</c:v>
                      </c:pt>
                      <c:pt idx="12739">
                        <c:v>67999.158279418945</c:v>
                      </c:pt>
                      <c:pt idx="12740">
                        <c:v>68523.158279418945</c:v>
                      </c:pt>
                      <c:pt idx="12741">
                        <c:v>68129.434707641602</c:v>
                      </c:pt>
                      <c:pt idx="12742">
                        <c:v>67369.83186340332</c:v>
                      </c:pt>
                      <c:pt idx="12743">
                        <c:v>65991.516311645508</c:v>
                      </c:pt>
                      <c:pt idx="12744">
                        <c:v>66686.619827270508</c:v>
                      </c:pt>
                      <c:pt idx="12745">
                        <c:v>66688.542922973633</c:v>
                      </c:pt>
                      <c:pt idx="12746">
                        <c:v>66672.619827270508</c:v>
                      </c:pt>
                      <c:pt idx="12747">
                        <c:v>67321.619827270508</c:v>
                      </c:pt>
                      <c:pt idx="12748">
                        <c:v>67891.542922973633</c:v>
                      </c:pt>
                      <c:pt idx="12749">
                        <c:v>67891.542922973633</c:v>
                      </c:pt>
                      <c:pt idx="12750">
                        <c:v>66517.681045532227</c:v>
                      </c:pt>
                      <c:pt idx="12751">
                        <c:v>66531.405410766602</c:v>
                      </c:pt>
                      <c:pt idx="12752">
                        <c:v>66162.328506469727</c:v>
                      </c:pt>
                      <c:pt idx="12753">
                        <c:v>65550.253982543945</c:v>
                      </c:pt>
                      <c:pt idx="12754">
                        <c:v>68454.197784423828</c:v>
                      </c:pt>
                      <c:pt idx="12755">
                        <c:v>69009.091201782227</c:v>
                      </c:pt>
                      <c:pt idx="12756">
                        <c:v>71402.086624145508</c:v>
                      </c:pt>
                      <c:pt idx="12757">
                        <c:v>70122.555206298814</c:v>
                      </c:pt>
                      <c:pt idx="12758">
                        <c:v>57925.137252807617</c:v>
                      </c:pt>
                      <c:pt idx="12759">
                        <c:v>57925.137191772461</c:v>
                      </c:pt>
                      <c:pt idx="12760">
                        <c:v>57925.137252807617</c:v>
                      </c:pt>
                      <c:pt idx="12761">
                        <c:v>56992.537582397461</c:v>
                      </c:pt>
                      <c:pt idx="12762">
                        <c:v>56992.537643432617</c:v>
                      </c:pt>
                      <c:pt idx="12763">
                        <c:v>56992.537704467773</c:v>
                      </c:pt>
                      <c:pt idx="12764">
                        <c:v>56993.073287963867</c:v>
                      </c:pt>
                      <c:pt idx="12765">
                        <c:v>60740.68083190918</c:v>
                      </c:pt>
                      <c:pt idx="12766">
                        <c:v>60741.09489440918</c:v>
                      </c:pt>
                      <c:pt idx="12767">
                        <c:v>60458.09489440918</c:v>
                      </c:pt>
                      <c:pt idx="12768">
                        <c:v>68822.547409057617</c:v>
                      </c:pt>
                      <c:pt idx="12769">
                        <c:v>68439.079544067368</c:v>
                      </c:pt>
                      <c:pt idx="12770">
                        <c:v>68923.005569458008</c:v>
                      </c:pt>
                      <c:pt idx="12771">
                        <c:v>68926.851638793945</c:v>
                      </c:pt>
                      <c:pt idx="12772">
                        <c:v>70768.180496215806</c:v>
                      </c:pt>
                      <c:pt idx="12773">
                        <c:v>70772.026565551758</c:v>
                      </c:pt>
                      <c:pt idx="12774">
                        <c:v>67131.659255981445</c:v>
                      </c:pt>
                      <c:pt idx="12775">
                        <c:v>66856.617752075195</c:v>
                      </c:pt>
                      <c:pt idx="12776">
                        <c:v>66858.395584106445</c:v>
                      </c:pt>
                      <c:pt idx="12777">
                        <c:v>66649.094940185532</c:v>
                      </c:pt>
                      <c:pt idx="12778">
                        <c:v>66805.987854003906</c:v>
                      </c:pt>
                      <c:pt idx="12779">
                        <c:v>67576.873596191406</c:v>
                      </c:pt>
                      <c:pt idx="12780">
                        <c:v>65333.106307983398</c:v>
                      </c:pt>
                      <c:pt idx="12781">
                        <c:v>64910.18327331543</c:v>
                      </c:pt>
                      <c:pt idx="12782">
                        <c:v>64708.140975952148</c:v>
                      </c:pt>
                      <c:pt idx="12783">
                        <c:v>69082.520362853989</c:v>
                      </c:pt>
                      <c:pt idx="12784">
                        <c:v>66368.658889770508</c:v>
                      </c:pt>
                      <c:pt idx="12785">
                        <c:v>66408.982376098618</c:v>
                      </c:pt>
                      <c:pt idx="12786">
                        <c:v>66433.609085083008</c:v>
                      </c:pt>
                      <c:pt idx="12787">
                        <c:v>66480.109085083008</c:v>
                      </c:pt>
                      <c:pt idx="12788">
                        <c:v>66104.585647583008</c:v>
                      </c:pt>
                      <c:pt idx="12789">
                        <c:v>66299.533279418945</c:v>
                      </c:pt>
                      <c:pt idx="12790">
                        <c:v>66422.534255981445</c:v>
                      </c:pt>
                      <c:pt idx="12791">
                        <c:v>66422.533279418945</c:v>
                      </c:pt>
                      <c:pt idx="12792">
                        <c:v>66376.407791137695</c:v>
                      </c:pt>
                      <c:pt idx="12793">
                        <c:v>66367.407791137695</c:v>
                      </c:pt>
                      <c:pt idx="12794">
                        <c:v>66218.807205200195</c:v>
                      </c:pt>
                      <c:pt idx="12795">
                        <c:v>55489.986328125</c:v>
                      </c:pt>
                      <c:pt idx="12796">
                        <c:v>55240.986267089844</c:v>
                      </c:pt>
                      <c:pt idx="12797">
                        <c:v>55240.986267089844</c:v>
                      </c:pt>
                      <c:pt idx="12798">
                        <c:v>54708.986267089844</c:v>
                      </c:pt>
                      <c:pt idx="12799">
                        <c:v>63863.489379882813</c:v>
                      </c:pt>
                      <c:pt idx="12800">
                        <c:v>64090.566345214844</c:v>
                      </c:pt>
                      <c:pt idx="12801">
                        <c:v>64345.566345214844</c:v>
                      </c:pt>
                      <c:pt idx="12802">
                        <c:v>64345.566345214844</c:v>
                      </c:pt>
                      <c:pt idx="12803">
                        <c:v>64406.238464355469</c:v>
                      </c:pt>
                      <c:pt idx="12804">
                        <c:v>64406.238464355469</c:v>
                      </c:pt>
                      <c:pt idx="12805">
                        <c:v>64142.084655761719</c:v>
                      </c:pt>
                      <c:pt idx="12806">
                        <c:v>64401.084594726563</c:v>
                      </c:pt>
                      <c:pt idx="12807">
                        <c:v>63913.283813476563</c:v>
                      </c:pt>
                      <c:pt idx="12808">
                        <c:v>64005.437561035156</c:v>
                      </c:pt>
                      <c:pt idx="12809">
                        <c:v>64665.238464355469</c:v>
                      </c:pt>
                      <c:pt idx="12810">
                        <c:v>64663.315307617188</c:v>
                      </c:pt>
                      <c:pt idx="12811">
                        <c:v>64029.848190307617</c:v>
                      </c:pt>
                      <c:pt idx="12812">
                        <c:v>64693.209457397461</c:v>
                      </c:pt>
                      <c:pt idx="12813">
                        <c:v>67898.430801391602</c:v>
                      </c:pt>
                      <c:pt idx="12814">
                        <c:v>67191.549758911133</c:v>
                      </c:pt>
                      <c:pt idx="12815">
                        <c:v>67190.775344848633</c:v>
                      </c:pt>
                      <c:pt idx="12816">
                        <c:v>66623.942337036118</c:v>
                      </c:pt>
                      <c:pt idx="12817">
                        <c:v>66623.942337036118</c:v>
                      </c:pt>
                      <c:pt idx="12818">
                        <c:v>66788.086013793945</c:v>
                      </c:pt>
                      <c:pt idx="12819">
                        <c:v>66788.085952758789</c:v>
                      </c:pt>
                      <c:pt idx="12820">
                        <c:v>66788.086013793945</c:v>
                      </c:pt>
                      <c:pt idx="12821">
                        <c:v>66792.08625793457</c:v>
                      </c:pt>
                      <c:pt idx="12822">
                        <c:v>66801.0861968994</c:v>
                      </c:pt>
                      <c:pt idx="12823">
                        <c:v>66073.086013793945</c:v>
                      </c:pt>
                      <c:pt idx="12824">
                        <c:v>66258.461990356445</c:v>
                      </c:pt>
                      <c:pt idx="12825">
                        <c:v>59470.115905761719</c:v>
                      </c:pt>
                      <c:pt idx="12826">
                        <c:v>59470.115905761719</c:v>
                      </c:pt>
                      <c:pt idx="12827">
                        <c:v>59470.115905761719</c:v>
                      </c:pt>
                      <c:pt idx="12828">
                        <c:v>59470.116027832031</c:v>
                      </c:pt>
                      <c:pt idx="12829">
                        <c:v>69372.424636840806</c:v>
                      </c:pt>
                      <c:pt idx="12830">
                        <c:v>69374.347854614258</c:v>
                      </c:pt>
                      <c:pt idx="12831">
                        <c:v>69895.347854614258</c:v>
                      </c:pt>
                      <c:pt idx="12832">
                        <c:v>70555.663284301758</c:v>
                      </c:pt>
                      <c:pt idx="12833">
                        <c:v>70184.663162231445</c:v>
                      </c:pt>
                      <c:pt idx="12834">
                        <c:v>69990.664138793945</c:v>
                      </c:pt>
                      <c:pt idx="12835">
                        <c:v>69992.587234497056</c:v>
                      </c:pt>
                      <c:pt idx="12836">
                        <c:v>70253.987136840806</c:v>
                      </c:pt>
                      <c:pt idx="12837">
                        <c:v>70357.433425903306</c:v>
                      </c:pt>
                      <c:pt idx="12838">
                        <c:v>70165.359939575195</c:v>
                      </c:pt>
                      <c:pt idx="12839">
                        <c:v>70727.636550903306</c:v>
                      </c:pt>
                      <c:pt idx="12840">
                        <c:v>70279.636550903306</c:v>
                      </c:pt>
                      <c:pt idx="12841">
                        <c:v>70279.636550903306</c:v>
                      </c:pt>
                      <c:pt idx="12842">
                        <c:v>70281.559646606445</c:v>
                      </c:pt>
                      <c:pt idx="12843">
                        <c:v>70010.458084106445</c:v>
                      </c:pt>
                      <c:pt idx="12844">
                        <c:v>70900.451248168945</c:v>
                      </c:pt>
                      <c:pt idx="12845">
                        <c:v>70507.465408325195</c:v>
                      </c:pt>
                      <c:pt idx="12846">
                        <c:v>70074.849685668945</c:v>
                      </c:pt>
                      <c:pt idx="12847">
                        <c:v>70465.022537231445</c:v>
                      </c:pt>
                      <c:pt idx="12848">
                        <c:v>70210.022537231445</c:v>
                      </c:pt>
                      <c:pt idx="12849">
                        <c:v>70232.914993286118</c:v>
                      </c:pt>
                      <c:pt idx="12850">
                        <c:v>69999.641921997056</c:v>
                      </c:pt>
                      <c:pt idx="12851">
                        <c:v>70589.642654418945</c:v>
                      </c:pt>
                      <c:pt idx="12852">
                        <c:v>70585.796585083008</c:v>
                      </c:pt>
                      <c:pt idx="12853">
                        <c:v>72017.3994140625</c:v>
                      </c:pt>
                      <c:pt idx="12854">
                        <c:v>67621.46760559082</c:v>
                      </c:pt>
                      <c:pt idx="12855">
                        <c:v>67498.46760559082</c:v>
                      </c:pt>
                      <c:pt idx="12856">
                        <c:v>64327.007186889641</c:v>
                      </c:pt>
                      <c:pt idx="12857">
                        <c:v>63230.808639526367</c:v>
                      </c:pt>
                      <c:pt idx="12858">
                        <c:v>63096.775009155273</c:v>
                      </c:pt>
                      <c:pt idx="12859">
                        <c:v>68592.817947387695</c:v>
                      </c:pt>
                      <c:pt idx="12860">
                        <c:v>68594.741043090806</c:v>
                      </c:pt>
                      <c:pt idx="12861">
                        <c:v>68592.817825317368</c:v>
                      </c:pt>
                      <c:pt idx="12862">
                        <c:v>68590.894851684556</c:v>
                      </c:pt>
                      <c:pt idx="12863">
                        <c:v>68706.202468872056</c:v>
                      </c:pt>
                      <c:pt idx="12864">
                        <c:v>69618.336502075195</c:v>
                      </c:pt>
                      <c:pt idx="12865">
                        <c:v>69330.336502075195</c:v>
                      </c:pt>
                      <c:pt idx="12866">
                        <c:v>68938.535720825195</c:v>
                      </c:pt>
                      <c:pt idx="12867">
                        <c:v>70183.668533325195</c:v>
                      </c:pt>
                      <c:pt idx="12868">
                        <c:v>70471.672439575195</c:v>
                      </c:pt>
                      <c:pt idx="12869">
                        <c:v>70110.939041137695</c:v>
                      </c:pt>
                      <c:pt idx="12870">
                        <c:v>70114.785232543945</c:v>
                      </c:pt>
                      <c:pt idx="12871">
                        <c:v>69887.182571411118</c:v>
                      </c:pt>
                      <c:pt idx="12872">
                        <c:v>69070.258621215806</c:v>
                      </c:pt>
                      <c:pt idx="12873">
                        <c:v>69696.414382934556</c:v>
                      </c:pt>
                      <c:pt idx="12874">
                        <c:v>70388.129104614258</c:v>
                      </c:pt>
                      <c:pt idx="12875">
                        <c:v>70779.929885864258</c:v>
                      </c:pt>
                      <c:pt idx="12876">
                        <c:v>70652.429885864258</c:v>
                      </c:pt>
                      <c:pt idx="12877">
                        <c:v>70652.429885864258</c:v>
                      </c:pt>
                      <c:pt idx="12878">
                        <c:v>70652.429885864258</c:v>
                      </c:pt>
                      <c:pt idx="12879">
                        <c:v>70715.424942016602</c:v>
                      </c:pt>
                      <c:pt idx="12880">
                        <c:v>68327.399002075195</c:v>
                      </c:pt>
                      <c:pt idx="12881">
                        <c:v>68327.399002075195</c:v>
                      </c:pt>
                      <c:pt idx="12882">
                        <c:v>69688.032791137695</c:v>
                      </c:pt>
                      <c:pt idx="12883">
                        <c:v>69949.032791137695</c:v>
                      </c:pt>
                      <c:pt idx="12884">
                        <c:v>59713.749618530273</c:v>
                      </c:pt>
                      <c:pt idx="12885">
                        <c:v>59713.749496459961</c:v>
                      </c:pt>
                      <c:pt idx="12886">
                        <c:v>64262.381332397461</c:v>
                      </c:pt>
                      <c:pt idx="12887">
                        <c:v>67443.069450378418</c:v>
                      </c:pt>
                      <c:pt idx="12888">
                        <c:v>69208.791473388672</c:v>
                      </c:pt>
                      <c:pt idx="12889">
                        <c:v>70009.241775512695</c:v>
                      </c:pt>
                      <c:pt idx="12890">
                        <c:v>70726.133926391587</c:v>
                      </c:pt>
                      <c:pt idx="12891">
                        <c:v>71845.337966918945</c:v>
                      </c:pt>
                      <c:pt idx="12892">
                        <c:v>72095.938064575195</c:v>
                      </c:pt>
                      <c:pt idx="12893">
                        <c:v>71973.862136840806</c:v>
                      </c:pt>
                      <c:pt idx="12894">
                        <c:v>71552.738113403306</c:v>
                      </c:pt>
                      <c:pt idx="12895">
                        <c:v>71142.484207153306</c:v>
                      </c:pt>
                      <c:pt idx="12896">
                        <c:v>70636.919754028306</c:v>
                      </c:pt>
                      <c:pt idx="12897">
                        <c:v>70617.800613403306</c:v>
                      </c:pt>
                      <c:pt idx="12898">
                        <c:v>70320.922927856445</c:v>
                      </c:pt>
                      <c:pt idx="12899">
                        <c:v>70228.476638793945</c:v>
                      </c:pt>
                      <c:pt idx="12900">
                        <c:v>68513.853958129868</c:v>
                      </c:pt>
                      <c:pt idx="12901">
                        <c:v>57098.699264526367</c:v>
                      </c:pt>
                      <c:pt idx="12902">
                        <c:v>57098.699264526367</c:v>
                      </c:pt>
                      <c:pt idx="12903">
                        <c:v>57098.699203491211</c:v>
                      </c:pt>
                      <c:pt idx="12904">
                        <c:v>70871.140701293945</c:v>
                      </c:pt>
                      <c:pt idx="12905">
                        <c:v>70237.140701293945</c:v>
                      </c:pt>
                      <c:pt idx="12906">
                        <c:v>69960.140701293945</c:v>
                      </c:pt>
                      <c:pt idx="12907">
                        <c:v>69641.649002075195</c:v>
                      </c:pt>
                      <c:pt idx="12908">
                        <c:v>69917.617263793945</c:v>
                      </c:pt>
                      <c:pt idx="12909">
                        <c:v>69917.617263793945</c:v>
                      </c:pt>
                      <c:pt idx="12910">
                        <c:v>68982.797439575195</c:v>
                      </c:pt>
                      <c:pt idx="12911">
                        <c:v>69240.829421997056</c:v>
                      </c:pt>
                      <c:pt idx="12912">
                        <c:v>67176.589675903306</c:v>
                      </c:pt>
                      <c:pt idx="12913">
                        <c:v>67178.513015747056</c:v>
                      </c:pt>
                      <c:pt idx="12914">
                        <c:v>68021.414138793945</c:v>
                      </c:pt>
                      <c:pt idx="12915">
                        <c:v>68026.568191528306</c:v>
                      </c:pt>
                      <c:pt idx="12916">
                        <c:v>67946.45825195311</c:v>
                      </c:pt>
                      <c:pt idx="12917">
                        <c:v>67938.412185668945</c:v>
                      </c:pt>
                      <c:pt idx="12918">
                        <c:v>65408.637191772461</c:v>
                      </c:pt>
                      <c:pt idx="12919">
                        <c:v>70588.029052734375</c:v>
                      </c:pt>
                      <c:pt idx="12920">
                        <c:v>69282.436904907227</c:v>
                      </c:pt>
                      <c:pt idx="12921">
                        <c:v>71025.238845825195</c:v>
                      </c:pt>
                      <c:pt idx="12922">
                        <c:v>71025.238845825195</c:v>
                      </c:pt>
                      <c:pt idx="12923">
                        <c:v>68599.582183837891</c:v>
                      </c:pt>
                      <c:pt idx="12924">
                        <c:v>69650.313552856445</c:v>
                      </c:pt>
                      <c:pt idx="12925">
                        <c:v>59440.007369995117</c:v>
                      </c:pt>
                      <c:pt idx="12926">
                        <c:v>59440.007369995117</c:v>
                      </c:pt>
                      <c:pt idx="12927">
                        <c:v>58614.405807495117</c:v>
                      </c:pt>
                      <c:pt idx="12928">
                        <c:v>58614.405746459961</c:v>
                      </c:pt>
                      <c:pt idx="12929">
                        <c:v>68581.451705932617</c:v>
                      </c:pt>
                      <c:pt idx="12930">
                        <c:v>68717.583572387695</c:v>
                      </c:pt>
                      <c:pt idx="12931">
                        <c:v>68717.583572387695</c:v>
                      </c:pt>
                      <c:pt idx="12932">
                        <c:v>68717.583572387695</c:v>
                      </c:pt>
                      <c:pt idx="12933">
                        <c:v>68717.583572387695</c:v>
                      </c:pt>
                      <c:pt idx="12934">
                        <c:v>64441.939041137688</c:v>
                      </c:pt>
                      <c:pt idx="12935">
                        <c:v>71150.722488403306</c:v>
                      </c:pt>
                      <c:pt idx="12936">
                        <c:v>71148.799392700195</c:v>
                      </c:pt>
                      <c:pt idx="12937">
                        <c:v>71644.876296997056</c:v>
                      </c:pt>
                      <c:pt idx="12938">
                        <c:v>71637.508377075195</c:v>
                      </c:pt>
                      <c:pt idx="12939">
                        <c:v>67958.209793090806</c:v>
                      </c:pt>
                      <c:pt idx="12940">
                        <c:v>67956.286697387695</c:v>
                      </c:pt>
                      <c:pt idx="12941">
                        <c:v>67960.132766723618</c:v>
                      </c:pt>
                      <c:pt idx="12942">
                        <c:v>67872.551193237305</c:v>
                      </c:pt>
                      <c:pt idx="12943">
                        <c:v>67596.551193237305</c:v>
                      </c:pt>
                      <c:pt idx="12944">
                        <c:v>67762.394851684556</c:v>
                      </c:pt>
                      <c:pt idx="12945">
                        <c:v>67883.471755981445</c:v>
                      </c:pt>
                      <c:pt idx="12946">
                        <c:v>68652.148269653306</c:v>
                      </c:pt>
                      <c:pt idx="12947">
                        <c:v>68648.302200317368</c:v>
                      </c:pt>
                      <c:pt idx="12948">
                        <c:v>64736.808151245117</c:v>
                      </c:pt>
                      <c:pt idx="12949">
                        <c:v>67112.894851684556</c:v>
                      </c:pt>
                      <c:pt idx="12950">
                        <c:v>66554.894851684556</c:v>
                      </c:pt>
                      <c:pt idx="12951">
                        <c:v>67334.894851684556</c:v>
                      </c:pt>
                      <c:pt idx="12952">
                        <c:v>68170.895828247056</c:v>
                      </c:pt>
                      <c:pt idx="12953">
                        <c:v>67517.972976684556</c:v>
                      </c:pt>
                      <c:pt idx="12954">
                        <c:v>67354.326965332031</c:v>
                      </c:pt>
                      <c:pt idx="12955">
                        <c:v>67277.314636230469</c:v>
                      </c:pt>
                      <c:pt idx="12956">
                        <c:v>66577.617004394517</c:v>
                      </c:pt>
                      <c:pt idx="12957">
                        <c:v>68396.365966796875</c:v>
                      </c:pt>
                      <c:pt idx="12958">
                        <c:v>68023.442932128906</c:v>
                      </c:pt>
                      <c:pt idx="12959">
                        <c:v>68025.365844726563</c:v>
                      </c:pt>
                      <c:pt idx="12960">
                        <c:v>67656.289184570313</c:v>
                      </c:pt>
                      <c:pt idx="12961">
                        <c:v>67654.366088867188</c:v>
                      </c:pt>
                      <c:pt idx="12962">
                        <c:v>68014.291015625</c:v>
                      </c:pt>
                      <c:pt idx="12963">
                        <c:v>68205.291015625</c:v>
                      </c:pt>
                      <c:pt idx="12964">
                        <c:v>68694.380447387695</c:v>
                      </c:pt>
                      <c:pt idx="12965">
                        <c:v>66429.586502075195</c:v>
                      </c:pt>
                      <c:pt idx="12966">
                        <c:v>67624.511550903306</c:v>
                      </c:pt>
                      <c:pt idx="12967">
                        <c:v>64489.078811645501</c:v>
                      </c:pt>
                      <c:pt idx="12968">
                        <c:v>64489.078811645501</c:v>
                      </c:pt>
                      <c:pt idx="12969">
                        <c:v>64489.078811645501</c:v>
                      </c:pt>
                      <c:pt idx="12970">
                        <c:v>64054.750564575188</c:v>
                      </c:pt>
                      <c:pt idx="12971">
                        <c:v>59154.887069702148</c:v>
                      </c:pt>
                      <c:pt idx="12972">
                        <c:v>59151.041061401367</c:v>
                      </c:pt>
                      <c:pt idx="12973">
                        <c:v>58953.194808959961</c:v>
                      </c:pt>
                      <c:pt idx="12974">
                        <c:v>58173.425399780273</c:v>
                      </c:pt>
                      <c:pt idx="12975">
                        <c:v>58173.425338745117</c:v>
                      </c:pt>
                      <c:pt idx="12976">
                        <c:v>64565.01513671875</c:v>
                      </c:pt>
                      <c:pt idx="12977">
                        <c:v>64561.1689453125</c:v>
                      </c:pt>
                      <c:pt idx="12978">
                        <c:v>68595.512771606445</c:v>
                      </c:pt>
                      <c:pt idx="12979">
                        <c:v>71123.541336059556</c:v>
                      </c:pt>
                      <c:pt idx="12980">
                        <c:v>71879.767166137695</c:v>
                      </c:pt>
                      <c:pt idx="12981">
                        <c:v>70210.504714965806</c:v>
                      </c:pt>
                      <c:pt idx="12982">
                        <c:v>70684.378738403306</c:v>
                      </c:pt>
                      <c:pt idx="12983">
                        <c:v>71246.224929809556</c:v>
                      </c:pt>
                      <c:pt idx="12984">
                        <c:v>71248.148025512695</c:v>
                      </c:pt>
                      <c:pt idx="12985">
                        <c:v>70598.495681762695</c:v>
                      </c:pt>
                      <c:pt idx="12986">
                        <c:v>70057.495681762695</c:v>
                      </c:pt>
                      <c:pt idx="12987">
                        <c:v>69750.926589965806</c:v>
                      </c:pt>
                      <c:pt idx="12988">
                        <c:v>70014.849685668945</c:v>
                      </c:pt>
                      <c:pt idx="12989">
                        <c:v>70017.242996215806</c:v>
                      </c:pt>
                      <c:pt idx="12990">
                        <c:v>69776.166091918945</c:v>
                      </c:pt>
                      <c:pt idx="12991">
                        <c:v>69776.166091918945</c:v>
                      </c:pt>
                      <c:pt idx="12992">
                        <c:v>69775.887283325195</c:v>
                      </c:pt>
                      <c:pt idx="12993">
                        <c:v>69768.042800903306</c:v>
                      </c:pt>
                      <c:pt idx="12994">
                        <c:v>72318.452713012695</c:v>
                      </c:pt>
                      <c:pt idx="12995">
                        <c:v>72335.265701293945</c:v>
                      </c:pt>
                      <c:pt idx="12996">
                        <c:v>72313.269607543945</c:v>
                      </c:pt>
                      <c:pt idx="12997">
                        <c:v>72014.469314575195</c:v>
                      </c:pt>
                      <c:pt idx="12998">
                        <c:v>72291.469070434556</c:v>
                      </c:pt>
                      <c:pt idx="12999">
                        <c:v>72293.392166137695</c:v>
                      </c:pt>
                      <c:pt idx="13000">
                        <c:v>70917.290504455566</c:v>
                      </c:pt>
                      <c:pt idx="13001">
                        <c:v>69938.134986877427</c:v>
                      </c:pt>
                      <c:pt idx="13002">
                        <c:v>69938.134742736816</c:v>
                      </c:pt>
                      <c:pt idx="13003">
                        <c:v>69867.857887268066</c:v>
                      </c:pt>
                      <c:pt idx="13004">
                        <c:v>69496.857887268066</c:v>
                      </c:pt>
                      <c:pt idx="13005">
                        <c:v>69496.858131408677</c:v>
                      </c:pt>
                      <c:pt idx="13006">
                        <c:v>69523.279273986816</c:v>
                      </c:pt>
                      <c:pt idx="13007">
                        <c:v>69492.279273986816</c:v>
                      </c:pt>
                      <c:pt idx="13008">
                        <c:v>68490.355323791489</c:v>
                      </c:pt>
                      <c:pt idx="13009">
                        <c:v>70790.935379028306</c:v>
                      </c:pt>
                      <c:pt idx="13010">
                        <c:v>70787.826858520508</c:v>
                      </c:pt>
                      <c:pt idx="13011">
                        <c:v>70817.791351318345</c:v>
                      </c:pt>
                      <c:pt idx="13012">
                        <c:v>71216.974273681626</c:v>
                      </c:pt>
                      <c:pt idx="13013">
                        <c:v>65420.590377807617</c:v>
                      </c:pt>
                      <c:pt idx="13014">
                        <c:v>65423.794418334961</c:v>
                      </c:pt>
                      <c:pt idx="13015">
                        <c:v>65406.250534057617</c:v>
                      </c:pt>
                      <c:pt idx="13016">
                        <c:v>66738.75065612793</c:v>
                      </c:pt>
                      <c:pt idx="13017">
                        <c:v>66738.750595092773</c:v>
                      </c:pt>
                      <c:pt idx="13018">
                        <c:v>71894.621078491211</c:v>
                      </c:pt>
                      <c:pt idx="13019">
                        <c:v>71894.621078491211</c:v>
                      </c:pt>
                      <c:pt idx="13020">
                        <c:v>71894.621078491211</c:v>
                      </c:pt>
                      <c:pt idx="13021">
                        <c:v>71958.721267700195</c:v>
                      </c:pt>
                      <c:pt idx="13022">
                        <c:v>71958.721267700195</c:v>
                      </c:pt>
                      <c:pt idx="13023">
                        <c:v>71303.290603637695</c:v>
                      </c:pt>
                      <c:pt idx="13024">
                        <c:v>67856.455642700195</c:v>
                      </c:pt>
                      <c:pt idx="13025">
                        <c:v>69580.172683715806</c:v>
                      </c:pt>
                      <c:pt idx="13026">
                        <c:v>69905.170974731445</c:v>
                      </c:pt>
                      <c:pt idx="13027">
                        <c:v>69848.248123168945</c:v>
                      </c:pt>
                      <c:pt idx="13028">
                        <c:v>70598.192947387695</c:v>
                      </c:pt>
                      <c:pt idx="13029">
                        <c:v>69778.089675903306</c:v>
                      </c:pt>
                      <c:pt idx="13030">
                        <c:v>70213.653152465806</c:v>
                      </c:pt>
                      <c:pt idx="13031">
                        <c:v>71578.237869262695</c:v>
                      </c:pt>
                      <c:pt idx="13032">
                        <c:v>71651.237625122056</c:v>
                      </c:pt>
                      <c:pt idx="13033">
                        <c:v>72402.711013793945</c:v>
                      </c:pt>
                      <c:pt idx="13034">
                        <c:v>68948.585037231445</c:v>
                      </c:pt>
                      <c:pt idx="13035">
                        <c:v>56029.973983764648</c:v>
                      </c:pt>
                      <c:pt idx="13036">
                        <c:v>55396.973983764648</c:v>
                      </c:pt>
                      <c:pt idx="13037">
                        <c:v>55396.973983764648</c:v>
                      </c:pt>
                      <c:pt idx="13038">
                        <c:v>55396.973983764648</c:v>
                      </c:pt>
                      <c:pt idx="13039">
                        <c:v>68676.144607543945</c:v>
                      </c:pt>
                      <c:pt idx="13040">
                        <c:v>68676.144607543945</c:v>
                      </c:pt>
                      <c:pt idx="13041">
                        <c:v>69336.146560668945</c:v>
                      </c:pt>
                      <c:pt idx="13042">
                        <c:v>68956.029373168945</c:v>
                      </c:pt>
                      <c:pt idx="13043">
                        <c:v>68585.029373168945</c:v>
                      </c:pt>
                      <c:pt idx="13044">
                        <c:v>68585.029373168945</c:v>
                      </c:pt>
                      <c:pt idx="13045">
                        <c:v>68315.003005981445</c:v>
                      </c:pt>
                      <c:pt idx="13046">
                        <c:v>67320.269607543945</c:v>
                      </c:pt>
                      <c:pt idx="13047">
                        <c:v>67932.493484497056</c:v>
                      </c:pt>
                      <c:pt idx="13048">
                        <c:v>67138.693435668945</c:v>
                      </c:pt>
                      <c:pt idx="13049">
                        <c:v>67922.646804809556</c:v>
                      </c:pt>
                      <c:pt idx="13050">
                        <c:v>68214.803833007798</c:v>
                      </c:pt>
                      <c:pt idx="13051">
                        <c:v>67916.757644653306</c:v>
                      </c:pt>
                      <c:pt idx="13052">
                        <c:v>63820.387680053711</c:v>
                      </c:pt>
                      <c:pt idx="13053">
                        <c:v>63762.527938842773</c:v>
                      </c:pt>
                      <c:pt idx="13054">
                        <c:v>69817.365936279282</c:v>
                      </c:pt>
                      <c:pt idx="13055">
                        <c:v>72727.854568481445</c:v>
                      </c:pt>
                      <c:pt idx="13056">
                        <c:v>72461.777664184556</c:v>
                      </c:pt>
                      <c:pt idx="13057">
                        <c:v>71564.419998168945</c:v>
                      </c:pt>
                      <c:pt idx="13058">
                        <c:v>71563.08039855957</c:v>
                      </c:pt>
                      <c:pt idx="13059">
                        <c:v>71397.326248168945</c:v>
                      </c:pt>
                      <c:pt idx="13060">
                        <c:v>70988.402801513672</c:v>
                      </c:pt>
                      <c:pt idx="13061">
                        <c:v>70944.325897216797</c:v>
                      </c:pt>
                      <c:pt idx="13062">
                        <c:v>70946.248748779297</c:v>
                      </c:pt>
                      <c:pt idx="13063">
                        <c:v>70601.013885498047</c:v>
                      </c:pt>
                      <c:pt idx="13064">
                        <c:v>70139.294891357422</c:v>
                      </c:pt>
                      <c:pt idx="13065">
                        <c:v>69902.291229248047</c:v>
                      </c:pt>
                      <c:pt idx="13066">
                        <c:v>69896.522186279297</c:v>
                      </c:pt>
                      <c:pt idx="13067">
                        <c:v>70032.327117919922</c:v>
                      </c:pt>
                      <c:pt idx="13068">
                        <c:v>69371.790985107422</c:v>
                      </c:pt>
                      <c:pt idx="13069">
                        <c:v>71097.553665161118</c:v>
                      </c:pt>
                      <c:pt idx="13070">
                        <c:v>71345.134353637695</c:v>
                      </c:pt>
                      <c:pt idx="13071">
                        <c:v>71345.134353637695</c:v>
                      </c:pt>
                      <c:pt idx="13072">
                        <c:v>71261.057205200195</c:v>
                      </c:pt>
                      <c:pt idx="13073">
                        <c:v>71109.734451293945</c:v>
                      </c:pt>
                      <c:pt idx="13074">
                        <c:v>70623.579910278306</c:v>
                      </c:pt>
                      <c:pt idx="13075">
                        <c:v>70400.503982543945</c:v>
                      </c:pt>
                      <c:pt idx="13076">
                        <c:v>70402.427078247056</c:v>
                      </c:pt>
                      <c:pt idx="13077">
                        <c:v>70789.552566528306</c:v>
                      </c:pt>
                      <c:pt idx="13078">
                        <c:v>70622.998123168945</c:v>
                      </c:pt>
                      <c:pt idx="13079">
                        <c:v>69977.620437622056</c:v>
                      </c:pt>
                      <c:pt idx="13080">
                        <c:v>70085.774490356445</c:v>
                      </c:pt>
                      <c:pt idx="13081">
                        <c:v>69789.852127075195</c:v>
                      </c:pt>
                      <c:pt idx="13082">
                        <c:v>55889.316146850586</c:v>
                      </c:pt>
                      <c:pt idx="13083">
                        <c:v>55890.033920288086</c:v>
                      </c:pt>
                      <c:pt idx="13084">
                        <c:v>68166.303787231445</c:v>
                      </c:pt>
                      <c:pt idx="13085">
                        <c:v>68447.036270141602</c:v>
                      </c:pt>
                      <c:pt idx="13086">
                        <c:v>67254.034255981445</c:v>
                      </c:pt>
                      <c:pt idx="13087">
                        <c:v>67422.892776489258</c:v>
                      </c:pt>
                      <c:pt idx="13088">
                        <c:v>70808.461685180664</c:v>
                      </c:pt>
                      <c:pt idx="13089">
                        <c:v>70933.961685180664</c:v>
                      </c:pt>
                      <c:pt idx="13090">
                        <c:v>70940.282791137695</c:v>
                      </c:pt>
                      <c:pt idx="13091">
                        <c:v>70939.576248168945</c:v>
                      </c:pt>
                      <c:pt idx="13092">
                        <c:v>69627.232009887695</c:v>
                      </c:pt>
                      <c:pt idx="13093">
                        <c:v>66524.194900512695</c:v>
                      </c:pt>
                      <c:pt idx="13094">
                        <c:v>58403.101119995117</c:v>
                      </c:pt>
                      <c:pt idx="13095">
                        <c:v>61280.611923217773</c:v>
                      </c:pt>
                      <c:pt idx="13096">
                        <c:v>61282.662582397461</c:v>
                      </c:pt>
                      <c:pt idx="13097">
                        <c:v>61282.662582397461</c:v>
                      </c:pt>
                      <c:pt idx="13098">
                        <c:v>61284.001571655273</c:v>
                      </c:pt>
                      <c:pt idx="13099">
                        <c:v>68696.008682250977</c:v>
                      </c:pt>
                      <c:pt idx="13100">
                        <c:v>68696.008682250977</c:v>
                      </c:pt>
                      <c:pt idx="13101">
                        <c:v>68398.690811157227</c:v>
                      </c:pt>
                      <c:pt idx="13102">
                        <c:v>68006.457901000977</c:v>
                      </c:pt>
                      <c:pt idx="13103">
                        <c:v>68466.420791625977</c:v>
                      </c:pt>
                      <c:pt idx="13104">
                        <c:v>68574.628311157227</c:v>
                      </c:pt>
                      <c:pt idx="13105">
                        <c:v>69416.598220825195</c:v>
                      </c:pt>
                      <c:pt idx="13106">
                        <c:v>69416.598220825195</c:v>
                      </c:pt>
                      <c:pt idx="13107">
                        <c:v>69870.208938598633</c:v>
                      </c:pt>
                      <c:pt idx="13108">
                        <c:v>67016.911666870117</c:v>
                      </c:pt>
                      <c:pt idx="13109">
                        <c:v>66816.911727905273</c:v>
                      </c:pt>
                      <c:pt idx="13110">
                        <c:v>66812.392196655273</c:v>
                      </c:pt>
                      <c:pt idx="13111">
                        <c:v>65822.594284057617</c:v>
                      </c:pt>
                      <c:pt idx="13112">
                        <c:v>66730.07054901123</c:v>
                      </c:pt>
                      <c:pt idx="13113">
                        <c:v>67488.691146850586</c:v>
                      </c:pt>
                      <c:pt idx="13114">
                        <c:v>66692.23518371582</c:v>
                      </c:pt>
                      <c:pt idx="13115">
                        <c:v>66692.23518371582</c:v>
                      </c:pt>
                      <c:pt idx="13116">
                        <c:v>66692.23518371582</c:v>
                      </c:pt>
                      <c:pt idx="13117">
                        <c:v>66692.23518371582</c:v>
                      </c:pt>
                      <c:pt idx="13118">
                        <c:v>66692.23518371582</c:v>
                      </c:pt>
                      <c:pt idx="13119">
                        <c:v>67512.23616027832</c:v>
                      </c:pt>
                      <c:pt idx="13120">
                        <c:v>67886.268997192383</c:v>
                      </c:pt>
                      <c:pt idx="13121">
                        <c:v>68544.59455871582</c:v>
                      </c:pt>
                      <c:pt idx="13122">
                        <c:v>68544.59455871582</c:v>
                      </c:pt>
                      <c:pt idx="13123">
                        <c:v>68544.59455871582</c:v>
                      </c:pt>
                      <c:pt idx="13124">
                        <c:v>68544.59455871582</c:v>
                      </c:pt>
                      <c:pt idx="13125">
                        <c:v>62491.158737182617</c:v>
                      </c:pt>
                      <c:pt idx="13126">
                        <c:v>65990.181198120117</c:v>
                      </c:pt>
                      <c:pt idx="13127">
                        <c:v>65890.580673217773</c:v>
                      </c:pt>
                      <c:pt idx="13128">
                        <c:v>66013.580612182617</c:v>
                      </c:pt>
                      <c:pt idx="13129">
                        <c:v>68993.854347228989</c:v>
                      </c:pt>
                      <c:pt idx="13130">
                        <c:v>69100.954566955566</c:v>
                      </c:pt>
                      <c:pt idx="13131">
                        <c:v>69199.454177856445</c:v>
                      </c:pt>
                      <c:pt idx="13132">
                        <c:v>68853.031082153306</c:v>
                      </c:pt>
                      <c:pt idx="13133">
                        <c:v>68438.684204101548</c:v>
                      </c:pt>
                      <c:pt idx="13134">
                        <c:v>67471.26586914061</c:v>
                      </c:pt>
                      <c:pt idx="13135">
                        <c:v>67211.41967773436</c:v>
                      </c:pt>
                      <c:pt idx="13136">
                        <c:v>66851.2861328125</c:v>
                      </c:pt>
                      <c:pt idx="13137">
                        <c:v>66972.36303710936</c:v>
                      </c:pt>
                      <c:pt idx="13138">
                        <c:v>66974.286010742188</c:v>
                      </c:pt>
                      <c:pt idx="13139">
                        <c:v>67508.209350585938</c:v>
                      </c:pt>
                      <c:pt idx="13140">
                        <c:v>68321.287109375</c:v>
                      </c:pt>
                      <c:pt idx="13141">
                        <c:v>68670.609985351548</c:v>
                      </c:pt>
                      <c:pt idx="13142">
                        <c:v>68673.2099609375</c:v>
                      </c:pt>
                      <c:pt idx="13143">
                        <c:v>66237.257705688477</c:v>
                      </c:pt>
                      <c:pt idx="13144">
                        <c:v>70608.326736450195</c:v>
                      </c:pt>
                      <c:pt idx="13145">
                        <c:v>70608.326736450195</c:v>
                      </c:pt>
                      <c:pt idx="13146">
                        <c:v>70980.838165283203</c:v>
                      </c:pt>
                      <c:pt idx="13147">
                        <c:v>70926.991973876953</c:v>
                      </c:pt>
                      <c:pt idx="13148">
                        <c:v>70926.992095947266</c:v>
                      </c:pt>
                      <c:pt idx="13149">
                        <c:v>70350.688751220703</c:v>
                      </c:pt>
                      <c:pt idx="13150">
                        <c:v>70350.688751220703</c:v>
                      </c:pt>
                      <c:pt idx="13151">
                        <c:v>70428.155471801758</c:v>
                      </c:pt>
                      <c:pt idx="13152">
                        <c:v>69896.155471801758</c:v>
                      </c:pt>
                      <c:pt idx="13153">
                        <c:v>70871.379470825195</c:v>
                      </c:pt>
                      <c:pt idx="13154">
                        <c:v>70744.045913696289</c:v>
                      </c:pt>
                      <c:pt idx="13155">
                        <c:v>69705.052688598618</c:v>
                      </c:pt>
                      <c:pt idx="13156">
                        <c:v>69705.052688598618</c:v>
                      </c:pt>
                      <c:pt idx="13157">
                        <c:v>69417.576370239258</c:v>
                      </c:pt>
                      <c:pt idx="13158">
                        <c:v>69238.765609741211</c:v>
                      </c:pt>
                      <c:pt idx="13159">
                        <c:v>66226.649856567368</c:v>
                      </c:pt>
                      <c:pt idx="13160">
                        <c:v>67228.562866210938</c:v>
                      </c:pt>
                      <c:pt idx="13161">
                        <c:v>67821.862869262695</c:v>
                      </c:pt>
                      <c:pt idx="13162">
                        <c:v>69883.579299926758</c:v>
                      </c:pt>
                      <c:pt idx="13163">
                        <c:v>70143.579299926758</c:v>
                      </c:pt>
                      <c:pt idx="13164">
                        <c:v>70148.17951965332</c:v>
                      </c:pt>
                      <c:pt idx="13165">
                        <c:v>70677.715896606445</c:v>
                      </c:pt>
                      <c:pt idx="13166">
                        <c:v>70677.716384887695</c:v>
                      </c:pt>
                      <c:pt idx="13167">
                        <c:v>70478.515701293945</c:v>
                      </c:pt>
                      <c:pt idx="13168">
                        <c:v>70535.638259887695</c:v>
                      </c:pt>
                      <c:pt idx="13169">
                        <c:v>71305.758422851548</c:v>
                      </c:pt>
                      <c:pt idx="13170">
                        <c:v>71597.559204101548</c:v>
                      </c:pt>
                      <c:pt idx="13171">
                        <c:v>71593.713745117188</c:v>
                      </c:pt>
                      <c:pt idx="13172">
                        <c:v>70436.212478637695</c:v>
                      </c:pt>
                      <c:pt idx="13173">
                        <c:v>70326.241409301758</c:v>
                      </c:pt>
                      <c:pt idx="13174">
                        <c:v>64810.447814941406</c:v>
                      </c:pt>
                      <c:pt idx="13175">
                        <c:v>64808.524780273438</c:v>
                      </c:pt>
                      <c:pt idx="13176">
                        <c:v>64808.524780273438</c:v>
                      </c:pt>
                      <c:pt idx="13177">
                        <c:v>65377.024780273438</c:v>
                      </c:pt>
                      <c:pt idx="13178">
                        <c:v>65375.905334472656</c:v>
                      </c:pt>
                      <c:pt idx="13179">
                        <c:v>65375.905395507813</c:v>
                      </c:pt>
                      <c:pt idx="13180">
                        <c:v>65379.751525878906</c:v>
                      </c:pt>
                      <c:pt idx="13181">
                        <c:v>65916.751586914063</c:v>
                      </c:pt>
                      <c:pt idx="13182">
                        <c:v>65916.751525878906</c:v>
                      </c:pt>
                      <c:pt idx="13183">
                        <c:v>65912.905334472656</c:v>
                      </c:pt>
                      <c:pt idx="13184">
                        <c:v>65544.240539550781</c:v>
                      </c:pt>
                      <c:pt idx="13185">
                        <c:v>65542.317443847656</c:v>
                      </c:pt>
                      <c:pt idx="13186">
                        <c:v>64885.393432617188</c:v>
                      </c:pt>
                      <c:pt idx="13187">
                        <c:v>65252.209823608398</c:v>
                      </c:pt>
                      <c:pt idx="13188">
                        <c:v>70478.958084106445</c:v>
                      </c:pt>
                      <c:pt idx="13189">
                        <c:v>69116.939331054688</c:v>
                      </c:pt>
                      <c:pt idx="13190">
                        <c:v>66235.215744018555</c:v>
                      </c:pt>
                      <c:pt idx="13191">
                        <c:v>65845.33805847168</c:v>
                      </c:pt>
                      <c:pt idx="13192">
                        <c:v>65847.261093139648</c:v>
                      </c:pt>
                      <c:pt idx="13193">
                        <c:v>65741.061874389648</c:v>
                      </c:pt>
                      <c:pt idx="13194">
                        <c:v>65742.984970092773</c:v>
                      </c:pt>
                      <c:pt idx="13195">
                        <c:v>65744.907943725586</c:v>
                      </c:pt>
                      <c:pt idx="13196">
                        <c:v>66542.459091186523</c:v>
                      </c:pt>
                      <c:pt idx="13197">
                        <c:v>66607.460006713867</c:v>
                      </c:pt>
                      <c:pt idx="13198">
                        <c:v>66611.306198120117</c:v>
                      </c:pt>
                      <c:pt idx="13199">
                        <c:v>66325.970260620117</c:v>
                      </c:pt>
                      <c:pt idx="13200">
                        <c:v>66324.047225952148</c:v>
                      </c:pt>
                      <c:pt idx="13201">
                        <c:v>66829.893295288086</c:v>
                      </c:pt>
                      <c:pt idx="13202">
                        <c:v>66836.970260620117</c:v>
                      </c:pt>
                      <c:pt idx="13203">
                        <c:v>66820.277938842773</c:v>
                      </c:pt>
                      <c:pt idx="13204">
                        <c:v>69966.121292114258</c:v>
                      </c:pt>
                      <c:pt idx="13205">
                        <c:v>67414.425216674805</c:v>
                      </c:pt>
                      <c:pt idx="13206">
                        <c:v>68069.425216674805</c:v>
                      </c:pt>
                      <c:pt idx="13207">
                        <c:v>68060.425216674805</c:v>
                      </c:pt>
                      <c:pt idx="13208">
                        <c:v>66157.803665161118</c:v>
                      </c:pt>
                      <c:pt idx="13209">
                        <c:v>66981.955947875977</c:v>
                      </c:pt>
                      <c:pt idx="13210">
                        <c:v>66358.303451538086</c:v>
                      </c:pt>
                      <c:pt idx="13211">
                        <c:v>65578.380355834961</c:v>
                      </c:pt>
                      <c:pt idx="13212">
                        <c:v>71560.116577148438</c:v>
                      </c:pt>
                      <c:pt idx="13213">
                        <c:v>71560.116577148438</c:v>
                      </c:pt>
                      <c:pt idx="13214">
                        <c:v>70248.599197387695</c:v>
                      </c:pt>
                      <c:pt idx="13215">
                        <c:v>70248.599197387695</c:v>
                      </c:pt>
                      <c:pt idx="13216">
                        <c:v>70248.599197387695</c:v>
                      </c:pt>
                      <c:pt idx="13217">
                        <c:v>69693.604507446289</c:v>
                      </c:pt>
                      <c:pt idx="13218">
                        <c:v>69692.958999633789</c:v>
                      </c:pt>
                      <c:pt idx="13219">
                        <c:v>67611.456130981445</c:v>
                      </c:pt>
                      <c:pt idx="13220">
                        <c:v>66537.002029418945</c:v>
                      </c:pt>
                      <c:pt idx="13221">
                        <c:v>66811.101638793945</c:v>
                      </c:pt>
                      <c:pt idx="13222">
                        <c:v>66727.947586059556</c:v>
                      </c:pt>
                      <c:pt idx="13223">
                        <c:v>66966.947830200195</c:v>
                      </c:pt>
                      <c:pt idx="13224">
                        <c:v>67836.472244262695</c:v>
                      </c:pt>
                      <c:pt idx="13225">
                        <c:v>67836.472244262695</c:v>
                      </c:pt>
                      <c:pt idx="13226">
                        <c:v>66874.241775512695</c:v>
                      </c:pt>
                      <c:pt idx="13227">
                        <c:v>67396.864578247056</c:v>
                      </c:pt>
                      <c:pt idx="13228">
                        <c:v>67561.987136840806</c:v>
                      </c:pt>
                      <c:pt idx="13229">
                        <c:v>68115.388748168945</c:v>
                      </c:pt>
                      <c:pt idx="13230">
                        <c:v>67847.388259887695</c:v>
                      </c:pt>
                      <c:pt idx="13231">
                        <c:v>67896.588745117188</c:v>
                      </c:pt>
                      <c:pt idx="13232">
                        <c:v>67275.588989257798</c:v>
                      </c:pt>
                      <c:pt idx="13233">
                        <c:v>66745.449096679688</c:v>
                      </c:pt>
                      <c:pt idx="13234">
                        <c:v>68820.210525512695</c:v>
                      </c:pt>
                      <c:pt idx="13235">
                        <c:v>68826.133621215806</c:v>
                      </c:pt>
                      <c:pt idx="13236">
                        <c:v>68833.210525512695</c:v>
                      </c:pt>
                      <c:pt idx="13237">
                        <c:v>68221.287429809556</c:v>
                      </c:pt>
                      <c:pt idx="13238">
                        <c:v>68204.595046997056</c:v>
                      </c:pt>
                      <c:pt idx="13239">
                        <c:v>69544.603103637695</c:v>
                      </c:pt>
                      <c:pt idx="13240">
                        <c:v>69847.604080200195</c:v>
                      </c:pt>
                      <c:pt idx="13241">
                        <c:v>69847.604080200195</c:v>
                      </c:pt>
                      <c:pt idx="13242">
                        <c:v>69534.607131958008</c:v>
                      </c:pt>
                      <c:pt idx="13243">
                        <c:v>69534.607131958008</c:v>
                      </c:pt>
                      <c:pt idx="13244">
                        <c:v>70781.417068481445</c:v>
                      </c:pt>
                      <c:pt idx="13245">
                        <c:v>68612.920242309556</c:v>
                      </c:pt>
                      <c:pt idx="13246">
                        <c:v>68610.997024536118</c:v>
                      </c:pt>
                      <c:pt idx="13247">
                        <c:v>68609.074050903306</c:v>
                      </c:pt>
                      <c:pt idx="13248">
                        <c:v>68306.225906372056</c:v>
                      </c:pt>
                      <c:pt idx="13249">
                        <c:v>68369.701393127427</c:v>
                      </c:pt>
                      <c:pt idx="13250">
                        <c:v>68371.624488830566</c:v>
                      </c:pt>
                      <c:pt idx="13251">
                        <c:v>68358.238502502427</c:v>
                      </c:pt>
                      <c:pt idx="13252">
                        <c:v>68358.238502502427</c:v>
                      </c:pt>
                      <c:pt idx="13253">
                        <c:v>68264.090133666992</c:v>
                      </c:pt>
                      <c:pt idx="13254">
                        <c:v>68827.013229370103</c:v>
                      </c:pt>
                      <c:pt idx="13255">
                        <c:v>65990.76823425293</c:v>
                      </c:pt>
                      <c:pt idx="13256">
                        <c:v>70239.997055053711</c:v>
                      </c:pt>
                      <c:pt idx="13257">
                        <c:v>70239.997055053711</c:v>
                      </c:pt>
                      <c:pt idx="13258">
                        <c:v>70239.997055053711</c:v>
                      </c:pt>
                      <c:pt idx="13259">
                        <c:v>70101.597244262695</c:v>
                      </c:pt>
                      <c:pt idx="13260">
                        <c:v>70101.597244262695</c:v>
                      </c:pt>
                      <c:pt idx="13261">
                        <c:v>70101.239334106445</c:v>
                      </c:pt>
                      <c:pt idx="13262">
                        <c:v>70101.239334106445</c:v>
                      </c:pt>
                      <c:pt idx="13263">
                        <c:v>69787.079177856445</c:v>
                      </c:pt>
                      <c:pt idx="13264">
                        <c:v>70071.111404418945</c:v>
                      </c:pt>
                      <c:pt idx="13265">
                        <c:v>69710.111404418945</c:v>
                      </c:pt>
                      <c:pt idx="13266">
                        <c:v>69710.111404418945</c:v>
                      </c:pt>
                      <c:pt idx="13267">
                        <c:v>68874.522048950195</c:v>
                      </c:pt>
                      <c:pt idx="13268">
                        <c:v>69336.135330200195</c:v>
                      </c:pt>
                      <c:pt idx="13269">
                        <c:v>69336.135330200195</c:v>
                      </c:pt>
                      <c:pt idx="13270">
                        <c:v>69243.125564575195</c:v>
                      </c:pt>
                      <c:pt idx="13271">
                        <c:v>69243.125564575195</c:v>
                      </c:pt>
                      <c:pt idx="13272">
                        <c:v>69243.125564575195</c:v>
                      </c:pt>
                      <c:pt idx="13273">
                        <c:v>68515.13264465332</c:v>
                      </c:pt>
                      <c:pt idx="13274">
                        <c:v>68371.662185668945</c:v>
                      </c:pt>
                      <c:pt idx="13275">
                        <c:v>57735.300537109375</c:v>
                      </c:pt>
                      <c:pt idx="13276">
                        <c:v>57735.300537109375</c:v>
                      </c:pt>
                      <c:pt idx="13277">
                        <c:v>57741.101119995117</c:v>
                      </c:pt>
                      <c:pt idx="13278">
                        <c:v>57741.101181030273</c:v>
                      </c:pt>
                      <c:pt idx="13279">
                        <c:v>69512.31770324707</c:v>
                      </c:pt>
                      <c:pt idx="13280">
                        <c:v>69512.94465637207</c:v>
                      </c:pt>
                      <c:pt idx="13281">
                        <c:v>68925.205947875977</c:v>
                      </c:pt>
                      <c:pt idx="13282">
                        <c:v>70024.500381469727</c:v>
                      </c:pt>
                      <c:pt idx="13283">
                        <c:v>70685.678665161133</c:v>
                      </c:pt>
                      <c:pt idx="13284">
                        <c:v>57462.919906616211</c:v>
                      </c:pt>
                      <c:pt idx="13285">
                        <c:v>57554.152694702148</c:v>
                      </c:pt>
                      <c:pt idx="13286">
                        <c:v>66859.644577026367</c:v>
                      </c:pt>
                      <c:pt idx="13287">
                        <c:v>66467.843795776367</c:v>
                      </c:pt>
                      <c:pt idx="13288">
                        <c:v>66859.644577026367</c:v>
                      </c:pt>
                      <c:pt idx="13289">
                        <c:v>65012.656723022461</c:v>
                      </c:pt>
                      <c:pt idx="13290">
                        <c:v>65012.656784057617</c:v>
                      </c:pt>
                      <c:pt idx="13291">
                        <c:v>65012.656784057617</c:v>
                      </c:pt>
                      <c:pt idx="13292">
                        <c:v>65686.95964050293</c:v>
                      </c:pt>
                      <c:pt idx="13293">
                        <c:v>68321.380485534668</c:v>
                      </c:pt>
                      <c:pt idx="13294">
                        <c:v>67730.202346801758</c:v>
                      </c:pt>
                      <c:pt idx="13295">
                        <c:v>59000.007186889648</c:v>
                      </c:pt>
                      <c:pt idx="13296">
                        <c:v>58393.117538452148</c:v>
                      </c:pt>
                      <c:pt idx="13297">
                        <c:v>57662.006698608398</c:v>
                      </c:pt>
                      <c:pt idx="13298">
                        <c:v>57662.006637573242</c:v>
                      </c:pt>
                      <c:pt idx="13299">
                        <c:v>57655.819686889648</c:v>
                      </c:pt>
                      <c:pt idx="13300">
                        <c:v>58637.751327514648</c:v>
                      </c:pt>
                      <c:pt idx="13301">
                        <c:v>58637.751266479492</c:v>
                      </c:pt>
                      <c:pt idx="13302">
                        <c:v>62899.972213745117</c:v>
                      </c:pt>
                      <c:pt idx="13303">
                        <c:v>62378.972274780273</c:v>
                      </c:pt>
                      <c:pt idx="13304">
                        <c:v>62378.972274780273</c:v>
                      </c:pt>
                      <c:pt idx="13305">
                        <c:v>70226.624496459961</c:v>
                      </c:pt>
                      <c:pt idx="13306">
                        <c:v>70226.624496459961</c:v>
                      </c:pt>
                      <c:pt idx="13307">
                        <c:v>69641.503952026367</c:v>
                      </c:pt>
                      <c:pt idx="13308">
                        <c:v>69635.734603881836</c:v>
                      </c:pt>
                      <c:pt idx="13309">
                        <c:v>69446.703445434556</c:v>
                      </c:pt>
                      <c:pt idx="13310">
                        <c:v>71483.052200317383</c:v>
                      </c:pt>
                      <c:pt idx="13311">
                        <c:v>71781.852493286133</c:v>
                      </c:pt>
                      <c:pt idx="13312">
                        <c:v>71735.775588989258</c:v>
                      </c:pt>
                      <c:pt idx="13313">
                        <c:v>71571.352737426758</c:v>
                      </c:pt>
                      <c:pt idx="13314">
                        <c:v>70805.196487426758</c:v>
                      </c:pt>
                      <c:pt idx="13315">
                        <c:v>70392.723098754883</c:v>
                      </c:pt>
                      <c:pt idx="13316">
                        <c:v>70531.846755981445</c:v>
                      </c:pt>
                      <c:pt idx="13317">
                        <c:v>70047.766921997056</c:v>
                      </c:pt>
                      <c:pt idx="13318">
                        <c:v>70561.845779418945</c:v>
                      </c:pt>
                      <c:pt idx="13319">
                        <c:v>70619.769363403306</c:v>
                      </c:pt>
                      <c:pt idx="13320">
                        <c:v>71169.023025512695</c:v>
                      </c:pt>
                      <c:pt idx="13321">
                        <c:v>71092.946121215806</c:v>
                      </c:pt>
                      <c:pt idx="13322">
                        <c:v>70718.100173950195</c:v>
                      </c:pt>
                      <c:pt idx="13323">
                        <c:v>70780.677078247056</c:v>
                      </c:pt>
                      <c:pt idx="13324">
                        <c:v>69742.902908325195</c:v>
                      </c:pt>
                      <c:pt idx="13325">
                        <c:v>70276.902908325195</c:v>
                      </c:pt>
                      <c:pt idx="13326">
                        <c:v>69712.934158325195</c:v>
                      </c:pt>
                      <c:pt idx="13327">
                        <c:v>69529.921463012695</c:v>
                      </c:pt>
                      <c:pt idx="13328">
                        <c:v>69529.921463012695</c:v>
                      </c:pt>
                      <c:pt idx="13329">
                        <c:v>69529.921463012695</c:v>
                      </c:pt>
                      <c:pt idx="13330">
                        <c:v>68287.118728637695</c:v>
                      </c:pt>
                      <c:pt idx="13331">
                        <c:v>68287.118728637695</c:v>
                      </c:pt>
                      <c:pt idx="13332">
                        <c:v>67224.015335083008</c:v>
                      </c:pt>
                      <c:pt idx="13333">
                        <c:v>66520.821975708008</c:v>
                      </c:pt>
                      <c:pt idx="13334">
                        <c:v>67564.30354309082</c:v>
                      </c:pt>
                      <c:pt idx="13335">
                        <c:v>67040.30158996582</c:v>
                      </c:pt>
                      <c:pt idx="13336">
                        <c:v>67040.30158996582</c:v>
                      </c:pt>
                      <c:pt idx="13337">
                        <c:v>66487.700271606445</c:v>
                      </c:pt>
                      <c:pt idx="13338">
                        <c:v>66741.785720825195</c:v>
                      </c:pt>
                      <c:pt idx="13339">
                        <c:v>58100.688827514648</c:v>
                      </c:pt>
                      <c:pt idx="13340">
                        <c:v>58104.688827514648</c:v>
                      </c:pt>
                      <c:pt idx="13341">
                        <c:v>58113.688827514648</c:v>
                      </c:pt>
                      <c:pt idx="13342">
                        <c:v>57279.087203979492</c:v>
                      </c:pt>
                      <c:pt idx="13343">
                        <c:v>60245.651840209961</c:v>
                      </c:pt>
                      <c:pt idx="13344">
                        <c:v>60245.651962280273</c:v>
                      </c:pt>
                      <c:pt idx="13345">
                        <c:v>59874.651840209961</c:v>
                      </c:pt>
                      <c:pt idx="13346">
                        <c:v>67152.167465209961</c:v>
                      </c:pt>
                      <c:pt idx="13347">
                        <c:v>67125.174423217773</c:v>
                      </c:pt>
                      <c:pt idx="13348">
                        <c:v>67125.174423217773</c:v>
                      </c:pt>
                      <c:pt idx="13349">
                        <c:v>67125.174423217773</c:v>
                      </c:pt>
                      <c:pt idx="13350">
                        <c:v>67125.174301147461</c:v>
                      </c:pt>
                      <c:pt idx="13351">
                        <c:v>66178.937911987305</c:v>
                      </c:pt>
                      <c:pt idx="13352">
                        <c:v>65365.16423034668</c:v>
                      </c:pt>
                      <c:pt idx="13353">
                        <c:v>65359.394943237305</c:v>
                      </c:pt>
                      <c:pt idx="13354">
                        <c:v>68183.182327270508</c:v>
                      </c:pt>
                      <c:pt idx="13355">
                        <c:v>68190.682327270508</c:v>
                      </c:pt>
                      <c:pt idx="13356">
                        <c:v>68395.182693481445</c:v>
                      </c:pt>
                      <c:pt idx="13357">
                        <c:v>68035.682693481445</c:v>
                      </c:pt>
                      <c:pt idx="13358">
                        <c:v>67430.959548950195</c:v>
                      </c:pt>
                      <c:pt idx="13359">
                        <c:v>66925.865905761719</c:v>
                      </c:pt>
                      <c:pt idx="13360">
                        <c:v>68300.495727539048</c:v>
                      </c:pt>
                      <c:pt idx="13361">
                        <c:v>68554.54370117186</c:v>
                      </c:pt>
                      <c:pt idx="13362">
                        <c:v>70702.218872070298</c:v>
                      </c:pt>
                      <c:pt idx="13363">
                        <c:v>71456.2958984375</c:v>
                      </c:pt>
                      <c:pt idx="13364">
                        <c:v>71458.219116210938</c:v>
                      </c:pt>
                      <c:pt idx="13365">
                        <c:v>71460.142211914048</c:v>
                      </c:pt>
                      <c:pt idx="13366">
                        <c:v>71522.219116210938</c:v>
                      </c:pt>
                      <c:pt idx="13367">
                        <c:v>71428.141967773438</c:v>
                      </c:pt>
                      <c:pt idx="13368">
                        <c:v>67042.313735961914</c:v>
                      </c:pt>
                      <c:pt idx="13369">
                        <c:v>67294.262771606445</c:v>
                      </c:pt>
                      <c:pt idx="13370">
                        <c:v>67906.262832641602</c:v>
                      </c:pt>
                      <c:pt idx="13371">
                        <c:v>67906.262771606445</c:v>
                      </c:pt>
                      <c:pt idx="13372">
                        <c:v>67906.262771606445</c:v>
                      </c:pt>
                      <c:pt idx="13373">
                        <c:v>67906.262771606445</c:v>
                      </c:pt>
                      <c:pt idx="13374">
                        <c:v>67906.262771606445</c:v>
                      </c:pt>
                      <c:pt idx="13375">
                        <c:v>67906.262771606445</c:v>
                      </c:pt>
                      <c:pt idx="13376">
                        <c:v>67500.680252075195</c:v>
                      </c:pt>
                      <c:pt idx="13377">
                        <c:v>68534.137283325195</c:v>
                      </c:pt>
                      <c:pt idx="13378">
                        <c:v>68534.137283325195</c:v>
                      </c:pt>
                      <c:pt idx="13379">
                        <c:v>68534.137283325195</c:v>
                      </c:pt>
                      <c:pt idx="13380">
                        <c:v>58880.073715209961</c:v>
                      </c:pt>
                      <c:pt idx="13381">
                        <c:v>58509.073715209961</c:v>
                      </c:pt>
                      <c:pt idx="13382">
                        <c:v>62101.189804077148</c:v>
                      </c:pt>
                      <c:pt idx="13383">
                        <c:v>67773.967887878418</c:v>
                      </c:pt>
                      <c:pt idx="13384">
                        <c:v>69712.034805297837</c:v>
                      </c:pt>
                      <c:pt idx="13385">
                        <c:v>69713.957901000977</c:v>
                      </c:pt>
                      <c:pt idx="13386">
                        <c:v>69715.880935668945</c:v>
                      </c:pt>
                      <c:pt idx="13387">
                        <c:v>69759.227005004868</c:v>
                      </c:pt>
                      <c:pt idx="13388">
                        <c:v>69242.073318481445</c:v>
                      </c:pt>
                      <c:pt idx="13389">
                        <c:v>69245.919387817368</c:v>
                      </c:pt>
                      <c:pt idx="13390">
                        <c:v>69247.842483520508</c:v>
                      </c:pt>
                      <c:pt idx="13391">
                        <c:v>69249.765701293945</c:v>
                      </c:pt>
                      <c:pt idx="13392">
                        <c:v>68060.109695434556</c:v>
                      </c:pt>
                      <c:pt idx="13393">
                        <c:v>68757.134353637695</c:v>
                      </c:pt>
                      <c:pt idx="13394">
                        <c:v>68756.541580200195</c:v>
                      </c:pt>
                      <c:pt idx="13395">
                        <c:v>68756.541580200195</c:v>
                      </c:pt>
                      <c:pt idx="13396">
                        <c:v>68910.772781372056</c:v>
                      </c:pt>
                      <c:pt idx="13397">
                        <c:v>69021.482070922852</c:v>
                      </c:pt>
                      <c:pt idx="13398">
                        <c:v>68913.370544433594</c:v>
                      </c:pt>
                      <c:pt idx="13399">
                        <c:v>71411.554275512695</c:v>
                      </c:pt>
                      <c:pt idx="13400">
                        <c:v>71197.651931762695</c:v>
                      </c:pt>
                      <c:pt idx="13401">
                        <c:v>71197.651931762695</c:v>
                      </c:pt>
                      <c:pt idx="13402">
                        <c:v>57769.968185424805</c:v>
                      </c:pt>
                      <c:pt idx="13403">
                        <c:v>57769.968185424805</c:v>
                      </c:pt>
                      <c:pt idx="13404">
                        <c:v>57769.968124389648</c:v>
                      </c:pt>
                      <c:pt idx="13405">
                        <c:v>57769.968124389648</c:v>
                      </c:pt>
                      <c:pt idx="13406">
                        <c:v>58604.989608764648</c:v>
                      </c:pt>
                      <c:pt idx="13407">
                        <c:v>58604.989547729492</c:v>
                      </c:pt>
                      <c:pt idx="13408">
                        <c:v>58789.587265014648</c:v>
                      </c:pt>
                      <c:pt idx="13409">
                        <c:v>58789.587265014648</c:v>
                      </c:pt>
                      <c:pt idx="13410">
                        <c:v>65926.516159057617</c:v>
                      </c:pt>
                      <c:pt idx="13411">
                        <c:v>65926.516159057617</c:v>
                      </c:pt>
                      <c:pt idx="13412">
                        <c:v>65928.805221557617</c:v>
                      </c:pt>
                      <c:pt idx="13413">
                        <c:v>65928.805282592773</c:v>
                      </c:pt>
                      <c:pt idx="13414">
                        <c:v>69958.780105590806</c:v>
                      </c:pt>
                      <c:pt idx="13415">
                        <c:v>69967.780227661118</c:v>
                      </c:pt>
                      <c:pt idx="13416">
                        <c:v>69765.857070922852</c:v>
                      </c:pt>
                      <c:pt idx="13417">
                        <c:v>70056.067413330064</c:v>
                      </c:pt>
                      <c:pt idx="13418">
                        <c:v>70052.221221923814</c:v>
                      </c:pt>
                      <c:pt idx="13419">
                        <c:v>69230.297271728516</c:v>
                      </c:pt>
                      <c:pt idx="13420">
                        <c:v>58991.389022827148</c:v>
                      </c:pt>
                      <c:pt idx="13421">
                        <c:v>58868.389022827148</c:v>
                      </c:pt>
                      <c:pt idx="13422">
                        <c:v>58872.389022827148</c:v>
                      </c:pt>
                      <c:pt idx="13423">
                        <c:v>58881.389022827148</c:v>
                      </c:pt>
                      <c:pt idx="13424">
                        <c:v>58872.389022827148</c:v>
                      </c:pt>
                      <c:pt idx="13425">
                        <c:v>58868.389022827148</c:v>
                      </c:pt>
                      <c:pt idx="13426">
                        <c:v>61869.618515014648</c:v>
                      </c:pt>
                      <c:pt idx="13427">
                        <c:v>61869.618515014648</c:v>
                      </c:pt>
                      <c:pt idx="13428">
                        <c:v>68782.718368530273</c:v>
                      </c:pt>
                      <c:pt idx="13429">
                        <c:v>68988.893585205064</c:v>
                      </c:pt>
                      <c:pt idx="13430">
                        <c:v>71047.469070434556</c:v>
                      </c:pt>
                      <c:pt idx="13431">
                        <c:v>71050.355789184556</c:v>
                      </c:pt>
                      <c:pt idx="13432">
                        <c:v>70166.199783325195</c:v>
                      </c:pt>
                      <c:pt idx="13433">
                        <c:v>70093.919998168945</c:v>
                      </c:pt>
                      <c:pt idx="13434">
                        <c:v>70016.842849731445</c:v>
                      </c:pt>
                      <c:pt idx="13435">
                        <c:v>69807.242507934556</c:v>
                      </c:pt>
                      <c:pt idx="13436">
                        <c:v>69064.011795043945</c:v>
                      </c:pt>
                      <c:pt idx="13437">
                        <c:v>69168.134109497056</c:v>
                      </c:pt>
                      <c:pt idx="13438">
                        <c:v>69170.057205200195</c:v>
                      </c:pt>
                      <c:pt idx="13439">
                        <c:v>68517.657791137695</c:v>
                      </c:pt>
                      <c:pt idx="13440">
                        <c:v>68545.057937622056</c:v>
                      </c:pt>
                      <c:pt idx="13441">
                        <c:v>69026.2578125</c:v>
                      </c:pt>
                      <c:pt idx="13442">
                        <c:v>69001.257080078125</c:v>
                      </c:pt>
                      <c:pt idx="13443">
                        <c:v>69069.48876953125</c:v>
                      </c:pt>
                      <c:pt idx="13444">
                        <c:v>70184.298416137695</c:v>
                      </c:pt>
                      <c:pt idx="13445">
                        <c:v>66112.973220825195</c:v>
                      </c:pt>
                      <c:pt idx="13446">
                        <c:v>66112.973220825195</c:v>
                      </c:pt>
                      <c:pt idx="13447">
                        <c:v>67087.775054931641</c:v>
                      </c:pt>
                      <c:pt idx="13448">
                        <c:v>66271.620391845703</c:v>
                      </c:pt>
                      <c:pt idx="13449">
                        <c:v>66047.772979736328</c:v>
                      </c:pt>
                      <c:pt idx="13450">
                        <c:v>68799.997268676758</c:v>
                      </c:pt>
                      <c:pt idx="13451">
                        <c:v>58852.942916870117</c:v>
                      </c:pt>
                      <c:pt idx="13452">
                        <c:v>58354.942855834961</c:v>
                      </c:pt>
                      <c:pt idx="13453">
                        <c:v>58668.442855834961</c:v>
                      </c:pt>
                      <c:pt idx="13454">
                        <c:v>58668.442855834961</c:v>
                      </c:pt>
                      <c:pt idx="13455">
                        <c:v>70198.768051147461</c:v>
                      </c:pt>
                      <c:pt idx="13456">
                        <c:v>69300.069900512695</c:v>
                      </c:pt>
                      <c:pt idx="13457">
                        <c:v>69587.222244262695</c:v>
                      </c:pt>
                      <c:pt idx="13458">
                        <c:v>69198.797439575195</c:v>
                      </c:pt>
                      <c:pt idx="13459">
                        <c:v>67270.054519653306</c:v>
                      </c:pt>
                      <c:pt idx="13460">
                        <c:v>67299.333084106445</c:v>
                      </c:pt>
                      <c:pt idx="13461">
                        <c:v>67297.409988403306</c:v>
                      </c:pt>
                      <c:pt idx="13462">
                        <c:v>68064.514114379868</c:v>
                      </c:pt>
                      <c:pt idx="13463">
                        <c:v>68064.514114379868</c:v>
                      </c:pt>
                      <c:pt idx="13464">
                        <c:v>68598.437088012695</c:v>
                      </c:pt>
                      <c:pt idx="13465">
                        <c:v>68320.437210083008</c:v>
                      </c:pt>
                      <c:pt idx="13466">
                        <c:v>68176.437210083008</c:v>
                      </c:pt>
                      <c:pt idx="13467">
                        <c:v>69629.432205200195</c:v>
                      </c:pt>
                      <c:pt idx="13468">
                        <c:v>69629.432327270508</c:v>
                      </c:pt>
                      <c:pt idx="13469">
                        <c:v>69166.278518676758</c:v>
                      </c:pt>
                      <c:pt idx="13470">
                        <c:v>57612.031661987305</c:v>
                      </c:pt>
                      <c:pt idx="13471">
                        <c:v>57610.796310424805</c:v>
                      </c:pt>
                      <c:pt idx="13472">
                        <c:v>70499.119400024414</c:v>
                      </c:pt>
                      <c:pt idx="13473">
                        <c:v>70128.119400024414</c:v>
                      </c:pt>
                      <c:pt idx="13474">
                        <c:v>69002.496719360337</c:v>
                      </c:pt>
                      <c:pt idx="13475">
                        <c:v>68724.397171020508</c:v>
                      </c:pt>
                      <c:pt idx="13476">
                        <c:v>72004.026275634766</c:v>
                      </c:pt>
                      <c:pt idx="13477">
                        <c:v>70205.542266845703</c:v>
                      </c:pt>
                      <c:pt idx="13478">
                        <c:v>69707.542266845703</c:v>
                      </c:pt>
                      <c:pt idx="13479">
                        <c:v>70097.149612426758</c:v>
                      </c:pt>
                      <c:pt idx="13480">
                        <c:v>70099.437698364258</c:v>
                      </c:pt>
                      <c:pt idx="13481">
                        <c:v>70539.065017700195</c:v>
                      </c:pt>
                      <c:pt idx="13482">
                        <c:v>70676.065017700195</c:v>
                      </c:pt>
                      <c:pt idx="13483">
                        <c:v>70193.449661254868</c:v>
                      </c:pt>
                      <c:pt idx="13484">
                        <c:v>70193.449661254868</c:v>
                      </c:pt>
                      <c:pt idx="13485">
                        <c:v>69877.526565551758</c:v>
                      </c:pt>
                      <c:pt idx="13486">
                        <c:v>66125.265487670898</c:v>
                      </c:pt>
                      <c:pt idx="13487">
                        <c:v>65437.143295288079</c:v>
                      </c:pt>
                      <c:pt idx="13488">
                        <c:v>64267.050521850579</c:v>
                      </c:pt>
                      <c:pt idx="13489">
                        <c:v>68820.60725402832</c:v>
                      </c:pt>
                      <c:pt idx="13490">
                        <c:v>69635.046646118164</c:v>
                      </c:pt>
                      <c:pt idx="13491">
                        <c:v>69635.046646118164</c:v>
                      </c:pt>
                      <c:pt idx="13492">
                        <c:v>69764.246658325195</c:v>
                      </c:pt>
                      <c:pt idx="13493">
                        <c:v>69764.246658325195</c:v>
                      </c:pt>
                      <c:pt idx="13494">
                        <c:v>69386.028884887695</c:v>
                      </c:pt>
                      <c:pt idx="13495">
                        <c:v>69386.028884887695</c:v>
                      </c:pt>
                      <c:pt idx="13496">
                        <c:v>68315.645584106445</c:v>
                      </c:pt>
                      <c:pt idx="13497">
                        <c:v>66687.421463012695</c:v>
                      </c:pt>
                      <c:pt idx="13498">
                        <c:v>57492.251510620117</c:v>
                      </c:pt>
                      <c:pt idx="13499">
                        <c:v>60768.93376159668</c:v>
                      </c:pt>
                      <c:pt idx="13500">
                        <c:v>60768.93376159668</c:v>
                      </c:pt>
                      <c:pt idx="13501">
                        <c:v>60768.93376159668</c:v>
                      </c:pt>
                      <c:pt idx="13502">
                        <c:v>60768.93376159668</c:v>
                      </c:pt>
                      <c:pt idx="13503">
                        <c:v>66066.318435668945</c:v>
                      </c:pt>
                      <c:pt idx="13504">
                        <c:v>70219.856887817368</c:v>
                      </c:pt>
                      <c:pt idx="13505">
                        <c:v>70221.779861450195</c:v>
                      </c:pt>
                      <c:pt idx="13506">
                        <c:v>70219.856887817368</c:v>
                      </c:pt>
                      <c:pt idx="13507">
                        <c:v>69550.329132080064</c:v>
                      </c:pt>
                      <c:pt idx="13508">
                        <c:v>69552.252227783203</c:v>
                      </c:pt>
                      <c:pt idx="13509">
                        <c:v>66049.920516967773</c:v>
                      </c:pt>
                      <c:pt idx="13510">
                        <c:v>66049.92057800293</c:v>
                      </c:pt>
                      <c:pt idx="13511">
                        <c:v>69460.997055053711</c:v>
                      </c:pt>
                      <c:pt idx="13512">
                        <c:v>69460.997055053711</c:v>
                      </c:pt>
                      <c:pt idx="13513">
                        <c:v>69460.997055053711</c:v>
                      </c:pt>
                      <c:pt idx="13514">
                        <c:v>69460.997055053711</c:v>
                      </c:pt>
                      <c:pt idx="13515">
                        <c:v>69460.997055053711</c:v>
                      </c:pt>
                      <c:pt idx="13516">
                        <c:v>70101.597244262695</c:v>
                      </c:pt>
                      <c:pt idx="13517">
                        <c:v>70101.597244262695</c:v>
                      </c:pt>
                      <c:pt idx="13518">
                        <c:v>70592.773025512695</c:v>
                      </c:pt>
                      <c:pt idx="13519">
                        <c:v>66960.245925903306</c:v>
                      </c:pt>
                      <c:pt idx="13520">
                        <c:v>66955.122833251953</c:v>
                      </c:pt>
                      <c:pt idx="13521">
                        <c:v>68251.681228637695</c:v>
                      </c:pt>
                      <c:pt idx="13522">
                        <c:v>65951.137283325195</c:v>
                      </c:pt>
                      <c:pt idx="13523">
                        <c:v>65960.137283325195</c:v>
                      </c:pt>
                      <c:pt idx="13524">
                        <c:v>65723.73707580565</c:v>
                      </c:pt>
                      <c:pt idx="13525">
                        <c:v>65302.736892700188</c:v>
                      </c:pt>
                      <c:pt idx="13526">
                        <c:v>57821.532516479492</c:v>
                      </c:pt>
                      <c:pt idx="13527">
                        <c:v>58661.687423706055</c:v>
                      </c:pt>
                      <c:pt idx="13528">
                        <c:v>57977.24076843261</c:v>
                      </c:pt>
                      <c:pt idx="13529">
                        <c:v>58437.656784057617</c:v>
                      </c:pt>
                      <c:pt idx="13530">
                        <c:v>64181.979598999023</c:v>
                      </c:pt>
                      <c:pt idx="13531">
                        <c:v>65130.709045410156</c:v>
                      </c:pt>
                      <c:pt idx="13532">
                        <c:v>65126.039611816406</c:v>
                      </c:pt>
                      <c:pt idx="13533">
                        <c:v>68810.440444946289</c:v>
                      </c:pt>
                      <c:pt idx="13534">
                        <c:v>66400.196609497056</c:v>
                      </c:pt>
                      <c:pt idx="13535">
                        <c:v>66311.273513793945</c:v>
                      </c:pt>
                      <c:pt idx="13536">
                        <c:v>67140.674148559556</c:v>
                      </c:pt>
                      <c:pt idx="13537">
                        <c:v>68072.65901184082</c:v>
                      </c:pt>
                      <c:pt idx="13538">
                        <c:v>68087.206268310547</c:v>
                      </c:pt>
                      <c:pt idx="13539">
                        <c:v>68083.906219482422</c:v>
                      </c:pt>
                      <c:pt idx="13540">
                        <c:v>68993.831268310547</c:v>
                      </c:pt>
                      <c:pt idx="13541">
                        <c:v>68909.579559326172</c:v>
                      </c:pt>
                      <c:pt idx="13542">
                        <c:v>68911.502410888672</c:v>
                      </c:pt>
                      <c:pt idx="13543">
                        <c:v>70232.104125976563</c:v>
                      </c:pt>
                      <c:pt idx="13544">
                        <c:v>70534.103881835938</c:v>
                      </c:pt>
                      <c:pt idx="13545">
                        <c:v>70613.103393554688</c:v>
                      </c:pt>
                      <c:pt idx="13546">
                        <c:v>70615.026489257813</c:v>
                      </c:pt>
                      <c:pt idx="13547">
                        <c:v>70053.180297851563</c:v>
                      </c:pt>
                      <c:pt idx="13548">
                        <c:v>69884.65022277832</c:v>
                      </c:pt>
                      <c:pt idx="13549">
                        <c:v>68637.884185791016</c:v>
                      </c:pt>
                      <c:pt idx="13550">
                        <c:v>69016.085357666016</c:v>
                      </c:pt>
                      <c:pt idx="13551">
                        <c:v>69016.085479736314</c:v>
                      </c:pt>
                      <c:pt idx="13552">
                        <c:v>68706.239410400376</c:v>
                      </c:pt>
                      <c:pt idx="13553">
                        <c:v>68707.424835205064</c:v>
                      </c:pt>
                      <c:pt idx="13554">
                        <c:v>68822.424652099609</c:v>
                      </c:pt>
                      <c:pt idx="13555">
                        <c:v>68643.473541259766</c:v>
                      </c:pt>
                      <c:pt idx="13556">
                        <c:v>68645.396575927734</c:v>
                      </c:pt>
                      <c:pt idx="13557">
                        <c:v>68642.896636962891</c:v>
                      </c:pt>
                      <c:pt idx="13558">
                        <c:v>68642.896636962891</c:v>
                      </c:pt>
                      <c:pt idx="13559">
                        <c:v>68433.049148559556</c:v>
                      </c:pt>
                      <c:pt idx="13560">
                        <c:v>67786.648757934556</c:v>
                      </c:pt>
                      <c:pt idx="13561">
                        <c:v>70356.839920043945</c:v>
                      </c:pt>
                      <c:pt idx="13562">
                        <c:v>70619.816970825195</c:v>
                      </c:pt>
                      <c:pt idx="13563">
                        <c:v>68512.555160522461</c:v>
                      </c:pt>
                      <c:pt idx="13564">
                        <c:v>68502.675735473618</c:v>
                      </c:pt>
                      <c:pt idx="13565">
                        <c:v>68450.752639770508</c:v>
                      </c:pt>
                      <c:pt idx="13566">
                        <c:v>68450.752639770508</c:v>
                      </c:pt>
                      <c:pt idx="13567">
                        <c:v>66578.012252807617</c:v>
                      </c:pt>
                      <c:pt idx="13568">
                        <c:v>66578.012313842773</c:v>
                      </c:pt>
                      <c:pt idx="13569">
                        <c:v>68335.817733764648</c:v>
                      </c:pt>
                      <c:pt idx="13570">
                        <c:v>68088.971603393555</c:v>
                      </c:pt>
                      <c:pt idx="13571">
                        <c:v>67924.891555786118</c:v>
                      </c:pt>
                      <c:pt idx="13572">
                        <c:v>67529.244705200195</c:v>
                      </c:pt>
                      <c:pt idx="13573">
                        <c:v>70135.523513793945</c:v>
                      </c:pt>
                      <c:pt idx="13574">
                        <c:v>70134.695388793945</c:v>
                      </c:pt>
                      <c:pt idx="13575">
                        <c:v>70134.695327758789</c:v>
                      </c:pt>
                      <c:pt idx="13576">
                        <c:v>67932.591598510742</c:v>
                      </c:pt>
                      <c:pt idx="13577">
                        <c:v>68301.542282104492</c:v>
                      </c:pt>
                      <c:pt idx="13578">
                        <c:v>68247.696029663086</c:v>
                      </c:pt>
                      <c:pt idx="13579">
                        <c:v>67833.212738037095</c:v>
                      </c:pt>
                      <c:pt idx="13580">
                        <c:v>68089.723846435532</c:v>
                      </c:pt>
                      <c:pt idx="13581">
                        <c:v>67151.723358154282</c:v>
                      </c:pt>
                      <c:pt idx="13582">
                        <c:v>66253.967361450195</c:v>
                      </c:pt>
                      <c:pt idx="13583">
                        <c:v>66378.890579223618</c:v>
                      </c:pt>
                      <c:pt idx="13584">
                        <c:v>68168.826370239258</c:v>
                      </c:pt>
                      <c:pt idx="13585">
                        <c:v>69097.005935668945</c:v>
                      </c:pt>
                      <c:pt idx="13586">
                        <c:v>70034.618972778306</c:v>
                      </c:pt>
                      <c:pt idx="13587">
                        <c:v>69936.506546020508</c:v>
                      </c:pt>
                      <c:pt idx="13588">
                        <c:v>57638.988632202148</c:v>
                      </c:pt>
                      <c:pt idx="13589">
                        <c:v>57638.988632202148</c:v>
                      </c:pt>
                      <c:pt idx="13590">
                        <c:v>57081.774887084961</c:v>
                      </c:pt>
                      <c:pt idx="13591">
                        <c:v>65113.403427124023</c:v>
                      </c:pt>
                      <c:pt idx="13592">
                        <c:v>65113.403366088867</c:v>
                      </c:pt>
                      <c:pt idx="13593">
                        <c:v>65539.984970092773</c:v>
                      </c:pt>
                      <c:pt idx="13594">
                        <c:v>69203.878005981445</c:v>
                      </c:pt>
                      <c:pt idx="13595">
                        <c:v>70571.064102172837</c:v>
                      </c:pt>
                      <c:pt idx="13596">
                        <c:v>70573.033279418945</c:v>
                      </c:pt>
                      <c:pt idx="13597">
                        <c:v>69617.129470825195</c:v>
                      </c:pt>
                      <c:pt idx="13598">
                        <c:v>70018.054519653306</c:v>
                      </c:pt>
                      <c:pt idx="13599">
                        <c:v>69916.531326293945</c:v>
                      </c:pt>
                      <c:pt idx="13600">
                        <c:v>69920.377273559556</c:v>
                      </c:pt>
                      <c:pt idx="13601">
                        <c:v>69683.298416137695</c:v>
                      </c:pt>
                      <c:pt idx="13602">
                        <c:v>69585.621170043945</c:v>
                      </c:pt>
                      <c:pt idx="13603">
                        <c:v>68994.821121215806</c:v>
                      </c:pt>
                      <c:pt idx="13604">
                        <c:v>69254.743972778306</c:v>
                      </c:pt>
                      <c:pt idx="13605">
                        <c:v>69257.765945434556</c:v>
                      </c:pt>
                      <c:pt idx="13606">
                        <c:v>69778.016433715806</c:v>
                      </c:pt>
                      <c:pt idx="13607">
                        <c:v>68876.167068481445</c:v>
                      </c:pt>
                      <c:pt idx="13608">
                        <c:v>68479.678787231445</c:v>
                      </c:pt>
                      <c:pt idx="13609">
                        <c:v>67111.148880004868</c:v>
                      </c:pt>
                      <c:pt idx="13610">
                        <c:v>67109.225784301758</c:v>
                      </c:pt>
                      <c:pt idx="13611">
                        <c:v>65972.025833129868</c:v>
                      </c:pt>
                      <c:pt idx="13612">
                        <c:v>66367.828689575195</c:v>
                      </c:pt>
                      <c:pt idx="13613">
                        <c:v>67121.629592895508</c:v>
                      </c:pt>
                      <c:pt idx="13614">
                        <c:v>67363.776809692368</c:v>
                      </c:pt>
                      <c:pt idx="13615">
                        <c:v>67168.930374145508</c:v>
                      </c:pt>
                      <c:pt idx="13616">
                        <c:v>67543.930252075195</c:v>
                      </c:pt>
                      <c:pt idx="13617">
                        <c:v>67810.860061645508</c:v>
                      </c:pt>
                      <c:pt idx="13618">
                        <c:v>67810.860061645508</c:v>
                      </c:pt>
                      <c:pt idx="13619">
                        <c:v>67762.860183715806</c:v>
                      </c:pt>
                      <c:pt idx="13620">
                        <c:v>67238.859939575195</c:v>
                      </c:pt>
                      <c:pt idx="13621">
                        <c:v>56853.206848144531</c:v>
                      </c:pt>
                      <c:pt idx="13622">
                        <c:v>56952.944152832031</c:v>
                      </c:pt>
                      <c:pt idx="13623">
                        <c:v>56963.551025390625</c:v>
                      </c:pt>
                      <c:pt idx="13624">
                        <c:v>65211.121643066406</c:v>
                      </c:pt>
                      <c:pt idx="13625">
                        <c:v>64838.198608398438</c:v>
                      </c:pt>
                      <c:pt idx="13626">
                        <c:v>64422.198608398438</c:v>
                      </c:pt>
                      <c:pt idx="13627">
                        <c:v>64422.198608398438</c:v>
                      </c:pt>
                      <c:pt idx="13628">
                        <c:v>64753.775451660156</c:v>
                      </c:pt>
                      <c:pt idx="13629">
                        <c:v>64753.775512695313</c:v>
                      </c:pt>
                      <c:pt idx="13630">
                        <c:v>64757.621643066406</c:v>
                      </c:pt>
                      <c:pt idx="13631">
                        <c:v>65280.62158203125</c:v>
                      </c:pt>
                      <c:pt idx="13632">
                        <c:v>65280.621704101563</c:v>
                      </c:pt>
                      <c:pt idx="13633">
                        <c:v>65278.016662597656</c:v>
                      </c:pt>
                      <c:pt idx="13634">
                        <c:v>65279.939758300781</c:v>
                      </c:pt>
                      <c:pt idx="13635">
                        <c:v>65278.016723632813</c:v>
                      </c:pt>
                      <c:pt idx="13636">
                        <c:v>65276.093566894531</c:v>
                      </c:pt>
                      <c:pt idx="13637">
                        <c:v>67121.330917358398</c:v>
                      </c:pt>
                      <c:pt idx="13638">
                        <c:v>70075.138870239258</c:v>
                      </c:pt>
                      <c:pt idx="13639">
                        <c:v>66043.857742309556</c:v>
                      </c:pt>
                      <c:pt idx="13640">
                        <c:v>65949.450408935532</c:v>
                      </c:pt>
                      <c:pt idx="13641">
                        <c:v>65899.450531005845</c:v>
                      </c:pt>
                      <c:pt idx="13642">
                        <c:v>65900.635955810532</c:v>
                      </c:pt>
                      <c:pt idx="13643">
                        <c:v>65900.635955810532</c:v>
                      </c:pt>
                      <c:pt idx="13644">
                        <c:v>64804.793426513665</c:v>
                      </c:pt>
                      <c:pt idx="13645">
                        <c:v>65686.293670654282</c:v>
                      </c:pt>
                      <c:pt idx="13646">
                        <c:v>66350.794891357422</c:v>
                      </c:pt>
                      <c:pt idx="13647">
                        <c:v>66341.794891357422</c:v>
                      </c:pt>
                      <c:pt idx="13648">
                        <c:v>65890.794158935532</c:v>
                      </c:pt>
                      <c:pt idx="13649">
                        <c:v>64175.135711669915</c:v>
                      </c:pt>
                      <c:pt idx="13650">
                        <c:v>64175.135711669915</c:v>
                      </c:pt>
                      <c:pt idx="13651">
                        <c:v>64175.135711669915</c:v>
                      </c:pt>
                      <c:pt idx="13652">
                        <c:v>64206.758819580071</c:v>
                      </c:pt>
                      <c:pt idx="13653">
                        <c:v>65452.769500732415</c:v>
                      </c:pt>
                      <c:pt idx="13654">
                        <c:v>70418.395584106445</c:v>
                      </c:pt>
                      <c:pt idx="13655">
                        <c:v>70418.395584106445</c:v>
                      </c:pt>
                      <c:pt idx="13656">
                        <c:v>70874.780349731445</c:v>
                      </c:pt>
                      <c:pt idx="13657">
                        <c:v>70874.780349731445</c:v>
                      </c:pt>
                      <c:pt idx="13658">
                        <c:v>68525.196975708008</c:v>
                      </c:pt>
                      <c:pt idx="13659">
                        <c:v>68526.516494750977</c:v>
                      </c:pt>
                      <c:pt idx="13660">
                        <c:v>68613.51692199707</c:v>
                      </c:pt>
                      <c:pt idx="13661">
                        <c:v>68847.072708129883</c:v>
                      </c:pt>
                      <c:pt idx="13662">
                        <c:v>65503.101501464836</c:v>
                      </c:pt>
                      <c:pt idx="13663">
                        <c:v>67096.101501464844</c:v>
                      </c:pt>
                      <c:pt idx="13664">
                        <c:v>68409.521133422852</c:v>
                      </c:pt>
                      <c:pt idx="13665">
                        <c:v>68409.521133422852</c:v>
                      </c:pt>
                      <c:pt idx="13666">
                        <c:v>65408.493331909172</c:v>
                      </c:pt>
                      <c:pt idx="13667">
                        <c:v>65248.981979370117</c:v>
                      </c:pt>
                      <c:pt idx="13668">
                        <c:v>67048.139205932617</c:v>
                      </c:pt>
                      <c:pt idx="13669">
                        <c:v>69329.33674621582</c:v>
                      </c:pt>
                      <c:pt idx="13670">
                        <c:v>68941.383987426758</c:v>
                      </c:pt>
                      <c:pt idx="13671">
                        <c:v>69005.436599731445</c:v>
                      </c:pt>
                      <c:pt idx="13672">
                        <c:v>69908.701004028306</c:v>
                      </c:pt>
                      <c:pt idx="13673">
                        <c:v>70043.246170043945</c:v>
                      </c:pt>
                      <c:pt idx="13674">
                        <c:v>65846.442108154282</c:v>
                      </c:pt>
                      <c:pt idx="13675">
                        <c:v>65850.288177490234</c:v>
                      </c:pt>
                      <c:pt idx="13676">
                        <c:v>65852.211395263672</c:v>
                      </c:pt>
                      <c:pt idx="13677">
                        <c:v>65768.672821044922</c:v>
                      </c:pt>
                      <c:pt idx="13678">
                        <c:v>66629.565734863267</c:v>
                      </c:pt>
                      <c:pt idx="13679">
                        <c:v>67273.951232910156</c:v>
                      </c:pt>
                      <c:pt idx="13680">
                        <c:v>65167.674728393555</c:v>
                      </c:pt>
                      <c:pt idx="13681">
                        <c:v>65115.751693725586</c:v>
                      </c:pt>
                      <c:pt idx="13682">
                        <c:v>66521.918411254868</c:v>
                      </c:pt>
                      <c:pt idx="13683">
                        <c:v>66469.995315551758</c:v>
                      </c:pt>
                      <c:pt idx="13684">
                        <c:v>69616.745193481445</c:v>
                      </c:pt>
                      <c:pt idx="13685">
                        <c:v>70907.815994262695</c:v>
                      </c:pt>
                      <c:pt idx="13686">
                        <c:v>69683.190994262695</c:v>
                      </c:pt>
                      <c:pt idx="13687">
                        <c:v>71045.676345825195</c:v>
                      </c:pt>
                      <c:pt idx="13688">
                        <c:v>71045.676345825195</c:v>
                      </c:pt>
                      <c:pt idx="13689">
                        <c:v>64693.207565307617</c:v>
                      </c:pt>
                      <c:pt idx="13690">
                        <c:v>64693.207626342773</c:v>
                      </c:pt>
                      <c:pt idx="13691">
                        <c:v>64693.207626342773</c:v>
                      </c:pt>
                      <c:pt idx="13692">
                        <c:v>64690.945846557617</c:v>
                      </c:pt>
                      <c:pt idx="13693">
                        <c:v>64690.945785522461</c:v>
                      </c:pt>
                      <c:pt idx="13694">
                        <c:v>63230.247116088867</c:v>
                      </c:pt>
                      <c:pt idx="13695">
                        <c:v>63230.247055053711</c:v>
                      </c:pt>
                      <c:pt idx="13696">
                        <c:v>63230.247055053711</c:v>
                      </c:pt>
                      <c:pt idx="13697">
                        <c:v>63230.247055053711</c:v>
                      </c:pt>
                      <c:pt idx="13698">
                        <c:v>65926.773056030273</c:v>
                      </c:pt>
                      <c:pt idx="13699">
                        <c:v>68021.022781372056</c:v>
                      </c:pt>
                      <c:pt idx="13700">
                        <c:v>68564.795120239258</c:v>
                      </c:pt>
                      <c:pt idx="13701">
                        <c:v>64673.875076293938</c:v>
                      </c:pt>
                      <c:pt idx="13702">
                        <c:v>57667.416366577148</c:v>
                      </c:pt>
                      <c:pt idx="13703">
                        <c:v>57959.084335327148</c:v>
                      </c:pt>
                      <c:pt idx="13704">
                        <c:v>57576.28385925293</c:v>
                      </c:pt>
                      <c:pt idx="13705">
                        <c:v>57859.48454284668</c:v>
                      </c:pt>
                      <c:pt idx="13706">
                        <c:v>56763.080368041992</c:v>
                      </c:pt>
                      <c:pt idx="13707">
                        <c:v>56762.256210327148</c:v>
                      </c:pt>
                      <c:pt idx="13708">
                        <c:v>56763.080490112305</c:v>
                      </c:pt>
                      <c:pt idx="13709">
                        <c:v>68996.851181030273</c:v>
                      </c:pt>
                      <c:pt idx="13710">
                        <c:v>68996.851058959961</c:v>
                      </c:pt>
                      <c:pt idx="13711">
                        <c:v>68997.624557495117</c:v>
                      </c:pt>
                      <c:pt idx="13712">
                        <c:v>68569.028793334961</c:v>
                      </c:pt>
                      <c:pt idx="13713">
                        <c:v>67908.258590698242</c:v>
                      </c:pt>
                      <c:pt idx="13714">
                        <c:v>70028.521194458008</c:v>
                      </c:pt>
                      <c:pt idx="13715">
                        <c:v>65024.492660522461</c:v>
                      </c:pt>
                      <c:pt idx="13716">
                        <c:v>65024.492721557617</c:v>
                      </c:pt>
                      <c:pt idx="13717">
                        <c:v>64807.687545776367</c:v>
                      </c:pt>
                      <c:pt idx="13718">
                        <c:v>64810.781784057617</c:v>
                      </c:pt>
                      <c:pt idx="13719">
                        <c:v>64810.781784057617</c:v>
                      </c:pt>
                      <c:pt idx="13720">
                        <c:v>64418.981002807617</c:v>
                      </c:pt>
                      <c:pt idx="13721">
                        <c:v>65479.884140014648</c:v>
                      </c:pt>
                      <c:pt idx="13722">
                        <c:v>64952.038070678711</c:v>
                      </c:pt>
                      <c:pt idx="13723">
                        <c:v>64900.11491394043</c:v>
                      </c:pt>
                      <c:pt idx="13724">
                        <c:v>63802.305038452148</c:v>
                      </c:pt>
                      <c:pt idx="13725">
                        <c:v>67090.378372192368</c:v>
                      </c:pt>
                      <c:pt idx="13726">
                        <c:v>67086.532302856445</c:v>
                      </c:pt>
                      <c:pt idx="13727">
                        <c:v>70517.213180541992</c:v>
                      </c:pt>
                      <c:pt idx="13728">
                        <c:v>70463.366928100586</c:v>
                      </c:pt>
                      <c:pt idx="13729">
                        <c:v>67873.794815063477</c:v>
                      </c:pt>
                      <c:pt idx="13730">
                        <c:v>67875.717910766587</c:v>
                      </c:pt>
                      <c:pt idx="13731">
                        <c:v>67506.641006469727</c:v>
                      </c:pt>
                      <c:pt idx="13732">
                        <c:v>67508.564041137695</c:v>
                      </c:pt>
                      <c:pt idx="13733">
                        <c:v>67512.410110473618</c:v>
                      </c:pt>
                      <c:pt idx="13734">
                        <c:v>67762.357864379868</c:v>
                      </c:pt>
                      <c:pt idx="13735">
                        <c:v>68239.204055786118</c:v>
                      </c:pt>
                      <c:pt idx="13736">
                        <c:v>68241.127151489258</c:v>
                      </c:pt>
                      <c:pt idx="13737">
                        <c:v>68483.050247192368</c:v>
                      </c:pt>
                      <c:pt idx="13738">
                        <c:v>68611.819412231445</c:v>
                      </c:pt>
                      <c:pt idx="13739">
                        <c:v>68599.819412231445</c:v>
                      </c:pt>
                      <c:pt idx="13740">
                        <c:v>68599.819412231445</c:v>
                      </c:pt>
                      <c:pt idx="13741">
                        <c:v>68740.050369262695</c:v>
                      </c:pt>
                      <c:pt idx="13742">
                        <c:v>68764.357986450195</c:v>
                      </c:pt>
                      <c:pt idx="13743">
                        <c:v>69236.94482421875</c:v>
                      </c:pt>
                      <c:pt idx="13744">
                        <c:v>70869.759353637695</c:v>
                      </c:pt>
                      <c:pt idx="13745">
                        <c:v>70868.518142700195</c:v>
                      </c:pt>
                      <c:pt idx="13746">
                        <c:v>69935.916580200195</c:v>
                      </c:pt>
                      <c:pt idx="13747">
                        <c:v>69935.916580200195</c:v>
                      </c:pt>
                      <c:pt idx="13748">
                        <c:v>69935.916580200195</c:v>
                      </c:pt>
                      <c:pt idx="13749">
                        <c:v>69637.503494262695</c:v>
                      </c:pt>
                      <c:pt idx="13750">
                        <c:v>69637.503494262695</c:v>
                      </c:pt>
                      <c:pt idx="13751">
                        <c:v>69637.503433227539</c:v>
                      </c:pt>
                      <c:pt idx="13752">
                        <c:v>64659.734451293938</c:v>
                      </c:pt>
                      <c:pt idx="13753">
                        <c:v>57251.548202514648</c:v>
                      </c:pt>
                      <c:pt idx="13754">
                        <c:v>57254.836288452148</c:v>
                      </c:pt>
                      <c:pt idx="13755">
                        <c:v>57541.988632202148</c:v>
                      </c:pt>
                      <c:pt idx="13756">
                        <c:v>57751.389205932617</c:v>
                      </c:pt>
                      <c:pt idx="13757">
                        <c:v>57751.389266967773</c:v>
                      </c:pt>
                      <c:pt idx="13758">
                        <c:v>61803.964401245117</c:v>
                      </c:pt>
                      <c:pt idx="13759">
                        <c:v>59139.669296264648</c:v>
                      </c:pt>
                      <c:pt idx="13760">
                        <c:v>65428.779891967773</c:v>
                      </c:pt>
                      <c:pt idx="13761">
                        <c:v>65428.779769897461</c:v>
                      </c:pt>
                      <c:pt idx="13762">
                        <c:v>65428.779830932617</c:v>
                      </c:pt>
                      <c:pt idx="13763">
                        <c:v>65413.947738647461</c:v>
                      </c:pt>
                      <c:pt idx="13764">
                        <c:v>66448.151062011719</c:v>
                      </c:pt>
                      <c:pt idx="13765">
                        <c:v>66292.789855957031</c:v>
                      </c:pt>
                      <c:pt idx="13766">
                        <c:v>66292.789855957031</c:v>
                      </c:pt>
                      <c:pt idx="13767">
                        <c:v>66292.789733886719</c:v>
                      </c:pt>
                      <c:pt idx="13768">
                        <c:v>67476.789794921875</c:v>
                      </c:pt>
                      <c:pt idx="13769">
                        <c:v>66740.945358276367</c:v>
                      </c:pt>
                      <c:pt idx="13770">
                        <c:v>66875.245590209961</c:v>
                      </c:pt>
                      <c:pt idx="13771">
                        <c:v>66875.245651245117</c:v>
                      </c:pt>
                      <c:pt idx="13772">
                        <c:v>66084.865592956543</c:v>
                      </c:pt>
                      <c:pt idx="13773">
                        <c:v>66041.942497253418</c:v>
                      </c:pt>
                      <c:pt idx="13774">
                        <c:v>64969.776550292969</c:v>
                      </c:pt>
                      <c:pt idx="13775">
                        <c:v>64966.022521972649</c:v>
                      </c:pt>
                      <c:pt idx="13776">
                        <c:v>65241.022399902336</c:v>
                      </c:pt>
                      <c:pt idx="13777">
                        <c:v>65241.022399902336</c:v>
                      </c:pt>
                      <c:pt idx="13778">
                        <c:v>65160.099426269531</c:v>
                      </c:pt>
                      <c:pt idx="13779">
                        <c:v>64789.368103027336</c:v>
                      </c:pt>
                      <c:pt idx="13780">
                        <c:v>64557.214294433586</c:v>
                      </c:pt>
                      <c:pt idx="13781">
                        <c:v>64994.614196777336</c:v>
                      </c:pt>
                      <c:pt idx="13782">
                        <c:v>64468.213562011719</c:v>
                      </c:pt>
                      <c:pt idx="13783">
                        <c:v>64456.867431640625</c:v>
                      </c:pt>
                      <c:pt idx="13784">
                        <c:v>64402.290344238281</c:v>
                      </c:pt>
                      <c:pt idx="13785">
                        <c:v>64400.367248535156</c:v>
                      </c:pt>
                      <c:pt idx="13786">
                        <c:v>64762.643493652344</c:v>
                      </c:pt>
                      <c:pt idx="13787">
                        <c:v>65484.439254760742</c:v>
                      </c:pt>
                      <c:pt idx="13788">
                        <c:v>68049.492652893066</c:v>
                      </c:pt>
                      <c:pt idx="13789">
                        <c:v>69127.570693969727</c:v>
                      </c:pt>
                      <c:pt idx="13790">
                        <c:v>67851.559402465806</c:v>
                      </c:pt>
                      <c:pt idx="13791">
                        <c:v>68207.961746215806</c:v>
                      </c:pt>
                      <c:pt idx="13792">
                        <c:v>68220.807693481445</c:v>
                      </c:pt>
                      <c:pt idx="13793">
                        <c:v>63774.757171630845</c:v>
                      </c:pt>
                      <c:pt idx="13794">
                        <c:v>64188.281219482415</c:v>
                      </c:pt>
                      <c:pt idx="13795">
                        <c:v>63775.180389404282</c:v>
                      </c:pt>
                      <c:pt idx="13796">
                        <c:v>63784.603973388665</c:v>
                      </c:pt>
                      <c:pt idx="13797">
                        <c:v>64740.642303466782</c:v>
                      </c:pt>
                      <c:pt idx="13798">
                        <c:v>64420.168426513665</c:v>
                      </c:pt>
                      <c:pt idx="13799">
                        <c:v>63607.061096191399</c:v>
                      </c:pt>
                      <c:pt idx="13800">
                        <c:v>63608.445617675767</c:v>
                      </c:pt>
                      <c:pt idx="13801">
                        <c:v>64536.852462768555</c:v>
                      </c:pt>
                      <c:pt idx="13802">
                        <c:v>64487.482040405273</c:v>
                      </c:pt>
                      <c:pt idx="13803">
                        <c:v>69045.520462036118</c:v>
                      </c:pt>
                      <c:pt idx="13804">
                        <c:v>67187.951629638672</c:v>
                      </c:pt>
                      <c:pt idx="13805">
                        <c:v>68927.979202270508</c:v>
                      </c:pt>
                      <c:pt idx="13806">
                        <c:v>68783.902297973633</c:v>
                      </c:pt>
                      <c:pt idx="13807">
                        <c:v>66811.747268676758</c:v>
                      </c:pt>
                      <c:pt idx="13808">
                        <c:v>66812.636428833008</c:v>
                      </c:pt>
                      <c:pt idx="13809">
                        <c:v>67057.482376098633</c:v>
                      </c:pt>
                      <c:pt idx="13810">
                        <c:v>67009.159515380859</c:v>
                      </c:pt>
                      <c:pt idx="13811">
                        <c:v>66798.335784912109</c:v>
                      </c:pt>
                      <c:pt idx="13812">
                        <c:v>67061.259368896484</c:v>
                      </c:pt>
                      <c:pt idx="13813">
                        <c:v>66032.257171630859</c:v>
                      </c:pt>
                      <c:pt idx="13814">
                        <c:v>65282.533905029282</c:v>
                      </c:pt>
                      <c:pt idx="13815">
                        <c:v>64676.551483154282</c:v>
                      </c:pt>
                      <c:pt idx="13816">
                        <c:v>64678.782928466782</c:v>
                      </c:pt>
                      <c:pt idx="13817">
                        <c:v>65350.860076904282</c:v>
                      </c:pt>
                      <c:pt idx="13818">
                        <c:v>65050.090301513665</c:v>
                      </c:pt>
                      <c:pt idx="13819">
                        <c:v>69915.562942504883</c:v>
                      </c:pt>
                      <c:pt idx="13820">
                        <c:v>70346.790786743164</c:v>
                      </c:pt>
                      <c:pt idx="13821">
                        <c:v>69575.789321899414</c:v>
                      </c:pt>
                      <c:pt idx="13822">
                        <c:v>67717.291213989258</c:v>
                      </c:pt>
                      <c:pt idx="13823">
                        <c:v>68619.352554321289</c:v>
                      </c:pt>
                      <c:pt idx="13824">
                        <c:v>68619.352615356445</c:v>
                      </c:pt>
                      <c:pt idx="13825">
                        <c:v>68619.352493286133</c:v>
                      </c:pt>
                      <c:pt idx="13826">
                        <c:v>68059.351638793945</c:v>
                      </c:pt>
                      <c:pt idx="13827">
                        <c:v>70617.736648559556</c:v>
                      </c:pt>
                      <c:pt idx="13828">
                        <c:v>70121.659744262695</c:v>
                      </c:pt>
                      <c:pt idx="13829">
                        <c:v>69867.505935668945</c:v>
                      </c:pt>
                      <c:pt idx="13830">
                        <c:v>69863.505935668945</c:v>
                      </c:pt>
                      <c:pt idx="13831">
                        <c:v>69861.582839965806</c:v>
                      </c:pt>
                      <c:pt idx="13832">
                        <c:v>69821.505935668945</c:v>
                      </c:pt>
                      <c:pt idx="13833">
                        <c:v>69827.275222778306</c:v>
                      </c:pt>
                      <c:pt idx="13834">
                        <c:v>57441.863632202148</c:v>
                      </c:pt>
                      <c:pt idx="13835">
                        <c:v>57812.863632202148</c:v>
                      </c:pt>
                      <c:pt idx="13836">
                        <c:v>57812.863632202148</c:v>
                      </c:pt>
                      <c:pt idx="13837">
                        <c:v>57812.863571166992</c:v>
                      </c:pt>
                      <c:pt idx="13838">
                        <c:v>57816.863571166992</c:v>
                      </c:pt>
                      <c:pt idx="13839">
                        <c:v>57586.863693237305</c:v>
                      </c:pt>
                      <c:pt idx="13840">
                        <c:v>57578.667343139648</c:v>
                      </c:pt>
                      <c:pt idx="13841">
                        <c:v>57541.067977905273</c:v>
                      </c:pt>
                      <c:pt idx="13842">
                        <c:v>57541.067977905273</c:v>
                      </c:pt>
                      <c:pt idx="13843">
                        <c:v>59476.965377807617</c:v>
                      </c:pt>
                      <c:pt idx="13844">
                        <c:v>62054.698348999023</c:v>
                      </c:pt>
                      <c:pt idx="13845">
                        <c:v>62054.698287963867</c:v>
                      </c:pt>
                      <c:pt idx="13846">
                        <c:v>63980.394515991211</c:v>
                      </c:pt>
                      <c:pt idx="13847">
                        <c:v>64631.306137084961</c:v>
                      </c:pt>
                      <c:pt idx="13848">
                        <c:v>64258.38298034668</c:v>
                      </c:pt>
                      <c:pt idx="13849">
                        <c:v>69295.788055419922</c:v>
                      </c:pt>
                      <c:pt idx="13850">
                        <c:v>69295.788055419922</c:v>
                      </c:pt>
                      <c:pt idx="13851">
                        <c:v>69304.306594848618</c:v>
                      </c:pt>
                      <c:pt idx="13852">
                        <c:v>66807.370193481445</c:v>
                      </c:pt>
                      <c:pt idx="13853">
                        <c:v>66337.060134887695</c:v>
                      </c:pt>
                      <c:pt idx="13854">
                        <c:v>66378.827102661118</c:v>
                      </c:pt>
                      <c:pt idx="13855">
                        <c:v>65140.440383911118</c:v>
                      </c:pt>
                      <c:pt idx="13856">
                        <c:v>65207.855972290032</c:v>
                      </c:pt>
                      <c:pt idx="13857">
                        <c:v>57799.125411987305</c:v>
                      </c:pt>
                      <c:pt idx="13858">
                        <c:v>57799.125350952148</c:v>
                      </c:pt>
                      <c:pt idx="13859">
                        <c:v>57427.530807495117</c:v>
                      </c:pt>
                      <c:pt idx="13860">
                        <c:v>62218.499557495117</c:v>
                      </c:pt>
                      <c:pt idx="13861">
                        <c:v>64793.242721557617</c:v>
                      </c:pt>
                      <c:pt idx="13862">
                        <c:v>64791.185104370117</c:v>
                      </c:pt>
                      <c:pt idx="13863">
                        <c:v>65125.935165405273</c:v>
                      </c:pt>
                      <c:pt idx="13864">
                        <c:v>62919.267501831055</c:v>
                      </c:pt>
                      <c:pt idx="13865">
                        <c:v>62370.18962097168</c:v>
                      </c:pt>
                      <c:pt idx="13866">
                        <c:v>62001.112655639648</c:v>
                      </c:pt>
                      <c:pt idx="13867">
                        <c:v>62001.112777709961</c:v>
                      </c:pt>
                      <c:pt idx="13868">
                        <c:v>62003.035873413086</c:v>
                      </c:pt>
                      <c:pt idx="13869">
                        <c:v>62004.958969116211</c:v>
                      </c:pt>
                      <c:pt idx="13870">
                        <c:v>62843.482467651367</c:v>
                      </c:pt>
                      <c:pt idx="13871">
                        <c:v>62286.782333374023</c:v>
                      </c:pt>
                      <c:pt idx="13872">
                        <c:v>62290.628524780273</c:v>
                      </c:pt>
                      <c:pt idx="13873">
                        <c:v>62788.684677124023</c:v>
                      </c:pt>
                      <c:pt idx="13874">
                        <c:v>62792.530746459961</c:v>
                      </c:pt>
                      <c:pt idx="13875">
                        <c:v>62291.124374389648</c:v>
                      </c:pt>
                      <c:pt idx="13876">
                        <c:v>62294.970687866211</c:v>
                      </c:pt>
                      <c:pt idx="13877">
                        <c:v>62732.048080444329</c:v>
                      </c:pt>
                      <c:pt idx="13878">
                        <c:v>62393.555526733398</c:v>
                      </c:pt>
                      <c:pt idx="13879">
                        <c:v>69585.158767700195</c:v>
                      </c:pt>
                      <c:pt idx="13880">
                        <c:v>69587.081863403306</c:v>
                      </c:pt>
                      <c:pt idx="13881">
                        <c:v>69587.081863403306</c:v>
                      </c:pt>
                      <c:pt idx="13882">
                        <c:v>69587.081863403306</c:v>
                      </c:pt>
                      <c:pt idx="13883">
                        <c:v>69587.081863403306</c:v>
                      </c:pt>
                      <c:pt idx="13884">
                        <c:v>70092.281082153306</c:v>
                      </c:pt>
                      <c:pt idx="13885">
                        <c:v>70054.204177856445</c:v>
                      </c:pt>
                      <c:pt idx="13886">
                        <c:v>69771.204177856445</c:v>
                      </c:pt>
                      <c:pt idx="13887">
                        <c:v>69532.050247192368</c:v>
                      </c:pt>
                      <c:pt idx="13888">
                        <c:v>69518.050247192368</c:v>
                      </c:pt>
                      <c:pt idx="13889">
                        <c:v>69551.973464965806</c:v>
                      </c:pt>
                      <c:pt idx="13890">
                        <c:v>69551.973464965806</c:v>
                      </c:pt>
                      <c:pt idx="13891">
                        <c:v>69551.973464965806</c:v>
                      </c:pt>
                      <c:pt idx="13892">
                        <c:v>69266.746170043945</c:v>
                      </c:pt>
                      <c:pt idx="13893">
                        <c:v>69815.748123168945</c:v>
                      </c:pt>
                      <c:pt idx="13894">
                        <c:v>71303.763015747056</c:v>
                      </c:pt>
                      <c:pt idx="13895">
                        <c:v>71287.440994262695</c:v>
                      </c:pt>
                      <c:pt idx="13896">
                        <c:v>71287.440994262695</c:v>
                      </c:pt>
                      <c:pt idx="13897">
                        <c:v>71287.028884887695</c:v>
                      </c:pt>
                      <c:pt idx="13898">
                        <c:v>70881.337295532227</c:v>
                      </c:pt>
                      <c:pt idx="13899">
                        <c:v>71462.758621215806</c:v>
                      </c:pt>
                      <c:pt idx="13900">
                        <c:v>70699.366531372056</c:v>
                      </c:pt>
                      <c:pt idx="13901">
                        <c:v>70701.047439575195</c:v>
                      </c:pt>
                      <c:pt idx="13902">
                        <c:v>70704.893630981445</c:v>
                      </c:pt>
                      <c:pt idx="13903">
                        <c:v>70329.893630981445</c:v>
                      </c:pt>
                      <c:pt idx="13904">
                        <c:v>70327.970535278306</c:v>
                      </c:pt>
                      <c:pt idx="13905">
                        <c:v>71149.948318481445</c:v>
                      </c:pt>
                      <c:pt idx="13906">
                        <c:v>71155.717605590806</c:v>
                      </c:pt>
                      <c:pt idx="13907">
                        <c:v>70337.881912231445</c:v>
                      </c:pt>
                      <c:pt idx="13908">
                        <c:v>70341.460525512695</c:v>
                      </c:pt>
                      <c:pt idx="13909">
                        <c:v>71335.080154418945</c:v>
                      </c:pt>
                      <c:pt idx="13910">
                        <c:v>71111.657691955566</c:v>
                      </c:pt>
                      <c:pt idx="13911">
                        <c:v>68646.057937622056</c:v>
                      </c:pt>
                      <c:pt idx="13912">
                        <c:v>68893.134597778306</c:v>
                      </c:pt>
                      <c:pt idx="13913">
                        <c:v>69206.634597778306</c:v>
                      </c:pt>
                      <c:pt idx="13914">
                        <c:v>69157.476150512695</c:v>
                      </c:pt>
                      <c:pt idx="13915">
                        <c:v>69325.090408325195</c:v>
                      </c:pt>
                      <c:pt idx="13916">
                        <c:v>70254.194946289048</c:v>
                      </c:pt>
                      <c:pt idx="13917">
                        <c:v>69600.217895507798</c:v>
                      </c:pt>
                      <c:pt idx="13918">
                        <c:v>69488.971557617188</c:v>
                      </c:pt>
                      <c:pt idx="13919">
                        <c:v>71740.253738403306</c:v>
                      </c:pt>
                      <c:pt idx="13920">
                        <c:v>71158.785720825195</c:v>
                      </c:pt>
                      <c:pt idx="13921">
                        <c:v>69711.707107543945</c:v>
                      </c:pt>
                      <c:pt idx="13922">
                        <c:v>69249.784011840806</c:v>
                      </c:pt>
                      <c:pt idx="13923">
                        <c:v>69121.783767700195</c:v>
                      </c:pt>
                      <c:pt idx="13924">
                        <c:v>71302.048904418945</c:v>
                      </c:pt>
                      <c:pt idx="13925">
                        <c:v>70983.548904418945</c:v>
                      </c:pt>
                      <c:pt idx="13926">
                        <c:v>69394.368240356445</c:v>
                      </c:pt>
                      <c:pt idx="13927">
                        <c:v>63647.691513061523</c:v>
                      </c:pt>
                      <c:pt idx="13928">
                        <c:v>63647.691452026367</c:v>
                      </c:pt>
                      <c:pt idx="13929">
                        <c:v>63399.191452026367</c:v>
                      </c:pt>
                      <c:pt idx="13930">
                        <c:v>63399.191513061523</c:v>
                      </c:pt>
                      <c:pt idx="13931">
                        <c:v>63584.762191772461</c:v>
                      </c:pt>
                      <c:pt idx="13932">
                        <c:v>63710.868698120117</c:v>
                      </c:pt>
                      <c:pt idx="13933">
                        <c:v>67296.702194213867</c:v>
                      </c:pt>
                      <c:pt idx="13934">
                        <c:v>68433.360214233398</c:v>
                      </c:pt>
                      <c:pt idx="13935">
                        <c:v>68429.514083862305</c:v>
                      </c:pt>
                      <c:pt idx="13936">
                        <c:v>68377.590927124023</c:v>
                      </c:pt>
                      <c:pt idx="13937">
                        <c:v>70299.725875854492</c:v>
                      </c:pt>
                      <c:pt idx="13938">
                        <c:v>70455.769821166992</c:v>
                      </c:pt>
                      <c:pt idx="13939">
                        <c:v>67763.556030273438</c:v>
                      </c:pt>
                      <c:pt idx="13940">
                        <c:v>65872.636642456055</c:v>
                      </c:pt>
                      <c:pt idx="13941">
                        <c:v>65874.55973815918</c:v>
                      </c:pt>
                      <c:pt idx="13942">
                        <c:v>65903.482772827148</c:v>
                      </c:pt>
                      <c:pt idx="13943">
                        <c:v>65302.181991577148</c:v>
                      </c:pt>
                      <c:pt idx="13944">
                        <c:v>64806.105087280273</c:v>
                      </c:pt>
                      <c:pt idx="13945">
                        <c:v>64808.846542358398</c:v>
                      </c:pt>
                      <c:pt idx="13946">
                        <c:v>64560.767623901367</c:v>
                      </c:pt>
                      <c:pt idx="13947">
                        <c:v>64625.768661499023</c:v>
                      </c:pt>
                      <c:pt idx="13948">
                        <c:v>64271.614730834961</c:v>
                      </c:pt>
                      <c:pt idx="13949">
                        <c:v>64307.768661499023</c:v>
                      </c:pt>
                      <c:pt idx="13950">
                        <c:v>64807.691757202148</c:v>
                      </c:pt>
                      <c:pt idx="13951">
                        <c:v>64811.537826538086</c:v>
                      </c:pt>
                      <c:pt idx="13952">
                        <c:v>64808.790634155273</c:v>
                      </c:pt>
                      <c:pt idx="13953">
                        <c:v>64801.922409057617</c:v>
                      </c:pt>
                      <c:pt idx="13954">
                        <c:v>64533.221878051751</c:v>
                      </c:pt>
                      <c:pt idx="13955">
                        <c:v>64529.375808715806</c:v>
                      </c:pt>
                      <c:pt idx="13956">
                        <c:v>64131.976287841782</c:v>
                      </c:pt>
                      <c:pt idx="13957">
                        <c:v>66183.301361083984</c:v>
                      </c:pt>
                      <c:pt idx="13958">
                        <c:v>66524.302520751953</c:v>
                      </c:pt>
                      <c:pt idx="13959">
                        <c:v>66380.302215576172</c:v>
                      </c:pt>
                      <c:pt idx="13960">
                        <c:v>66157.302337646484</c:v>
                      </c:pt>
                      <c:pt idx="13961">
                        <c:v>66166.302459716782</c:v>
                      </c:pt>
                      <c:pt idx="13962">
                        <c:v>66144.849334716797</c:v>
                      </c:pt>
                      <c:pt idx="13963">
                        <c:v>65629.795501708984</c:v>
                      </c:pt>
                      <c:pt idx="13964">
                        <c:v>66028.529693603516</c:v>
                      </c:pt>
                      <c:pt idx="13965">
                        <c:v>66028.529754638672</c:v>
                      </c:pt>
                      <c:pt idx="13966">
                        <c:v>65775.529815673828</c:v>
                      </c:pt>
                      <c:pt idx="13967">
                        <c:v>65775.529754638672</c:v>
                      </c:pt>
                      <c:pt idx="13968">
                        <c:v>66058.575714111328</c:v>
                      </c:pt>
                      <c:pt idx="13969">
                        <c:v>58726.321823120117</c:v>
                      </c:pt>
                      <c:pt idx="13970">
                        <c:v>58726.321823120117</c:v>
                      </c:pt>
                      <c:pt idx="13971">
                        <c:v>70470.851150512695</c:v>
                      </c:pt>
                      <c:pt idx="13972">
                        <c:v>70182.851150512695</c:v>
                      </c:pt>
                      <c:pt idx="13973">
                        <c:v>70160.928054809556</c:v>
                      </c:pt>
                      <c:pt idx="13974">
                        <c:v>70160.928054809556</c:v>
                      </c:pt>
                      <c:pt idx="13975">
                        <c:v>69251.003005981445</c:v>
                      </c:pt>
                      <c:pt idx="13976">
                        <c:v>70499.878128051758</c:v>
                      </c:pt>
                      <c:pt idx="13977">
                        <c:v>70739.878128051758</c:v>
                      </c:pt>
                      <c:pt idx="13978">
                        <c:v>70924.099807739258</c:v>
                      </c:pt>
                      <c:pt idx="13979">
                        <c:v>70922.176834106445</c:v>
                      </c:pt>
                      <c:pt idx="13980">
                        <c:v>70922.176834106445</c:v>
                      </c:pt>
                      <c:pt idx="13981">
                        <c:v>71499.446121215806</c:v>
                      </c:pt>
                      <c:pt idx="13982">
                        <c:v>71499.446121215806</c:v>
                      </c:pt>
                      <c:pt idx="13983">
                        <c:v>71290.314041137695</c:v>
                      </c:pt>
                      <c:pt idx="13984">
                        <c:v>69219.053543090806</c:v>
                      </c:pt>
                      <c:pt idx="13985">
                        <c:v>70199.330642700195</c:v>
                      </c:pt>
                      <c:pt idx="13986">
                        <c:v>70195.484451293945</c:v>
                      </c:pt>
                      <c:pt idx="13987">
                        <c:v>70195.484451293945</c:v>
                      </c:pt>
                      <c:pt idx="13988">
                        <c:v>70191.638259887695</c:v>
                      </c:pt>
                      <c:pt idx="13989">
                        <c:v>69790.057449340806</c:v>
                      </c:pt>
                      <c:pt idx="13990">
                        <c:v>69572.658279418945</c:v>
                      </c:pt>
                      <c:pt idx="13991">
                        <c:v>69314.658279418945</c:v>
                      </c:pt>
                      <c:pt idx="13992">
                        <c:v>68814.735183715806</c:v>
                      </c:pt>
                      <c:pt idx="13993">
                        <c:v>68810.888992309556</c:v>
                      </c:pt>
                      <c:pt idx="13994">
                        <c:v>69227.194900512695</c:v>
                      </c:pt>
                      <c:pt idx="13995">
                        <c:v>69227.194900512695</c:v>
                      </c:pt>
                      <c:pt idx="13996">
                        <c:v>59394.238815307617</c:v>
                      </c:pt>
                      <c:pt idx="13997">
                        <c:v>59394.238815307617</c:v>
                      </c:pt>
                      <c:pt idx="13998">
                        <c:v>59393.415573120117</c:v>
                      </c:pt>
                      <c:pt idx="13999">
                        <c:v>70714.690078735352</c:v>
                      </c:pt>
                      <c:pt idx="14000">
                        <c:v>70716.296585083008</c:v>
                      </c:pt>
                      <c:pt idx="14001">
                        <c:v>70179.296585083008</c:v>
                      </c:pt>
                      <c:pt idx="14002">
                        <c:v>70179.296585083008</c:v>
                      </c:pt>
                      <c:pt idx="14003">
                        <c:v>70179.296585083008</c:v>
                      </c:pt>
                      <c:pt idx="14004">
                        <c:v>68190.929641723633</c:v>
                      </c:pt>
                      <c:pt idx="14005">
                        <c:v>68558.747634887695</c:v>
                      </c:pt>
                      <c:pt idx="14006">
                        <c:v>68558.747634887695</c:v>
                      </c:pt>
                      <c:pt idx="14007">
                        <c:v>68585.747634887695</c:v>
                      </c:pt>
                      <c:pt idx="14008">
                        <c:v>62637.608963012688</c:v>
                      </c:pt>
                      <c:pt idx="14009">
                        <c:v>62564.709060668938</c:v>
                      </c:pt>
                      <c:pt idx="14010">
                        <c:v>62214.809158325188</c:v>
                      </c:pt>
                      <c:pt idx="14011">
                        <c:v>58055.389205932617</c:v>
                      </c:pt>
                      <c:pt idx="14012">
                        <c:v>67734.228630065918</c:v>
                      </c:pt>
                      <c:pt idx="14013">
                        <c:v>68367.138641357422</c:v>
                      </c:pt>
                      <c:pt idx="14014">
                        <c:v>69314.906326293945</c:v>
                      </c:pt>
                      <c:pt idx="14015">
                        <c:v>69320.829421997056</c:v>
                      </c:pt>
                      <c:pt idx="14016">
                        <c:v>68672.906570434556</c:v>
                      </c:pt>
                      <c:pt idx="14017">
                        <c:v>69251.984085083008</c:v>
                      </c:pt>
                      <c:pt idx="14018">
                        <c:v>68637.899978637695</c:v>
                      </c:pt>
                      <c:pt idx="14019">
                        <c:v>68637.899978637695</c:v>
                      </c:pt>
                      <c:pt idx="14020">
                        <c:v>68350.232009887695</c:v>
                      </c:pt>
                      <c:pt idx="14021">
                        <c:v>67669.138259887695</c:v>
                      </c:pt>
                      <c:pt idx="14022">
                        <c:v>67678.138259887695</c:v>
                      </c:pt>
                      <c:pt idx="14023">
                        <c:v>67669.138259887695</c:v>
                      </c:pt>
                      <c:pt idx="14024">
                        <c:v>69949.829055786118</c:v>
                      </c:pt>
                      <c:pt idx="14025">
                        <c:v>66430.582077026367</c:v>
                      </c:pt>
                      <c:pt idx="14026">
                        <c:v>69588.098709106445</c:v>
                      </c:pt>
                      <c:pt idx="14027">
                        <c:v>69547.175735473618</c:v>
                      </c:pt>
                      <c:pt idx="14028">
                        <c:v>69657.329666137695</c:v>
                      </c:pt>
                      <c:pt idx="14029">
                        <c:v>69806.350296020508</c:v>
                      </c:pt>
                      <c:pt idx="14030">
                        <c:v>69422.89387512207</c:v>
                      </c:pt>
                      <c:pt idx="14031">
                        <c:v>69837.240188598633</c:v>
                      </c:pt>
                      <c:pt idx="14032">
                        <c:v>69099.672439575195</c:v>
                      </c:pt>
                      <c:pt idx="14033">
                        <c:v>65989.436492919922</c:v>
                      </c:pt>
                      <c:pt idx="14034">
                        <c:v>65991.359588623032</c:v>
                      </c:pt>
                      <c:pt idx="14035">
                        <c:v>65201.821136474595</c:v>
                      </c:pt>
                      <c:pt idx="14036">
                        <c:v>65642.714050292969</c:v>
                      </c:pt>
                      <c:pt idx="14037">
                        <c:v>65788.099182128906</c:v>
                      </c:pt>
                      <c:pt idx="14038">
                        <c:v>57536.197982788086</c:v>
                      </c:pt>
                      <c:pt idx="14039">
                        <c:v>57413.198043823242</c:v>
                      </c:pt>
                      <c:pt idx="14040">
                        <c:v>64416.352401733398</c:v>
                      </c:pt>
                      <c:pt idx="14041">
                        <c:v>64364.429306030273</c:v>
                      </c:pt>
                      <c:pt idx="14042">
                        <c:v>63917.032211303711</c:v>
                      </c:pt>
                      <c:pt idx="14043">
                        <c:v>63917.032272338867</c:v>
                      </c:pt>
                      <c:pt idx="14044">
                        <c:v>67475.249099731445</c:v>
                      </c:pt>
                      <c:pt idx="14045">
                        <c:v>67474.421035766602</c:v>
                      </c:pt>
                      <c:pt idx="14046">
                        <c:v>67473.532302856445</c:v>
                      </c:pt>
                      <c:pt idx="14047">
                        <c:v>57379.931945800781</c:v>
                      </c:pt>
                      <c:pt idx="14048">
                        <c:v>57383.931884765625</c:v>
                      </c:pt>
                      <c:pt idx="14049">
                        <c:v>58242.308715820313</c:v>
                      </c:pt>
                      <c:pt idx="14050">
                        <c:v>57988.462280273438</c:v>
                      </c:pt>
                      <c:pt idx="14051">
                        <c:v>58363.184024810791</c:v>
                      </c:pt>
                      <c:pt idx="14052">
                        <c:v>58363.184024810791</c:v>
                      </c:pt>
                      <c:pt idx="14053">
                        <c:v>63325.291122436523</c:v>
                      </c:pt>
                      <c:pt idx="14054">
                        <c:v>65555.615295410156</c:v>
                      </c:pt>
                      <c:pt idx="14055">
                        <c:v>65551.76904296875</c:v>
                      </c:pt>
                      <c:pt idx="14056">
                        <c:v>67213.744216918945</c:v>
                      </c:pt>
                      <c:pt idx="14057">
                        <c:v>67209.744216918945</c:v>
                      </c:pt>
                      <c:pt idx="14058">
                        <c:v>67954.547012329102</c:v>
                      </c:pt>
                      <c:pt idx="14059">
                        <c:v>70942.44416809082</c:v>
                      </c:pt>
                      <c:pt idx="14060">
                        <c:v>70942.44416809082</c:v>
                      </c:pt>
                      <c:pt idx="14061">
                        <c:v>70942.44416809082</c:v>
                      </c:pt>
                      <c:pt idx="14062">
                        <c:v>71141.239700317383</c:v>
                      </c:pt>
                      <c:pt idx="14063">
                        <c:v>71088.89729309082</c:v>
                      </c:pt>
                      <c:pt idx="14064">
                        <c:v>71083.74201965332</c:v>
                      </c:pt>
                      <c:pt idx="14065">
                        <c:v>70474.614700317383</c:v>
                      </c:pt>
                      <c:pt idx="14066">
                        <c:v>63238.909713745117</c:v>
                      </c:pt>
                      <c:pt idx="14067">
                        <c:v>63238.909713745117</c:v>
                      </c:pt>
                      <c:pt idx="14068">
                        <c:v>63239.502548217773</c:v>
                      </c:pt>
                      <c:pt idx="14069">
                        <c:v>63224.670455932617</c:v>
                      </c:pt>
                      <c:pt idx="14070">
                        <c:v>62939.171493530273</c:v>
                      </c:pt>
                      <c:pt idx="14071">
                        <c:v>62939.171432495117</c:v>
                      </c:pt>
                      <c:pt idx="14072">
                        <c:v>69215.991744995117</c:v>
                      </c:pt>
                      <c:pt idx="14073">
                        <c:v>69492.991806030273</c:v>
                      </c:pt>
                      <c:pt idx="14074">
                        <c:v>57869.788436889648</c:v>
                      </c:pt>
                      <c:pt idx="14075">
                        <c:v>57869.788436889648</c:v>
                      </c:pt>
                      <c:pt idx="14076">
                        <c:v>71009.027908325195</c:v>
                      </c:pt>
                      <c:pt idx="14077">
                        <c:v>71009.027908325195</c:v>
                      </c:pt>
                      <c:pt idx="14078">
                        <c:v>69972.104812622056</c:v>
                      </c:pt>
                      <c:pt idx="14079">
                        <c:v>70259.772781372056</c:v>
                      </c:pt>
                      <c:pt idx="14080">
                        <c:v>71833.727737426758</c:v>
                      </c:pt>
                      <c:pt idx="14081">
                        <c:v>71833.727737426758</c:v>
                      </c:pt>
                      <c:pt idx="14082">
                        <c:v>71831.804641723618</c:v>
                      </c:pt>
                      <c:pt idx="14083">
                        <c:v>71176.804641723618</c:v>
                      </c:pt>
                      <c:pt idx="14084">
                        <c:v>71448.203567504868</c:v>
                      </c:pt>
                      <c:pt idx="14085">
                        <c:v>71316.459671020508</c:v>
                      </c:pt>
                      <c:pt idx="14086">
                        <c:v>70572.106155395508</c:v>
                      </c:pt>
                      <c:pt idx="14087">
                        <c:v>71063.209548950195</c:v>
                      </c:pt>
                      <c:pt idx="14088">
                        <c:v>71063.209548950195</c:v>
                      </c:pt>
                      <c:pt idx="14089">
                        <c:v>69276.820755004868</c:v>
                      </c:pt>
                      <c:pt idx="14090">
                        <c:v>68903.374710083008</c:v>
                      </c:pt>
                      <c:pt idx="14091">
                        <c:v>70026.019241333008</c:v>
                      </c:pt>
                      <c:pt idx="14092">
                        <c:v>70026.019241333008</c:v>
                      </c:pt>
                      <c:pt idx="14093">
                        <c:v>69965.803176879868</c:v>
                      </c:pt>
                      <c:pt idx="14094">
                        <c:v>69965.437088012695</c:v>
                      </c:pt>
                      <c:pt idx="14095">
                        <c:v>69969.283279418945</c:v>
                      </c:pt>
                      <c:pt idx="14096">
                        <c:v>69075.604568481445</c:v>
                      </c:pt>
                      <c:pt idx="14097">
                        <c:v>69073.681472778306</c:v>
                      </c:pt>
                      <c:pt idx="14098">
                        <c:v>69469.465896606445</c:v>
                      </c:pt>
                      <c:pt idx="14099">
                        <c:v>68400.634597778306</c:v>
                      </c:pt>
                      <c:pt idx="14100">
                        <c:v>68275.224136352539</c:v>
                      </c:pt>
                      <c:pt idx="14101">
                        <c:v>68275.224136352539</c:v>
                      </c:pt>
                      <c:pt idx="14102">
                        <c:v>68529.669876098633</c:v>
                      </c:pt>
                      <c:pt idx="14103">
                        <c:v>68780.973892211914</c:v>
                      </c:pt>
                      <c:pt idx="14104">
                        <c:v>70051.490066528306</c:v>
                      </c:pt>
                      <c:pt idx="14105">
                        <c:v>70903.066970825195</c:v>
                      </c:pt>
                      <c:pt idx="14106">
                        <c:v>67340.842422485352</c:v>
                      </c:pt>
                      <c:pt idx="14107">
                        <c:v>67340.842422485352</c:v>
                      </c:pt>
                      <c:pt idx="14108">
                        <c:v>67340.842361450195</c:v>
                      </c:pt>
                      <c:pt idx="14109">
                        <c:v>67340.842483520508</c:v>
                      </c:pt>
                      <c:pt idx="14110">
                        <c:v>67340.842422485352</c:v>
                      </c:pt>
                      <c:pt idx="14111">
                        <c:v>66641.805374145508</c:v>
                      </c:pt>
                      <c:pt idx="14112">
                        <c:v>66591.805374145508</c:v>
                      </c:pt>
                      <c:pt idx="14113">
                        <c:v>66383.18928527832</c:v>
                      </c:pt>
                      <c:pt idx="14114">
                        <c:v>66383.18928527832</c:v>
                      </c:pt>
                      <c:pt idx="14115">
                        <c:v>66383.18928527832</c:v>
                      </c:pt>
                      <c:pt idx="14116">
                        <c:v>65517.393142700188</c:v>
                      </c:pt>
                      <c:pt idx="14117">
                        <c:v>65125.592361450188</c:v>
                      </c:pt>
                      <c:pt idx="14118">
                        <c:v>66098.188552856445</c:v>
                      </c:pt>
                      <c:pt idx="14119">
                        <c:v>66747.733535766602</c:v>
                      </c:pt>
                      <c:pt idx="14120">
                        <c:v>67519.281875610352</c:v>
                      </c:pt>
                      <c:pt idx="14121">
                        <c:v>67521.060195922852</c:v>
                      </c:pt>
                      <c:pt idx="14122">
                        <c:v>68602.296157836914</c:v>
                      </c:pt>
                      <c:pt idx="14123">
                        <c:v>68235.787933349609</c:v>
                      </c:pt>
                      <c:pt idx="14124">
                        <c:v>68787.774612426758</c:v>
                      </c:pt>
                      <c:pt idx="14125">
                        <c:v>68787.774490356445</c:v>
                      </c:pt>
                      <c:pt idx="14126">
                        <c:v>70220.547988891602</c:v>
                      </c:pt>
                      <c:pt idx="14127">
                        <c:v>70222.622146606445</c:v>
                      </c:pt>
                      <c:pt idx="14128">
                        <c:v>65193.679275512688</c:v>
                      </c:pt>
                      <c:pt idx="14129">
                        <c:v>56525.587646484375</c:v>
                      </c:pt>
                      <c:pt idx="14130">
                        <c:v>56498.388229370117</c:v>
                      </c:pt>
                      <c:pt idx="14131">
                        <c:v>59825.650985717773</c:v>
                      </c:pt>
                      <c:pt idx="14132">
                        <c:v>59219.650924682617</c:v>
                      </c:pt>
                      <c:pt idx="14133">
                        <c:v>59917.363327026367</c:v>
                      </c:pt>
                      <c:pt idx="14134">
                        <c:v>70368.803421020508</c:v>
                      </c:pt>
                      <c:pt idx="14135">
                        <c:v>70370.726516723618</c:v>
                      </c:pt>
                      <c:pt idx="14136">
                        <c:v>69978.925735473618</c:v>
                      </c:pt>
                      <c:pt idx="14137">
                        <c:v>70370.518508911118</c:v>
                      </c:pt>
                      <c:pt idx="14138">
                        <c:v>71356.901931762695</c:v>
                      </c:pt>
                      <c:pt idx="14139">
                        <c:v>70591.545120239258</c:v>
                      </c:pt>
                      <c:pt idx="14140">
                        <c:v>70593.468215942368</c:v>
                      </c:pt>
                      <c:pt idx="14141">
                        <c:v>57752.385177612305</c:v>
                      </c:pt>
                      <c:pt idx="14142">
                        <c:v>57254.385177612305</c:v>
                      </c:pt>
                      <c:pt idx="14143">
                        <c:v>55767.380722045898</c:v>
                      </c:pt>
                      <c:pt idx="14144">
                        <c:v>68739.504165649414</c:v>
                      </c:pt>
                      <c:pt idx="14145">
                        <c:v>68740.469009399414</c:v>
                      </c:pt>
                      <c:pt idx="14146">
                        <c:v>68740.468948364258</c:v>
                      </c:pt>
                      <c:pt idx="14147">
                        <c:v>68740.469009399414</c:v>
                      </c:pt>
                      <c:pt idx="14148">
                        <c:v>68740.469009399414</c:v>
                      </c:pt>
                      <c:pt idx="14149">
                        <c:v>70349.790847778306</c:v>
                      </c:pt>
                      <c:pt idx="14150">
                        <c:v>70349.790847778306</c:v>
                      </c:pt>
                      <c:pt idx="14151">
                        <c:v>70947.024810791016</c:v>
                      </c:pt>
                      <c:pt idx="14152">
                        <c:v>70893.178619384766</c:v>
                      </c:pt>
                      <c:pt idx="14153">
                        <c:v>70522.178619384766</c:v>
                      </c:pt>
                      <c:pt idx="14154">
                        <c:v>69836.079376220703</c:v>
                      </c:pt>
                      <c:pt idx="14155">
                        <c:v>69836.079376220703</c:v>
                      </c:pt>
                      <c:pt idx="14156">
                        <c:v>69836.079376220703</c:v>
                      </c:pt>
                      <c:pt idx="14157">
                        <c:v>69531.280372619629</c:v>
                      </c:pt>
                      <c:pt idx="14158">
                        <c:v>69531.280372619629</c:v>
                      </c:pt>
                      <c:pt idx="14159">
                        <c:v>69403.155738830566</c:v>
                      </c:pt>
                      <c:pt idx="14160">
                        <c:v>70362.156227111816</c:v>
                      </c:pt>
                      <c:pt idx="14161">
                        <c:v>70853.850318908677</c:v>
                      </c:pt>
                      <c:pt idx="14162">
                        <c:v>70758.427467346177</c:v>
                      </c:pt>
                      <c:pt idx="14163">
                        <c:v>68529.041732788086</c:v>
                      </c:pt>
                      <c:pt idx="14164">
                        <c:v>66011.987854003906</c:v>
                      </c:pt>
                      <c:pt idx="14165">
                        <c:v>66202.751403808594</c:v>
                      </c:pt>
                      <c:pt idx="14166">
                        <c:v>66202.751403808594</c:v>
                      </c:pt>
                      <c:pt idx="14167">
                        <c:v>66202.661560058594</c:v>
                      </c:pt>
                      <c:pt idx="14168">
                        <c:v>66200.738464355469</c:v>
                      </c:pt>
                      <c:pt idx="14169">
                        <c:v>66200.738464355469</c:v>
                      </c:pt>
                      <c:pt idx="14170">
                        <c:v>66204.584594726563</c:v>
                      </c:pt>
                      <c:pt idx="14171">
                        <c:v>66745.620727539063</c:v>
                      </c:pt>
                      <c:pt idx="14172">
                        <c:v>66487.620727539063</c:v>
                      </c:pt>
                      <c:pt idx="14173">
                        <c:v>65161.440856933594</c:v>
                      </c:pt>
                      <c:pt idx="14174">
                        <c:v>65222.020629882813</c:v>
                      </c:pt>
                      <c:pt idx="14175">
                        <c:v>65220.097473144531</c:v>
                      </c:pt>
                      <c:pt idx="14176">
                        <c:v>64901.453659057617</c:v>
                      </c:pt>
                      <c:pt idx="14177">
                        <c:v>64786.261520385742</c:v>
                      </c:pt>
                      <c:pt idx="14178">
                        <c:v>69624.295974731445</c:v>
                      </c:pt>
                      <c:pt idx="14179">
                        <c:v>66081.639389038086</c:v>
                      </c:pt>
                      <c:pt idx="14180">
                        <c:v>66582.695785522461</c:v>
                      </c:pt>
                      <c:pt idx="14181">
                        <c:v>68794.650955200195</c:v>
                      </c:pt>
                      <c:pt idx="14182">
                        <c:v>68752.496414184556</c:v>
                      </c:pt>
                      <c:pt idx="14183">
                        <c:v>68752.496414184556</c:v>
                      </c:pt>
                      <c:pt idx="14184">
                        <c:v>67772.670486450195</c:v>
                      </c:pt>
                      <c:pt idx="14185">
                        <c:v>67271.310867309556</c:v>
                      </c:pt>
                      <c:pt idx="14186">
                        <c:v>67579.081619262695</c:v>
                      </c:pt>
                      <c:pt idx="14187">
                        <c:v>66385.002029418945</c:v>
                      </c:pt>
                      <c:pt idx="14188">
                        <c:v>66387.045730590806</c:v>
                      </c:pt>
                      <c:pt idx="14189">
                        <c:v>65905.045974731445</c:v>
                      </c:pt>
                      <c:pt idx="14190">
                        <c:v>65543.046218872056</c:v>
                      </c:pt>
                      <c:pt idx="14191">
                        <c:v>66987.398071289048</c:v>
                      </c:pt>
                      <c:pt idx="14192">
                        <c:v>66469.945922851548</c:v>
                      </c:pt>
                      <c:pt idx="14193">
                        <c:v>66518.176879882798</c:v>
                      </c:pt>
                      <c:pt idx="14194">
                        <c:v>67949.947341918945</c:v>
                      </c:pt>
                      <c:pt idx="14195">
                        <c:v>67102.797012329102</c:v>
                      </c:pt>
                      <c:pt idx="14196">
                        <c:v>67784.565261840806</c:v>
                      </c:pt>
                      <c:pt idx="14197">
                        <c:v>70876.596389770508</c:v>
                      </c:pt>
                      <c:pt idx="14198">
                        <c:v>70878.098220825195</c:v>
                      </c:pt>
                      <c:pt idx="14199">
                        <c:v>70545.598220825195</c:v>
                      </c:pt>
                      <c:pt idx="14200">
                        <c:v>66362.234848022461</c:v>
                      </c:pt>
                      <c:pt idx="14201">
                        <c:v>66362.234909057617</c:v>
                      </c:pt>
                      <c:pt idx="14202">
                        <c:v>70178.980819702148</c:v>
                      </c:pt>
                      <c:pt idx="14203">
                        <c:v>70175.134628295898</c:v>
                      </c:pt>
                      <c:pt idx="14204">
                        <c:v>68784.763626098618</c:v>
                      </c:pt>
                      <c:pt idx="14205">
                        <c:v>67450.928726196289</c:v>
                      </c:pt>
                      <c:pt idx="14206">
                        <c:v>67781.382125854492</c:v>
                      </c:pt>
                      <c:pt idx="14207">
                        <c:v>67781.175033569321</c:v>
                      </c:pt>
                      <c:pt idx="14208">
                        <c:v>67989.328842163086</c:v>
                      </c:pt>
                      <c:pt idx="14209">
                        <c:v>69261.758865356445</c:v>
                      </c:pt>
                      <c:pt idx="14210">
                        <c:v>69003.758865356445</c:v>
                      </c:pt>
                      <c:pt idx="14211">
                        <c:v>69147.836013793945</c:v>
                      </c:pt>
                      <c:pt idx="14212">
                        <c:v>69183.489822387695</c:v>
                      </c:pt>
                      <c:pt idx="14213">
                        <c:v>69183.489822387695</c:v>
                      </c:pt>
                      <c:pt idx="14214">
                        <c:v>69176.762771606445</c:v>
                      </c:pt>
                      <c:pt idx="14215">
                        <c:v>69218.685867309556</c:v>
                      </c:pt>
                      <c:pt idx="14216">
                        <c:v>70187.409744262695</c:v>
                      </c:pt>
                      <c:pt idx="14217">
                        <c:v>70196.409744262695</c:v>
                      </c:pt>
                      <c:pt idx="14218">
                        <c:v>69261.886184692368</c:v>
                      </c:pt>
                      <c:pt idx="14219">
                        <c:v>68751.658767700195</c:v>
                      </c:pt>
                      <c:pt idx="14220">
                        <c:v>68751.658767700195</c:v>
                      </c:pt>
                      <c:pt idx="14221">
                        <c:v>58207.831649780273</c:v>
                      </c:pt>
                      <c:pt idx="14222">
                        <c:v>58207.831649780273</c:v>
                      </c:pt>
                      <c:pt idx="14223">
                        <c:v>57952.831649780273</c:v>
                      </c:pt>
                      <c:pt idx="14224">
                        <c:v>68520.690246582031</c:v>
                      </c:pt>
                      <c:pt idx="14225">
                        <c:v>71696.074905395508</c:v>
                      </c:pt>
                      <c:pt idx="14226">
                        <c:v>71696.074905395508</c:v>
                      </c:pt>
                      <c:pt idx="14227">
                        <c:v>70926.721267700195</c:v>
                      </c:pt>
                      <c:pt idx="14228">
                        <c:v>70926.721267700195</c:v>
                      </c:pt>
                      <c:pt idx="14229">
                        <c:v>68670.729324340806</c:v>
                      </c:pt>
                      <c:pt idx="14230">
                        <c:v>69401.752395629868</c:v>
                      </c:pt>
                      <c:pt idx="14231">
                        <c:v>69444.329299926758</c:v>
                      </c:pt>
                      <c:pt idx="14232">
                        <c:v>70734.20637512207</c:v>
                      </c:pt>
                      <c:pt idx="14233">
                        <c:v>69809.15950012207</c:v>
                      </c:pt>
                      <c:pt idx="14234">
                        <c:v>58411.679061889648</c:v>
                      </c:pt>
                      <c:pt idx="14235">
                        <c:v>58878.615768432617</c:v>
                      </c:pt>
                      <c:pt idx="14236">
                        <c:v>65125.599655151367</c:v>
                      </c:pt>
                      <c:pt idx="14237">
                        <c:v>67706.204460144043</c:v>
                      </c:pt>
                      <c:pt idx="14238">
                        <c:v>66957.95482635498</c:v>
                      </c:pt>
                      <c:pt idx="14239">
                        <c:v>65353.038406372056</c:v>
                      </c:pt>
                      <c:pt idx="14240">
                        <c:v>65353.038406372056</c:v>
                      </c:pt>
                      <c:pt idx="14241">
                        <c:v>66123.638015747056</c:v>
                      </c:pt>
                      <c:pt idx="14242">
                        <c:v>69637.073318481445</c:v>
                      </c:pt>
                      <c:pt idx="14243">
                        <c:v>69670.528335571275</c:v>
                      </c:pt>
                      <c:pt idx="14244">
                        <c:v>69670.528335571275</c:v>
                      </c:pt>
                      <c:pt idx="14245">
                        <c:v>69676.728347778306</c:v>
                      </c:pt>
                      <c:pt idx="14246">
                        <c:v>68768.728347778306</c:v>
                      </c:pt>
                      <c:pt idx="14247">
                        <c:v>69039.829788208008</c:v>
                      </c:pt>
                      <c:pt idx="14248">
                        <c:v>68550.152908325195</c:v>
                      </c:pt>
                      <c:pt idx="14249">
                        <c:v>71219.590408325195</c:v>
                      </c:pt>
                      <c:pt idx="14250">
                        <c:v>66223.036697387695</c:v>
                      </c:pt>
                      <c:pt idx="14251">
                        <c:v>58333.773971557617</c:v>
                      </c:pt>
                      <c:pt idx="14252">
                        <c:v>62187.681137084961</c:v>
                      </c:pt>
                      <c:pt idx="14253">
                        <c:v>62188.716415405273</c:v>
                      </c:pt>
                      <c:pt idx="14254">
                        <c:v>70570.239845275879</c:v>
                      </c:pt>
                      <c:pt idx="14255">
                        <c:v>70572.162940978989</c:v>
                      </c:pt>
                      <c:pt idx="14256">
                        <c:v>70570.239845275879</c:v>
                      </c:pt>
                      <c:pt idx="14257">
                        <c:v>70570.239845275879</c:v>
                      </c:pt>
                      <c:pt idx="14258">
                        <c:v>69797.352767944321</c:v>
                      </c:pt>
                      <c:pt idx="14259">
                        <c:v>69371.07560729979</c:v>
                      </c:pt>
                      <c:pt idx="14260">
                        <c:v>66061.385299682617</c:v>
                      </c:pt>
                      <c:pt idx="14261">
                        <c:v>66061.385360717773</c:v>
                      </c:pt>
                      <c:pt idx="14262">
                        <c:v>66450.46159362793</c:v>
                      </c:pt>
                      <c:pt idx="14263">
                        <c:v>71706.381637573242</c:v>
                      </c:pt>
                      <c:pt idx="14264">
                        <c:v>71706.678512573242</c:v>
                      </c:pt>
                      <c:pt idx="14265">
                        <c:v>70301.696670532227</c:v>
                      </c:pt>
                      <c:pt idx="14266">
                        <c:v>70301.696670532227</c:v>
                      </c:pt>
                      <c:pt idx="14267">
                        <c:v>70539.227920532227</c:v>
                      </c:pt>
                      <c:pt idx="14268">
                        <c:v>70457.191482543945</c:v>
                      </c:pt>
                      <c:pt idx="14269">
                        <c:v>69736.251419067368</c:v>
                      </c:pt>
                      <c:pt idx="14270">
                        <c:v>69732.405227661118</c:v>
                      </c:pt>
                      <c:pt idx="14271">
                        <c:v>68614.751266479492</c:v>
                      </c:pt>
                      <c:pt idx="14272">
                        <c:v>68615.287399291992</c:v>
                      </c:pt>
                      <c:pt idx="14273">
                        <c:v>68615.287399291992</c:v>
                      </c:pt>
                      <c:pt idx="14274">
                        <c:v>67008.886062622056</c:v>
                      </c:pt>
                      <c:pt idx="14275">
                        <c:v>67008.886062622056</c:v>
                      </c:pt>
                      <c:pt idx="14276">
                        <c:v>67093.903060913086</c:v>
                      </c:pt>
                      <c:pt idx="14277">
                        <c:v>67069.979904174805</c:v>
                      </c:pt>
                      <c:pt idx="14278">
                        <c:v>71047.497436523438</c:v>
                      </c:pt>
                      <c:pt idx="14279">
                        <c:v>71047.981811523438</c:v>
                      </c:pt>
                      <c:pt idx="14280">
                        <c:v>71047.981811523438</c:v>
                      </c:pt>
                      <c:pt idx="14281">
                        <c:v>70890.147048950195</c:v>
                      </c:pt>
                      <c:pt idx="14282">
                        <c:v>70891.520095825195</c:v>
                      </c:pt>
                      <c:pt idx="14283">
                        <c:v>70703.678726196289</c:v>
                      </c:pt>
                      <c:pt idx="14284">
                        <c:v>65444.231033325188</c:v>
                      </c:pt>
                      <c:pt idx="14285">
                        <c:v>65444.231033325188</c:v>
                      </c:pt>
                      <c:pt idx="14286">
                        <c:v>57256.721603393555</c:v>
                      </c:pt>
                      <c:pt idx="14287">
                        <c:v>64210.637313842773</c:v>
                      </c:pt>
                      <c:pt idx="14288">
                        <c:v>64081.086532592773</c:v>
                      </c:pt>
                      <c:pt idx="14289">
                        <c:v>64081.086410522461</c:v>
                      </c:pt>
                      <c:pt idx="14290">
                        <c:v>64081.086471557617</c:v>
                      </c:pt>
                      <c:pt idx="14291">
                        <c:v>64066.254379272461</c:v>
                      </c:pt>
                      <c:pt idx="14292">
                        <c:v>65289.754501342773</c:v>
                      </c:pt>
                      <c:pt idx="14293">
                        <c:v>65966.998779296875</c:v>
                      </c:pt>
                      <c:pt idx="14294">
                        <c:v>66621.999755859375</c:v>
                      </c:pt>
                      <c:pt idx="14295">
                        <c:v>66621.999755859375</c:v>
                      </c:pt>
                      <c:pt idx="14296">
                        <c:v>66621.999816894531</c:v>
                      </c:pt>
                      <c:pt idx="14297">
                        <c:v>66363.243759155273</c:v>
                      </c:pt>
                      <c:pt idx="14298">
                        <c:v>68927.227470397949</c:v>
                      </c:pt>
                      <c:pt idx="14299">
                        <c:v>69805.957839965806</c:v>
                      </c:pt>
                      <c:pt idx="14300">
                        <c:v>69804.034744262695</c:v>
                      </c:pt>
                      <c:pt idx="14301">
                        <c:v>69679.111648559556</c:v>
                      </c:pt>
                      <c:pt idx="14302">
                        <c:v>70324.900955200195</c:v>
                      </c:pt>
                      <c:pt idx="14303">
                        <c:v>70979.900955200195</c:v>
                      </c:pt>
                      <c:pt idx="14304">
                        <c:v>70257.450759887695</c:v>
                      </c:pt>
                      <c:pt idx="14305">
                        <c:v>68067.438308715806</c:v>
                      </c:pt>
                      <c:pt idx="14306">
                        <c:v>68724.515213012695</c:v>
                      </c:pt>
                      <c:pt idx="14307">
                        <c:v>68452.361404418945</c:v>
                      </c:pt>
                      <c:pt idx="14308">
                        <c:v>68025.761154174805</c:v>
                      </c:pt>
                      <c:pt idx="14309">
                        <c:v>69449.307693481445</c:v>
                      </c:pt>
                      <c:pt idx="14310">
                        <c:v>69436.634475708008</c:v>
                      </c:pt>
                      <c:pt idx="14311">
                        <c:v>69442.592239379868</c:v>
                      </c:pt>
                      <c:pt idx="14312">
                        <c:v>69935.585922241211</c:v>
                      </c:pt>
                      <c:pt idx="14313">
                        <c:v>69935.585922241211</c:v>
                      </c:pt>
                      <c:pt idx="14314">
                        <c:v>67900.744216918945</c:v>
                      </c:pt>
                      <c:pt idx="14315">
                        <c:v>65033.585464477532</c:v>
                      </c:pt>
                      <c:pt idx="14316">
                        <c:v>65033.585525512688</c:v>
                      </c:pt>
                      <c:pt idx="14317">
                        <c:v>64591.182693481438</c:v>
                      </c:pt>
                      <c:pt idx="14318">
                        <c:v>64982.985427856438</c:v>
                      </c:pt>
                      <c:pt idx="14319">
                        <c:v>65033.585525512688</c:v>
                      </c:pt>
                      <c:pt idx="14320">
                        <c:v>64887.983963012688</c:v>
                      </c:pt>
                      <c:pt idx="14321">
                        <c:v>64885.572830200188</c:v>
                      </c:pt>
                      <c:pt idx="14322">
                        <c:v>59092.145858764648</c:v>
                      </c:pt>
                      <c:pt idx="14323">
                        <c:v>59088.299789428711</c:v>
                      </c:pt>
                      <c:pt idx="14324">
                        <c:v>58258.874435424805</c:v>
                      </c:pt>
                      <c:pt idx="14325">
                        <c:v>58612.275924682617</c:v>
                      </c:pt>
                      <c:pt idx="14326">
                        <c:v>57849.475204467773</c:v>
                      </c:pt>
                      <c:pt idx="14327">
                        <c:v>64697.84977722168</c:v>
                      </c:pt>
                      <c:pt idx="14328">
                        <c:v>70016.172744750977</c:v>
                      </c:pt>
                      <c:pt idx="14329">
                        <c:v>70199.324295043945</c:v>
                      </c:pt>
                      <c:pt idx="14330">
                        <c:v>70195.478225708008</c:v>
                      </c:pt>
                      <c:pt idx="14331">
                        <c:v>70562.360214233398</c:v>
                      </c:pt>
                      <c:pt idx="14332">
                        <c:v>66447.676498413086</c:v>
                      </c:pt>
                      <c:pt idx="14333">
                        <c:v>65252.751449584961</c:v>
                      </c:pt>
                      <c:pt idx="14334">
                        <c:v>65248.905380249023</c:v>
                      </c:pt>
                      <c:pt idx="14335">
                        <c:v>70954.177124023438</c:v>
                      </c:pt>
                      <c:pt idx="14336">
                        <c:v>70954.177124023438</c:v>
                      </c:pt>
                      <c:pt idx="14337">
                        <c:v>70953.693725585938</c:v>
                      </c:pt>
                      <c:pt idx="14338">
                        <c:v>70313.445877075195</c:v>
                      </c:pt>
                      <c:pt idx="14339">
                        <c:v>70313.445877075195</c:v>
                      </c:pt>
                      <c:pt idx="14340">
                        <c:v>69921.645095825195</c:v>
                      </c:pt>
                      <c:pt idx="14341">
                        <c:v>69586.922988891602</c:v>
                      </c:pt>
                      <c:pt idx="14342">
                        <c:v>69836.273513793945</c:v>
                      </c:pt>
                      <c:pt idx="14343">
                        <c:v>69836.273513793945</c:v>
                      </c:pt>
                      <c:pt idx="14344">
                        <c:v>69708.073928833008</c:v>
                      </c:pt>
                      <c:pt idx="14345">
                        <c:v>69338.852249145508</c:v>
                      </c:pt>
                      <c:pt idx="14346">
                        <c:v>66085.426376342773</c:v>
                      </c:pt>
                      <c:pt idx="14347">
                        <c:v>66609.426315307617</c:v>
                      </c:pt>
                      <c:pt idx="14348">
                        <c:v>66609.426315307617</c:v>
                      </c:pt>
                      <c:pt idx="14349">
                        <c:v>66907.527694702148</c:v>
                      </c:pt>
                      <c:pt idx="14350">
                        <c:v>66903.681503295898</c:v>
                      </c:pt>
                      <c:pt idx="14351">
                        <c:v>66851.75846862793</c:v>
                      </c:pt>
                      <c:pt idx="14352">
                        <c:v>67492.978591918945</c:v>
                      </c:pt>
                      <c:pt idx="14353">
                        <c:v>67489.132461547837</c:v>
                      </c:pt>
                      <c:pt idx="14354">
                        <c:v>68226.595779418945</c:v>
                      </c:pt>
                      <c:pt idx="14355">
                        <c:v>68226.595779418945</c:v>
                      </c:pt>
                      <c:pt idx="14356">
                        <c:v>68363.595779418945</c:v>
                      </c:pt>
                      <c:pt idx="14357">
                        <c:v>67802.455368041992</c:v>
                      </c:pt>
                      <c:pt idx="14358">
                        <c:v>67825.431930541992</c:v>
                      </c:pt>
                      <c:pt idx="14359">
                        <c:v>66288.729415893555</c:v>
                      </c:pt>
                      <c:pt idx="14360">
                        <c:v>66669.028060913086</c:v>
                      </c:pt>
                      <c:pt idx="14361">
                        <c:v>72050.07307434082</c:v>
                      </c:pt>
                      <c:pt idx="14362">
                        <c:v>72067.919021606445</c:v>
                      </c:pt>
                      <c:pt idx="14363">
                        <c:v>70308.919021606445</c:v>
                      </c:pt>
                      <c:pt idx="14364">
                        <c:v>70433.43000793457</c:v>
                      </c:pt>
                      <c:pt idx="14365">
                        <c:v>70701.43635559082</c:v>
                      </c:pt>
                      <c:pt idx="14366">
                        <c:v>69400.137771606445</c:v>
                      </c:pt>
                      <c:pt idx="14367">
                        <c:v>69158.644607543945</c:v>
                      </c:pt>
                      <c:pt idx="14368">
                        <c:v>68797.378494262695</c:v>
                      </c:pt>
                      <c:pt idx="14369">
                        <c:v>68781.377761840806</c:v>
                      </c:pt>
                      <c:pt idx="14370">
                        <c:v>69507.739723205566</c:v>
                      </c:pt>
                      <c:pt idx="14371">
                        <c:v>69325.139610290527</c:v>
                      </c:pt>
                      <c:pt idx="14372">
                        <c:v>69211.538780212402</c:v>
                      </c:pt>
                      <c:pt idx="14373">
                        <c:v>68781.183799743652</c:v>
                      </c:pt>
                      <c:pt idx="14374">
                        <c:v>67136.047195434556</c:v>
                      </c:pt>
                      <c:pt idx="14375">
                        <c:v>66617.956985473618</c:v>
                      </c:pt>
                      <c:pt idx="14376">
                        <c:v>66001.381607055664</c:v>
                      </c:pt>
                      <c:pt idx="14377">
                        <c:v>65997.535537719727</c:v>
                      </c:pt>
                      <c:pt idx="14378">
                        <c:v>66966.848724365234</c:v>
                      </c:pt>
                      <c:pt idx="14379">
                        <c:v>66916.848602294922</c:v>
                      </c:pt>
                      <c:pt idx="14380">
                        <c:v>66916.848602294922</c:v>
                      </c:pt>
                      <c:pt idx="14381">
                        <c:v>66916.848602294922</c:v>
                      </c:pt>
                      <c:pt idx="14382">
                        <c:v>66662.848724365234</c:v>
                      </c:pt>
                      <c:pt idx="14383">
                        <c:v>66817.848846435532</c:v>
                      </c:pt>
                      <c:pt idx="14384">
                        <c:v>66271.848846435532</c:v>
                      </c:pt>
                      <c:pt idx="14385">
                        <c:v>66266.663177490234</c:v>
                      </c:pt>
                      <c:pt idx="14386">
                        <c:v>66266.663177490234</c:v>
                      </c:pt>
                      <c:pt idx="14387">
                        <c:v>65998.848541259766</c:v>
                      </c:pt>
                      <c:pt idx="14388">
                        <c:v>65878.006683349609</c:v>
                      </c:pt>
                      <c:pt idx="14389">
                        <c:v>70174.598854064941</c:v>
                      </c:pt>
                      <c:pt idx="14390">
                        <c:v>70172.675819396973</c:v>
                      </c:pt>
                      <c:pt idx="14391">
                        <c:v>70409.906593322754</c:v>
                      </c:pt>
                      <c:pt idx="14392">
                        <c:v>70415.829689025879</c:v>
                      </c:pt>
                      <c:pt idx="14393">
                        <c:v>69926.829689025879</c:v>
                      </c:pt>
                      <c:pt idx="14394">
                        <c:v>69917.829689025879</c:v>
                      </c:pt>
                      <c:pt idx="14395">
                        <c:v>68408.933570861816</c:v>
                      </c:pt>
                      <c:pt idx="14396">
                        <c:v>70505.598342895508</c:v>
                      </c:pt>
                      <c:pt idx="14397">
                        <c:v>69689.443557739258</c:v>
                      </c:pt>
                      <c:pt idx="14398">
                        <c:v>57081.723007202148</c:v>
                      </c:pt>
                      <c:pt idx="14399">
                        <c:v>57081.723068237305</c:v>
                      </c:pt>
                      <c:pt idx="14400">
                        <c:v>69014.470962524414</c:v>
                      </c:pt>
                      <c:pt idx="14401">
                        <c:v>69014.470962524414</c:v>
                      </c:pt>
                      <c:pt idx="14402">
                        <c:v>69406.271682739258</c:v>
                      </c:pt>
                      <c:pt idx="14403">
                        <c:v>69406.271743774414</c:v>
                      </c:pt>
                      <c:pt idx="14404">
                        <c:v>67882.590545654282</c:v>
                      </c:pt>
                      <c:pt idx="14405">
                        <c:v>67884.101531982422</c:v>
                      </c:pt>
                      <c:pt idx="14406">
                        <c:v>67884.101531982422</c:v>
                      </c:pt>
                      <c:pt idx="14407">
                        <c:v>67502.546829223618</c:v>
                      </c:pt>
                      <c:pt idx="14408">
                        <c:v>68200.914627075195</c:v>
                      </c:pt>
                      <c:pt idx="14409">
                        <c:v>68267.020462036118</c:v>
                      </c:pt>
                      <c:pt idx="14410">
                        <c:v>67777.633377075195</c:v>
                      </c:pt>
                      <c:pt idx="14411">
                        <c:v>67825.521194458008</c:v>
                      </c:pt>
                      <c:pt idx="14412">
                        <c:v>58742.580368041992</c:v>
                      </c:pt>
                      <c:pt idx="14413">
                        <c:v>57845.131393432617</c:v>
                      </c:pt>
                      <c:pt idx="14414">
                        <c:v>57845.131393432617</c:v>
                      </c:pt>
                      <c:pt idx="14415">
                        <c:v>65531.270980834961</c:v>
                      </c:pt>
                      <c:pt idx="14416">
                        <c:v>65531.271102905273</c:v>
                      </c:pt>
                      <c:pt idx="14417">
                        <c:v>65052.037704467773</c:v>
                      </c:pt>
                      <c:pt idx="14418">
                        <c:v>69954.280731201172</c:v>
                      </c:pt>
                      <c:pt idx="14419">
                        <c:v>67388.911209106445</c:v>
                      </c:pt>
                      <c:pt idx="14420">
                        <c:v>69367.581787109375</c:v>
                      </c:pt>
                      <c:pt idx="14421">
                        <c:v>57080.414413452148</c:v>
                      </c:pt>
                      <c:pt idx="14422">
                        <c:v>57080.414413452148</c:v>
                      </c:pt>
                      <c:pt idx="14423">
                        <c:v>57080.414413452148</c:v>
                      </c:pt>
                      <c:pt idx="14424">
                        <c:v>57084.414352416992</c:v>
                      </c:pt>
                      <c:pt idx="14425">
                        <c:v>57093.414474487305</c:v>
                      </c:pt>
                      <c:pt idx="14426">
                        <c:v>57093.414413452148</c:v>
                      </c:pt>
                      <c:pt idx="14427">
                        <c:v>56713.414413452148</c:v>
                      </c:pt>
                      <c:pt idx="14428">
                        <c:v>56284.014205932617</c:v>
                      </c:pt>
                      <c:pt idx="14429">
                        <c:v>56304.814926147461</c:v>
                      </c:pt>
                      <c:pt idx="14430">
                        <c:v>63769.984603881836</c:v>
                      </c:pt>
                      <c:pt idx="14431">
                        <c:v>63768.061447143555</c:v>
                      </c:pt>
                      <c:pt idx="14432">
                        <c:v>66272.069686889648</c:v>
                      </c:pt>
                      <c:pt idx="14433">
                        <c:v>66270.146713256836</c:v>
                      </c:pt>
                      <c:pt idx="14434">
                        <c:v>68161.064819335938</c:v>
                      </c:pt>
                      <c:pt idx="14435">
                        <c:v>68583.365310668945</c:v>
                      </c:pt>
                      <c:pt idx="14436">
                        <c:v>73282.089187622056</c:v>
                      </c:pt>
                      <c:pt idx="14437">
                        <c:v>72885.288650512695</c:v>
                      </c:pt>
                      <c:pt idx="14438">
                        <c:v>73244.488845825195</c:v>
                      </c:pt>
                      <c:pt idx="14439">
                        <c:v>73069.282058715806</c:v>
                      </c:pt>
                      <c:pt idx="14440">
                        <c:v>73186.282302856445</c:v>
                      </c:pt>
                      <c:pt idx="14441">
                        <c:v>72187.680984497056</c:v>
                      </c:pt>
                      <c:pt idx="14442">
                        <c:v>71992.009597778306</c:v>
                      </c:pt>
                      <c:pt idx="14443">
                        <c:v>71421.255882263169</c:v>
                      </c:pt>
                      <c:pt idx="14444">
                        <c:v>71421.256614685059</c:v>
                      </c:pt>
                      <c:pt idx="14445">
                        <c:v>71056.610862731919</c:v>
                      </c:pt>
                      <c:pt idx="14446">
                        <c:v>71966.639236450195</c:v>
                      </c:pt>
                      <c:pt idx="14447">
                        <c:v>69837.700271606445</c:v>
                      </c:pt>
                      <c:pt idx="14448">
                        <c:v>69355.850173950195</c:v>
                      </c:pt>
                      <c:pt idx="14449">
                        <c:v>71216.945144653306</c:v>
                      </c:pt>
                      <c:pt idx="14450">
                        <c:v>69919.459442138672</c:v>
                      </c:pt>
                      <c:pt idx="14451">
                        <c:v>69419.534393310532</c:v>
                      </c:pt>
                      <c:pt idx="14452">
                        <c:v>70754.946853637695</c:v>
                      </c:pt>
                      <c:pt idx="14453">
                        <c:v>70759.068923950195</c:v>
                      </c:pt>
                      <c:pt idx="14454">
                        <c:v>71127.068923950195</c:v>
                      </c:pt>
                      <c:pt idx="14455">
                        <c:v>71127.068923950195</c:v>
                      </c:pt>
                      <c:pt idx="14456">
                        <c:v>70039.766189575195</c:v>
                      </c:pt>
                      <c:pt idx="14457">
                        <c:v>69489.756423950195</c:v>
                      </c:pt>
                      <c:pt idx="14458">
                        <c:v>69489.756423950195</c:v>
                      </c:pt>
                      <c:pt idx="14459">
                        <c:v>69489.756423950195</c:v>
                      </c:pt>
                      <c:pt idx="14460">
                        <c:v>69489.756546020508</c:v>
                      </c:pt>
                      <c:pt idx="14461">
                        <c:v>69805.602737426758</c:v>
                      </c:pt>
                      <c:pt idx="14462">
                        <c:v>67812.847244262695</c:v>
                      </c:pt>
                      <c:pt idx="14463">
                        <c:v>67348.242233276367</c:v>
                      </c:pt>
                      <c:pt idx="14464">
                        <c:v>72119.856750488281</c:v>
                      </c:pt>
                      <c:pt idx="14465">
                        <c:v>70301.569412231445</c:v>
                      </c:pt>
                      <c:pt idx="14466">
                        <c:v>70147.942459106445</c:v>
                      </c:pt>
                      <c:pt idx="14467">
                        <c:v>69424.928298950195</c:v>
                      </c:pt>
                      <c:pt idx="14468">
                        <c:v>69424.928298950195</c:v>
                      </c:pt>
                      <c:pt idx="14469">
                        <c:v>66642.03840637207</c:v>
                      </c:pt>
                      <c:pt idx="14470">
                        <c:v>70010.315994262695</c:v>
                      </c:pt>
                      <c:pt idx="14471">
                        <c:v>71195.394119262695</c:v>
                      </c:pt>
                      <c:pt idx="14472">
                        <c:v>71873.971267700195</c:v>
                      </c:pt>
                      <c:pt idx="14473">
                        <c:v>71570.524978637695</c:v>
                      </c:pt>
                      <c:pt idx="14474">
                        <c:v>58624.434066772461</c:v>
                      </c:pt>
                      <c:pt idx="14475">
                        <c:v>58628.314926147461</c:v>
                      </c:pt>
                      <c:pt idx="14476">
                        <c:v>58628.314926147461</c:v>
                      </c:pt>
                      <c:pt idx="14477">
                        <c:v>67131.555168151855</c:v>
                      </c:pt>
                      <c:pt idx="14478">
                        <c:v>66627.452445983887</c:v>
                      </c:pt>
                      <c:pt idx="14479">
                        <c:v>68451.097244262695</c:v>
                      </c:pt>
                      <c:pt idx="14480">
                        <c:v>67872.404922485352</c:v>
                      </c:pt>
                      <c:pt idx="14481">
                        <c:v>69402.613357543945</c:v>
                      </c:pt>
                      <c:pt idx="14482">
                        <c:v>69009.885818481445</c:v>
                      </c:pt>
                      <c:pt idx="14483">
                        <c:v>66896.30696105957</c:v>
                      </c:pt>
                      <c:pt idx="14484">
                        <c:v>66895.47883605957</c:v>
                      </c:pt>
                      <c:pt idx="14485">
                        <c:v>66657.47883605957</c:v>
                      </c:pt>
                      <c:pt idx="14486">
                        <c:v>66286.77571105957</c:v>
                      </c:pt>
                      <c:pt idx="14487">
                        <c:v>66916.77571105957</c:v>
                      </c:pt>
                      <c:pt idx="14488">
                        <c:v>66916.77571105957</c:v>
                      </c:pt>
                      <c:pt idx="14489">
                        <c:v>65720.828506469727</c:v>
                      </c:pt>
                      <c:pt idx="14490">
                        <c:v>65720.828506469727</c:v>
                      </c:pt>
                      <c:pt idx="14491">
                        <c:v>58782.800277709961</c:v>
                      </c:pt>
                      <c:pt idx="14492">
                        <c:v>58782.800277709961</c:v>
                      </c:pt>
                      <c:pt idx="14493">
                        <c:v>67243.767440795898</c:v>
                      </c:pt>
                      <c:pt idx="14494">
                        <c:v>68926.460754394531</c:v>
                      </c:pt>
                      <c:pt idx="14495">
                        <c:v>66469.274978637695</c:v>
                      </c:pt>
                      <c:pt idx="14496">
                        <c:v>65993.274978637695</c:v>
                      </c:pt>
                      <c:pt idx="14497">
                        <c:v>65993.274978637695</c:v>
                      </c:pt>
                      <c:pt idx="14498">
                        <c:v>65993.274978637695</c:v>
                      </c:pt>
                      <c:pt idx="14499">
                        <c:v>66255.274978637695</c:v>
                      </c:pt>
                      <c:pt idx="14500">
                        <c:v>66484.920974731445</c:v>
                      </c:pt>
                      <c:pt idx="14501">
                        <c:v>66113.920974731445</c:v>
                      </c:pt>
                      <c:pt idx="14502">
                        <c:v>66719.642654418945</c:v>
                      </c:pt>
                      <c:pt idx="14503">
                        <c:v>66719.642654418945</c:v>
                      </c:pt>
                      <c:pt idx="14504">
                        <c:v>66719.642654418945</c:v>
                      </c:pt>
                      <c:pt idx="14505">
                        <c:v>71340.306961059556</c:v>
                      </c:pt>
                      <c:pt idx="14506">
                        <c:v>72172.716995239258</c:v>
                      </c:pt>
                      <c:pt idx="14507">
                        <c:v>73170.795974731445</c:v>
                      </c:pt>
                      <c:pt idx="14508">
                        <c:v>68241.623527526855</c:v>
                      </c:pt>
                      <c:pt idx="14509">
                        <c:v>67277.378982543945</c:v>
                      </c:pt>
                      <c:pt idx="14510">
                        <c:v>65683.10758972168</c:v>
                      </c:pt>
                      <c:pt idx="14511">
                        <c:v>65685.030624389648</c:v>
                      </c:pt>
                      <c:pt idx="14512">
                        <c:v>65561.140975952148</c:v>
                      </c:pt>
                      <c:pt idx="14513">
                        <c:v>65563.064071655273</c:v>
                      </c:pt>
                      <c:pt idx="14514">
                        <c:v>65564.987106323242</c:v>
                      </c:pt>
                      <c:pt idx="14515">
                        <c:v>65566.910202026367</c:v>
                      </c:pt>
                      <c:pt idx="14516">
                        <c:v>65631.453231811523</c:v>
                      </c:pt>
                      <c:pt idx="14517">
                        <c:v>64810.631454467773</c:v>
                      </c:pt>
                      <c:pt idx="14518">
                        <c:v>65345.355209350586</c:v>
                      </c:pt>
                      <c:pt idx="14519">
                        <c:v>65353.201400756836</c:v>
                      </c:pt>
                      <c:pt idx="14520">
                        <c:v>65483.278427124023</c:v>
                      </c:pt>
                      <c:pt idx="14521">
                        <c:v>64651.585983276367</c:v>
                      </c:pt>
                      <c:pt idx="14522">
                        <c:v>65497.058578491211</c:v>
                      </c:pt>
                      <c:pt idx="14523">
                        <c:v>65497.058578491211</c:v>
                      </c:pt>
                      <c:pt idx="14524">
                        <c:v>68741.895584106445</c:v>
                      </c:pt>
                      <c:pt idx="14525">
                        <c:v>67984.065994262695</c:v>
                      </c:pt>
                      <c:pt idx="14526">
                        <c:v>69682.716461181626</c:v>
                      </c:pt>
                      <c:pt idx="14527">
                        <c:v>68962.257522583008</c:v>
                      </c:pt>
                      <c:pt idx="14528">
                        <c:v>69514.775650024414</c:v>
                      </c:pt>
                      <c:pt idx="14529">
                        <c:v>69122.974868774414</c:v>
                      </c:pt>
                      <c:pt idx="14530">
                        <c:v>69520.975662231445</c:v>
                      </c:pt>
                      <c:pt idx="14531">
                        <c:v>69149.975662231445</c:v>
                      </c:pt>
                      <c:pt idx="14532">
                        <c:v>69149.975662231445</c:v>
                      </c:pt>
                      <c:pt idx="14533">
                        <c:v>69149.975662231445</c:v>
                      </c:pt>
                      <c:pt idx="14534">
                        <c:v>70929.977127075195</c:v>
                      </c:pt>
                      <c:pt idx="14535">
                        <c:v>66979.785720825195</c:v>
                      </c:pt>
                      <c:pt idx="14536">
                        <c:v>58683.009323120117</c:v>
                      </c:pt>
                      <c:pt idx="14537">
                        <c:v>63660.543563842773</c:v>
                      </c:pt>
                      <c:pt idx="14538">
                        <c:v>63660.543563842773</c:v>
                      </c:pt>
                      <c:pt idx="14539">
                        <c:v>68234.195999145508</c:v>
                      </c:pt>
                      <c:pt idx="14540">
                        <c:v>66860.856521606445</c:v>
                      </c:pt>
                      <c:pt idx="14541">
                        <c:v>68203.557449340806</c:v>
                      </c:pt>
                      <c:pt idx="14542">
                        <c:v>65066.336441040032</c:v>
                      </c:pt>
                      <c:pt idx="14543">
                        <c:v>65066.336624145501</c:v>
                      </c:pt>
                      <c:pt idx="14544">
                        <c:v>65018.336685180657</c:v>
                      </c:pt>
                      <c:pt idx="14545">
                        <c:v>64827.995681762688</c:v>
                      </c:pt>
                      <c:pt idx="14546">
                        <c:v>65150.590896606438</c:v>
                      </c:pt>
                      <c:pt idx="14547">
                        <c:v>57417.333312988281</c:v>
                      </c:pt>
                      <c:pt idx="14548">
                        <c:v>57813.134033203125</c:v>
                      </c:pt>
                      <c:pt idx="14549">
                        <c:v>57818.288269042969</c:v>
                      </c:pt>
                      <c:pt idx="14550">
                        <c:v>57526.42822265625</c:v>
                      </c:pt>
                      <c:pt idx="14551">
                        <c:v>58303.428714752197</c:v>
                      </c:pt>
                      <c:pt idx="14552">
                        <c:v>63938.276473999023</c:v>
                      </c:pt>
                      <c:pt idx="14553">
                        <c:v>69943.309646606445</c:v>
                      </c:pt>
                      <c:pt idx="14554">
                        <c:v>70902.257888793945</c:v>
                      </c:pt>
                      <c:pt idx="14555">
                        <c:v>70902.257888793945</c:v>
                      </c:pt>
                      <c:pt idx="14556">
                        <c:v>70902.257888793945</c:v>
                      </c:pt>
                      <c:pt idx="14557">
                        <c:v>70902.257888793945</c:v>
                      </c:pt>
                      <c:pt idx="14558">
                        <c:v>70272.257827758789</c:v>
                      </c:pt>
                      <c:pt idx="14559">
                        <c:v>70272.257888793945</c:v>
                      </c:pt>
                      <c:pt idx="14560">
                        <c:v>67748.395584106445</c:v>
                      </c:pt>
                      <c:pt idx="14561">
                        <c:v>67748.395584106445</c:v>
                      </c:pt>
                      <c:pt idx="14562">
                        <c:v>70733.603103637695</c:v>
                      </c:pt>
                      <c:pt idx="14563">
                        <c:v>70362.603103637695</c:v>
                      </c:pt>
                      <c:pt idx="14564">
                        <c:v>58001.066757202148</c:v>
                      </c:pt>
                      <c:pt idx="14565">
                        <c:v>58311.202682495117</c:v>
                      </c:pt>
                      <c:pt idx="14566">
                        <c:v>58167.202682495117</c:v>
                      </c:pt>
                      <c:pt idx="14567">
                        <c:v>63672.989730834961</c:v>
                      </c:pt>
                      <c:pt idx="14568">
                        <c:v>66959.378044128418</c:v>
                      </c:pt>
                      <c:pt idx="14569">
                        <c:v>69532.965713500977</c:v>
                      </c:pt>
                      <c:pt idx="14570">
                        <c:v>69409.731643676758</c:v>
                      </c:pt>
                      <c:pt idx="14571">
                        <c:v>69413.577713012695</c:v>
                      </c:pt>
                      <c:pt idx="14572">
                        <c:v>69419.903945922837</c:v>
                      </c:pt>
                      <c:pt idx="14573">
                        <c:v>69780.269729614258</c:v>
                      </c:pt>
                      <c:pt idx="14574">
                        <c:v>70581.070388793945</c:v>
                      </c:pt>
                      <c:pt idx="14575">
                        <c:v>70443.205886840806</c:v>
                      </c:pt>
                      <c:pt idx="14576">
                        <c:v>67247.977508544922</c:v>
                      </c:pt>
                      <c:pt idx="14577">
                        <c:v>68075.370422363267</c:v>
                      </c:pt>
                      <c:pt idx="14578">
                        <c:v>68065.755432128906</c:v>
                      </c:pt>
                      <c:pt idx="14579">
                        <c:v>57434.939926147461</c:v>
                      </c:pt>
                      <c:pt idx="14580">
                        <c:v>64347.436569213867</c:v>
                      </c:pt>
                      <c:pt idx="14581">
                        <c:v>64347.436569213867</c:v>
                      </c:pt>
                      <c:pt idx="14582">
                        <c:v>64954.509689331055</c:v>
                      </c:pt>
                      <c:pt idx="14583">
                        <c:v>64902.586532592773</c:v>
                      </c:pt>
                      <c:pt idx="14584">
                        <c:v>69795.528137207031</c:v>
                      </c:pt>
                      <c:pt idx="14585">
                        <c:v>68822.948806762695</c:v>
                      </c:pt>
                      <c:pt idx="14586">
                        <c:v>68822.948806762695</c:v>
                      </c:pt>
                      <c:pt idx="14587">
                        <c:v>68822.948806762695</c:v>
                      </c:pt>
                      <c:pt idx="14588">
                        <c:v>69511.331619262695</c:v>
                      </c:pt>
                      <c:pt idx="14589">
                        <c:v>69511.331619262695</c:v>
                      </c:pt>
                      <c:pt idx="14590">
                        <c:v>67560.02522277832</c:v>
                      </c:pt>
                      <c:pt idx="14591">
                        <c:v>68375.406814575195</c:v>
                      </c:pt>
                      <c:pt idx="14592">
                        <c:v>70177.331619262695</c:v>
                      </c:pt>
                      <c:pt idx="14593">
                        <c:v>69387.307937622056</c:v>
                      </c:pt>
                      <c:pt idx="14594">
                        <c:v>69831.586013793945</c:v>
                      </c:pt>
                      <c:pt idx="14595">
                        <c:v>68963.127517700195</c:v>
                      </c:pt>
                      <c:pt idx="14596">
                        <c:v>57232.213180541992</c:v>
                      </c:pt>
                      <c:pt idx="14597">
                        <c:v>67946.774772644043</c:v>
                      </c:pt>
                      <c:pt idx="14598">
                        <c:v>66218.00267791748</c:v>
                      </c:pt>
                      <c:pt idx="14599">
                        <c:v>70819.658020019531</c:v>
                      </c:pt>
                      <c:pt idx="14600">
                        <c:v>68352.728103637695</c:v>
                      </c:pt>
                      <c:pt idx="14601">
                        <c:v>68352.728103637695</c:v>
                      </c:pt>
                      <c:pt idx="14602">
                        <c:v>68815.648330688477</c:v>
                      </c:pt>
                      <c:pt idx="14603">
                        <c:v>68815.648330688477</c:v>
                      </c:pt>
                      <c:pt idx="14604">
                        <c:v>68669.418533325195</c:v>
                      </c:pt>
                      <c:pt idx="14605">
                        <c:v>69993.896560668945</c:v>
                      </c:pt>
                      <c:pt idx="14606">
                        <c:v>70515.008865356445</c:v>
                      </c:pt>
                      <c:pt idx="14607">
                        <c:v>69395.159988403306</c:v>
                      </c:pt>
                      <c:pt idx="14608">
                        <c:v>57485.033248901367</c:v>
                      </c:pt>
                      <c:pt idx="14609">
                        <c:v>57485.033248901367</c:v>
                      </c:pt>
                      <c:pt idx="14610">
                        <c:v>64074.690475463867</c:v>
                      </c:pt>
                      <c:pt idx="14611">
                        <c:v>65192.506340026855</c:v>
                      </c:pt>
                      <c:pt idx="14612">
                        <c:v>65192.506340026855</c:v>
                      </c:pt>
                      <c:pt idx="14613">
                        <c:v>65189.206779479973</c:v>
                      </c:pt>
                      <c:pt idx="14614">
                        <c:v>71842.661697387695</c:v>
                      </c:pt>
                      <c:pt idx="14615">
                        <c:v>71286.584793090806</c:v>
                      </c:pt>
                      <c:pt idx="14616">
                        <c:v>71540.284011840806</c:v>
                      </c:pt>
                      <c:pt idx="14617">
                        <c:v>71042.284011840806</c:v>
                      </c:pt>
                      <c:pt idx="14618">
                        <c:v>71042.284011840806</c:v>
                      </c:pt>
                      <c:pt idx="14619">
                        <c:v>70113.682449340806</c:v>
                      </c:pt>
                      <c:pt idx="14620">
                        <c:v>69453.711990356445</c:v>
                      </c:pt>
                      <c:pt idx="14621">
                        <c:v>69453.711990356445</c:v>
                      </c:pt>
                      <c:pt idx="14622">
                        <c:v>69457.558059692368</c:v>
                      </c:pt>
                      <c:pt idx="14623">
                        <c:v>69720.451614379868</c:v>
                      </c:pt>
                      <c:pt idx="14624">
                        <c:v>69722.374832153306</c:v>
                      </c:pt>
                      <c:pt idx="14625">
                        <c:v>70280.374832153306</c:v>
                      </c:pt>
                      <c:pt idx="14626">
                        <c:v>70280.374832153306</c:v>
                      </c:pt>
                      <c:pt idx="14627">
                        <c:v>70741.297927856445</c:v>
                      </c:pt>
                      <c:pt idx="14628">
                        <c:v>70741.297805786118</c:v>
                      </c:pt>
                      <c:pt idx="14629">
                        <c:v>71122.150360107422</c:v>
                      </c:pt>
                      <c:pt idx="14630">
                        <c:v>70813.724090576172</c:v>
                      </c:pt>
                      <c:pt idx="14631">
                        <c:v>70811.801116943345</c:v>
                      </c:pt>
                      <c:pt idx="14632">
                        <c:v>70593.069412231445</c:v>
                      </c:pt>
                      <c:pt idx="14633">
                        <c:v>70593.069412231445</c:v>
                      </c:pt>
                      <c:pt idx="14634">
                        <c:v>70720.402908325195</c:v>
                      </c:pt>
                      <c:pt idx="14635">
                        <c:v>70720.134353637695</c:v>
                      </c:pt>
                      <c:pt idx="14636">
                        <c:v>70720.134353637695</c:v>
                      </c:pt>
                      <c:pt idx="14637">
                        <c:v>69580.337112426758</c:v>
                      </c:pt>
                      <c:pt idx="14638">
                        <c:v>69576.490921020508</c:v>
                      </c:pt>
                      <c:pt idx="14639">
                        <c:v>64679.185531616211</c:v>
                      </c:pt>
                      <c:pt idx="14640">
                        <c:v>64308.185592651367</c:v>
                      </c:pt>
                      <c:pt idx="14641">
                        <c:v>64308.185592651367</c:v>
                      </c:pt>
                      <c:pt idx="14642">
                        <c:v>63277.619247436523</c:v>
                      </c:pt>
                      <c:pt idx="14643">
                        <c:v>63277.619125366211</c:v>
                      </c:pt>
                      <c:pt idx="14644">
                        <c:v>68153.825881958008</c:v>
                      </c:pt>
                      <c:pt idx="14645">
                        <c:v>59753.718124389648</c:v>
                      </c:pt>
                      <c:pt idx="14646">
                        <c:v>59762.718185424805</c:v>
                      </c:pt>
                      <c:pt idx="14647">
                        <c:v>59535.051254272461</c:v>
                      </c:pt>
                      <c:pt idx="14648">
                        <c:v>59217.718124389648</c:v>
                      </c:pt>
                      <c:pt idx="14649">
                        <c:v>62394.863815307617</c:v>
                      </c:pt>
                      <c:pt idx="14650">
                        <c:v>62003.063095092773</c:v>
                      </c:pt>
                      <c:pt idx="14651">
                        <c:v>67712.288681030273</c:v>
                      </c:pt>
                      <c:pt idx="14652">
                        <c:v>68115.769088745117</c:v>
                      </c:pt>
                      <c:pt idx="14653">
                        <c:v>68115.769088745117</c:v>
                      </c:pt>
                      <c:pt idx="14654">
                        <c:v>68115.769088745117</c:v>
                      </c:pt>
                      <c:pt idx="14655">
                        <c:v>68115.769088745117</c:v>
                      </c:pt>
                      <c:pt idx="14656">
                        <c:v>69193.307662963867</c:v>
                      </c:pt>
                      <c:pt idx="14657">
                        <c:v>69183.726425170898</c:v>
                      </c:pt>
                      <c:pt idx="14658">
                        <c:v>68994.172653198242</c:v>
                      </c:pt>
                      <c:pt idx="14659">
                        <c:v>67024.548316955566</c:v>
                      </c:pt>
                      <c:pt idx="14660">
                        <c:v>68029.625953674316</c:v>
                      </c:pt>
                      <c:pt idx="14661">
                        <c:v>66790.332008361816</c:v>
                      </c:pt>
                      <c:pt idx="14662">
                        <c:v>66518.587440490708</c:v>
                      </c:pt>
                      <c:pt idx="14663">
                        <c:v>67135.372840881348</c:v>
                      </c:pt>
                      <c:pt idx="14664">
                        <c:v>67573.973609924316</c:v>
                      </c:pt>
                      <c:pt idx="14665">
                        <c:v>67622.973670959458</c:v>
                      </c:pt>
                      <c:pt idx="14666">
                        <c:v>67349.696449279785</c:v>
                      </c:pt>
                      <c:pt idx="14667">
                        <c:v>68953.132766723618</c:v>
                      </c:pt>
                      <c:pt idx="14668">
                        <c:v>68953.573318481445</c:v>
                      </c:pt>
                      <c:pt idx="14669">
                        <c:v>68907.573318481445</c:v>
                      </c:pt>
                      <c:pt idx="14670">
                        <c:v>68718.496292114258</c:v>
                      </c:pt>
                      <c:pt idx="14671">
                        <c:v>68023.499832153306</c:v>
                      </c:pt>
                      <c:pt idx="14672">
                        <c:v>69494.365066528306</c:v>
                      </c:pt>
                      <c:pt idx="14673">
                        <c:v>69860.423416137695</c:v>
                      </c:pt>
                      <c:pt idx="14674">
                        <c:v>69530.642654418945</c:v>
                      </c:pt>
                      <c:pt idx="14675">
                        <c:v>69480.523513793945</c:v>
                      </c:pt>
                      <c:pt idx="14676">
                        <c:v>70004.523513793945</c:v>
                      </c:pt>
                      <c:pt idx="14677">
                        <c:v>69881.523513793945</c:v>
                      </c:pt>
                      <c:pt idx="14678">
                        <c:v>60038.016036987305</c:v>
                      </c:pt>
                      <c:pt idx="14679">
                        <c:v>60038.015975952148</c:v>
                      </c:pt>
                      <c:pt idx="14680">
                        <c:v>60038.016036987305</c:v>
                      </c:pt>
                      <c:pt idx="14681">
                        <c:v>59130.015914916992</c:v>
                      </c:pt>
                      <c:pt idx="14682">
                        <c:v>59130.015975952148</c:v>
                      </c:pt>
                      <c:pt idx="14683">
                        <c:v>59130.016036987305</c:v>
                      </c:pt>
                      <c:pt idx="14684">
                        <c:v>59130.015975952148</c:v>
                      </c:pt>
                      <c:pt idx="14685">
                        <c:v>65946.653915405273</c:v>
                      </c:pt>
                      <c:pt idx="14686">
                        <c:v>65946.653915405273</c:v>
                      </c:pt>
                      <c:pt idx="14687">
                        <c:v>66188.653915405273</c:v>
                      </c:pt>
                      <c:pt idx="14688">
                        <c:v>66188.653854370117</c:v>
                      </c:pt>
                      <c:pt idx="14689">
                        <c:v>70230.459838867188</c:v>
                      </c:pt>
                      <c:pt idx="14690">
                        <c:v>70230.459838867188</c:v>
                      </c:pt>
                      <c:pt idx="14691">
                        <c:v>69616.011123657227</c:v>
                      </c:pt>
                      <c:pt idx="14692">
                        <c:v>70419.228103637695</c:v>
                      </c:pt>
                      <c:pt idx="14693">
                        <c:v>70419.228103637695</c:v>
                      </c:pt>
                      <c:pt idx="14694">
                        <c:v>68195.442047119141</c:v>
                      </c:pt>
                      <c:pt idx="14695">
                        <c:v>69981.433792114258</c:v>
                      </c:pt>
                      <c:pt idx="14696">
                        <c:v>56434.507186889648</c:v>
                      </c:pt>
                      <c:pt idx="14697">
                        <c:v>56434.507186889648</c:v>
                      </c:pt>
                      <c:pt idx="14698">
                        <c:v>57324.307968139648</c:v>
                      </c:pt>
                      <c:pt idx="14699">
                        <c:v>57324.307968139648</c:v>
                      </c:pt>
                      <c:pt idx="14700">
                        <c:v>57324.307968139648</c:v>
                      </c:pt>
                      <c:pt idx="14701">
                        <c:v>57324.307968139648</c:v>
                      </c:pt>
                      <c:pt idx="14702">
                        <c:v>69320.329574584961</c:v>
                      </c:pt>
                      <c:pt idx="14703">
                        <c:v>70506.151077270508</c:v>
                      </c:pt>
                      <c:pt idx="14704">
                        <c:v>67854.556106567368</c:v>
                      </c:pt>
                      <c:pt idx="14705">
                        <c:v>68127.580764770508</c:v>
                      </c:pt>
                      <c:pt idx="14706">
                        <c:v>68393.309890747056</c:v>
                      </c:pt>
                      <c:pt idx="14707">
                        <c:v>68383.233108520508</c:v>
                      </c:pt>
                      <c:pt idx="14708">
                        <c:v>68988.380203247056</c:v>
                      </c:pt>
                      <c:pt idx="14709">
                        <c:v>68362.225540161133</c:v>
                      </c:pt>
                      <c:pt idx="14710">
                        <c:v>68599.274856567383</c:v>
                      </c:pt>
                      <c:pt idx="14711">
                        <c:v>68601.197830200195</c:v>
                      </c:pt>
                      <c:pt idx="14712">
                        <c:v>68564.66389465332</c:v>
                      </c:pt>
                      <c:pt idx="14713">
                        <c:v>68051.509841918945</c:v>
                      </c:pt>
                      <c:pt idx="14714">
                        <c:v>68053.43293762207</c:v>
                      </c:pt>
                      <c:pt idx="14715">
                        <c:v>67692.02082824707</c:v>
                      </c:pt>
                      <c:pt idx="14716">
                        <c:v>67316.22200012207</c:v>
                      </c:pt>
                      <c:pt idx="14717">
                        <c:v>68146.252029418945</c:v>
                      </c:pt>
                      <c:pt idx="14718">
                        <c:v>68691.560379028306</c:v>
                      </c:pt>
                      <c:pt idx="14719">
                        <c:v>67045.435028076172</c:v>
                      </c:pt>
                      <c:pt idx="14720">
                        <c:v>67045.435028076172</c:v>
                      </c:pt>
                      <c:pt idx="14721">
                        <c:v>67045.435028076172</c:v>
                      </c:pt>
                      <c:pt idx="14722">
                        <c:v>66530.207473754868</c:v>
                      </c:pt>
                      <c:pt idx="14723">
                        <c:v>66792.207473754868</c:v>
                      </c:pt>
                      <c:pt idx="14724">
                        <c:v>66736.417190551758</c:v>
                      </c:pt>
                      <c:pt idx="14725">
                        <c:v>71316.590652465806</c:v>
                      </c:pt>
                      <c:pt idx="14726">
                        <c:v>70605.399078369126</c:v>
                      </c:pt>
                      <c:pt idx="14727">
                        <c:v>57802.556137084961</c:v>
                      </c:pt>
                      <c:pt idx="14728">
                        <c:v>57802.556137084961</c:v>
                      </c:pt>
                      <c:pt idx="14729">
                        <c:v>57802.556137084961</c:v>
                      </c:pt>
                      <c:pt idx="14730">
                        <c:v>57802.556198120117</c:v>
                      </c:pt>
                      <c:pt idx="14731">
                        <c:v>57802.556259155273</c:v>
                      </c:pt>
                      <c:pt idx="14732">
                        <c:v>61616.331588745117</c:v>
                      </c:pt>
                      <c:pt idx="14733">
                        <c:v>61616.331588745117</c:v>
                      </c:pt>
                      <c:pt idx="14734">
                        <c:v>70417.716384887695</c:v>
                      </c:pt>
                      <c:pt idx="14735">
                        <c:v>69606.378738403306</c:v>
                      </c:pt>
                      <c:pt idx="14736">
                        <c:v>69653.671218872056</c:v>
                      </c:pt>
                      <c:pt idx="14737">
                        <c:v>69078.022338867188</c:v>
                      </c:pt>
                      <c:pt idx="14738">
                        <c:v>67400.178100585938</c:v>
                      </c:pt>
                      <c:pt idx="14739">
                        <c:v>67396.331909179688</c:v>
                      </c:pt>
                      <c:pt idx="14740">
                        <c:v>67316.40869140625</c:v>
                      </c:pt>
                      <c:pt idx="14741">
                        <c:v>67306.331665039048</c:v>
                      </c:pt>
                      <c:pt idx="14742">
                        <c:v>67308.40869140625</c:v>
                      </c:pt>
                      <c:pt idx="14743">
                        <c:v>66948.33203125</c:v>
                      </c:pt>
                      <c:pt idx="14744">
                        <c:v>66950.255004882798</c:v>
                      </c:pt>
                      <c:pt idx="14745">
                        <c:v>66939.33203125</c:v>
                      </c:pt>
                      <c:pt idx="14746">
                        <c:v>66837.654968261719</c:v>
                      </c:pt>
                      <c:pt idx="14747">
                        <c:v>67619.657165527344</c:v>
                      </c:pt>
                      <c:pt idx="14748">
                        <c:v>67455.838012695298</c:v>
                      </c:pt>
                      <c:pt idx="14749">
                        <c:v>68109.108856201172</c:v>
                      </c:pt>
                      <c:pt idx="14750">
                        <c:v>69304.033843994141</c:v>
                      </c:pt>
                      <c:pt idx="14751">
                        <c:v>69304.033843994141</c:v>
                      </c:pt>
                      <c:pt idx="14752">
                        <c:v>69314.280044555664</c:v>
                      </c:pt>
                      <c:pt idx="14753">
                        <c:v>67482.400344848633</c:v>
                      </c:pt>
                      <c:pt idx="14754">
                        <c:v>68095.323440551758</c:v>
                      </c:pt>
                      <c:pt idx="14755">
                        <c:v>67871.071975708008</c:v>
                      </c:pt>
                      <c:pt idx="14756">
                        <c:v>67912.76203918457</c:v>
                      </c:pt>
                      <c:pt idx="14757">
                        <c:v>67721.529006958008</c:v>
                      </c:pt>
                      <c:pt idx="14758">
                        <c:v>67471.008377075195</c:v>
                      </c:pt>
                      <c:pt idx="14759">
                        <c:v>69373.797439575195</c:v>
                      </c:pt>
                      <c:pt idx="14760">
                        <c:v>65996.673385620117</c:v>
                      </c:pt>
                      <c:pt idx="14761">
                        <c:v>65997.085494995117</c:v>
                      </c:pt>
                      <c:pt idx="14762">
                        <c:v>67586.746627807617</c:v>
                      </c:pt>
                      <c:pt idx="14763">
                        <c:v>69886.127410888672</c:v>
                      </c:pt>
                      <c:pt idx="14764">
                        <c:v>70778.504470825195</c:v>
                      </c:pt>
                      <c:pt idx="14765">
                        <c:v>70445.232986450195</c:v>
                      </c:pt>
                      <c:pt idx="14766">
                        <c:v>70445.232986450195</c:v>
                      </c:pt>
                      <c:pt idx="14767">
                        <c:v>59748.549179077148</c:v>
                      </c:pt>
                      <c:pt idx="14768">
                        <c:v>59748.549240112305</c:v>
                      </c:pt>
                      <c:pt idx="14769">
                        <c:v>59748.549179077148</c:v>
                      </c:pt>
                      <c:pt idx="14770">
                        <c:v>59760.237655639648</c:v>
                      </c:pt>
                      <c:pt idx="14771">
                        <c:v>59760.237655639648</c:v>
                      </c:pt>
                      <c:pt idx="14772">
                        <c:v>59760.237655639648</c:v>
                      </c:pt>
                      <c:pt idx="14773">
                        <c:v>59760.237594604492</c:v>
                      </c:pt>
                      <c:pt idx="14774">
                        <c:v>66081.670455932617</c:v>
                      </c:pt>
                      <c:pt idx="14775">
                        <c:v>66079.381393432617</c:v>
                      </c:pt>
                      <c:pt idx="14776">
                        <c:v>66080.829635620117</c:v>
                      </c:pt>
                      <c:pt idx="14777">
                        <c:v>66080.829635620117</c:v>
                      </c:pt>
                      <c:pt idx="14778">
                        <c:v>66080.829635620117</c:v>
                      </c:pt>
                      <c:pt idx="14779">
                        <c:v>67952.041473388672</c:v>
                      </c:pt>
                      <c:pt idx="14780">
                        <c:v>67943.117645263672</c:v>
                      </c:pt>
                      <c:pt idx="14781">
                        <c:v>67160.579177856445</c:v>
                      </c:pt>
                      <c:pt idx="14782">
                        <c:v>68002.504226684556</c:v>
                      </c:pt>
                      <c:pt idx="14783">
                        <c:v>67635.350173950195</c:v>
                      </c:pt>
                      <c:pt idx="14784">
                        <c:v>68265.350173950195</c:v>
                      </c:pt>
                      <c:pt idx="14785">
                        <c:v>67220.194168090806</c:v>
                      </c:pt>
                      <c:pt idx="14786">
                        <c:v>67211.282440185532</c:v>
                      </c:pt>
                      <c:pt idx="14787">
                        <c:v>67447.594451904282</c:v>
                      </c:pt>
                      <c:pt idx="14788">
                        <c:v>67449.517547607422</c:v>
                      </c:pt>
                      <c:pt idx="14789">
                        <c:v>67396.966766357422</c:v>
                      </c:pt>
                      <c:pt idx="14790">
                        <c:v>67443.043670654282</c:v>
                      </c:pt>
                      <c:pt idx="14791">
                        <c:v>66565.185516357422</c:v>
                      </c:pt>
                      <c:pt idx="14792">
                        <c:v>66817.416473388672</c:v>
                      </c:pt>
                      <c:pt idx="14793">
                        <c:v>66815.493377685532</c:v>
                      </c:pt>
                      <c:pt idx="14794">
                        <c:v>66763.780975341782</c:v>
                      </c:pt>
                      <c:pt idx="14795">
                        <c:v>68294.017166137695</c:v>
                      </c:pt>
                      <c:pt idx="14796">
                        <c:v>69139.018020629868</c:v>
                      </c:pt>
                      <c:pt idx="14797">
                        <c:v>70385.241287231445</c:v>
                      </c:pt>
                      <c:pt idx="14798">
                        <c:v>70012.318435668945</c:v>
                      </c:pt>
                      <c:pt idx="14799">
                        <c:v>70615.54231262207</c:v>
                      </c:pt>
                      <c:pt idx="14800">
                        <c:v>70879.09114074707</c:v>
                      </c:pt>
                      <c:pt idx="14801">
                        <c:v>71218.690994262695</c:v>
                      </c:pt>
                      <c:pt idx="14802">
                        <c:v>71265.866775512695</c:v>
                      </c:pt>
                      <c:pt idx="14803">
                        <c:v>71465.690704345703</c:v>
                      </c:pt>
                      <c:pt idx="14804">
                        <c:v>71586.167755126953</c:v>
                      </c:pt>
                      <c:pt idx="14805">
                        <c:v>71586.167755126953</c:v>
                      </c:pt>
                      <c:pt idx="14806">
                        <c:v>70990.667144775376</c:v>
                      </c:pt>
                      <c:pt idx="14807">
                        <c:v>65408.334426879868</c:v>
                      </c:pt>
                      <c:pt idx="14808">
                        <c:v>58289.388229370117</c:v>
                      </c:pt>
                      <c:pt idx="14809">
                        <c:v>58298.388229370117</c:v>
                      </c:pt>
                      <c:pt idx="14810">
                        <c:v>63392.536087036118</c:v>
                      </c:pt>
                      <c:pt idx="14811">
                        <c:v>63388.689773559556</c:v>
                      </c:pt>
                      <c:pt idx="14812">
                        <c:v>65229.002655029282</c:v>
                      </c:pt>
                      <c:pt idx="14813">
                        <c:v>65179.002410888665</c:v>
                      </c:pt>
                      <c:pt idx="14814">
                        <c:v>65179.002410888665</c:v>
                      </c:pt>
                      <c:pt idx="14815">
                        <c:v>65179.002410888665</c:v>
                      </c:pt>
                      <c:pt idx="14816">
                        <c:v>64183.000457763665</c:v>
                      </c:pt>
                      <c:pt idx="14817">
                        <c:v>64446.998748779282</c:v>
                      </c:pt>
                      <c:pt idx="14818">
                        <c:v>64455.998748779282</c:v>
                      </c:pt>
                      <c:pt idx="14819">
                        <c:v>64400.998748779282</c:v>
                      </c:pt>
                      <c:pt idx="14820">
                        <c:v>63137.300140380852</c:v>
                      </c:pt>
                      <c:pt idx="14821">
                        <c:v>64265.275848388665</c:v>
                      </c:pt>
                      <c:pt idx="14822">
                        <c:v>64265.275909423821</c:v>
                      </c:pt>
                      <c:pt idx="14823">
                        <c:v>64265.275848388665</c:v>
                      </c:pt>
                      <c:pt idx="14824">
                        <c:v>64756.830535888665</c:v>
                      </c:pt>
                      <c:pt idx="14825">
                        <c:v>66602.612136840806</c:v>
                      </c:pt>
                      <c:pt idx="14826">
                        <c:v>66568.689041137695</c:v>
                      </c:pt>
                      <c:pt idx="14827">
                        <c:v>67414.085525512695</c:v>
                      </c:pt>
                      <c:pt idx="14828">
                        <c:v>67448.008621215806</c:v>
                      </c:pt>
                      <c:pt idx="14829">
                        <c:v>67449.931716918945</c:v>
                      </c:pt>
                      <c:pt idx="14830">
                        <c:v>67449.931777954087</c:v>
                      </c:pt>
                      <c:pt idx="14831">
                        <c:v>67574.933731079087</c:v>
                      </c:pt>
                      <c:pt idx="14832">
                        <c:v>67576.856765747056</c:v>
                      </c:pt>
                      <c:pt idx="14833">
                        <c:v>70503.657058715806</c:v>
                      </c:pt>
                      <c:pt idx="14834">
                        <c:v>70505.580032348618</c:v>
                      </c:pt>
                      <c:pt idx="14835">
                        <c:v>70972.580032348618</c:v>
                      </c:pt>
                      <c:pt idx="14836">
                        <c:v>70974.503128051758</c:v>
                      </c:pt>
                      <c:pt idx="14837">
                        <c:v>69827.705398559556</c:v>
                      </c:pt>
                      <c:pt idx="14838">
                        <c:v>70667.552078247056</c:v>
                      </c:pt>
                      <c:pt idx="14839">
                        <c:v>70665.628982543945</c:v>
                      </c:pt>
                      <c:pt idx="14840">
                        <c:v>68736.801162719727</c:v>
                      </c:pt>
                      <c:pt idx="14841">
                        <c:v>68736.801223754883</c:v>
                      </c:pt>
                      <c:pt idx="14842">
                        <c:v>71240.938430786133</c:v>
                      </c:pt>
                      <c:pt idx="14843">
                        <c:v>68456.946609497056</c:v>
                      </c:pt>
                      <c:pt idx="14844">
                        <c:v>71457.824783325195</c:v>
                      </c:pt>
                      <c:pt idx="14845">
                        <c:v>70667.096633911133</c:v>
                      </c:pt>
                      <c:pt idx="14846">
                        <c:v>57723.112655639648</c:v>
                      </c:pt>
                      <c:pt idx="14847">
                        <c:v>57722.519882202148</c:v>
                      </c:pt>
                      <c:pt idx="14848">
                        <c:v>57722.519882202148</c:v>
                      </c:pt>
                      <c:pt idx="14849">
                        <c:v>57717.097030639648</c:v>
                      </c:pt>
                      <c:pt idx="14850">
                        <c:v>57717.097030639648</c:v>
                      </c:pt>
                      <c:pt idx="14851">
                        <c:v>67837.801376342773</c:v>
                      </c:pt>
                      <c:pt idx="14852">
                        <c:v>66905.199813842773</c:v>
                      </c:pt>
                      <c:pt idx="14853">
                        <c:v>66968.111862182617</c:v>
                      </c:pt>
                      <c:pt idx="14854">
                        <c:v>66968.111801147461</c:v>
                      </c:pt>
                      <c:pt idx="14855">
                        <c:v>68824.985671997056</c:v>
                      </c:pt>
                      <c:pt idx="14856">
                        <c:v>68823.062332153306</c:v>
                      </c:pt>
                      <c:pt idx="14857">
                        <c:v>69379.739578247056</c:v>
                      </c:pt>
                      <c:pt idx="14858">
                        <c:v>68368.739578247056</c:v>
                      </c:pt>
                      <c:pt idx="14859">
                        <c:v>68091.616287231445</c:v>
                      </c:pt>
                      <c:pt idx="14860">
                        <c:v>68412.628738403306</c:v>
                      </c:pt>
                      <c:pt idx="14861">
                        <c:v>68488.317749023438</c:v>
                      </c:pt>
                      <c:pt idx="14862">
                        <c:v>68490.241577148438</c:v>
                      </c:pt>
                      <c:pt idx="14863">
                        <c:v>67789.696655273438</c:v>
                      </c:pt>
                      <c:pt idx="14864">
                        <c:v>69865.414627075195</c:v>
                      </c:pt>
                      <c:pt idx="14865">
                        <c:v>69887.260330200195</c:v>
                      </c:pt>
                      <c:pt idx="14866">
                        <c:v>69245.513748168945</c:v>
                      </c:pt>
                      <c:pt idx="14867">
                        <c:v>69323.436599731445</c:v>
                      </c:pt>
                      <c:pt idx="14868">
                        <c:v>68364.411697387695</c:v>
                      </c:pt>
                      <c:pt idx="14869">
                        <c:v>68108.411697387695</c:v>
                      </c:pt>
                      <c:pt idx="14870">
                        <c:v>69383.482742309556</c:v>
                      </c:pt>
                      <c:pt idx="14871">
                        <c:v>69381.559768676758</c:v>
                      </c:pt>
                      <c:pt idx="14872">
                        <c:v>69404.750564575195</c:v>
                      </c:pt>
                      <c:pt idx="14873">
                        <c:v>69405.019119262695</c:v>
                      </c:pt>
                      <c:pt idx="14874">
                        <c:v>69034.019119262695</c:v>
                      </c:pt>
                      <c:pt idx="14875">
                        <c:v>68911.019119262695</c:v>
                      </c:pt>
                      <c:pt idx="14876">
                        <c:v>72076.368606567368</c:v>
                      </c:pt>
                      <c:pt idx="14877">
                        <c:v>71541.291580200195</c:v>
                      </c:pt>
                      <c:pt idx="14878">
                        <c:v>70800.337112426758</c:v>
                      </c:pt>
                      <c:pt idx="14879">
                        <c:v>71058.336990356445</c:v>
                      </c:pt>
                      <c:pt idx="14880">
                        <c:v>71056.413894653306</c:v>
                      </c:pt>
                      <c:pt idx="14881">
                        <c:v>71058.336990356445</c:v>
                      </c:pt>
                      <c:pt idx="14882">
                        <c:v>70693.106277465806</c:v>
                      </c:pt>
                      <c:pt idx="14883">
                        <c:v>70006.875564575195</c:v>
                      </c:pt>
                      <c:pt idx="14884">
                        <c:v>70001.106277465806</c:v>
                      </c:pt>
                      <c:pt idx="14885">
                        <c:v>66775.001663208008</c:v>
                      </c:pt>
                      <c:pt idx="14886">
                        <c:v>71824.719314575195</c:v>
                      </c:pt>
                      <c:pt idx="14887">
                        <c:v>72079.719314575195</c:v>
                      </c:pt>
                      <c:pt idx="14888">
                        <c:v>72081.642410278306</c:v>
                      </c:pt>
                      <c:pt idx="14889">
                        <c:v>72375.219558715806</c:v>
                      </c:pt>
                      <c:pt idx="14890">
                        <c:v>72377.142776489258</c:v>
                      </c:pt>
                      <c:pt idx="14891">
                        <c:v>72375.219680786118</c:v>
                      </c:pt>
                      <c:pt idx="14892">
                        <c:v>72503.100982666016</c:v>
                      </c:pt>
                      <c:pt idx="14893">
                        <c:v>72501.177886962876</c:v>
                      </c:pt>
                      <c:pt idx="14894">
                        <c:v>71964.177886962876</c:v>
                      </c:pt>
                      <c:pt idx="14895">
                        <c:v>71669.303497314453</c:v>
                      </c:pt>
                      <c:pt idx="14896">
                        <c:v>64408.892532348618</c:v>
                      </c:pt>
                      <c:pt idx="14897">
                        <c:v>56935.499557495117</c:v>
                      </c:pt>
                      <c:pt idx="14898">
                        <c:v>57223.499557495117</c:v>
                      </c:pt>
                      <c:pt idx="14899">
                        <c:v>57223.499557495117</c:v>
                      </c:pt>
                      <c:pt idx="14900">
                        <c:v>69137.618865966782</c:v>
                      </c:pt>
                      <c:pt idx="14901">
                        <c:v>68883.576629638672</c:v>
                      </c:pt>
                      <c:pt idx="14902">
                        <c:v>69443.577117919922</c:v>
                      </c:pt>
                      <c:pt idx="14903">
                        <c:v>69453.823196411118</c:v>
                      </c:pt>
                      <c:pt idx="14904">
                        <c:v>68067.081130981445</c:v>
                      </c:pt>
                      <c:pt idx="14905">
                        <c:v>67178.472244262695</c:v>
                      </c:pt>
                      <c:pt idx="14906">
                        <c:v>67247.239212036118</c:v>
                      </c:pt>
                      <c:pt idx="14907">
                        <c:v>66544.850662231445</c:v>
                      </c:pt>
                      <c:pt idx="14908">
                        <c:v>66356.538162231445</c:v>
                      </c:pt>
                      <c:pt idx="14909">
                        <c:v>57994.387557983398</c:v>
                      </c:pt>
                      <c:pt idx="14910">
                        <c:v>57994.387557983398</c:v>
                      </c:pt>
                      <c:pt idx="14911">
                        <c:v>65268.634323120117</c:v>
                      </c:pt>
                      <c:pt idx="14912">
                        <c:v>65267.669540405273</c:v>
                      </c:pt>
                      <c:pt idx="14913">
                        <c:v>65422.669479370117</c:v>
                      </c:pt>
                      <c:pt idx="14914">
                        <c:v>66031.029769897461</c:v>
                      </c:pt>
                      <c:pt idx="14915">
                        <c:v>71764.705032348618</c:v>
                      </c:pt>
                      <c:pt idx="14916">
                        <c:v>72817.366592407227</c:v>
                      </c:pt>
                      <c:pt idx="14917">
                        <c:v>72819.334793090806</c:v>
                      </c:pt>
                      <c:pt idx="14918">
                        <c:v>72619.334548950195</c:v>
                      </c:pt>
                      <c:pt idx="14919">
                        <c:v>72217.257888793945</c:v>
                      </c:pt>
                      <c:pt idx="14920">
                        <c:v>72051.645584106445</c:v>
                      </c:pt>
                      <c:pt idx="14921">
                        <c:v>72174.491775512695</c:v>
                      </c:pt>
                      <c:pt idx="14922">
                        <c:v>72374.406082153306</c:v>
                      </c:pt>
                      <c:pt idx="14923">
                        <c:v>70829.051101684556</c:v>
                      </c:pt>
                      <c:pt idx="14924">
                        <c:v>70570.640213012695</c:v>
                      </c:pt>
                      <c:pt idx="14925">
                        <c:v>70832.394119262695</c:v>
                      </c:pt>
                      <c:pt idx="14926">
                        <c:v>70177.624832153306</c:v>
                      </c:pt>
                      <c:pt idx="14927">
                        <c:v>57024.846237182617</c:v>
                      </c:pt>
                      <c:pt idx="14928">
                        <c:v>56125.846298217773</c:v>
                      </c:pt>
                      <c:pt idx="14929">
                        <c:v>56116.846420288086</c:v>
                      </c:pt>
                      <c:pt idx="14930">
                        <c:v>69758.415603637695</c:v>
                      </c:pt>
                      <c:pt idx="14931">
                        <c:v>69997.415603637695</c:v>
                      </c:pt>
                      <c:pt idx="14932">
                        <c:v>70937.839675903306</c:v>
                      </c:pt>
                      <c:pt idx="14933">
                        <c:v>70789.916336059556</c:v>
                      </c:pt>
                      <c:pt idx="14934">
                        <c:v>71609.781936645508</c:v>
                      </c:pt>
                      <c:pt idx="14935">
                        <c:v>71607.858718872056</c:v>
                      </c:pt>
                      <c:pt idx="14936">
                        <c:v>71002.767364501953</c:v>
                      </c:pt>
                      <c:pt idx="14937">
                        <c:v>71000.844512939453</c:v>
                      </c:pt>
                      <c:pt idx="14938">
                        <c:v>71150.844512939453</c:v>
                      </c:pt>
                      <c:pt idx="14939">
                        <c:v>70789.344146728516</c:v>
                      </c:pt>
                      <c:pt idx="14940">
                        <c:v>65989.593460083008</c:v>
                      </c:pt>
                      <c:pt idx="14941">
                        <c:v>59197.085494995117</c:v>
                      </c:pt>
                      <c:pt idx="14942">
                        <c:v>59197.085494995117</c:v>
                      </c:pt>
                      <c:pt idx="14943">
                        <c:v>67333.194839477539</c:v>
                      </c:pt>
                      <c:pt idx="14944">
                        <c:v>67333.194900512695</c:v>
                      </c:pt>
                      <c:pt idx="14945">
                        <c:v>70034.301834106445</c:v>
                      </c:pt>
                      <c:pt idx="14946">
                        <c:v>69978.386917114258</c:v>
                      </c:pt>
                      <c:pt idx="14947">
                        <c:v>67850.53205871582</c:v>
                      </c:pt>
                      <c:pt idx="14948">
                        <c:v>67850.53205871582</c:v>
                      </c:pt>
                      <c:pt idx="14949">
                        <c:v>67292.23518371582</c:v>
                      </c:pt>
                      <c:pt idx="14950">
                        <c:v>67293.00959777832</c:v>
                      </c:pt>
                      <c:pt idx="14951">
                        <c:v>67293.30744934082</c:v>
                      </c:pt>
                      <c:pt idx="14952">
                        <c:v>68469.30744934082</c:v>
                      </c:pt>
                      <c:pt idx="14953">
                        <c:v>68469.30744934082</c:v>
                      </c:pt>
                      <c:pt idx="14954">
                        <c:v>68469.30744934082</c:v>
                      </c:pt>
                      <c:pt idx="14955">
                        <c:v>68469.30744934082</c:v>
                      </c:pt>
                      <c:pt idx="14956">
                        <c:v>67316.479080200195</c:v>
                      </c:pt>
                      <c:pt idx="14957">
                        <c:v>59699.969345092773</c:v>
                      </c:pt>
                      <c:pt idx="14958">
                        <c:v>59701.843307495117</c:v>
                      </c:pt>
                      <c:pt idx="14959">
                        <c:v>67214.540878295898</c:v>
                      </c:pt>
                      <c:pt idx="14960">
                        <c:v>69225.746658325195</c:v>
                      </c:pt>
                      <c:pt idx="14961">
                        <c:v>69168.054275512695</c:v>
                      </c:pt>
                      <c:pt idx="14962">
                        <c:v>69604.338455200195</c:v>
                      </c:pt>
                      <c:pt idx="14963">
                        <c:v>67824.52912902832</c:v>
                      </c:pt>
                      <c:pt idx="14964">
                        <c:v>67824.52912902832</c:v>
                      </c:pt>
                      <c:pt idx="14965">
                        <c:v>67824.79768371582</c:v>
                      </c:pt>
                      <c:pt idx="14966">
                        <c:v>67824.79768371582</c:v>
                      </c:pt>
                      <c:pt idx="14967">
                        <c:v>67529.79573059082</c:v>
                      </c:pt>
                      <c:pt idx="14968">
                        <c:v>67529.79573059082</c:v>
                      </c:pt>
                      <c:pt idx="14969">
                        <c:v>67404.29573059082</c:v>
                      </c:pt>
                      <c:pt idx="14970">
                        <c:v>67439.29573059082</c:v>
                      </c:pt>
                      <c:pt idx="14971">
                        <c:v>63699.578689575188</c:v>
                      </c:pt>
                      <c:pt idx="14972">
                        <c:v>57285.531784057617</c:v>
                      </c:pt>
                      <c:pt idx="14973">
                        <c:v>57285.531723022461</c:v>
                      </c:pt>
                      <c:pt idx="14974">
                        <c:v>56893.820907592773</c:v>
                      </c:pt>
                      <c:pt idx="14975">
                        <c:v>68245.755020141587</c:v>
                      </c:pt>
                      <c:pt idx="14976">
                        <c:v>68243.831924438477</c:v>
                      </c:pt>
                      <c:pt idx="14977">
                        <c:v>66200.263504028306</c:v>
                      </c:pt>
                      <c:pt idx="14978">
                        <c:v>66092.935867309556</c:v>
                      </c:pt>
                      <c:pt idx="14979">
                        <c:v>67204.513259887695</c:v>
                      </c:pt>
                      <c:pt idx="14980">
                        <c:v>67193.590164184556</c:v>
                      </c:pt>
                      <c:pt idx="14981">
                        <c:v>68677.025611877427</c:v>
                      </c:pt>
                      <c:pt idx="14982">
                        <c:v>68429.025611877427</c:v>
                      </c:pt>
                      <c:pt idx="14983">
                        <c:v>68562.948806762695</c:v>
                      </c:pt>
                      <c:pt idx="14984">
                        <c:v>69385.026687622056</c:v>
                      </c:pt>
                      <c:pt idx="14985">
                        <c:v>69385.026687622056</c:v>
                      </c:pt>
                      <c:pt idx="14986">
                        <c:v>68749.596389770508</c:v>
                      </c:pt>
                      <c:pt idx="14987">
                        <c:v>68819.596267700195</c:v>
                      </c:pt>
                      <c:pt idx="14988">
                        <c:v>68915.865615844727</c:v>
                      </c:pt>
                      <c:pt idx="14989">
                        <c:v>70200.212112426758</c:v>
                      </c:pt>
                      <c:pt idx="14990">
                        <c:v>70395.273269653306</c:v>
                      </c:pt>
                      <c:pt idx="14991">
                        <c:v>70045.464675903306</c:v>
                      </c:pt>
                      <c:pt idx="14992">
                        <c:v>70049.464675903306</c:v>
                      </c:pt>
                      <c:pt idx="14993">
                        <c:v>70788.344314575195</c:v>
                      </c:pt>
                      <c:pt idx="14994">
                        <c:v>70207.697387695313</c:v>
                      </c:pt>
                      <c:pt idx="14995">
                        <c:v>69564.754516601548</c:v>
                      </c:pt>
                      <c:pt idx="14996">
                        <c:v>69560.90844726561</c:v>
                      </c:pt>
                      <c:pt idx="14997">
                        <c:v>70390.23559570311</c:v>
                      </c:pt>
                      <c:pt idx="14998">
                        <c:v>70076.211059570298</c:v>
                      </c:pt>
                      <c:pt idx="14999">
                        <c:v>70087.134155273438</c:v>
                      </c:pt>
                      <c:pt idx="15000">
                        <c:v>70152.723999023438</c:v>
                      </c:pt>
                      <c:pt idx="15001">
                        <c:v>69843.000610351548</c:v>
                      </c:pt>
                      <c:pt idx="15002">
                        <c:v>70342.122924804688</c:v>
                      </c:pt>
                      <c:pt idx="15003">
                        <c:v>66425.994888305664</c:v>
                      </c:pt>
                      <c:pt idx="15004">
                        <c:v>66160.627944946289</c:v>
                      </c:pt>
                      <c:pt idx="15005">
                        <c:v>67488.117874145508</c:v>
                      </c:pt>
                      <c:pt idx="15006">
                        <c:v>67161.32301330565</c:v>
                      </c:pt>
                      <c:pt idx="15007">
                        <c:v>67163.246109008775</c:v>
                      </c:pt>
                      <c:pt idx="15008">
                        <c:v>70748.030349731445</c:v>
                      </c:pt>
                      <c:pt idx="15009">
                        <c:v>71315.030349731445</c:v>
                      </c:pt>
                      <c:pt idx="15010">
                        <c:v>72288.479812622056</c:v>
                      </c:pt>
                      <c:pt idx="15011">
                        <c:v>72286.556716918945</c:v>
                      </c:pt>
                      <c:pt idx="15012">
                        <c:v>72288.479812622056</c:v>
                      </c:pt>
                      <c:pt idx="15013">
                        <c:v>72239.556961059556</c:v>
                      </c:pt>
                      <c:pt idx="15014">
                        <c:v>72049.093048095703</c:v>
                      </c:pt>
                      <c:pt idx="15015">
                        <c:v>72049.093292236314</c:v>
                      </c:pt>
                      <c:pt idx="15016">
                        <c:v>72049.093048095703</c:v>
                      </c:pt>
                      <c:pt idx="15017">
                        <c:v>57432.774887084961</c:v>
                      </c:pt>
                      <c:pt idx="15018">
                        <c:v>56934.274948120117</c:v>
                      </c:pt>
                      <c:pt idx="15019">
                        <c:v>68767.629959106445</c:v>
                      </c:pt>
                      <c:pt idx="15020">
                        <c:v>68071.354324340806</c:v>
                      </c:pt>
                      <c:pt idx="15021">
                        <c:v>69253.155593872056</c:v>
                      </c:pt>
                      <c:pt idx="15022">
                        <c:v>69251.233230590806</c:v>
                      </c:pt>
                      <c:pt idx="15023">
                        <c:v>69247.386795043945</c:v>
                      </c:pt>
                      <c:pt idx="15024">
                        <c:v>69247.386550903306</c:v>
                      </c:pt>
                      <c:pt idx="15025">
                        <c:v>69195.540603637695</c:v>
                      </c:pt>
                      <c:pt idx="15026">
                        <c:v>70060.464431762695</c:v>
                      </c:pt>
                      <c:pt idx="15027">
                        <c:v>71481.654129028306</c:v>
                      </c:pt>
                      <c:pt idx="15028">
                        <c:v>71252.888992309556</c:v>
                      </c:pt>
                      <c:pt idx="15029">
                        <c:v>71254.265945434556</c:v>
                      </c:pt>
                      <c:pt idx="15030">
                        <c:v>69100.914016723618</c:v>
                      </c:pt>
                      <c:pt idx="15031">
                        <c:v>68850.312454223618</c:v>
                      </c:pt>
                      <c:pt idx="15032">
                        <c:v>57180.207565307617</c:v>
                      </c:pt>
                      <c:pt idx="15033">
                        <c:v>57180.207565307617</c:v>
                      </c:pt>
                      <c:pt idx="15034">
                        <c:v>57180.207565307617</c:v>
                      </c:pt>
                      <c:pt idx="15035">
                        <c:v>58381.452682495117</c:v>
                      </c:pt>
                      <c:pt idx="15036">
                        <c:v>69104.130325317383</c:v>
                      </c:pt>
                      <c:pt idx="15037">
                        <c:v>68904.530349731445</c:v>
                      </c:pt>
                      <c:pt idx="15038">
                        <c:v>70081.414627075195</c:v>
                      </c:pt>
                      <c:pt idx="15039">
                        <c:v>69582.227127075195</c:v>
                      </c:pt>
                      <c:pt idx="15040">
                        <c:v>69211.379226684556</c:v>
                      </c:pt>
                      <c:pt idx="15041">
                        <c:v>69211.379226684556</c:v>
                      </c:pt>
                      <c:pt idx="15042">
                        <c:v>70907.117385864258</c:v>
                      </c:pt>
                      <c:pt idx="15043">
                        <c:v>70907.117385864258</c:v>
                      </c:pt>
                      <c:pt idx="15044">
                        <c:v>70907.117385864258</c:v>
                      </c:pt>
                      <c:pt idx="15045">
                        <c:v>70905.194290161118</c:v>
                      </c:pt>
                      <c:pt idx="15046">
                        <c:v>70905.194290161118</c:v>
                      </c:pt>
                      <c:pt idx="15047">
                        <c:v>70724.040237426758</c:v>
                      </c:pt>
                      <c:pt idx="15048">
                        <c:v>70725.963333129883</c:v>
                      </c:pt>
                      <c:pt idx="15049">
                        <c:v>71039.463333129883</c:v>
                      </c:pt>
                      <c:pt idx="15050">
                        <c:v>69951.996658325195</c:v>
                      </c:pt>
                      <c:pt idx="15051">
                        <c:v>68186.774978637695</c:v>
                      </c:pt>
                      <c:pt idx="15052">
                        <c:v>69607.504470825195</c:v>
                      </c:pt>
                      <c:pt idx="15053">
                        <c:v>69607.504470825195</c:v>
                      </c:pt>
                      <c:pt idx="15054">
                        <c:v>59346.611679077148</c:v>
                      </c:pt>
                      <c:pt idx="15055">
                        <c:v>59355.611740112305</c:v>
                      </c:pt>
                      <c:pt idx="15056">
                        <c:v>59346.611679077148</c:v>
                      </c:pt>
                      <c:pt idx="15057">
                        <c:v>59342.343124389648</c:v>
                      </c:pt>
                      <c:pt idx="15058">
                        <c:v>59342.343124389648</c:v>
                      </c:pt>
                      <c:pt idx="15059">
                        <c:v>59343.117538452148</c:v>
                      </c:pt>
                      <c:pt idx="15060">
                        <c:v>59343.117477416992</c:v>
                      </c:pt>
                      <c:pt idx="15061">
                        <c:v>60973.820846557617</c:v>
                      </c:pt>
                      <c:pt idx="15062">
                        <c:v>67007.291610717773</c:v>
                      </c:pt>
                      <c:pt idx="15063">
                        <c:v>67007.291549682617</c:v>
                      </c:pt>
                      <c:pt idx="15064">
                        <c:v>67294.443954467773</c:v>
                      </c:pt>
                      <c:pt idx="15065">
                        <c:v>69562.706619262695</c:v>
                      </c:pt>
                      <c:pt idx="15066">
                        <c:v>69505.014358520508</c:v>
                      </c:pt>
                      <c:pt idx="15067">
                        <c:v>70025.421463012695</c:v>
                      </c:pt>
                      <c:pt idx="15068">
                        <c:v>65962.694473266602</c:v>
                      </c:pt>
                      <c:pt idx="15069">
                        <c:v>66574.694473266602</c:v>
                      </c:pt>
                      <c:pt idx="15070">
                        <c:v>66574.694473266602</c:v>
                      </c:pt>
                      <c:pt idx="15071">
                        <c:v>66574.694473266602</c:v>
                      </c:pt>
                      <c:pt idx="15072">
                        <c:v>66945.694473266602</c:v>
                      </c:pt>
                      <c:pt idx="15073">
                        <c:v>66945.694473266602</c:v>
                      </c:pt>
                      <c:pt idx="15074">
                        <c:v>66945.694473266602</c:v>
                      </c:pt>
                      <c:pt idx="15075">
                        <c:v>57428.341354370117</c:v>
                      </c:pt>
                      <c:pt idx="15076">
                        <c:v>57161.142074584961</c:v>
                      </c:pt>
                      <c:pt idx="15077">
                        <c:v>57161.142074584961</c:v>
                      </c:pt>
                      <c:pt idx="15078">
                        <c:v>57161.142074584961</c:v>
                      </c:pt>
                      <c:pt idx="15079">
                        <c:v>65841.050277709961</c:v>
                      </c:pt>
                      <c:pt idx="15080">
                        <c:v>67969.783035278306</c:v>
                      </c:pt>
                      <c:pt idx="15081">
                        <c:v>68445.783035278306</c:v>
                      </c:pt>
                      <c:pt idx="15082">
                        <c:v>67875.859939575195</c:v>
                      </c:pt>
                      <c:pt idx="15083">
                        <c:v>69219.015701293945</c:v>
                      </c:pt>
                      <c:pt idx="15084">
                        <c:v>69045.515701293945</c:v>
                      </c:pt>
                      <c:pt idx="15085">
                        <c:v>69041.669631958008</c:v>
                      </c:pt>
                      <c:pt idx="15086">
                        <c:v>69043.592605590806</c:v>
                      </c:pt>
                      <c:pt idx="15087">
                        <c:v>68061.415115356445</c:v>
                      </c:pt>
                      <c:pt idx="15088">
                        <c:v>68065.415115356445</c:v>
                      </c:pt>
                      <c:pt idx="15089">
                        <c:v>68072.492019653306</c:v>
                      </c:pt>
                      <c:pt idx="15090">
                        <c:v>67548.145828247056</c:v>
                      </c:pt>
                      <c:pt idx="15091">
                        <c:v>57107.747055053711</c:v>
                      </c:pt>
                      <c:pt idx="15092">
                        <c:v>57107.747116088867</c:v>
                      </c:pt>
                      <c:pt idx="15093">
                        <c:v>57107.747177124023</c:v>
                      </c:pt>
                      <c:pt idx="15094">
                        <c:v>66166.985290527344</c:v>
                      </c:pt>
                      <c:pt idx="15095">
                        <c:v>71559.301101684556</c:v>
                      </c:pt>
                      <c:pt idx="15096">
                        <c:v>71559.301101684556</c:v>
                      </c:pt>
                      <c:pt idx="15097">
                        <c:v>71511.300369262695</c:v>
                      </c:pt>
                      <c:pt idx="15098">
                        <c:v>72032.301101684556</c:v>
                      </c:pt>
                      <c:pt idx="15099">
                        <c:v>71881.300857543945</c:v>
                      </c:pt>
                      <c:pt idx="15100">
                        <c:v>71738.100662231445</c:v>
                      </c:pt>
                      <c:pt idx="15101">
                        <c:v>71842.222976684556</c:v>
                      </c:pt>
                      <c:pt idx="15102">
                        <c:v>71368.071411132798</c:v>
                      </c:pt>
                      <c:pt idx="15103">
                        <c:v>71368.071411132798</c:v>
                      </c:pt>
                      <c:pt idx="15104">
                        <c:v>71318.225219726548</c:v>
                      </c:pt>
                      <c:pt idx="15105">
                        <c:v>69728.524291992188</c:v>
                      </c:pt>
                      <c:pt idx="15106">
                        <c:v>68537.191848754868</c:v>
                      </c:pt>
                      <c:pt idx="15107">
                        <c:v>69514.192947387695</c:v>
                      </c:pt>
                      <c:pt idx="15108">
                        <c:v>70431.981033325195</c:v>
                      </c:pt>
                      <c:pt idx="15109">
                        <c:v>64038.742599487305</c:v>
                      </c:pt>
                      <c:pt idx="15110">
                        <c:v>67952.450332641602</c:v>
                      </c:pt>
                      <c:pt idx="15111">
                        <c:v>67868.317581176758</c:v>
                      </c:pt>
                      <c:pt idx="15112">
                        <c:v>69399.841827392564</c:v>
                      </c:pt>
                      <c:pt idx="15113">
                        <c:v>69498.801528930664</c:v>
                      </c:pt>
                      <c:pt idx="15114">
                        <c:v>69500.579849243164</c:v>
                      </c:pt>
                      <c:pt idx="15115">
                        <c:v>69510.779861450195</c:v>
                      </c:pt>
                      <c:pt idx="15116">
                        <c:v>69148.779861450195</c:v>
                      </c:pt>
                      <c:pt idx="15117">
                        <c:v>69139.350173950195</c:v>
                      </c:pt>
                      <c:pt idx="15118">
                        <c:v>68764.350173950195</c:v>
                      </c:pt>
                      <c:pt idx="15119">
                        <c:v>68764.350173950195</c:v>
                      </c:pt>
                      <c:pt idx="15120">
                        <c:v>69135.350173950195</c:v>
                      </c:pt>
                      <c:pt idx="15121">
                        <c:v>68219.183181762695</c:v>
                      </c:pt>
                      <c:pt idx="15122">
                        <c:v>65204.119216918938</c:v>
                      </c:pt>
                      <c:pt idx="15123">
                        <c:v>63570.633346557617</c:v>
                      </c:pt>
                      <c:pt idx="15124">
                        <c:v>63570.633346557617</c:v>
                      </c:pt>
                      <c:pt idx="15125">
                        <c:v>69613.697891235352</c:v>
                      </c:pt>
                      <c:pt idx="15126">
                        <c:v>69615.88948059082</c:v>
                      </c:pt>
                      <c:pt idx="15127">
                        <c:v>69615.889541625977</c:v>
                      </c:pt>
                      <c:pt idx="15128">
                        <c:v>68915.888565063477</c:v>
                      </c:pt>
                      <c:pt idx="15129">
                        <c:v>66715.531082153306</c:v>
                      </c:pt>
                      <c:pt idx="15130">
                        <c:v>66966.482254028306</c:v>
                      </c:pt>
                      <c:pt idx="15131">
                        <c:v>66725.403274536118</c:v>
                      </c:pt>
                      <c:pt idx="15132">
                        <c:v>66354.403274536118</c:v>
                      </c:pt>
                      <c:pt idx="15133">
                        <c:v>66356.326370239258</c:v>
                      </c:pt>
                      <c:pt idx="15134">
                        <c:v>67544.523880004868</c:v>
                      </c:pt>
                      <c:pt idx="15135">
                        <c:v>66370.512893676758</c:v>
                      </c:pt>
                      <c:pt idx="15136">
                        <c:v>66311.545242309556</c:v>
                      </c:pt>
                      <c:pt idx="15137">
                        <c:v>65625.057693481445</c:v>
                      </c:pt>
                      <c:pt idx="15138">
                        <c:v>66319.136917114258</c:v>
                      </c:pt>
                      <c:pt idx="15139">
                        <c:v>65757.39778137207</c:v>
                      </c:pt>
                      <c:pt idx="15140">
                        <c:v>70000.349197387695</c:v>
                      </c:pt>
                      <c:pt idx="15141">
                        <c:v>70601.649978637695</c:v>
                      </c:pt>
                      <c:pt idx="15142">
                        <c:v>70599.727127075195</c:v>
                      </c:pt>
                      <c:pt idx="15143">
                        <c:v>69983.727127075195</c:v>
                      </c:pt>
                      <c:pt idx="15144">
                        <c:v>69006.801956176758</c:v>
                      </c:pt>
                      <c:pt idx="15145">
                        <c:v>70028.626174926758</c:v>
                      </c:pt>
                      <c:pt idx="15146">
                        <c:v>70028.626174926758</c:v>
                      </c:pt>
                      <c:pt idx="15147">
                        <c:v>68764.857009887695</c:v>
                      </c:pt>
                      <c:pt idx="15148">
                        <c:v>68762.933792114258</c:v>
                      </c:pt>
                      <c:pt idx="15149">
                        <c:v>68472.333450317383</c:v>
                      </c:pt>
                      <c:pt idx="15150">
                        <c:v>68983.569168090806</c:v>
                      </c:pt>
                      <c:pt idx="15151">
                        <c:v>68995.663162231445</c:v>
                      </c:pt>
                      <c:pt idx="15152">
                        <c:v>67837.037185668945</c:v>
                      </c:pt>
                      <c:pt idx="15153">
                        <c:v>67837.037185668945</c:v>
                      </c:pt>
                      <c:pt idx="15154">
                        <c:v>67178.037185668945</c:v>
                      </c:pt>
                      <c:pt idx="15155">
                        <c:v>68030.204177856445</c:v>
                      </c:pt>
                      <c:pt idx="15156">
                        <c:v>68030.204055786118</c:v>
                      </c:pt>
                      <c:pt idx="15157">
                        <c:v>69679.000640869141</c:v>
                      </c:pt>
                      <c:pt idx="15158">
                        <c:v>69679.000640869141</c:v>
                      </c:pt>
                      <c:pt idx="15159">
                        <c:v>69625.154510498047</c:v>
                      </c:pt>
                      <c:pt idx="15160">
                        <c:v>69326.154510498047</c:v>
                      </c:pt>
                      <c:pt idx="15161">
                        <c:v>69386.233978271484</c:v>
                      </c:pt>
                      <c:pt idx="15162">
                        <c:v>69386.233978271484</c:v>
                      </c:pt>
                      <c:pt idx="15163">
                        <c:v>69754.843276977539</c:v>
                      </c:pt>
                      <c:pt idx="15164">
                        <c:v>69270.381912231445</c:v>
                      </c:pt>
                      <c:pt idx="15165">
                        <c:v>69270.381912231445</c:v>
                      </c:pt>
                      <c:pt idx="15166">
                        <c:v>68988.766555786118</c:v>
                      </c:pt>
                      <c:pt idx="15167">
                        <c:v>69111.766555786118</c:v>
                      </c:pt>
                      <c:pt idx="15168">
                        <c:v>68672.043045043945</c:v>
                      </c:pt>
                      <c:pt idx="15169">
                        <c:v>69276.957748413086</c:v>
                      </c:pt>
                      <c:pt idx="15170">
                        <c:v>69494.828735351563</c:v>
                      </c:pt>
                      <c:pt idx="15171">
                        <c:v>70317.248428344727</c:v>
                      </c:pt>
                      <c:pt idx="15172">
                        <c:v>69667.078689575195</c:v>
                      </c:pt>
                      <c:pt idx="15173">
                        <c:v>70056.630447387695</c:v>
                      </c:pt>
                      <c:pt idx="15174">
                        <c:v>68842.349761962891</c:v>
                      </c:pt>
                      <c:pt idx="15175">
                        <c:v>69337.979812622056</c:v>
                      </c:pt>
                      <c:pt idx="15176">
                        <c:v>58545.128463745117</c:v>
                      </c:pt>
                      <c:pt idx="15177">
                        <c:v>58545.128524780273</c:v>
                      </c:pt>
                      <c:pt idx="15178">
                        <c:v>58545.128402709961</c:v>
                      </c:pt>
                      <c:pt idx="15179">
                        <c:v>58545.128463745117</c:v>
                      </c:pt>
                      <c:pt idx="15180">
                        <c:v>69556.895126342773</c:v>
                      </c:pt>
                      <c:pt idx="15181">
                        <c:v>69011.448806762695</c:v>
                      </c:pt>
                      <c:pt idx="15182">
                        <c:v>69011.448806762695</c:v>
                      </c:pt>
                      <c:pt idx="15183">
                        <c:v>69013.378494262695</c:v>
                      </c:pt>
                      <c:pt idx="15184">
                        <c:v>69366.929031372056</c:v>
                      </c:pt>
                      <c:pt idx="15185">
                        <c:v>65490.336257934556</c:v>
                      </c:pt>
                      <c:pt idx="15186">
                        <c:v>63994.097259521477</c:v>
                      </c:pt>
                      <c:pt idx="15187">
                        <c:v>63944.097259521477</c:v>
                      </c:pt>
                      <c:pt idx="15188">
                        <c:v>63944.097137451165</c:v>
                      </c:pt>
                      <c:pt idx="15189">
                        <c:v>64067.097137451165</c:v>
                      </c:pt>
                      <c:pt idx="15190">
                        <c:v>64530.572845458977</c:v>
                      </c:pt>
                      <c:pt idx="15191">
                        <c:v>64530.572845458977</c:v>
                      </c:pt>
                      <c:pt idx="15192">
                        <c:v>64530.57296752929</c:v>
                      </c:pt>
                      <c:pt idx="15193">
                        <c:v>64530.57296752929</c:v>
                      </c:pt>
                      <c:pt idx="15194">
                        <c:v>65209.257843017571</c:v>
                      </c:pt>
                      <c:pt idx="15195">
                        <c:v>65355.195281982415</c:v>
                      </c:pt>
                      <c:pt idx="15196">
                        <c:v>65355.195281982415</c:v>
                      </c:pt>
                      <c:pt idx="15197">
                        <c:v>65355.195281982415</c:v>
                      </c:pt>
                      <c:pt idx="15198">
                        <c:v>65353.647430419915</c:v>
                      </c:pt>
                      <c:pt idx="15199">
                        <c:v>65722.674713134766</c:v>
                      </c:pt>
                      <c:pt idx="15200">
                        <c:v>68829.924880981445</c:v>
                      </c:pt>
                      <c:pt idx="15201">
                        <c:v>68831.8479156494</c:v>
                      </c:pt>
                      <c:pt idx="15202">
                        <c:v>69663.355056762695</c:v>
                      </c:pt>
                      <c:pt idx="15203">
                        <c:v>69301.355056762695</c:v>
                      </c:pt>
                      <c:pt idx="15204">
                        <c:v>69415.358963012695</c:v>
                      </c:pt>
                      <c:pt idx="15205">
                        <c:v>69001.263504028306</c:v>
                      </c:pt>
                      <c:pt idx="15206">
                        <c:v>69003.321121215806</c:v>
                      </c:pt>
                      <c:pt idx="15207">
                        <c:v>69529.244094848618</c:v>
                      </c:pt>
                      <c:pt idx="15208">
                        <c:v>69529.244094848618</c:v>
                      </c:pt>
                      <c:pt idx="15209">
                        <c:v>69096.500320434556</c:v>
                      </c:pt>
                      <c:pt idx="15210">
                        <c:v>68577.423416137695</c:v>
                      </c:pt>
                      <c:pt idx="15211">
                        <c:v>67590.302688598618</c:v>
                      </c:pt>
                      <c:pt idx="15212">
                        <c:v>66615.149002075195</c:v>
                      </c:pt>
                      <c:pt idx="15213">
                        <c:v>67120.893508911118</c:v>
                      </c:pt>
                      <c:pt idx="15214">
                        <c:v>66119.353836059556</c:v>
                      </c:pt>
                      <c:pt idx="15215">
                        <c:v>68916.987503051758</c:v>
                      </c:pt>
                      <c:pt idx="15216">
                        <c:v>68527.109756469727</c:v>
                      </c:pt>
                      <c:pt idx="15217">
                        <c:v>69656.106643676758</c:v>
                      </c:pt>
                      <c:pt idx="15218">
                        <c:v>69706.183792114258</c:v>
                      </c:pt>
                      <c:pt idx="15219">
                        <c:v>69425.060562133789</c:v>
                      </c:pt>
                      <c:pt idx="15220">
                        <c:v>68977.770706176758</c:v>
                      </c:pt>
                      <c:pt idx="15221">
                        <c:v>69233.53987121582</c:v>
                      </c:pt>
                      <c:pt idx="15222">
                        <c:v>69237.53987121582</c:v>
                      </c:pt>
                      <c:pt idx="15223">
                        <c:v>69844.663162231445</c:v>
                      </c:pt>
                      <c:pt idx="15224">
                        <c:v>69842.740066528306</c:v>
                      </c:pt>
                      <c:pt idx="15225">
                        <c:v>69841.133621215806</c:v>
                      </c:pt>
                      <c:pt idx="15226">
                        <c:v>69843.056716918945</c:v>
                      </c:pt>
                      <c:pt idx="15227">
                        <c:v>69188.056716918945</c:v>
                      </c:pt>
                      <c:pt idx="15228">
                        <c:v>69186.826004028306</c:v>
                      </c:pt>
                      <c:pt idx="15229">
                        <c:v>67901.782546997056</c:v>
                      </c:pt>
                      <c:pt idx="15230">
                        <c:v>68894.925613403306</c:v>
                      </c:pt>
                      <c:pt idx="15231">
                        <c:v>68405.925491333008</c:v>
                      </c:pt>
                      <c:pt idx="15232">
                        <c:v>68395.002639770508</c:v>
                      </c:pt>
                      <c:pt idx="15233">
                        <c:v>67591.585968017564</c:v>
                      </c:pt>
                      <c:pt idx="15234">
                        <c:v>67587.739776611314</c:v>
                      </c:pt>
                      <c:pt idx="15235">
                        <c:v>67368.296295166016</c:v>
                      </c:pt>
                      <c:pt idx="15236">
                        <c:v>56605.389022827148</c:v>
                      </c:pt>
                      <c:pt idx="15237">
                        <c:v>56605.389022827148</c:v>
                      </c:pt>
                      <c:pt idx="15238">
                        <c:v>55855.385116577148</c:v>
                      </c:pt>
                      <c:pt idx="15239">
                        <c:v>55855.385116577148</c:v>
                      </c:pt>
                      <c:pt idx="15240">
                        <c:v>55855.385116577148</c:v>
                      </c:pt>
                      <c:pt idx="15241">
                        <c:v>55855.385116577148</c:v>
                      </c:pt>
                      <c:pt idx="15242">
                        <c:v>60209.312850952148</c:v>
                      </c:pt>
                      <c:pt idx="15243">
                        <c:v>60209.312850952148</c:v>
                      </c:pt>
                      <c:pt idx="15244">
                        <c:v>67227.004257202148</c:v>
                      </c:pt>
                      <c:pt idx="15245">
                        <c:v>68756.147827148438</c:v>
                      </c:pt>
                      <c:pt idx="15246">
                        <c:v>58126.296249389648</c:v>
                      </c:pt>
                      <c:pt idx="15247">
                        <c:v>58126.296249389648</c:v>
                      </c:pt>
                      <c:pt idx="15248">
                        <c:v>58126.296249389648</c:v>
                      </c:pt>
                      <c:pt idx="15249">
                        <c:v>58126.296249389648</c:v>
                      </c:pt>
                      <c:pt idx="15250">
                        <c:v>57734.495468139648</c:v>
                      </c:pt>
                      <c:pt idx="15251">
                        <c:v>58126.296310424805</c:v>
                      </c:pt>
                      <c:pt idx="15252">
                        <c:v>58128.170333862305</c:v>
                      </c:pt>
                      <c:pt idx="15253">
                        <c:v>58094.570846557617</c:v>
                      </c:pt>
                      <c:pt idx="15254">
                        <c:v>58094.570846557617</c:v>
                      </c:pt>
                      <c:pt idx="15255">
                        <c:v>62848.69352722168</c:v>
                      </c:pt>
                      <c:pt idx="15256">
                        <c:v>62846.770370483398</c:v>
                      </c:pt>
                      <c:pt idx="15257">
                        <c:v>63143.19548034668</c:v>
                      </c:pt>
                      <c:pt idx="15258">
                        <c:v>68704.363571166992</c:v>
                      </c:pt>
                      <c:pt idx="15259">
                        <c:v>69573.919738769531</c:v>
                      </c:pt>
                      <c:pt idx="15260">
                        <c:v>66345.050003051758</c:v>
                      </c:pt>
                      <c:pt idx="15261">
                        <c:v>70903.619461059556</c:v>
                      </c:pt>
                      <c:pt idx="15262">
                        <c:v>70856.696365356445</c:v>
                      </c:pt>
                      <c:pt idx="15263">
                        <c:v>71086.685379028306</c:v>
                      </c:pt>
                      <c:pt idx="15264">
                        <c:v>71088.608474731445</c:v>
                      </c:pt>
                      <c:pt idx="15265">
                        <c:v>71088.608474731445</c:v>
                      </c:pt>
                      <c:pt idx="15266">
                        <c:v>71088.608474731445</c:v>
                      </c:pt>
                      <c:pt idx="15267">
                        <c:v>57091.987716674805</c:v>
                      </c:pt>
                      <c:pt idx="15268">
                        <c:v>56516.651718139648</c:v>
                      </c:pt>
                      <c:pt idx="15269">
                        <c:v>66610.746353149414</c:v>
                      </c:pt>
                      <c:pt idx="15270">
                        <c:v>66610.746353149414</c:v>
                      </c:pt>
                      <c:pt idx="15271">
                        <c:v>66610.746353149414</c:v>
                      </c:pt>
                      <c:pt idx="15272">
                        <c:v>66610.746353149414</c:v>
                      </c:pt>
                      <c:pt idx="15273">
                        <c:v>66609.674026489258</c:v>
                      </c:pt>
                      <c:pt idx="15274">
                        <c:v>66867.674087524414</c:v>
                      </c:pt>
                      <c:pt idx="15275">
                        <c:v>69108.589797973618</c:v>
                      </c:pt>
                      <c:pt idx="15276">
                        <c:v>70093.512893676758</c:v>
                      </c:pt>
                      <c:pt idx="15277">
                        <c:v>70091.589797973618</c:v>
                      </c:pt>
                      <c:pt idx="15278">
                        <c:v>69572.193679809556</c:v>
                      </c:pt>
                      <c:pt idx="15279">
                        <c:v>69313.116775512695</c:v>
                      </c:pt>
                      <c:pt idx="15280">
                        <c:v>69102.413650512695</c:v>
                      </c:pt>
                      <c:pt idx="15281">
                        <c:v>69361.701736450195</c:v>
                      </c:pt>
                      <c:pt idx="15282">
                        <c:v>69612.930374145508</c:v>
                      </c:pt>
                      <c:pt idx="15283">
                        <c:v>69612.930252075195</c:v>
                      </c:pt>
                      <c:pt idx="15284">
                        <c:v>69616.776565551758</c:v>
                      </c:pt>
                      <c:pt idx="15285">
                        <c:v>69618.699539184556</c:v>
                      </c:pt>
                      <c:pt idx="15286">
                        <c:v>69016.838638305664</c:v>
                      </c:pt>
                      <c:pt idx="15287">
                        <c:v>69016.838638305664</c:v>
                      </c:pt>
                      <c:pt idx="15288">
                        <c:v>69016.838638305664</c:v>
                      </c:pt>
                      <c:pt idx="15289">
                        <c:v>69016.838638305664</c:v>
                      </c:pt>
                      <c:pt idx="15290">
                        <c:v>70674.425125122056</c:v>
                      </c:pt>
                      <c:pt idx="15291">
                        <c:v>70509.524734497056</c:v>
                      </c:pt>
                      <c:pt idx="15292">
                        <c:v>70901.323318481445</c:v>
                      </c:pt>
                      <c:pt idx="15293">
                        <c:v>70850.723709106445</c:v>
                      </c:pt>
                      <c:pt idx="15294">
                        <c:v>70850.723709106445</c:v>
                      </c:pt>
                      <c:pt idx="15295">
                        <c:v>70560.946365356445</c:v>
                      </c:pt>
                      <c:pt idx="15296">
                        <c:v>71548.570632934556</c:v>
                      </c:pt>
                      <c:pt idx="15297">
                        <c:v>71555.931961059556</c:v>
                      </c:pt>
                      <c:pt idx="15298">
                        <c:v>71532.856079101548</c:v>
                      </c:pt>
                      <c:pt idx="15299">
                        <c:v>71544.355834960938</c:v>
                      </c:pt>
                      <c:pt idx="15300">
                        <c:v>71008.309936523438</c:v>
                      </c:pt>
                      <c:pt idx="15301">
                        <c:v>69224.60791015625</c:v>
                      </c:pt>
                      <c:pt idx="15302">
                        <c:v>68839.938552856445</c:v>
                      </c:pt>
                      <c:pt idx="15303">
                        <c:v>68191.799636840806</c:v>
                      </c:pt>
                      <c:pt idx="15304">
                        <c:v>69243.377517700195</c:v>
                      </c:pt>
                      <c:pt idx="15305">
                        <c:v>69859.524246215806</c:v>
                      </c:pt>
                      <c:pt idx="15306">
                        <c:v>69861.447586059556</c:v>
                      </c:pt>
                      <c:pt idx="15307">
                        <c:v>69863.370437622056</c:v>
                      </c:pt>
                      <c:pt idx="15308">
                        <c:v>69865.293533325195</c:v>
                      </c:pt>
                      <c:pt idx="15309">
                        <c:v>69908.139724731445</c:v>
                      </c:pt>
                      <c:pt idx="15310">
                        <c:v>69886.985916137695</c:v>
                      </c:pt>
                      <c:pt idx="15311">
                        <c:v>69890.832229614258</c:v>
                      </c:pt>
                      <c:pt idx="15312">
                        <c:v>69846.629104614258</c:v>
                      </c:pt>
                      <c:pt idx="15313">
                        <c:v>69750.552200317368</c:v>
                      </c:pt>
                      <c:pt idx="15314">
                        <c:v>70286.321365356445</c:v>
                      </c:pt>
                      <c:pt idx="15315">
                        <c:v>69307.861892700195</c:v>
                      </c:pt>
                      <c:pt idx="15316">
                        <c:v>69746.862503051758</c:v>
                      </c:pt>
                      <c:pt idx="15317">
                        <c:v>70191.494216918945</c:v>
                      </c:pt>
                      <c:pt idx="15318">
                        <c:v>69298.600662231445</c:v>
                      </c:pt>
                      <c:pt idx="15319">
                        <c:v>69528.78002929686</c:v>
                      </c:pt>
                      <c:pt idx="15320">
                        <c:v>67204.594314575195</c:v>
                      </c:pt>
                      <c:pt idx="15321">
                        <c:v>67909.908569335938</c:v>
                      </c:pt>
                      <c:pt idx="15322">
                        <c:v>65665.641525268555</c:v>
                      </c:pt>
                      <c:pt idx="15323">
                        <c:v>65666.71696472168</c:v>
                      </c:pt>
                      <c:pt idx="15324">
                        <c:v>65717.639999389648</c:v>
                      </c:pt>
                      <c:pt idx="15325">
                        <c:v>65863.640060424805</c:v>
                      </c:pt>
                      <c:pt idx="15326">
                        <c:v>65866.410934448242</c:v>
                      </c:pt>
                      <c:pt idx="15327">
                        <c:v>65868.334030151367</c:v>
                      </c:pt>
                      <c:pt idx="15328">
                        <c:v>65870.25700378418</c:v>
                      </c:pt>
                      <c:pt idx="15329">
                        <c:v>65932.953231811523</c:v>
                      </c:pt>
                      <c:pt idx="15330">
                        <c:v>65813.799423217773</c:v>
                      </c:pt>
                      <c:pt idx="15331">
                        <c:v>65614.873275756836</c:v>
                      </c:pt>
                      <c:pt idx="15332">
                        <c:v>65745.719467163086</c:v>
                      </c:pt>
                      <c:pt idx="15333">
                        <c:v>65752.796371459961</c:v>
                      </c:pt>
                      <c:pt idx="15334">
                        <c:v>66522.705490112305</c:v>
                      </c:pt>
                      <c:pt idx="15335">
                        <c:v>57505.414413452148</c:v>
                      </c:pt>
                      <c:pt idx="15336">
                        <c:v>64627.300338745117</c:v>
                      </c:pt>
                      <c:pt idx="15337">
                        <c:v>64256.300399780273</c:v>
                      </c:pt>
                      <c:pt idx="15338">
                        <c:v>64256.300399780273</c:v>
                      </c:pt>
                      <c:pt idx="15339">
                        <c:v>64241.468368530273</c:v>
                      </c:pt>
                      <c:pt idx="15340">
                        <c:v>64809.968307495117</c:v>
                      </c:pt>
                      <c:pt idx="15341">
                        <c:v>64744.94206237793</c:v>
                      </c:pt>
                      <c:pt idx="15342">
                        <c:v>65161.322021484375</c:v>
                      </c:pt>
                      <c:pt idx="15343">
                        <c:v>64128.553405761719</c:v>
                      </c:pt>
                      <c:pt idx="15344">
                        <c:v>64128.553466796875</c:v>
                      </c:pt>
                      <c:pt idx="15345">
                        <c:v>64128.553405761719</c:v>
                      </c:pt>
                      <c:pt idx="15346">
                        <c:v>64699.027160644531</c:v>
                      </c:pt>
                      <c:pt idx="15347">
                        <c:v>65424.294540405273</c:v>
                      </c:pt>
                      <c:pt idx="15348">
                        <c:v>64963.991806030273</c:v>
                      </c:pt>
                      <c:pt idx="15349">
                        <c:v>67740.642204284668</c:v>
                      </c:pt>
                      <c:pt idx="15350">
                        <c:v>66874.318923950195</c:v>
                      </c:pt>
                      <c:pt idx="15351">
                        <c:v>65292.195289611809</c:v>
                      </c:pt>
                      <c:pt idx="15352">
                        <c:v>65998.859596252427</c:v>
                      </c:pt>
                      <c:pt idx="15353">
                        <c:v>67346.969192504883</c:v>
                      </c:pt>
                      <c:pt idx="15354">
                        <c:v>67075.471145629883</c:v>
                      </c:pt>
                      <c:pt idx="15355">
                        <c:v>68963.823318481445</c:v>
                      </c:pt>
                      <c:pt idx="15356">
                        <c:v>68646.023025512695</c:v>
                      </c:pt>
                      <c:pt idx="15357">
                        <c:v>67683.161697387695</c:v>
                      </c:pt>
                      <c:pt idx="15358">
                        <c:v>67243.384887695298</c:v>
                      </c:pt>
                      <c:pt idx="15359">
                        <c:v>68216.885620117188</c:v>
                      </c:pt>
                      <c:pt idx="15360">
                        <c:v>68424.207885742188</c:v>
                      </c:pt>
                      <c:pt idx="15361">
                        <c:v>69030.289672851548</c:v>
                      </c:pt>
                      <c:pt idx="15362">
                        <c:v>70399.465896606445</c:v>
                      </c:pt>
                      <c:pt idx="15363">
                        <c:v>71214.409744262695</c:v>
                      </c:pt>
                      <c:pt idx="15364">
                        <c:v>70544.609451293945</c:v>
                      </c:pt>
                      <c:pt idx="15365">
                        <c:v>67975.547882080064</c:v>
                      </c:pt>
                      <c:pt idx="15366">
                        <c:v>67975.548858642564</c:v>
                      </c:pt>
                      <c:pt idx="15367">
                        <c:v>69640.295486450195</c:v>
                      </c:pt>
                      <c:pt idx="15368">
                        <c:v>69525.895095825195</c:v>
                      </c:pt>
                      <c:pt idx="15369">
                        <c:v>69130.269363403306</c:v>
                      </c:pt>
                      <c:pt idx="15370">
                        <c:v>68986.035476684556</c:v>
                      </c:pt>
                      <c:pt idx="15371">
                        <c:v>69052.958572387695</c:v>
                      </c:pt>
                      <c:pt idx="15372">
                        <c:v>68752.269363403306</c:v>
                      </c:pt>
                      <c:pt idx="15373">
                        <c:v>68747.038650512695</c:v>
                      </c:pt>
                      <c:pt idx="15374">
                        <c:v>67930.361892700195</c:v>
                      </c:pt>
                      <c:pt idx="15375">
                        <c:v>68902.984695434556</c:v>
                      </c:pt>
                      <c:pt idx="15376">
                        <c:v>68695.984695434556</c:v>
                      </c:pt>
                      <c:pt idx="15377">
                        <c:v>68200.984695434556</c:v>
                      </c:pt>
                      <c:pt idx="15378">
                        <c:v>67973.384399414048</c:v>
                      </c:pt>
                      <c:pt idx="15379">
                        <c:v>67973.384399414048</c:v>
                      </c:pt>
                      <c:pt idx="15380">
                        <c:v>67999.009002685547</c:v>
                      </c:pt>
                      <c:pt idx="15381">
                        <c:v>67999.009002685547</c:v>
                      </c:pt>
                      <c:pt idx="15382">
                        <c:v>68709.975662231445</c:v>
                      </c:pt>
                      <c:pt idx="15383">
                        <c:v>68215.130935668945</c:v>
                      </c:pt>
                      <c:pt idx="15384">
                        <c:v>67612.588455200195</c:v>
                      </c:pt>
                      <c:pt idx="15385">
                        <c:v>67610.665420532227</c:v>
                      </c:pt>
                      <c:pt idx="15386">
                        <c:v>70143.609771728516</c:v>
                      </c:pt>
                      <c:pt idx="15387">
                        <c:v>58870.073776245117</c:v>
                      </c:pt>
                      <c:pt idx="15388">
                        <c:v>58870.073776245117</c:v>
                      </c:pt>
                      <c:pt idx="15389">
                        <c:v>58870.073715209961</c:v>
                      </c:pt>
                      <c:pt idx="15390">
                        <c:v>58870.073715209961</c:v>
                      </c:pt>
                      <c:pt idx="15391">
                        <c:v>58870.073776245117</c:v>
                      </c:pt>
                      <c:pt idx="15392">
                        <c:v>62389.634384155273</c:v>
                      </c:pt>
                      <c:pt idx="15393">
                        <c:v>61541.134323120117</c:v>
                      </c:pt>
                      <c:pt idx="15394">
                        <c:v>66116.746658325195</c:v>
                      </c:pt>
                      <c:pt idx="15395">
                        <c:v>70801.442947387695</c:v>
                      </c:pt>
                      <c:pt idx="15396">
                        <c:v>57235.317733764648</c:v>
                      </c:pt>
                      <c:pt idx="15397">
                        <c:v>57364.868576049805</c:v>
                      </c:pt>
                      <c:pt idx="15398">
                        <c:v>57364.868515014648</c:v>
                      </c:pt>
                      <c:pt idx="15399">
                        <c:v>57114.148849487305</c:v>
                      </c:pt>
                      <c:pt idx="15400">
                        <c:v>57114.148727416992</c:v>
                      </c:pt>
                      <c:pt idx="15401">
                        <c:v>57114.148849487305</c:v>
                      </c:pt>
                      <c:pt idx="15402">
                        <c:v>57114.148849487305</c:v>
                      </c:pt>
                      <c:pt idx="15403">
                        <c:v>63800.554244995117</c:v>
                      </c:pt>
                      <c:pt idx="15404">
                        <c:v>63145.554244995117</c:v>
                      </c:pt>
                      <c:pt idx="15405">
                        <c:v>63145.554183959961</c:v>
                      </c:pt>
                      <c:pt idx="15406">
                        <c:v>63423.554244995117</c:v>
                      </c:pt>
                      <c:pt idx="15407">
                        <c:v>63747.655807495117</c:v>
                      </c:pt>
                      <c:pt idx="15408">
                        <c:v>63747.655746459961</c:v>
                      </c:pt>
                      <c:pt idx="15409">
                        <c:v>67787.627372741699</c:v>
                      </c:pt>
                      <c:pt idx="15410">
                        <c:v>70100.53205871582</c:v>
                      </c:pt>
                      <c:pt idx="15411">
                        <c:v>70100.53205871582</c:v>
                      </c:pt>
                      <c:pt idx="15412">
                        <c:v>70100.53205871582</c:v>
                      </c:pt>
                      <c:pt idx="15413">
                        <c:v>70100.53205871582</c:v>
                      </c:pt>
                      <c:pt idx="15414">
                        <c:v>71936.574661254883</c:v>
                      </c:pt>
                      <c:pt idx="15415">
                        <c:v>71500.29426574707</c:v>
                      </c:pt>
                      <c:pt idx="15416">
                        <c:v>71500.29426574707</c:v>
                      </c:pt>
                      <c:pt idx="15417">
                        <c:v>70924.15608215332</c:v>
                      </c:pt>
                      <c:pt idx="15418">
                        <c:v>63017.673385620117</c:v>
                      </c:pt>
                      <c:pt idx="15419">
                        <c:v>64112.964462280273</c:v>
                      </c:pt>
                      <c:pt idx="15420">
                        <c:v>64112.964401245117</c:v>
                      </c:pt>
                      <c:pt idx="15421">
                        <c:v>67083.365341186523</c:v>
                      </c:pt>
                      <c:pt idx="15422">
                        <c:v>66327.363327026367</c:v>
                      </c:pt>
                      <c:pt idx="15423">
                        <c:v>66327.631393432617</c:v>
                      </c:pt>
                      <c:pt idx="15424">
                        <c:v>66327.631332397461</c:v>
                      </c:pt>
                      <c:pt idx="15425">
                        <c:v>70542.05256652832</c:v>
                      </c:pt>
                      <c:pt idx="15426">
                        <c:v>70542.05256652832</c:v>
                      </c:pt>
                      <c:pt idx="15427">
                        <c:v>70688.052688598633</c:v>
                      </c:pt>
                      <c:pt idx="15428">
                        <c:v>70688.052688598633</c:v>
                      </c:pt>
                      <c:pt idx="15429">
                        <c:v>70759.670486450195</c:v>
                      </c:pt>
                      <c:pt idx="15430">
                        <c:v>71472.94905090332</c:v>
                      </c:pt>
                      <c:pt idx="15431">
                        <c:v>71472.94905090332</c:v>
                      </c:pt>
                      <c:pt idx="15432">
                        <c:v>70480.341262817383</c:v>
                      </c:pt>
                      <c:pt idx="15433">
                        <c:v>63799.996627807617</c:v>
                      </c:pt>
                      <c:pt idx="15434">
                        <c:v>63503.505416870117</c:v>
                      </c:pt>
                      <c:pt idx="15435">
                        <c:v>64427.631454467773</c:v>
                      </c:pt>
                      <c:pt idx="15436">
                        <c:v>64427.631332397461</c:v>
                      </c:pt>
                      <c:pt idx="15437">
                        <c:v>66789.356063842773</c:v>
                      </c:pt>
                      <c:pt idx="15438">
                        <c:v>66097.356002807617</c:v>
                      </c:pt>
                      <c:pt idx="15439">
                        <c:v>66097.356002807617</c:v>
                      </c:pt>
                      <c:pt idx="15440">
                        <c:v>69679.559402465806</c:v>
                      </c:pt>
                      <c:pt idx="15441">
                        <c:v>68964.553787231445</c:v>
                      </c:pt>
                      <c:pt idx="15442">
                        <c:v>70011.170486450195</c:v>
                      </c:pt>
                      <c:pt idx="15443">
                        <c:v>70256.651931762695</c:v>
                      </c:pt>
                      <c:pt idx="15444">
                        <c:v>70256.651931762695</c:v>
                      </c:pt>
                      <c:pt idx="15445">
                        <c:v>69070.852493286133</c:v>
                      </c:pt>
                      <c:pt idx="15446">
                        <c:v>58559.200256347656</c:v>
                      </c:pt>
                      <c:pt idx="15447">
                        <c:v>65633.06120300293</c:v>
                      </c:pt>
                      <c:pt idx="15448">
                        <c:v>65345.05729675293</c:v>
                      </c:pt>
                      <c:pt idx="15449">
                        <c:v>65345.05729675293</c:v>
                      </c:pt>
                      <c:pt idx="15450">
                        <c:v>65974.465316772461</c:v>
                      </c:pt>
                      <c:pt idx="15451">
                        <c:v>65974.465377807617</c:v>
                      </c:pt>
                      <c:pt idx="15452">
                        <c:v>65974.465316772461</c:v>
                      </c:pt>
                      <c:pt idx="15453">
                        <c:v>66725.55339050293</c:v>
                      </c:pt>
                      <c:pt idx="15454">
                        <c:v>67812.596183776855</c:v>
                      </c:pt>
                      <c:pt idx="15455">
                        <c:v>66875.017898559556</c:v>
                      </c:pt>
                      <c:pt idx="15456">
                        <c:v>65748.517898559556</c:v>
                      </c:pt>
                      <c:pt idx="15457">
                        <c:v>65746.594924926758</c:v>
                      </c:pt>
                      <c:pt idx="15458">
                        <c:v>65449.717605590806</c:v>
                      </c:pt>
                      <c:pt idx="15459">
                        <c:v>65571.889480590806</c:v>
                      </c:pt>
                      <c:pt idx="15460">
                        <c:v>67072.390457153306</c:v>
                      </c:pt>
                      <c:pt idx="15461">
                        <c:v>66736.416824340806</c:v>
                      </c:pt>
                      <c:pt idx="15462">
                        <c:v>65712.571365356445</c:v>
                      </c:pt>
                      <c:pt idx="15463">
                        <c:v>65712.571243286118</c:v>
                      </c:pt>
                      <c:pt idx="15464">
                        <c:v>65713.399490356445</c:v>
                      </c:pt>
                      <c:pt idx="15465">
                        <c:v>65713.399490356445</c:v>
                      </c:pt>
                      <c:pt idx="15466">
                        <c:v>65713.399612426758</c:v>
                      </c:pt>
                      <c:pt idx="15467">
                        <c:v>65135.223220825188</c:v>
                      </c:pt>
                      <c:pt idx="15468">
                        <c:v>65270.223220825188</c:v>
                      </c:pt>
                      <c:pt idx="15469">
                        <c:v>59643.458740234375</c:v>
                      </c:pt>
                      <c:pt idx="15470">
                        <c:v>69231.784500122056</c:v>
                      </c:pt>
                      <c:pt idx="15471">
                        <c:v>69235.784622192368</c:v>
                      </c:pt>
                      <c:pt idx="15472">
                        <c:v>68871.861770629868</c:v>
                      </c:pt>
                      <c:pt idx="15473">
                        <c:v>68224.337539672852</c:v>
                      </c:pt>
                      <c:pt idx="15474">
                        <c:v>67574.243873596177</c:v>
                      </c:pt>
                      <c:pt idx="15475">
                        <c:v>68266.244850158677</c:v>
                      </c:pt>
                      <c:pt idx="15476">
                        <c:v>68373.168289184556</c:v>
                      </c:pt>
                      <c:pt idx="15477">
                        <c:v>68799.245193481445</c:v>
                      </c:pt>
                      <c:pt idx="15478">
                        <c:v>68673.745071411118</c:v>
                      </c:pt>
                      <c:pt idx="15479">
                        <c:v>68675.668167114258</c:v>
                      </c:pt>
                      <c:pt idx="15480">
                        <c:v>68657.168167114258</c:v>
                      </c:pt>
                      <c:pt idx="15481">
                        <c:v>68803.091201782227</c:v>
                      </c:pt>
                      <c:pt idx="15482">
                        <c:v>68872.93727111815</c:v>
                      </c:pt>
                      <c:pt idx="15483">
                        <c:v>67418.963516235337</c:v>
                      </c:pt>
                      <c:pt idx="15484">
                        <c:v>68936.513381958008</c:v>
                      </c:pt>
                      <c:pt idx="15485">
                        <c:v>68361.927200317368</c:v>
                      </c:pt>
                      <c:pt idx="15486">
                        <c:v>68621.850540161118</c:v>
                      </c:pt>
                      <c:pt idx="15487">
                        <c:v>69318.873245239258</c:v>
                      </c:pt>
                      <c:pt idx="15488">
                        <c:v>69922.098953247056</c:v>
                      </c:pt>
                      <c:pt idx="15489">
                        <c:v>69925.945266723618</c:v>
                      </c:pt>
                      <c:pt idx="15490">
                        <c:v>69809.791336059556</c:v>
                      </c:pt>
                      <c:pt idx="15491">
                        <c:v>70187.637527465806</c:v>
                      </c:pt>
                      <c:pt idx="15492">
                        <c:v>69627.56037902832</c:v>
                      </c:pt>
                      <c:pt idx="15493">
                        <c:v>69820.483352661118</c:v>
                      </c:pt>
                      <c:pt idx="15494">
                        <c:v>68902.449905395508</c:v>
                      </c:pt>
                      <c:pt idx="15495">
                        <c:v>69294.252639770508</c:v>
                      </c:pt>
                      <c:pt idx="15496">
                        <c:v>69669.252761840806</c:v>
                      </c:pt>
                      <c:pt idx="15497">
                        <c:v>69672.483840942368</c:v>
                      </c:pt>
                      <c:pt idx="15498">
                        <c:v>69010.590957641602</c:v>
                      </c:pt>
                      <c:pt idx="15499">
                        <c:v>71108.94970703125</c:v>
                      </c:pt>
                      <c:pt idx="15500">
                        <c:v>71912.707595825195</c:v>
                      </c:pt>
                      <c:pt idx="15501">
                        <c:v>71471.112869262695</c:v>
                      </c:pt>
                      <c:pt idx="15502">
                        <c:v>70853.062088012695</c:v>
                      </c:pt>
                      <c:pt idx="15503">
                        <c:v>68523.209793090806</c:v>
                      </c:pt>
                      <c:pt idx="15504">
                        <c:v>68523.209793090806</c:v>
                      </c:pt>
                      <c:pt idx="15505">
                        <c:v>68690.394851684556</c:v>
                      </c:pt>
                      <c:pt idx="15506">
                        <c:v>68897.650100708008</c:v>
                      </c:pt>
                      <c:pt idx="15507">
                        <c:v>68906.650466918945</c:v>
                      </c:pt>
                      <c:pt idx="15508">
                        <c:v>68615.804397583008</c:v>
                      </c:pt>
                      <c:pt idx="15509">
                        <c:v>68839.601196289048</c:v>
                      </c:pt>
                      <c:pt idx="15510">
                        <c:v>68839.638992309556</c:v>
                      </c:pt>
                      <c:pt idx="15511">
                        <c:v>66847.33821105957</c:v>
                      </c:pt>
                      <c:pt idx="15512">
                        <c:v>66847.33821105957</c:v>
                      </c:pt>
                      <c:pt idx="15513">
                        <c:v>64942.372238159172</c:v>
                      </c:pt>
                      <c:pt idx="15514">
                        <c:v>65025.241256713867</c:v>
                      </c:pt>
                      <c:pt idx="15515">
                        <c:v>58138.825546264648</c:v>
                      </c:pt>
                      <c:pt idx="15516">
                        <c:v>58138.825546264648</c:v>
                      </c:pt>
                      <c:pt idx="15517">
                        <c:v>58396.825546264648</c:v>
                      </c:pt>
                      <c:pt idx="15518">
                        <c:v>58025.825607299805</c:v>
                      </c:pt>
                      <c:pt idx="15519">
                        <c:v>58527.825729370117</c:v>
                      </c:pt>
                      <c:pt idx="15520">
                        <c:v>58536.825729370117</c:v>
                      </c:pt>
                      <c:pt idx="15521">
                        <c:v>58789.825607299805</c:v>
                      </c:pt>
                      <c:pt idx="15522">
                        <c:v>58656.226119995117</c:v>
                      </c:pt>
                      <c:pt idx="15523">
                        <c:v>62887.577743530273</c:v>
                      </c:pt>
                      <c:pt idx="15524">
                        <c:v>61963.976119995117</c:v>
                      </c:pt>
                      <c:pt idx="15525">
                        <c:v>62258.822494506836</c:v>
                      </c:pt>
                      <c:pt idx="15526">
                        <c:v>62256.899337768555</c:v>
                      </c:pt>
                      <c:pt idx="15527">
                        <c:v>62258.822372436523</c:v>
                      </c:pt>
                      <c:pt idx="15528">
                        <c:v>66001.695724487305</c:v>
                      </c:pt>
                      <c:pt idx="15529">
                        <c:v>65999.77262878418</c:v>
                      </c:pt>
                      <c:pt idx="15530">
                        <c:v>69132.796463012695</c:v>
                      </c:pt>
                      <c:pt idx="15531">
                        <c:v>70395.677169799805</c:v>
                      </c:pt>
                      <c:pt idx="15532">
                        <c:v>66110.613265991211</c:v>
                      </c:pt>
                      <c:pt idx="15533">
                        <c:v>69344.609741210938</c:v>
                      </c:pt>
                      <c:pt idx="15534">
                        <c:v>70307.078491210938</c:v>
                      </c:pt>
                      <c:pt idx="15535">
                        <c:v>70183.022827148438</c:v>
                      </c:pt>
                      <c:pt idx="15536">
                        <c:v>70099.999389648438</c:v>
                      </c:pt>
                      <c:pt idx="15537">
                        <c:v>70099.999389648438</c:v>
                      </c:pt>
                      <c:pt idx="15538">
                        <c:v>70099.999389648438</c:v>
                      </c:pt>
                      <c:pt idx="15539">
                        <c:v>68483.524978637695</c:v>
                      </c:pt>
                      <c:pt idx="15540">
                        <c:v>68949.839431762695</c:v>
                      </c:pt>
                      <c:pt idx="15541">
                        <c:v>69847.839431762695</c:v>
                      </c:pt>
                      <c:pt idx="15542">
                        <c:v>69706.640213012695</c:v>
                      </c:pt>
                      <c:pt idx="15543">
                        <c:v>68929.456619262695</c:v>
                      </c:pt>
                      <c:pt idx="15544">
                        <c:v>68929.456619262695</c:v>
                      </c:pt>
                      <c:pt idx="15545">
                        <c:v>71698.121902465806</c:v>
                      </c:pt>
                      <c:pt idx="15546">
                        <c:v>70509.050262451172</c:v>
                      </c:pt>
                      <c:pt idx="15547">
                        <c:v>70537.127166748032</c:v>
                      </c:pt>
                      <c:pt idx="15548">
                        <c:v>69870.138381958008</c:v>
                      </c:pt>
                      <c:pt idx="15549">
                        <c:v>69868.215286254883</c:v>
                      </c:pt>
                      <c:pt idx="15550">
                        <c:v>72083.341201782227</c:v>
                      </c:pt>
                      <c:pt idx="15551">
                        <c:v>72083.341201782227</c:v>
                      </c:pt>
                      <c:pt idx="15552">
                        <c:v>71928.340225219727</c:v>
                      </c:pt>
                      <c:pt idx="15553">
                        <c:v>71558.786514282227</c:v>
                      </c:pt>
                      <c:pt idx="15554">
                        <c:v>71558.786514282227</c:v>
                      </c:pt>
                      <c:pt idx="15555">
                        <c:v>71614.854446411133</c:v>
                      </c:pt>
                      <c:pt idx="15556">
                        <c:v>71228.207534790039</c:v>
                      </c:pt>
                      <c:pt idx="15557">
                        <c:v>66782.309066772461</c:v>
                      </c:pt>
                      <c:pt idx="15558">
                        <c:v>66782.309066772461</c:v>
                      </c:pt>
                      <c:pt idx="15559">
                        <c:v>66326.792526245117</c:v>
                      </c:pt>
                      <c:pt idx="15560">
                        <c:v>70117.909133911118</c:v>
                      </c:pt>
                      <c:pt idx="15561">
                        <c:v>69766.200653076172</c:v>
                      </c:pt>
                      <c:pt idx="15562">
                        <c:v>70589.879119873032</c:v>
                      </c:pt>
                      <c:pt idx="15563">
                        <c:v>68940.496658325195</c:v>
                      </c:pt>
                      <c:pt idx="15564">
                        <c:v>68569.496658325195</c:v>
                      </c:pt>
                      <c:pt idx="15565">
                        <c:v>68569.496658325195</c:v>
                      </c:pt>
                      <c:pt idx="15566">
                        <c:v>69762.496658325195</c:v>
                      </c:pt>
                      <c:pt idx="15567">
                        <c:v>68552.195877075195</c:v>
                      </c:pt>
                      <c:pt idx="15568">
                        <c:v>68552.195877075195</c:v>
                      </c:pt>
                      <c:pt idx="15569">
                        <c:v>68552.195877075195</c:v>
                      </c:pt>
                      <c:pt idx="15570">
                        <c:v>68552.195877075195</c:v>
                      </c:pt>
                      <c:pt idx="15571">
                        <c:v>68602.195999145508</c:v>
                      </c:pt>
                      <c:pt idx="15572">
                        <c:v>67776.094314575195</c:v>
                      </c:pt>
                      <c:pt idx="15573">
                        <c:v>67829.940628051758</c:v>
                      </c:pt>
                      <c:pt idx="15574">
                        <c:v>67826.094436645508</c:v>
                      </c:pt>
                      <c:pt idx="15575">
                        <c:v>65724.482536315918</c:v>
                      </c:pt>
                      <c:pt idx="15576">
                        <c:v>65724.48265838623</c:v>
                      </c:pt>
                      <c:pt idx="15577">
                        <c:v>69325.717849731445</c:v>
                      </c:pt>
                      <c:pt idx="15578">
                        <c:v>69069.794021606445</c:v>
                      </c:pt>
                      <c:pt idx="15579">
                        <c:v>69703.518875122056</c:v>
                      </c:pt>
                      <c:pt idx="15580">
                        <c:v>68941.018630981445</c:v>
                      </c:pt>
                      <c:pt idx="15581">
                        <c:v>68018.393142700195</c:v>
                      </c:pt>
                      <c:pt idx="15582">
                        <c:v>67882.648269653306</c:v>
                      </c:pt>
                      <c:pt idx="15583">
                        <c:v>68519.472244262695</c:v>
                      </c:pt>
                      <c:pt idx="15584">
                        <c:v>68277.049682617188</c:v>
                      </c:pt>
                      <c:pt idx="15585">
                        <c:v>68254.247924804688</c:v>
                      </c:pt>
                      <c:pt idx="15586">
                        <c:v>68203.570190429688</c:v>
                      </c:pt>
                      <c:pt idx="15587">
                        <c:v>67273.224975585938</c:v>
                      </c:pt>
                      <c:pt idx="15588">
                        <c:v>72369.043533325195</c:v>
                      </c:pt>
                      <c:pt idx="15589">
                        <c:v>66277.076736450195</c:v>
                      </c:pt>
                      <c:pt idx="15590">
                        <c:v>69505.575027465806</c:v>
                      </c:pt>
                      <c:pt idx="15591">
                        <c:v>68582.892669677734</c:v>
                      </c:pt>
                      <c:pt idx="15592">
                        <c:v>68582.892669677734</c:v>
                      </c:pt>
                      <c:pt idx="15593">
                        <c:v>68632.892791748032</c:v>
                      </c:pt>
                      <c:pt idx="15594">
                        <c:v>69516.024505615234</c:v>
                      </c:pt>
                      <c:pt idx="15595">
                        <c:v>69239.845916748032</c:v>
                      </c:pt>
                      <c:pt idx="15596">
                        <c:v>69219.461395263672</c:v>
                      </c:pt>
                      <c:pt idx="15597">
                        <c:v>69217.538299560532</c:v>
                      </c:pt>
                      <c:pt idx="15598">
                        <c:v>70849.982009887695</c:v>
                      </c:pt>
                      <c:pt idx="15599">
                        <c:v>71669.583572387695</c:v>
                      </c:pt>
                      <c:pt idx="15600">
                        <c:v>71816.548538208008</c:v>
                      </c:pt>
                      <c:pt idx="15601">
                        <c:v>71816.548538208008</c:v>
                      </c:pt>
                      <c:pt idx="15602">
                        <c:v>71816.548538208008</c:v>
                      </c:pt>
                      <c:pt idx="15603">
                        <c:v>72042.429885864258</c:v>
                      </c:pt>
                      <c:pt idx="15604">
                        <c:v>72035.132644653306</c:v>
                      </c:pt>
                      <c:pt idx="15605">
                        <c:v>64780.964492797844</c:v>
                      </c:pt>
                      <c:pt idx="15606">
                        <c:v>64780.964431762688</c:v>
                      </c:pt>
                      <c:pt idx="15607">
                        <c:v>64780.964370727532</c:v>
                      </c:pt>
                      <c:pt idx="15608">
                        <c:v>64337.127273559556</c:v>
                      </c:pt>
                      <c:pt idx="15609">
                        <c:v>64287.854080200188</c:v>
                      </c:pt>
                      <c:pt idx="15610">
                        <c:v>57952.31266784668</c:v>
                      </c:pt>
                      <c:pt idx="15611">
                        <c:v>66525.073593139648</c:v>
                      </c:pt>
                      <c:pt idx="15612">
                        <c:v>66525.073593139648</c:v>
                      </c:pt>
                      <c:pt idx="15613">
                        <c:v>66525.073593139648</c:v>
                      </c:pt>
                      <c:pt idx="15614">
                        <c:v>66510.241561889648</c:v>
                      </c:pt>
                      <c:pt idx="15615">
                        <c:v>66584.296447753906</c:v>
                      </c:pt>
                      <c:pt idx="15616">
                        <c:v>66674.401916503906</c:v>
                      </c:pt>
                      <c:pt idx="15617">
                        <c:v>66674.401916503906</c:v>
                      </c:pt>
                      <c:pt idx="15618">
                        <c:v>66309.351135253906</c:v>
                      </c:pt>
                      <c:pt idx="15619">
                        <c:v>69470.218803405762</c:v>
                      </c:pt>
                      <c:pt idx="15620">
                        <c:v>68943.11018371582</c:v>
                      </c:pt>
                      <c:pt idx="15621">
                        <c:v>68943.11018371582</c:v>
                      </c:pt>
                      <c:pt idx="15622">
                        <c:v>68943.11018371582</c:v>
                      </c:pt>
                      <c:pt idx="15623">
                        <c:v>68943.11018371582</c:v>
                      </c:pt>
                      <c:pt idx="15624">
                        <c:v>68943.11018371582</c:v>
                      </c:pt>
                      <c:pt idx="15625">
                        <c:v>69625.956497192383</c:v>
                      </c:pt>
                      <c:pt idx="15626">
                        <c:v>70035.11018371582</c:v>
                      </c:pt>
                      <c:pt idx="15627">
                        <c:v>70035.11018371582</c:v>
                      </c:pt>
                      <c:pt idx="15628">
                        <c:v>68236.442825317383</c:v>
                      </c:pt>
                      <c:pt idx="15629">
                        <c:v>66491.995651245117</c:v>
                      </c:pt>
                      <c:pt idx="15630">
                        <c:v>66491.995712280273</c:v>
                      </c:pt>
                      <c:pt idx="15631">
                        <c:v>66491.995590209961</c:v>
                      </c:pt>
                      <c:pt idx="15632">
                        <c:v>67664.937088012695</c:v>
                      </c:pt>
                      <c:pt idx="15633">
                        <c:v>68025.316482543945</c:v>
                      </c:pt>
                      <c:pt idx="15634">
                        <c:v>68027.373123168945</c:v>
                      </c:pt>
                      <c:pt idx="15635">
                        <c:v>68164.865646362305</c:v>
                      </c:pt>
                      <c:pt idx="15636">
                        <c:v>68164.502304077148</c:v>
                      </c:pt>
                      <c:pt idx="15637">
                        <c:v>68164.502365112305</c:v>
                      </c:pt>
                      <c:pt idx="15638">
                        <c:v>67188.556594848633</c:v>
                      </c:pt>
                      <c:pt idx="15639">
                        <c:v>67330.774887084961</c:v>
                      </c:pt>
                      <c:pt idx="15640">
                        <c:v>69727.707397460938</c:v>
                      </c:pt>
                      <c:pt idx="15641">
                        <c:v>69981.406494140625</c:v>
                      </c:pt>
                      <c:pt idx="15642">
                        <c:v>69981.406616210938</c:v>
                      </c:pt>
                      <c:pt idx="15643">
                        <c:v>68033.904678344727</c:v>
                      </c:pt>
                      <c:pt idx="15644">
                        <c:v>67734.679092407227</c:v>
                      </c:pt>
                      <c:pt idx="15645">
                        <c:v>67734.679092407227</c:v>
                      </c:pt>
                      <c:pt idx="15646">
                        <c:v>67734.679092407227</c:v>
                      </c:pt>
                      <c:pt idx="15647">
                        <c:v>67457.679092407227</c:v>
                      </c:pt>
                      <c:pt idx="15648">
                        <c:v>68705.055557250977</c:v>
                      </c:pt>
                      <c:pt idx="15649">
                        <c:v>68705.055557250977</c:v>
                      </c:pt>
                      <c:pt idx="15650">
                        <c:v>72186.132400512695</c:v>
                      </c:pt>
                      <c:pt idx="15651">
                        <c:v>72088.609207153306</c:v>
                      </c:pt>
                      <c:pt idx="15652">
                        <c:v>71080.767555236816</c:v>
                      </c:pt>
                      <c:pt idx="15653">
                        <c:v>71451.768043518066</c:v>
                      </c:pt>
                      <c:pt idx="15654">
                        <c:v>70796.690750122056</c:v>
                      </c:pt>
                      <c:pt idx="15655">
                        <c:v>70794.767654418945</c:v>
                      </c:pt>
                      <c:pt idx="15656">
                        <c:v>70794.767654418945</c:v>
                      </c:pt>
                      <c:pt idx="15657">
                        <c:v>70919.690750122056</c:v>
                      </c:pt>
                      <c:pt idx="15658">
                        <c:v>70770.190383911118</c:v>
                      </c:pt>
                      <c:pt idx="15659">
                        <c:v>69113.868972778306</c:v>
                      </c:pt>
                      <c:pt idx="15660">
                        <c:v>55028.562789916992</c:v>
                      </c:pt>
                      <c:pt idx="15661">
                        <c:v>55283.787155151367</c:v>
                      </c:pt>
                      <c:pt idx="15662">
                        <c:v>54163.453659057617</c:v>
                      </c:pt>
                      <c:pt idx="15663">
                        <c:v>54163.453659057617</c:v>
                      </c:pt>
                      <c:pt idx="15664">
                        <c:v>54163.424209594727</c:v>
                      </c:pt>
                      <c:pt idx="15665">
                        <c:v>70217.228973388672</c:v>
                      </c:pt>
                      <c:pt idx="15666">
                        <c:v>68699.347671508789</c:v>
                      </c:pt>
                      <c:pt idx="15667">
                        <c:v>68626.447830200195</c:v>
                      </c:pt>
                      <c:pt idx="15668">
                        <c:v>68553.547988891602</c:v>
                      </c:pt>
                      <c:pt idx="15669">
                        <c:v>68479.920486450195</c:v>
                      </c:pt>
                      <c:pt idx="15670">
                        <c:v>68407.020339965806</c:v>
                      </c:pt>
                      <c:pt idx="15671">
                        <c:v>67973.1203765869</c:v>
                      </c:pt>
                      <c:pt idx="15672">
                        <c:v>69544.546463012695</c:v>
                      </c:pt>
                      <c:pt idx="15673">
                        <c:v>69544.546463012695</c:v>
                      </c:pt>
                      <c:pt idx="15674">
                        <c:v>71255.448806762695</c:v>
                      </c:pt>
                      <c:pt idx="15675">
                        <c:v>71255.448806762695</c:v>
                      </c:pt>
                      <c:pt idx="15676">
                        <c:v>66262.340408325195</c:v>
                      </c:pt>
                      <c:pt idx="15677">
                        <c:v>58828.588623046875</c:v>
                      </c:pt>
                      <c:pt idx="15678">
                        <c:v>58828.588684082031</c:v>
                      </c:pt>
                      <c:pt idx="15679">
                        <c:v>62992.743698120117</c:v>
                      </c:pt>
                      <c:pt idx="15680">
                        <c:v>68373.782302856445</c:v>
                      </c:pt>
                      <c:pt idx="15681">
                        <c:v>70564.115798950195</c:v>
                      </c:pt>
                      <c:pt idx="15682">
                        <c:v>70564.115798950195</c:v>
                      </c:pt>
                      <c:pt idx="15683">
                        <c:v>71558.913894653306</c:v>
                      </c:pt>
                      <c:pt idx="15684">
                        <c:v>71271.490554809556</c:v>
                      </c:pt>
                      <c:pt idx="15685">
                        <c:v>71273.413650512695</c:v>
                      </c:pt>
                      <c:pt idx="15686">
                        <c:v>71271.490554809556</c:v>
                      </c:pt>
                      <c:pt idx="15687">
                        <c:v>71959.139434814453</c:v>
                      </c:pt>
                      <c:pt idx="15688">
                        <c:v>71961.216339111314</c:v>
                      </c:pt>
                      <c:pt idx="15689">
                        <c:v>72405.216583251953</c:v>
                      </c:pt>
                      <c:pt idx="15690">
                        <c:v>72246.716583251953</c:v>
                      </c:pt>
                      <c:pt idx="15691">
                        <c:v>66936.595413208008</c:v>
                      </c:pt>
                      <c:pt idx="15692">
                        <c:v>66574.661209106445</c:v>
                      </c:pt>
                      <c:pt idx="15693">
                        <c:v>58518.942733764648</c:v>
                      </c:pt>
                      <c:pt idx="15694">
                        <c:v>58029.942733764648</c:v>
                      </c:pt>
                      <c:pt idx="15695">
                        <c:v>67174.049392700195</c:v>
                      </c:pt>
                      <c:pt idx="15696">
                        <c:v>68737.288772583008</c:v>
                      </c:pt>
                      <c:pt idx="15697">
                        <c:v>69248.01448059082</c:v>
                      </c:pt>
                      <c:pt idx="15698">
                        <c:v>68746.11408996582</c:v>
                      </c:pt>
                      <c:pt idx="15699">
                        <c:v>68744.190994262695</c:v>
                      </c:pt>
                      <c:pt idx="15700">
                        <c:v>68744.190994262695</c:v>
                      </c:pt>
                      <c:pt idx="15701">
                        <c:v>68519.348342895508</c:v>
                      </c:pt>
                      <c:pt idx="15702">
                        <c:v>68523.194534301758</c:v>
                      </c:pt>
                      <c:pt idx="15703">
                        <c:v>68925.194656372056</c:v>
                      </c:pt>
                      <c:pt idx="15704">
                        <c:v>68964.694534301758</c:v>
                      </c:pt>
                      <c:pt idx="15705">
                        <c:v>68962.771560668945</c:v>
                      </c:pt>
                      <c:pt idx="15706">
                        <c:v>68839.771560668945</c:v>
                      </c:pt>
                      <c:pt idx="15707">
                        <c:v>70020.518142700195</c:v>
                      </c:pt>
                      <c:pt idx="15708">
                        <c:v>70000.441238403306</c:v>
                      </c:pt>
                      <c:pt idx="15709">
                        <c:v>70000.441238403306</c:v>
                      </c:pt>
                      <c:pt idx="15710">
                        <c:v>68176.741287231445</c:v>
                      </c:pt>
                      <c:pt idx="15711">
                        <c:v>68176.741287231445</c:v>
                      </c:pt>
                      <c:pt idx="15712">
                        <c:v>69625.044021606445</c:v>
                      </c:pt>
                      <c:pt idx="15713">
                        <c:v>68075.996658325195</c:v>
                      </c:pt>
                      <c:pt idx="15714">
                        <c:v>68075.996658325195</c:v>
                      </c:pt>
                      <c:pt idx="15715">
                        <c:v>69601.043121337891</c:v>
                      </c:pt>
                      <c:pt idx="15716">
                        <c:v>68519.381790161133</c:v>
                      </c:pt>
                      <c:pt idx="15717">
                        <c:v>59564.386703491211</c:v>
                      </c:pt>
                      <c:pt idx="15718">
                        <c:v>59152.386825561523</c:v>
                      </c:pt>
                      <c:pt idx="15719">
                        <c:v>59152.386825561523</c:v>
                      </c:pt>
                      <c:pt idx="15720">
                        <c:v>59152.386825561523</c:v>
                      </c:pt>
                      <c:pt idx="15721">
                        <c:v>59152.386764526367</c:v>
                      </c:pt>
                      <c:pt idx="15722">
                        <c:v>70085.569931030273</c:v>
                      </c:pt>
                      <c:pt idx="15723">
                        <c:v>71248.702713012695</c:v>
                      </c:pt>
                      <c:pt idx="15724">
                        <c:v>71249.858963012695</c:v>
                      </c:pt>
                      <c:pt idx="15725">
                        <c:v>69797.442703247056</c:v>
                      </c:pt>
                      <c:pt idx="15726">
                        <c:v>70185.952468872056</c:v>
                      </c:pt>
                      <c:pt idx="15727">
                        <c:v>71730.954544067368</c:v>
                      </c:pt>
                      <c:pt idx="15728">
                        <c:v>71853.954666137695</c:v>
                      </c:pt>
                      <c:pt idx="15729">
                        <c:v>71113.755325317368</c:v>
                      </c:pt>
                      <c:pt idx="15730">
                        <c:v>70922.341140747056</c:v>
                      </c:pt>
                      <c:pt idx="15731">
                        <c:v>71115.264236450195</c:v>
                      </c:pt>
                      <c:pt idx="15732">
                        <c:v>71117.187332153306</c:v>
                      </c:pt>
                      <c:pt idx="15733">
                        <c:v>70735.284988403306</c:v>
                      </c:pt>
                      <c:pt idx="15734">
                        <c:v>70735.284988403306</c:v>
                      </c:pt>
                      <c:pt idx="15735">
                        <c:v>70732.407836914048</c:v>
                      </c:pt>
                      <c:pt idx="15736">
                        <c:v>70736.408325195298</c:v>
                      </c:pt>
                      <c:pt idx="15737">
                        <c:v>70741.56225585936</c:v>
                      </c:pt>
                      <c:pt idx="15738">
                        <c:v>70901.074783325195</c:v>
                      </c:pt>
                      <c:pt idx="15739">
                        <c:v>72017.912063598618</c:v>
                      </c:pt>
                      <c:pt idx="15740">
                        <c:v>69357.757301330566</c:v>
                      </c:pt>
                      <c:pt idx="15741">
                        <c:v>69355.834205627427</c:v>
                      </c:pt>
                      <c:pt idx="15742">
                        <c:v>68912.718971252427</c:v>
                      </c:pt>
                      <c:pt idx="15743">
                        <c:v>68718.642189025879</c:v>
                      </c:pt>
                      <c:pt idx="15744">
                        <c:v>68724.565162658677</c:v>
                      </c:pt>
                      <c:pt idx="15745">
                        <c:v>68989.455543518066</c:v>
                      </c:pt>
                      <c:pt idx="15746">
                        <c:v>68989.455543518066</c:v>
                      </c:pt>
                      <c:pt idx="15747">
                        <c:v>68774.378273010254</c:v>
                      </c:pt>
                      <c:pt idx="15748">
                        <c:v>69578.454666137695</c:v>
                      </c:pt>
                      <c:pt idx="15749">
                        <c:v>69679.977615356445</c:v>
                      </c:pt>
                      <c:pt idx="15750">
                        <c:v>70612.578323364258</c:v>
                      </c:pt>
                      <c:pt idx="15751">
                        <c:v>69408.081130981445</c:v>
                      </c:pt>
                      <c:pt idx="15752">
                        <c:v>68843.927566528306</c:v>
                      </c:pt>
                      <c:pt idx="15753">
                        <c:v>68788.004714965806</c:v>
                      </c:pt>
                      <c:pt idx="15754">
                        <c:v>68209.265762329102</c:v>
                      </c:pt>
                    </c:numCache>
                  </c:numRef>
                </c:yVal>
                <c:smooth val="0"/>
                <c:extLst xmlns:c15="http://schemas.microsoft.com/office/drawing/2012/chart">
                  <c:ext xmlns:c16="http://schemas.microsoft.com/office/drawing/2014/chart" uri="{C3380CC4-5D6E-409C-BE32-E72D297353CC}">
                    <c16:uniqueId val="{00000002-E141-4C7D-9520-8F09F9EDE67B}"/>
                  </c:ext>
                </c:extLst>
              </c15:ser>
            </c15:filteredScatterSeries>
            <c15:filteredScatterSeries>
              <c15:ser>
                <c:idx val="0"/>
                <c:order val="2"/>
                <c:tx>
                  <c:strRef>
                    <c:extLst xmlns:c15="http://schemas.microsoft.com/office/drawing/2012/chart">
                      <c:ext xmlns:c15="http://schemas.microsoft.com/office/drawing/2012/chart" uri="{02D57815-91ED-43cb-92C2-25804820EDAC}">
                        <c15:formulaRef>
                          <c15:sqref>'[shaded_bars_plot_maker_20240404.xlsx]Thermal MW vs PC Hours'!$H$6</c15:sqref>
                        </c15:formulaRef>
                      </c:ext>
                    </c:extLst>
                    <c:strCache>
                      <c:ptCount val="1"/>
                      <c:pt idx="0">
                        <c:v>Spring</c:v>
                      </c:pt>
                    </c:strCache>
                  </c:strRef>
                </c:tx>
                <c:spPr>
                  <a:ln w="19050" cap="rnd">
                    <a:noFill/>
                    <a:round/>
                  </a:ln>
                  <a:effectLst/>
                </c:spPr>
                <c:marker>
                  <c:symbol val="circle"/>
                  <c:size val="5"/>
                  <c:spPr>
                    <a:solidFill>
                      <a:schemeClr val="accent3">
                        <a:alpha val="20000"/>
                      </a:schemeClr>
                    </a:solidFill>
                    <a:ln w="3175">
                      <a:noFill/>
                    </a:ln>
                    <a:effectLst/>
                  </c:spPr>
                </c:marker>
                <c:xVal>
                  <c:numRef>
                    <c:extLst xmlns:c15="http://schemas.microsoft.com/office/drawing/2012/chart">
                      <c:ext xmlns:c15="http://schemas.microsoft.com/office/drawing/2012/chart" uri="{02D57815-91ED-43cb-92C2-25804820EDAC}">
                        <c15:formulaRef>
                          <c15:sqref>'[shaded_bars_plot_maker_20240404.xlsx]Thermal MW vs PC Hours'!$D$7:$D$15756</c15:sqref>
                        </c15:formulaRef>
                      </c:ext>
                    </c:extLst>
                    <c:numCache>
                      <c:formatCode>_(* #,##0_);_(* \(#,##0\);_(* "-"??_);_(@_)</c:formatCode>
                      <c:ptCount val="15750"/>
                      <c:pt idx="0">
                        <c:v>12396.2421875</c:v>
                      </c:pt>
                      <c:pt idx="1">
                        <c:v>11045.28125</c:v>
                      </c:pt>
                      <c:pt idx="2">
                        <c:v>10838.38671875</c:v>
                      </c:pt>
                      <c:pt idx="3">
                        <c:v>10617.56640625</c:v>
                      </c:pt>
                      <c:pt idx="4">
                        <c:v>12889.578125</c:v>
                      </c:pt>
                      <c:pt idx="5">
                        <c:v>12664.90625</c:v>
                      </c:pt>
                      <c:pt idx="6">
                        <c:v>11871.5859375</c:v>
                      </c:pt>
                      <c:pt idx="7">
                        <c:v>13421.328125</c:v>
                      </c:pt>
                      <c:pt idx="8">
                        <c:v>11675.3125</c:v>
                      </c:pt>
                      <c:pt idx="9">
                        <c:v>11372.44921875</c:v>
                      </c:pt>
                      <c:pt idx="10">
                        <c:v>13537.640625</c:v>
                      </c:pt>
                      <c:pt idx="11">
                        <c:v>12774.51953125</c:v>
                      </c:pt>
                      <c:pt idx="12">
                        <c:v>13237.19921875</c:v>
                      </c:pt>
                      <c:pt idx="13">
                        <c:v>12984.21875</c:v>
                      </c:pt>
                      <c:pt idx="14">
                        <c:v>13493.75</c:v>
                      </c:pt>
                      <c:pt idx="15">
                        <c:v>17004.3671875</c:v>
                      </c:pt>
                      <c:pt idx="16">
                        <c:v>15307.5703125</c:v>
                      </c:pt>
                      <c:pt idx="17">
                        <c:v>16471.4453125</c:v>
                      </c:pt>
                      <c:pt idx="18">
                        <c:v>16936.2890625</c:v>
                      </c:pt>
                      <c:pt idx="19">
                        <c:v>16866.8515625</c:v>
                      </c:pt>
                      <c:pt idx="20">
                        <c:v>15883.5625</c:v>
                      </c:pt>
                      <c:pt idx="21">
                        <c:v>14666.3515625</c:v>
                      </c:pt>
                      <c:pt idx="22">
                        <c:v>13693.84765625</c:v>
                      </c:pt>
                      <c:pt idx="23">
                        <c:v>15544.3828125</c:v>
                      </c:pt>
                      <c:pt idx="24">
                        <c:v>15099.65625</c:v>
                      </c:pt>
                      <c:pt idx="25">
                        <c:v>16481.671875</c:v>
                      </c:pt>
                      <c:pt idx="26">
                        <c:v>14508.78125</c:v>
                      </c:pt>
                      <c:pt idx="27">
                        <c:v>9741.15625</c:v>
                      </c:pt>
                      <c:pt idx="28">
                        <c:v>11311.546875</c:v>
                      </c:pt>
                      <c:pt idx="29">
                        <c:v>16343.65625</c:v>
                      </c:pt>
                      <c:pt idx="30">
                        <c:v>15376.8046875</c:v>
                      </c:pt>
                      <c:pt idx="31">
                        <c:v>14033.6640625</c:v>
                      </c:pt>
                      <c:pt idx="32">
                        <c:v>14332.4609375</c:v>
                      </c:pt>
                      <c:pt idx="33">
                        <c:v>15175.96875</c:v>
                      </c:pt>
                      <c:pt idx="34">
                        <c:v>15409.03515625</c:v>
                      </c:pt>
                      <c:pt idx="35">
                        <c:v>15510.0234375</c:v>
                      </c:pt>
                      <c:pt idx="36">
                        <c:v>15426.65625</c:v>
                      </c:pt>
                      <c:pt idx="37">
                        <c:v>15382.26953125</c:v>
                      </c:pt>
                      <c:pt idx="38">
                        <c:v>13850.84375</c:v>
                      </c:pt>
                      <c:pt idx="39">
                        <c:v>15612.29296875</c:v>
                      </c:pt>
                      <c:pt idx="40">
                        <c:v>12168.9765625</c:v>
                      </c:pt>
                      <c:pt idx="41">
                        <c:v>10893.19921875</c:v>
                      </c:pt>
                      <c:pt idx="42">
                        <c:v>10735.91796875</c:v>
                      </c:pt>
                      <c:pt idx="43">
                        <c:v>12005.0078125</c:v>
                      </c:pt>
                      <c:pt idx="44">
                        <c:v>14211.45703125</c:v>
                      </c:pt>
                      <c:pt idx="45">
                        <c:v>11451.3359375</c:v>
                      </c:pt>
                      <c:pt idx="46">
                        <c:v>10134.765625</c:v>
                      </c:pt>
                      <c:pt idx="47">
                        <c:v>9379.04296875</c:v>
                      </c:pt>
                      <c:pt idx="48">
                        <c:v>11205.8359375</c:v>
                      </c:pt>
                      <c:pt idx="49">
                        <c:v>9655.953125</c:v>
                      </c:pt>
                      <c:pt idx="50">
                        <c:v>7758.875</c:v>
                      </c:pt>
                      <c:pt idx="51">
                        <c:v>9561.8046875</c:v>
                      </c:pt>
                      <c:pt idx="52">
                        <c:v>11394.52734375</c:v>
                      </c:pt>
                      <c:pt idx="53">
                        <c:v>9647.15234375</c:v>
                      </c:pt>
                      <c:pt idx="54">
                        <c:v>9090.75</c:v>
                      </c:pt>
                      <c:pt idx="55">
                        <c:v>9488.47265625</c:v>
                      </c:pt>
                      <c:pt idx="56">
                        <c:v>11350.34375</c:v>
                      </c:pt>
                      <c:pt idx="57">
                        <c:v>10837.265625</c:v>
                      </c:pt>
                      <c:pt idx="58">
                        <c:v>10426.984375</c:v>
                      </c:pt>
                      <c:pt idx="59">
                        <c:v>9595.515625</c:v>
                      </c:pt>
                      <c:pt idx="60">
                        <c:v>15593.5390625</c:v>
                      </c:pt>
                      <c:pt idx="61">
                        <c:v>15402.5390625</c:v>
                      </c:pt>
                      <c:pt idx="62">
                        <c:v>15107.3046875</c:v>
                      </c:pt>
                      <c:pt idx="63">
                        <c:v>15865.69140625</c:v>
                      </c:pt>
                      <c:pt idx="64">
                        <c:v>15773.90625</c:v>
                      </c:pt>
                      <c:pt idx="65">
                        <c:v>15248.19921875</c:v>
                      </c:pt>
                      <c:pt idx="66">
                        <c:v>14837.1328125</c:v>
                      </c:pt>
                      <c:pt idx="67">
                        <c:v>15440.125</c:v>
                      </c:pt>
                      <c:pt idx="68">
                        <c:v>13387.8125</c:v>
                      </c:pt>
                      <c:pt idx="69">
                        <c:v>12301.125</c:v>
                      </c:pt>
                      <c:pt idx="70">
                        <c:v>12337.0859375</c:v>
                      </c:pt>
                      <c:pt idx="71">
                        <c:v>14245.46875</c:v>
                      </c:pt>
                      <c:pt idx="72">
                        <c:v>13035.73046875</c:v>
                      </c:pt>
                      <c:pt idx="73">
                        <c:v>12429.328125</c:v>
                      </c:pt>
                      <c:pt idx="74">
                        <c:v>13126.7734375</c:v>
                      </c:pt>
                      <c:pt idx="75">
                        <c:v>15158.34765625</c:v>
                      </c:pt>
                      <c:pt idx="76">
                        <c:v>13742.9921875</c:v>
                      </c:pt>
                      <c:pt idx="77">
                        <c:v>12301.6328125</c:v>
                      </c:pt>
                      <c:pt idx="78">
                        <c:v>12922.84375</c:v>
                      </c:pt>
                      <c:pt idx="79">
                        <c:v>13669.70703125</c:v>
                      </c:pt>
                      <c:pt idx="80">
                        <c:v>14348.515625</c:v>
                      </c:pt>
                      <c:pt idx="81">
                        <c:v>16000.609375</c:v>
                      </c:pt>
                      <c:pt idx="82">
                        <c:v>17190</c:v>
                      </c:pt>
                      <c:pt idx="83">
                        <c:v>17433.58984375</c:v>
                      </c:pt>
                      <c:pt idx="84">
                        <c:v>15366.5703125</c:v>
                      </c:pt>
                      <c:pt idx="85">
                        <c:v>14061.53125</c:v>
                      </c:pt>
                      <c:pt idx="86">
                        <c:v>14391</c:v>
                      </c:pt>
                      <c:pt idx="87">
                        <c:v>16413.54296875</c:v>
                      </c:pt>
                      <c:pt idx="88">
                        <c:v>15551.0234375</c:v>
                      </c:pt>
                      <c:pt idx="89">
                        <c:v>15732.546875</c:v>
                      </c:pt>
                      <c:pt idx="90">
                        <c:v>11571.18359375</c:v>
                      </c:pt>
                      <c:pt idx="91">
                        <c:v>9504.21875</c:v>
                      </c:pt>
                      <c:pt idx="92">
                        <c:v>8516.0390625</c:v>
                      </c:pt>
                      <c:pt idx="93">
                        <c:v>9902.4765625</c:v>
                      </c:pt>
                      <c:pt idx="94">
                        <c:v>9682.01953125</c:v>
                      </c:pt>
                      <c:pt idx="95">
                        <c:v>9865.78125</c:v>
                      </c:pt>
                      <c:pt idx="96">
                        <c:v>10955.30078125</c:v>
                      </c:pt>
                      <c:pt idx="97">
                        <c:v>13384.9296875</c:v>
                      </c:pt>
                      <c:pt idx="98">
                        <c:v>12788.515625</c:v>
                      </c:pt>
                      <c:pt idx="99">
                        <c:v>13205.046875</c:v>
                      </c:pt>
                      <c:pt idx="100">
                        <c:v>12191.23046875</c:v>
                      </c:pt>
                      <c:pt idx="101">
                        <c:v>10400.4140625</c:v>
                      </c:pt>
                      <c:pt idx="102">
                        <c:v>9379.53515625</c:v>
                      </c:pt>
                      <c:pt idx="103">
                        <c:v>9728.12109375</c:v>
                      </c:pt>
                      <c:pt idx="104">
                        <c:v>11797.4296875</c:v>
                      </c:pt>
                      <c:pt idx="105">
                        <c:v>9782.890625</c:v>
                      </c:pt>
                      <c:pt idx="106">
                        <c:v>8516.6640625</c:v>
                      </c:pt>
                      <c:pt idx="107">
                        <c:v>8058.11328125</c:v>
                      </c:pt>
                      <c:pt idx="108">
                        <c:v>9645.7109375</c:v>
                      </c:pt>
                      <c:pt idx="109">
                        <c:v>10276.5</c:v>
                      </c:pt>
                      <c:pt idx="110">
                        <c:v>10945.44140625</c:v>
                      </c:pt>
                      <c:pt idx="111">
                        <c:v>11206.0078125</c:v>
                      </c:pt>
                      <c:pt idx="112">
                        <c:v>9594.76171875</c:v>
                      </c:pt>
                      <c:pt idx="113">
                        <c:v>7265.25390625</c:v>
                      </c:pt>
                      <c:pt idx="114">
                        <c:v>7095.875</c:v>
                      </c:pt>
                      <c:pt idx="115">
                        <c:v>10013.56640625</c:v>
                      </c:pt>
                      <c:pt idx="116">
                        <c:v>11037.34375</c:v>
                      </c:pt>
                      <c:pt idx="117">
                        <c:v>9495.0546875</c:v>
                      </c:pt>
                      <c:pt idx="118">
                        <c:v>8924.828125</c:v>
                      </c:pt>
                      <c:pt idx="119">
                        <c:v>9449.765625</c:v>
                      </c:pt>
                      <c:pt idx="120">
                        <c:v>16134.3359375</c:v>
                      </c:pt>
                      <c:pt idx="121">
                        <c:v>13864.73828125</c:v>
                      </c:pt>
                      <c:pt idx="122">
                        <c:v>13892.93359375</c:v>
                      </c:pt>
                      <c:pt idx="123">
                        <c:v>15634.10546875</c:v>
                      </c:pt>
                      <c:pt idx="124">
                        <c:v>16375.34375</c:v>
                      </c:pt>
                      <c:pt idx="125">
                        <c:v>14964.7421875</c:v>
                      </c:pt>
                      <c:pt idx="126">
                        <c:v>15251.98828125</c:v>
                      </c:pt>
                      <c:pt idx="127">
                        <c:v>14500.4296875</c:v>
                      </c:pt>
                      <c:pt idx="128">
                        <c:v>14779.265625</c:v>
                      </c:pt>
                      <c:pt idx="129">
                        <c:v>14906.8671875</c:v>
                      </c:pt>
                      <c:pt idx="130">
                        <c:v>15078.08984375</c:v>
                      </c:pt>
                      <c:pt idx="131">
                        <c:v>13831.73828125</c:v>
                      </c:pt>
                      <c:pt idx="132">
                        <c:v>14734.70703125</c:v>
                      </c:pt>
                      <c:pt idx="133">
                        <c:v>16332.546875</c:v>
                      </c:pt>
                      <c:pt idx="134">
                        <c:v>16488.015625</c:v>
                      </c:pt>
                      <c:pt idx="135">
                        <c:v>15476.63671875</c:v>
                      </c:pt>
                      <c:pt idx="136">
                        <c:v>15022.48828125</c:v>
                      </c:pt>
                      <c:pt idx="137">
                        <c:v>13197.58984375</c:v>
                      </c:pt>
                      <c:pt idx="138">
                        <c:v>11442.265625</c:v>
                      </c:pt>
                      <c:pt idx="139">
                        <c:v>11406.53515625</c:v>
                      </c:pt>
                      <c:pt idx="140">
                        <c:v>14075.7578125</c:v>
                      </c:pt>
                      <c:pt idx="141">
                        <c:v>14995.80078125</c:v>
                      </c:pt>
                      <c:pt idx="142">
                        <c:v>13009.1875</c:v>
                      </c:pt>
                      <c:pt idx="143">
                        <c:v>10933.90234375</c:v>
                      </c:pt>
                      <c:pt idx="144">
                        <c:v>11693.66015625</c:v>
                      </c:pt>
                      <c:pt idx="145">
                        <c:v>15084.01171875</c:v>
                      </c:pt>
                      <c:pt idx="146">
                        <c:v>13457.484375</c:v>
                      </c:pt>
                      <c:pt idx="147">
                        <c:v>14519.59375</c:v>
                      </c:pt>
                      <c:pt idx="148">
                        <c:v>13356.296875</c:v>
                      </c:pt>
                      <c:pt idx="149">
                        <c:v>14280.8203125</c:v>
                      </c:pt>
                      <c:pt idx="150">
                        <c:v>16199.06640625</c:v>
                      </c:pt>
                      <c:pt idx="151">
                        <c:v>17213.95703125</c:v>
                      </c:pt>
                      <c:pt idx="152">
                        <c:v>17157.390625</c:v>
                      </c:pt>
                      <c:pt idx="153">
                        <c:v>16500.8828125</c:v>
                      </c:pt>
                      <c:pt idx="154">
                        <c:v>16692.8359375</c:v>
                      </c:pt>
                      <c:pt idx="155">
                        <c:v>16652.60546875</c:v>
                      </c:pt>
                      <c:pt idx="156">
                        <c:v>15437.1171875</c:v>
                      </c:pt>
                      <c:pt idx="157">
                        <c:v>12888.8359375</c:v>
                      </c:pt>
                      <c:pt idx="158">
                        <c:v>12201.4296875</c:v>
                      </c:pt>
                      <c:pt idx="159">
                        <c:v>17067.91015625</c:v>
                      </c:pt>
                      <c:pt idx="160">
                        <c:v>16820.515625</c:v>
                      </c:pt>
                      <c:pt idx="161">
                        <c:v>15031.90234375</c:v>
                      </c:pt>
                      <c:pt idx="162">
                        <c:v>14395.1484375</c:v>
                      </c:pt>
                      <c:pt idx="163">
                        <c:v>13445.46484375</c:v>
                      </c:pt>
                      <c:pt idx="164">
                        <c:v>16723.68359375</c:v>
                      </c:pt>
                      <c:pt idx="165">
                        <c:v>14020.6875</c:v>
                      </c:pt>
                      <c:pt idx="166">
                        <c:v>14203.9140625</c:v>
                      </c:pt>
                      <c:pt idx="167">
                        <c:v>16874.984375</c:v>
                      </c:pt>
                      <c:pt idx="168">
                        <c:v>16842.7421875</c:v>
                      </c:pt>
                      <c:pt idx="169">
                        <c:v>17739.0234375</c:v>
                      </c:pt>
                      <c:pt idx="170">
                        <c:v>15331.3125</c:v>
                      </c:pt>
                      <c:pt idx="171">
                        <c:v>17645.9765625</c:v>
                      </c:pt>
                      <c:pt idx="172">
                        <c:v>16228.3046875</c:v>
                      </c:pt>
                      <c:pt idx="173">
                        <c:v>16835.9453125</c:v>
                      </c:pt>
                      <c:pt idx="174">
                        <c:v>17495.90625</c:v>
                      </c:pt>
                      <c:pt idx="175">
                        <c:v>17850.9296875</c:v>
                      </c:pt>
                      <c:pt idx="176">
                        <c:v>17424.4140625</c:v>
                      </c:pt>
                      <c:pt idx="177">
                        <c:v>17869.7578125</c:v>
                      </c:pt>
                      <c:pt idx="178">
                        <c:v>17579.44140625</c:v>
                      </c:pt>
                      <c:pt idx="179">
                        <c:v>17362.6640625</c:v>
                      </c:pt>
                      <c:pt idx="180">
                        <c:v>10450.7734375</c:v>
                      </c:pt>
                      <c:pt idx="181">
                        <c:v>9861.79296875</c:v>
                      </c:pt>
                      <c:pt idx="182">
                        <c:v>9924.4375</c:v>
                      </c:pt>
                      <c:pt idx="183">
                        <c:v>11163.6328125</c:v>
                      </c:pt>
                      <c:pt idx="184">
                        <c:v>9505.609375</c:v>
                      </c:pt>
                      <c:pt idx="185">
                        <c:v>11230.22265625</c:v>
                      </c:pt>
                      <c:pt idx="186">
                        <c:v>11262.76953125</c:v>
                      </c:pt>
                      <c:pt idx="187">
                        <c:v>11141.30859375</c:v>
                      </c:pt>
                      <c:pt idx="188">
                        <c:v>10906.41796875</c:v>
                      </c:pt>
                      <c:pt idx="189">
                        <c:v>10849.8046875</c:v>
                      </c:pt>
                      <c:pt idx="190">
                        <c:v>11049.5859375</c:v>
                      </c:pt>
                      <c:pt idx="191">
                        <c:v>10130.34375</c:v>
                      </c:pt>
                      <c:pt idx="192">
                        <c:v>8972.51953125</c:v>
                      </c:pt>
                      <c:pt idx="193">
                        <c:v>9114.69140625</c:v>
                      </c:pt>
                      <c:pt idx="194">
                        <c:v>10610.79296875</c:v>
                      </c:pt>
                      <c:pt idx="195">
                        <c:v>17782.62890625</c:v>
                      </c:pt>
                      <c:pt idx="196">
                        <c:v>15095.68359375</c:v>
                      </c:pt>
                      <c:pt idx="197">
                        <c:v>14442.55078125</c:v>
                      </c:pt>
                      <c:pt idx="198">
                        <c:v>15495.33203125</c:v>
                      </c:pt>
                      <c:pt idx="199">
                        <c:v>15948.59375</c:v>
                      </c:pt>
                      <c:pt idx="200">
                        <c:v>12409.8984375</c:v>
                      </c:pt>
                      <c:pt idx="201">
                        <c:v>16087.046875</c:v>
                      </c:pt>
                      <c:pt idx="202">
                        <c:v>14877.078125</c:v>
                      </c:pt>
                      <c:pt idx="203">
                        <c:v>14046.31640625</c:v>
                      </c:pt>
                      <c:pt idx="204">
                        <c:v>14853.6953125</c:v>
                      </c:pt>
                      <c:pt idx="205">
                        <c:v>16893.4921875</c:v>
                      </c:pt>
                      <c:pt idx="206">
                        <c:v>15626.046875</c:v>
                      </c:pt>
                      <c:pt idx="207">
                        <c:v>17008.84765625</c:v>
                      </c:pt>
                      <c:pt idx="208">
                        <c:v>16811.63671875</c:v>
                      </c:pt>
                      <c:pt idx="209">
                        <c:v>17134.390625</c:v>
                      </c:pt>
                      <c:pt idx="210">
                        <c:v>15397.55078125</c:v>
                      </c:pt>
                      <c:pt idx="211">
                        <c:v>16184.06640625</c:v>
                      </c:pt>
                      <c:pt idx="212">
                        <c:v>17006.3125</c:v>
                      </c:pt>
                      <c:pt idx="213">
                        <c:v>15636.3203125</c:v>
                      </c:pt>
                      <c:pt idx="214">
                        <c:v>15360.59765625</c:v>
                      </c:pt>
                      <c:pt idx="215">
                        <c:v>15786.96484375</c:v>
                      </c:pt>
                      <c:pt idx="216">
                        <c:v>16567.72265625</c:v>
                      </c:pt>
                      <c:pt idx="217">
                        <c:v>15798.37890625</c:v>
                      </c:pt>
                      <c:pt idx="218">
                        <c:v>15684.84375</c:v>
                      </c:pt>
                      <c:pt idx="219">
                        <c:v>15764.51953125</c:v>
                      </c:pt>
                      <c:pt idx="220">
                        <c:v>16498.80078125</c:v>
                      </c:pt>
                      <c:pt idx="221">
                        <c:v>16359.703125</c:v>
                      </c:pt>
                      <c:pt idx="222">
                        <c:v>14197.28125</c:v>
                      </c:pt>
                      <c:pt idx="223">
                        <c:v>13690.1171875</c:v>
                      </c:pt>
                      <c:pt idx="224">
                        <c:v>15084.1875</c:v>
                      </c:pt>
                      <c:pt idx="225">
                        <c:v>13460.9453125</c:v>
                      </c:pt>
                      <c:pt idx="226">
                        <c:v>12789.390625</c:v>
                      </c:pt>
                      <c:pt idx="227">
                        <c:v>12183.8125</c:v>
                      </c:pt>
                      <c:pt idx="228">
                        <c:v>11963.421875</c:v>
                      </c:pt>
                      <c:pt idx="229">
                        <c:v>9941.12890625</c:v>
                      </c:pt>
                      <c:pt idx="230">
                        <c:v>12363.046875</c:v>
                      </c:pt>
                      <c:pt idx="231">
                        <c:v>13740.7421875</c:v>
                      </c:pt>
                      <c:pt idx="232">
                        <c:v>11627.28125</c:v>
                      </c:pt>
                      <c:pt idx="233">
                        <c:v>11174.9375</c:v>
                      </c:pt>
                      <c:pt idx="234">
                        <c:v>11188.3984375</c:v>
                      </c:pt>
                      <c:pt idx="235">
                        <c:v>13765.9453125</c:v>
                      </c:pt>
                      <c:pt idx="236">
                        <c:v>12185.3515625</c:v>
                      </c:pt>
                      <c:pt idx="237">
                        <c:v>11635.43359375</c:v>
                      </c:pt>
                      <c:pt idx="238">
                        <c:v>13747.03125</c:v>
                      </c:pt>
                      <c:pt idx="239">
                        <c:v>12814</c:v>
                      </c:pt>
                      <c:pt idx="240">
                        <c:v>12087.3046875</c:v>
                      </c:pt>
                      <c:pt idx="241">
                        <c:v>9906.58984375</c:v>
                      </c:pt>
                      <c:pt idx="242">
                        <c:v>7923.6640625</c:v>
                      </c:pt>
                      <c:pt idx="243">
                        <c:v>8043.62109375</c:v>
                      </c:pt>
                      <c:pt idx="244">
                        <c:v>10047.625</c:v>
                      </c:pt>
                      <c:pt idx="245">
                        <c:v>12175.21875</c:v>
                      </c:pt>
                      <c:pt idx="246">
                        <c:v>12184.671875</c:v>
                      </c:pt>
                      <c:pt idx="247">
                        <c:v>11822.7890625</c:v>
                      </c:pt>
                      <c:pt idx="248">
                        <c:v>12965.22265625</c:v>
                      </c:pt>
                      <c:pt idx="249">
                        <c:v>12006.3671875</c:v>
                      </c:pt>
                      <c:pt idx="250">
                        <c:v>11861.609375</c:v>
                      </c:pt>
                      <c:pt idx="251">
                        <c:v>9494.16015625</c:v>
                      </c:pt>
                      <c:pt idx="252">
                        <c:v>9670.625</c:v>
                      </c:pt>
                      <c:pt idx="253">
                        <c:v>12971.8984375</c:v>
                      </c:pt>
                      <c:pt idx="254">
                        <c:v>12387.421875</c:v>
                      </c:pt>
                      <c:pt idx="255">
                        <c:v>14290.83203125</c:v>
                      </c:pt>
                      <c:pt idx="256">
                        <c:v>14351.5</c:v>
                      </c:pt>
                      <c:pt idx="257">
                        <c:v>15811.7734375</c:v>
                      </c:pt>
                      <c:pt idx="258">
                        <c:v>15201.984375</c:v>
                      </c:pt>
                      <c:pt idx="259">
                        <c:v>14667</c:v>
                      </c:pt>
                      <c:pt idx="260">
                        <c:v>14805.390625</c:v>
                      </c:pt>
                      <c:pt idx="261">
                        <c:v>15142.90234375</c:v>
                      </c:pt>
                      <c:pt idx="262">
                        <c:v>10929.921875</c:v>
                      </c:pt>
                      <c:pt idx="263">
                        <c:v>11083.36328125</c:v>
                      </c:pt>
                      <c:pt idx="264">
                        <c:v>12274.04296875</c:v>
                      </c:pt>
                      <c:pt idx="265">
                        <c:v>14915.49609375</c:v>
                      </c:pt>
                      <c:pt idx="266">
                        <c:v>14206.9921875</c:v>
                      </c:pt>
                      <c:pt idx="267">
                        <c:v>15213.33203125</c:v>
                      </c:pt>
                      <c:pt idx="268">
                        <c:v>14279.203125</c:v>
                      </c:pt>
                      <c:pt idx="269">
                        <c:v>14350.40625</c:v>
                      </c:pt>
                      <c:pt idx="270">
                        <c:v>15496.5703125</c:v>
                      </c:pt>
                      <c:pt idx="271">
                        <c:v>9474.484375</c:v>
                      </c:pt>
                      <c:pt idx="272">
                        <c:v>10627.46875</c:v>
                      </c:pt>
                      <c:pt idx="273">
                        <c:v>12840.26953125</c:v>
                      </c:pt>
                      <c:pt idx="274">
                        <c:v>15608.57421875</c:v>
                      </c:pt>
                      <c:pt idx="275">
                        <c:v>13506.8359375</c:v>
                      </c:pt>
                      <c:pt idx="276">
                        <c:v>14174.8828125</c:v>
                      </c:pt>
                      <c:pt idx="277">
                        <c:v>14510.6796875</c:v>
                      </c:pt>
                      <c:pt idx="278">
                        <c:v>11988.4765625</c:v>
                      </c:pt>
                      <c:pt idx="279">
                        <c:v>13557.3125</c:v>
                      </c:pt>
                      <c:pt idx="280">
                        <c:v>15401.55859375</c:v>
                      </c:pt>
                      <c:pt idx="281">
                        <c:v>15660.69921875</c:v>
                      </c:pt>
                      <c:pt idx="282">
                        <c:v>14294.5390625</c:v>
                      </c:pt>
                      <c:pt idx="283">
                        <c:v>14324.671875</c:v>
                      </c:pt>
                      <c:pt idx="284">
                        <c:v>15727.125</c:v>
                      </c:pt>
                      <c:pt idx="285">
                        <c:v>15736.71484375</c:v>
                      </c:pt>
                      <c:pt idx="286">
                        <c:v>15964.34375</c:v>
                      </c:pt>
                      <c:pt idx="287">
                        <c:v>14807.24609375</c:v>
                      </c:pt>
                      <c:pt idx="288">
                        <c:v>15351.3984375</c:v>
                      </c:pt>
                      <c:pt idx="289">
                        <c:v>14110.14453125</c:v>
                      </c:pt>
                      <c:pt idx="290">
                        <c:v>14944.09765625</c:v>
                      </c:pt>
                      <c:pt idx="291">
                        <c:v>14411.76953125</c:v>
                      </c:pt>
                      <c:pt idx="292">
                        <c:v>14262.0078125</c:v>
                      </c:pt>
                      <c:pt idx="293">
                        <c:v>15601.76171875</c:v>
                      </c:pt>
                      <c:pt idx="294">
                        <c:v>15748.83984375</c:v>
                      </c:pt>
                      <c:pt idx="295">
                        <c:v>13868.60546875</c:v>
                      </c:pt>
                      <c:pt idx="296">
                        <c:v>12839.234375</c:v>
                      </c:pt>
                      <c:pt idx="297">
                        <c:v>13272.41015625</c:v>
                      </c:pt>
                      <c:pt idx="298">
                        <c:v>15478.390625</c:v>
                      </c:pt>
                      <c:pt idx="299">
                        <c:v>16006.5546875</c:v>
                      </c:pt>
                      <c:pt idx="300">
                        <c:v>12251.62890625</c:v>
                      </c:pt>
                      <c:pt idx="301">
                        <c:v>11976.2421875</c:v>
                      </c:pt>
                      <c:pt idx="302">
                        <c:v>11012.59375</c:v>
                      </c:pt>
                      <c:pt idx="303">
                        <c:v>8474.05859375</c:v>
                      </c:pt>
                      <c:pt idx="304">
                        <c:v>7538.25390625</c:v>
                      </c:pt>
                      <c:pt idx="305">
                        <c:v>7054.42578125</c:v>
                      </c:pt>
                      <c:pt idx="306">
                        <c:v>9205.6015625</c:v>
                      </c:pt>
                      <c:pt idx="307">
                        <c:v>10233.6015625</c:v>
                      </c:pt>
                      <c:pt idx="308">
                        <c:v>9747.31640625</c:v>
                      </c:pt>
                      <c:pt idx="309">
                        <c:v>9459.38671875</c:v>
                      </c:pt>
                      <c:pt idx="310">
                        <c:v>10714.39453125</c:v>
                      </c:pt>
                      <c:pt idx="311">
                        <c:v>11323.41796875</c:v>
                      </c:pt>
                      <c:pt idx="312">
                        <c:v>8855.140625</c:v>
                      </c:pt>
                      <c:pt idx="313">
                        <c:v>6664.2890625</c:v>
                      </c:pt>
                      <c:pt idx="314">
                        <c:v>7570.2421875</c:v>
                      </c:pt>
                      <c:pt idx="315">
                        <c:v>18208.546875</c:v>
                      </c:pt>
                      <c:pt idx="316">
                        <c:v>17266.17578125</c:v>
                      </c:pt>
                      <c:pt idx="317">
                        <c:v>14620.1171875</c:v>
                      </c:pt>
                      <c:pt idx="318">
                        <c:v>16029.1328125</c:v>
                      </c:pt>
                      <c:pt idx="319">
                        <c:v>17596.48046875</c:v>
                      </c:pt>
                      <c:pt idx="320">
                        <c:v>17956.875</c:v>
                      </c:pt>
                      <c:pt idx="321">
                        <c:v>17575.33203125</c:v>
                      </c:pt>
                      <c:pt idx="322">
                        <c:v>16944.203125</c:v>
                      </c:pt>
                      <c:pt idx="323">
                        <c:v>16935.1875</c:v>
                      </c:pt>
                      <c:pt idx="324">
                        <c:v>18834.54296875</c:v>
                      </c:pt>
                      <c:pt idx="325">
                        <c:v>17754.27734375</c:v>
                      </c:pt>
                      <c:pt idx="326">
                        <c:v>18377.671875</c:v>
                      </c:pt>
                      <c:pt idx="327">
                        <c:v>16766.41796875</c:v>
                      </c:pt>
                      <c:pt idx="328">
                        <c:v>16442.34375</c:v>
                      </c:pt>
                      <c:pt idx="329">
                        <c:v>18396.0546875</c:v>
                      </c:pt>
                      <c:pt idx="330">
                        <c:v>16052.296875</c:v>
                      </c:pt>
                      <c:pt idx="331">
                        <c:v>15937.7421875</c:v>
                      </c:pt>
                      <c:pt idx="332">
                        <c:v>16986.0546875</c:v>
                      </c:pt>
                      <c:pt idx="333">
                        <c:v>15915.1171875</c:v>
                      </c:pt>
                      <c:pt idx="334">
                        <c:v>16523.94921875</c:v>
                      </c:pt>
                      <c:pt idx="335">
                        <c:v>16714.81640625</c:v>
                      </c:pt>
                      <c:pt idx="336">
                        <c:v>17464.27734375</c:v>
                      </c:pt>
                      <c:pt idx="337">
                        <c:v>16787.73828125</c:v>
                      </c:pt>
                      <c:pt idx="338">
                        <c:v>14848.546875</c:v>
                      </c:pt>
                      <c:pt idx="339">
                        <c:v>13229.3671875</c:v>
                      </c:pt>
                      <c:pt idx="340">
                        <c:v>14454.078125</c:v>
                      </c:pt>
                      <c:pt idx="341">
                        <c:v>17215.41796875</c:v>
                      </c:pt>
                      <c:pt idx="342">
                        <c:v>16989.5625</c:v>
                      </c:pt>
                      <c:pt idx="343">
                        <c:v>16674.39453125</c:v>
                      </c:pt>
                      <c:pt idx="344">
                        <c:v>16641.2578125</c:v>
                      </c:pt>
                      <c:pt idx="345">
                        <c:v>19740.7265625</c:v>
                      </c:pt>
                      <c:pt idx="346">
                        <c:v>20064.78515625</c:v>
                      </c:pt>
                      <c:pt idx="347">
                        <c:v>19935.21484375</c:v>
                      </c:pt>
                      <c:pt idx="348">
                        <c:v>16146.78125</c:v>
                      </c:pt>
                      <c:pt idx="349">
                        <c:v>16116.65625</c:v>
                      </c:pt>
                      <c:pt idx="350">
                        <c:v>15733.7578125</c:v>
                      </c:pt>
                      <c:pt idx="351">
                        <c:v>19602.78515625</c:v>
                      </c:pt>
                      <c:pt idx="352">
                        <c:v>19585.78515625</c:v>
                      </c:pt>
                      <c:pt idx="353">
                        <c:v>18838.171875</c:v>
                      </c:pt>
                      <c:pt idx="354">
                        <c:v>17480.68359375</c:v>
                      </c:pt>
                      <c:pt idx="355">
                        <c:v>19691.86328125</c:v>
                      </c:pt>
                      <c:pt idx="356">
                        <c:v>19947.92578125</c:v>
                      </c:pt>
                      <c:pt idx="357">
                        <c:v>18498.0546875</c:v>
                      </c:pt>
                      <c:pt idx="358">
                        <c:v>17672.4765625</c:v>
                      </c:pt>
                      <c:pt idx="359">
                        <c:v>19506.46484375</c:v>
                      </c:pt>
                      <c:pt idx="360">
                        <c:v>14854.93359375</c:v>
                      </c:pt>
                      <c:pt idx="361">
                        <c:v>9454.90234375</c:v>
                      </c:pt>
                      <c:pt idx="362">
                        <c:v>14929.17578125</c:v>
                      </c:pt>
                      <c:pt idx="363">
                        <c:v>13691.65625</c:v>
                      </c:pt>
                      <c:pt idx="364">
                        <c:v>12128.98046875</c:v>
                      </c:pt>
                      <c:pt idx="365">
                        <c:v>10564.5078125</c:v>
                      </c:pt>
                      <c:pt idx="366">
                        <c:v>11419.703125</c:v>
                      </c:pt>
                      <c:pt idx="367">
                        <c:v>15712.2890625</c:v>
                      </c:pt>
                      <c:pt idx="368">
                        <c:v>13505.51953125</c:v>
                      </c:pt>
                      <c:pt idx="369">
                        <c:v>12182.4140625</c:v>
                      </c:pt>
                      <c:pt idx="370">
                        <c:v>11879.53515625</c:v>
                      </c:pt>
                      <c:pt idx="371">
                        <c:v>12318.76953125</c:v>
                      </c:pt>
                      <c:pt idx="372">
                        <c:v>10911.671875</c:v>
                      </c:pt>
                      <c:pt idx="373">
                        <c:v>12344.47265625</c:v>
                      </c:pt>
                      <c:pt idx="374">
                        <c:v>15730.96484375</c:v>
                      </c:pt>
                      <c:pt idx="375">
                        <c:v>12174.13671875</c:v>
                      </c:pt>
                      <c:pt idx="376">
                        <c:v>11183.703125</c:v>
                      </c:pt>
                      <c:pt idx="377">
                        <c:v>8407.671875</c:v>
                      </c:pt>
                      <c:pt idx="378">
                        <c:v>7521.8515625</c:v>
                      </c:pt>
                      <c:pt idx="379">
                        <c:v>7421.7890625</c:v>
                      </c:pt>
                      <c:pt idx="380">
                        <c:v>8545.57421875</c:v>
                      </c:pt>
                      <c:pt idx="381">
                        <c:v>9313.63671875</c:v>
                      </c:pt>
                      <c:pt idx="382">
                        <c:v>10334.54296875</c:v>
                      </c:pt>
                      <c:pt idx="383">
                        <c:v>11069.87109375</c:v>
                      </c:pt>
                      <c:pt idx="384">
                        <c:v>11412.16015625</c:v>
                      </c:pt>
                      <c:pt idx="385">
                        <c:v>11222.30859375</c:v>
                      </c:pt>
                      <c:pt idx="386">
                        <c:v>10586.37109375</c:v>
                      </c:pt>
                      <c:pt idx="387">
                        <c:v>10043.328125</c:v>
                      </c:pt>
                      <c:pt idx="388">
                        <c:v>11423.109375</c:v>
                      </c:pt>
                      <c:pt idx="389">
                        <c:v>12499.99609375</c:v>
                      </c:pt>
                      <c:pt idx="390">
                        <c:v>12284.65234375</c:v>
                      </c:pt>
                      <c:pt idx="391">
                        <c:v>10941.9921875</c:v>
                      </c:pt>
                      <c:pt idx="392">
                        <c:v>10710.61328125</c:v>
                      </c:pt>
                      <c:pt idx="393">
                        <c:v>11957.08203125</c:v>
                      </c:pt>
                      <c:pt idx="394">
                        <c:v>10545.4375</c:v>
                      </c:pt>
                      <c:pt idx="395">
                        <c:v>8617.82421875</c:v>
                      </c:pt>
                      <c:pt idx="396">
                        <c:v>9870.6796875</c:v>
                      </c:pt>
                      <c:pt idx="397">
                        <c:v>11278.66015625</c:v>
                      </c:pt>
                      <c:pt idx="398">
                        <c:v>9784.171875</c:v>
                      </c:pt>
                      <c:pt idx="399">
                        <c:v>9581.875</c:v>
                      </c:pt>
                      <c:pt idx="400">
                        <c:v>11531.39453125</c:v>
                      </c:pt>
                      <c:pt idx="401">
                        <c:v>9852.78515625</c:v>
                      </c:pt>
                      <c:pt idx="402">
                        <c:v>9373.87890625</c:v>
                      </c:pt>
                      <c:pt idx="403">
                        <c:v>11819.9609375</c:v>
                      </c:pt>
                      <c:pt idx="404">
                        <c:v>12582.09765625</c:v>
                      </c:pt>
                      <c:pt idx="405">
                        <c:v>17648.4375</c:v>
                      </c:pt>
                      <c:pt idx="406">
                        <c:v>17780.26953125</c:v>
                      </c:pt>
                      <c:pt idx="407">
                        <c:v>17683.671875</c:v>
                      </c:pt>
                      <c:pt idx="408">
                        <c:v>17301.66796875</c:v>
                      </c:pt>
                      <c:pt idx="409">
                        <c:v>15448.375</c:v>
                      </c:pt>
                      <c:pt idx="410">
                        <c:v>14679.2578125</c:v>
                      </c:pt>
                      <c:pt idx="411">
                        <c:v>16871.75</c:v>
                      </c:pt>
                      <c:pt idx="412">
                        <c:v>17302.43359375</c:v>
                      </c:pt>
                      <c:pt idx="413">
                        <c:v>15210.88671875</c:v>
                      </c:pt>
                      <c:pt idx="414">
                        <c:v>14267.2734375</c:v>
                      </c:pt>
                      <c:pt idx="415">
                        <c:v>14637.06640625</c:v>
                      </c:pt>
                      <c:pt idx="416">
                        <c:v>16645.61328125</c:v>
                      </c:pt>
                      <c:pt idx="417">
                        <c:v>16720.671875</c:v>
                      </c:pt>
                      <c:pt idx="418">
                        <c:v>15394.484375</c:v>
                      </c:pt>
                      <c:pt idx="419">
                        <c:v>15738.37890625</c:v>
                      </c:pt>
                      <c:pt idx="420">
                        <c:v>13410.32421875</c:v>
                      </c:pt>
                      <c:pt idx="421">
                        <c:v>10959.05078125</c:v>
                      </c:pt>
                      <c:pt idx="422">
                        <c:v>9809</c:v>
                      </c:pt>
                      <c:pt idx="423">
                        <c:v>10722.88671875</c:v>
                      </c:pt>
                      <c:pt idx="424">
                        <c:v>14501.09375</c:v>
                      </c:pt>
                      <c:pt idx="425">
                        <c:v>13987.2890625</c:v>
                      </c:pt>
                      <c:pt idx="426">
                        <c:v>14848.7265625</c:v>
                      </c:pt>
                      <c:pt idx="427">
                        <c:v>14098.1015625</c:v>
                      </c:pt>
                      <c:pt idx="428">
                        <c:v>11914.9140625</c:v>
                      </c:pt>
                      <c:pt idx="429">
                        <c:v>13696.97265625</c:v>
                      </c:pt>
                      <c:pt idx="430">
                        <c:v>14655.125</c:v>
                      </c:pt>
                      <c:pt idx="431">
                        <c:v>14118.734375</c:v>
                      </c:pt>
                      <c:pt idx="432">
                        <c:v>13613.2890625</c:v>
                      </c:pt>
                      <c:pt idx="433">
                        <c:v>14772.44921875</c:v>
                      </c:pt>
                      <c:pt idx="434">
                        <c:v>15131.4453125</c:v>
                      </c:pt>
                      <c:pt idx="435">
                        <c:v>13145.8828125</c:v>
                      </c:pt>
                      <c:pt idx="436">
                        <c:v>10510.7421875</c:v>
                      </c:pt>
                      <c:pt idx="437">
                        <c:v>9427.8984375</c:v>
                      </c:pt>
                      <c:pt idx="438">
                        <c:v>8352.546875</c:v>
                      </c:pt>
                      <c:pt idx="439">
                        <c:v>10255.15625</c:v>
                      </c:pt>
                      <c:pt idx="440">
                        <c:v>12754.2734375</c:v>
                      </c:pt>
                      <c:pt idx="441">
                        <c:v>13704.10546875</c:v>
                      </c:pt>
                      <c:pt idx="442">
                        <c:v>12436.04296875</c:v>
                      </c:pt>
                      <c:pt idx="443">
                        <c:v>11764.83984375</c:v>
                      </c:pt>
                      <c:pt idx="444">
                        <c:v>13105.8359375</c:v>
                      </c:pt>
                      <c:pt idx="445">
                        <c:v>12371.4296875</c:v>
                      </c:pt>
                      <c:pt idx="446">
                        <c:v>12291.921875</c:v>
                      </c:pt>
                      <c:pt idx="447">
                        <c:v>10372.2421875</c:v>
                      </c:pt>
                      <c:pt idx="448">
                        <c:v>10782.1875</c:v>
                      </c:pt>
                      <c:pt idx="449">
                        <c:v>13618.75</c:v>
                      </c:pt>
                      <c:pt idx="450">
                        <c:v>12557.171875</c:v>
                      </c:pt>
                      <c:pt idx="451">
                        <c:v>10660.66015625</c:v>
                      </c:pt>
                      <c:pt idx="452">
                        <c:v>9837.109375</c:v>
                      </c:pt>
                      <c:pt idx="453">
                        <c:v>11114.5625</c:v>
                      </c:pt>
                      <c:pt idx="454">
                        <c:v>12950.140625</c:v>
                      </c:pt>
                      <c:pt idx="455">
                        <c:v>13413.6015625</c:v>
                      </c:pt>
                      <c:pt idx="456">
                        <c:v>13911.8125</c:v>
                      </c:pt>
                      <c:pt idx="457">
                        <c:v>13793.734375</c:v>
                      </c:pt>
                      <c:pt idx="458">
                        <c:v>14115.19140625</c:v>
                      </c:pt>
                      <c:pt idx="459">
                        <c:v>12110.4609375</c:v>
                      </c:pt>
                      <c:pt idx="460">
                        <c:v>10874.14453125</c:v>
                      </c:pt>
                      <c:pt idx="461">
                        <c:v>11195.265625</c:v>
                      </c:pt>
                      <c:pt idx="462">
                        <c:v>13201.70703125</c:v>
                      </c:pt>
                      <c:pt idx="463">
                        <c:v>13744.24609375</c:v>
                      </c:pt>
                      <c:pt idx="464">
                        <c:v>14151.42578125</c:v>
                      </c:pt>
                      <c:pt idx="465">
                        <c:v>13507.625</c:v>
                      </c:pt>
                      <c:pt idx="466">
                        <c:v>11926.7734375</c:v>
                      </c:pt>
                      <c:pt idx="467">
                        <c:v>12488.8125</c:v>
                      </c:pt>
                      <c:pt idx="468">
                        <c:v>12334.37890625</c:v>
                      </c:pt>
                      <c:pt idx="469">
                        <c:v>9876.01953125</c:v>
                      </c:pt>
                      <c:pt idx="470">
                        <c:v>9940.09375</c:v>
                      </c:pt>
                      <c:pt idx="471">
                        <c:v>10222.12109375</c:v>
                      </c:pt>
                      <c:pt idx="472">
                        <c:v>10368.4609375</c:v>
                      </c:pt>
                      <c:pt idx="473">
                        <c:v>11064.421875</c:v>
                      </c:pt>
                      <c:pt idx="474">
                        <c:v>11550.29296875</c:v>
                      </c:pt>
                      <c:pt idx="475">
                        <c:v>10459.6953125</c:v>
                      </c:pt>
                      <c:pt idx="476">
                        <c:v>11196.859375</c:v>
                      </c:pt>
                      <c:pt idx="477">
                        <c:v>12501.86328125</c:v>
                      </c:pt>
                      <c:pt idx="478">
                        <c:v>11610.0234375</c:v>
                      </c:pt>
                      <c:pt idx="479">
                        <c:v>11505.65234375</c:v>
                      </c:pt>
                      <c:pt idx="480">
                        <c:v>11501.01171875</c:v>
                      </c:pt>
                      <c:pt idx="481">
                        <c:v>11407.6640625</c:v>
                      </c:pt>
                      <c:pt idx="482">
                        <c:v>10335.55078125</c:v>
                      </c:pt>
                      <c:pt idx="483">
                        <c:v>11179.89453125</c:v>
                      </c:pt>
                      <c:pt idx="484">
                        <c:v>12226.28125</c:v>
                      </c:pt>
                      <c:pt idx="485">
                        <c:v>11521.1015625</c:v>
                      </c:pt>
                      <c:pt idx="486">
                        <c:v>11552.4296875</c:v>
                      </c:pt>
                      <c:pt idx="487">
                        <c:v>11275.96484375</c:v>
                      </c:pt>
                      <c:pt idx="488">
                        <c:v>10347.30859375</c:v>
                      </c:pt>
                      <c:pt idx="489">
                        <c:v>10505.30078125</c:v>
                      </c:pt>
                      <c:pt idx="490">
                        <c:v>10658.1640625</c:v>
                      </c:pt>
                      <c:pt idx="491">
                        <c:v>12153.34765625</c:v>
                      </c:pt>
                      <c:pt idx="492">
                        <c:v>10838.46875</c:v>
                      </c:pt>
                      <c:pt idx="493">
                        <c:v>11523.2265625</c:v>
                      </c:pt>
                      <c:pt idx="494">
                        <c:v>10952.71484375</c:v>
                      </c:pt>
                      <c:pt idx="495">
                        <c:v>16953.3359375</c:v>
                      </c:pt>
                      <c:pt idx="496">
                        <c:v>15081.83984375</c:v>
                      </c:pt>
                      <c:pt idx="497">
                        <c:v>15173.09765625</c:v>
                      </c:pt>
                      <c:pt idx="498">
                        <c:v>15710.09375</c:v>
                      </c:pt>
                      <c:pt idx="499">
                        <c:v>13200.75390625</c:v>
                      </c:pt>
                      <c:pt idx="500">
                        <c:v>13259.30078125</c:v>
                      </c:pt>
                      <c:pt idx="501">
                        <c:v>16735.078125</c:v>
                      </c:pt>
                      <c:pt idx="502">
                        <c:v>16671.57421875</c:v>
                      </c:pt>
                      <c:pt idx="503">
                        <c:v>15746.85546875</c:v>
                      </c:pt>
                      <c:pt idx="504">
                        <c:v>14723.26171875</c:v>
                      </c:pt>
                      <c:pt idx="505">
                        <c:v>15016.46875</c:v>
                      </c:pt>
                      <c:pt idx="506">
                        <c:v>16361.20703125</c:v>
                      </c:pt>
                      <c:pt idx="507">
                        <c:v>17006.9140625</c:v>
                      </c:pt>
                      <c:pt idx="508">
                        <c:v>16002.99609375</c:v>
                      </c:pt>
                      <c:pt idx="509">
                        <c:v>15881.48828125</c:v>
                      </c:pt>
                      <c:pt idx="510">
                        <c:v>16455.32421875</c:v>
                      </c:pt>
                      <c:pt idx="511">
                        <c:v>15589.76953125</c:v>
                      </c:pt>
                      <c:pt idx="512">
                        <c:v>17804.01171875</c:v>
                      </c:pt>
                      <c:pt idx="513">
                        <c:v>18006.9140625</c:v>
                      </c:pt>
                      <c:pt idx="514">
                        <c:v>16996.96875</c:v>
                      </c:pt>
                      <c:pt idx="515">
                        <c:v>18157.921875</c:v>
                      </c:pt>
                      <c:pt idx="516">
                        <c:v>17559.8828125</c:v>
                      </c:pt>
                      <c:pt idx="517">
                        <c:v>17347.0390625</c:v>
                      </c:pt>
                      <c:pt idx="518">
                        <c:v>17804.6875</c:v>
                      </c:pt>
                      <c:pt idx="519">
                        <c:v>16720.0859375</c:v>
                      </c:pt>
                      <c:pt idx="520">
                        <c:v>16965.53515625</c:v>
                      </c:pt>
                      <c:pt idx="521">
                        <c:v>15538.44921875</c:v>
                      </c:pt>
                      <c:pt idx="522">
                        <c:v>15105.39453125</c:v>
                      </c:pt>
                      <c:pt idx="523">
                        <c:v>15594.890625</c:v>
                      </c:pt>
                      <c:pt idx="524">
                        <c:v>17384.1015625</c:v>
                      </c:pt>
                      <c:pt idx="525">
                        <c:v>17155.2890625</c:v>
                      </c:pt>
                      <c:pt idx="526">
                        <c:v>16841.5078125</c:v>
                      </c:pt>
                      <c:pt idx="527">
                        <c:v>16985.9765625</c:v>
                      </c:pt>
                      <c:pt idx="528">
                        <c:v>15407.71875</c:v>
                      </c:pt>
                      <c:pt idx="529">
                        <c:v>15143.0234375</c:v>
                      </c:pt>
                      <c:pt idx="530">
                        <c:v>14900.8984375</c:v>
                      </c:pt>
                      <c:pt idx="531">
                        <c:v>16834.390625</c:v>
                      </c:pt>
                      <c:pt idx="532">
                        <c:v>15575.6640625</c:v>
                      </c:pt>
                      <c:pt idx="533">
                        <c:v>16420.43359375</c:v>
                      </c:pt>
                      <c:pt idx="534">
                        <c:v>16380.1484375</c:v>
                      </c:pt>
                      <c:pt idx="535">
                        <c:v>15404.6484375</c:v>
                      </c:pt>
                      <c:pt idx="536">
                        <c:v>16210.265625</c:v>
                      </c:pt>
                      <c:pt idx="537">
                        <c:v>14005.2265625</c:v>
                      </c:pt>
                      <c:pt idx="538">
                        <c:v>13877.640625</c:v>
                      </c:pt>
                      <c:pt idx="539">
                        <c:v>16354.265625</c:v>
                      </c:pt>
                      <c:pt idx="540">
                        <c:v>15441.68359375</c:v>
                      </c:pt>
                      <c:pt idx="541">
                        <c:v>14173.76953125</c:v>
                      </c:pt>
                      <c:pt idx="542">
                        <c:v>13649.44140625</c:v>
                      </c:pt>
                      <c:pt idx="543">
                        <c:v>14980.78125</c:v>
                      </c:pt>
                      <c:pt idx="544">
                        <c:v>16132.06640625</c:v>
                      </c:pt>
                      <c:pt idx="545">
                        <c:v>13109.51953125</c:v>
                      </c:pt>
                      <c:pt idx="546">
                        <c:v>16862.71875</c:v>
                      </c:pt>
                      <c:pt idx="547">
                        <c:v>15466.91796875</c:v>
                      </c:pt>
                      <c:pt idx="548">
                        <c:v>14841.85546875</c:v>
                      </c:pt>
                      <c:pt idx="549">
                        <c:v>15589.859375</c:v>
                      </c:pt>
                      <c:pt idx="550">
                        <c:v>15166.23046875</c:v>
                      </c:pt>
                      <c:pt idx="551">
                        <c:v>15383.9140625</c:v>
                      </c:pt>
                      <c:pt idx="552">
                        <c:v>15860.66015625</c:v>
                      </c:pt>
                      <c:pt idx="553">
                        <c:v>16397.12890625</c:v>
                      </c:pt>
                      <c:pt idx="554">
                        <c:v>14954.515625</c:v>
                      </c:pt>
                      <c:pt idx="555">
                        <c:v>16973.1484375</c:v>
                      </c:pt>
                      <c:pt idx="556">
                        <c:v>15375.9609375</c:v>
                      </c:pt>
                      <c:pt idx="557">
                        <c:v>17277.7109375</c:v>
                      </c:pt>
                      <c:pt idx="558">
                        <c:v>16753.4296875</c:v>
                      </c:pt>
                      <c:pt idx="559">
                        <c:v>16945.8359375</c:v>
                      </c:pt>
                      <c:pt idx="560">
                        <c:v>16306.171875</c:v>
                      </c:pt>
                      <c:pt idx="561">
                        <c:v>13960.671875</c:v>
                      </c:pt>
                      <c:pt idx="562">
                        <c:v>11898.59375</c:v>
                      </c:pt>
                      <c:pt idx="563">
                        <c:v>10747.07421875</c:v>
                      </c:pt>
                      <c:pt idx="564">
                        <c:v>11842.32421875</c:v>
                      </c:pt>
                      <c:pt idx="565">
                        <c:v>15764.3359375</c:v>
                      </c:pt>
                      <c:pt idx="566">
                        <c:v>15705.3125</c:v>
                      </c:pt>
                      <c:pt idx="567">
                        <c:v>14894.0703125</c:v>
                      </c:pt>
                      <c:pt idx="568">
                        <c:v>14265.578125</c:v>
                      </c:pt>
                      <c:pt idx="569">
                        <c:v>16445.8359375</c:v>
                      </c:pt>
                      <c:pt idx="570">
                        <c:v>18461.50390625</c:v>
                      </c:pt>
                      <c:pt idx="571">
                        <c:v>18007.63671875</c:v>
                      </c:pt>
                      <c:pt idx="572">
                        <c:v>17035.48046875</c:v>
                      </c:pt>
                      <c:pt idx="573">
                        <c:v>18295.85546875</c:v>
                      </c:pt>
                      <c:pt idx="574">
                        <c:v>19140.26953125</c:v>
                      </c:pt>
                      <c:pt idx="575">
                        <c:v>17889.4765625</c:v>
                      </c:pt>
                      <c:pt idx="576">
                        <c:v>15012.7421875</c:v>
                      </c:pt>
                      <c:pt idx="577">
                        <c:v>17852.8828125</c:v>
                      </c:pt>
                      <c:pt idx="578">
                        <c:v>17804.5859375</c:v>
                      </c:pt>
                      <c:pt idx="579">
                        <c:v>18624.7265625</c:v>
                      </c:pt>
                      <c:pt idx="580">
                        <c:v>17987.8359375</c:v>
                      </c:pt>
                      <c:pt idx="581">
                        <c:v>19287.62109375</c:v>
                      </c:pt>
                      <c:pt idx="582">
                        <c:v>16820.9453125</c:v>
                      </c:pt>
                      <c:pt idx="583">
                        <c:v>15799.81640625</c:v>
                      </c:pt>
                      <c:pt idx="584">
                        <c:v>18208.4140625</c:v>
                      </c:pt>
                      <c:pt idx="585">
                        <c:v>12464.80078125</c:v>
                      </c:pt>
                      <c:pt idx="586">
                        <c:v>11858.35546875</c:v>
                      </c:pt>
                      <c:pt idx="587">
                        <c:v>12117.16015625</c:v>
                      </c:pt>
                      <c:pt idx="588">
                        <c:v>12336.0703125</c:v>
                      </c:pt>
                      <c:pt idx="589">
                        <c:v>10114.29296875</c:v>
                      </c:pt>
                      <c:pt idx="590">
                        <c:v>12445.75</c:v>
                      </c:pt>
                      <c:pt idx="591">
                        <c:v>11120.1328125</c:v>
                      </c:pt>
                      <c:pt idx="592">
                        <c:v>11560.62109375</c:v>
                      </c:pt>
                      <c:pt idx="593">
                        <c:v>12007.89453125</c:v>
                      </c:pt>
                      <c:pt idx="594">
                        <c:v>10823.9453125</c:v>
                      </c:pt>
                      <c:pt idx="595">
                        <c:v>11045.90625</c:v>
                      </c:pt>
                      <c:pt idx="596">
                        <c:v>9642.890625</c:v>
                      </c:pt>
                      <c:pt idx="597">
                        <c:v>9981.1328125</c:v>
                      </c:pt>
                      <c:pt idx="598">
                        <c:v>11641.1796875</c:v>
                      </c:pt>
                      <c:pt idx="599">
                        <c:v>12343.015625</c:v>
                      </c:pt>
                      <c:pt idx="600">
                        <c:v>18680.1640625</c:v>
                      </c:pt>
                      <c:pt idx="601">
                        <c:v>15543.41796875</c:v>
                      </c:pt>
                      <c:pt idx="602">
                        <c:v>17374.19140625</c:v>
                      </c:pt>
                      <c:pt idx="603">
                        <c:v>18162.50390625</c:v>
                      </c:pt>
                      <c:pt idx="604">
                        <c:v>18989.91015625</c:v>
                      </c:pt>
                      <c:pt idx="605">
                        <c:v>18217.10546875</c:v>
                      </c:pt>
                      <c:pt idx="606">
                        <c:v>18032.40625</c:v>
                      </c:pt>
                      <c:pt idx="607">
                        <c:v>18836.91796875</c:v>
                      </c:pt>
                      <c:pt idx="608">
                        <c:v>17750.58203125</c:v>
                      </c:pt>
                      <c:pt idx="609">
                        <c:v>16477.71484375</c:v>
                      </c:pt>
                      <c:pt idx="610">
                        <c:v>16272.9296875</c:v>
                      </c:pt>
                      <c:pt idx="611">
                        <c:v>18769.2265625</c:v>
                      </c:pt>
                      <c:pt idx="612">
                        <c:v>19222.65625</c:v>
                      </c:pt>
                      <c:pt idx="613">
                        <c:v>19108.1953125</c:v>
                      </c:pt>
                      <c:pt idx="614">
                        <c:v>18987.83984375</c:v>
                      </c:pt>
                      <c:pt idx="615">
                        <c:v>12093.3984375</c:v>
                      </c:pt>
                      <c:pt idx="616">
                        <c:v>14185.921875</c:v>
                      </c:pt>
                      <c:pt idx="617">
                        <c:v>14985.3515625</c:v>
                      </c:pt>
                      <c:pt idx="618">
                        <c:v>15724.0546875</c:v>
                      </c:pt>
                      <c:pt idx="619">
                        <c:v>15029.75</c:v>
                      </c:pt>
                      <c:pt idx="620">
                        <c:v>15470.28515625</c:v>
                      </c:pt>
                      <c:pt idx="621">
                        <c:v>15576.0625</c:v>
                      </c:pt>
                      <c:pt idx="622">
                        <c:v>14528.8671875</c:v>
                      </c:pt>
                      <c:pt idx="623">
                        <c:v>14376.40234375</c:v>
                      </c:pt>
                      <c:pt idx="624">
                        <c:v>14682.7109375</c:v>
                      </c:pt>
                      <c:pt idx="625">
                        <c:v>14252.77734375</c:v>
                      </c:pt>
                      <c:pt idx="626">
                        <c:v>13755.26953125</c:v>
                      </c:pt>
                      <c:pt idx="627">
                        <c:v>15801.2578125</c:v>
                      </c:pt>
                      <c:pt idx="628">
                        <c:v>14486.7578125</c:v>
                      </c:pt>
                      <c:pt idx="629">
                        <c:v>15231.40234375</c:v>
                      </c:pt>
                      <c:pt idx="630">
                        <c:v>15312.9140625</c:v>
                      </c:pt>
                      <c:pt idx="631">
                        <c:v>14473.5546875</c:v>
                      </c:pt>
                      <c:pt idx="632">
                        <c:v>13095.09375</c:v>
                      </c:pt>
                      <c:pt idx="633">
                        <c:v>13211.13671875</c:v>
                      </c:pt>
                      <c:pt idx="634">
                        <c:v>14180.26953125</c:v>
                      </c:pt>
                      <c:pt idx="635">
                        <c:v>13532.2109375</c:v>
                      </c:pt>
                      <c:pt idx="636">
                        <c:v>15036.328125</c:v>
                      </c:pt>
                      <c:pt idx="637">
                        <c:v>15179.0546875</c:v>
                      </c:pt>
                      <c:pt idx="638">
                        <c:v>13097.8828125</c:v>
                      </c:pt>
                      <c:pt idx="639">
                        <c:v>12074.921875</c:v>
                      </c:pt>
                      <c:pt idx="640">
                        <c:v>13505.37890625</c:v>
                      </c:pt>
                      <c:pt idx="641">
                        <c:v>14727.9375</c:v>
                      </c:pt>
                      <c:pt idx="642">
                        <c:v>15008.265625</c:v>
                      </c:pt>
                      <c:pt idx="643">
                        <c:v>12792.515625</c:v>
                      </c:pt>
                      <c:pt idx="644">
                        <c:v>13480.828125</c:v>
                      </c:pt>
                      <c:pt idx="645">
                        <c:v>12919.03515625</c:v>
                      </c:pt>
                      <c:pt idx="646">
                        <c:v>12422.55859375</c:v>
                      </c:pt>
                      <c:pt idx="647">
                        <c:v>12834.5078125</c:v>
                      </c:pt>
                      <c:pt idx="648">
                        <c:v>12377.43359375</c:v>
                      </c:pt>
                      <c:pt idx="649">
                        <c:v>12455.140625</c:v>
                      </c:pt>
                      <c:pt idx="650">
                        <c:v>11512.6171875</c:v>
                      </c:pt>
                      <c:pt idx="651">
                        <c:v>12817.2421875</c:v>
                      </c:pt>
                      <c:pt idx="652">
                        <c:v>10846.4609375</c:v>
                      </c:pt>
                      <c:pt idx="653">
                        <c:v>10139.3828125</c:v>
                      </c:pt>
                      <c:pt idx="654">
                        <c:v>10902.3984375</c:v>
                      </c:pt>
                      <c:pt idx="655">
                        <c:v>12873.68359375</c:v>
                      </c:pt>
                      <c:pt idx="656">
                        <c:v>11873.171875</c:v>
                      </c:pt>
                      <c:pt idx="657">
                        <c:v>10040.28125</c:v>
                      </c:pt>
                      <c:pt idx="658">
                        <c:v>8897.42578125</c:v>
                      </c:pt>
                      <c:pt idx="659">
                        <c:v>11879.83984375</c:v>
                      </c:pt>
                      <c:pt idx="660">
                        <c:v>17514.32421875</c:v>
                      </c:pt>
                      <c:pt idx="661">
                        <c:v>17202.5078125</c:v>
                      </c:pt>
                      <c:pt idx="662">
                        <c:v>17686.578125</c:v>
                      </c:pt>
                      <c:pt idx="663">
                        <c:v>15963.5</c:v>
                      </c:pt>
                      <c:pt idx="664">
                        <c:v>14695.80859375</c:v>
                      </c:pt>
                      <c:pt idx="665">
                        <c:v>17676.1875</c:v>
                      </c:pt>
                      <c:pt idx="666">
                        <c:v>16061.9375</c:v>
                      </c:pt>
                      <c:pt idx="667">
                        <c:v>15802.50390625</c:v>
                      </c:pt>
                      <c:pt idx="668">
                        <c:v>17007.98046875</c:v>
                      </c:pt>
                      <c:pt idx="669">
                        <c:v>16363.11328125</c:v>
                      </c:pt>
                      <c:pt idx="670">
                        <c:v>15485.9921875</c:v>
                      </c:pt>
                      <c:pt idx="671">
                        <c:v>15550.265625</c:v>
                      </c:pt>
                      <c:pt idx="672">
                        <c:v>16477.34375</c:v>
                      </c:pt>
                      <c:pt idx="673">
                        <c:v>16253.90625</c:v>
                      </c:pt>
                      <c:pt idx="674">
                        <c:v>17040.51953125</c:v>
                      </c:pt>
                      <c:pt idx="675">
                        <c:v>13830.953125</c:v>
                      </c:pt>
                      <c:pt idx="676">
                        <c:v>13515.65234375</c:v>
                      </c:pt>
                      <c:pt idx="677">
                        <c:v>13256.57421875</c:v>
                      </c:pt>
                      <c:pt idx="678">
                        <c:v>15218.640625</c:v>
                      </c:pt>
                      <c:pt idx="679">
                        <c:v>13346.578125</c:v>
                      </c:pt>
                      <c:pt idx="680">
                        <c:v>10955.91796875</c:v>
                      </c:pt>
                      <c:pt idx="681">
                        <c:v>10037.640625</c:v>
                      </c:pt>
                      <c:pt idx="682">
                        <c:v>14580.09765625</c:v>
                      </c:pt>
                      <c:pt idx="683">
                        <c:v>15368.66015625</c:v>
                      </c:pt>
                      <c:pt idx="684">
                        <c:v>16171.359375</c:v>
                      </c:pt>
                      <c:pt idx="685">
                        <c:v>14873.21875</c:v>
                      </c:pt>
                      <c:pt idx="686">
                        <c:v>15024.32421875</c:v>
                      </c:pt>
                      <c:pt idx="687">
                        <c:v>14567.21484375</c:v>
                      </c:pt>
                      <c:pt idx="688">
                        <c:v>15167.78125</c:v>
                      </c:pt>
                      <c:pt idx="689">
                        <c:v>15991.3984375</c:v>
                      </c:pt>
                      <c:pt idx="690">
                        <c:v>14077.2734375</c:v>
                      </c:pt>
                      <c:pt idx="691">
                        <c:v>13569.96875</c:v>
                      </c:pt>
                      <c:pt idx="692">
                        <c:v>13697.9921875</c:v>
                      </c:pt>
                      <c:pt idx="693">
                        <c:v>14055.375</c:v>
                      </c:pt>
                      <c:pt idx="694">
                        <c:v>14479.10546875</c:v>
                      </c:pt>
                      <c:pt idx="695">
                        <c:v>13532.92578125</c:v>
                      </c:pt>
                      <c:pt idx="696">
                        <c:v>12092.5625</c:v>
                      </c:pt>
                      <c:pt idx="697">
                        <c:v>11672.12890625</c:v>
                      </c:pt>
                      <c:pt idx="698">
                        <c:v>12964.87890625</c:v>
                      </c:pt>
                      <c:pt idx="699">
                        <c:v>14074.4296875</c:v>
                      </c:pt>
                      <c:pt idx="700">
                        <c:v>13263.1328125</c:v>
                      </c:pt>
                      <c:pt idx="701">
                        <c:v>12757.65625</c:v>
                      </c:pt>
                      <c:pt idx="702">
                        <c:v>13753.1328125</c:v>
                      </c:pt>
                      <c:pt idx="703">
                        <c:v>12417.3984375</c:v>
                      </c:pt>
                      <c:pt idx="704">
                        <c:v>13286.83984375</c:v>
                      </c:pt>
                      <c:pt idx="705">
                        <c:v>12452.2109375</c:v>
                      </c:pt>
                      <c:pt idx="706">
                        <c:v>11607.80078125</c:v>
                      </c:pt>
                      <c:pt idx="707">
                        <c:v>12510.01171875</c:v>
                      </c:pt>
                      <c:pt idx="708">
                        <c:v>11781.078125</c:v>
                      </c:pt>
                      <c:pt idx="709">
                        <c:v>9793.60546875</c:v>
                      </c:pt>
                      <c:pt idx="710">
                        <c:v>10334.9453125</c:v>
                      </c:pt>
                      <c:pt idx="711">
                        <c:v>11673.61328125</c:v>
                      </c:pt>
                      <c:pt idx="712">
                        <c:v>11808.64453125</c:v>
                      </c:pt>
                      <c:pt idx="713">
                        <c:v>12655.6328125</c:v>
                      </c:pt>
                      <c:pt idx="714">
                        <c:v>9971.83203125</c:v>
                      </c:pt>
                      <c:pt idx="715">
                        <c:v>10043.1875</c:v>
                      </c:pt>
                      <c:pt idx="716">
                        <c:v>10802.41796875</c:v>
                      </c:pt>
                      <c:pt idx="717">
                        <c:v>12265.3984375</c:v>
                      </c:pt>
                      <c:pt idx="718">
                        <c:v>11329.640625</c:v>
                      </c:pt>
                      <c:pt idx="719">
                        <c:v>11517.47265625</c:v>
                      </c:pt>
                      <c:pt idx="720">
                        <c:v>14131.2890625</c:v>
                      </c:pt>
                      <c:pt idx="721">
                        <c:v>14403.4921875</c:v>
                      </c:pt>
                      <c:pt idx="722">
                        <c:v>13544.8359375</c:v>
                      </c:pt>
                      <c:pt idx="723">
                        <c:v>13053.296875</c:v>
                      </c:pt>
                      <c:pt idx="724">
                        <c:v>12456.015625</c:v>
                      </c:pt>
                      <c:pt idx="725">
                        <c:v>14634.6953125</c:v>
                      </c:pt>
                      <c:pt idx="726">
                        <c:v>12972.546875</c:v>
                      </c:pt>
                      <c:pt idx="727">
                        <c:v>12316.71484375</c:v>
                      </c:pt>
                      <c:pt idx="728">
                        <c:v>13152.33203125</c:v>
                      </c:pt>
                      <c:pt idx="729">
                        <c:v>14626.640625</c:v>
                      </c:pt>
                      <c:pt idx="730">
                        <c:v>13952.71875</c:v>
                      </c:pt>
                      <c:pt idx="731">
                        <c:v>13944.578125</c:v>
                      </c:pt>
                      <c:pt idx="732">
                        <c:v>13447.1171875</c:v>
                      </c:pt>
                      <c:pt idx="733">
                        <c:v>13679.4609375</c:v>
                      </c:pt>
                      <c:pt idx="734">
                        <c:v>13481.6640625</c:v>
                      </c:pt>
                      <c:pt idx="735">
                        <c:v>13246.828125</c:v>
                      </c:pt>
                      <c:pt idx="736">
                        <c:v>13335.078125</c:v>
                      </c:pt>
                      <c:pt idx="737">
                        <c:v>13453.50390625</c:v>
                      </c:pt>
                      <c:pt idx="738">
                        <c:v>12516.13671875</c:v>
                      </c:pt>
                      <c:pt idx="739">
                        <c:v>13509.109375</c:v>
                      </c:pt>
                      <c:pt idx="740">
                        <c:v>12737.15625</c:v>
                      </c:pt>
                      <c:pt idx="741">
                        <c:v>11623.4453125</c:v>
                      </c:pt>
                      <c:pt idx="742">
                        <c:v>11286.05078125</c:v>
                      </c:pt>
                      <c:pt idx="743">
                        <c:v>13235.64453125</c:v>
                      </c:pt>
                      <c:pt idx="744">
                        <c:v>11749.375</c:v>
                      </c:pt>
                      <c:pt idx="745">
                        <c:v>12679.59765625</c:v>
                      </c:pt>
                      <c:pt idx="746">
                        <c:v>12191.3515625</c:v>
                      </c:pt>
                      <c:pt idx="747">
                        <c:v>13118.5390625</c:v>
                      </c:pt>
                      <c:pt idx="748">
                        <c:v>11946.265625</c:v>
                      </c:pt>
                      <c:pt idx="749">
                        <c:v>11661.953125</c:v>
                      </c:pt>
                      <c:pt idx="750">
                        <c:v>18925.83984375</c:v>
                      </c:pt>
                      <c:pt idx="751">
                        <c:v>17003.5</c:v>
                      </c:pt>
                      <c:pt idx="752">
                        <c:v>18713.0859375</c:v>
                      </c:pt>
                      <c:pt idx="753">
                        <c:v>18520.3125</c:v>
                      </c:pt>
                      <c:pt idx="754">
                        <c:v>16330.91796875</c:v>
                      </c:pt>
                      <c:pt idx="755">
                        <c:v>15964.93359375</c:v>
                      </c:pt>
                      <c:pt idx="756">
                        <c:v>15166.53125</c:v>
                      </c:pt>
                      <c:pt idx="757">
                        <c:v>19145.30078125</c:v>
                      </c:pt>
                      <c:pt idx="758">
                        <c:v>18609.44140625</c:v>
                      </c:pt>
                      <c:pt idx="759">
                        <c:v>19048.81640625</c:v>
                      </c:pt>
                      <c:pt idx="760">
                        <c:v>17573.59765625</c:v>
                      </c:pt>
                      <c:pt idx="761">
                        <c:v>17739.54296875</c:v>
                      </c:pt>
                      <c:pt idx="762">
                        <c:v>16252.6171875</c:v>
                      </c:pt>
                      <c:pt idx="763">
                        <c:v>15323.61328125</c:v>
                      </c:pt>
                      <c:pt idx="764">
                        <c:v>17464.63671875</c:v>
                      </c:pt>
                      <c:pt idx="765">
                        <c:v>9357.7265625</c:v>
                      </c:pt>
                      <c:pt idx="766">
                        <c:v>8651.7890625</c:v>
                      </c:pt>
                      <c:pt idx="767">
                        <c:v>14634.1484375</c:v>
                      </c:pt>
                      <c:pt idx="768">
                        <c:v>10856.859375</c:v>
                      </c:pt>
                      <c:pt idx="769">
                        <c:v>14713.3125</c:v>
                      </c:pt>
                      <c:pt idx="770">
                        <c:v>12982.140625</c:v>
                      </c:pt>
                      <c:pt idx="771">
                        <c:v>10794.3984375</c:v>
                      </c:pt>
                      <c:pt idx="772">
                        <c:v>11903.90625</c:v>
                      </c:pt>
                      <c:pt idx="773">
                        <c:v>11249.0078125</c:v>
                      </c:pt>
                      <c:pt idx="774">
                        <c:v>8470.2734375</c:v>
                      </c:pt>
                      <c:pt idx="775">
                        <c:v>11334.890625</c:v>
                      </c:pt>
                      <c:pt idx="776">
                        <c:v>14481.47265625</c:v>
                      </c:pt>
                      <c:pt idx="777">
                        <c:v>14507.21875</c:v>
                      </c:pt>
                      <c:pt idx="778">
                        <c:v>14160.30859375</c:v>
                      </c:pt>
                      <c:pt idx="779">
                        <c:v>13687.41015625</c:v>
                      </c:pt>
                      <c:pt idx="780">
                        <c:v>15449.72265625</c:v>
                      </c:pt>
                      <c:pt idx="781">
                        <c:v>15452.703125</c:v>
                      </c:pt>
                      <c:pt idx="782">
                        <c:v>14668.13671875</c:v>
                      </c:pt>
                      <c:pt idx="783">
                        <c:v>15562.87109375</c:v>
                      </c:pt>
                      <c:pt idx="784">
                        <c:v>16097.41015625</c:v>
                      </c:pt>
                      <c:pt idx="785">
                        <c:v>13665.5390625</c:v>
                      </c:pt>
                      <c:pt idx="786">
                        <c:v>13328.64453125</c:v>
                      </c:pt>
                      <c:pt idx="787">
                        <c:v>14652.265625</c:v>
                      </c:pt>
                      <c:pt idx="788">
                        <c:v>15031.83984375</c:v>
                      </c:pt>
                      <c:pt idx="789">
                        <c:v>14219.63671875</c:v>
                      </c:pt>
                      <c:pt idx="790">
                        <c:v>14208.90234375</c:v>
                      </c:pt>
                      <c:pt idx="791">
                        <c:v>15462.28125</c:v>
                      </c:pt>
                      <c:pt idx="792">
                        <c:v>11610.3828125</c:v>
                      </c:pt>
                      <c:pt idx="793">
                        <c:v>13023.71484375</c:v>
                      </c:pt>
                      <c:pt idx="794">
                        <c:v>14945.9609375</c:v>
                      </c:pt>
                      <c:pt idx="795">
                        <c:v>15111.18359375</c:v>
                      </c:pt>
                      <c:pt idx="796">
                        <c:v>13912.29296875</c:v>
                      </c:pt>
                      <c:pt idx="797">
                        <c:v>13608.37890625</c:v>
                      </c:pt>
                      <c:pt idx="798">
                        <c:v>13552.73046875</c:v>
                      </c:pt>
                      <c:pt idx="799">
                        <c:v>13503.96875</c:v>
                      </c:pt>
                      <c:pt idx="800">
                        <c:v>15133.28515625</c:v>
                      </c:pt>
                      <c:pt idx="801">
                        <c:v>13778.1796875</c:v>
                      </c:pt>
                      <c:pt idx="802">
                        <c:v>15053.34375</c:v>
                      </c:pt>
                      <c:pt idx="803">
                        <c:v>14113.43359375</c:v>
                      </c:pt>
                      <c:pt idx="804">
                        <c:v>12543.21484375</c:v>
                      </c:pt>
                      <c:pt idx="805">
                        <c:v>12073.78515625</c:v>
                      </c:pt>
                      <c:pt idx="806">
                        <c:v>15168.28515625</c:v>
                      </c:pt>
                      <c:pt idx="807">
                        <c:v>14262.29296875</c:v>
                      </c:pt>
                      <c:pt idx="808">
                        <c:v>12820.95703125</c:v>
                      </c:pt>
                      <c:pt idx="809">
                        <c:v>13346.51171875</c:v>
                      </c:pt>
                      <c:pt idx="810">
                        <c:v>14382.12890625</c:v>
                      </c:pt>
                      <c:pt idx="811">
                        <c:v>15059.51171875</c:v>
                      </c:pt>
                      <c:pt idx="812">
                        <c:v>12178.7421875</c:v>
                      </c:pt>
                      <c:pt idx="813">
                        <c:v>10639.26953125</c:v>
                      </c:pt>
                      <c:pt idx="814">
                        <c:v>13569.68359375</c:v>
                      </c:pt>
                      <c:pt idx="815">
                        <c:v>11506.48046875</c:v>
                      </c:pt>
                      <c:pt idx="816">
                        <c:v>12997.51953125</c:v>
                      </c:pt>
                      <c:pt idx="817">
                        <c:v>15243.0078125</c:v>
                      </c:pt>
                      <c:pt idx="818">
                        <c:v>13675.0625</c:v>
                      </c:pt>
                      <c:pt idx="819">
                        <c:v>11210.08984375</c:v>
                      </c:pt>
                      <c:pt idx="820">
                        <c:v>10385.01171875</c:v>
                      </c:pt>
                      <c:pt idx="821">
                        <c:v>10697.8515625</c:v>
                      </c:pt>
                      <c:pt idx="822">
                        <c:v>13822.59375</c:v>
                      </c:pt>
                      <c:pt idx="823">
                        <c:v>14455.32421875</c:v>
                      </c:pt>
                      <c:pt idx="824">
                        <c:v>14234.03515625</c:v>
                      </c:pt>
                      <c:pt idx="825">
                        <c:v>12678.5234375</c:v>
                      </c:pt>
                      <c:pt idx="826">
                        <c:v>6624.03125</c:v>
                      </c:pt>
                      <c:pt idx="827">
                        <c:v>8784.046875</c:v>
                      </c:pt>
                      <c:pt idx="828">
                        <c:v>11562.546875</c:v>
                      </c:pt>
                      <c:pt idx="829">
                        <c:v>12454.34765625</c:v>
                      </c:pt>
                      <c:pt idx="830">
                        <c:v>12637.36328125</c:v>
                      </c:pt>
                      <c:pt idx="831">
                        <c:v>12993.1328125</c:v>
                      </c:pt>
                      <c:pt idx="832">
                        <c:v>12898.359375</c:v>
                      </c:pt>
                      <c:pt idx="833">
                        <c:v>10767.8671875</c:v>
                      </c:pt>
                      <c:pt idx="834">
                        <c:v>10475.9921875</c:v>
                      </c:pt>
                      <c:pt idx="835">
                        <c:v>12908.44921875</c:v>
                      </c:pt>
                      <c:pt idx="836">
                        <c:v>12664.15234375</c:v>
                      </c:pt>
                      <c:pt idx="837">
                        <c:v>10933.515625</c:v>
                      </c:pt>
                      <c:pt idx="838">
                        <c:v>10551.4765625</c:v>
                      </c:pt>
                      <c:pt idx="839">
                        <c:v>11510.34765625</c:v>
                      </c:pt>
                      <c:pt idx="840">
                        <c:v>14517.6015625</c:v>
                      </c:pt>
                      <c:pt idx="841">
                        <c:v>14149.5703125</c:v>
                      </c:pt>
                      <c:pt idx="842">
                        <c:v>11363.48828125</c:v>
                      </c:pt>
                      <c:pt idx="843">
                        <c:v>13059.7890625</c:v>
                      </c:pt>
                      <c:pt idx="844">
                        <c:v>14943.5078125</c:v>
                      </c:pt>
                      <c:pt idx="845">
                        <c:v>15471.77734375</c:v>
                      </c:pt>
                      <c:pt idx="846">
                        <c:v>15227.50390625</c:v>
                      </c:pt>
                      <c:pt idx="847">
                        <c:v>14617.12109375</c:v>
                      </c:pt>
                      <c:pt idx="848">
                        <c:v>14983.1171875</c:v>
                      </c:pt>
                      <c:pt idx="849">
                        <c:v>16302.25390625</c:v>
                      </c:pt>
                      <c:pt idx="850">
                        <c:v>16285.625</c:v>
                      </c:pt>
                      <c:pt idx="851">
                        <c:v>14923.484375</c:v>
                      </c:pt>
                      <c:pt idx="852">
                        <c:v>14305.73046875</c:v>
                      </c:pt>
                      <c:pt idx="853">
                        <c:v>16156.66796875</c:v>
                      </c:pt>
                      <c:pt idx="854">
                        <c:v>16035.6875</c:v>
                      </c:pt>
                      <c:pt idx="855">
                        <c:v>12751.11328125</c:v>
                      </c:pt>
                      <c:pt idx="856">
                        <c:v>11863.5625</c:v>
                      </c:pt>
                      <c:pt idx="857">
                        <c:v>11393.87890625</c:v>
                      </c:pt>
                      <c:pt idx="858">
                        <c:v>12085.9609375</c:v>
                      </c:pt>
                      <c:pt idx="859">
                        <c:v>12571.25390625</c:v>
                      </c:pt>
                      <c:pt idx="860">
                        <c:v>12027.66015625</c:v>
                      </c:pt>
                      <c:pt idx="861">
                        <c:v>12171.77734375</c:v>
                      </c:pt>
                      <c:pt idx="862">
                        <c:v>10782.98828125</c:v>
                      </c:pt>
                      <c:pt idx="863">
                        <c:v>10759.07421875</c:v>
                      </c:pt>
                      <c:pt idx="864">
                        <c:v>11640.83203125</c:v>
                      </c:pt>
                      <c:pt idx="865">
                        <c:v>12347.45703125</c:v>
                      </c:pt>
                      <c:pt idx="866">
                        <c:v>12747.703125</c:v>
                      </c:pt>
                      <c:pt idx="867">
                        <c:v>9023.2265625</c:v>
                      </c:pt>
                      <c:pt idx="868">
                        <c:v>9020.47265625</c:v>
                      </c:pt>
                      <c:pt idx="869">
                        <c:v>11727.6328125</c:v>
                      </c:pt>
                      <c:pt idx="870">
                        <c:v>14567.98828125</c:v>
                      </c:pt>
                      <c:pt idx="871">
                        <c:v>13574.44140625</c:v>
                      </c:pt>
                      <c:pt idx="872">
                        <c:v>13549.8203125</c:v>
                      </c:pt>
                      <c:pt idx="873">
                        <c:v>14714.76953125</c:v>
                      </c:pt>
                      <c:pt idx="874">
                        <c:v>15434.4765625</c:v>
                      </c:pt>
                      <c:pt idx="875">
                        <c:v>12325.734375</c:v>
                      </c:pt>
                      <c:pt idx="876">
                        <c:v>15415.03125</c:v>
                      </c:pt>
                      <c:pt idx="877">
                        <c:v>15193.03125</c:v>
                      </c:pt>
                      <c:pt idx="878">
                        <c:v>15612.890625</c:v>
                      </c:pt>
                      <c:pt idx="879">
                        <c:v>13886.05078125</c:v>
                      </c:pt>
                      <c:pt idx="880">
                        <c:v>16141.73046875</c:v>
                      </c:pt>
                      <c:pt idx="881">
                        <c:v>16108.21875</c:v>
                      </c:pt>
                      <c:pt idx="882">
                        <c:v>14526.21875</c:v>
                      </c:pt>
                      <c:pt idx="883">
                        <c:v>15041.80859375</c:v>
                      </c:pt>
                      <c:pt idx="884">
                        <c:v>16361.23828125</c:v>
                      </c:pt>
                      <c:pt idx="885">
                        <c:v>11300.9375</c:v>
                      </c:pt>
                      <c:pt idx="886">
                        <c:v>12681.23828125</c:v>
                      </c:pt>
                      <c:pt idx="887">
                        <c:v>12393.2578125</c:v>
                      </c:pt>
                      <c:pt idx="888">
                        <c:v>12777.921875</c:v>
                      </c:pt>
                      <c:pt idx="889">
                        <c:v>11478.7265625</c:v>
                      </c:pt>
                      <c:pt idx="890">
                        <c:v>11411.44921875</c:v>
                      </c:pt>
                      <c:pt idx="891">
                        <c:v>10663.0546875</c:v>
                      </c:pt>
                      <c:pt idx="892">
                        <c:v>10082.36328125</c:v>
                      </c:pt>
                      <c:pt idx="893">
                        <c:v>10427.84765625</c:v>
                      </c:pt>
                      <c:pt idx="894">
                        <c:v>13158.15234375</c:v>
                      </c:pt>
                      <c:pt idx="895">
                        <c:v>12891.08203125</c:v>
                      </c:pt>
                      <c:pt idx="896">
                        <c:v>11360.21484375</c:v>
                      </c:pt>
                      <c:pt idx="897">
                        <c:v>10046.546875</c:v>
                      </c:pt>
                      <c:pt idx="898">
                        <c:v>12783.203125</c:v>
                      </c:pt>
                      <c:pt idx="899">
                        <c:v>13348.8125</c:v>
                      </c:pt>
                      <c:pt idx="900">
                        <c:v>13568.984375</c:v>
                      </c:pt>
                      <c:pt idx="901">
                        <c:v>13373.1640625</c:v>
                      </c:pt>
                      <c:pt idx="902">
                        <c:v>12578.8671875</c:v>
                      </c:pt>
                      <c:pt idx="903">
                        <c:v>12913.078125</c:v>
                      </c:pt>
                      <c:pt idx="904">
                        <c:v>11920.50390625</c:v>
                      </c:pt>
                      <c:pt idx="905">
                        <c:v>11848.08203125</c:v>
                      </c:pt>
                      <c:pt idx="906">
                        <c:v>13555.80078125</c:v>
                      </c:pt>
                      <c:pt idx="907">
                        <c:v>12405.6953125</c:v>
                      </c:pt>
                      <c:pt idx="908">
                        <c:v>11401.8359375</c:v>
                      </c:pt>
                      <c:pt idx="909">
                        <c:v>11023.63671875</c:v>
                      </c:pt>
                      <c:pt idx="910">
                        <c:v>11461.0859375</c:v>
                      </c:pt>
                      <c:pt idx="911">
                        <c:v>13388.6328125</c:v>
                      </c:pt>
                      <c:pt idx="912">
                        <c:v>12795.26953125</c:v>
                      </c:pt>
                      <c:pt idx="913">
                        <c:v>12810.14453125</c:v>
                      </c:pt>
                      <c:pt idx="914">
                        <c:v>13374.796875</c:v>
                      </c:pt>
                      <c:pt idx="915">
                        <c:v>12201.46484375</c:v>
                      </c:pt>
                      <c:pt idx="916">
                        <c:v>8258.26171875</c:v>
                      </c:pt>
                      <c:pt idx="917">
                        <c:v>12691.1015625</c:v>
                      </c:pt>
                      <c:pt idx="918">
                        <c:v>11080.59765625</c:v>
                      </c:pt>
                      <c:pt idx="919">
                        <c:v>9047.41015625</c:v>
                      </c:pt>
                      <c:pt idx="920">
                        <c:v>9109.890625</c:v>
                      </c:pt>
                      <c:pt idx="921">
                        <c:v>10689.33203125</c:v>
                      </c:pt>
                      <c:pt idx="922">
                        <c:v>11533.7265625</c:v>
                      </c:pt>
                      <c:pt idx="923">
                        <c:v>10293.81640625</c:v>
                      </c:pt>
                      <c:pt idx="924">
                        <c:v>9003.2109375</c:v>
                      </c:pt>
                      <c:pt idx="925">
                        <c:v>9667.90234375</c:v>
                      </c:pt>
                      <c:pt idx="926">
                        <c:v>9461.765625</c:v>
                      </c:pt>
                      <c:pt idx="927">
                        <c:v>8024.8125</c:v>
                      </c:pt>
                      <c:pt idx="928">
                        <c:v>9386.67578125</c:v>
                      </c:pt>
                      <c:pt idx="929">
                        <c:v>12702.09375</c:v>
                      </c:pt>
                      <c:pt idx="930">
                        <c:v>14496.1484375</c:v>
                      </c:pt>
                      <c:pt idx="931">
                        <c:v>8403.94921875</c:v>
                      </c:pt>
                      <c:pt idx="932">
                        <c:v>12001.90625</c:v>
                      </c:pt>
                      <c:pt idx="933">
                        <c:v>13473.18359375</c:v>
                      </c:pt>
                      <c:pt idx="934">
                        <c:v>14278.734375</c:v>
                      </c:pt>
                      <c:pt idx="935">
                        <c:v>14175.0234375</c:v>
                      </c:pt>
                      <c:pt idx="936">
                        <c:v>14162.61328125</c:v>
                      </c:pt>
                      <c:pt idx="937">
                        <c:v>13963.9765625</c:v>
                      </c:pt>
                      <c:pt idx="938">
                        <c:v>10568.16796875</c:v>
                      </c:pt>
                      <c:pt idx="939">
                        <c:v>13529.02734375</c:v>
                      </c:pt>
                      <c:pt idx="940">
                        <c:v>11736.46875</c:v>
                      </c:pt>
                      <c:pt idx="941">
                        <c:v>11745.13671875</c:v>
                      </c:pt>
                      <c:pt idx="942">
                        <c:v>13972.671875</c:v>
                      </c:pt>
                      <c:pt idx="943">
                        <c:v>14260.50390625</c:v>
                      </c:pt>
                      <c:pt idx="944">
                        <c:v>14434.22265625</c:v>
                      </c:pt>
                      <c:pt idx="945">
                        <c:v>12795.76171875</c:v>
                      </c:pt>
                      <c:pt idx="946">
                        <c:v>11229.87890625</c:v>
                      </c:pt>
                      <c:pt idx="947">
                        <c:v>10766.55078125</c:v>
                      </c:pt>
                      <c:pt idx="948">
                        <c:v>12491.921875</c:v>
                      </c:pt>
                      <c:pt idx="949">
                        <c:v>12578.80859375</c:v>
                      </c:pt>
                      <c:pt idx="950">
                        <c:v>9342.30078125</c:v>
                      </c:pt>
                      <c:pt idx="951">
                        <c:v>12479.51171875</c:v>
                      </c:pt>
                      <c:pt idx="952">
                        <c:v>12655.0625</c:v>
                      </c:pt>
                      <c:pt idx="953">
                        <c:v>11545.4453125</c:v>
                      </c:pt>
                      <c:pt idx="954">
                        <c:v>12064.3828125</c:v>
                      </c:pt>
                      <c:pt idx="955">
                        <c:v>11685.88671875</c:v>
                      </c:pt>
                      <c:pt idx="956">
                        <c:v>12084.65234375</c:v>
                      </c:pt>
                      <c:pt idx="957">
                        <c:v>11732.84375</c:v>
                      </c:pt>
                      <c:pt idx="958">
                        <c:v>12414.03125</c:v>
                      </c:pt>
                      <c:pt idx="959">
                        <c:v>12660.3125</c:v>
                      </c:pt>
                      <c:pt idx="960">
                        <c:v>14591.875</c:v>
                      </c:pt>
                      <c:pt idx="961">
                        <c:v>14171.625</c:v>
                      </c:pt>
                      <c:pt idx="962">
                        <c:v>15429.484375</c:v>
                      </c:pt>
                      <c:pt idx="963">
                        <c:v>15286.58203125</c:v>
                      </c:pt>
                      <c:pt idx="964">
                        <c:v>10815.2578125</c:v>
                      </c:pt>
                      <c:pt idx="965">
                        <c:v>10890.73828125</c:v>
                      </c:pt>
                      <c:pt idx="966">
                        <c:v>11190.8515625</c:v>
                      </c:pt>
                      <c:pt idx="967">
                        <c:v>12684.6171875</c:v>
                      </c:pt>
                      <c:pt idx="968">
                        <c:v>14516.9765625</c:v>
                      </c:pt>
                      <c:pt idx="969">
                        <c:v>15247.3984375</c:v>
                      </c:pt>
                      <c:pt idx="970">
                        <c:v>14692.85546875</c:v>
                      </c:pt>
                      <c:pt idx="971">
                        <c:v>12596.23828125</c:v>
                      </c:pt>
                      <c:pt idx="972">
                        <c:v>14701.96875</c:v>
                      </c:pt>
                      <c:pt idx="973">
                        <c:v>14764.4453125</c:v>
                      </c:pt>
                      <c:pt idx="974">
                        <c:v>13980.77734375</c:v>
                      </c:pt>
                      <c:pt idx="975">
                        <c:v>17147.7890625</c:v>
                      </c:pt>
                      <c:pt idx="976">
                        <c:v>16275.5625</c:v>
                      </c:pt>
                      <c:pt idx="977">
                        <c:v>16288.61328125</c:v>
                      </c:pt>
                      <c:pt idx="978">
                        <c:v>14927.28515625</c:v>
                      </c:pt>
                      <c:pt idx="979">
                        <c:v>15820.7109375</c:v>
                      </c:pt>
                      <c:pt idx="980">
                        <c:v>18200.73828125</c:v>
                      </c:pt>
                      <c:pt idx="981">
                        <c:v>16749.55859375</c:v>
                      </c:pt>
                      <c:pt idx="982">
                        <c:v>15426.34375</c:v>
                      </c:pt>
                      <c:pt idx="983">
                        <c:v>13275.69140625</c:v>
                      </c:pt>
                      <c:pt idx="984">
                        <c:v>13004.42578125</c:v>
                      </c:pt>
                      <c:pt idx="985">
                        <c:v>17970.76953125</c:v>
                      </c:pt>
                      <c:pt idx="986">
                        <c:v>17477.12890625</c:v>
                      </c:pt>
                      <c:pt idx="987">
                        <c:v>16836.33984375</c:v>
                      </c:pt>
                      <c:pt idx="988">
                        <c:v>16261.13671875</c:v>
                      </c:pt>
                      <c:pt idx="989">
                        <c:v>16842.75390625</c:v>
                      </c:pt>
                      <c:pt idx="990">
                        <c:v>13922.51953125</c:v>
                      </c:pt>
                      <c:pt idx="991">
                        <c:v>13488.0625</c:v>
                      </c:pt>
                      <c:pt idx="992">
                        <c:v>13838.1328125</c:v>
                      </c:pt>
                      <c:pt idx="993">
                        <c:v>14004.7734375</c:v>
                      </c:pt>
                      <c:pt idx="994">
                        <c:v>11792.2421875</c:v>
                      </c:pt>
                      <c:pt idx="995">
                        <c:v>9447.45703125</c:v>
                      </c:pt>
                      <c:pt idx="996">
                        <c:v>9287.0859375</c:v>
                      </c:pt>
                      <c:pt idx="997">
                        <c:v>12848.6171875</c:v>
                      </c:pt>
                      <c:pt idx="998">
                        <c:v>12358.8359375</c:v>
                      </c:pt>
                      <c:pt idx="999">
                        <c:v>13068.5703125</c:v>
                      </c:pt>
                      <c:pt idx="1000">
                        <c:v>12524.2734375</c:v>
                      </c:pt>
                      <c:pt idx="1001">
                        <c:v>10950.90625</c:v>
                      </c:pt>
                      <c:pt idx="1002">
                        <c:v>11423.64453125</c:v>
                      </c:pt>
                      <c:pt idx="1003">
                        <c:v>13206.609375</c:v>
                      </c:pt>
                      <c:pt idx="1004">
                        <c:v>12894.06640625</c:v>
                      </c:pt>
                      <c:pt idx="1005">
                        <c:v>11040.7265625</c:v>
                      </c:pt>
                      <c:pt idx="1006">
                        <c:v>9652.4296875</c:v>
                      </c:pt>
                      <c:pt idx="1007">
                        <c:v>11006.59765625</c:v>
                      </c:pt>
                      <c:pt idx="1008">
                        <c:v>12892.640625</c:v>
                      </c:pt>
                      <c:pt idx="1009">
                        <c:v>12661.99609375</c:v>
                      </c:pt>
                      <c:pt idx="1010">
                        <c:v>9999.25</c:v>
                      </c:pt>
                      <c:pt idx="1011">
                        <c:v>12342.06640625</c:v>
                      </c:pt>
                      <c:pt idx="1012">
                        <c:v>11285.78515625</c:v>
                      </c:pt>
                      <c:pt idx="1013">
                        <c:v>12234.6953125</c:v>
                      </c:pt>
                      <c:pt idx="1014">
                        <c:v>10084.515625</c:v>
                      </c:pt>
                      <c:pt idx="1015">
                        <c:v>10046.96484375</c:v>
                      </c:pt>
                      <c:pt idx="1016">
                        <c:v>10614.7109375</c:v>
                      </c:pt>
                      <c:pt idx="1017">
                        <c:v>10450.0390625</c:v>
                      </c:pt>
                      <c:pt idx="1018">
                        <c:v>10879.07421875</c:v>
                      </c:pt>
                      <c:pt idx="1019">
                        <c:v>12776.1015625</c:v>
                      </c:pt>
                      <c:pt idx="1020">
                        <c:v>18730.84375</c:v>
                      </c:pt>
                      <c:pt idx="1021">
                        <c:v>17610.8828125</c:v>
                      </c:pt>
                      <c:pt idx="1022">
                        <c:v>18641.39453125</c:v>
                      </c:pt>
                      <c:pt idx="1023">
                        <c:v>14130.171875</c:v>
                      </c:pt>
                      <c:pt idx="1024">
                        <c:v>18760.70703125</c:v>
                      </c:pt>
                      <c:pt idx="1025">
                        <c:v>17026.70703125</c:v>
                      </c:pt>
                      <c:pt idx="1026">
                        <c:v>15974.16796875</c:v>
                      </c:pt>
                      <c:pt idx="1027">
                        <c:v>15540.3984375</c:v>
                      </c:pt>
                      <c:pt idx="1028">
                        <c:v>16138.7578125</c:v>
                      </c:pt>
                      <c:pt idx="1029">
                        <c:v>18123.2890625</c:v>
                      </c:pt>
                      <c:pt idx="1030">
                        <c:v>17841.4296875</c:v>
                      </c:pt>
                      <c:pt idx="1031">
                        <c:v>20177.62109375</c:v>
                      </c:pt>
                      <c:pt idx="1032">
                        <c:v>18811.41796875</c:v>
                      </c:pt>
                      <c:pt idx="1033">
                        <c:v>18145.41015625</c:v>
                      </c:pt>
                      <c:pt idx="1034">
                        <c:v>20167.94140625</c:v>
                      </c:pt>
                      <c:pt idx="1035">
                        <c:v>12630.0546875</c:v>
                      </c:pt>
                      <c:pt idx="1036">
                        <c:v>9265.03515625</c:v>
                      </c:pt>
                      <c:pt idx="1037">
                        <c:v>13018.5390625</c:v>
                      </c:pt>
                      <c:pt idx="1038">
                        <c:v>11167.69140625</c:v>
                      </c:pt>
                      <c:pt idx="1039">
                        <c:v>11080.05859375</c:v>
                      </c:pt>
                      <c:pt idx="1040">
                        <c:v>12928.6328125</c:v>
                      </c:pt>
                      <c:pt idx="1041">
                        <c:v>11775.87109375</c:v>
                      </c:pt>
                      <c:pt idx="1042">
                        <c:v>9508.421875</c:v>
                      </c:pt>
                      <c:pt idx="1043">
                        <c:v>9217.6484375</c:v>
                      </c:pt>
                      <c:pt idx="1044">
                        <c:v>12044.578125</c:v>
                      </c:pt>
                      <c:pt idx="1045">
                        <c:v>12913.28515625</c:v>
                      </c:pt>
                      <c:pt idx="1046">
                        <c:v>10954.38671875</c:v>
                      </c:pt>
                      <c:pt idx="1047">
                        <c:v>11418.359375</c:v>
                      </c:pt>
                      <c:pt idx="1048">
                        <c:v>11523.09375</c:v>
                      </c:pt>
                      <c:pt idx="1049">
                        <c:v>11053.7890625</c:v>
                      </c:pt>
                      <c:pt idx="1050">
                        <c:v>14373.109375</c:v>
                      </c:pt>
                      <c:pt idx="1051">
                        <c:v>12083.3359375</c:v>
                      </c:pt>
                      <c:pt idx="1052">
                        <c:v>10351.7265625</c:v>
                      </c:pt>
                      <c:pt idx="1053">
                        <c:v>9659.8125</c:v>
                      </c:pt>
                      <c:pt idx="1054">
                        <c:v>11571.6015625</c:v>
                      </c:pt>
                      <c:pt idx="1055">
                        <c:v>14646.46484375</c:v>
                      </c:pt>
                      <c:pt idx="1056">
                        <c:v>14485.8359375</c:v>
                      </c:pt>
                      <c:pt idx="1057">
                        <c:v>14637.3203125</c:v>
                      </c:pt>
                      <c:pt idx="1058">
                        <c:v>13598.91015625</c:v>
                      </c:pt>
                      <c:pt idx="1059">
                        <c:v>13270.03125</c:v>
                      </c:pt>
                      <c:pt idx="1060">
                        <c:v>14295.78515625</c:v>
                      </c:pt>
                      <c:pt idx="1061">
                        <c:v>13724.4609375</c:v>
                      </c:pt>
                      <c:pt idx="1062">
                        <c:v>11197.12890625</c:v>
                      </c:pt>
                      <c:pt idx="1063">
                        <c:v>11101.328125</c:v>
                      </c:pt>
                      <c:pt idx="1064">
                        <c:v>14287.15234375</c:v>
                      </c:pt>
                      <c:pt idx="1065">
                        <c:v>17222.3671875</c:v>
                      </c:pt>
                      <c:pt idx="1066">
                        <c:v>16580.3359375</c:v>
                      </c:pt>
                      <c:pt idx="1067">
                        <c:v>19478.76953125</c:v>
                      </c:pt>
                      <c:pt idx="1068">
                        <c:v>17787.4921875</c:v>
                      </c:pt>
                      <c:pt idx="1069">
                        <c:v>20179.55078125</c:v>
                      </c:pt>
                      <c:pt idx="1070">
                        <c:v>18347.9375</c:v>
                      </c:pt>
                      <c:pt idx="1071">
                        <c:v>19507.3359375</c:v>
                      </c:pt>
                      <c:pt idx="1072">
                        <c:v>18364.1171875</c:v>
                      </c:pt>
                      <c:pt idx="1073">
                        <c:v>19709.0390625</c:v>
                      </c:pt>
                      <c:pt idx="1074">
                        <c:v>17391.4765625</c:v>
                      </c:pt>
                      <c:pt idx="1075">
                        <c:v>20222.39453125</c:v>
                      </c:pt>
                      <c:pt idx="1076">
                        <c:v>18909.69921875</c:v>
                      </c:pt>
                      <c:pt idx="1077">
                        <c:v>19158.609375</c:v>
                      </c:pt>
                      <c:pt idx="1078">
                        <c:v>19925.66015625</c:v>
                      </c:pt>
                      <c:pt idx="1079">
                        <c:v>19918.921875</c:v>
                      </c:pt>
                      <c:pt idx="1080">
                        <c:v>11563.82421875</c:v>
                      </c:pt>
                      <c:pt idx="1081">
                        <c:v>12039.69140625</c:v>
                      </c:pt>
                      <c:pt idx="1082">
                        <c:v>12147.12890625</c:v>
                      </c:pt>
                      <c:pt idx="1083">
                        <c:v>11636.484375</c:v>
                      </c:pt>
                      <c:pt idx="1084">
                        <c:v>8975.76171875</c:v>
                      </c:pt>
                      <c:pt idx="1085">
                        <c:v>8712.08984375</c:v>
                      </c:pt>
                      <c:pt idx="1086">
                        <c:v>12317.25</c:v>
                      </c:pt>
                      <c:pt idx="1087">
                        <c:v>11639.59375</c:v>
                      </c:pt>
                      <c:pt idx="1088">
                        <c:v>11123.81640625</c:v>
                      </c:pt>
                      <c:pt idx="1089">
                        <c:v>10885.16015625</c:v>
                      </c:pt>
                      <c:pt idx="1090">
                        <c:v>11672.234375</c:v>
                      </c:pt>
                      <c:pt idx="1091">
                        <c:v>12259.04296875</c:v>
                      </c:pt>
                      <c:pt idx="1092">
                        <c:v>12098.203125</c:v>
                      </c:pt>
                      <c:pt idx="1093">
                        <c:v>10428.28515625</c:v>
                      </c:pt>
                      <c:pt idx="1094">
                        <c:v>10147.73828125</c:v>
                      </c:pt>
                      <c:pt idx="1095">
                        <c:v>10868.2421875</c:v>
                      </c:pt>
                      <c:pt idx="1096">
                        <c:v>10482.80859375</c:v>
                      </c:pt>
                      <c:pt idx="1097">
                        <c:v>10884.5625</c:v>
                      </c:pt>
                      <c:pt idx="1098">
                        <c:v>10065.0546875</c:v>
                      </c:pt>
                      <c:pt idx="1099">
                        <c:v>10655.68359375</c:v>
                      </c:pt>
                      <c:pt idx="1100">
                        <c:v>10532.79296875</c:v>
                      </c:pt>
                      <c:pt idx="1101">
                        <c:v>9538.4765625</c:v>
                      </c:pt>
                      <c:pt idx="1102">
                        <c:v>8958.55078125</c:v>
                      </c:pt>
                      <c:pt idx="1103">
                        <c:v>10486.703125</c:v>
                      </c:pt>
                      <c:pt idx="1104">
                        <c:v>10051.703125</c:v>
                      </c:pt>
                      <c:pt idx="1105">
                        <c:v>10832.76171875</c:v>
                      </c:pt>
                      <c:pt idx="1106">
                        <c:v>10722.0859375</c:v>
                      </c:pt>
                      <c:pt idx="1107">
                        <c:v>9290.140625</c:v>
                      </c:pt>
                      <c:pt idx="1108">
                        <c:v>9086.4453125</c:v>
                      </c:pt>
                      <c:pt idx="1109">
                        <c:v>10851.14453125</c:v>
                      </c:pt>
                      <c:pt idx="1110">
                        <c:v>11541.35546875</c:v>
                      </c:pt>
                      <c:pt idx="1111">
                        <c:v>9493.9140625</c:v>
                      </c:pt>
                      <c:pt idx="1112">
                        <c:v>10195.64453125</c:v>
                      </c:pt>
                      <c:pt idx="1113">
                        <c:v>12102.1015625</c:v>
                      </c:pt>
                      <c:pt idx="1114">
                        <c:v>10034.03125</c:v>
                      </c:pt>
                      <c:pt idx="1115">
                        <c:v>8417.83203125</c:v>
                      </c:pt>
                      <c:pt idx="1116">
                        <c:v>9093.59765625</c:v>
                      </c:pt>
                      <c:pt idx="1117">
                        <c:v>11516.75</c:v>
                      </c:pt>
                      <c:pt idx="1118">
                        <c:v>11993.3515625</c:v>
                      </c:pt>
                      <c:pt idx="1119">
                        <c:v>11297.53125</c:v>
                      </c:pt>
                      <c:pt idx="1120">
                        <c:v>10108.0625</c:v>
                      </c:pt>
                      <c:pt idx="1121">
                        <c:v>9969.3671875</c:v>
                      </c:pt>
                      <c:pt idx="1122">
                        <c:v>11980.609375</c:v>
                      </c:pt>
                      <c:pt idx="1123">
                        <c:v>10813.9375</c:v>
                      </c:pt>
                      <c:pt idx="1124">
                        <c:v>10284.10546875</c:v>
                      </c:pt>
                      <c:pt idx="1125">
                        <c:v>17462.1015625</c:v>
                      </c:pt>
                      <c:pt idx="1126">
                        <c:v>15774.046875</c:v>
                      </c:pt>
                      <c:pt idx="1127">
                        <c:v>15400.6171875</c:v>
                      </c:pt>
                      <c:pt idx="1128">
                        <c:v>16232.36328125</c:v>
                      </c:pt>
                      <c:pt idx="1129">
                        <c:v>16223.484375</c:v>
                      </c:pt>
                      <c:pt idx="1130">
                        <c:v>16738.9609375</c:v>
                      </c:pt>
                      <c:pt idx="1131">
                        <c:v>15339.51171875</c:v>
                      </c:pt>
                      <c:pt idx="1132">
                        <c:v>16820.76953125</c:v>
                      </c:pt>
                      <c:pt idx="1133">
                        <c:v>14913.765625</c:v>
                      </c:pt>
                      <c:pt idx="1134">
                        <c:v>14505.76171875</c:v>
                      </c:pt>
                      <c:pt idx="1135">
                        <c:v>14449.6640625</c:v>
                      </c:pt>
                      <c:pt idx="1136">
                        <c:v>17406.90625</c:v>
                      </c:pt>
                      <c:pt idx="1137">
                        <c:v>15264.8515625</c:v>
                      </c:pt>
                      <c:pt idx="1138">
                        <c:v>11140.5703125</c:v>
                      </c:pt>
                      <c:pt idx="1139">
                        <c:v>16096.20703125</c:v>
                      </c:pt>
                      <c:pt idx="1140">
                        <c:v>10888.4765625</c:v>
                      </c:pt>
                      <c:pt idx="1141">
                        <c:v>10888.3984375</c:v>
                      </c:pt>
                      <c:pt idx="1142">
                        <c:v>13165.6328125</c:v>
                      </c:pt>
                      <c:pt idx="1143">
                        <c:v>14435.66015625</c:v>
                      </c:pt>
                      <c:pt idx="1144">
                        <c:v>12074.28515625</c:v>
                      </c:pt>
                      <c:pt idx="1145">
                        <c:v>13263.76171875</c:v>
                      </c:pt>
                      <c:pt idx="1146">
                        <c:v>13005.18359375</c:v>
                      </c:pt>
                      <c:pt idx="1147">
                        <c:v>10913.94921875</c:v>
                      </c:pt>
                      <c:pt idx="1148">
                        <c:v>12742.25390625</c:v>
                      </c:pt>
                      <c:pt idx="1149">
                        <c:v>15462.43359375</c:v>
                      </c:pt>
                      <c:pt idx="1150">
                        <c:v>13554.23046875</c:v>
                      </c:pt>
                      <c:pt idx="1151">
                        <c:v>13965.0625</c:v>
                      </c:pt>
                      <c:pt idx="1152">
                        <c:v>15898.95703125</c:v>
                      </c:pt>
                      <c:pt idx="1153">
                        <c:v>14159.19921875</c:v>
                      </c:pt>
                      <c:pt idx="1154">
                        <c:v>13960.92578125</c:v>
                      </c:pt>
                      <c:pt idx="1155">
                        <c:v>10550.3984375</c:v>
                      </c:pt>
                      <c:pt idx="1156">
                        <c:v>7862.5625</c:v>
                      </c:pt>
                      <c:pt idx="1157">
                        <c:v>7884.33203125</c:v>
                      </c:pt>
                      <c:pt idx="1158">
                        <c:v>7413.94140625</c:v>
                      </c:pt>
                      <c:pt idx="1159">
                        <c:v>9676.546875</c:v>
                      </c:pt>
                      <c:pt idx="1160">
                        <c:v>9133.10546875</c:v>
                      </c:pt>
                      <c:pt idx="1161">
                        <c:v>10257.3828125</c:v>
                      </c:pt>
                      <c:pt idx="1162">
                        <c:v>9741.83984375</c:v>
                      </c:pt>
                      <c:pt idx="1163">
                        <c:v>10153.80859375</c:v>
                      </c:pt>
                      <c:pt idx="1164">
                        <c:v>8826.93359375</c:v>
                      </c:pt>
                      <c:pt idx="1165">
                        <c:v>8487.78515625</c:v>
                      </c:pt>
                      <c:pt idx="1166">
                        <c:v>9233.7109375</c:v>
                      </c:pt>
                      <c:pt idx="1167">
                        <c:v>10289.24609375</c:v>
                      </c:pt>
                      <c:pt idx="1168">
                        <c:v>9350.3984375</c:v>
                      </c:pt>
                      <c:pt idx="1169">
                        <c:v>10803.6953125</c:v>
                      </c:pt>
                      <c:pt idx="1170">
                        <c:v>12265.4609375</c:v>
                      </c:pt>
                      <c:pt idx="1171">
                        <c:v>11132.0234375</c:v>
                      </c:pt>
                      <c:pt idx="1172">
                        <c:v>12338.39453125</c:v>
                      </c:pt>
                      <c:pt idx="1173">
                        <c:v>15589.578125</c:v>
                      </c:pt>
                      <c:pt idx="1174">
                        <c:v>14496.57421875</c:v>
                      </c:pt>
                      <c:pt idx="1175">
                        <c:v>12675.1953125</c:v>
                      </c:pt>
                      <c:pt idx="1176">
                        <c:v>15582.66796875</c:v>
                      </c:pt>
                      <c:pt idx="1177">
                        <c:v>14870.5859375</c:v>
                      </c:pt>
                      <c:pt idx="1178">
                        <c:v>14383.79296875</c:v>
                      </c:pt>
                      <c:pt idx="1179">
                        <c:v>15581.30078125</c:v>
                      </c:pt>
                      <c:pt idx="1180">
                        <c:v>15461.98828125</c:v>
                      </c:pt>
                      <c:pt idx="1181">
                        <c:v>14112.12890625</c:v>
                      </c:pt>
                      <c:pt idx="1182">
                        <c:v>13233.43359375</c:v>
                      </c:pt>
                      <c:pt idx="1183">
                        <c:v>15560.05078125</c:v>
                      </c:pt>
                      <c:pt idx="1184">
                        <c:v>15977.79296875</c:v>
                      </c:pt>
                      <c:pt idx="1185">
                        <c:v>13510.640625</c:v>
                      </c:pt>
                      <c:pt idx="1186">
                        <c:v>13080.9765625</c:v>
                      </c:pt>
                      <c:pt idx="1187">
                        <c:v>15212.15625</c:v>
                      </c:pt>
                      <c:pt idx="1188">
                        <c:v>15263.1171875</c:v>
                      </c:pt>
                      <c:pt idx="1189">
                        <c:v>13234.3125</c:v>
                      </c:pt>
                      <c:pt idx="1190">
                        <c:v>15380.796875</c:v>
                      </c:pt>
                      <c:pt idx="1191">
                        <c:v>15098.94140625</c:v>
                      </c:pt>
                      <c:pt idx="1192">
                        <c:v>15903.97265625</c:v>
                      </c:pt>
                      <c:pt idx="1193">
                        <c:v>15878.06640625</c:v>
                      </c:pt>
                      <c:pt idx="1194">
                        <c:v>15277.86328125</c:v>
                      </c:pt>
                      <c:pt idx="1195">
                        <c:v>15666.9375</c:v>
                      </c:pt>
                      <c:pt idx="1196">
                        <c:v>16058.765625</c:v>
                      </c:pt>
                      <c:pt idx="1197">
                        <c:v>16000.51953125</c:v>
                      </c:pt>
                      <c:pt idx="1198">
                        <c:v>14810.8359375</c:v>
                      </c:pt>
                      <c:pt idx="1199">
                        <c:v>16070.015625</c:v>
                      </c:pt>
                      <c:pt idx="1200">
                        <c:v>13969.87890625</c:v>
                      </c:pt>
                      <c:pt idx="1201">
                        <c:v>12612.2109375</c:v>
                      </c:pt>
                      <c:pt idx="1202">
                        <c:v>11833.8125</c:v>
                      </c:pt>
                      <c:pt idx="1203">
                        <c:v>13191.7109375</c:v>
                      </c:pt>
                      <c:pt idx="1204">
                        <c:v>14026.8359375</c:v>
                      </c:pt>
                      <c:pt idx="1205">
                        <c:v>14528.9296875</c:v>
                      </c:pt>
                      <c:pt idx="1206">
                        <c:v>15216.43359375</c:v>
                      </c:pt>
                      <c:pt idx="1207">
                        <c:v>16641.90625</c:v>
                      </c:pt>
                      <c:pt idx="1208">
                        <c:v>16558.22265625</c:v>
                      </c:pt>
                      <c:pt idx="1209">
                        <c:v>14503.54296875</c:v>
                      </c:pt>
                      <c:pt idx="1210">
                        <c:v>12974.3203125</c:v>
                      </c:pt>
                      <c:pt idx="1211">
                        <c:v>13220.625</c:v>
                      </c:pt>
                      <c:pt idx="1212">
                        <c:v>15168.75390625</c:v>
                      </c:pt>
                      <c:pt idx="1213">
                        <c:v>16564.45703125</c:v>
                      </c:pt>
                      <c:pt idx="1214">
                        <c:v>16796.42578125</c:v>
                      </c:pt>
                      <c:pt idx="1215">
                        <c:v>13369.2734375</c:v>
                      </c:pt>
                      <c:pt idx="1216">
                        <c:v>12441.23828125</c:v>
                      </c:pt>
                      <c:pt idx="1217">
                        <c:v>11184.2578125</c:v>
                      </c:pt>
                      <c:pt idx="1218">
                        <c:v>10143.6328125</c:v>
                      </c:pt>
                      <c:pt idx="1219">
                        <c:v>9097.4375</c:v>
                      </c:pt>
                      <c:pt idx="1220">
                        <c:v>8676.93359375</c:v>
                      </c:pt>
                      <c:pt idx="1221">
                        <c:v>10317.9140625</c:v>
                      </c:pt>
                      <c:pt idx="1222">
                        <c:v>11009.34765625</c:v>
                      </c:pt>
                      <c:pt idx="1223">
                        <c:v>11455.99609375</c:v>
                      </c:pt>
                      <c:pt idx="1224">
                        <c:v>12123.84375</c:v>
                      </c:pt>
                      <c:pt idx="1225">
                        <c:v>12403.32421875</c:v>
                      </c:pt>
                      <c:pt idx="1226">
                        <c:v>12212.2109375</c:v>
                      </c:pt>
                      <c:pt idx="1227">
                        <c:v>11208.83984375</c:v>
                      </c:pt>
                      <c:pt idx="1228">
                        <c:v>11130.45703125</c:v>
                      </c:pt>
                      <c:pt idx="1229">
                        <c:v>12524.94140625</c:v>
                      </c:pt>
                      <c:pt idx="1230">
                        <c:v>12723.09375</c:v>
                      </c:pt>
                      <c:pt idx="1231">
                        <c:v>11041.625</c:v>
                      </c:pt>
                      <c:pt idx="1232">
                        <c:v>11686.4453125</c:v>
                      </c:pt>
                      <c:pt idx="1233">
                        <c:v>13502.1640625</c:v>
                      </c:pt>
                      <c:pt idx="1234">
                        <c:v>13775.62890625</c:v>
                      </c:pt>
                      <c:pt idx="1235">
                        <c:v>12714.71875</c:v>
                      </c:pt>
                      <c:pt idx="1236">
                        <c:v>11659.38671875</c:v>
                      </c:pt>
                      <c:pt idx="1237">
                        <c:v>11141.71875</c:v>
                      </c:pt>
                      <c:pt idx="1238">
                        <c:v>11498.046875</c:v>
                      </c:pt>
                      <c:pt idx="1239">
                        <c:v>13424.66796875</c:v>
                      </c:pt>
                      <c:pt idx="1240">
                        <c:v>12626.5234375</c:v>
                      </c:pt>
                      <c:pt idx="1241">
                        <c:v>13891.6796875</c:v>
                      </c:pt>
                      <c:pt idx="1242">
                        <c:v>13399.62109375</c:v>
                      </c:pt>
                      <c:pt idx="1243">
                        <c:v>13601.21875</c:v>
                      </c:pt>
                      <c:pt idx="1244">
                        <c:v>13794.03125</c:v>
                      </c:pt>
                      <c:pt idx="1245">
                        <c:v>16235.9921875</c:v>
                      </c:pt>
                      <c:pt idx="1246">
                        <c:v>15203.640625</c:v>
                      </c:pt>
                      <c:pt idx="1247">
                        <c:v>14605.296875</c:v>
                      </c:pt>
                      <c:pt idx="1248">
                        <c:v>16319.7421875</c:v>
                      </c:pt>
                      <c:pt idx="1249">
                        <c:v>14461.29296875</c:v>
                      </c:pt>
                      <c:pt idx="1250">
                        <c:v>13514.8671875</c:v>
                      </c:pt>
                      <c:pt idx="1251">
                        <c:v>14220.10546875</c:v>
                      </c:pt>
                      <c:pt idx="1252">
                        <c:v>14304.12890625</c:v>
                      </c:pt>
                      <c:pt idx="1253">
                        <c:v>13757.8984375</c:v>
                      </c:pt>
                      <c:pt idx="1254">
                        <c:v>11802.828125</c:v>
                      </c:pt>
                      <c:pt idx="1255">
                        <c:v>11632.78125</c:v>
                      </c:pt>
                      <c:pt idx="1256">
                        <c:v>15139.5625</c:v>
                      </c:pt>
                      <c:pt idx="1257">
                        <c:v>16222.71875</c:v>
                      </c:pt>
                      <c:pt idx="1258">
                        <c:v>15090.9140625</c:v>
                      </c:pt>
                      <c:pt idx="1259">
                        <c:v>16115.078125</c:v>
                      </c:pt>
                      <c:pt idx="1260">
                        <c:v>13079.35546875</c:v>
                      </c:pt>
                      <c:pt idx="1261">
                        <c:v>13051.94140625</c:v>
                      </c:pt>
                      <c:pt idx="1262">
                        <c:v>11564.46875</c:v>
                      </c:pt>
                      <c:pt idx="1263">
                        <c:v>12526.15234375</c:v>
                      </c:pt>
                      <c:pt idx="1264">
                        <c:v>10864.5390625</c:v>
                      </c:pt>
                      <c:pt idx="1265">
                        <c:v>10846.57421875</c:v>
                      </c:pt>
                      <c:pt idx="1266">
                        <c:v>13142.94921875</c:v>
                      </c:pt>
                      <c:pt idx="1267">
                        <c:v>12162.59375</c:v>
                      </c:pt>
                      <c:pt idx="1268">
                        <c:v>10240.91015625</c:v>
                      </c:pt>
                      <c:pt idx="1269">
                        <c:v>10723.5859375</c:v>
                      </c:pt>
                      <c:pt idx="1270">
                        <c:v>12008.828125</c:v>
                      </c:pt>
                      <c:pt idx="1271">
                        <c:v>10151.234375</c:v>
                      </c:pt>
                      <c:pt idx="1272">
                        <c:v>9794.49609375</c:v>
                      </c:pt>
                      <c:pt idx="1273">
                        <c:v>12433.546875</c:v>
                      </c:pt>
                      <c:pt idx="1274">
                        <c:v>13020.4453125</c:v>
                      </c:pt>
                      <c:pt idx="1275">
                        <c:v>15619.86328125</c:v>
                      </c:pt>
                      <c:pt idx="1276">
                        <c:v>15612.7109375</c:v>
                      </c:pt>
                      <c:pt idx="1277">
                        <c:v>15976.80078125</c:v>
                      </c:pt>
                      <c:pt idx="1278">
                        <c:v>16332.5546875</c:v>
                      </c:pt>
                      <c:pt idx="1279">
                        <c:v>16415.5546875</c:v>
                      </c:pt>
                      <c:pt idx="1280">
                        <c:v>14592.3203125</c:v>
                      </c:pt>
                      <c:pt idx="1281">
                        <c:v>17114.53515625</c:v>
                      </c:pt>
                      <c:pt idx="1282">
                        <c:v>16676.18359375</c:v>
                      </c:pt>
                      <c:pt idx="1283">
                        <c:v>16036.65625</c:v>
                      </c:pt>
                      <c:pt idx="1284">
                        <c:v>16274.37109375</c:v>
                      </c:pt>
                      <c:pt idx="1285">
                        <c:v>16966.22265625</c:v>
                      </c:pt>
                      <c:pt idx="1286">
                        <c:v>16943.5390625</c:v>
                      </c:pt>
                      <c:pt idx="1287">
                        <c:v>15222.46875</c:v>
                      </c:pt>
                      <c:pt idx="1288">
                        <c:v>15315.953125</c:v>
                      </c:pt>
                      <c:pt idx="1289">
                        <c:v>16327.49609375</c:v>
                      </c:pt>
                      <c:pt idx="1290">
                        <c:v>13592.5546875</c:v>
                      </c:pt>
                      <c:pt idx="1291">
                        <c:v>13582.73828125</c:v>
                      </c:pt>
                      <c:pt idx="1292">
                        <c:v>14390.33984375</c:v>
                      </c:pt>
                      <c:pt idx="1293">
                        <c:v>12424.07421875</c:v>
                      </c:pt>
                      <c:pt idx="1294">
                        <c:v>11120.29296875</c:v>
                      </c:pt>
                      <c:pt idx="1295">
                        <c:v>10949.6015625</c:v>
                      </c:pt>
                      <c:pt idx="1296">
                        <c:v>11796.24609375</c:v>
                      </c:pt>
                      <c:pt idx="1297">
                        <c:v>12779.2578125</c:v>
                      </c:pt>
                      <c:pt idx="1298">
                        <c:v>13864.9375</c:v>
                      </c:pt>
                      <c:pt idx="1299">
                        <c:v>14743.46484375</c:v>
                      </c:pt>
                      <c:pt idx="1300">
                        <c:v>14911.23046875</c:v>
                      </c:pt>
                      <c:pt idx="1301">
                        <c:v>14279.953125</c:v>
                      </c:pt>
                      <c:pt idx="1302">
                        <c:v>13697.2265625</c:v>
                      </c:pt>
                      <c:pt idx="1303">
                        <c:v>12645.37890625</c:v>
                      </c:pt>
                      <c:pt idx="1304">
                        <c:v>14334.859375</c:v>
                      </c:pt>
                      <c:pt idx="1305">
                        <c:v>10201.8359375</c:v>
                      </c:pt>
                      <c:pt idx="1306">
                        <c:v>14017.70703125</c:v>
                      </c:pt>
                      <c:pt idx="1307">
                        <c:v>13914.25</c:v>
                      </c:pt>
                      <c:pt idx="1308">
                        <c:v>15085.390625</c:v>
                      </c:pt>
                      <c:pt idx="1309">
                        <c:v>14787.03515625</c:v>
                      </c:pt>
                      <c:pt idx="1310">
                        <c:v>11996.85546875</c:v>
                      </c:pt>
                      <c:pt idx="1311">
                        <c:v>14849.078125</c:v>
                      </c:pt>
                      <c:pt idx="1312">
                        <c:v>13960.40625</c:v>
                      </c:pt>
                      <c:pt idx="1313">
                        <c:v>14692.9765625</c:v>
                      </c:pt>
                      <c:pt idx="1314">
                        <c:v>12905.69921875</c:v>
                      </c:pt>
                      <c:pt idx="1315">
                        <c:v>11176.03125</c:v>
                      </c:pt>
                      <c:pt idx="1316">
                        <c:v>11241.171875</c:v>
                      </c:pt>
                      <c:pt idx="1317">
                        <c:v>13520.82421875</c:v>
                      </c:pt>
                      <c:pt idx="1318">
                        <c:v>15435.90234375</c:v>
                      </c:pt>
                      <c:pt idx="1319">
                        <c:v>15449.03515625</c:v>
                      </c:pt>
                      <c:pt idx="1320">
                        <c:v>12862.8203125</c:v>
                      </c:pt>
                      <c:pt idx="1321">
                        <c:v>12996.7890625</c:v>
                      </c:pt>
                      <c:pt idx="1322">
                        <c:v>10808.3046875</c:v>
                      </c:pt>
                      <c:pt idx="1323">
                        <c:v>9046.94140625</c:v>
                      </c:pt>
                      <c:pt idx="1324">
                        <c:v>9194.0625</c:v>
                      </c:pt>
                      <c:pt idx="1325">
                        <c:v>11455.33203125</c:v>
                      </c:pt>
                      <c:pt idx="1326">
                        <c:v>13648.5078125</c:v>
                      </c:pt>
                      <c:pt idx="1327">
                        <c:v>13794.703125</c:v>
                      </c:pt>
                      <c:pt idx="1328">
                        <c:v>11606.609375</c:v>
                      </c:pt>
                      <c:pt idx="1329">
                        <c:v>12584.1484375</c:v>
                      </c:pt>
                      <c:pt idx="1330">
                        <c:v>13702.875</c:v>
                      </c:pt>
                      <c:pt idx="1331">
                        <c:v>13174.7265625</c:v>
                      </c:pt>
                      <c:pt idx="1332">
                        <c:v>13175.3515625</c:v>
                      </c:pt>
                      <c:pt idx="1333">
                        <c:v>13535.890625</c:v>
                      </c:pt>
                      <c:pt idx="1334">
                        <c:v>12910.28125</c:v>
                      </c:pt>
                      <c:pt idx="1335">
                        <c:v>14382.18359375</c:v>
                      </c:pt>
                      <c:pt idx="1336">
                        <c:v>14192.54296875</c:v>
                      </c:pt>
                      <c:pt idx="1337">
                        <c:v>14265.78515625</c:v>
                      </c:pt>
                      <c:pt idx="1338">
                        <c:v>12750.1171875</c:v>
                      </c:pt>
                      <c:pt idx="1339">
                        <c:v>13818.79296875</c:v>
                      </c:pt>
                      <c:pt idx="1340">
                        <c:v>13936.73828125</c:v>
                      </c:pt>
                      <c:pt idx="1341">
                        <c:v>12284.23046875</c:v>
                      </c:pt>
                      <c:pt idx="1342">
                        <c:v>12884.640625</c:v>
                      </c:pt>
                      <c:pt idx="1343">
                        <c:v>12495.69140625</c:v>
                      </c:pt>
                      <c:pt idx="1344">
                        <c:v>11200.66015625</c:v>
                      </c:pt>
                      <c:pt idx="1345">
                        <c:v>11701.64453125</c:v>
                      </c:pt>
                      <c:pt idx="1346">
                        <c:v>13595.8203125</c:v>
                      </c:pt>
                      <c:pt idx="1347">
                        <c:v>12669.875</c:v>
                      </c:pt>
                      <c:pt idx="1348">
                        <c:v>11841.09375</c:v>
                      </c:pt>
                      <c:pt idx="1349">
                        <c:v>13981.8671875</c:v>
                      </c:pt>
                      <c:pt idx="1350">
                        <c:v>16428.625</c:v>
                      </c:pt>
                      <c:pt idx="1351">
                        <c:v>13503.55078125</c:v>
                      </c:pt>
                      <c:pt idx="1352">
                        <c:v>15963.8984375</c:v>
                      </c:pt>
                      <c:pt idx="1353">
                        <c:v>15451.52734375</c:v>
                      </c:pt>
                      <c:pt idx="1354">
                        <c:v>15182.01953125</c:v>
                      </c:pt>
                      <c:pt idx="1355">
                        <c:v>13597.71484375</c:v>
                      </c:pt>
                      <c:pt idx="1356">
                        <c:v>12311.1640625</c:v>
                      </c:pt>
                      <c:pt idx="1357">
                        <c:v>11975.14453125</c:v>
                      </c:pt>
                      <c:pt idx="1358">
                        <c:v>14902.46484375</c:v>
                      </c:pt>
                      <c:pt idx="1359">
                        <c:v>15852.01953125</c:v>
                      </c:pt>
                      <c:pt idx="1360">
                        <c:v>14131.05859375</c:v>
                      </c:pt>
                      <c:pt idx="1361">
                        <c:v>16480.86328125</c:v>
                      </c:pt>
                      <c:pt idx="1362">
                        <c:v>15311.54296875</c:v>
                      </c:pt>
                      <c:pt idx="1363">
                        <c:v>15886.46875</c:v>
                      </c:pt>
                      <c:pt idx="1364">
                        <c:v>15601.3671875</c:v>
                      </c:pt>
                      <c:pt idx="1365">
                        <c:v>15012.64453125</c:v>
                      </c:pt>
                      <c:pt idx="1366">
                        <c:v>16777.4375</c:v>
                      </c:pt>
                      <c:pt idx="1367">
                        <c:v>14703.3359375</c:v>
                      </c:pt>
                      <c:pt idx="1368">
                        <c:v>16682.6640625</c:v>
                      </c:pt>
                      <c:pt idx="1369">
                        <c:v>15424.28515625</c:v>
                      </c:pt>
                      <c:pt idx="1370">
                        <c:v>15205.921875</c:v>
                      </c:pt>
                      <c:pt idx="1371">
                        <c:v>16851.5234375</c:v>
                      </c:pt>
                      <c:pt idx="1372">
                        <c:v>16665.90234375</c:v>
                      </c:pt>
                      <c:pt idx="1373">
                        <c:v>16470.7109375</c:v>
                      </c:pt>
                      <c:pt idx="1374">
                        <c:v>16458.02734375</c:v>
                      </c:pt>
                      <c:pt idx="1375">
                        <c:v>17151.71484375</c:v>
                      </c:pt>
                      <c:pt idx="1376">
                        <c:v>14294.80859375</c:v>
                      </c:pt>
                      <c:pt idx="1377">
                        <c:v>13223.91796875</c:v>
                      </c:pt>
                      <c:pt idx="1378">
                        <c:v>14906.15625</c:v>
                      </c:pt>
                      <c:pt idx="1379">
                        <c:v>17420.33984375</c:v>
                      </c:pt>
                      <c:pt idx="1380">
                        <c:v>17541.24609375</c:v>
                      </c:pt>
                      <c:pt idx="1381">
                        <c:v>17759.6640625</c:v>
                      </c:pt>
                      <c:pt idx="1382">
                        <c:v>15950.04296875</c:v>
                      </c:pt>
                      <c:pt idx="1383">
                        <c:v>13867.4140625</c:v>
                      </c:pt>
                      <c:pt idx="1384">
                        <c:v>13242.609375</c:v>
                      </c:pt>
                      <c:pt idx="1385">
                        <c:v>13481.12890625</c:v>
                      </c:pt>
                      <c:pt idx="1386">
                        <c:v>17354.4609375</c:v>
                      </c:pt>
                      <c:pt idx="1387">
                        <c:v>17233.55078125</c:v>
                      </c:pt>
                      <c:pt idx="1388">
                        <c:v>17375.71875</c:v>
                      </c:pt>
                      <c:pt idx="1389">
                        <c:v>14669.2734375</c:v>
                      </c:pt>
                      <c:pt idx="1390">
                        <c:v>15656.64453125</c:v>
                      </c:pt>
                      <c:pt idx="1391">
                        <c:v>16306.57421875</c:v>
                      </c:pt>
                      <c:pt idx="1392">
                        <c:v>15435.9609375</c:v>
                      </c:pt>
                      <c:pt idx="1393">
                        <c:v>17215.1328125</c:v>
                      </c:pt>
                      <c:pt idx="1394">
                        <c:v>16894.8046875</c:v>
                      </c:pt>
                      <c:pt idx="1395">
                        <c:v>6825.53125</c:v>
                      </c:pt>
                      <c:pt idx="1396">
                        <c:v>5485.7421875</c:v>
                      </c:pt>
                      <c:pt idx="1397">
                        <c:v>11326.53515625</c:v>
                      </c:pt>
                      <c:pt idx="1398">
                        <c:v>11704.078125</c:v>
                      </c:pt>
                      <c:pt idx="1399">
                        <c:v>10505.640625</c:v>
                      </c:pt>
                      <c:pt idx="1400">
                        <c:v>10097.90234375</c:v>
                      </c:pt>
                      <c:pt idx="1401">
                        <c:v>8373.609375</c:v>
                      </c:pt>
                      <c:pt idx="1402">
                        <c:v>9525.125</c:v>
                      </c:pt>
                      <c:pt idx="1403">
                        <c:v>10796.9765625</c:v>
                      </c:pt>
                      <c:pt idx="1404">
                        <c:v>8151.9140625</c:v>
                      </c:pt>
                      <c:pt idx="1405">
                        <c:v>9912.7109375</c:v>
                      </c:pt>
                      <c:pt idx="1406">
                        <c:v>11783.27734375</c:v>
                      </c:pt>
                      <c:pt idx="1407">
                        <c:v>11751.41796875</c:v>
                      </c:pt>
                      <c:pt idx="1408">
                        <c:v>10261.3203125</c:v>
                      </c:pt>
                      <c:pt idx="1409">
                        <c:v>10214.33203125</c:v>
                      </c:pt>
                      <c:pt idx="1410">
                        <c:v>12535.7265625</c:v>
                      </c:pt>
                      <c:pt idx="1411">
                        <c:v>12690.453125</c:v>
                      </c:pt>
                      <c:pt idx="1412">
                        <c:v>11823.2890625</c:v>
                      </c:pt>
                      <c:pt idx="1413">
                        <c:v>11675.640625</c:v>
                      </c:pt>
                      <c:pt idx="1414">
                        <c:v>12459.1875</c:v>
                      </c:pt>
                      <c:pt idx="1415">
                        <c:v>12008.6953125</c:v>
                      </c:pt>
                      <c:pt idx="1416">
                        <c:v>11307.80078125</c:v>
                      </c:pt>
                      <c:pt idx="1417">
                        <c:v>9241.71875</c:v>
                      </c:pt>
                      <c:pt idx="1418">
                        <c:v>7681.84375</c:v>
                      </c:pt>
                      <c:pt idx="1419">
                        <c:v>9167.38671875</c:v>
                      </c:pt>
                      <c:pt idx="1420">
                        <c:v>12270.08984375</c:v>
                      </c:pt>
                      <c:pt idx="1421">
                        <c:v>12215.203125</c:v>
                      </c:pt>
                      <c:pt idx="1422">
                        <c:v>12165.6484375</c:v>
                      </c:pt>
                      <c:pt idx="1423">
                        <c:v>9662.83984375</c:v>
                      </c:pt>
                      <c:pt idx="1424">
                        <c:v>9633.3046875</c:v>
                      </c:pt>
                      <c:pt idx="1425">
                        <c:v>18545.984375</c:v>
                      </c:pt>
                      <c:pt idx="1426">
                        <c:v>18403.3671875</c:v>
                      </c:pt>
                      <c:pt idx="1427">
                        <c:v>19213.53515625</c:v>
                      </c:pt>
                      <c:pt idx="1428">
                        <c:v>19342.56640625</c:v>
                      </c:pt>
                      <c:pt idx="1429">
                        <c:v>17983.453125</c:v>
                      </c:pt>
                      <c:pt idx="1430">
                        <c:v>19919.40625</c:v>
                      </c:pt>
                      <c:pt idx="1431">
                        <c:v>20358.71875</c:v>
                      </c:pt>
                      <c:pt idx="1432">
                        <c:v>18905.81640625</c:v>
                      </c:pt>
                      <c:pt idx="1433">
                        <c:v>19549.89453125</c:v>
                      </c:pt>
                      <c:pt idx="1434">
                        <c:v>19322.390625</c:v>
                      </c:pt>
                      <c:pt idx="1435">
                        <c:v>19328.6640625</c:v>
                      </c:pt>
                      <c:pt idx="1436">
                        <c:v>19804.05859375</c:v>
                      </c:pt>
                      <c:pt idx="1437">
                        <c:v>20289.0625</c:v>
                      </c:pt>
                      <c:pt idx="1438">
                        <c:v>19028.984375</c:v>
                      </c:pt>
                      <c:pt idx="1439">
                        <c:v>19705.5859375</c:v>
                      </c:pt>
                      <c:pt idx="1440">
                        <c:v>13983.3046875</c:v>
                      </c:pt>
                      <c:pt idx="1441">
                        <c:v>10026.578125</c:v>
                      </c:pt>
                      <c:pt idx="1442">
                        <c:v>12303.984375</c:v>
                      </c:pt>
                      <c:pt idx="1443">
                        <c:v>10697.6015625</c:v>
                      </c:pt>
                      <c:pt idx="1444">
                        <c:v>8676.9375</c:v>
                      </c:pt>
                      <c:pt idx="1445">
                        <c:v>8216.8828125</c:v>
                      </c:pt>
                      <c:pt idx="1446">
                        <c:v>9201.06640625</c:v>
                      </c:pt>
                      <c:pt idx="1447">
                        <c:v>13185.2109375</c:v>
                      </c:pt>
                      <c:pt idx="1448">
                        <c:v>13816.40625</c:v>
                      </c:pt>
                      <c:pt idx="1449">
                        <c:v>12198.2734375</c:v>
                      </c:pt>
                      <c:pt idx="1450">
                        <c:v>12532.1875</c:v>
                      </c:pt>
                      <c:pt idx="1451">
                        <c:v>10987.3046875</c:v>
                      </c:pt>
                      <c:pt idx="1452">
                        <c:v>9503.2890625</c:v>
                      </c:pt>
                      <c:pt idx="1453">
                        <c:v>11073.09375</c:v>
                      </c:pt>
                      <c:pt idx="1454">
                        <c:v>14630.4765625</c:v>
                      </c:pt>
                      <c:pt idx="1455">
                        <c:v>19093.6640625</c:v>
                      </c:pt>
                      <c:pt idx="1456">
                        <c:v>16350.9296875</c:v>
                      </c:pt>
                      <c:pt idx="1457">
                        <c:v>16388.6171875</c:v>
                      </c:pt>
                      <c:pt idx="1458">
                        <c:v>18142.22265625</c:v>
                      </c:pt>
                      <c:pt idx="1459">
                        <c:v>18742.45703125</c:v>
                      </c:pt>
                      <c:pt idx="1460">
                        <c:v>19110.94921875</c:v>
                      </c:pt>
                      <c:pt idx="1461">
                        <c:v>18595.984375</c:v>
                      </c:pt>
                      <c:pt idx="1462">
                        <c:v>18985.3203125</c:v>
                      </c:pt>
                      <c:pt idx="1463">
                        <c:v>17211.265625</c:v>
                      </c:pt>
                      <c:pt idx="1464">
                        <c:v>15812.27734375</c:v>
                      </c:pt>
                      <c:pt idx="1465">
                        <c:v>16180.75390625</c:v>
                      </c:pt>
                      <c:pt idx="1466">
                        <c:v>17323.453125</c:v>
                      </c:pt>
                      <c:pt idx="1467">
                        <c:v>19013.125</c:v>
                      </c:pt>
                      <c:pt idx="1468">
                        <c:v>16580.44140625</c:v>
                      </c:pt>
                      <c:pt idx="1469">
                        <c:v>17254.0546875</c:v>
                      </c:pt>
                      <c:pt idx="1470">
                        <c:v>17773.97265625</c:v>
                      </c:pt>
                      <c:pt idx="1471">
                        <c:v>17206.4921875</c:v>
                      </c:pt>
                      <c:pt idx="1472">
                        <c:v>18299.9453125</c:v>
                      </c:pt>
                      <c:pt idx="1473">
                        <c:v>16599.88671875</c:v>
                      </c:pt>
                      <c:pt idx="1474">
                        <c:v>18580.30859375</c:v>
                      </c:pt>
                      <c:pt idx="1475">
                        <c:v>17342.83203125</c:v>
                      </c:pt>
                      <c:pt idx="1476">
                        <c:v>18686.375</c:v>
                      </c:pt>
                      <c:pt idx="1477">
                        <c:v>18785.81640625</c:v>
                      </c:pt>
                      <c:pt idx="1478">
                        <c:v>18651.015625</c:v>
                      </c:pt>
                      <c:pt idx="1479">
                        <c:v>17791.95703125</c:v>
                      </c:pt>
                      <c:pt idx="1480">
                        <c:v>14871.796875</c:v>
                      </c:pt>
                      <c:pt idx="1481">
                        <c:v>14130.48828125</c:v>
                      </c:pt>
                      <c:pt idx="1482">
                        <c:v>15181.94921875</c:v>
                      </c:pt>
                      <c:pt idx="1483">
                        <c:v>18108.59765625</c:v>
                      </c:pt>
                      <c:pt idx="1484">
                        <c:v>18095.21484375</c:v>
                      </c:pt>
                      <c:pt idx="1485">
                        <c:v>11523.234375</c:v>
                      </c:pt>
                      <c:pt idx="1486">
                        <c:v>9148.74609375</c:v>
                      </c:pt>
                      <c:pt idx="1487">
                        <c:v>6844.58203125</c:v>
                      </c:pt>
                      <c:pt idx="1488">
                        <c:v>5691.3671875</c:v>
                      </c:pt>
                      <c:pt idx="1489">
                        <c:v>5702.0078125</c:v>
                      </c:pt>
                      <c:pt idx="1490">
                        <c:v>7735.35546875</c:v>
                      </c:pt>
                      <c:pt idx="1491">
                        <c:v>8680.453125</c:v>
                      </c:pt>
                      <c:pt idx="1492">
                        <c:v>10181.4375</c:v>
                      </c:pt>
                      <c:pt idx="1493">
                        <c:v>10885.33984375</c:v>
                      </c:pt>
                      <c:pt idx="1494">
                        <c:v>11196.9765625</c:v>
                      </c:pt>
                      <c:pt idx="1495">
                        <c:v>11008.38671875</c:v>
                      </c:pt>
                      <c:pt idx="1496">
                        <c:v>10621.98046875</c:v>
                      </c:pt>
                      <c:pt idx="1497">
                        <c:v>11799.3203125</c:v>
                      </c:pt>
                      <c:pt idx="1498">
                        <c:v>9295.640625</c:v>
                      </c:pt>
                      <c:pt idx="1499">
                        <c:v>11227.18359375</c:v>
                      </c:pt>
                      <c:pt idx="1500">
                        <c:v>12907.4765625</c:v>
                      </c:pt>
                      <c:pt idx="1501">
                        <c:v>11365.28515625</c:v>
                      </c:pt>
                      <c:pt idx="1502">
                        <c:v>12858.28515625</c:v>
                      </c:pt>
                      <c:pt idx="1503">
                        <c:v>13862.65234375</c:v>
                      </c:pt>
                      <c:pt idx="1504">
                        <c:v>12224.234375</c:v>
                      </c:pt>
                      <c:pt idx="1505">
                        <c:v>11716.125</c:v>
                      </c:pt>
                      <c:pt idx="1506">
                        <c:v>13605.80078125</c:v>
                      </c:pt>
                      <c:pt idx="1507">
                        <c:v>13393.453125</c:v>
                      </c:pt>
                      <c:pt idx="1508">
                        <c:v>12939.5859375</c:v>
                      </c:pt>
                      <c:pt idx="1509">
                        <c:v>13890.4140625</c:v>
                      </c:pt>
                      <c:pt idx="1510">
                        <c:v>13996.4375</c:v>
                      </c:pt>
                      <c:pt idx="1511">
                        <c:v>13499.85546875</c:v>
                      </c:pt>
                      <c:pt idx="1512">
                        <c:v>14010.5390625</c:v>
                      </c:pt>
                      <c:pt idx="1513">
                        <c:v>13298.91015625</c:v>
                      </c:pt>
                      <c:pt idx="1514">
                        <c:v>13533.36328125</c:v>
                      </c:pt>
                      <c:pt idx="1515">
                        <c:v>12827.44140625</c:v>
                      </c:pt>
                      <c:pt idx="1516">
                        <c:v>11536.90625</c:v>
                      </c:pt>
                      <c:pt idx="1517">
                        <c:v>13027.046875</c:v>
                      </c:pt>
                      <c:pt idx="1518">
                        <c:v>11195.4921875</c:v>
                      </c:pt>
                      <c:pt idx="1519">
                        <c:v>10314.08203125</c:v>
                      </c:pt>
                      <c:pt idx="1520">
                        <c:v>11679.7421875</c:v>
                      </c:pt>
                      <c:pt idx="1521">
                        <c:v>11265.0703125</c:v>
                      </c:pt>
                      <c:pt idx="1522">
                        <c:v>12771.234375</c:v>
                      </c:pt>
                      <c:pt idx="1523">
                        <c:v>11269.88671875</c:v>
                      </c:pt>
                      <c:pt idx="1524">
                        <c:v>10730.859375</c:v>
                      </c:pt>
                      <c:pt idx="1525">
                        <c:v>10987.09765625</c:v>
                      </c:pt>
                      <c:pt idx="1526">
                        <c:v>10283.9765625</c:v>
                      </c:pt>
                      <c:pt idx="1527">
                        <c:v>10036.91015625</c:v>
                      </c:pt>
                      <c:pt idx="1528">
                        <c:v>11898.578125</c:v>
                      </c:pt>
                      <c:pt idx="1529">
                        <c:v>12366.21875</c:v>
                      </c:pt>
                      <c:pt idx="1530">
                        <c:v>13404.421875</c:v>
                      </c:pt>
                      <c:pt idx="1531">
                        <c:v>12758.96484375</c:v>
                      </c:pt>
                      <c:pt idx="1532">
                        <c:v>12417.87890625</c:v>
                      </c:pt>
                      <c:pt idx="1533">
                        <c:v>13382.64453125</c:v>
                      </c:pt>
                      <c:pt idx="1534">
                        <c:v>13724.09375</c:v>
                      </c:pt>
                      <c:pt idx="1535">
                        <c:v>12568.359375</c:v>
                      </c:pt>
                      <c:pt idx="1536">
                        <c:v>13846.078125</c:v>
                      </c:pt>
                      <c:pt idx="1537">
                        <c:v>13931.46875</c:v>
                      </c:pt>
                      <c:pt idx="1538">
                        <c:v>13929.828125</c:v>
                      </c:pt>
                      <c:pt idx="1539">
                        <c:v>11703.23828125</c:v>
                      </c:pt>
                      <c:pt idx="1540">
                        <c:v>11053.21875</c:v>
                      </c:pt>
                      <c:pt idx="1541">
                        <c:v>13096.625</c:v>
                      </c:pt>
                      <c:pt idx="1542">
                        <c:v>12716.94921875</c:v>
                      </c:pt>
                      <c:pt idx="1543">
                        <c:v>13025.734375</c:v>
                      </c:pt>
                      <c:pt idx="1544">
                        <c:v>14173.14453125</c:v>
                      </c:pt>
                      <c:pt idx="1545">
                        <c:v>11465.83984375</c:v>
                      </c:pt>
                      <c:pt idx="1546">
                        <c:v>10261.74609375</c:v>
                      </c:pt>
                      <c:pt idx="1547">
                        <c:v>9905.140625</c:v>
                      </c:pt>
                      <c:pt idx="1548">
                        <c:v>11253.27734375</c:v>
                      </c:pt>
                      <c:pt idx="1549">
                        <c:v>12458.25</c:v>
                      </c:pt>
                      <c:pt idx="1550">
                        <c:v>9262.1015625</c:v>
                      </c:pt>
                      <c:pt idx="1551">
                        <c:v>11850.84375</c:v>
                      </c:pt>
                      <c:pt idx="1552">
                        <c:v>11449.703125</c:v>
                      </c:pt>
                      <c:pt idx="1553">
                        <c:v>12482.375</c:v>
                      </c:pt>
                      <c:pt idx="1554">
                        <c:v>11535.63671875</c:v>
                      </c:pt>
                      <c:pt idx="1555">
                        <c:v>12901.125</c:v>
                      </c:pt>
                      <c:pt idx="1556">
                        <c:v>11665.6484375</c:v>
                      </c:pt>
                      <c:pt idx="1557">
                        <c:v>12857.0078125</c:v>
                      </c:pt>
                      <c:pt idx="1558">
                        <c:v>13152.1484375</c:v>
                      </c:pt>
                      <c:pt idx="1559">
                        <c:v>13170.0625</c:v>
                      </c:pt>
                      <c:pt idx="1560">
                        <c:v>16771.546875</c:v>
                      </c:pt>
                      <c:pt idx="1561">
                        <c:v>15384.4765625</c:v>
                      </c:pt>
                      <c:pt idx="1562">
                        <c:v>16849.359375</c:v>
                      </c:pt>
                      <c:pt idx="1563">
                        <c:v>15268.09375</c:v>
                      </c:pt>
                      <c:pt idx="1564">
                        <c:v>18181.46875</c:v>
                      </c:pt>
                      <c:pt idx="1565">
                        <c:v>17158.8671875</c:v>
                      </c:pt>
                      <c:pt idx="1566">
                        <c:v>16530.7734375</c:v>
                      </c:pt>
                      <c:pt idx="1567">
                        <c:v>17346.8984375</c:v>
                      </c:pt>
                      <c:pt idx="1568">
                        <c:v>18182.1875</c:v>
                      </c:pt>
                      <c:pt idx="1569">
                        <c:v>18409.9296875</c:v>
                      </c:pt>
                      <c:pt idx="1570">
                        <c:v>18382.8359375</c:v>
                      </c:pt>
                      <c:pt idx="1571">
                        <c:v>16789.06640625</c:v>
                      </c:pt>
                      <c:pt idx="1572">
                        <c:v>17336.1796875</c:v>
                      </c:pt>
                      <c:pt idx="1573">
                        <c:v>16141.9609375</c:v>
                      </c:pt>
                      <c:pt idx="1574">
                        <c:v>16224.9375</c:v>
                      </c:pt>
                      <c:pt idx="1575">
                        <c:v>15883.3046875</c:v>
                      </c:pt>
                      <c:pt idx="1576">
                        <c:v>11162.5234375</c:v>
                      </c:pt>
                      <c:pt idx="1577">
                        <c:v>12235.796875</c:v>
                      </c:pt>
                      <c:pt idx="1578">
                        <c:v>13086.93359375</c:v>
                      </c:pt>
                      <c:pt idx="1579">
                        <c:v>14235.75390625</c:v>
                      </c:pt>
                      <c:pt idx="1580">
                        <c:v>14237.67578125</c:v>
                      </c:pt>
                      <c:pt idx="1581">
                        <c:v>14493.515625</c:v>
                      </c:pt>
                      <c:pt idx="1582">
                        <c:v>15331.640625</c:v>
                      </c:pt>
                      <c:pt idx="1583">
                        <c:v>15722.35546875</c:v>
                      </c:pt>
                      <c:pt idx="1584">
                        <c:v>15032.0546875</c:v>
                      </c:pt>
                      <c:pt idx="1585">
                        <c:v>13727.83203125</c:v>
                      </c:pt>
                      <c:pt idx="1586">
                        <c:v>13198.8984375</c:v>
                      </c:pt>
                      <c:pt idx="1587">
                        <c:v>15877.45703125</c:v>
                      </c:pt>
                      <c:pt idx="1588">
                        <c:v>16024.2421875</c:v>
                      </c:pt>
                      <c:pt idx="1589">
                        <c:v>15076.01953125</c:v>
                      </c:pt>
                      <c:pt idx="1590">
                        <c:v>15050.60546875</c:v>
                      </c:pt>
                      <c:pt idx="1591">
                        <c:v>12686.26171875</c:v>
                      </c:pt>
                      <c:pt idx="1592">
                        <c:v>12657.1484375</c:v>
                      </c:pt>
                      <c:pt idx="1593">
                        <c:v>14466.58984375</c:v>
                      </c:pt>
                      <c:pt idx="1594">
                        <c:v>14473.15625</c:v>
                      </c:pt>
                      <c:pt idx="1595">
                        <c:v>9849.578125</c:v>
                      </c:pt>
                      <c:pt idx="1596">
                        <c:v>9598.2890625</c:v>
                      </c:pt>
                      <c:pt idx="1597">
                        <c:v>10272.765625</c:v>
                      </c:pt>
                      <c:pt idx="1598">
                        <c:v>12529.04296875</c:v>
                      </c:pt>
                      <c:pt idx="1599">
                        <c:v>14566.34765625</c:v>
                      </c:pt>
                      <c:pt idx="1600">
                        <c:v>14945.08203125</c:v>
                      </c:pt>
                      <c:pt idx="1601">
                        <c:v>12802.7265625</c:v>
                      </c:pt>
                      <c:pt idx="1602">
                        <c:v>13996.42578125</c:v>
                      </c:pt>
                      <c:pt idx="1603">
                        <c:v>12656.92578125</c:v>
                      </c:pt>
                      <c:pt idx="1604">
                        <c:v>12306.62109375</c:v>
                      </c:pt>
                      <c:pt idx="1605">
                        <c:v>16021.328125</c:v>
                      </c:pt>
                      <c:pt idx="1606">
                        <c:v>13961.31640625</c:v>
                      </c:pt>
                      <c:pt idx="1607">
                        <c:v>11510.3359375</c:v>
                      </c:pt>
                      <c:pt idx="1608">
                        <c:v>10505.39453125</c:v>
                      </c:pt>
                      <c:pt idx="1609">
                        <c:v>10942.48046875</c:v>
                      </c:pt>
                      <c:pt idx="1610">
                        <c:v>15366.765625</c:v>
                      </c:pt>
                      <c:pt idx="1611">
                        <c:v>15799.328125</c:v>
                      </c:pt>
                      <c:pt idx="1612">
                        <c:v>15734.6796875</c:v>
                      </c:pt>
                      <c:pt idx="1613">
                        <c:v>14473.71484375</c:v>
                      </c:pt>
                      <c:pt idx="1614">
                        <c:v>15595.6875</c:v>
                      </c:pt>
                      <c:pt idx="1615">
                        <c:v>16520.4140625</c:v>
                      </c:pt>
                      <c:pt idx="1616">
                        <c:v>15960.609375</c:v>
                      </c:pt>
                      <c:pt idx="1617">
                        <c:v>17284.3203125</c:v>
                      </c:pt>
                      <c:pt idx="1618">
                        <c:v>16132.90234375</c:v>
                      </c:pt>
                      <c:pt idx="1619">
                        <c:v>17132.7265625</c:v>
                      </c:pt>
                      <c:pt idx="1620">
                        <c:v>15590.12109375</c:v>
                      </c:pt>
                      <c:pt idx="1621">
                        <c:v>15012.62890625</c:v>
                      </c:pt>
                      <c:pt idx="1622">
                        <c:v>14986.96484375</c:v>
                      </c:pt>
                      <c:pt idx="1623">
                        <c:v>13498.1640625</c:v>
                      </c:pt>
                      <c:pt idx="1624">
                        <c:v>13293.8125</c:v>
                      </c:pt>
                      <c:pt idx="1625">
                        <c:v>13410.765625</c:v>
                      </c:pt>
                      <c:pt idx="1626">
                        <c:v>13997.1328125</c:v>
                      </c:pt>
                      <c:pt idx="1627">
                        <c:v>14774.0703125</c:v>
                      </c:pt>
                      <c:pt idx="1628">
                        <c:v>13565.5859375</c:v>
                      </c:pt>
                      <c:pt idx="1629">
                        <c:v>12729.5625</c:v>
                      </c:pt>
                      <c:pt idx="1630">
                        <c:v>11800.55078125</c:v>
                      </c:pt>
                      <c:pt idx="1631">
                        <c:v>13587.47265625</c:v>
                      </c:pt>
                      <c:pt idx="1632">
                        <c:v>15449.8984375</c:v>
                      </c:pt>
                      <c:pt idx="1633">
                        <c:v>15518.890625</c:v>
                      </c:pt>
                      <c:pt idx="1634">
                        <c:v>15498.9765625</c:v>
                      </c:pt>
                      <c:pt idx="1635">
                        <c:v>14236.0859375</c:v>
                      </c:pt>
                      <c:pt idx="1636">
                        <c:v>13865.5</c:v>
                      </c:pt>
                      <c:pt idx="1637">
                        <c:v>12093.96484375</c:v>
                      </c:pt>
                      <c:pt idx="1638">
                        <c:v>12788.54296875</c:v>
                      </c:pt>
                      <c:pt idx="1639">
                        <c:v>14039.21875</c:v>
                      </c:pt>
                      <c:pt idx="1640">
                        <c:v>12455.76171875</c:v>
                      </c:pt>
                      <c:pt idx="1641">
                        <c:v>12275.77734375</c:v>
                      </c:pt>
                      <c:pt idx="1642">
                        <c:v>13362.89453125</c:v>
                      </c:pt>
                      <c:pt idx="1643">
                        <c:v>11884.2265625</c:v>
                      </c:pt>
                      <c:pt idx="1644">
                        <c:v>12105.22265625</c:v>
                      </c:pt>
                      <c:pt idx="1645">
                        <c:v>14178.40625</c:v>
                      </c:pt>
                      <c:pt idx="1646">
                        <c:v>14431.66796875</c:v>
                      </c:pt>
                      <c:pt idx="1647">
                        <c:v>13794.875</c:v>
                      </c:pt>
                      <c:pt idx="1648">
                        <c:v>12589.30078125</c:v>
                      </c:pt>
                      <c:pt idx="1649">
                        <c:v>13900.66796875</c:v>
                      </c:pt>
                      <c:pt idx="1650">
                        <c:v>15933.3984375</c:v>
                      </c:pt>
                      <c:pt idx="1651">
                        <c:v>16065.390625</c:v>
                      </c:pt>
                      <c:pt idx="1652">
                        <c:v>14398.83984375</c:v>
                      </c:pt>
                      <c:pt idx="1653">
                        <c:v>12540.01953125</c:v>
                      </c:pt>
                      <c:pt idx="1654">
                        <c:v>12303.98046875</c:v>
                      </c:pt>
                      <c:pt idx="1655">
                        <c:v>15438</c:v>
                      </c:pt>
                      <c:pt idx="1656">
                        <c:v>15242.87109375</c:v>
                      </c:pt>
                      <c:pt idx="1657">
                        <c:v>12502.078125</c:v>
                      </c:pt>
                      <c:pt idx="1658">
                        <c:v>12134.53515625</c:v>
                      </c:pt>
                      <c:pt idx="1659">
                        <c:v>12074.6015625</c:v>
                      </c:pt>
                      <c:pt idx="1660">
                        <c:v>14325.30859375</c:v>
                      </c:pt>
                      <c:pt idx="1661">
                        <c:v>16277.8203125</c:v>
                      </c:pt>
                      <c:pt idx="1662">
                        <c:v>13772.63671875</c:v>
                      </c:pt>
                      <c:pt idx="1663">
                        <c:v>13933.53515625</c:v>
                      </c:pt>
                      <c:pt idx="1664">
                        <c:v>14085.578125</c:v>
                      </c:pt>
                      <c:pt idx="1665">
                        <c:v>15194.99609375</c:v>
                      </c:pt>
                      <c:pt idx="1666">
                        <c:v>15329.0703125</c:v>
                      </c:pt>
                      <c:pt idx="1667">
                        <c:v>14903.08984375</c:v>
                      </c:pt>
                      <c:pt idx="1668">
                        <c:v>14817.81640625</c:v>
                      </c:pt>
                      <c:pt idx="1669">
                        <c:v>16164.1953125</c:v>
                      </c:pt>
                      <c:pt idx="1670">
                        <c:v>14935.23828125</c:v>
                      </c:pt>
                      <c:pt idx="1671">
                        <c:v>14858.9765625</c:v>
                      </c:pt>
                      <c:pt idx="1672">
                        <c:v>14877.4375</c:v>
                      </c:pt>
                      <c:pt idx="1673">
                        <c:v>13083.9453125</c:v>
                      </c:pt>
                      <c:pt idx="1674">
                        <c:v>13387.375</c:v>
                      </c:pt>
                      <c:pt idx="1675">
                        <c:v>16178.453125</c:v>
                      </c:pt>
                      <c:pt idx="1676">
                        <c:v>15467.6796875</c:v>
                      </c:pt>
                      <c:pt idx="1677">
                        <c:v>14687.171875</c:v>
                      </c:pt>
                      <c:pt idx="1678">
                        <c:v>14467.42578125</c:v>
                      </c:pt>
                      <c:pt idx="1679">
                        <c:v>16001.5390625</c:v>
                      </c:pt>
                      <c:pt idx="1680">
                        <c:v>9937.3515625</c:v>
                      </c:pt>
                      <c:pt idx="1681">
                        <c:v>8687.0234375</c:v>
                      </c:pt>
                      <c:pt idx="1682">
                        <c:v>8706.28515625</c:v>
                      </c:pt>
                      <c:pt idx="1683">
                        <c:v>8482.33984375</c:v>
                      </c:pt>
                      <c:pt idx="1684">
                        <c:v>11886.7734375</c:v>
                      </c:pt>
                      <c:pt idx="1685">
                        <c:v>11789.53125</c:v>
                      </c:pt>
                      <c:pt idx="1686">
                        <c:v>9892.26171875</c:v>
                      </c:pt>
                      <c:pt idx="1687">
                        <c:v>10123.24609375</c:v>
                      </c:pt>
                      <c:pt idx="1688">
                        <c:v>11150.17578125</c:v>
                      </c:pt>
                      <c:pt idx="1689">
                        <c:v>10576.2890625</c:v>
                      </c:pt>
                      <c:pt idx="1690">
                        <c:v>10596.38671875</c:v>
                      </c:pt>
                      <c:pt idx="1691">
                        <c:v>11326.578125</c:v>
                      </c:pt>
                      <c:pt idx="1692">
                        <c:v>10091.2578125</c:v>
                      </c:pt>
                      <c:pt idx="1693">
                        <c:v>11066.765625</c:v>
                      </c:pt>
                      <c:pt idx="1694">
                        <c:v>11524.49609375</c:v>
                      </c:pt>
                      <c:pt idx="1695">
                        <c:v>13996.23046875</c:v>
                      </c:pt>
                      <c:pt idx="1696">
                        <c:v>12263.46484375</c:v>
                      </c:pt>
                      <c:pt idx="1697">
                        <c:v>11863.34765625</c:v>
                      </c:pt>
                      <c:pt idx="1698">
                        <c:v>14425.1875</c:v>
                      </c:pt>
                      <c:pt idx="1699">
                        <c:v>13672.546875</c:v>
                      </c:pt>
                      <c:pt idx="1700">
                        <c:v>14162.81640625</c:v>
                      </c:pt>
                      <c:pt idx="1701">
                        <c:v>14281.578125</c:v>
                      </c:pt>
                      <c:pt idx="1702">
                        <c:v>14179.16796875</c:v>
                      </c:pt>
                      <c:pt idx="1703">
                        <c:v>12228.6875</c:v>
                      </c:pt>
                      <c:pt idx="1704">
                        <c:v>11110.375</c:v>
                      </c:pt>
                      <c:pt idx="1705">
                        <c:v>12559.609375</c:v>
                      </c:pt>
                      <c:pt idx="1706">
                        <c:v>13685.5703125</c:v>
                      </c:pt>
                      <c:pt idx="1707">
                        <c:v>11413.21875</c:v>
                      </c:pt>
                      <c:pt idx="1708">
                        <c:v>11144.7421875</c:v>
                      </c:pt>
                      <c:pt idx="1709">
                        <c:v>14482.52734375</c:v>
                      </c:pt>
                      <c:pt idx="1710">
                        <c:v>16182.91796875</c:v>
                      </c:pt>
                      <c:pt idx="1711">
                        <c:v>10602.38671875</c:v>
                      </c:pt>
                      <c:pt idx="1712">
                        <c:v>15031.609375</c:v>
                      </c:pt>
                      <c:pt idx="1713">
                        <c:v>13431.20703125</c:v>
                      </c:pt>
                      <c:pt idx="1714">
                        <c:v>11768.76953125</c:v>
                      </c:pt>
                      <c:pt idx="1715">
                        <c:v>9892.61328125</c:v>
                      </c:pt>
                      <c:pt idx="1716">
                        <c:v>10735.58984375</c:v>
                      </c:pt>
                      <c:pt idx="1717">
                        <c:v>14487.953125</c:v>
                      </c:pt>
                      <c:pt idx="1718">
                        <c:v>17254.71484375</c:v>
                      </c:pt>
                      <c:pt idx="1719">
                        <c:v>15123.15234375</c:v>
                      </c:pt>
                      <c:pt idx="1720">
                        <c:v>13927.1328125</c:v>
                      </c:pt>
                      <c:pt idx="1721">
                        <c:v>14315.63671875</c:v>
                      </c:pt>
                      <c:pt idx="1722">
                        <c:v>14153.0625</c:v>
                      </c:pt>
                      <c:pt idx="1723">
                        <c:v>12572.640625</c:v>
                      </c:pt>
                      <c:pt idx="1724">
                        <c:v>14100.81640625</c:v>
                      </c:pt>
                      <c:pt idx="1725">
                        <c:v>16455.16796875</c:v>
                      </c:pt>
                      <c:pt idx="1726">
                        <c:v>18480.78125</c:v>
                      </c:pt>
                      <c:pt idx="1727">
                        <c:v>17087.9921875</c:v>
                      </c:pt>
                      <c:pt idx="1728">
                        <c:v>17550.95703125</c:v>
                      </c:pt>
                      <c:pt idx="1729">
                        <c:v>17543.3671875</c:v>
                      </c:pt>
                      <c:pt idx="1730">
                        <c:v>18341.71484375</c:v>
                      </c:pt>
                      <c:pt idx="1731">
                        <c:v>17868.84765625</c:v>
                      </c:pt>
                      <c:pt idx="1732">
                        <c:v>15716.6328125</c:v>
                      </c:pt>
                      <c:pt idx="1733">
                        <c:v>14944.328125</c:v>
                      </c:pt>
                      <c:pt idx="1734">
                        <c:v>15131.078125</c:v>
                      </c:pt>
                      <c:pt idx="1735">
                        <c:v>17767.796875</c:v>
                      </c:pt>
                      <c:pt idx="1736">
                        <c:v>18407.5234375</c:v>
                      </c:pt>
                      <c:pt idx="1737">
                        <c:v>18179.453125</c:v>
                      </c:pt>
                      <c:pt idx="1738">
                        <c:v>17842.59375</c:v>
                      </c:pt>
                      <c:pt idx="1739">
                        <c:v>18084.4453125</c:v>
                      </c:pt>
                      <c:pt idx="1740">
                        <c:v>12671.703125</c:v>
                      </c:pt>
                      <c:pt idx="1741">
                        <c:v>12177.5625</c:v>
                      </c:pt>
                      <c:pt idx="1742">
                        <c:v>10257.38671875</c:v>
                      </c:pt>
                      <c:pt idx="1743">
                        <c:v>8483.7265625</c:v>
                      </c:pt>
                      <c:pt idx="1744">
                        <c:v>8901.6953125</c:v>
                      </c:pt>
                      <c:pt idx="1745">
                        <c:v>10026.41015625</c:v>
                      </c:pt>
                      <c:pt idx="1746">
                        <c:v>12387.37109375</c:v>
                      </c:pt>
                      <c:pt idx="1747">
                        <c:v>12677.69140625</c:v>
                      </c:pt>
                      <c:pt idx="1748">
                        <c:v>10573.89453125</c:v>
                      </c:pt>
                      <c:pt idx="1749">
                        <c:v>10984.83203125</c:v>
                      </c:pt>
                      <c:pt idx="1750">
                        <c:v>12945.13671875</c:v>
                      </c:pt>
                      <c:pt idx="1751">
                        <c:v>12860.7890625</c:v>
                      </c:pt>
                      <c:pt idx="1752">
                        <c:v>12517.265625</c:v>
                      </c:pt>
                      <c:pt idx="1753">
                        <c:v>11120.98046875</c:v>
                      </c:pt>
                      <c:pt idx="1754">
                        <c:v>11031.69921875</c:v>
                      </c:pt>
                      <c:pt idx="1755">
                        <c:v>9985.96875</c:v>
                      </c:pt>
                      <c:pt idx="1756">
                        <c:v>12525.6328125</c:v>
                      </c:pt>
                      <c:pt idx="1757">
                        <c:v>14064.6171875</c:v>
                      </c:pt>
                      <c:pt idx="1758">
                        <c:v>13940.78125</c:v>
                      </c:pt>
                      <c:pt idx="1759">
                        <c:v>12971.7734375</c:v>
                      </c:pt>
                      <c:pt idx="1760">
                        <c:v>12994.796875</c:v>
                      </c:pt>
                      <c:pt idx="1761">
                        <c:v>13244.45703125</c:v>
                      </c:pt>
                      <c:pt idx="1762">
                        <c:v>14112.0390625</c:v>
                      </c:pt>
                      <c:pt idx="1763">
                        <c:v>13794.23046875</c:v>
                      </c:pt>
                      <c:pt idx="1764">
                        <c:v>13247.578125</c:v>
                      </c:pt>
                      <c:pt idx="1765">
                        <c:v>14648.71875</c:v>
                      </c:pt>
                      <c:pt idx="1766">
                        <c:v>12993.31640625</c:v>
                      </c:pt>
                      <c:pt idx="1767">
                        <c:v>12941.43359375</c:v>
                      </c:pt>
                      <c:pt idx="1768">
                        <c:v>14639.875</c:v>
                      </c:pt>
                      <c:pt idx="1769">
                        <c:v>14004.37109375</c:v>
                      </c:pt>
                      <c:pt idx="1770">
                        <c:v>13161.52734375</c:v>
                      </c:pt>
                      <c:pt idx="1771">
                        <c:v>13521.21484375</c:v>
                      </c:pt>
                      <c:pt idx="1772">
                        <c:v>9230.95703125</c:v>
                      </c:pt>
                      <c:pt idx="1773">
                        <c:v>12859.859375</c:v>
                      </c:pt>
                      <c:pt idx="1774">
                        <c:v>12409.86328125</c:v>
                      </c:pt>
                      <c:pt idx="1775">
                        <c:v>10143.60546875</c:v>
                      </c:pt>
                      <c:pt idx="1776">
                        <c:v>12295.73046875</c:v>
                      </c:pt>
                      <c:pt idx="1777">
                        <c:v>11184.65625</c:v>
                      </c:pt>
                      <c:pt idx="1778">
                        <c:v>10754.1640625</c:v>
                      </c:pt>
                      <c:pt idx="1779">
                        <c:v>13534.21484375</c:v>
                      </c:pt>
                      <c:pt idx="1780">
                        <c:v>11324.63671875</c:v>
                      </c:pt>
                      <c:pt idx="1781">
                        <c:v>9334.2578125</c:v>
                      </c:pt>
                      <c:pt idx="1782">
                        <c:v>11786.87890625</c:v>
                      </c:pt>
                      <c:pt idx="1783">
                        <c:v>13329.33984375</c:v>
                      </c:pt>
                      <c:pt idx="1784">
                        <c:v>13128.6484375</c:v>
                      </c:pt>
                      <c:pt idx="1785">
                        <c:v>10704.69140625</c:v>
                      </c:pt>
                      <c:pt idx="1786">
                        <c:v>9925.3203125</c:v>
                      </c:pt>
                      <c:pt idx="1787">
                        <c:v>9035.203125</c:v>
                      </c:pt>
                      <c:pt idx="1788">
                        <c:v>9740.796875</c:v>
                      </c:pt>
                      <c:pt idx="1789">
                        <c:v>10369.0859375</c:v>
                      </c:pt>
                      <c:pt idx="1790">
                        <c:v>9931.79296875</c:v>
                      </c:pt>
                      <c:pt idx="1791">
                        <c:v>11601.80078125</c:v>
                      </c:pt>
                      <c:pt idx="1792">
                        <c:v>8350.51953125</c:v>
                      </c:pt>
                      <c:pt idx="1793">
                        <c:v>10119.88671875</c:v>
                      </c:pt>
                      <c:pt idx="1794">
                        <c:v>9258.1796875</c:v>
                      </c:pt>
                      <c:pt idx="1795">
                        <c:v>11530.359375</c:v>
                      </c:pt>
                      <c:pt idx="1796">
                        <c:v>11542.53515625</c:v>
                      </c:pt>
                      <c:pt idx="1797">
                        <c:v>11073.98828125</c:v>
                      </c:pt>
                      <c:pt idx="1798">
                        <c:v>10945.11328125</c:v>
                      </c:pt>
                      <c:pt idx="1799">
                        <c:v>11700.0390625</c:v>
                      </c:pt>
                      <c:pt idx="1800">
                        <c:v>18804.8828125</c:v>
                      </c:pt>
                      <c:pt idx="1801">
                        <c:v>19586.39453125</c:v>
                      </c:pt>
                      <c:pt idx="1802">
                        <c:v>18143.5</c:v>
                      </c:pt>
                      <c:pt idx="1803">
                        <c:v>19020.48046875</c:v>
                      </c:pt>
                      <c:pt idx="1804">
                        <c:v>16061.89453125</c:v>
                      </c:pt>
                      <c:pt idx="1805">
                        <c:v>15675.22265625</c:v>
                      </c:pt>
                      <c:pt idx="1806">
                        <c:v>16047.1015625</c:v>
                      </c:pt>
                      <c:pt idx="1807">
                        <c:v>18588.1875</c:v>
                      </c:pt>
                      <c:pt idx="1808">
                        <c:v>17502.60546875</c:v>
                      </c:pt>
                      <c:pt idx="1809">
                        <c:v>16136.61328125</c:v>
                      </c:pt>
                      <c:pt idx="1810">
                        <c:v>14004.828125</c:v>
                      </c:pt>
                      <c:pt idx="1811">
                        <c:v>13718.37890625</c:v>
                      </c:pt>
                      <c:pt idx="1812">
                        <c:v>17421.31640625</c:v>
                      </c:pt>
                      <c:pt idx="1813">
                        <c:v>19225.6875</c:v>
                      </c:pt>
                      <c:pt idx="1814">
                        <c:v>18985.609375</c:v>
                      </c:pt>
                      <c:pt idx="1815">
                        <c:v>11198.3984375</c:v>
                      </c:pt>
                      <c:pt idx="1816">
                        <c:v>10211.55859375</c:v>
                      </c:pt>
                      <c:pt idx="1817">
                        <c:v>10670.703125</c:v>
                      </c:pt>
                      <c:pt idx="1818">
                        <c:v>12581.45703125</c:v>
                      </c:pt>
                      <c:pt idx="1819">
                        <c:v>12624.91015625</c:v>
                      </c:pt>
                      <c:pt idx="1820">
                        <c:v>12461.875</c:v>
                      </c:pt>
                      <c:pt idx="1821">
                        <c:v>11734.63671875</c:v>
                      </c:pt>
                      <c:pt idx="1822">
                        <c:v>11478.45703125</c:v>
                      </c:pt>
                      <c:pt idx="1823">
                        <c:v>9673.79296875</c:v>
                      </c:pt>
                      <c:pt idx="1824">
                        <c:v>10422.90234375</c:v>
                      </c:pt>
                      <c:pt idx="1825">
                        <c:v>9877.26171875</c:v>
                      </c:pt>
                      <c:pt idx="1826">
                        <c:v>10861.0625</c:v>
                      </c:pt>
                      <c:pt idx="1827">
                        <c:v>12736.953125</c:v>
                      </c:pt>
                      <c:pt idx="1828">
                        <c:v>12196.1796875</c:v>
                      </c:pt>
                      <c:pt idx="1829">
                        <c:v>11710.99609375</c:v>
                      </c:pt>
                      <c:pt idx="1830">
                        <c:v>13622.55859375</c:v>
                      </c:pt>
                      <c:pt idx="1831">
                        <c:v>14647.6875</c:v>
                      </c:pt>
                      <c:pt idx="1832">
                        <c:v>13747.73046875</c:v>
                      </c:pt>
                      <c:pt idx="1833">
                        <c:v>14527.75</c:v>
                      </c:pt>
                      <c:pt idx="1834">
                        <c:v>14411.71875</c:v>
                      </c:pt>
                      <c:pt idx="1835">
                        <c:v>11112.23828125</c:v>
                      </c:pt>
                      <c:pt idx="1836">
                        <c:v>9314.53125</c:v>
                      </c:pt>
                      <c:pt idx="1837">
                        <c:v>8259.40234375</c:v>
                      </c:pt>
                      <c:pt idx="1838">
                        <c:v>9123.48046875</c:v>
                      </c:pt>
                      <c:pt idx="1839">
                        <c:v>12409.86328125</c:v>
                      </c:pt>
                      <c:pt idx="1840">
                        <c:v>12830.18359375</c:v>
                      </c:pt>
                      <c:pt idx="1841">
                        <c:v>11945.515625</c:v>
                      </c:pt>
                      <c:pt idx="1842">
                        <c:v>11312.375</c:v>
                      </c:pt>
                      <c:pt idx="1843">
                        <c:v>13677.1328125</c:v>
                      </c:pt>
                      <c:pt idx="1844">
                        <c:v>14617.44921875</c:v>
                      </c:pt>
                      <c:pt idx="1845">
                        <c:v>11668.0859375</c:v>
                      </c:pt>
                      <c:pt idx="1846">
                        <c:v>15059.36328125</c:v>
                      </c:pt>
                      <c:pt idx="1847">
                        <c:v>14985.44921875</c:v>
                      </c:pt>
                      <c:pt idx="1848">
                        <c:v>16309.9296875</c:v>
                      </c:pt>
                      <c:pt idx="1849">
                        <c:v>15432.71875</c:v>
                      </c:pt>
                      <c:pt idx="1850">
                        <c:v>14756.9609375</c:v>
                      </c:pt>
                      <c:pt idx="1851">
                        <c:v>12635.2734375</c:v>
                      </c:pt>
                      <c:pt idx="1852">
                        <c:v>12557.0703125</c:v>
                      </c:pt>
                      <c:pt idx="1853">
                        <c:v>14431.015625</c:v>
                      </c:pt>
                      <c:pt idx="1854">
                        <c:v>15645.20703125</c:v>
                      </c:pt>
                      <c:pt idx="1855">
                        <c:v>13890.59765625</c:v>
                      </c:pt>
                      <c:pt idx="1856">
                        <c:v>12336.6875</c:v>
                      </c:pt>
                      <c:pt idx="1857">
                        <c:v>16645.53125</c:v>
                      </c:pt>
                      <c:pt idx="1858">
                        <c:v>14671.3046875</c:v>
                      </c:pt>
                      <c:pt idx="1859">
                        <c:v>15662.3046875</c:v>
                      </c:pt>
                      <c:pt idx="1860">
                        <c:v>8939.08984375</c:v>
                      </c:pt>
                      <c:pt idx="1861">
                        <c:v>12984.0390625</c:v>
                      </c:pt>
                      <c:pt idx="1862">
                        <c:v>12313.41796875</c:v>
                      </c:pt>
                      <c:pt idx="1863">
                        <c:v>12983.17578125</c:v>
                      </c:pt>
                      <c:pt idx="1864">
                        <c:v>13175.91796875</c:v>
                      </c:pt>
                      <c:pt idx="1865">
                        <c:v>13952.3984375</c:v>
                      </c:pt>
                      <c:pt idx="1866">
                        <c:v>13919.0859375</c:v>
                      </c:pt>
                      <c:pt idx="1867">
                        <c:v>12715.01953125</c:v>
                      </c:pt>
                      <c:pt idx="1868">
                        <c:v>11035.2265625</c:v>
                      </c:pt>
                      <c:pt idx="1869">
                        <c:v>10187.03125</c:v>
                      </c:pt>
                      <c:pt idx="1870">
                        <c:v>11903.6328125</c:v>
                      </c:pt>
                      <c:pt idx="1871">
                        <c:v>14118.16796875</c:v>
                      </c:pt>
                      <c:pt idx="1872">
                        <c:v>14068.84765625</c:v>
                      </c:pt>
                      <c:pt idx="1873">
                        <c:v>13399.5859375</c:v>
                      </c:pt>
                      <c:pt idx="1874">
                        <c:v>14516.09765625</c:v>
                      </c:pt>
                      <c:pt idx="1875">
                        <c:v>14525.0859375</c:v>
                      </c:pt>
                      <c:pt idx="1876">
                        <c:v>14807.61328125</c:v>
                      </c:pt>
                      <c:pt idx="1877">
                        <c:v>14630.17578125</c:v>
                      </c:pt>
                      <c:pt idx="1878">
                        <c:v>14039.26953125</c:v>
                      </c:pt>
                      <c:pt idx="1879">
                        <c:v>13295.64453125</c:v>
                      </c:pt>
                      <c:pt idx="1880">
                        <c:v>13018.7890625</c:v>
                      </c:pt>
                      <c:pt idx="1881">
                        <c:v>13932.21875</c:v>
                      </c:pt>
                      <c:pt idx="1882">
                        <c:v>14141.1953125</c:v>
                      </c:pt>
                      <c:pt idx="1883">
                        <c:v>12730.234375</c:v>
                      </c:pt>
                      <c:pt idx="1884">
                        <c:v>11922.19140625</c:v>
                      </c:pt>
                      <c:pt idx="1885">
                        <c:v>14755.93359375</c:v>
                      </c:pt>
                      <c:pt idx="1886">
                        <c:v>13603.3125</c:v>
                      </c:pt>
                      <c:pt idx="1887">
                        <c:v>12470.1328125</c:v>
                      </c:pt>
                      <c:pt idx="1888">
                        <c:v>7847.890625</c:v>
                      </c:pt>
                      <c:pt idx="1889">
                        <c:v>9304.7421875</c:v>
                      </c:pt>
                      <c:pt idx="1890">
                        <c:v>15465.50390625</c:v>
                      </c:pt>
                      <c:pt idx="1891">
                        <c:v>16426.3125</c:v>
                      </c:pt>
                      <c:pt idx="1892">
                        <c:v>12397.97265625</c:v>
                      </c:pt>
                      <c:pt idx="1893">
                        <c:v>14673.703125</c:v>
                      </c:pt>
                      <c:pt idx="1894">
                        <c:v>13899.1640625</c:v>
                      </c:pt>
                      <c:pt idx="1895">
                        <c:v>14424.00390625</c:v>
                      </c:pt>
                      <c:pt idx="1896">
                        <c:v>14987.2109375</c:v>
                      </c:pt>
                      <c:pt idx="1897">
                        <c:v>15623.30859375</c:v>
                      </c:pt>
                      <c:pt idx="1898">
                        <c:v>13728.796875</c:v>
                      </c:pt>
                      <c:pt idx="1899">
                        <c:v>12521.58203125</c:v>
                      </c:pt>
                      <c:pt idx="1900">
                        <c:v>13782.6171875</c:v>
                      </c:pt>
                      <c:pt idx="1901">
                        <c:v>16036.62890625</c:v>
                      </c:pt>
                      <c:pt idx="1902">
                        <c:v>15237.71484375</c:v>
                      </c:pt>
                      <c:pt idx="1903">
                        <c:v>15701.5390625</c:v>
                      </c:pt>
                      <c:pt idx="1904">
                        <c:v>16092.33203125</c:v>
                      </c:pt>
                      <c:pt idx="1905">
                        <c:v>16053.328125</c:v>
                      </c:pt>
                      <c:pt idx="1906">
                        <c:v>16163.2578125</c:v>
                      </c:pt>
                      <c:pt idx="1907">
                        <c:v>15881.625</c:v>
                      </c:pt>
                      <c:pt idx="1908">
                        <c:v>14870.48828125</c:v>
                      </c:pt>
                      <c:pt idx="1909">
                        <c:v>14338.42578125</c:v>
                      </c:pt>
                      <c:pt idx="1910">
                        <c:v>14536.37109375</c:v>
                      </c:pt>
                      <c:pt idx="1911">
                        <c:v>16000.59375</c:v>
                      </c:pt>
                      <c:pt idx="1912">
                        <c:v>13772.54296875</c:v>
                      </c:pt>
                      <c:pt idx="1913">
                        <c:v>14507.015625</c:v>
                      </c:pt>
                      <c:pt idx="1914">
                        <c:v>14899.640625</c:v>
                      </c:pt>
                      <c:pt idx="1915">
                        <c:v>14818.2421875</c:v>
                      </c:pt>
                      <c:pt idx="1916">
                        <c:v>14050.78125</c:v>
                      </c:pt>
                      <c:pt idx="1917">
                        <c:v>14248.37109375</c:v>
                      </c:pt>
                      <c:pt idx="1918">
                        <c:v>14700.06640625</c:v>
                      </c:pt>
                      <c:pt idx="1919">
                        <c:v>13920.22265625</c:v>
                      </c:pt>
                      <c:pt idx="1920">
                        <c:v>15078.5390625</c:v>
                      </c:pt>
                      <c:pt idx="1921">
                        <c:v>15110.8125</c:v>
                      </c:pt>
                      <c:pt idx="1922">
                        <c:v>14726.83203125</c:v>
                      </c:pt>
                      <c:pt idx="1923">
                        <c:v>14930.67578125</c:v>
                      </c:pt>
                      <c:pt idx="1924">
                        <c:v>14799.70703125</c:v>
                      </c:pt>
                      <c:pt idx="1925">
                        <c:v>14378.0859375</c:v>
                      </c:pt>
                      <c:pt idx="1926">
                        <c:v>13216.6796875</c:v>
                      </c:pt>
                      <c:pt idx="1927">
                        <c:v>12995.4921875</c:v>
                      </c:pt>
                      <c:pt idx="1928">
                        <c:v>15492.0703125</c:v>
                      </c:pt>
                      <c:pt idx="1929">
                        <c:v>14357.3515625</c:v>
                      </c:pt>
                      <c:pt idx="1930">
                        <c:v>15624.9921875</c:v>
                      </c:pt>
                      <c:pt idx="1931">
                        <c:v>13878.41796875</c:v>
                      </c:pt>
                      <c:pt idx="1932">
                        <c:v>12922.0859375</c:v>
                      </c:pt>
                      <c:pt idx="1933">
                        <c:v>14502.375</c:v>
                      </c:pt>
                      <c:pt idx="1934">
                        <c:v>15653.0625</c:v>
                      </c:pt>
                      <c:pt idx="1935">
                        <c:v>12137.33984375</c:v>
                      </c:pt>
                      <c:pt idx="1936">
                        <c:v>8149.55078125</c:v>
                      </c:pt>
                      <c:pt idx="1937">
                        <c:v>11463.59765625</c:v>
                      </c:pt>
                      <c:pt idx="1938">
                        <c:v>10285.7265625</c:v>
                      </c:pt>
                      <c:pt idx="1939">
                        <c:v>8484.33203125</c:v>
                      </c:pt>
                      <c:pt idx="1940">
                        <c:v>7321.41015625</c:v>
                      </c:pt>
                      <c:pt idx="1941">
                        <c:v>8860.90234375</c:v>
                      </c:pt>
                      <c:pt idx="1942">
                        <c:v>13297.60546875</c:v>
                      </c:pt>
                      <c:pt idx="1943">
                        <c:v>13541.71484375</c:v>
                      </c:pt>
                      <c:pt idx="1944">
                        <c:v>12541.90234375</c:v>
                      </c:pt>
                      <c:pt idx="1945">
                        <c:v>11925.4453125</c:v>
                      </c:pt>
                      <c:pt idx="1946">
                        <c:v>12119.05078125</c:v>
                      </c:pt>
                      <c:pt idx="1947">
                        <c:v>11251.3203125</c:v>
                      </c:pt>
                      <c:pt idx="1948">
                        <c:v>9879.984375</c:v>
                      </c:pt>
                      <c:pt idx="1949">
                        <c:v>11403.73828125</c:v>
                      </c:pt>
                      <c:pt idx="1950">
                        <c:v>8880.9140625</c:v>
                      </c:pt>
                      <c:pt idx="1951">
                        <c:v>8265.7265625</c:v>
                      </c:pt>
                      <c:pt idx="1952">
                        <c:v>11061.734375</c:v>
                      </c:pt>
                      <c:pt idx="1953">
                        <c:v>12174.76953125</c:v>
                      </c:pt>
                      <c:pt idx="1954">
                        <c:v>10202.72265625</c:v>
                      </c:pt>
                      <c:pt idx="1955">
                        <c:v>11223.98046875</c:v>
                      </c:pt>
                      <c:pt idx="1956">
                        <c:v>11929.18359375</c:v>
                      </c:pt>
                      <c:pt idx="1957">
                        <c:v>8905.48046875</c:v>
                      </c:pt>
                      <c:pt idx="1958">
                        <c:v>10923.75390625</c:v>
                      </c:pt>
                      <c:pt idx="1959">
                        <c:v>13856.43359375</c:v>
                      </c:pt>
                      <c:pt idx="1960">
                        <c:v>13630.5546875</c:v>
                      </c:pt>
                      <c:pt idx="1961">
                        <c:v>13405.32421875</c:v>
                      </c:pt>
                      <c:pt idx="1962">
                        <c:v>12545.51171875</c:v>
                      </c:pt>
                      <c:pt idx="1963">
                        <c:v>11879.5859375</c:v>
                      </c:pt>
                      <c:pt idx="1964">
                        <c:v>13322.859375</c:v>
                      </c:pt>
                      <c:pt idx="1965">
                        <c:v>15026.5234375</c:v>
                      </c:pt>
                      <c:pt idx="1966">
                        <c:v>14198.796875</c:v>
                      </c:pt>
                      <c:pt idx="1967">
                        <c:v>17020.54296875</c:v>
                      </c:pt>
                      <c:pt idx="1968">
                        <c:v>16315.40625</c:v>
                      </c:pt>
                      <c:pt idx="1969">
                        <c:v>14065.6875</c:v>
                      </c:pt>
                      <c:pt idx="1970">
                        <c:v>14517.5859375</c:v>
                      </c:pt>
                      <c:pt idx="1971">
                        <c:v>17018.9453125</c:v>
                      </c:pt>
                      <c:pt idx="1972">
                        <c:v>16555.0546875</c:v>
                      </c:pt>
                      <c:pt idx="1973">
                        <c:v>14247.5859375</c:v>
                      </c:pt>
                      <c:pt idx="1974">
                        <c:v>15140.68359375</c:v>
                      </c:pt>
                      <c:pt idx="1975">
                        <c:v>16695.609375</c:v>
                      </c:pt>
                      <c:pt idx="1976">
                        <c:v>15582.55859375</c:v>
                      </c:pt>
                      <c:pt idx="1977">
                        <c:v>15707.29296875</c:v>
                      </c:pt>
                      <c:pt idx="1978">
                        <c:v>16861.0859375</c:v>
                      </c:pt>
                      <c:pt idx="1979">
                        <c:v>17030.515625</c:v>
                      </c:pt>
                      <c:pt idx="1980">
                        <c:v>12884.1015625</c:v>
                      </c:pt>
                      <c:pt idx="1981">
                        <c:v>13188.32421875</c:v>
                      </c:pt>
                      <c:pt idx="1982">
                        <c:v>12749.51171875</c:v>
                      </c:pt>
                      <c:pt idx="1983">
                        <c:v>9054.265625</c:v>
                      </c:pt>
                      <c:pt idx="1984">
                        <c:v>11355.765625</c:v>
                      </c:pt>
                      <c:pt idx="1985">
                        <c:v>11313.953125</c:v>
                      </c:pt>
                      <c:pt idx="1986">
                        <c:v>11839.48828125</c:v>
                      </c:pt>
                      <c:pt idx="1987">
                        <c:v>11895.0859375</c:v>
                      </c:pt>
                      <c:pt idx="1988">
                        <c:v>11879.3125</c:v>
                      </c:pt>
                      <c:pt idx="1989">
                        <c:v>12122.140625</c:v>
                      </c:pt>
                      <c:pt idx="1990">
                        <c:v>11474.6796875</c:v>
                      </c:pt>
                      <c:pt idx="1991">
                        <c:v>11018.515625</c:v>
                      </c:pt>
                      <c:pt idx="1992">
                        <c:v>12827.859375</c:v>
                      </c:pt>
                      <c:pt idx="1993">
                        <c:v>13082.15234375</c:v>
                      </c:pt>
                      <c:pt idx="1994">
                        <c:v>12640.02734375</c:v>
                      </c:pt>
                      <c:pt idx="1995">
                        <c:v>17576.328125</c:v>
                      </c:pt>
                      <c:pt idx="1996">
                        <c:v>17738.21875</c:v>
                      </c:pt>
                      <c:pt idx="1997">
                        <c:v>17588.7421875</c:v>
                      </c:pt>
                      <c:pt idx="1998">
                        <c:v>13641.359375</c:v>
                      </c:pt>
                      <c:pt idx="1999">
                        <c:v>14682.0625</c:v>
                      </c:pt>
                      <c:pt idx="2000">
                        <c:v>14553.8671875</c:v>
                      </c:pt>
                      <c:pt idx="2001">
                        <c:v>15027.60546875</c:v>
                      </c:pt>
                      <c:pt idx="2002">
                        <c:v>15487.79296875</c:v>
                      </c:pt>
                      <c:pt idx="2003">
                        <c:v>17603.2109375</c:v>
                      </c:pt>
                      <c:pt idx="2004">
                        <c:v>15316.546875</c:v>
                      </c:pt>
                      <c:pt idx="2005">
                        <c:v>14547.1875</c:v>
                      </c:pt>
                      <c:pt idx="2006">
                        <c:v>15994.92578125</c:v>
                      </c:pt>
                      <c:pt idx="2007">
                        <c:v>18023.66015625</c:v>
                      </c:pt>
                      <c:pt idx="2008">
                        <c:v>17143.74609375</c:v>
                      </c:pt>
                      <c:pt idx="2009">
                        <c:v>17618.80078125</c:v>
                      </c:pt>
                      <c:pt idx="2010">
                        <c:v>13886.04296875</c:v>
                      </c:pt>
                      <c:pt idx="2011">
                        <c:v>14251.33203125</c:v>
                      </c:pt>
                      <c:pt idx="2012">
                        <c:v>15149.00390625</c:v>
                      </c:pt>
                      <c:pt idx="2013">
                        <c:v>13493.32421875</c:v>
                      </c:pt>
                      <c:pt idx="2014">
                        <c:v>13501.12109375</c:v>
                      </c:pt>
                      <c:pt idx="2015">
                        <c:v>14613.2890625</c:v>
                      </c:pt>
                      <c:pt idx="2016">
                        <c:v>13485.6015625</c:v>
                      </c:pt>
                      <c:pt idx="2017">
                        <c:v>11672.09765625</c:v>
                      </c:pt>
                      <c:pt idx="2018">
                        <c:v>13672.6796875</c:v>
                      </c:pt>
                      <c:pt idx="2019">
                        <c:v>14399.81640625</c:v>
                      </c:pt>
                      <c:pt idx="2020">
                        <c:v>14164.2578125</c:v>
                      </c:pt>
                      <c:pt idx="2021">
                        <c:v>14794.71484375</c:v>
                      </c:pt>
                      <c:pt idx="2022">
                        <c:v>13871.97265625</c:v>
                      </c:pt>
                      <c:pt idx="2023">
                        <c:v>15062.38671875</c:v>
                      </c:pt>
                      <c:pt idx="2024">
                        <c:v>14906.56640625</c:v>
                      </c:pt>
                      <c:pt idx="2025">
                        <c:v>15396.87109375</c:v>
                      </c:pt>
                      <c:pt idx="2026">
                        <c:v>9453.3125</c:v>
                      </c:pt>
                      <c:pt idx="2027">
                        <c:v>14888.91015625</c:v>
                      </c:pt>
                      <c:pt idx="2028">
                        <c:v>14426.6328125</c:v>
                      </c:pt>
                      <c:pt idx="2029">
                        <c:v>14081.046875</c:v>
                      </c:pt>
                      <c:pt idx="2030">
                        <c:v>16972.6796875</c:v>
                      </c:pt>
                      <c:pt idx="2031">
                        <c:v>16382</c:v>
                      </c:pt>
                      <c:pt idx="2032">
                        <c:v>17010.26171875</c:v>
                      </c:pt>
                      <c:pt idx="2033">
                        <c:v>15528.8984375</c:v>
                      </c:pt>
                      <c:pt idx="2034">
                        <c:v>15155.15625</c:v>
                      </c:pt>
                      <c:pt idx="2035">
                        <c:v>16028.10546875</c:v>
                      </c:pt>
                      <c:pt idx="2036">
                        <c:v>15041.3671875</c:v>
                      </c:pt>
                      <c:pt idx="2037">
                        <c:v>13624.64453125</c:v>
                      </c:pt>
                      <c:pt idx="2038">
                        <c:v>15579.53125</c:v>
                      </c:pt>
                      <c:pt idx="2039">
                        <c:v>16072.875</c:v>
                      </c:pt>
                      <c:pt idx="2040">
                        <c:v>12654.3125</c:v>
                      </c:pt>
                      <c:pt idx="2041">
                        <c:v>12436.5625</c:v>
                      </c:pt>
                      <c:pt idx="2042">
                        <c:v>11775.015625</c:v>
                      </c:pt>
                      <c:pt idx="2043">
                        <c:v>12261.6484375</c:v>
                      </c:pt>
                      <c:pt idx="2044">
                        <c:v>12545.96484375</c:v>
                      </c:pt>
                      <c:pt idx="2045">
                        <c:v>12060.8125</c:v>
                      </c:pt>
                      <c:pt idx="2046">
                        <c:v>11231</c:v>
                      </c:pt>
                      <c:pt idx="2047">
                        <c:v>10445.2265625</c:v>
                      </c:pt>
                      <c:pt idx="2048">
                        <c:v>12206.5</c:v>
                      </c:pt>
                      <c:pt idx="2049">
                        <c:v>11472.953125</c:v>
                      </c:pt>
                      <c:pt idx="2050">
                        <c:v>11307.4140625</c:v>
                      </c:pt>
                      <c:pt idx="2051">
                        <c:v>11056.4140625</c:v>
                      </c:pt>
                      <c:pt idx="2052">
                        <c:v>12514.40625</c:v>
                      </c:pt>
                      <c:pt idx="2053">
                        <c:v>11512</c:v>
                      </c:pt>
                      <c:pt idx="2054">
                        <c:v>11864.1875</c:v>
                      </c:pt>
                      <c:pt idx="2055">
                        <c:v>14118.921875</c:v>
                      </c:pt>
                      <c:pt idx="2056">
                        <c:v>15067.06640625</c:v>
                      </c:pt>
                      <c:pt idx="2057">
                        <c:v>12621.96875</c:v>
                      </c:pt>
                      <c:pt idx="2058">
                        <c:v>13064.23828125</c:v>
                      </c:pt>
                      <c:pt idx="2059">
                        <c:v>14692.6328125</c:v>
                      </c:pt>
                      <c:pt idx="2060">
                        <c:v>14899.44921875</c:v>
                      </c:pt>
                      <c:pt idx="2061">
                        <c:v>12198.96875</c:v>
                      </c:pt>
                      <c:pt idx="2062">
                        <c:v>11194.76171875</c:v>
                      </c:pt>
                      <c:pt idx="2063">
                        <c:v>11366.6015625</c:v>
                      </c:pt>
                      <c:pt idx="2064">
                        <c:v>13975.9453125</c:v>
                      </c:pt>
                      <c:pt idx="2065">
                        <c:v>15159.98046875</c:v>
                      </c:pt>
                      <c:pt idx="2066">
                        <c:v>13955.7421875</c:v>
                      </c:pt>
                      <c:pt idx="2067">
                        <c:v>14004.03515625</c:v>
                      </c:pt>
                      <c:pt idx="2068">
                        <c:v>13067.3671875</c:v>
                      </c:pt>
                      <c:pt idx="2069">
                        <c:v>11152.53125</c:v>
                      </c:pt>
                      <c:pt idx="2070">
                        <c:v>16168.59765625</c:v>
                      </c:pt>
                      <c:pt idx="2071">
                        <c:v>15715.703125</c:v>
                      </c:pt>
                      <c:pt idx="2072">
                        <c:v>15627.7109375</c:v>
                      </c:pt>
                      <c:pt idx="2073">
                        <c:v>16395.45703125</c:v>
                      </c:pt>
                      <c:pt idx="2074">
                        <c:v>16913.5078125</c:v>
                      </c:pt>
                      <c:pt idx="2075">
                        <c:v>16086.55859375</c:v>
                      </c:pt>
                      <c:pt idx="2076">
                        <c:v>15312.359375</c:v>
                      </c:pt>
                      <c:pt idx="2077">
                        <c:v>15773.90234375</c:v>
                      </c:pt>
                      <c:pt idx="2078">
                        <c:v>16673.87109375</c:v>
                      </c:pt>
                      <c:pt idx="2079">
                        <c:v>14323.78515625</c:v>
                      </c:pt>
                      <c:pt idx="2080">
                        <c:v>13715.76953125</c:v>
                      </c:pt>
                      <c:pt idx="2081">
                        <c:v>15886.20703125</c:v>
                      </c:pt>
                      <c:pt idx="2082">
                        <c:v>13431.55859375</c:v>
                      </c:pt>
                      <c:pt idx="2083">
                        <c:v>13229.078125</c:v>
                      </c:pt>
                      <c:pt idx="2084">
                        <c:v>14281.671875</c:v>
                      </c:pt>
                      <c:pt idx="2085">
                        <c:v>18949.6640625</c:v>
                      </c:pt>
                      <c:pt idx="2086">
                        <c:v>18906.6171875</c:v>
                      </c:pt>
                      <c:pt idx="2087">
                        <c:v>15640.94921875</c:v>
                      </c:pt>
                      <c:pt idx="2088">
                        <c:v>16632.9609375</c:v>
                      </c:pt>
                      <c:pt idx="2089">
                        <c:v>18852.6796875</c:v>
                      </c:pt>
                      <c:pt idx="2090">
                        <c:v>19831.78515625</c:v>
                      </c:pt>
                      <c:pt idx="2091">
                        <c:v>19573.84375</c:v>
                      </c:pt>
                      <c:pt idx="2092">
                        <c:v>18888.88671875</c:v>
                      </c:pt>
                      <c:pt idx="2093">
                        <c:v>18645.3984375</c:v>
                      </c:pt>
                      <c:pt idx="2094">
                        <c:v>20836.48046875</c:v>
                      </c:pt>
                      <c:pt idx="2095">
                        <c:v>19966.4765625</c:v>
                      </c:pt>
                      <c:pt idx="2096">
                        <c:v>17738.9296875</c:v>
                      </c:pt>
                      <c:pt idx="2097">
                        <c:v>17534.16015625</c:v>
                      </c:pt>
                      <c:pt idx="2098">
                        <c:v>19430.90625</c:v>
                      </c:pt>
                      <c:pt idx="2099">
                        <c:v>20742.10546875</c:v>
                      </c:pt>
                      <c:pt idx="2100">
                        <c:v>13892.33984375</c:v>
                      </c:pt>
                      <c:pt idx="2101">
                        <c:v>13706.9609375</c:v>
                      </c:pt>
                      <c:pt idx="2102">
                        <c:v>14157.453125</c:v>
                      </c:pt>
                      <c:pt idx="2103">
                        <c:v>13514.203125</c:v>
                      </c:pt>
                      <c:pt idx="2104">
                        <c:v>14255.203125</c:v>
                      </c:pt>
                      <c:pt idx="2105">
                        <c:v>13583.2421875</c:v>
                      </c:pt>
                      <c:pt idx="2106">
                        <c:v>12008.67578125</c:v>
                      </c:pt>
                      <c:pt idx="2107">
                        <c:v>14214.22265625</c:v>
                      </c:pt>
                      <c:pt idx="2108">
                        <c:v>13143.546875</c:v>
                      </c:pt>
                      <c:pt idx="2109">
                        <c:v>12008.078125</c:v>
                      </c:pt>
                      <c:pt idx="2110">
                        <c:v>13014.4140625</c:v>
                      </c:pt>
                      <c:pt idx="2111">
                        <c:v>13981.2421875</c:v>
                      </c:pt>
                      <c:pt idx="2112">
                        <c:v>10180.0078125</c:v>
                      </c:pt>
                      <c:pt idx="2113">
                        <c:v>10853.8125</c:v>
                      </c:pt>
                      <c:pt idx="2114">
                        <c:v>13052.546875</c:v>
                      </c:pt>
                      <c:pt idx="2115">
                        <c:v>15729.28125</c:v>
                      </c:pt>
                      <c:pt idx="2116">
                        <c:v>17049.4453125</c:v>
                      </c:pt>
                      <c:pt idx="2117">
                        <c:v>13755.85546875</c:v>
                      </c:pt>
                      <c:pt idx="2118">
                        <c:v>12559.0703125</c:v>
                      </c:pt>
                      <c:pt idx="2119">
                        <c:v>16839.79296875</c:v>
                      </c:pt>
                      <c:pt idx="2120">
                        <c:v>16197.6171875</c:v>
                      </c:pt>
                      <c:pt idx="2121">
                        <c:v>14590.3203125</c:v>
                      </c:pt>
                      <c:pt idx="2122">
                        <c:v>16332.9765625</c:v>
                      </c:pt>
                      <c:pt idx="2123">
                        <c:v>16235.3359375</c:v>
                      </c:pt>
                      <c:pt idx="2124">
                        <c:v>13574.328125</c:v>
                      </c:pt>
                      <c:pt idx="2125">
                        <c:v>12943.765625</c:v>
                      </c:pt>
                      <c:pt idx="2126">
                        <c:v>12931.5390625</c:v>
                      </c:pt>
                      <c:pt idx="2127">
                        <c:v>16186.7890625</c:v>
                      </c:pt>
                      <c:pt idx="2128">
                        <c:v>15708.625</c:v>
                      </c:pt>
                      <c:pt idx="2129">
                        <c:v>15490.453125</c:v>
                      </c:pt>
                      <c:pt idx="2130">
                        <c:v>17313.6796875</c:v>
                      </c:pt>
                      <c:pt idx="2131">
                        <c:v>16698.55859375</c:v>
                      </c:pt>
                      <c:pt idx="2132">
                        <c:v>16457.484375</c:v>
                      </c:pt>
                      <c:pt idx="2133">
                        <c:v>12544.44921875</c:v>
                      </c:pt>
                      <c:pt idx="2134">
                        <c:v>12728.30078125</c:v>
                      </c:pt>
                      <c:pt idx="2135">
                        <c:v>12203.2109375</c:v>
                      </c:pt>
                      <c:pt idx="2136">
                        <c:v>16245.44921875</c:v>
                      </c:pt>
                      <c:pt idx="2137">
                        <c:v>15772.953125</c:v>
                      </c:pt>
                      <c:pt idx="2138">
                        <c:v>17495.58984375</c:v>
                      </c:pt>
                      <c:pt idx="2139">
                        <c:v>16107.00390625</c:v>
                      </c:pt>
                      <c:pt idx="2140">
                        <c:v>14924.57421875</c:v>
                      </c:pt>
                      <c:pt idx="2141">
                        <c:v>15454.53515625</c:v>
                      </c:pt>
                      <c:pt idx="2142">
                        <c:v>13518.6796875</c:v>
                      </c:pt>
                      <c:pt idx="2143">
                        <c:v>12335.92578125</c:v>
                      </c:pt>
                      <c:pt idx="2144">
                        <c:v>14954.14453125</c:v>
                      </c:pt>
                      <c:pt idx="2145">
                        <c:v>14331.76171875</c:v>
                      </c:pt>
                      <c:pt idx="2146">
                        <c:v>14975.60546875</c:v>
                      </c:pt>
                      <c:pt idx="2147">
                        <c:v>13337.34375</c:v>
                      </c:pt>
                      <c:pt idx="2148">
                        <c:v>12586.75390625</c:v>
                      </c:pt>
                      <c:pt idx="2149">
                        <c:v>11990.421875</c:v>
                      </c:pt>
                      <c:pt idx="2150">
                        <c:v>12805.21875</c:v>
                      </c:pt>
                      <c:pt idx="2151">
                        <c:v>15097.0390625</c:v>
                      </c:pt>
                      <c:pt idx="2152">
                        <c:v>13291.31640625</c:v>
                      </c:pt>
                      <c:pt idx="2153">
                        <c:v>13398.07421875</c:v>
                      </c:pt>
                      <c:pt idx="2154">
                        <c:v>11244.53125</c:v>
                      </c:pt>
                      <c:pt idx="2155">
                        <c:v>11103.43359375</c:v>
                      </c:pt>
                      <c:pt idx="2156">
                        <c:v>14744.35546875</c:v>
                      </c:pt>
                      <c:pt idx="2157">
                        <c:v>12707.37890625</c:v>
                      </c:pt>
                      <c:pt idx="2158">
                        <c:v>12608.890625</c:v>
                      </c:pt>
                      <c:pt idx="2159">
                        <c:v>12790.5859375</c:v>
                      </c:pt>
                      <c:pt idx="2160">
                        <c:v>14372.265625</c:v>
                      </c:pt>
                      <c:pt idx="2161">
                        <c:v>13381.6953125</c:v>
                      </c:pt>
                      <c:pt idx="2162">
                        <c:v>13695.53125</c:v>
                      </c:pt>
                      <c:pt idx="2163">
                        <c:v>14209.55078125</c:v>
                      </c:pt>
                      <c:pt idx="2164">
                        <c:v>13645.40625</c:v>
                      </c:pt>
                      <c:pt idx="2165">
                        <c:v>11567.0703125</c:v>
                      </c:pt>
                      <c:pt idx="2166">
                        <c:v>11230.89453125</c:v>
                      </c:pt>
                      <c:pt idx="2167">
                        <c:v>13266.72265625</c:v>
                      </c:pt>
                      <c:pt idx="2168">
                        <c:v>12812.26953125</c:v>
                      </c:pt>
                      <c:pt idx="2169">
                        <c:v>14139.87890625</c:v>
                      </c:pt>
                      <c:pt idx="2170">
                        <c:v>13364.8515625</c:v>
                      </c:pt>
                      <c:pt idx="2171">
                        <c:v>11862.7890625</c:v>
                      </c:pt>
                      <c:pt idx="2172">
                        <c:v>14304.140625</c:v>
                      </c:pt>
                      <c:pt idx="2173">
                        <c:v>12985.84375</c:v>
                      </c:pt>
                      <c:pt idx="2174">
                        <c:v>13802.17578125</c:v>
                      </c:pt>
                      <c:pt idx="2175">
                        <c:v>11404.16796875</c:v>
                      </c:pt>
                      <c:pt idx="2176">
                        <c:v>9970.71875</c:v>
                      </c:pt>
                      <c:pt idx="2177">
                        <c:v>9724.171875</c:v>
                      </c:pt>
                      <c:pt idx="2178">
                        <c:v>11176.5078125</c:v>
                      </c:pt>
                      <c:pt idx="2179">
                        <c:v>10210.02734375</c:v>
                      </c:pt>
                      <c:pt idx="2180">
                        <c:v>10833.8359375</c:v>
                      </c:pt>
                      <c:pt idx="2181">
                        <c:v>11113.8515625</c:v>
                      </c:pt>
                      <c:pt idx="2182">
                        <c:v>12444.29296875</c:v>
                      </c:pt>
                      <c:pt idx="2183">
                        <c:v>12914.890625</c:v>
                      </c:pt>
                      <c:pt idx="2184">
                        <c:v>11447.015625</c:v>
                      </c:pt>
                      <c:pt idx="2185">
                        <c:v>10067.984375</c:v>
                      </c:pt>
                      <c:pt idx="2186">
                        <c:v>11098.921875</c:v>
                      </c:pt>
                      <c:pt idx="2187">
                        <c:v>12453.953125</c:v>
                      </c:pt>
                      <c:pt idx="2188">
                        <c:v>11522.2109375</c:v>
                      </c:pt>
                      <c:pt idx="2189">
                        <c:v>11860.18359375</c:v>
                      </c:pt>
                      <c:pt idx="2190">
                        <c:v>14277.9453125</c:v>
                      </c:pt>
                      <c:pt idx="2191">
                        <c:v>13580.375</c:v>
                      </c:pt>
                      <c:pt idx="2192">
                        <c:v>13629.5390625</c:v>
                      </c:pt>
                      <c:pt idx="2193">
                        <c:v>11788.734375</c:v>
                      </c:pt>
                      <c:pt idx="2194">
                        <c:v>13909.28515625</c:v>
                      </c:pt>
                      <c:pt idx="2195">
                        <c:v>13862.6171875</c:v>
                      </c:pt>
                      <c:pt idx="2196">
                        <c:v>14120.9921875</c:v>
                      </c:pt>
                      <c:pt idx="2197">
                        <c:v>11189.83984375</c:v>
                      </c:pt>
                      <c:pt idx="2198">
                        <c:v>11241.84765625</c:v>
                      </c:pt>
                      <c:pt idx="2199">
                        <c:v>14185.71875</c:v>
                      </c:pt>
                      <c:pt idx="2200">
                        <c:v>14780.625</c:v>
                      </c:pt>
                      <c:pt idx="2201">
                        <c:v>12989.78125</c:v>
                      </c:pt>
                      <c:pt idx="2202">
                        <c:v>10983.6796875</c:v>
                      </c:pt>
                      <c:pt idx="2203">
                        <c:v>11136.3984375</c:v>
                      </c:pt>
                      <c:pt idx="2204">
                        <c:v>12170.4375</c:v>
                      </c:pt>
                      <c:pt idx="2205">
                        <c:v>14750.49609375</c:v>
                      </c:pt>
                      <c:pt idx="2206">
                        <c:v>12285.65625</c:v>
                      </c:pt>
                      <c:pt idx="2207">
                        <c:v>14662.72265625</c:v>
                      </c:pt>
                      <c:pt idx="2208">
                        <c:v>13882.45703125</c:v>
                      </c:pt>
                      <c:pt idx="2209">
                        <c:v>14458.2890625</c:v>
                      </c:pt>
                      <c:pt idx="2210">
                        <c:v>13726.84375</c:v>
                      </c:pt>
                      <c:pt idx="2211">
                        <c:v>12259.890625</c:v>
                      </c:pt>
                      <c:pt idx="2212">
                        <c:v>11977.109375</c:v>
                      </c:pt>
                      <c:pt idx="2213">
                        <c:v>14502.16796875</c:v>
                      </c:pt>
                      <c:pt idx="2214">
                        <c:v>13772.09375</c:v>
                      </c:pt>
                      <c:pt idx="2215">
                        <c:v>11418.1171875</c:v>
                      </c:pt>
                      <c:pt idx="2216">
                        <c:v>14160.75</c:v>
                      </c:pt>
                      <c:pt idx="2217">
                        <c:v>14443.078125</c:v>
                      </c:pt>
                      <c:pt idx="2218">
                        <c:v>14423.5859375</c:v>
                      </c:pt>
                      <c:pt idx="2219">
                        <c:v>13398.1875</c:v>
                      </c:pt>
                      <c:pt idx="2220">
                        <c:v>17294.01953125</c:v>
                      </c:pt>
                      <c:pt idx="2221">
                        <c:v>18638.78515625</c:v>
                      </c:pt>
                      <c:pt idx="2222">
                        <c:v>16869.53515625</c:v>
                      </c:pt>
                      <c:pt idx="2223">
                        <c:v>17271.6953125</c:v>
                      </c:pt>
                      <c:pt idx="2224">
                        <c:v>16644.9765625</c:v>
                      </c:pt>
                      <c:pt idx="2225">
                        <c:v>14621.5625</c:v>
                      </c:pt>
                      <c:pt idx="2226">
                        <c:v>13345.08203125</c:v>
                      </c:pt>
                      <c:pt idx="2227">
                        <c:v>13361.3046875</c:v>
                      </c:pt>
                      <c:pt idx="2228">
                        <c:v>15806.1640625</c:v>
                      </c:pt>
                      <c:pt idx="2229">
                        <c:v>17818.5546875</c:v>
                      </c:pt>
                      <c:pt idx="2230">
                        <c:v>17822.52734375</c:v>
                      </c:pt>
                      <c:pt idx="2231">
                        <c:v>17569.31640625</c:v>
                      </c:pt>
                      <c:pt idx="2232">
                        <c:v>19050.5703125</c:v>
                      </c:pt>
                      <c:pt idx="2233">
                        <c:v>18912.484375</c:v>
                      </c:pt>
                      <c:pt idx="2234">
                        <c:v>18608.7890625</c:v>
                      </c:pt>
                      <c:pt idx="2235">
                        <c:v>14060.78125</c:v>
                      </c:pt>
                      <c:pt idx="2236">
                        <c:v>12290.28125</c:v>
                      </c:pt>
                      <c:pt idx="2237">
                        <c:v>11817.1171875</c:v>
                      </c:pt>
                      <c:pt idx="2238">
                        <c:v>14312.375</c:v>
                      </c:pt>
                      <c:pt idx="2239">
                        <c:v>14821.5390625</c:v>
                      </c:pt>
                      <c:pt idx="2240">
                        <c:v>11313.75</c:v>
                      </c:pt>
                      <c:pt idx="2241">
                        <c:v>9991.9296875</c:v>
                      </c:pt>
                      <c:pt idx="2242">
                        <c:v>9751.76953125</c:v>
                      </c:pt>
                      <c:pt idx="2243">
                        <c:v>13351.3984375</c:v>
                      </c:pt>
                      <c:pt idx="2244">
                        <c:v>14499.0859375</c:v>
                      </c:pt>
                      <c:pt idx="2245">
                        <c:v>14297.27734375</c:v>
                      </c:pt>
                      <c:pt idx="2246">
                        <c:v>13233.5703125</c:v>
                      </c:pt>
                      <c:pt idx="2247">
                        <c:v>13831.66796875</c:v>
                      </c:pt>
                      <c:pt idx="2248">
                        <c:v>13665.1484375</c:v>
                      </c:pt>
                      <c:pt idx="2249">
                        <c:v>13666.4375</c:v>
                      </c:pt>
                      <c:pt idx="2250">
                        <c:v>18773.921875</c:v>
                      </c:pt>
                      <c:pt idx="2251">
                        <c:v>19141.26953125</c:v>
                      </c:pt>
                      <c:pt idx="2252">
                        <c:v>18654.25</c:v>
                      </c:pt>
                      <c:pt idx="2253">
                        <c:v>12719.47265625</c:v>
                      </c:pt>
                      <c:pt idx="2254">
                        <c:v>16604.65625</c:v>
                      </c:pt>
                      <c:pt idx="2255">
                        <c:v>17282.58984375</c:v>
                      </c:pt>
                      <c:pt idx="2256">
                        <c:v>16769.25390625</c:v>
                      </c:pt>
                      <c:pt idx="2257">
                        <c:v>18923.0234375</c:v>
                      </c:pt>
                      <c:pt idx="2258">
                        <c:v>19121.80078125</c:v>
                      </c:pt>
                      <c:pt idx="2259">
                        <c:v>17379.296875</c:v>
                      </c:pt>
                      <c:pt idx="2260">
                        <c:v>16647.96484375</c:v>
                      </c:pt>
                      <c:pt idx="2261">
                        <c:v>18062.046875</c:v>
                      </c:pt>
                      <c:pt idx="2262">
                        <c:v>17783.05859375</c:v>
                      </c:pt>
                      <c:pt idx="2263">
                        <c:v>18131.73046875</c:v>
                      </c:pt>
                      <c:pt idx="2264">
                        <c:v>17726.28515625</c:v>
                      </c:pt>
                      <c:pt idx="2265">
                        <c:v>14247.35546875</c:v>
                      </c:pt>
                      <c:pt idx="2266">
                        <c:v>14311.76171875</c:v>
                      </c:pt>
                      <c:pt idx="2267">
                        <c:v>12130.578125</c:v>
                      </c:pt>
                      <c:pt idx="2268">
                        <c:v>9487.296875</c:v>
                      </c:pt>
                      <c:pt idx="2269">
                        <c:v>8915.45703125</c:v>
                      </c:pt>
                      <c:pt idx="2270">
                        <c:v>9304.4609375</c:v>
                      </c:pt>
                      <c:pt idx="2271">
                        <c:v>10169.75390625</c:v>
                      </c:pt>
                      <c:pt idx="2272">
                        <c:v>11187.58984375</c:v>
                      </c:pt>
                      <c:pt idx="2273">
                        <c:v>12282.46875</c:v>
                      </c:pt>
                      <c:pt idx="2274">
                        <c:v>13114.69140625</c:v>
                      </c:pt>
                      <c:pt idx="2275">
                        <c:v>13293.5625</c:v>
                      </c:pt>
                      <c:pt idx="2276">
                        <c:v>12881.703125</c:v>
                      </c:pt>
                      <c:pt idx="2277">
                        <c:v>12281.5234375</c:v>
                      </c:pt>
                      <c:pt idx="2278">
                        <c:v>12358.1640625</c:v>
                      </c:pt>
                      <c:pt idx="2279">
                        <c:v>14073.87890625</c:v>
                      </c:pt>
                      <c:pt idx="2280">
                        <c:v>16825.2421875</c:v>
                      </c:pt>
                      <c:pt idx="2281">
                        <c:v>14469.12109375</c:v>
                      </c:pt>
                      <c:pt idx="2282">
                        <c:v>17560.67578125</c:v>
                      </c:pt>
                      <c:pt idx="2283">
                        <c:v>15931.4140625</c:v>
                      </c:pt>
                      <c:pt idx="2284">
                        <c:v>15997.51171875</c:v>
                      </c:pt>
                      <c:pt idx="2285">
                        <c:v>15115.32421875</c:v>
                      </c:pt>
                      <c:pt idx="2286">
                        <c:v>13197.765625</c:v>
                      </c:pt>
                      <c:pt idx="2287">
                        <c:v>12575.38671875</c:v>
                      </c:pt>
                      <c:pt idx="2288">
                        <c:v>16308.30859375</c:v>
                      </c:pt>
                      <c:pt idx="2289">
                        <c:v>16680.234375</c:v>
                      </c:pt>
                      <c:pt idx="2290">
                        <c:v>17106.171875</c:v>
                      </c:pt>
                      <c:pt idx="2291">
                        <c:v>16968.32421875</c:v>
                      </c:pt>
                      <c:pt idx="2292">
                        <c:v>15399.29296875</c:v>
                      </c:pt>
                      <c:pt idx="2293">
                        <c:v>15055.8515625</c:v>
                      </c:pt>
                      <c:pt idx="2294">
                        <c:v>15901.20703125</c:v>
                      </c:pt>
                      <c:pt idx="2295">
                        <c:v>14549.140625</c:v>
                      </c:pt>
                      <c:pt idx="2296">
                        <c:v>15525.73828125</c:v>
                      </c:pt>
                      <c:pt idx="2297">
                        <c:v>13376.6484375</c:v>
                      </c:pt>
                      <c:pt idx="2298">
                        <c:v>11936.93359375</c:v>
                      </c:pt>
                      <c:pt idx="2299">
                        <c:v>14964.73828125</c:v>
                      </c:pt>
                      <c:pt idx="2300">
                        <c:v>14942.94921875</c:v>
                      </c:pt>
                      <c:pt idx="2301">
                        <c:v>14297.48828125</c:v>
                      </c:pt>
                      <c:pt idx="2302">
                        <c:v>15208.23046875</c:v>
                      </c:pt>
                      <c:pt idx="2303">
                        <c:v>15263.9765625</c:v>
                      </c:pt>
                      <c:pt idx="2304">
                        <c:v>15412.06640625</c:v>
                      </c:pt>
                      <c:pt idx="2305">
                        <c:v>14503.58203125</c:v>
                      </c:pt>
                      <c:pt idx="2306">
                        <c:v>14215.44921875</c:v>
                      </c:pt>
                      <c:pt idx="2307">
                        <c:v>15414.03515625</c:v>
                      </c:pt>
                      <c:pt idx="2308">
                        <c:v>15081.2890625</c:v>
                      </c:pt>
                      <c:pt idx="2309">
                        <c:v>15233.34765625</c:v>
                      </c:pt>
                      <c:pt idx="2310">
                        <c:v>13930.84375</c:v>
                      </c:pt>
                      <c:pt idx="2311">
                        <c:v>14315.7109375</c:v>
                      </c:pt>
                      <c:pt idx="2312">
                        <c:v>14031.2578125</c:v>
                      </c:pt>
                      <c:pt idx="2313">
                        <c:v>14815.21484375</c:v>
                      </c:pt>
                      <c:pt idx="2314">
                        <c:v>13196.0078125</c:v>
                      </c:pt>
                      <c:pt idx="2315">
                        <c:v>13039.05078125</c:v>
                      </c:pt>
                      <c:pt idx="2316">
                        <c:v>14490.21484375</c:v>
                      </c:pt>
                      <c:pt idx="2317">
                        <c:v>14538.921875</c:v>
                      </c:pt>
                      <c:pt idx="2318">
                        <c:v>14081.7265625</c:v>
                      </c:pt>
                      <c:pt idx="2319">
                        <c:v>11740.078125</c:v>
                      </c:pt>
                      <c:pt idx="2320">
                        <c:v>10445.35546875</c:v>
                      </c:pt>
                      <c:pt idx="2321">
                        <c:v>10732.81640625</c:v>
                      </c:pt>
                      <c:pt idx="2322">
                        <c:v>14027.96875</c:v>
                      </c:pt>
                      <c:pt idx="2323">
                        <c:v>14524.65625</c:v>
                      </c:pt>
                      <c:pt idx="2324">
                        <c:v>14499.65625</c:v>
                      </c:pt>
                      <c:pt idx="2325">
                        <c:v>14517.3359375</c:v>
                      </c:pt>
                      <c:pt idx="2326">
                        <c:v>15735.37109375</c:v>
                      </c:pt>
                      <c:pt idx="2327">
                        <c:v>15798.2890625</c:v>
                      </c:pt>
                      <c:pt idx="2328">
                        <c:v>14715.99609375</c:v>
                      </c:pt>
                      <c:pt idx="2329">
                        <c:v>13892.7578125</c:v>
                      </c:pt>
                      <c:pt idx="2330">
                        <c:v>16202.71484375</c:v>
                      </c:pt>
                      <c:pt idx="2331">
                        <c:v>13293.140625</c:v>
                      </c:pt>
                      <c:pt idx="2332">
                        <c:v>11795.26171875</c:v>
                      </c:pt>
                      <c:pt idx="2333">
                        <c:v>11383.4765625</c:v>
                      </c:pt>
                      <c:pt idx="2334">
                        <c:v>15233.33984375</c:v>
                      </c:pt>
                      <c:pt idx="2335">
                        <c:v>16280.46484375</c:v>
                      </c:pt>
                      <c:pt idx="2336">
                        <c:v>15019.88671875</c:v>
                      </c:pt>
                      <c:pt idx="2337">
                        <c:v>13729.8046875</c:v>
                      </c:pt>
                      <c:pt idx="2338">
                        <c:v>13200.37890625</c:v>
                      </c:pt>
                      <c:pt idx="2339">
                        <c:v>14478.61328125</c:v>
                      </c:pt>
                      <c:pt idx="2340">
                        <c:v>13209.03125</c:v>
                      </c:pt>
                      <c:pt idx="2341">
                        <c:v>14384.0546875</c:v>
                      </c:pt>
                      <c:pt idx="2342">
                        <c:v>13785.515625</c:v>
                      </c:pt>
                      <c:pt idx="2343">
                        <c:v>13281.1640625</c:v>
                      </c:pt>
                      <c:pt idx="2344">
                        <c:v>14553.99609375</c:v>
                      </c:pt>
                      <c:pt idx="2345">
                        <c:v>13280.3671875</c:v>
                      </c:pt>
                      <c:pt idx="2346">
                        <c:v>12113.75</c:v>
                      </c:pt>
                      <c:pt idx="2347">
                        <c:v>13834.7890625</c:v>
                      </c:pt>
                      <c:pt idx="2348">
                        <c:v>13467.62109375</c:v>
                      </c:pt>
                      <c:pt idx="2349">
                        <c:v>12575.62890625</c:v>
                      </c:pt>
                      <c:pt idx="2350">
                        <c:v>14562.94921875</c:v>
                      </c:pt>
                      <c:pt idx="2351">
                        <c:v>10424.9921875</c:v>
                      </c:pt>
                      <c:pt idx="2352">
                        <c:v>6498.6953125</c:v>
                      </c:pt>
                      <c:pt idx="2353">
                        <c:v>8453.3515625</c:v>
                      </c:pt>
                      <c:pt idx="2354">
                        <c:v>13105.375</c:v>
                      </c:pt>
                      <c:pt idx="2355">
                        <c:v>16642.6796875</c:v>
                      </c:pt>
                      <c:pt idx="2356">
                        <c:v>18042.08203125</c:v>
                      </c:pt>
                      <c:pt idx="2357">
                        <c:v>17346.09765625</c:v>
                      </c:pt>
                      <c:pt idx="2358">
                        <c:v>16358.83203125</c:v>
                      </c:pt>
                      <c:pt idx="2359">
                        <c:v>16040.23828125</c:v>
                      </c:pt>
                      <c:pt idx="2360">
                        <c:v>16599.390625</c:v>
                      </c:pt>
                      <c:pt idx="2361">
                        <c:v>17721.6796875</c:v>
                      </c:pt>
                      <c:pt idx="2362">
                        <c:v>14829.7578125</c:v>
                      </c:pt>
                      <c:pt idx="2363">
                        <c:v>13738.84375</c:v>
                      </c:pt>
                      <c:pt idx="2364">
                        <c:v>17149.8359375</c:v>
                      </c:pt>
                      <c:pt idx="2365">
                        <c:v>17506.68359375</c:v>
                      </c:pt>
                      <c:pt idx="2366">
                        <c:v>16995.9765625</c:v>
                      </c:pt>
                      <c:pt idx="2367">
                        <c:v>15451.421875</c:v>
                      </c:pt>
                      <c:pt idx="2368">
                        <c:v>11714.703125</c:v>
                      </c:pt>
                      <c:pt idx="2369">
                        <c:v>13590.46484375</c:v>
                      </c:pt>
                      <c:pt idx="2370">
                        <c:v>17008.1796875</c:v>
                      </c:pt>
                      <c:pt idx="2371">
                        <c:v>15529.32421875</c:v>
                      </c:pt>
                      <c:pt idx="2372">
                        <c:v>13964.24609375</c:v>
                      </c:pt>
                      <c:pt idx="2373">
                        <c:v>12792.265625</c:v>
                      </c:pt>
                      <c:pt idx="2374">
                        <c:v>15371.01953125</c:v>
                      </c:pt>
                      <c:pt idx="2375">
                        <c:v>16964.21484375</c:v>
                      </c:pt>
                      <c:pt idx="2376">
                        <c:v>14378.47265625</c:v>
                      </c:pt>
                      <c:pt idx="2377">
                        <c:v>11681.65625</c:v>
                      </c:pt>
                      <c:pt idx="2378">
                        <c:v>11444.796875</c:v>
                      </c:pt>
                      <c:pt idx="2379">
                        <c:v>14877.8203125</c:v>
                      </c:pt>
                      <c:pt idx="2380">
                        <c:v>16181.90234375</c:v>
                      </c:pt>
                      <c:pt idx="2381">
                        <c:v>17035.68359375</c:v>
                      </c:pt>
                      <c:pt idx="2382">
                        <c:v>16122.92578125</c:v>
                      </c:pt>
                      <c:pt idx="2383">
                        <c:v>16289.76171875</c:v>
                      </c:pt>
                      <c:pt idx="2384">
                        <c:v>17085.38671875</c:v>
                      </c:pt>
                      <c:pt idx="2385">
                        <c:v>15373.78515625</c:v>
                      </c:pt>
                      <c:pt idx="2386">
                        <c:v>14878.234375</c:v>
                      </c:pt>
                      <c:pt idx="2387">
                        <c:v>11988.953125</c:v>
                      </c:pt>
                      <c:pt idx="2388">
                        <c:v>11398.453125</c:v>
                      </c:pt>
                      <c:pt idx="2389">
                        <c:v>10600.8203125</c:v>
                      </c:pt>
                      <c:pt idx="2390">
                        <c:v>14376.73046875</c:v>
                      </c:pt>
                      <c:pt idx="2391">
                        <c:v>15381.79296875</c:v>
                      </c:pt>
                      <c:pt idx="2392">
                        <c:v>13819.6484375</c:v>
                      </c:pt>
                      <c:pt idx="2393">
                        <c:v>14792.140625</c:v>
                      </c:pt>
                      <c:pt idx="2394">
                        <c:v>14294.703125</c:v>
                      </c:pt>
                      <c:pt idx="2395">
                        <c:v>12963.03515625</c:v>
                      </c:pt>
                      <c:pt idx="2396">
                        <c:v>14121.60546875</c:v>
                      </c:pt>
                      <c:pt idx="2397">
                        <c:v>12653.4453125</c:v>
                      </c:pt>
                      <c:pt idx="2398">
                        <c:v>11686.265625</c:v>
                      </c:pt>
                      <c:pt idx="2399">
                        <c:v>14639.01953125</c:v>
                      </c:pt>
                      <c:pt idx="2400">
                        <c:v>11490.046875</c:v>
                      </c:pt>
                      <c:pt idx="2401">
                        <c:v>9713.9765625</c:v>
                      </c:pt>
                      <c:pt idx="2402">
                        <c:v>13030.02734375</c:v>
                      </c:pt>
                      <c:pt idx="2403">
                        <c:v>11945.25</c:v>
                      </c:pt>
                      <c:pt idx="2404">
                        <c:v>11120.7265625</c:v>
                      </c:pt>
                      <c:pt idx="2405">
                        <c:v>11333.64453125</c:v>
                      </c:pt>
                      <c:pt idx="2406">
                        <c:v>9477.78515625</c:v>
                      </c:pt>
                      <c:pt idx="2407">
                        <c:v>9360.48046875</c:v>
                      </c:pt>
                      <c:pt idx="2408">
                        <c:v>13247.51953125</c:v>
                      </c:pt>
                      <c:pt idx="2409">
                        <c:v>12997.5546875</c:v>
                      </c:pt>
                      <c:pt idx="2410">
                        <c:v>12212.80078125</c:v>
                      </c:pt>
                      <c:pt idx="2411">
                        <c:v>11262.94140625</c:v>
                      </c:pt>
                      <c:pt idx="2412">
                        <c:v>10396.5625</c:v>
                      </c:pt>
                      <c:pt idx="2413">
                        <c:v>11480.18359375</c:v>
                      </c:pt>
                      <c:pt idx="2414">
                        <c:v>13662.234375</c:v>
                      </c:pt>
                      <c:pt idx="2415">
                        <c:v>13996.5703125</c:v>
                      </c:pt>
                      <c:pt idx="2416">
                        <c:v>11818.33984375</c:v>
                      </c:pt>
                      <c:pt idx="2417">
                        <c:v>10739.37890625</c:v>
                      </c:pt>
                      <c:pt idx="2418">
                        <c:v>11221.16015625</c:v>
                      </c:pt>
                      <c:pt idx="2419">
                        <c:v>15133.8515625</c:v>
                      </c:pt>
                      <c:pt idx="2420">
                        <c:v>15934.265625</c:v>
                      </c:pt>
                      <c:pt idx="2421">
                        <c:v>14704.34765625</c:v>
                      </c:pt>
                      <c:pt idx="2422">
                        <c:v>15374.51171875</c:v>
                      </c:pt>
                      <c:pt idx="2423">
                        <c:v>15626.13671875</c:v>
                      </c:pt>
                      <c:pt idx="2424">
                        <c:v>14440.1171875</c:v>
                      </c:pt>
                      <c:pt idx="2425">
                        <c:v>16127.34375</c:v>
                      </c:pt>
                      <c:pt idx="2426">
                        <c:v>14615.515625</c:v>
                      </c:pt>
                      <c:pt idx="2427">
                        <c:v>15079.6484375</c:v>
                      </c:pt>
                      <c:pt idx="2428">
                        <c:v>15825.62890625</c:v>
                      </c:pt>
                      <c:pt idx="2429">
                        <c:v>14672.90234375</c:v>
                      </c:pt>
                      <c:pt idx="2430">
                        <c:v>14133.2578125</c:v>
                      </c:pt>
                      <c:pt idx="2431">
                        <c:v>14292.5078125</c:v>
                      </c:pt>
                      <c:pt idx="2432">
                        <c:v>15441.75</c:v>
                      </c:pt>
                      <c:pt idx="2433">
                        <c:v>15389.890625</c:v>
                      </c:pt>
                      <c:pt idx="2434">
                        <c:v>14623.96875</c:v>
                      </c:pt>
                      <c:pt idx="2435">
                        <c:v>16340.28125</c:v>
                      </c:pt>
                      <c:pt idx="2436">
                        <c:v>15762.703125</c:v>
                      </c:pt>
                      <c:pt idx="2437">
                        <c:v>14558.890625</c:v>
                      </c:pt>
                      <c:pt idx="2438">
                        <c:v>15869.2890625</c:v>
                      </c:pt>
                      <c:pt idx="2439">
                        <c:v>12643.7578125</c:v>
                      </c:pt>
                      <c:pt idx="2440">
                        <c:v>11429.5390625</c:v>
                      </c:pt>
                      <c:pt idx="2441">
                        <c:v>13287.8203125</c:v>
                      </c:pt>
                      <c:pt idx="2442">
                        <c:v>15097.421875</c:v>
                      </c:pt>
                      <c:pt idx="2443">
                        <c:v>13877.8984375</c:v>
                      </c:pt>
                      <c:pt idx="2444">
                        <c:v>15492.625</c:v>
                      </c:pt>
                      <c:pt idx="2445">
                        <c:v>12434.53125</c:v>
                      </c:pt>
                      <c:pt idx="2446">
                        <c:v>10688.69921875</c:v>
                      </c:pt>
                      <c:pt idx="2447">
                        <c:v>9788.7265625</c:v>
                      </c:pt>
                      <c:pt idx="2448">
                        <c:v>11903.390625</c:v>
                      </c:pt>
                      <c:pt idx="2449">
                        <c:v>11422.1015625</c:v>
                      </c:pt>
                      <c:pt idx="2450">
                        <c:v>10749.19140625</c:v>
                      </c:pt>
                      <c:pt idx="2451">
                        <c:v>11461.4609375</c:v>
                      </c:pt>
                      <c:pt idx="2452">
                        <c:v>12002.875</c:v>
                      </c:pt>
                      <c:pt idx="2453">
                        <c:v>11650.1171875</c:v>
                      </c:pt>
                      <c:pt idx="2454">
                        <c:v>9544.65234375</c:v>
                      </c:pt>
                      <c:pt idx="2455">
                        <c:v>11067.3359375</c:v>
                      </c:pt>
                      <c:pt idx="2456">
                        <c:v>11984.66015625</c:v>
                      </c:pt>
                      <c:pt idx="2457">
                        <c:v>11671.36328125</c:v>
                      </c:pt>
                      <c:pt idx="2458">
                        <c:v>11470.8359375</c:v>
                      </c:pt>
                      <c:pt idx="2459">
                        <c:v>11686.171875</c:v>
                      </c:pt>
                      <c:pt idx="2460">
                        <c:v>18130</c:v>
                      </c:pt>
                      <c:pt idx="2461">
                        <c:v>18387.078125</c:v>
                      </c:pt>
                      <c:pt idx="2462">
                        <c:v>17080.72265625</c:v>
                      </c:pt>
                      <c:pt idx="2463">
                        <c:v>16243.015625</c:v>
                      </c:pt>
                      <c:pt idx="2464">
                        <c:v>16622.33984375</c:v>
                      </c:pt>
                      <c:pt idx="2465">
                        <c:v>18106.8125</c:v>
                      </c:pt>
                      <c:pt idx="2466">
                        <c:v>18427.55859375</c:v>
                      </c:pt>
                      <c:pt idx="2467">
                        <c:v>17196.984375</c:v>
                      </c:pt>
                      <c:pt idx="2468">
                        <c:v>15585.1640625</c:v>
                      </c:pt>
                      <c:pt idx="2469">
                        <c:v>18640.3828125</c:v>
                      </c:pt>
                      <c:pt idx="2470">
                        <c:v>18373.23828125</c:v>
                      </c:pt>
                      <c:pt idx="2471">
                        <c:v>18501.83984375</c:v>
                      </c:pt>
                      <c:pt idx="2472">
                        <c:v>13995.5078125</c:v>
                      </c:pt>
                      <c:pt idx="2473">
                        <c:v>10449.2421875</c:v>
                      </c:pt>
                      <c:pt idx="2474">
                        <c:v>12374.359375</c:v>
                      </c:pt>
                      <c:pt idx="2475">
                        <c:v>18095.2890625</c:v>
                      </c:pt>
                      <c:pt idx="2476">
                        <c:v>18090.4375</c:v>
                      </c:pt>
                      <c:pt idx="2477">
                        <c:v>16898.33984375</c:v>
                      </c:pt>
                      <c:pt idx="2478">
                        <c:v>14391.984375</c:v>
                      </c:pt>
                      <c:pt idx="2479">
                        <c:v>13167.15625</c:v>
                      </c:pt>
                      <c:pt idx="2480">
                        <c:v>13378.56640625</c:v>
                      </c:pt>
                      <c:pt idx="2481">
                        <c:v>17694.78515625</c:v>
                      </c:pt>
                      <c:pt idx="2482">
                        <c:v>17700.4375</c:v>
                      </c:pt>
                      <c:pt idx="2483">
                        <c:v>15933.3046875</c:v>
                      </c:pt>
                      <c:pt idx="2484">
                        <c:v>16425.359375</c:v>
                      </c:pt>
                      <c:pt idx="2485">
                        <c:v>16750.3828125</c:v>
                      </c:pt>
                      <c:pt idx="2486">
                        <c:v>14617.125</c:v>
                      </c:pt>
                      <c:pt idx="2487">
                        <c:v>14686.0859375</c:v>
                      </c:pt>
                      <c:pt idx="2488">
                        <c:v>16142.23046875</c:v>
                      </c:pt>
                      <c:pt idx="2489">
                        <c:v>15757.59375</c:v>
                      </c:pt>
                      <c:pt idx="2490">
                        <c:v>16012.57421875</c:v>
                      </c:pt>
                      <c:pt idx="2491">
                        <c:v>15130.83203125</c:v>
                      </c:pt>
                      <c:pt idx="2492">
                        <c:v>16232.09375</c:v>
                      </c:pt>
                      <c:pt idx="2493">
                        <c:v>16177.5078125</c:v>
                      </c:pt>
                      <c:pt idx="2494">
                        <c:v>16197.89453125</c:v>
                      </c:pt>
                      <c:pt idx="2495">
                        <c:v>14749.78515625</c:v>
                      </c:pt>
                      <c:pt idx="2496">
                        <c:v>12437.75390625</c:v>
                      </c:pt>
                      <c:pt idx="2497">
                        <c:v>11113.11328125</c:v>
                      </c:pt>
                      <c:pt idx="2498">
                        <c:v>11823.12890625</c:v>
                      </c:pt>
                      <c:pt idx="2499">
                        <c:v>15985.2890625</c:v>
                      </c:pt>
                      <c:pt idx="2500">
                        <c:v>16270.1953125</c:v>
                      </c:pt>
                      <c:pt idx="2501">
                        <c:v>13678.10546875</c:v>
                      </c:pt>
                      <c:pt idx="2502">
                        <c:v>12710.5859375</c:v>
                      </c:pt>
                      <c:pt idx="2503">
                        <c:v>12044.9609375</c:v>
                      </c:pt>
                      <c:pt idx="2504">
                        <c:v>14345.6328125</c:v>
                      </c:pt>
                      <c:pt idx="2505">
                        <c:v>15572.3203125</c:v>
                      </c:pt>
                      <c:pt idx="2506">
                        <c:v>15353.9453125</c:v>
                      </c:pt>
                      <c:pt idx="2507">
                        <c:v>15740.453125</c:v>
                      </c:pt>
                      <c:pt idx="2508">
                        <c:v>15476.35546875</c:v>
                      </c:pt>
                      <c:pt idx="2509">
                        <c:v>15286.8046875</c:v>
                      </c:pt>
                      <c:pt idx="2510">
                        <c:v>14927.79296875</c:v>
                      </c:pt>
                      <c:pt idx="2511">
                        <c:v>15840.21875</c:v>
                      </c:pt>
                      <c:pt idx="2512">
                        <c:v>14169.125</c:v>
                      </c:pt>
                      <c:pt idx="2513">
                        <c:v>13785.109375</c:v>
                      </c:pt>
                      <c:pt idx="2514">
                        <c:v>16089.12890625</c:v>
                      </c:pt>
                      <c:pt idx="2515">
                        <c:v>16117.92578125</c:v>
                      </c:pt>
                      <c:pt idx="2516">
                        <c:v>15051.70703125</c:v>
                      </c:pt>
                      <c:pt idx="2517">
                        <c:v>13827.28125</c:v>
                      </c:pt>
                      <c:pt idx="2518">
                        <c:v>14394.5625</c:v>
                      </c:pt>
                      <c:pt idx="2519">
                        <c:v>16106.40234375</c:v>
                      </c:pt>
                      <c:pt idx="2520">
                        <c:v>17223.578125</c:v>
                      </c:pt>
                      <c:pt idx="2521">
                        <c:v>16744.6171875</c:v>
                      </c:pt>
                      <c:pt idx="2522">
                        <c:v>14761.23046875</c:v>
                      </c:pt>
                      <c:pt idx="2523">
                        <c:v>15392.5234375</c:v>
                      </c:pt>
                      <c:pt idx="2524">
                        <c:v>16658.82421875</c:v>
                      </c:pt>
                      <c:pt idx="2525">
                        <c:v>13849.8046875</c:v>
                      </c:pt>
                      <c:pt idx="2526">
                        <c:v>12232.93359375</c:v>
                      </c:pt>
                      <c:pt idx="2527">
                        <c:v>12437.1875</c:v>
                      </c:pt>
                      <c:pt idx="2528">
                        <c:v>15000.5546875</c:v>
                      </c:pt>
                      <c:pt idx="2529">
                        <c:v>16685.03515625</c:v>
                      </c:pt>
                      <c:pt idx="2530">
                        <c:v>15548.3828125</c:v>
                      </c:pt>
                      <c:pt idx="2531">
                        <c:v>15594.8125</c:v>
                      </c:pt>
                      <c:pt idx="2532">
                        <c:v>17019.015625</c:v>
                      </c:pt>
                      <c:pt idx="2533">
                        <c:v>16632.578125</c:v>
                      </c:pt>
                      <c:pt idx="2534">
                        <c:v>15060.6796875</c:v>
                      </c:pt>
                      <c:pt idx="2535">
                        <c:v>12606.16796875</c:v>
                      </c:pt>
                      <c:pt idx="2536">
                        <c:v>11085.8046875</c:v>
                      </c:pt>
                      <c:pt idx="2537">
                        <c:v>13692.0859375</c:v>
                      </c:pt>
                      <c:pt idx="2538">
                        <c:v>13110.92578125</c:v>
                      </c:pt>
                      <c:pt idx="2539">
                        <c:v>13282.44140625</c:v>
                      </c:pt>
                      <c:pt idx="2540">
                        <c:v>13641.62109375</c:v>
                      </c:pt>
                      <c:pt idx="2541">
                        <c:v>13773.30078125</c:v>
                      </c:pt>
                      <c:pt idx="2542">
                        <c:v>12888.22265625</c:v>
                      </c:pt>
                      <c:pt idx="2543">
                        <c:v>12182.015625</c:v>
                      </c:pt>
                      <c:pt idx="2544">
                        <c:v>13175.03125</c:v>
                      </c:pt>
                      <c:pt idx="2545">
                        <c:v>13791.6015625</c:v>
                      </c:pt>
                      <c:pt idx="2546">
                        <c:v>13599.78125</c:v>
                      </c:pt>
                      <c:pt idx="2547">
                        <c:v>10824.3359375</c:v>
                      </c:pt>
                      <c:pt idx="2548">
                        <c:v>8955.30859375</c:v>
                      </c:pt>
                      <c:pt idx="2549">
                        <c:v>10925.72265625</c:v>
                      </c:pt>
                      <c:pt idx="2550">
                        <c:v>13438.078125</c:v>
                      </c:pt>
                      <c:pt idx="2551">
                        <c:v>13082.6171875</c:v>
                      </c:pt>
                      <c:pt idx="2552">
                        <c:v>13469.640625</c:v>
                      </c:pt>
                      <c:pt idx="2553">
                        <c:v>14730.375</c:v>
                      </c:pt>
                      <c:pt idx="2554">
                        <c:v>12105.7578125</c:v>
                      </c:pt>
                      <c:pt idx="2555">
                        <c:v>14779.00390625</c:v>
                      </c:pt>
                      <c:pt idx="2556">
                        <c:v>13020.43359375</c:v>
                      </c:pt>
                      <c:pt idx="2557">
                        <c:v>12597.9140625</c:v>
                      </c:pt>
                      <c:pt idx="2558">
                        <c:v>13411.390625</c:v>
                      </c:pt>
                      <c:pt idx="2559">
                        <c:v>12561.05859375</c:v>
                      </c:pt>
                      <c:pt idx="2560">
                        <c:v>14358.9140625</c:v>
                      </c:pt>
                      <c:pt idx="2561">
                        <c:v>12245.3046875</c:v>
                      </c:pt>
                      <c:pt idx="2562">
                        <c:v>12596.921875</c:v>
                      </c:pt>
                      <c:pt idx="2563">
                        <c:v>14463.97265625</c:v>
                      </c:pt>
                      <c:pt idx="2564">
                        <c:v>14255.25</c:v>
                      </c:pt>
                      <c:pt idx="2565">
                        <c:v>16620.8984375</c:v>
                      </c:pt>
                      <c:pt idx="2566">
                        <c:v>16180.35546875</c:v>
                      </c:pt>
                      <c:pt idx="2567">
                        <c:v>13659.6484375</c:v>
                      </c:pt>
                      <c:pt idx="2568">
                        <c:v>14789.3359375</c:v>
                      </c:pt>
                      <c:pt idx="2569">
                        <c:v>16279.98828125</c:v>
                      </c:pt>
                      <c:pt idx="2570">
                        <c:v>16380.8359375</c:v>
                      </c:pt>
                      <c:pt idx="2571">
                        <c:v>16073.88671875</c:v>
                      </c:pt>
                      <c:pt idx="2572">
                        <c:v>16353.796875</c:v>
                      </c:pt>
                      <c:pt idx="2573">
                        <c:v>15093.76953125</c:v>
                      </c:pt>
                      <c:pt idx="2574">
                        <c:v>15396.8671875</c:v>
                      </c:pt>
                      <c:pt idx="2575">
                        <c:v>16725.2421875</c:v>
                      </c:pt>
                      <c:pt idx="2576">
                        <c:v>16394.87890625</c:v>
                      </c:pt>
                      <c:pt idx="2577">
                        <c:v>14231.6953125</c:v>
                      </c:pt>
                      <c:pt idx="2578">
                        <c:v>13797.61328125</c:v>
                      </c:pt>
                      <c:pt idx="2579">
                        <c:v>15919.1953125</c:v>
                      </c:pt>
                      <c:pt idx="2580">
                        <c:v>17197.5078125</c:v>
                      </c:pt>
                      <c:pt idx="2581">
                        <c:v>13795.92578125</c:v>
                      </c:pt>
                      <c:pt idx="2582">
                        <c:v>17549.2890625</c:v>
                      </c:pt>
                      <c:pt idx="2583">
                        <c:v>17217.734375</c:v>
                      </c:pt>
                      <c:pt idx="2584">
                        <c:v>15274.78125</c:v>
                      </c:pt>
                      <c:pt idx="2585">
                        <c:v>16017.30859375</c:v>
                      </c:pt>
                      <c:pt idx="2586">
                        <c:v>14239.46875</c:v>
                      </c:pt>
                      <c:pt idx="2587">
                        <c:v>13942.44921875</c:v>
                      </c:pt>
                      <c:pt idx="2588">
                        <c:v>16214.09375</c:v>
                      </c:pt>
                      <c:pt idx="2589">
                        <c:v>15724.82421875</c:v>
                      </c:pt>
                      <c:pt idx="2590">
                        <c:v>13958.98046875</c:v>
                      </c:pt>
                      <c:pt idx="2591">
                        <c:v>16109.2890625</c:v>
                      </c:pt>
                      <c:pt idx="2592">
                        <c:v>17111.6875</c:v>
                      </c:pt>
                      <c:pt idx="2593">
                        <c:v>17124.6171875</c:v>
                      </c:pt>
                      <c:pt idx="2594">
                        <c:v>17268.71875</c:v>
                      </c:pt>
                      <c:pt idx="2595">
                        <c:v>14426.9765625</c:v>
                      </c:pt>
                      <c:pt idx="2596">
                        <c:v>15252.1328125</c:v>
                      </c:pt>
                      <c:pt idx="2597">
                        <c:v>12554.60546875</c:v>
                      </c:pt>
                      <c:pt idx="2598">
                        <c:v>13340.42578125</c:v>
                      </c:pt>
                      <c:pt idx="2599">
                        <c:v>15793.390625</c:v>
                      </c:pt>
                      <c:pt idx="2600">
                        <c:v>15700.6328125</c:v>
                      </c:pt>
                      <c:pt idx="2601">
                        <c:v>12875.75390625</c:v>
                      </c:pt>
                      <c:pt idx="2602">
                        <c:v>11331.53515625</c:v>
                      </c:pt>
                      <c:pt idx="2603">
                        <c:v>11607.26171875</c:v>
                      </c:pt>
                      <c:pt idx="2604">
                        <c:v>14325.6796875</c:v>
                      </c:pt>
                      <c:pt idx="2605">
                        <c:v>15523.4140625</c:v>
                      </c:pt>
                      <c:pt idx="2606">
                        <c:v>15411.015625</c:v>
                      </c:pt>
                      <c:pt idx="2607">
                        <c:v>14359.671875</c:v>
                      </c:pt>
                      <c:pt idx="2608">
                        <c:v>12057.4453125</c:v>
                      </c:pt>
                      <c:pt idx="2609">
                        <c:v>16253.484375</c:v>
                      </c:pt>
                      <c:pt idx="2610">
                        <c:v>13706.27734375</c:v>
                      </c:pt>
                      <c:pt idx="2611">
                        <c:v>13448.08203125</c:v>
                      </c:pt>
                      <c:pt idx="2612">
                        <c:v>13104.0859375</c:v>
                      </c:pt>
                      <c:pt idx="2613">
                        <c:v>11148.0078125</c:v>
                      </c:pt>
                      <c:pt idx="2614">
                        <c:v>10058.78515625</c:v>
                      </c:pt>
                      <c:pt idx="2615">
                        <c:v>12828.75390625</c:v>
                      </c:pt>
                      <c:pt idx="2616">
                        <c:v>12746.88671875</c:v>
                      </c:pt>
                      <c:pt idx="2617">
                        <c:v>10578.4296875</c:v>
                      </c:pt>
                      <c:pt idx="2618">
                        <c:v>10493.54296875</c:v>
                      </c:pt>
                      <c:pt idx="2619">
                        <c:v>13919.58984375</c:v>
                      </c:pt>
                      <c:pt idx="2620">
                        <c:v>13146.7578125</c:v>
                      </c:pt>
                      <c:pt idx="2621">
                        <c:v>13444.8671875</c:v>
                      </c:pt>
                      <c:pt idx="2622">
                        <c:v>13029.3046875</c:v>
                      </c:pt>
                      <c:pt idx="2623">
                        <c:v>13431.2890625</c:v>
                      </c:pt>
                      <c:pt idx="2624">
                        <c:v>12728.08203125</c:v>
                      </c:pt>
                      <c:pt idx="2625">
                        <c:v>14736.30078125</c:v>
                      </c:pt>
                      <c:pt idx="2626">
                        <c:v>14861.03125</c:v>
                      </c:pt>
                      <c:pt idx="2627">
                        <c:v>14742.34765625</c:v>
                      </c:pt>
                      <c:pt idx="2628">
                        <c:v>11710.98046875</c:v>
                      </c:pt>
                      <c:pt idx="2629">
                        <c:v>10583.04296875</c:v>
                      </c:pt>
                      <c:pt idx="2630">
                        <c:v>13725.0390625</c:v>
                      </c:pt>
                      <c:pt idx="2631">
                        <c:v>13452.96875</c:v>
                      </c:pt>
                      <c:pt idx="2632">
                        <c:v>14440.02734375</c:v>
                      </c:pt>
                      <c:pt idx="2633">
                        <c:v>13152.87109375</c:v>
                      </c:pt>
                      <c:pt idx="2634">
                        <c:v>14346.19921875</c:v>
                      </c:pt>
                      <c:pt idx="2635">
                        <c:v>11833.07421875</c:v>
                      </c:pt>
                      <c:pt idx="2636">
                        <c:v>13226.40234375</c:v>
                      </c:pt>
                      <c:pt idx="2637">
                        <c:v>13568.76171875</c:v>
                      </c:pt>
                      <c:pt idx="2638">
                        <c:v>12747.0703125</c:v>
                      </c:pt>
                      <c:pt idx="2639">
                        <c:v>12925.8984375</c:v>
                      </c:pt>
                      <c:pt idx="2640">
                        <c:v>12735.0703125</c:v>
                      </c:pt>
                      <c:pt idx="2641">
                        <c:v>11850.37109375</c:v>
                      </c:pt>
                      <c:pt idx="2642">
                        <c:v>12073.484375</c:v>
                      </c:pt>
                      <c:pt idx="2643">
                        <c:v>13934.38671875</c:v>
                      </c:pt>
                      <c:pt idx="2644">
                        <c:v>13971.8125</c:v>
                      </c:pt>
                      <c:pt idx="2645">
                        <c:v>12815.5078125</c:v>
                      </c:pt>
                      <c:pt idx="2646">
                        <c:v>11073.28515625</c:v>
                      </c:pt>
                      <c:pt idx="2647">
                        <c:v>10034.28515625</c:v>
                      </c:pt>
                      <c:pt idx="2648">
                        <c:v>11031.57421875</c:v>
                      </c:pt>
                      <c:pt idx="2649">
                        <c:v>12776.57421875</c:v>
                      </c:pt>
                      <c:pt idx="2650">
                        <c:v>14682.41796875</c:v>
                      </c:pt>
                      <c:pt idx="2651">
                        <c:v>14958.453125</c:v>
                      </c:pt>
                      <c:pt idx="2652">
                        <c:v>14442.74609375</c:v>
                      </c:pt>
                      <c:pt idx="2653">
                        <c:v>14734.4296875</c:v>
                      </c:pt>
                      <c:pt idx="2654">
                        <c:v>14554.02734375</c:v>
                      </c:pt>
                      <c:pt idx="2655">
                        <c:v>14798.87890625</c:v>
                      </c:pt>
                      <c:pt idx="2656">
                        <c:v>13429.2421875</c:v>
                      </c:pt>
                      <c:pt idx="2657">
                        <c:v>13231.09375</c:v>
                      </c:pt>
                      <c:pt idx="2658">
                        <c:v>13510.4921875</c:v>
                      </c:pt>
                      <c:pt idx="2659">
                        <c:v>15269.2109375</c:v>
                      </c:pt>
                      <c:pt idx="2660">
                        <c:v>14126.4140625</c:v>
                      </c:pt>
                      <c:pt idx="2661">
                        <c:v>15372.23828125</c:v>
                      </c:pt>
                      <c:pt idx="2662">
                        <c:v>12200.12890625</c:v>
                      </c:pt>
                      <c:pt idx="2663">
                        <c:v>14212.65625</c:v>
                      </c:pt>
                      <c:pt idx="2664">
                        <c:v>14415.953125</c:v>
                      </c:pt>
                      <c:pt idx="2665">
                        <c:v>15165.4921875</c:v>
                      </c:pt>
                      <c:pt idx="2666">
                        <c:v>15335.76171875</c:v>
                      </c:pt>
                      <c:pt idx="2667">
                        <c:v>13105.12890625</c:v>
                      </c:pt>
                      <c:pt idx="2668">
                        <c:v>12070.15625</c:v>
                      </c:pt>
                      <c:pt idx="2669">
                        <c:v>13348.60546875</c:v>
                      </c:pt>
                      <c:pt idx="2670">
                        <c:v>14530.80859375</c:v>
                      </c:pt>
                      <c:pt idx="2671">
                        <c:v>13923.65234375</c:v>
                      </c:pt>
                      <c:pt idx="2672">
                        <c:v>12711.2265625</c:v>
                      </c:pt>
                      <c:pt idx="2673">
                        <c:v>12890.92578125</c:v>
                      </c:pt>
                      <c:pt idx="2674">
                        <c:v>13302.33203125</c:v>
                      </c:pt>
                      <c:pt idx="2675">
                        <c:v>14650.7578125</c:v>
                      </c:pt>
                      <c:pt idx="2676">
                        <c:v>13422.703125</c:v>
                      </c:pt>
                      <c:pt idx="2677">
                        <c:v>13005.91796875</c:v>
                      </c:pt>
                      <c:pt idx="2678">
                        <c:v>14113.1171875</c:v>
                      </c:pt>
                      <c:pt idx="2679">
                        <c:v>14542.22265625</c:v>
                      </c:pt>
                      <c:pt idx="2680">
                        <c:v>12595.765625</c:v>
                      </c:pt>
                      <c:pt idx="2681">
                        <c:v>11000.57421875</c:v>
                      </c:pt>
                      <c:pt idx="2682">
                        <c:v>12660.515625</c:v>
                      </c:pt>
                      <c:pt idx="2683">
                        <c:v>14874.31640625</c:v>
                      </c:pt>
                      <c:pt idx="2684">
                        <c:v>14546.96875</c:v>
                      </c:pt>
                      <c:pt idx="2685">
                        <c:v>18604.41796875</c:v>
                      </c:pt>
                      <c:pt idx="2686">
                        <c:v>17238.98828125</c:v>
                      </c:pt>
                      <c:pt idx="2687">
                        <c:v>15557.01171875</c:v>
                      </c:pt>
                      <c:pt idx="2688">
                        <c:v>13078.2578125</c:v>
                      </c:pt>
                      <c:pt idx="2689">
                        <c:v>11404.15234375</c:v>
                      </c:pt>
                      <c:pt idx="2690">
                        <c:v>12159.80078125</c:v>
                      </c:pt>
                      <c:pt idx="2691">
                        <c:v>16208.4296875</c:v>
                      </c:pt>
                      <c:pt idx="2692">
                        <c:v>17296.84765625</c:v>
                      </c:pt>
                      <c:pt idx="2693">
                        <c:v>16290.125</c:v>
                      </c:pt>
                      <c:pt idx="2694">
                        <c:v>15634.6953125</c:v>
                      </c:pt>
                      <c:pt idx="2695">
                        <c:v>17108.1796875</c:v>
                      </c:pt>
                      <c:pt idx="2696">
                        <c:v>17485.96484375</c:v>
                      </c:pt>
                      <c:pt idx="2697">
                        <c:v>18163.2734375</c:v>
                      </c:pt>
                      <c:pt idx="2698">
                        <c:v>18161.45703125</c:v>
                      </c:pt>
                      <c:pt idx="2699">
                        <c:v>18619.9609375</c:v>
                      </c:pt>
                      <c:pt idx="2700">
                        <c:v>12755.44140625</c:v>
                      </c:pt>
                      <c:pt idx="2701">
                        <c:v>11087.96875</c:v>
                      </c:pt>
                      <c:pt idx="2702">
                        <c:v>11249.3671875</c:v>
                      </c:pt>
                      <c:pt idx="2703">
                        <c:v>12969.87109375</c:v>
                      </c:pt>
                      <c:pt idx="2704">
                        <c:v>12217</c:v>
                      </c:pt>
                      <c:pt idx="2705">
                        <c:v>13440.23046875</c:v>
                      </c:pt>
                      <c:pt idx="2706">
                        <c:v>12933.859375</c:v>
                      </c:pt>
                      <c:pt idx="2707">
                        <c:v>12037.49609375</c:v>
                      </c:pt>
                      <c:pt idx="2708">
                        <c:v>13325.1171875</c:v>
                      </c:pt>
                      <c:pt idx="2709">
                        <c:v>12957.96875</c:v>
                      </c:pt>
                      <c:pt idx="2710">
                        <c:v>12022.046875</c:v>
                      </c:pt>
                      <c:pt idx="2711">
                        <c:v>12570.375</c:v>
                      </c:pt>
                      <c:pt idx="2712">
                        <c:v>12405.453125</c:v>
                      </c:pt>
                      <c:pt idx="2713">
                        <c:v>9625.3359375</c:v>
                      </c:pt>
                      <c:pt idx="2714">
                        <c:v>11016.90625</c:v>
                      </c:pt>
                      <c:pt idx="2715">
                        <c:v>14978.76953125</c:v>
                      </c:pt>
                      <c:pt idx="2716">
                        <c:v>15071.46484375</c:v>
                      </c:pt>
                      <c:pt idx="2717">
                        <c:v>14602.16796875</c:v>
                      </c:pt>
                      <c:pt idx="2718">
                        <c:v>14367.4609375</c:v>
                      </c:pt>
                      <c:pt idx="2719">
                        <c:v>14955.4453125</c:v>
                      </c:pt>
                      <c:pt idx="2720">
                        <c:v>12972.2578125</c:v>
                      </c:pt>
                      <c:pt idx="2721">
                        <c:v>14085.9453125</c:v>
                      </c:pt>
                      <c:pt idx="2722">
                        <c:v>13126.5546875</c:v>
                      </c:pt>
                      <c:pt idx="2723">
                        <c:v>13639.03515625</c:v>
                      </c:pt>
                      <c:pt idx="2724">
                        <c:v>14656.25390625</c:v>
                      </c:pt>
                      <c:pt idx="2725">
                        <c:v>13006.12890625</c:v>
                      </c:pt>
                      <c:pt idx="2726">
                        <c:v>13062.04296875</c:v>
                      </c:pt>
                      <c:pt idx="2727">
                        <c:v>12923.78125</c:v>
                      </c:pt>
                      <c:pt idx="2728">
                        <c:v>13031.92578125</c:v>
                      </c:pt>
                      <c:pt idx="2729">
                        <c:v>15451.234375</c:v>
                      </c:pt>
                      <c:pt idx="2730">
                        <c:v>14103.125</c:v>
                      </c:pt>
                      <c:pt idx="2731">
                        <c:v>12438.390625</c:v>
                      </c:pt>
                      <c:pt idx="2732">
                        <c:v>12352.00390625</c:v>
                      </c:pt>
                      <c:pt idx="2733">
                        <c:v>11894.58984375</c:v>
                      </c:pt>
                      <c:pt idx="2734">
                        <c:v>15216.6640625</c:v>
                      </c:pt>
                      <c:pt idx="2735">
                        <c:v>15491.17578125</c:v>
                      </c:pt>
                      <c:pt idx="2736">
                        <c:v>14357.8125</c:v>
                      </c:pt>
                      <c:pt idx="2737">
                        <c:v>13353.53515625</c:v>
                      </c:pt>
                      <c:pt idx="2738">
                        <c:v>15427.7421875</c:v>
                      </c:pt>
                      <c:pt idx="2739">
                        <c:v>15057.20703125</c:v>
                      </c:pt>
                      <c:pt idx="2740">
                        <c:v>14285.28515625</c:v>
                      </c:pt>
                      <c:pt idx="2741">
                        <c:v>13000.28515625</c:v>
                      </c:pt>
                      <c:pt idx="2742">
                        <c:v>12998.24609375</c:v>
                      </c:pt>
                      <c:pt idx="2743">
                        <c:v>14735.26171875</c:v>
                      </c:pt>
                      <c:pt idx="2744">
                        <c:v>14550.2265625</c:v>
                      </c:pt>
                      <c:pt idx="2745">
                        <c:v>15997.5390625</c:v>
                      </c:pt>
                      <c:pt idx="2746">
                        <c:v>14505.203125</c:v>
                      </c:pt>
                      <c:pt idx="2747">
                        <c:v>14207.40234375</c:v>
                      </c:pt>
                      <c:pt idx="2748">
                        <c:v>15078.01171875</c:v>
                      </c:pt>
                      <c:pt idx="2749">
                        <c:v>14491.7109375</c:v>
                      </c:pt>
                      <c:pt idx="2750">
                        <c:v>9622.09765625</c:v>
                      </c:pt>
                      <c:pt idx="2751">
                        <c:v>13486.2890625</c:v>
                      </c:pt>
                      <c:pt idx="2752">
                        <c:v>13539.8359375</c:v>
                      </c:pt>
                      <c:pt idx="2753">
                        <c:v>14562.73046875</c:v>
                      </c:pt>
                      <c:pt idx="2754">
                        <c:v>15230.0625</c:v>
                      </c:pt>
                      <c:pt idx="2755">
                        <c:v>14308.1015625</c:v>
                      </c:pt>
                      <c:pt idx="2756">
                        <c:v>13604.234375</c:v>
                      </c:pt>
                      <c:pt idx="2757">
                        <c:v>15494.18359375</c:v>
                      </c:pt>
                      <c:pt idx="2758">
                        <c:v>15782.2890625</c:v>
                      </c:pt>
                      <c:pt idx="2759">
                        <c:v>15971.1015625</c:v>
                      </c:pt>
                      <c:pt idx="2760">
                        <c:v>12391.046875</c:v>
                      </c:pt>
                      <c:pt idx="2761">
                        <c:v>6724.2265625</c:v>
                      </c:pt>
                      <c:pt idx="2762">
                        <c:v>8434.25</c:v>
                      </c:pt>
                      <c:pt idx="2763">
                        <c:v>9564.0625</c:v>
                      </c:pt>
                      <c:pt idx="2764">
                        <c:v>11556.5</c:v>
                      </c:pt>
                      <c:pt idx="2765">
                        <c:v>12111.24609375</c:v>
                      </c:pt>
                      <c:pt idx="2766">
                        <c:v>10834.8125</c:v>
                      </c:pt>
                      <c:pt idx="2767">
                        <c:v>10857.8828125</c:v>
                      </c:pt>
                      <c:pt idx="2768">
                        <c:v>11376.375</c:v>
                      </c:pt>
                      <c:pt idx="2769">
                        <c:v>12382.83984375</c:v>
                      </c:pt>
                      <c:pt idx="2770">
                        <c:v>11316.79296875</c:v>
                      </c:pt>
                      <c:pt idx="2771">
                        <c:v>11336.453125</c:v>
                      </c:pt>
                      <c:pt idx="2772">
                        <c:v>10546.77734375</c:v>
                      </c:pt>
                      <c:pt idx="2773">
                        <c:v>10123.23828125</c:v>
                      </c:pt>
                      <c:pt idx="2774">
                        <c:v>12015.1171875</c:v>
                      </c:pt>
                      <c:pt idx="2775">
                        <c:v>15824.671875</c:v>
                      </c:pt>
                      <c:pt idx="2776">
                        <c:v>17607.37109375</c:v>
                      </c:pt>
                      <c:pt idx="2777">
                        <c:v>16238.18359375</c:v>
                      </c:pt>
                      <c:pt idx="2778">
                        <c:v>14920.1484375</c:v>
                      </c:pt>
                      <c:pt idx="2779">
                        <c:v>15004.76953125</c:v>
                      </c:pt>
                      <c:pt idx="2780">
                        <c:v>12941.1171875</c:v>
                      </c:pt>
                      <c:pt idx="2781">
                        <c:v>15258.69921875</c:v>
                      </c:pt>
                      <c:pt idx="2782">
                        <c:v>17683.01171875</c:v>
                      </c:pt>
                      <c:pt idx="2783">
                        <c:v>17178.16796875</c:v>
                      </c:pt>
                      <c:pt idx="2784">
                        <c:v>14048.98046875</c:v>
                      </c:pt>
                      <c:pt idx="2785">
                        <c:v>13363.1953125</c:v>
                      </c:pt>
                      <c:pt idx="2786">
                        <c:v>13286.7734375</c:v>
                      </c:pt>
                      <c:pt idx="2787">
                        <c:v>16638.1328125</c:v>
                      </c:pt>
                      <c:pt idx="2788">
                        <c:v>16806.0234375</c:v>
                      </c:pt>
                      <c:pt idx="2789">
                        <c:v>17229.10546875</c:v>
                      </c:pt>
                      <c:pt idx="2790">
                        <c:v>12425.87890625</c:v>
                      </c:pt>
                      <c:pt idx="2791">
                        <c:v>12934.79296875</c:v>
                      </c:pt>
                      <c:pt idx="2792">
                        <c:v>12690.0859375</c:v>
                      </c:pt>
                      <c:pt idx="2793">
                        <c:v>12315.84375</c:v>
                      </c:pt>
                      <c:pt idx="2794">
                        <c:v>10343.66015625</c:v>
                      </c:pt>
                      <c:pt idx="2795">
                        <c:v>10002.1015625</c:v>
                      </c:pt>
                      <c:pt idx="2796">
                        <c:v>12192.84765625</c:v>
                      </c:pt>
                      <c:pt idx="2797">
                        <c:v>13535.921875</c:v>
                      </c:pt>
                      <c:pt idx="2798">
                        <c:v>12065.9453125</c:v>
                      </c:pt>
                      <c:pt idx="2799">
                        <c:v>13390.7265625</c:v>
                      </c:pt>
                      <c:pt idx="2800">
                        <c:v>11412.84375</c:v>
                      </c:pt>
                      <c:pt idx="2801">
                        <c:v>10787.08203125</c:v>
                      </c:pt>
                      <c:pt idx="2802">
                        <c:v>12304.50390625</c:v>
                      </c:pt>
                      <c:pt idx="2803">
                        <c:v>11191.36328125</c:v>
                      </c:pt>
                      <c:pt idx="2804">
                        <c:v>11680.109375</c:v>
                      </c:pt>
                      <c:pt idx="2805">
                        <c:v>16504.484375</c:v>
                      </c:pt>
                      <c:pt idx="2806">
                        <c:v>15349.953125</c:v>
                      </c:pt>
                      <c:pt idx="2807">
                        <c:v>17458.4296875</c:v>
                      </c:pt>
                      <c:pt idx="2808">
                        <c:v>16011.71484375</c:v>
                      </c:pt>
                      <c:pt idx="2809">
                        <c:v>16345.3671875</c:v>
                      </c:pt>
                      <c:pt idx="2810">
                        <c:v>15943.6875</c:v>
                      </c:pt>
                      <c:pt idx="2811">
                        <c:v>16430.8359375</c:v>
                      </c:pt>
                      <c:pt idx="2812">
                        <c:v>15762.75</c:v>
                      </c:pt>
                      <c:pt idx="2813">
                        <c:v>17089.6171875</c:v>
                      </c:pt>
                      <c:pt idx="2814">
                        <c:v>15660.66796875</c:v>
                      </c:pt>
                      <c:pt idx="2815">
                        <c:v>15973.69140625</c:v>
                      </c:pt>
                      <c:pt idx="2816">
                        <c:v>17475.01171875</c:v>
                      </c:pt>
                      <c:pt idx="2817">
                        <c:v>17220.453125</c:v>
                      </c:pt>
                      <c:pt idx="2818">
                        <c:v>16970.5390625</c:v>
                      </c:pt>
                      <c:pt idx="2819">
                        <c:v>16864.7578125</c:v>
                      </c:pt>
                      <c:pt idx="2820">
                        <c:v>14316.05078125</c:v>
                      </c:pt>
                      <c:pt idx="2821">
                        <c:v>13436.78515625</c:v>
                      </c:pt>
                      <c:pt idx="2822">
                        <c:v>15229.4609375</c:v>
                      </c:pt>
                      <c:pt idx="2823">
                        <c:v>14889.01171875</c:v>
                      </c:pt>
                      <c:pt idx="2824">
                        <c:v>14816.42578125</c:v>
                      </c:pt>
                      <c:pt idx="2825">
                        <c:v>14955.07421875</c:v>
                      </c:pt>
                      <c:pt idx="2826">
                        <c:v>15338.44140625</c:v>
                      </c:pt>
                      <c:pt idx="2827">
                        <c:v>14115.1640625</c:v>
                      </c:pt>
                      <c:pt idx="2828">
                        <c:v>15432.05859375</c:v>
                      </c:pt>
                      <c:pt idx="2829">
                        <c:v>14471.65234375</c:v>
                      </c:pt>
                      <c:pt idx="2830">
                        <c:v>14922.87890625</c:v>
                      </c:pt>
                      <c:pt idx="2831">
                        <c:v>14221.03515625</c:v>
                      </c:pt>
                      <c:pt idx="2832">
                        <c:v>14154.82421875</c:v>
                      </c:pt>
                      <c:pt idx="2833">
                        <c:v>14198.5546875</c:v>
                      </c:pt>
                      <c:pt idx="2834">
                        <c:v>15418.234375</c:v>
                      </c:pt>
                      <c:pt idx="2835">
                        <c:v>12407.59765625</c:v>
                      </c:pt>
                      <c:pt idx="2836">
                        <c:v>11840.90234375</c:v>
                      </c:pt>
                      <c:pt idx="2837">
                        <c:v>11595.84375</c:v>
                      </c:pt>
                      <c:pt idx="2838">
                        <c:v>9255.94140625</c:v>
                      </c:pt>
                      <c:pt idx="2839">
                        <c:v>8929.4921875</c:v>
                      </c:pt>
                      <c:pt idx="2840">
                        <c:v>13624.3984375</c:v>
                      </c:pt>
                      <c:pt idx="2841">
                        <c:v>11377.3359375</c:v>
                      </c:pt>
                      <c:pt idx="2842">
                        <c:v>12856.43359375</c:v>
                      </c:pt>
                      <c:pt idx="2843">
                        <c:v>11022.24609375</c:v>
                      </c:pt>
                      <c:pt idx="2844">
                        <c:v>10427.6640625</c:v>
                      </c:pt>
                      <c:pt idx="2845">
                        <c:v>10964.7890625</c:v>
                      </c:pt>
                      <c:pt idx="2846">
                        <c:v>12624.9609375</c:v>
                      </c:pt>
                      <c:pt idx="2847">
                        <c:v>13269.3046875</c:v>
                      </c:pt>
                      <c:pt idx="2848">
                        <c:v>12042.13671875</c:v>
                      </c:pt>
                      <c:pt idx="2849">
                        <c:v>11872.78515625</c:v>
                      </c:pt>
                      <c:pt idx="2850">
                        <c:v>13793.49609375</c:v>
                      </c:pt>
                      <c:pt idx="2851">
                        <c:v>12157.3828125</c:v>
                      </c:pt>
                      <c:pt idx="2852">
                        <c:v>12480.55859375</c:v>
                      </c:pt>
                      <c:pt idx="2853">
                        <c:v>13634.87109375</c:v>
                      </c:pt>
                      <c:pt idx="2854">
                        <c:v>13047.20703125</c:v>
                      </c:pt>
                      <c:pt idx="2855">
                        <c:v>11507.73046875</c:v>
                      </c:pt>
                      <c:pt idx="2856">
                        <c:v>14182.25390625</c:v>
                      </c:pt>
                      <c:pt idx="2857">
                        <c:v>13338.484375</c:v>
                      </c:pt>
                      <c:pt idx="2858">
                        <c:v>13432.390625</c:v>
                      </c:pt>
                      <c:pt idx="2859">
                        <c:v>12719.51171875</c:v>
                      </c:pt>
                      <c:pt idx="2860">
                        <c:v>12753.62109375</c:v>
                      </c:pt>
                      <c:pt idx="2861">
                        <c:v>12498.875</c:v>
                      </c:pt>
                      <c:pt idx="2862">
                        <c:v>11658.59375</c:v>
                      </c:pt>
                      <c:pt idx="2863">
                        <c:v>11230.76953125</c:v>
                      </c:pt>
                      <c:pt idx="2864">
                        <c:v>12633.4609375</c:v>
                      </c:pt>
                      <c:pt idx="2865">
                        <c:v>14085</c:v>
                      </c:pt>
                      <c:pt idx="2866">
                        <c:v>14079.46875</c:v>
                      </c:pt>
                      <c:pt idx="2867">
                        <c:v>12181.82421875</c:v>
                      </c:pt>
                      <c:pt idx="2868">
                        <c:v>10008.73828125</c:v>
                      </c:pt>
                      <c:pt idx="2869">
                        <c:v>9897.42578125</c:v>
                      </c:pt>
                      <c:pt idx="2870">
                        <c:v>12881.97265625</c:v>
                      </c:pt>
                      <c:pt idx="2871">
                        <c:v>14022.7421875</c:v>
                      </c:pt>
                      <c:pt idx="2872">
                        <c:v>11611.8203125</c:v>
                      </c:pt>
                      <c:pt idx="2873">
                        <c:v>9574.109375</c:v>
                      </c:pt>
                      <c:pt idx="2874">
                        <c:v>10213.734375</c:v>
                      </c:pt>
                      <c:pt idx="2875">
                        <c:v>14418.6875</c:v>
                      </c:pt>
                      <c:pt idx="2876">
                        <c:v>14198.390625</c:v>
                      </c:pt>
                      <c:pt idx="2877">
                        <c:v>13664.640625</c:v>
                      </c:pt>
                      <c:pt idx="2878">
                        <c:v>14073.2890625</c:v>
                      </c:pt>
                      <c:pt idx="2879">
                        <c:v>14801.578125</c:v>
                      </c:pt>
                      <c:pt idx="2880">
                        <c:v>13716.09375</c:v>
                      </c:pt>
                      <c:pt idx="2881">
                        <c:v>14136.1328125</c:v>
                      </c:pt>
                      <c:pt idx="2882">
                        <c:v>14233.54296875</c:v>
                      </c:pt>
                      <c:pt idx="2883">
                        <c:v>13881.16015625</c:v>
                      </c:pt>
                      <c:pt idx="2884">
                        <c:v>13438.5390625</c:v>
                      </c:pt>
                      <c:pt idx="2885">
                        <c:v>14143.015625</c:v>
                      </c:pt>
                      <c:pt idx="2886">
                        <c:v>14093.48046875</c:v>
                      </c:pt>
                      <c:pt idx="2887">
                        <c:v>11333.1484375</c:v>
                      </c:pt>
                      <c:pt idx="2888">
                        <c:v>9580.5703125</c:v>
                      </c:pt>
                      <c:pt idx="2889">
                        <c:v>10451.91796875</c:v>
                      </c:pt>
                      <c:pt idx="2890">
                        <c:v>13617.62109375</c:v>
                      </c:pt>
                      <c:pt idx="2891">
                        <c:v>11137.046875</c:v>
                      </c:pt>
                      <c:pt idx="2892">
                        <c:v>7090.75</c:v>
                      </c:pt>
                      <c:pt idx="2893">
                        <c:v>8873.390625</c:v>
                      </c:pt>
                      <c:pt idx="2894">
                        <c:v>11428.8203125</c:v>
                      </c:pt>
                      <c:pt idx="2895">
                        <c:v>16044.0390625</c:v>
                      </c:pt>
                      <c:pt idx="2896">
                        <c:v>13761.11328125</c:v>
                      </c:pt>
                      <c:pt idx="2897">
                        <c:v>12100.76953125</c:v>
                      </c:pt>
                      <c:pt idx="2898">
                        <c:v>11252.30078125</c:v>
                      </c:pt>
                      <c:pt idx="2899">
                        <c:v>12990.2265625</c:v>
                      </c:pt>
                      <c:pt idx="2900">
                        <c:v>16129.2890625</c:v>
                      </c:pt>
                      <c:pt idx="2901">
                        <c:v>15039.72265625</c:v>
                      </c:pt>
                      <c:pt idx="2902">
                        <c:v>14139.9140625</c:v>
                      </c:pt>
                      <c:pt idx="2903">
                        <c:v>13485.796875</c:v>
                      </c:pt>
                      <c:pt idx="2904">
                        <c:v>14870.63671875</c:v>
                      </c:pt>
                      <c:pt idx="2905">
                        <c:v>16286.03515625</c:v>
                      </c:pt>
                      <c:pt idx="2906">
                        <c:v>15189.4375</c:v>
                      </c:pt>
                      <c:pt idx="2907">
                        <c:v>12424.53125</c:v>
                      </c:pt>
                      <c:pt idx="2908">
                        <c:v>12048.15625</c:v>
                      </c:pt>
                      <c:pt idx="2909">
                        <c:v>16244.984375</c:v>
                      </c:pt>
                      <c:pt idx="2910">
                        <c:v>11912.8203125</c:v>
                      </c:pt>
                      <c:pt idx="2911">
                        <c:v>10461.30078125</c:v>
                      </c:pt>
                      <c:pt idx="2912">
                        <c:v>10179.63671875</c:v>
                      </c:pt>
                      <c:pt idx="2913">
                        <c:v>12059.29296875</c:v>
                      </c:pt>
                      <c:pt idx="2914">
                        <c:v>12048.83203125</c:v>
                      </c:pt>
                      <c:pt idx="2915">
                        <c:v>11047.42578125</c:v>
                      </c:pt>
                      <c:pt idx="2916">
                        <c:v>10561.30859375</c:v>
                      </c:pt>
                      <c:pt idx="2917">
                        <c:v>11091.078125</c:v>
                      </c:pt>
                      <c:pt idx="2918">
                        <c:v>11609.8046875</c:v>
                      </c:pt>
                      <c:pt idx="2919">
                        <c:v>10772.10546875</c:v>
                      </c:pt>
                      <c:pt idx="2920">
                        <c:v>11184.42578125</c:v>
                      </c:pt>
                      <c:pt idx="2921">
                        <c:v>9342.234375</c:v>
                      </c:pt>
                      <c:pt idx="2922">
                        <c:v>9778.75390625</c:v>
                      </c:pt>
                      <c:pt idx="2923">
                        <c:v>11965.06640625</c:v>
                      </c:pt>
                      <c:pt idx="2924">
                        <c:v>11978.55859375</c:v>
                      </c:pt>
                      <c:pt idx="2925">
                        <c:v>15475.85546875</c:v>
                      </c:pt>
                      <c:pt idx="2926">
                        <c:v>14632.3203125</c:v>
                      </c:pt>
                      <c:pt idx="2927">
                        <c:v>13778.5546875</c:v>
                      </c:pt>
                      <c:pt idx="2928">
                        <c:v>14092.8828125</c:v>
                      </c:pt>
                      <c:pt idx="2929">
                        <c:v>15192.14453125</c:v>
                      </c:pt>
                      <c:pt idx="2930">
                        <c:v>14595.984375</c:v>
                      </c:pt>
                      <c:pt idx="2931">
                        <c:v>13751</c:v>
                      </c:pt>
                      <c:pt idx="2932">
                        <c:v>12504.55078125</c:v>
                      </c:pt>
                      <c:pt idx="2933">
                        <c:v>12828.62109375</c:v>
                      </c:pt>
                      <c:pt idx="2934">
                        <c:v>15368.6640625</c:v>
                      </c:pt>
                      <c:pt idx="2935">
                        <c:v>15323.4453125</c:v>
                      </c:pt>
                      <c:pt idx="2936">
                        <c:v>15219.7265625</c:v>
                      </c:pt>
                      <c:pt idx="2937">
                        <c:v>15283.84765625</c:v>
                      </c:pt>
                      <c:pt idx="2938">
                        <c:v>15697.23046875</c:v>
                      </c:pt>
                      <c:pt idx="2939">
                        <c:v>15275.578125</c:v>
                      </c:pt>
                      <c:pt idx="2940">
                        <c:v>14728.17578125</c:v>
                      </c:pt>
                      <c:pt idx="2941">
                        <c:v>9264.78125</c:v>
                      </c:pt>
                      <c:pt idx="2942">
                        <c:v>14309.03515625</c:v>
                      </c:pt>
                      <c:pt idx="2943">
                        <c:v>14349.37890625</c:v>
                      </c:pt>
                      <c:pt idx="2944">
                        <c:v>14172.99609375</c:v>
                      </c:pt>
                      <c:pt idx="2945">
                        <c:v>14159.38671875</c:v>
                      </c:pt>
                      <c:pt idx="2946">
                        <c:v>13660.91796875</c:v>
                      </c:pt>
                      <c:pt idx="2947">
                        <c:v>14694.30078125</c:v>
                      </c:pt>
                      <c:pt idx="2948">
                        <c:v>12560.72265625</c:v>
                      </c:pt>
                      <c:pt idx="2949">
                        <c:v>12323.9921875</c:v>
                      </c:pt>
                      <c:pt idx="2950">
                        <c:v>13508.23828125</c:v>
                      </c:pt>
                      <c:pt idx="2951">
                        <c:v>12947.7734375</c:v>
                      </c:pt>
                      <c:pt idx="2952">
                        <c:v>11301.84375</c:v>
                      </c:pt>
                      <c:pt idx="2953">
                        <c:v>11475.7265625</c:v>
                      </c:pt>
                      <c:pt idx="2954">
                        <c:v>12481.37890625</c:v>
                      </c:pt>
                      <c:pt idx="2955">
                        <c:v>17843.12890625</c:v>
                      </c:pt>
                      <c:pt idx="2956">
                        <c:v>11785.84375</c:v>
                      </c:pt>
                      <c:pt idx="2957">
                        <c:v>17857.78515625</c:v>
                      </c:pt>
                      <c:pt idx="2958">
                        <c:v>18320.08203125</c:v>
                      </c:pt>
                      <c:pt idx="2959">
                        <c:v>15730.74609375</c:v>
                      </c:pt>
                      <c:pt idx="2960">
                        <c:v>15037.6015625</c:v>
                      </c:pt>
                      <c:pt idx="2961">
                        <c:v>18588.43359375</c:v>
                      </c:pt>
                      <c:pt idx="2962">
                        <c:v>18490.75</c:v>
                      </c:pt>
                      <c:pt idx="2963">
                        <c:v>17824.37890625</c:v>
                      </c:pt>
                      <c:pt idx="2964">
                        <c:v>15771.296875</c:v>
                      </c:pt>
                      <c:pt idx="2965">
                        <c:v>16075.9140625</c:v>
                      </c:pt>
                      <c:pt idx="2966">
                        <c:v>17509.03515625</c:v>
                      </c:pt>
                      <c:pt idx="2967">
                        <c:v>18031.6875</c:v>
                      </c:pt>
                      <c:pt idx="2968">
                        <c:v>15982.71875</c:v>
                      </c:pt>
                      <c:pt idx="2969">
                        <c:v>14116.58984375</c:v>
                      </c:pt>
                      <c:pt idx="2970">
                        <c:v>17651.16796875</c:v>
                      </c:pt>
                      <c:pt idx="2971">
                        <c:v>17875.59765625</c:v>
                      </c:pt>
                      <c:pt idx="2972">
                        <c:v>17559.96875</c:v>
                      </c:pt>
                      <c:pt idx="2973">
                        <c:v>11674.828125</c:v>
                      </c:pt>
                      <c:pt idx="2974">
                        <c:v>15547.96484375</c:v>
                      </c:pt>
                      <c:pt idx="2975">
                        <c:v>14964.46875</c:v>
                      </c:pt>
                      <c:pt idx="2976">
                        <c:v>15406.62109375</c:v>
                      </c:pt>
                      <c:pt idx="2977">
                        <c:v>15452.2109375</c:v>
                      </c:pt>
                      <c:pt idx="2978">
                        <c:v>13591.41015625</c:v>
                      </c:pt>
                      <c:pt idx="2979">
                        <c:v>13230.2265625</c:v>
                      </c:pt>
                      <c:pt idx="2980">
                        <c:v>12933.6171875</c:v>
                      </c:pt>
                      <c:pt idx="2981">
                        <c:v>14847.84375</c:v>
                      </c:pt>
                      <c:pt idx="2982">
                        <c:v>17305.0703125</c:v>
                      </c:pt>
                      <c:pt idx="2983">
                        <c:v>16242.28515625</c:v>
                      </c:pt>
                      <c:pt idx="2984">
                        <c:v>16145.27734375</c:v>
                      </c:pt>
                      <c:pt idx="2985">
                        <c:v>19789.22265625</c:v>
                      </c:pt>
                      <c:pt idx="2986">
                        <c:v>13870.5859375</c:v>
                      </c:pt>
                      <c:pt idx="2987">
                        <c:v>17378.4375</c:v>
                      </c:pt>
                      <c:pt idx="2988">
                        <c:v>17274.27734375</c:v>
                      </c:pt>
                      <c:pt idx="2989">
                        <c:v>19476.33203125</c:v>
                      </c:pt>
                      <c:pt idx="2990">
                        <c:v>18665.98828125</c:v>
                      </c:pt>
                      <c:pt idx="2991">
                        <c:v>19941.9375</c:v>
                      </c:pt>
                      <c:pt idx="2992">
                        <c:v>19303.9765625</c:v>
                      </c:pt>
                      <c:pt idx="2993">
                        <c:v>18798.96484375</c:v>
                      </c:pt>
                      <c:pt idx="2994">
                        <c:v>16871.33984375</c:v>
                      </c:pt>
                      <c:pt idx="2995">
                        <c:v>16069.3359375</c:v>
                      </c:pt>
                      <c:pt idx="2996">
                        <c:v>18696.47265625</c:v>
                      </c:pt>
                      <c:pt idx="2997">
                        <c:v>19352.0078125</c:v>
                      </c:pt>
                      <c:pt idx="2998">
                        <c:v>17654.06640625</c:v>
                      </c:pt>
                      <c:pt idx="2999">
                        <c:v>15756.015625</c:v>
                      </c:pt>
                      <c:pt idx="3000">
                        <c:v>12165.1171875</c:v>
                      </c:pt>
                      <c:pt idx="3001">
                        <c:v>9785.890625</c:v>
                      </c:pt>
                      <c:pt idx="3002">
                        <c:v>9384.9140625</c:v>
                      </c:pt>
                      <c:pt idx="3003">
                        <c:v>9168.40234375</c:v>
                      </c:pt>
                      <c:pt idx="3004">
                        <c:v>12882.125</c:v>
                      </c:pt>
                      <c:pt idx="3005">
                        <c:v>12377.375</c:v>
                      </c:pt>
                      <c:pt idx="3006">
                        <c:v>11978.5703125</c:v>
                      </c:pt>
                      <c:pt idx="3007">
                        <c:v>12146.34375</c:v>
                      </c:pt>
                      <c:pt idx="3008">
                        <c:v>11602.2734375</c:v>
                      </c:pt>
                      <c:pt idx="3009">
                        <c:v>11558.28125</c:v>
                      </c:pt>
                      <c:pt idx="3010">
                        <c:v>11573.5390625</c:v>
                      </c:pt>
                      <c:pt idx="3011">
                        <c:v>12185.6328125</c:v>
                      </c:pt>
                      <c:pt idx="3012">
                        <c:v>11500.5234375</c:v>
                      </c:pt>
                      <c:pt idx="3013">
                        <c:v>12561.9375</c:v>
                      </c:pt>
                      <c:pt idx="3014">
                        <c:v>12817.1640625</c:v>
                      </c:pt>
                      <c:pt idx="3015">
                        <c:v>15196.65234375</c:v>
                      </c:pt>
                      <c:pt idx="3016">
                        <c:v>14300.79296875</c:v>
                      </c:pt>
                      <c:pt idx="3017">
                        <c:v>14233.5546875</c:v>
                      </c:pt>
                      <c:pt idx="3018">
                        <c:v>14836.18359375</c:v>
                      </c:pt>
                      <c:pt idx="3019">
                        <c:v>14710.9609375</c:v>
                      </c:pt>
                      <c:pt idx="3020">
                        <c:v>14779.234375</c:v>
                      </c:pt>
                      <c:pt idx="3021">
                        <c:v>15570.50390625</c:v>
                      </c:pt>
                      <c:pt idx="3022">
                        <c:v>15584.78125</c:v>
                      </c:pt>
                      <c:pt idx="3023">
                        <c:v>14862.85546875</c:v>
                      </c:pt>
                      <c:pt idx="3024">
                        <c:v>14983.421875</c:v>
                      </c:pt>
                      <c:pt idx="3025">
                        <c:v>15507.1953125</c:v>
                      </c:pt>
                      <c:pt idx="3026">
                        <c:v>14237.40625</c:v>
                      </c:pt>
                      <c:pt idx="3027">
                        <c:v>15240.8515625</c:v>
                      </c:pt>
                      <c:pt idx="3028">
                        <c:v>14413.9375</c:v>
                      </c:pt>
                      <c:pt idx="3029">
                        <c:v>14870.23828125</c:v>
                      </c:pt>
                      <c:pt idx="3030">
                        <c:v>16049.3671875</c:v>
                      </c:pt>
                      <c:pt idx="3031">
                        <c:v>17107.75</c:v>
                      </c:pt>
                      <c:pt idx="3032">
                        <c:v>16568.31640625</c:v>
                      </c:pt>
                      <c:pt idx="3033">
                        <c:v>16490.6796875</c:v>
                      </c:pt>
                      <c:pt idx="3034">
                        <c:v>16982.8671875</c:v>
                      </c:pt>
                      <c:pt idx="3035">
                        <c:v>16475.63671875</c:v>
                      </c:pt>
                      <c:pt idx="3036">
                        <c:v>17115.6953125</c:v>
                      </c:pt>
                      <c:pt idx="3037">
                        <c:v>16627.1015625</c:v>
                      </c:pt>
                      <c:pt idx="3038">
                        <c:v>15029.1640625</c:v>
                      </c:pt>
                      <c:pt idx="3039">
                        <c:v>12912.98046875</c:v>
                      </c:pt>
                      <c:pt idx="3040">
                        <c:v>13594.0859375</c:v>
                      </c:pt>
                      <c:pt idx="3041">
                        <c:v>16351.765625</c:v>
                      </c:pt>
                      <c:pt idx="3042">
                        <c:v>16673.8359375</c:v>
                      </c:pt>
                      <c:pt idx="3043">
                        <c:v>15678.9296875</c:v>
                      </c:pt>
                      <c:pt idx="3044">
                        <c:v>15896.05078125</c:v>
                      </c:pt>
                      <c:pt idx="3045">
                        <c:v>11726.015625</c:v>
                      </c:pt>
                      <c:pt idx="3046">
                        <c:v>11273.21484375</c:v>
                      </c:pt>
                      <c:pt idx="3047">
                        <c:v>9194.72265625</c:v>
                      </c:pt>
                      <c:pt idx="3048">
                        <c:v>8769.9921875</c:v>
                      </c:pt>
                      <c:pt idx="3049">
                        <c:v>11466.81640625</c:v>
                      </c:pt>
                      <c:pt idx="3050">
                        <c:v>11337.3984375</c:v>
                      </c:pt>
                      <c:pt idx="3051">
                        <c:v>9331.88671875</c:v>
                      </c:pt>
                      <c:pt idx="3052">
                        <c:v>9175.625</c:v>
                      </c:pt>
                      <c:pt idx="3053">
                        <c:v>12323.43359375</c:v>
                      </c:pt>
                      <c:pt idx="3054">
                        <c:v>10509.39453125</c:v>
                      </c:pt>
                      <c:pt idx="3055">
                        <c:v>12132.75</c:v>
                      </c:pt>
                      <c:pt idx="3056">
                        <c:v>11177.56640625</c:v>
                      </c:pt>
                      <c:pt idx="3057">
                        <c:v>11620.77734375</c:v>
                      </c:pt>
                      <c:pt idx="3058">
                        <c:v>12380.40234375</c:v>
                      </c:pt>
                      <c:pt idx="3059">
                        <c:v>12229.9296875</c:v>
                      </c:pt>
                      <c:pt idx="3060">
                        <c:v>15976.00390625</c:v>
                      </c:pt>
                      <c:pt idx="3061">
                        <c:v>16249.42578125</c:v>
                      </c:pt>
                      <c:pt idx="3062">
                        <c:v>16101.125</c:v>
                      </c:pt>
                      <c:pt idx="3063">
                        <c:v>16168.37890625</c:v>
                      </c:pt>
                      <c:pt idx="3064">
                        <c:v>15961.49609375</c:v>
                      </c:pt>
                      <c:pt idx="3065">
                        <c:v>14281.78125</c:v>
                      </c:pt>
                      <c:pt idx="3066">
                        <c:v>13320.55859375</c:v>
                      </c:pt>
                      <c:pt idx="3067">
                        <c:v>16110.7421875</c:v>
                      </c:pt>
                      <c:pt idx="3068">
                        <c:v>15126.95703125</c:v>
                      </c:pt>
                      <c:pt idx="3069">
                        <c:v>15156.3828125</c:v>
                      </c:pt>
                      <c:pt idx="3070">
                        <c:v>16268.0859375</c:v>
                      </c:pt>
                      <c:pt idx="3071">
                        <c:v>15428.99609375</c:v>
                      </c:pt>
                      <c:pt idx="3072">
                        <c:v>15070.68359375</c:v>
                      </c:pt>
                      <c:pt idx="3073">
                        <c:v>16060.2421875</c:v>
                      </c:pt>
                      <c:pt idx="3074">
                        <c:v>15100.5703125</c:v>
                      </c:pt>
                      <c:pt idx="3075">
                        <c:v>14503.7890625</c:v>
                      </c:pt>
                      <c:pt idx="3076">
                        <c:v>14749.3359375</c:v>
                      </c:pt>
                      <c:pt idx="3077">
                        <c:v>12117.171875</c:v>
                      </c:pt>
                      <c:pt idx="3078">
                        <c:v>10561.8203125</c:v>
                      </c:pt>
                      <c:pt idx="3079">
                        <c:v>12922.84765625</c:v>
                      </c:pt>
                      <c:pt idx="3080">
                        <c:v>12029.07421875</c:v>
                      </c:pt>
                      <c:pt idx="3081">
                        <c:v>12848.5390625</c:v>
                      </c:pt>
                      <c:pt idx="3082">
                        <c:v>10894.6796875</c:v>
                      </c:pt>
                      <c:pt idx="3083">
                        <c:v>10918.7890625</c:v>
                      </c:pt>
                      <c:pt idx="3084">
                        <c:v>14169.86328125</c:v>
                      </c:pt>
                      <c:pt idx="3085">
                        <c:v>12962.64453125</c:v>
                      </c:pt>
                      <c:pt idx="3086">
                        <c:v>11675.4453125</c:v>
                      </c:pt>
                      <c:pt idx="3087">
                        <c:v>10564.27734375</c:v>
                      </c:pt>
                      <c:pt idx="3088">
                        <c:v>11556.91796875</c:v>
                      </c:pt>
                      <c:pt idx="3089">
                        <c:v>14658.90234375</c:v>
                      </c:pt>
                      <c:pt idx="3090">
                        <c:v>12165.05859375</c:v>
                      </c:pt>
                      <c:pt idx="3091">
                        <c:v>14205.046875</c:v>
                      </c:pt>
                      <c:pt idx="3092">
                        <c:v>11660.296875</c:v>
                      </c:pt>
                      <c:pt idx="3093">
                        <c:v>15181.10546875</c:v>
                      </c:pt>
                      <c:pt idx="3094">
                        <c:v>14703.08203125</c:v>
                      </c:pt>
                      <c:pt idx="3095">
                        <c:v>12763.3046875</c:v>
                      </c:pt>
                      <c:pt idx="3096">
                        <c:v>14925.015625</c:v>
                      </c:pt>
                      <c:pt idx="3097">
                        <c:v>15243.3671875</c:v>
                      </c:pt>
                      <c:pt idx="3098">
                        <c:v>14665.921875</c:v>
                      </c:pt>
                      <c:pt idx="3099">
                        <c:v>11498.94140625</c:v>
                      </c:pt>
                      <c:pt idx="3100">
                        <c:v>10333.67578125</c:v>
                      </c:pt>
                      <c:pt idx="3101">
                        <c:v>12281.421875</c:v>
                      </c:pt>
                      <c:pt idx="3102">
                        <c:v>14691.73046875</c:v>
                      </c:pt>
                      <c:pt idx="3103">
                        <c:v>13392.77734375</c:v>
                      </c:pt>
                      <c:pt idx="3104">
                        <c:v>15034.62109375</c:v>
                      </c:pt>
                      <c:pt idx="3105">
                        <c:v>16735.6171875</c:v>
                      </c:pt>
                      <c:pt idx="3106">
                        <c:v>16347.828125</c:v>
                      </c:pt>
                      <c:pt idx="3107">
                        <c:v>13278.6875</c:v>
                      </c:pt>
                      <c:pt idx="3108">
                        <c:v>13933.6796875</c:v>
                      </c:pt>
                      <c:pt idx="3109">
                        <c:v>15458.828125</c:v>
                      </c:pt>
                      <c:pt idx="3110">
                        <c:v>18005.4609375</c:v>
                      </c:pt>
                      <c:pt idx="3111">
                        <c:v>17484.40625</c:v>
                      </c:pt>
                      <c:pt idx="3112">
                        <c:v>16996.38671875</c:v>
                      </c:pt>
                      <c:pt idx="3113">
                        <c:v>17879.2421875</c:v>
                      </c:pt>
                      <c:pt idx="3114">
                        <c:v>17517.08984375</c:v>
                      </c:pt>
                      <c:pt idx="3115">
                        <c:v>17709.671875</c:v>
                      </c:pt>
                      <c:pt idx="3116">
                        <c:v>18078.5625</c:v>
                      </c:pt>
                      <c:pt idx="3117">
                        <c:v>16131.359375</c:v>
                      </c:pt>
                      <c:pt idx="3118">
                        <c:v>15341.84765625</c:v>
                      </c:pt>
                      <c:pt idx="3119">
                        <c:v>17447.703125</c:v>
                      </c:pt>
                      <c:pt idx="3120">
                        <c:v>18771.00390625</c:v>
                      </c:pt>
                      <c:pt idx="3121">
                        <c:v>18389.62890625</c:v>
                      </c:pt>
                      <c:pt idx="3122">
                        <c:v>17279.921875</c:v>
                      </c:pt>
                      <c:pt idx="3123">
                        <c:v>18863.5078125</c:v>
                      </c:pt>
                      <c:pt idx="3124">
                        <c:v>18995.0546875</c:v>
                      </c:pt>
                      <c:pt idx="3125">
                        <c:v>16091.87109375</c:v>
                      </c:pt>
                      <c:pt idx="3126">
                        <c:v>13350.82421875</c:v>
                      </c:pt>
                      <c:pt idx="3127">
                        <c:v>12302.546875</c:v>
                      </c:pt>
                      <c:pt idx="3128">
                        <c:v>13013.58984375</c:v>
                      </c:pt>
                      <c:pt idx="3129">
                        <c:v>16595.046875</c:v>
                      </c:pt>
                      <c:pt idx="3130">
                        <c:v>16838.65234375</c:v>
                      </c:pt>
                      <c:pt idx="3131">
                        <c:v>15798.3671875</c:v>
                      </c:pt>
                      <c:pt idx="3132">
                        <c:v>15594.96875</c:v>
                      </c:pt>
                      <c:pt idx="3133">
                        <c:v>17799.6484375</c:v>
                      </c:pt>
                      <c:pt idx="3134">
                        <c:v>18913.7265625</c:v>
                      </c:pt>
                      <c:pt idx="3135">
                        <c:v>13722.83203125</c:v>
                      </c:pt>
                      <c:pt idx="3136">
                        <c:v>14341.71875</c:v>
                      </c:pt>
                      <c:pt idx="3137">
                        <c:v>11899.7734375</c:v>
                      </c:pt>
                      <c:pt idx="3138">
                        <c:v>12469.9375</c:v>
                      </c:pt>
                      <c:pt idx="3139">
                        <c:v>13471.8046875</c:v>
                      </c:pt>
                      <c:pt idx="3140">
                        <c:v>12424.53515625</c:v>
                      </c:pt>
                      <c:pt idx="3141">
                        <c:v>9761.78515625</c:v>
                      </c:pt>
                      <c:pt idx="3142">
                        <c:v>10763.25390625</c:v>
                      </c:pt>
                      <c:pt idx="3143">
                        <c:v>13470.6328125</c:v>
                      </c:pt>
                      <c:pt idx="3144">
                        <c:v>13600.23046875</c:v>
                      </c:pt>
                      <c:pt idx="3145">
                        <c:v>13876.29296875</c:v>
                      </c:pt>
                      <c:pt idx="3146">
                        <c:v>11102.8125</c:v>
                      </c:pt>
                      <c:pt idx="3147">
                        <c:v>11150.1796875</c:v>
                      </c:pt>
                      <c:pt idx="3148">
                        <c:v>12854.4609375</c:v>
                      </c:pt>
                      <c:pt idx="3149">
                        <c:v>10629.7734375</c:v>
                      </c:pt>
                      <c:pt idx="3150">
                        <c:v>13416.6640625</c:v>
                      </c:pt>
                      <c:pt idx="3151">
                        <c:v>12419.828125</c:v>
                      </c:pt>
                      <c:pt idx="3152">
                        <c:v>12352.31640625</c:v>
                      </c:pt>
                      <c:pt idx="3153">
                        <c:v>12242.12890625</c:v>
                      </c:pt>
                      <c:pt idx="3154">
                        <c:v>13727.71484375</c:v>
                      </c:pt>
                      <c:pt idx="3155">
                        <c:v>12419.6640625</c:v>
                      </c:pt>
                      <c:pt idx="3156">
                        <c:v>12358.17578125</c:v>
                      </c:pt>
                      <c:pt idx="3157">
                        <c:v>11292.39453125</c:v>
                      </c:pt>
                      <c:pt idx="3158">
                        <c:v>13130.55859375</c:v>
                      </c:pt>
                      <c:pt idx="3159">
                        <c:v>13862.6953125</c:v>
                      </c:pt>
                      <c:pt idx="3160">
                        <c:v>13571.3828125</c:v>
                      </c:pt>
                      <c:pt idx="3161">
                        <c:v>11938.2578125</c:v>
                      </c:pt>
                      <c:pt idx="3162">
                        <c:v>11893.23046875</c:v>
                      </c:pt>
                      <c:pt idx="3163">
                        <c:v>14100.92578125</c:v>
                      </c:pt>
                      <c:pt idx="3164">
                        <c:v>13878.98828125</c:v>
                      </c:pt>
                      <c:pt idx="3165">
                        <c:v>15382.7734375</c:v>
                      </c:pt>
                      <c:pt idx="3166">
                        <c:v>16741.890625</c:v>
                      </c:pt>
                      <c:pt idx="3167">
                        <c:v>16400.15234375</c:v>
                      </c:pt>
                      <c:pt idx="3168">
                        <c:v>16326.7890625</c:v>
                      </c:pt>
                      <c:pt idx="3169">
                        <c:v>14952.0234375</c:v>
                      </c:pt>
                      <c:pt idx="3170">
                        <c:v>16132.5703125</c:v>
                      </c:pt>
                      <c:pt idx="3171">
                        <c:v>15545.25</c:v>
                      </c:pt>
                      <c:pt idx="3172">
                        <c:v>16367.46484375</c:v>
                      </c:pt>
                      <c:pt idx="3173">
                        <c:v>16284.015625</c:v>
                      </c:pt>
                      <c:pt idx="3174">
                        <c:v>14287.5</c:v>
                      </c:pt>
                      <c:pt idx="3175">
                        <c:v>13985.37109375</c:v>
                      </c:pt>
                      <c:pt idx="3176">
                        <c:v>16670.4140625</c:v>
                      </c:pt>
                      <c:pt idx="3177">
                        <c:v>14712.078125</c:v>
                      </c:pt>
                      <c:pt idx="3178">
                        <c:v>11094.28125</c:v>
                      </c:pt>
                      <c:pt idx="3179">
                        <c:v>11852.3984375</c:v>
                      </c:pt>
                      <c:pt idx="3180">
                        <c:v>14507.1171875</c:v>
                      </c:pt>
                      <c:pt idx="3181">
                        <c:v>11959.2421875</c:v>
                      </c:pt>
                      <c:pt idx="3182">
                        <c:v>12493.7890625</c:v>
                      </c:pt>
                      <c:pt idx="3183">
                        <c:v>14664.26171875</c:v>
                      </c:pt>
                      <c:pt idx="3184">
                        <c:v>14696.77734375</c:v>
                      </c:pt>
                      <c:pt idx="3185">
                        <c:v>13182.046875</c:v>
                      </c:pt>
                      <c:pt idx="3186">
                        <c:v>13367.8828125</c:v>
                      </c:pt>
                      <c:pt idx="3187">
                        <c:v>14359.94140625</c:v>
                      </c:pt>
                      <c:pt idx="3188">
                        <c:v>14750.0703125</c:v>
                      </c:pt>
                      <c:pt idx="3189">
                        <c:v>15060.4609375</c:v>
                      </c:pt>
                      <c:pt idx="3190">
                        <c:v>11871.28125</c:v>
                      </c:pt>
                      <c:pt idx="3191">
                        <c:v>10916.5078125</c:v>
                      </c:pt>
                      <c:pt idx="3192">
                        <c:v>10902.40625</c:v>
                      </c:pt>
                      <c:pt idx="3193">
                        <c:v>12161.59375</c:v>
                      </c:pt>
                      <c:pt idx="3194">
                        <c:v>14622.62890625</c:v>
                      </c:pt>
                      <c:pt idx="3195">
                        <c:v>10701.1484375</c:v>
                      </c:pt>
                      <c:pt idx="3196">
                        <c:v>11067.9921875</c:v>
                      </c:pt>
                      <c:pt idx="3197">
                        <c:v>10325.859375</c:v>
                      </c:pt>
                      <c:pt idx="3198">
                        <c:v>8810.9140625</c:v>
                      </c:pt>
                      <c:pt idx="3199">
                        <c:v>8986.2265625</c:v>
                      </c:pt>
                      <c:pt idx="3200">
                        <c:v>10588.5078125</c:v>
                      </c:pt>
                      <c:pt idx="3201">
                        <c:v>10789.2578125</c:v>
                      </c:pt>
                      <c:pt idx="3202">
                        <c:v>9811.375</c:v>
                      </c:pt>
                      <c:pt idx="3203">
                        <c:v>8064.015625</c:v>
                      </c:pt>
                      <c:pt idx="3204">
                        <c:v>10392.19921875</c:v>
                      </c:pt>
                      <c:pt idx="3205">
                        <c:v>10076.91015625</c:v>
                      </c:pt>
                      <c:pt idx="3206">
                        <c:v>9881.6640625</c:v>
                      </c:pt>
                      <c:pt idx="3207">
                        <c:v>9691.7734375</c:v>
                      </c:pt>
                      <c:pt idx="3208">
                        <c:v>10995</c:v>
                      </c:pt>
                      <c:pt idx="3209">
                        <c:v>10851.328125</c:v>
                      </c:pt>
                      <c:pt idx="3210">
                        <c:v>15294.109375</c:v>
                      </c:pt>
                      <c:pt idx="3211">
                        <c:v>15710.375</c:v>
                      </c:pt>
                      <c:pt idx="3212">
                        <c:v>15587.02734375</c:v>
                      </c:pt>
                      <c:pt idx="3213">
                        <c:v>15035.78515625</c:v>
                      </c:pt>
                      <c:pt idx="3214">
                        <c:v>13553.96875</c:v>
                      </c:pt>
                      <c:pt idx="3215">
                        <c:v>13013.54296875</c:v>
                      </c:pt>
                      <c:pt idx="3216">
                        <c:v>15193.5625</c:v>
                      </c:pt>
                      <c:pt idx="3217">
                        <c:v>15257.9140625</c:v>
                      </c:pt>
                      <c:pt idx="3218">
                        <c:v>12943.515625</c:v>
                      </c:pt>
                      <c:pt idx="3219">
                        <c:v>11884.6328125</c:v>
                      </c:pt>
                      <c:pt idx="3220">
                        <c:v>12272.59375</c:v>
                      </c:pt>
                      <c:pt idx="3221">
                        <c:v>14922.4609375</c:v>
                      </c:pt>
                      <c:pt idx="3222">
                        <c:v>14849.80859375</c:v>
                      </c:pt>
                      <c:pt idx="3223">
                        <c:v>13751.68359375</c:v>
                      </c:pt>
                      <c:pt idx="3224">
                        <c:v>14410.28515625</c:v>
                      </c:pt>
                      <c:pt idx="3225">
                        <c:v>15386.71484375</c:v>
                      </c:pt>
                      <c:pt idx="3226">
                        <c:v>13565.484375</c:v>
                      </c:pt>
                      <c:pt idx="3227">
                        <c:v>12790.296875</c:v>
                      </c:pt>
                      <c:pt idx="3228">
                        <c:v>13801.4609375</c:v>
                      </c:pt>
                      <c:pt idx="3229">
                        <c:v>15034.83203125</c:v>
                      </c:pt>
                      <c:pt idx="3230">
                        <c:v>15512.5546875</c:v>
                      </c:pt>
                      <c:pt idx="3231">
                        <c:v>15070.640625</c:v>
                      </c:pt>
                      <c:pt idx="3232">
                        <c:v>17039.3671875</c:v>
                      </c:pt>
                      <c:pt idx="3233">
                        <c:v>17293.43359375</c:v>
                      </c:pt>
                      <c:pt idx="3234">
                        <c:v>16246.2890625</c:v>
                      </c:pt>
                      <c:pt idx="3235">
                        <c:v>14729.9140625</c:v>
                      </c:pt>
                      <c:pt idx="3236">
                        <c:v>14866.91796875</c:v>
                      </c:pt>
                      <c:pt idx="3237">
                        <c:v>16549.41015625</c:v>
                      </c:pt>
                      <c:pt idx="3238">
                        <c:v>16723.0390625</c:v>
                      </c:pt>
                      <c:pt idx="3239">
                        <c:v>17148.78125</c:v>
                      </c:pt>
                      <c:pt idx="3240">
                        <c:v>11268.89453125</c:v>
                      </c:pt>
                      <c:pt idx="3241">
                        <c:v>9707.4921875</c:v>
                      </c:pt>
                      <c:pt idx="3242">
                        <c:v>8688.71484375</c:v>
                      </c:pt>
                      <c:pt idx="3243">
                        <c:v>10223.55859375</c:v>
                      </c:pt>
                      <c:pt idx="3244">
                        <c:v>11996.734375</c:v>
                      </c:pt>
                      <c:pt idx="3245">
                        <c:v>12338.859375</c:v>
                      </c:pt>
                      <c:pt idx="3246">
                        <c:v>13321.62109375</c:v>
                      </c:pt>
                      <c:pt idx="3247">
                        <c:v>14389.4765625</c:v>
                      </c:pt>
                      <c:pt idx="3248">
                        <c:v>14563.52734375</c:v>
                      </c:pt>
                      <c:pt idx="3249">
                        <c:v>13271.54296875</c:v>
                      </c:pt>
                      <c:pt idx="3250">
                        <c:v>11659.19921875</c:v>
                      </c:pt>
                      <c:pt idx="3251">
                        <c:v>12010.4296875</c:v>
                      </c:pt>
                      <c:pt idx="3252">
                        <c:v>14070.51171875</c:v>
                      </c:pt>
                      <c:pt idx="3253">
                        <c:v>13228.12890625</c:v>
                      </c:pt>
                      <c:pt idx="3254">
                        <c:v>13837.46484375</c:v>
                      </c:pt>
                      <c:pt idx="3255">
                        <c:v>11111.9921875</c:v>
                      </c:pt>
                      <c:pt idx="3256">
                        <c:v>11617.19921875</c:v>
                      </c:pt>
                      <c:pt idx="3257">
                        <c:v>11400.390625</c:v>
                      </c:pt>
                      <c:pt idx="3258">
                        <c:v>11551.36328125</c:v>
                      </c:pt>
                      <c:pt idx="3259">
                        <c:v>11013.66796875</c:v>
                      </c:pt>
                      <c:pt idx="3260">
                        <c:v>11434.125</c:v>
                      </c:pt>
                      <c:pt idx="3261">
                        <c:v>9723.3203125</c:v>
                      </c:pt>
                      <c:pt idx="3262">
                        <c:v>9438.86328125</c:v>
                      </c:pt>
                      <c:pt idx="3263">
                        <c:v>11199.31640625</c:v>
                      </c:pt>
                      <c:pt idx="3264">
                        <c:v>10230.625</c:v>
                      </c:pt>
                      <c:pt idx="3265">
                        <c:v>10450.66796875</c:v>
                      </c:pt>
                      <c:pt idx="3266">
                        <c:v>10010.7734375</c:v>
                      </c:pt>
                      <c:pt idx="3267">
                        <c:v>11376.2734375</c:v>
                      </c:pt>
                      <c:pt idx="3268">
                        <c:v>10897.2578125</c:v>
                      </c:pt>
                      <c:pt idx="3269">
                        <c:v>11521.8984375</c:v>
                      </c:pt>
                      <c:pt idx="3270">
                        <c:v>14205.0703125</c:v>
                      </c:pt>
                      <c:pt idx="3271">
                        <c:v>12579.29296875</c:v>
                      </c:pt>
                      <c:pt idx="3272">
                        <c:v>12457.58203125</c:v>
                      </c:pt>
                      <c:pt idx="3273">
                        <c:v>14456.90234375</c:v>
                      </c:pt>
                      <c:pt idx="3274">
                        <c:v>15986.98828125</c:v>
                      </c:pt>
                      <c:pt idx="3275">
                        <c:v>15222.9921875</c:v>
                      </c:pt>
                      <c:pt idx="3276">
                        <c:v>14092.359375</c:v>
                      </c:pt>
                      <c:pt idx="3277">
                        <c:v>15905.03125</c:v>
                      </c:pt>
                      <c:pt idx="3278">
                        <c:v>15079.10546875</c:v>
                      </c:pt>
                      <c:pt idx="3279">
                        <c:v>15348.640625</c:v>
                      </c:pt>
                      <c:pt idx="3280">
                        <c:v>15327.9921875</c:v>
                      </c:pt>
                      <c:pt idx="3281">
                        <c:v>15449.375</c:v>
                      </c:pt>
                      <c:pt idx="3282">
                        <c:v>13947.22265625</c:v>
                      </c:pt>
                      <c:pt idx="3283">
                        <c:v>14400.578125</c:v>
                      </c:pt>
                      <c:pt idx="3284">
                        <c:v>15910.37109375</c:v>
                      </c:pt>
                      <c:pt idx="3285">
                        <c:v>15212.3203125</c:v>
                      </c:pt>
                      <c:pt idx="3286">
                        <c:v>12892.58203125</c:v>
                      </c:pt>
                      <c:pt idx="3287">
                        <c:v>12313.30078125</c:v>
                      </c:pt>
                      <c:pt idx="3288">
                        <c:v>14640.11328125</c:v>
                      </c:pt>
                      <c:pt idx="3289">
                        <c:v>15620.91015625</c:v>
                      </c:pt>
                      <c:pt idx="3290">
                        <c:v>13153.36328125</c:v>
                      </c:pt>
                      <c:pt idx="3291">
                        <c:v>11186.1875</c:v>
                      </c:pt>
                      <c:pt idx="3292">
                        <c:v>11168.70703125</c:v>
                      </c:pt>
                      <c:pt idx="3293">
                        <c:v>15136.74609375</c:v>
                      </c:pt>
                      <c:pt idx="3294">
                        <c:v>15210.88671875</c:v>
                      </c:pt>
                      <c:pt idx="3295">
                        <c:v>13796.83203125</c:v>
                      </c:pt>
                      <c:pt idx="3296">
                        <c:v>13439.33984375</c:v>
                      </c:pt>
                      <c:pt idx="3297">
                        <c:v>15563.13671875</c:v>
                      </c:pt>
                      <c:pt idx="3298">
                        <c:v>15159.546875</c:v>
                      </c:pt>
                      <c:pt idx="3299">
                        <c:v>15278.03125</c:v>
                      </c:pt>
                      <c:pt idx="3300">
                        <c:v>16873.109375</c:v>
                      </c:pt>
                      <c:pt idx="3301">
                        <c:v>18290.59765625</c:v>
                      </c:pt>
                      <c:pt idx="3302">
                        <c:v>17947.9375</c:v>
                      </c:pt>
                      <c:pt idx="3303">
                        <c:v>15184.171875</c:v>
                      </c:pt>
                      <c:pt idx="3304">
                        <c:v>14492.75390625</c:v>
                      </c:pt>
                      <c:pt idx="3305">
                        <c:v>18396.73828125</c:v>
                      </c:pt>
                      <c:pt idx="3306">
                        <c:v>15056.05078125</c:v>
                      </c:pt>
                      <c:pt idx="3307">
                        <c:v>12584.51953125</c:v>
                      </c:pt>
                      <c:pt idx="3308">
                        <c:v>14251.90234375</c:v>
                      </c:pt>
                      <c:pt idx="3309">
                        <c:v>16370.234375</c:v>
                      </c:pt>
                      <c:pt idx="3310">
                        <c:v>16405.1171875</c:v>
                      </c:pt>
                      <c:pt idx="3311">
                        <c:v>13854.98828125</c:v>
                      </c:pt>
                      <c:pt idx="3312">
                        <c:v>12449.29296875</c:v>
                      </c:pt>
                      <c:pt idx="3313">
                        <c:v>12359.1953125</c:v>
                      </c:pt>
                      <c:pt idx="3314">
                        <c:v>15387.11328125</c:v>
                      </c:pt>
                      <c:pt idx="3315">
                        <c:v>16425.0234375</c:v>
                      </c:pt>
                      <c:pt idx="3316">
                        <c:v>16588.3515625</c:v>
                      </c:pt>
                      <c:pt idx="3317">
                        <c:v>17665.7578125</c:v>
                      </c:pt>
                      <c:pt idx="3318">
                        <c:v>17949.1640625</c:v>
                      </c:pt>
                      <c:pt idx="3319">
                        <c:v>15818.1875</c:v>
                      </c:pt>
                      <c:pt idx="3320">
                        <c:v>18481.6328125</c:v>
                      </c:pt>
                      <c:pt idx="3321">
                        <c:v>17891.80078125</c:v>
                      </c:pt>
                      <c:pt idx="3322">
                        <c:v>17569.91796875</c:v>
                      </c:pt>
                      <c:pt idx="3323">
                        <c:v>17889.6953125</c:v>
                      </c:pt>
                      <c:pt idx="3324">
                        <c:v>16507.484375</c:v>
                      </c:pt>
                      <c:pt idx="3325">
                        <c:v>16379.2421875</c:v>
                      </c:pt>
                      <c:pt idx="3326">
                        <c:v>16408.53125</c:v>
                      </c:pt>
                      <c:pt idx="3327">
                        <c:v>15202.75</c:v>
                      </c:pt>
                      <c:pt idx="3328">
                        <c:v>17698.390625</c:v>
                      </c:pt>
                      <c:pt idx="3329">
                        <c:v>18233.328125</c:v>
                      </c:pt>
                      <c:pt idx="3330">
                        <c:v>11475.75390625</c:v>
                      </c:pt>
                      <c:pt idx="3331">
                        <c:v>12315.53515625</c:v>
                      </c:pt>
                      <c:pt idx="3332">
                        <c:v>11250.63671875</c:v>
                      </c:pt>
                      <c:pt idx="3333">
                        <c:v>10749.0625</c:v>
                      </c:pt>
                      <c:pt idx="3334">
                        <c:v>10692.0625</c:v>
                      </c:pt>
                      <c:pt idx="3335">
                        <c:v>10923.015625</c:v>
                      </c:pt>
                      <c:pt idx="3336">
                        <c:v>12118.11328125</c:v>
                      </c:pt>
                      <c:pt idx="3337">
                        <c:v>11880.56640625</c:v>
                      </c:pt>
                      <c:pt idx="3338">
                        <c:v>12029.82421875</c:v>
                      </c:pt>
                      <c:pt idx="3339">
                        <c:v>11469.1015625</c:v>
                      </c:pt>
                      <c:pt idx="3340">
                        <c:v>11503.5703125</c:v>
                      </c:pt>
                      <c:pt idx="3341">
                        <c:v>9975.484375</c:v>
                      </c:pt>
                      <c:pt idx="3342">
                        <c:v>8487.4765625</c:v>
                      </c:pt>
                      <c:pt idx="3343">
                        <c:v>8529.671875</c:v>
                      </c:pt>
                      <c:pt idx="3344">
                        <c:v>10521.86328125</c:v>
                      </c:pt>
                      <c:pt idx="3345">
                        <c:v>17274.46484375</c:v>
                      </c:pt>
                      <c:pt idx="3346">
                        <c:v>15280.21484375</c:v>
                      </c:pt>
                      <c:pt idx="3347">
                        <c:v>14518.63671875</c:v>
                      </c:pt>
                      <c:pt idx="3348">
                        <c:v>15254.08203125</c:v>
                      </c:pt>
                      <c:pt idx="3349">
                        <c:v>15783.296875</c:v>
                      </c:pt>
                      <c:pt idx="3350">
                        <c:v>13290.5546875</c:v>
                      </c:pt>
                      <c:pt idx="3351">
                        <c:v>15890.375</c:v>
                      </c:pt>
                      <c:pt idx="3352">
                        <c:v>14715.93359375</c:v>
                      </c:pt>
                      <c:pt idx="3353">
                        <c:v>14415.85546875</c:v>
                      </c:pt>
                      <c:pt idx="3354">
                        <c:v>15217.03125</c:v>
                      </c:pt>
                      <c:pt idx="3355">
                        <c:v>16477.375</c:v>
                      </c:pt>
                      <c:pt idx="3356">
                        <c:v>17431.19140625</c:v>
                      </c:pt>
                      <c:pt idx="3357">
                        <c:v>16532.67578125</c:v>
                      </c:pt>
                      <c:pt idx="3358">
                        <c:v>16835.62890625</c:v>
                      </c:pt>
                      <c:pt idx="3359">
                        <c:v>17241.7890625</c:v>
                      </c:pt>
                      <c:pt idx="3360">
                        <c:v>15798.046875</c:v>
                      </c:pt>
                      <c:pt idx="3361">
                        <c:v>14651.15625</c:v>
                      </c:pt>
                      <c:pt idx="3362">
                        <c:v>14318.68359375</c:v>
                      </c:pt>
                      <c:pt idx="3363">
                        <c:v>15396.73046875</c:v>
                      </c:pt>
                      <c:pt idx="3364">
                        <c:v>15763.40234375</c:v>
                      </c:pt>
                      <c:pt idx="3365">
                        <c:v>14992.05859375</c:v>
                      </c:pt>
                      <c:pt idx="3366">
                        <c:v>15211.96484375</c:v>
                      </c:pt>
                      <c:pt idx="3367">
                        <c:v>15271.28515625</c:v>
                      </c:pt>
                      <c:pt idx="3368">
                        <c:v>15349.86328125</c:v>
                      </c:pt>
                      <c:pt idx="3369">
                        <c:v>15264.296875</c:v>
                      </c:pt>
                      <c:pt idx="3370">
                        <c:v>15863.4296875</c:v>
                      </c:pt>
                      <c:pt idx="3371">
                        <c:v>15821.53125</c:v>
                      </c:pt>
                      <c:pt idx="3372">
                        <c:v>13590.2578125</c:v>
                      </c:pt>
                      <c:pt idx="3373">
                        <c:v>13359.1328125</c:v>
                      </c:pt>
                      <c:pt idx="3374">
                        <c:v>14559.4296875</c:v>
                      </c:pt>
                      <c:pt idx="3375">
                        <c:v>13630.58203125</c:v>
                      </c:pt>
                      <c:pt idx="3376">
                        <c:v>12603.328125</c:v>
                      </c:pt>
                      <c:pt idx="3377">
                        <c:v>12717.94921875</c:v>
                      </c:pt>
                      <c:pt idx="3378">
                        <c:v>11682.0859375</c:v>
                      </c:pt>
                      <c:pt idx="3379">
                        <c:v>10989.9453125</c:v>
                      </c:pt>
                      <c:pt idx="3380">
                        <c:v>11208.11328125</c:v>
                      </c:pt>
                      <c:pt idx="3381">
                        <c:v>12942.109375</c:v>
                      </c:pt>
                      <c:pt idx="3382">
                        <c:v>11749.6015625</c:v>
                      </c:pt>
                      <c:pt idx="3383">
                        <c:v>9938.11328125</c:v>
                      </c:pt>
                      <c:pt idx="3384">
                        <c:v>12204.9296875</c:v>
                      </c:pt>
                      <c:pt idx="3385">
                        <c:v>13780.796875</c:v>
                      </c:pt>
                      <c:pt idx="3386">
                        <c:v>11405.02734375</c:v>
                      </c:pt>
                      <c:pt idx="3387">
                        <c:v>11303.3359375</c:v>
                      </c:pt>
                      <c:pt idx="3388">
                        <c:v>11373.33203125</c:v>
                      </c:pt>
                      <c:pt idx="3389">
                        <c:v>12697.69140625</c:v>
                      </c:pt>
                      <c:pt idx="3390">
                        <c:v>12129.234375</c:v>
                      </c:pt>
                      <c:pt idx="3391">
                        <c:v>10770.78125</c:v>
                      </c:pt>
                      <c:pt idx="3392">
                        <c:v>8804.953125</c:v>
                      </c:pt>
                      <c:pt idx="3393">
                        <c:v>8748.60546875</c:v>
                      </c:pt>
                      <c:pt idx="3394">
                        <c:v>10754.8828125</c:v>
                      </c:pt>
                      <c:pt idx="3395">
                        <c:v>12262.26171875</c:v>
                      </c:pt>
                      <c:pt idx="3396">
                        <c:v>12101.25</c:v>
                      </c:pt>
                      <c:pt idx="3397">
                        <c:v>11951.7109375</c:v>
                      </c:pt>
                      <c:pt idx="3398">
                        <c:v>13188.5390625</c:v>
                      </c:pt>
                      <c:pt idx="3399">
                        <c:v>12487.796875</c:v>
                      </c:pt>
                      <c:pt idx="3400">
                        <c:v>10046.90625</c:v>
                      </c:pt>
                      <c:pt idx="3401">
                        <c:v>8211.52734375</c:v>
                      </c:pt>
                      <c:pt idx="3402">
                        <c:v>8508.984375</c:v>
                      </c:pt>
                      <c:pt idx="3403">
                        <c:v>11368.3359375</c:v>
                      </c:pt>
                      <c:pt idx="3404">
                        <c:v>10993.78125</c:v>
                      </c:pt>
                      <c:pt idx="3405">
                        <c:v>15654.1484375</c:v>
                      </c:pt>
                      <c:pt idx="3406">
                        <c:v>16155.3984375</c:v>
                      </c:pt>
                      <c:pt idx="3407">
                        <c:v>15747.37109375</c:v>
                      </c:pt>
                      <c:pt idx="3408">
                        <c:v>15520.04296875</c:v>
                      </c:pt>
                      <c:pt idx="3409">
                        <c:v>16151.55078125</c:v>
                      </c:pt>
                      <c:pt idx="3410">
                        <c:v>15509.0390625</c:v>
                      </c:pt>
                      <c:pt idx="3411">
                        <c:v>15470.36328125</c:v>
                      </c:pt>
                      <c:pt idx="3412">
                        <c:v>15930.3359375</c:v>
                      </c:pt>
                      <c:pt idx="3413">
                        <c:v>14962.2578125</c:v>
                      </c:pt>
                      <c:pt idx="3414">
                        <c:v>13628.09375</c:v>
                      </c:pt>
                      <c:pt idx="3415">
                        <c:v>14949.16796875</c:v>
                      </c:pt>
                      <c:pt idx="3416">
                        <c:v>16013.78515625</c:v>
                      </c:pt>
                      <c:pt idx="3417">
                        <c:v>15326.15625</c:v>
                      </c:pt>
                      <c:pt idx="3418">
                        <c:v>14010.40625</c:v>
                      </c:pt>
                      <c:pt idx="3419">
                        <c:v>14325.8359375</c:v>
                      </c:pt>
                      <c:pt idx="3420">
                        <c:v>12775</c:v>
                      </c:pt>
                      <c:pt idx="3421">
                        <c:v>12300.265625</c:v>
                      </c:pt>
                      <c:pt idx="3422">
                        <c:v>14075.25</c:v>
                      </c:pt>
                      <c:pt idx="3423">
                        <c:v>14075.53515625</c:v>
                      </c:pt>
                      <c:pt idx="3424">
                        <c:v>11358.28515625</c:v>
                      </c:pt>
                      <c:pt idx="3425">
                        <c:v>12538.43359375</c:v>
                      </c:pt>
                      <c:pt idx="3426">
                        <c:v>16151.72265625</c:v>
                      </c:pt>
                      <c:pt idx="3427">
                        <c:v>13540.6953125</c:v>
                      </c:pt>
                      <c:pt idx="3428">
                        <c:v>11635.2734375</c:v>
                      </c:pt>
                      <c:pt idx="3429">
                        <c:v>13550.1875</c:v>
                      </c:pt>
                      <c:pt idx="3430">
                        <c:v>16163.16015625</c:v>
                      </c:pt>
                      <c:pt idx="3431">
                        <c:v>14478.70703125</c:v>
                      </c:pt>
                      <c:pt idx="3432">
                        <c:v>14960.31640625</c:v>
                      </c:pt>
                      <c:pt idx="3433">
                        <c:v>14640.80078125</c:v>
                      </c:pt>
                      <c:pt idx="3434">
                        <c:v>14914.07421875</c:v>
                      </c:pt>
                      <c:pt idx="3435">
                        <c:v>17038.8515625</c:v>
                      </c:pt>
                      <c:pt idx="3436">
                        <c:v>15762.42578125</c:v>
                      </c:pt>
                      <c:pt idx="3437">
                        <c:v>16328.8203125</c:v>
                      </c:pt>
                      <c:pt idx="3438">
                        <c:v>17186.71484375</c:v>
                      </c:pt>
                      <c:pt idx="3439">
                        <c:v>15774.078125</c:v>
                      </c:pt>
                      <c:pt idx="3440">
                        <c:v>12705.60546875</c:v>
                      </c:pt>
                      <c:pt idx="3441">
                        <c:v>12557.6796875</c:v>
                      </c:pt>
                      <c:pt idx="3442">
                        <c:v>14801.48046875</c:v>
                      </c:pt>
                      <c:pt idx="3443">
                        <c:v>14754.25390625</c:v>
                      </c:pt>
                      <c:pt idx="3444">
                        <c:v>15512.9609375</c:v>
                      </c:pt>
                      <c:pt idx="3445">
                        <c:v>14798.03125</c:v>
                      </c:pt>
                      <c:pt idx="3446">
                        <c:v>13019.30859375</c:v>
                      </c:pt>
                      <c:pt idx="3447">
                        <c:v>11639.2421875</c:v>
                      </c:pt>
                      <c:pt idx="3448">
                        <c:v>11455.546875</c:v>
                      </c:pt>
                      <c:pt idx="3449">
                        <c:v>14866.8671875</c:v>
                      </c:pt>
                      <c:pt idx="3450">
                        <c:v>10647.21875</c:v>
                      </c:pt>
                      <c:pt idx="3451">
                        <c:v>8340.98046875</c:v>
                      </c:pt>
                      <c:pt idx="3452">
                        <c:v>7175.203125</c:v>
                      </c:pt>
                      <c:pt idx="3453">
                        <c:v>6098.3125</c:v>
                      </c:pt>
                      <c:pt idx="3454">
                        <c:v>8374.828125</c:v>
                      </c:pt>
                      <c:pt idx="3455">
                        <c:v>11378.47265625</c:v>
                      </c:pt>
                      <c:pt idx="3456">
                        <c:v>10890.25390625</c:v>
                      </c:pt>
                      <c:pt idx="3457">
                        <c:v>10341.30859375</c:v>
                      </c:pt>
                      <c:pt idx="3458">
                        <c:v>10805.25</c:v>
                      </c:pt>
                      <c:pt idx="3459">
                        <c:v>7778.7265625</c:v>
                      </c:pt>
                      <c:pt idx="3460">
                        <c:v>8086.265625</c:v>
                      </c:pt>
                      <c:pt idx="3461">
                        <c:v>10388.1171875</c:v>
                      </c:pt>
                      <c:pt idx="3462">
                        <c:v>10906.5</c:v>
                      </c:pt>
                      <c:pt idx="3463">
                        <c:v>11104.8125</c:v>
                      </c:pt>
                      <c:pt idx="3464">
                        <c:v>11240.40625</c:v>
                      </c:pt>
                      <c:pt idx="3465">
                        <c:v>17199.0234375</c:v>
                      </c:pt>
                      <c:pt idx="3466">
                        <c:v>17616.27734375</c:v>
                      </c:pt>
                      <c:pt idx="3467">
                        <c:v>14528.3828125</c:v>
                      </c:pt>
                      <c:pt idx="3468">
                        <c:v>15695.8984375</c:v>
                      </c:pt>
                      <c:pt idx="3469">
                        <c:v>18573.81640625</c:v>
                      </c:pt>
                      <c:pt idx="3470">
                        <c:v>18912.16796875</c:v>
                      </c:pt>
                      <c:pt idx="3471">
                        <c:v>18478.828125</c:v>
                      </c:pt>
                      <c:pt idx="3472">
                        <c:v>19392.1484375</c:v>
                      </c:pt>
                      <c:pt idx="3473">
                        <c:v>19384.87890625</c:v>
                      </c:pt>
                      <c:pt idx="3474">
                        <c:v>18554.93359375</c:v>
                      </c:pt>
                      <c:pt idx="3475">
                        <c:v>19101.5546875</c:v>
                      </c:pt>
                      <c:pt idx="3476">
                        <c:v>18722.39453125</c:v>
                      </c:pt>
                      <c:pt idx="3477">
                        <c:v>16684.35546875</c:v>
                      </c:pt>
                      <c:pt idx="3478">
                        <c:v>16554.92578125</c:v>
                      </c:pt>
                      <c:pt idx="3479">
                        <c:v>18918.90234375</c:v>
                      </c:pt>
                      <c:pt idx="3480">
                        <c:v>17230.1640625</c:v>
                      </c:pt>
                      <c:pt idx="3481">
                        <c:v>16527.0625</c:v>
                      </c:pt>
                      <c:pt idx="3482">
                        <c:v>16303.58984375</c:v>
                      </c:pt>
                      <c:pt idx="3483">
                        <c:v>16216.5625</c:v>
                      </c:pt>
                      <c:pt idx="3484">
                        <c:v>14460.96484375</c:v>
                      </c:pt>
                      <c:pt idx="3485">
                        <c:v>13950.94140625</c:v>
                      </c:pt>
                      <c:pt idx="3486">
                        <c:v>15451.2109375</c:v>
                      </c:pt>
                      <c:pt idx="3487">
                        <c:v>15442.8359375</c:v>
                      </c:pt>
                      <c:pt idx="3488">
                        <c:v>17146.69921875</c:v>
                      </c:pt>
                      <c:pt idx="3489">
                        <c:v>16830.94140625</c:v>
                      </c:pt>
                      <c:pt idx="3490">
                        <c:v>13134.6640625</c:v>
                      </c:pt>
                      <c:pt idx="3491">
                        <c:v>12595.390625</c:v>
                      </c:pt>
                      <c:pt idx="3492">
                        <c:v>13725.8984375</c:v>
                      </c:pt>
                      <c:pt idx="3493">
                        <c:v>15551.41015625</c:v>
                      </c:pt>
                      <c:pt idx="3494">
                        <c:v>15905.34375</c:v>
                      </c:pt>
                      <c:pt idx="3495">
                        <c:v>20235.00390625</c:v>
                      </c:pt>
                      <c:pt idx="3496">
                        <c:v>16537.0234375</c:v>
                      </c:pt>
                      <c:pt idx="3497">
                        <c:v>16012.7265625</c:v>
                      </c:pt>
                      <c:pt idx="3498">
                        <c:v>15555.28125</c:v>
                      </c:pt>
                      <c:pt idx="3499">
                        <c:v>19581.86328125</c:v>
                      </c:pt>
                      <c:pt idx="3500">
                        <c:v>20425.05078125</c:v>
                      </c:pt>
                      <c:pt idx="3501">
                        <c:v>18618.91015625</c:v>
                      </c:pt>
                      <c:pt idx="3502">
                        <c:v>19082.734375</c:v>
                      </c:pt>
                      <c:pt idx="3503">
                        <c:v>18266.0546875</c:v>
                      </c:pt>
                      <c:pt idx="3504">
                        <c:v>16730.73046875</c:v>
                      </c:pt>
                      <c:pt idx="3505">
                        <c:v>19124.38671875</c:v>
                      </c:pt>
                      <c:pt idx="3506">
                        <c:v>19101.13671875</c:v>
                      </c:pt>
                      <c:pt idx="3507">
                        <c:v>17478.3828125</c:v>
                      </c:pt>
                      <c:pt idx="3508">
                        <c:v>16912.8828125</c:v>
                      </c:pt>
                      <c:pt idx="3509">
                        <c:v>19655.95703125</c:v>
                      </c:pt>
                      <c:pt idx="3510">
                        <c:v>13214.76171875</c:v>
                      </c:pt>
                      <c:pt idx="3511">
                        <c:v>9098.59765625</c:v>
                      </c:pt>
                      <c:pt idx="3512">
                        <c:v>14820.57421875</c:v>
                      </c:pt>
                      <c:pt idx="3513">
                        <c:v>13168.8125</c:v>
                      </c:pt>
                      <c:pt idx="3514">
                        <c:v>11408.95703125</c:v>
                      </c:pt>
                      <c:pt idx="3515">
                        <c:v>9857.140625</c:v>
                      </c:pt>
                      <c:pt idx="3516">
                        <c:v>11060.28515625</c:v>
                      </c:pt>
                      <c:pt idx="3517">
                        <c:v>14389.98828125</c:v>
                      </c:pt>
                      <c:pt idx="3518">
                        <c:v>13682.2734375</c:v>
                      </c:pt>
                      <c:pt idx="3519">
                        <c:v>13683.85546875</c:v>
                      </c:pt>
                      <c:pt idx="3520">
                        <c:v>12983.66015625</c:v>
                      </c:pt>
                      <c:pt idx="3521">
                        <c:v>11496.453125</c:v>
                      </c:pt>
                      <c:pt idx="3522">
                        <c:v>13241.24609375</c:v>
                      </c:pt>
                      <c:pt idx="3523">
                        <c:v>14273.55078125</c:v>
                      </c:pt>
                      <c:pt idx="3524">
                        <c:v>14095.30859375</c:v>
                      </c:pt>
                      <c:pt idx="3525">
                        <c:v>11011.50390625</c:v>
                      </c:pt>
                      <c:pt idx="3526">
                        <c:v>10640.59765625</c:v>
                      </c:pt>
                      <c:pt idx="3527">
                        <c:v>11667.7578125</c:v>
                      </c:pt>
                      <c:pt idx="3528">
                        <c:v>10548.7421875</c:v>
                      </c:pt>
                      <c:pt idx="3529">
                        <c:v>10339.765625</c:v>
                      </c:pt>
                      <c:pt idx="3530">
                        <c:v>10618.6015625</c:v>
                      </c:pt>
                      <c:pt idx="3531">
                        <c:v>9412.359375</c:v>
                      </c:pt>
                      <c:pt idx="3532">
                        <c:v>8944.4609375</c:v>
                      </c:pt>
                      <c:pt idx="3533">
                        <c:v>10054.60546875</c:v>
                      </c:pt>
                      <c:pt idx="3534">
                        <c:v>11508.953125</c:v>
                      </c:pt>
                      <c:pt idx="3535">
                        <c:v>12437.11328125</c:v>
                      </c:pt>
                      <c:pt idx="3536">
                        <c:v>12393.62890625</c:v>
                      </c:pt>
                      <c:pt idx="3537">
                        <c:v>12645.17578125</c:v>
                      </c:pt>
                      <c:pt idx="3538">
                        <c:v>12065.20703125</c:v>
                      </c:pt>
                      <c:pt idx="3539">
                        <c:v>12522.64453125</c:v>
                      </c:pt>
                      <c:pt idx="3540">
                        <c:v>12598.96484375</c:v>
                      </c:pt>
                      <c:pt idx="3541">
                        <c:v>11328.0625</c:v>
                      </c:pt>
                      <c:pt idx="3542">
                        <c:v>10710.9453125</c:v>
                      </c:pt>
                      <c:pt idx="3543">
                        <c:v>10533.0703125</c:v>
                      </c:pt>
                      <c:pt idx="3544">
                        <c:v>9053.5234375</c:v>
                      </c:pt>
                      <c:pt idx="3545">
                        <c:v>11148.2890625</c:v>
                      </c:pt>
                      <c:pt idx="3546">
                        <c:v>12426.49609375</c:v>
                      </c:pt>
                      <c:pt idx="3547">
                        <c:v>12371.41015625</c:v>
                      </c:pt>
                      <c:pt idx="3548">
                        <c:v>12223.06640625</c:v>
                      </c:pt>
                      <c:pt idx="3549">
                        <c:v>12123.74609375</c:v>
                      </c:pt>
                      <c:pt idx="3550">
                        <c:v>11654.06640625</c:v>
                      </c:pt>
                      <c:pt idx="3551">
                        <c:v>12714.8125</c:v>
                      </c:pt>
                      <c:pt idx="3552">
                        <c:v>11855.7421875</c:v>
                      </c:pt>
                      <c:pt idx="3553">
                        <c:v>11115.09375</c:v>
                      </c:pt>
                      <c:pt idx="3554">
                        <c:v>11662.265625</c:v>
                      </c:pt>
                      <c:pt idx="3555">
                        <c:v>17922.34765625</c:v>
                      </c:pt>
                      <c:pt idx="3556">
                        <c:v>16915.55859375</c:v>
                      </c:pt>
                      <c:pt idx="3557">
                        <c:v>17367.83984375</c:v>
                      </c:pt>
                      <c:pt idx="3558">
                        <c:v>15951.578125</c:v>
                      </c:pt>
                      <c:pt idx="3559">
                        <c:v>14993.45703125</c:v>
                      </c:pt>
                      <c:pt idx="3560">
                        <c:v>16983.24609375</c:v>
                      </c:pt>
                      <c:pt idx="3561">
                        <c:v>16121.15234375</c:v>
                      </c:pt>
                      <c:pt idx="3562">
                        <c:v>13834.26953125</c:v>
                      </c:pt>
                      <c:pt idx="3563">
                        <c:v>12855.90234375</c:v>
                      </c:pt>
                      <c:pt idx="3564">
                        <c:v>13311.22265625</c:v>
                      </c:pt>
                      <c:pt idx="3565">
                        <c:v>15880.90625</c:v>
                      </c:pt>
                      <c:pt idx="3566">
                        <c:v>17904.25390625</c:v>
                      </c:pt>
                      <c:pt idx="3567">
                        <c:v>16099.3125</c:v>
                      </c:pt>
                      <c:pt idx="3568">
                        <c:v>15681.19921875</c:v>
                      </c:pt>
                      <c:pt idx="3569">
                        <c:v>15973.33984375</c:v>
                      </c:pt>
                      <c:pt idx="3570">
                        <c:v>13681.3203125</c:v>
                      </c:pt>
                      <c:pt idx="3571">
                        <c:v>11441.35546875</c:v>
                      </c:pt>
                      <c:pt idx="3572">
                        <c:v>8874.02734375</c:v>
                      </c:pt>
                      <c:pt idx="3573">
                        <c:v>8076.21875</c:v>
                      </c:pt>
                      <c:pt idx="3574">
                        <c:v>8732.15625</c:v>
                      </c:pt>
                      <c:pt idx="3575">
                        <c:v>12423.34375</c:v>
                      </c:pt>
                      <c:pt idx="3576">
                        <c:v>12951.30859375</c:v>
                      </c:pt>
                      <c:pt idx="3577">
                        <c:v>14777.9140625</c:v>
                      </c:pt>
                      <c:pt idx="3578">
                        <c:v>14719.6171875</c:v>
                      </c:pt>
                      <c:pt idx="3579">
                        <c:v>12847.94140625</c:v>
                      </c:pt>
                      <c:pt idx="3580">
                        <c:v>11231.078125</c:v>
                      </c:pt>
                      <c:pt idx="3581">
                        <c:v>12749.140625</c:v>
                      </c:pt>
                      <c:pt idx="3582">
                        <c:v>14159.3984375</c:v>
                      </c:pt>
                      <c:pt idx="3583">
                        <c:v>13167.921875</c:v>
                      </c:pt>
                      <c:pt idx="3584">
                        <c:v>13645.6875</c:v>
                      </c:pt>
                      <c:pt idx="3585">
                        <c:v>13762.25390625</c:v>
                      </c:pt>
                      <c:pt idx="3586">
                        <c:v>12687.18359375</c:v>
                      </c:pt>
                      <c:pt idx="3587">
                        <c:v>13303.0859375</c:v>
                      </c:pt>
                      <c:pt idx="3588">
                        <c:v>11483.46875</c:v>
                      </c:pt>
                      <c:pt idx="3589">
                        <c:v>10161.953125</c:v>
                      </c:pt>
                      <c:pt idx="3590">
                        <c:v>9109.19921875</c:v>
                      </c:pt>
                      <c:pt idx="3591">
                        <c:v>11119.32421875</c:v>
                      </c:pt>
                      <c:pt idx="3592">
                        <c:v>13499.9921875</c:v>
                      </c:pt>
                      <c:pt idx="3593">
                        <c:v>13594.359375</c:v>
                      </c:pt>
                      <c:pt idx="3594">
                        <c:v>12965.92578125</c:v>
                      </c:pt>
                      <c:pt idx="3595">
                        <c:v>12785.2734375</c:v>
                      </c:pt>
                      <c:pt idx="3596">
                        <c:v>10891.84375</c:v>
                      </c:pt>
                      <c:pt idx="3597">
                        <c:v>11641.203125</c:v>
                      </c:pt>
                      <c:pt idx="3598">
                        <c:v>13040.2734375</c:v>
                      </c:pt>
                      <c:pt idx="3599">
                        <c:v>12568.875</c:v>
                      </c:pt>
                      <c:pt idx="3600">
                        <c:v>14633.3125</c:v>
                      </c:pt>
                      <c:pt idx="3601">
                        <c:v>11391.6796875</c:v>
                      </c:pt>
                      <c:pt idx="3602">
                        <c:v>9712.1171875</c:v>
                      </c:pt>
                      <c:pt idx="3603">
                        <c:v>8915.1171875</c:v>
                      </c:pt>
                      <c:pt idx="3604">
                        <c:v>10924.1640625</c:v>
                      </c:pt>
                      <c:pt idx="3605">
                        <c:v>12602.7265625</c:v>
                      </c:pt>
                      <c:pt idx="3606">
                        <c:v>12995.828125</c:v>
                      </c:pt>
                      <c:pt idx="3607">
                        <c:v>14090.875</c:v>
                      </c:pt>
                      <c:pt idx="3608">
                        <c:v>12537.6328125</c:v>
                      </c:pt>
                      <c:pt idx="3609">
                        <c:v>11151.67578125</c:v>
                      </c:pt>
                      <c:pt idx="3610">
                        <c:v>11163.984375</c:v>
                      </c:pt>
                      <c:pt idx="3611">
                        <c:v>12818.4296875</c:v>
                      </c:pt>
                      <c:pt idx="3612">
                        <c:v>13413.66796875</c:v>
                      </c:pt>
                      <c:pt idx="3613">
                        <c:v>13572.08984375</c:v>
                      </c:pt>
                      <c:pt idx="3614">
                        <c:v>13943.46875</c:v>
                      </c:pt>
                      <c:pt idx="3615">
                        <c:v>11898.703125</c:v>
                      </c:pt>
                      <c:pt idx="3616">
                        <c:v>11091.8125</c:v>
                      </c:pt>
                      <c:pt idx="3617">
                        <c:v>11951.2578125</c:v>
                      </c:pt>
                      <c:pt idx="3618">
                        <c:v>11496.25</c:v>
                      </c:pt>
                      <c:pt idx="3619">
                        <c:v>9907.88671875</c:v>
                      </c:pt>
                      <c:pt idx="3620">
                        <c:v>9484.69140625</c:v>
                      </c:pt>
                      <c:pt idx="3621">
                        <c:v>9622.83203125</c:v>
                      </c:pt>
                      <c:pt idx="3622">
                        <c:v>10095.234375</c:v>
                      </c:pt>
                      <c:pt idx="3623">
                        <c:v>11494.96875</c:v>
                      </c:pt>
                      <c:pt idx="3624">
                        <c:v>10505.8359375</c:v>
                      </c:pt>
                      <c:pt idx="3625">
                        <c:v>9354.80078125</c:v>
                      </c:pt>
                      <c:pt idx="3626">
                        <c:v>10863.47265625</c:v>
                      </c:pt>
                      <c:pt idx="3627">
                        <c:v>11517.48828125</c:v>
                      </c:pt>
                      <c:pt idx="3628">
                        <c:v>10451.828125</c:v>
                      </c:pt>
                      <c:pt idx="3629">
                        <c:v>10537.77734375</c:v>
                      </c:pt>
                      <c:pt idx="3630">
                        <c:v>10554.953125</c:v>
                      </c:pt>
                      <c:pt idx="3631">
                        <c:v>11290.26171875</c:v>
                      </c:pt>
                      <c:pt idx="3632">
                        <c:v>12025.4921875</c:v>
                      </c:pt>
                      <c:pt idx="3633">
                        <c:v>11936.90625</c:v>
                      </c:pt>
                      <c:pt idx="3634">
                        <c:v>11102.4140625</c:v>
                      </c:pt>
                      <c:pt idx="3635">
                        <c:v>10466.38671875</c:v>
                      </c:pt>
                      <c:pt idx="3636">
                        <c:v>12285</c:v>
                      </c:pt>
                      <c:pt idx="3637">
                        <c:v>9384.78125</c:v>
                      </c:pt>
                      <c:pt idx="3638">
                        <c:v>8572.8984375</c:v>
                      </c:pt>
                      <c:pt idx="3639">
                        <c:v>8856.04296875</c:v>
                      </c:pt>
                      <c:pt idx="3640">
                        <c:v>11573.23046875</c:v>
                      </c:pt>
                      <c:pt idx="3641">
                        <c:v>11636.83984375</c:v>
                      </c:pt>
                      <c:pt idx="3642">
                        <c:v>10577.5859375</c:v>
                      </c:pt>
                      <c:pt idx="3643">
                        <c:v>9744.0546875</c:v>
                      </c:pt>
                      <c:pt idx="3644">
                        <c:v>11459.48046875</c:v>
                      </c:pt>
                      <c:pt idx="3645">
                        <c:v>14413.09765625</c:v>
                      </c:pt>
                      <c:pt idx="3646">
                        <c:v>14410.60546875</c:v>
                      </c:pt>
                      <c:pt idx="3647">
                        <c:v>15171.875</c:v>
                      </c:pt>
                      <c:pt idx="3648">
                        <c:v>12998.64453125</c:v>
                      </c:pt>
                      <c:pt idx="3649">
                        <c:v>12833.74609375</c:v>
                      </c:pt>
                      <c:pt idx="3650">
                        <c:v>15389.25390625</c:v>
                      </c:pt>
                      <c:pt idx="3651">
                        <c:v>12789.09765625</c:v>
                      </c:pt>
                      <c:pt idx="3652">
                        <c:v>15920.41015625</c:v>
                      </c:pt>
                      <c:pt idx="3653">
                        <c:v>14844.59765625</c:v>
                      </c:pt>
                      <c:pt idx="3654">
                        <c:v>13917.66015625</c:v>
                      </c:pt>
                      <c:pt idx="3655">
                        <c:v>12985.9375</c:v>
                      </c:pt>
                      <c:pt idx="3656">
                        <c:v>13424.46875</c:v>
                      </c:pt>
                      <c:pt idx="3657">
                        <c:v>15294.72265625</c:v>
                      </c:pt>
                      <c:pt idx="3658">
                        <c:v>15889.6484375</c:v>
                      </c:pt>
                      <c:pt idx="3659">
                        <c:v>16007.359375</c:v>
                      </c:pt>
                      <c:pt idx="3660">
                        <c:v>17936.15234375</c:v>
                      </c:pt>
                      <c:pt idx="3661">
                        <c:v>17926.44140625</c:v>
                      </c:pt>
                      <c:pt idx="3662">
                        <c:v>15871.12890625</c:v>
                      </c:pt>
                      <c:pt idx="3663">
                        <c:v>15642.98046875</c:v>
                      </c:pt>
                      <c:pt idx="3664">
                        <c:v>17881.75390625</c:v>
                      </c:pt>
                      <c:pt idx="3665">
                        <c:v>17973.92578125</c:v>
                      </c:pt>
                      <c:pt idx="3666">
                        <c:v>17882.33984375</c:v>
                      </c:pt>
                      <c:pt idx="3667">
                        <c:v>17093.78125</c:v>
                      </c:pt>
                      <c:pt idx="3668">
                        <c:v>17923.3203125</c:v>
                      </c:pt>
                      <c:pt idx="3669">
                        <c:v>16853.83203125</c:v>
                      </c:pt>
                      <c:pt idx="3670">
                        <c:v>17508.43359375</c:v>
                      </c:pt>
                      <c:pt idx="3671">
                        <c:v>17666.03125</c:v>
                      </c:pt>
                      <c:pt idx="3672">
                        <c:v>16662.21875</c:v>
                      </c:pt>
                      <c:pt idx="3673">
                        <c:v>17582.3828125</c:v>
                      </c:pt>
                      <c:pt idx="3674">
                        <c:v>17964.1796875</c:v>
                      </c:pt>
                      <c:pt idx="3675">
                        <c:v>17531.078125</c:v>
                      </c:pt>
                      <c:pt idx="3676">
                        <c:v>17568.7890625</c:v>
                      </c:pt>
                      <c:pt idx="3677">
                        <c:v>17827.8515625</c:v>
                      </c:pt>
                      <c:pt idx="3678">
                        <c:v>13643.3515625</c:v>
                      </c:pt>
                      <c:pt idx="3679">
                        <c:v>13207.8828125</c:v>
                      </c:pt>
                      <c:pt idx="3680">
                        <c:v>12855.0703125</c:v>
                      </c:pt>
                      <c:pt idx="3681">
                        <c:v>17070.484375</c:v>
                      </c:pt>
                      <c:pt idx="3682">
                        <c:v>16955.7734375</c:v>
                      </c:pt>
                      <c:pt idx="3683">
                        <c:v>14708.51953125</c:v>
                      </c:pt>
                      <c:pt idx="3684">
                        <c:v>15632.12109375</c:v>
                      </c:pt>
                      <c:pt idx="3685">
                        <c:v>16552.1484375</c:v>
                      </c:pt>
                      <c:pt idx="3686">
                        <c:v>15175.53125</c:v>
                      </c:pt>
                      <c:pt idx="3687">
                        <c:v>17494.3359375</c:v>
                      </c:pt>
                      <c:pt idx="3688">
                        <c:v>15143.3671875</c:v>
                      </c:pt>
                      <c:pt idx="3689">
                        <c:v>15303.703125</c:v>
                      </c:pt>
                      <c:pt idx="3690">
                        <c:v>15177.11328125</c:v>
                      </c:pt>
                      <c:pt idx="3691">
                        <c:v>14169.46484375</c:v>
                      </c:pt>
                      <c:pt idx="3692">
                        <c:v>13743.37109375</c:v>
                      </c:pt>
                      <c:pt idx="3693">
                        <c:v>15024.2734375</c:v>
                      </c:pt>
                      <c:pt idx="3694">
                        <c:v>15051.30859375</c:v>
                      </c:pt>
                      <c:pt idx="3695">
                        <c:v>12002.37109375</c:v>
                      </c:pt>
                      <c:pt idx="3696">
                        <c:v>15160.0078125</c:v>
                      </c:pt>
                      <c:pt idx="3697">
                        <c:v>13724.62109375</c:v>
                      </c:pt>
                      <c:pt idx="3698">
                        <c:v>13149.3984375</c:v>
                      </c:pt>
                      <c:pt idx="3699">
                        <c:v>13561.34765625</c:v>
                      </c:pt>
                      <c:pt idx="3700">
                        <c:v>15315.078125</c:v>
                      </c:pt>
                      <c:pt idx="3701">
                        <c:v>13393.71875</c:v>
                      </c:pt>
                      <c:pt idx="3702">
                        <c:v>15169.66796875</c:v>
                      </c:pt>
                      <c:pt idx="3703">
                        <c:v>14091.69140625</c:v>
                      </c:pt>
                      <c:pt idx="3704">
                        <c:v>14460.0546875</c:v>
                      </c:pt>
                      <c:pt idx="3705">
                        <c:v>16074.2734375</c:v>
                      </c:pt>
                      <c:pt idx="3706">
                        <c:v>15132.17578125</c:v>
                      </c:pt>
                      <c:pt idx="3707">
                        <c:v>16061.96875</c:v>
                      </c:pt>
                      <c:pt idx="3708">
                        <c:v>16129.0390625</c:v>
                      </c:pt>
                      <c:pt idx="3709">
                        <c:v>13211.8125</c:v>
                      </c:pt>
                      <c:pt idx="3710">
                        <c:v>11062.92578125</c:v>
                      </c:pt>
                      <c:pt idx="3711">
                        <c:v>9423.5</c:v>
                      </c:pt>
                      <c:pt idx="3712">
                        <c:v>10083.3515625</c:v>
                      </c:pt>
                      <c:pt idx="3713">
                        <c:v>14005.90234375</c:v>
                      </c:pt>
                      <c:pt idx="3714">
                        <c:v>14589.6171875</c:v>
                      </c:pt>
                      <c:pt idx="3715">
                        <c:v>12789.390625</c:v>
                      </c:pt>
                      <c:pt idx="3716">
                        <c:v>11700.3671875</c:v>
                      </c:pt>
                      <c:pt idx="3717">
                        <c:v>11274.6640625</c:v>
                      </c:pt>
                      <c:pt idx="3718">
                        <c:v>13348.7734375</c:v>
                      </c:pt>
                      <c:pt idx="3719">
                        <c:v>16278.7890625</c:v>
                      </c:pt>
                      <c:pt idx="3720">
                        <c:v>19086.94921875</c:v>
                      </c:pt>
                      <c:pt idx="3721">
                        <c:v>14598.93359375</c:v>
                      </c:pt>
                      <c:pt idx="3722">
                        <c:v>13132.33984375</c:v>
                      </c:pt>
                      <c:pt idx="3723">
                        <c:v>14376.37109375</c:v>
                      </c:pt>
                      <c:pt idx="3724">
                        <c:v>18629.74609375</c:v>
                      </c:pt>
                      <c:pt idx="3725">
                        <c:v>17395.859375</c:v>
                      </c:pt>
                      <c:pt idx="3726">
                        <c:v>16415.359375</c:v>
                      </c:pt>
                      <c:pt idx="3727">
                        <c:v>18626.078125</c:v>
                      </c:pt>
                      <c:pt idx="3728">
                        <c:v>17199.58984375</c:v>
                      </c:pt>
                      <c:pt idx="3729">
                        <c:v>16943.72265625</c:v>
                      </c:pt>
                      <c:pt idx="3730">
                        <c:v>17378.96484375</c:v>
                      </c:pt>
                      <c:pt idx="3731">
                        <c:v>19349</c:v>
                      </c:pt>
                      <c:pt idx="3732">
                        <c:v>18192.61328125</c:v>
                      </c:pt>
                      <c:pt idx="3733">
                        <c:v>18985.49609375</c:v>
                      </c:pt>
                      <c:pt idx="3734">
                        <c:v>19037.90234375</c:v>
                      </c:pt>
                      <c:pt idx="3735">
                        <c:v>11038.6484375</c:v>
                      </c:pt>
                      <c:pt idx="3736">
                        <c:v>10450.6953125</c:v>
                      </c:pt>
                      <c:pt idx="3737">
                        <c:v>10721.76953125</c:v>
                      </c:pt>
                      <c:pt idx="3738">
                        <c:v>11069.06640625</c:v>
                      </c:pt>
                      <c:pt idx="3739">
                        <c:v>11185.99609375</c:v>
                      </c:pt>
                      <c:pt idx="3740">
                        <c:v>10781.58203125</c:v>
                      </c:pt>
                      <c:pt idx="3741">
                        <c:v>10435.49609375</c:v>
                      </c:pt>
                      <c:pt idx="3742">
                        <c:v>9985.109375</c:v>
                      </c:pt>
                      <c:pt idx="3743">
                        <c:v>7409.64453125</c:v>
                      </c:pt>
                      <c:pt idx="3744">
                        <c:v>10848.5546875</c:v>
                      </c:pt>
                      <c:pt idx="3745">
                        <c:v>11222.3515625</c:v>
                      </c:pt>
                      <c:pt idx="3746">
                        <c:v>8300.9453125</c:v>
                      </c:pt>
                      <c:pt idx="3747">
                        <c:v>8453.8671875</c:v>
                      </c:pt>
                      <c:pt idx="3748">
                        <c:v>10264.609375</c:v>
                      </c:pt>
                      <c:pt idx="3749">
                        <c:v>10746.6796875</c:v>
                      </c:pt>
                      <c:pt idx="3750">
                        <c:v>18094.33984375</c:v>
                      </c:pt>
                      <c:pt idx="3751">
                        <c:v>19724.66015625</c:v>
                      </c:pt>
                      <c:pt idx="3752">
                        <c:v>18639.375</c:v>
                      </c:pt>
                      <c:pt idx="3753">
                        <c:v>19822.59375</c:v>
                      </c:pt>
                      <c:pt idx="3754">
                        <c:v>19136.83203125</c:v>
                      </c:pt>
                      <c:pt idx="3755">
                        <c:v>19332.1484375</c:v>
                      </c:pt>
                      <c:pt idx="3756">
                        <c:v>19073.140625</c:v>
                      </c:pt>
                      <c:pt idx="3757">
                        <c:v>19944.33203125</c:v>
                      </c:pt>
                      <c:pt idx="3758">
                        <c:v>17737.96484375</c:v>
                      </c:pt>
                      <c:pt idx="3759">
                        <c:v>16515.13671875</c:v>
                      </c:pt>
                      <c:pt idx="3760">
                        <c:v>16729.140625</c:v>
                      </c:pt>
                      <c:pt idx="3761">
                        <c:v>19221.6640625</c:v>
                      </c:pt>
                      <c:pt idx="3762">
                        <c:v>19254.8515625</c:v>
                      </c:pt>
                      <c:pt idx="3763">
                        <c:v>18847.84375</c:v>
                      </c:pt>
                      <c:pt idx="3764">
                        <c:v>19405.50390625</c:v>
                      </c:pt>
                      <c:pt idx="3765">
                        <c:v>12471.7734375</c:v>
                      </c:pt>
                      <c:pt idx="3766">
                        <c:v>14590.2890625</c:v>
                      </c:pt>
                      <c:pt idx="3767">
                        <c:v>15518.69140625</c:v>
                      </c:pt>
                      <c:pt idx="3768">
                        <c:v>14351.41015625</c:v>
                      </c:pt>
                      <c:pt idx="3769">
                        <c:v>14388.859375</c:v>
                      </c:pt>
                      <c:pt idx="3770">
                        <c:v>14494.63671875</c:v>
                      </c:pt>
                      <c:pt idx="3771">
                        <c:v>15253.78125</c:v>
                      </c:pt>
                      <c:pt idx="3772">
                        <c:v>15683.48046875</c:v>
                      </c:pt>
                      <c:pt idx="3773">
                        <c:v>15291.07421875</c:v>
                      </c:pt>
                      <c:pt idx="3774">
                        <c:v>15030.359375</c:v>
                      </c:pt>
                      <c:pt idx="3775">
                        <c:v>16154.75390625</c:v>
                      </c:pt>
                      <c:pt idx="3776">
                        <c:v>13863.53515625</c:v>
                      </c:pt>
                      <c:pt idx="3777">
                        <c:v>13080.75390625</c:v>
                      </c:pt>
                      <c:pt idx="3778">
                        <c:v>16058.83203125</c:v>
                      </c:pt>
                      <c:pt idx="3779">
                        <c:v>15543.921875</c:v>
                      </c:pt>
                      <c:pt idx="3780">
                        <c:v>14058.46875</c:v>
                      </c:pt>
                      <c:pt idx="3781">
                        <c:v>14936.046875</c:v>
                      </c:pt>
                      <c:pt idx="3782">
                        <c:v>13504.9609375</c:v>
                      </c:pt>
                      <c:pt idx="3783">
                        <c:v>13974.5703125</c:v>
                      </c:pt>
                      <c:pt idx="3784">
                        <c:v>14471.01171875</c:v>
                      </c:pt>
                      <c:pt idx="3785">
                        <c:v>13715.41015625</c:v>
                      </c:pt>
                      <c:pt idx="3786">
                        <c:v>14894.77734375</c:v>
                      </c:pt>
                      <c:pt idx="3787">
                        <c:v>15071.0625</c:v>
                      </c:pt>
                      <c:pt idx="3788">
                        <c:v>12360.1328125</c:v>
                      </c:pt>
                      <c:pt idx="3789">
                        <c:v>11487.8203125</c:v>
                      </c:pt>
                      <c:pt idx="3790">
                        <c:v>12564.29296875</c:v>
                      </c:pt>
                      <c:pt idx="3791">
                        <c:v>13387.21875</c:v>
                      </c:pt>
                      <c:pt idx="3792">
                        <c:v>10613.75</c:v>
                      </c:pt>
                      <c:pt idx="3793">
                        <c:v>11113.75</c:v>
                      </c:pt>
                      <c:pt idx="3794">
                        <c:v>14294.71875</c:v>
                      </c:pt>
                      <c:pt idx="3795">
                        <c:v>12366.1328125</c:v>
                      </c:pt>
                      <c:pt idx="3796">
                        <c:v>12474.62890625</c:v>
                      </c:pt>
                      <c:pt idx="3797">
                        <c:v>12962.453125</c:v>
                      </c:pt>
                      <c:pt idx="3798">
                        <c:v>12013.859375</c:v>
                      </c:pt>
                      <c:pt idx="3799">
                        <c:v>13393.48828125</c:v>
                      </c:pt>
                      <c:pt idx="3800">
                        <c:v>11387.47265625</c:v>
                      </c:pt>
                      <c:pt idx="3801">
                        <c:v>9010.93359375</c:v>
                      </c:pt>
                      <c:pt idx="3802">
                        <c:v>8226.36328125</c:v>
                      </c:pt>
                      <c:pt idx="3803">
                        <c:v>8867.64453125</c:v>
                      </c:pt>
                      <c:pt idx="3804">
                        <c:v>11466.07421875</c:v>
                      </c:pt>
                      <c:pt idx="3805">
                        <c:v>13312.890625</c:v>
                      </c:pt>
                      <c:pt idx="3806">
                        <c:v>11686.83203125</c:v>
                      </c:pt>
                      <c:pt idx="3807">
                        <c:v>10698.078125</c:v>
                      </c:pt>
                      <c:pt idx="3808">
                        <c:v>9181.77734375</c:v>
                      </c:pt>
                      <c:pt idx="3809">
                        <c:v>10138.52734375</c:v>
                      </c:pt>
                      <c:pt idx="3810">
                        <c:v>16807.3984375</c:v>
                      </c:pt>
                      <c:pt idx="3811">
                        <c:v>16989.32421875</c:v>
                      </c:pt>
                      <c:pt idx="3812">
                        <c:v>17054.3828125</c:v>
                      </c:pt>
                      <c:pt idx="3813">
                        <c:v>14425.90625</c:v>
                      </c:pt>
                      <c:pt idx="3814">
                        <c:v>13146.40234375</c:v>
                      </c:pt>
                      <c:pt idx="3815">
                        <c:v>16018.2421875</c:v>
                      </c:pt>
                      <c:pt idx="3816">
                        <c:v>16588.91796875</c:v>
                      </c:pt>
                      <c:pt idx="3817">
                        <c:v>15982.0859375</c:v>
                      </c:pt>
                      <c:pt idx="3818">
                        <c:v>15858.41015625</c:v>
                      </c:pt>
                      <c:pt idx="3819">
                        <c:v>15882.5859375</c:v>
                      </c:pt>
                      <c:pt idx="3820">
                        <c:v>15574.1953125</c:v>
                      </c:pt>
                      <c:pt idx="3821">
                        <c:v>16258.33203125</c:v>
                      </c:pt>
                      <c:pt idx="3822">
                        <c:v>16499.24609375</c:v>
                      </c:pt>
                      <c:pt idx="3823">
                        <c:v>16704.7421875</c:v>
                      </c:pt>
                      <c:pt idx="3824">
                        <c:v>16828.58984375</c:v>
                      </c:pt>
                      <c:pt idx="3825">
                        <c:v>15096.44921875</c:v>
                      </c:pt>
                      <c:pt idx="3826">
                        <c:v>14468.26953125</c:v>
                      </c:pt>
                      <c:pt idx="3827">
                        <c:v>15402.71875</c:v>
                      </c:pt>
                      <c:pt idx="3828">
                        <c:v>14363.390625</c:v>
                      </c:pt>
                      <c:pt idx="3829">
                        <c:v>11918.41015625</c:v>
                      </c:pt>
                      <c:pt idx="3830">
                        <c:v>10390.44921875</c:v>
                      </c:pt>
                      <c:pt idx="3831">
                        <c:v>14862.28125</c:v>
                      </c:pt>
                      <c:pt idx="3832">
                        <c:v>13742.0625</c:v>
                      </c:pt>
                      <c:pt idx="3833">
                        <c:v>15638.27734375</c:v>
                      </c:pt>
                      <c:pt idx="3834">
                        <c:v>13932.91796875</c:v>
                      </c:pt>
                      <c:pt idx="3835">
                        <c:v>13034.453125</c:v>
                      </c:pt>
                      <c:pt idx="3836">
                        <c:v>13918.2109375</c:v>
                      </c:pt>
                      <c:pt idx="3837">
                        <c:v>15073.9296875</c:v>
                      </c:pt>
                      <c:pt idx="3838">
                        <c:v>15924.41796875</c:v>
                      </c:pt>
                      <c:pt idx="3839">
                        <c:v>15834.484375</c:v>
                      </c:pt>
                      <c:pt idx="3840">
                        <c:v>14977.98828125</c:v>
                      </c:pt>
                      <c:pt idx="3841">
                        <c:v>13965.01953125</c:v>
                      </c:pt>
                      <c:pt idx="3842">
                        <c:v>14423.1875</c:v>
                      </c:pt>
                      <c:pt idx="3843">
                        <c:v>15154.5390625</c:v>
                      </c:pt>
                      <c:pt idx="3844">
                        <c:v>14923.69921875</c:v>
                      </c:pt>
                      <c:pt idx="3845">
                        <c:v>15070.99609375</c:v>
                      </c:pt>
                      <c:pt idx="3846">
                        <c:v>14315.17578125</c:v>
                      </c:pt>
                      <c:pt idx="3847">
                        <c:v>12835.828125</c:v>
                      </c:pt>
                      <c:pt idx="3848">
                        <c:v>12789.16015625</c:v>
                      </c:pt>
                      <c:pt idx="3849">
                        <c:v>13628.58203125</c:v>
                      </c:pt>
                      <c:pt idx="3850">
                        <c:v>14962.484375</c:v>
                      </c:pt>
                      <c:pt idx="3851">
                        <c:v>13491.1015625</c:v>
                      </c:pt>
                      <c:pt idx="3852">
                        <c:v>13883.2734375</c:v>
                      </c:pt>
                      <c:pt idx="3853">
                        <c:v>13887.53125</c:v>
                      </c:pt>
                      <c:pt idx="3854">
                        <c:v>14927.61328125</c:v>
                      </c:pt>
                      <c:pt idx="3855">
                        <c:v>12196.83203125</c:v>
                      </c:pt>
                      <c:pt idx="3856">
                        <c:v>12432.03125</c:v>
                      </c:pt>
                      <c:pt idx="3857">
                        <c:v>11780.859375</c:v>
                      </c:pt>
                      <c:pt idx="3858">
                        <c:v>9871.25390625</c:v>
                      </c:pt>
                      <c:pt idx="3859">
                        <c:v>9740.7890625</c:v>
                      </c:pt>
                      <c:pt idx="3860">
                        <c:v>12392.35546875</c:v>
                      </c:pt>
                      <c:pt idx="3861">
                        <c:v>12352.46484375</c:v>
                      </c:pt>
                      <c:pt idx="3862">
                        <c:v>12605.5</c:v>
                      </c:pt>
                      <c:pt idx="3863">
                        <c:v>9159.04296875</c:v>
                      </c:pt>
                      <c:pt idx="3864">
                        <c:v>8531.421875</c:v>
                      </c:pt>
                      <c:pt idx="3865">
                        <c:v>9290.87890625</c:v>
                      </c:pt>
                      <c:pt idx="3866">
                        <c:v>11721.578125</c:v>
                      </c:pt>
                      <c:pt idx="3867">
                        <c:v>11594.140625</c:v>
                      </c:pt>
                      <c:pt idx="3868">
                        <c:v>10711.2109375</c:v>
                      </c:pt>
                      <c:pt idx="3869">
                        <c:v>10908.46484375</c:v>
                      </c:pt>
                      <c:pt idx="3870">
                        <c:v>14413.359375</c:v>
                      </c:pt>
                      <c:pt idx="3871">
                        <c:v>14350.35546875</c:v>
                      </c:pt>
                      <c:pt idx="3872">
                        <c:v>14744.546875</c:v>
                      </c:pt>
                      <c:pt idx="3873">
                        <c:v>13485.0859375</c:v>
                      </c:pt>
                      <c:pt idx="3874">
                        <c:v>14666.515625</c:v>
                      </c:pt>
                      <c:pt idx="3875">
                        <c:v>13012.28125</c:v>
                      </c:pt>
                      <c:pt idx="3876">
                        <c:v>12202.68359375</c:v>
                      </c:pt>
                      <c:pt idx="3877">
                        <c:v>14074.80078125</c:v>
                      </c:pt>
                      <c:pt idx="3878">
                        <c:v>14006.97265625</c:v>
                      </c:pt>
                      <c:pt idx="3879">
                        <c:v>13318.5703125</c:v>
                      </c:pt>
                      <c:pt idx="3880">
                        <c:v>13607.1796875</c:v>
                      </c:pt>
                      <c:pt idx="3881">
                        <c:v>12517.6875</c:v>
                      </c:pt>
                      <c:pt idx="3882">
                        <c:v>12620.77734375</c:v>
                      </c:pt>
                      <c:pt idx="3883">
                        <c:v>13673.015625</c:v>
                      </c:pt>
                      <c:pt idx="3884">
                        <c:v>14781.609375</c:v>
                      </c:pt>
                      <c:pt idx="3885">
                        <c:v>14047.01953125</c:v>
                      </c:pt>
                      <c:pt idx="3886">
                        <c:v>14064.859375</c:v>
                      </c:pt>
                      <c:pt idx="3887">
                        <c:v>13285.77734375</c:v>
                      </c:pt>
                      <c:pt idx="3888">
                        <c:v>13817.80078125</c:v>
                      </c:pt>
                      <c:pt idx="3889">
                        <c:v>13708.18359375</c:v>
                      </c:pt>
                      <c:pt idx="3890">
                        <c:v>13582.70703125</c:v>
                      </c:pt>
                      <c:pt idx="3891">
                        <c:v>13959.375</c:v>
                      </c:pt>
                      <c:pt idx="3892">
                        <c:v>12151.3671875</c:v>
                      </c:pt>
                      <c:pt idx="3893">
                        <c:v>11247.06640625</c:v>
                      </c:pt>
                      <c:pt idx="3894">
                        <c:v>12959.62109375</c:v>
                      </c:pt>
                      <c:pt idx="3895">
                        <c:v>13865.703125</c:v>
                      </c:pt>
                      <c:pt idx="3896">
                        <c:v>12930.91015625</c:v>
                      </c:pt>
                      <c:pt idx="3897">
                        <c:v>12349.15625</c:v>
                      </c:pt>
                      <c:pt idx="3898">
                        <c:v>13147.4140625</c:v>
                      </c:pt>
                      <c:pt idx="3899">
                        <c:v>13754.3359375</c:v>
                      </c:pt>
                      <c:pt idx="3900">
                        <c:v>19573.19921875</c:v>
                      </c:pt>
                      <c:pt idx="3901">
                        <c:v>19422.08984375</c:v>
                      </c:pt>
                      <c:pt idx="3902">
                        <c:v>16807.95703125</c:v>
                      </c:pt>
                      <c:pt idx="3903">
                        <c:v>16556.09765625</c:v>
                      </c:pt>
                      <c:pt idx="3904">
                        <c:v>16195.6875</c:v>
                      </c:pt>
                      <c:pt idx="3905">
                        <c:v>18226.6484375</c:v>
                      </c:pt>
                      <c:pt idx="3906">
                        <c:v>17339.18359375</c:v>
                      </c:pt>
                      <c:pt idx="3907">
                        <c:v>17985.390625</c:v>
                      </c:pt>
                      <c:pt idx="3908">
                        <c:v>17731.26953125</c:v>
                      </c:pt>
                      <c:pt idx="3909">
                        <c:v>16522.33984375</c:v>
                      </c:pt>
                      <c:pt idx="3910">
                        <c:v>19074.796875</c:v>
                      </c:pt>
                      <c:pt idx="3911">
                        <c:v>17410.63671875</c:v>
                      </c:pt>
                      <c:pt idx="3912">
                        <c:v>16228.484375</c:v>
                      </c:pt>
                      <c:pt idx="3913">
                        <c:v>15740.11328125</c:v>
                      </c:pt>
                      <c:pt idx="3914">
                        <c:v>18343.94921875</c:v>
                      </c:pt>
                      <c:pt idx="3915">
                        <c:v>12377.171875</c:v>
                      </c:pt>
                      <c:pt idx="3916">
                        <c:v>6889.2890625</c:v>
                      </c:pt>
                      <c:pt idx="3917">
                        <c:v>7459.7421875</c:v>
                      </c:pt>
                      <c:pt idx="3918">
                        <c:v>14203.671875</c:v>
                      </c:pt>
                      <c:pt idx="3919">
                        <c:v>11450.65625</c:v>
                      </c:pt>
                      <c:pt idx="3920">
                        <c:v>13314.984375</c:v>
                      </c:pt>
                      <c:pt idx="3921">
                        <c:v>11864.078125</c:v>
                      </c:pt>
                      <c:pt idx="3922">
                        <c:v>12980.5625</c:v>
                      </c:pt>
                      <c:pt idx="3923">
                        <c:v>13247.671875</c:v>
                      </c:pt>
                      <c:pt idx="3924">
                        <c:v>11304.4140625</c:v>
                      </c:pt>
                      <c:pt idx="3925">
                        <c:v>13405.375</c:v>
                      </c:pt>
                      <c:pt idx="3926">
                        <c:v>13501.33203125</c:v>
                      </c:pt>
                      <c:pt idx="3927">
                        <c:v>13464.9296875</c:v>
                      </c:pt>
                      <c:pt idx="3928">
                        <c:v>13993.3125</c:v>
                      </c:pt>
                      <c:pt idx="3929">
                        <c:v>13233.41796875</c:v>
                      </c:pt>
                      <c:pt idx="3930">
                        <c:v>15634.875</c:v>
                      </c:pt>
                      <c:pt idx="3931">
                        <c:v>15257.6015625</c:v>
                      </c:pt>
                      <c:pt idx="3932">
                        <c:v>14254.01953125</c:v>
                      </c:pt>
                      <c:pt idx="3933">
                        <c:v>14779.47265625</c:v>
                      </c:pt>
                      <c:pt idx="3934">
                        <c:v>15417.21875</c:v>
                      </c:pt>
                      <c:pt idx="3935">
                        <c:v>15818.82421875</c:v>
                      </c:pt>
                      <c:pt idx="3936">
                        <c:v>15203.41796875</c:v>
                      </c:pt>
                      <c:pt idx="3937">
                        <c:v>14285.1953125</c:v>
                      </c:pt>
                      <c:pt idx="3938">
                        <c:v>15458.30078125</c:v>
                      </c:pt>
                      <c:pt idx="3939">
                        <c:v>14691.50390625</c:v>
                      </c:pt>
                      <c:pt idx="3940">
                        <c:v>14586.61328125</c:v>
                      </c:pt>
                      <c:pt idx="3941">
                        <c:v>15248.9453125</c:v>
                      </c:pt>
                      <c:pt idx="3942">
                        <c:v>11043.125</c:v>
                      </c:pt>
                      <c:pt idx="3943">
                        <c:v>12562.95703125</c:v>
                      </c:pt>
                      <c:pt idx="3944">
                        <c:v>14749.4140625</c:v>
                      </c:pt>
                      <c:pt idx="3945">
                        <c:v>14764.89453125</c:v>
                      </c:pt>
                      <c:pt idx="3946">
                        <c:v>14330.28515625</c:v>
                      </c:pt>
                      <c:pt idx="3947">
                        <c:v>14640.7890625</c:v>
                      </c:pt>
                      <c:pt idx="3948">
                        <c:v>14594.078125</c:v>
                      </c:pt>
                      <c:pt idx="3949">
                        <c:v>12449.796875</c:v>
                      </c:pt>
                      <c:pt idx="3950">
                        <c:v>11980.2734375</c:v>
                      </c:pt>
                      <c:pt idx="3951">
                        <c:v>13719.9375</c:v>
                      </c:pt>
                      <c:pt idx="3952">
                        <c:v>14774.40625</c:v>
                      </c:pt>
                      <c:pt idx="3953">
                        <c:v>13919.66015625</c:v>
                      </c:pt>
                      <c:pt idx="3954">
                        <c:v>14836.07421875</c:v>
                      </c:pt>
                      <c:pt idx="3955">
                        <c:v>12371.2109375</c:v>
                      </c:pt>
                      <c:pt idx="3956">
                        <c:v>13577.921875</c:v>
                      </c:pt>
                      <c:pt idx="3957">
                        <c:v>14688.1484375</c:v>
                      </c:pt>
                      <c:pt idx="3958">
                        <c:v>12612.796875</c:v>
                      </c:pt>
                      <c:pt idx="3959">
                        <c:v>12201.56640625</c:v>
                      </c:pt>
                      <c:pt idx="3960">
                        <c:v>11229.01171875</c:v>
                      </c:pt>
                      <c:pt idx="3961">
                        <c:v>14662.09375</c:v>
                      </c:pt>
                      <c:pt idx="3962">
                        <c:v>11960.84765625</c:v>
                      </c:pt>
                      <c:pt idx="3963">
                        <c:v>11243.6640625</c:v>
                      </c:pt>
                      <c:pt idx="3964">
                        <c:v>14892.61328125</c:v>
                      </c:pt>
                      <c:pt idx="3965">
                        <c:v>12623.41015625</c:v>
                      </c:pt>
                      <c:pt idx="3966">
                        <c:v>14103.91015625</c:v>
                      </c:pt>
                      <c:pt idx="3967">
                        <c:v>12884.5078125</c:v>
                      </c:pt>
                      <c:pt idx="3968">
                        <c:v>10315.10546875</c:v>
                      </c:pt>
                      <c:pt idx="3969">
                        <c:v>9390.24609375</c:v>
                      </c:pt>
                      <c:pt idx="3970">
                        <c:v>9773.38671875</c:v>
                      </c:pt>
                      <c:pt idx="3971">
                        <c:v>12638.49609375</c:v>
                      </c:pt>
                      <c:pt idx="3972">
                        <c:v>14422.57421875</c:v>
                      </c:pt>
                      <c:pt idx="3973">
                        <c:v>13895.08984375</c:v>
                      </c:pt>
                      <c:pt idx="3974">
                        <c:v>14469.45703125</c:v>
                      </c:pt>
                      <c:pt idx="3975">
                        <c:v>13047.1015625</c:v>
                      </c:pt>
                      <c:pt idx="3976">
                        <c:v>7036.2109375</c:v>
                      </c:pt>
                      <c:pt idx="3977">
                        <c:v>8851.46875</c:v>
                      </c:pt>
                      <c:pt idx="3978">
                        <c:v>13346.78515625</c:v>
                      </c:pt>
                      <c:pt idx="3979">
                        <c:v>11146.56640625</c:v>
                      </c:pt>
                      <c:pt idx="3980">
                        <c:v>11210.88671875</c:v>
                      </c:pt>
                      <c:pt idx="3981">
                        <c:v>11214.65625</c:v>
                      </c:pt>
                      <c:pt idx="3982">
                        <c:v>12142.265625</c:v>
                      </c:pt>
                      <c:pt idx="3983">
                        <c:v>11595.83984375</c:v>
                      </c:pt>
                      <c:pt idx="3984">
                        <c:v>11088.09375</c:v>
                      </c:pt>
                      <c:pt idx="3985">
                        <c:v>13445.0390625</c:v>
                      </c:pt>
                      <c:pt idx="3986">
                        <c:v>11629.91796875</c:v>
                      </c:pt>
                      <c:pt idx="3987">
                        <c:v>10050.98828125</c:v>
                      </c:pt>
                      <c:pt idx="3988">
                        <c:v>9774.15234375</c:v>
                      </c:pt>
                      <c:pt idx="3989">
                        <c:v>10663.03515625</c:v>
                      </c:pt>
                      <c:pt idx="3990">
                        <c:v>14234.2421875</c:v>
                      </c:pt>
                      <c:pt idx="3991">
                        <c:v>14749.71875</c:v>
                      </c:pt>
                      <c:pt idx="3992">
                        <c:v>11840.87890625</c:v>
                      </c:pt>
                      <c:pt idx="3993">
                        <c:v>12930.9921875</c:v>
                      </c:pt>
                      <c:pt idx="3994">
                        <c:v>14829.65625</c:v>
                      </c:pt>
                      <c:pt idx="3995">
                        <c:v>15310.5859375</c:v>
                      </c:pt>
                      <c:pt idx="3996">
                        <c:v>14853.9296875</c:v>
                      </c:pt>
                      <c:pt idx="3997">
                        <c:v>14023.07421875</c:v>
                      </c:pt>
                      <c:pt idx="3998">
                        <c:v>13467.78125</c:v>
                      </c:pt>
                      <c:pt idx="3999">
                        <c:v>13846.26953125</c:v>
                      </c:pt>
                      <c:pt idx="4000">
                        <c:v>13755.4375</c:v>
                      </c:pt>
                      <c:pt idx="4001">
                        <c:v>15289.11328125</c:v>
                      </c:pt>
                      <c:pt idx="4002">
                        <c:v>13237.8046875</c:v>
                      </c:pt>
                      <c:pt idx="4003">
                        <c:v>13159.84375</c:v>
                      </c:pt>
                      <c:pt idx="4004">
                        <c:v>15314.41796875</c:v>
                      </c:pt>
                      <c:pt idx="4005">
                        <c:v>11184.34765625</c:v>
                      </c:pt>
                      <c:pt idx="4006">
                        <c:v>10282.7578125</c:v>
                      </c:pt>
                      <c:pt idx="4007">
                        <c:v>10196.92578125</c:v>
                      </c:pt>
                      <c:pt idx="4008">
                        <c:v>11234.796875</c:v>
                      </c:pt>
                      <c:pt idx="4009">
                        <c:v>11396.1484375</c:v>
                      </c:pt>
                      <c:pt idx="4010">
                        <c:v>11149.57421875</c:v>
                      </c:pt>
                      <c:pt idx="4011">
                        <c:v>9563.828125</c:v>
                      </c:pt>
                      <c:pt idx="4012">
                        <c:v>10702.08203125</c:v>
                      </c:pt>
                      <c:pt idx="4013">
                        <c:v>11154.87890625</c:v>
                      </c:pt>
                      <c:pt idx="4014">
                        <c:v>11442.91796875</c:v>
                      </c:pt>
                      <c:pt idx="4015">
                        <c:v>9901.265625</c:v>
                      </c:pt>
                      <c:pt idx="4016">
                        <c:v>9497.32421875</c:v>
                      </c:pt>
                      <c:pt idx="4017">
                        <c:v>11381.421875</c:v>
                      </c:pt>
                      <c:pt idx="4018">
                        <c:v>12116.578125</c:v>
                      </c:pt>
                      <c:pt idx="4019">
                        <c:v>11980.05859375</c:v>
                      </c:pt>
                      <c:pt idx="4020">
                        <c:v>14359.11328125</c:v>
                      </c:pt>
                      <c:pt idx="4021">
                        <c:v>12765.16796875</c:v>
                      </c:pt>
                      <c:pt idx="4022">
                        <c:v>12409.2890625</c:v>
                      </c:pt>
                      <c:pt idx="4023">
                        <c:v>13794.83984375</c:v>
                      </c:pt>
                      <c:pt idx="4024">
                        <c:v>14902.9609375</c:v>
                      </c:pt>
                      <c:pt idx="4025">
                        <c:v>12088.7265625</c:v>
                      </c:pt>
                      <c:pt idx="4026">
                        <c:v>15381.6171875</c:v>
                      </c:pt>
                      <c:pt idx="4027">
                        <c:v>15124.015625</c:v>
                      </c:pt>
                      <c:pt idx="4028">
                        <c:v>15583.828125</c:v>
                      </c:pt>
                      <c:pt idx="4029">
                        <c:v>15020.3359375</c:v>
                      </c:pt>
                      <c:pt idx="4030">
                        <c:v>15714.88671875</c:v>
                      </c:pt>
                      <c:pt idx="4031">
                        <c:v>15587.046875</c:v>
                      </c:pt>
                      <c:pt idx="4032">
                        <c:v>13862.125</c:v>
                      </c:pt>
                      <c:pt idx="4033">
                        <c:v>14675.1328125</c:v>
                      </c:pt>
                      <c:pt idx="4034">
                        <c:v>15605.23828125</c:v>
                      </c:pt>
                      <c:pt idx="4035">
                        <c:v>13248.3203125</c:v>
                      </c:pt>
                      <c:pt idx="4036">
                        <c:v>13923.95703125</c:v>
                      </c:pt>
                      <c:pt idx="4037">
                        <c:v>12906.296875</c:v>
                      </c:pt>
                      <c:pt idx="4038">
                        <c:v>12855.66796875</c:v>
                      </c:pt>
                      <c:pt idx="4039">
                        <c:v>12580.13671875</c:v>
                      </c:pt>
                      <c:pt idx="4040">
                        <c:v>12566.67578125</c:v>
                      </c:pt>
                      <c:pt idx="4041">
                        <c:v>11829.8125</c:v>
                      </c:pt>
                      <c:pt idx="4042">
                        <c:v>11730.7734375</c:v>
                      </c:pt>
                      <c:pt idx="4043">
                        <c:v>11450.66796875</c:v>
                      </c:pt>
                      <c:pt idx="4044">
                        <c:v>13966.75390625</c:v>
                      </c:pt>
                      <c:pt idx="4045">
                        <c:v>12220.12109375</c:v>
                      </c:pt>
                      <c:pt idx="4046">
                        <c:v>10964.5</c:v>
                      </c:pt>
                      <c:pt idx="4047">
                        <c:v>13201.4375</c:v>
                      </c:pt>
                      <c:pt idx="4048">
                        <c:v>12205.33203125</c:v>
                      </c:pt>
                      <c:pt idx="4049">
                        <c:v>13609.8828125</c:v>
                      </c:pt>
                      <c:pt idx="4050">
                        <c:v>14251.88671875</c:v>
                      </c:pt>
                      <c:pt idx="4051">
                        <c:v>13895.33203125</c:v>
                      </c:pt>
                      <c:pt idx="4052">
                        <c:v>13716.984375</c:v>
                      </c:pt>
                      <c:pt idx="4053">
                        <c:v>13376.39453125</c:v>
                      </c:pt>
                      <c:pt idx="4054">
                        <c:v>13306.51953125</c:v>
                      </c:pt>
                      <c:pt idx="4055">
                        <c:v>12186.671875</c:v>
                      </c:pt>
                      <c:pt idx="4056">
                        <c:v>10344.91796875</c:v>
                      </c:pt>
                      <c:pt idx="4057">
                        <c:v>10497.703125</c:v>
                      </c:pt>
                      <c:pt idx="4058">
                        <c:v>10935.15234375</c:v>
                      </c:pt>
                      <c:pt idx="4059">
                        <c:v>12481.91796875</c:v>
                      </c:pt>
                      <c:pt idx="4060">
                        <c:v>13726.3203125</c:v>
                      </c:pt>
                      <c:pt idx="4061">
                        <c:v>14319.7890625</c:v>
                      </c:pt>
                      <c:pt idx="4062">
                        <c:v>12521.65234375</c:v>
                      </c:pt>
                      <c:pt idx="4063">
                        <c:v>11424.5703125</c:v>
                      </c:pt>
                      <c:pt idx="4064">
                        <c:v>11807.625</c:v>
                      </c:pt>
                      <c:pt idx="4065">
                        <c:v>11181.73046875</c:v>
                      </c:pt>
                      <c:pt idx="4066">
                        <c:v>7000.01171875</c:v>
                      </c:pt>
                      <c:pt idx="4067">
                        <c:v>11542.0625</c:v>
                      </c:pt>
                      <c:pt idx="4068">
                        <c:v>9995.19921875</c:v>
                      </c:pt>
                      <c:pt idx="4069">
                        <c:v>7906.87890625</c:v>
                      </c:pt>
                      <c:pt idx="4070">
                        <c:v>7595.9453125</c:v>
                      </c:pt>
                      <c:pt idx="4071">
                        <c:v>8894.05859375</c:v>
                      </c:pt>
                      <c:pt idx="4072">
                        <c:v>12387.62109375</c:v>
                      </c:pt>
                      <c:pt idx="4073">
                        <c:v>12175.1484375</c:v>
                      </c:pt>
                      <c:pt idx="4074">
                        <c:v>9863.16015625</c:v>
                      </c:pt>
                      <c:pt idx="4075">
                        <c:v>8618.4296875</c:v>
                      </c:pt>
                      <c:pt idx="4076">
                        <c:v>9670.30078125</c:v>
                      </c:pt>
                      <c:pt idx="4077">
                        <c:v>10275.203125</c:v>
                      </c:pt>
                      <c:pt idx="4078">
                        <c:v>9651.2578125</c:v>
                      </c:pt>
                      <c:pt idx="4079">
                        <c:v>10959.43359375</c:v>
                      </c:pt>
                      <c:pt idx="4080">
                        <c:v>15641.96875</c:v>
                      </c:pt>
                      <c:pt idx="4081">
                        <c:v>15051.765625</c:v>
                      </c:pt>
                      <c:pt idx="4082">
                        <c:v>10603.48046875</c:v>
                      </c:pt>
                      <c:pt idx="4083">
                        <c:v>14274.3359375</c:v>
                      </c:pt>
                      <c:pt idx="4084">
                        <c:v>14585.19921875</c:v>
                      </c:pt>
                      <c:pt idx="4085">
                        <c:v>12535.09765625</c:v>
                      </c:pt>
                      <c:pt idx="4086">
                        <c:v>14775.171875</c:v>
                      </c:pt>
                      <c:pt idx="4087">
                        <c:v>15457.015625</c:v>
                      </c:pt>
                      <c:pt idx="4088">
                        <c:v>13543.98828125</c:v>
                      </c:pt>
                      <c:pt idx="4089">
                        <c:v>12263.1796875</c:v>
                      </c:pt>
                      <c:pt idx="4090">
                        <c:v>11553.96484375</c:v>
                      </c:pt>
                      <c:pt idx="4091">
                        <c:v>13847.3125</c:v>
                      </c:pt>
                      <c:pt idx="4092">
                        <c:v>14940.80859375</c:v>
                      </c:pt>
                      <c:pt idx="4093">
                        <c:v>14318.64453125</c:v>
                      </c:pt>
                      <c:pt idx="4094">
                        <c:v>14448.94140625</c:v>
                      </c:pt>
                      <c:pt idx="4095">
                        <c:v>11284.55859375</c:v>
                      </c:pt>
                      <c:pt idx="4096">
                        <c:v>10721.53515625</c:v>
                      </c:pt>
                      <c:pt idx="4097">
                        <c:v>11231</c:v>
                      </c:pt>
                      <c:pt idx="4098">
                        <c:v>11607.46484375</c:v>
                      </c:pt>
                      <c:pt idx="4099">
                        <c:v>7755.27734375</c:v>
                      </c:pt>
                      <c:pt idx="4100">
                        <c:v>11178.2109375</c:v>
                      </c:pt>
                      <c:pt idx="4101">
                        <c:v>10852.1484375</c:v>
                      </c:pt>
                      <c:pt idx="4102">
                        <c:v>11713.68359375</c:v>
                      </c:pt>
                      <c:pt idx="4103">
                        <c:v>10674.1484375</c:v>
                      </c:pt>
                      <c:pt idx="4104">
                        <c:v>12162.25390625</c:v>
                      </c:pt>
                      <c:pt idx="4105">
                        <c:v>11641.828125</c:v>
                      </c:pt>
                      <c:pt idx="4106">
                        <c:v>12254.1328125</c:v>
                      </c:pt>
                      <c:pt idx="4107">
                        <c:v>12277.890625</c:v>
                      </c:pt>
                      <c:pt idx="4108">
                        <c:v>11981.8671875</c:v>
                      </c:pt>
                      <c:pt idx="4109">
                        <c:v>12531.4296875</c:v>
                      </c:pt>
                      <c:pt idx="4110">
                        <c:v>15414.01171875</c:v>
                      </c:pt>
                      <c:pt idx="4111">
                        <c:v>15082.58984375</c:v>
                      </c:pt>
                      <c:pt idx="4112">
                        <c:v>16692.453125</c:v>
                      </c:pt>
                      <c:pt idx="4113">
                        <c:v>13656.46875</c:v>
                      </c:pt>
                      <c:pt idx="4114">
                        <c:v>13027.0078125</c:v>
                      </c:pt>
                      <c:pt idx="4115">
                        <c:v>13057.62109375</c:v>
                      </c:pt>
                      <c:pt idx="4116">
                        <c:v>14670.61328125</c:v>
                      </c:pt>
                      <c:pt idx="4117">
                        <c:v>16729.1171875</c:v>
                      </c:pt>
                      <c:pt idx="4118">
                        <c:v>15156.66796875</c:v>
                      </c:pt>
                      <c:pt idx="4119">
                        <c:v>16405.09375</c:v>
                      </c:pt>
                      <c:pt idx="4120">
                        <c:v>15645.671875</c:v>
                      </c:pt>
                      <c:pt idx="4121">
                        <c:v>15583.9453125</c:v>
                      </c:pt>
                      <c:pt idx="4122">
                        <c:v>16194.8046875</c:v>
                      </c:pt>
                      <c:pt idx="4123">
                        <c:v>15170.7265625</c:v>
                      </c:pt>
                      <c:pt idx="4124">
                        <c:v>14670.14453125</c:v>
                      </c:pt>
                      <c:pt idx="4125">
                        <c:v>17575.30859375</c:v>
                      </c:pt>
                      <c:pt idx="4126">
                        <c:v>15923.4609375</c:v>
                      </c:pt>
                      <c:pt idx="4127">
                        <c:v>18532.30859375</c:v>
                      </c:pt>
                      <c:pt idx="4128">
                        <c:v>16028.23046875</c:v>
                      </c:pt>
                      <c:pt idx="4129">
                        <c:v>15103.0859375</c:v>
                      </c:pt>
                      <c:pt idx="4130">
                        <c:v>15773.1484375</c:v>
                      </c:pt>
                      <c:pt idx="4131">
                        <c:v>17517.4765625</c:v>
                      </c:pt>
                      <c:pt idx="4132">
                        <c:v>15192.3125</c:v>
                      </c:pt>
                      <c:pt idx="4133">
                        <c:v>13644.69140625</c:v>
                      </c:pt>
                      <c:pt idx="4134">
                        <c:v>13541.05859375</c:v>
                      </c:pt>
                      <c:pt idx="4135">
                        <c:v>17045.26171875</c:v>
                      </c:pt>
                      <c:pt idx="4136">
                        <c:v>16931.19921875</c:v>
                      </c:pt>
                      <c:pt idx="4137">
                        <c:v>16428.16796875</c:v>
                      </c:pt>
                      <c:pt idx="4138">
                        <c:v>17203.01953125</c:v>
                      </c:pt>
                      <c:pt idx="4139">
                        <c:v>18539.90625</c:v>
                      </c:pt>
                      <c:pt idx="4140">
                        <c:v>13283.9609375</c:v>
                      </c:pt>
                      <c:pt idx="4141">
                        <c:v>13192.01171875</c:v>
                      </c:pt>
                      <c:pt idx="4142">
                        <c:v>13366.9921875</c:v>
                      </c:pt>
                      <c:pt idx="4143">
                        <c:v>11547.80078125</c:v>
                      </c:pt>
                      <c:pt idx="4144">
                        <c:v>11768.0703125</c:v>
                      </c:pt>
                      <c:pt idx="4145">
                        <c:v>12304.2734375</c:v>
                      </c:pt>
                      <c:pt idx="4146">
                        <c:v>12385.0078125</c:v>
                      </c:pt>
                      <c:pt idx="4147">
                        <c:v>13127.8984375</c:v>
                      </c:pt>
                      <c:pt idx="4148">
                        <c:v>12596.51171875</c:v>
                      </c:pt>
                      <c:pt idx="4149">
                        <c:v>11196.78515625</c:v>
                      </c:pt>
                      <c:pt idx="4150">
                        <c:v>11802.96875</c:v>
                      </c:pt>
                      <c:pt idx="4151">
                        <c:v>12286.734375</c:v>
                      </c:pt>
                      <c:pt idx="4152">
                        <c:v>11133.0078125</c:v>
                      </c:pt>
                      <c:pt idx="4153">
                        <c:v>11330.28515625</c:v>
                      </c:pt>
                      <c:pt idx="4154">
                        <c:v>13374.03125</c:v>
                      </c:pt>
                      <c:pt idx="4155">
                        <c:v>13086.15625</c:v>
                      </c:pt>
                      <c:pt idx="4156">
                        <c:v>12905.046875</c:v>
                      </c:pt>
                      <c:pt idx="4157">
                        <c:v>11965.25</c:v>
                      </c:pt>
                      <c:pt idx="4158">
                        <c:v>10847.20703125</c:v>
                      </c:pt>
                      <c:pt idx="4159">
                        <c:v>10969.19921875</c:v>
                      </c:pt>
                      <c:pt idx="4160">
                        <c:v>13249.63671875</c:v>
                      </c:pt>
                      <c:pt idx="4161">
                        <c:v>12883.0859375</c:v>
                      </c:pt>
                      <c:pt idx="4162">
                        <c:v>12697.57421875</c:v>
                      </c:pt>
                      <c:pt idx="4163">
                        <c:v>13091.875</c:v>
                      </c:pt>
                      <c:pt idx="4164">
                        <c:v>12514.7890625</c:v>
                      </c:pt>
                      <c:pt idx="4165">
                        <c:v>12437.0390625</c:v>
                      </c:pt>
                      <c:pt idx="4166">
                        <c:v>12189.65625</c:v>
                      </c:pt>
                      <c:pt idx="4167">
                        <c:v>11288.4609375</c:v>
                      </c:pt>
                      <c:pt idx="4168">
                        <c:v>10974.4453125</c:v>
                      </c:pt>
                      <c:pt idx="4169">
                        <c:v>12503.390625</c:v>
                      </c:pt>
                      <c:pt idx="4170">
                        <c:v>20061.0859375</c:v>
                      </c:pt>
                      <c:pt idx="4171">
                        <c:v>17310.5390625</c:v>
                      </c:pt>
                      <c:pt idx="4172">
                        <c:v>16165.453125</c:v>
                      </c:pt>
                      <c:pt idx="4173">
                        <c:v>17037.69140625</c:v>
                      </c:pt>
                      <c:pt idx="4174">
                        <c:v>19652.32421875</c:v>
                      </c:pt>
                      <c:pt idx="4175">
                        <c:v>18489.4609375</c:v>
                      </c:pt>
                      <c:pt idx="4176">
                        <c:v>18812.16796875</c:v>
                      </c:pt>
                      <c:pt idx="4177">
                        <c:v>17783.76953125</c:v>
                      </c:pt>
                      <c:pt idx="4178">
                        <c:v>16873.13671875</c:v>
                      </c:pt>
                      <c:pt idx="4179">
                        <c:v>17473.39453125</c:v>
                      </c:pt>
                      <c:pt idx="4180">
                        <c:v>19589.75</c:v>
                      </c:pt>
                      <c:pt idx="4181">
                        <c:v>17910.07421875</c:v>
                      </c:pt>
                      <c:pt idx="4182">
                        <c:v>19239.21875</c:v>
                      </c:pt>
                      <c:pt idx="4183">
                        <c:v>19944.72265625</c:v>
                      </c:pt>
                      <c:pt idx="4184">
                        <c:v>19433.73828125</c:v>
                      </c:pt>
                      <c:pt idx="4185">
                        <c:v>12503.20703125</c:v>
                      </c:pt>
                      <c:pt idx="4186">
                        <c:v>12804.24609375</c:v>
                      </c:pt>
                      <c:pt idx="4187">
                        <c:v>11880.58203125</c:v>
                      </c:pt>
                      <c:pt idx="4188">
                        <c:v>12592.15234375</c:v>
                      </c:pt>
                      <c:pt idx="4189">
                        <c:v>12101.94921875</c:v>
                      </c:pt>
                      <c:pt idx="4190">
                        <c:v>12362.6796875</c:v>
                      </c:pt>
                      <c:pt idx="4191">
                        <c:v>13211.81640625</c:v>
                      </c:pt>
                      <c:pt idx="4192">
                        <c:v>11491.9140625</c:v>
                      </c:pt>
                      <c:pt idx="4193">
                        <c:v>11232.3828125</c:v>
                      </c:pt>
                      <c:pt idx="4194">
                        <c:v>12296.26953125</c:v>
                      </c:pt>
                      <c:pt idx="4195">
                        <c:v>10582.82421875</c:v>
                      </c:pt>
                      <c:pt idx="4196">
                        <c:v>12572.28125</c:v>
                      </c:pt>
                      <c:pt idx="4197">
                        <c:v>12572.4296875</c:v>
                      </c:pt>
                      <c:pt idx="4198">
                        <c:v>13193.5703125</c:v>
                      </c:pt>
                      <c:pt idx="4199">
                        <c:v>10927.3125</c:v>
                      </c:pt>
                      <c:pt idx="4200">
                        <c:v>14029.2421875</c:v>
                      </c:pt>
                      <c:pt idx="4201">
                        <c:v>11618.7421875</c:v>
                      </c:pt>
                      <c:pt idx="4202">
                        <c:v>10438.859375</c:v>
                      </c:pt>
                      <c:pt idx="4203">
                        <c:v>9718.44140625</c:v>
                      </c:pt>
                      <c:pt idx="4204">
                        <c:v>11778.18359375</c:v>
                      </c:pt>
                      <c:pt idx="4205">
                        <c:v>14425.38671875</c:v>
                      </c:pt>
                      <c:pt idx="4206">
                        <c:v>14564.6796875</c:v>
                      </c:pt>
                      <c:pt idx="4207">
                        <c:v>14833.60546875</c:v>
                      </c:pt>
                      <c:pt idx="4208">
                        <c:v>13509.69921875</c:v>
                      </c:pt>
                      <c:pt idx="4209">
                        <c:v>12952.9453125</c:v>
                      </c:pt>
                      <c:pt idx="4210">
                        <c:v>14282.80078125</c:v>
                      </c:pt>
                      <c:pt idx="4211">
                        <c:v>11399.203125</c:v>
                      </c:pt>
                      <c:pt idx="4212">
                        <c:v>9675.62109375</c:v>
                      </c:pt>
                      <c:pt idx="4213">
                        <c:v>9925.6953125</c:v>
                      </c:pt>
                      <c:pt idx="4214">
                        <c:v>14497.3828125</c:v>
                      </c:pt>
                      <c:pt idx="4215">
                        <c:v>19268.7890625</c:v>
                      </c:pt>
                      <c:pt idx="4216">
                        <c:v>17801.8984375</c:v>
                      </c:pt>
                      <c:pt idx="4217">
                        <c:v>19138.47265625</c:v>
                      </c:pt>
                      <c:pt idx="4218">
                        <c:v>19526.4765625</c:v>
                      </c:pt>
                      <c:pt idx="4219">
                        <c:v>19474.32421875</c:v>
                      </c:pt>
                      <c:pt idx="4220">
                        <c:v>19234.15625</c:v>
                      </c:pt>
                      <c:pt idx="4221">
                        <c:v>18804.484375</c:v>
                      </c:pt>
                      <c:pt idx="4222">
                        <c:v>19273.125</c:v>
                      </c:pt>
                      <c:pt idx="4223">
                        <c:v>18873</c:v>
                      </c:pt>
                      <c:pt idx="4224">
                        <c:v>19244.01171875</c:v>
                      </c:pt>
                      <c:pt idx="4225">
                        <c:v>18715.42578125</c:v>
                      </c:pt>
                      <c:pt idx="4226">
                        <c:v>18556.4375</c:v>
                      </c:pt>
                      <c:pt idx="4227">
                        <c:v>18503.92578125</c:v>
                      </c:pt>
                      <c:pt idx="4228">
                        <c:v>19163.6875</c:v>
                      </c:pt>
                      <c:pt idx="4229">
                        <c:v>19501.015625</c:v>
                      </c:pt>
                      <c:pt idx="4230">
                        <c:v>12129.28125</c:v>
                      </c:pt>
                      <c:pt idx="4231">
                        <c:v>10409.18359375</c:v>
                      </c:pt>
                      <c:pt idx="4232">
                        <c:v>10562.04296875</c:v>
                      </c:pt>
                      <c:pt idx="4233">
                        <c:v>11887.65625</c:v>
                      </c:pt>
                      <c:pt idx="4234">
                        <c:v>9846.03515625</c:v>
                      </c:pt>
                      <c:pt idx="4235">
                        <c:v>9728.87890625</c:v>
                      </c:pt>
                      <c:pt idx="4236">
                        <c:v>10496.28515625</c:v>
                      </c:pt>
                      <c:pt idx="4237">
                        <c:v>11526.3828125</c:v>
                      </c:pt>
                      <c:pt idx="4238">
                        <c:v>10139.72265625</c:v>
                      </c:pt>
                      <c:pt idx="4239">
                        <c:v>10034.140625</c:v>
                      </c:pt>
                      <c:pt idx="4240">
                        <c:v>10037.78515625</c:v>
                      </c:pt>
                      <c:pt idx="4241">
                        <c:v>11315.13671875</c:v>
                      </c:pt>
                      <c:pt idx="4242">
                        <c:v>12336.27734375</c:v>
                      </c:pt>
                      <c:pt idx="4243">
                        <c:v>11980.86328125</c:v>
                      </c:pt>
                      <c:pt idx="4244">
                        <c:v>12183.85546875</c:v>
                      </c:pt>
                      <c:pt idx="4245">
                        <c:v>10200.90234375</c:v>
                      </c:pt>
                      <c:pt idx="4246">
                        <c:v>10058.80859375</c:v>
                      </c:pt>
                      <c:pt idx="4247">
                        <c:v>9734.38671875</c:v>
                      </c:pt>
                      <c:pt idx="4248">
                        <c:v>8282.125</c:v>
                      </c:pt>
                      <c:pt idx="4249">
                        <c:v>7660.40234375</c:v>
                      </c:pt>
                      <c:pt idx="4250">
                        <c:v>9540.4765625</c:v>
                      </c:pt>
                      <c:pt idx="4251">
                        <c:v>10358.9453125</c:v>
                      </c:pt>
                      <c:pt idx="4252">
                        <c:v>8753.98828125</c:v>
                      </c:pt>
                      <c:pt idx="4253">
                        <c:v>9188.33984375</c:v>
                      </c:pt>
                      <c:pt idx="4254">
                        <c:v>10209.6796875</c:v>
                      </c:pt>
                      <c:pt idx="4255">
                        <c:v>8503.3671875</c:v>
                      </c:pt>
                      <c:pt idx="4256">
                        <c:v>8304.8046875</c:v>
                      </c:pt>
                      <c:pt idx="4257">
                        <c:v>9999.03125</c:v>
                      </c:pt>
                      <c:pt idx="4258">
                        <c:v>9030.8046875</c:v>
                      </c:pt>
                      <c:pt idx="4259">
                        <c:v>10135.50390625</c:v>
                      </c:pt>
                      <c:pt idx="4260">
                        <c:v>11167.83203125</c:v>
                      </c:pt>
                      <c:pt idx="4261">
                        <c:v>10991.12890625</c:v>
                      </c:pt>
                      <c:pt idx="4262">
                        <c:v>12608.5</c:v>
                      </c:pt>
                      <c:pt idx="4263">
                        <c:v>9936.4296875</c:v>
                      </c:pt>
                      <c:pt idx="4264">
                        <c:v>8269.09765625</c:v>
                      </c:pt>
                      <c:pt idx="4265">
                        <c:v>8419.59765625</c:v>
                      </c:pt>
                      <c:pt idx="4266">
                        <c:v>11188.2109375</c:v>
                      </c:pt>
                      <c:pt idx="4267">
                        <c:v>11978.07421875</c:v>
                      </c:pt>
                      <c:pt idx="4268">
                        <c:v>10159.921875</c:v>
                      </c:pt>
                      <c:pt idx="4269">
                        <c:v>12585.8671875</c:v>
                      </c:pt>
                      <c:pt idx="4270">
                        <c:v>12888.5</c:v>
                      </c:pt>
                      <c:pt idx="4271">
                        <c:v>12673.9453125</c:v>
                      </c:pt>
                      <c:pt idx="4272">
                        <c:v>11029.640625</c:v>
                      </c:pt>
                      <c:pt idx="4273">
                        <c:v>10305.3984375</c:v>
                      </c:pt>
                      <c:pt idx="4274">
                        <c:v>10186.23828125</c:v>
                      </c:pt>
                      <c:pt idx="4275">
                        <c:v>16216.4453125</c:v>
                      </c:pt>
                      <c:pt idx="4276">
                        <c:v>16020.546875</c:v>
                      </c:pt>
                      <c:pt idx="4277">
                        <c:v>17152.0703125</c:v>
                      </c:pt>
                      <c:pt idx="4278">
                        <c:v>16302.8046875</c:v>
                      </c:pt>
                      <c:pt idx="4279">
                        <c:v>16551.640625</c:v>
                      </c:pt>
                      <c:pt idx="4280">
                        <c:v>17727</c:v>
                      </c:pt>
                      <c:pt idx="4281">
                        <c:v>17660.7109375</c:v>
                      </c:pt>
                      <c:pt idx="4282">
                        <c:v>16182.47265625</c:v>
                      </c:pt>
                      <c:pt idx="4283">
                        <c:v>16480.4609375</c:v>
                      </c:pt>
                      <c:pt idx="4284">
                        <c:v>14850.60546875</c:v>
                      </c:pt>
                      <c:pt idx="4285">
                        <c:v>16868.2578125</c:v>
                      </c:pt>
                      <c:pt idx="4286">
                        <c:v>17683.21484375</c:v>
                      </c:pt>
                      <c:pt idx="4287">
                        <c:v>14038.515625</c:v>
                      </c:pt>
                      <c:pt idx="4288">
                        <c:v>15669.42578125</c:v>
                      </c:pt>
                      <c:pt idx="4289">
                        <c:v>17623.296875</c:v>
                      </c:pt>
                      <c:pt idx="4290">
                        <c:v>15436.3828125</c:v>
                      </c:pt>
                      <c:pt idx="4291">
                        <c:v>10359.875</c:v>
                      </c:pt>
                      <c:pt idx="4292">
                        <c:v>10366.7109375</c:v>
                      </c:pt>
                      <c:pt idx="4293">
                        <c:v>12998.1015625</c:v>
                      </c:pt>
                      <c:pt idx="4294">
                        <c:v>14696.67578125</c:v>
                      </c:pt>
                      <c:pt idx="4295">
                        <c:v>12721.86328125</c:v>
                      </c:pt>
                      <c:pt idx="4296">
                        <c:v>13873.50390625</c:v>
                      </c:pt>
                      <c:pt idx="4297">
                        <c:v>13467.26171875</c:v>
                      </c:pt>
                      <c:pt idx="4298">
                        <c:v>11801.26171875</c:v>
                      </c:pt>
                      <c:pt idx="4299">
                        <c:v>13040.68359375</c:v>
                      </c:pt>
                      <c:pt idx="4300">
                        <c:v>14659.04296875</c:v>
                      </c:pt>
                      <c:pt idx="4301">
                        <c:v>13026.26953125</c:v>
                      </c:pt>
                      <c:pt idx="4302">
                        <c:v>13689.61328125</c:v>
                      </c:pt>
                      <c:pt idx="4303">
                        <c:v>14050.76171875</c:v>
                      </c:pt>
                      <c:pt idx="4304">
                        <c:v>14139.87890625</c:v>
                      </c:pt>
                      <c:pt idx="4305">
                        <c:v>10387.78125</c:v>
                      </c:pt>
                      <c:pt idx="4306">
                        <c:v>8945.0234375</c:v>
                      </c:pt>
                      <c:pt idx="4307">
                        <c:v>8751.06640625</c:v>
                      </c:pt>
                      <c:pt idx="4308">
                        <c:v>8391.14453125</c:v>
                      </c:pt>
                      <c:pt idx="4309">
                        <c:v>10227.0390625</c:v>
                      </c:pt>
                      <c:pt idx="4310">
                        <c:v>9952.04296875</c:v>
                      </c:pt>
                      <c:pt idx="4311">
                        <c:v>8782.14453125</c:v>
                      </c:pt>
                      <c:pt idx="4312">
                        <c:v>8499.04296875</c:v>
                      </c:pt>
                      <c:pt idx="4313">
                        <c:v>7535.54296875</c:v>
                      </c:pt>
                      <c:pt idx="4314">
                        <c:v>6005.5234375</c:v>
                      </c:pt>
                      <c:pt idx="4315">
                        <c:v>5730.95703125</c:v>
                      </c:pt>
                      <c:pt idx="4316">
                        <c:v>8044.46875</c:v>
                      </c:pt>
                      <c:pt idx="4317">
                        <c:v>10630.63671875</c:v>
                      </c:pt>
                      <c:pt idx="4318">
                        <c:v>10300.109375</c:v>
                      </c:pt>
                      <c:pt idx="4319">
                        <c:v>9606.234375</c:v>
                      </c:pt>
                      <c:pt idx="4320">
                        <c:v>13683.28125</c:v>
                      </c:pt>
                      <c:pt idx="4321">
                        <c:v>13053.5859375</c:v>
                      </c:pt>
                      <c:pt idx="4322">
                        <c:v>13777.82421875</c:v>
                      </c:pt>
                      <c:pt idx="4323">
                        <c:v>14258.76171875</c:v>
                      </c:pt>
                      <c:pt idx="4324">
                        <c:v>11319.8515625</c:v>
                      </c:pt>
                      <c:pt idx="4325">
                        <c:v>14486.58203125</c:v>
                      </c:pt>
                      <c:pt idx="4326">
                        <c:v>13701.6484375</c:v>
                      </c:pt>
                      <c:pt idx="4327">
                        <c:v>13208.22265625</c:v>
                      </c:pt>
                      <c:pt idx="4328">
                        <c:v>13804.5625</c:v>
                      </c:pt>
                      <c:pt idx="4329">
                        <c:v>16079.234375</c:v>
                      </c:pt>
                      <c:pt idx="4330">
                        <c:v>15940.7890625</c:v>
                      </c:pt>
                      <c:pt idx="4331">
                        <c:v>15955.7421875</c:v>
                      </c:pt>
                      <c:pt idx="4332">
                        <c:v>14999.375</c:v>
                      </c:pt>
                      <c:pt idx="4333">
                        <c:v>15486.703125</c:v>
                      </c:pt>
                      <c:pt idx="4334">
                        <c:v>15874.35546875</c:v>
                      </c:pt>
                      <c:pt idx="4335">
                        <c:v>14671.078125</c:v>
                      </c:pt>
                      <c:pt idx="4336">
                        <c:v>14137.609375</c:v>
                      </c:pt>
                      <c:pt idx="4337">
                        <c:v>14886.234375</c:v>
                      </c:pt>
                      <c:pt idx="4338">
                        <c:v>15437.5859375</c:v>
                      </c:pt>
                      <c:pt idx="4339">
                        <c:v>13163.484375</c:v>
                      </c:pt>
                      <c:pt idx="4340">
                        <c:v>15612.8203125</c:v>
                      </c:pt>
                      <c:pt idx="4341">
                        <c:v>15968.40625</c:v>
                      </c:pt>
                      <c:pt idx="4342">
                        <c:v>13292.453125</c:v>
                      </c:pt>
                      <c:pt idx="4343">
                        <c:v>15792.54296875</c:v>
                      </c:pt>
                      <c:pt idx="4344">
                        <c:v>14649.62109375</c:v>
                      </c:pt>
                      <c:pt idx="4345">
                        <c:v>16012.97265625</c:v>
                      </c:pt>
                      <c:pt idx="4346">
                        <c:v>15501.359375</c:v>
                      </c:pt>
                      <c:pt idx="4347">
                        <c:v>16130.16015625</c:v>
                      </c:pt>
                      <c:pt idx="4348">
                        <c:v>16204.89453125</c:v>
                      </c:pt>
                      <c:pt idx="4349">
                        <c:v>15710.3203125</c:v>
                      </c:pt>
                      <c:pt idx="4350">
                        <c:v>13152.91015625</c:v>
                      </c:pt>
                      <c:pt idx="4351">
                        <c:v>11351.640625</c:v>
                      </c:pt>
                      <c:pt idx="4352">
                        <c:v>10571.4296875</c:v>
                      </c:pt>
                      <c:pt idx="4353">
                        <c:v>11958.84765625</c:v>
                      </c:pt>
                      <c:pt idx="4354">
                        <c:v>12994.55078125</c:v>
                      </c:pt>
                      <c:pt idx="4355">
                        <c:v>13566.4140625</c:v>
                      </c:pt>
                      <c:pt idx="4356">
                        <c:v>13713.35546875</c:v>
                      </c:pt>
                      <c:pt idx="4357">
                        <c:v>15306.53125</c:v>
                      </c:pt>
                      <c:pt idx="4358">
                        <c:v>15836.72265625</c:v>
                      </c:pt>
                      <c:pt idx="4359">
                        <c:v>16109.984375</c:v>
                      </c:pt>
                      <c:pt idx="4360">
                        <c:v>15554.66015625</c:v>
                      </c:pt>
                      <c:pt idx="4361">
                        <c:v>13950.73828125</c:v>
                      </c:pt>
                      <c:pt idx="4362">
                        <c:v>14147.609375</c:v>
                      </c:pt>
                      <c:pt idx="4363">
                        <c:v>14949.95703125</c:v>
                      </c:pt>
                      <c:pt idx="4364">
                        <c:v>14847.07421875</c:v>
                      </c:pt>
                      <c:pt idx="4365">
                        <c:v>12088.65625</c:v>
                      </c:pt>
                      <c:pt idx="4366">
                        <c:v>10470.390625</c:v>
                      </c:pt>
                      <c:pt idx="4367">
                        <c:v>9564.546875</c:v>
                      </c:pt>
                      <c:pt idx="4368">
                        <c:v>9327.68359375</c:v>
                      </c:pt>
                      <c:pt idx="4369">
                        <c:v>10440.29296875</c:v>
                      </c:pt>
                      <c:pt idx="4370">
                        <c:v>12364.21484375</c:v>
                      </c:pt>
                      <c:pt idx="4371">
                        <c:v>13314.35546875</c:v>
                      </c:pt>
                      <c:pt idx="4372">
                        <c:v>12441.76953125</c:v>
                      </c:pt>
                      <c:pt idx="4373">
                        <c:v>13151.5703125</c:v>
                      </c:pt>
                      <c:pt idx="4374">
                        <c:v>12643.6953125</c:v>
                      </c:pt>
                      <c:pt idx="4375">
                        <c:v>12800.32421875</c:v>
                      </c:pt>
                      <c:pt idx="4376">
                        <c:v>13635.2421875</c:v>
                      </c:pt>
                      <c:pt idx="4377">
                        <c:v>12303.4921875</c:v>
                      </c:pt>
                      <c:pt idx="4378">
                        <c:v>12755.4140625</c:v>
                      </c:pt>
                      <c:pt idx="4379">
                        <c:v>13631.15625</c:v>
                      </c:pt>
                      <c:pt idx="4380">
                        <c:v>11727.84375</c:v>
                      </c:pt>
                      <c:pt idx="4381">
                        <c:v>10700.40625</c:v>
                      </c:pt>
                      <c:pt idx="4382">
                        <c:v>9789.9296875</c:v>
                      </c:pt>
                      <c:pt idx="4383">
                        <c:v>11571.703125</c:v>
                      </c:pt>
                      <c:pt idx="4384">
                        <c:v>13186.7578125</c:v>
                      </c:pt>
                      <c:pt idx="4385">
                        <c:v>11780.39453125</c:v>
                      </c:pt>
                      <c:pt idx="4386">
                        <c:v>10806.72265625</c:v>
                      </c:pt>
                      <c:pt idx="4387">
                        <c:v>13554.33984375</c:v>
                      </c:pt>
                      <c:pt idx="4388">
                        <c:v>11152.25</c:v>
                      </c:pt>
                      <c:pt idx="4389">
                        <c:v>10415.89453125</c:v>
                      </c:pt>
                      <c:pt idx="4390">
                        <c:v>10963.74609375</c:v>
                      </c:pt>
                      <c:pt idx="4391">
                        <c:v>12815.42578125</c:v>
                      </c:pt>
                      <c:pt idx="4392">
                        <c:v>11311.2890625</c:v>
                      </c:pt>
                      <c:pt idx="4393">
                        <c:v>13418.25</c:v>
                      </c:pt>
                      <c:pt idx="4394">
                        <c:v>13166.4921875</c:v>
                      </c:pt>
                      <c:pt idx="4395">
                        <c:v>16490.71484375</c:v>
                      </c:pt>
                      <c:pt idx="4396">
                        <c:v>15378.66015625</c:v>
                      </c:pt>
                      <c:pt idx="4397">
                        <c:v>15404.9375</c:v>
                      </c:pt>
                      <c:pt idx="4398">
                        <c:v>16118.7265625</c:v>
                      </c:pt>
                      <c:pt idx="4399">
                        <c:v>13875.66015625</c:v>
                      </c:pt>
                      <c:pt idx="4400">
                        <c:v>13552.68359375</c:v>
                      </c:pt>
                      <c:pt idx="4401">
                        <c:v>14703.01171875</c:v>
                      </c:pt>
                      <c:pt idx="4402">
                        <c:v>16456.81640625</c:v>
                      </c:pt>
                      <c:pt idx="4403">
                        <c:v>13611.5703125</c:v>
                      </c:pt>
                      <c:pt idx="4404">
                        <c:v>11969.96875</c:v>
                      </c:pt>
                      <c:pt idx="4405">
                        <c:v>11702.3671875</c:v>
                      </c:pt>
                      <c:pt idx="4406">
                        <c:v>15352.46875</c:v>
                      </c:pt>
                      <c:pt idx="4407">
                        <c:v>16480.96875</c:v>
                      </c:pt>
                      <c:pt idx="4408">
                        <c:v>15649.6796875</c:v>
                      </c:pt>
                      <c:pt idx="4409">
                        <c:v>16627.5078125</c:v>
                      </c:pt>
                      <c:pt idx="4410">
                        <c:v>12904.859375</c:v>
                      </c:pt>
                      <c:pt idx="4411">
                        <c:v>12986.9296875</c:v>
                      </c:pt>
                      <c:pt idx="4412">
                        <c:v>11721.71484375</c:v>
                      </c:pt>
                      <c:pt idx="4413">
                        <c:v>8930.625</c:v>
                      </c:pt>
                      <c:pt idx="4414">
                        <c:v>12269.92578125</c:v>
                      </c:pt>
                      <c:pt idx="4415">
                        <c:v>11687.26171875</c:v>
                      </c:pt>
                      <c:pt idx="4416">
                        <c:v>11911.56640625</c:v>
                      </c:pt>
                      <c:pt idx="4417">
                        <c:v>12653.15625</c:v>
                      </c:pt>
                      <c:pt idx="4418">
                        <c:v>11183.21484375</c:v>
                      </c:pt>
                      <c:pt idx="4419">
                        <c:v>11438.328125</c:v>
                      </c:pt>
                      <c:pt idx="4420">
                        <c:v>12740.8203125</c:v>
                      </c:pt>
                      <c:pt idx="4421">
                        <c:v>9357.5078125</c:v>
                      </c:pt>
                      <c:pt idx="4422">
                        <c:v>8887.35546875</c:v>
                      </c:pt>
                      <c:pt idx="4423">
                        <c:v>11283.8515625</c:v>
                      </c:pt>
                      <c:pt idx="4424">
                        <c:v>11995.6640625</c:v>
                      </c:pt>
                      <c:pt idx="4425">
                        <c:v>16145.8203125</c:v>
                      </c:pt>
                      <c:pt idx="4426">
                        <c:v>14677.94140625</c:v>
                      </c:pt>
                      <c:pt idx="4427">
                        <c:v>14744.94921875</c:v>
                      </c:pt>
                      <c:pt idx="4428">
                        <c:v>15914.33984375</c:v>
                      </c:pt>
                      <c:pt idx="4429">
                        <c:v>15994.8359375</c:v>
                      </c:pt>
                      <c:pt idx="4430">
                        <c:v>15086.2265625</c:v>
                      </c:pt>
                      <c:pt idx="4431">
                        <c:v>13263.6171875</c:v>
                      </c:pt>
                      <c:pt idx="4432">
                        <c:v>15311.14453125</c:v>
                      </c:pt>
                      <c:pt idx="4433">
                        <c:v>15754.95703125</c:v>
                      </c:pt>
                      <c:pt idx="4434">
                        <c:v>15217.1015625</c:v>
                      </c:pt>
                      <c:pt idx="4435">
                        <c:v>15556.55859375</c:v>
                      </c:pt>
                      <c:pt idx="4436">
                        <c:v>15866.8828125</c:v>
                      </c:pt>
                      <c:pt idx="4437">
                        <c:v>15827.625</c:v>
                      </c:pt>
                      <c:pt idx="4438">
                        <c:v>14911.1953125</c:v>
                      </c:pt>
                      <c:pt idx="4439">
                        <c:v>16060.68359375</c:v>
                      </c:pt>
                      <c:pt idx="4440">
                        <c:v>13580.04296875</c:v>
                      </c:pt>
                      <c:pt idx="4441">
                        <c:v>11838.47265625</c:v>
                      </c:pt>
                      <c:pt idx="4442">
                        <c:v>10982.12890625</c:v>
                      </c:pt>
                      <c:pt idx="4443">
                        <c:v>10654.8359375</c:v>
                      </c:pt>
                      <c:pt idx="4444">
                        <c:v>12100.61328125</c:v>
                      </c:pt>
                      <c:pt idx="4445">
                        <c:v>13083.62109375</c:v>
                      </c:pt>
                      <c:pt idx="4446">
                        <c:v>14315.78515625</c:v>
                      </c:pt>
                      <c:pt idx="4447">
                        <c:v>14853.52734375</c:v>
                      </c:pt>
                      <c:pt idx="4448">
                        <c:v>14875.07421875</c:v>
                      </c:pt>
                      <c:pt idx="4449">
                        <c:v>14292.77734375</c:v>
                      </c:pt>
                      <c:pt idx="4450">
                        <c:v>13729.015625</c:v>
                      </c:pt>
                      <c:pt idx="4451">
                        <c:v>14725.40625</c:v>
                      </c:pt>
                      <c:pt idx="4452">
                        <c:v>14323.6484375</c:v>
                      </c:pt>
                      <c:pt idx="4453">
                        <c:v>13977.74609375</c:v>
                      </c:pt>
                      <c:pt idx="4454">
                        <c:v>15056.88671875</c:v>
                      </c:pt>
                      <c:pt idx="4455">
                        <c:v>9119.625</c:v>
                      </c:pt>
                      <c:pt idx="4456">
                        <c:v>12946.55078125</c:v>
                      </c:pt>
                      <c:pt idx="4457">
                        <c:v>13277.51953125</c:v>
                      </c:pt>
                      <c:pt idx="4458">
                        <c:v>13599.6328125</c:v>
                      </c:pt>
                      <c:pt idx="4459">
                        <c:v>12348.84375</c:v>
                      </c:pt>
                      <c:pt idx="4460">
                        <c:v>14098.328125</c:v>
                      </c:pt>
                      <c:pt idx="4461">
                        <c:v>13623</c:v>
                      </c:pt>
                      <c:pt idx="4462">
                        <c:v>11737.99609375</c:v>
                      </c:pt>
                      <c:pt idx="4463">
                        <c:v>10136.9765625</c:v>
                      </c:pt>
                      <c:pt idx="4464">
                        <c:v>9965.32421875</c:v>
                      </c:pt>
                      <c:pt idx="4465">
                        <c:v>12053.56640625</c:v>
                      </c:pt>
                      <c:pt idx="4466">
                        <c:v>15031.2421875</c:v>
                      </c:pt>
                      <c:pt idx="4467">
                        <c:v>14089.71875</c:v>
                      </c:pt>
                      <c:pt idx="4468">
                        <c:v>13174.63671875</c:v>
                      </c:pt>
                      <c:pt idx="4469">
                        <c:v>13891.68359375</c:v>
                      </c:pt>
                      <c:pt idx="4470">
                        <c:v>12793.05859375</c:v>
                      </c:pt>
                      <c:pt idx="4471">
                        <c:v>13033.58203125</c:v>
                      </c:pt>
                      <c:pt idx="4472">
                        <c:v>14461.56640625</c:v>
                      </c:pt>
                      <c:pt idx="4473">
                        <c:v>11357.5078125</c:v>
                      </c:pt>
                      <c:pt idx="4474">
                        <c:v>10059.765625</c:v>
                      </c:pt>
                      <c:pt idx="4475">
                        <c:v>10048.9140625</c:v>
                      </c:pt>
                      <c:pt idx="4476">
                        <c:v>12415.62109375</c:v>
                      </c:pt>
                      <c:pt idx="4477">
                        <c:v>13108.09375</c:v>
                      </c:pt>
                      <c:pt idx="4478">
                        <c:v>13176.4296875</c:v>
                      </c:pt>
                      <c:pt idx="4479">
                        <c:v>14304.375</c:v>
                      </c:pt>
                      <c:pt idx="4480">
                        <c:v>13502.57421875</c:v>
                      </c:pt>
                      <c:pt idx="4481">
                        <c:v>12824.96875</c:v>
                      </c:pt>
                      <c:pt idx="4482">
                        <c:v>12657.53125</c:v>
                      </c:pt>
                      <c:pt idx="4483">
                        <c:v>13666.21875</c:v>
                      </c:pt>
                      <c:pt idx="4484">
                        <c:v>12386.734375</c:v>
                      </c:pt>
                      <c:pt idx="4485">
                        <c:v>13950.68359375</c:v>
                      </c:pt>
                      <c:pt idx="4486">
                        <c:v>13810.74609375</c:v>
                      </c:pt>
                      <c:pt idx="4487">
                        <c:v>12697.5703125</c:v>
                      </c:pt>
                      <c:pt idx="4488">
                        <c:v>12980.02734375</c:v>
                      </c:pt>
                      <c:pt idx="4489">
                        <c:v>11189.36328125</c:v>
                      </c:pt>
                      <c:pt idx="4490">
                        <c:v>12242.1875</c:v>
                      </c:pt>
                      <c:pt idx="4491">
                        <c:v>14185.0859375</c:v>
                      </c:pt>
                      <c:pt idx="4492">
                        <c:v>14067.6875</c:v>
                      </c:pt>
                      <c:pt idx="4493">
                        <c:v>11948.54296875</c:v>
                      </c:pt>
                      <c:pt idx="4494">
                        <c:v>11450.28515625</c:v>
                      </c:pt>
                      <c:pt idx="4495">
                        <c:v>11854.3125</c:v>
                      </c:pt>
                      <c:pt idx="4496">
                        <c:v>14167.203125</c:v>
                      </c:pt>
                      <c:pt idx="4497">
                        <c:v>11736.375</c:v>
                      </c:pt>
                      <c:pt idx="4498">
                        <c:v>11648.1796875</c:v>
                      </c:pt>
                      <c:pt idx="4499">
                        <c:v>13614.4375</c:v>
                      </c:pt>
                      <c:pt idx="4500">
                        <c:v>15830.04296875</c:v>
                      </c:pt>
                      <c:pt idx="4501">
                        <c:v>15996.5</c:v>
                      </c:pt>
                      <c:pt idx="4502">
                        <c:v>14796.34765625</c:v>
                      </c:pt>
                      <c:pt idx="4503">
                        <c:v>15639.79296875</c:v>
                      </c:pt>
                      <c:pt idx="4504">
                        <c:v>15198.04296875</c:v>
                      </c:pt>
                      <c:pt idx="4505">
                        <c:v>15738.11328125</c:v>
                      </c:pt>
                      <c:pt idx="4506">
                        <c:v>14008.2578125</c:v>
                      </c:pt>
                      <c:pt idx="4507">
                        <c:v>13472.87890625</c:v>
                      </c:pt>
                      <c:pt idx="4508">
                        <c:v>15846.46484375</c:v>
                      </c:pt>
                      <c:pt idx="4509">
                        <c:v>14890.64453125</c:v>
                      </c:pt>
                      <c:pt idx="4510">
                        <c:v>12558.33984375</c:v>
                      </c:pt>
                      <c:pt idx="4511">
                        <c:v>14885.34765625</c:v>
                      </c:pt>
                      <c:pt idx="4512">
                        <c:v>15340.16796875</c:v>
                      </c:pt>
                      <c:pt idx="4513">
                        <c:v>15303.4140625</c:v>
                      </c:pt>
                      <c:pt idx="4514">
                        <c:v>15189.4453125</c:v>
                      </c:pt>
                      <c:pt idx="4515">
                        <c:v>15538.31640625</c:v>
                      </c:pt>
                      <c:pt idx="4516">
                        <c:v>15381.1484375</c:v>
                      </c:pt>
                      <c:pt idx="4517">
                        <c:v>15806.25</c:v>
                      </c:pt>
                      <c:pt idx="4518">
                        <c:v>15776.44921875</c:v>
                      </c:pt>
                      <c:pt idx="4519">
                        <c:v>16336.36328125</c:v>
                      </c:pt>
                      <c:pt idx="4520">
                        <c:v>17001.7578125</c:v>
                      </c:pt>
                      <c:pt idx="4521">
                        <c:v>17000.2265625</c:v>
                      </c:pt>
                      <c:pt idx="4522">
                        <c:v>15980.3671875</c:v>
                      </c:pt>
                      <c:pt idx="4523">
                        <c:v>16472.30859375</c:v>
                      </c:pt>
                      <c:pt idx="4524">
                        <c:v>16296.25</c:v>
                      </c:pt>
                      <c:pt idx="4525">
                        <c:v>17074.84375</c:v>
                      </c:pt>
                      <c:pt idx="4526">
                        <c:v>13776.70703125</c:v>
                      </c:pt>
                      <c:pt idx="4527">
                        <c:v>12628.06640625</c:v>
                      </c:pt>
                      <c:pt idx="4528">
                        <c:v>14373.953125</c:v>
                      </c:pt>
                      <c:pt idx="4529">
                        <c:v>17084.65234375</c:v>
                      </c:pt>
                      <c:pt idx="4530">
                        <c:v>18334.7734375</c:v>
                      </c:pt>
                      <c:pt idx="4531">
                        <c:v>18437.2421875</c:v>
                      </c:pt>
                      <c:pt idx="4532">
                        <c:v>18345.640625</c:v>
                      </c:pt>
                      <c:pt idx="4533">
                        <c:v>15979.19140625</c:v>
                      </c:pt>
                      <c:pt idx="4534">
                        <c:v>13828.91796875</c:v>
                      </c:pt>
                      <c:pt idx="4535">
                        <c:v>11734.7734375</c:v>
                      </c:pt>
                      <c:pt idx="4536">
                        <c:v>12291.9375</c:v>
                      </c:pt>
                      <c:pt idx="4537">
                        <c:v>17090.03125</c:v>
                      </c:pt>
                      <c:pt idx="4538">
                        <c:v>16586.41015625</c:v>
                      </c:pt>
                      <c:pt idx="4539">
                        <c:v>16251.12109375</c:v>
                      </c:pt>
                      <c:pt idx="4540">
                        <c:v>17142.22265625</c:v>
                      </c:pt>
                      <c:pt idx="4541">
                        <c:v>17477.3671875</c:v>
                      </c:pt>
                      <c:pt idx="4542">
                        <c:v>16056.84765625</c:v>
                      </c:pt>
                      <c:pt idx="4543">
                        <c:v>17833.34375</c:v>
                      </c:pt>
                      <c:pt idx="4544">
                        <c:v>17251.2734375</c:v>
                      </c:pt>
                      <c:pt idx="4545">
                        <c:v>6667.7578125</c:v>
                      </c:pt>
                      <c:pt idx="4546">
                        <c:v>6241.5390625</c:v>
                      </c:pt>
                      <c:pt idx="4547">
                        <c:v>12039.16015625</c:v>
                      </c:pt>
                      <c:pt idx="4548">
                        <c:v>11396.921875</c:v>
                      </c:pt>
                      <c:pt idx="4549">
                        <c:v>12043.89453125</c:v>
                      </c:pt>
                      <c:pt idx="4550">
                        <c:v>10929.6953125</c:v>
                      </c:pt>
                      <c:pt idx="4551">
                        <c:v>11608.4453125</c:v>
                      </c:pt>
                      <c:pt idx="4552">
                        <c:v>9138.7734375</c:v>
                      </c:pt>
                      <c:pt idx="4553">
                        <c:v>10914.078125</c:v>
                      </c:pt>
                      <c:pt idx="4554">
                        <c:v>11837.58984375</c:v>
                      </c:pt>
                      <c:pt idx="4555">
                        <c:v>11388.01171875</c:v>
                      </c:pt>
                      <c:pt idx="4556">
                        <c:v>11686.00390625</c:v>
                      </c:pt>
                      <c:pt idx="4557">
                        <c:v>9870.015625</c:v>
                      </c:pt>
                      <c:pt idx="4558">
                        <c:v>9853.11328125</c:v>
                      </c:pt>
                      <c:pt idx="4559">
                        <c:v>11821.73046875</c:v>
                      </c:pt>
                      <c:pt idx="4560">
                        <c:v>12465.68359375</c:v>
                      </c:pt>
                      <c:pt idx="4561">
                        <c:v>12277.31640625</c:v>
                      </c:pt>
                      <c:pt idx="4562">
                        <c:v>10956.03515625</c:v>
                      </c:pt>
                      <c:pt idx="4563">
                        <c:v>10384.703125</c:v>
                      </c:pt>
                      <c:pt idx="4564">
                        <c:v>10639.05859375</c:v>
                      </c:pt>
                      <c:pt idx="4565">
                        <c:v>11006.140625</c:v>
                      </c:pt>
                      <c:pt idx="4566">
                        <c:v>10732.7265625</c:v>
                      </c:pt>
                      <c:pt idx="4567">
                        <c:v>12579.3046875</c:v>
                      </c:pt>
                      <c:pt idx="4568">
                        <c:v>11405.80859375</c:v>
                      </c:pt>
                      <c:pt idx="4569">
                        <c:v>9121.234375</c:v>
                      </c:pt>
                      <c:pt idx="4570">
                        <c:v>8224.46484375</c:v>
                      </c:pt>
                      <c:pt idx="4571">
                        <c:v>10386.3984375</c:v>
                      </c:pt>
                      <c:pt idx="4572">
                        <c:v>12275.71875</c:v>
                      </c:pt>
                      <c:pt idx="4573">
                        <c:v>11196.62109375</c:v>
                      </c:pt>
                      <c:pt idx="4574">
                        <c:v>11367.796875</c:v>
                      </c:pt>
                      <c:pt idx="4575">
                        <c:v>19420.5625</c:v>
                      </c:pt>
                      <c:pt idx="4576">
                        <c:v>19083.1171875</c:v>
                      </c:pt>
                      <c:pt idx="4577">
                        <c:v>20211.75</c:v>
                      </c:pt>
                      <c:pt idx="4578">
                        <c:v>18658.80859375</c:v>
                      </c:pt>
                      <c:pt idx="4579">
                        <c:v>18993.34765625</c:v>
                      </c:pt>
                      <c:pt idx="4580">
                        <c:v>18420.15625</c:v>
                      </c:pt>
                      <c:pt idx="4581">
                        <c:v>19751.6484375</c:v>
                      </c:pt>
                      <c:pt idx="4582">
                        <c:v>19562.30078125</c:v>
                      </c:pt>
                      <c:pt idx="4583">
                        <c:v>20479.28125</c:v>
                      </c:pt>
                      <c:pt idx="4584">
                        <c:v>18188.140625</c:v>
                      </c:pt>
                      <c:pt idx="4585">
                        <c:v>19864.79296875</c:v>
                      </c:pt>
                      <c:pt idx="4586">
                        <c:v>19146.60546875</c:v>
                      </c:pt>
                      <c:pt idx="4587">
                        <c:v>19656.2421875</c:v>
                      </c:pt>
                      <c:pt idx="4588">
                        <c:v>19342.25</c:v>
                      </c:pt>
                      <c:pt idx="4589">
                        <c:v>20418.1640625</c:v>
                      </c:pt>
                      <c:pt idx="4590">
                        <c:v>13255.5546875</c:v>
                      </c:pt>
                      <c:pt idx="4591">
                        <c:v>8878.5546875</c:v>
                      </c:pt>
                      <c:pt idx="4592">
                        <c:v>11927.6484375</c:v>
                      </c:pt>
                      <c:pt idx="4593">
                        <c:v>10392.9375</c:v>
                      </c:pt>
                      <c:pt idx="4594">
                        <c:v>8460.234375</c:v>
                      </c:pt>
                      <c:pt idx="4595">
                        <c:v>8059.43359375</c:v>
                      </c:pt>
                      <c:pt idx="4596">
                        <c:v>9011.078125</c:v>
                      </c:pt>
                      <c:pt idx="4597">
                        <c:v>13389.7890625</c:v>
                      </c:pt>
                      <c:pt idx="4598">
                        <c:v>12035.6484375</c:v>
                      </c:pt>
                      <c:pt idx="4599">
                        <c:v>10632.8828125</c:v>
                      </c:pt>
                      <c:pt idx="4600">
                        <c:v>11399.078125</c:v>
                      </c:pt>
                      <c:pt idx="4601">
                        <c:v>11131.1640625</c:v>
                      </c:pt>
                      <c:pt idx="4602">
                        <c:v>10954.71875</c:v>
                      </c:pt>
                      <c:pt idx="4603">
                        <c:v>12545.7109375</c:v>
                      </c:pt>
                      <c:pt idx="4604">
                        <c:v>13455.63671875</c:v>
                      </c:pt>
                      <c:pt idx="4605">
                        <c:v>17206.8515625</c:v>
                      </c:pt>
                      <c:pt idx="4606">
                        <c:v>16992.9375</c:v>
                      </c:pt>
                      <c:pt idx="4607">
                        <c:v>18968.55859375</c:v>
                      </c:pt>
                      <c:pt idx="4608">
                        <c:v>19499.65625</c:v>
                      </c:pt>
                      <c:pt idx="4609">
                        <c:v>18587.14453125</c:v>
                      </c:pt>
                      <c:pt idx="4610">
                        <c:v>19447.046875</c:v>
                      </c:pt>
                      <c:pt idx="4611">
                        <c:v>18364.4453125</c:v>
                      </c:pt>
                      <c:pt idx="4612">
                        <c:v>17949.5390625</c:v>
                      </c:pt>
                      <c:pt idx="4613">
                        <c:v>18601.69140625</c:v>
                      </c:pt>
                      <c:pt idx="4614">
                        <c:v>16725.890625</c:v>
                      </c:pt>
                      <c:pt idx="4615">
                        <c:v>18849.6171875</c:v>
                      </c:pt>
                      <c:pt idx="4616">
                        <c:v>17628.265625</c:v>
                      </c:pt>
                      <c:pt idx="4617">
                        <c:v>16133.97265625</c:v>
                      </c:pt>
                      <c:pt idx="4618">
                        <c:v>16412.1796875</c:v>
                      </c:pt>
                      <c:pt idx="4619">
                        <c:v>18059.625</c:v>
                      </c:pt>
                      <c:pt idx="4620">
                        <c:v>17134.34765625</c:v>
                      </c:pt>
                      <c:pt idx="4621">
                        <c:v>17174.625</c:v>
                      </c:pt>
                      <c:pt idx="4622">
                        <c:v>18384.73046875</c:v>
                      </c:pt>
                      <c:pt idx="4623">
                        <c:v>15682.74609375</c:v>
                      </c:pt>
                      <c:pt idx="4624">
                        <c:v>17828.29296875</c:v>
                      </c:pt>
                      <c:pt idx="4625">
                        <c:v>16733.453125</c:v>
                      </c:pt>
                      <c:pt idx="4626">
                        <c:v>16593.66796875</c:v>
                      </c:pt>
                      <c:pt idx="4627">
                        <c:v>17151.78515625</c:v>
                      </c:pt>
                      <c:pt idx="4628">
                        <c:v>18073.64453125</c:v>
                      </c:pt>
                      <c:pt idx="4629">
                        <c:v>18057.91796875</c:v>
                      </c:pt>
                      <c:pt idx="4630">
                        <c:v>18153.55859375</c:v>
                      </c:pt>
                      <c:pt idx="4631">
                        <c:v>16999.51171875</c:v>
                      </c:pt>
                      <c:pt idx="4632">
                        <c:v>13745.3125</c:v>
                      </c:pt>
                      <c:pt idx="4633">
                        <c:v>13336.82421875</c:v>
                      </c:pt>
                      <c:pt idx="4634">
                        <c:v>14493.89453125</c:v>
                      </c:pt>
                      <c:pt idx="4635">
                        <c:v>11708.4921875</c:v>
                      </c:pt>
                      <c:pt idx="4636">
                        <c:v>11451.24609375</c:v>
                      </c:pt>
                      <c:pt idx="4637">
                        <c:v>11203.56640625</c:v>
                      </c:pt>
                      <c:pt idx="4638">
                        <c:v>9850.53515625</c:v>
                      </c:pt>
                      <c:pt idx="4639">
                        <c:v>7688.52734375</c:v>
                      </c:pt>
                      <c:pt idx="4640">
                        <c:v>6997.69140625</c:v>
                      </c:pt>
                      <c:pt idx="4641">
                        <c:v>7197.4453125</c:v>
                      </c:pt>
                      <c:pt idx="4642">
                        <c:v>8759.359375</c:v>
                      </c:pt>
                      <c:pt idx="4643">
                        <c:v>9647.48828125</c:v>
                      </c:pt>
                      <c:pt idx="4644">
                        <c:v>10112.05078125</c:v>
                      </c:pt>
                      <c:pt idx="4645">
                        <c:v>10894.21484375</c:v>
                      </c:pt>
                      <c:pt idx="4646">
                        <c:v>11196.5390625</c:v>
                      </c:pt>
                      <c:pt idx="4647">
                        <c:v>11008.05859375</c:v>
                      </c:pt>
                      <c:pt idx="4648">
                        <c:v>9834.48046875</c:v>
                      </c:pt>
                      <c:pt idx="4649">
                        <c:v>10740.41015625</c:v>
                      </c:pt>
                      <c:pt idx="4650">
                        <c:v>14202.73046875</c:v>
                      </c:pt>
                      <c:pt idx="4651">
                        <c:v>14472.09765625</c:v>
                      </c:pt>
                      <c:pt idx="4652">
                        <c:v>14164.33984375</c:v>
                      </c:pt>
                      <c:pt idx="4653">
                        <c:v>12217.2890625</c:v>
                      </c:pt>
                      <c:pt idx="4654">
                        <c:v>11539.359375</c:v>
                      </c:pt>
                      <c:pt idx="4655">
                        <c:v>14548</c:v>
                      </c:pt>
                      <c:pt idx="4656">
                        <c:v>14572.984375</c:v>
                      </c:pt>
                      <c:pt idx="4657">
                        <c:v>13333.87890625</c:v>
                      </c:pt>
                      <c:pt idx="4658">
                        <c:v>13302.5078125</c:v>
                      </c:pt>
                      <c:pt idx="4659">
                        <c:v>14569.796875</c:v>
                      </c:pt>
                      <c:pt idx="4660">
                        <c:v>13831.87890625</c:v>
                      </c:pt>
                      <c:pt idx="4661">
                        <c:v>13631.75390625</c:v>
                      </c:pt>
                      <c:pt idx="4662">
                        <c:v>14524.55078125</c:v>
                      </c:pt>
                      <c:pt idx="4663">
                        <c:v>12284.2890625</c:v>
                      </c:pt>
                      <c:pt idx="4664">
                        <c:v>13970.69140625</c:v>
                      </c:pt>
                      <c:pt idx="4665">
                        <c:v>12019.25390625</c:v>
                      </c:pt>
                      <c:pt idx="4666">
                        <c:v>12246.3046875</c:v>
                      </c:pt>
                      <c:pt idx="4667">
                        <c:v>13010.52734375</c:v>
                      </c:pt>
                      <c:pt idx="4668">
                        <c:v>12744.328125</c:v>
                      </c:pt>
                      <c:pt idx="4669">
                        <c:v>11259.1171875</c:v>
                      </c:pt>
                      <c:pt idx="4670">
                        <c:v>10923.14453125</c:v>
                      </c:pt>
                      <c:pt idx="4671">
                        <c:v>11520.703125</c:v>
                      </c:pt>
                      <c:pt idx="4672">
                        <c:v>10985.953125</c:v>
                      </c:pt>
                      <c:pt idx="4673">
                        <c:v>12503.01953125</c:v>
                      </c:pt>
                      <c:pt idx="4674">
                        <c:v>10641.59765625</c:v>
                      </c:pt>
                      <c:pt idx="4675">
                        <c:v>10026.23828125</c:v>
                      </c:pt>
                      <c:pt idx="4676">
                        <c:v>10581.53515625</c:v>
                      </c:pt>
                      <c:pt idx="4677">
                        <c:v>10939.484375</c:v>
                      </c:pt>
                      <c:pt idx="4678">
                        <c:v>10706.58984375</c:v>
                      </c:pt>
                      <c:pt idx="4679">
                        <c:v>12313.41015625</c:v>
                      </c:pt>
                      <c:pt idx="4680">
                        <c:v>13617.78125</c:v>
                      </c:pt>
                      <c:pt idx="4681">
                        <c:v>12966.92578125</c:v>
                      </c:pt>
                      <c:pt idx="4682">
                        <c:v>12775.6953125</c:v>
                      </c:pt>
                      <c:pt idx="4683">
                        <c:v>13544.96484375</c:v>
                      </c:pt>
                      <c:pt idx="4684">
                        <c:v>14167.6953125</c:v>
                      </c:pt>
                      <c:pt idx="4685">
                        <c:v>11844.7421875</c:v>
                      </c:pt>
                      <c:pt idx="4686">
                        <c:v>13853.609375</c:v>
                      </c:pt>
                      <c:pt idx="4687">
                        <c:v>12439.90234375</c:v>
                      </c:pt>
                      <c:pt idx="4688">
                        <c:v>11147.3359375</c:v>
                      </c:pt>
                      <c:pt idx="4689">
                        <c:v>11287.62890625</c:v>
                      </c:pt>
                      <c:pt idx="4690">
                        <c:v>13538.640625</c:v>
                      </c:pt>
                      <c:pt idx="4691">
                        <c:v>14200.98828125</c:v>
                      </c:pt>
                      <c:pt idx="4692">
                        <c:v>10707.828125</c:v>
                      </c:pt>
                      <c:pt idx="4693">
                        <c:v>10036.43359375</c:v>
                      </c:pt>
                      <c:pt idx="4694">
                        <c:v>12367.1875</c:v>
                      </c:pt>
                      <c:pt idx="4695">
                        <c:v>11840.17578125</c:v>
                      </c:pt>
                      <c:pt idx="4696">
                        <c:v>10848.94140625</c:v>
                      </c:pt>
                      <c:pt idx="4697">
                        <c:v>10791.859375</c:v>
                      </c:pt>
                      <c:pt idx="4698">
                        <c:v>12231.23046875</c:v>
                      </c:pt>
                      <c:pt idx="4699">
                        <c:v>11947.484375</c:v>
                      </c:pt>
                      <c:pt idx="4700">
                        <c:v>8760.5625</c:v>
                      </c:pt>
                      <c:pt idx="4701">
                        <c:v>11773.69140625</c:v>
                      </c:pt>
                      <c:pt idx="4702">
                        <c:v>11537.96875</c:v>
                      </c:pt>
                      <c:pt idx="4703">
                        <c:v>12377.7578125</c:v>
                      </c:pt>
                      <c:pt idx="4704">
                        <c:v>11464.75</c:v>
                      </c:pt>
                      <c:pt idx="4705">
                        <c:v>12712.4765625</c:v>
                      </c:pt>
                      <c:pt idx="4706">
                        <c:v>11566.92578125</c:v>
                      </c:pt>
                      <c:pt idx="4707">
                        <c:v>12311.99609375</c:v>
                      </c:pt>
                      <c:pt idx="4708">
                        <c:v>12937.546875</c:v>
                      </c:pt>
                      <c:pt idx="4709">
                        <c:v>12801.21875</c:v>
                      </c:pt>
                      <c:pt idx="4710">
                        <c:v>17938.40625</c:v>
                      </c:pt>
                      <c:pt idx="4711">
                        <c:v>15527.0390625</c:v>
                      </c:pt>
                      <c:pt idx="4712">
                        <c:v>14311.2890625</c:v>
                      </c:pt>
                      <c:pt idx="4713">
                        <c:v>15350.3515625</c:v>
                      </c:pt>
                      <c:pt idx="4714">
                        <c:v>18216.1953125</c:v>
                      </c:pt>
                      <c:pt idx="4715">
                        <c:v>17228.828125</c:v>
                      </c:pt>
                      <c:pt idx="4716">
                        <c:v>15437.0078125</c:v>
                      </c:pt>
                      <c:pt idx="4717">
                        <c:v>17698.96875</c:v>
                      </c:pt>
                      <c:pt idx="4718">
                        <c:v>16546.640625</c:v>
                      </c:pt>
                      <c:pt idx="4719">
                        <c:v>16318.5703125</c:v>
                      </c:pt>
                      <c:pt idx="4720">
                        <c:v>16964.88671875</c:v>
                      </c:pt>
                      <c:pt idx="4721">
                        <c:v>18580.6953125</c:v>
                      </c:pt>
                      <c:pt idx="4722">
                        <c:v>18737.7421875</c:v>
                      </c:pt>
                      <c:pt idx="4723">
                        <c:v>17120.703125</c:v>
                      </c:pt>
                      <c:pt idx="4724">
                        <c:v>18865.0078125</c:v>
                      </c:pt>
                      <c:pt idx="4725">
                        <c:v>10767.3046875</c:v>
                      </c:pt>
                      <c:pt idx="4726">
                        <c:v>12915.0625</c:v>
                      </c:pt>
                      <c:pt idx="4727">
                        <c:v>15219.9609375</c:v>
                      </c:pt>
                      <c:pt idx="4728">
                        <c:v>14495.87109375</c:v>
                      </c:pt>
                      <c:pt idx="4729">
                        <c:v>15254.7734375</c:v>
                      </c:pt>
                      <c:pt idx="4730">
                        <c:v>14613.89453125</c:v>
                      </c:pt>
                      <c:pt idx="4731">
                        <c:v>14045.28125</c:v>
                      </c:pt>
                      <c:pt idx="4732">
                        <c:v>15234.10546875</c:v>
                      </c:pt>
                      <c:pt idx="4733">
                        <c:v>15070.609375</c:v>
                      </c:pt>
                      <c:pt idx="4734">
                        <c:v>13918.671875</c:v>
                      </c:pt>
                      <c:pt idx="4735">
                        <c:v>13780.72265625</c:v>
                      </c:pt>
                      <c:pt idx="4736">
                        <c:v>13707.26171875</c:v>
                      </c:pt>
                      <c:pt idx="4737">
                        <c:v>12127.3046875</c:v>
                      </c:pt>
                      <c:pt idx="4738">
                        <c:v>11929.9921875</c:v>
                      </c:pt>
                      <c:pt idx="4739">
                        <c:v>12727.953125</c:v>
                      </c:pt>
                      <c:pt idx="4740">
                        <c:v>13397.77734375</c:v>
                      </c:pt>
                      <c:pt idx="4741">
                        <c:v>13139.64453125</c:v>
                      </c:pt>
                      <c:pt idx="4742">
                        <c:v>15079.0546875</c:v>
                      </c:pt>
                      <c:pt idx="4743">
                        <c:v>11923.89453125</c:v>
                      </c:pt>
                      <c:pt idx="4744">
                        <c:v>11224.7734375</c:v>
                      </c:pt>
                      <c:pt idx="4745">
                        <c:v>11396.6640625</c:v>
                      </c:pt>
                      <c:pt idx="4746">
                        <c:v>13479.91796875</c:v>
                      </c:pt>
                      <c:pt idx="4747">
                        <c:v>13044.1953125</c:v>
                      </c:pt>
                      <c:pt idx="4748">
                        <c:v>14302.55859375</c:v>
                      </c:pt>
                      <c:pt idx="4749">
                        <c:v>14811.23828125</c:v>
                      </c:pt>
                      <c:pt idx="4750">
                        <c:v>15201.12109375</c:v>
                      </c:pt>
                      <c:pt idx="4751">
                        <c:v>15093.05859375</c:v>
                      </c:pt>
                      <c:pt idx="4752">
                        <c:v>14887.3203125</c:v>
                      </c:pt>
                      <c:pt idx="4753">
                        <c:v>14073.62109375</c:v>
                      </c:pt>
                      <c:pt idx="4754">
                        <c:v>13570.04296875</c:v>
                      </c:pt>
                      <c:pt idx="4755">
                        <c:v>17306.4609375</c:v>
                      </c:pt>
                      <c:pt idx="4756">
                        <c:v>16451.765625</c:v>
                      </c:pt>
                      <c:pt idx="4757">
                        <c:v>14103.4921875</c:v>
                      </c:pt>
                      <c:pt idx="4758">
                        <c:v>10749.7421875</c:v>
                      </c:pt>
                      <c:pt idx="4759">
                        <c:v>10248.66015625</c:v>
                      </c:pt>
                      <c:pt idx="4760">
                        <c:v>10764.83984375</c:v>
                      </c:pt>
                      <c:pt idx="4761">
                        <c:v>15028.4453125</c:v>
                      </c:pt>
                      <c:pt idx="4762">
                        <c:v>15449.40234375</c:v>
                      </c:pt>
                      <c:pt idx="4763">
                        <c:v>16298.375</c:v>
                      </c:pt>
                      <c:pt idx="4764">
                        <c:v>14179.03515625</c:v>
                      </c:pt>
                      <c:pt idx="4765">
                        <c:v>15202.96484375</c:v>
                      </c:pt>
                      <c:pt idx="4766">
                        <c:v>16287.859375</c:v>
                      </c:pt>
                      <c:pt idx="4767">
                        <c:v>15822.90625</c:v>
                      </c:pt>
                      <c:pt idx="4768">
                        <c:v>17281.1015625</c:v>
                      </c:pt>
                      <c:pt idx="4769">
                        <c:v>16677.47265625</c:v>
                      </c:pt>
                      <c:pt idx="4770">
                        <c:v>13563.53125</c:v>
                      </c:pt>
                      <c:pt idx="4771">
                        <c:v>13304.39453125</c:v>
                      </c:pt>
                      <c:pt idx="4772">
                        <c:v>12856.125</c:v>
                      </c:pt>
                      <c:pt idx="4773">
                        <c:v>13767.77734375</c:v>
                      </c:pt>
                      <c:pt idx="4774">
                        <c:v>12746.078125</c:v>
                      </c:pt>
                      <c:pt idx="4775">
                        <c:v>11276.9609375</c:v>
                      </c:pt>
                      <c:pt idx="4776">
                        <c:v>10247.6171875</c:v>
                      </c:pt>
                      <c:pt idx="4777">
                        <c:v>11687.265625</c:v>
                      </c:pt>
                      <c:pt idx="4778">
                        <c:v>13789.109375</c:v>
                      </c:pt>
                      <c:pt idx="4779">
                        <c:v>11351.2734375</c:v>
                      </c:pt>
                      <c:pt idx="4780">
                        <c:v>11840.421875</c:v>
                      </c:pt>
                      <c:pt idx="4781">
                        <c:v>12290.375</c:v>
                      </c:pt>
                      <c:pt idx="4782">
                        <c:v>13772.953125</c:v>
                      </c:pt>
                      <c:pt idx="4783">
                        <c:v>12921.6171875</c:v>
                      </c:pt>
                      <c:pt idx="4784">
                        <c:v>13586.4140625</c:v>
                      </c:pt>
                      <c:pt idx="4785">
                        <c:v>12606.87109375</c:v>
                      </c:pt>
                      <c:pt idx="4786">
                        <c:v>13419.95703125</c:v>
                      </c:pt>
                      <c:pt idx="4787">
                        <c:v>13781.12890625</c:v>
                      </c:pt>
                      <c:pt idx="4788">
                        <c:v>13160.265625</c:v>
                      </c:pt>
                      <c:pt idx="4789">
                        <c:v>12614.34765625</c:v>
                      </c:pt>
                      <c:pt idx="4790">
                        <c:v>12527.296875</c:v>
                      </c:pt>
                      <c:pt idx="4791">
                        <c:v>11220.5546875</c:v>
                      </c:pt>
                      <c:pt idx="4792">
                        <c:v>11211.69140625</c:v>
                      </c:pt>
                      <c:pt idx="4793">
                        <c:v>13233.26953125</c:v>
                      </c:pt>
                      <c:pt idx="4794">
                        <c:v>12877.90234375</c:v>
                      </c:pt>
                      <c:pt idx="4795">
                        <c:v>13892.90625</c:v>
                      </c:pt>
                      <c:pt idx="4796">
                        <c:v>12466.69140625</c:v>
                      </c:pt>
                      <c:pt idx="4797">
                        <c:v>10690.30859375</c:v>
                      </c:pt>
                      <c:pt idx="4798">
                        <c:v>9827.50390625</c:v>
                      </c:pt>
                      <c:pt idx="4799">
                        <c:v>13386.953125</c:v>
                      </c:pt>
                      <c:pt idx="4800">
                        <c:v>16043.0625</c:v>
                      </c:pt>
                      <c:pt idx="4801">
                        <c:v>16282.14453125</c:v>
                      </c:pt>
                      <c:pt idx="4802">
                        <c:v>15318.3125</c:v>
                      </c:pt>
                      <c:pt idx="4803">
                        <c:v>15354.02734375</c:v>
                      </c:pt>
                      <c:pt idx="4804">
                        <c:v>15982.73046875</c:v>
                      </c:pt>
                      <c:pt idx="4805">
                        <c:v>13814.578125</c:v>
                      </c:pt>
                      <c:pt idx="4806">
                        <c:v>11667.01953125</c:v>
                      </c:pt>
                      <c:pt idx="4807">
                        <c:v>11245.59765625</c:v>
                      </c:pt>
                      <c:pt idx="4808">
                        <c:v>11414.48046875</c:v>
                      </c:pt>
                      <c:pt idx="4809">
                        <c:v>13630.79296875</c:v>
                      </c:pt>
                      <c:pt idx="4810">
                        <c:v>15680.9609375</c:v>
                      </c:pt>
                      <c:pt idx="4811">
                        <c:v>14939.7578125</c:v>
                      </c:pt>
                      <c:pt idx="4812">
                        <c:v>13191.71484375</c:v>
                      </c:pt>
                      <c:pt idx="4813">
                        <c:v>11933.04296875</c:v>
                      </c:pt>
                      <c:pt idx="4814">
                        <c:v>12477.8515625</c:v>
                      </c:pt>
                      <c:pt idx="4815">
                        <c:v>15624.88671875</c:v>
                      </c:pt>
                      <c:pt idx="4816">
                        <c:v>13835.05078125</c:v>
                      </c:pt>
                      <c:pt idx="4817">
                        <c:v>15706.19140625</c:v>
                      </c:pt>
                      <c:pt idx="4818">
                        <c:v>14548.33203125</c:v>
                      </c:pt>
                      <c:pt idx="4819">
                        <c:v>14287.62109375</c:v>
                      </c:pt>
                      <c:pt idx="4820">
                        <c:v>15819.22265625</c:v>
                      </c:pt>
                      <c:pt idx="4821">
                        <c:v>15995.02734375</c:v>
                      </c:pt>
                      <c:pt idx="4822">
                        <c:v>15709.08203125</c:v>
                      </c:pt>
                      <c:pt idx="4823">
                        <c:v>14027.05078125</c:v>
                      </c:pt>
                      <c:pt idx="4824">
                        <c:v>11675.59375</c:v>
                      </c:pt>
                      <c:pt idx="4825">
                        <c:v>12374.87109375</c:v>
                      </c:pt>
                      <c:pt idx="4826">
                        <c:v>15014.7890625</c:v>
                      </c:pt>
                      <c:pt idx="4827">
                        <c:v>15092.828125</c:v>
                      </c:pt>
                      <c:pt idx="4828">
                        <c:v>15910.78515625</c:v>
                      </c:pt>
                      <c:pt idx="4829">
                        <c:v>15778.8359375</c:v>
                      </c:pt>
                      <c:pt idx="4830">
                        <c:v>9724.84375</c:v>
                      </c:pt>
                      <c:pt idx="4831">
                        <c:v>7805.0234375</c:v>
                      </c:pt>
                      <c:pt idx="4832">
                        <c:v>7677.49609375</c:v>
                      </c:pt>
                      <c:pt idx="4833">
                        <c:v>7663.61328125</c:v>
                      </c:pt>
                      <c:pt idx="4834">
                        <c:v>10421.65234375</c:v>
                      </c:pt>
                      <c:pt idx="4835">
                        <c:v>10149.84375</c:v>
                      </c:pt>
                      <c:pt idx="4836">
                        <c:v>9989.98828125</c:v>
                      </c:pt>
                      <c:pt idx="4837">
                        <c:v>8055.58203125</c:v>
                      </c:pt>
                      <c:pt idx="4838">
                        <c:v>7941.9140625</c:v>
                      </c:pt>
                      <c:pt idx="4839">
                        <c:v>10120.16796875</c:v>
                      </c:pt>
                      <c:pt idx="4840">
                        <c:v>10520.9140625</c:v>
                      </c:pt>
                      <c:pt idx="4841">
                        <c:v>8622.2421875</c:v>
                      </c:pt>
                      <c:pt idx="4842">
                        <c:v>8495.01171875</c:v>
                      </c:pt>
                      <c:pt idx="4843">
                        <c:v>9601.046875</c:v>
                      </c:pt>
                      <c:pt idx="4844">
                        <c:v>10499.265625</c:v>
                      </c:pt>
                      <c:pt idx="4845">
                        <c:v>13843.18359375</c:v>
                      </c:pt>
                      <c:pt idx="4846">
                        <c:v>11880.04296875</c:v>
                      </c:pt>
                      <c:pt idx="4847">
                        <c:v>12129.1484375</c:v>
                      </c:pt>
                      <c:pt idx="4848">
                        <c:v>13458.09375</c:v>
                      </c:pt>
                      <c:pt idx="4849">
                        <c:v>12698.16015625</c:v>
                      </c:pt>
                      <c:pt idx="4850">
                        <c:v>14078.0859375</c:v>
                      </c:pt>
                      <c:pt idx="4851">
                        <c:v>14266.4453125</c:v>
                      </c:pt>
                      <c:pt idx="4852">
                        <c:v>13761.01953125</c:v>
                      </c:pt>
                      <c:pt idx="4853">
                        <c:v>11806.84375</c:v>
                      </c:pt>
                      <c:pt idx="4854">
                        <c:v>10109.1875</c:v>
                      </c:pt>
                      <c:pt idx="4855">
                        <c:v>11331.80859375</c:v>
                      </c:pt>
                      <c:pt idx="4856">
                        <c:v>14250.0859375</c:v>
                      </c:pt>
                      <c:pt idx="4857">
                        <c:v>14335.7734375</c:v>
                      </c:pt>
                      <c:pt idx="4858">
                        <c:v>11623.828125</c:v>
                      </c:pt>
                      <c:pt idx="4859">
                        <c:v>11968.53125</c:v>
                      </c:pt>
                      <c:pt idx="4860">
                        <c:v>16379.75390625</c:v>
                      </c:pt>
                      <c:pt idx="4861">
                        <c:v>12128.80078125</c:v>
                      </c:pt>
                      <c:pt idx="4862">
                        <c:v>14841.484375</c:v>
                      </c:pt>
                      <c:pt idx="4863">
                        <c:v>13566.48828125</c:v>
                      </c:pt>
                      <c:pt idx="4864">
                        <c:v>12270.81640625</c:v>
                      </c:pt>
                      <c:pt idx="4865">
                        <c:v>10021.08984375</c:v>
                      </c:pt>
                      <c:pt idx="4866">
                        <c:v>10987.609375</c:v>
                      </c:pt>
                      <c:pt idx="4867">
                        <c:v>15100.0859375</c:v>
                      </c:pt>
                      <c:pt idx="4868">
                        <c:v>15404.55859375</c:v>
                      </c:pt>
                      <c:pt idx="4869">
                        <c:v>14181.8046875</c:v>
                      </c:pt>
                      <c:pt idx="4870">
                        <c:v>14028.58203125</c:v>
                      </c:pt>
                      <c:pt idx="4871">
                        <c:v>14282.7421875</c:v>
                      </c:pt>
                      <c:pt idx="4872">
                        <c:v>12300.5234375</c:v>
                      </c:pt>
                      <c:pt idx="4873">
                        <c:v>13704.40234375</c:v>
                      </c:pt>
                      <c:pt idx="4874">
                        <c:v>16800.05078125</c:v>
                      </c:pt>
                      <c:pt idx="4875">
                        <c:v>16863.28515625</c:v>
                      </c:pt>
                      <c:pt idx="4876">
                        <c:v>17495.25</c:v>
                      </c:pt>
                      <c:pt idx="4877">
                        <c:v>17931.19140625</c:v>
                      </c:pt>
                      <c:pt idx="4878">
                        <c:v>16017.34765625</c:v>
                      </c:pt>
                      <c:pt idx="4879">
                        <c:v>15582.2578125</c:v>
                      </c:pt>
                      <c:pt idx="4880">
                        <c:v>17991.30859375</c:v>
                      </c:pt>
                      <c:pt idx="4881">
                        <c:v>17914.92578125</c:v>
                      </c:pt>
                      <c:pt idx="4882">
                        <c:v>16080.671875</c:v>
                      </c:pt>
                      <c:pt idx="4883">
                        <c:v>15198.2265625</c:v>
                      </c:pt>
                      <c:pt idx="4884">
                        <c:v>15435.6796875</c:v>
                      </c:pt>
                      <c:pt idx="4885">
                        <c:v>17687.078125</c:v>
                      </c:pt>
                      <c:pt idx="4886">
                        <c:v>17936.640625</c:v>
                      </c:pt>
                      <c:pt idx="4887">
                        <c:v>17947.8515625</c:v>
                      </c:pt>
                      <c:pt idx="4888">
                        <c:v>18282.765625</c:v>
                      </c:pt>
                      <c:pt idx="4889">
                        <c:v>18182.05859375</c:v>
                      </c:pt>
                      <c:pt idx="4890">
                        <c:v>11776.55859375</c:v>
                      </c:pt>
                      <c:pt idx="4891">
                        <c:v>11103.95703125</c:v>
                      </c:pt>
                      <c:pt idx="4892">
                        <c:v>11109.8984375</c:v>
                      </c:pt>
                      <c:pt idx="4893">
                        <c:v>12952.93359375</c:v>
                      </c:pt>
                      <c:pt idx="4894">
                        <c:v>12824.7578125</c:v>
                      </c:pt>
                      <c:pt idx="4895">
                        <c:v>9961.13671875</c:v>
                      </c:pt>
                      <c:pt idx="4896">
                        <c:v>8228.46875</c:v>
                      </c:pt>
                      <c:pt idx="4897">
                        <c:v>8375.703125</c:v>
                      </c:pt>
                      <c:pt idx="4898">
                        <c:v>10774.51953125</c:v>
                      </c:pt>
                      <c:pt idx="4899">
                        <c:v>11347.2265625</c:v>
                      </c:pt>
                      <c:pt idx="4900">
                        <c:v>13266.98828125</c:v>
                      </c:pt>
                      <c:pt idx="4901">
                        <c:v>12272.70703125</c:v>
                      </c:pt>
                      <c:pt idx="4902">
                        <c:v>12661.3515625</c:v>
                      </c:pt>
                      <c:pt idx="4903">
                        <c:v>11939.71484375</c:v>
                      </c:pt>
                      <c:pt idx="4904">
                        <c:v>11536.69921875</c:v>
                      </c:pt>
                      <c:pt idx="4905">
                        <c:v>10487.4375</c:v>
                      </c:pt>
                      <c:pt idx="4906">
                        <c:v>12671.8984375</c:v>
                      </c:pt>
                      <c:pt idx="4907">
                        <c:v>12810.859375</c:v>
                      </c:pt>
                      <c:pt idx="4908">
                        <c:v>14709.296875</c:v>
                      </c:pt>
                      <c:pt idx="4909">
                        <c:v>14046.5078125</c:v>
                      </c:pt>
                      <c:pt idx="4910">
                        <c:v>14045.9765625</c:v>
                      </c:pt>
                      <c:pt idx="4911">
                        <c:v>13036.03125</c:v>
                      </c:pt>
                      <c:pt idx="4912">
                        <c:v>13625.0234375</c:v>
                      </c:pt>
                      <c:pt idx="4913">
                        <c:v>13616.25</c:v>
                      </c:pt>
                      <c:pt idx="4914">
                        <c:v>13844.578125</c:v>
                      </c:pt>
                      <c:pt idx="4915">
                        <c:v>13400.2265625</c:v>
                      </c:pt>
                      <c:pt idx="4916">
                        <c:v>14372.0234375</c:v>
                      </c:pt>
                      <c:pt idx="4917">
                        <c:v>12542.07421875</c:v>
                      </c:pt>
                      <c:pt idx="4918">
                        <c:v>11859.70703125</c:v>
                      </c:pt>
                      <c:pt idx="4919">
                        <c:v>12953.2734375</c:v>
                      </c:pt>
                      <c:pt idx="4920">
                        <c:v>12794.98046875</c:v>
                      </c:pt>
                      <c:pt idx="4921">
                        <c:v>14049.65625</c:v>
                      </c:pt>
                      <c:pt idx="4922">
                        <c:v>13585.9609375</c:v>
                      </c:pt>
                      <c:pt idx="4923">
                        <c:v>14161.48828125</c:v>
                      </c:pt>
                      <c:pt idx="4924">
                        <c:v>12826.07421875</c:v>
                      </c:pt>
                      <c:pt idx="4925">
                        <c:v>11170.0625</c:v>
                      </c:pt>
                      <c:pt idx="4926">
                        <c:v>10934.46484375</c:v>
                      </c:pt>
                      <c:pt idx="4927">
                        <c:v>13646.34765625</c:v>
                      </c:pt>
                      <c:pt idx="4928">
                        <c:v>13484.01953125</c:v>
                      </c:pt>
                      <c:pt idx="4929">
                        <c:v>11654.88671875</c:v>
                      </c:pt>
                      <c:pt idx="4930">
                        <c:v>10111.37890625</c:v>
                      </c:pt>
                      <c:pt idx="4931">
                        <c:v>12613.84765625</c:v>
                      </c:pt>
                      <c:pt idx="4932">
                        <c:v>13119.92578125</c:v>
                      </c:pt>
                      <c:pt idx="4933">
                        <c:v>12887.203125</c:v>
                      </c:pt>
                      <c:pt idx="4934">
                        <c:v>13634.6015625</c:v>
                      </c:pt>
                      <c:pt idx="4935">
                        <c:v>12456.80078125</c:v>
                      </c:pt>
                      <c:pt idx="4936">
                        <c:v>11547.74609375</c:v>
                      </c:pt>
                      <c:pt idx="4937">
                        <c:v>10283.1953125</c:v>
                      </c:pt>
                      <c:pt idx="4938">
                        <c:v>10150.40234375</c:v>
                      </c:pt>
                      <c:pt idx="4939">
                        <c:v>10853.640625</c:v>
                      </c:pt>
                      <c:pt idx="4940">
                        <c:v>11177.0625</c:v>
                      </c:pt>
                      <c:pt idx="4941">
                        <c:v>10205.43359375</c:v>
                      </c:pt>
                      <c:pt idx="4942">
                        <c:v>12315.4140625</c:v>
                      </c:pt>
                      <c:pt idx="4943">
                        <c:v>11869.21875</c:v>
                      </c:pt>
                      <c:pt idx="4944">
                        <c:v>12072.46875</c:v>
                      </c:pt>
                      <c:pt idx="4945">
                        <c:v>10237.68359375</c:v>
                      </c:pt>
                      <c:pt idx="4946">
                        <c:v>9459.5546875</c:v>
                      </c:pt>
                      <c:pt idx="4947">
                        <c:v>11683.3046875</c:v>
                      </c:pt>
                      <c:pt idx="4948">
                        <c:v>12192.00390625</c:v>
                      </c:pt>
                      <c:pt idx="4949">
                        <c:v>11972.9453125</c:v>
                      </c:pt>
                      <c:pt idx="4950">
                        <c:v>18135.421875</c:v>
                      </c:pt>
                      <c:pt idx="4951">
                        <c:v>17461.87109375</c:v>
                      </c:pt>
                      <c:pt idx="4952">
                        <c:v>18209.3359375</c:v>
                      </c:pt>
                      <c:pt idx="4953">
                        <c:v>15803.8359375</c:v>
                      </c:pt>
                      <c:pt idx="4954">
                        <c:v>14991.92578125</c:v>
                      </c:pt>
                      <c:pt idx="4955">
                        <c:v>15511.59375</c:v>
                      </c:pt>
                      <c:pt idx="4956">
                        <c:v>18376.546875</c:v>
                      </c:pt>
                      <c:pt idx="4957">
                        <c:v>18320.49609375</c:v>
                      </c:pt>
                      <c:pt idx="4958">
                        <c:v>16256.43359375</c:v>
                      </c:pt>
                      <c:pt idx="4959">
                        <c:v>15852.46484375</c:v>
                      </c:pt>
                      <c:pt idx="4960">
                        <c:v>13751.578125</c:v>
                      </c:pt>
                      <c:pt idx="4961">
                        <c:v>13585.50390625</c:v>
                      </c:pt>
                      <c:pt idx="4962">
                        <c:v>17288.44140625</c:v>
                      </c:pt>
                      <c:pt idx="4963">
                        <c:v>17898.171875</c:v>
                      </c:pt>
                      <c:pt idx="4964">
                        <c:v>18114</c:v>
                      </c:pt>
                      <c:pt idx="4965">
                        <c:v>11318.84375</c:v>
                      </c:pt>
                      <c:pt idx="4966">
                        <c:v>10491.02734375</c:v>
                      </c:pt>
                      <c:pt idx="4967">
                        <c:v>10654.8359375</c:v>
                      </c:pt>
                      <c:pt idx="4968">
                        <c:v>12351.94921875</c:v>
                      </c:pt>
                      <c:pt idx="4969">
                        <c:v>12791.8046875</c:v>
                      </c:pt>
                      <c:pt idx="4970">
                        <c:v>11574.12890625</c:v>
                      </c:pt>
                      <c:pt idx="4971">
                        <c:v>10806.2890625</c:v>
                      </c:pt>
                      <c:pt idx="4972">
                        <c:v>10217.015625</c:v>
                      </c:pt>
                      <c:pt idx="4973">
                        <c:v>10324.5859375</c:v>
                      </c:pt>
                      <c:pt idx="4974">
                        <c:v>12793.92578125</c:v>
                      </c:pt>
                      <c:pt idx="4975">
                        <c:v>11499.02734375</c:v>
                      </c:pt>
                      <c:pt idx="4976">
                        <c:v>12828.484375</c:v>
                      </c:pt>
                      <c:pt idx="4977">
                        <c:v>12968.125</c:v>
                      </c:pt>
                      <c:pt idx="4978">
                        <c:v>12290.125</c:v>
                      </c:pt>
                      <c:pt idx="4979">
                        <c:v>12879.1953125</c:v>
                      </c:pt>
                      <c:pt idx="4980">
                        <c:v>14562.52734375</c:v>
                      </c:pt>
                      <c:pt idx="4981">
                        <c:v>14001.66796875</c:v>
                      </c:pt>
                      <c:pt idx="4982">
                        <c:v>14655.015625</c:v>
                      </c:pt>
                      <c:pt idx="4983">
                        <c:v>14099.86328125</c:v>
                      </c:pt>
                      <c:pt idx="4984">
                        <c:v>13120.17578125</c:v>
                      </c:pt>
                      <c:pt idx="4985">
                        <c:v>11002.2890625</c:v>
                      </c:pt>
                      <c:pt idx="4986">
                        <c:v>9440.703125</c:v>
                      </c:pt>
                      <c:pt idx="4987">
                        <c:v>9953.10546875</c:v>
                      </c:pt>
                      <c:pt idx="4988">
                        <c:v>13942.0078125</c:v>
                      </c:pt>
                      <c:pt idx="4989">
                        <c:v>12926.68359375</c:v>
                      </c:pt>
                      <c:pt idx="4990">
                        <c:v>12416.484375</c:v>
                      </c:pt>
                      <c:pt idx="4991">
                        <c:v>11636.375</c:v>
                      </c:pt>
                      <c:pt idx="4992">
                        <c:v>13956.03125</c:v>
                      </c:pt>
                      <c:pt idx="4993">
                        <c:v>13793.01953125</c:v>
                      </c:pt>
                      <c:pt idx="4994">
                        <c:v>13928.55859375</c:v>
                      </c:pt>
                      <c:pt idx="4995">
                        <c:v>14965.9453125</c:v>
                      </c:pt>
                      <c:pt idx="4996">
                        <c:v>9643.5625</c:v>
                      </c:pt>
                      <c:pt idx="4997">
                        <c:v>15377.3046875</c:v>
                      </c:pt>
                      <c:pt idx="4998">
                        <c:v>14150.47265625</c:v>
                      </c:pt>
                      <c:pt idx="4999">
                        <c:v>13829.37109375</c:v>
                      </c:pt>
                      <c:pt idx="5000">
                        <c:v>15596.57421875</c:v>
                      </c:pt>
                      <c:pt idx="5001">
                        <c:v>15050.88671875</c:v>
                      </c:pt>
                      <c:pt idx="5002">
                        <c:v>15619.43359375</c:v>
                      </c:pt>
                      <c:pt idx="5003">
                        <c:v>16236.6640625</c:v>
                      </c:pt>
                      <c:pt idx="5004">
                        <c:v>14312.453125</c:v>
                      </c:pt>
                      <c:pt idx="5005">
                        <c:v>13926.203125</c:v>
                      </c:pt>
                      <c:pt idx="5006">
                        <c:v>15244.7890625</c:v>
                      </c:pt>
                      <c:pt idx="5007">
                        <c:v>14994.125</c:v>
                      </c:pt>
                      <c:pt idx="5008">
                        <c:v>13503.59375</c:v>
                      </c:pt>
                      <c:pt idx="5009">
                        <c:v>16367.4140625</c:v>
                      </c:pt>
                      <c:pt idx="5010">
                        <c:v>11266.23828125</c:v>
                      </c:pt>
                      <c:pt idx="5011">
                        <c:v>15111.9765625</c:v>
                      </c:pt>
                      <c:pt idx="5012">
                        <c:v>12782.7265625</c:v>
                      </c:pt>
                      <c:pt idx="5013">
                        <c:v>12686.1796875</c:v>
                      </c:pt>
                      <c:pt idx="5014">
                        <c:v>13535.5390625</c:v>
                      </c:pt>
                      <c:pt idx="5015">
                        <c:v>14059.21875</c:v>
                      </c:pt>
                      <c:pt idx="5016">
                        <c:v>14595.7890625</c:v>
                      </c:pt>
                      <c:pt idx="5017">
                        <c:v>14370.1875</c:v>
                      </c:pt>
                      <c:pt idx="5018">
                        <c:v>13747.5625</c:v>
                      </c:pt>
                      <c:pt idx="5019">
                        <c:v>12891.10546875</c:v>
                      </c:pt>
                      <c:pt idx="5020">
                        <c:v>14708.125</c:v>
                      </c:pt>
                      <c:pt idx="5021">
                        <c:v>15105.57421875</c:v>
                      </c:pt>
                      <c:pt idx="5022">
                        <c:v>14298.7578125</c:v>
                      </c:pt>
                      <c:pt idx="5023">
                        <c:v>14972.04296875</c:v>
                      </c:pt>
                      <c:pt idx="5024">
                        <c:v>14757.51953125</c:v>
                      </c:pt>
                      <c:pt idx="5025">
                        <c:v>16124.7890625</c:v>
                      </c:pt>
                      <c:pt idx="5026">
                        <c:v>14706.9453125</c:v>
                      </c:pt>
                      <c:pt idx="5027">
                        <c:v>15389.0625</c:v>
                      </c:pt>
                      <c:pt idx="5028">
                        <c:v>15881.69921875</c:v>
                      </c:pt>
                      <c:pt idx="5029">
                        <c:v>15682.8515625</c:v>
                      </c:pt>
                      <c:pt idx="5030">
                        <c:v>15432.44140625</c:v>
                      </c:pt>
                      <c:pt idx="5031">
                        <c:v>12827.0625</c:v>
                      </c:pt>
                      <c:pt idx="5032">
                        <c:v>12138.53515625</c:v>
                      </c:pt>
                      <c:pt idx="5033">
                        <c:v>15665.90234375</c:v>
                      </c:pt>
                      <c:pt idx="5034">
                        <c:v>15681.99609375</c:v>
                      </c:pt>
                      <c:pt idx="5035">
                        <c:v>14392.453125</c:v>
                      </c:pt>
                      <c:pt idx="5036">
                        <c:v>12596.9375</c:v>
                      </c:pt>
                      <c:pt idx="5037">
                        <c:v>7373.1328125</c:v>
                      </c:pt>
                      <c:pt idx="5038">
                        <c:v>9234.046875</c:v>
                      </c:pt>
                      <c:pt idx="5039">
                        <c:v>15495.515625</c:v>
                      </c:pt>
                      <c:pt idx="5040">
                        <c:v>16298.98046875</c:v>
                      </c:pt>
                      <c:pt idx="5041">
                        <c:v>16102.44140625</c:v>
                      </c:pt>
                      <c:pt idx="5042">
                        <c:v>13324.31640625</c:v>
                      </c:pt>
                      <c:pt idx="5043">
                        <c:v>14797.98046875</c:v>
                      </c:pt>
                      <c:pt idx="5044">
                        <c:v>13969.10546875</c:v>
                      </c:pt>
                      <c:pt idx="5045">
                        <c:v>14938.44921875</c:v>
                      </c:pt>
                      <c:pt idx="5046">
                        <c:v>15207.94921875</c:v>
                      </c:pt>
                      <c:pt idx="5047">
                        <c:v>16184.59375</c:v>
                      </c:pt>
                      <c:pt idx="5048">
                        <c:v>15346.484375</c:v>
                      </c:pt>
                      <c:pt idx="5049">
                        <c:v>15935.10546875</c:v>
                      </c:pt>
                      <c:pt idx="5050">
                        <c:v>14521.7421875</c:v>
                      </c:pt>
                      <c:pt idx="5051">
                        <c:v>13878.32421875</c:v>
                      </c:pt>
                      <c:pt idx="5052">
                        <c:v>15139.453125</c:v>
                      </c:pt>
                      <c:pt idx="5053">
                        <c:v>16147.16015625</c:v>
                      </c:pt>
                      <c:pt idx="5054">
                        <c:v>15839.75</c:v>
                      </c:pt>
                      <c:pt idx="5055">
                        <c:v>13870.578125</c:v>
                      </c:pt>
                      <c:pt idx="5056">
                        <c:v>12508.53125</c:v>
                      </c:pt>
                      <c:pt idx="5057">
                        <c:v>12524.2421875</c:v>
                      </c:pt>
                      <c:pt idx="5058">
                        <c:v>12675.86328125</c:v>
                      </c:pt>
                      <c:pt idx="5059">
                        <c:v>13927.2734375</c:v>
                      </c:pt>
                      <c:pt idx="5060">
                        <c:v>14441.34765625</c:v>
                      </c:pt>
                      <c:pt idx="5061">
                        <c:v>13859.70703125</c:v>
                      </c:pt>
                      <c:pt idx="5062">
                        <c:v>13620.671875</c:v>
                      </c:pt>
                      <c:pt idx="5063">
                        <c:v>11511.55859375</c:v>
                      </c:pt>
                      <c:pt idx="5064">
                        <c:v>13387.03515625</c:v>
                      </c:pt>
                      <c:pt idx="5065">
                        <c:v>13696.07421875</c:v>
                      </c:pt>
                      <c:pt idx="5066">
                        <c:v>14739.890625</c:v>
                      </c:pt>
                      <c:pt idx="5067">
                        <c:v>14820.76171875</c:v>
                      </c:pt>
                      <c:pt idx="5068">
                        <c:v>14249.92578125</c:v>
                      </c:pt>
                      <c:pt idx="5069">
                        <c:v>13158.74609375</c:v>
                      </c:pt>
                      <c:pt idx="5070">
                        <c:v>12202.53125</c:v>
                      </c:pt>
                      <c:pt idx="5071">
                        <c:v>12158.3671875</c:v>
                      </c:pt>
                      <c:pt idx="5072">
                        <c:v>14875.9296875</c:v>
                      </c:pt>
                      <c:pt idx="5073">
                        <c:v>12348.2890625</c:v>
                      </c:pt>
                      <c:pt idx="5074">
                        <c:v>11089.36328125</c:v>
                      </c:pt>
                      <c:pt idx="5075">
                        <c:v>11881.5</c:v>
                      </c:pt>
                      <c:pt idx="5076">
                        <c:v>14067.01171875</c:v>
                      </c:pt>
                      <c:pt idx="5077">
                        <c:v>13858.6875</c:v>
                      </c:pt>
                      <c:pt idx="5078">
                        <c:v>14108.94921875</c:v>
                      </c:pt>
                      <c:pt idx="5079">
                        <c:v>14733.77734375</c:v>
                      </c:pt>
                      <c:pt idx="5080">
                        <c:v>13978.03125</c:v>
                      </c:pt>
                      <c:pt idx="5081">
                        <c:v>13018.2734375</c:v>
                      </c:pt>
                      <c:pt idx="5082">
                        <c:v>14621.2890625</c:v>
                      </c:pt>
                      <c:pt idx="5083">
                        <c:v>14482.6796875</c:v>
                      </c:pt>
                      <c:pt idx="5084">
                        <c:v>14828.234375</c:v>
                      </c:pt>
                      <c:pt idx="5085">
                        <c:v>12777.94921875</c:v>
                      </c:pt>
                      <c:pt idx="5086">
                        <c:v>8702.05078125</c:v>
                      </c:pt>
                      <c:pt idx="5087">
                        <c:v>11192.93359375</c:v>
                      </c:pt>
                      <c:pt idx="5088">
                        <c:v>9471.4453125</c:v>
                      </c:pt>
                      <c:pt idx="5089">
                        <c:v>7352.46484375</c:v>
                      </c:pt>
                      <c:pt idx="5090">
                        <c:v>6806.9453125</c:v>
                      </c:pt>
                      <c:pt idx="5091">
                        <c:v>8510.09765625</c:v>
                      </c:pt>
                      <c:pt idx="5092">
                        <c:v>12022.27734375</c:v>
                      </c:pt>
                      <c:pt idx="5093">
                        <c:v>11501.7421875</c:v>
                      </c:pt>
                      <c:pt idx="5094">
                        <c:v>11481.33203125</c:v>
                      </c:pt>
                      <c:pt idx="5095">
                        <c:v>11366.359375</c:v>
                      </c:pt>
                      <c:pt idx="5096">
                        <c:v>9971.3515625</c:v>
                      </c:pt>
                      <c:pt idx="5097">
                        <c:v>11467.33203125</c:v>
                      </c:pt>
                      <c:pt idx="5098">
                        <c:v>12777.234375</c:v>
                      </c:pt>
                      <c:pt idx="5099">
                        <c:v>12987.2265625</c:v>
                      </c:pt>
                      <c:pt idx="5100">
                        <c:v>9234.09375</c:v>
                      </c:pt>
                      <c:pt idx="5101">
                        <c:v>8684.2890625</c:v>
                      </c:pt>
                      <c:pt idx="5102">
                        <c:v>11917.58203125</c:v>
                      </c:pt>
                      <c:pt idx="5103">
                        <c:v>12802.828125</c:v>
                      </c:pt>
                      <c:pt idx="5104">
                        <c:v>10997.3828125</c:v>
                      </c:pt>
                      <c:pt idx="5105">
                        <c:v>11831.47265625</c:v>
                      </c:pt>
                      <c:pt idx="5106">
                        <c:v>10815.74609375</c:v>
                      </c:pt>
                      <c:pt idx="5107">
                        <c:v>11835.85546875</c:v>
                      </c:pt>
                      <c:pt idx="5108">
                        <c:v>10358.40234375</c:v>
                      </c:pt>
                      <c:pt idx="5109">
                        <c:v>8401.00390625</c:v>
                      </c:pt>
                      <c:pt idx="5110">
                        <c:v>10476.17578125</c:v>
                      </c:pt>
                      <c:pt idx="5111">
                        <c:v>12667.5859375</c:v>
                      </c:pt>
                      <c:pt idx="5112">
                        <c:v>10739.47265625</c:v>
                      </c:pt>
                      <c:pt idx="5113">
                        <c:v>9960.41015625</c:v>
                      </c:pt>
                      <c:pt idx="5114">
                        <c:v>11871.5078125</c:v>
                      </c:pt>
                      <c:pt idx="5115">
                        <c:v>15314.4140625</c:v>
                      </c:pt>
                      <c:pt idx="5116">
                        <c:v>14779.8515625</c:v>
                      </c:pt>
                      <c:pt idx="5117">
                        <c:v>17250.578125</c:v>
                      </c:pt>
                      <c:pt idx="5118">
                        <c:v>17295.296875</c:v>
                      </c:pt>
                      <c:pt idx="5119">
                        <c:v>15701.6796875</c:v>
                      </c:pt>
                      <c:pt idx="5120">
                        <c:v>16747.25</c:v>
                      </c:pt>
                      <c:pt idx="5121">
                        <c:v>17416.88671875</c:v>
                      </c:pt>
                      <c:pt idx="5122">
                        <c:v>15140.0546875</c:v>
                      </c:pt>
                      <c:pt idx="5123">
                        <c:v>17096.28125</c:v>
                      </c:pt>
                      <c:pt idx="5124">
                        <c:v>16343.5390625</c:v>
                      </c:pt>
                      <c:pt idx="5125">
                        <c:v>15603.87109375</c:v>
                      </c:pt>
                      <c:pt idx="5126">
                        <c:v>17246.99609375</c:v>
                      </c:pt>
                      <c:pt idx="5127">
                        <c:v>16420.31640625</c:v>
                      </c:pt>
                      <c:pt idx="5128">
                        <c:v>16760.5234375</c:v>
                      </c:pt>
                      <c:pt idx="5129">
                        <c:v>17097.734375</c:v>
                      </c:pt>
                      <c:pt idx="5130">
                        <c:v>13813.953125</c:v>
                      </c:pt>
                      <c:pt idx="5131">
                        <c:v>9688.03125</c:v>
                      </c:pt>
                      <c:pt idx="5132">
                        <c:v>12182.79296875</c:v>
                      </c:pt>
                      <c:pt idx="5133">
                        <c:v>11764.45703125</c:v>
                      </c:pt>
                      <c:pt idx="5134">
                        <c:v>12053.98046875</c:v>
                      </c:pt>
                      <c:pt idx="5135">
                        <c:v>11887.48828125</c:v>
                      </c:pt>
                      <c:pt idx="5136">
                        <c:v>13575.359375</c:v>
                      </c:pt>
                      <c:pt idx="5137">
                        <c:v>13854.06640625</c:v>
                      </c:pt>
                      <c:pt idx="5138">
                        <c:v>12643.2109375</c:v>
                      </c:pt>
                      <c:pt idx="5139">
                        <c:v>10589.1015625</c:v>
                      </c:pt>
                      <c:pt idx="5140">
                        <c:v>9944.3046875</c:v>
                      </c:pt>
                      <c:pt idx="5141">
                        <c:v>11747.390625</c:v>
                      </c:pt>
                      <c:pt idx="5142">
                        <c:v>12622.98046875</c:v>
                      </c:pt>
                      <c:pt idx="5143">
                        <c:v>11944.96484375</c:v>
                      </c:pt>
                      <c:pt idx="5144">
                        <c:v>13089.8125</c:v>
                      </c:pt>
                      <c:pt idx="5145">
                        <c:v>17449.7734375</c:v>
                      </c:pt>
                      <c:pt idx="5146">
                        <c:v>14726.3671875</c:v>
                      </c:pt>
                      <c:pt idx="5147">
                        <c:v>14699.67578125</c:v>
                      </c:pt>
                      <c:pt idx="5148">
                        <c:v>14409.0859375</c:v>
                      </c:pt>
                      <c:pt idx="5149">
                        <c:v>15070.69140625</c:v>
                      </c:pt>
                      <c:pt idx="5150">
                        <c:v>16479.421875</c:v>
                      </c:pt>
                      <c:pt idx="5151">
                        <c:v>17621.3046875</c:v>
                      </c:pt>
                      <c:pt idx="5152">
                        <c:v>16799.078125</c:v>
                      </c:pt>
                      <c:pt idx="5153">
                        <c:v>15116.8515625</c:v>
                      </c:pt>
                      <c:pt idx="5154">
                        <c:v>14507.4296875</c:v>
                      </c:pt>
                      <c:pt idx="5155">
                        <c:v>16036.75390625</c:v>
                      </c:pt>
                      <c:pt idx="5156">
                        <c:v>16071.80859375</c:v>
                      </c:pt>
                      <c:pt idx="5157">
                        <c:v>15841.27734375</c:v>
                      </c:pt>
                      <c:pt idx="5158">
                        <c:v>16728.078125</c:v>
                      </c:pt>
                      <c:pt idx="5159">
                        <c:v>17538.80078125</c:v>
                      </c:pt>
                      <c:pt idx="5160">
                        <c:v>14835.7109375</c:v>
                      </c:pt>
                      <c:pt idx="5161">
                        <c:v>15124.765625</c:v>
                      </c:pt>
                      <c:pt idx="5162">
                        <c:v>14245.94140625</c:v>
                      </c:pt>
                      <c:pt idx="5163">
                        <c:v>13832.55078125</c:v>
                      </c:pt>
                      <c:pt idx="5164">
                        <c:v>14501.1171875</c:v>
                      </c:pt>
                      <c:pt idx="5165">
                        <c:v>12646.8359375</c:v>
                      </c:pt>
                      <c:pt idx="5166">
                        <c:v>14813.28125</c:v>
                      </c:pt>
                      <c:pt idx="5167">
                        <c:v>14753.51953125</c:v>
                      </c:pt>
                      <c:pt idx="5168">
                        <c:v>14570.4140625</c:v>
                      </c:pt>
                      <c:pt idx="5169">
                        <c:v>15151.41015625</c:v>
                      </c:pt>
                      <c:pt idx="5170">
                        <c:v>14613.98828125</c:v>
                      </c:pt>
                      <c:pt idx="5171">
                        <c:v>14850.39453125</c:v>
                      </c:pt>
                      <c:pt idx="5172">
                        <c:v>14811.5546875</c:v>
                      </c:pt>
                      <c:pt idx="5173">
                        <c:v>14832.70703125</c:v>
                      </c:pt>
                      <c:pt idx="5174">
                        <c:v>15441.69921875</c:v>
                      </c:pt>
                      <c:pt idx="5175">
                        <c:v>11800.6484375</c:v>
                      </c:pt>
                      <c:pt idx="5176">
                        <c:v>16166.16796875</c:v>
                      </c:pt>
                      <c:pt idx="5177">
                        <c:v>14915.171875</c:v>
                      </c:pt>
                      <c:pt idx="5178">
                        <c:v>14749.33203125</c:v>
                      </c:pt>
                      <c:pt idx="5179">
                        <c:v>14527.46875</c:v>
                      </c:pt>
                      <c:pt idx="5180">
                        <c:v>13917.30078125</c:v>
                      </c:pt>
                      <c:pt idx="5181">
                        <c:v>16381.39453125</c:v>
                      </c:pt>
                      <c:pt idx="5182">
                        <c:v>14814.2421875</c:v>
                      </c:pt>
                      <c:pt idx="5183">
                        <c:v>13936.7734375</c:v>
                      </c:pt>
                      <c:pt idx="5184">
                        <c:v>15480.08203125</c:v>
                      </c:pt>
                      <c:pt idx="5185">
                        <c:v>16252.30859375</c:v>
                      </c:pt>
                      <c:pt idx="5186">
                        <c:v>14269.8828125</c:v>
                      </c:pt>
                      <c:pt idx="5187">
                        <c:v>12863.45703125</c:v>
                      </c:pt>
                      <c:pt idx="5188">
                        <c:v>13900.625</c:v>
                      </c:pt>
                      <c:pt idx="5189">
                        <c:v>14359.640625</c:v>
                      </c:pt>
                      <c:pt idx="5190">
                        <c:v>11812.5078125</c:v>
                      </c:pt>
                      <c:pt idx="5191">
                        <c:v>11450.18359375</c:v>
                      </c:pt>
                      <c:pt idx="5192">
                        <c:v>11632.3046875</c:v>
                      </c:pt>
                      <c:pt idx="5193">
                        <c:v>12179.453125</c:v>
                      </c:pt>
                      <c:pt idx="5194">
                        <c:v>11604.75</c:v>
                      </c:pt>
                      <c:pt idx="5195">
                        <c:v>11407.421875</c:v>
                      </c:pt>
                      <c:pt idx="5196">
                        <c:v>11229.0078125</c:v>
                      </c:pt>
                      <c:pt idx="5197">
                        <c:v>12366.8984375</c:v>
                      </c:pt>
                      <c:pt idx="5198">
                        <c:v>12268.8125</c:v>
                      </c:pt>
                      <c:pt idx="5199">
                        <c:v>11505.4921875</c:v>
                      </c:pt>
                      <c:pt idx="5200">
                        <c:v>10607.8359375</c:v>
                      </c:pt>
                      <c:pt idx="5201">
                        <c:v>10312.2109375</c:v>
                      </c:pt>
                      <c:pt idx="5202">
                        <c:v>11816.6484375</c:v>
                      </c:pt>
                      <c:pt idx="5203">
                        <c:v>11071.453125</c:v>
                      </c:pt>
                      <c:pt idx="5204">
                        <c:v>11587.5234375</c:v>
                      </c:pt>
                      <c:pt idx="5205">
                        <c:v>13972.02734375</c:v>
                      </c:pt>
                      <c:pt idx="5206">
                        <c:v>14350.8984375</c:v>
                      </c:pt>
                      <c:pt idx="5207">
                        <c:v>11776.94921875</c:v>
                      </c:pt>
                      <c:pt idx="5208">
                        <c:v>12273.69140625</c:v>
                      </c:pt>
                      <c:pt idx="5209">
                        <c:v>14354.93359375</c:v>
                      </c:pt>
                      <c:pt idx="5210">
                        <c:v>14342.19921875</c:v>
                      </c:pt>
                      <c:pt idx="5211">
                        <c:v>11568.02734375</c:v>
                      </c:pt>
                      <c:pt idx="5212">
                        <c:v>10509.8359375</c:v>
                      </c:pt>
                      <c:pt idx="5213">
                        <c:v>10797.3359375</c:v>
                      </c:pt>
                      <c:pt idx="5214">
                        <c:v>13661.640625</c:v>
                      </c:pt>
                      <c:pt idx="5215">
                        <c:v>13479.609375</c:v>
                      </c:pt>
                      <c:pt idx="5216">
                        <c:v>13407.67578125</c:v>
                      </c:pt>
                      <c:pt idx="5217">
                        <c:v>14374.046875</c:v>
                      </c:pt>
                      <c:pt idx="5218">
                        <c:v>13581.1328125</c:v>
                      </c:pt>
                      <c:pt idx="5219">
                        <c:v>12759.6796875</c:v>
                      </c:pt>
                      <c:pt idx="5220">
                        <c:v>15599.24609375</c:v>
                      </c:pt>
                      <c:pt idx="5221">
                        <c:v>14627.09375</c:v>
                      </c:pt>
                      <c:pt idx="5222">
                        <c:v>14641.67578125</c:v>
                      </c:pt>
                      <c:pt idx="5223">
                        <c:v>16266.83984375</c:v>
                      </c:pt>
                      <c:pt idx="5224">
                        <c:v>17090.44140625</c:v>
                      </c:pt>
                      <c:pt idx="5225">
                        <c:v>15567.88671875</c:v>
                      </c:pt>
                      <c:pt idx="5226">
                        <c:v>14875.9921875</c:v>
                      </c:pt>
                      <c:pt idx="5227">
                        <c:v>16650.75</c:v>
                      </c:pt>
                      <c:pt idx="5228">
                        <c:v>15908.77734375</c:v>
                      </c:pt>
                      <c:pt idx="5229">
                        <c:v>15919.34765625</c:v>
                      </c:pt>
                      <c:pt idx="5230">
                        <c:v>15047.6015625</c:v>
                      </c:pt>
                      <c:pt idx="5231">
                        <c:v>16903.01953125</c:v>
                      </c:pt>
                      <c:pt idx="5232">
                        <c:v>14218.19921875</c:v>
                      </c:pt>
                      <c:pt idx="5233">
                        <c:v>12975.171875</c:v>
                      </c:pt>
                      <c:pt idx="5234">
                        <c:v>14154.01171875</c:v>
                      </c:pt>
                      <c:pt idx="5235">
                        <c:v>19564.3359375</c:v>
                      </c:pt>
                      <c:pt idx="5236">
                        <c:v>19049.84375</c:v>
                      </c:pt>
                      <c:pt idx="5237">
                        <c:v>16269.46484375</c:v>
                      </c:pt>
                      <c:pt idx="5238">
                        <c:v>17600.1875</c:v>
                      </c:pt>
                      <c:pt idx="5239">
                        <c:v>19779.578125</c:v>
                      </c:pt>
                      <c:pt idx="5240">
                        <c:v>19333.5</c:v>
                      </c:pt>
                      <c:pt idx="5241">
                        <c:v>18096.3203125</c:v>
                      </c:pt>
                      <c:pt idx="5242">
                        <c:v>17811.1171875</c:v>
                      </c:pt>
                      <c:pt idx="5243">
                        <c:v>19744.4375</c:v>
                      </c:pt>
                      <c:pt idx="5244">
                        <c:v>17905.50390625</c:v>
                      </c:pt>
                      <c:pt idx="5245">
                        <c:v>17764.6953125</c:v>
                      </c:pt>
                      <c:pt idx="5246">
                        <c:v>19592.34375</c:v>
                      </c:pt>
                      <c:pt idx="5247">
                        <c:v>17171.5</c:v>
                      </c:pt>
                      <c:pt idx="5248">
                        <c:v>16930.4453125</c:v>
                      </c:pt>
                      <c:pt idx="5249">
                        <c:v>18919.9765625</c:v>
                      </c:pt>
                      <c:pt idx="5250">
                        <c:v>14587.9609375</c:v>
                      </c:pt>
                      <c:pt idx="5251">
                        <c:v>13528.109375</c:v>
                      </c:pt>
                      <c:pt idx="5252">
                        <c:v>14494.484375</c:v>
                      </c:pt>
                      <c:pt idx="5253">
                        <c:v>14078.2890625</c:v>
                      </c:pt>
                      <c:pt idx="5254">
                        <c:v>14384.46875</c:v>
                      </c:pt>
                      <c:pt idx="5255">
                        <c:v>13093.33984375</c:v>
                      </c:pt>
                      <c:pt idx="5256">
                        <c:v>11579.59375</c:v>
                      </c:pt>
                      <c:pt idx="5257">
                        <c:v>13827.47265625</c:v>
                      </c:pt>
                      <c:pt idx="5258">
                        <c:v>13680.2265625</c:v>
                      </c:pt>
                      <c:pt idx="5259">
                        <c:v>12648.875</c:v>
                      </c:pt>
                      <c:pt idx="5260">
                        <c:v>12497.140625</c:v>
                      </c:pt>
                      <c:pt idx="5261">
                        <c:v>13596.3671875</c:v>
                      </c:pt>
                      <c:pt idx="5262">
                        <c:v>10360.7109375</c:v>
                      </c:pt>
                      <c:pt idx="5263">
                        <c:v>11494.6875</c:v>
                      </c:pt>
                      <c:pt idx="5264">
                        <c:v>12835.3671875</c:v>
                      </c:pt>
                      <c:pt idx="5265">
                        <c:v>15970.3828125</c:v>
                      </c:pt>
                      <c:pt idx="5266">
                        <c:v>17087.765625</c:v>
                      </c:pt>
                      <c:pt idx="5267">
                        <c:v>15513.69140625</c:v>
                      </c:pt>
                      <c:pt idx="5268">
                        <c:v>13935.35546875</c:v>
                      </c:pt>
                      <c:pt idx="5269">
                        <c:v>17182.66796875</c:v>
                      </c:pt>
                      <c:pt idx="5270">
                        <c:v>15347.2265625</c:v>
                      </c:pt>
                      <c:pt idx="5271">
                        <c:v>13526.3984375</c:v>
                      </c:pt>
                      <c:pt idx="5272">
                        <c:v>15130.21875</c:v>
                      </c:pt>
                      <c:pt idx="5273">
                        <c:v>14995.890625</c:v>
                      </c:pt>
                      <c:pt idx="5274">
                        <c:v>12881.1796875</c:v>
                      </c:pt>
                      <c:pt idx="5275">
                        <c:v>12359.671875</c:v>
                      </c:pt>
                      <c:pt idx="5276">
                        <c:v>12266.78125</c:v>
                      </c:pt>
                      <c:pt idx="5277">
                        <c:v>15367.40625</c:v>
                      </c:pt>
                      <c:pt idx="5278">
                        <c:v>16558.515625</c:v>
                      </c:pt>
                      <c:pt idx="5279">
                        <c:v>16354.7578125</c:v>
                      </c:pt>
                      <c:pt idx="5280">
                        <c:v>17215.37109375</c:v>
                      </c:pt>
                      <c:pt idx="5281">
                        <c:v>16973.7578125</c:v>
                      </c:pt>
                      <c:pt idx="5282">
                        <c:v>13935.41015625</c:v>
                      </c:pt>
                      <c:pt idx="5283">
                        <c:v>13108.65234375</c:v>
                      </c:pt>
                      <c:pt idx="5284">
                        <c:v>13017</c:v>
                      </c:pt>
                      <c:pt idx="5285">
                        <c:v>16995.43359375</c:v>
                      </c:pt>
                      <c:pt idx="5286">
                        <c:v>16373.63671875</c:v>
                      </c:pt>
                      <c:pt idx="5287">
                        <c:v>16763.33984375</c:v>
                      </c:pt>
                      <c:pt idx="5288">
                        <c:v>14089.23046875</c:v>
                      </c:pt>
                      <c:pt idx="5289">
                        <c:v>12860.64453125</c:v>
                      </c:pt>
                      <c:pt idx="5290">
                        <c:v>16155.125</c:v>
                      </c:pt>
                      <c:pt idx="5291">
                        <c:v>15505.16796875</c:v>
                      </c:pt>
                      <c:pt idx="5292">
                        <c:v>13739.3046875</c:v>
                      </c:pt>
                      <c:pt idx="5293">
                        <c:v>13187.96484375</c:v>
                      </c:pt>
                      <c:pt idx="5294">
                        <c:v>16024.98828125</c:v>
                      </c:pt>
                      <c:pt idx="5295">
                        <c:v>14362.44921875</c:v>
                      </c:pt>
                      <c:pt idx="5296">
                        <c:v>13590.4765625</c:v>
                      </c:pt>
                      <c:pt idx="5297">
                        <c:v>12864.7421875</c:v>
                      </c:pt>
                      <c:pt idx="5298">
                        <c:v>12477.4296875</c:v>
                      </c:pt>
                      <c:pt idx="5299">
                        <c:v>12828.015625</c:v>
                      </c:pt>
                      <c:pt idx="5300">
                        <c:v>14528.76953125</c:v>
                      </c:pt>
                      <c:pt idx="5301">
                        <c:v>11178.96484375</c:v>
                      </c:pt>
                      <c:pt idx="5302">
                        <c:v>9440.796875</c:v>
                      </c:pt>
                      <c:pt idx="5303">
                        <c:v>9794.30078125</c:v>
                      </c:pt>
                      <c:pt idx="5304">
                        <c:v>13145.26953125</c:v>
                      </c:pt>
                      <c:pt idx="5305">
                        <c:v>13574.33984375</c:v>
                      </c:pt>
                      <c:pt idx="5306">
                        <c:v>11848.48046875</c:v>
                      </c:pt>
                      <c:pt idx="5307">
                        <c:v>12111.390625</c:v>
                      </c:pt>
                      <c:pt idx="5308">
                        <c:v>12463.859375</c:v>
                      </c:pt>
                      <c:pt idx="5309">
                        <c:v>14310.640625</c:v>
                      </c:pt>
                      <c:pt idx="5310">
                        <c:v>14154.6796875</c:v>
                      </c:pt>
                      <c:pt idx="5311">
                        <c:v>14475.546875</c:v>
                      </c:pt>
                      <c:pt idx="5312">
                        <c:v>15160.9921875</c:v>
                      </c:pt>
                      <c:pt idx="5313">
                        <c:v>13633.578125</c:v>
                      </c:pt>
                      <c:pt idx="5314">
                        <c:v>12976.5</c:v>
                      </c:pt>
                      <c:pt idx="5315">
                        <c:v>14924.1484375</c:v>
                      </c:pt>
                      <c:pt idx="5316">
                        <c:v>14404.34765625</c:v>
                      </c:pt>
                      <c:pt idx="5317">
                        <c:v>15363.984375</c:v>
                      </c:pt>
                      <c:pt idx="5318">
                        <c:v>13337.48828125</c:v>
                      </c:pt>
                      <c:pt idx="5319">
                        <c:v>12870.66015625</c:v>
                      </c:pt>
                      <c:pt idx="5320">
                        <c:v>14424.171875</c:v>
                      </c:pt>
                      <c:pt idx="5321">
                        <c:v>13790.7421875</c:v>
                      </c:pt>
                      <c:pt idx="5322">
                        <c:v>12371.5546875</c:v>
                      </c:pt>
                      <c:pt idx="5323">
                        <c:v>13861.8203125</c:v>
                      </c:pt>
                      <c:pt idx="5324">
                        <c:v>15585.0078125</c:v>
                      </c:pt>
                      <c:pt idx="5325">
                        <c:v>10818.29296875</c:v>
                      </c:pt>
                      <c:pt idx="5326">
                        <c:v>8783.171875</c:v>
                      </c:pt>
                      <c:pt idx="5327">
                        <c:v>8900.828125</c:v>
                      </c:pt>
                      <c:pt idx="5328">
                        <c:v>10342.71875</c:v>
                      </c:pt>
                      <c:pt idx="5329">
                        <c:v>11201.1953125</c:v>
                      </c:pt>
                      <c:pt idx="5330">
                        <c:v>11632.734375</c:v>
                      </c:pt>
                      <c:pt idx="5331">
                        <c:v>12236.421875</c:v>
                      </c:pt>
                      <c:pt idx="5332">
                        <c:v>10818.2265625</c:v>
                      </c:pt>
                      <c:pt idx="5333">
                        <c:v>9516.1796875</c:v>
                      </c:pt>
                      <c:pt idx="5334">
                        <c:v>9948.00390625</c:v>
                      </c:pt>
                      <c:pt idx="5335">
                        <c:v>12061.72265625</c:v>
                      </c:pt>
                      <c:pt idx="5336">
                        <c:v>11355.1875</c:v>
                      </c:pt>
                      <c:pt idx="5337">
                        <c:v>10177.44921875</c:v>
                      </c:pt>
                      <c:pt idx="5338">
                        <c:v>9748.9609375</c:v>
                      </c:pt>
                      <c:pt idx="5339">
                        <c:v>10104.0703125</c:v>
                      </c:pt>
                      <c:pt idx="5340">
                        <c:v>15456.7578125</c:v>
                      </c:pt>
                      <c:pt idx="5341">
                        <c:v>15282.5546875</c:v>
                      </c:pt>
                      <c:pt idx="5342">
                        <c:v>13989.578125</c:v>
                      </c:pt>
                      <c:pt idx="5343">
                        <c:v>12808.421875</c:v>
                      </c:pt>
                      <c:pt idx="5344">
                        <c:v>15542.01953125</c:v>
                      </c:pt>
                      <c:pt idx="5345">
                        <c:v>15582.5078125</c:v>
                      </c:pt>
                      <c:pt idx="5346">
                        <c:v>13928.55078125</c:v>
                      </c:pt>
                      <c:pt idx="5347">
                        <c:v>13035.671875</c:v>
                      </c:pt>
                      <c:pt idx="5348">
                        <c:v>14136.8828125</c:v>
                      </c:pt>
                      <c:pt idx="5349">
                        <c:v>11946.03125</c:v>
                      </c:pt>
                      <c:pt idx="5350">
                        <c:v>11509.0546875</c:v>
                      </c:pt>
                      <c:pt idx="5351">
                        <c:v>15023.9921875</c:v>
                      </c:pt>
                      <c:pt idx="5352">
                        <c:v>13216.5234375</c:v>
                      </c:pt>
                      <c:pt idx="5353">
                        <c:v>13252.25</c:v>
                      </c:pt>
                      <c:pt idx="5354">
                        <c:v>14229.5234375</c:v>
                      </c:pt>
                      <c:pt idx="5355">
                        <c:v>14596.0234375</c:v>
                      </c:pt>
                      <c:pt idx="5356">
                        <c:v>12314.0234375</c:v>
                      </c:pt>
                      <c:pt idx="5357">
                        <c:v>14730.2734375</c:v>
                      </c:pt>
                      <c:pt idx="5358">
                        <c:v>14128.3359375</c:v>
                      </c:pt>
                      <c:pt idx="5359">
                        <c:v>14601.0390625</c:v>
                      </c:pt>
                      <c:pt idx="5360">
                        <c:v>12854.8828125</c:v>
                      </c:pt>
                      <c:pt idx="5361">
                        <c:v>12126.30078125</c:v>
                      </c:pt>
                      <c:pt idx="5362">
                        <c:v>14559.70703125</c:v>
                      </c:pt>
                      <c:pt idx="5363">
                        <c:v>15177.7265625</c:v>
                      </c:pt>
                      <c:pt idx="5364">
                        <c:v>13022.5546875</c:v>
                      </c:pt>
                      <c:pt idx="5365">
                        <c:v>15639.140625</c:v>
                      </c:pt>
                      <c:pt idx="5366">
                        <c:v>16150.3125</c:v>
                      </c:pt>
                      <c:pt idx="5367">
                        <c:v>14151.7421875</c:v>
                      </c:pt>
                      <c:pt idx="5368">
                        <c:v>14182.1796875</c:v>
                      </c:pt>
                      <c:pt idx="5369">
                        <c:v>13522.6796875</c:v>
                      </c:pt>
                      <c:pt idx="5370">
                        <c:v>16680.203125</c:v>
                      </c:pt>
                      <c:pt idx="5371">
                        <c:v>17265.4765625</c:v>
                      </c:pt>
                      <c:pt idx="5372">
                        <c:v>14671.671875</c:v>
                      </c:pt>
                      <c:pt idx="5373">
                        <c:v>15094.84765625</c:v>
                      </c:pt>
                      <c:pt idx="5374">
                        <c:v>17183.59375</c:v>
                      </c:pt>
                      <c:pt idx="5375">
                        <c:v>16619.7578125</c:v>
                      </c:pt>
                      <c:pt idx="5376">
                        <c:v>13641.61328125</c:v>
                      </c:pt>
                      <c:pt idx="5377">
                        <c:v>12299.1953125</c:v>
                      </c:pt>
                      <c:pt idx="5378">
                        <c:v>12274.6484375</c:v>
                      </c:pt>
                      <c:pt idx="5379">
                        <c:v>14831.04296875</c:v>
                      </c:pt>
                      <c:pt idx="5380">
                        <c:v>17255.02734375</c:v>
                      </c:pt>
                      <c:pt idx="5381">
                        <c:v>16336.12890625</c:v>
                      </c:pt>
                      <c:pt idx="5382">
                        <c:v>15780.30078125</c:v>
                      </c:pt>
                      <c:pt idx="5383">
                        <c:v>16659.59375</c:v>
                      </c:pt>
                      <c:pt idx="5384">
                        <c:v>16207.3828125</c:v>
                      </c:pt>
                      <c:pt idx="5385">
                        <c:v>13207.59375</c:v>
                      </c:pt>
                      <c:pt idx="5386">
                        <c:v>12626.7109375</c:v>
                      </c:pt>
                      <c:pt idx="5387">
                        <c:v>13348.734375</c:v>
                      </c:pt>
                      <c:pt idx="5388">
                        <c:v>10998.63671875</c:v>
                      </c:pt>
                      <c:pt idx="5389">
                        <c:v>11104.08203125</c:v>
                      </c:pt>
                      <c:pt idx="5390">
                        <c:v>13255.90234375</c:v>
                      </c:pt>
                      <c:pt idx="5391">
                        <c:v>14034.15234375</c:v>
                      </c:pt>
                      <c:pt idx="5392">
                        <c:v>14185.1953125</c:v>
                      </c:pt>
                      <c:pt idx="5393">
                        <c:v>12918.5</c:v>
                      </c:pt>
                      <c:pt idx="5394">
                        <c:v>11372.71875</c:v>
                      </c:pt>
                      <c:pt idx="5395">
                        <c:v>13734.03515625</c:v>
                      </c:pt>
                      <c:pt idx="5396">
                        <c:v>13097.1484375</c:v>
                      </c:pt>
                      <c:pt idx="5397">
                        <c:v>14006.40625</c:v>
                      </c:pt>
                      <c:pt idx="5398">
                        <c:v>14371.5546875</c:v>
                      </c:pt>
                      <c:pt idx="5399">
                        <c:v>13719.578125</c:v>
                      </c:pt>
                      <c:pt idx="5400">
                        <c:v>18915.5</c:v>
                      </c:pt>
                      <c:pt idx="5401">
                        <c:v>17523.90625</c:v>
                      </c:pt>
                      <c:pt idx="5402">
                        <c:v>11622.53125</c:v>
                      </c:pt>
                      <c:pt idx="5403">
                        <c:v>16272.8671875</c:v>
                      </c:pt>
                      <c:pt idx="5404">
                        <c:v>16817.26171875</c:v>
                      </c:pt>
                      <c:pt idx="5405">
                        <c:v>18930.37109375</c:v>
                      </c:pt>
                      <c:pt idx="5406">
                        <c:v>18324.421875</c:v>
                      </c:pt>
                      <c:pt idx="5407">
                        <c:v>14777.76171875</c:v>
                      </c:pt>
                      <c:pt idx="5408">
                        <c:v>18889.76953125</c:v>
                      </c:pt>
                      <c:pt idx="5409">
                        <c:v>17645.140625</c:v>
                      </c:pt>
                      <c:pt idx="5410">
                        <c:v>17274.37109375</c:v>
                      </c:pt>
                      <c:pt idx="5411">
                        <c:v>18816.484375</c:v>
                      </c:pt>
                      <c:pt idx="5412">
                        <c:v>18703.15234375</c:v>
                      </c:pt>
                      <c:pt idx="5413">
                        <c:v>18603.51171875</c:v>
                      </c:pt>
                      <c:pt idx="5414">
                        <c:v>18662.41015625</c:v>
                      </c:pt>
                      <c:pt idx="5415">
                        <c:v>14751.55859375</c:v>
                      </c:pt>
                      <c:pt idx="5416">
                        <c:v>14365.84765625</c:v>
                      </c:pt>
                      <c:pt idx="5417">
                        <c:v>14796.3671875</c:v>
                      </c:pt>
                      <c:pt idx="5418">
                        <c:v>12422.859375</c:v>
                      </c:pt>
                      <c:pt idx="5419">
                        <c:v>11345.546875</c:v>
                      </c:pt>
                      <c:pt idx="5420">
                        <c:v>11561.9609375</c:v>
                      </c:pt>
                      <c:pt idx="5421">
                        <c:v>12897.59375</c:v>
                      </c:pt>
                      <c:pt idx="5422">
                        <c:v>13916.62109375</c:v>
                      </c:pt>
                      <c:pt idx="5423">
                        <c:v>14683.93359375</c:v>
                      </c:pt>
                      <c:pt idx="5424">
                        <c:v>14787.671875</c:v>
                      </c:pt>
                      <c:pt idx="5425">
                        <c:v>13582.19921875</c:v>
                      </c:pt>
                      <c:pt idx="5426">
                        <c:v>14660.2421875</c:v>
                      </c:pt>
                      <c:pt idx="5427">
                        <c:v>14772.5546875</c:v>
                      </c:pt>
                      <c:pt idx="5428">
                        <c:v>14921.92578125</c:v>
                      </c:pt>
                      <c:pt idx="5429">
                        <c:v>14608.7890625</c:v>
                      </c:pt>
                      <c:pt idx="5430">
                        <c:v>14318.51953125</c:v>
                      </c:pt>
                      <c:pt idx="5431">
                        <c:v>17085.91796875</c:v>
                      </c:pt>
                      <c:pt idx="5432">
                        <c:v>16736.8125</c:v>
                      </c:pt>
                      <c:pt idx="5433">
                        <c:v>17379.41015625</c:v>
                      </c:pt>
                      <c:pt idx="5434">
                        <c:v>15659.7265625</c:v>
                      </c:pt>
                      <c:pt idx="5435">
                        <c:v>15808.86328125</c:v>
                      </c:pt>
                      <c:pt idx="5436">
                        <c:v>16980.16796875</c:v>
                      </c:pt>
                      <c:pt idx="5437">
                        <c:v>13924.33203125</c:v>
                      </c:pt>
                      <c:pt idx="5438">
                        <c:v>12118.01953125</c:v>
                      </c:pt>
                      <c:pt idx="5439">
                        <c:v>11567.34375</c:v>
                      </c:pt>
                      <c:pt idx="5440">
                        <c:v>15432.19140625</c:v>
                      </c:pt>
                      <c:pt idx="5441">
                        <c:v>17012.63671875</c:v>
                      </c:pt>
                      <c:pt idx="5442">
                        <c:v>15473.56640625</c:v>
                      </c:pt>
                      <c:pt idx="5443">
                        <c:v>14967.2734375</c:v>
                      </c:pt>
                      <c:pt idx="5444">
                        <c:v>15605.70703125</c:v>
                      </c:pt>
                      <c:pt idx="5445">
                        <c:v>14964.6640625</c:v>
                      </c:pt>
                      <c:pt idx="5446">
                        <c:v>16519.25390625</c:v>
                      </c:pt>
                      <c:pt idx="5447">
                        <c:v>14331.46484375</c:v>
                      </c:pt>
                      <c:pt idx="5448">
                        <c:v>14251.70703125</c:v>
                      </c:pt>
                      <c:pt idx="5449">
                        <c:v>14658.0703125</c:v>
                      </c:pt>
                      <c:pt idx="5450">
                        <c:v>15749.60546875</c:v>
                      </c:pt>
                      <c:pt idx="5451">
                        <c:v>13396.71875</c:v>
                      </c:pt>
                      <c:pt idx="5452">
                        <c:v>11525.62890625</c:v>
                      </c:pt>
                      <c:pt idx="5453">
                        <c:v>11247.93359375</c:v>
                      </c:pt>
                      <c:pt idx="5454">
                        <c:v>15006.87890625</c:v>
                      </c:pt>
                      <c:pt idx="5455">
                        <c:v>15105.85546875</c:v>
                      </c:pt>
                      <c:pt idx="5456">
                        <c:v>14535.89453125</c:v>
                      </c:pt>
                      <c:pt idx="5457">
                        <c:v>14999.30859375</c:v>
                      </c:pt>
                      <c:pt idx="5458">
                        <c:v>15814.4375</c:v>
                      </c:pt>
                      <c:pt idx="5459">
                        <c:v>16198.9140625</c:v>
                      </c:pt>
                      <c:pt idx="5460">
                        <c:v>14855.390625</c:v>
                      </c:pt>
                      <c:pt idx="5461">
                        <c:v>14968.32421875</c:v>
                      </c:pt>
                      <c:pt idx="5462">
                        <c:v>14289.33984375</c:v>
                      </c:pt>
                      <c:pt idx="5463">
                        <c:v>12662.9375</c:v>
                      </c:pt>
                      <c:pt idx="5464">
                        <c:v>10547.0234375</c:v>
                      </c:pt>
                      <c:pt idx="5465">
                        <c:v>10493.71875</c:v>
                      </c:pt>
                      <c:pt idx="5466">
                        <c:v>13893.03515625</c:v>
                      </c:pt>
                      <c:pt idx="5467">
                        <c:v>13441.515625</c:v>
                      </c:pt>
                      <c:pt idx="5468">
                        <c:v>14287.078125</c:v>
                      </c:pt>
                      <c:pt idx="5469">
                        <c:v>13336.41796875</c:v>
                      </c:pt>
                      <c:pt idx="5470">
                        <c:v>11742.14453125</c:v>
                      </c:pt>
                      <c:pt idx="5471">
                        <c:v>12159.5546875</c:v>
                      </c:pt>
                      <c:pt idx="5472">
                        <c:v>14805.3984375</c:v>
                      </c:pt>
                      <c:pt idx="5473">
                        <c:v>13704.375</c:v>
                      </c:pt>
                      <c:pt idx="5474">
                        <c:v>13789.48828125</c:v>
                      </c:pt>
                      <c:pt idx="5475">
                        <c:v>14897.44140625</c:v>
                      </c:pt>
                      <c:pt idx="5476">
                        <c:v>16469.69140625</c:v>
                      </c:pt>
                      <c:pt idx="5477">
                        <c:v>14647.16015625</c:v>
                      </c:pt>
                      <c:pt idx="5478">
                        <c:v>13373.5625</c:v>
                      </c:pt>
                      <c:pt idx="5479">
                        <c:v>15233.33984375</c:v>
                      </c:pt>
                      <c:pt idx="5480">
                        <c:v>14615.3671875</c:v>
                      </c:pt>
                      <c:pt idx="5481">
                        <c:v>14425.12890625</c:v>
                      </c:pt>
                      <c:pt idx="5482">
                        <c:v>14201.39453125</c:v>
                      </c:pt>
                      <c:pt idx="5483">
                        <c:v>14011.9609375</c:v>
                      </c:pt>
                      <c:pt idx="5484">
                        <c:v>12382.6875</c:v>
                      </c:pt>
                      <c:pt idx="5485">
                        <c:v>11328.140625</c:v>
                      </c:pt>
                      <c:pt idx="5486">
                        <c:v>15088.69921875</c:v>
                      </c:pt>
                      <c:pt idx="5487">
                        <c:v>14762.390625</c:v>
                      </c:pt>
                      <c:pt idx="5488">
                        <c:v>14070.66015625</c:v>
                      </c:pt>
                      <c:pt idx="5489">
                        <c:v>15617.00390625</c:v>
                      </c:pt>
                      <c:pt idx="5490">
                        <c:v>13319.3046875</c:v>
                      </c:pt>
                      <c:pt idx="5491">
                        <c:v>13985.953125</c:v>
                      </c:pt>
                      <c:pt idx="5492">
                        <c:v>14003.37890625</c:v>
                      </c:pt>
                      <c:pt idx="5493">
                        <c:v>13367.5</c:v>
                      </c:pt>
                      <c:pt idx="5494">
                        <c:v>12662.3203125</c:v>
                      </c:pt>
                      <c:pt idx="5495">
                        <c:v>13791.37890625</c:v>
                      </c:pt>
                      <c:pt idx="5496">
                        <c:v>11230.10546875</c:v>
                      </c:pt>
                      <c:pt idx="5497">
                        <c:v>10214.75</c:v>
                      </c:pt>
                      <c:pt idx="5498">
                        <c:v>13835.7421875</c:v>
                      </c:pt>
                      <c:pt idx="5499">
                        <c:v>13368.84765625</c:v>
                      </c:pt>
                      <c:pt idx="5500">
                        <c:v>12324.83203125</c:v>
                      </c:pt>
                      <c:pt idx="5501">
                        <c:v>14019.43359375</c:v>
                      </c:pt>
                      <c:pt idx="5502">
                        <c:v>10812.9609375</c:v>
                      </c:pt>
                      <c:pt idx="5503">
                        <c:v>7423.25</c:v>
                      </c:pt>
                      <c:pt idx="5504">
                        <c:v>9572.6484375</c:v>
                      </c:pt>
                      <c:pt idx="5505">
                        <c:v>16811.609375</c:v>
                      </c:pt>
                      <c:pt idx="5506">
                        <c:v>15452.5390625</c:v>
                      </c:pt>
                      <c:pt idx="5507">
                        <c:v>16747.92578125</c:v>
                      </c:pt>
                      <c:pt idx="5508">
                        <c:v>17320.89453125</c:v>
                      </c:pt>
                      <c:pt idx="5509">
                        <c:v>17759.62109375</c:v>
                      </c:pt>
                      <c:pt idx="5510">
                        <c:v>17720.52734375</c:v>
                      </c:pt>
                      <c:pt idx="5511">
                        <c:v>17031.69921875</c:v>
                      </c:pt>
                      <c:pt idx="5512">
                        <c:v>16110.94140625</c:v>
                      </c:pt>
                      <c:pt idx="5513">
                        <c:v>16996.140625</c:v>
                      </c:pt>
                      <c:pt idx="5514">
                        <c:v>14069.81640625</c:v>
                      </c:pt>
                      <c:pt idx="5515">
                        <c:v>13804.16796875</c:v>
                      </c:pt>
                      <c:pt idx="5516">
                        <c:v>17329.13671875</c:v>
                      </c:pt>
                      <c:pt idx="5517">
                        <c:v>16059.546875</c:v>
                      </c:pt>
                      <c:pt idx="5518">
                        <c:v>12776.1796875</c:v>
                      </c:pt>
                      <c:pt idx="5519">
                        <c:v>14510.57421875</c:v>
                      </c:pt>
                      <c:pt idx="5520">
                        <c:v>15790.328125</c:v>
                      </c:pt>
                      <c:pt idx="5521">
                        <c:v>14003.3125</c:v>
                      </c:pt>
                      <c:pt idx="5522">
                        <c:v>12463.8828125</c:v>
                      </c:pt>
                      <c:pt idx="5523">
                        <c:v>11372.1015625</c:v>
                      </c:pt>
                      <c:pt idx="5524">
                        <c:v>13710.22265625</c:v>
                      </c:pt>
                      <c:pt idx="5525">
                        <c:v>15843.12109375</c:v>
                      </c:pt>
                      <c:pt idx="5526">
                        <c:v>14149.03515625</c:v>
                      </c:pt>
                      <c:pt idx="5527">
                        <c:v>12117.4609375</c:v>
                      </c:pt>
                      <c:pt idx="5528">
                        <c:v>11916.2578125</c:v>
                      </c:pt>
                      <c:pt idx="5529">
                        <c:v>15703.41796875</c:v>
                      </c:pt>
                      <c:pt idx="5530">
                        <c:v>15921.40234375</c:v>
                      </c:pt>
                      <c:pt idx="5531">
                        <c:v>14934.33203125</c:v>
                      </c:pt>
                      <c:pt idx="5532">
                        <c:v>15879.41015625</c:v>
                      </c:pt>
                      <c:pt idx="5533">
                        <c:v>15408.71484375</c:v>
                      </c:pt>
                      <c:pt idx="5534">
                        <c:v>15767.57421875</c:v>
                      </c:pt>
                      <c:pt idx="5535">
                        <c:v>15825.54296875</c:v>
                      </c:pt>
                      <c:pt idx="5536">
                        <c:v>15801.76953125</c:v>
                      </c:pt>
                      <c:pt idx="5537">
                        <c:v>15648.47265625</c:v>
                      </c:pt>
                      <c:pt idx="5538">
                        <c:v>12834.8359375</c:v>
                      </c:pt>
                      <c:pt idx="5539">
                        <c:v>12505.640625</c:v>
                      </c:pt>
                      <c:pt idx="5540">
                        <c:v>12177.0859375</c:v>
                      </c:pt>
                      <c:pt idx="5541">
                        <c:v>15307.77734375</c:v>
                      </c:pt>
                      <c:pt idx="5542">
                        <c:v>13641.9296875</c:v>
                      </c:pt>
                      <c:pt idx="5543">
                        <c:v>12730.03515625</c:v>
                      </c:pt>
                      <c:pt idx="5544">
                        <c:v>15886.08203125</c:v>
                      </c:pt>
                      <c:pt idx="5545">
                        <c:v>15620.56640625</c:v>
                      </c:pt>
                      <c:pt idx="5546">
                        <c:v>14145.23046875</c:v>
                      </c:pt>
                      <c:pt idx="5547">
                        <c:v>12421.2578125</c:v>
                      </c:pt>
                      <c:pt idx="5548">
                        <c:v>11402.53125</c:v>
                      </c:pt>
                      <c:pt idx="5549">
                        <c:v>14123.38671875</c:v>
                      </c:pt>
                      <c:pt idx="5550">
                        <c:v>11229.3125</c:v>
                      </c:pt>
                      <c:pt idx="5551">
                        <c:v>9410.6953125</c:v>
                      </c:pt>
                      <c:pt idx="5552">
                        <c:v>11654.3515625</c:v>
                      </c:pt>
                      <c:pt idx="5553">
                        <c:v>10755.1171875</c:v>
                      </c:pt>
                      <c:pt idx="5554">
                        <c:v>11749.70703125</c:v>
                      </c:pt>
                      <c:pt idx="5555">
                        <c:v>9431.59765625</c:v>
                      </c:pt>
                      <c:pt idx="5556">
                        <c:v>9556.75390625</c:v>
                      </c:pt>
                      <c:pt idx="5557">
                        <c:v>12476.76171875</c:v>
                      </c:pt>
                      <c:pt idx="5558">
                        <c:v>11472.5546875</c:v>
                      </c:pt>
                      <c:pt idx="5559">
                        <c:v>12205.26953125</c:v>
                      </c:pt>
                      <c:pt idx="5560">
                        <c:v>9960.45703125</c:v>
                      </c:pt>
                      <c:pt idx="5561">
                        <c:v>8448.95703125</c:v>
                      </c:pt>
                      <c:pt idx="5562">
                        <c:v>7449.2578125</c:v>
                      </c:pt>
                      <c:pt idx="5563">
                        <c:v>9125.89453125</c:v>
                      </c:pt>
                      <c:pt idx="5564">
                        <c:v>12809.61328125</c:v>
                      </c:pt>
                      <c:pt idx="5565">
                        <c:v>15036.8359375</c:v>
                      </c:pt>
                      <c:pt idx="5566">
                        <c:v>13973.08984375</c:v>
                      </c:pt>
                      <c:pt idx="5567">
                        <c:v>12014.4609375</c:v>
                      </c:pt>
                      <c:pt idx="5568">
                        <c:v>10846.70703125</c:v>
                      </c:pt>
                      <c:pt idx="5569">
                        <c:v>11186.49609375</c:v>
                      </c:pt>
                      <c:pt idx="5570">
                        <c:v>15512.2421875</c:v>
                      </c:pt>
                      <c:pt idx="5571">
                        <c:v>15291.1796875</c:v>
                      </c:pt>
                      <c:pt idx="5572">
                        <c:v>12824.3984375</c:v>
                      </c:pt>
                      <c:pt idx="5573">
                        <c:v>13530.3671875</c:v>
                      </c:pt>
                      <c:pt idx="5574">
                        <c:v>15621.8828125</c:v>
                      </c:pt>
                      <c:pt idx="5575">
                        <c:v>13956.36328125</c:v>
                      </c:pt>
                      <c:pt idx="5576">
                        <c:v>13579.8203125</c:v>
                      </c:pt>
                      <c:pt idx="5577">
                        <c:v>15551.15234375</c:v>
                      </c:pt>
                      <c:pt idx="5578">
                        <c:v>14727.8515625</c:v>
                      </c:pt>
                      <c:pt idx="5579">
                        <c:v>14513.4765625</c:v>
                      </c:pt>
                      <c:pt idx="5580">
                        <c:v>15420.2421875</c:v>
                      </c:pt>
                      <c:pt idx="5581">
                        <c:v>15147.9375</c:v>
                      </c:pt>
                      <c:pt idx="5582">
                        <c:v>14406.7578125</c:v>
                      </c:pt>
                      <c:pt idx="5583">
                        <c:v>15314.12109375</c:v>
                      </c:pt>
                      <c:pt idx="5584">
                        <c:v>15109.1953125</c:v>
                      </c:pt>
                      <c:pt idx="5585">
                        <c:v>15906.0390625</c:v>
                      </c:pt>
                      <c:pt idx="5586">
                        <c:v>16292.2265625</c:v>
                      </c:pt>
                      <c:pt idx="5587">
                        <c:v>16321.0625</c:v>
                      </c:pt>
                      <c:pt idx="5588">
                        <c:v>15929.109375</c:v>
                      </c:pt>
                      <c:pt idx="5589">
                        <c:v>14743.7421875</c:v>
                      </c:pt>
                      <c:pt idx="5590">
                        <c:v>11796.703125</c:v>
                      </c:pt>
                      <c:pt idx="5591">
                        <c:v>10776.2890625</c:v>
                      </c:pt>
                      <c:pt idx="5592">
                        <c:v>13160.53125</c:v>
                      </c:pt>
                      <c:pt idx="5593">
                        <c:v>15608.6484375</c:v>
                      </c:pt>
                      <c:pt idx="5594">
                        <c:v>15287.859375</c:v>
                      </c:pt>
                      <c:pt idx="5595">
                        <c:v>11996.12109375</c:v>
                      </c:pt>
                      <c:pt idx="5596">
                        <c:v>11056.7890625</c:v>
                      </c:pt>
                      <c:pt idx="5597">
                        <c:v>9038.49609375</c:v>
                      </c:pt>
                      <c:pt idx="5598">
                        <c:v>9089.34765625</c:v>
                      </c:pt>
                      <c:pt idx="5599">
                        <c:v>11155.82421875</c:v>
                      </c:pt>
                      <c:pt idx="5600">
                        <c:v>12595.78125</c:v>
                      </c:pt>
                      <c:pt idx="5601">
                        <c:v>13024.96875</c:v>
                      </c:pt>
                      <c:pt idx="5602">
                        <c:v>12955.6015625</c:v>
                      </c:pt>
                      <c:pt idx="5603">
                        <c:v>10559.63671875</c:v>
                      </c:pt>
                      <c:pt idx="5604">
                        <c:v>12005.0078125</c:v>
                      </c:pt>
                      <c:pt idx="5605">
                        <c:v>11230.04296875</c:v>
                      </c:pt>
                      <c:pt idx="5606">
                        <c:v>10970.63671875</c:v>
                      </c:pt>
                      <c:pt idx="5607">
                        <c:v>11831.96484375</c:v>
                      </c:pt>
                      <c:pt idx="5608">
                        <c:v>10671.1796875</c:v>
                      </c:pt>
                      <c:pt idx="5609">
                        <c:v>11769.3984375</c:v>
                      </c:pt>
                      <c:pt idx="5610">
                        <c:v>17708.4140625</c:v>
                      </c:pt>
                      <c:pt idx="5611">
                        <c:v>18818.59375</c:v>
                      </c:pt>
                      <c:pt idx="5612">
                        <c:v>18654.94921875</c:v>
                      </c:pt>
                      <c:pt idx="5613">
                        <c:v>17773.83984375</c:v>
                      </c:pt>
                      <c:pt idx="5614">
                        <c:v>18860.6015625</c:v>
                      </c:pt>
                      <c:pt idx="5615">
                        <c:v>17538.7578125</c:v>
                      </c:pt>
                      <c:pt idx="5616">
                        <c:v>17019.5</c:v>
                      </c:pt>
                      <c:pt idx="5617">
                        <c:v>17668.76953125</c:v>
                      </c:pt>
                      <c:pt idx="5618">
                        <c:v>15258.0234375</c:v>
                      </c:pt>
                      <c:pt idx="5619">
                        <c:v>14056.94140625</c:v>
                      </c:pt>
                      <c:pt idx="5620">
                        <c:v>18251.9921875</c:v>
                      </c:pt>
                      <c:pt idx="5621">
                        <c:v>18067.00390625</c:v>
                      </c:pt>
                      <c:pt idx="5622">
                        <c:v>17324.9140625</c:v>
                      </c:pt>
                      <c:pt idx="5623">
                        <c:v>14164.0625</c:v>
                      </c:pt>
                      <c:pt idx="5624">
                        <c:v>15905.5546875</c:v>
                      </c:pt>
                      <c:pt idx="5625">
                        <c:v>16978.5</c:v>
                      </c:pt>
                      <c:pt idx="5626">
                        <c:v>16761.640625</c:v>
                      </c:pt>
                      <c:pt idx="5627">
                        <c:v>16659.39453125</c:v>
                      </c:pt>
                      <c:pt idx="5628">
                        <c:v>14827.3515625</c:v>
                      </c:pt>
                      <c:pt idx="5629">
                        <c:v>13752.9140625</c:v>
                      </c:pt>
                      <c:pt idx="5630">
                        <c:v>14264.43359375</c:v>
                      </c:pt>
                      <c:pt idx="5631">
                        <c:v>17108.4921875</c:v>
                      </c:pt>
                      <c:pt idx="5632">
                        <c:v>16242.4375</c:v>
                      </c:pt>
                      <c:pt idx="5633">
                        <c:v>13854.08984375</c:v>
                      </c:pt>
                      <c:pt idx="5634">
                        <c:v>15002.9140625</c:v>
                      </c:pt>
                      <c:pt idx="5635">
                        <c:v>16830.74609375</c:v>
                      </c:pt>
                      <c:pt idx="5636">
                        <c:v>14880.41015625</c:v>
                      </c:pt>
                      <c:pt idx="5637">
                        <c:v>15024.8984375</c:v>
                      </c:pt>
                      <c:pt idx="5638">
                        <c:v>16306.42578125</c:v>
                      </c:pt>
                      <c:pt idx="5639">
                        <c:v>15904.828125</c:v>
                      </c:pt>
                      <c:pt idx="5640">
                        <c:v>16245.65234375</c:v>
                      </c:pt>
                      <c:pt idx="5641">
                        <c:v>15982.69140625</c:v>
                      </c:pt>
                      <c:pt idx="5642">
                        <c:v>15647.30859375</c:v>
                      </c:pt>
                      <c:pt idx="5643">
                        <c:v>13226.53515625</c:v>
                      </c:pt>
                      <c:pt idx="5644">
                        <c:v>11322.78515625</c:v>
                      </c:pt>
                      <c:pt idx="5645">
                        <c:v>10131.30078125</c:v>
                      </c:pt>
                      <c:pt idx="5646">
                        <c:v>11333.953125</c:v>
                      </c:pt>
                      <c:pt idx="5647">
                        <c:v>15406.59375</c:v>
                      </c:pt>
                      <c:pt idx="5648">
                        <c:v>14282.875</c:v>
                      </c:pt>
                      <c:pt idx="5649">
                        <c:v>11785.05859375</c:v>
                      </c:pt>
                      <c:pt idx="5650">
                        <c:v>10571.84375</c:v>
                      </c:pt>
                      <c:pt idx="5651">
                        <c:v>9327.8046875</c:v>
                      </c:pt>
                      <c:pt idx="5652">
                        <c:v>11543.5703125</c:v>
                      </c:pt>
                      <c:pt idx="5653">
                        <c:v>14839.54296875</c:v>
                      </c:pt>
                      <c:pt idx="5654">
                        <c:v>16161.17578125</c:v>
                      </c:pt>
                      <c:pt idx="5655">
                        <c:v>16410.05859375</c:v>
                      </c:pt>
                      <c:pt idx="5656">
                        <c:v>16303.2890625</c:v>
                      </c:pt>
                      <c:pt idx="5657">
                        <c:v>14035.609375</c:v>
                      </c:pt>
                      <c:pt idx="5658">
                        <c:v>13647.37109375</c:v>
                      </c:pt>
                      <c:pt idx="5659">
                        <c:v>16578.17578125</c:v>
                      </c:pt>
                      <c:pt idx="5660">
                        <c:v>15318.21484375</c:v>
                      </c:pt>
                      <c:pt idx="5661">
                        <c:v>13721.12890625</c:v>
                      </c:pt>
                      <c:pt idx="5662">
                        <c:v>13658.32421875</c:v>
                      </c:pt>
                      <c:pt idx="5663">
                        <c:v>16293.76171875</c:v>
                      </c:pt>
                      <c:pt idx="5664">
                        <c:v>16332.25390625</c:v>
                      </c:pt>
                      <c:pt idx="5665">
                        <c:v>16256.953125</c:v>
                      </c:pt>
                      <c:pt idx="5666">
                        <c:v>14850.20703125</c:v>
                      </c:pt>
                      <c:pt idx="5667">
                        <c:v>13744.7109375</c:v>
                      </c:pt>
                      <c:pt idx="5668">
                        <c:v>16162.26953125</c:v>
                      </c:pt>
                      <c:pt idx="5669">
                        <c:v>14695.71484375</c:v>
                      </c:pt>
                      <c:pt idx="5670">
                        <c:v>13941.109375</c:v>
                      </c:pt>
                      <c:pt idx="5671">
                        <c:v>15556.76171875</c:v>
                      </c:pt>
                      <c:pt idx="5672">
                        <c:v>15560.94140625</c:v>
                      </c:pt>
                      <c:pt idx="5673">
                        <c:v>16099.48046875</c:v>
                      </c:pt>
                      <c:pt idx="5674">
                        <c:v>15944.23046875</c:v>
                      </c:pt>
                      <c:pt idx="5675">
                        <c:v>13251.8515625</c:v>
                      </c:pt>
                      <c:pt idx="5676">
                        <c:v>11703.0234375</c:v>
                      </c:pt>
                      <c:pt idx="5677">
                        <c:v>12084.76953125</c:v>
                      </c:pt>
                      <c:pt idx="5678">
                        <c:v>14646.2109375</c:v>
                      </c:pt>
                      <c:pt idx="5679">
                        <c:v>17513.66015625</c:v>
                      </c:pt>
                      <c:pt idx="5680">
                        <c:v>17214.140625</c:v>
                      </c:pt>
                      <c:pt idx="5681">
                        <c:v>16409.6171875</c:v>
                      </c:pt>
                      <c:pt idx="5682">
                        <c:v>16002.90625</c:v>
                      </c:pt>
                      <c:pt idx="5683">
                        <c:v>16221.34375</c:v>
                      </c:pt>
                      <c:pt idx="5684">
                        <c:v>14939.2578125</c:v>
                      </c:pt>
                      <c:pt idx="5685">
                        <c:v>13739.83984375</c:v>
                      </c:pt>
                      <c:pt idx="5686">
                        <c:v>12342.9765625</c:v>
                      </c:pt>
                      <c:pt idx="5687">
                        <c:v>13136.82421875</c:v>
                      </c:pt>
                      <c:pt idx="5688">
                        <c:v>14450.26171875</c:v>
                      </c:pt>
                      <c:pt idx="5689">
                        <c:v>13119.65234375</c:v>
                      </c:pt>
                      <c:pt idx="5690">
                        <c:v>12777.48828125</c:v>
                      </c:pt>
                      <c:pt idx="5691">
                        <c:v>12736.36328125</c:v>
                      </c:pt>
                      <c:pt idx="5692">
                        <c:v>14202.2578125</c:v>
                      </c:pt>
                      <c:pt idx="5693">
                        <c:v>14256.12890625</c:v>
                      </c:pt>
                      <c:pt idx="5694">
                        <c:v>14491.78515625</c:v>
                      </c:pt>
                      <c:pt idx="5695">
                        <c:v>14360.078125</c:v>
                      </c:pt>
                      <c:pt idx="5696">
                        <c:v>12892.6640625</c:v>
                      </c:pt>
                      <c:pt idx="5697">
                        <c:v>10096.5390625</c:v>
                      </c:pt>
                      <c:pt idx="5698">
                        <c:v>9075.73046875</c:v>
                      </c:pt>
                      <c:pt idx="5699">
                        <c:v>11015.08203125</c:v>
                      </c:pt>
                      <c:pt idx="5700">
                        <c:v>15050.75</c:v>
                      </c:pt>
                      <c:pt idx="5701">
                        <c:v>14045.59375</c:v>
                      </c:pt>
                      <c:pt idx="5702">
                        <c:v>12320.328125</c:v>
                      </c:pt>
                      <c:pt idx="5703">
                        <c:v>12260.71875</c:v>
                      </c:pt>
                      <c:pt idx="5704">
                        <c:v>13521.453125</c:v>
                      </c:pt>
                      <c:pt idx="5705">
                        <c:v>13666.3203125</c:v>
                      </c:pt>
                      <c:pt idx="5706">
                        <c:v>10676.90625</c:v>
                      </c:pt>
                      <c:pt idx="5707">
                        <c:v>13159.39453125</c:v>
                      </c:pt>
                      <c:pt idx="5708">
                        <c:v>13417.859375</c:v>
                      </c:pt>
                      <c:pt idx="5709">
                        <c:v>14195.21484375</c:v>
                      </c:pt>
                      <c:pt idx="5710">
                        <c:v>12824.2109375</c:v>
                      </c:pt>
                      <c:pt idx="5711">
                        <c:v>14810.9765625</c:v>
                      </c:pt>
                      <c:pt idx="5712">
                        <c:v>13193.1171875</c:v>
                      </c:pt>
                      <c:pt idx="5713">
                        <c:v>13467.6171875</c:v>
                      </c:pt>
                      <c:pt idx="5714">
                        <c:v>14937.4140625</c:v>
                      </c:pt>
                      <c:pt idx="5715">
                        <c:v>14522.90625</c:v>
                      </c:pt>
                      <c:pt idx="5716">
                        <c:v>14644.44921875</c:v>
                      </c:pt>
                      <c:pt idx="5717">
                        <c:v>12613.3359375</c:v>
                      </c:pt>
                      <c:pt idx="5718">
                        <c:v>14336.3203125</c:v>
                      </c:pt>
                      <c:pt idx="5719">
                        <c:v>16180.62890625</c:v>
                      </c:pt>
                      <c:pt idx="5720">
                        <c:v>16163.6953125</c:v>
                      </c:pt>
                      <c:pt idx="5721">
                        <c:v>15902.0546875</c:v>
                      </c:pt>
                      <c:pt idx="5722">
                        <c:v>16188.4296875</c:v>
                      </c:pt>
                      <c:pt idx="5723">
                        <c:v>16014.4140625</c:v>
                      </c:pt>
                      <c:pt idx="5724">
                        <c:v>16222.35546875</c:v>
                      </c:pt>
                      <c:pt idx="5725">
                        <c:v>16923.5859375</c:v>
                      </c:pt>
                      <c:pt idx="5726">
                        <c:v>16500.80859375</c:v>
                      </c:pt>
                      <c:pt idx="5727">
                        <c:v>14306.359375</c:v>
                      </c:pt>
                      <c:pt idx="5728">
                        <c:v>13193.27734375</c:v>
                      </c:pt>
                      <c:pt idx="5729">
                        <c:v>15399.01171875</c:v>
                      </c:pt>
                      <c:pt idx="5730">
                        <c:v>17898.875</c:v>
                      </c:pt>
                      <c:pt idx="5731">
                        <c:v>15747.13671875</c:v>
                      </c:pt>
                      <c:pt idx="5732">
                        <c:v>16934.8671875</c:v>
                      </c:pt>
                      <c:pt idx="5733">
                        <c:v>16753.90234375</c:v>
                      </c:pt>
                      <c:pt idx="5734">
                        <c:v>15867.9765625</c:v>
                      </c:pt>
                      <c:pt idx="5735">
                        <c:v>16531.45703125</c:v>
                      </c:pt>
                      <c:pt idx="5736">
                        <c:v>14705.3046875</c:v>
                      </c:pt>
                      <c:pt idx="5737">
                        <c:v>14459.54296875</c:v>
                      </c:pt>
                      <c:pt idx="5738">
                        <c:v>16731.1875</c:v>
                      </c:pt>
                      <c:pt idx="5739">
                        <c:v>15536.90234375</c:v>
                      </c:pt>
                      <c:pt idx="5740">
                        <c:v>13432.43359375</c:v>
                      </c:pt>
                      <c:pt idx="5741">
                        <c:v>15887.0546875</c:v>
                      </c:pt>
                      <c:pt idx="5742">
                        <c:v>16476.9765625</c:v>
                      </c:pt>
                      <c:pt idx="5743">
                        <c:v>16559.8046875</c:v>
                      </c:pt>
                      <c:pt idx="5744">
                        <c:v>17648.3828125</c:v>
                      </c:pt>
                      <c:pt idx="5745">
                        <c:v>12686.3515625</c:v>
                      </c:pt>
                      <c:pt idx="5746">
                        <c:v>13854.96875</c:v>
                      </c:pt>
                      <c:pt idx="5747">
                        <c:v>16150.296875</c:v>
                      </c:pt>
                      <c:pt idx="5748">
                        <c:v>15865.09375</c:v>
                      </c:pt>
                      <c:pt idx="5749">
                        <c:v>13420.10546875</c:v>
                      </c:pt>
                      <c:pt idx="5750">
                        <c:v>13923.62890625</c:v>
                      </c:pt>
                      <c:pt idx="5751">
                        <c:v>16145.796875</c:v>
                      </c:pt>
                      <c:pt idx="5752">
                        <c:v>16588.484375</c:v>
                      </c:pt>
                      <c:pt idx="5753">
                        <c:v>13770.65234375</c:v>
                      </c:pt>
                      <c:pt idx="5754">
                        <c:v>11685.25390625</c:v>
                      </c:pt>
                      <c:pt idx="5755">
                        <c:v>12140.8828125</c:v>
                      </c:pt>
                      <c:pt idx="5756">
                        <c:v>14950.703125</c:v>
                      </c:pt>
                      <c:pt idx="5757">
                        <c:v>15574.390625</c:v>
                      </c:pt>
                      <c:pt idx="5758">
                        <c:v>15320.328125</c:v>
                      </c:pt>
                      <c:pt idx="5759">
                        <c:v>14742.109375</c:v>
                      </c:pt>
                      <c:pt idx="5760">
                        <c:v>13773.98828125</c:v>
                      </c:pt>
                      <c:pt idx="5761">
                        <c:v>12726.078125</c:v>
                      </c:pt>
                      <c:pt idx="5762">
                        <c:v>10933.703125</c:v>
                      </c:pt>
                      <c:pt idx="5763">
                        <c:v>9693.2890625</c:v>
                      </c:pt>
                      <c:pt idx="5764">
                        <c:v>12489.1953125</c:v>
                      </c:pt>
                      <c:pt idx="5765">
                        <c:v>11546.5234375</c:v>
                      </c:pt>
                      <c:pt idx="5766">
                        <c:v>9863.96484375</c:v>
                      </c:pt>
                      <c:pt idx="5767">
                        <c:v>10050.43359375</c:v>
                      </c:pt>
                      <c:pt idx="5768">
                        <c:v>13772.078125</c:v>
                      </c:pt>
                      <c:pt idx="5769">
                        <c:v>13613.38671875</c:v>
                      </c:pt>
                      <c:pt idx="5770">
                        <c:v>13563.515625</c:v>
                      </c:pt>
                      <c:pt idx="5771">
                        <c:v>13927.66796875</c:v>
                      </c:pt>
                      <c:pt idx="5772">
                        <c:v>13117.9296875</c:v>
                      </c:pt>
                      <c:pt idx="5773">
                        <c:v>12903.1796875</c:v>
                      </c:pt>
                      <c:pt idx="5774">
                        <c:v>12538.640625</c:v>
                      </c:pt>
                      <c:pt idx="5775">
                        <c:v>15299.01171875</c:v>
                      </c:pt>
                      <c:pt idx="5776">
                        <c:v>15324.609375</c:v>
                      </c:pt>
                      <c:pt idx="5777">
                        <c:v>14624.39453125</c:v>
                      </c:pt>
                      <c:pt idx="5778">
                        <c:v>14567.0859375</c:v>
                      </c:pt>
                      <c:pt idx="5779">
                        <c:v>11890.796875</c:v>
                      </c:pt>
                      <c:pt idx="5780">
                        <c:v>11080.24609375</c:v>
                      </c:pt>
                      <c:pt idx="5781">
                        <c:v>13552.46875</c:v>
                      </c:pt>
                      <c:pt idx="5782">
                        <c:v>12447.57421875</c:v>
                      </c:pt>
                      <c:pt idx="5783">
                        <c:v>10108.2890625</c:v>
                      </c:pt>
                      <c:pt idx="5784">
                        <c:v>8783.17578125</c:v>
                      </c:pt>
                      <c:pt idx="5785">
                        <c:v>8903.92578125</c:v>
                      </c:pt>
                      <c:pt idx="5786">
                        <c:v>12084.87109375</c:v>
                      </c:pt>
                      <c:pt idx="5787">
                        <c:v>14659.43359375</c:v>
                      </c:pt>
                      <c:pt idx="5788">
                        <c:v>13952.5546875</c:v>
                      </c:pt>
                      <c:pt idx="5789">
                        <c:v>14485.703125</c:v>
                      </c:pt>
                      <c:pt idx="5790">
                        <c:v>13814.6953125</c:v>
                      </c:pt>
                      <c:pt idx="5791">
                        <c:v>12203.10546875</c:v>
                      </c:pt>
                      <c:pt idx="5792">
                        <c:v>12180.3984375</c:v>
                      </c:pt>
                      <c:pt idx="5793">
                        <c:v>13856.85546875</c:v>
                      </c:pt>
                      <c:pt idx="5794">
                        <c:v>15431.421875</c:v>
                      </c:pt>
                      <c:pt idx="5795">
                        <c:v>14300.1015625</c:v>
                      </c:pt>
                      <c:pt idx="5796">
                        <c:v>13143.79296875</c:v>
                      </c:pt>
                      <c:pt idx="5797">
                        <c:v>14009.15625</c:v>
                      </c:pt>
                      <c:pt idx="5798">
                        <c:v>13588.6875</c:v>
                      </c:pt>
                      <c:pt idx="5799">
                        <c:v>13709.515625</c:v>
                      </c:pt>
                      <c:pt idx="5800">
                        <c:v>14011.44921875</c:v>
                      </c:pt>
                      <c:pt idx="5801">
                        <c:v>13764.91796875</c:v>
                      </c:pt>
                      <c:pt idx="5802">
                        <c:v>11275.48046875</c:v>
                      </c:pt>
                      <c:pt idx="5803">
                        <c:v>12286</c:v>
                      </c:pt>
                      <c:pt idx="5804">
                        <c:v>14793.5390625</c:v>
                      </c:pt>
                      <c:pt idx="5805">
                        <c:v>14657.99609375</c:v>
                      </c:pt>
                      <c:pt idx="5806">
                        <c:v>13587.9609375</c:v>
                      </c:pt>
                      <c:pt idx="5807">
                        <c:v>13344.421875</c:v>
                      </c:pt>
                      <c:pt idx="5808">
                        <c:v>13562.125</c:v>
                      </c:pt>
                      <c:pt idx="5809">
                        <c:v>14878.3515625</c:v>
                      </c:pt>
                      <c:pt idx="5810">
                        <c:v>13745.2578125</c:v>
                      </c:pt>
                      <c:pt idx="5811">
                        <c:v>15194.5625</c:v>
                      </c:pt>
                      <c:pt idx="5812">
                        <c:v>12572.80859375</c:v>
                      </c:pt>
                      <c:pt idx="5813">
                        <c:v>15126.37109375</c:v>
                      </c:pt>
                      <c:pt idx="5814">
                        <c:v>12338.96875</c:v>
                      </c:pt>
                      <c:pt idx="5815">
                        <c:v>13063.8203125</c:v>
                      </c:pt>
                      <c:pt idx="5816">
                        <c:v>15307.30859375</c:v>
                      </c:pt>
                      <c:pt idx="5817">
                        <c:v>13780.92578125</c:v>
                      </c:pt>
                      <c:pt idx="5818">
                        <c:v>12813.34375</c:v>
                      </c:pt>
                      <c:pt idx="5819">
                        <c:v>14885.09375</c:v>
                      </c:pt>
                      <c:pt idx="5820">
                        <c:v>14505.87109375</c:v>
                      </c:pt>
                      <c:pt idx="5821">
                        <c:v>12801.0234375</c:v>
                      </c:pt>
                      <c:pt idx="5822">
                        <c:v>13028.33203125</c:v>
                      </c:pt>
                      <c:pt idx="5823">
                        <c:v>13544.9375</c:v>
                      </c:pt>
                      <c:pt idx="5824">
                        <c:v>13222.8671875</c:v>
                      </c:pt>
                      <c:pt idx="5825">
                        <c:v>13209.05859375</c:v>
                      </c:pt>
                      <c:pt idx="5826">
                        <c:v>12680.34375</c:v>
                      </c:pt>
                      <c:pt idx="5827">
                        <c:v>13768.84375</c:v>
                      </c:pt>
                      <c:pt idx="5828">
                        <c:v>13844.484375</c:v>
                      </c:pt>
                      <c:pt idx="5829">
                        <c:v>13439.97265625</c:v>
                      </c:pt>
                      <c:pt idx="5830">
                        <c:v>11371.4375</c:v>
                      </c:pt>
                      <c:pt idx="5831">
                        <c:v>11009.2265625</c:v>
                      </c:pt>
                      <c:pt idx="5832">
                        <c:v>12975.8203125</c:v>
                      </c:pt>
                      <c:pt idx="5833">
                        <c:v>15249.46484375</c:v>
                      </c:pt>
                      <c:pt idx="5834">
                        <c:v>15045.16796875</c:v>
                      </c:pt>
                      <c:pt idx="5835">
                        <c:v>18270.62109375</c:v>
                      </c:pt>
                      <c:pt idx="5836">
                        <c:v>17964.58984375</c:v>
                      </c:pt>
                      <c:pt idx="5837">
                        <c:v>17245.65234375</c:v>
                      </c:pt>
                      <c:pt idx="5838">
                        <c:v>16993.01171875</c:v>
                      </c:pt>
                      <c:pt idx="5839">
                        <c:v>17758.859375</c:v>
                      </c:pt>
                      <c:pt idx="5840">
                        <c:v>14474.41796875</c:v>
                      </c:pt>
                      <c:pt idx="5841">
                        <c:v>11777.3359375</c:v>
                      </c:pt>
                      <c:pt idx="5842">
                        <c:v>10589.47265625</c:v>
                      </c:pt>
                      <c:pt idx="5843">
                        <c:v>11529.16015625</c:v>
                      </c:pt>
                      <c:pt idx="5844">
                        <c:v>15440.5234375</c:v>
                      </c:pt>
                      <c:pt idx="5845">
                        <c:v>17145.15625</c:v>
                      </c:pt>
                      <c:pt idx="5846">
                        <c:v>14937.69921875</c:v>
                      </c:pt>
                      <c:pt idx="5847">
                        <c:v>13817.7890625</c:v>
                      </c:pt>
                      <c:pt idx="5848">
                        <c:v>13443.515625</c:v>
                      </c:pt>
                      <c:pt idx="5849">
                        <c:v>15395.796875</c:v>
                      </c:pt>
                      <c:pt idx="5850">
                        <c:v>13275.9296875</c:v>
                      </c:pt>
                      <c:pt idx="5851">
                        <c:v>12749.8515625</c:v>
                      </c:pt>
                      <c:pt idx="5852">
                        <c:v>12338.5078125</c:v>
                      </c:pt>
                      <c:pt idx="5853">
                        <c:v>13178.234375</c:v>
                      </c:pt>
                      <c:pt idx="5854">
                        <c:v>12852.3359375</c:v>
                      </c:pt>
                      <c:pt idx="5855">
                        <c:v>11202.39453125</c:v>
                      </c:pt>
                      <c:pt idx="5856">
                        <c:v>12326.05078125</c:v>
                      </c:pt>
                      <c:pt idx="5857">
                        <c:v>13254.93359375</c:v>
                      </c:pt>
                      <c:pt idx="5858">
                        <c:v>12772.53125</c:v>
                      </c:pt>
                      <c:pt idx="5859">
                        <c:v>11607.8984375</c:v>
                      </c:pt>
                      <c:pt idx="5860">
                        <c:v>10363.375</c:v>
                      </c:pt>
                      <c:pt idx="5861">
                        <c:v>11217.8515625</c:v>
                      </c:pt>
                      <c:pt idx="5862">
                        <c:v>12591.921875</c:v>
                      </c:pt>
                      <c:pt idx="5863">
                        <c:v>10400.3359375</c:v>
                      </c:pt>
                      <c:pt idx="5864">
                        <c:v>11839.671875</c:v>
                      </c:pt>
                      <c:pt idx="5865">
                        <c:v>13795.23046875</c:v>
                      </c:pt>
                      <c:pt idx="5866">
                        <c:v>13059.921875</c:v>
                      </c:pt>
                      <c:pt idx="5867">
                        <c:v>11488.60546875</c:v>
                      </c:pt>
                      <c:pt idx="5868">
                        <c:v>13031.3046875</c:v>
                      </c:pt>
                      <c:pt idx="5869">
                        <c:v>13220.36328125</c:v>
                      </c:pt>
                      <c:pt idx="5870">
                        <c:v>13804.07421875</c:v>
                      </c:pt>
                      <c:pt idx="5871">
                        <c:v>13695.30078125</c:v>
                      </c:pt>
                      <c:pt idx="5872">
                        <c:v>13403.43359375</c:v>
                      </c:pt>
                      <c:pt idx="5873">
                        <c:v>10991.9453125</c:v>
                      </c:pt>
                      <c:pt idx="5874">
                        <c:v>13687.87890625</c:v>
                      </c:pt>
                      <c:pt idx="5875">
                        <c:v>13531.671875</c:v>
                      </c:pt>
                      <c:pt idx="5876">
                        <c:v>12044.16015625</c:v>
                      </c:pt>
                      <c:pt idx="5877">
                        <c:v>12090.84765625</c:v>
                      </c:pt>
                      <c:pt idx="5878">
                        <c:v>13844.671875</c:v>
                      </c:pt>
                      <c:pt idx="5879">
                        <c:v>13365.27734375</c:v>
                      </c:pt>
                      <c:pt idx="5880">
                        <c:v>11856.890625</c:v>
                      </c:pt>
                      <c:pt idx="5881">
                        <c:v>11335.375</c:v>
                      </c:pt>
                      <c:pt idx="5882">
                        <c:v>10980.11328125</c:v>
                      </c:pt>
                      <c:pt idx="5883">
                        <c:v>10659.5859375</c:v>
                      </c:pt>
                      <c:pt idx="5884">
                        <c:v>14331.4609375</c:v>
                      </c:pt>
                      <c:pt idx="5885">
                        <c:v>15434.47265625</c:v>
                      </c:pt>
                      <c:pt idx="5886">
                        <c:v>14851.4453125</c:v>
                      </c:pt>
                      <c:pt idx="5887">
                        <c:v>14142.3515625</c:v>
                      </c:pt>
                      <c:pt idx="5888">
                        <c:v>12871.296875</c:v>
                      </c:pt>
                      <c:pt idx="5889">
                        <c:v>14995.8359375</c:v>
                      </c:pt>
                      <c:pt idx="5890">
                        <c:v>13642.29296875</c:v>
                      </c:pt>
                      <c:pt idx="5891">
                        <c:v>12149.32421875</c:v>
                      </c:pt>
                      <c:pt idx="5892">
                        <c:v>11851.43359375</c:v>
                      </c:pt>
                      <c:pt idx="5893">
                        <c:v>14533.37109375</c:v>
                      </c:pt>
                      <c:pt idx="5894">
                        <c:v>14766.92578125</c:v>
                      </c:pt>
                      <c:pt idx="5895">
                        <c:v>16980.59375</c:v>
                      </c:pt>
                      <c:pt idx="5896">
                        <c:v>16640.5546875</c:v>
                      </c:pt>
                      <c:pt idx="5897">
                        <c:v>10647.390625</c:v>
                      </c:pt>
                      <c:pt idx="5898">
                        <c:v>14655.3359375</c:v>
                      </c:pt>
                      <c:pt idx="5899">
                        <c:v>16079.9921875</c:v>
                      </c:pt>
                      <c:pt idx="5900">
                        <c:v>17313.21875</c:v>
                      </c:pt>
                      <c:pt idx="5901">
                        <c:v>13306.57421875</c:v>
                      </c:pt>
                      <c:pt idx="5902">
                        <c:v>17207.3984375</c:v>
                      </c:pt>
                      <c:pt idx="5903">
                        <c:v>15908.625</c:v>
                      </c:pt>
                      <c:pt idx="5904">
                        <c:v>14852.6875</c:v>
                      </c:pt>
                      <c:pt idx="5905">
                        <c:v>14483.6015625</c:v>
                      </c:pt>
                      <c:pt idx="5906">
                        <c:v>16560.7421875</c:v>
                      </c:pt>
                      <c:pt idx="5907">
                        <c:v>17340.4140625</c:v>
                      </c:pt>
                      <c:pt idx="5908">
                        <c:v>16094.640625</c:v>
                      </c:pt>
                      <c:pt idx="5909">
                        <c:v>16253.8203125</c:v>
                      </c:pt>
                      <c:pt idx="5910">
                        <c:v>12307.015625</c:v>
                      </c:pt>
                      <c:pt idx="5911">
                        <c:v>7676.984375</c:v>
                      </c:pt>
                      <c:pt idx="5912">
                        <c:v>9465.1171875</c:v>
                      </c:pt>
                      <c:pt idx="5913">
                        <c:v>11997.5625</c:v>
                      </c:pt>
                      <c:pt idx="5914">
                        <c:v>12680.4140625</c:v>
                      </c:pt>
                      <c:pt idx="5915">
                        <c:v>11437.88671875</c:v>
                      </c:pt>
                      <c:pt idx="5916">
                        <c:v>11360.07421875</c:v>
                      </c:pt>
                      <c:pt idx="5917">
                        <c:v>11878.5625</c:v>
                      </c:pt>
                      <c:pt idx="5918">
                        <c:v>12114.125</c:v>
                      </c:pt>
                      <c:pt idx="5919">
                        <c:v>12241.171875</c:v>
                      </c:pt>
                      <c:pt idx="5920">
                        <c:v>11784.8046875</c:v>
                      </c:pt>
                      <c:pt idx="5921">
                        <c:v>11271.26171875</c:v>
                      </c:pt>
                      <c:pt idx="5922">
                        <c:v>12521.9453125</c:v>
                      </c:pt>
                      <c:pt idx="5923">
                        <c:v>10996.00390625</c:v>
                      </c:pt>
                      <c:pt idx="5924">
                        <c:v>11886.23046875</c:v>
                      </c:pt>
                      <c:pt idx="5925">
                        <c:v>16281.9609375</c:v>
                      </c:pt>
                      <c:pt idx="5926">
                        <c:v>16348.25</c:v>
                      </c:pt>
                      <c:pt idx="5927">
                        <c:v>14707.51953125</c:v>
                      </c:pt>
                      <c:pt idx="5928">
                        <c:v>17716.9609375</c:v>
                      </c:pt>
                      <c:pt idx="5929">
                        <c:v>17374.58984375</c:v>
                      </c:pt>
                      <c:pt idx="5930">
                        <c:v>17487.87890625</c:v>
                      </c:pt>
                      <c:pt idx="5931">
                        <c:v>16825.3125</c:v>
                      </c:pt>
                      <c:pt idx="5932">
                        <c:v>15589.52734375</c:v>
                      </c:pt>
                      <c:pt idx="5933">
                        <c:v>13757.2578125</c:v>
                      </c:pt>
                      <c:pt idx="5934">
                        <c:v>15772.37890625</c:v>
                      </c:pt>
                      <c:pt idx="5935">
                        <c:v>15062.79296875</c:v>
                      </c:pt>
                      <c:pt idx="5936">
                        <c:v>11321.9921875</c:v>
                      </c:pt>
                      <c:pt idx="5937">
                        <c:v>10263.83984375</c:v>
                      </c:pt>
                      <c:pt idx="5938">
                        <c:v>10696.95703125</c:v>
                      </c:pt>
                      <c:pt idx="5939">
                        <c:v>13907.45703125</c:v>
                      </c:pt>
                      <c:pt idx="5940">
                        <c:v>13274.20703125</c:v>
                      </c:pt>
                      <c:pt idx="5941">
                        <c:v>13111.88671875</c:v>
                      </c:pt>
                      <c:pt idx="5942">
                        <c:v>12115.39453125</c:v>
                      </c:pt>
                      <c:pt idx="5943">
                        <c:v>11686.859375</c:v>
                      </c:pt>
                      <c:pt idx="5944">
                        <c:v>13364.48828125</c:v>
                      </c:pt>
                      <c:pt idx="5945">
                        <c:v>13115.1484375</c:v>
                      </c:pt>
                      <c:pt idx="5946">
                        <c:v>13596.1171875</c:v>
                      </c:pt>
                      <c:pt idx="5947">
                        <c:v>11250.671875</c:v>
                      </c:pt>
                      <c:pt idx="5948">
                        <c:v>12995.5</c:v>
                      </c:pt>
                      <c:pt idx="5949">
                        <c:v>12517.47265625</c:v>
                      </c:pt>
                      <c:pt idx="5950">
                        <c:v>10607.140625</c:v>
                      </c:pt>
                      <c:pt idx="5951">
                        <c:v>11315.76953125</c:v>
                      </c:pt>
                      <c:pt idx="5952">
                        <c:v>12842.48046875</c:v>
                      </c:pt>
                      <c:pt idx="5953">
                        <c:v>12489.13671875</c:v>
                      </c:pt>
                      <c:pt idx="5954">
                        <c:v>13319.2265625</c:v>
                      </c:pt>
                      <c:pt idx="5955">
                        <c:v>15724.42578125</c:v>
                      </c:pt>
                      <c:pt idx="5956">
                        <c:v>15079.42578125</c:v>
                      </c:pt>
                      <c:pt idx="5957">
                        <c:v>17196.53125</c:v>
                      </c:pt>
                      <c:pt idx="5958">
                        <c:v>16748.5234375</c:v>
                      </c:pt>
                      <c:pt idx="5959">
                        <c:v>16996.5078125</c:v>
                      </c:pt>
                      <c:pt idx="5960">
                        <c:v>15688.93359375</c:v>
                      </c:pt>
                      <c:pt idx="5961">
                        <c:v>17382.84375</c:v>
                      </c:pt>
                      <c:pt idx="5962">
                        <c:v>16142.89453125</c:v>
                      </c:pt>
                      <c:pt idx="5963">
                        <c:v>17187.79296875</c:v>
                      </c:pt>
                      <c:pt idx="5964">
                        <c:v>16841.546875</c:v>
                      </c:pt>
                      <c:pt idx="5965">
                        <c:v>16090.07421875</c:v>
                      </c:pt>
                      <c:pt idx="5966">
                        <c:v>15375.26171875</c:v>
                      </c:pt>
                      <c:pt idx="5967">
                        <c:v>15854.5390625</c:v>
                      </c:pt>
                      <c:pt idx="5968">
                        <c:v>17149.78515625</c:v>
                      </c:pt>
                      <c:pt idx="5969">
                        <c:v>16674.3203125</c:v>
                      </c:pt>
                      <c:pt idx="5970">
                        <c:v>15062.625</c:v>
                      </c:pt>
                      <c:pt idx="5971">
                        <c:v>13340.91015625</c:v>
                      </c:pt>
                      <c:pt idx="5972">
                        <c:v>12731.3671875</c:v>
                      </c:pt>
                      <c:pt idx="5973">
                        <c:v>14866.4375</c:v>
                      </c:pt>
                      <c:pt idx="5974">
                        <c:v>15150.921875</c:v>
                      </c:pt>
                      <c:pt idx="5975">
                        <c:v>14268.68359375</c:v>
                      </c:pt>
                      <c:pt idx="5976">
                        <c:v>14410.37109375</c:v>
                      </c:pt>
                      <c:pt idx="5977">
                        <c:v>14732.8984375</c:v>
                      </c:pt>
                      <c:pt idx="5978">
                        <c:v>15194.07421875</c:v>
                      </c:pt>
                      <c:pt idx="5979">
                        <c:v>13555.8984375</c:v>
                      </c:pt>
                      <c:pt idx="5980">
                        <c:v>13395.67578125</c:v>
                      </c:pt>
                      <c:pt idx="5981">
                        <c:v>12697.0859375</c:v>
                      </c:pt>
                      <c:pt idx="5982">
                        <c:v>13294.5703125</c:v>
                      </c:pt>
                      <c:pt idx="5983">
                        <c:v>14646.6953125</c:v>
                      </c:pt>
                      <c:pt idx="5984">
                        <c:v>14586.5</c:v>
                      </c:pt>
                      <c:pt idx="5985">
                        <c:v>13606.390625</c:v>
                      </c:pt>
                      <c:pt idx="5986">
                        <c:v>12605.92578125</c:v>
                      </c:pt>
                      <c:pt idx="5987">
                        <c:v>11808.01171875</c:v>
                      </c:pt>
                      <c:pt idx="5988">
                        <c:v>13532.5078125</c:v>
                      </c:pt>
                      <c:pt idx="5989">
                        <c:v>11328.23046875</c:v>
                      </c:pt>
                      <c:pt idx="5990">
                        <c:v>11364.7890625</c:v>
                      </c:pt>
                      <c:pt idx="5991">
                        <c:v>12705.8359375</c:v>
                      </c:pt>
                      <c:pt idx="5992">
                        <c:v>13000.10546875</c:v>
                      </c:pt>
                      <c:pt idx="5993">
                        <c:v>11357.546875</c:v>
                      </c:pt>
                      <c:pt idx="5994">
                        <c:v>11758.94921875</c:v>
                      </c:pt>
                      <c:pt idx="5995">
                        <c:v>11160.94140625</c:v>
                      </c:pt>
                      <c:pt idx="5996">
                        <c:v>12414.4296875</c:v>
                      </c:pt>
                      <c:pt idx="5997">
                        <c:v>13400.6796875</c:v>
                      </c:pt>
                      <c:pt idx="5998">
                        <c:v>11761.08984375</c:v>
                      </c:pt>
                      <c:pt idx="5999">
                        <c:v>12392.53125</c:v>
                      </c:pt>
                      <c:pt idx="6000">
                        <c:v>14411.859375</c:v>
                      </c:pt>
                      <c:pt idx="6001">
                        <c:v>14370.7734375</c:v>
                      </c:pt>
                      <c:pt idx="6002">
                        <c:v>13542.58203125</c:v>
                      </c:pt>
                      <c:pt idx="6003">
                        <c:v>14116.55859375</c:v>
                      </c:pt>
                      <c:pt idx="6004">
                        <c:v>14140.13671875</c:v>
                      </c:pt>
                      <c:pt idx="6005">
                        <c:v>14530.71875</c:v>
                      </c:pt>
                      <c:pt idx="6006">
                        <c:v>14514.1015625</c:v>
                      </c:pt>
                      <c:pt idx="6007">
                        <c:v>14312.046875</c:v>
                      </c:pt>
                      <c:pt idx="6008">
                        <c:v>13472.78515625</c:v>
                      </c:pt>
                      <c:pt idx="6009">
                        <c:v>13319.70703125</c:v>
                      </c:pt>
                      <c:pt idx="6010">
                        <c:v>13393.578125</c:v>
                      </c:pt>
                      <c:pt idx="6011">
                        <c:v>13619.26953125</c:v>
                      </c:pt>
                      <c:pt idx="6012">
                        <c:v>12767.640625</c:v>
                      </c:pt>
                      <c:pt idx="6013">
                        <c:v>12375.15625</c:v>
                      </c:pt>
                      <c:pt idx="6014">
                        <c:v>13767.94921875</c:v>
                      </c:pt>
                      <c:pt idx="6015">
                        <c:v>14309.546875</c:v>
                      </c:pt>
                      <c:pt idx="6016">
                        <c:v>13504.1640625</c:v>
                      </c:pt>
                      <c:pt idx="6017">
                        <c:v>11294.1953125</c:v>
                      </c:pt>
                      <c:pt idx="6018">
                        <c:v>11179.23046875</c:v>
                      </c:pt>
                      <c:pt idx="6019">
                        <c:v>14138.390625</c:v>
                      </c:pt>
                      <c:pt idx="6020">
                        <c:v>15250.2421875</c:v>
                      </c:pt>
                      <c:pt idx="6021">
                        <c:v>12881.9296875</c:v>
                      </c:pt>
                      <c:pt idx="6022">
                        <c:v>11193.703125</c:v>
                      </c:pt>
                      <c:pt idx="6023">
                        <c:v>10988.15625</c:v>
                      </c:pt>
                      <c:pt idx="6024">
                        <c:v>15064.921875</c:v>
                      </c:pt>
                      <c:pt idx="6025">
                        <c:v>14020.6796875</c:v>
                      </c:pt>
                      <c:pt idx="6026">
                        <c:v>13304.8125</c:v>
                      </c:pt>
                      <c:pt idx="6027">
                        <c:v>14958.90234375</c:v>
                      </c:pt>
                      <c:pt idx="6028">
                        <c:v>14263.2421875</c:v>
                      </c:pt>
                      <c:pt idx="6029">
                        <c:v>14720.4921875</c:v>
                      </c:pt>
                      <c:pt idx="6030">
                        <c:v>13798.6796875</c:v>
                      </c:pt>
                      <c:pt idx="6031">
                        <c:v>12971.578125</c:v>
                      </c:pt>
                      <c:pt idx="6032">
                        <c:v>13183.21875</c:v>
                      </c:pt>
                      <c:pt idx="6033">
                        <c:v>13609.94921875</c:v>
                      </c:pt>
                      <c:pt idx="6034">
                        <c:v>12950.10546875</c:v>
                      </c:pt>
                      <c:pt idx="6035">
                        <c:v>12015.84375</c:v>
                      </c:pt>
                      <c:pt idx="6036">
                        <c:v>13755.5859375</c:v>
                      </c:pt>
                      <c:pt idx="6037">
                        <c:v>13445.26953125</c:v>
                      </c:pt>
                      <c:pt idx="6038">
                        <c:v>12013.328125</c:v>
                      </c:pt>
                      <c:pt idx="6039">
                        <c:v>10670.3359375</c:v>
                      </c:pt>
                      <c:pt idx="6040">
                        <c:v>11264.05859375</c:v>
                      </c:pt>
                      <c:pt idx="6041">
                        <c:v>11499.5546875</c:v>
                      </c:pt>
                      <c:pt idx="6042">
                        <c:v>8218.5390625</c:v>
                      </c:pt>
                      <c:pt idx="6043">
                        <c:v>9461.8671875</c:v>
                      </c:pt>
                      <c:pt idx="6044">
                        <c:v>11780.1953125</c:v>
                      </c:pt>
                      <c:pt idx="6045">
                        <c:v>15165.2890625</c:v>
                      </c:pt>
                      <c:pt idx="6046">
                        <c:v>12930.01953125</c:v>
                      </c:pt>
                      <c:pt idx="6047">
                        <c:v>11542.125</c:v>
                      </c:pt>
                      <c:pt idx="6048">
                        <c:v>10292.921875</c:v>
                      </c:pt>
                      <c:pt idx="6049">
                        <c:v>12020.8984375</c:v>
                      </c:pt>
                      <c:pt idx="6050">
                        <c:v>15285.21875</c:v>
                      </c:pt>
                      <c:pt idx="6051">
                        <c:v>15412.765625</c:v>
                      </c:pt>
                      <c:pt idx="6052">
                        <c:v>15276.8984375</c:v>
                      </c:pt>
                      <c:pt idx="6053">
                        <c:v>14568.31640625</c:v>
                      </c:pt>
                      <c:pt idx="6054">
                        <c:v>15709.75</c:v>
                      </c:pt>
                      <c:pt idx="6055">
                        <c:v>14702.140625</c:v>
                      </c:pt>
                      <c:pt idx="6056">
                        <c:v>11862.03125</c:v>
                      </c:pt>
                      <c:pt idx="6057">
                        <c:v>11792.1484375</c:v>
                      </c:pt>
                      <c:pt idx="6058">
                        <c:v>15313.53125</c:v>
                      </c:pt>
                      <c:pt idx="6059">
                        <c:v>14951.359375</c:v>
                      </c:pt>
                      <c:pt idx="6060">
                        <c:v>11505.9921875</c:v>
                      </c:pt>
                      <c:pt idx="6061">
                        <c:v>9938.46484375</c:v>
                      </c:pt>
                      <c:pt idx="6062">
                        <c:v>9896.80078125</c:v>
                      </c:pt>
                      <c:pt idx="6063">
                        <c:v>11561.83984375</c:v>
                      </c:pt>
                      <c:pt idx="6064">
                        <c:v>12020.203125</c:v>
                      </c:pt>
                      <c:pt idx="6065">
                        <c:v>10877.59375</c:v>
                      </c:pt>
                      <c:pt idx="6066">
                        <c:v>10450.88671875</c:v>
                      </c:pt>
                      <c:pt idx="6067">
                        <c:v>9759.7421875</c:v>
                      </c:pt>
                      <c:pt idx="6068">
                        <c:v>10028.859375</c:v>
                      </c:pt>
                      <c:pt idx="6069">
                        <c:v>12063.83984375</c:v>
                      </c:pt>
                      <c:pt idx="6070">
                        <c:v>12052.625</c:v>
                      </c:pt>
                      <c:pt idx="6071">
                        <c:v>11716.75</c:v>
                      </c:pt>
                      <c:pt idx="6072">
                        <c:v>12285.53515625</c:v>
                      </c:pt>
                      <c:pt idx="6073">
                        <c:v>12316.33203125</c:v>
                      </c:pt>
                      <c:pt idx="6074">
                        <c:v>12288.82421875</c:v>
                      </c:pt>
                      <c:pt idx="6075">
                        <c:v>13857.3984375</c:v>
                      </c:pt>
                      <c:pt idx="6076">
                        <c:v>11864.8203125</c:v>
                      </c:pt>
                      <c:pt idx="6077">
                        <c:v>13715.6875</c:v>
                      </c:pt>
                      <c:pt idx="6078">
                        <c:v>14970.96875</c:v>
                      </c:pt>
                      <c:pt idx="6079">
                        <c:v>13454.09375</c:v>
                      </c:pt>
                      <c:pt idx="6080">
                        <c:v>13457.3671875</c:v>
                      </c:pt>
                      <c:pt idx="6081">
                        <c:v>12157.28125</c:v>
                      </c:pt>
                      <c:pt idx="6082">
                        <c:v>12782.421875</c:v>
                      </c:pt>
                      <c:pt idx="6083">
                        <c:v>13138.5234375</c:v>
                      </c:pt>
                      <c:pt idx="6084">
                        <c:v>12170.49609375</c:v>
                      </c:pt>
                      <c:pt idx="6085">
                        <c:v>12717.171875</c:v>
                      </c:pt>
                      <c:pt idx="6086">
                        <c:v>14746.265625</c:v>
                      </c:pt>
                      <c:pt idx="6087">
                        <c:v>14913.6953125</c:v>
                      </c:pt>
                      <c:pt idx="6088">
                        <c:v>15113.83984375</c:v>
                      </c:pt>
                      <c:pt idx="6089">
                        <c:v>14969.859375</c:v>
                      </c:pt>
                      <c:pt idx="6090">
                        <c:v>9798.296875</c:v>
                      </c:pt>
                      <c:pt idx="6091">
                        <c:v>13477.34375</c:v>
                      </c:pt>
                      <c:pt idx="6092">
                        <c:v>13391.9375</c:v>
                      </c:pt>
                      <c:pt idx="6093">
                        <c:v>13396.078125</c:v>
                      </c:pt>
                      <c:pt idx="6094">
                        <c:v>12739.54296875</c:v>
                      </c:pt>
                      <c:pt idx="6095">
                        <c:v>13802.81640625</c:v>
                      </c:pt>
                      <c:pt idx="6096">
                        <c:v>13796.5078125</c:v>
                      </c:pt>
                      <c:pt idx="6097">
                        <c:v>12903.00390625</c:v>
                      </c:pt>
                      <c:pt idx="6098">
                        <c:v>12348.40234375</c:v>
                      </c:pt>
                      <c:pt idx="6099">
                        <c:v>10964.15625</c:v>
                      </c:pt>
                      <c:pt idx="6100">
                        <c:v>12237.75390625</c:v>
                      </c:pt>
                      <c:pt idx="6101">
                        <c:v>13615.9765625</c:v>
                      </c:pt>
                      <c:pt idx="6102">
                        <c:v>11610.9921875</c:v>
                      </c:pt>
                      <c:pt idx="6103">
                        <c:v>10170.09375</c:v>
                      </c:pt>
                      <c:pt idx="6104">
                        <c:v>13639.3203125</c:v>
                      </c:pt>
                      <c:pt idx="6105">
                        <c:v>16390.64453125</c:v>
                      </c:pt>
                      <c:pt idx="6106">
                        <c:v>11451.6953125</c:v>
                      </c:pt>
                      <c:pt idx="6107">
                        <c:v>16208.8203125</c:v>
                      </c:pt>
                      <c:pt idx="6108">
                        <c:v>16740.0390625</c:v>
                      </c:pt>
                      <c:pt idx="6109">
                        <c:v>15883.90234375</c:v>
                      </c:pt>
                      <c:pt idx="6110">
                        <c:v>16775.1875</c:v>
                      </c:pt>
                      <c:pt idx="6111">
                        <c:v>16386.54296875</c:v>
                      </c:pt>
                      <c:pt idx="6112">
                        <c:v>15015.1875</c:v>
                      </c:pt>
                      <c:pt idx="6113">
                        <c:v>16688.37109375</c:v>
                      </c:pt>
                      <c:pt idx="6114">
                        <c:v>15395.1171875</c:v>
                      </c:pt>
                      <c:pt idx="6115">
                        <c:v>15268.25</c:v>
                      </c:pt>
                      <c:pt idx="6116">
                        <c:v>16750.60546875</c:v>
                      </c:pt>
                      <c:pt idx="6117">
                        <c:v>16515.953125</c:v>
                      </c:pt>
                      <c:pt idx="6118">
                        <c:v>14585.08203125</c:v>
                      </c:pt>
                      <c:pt idx="6119">
                        <c:v>12691.63671875</c:v>
                      </c:pt>
                      <c:pt idx="6120">
                        <c:v>17720.8125</c:v>
                      </c:pt>
                      <c:pt idx="6121">
                        <c:v>17309.609375</c:v>
                      </c:pt>
                      <c:pt idx="6122">
                        <c:v>11452.1640625</c:v>
                      </c:pt>
                      <c:pt idx="6123">
                        <c:v>15363.39453125</c:v>
                      </c:pt>
                      <c:pt idx="6124">
                        <c:v>16005.203125</c:v>
                      </c:pt>
                      <c:pt idx="6125">
                        <c:v>18150.4765625</c:v>
                      </c:pt>
                      <c:pt idx="6126">
                        <c:v>17574.94140625</c:v>
                      </c:pt>
                      <c:pt idx="6127">
                        <c:v>13272.71484375</c:v>
                      </c:pt>
                      <c:pt idx="6128">
                        <c:v>17958.46875</c:v>
                      </c:pt>
                      <c:pt idx="6129">
                        <c:v>15843.64453125</c:v>
                      </c:pt>
                      <c:pt idx="6130">
                        <c:v>14438.0390625</c:v>
                      </c:pt>
                      <c:pt idx="6131">
                        <c:v>14208.7578125</c:v>
                      </c:pt>
                      <c:pt idx="6132">
                        <c:v>15568.625</c:v>
                      </c:pt>
                      <c:pt idx="6133">
                        <c:v>17977.51171875</c:v>
                      </c:pt>
                      <c:pt idx="6134">
                        <c:v>17740.37109375</c:v>
                      </c:pt>
                      <c:pt idx="6135">
                        <c:v>19269.26171875</c:v>
                      </c:pt>
                      <c:pt idx="6136">
                        <c:v>13149.9375</c:v>
                      </c:pt>
                      <c:pt idx="6137">
                        <c:v>19115.83984375</c:v>
                      </c:pt>
                      <c:pt idx="6138">
                        <c:v>17189.6875</c:v>
                      </c:pt>
                      <c:pt idx="6139">
                        <c:v>16315.62890625</c:v>
                      </c:pt>
                      <c:pt idx="6140">
                        <c:v>18400.09765625</c:v>
                      </c:pt>
                      <c:pt idx="6141">
                        <c:v>17754.8203125</c:v>
                      </c:pt>
                      <c:pt idx="6142">
                        <c:v>19000.40234375</c:v>
                      </c:pt>
                      <c:pt idx="6143">
                        <c:v>18775.7109375</c:v>
                      </c:pt>
                      <c:pt idx="6144">
                        <c:v>19355.69140625</c:v>
                      </c:pt>
                      <c:pt idx="6145">
                        <c:v>17814.20703125</c:v>
                      </c:pt>
                      <c:pt idx="6146">
                        <c:v>16879.6953125</c:v>
                      </c:pt>
                      <c:pt idx="6147">
                        <c:v>18598.91796875</c:v>
                      </c:pt>
                      <c:pt idx="6148">
                        <c:v>17979.15234375</c:v>
                      </c:pt>
                      <c:pt idx="6149">
                        <c:v>16548.6640625</c:v>
                      </c:pt>
                      <c:pt idx="6150">
                        <c:v>11854.3515625</c:v>
                      </c:pt>
                      <c:pt idx="6151">
                        <c:v>10430.8515625</c:v>
                      </c:pt>
                      <c:pt idx="6152">
                        <c:v>9744.109375</c:v>
                      </c:pt>
                      <c:pt idx="6153">
                        <c:v>9266.55859375</c:v>
                      </c:pt>
                      <c:pt idx="6154">
                        <c:v>13015.8515625</c:v>
                      </c:pt>
                      <c:pt idx="6155">
                        <c:v>11750.71875</c:v>
                      </c:pt>
                      <c:pt idx="6156">
                        <c:v>11399.9140625</c:v>
                      </c:pt>
                      <c:pt idx="6157">
                        <c:v>11156.7890625</c:v>
                      </c:pt>
                      <c:pt idx="6158">
                        <c:v>10130.14453125</c:v>
                      </c:pt>
                      <c:pt idx="6159">
                        <c:v>9599.09375</c:v>
                      </c:pt>
                      <c:pt idx="6160">
                        <c:v>11592.60546875</c:v>
                      </c:pt>
                      <c:pt idx="6161">
                        <c:v>11494.0859375</c:v>
                      </c:pt>
                      <c:pt idx="6162">
                        <c:v>12024.828125</c:v>
                      </c:pt>
                      <c:pt idx="6163">
                        <c:v>10591.390625</c:v>
                      </c:pt>
                      <c:pt idx="6164">
                        <c:v>10809.140625</c:v>
                      </c:pt>
                      <c:pt idx="6165">
                        <c:v>16473.12109375</c:v>
                      </c:pt>
                      <c:pt idx="6166">
                        <c:v>15610.24609375</c:v>
                      </c:pt>
                      <c:pt idx="6167">
                        <c:v>14402.97265625</c:v>
                      </c:pt>
                      <c:pt idx="6168">
                        <c:v>16165.703125</c:v>
                      </c:pt>
                      <c:pt idx="6169">
                        <c:v>15688.33984375</c:v>
                      </c:pt>
                      <c:pt idx="6170">
                        <c:v>15271.03515625</c:v>
                      </c:pt>
                      <c:pt idx="6171">
                        <c:v>13982.9375</c:v>
                      </c:pt>
                      <c:pt idx="6172">
                        <c:v>14005.99609375</c:v>
                      </c:pt>
                      <c:pt idx="6173">
                        <c:v>14529.76953125</c:v>
                      </c:pt>
                      <c:pt idx="6174">
                        <c:v>13625.515625</c:v>
                      </c:pt>
                      <c:pt idx="6175">
                        <c:v>16402.88671875</c:v>
                      </c:pt>
                      <c:pt idx="6176">
                        <c:v>15723.4453125</c:v>
                      </c:pt>
                      <c:pt idx="6177">
                        <c:v>15993.92578125</c:v>
                      </c:pt>
                      <c:pt idx="6178">
                        <c:v>14714.13671875</c:v>
                      </c:pt>
                      <c:pt idx="6179">
                        <c:v>14752.75</c:v>
                      </c:pt>
                      <c:pt idx="6180">
                        <c:v>13085.5625</c:v>
                      </c:pt>
                      <c:pt idx="6181">
                        <c:v>15771.578125</c:v>
                      </c:pt>
                      <c:pt idx="6182">
                        <c:v>16029.4296875</c:v>
                      </c:pt>
                      <c:pt idx="6183">
                        <c:v>16696.6640625</c:v>
                      </c:pt>
                      <c:pt idx="6184">
                        <c:v>16852.91015625</c:v>
                      </c:pt>
                      <c:pt idx="6185">
                        <c:v>16753.12890625</c:v>
                      </c:pt>
                      <c:pt idx="6186">
                        <c:v>16258.1171875</c:v>
                      </c:pt>
                      <c:pt idx="6187">
                        <c:v>16083.86328125</c:v>
                      </c:pt>
                      <c:pt idx="6188">
                        <c:v>13994.31640625</c:v>
                      </c:pt>
                      <c:pt idx="6189">
                        <c:v>13333.40625</c:v>
                      </c:pt>
                      <c:pt idx="6190">
                        <c:v>16091.08203125</c:v>
                      </c:pt>
                      <c:pt idx="6191">
                        <c:v>16886.1640625</c:v>
                      </c:pt>
                      <c:pt idx="6192">
                        <c:v>16419.5703125</c:v>
                      </c:pt>
                      <c:pt idx="6193">
                        <c:v>16089.578125</c:v>
                      </c:pt>
                      <c:pt idx="6194">
                        <c:v>16419.515625</c:v>
                      </c:pt>
                      <c:pt idx="6195">
                        <c:v>12305.32421875</c:v>
                      </c:pt>
                      <c:pt idx="6196">
                        <c:v>9208.84375</c:v>
                      </c:pt>
                      <c:pt idx="6197">
                        <c:v>9092.8828125</c:v>
                      </c:pt>
                      <c:pt idx="6198">
                        <c:v>11722.6953125</c:v>
                      </c:pt>
                      <c:pt idx="6199">
                        <c:v>11522.9453125</c:v>
                      </c:pt>
                      <c:pt idx="6200">
                        <c:v>9396.87890625</c:v>
                      </c:pt>
                      <c:pt idx="6201">
                        <c:v>9189.0625</c:v>
                      </c:pt>
                      <c:pt idx="6202">
                        <c:v>11317.33203125</c:v>
                      </c:pt>
                      <c:pt idx="6203">
                        <c:v>12017.55859375</c:v>
                      </c:pt>
                      <c:pt idx="6204">
                        <c:v>12616.76171875</c:v>
                      </c:pt>
                      <c:pt idx="6205">
                        <c:v>10794.16796875</c:v>
                      </c:pt>
                      <c:pt idx="6206">
                        <c:v>12654.30859375</c:v>
                      </c:pt>
                      <c:pt idx="6207">
                        <c:v>11822.49609375</c:v>
                      </c:pt>
                      <c:pt idx="6208">
                        <c:v>12267.02734375</c:v>
                      </c:pt>
                      <c:pt idx="6209">
                        <c:v>12495.43359375</c:v>
                      </c:pt>
                      <c:pt idx="6210">
                        <c:v>15598.51171875</c:v>
                      </c:pt>
                      <c:pt idx="6211">
                        <c:v>14825.31640625</c:v>
                      </c:pt>
                      <c:pt idx="6212">
                        <c:v>15700</c:v>
                      </c:pt>
                      <c:pt idx="6213">
                        <c:v>15342.1328125</c:v>
                      </c:pt>
                      <c:pt idx="6214">
                        <c:v>16450.140625</c:v>
                      </c:pt>
                      <c:pt idx="6215">
                        <c:v>15230.015625</c:v>
                      </c:pt>
                      <c:pt idx="6216">
                        <c:v>14133.1328125</c:v>
                      </c:pt>
                      <c:pt idx="6217">
                        <c:v>16015.30859375</c:v>
                      </c:pt>
                      <c:pt idx="6218">
                        <c:v>15617.2734375</c:v>
                      </c:pt>
                      <c:pt idx="6219">
                        <c:v>15594.66796875</c:v>
                      </c:pt>
                      <c:pt idx="6220">
                        <c:v>15429.51953125</c:v>
                      </c:pt>
                      <c:pt idx="6221">
                        <c:v>16435.80078125</c:v>
                      </c:pt>
                      <c:pt idx="6222">
                        <c:v>16153.62109375</c:v>
                      </c:pt>
                      <c:pt idx="6223">
                        <c:v>15891.06640625</c:v>
                      </c:pt>
                      <c:pt idx="6224">
                        <c:v>16477.4609375</c:v>
                      </c:pt>
                      <c:pt idx="6225">
                        <c:v>13547.3515625</c:v>
                      </c:pt>
                      <c:pt idx="6226">
                        <c:v>11633.9296875</c:v>
                      </c:pt>
                      <c:pt idx="6227">
                        <c:v>9875.28125</c:v>
                      </c:pt>
                      <c:pt idx="6228">
                        <c:v>12164.91796875</c:v>
                      </c:pt>
                      <c:pt idx="6229">
                        <c:v>11396.28125</c:v>
                      </c:pt>
                      <c:pt idx="6230">
                        <c:v>12665.2734375</c:v>
                      </c:pt>
                      <c:pt idx="6231">
                        <c:v>11016.9765625</c:v>
                      </c:pt>
                      <c:pt idx="6232">
                        <c:v>10659.7421875</c:v>
                      </c:pt>
                      <c:pt idx="6233">
                        <c:v>12632.82421875</c:v>
                      </c:pt>
                      <c:pt idx="6234">
                        <c:v>12011.45703125</c:v>
                      </c:pt>
                      <c:pt idx="6235">
                        <c:v>12640.6484375</c:v>
                      </c:pt>
                      <c:pt idx="6236">
                        <c:v>10975.73046875</c:v>
                      </c:pt>
                      <c:pt idx="6237">
                        <c:v>9903.0390625</c:v>
                      </c:pt>
                      <c:pt idx="6238">
                        <c:v>9604.01953125</c:v>
                      </c:pt>
                      <c:pt idx="6239">
                        <c:v>10868.60546875</c:v>
                      </c:pt>
                      <c:pt idx="6240">
                        <c:v>12123.90234375</c:v>
                      </c:pt>
                      <c:pt idx="6241">
                        <c:v>14045.875</c:v>
                      </c:pt>
                      <c:pt idx="6242">
                        <c:v>12757.2109375</c:v>
                      </c:pt>
                      <c:pt idx="6243">
                        <c:v>14609.13671875</c:v>
                      </c:pt>
                      <c:pt idx="6244">
                        <c:v>14909.57421875</c:v>
                      </c:pt>
                      <c:pt idx="6245">
                        <c:v>14754.3671875</c:v>
                      </c:pt>
                      <c:pt idx="6246">
                        <c:v>13431.0859375</c:v>
                      </c:pt>
                      <c:pt idx="6247">
                        <c:v>15105.015625</c:v>
                      </c:pt>
                      <c:pt idx="6248">
                        <c:v>14880.2265625</c:v>
                      </c:pt>
                      <c:pt idx="6249">
                        <c:v>14207.3359375</c:v>
                      </c:pt>
                      <c:pt idx="6250">
                        <c:v>11520.12890625</c:v>
                      </c:pt>
                      <c:pt idx="6251">
                        <c:v>10603.12890625</c:v>
                      </c:pt>
                      <c:pt idx="6252">
                        <c:v>12516.2265625</c:v>
                      </c:pt>
                      <c:pt idx="6253">
                        <c:v>14844.26171875</c:v>
                      </c:pt>
                      <c:pt idx="6254">
                        <c:v>14707.94140625</c:v>
                      </c:pt>
                      <c:pt idx="6255">
                        <c:v>17649.125</c:v>
                      </c:pt>
                      <c:pt idx="6256">
                        <c:v>16534.703125</c:v>
                      </c:pt>
                      <c:pt idx="6257">
                        <c:v>14517.015625</c:v>
                      </c:pt>
                      <c:pt idx="6258">
                        <c:v>16112.46875</c:v>
                      </c:pt>
                      <c:pt idx="6259">
                        <c:v>18093.9609375</c:v>
                      </c:pt>
                      <c:pt idx="6260">
                        <c:v>17264.2734375</c:v>
                      </c:pt>
                      <c:pt idx="6261">
                        <c:v>16443.3046875</c:v>
                      </c:pt>
                      <c:pt idx="6262">
                        <c:v>15863.046875</c:v>
                      </c:pt>
                      <c:pt idx="6263">
                        <c:v>16605.109375</c:v>
                      </c:pt>
                      <c:pt idx="6264">
                        <c:v>16239.5390625</c:v>
                      </c:pt>
                      <c:pt idx="6265">
                        <c:v>18109.2265625</c:v>
                      </c:pt>
                      <c:pt idx="6266">
                        <c:v>16522.65625</c:v>
                      </c:pt>
                      <c:pt idx="6267">
                        <c:v>15046.5234375</c:v>
                      </c:pt>
                      <c:pt idx="6268">
                        <c:v>14369.6875</c:v>
                      </c:pt>
                      <c:pt idx="6269">
                        <c:v>16596.59375</c:v>
                      </c:pt>
                      <c:pt idx="6270">
                        <c:v>18863.92578125</c:v>
                      </c:pt>
                      <c:pt idx="6271">
                        <c:v>18281.26953125</c:v>
                      </c:pt>
                      <c:pt idx="6272">
                        <c:v>18108.64453125</c:v>
                      </c:pt>
                      <c:pt idx="6273">
                        <c:v>18830</c:v>
                      </c:pt>
                      <c:pt idx="6274">
                        <c:v>18704.22265625</c:v>
                      </c:pt>
                      <c:pt idx="6275">
                        <c:v>16841.85546875</c:v>
                      </c:pt>
                      <c:pt idx="6276">
                        <c:v>14565.328125</c:v>
                      </c:pt>
                      <c:pt idx="6277">
                        <c:v>13058.8125</c:v>
                      </c:pt>
                      <c:pt idx="6278">
                        <c:v>13914.12890625</c:v>
                      </c:pt>
                      <c:pt idx="6279">
                        <c:v>18044.5390625</c:v>
                      </c:pt>
                      <c:pt idx="6280">
                        <c:v>16846.52734375</c:v>
                      </c:pt>
                      <c:pt idx="6281">
                        <c:v>15792.0078125</c:v>
                      </c:pt>
                      <c:pt idx="6282">
                        <c:v>15277.9609375</c:v>
                      </c:pt>
                      <c:pt idx="6283">
                        <c:v>17292.890625</c:v>
                      </c:pt>
                      <c:pt idx="6284">
                        <c:v>18322.84375</c:v>
                      </c:pt>
                      <c:pt idx="6285">
                        <c:v>13969.55078125</c:v>
                      </c:pt>
                      <c:pt idx="6286">
                        <c:v>14027.3125</c:v>
                      </c:pt>
                      <c:pt idx="6287">
                        <c:v>14349.5703125</c:v>
                      </c:pt>
                      <c:pt idx="6288">
                        <c:v>11879.51953125</c:v>
                      </c:pt>
                      <c:pt idx="6289">
                        <c:v>12249.75</c:v>
                      </c:pt>
                      <c:pt idx="6290">
                        <c:v>12454.83984375</c:v>
                      </c:pt>
                      <c:pt idx="6291">
                        <c:v>10670.82421875</c:v>
                      </c:pt>
                      <c:pt idx="6292">
                        <c:v>11285.40234375</c:v>
                      </c:pt>
                      <c:pt idx="6293">
                        <c:v>14084.05859375</c:v>
                      </c:pt>
                      <c:pt idx="6294">
                        <c:v>13571.53515625</c:v>
                      </c:pt>
                      <c:pt idx="6295">
                        <c:v>13488.7578125</c:v>
                      </c:pt>
                      <c:pt idx="6296">
                        <c:v>14071.0390625</c:v>
                      </c:pt>
                      <c:pt idx="6297">
                        <c:v>13973</c:v>
                      </c:pt>
                      <c:pt idx="6298">
                        <c:v>12951.2265625</c:v>
                      </c:pt>
                      <c:pt idx="6299">
                        <c:v>11379.390625</c:v>
                      </c:pt>
                      <c:pt idx="6300">
                        <c:v>14229.3046875</c:v>
                      </c:pt>
                      <c:pt idx="6301">
                        <c:v>12446.3515625</c:v>
                      </c:pt>
                      <c:pt idx="6302">
                        <c:v>12028.34765625</c:v>
                      </c:pt>
                      <c:pt idx="6303">
                        <c:v>11878.42578125</c:v>
                      </c:pt>
                      <c:pt idx="6304">
                        <c:v>14256.77734375</c:v>
                      </c:pt>
                      <c:pt idx="6305">
                        <c:v>13432.25</c:v>
                      </c:pt>
                      <c:pt idx="6306">
                        <c:v>14180.8828125</c:v>
                      </c:pt>
                      <c:pt idx="6307">
                        <c:v>11923.11328125</c:v>
                      </c:pt>
                      <c:pt idx="6308">
                        <c:v>11609.22265625</c:v>
                      </c:pt>
                      <c:pt idx="6309">
                        <c:v>13783.62890625</c:v>
                      </c:pt>
                      <c:pt idx="6310">
                        <c:v>13150.4609375</c:v>
                      </c:pt>
                      <c:pt idx="6311">
                        <c:v>12998.63671875</c:v>
                      </c:pt>
                      <c:pt idx="6312">
                        <c:v>13729.6796875</c:v>
                      </c:pt>
                      <c:pt idx="6313">
                        <c:v>14743.640625</c:v>
                      </c:pt>
                      <c:pt idx="6314">
                        <c:v>14116.11328125</c:v>
                      </c:pt>
                      <c:pt idx="6315">
                        <c:v>17079.0625</c:v>
                      </c:pt>
                      <c:pt idx="6316">
                        <c:v>16698.171875</c:v>
                      </c:pt>
                      <c:pt idx="6317">
                        <c:v>17442.82421875</c:v>
                      </c:pt>
                      <c:pt idx="6318">
                        <c:v>17166.3828125</c:v>
                      </c:pt>
                      <c:pt idx="6319">
                        <c:v>16773.28125</c:v>
                      </c:pt>
                      <c:pt idx="6320">
                        <c:v>16135.72265625</c:v>
                      </c:pt>
                      <c:pt idx="6321">
                        <c:v>17066.93359375</c:v>
                      </c:pt>
                      <c:pt idx="6322">
                        <c:v>16816.03515625</c:v>
                      </c:pt>
                      <c:pt idx="6323">
                        <c:v>15125.3984375</c:v>
                      </c:pt>
                      <c:pt idx="6324">
                        <c:v>14405.30859375</c:v>
                      </c:pt>
                      <c:pt idx="6325">
                        <c:v>16434.4140625</c:v>
                      </c:pt>
                      <c:pt idx="6326">
                        <c:v>15973.4453125</c:v>
                      </c:pt>
                      <c:pt idx="6327">
                        <c:v>14251.46875</c:v>
                      </c:pt>
                      <c:pt idx="6328">
                        <c:v>9745.90625</c:v>
                      </c:pt>
                      <c:pt idx="6329">
                        <c:v>11001.6015625</c:v>
                      </c:pt>
                      <c:pt idx="6330">
                        <c:v>15988.65625</c:v>
                      </c:pt>
                      <c:pt idx="6331">
                        <c:v>13291.65625</c:v>
                      </c:pt>
                      <c:pt idx="6332">
                        <c:v>14189.4609375</c:v>
                      </c:pt>
                      <c:pt idx="6333">
                        <c:v>14582.80078125</c:v>
                      </c:pt>
                      <c:pt idx="6334">
                        <c:v>15023.3828125</c:v>
                      </c:pt>
                      <c:pt idx="6335">
                        <c:v>15761.09375</c:v>
                      </c:pt>
                      <c:pt idx="6336">
                        <c:v>16056.25390625</c:v>
                      </c:pt>
                      <c:pt idx="6337">
                        <c:v>16171.078125</c:v>
                      </c:pt>
                      <c:pt idx="6338">
                        <c:v>15710.2890625</c:v>
                      </c:pt>
                      <c:pt idx="6339">
                        <c:v>16052.5859375</c:v>
                      </c:pt>
                      <c:pt idx="6340">
                        <c:v>15354.2890625</c:v>
                      </c:pt>
                      <c:pt idx="6341">
                        <c:v>14448.515625</c:v>
                      </c:pt>
                      <c:pt idx="6342">
                        <c:v>13404.0546875</c:v>
                      </c:pt>
                      <c:pt idx="6343">
                        <c:v>13169.73046875</c:v>
                      </c:pt>
                      <c:pt idx="6344">
                        <c:v>14426.640625</c:v>
                      </c:pt>
                      <c:pt idx="6345">
                        <c:v>10471.6171875</c:v>
                      </c:pt>
                      <c:pt idx="6346">
                        <c:v>10812</c:v>
                      </c:pt>
                      <c:pt idx="6347">
                        <c:v>10589.9765625</c:v>
                      </c:pt>
                      <c:pt idx="6348">
                        <c:v>9485.79296875</c:v>
                      </c:pt>
                      <c:pt idx="6349">
                        <c:v>9200.08203125</c:v>
                      </c:pt>
                      <c:pt idx="6350">
                        <c:v>10562.7109375</c:v>
                      </c:pt>
                      <c:pt idx="6351">
                        <c:v>11153.2734375</c:v>
                      </c:pt>
                      <c:pt idx="6352">
                        <c:v>9470.78515625</c:v>
                      </c:pt>
                      <c:pt idx="6353">
                        <c:v>7134.18359375</c:v>
                      </c:pt>
                      <c:pt idx="6354">
                        <c:v>9857.17578125</c:v>
                      </c:pt>
                      <c:pt idx="6355">
                        <c:v>10171.87109375</c:v>
                      </c:pt>
                      <c:pt idx="6356">
                        <c:v>9907.421875</c:v>
                      </c:pt>
                      <c:pt idx="6357">
                        <c:v>10085.65625</c:v>
                      </c:pt>
                      <c:pt idx="6358">
                        <c:v>11285.9609375</c:v>
                      </c:pt>
                      <c:pt idx="6359">
                        <c:v>10437.20703125</c:v>
                      </c:pt>
                      <c:pt idx="6360">
                        <c:v>14447.8125</c:v>
                      </c:pt>
                      <c:pt idx="6361">
                        <c:v>14122.64453125</c:v>
                      </c:pt>
                      <c:pt idx="6362">
                        <c:v>14514.08203125</c:v>
                      </c:pt>
                      <c:pt idx="6363">
                        <c:v>15302.578125</c:v>
                      </c:pt>
                      <c:pt idx="6364">
                        <c:v>13679.69921875</c:v>
                      </c:pt>
                      <c:pt idx="6365">
                        <c:v>14211.37109375</c:v>
                      </c:pt>
                      <c:pt idx="6366">
                        <c:v>14396.73828125</c:v>
                      </c:pt>
                      <c:pt idx="6367">
                        <c:v>15242.9375</c:v>
                      </c:pt>
                      <c:pt idx="6368">
                        <c:v>12891.0546875</c:v>
                      </c:pt>
                      <c:pt idx="6369">
                        <c:v>12060.83984375</c:v>
                      </c:pt>
                      <c:pt idx="6370">
                        <c:v>12684.65234375</c:v>
                      </c:pt>
                      <c:pt idx="6371">
                        <c:v>14306.43359375</c:v>
                      </c:pt>
                      <c:pt idx="6372">
                        <c:v>13377.76171875</c:v>
                      </c:pt>
                      <c:pt idx="6373">
                        <c:v>12006.9296875</c:v>
                      </c:pt>
                      <c:pt idx="6374">
                        <c:v>12247.77734375</c:v>
                      </c:pt>
                      <c:pt idx="6375">
                        <c:v>14594.31640625</c:v>
                      </c:pt>
                      <c:pt idx="6376">
                        <c:v>13455.71875</c:v>
                      </c:pt>
                      <c:pt idx="6377">
                        <c:v>12116.1015625</c:v>
                      </c:pt>
                      <c:pt idx="6378">
                        <c:v>13736.18359375</c:v>
                      </c:pt>
                      <c:pt idx="6379">
                        <c:v>14627.87109375</c:v>
                      </c:pt>
                      <c:pt idx="6380">
                        <c:v>14865.8984375</c:v>
                      </c:pt>
                      <c:pt idx="6381">
                        <c:v>15745.6015625</c:v>
                      </c:pt>
                      <c:pt idx="6382">
                        <c:v>16086.10546875</c:v>
                      </c:pt>
                      <c:pt idx="6383">
                        <c:v>16005.2578125</c:v>
                      </c:pt>
                      <c:pt idx="6384">
                        <c:v>14318.890625</c:v>
                      </c:pt>
                      <c:pt idx="6385">
                        <c:v>12802.9609375</c:v>
                      </c:pt>
                      <c:pt idx="6386">
                        <c:v>13311.3828125</c:v>
                      </c:pt>
                      <c:pt idx="6387">
                        <c:v>14743.7109375</c:v>
                      </c:pt>
                      <c:pt idx="6388">
                        <c:v>14819.546875</c:v>
                      </c:pt>
                      <c:pt idx="6389">
                        <c:v>15336.2734375</c:v>
                      </c:pt>
                      <c:pt idx="6390">
                        <c:v>11205.33984375</c:v>
                      </c:pt>
                      <c:pt idx="6391">
                        <c:v>9679.94140625</c:v>
                      </c:pt>
                      <c:pt idx="6392">
                        <c:v>8768.80859375</c:v>
                      </c:pt>
                      <c:pt idx="6393">
                        <c:v>10358.78515625</c:v>
                      </c:pt>
                      <c:pt idx="6394">
                        <c:v>10849.91796875</c:v>
                      </c:pt>
                      <c:pt idx="6395">
                        <c:v>10880.734375</c:v>
                      </c:pt>
                      <c:pt idx="6396">
                        <c:v>12677.61328125</c:v>
                      </c:pt>
                      <c:pt idx="6397">
                        <c:v>14013.46875</c:v>
                      </c:pt>
                      <c:pt idx="6398">
                        <c:v>13912.140625</c:v>
                      </c:pt>
                      <c:pt idx="6399">
                        <c:v>12792.92578125</c:v>
                      </c:pt>
                      <c:pt idx="6400">
                        <c:v>11801.39453125</c:v>
                      </c:pt>
                      <c:pt idx="6401">
                        <c:v>12246.41796875</c:v>
                      </c:pt>
                      <c:pt idx="6402">
                        <c:v>14187.56640625</c:v>
                      </c:pt>
                      <c:pt idx="6403">
                        <c:v>12836.72265625</c:v>
                      </c:pt>
                      <c:pt idx="6404">
                        <c:v>13151.53515625</c:v>
                      </c:pt>
                      <c:pt idx="6405">
                        <c:v>11426.9609375</c:v>
                      </c:pt>
                      <c:pt idx="6406">
                        <c:v>11506.2578125</c:v>
                      </c:pt>
                      <c:pt idx="6407">
                        <c:v>11729.59375</c:v>
                      </c:pt>
                      <c:pt idx="6408">
                        <c:v>11435.921875</c:v>
                      </c:pt>
                      <c:pt idx="6409">
                        <c:v>10133.6328125</c:v>
                      </c:pt>
                      <c:pt idx="6410">
                        <c:v>9954.48828125</c:v>
                      </c:pt>
                      <c:pt idx="6411">
                        <c:v>11599.19140625</c:v>
                      </c:pt>
                      <c:pt idx="6412">
                        <c:v>11378.125</c:v>
                      </c:pt>
                      <c:pt idx="6413">
                        <c:v>11282.9453125</c:v>
                      </c:pt>
                      <c:pt idx="6414">
                        <c:v>10384.62890625</c:v>
                      </c:pt>
                      <c:pt idx="6415">
                        <c:v>9097.25390625</c:v>
                      </c:pt>
                      <c:pt idx="6416">
                        <c:v>8799.30078125</c:v>
                      </c:pt>
                      <c:pt idx="6417">
                        <c:v>11439.140625</c:v>
                      </c:pt>
                      <c:pt idx="6418">
                        <c:v>10970.5703125</c:v>
                      </c:pt>
                      <c:pt idx="6419">
                        <c:v>11129.0703125</c:v>
                      </c:pt>
                      <c:pt idx="6420">
                        <c:v>15191.5703125</c:v>
                      </c:pt>
                      <c:pt idx="6421">
                        <c:v>13250.42578125</c:v>
                      </c:pt>
                      <c:pt idx="6422">
                        <c:v>13583.88671875</c:v>
                      </c:pt>
                      <c:pt idx="6423">
                        <c:v>14768.06640625</c:v>
                      </c:pt>
                      <c:pt idx="6424">
                        <c:v>15599.203125</c:v>
                      </c:pt>
                      <c:pt idx="6425">
                        <c:v>14083.2578125</c:v>
                      </c:pt>
                      <c:pt idx="6426">
                        <c:v>16035.1171875</c:v>
                      </c:pt>
                      <c:pt idx="6427">
                        <c:v>15113.8046875</c:v>
                      </c:pt>
                      <c:pt idx="6428">
                        <c:v>15430.4375</c:v>
                      </c:pt>
                      <c:pt idx="6429">
                        <c:v>14211.046875</c:v>
                      </c:pt>
                      <c:pt idx="6430">
                        <c:v>14621.08203125</c:v>
                      </c:pt>
                      <c:pt idx="6431">
                        <c:v>15214.62890625</c:v>
                      </c:pt>
                      <c:pt idx="6432">
                        <c:v>15086.40625</c:v>
                      </c:pt>
                      <c:pt idx="6433">
                        <c:v>14921.12890625</c:v>
                      </c:pt>
                      <c:pt idx="6434">
                        <c:v>14935.89453125</c:v>
                      </c:pt>
                      <c:pt idx="6435">
                        <c:v>15157.79296875</c:v>
                      </c:pt>
                      <c:pt idx="6436">
                        <c:v>13310.58984375</c:v>
                      </c:pt>
                      <c:pt idx="6437">
                        <c:v>10676.55078125</c:v>
                      </c:pt>
                      <c:pt idx="6438">
                        <c:v>10537.3359375</c:v>
                      </c:pt>
                      <c:pt idx="6439">
                        <c:v>13327.85546875</c:v>
                      </c:pt>
                      <c:pt idx="6440">
                        <c:v>14147.19921875</c:v>
                      </c:pt>
                      <c:pt idx="6441">
                        <c:v>11982.77734375</c:v>
                      </c:pt>
                      <c:pt idx="6442">
                        <c:v>10064.15625</c:v>
                      </c:pt>
                      <c:pt idx="6443">
                        <c:v>10148.61328125</c:v>
                      </c:pt>
                      <c:pt idx="6444">
                        <c:v>14307.48046875</c:v>
                      </c:pt>
                      <c:pt idx="6445">
                        <c:v>15199.140625</c:v>
                      </c:pt>
                      <c:pt idx="6446">
                        <c:v>16072.8125</c:v>
                      </c:pt>
                      <c:pt idx="6447">
                        <c:v>15025.6328125</c:v>
                      </c:pt>
                      <c:pt idx="6448">
                        <c:v>15234.90625</c:v>
                      </c:pt>
                      <c:pt idx="6449">
                        <c:v>16203.6640625</c:v>
                      </c:pt>
                      <c:pt idx="6450">
                        <c:v>15594.08984375</c:v>
                      </c:pt>
                      <c:pt idx="6451">
                        <c:v>19259.171875</c:v>
                      </c:pt>
                      <c:pt idx="6452">
                        <c:v>17695.52734375</c:v>
                      </c:pt>
                      <c:pt idx="6453">
                        <c:v>16663.375</c:v>
                      </c:pt>
                      <c:pt idx="6454">
                        <c:v>15689.20703125</c:v>
                      </c:pt>
                      <c:pt idx="6455">
                        <c:v>18813.296875</c:v>
                      </c:pt>
                      <c:pt idx="6456">
                        <c:v>19121.92578125</c:v>
                      </c:pt>
                      <c:pt idx="6457">
                        <c:v>16681.37890625</c:v>
                      </c:pt>
                      <c:pt idx="6458">
                        <c:v>18720.68359375</c:v>
                      </c:pt>
                      <c:pt idx="6459">
                        <c:v>15991.125</c:v>
                      </c:pt>
                      <c:pt idx="6460">
                        <c:v>13694.23828125</c:v>
                      </c:pt>
                      <c:pt idx="6461">
                        <c:v>12604.98828125</c:v>
                      </c:pt>
                      <c:pt idx="6462">
                        <c:v>12460.171875</c:v>
                      </c:pt>
                      <c:pt idx="6463">
                        <c:v>15857.60546875</c:v>
                      </c:pt>
                      <c:pt idx="6464">
                        <c:v>18743.22265625</c:v>
                      </c:pt>
                      <c:pt idx="6465">
                        <c:v>17392.1171875</c:v>
                      </c:pt>
                      <c:pt idx="6466">
                        <c:v>16257.859375</c:v>
                      </c:pt>
                      <c:pt idx="6467">
                        <c:v>17834.5078125</c:v>
                      </c:pt>
                      <c:pt idx="6468">
                        <c:v>18601.5390625</c:v>
                      </c:pt>
                      <c:pt idx="6469">
                        <c:v>16870.46875</c:v>
                      </c:pt>
                      <c:pt idx="6470">
                        <c:v>18311.359375</c:v>
                      </c:pt>
                      <c:pt idx="6471">
                        <c:v>18673.359375</c:v>
                      </c:pt>
                      <c:pt idx="6472">
                        <c:v>17251.40625</c:v>
                      </c:pt>
                      <c:pt idx="6473">
                        <c:v>18774.8984375</c:v>
                      </c:pt>
                      <c:pt idx="6474">
                        <c:v>18735.7109375</c:v>
                      </c:pt>
                      <c:pt idx="6475">
                        <c:v>18361.9140625</c:v>
                      </c:pt>
                      <c:pt idx="6476">
                        <c:v>18646.05859375</c:v>
                      </c:pt>
                      <c:pt idx="6477">
                        <c:v>18810.2421875</c:v>
                      </c:pt>
                      <c:pt idx="6478">
                        <c:v>16996.1328125</c:v>
                      </c:pt>
                      <c:pt idx="6479">
                        <c:v>18902.859375</c:v>
                      </c:pt>
                      <c:pt idx="6480">
                        <c:v>11771.26171875</c:v>
                      </c:pt>
                      <c:pt idx="6481">
                        <c:v>12107.7734375</c:v>
                      </c:pt>
                      <c:pt idx="6482">
                        <c:v>11951.7265625</c:v>
                      </c:pt>
                      <c:pt idx="6483">
                        <c:v>12311.265625</c:v>
                      </c:pt>
                      <c:pt idx="6484">
                        <c:v>11265.17578125</c:v>
                      </c:pt>
                      <c:pt idx="6485">
                        <c:v>11280.76953125</c:v>
                      </c:pt>
                      <c:pt idx="6486">
                        <c:v>11458.16015625</c:v>
                      </c:pt>
                      <c:pt idx="6487">
                        <c:v>11516.97265625</c:v>
                      </c:pt>
                      <c:pt idx="6488">
                        <c:v>12225.92578125</c:v>
                      </c:pt>
                      <c:pt idx="6489">
                        <c:v>12400.8203125</c:v>
                      </c:pt>
                      <c:pt idx="6490">
                        <c:v>12245.3125</c:v>
                      </c:pt>
                      <c:pt idx="6491">
                        <c:v>10374.2265625</c:v>
                      </c:pt>
                      <c:pt idx="6492">
                        <c:v>8409.3671875</c:v>
                      </c:pt>
                      <c:pt idx="6493">
                        <c:v>8964.71484375</c:v>
                      </c:pt>
                      <c:pt idx="6494">
                        <c:v>10551.68359375</c:v>
                      </c:pt>
                      <c:pt idx="6495">
                        <c:v>13255.82421875</c:v>
                      </c:pt>
                      <c:pt idx="6496">
                        <c:v>12270.49609375</c:v>
                      </c:pt>
                      <c:pt idx="6497">
                        <c:v>13524.03515625</c:v>
                      </c:pt>
                      <c:pt idx="6498">
                        <c:v>16484.71484375</c:v>
                      </c:pt>
                      <c:pt idx="6499">
                        <c:v>17411.0859375</c:v>
                      </c:pt>
                      <c:pt idx="6500">
                        <c:v>14410.546875</c:v>
                      </c:pt>
                      <c:pt idx="6501">
                        <c:v>17711.41015625</c:v>
                      </c:pt>
                      <c:pt idx="6502">
                        <c:v>17040.734375</c:v>
                      </c:pt>
                      <c:pt idx="6503">
                        <c:v>15776.0703125</c:v>
                      </c:pt>
                      <c:pt idx="6504">
                        <c:v>15725.19921875</c:v>
                      </c:pt>
                      <c:pt idx="6505">
                        <c:v>16630.17578125</c:v>
                      </c:pt>
                      <c:pt idx="6506">
                        <c:v>17566.2578125</c:v>
                      </c:pt>
                      <c:pt idx="6507">
                        <c:v>17453.55078125</c:v>
                      </c:pt>
                      <c:pt idx="6508">
                        <c:v>16689.2421875</c:v>
                      </c:pt>
                      <c:pt idx="6509">
                        <c:v>15936.08203125</c:v>
                      </c:pt>
                      <c:pt idx="6510">
                        <c:v>13982.19140625</c:v>
                      </c:pt>
                      <c:pt idx="6511">
                        <c:v>14281.44921875</c:v>
                      </c:pt>
                      <c:pt idx="6512">
                        <c:v>15025.5234375</c:v>
                      </c:pt>
                      <c:pt idx="6513">
                        <c:v>14991.953125</c:v>
                      </c:pt>
                      <c:pt idx="6514">
                        <c:v>15086.1328125</c:v>
                      </c:pt>
                      <c:pt idx="6515">
                        <c:v>13627.78125</c:v>
                      </c:pt>
                      <c:pt idx="6516">
                        <c:v>15362.32421875</c:v>
                      </c:pt>
                      <c:pt idx="6517">
                        <c:v>14975.30859375</c:v>
                      </c:pt>
                      <c:pt idx="6518">
                        <c:v>15558.69921875</c:v>
                      </c:pt>
                      <c:pt idx="6519">
                        <c:v>15565.5859375</c:v>
                      </c:pt>
                      <c:pt idx="6520">
                        <c:v>14996.83203125</c:v>
                      </c:pt>
                      <c:pt idx="6521">
                        <c:v>15149.34375</c:v>
                      </c:pt>
                      <c:pt idx="6522">
                        <c:v>13779.1171875</c:v>
                      </c:pt>
                      <c:pt idx="6523">
                        <c:v>13562.19921875</c:v>
                      </c:pt>
                      <c:pt idx="6524">
                        <c:v>14760.609375</c:v>
                      </c:pt>
                      <c:pt idx="6525">
                        <c:v>12518.76953125</c:v>
                      </c:pt>
                      <c:pt idx="6526">
                        <c:v>12692.2265625</c:v>
                      </c:pt>
                      <c:pt idx="6527">
                        <c:v>12341.625</c:v>
                      </c:pt>
                      <c:pt idx="6528">
                        <c:v>11687.48828125</c:v>
                      </c:pt>
                      <c:pt idx="6529">
                        <c:v>11273.984375</c:v>
                      </c:pt>
                      <c:pt idx="6530">
                        <c:v>12252.6875</c:v>
                      </c:pt>
                      <c:pt idx="6531">
                        <c:v>11160.0625</c:v>
                      </c:pt>
                      <c:pt idx="6532">
                        <c:v>9896.02734375</c:v>
                      </c:pt>
                      <c:pt idx="6533">
                        <c:v>12151.453125</c:v>
                      </c:pt>
                      <c:pt idx="6534">
                        <c:v>12574.546875</c:v>
                      </c:pt>
                      <c:pt idx="6535">
                        <c:v>11954.9609375</c:v>
                      </c:pt>
                      <c:pt idx="6536">
                        <c:v>12448.5703125</c:v>
                      </c:pt>
                      <c:pt idx="6537">
                        <c:v>11738.41796875</c:v>
                      </c:pt>
                      <c:pt idx="6538">
                        <c:v>13217.77734375</c:v>
                      </c:pt>
                      <c:pt idx="6539">
                        <c:v>12556.71875</c:v>
                      </c:pt>
                      <c:pt idx="6540">
                        <c:v>12834.484375</c:v>
                      </c:pt>
                      <c:pt idx="6541">
                        <c:v>12118.640625</c:v>
                      </c:pt>
                      <c:pt idx="6542">
                        <c:v>11290.34375</c:v>
                      </c:pt>
                      <c:pt idx="6543">
                        <c:v>9286.171875</c:v>
                      </c:pt>
                      <c:pt idx="6544">
                        <c:v>7486.8046875</c:v>
                      </c:pt>
                      <c:pt idx="6545">
                        <c:v>7478.9296875</c:v>
                      </c:pt>
                      <c:pt idx="6546">
                        <c:v>9741.4453125</c:v>
                      </c:pt>
                      <c:pt idx="6547">
                        <c:v>12184.4921875</c:v>
                      </c:pt>
                      <c:pt idx="6548">
                        <c:v>12429.53125</c:v>
                      </c:pt>
                      <c:pt idx="6549">
                        <c:v>9664.86328125</c:v>
                      </c:pt>
                      <c:pt idx="6550">
                        <c:v>8995.484375</c:v>
                      </c:pt>
                      <c:pt idx="6551">
                        <c:v>12548.125</c:v>
                      </c:pt>
                      <c:pt idx="6552">
                        <c:v>11929.6640625</c:v>
                      </c:pt>
                      <c:pt idx="6553">
                        <c:v>12533.5</c:v>
                      </c:pt>
                      <c:pt idx="6554">
                        <c:v>11853.78515625</c:v>
                      </c:pt>
                      <c:pt idx="6555">
                        <c:v>16191.0625</c:v>
                      </c:pt>
                      <c:pt idx="6556">
                        <c:v>16142.37109375</c:v>
                      </c:pt>
                      <c:pt idx="6557">
                        <c:v>16501.14453125</c:v>
                      </c:pt>
                      <c:pt idx="6558">
                        <c:v>14688.01171875</c:v>
                      </c:pt>
                      <c:pt idx="6559">
                        <c:v>14426.89453125</c:v>
                      </c:pt>
                      <c:pt idx="6560">
                        <c:v>16019.4765625</c:v>
                      </c:pt>
                      <c:pt idx="6561">
                        <c:v>16609.5390625</c:v>
                      </c:pt>
                      <c:pt idx="6562">
                        <c:v>16149.76171875</c:v>
                      </c:pt>
                      <c:pt idx="6563">
                        <c:v>15176.0625</c:v>
                      </c:pt>
                      <c:pt idx="6564">
                        <c:v>13971.7109375</c:v>
                      </c:pt>
                      <c:pt idx="6565">
                        <c:v>15042.06640625</c:v>
                      </c:pt>
                      <c:pt idx="6566">
                        <c:v>16080.7109375</c:v>
                      </c:pt>
                      <c:pt idx="6567">
                        <c:v>16327.3359375</c:v>
                      </c:pt>
                      <c:pt idx="6568">
                        <c:v>14106.21875</c:v>
                      </c:pt>
                      <c:pt idx="6569">
                        <c:v>14207.890625</c:v>
                      </c:pt>
                      <c:pt idx="6570">
                        <c:v>12117.9140625</c:v>
                      </c:pt>
                      <c:pt idx="6571">
                        <c:v>12048.2578125</c:v>
                      </c:pt>
                      <c:pt idx="6572">
                        <c:v>15888.06640625</c:v>
                      </c:pt>
                      <c:pt idx="6573">
                        <c:v>15686.8515625</c:v>
                      </c:pt>
                      <c:pt idx="6574">
                        <c:v>14386.1328125</c:v>
                      </c:pt>
                      <c:pt idx="6575">
                        <c:v>15137.06640625</c:v>
                      </c:pt>
                      <c:pt idx="6576">
                        <c:v>13811.5546875</c:v>
                      </c:pt>
                      <c:pt idx="6577">
                        <c:v>14955.546875</c:v>
                      </c:pt>
                      <c:pt idx="6578">
                        <c:v>14952.0234375</c:v>
                      </c:pt>
                      <c:pt idx="6579">
                        <c:v>12089.328125</c:v>
                      </c:pt>
                      <c:pt idx="6580">
                        <c:v>13218.453125</c:v>
                      </c:pt>
                      <c:pt idx="6581">
                        <c:v>15164.83984375</c:v>
                      </c:pt>
                      <c:pt idx="6582">
                        <c:v>15207.23828125</c:v>
                      </c:pt>
                      <c:pt idx="6583">
                        <c:v>14932.5390625</c:v>
                      </c:pt>
                      <c:pt idx="6584">
                        <c:v>15379.84765625</c:v>
                      </c:pt>
                      <c:pt idx="6585">
                        <c:v>15008.1484375</c:v>
                      </c:pt>
                      <c:pt idx="6586">
                        <c:v>14847.5234375</c:v>
                      </c:pt>
                      <c:pt idx="6587">
                        <c:v>16041.6328125</c:v>
                      </c:pt>
                      <c:pt idx="6588">
                        <c:v>13595.6328125</c:v>
                      </c:pt>
                      <c:pt idx="6589">
                        <c:v>13778.2578125</c:v>
                      </c:pt>
                      <c:pt idx="6590">
                        <c:v>15269.06640625</c:v>
                      </c:pt>
                      <c:pt idx="6591">
                        <c:v>15274.28515625</c:v>
                      </c:pt>
                      <c:pt idx="6592">
                        <c:v>16125.15625</c:v>
                      </c:pt>
                      <c:pt idx="6593">
                        <c:v>13163.60546875</c:v>
                      </c:pt>
                      <c:pt idx="6594">
                        <c:v>11839.328125</c:v>
                      </c:pt>
                      <c:pt idx="6595">
                        <c:v>11977.53515625</c:v>
                      </c:pt>
                      <c:pt idx="6596">
                        <c:v>15295.1875</c:v>
                      </c:pt>
                      <c:pt idx="6597">
                        <c:v>16057.4453125</c:v>
                      </c:pt>
                      <c:pt idx="6598">
                        <c:v>14929.515625</c:v>
                      </c:pt>
                      <c:pt idx="6599">
                        <c:v>14943.26953125</c:v>
                      </c:pt>
                      <c:pt idx="6600">
                        <c:v>10650.1484375</c:v>
                      </c:pt>
                      <c:pt idx="6601">
                        <c:v>8585.22265625</c:v>
                      </c:pt>
                      <c:pt idx="6602">
                        <c:v>7506.07421875</c:v>
                      </c:pt>
                      <c:pt idx="6603">
                        <c:v>6185.08984375</c:v>
                      </c:pt>
                      <c:pt idx="6604">
                        <c:v>8401.37109375</c:v>
                      </c:pt>
                      <c:pt idx="6605">
                        <c:v>11422.24609375</c:v>
                      </c:pt>
                      <c:pt idx="6606">
                        <c:v>11589.15625</c:v>
                      </c:pt>
                      <c:pt idx="6607">
                        <c:v>10305.59375</c:v>
                      </c:pt>
                      <c:pt idx="6608">
                        <c:v>7956.47265625</c:v>
                      </c:pt>
                      <c:pt idx="6609">
                        <c:v>8947.765625</c:v>
                      </c:pt>
                      <c:pt idx="6610">
                        <c:v>8831.1171875</c:v>
                      </c:pt>
                      <c:pt idx="6611">
                        <c:v>6805.3671875</c:v>
                      </c:pt>
                      <c:pt idx="6612">
                        <c:v>6949.4296875</c:v>
                      </c:pt>
                      <c:pt idx="6613">
                        <c:v>10381.3046875</c:v>
                      </c:pt>
                      <c:pt idx="6614">
                        <c:v>9974.4453125</c:v>
                      </c:pt>
                      <c:pt idx="6615">
                        <c:v>17962.3203125</c:v>
                      </c:pt>
                      <c:pt idx="6616">
                        <c:v>17258.62890625</c:v>
                      </c:pt>
                      <c:pt idx="6617">
                        <c:v>14969.296875</c:v>
                      </c:pt>
                      <c:pt idx="6618">
                        <c:v>15829.125</c:v>
                      </c:pt>
                      <c:pt idx="6619">
                        <c:v>18556.13671875</c:v>
                      </c:pt>
                      <c:pt idx="6620">
                        <c:v>19825.42578125</c:v>
                      </c:pt>
                      <c:pt idx="6621">
                        <c:v>19007.2109375</c:v>
                      </c:pt>
                      <c:pt idx="6622">
                        <c:v>18560.65625</c:v>
                      </c:pt>
                      <c:pt idx="6623">
                        <c:v>18821.7265625</c:v>
                      </c:pt>
                      <c:pt idx="6624">
                        <c:v>18299.69921875</c:v>
                      </c:pt>
                      <c:pt idx="6625">
                        <c:v>19539.64453125</c:v>
                      </c:pt>
                      <c:pt idx="6626">
                        <c:v>17785.85546875</c:v>
                      </c:pt>
                      <c:pt idx="6627">
                        <c:v>15407.56640625</c:v>
                      </c:pt>
                      <c:pt idx="6628">
                        <c:v>15364.21484375</c:v>
                      </c:pt>
                      <c:pt idx="6629">
                        <c:v>17512.33984375</c:v>
                      </c:pt>
                      <c:pt idx="6630">
                        <c:v>16722.23828125</c:v>
                      </c:pt>
                      <c:pt idx="6631">
                        <c:v>16361.765625</c:v>
                      </c:pt>
                      <c:pt idx="6632">
                        <c:v>16179.12890625</c:v>
                      </c:pt>
                      <c:pt idx="6633">
                        <c:v>17339.796875</c:v>
                      </c:pt>
                      <c:pt idx="6634">
                        <c:v>16344.87890625</c:v>
                      </c:pt>
                      <c:pt idx="6635">
                        <c:v>16997.453125</c:v>
                      </c:pt>
                      <c:pt idx="6636">
                        <c:v>17383.80078125</c:v>
                      </c:pt>
                      <c:pt idx="6637">
                        <c:v>15251.5390625</c:v>
                      </c:pt>
                      <c:pt idx="6638">
                        <c:v>14679.90625</c:v>
                      </c:pt>
                      <c:pt idx="6639">
                        <c:v>15714.9453125</c:v>
                      </c:pt>
                      <c:pt idx="6640">
                        <c:v>17486.78125</c:v>
                      </c:pt>
                      <c:pt idx="6641">
                        <c:v>16409.5234375</c:v>
                      </c:pt>
                      <c:pt idx="6642">
                        <c:v>13728.01953125</c:v>
                      </c:pt>
                      <c:pt idx="6643">
                        <c:v>13964.375</c:v>
                      </c:pt>
                      <c:pt idx="6644">
                        <c:v>17140.64453125</c:v>
                      </c:pt>
                      <c:pt idx="6645">
                        <c:v>20170.2890625</c:v>
                      </c:pt>
                      <c:pt idx="6646">
                        <c:v>16564.21875</c:v>
                      </c:pt>
                      <c:pt idx="6647">
                        <c:v>16033.4375</c:v>
                      </c:pt>
                      <c:pt idx="6648">
                        <c:v>16185.5234375</c:v>
                      </c:pt>
                      <c:pt idx="6649">
                        <c:v>20201.94921875</c:v>
                      </c:pt>
                      <c:pt idx="6650">
                        <c:v>20207.32421875</c:v>
                      </c:pt>
                      <c:pt idx="6651">
                        <c:v>18478.4609375</c:v>
                      </c:pt>
                      <c:pt idx="6652">
                        <c:v>18437.40234375</c:v>
                      </c:pt>
                      <c:pt idx="6653">
                        <c:v>19226.46875</c:v>
                      </c:pt>
                      <c:pt idx="6654">
                        <c:v>17685.48828125</c:v>
                      </c:pt>
                      <c:pt idx="6655">
                        <c:v>20036.98046875</c:v>
                      </c:pt>
                      <c:pt idx="6656">
                        <c:v>18040.91796875</c:v>
                      </c:pt>
                      <c:pt idx="6657">
                        <c:v>16201.3359375</c:v>
                      </c:pt>
                      <c:pt idx="6658">
                        <c:v>15714.7734375</c:v>
                      </c:pt>
                      <c:pt idx="6659">
                        <c:v>17941.42578125</c:v>
                      </c:pt>
                      <c:pt idx="6660">
                        <c:v>13209.83203125</c:v>
                      </c:pt>
                      <c:pt idx="6661">
                        <c:v>9713.35546875</c:v>
                      </c:pt>
                      <c:pt idx="6662">
                        <c:v>13905.08203125</c:v>
                      </c:pt>
                      <c:pt idx="6663">
                        <c:v>11408.3515625</c:v>
                      </c:pt>
                      <c:pt idx="6664">
                        <c:v>10184.14453125</c:v>
                      </c:pt>
                      <c:pt idx="6665">
                        <c:v>9534.50390625</c:v>
                      </c:pt>
                      <c:pt idx="6666">
                        <c:v>10446.6015625</c:v>
                      </c:pt>
                      <c:pt idx="6667">
                        <c:v>15352.46484375</c:v>
                      </c:pt>
                      <c:pt idx="6668">
                        <c:v>15852.8125</c:v>
                      </c:pt>
                      <c:pt idx="6669">
                        <c:v>13702.96484375</c:v>
                      </c:pt>
                      <c:pt idx="6670">
                        <c:v>12708.6640625</c:v>
                      </c:pt>
                      <c:pt idx="6671">
                        <c:v>12635.35546875</c:v>
                      </c:pt>
                      <c:pt idx="6672">
                        <c:v>11861.19921875</c:v>
                      </c:pt>
                      <c:pt idx="6673">
                        <c:v>11064.0234375</c:v>
                      </c:pt>
                      <c:pt idx="6674">
                        <c:v>12593.19140625</c:v>
                      </c:pt>
                      <c:pt idx="6675">
                        <c:v>11860.75</c:v>
                      </c:pt>
                      <c:pt idx="6676">
                        <c:v>9066.390625</c:v>
                      </c:pt>
                      <c:pt idx="6677">
                        <c:v>8398.3671875</c:v>
                      </c:pt>
                      <c:pt idx="6678">
                        <c:v>8230.5859375</c:v>
                      </c:pt>
                      <c:pt idx="6679">
                        <c:v>9361.5390625</c:v>
                      </c:pt>
                      <c:pt idx="6680">
                        <c:v>10341.05078125</c:v>
                      </c:pt>
                      <c:pt idx="6681">
                        <c:v>11592.76953125</c:v>
                      </c:pt>
                      <c:pt idx="6682">
                        <c:v>12206.38671875</c:v>
                      </c:pt>
                      <c:pt idx="6683">
                        <c:v>12242.24609375</c:v>
                      </c:pt>
                      <c:pt idx="6684">
                        <c:v>12052.39453125</c:v>
                      </c:pt>
                      <c:pt idx="6685">
                        <c:v>11566.45703125</c:v>
                      </c:pt>
                      <c:pt idx="6686">
                        <c:v>9348.640625</c:v>
                      </c:pt>
                      <c:pt idx="6687">
                        <c:v>11208.265625</c:v>
                      </c:pt>
                      <c:pt idx="6688">
                        <c:v>12260.54296875</c:v>
                      </c:pt>
                      <c:pt idx="6689">
                        <c:v>12452.234375</c:v>
                      </c:pt>
                      <c:pt idx="6690">
                        <c:v>10159.33203125</c:v>
                      </c:pt>
                      <c:pt idx="6691">
                        <c:v>8830.76171875</c:v>
                      </c:pt>
                      <c:pt idx="6692">
                        <c:v>9167.875</c:v>
                      </c:pt>
                      <c:pt idx="6693">
                        <c:v>10560.11328125</c:v>
                      </c:pt>
                      <c:pt idx="6694">
                        <c:v>11223.3515625</c:v>
                      </c:pt>
                      <c:pt idx="6695">
                        <c:v>9870.484375</c:v>
                      </c:pt>
                      <c:pt idx="6696">
                        <c:v>8357.38671875</c:v>
                      </c:pt>
                      <c:pt idx="6697">
                        <c:v>10344.34765625</c:v>
                      </c:pt>
                      <c:pt idx="6698">
                        <c:v>9974.75</c:v>
                      </c:pt>
                      <c:pt idx="6699">
                        <c:v>10183.29296875</c:v>
                      </c:pt>
                      <c:pt idx="6700">
                        <c:v>10867.26953125</c:v>
                      </c:pt>
                      <c:pt idx="6701">
                        <c:v>8520.31640625</c:v>
                      </c:pt>
                      <c:pt idx="6702">
                        <c:v>8738.91015625</c:v>
                      </c:pt>
                      <c:pt idx="6703">
                        <c:v>10928.703125</c:v>
                      </c:pt>
                      <c:pt idx="6704">
                        <c:v>10460.94921875</c:v>
                      </c:pt>
                      <c:pt idx="6705">
                        <c:v>17142.44140625</c:v>
                      </c:pt>
                      <c:pt idx="6706">
                        <c:v>16493.2109375</c:v>
                      </c:pt>
                      <c:pt idx="6707">
                        <c:v>16492.2265625</c:v>
                      </c:pt>
                      <c:pt idx="6708">
                        <c:v>16237.1796875</c:v>
                      </c:pt>
                      <c:pt idx="6709">
                        <c:v>15429.91015625</c:v>
                      </c:pt>
                      <c:pt idx="6710">
                        <c:v>16962.5546875</c:v>
                      </c:pt>
                      <c:pt idx="6711">
                        <c:v>15793.296875</c:v>
                      </c:pt>
                      <c:pt idx="6712">
                        <c:v>13716.25</c:v>
                      </c:pt>
                      <c:pt idx="6713">
                        <c:v>12384.4921875</c:v>
                      </c:pt>
                      <c:pt idx="6714">
                        <c:v>12910.4765625</c:v>
                      </c:pt>
                      <c:pt idx="6715">
                        <c:v>14481.61328125</c:v>
                      </c:pt>
                      <c:pt idx="6716">
                        <c:v>16407.3046875</c:v>
                      </c:pt>
                      <c:pt idx="6717">
                        <c:v>16451.125</c:v>
                      </c:pt>
                      <c:pt idx="6718">
                        <c:v>15609.8671875</c:v>
                      </c:pt>
                      <c:pt idx="6719">
                        <c:v>16078.6953125</c:v>
                      </c:pt>
                      <c:pt idx="6720">
                        <c:v>14279.14453125</c:v>
                      </c:pt>
                      <c:pt idx="6721">
                        <c:v>12629.6796875</c:v>
                      </c:pt>
                      <c:pt idx="6722">
                        <c:v>11552.33984375</c:v>
                      </c:pt>
                      <c:pt idx="6723">
                        <c:v>11554.52734375</c:v>
                      </c:pt>
                      <c:pt idx="6724">
                        <c:v>14095.2578125</c:v>
                      </c:pt>
                      <c:pt idx="6725">
                        <c:v>14488.61328125</c:v>
                      </c:pt>
                      <c:pt idx="6726">
                        <c:v>14255.9609375</c:v>
                      </c:pt>
                      <c:pt idx="6727">
                        <c:v>12359.50390625</c:v>
                      </c:pt>
                      <c:pt idx="6728">
                        <c:v>14099.92578125</c:v>
                      </c:pt>
                      <c:pt idx="6729">
                        <c:v>14886.4609375</c:v>
                      </c:pt>
                      <c:pt idx="6730">
                        <c:v>13608.03125</c:v>
                      </c:pt>
                      <c:pt idx="6731">
                        <c:v>12559.3046875</c:v>
                      </c:pt>
                      <c:pt idx="6732">
                        <c:v>13628.9921875</c:v>
                      </c:pt>
                      <c:pt idx="6733">
                        <c:v>14013.49609375</c:v>
                      </c:pt>
                      <c:pt idx="6734">
                        <c:v>14821.39453125</c:v>
                      </c:pt>
                      <c:pt idx="6735">
                        <c:v>13251.8515625</c:v>
                      </c:pt>
                      <c:pt idx="6736">
                        <c:v>10881.625</c:v>
                      </c:pt>
                      <c:pt idx="6737">
                        <c:v>9661.96484375</c:v>
                      </c:pt>
                      <c:pt idx="6738">
                        <c:v>8691.03125</c:v>
                      </c:pt>
                      <c:pt idx="6739">
                        <c:v>11168.18359375</c:v>
                      </c:pt>
                      <c:pt idx="6740">
                        <c:v>13460.8515625</c:v>
                      </c:pt>
                      <c:pt idx="6741">
                        <c:v>12788.41015625</c:v>
                      </c:pt>
                      <c:pt idx="6742">
                        <c:v>13715.1640625</c:v>
                      </c:pt>
                      <c:pt idx="6743">
                        <c:v>12203.640625</c:v>
                      </c:pt>
                      <c:pt idx="6744">
                        <c:v>10030.3671875</c:v>
                      </c:pt>
                      <c:pt idx="6745">
                        <c:v>10674.859375</c:v>
                      </c:pt>
                      <c:pt idx="6746">
                        <c:v>13473.6953125</c:v>
                      </c:pt>
                      <c:pt idx="6747">
                        <c:v>12365.953125</c:v>
                      </c:pt>
                      <c:pt idx="6748">
                        <c:v>13407.5390625</c:v>
                      </c:pt>
                      <c:pt idx="6749">
                        <c:v>12910.796875</c:v>
                      </c:pt>
                      <c:pt idx="6750">
                        <c:v>12442.53125</c:v>
                      </c:pt>
                      <c:pt idx="6751">
                        <c:v>11146.546875</c:v>
                      </c:pt>
                      <c:pt idx="6752">
                        <c:v>10230.36328125</c:v>
                      </c:pt>
                      <c:pt idx="6753">
                        <c:v>11583.9765625</c:v>
                      </c:pt>
                      <c:pt idx="6754">
                        <c:v>11581.58984375</c:v>
                      </c:pt>
                      <c:pt idx="6755">
                        <c:v>12040.625</c:v>
                      </c:pt>
                      <c:pt idx="6756">
                        <c:v>12597.40625</c:v>
                      </c:pt>
                      <c:pt idx="6757">
                        <c:v>13695.8984375</c:v>
                      </c:pt>
                      <c:pt idx="6758">
                        <c:v>13458.3828125</c:v>
                      </c:pt>
                      <c:pt idx="6759">
                        <c:v>13669.34765625</c:v>
                      </c:pt>
                      <c:pt idx="6760">
                        <c:v>12047.12890625</c:v>
                      </c:pt>
                      <c:pt idx="6761">
                        <c:v>10893.5</c:v>
                      </c:pt>
                      <c:pt idx="6762">
                        <c:v>11238.33984375</c:v>
                      </c:pt>
                      <c:pt idx="6763">
                        <c:v>13244.78125</c:v>
                      </c:pt>
                      <c:pt idx="6764">
                        <c:v>13466.3671875</c:v>
                      </c:pt>
                      <c:pt idx="6765">
                        <c:v>12082.6953125</c:v>
                      </c:pt>
                      <c:pt idx="6766">
                        <c:v>13050.40625</c:v>
                      </c:pt>
                      <c:pt idx="6767">
                        <c:v>12462.44140625</c:v>
                      </c:pt>
                      <c:pt idx="6768">
                        <c:v>11678.5390625</c:v>
                      </c:pt>
                      <c:pt idx="6769">
                        <c:v>9225.07421875</c:v>
                      </c:pt>
                      <c:pt idx="6770">
                        <c:v>9302.27734375</c:v>
                      </c:pt>
                      <c:pt idx="6771">
                        <c:v>9484.94140625</c:v>
                      </c:pt>
                      <c:pt idx="6772">
                        <c:v>9795.1484375</c:v>
                      </c:pt>
                      <c:pt idx="6773">
                        <c:v>10415.8984375</c:v>
                      </c:pt>
                      <c:pt idx="6774">
                        <c:v>11103.9765625</c:v>
                      </c:pt>
                      <c:pt idx="6775">
                        <c:v>9803.5234375</c:v>
                      </c:pt>
                      <c:pt idx="6776">
                        <c:v>10345.9375</c:v>
                      </c:pt>
                      <c:pt idx="6777">
                        <c:v>13249.96875</c:v>
                      </c:pt>
                      <c:pt idx="6778">
                        <c:v>12747.5703125</c:v>
                      </c:pt>
                      <c:pt idx="6779">
                        <c:v>12709.765625</c:v>
                      </c:pt>
                      <c:pt idx="6780">
                        <c:v>11098.078125</c:v>
                      </c:pt>
                      <c:pt idx="6781">
                        <c:v>11503.453125</c:v>
                      </c:pt>
                      <c:pt idx="6782">
                        <c:v>12991.6640625</c:v>
                      </c:pt>
                      <c:pt idx="6783">
                        <c:v>12805.87890625</c:v>
                      </c:pt>
                      <c:pt idx="6784">
                        <c:v>12399.6171875</c:v>
                      </c:pt>
                      <c:pt idx="6785">
                        <c:v>11515.97265625</c:v>
                      </c:pt>
                      <c:pt idx="6786">
                        <c:v>11372.81640625</c:v>
                      </c:pt>
                      <c:pt idx="6787">
                        <c:v>10884.49609375</c:v>
                      </c:pt>
                      <c:pt idx="6788">
                        <c:v>10994.35546875</c:v>
                      </c:pt>
                      <c:pt idx="6789">
                        <c:v>13191.54296875</c:v>
                      </c:pt>
                      <c:pt idx="6790">
                        <c:v>11076.3203125</c:v>
                      </c:pt>
                      <c:pt idx="6791">
                        <c:v>13437.29296875</c:v>
                      </c:pt>
                      <c:pt idx="6792">
                        <c:v>12677.10546875</c:v>
                      </c:pt>
                      <c:pt idx="6793">
                        <c:v>12515.2109375</c:v>
                      </c:pt>
                      <c:pt idx="6794">
                        <c:v>12914.1796875</c:v>
                      </c:pt>
                      <c:pt idx="6795">
                        <c:v>16757.7109375</c:v>
                      </c:pt>
                      <c:pt idx="6796">
                        <c:v>14516.50390625</c:v>
                      </c:pt>
                      <c:pt idx="6797">
                        <c:v>14651.01953125</c:v>
                      </c:pt>
                      <c:pt idx="6798">
                        <c:v>15988.48046875</c:v>
                      </c:pt>
                      <c:pt idx="6799">
                        <c:v>16021.6484375</c:v>
                      </c:pt>
                      <c:pt idx="6800">
                        <c:v>13726.30859375</c:v>
                      </c:pt>
                      <c:pt idx="6801">
                        <c:v>13698.5234375</c:v>
                      </c:pt>
                      <c:pt idx="6802">
                        <c:v>16832.3515625</c:v>
                      </c:pt>
                      <c:pt idx="6803">
                        <c:v>15254.86328125</c:v>
                      </c:pt>
                      <c:pt idx="6804">
                        <c:v>16012.93359375</c:v>
                      </c:pt>
                      <c:pt idx="6805">
                        <c:v>15065.30859375</c:v>
                      </c:pt>
                      <c:pt idx="6806">
                        <c:v>15358.5625</c:v>
                      </c:pt>
                      <c:pt idx="6807">
                        <c:v>16209.8203125</c:v>
                      </c:pt>
                      <c:pt idx="6808">
                        <c:v>16784.546875</c:v>
                      </c:pt>
                      <c:pt idx="6809">
                        <c:v>17068.01171875</c:v>
                      </c:pt>
                      <c:pt idx="6810">
                        <c:v>17910.00390625</c:v>
                      </c:pt>
                      <c:pt idx="6811">
                        <c:v>17456.88671875</c:v>
                      </c:pt>
                      <c:pt idx="6812">
                        <c:v>16857.6796875</c:v>
                      </c:pt>
                      <c:pt idx="6813">
                        <c:v>17639.03515625</c:v>
                      </c:pt>
                      <c:pt idx="6814">
                        <c:v>17582.0703125</c:v>
                      </c:pt>
                      <c:pt idx="6815">
                        <c:v>17830.16796875</c:v>
                      </c:pt>
                      <c:pt idx="6816">
                        <c:v>18219.70703125</c:v>
                      </c:pt>
                      <c:pt idx="6817">
                        <c:v>17172.44140625</c:v>
                      </c:pt>
                      <c:pt idx="6818">
                        <c:v>17086.59375</c:v>
                      </c:pt>
                      <c:pt idx="6819">
                        <c:v>16962.03125</c:v>
                      </c:pt>
                      <c:pt idx="6820">
                        <c:v>16535.5234375</c:v>
                      </c:pt>
                      <c:pt idx="6821">
                        <c:v>16658.6796875</c:v>
                      </c:pt>
                      <c:pt idx="6822">
                        <c:v>18104.29296875</c:v>
                      </c:pt>
                      <c:pt idx="6823">
                        <c:v>16990.02734375</c:v>
                      </c:pt>
                      <c:pt idx="6824">
                        <c:v>17232.59375</c:v>
                      </c:pt>
                      <c:pt idx="6825">
                        <c:v>16359.296875</c:v>
                      </c:pt>
                      <c:pt idx="6826">
                        <c:v>16227.5625</c:v>
                      </c:pt>
                      <c:pt idx="6827">
                        <c:v>17389.0390625</c:v>
                      </c:pt>
                      <c:pt idx="6828">
                        <c:v>17165.96875</c:v>
                      </c:pt>
                      <c:pt idx="6829">
                        <c:v>17060.31640625</c:v>
                      </c:pt>
                      <c:pt idx="6830">
                        <c:v>17398.828125</c:v>
                      </c:pt>
                      <c:pt idx="6831">
                        <c:v>13868.640625</c:v>
                      </c:pt>
                      <c:pt idx="6832">
                        <c:v>13510.359375</c:v>
                      </c:pt>
                      <c:pt idx="6833">
                        <c:v>13190.921875</c:v>
                      </c:pt>
                      <c:pt idx="6834">
                        <c:v>16513.13671875</c:v>
                      </c:pt>
                      <c:pt idx="6835">
                        <c:v>17328.484375</c:v>
                      </c:pt>
                      <c:pt idx="6836">
                        <c:v>16467.3046875</c:v>
                      </c:pt>
                      <c:pt idx="6837">
                        <c:v>14969.7578125</c:v>
                      </c:pt>
                      <c:pt idx="6838">
                        <c:v>14752.8671875</c:v>
                      </c:pt>
                      <c:pt idx="6839">
                        <c:v>14544.90625</c:v>
                      </c:pt>
                      <c:pt idx="6840">
                        <c:v>15459.84375</c:v>
                      </c:pt>
                      <c:pt idx="6841">
                        <c:v>13852.87109375</c:v>
                      </c:pt>
                      <c:pt idx="6842">
                        <c:v>13158.33984375</c:v>
                      </c:pt>
                      <c:pt idx="6843">
                        <c:v>12503.89453125</c:v>
                      </c:pt>
                      <c:pt idx="6844">
                        <c:v>13777.3046875</c:v>
                      </c:pt>
                      <c:pt idx="6845">
                        <c:v>15822.98828125</c:v>
                      </c:pt>
                      <c:pt idx="6846">
                        <c:v>15066.83984375</c:v>
                      </c:pt>
                      <c:pt idx="6847">
                        <c:v>12001.79296875</c:v>
                      </c:pt>
                      <c:pt idx="6848">
                        <c:v>15256.9375</c:v>
                      </c:pt>
                      <c:pt idx="6849">
                        <c:v>15242.4921875</c:v>
                      </c:pt>
                      <c:pt idx="6850">
                        <c:v>16111.76171875</c:v>
                      </c:pt>
                      <c:pt idx="6851">
                        <c:v>15955.85546875</c:v>
                      </c:pt>
                      <c:pt idx="6852">
                        <c:v>15372.13671875</c:v>
                      </c:pt>
                      <c:pt idx="6853">
                        <c:v>15447.68359375</c:v>
                      </c:pt>
                      <c:pt idx="6854">
                        <c:v>16590.9765625</c:v>
                      </c:pt>
                      <c:pt idx="6855">
                        <c:v>17450.1796875</c:v>
                      </c:pt>
                      <c:pt idx="6856">
                        <c:v>16850.8984375</c:v>
                      </c:pt>
                      <c:pt idx="6857">
                        <c:v>15839.828125</c:v>
                      </c:pt>
                      <c:pt idx="6858">
                        <c:v>17512.15625</c:v>
                      </c:pt>
                      <c:pt idx="6859">
                        <c:v>16983.71875</c:v>
                      </c:pt>
                      <c:pt idx="6860">
                        <c:v>14370.484375</c:v>
                      </c:pt>
                      <c:pt idx="6861">
                        <c:v>11887.47265625</c:v>
                      </c:pt>
                      <c:pt idx="6862">
                        <c:v>10152.0859375</c:v>
                      </c:pt>
                      <c:pt idx="6863">
                        <c:v>11104.8828125</c:v>
                      </c:pt>
                      <c:pt idx="6864">
                        <c:v>14979.08203125</c:v>
                      </c:pt>
                      <c:pt idx="6865">
                        <c:v>16009.4296875</c:v>
                      </c:pt>
                      <c:pt idx="6866">
                        <c:v>15195.484375</c:v>
                      </c:pt>
                      <c:pt idx="6867">
                        <c:v>14131.5234375</c:v>
                      </c:pt>
                      <c:pt idx="6868">
                        <c:v>15000.7109375</c:v>
                      </c:pt>
                      <c:pt idx="6869">
                        <c:v>17100.359375</c:v>
                      </c:pt>
                      <c:pt idx="6870">
                        <c:v>18063.14453125</c:v>
                      </c:pt>
                      <c:pt idx="6871">
                        <c:v>16831.79296875</c:v>
                      </c:pt>
                      <c:pt idx="6872">
                        <c:v>18390.30078125</c:v>
                      </c:pt>
                      <c:pt idx="6873">
                        <c:v>18341.49609375</c:v>
                      </c:pt>
                      <c:pt idx="6874">
                        <c:v>17101.703125</c:v>
                      </c:pt>
                      <c:pt idx="6875">
                        <c:v>14837.7421875</c:v>
                      </c:pt>
                      <c:pt idx="6876">
                        <c:v>18101.1953125</c:v>
                      </c:pt>
                      <c:pt idx="6877">
                        <c:v>16558.92578125</c:v>
                      </c:pt>
                      <c:pt idx="6878">
                        <c:v>16250.53515625</c:v>
                      </c:pt>
                      <c:pt idx="6879">
                        <c:v>17323.83984375</c:v>
                      </c:pt>
                      <c:pt idx="6880">
                        <c:v>18353.1015625</c:v>
                      </c:pt>
                      <c:pt idx="6881">
                        <c:v>18821.046875</c:v>
                      </c:pt>
                      <c:pt idx="6882">
                        <c:v>17775.57421875</c:v>
                      </c:pt>
                      <c:pt idx="6883">
                        <c:v>16876.83984375</c:v>
                      </c:pt>
                      <c:pt idx="6884">
                        <c:v>18803.70703125</c:v>
                      </c:pt>
                      <c:pt idx="6885">
                        <c:v>11557.9453125</c:v>
                      </c:pt>
                      <c:pt idx="6886">
                        <c:v>11683.98828125</c:v>
                      </c:pt>
                      <c:pt idx="6887">
                        <c:v>11820.8671875</c:v>
                      </c:pt>
                      <c:pt idx="6888">
                        <c:v>8906.30859375</c:v>
                      </c:pt>
                      <c:pt idx="6889">
                        <c:v>11204.6328125</c:v>
                      </c:pt>
                      <c:pt idx="6890">
                        <c:v>9713.34765625</c:v>
                      </c:pt>
                      <c:pt idx="6891">
                        <c:v>10217.21875</c:v>
                      </c:pt>
                      <c:pt idx="6892">
                        <c:v>11758.8671875</c:v>
                      </c:pt>
                      <c:pt idx="6893">
                        <c:v>10236.56640625</c:v>
                      </c:pt>
                      <c:pt idx="6894">
                        <c:v>9069.9921875</c:v>
                      </c:pt>
                      <c:pt idx="6895">
                        <c:v>9472.15625</c:v>
                      </c:pt>
                      <c:pt idx="6896">
                        <c:v>9312.8828125</c:v>
                      </c:pt>
                      <c:pt idx="6897">
                        <c:v>9604.953125</c:v>
                      </c:pt>
                      <c:pt idx="6898">
                        <c:v>11398.0234375</c:v>
                      </c:pt>
                      <c:pt idx="6899">
                        <c:v>11610.875</c:v>
                      </c:pt>
                      <c:pt idx="6900">
                        <c:v>17207.85546875</c:v>
                      </c:pt>
                      <c:pt idx="6901">
                        <c:v>18719.15625</c:v>
                      </c:pt>
                      <c:pt idx="6902">
                        <c:v>17589.7578125</c:v>
                      </c:pt>
                      <c:pt idx="6903">
                        <c:v>15506.234375</c:v>
                      </c:pt>
                      <c:pt idx="6904">
                        <c:v>18609.38671875</c:v>
                      </c:pt>
                      <c:pt idx="6905">
                        <c:v>18253.26171875</c:v>
                      </c:pt>
                      <c:pt idx="6906">
                        <c:v>18544.3828125</c:v>
                      </c:pt>
                      <c:pt idx="6907">
                        <c:v>18257.11328125</c:v>
                      </c:pt>
                      <c:pt idx="6908">
                        <c:v>16069.46484375</c:v>
                      </c:pt>
                      <c:pt idx="6909">
                        <c:v>14798.38671875</c:v>
                      </c:pt>
                      <c:pt idx="6910">
                        <c:v>15151.15625</c:v>
                      </c:pt>
                      <c:pt idx="6911">
                        <c:v>17647.45703125</c:v>
                      </c:pt>
                      <c:pt idx="6912">
                        <c:v>18836.30078125</c:v>
                      </c:pt>
                      <c:pt idx="6913">
                        <c:v>17737.609375</c:v>
                      </c:pt>
                      <c:pt idx="6914">
                        <c:v>18707.375</c:v>
                      </c:pt>
                      <c:pt idx="6915">
                        <c:v>12438.7265625</c:v>
                      </c:pt>
                      <c:pt idx="6916">
                        <c:v>13887.5234375</c:v>
                      </c:pt>
                      <c:pt idx="6917">
                        <c:v>15169.2421875</c:v>
                      </c:pt>
                      <c:pt idx="6918">
                        <c:v>16373.53515625</c:v>
                      </c:pt>
                      <c:pt idx="6919">
                        <c:v>15703.90234375</c:v>
                      </c:pt>
                      <c:pt idx="6920">
                        <c:v>15478.390625</c:v>
                      </c:pt>
                      <c:pt idx="6921">
                        <c:v>15584.1640625</c:v>
                      </c:pt>
                      <c:pt idx="6922">
                        <c:v>16081.70703125</c:v>
                      </c:pt>
                      <c:pt idx="6923">
                        <c:v>15165.46875</c:v>
                      </c:pt>
                      <c:pt idx="6924">
                        <c:v>14991.65234375</c:v>
                      </c:pt>
                      <c:pt idx="6925">
                        <c:v>15561.99609375</c:v>
                      </c:pt>
                      <c:pt idx="6926">
                        <c:v>15188.16015625</c:v>
                      </c:pt>
                      <c:pt idx="6927">
                        <c:v>15348.40625</c:v>
                      </c:pt>
                      <c:pt idx="6928">
                        <c:v>14088.34375</c:v>
                      </c:pt>
                      <c:pt idx="6929">
                        <c:v>14889.90234375</c:v>
                      </c:pt>
                      <c:pt idx="6930">
                        <c:v>15586.421875</c:v>
                      </c:pt>
                      <c:pt idx="6931">
                        <c:v>15612</c:v>
                      </c:pt>
                      <c:pt idx="6932">
                        <c:v>13827.8125</c:v>
                      </c:pt>
                      <c:pt idx="6933">
                        <c:v>13557.7265625</c:v>
                      </c:pt>
                      <c:pt idx="6934">
                        <c:v>14574.07421875</c:v>
                      </c:pt>
                      <c:pt idx="6935">
                        <c:v>14097.578125</c:v>
                      </c:pt>
                      <c:pt idx="6936">
                        <c:v>15560.4453125</c:v>
                      </c:pt>
                      <c:pt idx="6937">
                        <c:v>15115.0234375</c:v>
                      </c:pt>
                      <c:pt idx="6938">
                        <c:v>12257.5390625</c:v>
                      </c:pt>
                      <c:pt idx="6939">
                        <c:v>11333.30859375</c:v>
                      </c:pt>
                      <c:pt idx="6940">
                        <c:v>12836.984375</c:v>
                      </c:pt>
                      <c:pt idx="6941">
                        <c:v>14825.40625</c:v>
                      </c:pt>
                      <c:pt idx="6942">
                        <c:v>14463.0703125</c:v>
                      </c:pt>
                      <c:pt idx="6943">
                        <c:v>11827.953125</c:v>
                      </c:pt>
                      <c:pt idx="6944">
                        <c:v>12517.3203125</c:v>
                      </c:pt>
                      <c:pt idx="6945">
                        <c:v>13009.12109375</c:v>
                      </c:pt>
                      <c:pt idx="6946">
                        <c:v>11863.5625</c:v>
                      </c:pt>
                      <c:pt idx="6947">
                        <c:v>12102.7578125</c:v>
                      </c:pt>
                      <c:pt idx="6948">
                        <c:v>12589.65234375</c:v>
                      </c:pt>
                      <c:pt idx="6949">
                        <c:v>13353.21875</c:v>
                      </c:pt>
                      <c:pt idx="6950">
                        <c:v>12878.87890625</c:v>
                      </c:pt>
                      <c:pt idx="6951">
                        <c:v>11199.703125</c:v>
                      </c:pt>
                      <c:pt idx="6952">
                        <c:v>13356.11328125</c:v>
                      </c:pt>
                      <c:pt idx="6953">
                        <c:v>10792.6484375</c:v>
                      </c:pt>
                      <c:pt idx="6954">
                        <c:v>9690.015625</c:v>
                      </c:pt>
                      <c:pt idx="6955">
                        <c:v>10390.796875</c:v>
                      </c:pt>
                      <c:pt idx="6956">
                        <c:v>12669.3515625</c:v>
                      </c:pt>
                      <c:pt idx="6957">
                        <c:v>12332.59375</c:v>
                      </c:pt>
                      <c:pt idx="6958">
                        <c:v>11231.96875</c:v>
                      </c:pt>
                      <c:pt idx="6959">
                        <c:v>11901.75390625</c:v>
                      </c:pt>
                      <c:pt idx="6960">
                        <c:v>16991.61328125</c:v>
                      </c:pt>
                      <c:pt idx="6961">
                        <c:v>17094.62109375</c:v>
                      </c:pt>
                      <c:pt idx="6962">
                        <c:v>17206.66015625</c:v>
                      </c:pt>
                      <c:pt idx="6963">
                        <c:v>16481.734375</c:v>
                      </c:pt>
                      <c:pt idx="6964">
                        <c:v>17103.22265625</c:v>
                      </c:pt>
                      <c:pt idx="6965">
                        <c:v>16374.0390625</c:v>
                      </c:pt>
                      <c:pt idx="6966">
                        <c:v>14462.1171875</c:v>
                      </c:pt>
                      <c:pt idx="6967">
                        <c:v>13739.96484375</c:v>
                      </c:pt>
                      <c:pt idx="6968">
                        <c:v>16778.8203125</c:v>
                      </c:pt>
                      <c:pt idx="6969">
                        <c:v>16276.453125</c:v>
                      </c:pt>
                      <c:pt idx="6970">
                        <c:v>16425.57421875</c:v>
                      </c:pt>
                      <c:pt idx="6971">
                        <c:v>16678.7578125</c:v>
                      </c:pt>
                      <c:pt idx="6972">
                        <c:v>16565.4765625</c:v>
                      </c:pt>
                      <c:pt idx="6973">
                        <c:v>16966.78515625</c:v>
                      </c:pt>
                      <c:pt idx="6974">
                        <c:v>16021.75390625</c:v>
                      </c:pt>
                      <c:pt idx="6975">
                        <c:v>16185.859375</c:v>
                      </c:pt>
                      <c:pt idx="6976">
                        <c:v>15094.25390625</c:v>
                      </c:pt>
                      <c:pt idx="6977">
                        <c:v>13905.05859375</c:v>
                      </c:pt>
                      <c:pt idx="6978">
                        <c:v>14374.453125</c:v>
                      </c:pt>
                      <c:pt idx="6979">
                        <c:v>15422.734375</c:v>
                      </c:pt>
                      <c:pt idx="6980">
                        <c:v>13048.18359375</c:v>
                      </c:pt>
                      <c:pt idx="6981">
                        <c:v>12486.1484375</c:v>
                      </c:pt>
                      <c:pt idx="6982">
                        <c:v>13711.453125</c:v>
                      </c:pt>
                      <c:pt idx="6983">
                        <c:v>14670.76171875</c:v>
                      </c:pt>
                      <c:pt idx="6984">
                        <c:v>14322.9921875</c:v>
                      </c:pt>
                      <c:pt idx="6985">
                        <c:v>14668.5546875</c:v>
                      </c:pt>
                      <c:pt idx="6986">
                        <c:v>15450.30859375</c:v>
                      </c:pt>
                      <c:pt idx="6987">
                        <c:v>15073.0625</c:v>
                      </c:pt>
                      <c:pt idx="6988">
                        <c:v>15125.65234375</c:v>
                      </c:pt>
                      <c:pt idx="6989">
                        <c:v>15332.2265625</c:v>
                      </c:pt>
                      <c:pt idx="6990">
                        <c:v>13727.2890625</c:v>
                      </c:pt>
                      <c:pt idx="6991">
                        <c:v>13242.75</c:v>
                      </c:pt>
                      <c:pt idx="6992">
                        <c:v>13063.9921875</c:v>
                      </c:pt>
                      <c:pt idx="6993">
                        <c:v>13250.85546875</c:v>
                      </c:pt>
                      <c:pt idx="6994">
                        <c:v>13742.01953125</c:v>
                      </c:pt>
                      <c:pt idx="6995">
                        <c:v>12012.75</c:v>
                      </c:pt>
                      <c:pt idx="6996">
                        <c:v>12083.05859375</c:v>
                      </c:pt>
                      <c:pt idx="6997">
                        <c:v>12922.46875</c:v>
                      </c:pt>
                      <c:pt idx="6998">
                        <c:v>13109.2578125</c:v>
                      </c:pt>
                      <c:pt idx="6999">
                        <c:v>11561.5703125</c:v>
                      </c:pt>
                      <c:pt idx="7000">
                        <c:v>10945.92578125</c:v>
                      </c:pt>
                      <c:pt idx="7001">
                        <c:v>13620.69140625</c:v>
                      </c:pt>
                      <c:pt idx="7002">
                        <c:v>13243.015625</c:v>
                      </c:pt>
                      <c:pt idx="7003">
                        <c:v>11805.921875</c:v>
                      </c:pt>
                      <c:pt idx="7004">
                        <c:v>12936.45703125</c:v>
                      </c:pt>
                      <c:pt idx="7005">
                        <c:v>11334.7265625</c:v>
                      </c:pt>
                      <c:pt idx="7006">
                        <c:v>12253.1796875</c:v>
                      </c:pt>
                      <c:pt idx="7007">
                        <c:v>12085.32421875</c:v>
                      </c:pt>
                      <c:pt idx="7008">
                        <c:v>11770.78125</c:v>
                      </c:pt>
                      <c:pt idx="7009">
                        <c:v>10038.57421875</c:v>
                      </c:pt>
                      <c:pt idx="7010">
                        <c:v>9914.66796875</c:v>
                      </c:pt>
                      <c:pt idx="7011">
                        <c:v>12298.46484375</c:v>
                      </c:pt>
                      <c:pt idx="7012">
                        <c:v>10241.9453125</c:v>
                      </c:pt>
                      <c:pt idx="7013">
                        <c:v>10292.03125</c:v>
                      </c:pt>
                      <c:pt idx="7014">
                        <c:v>11241.08984375</c:v>
                      </c:pt>
                      <c:pt idx="7015">
                        <c:v>12309.1015625</c:v>
                      </c:pt>
                      <c:pt idx="7016">
                        <c:v>10343.75</c:v>
                      </c:pt>
                      <c:pt idx="7017">
                        <c:v>9475.6484375</c:v>
                      </c:pt>
                      <c:pt idx="7018">
                        <c:v>9469.0625</c:v>
                      </c:pt>
                      <c:pt idx="7019">
                        <c:v>11844.24609375</c:v>
                      </c:pt>
                      <c:pt idx="7020">
                        <c:v>13799.7734375</c:v>
                      </c:pt>
                      <c:pt idx="7021">
                        <c:v>14620.1328125</c:v>
                      </c:pt>
                      <c:pt idx="7022">
                        <c:v>14157.5625</c:v>
                      </c:pt>
                      <c:pt idx="7023">
                        <c:v>12097.4609375</c:v>
                      </c:pt>
                      <c:pt idx="7024">
                        <c:v>11605.91796875</c:v>
                      </c:pt>
                      <c:pt idx="7025">
                        <c:v>14291.984375</c:v>
                      </c:pt>
                      <c:pt idx="7026">
                        <c:v>14236.8828125</c:v>
                      </c:pt>
                      <c:pt idx="7027">
                        <c:v>12355.2578125</c:v>
                      </c:pt>
                      <c:pt idx="7028">
                        <c:v>12331.23828125</c:v>
                      </c:pt>
                      <c:pt idx="7029">
                        <c:v>13216.2734375</c:v>
                      </c:pt>
                      <c:pt idx="7030">
                        <c:v>13960.265625</c:v>
                      </c:pt>
                      <c:pt idx="7031">
                        <c:v>10840.0234375</c:v>
                      </c:pt>
                      <c:pt idx="7032">
                        <c:v>10297.30078125</c:v>
                      </c:pt>
                      <c:pt idx="7033">
                        <c:v>11722.9296875</c:v>
                      </c:pt>
                      <c:pt idx="7034">
                        <c:v>14387.109375</c:v>
                      </c:pt>
                      <c:pt idx="7035">
                        <c:v>13028.69921875</c:v>
                      </c:pt>
                      <c:pt idx="7036">
                        <c:v>13132.03515625</c:v>
                      </c:pt>
                      <c:pt idx="7037">
                        <c:v>13287.64453125</c:v>
                      </c:pt>
                      <c:pt idx="7038">
                        <c:v>12546.171875</c:v>
                      </c:pt>
                      <c:pt idx="7039">
                        <c:v>10153.59375</c:v>
                      </c:pt>
                      <c:pt idx="7040">
                        <c:v>9208.18359375</c:v>
                      </c:pt>
                      <c:pt idx="7041">
                        <c:v>10660.69140625</c:v>
                      </c:pt>
                      <c:pt idx="7042">
                        <c:v>13461.0703125</c:v>
                      </c:pt>
                      <c:pt idx="7043">
                        <c:v>12918.9296875</c:v>
                      </c:pt>
                      <c:pt idx="7044">
                        <c:v>12677.76171875</c:v>
                      </c:pt>
                      <c:pt idx="7045">
                        <c:v>11017.37890625</c:v>
                      </c:pt>
                      <c:pt idx="7046">
                        <c:v>10991.0234375</c:v>
                      </c:pt>
                      <c:pt idx="7047">
                        <c:v>13053.890625</c:v>
                      </c:pt>
                      <c:pt idx="7048">
                        <c:v>11874.4375</c:v>
                      </c:pt>
                      <c:pt idx="7049">
                        <c:v>12908.6875</c:v>
                      </c:pt>
                      <c:pt idx="7050">
                        <c:v>19135.6484375</c:v>
                      </c:pt>
                      <c:pt idx="7051">
                        <c:v>19059.57421875</c:v>
                      </c:pt>
                      <c:pt idx="7052">
                        <c:v>17868.0390625</c:v>
                      </c:pt>
                      <c:pt idx="7053">
                        <c:v>16208.26953125</c:v>
                      </c:pt>
                      <c:pt idx="7054">
                        <c:v>15784.43359375</c:v>
                      </c:pt>
                      <c:pt idx="7055">
                        <c:v>15599.9375</c:v>
                      </c:pt>
                      <c:pt idx="7056">
                        <c:v>18736.5234375</c:v>
                      </c:pt>
                      <c:pt idx="7057">
                        <c:v>17785.5390625</c:v>
                      </c:pt>
                      <c:pt idx="7058">
                        <c:v>18362.49609375</c:v>
                      </c:pt>
                      <c:pt idx="7059">
                        <c:v>18421.47265625</c:v>
                      </c:pt>
                      <c:pt idx="7060">
                        <c:v>17101.54296875</c:v>
                      </c:pt>
                      <c:pt idx="7061">
                        <c:v>18767.19921875</c:v>
                      </c:pt>
                      <c:pt idx="7062">
                        <c:v>17292.4609375</c:v>
                      </c:pt>
                      <c:pt idx="7063">
                        <c:v>16385.23828125</c:v>
                      </c:pt>
                      <c:pt idx="7064">
                        <c:v>18933.15234375</c:v>
                      </c:pt>
                      <c:pt idx="7065">
                        <c:v>8861.0078125</c:v>
                      </c:pt>
                      <c:pt idx="7066">
                        <c:v>8519.765625</c:v>
                      </c:pt>
                      <c:pt idx="7067">
                        <c:v>13427.0234375</c:v>
                      </c:pt>
                      <c:pt idx="7068">
                        <c:v>13816.6875</c:v>
                      </c:pt>
                      <c:pt idx="7069">
                        <c:v>12608.515625</c:v>
                      </c:pt>
                      <c:pt idx="7070">
                        <c:v>12872.5703125</c:v>
                      </c:pt>
                      <c:pt idx="7071">
                        <c:v>10878.2265625</c:v>
                      </c:pt>
                      <c:pt idx="7072">
                        <c:v>13087.5078125</c:v>
                      </c:pt>
                      <c:pt idx="7073">
                        <c:v>11476.9140625</c:v>
                      </c:pt>
                      <c:pt idx="7074">
                        <c:v>12322.53125</c:v>
                      </c:pt>
                      <c:pt idx="7075">
                        <c:v>12885.734375</c:v>
                      </c:pt>
                      <c:pt idx="7076">
                        <c:v>10204.4921875</c:v>
                      </c:pt>
                      <c:pt idx="7077">
                        <c:v>11766.9140625</c:v>
                      </c:pt>
                      <c:pt idx="7078">
                        <c:v>12303.4453125</c:v>
                      </c:pt>
                      <c:pt idx="7079">
                        <c:v>11877.05859375</c:v>
                      </c:pt>
                      <c:pt idx="7080">
                        <c:v>15892.265625</c:v>
                      </c:pt>
                      <c:pt idx="7081">
                        <c:v>14302.2734375</c:v>
                      </c:pt>
                      <c:pt idx="7082">
                        <c:v>14242.8125</c:v>
                      </c:pt>
                      <c:pt idx="7083">
                        <c:v>15337.359375</c:v>
                      </c:pt>
                      <c:pt idx="7084">
                        <c:v>15163.12109375</c:v>
                      </c:pt>
                      <c:pt idx="7085">
                        <c:v>16069.21875</c:v>
                      </c:pt>
                      <c:pt idx="7086">
                        <c:v>14859.31640625</c:v>
                      </c:pt>
                      <c:pt idx="7087">
                        <c:v>15526.4765625</c:v>
                      </c:pt>
                      <c:pt idx="7088">
                        <c:v>15431.59765625</c:v>
                      </c:pt>
                      <c:pt idx="7089">
                        <c:v>14576.703125</c:v>
                      </c:pt>
                      <c:pt idx="7090">
                        <c:v>15699.046875</c:v>
                      </c:pt>
                      <c:pt idx="7091">
                        <c:v>16622.77734375</c:v>
                      </c:pt>
                      <c:pt idx="7092">
                        <c:v>16548.29296875</c:v>
                      </c:pt>
                      <c:pt idx="7093">
                        <c:v>13047.34375</c:v>
                      </c:pt>
                      <c:pt idx="7094">
                        <c:v>14498.51171875</c:v>
                      </c:pt>
                      <c:pt idx="7095">
                        <c:v>15622.58203125</c:v>
                      </c:pt>
                      <c:pt idx="7096">
                        <c:v>14341.30859375</c:v>
                      </c:pt>
                      <c:pt idx="7097">
                        <c:v>14803.80078125</c:v>
                      </c:pt>
                      <c:pt idx="7098">
                        <c:v>16027.68359375</c:v>
                      </c:pt>
                      <c:pt idx="7099">
                        <c:v>15022.5859375</c:v>
                      </c:pt>
                      <c:pt idx="7100">
                        <c:v>12646.27734375</c:v>
                      </c:pt>
                      <c:pt idx="7101">
                        <c:v>12268.3046875</c:v>
                      </c:pt>
                      <c:pt idx="7102">
                        <c:v>14226.140625</c:v>
                      </c:pt>
                      <c:pt idx="7103">
                        <c:v>14805.14453125</c:v>
                      </c:pt>
                      <c:pt idx="7104">
                        <c:v>16441.2890625</c:v>
                      </c:pt>
                      <c:pt idx="7105">
                        <c:v>16080.91015625</c:v>
                      </c:pt>
                      <c:pt idx="7106">
                        <c:v>14316.95703125</c:v>
                      </c:pt>
                      <c:pt idx="7107">
                        <c:v>13530.1484375</c:v>
                      </c:pt>
                      <c:pt idx="7108">
                        <c:v>15173.08984375</c:v>
                      </c:pt>
                      <c:pt idx="7109">
                        <c:v>15924.109375</c:v>
                      </c:pt>
                      <c:pt idx="7110">
                        <c:v>13481.48828125</c:v>
                      </c:pt>
                      <c:pt idx="7111">
                        <c:v>12392.85546875</c:v>
                      </c:pt>
                      <c:pt idx="7112">
                        <c:v>12507.73828125</c:v>
                      </c:pt>
                      <c:pt idx="7113">
                        <c:v>11463.19140625</c:v>
                      </c:pt>
                      <c:pt idx="7114">
                        <c:v>11780.36328125</c:v>
                      </c:pt>
                      <c:pt idx="7115">
                        <c:v>13334.33203125</c:v>
                      </c:pt>
                      <c:pt idx="7116">
                        <c:v>12570.4609375</c:v>
                      </c:pt>
                      <c:pt idx="7117">
                        <c:v>10801.703125</c:v>
                      </c:pt>
                      <c:pt idx="7118">
                        <c:v>10721.42578125</c:v>
                      </c:pt>
                      <c:pt idx="7119">
                        <c:v>13837.94921875</c:v>
                      </c:pt>
                      <c:pt idx="7120">
                        <c:v>13800.17578125</c:v>
                      </c:pt>
                      <c:pt idx="7121">
                        <c:v>13949.5859375</c:v>
                      </c:pt>
                      <c:pt idx="7122">
                        <c:v>14011.8125</c:v>
                      </c:pt>
                      <c:pt idx="7123">
                        <c:v>13322.28515625</c:v>
                      </c:pt>
                      <c:pt idx="7124">
                        <c:v>13739.56640625</c:v>
                      </c:pt>
                      <c:pt idx="7125">
                        <c:v>8115.5859375</c:v>
                      </c:pt>
                      <c:pt idx="7126">
                        <c:v>9947.875</c:v>
                      </c:pt>
                      <c:pt idx="7127">
                        <c:v>11701.65625</c:v>
                      </c:pt>
                      <c:pt idx="7128">
                        <c:v>13471.7578125</c:v>
                      </c:pt>
                      <c:pt idx="7129">
                        <c:v>13042.3828125</c:v>
                      </c:pt>
                      <c:pt idx="7130">
                        <c:v>12058.5</c:v>
                      </c:pt>
                      <c:pt idx="7131">
                        <c:v>12269.21875</c:v>
                      </c:pt>
                      <c:pt idx="7132">
                        <c:v>12944.88671875</c:v>
                      </c:pt>
                      <c:pt idx="7133">
                        <c:v>11990.8046875</c:v>
                      </c:pt>
                      <c:pt idx="7134">
                        <c:v>11394.75</c:v>
                      </c:pt>
                      <c:pt idx="7135">
                        <c:v>11665.93359375</c:v>
                      </c:pt>
                      <c:pt idx="7136">
                        <c:v>11405.73828125</c:v>
                      </c:pt>
                      <c:pt idx="7137">
                        <c:v>12406.68359375</c:v>
                      </c:pt>
                      <c:pt idx="7138">
                        <c:v>13643.515625</c:v>
                      </c:pt>
                      <c:pt idx="7139">
                        <c:v>12592.171875</c:v>
                      </c:pt>
                      <c:pt idx="7140">
                        <c:v>15573.4296875</c:v>
                      </c:pt>
                      <c:pt idx="7141">
                        <c:v>14912.25</c:v>
                      </c:pt>
                      <c:pt idx="7142">
                        <c:v>12187.92578125</c:v>
                      </c:pt>
                      <c:pt idx="7143">
                        <c:v>13414.2265625</c:v>
                      </c:pt>
                      <c:pt idx="7144">
                        <c:v>15894.171875</c:v>
                      </c:pt>
                      <c:pt idx="7145">
                        <c:v>15691.28125</c:v>
                      </c:pt>
                      <c:pt idx="7146">
                        <c:v>14676.38671875</c:v>
                      </c:pt>
                      <c:pt idx="7147">
                        <c:v>14511.859375</c:v>
                      </c:pt>
                      <c:pt idx="7148">
                        <c:v>14910.61328125</c:v>
                      </c:pt>
                      <c:pt idx="7149">
                        <c:v>14234.96875</c:v>
                      </c:pt>
                      <c:pt idx="7150">
                        <c:v>15430.23046875</c:v>
                      </c:pt>
                      <c:pt idx="7151">
                        <c:v>15862.34375</c:v>
                      </c:pt>
                      <c:pt idx="7152">
                        <c:v>13746.1796875</c:v>
                      </c:pt>
                      <c:pt idx="7153">
                        <c:v>13156.5</c:v>
                      </c:pt>
                      <c:pt idx="7154">
                        <c:v>15790.125</c:v>
                      </c:pt>
                      <c:pt idx="7155">
                        <c:v>12174.65234375</c:v>
                      </c:pt>
                      <c:pt idx="7156">
                        <c:v>10681.6875</c:v>
                      </c:pt>
                      <c:pt idx="7157">
                        <c:v>10010.0859375</c:v>
                      </c:pt>
                      <c:pt idx="7158">
                        <c:v>9654.0078125</c:v>
                      </c:pt>
                      <c:pt idx="7159">
                        <c:v>10620.078125</c:v>
                      </c:pt>
                      <c:pt idx="7160">
                        <c:v>10948.46484375</c:v>
                      </c:pt>
                      <c:pt idx="7161">
                        <c:v>10001.18359375</c:v>
                      </c:pt>
                      <c:pt idx="7162">
                        <c:v>12515.96875</c:v>
                      </c:pt>
                      <c:pt idx="7163">
                        <c:v>9595.4921875</c:v>
                      </c:pt>
                      <c:pt idx="7164">
                        <c:v>10254.7265625</c:v>
                      </c:pt>
                      <c:pt idx="7165">
                        <c:v>11920.734375</c:v>
                      </c:pt>
                      <c:pt idx="7166">
                        <c:v>11894.14453125</c:v>
                      </c:pt>
                      <c:pt idx="7167">
                        <c:v>9779.15625</c:v>
                      </c:pt>
                      <c:pt idx="7168">
                        <c:v>8517.140625</c:v>
                      </c:pt>
                      <c:pt idx="7169">
                        <c:v>10421.890625</c:v>
                      </c:pt>
                      <c:pt idx="7170">
                        <c:v>15489.85546875</c:v>
                      </c:pt>
                      <c:pt idx="7171">
                        <c:v>13665.32421875</c:v>
                      </c:pt>
                      <c:pt idx="7172">
                        <c:v>13677.953125</c:v>
                      </c:pt>
                      <c:pt idx="7173">
                        <c:v>14842.90234375</c:v>
                      </c:pt>
                      <c:pt idx="7174">
                        <c:v>15343.7578125</c:v>
                      </c:pt>
                      <c:pt idx="7175">
                        <c:v>11762.3671875</c:v>
                      </c:pt>
                      <c:pt idx="7176">
                        <c:v>15511.7421875</c:v>
                      </c:pt>
                      <c:pt idx="7177">
                        <c:v>14545.1328125</c:v>
                      </c:pt>
                      <c:pt idx="7178">
                        <c:v>13728.3046875</c:v>
                      </c:pt>
                      <c:pt idx="7179">
                        <c:v>14404.9921875</c:v>
                      </c:pt>
                      <c:pt idx="7180">
                        <c:v>12678.55078125</c:v>
                      </c:pt>
                      <c:pt idx="7181">
                        <c:v>14968.34375</c:v>
                      </c:pt>
                      <c:pt idx="7182">
                        <c:v>12749.20703125</c:v>
                      </c:pt>
                      <c:pt idx="7183">
                        <c:v>13438.97265625</c:v>
                      </c:pt>
                      <c:pt idx="7184">
                        <c:v>14815.578125</c:v>
                      </c:pt>
                      <c:pt idx="7185">
                        <c:v>12653.9453125</c:v>
                      </c:pt>
                      <c:pt idx="7186">
                        <c:v>13466.609375</c:v>
                      </c:pt>
                      <c:pt idx="7187">
                        <c:v>12991.8359375</c:v>
                      </c:pt>
                      <c:pt idx="7188">
                        <c:v>12360.47265625</c:v>
                      </c:pt>
                      <c:pt idx="7189">
                        <c:v>11071.47265625</c:v>
                      </c:pt>
                      <c:pt idx="7190">
                        <c:v>11083.49609375</c:v>
                      </c:pt>
                      <c:pt idx="7191">
                        <c:v>11492.4453125</c:v>
                      </c:pt>
                      <c:pt idx="7192">
                        <c:v>11379.01953125</c:v>
                      </c:pt>
                      <c:pt idx="7193">
                        <c:v>11457.453125</c:v>
                      </c:pt>
                      <c:pt idx="7194">
                        <c:v>13315.234375</c:v>
                      </c:pt>
                      <c:pt idx="7195">
                        <c:v>12430.80859375</c:v>
                      </c:pt>
                      <c:pt idx="7196">
                        <c:v>11237.109375</c:v>
                      </c:pt>
                      <c:pt idx="7197">
                        <c:v>13517.74609375</c:v>
                      </c:pt>
                      <c:pt idx="7198">
                        <c:v>12203.3515625</c:v>
                      </c:pt>
                      <c:pt idx="7199">
                        <c:v>13429.0859375</c:v>
                      </c:pt>
                      <c:pt idx="7200">
                        <c:v>14070.515625</c:v>
                      </c:pt>
                      <c:pt idx="7201">
                        <c:v>13873.046875</c:v>
                      </c:pt>
                      <c:pt idx="7202">
                        <c:v>13618.4375</c:v>
                      </c:pt>
                      <c:pt idx="7203">
                        <c:v>12905.84765625</c:v>
                      </c:pt>
                      <c:pt idx="7204">
                        <c:v>14247.34375</c:v>
                      </c:pt>
                      <c:pt idx="7205">
                        <c:v>12667.05078125</c:v>
                      </c:pt>
                      <c:pt idx="7206">
                        <c:v>12682.2578125</c:v>
                      </c:pt>
                      <c:pt idx="7207">
                        <c:v>12678.34765625</c:v>
                      </c:pt>
                      <c:pt idx="7208">
                        <c:v>14155.96484375</c:v>
                      </c:pt>
                      <c:pt idx="7209">
                        <c:v>12019.47265625</c:v>
                      </c:pt>
                      <c:pt idx="7210">
                        <c:v>10981.640625</c:v>
                      </c:pt>
                      <c:pt idx="7211">
                        <c:v>11719.50390625</c:v>
                      </c:pt>
                      <c:pt idx="7212">
                        <c:v>13742.46484375</c:v>
                      </c:pt>
                      <c:pt idx="7213">
                        <c:v>13394.03125</c:v>
                      </c:pt>
                      <c:pt idx="7214">
                        <c:v>13773.203125</c:v>
                      </c:pt>
                      <c:pt idx="7215">
                        <c:v>11983.08984375</c:v>
                      </c:pt>
                      <c:pt idx="7216">
                        <c:v>6675.56640625</c:v>
                      </c:pt>
                      <c:pt idx="7217">
                        <c:v>12908.59375</c:v>
                      </c:pt>
                      <c:pt idx="7218">
                        <c:v>11075.70703125</c:v>
                      </c:pt>
                      <c:pt idx="7219">
                        <c:v>8256.23828125</c:v>
                      </c:pt>
                      <c:pt idx="7220">
                        <c:v>8271.078125</c:v>
                      </c:pt>
                      <c:pt idx="7221">
                        <c:v>9978.421875</c:v>
                      </c:pt>
                      <c:pt idx="7222">
                        <c:v>13555.45703125</c:v>
                      </c:pt>
                      <c:pt idx="7223">
                        <c:v>11576.2109375</c:v>
                      </c:pt>
                      <c:pt idx="7224">
                        <c:v>9944.58203125</c:v>
                      </c:pt>
                      <c:pt idx="7225">
                        <c:v>8837.3984375</c:v>
                      </c:pt>
                      <c:pt idx="7226">
                        <c:v>10528.19921875</c:v>
                      </c:pt>
                      <c:pt idx="7227">
                        <c:v>10439.1171875</c:v>
                      </c:pt>
                      <c:pt idx="7228">
                        <c:v>8893.6328125</c:v>
                      </c:pt>
                      <c:pt idx="7229">
                        <c:v>10293.12890625</c:v>
                      </c:pt>
                      <c:pt idx="7230">
                        <c:v>14532.734375</c:v>
                      </c:pt>
                      <c:pt idx="7231">
                        <c:v>13073.796875</c:v>
                      </c:pt>
                      <c:pt idx="7232">
                        <c:v>7439.6328125</c:v>
                      </c:pt>
                      <c:pt idx="7233">
                        <c:v>10592.484375</c:v>
                      </c:pt>
                      <c:pt idx="7234">
                        <c:v>13636.58984375</c:v>
                      </c:pt>
                      <c:pt idx="7235">
                        <c:v>14268.86328125</c:v>
                      </c:pt>
                      <c:pt idx="7236">
                        <c:v>11361.44921875</c:v>
                      </c:pt>
                      <c:pt idx="7237">
                        <c:v>13863.6015625</c:v>
                      </c:pt>
                      <c:pt idx="7238">
                        <c:v>12054.37890625</c:v>
                      </c:pt>
                      <c:pt idx="7239">
                        <c:v>10827.34375</c:v>
                      </c:pt>
                      <c:pt idx="7240">
                        <c:v>10982.24609375</c:v>
                      </c:pt>
                      <c:pt idx="7241">
                        <c:v>13399.51171875</c:v>
                      </c:pt>
                      <c:pt idx="7242">
                        <c:v>13519.81640625</c:v>
                      </c:pt>
                      <c:pt idx="7243">
                        <c:v>12359.38671875</c:v>
                      </c:pt>
                      <c:pt idx="7244">
                        <c:v>12543.23046875</c:v>
                      </c:pt>
                      <c:pt idx="7245">
                        <c:v>11312.63671875</c:v>
                      </c:pt>
                      <c:pt idx="7246">
                        <c:v>10861.36328125</c:v>
                      </c:pt>
                      <c:pt idx="7247">
                        <c:v>12571.625</c:v>
                      </c:pt>
                      <c:pt idx="7248">
                        <c:v>10395.25390625</c:v>
                      </c:pt>
                      <c:pt idx="7249">
                        <c:v>11976.04296875</c:v>
                      </c:pt>
                      <c:pt idx="7250">
                        <c:v>11216.9609375</c:v>
                      </c:pt>
                      <c:pt idx="7251">
                        <c:v>11045.30859375</c:v>
                      </c:pt>
                      <c:pt idx="7252">
                        <c:v>12622.78125</c:v>
                      </c:pt>
                      <c:pt idx="7253">
                        <c:v>12180.19140625</c:v>
                      </c:pt>
                      <c:pt idx="7254">
                        <c:v>11893.37890625</c:v>
                      </c:pt>
                      <c:pt idx="7255">
                        <c:v>12709.40625</c:v>
                      </c:pt>
                      <c:pt idx="7256">
                        <c:v>11386.48828125</c:v>
                      </c:pt>
                      <c:pt idx="7257">
                        <c:v>10427.4453125</c:v>
                      </c:pt>
                      <c:pt idx="7258">
                        <c:v>11147.3125</c:v>
                      </c:pt>
                      <c:pt idx="7259">
                        <c:v>12559.640625</c:v>
                      </c:pt>
                      <c:pt idx="7260">
                        <c:v>14953.55078125</c:v>
                      </c:pt>
                      <c:pt idx="7261">
                        <c:v>14435.75</c:v>
                      </c:pt>
                      <c:pt idx="7262">
                        <c:v>16008.7109375</c:v>
                      </c:pt>
                      <c:pt idx="7263">
                        <c:v>13239.953125</c:v>
                      </c:pt>
                      <c:pt idx="7264">
                        <c:v>12426.875</c:v>
                      </c:pt>
                      <c:pt idx="7265">
                        <c:v>12484.55859375</c:v>
                      </c:pt>
                      <c:pt idx="7266">
                        <c:v>14450.7265625</c:v>
                      </c:pt>
                      <c:pt idx="7267">
                        <c:v>14399.53515625</c:v>
                      </c:pt>
                      <c:pt idx="7268">
                        <c:v>16091.3046875</c:v>
                      </c:pt>
                      <c:pt idx="7269">
                        <c:v>15635.8203125</c:v>
                      </c:pt>
                      <c:pt idx="7270">
                        <c:v>14629.0625</c:v>
                      </c:pt>
                      <c:pt idx="7271">
                        <c:v>14363.6484375</c:v>
                      </c:pt>
                      <c:pt idx="7272">
                        <c:v>16192.171875</c:v>
                      </c:pt>
                      <c:pt idx="7273">
                        <c:v>14947.2109375</c:v>
                      </c:pt>
                      <c:pt idx="7274">
                        <c:v>14302.51171875</c:v>
                      </c:pt>
                      <c:pt idx="7275">
                        <c:v>17491.89453125</c:v>
                      </c:pt>
                      <c:pt idx="7276">
                        <c:v>16671.671875</c:v>
                      </c:pt>
                      <c:pt idx="7277">
                        <c:v>18200.64453125</c:v>
                      </c:pt>
                      <c:pt idx="7278">
                        <c:v>16081.40234375</c:v>
                      </c:pt>
                      <c:pt idx="7279">
                        <c:v>15239.6796875</c:v>
                      </c:pt>
                      <c:pt idx="7280">
                        <c:v>15714.2109375</c:v>
                      </c:pt>
                      <c:pt idx="7281">
                        <c:v>17975.61328125</c:v>
                      </c:pt>
                      <c:pt idx="7282">
                        <c:v>16992.09765625</c:v>
                      </c:pt>
                      <c:pt idx="7283">
                        <c:v>15518.7890625</c:v>
                      </c:pt>
                      <c:pt idx="7284">
                        <c:v>13077.54296875</c:v>
                      </c:pt>
                      <c:pt idx="7285">
                        <c:v>13318.66796875</c:v>
                      </c:pt>
                      <c:pt idx="7286">
                        <c:v>16775.11328125</c:v>
                      </c:pt>
                      <c:pt idx="7287">
                        <c:v>17168.76953125</c:v>
                      </c:pt>
                      <c:pt idx="7288">
                        <c:v>16204.87109375</c:v>
                      </c:pt>
                      <c:pt idx="7289">
                        <c:v>16823.94140625</c:v>
                      </c:pt>
                      <c:pt idx="7290">
                        <c:v>14435.19921875</c:v>
                      </c:pt>
                      <c:pt idx="7291">
                        <c:v>14051.8359375</c:v>
                      </c:pt>
                      <c:pt idx="7292">
                        <c:v>13668.44921875</c:v>
                      </c:pt>
                      <c:pt idx="7293">
                        <c:v>13994.26953125</c:v>
                      </c:pt>
                      <c:pt idx="7294">
                        <c:v>14582.8515625</c:v>
                      </c:pt>
                      <c:pt idx="7295">
                        <c:v>14132.44921875</c:v>
                      </c:pt>
                      <c:pt idx="7296">
                        <c:v>12207.68359375</c:v>
                      </c:pt>
                      <c:pt idx="7297">
                        <c:v>12739.5625</c:v>
                      </c:pt>
                      <c:pt idx="7298">
                        <c:v>14361.0390625</c:v>
                      </c:pt>
                      <c:pt idx="7299">
                        <c:v>12243.86328125</c:v>
                      </c:pt>
                      <c:pt idx="7300">
                        <c:v>10850.79296875</c:v>
                      </c:pt>
                      <c:pt idx="7301">
                        <c:v>11589.35546875</c:v>
                      </c:pt>
                      <c:pt idx="7302">
                        <c:v>14708.1328125</c:v>
                      </c:pt>
                      <c:pt idx="7303">
                        <c:v>14728.32421875</c:v>
                      </c:pt>
                      <c:pt idx="7304">
                        <c:v>14727.140625</c:v>
                      </c:pt>
                      <c:pt idx="7305">
                        <c:v>11132.296875</c:v>
                      </c:pt>
                      <c:pt idx="7306">
                        <c:v>9776.27734375</c:v>
                      </c:pt>
                      <c:pt idx="7307">
                        <c:v>10427.35546875</c:v>
                      </c:pt>
                      <c:pt idx="7308">
                        <c:v>12171.5390625</c:v>
                      </c:pt>
                      <c:pt idx="7309">
                        <c:v>10648.84375</c:v>
                      </c:pt>
                      <c:pt idx="7310">
                        <c:v>11168.80078125</c:v>
                      </c:pt>
                      <c:pt idx="7311">
                        <c:v>11299.390625</c:v>
                      </c:pt>
                      <c:pt idx="7312">
                        <c:v>11832.64453125</c:v>
                      </c:pt>
                      <c:pt idx="7313">
                        <c:v>11736.51953125</c:v>
                      </c:pt>
                      <c:pt idx="7314">
                        <c:v>11700.98046875</c:v>
                      </c:pt>
                      <c:pt idx="7315">
                        <c:v>11613.0859375</c:v>
                      </c:pt>
                      <c:pt idx="7316">
                        <c:v>10573.3125</c:v>
                      </c:pt>
                      <c:pt idx="7317">
                        <c:v>9336.1015625</c:v>
                      </c:pt>
                      <c:pt idx="7318">
                        <c:v>9384.234375</c:v>
                      </c:pt>
                      <c:pt idx="7319">
                        <c:v>11042.80859375</c:v>
                      </c:pt>
                      <c:pt idx="7320">
                        <c:v>20720.8984375</c:v>
                      </c:pt>
                      <c:pt idx="7321">
                        <c:v>19069.0078125</c:v>
                      </c:pt>
                      <c:pt idx="7322">
                        <c:v>18114.6484375</c:v>
                      </c:pt>
                      <c:pt idx="7323">
                        <c:v>19328.47265625</c:v>
                      </c:pt>
                      <c:pt idx="7324">
                        <c:v>17741.0078125</c:v>
                      </c:pt>
                      <c:pt idx="7325">
                        <c:v>20084.62890625</c:v>
                      </c:pt>
                      <c:pt idx="7326">
                        <c:v>19093.05859375</c:v>
                      </c:pt>
                      <c:pt idx="7327">
                        <c:v>17895.04296875</c:v>
                      </c:pt>
                      <c:pt idx="7328">
                        <c:v>17466.98046875</c:v>
                      </c:pt>
                      <c:pt idx="7329">
                        <c:v>18149.859375</c:v>
                      </c:pt>
                      <c:pt idx="7330">
                        <c:v>20266.21875</c:v>
                      </c:pt>
                      <c:pt idx="7331">
                        <c:v>19380.3828125</c:v>
                      </c:pt>
                      <c:pt idx="7332">
                        <c:v>20127.1484375</c:v>
                      </c:pt>
                      <c:pt idx="7333">
                        <c:v>19424.87890625</c:v>
                      </c:pt>
                      <c:pt idx="7334">
                        <c:v>20998.578125</c:v>
                      </c:pt>
                      <c:pt idx="7335">
                        <c:v>12811.9453125</c:v>
                      </c:pt>
                      <c:pt idx="7336">
                        <c:v>9918.98828125</c:v>
                      </c:pt>
                      <c:pt idx="7337">
                        <c:v>11426.328125</c:v>
                      </c:pt>
                      <c:pt idx="7338">
                        <c:v>11115.1484375</c:v>
                      </c:pt>
                      <c:pt idx="7339">
                        <c:v>12889.1953125</c:v>
                      </c:pt>
                      <c:pt idx="7340">
                        <c:v>12204.30859375</c:v>
                      </c:pt>
                      <c:pt idx="7341">
                        <c:v>10581.7109375</c:v>
                      </c:pt>
                      <c:pt idx="7342">
                        <c:v>10083.1171875</c:v>
                      </c:pt>
                      <c:pt idx="7343">
                        <c:v>12012.53515625</c:v>
                      </c:pt>
                      <c:pt idx="7344">
                        <c:v>10452.00390625</c:v>
                      </c:pt>
                      <c:pt idx="7345">
                        <c:v>11908.21875</c:v>
                      </c:pt>
                      <c:pt idx="7346">
                        <c:v>12675.6796875</c:v>
                      </c:pt>
                      <c:pt idx="7347">
                        <c:v>11587.8828125</c:v>
                      </c:pt>
                      <c:pt idx="7348">
                        <c:v>12768.7578125</c:v>
                      </c:pt>
                      <c:pt idx="7349">
                        <c:v>10661.1328125</c:v>
                      </c:pt>
                      <c:pt idx="7350">
                        <c:v>14876.6328125</c:v>
                      </c:pt>
                      <c:pt idx="7351">
                        <c:v>12640.90625</c:v>
                      </c:pt>
                      <c:pt idx="7352">
                        <c:v>10973.875</c:v>
                      </c:pt>
                      <c:pt idx="7353">
                        <c:v>10495.2734375</c:v>
                      </c:pt>
                      <c:pt idx="7354">
                        <c:v>12472.171875</c:v>
                      </c:pt>
                      <c:pt idx="7355">
                        <c:v>14713.19921875</c:v>
                      </c:pt>
                      <c:pt idx="7356">
                        <c:v>14075.984375</c:v>
                      </c:pt>
                      <c:pt idx="7357">
                        <c:v>14721.84765625</c:v>
                      </c:pt>
                      <c:pt idx="7358">
                        <c:v>13977.4921875</c:v>
                      </c:pt>
                      <c:pt idx="7359">
                        <c:v>13788.171875</c:v>
                      </c:pt>
                      <c:pt idx="7360">
                        <c:v>11998.70703125</c:v>
                      </c:pt>
                      <c:pt idx="7361">
                        <c:v>11537.09375</c:v>
                      </c:pt>
                      <c:pt idx="7362">
                        <c:v>13026.71875</c:v>
                      </c:pt>
                      <c:pt idx="7363">
                        <c:v>12740.078125</c:v>
                      </c:pt>
                      <c:pt idx="7364">
                        <c:v>14944.96484375</c:v>
                      </c:pt>
                      <c:pt idx="7365">
                        <c:v>18630.9609375</c:v>
                      </c:pt>
                      <c:pt idx="7366">
                        <c:v>17439.1171875</c:v>
                      </c:pt>
                      <c:pt idx="7367">
                        <c:v>19159.25</c:v>
                      </c:pt>
                      <c:pt idx="7368">
                        <c:v>16895.30859375</c:v>
                      </c:pt>
                      <c:pt idx="7369">
                        <c:v>17148.9375</c:v>
                      </c:pt>
                      <c:pt idx="7370">
                        <c:v>19531.140625</c:v>
                      </c:pt>
                      <c:pt idx="7371">
                        <c:v>16465.7109375</c:v>
                      </c:pt>
                      <c:pt idx="7372">
                        <c:v>19474.0859375</c:v>
                      </c:pt>
                      <c:pt idx="7373">
                        <c:v>16007.2109375</c:v>
                      </c:pt>
                      <c:pt idx="7374">
                        <c:v>18266.53125</c:v>
                      </c:pt>
                      <c:pt idx="7375">
                        <c:v>17211.67578125</c:v>
                      </c:pt>
                      <c:pt idx="7376">
                        <c:v>18010.3125</c:v>
                      </c:pt>
                      <c:pt idx="7377">
                        <c:v>17157.7734375</c:v>
                      </c:pt>
                      <c:pt idx="7378">
                        <c:v>18827.63671875</c:v>
                      </c:pt>
                      <c:pt idx="7379">
                        <c:v>19361.7578125</c:v>
                      </c:pt>
                      <c:pt idx="7380">
                        <c:v>11424.6796875</c:v>
                      </c:pt>
                      <c:pt idx="7381">
                        <c:v>9628.85546875</c:v>
                      </c:pt>
                      <c:pt idx="7382">
                        <c:v>9768.94921875</c:v>
                      </c:pt>
                      <c:pt idx="7383">
                        <c:v>12938.79296875</c:v>
                      </c:pt>
                      <c:pt idx="7384">
                        <c:v>11950.125</c:v>
                      </c:pt>
                      <c:pt idx="7385">
                        <c:v>9464.90234375</c:v>
                      </c:pt>
                      <c:pt idx="7386">
                        <c:v>9489.5703125</c:v>
                      </c:pt>
                      <c:pt idx="7387">
                        <c:v>13227.265625</c:v>
                      </c:pt>
                      <c:pt idx="7388">
                        <c:v>11214.12109375</c:v>
                      </c:pt>
                      <c:pt idx="7389">
                        <c:v>12178.55859375</c:v>
                      </c:pt>
                      <c:pt idx="7390">
                        <c:v>11612.4296875</c:v>
                      </c:pt>
                      <c:pt idx="7391">
                        <c:v>12503.3515625</c:v>
                      </c:pt>
                      <c:pt idx="7392">
                        <c:v>13451.5</c:v>
                      </c:pt>
                      <c:pt idx="7393">
                        <c:v>12509.53515625</c:v>
                      </c:pt>
                      <c:pt idx="7394">
                        <c:v>12363.85546875</c:v>
                      </c:pt>
                      <c:pt idx="7395">
                        <c:v>10608.7890625</c:v>
                      </c:pt>
                      <c:pt idx="7396">
                        <c:v>10527.73046875</c:v>
                      </c:pt>
                      <c:pt idx="7397">
                        <c:v>10893.1875</c:v>
                      </c:pt>
                      <c:pt idx="7398">
                        <c:v>10917.76171875</c:v>
                      </c:pt>
                      <c:pt idx="7399">
                        <c:v>8266.91796875</c:v>
                      </c:pt>
                      <c:pt idx="7400">
                        <c:v>7735.71875</c:v>
                      </c:pt>
                      <c:pt idx="7401">
                        <c:v>7324.46484375</c:v>
                      </c:pt>
                      <c:pt idx="7402">
                        <c:v>9510.18359375</c:v>
                      </c:pt>
                      <c:pt idx="7403">
                        <c:v>9999.3203125</c:v>
                      </c:pt>
                      <c:pt idx="7404">
                        <c:v>10611.91796875</c:v>
                      </c:pt>
                      <c:pt idx="7405">
                        <c:v>10779.6953125</c:v>
                      </c:pt>
                      <c:pt idx="7406">
                        <c:v>10821.65234375</c:v>
                      </c:pt>
                      <c:pt idx="7407">
                        <c:v>10090.0546875</c:v>
                      </c:pt>
                      <c:pt idx="7408">
                        <c:v>8224.5625</c:v>
                      </c:pt>
                      <c:pt idx="7409">
                        <c:v>7889.109375</c:v>
                      </c:pt>
                      <c:pt idx="7410">
                        <c:v>10461.41015625</c:v>
                      </c:pt>
                      <c:pt idx="7411">
                        <c:v>10110.79296875</c:v>
                      </c:pt>
                      <c:pt idx="7412">
                        <c:v>11796.63671875</c:v>
                      </c:pt>
                      <c:pt idx="7413">
                        <c:v>9876.65625</c:v>
                      </c:pt>
                      <c:pt idx="7414">
                        <c:v>8739.5078125</c:v>
                      </c:pt>
                      <c:pt idx="7415">
                        <c:v>8786.67578125</c:v>
                      </c:pt>
                      <c:pt idx="7416">
                        <c:v>11364.4453125</c:v>
                      </c:pt>
                      <c:pt idx="7417">
                        <c:v>11701.57421875</c:v>
                      </c:pt>
                      <c:pt idx="7418">
                        <c:v>12312.3671875</c:v>
                      </c:pt>
                      <c:pt idx="7419">
                        <c:v>11781.5546875</c:v>
                      </c:pt>
                      <c:pt idx="7420">
                        <c:v>9785.84375</c:v>
                      </c:pt>
                      <c:pt idx="7421">
                        <c:v>9739.2421875</c:v>
                      </c:pt>
                      <c:pt idx="7422">
                        <c:v>11429.3359375</c:v>
                      </c:pt>
                      <c:pt idx="7423">
                        <c:v>10474.59375</c:v>
                      </c:pt>
                      <c:pt idx="7424">
                        <c:v>10552.07421875</c:v>
                      </c:pt>
                      <c:pt idx="7425">
                        <c:v>16523.7421875</c:v>
                      </c:pt>
                      <c:pt idx="7426">
                        <c:v>16172.90625</c:v>
                      </c:pt>
                      <c:pt idx="7427">
                        <c:v>16365.10546875</c:v>
                      </c:pt>
                      <c:pt idx="7428">
                        <c:v>15347.71875</c:v>
                      </c:pt>
                      <c:pt idx="7429">
                        <c:v>14151.9140625</c:v>
                      </c:pt>
                      <c:pt idx="7430">
                        <c:v>15626.6875</c:v>
                      </c:pt>
                      <c:pt idx="7431">
                        <c:v>16824.67578125</c:v>
                      </c:pt>
                      <c:pt idx="7432">
                        <c:v>17042.75</c:v>
                      </c:pt>
                      <c:pt idx="7433">
                        <c:v>16573.28125</c:v>
                      </c:pt>
                      <c:pt idx="7434">
                        <c:v>15466.41015625</c:v>
                      </c:pt>
                      <c:pt idx="7435">
                        <c:v>15448.2109375</c:v>
                      </c:pt>
                      <c:pt idx="7436">
                        <c:v>15650.9140625</c:v>
                      </c:pt>
                      <c:pt idx="7437">
                        <c:v>11705.9921875</c:v>
                      </c:pt>
                      <c:pt idx="7438">
                        <c:v>12555.28515625</c:v>
                      </c:pt>
                      <c:pt idx="7439">
                        <c:v>14924.2109375</c:v>
                      </c:pt>
                      <c:pt idx="7440">
                        <c:v>15505.2890625</c:v>
                      </c:pt>
                      <c:pt idx="7441">
                        <c:v>9865.7265625</c:v>
                      </c:pt>
                      <c:pt idx="7442">
                        <c:v>9202.6328125</c:v>
                      </c:pt>
                      <c:pt idx="7443">
                        <c:v>15331.56640625</c:v>
                      </c:pt>
                      <c:pt idx="7444">
                        <c:v>15505.83984375</c:v>
                      </c:pt>
                      <c:pt idx="7445">
                        <c:v>13733.1796875</c:v>
                      </c:pt>
                      <c:pt idx="7446">
                        <c:v>13846.12890625</c:v>
                      </c:pt>
                      <c:pt idx="7447">
                        <c:v>11908.92578125</c:v>
                      </c:pt>
                      <c:pt idx="7448">
                        <c:v>12627.47265625</c:v>
                      </c:pt>
                      <c:pt idx="7449">
                        <c:v>14094.44921875</c:v>
                      </c:pt>
                      <c:pt idx="7450">
                        <c:v>11573.94921875</c:v>
                      </c:pt>
                      <c:pt idx="7451">
                        <c:v>13197.27734375</c:v>
                      </c:pt>
                      <c:pt idx="7452">
                        <c:v>15622.83203125</c:v>
                      </c:pt>
                      <c:pt idx="7453">
                        <c:v>14583.5390625</c:v>
                      </c:pt>
                      <c:pt idx="7454">
                        <c:v>14154.11328125</c:v>
                      </c:pt>
                      <c:pt idx="7455">
                        <c:v>10981.9453125</c:v>
                      </c:pt>
                      <c:pt idx="7456">
                        <c:v>9303.2109375</c:v>
                      </c:pt>
                      <c:pt idx="7457">
                        <c:v>9211.30859375</c:v>
                      </c:pt>
                      <c:pt idx="7458">
                        <c:v>8740.92578125</c:v>
                      </c:pt>
                      <c:pt idx="7459">
                        <c:v>10578.484375</c:v>
                      </c:pt>
                      <c:pt idx="7460">
                        <c:v>10959.62890625</c:v>
                      </c:pt>
                      <c:pt idx="7461">
                        <c:v>9757.140625</c:v>
                      </c:pt>
                      <c:pt idx="7462">
                        <c:v>9080.27734375</c:v>
                      </c:pt>
                      <c:pt idx="7463">
                        <c:v>10150.33203125</c:v>
                      </c:pt>
                      <c:pt idx="7464">
                        <c:v>8554.46484375</c:v>
                      </c:pt>
                      <c:pt idx="7465">
                        <c:v>8329.89453125</c:v>
                      </c:pt>
                      <c:pt idx="7466">
                        <c:v>10838.9765625</c:v>
                      </c:pt>
                      <c:pt idx="7467">
                        <c:v>9705.8515625</c:v>
                      </c:pt>
                      <c:pt idx="7468">
                        <c:v>7508.609375</c:v>
                      </c:pt>
                      <c:pt idx="7469">
                        <c:v>9413.6484375</c:v>
                      </c:pt>
                      <c:pt idx="7470">
                        <c:v>13964.140625</c:v>
                      </c:pt>
                      <c:pt idx="7471">
                        <c:v>12730.2890625</c:v>
                      </c:pt>
                      <c:pt idx="7472">
                        <c:v>13588.76171875</c:v>
                      </c:pt>
                      <c:pt idx="7473">
                        <c:v>14634.61328125</c:v>
                      </c:pt>
                      <c:pt idx="7474">
                        <c:v>11932.8359375</c:v>
                      </c:pt>
                      <c:pt idx="7475">
                        <c:v>14726.57421875</c:v>
                      </c:pt>
                      <c:pt idx="7476">
                        <c:v>13913.34765625</c:v>
                      </c:pt>
                      <c:pt idx="7477">
                        <c:v>13374.96484375</c:v>
                      </c:pt>
                      <c:pt idx="7478">
                        <c:v>14330.5625</c:v>
                      </c:pt>
                      <c:pt idx="7479">
                        <c:v>15495.8359375</c:v>
                      </c:pt>
                      <c:pt idx="7480">
                        <c:v>14788.4375</c:v>
                      </c:pt>
                      <c:pt idx="7481">
                        <c:v>15530.49609375</c:v>
                      </c:pt>
                      <c:pt idx="7482">
                        <c:v>14455.32421875</c:v>
                      </c:pt>
                      <c:pt idx="7483">
                        <c:v>15878.1328125</c:v>
                      </c:pt>
                      <c:pt idx="7484">
                        <c:v>16356.54296875</c:v>
                      </c:pt>
                      <c:pt idx="7485">
                        <c:v>15440.890625</c:v>
                      </c:pt>
                      <c:pt idx="7486">
                        <c:v>14925.078125</c:v>
                      </c:pt>
                      <c:pt idx="7487">
                        <c:v>15582.953125</c:v>
                      </c:pt>
                      <c:pt idx="7488">
                        <c:v>15912.515625</c:v>
                      </c:pt>
                      <c:pt idx="7489">
                        <c:v>16531.7578125</c:v>
                      </c:pt>
                      <c:pt idx="7490">
                        <c:v>12981.5</c:v>
                      </c:pt>
                      <c:pt idx="7491">
                        <c:v>15543.7109375</c:v>
                      </c:pt>
                      <c:pt idx="7492">
                        <c:v>16153.125</c:v>
                      </c:pt>
                      <c:pt idx="7493">
                        <c:v>16029.70703125</c:v>
                      </c:pt>
                      <c:pt idx="7494">
                        <c:v>16479.64453125</c:v>
                      </c:pt>
                      <c:pt idx="7495">
                        <c:v>15413.03515625</c:v>
                      </c:pt>
                      <c:pt idx="7496">
                        <c:v>16563.80078125</c:v>
                      </c:pt>
                      <c:pt idx="7497">
                        <c:v>15046.58984375</c:v>
                      </c:pt>
                      <c:pt idx="7498">
                        <c:v>13903.421875</c:v>
                      </c:pt>
                      <c:pt idx="7499">
                        <c:v>15119.3515625</c:v>
                      </c:pt>
                      <c:pt idx="7500">
                        <c:v>13266.87890625</c:v>
                      </c:pt>
                      <c:pt idx="7501">
                        <c:v>11623.16796875</c:v>
                      </c:pt>
                      <c:pt idx="7502">
                        <c:v>10920.60546875</c:v>
                      </c:pt>
                      <c:pt idx="7503">
                        <c:v>12101.6484375</c:v>
                      </c:pt>
                      <c:pt idx="7504">
                        <c:v>14154.72265625</c:v>
                      </c:pt>
                      <c:pt idx="7505">
                        <c:v>14653.375</c:v>
                      </c:pt>
                      <c:pt idx="7506">
                        <c:v>14830.25390625</c:v>
                      </c:pt>
                      <c:pt idx="7507">
                        <c:v>16246</c:v>
                      </c:pt>
                      <c:pt idx="7508">
                        <c:v>14738.81640625</c:v>
                      </c:pt>
                      <c:pt idx="7509">
                        <c:v>13118.3671875</c:v>
                      </c:pt>
                      <c:pt idx="7510">
                        <c:v>13334.8828125</c:v>
                      </c:pt>
                      <c:pt idx="7511">
                        <c:v>15168.53125</c:v>
                      </c:pt>
                      <c:pt idx="7512">
                        <c:v>15781.3046875</c:v>
                      </c:pt>
                      <c:pt idx="7513">
                        <c:v>15091.17578125</c:v>
                      </c:pt>
                      <c:pt idx="7514">
                        <c:v>15161.68359375</c:v>
                      </c:pt>
                      <c:pt idx="7515">
                        <c:v>12877.80078125</c:v>
                      </c:pt>
                      <c:pt idx="7516">
                        <c:v>13338.3515625</c:v>
                      </c:pt>
                      <c:pt idx="7517">
                        <c:v>13182.9453125</c:v>
                      </c:pt>
                      <c:pt idx="7518">
                        <c:v>12199.4140625</c:v>
                      </c:pt>
                      <c:pt idx="7519">
                        <c:v>10880.9453125</c:v>
                      </c:pt>
                      <c:pt idx="7520">
                        <c:v>10952.140625</c:v>
                      </c:pt>
                      <c:pt idx="7521">
                        <c:v>12328.4296875</c:v>
                      </c:pt>
                      <c:pt idx="7522">
                        <c:v>13173.56640625</c:v>
                      </c:pt>
                      <c:pt idx="7523">
                        <c:v>10889.9375</c:v>
                      </c:pt>
                      <c:pt idx="7524">
                        <c:v>12531.30859375</c:v>
                      </c:pt>
                      <c:pt idx="7525">
                        <c:v>12876.3984375</c:v>
                      </c:pt>
                      <c:pt idx="7526">
                        <c:v>12216.47265625</c:v>
                      </c:pt>
                      <c:pt idx="7527">
                        <c:v>12384.8828125</c:v>
                      </c:pt>
                      <c:pt idx="7528">
                        <c:v>13090.03125</c:v>
                      </c:pt>
                      <c:pt idx="7529">
                        <c:v>13468.484375</c:v>
                      </c:pt>
                      <c:pt idx="7530">
                        <c:v>9859.7890625</c:v>
                      </c:pt>
                      <c:pt idx="7531">
                        <c:v>8489.8515625</c:v>
                      </c:pt>
                      <c:pt idx="7532">
                        <c:v>8730.828125</c:v>
                      </c:pt>
                      <c:pt idx="7533">
                        <c:v>10441.5390625</c:v>
                      </c:pt>
                      <c:pt idx="7534">
                        <c:v>11947.6484375</c:v>
                      </c:pt>
                      <c:pt idx="7535">
                        <c:v>13188.359375</c:v>
                      </c:pt>
                      <c:pt idx="7536">
                        <c:v>10684.21484375</c:v>
                      </c:pt>
                      <c:pt idx="7537">
                        <c:v>9630.37890625</c:v>
                      </c:pt>
                      <c:pt idx="7538">
                        <c:v>11996.671875</c:v>
                      </c:pt>
                      <c:pt idx="7539">
                        <c:v>10311.84375</c:v>
                      </c:pt>
                      <c:pt idx="7540">
                        <c:v>9666.4296875</c:v>
                      </c:pt>
                      <c:pt idx="7541">
                        <c:v>9896.765625</c:v>
                      </c:pt>
                      <c:pt idx="7542">
                        <c:v>12134.13671875</c:v>
                      </c:pt>
                      <c:pt idx="7543">
                        <c:v>13198.3828125</c:v>
                      </c:pt>
                      <c:pt idx="7544">
                        <c:v>13327.80078125</c:v>
                      </c:pt>
                      <c:pt idx="7545">
                        <c:v>17633.63671875</c:v>
                      </c:pt>
                      <c:pt idx="7546">
                        <c:v>17685.8359375</c:v>
                      </c:pt>
                      <c:pt idx="7547">
                        <c:v>16097.515625</c:v>
                      </c:pt>
                      <c:pt idx="7548">
                        <c:v>16786.3671875</c:v>
                      </c:pt>
                      <c:pt idx="7549">
                        <c:v>15412.46484375</c:v>
                      </c:pt>
                      <c:pt idx="7550">
                        <c:v>14632.87109375</c:v>
                      </c:pt>
                      <c:pt idx="7551">
                        <c:v>15251.41796875</c:v>
                      </c:pt>
                      <c:pt idx="7552">
                        <c:v>15718.79296875</c:v>
                      </c:pt>
                      <c:pt idx="7553">
                        <c:v>13157.28125</c:v>
                      </c:pt>
                      <c:pt idx="7554">
                        <c:v>11174.40625</c:v>
                      </c:pt>
                      <c:pt idx="7555">
                        <c:v>11288.6328125</c:v>
                      </c:pt>
                      <c:pt idx="7556">
                        <c:v>14526.69921875</c:v>
                      </c:pt>
                      <c:pt idx="7557">
                        <c:v>16796.9921875</c:v>
                      </c:pt>
                      <c:pt idx="7558">
                        <c:v>16133.7421875</c:v>
                      </c:pt>
                      <c:pt idx="7559">
                        <c:v>17273.5625</c:v>
                      </c:pt>
                      <c:pt idx="7560">
                        <c:v>13068.15234375</c:v>
                      </c:pt>
                      <c:pt idx="7561">
                        <c:v>12767.515625</c:v>
                      </c:pt>
                      <c:pt idx="7562">
                        <c:v>13039.78515625</c:v>
                      </c:pt>
                      <c:pt idx="7563">
                        <c:v>11367.4453125</c:v>
                      </c:pt>
                      <c:pt idx="7564">
                        <c:v>12159.90234375</c:v>
                      </c:pt>
                      <c:pt idx="7565">
                        <c:v>10748.6328125</c:v>
                      </c:pt>
                      <c:pt idx="7566">
                        <c:v>12022.609375</c:v>
                      </c:pt>
                      <c:pt idx="7567">
                        <c:v>12785.3515625</c:v>
                      </c:pt>
                      <c:pt idx="7568">
                        <c:v>11311.8515625</c:v>
                      </c:pt>
                      <c:pt idx="7569">
                        <c:v>11153.9375</c:v>
                      </c:pt>
                      <c:pt idx="7570">
                        <c:v>11511.109375</c:v>
                      </c:pt>
                      <c:pt idx="7571">
                        <c:v>10374.8828125</c:v>
                      </c:pt>
                      <c:pt idx="7572">
                        <c:v>10130.05078125</c:v>
                      </c:pt>
                      <c:pt idx="7573">
                        <c:v>12473.84375</c:v>
                      </c:pt>
                      <c:pt idx="7574">
                        <c:v>13034.515625</c:v>
                      </c:pt>
                      <c:pt idx="7575">
                        <c:v>15552.76953125</c:v>
                      </c:pt>
                      <c:pt idx="7576">
                        <c:v>16111.3671875</c:v>
                      </c:pt>
                      <c:pt idx="7577">
                        <c:v>15605.34375</c:v>
                      </c:pt>
                      <c:pt idx="7578">
                        <c:v>14161.59375</c:v>
                      </c:pt>
                      <c:pt idx="7579">
                        <c:v>14428.69140625</c:v>
                      </c:pt>
                      <c:pt idx="7580">
                        <c:v>15344.43359375</c:v>
                      </c:pt>
                      <c:pt idx="7581">
                        <c:v>14801.7421875</c:v>
                      </c:pt>
                      <c:pt idx="7582">
                        <c:v>12969.28125</c:v>
                      </c:pt>
                      <c:pt idx="7583">
                        <c:v>15583.26171875</c:v>
                      </c:pt>
                      <c:pt idx="7584">
                        <c:v>15410.015625</c:v>
                      </c:pt>
                      <c:pt idx="7585">
                        <c:v>15670.171875</c:v>
                      </c:pt>
                      <c:pt idx="7586">
                        <c:v>16068.3359375</c:v>
                      </c:pt>
                      <c:pt idx="7587">
                        <c:v>15564.15625</c:v>
                      </c:pt>
                      <c:pt idx="7588">
                        <c:v>15452.12109375</c:v>
                      </c:pt>
                      <c:pt idx="7589">
                        <c:v>16212.16015625</c:v>
                      </c:pt>
                      <c:pt idx="7590">
                        <c:v>15961.0078125</c:v>
                      </c:pt>
                      <c:pt idx="7591">
                        <c:v>14882.36328125</c:v>
                      </c:pt>
                      <c:pt idx="7592">
                        <c:v>12293.43359375</c:v>
                      </c:pt>
                      <c:pt idx="7593">
                        <c:v>10778.90234375</c:v>
                      </c:pt>
                      <c:pt idx="7594">
                        <c:v>11431.078125</c:v>
                      </c:pt>
                      <c:pt idx="7595">
                        <c:v>12924.7578125</c:v>
                      </c:pt>
                      <c:pt idx="7596">
                        <c:v>13891.453125</c:v>
                      </c:pt>
                      <c:pt idx="7597">
                        <c:v>15264.87890625</c:v>
                      </c:pt>
                      <c:pt idx="7598">
                        <c:v>15992.91796875</c:v>
                      </c:pt>
                      <c:pt idx="7599">
                        <c:v>15723.0546875</c:v>
                      </c:pt>
                      <c:pt idx="7600">
                        <c:v>15149.98046875</c:v>
                      </c:pt>
                      <c:pt idx="7601">
                        <c:v>13354.32421875</c:v>
                      </c:pt>
                      <c:pt idx="7602">
                        <c:v>14770.421875</c:v>
                      </c:pt>
                      <c:pt idx="7603">
                        <c:v>15967.6484375</c:v>
                      </c:pt>
                      <c:pt idx="7604">
                        <c:v>15346.6796875</c:v>
                      </c:pt>
                      <c:pt idx="7605">
                        <c:v>16220.03125</c:v>
                      </c:pt>
                      <c:pt idx="7606">
                        <c:v>11053.109375</c:v>
                      </c:pt>
                      <c:pt idx="7607">
                        <c:v>15141.83984375</c:v>
                      </c:pt>
                      <c:pt idx="7608">
                        <c:v>14997</c:v>
                      </c:pt>
                      <c:pt idx="7609">
                        <c:v>15390.84765625</c:v>
                      </c:pt>
                      <c:pt idx="7610">
                        <c:v>15053.96484375</c:v>
                      </c:pt>
                      <c:pt idx="7611">
                        <c:v>16396.0234375</c:v>
                      </c:pt>
                      <c:pt idx="7612">
                        <c:v>15563.90625</c:v>
                      </c:pt>
                      <c:pt idx="7613">
                        <c:v>11642.58984375</c:v>
                      </c:pt>
                      <c:pt idx="7614">
                        <c:v>14654.39453125</c:v>
                      </c:pt>
                      <c:pt idx="7615">
                        <c:v>12760.6875</c:v>
                      </c:pt>
                      <c:pt idx="7616">
                        <c:v>12893.0625</c:v>
                      </c:pt>
                      <c:pt idx="7617">
                        <c:v>14852.8046875</c:v>
                      </c:pt>
                      <c:pt idx="7618">
                        <c:v>15507.76953125</c:v>
                      </c:pt>
                      <c:pt idx="7619">
                        <c:v>15504.58984375</c:v>
                      </c:pt>
                      <c:pt idx="7620">
                        <c:v>13063.28125</c:v>
                      </c:pt>
                      <c:pt idx="7621">
                        <c:v>12932.08203125</c:v>
                      </c:pt>
                      <c:pt idx="7622">
                        <c:v>13191.828125</c:v>
                      </c:pt>
                      <c:pt idx="7623">
                        <c:v>10020.52734375</c:v>
                      </c:pt>
                      <c:pt idx="7624">
                        <c:v>8447.8203125</c:v>
                      </c:pt>
                      <c:pt idx="7625">
                        <c:v>8692.9609375</c:v>
                      </c:pt>
                      <c:pt idx="7626">
                        <c:v>11145.0703125</c:v>
                      </c:pt>
                      <c:pt idx="7627">
                        <c:v>12985.9375</c:v>
                      </c:pt>
                      <c:pt idx="7628">
                        <c:v>13474.48828125</c:v>
                      </c:pt>
                      <c:pt idx="7629">
                        <c:v>14079.52734375</c:v>
                      </c:pt>
                      <c:pt idx="7630">
                        <c:v>11895.43359375</c:v>
                      </c:pt>
                      <c:pt idx="7631">
                        <c:v>13414.6796875</c:v>
                      </c:pt>
                      <c:pt idx="7632">
                        <c:v>14000.015625</c:v>
                      </c:pt>
                      <c:pt idx="7633">
                        <c:v>12647.7265625</c:v>
                      </c:pt>
                      <c:pt idx="7634">
                        <c:v>12267.9375</c:v>
                      </c:pt>
                      <c:pt idx="7635">
                        <c:v>14352.484375</c:v>
                      </c:pt>
                      <c:pt idx="7636">
                        <c:v>13935.93359375</c:v>
                      </c:pt>
                      <c:pt idx="7637">
                        <c:v>13919.84765625</c:v>
                      </c:pt>
                      <c:pt idx="7638">
                        <c:v>14366.5703125</c:v>
                      </c:pt>
                      <c:pt idx="7639">
                        <c:v>13757.4609375</c:v>
                      </c:pt>
                      <c:pt idx="7640">
                        <c:v>11341.4609375</c:v>
                      </c:pt>
                      <c:pt idx="7641">
                        <c:v>14128.3359375</c:v>
                      </c:pt>
                      <c:pt idx="7642">
                        <c:v>12379.37109375</c:v>
                      </c:pt>
                      <c:pt idx="7643">
                        <c:v>12944.83984375</c:v>
                      </c:pt>
                      <c:pt idx="7644">
                        <c:v>12764.6171875</c:v>
                      </c:pt>
                      <c:pt idx="7645">
                        <c:v>12385.26171875</c:v>
                      </c:pt>
                      <c:pt idx="7646">
                        <c:v>12892.32421875</c:v>
                      </c:pt>
                      <c:pt idx="7647">
                        <c:v>11907.6875</c:v>
                      </c:pt>
                      <c:pt idx="7648">
                        <c:v>11330.734375</c:v>
                      </c:pt>
                      <c:pt idx="7649">
                        <c:v>13736.7265625</c:v>
                      </c:pt>
                      <c:pt idx="7650">
                        <c:v>14926.95703125</c:v>
                      </c:pt>
                      <c:pt idx="7651">
                        <c:v>14621.41796875</c:v>
                      </c:pt>
                      <c:pt idx="7652">
                        <c:v>16266.625</c:v>
                      </c:pt>
                      <c:pt idx="7653">
                        <c:v>13754.23046875</c:v>
                      </c:pt>
                      <c:pt idx="7654">
                        <c:v>12995.77734375</c:v>
                      </c:pt>
                      <c:pt idx="7655">
                        <c:v>16412.96484375</c:v>
                      </c:pt>
                      <c:pt idx="7656">
                        <c:v>15361.91796875</c:v>
                      </c:pt>
                      <c:pt idx="7657">
                        <c:v>13275.8671875</c:v>
                      </c:pt>
                      <c:pt idx="7658">
                        <c:v>12789.15625</c:v>
                      </c:pt>
                      <c:pt idx="7659">
                        <c:v>15661.08203125</c:v>
                      </c:pt>
                      <c:pt idx="7660">
                        <c:v>15734.17578125</c:v>
                      </c:pt>
                      <c:pt idx="7661">
                        <c:v>13647.28515625</c:v>
                      </c:pt>
                      <c:pt idx="7662">
                        <c:v>15395.06640625</c:v>
                      </c:pt>
                      <c:pt idx="7663">
                        <c:v>14663.68359375</c:v>
                      </c:pt>
                      <c:pt idx="7664">
                        <c:v>14965.3125</c:v>
                      </c:pt>
                      <c:pt idx="7665">
                        <c:v>15356.41015625</c:v>
                      </c:pt>
                      <c:pt idx="7666">
                        <c:v>17315.8125</c:v>
                      </c:pt>
                      <c:pt idx="7667">
                        <c:v>15356.484375</c:v>
                      </c:pt>
                      <c:pt idx="7668">
                        <c:v>15628.921875</c:v>
                      </c:pt>
                      <c:pt idx="7669">
                        <c:v>16315.6640625</c:v>
                      </c:pt>
                      <c:pt idx="7670">
                        <c:v>16666.30859375</c:v>
                      </c:pt>
                      <c:pt idx="7671">
                        <c:v>16510.28125</c:v>
                      </c:pt>
                      <c:pt idx="7672">
                        <c:v>15829.89453125</c:v>
                      </c:pt>
                      <c:pt idx="7673">
                        <c:v>15419.6953125</c:v>
                      </c:pt>
                      <c:pt idx="7674">
                        <c:v>16287.10546875</c:v>
                      </c:pt>
                      <c:pt idx="7675">
                        <c:v>17154.0703125</c:v>
                      </c:pt>
                      <c:pt idx="7676">
                        <c:v>16662.87890625</c:v>
                      </c:pt>
                      <c:pt idx="7677">
                        <c:v>14339.65234375</c:v>
                      </c:pt>
                      <c:pt idx="7678">
                        <c:v>13450.52734375</c:v>
                      </c:pt>
                      <c:pt idx="7679">
                        <c:v>15220.6484375</c:v>
                      </c:pt>
                      <c:pt idx="7680">
                        <c:v>17406.00390625</c:v>
                      </c:pt>
                      <c:pt idx="7681">
                        <c:v>17844.7890625</c:v>
                      </c:pt>
                      <c:pt idx="7682">
                        <c:v>17157.05859375</c:v>
                      </c:pt>
                      <c:pt idx="7683">
                        <c:v>15180.72265625</c:v>
                      </c:pt>
                      <c:pt idx="7684">
                        <c:v>13776.0546875</c:v>
                      </c:pt>
                      <c:pt idx="7685">
                        <c:v>13662.76171875</c:v>
                      </c:pt>
                      <c:pt idx="7686">
                        <c:v>17813.421875</c:v>
                      </c:pt>
                      <c:pt idx="7687">
                        <c:v>17639.26953125</c:v>
                      </c:pt>
                      <c:pt idx="7688">
                        <c:v>17418.8828125</c:v>
                      </c:pt>
                      <c:pt idx="7689">
                        <c:v>15080.43359375</c:v>
                      </c:pt>
                      <c:pt idx="7690">
                        <c:v>16094.51171875</c:v>
                      </c:pt>
                      <c:pt idx="7691">
                        <c:v>16158.33984375</c:v>
                      </c:pt>
                      <c:pt idx="7692">
                        <c:v>15377.515625</c:v>
                      </c:pt>
                      <c:pt idx="7693">
                        <c:v>17062.13671875</c:v>
                      </c:pt>
                      <c:pt idx="7694">
                        <c:v>16736.83984375</c:v>
                      </c:pt>
                      <c:pt idx="7695">
                        <c:v>12353.953125</c:v>
                      </c:pt>
                      <c:pt idx="7696">
                        <c:v>6124.046875</c:v>
                      </c:pt>
                      <c:pt idx="7697">
                        <c:v>6321.3828125</c:v>
                      </c:pt>
                      <c:pt idx="7698">
                        <c:v>12271.20703125</c:v>
                      </c:pt>
                      <c:pt idx="7699">
                        <c:v>12729.765625</c:v>
                      </c:pt>
                      <c:pt idx="7700">
                        <c:v>10523.3984375</c:v>
                      </c:pt>
                      <c:pt idx="7701">
                        <c:v>11707.11328125</c:v>
                      </c:pt>
                      <c:pt idx="7702">
                        <c:v>9777.71875</c:v>
                      </c:pt>
                      <c:pt idx="7703">
                        <c:v>11165.5234375</c:v>
                      </c:pt>
                      <c:pt idx="7704">
                        <c:v>11325.125</c:v>
                      </c:pt>
                      <c:pt idx="7705">
                        <c:v>9054.8515625</c:v>
                      </c:pt>
                      <c:pt idx="7706">
                        <c:v>10821.6328125</c:v>
                      </c:pt>
                      <c:pt idx="7707">
                        <c:v>12550.28125</c:v>
                      </c:pt>
                      <c:pt idx="7708">
                        <c:v>11156.04296875</c:v>
                      </c:pt>
                      <c:pt idx="7709">
                        <c:v>10692.1484375</c:v>
                      </c:pt>
                      <c:pt idx="7710">
                        <c:v>12196.265625</c:v>
                      </c:pt>
                      <c:pt idx="7711">
                        <c:v>11899.9375</c:v>
                      </c:pt>
                      <c:pt idx="7712">
                        <c:v>12130.64453125</c:v>
                      </c:pt>
                      <c:pt idx="7713">
                        <c:v>11663.26953125</c:v>
                      </c:pt>
                      <c:pt idx="7714">
                        <c:v>13148.35546875</c:v>
                      </c:pt>
                      <c:pt idx="7715">
                        <c:v>12512.1328125</c:v>
                      </c:pt>
                      <c:pt idx="7716">
                        <c:v>13070.80078125</c:v>
                      </c:pt>
                      <c:pt idx="7717">
                        <c:v>11623.90234375</c:v>
                      </c:pt>
                      <c:pt idx="7718">
                        <c:v>9099.6796875</c:v>
                      </c:pt>
                      <c:pt idx="7719">
                        <c:v>8984.6953125</c:v>
                      </c:pt>
                      <c:pt idx="7720">
                        <c:v>10248.22265625</c:v>
                      </c:pt>
                      <c:pt idx="7721">
                        <c:v>11960.93359375</c:v>
                      </c:pt>
                      <c:pt idx="7722">
                        <c:v>11791.078125</c:v>
                      </c:pt>
                      <c:pt idx="7723">
                        <c:v>11285.10546875</c:v>
                      </c:pt>
                      <c:pt idx="7724">
                        <c:v>10960.609375</c:v>
                      </c:pt>
                      <c:pt idx="7725">
                        <c:v>20110.9921875</c:v>
                      </c:pt>
                      <c:pt idx="7726">
                        <c:v>19491.2578125</c:v>
                      </c:pt>
                      <c:pt idx="7727">
                        <c:v>19892.96875</c:v>
                      </c:pt>
                      <c:pt idx="7728">
                        <c:v>18323.83984375</c:v>
                      </c:pt>
                      <c:pt idx="7729">
                        <c:v>17950.41796875</c:v>
                      </c:pt>
                      <c:pt idx="7730">
                        <c:v>17645.71875</c:v>
                      </c:pt>
                      <c:pt idx="7731">
                        <c:v>20414.734375</c:v>
                      </c:pt>
                      <c:pt idx="7732">
                        <c:v>20391.66015625</c:v>
                      </c:pt>
                      <c:pt idx="7733">
                        <c:v>20842.328125</c:v>
                      </c:pt>
                      <c:pt idx="7734">
                        <c:v>20672.8984375</c:v>
                      </c:pt>
                      <c:pt idx="7735">
                        <c:v>20322</c:v>
                      </c:pt>
                      <c:pt idx="7736">
                        <c:v>19165.875</c:v>
                      </c:pt>
                      <c:pt idx="7737">
                        <c:v>20667.86328125</c:v>
                      </c:pt>
                      <c:pt idx="7738">
                        <c:v>19117.4453125</c:v>
                      </c:pt>
                      <c:pt idx="7739">
                        <c:v>20588.8984375</c:v>
                      </c:pt>
                      <c:pt idx="7740">
                        <c:v>13541.546875</c:v>
                      </c:pt>
                      <c:pt idx="7741">
                        <c:v>8980.453125</c:v>
                      </c:pt>
                      <c:pt idx="7742">
                        <c:v>13011.0234375</c:v>
                      </c:pt>
                      <c:pt idx="7743">
                        <c:v>11317.0859375</c:v>
                      </c:pt>
                      <c:pt idx="7744">
                        <c:v>8841.0390625</c:v>
                      </c:pt>
                      <c:pt idx="7745">
                        <c:v>8473.35546875</c:v>
                      </c:pt>
                      <c:pt idx="7746">
                        <c:v>9442.24609375</c:v>
                      </c:pt>
                      <c:pt idx="7747">
                        <c:v>13821.8671875</c:v>
                      </c:pt>
                      <c:pt idx="7748">
                        <c:v>12176.84375</c:v>
                      </c:pt>
                      <c:pt idx="7749">
                        <c:v>10622.9921875</c:v>
                      </c:pt>
                      <c:pt idx="7750">
                        <c:v>9896.3125</c:v>
                      </c:pt>
                      <c:pt idx="7751">
                        <c:v>14144.2734375</c:v>
                      </c:pt>
                      <c:pt idx="7752">
                        <c:v>10953.3828125</c:v>
                      </c:pt>
                      <c:pt idx="7753">
                        <c:v>9480.71875</c:v>
                      </c:pt>
                      <c:pt idx="7754">
                        <c:v>10910.1171875</c:v>
                      </c:pt>
                      <c:pt idx="7755">
                        <c:v>17282.7265625</c:v>
                      </c:pt>
                      <c:pt idx="7756">
                        <c:v>17634.73046875</c:v>
                      </c:pt>
                      <c:pt idx="7757">
                        <c:v>19575.8125</c:v>
                      </c:pt>
                      <c:pt idx="7758">
                        <c:v>19286.3359375</c:v>
                      </c:pt>
                      <c:pt idx="7759">
                        <c:v>18112.48828125</c:v>
                      </c:pt>
                      <c:pt idx="7760">
                        <c:v>19059.8984375</c:v>
                      </c:pt>
                      <c:pt idx="7761">
                        <c:v>19187.64453125</c:v>
                      </c:pt>
                      <c:pt idx="7762">
                        <c:v>18288.109375</c:v>
                      </c:pt>
                      <c:pt idx="7763">
                        <c:v>19338.28515625</c:v>
                      </c:pt>
                      <c:pt idx="7764">
                        <c:v>18024.6953125</c:v>
                      </c:pt>
                      <c:pt idx="7765">
                        <c:v>17243.2421875</c:v>
                      </c:pt>
                      <c:pt idx="7766">
                        <c:v>17890.45703125</c:v>
                      </c:pt>
                      <c:pt idx="7767">
                        <c:v>19589.73046875</c:v>
                      </c:pt>
                      <c:pt idx="7768">
                        <c:v>16002.32421875</c:v>
                      </c:pt>
                      <c:pt idx="7769">
                        <c:v>17693.0859375</c:v>
                      </c:pt>
                      <c:pt idx="7770">
                        <c:v>16192.06640625</c:v>
                      </c:pt>
                      <c:pt idx="7771">
                        <c:v>16730.2734375</c:v>
                      </c:pt>
                      <c:pt idx="7772">
                        <c:v>15858.73828125</c:v>
                      </c:pt>
                      <c:pt idx="7773">
                        <c:v>17556.15234375</c:v>
                      </c:pt>
                      <c:pt idx="7774">
                        <c:v>17077.16796875</c:v>
                      </c:pt>
                      <c:pt idx="7775">
                        <c:v>18185.66796875</c:v>
                      </c:pt>
                      <c:pt idx="7776">
                        <c:v>16850.359375</c:v>
                      </c:pt>
                      <c:pt idx="7777">
                        <c:v>16606.34765625</c:v>
                      </c:pt>
                      <c:pt idx="7778">
                        <c:v>17312.96484375</c:v>
                      </c:pt>
                      <c:pt idx="7779">
                        <c:v>17425.73828125</c:v>
                      </c:pt>
                      <c:pt idx="7780">
                        <c:v>17834.9140625</c:v>
                      </c:pt>
                      <c:pt idx="7781">
                        <c:v>18270.68359375</c:v>
                      </c:pt>
                      <c:pt idx="7782">
                        <c:v>15047.375</c:v>
                      </c:pt>
                      <c:pt idx="7783">
                        <c:v>14551.84765625</c:v>
                      </c:pt>
                      <c:pt idx="7784">
                        <c:v>15423.81640625</c:v>
                      </c:pt>
                      <c:pt idx="7785">
                        <c:v>10819.28515625</c:v>
                      </c:pt>
                      <c:pt idx="7786">
                        <c:v>8129.34765625</c:v>
                      </c:pt>
                      <c:pt idx="7787">
                        <c:v>7209.33984375</c:v>
                      </c:pt>
                      <c:pt idx="7788">
                        <c:v>7107.90625</c:v>
                      </c:pt>
                      <c:pt idx="7789">
                        <c:v>8168.67578125</c:v>
                      </c:pt>
                      <c:pt idx="7790">
                        <c:v>8985.12890625</c:v>
                      </c:pt>
                      <c:pt idx="7791">
                        <c:v>10498.28125</c:v>
                      </c:pt>
                      <c:pt idx="7792">
                        <c:v>11194.13671875</c:v>
                      </c:pt>
                      <c:pt idx="7793">
                        <c:v>10826.39453125</c:v>
                      </c:pt>
                      <c:pt idx="7794">
                        <c:v>9872.0625</c:v>
                      </c:pt>
                      <c:pt idx="7795">
                        <c:v>10781.55859375</c:v>
                      </c:pt>
                      <c:pt idx="7796">
                        <c:v>10454.359375</c:v>
                      </c:pt>
                      <c:pt idx="7797">
                        <c:v>10932.38671875</c:v>
                      </c:pt>
                      <c:pt idx="7798">
                        <c:v>11112.7421875</c:v>
                      </c:pt>
                      <c:pt idx="7799">
                        <c:v>11273.140625</c:v>
                      </c:pt>
                      <c:pt idx="7800">
                        <c:v>13473.2734375</c:v>
                      </c:pt>
                      <c:pt idx="7801">
                        <c:v>13610.90625</c:v>
                      </c:pt>
                      <c:pt idx="7802">
                        <c:v>12681.09765625</c:v>
                      </c:pt>
                      <c:pt idx="7803">
                        <c:v>12951.46484375</c:v>
                      </c:pt>
                      <c:pt idx="7804">
                        <c:v>14319.98828125</c:v>
                      </c:pt>
                      <c:pt idx="7805">
                        <c:v>12605.5234375</c:v>
                      </c:pt>
                      <c:pt idx="7806">
                        <c:v>12065.0546875</c:v>
                      </c:pt>
                      <c:pt idx="7807">
                        <c:v>13894.140625</c:v>
                      </c:pt>
                      <c:pt idx="7808">
                        <c:v>13219.859375</c:v>
                      </c:pt>
                      <c:pt idx="7809">
                        <c:v>13360.42578125</c:v>
                      </c:pt>
                      <c:pt idx="7810">
                        <c:v>13559.3671875</c:v>
                      </c:pt>
                      <c:pt idx="7811">
                        <c:v>12907.32421875</c:v>
                      </c:pt>
                      <c:pt idx="7812">
                        <c:v>12649.19140625</c:v>
                      </c:pt>
                      <c:pt idx="7813">
                        <c:v>14027.0625</c:v>
                      </c:pt>
                      <c:pt idx="7814">
                        <c:v>13026.4296875</c:v>
                      </c:pt>
                      <c:pt idx="7815">
                        <c:v>13057.37109375</c:v>
                      </c:pt>
                      <c:pt idx="7816">
                        <c:v>12552.9609375</c:v>
                      </c:pt>
                      <c:pt idx="7817">
                        <c:v>12741.16015625</c:v>
                      </c:pt>
                      <c:pt idx="7818">
                        <c:v>12456.4375</c:v>
                      </c:pt>
                      <c:pt idx="7819">
                        <c:v>10585.921875</c:v>
                      </c:pt>
                      <c:pt idx="7820">
                        <c:v>9856.79296875</c:v>
                      </c:pt>
                      <c:pt idx="7821">
                        <c:v>12859.4296875</c:v>
                      </c:pt>
                      <c:pt idx="7822">
                        <c:v>12208.0859375</c:v>
                      </c:pt>
                      <c:pt idx="7823">
                        <c:v>12109.5234375</c:v>
                      </c:pt>
                      <c:pt idx="7824">
                        <c:v>12146.68359375</c:v>
                      </c:pt>
                      <c:pt idx="7825">
                        <c:v>10027.5703125</c:v>
                      </c:pt>
                      <c:pt idx="7826">
                        <c:v>8774.41015625</c:v>
                      </c:pt>
                      <c:pt idx="7827">
                        <c:v>9854</c:v>
                      </c:pt>
                      <c:pt idx="7828">
                        <c:v>12756.87109375</c:v>
                      </c:pt>
                      <c:pt idx="7829">
                        <c:v>12350.1796875</c:v>
                      </c:pt>
                      <c:pt idx="7830">
                        <c:v>13531.6796875</c:v>
                      </c:pt>
                      <c:pt idx="7831">
                        <c:v>12830.12890625</c:v>
                      </c:pt>
                      <c:pt idx="7832">
                        <c:v>12815.703125</c:v>
                      </c:pt>
                      <c:pt idx="7833">
                        <c:v>13769.91015625</c:v>
                      </c:pt>
                      <c:pt idx="7834">
                        <c:v>13825.23828125</c:v>
                      </c:pt>
                      <c:pt idx="7835">
                        <c:v>12252.140625</c:v>
                      </c:pt>
                      <c:pt idx="7836">
                        <c:v>12652.40625</c:v>
                      </c:pt>
                      <c:pt idx="7837">
                        <c:v>13894.29296875</c:v>
                      </c:pt>
                      <c:pt idx="7838">
                        <c:v>13766.921875</c:v>
                      </c:pt>
                      <c:pt idx="7839">
                        <c:v>11125.1953125</c:v>
                      </c:pt>
                      <c:pt idx="7840">
                        <c:v>10443.55859375</c:v>
                      </c:pt>
                      <c:pt idx="7841">
                        <c:v>12835.3125</c:v>
                      </c:pt>
                      <c:pt idx="7842">
                        <c:v>14064.078125</c:v>
                      </c:pt>
                      <c:pt idx="7843">
                        <c:v>12767.88671875</c:v>
                      </c:pt>
                      <c:pt idx="7844">
                        <c:v>12511.921875</c:v>
                      </c:pt>
                      <c:pt idx="7845">
                        <c:v>13266.97265625</c:v>
                      </c:pt>
                      <c:pt idx="7846">
                        <c:v>12989.9296875</c:v>
                      </c:pt>
                      <c:pt idx="7847">
                        <c:v>14095.57421875</c:v>
                      </c:pt>
                      <c:pt idx="7848">
                        <c:v>13327.1796875</c:v>
                      </c:pt>
                      <c:pt idx="7849">
                        <c:v>10140.2578125</c:v>
                      </c:pt>
                      <c:pt idx="7850">
                        <c:v>13274.3828125</c:v>
                      </c:pt>
                      <c:pt idx="7851">
                        <c:v>13016.3515625</c:v>
                      </c:pt>
                      <c:pt idx="7852">
                        <c:v>13747.8203125</c:v>
                      </c:pt>
                      <c:pt idx="7853">
                        <c:v>12588.91015625</c:v>
                      </c:pt>
                      <c:pt idx="7854">
                        <c:v>13102.921875</c:v>
                      </c:pt>
                      <c:pt idx="7855">
                        <c:v>11877.12109375</c:v>
                      </c:pt>
                      <c:pt idx="7856">
                        <c:v>12517.57421875</c:v>
                      </c:pt>
                      <c:pt idx="7857">
                        <c:v>11039.6875</c:v>
                      </c:pt>
                      <c:pt idx="7858">
                        <c:v>11146.1953125</c:v>
                      </c:pt>
                      <c:pt idx="7859">
                        <c:v>12541.015625</c:v>
                      </c:pt>
                      <c:pt idx="7860">
                        <c:v>17967.875</c:v>
                      </c:pt>
                      <c:pt idx="7861">
                        <c:v>15779.328125</c:v>
                      </c:pt>
                      <c:pt idx="7862">
                        <c:v>14274.796875</c:v>
                      </c:pt>
                      <c:pt idx="7863">
                        <c:v>15176.2890625</c:v>
                      </c:pt>
                      <c:pt idx="7864">
                        <c:v>17012.6640625</c:v>
                      </c:pt>
                      <c:pt idx="7865">
                        <c:v>15862.1484375</c:v>
                      </c:pt>
                      <c:pt idx="7866">
                        <c:v>17615.6953125</c:v>
                      </c:pt>
                      <c:pt idx="7867">
                        <c:v>16412.4765625</c:v>
                      </c:pt>
                      <c:pt idx="7868">
                        <c:v>15085.35546875</c:v>
                      </c:pt>
                      <c:pt idx="7869">
                        <c:v>14517.890625</c:v>
                      </c:pt>
                      <c:pt idx="7870">
                        <c:v>15297.04296875</c:v>
                      </c:pt>
                      <c:pt idx="7871">
                        <c:v>16165.21484375</c:v>
                      </c:pt>
                      <c:pt idx="7872">
                        <c:v>16944.98046875</c:v>
                      </c:pt>
                      <c:pt idx="7873">
                        <c:v>17385.98046875</c:v>
                      </c:pt>
                      <c:pt idx="7874">
                        <c:v>16120.875</c:v>
                      </c:pt>
                      <c:pt idx="7875">
                        <c:v>10134.4140625</c:v>
                      </c:pt>
                      <c:pt idx="7876">
                        <c:v>12305.15625</c:v>
                      </c:pt>
                      <c:pt idx="7877">
                        <c:v>14214.74609375</c:v>
                      </c:pt>
                      <c:pt idx="7878">
                        <c:v>15479.0703125</c:v>
                      </c:pt>
                      <c:pt idx="7879">
                        <c:v>14325.55859375</c:v>
                      </c:pt>
                      <c:pt idx="7880">
                        <c:v>14170.87890625</c:v>
                      </c:pt>
                      <c:pt idx="7881">
                        <c:v>14408.8203125</c:v>
                      </c:pt>
                      <c:pt idx="7882">
                        <c:v>15174.7890625</c:v>
                      </c:pt>
                      <c:pt idx="7883">
                        <c:v>15596.62890625</c:v>
                      </c:pt>
                      <c:pt idx="7884">
                        <c:v>15524.69921875</c:v>
                      </c:pt>
                      <c:pt idx="7885">
                        <c:v>15027.3359375</c:v>
                      </c:pt>
                      <c:pt idx="7886">
                        <c:v>15023.76953125</c:v>
                      </c:pt>
                      <c:pt idx="7887">
                        <c:v>14434.2890625</c:v>
                      </c:pt>
                      <c:pt idx="7888">
                        <c:v>14044.23046875</c:v>
                      </c:pt>
                      <c:pt idx="7889">
                        <c:v>15082.1328125</c:v>
                      </c:pt>
                      <c:pt idx="7890">
                        <c:v>13244.2421875</c:v>
                      </c:pt>
                      <c:pt idx="7891">
                        <c:v>13087.7109375</c:v>
                      </c:pt>
                      <c:pt idx="7892">
                        <c:v>14584.99609375</c:v>
                      </c:pt>
                      <c:pt idx="7893">
                        <c:v>10321.125</c:v>
                      </c:pt>
                      <c:pt idx="7894">
                        <c:v>9834.2109375</c:v>
                      </c:pt>
                      <c:pt idx="7895">
                        <c:v>9590.69140625</c:v>
                      </c:pt>
                      <c:pt idx="7896">
                        <c:v>11656.12890625</c:v>
                      </c:pt>
                      <c:pt idx="7897">
                        <c:v>13658.23828125</c:v>
                      </c:pt>
                      <c:pt idx="7898">
                        <c:v>14286.80078125</c:v>
                      </c:pt>
                      <c:pt idx="7899">
                        <c:v>12473.53515625</c:v>
                      </c:pt>
                      <c:pt idx="7900">
                        <c:v>13718.97265625</c:v>
                      </c:pt>
                      <c:pt idx="7901">
                        <c:v>14514.63671875</c:v>
                      </c:pt>
                      <c:pt idx="7902">
                        <c:v>13260.19921875</c:v>
                      </c:pt>
                      <c:pt idx="7903">
                        <c:v>13539.98046875</c:v>
                      </c:pt>
                      <c:pt idx="7904">
                        <c:v>12800.20703125</c:v>
                      </c:pt>
                      <c:pt idx="7905">
                        <c:v>17211.7578125</c:v>
                      </c:pt>
                      <c:pt idx="7906">
                        <c:v>17305.4375</c:v>
                      </c:pt>
                      <c:pt idx="7907">
                        <c:v>15332.078125</c:v>
                      </c:pt>
                      <c:pt idx="7908">
                        <c:v>13013.53125</c:v>
                      </c:pt>
                      <c:pt idx="7909">
                        <c:v>11913</c:v>
                      </c:pt>
                      <c:pt idx="7910">
                        <c:v>12280.62109375</c:v>
                      </c:pt>
                      <c:pt idx="7911">
                        <c:v>16144.25390625</c:v>
                      </c:pt>
                      <c:pt idx="7912">
                        <c:v>15652.8359375</c:v>
                      </c:pt>
                      <c:pt idx="7913">
                        <c:v>17102.2421875</c:v>
                      </c:pt>
                      <c:pt idx="7914">
                        <c:v>15971.484375</c:v>
                      </c:pt>
                      <c:pt idx="7915">
                        <c:v>14496.0078125</c:v>
                      </c:pt>
                      <c:pt idx="7916">
                        <c:v>16025.09375</c:v>
                      </c:pt>
                      <c:pt idx="7917">
                        <c:v>16864.5625</c:v>
                      </c:pt>
                      <c:pt idx="7918">
                        <c:v>16352.7734375</c:v>
                      </c:pt>
                      <c:pt idx="7919">
                        <c:v>17235.09765625</c:v>
                      </c:pt>
                      <c:pt idx="7920">
                        <c:v>15779.62109375</c:v>
                      </c:pt>
                      <c:pt idx="7921">
                        <c:v>13397.1328125</c:v>
                      </c:pt>
                      <c:pt idx="7922">
                        <c:v>12954.93359375</c:v>
                      </c:pt>
                      <c:pt idx="7923">
                        <c:v>12701.890625</c:v>
                      </c:pt>
                      <c:pt idx="7924">
                        <c:v>12767.23828125</c:v>
                      </c:pt>
                      <c:pt idx="7925">
                        <c:v>13653.3984375</c:v>
                      </c:pt>
                      <c:pt idx="7926">
                        <c:v>15391.328125</c:v>
                      </c:pt>
                      <c:pt idx="7927">
                        <c:v>15195.203125</c:v>
                      </c:pt>
                      <c:pt idx="7928">
                        <c:v>15780.4375</c:v>
                      </c:pt>
                      <c:pt idx="7929">
                        <c:v>14311.4296875</c:v>
                      </c:pt>
                      <c:pt idx="7930">
                        <c:v>13463.78125</c:v>
                      </c:pt>
                      <c:pt idx="7931">
                        <c:v>15082.47265625</c:v>
                      </c:pt>
                      <c:pt idx="7932">
                        <c:v>15218.15625</c:v>
                      </c:pt>
                      <c:pt idx="7933">
                        <c:v>15502.4765625</c:v>
                      </c:pt>
                      <c:pt idx="7934">
                        <c:v>15633.46875</c:v>
                      </c:pt>
                      <c:pt idx="7935">
                        <c:v>12640.921875</c:v>
                      </c:pt>
                      <c:pt idx="7936">
                        <c:v>13347.5078125</c:v>
                      </c:pt>
                      <c:pt idx="7937">
                        <c:v>12102.55078125</c:v>
                      </c:pt>
                      <c:pt idx="7938">
                        <c:v>11869.71484375</c:v>
                      </c:pt>
                      <c:pt idx="7939">
                        <c:v>14382.75390625</c:v>
                      </c:pt>
                      <c:pt idx="7940">
                        <c:v>13402.48046875</c:v>
                      </c:pt>
                      <c:pt idx="7941">
                        <c:v>12215.8125</c:v>
                      </c:pt>
                      <c:pt idx="7942">
                        <c:v>12193.15234375</c:v>
                      </c:pt>
                      <c:pt idx="7943">
                        <c:v>13175.02734375</c:v>
                      </c:pt>
                      <c:pt idx="7944">
                        <c:v>11969.44921875</c:v>
                      </c:pt>
                      <c:pt idx="7945">
                        <c:v>12973.890625</c:v>
                      </c:pt>
                      <c:pt idx="7946">
                        <c:v>11729.84375</c:v>
                      </c:pt>
                      <c:pt idx="7947">
                        <c:v>14323.60546875</c:v>
                      </c:pt>
                      <c:pt idx="7948">
                        <c:v>14223.26171875</c:v>
                      </c:pt>
                      <c:pt idx="7949">
                        <c:v>14299.26953125</c:v>
                      </c:pt>
                      <c:pt idx="7950">
                        <c:v>14154.2578125</c:v>
                      </c:pt>
                      <c:pt idx="7951">
                        <c:v>13927.77734375</c:v>
                      </c:pt>
                      <c:pt idx="7952">
                        <c:v>14452.39453125</c:v>
                      </c:pt>
                      <c:pt idx="7953">
                        <c:v>14942.6953125</c:v>
                      </c:pt>
                      <c:pt idx="7954">
                        <c:v>15339.80859375</c:v>
                      </c:pt>
                      <c:pt idx="7955">
                        <c:v>14888.890625</c:v>
                      </c:pt>
                      <c:pt idx="7956">
                        <c:v>13302.7734375</c:v>
                      </c:pt>
                      <c:pt idx="7957">
                        <c:v>14644.578125</c:v>
                      </c:pt>
                      <c:pt idx="7958">
                        <c:v>14690.55859375</c:v>
                      </c:pt>
                      <c:pt idx="7959">
                        <c:v>14213.4453125</c:v>
                      </c:pt>
                      <c:pt idx="7960">
                        <c:v>13595.625</c:v>
                      </c:pt>
                      <c:pt idx="7961">
                        <c:v>13873.734375</c:v>
                      </c:pt>
                      <c:pt idx="7962">
                        <c:v>14315.75390625</c:v>
                      </c:pt>
                      <c:pt idx="7963">
                        <c:v>12946.22265625</c:v>
                      </c:pt>
                      <c:pt idx="7964">
                        <c:v>13033.890625</c:v>
                      </c:pt>
                      <c:pt idx="7965">
                        <c:v>14838.22265625</c:v>
                      </c:pt>
                      <c:pt idx="7966">
                        <c:v>13000.50390625</c:v>
                      </c:pt>
                      <c:pt idx="7967">
                        <c:v>15016.734375</c:v>
                      </c:pt>
                      <c:pt idx="7968">
                        <c:v>14848.265625</c:v>
                      </c:pt>
                      <c:pt idx="7969">
                        <c:v>15288.3203125</c:v>
                      </c:pt>
                      <c:pt idx="7970">
                        <c:v>14208.83984375</c:v>
                      </c:pt>
                      <c:pt idx="7971">
                        <c:v>13909.1328125</c:v>
                      </c:pt>
                      <c:pt idx="7972">
                        <c:v>15366.76953125</c:v>
                      </c:pt>
                      <c:pt idx="7973">
                        <c:v>15012.3203125</c:v>
                      </c:pt>
                      <c:pt idx="7974">
                        <c:v>14741.703125</c:v>
                      </c:pt>
                      <c:pt idx="7975">
                        <c:v>13352.30078125</c:v>
                      </c:pt>
                      <c:pt idx="7976">
                        <c:v>11555.421875</c:v>
                      </c:pt>
                      <c:pt idx="7977">
                        <c:v>11833.6484375</c:v>
                      </c:pt>
                      <c:pt idx="7978">
                        <c:v>14501.16015625</c:v>
                      </c:pt>
                      <c:pt idx="7979">
                        <c:v>15073.171875</c:v>
                      </c:pt>
                      <c:pt idx="7980">
                        <c:v>10075.671875</c:v>
                      </c:pt>
                      <c:pt idx="7981">
                        <c:v>9889.65234375</c:v>
                      </c:pt>
                      <c:pt idx="7982">
                        <c:v>9702.26171875</c:v>
                      </c:pt>
                      <c:pt idx="7983">
                        <c:v>9490.73046875</c:v>
                      </c:pt>
                      <c:pt idx="7984">
                        <c:v>9466.5703125</c:v>
                      </c:pt>
                      <c:pt idx="7985">
                        <c:v>10103.66796875</c:v>
                      </c:pt>
                      <c:pt idx="7986">
                        <c:v>9241.609375</c:v>
                      </c:pt>
                      <c:pt idx="7987">
                        <c:v>10982.94921875</c:v>
                      </c:pt>
                      <c:pt idx="7988">
                        <c:v>11533.0078125</c:v>
                      </c:pt>
                      <c:pt idx="7989">
                        <c:v>9091.984375</c:v>
                      </c:pt>
                      <c:pt idx="7990">
                        <c:v>8863.10546875</c:v>
                      </c:pt>
                      <c:pt idx="7991">
                        <c:v>11413.04296875</c:v>
                      </c:pt>
                      <c:pt idx="7992">
                        <c:v>11231.64453125</c:v>
                      </c:pt>
                      <c:pt idx="7993">
                        <c:v>10064.2890625</c:v>
                      </c:pt>
                      <c:pt idx="7994">
                        <c:v>11257.1796875</c:v>
                      </c:pt>
                      <c:pt idx="7995">
                        <c:v>14269.0625</c:v>
                      </c:pt>
                      <c:pt idx="7996">
                        <c:v>13822.46875</c:v>
                      </c:pt>
                      <c:pt idx="7997">
                        <c:v>13503.38671875</c:v>
                      </c:pt>
                      <c:pt idx="7998">
                        <c:v>13531.05078125</c:v>
                      </c:pt>
                      <c:pt idx="7999">
                        <c:v>13724.09765625</c:v>
                      </c:pt>
                      <c:pt idx="8000">
                        <c:v>14213.203125</c:v>
                      </c:pt>
                      <c:pt idx="8001">
                        <c:v>12016.65625</c:v>
                      </c:pt>
                      <c:pt idx="8002">
                        <c:v>10631.5390625</c:v>
                      </c:pt>
                      <c:pt idx="8003">
                        <c:v>11247.33203125</c:v>
                      </c:pt>
                      <c:pt idx="8004">
                        <c:v>13860.64453125</c:v>
                      </c:pt>
                      <c:pt idx="8005">
                        <c:v>13005.27734375</c:v>
                      </c:pt>
                      <c:pt idx="8006">
                        <c:v>12437.8359375</c:v>
                      </c:pt>
                      <c:pt idx="8007">
                        <c:v>13438.92578125</c:v>
                      </c:pt>
                      <c:pt idx="8008">
                        <c:v>13070.78125</c:v>
                      </c:pt>
                      <c:pt idx="8009">
                        <c:v>12351.0703125</c:v>
                      </c:pt>
                      <c:pt idx="8010">
                        <c:v>14318.94921875</c:v>
                      </c:pt>
                      <c:pt idx="8011">
                        <c:v>10298.98828125</c:v>
                      </c:pt>
                      <c:pt idx="8012">
                        <c:v>15053.25</c:v>
                      </c:pt>
                      <c:pt idx="8013">
                        <c:v>13267.21484375</c:v>
                      </c:pt>
                      <c:pt idx="8014">
                        <c:v>12282.06640625</c:v>
                      </c:pt>
                      <c:pt idx="8015">
                        <c:v>10638.24609375</c:v>
                      </c:pt>
                      <c:pt idx="8016">
                        <c:v>11633.3515625</c:v>
                      </c:pt>
                      <c:pt idx="8017">
                        <c:v>15940.125</c:v>
                      </c:pt>
                      <c:pt idx="8018">
                        <c:v>15949.92578125</c:v>
                      </c:pt>
                      <c:pt idx="8019">
                        <c:v>13820.68359375</c:v>
                      </c:pt>
                      <c:pt idx="8020">
                        <c:v>12399.5390625</c:v>
                      </c:pt>
                      <c:pt idx="8021">
                        <c:v>12210.37890625</c:v>
                      </c:pt>
                      <c:pt idx="8022">
                        <c:v>12597.15625</c:v>
                      </c:pt>
                      <c:pt idx="8023">
                        <c:v>11265.5</c:v>
                      </c:pt>
                      <c:pt idx="8024">
                        <c:v>12770.56640625</c:v>
                      </c:pt>
                      <c:pt idx="8025">
                        <c:v>17061.0078125</c:v>
                      </c:pt>
                      <c:pt idx="8026">
                        <c:v>15185.96484375</c:v>
                      </c:pt>
                      <c:pt idx="8027">
                        <c:v>15967.01171875</c:v>
                      </c:pt>
                      <c:pt idx="8028">
                        <c:v>17695.203125</c:v>
                      </c:pt>
                      <c:pt idx="8029">
                        <c:v>16551.3203125</c:v>
                      </c:pt>
                      <c:pt idx="8030">
                        <c:v>17344.9375</c:v>
                      </c:pt>
                      <c:pt idx="8031">
                        <c:v>17612.171875</c:v>
                      </c:pt>
                      <c:pt idx="8032">
                        <c:v>17165.5703125</c:v>
                      </c:pt>
                      <c:pt idx="8033">
                        <c:v>16266.83984375</c:v>
                      </c:pt>
                      <c:pt idx="8034">
                        <c:v>15101.9375</c:v>
                      </c:pt>
                      <c:pt idx="8035">
                        <c:v>15329.234375</c:v>
                      </c:pt>
                      <c:pt idx="8036">
                        <c:v>17971.17578125</c:v>
                      </c:pt>
                      <c:pt idx="8037">
                        <c:v>17396.7890625</c:v>
                      </c:pt>
                      <c:pt idx="8038">
                        <c:v>16996.6171875</c:v>
                      </c:pt>
                      <c:pt idx="8039">
                        <c:v>17194.01953125</c:v>
                      </c:pt>
                      <c:pt idx="8040">
                        <c:v>13173.3046875</c:v>
                      </c:pt>
                      <c:pt idx="8041">
                        <c:v>10509.69921875</c:v>
                      </c:pt>
                      <c:pt idx="8042">
                        <c:v>10995.34375</c:v>
                      </c:pt>
                      <c:pt idx="8043">
                        <c:v>12097.36328125</c:v>
                      </c:pt>
                      <c:pt idx="8044">
                        <c:v>11821.85546875</c:v>
                      </c:pt>
                      <c:pt idx="8045">
                        <c:v>10145.3671875</c:v>
                      </c:pt>
                      <c:pt idx="8046">
                        <c:v>10108.33984375</c:v>
                      </c:pt>
                      <c:pt idx="8047">
                        <c:v>12866.5078125</c:v>
                      </c:pt>
                      <c:pt idx="8048">
                        <c:v>12900.59375</c:v>
                      </c:pt>
                      <c:pt idx="8049">
                        <c:v>13237.00390625</c:v>
                      </c:pt>
                      <c:pt idx="8050">
                        <c:v>13667.15234375</c:v>
                      </c:pt>
                      <c:pt idx="8051">
                        <c:v>12986.70703125</c:v>
                      </c:pt>
                      <c:pt idx="8052">
                        <c:v>13033</c:v>
                      </c:pt>
                      <c:pt idx="8053">
                        <c:v>12126.17578125</c:v>
                      </c:pt>
                      <c:pt idx="8054">
                        <c:v>11695.10546875</c:v>
                      </c:pt>
                      <c:pt idx="8055">
                        <c:v>14100.8515625</c:v>
                      </c:pt>
                      <c:pt idx="8056">
                        <c:v>7087.453125</c:v>
                      </c:pt>
                      <c:pt idx="8057">
                        <c:v>9097.5859375</c:v>
                      </c:pt>
                      <c:pt idx="8058">
                        <c:v>13263.4609375</c:v>
                      </c:pt>
                      <c:pt idx="8059">
                        <c:v>14035.578125</c:v>
                      </c:pt>
                      <c:pt idx="8060">
                        <c:v>14322.78515625</c:v>
                      </c:pt>
                      <c:pt idx="8061">
                        <c:v>13306.64453125</c:v>
                      </c:pt>
                      <c:pt idx="8062">
                        <c:v>13226.671875</c:v>
                      </c:pt>
                      <c:pt idx="8063">
                        <c:v>13612.44140625</c:v>
                      </c:pt>
                      <c:pt idx="8064">
                        <c:v>14033.7265625</c:v>
                      </c:pt>
                      <c:pt idx="8065">
                        <c:v>14121.51171875</c:v>
                      </c:pt>
                      <c:pt idx="8066">
                        <c:v>14043.625</c:v>
                      </c:pt>
                      <c:pt idx="8067">
                        <c:v>13578.84765625</c:v>
                      </c:pt>
                      <c:pt idx="8068">
                        <c:v>14415.47265625</c:v>
                      </c:pt>
                      <c:pt idx="8069">
                        <c:v>14402.9453125</c:v>
                      </c:pt>
                      <c:pt idx="8070">
                        <c:v>14417.0546875</c:v>
                      </c:pt>
                      <c:pt idx="8071">
                        <c:v>12558.05078125</c:v>
                      </c:pt>
                      <c:pt idx="8072">
                        <c:v>13258.28515625</c:v>
                      </c:pt>
                      <c:pt idx="8073">
                        <c:v>13973.62890625</c:v>
                      </c:pt>
                      <c:pt idx="8074">
                        <c:v>14110.94140625</c:v>
                      </c:pt>
                      <c:pt idx="8075">
                        <c:v>13595.75390625</c:v>
                      </c:pt>
                      <c:pt idx="8076">
                        <c:v>12557.9296875</c:v>
                      </c:pt>
                      <c:pt idx="8077">
                        <c:v>12123.52734375</c:v>
                      </c:pt>
                      <c:pt idx="8078">
                        <c:v>13446.56640625</c:v>
                      </c:pt>
                      <c:pt idx="8079">
                        <c:v>11578.41015625</c:v>
                      </c:pt>
                      <c:pt idx="8080">
                        <c:v>13465.04296875</c:v>
                      </c:pt>
                      <c:pt idx="8081">
                        <c:v>14531.06640625</c:v>
                      </c:pt>
                      <c:pt idx="8082">
                        <c:v>13327.22265625</c:v>
                      </c:pt>
                      <c:pt idx="8083">
                        <c:v>13185.8125</c:v>
                      </c:pt>
                      <c:pt idx="8084">
                        <c:v>12650.0078125</c:v>
                      </c:pt>
                      <c:pt idx="8085">
                        <c:v>11716.73828125</c:v>
                      </c:pt>
                      <c:pt idx="8086">
                        <c:v>10690.6640625</c:v>
                      </c:pt>
                      <c:pt idx="8087">
                        <c:v>10947.0703125</c:v>
                      </c:pt>
                      <c:pt idx="8088">
                        <c:v>11585.1328125</c:v>
                      </c:pt>
                      <c:pt idx="8089">
                        <c:v>11231.765625</c:v>
                      </c:pt>
                      <c:pt idx="8090">
                        <c:v>10375.58984375</c:v>
                      </c:pt>
                      <c:pt idx="8091">
                        <c:v>10788.1328125</c:v>
                      </c:pt>
                      <c:pt idx="8092">
                        <c:v>10305.3515625</c:v>
                      </c:pt>
                      <c:pt idx="8093">
                        <c:v>10435.53515625</c:v>
                      </c:pt>
                      <c:pt idx="8094">
                        <c:v>9524.66796875</c:v>
                      </c:pt>
                      <c:pt idx="8095">
                        <c:v>8789.5234375</c:v>
                      </c:pt>
                      <c:pt idx="8096">
                        <c:v>11375.828125</c:v>
                      </c:pt>
                      <c:pt idx="8097">
                        <c:v>11959.68359375</c:v>
                      </c:pt>
                      <c:pt idx="8098">
                        <c:v>11632.078125</c:v>
                      </c:pt>
                      <c:pt idx="8099">
                        <c:v>11384.0703125</c:v>
                      </c:pt>
                      <c:pt idx="8100">
                        <c:v>19133.14453125</c:v>
                      </c:pt>
                      <c:pt idx="8101">
                        <c:v>17582.7265625</c:v>
                      </c:pt>
                      <c:pt idx="8102">
                        <c:v>17430.61328125</c:v>
                      </c:pt>
                      <c:pt idx="8103">
                        <c:v>14737.58203125</c:v>
                      </c:pt>
                      <c:pt idx="8104">
                        <c:v>14427.8046875</c:v>
                      </c:pt>
                      <c:pt idx="8105">
                        <c:v>14855.6171875</c:v>
                      </c:pt>
                      <c:pt idx="8106">
                        <c:v>17578.3671875</c:v>
                      </c:pt>
                      <c:pt idx="8107">
                        <c:v>18740.12890625</c:v>
                      </c:pt>
                      <c:pt idx="8108">
                        <c:v>18226.32421875</c:v>
                      </c:pt>
                      <c:pt idx="8109">
                        <c:v>16202.00390625</c:v>
                      </c:pt>
                      <c:pt idx="8110">
                        <c:v>13640.90234375</c:v>
                      </c:pt>
                      <c:pt idx="8111">
                        <c:v>11521.1328125</c:v>
                      </c:pt>
                      <c:pt idx="8112">
                        <c:v>11388.80859375</c:v>
                      </c:pt>
                      <c:pt idx="8113">
                        <c:v>14972.0234375</c:v>
                      </c:pt>
                      <c:pt idx="8114">
                        <c:v>19200.953125</c:v>
                      </c:pt>
                      <c:pt idx="8115">
                        <c:v>9382.734375</c:v>
                      </c:pt>
                      <c:pt idx="8116">
                        <c:v>8726.08203125</c:v>
                      </c:pt>
                      <c:pt idx="8117">
                        <c:v>8748.1640625</c:v>
                      </c:pt>
                      <c:pt idx="8118">
                        <c:v>10846.53515625</c:v>
                      </c:pt>
                      <c:pt idx="8119">
                        <c:v>12505.046875</c:v>
                      </c:pt>
                      <c:pt idx="8120">
                        <c:v>11502.1015625</c:v>
                      </c:pt>
                      <c:pt idx="8121">
                        <c:v>10299.31640625</c:v>
                      </c:pt>
                      <c:pt idx="8122">
                        <c:v>10967.3359375</c:v>
                      </c:pt>
                      <c:pt idx="8123">
                        <c:v>10235.69921875</c:v>
                      </c:pt>
                      <c:pt idx="8124">
                        <c:v>10576.27734375</c:v>
                      </c:pt>
                      <c:pt idx="8125">
                        <c:v>12493.98046875</c:v>
                      </c:pt>
                      <c:pt idx="8126">
                        <c:v>12172.16015625</c:v>
                      </c:pt>
                      <c:pt idx="8127">
                        <c:v>12142.94921875</c:v>
                      </c:pt>
                      <c:pt idx="8128">
                        <c:v>11685.45703125</c:v>
                      </c:pt>
                      <c:pt idx="8129">
                        <c:v>12970.7109375</c:v>
                      </c:pt>
                      <c:pt idx="8130">
                        <c:v>15027.03515625</c:v>
                      </c:pt>
                      <c:pt idx="8131">
                        <c:v>14667.18359375</c:v>
                      </c:pt>
                      <c:pt idx="8132">
                        <c:v>13308.640625</c:v>
                      </c:pt>
                      <c:pt idx="8133">
                        <c:v>12553.55078125</c:v>
                      </c:pt>
                      <c:pt idx="8134">
                        <c:v>10171.765625</c:v>
                      </c:pt>
                      <c:pt idx="8135">
                        <c:v>8760.640625</c:v>
                      </c:pt>
                      <c:pt idx="8136">
                        <c:v>9433.51171875</c:v>
                      </c:pt>
                      <c:pt idx="8137">
                        <c:v>13570.70703125</c:v>
                      </c:pt>
                      <c:pt idx="8138">
                        <c:v>11896.1328125</c:v>
                      </c:pt>
                      <c:pt idx="8139">
                        <c:v>10082.11328125</c:v>
                      </c:pt>
                      <c:pt idx="8140">
                        <c:v>9262.6015625</c:v>
                      </c:pt>
                      <c:pt idx="8141">
                        <c:v>8622.1640625</c:v>
                      </c:pt>
                      <c:pt idx="8142">
                        <c:v>11058.7109375</c:v>
                      </c:pt>
                      <c:pt idx="8143">
                        <c:v>15134.5</c:v>
                      </c:pt>
                      <c:pt idx="8144">
                        <c:v>13800</c:v>
                      </c:pt>
                      <c:pt idx="8145">
                        <c:v>10421.0234375</c:v>
                      </c:pt>
                      <c:pt idx="8146">
                        <c:v>14658.08984375</c:v>
                      </c:pt>
                      <c:pt idx="8147">
                        <c:v>13820.36328125</c:v>
                      </c:pt>
                      <c:pt idx="8148">
                        <c:v>14258.12109375</c:v>
                      </c:pt>
                      <c:pt idx="8149">
                        <c:v>13477.40234375</c:v>
                      </c:pt>
                      <c:pt idx="8150">
                        <c:v>14756.5234375</c:v>
                      </c:pt>
                      <c:pt idx="8151">
                        <c:v>14953.2109375</c:v>
                      </c:pt>
                      <c:pt idx="8152">
                        <c:v>14493.62109375</c:v>
                      </c:pt>
                      <c:pt idx="8153">
                        <c:v>15053.2734375</c:v>
                      </c:pt>
                      <c:pt idx="8154">
                        <c:v>13046.3828125</c:v>
                      </c:pt>
                      <c:pt idx="8155">
                        <c:v>12808.4453125</c:v>
                      </c:pt>
                      <c:pt idx="8156">
                        <c:v>14870.40625</c:v>
                      </c:pt>
                      <c:pt idx="8157">
                        <c:v>15092.203125</c:v>
                      </c:pt>
                      <c:pt idx="8158">
                        <c:v>13383.71484375</c:v>
                      </c:pt>
                      <c:pt idx="8159">
                        <c:v>11785.6640625</c:v>
                      </c:pt>
                      <c:pt idx="8160">
                        <c:v>10834.26953125</c:v>
                      </c:pt>
                      <c:pt idx="8161">
                        <c:v>13343.58203125</c:v>
                      </c:pt>
                      <c:pt idx="8162">
                        <c:v>12769.01953125</c:v>
                      </c:pt>
                      <c:pt idx="8163">
                        <c:v>13421.04296875</c:v>
                      </c:pt>
                      <c:pt idx="8164">
                        <c:v>13920.64453125</c:v>
                      </c:pt>
                      <c:pt idx="8165">
                        <c:v>14294.4765625</c:v>
                      </c:pt>
                      <c:pt idx="8166">
                        <c:v>14389.1484375</c:v>
                      </c:pt>
                      <c:pt idx="8167">
                        <c:v>14217.70703125</c:v>
                      </c:pt>
                      <c:pt idx="8168">
                        <c:v>12583.6171875</c:v>
                      </c:pt>
                      <c:pt idx="8169">
                        <c:v>12046.21484375</c:v>
                      </c:pt>
                      <c:pt idx="8170">
                        <c:v>13509.75</c:v>
                      </c:pt>
                      <c:pt idx="8171">
                        <c:v>13878.44921875</c:v>
                      </c:pt>
                      <c:pt idx="8172">
                        <c:v>13350.546875</c:v>
                      </c:pt>
                      <c:pt idx="8173">
                        <c:v>14380.90234375</c:v>
                      </c:pt>
                      <c:pt idx="8174">
                        <c:v>14904.99609375</c:v>
                      </c:pt>
                      <c:pt idx="8175">
                        <c:v>15728.9296875</c:v>
                      </c:pt>
                      <c:pt idx="8176">
                        <c:v>15827.4453125</c:v>
                      </c:pt>
                      <c:pt idx="8177">
                        <c:v>15742.25390625</c:v>
                      </c:pt>
                      <c:pt idx="8178">
                        <c:v>15600.95703125</c:v>
                      </c:pt>
                      <c:pt idx="8179">
                        <c:v>15176.6796875</c:v>
                      </c:pt>
                      <c:pt idx="8180">
                        <c:v>13459.6015625</c:v>
                      </c:pt>
                      <c:pt idx="8181">
                        <c:v>13010.72265625</c:v>
                      </c:pt>
                      <c:pt idx="8182">
                        <c:v>15793.66015625</c:v>
                      </c:pt>
                      <c:pt idx="8183">
                        <c:v>14664.34765625</c:v>
                      </c:pt>
                      <c:pt idx="8184">
                        <c:v>14337.4609375</c:v>
                      </c:pt>
                      <c:pt idx="8185">
                        <c:v>12839.359375</c:v>
                      </c:pt>
                      <c:pt idx="8186">
                        <c:v>8249.671875</c:v>
                      </c:pt>
                      <c:pt idx="8187">
                        <c:v>9293.8125</c:v>
                      </c:pt>
                      <c:pt idx="8188">
                        <c:v>13253.1875</c:v>
                      </c:pt>
                      <c:pt idx="8189">
                        <c:v>14482.7734375</c:v>
                      </c:pt>
                      <c:pt idx="8190">
                        <c:v>16873.89453125</c:v>
                      </c:pt>
                      <c:pt idx="8191">
                        <c:v>13303.97265625</c:v>
                      </c:pt>
                      <c:pt idx="8192">
                        <c:v>14769.19921875</c:v>
                      </c:pt>
                      <c:pt idx="8193">
                        <c:v>13548.546875</c:v>
                      </c:pt>
                      <c:pt idx="8194">
                        <c:v>13964.50390625</c:v>
                      </c:pt>
                      <c:pt idx="8195">
                        <c:v>17374.78515625</c:v>
                      </c:pt>
                      <c:pt idx="8196">
                        <c:v>17439.37109375</c:v>
                      </c:pt>
                      <c:pt idx="8197">
                        <c:v>14131.23828125</c:v>
                      </c:pt>
                      <c:pt idx="8198">
                        <c:v>15908.6640625</c:v>
                      </c:pt>
                      <c:pt idx="8199">
                        <c:v>14677.29296875</c:v>
                      </c:pt>
                      <c:pt idx="8200">
                        <c:v>16657.1484375</c:v>
                      </c:pt>
                      <c:pt idx="8201">
                        <c:v>17295.890625</c:v>
                      </c:pt>
                      <c:pt idx="8202">
                        <c:v>15714.84375</c:v>
                      </c:pt>
                      <c:pt idx="8203">
                        <c:v>17257.1328125</c:v>
                      </c:pt>
                      <c:pt idx="8204">
                        <c:v>17140.8984375</c:v>
                      </c:pt>
                      <c:pt idx="8205">
                        <c:v>15204.9765625</c:v>
                      </c:pt>
                      <c:pt idx="8206">
                        <c:v>14244.14453125</c:v>
                      </c:pt>
                      <c:pt idx="8207">
                        <c:v>14092.87890625</c:v>
                      </c:pt>
                      <c:pt idx="8208">
                        <c:v>14558.44140625</c:v>
                      </c:pt>
                      <c:pt idx="8209">
                        <c:v>15105.5546875</c:v>
                      </c:pt>
                      <c:pt idx="8210">
                        <c:v>15037.984375</c:v>
                      </c:pt>
                      <c:pt idx="8211">
                        <c:v>14794.953125</c:v>
                      </c:pt>
                      <c:pt idx="8212">
                        <c:v>12557.67578125</c:v>
                      </c:pt>
                      <c:pt idx="8213">
                        <c:v>13907.15234375</c:v>
                      </c:pt>
                      <c:pt idx="8214">
                        <c:v>14340.53515625</c:v>
                      </c:pt>
                      <c:pt idx="8215">
                        <c:v>13870.93359375</c:v>
                      </c:pt>
                      <c:pt idx="8216">
                        <c:v>13155.7578125</c:v>
                      </c:pt>
                      <c:pt idx="8217">
                        <c:v>13237.28125</c:v>
                      </c:pt>
                      <c:pt idx="8218">
                        <c:v>15543.21484375</c:v>
                      </c:pt>
                      <c:pt idx="8219">
                        <c:v>14766.30078125</c:v>
                      </c:pt>
                      <c:pt idx="8220">
                        <c:v>15019.3203125</c:v>
                      </c:pt>
                      <c:pt idx="8221">
                        <c:v>15845.4921875</c:v>
                      </c:pt>
                      <c:pt idx="8222">
                        <c:v>15452.12890625</c:v>
                      </c:pt>
                      <c:pt idx="8223">
                        <c:v>12785.59375</c:v>
                      </c:pt>
                      <c:pt idx="8224">
                        <c:v>13123.19140625</c:v>
                      </c:pt>
                      <c:pt idx="8225">
                        <c:v>13538.7109375</c:v>
                      </c:pt>
                      <c:pt idx="8226">
                        <c:v>12431.2109375</c:v>
                      </c:pt>
                      <c:pt idx="8227">
                        <c:v>12521.25</c:v>
                      </c:pt>
                      <c:pt idx="8228">
                        <c:v>15279.5703125</c:v>
                      </c:pt>
                      <c:pt idx="8229">
                        <c:v>15228.66796875</c:v>
                      </c:pt>
                      <c:pt idx="8230">
                        <c:v>15832.46484375</c:v>
                      </c:pt>
                      <c:pt idx="8231">
                        <c:v>14085.89453125</c:v>
                      </c:pt>
                      <c:pt idx="8232">
                        <c:v>12930.359375</c:v>
                      </c:pt>
                      <c:pt idx="8233">
                        <c:v>15498.6171875</c:v>
                      </c:pt>
                      <c:pt idx="8234">
                        <c:v>14600.265625</c:v>
                      </c:pt>
                      <c:pt idx="8235">
                        <c:v>12793.90234375</c:v>
                      </c:pt>
                      <c:pt idx="8236">
                        <c:v>8394.92578125</c:v>
                      </c:pt>
                      <c:pt idx="8237">
                        <c:v>12175.11328125</c:v>
                      </c:pt>
                      <c:pt idx="8238">
                        <c:v>10507.5078125</c:v>
                      </c:pt>
                      <c:pt idx="8239">
                        <c:v>9128.78515625</c:v>
                      </c:pt>
                      <c:pt idx="8240">
                        <c:v>7262.75390625</c:v>
                      </c:pt>
                      <c:pt idx="8241">
                        <c:v>8664.96875</c:v>
                      </c:pt>
                      <c:pt idx="8242">
                        <c:v>12805.265625</c:v>
                      </c:pt>
                      <c:pt idx="8243">
                        <c:v>12765.140625</c:v>
                      </c:pt>
                      <c:pt idx="8244">
                        <c:v>10595.62109375</c:v>
                      </c:pt>
                      <c:pt idx="8245">
                        <c:v>9419.3046875</c:v>
                      </c:pt>
                      <c:pt idx="8246">
                        <c:v>9782.80859375</c:v>
                      </c:pt>
                      <c:pt idx="8247">
                        <c:v>10567.3984375</c:v>
                      </c:pt>
                      <c:pt idx="8248">
                        <c:v>10126.34375</c:v>
                      </c:pt>
                      <c:pt idx="8249">
                        <c:v>11757.47265625</c:v>
                      </c:pt>
                      <c:pt idx="8250">
                        <c:v>7907.8828125</c:v>
                      </c:pt>
                      <c:pt idx="8251">
                        <c:v>7968.9296875</c:v>
                      </c:pt>
                      <c:pt idx="8252">
                        <c:v>12295.1484375</c:v>
                      </c:pt>
                      <c:pt idx="8253">
                        <c:v>12897.6015625</c:v>
                      </c:pt>
                      <c:pt idx="8254">
                        <c:v>11696.8359375</c:v>
                      </c:pt>
                      <c:pt idx="8255">
                        <c:v>12348.72265625</c:v>
                      </c:pt>
                      <c:pt idx="8256">
                        <c:v>10797.37109375</c:v>
                      </c:pt>
                      <c:pt idx="8257">
                        <c:v>11958.58984375</c:v>
                      </c:pt>
                      <c:pt idx="8258">
                        <c:v>10032.74609375</c:v>
                      </c:pt>
                      <c:pt idx="8259">
                        <c:v>7647.82421875</c:v>
                      </c:pt>
                      <c:pt idx="8260">
                        <c:v>9614.55078125</c:v>
                      </c:pt>
                      <c:pt idx="8261">
                        <c:v>12901.89453125</c:v>
                      </c:pt>
                      <c:pt idx="8262">
                        <c:v>11591.1328125</c:v>
                      </c:pt>
                      <c:pt idx="8263">
                        <c:v>10818.80859375</c:v>
                      </c:pt>
                      <c:pt idx="8264">
                        <c:v>13012.12109375</c:v>
                      </c:pt>
                      <c:pt idx="8265">
                        <c:v>12648.8984375</c:v>
                      </c:pt>
                      <c:pt idx="8266">
                        <c:v>12790.828125</c:v>
                      </c:pt>
                      <c:pt idx="8267">
                        <c:v>15233.90625</c:v>
                      </c:pt>
                      <c:pt idx="8268">
                        <c:v>14312.96875</c:v>
                      </c:pt>
                      <c:pt idx="8269">
                        <c:v>16365.9296875</c:v>
                      </c:pt>
                      <c:pt idx="8270">
                        <c:v>13405.6640625</c:v>
                      </c:pt>
                      <c:pt idx="8271">
                        <c:v>15536.40625</c:v>
                      </c:pt>
                      <c:pt idx="8272">
                        <c:v>16254.41796875</c:v>
                      </c:pt>
                      <c:pt idx="8273">
                        <c:v>15083.8671875</c:v>
                      </c:pt>
                      <c:pt idx="8274">
                        <c:v>16381.0859375</c:v>
                      </c:pt>
                      <c:pt idx="8275">
                        <c:v>15174.35546875</c:v>
                      </c:pt>
                      <c:pt idx="8276">
                        <c:v>15693.15625</c:v>
                      </c:pt>
                      <c:pt idx="8277">
                        <c:v>15566.3828125</c:v>
                      </c:pt>
                      <c:pt idx="8278">
                        <c:v>16046.91015625</c:v>
                      </c:pt>
                      <c:pt idx="8279">
                        <c:v>16202.27734375</c:v>
                      </c:pt>
                      <c:pt idx="8280">
                        <c:v>10177.5546875</c:v>
                      </c:pt>
                      <c:pt idx="8281">
                        <c:v>11926.41015625</c:v>
                      </c:pt>
                      <c:pt idx="8282">
                        <c:v>11217.0859375</c:v>
                      </c:pt>
                      <c:pt idx="8283">
                        <c:v>11614.234375</c:v>
                      </c:pt>
                      <c:pt idx="8284">
                        <c:v>12503.6953125</c:v>
                      </c:pt>
                      <c:pt idx="8285">
                        <c:v>12240.71875</c:v>
                      </c:pt>
                      <c:pt idx="8286">
                        <c:v>10441.2734375</c:v>
                      </c:pt>
                      <c:pt idx="8287">
                        <c:v>9641.84765625</c:v>
                      </c:pt>
                      <c:pt idx="8288">
                        <c:v>11225.84765625</c:v>
                      </c:pt>
                      <c:pt idx="8289">
                        <c:v>12958.58203125</c:v>
                      </c:pt>
                      <c:pt idx="8290">
                        <c:v>13053.19140625</c:v>
                      </c:pt>
                      <c:pt idx="8291">
                        <c:v>10681.58203125</c:v>
                      </c:pt>
                      <c:pt idx="8292">
                        <c:v>10331.23046875</c:v>
                      </c:pt>
                      <c:pt idx="8293">
                        <c:v>11427.578125</c:v>
                      </c:pt>
                      <c:pt idx="8294">
                        <c:v>12792.60546875</c:v>
                      </c:pt>
                      <c:pt idx="8295">
                        <c:v>18062.8828125</c:v>
                      </c:pt>
                      <c:pt idx="8296">
                        <c:v>14796.1015625</c:v>
                      </c:pt>
                      <c:pt idx="8297">
                        <c:v>17707.16015625</c:v>
                      </c:pt>
                      <c:pt idx="8298">
                        <c:v>15035.79296875</c:v>
                      </c:pt>
                      <c:pt idx="8299">
                        <c:v>14498.91015625</c:v>
                      </c:pt>
                      <c:pt idx="8300">
                        <c:v>15072.86328125</c:v>
                      </c:pt>
                      <c:pt idx="8301">
                        <c:v>15369.32421875</c:v>
                      </c:pt>
                      <c:pt idx="8302">
                        <c:v>17105.8515625</c:v>
                      </c:pt>
                      <c:pt idx="8303">
                        <c:v>17052.1484375</c:v>
                      </c:pt>
                      <c:pt idx="8304">
                        <c:v>16548.0546875</c:v>
                      </c:pt>
                      <c:pt idx="8305">
                        <c:v>15534.3828125</c:v>
                      </c:pt>
                      <c:pt idx="8306">
                        <c:v>17106.921875</c:v>
                      </c:pt>
                      <c:pt idx="8307">
                        <c:v>17015.80859375</c:v>
                      </c:pt>
                      <c:pt idx="8308">
                        <c:v>16233.80859375</c:v>
                      </c:pt>
                      <c:pt idx="8309">
                        <c:v>17165.09375</c:v>
                      </c:pt>
                      <c:pt idx="8310">
                        <c:v>14597.515625</c:v>
                      </c:pt>
                      <c:pt idx="8311">
                        <c:v>15099.4921875</c:v>
                      </c:pt>
                      <c:pt idx="8312">
                        <c:v>13978.66796875</c:v>
                      </c:pt>
                      <c:pt idx="8313">
                        <c:v>12926.265625</c:v>
                      </c:pt>
                      <c:pt idx="8314">
                        <c:v>13008.36328125</c:v>
                      </c:pt>
                      <c:pt idx="8315">
                        <c:v>14259.56640625</c:v>
                      </c:pt>
                      <c:pt idx="8316">
                        <c:v>15001.72265625</c:v>
                      </c:pt>
                      <c:pt idx="8317">
                        <c:v>13112.015625</c:v>
                      </c:pt>
                      <c:pt idx="8318">
                        <c:v>11257.73828125</c:v>
                      </c:pt>
                      <c:pt idx="8319">
                        <c:v>13342.859375</c:v>
                      </c:pt>
                      <c:pt idx="8320">
                        <c:v>15117.48046875</c:v>
                      </c:pt>
                      <c:pt idx="8321">
                        <c:v>14808.7890625</c:v>
                      </c:pt>
                      <c:pt idx="8322">
                        <c:v>15510.90234375</c:v>
                      </c:pt>
                      <c:pt idx="8323">
                        <c:v>15020.93359375</c:v>
                      </c:pt>
                      <c:pt idx="8324">
                        <c:v>15617.4296875</c:v>
                      </c:pt>
                      <c:pt idx="8325">
                        <c:v>11529.515625</c:v>
                      </c:pt>
                      <c:pt idx="8326">
                        <c:v>16314.28515625</c:v>
                      </c:pt>
                      <c:pt idx="8327">
                        <c:v>14780.9453125</c:v>
                      </c:pt>
                      <c:pt idx="8328">
                        <c:v>14045.05078125</c:v>
                      </c:pt>
                      <c:pt idx="8329">
                        <c:v>15865.93359375</c:v>
                      </c:pt>
                      <c:pt idx="8330">
                        <c:v>15724.51171875</c:v>
                      </c:pt>
                      <c:pt idx="8331">
                        <c:v>15531.16015625</c:v>
                      </c:pt>
                      <c:pt idx="8332">
                        <c:v>13476.9453125</c:v>
                      </c:pt>
                      <c:pt idx="8333">
                        <c:v>13125.0546875</c:v>
                      </c:pt>
                      <c:pt idx="8334">
                        <c:v>14088.62109375</c:v>
                      </c:pt>
                      <c:pt idx="8335">
                        <c:v>16307.38671875</c:v>
                      </c:pt>
                      <c:pt idx="8336">
                        <c:v>14324.9609375</c:v>
                      </c:pt>
                      <c:pt idx="8337">
                        <c:v>12845.78515625</c:v>
                      </c:pt>
                      <c:pt idx="8338">
                        <c:v>15443.171875</c:v>
                      </c:pt>
                      <c:pt idx="8339">
                        <c:v>15993.171875</c:v>
                      </c:pt>
                      <c:pt idx="8340">
                        <c:v>12601.87890625</c:v>
                      </c:pt>
                      <c:pt idx="8341">
                        <c:v>12072.796875</c:v>
                      </c:pt>
                      <c:pt idx="8342">
                        <c:v>12533.39453125</c:v>
                      </c:pt>
                      <c:pt idx="8343">
                        <c:v>11563.5390625</c:v>
                      </c:pt>
                      <c:pt idx="8344">
                        <c:v>10782.30859375</c:v>
                      </c:pt>
                      <c:pt idx="8345">
                        <c:v>11058.85546875</c:v>
                      </c:pt>
                      <c:pt idx="8346">
                        <c:v>10451.078125</c:v>
                      </c:pt>
                      <c:pt idx="8347">
                        <c:v>9549.734375</c:v>
                      </c:pt>
                      <c:pt idx="8348">
                        <c:v>9199.93359375</c:v>
                      </c:pt>
                      <c:pt idx="8349">
                        <c:v>11289.4375</c:v>
                      </c:pt>
                      <c:pt idx="8350">
                        <c:v>11585.3828125</c:v>
                      </c:pt>
                      <c:pt idx="8351">
                        <c:v>12488.56640625</c:v>
                      </c:pt>
                      <c:pt idx="8352">
                        <c:v>12122.546875</c:v>
                      </c:pt>
                      <c:pt idx="8353">
                        <c:v>11251.375</c:v>
                      </c:pt>
                      <c:pt idx="8354">
                        <c:v>10761.390625</c:v>
                      </c:pt>
                      <c:pt idx="8355">
                        <c:v>13125.625</c:v>
                      </c:pt>
                      <c:pt idx="8356">
                        <c:v>14417.72265625</c:v>
                      </c:pt>
                      <c:pt idx="8357">
                        <c:v>14775.3203125</c:v>
                      </c:pt>
                      <c:pt idx="8358">
                        <c:v>14695.921875</c:v>
                      </c:pt>
                      <c:pt idx="8359">
                        <c:v>12276.015625</c:v>
                      </c:pt>
                      <c:pt idx="8360">
                        <c:v>13091.8046875</c:v>
                      </c:pt>
                      <c:pt idx="8361">
                        <c:v>15193.30078125</c:v>
                      </c:pt>
                      <c:pt idx="8362">
                        <c:v>12509.13671875</c:v>
                      </c:pt>
                      <c:pt idx="8363">
                        <c:v>11162.49609375</c:v>
                      </c:pt>
                      <c:pt idx="8364">
                        <c:v>11662.15234375</c:v>
                      </c:pt>
                      <c:pt idx="8365">
                        <c:v>14599.31640625</c:v>
                      </c:pt>
                      <c:pt idx="8366">
                        <c:v>14604.21875</c:v>
                      </c:pt>
                      <c:pt idx="8367">
                        <c:v>14698.27734375</c:v>
                      </c:pt>
                      <c:pt idx="8368">
                        <c:v>12546.3984375</c:v>
                      </c:pt>
                      <c:pt idx="8369">
                        <c:v>11739.640625</c:v>
                      </c:pt>
                      <c:pt idx="8370">
                        <c:v>17257.98828125</c:v>
                      </c:pt>
                      <c:pt idx="8371">
                        <c:v>16557.953125</c:v>
                      </c:pt>
                      <c:pt idx="8372">
                        <c:v>16648.03125</c:v>
                      </c:pt>
                      <c:pt idx="8373">
                        <c:v>16374.61328125</c:v>
                      </c:pt>
                      <c:pt idx="8374">
                        <c:v>15543.66796875</c:v>
                      </c:pt>
                      <c:pt idx="8375">
                        <c:v>14760.0078125</c:v>
                      </c:pt>
                      <c:pt idx="8376">
                        <c:v>16728.0859375</c:v>
                      </c:pt>
                      <c:pt idx="8377">
                        <c:v>15772.66796875</c:v>
                      </c:pt>
                      <c:pt idx="8378">
                        <c:v>17301.6875</c:v>
                      </c:pt>
                      <c:pt idx="8379">
                        <c:v>17052.28515625</c:v>
                      </c:pt>
                      <c:pt idx="8380">
                        <c:v>14734.98046875</c:v>
                      </c:pt>
                      <c:pt idx="8381">
                        <c:v>14054.66015625</c:v>
                      </c:pt>
                      <c:pt idx="8382">
                        <c:v>14218.33984375</c:v>
                      </c:pt>
                      <c:pt idx="8383">
                        <c:v>13876.6796875</c:v>
                      </c:pt>
                      <c:pt idx="8384">
                        <c:v>14726.4921875</c:v>
                      </c:pt>
                      <c:pt idx="8385">
                        <c:v>17301.2265625</c:v>
                      </c:pt>
                      <c:pt idx="8386">
                        <c:v>19985.4609375</c:v>
                      </c:pt>
                      <c:pt idx="8387">
                        <c:v>17776.4453125</c:v>
                      </c:pt>
                      <c:pt idx="8388">
                        <c:v>14837.34765625</c:v>
                      </c:pt>
                      <c:pt idx="8389">
                        <c:v>15947.7734375</c:v>
                      </c:pt>
                      <c:pt idx="8390">
                        <c:v>17934.2734375</c:v>
                      </c:pt>
                      <c:pt idx="8391">
                        <c:v>20230.6640625</c:v>
                      </c:pt>
                      <c:pt idx="8392">
                        <c:v>19089.95703125</c:v>
                      </c:pt>
                      <c:pt idx="8393">
                        <c:v>18516.0625</c:v>
                      </c:pt>
                      <c:pt idx="8394">
                        <c:v>18878.33203125</c:v>
                      </c:pt>
                      <c:pt idx="8395">
                        <c:v>18369.0234375</c:v>
                      </c:pt>
                      <c:pt idx="8396">
                        <c:v>19471.125</c:v>
                      </c:pt>
                      <c:pt idx="8397">
                        <c:v>16294.46875</c:v>
                      </c:pt>
                      <c:pt idx="8398">
                        <c:v>16202.671875</c:v>
                      </c:pt>
                      <c:pt idx="8399">
                        <c:v>18205.265625</c:v>
                      </c:pt>
                      <c:pt idx="8400">
                        <c:v>14981.203125</c:v>
                      </c:pt>
                      <c:pt idx="8401">
                        <c:v>14677.78125</c:v>
                      </c:pt>
                      <c:pt idx="8402">
                        <c:v>14626.890625</c:v>
                      </c:pt>
                      <c:pt idx="8403">
                        <c:v>14434.1015625</c:v>
                      </c:pt>
                      <c:pt idx="8404">
                        <c:v>13112.28125</c:v>
                      </c:pt>
                      <c:pt idx="8405">
                        <c:v>12967.4140625</c:v>
                      </c:pt>
                      <c:pt idx="8406">
                        <c:v>14421.0546875</c:v>
                      </c:pt>
                      <c:pt idx="8407">
                        <c:v>12380.56640625</c:v>
                      </c:pt>
                      <c:pt idx="8408">
                        <c:v>14745.05078125</c:v>
                      </c:pt>
                      <c:pt idx="8409">
                        <c:v>14884.9140625</c:v>
                      </c:pt>
                      <c:pt idx="8410">
                        <c:v>13443.6640625</c:v>
                      </c:pt>
                      <c:pt idx="8411">
                        <c:v>13781.0546875</c:v>
                      </c:pt>
                      <c:pt idx="8412">
                        <c:v>14808.3359375</c:v>
                      </c:pt>
                      <c:pt idx="8413">
                        <c:v>11731.7734375</c:v>
                      </c:pt>
                      <c:pt idx="8414">
                        <c:v>13006.59375</c:v>
                      </c:pt>
                      <c:pt idx="8415">
                        <c:v>14282.0390625</c:v>
                      </c:pt>
                      <c:pt idx="8416">
                        <c:v>16624.390625</c:v>
                      </c:pt>
                      <c:pt idx="8417">
                        <c:v>14630.7421875</c:v>
                      </c:pt>
                      <c:pt idx="8418">
                        <c:v>13641.3515625</c:v>
                      </c:pt>
                      <c:pt idx="8419">
                        <c:v>16627.37890625</c:v>
                      </c:pt>
                      <c:pt idx="8420">
                        <c:v>16410.4140625</c:v>
                      </c:pt>
                      <c:pt idx="8421">
                        <c:v>14083.9453125</c:v>
                      </c:pt>
                      <c:pt idx="8422">
                        <c:v>15814.921875</c:v>
                      </c:pt>
                      <c:pt idx="8423">
                        <c:v>14667.69921875</c:v>
                      </c:pt>
                      <c:pt idx="8424">
                        <c:v>11436.5</c:v>
                      </c:pt>
                      <c:pt idx="8425">
                        <c:v>10838.90234375</c:v>
                      </c:pt>
                      <c:pt idx="8426">
                        <c:v>11931.75</c:v>
                      </c:pt>
                      <c:pt idx="8427">
                        <c:v>14956.63671875</c:v>
                      </c:pt>
                      <c:pt idx="8428">
                        <c:v>16103.8359375</c:v>
                      </c:pt>
                      <c:pt idx="8429">
                        <c:v>16160.15625</c:v>
                      </c:pt>
                      <c:pt idx="8430">
                        <c:v>15134.59765625</c:v>
                      </c:pt>
                      <c:pt idx="8431">
                        <c:v>14798.14453125</c:v>
                      </c:pt>
                      <c:pt idx="8432">
                        <c:v>14666.4921875</c:v>
                      </c:pt>
                      <c:pt idx="8433">
                        <c:v>12383.71484375</c:v>
                      </c:pt>
                      <c:pt idx="8434">
                        <c:v>12072.49609375</c:v>
                      </c:pt>
                      <c:pt idx="8435">
                        <c:v>11487.640625</c:v>
                      </c:pt>
                      <c:pt idx="8436">
                        <c:v>15560.65234375</c:v>
                      </c:pt>
                      <c:pt idx="8437">
                        <c:v>16198.0703125</c:v>
                      </c:pt>
                      <c:pt idx="8438">
                        <c:v>14136.37109375</c:v>
                      </c:pt>
                      <c:pt idx="8439">
                        <c:v>12795.64453125</c:v>
                      </c:pt>
                      <c:pt idx="8440">
                        <c:v>16135.875</c:v>
                      </c:pt>
                      <c:pt idx="8441">
                        <c:v>14272.31640625</c:v>
                      </c:pt>
                      <c:pt idx="8442">
                        <c:v>12389.9296875</c:v>
                      </c:pt>
                      <c:pt idx="8443">
                        <c:v>12044.55859375</c:v>
                      </c:pt>
                      <c:pt idx="8444">
                        <c:v>14737.30859375</c:v>
                      </c:pt>
                      <c:pt idx="8445">
                        <c:v>13494.25</c:v>
                      </c:pt>
                      <c:pt idx="8446">
                        <c:v>14779.4765625</c:v>
                      </c:pt>
                      <c:pt idx="8447">
                        <c:v>14409.91796875</c:v>
                      </c:pt>
                      <c:pt idx="8448">
                        <c:v>12555.875</c:v>
                      </c:pt>
                      <c:pt idx="8449">
                        <c:v>12582.76171875</c:v>
                      </c:pt>
                      <c:pt idx="8450">
                        <c:v>12627.6640625</c:v>
                      </c:pt>
                      <c:pt idx="8451">
                        <c:v>13025.703125</c:v>
                      </c:pt>
                      <c:pt idx="8452">
                        <c:v>14574.00390625</c:v>
                      </c:pt>
                      <c:pt idx="8453">
                        <c:v>12592.95703125</c:v>
                      </c:pt>
                      <c:pt idx="8454">
                        <c:v>10497.1953125</c:v>
                      </c:pt>
                      <c:pt idx="8455">
                        <c:v>10714.60546875</c:v>
                      </c:pt>
                      <c:pt idx="8456">
                        <c:v>14377.41796875</c:v>
                      </c:pt>
                      <c:pt idx="8457">
                        <c:v>12914.93359375</c:v>
                      </c:pt>
                      <c:pt idx="8458">
                        <c:v>13436.484375</c:v>
                      </c:pt>
                      <c:pt idx="8459">
                        <c:v>13968.0859375</c:v>
                      </c:pt>
                      <c:pt idx="8460">
                        <c:v>14288.7890625</c:v>
                      </c:pt>
                      <c:pt idx="8461">
                        <c:v>14573.0546875</c:v>
                      </c:pt>
                      <c:pt idx="8462">
                        <c:v>13458.65625</c:v>
                      </c:pt>
                      <c:pt idx="8463">
                        <c:v>13102.2109375</c:v>
                      </c:pt>
                      <c:pt idx="8464">
                        <c:v>14397.6796875</c:v>
                      </c:pt>
                      <c:pt idx="8465">
                        <c:v>13502.65234375</c:v>
                      </c:pt>
                      <c:pt idx="8466">
                        <c:v>13384.7265625</c:v>
                      </c:pt>
                      <c:pt idx="8467">
                        <c:v>12745.3359375</c:v>
                      </c:pt>
                      <c:pt idx="8468">
                        <c:v>14092.72265625</c:v>
                      </c:pt>
                      <c:pt idx="8469">
                        <c:v>13545.48828125</c:v>
                      </c:pt>
                      <c:pt idx="8470">
                        <c:v>12915.8515625</c:v>
                      </c:pt>
                      <c:pt idx="8471">
                        <c:v>14573.765625</c:v>
                      </c:pt>
                      <c:pt idx="8472">
                        <c:v>13140.5703125</c:v>
                      </c:pt>
                      <c:pt idx="8473">
                        <c:v>11860.46875</c:v>
                      </c:pt>
                      <c:pt idx="8474">
                        <c:v>12790.2421875</c:v>
                      </c:pt>
                      <c:pt idx="8475">
                        <c:v>10674.80859375</c:v>
                      </c:pt>
                      <c:pt idx="8476">
                        <c:v>8348.82421875</c:v>
                      </c:pt>
                      <c:pt idx="8477">
                        <c:v>8194.1171875</c:v>
                      </c:pt>
                      <c:pt idx="8478">
                        <c:v>9861.5859375</c:v>
                      </c:pt>
                      <c:pt idx="8479">
                        <c:v>12248.609375</c:v>
                      </c:pt>
                      <c:pt idx="8480">
                        <c:v>9845.94921875</c:v>
                      </c:pt>
                      <c:pt idx="8481">
                        <c:v>10224.2265625</c:v>
                      </c:pt>
                      <c:pt idx="8482">
                        <c:v>9979.7265625</c:v>
                      </c:pt>
                      <c:pt idx="8483">
                        <c:v>11480.0859375</c:v>
                      </c:pt>
                      <c:pt idx="8484">
                        <c:v>11842.79296875</c:v>
                      </c:pt>
                      <c:pt idx="8485">
                        <c:v>12185.08984375</c:v>
                      </c:pt>
                      <c:pt idx="8486">
                        <c:v>12083.0703125</c:v>
                      </c:pt>
                      <c:pt idx="8487">
                        <c:v>10629.44921875</c:v>
                      </c:pt>
                      <c:pt idx="8488">
                        <c:v>10557.875</c:v>
                      </c:pt>
                      <c:pt idx="8489">
                        <c:v>11604.5390625</c:v>
                      </c:pt>
                      <c:pt idx="8490">
                        <c:v>13687.0546875</c:v>
                      </c:pt>
                      <c:pt idx="8491">
                        <c:v>12098.3046875</c:v>
                      </c:pt>
                      <c:pt idx="8492">
                        <c:v>14971.3515625</c:v>
                      </c:pt>
                      <c:pt idx="8493">
                        <c:v>14778.90234375</c:v>
                      </c:pt>
                      <c:pt idx="8494">
                        <c:v>12630.17578125</c:v>
                      </c:pt>
                      <c:pt idx="8495">
                        <c:v>11572.0546875</c:v>
                      </c:pt>
                      <c:pt idx="8496">
                        <c:v>14759.1171875</c:v>
                      </c:pt>
                      <c:pt idx="8497">
                        <c:v>13750.8125</c:v>
                      </c:pt>
                      <c:pt idx="8498">
                        <c:v>12604.609375</c:v>
                      </c:pt>
                      <c:pt idx="8499">
                        <c:v>12304.38671875</c:v>
                      </c:pt>
                      <c:pt idx="8500">
                        <c:v>14303.78125</c:v>
                      </c:pt>
                      <c:pt idx="8501">
                        <c:v>14857.14453125</c:v>
                      </c:pt>
                      <c:pt idx="8502">
                        <c:v>13588.9765625</c:v>
                      </c:pt>
                      <c:pt idx="8503">
                        <c:v>13609.7890625</c:v>
                      </c:pt>
                      <c:pt idx="8504">
                        <c:v>14151.0625</c:v>
                      </c:pt>
                      <c:pt idx="8505">
                        <c:v>12466.9453125</c:v>
                      </c:pt>
                      <c:pt idx="8506">
                        <c:v>13360.046875</c:v>
                      </c:pt>
                      <c:pt idx="8507">
                        <c:v>15407.6953125</c:v>
                      </c:pt>
                      <c:pt idx="8508">
                        <c:v>14891.00390625</c:v>
                      </c:pt>
                      <c:pt idx="8509">
                        <c:v>12752.328125</c:v>
                      </c:pt>
                      <c:pt idx="8510">
                        <c:v>11118.5703125</c:v>
                      </c:pt>
                      <c:pt idx="8511">
                        <c:v>10970.890625</c:v>
                      </c:pt>
                      <c:pt idx="8512">
                        <c:v>13716.69921875</c:v>
                      </c:pt>
                      <c:pt idx="8513">
                        <c:v>14763.71875</c:v>
                      </c:pt>
                      <c:pt idx="8514">
                        <c:v>12745.4296875</c:v>
                      </c:pt>
                      <c:pt idx="8515">
                        <c:v>14499.0859375</c:v>
                      </c:pt>
                      <c:pt idx="8516">
                        <c:v>13833.15625</c:v>
                      </c:pt>
                      <c:pt idx="8517">
                        <c:v>12654.578125</c:v>
                      </c:pt>
                      <c:pt idx="8518">
                        <c:v>12966.875</c:v>
                      </c:pt>
                      <c:pt idx="8519">
                        <c:v>13966.09375</c:v>
                      </c:pt>
                      <c:pt idx="8520">
                        <c:v>15429.76953125</c:v>
                      </c:pt>
                      <c:pt idx="8521">
                        <c:v>16719.59765625</c:v>
                      </c:pt>
                      <c:pt idx="8522">
                        <c:v>18492.15625</c:v>
                      </c:pt>
                      <c:pt idx="8523">
                        <c:v>16312.62890625</c:v>
                      </c:pt>
                      <c:pt idx="8524">
                        <c:v>17132.921875</c:v>
                      </c:pt>
                      <c:pt idx="8525">
                        <c:v>18693.0703125</c:v>
                      </c:pt>
                      <c:pt idx="8526">
                        <c:v>15739.9609375</c:v>
                      </c:pt>
                      <c:pt idx="8527">
                        <c:v>14253.828125</c:v>
                      </c:pt>
                      <c:pt idx="8528">
                        <c:v>14628.3359375</c:v>
                      </c:pt>
                      <c:pt idx="8529">
                        <c:v>17312.4921875</c:v>
                      </c:pt>
                      <c:pt idx="8530">
                        <c:v>18146.23828125</c:v>
                      </c:pt>
                      <c:pt idx="8531">
                        <c:v>17720.08984375</c:v>
                      </c:pt>
                      <c:pt idx="8532">
                        <c:v>17887.2265625</c:v>
                      </c:pt>
                      <c:pt idx="8533">
                        <c:v>17587.796875</c:v>
                      </c:pt>
                      <c:pt idx="8534">
                        <c:v>17222.765625</c:v>
                      </c:pt>
                      <c:pt idx="8535">
                        <c:v>14821.8515625</c:v>
                      </c:pt>
                      <c:pt idx="8536">
                        <c:v>14352.640625</c:v>
                      </c:pt>
                      <c:pt idx="8537">
                        <c:v>13409.9375</c:v>
                      </c:pt>
                      <c:pt idx="8538">
                        <c:v>14160.0390625</c:v>
                      </c:pt>
                      <c:pt idx="8539">
                        <c:v>12308.75</c:v>
                      </c:pt>
                      <c:pt idx="8540">
                        <c:v>10477.90625</c:v>
                      </c:pt>
                      <c:pt idx="8541">
                        <c:v>10548.80859375</c:v>
                      </c:pt>
                      <c:pt idx="8542">
                        <c:v>15045.5390625</c:v>
                      </c:pt>
                      <c:pt idx="8543">
                        <c:v>14295.39453125</c:v>
                      </c:pt>
                      <c:pt idx="8544">
                        <c:v>14574.80078125</c:v>
                      </c:pt>
                      <c:pt idx="8545">
                        <c:v>13745.1484375</c:v>
                      </c:pt>
                      <c:pt idx="8546">
                        <c:v>14479.078125</c:v>
                      </c:pt>
                      <c:pt idx="8547">
                        <c:v>15183.03515625</c:v>
                      </c:pt>
                      <c:pt idx="8548">
                        <c:v>15055.1015625</c:v>
                      </c:pt>
                      <c:pt idx="8549">
                        <c:v>14978.9375</c:v>
                      </c:pt>
                      <c:pt idx="8550">
                        <c:v>18572.1875</c:v>
                      </c:pt>
                      <c:pt idx="8551">
                        <c:v>18877.99609375</c:v>
                      </c:pt>
                      <c:pt idx="8552">
                        <c:v>17721.328125</c:v>
                      </c:pt>
                      <c:pt idx="8553">
                        <c:v>12178.11328125</c:v>
                      </c:pt>
                      <c:pt idx="8554">
                        <c:v>16522.1328125</c:v>
                      </c:pt>
                      <c:pt idx="8555">
                        <c:v>15565.53515625</c:v>
                      </c:pt>
                      <c:pt idx="8556">
                        <c:v>18081.62109375</c:v>
                      </c:pt>
                      <c:pt idx="8557">
                        <c:v>14432.44921875</c:v>
                      </c:pt>
                      <c:pt idx="8558">
                        <c:v>18348.19921875</c:v>
                      </c:pt>
                      <c:pt idx="8559">
                        <c:v>16266.9375</c:v>
                      </c:pt>
                      <c:pt idx="8560">
                        <c:v>15743.75390625</c:v>
                      </c:pt>
                      <c:pt idx="8561">
                        <c:v>17596.015625</c:v>
                      </c:pt>
                      <c:pt idx="8562">
                        <c:v>18175.92578125</c:v>
                      </c:pt>
                      <c:pt idx="8563">
                        <c:v>18068.73046875</c:v>
                      </c:pt>
                      <c:pt idx="8564">
                        <c:v>17939.48046875</c:v>
                      </c:pt>
                      <c:pt idx="8565">
                        <c:v>13656.71484375</c:v>
                      </c:pt>
                      <c:pt idx="8566">
                        <c:v>13524.4921875</c:v>
                      </c:pt>
                      <c:pt idx="8567">
                        <c:v>13327.453125</c:v>
                      </c:pt>
                      <c:pt idx="8568">
                        <c:v>13168.2109375</c:v>
                      </c:pt>
                      <c:pt idx="8569">
                        <c:v>12948.3671875</c:v>
                      </c:pt>
                      <c:pt idx="8570">
                        <c:v>9354.65625</c:v>
                      </c:pt>
                      <c:pt idx="8571">
                        <c:v>8351.89453125</c:v>
                      </c:pt>
                      <c:pt idx="8572">
                        <c:v>8447.859375</c:v>
                      </c:pt>
                      <c:pt idx="8573">
                        <c:v>10054.91796875</c:v>
                      </c:pt>
                      <c:pt idx="8574">
                        <c:v>11628.76953125</c:v>
                      </c:pt>
                      <c:pt idx="8575">
                        <c:v>12833.72265625</c:v>
                      </c:pt>
                      <c:pt idx="8576">
                        <c:v>13710.53515625</c:v>
                      </c:pt>
                      <c:pt idx="8577">
                        <c:v>13365.35546875</c:v>
                      </c:pt>
                      <c:pt idx="8578">
                        <c:v>11501.53125</c:v>
                      </c:pt>
                      <c:pt idx="8579">
                        <c:v>13252.3671875</c:v>
                      </c:pt>
                      <c:pt idx="8580">
                        <c:v>16030.86328125</c:v>
                      </c:pt>
                      <c:pt idx="8581">
                        <c:v>17577.4453125</c:v>
                      </c:pt>
                      <c:pt idx="8582">
                        <c:v>17264.58984375</c:v>
                      </c:pt>
                      <c:pt idx="8583">
                        <c:v>16749.515625</c:v>
                      </c:pt>
                      <c:pt idx="8584">
                        <c:v>16896.109375</c:v>
                      </c:pt>
                      <c:pt idx="8585">
                        <c:v>15235.53515625</c:v>
                      </c:pt>
                      <c:pt idx="8586">
                        <c:v>13907.02734375</c:v>
                      </c:pt>
                      <c:pt idx="8587">
                        <c:v>13451.65234375</c:v>
                      </c:pt>
                      <c:pt idx="8588">
                        <c:v>17234.41796875</c:v>
                      </c:pt>
                      <c:pt idx="8589">
                        <c:v>17137.2265625</c:v>
                      </c:pt>
                      <c:pt idx="8590">
                        <c:v>17622.23046875</c:v>
                      </c:pt>
                      <c:pt idx="8591">
                        <c:v>17783.26953125</c:v>
                      </c:pt>
                      <c:pt idx="8592">
                        <c:v>16153.33203125</c:v>
                      </c:pt>
                      <c:pt idx="8593">
                        <c:v>15682.5546875</c:v>
                      </c:pt>
                      <c:pt idx="8594">
                        <c:v>16518.62890625</c:v>
                      </c:pt>
                      <c:pt idx="8595">
                        <c:v>14310.0390625</c:v>
                      </c:pt>
                      <c:pt idx="8596">
                        <c:v>14965.98828125</c:v>
                      </c:pt>
                      <c:pt idx="8597">
                        <c:v>15586.62890625</c:v>
                      </c:pt>
                      <c:pt idx="8598">
                        <c:v>14152.4453125</c:v>
                      </c:pt>
                      <c:pt idx="8599">
                        <c:v>14253.98828125</c:v>
                      </c:pt>
                      <c:pt idx="8600">
                        <c:v>13973.4375</c:v>
                      </c:pt>
                      <c:pt idx="8601">
                        <c:v>14453.0078125</c:v>
                      </c:pt>
                      <c:pt idx="8602">
                        <c:v>15496.83984375</c:v>
                      </c:pt>
                      <c:pt idx="8603">
                        <c:v>12270.953125</c:v>
                      </c:pt>
                      <c:pt idx="8604">
                        <c:v>10353.82421875</c:v>
                      </c:pt>
                      <c:pt idx="8605">
                        <c:v>10658.25390625</c:v>
                      </c:pt>
                      <c:pt idx="8606">
                        <c:v>15007.97265625</c:v>
                      </c:pt>
                      <c:pt idx="8607">
                        <c:v>14296.30859375</c:v>
                      </c:pt>
                      <c:pt idx="8608">
                        <c:v>13553.97265625</c:v>
                      </c:pt>
                      <c:pt idx="8609">
                        <c:v>14660.57421875</c:v>
                      </c:pt>
                      <c:pt idx="8610">
                        <c:v>15019.15234375</c:v>
                      </c:pt>
                      <c:pt idx="8611">
                        <c:v>13926.0859375</c:v>
                      </c:pt>
                      <c:pt idx="8612">
                        <c:v>14037.2421875</c:v>
                      </c:pt>
                      <c:pt idx="8613">
                        <c:v>12275.9765625</c:v>
                      </c:pt>
                      <c:pt idx="8614">
                        <c:v>12268.94140625</c:v>
                      </c:pt>
                      <c:pt idx="8615">
                        <c:v>13791.13671875</c:v>
                      </c:pt>
                      <c:pt idx="8616">
                        <c:v>14299.9375</c:v>
                      </c:pt>
                      <c:pt idx="8617">
                        <c:v>13825.28125</c:v>
                      </c:pt>
                      <c:pt idx="8618">
                        <c:v>14416.515625</c:v>
                      </c:pt>
                      <c:pt idx="8619">
                        <c:v>11802.08203125</c:v>
                      </c:pt>
                      <c:pt idx="8620">
                        <c:v>11388.33203125</c:v>
                      </c:pt>
                      <c:pt idx="8621">
                        <c:v>11587.94140625</c:v>
                      </c:pt>
                      <c:pt idx="8622">
                        <c:v>14635.69921875</c:v>
                      </c:pt>
                      <c:pt idx="8623">
                        <c:v>13843.828125</c:v>
                      </c:pt>
                      <c:pt idx="8624">
                        <c:v>13776.98046875</c:v>
                      </c:pt>
                      <c:pt idx="8625">
                        <c:v>14912.30078125</c:v>
                      </c:pt>
                      <c:pt idx="8626">
                        <c:v>12953.015625</c:v>
                      </c:pt>
                      <c:pt idx="8627">
                        <c:v>15578.41015625</c:v>
                      </c:pt>
                      <c:pt idx="8628">
                        <c:v>15153.65625</c:v>
                      </c:pt>
                      <c:pt idx="8629">
                        <c:v>13985.59375</c:v>
                      </c:pt>
                      <c:pt idx="8630">
                        <c:v>11766.015625</c:v>
                      </c:pt>
                      <c:pt idx="8631">
                        <c:v>11564.6484375</c:v>
                      </c:pt>
                      <c:pt idx="8632">
                        <c:v>15201.09765625</c:v>
                      </c:pt>
                      <c:pt idx="8633">
                        <c:v>15270.30859375</c:v>
                      </c:pt>
                      <c:pt idx="8634">
                        <c:v>14211.01171875</c:v>
                      </c:pt>
                      <c:pt idx="8635">
                        <c:v>14759.31640625</c:v>
                      </c:pt>
                      <c:pt idx="8636">
                        <c:v>13912.97265625</c:v>
                      </c:pt>
                      <c:pt idx="8637">
                        <c:v>12593.0625</c:v>
                      </c:pt>
                      <c:pt idx="8638">
                        <c:v>12168.97265625</c:v>
                      </c:pt>
                      <c:pt idx="8639">
                        <c:v>13444.21484375</c:v>
                      </c:pt>
                      <c:pt idx="8640">
                        <c:v>14070.8359375</c:v>
                      </c:pt>
                      <c:pt idx="8641">
                        <c:v>13440.28515625</c:v>
                      </c:pt>
                      <c:pt idx="8642">
                        <c:v>14349.79296875</c:v>
                      </c:pt>
                      <c:pt idx="8643">
                        <c:v>14737.24609375</c:v>
                      </c:pt>
                      <c:pt idx="8644">
                        <c:v>13893.078125</c:v>
                      </c:pt>
                      <c:pt idx="8645">
                        <c:v>13086.5234375</c:v>
                      </c:pt>
                      <c:pt idx="8646">
                        <c:v>14176.16796875</c:v>
                      </c:pt>
                      <c:pt idx="8647">
                        <c:v>12445.6015625</c:v>
                      </c:pt>
                      <c:pt idx="8648">
                        <c:v>11268.671875</c:v>
                      </c:pt>
                      <c:pt idx="8649">
                        <c:v>14073.42578125</c:v>
                      </c:pt>
                      <c:pt idx="8650">
                        <c:v>12667.88671875</c:v>
                      </c:pt>
                      <c:pt idx="8651">
                        <c:v>13933.16796875</c:v>
                      </c:pt>
                      <c:pt idx="8652">
                        <c:v>11370.125</c:v>
                      </c:pt>
                      <c:pt idx="8653">
                        <c:v>7396.234375</c:v>
                      </c:pt>
                      <c:pt idx="8654">
                        <c:v>9290.8671875</c:v>
                      </c:pt>
                      <c:pt idx="8655">
                        <c:v>16972.24609375</c:v>
                      </c:pt>
                      <c:pt idx="8656">
                        <c:v>16592.86328125</c:v>
                      </c:pt>
                      <c:pt idx="8657">
                        <c:v>16344.5</c:v>
                      </c:pt>
                      <c:pt idx="8658">
                        <c:v>16316.703125</c:v>
                      </c:pt>
                      <c:pt idx="8659">
                        <c:v>16128.02734375</c:v>
                      </c:pt>
                      <c:pt idx="8660">
                        <c:v>16682.67578125</c:v>
                      </c:pt>
                      <c:pt idx="8661">
                        <c:v>17320.0390625</c:v>
                      </c:pt>
                      <c:pt idx="8662">
                        <c:v>16648.625</c:v>
                      </c:pt>
                      <c:pt idx="8663">
                        <c:v>15630.80859375</c:v>
                      </c:pt>
                      <c:pt idx="8664">
                        <c:v>15752.12890625</c:v>
                      </c:pt>
                      <c:pt idx="8665">
                        <c:v>15812.6484375</c:v>
                      </c:pt>
                      <c:pt idx="8666">
                        <c:v>16906.01953125</c:v>
                      </c:pt>
                      <c:pt idx="8667">
                        <c:v>15370.2265625</c:v>
                      </c:pt>
                      <c:pt idx="8668">
                        <c:v>12175.7734375</c:v>
                      </c:pt>
                      <c:pt idx="8669">
                        <c:v>13531.44921875</c:v>
                      </c:pt>
                      <c:pt idx="8670">
                        <c:v>17184.953125</c:v>
                      </c:pt>
                      <c:pt idx="8671">
                        <c:v>15426.92578125</c:v>
                      </c:pt>
                      <c:pt idx="8672">
                        <c:v>13811.53125</c:v>
                      </c:pt>
                      <c:pt idx="8673">
                        <c:v>12386.4765625</c:v>
                      </c:pt>
                      <c:pt idx="8674">
                        <c:v>14861.87109375</c:v>
                      </c:pt>
                      <c:pt idx="8675">
                        <c:v>16939.98046875</c:v>
                      </c:pt>
                      <c:pt idx="8676">
                        <c:v>14323.55078125</c:v>
                      </c:pt>
                      <c:pt idx="8677">
                        <c:v>12132.5625</c:v>
                      </c:pt>
                      <c:pt idx="8678">
                        <c:v>11862.7578125</c:v>
                      </c:pt>
                      <c:pt idx="8679">
                        <c:v>15791.9765625</c:v>
                      </c:pt>
                      <c:pt idx="8680">
                        <c:v>16561.44140625</c:v>
                      </c:pt>
                      <c:pt idx="8681">
                        <c:v>16702.06640625</c:v>
                      </c:pt>
                      <c:pt idx="8682">
                        <c:v>16638.89453125</c:v>
                      </c:pt>
                      <c:pt idx="8683">
                        <c:v>16565.77734375</c:v>
                      </c:pt>
                      <c:pt idx="8684">
                        <c:v>17018.91015625</c:v>
                      </c:pt>
                      <c:pt idx="8685">
                        <c:v>15662.8828125</c:v>
                      </c:pt>
                      <c:pt idx="8686">
                        <c:v>15835.06640625</c:v>
                      </c:pt>
                      <c:pt idx="8687">
                        <c:v>12828.84375</c:v>
                      </c:pt>
                      <c:pt idx="8688">
                        <c:v>11969.515625</c:v>
                      </c:pt>
                      <c:pt idx="8689">
                        <c:v>11919.3046875</c:v>
                      </c:pt>
                      <c:pt idx="8690">
                        <c:v>16004.77734375</c:v>
                      </c:pt>
                      <c:pt idx="8691">
                        <c:v>15480.44921875</c:v>
                      </c:pt>
                      <c:pt idx="8692">
                        <c:v>13880.2421875</c:v>
                      </c:pt>
                      <c:pt idx="8693">
                        <c:v>15100.8359375</c:v>
                      </c:pt>
                      <c:pt idx="8694">
                        <c:v>14771.86328125</c:v>
                      </c:pt>
                      <c:pt idx="8695">
                        <c:v>15670.66796875</c:v>
                      </c:pt>
                      <c:pt idx="8696">
                        <c:v>12147.57421875</c:v>
                      </c:pt>
                      <c:pt idx="8697">
                        <c:v>10801.65625</c:v>
                      </c:pt>
                      <c:pt idx="8698">
                        <c:v>9904.2109375</c:v>
                      </c:pt>
                      <c:pt idx="8699">
                        <c:v>12645.56640625</c:v>
                      </c:pt>
                      <c:pt idx="8700">
                        <c:v>11767.28125</c:v>
                      </c:pt>
                      <c:pt idx="8701">
                        <c:v>10141.7578125</c:v>
                      </c:pt>
                      <c:pt idx="8702">
                        <c:v>12779.1484375</c:v>
                      </c:pt>
                      <c:pt idx="8703">
                        <c:v>12337.0625</c:v>
                      </c:pt>
                      <c:pt idx="8704">
                        <c:v>11355.37890625</c:v>
                      </c:pt>
                      <c:pt idx="8705">
                        <c:v>9455.98828125</c:v>
                      </c:pt>
                      <c:pt idx="8706">
                        <c:v>9115.08984375</c:v>
                      </c:pt>
                      <c:pt idx="8707">
                        <c:v>11918.50390625</c:v>
                      </c:pt>
                      <c:pt idx="8708">
                        <c:v>10906.01171875</c:v>
                      </c:pt>
                      <c:pt idx="8709">
                        <c:v>10617.0625</c:v>
                      </c:pt>
                      <c:pt idx="8710">
                        <c:v>11499.13671875</c:v>
                      </c:pt>
                      <c:pt idx="8711">
                        <c:v>10058.58984375</c:v>
                      </c:pt>
                      <c:pt idx="8712">
                        <c:v>9536.16796875</c:v>
                      </c:pt>
                      <c:pt idx="8713">
                        <c:v>8815.2890625</c:v>
                      </c:pt>
                      <c:pt idx="8714">
                        <c:v>10216.63671875</c:v>
                      </c:pt>
                      <c:pt idx="8715">
                        <c:v>15083.79296875</c:v>
                      </c:pt>
                      <c:pt idx="8716">
                        <c:v>13736.296875</c:v>
                      </c:pt>
                      <c:pt idx="8717">
                        <c:v>14534.4765625</c:v>
                      </c:pt>
                      <c:pt idx="8718">
                        <c:v>13788.64453125</c:v>
                      </c:pt>
                      <c:pt idx="8719">
                        <c:v>11323.35546875</c:v>
                      </c:pt>
                      <c:pt idx="8720">
                        <c:v>10378.62109375</c:v>
                      </c:pt>
                      <c:pt idx="8721">
                        <c:v>10806.18359375</c:v>
                      </c:pt>
                      <c:pt idx="8722">
                        <c:v>14590.7734375</c:v>
                      </c:pt>
                      <c:pt idx="8723">
                        <c:v>14295.20703125</c:v>
                      </c:pt>
                      <c:pt idx="8724">
                        <c:v>15085.23828125</c:v>
                      </c:pt>
                      <c:pt idx="8725">
                        <c:v>13813.11328125</c:v>
                      </c:pt>
                      <c:pt idx="8726">
                        <c:v>11626.3203125</c:v>
                      </c:pt>
                      <c:pt idx="8727">
                        <c:v>12781.81640625</c:v>
                      </c:pt>
                      <c:pt idx="8728">
                        <c:v>14743.36328125</c:v>
                      </c:pt>
                      <c:pt idx="8729">
                        <c:v>14533.234375</c:v>
                      </c:pt>
                      <c:pt idx="8730">
                        <c:v>15764.4453125</c:v>
                      </c:pt>
                      <c:pt idx="8731">
                        <c:v>15021.90625</c:v>
                      </c:pt>
                      <c:pt idx="8732">
                        <c:v>15164.59375</c:v>
                      </c:pt>
                      <c:pt idx="8733">
                        <c:v>14893.69921875</c:v>
                      </c:pt>
                      <c:pt idx="8734">
                        <c:v>16283.3828125</c:v>
                      </c:pt>
                      <c:pt idx="8735">
                        <c:v>15491.2109375</c:v>
                      </c:pt>
                      <c:pt idx="8736">
                        <c:v>16298.76171875</c:v>
                      </c:pt>
                      <c:pt idx="8737">
                        <c:v>15416.58203125</c:v>
                      </c:pt>
                      <c:pt idx="8738">
                        <c:v>16200.60546875</c:v>
                      </c:pt>
                      <c:pt idx="8739">
                        <c:v>15940.3203125</c:v>
                      </c:pt>
                      <c:pt idx="8740">
                        <c:v>12698.015625</c:v>
                      </c:pt>
                      <c:pt idx="8741">
                        <c:v>11491.3046875</c:v>
                      </c:pt>
                      <c:pt idx="8742">
                        <c:v>13565.0859375</c:v>
                      </c:pt>
                      <c:pt idx="8743">
                        <c:v>16032.8671875</c:v>
                      </c:pt>
                      <c:pt idx="8744">
                        <c:v>15898.40625</c:v>
                      </c:pt>
                      <c:pt idx="8745">
                        <c:v>12355.44140625</c:v>
                      </c:pt>
                      <c:pt idx="8746">
                        <c:v>11746.9375</c:v>
                      </c:pt>
                      <c:pt idx="8747">
                        <c:v>9482.3984375</c:v>
                      </c:pt>
                      <c:pt idx="8748">
                        <c:v>9009.90625</c:v>
                      </c:pt>
                      <c:pt idx="8749">
                        <c:v>11285.94921875</c:v>
                      </c:pt>
                      <c:pt idx="8750">
                        <c:v>11777.328125</c:v>
                      </c:pt>
                      <c:pt idx="8751">
                        <c:v>10651.47265625</c:v>
                      </c:pt>
                      <c:pt idx="8752">
                        <c:v>11208.21484375</c:v>
                      </c:pt>
                      <c:pt idx="8753">
                        <c:v>9699.09765625</c:v>
                      </c:pt>
                      <c:pt idx="8754">
                        <c:v>10795.90234375</c:v>
                      </c:pt>
                      <c:pt idx="8755">
                        <c:v>11821.8984375</c:v>
                      </c:pt>
                      <c:pt idx="8756">
                        <c:v>11631.765625</c:v>
                      </c:pt>
                      <c:pt idx="8757">
                        <c:v>11147.14453125</c:v>
                      </c:pt>
                      <c:pt idx="8758">
                        <c:v>10150.046875</c:v>
                      </c:pt>
                      <c:pt idx="8759">
                        <c:v>11471.03125</c:v>
                      </c:pt>
                      <c:pt idx="8760">
                        <c:v>18080.25390625</c:v>
                      </c:pt>
                      <c:pt idx="8761">
                        <c:v>18145.48046875</c:v>
                      </c:pt>
                      <c:pt idx="8762">
                        <c:v>16892.78125</c:v>
                      </c:pt>
                      <c:pt idx="8763">
                        <c:v>16214.96875</c:v>
                      </c:pt>
                      <c:pt idx="8764">
                        <c:v>16474.43359375</c:v>
                      </c:pt>
                      <c:pt idx="8765">
                        <c:v>16932.265625</c:v>
                      </c:pt>
                      <c:pt idx="8766">
                        <c:v>18265.66015625</c:v>
                      </c:pt>
                      <c:pt idx="8767">
                        <c:v>18560.953125</c:v>
                      </c:pt>
                      <c:pt idx="8768">
                        <c:v>17712.57421875</c:v>
                      </c:pt>
                      <c:pt idx="8769">
                        <c:v>16059.01171875</c:v>
                      </c:pt>
                      <c:pt idx="8770">
                        <c:v>14786.546875</c:v>
                      </c:pt>
                      <c:pt idx="8771">
                        <c:v>18545.8984375</c:v>
                      </c:pt>
                      <c:pt idx="8772">
                        <c:v>17317.5546875</c:v>
                      </c:pt>
                      <c:pt idx="8773">
                        <c:v>13728.484375</c:v>
                      </c:pt>
                      <c:pt idx="8774">
                        <c:v>15127.6171875</c:v>
                      </c:pt>
                      <c:pt idx="8775">
                        <c:v>15080.94140625</c:v>
                      </c:pt>
                      <c:pt idx="8776">
                        <c:v>12507.66015625</c:v>
                      </c:pt>
                      <c:pt idx="8777">
                        <c:v>11247.60546875</c:v>
                      </c:pt>
                      <c:pt idx="8778">
                        <c:v>11467.13671875</c:v>
                      </c:pt>
                      <c:pt idx="8779">
                        <c:v>14804.98828125</c:v>
                      </c:pt>
                      <c:pt idx="8780">
                        <c:v>16663.01953125</c:v>
                      </c:pt>
                      <c:pt idx="8781">
                        <c:v>15227.96484375</c:v>
                      </c:pt>
                      <c:pt idx="8782">
                        <c:v>16822.4375</c:v>
                      </c:pt>
                      <c:pt idx="8783">
                        <c:v>16428.60546875</c:v>
                      </c:pt>
                      <c:pt idx="8784">
                        <c:v>15218.703125</c:v>
                      </c:pt>
                      <c:pt idx="8785">
                        <c:v>14036.078125</c:v>
                      </c:pt>
                      <c:pt idx="8786">
                        <c:v>15084.1171875</c:v>
                      </c:pt>
                      <c:pt idx="8787">
                        <c:v>17214.36328125</c:v>
                      </c:pt>
                      <c:pt idx="8788">
                        <c:v>16502.0546875</c:v>
                      </c:pt>
                      <c:pt idx="8789">
                        <c:v>17216.5859375</c:v>
                      </c:pt>
                      <c:pt idx="8790">
                        <c:v>15100.80859375</c:v>
                      </c:pt>
                      <c:pt idx="8791">
                        <c:v>16279.96484375</c:v>
                      </c:pt>
                      <c:pt idx="8792">
                        <c:v>15919.97265625</c:v>
                      </c:pt>
                      <c:pt idx="8793">
                        <c:v>15085.05078125</c:v>
                      </c:pt>
                      <c:pt idx="8794">
                        <c:v>16370.54296875</c:v>
                      </c:pt>
                      <c:pt idx="8795">
                        <c:v>14430.47265625</c:v>
                      </c:pt>
                      <c:pt idx="8796">
                        <c:v>12056.41796875</c:v>
                      </c:pt>
                      <c:pt idx="8797">
                        <c:v>10733.15234375</c:v>
                      </c:pt>
                      <c:pt idx="8798">
                        <c:v>11380.3203125</c:v>
                      </c:pt>
                      <c:pt idx="8799">
                        <c:v>15473.890625</c:v>
                      </c:pt>
                      <c:pt idx="8800">
                        <c:v>14225.73828125</c:v>
                      </c:pt>
                      <c:pt idx="8801">
                        <c:v>13232.484375</c:v>
                      </c:pt>
                      <c:pt idx="8802">
                        <c:v>12335.0390625</c:v>
                      </c:pt>
                      <c:pt idx="8803">
                        <c:v>14561.7109375</c:v>
                      </c:pt>
                      <c:pt idx="8804">
                        <c:v>15575.63671875</c:v>
                      </c:pt>
                      <c:pt idx="8805">
                        <c:v>15663.59765625</c:v>
                      </c:pt>
                      <c:pt idx="8806">
                        <c:v>16236.359375</c:v>
                      </c:pt>
                      <c:pt idx="8807">
                        <c:v>15907.45703125</c:v>
                      </c:pt>
                      <c:pt idx="8808">
                        <c:v>14493.421875</c:v>
                      </c:pt>
                      <c:pt idx="8809">
                        <c:v>11679.484375</c:v>
                      </c:pt>
                      <c:pt idx="8810">
                        <c:v>11617.98828125</c:v>
                      </c:pt>
                      <c:pt idx="8811">
                        <c:v>14423.70703125</c:v>
                      </c:pt>
                      <c:pt idx="8812">
                        <c:v>15257.64453125</c:v>
                      </c:pt>
                      <c:pt idx="8813">
                        <c:v>16210.48046875</c:v>
                      </c:pt>
                      <c:pt idx="8814">
                        <c:v>15803.1796875</c:v>
                      </c:pt>
                      <c:pt idx="8815">
                        <c:v>14089.96875</c:v>
                      </c:pt>
                      <c:pt idx="8816">
                        <c:v>12983.6328125</c:v>
                      </c:pt>
                      <c:pt idx="8817">
                        <c:v>15393.19140625</c:v>
                      </c:pt>
                      <c:pt idx="8818">
                        <c:v>16148.42578125</c:v>
                      </c:pt>
                      <c:pt idx="8819">
                        <c:v>16439.484375</c:v>
                      </c:pt>
                      <c:pt idx="8820">
                        <c:v>15826.8984375</c:v>
                      </c:pt>
                      <c:pt idx="8821">
                        <c:v>13390.3671875</c:v>
                      </c:pt>
                      <c:pt idx="8822">
                        <c:v>13880.0078125</c:v>
                      </c:pt>
                      <c:pt idx="8823">
                        <c:v>16085.88671875</c:v>
                      </c:pt>
                      <c:pt idx="8824">
                        <c:v>15811.58984375</c:v>
                      </c:pt>
                      <c:pt idx="8825">
                        <c:v>12952.57421875</c:v>
                      </c:pt>
                      <c:pt idx="8826">
                        <c:v>11522.28515625</c:v>
                      </c:pt>
                      <c:pt idx="8827">
                        <c:v>11684.31640625</c:v>
                      </c:pt>
                      <c:pt idx="8828">
                        <c:v>14165.4609375</c:v>
                      </c:pt>
                      <c:pt idx="8829">
                        <c:v>16566.44921875</c:v>
                      </c:pt>
                      <c:pt idx="8830">
                        <c:v>16350.2109375</c:v>
                      </c:pt>
                      <c:pt idx="8831">
                        <c:v>16383.81640625</c:v>
                      </c:pt>
                      <c:pt idx="8832">
                        <c:v>17235.53125</c:v>
                      </c:pt>
                      <c:pt idx="8833">
                        <c:v>17022.6484375</c:v>
                      </c:pt>
                      <c:pt idx="8834">
                        <c:v>14904.984375</c:v>
                      </c:pt>
                      <c:pt idx="8835">
                        <c:v>10965.98046875</c:v>
                      </c:pt>
                      <c:pt idx="8836">
                        <c:v>13444.421875</c:v>
                      </c:pt>
                      <c:pt idx="8837">
                        <c:v>11766.328125</c:v>
                      </c:pt>
                      <c:pt idx="8838">
                        <c:v>14605</c:v>
                      </c:pt>
                      <c:pt idx="8839">
                        <c:v>14534.453125</c:v>
                      </c:pt>
                      <c:pt idx="8840">
                        <c:v>13621.453125</c:v>
                      </c:pt>
                      <c:pt idx="8841">
                        <c:v>14312.13671875</c:v>
                      </c:pt>
                      <c:pt idx="8842">
                        <c:v>11759.453125</c:v>
                      </c:pt>
                      <c:pt idx="8843">
                        <c:v>13961.05859375</c:v>
                      </c:pt>
                      <c:pt idx="8844">
                        <c:v>12112.50390625</c:v>
                      </c:pt>
                      <c:pt idx="8845">
                        <c:v>11732.1171875</c:v>
                      </c:pt>
                      <c:pt idx="8846">
                        <c:v>12954.3125</c:v>
                      </c:pt>
                      <c:pt idx="8847">
                        <c:v>10377.4140625</c:v>
                      </c:pt>
                      <c:pt idx="8848">
                        <c:v>9544.21484375</c:v>
                      </c:pt>
                      <c:pt idx="8849">
                        <c:v>11429.38671875</c:v>
                      </c:pt>
                      <c:pt idx="8850">
                        <c:v>14676.484375</c:v>
                      </c:pt>
                      <c:pt idx="8851">
                        <c:v>13015.90625</c:v>
                      </c:pt>
                      <c:pt idx="8852">
                        <c:v>13144.71875</c:v>
                      </c:pt>
                      <c:pt idx="8853">
                        <c:v>14159.9765625</c:v>
                      </c:pt>
                      <c:pt idx="8854">
                        <c:v>12459.8359375</c:v>
                      </c:pt>
                      <c:pt idx="8855">
                        <c:v>9627.640625</c:v>
                      </c:pt>
                      <c:pt idx="8856">
                        <c:v>13731.12109375</c:v>
                      </c:pt>
                      <c:pt idx="8857">
                        <c:v>13861.23828125</c:v>
                      </c:pt>
                      <c:pt idx="8858">
                        <c:v>14302.69921875</c:v>
                      </c:pt>
                      <c:pt idx="8859">
                        <c:v>13862.79296875</c:v>
                      </c:pt>
                      <c:pt idx="8860">
                        <c:v>13522.3828125</c:v>
                      </c:pt>
                      <c:pt idx="8861">
                        <c:v>13766.8828125</c:v>
                      </c:pt>
                      <c:pt idx="8862">
                        <c:v>14251.0703125</c:v>
                      </c:pt>
                      <c:pt idx="8863">
                        <c:v>12303.984375</c:v>
                      </c:pt>
                      <c:pt idx="8864">
                        <c:v>12564.0078125</c:v>
                      </c:pt>
                      <c:pt idx="8865">
                        <c:v>15864.9609375</c:v>
                      </c:pt>
                      <c:pt idx="8866">
                        <c:v>15621.86328125</c:v>
                      </c:pt>
                      <c:pt idx="8867">
                        <c:v>12595.7109375</c:v>
                      </c:pt>
                      <c:pt idx="8868">
                        <c:v>13768.0078125</c:v>
                      </c:pt>
                      <c:pt idx="8869">
                        <c:v>15695.78125</c:v>
                      </c:pt>
                      <c:pt idx="8870">
                        <c:v>15775.72265625</c:v>
                      </c:pt>
                      <c:pt idx="8871">
                        <c:v>15765.5078125</c:v>
                      </c:pt>
                      <c:pt idx="8872">
                        <c:v>15025.5234375</c:v>
                      </c:pt>
                      <c:pt idx="8873">
                        <c:v>15966.546875</c:v>
                      </c:pt>
                      <c:pt idx="8874">
                        <c:v>14999.52734375</c:v>
                      </c:pt>
                      <c:pt idx="8875">
                        <c:v>15650.0390625</c:v>
                      </c:pt>
                      <c:pt idx="8876">
                        <c:v>15338.32421875</c:v>
                      </c:pt>
                      <c:pt idx="8877">
                        <c:v>13105.2890625</c:v>
                      </c:pt>
                      <c:pt idx="8878">
                        <c:v>13062.66015625</c:v>
                      </c:pt>
                      <c:pt idx="8879">
                        <c:v>15068.76171875</c:v>
                      </c:pt>
                      <c:pt idx="8880">
                        <c:v>16547.2421875</c:v>
                      </c:pt>
                      <c:pt idx="8881">
                        <c:v>15448.28515625</c:v>
                      </c:pt>
                      <c:pt idx="8882">
                        <c:v>15650.0078125</c:v>
                      </c:pt>
                      <c:pt idx="8883">
                        <c:v>15233.66015625</c:v>
                      </c:pt>
                      <c:pt idx="8884">
                        <c:v>14663.859375</c:v>
                      </c:pt>
                      <c:pt idx="8885">
                        <c:v>16974.91015625</c:v>
                      </c:pt>
                      <c:pt idx="8886">
                        <c:v>13886.76953125</c:v>
                      </c:pt>
                      <c:pt idx="8887">
                        <c:v>12111.34765625</c:v>
                      </c:pt>
                      <c:pt idx="8888">
                        <c:v>11690.828125</c:v>
                      </c:pt>
                      <c:pt idx="8889">
                        <c:v>14021.703125</c:v>
                      </c:pt>
                      <c:pt idx="8890">
                        <c:v>16905.26171875</c:v>
                      </c:pt>
                      <c:pt idx="8891">
                        <c:v>15565.08203125</c:v>
                      </c:pt>
                      <c:pt idx="8892">
                        <c:v>13221.94140625</c:v>
                      </c:pt>
                      <c:pt idx="8893">
                        <c:v>15876.609375</c:v>
                      </c:pt>
                      <c:pt idx="8894">
                        <c:v>17049.8984375</c:v>
                      </c:pt>
                      <c:pt idx="8895">
                        <c:v>14842.94140625</c:v>
                      </c:pt>
                      <c:pt idx="8896">
                        <c:v>16359.9140625</c:v>
                      </c:pt>
                      <c:pt idx="8897">
                        <c:v>16318.9921875</c:v>
                      </c:pt>
                      <c:pt idx="8898">
                        <c:v>14022.2578125</c:v>
                      </c:pt>
                      <c:pt idx="8899">
                        <c:v>14575.671875</c:v>
                      </c:pt>
                      <c:pt idx="8900">
                        <c:v>16672.8125</c:v>
                      </c:pt>
                      <c:pt idx="8901">
                        <c:v>16799.94921875</c:v>
                      </c:pt>
                      <c:pt idx="8902">
                        <c:v>15867.7421875</c:v>
                      </c:pt>
                      <c:pt idx="8903">
                        <c:v>12954.63671875</c:v>
                      </c:pt>
                      <c:pt idx="8904">
                        <c:v>10475.1875</c:v>
                      </c:pt>
                      <c:pt idx="8905">
                        <c:v>11074.8984375</c:v>
                      </c:pt>
                      <c:pt idx="8906">
                        <c:v>13777.6640625</c:v>
                      </c:pt>
                      <c:pt idx="8907">
                        <c:v>16097.921875</c:v>
                      </c:pt>
                      <c:pt idx="8908">
                        <c:v>16314.3125</c:v>
                      </c:pt>
                      <c:pt idx="8909">
                        <c:v>14599.40625</c:v>
                      </c:pt>
                      <c:pt idx="8910">
                        <c:v>13214.87109375</c:v>
                      </c:pt>
                      <c:pt idx="8911">
                        <c:v>13314.32421875</c:v>
                      </c:pt>
                      <c:pt idx="8912">
                        <c:v>11298.58984375</c:v>
                      </c:pt>
                      <c:pt idx="8913">
                        <c:v>9435.5546875</c:v>
                      </c:pt>
                      <c:pt idx="8914">
                        <c:v>8581.92578125</c:v>
                      </c:pt>
                      <c:pt idx="8915">
                        <c:v>11375.984375</c:v>
                      </c:pt>
                      <c:pt idx="8916">
                        <c:v>12235.98046875</c:v>
                      </c:pt>
                      <c:pt idx="8917">
                        <c:v>9671.078125</c:v>
                      </c:pt>
                      <c:pt idx="8918">
                        <c:v>8021.2265625</c:v>
                      </c:pt>
                      <c:pt idx="8919">
                        <c:v>7983.79296875</c:v>
                      </c:pt>
                      <c:pt idx="8920">
                        <c:v>12335.69140625</c:v>
                      </c:pt>
                      <c:pt idx="8921">
                        <c:v>13218.15625</c:v>
                      </c:pt>
                      <c:pt idx="8922">
                        <c:v>11913.046875</c:v>
                      </c:pt>
                      <c:pt idx="8923">
                        <c:v>13336.328125</c:v>
                      </c:pt>
                      <c:pt idx="8924">
                        <c:v>13806.74609375</c:v>
                      </c:pt>
                      <c:pt idx="8925">
                        <c:v>12645.734375</c:v>
                      </c:pt>
                      <c:pt idx="8926">
                        <c:v>16305.03515625</c:v>
                      </c:pt>
                      <c:pt idx="8927">
                        <c:v>14048.25390625</c:v>
                      </c:pt>
                      <c:pt idx="8928">
                        <c:v>13367.2265625</c:v>
                      </c:pt>
                      <c:pt idx="8929">
                        <c:v>12448.79296875</c:v>
                      </c:pt>
                      <c:pt idx="8930">
                        <c:v>16421.57421875</c:v>
                      </c:pt>
                      <c:pt idx="8931">
                        <c:v>15885.98828125</c:v>
                      </c:pt>
                      <c:pt idx="8932">
                        <c:v>15289.70703125</c:v>
                      </c:pt>
                      <c:pt idx="8933">
                        <c:v>13235.7578125</c:v>
                      </c:pt>
                      <c:pt idx="8934">
                        <c:v>14767.45703125</c:v>
                      </c:pt>
                      <c:pt idx="8935">
                        <c:v>14644.06640625</c:v>
                      </c:pt>
                      <c:pt idx="8936">
                        <c:v>13141.0546875</c:v>
                      </c:pt>
                      <c:pt idx="8937">
                        <c:v>11763.88671875</c:v>
                      </c:pt>
                      <c:pt idx="8938">
                        <c:v>11609.05078125</c:v>
                      </c:pt>
                      <c:pt idx="8939">
                        <c:v>15254.24609375</c:v>
                      </c:pt>
                      <c:pt idx="8940">
                        <c:v>14248.2578125</c:v>
                      </c:pt>
                      <c:pt idx="8941">
                        <c:v>13937.7578125</c:v>
                      </c:pt>
                      <c:pt idx="8942">
                        <c:v>12658.6171875</c:v>
                      </c:pt>
                      <c:pt idx="8943">
                        <c:v>11313.76171875</c:v>
                      </c:pt>
                      <c:pt idx="8944">
                        <c:v>12042.3203125</c:v>
                      </c:pt>
                      <c:pt idx="8945">
                        <c:v>13921.88671875</c:v>
                      </c:pt>
                      <c:pt idx="8946">
                        <c:v>14517.03515625</c:v>
                      </c:pt>
                      <c:pt idx="8947">
                        <c:v>14230.046875</c:v>
                      </c:pt>
                      <c:pt idx="8948">
                        <c:v>13422.50390625</c:v>
                      </c:pt>
                      <c:pt idx="8949">
                        <c:v>13677.9921875</c:v>
                      </c:pt>
                      <c:pt idx="8950">
                        <c:v>12825.26953125</c:v>
                      </c:pt>
                      <c:pt idx="8951">
                        <c:v>13843.40625</c:v>
                      </c:pt>
                      <c:pt idx="8952">
                        <c:v>14074.0703125</c:v>
                      </c:pt>
                      <c:pt idx="8953">
                        <c:v>13973.08203125</c:v>
                      </c:pt>
                      <c:pt idx="8954">
                        <c:v>14107.18359375</c:v>
                      </c:pt>
                      <c:pt idx="8955">
                        <c:v>15418.890625</c:v>
                      </c:pt>
                      <c:pt idx="8956">
                        <c:v>15135.8671875</c:v>
                      </c:pt>
                      <c:pt idx="8957">
                        <c:v>15404.9453125</c:v>
                      </c:pt>
                      <c:pt idx="8958">
                        <c:v>15498.18359375</c:v>
                      </c:pt>
                      <c:pt idx="8959">
                        <c:v>13460.859375</c:v>
                      </c:pt>
                      <c:pt idx="8960">
                        <c:v>13990.84375</c:v>
                      </c:pt>
                      <c:pt idx="8961">
                        <c:v>14917.77734375</c:v>
                      </c:pt>
                      <c:pt idx="8962">
                        <c:v>16161.390625</c:v>
                      </c:pt>
                      <c:pt idx="8963">
                        <c:v>15899.51171875</c:v>
                      </c:pt>
                      <c:pt idx="8964">
                        <c:v>13862.18359375</c:v>
                      </c:pt>
                      <c:pt idx="8965">
                        <c:v>12697.4765625</c:v>
                      </c:pt>
                      <c:pt idx="8966">
                        <c:v>14130.7578125</c:v>
                      </c:pt>
                      <c:pt idx="8967">
                        <c:v>16335.88671875</c:v>
                      </c:pt>
                      <c:pt idx="8968">
                        <c:v>15687.87890625</c:v>
                      </c:pt>
                      <c:pt idx="8969">
                        <c:v>16031.94921875</c:v>
                      </c:pt>
                      <c:pt idx="8970">
                        <c:v>14608.34765625</c:v>
                      </c:pt>
                      <c:pt idx="8971">
                        <c:v>13741.91015625</c:v>
                      </c:pt>
                      <c:pt idx="8972">
                        <c:v>12520.3828125</c:v>
                      </c:pt>
                      <c:pt idx="8973">
                        <c:v>12278.79296875</c:v>
                      </c:pt>
                      <c:pt idx="8974">
                        <c:v>12685.4296875</c:v>
                      </c:pt>
                      <c:pt idx="8975">
                        <c:v>14116.3046875</c:v>
                      </c:pt>
                      <c:pt idx="8976">
                        <c:v>13734.71484375</c:v>
                      </c:pt>
                      <c:pt idx="8977">
                        <c:v>12584.02734375</c:v>
                      </c:pt>
                      <c:pt idx="8978">
                        <c:v>13025.1875</c:v>
                      </c:pt>
                      <c:pt idx="8979">
                        <c:v>14068.5</c:v>
                      </c:pt>
                      <c:pt idx="8980">
                        <c:v>14643.61328125</c:v>
                      </c:pt>
                      <c:pt idx="8981">
                        <c:v>14712.73828125</c:v>
                      </c:pt>
                      <c:pt idx="8982">
                        <c:v>13637.2578125</c:v>
                      </c:pt>
                      <c:pt idx="8983">
                        <c:v>12274.62109375</c:v>
                      </c:pt>
                      <c:pt idx="8984">
                        <c:v>14066.1640625</c:v>
                      </c:pt>
                      <c:pt idx="8985">
                        <c:v>18150.13671875</c:v>
                      </c:pt>
                      <c:pt idx="8986">
                        <c:v>18121.625</c:v>
                      </c:pt>
                      <c:pt idx="8987">
                        <c:v>18271.17578125</c:v>
                      </c:pt>
                      <c:pt idx="8988">
                        <c:v>15082.25390625</c:v>
                      </c:pt>
                      <c:pt idx="8989">
                        <c:v>12677.234375</c:v>
                      </c:pt>
                      <c:pt idx="8990">
                        <c:v>11406.53515625</c:v>
                      </c:pt>
                      <c:pt idx="8991">
                        <c:v>12057.4609375</c:v>
                      </c:pt>
                      <c:pt idx="8992">
                        <c:v>15863.9765625</c:v>
                      </c:pt>
                      <c:pt idx="8993">
                        <c:v>17826.3984375</c:v>
                      </c:pt>
                      <c:pt idx="8994">
                        <c:v>15195.23046875</c:v>
                      </c:pt>
                      <c:pt idx="8995">
                        <c:v>14397.046875</c:v>
                      </c:pt>
                      <c:pt idx="8996">
                        <c:v>13671.6328125</c:v>
                      </c:pt>
                      <c:pt idx="8997">
                        <c:v>15862.4609375</c:v>
                      </c:pt>
                      <c:pt idx="8998">
                        <c:v>18040.76953125</c:v>
                      </c:pt>
                      <c:pt idx="8999">
                        <c:v>16248.2890625</c:v>
                      </c:pt>
                      <c:pt idx="9000">
                        <c:v>12176.375</c:v>
                      </c:pt>
                      <c:pt idx="9001">
                        <c:v>12361.8671875</c:v>
                      </c:pt>
                      <c:pt idx="9002">
                        <c:v>12795</c:v>
                      </c:pt>
                      <c:pt idx="9003">
                        <c:v>11933.5390625</c:v>
                      </c:pt>
                      <c:pt idx="9004">
                        <c:v>12164.875</c:v>
                      </c:pt>
                      <c:pt idx="9005">
                        <c:v>12051.45703125</c:v>
                      </c:pt>
                      <c:pt idx="9006">
                        <c:v>13026.7890625</c:v>
                      </c:pt>
                      <c:pt idx="9007">
                        <c:v>12064.9140625</c:v>
                      </c:pt>
                      <c:pt idx="9008">
                        <c:v>12794.734375</c:v>
                      </c:pt>
                      <c:pt idx="9009">
                        <c:v>12523.1953125</c:v>
                      </c:pt>
                      <c:pt idx="9010">
                        <c:v>10942.96875</c:v>
                      </c:pt>
                      <c:pt idx="9011">
                        <c:v>11569.6484375</c:v>
                      </c:pt>
                      <c:pt idx="9012">
                        <c:v>11912.1796875</c:v>
                      </c:pt>
                      <c:pt idx="9013">
                        <c:v>9688.7734375</c:v>
                      </c:pt>
                      <c:pt idx="9014">
                        <c:v>11139.9609375</c:v>
                      </c:pt>
                      <c:pt idx="9015">
                        <c:v>15197.15234375</c:v>
                      </c:pt>
                      <c:pt idx="9016">
                        <c:v>14341.77734375</c:v>
                      </c:pt>
                      <c:pt idx="9017">
                        <c:v>14842.03125</c:v>
                      </c:pt>
                      <c:pt idx="9018">
                        <c:v>13093.3984375</c:v>
                      </c:pt>
                      <c:pt idx="9019">
                        <c:v>14839.24609375</c:v>
                      </c:pt>
                      <c:pt idx="9020">
                        <c:v>13376.359375</c:v>
                      </c:pt>
                      <c:pt idx="9021">
                        <c:v>13767.390625</c:v>
                      </c:pt>
                      <c:pt idx="9022">
                        <c:v>14705.0625</c:v>
                      </c:pt>
                      <c:pt idx="9023">
                        <c:v>13711.9140625</c:v>
                      </c:pt>
                      <c:pt idx="9024">
                        <c:v>14366.625</c:v>
                      </c:pt>
                      <c:pt idx="9025">
                        <c:v>15242.12890625</c:v>
                      </c:pt>
                      <c:pt idx="9026">
                        <c:v>13656.41015625</c:v>
                      </c:pt>
                      <c:pt idx="9027">
                        <c:v>13882.65625</c:v>
                      </c:pt>
                      <c:pt idx="9028">
                        <c:v>14088.4375</c:v>
                      </c:pt>
                      <c:pt idx="9029">
                        <c:v>13592.19921875</c:v>
                      </c:pt>
                      <c:pt idx="9030">
                        <c:v>13555.421875</c:v>
                      </c:pt>
                      <c:pt idx="9031">
                        <c:v>12525.7578125</c:v>
                      </c:pt>
                      <c:pt idx="9032">
                        <c:v>11947.85546875</c:v>
                      </c:pt>
                      <c:pt idx="9033">
                        <c:v>11333.57421875</c:v>
                      </c:pt>
                      <c:pt idx="9034">
                        <c:v>14914.40625</c:v>
                      </c:pt>
                      <c:pt idx="9035">
                        <c:v>15365.23046875</c:v>
                      </c:pt>
                      <c:pt idx="9036">
                        <c:v>13801.0546875</c:v>
                      </c:pt>
                      <c:pt idx="9037">
                        <c:v>12778.7265625</c:v>
                      </c:pt>
                      <c:pt idx="9038">
                        <c:v>11874.19921875</c:v>
                      </c:pt>
                      <c:pt idx="9039">
                        <c:v>13783.83984375</c:v>
                      </c:pt>
                      <c:pt idx="9040">
                        <c:v>13949.66796875</c:v>
                      </c:pt>
                      <c:pt idx="9041">
                        <c:v>14082.29296875</c:v>
                      </c:pt>
                      <c:pt idx="9042">
                        <c:v>12335.08203125</c:v>
                      </c:pt>
                      <c:pt idx="9043">
                        <c:v>12223.69921875</c:v>
                      </c:pt>
                      <c:pt idx="9044">
                        <c:v>14310.1484375</c:v>
                      </c:pt>
                      <c:pt idx="9045">
                        <c:v>15811.0859375</c:v>
                      </c:pt>
                      <c:pt idx="9046">
                        <c:v>15321.609375</c:v>
                      </c:pt>
                      <c:pt idx="9047">
                        <c:v>16188.6171875</c:v>
                      </c:pt>
                      <c:pt idx="9048">
                        <c:v>14612.7734375</c:v>
                      </c:pt>
                      <c:pt idx="9049">
                        <c:v>10253.515625</c:v>
                      </c:pt>
                      <c:pt idx="9050">
                        <c:v>13920.7421875</c:v>
                      </c:pt>
                      <c:pt idx="9051">
                        <c:v>16442.53125</c:v>
                      </c:pt>
                      <c:pt idx="9052">
                        <c:v>14796.1953125</c:v>
                      </c:pt>
                      <c:pt idx="9053">
                        <c:v>13366.80859375</c:v>
                      </c:pt>
                      <c:pt idx="9054">
                        <c:v>15068.546875</c:v>
                      </c:pt>
                      <c:pt idx="9055">
                        <c:v>13708.53125</c:v>
                      </c:pt>
                      <c:pt idx="9056">
                        <c:v>13931.25</c:v>
                      </c:pt>
                      <c:pt idx="9057">
                        <c:v>16008.38671875</c:v>
                      </c:pt>
                      <c:pt idx="9058">
                        <c:v>16344.578125</c:v>
                      </c:pt>
                      <c:pt idx="9059">
                        <c:v>16479.421875</c:v>
                      </c:pt>
                      <c:pt idx="9060">
                        <c:v>10798.828125</c:v>
                      </c:pt>
                      <c:pt idx="9061">
                        <c:v>4849.921875</c:v>
                      </c:pt>
                      <c:pt idx="9062">
                        <c:v>6989.5078125</c:v>
                      </c:pt>
                      <c:pt idx="9063">
                        <c:v>11069.140625</c:v>
                      </c:pt>
                      <c:pt idx="9064">
                        <c:v>11152.671875</c:v>
                      </c:pt>
                      <c:pt idx="9065">
                        <c:v>11983.58984375</c:v>
                      </c:pt>
                      <c:pt idx="9066">
                        <c:v>10954.6015625</c:v>
                      </c:pt>
                      <c:pt idx="9067">
                        <c:v>11928.76171875</c:v>
                      </c:pt>
                      <c:pt idx="9068">
                        <c:v>11782.85546875</c:v>
                      </c:pt>
                      <c:pt idx="9069">
                        <c:v>10705.1640625</c:v>
                      </c:pt>
                      <c:pt idx="9070">
                        <c:v>10277.6640625</c:v>
                      </c:pt>
                      <c:pt idx="9071">
                        <c:v>11907.03515625</c:v>
                      </c:pt>
                      <c:pt idx="9072">
                        <c:v>10932.91015625</c:v>
                      </c:pt>
                      <c:pt idx="9073">
                        <c:v>9608.71875</c:v>
                      </c:pt>
                      <c:pt idx="9074">
                        <c:v>10557.91796875</c:v>
                      </c:pt>
                      <c:pt idx="9075">
                        <c:v>15495.6328125</c:v>
                      </c:pt>
                      <c:pt idx="9076">
                        <c:v>16000.10546875</c:v>
                      </c:pt>
                      <c:pt idx="9077">
                        <c:v>17288.07421875</c:v>
                      </c:pt>
                      <c:pt idx="9078">
                        <c:v>14345.49609375</c:v>
                      </c:pt>
                      <c:pt idx="9079">
                        <c:v>13187.00390625</c:v>
                      </c:pt>
                      <c:pt idx="9080">
                        <c:v>16939.16015625</c:v>
                      </c:pt>
                      <c:pt idx="9081">
                        <c:v>17161.69140625</c:v>
                      </c:pt>
                      <c:pt idx="9082">
                        <c:v>17041.31640625</c:v>
                      </c:pt>
                      <c:pt idx="9083">
                        <c:v>14774.0546875</c:v>
                      </c:pt>
                      <c:pt idx="9084">
                        <c:v>16445.19921875</c:v>
                      </c:pt>
                      <c:pt idx="9085">
                        <c:v>16414.66015625</c:v>
                      </c:pt>
                      <c:pt idx="9086">
                        <c:v>13517.2734375</c:v>
                      </c:pt>
                      <c:pt idx="9087">
                        <c:v>13036.50390625</c:v>
                      </c:pt>
                      <c:pt idx="9088">
                        <c:v>13223.70703125</c:v>
                      </c:pt>
                      <c:pt idx="9089">
                        <c:v>16555.19140625</c:v>
                      </c:pt>
                      <c:pt idx="9090">
                        <c:v>13829.77734375</c:v>
                      </c:pt>
                      <c:pt idx="9091">
                        <c:v>12770.10546875</c:v>
                      </c:pt>
                      <c:pt idx="9092">
                        <c:v>13262.27734375</c:v>
                      </c:pt>
                      <c:pt idx="9093">
                        <c:v>12111.38671875</c:v>
                      </c:pt>
                      <c:pt idx="9094">
                        <c:v>11812.6796875</c:v>
                      </c:pt>
                      <c:pt idx="9095">
                        <c:v>13607.21484375</c:v>
                      </c:pt>
                      <c:pt idx="9096">
                        <c:v>11904.1015625</c:v>
                      </c:pt>
                      <c:pt idx="9097">
                        <c:v>13200.7265625</c:v>
                      </c:pt>
                      <c:pt idx="9098">
                        <c:v>13053.26171875</c:v>
                      </c:pt>
                      <c:pt idx="9099">
                        <c:v>10773.671875</c:v>
                      </c:pt>
                      <c:pt idx="9100">
                        <c:v>10258.22265625</c:v>
                      </c:pt>
                      <c:pt idx="9101">
                        <c:v>13427.046875</c:v>
                      </c:pt>
                      <c:pt idx="9102">
                        <c:v>11708.05859375</c:v>
                      </c:pt>
                      <c:pt idx="9103">
                        <c:v>10627.03515625</c:v>
                      </c:pt>
                      <c:pt idx="9104">
                        <c:v>11615.74609375</c:v>
                      </c:pt>
                      <c:pt idx="9105">
                        <c:v>16366.8984375</c:v>
                      </c:pt>
                      <c:pt idx="9106">
                        <c:v>15846.0078125</c:v>
                      </c:pt>
                      <c:pt idx="9107">
                        <c:v>17506.671875</c:v>
                      </c:pt>
                      <c:pt idx="9108">
                        <c:v>17265.5234375</c:v>
                      </c:pt>
                      <c:pt idx="9109">
                        <c:v>16801.921875</c:v>
                      </c:pt>
                      <c:pt idx="9110">
                        <c:v>17168.765625</c:v>
                      </c:pt>
                      <c:pt idx="9111">
                        <c:v>15886.81640625</c:v>
                      </c:pt>
                      <c:pt idx="9112">
                        <c:v>17113.01171875</c:v>
                      </c:pt>
                      <c:pt idx="9113">
                        <c:v>17378.3125</c:v>
                      </c:pt>
                      <c:pt idx="9114">
                        <c:v>16735.046875</c:v>
                      </c:pt>
                      <c:pt idx="9115">
                        <c:v>16889.22265625</c:v>
                      </c:pt>
                      <c:pt idx="9116">
                        <c:v>16613.91015625</c:v>
                      </c:pt>
                      <c:pt idx="9117">
                        <c:v>17457.4375</c:v>
                      </c:pt>
                      <c:pt idx="9118">
                        <c:v>15288.9453125</c:v>
                      </c:pt>
                      <c:pt idx="9119">
                        <c:v>15945.0703125</c:v>
                      </c:pt>
                      <c:pt idx="9120">
                        <c:v>14125.31640625</c:v>
                      </c:pt>
                      <c:pt idx="9121">
                        <c:v>13215.5703125</c:v>
                      </c:pt>
                      <c:pt idx="9122">
                        <c:v>14529.73828125</c:v>
                      </c:pt>
                      <c:pt idx="9123">
                        <c:v>13231.76953125</c:v>
                      </c:pt>
                      <c:pt idx="9124">
                        <c:v>14888.828125</c:v>
                      </c:pt>
                      <c:pt idx="9125">
                        <c:v>13940.93359375</c:v>
                      </c:pt>
                      <c:pt idx="9126">
                        <c:v>14064.4921875</c:v>
                      </c:pt>
                      <c:pt idx="9127">
                        <c:v>14488.6328125</c:v>
                      </c:pt>
                      <c:pt idx="9128">
                        <c:v>13196.6328125</c:v>
                      </c:pt>
                      <c:pt idx="9129">
                        <c:v>13519.484375</c:v>
                      </c:pt>
                      <c:pt idx="9130">
                        <c:v>12365.97265625</c:v>
                      </c:pt>
                      <c:pt idx="9131">
                        <c:v>12720.19921875</c:v>
                      </c:pt>
                      <c:pt idx="9132">
                        <c:v>14426.91015625</c:v>
                      </c:pt>
                      <c:pt idx="9133">
                        <c:v>14041.078125</c:v>
                      </c:pt>
                      <c:pt idx="9134">
                        <c:v>14871.8203125</c:v>
                      </c:pt>
                      <c:pt idx="9135">
                        <c:v>12764.53125</c:v>
                      </c:pt>
                      <c:pt idx="9136">
                        <c:v>11556.26171875</c:v>
                      </c:pt>
                      <c:pt idx="9137">
                        <c:v>10965.87109375</c:v>
                      </c:pt>
                      <c:pt idx="9138">
                        <c:v>12703.5546875</c:v>
                      </c:pt>
                      <c:pt idx="9139">
                        <c:v>10375.00390625</c:v>
                      </c:pt>
                      <c:pt idx="9140">
                        <c:v>10382.15625</c:v>
                      </c:pt>
                      <c:pt idx="9141">
                        <c:v>12772.41015625</c:v>
                      </c:pt>
                      <c:pt idx="9142">
                        <c:v>13025.93359375</c:v>
                      </c:pt>
                      <c:pt idx="9143">
                        <c:v>11672.65625</c:v>
                      </c:pt>
                      <c:pt idx="9144">
                        <c:v>12532.13671875</c:v>
                      </c:pt>
                      <c:pt idx="9145">
                        <c:v>11240.85546875</c:v>
                      </c:pt>
                      <c:pt idx="9146">
                        <c:v>10632.1953125</c:v>
                      </c:pt>
                      <c:pt idx="9147">
                        <c:v>10999.47265625</c:v>
                      </c:pt>
                      <c:pt idx="9148">
                        <c:v>12187.765625</c:v>
                      </c:pt>
                      <c:pt idx="9149">
                        <c:v>12430.49609375</c:v>
                      </c:pt>
                      <c:pt idx="9150">
                        <c:v>14305.65234375</c:v>
                      </c:pt>
                      <c:pt idx="9151">
                        <c:v>13505.15625</c:v>
                      </c:pt>
                      <c:pt idx="9152">
                        <c:v>13522.69140625</c:v>
                      </c:pt>
                      <c:pt idx="9153">
                        <c:v>14765.5703125</c:v>
                      </c:pt>
                      <c:pt idx="9154">
                        <c:v>13216.984375</c:v>
                      </c:pt>
                      <c:pt idx="9155">
                        <c:v>14814.45703125</c:v>
                      </c:pt>
                      <c:pt idx="9156">
                        <c:v>14426.890625</c:v>
                      </c:pt>
                      <c:pt idx="9157">
                        <c:v>14300.171875</c:v>
                      </c:pt>
                      <c:pt idx="9158">
                        <c:v>14711.52734375</c:v>
                      </c:pt>
                      <c:pt idx="9159">
                        <c:v>14758.640625</c:v>
                      </c:pt>
                      <c:pt idx="9160">
                        <c:v>14747.1015625</c:v>
                      </c:pt>
                      <c:pt idx="9161">
                        <c:v>13374.73828125</c:v>
                      </c:pt>
                      <c:pt idx="9162">
                        <c:v>12369.7109375</c:v>
                      </c:pt>
                      <c:pt idx="9163">
                        <c:v>12340.9921875</c:v>
                      </c:pt>
                      <c:pt idx="9164">
                        <c:v>13686.87109375</c:v>
                      </c:pt>
                      <c:pt idx="9165">
                        <c:v>14331.109375</c:v>
                      </c:pt>
                      <c:pt idx="9166">
                        <c:v>14762.3515625</c:v>
                      </c:pt>
                      <c:pt idx="9167">
                        <c:v>13009.296875</c:v>
                      </c:pt>
                      <c:pt idx="9168">
                        <c:v>11615.46484375</c:v>
                      </c:pt>
                      <c:pt idx="9169">
                        <c:v>10679.08984375</c:v>
                      </c:pt>
                      <c:pt idx="9170">
                        <c:v>13131.65234375</c:v>
                      </c:pt>
                      <c:pt idx="9171">
                        <c:v>12460.1640625</c:v>
                      </c:pt>
                      <c:pt idx="9172">
                        <c:v>10048.2890625</c:v>
                      </c:pt>
                      <c:pt idx="9173">
                        <c:v>10654.7109375</c:v>
                      </c:pt>
                      <c:pt idx="9174">
                        <c:v>15072.48046875</c:v>
                      </c:pt>
                      <c:pt idx="9175">
                        <c:v>13538.4453125</c:v>
                      </c:pt>
                      <c:pt idx="9176">
                        <c:v>13331.9453125</c:v>
                      </c:pt>
                      <c:pt idx="9177">
                        <c:v>14360.08203125</c:v>
                      </c:pt>
                      <c:pt idx="9178">
                        <c:v>13080.890625</c:v>
                      </c:pt>
                      <c:pt idx="9179">
                        <c:v>13519.7578125</c:v>
                      </c:pt>
                      <c:pt idx="9180">
                        <c:v>13013.0625</c:v>
                      </c:pt>
                      <c:pt idx="9181">
                        <c:v>12894.125</c:v>
                      </c:pt>
                      <c:pt idx="9182">
                        <c:v>13161.19921875</c:v>
                      </c:pt>
                      <c:pt idx="9183">
                        <c:v>13595.15625</c:v>
                      </c:pt>
                      <c:pt idx="9184">
                        <c:v>13647.93359375</c:v>
                      </c:pt>
                      <c:pt idx="9185">
                        <c:v>13537.45703125</c:v>
                      </c:pt>
                      <c:pt idx="9186">
                        <c:v>12032.8984375</c:v>
                      </c:pt>
                      <c:pt idx="9187">
                        <c:v>13381.2890625</c:v>
                      </c:pt>
                      <c:pt idx="9188">
                        <c:v>12140.3203125</c:v>
                      </c:pt>
                      <c:pt idx="9189">
                        <c:v>10704.71875</c:v>
                      </c:pt>
                      <c:pt idx="9190">
                        <c:v>11029.23046875</c:v>
                      </c:pt>
                      <c:pt idx="9191">
                        <c:v>12846.6796875</c:v>
                      </c:pt>
                      <c:pt idx="9192">
                        <c:v>10025.7578125</c:v>
                      </c:pt>
                      <c:pt idx="9193">
                        <c:v>11333.671875</c:v>
                      </c:pt>
                      <c:pt idx="9194">
                        <c:v>13582.375</c:v>
                      </c:pt>
                      <c:pt idx="9195">
                        <c:v>15902.734375</c:v>
                      </c:pt>
                      <c:pt idx="9196">
                        <c:v>13541.99609375</c:v>
                      </c:pt>
                      <c:pt idx="9197">
                        <c:v>12013.20703125</c:v>
                      </c:pt>
                      <c:pt idx="9198">
                        <c:v>11444.47265625</c:v>
                      </c:pt>
                      <c:pt idx="9199">
                        <c:v>13300.796875</c:v>
                      </c:pt>
                      <c:pt idx="9200">
                        <c:v>15513.3203125</c:v>
                      </c:pt>
                      <c:pt idx="9201">
                        <c:v>15106.7734375</c:v>
                      </c:pt>
                      <c:pt idx="9202">
                        <c:v>14463.703125</c:v>
                      </c:pt>
                      <c:pt idx="9203">
                        <c:v>15935.70703125</c:v>
                      </c:pt>
                      <c:pt idx="9204">
                        <c:v>14986.77734375</c:v>
                      </c:pt>
                      <c:pt idx="9205">
                        <c:v>15718.8984375</c:v>
                      </c:pt>
                      <c:pt idx="9206">
                        <c:v>14694.65625</c:v>
                      </c:pt>
                      <c:pt idx="9207">
                        <c:v>11926.9296875</c:v>
                      </c:pt>
                      <c:pt idx="9208">
                        <c:v>11787.171875</c:v>
                      </c:pt>
                      <c:pt idx="9209">
                        <c:v>16188.7890625</c:v>
                      </c:pt>
                      <c:pt idx="9210">
                        <c:v>11579.3046875</c:v>
                      </c:pt>
                      <c:pt idx="9211">
                        <c:v>10654.29296875</c:v>
                      </c:pt>
                      <c:pt idx="9212">
                        <c:v>10483.94140625</c:v>
                      </c:pt>
                      <c:pt idx="9213">
                        <c:v>11608.078125</c:v>
                      </c:pt>
                      <c:pt idx="9214">
                        <c:v>10138.4765625</c:v>
                      </c:pt>
                      <c:pt idx="9215">
                        <c:v>9812.96875</c:v>
                      </c:pt>
                      <c:pt idx="9216">
                        <c:v>9324.453125</c:v>
                      </c:pt>
                      <c:pt idx="9217">
                        <c:v>9704.71484375</c:v>
                      </c:pt>
                      <c:pt idx="9218">
                        <c:v>10759.7265625</c:v>
                      </c:pt>
                      <c:pt idx="9219">
                        <c:v>11878.05078125</c:v>
                      </c:pt>
                      <c:pt idx="9220">
                        <c:v>11142.90625</c:v>
                      </c:pt>
                      <c:pt idx="9221">
                        <c:v>11402.15234375</c:v>
                      </c:pt>
                      <c:pt idx="9222">
                        <c:v>11842.859375</c:v>
                      </c:pt>
                      <c:pt idx="9223">
                        <c:v>11168.00390625</c:v>
                      </c:pt>
                      <c:pt idx="9224">
                        <c:v>10852.76953125</c:v>
                      </c:pt>
                      <c:pt idx="9225">
                        <c:v>11330.1953125</c:v>
                      </c:pt>
                      <c:pt idx="9226">
                        <c:v>13851.171875</c:v>
                      </c:pt>
                      <c:pt idx="9227">
                        <c:v>12973.34375</c:v>
                      </c:pt>
                      <c:pt idx="9228">
                        <c:v>11725.05078125</c:v>
                      </c:pt>
                      <c:pt idx="9229">
                        <c:v>11605.10546875</c:v>
                      </c:pt>
                      <c:pt idx="9230">
                        <c:v>13183.828125</c:v>
                      </c:pt>
                      <c:pt idx="9231">
                        <c:v>11439.984375</c:v>
                      </c:pt>
                      <c:pt idx="9232">
                        <c:v>10739.203125</c:v>
                      </c:pt>
                      <c:pt idx="9233">
                        <c:v>13978.26953125</c:v>
                      </c:pt>
                      <c:pt idx="9234">
                        <c:v>14017.07421875</c:v>
                      </c:pt>
                      <c:pt idx="9235">
                        <c:v>13013.05859375</c:v>
                      </c:pt>
                      <c:pt idx="9236">
                        <c:v>10896.46875</c:v>
                      </c:pt>
                      <c:pt idx="9237">
                        <c:v>10134.62890625</c:v>
                      </c:pt>
                      <c:pt idx="9238">
                        <c:v>11458.4140625</c:v>
                      </c:pt>
                      <c:pt idx="9239">
                        <c:v>14097.0546875</c:v>
                      </c:pt>
                      <c:pt idx="9240">
                        <c:v>11011.0625</c:v>
                      </c:pt>
                      <c:pt idx="9241">
                        <c:v>13787.234375</c:v>
                      </c:pt>
                      <c:pt idx="9242">
                        <c:v>10829.109375</c:v>
                      </c:pt>
                      <c:pt idx="9243">
                        <c:v>9754.81640625</c:v>
                      </c:pt>
                      <c:pt idx="9244">
                        <c:v>13145.9453125</c:v>
                      </c:pt>
                      <c:pt idx="9245">
                        <c:v>14076.58984375</c:v>
                      </c:pt>
                      <c:pt idx="9246">
                        <c:v>12995.33203125</c:v>
                      </c:pt>
                      <c:pt idx="9247">
                        <c:v>11437.47265625</c:v>
                      </c:pt>
                      <c:pt idx="9248">
                        <c:v>11205.1875</c:v>
                      </c:pt>
                      <c:pt idx="9249">
                        <c:v>12579.13671875</c:v>
                      </c:pt>
                      <c:pt idx="9250">
                        <c:v>13849.734375</c:v>
                      </c:pt>
                      <c:pt idx="9251">
                        <c:v>11844.75390625</c:v>
                      </c:pt>
                      <c:pt idx="9252">
                        <c:v>10403.375</c:v>
                      </c:pt>
                      <c:pt idx="9253">
                        <c:v>12171.1640625</c:v>
                      </c:pt>
                      <c:pt idx="9254">
                        <c:v>12950.17578125</c:v>
                      </c:pt>
                      <c:pt idx="9255">
                        <c:v>17587.67578125</c:v>
                      </c:pt>
                      <c:pt idx="9256">
                        <c:v>11496.1328125</c:v>
                      </c:pt>
                      <c:pt idx="9257">
                        <c:v>16938.05078125</c:v>
                      </c:pt>
                      <c:pt idx="9258">
                        <c:v>16217.10546875</c:v>
                      </c:pt>
                      <c:pt idx="9259">
                        <c:v>15595.00390625</c:v>
                      </c:pt>
                      <c:pt idx="9260">
                        <c:v>18265.25390625</c:v>
                      </c:pt>
                      <c:pt idx="9261">
                        <c:v>16157.4140625</c:v>
                      </c:pt>
                      <c:pt idx="9262">
                        <c:v>15819.015625</c:v>
                      </c:pt>
                      <c:pt idx="9263">
                        <c:v>16679.17578125</c:v>
                      </c:pt>
                      <c:pt idx="9264">
                        <c:v>17397.296875</c:v>
                      </c:pt>
                      <c:pt idx="9265">
                        <c:v>15465.8359375</c:v>
                      </c:pt>
                      <c:pt idx="9266">
                        <c:v>13895.24609375</c:v>
                      </c:pt>
                      <c:pt idx="9267">
                        <c:v>18215.5078125</c:v>
                      </c:pt>
                      <c:pt idx="9268">
                        <c:v>17373.5625</c:v>
                      </c:pt>
                      <c:pt idx="9269">
                        <c:v>18095.515625</c:v>
                      </c:pt>
                      <c:pt idx="9270">
                        <c:v>17960.05078125</c:v>
                      </c:pt>
                      <c:pt idx="9271">
                        <c:v>17321.71875</c:v>
                      </c:pt>
                      <c:pt idx="9272">
                        <c:v>18200.80859375</c:v>
                      </c:pt>
                      <c:pt idx="9273">
                        <c:v>17275.0703125</c:v>
                      </c:pt>
                      <c:pt idx="9274">
                        <c:v>11394.2265625</c:v>
                      </c:pt>
                      <c:pt idx="9275">
                        <c:v>15926.25390625</c:v>
                      </c:pt>
                      <c:pt idx="9276">
                        <c:v>15125.21875</c:v>
                      </c:pt>
                      <c:pt idx="9277">
                        <c:v>14568.02734375</c:v>
                      </c:pt>
                      <c:pt idx="9278">
                        <c:v>17222.78515625</c:v>
                      </c:pt>
                      <c:pt idx="9279">
                        <c:v>15968.8671875</c:v>
                      </c:pt>
                      <c:pt idx="9280">
                        <c:v>15464.171875</c:v>
                      </c:pt>
                      <c:pt idx="9281">
                        <c:v>16872.76953125</c:v>
                      </c:pt>
                      <c:pt idx="9282">
                        <c:v>17983.234375</c:v>
                      </c:pt>
                      <c:pt idx="9283">
                        <c:v>17267.84765625</c:v>
                      </c:pt>
                      <c:pt idx="9284">
                        <c:v>17100.72265625</c:v>
                      </c:pt>
                      <c:pt idx="9285">
                        <c:v>18396.20703125</c:v>
                      </c:pt>
                      <c:pt idx="9286">
                        <c:v>12990.46875</c:v>
                      </c:pt>
                      <c:pt idx="9287">
                        <c:v>18841.77734375</c:v>
                      </c:pt>
                      <c:pt idx="9288">
                        <c:v>19586.94921875</c:v>
                      </c:pt>
                      <c:pt idx="9289">
                        <c:v>19473.4765625</c:v>
                      </c:pt>
                      <c:pt idx="9290">
                        <c:v>16801.76171875</c:v>
                      </c:pt>
                      <c:pt idx="9291">
                        <c:v>16344.23046875</c:v>
                      </c:pt>
                      <c:pt idx="9292">
                        <c:v>19604.13671875</c:v>
                      </c:pt>
                      <c:pt idx="9293">
                        <c:v>18333.73828125</c:v>
                      </c:pt>
                      <c:pt idx="9294">
                        <c:v>17233.6953125</c:v>
                      </c:pt>
                      <c:pt idx="9295">
                        <c:v>19064.75</c:v>
                      </c:pt>
                      <c:pt idx="9296">
                        <c:v>17162.50390625</c:v>
                      </c:pt>
                      <c:pt idx="9297">
                        <c:v>15528.859375</c:v>
                      </c:pt>
                      <c:pt idx="9298">
                        <c:v>17880.51953125</c:v>
                      </c:pt>
                      <c:pt idx="9299">
                        <c:v>18248.91015625</c:v>
                      </c:pt>
                      <c:pt idx="9300">
                        <c:v>12012.2265625</c:v>
                      </c:pt>
                      <c:pt idx="9301">
                        <c:v>10164.8984375</c:v>
                      </c:pt>
                      <c:pt idx="9302">
                        <c:v>9950.8203125</c:v>
                      </c:pt>
                      <c:pt idx="9303">
                        <c:v>9931.8125</c:v>
                      </c:pt>
                      <c:pt idx="9304">
                        <c:v>11511.4140625</c:v>
                      </c:pt>
                      <c:pt idx="9305">
                        <c:v>11159.25</c:v>
                      </c:pt>
                      <c:pt idx="9306">
                        <c:v>12700.921875</c:v>
                      </c:pt>
                      <c:pt idx="9307">
                        <c:v>12730.921875</c:v>
                      </c:pt>
                      <c:pt idx="9308">
                        <c:v>11440.69140625</c:v>
                      </c:pt>
                      <c:pt idx="9309">
                        <c:v>10712.98828125</c:v>
                      </c:pt>
                      <c:pt idx="9310">
                        <c:v>12999.84375</c:v>
                      </c:pt>
                      <c:pt idx="9311">
                        <c:v>12192.68359375</c:v>
                      </c:pt>
                      <c:pt idx="9312">
                        <c:v>11935.2109375</c:v>
                      </c:pt>
                      <c:pt idx="9313">
                        <c:v>12084.3984375</c:v>
                      </c:pt>
                      <c:pt idx="9314">
                        <c:v>12648.09375</c:v>
                      </c:pt>
                      <c:pt idx="9315">
                        <c:v>15485.50390625</c:v>
                      </c:pt>
                      <c:pt idx="9316">
                        <c:v>14815.609375</c:v>
                      </c:pt>
                      <c:pt idx="9317">
                        <c:v>15836.57421875</c:v>
                      </c:pt>
                      <c:pt idx="9318">
                        <c:v>15204.7890625</c:v>
                      </c:pt>
                      <c:pt idx="9319">
                        <c:v>15321.828125</c:v>
                      </c:pt>
                      <c:pt idx="9320">
                        <c:v>16136.21875</c:v>
                      </c:pt>
                      <c:pt idx="9321">
                        <c:v>15429.15625</c:v>
                      </c:pt>
                      <c:pt idx="9322">
                        <c:v>15554.6875</c:v>
                      </c:pt>
                      <c:pt idx="9323">
                        <c:v>15992.28515625</c:v>
                      </c:pt>
                      <c:pt idx="9324">
                        <c:v>14726.6796875</c:v>
                      </c:pt>
                      <c:pt idx="9325">
                        <c:v>15850.0234375</c:v>
                      </c:pt>
                      <c:pt idx="9326">
                        <c:v>15297.7421875</c:v>
                      </c:pt>
                      <c:pt idx="9327">
                        <c:v>15721.203125</c:v>
                      </c:pt>
                      <c:pt idx="9328">
                        <c:v>16203.22265625</c:v>
                      </c:pt>
                      <c:pt idx="9329">
                        <c:v>15922.42578125</c:v>
                      </c:pt>
                      <c:pt idx="9330">
                        <c:v>16990.875</c:v>
                      </c:pt>
                      <c:pt idx="9331">
                        <c:v>14877.21875</c:v>
                      </c:pt>
                      <c:pt idx="9332">
                        <c:v>16675.671875</c:v>
                      </c:pt>
                      <c:pt idx="9333">
                        <c:v>15295.44921875</c:v>
                      </c:pt>
                      <c:pt idx="9334">
                        <c:v>16994.5859375</c:v>
                      </c:pt>
                      <c:pt idx="9335">
                        <c:v>16173.62890625</c:v>
                      </c:pt>
                      <c:pt idx="9336">
                        <c:v>16000.4453125</c:v>
                      </c:pt>
                      <c:pt idx="9337">
                        <c:v>13949.66796875</c:v>
                      </c:pt>
                      <c:pt idx="9338">
                        <c:v>14136.8359375</c:v>
                      </c:pt>
                      <c:pt idx="9339">
                        <c:v>16894.515625</c:v>
                      </c:pt>
                      <c:pt idx="9340">
                        <c:v>16498.1015625</c:v>
                      </c:pt>
                      <c:pt idx="9341">
                        <c:v>16630.0234375</c:v>
                      </c:pt>
                      <c:pt idx="9342">
                        <c:v>16931.375</c:v>
                      </c:pt>
                      <c:pt idx="9343">
                        <c:v>17017.9375</c:v>
                      </c:pt>
                      <c:pt idx="9344">
                        <c:v>15834.1796875</c:v>
                      </c:pt>
                      <c:pt idx="9345">
                        <c:v>11446.26171875</c:v>
                      </c:pt>
                      <c:pt idx="9346">
                        <c:v>9236.18359375</c:v>
                      </c:pt>
                      <c:pt idx="9347">
                        <c:v>8842.078125</c:v>
                      </c:pt>
                      <c:pt idx="9348">
                        <c:v>11968.66015625</c:v>
                      </c:pt>
                      <c:pt idx="9349">
                        <c:v>10703.1171875</c:v>
                      </c:pt>
                      <c:pt idx="9350">
                        <c:v>8589.0234375</c:v>
                      </c:pt>
                      <c:pt idx="9351">
                        <c:v>8435.8359375</c:v>
                      </c:pt>
                      <c:pt idx="9352">
                        <c:v>12686</c:v>
                      </c:pt>
                      <c:pt idx="9353">
                        <c:v>12680.29296875</c:v>
                      </c:pt>
                      <c:pt idx="9354">
                        <c:v>12670.16015625</c:v>
                      </c:pt>
                      <c:pt idx="9355">
                        <c:v>12662.94140625</c:v>
                      </c:pt>
                      <c:pt idx="9356">
                        <c:v>12338.62890625</c:v>
                      </c:pt>
                      <c:pt idx="9357">
                        <c:v>13049.86328125</c:v>
                      </c:pt>
                      <c:pt idx="9358">
                        <c:v>12446.06640625</c:v>
                      </c:pt>
                      <c:pt idx="9359">
                        <c:v>12372.6953125</c:v>
                      </c:pt>
                      <c:pt idx="9360">
                        <c:v>14553.16796875</c:v>
                      </c:pt>
                      <c:pt idx="9361">
                        <c:v>13153.5546875</c:v>
                      </c:pt>
                      <c:pt idx="9362">
                        <c:v>11958.33203125</c:v>
                      </c:pt>
                      <c:pt idx="9363">
                        <c:v>14963.76953125</c:v>
                      </c:pt>
                      <c:pt idx="9364">
                        <c:v>14250.6015625</c:v>
                      </c:pt>
                      <c:pt idx="9365">
                        <c:v>14349.8125</c:v>
                      </c:pt>
                      <c:pt idx="9366">
                        <c:v>14693.5625</c:v>
                      </c:pt>
                      <c:pt idx="9367">
                        <c:v>15130.640625</c:v>
                      </c:pt>
                      <c:pt idx="9368">
                        <c:v>14928.0078125</c:v>
                      </c:pt>
                      <c:pt idx="9369">
                        <c:v>13308.77734375</c:v>
                      </c:pt>
                      <c:pt idx="9370">
                        <c:v>13247.125</c:v>
                      </c:pt>
                      <c:pt idx="9371">
                        <c:v>13942.69140625</c:v>
                      </c:pt>
                      <c:pt idx="9372">
                        <c:v>14193.3984375</c:v>
                      </c:pt>
                      <c:pt idx="9373">
                        <c:v>14236.5546875</c:v>
                      </c:pt>
                      <c:pt idx="9374">
                        <c:v>13934.4296875</c:v>
                      </c:pt>
                      <c:pt idx="9375">
                        <c:v>13112.390625</c:v>
                      </c:pt>
                      <c:pt idx="9376">
                        <c:v>11193.0390625</c:v>
                      </c:pt>
                      <c:pt idx="9377">
                        <c:v>14075.6171875</c:v>
                      </c:pt>
                      <c:pt idx="9378">
                        <c:v>14039.65234375</c:v>
                      </c:pt>
                      <c:pt idx="9379">
                        <c:v>12574.94921875</c:v>
                      </c:pt>
                      <c:pt idx="9380">
                        <c:v>11794.84765625</c:v>
                      </c:pt>
                      <c:pt idx="9381">
                        <c:v>11613.9140625</c:v>
                      </c:pt>
                      <c:pt idx="9382">
                        <c:v>10172.71875</c:v>
                      </c:pt>
                      <c:pt idx="9383">
                        <c:v>9757.95703125</c:v>
                      </c:pt>
                      <c:pt idx="9384">
                        <c:v>13670.48046875</c:v>
                      </c:pt>
                      <c:pt idx="9385">
                        <c:v>13754.90234375</c:v>
                      </c:pt>
                      <c:pt idx="9386">
                        <c:v>13785.421875</c:v>
                      </c:pt>
                      <c:pt idx="9387">
                        <c:v>13483.90625</c:v>
                      </c:pt>
                      <c:pt idx="9388">
                        <c:v>12465.58984375</c:v>
                      </c:pt>
                      <c:pt idx="9389">
                        <c:v>13653.02734375</c:v>
                      </c:pt>
                      <c:pt idx="9390">
                        <c:v>12984.26171875</c:v>
                      </c:pt>
                      <c:pt idx="9391">
                        <c:v>15139.59375</c:v>
                      </c:pt>
                      <c:pt idx="9392">
                        <c:v>12422.515625</c:v>
                      </c:pt>
                      <c:pt idx="9393">
                        <c:v>15300.16796875</c:v>
                      </c:pt>
                      <c:pt idx="9394">
                        <c:v>15208.71875</c:v>
                      </c:pt>
                      <c:pt idx="9395">
                        <c:v>14544.375</c:v>
                      </c:pt>
                      <c:pt idx="9396">
                        <c:v>10870.234375</c:v>
                      </c:pt>
                      <c:pt idx="9397">
                        <c:v>13861.05859375</c:v>
                      </c:pt>
                      <c:pt idx="9398">
                        <c:v>13406.9765625</c:v>
                      </c:pt>
                      <c:pt idx="9399">
                        <c:v>14917.8046875</c:v>
                      </c:pt>
                      <c:pt idx="9400">
                        <c:v>12243.87890625</c:v>
                      </c:pt>
                      <c:pt idx="9401">
                        <c:v>11109.44921875</c:v>
                      </c:pt>
                      <c:pt idx="9402">
                        <c:v>12999.8046875</c:v>
                      </c:pt>
                      <c:pt idx="9403">
                        <c:v>15139.66796875</c:v>
                      </c:pt>
                      <c:pt idx="9404">
                        <c:v>14953.81640625</c:v>
                      </c:pt>
                      <c:pt idx="9405">
                        <c:v>18256.8359375</c:v>
                      </c:pt>
                      <c:pt idx="9406">
                        <c:v>17868.515625</c:v>
                      </c:pt>
                      <c:pt idx="9407">
                        <c:v>14991.359375</c:v>
                      </c:pt>
                      <c:pt idx="9408">
                        <c:v>16126.0390625</c:v>
                      </c:pt>
                      <c:pt idx="9409">
                        <c:v>18297.8828125</c:v>
                      </c:pt>
                      <c:pt idx="9410">
                        <c:v>18020.890625</c:v>
                      </c:pt>
                      <c:pt idx="9411">
                        <c:v>17906.54296875</c:v>
                      </c:pt>
                      <c:pt idx="9412">
                        <c:v>17610.0546875</c:v>
                      </c:pt>
                      <c:pt idx="9413">
                        <c:v>17246.375</c:v>
                      </c:pt>
                      <c:pt idx="9414">
                        <c:v>17369.2109375</c:v>
                      </c:pt>
                      <c:pt idx="9415">
                        <c:v>15420.32421875</c:v>
                      </c:pt>
                      <c:pt idx="9416">
                        <c:v>14747.62890625</c:v>
                      </c:pt>
                      <c:pt idx="9417">
                        <c:v>16802.984375</c:v>
                      </c:pt>
                      <c:pt idx="9418">
                        <c:v>18254.9140625</c:v>
                      </c:pt>
                      <c:pt idx="9419">
                        <c:v>18074.875</c:v>
                      </c:pt>
                      <c:pt idx="9420">
                        <c:v>18937.89453125</c:v>
                      </c:pt>
                      <c:pt idx="9421">
                        <c:v>19173.8046875</c:v>
                      </c:pt>
                      <c:pt idx="9422">
                        <c:v>19160.3046875</c:v>
                      </c:pt>
                      <c:pt idx="9423">
                        <c:v>15469.69140625</c:v>
                      </c:pt>
                      <c:pt idx="9424">
                        <c:v>13297.25390625</c:v>
                      </c:pt>
                      <c:pt idx="9425">
                        <c:v>11781.94921875</c:v>
                      </c:pt>
                      <c:pt idx="9426">
                        <c:v>12452.74609375</c:v>
                      </c:pt>
                      <c:pt idx="9427">
                        <c:v>16486.51953125</c:v>
                      </c:pt>
                      <c:pt idx="9428">
                        <c:v>18855.27734375</c:v>
                      </c:pt>
                      <c:pt idx="9429">
                        <c:v>16493.02734375</c:v>
                      </c:pt>
                      <c:pt idx="9430">
                        <c:v>15525.5546875</c:v>
                      </c:pt>
                      <c:pt idx="9431">
                        <c:v>15042.3046875</c:v>
                      </c:pt>
                      <c:pt idx="9432">
                        <c:v>16768.0859375</c:v>
                      </c:pt>
                      <c:pt idx="9433">
                        <c:v>18885.65625</c:v>
                      </c:pt>
                      <c:pt idx="9434">
                        <c:v>19065.4296875</c:v>
                      </c:pt>
                      <c:pt idx="9435">
                        <c:v>12759.51953125</c:v>
                      </c:pt>
                      <c:pt idx="9436">
                        <c:v>13828.96484375</c:v>
                      </c:pt>
                      <c:pt idx="9437">
                        <c:v>12640.55078125</c:v>
                      </c:pt>
                      <c:pt idx="9438">
                        <c:v>13140.046875</c:v>
                      </c:pt>
                      <c:pt idx="9439">
                        <c:v>11368.2890625</c:v>
                      </c:pt>
                      <c:pt idx="9440">
                        <c:v>9347.35546875</c:v>
                      </c:pt>
                      <c:pt idx="9441">
                        <c:v>9645.09375</c:v>
                      </c:pt>
                      <c:pt idx="9442">
                        <c:v>12427.4765625</c:v>
                      </c:pt>
                      <c:pt idx="9443">
                        <c:v>13532.48046875</c:v>
                      </c:pt>
                      <c:pt idx="9444">
                        <c:v>12987.94140625</c:v>
                      </c:pt>
                      <c:pt idx="9445">
                        <c:v>13413.3515625</c:v>
                      </c:pt>
                      <c:pt idx="9446">
                        <c:v>13427.5859375</c:v>
                      </c:pt>
                      <c:pt idx="9447">
                        <c:v>14041.4375</c:v>
                      </c:pt>
                      <c:pt idx="9448">
                        <c:v>13713.0546875</c:v>
                      </c:pt>
                      <c:pt idx="9449">
                        <c:v>12133.7109375</c:v>
                      </c:pt>
                      <c:pt idx="9450">
                        <c:v>11372.2890625</c:v>
                      </c:pt>
                      <c:pt idx="9451">
                        <c:v>10280.765625</c:v>
                      </c:pt>
                      <c:pt idx="9452">
                        <c:v>10108.34765625</c:v>
                      </c:pt>
                      <c:pt idx="9453">
                        <c:v>9936.1796875</c:v>
                      </c:pt>
                      <c:pt idx="9454">
                        <c:v>13082.47265625</c:v>
                      </c:pt>
                      <c:pt idx="9455">
                        <c:v>14208.33984375</c:v>
                      </c:pt>
                      <c:pt idx="9456">
                        <c:v>12987.25</c:v>
                      </c:pt>
                      <c:pt idx="9457">
                        <c:v>14062.7578125</c:v>
                      </c:pt>
                      <c:pt idx="9458">
                        <c:v>12507.58984375</c:v>
                      </c:pt>
                      <c:pt idx="9459">
                        <c:v>12055.1015625</c:v>
                      </c:pt>
                      <c:pt idx="9460">
                        <c:v>14248.65625</c:v>
                      </c:pt>
                      <c:pt idx="9461">
                        <c:v>12665.296875</c:v>
                      </c:pt>
                      <c:pt idx="9462">
                        <c:v>12384.33203125</c:v>
                      </c:pt>
                      <c:pt idx="9463">
                        <c:v>13850.625</c:v>
                      </c:pt>
                      <c:pt idx="9464">
                        <c:v>13212.87109375</c:v>
                      </c:pt>
                      <c:pt idx="9465">
                        <c:v>14747.203125</c:v>
                      </c:pt>
                      <c:pt idx="9466">
                        <c:v>15032.87890625</c:v>
                      </c:pt>
                      <c:pt idx="9467">
                        <c:v>13605.7890625</c:v>
                      </c:pt>
                      <c:pt idx="9468">
                        <c:v>13440.53515625</c:v>
                      </c:pt>
                      <c:pt idx="9469">
                        <c:v>15859.0703125</c:v>
                      </c:pt>
                      <c:pt idx="9470">
                        <c:v>15700.1015625</c:v>
                      </c:pt>
                      <c:pt idx="9471">
                        <c:v>14319.0234375</c:v>
                      </c:pt>
                      <c:pt idx="9472">
                        <c:v>13719.546875</c:v>
                      </c:pt>
                      <c:pt idx="9473">
                        <c:v>14774.15625</c:v>
                      </c:pt>
                      <c:pt idx="9474">
                        <c:v>15384.75</c:v>
                      </c:pt>
                      <c:pt idx="9475">
                        <c:v>15117.1640625</c:v>
                      </c:pt>
                      <c:pt idx="9476">
                        <c:v>14007.41796875</c:v>
                      </c:pt>
                      <c:pt idx="9477">
                        <c:v>14228.3046875</c:v>
                      </c:pt>
                      <c:pt idx="9478">
                        <c:v>9631.328125</c:v>
                      </c:pt>
                      <c:pt idx="9479">
                        <c:v>11182.2265625</c:v>
                      </c:pt>
                      <c:pt idx="9480">
                        <c:v>13149.0078125</c:v>
                      </c:pt>
                      <c:pt idx="9481">
                        <c:v>13942.5078125</c:v>
                      </c:pt>
                      <c:pt idx="9482">
                        <c:v>15792.6875</c:v>
                      </c:pt>
                      <c:pt idx="9483">
                        <c:v>14442.67578125</c:v>
                      </c:pt>
                      <c:pt idx="9484">
                        <c:v>14754.203125</c:v>
                      </c:pt>
                      <c:pt idx="9485">
                        <c:v>14559.2265625</c:v>
                      </c:pt>
                      <c:pt idx="9486">
                        <c:v>16121.1171875</c:v>
                      </c:pt>
                      <c:pt idx="9487">
                        <c:v>15656.58984375</c:v>
                      </c:pt>
                      <c:pt idx="9488">
                        <c:v>15726.81640625</c:v>
                      </c:pt>
                      <c:pt idx="9489">
                        <c:v>16027.58203125</c:v>
                      </c:pt>
                      <c:pt idx="9490">
                        <c:v>15734.06640625</c:v>
                      </c:pt>
                      <c:pt idx="9491">
                        <c:v>13128.65625</c:v>
                      </c:pt>
                      <c:pt idx="9492">
                        <c:v>12250.5</c:v>
                      </c:pt>
                      <c:pt idx="9493">
                        <c:v>12145.8671875</c:v>
                      </c:pt>
                      <c:pt idx="9494">
                        <c:v>13405.68359375</c:v>
                      </c:pt>
                      <c:pt idx="9495">
                        <c:v>11535.34375</c:v>
                      </c:pt>
                      <c:pt idx="9496">
                        <c:v>10143.08203125</c:v>
                      </c:pt>
                      <c:pt idx="9497">
                        <c:v>9900.3203125</c:v>
                      </c:pt>
                      <c:pt idx="9498">
                        <c:v>10364.26953125</c:v>
                      </c:pt>
                      <c:pt idx="9499">
                        <c:v>9267.72265625</c:v>
                      </c:pt>
                      <c:pt idx="9500">
                        <c:v>11423.82421875</c:v>
                      </c:pt>
                      <c:pt idx="9501">
                        <c:v>11432.59765625</c:v>
                      </c:pt>
                      <c:pt idx="9502">
                        <c:v>10891.1953125</c:v>
                      </c:pt>
                      <c:pt idx="9503">
                        <c:v>10806.5</c:v>
                      </c:pt>
                      <c:pt idx="9504">
                        <c:v>10496.0234375</c:v>
                      </c:pt>
                      <c:pt idx="9505">
                        <c:v>9358.2265625</c:v>
                      </c:pt>
                      <c:pt idx="9506">
                        <c:v>11399.55078125</c:v>
                      </c:pt>
                      <c:pt idx="9507">
                        <c:v>10845.046875</c:v>
                      </c:pt>
                      <c:pt idx="9508">
                        <c:v>11190.3046875</c:v>
                      </c:pt>
                      <c:pt idx="9509">
                        <c:v>10118.5</c:v>
                      </c:pt>
                      <c:pt idx="9510">
                        <c:v>16065.51953125</c:v>
                      </c:pt>
                      <c:pt idx="9511">
                        <c:v>15892.52734375</c:v>
                      </c:pt>
                      <c:pt idx="9512">
                        <c:v>15881.26171875</c:v>
                      </c:pt>
                      <c:pt idx="9513">
                        <c:v>14692.4609375</c:v>
                      </c:pt>
                      <c:pt idx="9514">
                        <c:v>14262.5546875</c:v>
                      </c:pt>
                      <c:pt idx="9515">
                        <c:v>16020.27734375</c:v>
                      </c:pt>
                      <c:pt idx="9516">
                        <c:v>15078.40625</c:v>
                      </c:pt>
                      <c:pt idx="9517">
                        <c:v>13096.58203125</c:v>
                      </c:pt>
                      <c:pt idx="9518">
                        <c:v>11886.65234375</c:v>
                      </c:pt>
                      <c:pt idx="9519">
                        <c:v>12320.890625</c:v>
                      </c:pt>
                      <c:pt idx="9520">
                        <c:v>14324.625</c:v>
                      </c:pt>
                      <c:pt idx="9521">
                        <c:v>16306.38671875</c:v>
                      </c:pt>
                      <c:pt idx="9522">
                        <c:v>13809.57421875</c:v>
                      </c:pt>
                      <c:pt idx="9523">
                        <c:v>13018.16015625</c:v>
                      </c:pt>
                      <c:pt idx="9524">
                        <c:v>13451.66015625</c:v>
                      </c:pt>
                      <c:pt idx="9525">
                        <c:v>13767.94140625</c:v>
                      </c:pt>
                      <c:pt idx="9526">
                        <c:v>12358.44140625</c:v>
                      </c:pt>
                      <c:pt idx="9527">
                        <c:v>11409.9453125</c:v>
                      </c:pt>
                      <c:pt idx="9528">
                        <c:v>12795.90625</c:v>
                      </c:pt>
                      <c:pt idx="9529">
                        <c:v>14502.328125</c:v>
                      </c:pt>
                      <c:pt idx="9530">
                        <c:v>14797.109375</c:v>
                      </c:pt>
                      <c:pt idx="9531">
                        <c:v>14490.0078125</c:v>
                      </c:pt>
                      <c:pt idx="9532">
                        <c:v>16262.4140625</c:v>
                      </c:pt>
                      <c:pt idx="9533">
                        <c:v>14564.2578125</c:v>
                      </c:pt>
                      <c:pt idx="9534">
                        <c:v>12995.9375</c:v>
                      </c:pt>
                      <c:pt idx="9535">
                        <c:v>12933.0234375</c:v>
                      </c:pt>
                      <c:pt idx="9536">
                        <c:v>14711.7265625</c:v>
                      </c:pt>
                      <c:pt idx="9537">
                        <c:v>16209.6484375</c:v>
                      </c:pt>
                      <c:pt idx="9538">
                        <c:v>14717.0625</c:v>
                      </c:pt>
                      <c:pt idx="9539">
                        <c:v>15660.6796875</c:v>
                      </c:pt>
                      <c:pt idx="9540">
                        <c:v>11198.85546875</c:v>
                      </c:pt>
                      <c:pt idx="9541">
                        <c:v>9491.95703125</c:v>
                      </c:pt>
                      <c:pt idx="9542">
                        <c:v>8311.41015625</c:v>
                      </c:pt>
                      <c:pt idx="9543">
                        <c:v>9992.421875</c:v>
                      </c:pt>
                      <c:pt idx="9544">
                        <c:v>9004.52734375</c:v>
                      </c:pt>
                      <c:pt idx="9545">
                        <c:v>9878.921875</c:v>
                      </c:pt>
                      <c:pt idx="9546">
                        <c:v>10971.58984375</c:v>
                      </c:pt>
                      <c:pt idx="9547">
                        <c:v>12165.5546875</c:v>
                      </c:pt>
                      <c:pt idx="9548">
                        <c:v>11812.93359375</c:v>
                      </c:pt>
                      <c:pt idx="9549">
                        <c:v>10462.94140625</c:v>
                      </c:pt>
                      <c:pt idx="9550">
                        <c:v>11018.5390625</c:v>
                      </c:pt>
                      <c:pt idx="9551">
                        <c:v>12380.75</c:v>
                      </c:pt>
                      <c:pt idx="9552">
                        <c:v>11456.6640625</c:v>
                      </c:pt>
                      <c:pt idx="9553">
                        <c:v>9850.26171875</c:v>
                      </c:pt>
                      <c:pt idx="9554">
                        <c:v>10712.85546875</c:v>
                      </c:pt>
                      <c:pt idx="9555">
                        <c:v>11367.75390625</c:v>
                      </c:pt>
                      <c:pt idx="9556">
                        <c:v>10746.6640625</c:v>
                      </c:pt>
                      <c:pt idx="9557">
                        <c:v>9986.796875</c:v>
                      </c:pt>
                      <c:pt idx="9558">
                        <c:v>9987.0234375</c:v>
                      </c:pt>
                      <c:pt idx="9559">
                        <c:v>9704.56640625</c:v>
                      </c:pt>
                      <c:pt idx="9560">
                        <c:v>11235.89453125</c:v>
                      </c:pt>
                      <c:pt idx="9561">
                        <c:v>10458.1875</c:v>
                      </c:pt>
                      <c:pt idx="9562">
                        <c:v>11242.6171875</c:v>
                      </c:pt>
                      <c:pt idx="9563">
                        <c:v>10422.17578125</c:v>
                      </c:pt>
                      <c:pt idx="9564">
                        <c:v>8680.99609375</c:v>
                      </c:pt>
                      <c:pt idx="9565">
                        <c:v>8213.98046875</c:v>
                      </c:pt>
                      <c:pt idx="9566">
                        <c:v>10205.53125</c:v>
                      </c:pt>
                      <c:pt idx="9567">
                        <c:v>10770.8671875</c:v>
                      </c:pt>
                      <c:pt idx="9568">
                        <c:v>10133.359375</c:v>
                      </c:pt>
                      <c:pt idx="9569">
                        <c:v>10619.453125</c:v>
                      </c:pt>
                      <c:pt idx="9570">
                        <c:v>15434.3671875</c:v>
                      </c:pt>
                      <c:pt idx="9571">
                        <c:v>14161.76953125</c:v>
                      </c:pt>
                      <c:pt idx="9572">
                        <c:v>14783.19921875</c:v>
                      </c:pt>
                      <c:pt idx="9573">
                        <c:v>15634.9296875</c:v>
                      </c:pt>
                      <c:pt idx="9574">
                        <c:v>14504.296875</c:v>
                      </c:pt>
                      <c:pt idx="9575">
                        <c:v>14281.32421875</c:v>
                      </c:pt>
                      <c:pt idx="9576">
                        <c:v>13769.95703125</c:v>
                      </c:pt>
                      <c:pt idx="9577">
                        <c:v>13728.0234375</c:v>
                      </c:pt>
                      <c:pt idx="9578">
                        <c:v>15850.76953125</c:v>
                      </c:pt>
                      <c:pt idx="9579">
                        <c:v>15692.7890625</c:v>
                      </c:pt>
                      <c:pt idx="9580">
                        <c:v>14125.453125</c:v>
                      </c:pt>
                      <c:pt idx="9581">
                        <c:v>12886.81640625</c:v>
                      </c:pt>
                      <c:pt idx="9582">
                        <c:v>13725.56640625</c:v>
                      </c:pt>
                      <c:pt idx="9583">
                        <c:v>15645.8359375</c:v>
                      </c:pt>
                      <c:pt idx="9584">
                        <c:v>15906.69140625</c:v>
                      </c:pt>
                      <c:pt idx="9585">
                        <c:v>14788.46875</c:v>
                      </c:pt>
                      <c:pt idx="9586">
                        <c:v>12533.0390625</c:v>
                      </c:pt>
                      <c:pt idx="9587">
                        <c:v>11839.16796875</c:v>
                      </c:pt>
                      <c:pt idx="9588">
                        <c:v>14522.97265625</c:v>
                      </c:pt>
                      <c:pt idx="9589">
                        <c:v>15132.31640625</c:v>
                      </c:pt>
                      <c:pt idx="9590">
                        <c:v>12539.46484375</c:v>
                      </c:pt>
                      <c:pt idx="9591">
                        <c:v>10250.1640625</c:v>
                      </c:pt>
                      <c:pt idx="9592">
                        <c:v>10521.83984375</c:v>
                      </c:pt>
                      <c:pt idx="9593">
                        <c:v>14522.42578125</c:v>
                      </c:pt>
                      <c:pt idx="9594">
                        <c:v>14302.2265625</c:v>
                      </c:pt>
                      <c:pt idx="9595">
                        <c:v>15408.8125</c:v>
                      </c:pt>
                      <c:pt idx="9596">
                        <c:v>14290.5078125</c:v>
                      </c:pt>
                      <c:pt idx="9597">
                        <c:v>14778.953125</c:v>
                      </c:pt>
                      <c:pt idx="9598">
                        <c:v>15827.3359375</c:v>
                      </c:pt>
                      <c:pt idx="9599">
                        <c:v>15625.84375</c:v>
                      </c:pt>
                      <c:pt idx="9600">
                        <c:v>16487.80078125</c:v>
                      </c:pt>
                      <c:pt idx="9601">
                        <c:v>18385.109375</c:v>
                      </c:pt>
                      <c:pt idx="9602">
                        <c:v>16819.80078125</c:v>
                      </c:pt>
                      <c:pt idx="9603">
                        <c:v>17321.91796875</c:v>
                      </c:pt>
                      <c:pt idx="9604">
                        <c:v>15951.58984375</c:v>
                      </c:pt>
                      <c:pt idx="9605">
                        <c:v>19392.87109375</c:v>
                      </c:pt>
                      <c:pt idx="9606">
                        <c:v>18933.43359375</c:v>
                      </c:pt>
                      <c:pt idx="9607">
                        <c:v>19403.81640625</c:v>
                      </c:pt>
                      <c:pt idx="9608">
                        <c:v>16688.89453125</c:v>
                      </c:pt>
                      <c:pt idx="9609">
                        <c:v>18258.69140625</c:v>
                      </c:pt>
                      <c:pt idx="9610">
                        <c:v>17009.55078125</c:v>
                      </c:pt>
                      <c:pt idx="9611">
                        <c:v>14503.86328125</c:v>
                      </c:pt>
                      <c:pt idx="9612">
                        <c:v>13006.04296875</c:v>
                      </c:pt>
                      <c:pt idx="9613">
                        <c:v>12927.67578125</c:v>
                      </c:pt>
                      <c:pt idx="9614">
                        <c:v>16188.87109375</c:v>
                      </c:pt>
                      <c:pt idx="9615">
                        <c:v>17219.765625</c:v>
                      </c:pt>
                      <c:pt idx="9616">
                        <c:v>16623.640625</c:v>
                      </c:pt>
                      <c:pt idx="9617">
                        <c:v>16567.2734375</c:v>
                      </c:pt>
                      <c:pt idx="9618">
                        <c:v>16650.6640625</c:v>
                      </c:pt>
                      <c:pt idx="9619">
                        <c:v>15988.921875</c:v>
                      </c:pt>
                      <c:pt idx="9620">
                        <c:v>17591.91015625</c:v>
                      </c:pt>
                      <c:pt idx="9621">
                        <c:v>17731.234375</c:v>
                      </c:pt>
                      <c:pt idx="9622">
                        <c:v>18166.53125</c:v>
                      </c:pt>
                      <c:pt idx="9623">
                        <c:v>17840.21875</c:v>
                      </c:pt>
                      <c:pt idx="9624">
                        <c:v>18196.5390625</c:v>
                      </c:pt>
                      <c:pt idx="9625">
                        <c:v>17022.1640625</c:v>
                      </c:pt>
                      <c:pt idx="9626">
                        <c:v>17459.4140625</c:v>
                      </c:pt>
                      <c:pt idx="9627">
                        <c:v>17448.9375</c:v>
                      </c:pt>
                      <c:pt idx="9628">
                        <c:v>16912.7109375</c:v>
                      </c:pt>
                      <c:pt idx="9629">
                        <c:v>17328.90625</c:v>
                      </c:pt>
                      <c:pt idx="9630">
                        <c:v>10937.4609375</c:v>
                      </c:pt>
                      <c:pt idx="9631">
                        <c:v>11057.02734375</c:v>
                      </c:pt>
                      <c:pt idx="9632">
                        <c:v>11540.4921875</c:v>
                      </c:pt>
                      <c:pt idx="9633">
                        <c:v>12020.81640625</c:v>
                      </c:pt>
                      <c:pt idx="9634">
                        <c:v>12086.38671875</c:v>
                      </c:pt>
                      <c:pt idx="9635">
                        <c:v>11332.28515625</c:v>
                      </c:pt>
                      <c:pt idx="9636">
                        <c:v>11595.39453125</c:v>
                      </c:pt>
                      <c:pt idx="9637">
                        <c:v>11697.57421875</c:v>
                      </c:pt>
                      <c:pt idx="9638">
                        <c:v>11213.08203125</c:v>
                      </c:pt>
                      <c:pt idx="9639">
                        <c:v>11158.21875</c:v>
                      </c:pt>
                      <c:pt idx="9640">
                        <c:v>12150.953125</c:v>
                      </c:pt>
                      <c:pt idx="9641">
                        <c:v>9932.6484375</c:v>
                      </c:pt>
                      <c:pt idx="9642">
                        <c:v>8474.84375</c:v>
                      </c:pt>
                      <c:pt idx="9643">
                        <c:v>8699.3359375</c:v>
                      </c:pt>
                      <c:pt idx="9644">
                        <c:v>10568.60546875</c:v>
                      </c:pt>
                      <c:pt idx="9645">
                        <c:v>17054.13671875</c:v>
                      </c:pt>
                      <c:pt idx="9646">
                        <c:v>14905.55859375</c:v>
                      </c:pt>
                      <c:pt idx="9647">
                        <c:v>13716.23046875</c:v>
                      </c:pt>
                      <c:pt idx="9648">
                        <c:v>14857.01171875</c:v>
                      </c:pt>
                      <c:pt idx="9649">
                        <c:v>15524.8203125</c:v>
                      </c:pt>
                      <c:pt idx="9650">
                        <c:v>13604.390625</c:v>
                      </c:pt>
                      <c:pt idx="9651">
                        <c:v>14739.578125</c:v>
                      </c:pt>
                      <c:pt idx="9652">
                        <c:v>13444.55859375</c:v>
                      </c:pt>
                      <c:pt idx="9653">
                        <c:v>13146.484375</c:v>
                      </c:pt>
                      <c:pt idx="9654">
                        <c:v>14139.55859375</c:v>
                      </c:pt>
                      <c:pt idx="9655">
                        <c:v>17066.796875</c:v>
                      </c:pt>
                      <c:pt idx="9656">
                        <c:v>16670.109375</c:v>
                      </c:pt>
                      <c:pt idx="9657">
                        <c:v>17039.94921875</c:v>
                      </c:pt>
                      <c:pt idx="9658">
                        <c:v>15241.671875</c:v>
                      </c:pt>
                      <c:pt idx="9659">
                        <c:v>14627.15234375</c:v>
                      </c:pt>
                      <c:pt idx="9660">
                        <c:v>16772.7890625</c:v>
                      </c:pt>
                      <c:pt idx="9661">
                        <c:v>15931.015625</c:v>
                      </c:pt>
                      <c:pt idx="9662">
                        <c:v>15344.125</c:v>
                      </c:pt>
                      <c:pt idx="9663">
                        <c:v>15330.0390625</c:v>
                      </c:pt>
                      <c:pt idx="9664">
                        <c:v>15386.62109375</c:v>
                      </c:pt>
                      <c:pt idx="9665">
                        <c:v>14869.26953125</c:v>
                      </c:pt>
                      <c:pt idx="9666">
                        <c:v>15042.33984375</c:v>
                      </c:pt>
                      <c:pt idx="9667">
                        <c:v>16762.8359375</c:v>
                      </c:pt>
                      <c:pt idx="9668">
                        <c:v>14944.41015625</c:v>
                      </c:pt>
                      <c:pt idx="9669">
                        <c:v>15103.2421875</c:v>
                      </c:pt>
                      <c:pt idx="9670">
                        <c:v>16577.1015625</c:v>
                      </c:pt>
                      <c:pt idx="9671">
                        <c:v>15489.86328125</c:v>
                      </c:pt>
                      <c:pt idx="9672">
                        <c:v>13397.46875</c:v>
                      </c:pt>
                      <c:pt idx="9673">
                        <c:v>13259.04296875</c:v>
                      </c:pt>
                      <c:pt idx="9674">
                        <c:v>14458.5859375</c:v>
                      </c:pt>
                      <c:pt idx="9675">
                        <c:v>12747.1171875</c:v>
                      </c:pt>
                      <c:pt idx="9676">
                        <c:v>12929.2109375</c:v>
                      </c:pt>
                      <c:pt idx="9677">
                        <c:v>12181.23828125</c:v>
                      </c:pt>
                      <c:pt idx="9678">
                        <c:v>9898.76953125</c:v>
                      </c:pt>
                      <c:pt idx="9679">
                        <c:v>12128.2734375</c:v>
                      </c:pt>
                      <c:pt idx="9680">
                        <c:v>12738.03125</c:v>
                      </c:pt>
                      <c:pt idx="9681">
                        <c:v>12278.2109375</c:v>
                      </c:pt>
                      <c:pt idx="9682">
                        <c:v>12299.8984375</c:v>
                      </c:pt>
                      <c:pt idx="9683">
                        <c:v>12887.3671875</c:v>
                      </c:pt>
                      <c:pt idx="9684">
                        <c:v>12251.32421875</c:v>
                      </c:pt>
                      <c:pt idx="9685">
                        <c:v>12719.984375</c:v>
                      </c:pt>
                      <c:pt idx="9686">
                        <c:v>12285.81640625</c:v>
                      </c:pt>
                      <c:pt idx="9687">
                        <c:v>12980.7890625</c:v>
                      </c:pt>
                      <c:pt idx="9688">
                        <c:v>11510.296875</c:v>
                      </c:pt>
                      <c:pt idx="9689">
                        <c:v>11278.0078125</c:v>
                      </c:pt>
                      <c:pt idx="9690">
                        <c:v>11158.765625</c:v>
                      </c:pt>
                      <c:pt idx="9691">
                        <c:v>8656.8203125</c:v>
                      </c:pt>
                      <c:pt idx="9692">
                        <c:v>6692.21875</c:v>
                      </c:pt>
                      <c:pt idx="9693">
                        <c:v>6287.85546875</c:v>
                      </c:pt>
                      <c:pt idx="9694">
                        <c:v>8317.0703125</c:v>
                      </c:pt>
                      <c:pt idx="9695">
                        <c:v>11222.9765625</c:v>
                      </c:pt>
                      <c:pt idx="9696">
                        <c:v>13210.390625</c:v>
                      </c:pt>
                      <c:pt idx="9697">
                        <c:v>13369.9765625</c:v>
                      </c:pt>
                      <c:pt idx="9698">
                        <c:v>12575.234375</c:v>
                      </c:pt>
                      <c:pt idx="9699">
                        <c:v>13009.63671875</c:v>
                      </c:pt>
                      <c:pt idx="9700">
                        <c:v>12575.65625</c:v>
                      </c:pt>
                      <c:pt idx="9701">
                        <c:v>9704.32421875</c:v>
                      </c:pt>
                      <c:pt idx="9702">
                        <c:v>9176.046875</c:v>
                      </c:pt>
                      <c:pt idx="9703">
                        <c:v>11706.296875</c:v>
                      </c:pt>
                      <c:pt idx="9704">
                        <c:v>11247.8828125</c:v>
                      </c:pt>
                      <c:pt idx="9705">
                        <c:v>16986.921875</c:v>
                      </c:pt>
                      <c:pt idx="9706">
                        <c:v>16460.4921875</c:v>
                      </c:pt>
                      <c:pt idx="9707">
                        <c:v>15692.47265625</c:v>
                      </c:pt>
                      <c:pt idx="9708">
                        <c:v>15418.51953125</c:v>
                      </c:pt>
                      <c:pt idx="9709">
                        <c:v>16382.32421875</c:v>
                      </c:pt>
                      <c:pt idx="9710">
                        <c:v>16489.35546875</c:v>
                      </c:pt>
                      <c:pt idx="9711">
                        <c:v>16295.63671875</c:v>
                      </c:pt>
                      <c:pt idx="9712">
                        <c:v>16574.1875</c:v>
                      </c:pt>
                      <c:pt idx="9713">
                        <c:v>14629.5078125</c:v>
                      </c:pt>
                      <c:pt idx="9714">
                        <c:v>12928.015625</c:v>
                      </c:pt>
                      <c:pt idx="9715">
                        <c:v>13899.95703125</c:v>
                      </c:pt>
                      <c:pt idx="9716">
                        <c:v>16932.59765625</c:v>
                      </c:pt>
                      <c:pt idx="9717">
                        <c:v>16315.2421875</c:v>
                      </c:pt>
                      <c:pt idx="9718">
                        <c:v>14881.453125</c:v>
                      </c:pt>
                      <c:pt idx="9719">
                        <c:v>15213.828125</c:v>
                      </c:pt>
                      <c:pt idx="9720">
                        <c:v>12054.78125</c:v>
                      </c:pt>
                      <c:pt idx="9721">
                        <c:v>12124.203125</c:v>
                      </c:pt>
                      <c:pt idx="9722">
                        <c:v>13538.1015625</c:v>
                      </c:pt>
                      <c:pt idx="9723">
                        <c:v>14642.42578125</c:v>
                      </c:pt>
                      <c:pt idx="9724">
                        <c:v>12756.4453125</c:v>
                      </c:pt>
                      <c:pt idx="9725">
                        <c:v>14054.265625</c:v>
                      </c:pt>
                      <c:pt idx="9726">
                        <c:v>14797.7109375</c:v>
                      </c:pt>
                      <c:pt idx="9727">
                        <c:v>12330.84375</c:v>
                      </c:pt>
                      <c:pt idx="9728">
                        <c:v>13931.1015625</c:v>
                      </c:pt>
                      <c:pt idx="9729">
                        <c:v>16392.33203125</c:v>
                      </c:pt>
                      <c:pt idx="9730">
                        <c:v>14631.32421875</c:v>
                      </c:pt>
                      <c:pt idx="9731">
                        <c:v>14974.92578125</c:v>
                      </c:pt>
                      <c:pt idx="9732">
                        <c:v>16874.72265625</c:v>
                      </c:pt>
                      <c:pt idx="9733">
                        <c:v>15199.45703125</c:v>
                      </c:pt>
                      <c:pt idx="9734">
                        <c:v>15417.171875</c:v>
                      </c:pt>
                      <c:pt idx="9735">
                        <c:v>15690.12890625</c:v>
                      </c:pt>
                      <c:pt idx="9736">
                        <c:v>14893.421875</c:v>
                      </c:pt>
                      <c:pt idx="9737">
                        <c:v>15050.7890625</c:v>
                      </c:pt>
                      <c:pt idx="9738">
                        <c:v>15294.48828125</c:v>
                      </c:pt>
                      <c:pt idx="9739">
                        <c:v>14993.4453125</c:v>
                      </c:pt>
                      <c:pt idx="9740">
                        <c:v>12656.3125</c:v>
                      </c:pt>
                      <c:pt idx="9741">
                        <c:v>12206.21875</c:v>
                      </c:pt>
                      <c:pt idx="9742">
                        <c:v>15177.23046875</c:v>
                      </c:pt>
                      <c:pt idx="9743">
                        <c:v>15293.78515625</c:v>
                      </c:pt>
                      <c:pt idx="9744">
                        <c:v>15968.078125</c:v>
                      </c:pt>
                      <c:pt idx="9745">
                        <c:v>15613.6640625</c:v>
                      </c:pt>
                      <c:pt idx="9746">
                        <c:v>12926.16796875</c:v>
                      </c:pt>
                      <c:pt idx="9747">
                        <c:v>11888.47265625</c:v>
                      </c:pt>
                      <c:pt idx="9748">
                        <c:v>11988.125</c:v>
                      </c:pt>
                      <c:pt idx="9749">
                        <c:v>14188.828125</c:v>
                      </c:pt>
                      <c:pt idx="9750">
                        <c:v>10701.8046875</c:v>
                      </c:pt>
                      <c:pt idx="9751">
                        <c:v>8741.609375</c:v>
                      </c:pt>
                      <c:pt idx="9752">
                        <c:v>7536.11328125</c:v>
                      </c:pt>
                      <c:pt idx="9753">
                        <c:v>6774.58984375</c:v>
                      </c:pt>
                      <c:pt idx="9754">
                        <c:v>9151.59375</c:v>
                      </c:pt>
                      <c:pt idx="9755">
                        <c:v>12101.4609375</c:v>
                      </c:pt>
                      <c:pt idx="9756">
                        <c:v>11714.2734375</c:v>
                      </c:pt>
                      <c:pt idx="9757">
                        <c:v>11035.859375</c:v>
                      </c:pt>
                      <c:pt idx="9758">
                        <c:v>10901.15234375</c:v>
                      </c:pt>
                      <c:pt idx="9759">
                        <c:v>11720.4765625</c:v>
                      </c:pt>
                      <c:pt idx="9760">
                        <c:v>10504.703125</c:v>
                      </c:pt>
                      <c:pt idx="9761">
                        <c:v>7750.078125</c:v>
                      </c:pt>
                      <c:pt idx="9762">
                        <c:v>8253.8125</c:v>
                      </c:pt>
                      <c:pt idx="9763">
                        <c:v>12106.15625</c:v>
                      </c:pt>
                      <c:pt idx="9764">
                        <c:v>10820.3203125</c:v>
                      </c:pt>
                      <c:pt idx="9765">
                        <c:v>17796.4296875</c:v>
                      </c:pt>
                      <c:pt idx="9766">
                        <c:v>17804.19140625</c:v>
                      </c:pt>
                      <c:pt idx="9767">
                        <c:v>14975.8515625</c:v>
                      </c:pt>
                      <c:pt idx="9768">
                        <c:v>16989.1796875</c:v>
                      </c:pt>
                      <c:pt idx="9769">
                        <c:v>19129.94921875</c:v>
                      </c:pt>
                      <c:pt idx="9770">
                        <c:v>19229.92578125</c:v>
                      </c:pt>
                      <c:pt idx="9771">
                        <c:v>18248.484375</c:v>
                      </c:pt>
                      <c:pt idx="9772">
                        <c:v>18153.4765625</c:v>
                      </c:pt>
                      <c:pt idx="9773">
                        <c:v>18787.46875</c:v>
                      </c:pt>
                      <c:pt idx="9774">
                        <c:v>18528.33203125</c:v>
                      </c:pt>
                      <c:pt idx="9775">
                        <c:v>19132.80859375</c:v>
                      </c:pt>
                      <c:pt idx="9776">
                        <c:v>19230.140625</c:v>
                      </c:pt>
                      <c:pt idx="9777">
                        <c:v>16492.8046875</c:v>
                      </c:pt>
                      <c:pt idx="9778">
                        <c:v>16879.39453125</c:v>
                      </c:pt>
                      <c:pt idx="9779">
                        <c:v>18729.99609375</c:v>
                      </c:pt>
                      <c:pt idx="9780">
                        <c:v>16651.92578125</c:v>
                      </c:pt>
                      <c:pt idx="9781">
                        <c:v>15776.41015625</c:v>
                      </c:pt>
                      <c:pt idx="9782">
                        <c:v>15358.34375</c:v>
                      </c:pt>
                      <c:pt idx="9783">
                        <c:v>15000.36328125</c:v>
                      </c:pt>
                      <c:pt idx="9784">
                        <c:v>17076.36328125</c:v>
                      </c:pt>
                      <c:pt idx="9785">
                        <c:v>16047.1015625</c:v>
                      </c:pt>
                      <c:pt idx="9786">
                        <c:v>15866.05859375</c:v>
                      </c:pt>
                      <c:pt idx="9787">
                        <c:v>17009.1171875</c:v>
                      </c:pt>
                      <c:pt idx="9788">
                        <c:v>17017.84765625</c:v>
                      </c:pt>
                      <c:pt idx="9789">
                        <c:v>14696.4296875</c:v>
                      </c:pt>
                      <c:pt idx="9790">
                        <c:v>14366.1015625</c:v>
                      </c:pt>
                      <c:pt idx="9791">
                        <c:v>15191.13671875</c:v>
                      </c:pt>
                      <c:pt idx="9792">
                        <c:v>17556.4765625</c:v>
                      </c:pt>
                      <c:pt idx="9793">
                        <c:v>16218.06640625</c:v>
                      </c:pt>
                      <c:pt idx="9794">
                        <c:v>16236.8203125</c:v>
                      </c:pt>
                      <c:pt idx="9795">
                        <c:v>18960.5</c:v>
                      </c:pt>
                      <c:pt idx="9796">
                        <c:v>19176.34765625</c:v>
                      </c:pt>
                      <c:pt idx="9797">
                        <c:v>15989.59375</c:v>
                      </c:pt>
                      <c:pt idx="9798">
                        <c:v>15583.671875</c:v>
                      </c:pt>
                      <c:pt idx="9799">
                        <c:v>15157.9375</c:v>
                      </c:pt>
                      <c:pt idx="9800">
                        <c:v>19042.10546875</c:v>
                      </c:pt>
                      <c:pt idx="9801">
                        <c:v>19522.16796875</c:v>
                      </c:pt>
                      <c:pt idx="9802">
                        <c:v>20277.453125</c:v>
                      </c:pt>
                      <c:pt idx="9803">
                        <c:v>18037.2109375</c:v>
                      </c:pt>
                      <c:pt idx="9804">
                        <c:v>16589.16796875</c:v>
                      </c:pt>
                      <c:pt idx="9805">
                        <c:v>18983.35546875</c:v>
                      </c:pt>
                      <c:pt idx="9806">
                        <c:v>19817.37890625</c:v>
                      </c:pt>
                      <c:pt idx="9807">
                        <c:v>17428.1015625</c:v>
                      </c:pt>
                      <c:pt idx="9808">
                        <c:v>17019.2734375</c:v>
                      </c:pt>
                      <c:pt idx="9809">
                        <c:v>19132.42578125</c:v>
                      </c:pt>
                      <c:pt idx="9810">
                        <c:v>15245.89453125</c:v>
                      </c:pt>
                      <c:pt idx="9811">
                        <c:v>10889.27734375</c:v>
                      </c:pt>
                      <c:pt idx="9812">
                        <c:v>14115.03515625</c:v>
                      </c:pt>
                      <c:pt idx="9813">
                        <c:v>12719.8046875</c:v>
                      </c:pt>
                      <c:pt idx="9814">
                        <c:v>11060.62890625</c:v>
                      </c:pt>
                      <c:pt idx="9815">
                        <c:v>9540.3671875</c:v>
                      </c:pt>
                      <c:pt idx="9816">
                        <c:v>10226.15625</c:v>
                      </c:pt>
                      <c:pt idx="9817">
                        <c:v>14269.59765625</c:v>
                      </c:pt>
                      <c:pt idx="9818">
                        <c:v>15919.70703125</c:v>
                      </c:pt>
                      <c:pt idx="9819">
                        <c:v>14634.79296875</c:v>
                      </c:pt>
                      <c:pt idx="9820">
                        <c:v>12951.640625</c:v>
                      </c:pt>
                      <c:pt idx="9821">
                        <c:v>12839.11328125</c:v>
                      </c:pt>
                      <c:pt idx="9822">
                        <c:v>12832.80859375</c:v>
                      </c:pt>
                      <c:pt idx="9823">
                        <c:v>11616.8515625</c:v>
                      </c:pt>
                      <c:pt idx="9824">
                        <c:v>13035.77734375</c:v>
                      </c:pt>
                      <c:pt idx="9825">
                        <c:v>13149.29296875</c:v>
                      </c:pt>
                      <c:pt idx="9826">
                        <c:v>12622.0859375</c:v>
                      </c:pt>
                      <c:pt idx="9827">
                        <c:v>9515.2421875</c:v>
                      </c:pt>
                      <c:pt idx="9828">
                        <c:v>8685.0546875</c:v>
                      </c:pt>
                      <c:pt idx="9829">
                        <c:v>8567.3828125</c:v>
                      </c:pt>
                      <c:pt idx="9830">
                        <c:v>9792.74609375</c:v>
                      </c:pt>
                      <c:pt idx="9831">
                        <c:v>10862.31640625</c:v>
                      </c:pt>
                      <c:pt idx="9832">
                        <c:v>11997.05078125</c:v>
                      </c:pt>
                      <c:pt idx="9833">
                        <c:v>12594.03515625</c:v>
                      </c:pt>
                      <c:pt idx="9834">
                        <c:v>12855.76171875</c:v>
                      </c:pt>
                      <c:pt idx="9835">
                        <c:v>12665.91015625</c:v>
                      </c:pt>
                      <c:pt idx="9836">
                        <c:v>12148.34765625</c:v>
                      </c:pt>
                      <c:pt idx="9837">
                        <c:v>12737.99609375</c:v>
                      </c:pt>
                      <c:pt idx="9838">
                        <c:v>12670.27734375</c:v>
                      </c:pt>
                      <c:pt idx="9839">
                        <c:v>13122.50390625</c:v>
                      </c:pt>
                      <c:pt idx="9840">
                        <c:v>10155.02734375</c:v>
                      </c:pt>
                      <c:pt idx="9841">
                        <c:v>9280.31640625</c:v>
                      </c:pt>
                      <c:pt idx="9842">
                        <c:v>9309.48828125</c:v>
                      </c:pt>
                      <c:pt idx="9843">
                        <c:v>11388.72265625</c:v>
                      </c:pt>
                      <c:pt idx="9844">
                        <c:v>10451.24609375</c:v>
                      </c:pt>
                      <c:pt idx="9845">
                        <c:v>8660.48828125</c:v>
                      </c:pt>
                      <c:pt idx="9846">
                        <c:v>10894.4921875</c:v>
                      </c:pt>
                      <c:pt idx="9847">
                        <c:v>11926.41015625</c:v>
                      </c:pt>
                      <c:pt idx="9848">
                        <c:v>11058.4765625</c:v>
                      </c:pt>
                      <c:pt idx="9849">
                        <c:v>10649.8671875</c:v>
                      </c:pt>
                      <c:pt idx="9850">
                        <c:v>11690.1640625</c:v>
                      </c:pt>
                      <c:pt idx="9851">
                        <c:v>11413.6875</c:v>
                      </c:pt>
                      <c:pt idx="9852">
                        <c:v>10525.30859375</c:v>
                      </c:pt>
                      <c:pt idx="9853">
                        <c:v>11075.58203125</c:v>
                      </c:pt>
                      <c:pt idx="9854">
                        <c:v>11838.26171875</c:v>
                      </c:pt>
                      <c:pt idx="9855">
                        <c:v>16887.6015625</c:v>
                      </c:pt>
                      <c:pt idx="9856">
                        <c:v>17632.75390625</c:v>
                      </c:pt>
                      <c:pt idx="9857">
                        <c:v>16005.5078125</c:v>
                      </c:pt>
                      <c:pt idx="9858">
                        <c:v>15094.48828125</c:v>
                      </c:pt>
                      <c:pt idx="9859">
                        <c:v>16903.12109375</c:v>
                      </c:pt>
                      <c:pt idx="9860">
                        <c:v>17550.14453125</c:v>
                      </c:pt>
                      <c:pt idx="9861">
                        <c:v>15165.73828125</c:v>
                      </c:pt>
                      <c:pt idx="9862">
                        <c:v>14105.29296875</c:v>
                      </c:pt>
                      <c:pt idx="9863">
                        <c:v>14369.76953125</c:v>
                      </c:pt>
                      <c:pt idx="9864">
                        <c:v>16047.8203125</c:v>
                      </c:pt>
                      <c:pt idx="9865">
                        <c:v>18071.16796875</c:v>
                      </c:pt>
                      <c:pt idx="9866">
                        <c:v>17824.5703125</c:v>
                      </c:pt>
                      <c:pt idx="9867">
                        <c:v>14553.8125</c:v>
                      </c:pt>
                      <c:pt idx="9868">
                        <c:v>13792.7890625</c:v>
                      </c:pt>
                      <c:pt idx="9869">
                        <c:v>14109.078125</c:v>
                      </c:pt>
                      <c:pt idx="9870">
                        <c:v>14734.91796875</c:v>
                      </c:pt>
                      <c:pt idx="9871">
                        <c:v>12994.12890625</c:v>
                      </c:pt>
                      <c:pt idx="9872">
                        <c:v>10932.65234375</c:v>
                      </c:pt>
                      <c:pt idx="9873">
                        <c:v>9883.48046875</c:v>
                      </c:pt>
                      <c:pt idx="9874">
                        <c:v>10344.52734375</c:v>
                      </c:pt>
                      <c:pt idx="9875">
                        <c:v>14866.37890625</c:v>
                      </c:pt>
                      <c:pt idx="9876">
                        <c:v>13538.76171875</c:v>
                      </c:pt>
                      <c:pt idx="9877">
                        <c:v>13853.390625</c:v>
                      </c:pt>
                      <c:pt idx="9878">
                        <c:v>12061.68359375</c:v>
                      </c:pt>
                      <c:pt idx="9879">
                        <c:v>13833.52734375</c:v>
                      </c:pt>
                      <c:pt idx="9880">
                        <c:v>14405.734375</c:v>
                      </c:pt>
                      <c:pt idx="9881">
                        <c:v>12902.64453125</c:v>
                      </c:pt>
                      <c:pt idx="9882">
                        <c:v>12372.375</c:v>
                      </c:pt>
                      <c:pt idx="9883">
                        <c:v>14172.1796875</c:v>
                      </c:pt>
                      <c:pt idx="9884">
                        <c:v>14278.02734375</c:v>
                      </c:pt>
                      <c:pt idx="9885">
                        <c:v>13371.015625</c:v>
                      </c:pt>
                      <c:pt idx="9886">
                        <c:v>11214.359375</c:v>
                      </c:pt>
                      <c:pt idx="9887">
                        <c:v>9977.4609375</c:v>
                      </c:pt>
                      <c:pt idx="9888">
                        <c:v>9039.6875</c:v>
                      </c:pt>
                      <c:pt idx="9889">
                        <c:v>11378.125</c:v>
                      </c:pt>
                      <c:pt idx="9890">
                        <c:v>13333.9453125</c:v>
                      </c:pt>
                      <c:pt idx="9891">
                        <c:v>12501.34765625</c:v>
                      </c:pt>
                      <c:pt idx="9892">
                        <c:v>11774.43359375</c:v>
                      </c:pt>
                      <c:pt idx="9893">
                        <c:v>11700.890625</c:v>
                      </c:pt>
                      <c:pt idx="9894">
                        <c:v>12659.796875</c:v>
                      </c:pt>
                      <c:pt idx="9895">
                        <c:v>12883.1328125</c:v>
                      </c:pt>
                      <c:pt idx="9896">
                        <c:v>10286.375</c:v>
                      </c:pt>
                      <c:pt idx="9897">
                        <c:v>10371.78125</c:v>
                      </c:pt>
                      <c:pt idx="9898">
                        <c:v>12733.046875</c:v>
                      </c:pt>
                      <c:pt idx="9899">
                        <c:v>12121.1484375</c:v>
                      </c:pt>
                      <c:pt idx="9900">
                        <c:v>11074.7421875</c:v>
                      </c:pt>
                      <c:pt idx="9901">
                        <c:v>9815.23046875</c:v>
                      </c:pt>
                      <c:pt idx="9902">
                        <c:v>9372.05859375</c:v>
                      </c:pt>
                      <c:pt idx="9903">
                        <c:v>10927.79296875</c:v>
                      </c:pt>
                      <c:pt idx="9904">
                        <c:v>14432.8359375</c:v>
                      </c:pt>
                      <c:pt idx="9905">
                        <c:v>12701.02734375</c:v>
                      </c:pt>
                      <c:pt idx="9906">
                        <c:v>13303.1640625</c:v>
                      </c:pt>
                      <c:pt idx="9907">
                        <c:v>13460.1796875</c:v>
                      </c:pt>
                      <c:pt idx="9908">
                        <c:v>14026.71875</c:v>
                      </c:pt>
                      <c:pt idx="9909">
                        <c:v>12465.4609375</c:v>
                      </c:pt>
                      <c:pt idx="9910">
                        <c:v>12406.9296875</c:v>
                      </c:pt>
                      <c:pt idx="9911">
                        <c:v>14422.59765625</c:v>
                      </c:pt>
                      <c:pt idx="9912">
                        <c:v>13649.82421875</c:v>
                      </c:pt>
                      <c:pt idx="9913">
                        <c:v>12318.05859375</c:v>
                      </c:pt>
                      <c:pt idx="9914">
                        <c:v>12686.83984375</c:v>
                      </c:pt>
                      <c:pt idx="9915">
                        <c:v>12351.84375</c:v>
                      </c:pt>
                      <c:pt idx="9916">
                        <c:v>12193.1328125</c:v>
                      </c:pt>
                      <c:pt idx="9917">
                        <c:v>10400.4296875</c:v>
                      </c:pt>
                      <c:pt idx="9918">
                        <c:v>11567.4609375</c:v>
                      </c:pt>
                      <c:pt idx="9919">
                        <c:v>12780.25390625</c:v>
                      </c:pt>
                      <c:pt idx="9920">
                        <c:v>12123.765625</c:v>
                      </c:pt>
                      <c:pt idx="9921">
                        <c:v>9636.77734375</c:v>
                      </c:pt>
                      <c:pt idx="9922">
                        <c:v>9777.87109375</c:v>
                      </c:pt>
                      <c:pt idx="9923">
                        <c:v>12147.63671875</c:v>
                      </c:pt>
                      <c:pt idx="9924">
                        <c:v>12343.046875</c:v>
                      </c:pt>
                      <c:pt idx="9925">
                        <c:v>11573.0546875</c:v>
                      </c:pt>
                      <c:pt idx="9926">
                        <c:v>11407.5</c:v>
                      </c:pt>
                      <c:pt idx="9927">
                        <c:v>12013.72265625</c:v>
                      </c:pt>
                      <c:pt idx="9928">
                        <c:v>12513.4140625</c:v>
                      </c:pt>
                      <c:pt idx="9929">
                        <c:v>12478.203125</c:v>
                      </c:pt>
                      <c:pt idx="9930">
                        <c:v>11871.73046875</c:v>
                      </c:pt>
                      <c:pt idx="9931">
                        <c:v>11492.76953125</c:v>
                      </c:pt>
                      <c:pt idx="9932">
                        <c:v>11309.21484375</c:v>
                      </c:pt>
                      <c:pt idx="9933">
                        <c:v>12333.078125</c:v>
                      </c:pt>
                      <c:pt idx="9934">
                        <c:v>12608.234375</c:v>
                      </c:pt>
                      <c:pt idx="9935">
                        <c:v>12185.80859375</c:v>
                      </c:pt>
                      <c:pt idx="9936">
                        <c:v>10953.7734375</c:v>
                      </c:pt>
                      <c:pt idx="9937">
                        <c:v>10791.16015625</c:v>
                      </c:pt>
                      <c:pt idx="9938">
                        <c:v>12177.75</c:v>
                      </c:pt>
                      <c:pt idx="9939">
                        <c:v>10009.078125</c:v>
                      </c:pt>
                      <c:pt idx="9940">
                        <c:v>9561.19140625</c:v>
                      </c:pt>
                      <c:pt idx="9941">
                        <c:v>9855.5703125</c:v>
                      </c:pt>
                      <c:pt idx="9942">
                        <c:v>11151.0234375</c:v>
                      </c:pt>
                      <c:pt idx="9943">
                        <c:v>9834.359375</c:v>
                      </c:pt>
                      <c:pt idx="9944">
                        <c:v>12295.8046875</c:v>
                      </c:pt>
                      <c:pt idx="9945">
                        <c:v>16021.9453125</c:v>
                      </c:pt>
                      <c:pt idx="9946">
                        <c:v>14814.25390625</c:v>
                      </c:pt>
                      <c:pt idx="9947">
                        <c:v>14294.90234375</c:v>
                      </c:pt>
                      <c:pt idx="9948">
                        <c:v>17001.43359375</c:v>
                      </c:pt>
                      <c:pt idx="9949">
                        <c:v>16148.234375</c:v>
                      </c:pt>
                      <c:pt idx="9950">
                        <c:v>12829.44140625</c:v>
                      </c:pt>
                      <c:pt idx="9951">
                        <c:v>13001.66015625</c:v>
                      </c:pt>
                      <c:pt idx="9952">
                        <c:v>16296.38671875</c:v>
                      </c:pt>
                      <c:pt idx="9953">
                        <c:v>15318.78515625</c:v>
                      </c:pt>
                      <c:pt idx="9954">
                        <c:v>15585.26953125</c:v>
                      </c:pt>
                      <c:pt idx="9955">
                        <c:v>14536.3671875</c:v>
                      </c:pt>
                      <c:pt idx="9956">
                        <c:v>14894.7265625</c:v>
                      </c:pt>
                      <c:pt idx="9957">
                        <c:v>16137.5078125</c:v>
                      </c:pt>
                      <c:pt idx="9958">
                        <c:v>14920.32421875</c:v>
                      </c:pt>
                      <c:pt idx="9959">
                        <c:v>14670.44921875</c:v>
                      </c:pt>
                      <c:pt idx="9960">
                        <c:v>17032.69921875</c:v>
                      </c:pt>
                      <c:pt idx="9961">
                        <c:v>16060.7734375</c:v>
                      </c:pt>
                      <c:pt idx="9962">
                        <c:v>17898.796875</c:v>
                      </c:pt>
                      <c:pt idx="9963">
                        <c:v>18198.82421875</c:v>
                      </c:pt>
                      <c:pt idx="9964">
                        <c:v>16573.3984375</c:v>
                      </c:pt>
                      <c:pt idx="9965">
                        <c:v>17632.37890625</c:v>
                      </c:pt>
                      <c:pt idx="9966">
                        <c:v>17519.4375</c:v>
                      </c:pt>
                      <c:pt idx="9967">
                        <c:v>17939.7265625</c:v>
                      </c:pt>
                      <c:pt idx="9968">
                        <c:v>18464.87890625</c:v>
                      </c:pt>
                      <c:pt idx="9969">
                        <c:v>18471.296875</c:v>
                      </c:pt>
                      <c:pt idx="9970">
                        <c:v>17335.94921875</c:v>
                      </c:pt>
                      <c:pt idx="9971">
                        <c:v>15718.984375</c:v>
                      </c:pt>
                      <c:pt idx="9972">
                        <c:v>15390.74609375</c:v>
                      </c:pt>
                      <c:pt idx="9973">
                        <c:v>15514.4453125</c:v>
                      </c:pt>
                      <c:pt idx="9974">
                        <c:v>17011.33984375</c:v>
                      </c:pt>
                      <c:pt idx="9975">
                        <c:v>16253.2734375</c:v>
                      </c:pt>
                      <c:pt idx="9976">
                        <c:v>14996.7421875</c:v>
                      </c:pt>
                      <c:pt idx="9977">
                        <c:v>15075.8046875</c:v>
                      </c:pt>
                      <c:pt idx="9978">
                        <c:v>14829.6796875</c:v>
                      </c:pt>
                      <c:pt idx="9979">
                        <c:v>14522.890625</c:v>
                      </c:pt>
                      <c:pt idx="9980">
                        <c:v>14269.6875</c:v>
                      </c:pt>
                      <c:pt idx="9981">
                        <c:v>16718.73828125</c:v>
                      </c:pt>
                      <c:pt idx="9982">
                        <c:v>17660.73046875</c:v>
                      </c:pt>
                      <c:pt idx="9983">
                        <c:v>16284.2109375</c:v>
                      </c:pt>
                      <c:pt idx="9984">
                        <c:v>14807.5703125</c:v>
                      </c:pt>
                      <c:pt idx="9985">
                        <c:v>17594.21875</c:v>
                      </c:pt>
                      <c:pt idx="9986">
                        <c:v>17301.5625</c:v>
                      </c:pt>
                      <c:pt idx="9987">
                        <c:v>15304.2578125</c:v>
                      </c:pt>
                      <c:pt idx="9988">
                        <c:v>15114.9609375</c:v>
                      </c:pt>
                      <c:pt idx="9989">
                        <c:v>17305.6875</c:v>
                      </c:pt>
                      <c:pt idx="9990">
                        <c:v>15774.42578125</c:v>
                      </c:pt>
                      <c:pt idx="9991">
                        <c:v>14554.52734375</c:v>
                      </c:pt>
                      <c:pt idx="9992">
                        <c:v>14079.23046875</c:v>
                      </c:pt>
                      <c:pt idx="9993">
                        <c:v>15352.6328125</c:v>
                      </c:pt>
                      <c:pt idx="9994">
                        <c:v>15877.97265625</c:v>
                      </c:pt>
                      <c:pt idx="9995">
                        <c:v>13441.19140625</c:v>
                      </c:pt>
                      <c:pt idx="9996">
                        <c:v>15524.23046875</c:v>
                      </c:pt>
                      <c:pt idx="9997">
                        <c:v>15324.0625</c:v>
                      </c:pt>
                      <c:pt idx="9998">
                        <c:v>15869.07421875</c:v>
                      </c:pt>
                      <c:pt idx="9999">
                        <c:v>14416.1171875</c:v>
                      </c:pt>
                      <c:pt idx="10000">
                        <c:v>15366.6484375</c:v>
                      </c:pt>
                      <c:pt idx="10001">
                        <c:v>15879.9296875</c:v>
                      </c:pt>
                      <c:pt idx="10002">
                        <c:v>15633.30859375</c:v>
                      </c:pt>
                      <c:pt idx="10003">
                        <c:v>16085.515625</c:v>
                      </c:pt>
                      <c:pt idx="10004">
                        <c:v>16305.4296875</c:v>
                      </c:pt>
                      <c:pt idx="10005">
                        <c:v>16687.4765625</c:v>
                      </c:pt>
                      <c:pt idx="10006">
                        <c:v>16529.0859375</c:v>
                      </c:pt>
                      <c:pt idx="10007">
                        <c:v>13798.53125</c:v>
                      </c:pt>
                      <c:pt idx="10008">
                        <c:v>11810.47265625</c:v>
                      </c:pt>
                      <c:pt idx="10009">
                        <c:v>10250.4765625</c:v>
                      </c:pt>
                      <c:pt idx="10010">
                        <c:v>10886.90625</c:v>
                      </c:pt>
                      <c:pt idx="10011">
                        <c:v>14601.8046875</c:v>
                      </c:pt>
                      <c:pt idx="10012">
                        <c:v>15741.921875</c:v>
                      </c:pt>
                      <c:pt idx="10013">
                        <c:v>13497.25</c:v>
                      </c:pt>
                      <c:pt idx="10014">
                        <c:v>12770.578125</c:v>
                      </c:pt>
                      <c:pt idx="10015">
                        <c:v>11992.015625</c:v>
                      </c:pt>
                      <c:pt idx="10016">
                        <c:v>14284.0703125</c:v>
                      </c:pt>
                      <c:pt idx="10017">
                        <c:v>16022</c:v>
                      </c:pt>
                      <c:pt idx="10018">
                        <c:v>14572.00390625</c:v>
                      </c:pt>
                      <c:pt idx="10019">
                        <c:v>16791.6953125</c:v>
                      </c:pt>
                      <c:pt idx="10020">
                        <c:v>16709.41796875</c:v>
                      </c:pt>
                      <c:pt idx="10021">
                        <c:v>15559.11328125</c:v>
                      </c:pt>
                      <c:pt idx="10022">
                        <c:v>16707.90234375</c:v>
                      </c:pt>
                      <c:pt idx="10023">
                        <c:v>17925.46875</c:v>
                      </c:pt>
                      <c:pt idx="10024">
                        <c:v>16037.078125</c:v>
                      </c:pt>
                      <c:pt idx="10025">
                        <c:v>17272.1875</c:v>
                      </c:pt>
                      <c:pt idx="10026">
                        <c:v>16053.75390625</c:v>
                      </c:pt>
                      <c:pt idx="10027">
                        <c:v>15970.84375</c:v>
                      </c:pt>
                      <c:pt idx="10028">
                        <c:v>16787.328125</c:v>
                      </c:pt>
                      <c:pt idx="10029">
                        <c:v>18940.265625</c:v>
                      </c:pt>
                      <c:pt idx="10030">
                        <c:v>17530.84765625</c:v>
                      </c:pt>
                      <c:pt idx="10031">
                        <c:v>17077.57421875</c:v>
                      </c:pt>
                      <c:pt idx="10032">
                        <c:v>17794.171875</c:v>
                      </c:pt>
                      <c:pt idx="10033">
                        <c:v>16697.44140625</c:v>
                      </c:pt>
                      <c:pt idx="10034">
                        <c:v>18877.984375</c:v>
                      </c:pt>
                      <c:pt idx="10035">
                        <c:v>12078.92578125</c:v>
                      </c:pt>
                      <c:pt idx="10036">
                        <c:v>10994.03515625</c:v>
                      </c:pt>
                      <c:pt idx="10037">
                        <c:v>11179.171875</c:v>
                      </c:pt>
                      <c:pt idx="10038">
                        <c:v>11126.27734375</c:v>
                      </c:pt>
                      <c:pt idx="10039">
                        <c:v>11385.5</c:v>
                      </c:pt>
                      <c:pt idx="10040">
                        <c:v>10051.1328125</c:v>
                      </c:pt>
                      <c:pt idx="10041">
                        <c:v>10856.68359375</c:v>
                      </c:pt>
                      <c:pt idx="10042">
                        <c:v>12682.953125</c:v>
                      </c:pt>
                      <c:pt idx="10043">
                        <c:v>11546.37890625</c:v>
                      </c:pt>
                      <c:pt idx="10044">
                        <c:v>11837.54296875</c:v>
                      </c:pt>
                      <c:pt idx="10045">
                        <c:v>10161.484375</c:v>
                      </c:pt>
                      <c:pt idx="10046">
                        <c:v>7672.65625</c:v>
                      </c:pt>
                      <c:pt idx="10047">
                        <c:v>8028.9609375</c:v>
                      </c:pt>
                      <c:pt idx="10048">
                        <c:v>9725.5625</c:v>
                      </c:pt>
                      <c:pt idx="10049">
                        <c:v>10750.765625</c:v>
                      </c:pt>
                      <c:pt idx="10050">
                        <c:v>16078.30859375</c:v>
                      </c:pt>
                      <c:pt idx="10051">
                        <c:v>17971.51953125</c:v>
                      </c:pt>
                      <c:pt idx="10052">
                        <c:v>16200.7578125</c:v>
                      </c:pt>
                      <c:pt idx="10053">
                        <c:v>19319.2265625</c:v>
                      </c:pt>
                      <c:pt idx="10054">
                        <c:v>19203.0234375</c:v>
                      </c:pt>
                      <c:pt idx="10055">
                        <c:v>18069.58203125</c:v>
                      </c:pt>
                      <c:pt idx="10056">
                        <c:v>17145.9921875</c:v>
                      </c:pt>
                      <c:pt idx="10057">
                        <c:v>19321.64453125</c:v>
                      </c:pt>
                      <c:pt idx="10058">
                        <c:v>18410.46484375</c:v>
                      </c:pt>
                      <c:pt idx="10059">
                        <c:v>18151.01953125</c:v>
                      </c:pt>
                      <c:pt idx="10060">
                        <c:v>18949.4921875</c:v>
                      </c:pt>
                      <c:pt idx="10061">
                        <c:v>16872.84765625</c:v>
                      </c:pt>
                      <c:pt idx="10062">
                        <c:v>15636.68359375</c:v>
                      </c:pt>
                      <c:pt idx="10063">
                        <c:v>15903.890625</c:v>
                      </c:pt>
                      <c:pt idx="10064">
                        <c:v>18387.1875</c:v>
                      </c:pt>
                      <c:pt idx="10065">
                        <c:v>12161.2890625</c:v>
                      </c:pt>
                      <c:pt idx="10066">
                        <c:v>14144.3671875</c:v>
                      </c:pt>
                      <c:pt idx="10067">
                        <c:v>15295.828125</c:v>
                      </c:pt>
                      <c:pt idx="10068">
                        <c:v>15683.99609375</c:v>
                      </c:pt>
                      <c:pt idx="10069">
                        <c:v>14451.2265625</c:v>
                      </c:pt>
                      <c:pt idx="10070">
                        <c:v>14738.94921875</c:v>
                      </c:pt>
                      <c:pt idx="10071">
                        <c:v>14368.0546875</c:v>
                      </c:pt>
                      <c:pt idx="10072">
                        <c:v>14905.8125</c:v>
                      </c:pt>
                      <c:pt idx="10073">
                        <c:v>16762.43359375</c:v>
                      </c:pt>
                      <c:pt idx="10074">
                        <c:v>15448.06640625</c:v>
                      </c:pt>
                      <c:pt idx="10075">
                        <c:v>15469.7890625</c:v>
                      </c:pt>
                      <c:pt idx="10076">
                        <c:v>15851.26171875</c:v>
                      </c:pt>
                      <c:pt idx="10077">
                        <c:v>15547.79296875</c:v>
                      </c:pt>
                      <c:pt idx="10078">
                        <c:v>16107.58984375</c:v>
                      </c:pt>
                      <c:pt idx="10079">
                        <c:v>16593.95703125</c:v>
                      </c:pt>
                      <c:pt idx="10080">
                        <c:v>15552.390625</c:v>
                      </c:pt>
                      <c:pt idx="10081">
                        <c:v>12942.2109375</c:v>
                      </c:pt>
                      <c:pt idx="10082">
                        <c:v>13386.51953125</c:v>
                      </c:pt>
                      <c:pt idx="10083">
                        <c:v>15279.03125</c:v>
                      </c:pt>
                      <c:pt idx="10084">
                        <c:v>14459.73828125</c:v>
                      </c:pt>
                      <c:pt idx="10085">
                        <c:v>14896.703125</c:v>
                      </c:pt>
                      <c:pt idx="10086">
                        <c:v>11831.75</c:v>
                      </c:pt>
                      <c:pt idx="10087">
                        <c:v>11487.2734375</c:v>
                      </c:pt>
                      <c:pt idx="10088">
                        <c:v>12886.08984375</c:v>
                      </c:pt>
                      <c:pt idx="10089">
                        <c:v>15658.40625</c:v>
                      </c:pt>
                      <c:pt idx="10090">
                        <c:v>15104.15625</c:v>
                      </c:pt>
                      <c:pt idx="10091">
                        <c:v>13987.09375</c:v>
                      </c:pt>
                      <c:pt idx="10092">
                        <c:v>11233.46875</c:v>
                      </c:pt>
                      <c:pt idx="10093">
                        <c:v>11541.125</c:v>
                      </c:pt>
                      <c:pt idx="10094">
                        <c:v>14667.3203125</c:v>
                      </c:pt>
                      <c:pt idx="10095">
                        <c:v>12597.73828125</c:v>
                      </c:pt>
                      <c:pt idx="10096">
                        <c:v>12895.5859375</c:v>
                      </c:pt>
                      <c:pt idx="10097">
                        <c:v>13652.4921875</c:v>
                      </c:pt>
                      <c:pt idx="10098">
                        <c:v>13060.08984375</c:v>
                      </c:pt>
                      <c:pt idx="10099">
                        <c:v>13633.2890625</c:v>
                      </c:pt>
                      <c:pt idx="10100">
                        <c:v>12748.2109375</c:v>
                      </c:pt>
                      <c:pt idx="10101">
                        <c:v>12394.16015625</c:v>
                      </c:pt>
                      <c:pt idx="10102">
                        <c:v>10350.6953125</c:v>
                      </c:pt>
                      <c:pt idx="10103">
                        <c:v>9075.66796875</c:v>
                      </c:pt>
                      <c:pt idx="10104">
                        <c:v>9075.2578125</c:v>
                      </c:pt>
                      <c:pt idx="10105">
                        <c:v>11475.49609375</c:v>
                      </c:pt>
                      <c:pt idx="10106">
                        <c:v>13511.37890625</c:v>
                      </c:pt>
                      <c:pt idx="10107">
                        <c:v>12349.6015625</c:v>
                      </c:pt>
                      <c:pt idx="10108">
                        <c:v>10753.08984375</c:v>
                      </c:pt>
                      <c:pt idx="10109">
                        <c:v>11908.69921875</c:v>
                      </c:pt>
                      <c:pt idx="10110">
                        <c:v>17392.14453125</c:v>
                      </c:pt>
                      <c:pt idx="10111">
                        <c:v>17203.55859375</c:v>
                      </c:pt>
                      <c:pt idx="10112">
                        <c:v>15902.40625</c:v>
                      </c:pt>
                      <c:pt idx="10113">
                        <c:v>16433.95703125</c:v>
                      </c:pt>
                      <c:pt idx="10114">
                        <c:v>17346.765625</c:v>
                      </c:pt>
                      <c:pt idx="10115">
                        <c:v>15809.8359375</c:v>
                      </c:pt>
                      <c:pt idx="10116">
                        <c:v>14656.109375</c:v>
                      </c:pt>
                      <c:pt idx="10117">
                        <c:v>16509.875</c:v>
                      </c:pt>
                      <c:pt idx="10118">
                        <c:v>16081.17578125</c:v>
                      </c:pt>
                      <c:pt idx="10119">
                        <c:v>16244.4375</c:v>
                      </c:pt>
                      <c:pt idx="10120">
                        <c:v>15933.4765625</c:v>
                      </c:pt>
                      <c:pt idx="10121">
                        <c:v>16931.265625</c:v>
                      </c:pt>
                      <c:pt idx="10122">
                        <c:v>16967.21484375</c:v>
                      </c:pt>
                      <c:pt idx="10123">
                        <c:v>16815.953125</c:v>
                      </c:pt>
                      <c:pt idx="10124">
                        <c:v>17016.37890625</c:v>
                      </c:pt>
                      <c:pt idx="10125">
                        <c:v>15301.6953125</c:v>
                      </c:pt>
                      <c:pt idx="10126">
                        <c:v>13428.15234375</c:v>
                      </c:pt>
                      <c:pt idx="10127">
                        <c:v>12685.34765625</c:v>
                      </c:pt>
                      <c:pt idx="10128">
                        <c:v>15334.140625</c:v>
                      </c:pt>
                      <c:pt idx="10129">
                        <c:v>14651.375</c:v>
                      </c:pt>
                      <c:pt idx="10130">
                        <c:v>12818.56640625</c:v>
                      </c:pt>
                      <c:pt idx="10131">
                        <c:v>11939.078125</c:v>
                      </c:pt>
                      <c:pt idx="10132">
                        <c:v>14229.203125</c:v>
                      </c:pt>
                      <c:pt idx="10133">
                        <c:v>13808.87109375</c:v>
                      </c:pt>
                      <c:pt idx="10134">
                        <c:v>13319.7421875</c:v>
                      </c:pt>
                      <c:pt idx="10135">
                        <c:v>13052.296875</c:v>
                      </c:pt>
                      <c:pt idx="10136">
                        <c:v>13964.47265625</c:v>
                      </c:pt>
                      <c:pt idx="10137">
                        <c:v>14938.20703125</c:v>
                      </c:pt>
                      <c:pt idx="10138">
                        <c:v>15070.109375</c:v>
                      </c:pt>
                      <c:pt idx="10139">
                        <c:v>13930.4453125</c:v>
                      </c:pt>
                      <c:pt idx="10140">
                        <c:v>14452.15234375</c:v>
                      </c:pt>
                      <c:pt idx="10141">
                        <c:v>14273.39453125</c:v>
                      </c:pt>
                      <c:pt idx="10142">
                        <c:v>14147.53125</c:v>
                      </c:pt>
                      <c:pt idx="10143">
                        <c:v>14821.2421875</c:v>
                      </c:pt>
                      <c:pt idx="10144">
                        <c:v>14249.11328125</c:v>
                      </c:pt>
                      <c:pt idx="10145">
                        <c:v>14520.27734375</c:v>
                      </c:pt>
                      <c:pt idx="10146">
                        <c:v>13844.51953125</c:v>
                      </c:pt>
                      <c:pt idx="10147">
                        <c:v>12640.078125</c:v>
                      </c:pt>
                      <c:pt idx="10148">
                        <c:v>12635.43359375</c:v>
                      </c:pt>
                      <c:pt idx="10149">
                        <c:v>13451.6328125</c:v>
                      </c:pt>
                      <c:pt idx="10150">
                        <c:v>13791.5234375</c:v>
                      </c:pt>
                      <c:pt idx="10151">
                        <c:v>13569.9296875</c:v>
                      </c:pt>
                      <c:pt idx="10152">
                        <c:v>12676.3046875</c:v>
                      </c:pt>
                      <c:pt idx="10153">
                        <c:v>14132.0234375</c:v>
                      </c:pt>
                      <c:pt idx="10154">
                        <c:v>14999.40234375</c:v>
                      </c:pt>
                      <c:pt idx="10155">
                        <c:v>11627.34765625</c:v>
                      </c:pt>
                      <c:pt idx="10156">
                        <c:v>11110.47265625</c:v>
                      </c:pt>
                      <c:pt idx="10157">
                        <c:v>11106.8125</c:v>
                      </c:pt>
                      <c:pt idx="10158">
                        <c:v>11219.90625</c:v>
                      </c:pt>
                      <c:pt idx="10159">
                        <c:v>8698.72265625</c:v>
                      </c:pt>
                      <c:pt idx="10160">
                        <c:v>9159.27734375</c:v>
                      </c:pt>
                      <c:pt idx="10161">
                        <c:v>10263.60546875</c:v>
                      </c:pt>
                      <c:pt idx="10162">
                        <c:v>10405.02734375</c:v>
                      </c:pt>
                      <c:pt idx="10163">
                        <c:v>11204.9296875</c:v>
                      </c:pt>
                      <c:pt idx="10164">
                        <c:v>8763.31640625</c:v>
                      </c:pt>
                      <c:pt idx="10165">
                        <c:v>8274.30859375</c:v>
                      </c:pt>
                      <c:pt idx="10166">
                        <c:v>9232.3671875</c:v>
                      </c:pt>
                      <c:pt idx="10167">
                        <c:v>10889.7734375</c:v>
                      </c:pt>
                      <c:pt idx="10168">
                        <c:v>10038.453125</c:v>
                      </c:pt>
                      <c:pt idx="10169">
                        <c:v>9892.19921875</c:v>
                      </c:pt>
                      <c:pt idx="10170">
                        <c:v>14046.7265625</c:v>
                      </c:pt>
                      <c:pt idx="10171">
                        <c:v>14570.8203125</c:v>
                      </c:pt>
                      <c:pt idx="10172">
                        <c:v>13683.9296875</c:v>
                      </c:pt>
                      <c:pt idx="10173">
                        <c:v>14558.8515625</c:v>
                      </c:pt>
                      <c:pt idx="10174">
                        <c:v>14309.78125</c:v>
                      </c:pt>
                      <c:pt idx="10175">
                        <c:v>12703.5546875</c:v>
                      </c:pt>
                      <c:pt idx="10176">
                        <c:v>12091.62890625</c:v>
                      </c:pt>
                      <c:pt idx="10177">
                        <c:v>14775.41796875</c:v>
                      </c:pt>
                      <c:pt idx="10178">
                        <c:v>14342.34375</c:v>
                      </c:pt>
                      <c:pt idx="10179">
                        <c:v>13855.13671875</c:v>
                      </c:pt>
                      <c:pt idx="10180">
                        <c:v>14310.00390625</c:v>
                      </c:pt>
                      <c:pt idx="10181">
                        <c:v>14665.05859375</c:v>
                      </c:pt>
                      <c:pt idx="10182">
                        <c:v>14795.5703125</c:v>
                      </c:pt>
                      <c:pt idx="10183">
                        <c:v>13741.5546875</c:v>
                      </c:pt>
                      <c:pt idx="10184">
                        <c:v>14832.64453125</c:v>
                      </c:pt>
                      <c:pt idx="10185">
                        <c:v>13948.80859375</c:v>
                      </c:pt>
                      <c:pt idx="10186">
                        <c:v>13215.11328125</c:v>
                      </c:pt>
                      <c:pt idx="10187">
                        <c:v>13398.96484375</c:v>
                      </c:pt>
                      <c:pt idx="10188">
                        <c:v>13449.296875</c:v>
                      </c:pt>
                      <c:pt idx="10189">
                        <c:v>11896.5859375</c:v>
                      </c:pt>
                      <c:pt idx="10190">
                        <c:v>11567.26171875</c:v>
                      </c:pt>
                      <c:pt idx="10191">
                        <c:v>13154.87109375</c:v>
                      </c:pt>
                      <c:pt idx="10192">
                        <c:v>13159.63671875</c:v>
                      </c:pt>
                      <c:pt idx="10193">
                        <c:v>11567.83984375</c:v>
                      </c:pt>
                      <c:pt idx="10194">
                        <c:v>11055.296875</c:v>
                      </c:pt>
                      <c:pt idx="10195">
                        <c:v>13741.31640625</c:v>
                      </c:pt>
                      <c:pt idx="10196">
                        <c:v>13635.2265625</c:v>
                      </c:pt>
                      <c:pt idx="10197">
                        <c:v>12188.3828125</c:v>
                      </c:pt>
                      <c:pt idx="10198">
                        <c:v>11086.03125</c:v>
                      </c:pt>
                      <c:pt idx="10199">
                        <c:v>11216.8203125</c:v>
                      </c:pt>
                      <c:pt idx="10200">
                        <c:v>19381.625</c:v>
                      </c:pt>
                      <c:pt idx="10201">
                        <c:v>18922.2578125</c:v>
                      </c:pt>
                      <c:pt idx="10202">
                        <c:v>17983.72265625</c:v>
                      </c:pt>
                      <c:pt idx="10203">
                        <c:v>14248.23828125</c:v>
                      </c:pt>
                      <c:pt idx="10204">
                        <c:v>14124.28515625</c:v>
                      </c:pt>
                      <c:pt idx="10205">
                        <c:v>13788.8515625</c:v>
                      </c:pt>
                      <c:pt idx="10206">
                        <c:v>17876.11328125</c:v>
                      </c:pt>
                      <c:pt idx="10207">
                        <c:v>17597.56640625</c:v>
                      </c:pt>
                      <c:pt idx="10208">
                        <c:v>16863.8125</c:v>
                      </c:pt>
                      <c:pt idx="10209">
                        <c:v>16061.30859375</c:v>
                      </c:pt>
                      <c:pt idx="10210">
                        <c:v>16899.36328125</c:v>
                      </c:pt>
                      <c:pt idx="10211">
                        <c:v>18063.69140625</c:v>
                      </c:pt>
                      <c:pt idx="10212">
                        <c:v>16677.81640625</c:v>
                      </c:pt>
                      <c:pt idx="10213">
                        <c:v>18158.5859375</c:v>
                      </c:pt>
                      <c:pt idx="10214">
                        <c:v>17338.25390625</c:v>
                      </c:pt>
                      <c:pt idx="10215">
                        <c:v>10292.4140625</c:v>
                      </c:pt>
                      <c:pt idx="10216">
                        <c:v>10026.984375</c:v>
                      </c:pt>
                      <c:pt idx="10217">
                        <c:v>12244.40234375</c:v>
                      </c:pt>
                      <c:pt idx="10218">
                        <c:v>12208.1640625</c:v>
                      </c:pt>
                      <c:pt idx="10219">
                        <c:v>10098.25</c:v>
                      </c:pt>
                      <c:pt idx="10220">
                        <c:v>11436.1640625</c:v>
                      </c:pt>
                      <c:pt idx="10221">
                        <c:v>10113.90625</c:v>
                      </c:pt>
                      <c:pt idx="10222">
                        <c:v>7577.671875</c:v>
                      </c:pt>
                      <c:pt idx="10223">
                        <c:v>9445.0234375</c:v>
                      </c:pt>
                      <c:pt idx="10224">
                        <c:v>12766.05859375</c:v>
                      </c:pt>
                      <c:pt idx="10225">
                        <c:v>12943.65625</c:v>
                      </c:pt>
                      <c:pt idx="10226">
                        <c:v>13021.51171875</c:v>
                      </c:pt>
                      <c:pt idx="10227">
                        <c:v>10729.203125</c:v>
                      </c:pt>
                      <c:pt idx="10228">
                        <c:v>10551.21484375</c:v>
                      </c:pt>
                      <c:pt idx="10229">
                        <c:v>13727.68359375</c:v>
                      </c:pt>
                      <c:pt idx="10230">
                        <c:v>14695.87109375</c:v>
                      </c:pt>
                      <c:pt idx="10231">
                        <c:v>14356.3203125</c:v>
                      </c:pt>
                      <c:pt idx="10232">
                        <c:v>15574</c:v>
                      </c:pt>
                      <c:pt idx="10233">
                        <c:v>14491.83203125</c:v>
                      </c:pt>
                      <c:pt idx="10234">
                        <c:v>15332.65234375</c:v>
                      </c:pt>
                      <c:pt idx="10235">
                        <c:v>15528.36328125</c:v>
                      </c:pt>
                      <c:pt idx="10236">
                        <c:v>14407.875</c:v>
                      </c:pt>
                      <c:pt idx="10237">
                        <c:v>15698.05078125</c:v>
                      </c:pt>
                      <c:pt idx="10238">
                        <c:v>15449.87890625</c:v>
                      </c:pt>
                      <c:pt idx="10239">
                        <c:v>14466.55859375</c:v>
                      </c:pt>
                      <c:pt idx="10240">
                        <c:v>14265.68359375</c:v>
                      </c:pt>
                      <c:pt idx="10241">
                        <c:v>14229.5625</c:v>
                      </c:pt>
                      <c:pt idx="10242">
                        <c:v>9584.125</c:v>
                      </c:pt>
                      <c:pt idx="10243">
                        <c:v>10701.58984375</c:v>
                      </c:pt>
                      <c:pt idx="10244">
                        <c:v>12947.34375</c:v>
                      </c:pt>
                      <c:pt idx="10245">
                        <c:v>14562.30859375</c:v>
                      </c:pt>
                      <c:pt idx="10246">
                        <c:v>13140.44921875</c:v>
                      </c:pt>
                      <c:pt idx="10247">
                        <c:v>13492.90625</c:v>
                      </c:pt>
                      <c:pt idx="10248">
                        <c:v>14849.79296875</c:v>
                      </c:pt>
                      <c:pt idx="10249">
                        <c:v>13654.73046875</c:v>
                      </c:pt>
                      <c:pt idx="10250">
                        <c:v>13364.3203125</c:v>
                      </c:pt>
                      <c:pt idx="10251">
                        <c:v>15091.1796875</c:v>
                      </c:pt>
                      <c:pt idx="10252">
                        <c:v>15188.13671875</c:v>
                      </c:pt>
                      <c:pt idx="10253">
                        <c:v>12734.4609375</c:v>
                      </c:pt>
                      <c:pt idx="10254">
                        <c:v>14176.6015625</c:v>
                      </c:pt>
                      <c:pt idx="10255">
                        <c:v>12906.27734375</c:v>
                      </c:pt>
                      <c:pt idx="10256">
                        <c:v>12245.2890625</c:v>
                      </c:pt>
                      <c:pt idx="10257">
                        <c:v>14587.77734375</c:v>
                      </c:pt>
                      <c:pt idx="10258">
                        <c:v>13040.86328125</c:v>
                      </c:pt>
                      <c:pt idx="10259">
                        <c:v>13767.77734375</c:v>
                      </c:pt>
                      <c:pt idx="10260">
                        <c:v>14029.20703125</c:v>
                      </c:pt>
                      <c:pt idx="10261">
                        <c:v>13661.93359375</c:v>
                      </c:pt>
                      <c:pt idx="10262">
                        <c:v>11885.5625</c:v>
                      </c:pt>
                      <c:pt idx="10263">
                        <c:v>10181.58984375</c:v>
                      </c:pt>
                      <c:pt idx="10264">
                        <c:v>14912.81640625</c:v>
                      </c:pt>
                      <c:pt idx="10265">
                        <c:v>14402.34375</c:v>
                      </c:pt>
                      <c:pt idx="10266">
                        <c:v>14314.6875</c:v>
                      </c:pt>
                      <c:pt idx="10267">
                        <c:v>13492.23828125</c:v>
                      </c:pt>
                      <c:pt idx="10268">
                        <c:v>11348.1640625</c:v>
                      </c:pt>
                      <c:pt idx="10269">
                        <c:v>13020.50390625</c:v>
                      </c:pt>
                      <c:pt idx="10270">
                        <c:v>13683.9453125</c:v>
                      </c:pt>
                      <c:pt idx="10271">
                        <c:v>10733.234375</c:v>
                      </c:pt>
                      <c:pt idx="10272">
                        <c:v>9485.32421875</c:v>
                      </c:pt>
                      <c:pt idx="10273">
                        <c:v>9320.16796875</c:v>
                      </c:pt>
                      <c:pt idx="10274">
                        <c:v>12226.765625</c:v>
                      </c:pt>
                      <c:pt idx="10275">
                        <c:v>7613.7734375</c:v>
                      </c:pt>
                      <c:pt idx="10276">
                        <c:v>8896.125</c:v>
                      </c:pt>
                      <c:pt idx="10277">
                        <c:v>10658.5</c:v>
                      </c:pt>
                      <c:pt idx="10278">
                        <c:v>12309.4765625</c:v>
                      </c:pt>
                      <c:pt idx="10279">
                        <c:v>12096.28515625</c:v>
                      </c:pt>
                      <c:pt idx="10280">
                        <c:v>12042.734375</c:v>
                      </c:pt>
                      <c:pt idx="10281">
                        <c:v>12396.65234375</c:v>
                      </c:pt>
                      <c:pt idx="10282">
                        <c:v>12995.74609375</c:v>
                      </c:pt>
                      <c:pt idx="10283">
                        <c:v>13012.21484375</c:v>
                      </c:pt>
                      <c:pt idx="10284">
                        <c:v>12962.41796875</c:v>
                      </c:pt>
                      <c:pt idx="10285">
                        <c:v>11043.1796875</c:v>
                      </c:pt>
                      <c:pt idx="10286">
                        <c:v>10870.8125</c:v>
                      </c:pt>
                      <c:pt idx="10287">
                        <c:v>11384.515625</c:v>
                      </c:pt>
                      <c:pt idx="10288">
                        <c:v>11003.2265625</c:v>
                      </c:pt>
                      <c:pt idx="10289">
                        <c:v>12071.859375</c:v>
                      </c:pt>
                      <c:pt idx="10290">
                        <c:v>15035.3984375</c:v>
                      </c:pt>
                      <c:pt idx="10291">
                        <c:v>13165.37890625</c:v>
                      </c:pt>
                      <c:pt idx="10292">
                        <c:v>14307.1875</c:v>
                      </c:pt>
                      <c:pt idx="10293">
                        <c:v>15813.078125</c:v>
                      </c:pt>
                      <c:pt idx="10294">
                        <c:v>14173.0859375</c:v>
                      </c:pt>
                      <c:pt idx="10295">
                        <c:v>13288.13671875</c:v>
                      </c:pt>
                      <c:pt idx="10296">
                        <c:v>12652.3203125</c:v>
                      </c:pt>
                      <c:pt idx="10297">
                        <c:v>14901.55078125</c:v>
                      </c:pt>
                      <c:pt idx="10298">
                        <c:v>14361.48046875</c:v>
                      </c:pt>
                      <c:pt idx="10299">
                        <c:v>14442.21875</c:v>
                      </c:pt>
                      <c:pt idx="10300">
                        <c:v>15708.5625</c:v>
                      </c:pt>
                      <c:pt idx="10301">
                        <c:v>13828.14453125</c:v>
                      </c:pt>
                      <c:pt idx="10302">
                        <c:v>13686.61328125</c:v>
                      </c:pt>
                      <c:pt idx="10303">
                        <c:v>16003.953125</c:v>
                      </c:pt>
                      <c:pt idx="10304">
                        <c:v>15961.7578125</c:v>
                      </c:pt>
                      <c:pt idx="10305">
                        <c:v>12016.18359375</c:v>
                      </c:pt>
                      <c:pt idx="10306">
                        <c:v>11128.453125</c:v>
                      </c:pt>
                      <c:pt idx="10307">
                        <c:v>10824.37109375</c:v>
                      </c:pt>
                      <c:pt idx="10308">
                        <c:v>11441.13671875</c:v>
                      </c:pt>
                      <c:pt idx="10309">
                        <c:v>11800.55859375</c:v>
                      </c:pt>
                      <c:pt idx="10310">
                        <c:v>10415.93359375</c:v>
                      </c:pt>
                      <c:pt idx="10311">
                        <c:v>10387.953125</c:v>
                      </c:pt>
                      <c:pt idx="10312">
                        <c:v>11704.40625</c:v>
                      </c:pt>
                      <c:pt idx="10313">
                        <c:v>12076.96875</c:v>
                      </c:pt>
                      <c:pt idx="10314">
                        <c:v>11444.796875</c:v>
                      </c:pt>
                      <c:pt idx="10315">
                        <c:v>9660.4609375</c:v>
                      </c:pt>
                      <c:pt idx="10316">
                        <c:v>8773.54296875</c:v>
                      </c:pt>
                      <c:pt idx="10317">
                        <c:v>11090.78515625</c:v>
                      </c:pt>
                      <c:pt idx="10318">
                        <c:v>12461.25</c:v>
                      </c:pt>
                      <c:pt idx="10319">
                        <c:v>12244.58984375</c:v>
                      </c:pt>
                      <c:pt idx="10320">
                        <c:v>16203.77734375</c:v>
                      </c:pt>
                      <c:pt idx="10321">
                        <c:v>14011.87109375</c:v>
                      </c:pt>
                      <c:pt idx="10322">
                        <c:v>14511.5546875</c:v>
                      </c:pt>
                      <c:pt idx="10323">
                        <c:v>15676.49609375</c:v>
                      </c:pt>
                      <c:pt idx="10324">
                        <c:v>14820.0234375</c:v>
                      </c:pt>
                      <c:pt idx="10325">
                        <c:v>12233.7421875</c:v>
                      </c:pt>
                      <c:pt idx="10326">
                        <c:v>16034.359375</c:v>
                      </c:pt>
                      <c:pt idx="10327">
                        <c:v>15237.19140625</c:v>
                      </c:pt>
                      <c:pt idx="10328">
                        <c:v>15973.09765625</c:v>
                      </c:pt>
                      <c:pt idx="10329">
                        <c:v>15164.23828125</c:v>
                      </c:pt>
                      <c:pt idx="10330">
                        <c:v>16112.75</c:v>
                      </c:pt>
                      <c:pt idx="10331">
                        <c:v>14508.703125</c:v>
                      </c:pt>
                      <c:pt idx="10332">
                        <c:v>15137.19140625</c:v>
                      </c:pt>
                      <c:pt idx="10333">
                        <c:v>15705.26171875</c:v>
                      </c:pt>
                      <c:pt idx="10334">
                        <c:v>16378.6484375</c:v>
                      </c:pt>
                      <c:pt idx="10335">
                        <c:v>10583.34765625</c:v>
                      </c:pt>
                      <c:pt idx="10336">
                        <c:v>11630.07421875</c:v>
                      </c:pt>
                      <c:pt idx="10337">
                        <c:v>12796.8359375</c:v>
                      </c:pt>
                      <c:pt idx="10338">
                        <c:v>12565.75</c:v>
                      </c:pt>
                      <c:pt idx="10339">
                        <c:v>9995.09375</c:v>
                      </c:pt>
                      <c:pt idx="10340">
                        <c:v>10084.36328125</c:v>
                      </c:pt>
                      <c:pt idx="10341">
                        <c:v>12804.55078125</c:v>
                      </c:pt>
                      <c:pt idx="10342">
                        <c:v>11695.48828125</c:v>
                      </c:pt>
                      <c:pt idx="10343">
                        <c:v>8852.609375</c:v>
                      </c:pt>
                      <c:pt idx="10344">
                        <c:v>9276.36328125</c:v>
                      </c:pt>
                      <c:pt idx="10345">
                        <c:v>9707.046875</c:v>
                      </c:pt>
                      <c:pt idx="10346">
                        <c:v>12375.421875</c:v>
                      </c:pt>
                      <c:pt idx="10347">
                        <c:v>12522.3203125</c:v>
                      </c:pt>
                      <c:pt idx="10348">
                        <c:v>11515.46875</c:v>
                      </c:pt>
                      <c:pt idx="10349">
                        <c:v>10259.8515625</c:v>
                      </c:pt>
                      <c:pt idx="10350">
                        <c:v>14511.2734375</c:v>
                      </c:pt>
                      <c:pt idx="10351">
                        <c:v>14371.84375</c:v>
                      </c:pt>
                      <c:pt idx="10352">
                        <c:v>13509.015625</c:v>
                      </c:pt>
                      <c:pt idx="10353">
                        <c:v>11751.6796875</c:v>
                      </c:pt>
                      <c:pt idx="10354">
                        <c:v>11635.9453125</c:v>
                      </c:pt>
                      <c:pt idx="10355">
                        <c:v>13648.95703125</c:v>
                      </c:pt>
                      <c:pt idx="10356">
                        <c:v>13187.09765625</c:v>
                      </c:pt>
                      <c:pt idx="10357">
                        <c:v>11928.9921875</c:v>
                      </c:pt>
                      <c:pt idx="10358">
                        <c:v>11159.1484375</c:v>
                      </c:pt>
                      <c:pt idx="10359">
                        <c:v>11606.5</c:v>
                      </c:pt>
                      <c:pt idx="10360">
                        <c:v>13585.2734375</c:v>
                      </c:pt>
                      <c:pt idx="10361">
                        <c:v>13813.1796875</c:v>
                      </c:pt>
                      <c:pt idx="10362">
                        <c:v>11757.26171875</c:v>
                      </c:pt>
                      <c:pt idx="10363">
                        <c:v>10243.34375</c:v>
                      </c:pt>
                      <c:pt idx="10364">
                        <c:v>10539.4453125</c:v>
                      </c:pt>
                      <c:pt idx="10365">
                        <c:v>9194.28515625</c:v>
                      </c:pt>
                      <c:pt idx="10366">
                        <c:v>12719.7265625</c:v>
                      </c:pt>
                      <c:pt idx="10367">
                        <c:v>11154.36328125</c:v>
                      </c:pt>
                      <c:pt idx="10368">
                        <c:v>9408.87109375</c:v>
                      </c:pt>
                      <c:pt idx="10369">
                        <c:v>9445.859375</c:v>
                      </c:pt>
                      <c:pt idx="10370">
                        <c:v>10985.8203125</c:v>
                      </c:pt>
                      <c:pt idx="10371">
                        <c:v>12059.171875</c:v>
                      </c:pt>
                      <c:pt idx="10372">
                        <c:v>10655.06640625</c:v>
                      </c:pt>
                      <c:pt idx="10373">
                        <c:v>9697.9609375</c:v>
                      </c:pt>
                      <c:pt idx="10374">
                        <c:v>10933.93359375</c:v>
                      </c:pt>
                      <c:pt idx="10375">
                        <c:v>7552.0390625</c:v>
                      </c:pt>
                      <c:pt idx="10376">
                        <c:v>6581.3359375</c:v>
                      </c:pt>
                      <c:pt idx="10377">
                        <c:v>7694.16796875</c:v>
                      </c:pt>
                      <c:pt idx="10378">
                        <c:v>12384.5</c:v>
                      </c:pt>
                      <c:pt idx="10379">
                        <c:v>12793.96875</c:v>
                      </c:pt>
                      <c:pt idx="10380">
                        <c:v>14858.125</c:v>
                      </c:pt>
                      <c:pt idx="10381">
                        <c:v>9694.04296875</c:v>
                      </c:pt>
                      <c:pt idx="10382">
                        <c:v>13618.4453125</c:v>
                      </c:pt>
                      <c:pt idx="10383">
                        <c:v>13337.43359375</c:v>
                      </c:pt>
                      <c:pt idx="10384">
                        <c:v>15184.7109375</c:v>
                      </c:pt>
                      <c:pt idx="10385">
                        <c:v>11277.82421875</c:v>
                      </c:pt>
                      <c:pt idx="10386">
                        <c:v>14638.9765625</c:v>
                      </c:pt>
                      <c:pt idx="10387">
                        <c:v>13566.3046875</c:v>
                      </c:pt>
                      <c:pt idx="10388">
                        <c:v>12465.96484375</c:v>
                      </c:pt>
                      <c:pt idx="10389">
                        <c:v>10991.671875</c:v>
                      </c:pt>
                      <c:pt idx="10390">
                        <c:v>10973.00390625</c:v>
                      </c:pt>
                      <c:pt idx="10391">
                        <c:v>13064.19921875</c:v>
                      </c:pt>
                      <c:pt idx="10392">
                        <c:v>14873.08984375</c:v>
                      </c:pt>
                      <c:pt idx="10393">
                        <c:v>14049.91796875</c:v>
                      </c:pt>
                      <c:pt idx="10394">
                        <c:v>14104.29296875</c:v>
                      </c:pt>
                      <c:pt idx="10395">
                        <c:v>11792.68359375</c:v>
                      </c:pt>
                      <c:pt idx="10396">
                        <c:v>10204.17578125</c:v>
                      </c:pt>
                      <c:pt idx="10397">
                        <c:v>9718.87890625</c:v>
                      </c:pt>
                      <c:pt idx="10398">
                        <c:v>11707.1875</c:v>
                      </c:pt>
                      <c:pt idx="10399">
                        <c:v>12594.09765625</c:v>
                      </c:pt>
                      <c:pt idx="10400">
                        <c:v>10056.62890625</c:v>
                      </c:pt>
                      <c:pt idx="10401">
                        <c:v>10747.890625</c:v>
                      </c:pt>
                      <c:pt idx="10402">
                        <c:v>10159.6640625</c:v>
                      </c:pt>
                      <c:pt idx="10403">
                        <c:v>10998.19140625</c:v>
                      </c:pt>
                      <c:pt idx="10404">
                        <c:v>10314.75</c:v>
                      </c:pt>
                      <c:pt idx="10405">
                        <c:v>11583.05078125</c:v>
                      </c:pt>
                      <c:pt idx="10406">
                        <c:v>11348.171875</c:v>
                      </c:pt>
                      <c:pt idx="10407">
                        <c:v>12160.4296875</c:v>
                      </c:pt>
                      <c:pt idx="10408">
                        <c:v>12515.0390625</c:v>
                      </c:pt>
                      <c:pt idx="10409">
                        <c:v>12511.859375</c:v>
                      </c:pt>
                      <c:pt idx="10410">
                        <c:v>14730.8203125</c:v>
                      </c:pt>
                      <c:pt idx="10411">
                        <c:v>14472.34765625</c:v>
                      </c:pt>
                      <c:pt idx="10412">
                        <c:v>15422.703125</c:v>
                      </c:pt>
                      <c:pt idx="10413">
                        <c:v>12813.5</c:v>
                      </c:pt>
                      <c:pt idx="10414">
                        <c:v>12021.5703125</c:v>
                      </c:pt>
                      <c:pt idx="10415">
                        <c:v>11899.1640625</c:v>
                      </c:pt>
                      <c:pt idx="10416">
                        <c:v>14058.4453125</c:v>
                      </c:pt>
                      <c:pt idx="10417">
                        <c:v>15785.84375</c:v>
                      </c:pt>
                      <c:pt idx="10418">
                        <c:v>16418.35546875</c:v>
                      </c:pt>
                      <c:pt idx="10419">
                        <c:v>14335.3671875</c:v>
                      </c:pt>
                      <c:pt idx="10420">
                        <c:v>16198.1328125</c:v>
                      </c:pt>
                      <c:pt idx="10421">
                        <c:v>15336.140625</c:v>
                      </c:pt>
                      <c:pt idx="10422">
                        <c:v>15159.3515625</c:v>
                      </c:pt>
                      <c:pt idx="10423">
                        <c:v>16142.8046875</c:v>
                      </c:pt>
                      <c:pt idx="10424">
                        <c:v>16221.26953125</c:v>
                      </c:pt>
                      <c:pt idx="10425">
                        <c:v>17460.8671875</c:v>
                      </c:pt>
                      <c:pt idx="10426">
                        <c:v>16403.28125</c:v>
                      </c:pt>
                      <c:pt idx="10427">
                        <c:v>17667.91015625</c:v>
                      </c:pt>
                      <c:pt idx="10428">
                        <c:v>17266.7421875</c:v>
                      </c:pt>
                      <c:pt idx="10429">
                        <c:v>16556.5546875</c:v>
                      </c:pt>
                      <c:pt idx="10430">
                        <c:v>15482.265625</c:v>
                      </c:pt>
                      <c:pt idx="10431">
                        <c:v>15972.46484375</c:v>
                      </c:pt>
                      <c:pt idx="10432">
                        <c:v>17085.25390625</c:v>
                      </c:pt>
                      <c:pt idx="10433">
                        <c:v>14798.2265625</c:v>
                      </c:pt>
                      <c:pt idx="10434">
                        <c:v>13165.68359375</c:v>
                      </c:pt>
                      <c:pt idx="10435">
                        <c:v>13056.05859375</c:v>
                      </c:pt>
                      <c:pt idx="10436">
                        <c:v>16565.32421875</c:v>
                      </c:pt>
                      <c:pt idx="10437">
                        <c:v>18086.91796875</c:v>
                      </c:pt>
                      <c:pt idx="10438">
                        <c:v>17224.43359375</c:v>
                      </c:pt>
                      <c:pt idx="10439">
                        <c:v>17582.30078125</c:v>
                      </c:pt>
                      <c:pt idx="10440">
                        <c:v>12342.1953125</c:v>
                      </c:pt>
                      <c:pt idx="10441">
                        <c:v>12965.6015625</c:v>
                      </c:pt>
                      <c:pt idx="10442">
                        <c:v>13047.73046875</c:v>
                      </c:pt>
                      <c:pt idx="10443">
                        <c:v>12840.19921875</c:v>
                      </c:pt>
                      <c:pt idx="10444">
                        <c:v>13304.27734375</c:v>
                      </c:pt>
                      <c:pt idx="10445">
                        <c:v>12385.5859375</c:v>
                      </c:pt>
                      <c:pt idx="10446">
                        <c:v>10636.49609375</c:v>
                      </c:pt>
                      <c:pt idx="10447">
                        <c:v>11014.17578125</c:v>
                      </c:pt>
                      <c:pt idx="10448">
                        <c:v>11725.1171875</c:v>
                      </c:pt>
                      <c:pt idx="10449">
                        <c:v>11774.0546875</c:v>
                      </c:pt>
                      <c:pt idx="10450">
                        <c:v>12519.890625</c:v>
                      </c:pt>
                      <c:pt idx="10451">
                        <c:v>12048.6796875</c:v>
                      </c:pt>
                      <c:pt idx="10452">
                        <c:v>10703.171875</c:v>
                      </c:pt>
                      <c:pt idx="10453">
                        <c:v>11119.26171875</c:v>
                      </c:pt>
                      <c:pt idx="10454">
                        <c:v>13120.578125</c:v>
                      </c:pt>
                      <c:pt idx="10455">
                        <c:v>12150.58203125</c:v>
                      </c:pt>
                      <c:pt idx="10456">
                        <c:v>11613.25</c:v>
                      </c:pt>
                      <c:pt idx="10457">
                        <c:v>11875.9453125</c:v>
                      </c:pt>
                      <c:pt idx="10458">
                        <c:v>11854.390625</c:v>
                      </c:pt>
                      <c:pt idx="10459">
                        <c:v>13121.27734375</c:v>
                      </c:pt>
                      <c:pt idx="10460">
                        <c:v>13225.6640625</c:v>
                      </c:pt>
                      <c:pt idx="10461">
                        <c:v>12323.9296875</c:v>
                      </c:pt>
                      <c:pt idx="10462">
                        <c:v>12227.80078125</c:v>
                      </c:pt>
                      <c:pt idx="10463">
                        <c:v>12969.11328125</c:v>
                      </c:pt>
                      <c:pt idx="10464">
                        <c:v>12809.60546875</c:v>
                      </c:pt>
                      <c:pt idx="10465">
                        <c:v>10388.484375</c:v>
                      </c:pt>
                      <c:pt idx="10466">
                        <c:v>9605.1796875</c:v>
                      </c:pt>
                      <c:pt idx="10467">
                        <c:v>9419.03515625</c:v>
                      </c:pt>
                      <c:pt idx="10468">
                        <c:v>10811.86328125</c:v>
                      </c:pt>
                      <c:pt idx="10469">
                        <c:v>13229.58984375</c:v>
                      </c:pt>
                      <c:pt idx="10470">
                        <c:v>19244.0078125</c:v>
                      </c:pt>
                      <c:pt idx="10471">
                        <c:v>18528.5234375</c:v>
                      </c:pt>
                      <c:pt idx="10472">
                        <c:v>17647.78125</c:v>
                      </c:pt>
                      <c:pt idx="10473">
                        <c:v>18960.71484375</c:v>
                      </c:pt>
                      <c:pt idx="10474">
                        <c:v>20165.90234375</c:v>
                      </c:pt>
                      <c:pt idx="10475">
                        <c:v>17795.59375</c:v>
                      </c:pt>
                      <c:pt idx="10476">
                        <c:v>19729.02734375</c:v>
                      </c:pt>
                      <c:pt idx="10477">
                        <c:v>18577.1640625</c:v>
                      </c:pt>
                      <c:pt idx="10478">
                        <c:v>18238.76171875</c:v>
                      </c:pt>
                      <c:pt idx="10479">
                        <c:v>18731.89453125</c:v>
                      </c:pt>
                      <c:pt idx="10480">
                        <c:v>20293.4453125</c:v>
                      </c:pt>
                      <c:pt idx="10481">
                        <c:v>20346.5859375</c:v>
                      </c:pt>
                      <c:pt idx="10482">
                        <c:v>19520.17578125</c:v>
                      </c:pt>
                      <c:pt idx="10483">
                        <c:v>19575.921875</c:v>
                      </c:pt>
                      <c:pt idx="10484">
                        <c:v>20086.55078125</c:v>
                      </c:pt>
                      <c:pt idx="10485">
                        <c:v>10617.46484375</c:v>
                      </c:pt>
                      <c:pt idx="10486">
                        <c:v>12749.97265625</c:v>
                      </c:pt>
                      <c:pt idx="10487">
                        <c:v>12359.67578125</c:v>
                      </c:pt>
                      <c:pt idx="10488">
                        <c:v>11368.359375</c:v>
                      </c:pt>
                      <c:pt idx="10489">
                        <c:v>12300.03515625</c:v>
                      </c:pt>
                      <c:pt idx="10490">
                        <c:v>10916.1953125</c:v>
                      </c:pt>
                      <c:pt idx="10491">
                        <c:v>10849.31640625</c:v>
                      </c:pt>
                      <c:pt idx="10492">
                        <c:v>13144.0703125</c:v>
                      </c:pt>
                      <c:pt idx="10493">
                        <c:v>11011.03515625</c:v>
                      </c:pt>
                      <c:pt idx="10494">
                        <c:v>9397.79296875</c:v>
                      </c:pt>
                      <c:pt idx="10495">
                        <c:v>11737.921875</c:v>
                      </c:pt>
                      <c:pt idx="10496">
                        <c:v>12357.9140625</c:v>
                      </c:pt>
                      <c:pt idx="10497">
                        <c:v>11157.65625</c:v>
                      </c:pt>
                      <c:pt idx="10498">
                        <c:v>11229.3671875</c:v>
                      </c:pt>
                      <c:pt idx="10499">
                        <c:v>10982.046875</c:v>
                      </c:pt>
                      <c:pt idx="10500">
                        <c:v>14569.0546875</c:v>
                      </c:pt>
                      <c:pt idx="10501">
                        <c:v>12060.87109375</c:v>
                      </c:pt>
                      <c:pt idx="10502">
                        <c:v>9900.4765625</c:v>
                      </c:pt>
                      <c:pt idx="10503">
                        <c:v>9298.6796875</c:v>
                      </c:pt>
                      <c:pt idx="10504">
                        <c:v>11519.22265625</c:v>
                      </c:pt>
                      <c:pt idx="10505">
                        <c:v>14386.70703125</c:v>
                      </c:pt>
                      <c:pt idx="10506">
                        <c:v>14006.34765625</c:v>
                      </c:pt>
                      <c:pt idx="10507">
                        <c:v>13063.09375</c:v>
                      </c:pt>
                      <c:pt idx="10508">
                        <c:v>12814.6015625</c:v>
                      </c:pt>
                      <c:pt idx="10509">
                        <c:v>14137.19921875</c:v>
                      </c:pt>
                      <c:pt idx="10510">
                        <c:v>14725.1484375</c:v>
                      </c:pt>
                      <c:pt idx="10511">
                        <c:v>14466.78125</c:v>
                      </c:pt>
                      <c:pt idx="10512">
                        <c:v>12336.95703125</c:v>
                      </c:pt>
                      <c:pt idx="10513">
                        <c:v>11796.5703125</c:v>
                      </c:pt>
                      <c:pt idx="10514">
                        <c:v>15065</c:v>
                      </c:pt>
                      <c:pt idx="10515">
                        <c:v>18723.3203125</c:v>
                      </c:pt>
                      <c:pt idx="10516">
                        <c:v>19179.3671875</c:v>
                      </c:pt>
                      <c:pt idx="10517">
                        <c:v>18685.82421875</c:v>
                      </c:pt>
                      <c:pt idx="10518">
                        <c:v>18889.90625</c:v>
                      </c:pt>
                      <c:pt idx="10519">
                        <c:v>18491.1953125</c:v>
                      </c:pt>
                      <c:pt idx="10520">
                        <c:v>18671.9765625</c:v>
                      </c:pt>
                      <c:pt idx="10521">
                        <c:v>18683.8203125</c:v>
                      </c:pt>
                      <c:pt idx="10522">
                        <c:v>19163.66796875</c:v>
                      </c:pt>
                      <c:pt idx="10523">
                        <c:v>18781.84765625</c:v>
                      </c:pt>
                      <c:pt idx="10524">
                        <c:v>18907.8671875</c:v>
                      </c:pt>
                      <c:pt idx="10525">
                        <c:v>19279.0234375</c:v>
                      </c:pt>
                      <c:pt idx="10526">
                        <c:v>18498.82421875</c:v>
                      </c:pt>
                      <c:pt idx="10527">
                        <c:v>18455.87109375</c:v>
                      </c:pt>
                      <c:pt idx="10528">
                        <c:v>19358.15625</c:v>
                      </c:pt>
                      <c:pt idx="10529">
                        <c:v>18835.90625</c:v>
                      </c:pt>
                      <c:pt idx="10530">
                        <c:v>12948.3515625</c:v>
                      </c:pt>
                      <c:pt idx="10531">
                        <c:v>11291.29296875</c:v>
                      </c:pt>
                      <c:pt idx="10532">
                        <c:v>11277.07421875</c:v>
                      </c:pt>
                      <c:pt idx="10533">
                        <c:v>10958.9921875</c:v>
                      </c:pt>
                      <c:pt idx="10534">
                        <c:v>8340.4765625</c:v>
                      </c:pt>
                      <c:pt idx="10535">
                        <c:v>7948.09765625</c:v>
                      </c:pt>
                      <c:pt idx="10536">
                        <c:v>11876.3203125</c:v>
                      </c:pt>
                      <c:pt idx="10537">
                        <c:v>11657.91796875</c:v>
                      </c:pt>
                      <c:pt idx="10538">
                        <c:v>12760.9921875</c:v>
                      </c:pt>
                      <c:pt idx="10539">
                        <c:v>10833.40234375</c:v>
                      </c:pt>
                      <c:pt idx="10540">
                        <c:v>10723.828125</c:v>
                      </c:pt>
                      <c:pt idx="10541">
                        <c:v>11279.734375</c:v>
                      </c:pt>
                      <c:pt idx="10542">
                        <c:v>12283.75</c:v>
                      </c:pt>
                      <c:pt idx="10543">
                        <c:v>12627.08203125</c:v>
                      </c:pt>
                      <c:pt idx="10544">
                        <c:v>12338.01171875</c:v>
                      </c:pt>
                      <c:pt idx="10545">
                        <c:v>9491.296875</c:v>
                      </c:pt>
                      <c:pt idx="10546">
                        <c:v>9386.2421875</c:v>
                      </c:pt>
                      <c:pt idx="10547">
                        <c:v>8597.0546875</c:v>
                      </c:pt>
                      <c:pt idx="10548">
                        <c:v>9992.9765625</c:v>
                      </c:pt>
                      <c:pt idx="10549">
                        <c:v>8168.62109375</c:v>
                      </c:pt>
                      <c:pt idx="10550">
                        <c:v>6784.890625</c:v>
                      </c:pt>
                      <c:pt idx="10551">
                        <c:v>6666.3828125</c:v>
                      </c:pt>
                      <c:pt idx="10552">
                        <c:v>8071.38671875</c:v>
                      </c:pt>
                      <c:pt idx="10553">
                        <c:v>9882.46484375</c:v>
                      </c:pt>
                      <c:pt idx="10554">
                        <c:v>8274.546875</c:v>
                      </c:pt>
                      <c:pt idx="10555">
                        <c:v>10028.7578125</c:v>
                      </c:pt>
                      <c:pt idx="10556">
                        <c:v>10007.2265625</c:v>
                      </c:pt>
                      <c:pt idx="10557">
                        <c:v>8171.5390625</c:v>
                      </c:pt>
                      <c:pt idx="10558">
                        <c:v>8246.796875</c:v>
                      </c:pt>
                      <c:pt idx="10559">
                        <c:v>9392.53125</c:v>
                      </c:pt>
                      <c:pt idx="10560">
                        <c:v>11885.3046875</c:v>
                      </c:pt>
                      <c:pt idx="10561">
                        <c:v>11535.1796875</c:v>
                      </c:pt>
                      <c:pt idx="10562">
                        <c:v>10584.671875</c:v>
                      </c:pt>
                      <c:pt idx="10563">
                        <c:v>8887.49609375</c:v>
                      </c:pt>
                      <c:pt idx="10564">
                        <c:v>8866.98828125</c:v>
                      </c:pt>
                      <c:pt idx="10565">
                        <c:v>11444.7578125</c:v>
                      </c:pt>
                      <c:pt idx="10566">
                        <c:v>12348.27734375</c:v>
                      </c:pt>
                      <c:pt idx="10567">
                        <c:v>12597.046875</c:v>
                      </c:pt>
                      <c:pt idx="10568">
                        <c:v>11462.078125</c:v>
                      </c:pt>
                      <c:pt idx="10569">
                        <c:v>12449.3984375</c:v>
                      </c:pt>
                      <c:pt idx="10570">
                        <c:v>12803.53125</c:v>
                      </c:pt>
                      <c:pt idx="10571">
                        <c:v>12607.8671875</c:v>
                      </c:pt>
                      <c:pt idx="10572">
                        <c:v>12661.953125</c:v>
                      </c:pt>
                      <c:pt idx="10573">
                        <c:v>11655.171875</c:v>
                      </c:pt>
                      <c:pt idx="10574">
                        <c:v>11161.87890625</c:v>
                      </c:pt>
                      <c:pt idx="10575">
                        <c:v>18466.51953125</c:v>
                      </c:pt>
                      <c:pt idx="10576">
                        <c:v>16711.98828125</c:v>
                      </c:pt>
                      <c:pt idx="10577">
                        <c:v>16318.9765625</c:v>
                      </c:pt>
                      <c:pt idx="10578">
                        <c:v>17409.72265625</c:v>
                      </c:pt>
                      <c:pt idx="10579">
                        <c:v>16586.2265625</c:v>
                      </c:pt>
                      <c:pt idx="10580">
                        <c:v>15569.140625</c:v>
                      </c:pt>
                      <c:pt idx="10581">
                        <c:v>13978.78125</c:v>
                      </c:pt>
                      <c:pt idx="10582">
                        <c:v>15648.90234375</c:v>
                      </c:pt>
                      <c:pt idx="10583">
                        <c:v>16623.8046875</c:v>
                      </c:pt>
                      <c:pt idx="10584">
                        <c:v>15848.44140625</c:v>
                      </c:pt>
                      <c:pt idx="10585">
                        <c:v>15902.171875</c:v>
                      </c:pt>
                      <c:pt idx="10586">
                        <c:v>17173.7734375</c:v>
                      </c:pt>
                      <c:pt idx="10587">
                        <c:v>14297.4921875</c:v>
                      </c:pt>
                      <c:pt idx="10588">
                        <c:v>15791.45703125</c:v>
                      </c:pt>
                      <c:pt idx="10589">
                        <c:v>18114.8046875</c:v>
                      </c:pt>
                      <c:pt idx="10590">
                        <c:v>10165.15625</c:v>
                      </c:pt>
                      <c:pt idx="10591">
                        <c:v>10054.0078125</c:v>
                      </c:pt>
                      <c:pt idx="10592">
                        <c:v>15245.984375</c:v>
                      </c:pt>
                      <c:pt idx="10593">
                        <c:v>12057.21875</c:v>
                      </c:pt>
                      <c:pt idx="10594">
                        <c:v>12303.82421875</c:v>
                      </c:pt>
                      <c:pt idx="10595">
                        <c:v>10185.7734375</c:v>
                      </c:pt>
                      <c:pt idx="10596">
                        <c:v>11358.3125</c:v>
                      </c:pt>
                      <c:pt idx="10597">
                        <c:v>14798.05078125</c:v>
                      </c:pt>
                      <c:pt idx="10598">
                        <c:v>11791.37109375</c:v>
                      </c:pt>
                      <c:pt idx="10599">
                        <c:v>9517.41796875</c:v>
                      </c:pt>
                      <c:pt idx="10600">
                        <c:v>11275.44140625</c:v>
                      </c:pt>
                      <c:pt idx="10601">
                        <c:v>14763.51953125</c:v>
                      </c:pt>
                      <c:pt idx="10602">
                        <c:v>15144.2265625</c:v>
                      </c:pt>
                      <c:pt idx="10603">
                        <c:v>13931.5078125</c:v>
                      </c:pt>
                      <c:pt idx="10604">
                        <c:v>13675.96484375</c:v>
                      </c:pt>
                      <c:pt idx="10605">
                        <c:v>9912.546875</c:v>
                      </c:pt>
                      <c:pt idx="10606">
                        <c:v>8480.7578125</c:v>
                      </c:pt>
                      <c:pt idx="10607">
                        <c:v>8089.16015625</c:v>
                      </c:pt>
                      <c:pt idx="10608">
                        <c:v>7853.81640625</c:v>
                      </c:pt>
                      <c:pt idx="10609">
                        <c:v>10295.63671875</c:v>
                      </c:pt>
                      <c:pt idx="10610">
                        <c:v>10093.1484375</c:v>
                      </c:pt>
                      <c:pt idx="10611">
                        <c:v>9194.9140625</c:v>
                      </c:pt>
                      <c:pt idx="10612">
                        <c:v>10300.11328125</c:v>
                      </c:pt>
                      <c:pt idx="10613">
                        <c:v>8905.02734375</c:v>
                      </c:pt>
                      <c:pt idx="10614">
                        <c:v>8874.62890625</c:v>
                      </c:pt>
                      <c:pt idx="10615">
                        <c:v>9159.21875</c:v>
                      </c:pt>
                      <c:pt idx="10616">
                        <c:v>10154.85546875</c:v>
                      </c:pt>
                      <c:pt idx="10617">
                        <c:v>8493.140625</c:v>
                      </c:pt>
                      <c:pt idx="10618">
                        <c:v>10102.9375</c:v>
                      </c:pt>
                      <c:pt idx="10619">
                        <c:v>10275.90625</c:v>
                      </c:pt>
                      <c:pt idx="10620">
                        <c:v>14131.6640625</c:v>
                      </c:pt>
                      <c:pt idx="10621">
                        <c:v>13179.515625</c:v>
                      </c:pt>
                      <c:pt idx="10622">
                        <c:v>14121.79296875</c:v>
                      </c:pt>
                      <c:pt idx="10623">
                        <c:v>15344.97265625</c:v>
                      </c:pt>
                      <c:pt idx="10624">
                        <c:v>12022.484375</c:v>
                      </c:pt>
                      <c:pt idx="10625">
                        <c:v>14606.55859375</c:v>
                      </c:pt>
                      <c:pt idx="10626">
                        <c:v>13753.48828125</c:v>
                      </c:pt>
                      <c:pt idx="10627">
                        <c:v>14737.17578125</c:v>
                      </c:pt>
                      <c:pt idx="10628">
                        <c:v>14098.69140625</c:v>
                      </c:pt>
                      <c:pt idx="10629">
                        <c:v>14713.06640625</c:v>
                      </c:pt>
                      <c:pt idx="10630">
                        <c:v>13657.99609375</c:v>
                      </c:pt>
                      <c:pt idx="10631">
                        <c:v>15661.20703125</c:v>
                      </c:pt>
                      <c:pt idx="10632">
                        <c:v>15265.79296875</c:v>
                      </c:pt>
                      <c:pt idx="10633">
                        <c:v>15471.421875</c:v>
                      </c:pt>
                      <c:pt idx="10634">
                        <c:v>15831.31640625</c:v>
                      </c:pt>
                      <c:pt idx="10635">
                        <c:v>12986.953125</c:v>
                      </c:pt>
                      <c:pt idx="10636">
                        <c:v>12456.7734375</c:v>
                      </c:pt>
                      <c:pt idx="10637">
                        <c:v>13566.5703125</c:v>
                      </c:pt>
                      <c:pt idx="10638">
                        <c:v>14103.3515625</c:v>
                      </c:pt>
                      <c:pt idx="10639">
                        <c:v>15448.8203125</c:v>
                      </c:pt>
                      <c:pt idx="10640">
                        <c:v>12151.625</c:v>
                      </c:pt>
                      <c:pt idx="10641">
                        <c:v>15039.7734375</c:v>
                      </c:pt>
                      <c:pt idx="10642">
                        <c:v>12663.32421875</c:v>
                      </c:pt>
                      <c:pt idx="10643">
                        <c:v>15392.96484375</c:v>
                      </c:pt>
                      <c:pt idx="10644">
                        <c:v>14648.27734375</c:v>
                      </c:pt>
                      <c:pt idx="10645">
                        <c:v>13536.7578125</c:v>
                      </c:pt>
                      <c:pt idx="10646">
                        <c:v>14577.65234375</c:v>
                      </c:pt>
                      <c:pt idx="10647">
                        <c:v>15657.41796875</c:v>
                      </c:pt>
                      <c:pt idx="10648">
                        <c:v>14286.8359375</c:v>
                      </c:pt>
                      <c:pt idx="10649">
                        <c:v>15452.71875</c:v>
                      </c:pt>
                      <c:pt idx="10650">
                        <c:v>13276.85546875</c:v>
                      </c:pt>
                      <c:pt idx="10651">
                        <c:v>11850.03515625</c:v>
                      </c:pt>
                      <c:pt idx="10652">
                        <c:v>11016.30859375</c:v>
                      </c:pt>
                      <c:pt idx="10653">
                        <c:v>12197.3515625</c:v>
                      </c:pt>
                      <c:pt idx="10654">
                        <c:v>13221.45703125</c:v>
                      </c:pt>
                      <c:pt idx="10655">
                        <c:v>14302.5078125</c:v>
                      </c:pt>
                      <c:pt idx="10656">
                        <c:v>15447.61328125</c:v>
                      </c:pt>
                      <c:pt idx="10657">
                        <c:v>14053.98828125</c:v>
                      </c:pt>
                      <c:pt idx="10658">
                        <c:v>12463.44140625</c:v>
                      </c:pt>
                      <c:pt idx="10659">
                        <c:v>12232.06640625</c:v>
                      </c:pt>
                      <c:pt idx="10660">
                        <c:v>14174.96875</c:v>
                      </c:pt>
                      <c:pt idx="10661">
                        <c:v>15379.078125</c:v>
                      </c:pt>
                      <c:pt idx="10662">
                        <c:v>15329.1875</c:v>
                      </c:pt>
                      <c:pt idx="10663">
                        <c:v>14003.05859375</c:v>
                      </c:pt>
                      <c:pt idx="10664">
                        <c:v>14413.2109375</c:v>
                      </c:pt>
                      <c:pt idx="10665">
                        <c:v>11944.25</c:v>
                      </c:pt>
                      <c:pt idx="10666">
                        <c:v>12150.0703125</c:v>
                      </c:pt>
                      <c:pt idx="10667">
                        <c:v>11699.5546875</c:v>
                      </c:pt>
                      <c:pt idx="10668">
                        <c:v>10551.2890625</c:v>
                      </c:pt>
                      <c:pt idx="10669">
                        <c:v>10612.5859375</c:v>
                      </c:pt>
                      <c:pt idx="10670">
                        <c:v>11660.71875</c:v>
                      </c:pt>
                      <c:pt idx="10671">
                        <c:v>12694.92578125</c:v>
                      </c:pt>
                      <c:pt idx="10672">
                        <c:v>10452.3359375</c:v>
                      </c:pt>
                      <c:pt idx="10673">
                        <c:v>12351.16796875</c:v>
                      </c:pt>
                      <c:pt idx="10674">
                        <c:v>12535.90625</c:v>
                      </c:pt>
                      <c:pt idx="10675">
                        <c:v>11515.078125</c:v>
                      </c:pt>
                      <c:pt idx="10676">
                        <c:v>11003.73046875</c:v>
                      </c:pt>
                      <c:pt idx="10677">
                        <c:v>11786.87109375</c:v>
                      </c:pt>
                      <c:pt idx="10678">
                        <c:v>12875.8671875</c:v>
                      </c:pt>
                      <c:pt idx="10679">
                        <c:v>13075.7734375</c:v>
                      </c:pt>
                      <c:pt idx="10680">
                        <c:v>11008.1328125</c:v>
                      </c:pt>
                      <c:pt idx="10681">
                        <c:v>9305.140625</c:v>
                      </c:pt>
                      <c:pt idx="10682">
                        <c:v>9153.1640625</c:v>
                      </c:pt>
                      <c:pt idx="10683">
                        <c:v>10884.875</c:v>
                      </c:pt>
                      <c:pt idx="10684">
                        <c:v>12493.6875</c:v>
                      </c:pt>
                      <c:pt idx="10685">
                        <c:v>13840.0078125</c:v>
                      </c:pt>
                      <c:pt idx="10686">
                        <c:v>11644.20703125</c:v>
                      </c:pt>
                      <c:pt idx="10687">
                        <c:v>11059.72265625</c:v>
                      </c:pt>
                      <c:pt idx="10688">
                        <c:v>12199.859375</c:v>
                      </c:pt>
                      <c:pt idx="10689">
                        <c:v>11494.17578125</c:v>
                      </c:pt>
                      <c:pt idx="10690">
                        <c:v>11824.1875</c:v>
                      </c:pt>
                      <c:pt idx="10691">
                        <c:v>12527.109375</c:v>
                      </c:pt>
                      <c:pt idx="10692">
                        <c:v>12330.5234375</c:v>
                      </c:pt>
                      <c:pt idx="10693">
                        <c:v>11230.32421875</c:v>
                      </c:pt>
                      <c:pt idx="10694">
                        <c:v>11855.671875</c:v>
                      </c:pt>
                      <c:pt idx="10695">
                        <c:v>16172.9296875</c:v>
                      </c:pt>
                      <c:pt idx="10696">
                        <c:v>14724.234375</c:v>
                      </c:pt>
                      <c:pt idx="10697">
                        <c:v>14603.79296875</c:v>
                      </c:pt>
                      <c:pt idx="10698">
                        <c:v>13602.91015625</c:v>
                      </c:pt>
                      <c:pt idx="10699">
                        <c:v>13595.71875</c:v>
                      </c:pt>
                      <c:pt idx="10700">
                        <c:v>16335.9140625</c:v>
                      </c:pt>
                      <c:pt idx="10701">
                        <c:v>15136.37109375</c:v>
                      </c:pt>
                      <c:pt idx="10702">
                        <c:v>14251.3671875</c:v>
                      </c:pt>
                      <c:pt idx="10703">
                        <c:v>12441.6953125</c:v>
                      </c:pt>
                      <c:pt idx="10704">
                        <c:v>12200.9375</c:v>
                      </c:pt>
                      <c:pt idx="10705">
                        <c:v>15892.8984375</c:v>
                      </c:pt>
                      <c:pt idx="10706">
                        <c:v>16264.109375</c:v>
                      </c:pt>
                      <c:pt idx="10707">
                        <c:v>15100.6171875</c:v>
                      </c:pt>
                      <c:pt idx="10708">
                        <c:v>16164.2421875</c:v>
                      </c:pt>
                      <c:pt idx="10709">
                        <c:v>16807.0859375</c:v>
                      </c:pt>
                      <c:pt idx="10710">
                        <c:v>12222.4921875</c:v>
                      </c:pt>
                      <c:pt idx="10711">
                        <c:v>12215.29296875</c:v>
                      </c:pt>
                      <c:pt idx="10712">
                        <c:v>12303.796875</c:v>
                      </c:pt>
                      <c:pt idx="10713">
                        <c:v>12695.84375</c:v>
                      </c:pt>
                      <c:pt idx="10714">
                        <c:v>12298.29296875</c:v>
                      </c:pt>
                      <c:pt idx="10715">
                        <c:v>10216.0859375</c:v>
                      </c:pt>
                      <c:pt idx="10716">
                        <c:v>12005.66015625</c:v>
                      </c:pt>
                      <c:pt idx="10717">
                        <c:v>10814.265625</c:v>
                      </c:pt>
                      <c:pt idx="10718">
                        <c:v>11746.3203125</c:v>
                      </c:pt>
                      <c:pt idx="10719">
                        <c:v>11310.625</c:v>
                      </c:pt>
                      <c:pt idx="10720">
                        <c:v>10092.85546875</c:v>
                      </c:pt>
                      <c:pt idx="10721">
                        <c:v>10347.96875</c:v>
                      </c:pt>
                      <c:pt idx="10722">
                        <c:v>11511.5625</c:v>
                      </c:pt>
                      <c:pt idx="10723">
                        <c:v>10300.77734375</c:v>
                      </c:pt>
                      <c:pt idx="10724">
                        <c:v>12719.1875</c:v>
                      </c:pt>
                      <c:pt idx="10725">
                        <c:v>16380.5859375</c:v>
                      </c:pt>
                      <c:pt idx="10726">
                        <c:v>14532.12890625</c:v>
                      </c:pt>
                      <c:pt idx="10727">
                        <c:v>14642.5078125</c:v>
                      </c:pt>
                      <c:pt idx="10728">
                        <c:v>16278.125</c:v>
                      </c:pt>
                      <c:pt idx="10729">
                        <c:v>15070.87109375</c:v>
                      </c:pt>
                      <c:pt idx="10730">
                        <c:v>15778.890625</c:v>
                      </c:pt>
                      <c:pt idx="10731">
                        <c:v>15896.625</c:v>
                      </c:pt>
                      <c:pt idx="10732">
                        <c:v>14064.1640625</c:v>
                      </c:pt>
                      <c:pt idx="10733">
                        <c:v>15605.58984375</c:v>
                      </c:pt>
                      <c:pt idx="10734">
                        <c:v>14727.8984375</c:v>
                      </c:pt>
                      <c:pt idx="10735">
                        <c:v>14948.41796875</c:v>
                      </c:pt>
                      <c:pt idx="10736">
                        <c:v>15929.203125</c:v>
                      </c:pt>
                      <c:pt idx="10737">
                        <c:v>15288.98828125</c:v>
                      </c:pt>
                      <c:pt idx="10738">
                        <c:v>16135.484375</c:v>
                      </c:pt>
                      <c:pt idx="10739">
                        <c:v>15961.4921875</c:v>
                      </c:pt>
                      <c:pt idx="10740">
                        <c:v>13348.44921875</c:v>
                      </c:pt>
                      <c:pt idx="10741">
                        <c:v>11519.52734375</c:v>
                      </c:pt>
                      <c:pt idx="10742">
                        <c:v>10590.3828125</c:v>
                      </c:pt>
                      <c:pt idx="10743">
                        <c:v>10364.6171875</c:v>
                      </c:pt>
                      <c:pt idx="10744">
                        <c:v>11515.5</c:v>
                      </c:pt>
                      <c:pt idx="10745">
                        <c:v>12498.5078125</c:v>
                      </c:pt>
                      <c:pt idx="10746">
                        <c:v>13594.359375</c:v>
                      </c:pt>
                      <c:pt idx="10747">
                        <c:v>13096.08984375</c:v>
                      </c:pt>
                      <c:pt idx="10748">
                        <c:v>13390.8984375</c:v>
                      </c:pt>
                      <c:pt idx="10749">
                        <c:v>13034.5859375</c:v>
                      </c:pt>
                      <c:pt idx="10750">
                        <c:v>13191.36328125</c:v>
                      </c:pt>
                      <c:pt idx="10751">
                        <c:v>12982.484375</c:v>
                      </c:pt>
                      <c:pt idx="10752">
                        <c:v>12299.296875</c:v>
                      </c:pt>
                      <c:pt idx="10753">
                        <c:v>11991.69140625</c:v>
                      </c:pt>
                      <c:pt idx="10754">
                        <c:v>12998.97265625</c:v>
                      </c:pt>
                      <c:pt idx="10755">
                        <c:v>15491.7109375</c:v>
                      </c:pt>
                      <c:pt idx="10756">
                        <c:v>14867.67578125</c:v>
                      </c:pt>
                      <c:pt idx="10757">
                        <c:v>15161.57421875</c:v>
                      </c:pt>
                      <c:pt idx="10758">
                        <c:v>14481.2265625</c:v>
                      </c:pt>
                      <c:pt idx="10759">
                        <c:v>9317.046875</c:v>
                      </c:pt>
                      <c:pt idx="10760">
                        <c:v>12873.06640625</c:v>
                      </c:pt>
                      <c:pt idx="10761">
                        <c:v>15038.3046875</c:v>
                      </c:pt>
                      <c:pt idx="10762">
                        <c:v>12781.12890625</c:v>
                      </c:pt>
                      <c:pt idx="10763">
                        <c:v>14988.5234375</c:v>
                      </c:pt>
                      <c:pt idx="10764">
                        <c:v>13201.48828125</c:v>
                      </c:pt>
                      <c:pt idx="10765">
                        <c:v>12713.3515625</c:v>
                      </c:pt>
                      <c:pt idx="10766">
                        <c:v>12336.0390625</c:v>
                      </c:pt>
                      <c:pt idx="10767">
                        <c:v>14292.484375</c:v>
                      </c:pt>
                      <c:pt idx="10768">
                        <c:v>14854.88671875</c:v>
                      </c:pt>
                      <c:pt idx="10769">
                        <c:v>14816.42578125</c:v>
                      </c:pt>
                      <c:pt idx="10770">
                        <c:v>11613.50390625</c:v>
                      </c:pt>
                      <c:pt idx="10771">
                        <c:v>11783.33203125</c:v>
                      </c:pt>
                      <c:pt idx="10772">
                        <c:v>13321.33984375</c:v>
                      </c:pt>
                      <c:pt idx="10773">
                        <c:v>13402.359375</c:v>
                      </c:pt>
                      <c:pt idx="10774">
                        <c:v>10504.546875</c:v>
                      </c:pt>
                      <c:pt idx="10775">
                        <c:v>8637.140625</c:v>
                      </c:pt>
                      <c:pt idx="10776">
                        <c:v>8859.3984375</c:v>
                      </c:pt>
                      <c:pt idx="10777">
                        <c:v>11800.640625</c:v>
                      </c:pt>
                      <c:pt idx="10778">
                        <c:v>12720.1015625</c:v>
                      </c:pt>
                      <c:pt idx="10779">
                        <c:v>12064.0078125</c:v>
                      </c:pt>
                      <c:pt idx="10780">
                        <c:v>13227.69921875</c:v>
                      </c:pt>
                      <c:pt idx="10781">
                        <c:v>13268.4453125</c:v>
                      </c:pt>
                      <c:pt idx="10782">
                        <c:v>13495.0390625</c:v>
                      </c:pt>
                      <c:pt idx="10783">
                        <c:v>13193.890625</c:v>
                      </c:pt>
                      <c:pt idx="10784">
                        <c:v>12662.3203125</c:v>
                      </c:pt>
                      <c:pt idx="10785">
                        <c:v>14316.0078125</c:v>
                      </c:pt>
                      <c:pt idx="10786">
                        <c:v>13923.31640625</c:v>
                      </c:pt>
                      <c:pt idx="10787">
                        <c:v>14164.53125</c:v>
                      </c:pt>
                      <c:pt idx="10788">
                        <c:v>14194.515625</c:v>
                      </c:pt>
                      <c:pt idx="10789">
                        <c:v>11760.7421875</c:v>
                      </c:pt>
                      <c:pt idx="10790">
                        <c:v>14269.10546875</c:v>
                      </c:pt>
                      <c:pt idx="10791">
                        <c:v>12464.984375</c:v>
                      </c:pt>
                      <c:pt idx="10792">
                        <c:v>13174.3515625</c:v>
                      </c:pt>
                      <c:pt idx="10793">
                        <c:v>14445.34375</c:v>
                      </c:pt>
                      <c:pt idx="10794">
                        <c:v>12306.37890625</c:v>
                      </c:pt>
                      <c:pt idx="10795">
                        <c:v>11563.24609375</c:v>
                      </c:pt>
                      <c:pt idx="10796">
                        <c:v>12379.734375</c:v>
                      </c:pt>
                      <c:pt idx="10797">
                        <c:v>12516.6953125</c:v>
                      </c:pt>
                      <c:pt idx="10798">
                        <c:v>11745.8515625</c:v>
                      </c:pt>
                      <c:pt idx="10799">
                        <c:v>14248.1640625</c:v>
                      </c:pt>
                      <c:pt idx="10800">
                        <c:v>15311.26171875</c:v>
                      </c:pt>
                      <c:pt idx="10801">
                        <c:v>15071.95703125</c:v>
                      </c:pt>
                      <c:pt idx="10802">
                        <c:v>14314.70703125</c:v>
                      </c:pt>
                      <c:pt idx="10803">
                        <c:v>15234.41796875</c:v>
                      </c:pt>
                      <c:pt idx="10804">
                        <c:v>14567.22265625</c:v>
                      </c:pt>
                      <c:pt idx="10805">
                        <c:v>13074.84375</c:v>
                      </c:pt>
                      <c:pt idx="10806">
                        <c:v>12445.6875</c:v>
                      </c:pt>
                      <c:pt idx="10807">
                        <c:v>14819.27734375</c:v>
                      </c:pt>
                      <c:pt idx="10808">
                        <c:v>12746.10546875</c:v>
                      </c:pt>
                      <c:pt idx="10809">
                        <c:v>11715.25</c:v>
                      </c:pt>
                      <c:pt idx="10810">
                        <c:v>13778.39453125</c:v>
                      </c:pt>
                      <c:pt idx="10811">
                        <c:v>14565.81640625</c:v>
                      </c:pt>
                      <c:pt idx="10812">
                        <c:v>14103.6953125</c:v>
                      </c:pt>
                      <c:pt idx="10813">
                        <c:v>16394.515625</c:v>
                      </c:pt>
                      <c:pt idx="10814">
                        <c:v>13828.2578125</c:v>
                      </c:pt>
                      <c:pt idx="10815">
                        <c:v>15802.41015625</c:v>
                      </c:pt>
                      <c:pt idx="10816">
                        <c:v>14831.8046875</c:v>
                      </c:pt>
                      <c:pt idx="10817">
                        <c:v>17286.078125</c:v>
                      </c:pt>
                      <c:pt idx="10818">
                        <c:v>17593.796875</c:v>
                      </c:pt>
                      <c:pt idx="10819">
                        <c:v>14214.12890625</c:v>
                      </c:pt>
                      <c:pt idx="10820">
                        <c:v>16495.125</c:v>
                      </c:pt>
                      <c:pt idx="10821">
                        <c:v>16354.26171875</c:v>
                      </c:pt>
                      <c:pt idx="10822">
                        <c:v>16963.14453125</c:v>
                      </c:pt>
                      <c:pt idx="10823">
                        <c:v>16351.66796875</c:v>
                      </c:pt>
                      <c:pt idx="10824">
                        <c:v>16906.1328125</c:v>
                      </c:pt>
                      <c:pt idx="10825">
                        <c:v>16700.6171875</c:v>
                      </c:pt>
                      <c:pt idx="10826">
                        <c:v>13387.41796875</c:v>
                      </c:pt>
                      <c:pt idx="10827">
                        <c:v>12831.35546875</c:v>
                      </c:pt>
                      <c:pt idx="10828">
                        <c:v>14644.1328125</c:v>
                      </c:pt>
                      <c:pt idx="10829">
                        <c:v>17631.71484375</c:v>
                      </c:pt>
                      <c:pt idx="10830">
                        <c:v>18306.26171875</c:v>
                      </c:pt>
                      <c:pt idx="10831">
                        <c:v>16853.75390625</c:v>
                      </c:pt>
                      <c:pt idx="10832">
                        <c:v>16811.046875</c:v>
                      </c:pt>
                      <c:pt idx="10833">
                        <c:v>18801.33984375</c:v>
                      </c:pt>
                      <c:pt idx="10834">
                        <c:v>18630.1484375</c:v>
                      </c:pt>
                      <c:pt idx="10835">
                        <c:v>17942.36328125</c:v>
                      </c:pt>
                      <c:pt idx="10836">
                        <c:v>15989.6015625</c:v>
                      </c:pt>
                      <c:pt idx="10837">
                        <c:v>14576.55859375</c:v>
                      </c:pt>
                      <c:pt idx="10838">
                        <c:v>14574.75390625</c:v>
                      </c:pt>
                      <c:pt idx="10839">
                        <c:v>18647.48828125</c:v>
                      </c:pt>
                      <c:pt idx="10840">
                        <c:v>17207.05078125</c:v>
                      </c:pt>
                      <c:pt idx="10841">
                        <c:v>18488.33203125</c:v>
                      </c:pt>
                      <c:pt idx="10842">
                        <c:v>18598.453125</c:v>
                      </c:pt>
                      <c:pt idx="10843">
                        <c:v>17821.12109375</c:v>
                      </c:pt>
                      <c:pt idx="10844">
                        <c:v>17804.06640625</c:v>
                      </c:pt>
                      <c:pt idx="10845">
                        <c:v>11816.5390625</c:v>
                      </c:pt>
                      <c:pt idx="10846">
                        <c:v>6311.328125</c:v>
                      </c:pt>
                      <c:pt idx="10847">
                        <c:v>6820.640625</c:v>
                      </c:pt>
                      <c:pt idx="10848">
                        <c:v>10301.60546875</c:v>
                      </c:pt>
                      <c:pt idx="10849">
                        <c:v>10951.59765625</c:v>
                      </c:pt>
                      <c:pt idx="10850">
                        <c:v>10451.671875</c:v>
                      </c:pt>
                      <c:pt idx="10851">
                        <c:v>11533.3515625</c:v>
                      </c:pt>
                      <c:pt idx="10852">
                        <c:v>10081.703125</c:v>
                      </c:pt>
                      <c:pt idx="10853">
                        <c:v>7845.8125</c:v>
                      </c:pt>
                      <c:pt idx="10854">
                        <c:v>9591.171875</c:v>
                      </c:pt>
                      <c:pt idx="10855">
                        <c:v>12030.07421875</c:v>
                      </c:pt>
                      <c:pt idx="10856">
                        <c:v>11842.86328125</c:v>
                      </c:pt>
                      <c:pt idx="10857">
                        <c:v>9546.890625</c:v>
                      </c:pt>
                      <c:pt idx="10858">
                        <c:v>9596.6484375</c:v>
                      </c:pt>
                      <c:pt idx="10859">
                        <c:v>11915.8046875</c:v>
                      </c:pt>
                      <c:pt idx="10860">
                        <c:v>12444.61328125</c:v>
                      </c:pt>
                      <c:pt idx="10861">
                        <c:v>10980.8125</c:v>
                      </c:pt>
                      <c:pt idx="10862">
                        <c:v>11347.859375</c:v>
                      </c:pt>
                      <c:pt idx="10863">
                        <c:v>12031.28125</c:v>
                      </c:pt>
                      <c:pt idx="10864">
                        <c:v>11571.34765625</c:v>
                      </c:pt>
                      <c:pt idx="10865">
                        <c:v>13086.01953125</c:v>
                      </c:pt>
                      <c:pt idx="10866">
                        <c:v>11863.90234375</c:v>
                      </c:pt>
                      <c:pt idx="10867">
                        <c:v>12910.37109375</c:v>
                      </c:pt>
                      <c:pt idx="10868">
                        <c:v>12553.5546875</c:v>
                      </c:pt>
                      <c:pt idx="10869">
                        <c:v>12913.421875</c:v>
                      </c:pt>
                      <c:pt idx="10870">
                        <c:v>12196.7265625</c:v>
                      </c:pt>
                      <c:pt idx="10871">
                        <c:v>10855.484375</c:v>
                      </c:pt>
                      <c:pt idx="10872">
                        <c:v>12435.59375</c:v>
                      </c:pt>
                      <c:pt idx="10873">
                        <c:v>10831.76171875</c:v>
                      </c:pt>
                      <c:pt idx="10874">
                        <c:v>11222.875</c:v>
                      </c:pt>
                      <c:pt idx="10875">
                        <c:v>20313.22265625</c:v>
                      </c:pt>
                      <c:pt idx="10876">
                        <c:v>20241.734375</c:v>
                      </c:pt>
                      <c:pt idx="10877">
                        <c:v>19182.5546875</c:v>
                      </c:pt>
                      <c:pt idx="10878">
                        <c:v>20243.40625</c:v>
                      </c:pt>
                      <c:pt idx="10879">
                        <c:v>18060.65625</c:v>
                      </c:pt>
                      <c:pt idx="10880">
                        <c:v>19864.01953125</c:v>
                      </c:pt>
                      <c:pt idx="10881">
                        <c:v>19357.7734375</c:v>
                      </c:pt>
                      <c:pt idx="10882">
                        <c:v>18876.0390625</c:v>
                      </c:pt>
                      <c:pt idx="10883">
                        <c:v>19947.74609375</c:v>
                      </c:pt>
                      <c:pt idx="10884">
                        <c:v>20329.65625</c:v>
                      </c:pt>
                      <c:pt idx="10885">
                        <c:v>19596.73828125</c:v>
                      </c:pt>
                      <c:pt idx="10886">
                        <c:v>19961.51953125</c:v>
                      </c:pt>
                      <c:pt idx="10887">
                        <c:v>19128.265625</c:v>
                      </c:pt>
                      <c:pt idx="10888">
                        <c:v>19980.90625</c:v>
                      </c:pt>
                      <c:pt idx="10889">
                        <c:v>19967.84375</c:v>
                      </c:pt>
                      <c:pt idx="10890">
                        <c:v>10163.2578125</c:v>
                      </c:pt>
                      <c:pt idx="10891">
                        <c:v>13577.1796875</c:v>
                      </c:pt>
                      <c:pt idx="10892">
                        <c:v>11991.59375</c:v>
                      </c:pt>
                      <c:pt idx="10893">
                        <c:v>9281.765625</c:v>
                      </c:pt>
                      <c:pt idx="10894">
                        <c:v>8910.79296875</c:v>
                      </c:pt>
                      <c:pt idx="10895">
                        <c:v>9766.03515625</c:v>
                      </c:pt>
                      <c:pt idx="10896">
                        <c:v>14145.6484375</c:v>
                      </c:pt>
                      <c:pt idx="10897">
                        <c:v>12797.3359375</c:v>
                      </c:pt>
                      <c:pt idx="10898">
                        <c:v>10128.4609375</c:v>
                      </c:pt>
                      <c:pt idx="10899">
                        <c:v>8288.6953125</c:v>
                      </c:pt>
                      <c:pt idx="10900">
                        <c:v>8957.28125</c:v>
                      </c:pt>
                      <c:pt idx="10901">
                        <c:v>13244.9140625</c:v>
                      </c:pt>
                      <c:pt idx="10902">
                        <c:v>11495.0625</c:v>
                      </c:pt>
                      <c:pt idx="10903">
                        <c:v>10742.046875</c:v>
                      </c:pt>
                      <c:pt idx="10904">
                        <c:v>12561.1484375</c:v>
                      </c:pt>
                      <c:pt idx="10905">
                        <c:v>15898.0703125</c:v>
                      </c:pt>
                      <c:pt idx="10906">
                        <c:v>15682.03515625</c:v>
                      </c:pt>
                      <c:pt idx="10907">
                        <c:v>17958.46484375</c:v>
                      </c:pt>
                      <c:pt idx="10908">
                        <c:v>17939.2890625</c:v>
                      </c:pt>
                      <c:pt idx="10909">
                        <c:v>17884.08984375</c:v>
                      </c:pt>
                      <c:pt idx="10910">
                        <c:v>18442.4609375</c:v>
                      </c:pt>
                      <c:pt idx="10911">
                        <c:v>16943.16015625</c:v>
                      </c:pt>
                      <c:pt idx="10912">
                        <c:v>15744.5546875</c:v>
                      </c:pt>
                      <c:pt idx="10913">
                        <c:v>14247.4765625</c:v>
                      </c:pt>
                      <c:pt idx="10914">
                        <c:v>14319.1953125</c:v>
                      </c:pt>
                      <c:pt idx="10915">
                        <c:v>15598.12109375</c:v>
                      </c:pt>
                      <c:pt idx="10916">
                        <c:v>16926.56640625</c:v>
                      </c:pt>
                      <c:pt idx="10917">
                        <c:v>18156.2109375</c:v>
                      </c:pt>
                      <c:pt idx="10918">
                        <c:v>17959.3359375</c:v>
                      </c:pt>
                      <c:pt idx="10919">
                        <c:v>18179.64453125</c:v>
                      </c:pt>
                      <c:pt idx="10920">
                        <c:v>16191.58203125</c:v>
                      </c:pt>
                      <c:pt idx="10921">
                        <c:v>18229.953125</c:v>
                      </c:pt>
                      <c:pt idx="10922">
                        <c:v>15476.8671875</c:v>
                      </c:pt>
                      <c:pt idx="10923">
                        <c:v>18280.08203125</c:v>
                      </c:pt>
                      <c:pt idx="10924">
                        <c:v>16928.08203125</c:v>
                      </c:pt>
                      <c:pt idx="10925">
                        <c:v>18413.4765625</c:v>
                      </c:pt>
                      <c:pt idx="10926">
                        <c:v>17252.91796875</c:v>
                      </c:pt>
                      <c:pt idx="10927">
                        <c:v>16317.5078125</c:v>
                      </c:pt>
                      <c:pt idx="10928">
                        <c:v>17919.92578125</c:v>
                      </c:pt>
                      <c:pt idx="10929">
                        <c:v>17261.2421875</c:v>
                      </c:pt>
                      <c:pt idx="10930">
                        <c:v>16961.14453125</c:v>
                      </c:pt>
                      <c:pt idx="10931">
                        <c:v>17799.23046875</c:v>
                      </c:pt>
                      <c:pt idx="10932">
                        <c:v>15324.625</c:v>
                      </c:pt>
                      <c:pt idx="10933">
                        <c:v>15076.45703125</c:v>
                      </c:pt>
                      <c:pt idx="10934">
                        <c:v>16218.89453125</c:v>
                      </c:pt>
                      <c:pt idx="10935">
                        <c:v>10703.55859375</c:v>
                      </c:pt>
                      <c:pt idx="10936">
                        <c:v>8549.61328125</c:v>
                      </c:pt>
                      <c:pt idx="10937">
                        <c:v>7018.50390625</c:v>
                      </c:pt>
                      <c:pt idx="10938">
                        <c:v>7012.625</c:v>
                      </c:pt>
                      <c:pt idx="10939">
                        <c:v>8168.3359375</c:v>
                      </c:pt>
                      <c:pt idx="10940">
                        <c:v>8887.0390625</c:v>
                      </c:pt>
                      <c:pt idx="10941">
                        <c:v>10119.4765625</c:v>
                      </c:pt>
                      <c:pt idx="10942">
                        <c:v>10820.64453125</c:v>
                      </c:pt>
                      <c:pt idx="10943">
                        <c:v>11122.32421875</c:v>
                      </c:pt>
                      <c:pt idx="10944">
                        <c:v>10933.734375</c:v>
                      </c:pt>
                      <c:pt idx="10945">
                        <c:v>10279.9140625</c:v>
                      </c:pt>
                      <c:pt idx="10946">
                        <c:v>9892.9609375</c:v>
                      </c:pt>
                      <c:pt idx="10947">
                        <c:v>11478.74609375</c:v>
                      </c:pt>
                      <c:pt idx="10948">
                        <c:v>11352.40234375</c:v>
                      </c:pt>
                      <c:pt idx="10949">
                        <c:v>11872.4296875</c:v>
                      </c:pt>
                      <c:pt idx="10950">
                        <c:v>13532.55078125</c:v>
                      </c:pt>
                      <c:pt idx="10951">
                        <c:v>12632.546875</c:v>
                      </c:pt>
                      <c:pt idx="10952">
                        <c:v>11891.2421875</c:v>
                      </c:pt>
                      <c:pt idx="10953">
                        <c:v>13165.70703125</c:v>
                      </c:pt>
                      <c:pt idx="10954">
                        <c:v>13328.2734375</c:v>
                      </c:pt>
                      <c:pt idx="10955">
                        <c:v>12707.7734375</c:v>
                      </c:pt>
                      <c:pt idx="10956">
                        <c:v>13484.04296875</c:v>
                      </c:pt>
                      <c:pt idx="10957">
                        <c:v>13586.05859375</c:v>
                      </c:pt>
                      <c:pt idx="10958">
                        <c:v>13279.4609375</c:v>
                      </c:pt>
                      <c:pt idx="10959">
                        <c:v>11886.3203125</c:v>
                      </c:pt>
                      <c:pt idx="10960">
                        <c:v>11016.1328125</c:v>
                      </c:pt>
                      <c:pt idx="10961">
                        <c:v>11154.3203125</c:v>
                      </c:pt>
                      <c:pt idx="10962">
                        <c:v>12688.91796875</c:v>
                      </c:pt>
                      <c:pt idx="10963">
                        <c:v>11186.0390625</c:v>
                      </c:pt>
                      <c:pt idx="10964">
                        <c:v>13048.17578125</c:v>
                      </c:pt>
                      <c:pt idx="10965">
                        <c:v>12701.36328125</c:v>
                      </c:pt>
                      <c:pt idx="10966">
                        <c:v>12755</c:v>
                      </c:pt>
                      <c:pt idx="10967">
                        <c:v>12751.6796875</c:v>
                      </c:pt>
                      <c:pt idx="10968">
                        <c:v>12173.3046875</c:v>
                      </c:pt>
                      <c:pt idx="10969">
                        <c:v>12630.42578125</c:v>
                      </c:pt>
                      <c:pt idx="10970">
                        <c:v>11637.6015625</c:v>
                      </c:pt>
                      <c:pt idx="10971">
                        <c:v>9860.80078125</c:v>
                      </c:pt>
                      <c:pt idx="10972">
                        <c:v>9692.26171875</c:v>
                      </c:pt>
                      <c:pt idx="10973">
                        <c:v>12845.96484375</c:v>
                      </c:pt>
                      <c:pt idx="10974">
                        <c:v>12720.8125</c:v>
                      </c:pt>
                      <c:pt idx="10975">
                        <c:v>11029.390625</c:v>
                      </c:pt>
                      <c:pt idx="10976">
                        <c:v>10304.58203125</c:v>
                      </c:pt>
                      <c:pt idx="10977">
                        <c:v>11892.23046875</c:v>
                      </c:pt>
                      <c:pt idx="10978">
                        <c:v>12441.89453125</c:v>
                      </c:pt>
                      <c:pt idx="10979">
                        <c:v>11859.1484375</c:v>
                      </c:pt>
                      <c:pt idx="10980">
                        <c:v>12444.25390625</c:v>
                      </c:pt>
                      <c:pt idx="10981">
                        <c:v>11629.3125</c:v>
                      </c:pt>
                      <c:pt idx="10982">
                        <c:v>12896.01171875</c:v>
                      </c:pt>
                      <c:pt idx="10983">
                        <c:v>11613.6171875</c:v>
                      </c:pt>
                      <c:pt idx="10984">
                        <c:v>9575.7109375</c:v>
                      </c:pt>
                      <c:pt idx="10985">
                        <c:v>10576.375</c:v>
                      </c:pt>
                      <c:pt idx="10986">
                        <c:v>12986.3828125</c:v>
                      </c:pt>
                      <c:pt idx="10987">
                        <c:v>12369.71875</c:v>
                      </c:pt>
                      <c:pt idx="10988">
                        <c:v>10938.890625</c:v>
                      </c:pt>
                      <c:pt idx="10989">
                        <c:v>10070.84765625</c:v>
                      </c:pt>
                      <c:pt idx="10990">
                        <c:v>11381.3359375</c:v>
                      </c:pt>
                      <c:pt idx="10991">
                        <c:v>12385.78515625</c:v>
                      </c:pt>
                      <c:pt idx="10992">
                        <c:v>8471.21875</c:v>
                      </c:pt>
                      <c:pt idx="10993">
                        <c:v>8042.78125</c:v>
                      </c:pt>
                      <c:pt idx="10994">
                        <c:v>9975.25390625</c:v>
                      </c:pt>
                      <c:pt idx="10995">
                        <c:v>12866.87109375</c:v>
                      </c:pt>
                      <c:pt idx="10996">
                        <c:v>12410.328125</c:v>
                      </c:pt>
                      <c:pt idx="10997">
                        <c:v>13524.71484375</c:v>
                      </c:pt>
                      <c:pt idx="10998">
                        <c:v>13068.8203125</c:v>
                      </c:pt>
                      <c:pt idx="10999">
                        <c:v>9823.84375</c:v>
                      </c:pt>
                      <c:pt idx="11000">
                        <c:v>12677.15234375</c:v>
                      </c:pt>
                      <c:pt idx="11001">
                        <c:v>11136.68359375</c:v>
                      </c:pt>
                      <c:pt idx="11002">
                        <c:v>10654.484375</c:v>
                      </c:pt>
                      <c:pt idx="11003">
                        <c:v>11407.859375</c:v>
                      </c:pt>
                      <c:pt idx="11004">
                        <c:v>13556.765625</c:v>
                      </c:pt>
                      <c:pt idx="11005">
                        <c:v>9903.33984375</c:v>
                      </c:pt>
                      <c:pt idx="11006">
                        <c:v>12853.1875</c:v>
                      </c:pt>
                      <c:pt idx="11007">
                        <c:v>12104.52734375</c:v>
                      </c:pt>
                      <c:pt idx="11008">
                        <c:v>12573.92578125</c:v>
                      </c:pt>
                      <c:pt idx="11009">
                        <c:v>13035.68359375</c:v>
                      </c:pt>
                      <c:pt idx="11010">
                        <c:v>15199.890625</c:v>
                      </c:pt>
                      <c:pt idx="11011">
                        <c:v>14336.4609375</c:v>
                      </c:pt>
                      <c:pt idx="11012">
                        <c:v>15586.6875</c:v>
                      </c:pt>
                      <c:pt idx="11013">
                        <c:v>17644.5234375</c:v>
                      </c:pt>
                      <c:pt idx="11014">
                        <c:v>14582.4375</c:v>
                      </c:pt>
                      <c:pt idx="11015">
                        <c:v>17454.59375</c:v>
                      </c:pt>
                      <c:pt idx="11016">
                        <c:v>16421.31640625</c:v>
                      </c:pt>
                      <c:pt idx="11017">
                        <c:v>15869.3046875</c:v>
                      </c:pt>
                      <c:pt idx="11018">
                        <c:v>16945.95703125</c:v>
                      </c:pt>
                      <c:pt idx="11019">
                        <c:v>17545.9296875</c:v>
                      </c:pt>
                      <c:pt idx="11020">
                        <c:v>17586.953125</c:v>
                      </c:pt>
                      <c:pt idx="11021">
                        <c:v>17673.90234375</c:v>
                      </c:pt>
                      <c:pt idx="11022">
                        <c:v>16093.98828125</c:v>
                      </c:pt>
                      <c:pt idx="11023">
                        <c:v>18360.1640625</c:v>
                      </c:pt>
                      <c:pt idx="11024">
                        <c:v>18356.8359375</c:v>
                      </c:pt>
                      <c:pt idx="11025">
                        <c:v>15350.2734375</c:v>
                      </c:pt>
                      <c:pt idx="11026">
                        <c:v>10759.2109375</c:v>
                      </c:pt>
                      <c:pt idx="11027">
                        <c:v>12246.765625</c:v>
                      </c:pt>
                      <c:pt idx="11028">
                        <c:v>14415.86328125</c:v>
                      </c:pt>
                      <c:pt idx="11029">
                        <c:v>14735.2578125</c:v>
                      </c:pt>
                      <c:pt idx="11030">
                        <c:v>15306.2109375</c:v>
                      </c:pt>
                      <c:pt idx="11031">
                        <c:v>13792.52734375</c:v>
                      </c:pt>
                      <c:pt idx="11032">
                        <c:v>13841.48828125</c:v>
                      </c:pt>
                      <c:pt idx="11033">
                        <c:v>14061.09375</c:v>
                      </c:pt>
                      <c:pt idx="11034">
                        <c:v>14782.2890625</c:v>
                      </c:pt>
                      <c:pt idx="11035">
                        <c:v>15746.6015625</c:v>
                      </c:pt>
                      <c:pt idx="11036">
                        <c:v>14976.5</c:v>
                      </c:pt>
                      <c:pt idx="11037">
                        <c:v>14730.4609375</c:v>
                      </c:pt>
                      <c:pt idx="11038">
                        <c:v>15319.9453125</c:v>
                      </c:pt>
                      <c:pt idx="11039">
                        <c:v>14866.55859375</c:v>
                      </c:pt>
                      <c:pt idx="11040">
                        <c:v>13510.14453125</c:v>
                      </c:pt>
                      <c:pt idx="11041">
                        <c:v>13053.09765625</c:v>
                      </c:pt>
                      <c:pt idx="11042">
                        <c:v>14788.48046875</c:v>
                      </c:pt>
                      <c:pt idx="11043">
                        <c:v>11686.83984375</c:v>
                      </c:pt>
                      <c:pt idx="11044">
                        <c:v>11134.0390625</c:v>
                      </c:pt>
                      <c:pt idx="11045">
                        <c:v>11042.796875</c:v>
                      </c:pt>
                      <c:pt idx="11046">
                        <c:v>13127.984375</c:v>
                      </c:pt>
                      <c:pt idx="11047">
                        <c:v>15465.15234375</c:v>
                      </c:pt>
                      <c:pt idx="11048">
                        <c:v>13886.64453125</c:v>
                      </c:pt>
                      <c:pt idx="11049">
                        <c:v>15239.46484375</c:v>
                      </c:pt>
                      <c:pt idx="11050">
                        <c:v>13242.69140625</c:v>
                      </c:pt>
                      <c:pt idx="11051">
                        <c:v>15067.70703125</c:v>
                      </c:pt>
                      <c:pt idx="11052">
                        <c:v>15576.171875</c:v>
                      </c:pt>
                      <c:pt idx="11053">
                        <c:v>15065.46484375</c:v>
                      </c:pt>
                      <c:pt idx="11054">
                        <c:v>14386.34765625</c:v>
                      </c:pt>
                      <c:pt idx="11055">
                        <c:v>16409.8984375</c:v>
                      </c:pt>
                      <c:pt idx="11056">
                        <c:v>14547.76953125</c:v>
                      </c:pt>
                      <c:pt idx="11057">
                        <c:v>12162.84765625</c:v>
                      </c:pt>
                      <c:pt idx="11058">
                        <c:v>11019.62109375</c:v>
                      </c:pt>
                      <c:pt idx="11059">
                        <c:v>10984.94921875</c:v>
                      </c:pt>
                      <c:pt idx="11060">
                        <c:v>15208.2265625</c:v>
                      </c:pt>
                      <c:pt idx="11061">
                        <c:v>17020.9453125</c:v>
                      </c:pt>
                      <c:pt idx="11062">
                        <c:v>14781.41015625</c:v>
                      </c:pt>
                      <c:pt idx="11063">
                        <c:v>16478.8515625</c:v>
                      </c:pt>
                      <c:pt idx="11064">
                        <c:v>14172.71875</c:v>
                      </c:pt>
                      <c:pt idx="11065">
                        <c:v>15498.49609375</c:v>
                      </c:pt>
                      <c:pt idx="11066">
                        <c:v>16059.4921875</c:v>
                      </c:pt>
                      <c:pt idx="11067">
                        <c:v>15924.515625</c:v>
                      </c:pt>
                      <c:pt idx="11068">
                        <c:v>16209.33984375</c:v>
                      </c:pt>
                      <c:pt idx="11069">
                        <c:v>16688.5859375</c:v>
                      </c:pt>
                      <c:pt idx="11070">
                        <c:v>15224.859375</c:v>
                      </c:pt>
                      <c:pt idx="11071">
                        <c:v>14973.67578125</c:v>
                      </c:pt>
                      <c:pt idx="11072">
                        <c:v>14663.8515625</c:v>
                      </c:pt>
                      <c:pt idx="11073">
                        <c:v>14893.91796875</c:v>
                      </c:pt>
                      <c:pt idx="11074">
                        <c:v>14905.94921875</c:v>
                      </c:pt>
                      <c:pt idx="11075">
                        <c:v>13651.9296875</c:v>
                      </c:pt>
                      <c:pt idx="11076">
                        <c:v>13319.4609375</c:v>
                      </c:pt>
                      <c:pt idx="11077">
                        <c:v>15030.23828125</c:v>
                      </c:pt>
                      <c:pt idx="11078">
                        <c:v>10831.0234375</c:v>
                      </c:pt>
                      <c:pt idx="11079">
                        <c:v>14164.30859375</c:v>
                      </c:pt>
                      <c:pt idx="11080">
                        <c:v>14071.953125</c:v>
                      </c:pt>
                      <c:pt idx="11081">
                        <c:v>14109.57421875</c:v>
                      </c:pt>
                      <c:pt idx="11082">
                        <c:v>14442.08203125</c:v>
                      </c:pt>
                      <c:pt idx="11083">
                        <c:v>14594.296875</c:v>
                      </c:pt>
                      <c:pt idx="11084">
                        <c:v>13958.50390625</c:v>
                      </c:pt>
                      <c:pt idx="11085">
                        <c:v>14627.98828125</c:v>
                      </c:pt>
                      <c:pt idx="11086">
                        <c:v>14532.88671875</c:v>
                      </c:pt>
                      <c:pt idx="11087">
                        <c:v>14994.2734375</c:v>
                      </c:pt>
                      <c:pt idx="11088">
                        <c:v>13809.296875</c:v>
                      </c:pt>
                      <c:pt idx="11089">
                        <c:v>14481.4140625</c:v>
                      </c:pt>
                      <c:pt idx="11090">
                        <c:v>13791.984375</c:v>
                      </c:pt>
                      <c:pt idx="11091">
                        <c:v>13463.71484375</c:v>
                      </c:pt>
                      <c:pt idx="11092">
                        <c:v>13807.921875</c:v>
                      </c:pt>
                      <c:pt idx="11093">
                        <c:v>12201.67578125</c:v>
                      </c:pt>
                      <c:pt idx="11094">
                        <c:v>12434.65234375</c:v>
                      </c:pt>
                      <c:pt idx="11095">
                        <c:v>14895.66015625</c:v>
                      </c:pt>
                      <c:pt idx="11096">
                        <c:v>13007.74609375</c:v>
                      </c:pt>
                      <c:pt idx="11097">
                        <c:v>11802.17578125</c:v>
                      </c:pt>
                      <c:pt idx="11098">
                        <c:v>14315.9453125</c:v>
                      </c:pt>
                      <c:pt idx="11099">
                        <c:v>14840.6015625</c:v>
                      </c:pt>
                      <c:pt idx="11100">
                        <c:v>15678.890625</c:v>
                      </c:pt>
                      <c:pt idx="11101">
                        <c:v>15354.58984375</c:v>
                      </c:pt>
                      <c:pt idx="11102">
                        <c:v>15737.5</c:v>
                      </c:pt>
                      <c:pt idx="11103">
                        <c:v>15427.90625</c:v>
                      </c:pt>
                      <c:pt idx="11104">
                        <c:v>14760.43359375</c:v>
                      </c:pt>
                      <c:pt idx="11105">
                        <c:v>14220.8515625</c:v>
                      </c:pt>
                      <c:pt idx="11106">
                        <c:v>14422.61328125</c:v>
                      </c:pt>
                      <c:pt idx="11107">
                        <c:v>11934.7265625</c:v>
                      </c:pt>
                      <c:pt idx="11108">
                        <c:v>11305.56640625</c:v>
                      </c:pt>
                      <c:pt idx="11109">
                        <c:v>11534.44921875</c:v>
                      </c:pt>
                      <c:pt idx="11110">
                        <c:v>13455.046875</c:v>
                      </c:pt>
                      <c:pt idx="11111">
                        <c:v>15153.21484375</c:v>
                      </c:pt>
                      <c:pt idx="11112">
                        <c:v>15665.92578125</c:v>
                      </c:pt>
                      <c:pt idx="11113">
                        <c:v>14362.2578125</c:v>
                      </c:pt>
                      <c:pt idx="11114">
                        <c:v>14575.15625</c:v>
                      </c:pt>
                      <c:pt idx="11115">
                        <c:v>15653.71484375</c:v>
                      </c:pt>
                      <c:pt idx="11116">
                        <c:v>15823.6953125</c:v>
                      </c:pt>
                      <c:pt idx="11117">
                        <c:v>15461.11328125</c:v>
                      </c:pt>
                      <c:pt idx="11118">
                        <c:v>14631.44921875</c:v>
                      </c:pt>
                      <c:pt idx="11119">
                        <c:v>16445.609375</c:v>
                      </c:pt>
                      <c:pt idx="11120">
                        <c:v>16269.6015625</c:v>
                      </c:pt>
                      <c:pt idx="11121">
                        <c:v>14692.98046875</c:v>
                      </c:pt>
                      <c:pt idx="11122">
                        <c:v>14940.01171875</c:v>
                      </c:pt>
                      <c:pt idx="11123">
                        <c:v>16352.8203125</c:v>
                      </c:pt>
                      <c:pt idx="11124">
                        <c:v>16380.20703125</c:v>
                      </c:pt>
                      <c:pt idx="11125">
                        <c:v>14488.62109375</c:v>
                      </c:pt>
                      <c:pt idx="11126">
                        <c:v>13113.8203125</c:v>
                      </c:pt>
                      <c:pt idx="11127">
                        <c:v>13493.7890625</c:v>
                      </c:pt>
                      <c:pt idx="11128">
                        <c:v>16391.875</c:v>
                      </c:pt>
                      <c:pt idx="11129">
                        <c:v>16377.1875</c:v>
                      </c:pt>
                      <c:pt idx="11130">
                        <c:v>10136.890625</c:v>
                      </c:pt>
                      <c:pt idx="11131">
                        <c:v>8544.7890625</c:v>
                      </c:pt>
                      <c:pt idx="11132">
                        <c:v>8294.08984375</c:v>
                      </c:pt>
                      <c:pt idx="11133">
                        <c:v>8064.59375</c:v>
                      </c:pt>
                      <c:pt idx="11134">
                        <c:v>10781.69921875</c:v>
                      </c:pt>
                      <c:pt idx="11135">
                        <c:v>10119.4765625</c:v>
                      </c:pt>
                      <c:pt idx="11136">
                        <c:v>10989.328125</c:v>
                      </c:pt>
                      <c:pt idx="11137">
                        <c:v>9794.87109375</c:v>
                      </c:pt>
                      <c:pt idx="11138">
                        <c:v>9491.83203125</c:v>
                      </c:pt>
                      <c:pt idx="11139">
                        <c:v>10962.7109375</c:v>
                      </c:pt>
                      <c:pt idx="11140">
                        <c:v>9208.78125</c:v>
                      </c:pt>
                      <c:pt idx="11141">
                        <c:v>9187.22265625</c:v>
                      </c:pt>
                      <c:pt idx="11142">
                        <c:v>11551.109375</c:v>
                      </c:pt>
                      <c:pt idx="11143">
                        <c:v>11156.609375</c:v>
                      </c:pt>
                      <c:pt idx="11144">
                        <c:v>10453.18359375</c:v>
                      </c:pt>
                      <c:pt idx="11145">
                        <c:v>13821.02734375</c:v>
                      </c:pt>
                      <c:pt idx="11146">
                        <c:v>12802.23046875</c:v>
                      </c:pt>
                      <c:pt idx="11147">
                        <c:v>13112.06640625</c:v>
                      </c:pt>
                      <c:pt idx="11148">
                        <c:v>13742.98828125</c:v>
                      </c:pt>
                      <c:pt idx="11149">
                        <c:v>13720.109375</c:v>
                      </c:pt>
                      <c:pt idx="11150">
                        <c:v>14137.88671875</c:v>
                      </c:pt>
                      <c:pt idx="11151">
                        <c:v>13268.28515625</c:v>
                      </c:pt>
                      <c:pt idx="11152">
                        <c:v>11032.40625</c:v>
                      </c:pt>
                      <c:pt idx="11153">
                        <c:v>9863.29296875</c:v>
                      </c:pt>
                      <c:pt idx="11154">
                        <c:v>11124.62109375</c:v>
                      </c:pt>
                      <c:pt idx="11155">
                        <c:v>13942.2109375</c:v>
                      </c:pt>
                      <c:pt idx="11156">
                        <c:v>12145.1875</c:v>
                      </c:pt>
                      <c:pt idx="11157">
                        <c:v>9552.0390625</c:v>
                      </c:pt>
                      <c:pt idx="11158">
                        <c:v>10057.8046875</c:v>
                      </c:pt>
                      <c:pt idx="11159">
                        <c:v>13090.03515625</c:v>
                      </c:pt>
                      <c:pt idx="11160">
                        <c:v>15495.48046875</c:v>
                      </c:pt>
                      <c:pt idx="11161">
                        <c:v>10982.47265625</c:v>
                      </c:pt>
                      <c:pt idx="11162">
                        <c:v>16615.734375</c:v>
                      </c:pt>
                      <c:pt idx="11163">
                        <c:v>15073.55859375</c:v>
                      </c:pt>
                      <c:pt idx="11164">
                        <c:v>13660.22265625</c:v>
                      </c:pt>
                      <c:pt idx="11165">
                        <c:v>11668.52734375</c:v>
                      </c:pt>
                      <c:pt idx="11166">
                        <c:v>12564.76171875</c:v>
                      </c:pt>
                      <c:pt idx="11167">
                        <c:v>15973.95703125</c:v>
                      </c:pt>
                      <c:pt idx="11168">
                        <c:v>13752.62109375</c:v>
                      </c:pt>
                      <c:pt idx="11169">
                        <c:v>12623.6328125</c:v>
                      </c:pt>
                      <c:pt idx="11170">
                        <c:v>12680.63671875</c:v>
                      </c:pt>
                      <c:pt idx="11171">
                        <c:v>16849.07421875</c:v>
                      </c:pt>
                      <c:pt idx="11172">
                        <c:v>13990.609375</c:v>
                      </c:pt>
                      <c:pt idx="11173">
                        <c:v>12976.265625</c:v>
                      </c:pt>
                      <c:pt idx="11174">
                        <c:v>14589.58984375</c:v>
                      </c:pt>
                      <c:pt idx="11175">
                        <c:v>16965.20703125</c:v>
                      </c:pt>
                      <c:pt idx="11176">
                        <c:v>15791.98046875</c:v>
                      </c:pt>
                      <c:pt idx="11177">
                        <c:v>18109.5</c:v>
                      </c:pt>
                      <c:pt idx="11178">
                        <c:v>17618.7578125</c:v>
                      </c:pt>
                      <c:pt idx="11179">
                        <c:v>17719.50390625</c:v>
                      </c:pt>
                      <c:pt idx="11180">
                        <c:v>17349.5625</c:v>
                      </c:pt>
                      <c:pt idx="11181">
                        <c:v>16246.81640625</c:v>
                      </c:pt>
                      <c:pt idx="11182">
                        <c:v>14879.6015625</c:v>
                      </c:pt>
                      <c:pt idx="11183">
                        <c:v>15014.58203125</c:v>
                      </c:pt>
                      <c:pt idx="11184">
                        <c:v>17800.328125</c:v>
                      </c:pt>
                      <c:pt idx="11185">
                        <c:v>17424.26953125</c:v>
                      </c:pt>
                      <c:pt idx="11186">
                        <c:v>17909.2421875</c:v>
                      </c:pt>
                      <c:pt idx="11187">
                        <c:v>18107.65625</c:v>
                      </c:pt>
                      <c:pt idx="11188">
                        <c:v>18360.109375</c:v>
                      </c:pt>
                      <c:pt idx="11189">
                        <c:v>18284.73046875</c:v>
                      </c:pt>
                      <c:pt idx="11190">
                        <c:v>11771.390625</c:v>
                      </c:pt>
                      <c:pt idx="11191">
                        <c:v>11593.07421875</c:v>
                      </c:pt>
                      <c:pt idx="11192">
                        <c:v>12784.76171875</c:v>
                      </c:pt>
                      <c:pt idx="11193">
                        <c:v>11871.65234375</c:v>
                      </c:pt>
                      <c:pt idx="11194">
                        <c:v>10153.1953125</c:v>
                      </c:pt>
                      <c:pt idx="11195">
                        <c:v>10278.5625</c:v>
                      </c:pt>
                      <c:pt idx="11196">
                        <c:v>12564.08203125</c:v>
                      </c:pt>
                      <c:pt idx="11197">
                        <c:v>12780.4375</c:v>
                      </c:pt>
                      <c:pt idx="11198">
                        <c:v>12979.58984375</c:v>
                      </c:pt>
                      <c:pt idx="11199">
                        <c:v>13515.62109375</c:v>
                      </c:pt>
                      <c:pt idx="11200">
                        <c:v>13757.80078125</c:v>
                      </c:pt>
                      <c:pt idx="11201">
                        <c:v>12240.10546875</c:v>
                      </c:pt>
                      <c:pt idx="11202">
                        <c:v>12075.5234375</c:v>
                      </c:pt>
                      <c:pt idx="11203">
                        <c:v>11130.68359375</c:v>
                      </c:pt>
                      <c:pt idx="11204">
                        <c:v>11394.98828125</c:v>
                      </c:pt>
                      <c:pt idx="11205">
                        <c:v>10380.484375</c:v>
                      </c:pt>
                      <c:pt idx="11206">
                        <c:v>12218.9140625</c:v>
                      </c:pt>
                      <c:pt idx="11207">
                        <c:v>12333.5</c:v>
                      </c:pt>
                      <c:pt idx="11208">
                        <c:v>15009.59375</c:v>
                      </c:pt>
                      <c:pt idx="11209">
                        <c:v>14103.75</c:v>
                      </c:pt>
                      <c:pt idx="11210">
                        <c:v>14289.0625</c:v>
                      </c:pt>
                      <c:pt idx="11211">
                        <c:v>14760.1953125</c:v>
                      </c:pt>
                      <c:pt idx="11212">
                        <c:v>14876.578125</c:v>
                      </c:pt>
                      <c:pt idx="11213">
                        <c:v>14957.5390625</c:v>
                      </c:pt>
                      <c:pt idx="11214">
                        <c:v>14279.87109375</c:v>
                      </c:pt>
                      <c:pt idx="11215">
                        <c:v>13943.20703125</c:v>
                      </c:pt>
                      <c:pt idx="11216">
                        <c:v>13782.9375</c:v>
                      </c:pt>
                      <c:pt idx="11217">
                        <c:v>12117.046875</c:v>
                      </c:pt>
                      <c:pt idx="11218">
                        <c:v>11770.125</c:v>
                      </c:pt>
                      <c:pt idx="11219">
                        <c:v>12570.09765625</c:v>
                      </c:pt>
                      <c:pt idx="11220">
                        <c:v>14678.7109375</c:v>
                      </c:pt>
                      <c:pt idx="11221">
                        <c:v>9626.99609375</c:v>
                      </c:pt>
                      <c:pt idx="11222">
                        <c:v>14573.2890625</c:v>
                      </c:pt>
                      <c:pt idx="11223">
                        <c:v>14086.5625</c:v>
                      </c:pt>
                      <c:pt idx="11224">
                        <c:v>13405.15234375</c:v>
                      </c:pt>
                      <c:pt idx="11225">
                        <c:v>13698.43359375</c:v>
                      </c:pt>
                      <c:pt idx="11226">
                        <c:v>12166.609375</c:v>
                      </c:pt>
                      <c:pt idx="11227">
                        <c:v>11492.8671875</c:v>
                      </c:pt>
                      <c:pt idx="11228">
                        <c:v>14129.53515625</c:v>
                      </c:pt>
                      <c:pt idx="11229">
                        <c:v>13557.30859375</c:v>
                      </c:pt>
                      <c:pt idx="11230">
                        <c:v>12544.66796875</c:v>
                      </c:pt>
                      <c:pt idx="11231">
                        <c:v>14930.85546875</c:v>
                      </c:pt>
                      <c:pt idx="11232">
                        <c:v>14286.48828125</c:v>
                      </c:pt>
                      <c:pt idx="11233">
                        <c:v>14033.390625</c:v>
                      </c:pt>
                      <c:pt idx="11234">
                        <c:v>13201.5546875</c:v>
                      </c:pt>
                      <c:pt idx="11235">
                        <c:v>11973.84765625</c:v>
                      </c:pt>
                      <c:pt idx="11236">
                        <c:v>11619.80859375</c:v>
                      </c:pt>
                      <c:pt idx="11237">
                        <c:v>10357.8515625</c:v>
                      </c:pt>
                      <c:pt idx="11238">
                        <c:v>10372.0625</c:v>
                      </c:pt>
                      <c:pt idx="11239">
                        <c:v>11002.1953125</c:v>
                      </c:pt>
                      <c:pt idx="11240">
                        <c:v>10506.84375</c:v>
                      </c:pt>
                      <c:pt idx="11241">
                        <c:v>8522.54296875</c:v>
                      </c:pt>
                      <c:pt idx="11242">
                        <c:v>11320.9765625</c:v>
                      </c:pt>
                      <c:pt idx="11243">
                        <c:v>11745.2890625</c:v>
                      </c:pt>
                      <c:pt idx="11244">
                        <c:v>10367.8515625</c:v>
                      </c:pt>
                      <c:pt idx="11245">
                        <c:v>10304.4921875</c:v>
                      </c:pt>
                      <c:pt idx="11246">
                        <c:v>11950.3046875</c:v>
                      </c:pt>
                      <c:pt idx="11247">
                        <c:v>8983.74609375</c:v>
                      </c:pt>
                      <c:pt idx="11248">
                        <c:v>8298.7578125</c:v>
                      </c:pt>
                      <c:pt idx="11249">
                        <c:v>10755.9921875</c:v>
                      </c:pt>
                      <c:pt idx="11250">
                        <c:v>18368.90234375</c:v>
                      </c:pt>
                      <c:pt idx="11251">
                        <c:v>18900.59765625</c:v>
                      </c:pt>
                      <c:pt idx="11252">
                        <c:v>16971.140625</c:v>
                      </c:pt>
                      <c:pt idx="11253">
                        <c:v>16549.47265625</c:v>
                      </c:pt>
                      <c:pt idx="11254">
                        <c:v>16168.55078125</c:v>
                      </c:pt>
                      <c:pt idx="11255">
                        <c:v>16564.48046875</c:v>
                      </c:pt>
                      <c:pt idx="11256">
                        <c:v>18690.2890625</c:v>
                      </c:pt>
                      <c:pt idx="11257">
                        <c:v>17169.08203125</c:v>
                      </c:pt>
                      <c:pt idx="11258">
                        <c:v>15084.97265625</c:v>
                      </c:pt>
                      <c:pt idx="11259">
                        <c:v>12987.71875</c:v>
                      </c:pt>
                      <c:pt idx="11260">
                        <c:v>13074.72265625</c:v>
                      </c:pt>
                      <c:pt idx="11261">
                        <c:v>16220.77734375</c:v>
                      </c:pt>
                      <c:pt idx="11262">
                        <c:v>18532.93359375</c:v>
                      </c:pt>
                      <c:pt idx="11263">
                        <c:v>17998.421875</c:v>
                      </c:pt>
                      <c:pt idx="11264">
                        <c:v>18423.5703125</c:v>
                      </c:pt>
                      <c:pt idx="11265">
                        <c:v>11331.4453125</c:v>
                      </c:pt>
                      <c:pt idx="11266">
                        <c:v>10495.30859375</c:v>
                      </c:pt>
                      <c:pt idx="11267">
                        <c:v>10191.7890625</c:v>
                      </c:pt>
                      <c:pt idx="11268">
                        <c:v>11655.83984375</c:v>
                      </c:pt>
                      <c:pt idx="11269">
                        <c:v>13168.8828125</c:v>
                      </c:pt>
                      <c:pt idx="11270">
                        <c:v>12985.203125</c:v>
                      </c:pt>
                      <c:pt idx="11271">
                        <c:v>11789.69921875</c:v>
                      </c:pt>
                      <c:pt idx="11272">
                        <c:v>11998.609375</c:v>
                      </c:pt>
                      <c:pt idx="11273">
                        <c:v>11555.33203125</c:v>
                      </c:pt>
                      <c:pt idx="11274">
                        <c:v>11968.90625</c:v>
                      </c:pt>
                      <c:pt idx="11275">
                        <c:v>12543.16796875</c:v>
                      </c:pt>
                      <c:pt idx="11276">
                        <c:v>12651.36328125</c:v>
                      </c:pt>
                      <c:pt idx="11277">
                        <c:v>12445.24609375</c:v>
                      </c:pt>
                      <c:pt idx="11278">
                        <c:v>13112.078125</c:v>
                      </c:pt>
                      <c:pt idx="11279">
                        <c:v>12760.46875</c:v>
                      </c:pt>
                      <c:pt idx="11280">
                        <c:v>14215.82421875</c:v>
                      </c:pt>
                      <c:pt idx="11281">
                        <c:v>13803.70703125</c:v>
                      </c:pt>
                      <c:pt idx="11282">
                        <c:v>12513.8984375</c:v>
                      </c:pt>
                      <c:pt idx="11283">
                        <c:v>14125.1796875</c:v>
                      </c:pt>
                      <c:pt idx="11284">
                        <c:v>14031.578125</c:v>
                      </c:pt>
                      <c:pt idx="11285">
                        <c:v>13686.75390625</c:v>
                      </c:pt>
                      <c:pt idx="11286">
                        <c:v>14313.80859375</c:v>
                      </c:pt>
                      <c:pt idx="11287">
                        <c:v>11696.484375</c:v>
                      </c:pt>
                      <c:pt idx="11288">
                        <c:v>10278.8203125</c:v>
                      </c:pt>
                      <c:pt idx="11289">
                        <c:v>10944.25</c:v>
                      </c:pt>
                      <c:pt idx="11290">
                        <c:v>13605.79296875</c:v>
                      </c:pt>
                      <c:pt idx="11291">
                        <c:v>12892.125</c:v>
                      </c:pt>
                      <c:pt idx="11292">
                        <c:v>12127.796875</c:v>
                      </c:pt>
                      <c:pt idx="11293">
                        <c:v>14447.4453125</c:v>
                      </c:pt>
                      <c:pt idx="11294">
                        <c:v>14557.62109375</c:v>
                      </c:pt>
                      <c:pt idx="11295">
                        <c:v>11999.3046875</c:v>
                      </c:pt>
                      <c:pt idx="11296">
                        <c:v>17784.5625</c:v>
                      </c:pt>
                      <c:pt idx="11297">
                        <c:v>17731.03515625</c:v>
                      </c:pt>
                      <c:pt idx="11298">
                        <c:v>15664.22265625</c:v>
                      </c:pt>
                      <c:pt idx="11299">
                        <c:v>14982.67578125</c:v>
                      </c:pt>
                      <c:pt idx="11300">
                        <c:v>17868.80859375</c:v>
                      </c:pt>
                      <c:pt idx="11301">
                        <c:v>16956.6484375</c:v>
                      </c:pt>
                      <c:pt idx="11302">
                        <c:v>15222.4140625</c:v>
                      </c:pt>
                      <c:pt idx="11303">
                        <c:v>14171.6171875</c:v>
                      </c:pt>
                      <c:pt idx="11304">
                        <c:v>16165.8046875</c:v>
                      </c:pt>
                      <c:pt idx="11305">
                        <c:v>17033.296875</c:v>
                      </c:pt>
                      <c:pt idx="11306">
                        <c:v>15078.6484375</c:v>
                      </c:pt>
                      <c:pt idx="11307">
                        <c:v>13226.6484375</c:v>
                      </c:pt>
                      <c:pt idx="11308">
                        <c:v>17010.8828125</c:v>
                      </c:pt>
                      <c:pt idx="11309">
                        <c:v>17706.5078125</c:v>
                      </c:pt>
                      <c:pt idx="11310">
                        <c:v>13870.59765625</c:v>
                      </c:pt>
                      <c:pt idx="11311">
                        <c:v>11729.47265625</c:v>
                      </c:pt>
                      <c:pt idx="11312">
                        <c:v>14135.53125</c:v>
                      </c:pt>
                      <c:pt idx="11313">
                        <c:v>13026.4765625</c:v>
                      </c:pt>
                      <c:pt idx="11314">
                        <c:v>12097.16015625</c:v>
                      </c:pt>
                      <c:pt idx="11315">
                        <c:v>13092.71875</c:v>
                      </c:pt>
                      <c:pt idx="11316">
                        <c:v>13953.5078125</c:v>
                      </c:pt>
                      <c:pt idx="11317">
                        <c:v>14313.58203125</c:v>
                      </c:pt>
                      <c:pt idx="11318">
                        <c:v>14406.29296875</c:v>
                      </c:pt>
                      <c:pt idx="11319">
                        <c:v>13821.8125</c:v>
                      </c:pt>
                      <c:pt idx="11320">
                        <c:v>12763.49609375</c:v>
                      </c:pt>
                      <c:pt idx="11321">
                        <c:v>14133.73828125</c:v>
                      </c:pt>
                      <c:pt idx="11322">
                        <c:v>13402.7421875</c:v>
                      </c:pt>
                      <c:pt idx="11323">
                        <c:v>14478.39453125</c:v>
                      </c:pt>
                      <c:pt idx="11324">
                        <c:v>14206.0390625</c:v>
                      </c:pt>
                      <c:pt idx="11325">
                        <c:v>15433.65625</c:v>
                      </c:pt>
                      <c:pt idx="11326">
                        <c:v>14078.50390625</c:v>
                      </c:pt>
                      <c:pt idx="11327">
                        <c:v>14318.5859375</c:v>
                      </c:pt>
                      <c:pt idx="11328">
                        <c:v>15759.1171875</c:v>
                      </c:pt>
                      <c:pt idx="11329">
                        <c:v>15523.87109375</c:v>
                      </c:pt>
                      <c:pt idx="11330">
                        <c:v>15494.875</c:v>
                      </c:pt>
                      <c:pt idx="11331">
                        <c:v>14758.1015625</c:v>
                      </c:pt>
                      <c:pt idx="11332">
                        <c:v>14613.234375</c:v>
                      </c:pt>
                      <c:pt idx="11333">
                        <c:v>13968.6953125</c:v>
                      </c:pt>
                      <c:pt idx="11334">
                        <c:v>13421.83203125</c:v>
                      </c:pt>
                      <c:pt idx="11335">
                        <c:v>15691.29296875</c:v>
                      </c:pt>
                      <c:pt idx="11336">
                        <c:v>14673.2578125</c:v>
                      </c:pt>
                      <c:pt idx="11337">
                        <c:v>13360.25</c:v>
                      </c:pt>
                      <c:pt idx="11338">
                        <c:v>8744.8984375</c:v>
                      </c:pt>
                      <c:pt idx="11339">
                        <c:v>10053.46875</c:v>
                      </c:pt>
                      <c:pt idx="11340">
                        <c:v>15670.35546875</c:v>
                      </c:pt>
                      <c:pt idx="11341">
                        <c:v>16307.921875</c:v>
                      </c:pt>
                      <c:pt idx="11342">
                        <c:v>13504.92578125</c:v>
                      </c:pt>
                      <c:pt idx="11343">
                        <c:v>14556.87109375</c:v>
                      </c:pt>
                      <c:pt idx="11344">
                        <c:v>13758.0546875</c:v>
                      </c:pt>
                      <c:pt idx="11345">
                        <c:v>14177.515625</c:v>
                      </c:pt>
                      <c:pt idx="11346">
                        <c:v>14355.82421875</c:v>
                      </c:pt>
                      <c:pt idx="11347">
                        <c:v>15787.79296875</c:v>
                      </c:pt>
                      <c:pt idx="11348">
                        <c:v>13087.2578125</c:v>
                      </c:pt>
                      <c:pt idx="11349">
                        <c:v>12651.38671875</c:v>
                      </c:pt>
                      <c:pt idx="11350">
                        <c:v>13912.41796875</c:v>
                      </c:pt>
                      <c:pt idx="11351">
                        <c:v>16220.1875</c:v>
                      </c:pt>
                      <c:pt idx="11352">
                        <c:v>15387.49609375</c:v>
                      </c:pt>
                      <c:pt idx="11353">
                        <c:v>15155.734375</c:v>
                      </c:pt>
                      <c:pt idx="11354">
                        <c:v>15506.94921875</c:v>
                      </c:pt>
                      <c:pt idx="11355">
                        <c:v>14836.0234375</c:v>
                      </c:pt>
                      <c:pt idx="11356">
                        <c:v>14142.87109375</c:v>
                      </c:pt>
                      <c:pt idx="11357">
                        <c:v>14488.79296875</c:v>
                      </c:pt>
                      <c:pt idx="11358">
                        <c:v>15035.90625</c:v>
                      </c:pt>
                      <c:pt idx="11359">
                        <c:v>15602.16796875</c:v>
                      </c:pt>
                      <c:pt idx="11360">
                        <c:v>14201.5703125</c:v>
                      </c:pt>
                      <c:pt idx="11361">
                        <c:v>12056.56640625</c:v>
                      </c:pt>
                      <c:pt idx="11362">
                        <c:v>15031.07421875</c:v>
                      </c:pt>
                      <c:pt idx="11363">
                        <c:v>13811.9765625</c:v>
                      </c:pt>
                      <c:pt idx="11364">
                        <c:v>14113.41015625</c:v>
                      </c:pt>
                      <c:pt idx="11365">
                        <c:v>14299.66796875</c:v>
                      </c:pt>
                      <c:pt idx="11366">
                        <c:v>13710.45703125</c:v>
                      </c:pt>
                      <c:pt idx="11367">
                        <c:v>14011.17578125</c:v>
                      </c:pt>
                      <c:pt idx="11368">
                        <c:v>15191.87109375</c:v>
                      </c:pt>
                      <c:pt idx="11369">
                        <c:v>15107.70703125</c:v>
                      </c:pt>
                      <c:pt idx="11370">
                        <c:v>14536.046875</c:v>
                      </c:pt>
                      <c:pt idx="11371">
                        <c:v>15255.59375</c:v>
                      </c:pt>
                      <c:pt idx="11372">
                        <c:v>14064.3046875</c:v>
                      </c:pt>
                      <c:pt idx="11373">
                        <c:v>13546.1953125</c:v>
                      </c:pt>
                      <c:pt idx="11374">
                        <c:v>14124.94921875</c:v>
                      </c:pt>
                      <c:pt idx="11375">
                        <c:v>13895.390625</c:v>
                      </c:pt>
                      <c:pt idx="11376">
                        <c:v>12505.13671875</c:v>
                      </c:pt>
                      <c:pt idx="11377">
                        <c:v>11445.4375</c:v>
                      </c:pt>
                      <c:pt idx="11378">
                        <c:v>11502.83203125</c:v>
                      </c:pt>
                      <c:pt idx="11379">
                        <c:v>13998.71484375</c:v>
                      </c:pt>
                      <c:pt idx="11380">
                        <c:v>14494.61328125</c:v>
                      </c:pt>
                      <c:pt idx="11381">
                        <c:v>15296.953125</c:v>
                      </c:pt>
                      <c:pt idx="11382">
                        <c:v>13555.60546875</c:v>
                      </c:pt>
                      <c:pt idx="11383">
                        <c:v>12390.8515625</c:v>
                      </c:pt>
                      <c:pt idx="11384">
                        <c:v>15148.4296875</c:v>
                      </c:pt>
                      <c:pt idx="11385">
                        <c:v>11336.37109375</c:v>
                      </c:pt>
                      <c:pt idx="11386">
                        <c:v>7566.00390625</c:v>
                      </c:pt>
                      <c:pt idx="11387">
                        <c:v>12858.28125</c:v>
                      </c:pt>
                      <c:pt idx="11388">
                        <c:v>11212.27734375</c:v>
                      </c:pt>
                      <c:pt idx="11389">
                        <c:v>10020.8671875</c:v>
                      </c:pt>
                      <c:pt idx="11390">
                        <c:v>11450.6875</c:v>
                      </c:pt>
                      <c:pt idx="11391">
                        <c:v>13086.4765625</c:v>
                      </c:pt>
                      <c:pt idx="11392">
                        <c:v>10958.01171875</c:v>
                      </c:pt>
                      <c:pt idx="11393">
                        <c:v>10608.3125</c:v>
                      </c:pt>
                      <c:pt idx="11394">
                        <c:v>10835.30078125</c:v>
                      </c:pt>
                      <c:pt idx="11395">
                        <c:v>10401.0703125</c:v>
                      </c:pt>
                      <c:pt idx="11396">
                        <c:v>8170.4140625</c:v>
                      </c:pt>
                      <c:pt idx="11397">
                        <c:v>9651.40234375</c:v>
                      </c:pt>
                      <c:pt idx="11398">
                        <c:v>13327.94140625</c:v>
                      </c:pt>
                      <c:pt idx="11399">
                        <c:v>13968.6328125</c:v>
                      </c:pt>
                      <c:pt idx="11400">
                        <c:v>11382.609375</c:v>
                      </c:pt>
                      <c:pt idx="11401">
                        <c:v>11526.0703125</c:v>
                      </c:pt>
                      <c:pt idx="11402">
                        <c:v>11617.6640625</c:v>
                      </c:pt>
                      <c:pt idx="11403">
                        <c:v>5625.3359375</c:v>
                      </c:pt>
                      <c:pt idx="11404">
                        <c:v>5124.1484375</c:v>
                      </c:pt>
                      <c:pt idx="11405">
                        <c:v>10137.90234375</c:v>
                      </c:pt>
                      <c:pt idx="11406">
                        <c:v>10223.42578125</c:v>
                      </c:pt>
                      <c:pt idx="11407">
                        <c:v>9342.30078125</c:v>
                      </c:pt>
                      <c:pt idx="11408">
                        <c:v>10256.74609375</c:v>
                      </c:pt>
                      <c:pt idx="11409">
                        <c:v>10113.33203125</c:v>
                      </c:pt>
                      <c:pt idx="11410">
                        <c:v>8025.44140625</c:v>
                      </c:pt>
                      <c:pt idx="11411">
                        <c:v>9943.66015625</c:v>
                      </c:pt>
                      <c:pt idx="11412">
                        <c:v>12809.59375</c:v>
                      </c:pt>
                      <c:pt idx="11413">
                        <c:v>11156.90625</c:v>
                      </c:pt>
                      <c:pt idx="11414">
                        <c:v>10604.05078125</c:v>
                      </c:pt>
                      <c:pt idx="11415">
                        <c:v>15068.6484375</c:v>
                      </c:pt>
                      <c:pt idx="11416">
                        <c:v>14652.9765625</c:v>
                      </c:pt>
                      <c:pt idx="11417">
                        <c:v>16499.875</c:v>
                      </c:pt>
                      <c:pt idx="11418">
                        <c:v>14971.3828125</c:v>
                      </c:pt>
                      <c:pt idx="11419">
                        <c:v>15475.5</c:v>
                      </c:pt>
                      <c:pt idx="11420">
                        <c:v>14232.9609375</c:v>
                      </c:pt>
                      <c:pt idx="11421">
                        <c:v>15739.66796875</c:v>
                      </c:pt>
                      <c:pt idx="11422">
                        <c:v>16680.21875</c:v>
                      </c:pt>
                      <c:pt idx="11423">
                        <c:v>15857.4140625</c:v>
                      </c:pt>
                      <c:pt idx="11424">
                        <c:v>15970.0390625</c:v>
                      </c:pt>
                      <c:pt idx="11425">
                        <c:v>17149.95703125</c:v>
                      </c:pt>
                      <c:pt idx="11426">
                        <c:v>17166.703125</c:v>
                      </c:pt>
                      <c:pt idx="11427">
                        <c:v>17019.07421875</c:v>
                      </c:pt>
                      <c:pt idx="11428">
                        <c:v>17032.0625</c:v>
                      </c:pt>
                      <c:pt idx="11429">
                        <c:v>16498.54296875</c:v>
                      </c:pt>
                      <c:pt idx="11430">
                        <c:v>13846.8984375</c:v>
                      </c:pt>
                      <c:pt idx="11431">
                        <c:v>13447.65234375</c:v>
                      </c:pt>
                      <c:pt idx="11432">
                        <c:v>9906.5859375</c:v>
                      </c:pt>
                      <c:pt idx="11433">
                        <c:v>12948.625</c:v>
                      </c:pt>
                      <c:pt idx="11434">
                        <c:v>12211.74609375</c:v>
                      </c:pt>
                      <c:pt idx="11435">
                        <c:v>12630.921875</c:v>
                      </c:pt>
                      <c:pt idx="11436">
                        <c:v>13032.265625</c:v>
                      </c:pt>
                      <c:pt idx="11437">
                        <c:v>13147.2421875</c:v>
                      </c:pt>
                      <c:pt idx="11438">
                        <c:v>11131.5859375</c:v>
                      </c:pt>
                      <c:pt idx="11439">
                        <c:v>10647.9453125</c:v>
                      </c:pt>
                      <c:pt idx="11440">
                        <c:v>12251.2265625</c:v>
                      </c:pt>
                      <c:pt idx="11441">
                        <c:v>11700.39453125</c:v>
                      </c:pt>
                      <c:pt idx="11442">
                        <c:v>10907.73046875</c:v>
                      </c:pt>
                      <c:pt idx="11443">
                        <c:v>12103.875</c:v>
                      </c:pt>
                      <c:pt idx="11444">
                        <c:v>13966.58984375</c:v>
                      </c:pt>
                      <c:pt idx="11445">
                        <c:v>18296.0625</c:v>
                      </c:pt>
                      <c:pt idx="11446">
                        <c:v>17583.25</c:v>
                      </c:pt>
                      <c:pt idx="11447">
                        <c:v>18291.62109375</c:v>
                      </c:pt>
                      <c:pt idx="11448">
                        <c:v>15393.484375</c:v>
                      </c:pt>
                      <c:pt idx="11449">
                        <c:v>15547.01171875</c:v>
                      </c:pt>
                      <c:pt idx="11450">
                        <c:v>14961.8359375</c:v>
                      </c:pt>
                      <c:pt idx="11451">
                        <c:v>15353.03515625</c:v>
                      </c:pt>
                      <c:pt idx="11452">
                        <c:v>16201.734375</c:v>
                      </c:pt>
                      <c:pt idx="11453">
                        <c:v>17155.37890625</c:v>
                      </c:pt>
                      <c:pt idx="11454">
                        <c:v>17165.28125</c:v>
                      </c:pt>
                      <c:pt idx="11455">
                        <c:v>18069.7265625</c:v>
                      </c:pt>
                      <c:pt idx="11456">
                        <c:v>16484.640625</c:v>
                      </c:pt>
                      <c:pt idx="11457">
                        <c:v>15735.63671875</c:v>
                      </c:pt>
                      <c:pt idx="11458">
                        <c:v>17251.18359375</c:v>
                      </c:pt>
                      <c:pt idx="11459">
                        <c:v>17599.75390625</c:v>
                      </c:pt>
                      <c:pt idx="11460">
                        <c:v>13591.53515625</c:v>
                      </c:pt>
                      <c:pt idx="11461">
                        <c:v>12572.21875</c:v>
                      </c:pt>
                      <c:pt idx="11462">
                        <c:v>12905.5625</c:v>
                      </c:pt>
                      <c:pt idx="11463">
                        <c:v>13741.5625</c:v>
                      </c:pt>
                      <c:pt idx="11464">
                        <c:v>13398.89453125</c:v>
                      </c:pt>
                      <c:pt idx="11465">
                        <c:v>14726.828125</c:v>
                      </c:pt>
                      <c:pt idx="11466">
                        <c:v>12424.0234375</c:v>
                      </c:pt>
                      <c:pt idx="11467">
                        <c:v>10405.43359375</c:v>
                      </c:pt>
                      <c:pt idx="11468">
                        <c:v>12800.83984375</c:v>
                      </c:pt>
                      <c:pt idx="11469">
                        <c:v>13029.58984375</c:v>
                      </c:pt>
                      <c:pt idx="11470">
                        <c:v>12309.75</c:v>
                      </c:pt>
                      <c:pt idx="11471">
                        <c:v>12406.5546875</c:v>
                      </c:pt>
                      <c:pt idx="11472">
                        <c:v>13664.41015625</c:v>
                      </c:pt>
                      <c:pt idx="11473">
                        <c:v>13001.78125</c:v>
                      </c:pt>
                      <c:pt idx="11474">
                        <c:v>14711.984375</c:v>
                      </c:pt>
                      <c:pt idx="11475">
                        <c:v>15927.94921875</c:v>
                      </c:pt>
                      <c:pt idx="11476">
                        <c:v>10094.171875</c:v>
                      </c:pt>
                      <c:pt idx="11477">
                        <c:v>15665.71484375</c:v>
                      </c:pt>
                      <c:pt idx="11478">
                        <c:v>14262.828125</c:v>
                      </c:pt>
                      <c:pt idx="11479">
                        <c:v>13716.375</c:v>
                      </c:pt>
                      <c:pt idx="11480">
                        <c:v>16291.37109375</c:v>
                      </c:pt>
                      <c:pt idx="11481">
                        <c:v>15268.578125</c:v>
                      </c:pt>
                      <c:pt idx="11482">
                        <c:v>15663.93359375</c:v>
                      </c:pt>
                      <c:pt idx="11483">
                        <c:v>14179.4765625</c:v>
                      </c:pt>
                      <c:pt idx="11484">
                        <c:v>13806.9453125</c:v>
                      </c:pt>
                      <c:pt idx="11485">
                        <c:v>14718.39453125</c:v>
                      </c:pt>
                      <c:pt idx="11486">
                        <c:v>15564.91015625</c:v>
                      </c:pt>
                      <c:pt idx="11487">
                        <c:v>13587.70703125</c:v>
                      </c:pt>
                      <c:pt idx="11488">
                        <c:v>12112.93359375</c:v>
                      </c:pt>
                      <c:pt idx="11489">
                        <c:v>16251.703125</c:v>
                      </c:pt>
                      <c:pt idx="11490">
                        <c:v>12453.4453125</c:v>
                      </c:pt>
                      <c:pt idx="11491">
                        <c:v>12131.75</c:v>
                      </c:pt>
                      <c:pt idx="11492">
                        <c:v>12344.984375</c:v>
                      </c:pt>
                      <c:pt idx="11493">
                        <c:v>12319.8984375</c:v>
                      </c:pt>
                      <c:pt idx="11494">
                        <c:v>11469.0703125</c:v>
                      </c:pt>
                      <c:pt idx="11495">
                        <c:v>12010.8203125</c:v>
                      </c:pt>
                      <c:pt idx="11496">
                        <c:v>12408.1875</c:v>
                      </c:pt>
                      <c:pt idx="11497">
                        <c:v>12025.6875</c:v>
                      </c:pt>
                      <c:pt idx="11498">
                        <c:v>12179.8359375</c:v>
                      </c:pt>
                      <c:pt idx="11499">
                        <c:v>12384.7421875</c:v>
                      </c:pt>
                      <c:pt idx="11500">
                        <c:v>11162.6953125</c:v>
                      </c:pt>
                      <c:pt idx="11501">
                        <c:v>10462.6015625</c:v>
                      </c:pt>
                      <c:pt idx="11502">
                        <c:v>11905.8046875</c:v>
                      </c:pt>
                      <c:pt idx="11503">
                        <c:v>11257.5703125</c:v>
                      </c:pt>
                      <c:pt idx="11504">
                        <c:v>11565.5</c:v>
                      </c:pt>
                      <c:pt idx="11505">
                        <c:v>12494.4375</c:v>
                      </c:pt>
                      <c:pt idx="11506">
                        <c:v>13935.24609375</c:v>
                      </c:pt>
                      <c:pt idx="11507">
                        <c:v>14751.1953125</c:v>
                      </c:pt>
                      <c:pt idx="11508">
                        <c:v>11546.23046875</c:v>
                      </c:pt>
                      <c:pt idx="11509">
                        <c:v>10927.53125</c:v>
                      </c:pt>
                      <c:pt idx="11510">
                        <c:v>13634.05859375</c:v>
                      </c:pt>
                      <c:pt idx="11511">
                        <c:v>12357.65625</c:v>
                      </c:pt>
                      <c:pt idx="11512">
                        <c:v>11011.84765625</c:v>
                      </c:pt>
                      <c:pt idx="11513">
                        <c:v>11711.796875</c:v>
                      </c:pt>
                      <c:pt idx="11514">
                        <c:v>14494.3359375</c:v>
                      </c:pt>
                      <c:pt idx="11515">
                        <c:v>15332.6796875</c:v>
                      </c:pt>
                      <c:pt idx="11516">
                        <c:v>12362.6484375</c:v>
                      </c:pt>
                      <c:pt idx="11517">
                        <c:v>12206.1640625</c:v>
                      </c:pt>
                      <c:pt idx="11518">
                        <c:v>14620.3671875</c:v>
                      </c:pt>
                      <c:pt idx="11519">
                        <c:v>12864.234375</c:v>
                      </c:pt>
                      <c:pt idx="11520">
                        <c:v>14146.91796875</c:v>
                      </c:pt>
                      <c:pt idx="11521">
                        <c:v>13135.70703125</c:v>
                      </c:pt>
                      <c:pt idx="11522">
                        <c:v>13231.65625</c:v>
                      </c:pt>
                      <c:pt idx="11523">
                        <c:v>16406.02734375</c:v>
                      </c:pt>
                      <c:pt idx="11524">
                        <c:v>14179.78515625</c:v>
                      </c:pt>
                      <c:pt idx="11525">
                        <c:v>15711.70703125</c:v>
                      </c:pt>
                      <c:pt idx="11526">
                        <c:v>15233.078125</c:v>
                      </c:pt>
                      <c:pt idx="11527">
                        <c:v>16383.80859375</c:v>
                      </c:pt>
                      <c:pt idx="11528">
                        <c:v>14096.7109375</c:v>
                      </c:pt>
                      <c:pt idx="11529">
                        <c:v>15260</c:v>
                      </c:pt>
                      <c:pt idx="11530">
                        <c:v>14482.07421875</c:v>
                      </c:pt>
                      <c:pt idx="11531">
                        <c:v>14021.9453125</c:v>
                      </c:pt>
                      <c:pt idx="11532">
                        <c:v>15771.25390625</c:v>
                      </c:pt>
                      <c:pt idx="11533">
                        <c:v>15487.8828125</c:v>
                      </c:pt>
                      <c:pt idx="11534">
                        <c:v>15840.6953125</c:v>
                      </c:pt>
                      <c:pt idx="11535">
                        <c:v>18432.4375</c:v>
                      </c:pt>
                      <c:pt idx="11536">
                        <c:v>18609.9453125</c:v>
                      </c:pt>
                      <c:pt idx="11537">
                        <c:v>15806.07421875</c:v>
                      </c:pt>
                      <c:pt idx="11538">
                        <c:v>17094.9609375</c:v>
                      </c:pt>
                      <c:pt idx="11539">
                        <c:v>19338.859375</c:v>
                      </c:pt>
                      <c:pt idx="11540">
                        <c:v>19173.15625</c:v>
                      </c:pt>
                      <c:pt idx="11541">
                        <c:v>19299.16015625</c:v>
                      </c:pt>
                      <c:pt idx="11542">
                        <c:v>19167.66796875</c:v>
                      </c:pt>
                      <c:pt idx="11543">
                        <c:v>18974.4375</c:v>
                      </c:pt>
                      <c:pt idx="11544">
                        <c:v>18730.8828125</c:v>
                      </c:pt>
                      <c:pt idx="11545">
                        <c:v>18899.63671875</c:v>
                      </c:pt>
                      <c:pt idx="11546">
                        <c:v>16726.0390625</c:v>
                      </c:pt>
                      <c:pt idx="11547">
                        <c:v>16642.5625</c:v>
                      </c:pt>
                      <c:pt idx="11548">
                        <c:v>18674.77734375</c:v>
                      </c:pt>
                      <c:pt idx="11549">
                        <c:v>19967.63671875</c:v>
                      </c:pt>
                      <c:pt idx="11550">
                        <c:v>14725.98046875</c:v>
                      </c:pt>
                      <c:pt idx="11551">
                        <c:v>14552.4921875</c:v>
                      </c:pt>
                      <c:pt idx="11552">
                        <c:v>14862.0703125</c:v>
                      </c:pt>
                      <c:pt idx="11553">
                        <c:v>15210.078125</c:v>
                      </c:pt>
                      <c:pt idx="11554">
                        <c:v>14018.6484375</c:v>
                      </c:pt>
                      <c:pt idx="11555">
                        <c:v>14958.0859375</c:v>
                      </c:pt>
                      <c:pt idx="11556">
                        <c:v>15566.6875</c:v>
                      </c:pt>
                      <c:pt idx="11557">
                        <c:v>13122.16015625</c:v>
                      </c:pt>
                      <c:pt idx="11558">
                        <c:v>11362.76953125</c:v>
                      </c:pt>
                      <c:pt idx="11559">
                        <c:v>13445.8671875</c:v>
                      </c:pt>
                      <c:pt idx="11560">
                        <c:v>14871.46875</c:v>
                      </c:pt>
                      <c:pt idx="11561">
                        <c:v>13306.6171875</c:v>
                      </c:pt>
                      <c:pt idx="11562">
                        <c:v>13543.9296875</c:v>
                      </c:pt>
                      <c:pt idx="11563">
                        <c:v>13334.0390625</c:v>
                      </c:pt>
                      <c:pt idx="11564">
                        <c:v>14563.578125</c:v>
                      </c:pt>
                      <c:pt idx="11565">
                        <c:v>13884.33203125</c:v>
                      </c:pt>
                      <c:pt idx="11566">
                        <c:v>17053.8046875</c:v>
                      </c:pt>
                      <c:pt idx="11567">
                        <c:v>14627.76171875</c:v>
                      </c:pt>
                      <c:pt idx="11568">
                        <c:v>13067.77734375</c:v>
                      </c:pt>
                      <c:pt idx="11569">
                        <c:v>16819.26171875</c:v>
                      </c:pt>
                      <c:pt idx="11570">
                        <c:v>16444.71484375</c:v>
                      </c:pt>
                      <c:pt idx="11571">
                        <c:v>16851.2109375</c:v>
                      </c:pt>
                      <c:pt idx="11572">
                        <c:v>15225.015625</c:v>
                      </c:pt>
                      <c:pt idx="11573">
                        <c:v>13023.20703125</c:v>
                      </c:pt>
                      <c:pt idx="11574">
                        <c:v>14796.9375</c:v>
                      </c:pt>
                      <c:pt idx="11575">
                        <c:v>15354.1171875</c:v>
                      </c:pt>
                      <c:pt idx="11576">
                        <c:v>12122.4765625</c:v>
                      </c:pt>
                      <c:pt idx="11577">
                        <c:v>11461.98046875</c:v>
                      </c:pt>
                      <c:pt idx="11578">
                        <c:v>11576.7109375</c:v>
                      </c:pt>
                      <c:pt idx="11579">
                        <c:v>14914.91015625</c:v>
                      </c:pt>
                      <c:pt idx="11580">
                        <c:v>16105.3515625</c:v>
                      </c:pt>
                      <c:pt idx="11581">
                        <c:v>16083.71484375</c:v>
                      </c:pt>
                      <c:pt idx="11582">
                        <c:v>12211.05078125</c:v>
                      </c:pt>
                      <c:pt idx="11583">
                        <c:v>12608.05859375</c:v>
                      </c:pt>
                      <c:pt idx="11584">
                        <c:v>11537.3671875</c:v>
                      </c:pt>
                      <c:pt idx="11585">
                        <c:v>15745.95703125</c:v>
                      </c:pt>
                      <c:pt idx="11586">
                        <c:v>16927.52734375</c:v>
                      </c:pt>
                      <c:pt idx="11587">
                        <c:v>16209.52734375</c:v>
                      </c:pt>
                      <c:pt idx="11588">
                        <c:v>16758.7890625</c:v>
                      </c:pt>
                      <c:pt idx="11589">
                        <c:v>15292.87109375</c:v>
                      </c:pt>
                      <c:pt idx="11590">
                        <c:v>14312.63671875</c:v>
                      </c:pt>
                      <c:pt idx="11591">
                        <c:v>12903.06640625</c:v>
                      </c:pt>
                      <c:pt idx="11592">
                        <c:v>10939.546875</c:v>
                      </c:pt>
                      <c:pt idx="11593">
                        <c:v>10231.96484375</c:v>
                      </c:pt>
                      <c:pt idx="11594">
                        <c:v>13044.16015625</c:v>
                      </c:pt>
                      <c:pt idx="11595">
                        <c:v>14733.85546875</c:v>
                      </c:pt>
                      <c:pt idx="11596">
                        <c:v>13303.6328125</c:v>
                      </c:pt>
                      <c:pt idx="11597">
                        <c:v>13169.62109375</c:v>
                      </c:pt>
                      <c:pt idx="11598">
                        <c:v>12874.859375</c:v>
                      </c:pt>
                      <c:pt idx="11599">
                        <c:v>13848.3828125</c:v>
                      </c:pt>
                      <c:pt idx="11600">
                        <c:v>13726.20703125</c:v>
                      </c:pt>
                      <c:pt idx="11601">
                        <c:v>10709.69921875</c:v>
                      </c:pt>
                      <c:pt idx="11602">
                        <c:v>8605.0390625</c:v>
                      </c:pt>
                      <c:pt idx="11603">
                        <c:v>9013.66015625</c:v>
                      </c:pt>
                      <c:pt idx="11604">
                        <c:v>12791.3046875</c:v>
                      </c:pt>
                      <c:pt idx="11605">
                        <c:v>14819.5</c:v>
                      </c:pt>
                      <c:pt idx="11606">
                        <c:v>15061.02734375</c:v>
                      </c:pt>
                      <c:pt idx="11607">
                        <c:v>12720.75390625</c:v>
                      </c:pt>
                      <c:pt idx="11608">
                        <c:v>13060.625</c:v>
                      </c:pt>
                      <c:pt idx="11609">
                        <c:v>13561.7421875</c:v>
                      </c:pt>
                      <c:pt idx="11610">
                        <c:v>13346.515625</c:v>
                      </c:pt>
                      <c:pt idx="11611">
                        <c:v>12294.625</c:v>
                      </c:pt>
                      <c:pt idx="11612">
                        <c:v>12951.98046875</c:v>
                      </c:pt>
                      <c:pt idx="11613">
                        <c:v>13596.75</c:v>
                      </c:pt>
                      <c:pt idx="11614">
                        <c:v>14787.5390625</c:v>
                      </c:pt>
                      <c:pt idx="11615">
                        <c:v>12076.078125</c:v>
                      </c:pt>
                      <c:pt idx="11616">
                        <c:v>11620.58203125</c:v>
                      </c:pt>
                      <c:pt idx="11617">
                        <c:v>13579.67578125</c:v>
                      </c:pt>
                      <c:pt idx="11618">
                        <c:v>13585.6171875</c:v>
                      </c:pt>
                      <c:pt idx="11619">
                        <c:v>14944.6171875</c:v>
                      </c:pt>
                      <c:pt idx="11620">
                        <c:v>12934.7421875</c:v>
                      </c:pt>
                      <c:pt idx="11621">
                        <c:v>11991.90625</c:v>
                      </c:pt>
                      <c:pt idx="11622">
                        <c:v>14318.71875</c:v>
                      </c:pt>
                      <c:pt idx="11623">
                        <c:v>12924.09375</c:v>
                      </c:pt>
                      <c:pt idx="11624">
                        <c:v>13766.171875</c:v>
                      </c:pt>
                      <c:pt idx="11625">
                        <c:v>10325.33984375</c:v>
                      </c:pt>
                      <c:pt idx="11626">
                        <c:v>8744.65625</c:v>
                      </c:pt>
                      <c:pt idx="11627">
                        <c:v>8542.2734375</c:v>
                      </c:pt>
                      <c:pt idx="11628">
                        <c:v>10146.953125</c:v>
                      </c:pt>
                      <c:pt idx="11629">
                        <c:v>9862.51171875</c:v>
                      </c:pt>
                      <c:pt idx="11630">
                        <c:v>10454.71875</c:v>
                      </c:pt>
                      <c:pt idx="11631">
                        <c:v>10918.921875</c:v>
                      </c:pt>
                      <c:pt idx="11632">
                        <c:v>12474.59375</c:v>
                      </c:pt>
                      <c:pt idx="11633">
                        <c:v>12487.7890625</c:v>
                      </c:pt>
                      <c:pt idx="11634">
                        <c:v>11133.5234375</c:v>
                      </c:pt>
                      <c:pt idx="11635">
                        <c:v>10059.421875</c:v>
                      </c:pt>
                      <c:pt idx="11636">
                        <c:v>10575.62890625</c:v>
                      </c:pt>
                      <c:pt idx="11637">
                        <c:v>12689.3515625</c:v>
                      </c:pt>
                      <c:pt idx="11638">
                        <c:v>12468.4765625</c:v>
                      </c:pt>
                      <c:pt idx="11639">
                        <c:v>12714.3828125</c:v>
                      </c:pt>
                      <c:pt idx="11640">
                        <c:v>15173.375</c:v>
                      </c:pt>
                      <c:pt idx="11641">
                        <c:v>14519.0703125</c:v>
                      </c:pt>
                      <c:pt idx="11642">
                        <c:v>15314.80859375</c:v>
                      </c:pt>
                      <c:pt idx="11643">
                        <c:v>13318.30078125</c:v>
                      </c:pt>
                      <c:pt idx="11644">
                        <c:v>12057.77734375</c:v>
                      </c:pt>
                      <c:pt idx="11645">
                        <c:v>15317.6484375</c:v>
                      </c:pt>
                      <c:pt idx="11646">
                        <c:v>14496.3359375</c:v>
                      </c:pt>
                      <c:pt idx="11647">
                        <c:v>12450.375</c:v>
                      </c:pt>
                      <c:pt idx="11648">
                        <c:v>12540.19921875</c:v>
                      </c:pt>
                      <c:pt idx="11649">
                        <c:v>14594.3203125</c:v>
                      </c:pt>
                      <c:pt idx="11650">
                        <c:v>15021.4375</c:v>
                      </c:pt>
                      <c:pt idx="11651">
                        <c:v>14588.359375</c:v>
                      </c:pt>
                      <c:pt idx="11652">
                        <c:v>13003.9921875</c:v>
                      </c:pt>
                      <c:pt idx="11653">
                        <c:v>12891</c:v>
                      </c:pt>
                      <c:pt idx="11654">
                        <c:v>13888.171875</c:v>
                      </c:pt>
                      <c:pt idx="11655">
                        <c:v>15606.2109375</c:v>
                      </c:pt>
                      <c:pt idx="11656">
                        <c:v>13953.09375</c:v>
                      </c:pt>
                      <c:pt idx="11657">
                        <c:v>12262.7421875</c:v>
                      </c:pt>
                      <c:pt idx="11658">
                        <c:v>15411.7421875</c:v>
                      </c:pt>
                      <c:pt idx="11659">
                        <c:v>13966.82421875</c:v>
                      </c:pt>
                      <c:pt idx="11660">
                        <c:v>13354.69921875</c:v>
                      </c:pt>
                      <c:pt idx="11661">
                        <c:v>14745.9296875</c:v>
                      </c:pt>
                      <c:pt idx="11662">
                        <c:v>13251.9921875</c:v>
                      </c:pt>
                      <c:pt idx="11663">
                        <c:v>11488.2734375</c:v>
                      </c:pt>
                      <c:pt idx="11664">
                        <c:v>11223.51171875</c:v>
                      </c:pt>
                      <c:pt idx="11665">
                        <c:v>13815.55078125</c:v>
                      </c:pt>
                      <c:pt idx="11666">
                        <c:v>13739.1328125</c:v>
                      </c:pt>
                      <c:pt idx="11667">
                        <c:v>14048.1640625</c:v>
                      </c:pt>
                      <c:pt idx="11668">
                        <c:v>13940.171875</c:v>
                      </c:pt>
                      <c:pt idx="11669">
                        <c:v>11636.734375</c:v>
                      </c:pt>
                      <c:pt idx="11670">
                        <c:v>17626.43359375</c:v>
                      </c:pt>
                      <c:pt idx="11671">
                        <c:v>15689.84765625</c:v>
                      </c:pt>
                      <c:pt idx="11672">
                        <c:v>16228.078125</c:v>
                      </c:pt>
                      <c:pt idx="11673">
                        <c:v>18329.42578125</c:v>
                      </c:pt>
                      <c:pt idx="11674">
                        <c:v>18298.88671875</c:v>
                      </c:pt>
                      <c:pt idx="11675">
                        <c:v>18134.87890625</c:v>
                      </c:pt>
                      <c:pt idx="11676">
                        <c:v>18031.8984375</c:v>
                      </c:pt>
                      <c:pt idx="11677">
                        <c:v>15159.875</c:v>
                      </c:pt>
                      <c:pt idx="11678">
                        <c:v>13160.87109375</c:v>
                      </c:pt>
                      <c:pt idx="11679">
                        <c:v>13343.2421875</c:v>
                      </c:pt>
                      <c:pt idx="11680">
                        <c:v>15899.9375</c:v>
                      </c:pt>
                      <c:pt idx="11681">
                        <c:v>18125.23828125</c:v>
                      </c:pt>
                      <c:pt idx="11682">
                        <c:v>17501.03125</c:v>
                      </c:pt>
                      <c:pt idx="11683">
                        <c:v>17703.0859375</c:v>
                      </c:pt>
                      <c:pt idx="11684">
                        <c:v>17556.4765625</c:v>
                      </c:pt>
                      <c:pt idx="11685">
                        <c:v>14966.46484375</c:v>
                      </c:pt>
                      <c:pt idx="11686">
                        <c:v>14427.2421875</c:v>
                      </c:pt>
                      <c:pt idx="11687">
                        <c:v>13331.546875</c:v>
                      </c:pt>
                      <c:pt idx="11688">
                        <c:v>12758.03125</c:v>
                      </c:pt>
                      <c:pt idx="11689">
                        <c:v>14647.890625</c:v>
                      </c:pt>
                      <c:pt idx="11690">
                        <c:v>14071.546875</c:v>
                      </c:pt>
                      <c:pt idx="11691">
                        <c:v>11692.5546875</c:v>
                      </c:pt>
                      <c:pt idx="11692">
                        <c:v>11415.93359375</c:v>
                      </c:pt>
                      <c:pt idx="11693">
                        <c:v>15091.421875</c:v>
                      </c:pt>
                      <c:pt idx="11694">
                        <c:v>13507.1796875</c:v>
                      </c:pt>
                      <c:pt idx="11695">
                        <c:v>14022.78515625</c:v>
                      </c:pt>
                      <c:pt idx="11696">
                        <c:v>13277.46875</c:v>
                      </c:pt>
                      <c:pt idx="11697">
                        <c:v>13895.5625</c:v>
                      </c:pt>
                      <c:pt idx="11698">
                        <c:v>13701.03125</c:v>
                      </c:pt>
                      <c:pt idx="11699">
                        <c:v>13757.2421875</c:v>
                      </c:pt>
                      <c:pt idx="11700">
                        <c:v>12031.90625</c:v>
                      </c:pt>
                      <c:pt idx="11701">
                        <c:v>16052.640625</c:v>
                      </c:pt>
                      <c:pt idx="11702">
                        <c:v>16263.62109375</c:v>
                      </c:pt>
                      <c:pt idx="11703">
                        <c:v>15513.09765625</c:v>
                      </c:pt>
                      <c:pt idx="11704">
                        <c:v>15197.59375</c:v>
                      </c:pt>
                      <c:pt idx="11705">
                        <c:v>13249.96484375</c:v>
                      </c:pt>
                      <c:pt idx="11706">
                        <c:v>11997.38671875</c:v>
                      </c:pt>
                      <c:pt idx="11707">
                        <c:v>11781.91015625</c:v>
                      </c:pt>
                      <c:pt idx="11708">
                        <c:v>13636.875</c:v>
                      </c:pt>
                      <c:pt idx="11709">
                        <c:v>16754.91796875</c:v>
                      </c:pt>
                      <c:pt idx="11710">
                        <c:v>15879.8359375</c:v>
                      </c:pt>
                      <c:pt idx="11711">
                        <c:v>13240.85546875</c:v>
                      </c:pt>
                      <c:pt idx="11712">
                        <c:v>12000.58984375</c:v>
                      </c:pt>
                      <c:pt idx="11713">
                        <c:v>11800.609375</c:v>
                      </c:pt>
                      <c:pt idx="11714">
                        <c:v>15273.171875</c:v>
                      </c:pt>
                      <c:pt idx="11715">
                        <c:v>14213.5625</c:v>
                      </c:pt>
                      <c:pt idx="11716">
                        <c:v>14086.82421875</c:v>
                      </c:pt>
                      <c:pt idx="11717">
                        <c:v>14579.0859375</c:v>
                      </c:pt>
                      <c:pt idx="11718">
                        <c:v>14429.078125</c:v>
                      </c:pt>
                      <c:pt idx="11719">
                        <c:v>12725.96875</c:v>
                      </c:pt>
                      <c:pt idx="11720">
                        <c:v>11648.96875</c:v>
                      </c:pt>
                      <c:pt idx="11721">
                        <c:v>11446.7578125</c:v>
                      </c:pt>
                      <c:pt idx="11722">
                        <c:v>12451.44921875</c:v>
                      </c:pt>
                      <c:pt idx="11723">
                        <c:v>13520.3828125</c:v>
                      </c:pt>
                      <c:pt idx="11724">
                        <c:v>14499.23046875</c:v>
                      </c:pt>
                      <c:pt idx="11725">
                        <c:v>14613.24609375</c:v>
                      </c:pt>
                      <c:pt idx="11726">
                        <c:v>13732.640625</c:v>
                      </c:pt>
                      <c:pt idx="11727">
                        <c:v>11152.1953125</c:v>
                      </c:pt>
                      <c:pt idx="11728">
                        <c:v>13168.98046875</c:v>
                      </c:pt>
                      <c:pt idx="11729">
                        <c:v>14229.80859375</c:v>
                      </c:pt>
                      <c:pt idx="11730">
                        <c:v>17801.9296875</c:v>
                      </c:pt>
                      <c:pt idx="11731">
                        <c:v>15563.75390625</c:v>
                      </c:pt>
                      <c:pt idx="11732">
                        <c:v>16979.25</c:v>
                      </c:pt>
                      <c:pt idx="11733">
                        <c:v>16857.328125</c:v>
                      </c:pt>
                      <c:pt idx="11734">
                        <c:v>16834.6640625</c:v>
                      </c:pt>
                      <c:pt idx="11735">
                        <c:v>17024.5390625</c:v>
                      </c:pt>
                      <c:pt idx="11736">
                        <c:v>17420.45703125</c:v>
                      </c:pt>
                      <c:pt idx="11737">
                        <c:v>14089.33984375</c:v>
                      </c:pt>
                      <c:pt idx="11738">
                        <c:v>11868.65625</c:v>
                      </c:pt>
                      <c:pt idx="11739">
                        <c:v>11704.87109375</c:v>
                      </c:pt>
                      <c:pt idx="11740">
                        <c:v>15437.69921875</c:v>
                      </c:pt>
                      <c:pt idx="11741">
                        <c:v>17023.66015625</c:v>
                      </c:pt>
                      <c:pt idx="11742">
                        <c:v>15680.61328125</c:v>
                      </c:pt>
                      <c:pt idx="11743">
                        <c:v>15772.25</c:v>
                      </c:pt>
                      <c:pt idx="11744">
                        <c:v>17057.98046875</c:v>
                      </c:pt>
                      <c:pt idx="11745">
                        <c:v>15056.74609375</c:v>
                      </c:pt>
                      <c:pt idx="11746">
                        <c:v>14459.34765625</c:v>
                      </c:pt>
                      <c:pt idx="11747">
                        <c:v>13061.578125</c:v>
                      </c:pt>
                      <c:pt idx="11748">
                        <c:v>13314.3984375</c:v>
                      </c:pt>
                      <c:pt idx="11749">
                        <c:v>12744.21875</c:v>
                      </c:pt>
                      <c:pt idx="11750">
                        <c:v>12760.515625</c:v>
                      </c:pt>
                      <c:pt idx="11751">
                        <c:v>15258.39453125</c:v>
                      </c:pt>
                      <c:pt idx="11752">
                        <c:v>13667.35546875</c:v>
                      </c:pt>
                      <c:pt idx="11753">
                        <c:v>13529.5390625</c:v>
                      </c:pt>
                      <c:pt idx="11754">
                        <c:v>11545.76953125</c:v>
                      </c:pt>
                      <c:pt idx="11755">
                        <c:v>11212.36328125</c:v>
                      </c:pt>
                      <c:pt idx="11756">
                        <c:v>15075.73828125</c:v>
                      </c:pt>
                      <c:pt idx="11757">
                        <c:v>15174.22265625</c:v>
                      </c:pt>
                      <c:pt idx="11758">
                        <c:v>14862.36328125</c:v>
                      </c:pt>
                      <c:pt idx="11759">
                        <c:v>15622.27734375</c:v>
                      </c:pt>
                      <c:pt idx="11760">
                        <c:v>14998.42578125</c:v>
                      </c:pt>
                      <c:pt idx="11761">
                        <c:v>14653.66796875</c:v>
                      </c:pt>
                      <c:pt idx="11762">
                        <c:v>14964.203125</c:v>
                      </c:pt>
                      <c:pt idx="11763">
                        <c:v>14339.76953125</c:v>
                      </c:pt>
                      <c:pt idx="11764">
                        <c:v>14555.26171875</c:v>
                      </c:pt>
                      <c:pt idx="11765">
                        <c:v>12281.31640625</c:v>
                      </c:pt>
                      <c:pt idx="11766">
                        <c:v>12615.67578125</c:v>
                      </c:pt>
                      <c:pt idx="11767">
                        <c:v>14510.55859375</c:v>
                      </c:pt>
                      <c:pt idx="11768">
                        <c:v>14803.1875</c:v>
                      </c:pt>
                      <c:pt idx="11769">
                        <c:v>12715.66796875</c:v>
                      </c:pt>
                      <c:pt idx="11770">
                        <c:v>11272.30859375</c:v>
                      </c:pt>
                      <c:pt idx="11771">
                        <c:v>11343.54296875</c:v>
                      </c:pt>
                      <c:pt idx="11772">
                        <c:v>14622.125</c:v>
                      </c:pt>
                      <c:pt idx="11773">
                        <c:v>14749.5390625</c:v>
                      </c:pt>
                      <c:pt idx="11774">
                        <c:v>14924.7890625</c:v>
                      </c:pt>
                      <c:pt idx="11775">
                        <c:v>14220.56640625</c:v>
                      </c:pt>
                      <c:pt idx="11776">
                        <c:v>12685.0390625</c:v>
                      </c:pt>
                      <c:pt idx="11777">
                        <c:v>15734.7890625</c:v>
                      </c:pt>
                      <c:pt idx="11778">
                        <c:v>15788.86328125</c:v>
                      </c:pt>
                      <c:pt idx="11779">
                        <c:v>13034.98046875</c:v>
                      </c:pt>
                      <c:pt idx="11780">
                        <c:v>12283.2734375</c:v>
                      </c:pt>
                      <c:pt idx="11781">
                        <c:v>15578.8515625</c:v>
                      </c:pt>
                      <c:pt idx="11782">
                        <c:v>15220.2421875</c:v>
                      </c:pt>
                      <c:pt idx="11783">
                        <c:v>13803.859375</c:v>
                      </c:pt>
                      <c:pt idx="11784">
                        <c:v>13350.4296875</c:v>
                      </c:pt>
                      <c:pt idx="11785">
                        <c:v>15239.10546875</c:v>
                      </c:pt>
                      <c:pt idx="11786">
                        <c:v>15517.953125</c:v>
                      </c:pt>
                      <c:pt idx="11787">
                        <c:v>14538.5078125</c:v>
                      </c:pt>
                      <c:pt idx="11788">
                        <c:v>14000.77734375</c:v>
                      </c:pt>
                      <c:pt idx="11789">
                        <c:v>15138.92578125</c:v>
                      </c:pt>
                      <c:pt idx="11790">
                        <c:v>13806.6484375</c:v>
                      </c:pt>
                      <c:pt idx="11791">
                        <c:v>14262.76171875</c:v>
                      </c:pt>
                      <c:pt idx="11792">
                        <c:v>14215.765625</c:v>
                      </c:pt>
                      <c:pt idx="11793">
                        <c:v>13543.56640625</c:v>
                      </c:pt>
                      <c:pt idx="11794">
                        <c:v>12701.96484375</c:v>
                      </c:pt>
                      <c:pt idx="11795">
                        <c:v>12133.0234375</c:v>
                      </c:pt>
                      <c:pt idx="11796">
                        <c:v>12963.88671875</c:v>
                      </c:pt>
                      <c:pt idx="11797">
                        <c:v>11797.97265625</c:v>
                      </c:pt>
                      <c:pt idx="11798">
                        <c:v>10896.1953125</c:v>
                      </c:pt>
                      <c:pt idx="11799">
                        <c:v>13756.26171875</c:v>
                      </c:pt>
                      <c:pt idx="11800">
                        <c:v>12440.44140625</c:v>
                      </c:pt>
                      <c:pt idx="11801">
                        <c:v>11887.734375</c:v>
                      </c:pt>
                      <c:pt idx="11802">
                        <c:v>7181.75</c:v>
                      </c:pt>
                      <c:pt idx="11803">
                        <c:v>8361.046875</c:v>
                      </c:pt>
                      <c:pt idx="11804">
                        <c:v>13678.125</c:v>
                      </c:pt>
                      <c:pt idx="11805">
                        <c:v>17247.5546875</c:v>
                      </c:pt>
                      <c:pt idx="11806">
                        <c:v>17669.9140625</c:v>
                      </c:pt>
                      <c:pt idx="11807">
                        <c:v>18203.95703125</c:v>
                      </c:pt>
                      <c:pt idx="11808">
                        <c:v>17807.1953125</c:v>
                      </c:pt>
                      <c:pt idx="11809">
                        <c:v>17878.90234375</c:v>
                      </c:pt>
                      <c:pt idx="11810">
                        <c:v>17475.078125</c:v>
                      </c:pt>
                      <c:pt idx="11811">
                        <c:v>17896.0546875</c:v>
                      </c:pt>
                      <c:pt idx="11812">
                        <c:v>16215.453125</c:v>
                      </c:pt>
                      <c:pt idx="11813">
                        <c:v>15004.23828125</c:v>
                      </c:pt>
                      <c:pt idx="11814">
                        <c:v>17455.65234375</c:v>
                      </c:pt>
                      <c:pt idx="11815">
                        <c:v>16904.8515625</c:v>
                      </c:pt>
                      <c:pt idx="11816">
                        <c:v>18065.16015625</c:v>
                      </c:pt>
                      <c:pt idx="11817">
                        <c:v>15539.875</c:v>
                      </c:pt>
                      <c:pt idx="11818">
                        <c:v>12351.703125</c:v>
                      </c:pt>
                      <c:pt idx="11819">
                        <c:v>13906.88671875</c:v>
                      </c:pt>
                      <c:pt idx="11820">
                        <c:v>16887.78515625</c:v>
                      </c:pt>
                      <c:pt idx="11821">
                        <c:v>15077.71484375</c:v>
                      </c:pt>
                      <c:pt idx="11822">
                        <c:v>13555.58984375</c:v>
                      </c:pt>
                      <c:pt idx="11823">
                        <c:v>11973.9453125</c:v>
                      </c:pt>
                      <c:pt idx="11824">
                        <c:v>14947.95703125</c:v>
                      </c:pt>
                      <c:pt idx="11825">
                        <c:v>15057.46484375</c:v>
                      </c:pt>
                      <c:pt idx="11826">
                        <c:v>12298.4375</c:v>
                      </c:pt>
                      <c:pt idx="11827">
                        <c:v>10286.3359375</c:v>
                      </c:pt>
                      <c:pt idx="11828">
                        <c:v>10982.65625</c:v>
                      </c:pt>
                      <c:pt idx="11829">
                        <c:v>15351.921875</c:v>
                      </c:pt>
                      <c:pt idx="11830">
                        <c:v>15780.66796875</c:v>
                      </c:pt>
                      <c:pt idx="11831">
                        <c:v>15026.12890625</c:v>
                      </c:pt>
                      <c:pt idx="11832">
                        <c:v>15535.50390625</c:v>
                      </c:pt>
                      <c:pt idx="11833">
                        <c:v>16195.84765625</c:v>
                      </c:pt>
                      <c:pt idx="11834">
                        <c:v>16296.52734375</c:v>
                      </c:pt>
                      <c:pt idx="11835">
                        <c:v>15586.49609375</c:v>
                      </c:pt>
                      <c:pt idx="11836">
                        <c:v>15742.39453125</c:v>
                      </c:pt>
                      <c:pt idx="11837">
                        <c:v>10726.609375</c:v>
                      </c:pt>
                      <c:pt idx="11838">
                        <c:v>10459.6640625</c:v>
                      </c:pt>
                      <c:pt idx="11839">
                        <c:v>10228.375</c:v>
                      </c:pt>
                      <c:pt idx="11840">
                        <c:v>14277.15234375</c:v>
                      </c:pt>
                      <c:pt idx="11841">
                        <c:v>15274.87109375</c:v>
                      </c:pt>
                      <c:pt idx="11842">
                        <c:v>13696.296875</c:v>
                      </c:pt>
                      <c:pt idx="11843">
                        <c:v>14878.21484375</c:v>
                      </c:pt>
                      <c:pt idx="11844">
                        <c:v>15526.5703125</c:v>
                      </c:pt>
                      <c:pt idx="11845">
                        <c:v>14332.83203125</c:v>
                      </c:pt>
                      <c:pt idx="11846">
                        <c:v>13746.01953125</c:v>
                      </c:pt>
                      <c:pt idx="11847">
                        <c:v>12317.0234375</c:v>
                      </c:pt>
                      <c:pt idx="11848">
                        <c:v>11510.34375</c:v>
                      </c:pt>
                      <c:pt idx="11849">
                        <c:v>13611.07421875</c:v>
                      </c:pt>
                      <c:pt idx="11850">
                        <c:v>10742</c:v>
                      </c:pt>
                      <c:pt idx="11851">
                        <c:v>12268.125</c:v>
                      </c:pt>
                      <c:pt idx="11852">
                        <c:v>12104.890625</c:v>
                      </c:pt>
                      <c:pt idx="11853">
                        <c:v>9592.625</c:v>
                      </c:pt>
                      <c:pt idx="11854">
                        <c:v>8858.515625</c:v>
                      </c:pt>
                      <c:pt idx="11855">
                        <c:v>12108.09375</c:v>
                      </c:pt>
                      <c:pt idx="11856">
                        <c:v>12015.9609375</c:v>
                      </c:pt>
                      <c:pt idx="11857">
                        <c:v>10963.453125</c:v>
                      </c:pt>
                      <c:pt idx="11858">
                        <c:v>12355.19140625</c:v>
                      </c:pt>
                      <c:pt idx="11859">
                        <c:v>10667.87890625</c:v>
                      </c:pt>
                      <c:pt idx="11860">
                        <c:v>10727.0625</c:v>
                      </c:pt>
                      <c:pt idx="11861">
                        <c:v>12275.83984375</c:v>
                      </c:pt>
                      <c:pt idx="11862">
                        <c:v>10913.34765625</c:v>
                      </c:pt>
                      <c:pt idx="11863">
                        <c:v>9906.53125</c:v>
                      </c:pt>
                      <c:pt idx="11864">
                        <c:v>11357.68359375</c:v>
                      </c:pt>
                      <c:pt idx="11865">
                        <c:v>16193.4375</c:v>
                      </c:pt>
                      <c:pt idx="11866">
                        <c:v>16130.6640625</c:v>
                      </c:pt>
                      <c:pt idx="11867">
                        <c:v>14446.98046875</c:v>
                      </c:pt>
                      <c:pt idx="11868">
                        <c:v>12215.0390625</c:v>
                      </c:pt>
                      <c:pt idx="11869">
                        <c:v>11284.1796875</c:v>
                      </c:pt>
                      <c:pt idx="11870">
                        <c:v>11786.75</c:v>
                      </c:pt>
                      <c:pt idx="11871">
                        <c:v>15638.125</c:v>
                      </c:pt>
                      <c:pt idx="11872">
                        <c:v>15442.9375</c:v>
                      </c:pt>
                      <c:pt idx="11873">
                        <c:v>14992.40625</c:v>
                      </c:pt>
                      <c:pt idx="11874">
                        <c:v>12803.984375</c:v>
                      </c:pt>
                      <c:pt idx="11875">
                        <c:v>14022.875</c:v>
                      </c:pt>
                      <c:pt idx="11876">
                        <c:v>15031.26953125</c:v>
                      </c:pt>
                      <c:pt idx="11877">
                        <c:v>14422.34765625</c:v>
                      </c:pt>
                      <c:pt idx="11878">
                        <c:v>14105.7890625</c:v>
                      </c:pt>
                      <c:pt idx="11879">
                        <c:v>15558.859375</c:v>
                      </c:pt>
                      <c:pt idx="11880">
                        <c:v>12996.1015625</c:v>
                      </c:pt>
                      <c:pt idx="11881">
                        <c:v>15517.078125</c:v>
                      </c:pt>
                      <c:pt idx="11882">
                        <c:v>12839.5</c:v>
                      </c:pt>
                      <c:pt idx="11883">
                        <c:v>16192.71875</c:v>
                      </c:pt>
                      <c:pt idx="11884">
                        <c:v>15551.5234375</c:v>
                      </c:pt>
                      <c:pt idx="11885">
                        <c:v>14091.4765625</c:v>
                      </c:pt>
                      <c:pt idx="11886">
                        <c:v>14826.9296875</c:v>
                      </c:pt>
                      <c:pt idx="11887">
                        <c:v>15986.06640625</c:v>
                      </c:pt>
                      <c:pt idx="11888">
                        <c:v>16163.5078125</c:v>
                      </c:pt>
                      <c:pt idx="11889">
                        <c:v>15743.0859375</c:v>
                      </c:pt>
                      <c:pt idx="11890">
                        <c:v>13304.2109375</c:v>
                      </c:pt>
                      <c:pt idx="11891">
                        <c:v>12041.5390625</c:v>
                      </c:pt>
                      <c:pt idx="11892">
                        <c:v>13983.703125</c:v>
                      </c:pt>
                      <c:pt idx="11893">
                        <c:v>15936.7734375</c:v>
                      </c:pt>
                      <c:pt idx="11894">
                        <c:v>15994.953125</c:v>
                      </c:pt>
                      <c:pt idx="11895">
                        <c:v>12230.66015625</c:v>
                      </c:pt>
                      <c:pt idx="11896">
                        <c:v>10552.27734375</c:v>
                      </c:pt>
                      <c:pt idx="11897">
                        <c:v>10176.921875</c:v>
                      </c:pt>
                      <c:pt idx="11898">
                        <c:v>12339.3515625</c:v>
                      </c:pt>
                      <c:pt idx="11899">
                        <c:v>12645.8828125</c:v>
                      </c:pt>
                      <c:pt idx="11900">
                        <c:v>11867.46484375</c:v>
                      </c:pt>
                      <c:pt idx="11901">
                        <c:v>12020.6796875</c:v>
                      </c:pt>
                      <c:pt idx="11902">
                        <c:v>11334.93359375</c:v>
                      </c:pt>
                      <c:pt idx="11903">
                        <c:v>8586.96484375</c:v>
                      </c:pt>
                      <c:pt idx="11904">
                        <c:v>10004.9921875</c:v>
                      </c:pt>
                      <c:pt idx="11905">
                        <c:v>11251.76953125</c:v>
                      </c:pt>
                      <c:pt idx="11906">
                        <c:v>10628.33203125</c:v>
                      </c:pt>
                      <c:pt idx="11907">
                        <c:v>12405.85546875</c:v>
                      </c:pt>
                      <c:pt idx="11908">
                        <c:v>11334.78125</c:v>
                      </c:pt>
                      <c:pt idx="11909">
                        <c:v>12384.6953125</c:v>
                      </c:pt>
                      <c:pt idx="11910">
                        <c:v>18530.703125</c:v>
                      </c:pt>
                      <c:pt idx="11911">
                        <c:v>18489.85546875</c:v>
                      </c:pt>
                      <c:pt idx="11912">
                        <c:v>18220.6484375</c:v>
                      </c:pt>
                      <c:pt idx="11913">
                        <c:v>16999.484375</c:v>
                      </c:pt>
                      <c:pt idx="11914">
                        <c:v>16415.41796875</c:v>
                      </c:pt>
                      <c:pt idx="11915">
                        <c:v>18223.671875</c:v>
                      </c:pt>
                      <c:pt idx="11916">
                        <c:v>17027.99609375</c:v>
                      </c:pt>
                      <c:pt idx="11917">
                        <c:v>16233.55078125</c:v>
                      </c:pt>
                      <c:pt idx="11918">
                        <c:v>17120.19921875</c:v>
                      </c:pt>
                      <c:pt idx="11919">
                        <c:v>18366.24609375</c:v>
                      </c:pt>
                      <c:pt idx="11920">
                        <c:v>17345.671875</c:v>
                      </c:pt>
                      <c:pt idx="11921">
                        <c:v>16037.86328125</c:v>
                      </c:pt>
                      <c:pt idx="11922">
                        <c:v>16113.203125</c:v>
                      </c:pt>
                      <c:pt idx="11923">
                        <c:v>12419.5234375</c:v>
                      </c:pt>
                      <c:pt idx="11924">
                        <c:v>14261.65625</c:v>
                      </c:pt>
                      <c:pt idx="11925">
                        <c:v>17876.546875</c:v>
                      </c:pt>
                      <c:pt idx="11926">
                        <c:v>15928.64453125</c:v>
                      </c:pt>
                      <c:pt idx="11927">
                        <c:v>13699.453125</c:v>
                      </c:pt>
                      <c:pt idx="11928">
                        <c:v>12460.3203125</c:v>
                      </c:pt>
                      <c:pt idx="11929">
                        <c:v>13067.18359375</c:v>
                      </c:pt>
                      <c:pt idx="11930">
                        <c:v>17495.5546875</c:v>
                      </c:pt>
                      <c:pt idx="11931">
                        <c:v>16300.890625</c:v>
                      </c:pt>
                      <c:pt idx="11932">
                        <c:v>14793.59375</c:v>
                      </c:pt>
                      <c:pt idx="11933">
                        <c:v>15863.14453125</c:v>
                      </c:pt>
                      <c:pt idx="11934">
                        <c:v>17357.875</c:v>
                      </c:pt>
                      <c:pt idx="11935">
                        <c:v>14841.19140625</c:v>
                      </c:pt>
                      <c:pt idx="11936">
                        <c:v>14228.7265625</c:v>
                      </c:pt>
                      <c:pt idx="11937">
                        <c:v>15873.65625</c:v>
                      </c:pt>
                      <c:pt idx="11938">
                        <c:v>15384.296875</c:v>
                      </c:pt>
                      <c:pt idx="11939">
                        <c:v>17876.8984375</c:v>
                      </c:pt>
                      <c:pt idx="11940">
                        <c:v>15747.48046875</c:v>
                      </c:pt>
                      <c:pt idx="11941">
                        <c:v>14642.79296875</c:v>
                      </c:pt>
                      <c:pt idx="11942">
                        <c:v>16185.6484375</c:v>
                      </c:pt>
                      <c:pt idx="11943">
                        <c:v>15846.26171875</c:v>
                      </c:pt>
                      <c:pt idx="11944">
                        <c:v>14111.94921875</c:v>
                      </c:pt>
                      <c:pt idx="11945">
                        <c:v>11861.37109375</c:v>
                      </c:pt>
                      <c:pt idx="11946">
                        <c:v>10598</c:v>
                      </c:pt>
                      <c:pt idx="11947">
                        <c:v>11312.91796875</c:v>
                      </c:pt>
                      <c:pt idx="11948">
                        <c:v>15100.47265625</c:v>
                      </c:pt>
                      <c:pt idx="11949">
                        <c:v>15209.1484375</c:v>
                      </c:pt>
                      <c:pt idx="11950">
                        <c:v>12905.56640625</c:v>
                      </c:pt>
                      <c:pt idx="11951">
                        <c:v>11953.2109375</c:v>
                      </c:pt>
                      <c:pt idx="11952">
                        <c:v>11304.0859375</c:v>
                      </c:pt>
                      <c:pt idx="11953">
                        <c:v>13497.8203125</c:v>
                      </c:pt>
                      <c:pt idx="11954">
                        <c:v>16062.95703125</c:v>
                      </c:pt>
                      <c:pt idx="11955">
                        <c:v>16008.36328125</c:v>
                      </c:pt>
                      <c:pt idx="11956">
                        <c:v>13687.54296875</c:v>
                      </c:pt>
                      <c:pt idx="11957">
                        <c:v>14894.15625</c:v>
                      </c:pt>
                      <c:pt idx="11958">
                        <c:v>15645.359375</c:v>
                      </c:pt>
                      <c:pt idx="11959">
                        <c:v>15092.265625</c:v>
                      </c:pt>
                      <c:pt idx="11960">
                        <c:v>14522.66015625</c:v>
                      </c:pt>
                      <c:pt idx="11961">
                        <c:v>12814.76953125</c:v>
                      </c:pt>
                      <c:pt idx="11962">
                        <c:v>12699.84375</c:v>
                      </c:pt>
                      <c:pt idx="11963">
                        <c:v>15126.37890625</c:v>
                      </c:pt>
                      <c:pt idx="11964">
                        <c:v>15013.81640625</c:v>
                      </c:pt>
                      <c:pt idx="11965">
                        <c:v>15983.4609375</c:v>
                      </c:pt>
                      <c:pt idx="11966">
                        <c:v>15784.359375</c:v>
                      </c:pt>
                      <c:pt idx="11967">
                        <c:v>14068.828125</c:v>
                      </c:pt>
                      <c:pt idx="11968">
                        <c:v>12958.109375</c:v>
                      </c:pt>
                      <c:pt idx="11969">
                        <c:v>14705.53515625</c:v>
                      </c:pt>
                      <c:pt idx="11970">
                        <c:v>17281.6796875</c:v>
                      </c:pt>
                      <c:pt idx="11971">
                        <c:v>16525.0078125</c:v>
                      </c:pt>
                      <c:pt idx="11972">
                        <c:v>13919.72265625</c:v>
                      </c:pt>
                      <c:pt idx="11973">
                        <c:v>14426.03125</c:v>
                      </c:pt>
                      <c:pt idx="11974">
                        <c:v>15854.8984375</c:v>
                      </c:pt>
                      <c:pt idx="11975">
                        <c:v>17489.5078125</c:v>
                      </c:pt>
                      <c:pt idx="11976">
                        <c:v>17149.43359375</c:v>
                      </c:pt>
                      <c:pt idx="11977">
                        <c:v>14305.609375</c:v>
                      </c:pt>
                      <c:pt idx="11978">
                        <c:v>12622.08203125</c:v>
                      </c:pt>
                      <c:pt idx="11979">
                        <c:v>12856.21875</c:v>
                      </c:pt>
                      <c:pt idx="11980">
                        <c:v>15369.8515625</c:v>
                      </c:pt>
                      <c:pt idx="11981">
                        <c:v>17816.37890625</c:v>
                      </c:pt>
                      <c:pt idx="11982">
                        <c:v>17389.65625</c:v>
                      </c:pt>
                      <c:pt idx="11983">
                        <c:v>16861.421875</c:v>
                      </c:pt>
                      <c:pt idx="11984">
                        <c:v>16182.78125</c:v>
                      </c:pt>
                      <c:pt idx="11985">
                        <c:v>13591.05859375</c:v>
                      </c:pt>
                      <c:pt idx="11986">
                        <c:v>11629.8046875</c:v>
                      </c:pt>
                      <c:pt idx="11987">
                        <c:v>13547.66015625</c:v>
                      </c:pt>
                      <c:pt idx="11988">
                        <c:v>11549.51171875</c:v>
                      </c:pt>
                      <c:pt idx="11989">
                        <c:v>14092.40234375</c:v>
                      </c:pt>
                      <c:pt idx="11990">
                        <c:v>12284.94921875</c:v>
                      </c:pt>
                      <c:pt idx="11991">
                        <c:v>12324.0078125</c:v>
                      </c:pt>
                      <c:pt idx="11992">
                        <c:v>14074.640625</c:v>
                      </c:pt>
                      <c:pt idx="11993">
                        <c:v>12722.87890625</c:v>
                      </c:pt>
                      <c:pt idx="11994">
                        <c:v>12693.890625</c:v>
                      </c:pt>
                      <c:pt idx="11995">
                        <c:v>11379.90625</c:v>
                      </c:pt>
                      <c:pt idx="11996">
                        <c:v>10476.38671875</c:v>
                      </c:pt>
                      <c:pt idx="11997">
                        <c:v>12479.66015625</c:v>
                      </c:pt>
                      <c:pt idx="11998">
                        <c:v>14100.62890625</c:v>
                      </c:pt>
                      <c:pt idx="11999">
                        <c:v>13613.13671875</c:v>
                      </c:pt>
                      <c:pt idx="12000">
                        <c:v>14401.5</c:v>
                      </c:pt>
                      <c:pt idx="12001">
                        <c:v>13306.7734375</c:v>
                      </c:pt>
                      <c:pt idx="12002">
                        <c:v>13252.421875</c:v>
                      </c:pt>
                      <c:pt idx="12003">
                        <c:v>14503.9296875</c:v>
                      </c:pt>
                      <c:pt idx="12004">
                        <c:v>14364.3125</c:v>
                      </c:pt>
                      <c:pt idx="12005">
                        <c:v>11221.09375</c:v>
                      </c:pt>
                      <c:pt idx="12006">
                        <c:v>14556.10546875</c:v>
                      </c:pt>
                      <c:pt idx="12007">
                        <c:v>14050.89453125</c:v>
                      </c:pt>
                      <c:pt idx="12008">
                        <c:v>14007.69921875</c:v>
                      </c:pt>
                      <c:pt idx="12009">
                        <c:v>15058.5703125</c:v>
                      </c:pt>
                      <c:pt idx="12010">
                        <c:v>14826.94921875</c:v>
                      </c:pt>
                      <c:pt idx="12011">
                        <c:v>14497.8671875</c:v>
                      </c:pt>
                      <c:pt idx="12012">
                        <c:v>14750.6875</c:v>
                      </c:pt>
                      <c:pt idx="12013">
                        <c:v>13584.94140625</c:v>
                      </c:pt>
                      <c:pt idx="12014">
                        <c:v>14163.5625</c:v>
                      </c:pt>
                      <c:pt idx="12015">
                        <c:v>13349.6875</c:v>
                      </c:pt>
                      <c:pt idx="12016">
                        <c:v>15945.14453125</c:v>
                      </c:pt>
                      <c:pt idx="12017">
                        <c:v>13161.40234375</c:v>
                      </c:pt>
                      <c:pt idx="12018">
                        <c:v>10144.8046875</c:v>
                      </c:pt>
                      <c:pt idx="12019">
                        <c:v>11950.65625</c:v>
                      </c:pt>
                      <c:pt idx="12020">
                        <c:v>14103.17578125</c:v>
                      </c:pt>
                      <c:pt idx="12021">
                        <c:v>16446.31640625</c:v>
                      </c:pt>
                      <c:pt idx="12022">
                        <c:v>15726.0390625</c:v>
                      </c:pt>
                      <c:pt idx="12023">
                        <c:v>15352.734375</c:v>
                      </c:pt>
                      <c:pt idx="12024">
                        <c:v>15653.71875</c:v>
                      </c:pt>
                      <c:pt idx="12025">
                        <c:v>15479.703125</c:v>
                      </c:pt>
                      <c:pt idx="12026">
                        <c:v>15328.76953125</c:v>
                      </c:pt>
                      <c:pt idx="12027">
                        <c:v>13328.984375</c:v>
                      </c:pt>
                      <c:pt idx="12028">
                        <c:v>12607.21875</c:v>
                      </c:pt>
                      <c:pt idx="12029">
                        <c:v>14909.12109375</c:v>
                      </c:pt>
                      <c:pt idx="12030">
                        <c:v>17276.91015625</c:v>
                      </c:pt>
                      <c:pt idx="12031">
                        <c:v>14587.12890625</c:v>
                      </c:pt>
                      <c:pt idx="12032">
                        <c:v>15984.7890625</c:v>
                      </c:pt>
                      <c:pt idx="12033">
                        <c:v>15363.984375</c:v>
                      </c:pt>
                      <c:pt idx="12034">
                        <c:v>16514.3203125</c:v>
                      </c:pt>
                      <c:pt idx="12035">
                        <c:v>14711.26171875</c:v>
                      </c:pt>
                      <c:pt idx="12036">
                        <c:v>13225.4609375</c:v>
                      </c:pt>
                      <c:pt idx="12037">
                        <c:v>12002.59765625</c:v>
                      </c:pt>
                      <c:pt idx="12038">
                        <c:v>14389.7734375</c:v>
                      </c:pt>
                      <c:pt idx="12039">
                        <c:v>15530.32421875</c:v>
                      </c:pt>
                      <c:pt idx="12040">
                        <c:v>13568.04296875</c:v>
                      </c:pt>
                      <c:pt idx="12041">
                        <c:v>15224.984375</c:v>
                      </c:pt>
                      <c:pt idx="12042">
                        <c:v>16652.2265625</c:v>
                      </c:pt>
                      <c:pt idx="12043">
                        <c:v>16520.9296875</c:v>
                      </c:pt>
                      <c:pt idx="12044">
                        <c:v>16625.0625</c:v>
                      </c:pt>
                      <c:pt idx="12045">
                        <c:v>14637.6171875</c:v>
                      </c:pt>
                      <c:pt idx="12046">
                        <c:v>15832.28125</c:v>
                      </c:pt>
                      <c:pt idx="12047">
                        <c:v>15478.6484375</c:v>
                      </c:pt>
                      <c:pt idx="12048">
                        <c:v>12944.5546875</c:v>
                      </c:pt>
                      <c:pt idx="12049">
                        <c:v>14210.953125</c:v>
                      </c:pt>
                      <c:pt idx="12050">
                        <c:v>16359.015625</c:v>
                      </c:pt>
                      <c:pt idx="12051">
                        <c:v>16238.640625</c:v>
                      </c:pt>
                      <c:pt idx="12052">
                        <c:v>13430.8125</c:v>
                      </c:pt>
                      <c:pt idx="12053">
                        <c:v>11537.93359375</c:v>
                      </c:pt>
                      <c:pt idx="12054">
                        <c:v>12020.9140625</c:v>
                      </c:pt>
                      <c:pt idx="12055">
                        <c:v>14628.140625</c:v>
                      </c:pt>
                      <c:pt idx="12056">
                        <c:v>15764.453125</c:v>
                      </c:pt>
                      <c:pt idx="12057">
                        <c:v>15872.4140625</c:v>
                      </c:pt>
                      <c:pt idx="12058">
                        <c:v>15825.296875</c:v>
                      </c:pt>
                      <c:pt idx="12059">
                        <c:v>13411.9921875</c:v>
                      </c:pt>
                      <c:pt idx="12060">
                        <c:v>13414.796875</c:v>
                      </c:pt>
                      <c:pt idx="12061">
                        <c:v>11825.16015625</c:v>
                      </c:pt>
                      <c:pt idx="12062">
                        <c:v>10362.38671875</c:v>
                      </c:pt>
                      <c:pt idx="12063">
                        <c:v>12939.6484375</c:v>
                      </c:pt>
                      <c:pt idx="12064">
                        <c:v>13817.12109375</c:v>
                      </c:pt>
                      <c:pt idx="12065">
                        <c:v>11744.03515625</c:v>
                      </c:pt>
                      <c:pt idx="12066">
                        <c:v>9742.5859375</c:v>
                      </c:pt>
                      <c:pt idx="12067">
                        <c:v>10048.48046875</c:v>
                      </c:pt>
                      <c:pt idx="12068">
                        <c:v>14297.15234375</c:v>
                      </c:pt>
                      <c:pt idx="12069">
                        <c:v>13085.28515625</c:v>
                      </c:pt>
                      <c:pt idx="12070">
                        <c:v>13172.1640625</c:v>
                      </c:pt>
                      <c:pt idx="12071">
                        <c:v>14408.44140625</c:v>
                      </c:pt>
                      <c:pt idx="12072">
                        <c:v>12807.34375</c:v>
                      </c:pt>
                      <c:pt idx="12073">
                        <c:v>13227.1953125</c:v>
                      </c:pt>
                      <c:pt idx="12074">
                        <c:v>14473.484375</c:v>
                      </c:pt>
                      <c:pt idx="12075">
                        <c:v>13714.8671875</c:v>
                      </c:pt>
                      <c:pt idx="12076">
                        <c:v>15291.51171875</c:v>
                      </c:pt>
                      <c:pt idx="12077">
                        <c:v>15021.9296875</c:v>
                      </c:pt>
                      <c:pt idx="12078">
                        <c:v>13605.1015625</c:v>
                      </c:pt>
                      <c:pt idx="12079">
                        <c:v>10697.015625</c:v>
                      </c:pt>
                      <c:pt idx="12080">
                        <c:v>9800.66015625</c:v>
                      </c:pt>
                      <c:pt idx="12081">
                        <c:v>15414.421875</c:v>
                      </c:pt>
                      <c:pt idx="12082">
                        <c:v>15281.76171875</c:v>
                      </c:pt>
                      <c:pt idx="12083">
                        <c:v>12846.4453125</c:v>
                      </c:pt>
                      <c:pt idx="12084">
                        <c:v>14674.79296875</c:v>
                      </c:pt>
                      <c:pt idx="12085">
                        <c:v>15142.51171875</c:v>
                      </c:pt>
                      <c:pt idx="12086">
                        <c:v>12486.0546875</c:v>
                      </c:pt>
                      <c:pt idx="12087">
                        <c:v>11198.97265625</c:v>
                      </c:pt>
                      <c:pt idx="12088">
                        <c:v>11436.62890625</c:v>
                      </c:pt>
                      <c:pt idx="12089">
                        <c:v>14913.33984375</c:v>
                      </c:pt>
                      <c:pt idx="12090">
                        <c:v>10494.4921875</c:v>
                      </c:pt>
                      <c:pt idx="12091">
                        <c:v>10025.94921875</c:v>
                      </c:pt>
                      <c:pt idx="12092">
                        <c:v>10128.4375</c:v>
                      </c:pt>
                      <c:pt idx="12093">
                        <c:v>11644.89453125</c:v>
                      </c:pt>
                      <c:pt idx="12094">
                        <c:v>13421.7578125</c:v>
                      </c:pt>
                      <c:pt idx="12095">
                        <c:v>13167.390625</c:v>
                      </c:pt>
                      <c:pt idx="12096">
                        <c:v>10692.8984375</c:v>
                      </c:pt>
                      <c:pt idx="12097">
                        <c:v>10743.7421875</c:v>
                      </c:pt>
                      <c:pt idx="12098">
                        <c:v>12061.5078125</c:v>
                      </c:pt>
                      <c:pt idx="12099">
                        <c:v>11298.86328125</c:v>
                      </c:pt>
                      <c:pt idx="12100">
                        <c:v>11472.89453125</c:v>
                      </c:pt>
                      <c:pt idx="12101">
                        <c:v>13217.88671875</c:v>
                      </c:pt>
                      <c:pt idx="12102">
                        <c:v>12978.765625</c:v>
                      </c:pt>
                      <c:pt idx="12103">
                        <c:v>13536.4921875</c:v>
                      </c:pt>
                      <c:pt idx="12104">
                        <c:v>13735.11328125</c:v>
                      </c:pt>
                      <c:pt idx="12105">
                        <c:v>15910.87109375</c:v>
                      </c:pt>
                      <c:pt idx="12106">
                        <c:v>16076.95703125</c:v>
                      </c:pt>
                      <c:pt idx="12107">
                        <c:v>15231.16796875</c:v>
                      </c:pt>
                      <c:pt idx="12108">
                        <c:v>15488.31640625</c:v>
                      </c:pt>
                      <c:pt idx="12109">
                        <c:v>13077.0859375</c:v>
                      </c:pt>
                      <c:pt idx="12110">
                        <c:v>14894.66796875</c:v>
                      </c:pt>
                      <c:pt idx="12111">
                        <c:v>14929.93359375</c:v>
                      </c:pt>
                      <c:pt idx="12112">
                        <c:v>15013.96484375</c:v>
                      </c:pt>
                      <c:pt idx="12113">
                        <c:v>15777.3359375</c:v>
                      </c:pt>
                      <c:pt idx="12114">
                        <c:v>12104.44921875</c:v>
                      </c:pt>
                      <c:pt idx="12115">
                        <c:v>11000.34375</c:v>
                      </c:pt>
                      <c:pt idx="12116">
                        <c:v>12773.57421875</c:v>
                      </c:pt>
                      <c:pt idx="12117">
                        <c:v>15924.83203125</c:v>
                      </c:pt>
                      <c:pt idx="12118">
                        <c:v>14688.484375</c:v>
                      </c:pt>
                      <c:pt idx="12119">
                        <c:v>14719.1328125</c:v>
                      </c:pt>
                      <c:pt idx="12120">
                        <c:v>14237.1640625</c:v>
                      </c:pt>
                      <c:pt idx="12121">
                        <c:v>13912.2421875</c:v>
                      </c:pt>
                      <c:pt idx="12122">
                        <c:v>13687.7421875</c:v>
                      </c:pt>
                      <c:pt idx="12123">
                        <c:v>14230.7109375</c:v>
                      </c:pt>
                      <c:pt idx="12124">
                        <c:v>12765.08203125</c:v>
                      </c:pt>
                      <c:pt idx="12125">
                        <c:v>14959.65234375</c:v>
                      </c:pt>
                      <c:pt idx="12126">
                        <c:v>13500.01171875</c:v>
                      </c:pt>
                      <c:pt idx="12127">
                        <c:v>13394.453125</c:v>
                      </c:pt>
                      <c:pt idx="12128">
                        <c:v>14943.86328125</c:v>
                      </c:pt>
                      <c:pt idx="12129">
                        <c:v>11239.47265625</c:v>
                      </c:pt>
                      <c:pt idx="12130">
                        <c:v>10624.9140625</c:v>
                      </c:pt>
                      <c:pt idx="12131">
                        <c:v>13033.3359375</c:v>
                      </c:pt>
                      <c:pt idx="12132">
                        <c:v>13667.97265625</c:v>
                      </c:pt>
                      <c:pt idx="12133">
                        <c:v>13744.80859375</c:v>
                      </c:pt>
                      <c:pt idx="12134">
                        <c:v>14301.5625</c:v>
                      </c:pt>
                      <c:pt idx="12135">
                        <c:v>18805.03515625</c:v>
                      </c:pt>
                      <c:pt idx="12136">
                        <c:v>18401.98828125</c:v>
                      </c:pt>
                      <c:pt idx="12137">
                        <c:v>18763.4296875</c:v>
                      </c:pt>
                      <c:pt idx="12138">
                        <c:v>16008.18359375</c:v>
                      </c:pt>
                      <c:pt idx="12139">
                        <c:v>13482.30859375</c:v>
                      </c:pt>
                      <c:pt idx="12140">
                        <c:v>11983.8671875</c:v>
                      </c:pt>
                      <c:pt idx="12141">
                        <c:v>12692.82421875</c:v>
                      </c:pt>
                      <c:pt idx="12142">
                        <c:v>16598.2734375</c:v>
                      </c:pt>
                      <c:pt idx="12143">
                        <c:v>17888.03125</c:v>
                      </c:pt>
                      <c:pt idx="12144">
                        <c:v>15434.47265625</c:v>
                      </c:pt>
                      <c:pt idx="12145">
                        <c:v>14097.515625</c:v>
                      </c:pt>
                      <c:pt idx="12146">
                        <c:v>13421.296875</c:v>
                      </c:pt>
                      <c:pt idx="12147">
                        <c:v>15522.9921875</c:v>
                      </c:pt>
                      <c:pt idx="12148">
                        <c:v>18964.23828125</c:v>
                      </c:pt>
                      <c:pt idx="12149">
                        <c:v>17918.9140625</c:v>
                      </c:pt>
                      <c:pt idx="12150">
                        <c:v>12552.1171875</c:v>
                      </c:pt>
                      <c:pt idx="12151">
                        <c:v>12834.4296875</c:v>
                      </c:pt>
                      <c:pt idx="12152">
                        <c:v>12663.76171875</c:v>
                      </c:pt>
                      <c:pt idx="12153">
                        <c:v>12187.3984375</c:v>
                      </c:pt>
                      <c:pt idx="12154">
                        <c:v>12844.03515625</c:v>
                      </c:pt>
                      <c:pt idx="12155">
                        <c:v>12506.171875</c:v>
                      </c:pt>
                      <c:pt idx="12156">
                        <c:v>11999.77734375</c:v>
                      </c:pt>
                      <c:pt idx="12157">
                        <c:v>12001.3671875</c:v>
                      </c:pt>
                      <c:pt idx="12158">
                        <c:v>11100.6328125</c:v>
                      </c:pt>
                      <c:pt idx="12159">
                        <c:v>9047.078125</c:v>
                      </c:pt>
                      <c:pt idx="12160">
                        <c:v>9926.828125</c:v>
                      </c:pt>
                      <c:pt idx="12161">
                        <c:v>10788.8359375</c:v>
                      </c:pt>
                      <c:pt idx="12162">
                        <c:v>7269.359375</c:v>
                      </c:pt>
                      <c:pt idx="12163">
                        <c:v>8736.734375</c:v>
                      </c:pt>
                      <c:pt idx="12164">
                        <c:v>11567.421875</c:v>
                      </c:pt>
                      <c:pt idx="12165">
                        <c:v>14565.9296875</c:v>
                      </c:pt>
                      <c:pt idx="12166">
                        <c:v>14534.40625</c:v>
                      </c:pt>
                      <c:pt idx="12167">
                        <c:v>13531.15234375</c:v>
                      </c:pt>
                      <c:pt idx="12168">
                        <c:v>14025.546875</c:v>
                      </c:pt>
                      <c:pt idx="12169">
                        <c:v>14467.046875</c:v>
                      </c:pt>
                      <c:pt idx="12170">
                        <c:v>12547.4296875</c:v>
                      </c:pt>
                      <c:pt idx="12171">
                        <c:v>14076.94140625</c:v>
                      </c:pt>
                      <c:pt idx="12172">
                        <c:v>13111.01953125</c:v>
                      </c:pt>
                      <c:pt idx="12173">
                        <c:v>13763.48046875</c:v>
                      </c:pt>
                      <c:pt idx="12174">
                        <c:v>14545.6953125</c:v>
                      </c:pt>
                      <c:pt idx="12175">
                        <c:v>14384.3125</c:v>
                      </c:pt>
                      <c:pt idx="12176">
                        <c:v>12946.0078125</c:v>
                      </c:pt>
                      <c:pt idx="12177">
                        <c:v>12640.6953125</c:v>
                      </c:pt>
                      <c:pt idx="12178">
                        <c:v>12732.1484375</c:v>
                      </c:pt>
                      <c:pt idx="12179">
                        <c:v>12941.07421875</c:v>
                      </c:pt>
                      <c:pt idx="12180">
                        <c:v>12726.015625</c:v>
                      </c:pt>
                      <c:pt idx="12181">
                        <c:v>11924.53125</c:v>
                      </c:pt>
                      <c:pt idx="12182">
                        <c:v>12175.97265625</c:v>
                      </c:pt>
                      <c:pt idx="12183">
                        <c:v>11593.88671875</c:v>
                      </c:pt>
                      <c:pt idx="12184">
                        <c:v>14067.6171875</c:v>
                      </c:pt>
                      <c:pt idx="12185">
                        <c:v>13600.8515625</c:v>
                      </c:pt>
                      <c:pt idx="12186">
                        <c:v>12110.37109375</c:v>
                      </c:pt>
                      <c:pt idx="12187">
                        <c:v>10770.265625</c:v>
                      </c:pt>
                      <c:pt idx="12188">
                        <c:v>10257.91015625</c:v>
                      </c:pt>
                      <c:pt idx="12189">
                        <c:v>12707.72265625</c:v>
                      </c:pt>
                      <c:pt idx="12190">
                        <c:v>13825.015625</c:v>
                      </c:pt>
                      <c:pt idx="12191">
                        <c:v>13637.265625</c:v>
                      </c:pt>
                      <c:pt idx="12192">
                        <c:v>14534.09765625</c:v>
                      </c:pt>
                      <c:pt idx="12193">
                        <c:v>12538.6015625</c:v>
                      </c:pt>
                      <c:pt idx="12194">
                        <c:v>13726.76953125</c:v>
                      </c:pt>
                      <c:pt idx="12195">
                        <c:v>11368.03125</c:v>
                      </c:pt>
                      <c:pt idx="12196">
                        <c:v>14914.109375</c:v>
                      </c:pt>
                      <c:pt idx="12197">
                        <c:v>13250.5625</c:v>
                      </c:pt>
                      <c:pt idx="12198">
                        <c:v>16372.9453125</c:v>
                      </c:pt>
                      <c:pt idx="12199">
                        <c:v>16194.9375</c:v>
                      </c:pt>
                      <c:pt idx="12200">
                        <c:v>12369.39453125</c:v>
                      </c:pt>
                      <c:pt idx="12201">
                        <c:v>16064.453125</c:v>
                      </c:pt>
                      <c:pt idx="12202">
                        <c:v>13713.921875</c:v>
                      </c:pt>
                      <c:pt idx="12203">
                        <c:v>12614.2578125</c:v>
                      </c:pt>
                      <c:pt idx="12204">
                        <c:v>12148.87890625</c:v>
                      </c:pt>
                      <c:pt idx="12205">
                        <c:v>14024.9140625</c:v>
                      </c:pt>
                      <c:pt idx="12206">
                        <c:v>14850.46875</c:v>
                      </c:pt>
                      <c:pt idx="12207">
                        <c:v>13757.6015625</c:v>
                      </c:pt>
                      <c:pt idx="12208">
                        <c:v>13941.7421875</c:v>
                      </c:pt>
                      <c:pt idx="12209">
                        <c:v>16303.9921875</c:v>
                      </c:pt>
                      <c:pt idx="12210">
                        <c:v>7575.71875</c:v>
                      </c:pt>
                      <c:pt idx="12211">
                        <c:v>9701.7890625</c:v>
                      </c:pt>
                      <c:pt idx="12212">
                        <c:v>10838.1875</c:v>
                      </c:pt>
                      <c:pt idx="12213">
                        <c:v>12770.890625</c:v>
                      </c:pt>
                      <c:pt idx="12214">
                        <c:v>12303.84375</c:v>
                      </c:pt>
                      <c:pt idx="12215">
                        <c:v>11102.8515625</c:v>
                      </c:pt>
                      <c:pt idx="12216">
                        <c:v>11441.6640625</c:v>
                      </c:pt>
                      <c:pt idx="12217">
                        <c:v>11960.15234375</c:v>
                      </c:pt>
                      <c:pt idx="12218">
                        <c:v>13236.5</c:v>
                      </c:pt>
                      <c:pt idx="12219">
                        <c:v>12472.3984375</c:v>
                      </c:pt>
                      <c:pt idx="12220">
                        <c:v>11607.76171875</c:v>
                      </c:pt>
                      <c:pt idx="12221">
                        <c:v>12957.79296875</c:v>
                      </c:pt>
                      <c:pt idx="12222">
                        <c:v>12065.5625</c:v>
                      </c:pt>
                      <c:pt idx="12223">
                        <c:v>11066.765625</c:v>
                      </c:pt>
                      <c:pt idx="12224">
                        <c:v>12182.75</c:v>
                      </c:pt>
                      <c:pt idx="12225">
                        <c:v>16566.2890625</c:v>
                      </c:pt>
                      <c:pt idx="12226">
                        <c:v>15138.96875</c:v>
                      </c:pt>
                      <c:pt idx="12227">
                        <c:v>13650.30078125</c:v>
                      </c:pt>
                      <c:pt idx="12228">
                        <c:v>17356.74609375</c:v>
                      </c:pt>
                      <c:pt idx="12229">
                        <c:v>16945.79296875</c:v>
                      </c:pt>
                      <c:pt idx="12230">
                        <c:v>14570.58203125</c:v>
                      </c:pt>
                      <c:pt idx="12231">
                        <c:v>16100.42578125</c:v>
                      </c:pt>
                      <c:pt idx="12232">
                        <c:v>13549.44921875</c:v>
                      </c:pt>
                      <c:pt idx="12233">
                        <c:v>10333.375</c:v>
                      </c:pt>
                      <c:pt idx="12234">
                        <c:v>9562.5234375</c:v>
                      </c:pt>
                      <c:pt idx="12235">
                        <c:v>9417.4453125</c:v>
                      </c:pt>
                      <c:pt idx="12236">
                        <c:v>12956.70703125</c:v>
                      </c:pt>
                      <c:pt idx="12237">
                        <c:v>17557.9375</c:v>
                      </c:pt>
                      <c:pt idx="12238">
                        <c:v>16700.1015625</c:v>
                      </c:pt>
                      <c:pt idx="12239">
                        <c:v>16719.19140625</c:v>
                      </c:pt>
                      <c:pt idx="12240">
                        <c:v>13099.04296875</c:v>
                      </c:pt>
                      <c:pt idx="12241">
                        <c:v>13474.60546875</c:v>
                      </c:pt>
                      <c:pt idx="12242">
                        <c:v>13757.33203125</c:v>
                      </c:pt>
                      <c:pt idx="12243">
                        <c:v>13646.60546875</c:v>
                      </c:pt>
                      <c:pt idx="12244">
                        <c:v>14053.4765625</c:v>
                      </c:pt>
                      <c:pt idx="12245">
                        <c:v>12110.13671875</c:v>
                      </c:pt>
                      <c:pt idx="12246">
                        <c:v>11974.7109375</c:v>
                      </c:pt>
                      <c:pt idx="12247">
                        <c:v>13587.47265625</c:v>
                      </c:pt>
                      <c:pt idx="12248">
                        <c:v>13318.2265625</c:v>
                      </c:pt>
                      <c:pt idx="12249">
                        <c:v>13347.56640625</c:v>
                      </c:pt>
                      <c:pt idx="12250">
                        <c:v>11312.31640625</c:v>
                      </c:pt>
                      <c:pt idx="12251">
                        <c:v>10762.421875</c:v>
                      </c:pt>
                      <c:pt idx="12252">
                        <c:v>12962.14453125</c:v>
                      </c:pt>
                      <c:pt idx="12253">
                        <c:v>11888.98046875</c:v>
                      </c:pt>
                      <c:pt idx="12254">
                        <c:v>12853.51953125</c:v>
                      </c:pt>
                      <c:pt idx="12255">
                        <c:v>16206.6015625</c:v>
                      </c:pt>
                      <c:pt idx="12256">
                        <c:v>15259.23046875</c:v>
                      </c:pt>
                      <c:pt idx="12257">
                        <c:v>17469.7109375</c:v>
                      </c:pt>
                      <c:pt idx="12258">
                        <c:v>17169.44140625</c:v>
                      </c:pt>
                      <c:pt idx="12259">
                        <c:v>16598.07421875</c:v>
                      </c:pt>
                      <c:pt idx="12260">
                        <c:v>17095.81640625</c:v>
                      </c:pt>
                      <c:pt idx="12261">
                        <c:v>17145.12890625</c:v>
                      </c:pt>
                      <c:pt idx="12262">
                        <c:v>15342.578125</c:v>
                      </c:pt>
                      <c:pt idx="12263">
                        <c:v>17246.2421875</c:v>
                      </c:pt>
                      <c:pt idx="12264">
                        <c:v>16062.68359375</c:v>
                      </c:pt>
                      <c:pt idx="12265">
                        <c:v>16181.90625</c:v>
                      </c:pt>
                      <c:pt idx="12266">
                        <c:v>16977.3125</c:v>
                      </c:pt>
                      <c:pt idx="12267">
                        <c:v>16916.0859375</c:v>
                      </c:pt>
                      <c:pt idx="12268">
                        <c:v>16648.421875</c:v>
                      </c:pt>
                      <c:pt idx="12269">
                        <c:v>17087.6640625</c:v>
                      </c:pt>
                      <c:pt idx="12270">
                        <c:v>13013.5546875</c:v>
                      </c:pt>
                      <c:pt idx="12271">
                        <c:v>12395.8359375</c:v>
                      </c:pt>
                      <c:pt idx="12272">
                        <c:v>14681.609375</c:v>
                      </c:pt>
                      <c:pt idx="12273">
                        <c:v>14956.203125</c:v>
                      </c:pt>
                      <c:pt idx="12274">
                        <c:v>14868.515625</c:v>
                      </c:pt>
                      <c:pt idx="12275">
                        <c:v>15056.84375</c:v>
                      </c:pt>
                      <c:pt idx="12276">
                        <c:v>14434.109375</c:v>
                      </c:pt>
                      <c:pt idx="12277">
                        <c:v>13996.7890625</c:v>
                      </c:pt>
                      <c:pt idx="12278">
                        <c:v>14110.05078125</c:v>
                      </c:pt>
                      <c:pt idx="12279">
                        <c:v>15036.59375</c:v>
                      </c:pt>
                      <c:pt idx="12280">
                        <c:v>14135.64453125</c:v>
                      </c:pt>
                      <c:pt idx="12281">
                        <c:v>13317.43359375</c:v>
                      </c:pt>
                      <c:pt idx="12282">
                        <c:v>13663.66015625</c:v>
                      </c:pt>
                      <c:pt idx="12283">
                        <c:v>14994.78125</c:v>
                      </c:pt>
                      <c:pt idx="12284">
                        <c:v>14660.4296875</c:v>
                      </c:pt>
                      <c:pt idx="12285">
                        <c:v>12454.97265625</c:v>
                      </c:pt>
                      <c:pt idx="12286">
                        <c:v>12068.02734375</c:v>
                      </c:pt>
                      <c:pt idx="12287">
                        <c:v>13185.984375</c:v>
                      </c:pt>
                      <c:pt idx="12288">
                        <c:v>10679.48828125</c:v>
                      </c:pt>
                      <c:pt idx="12289">
                        <c:v>10923.8046875</c:v>
                      </c:pt>
                      <c:pt idx="12290">
                        <c:v>12839.23046875</c:v>
                      </c:pt>
                      <c:pt idx="12291">
                        <c:v>13171.12109375</c:v>
                      </c:pt>
                      <c:pt idx="12292">
                        <c:v>11302.26953125</c:v>
                      </c:pt>
                      <c:pt idx="12293">
                        <c:v>10556.46875</c:v>
                      </c:pt>
                      <c:pt idx="12294">
                        <c:v>11510.21875</c:v>
                      </c:pt>
                      <c:pt idx="12295">
                        <c:v>12686.046875</c:v>
                      </c:pt>
                      <c:pt idx="12296">
                        <c:v>13507.12890625</c:v>
                      </c:pt>
                      <c:pt idx="12297">
                        <c:v>12958.6328125</c:v>
                      </c:pt>
                      <c:pt idx="12298">
                        <c:v>11326.33984375</c:v>
                      </c:pt>
                      <c:pt idx="12299">
                        <c:v>11416.2421875</c:v>
                      </c:pt>
                      <c:pt idx="12300">
                        <c:v>14692.171875</c:v>
                      </c:pt>
                      <c:pt idx="12301">
                        <c:v>14737.4296875</c:v>
                      </c:pt>
                      <c:pt idx="12302">
                        <c:v>14447.1171875</c:v>
                      </c:pt>
                      <c:pt idx="12303">
                        <c:v>13850.86328125</c:v>
                      </c:pt>
                      <c:pt idx="12304">
                        <c:v>13814.11328125</c:v>
                      </c:pt>
                      <c:pt idx="12305">
                        <c:v>15262.46875</c:v>
                      </c:pt>
                      <c:pt idx="12306">
                        <c:v>13713.8828125</c:v>
                      </c:pt>
                      <c:pt idx="12307">
                        <c:v>14837.9140625</c:v>
                      </c:pt>
                      <c:pt idx="12308">
                        <c:v>15128.89453125</c:v>
                      </c:pt>
                      <c:pt idx="12309">
                        <c:v>15058.94921875</c:v>
                      </c:pt>
                      <c:pt idx="12310">
                        <c:v>12429.94140625</c:v>
                      </c:pt>
                      <c:pt idx="12311">
                        <c:v>11617.921875</c:v>
                      </c:pt>
                      <c:pt idx="12312">
                        <c:v>11243.05078125</c:v>
                      </c:pt>
                      <c:pt idx="12313">
                        <c:v>12654.29296875</c:v>
                      </c:pt>
                      <c:pt idx="12314">
                        <c:v>14448.40625</c:v>
                      </c:pt>
                      <c:pt idx="12315">
                        <c:v>15424.1796875</c:v>
                      </c:pt>
                      <c:pt idx="12316">
                        <c:v>14840.4140625</c:v>
                      </c:pt>
                      <c:pt idx="12317">
                        <c:v>12029.1640625</c:v>
                      </c:pt>
                      <c:pt idx="12318">
                        <c:v>11916.0078125</c:v>
                      </c:pt>
                      <c:pt idx="12319">
                        <c:v>14694.84375</c:v>
                      </c:pt>
                      <c:pt idx="12320">
                        <c:v>13674.0078125</c:v>
                      </c:pt>
                      <c:pt idx="12321">
                        <c:v>11693.22265625</c:v>
                      </c:pt>
                      <c:pt idx="12322">
                        <c:v>11741.15625</c:v>
                      </c:pt>
                      <c:pt idx="12323">
                        <c:v>14590.796875</c:v>
                      </c:pt>
                      <c:pt idx="12324">
                        <c:v>13932.6953125</c:v>
                      </c:pt>
                      <c:pt idx="12325">
                        <c:v>14884.453125</c:v>
                      </c:pt>
                      <c:pt idx="12326">
                        <c:v>14520.578125</c:v>
                      </c:pt>
                      <c:pt idx="12327">
                        <c:v>14919.8515625</c:v>
                      </c:pt>
                      <c:pt idx="12328">
                        <c:v>15372.5703125</c:v>
                      </c:pt>
                      <c:pt idx="12329">
                        <c:v>15696.1640625</c:v>
                      </c:pt>
                      <c:pt idx="12330">
                        <c:v>13500.90625</c:v>
                      </c:pt>
                      <c:pt idx="12331">
                        <c:v>13520.0546875</c:v>
                      </c:pt>
                      <c:pt idx="12332">
                        <c:v>13424.7890625</c:v>
                      </c:pt>
                      <c:pt idx="12333">
                        <c:v>12828.01171875</c:v>
                      </c:pt>
                      <c:pt idx="12334">
                        <c:v>11310.3125</c:v>
                      </c:pt>
                      <c:pt idx="12335">
                        <c:v>13486.3203125</c:v>
                      </c:pt>
                      <c:pt idx="12336">
                        <c:v>13247.96875</c:v>
                      </c:pt>
                      <c:pt idx="12337">
                        <c:v>14005.7109375</c:v>
                      </c:pt>
                      <c:pt idx="12338">
                        <c:v>13637.97265625</c:v>
                      </c:pt>
                      <c:pt idx="12339">
                        <c:v>12063.890625</c:v>
                      </c:pt>
                      <c:pt idx="12340">
                        <c:v>10816.515625</c:v>
                      </c:pt>
                      <c:pt idx="12341">
                        <c:v>11577.34765625</c:v>
                      </c:pt>
                      <c:pt idx="12342">
                        <c:v>13989.75</c:v>
                      </c:pt>
                      <c:pt idx="12343">
                        <c:v>11413.3515625</c:v>
                      </c:pt>
                      <c:pt idx="12344">
                        <c:v>12000.359375</c:v>
                      </c:pt>
                      <c:pt idx="12345">
                        <c:v>15053.7109375</c:v>
                      </c:pt>
                      <c:pt idx="12346">
                        <c:v>12772.5234375</c:v>
                      </c:pt>
                      <c:pt idx="12347">
                        <c:v>10956.93359375</c:v>
                      </c:pt>
                      <c:pt idx="12348">
                        <c:v>10019.1171875</c:v>
                      </c:pt>
                      <c:pt idx="12349">
                        <c:v>11780.40625</c:v>
                      </c:pt>
                      <c:pt idx="12350">
                        <c:v>14508.9140625</c:v>
                      </c:pt>
                      <c:pt idx="12351">
                        <c:v>14561.203125</c:v>
                      </c:pt>
                      <c:pt idx="12352">
                        <c:v>15035.1640625</c:v>
                      </c:pt>
                      <c:pt idx="12353">
                        <c:v>14019.265625</c:v>
                      </c:pt>
                      <c:pt idx="12354">
                        <c:v>15065.37109375</c:v>
                      </c:pt>
                      <c:pt idx="12355">
                        <c:v>14482.43359375</c:v>
                      </c:pt>
                      <c:pt idx="12356">
                        <c:v>15505.734375</c:v>
                      </c:pt>
                      <c:pt idx="12357">
                        <c:v>15471.109375</c:v>
                      </c:pt>
                      <c:pt idx="12358">
                        <c:v>13217</c:v>
                      </c:pt>
                      <c:pt idx="12359">
                        <c:v>12322.78125</c:v>
                      </c:pt>
                      <c:pt idx="12360">
                        <c:v>9837.015625</c:v>
                      </c:pt>
                      <c:pt idx="12361">
                        <c:v>7591.02734375</c:v>
                      </c:pt>
                      <c:pt idx="12362">
                        <c:v>7433.94921875</c:v>
                      </c:pt>
                      <c:pt idx="12363">
                        <c:v>9205.80859375</c:v>
                      </c:pt>
                      <c:pt idx="12364">
                        <c:v>10669.59765625</c:v>
                      </c:pt>
                      <c:pt idx="12365">
                        <c:v>9581.4453125</c:v>
                      </c:pt>
                      <c:pt idx="12366">
                        <c:v>10511.61328125</c:v>
                      </c:pt>
                      <c:pt idx="12367">
                        <c:v>8203.1015625</c:v>
                      </c:pt>
                      <c:pt idx="12368">
                        <c:v>8055.71484375</c:v>
                      </c:pt>
                      <c:pt idx="12369">
                        <c:v>8094.078125</c:v>
                      </c:pt>
                      <c:pt idx="12370">
                        <c:v>10193.17578125</c:v>
                      </c:pt>
                      <c:pt idx="12371">
                        <c:v>9482.6796875</c:v>
                      </c:pt>
                      <c:pt idx="12372">
                        <c:v>10663.25390625</c:v>
                      </c:pt>
                      <c:pt idx="12373">
                        <c:v>10038.92578125</c:v>
                      </c:pt>
                      <c:pt idx="12374">
                        <c:v>9677.05078125</c:v>
                      </c:pt>
                      <c:pt idx="12375">
                        <c:v>14691.5078125</c:v>
                      </c:pt>
                      <c:pt idx="12376">
                        <c:v>12813.765625</c:v>
                      </c:pt>
                      <c:pt idx="12377">
                        <c:v>14359.40625</c:v>
                      </c:pt>
                      <c:pt idx="12378">
                        <c:v>14914.75</c:v>
                      </c:pt>
                      <c:pt idx="12379">
                        <c:v>14916.62890625</c:v>
                      </c:pt>
                      <c:pt idx="12380">
                        <c:v>13888.4765625</c:v>
                      </c:pt>
                      <c:pt idx="12381">
                        <c:v>14200.5</c:v>
                      </c:pt>
                      <c:pt idx="12382">
                        <c:v>15203</c:v>
                      </c:pt>
                      <c:pt idx="12383">
                        <c:v>12945.59765625</c:v>
                      </c:pt>
                      <c:pt idx="12384">
                        <c:v>11980.11328125</c:v>
                      </c:pt>
                      <c:pt idx="12385">
                        <c:v>12368</c:v>
                      </c:pt>
                      <c:pt idx="12386">
                        <c:v>15198.4375</c:v>
                      </c:pt>
                      <c:pt idx="12387">
                        <c:v>14474.765625</c:v>
                      </c:pt>
                      <c:pt idx="12388">
                        <c:v>14427.125</c:v>
                      </c:pt>
                      <c:pt idx="12389">
                        <c:v>14528.39453125</c:v>
                      </c:pt>
                      <c:pt idx="12390">
                        <c:v>10127.609375</c:v>
                      </c:pt>
                      <c:pt idx="12391">
                        <c:v>14010.98046875</c:v>
                      </c:pt>
                      <c:pt idx="12392">
                        <c:v>13514.1640625</c:v>
                      </c:pt>
                      <c:pt idx="12393">
                        <c:v>12987.66796875</c:v>
                      </c:pt>
                      <c:pt idx="12394">
                        <c:v>14550.67578125</c:v>
                      </c:pt>
                      <c:pt idx="12395">
                        <c:v>12019.23828125</c:v>
                      </c:pt>
                      <c:pt idx="12396">
                        <c:v>11718.9765625</c:v>
                      </c:pt>
                      <c:pt idx="12397">
                        <c:v>13074.94140625</c:v>
                      </c:pt>
                      <c:pt idx="12398">
                        <c:v>14364.2421875</c:v>
                      </c:pt>
                      <c:pt idx="12399">
                        <c:v>12841.9296875</c:v>
                      </c:pt>
                      <c:pt idx="12400">
                        <c:v>11217.4375</c:v>
                      </c:pt>
                      <c:pt idx="12401">
                        <c:v>14868.921875</c:v>
                      </c:pt>
                      <c:pt idx="12402">
                        <c:v>14814.03515625</c:v>
                      </c:pt>
                      <c:pt idx="12403">
                        <c:v>14089.03125</c:v>
                      </c:pt>
                      <c:pt idx="12404">
                        <c:v>14484.3046875</c:v>
                      </c:pt>
                      <c:pt idx="12405">
                        <c:v>11533.140625</c:v>
                      </c:pt>
                      <c:pt idx="12406">
                        <c:v>17194.57421875</c:v>
                      </c:pt>
                      <c:pt idx="12407">
                        <c:v>17586.84765625</c:v>
                      </c:pt>
                      <c:pt idx="12408">
                        <c:v>17656.15625</c:v>
                      </c:pt>
                      <c:pt idx="12409">
                        <c:v>16724.171875</c:v>
                      </c:pt>
                      <c:pt idx="12410">
                        <c:v>16166.546875</c:v>
                      </c:pt>
                      <c:pt idx="12411">
                        <c:v>17609.94140625</c:v>
                      </c:pt>
                      <c:pt idx="12412">
                        <c:v>16160.515625</c:v>
                      </c:pt>
                      <c:pt idx="12413">
                        <c:v>15782.3828125</c:v>
                      </c:pt>
                      <c:pt idx="12414">
                        <c:v>17122.88671875</c:v>
                      </c:pt>
                      <c:pt idx="12415">
                        <c:v>17690.28515625</c:v>
                      </c:pt>
                      <c:pt idx="12416">
                        <c:v>15800.15625</c:v>
                      </c:pt>
                      <c:pt idx="12417">
                        <c:v>14080.18359375</c:v>
                      </c:pt>
                      <c:pt idx="12418">
                        <c:v>16749.046875</c:v>
                      </c:pt>
                      <c:pt idx="12419">
                        <c:v>17116.03125</c:v>
                      </c:pt>
                      <c:pt idx="12420">
                        <c:v>18181.66796875</c:v>
                      </c:pt>
                      <c:pt idx="12421">
                        <c:v>17598.72265625</c:v>
                      </c:pt>
                      <c:pt idx="12422">
                        <c:v>18503.13671875</c:v>
                      </c:pt>
                      <c:pt idx="12423">
                        <c:v>17222.34375</c:v>
                      </c:pt>
                      <c:pt idx="12424">
                        <c:v>11489.2578125</c:v>
                      </c:pt>
                      <c:pt idx="12425">
                        <c:v>15556.21484375</c:v>
                      </c:pt>
                      <c:pt idx="12426">
                        <c:v>15900.8203125</c:v>
                      </c:pt>
                      <c:pt idx="12427">
                        <c:v>14841.52734375</c:v>
                      </c:pt>
                      <c:pt idx="12428">
                        <c:v>16924.4453125</c:v>
                      </c:pt>
                      <c:pt idx="12429">
                        <c:v>15944.53515625</c:v>
                      </c:pt>
                      <c:pt idx="12430">
                        <c:v>14680.6640625</c:v>
                      </c:pt>
                      <c:pt idx="12431">
                        <c:v>14853.4296875</c:v>
                      </c:pt>
                      <c:pt idx="12432">
                        <c:v>16980.1328125</c:v>
                      </c:pt>
                      <c:pt idx="12433">
                        <c:v>18656.45703125</c:v>
                      </c:pt>
                      <c:pt idx="12434">
                        <c:v>18377.87109375</c:v>
                      </c:pt>
                      <c:pt idx="12435">
                        <c:v>18829.15234375</c:v>
                      </c:pt>
                      <c:pt idx="12436">
                        <c:v>12946.328125</c:v>
                      </c:pt>
                      <c:pt idx="12437">
                        <c:v>18715.11328125</c:v>
                      </c:pt>
                      <c:pt idx="12438">
                        <c:v>18640.65625</c:v>
                      </c:pt>
                      <c:pt idx="12439">
                        <c:v>15674.765625</c:v>
                      </c:pt>
                      <c:pt idx="12440">
                        <c:v>15863.64453125</c:v>
                      </c:pt>
                      <c:pt idx="12441">
                        <c:v>19401.1171875</c:v>
                      </c:pt>
                      <c:pt idx="12442">
                        <c:v>18878.54296875</c:v>
                      </c:pt>
                      <c:pt idx="12443">
                        <c:v>18191.39453125</c:v>
                      </c:pt>
                      <c:pt idx="12444">
                        <c:v>18058.66015625</c:v>
                      </c:pt>
                      <c:pt idx="12445">
                        <c:v>16899.8125</c:v>
                      </c:pt>
                      <c:pt idx="12446">
                        <c:v>19232.02734375</c:v>
                      </c:pt>
                      <c:pt idx="12447">
                        <c:v>18395.46484375</c:v>
                      </c:pt>
                      <c:pt idx="12448">
                        <c:v>16488.1953125</c:v>
                      </c:pt>
                      <c:pt idx="12449">
                        <c:v>19200.66015625</c:v>
                      </c:pt>
                      <c:pt idx="12450">
                        <c:v>11870.4453125</c:v>
                      </c:pt>
                      <c:pt idx="12451">
                        <c:v>10924.2265625</c:v>
                      </c:pt>
                      <c:pt idx="12452">
                        <c:v>10884.2890625</c:v>
                      </c:pt>
                      <c:pt idx="12453">
                        <c:v>10819.578125</c:v>
                      </c:pt>
                      <c:pt idx="12454">
                        <c:v>12422.625</c:v>
                      </c:pt>
                      <c:pt idx="12455">
                        <c:v>11739.21875</c:v>
                      </c:pt>
                      <c:pt idx="12456">
                        <c:v>12167.7890625</c:v>
                      </c:pt>
                      <c:pt idx="12457">
                        <c:v>11048.859375</c:v>
                      </c:pt>
                      <c:pt idx="12458">
                        <c:v>10855.2109375</c:v>
                      </c:pt>
                      <c:pt idx="12459">
                        <c:v>13078.48828125</c:v>
                      </c:pt>
                      <c:pt idx="12460">
                        <c:v>11509.921875</c:v>
                      </c:pt>
                      <c:pt idx="12461">
                        <c:v>12348.3984375</c:v>
                      </c:pt>
                      <c:pt idx="12462">
                        <c:v>10144.0078125</c:v>
                      </c:pt>
                      <c:pt idx="12463">
                        <c:v>11319.609375</c:v>
                      </c:pt>
                      <c:pt idx="12464">
                        <c:v>12557.3984375</c:v>
                      </c:pt>
                      <c:pt idx="12465">
                        <c:v>15084.4765625</c:v>
                      </c:pt>
                      <c:pt idx="12466">
                        <c:v>15262.03125</c:v>
                      </c:pt>
                      <c:pt idx="12467">
                        <c:v>14956.97265625</c:v>
                      </c:pt>
                      <c:pt idx="12468">
                        <c:v>13938.140625</c:v>
                      </c:pt>
                      <c:pt idx="12469">
                        <c:v>14126.1796875</c:v>
                      </c:pt>
                      <c:pt idx="12470">
                        <c:v>15268.91015625</c:v>
                      </c:pt>
                      <c:pt idx="12471">
                        <c:v>15509.71875</c:v>
                      </c:pt>
                      <c:pt idx="12472">
                        <c:v>15093.234375</c:v>
                      </c:pt>
                      <c:pt idx="12473">
                        <c:v>14147.8203125</c:v>
                      </c:pt>
                      <c:pt idx="12474">
                        <c:v>13410.1640625</c:v>
                      </c:pt>
                      <c:pt idx="12475">
                        <c:v>13570.62109375</c:v>
                      </c:pt>
                      <c:pt idx="12476">
                        <c:v>15340.85546875</c:v>
                      </c:pt>
                      <c:pt idx="12477">
                        <c:v>13311.66796875</c:v>
                      </c:pt>
                      <c:pt idx="12478">
                        <c:v>14332.203125</c:v>
                      </c:pt>
                      <c:pt idx="12479">
                        <c:v>14772.89453125</c:v>
                      </c:pt>
                      <c:pt idx="12480">
                        <c:v>15571.7109375</c:v>
                      </c:pt>
                      <c:pt idx="12481">
                        <c:v>16929.421875</c:v>
                      </c:pt>
                      <c:pt idx="12482">
                        <c:v>15909.5078125</c:v>
                      </c:pt>
                      <c:pt idx="12483">
                        <c:v>17395.19140625</c:v>
                      </c:pt>
                      <c:pt idx="12484">
                        <c:v>17067.703125</c:v>
                      </c:pt>
                      <c:pt idx="12485">
                        <c:v>17306.6796875</c:v>
                      </c:pt>
                      <c:pt idx="12486">
                        <c:v>15396.921875</c:v>
                      </c:pt>
                      <c:pt idx="12487">
                        <c:v>13521.33984375</c:v>
                      </c:pt>
                      <c:pt idx="12488">
                        <c:v>13810.734375</c:v>
                      </c:pt>
                      <c:pt idx="12489">
                        <c:v>16685.3125</c:v>
                      </c:pt>
                      <c:pt idx="12490">
                        <c:v>17168.34375</c:v>
                      </c:pt>
                      <c:pt idx="12491">
                        <c:v>16269.046875</c:v>
                      </c:pt>
                      <c:pt idx="12492">
                        <c:v>16013.84375</c:v>
                      </c:pt>
                      <c:pt idx="12493">
                        <c:v>16198.32421875</c:v>
                      </c:pt>
                      <c:pt idx="12494">
                        <c:v>17184.1640625</c:v>
                      </c:pt>
                      <c:pt idx="12495">
                        <c:v>13094.09765625</c:v>
                      </c:pt>
                      <c:pt idx="12496">
                        <c:v>12473.08984375</c:v>
                      </c:pt>
                      <c:pt idx="12497">
                        <c:v>10329.82421875</c:v>
                      </c:pt>
                      <c:pt idx="12498">
                        <c:v>10186.09375</c:v>
                      </c:pt>
                      <c:pt idx="12499">
                        <c:v>11547.5</c:v>
                      </c:pt>
                      <c:pt idx="12500">
                        <c:v>9603.36328125</c:v>
                      </c:pt>
                      <c:pt idx="12501">
                        <c:v>9534.5078125</c:v>
                      </c:pt>
                      <c:pt idx="12502">
                        <c:v>12212.74609375</c:v>
                      </c:pt>
                      <c:pt idx="12503">
                        <c:v>11009.69140625</c:v>
                      </c:pt>
                      <c:pt idx="12504">
                        <c:v>12218.8515625</c:v>
                      </c:pt>
                      <c:pt idx="12505">
                        <c:v>11145.41015625</c:v>
                      </c:pt>
                      <c:pt idx="12506">
                        <c:v>11429.42578125</c:v>
                      </c:pt>
                      <c:pt idx="12507">
                        <c:v>12299.34765625</c:v>
                      </c:pt>
                      <c:pt idx="12508">
                        <c:v>12381.4375</c:v>
                      </c:pt>
                      <c:pt idx="12509">
                        <c:v>13107.484375</c:v>
                      </c:pt>
                      <c:pt idx="12510">
                        <c:v>16286.09375</c:v>
                      </c:pt>
                      <c:pt idx="12511">
                        <c:v>16413.19140625</c:v>
                      </c:pt>
                      <c:pt idx="12512">
                        <c:v>15169.77734375</c:v>
                      </c:pt>
                      <c:pt idx="12513">
                        <c:v>15656.18359375</c:v>
                      </c:pt>
                      <c:pt idx="12514">
                        <c:v>15340.8203125</c:v>
                      </c:pt>
                      <c:pt idx="12515">
                        <c:v>14025.55078125</c:v>
                      </c:pt>
                      <c:pt idx="12516">
                        <c:v>16562.984375</c:v>
                      </c:pt>
                      <c:pt idx="12517">
                        <c:v>15886.125</c:v>
                      </c:pt>
                      <c:pt idx="12518">
                        <c:v>15142.1171875</c:v>
                      </c:pt>
                      <c:pt idx="12519">
                        <c:v>14074.21484375</c:v>
                      </c:pt>
                      <c:pt idx="12520">
                        <c:v>14091.07421875</c:v>
                      </c:pt>
                      <c:pt idx="12521">
                        <c:v>16249.91796875</c:v>
                      </c:pt>
                      <c:pt idx="12522">
                        <c:v>16547.70703125</c:v>
                      </c:pt>
                      <c:pt idx="12523">
                        <c:v>16096.29296875</c:v>
                      </c:pt>
                      <c:pt idx="12524">
                        <c:v>15325.125</c:v>
                      </c:pt>
                      <c:pt idx="12525">
                        <c:v>13057.9609375</c:v>
                      </c:pt>
                      <c:pt idx="12526">
                        <c:v>13964.80859375</c:v>
                      </c:pt>
                      <c:pt idx="12527">
                        <c:v>10599.984375</c:v>
                      </c:pt>
                      <c:pt idx="12528">
                        <c:v>10015.484375</c:v>
                      </c:pt>
                      <c:pt idx="12529">
                        <c:v>12405.59765625</c:v>
                      </c:pt>
                      <c:pt idx="12530">
                        <c:v>12056.2265625</c:v>
                      </c:pt>
                      <c:pt idx="12531">
                        <c:v>12966.359375</c:v>
                      </c:pt>
                      <c:pt idx="12532">
                        <c:v>10977.8125</c:v>
                      </c:pt>
                      <c:pt idx="12533">
                        <c:v>10650.6953125</c:v>
                      </c:pt>
                      <c:pt idx="12534">
                        <c:v>13690.93359375</c:v>
                      </c:pt>
                      <c:pt idx="12535">
                        <c:v>14311.71875</c:v>
                      </c:pt>
                      <c:pt idx="12536">
                        <c:v>11793.81640625</c:v>
                      </c:pt>
                      <c:pt idx="12537">
                        <c:v>10861.1328125</c:v>
                      </c:pt>
                      <c:pt idx="12538">
                        <c:v>10087.49609375</c:v>
                      </c:pt>
                      <c:pt idx="12539">
                        <c:v>11583.47265625</c:v>
                      </c:pt>
                      <c:pt idx="12540">
                        <c:v>13201.99609375</c:v>
                      </c:pt>
                      <c:pt idx="12541">
                        <c:v>12817.6015625</c:v>
                      </c:pt>
                      <c:pt idx="12542">
                        <c:v>14369.3984375</c:v>
                      </c:pt>
                      <c:pt idx="12543">
                        <c:v>15005.546875</c:v>
                      </c:pt>
                      <c:pt idx="12544">
                        <c:v>15330.63671875</c:v>
                      </c:pt>
                      <c:pt idx="12545">
                        <c:v>14282.296875</c:v>
                      </c:pt>
                      <c:pt idx="12546">
                        <c:v>14475.40625</c:v>
                      </c:pt>
                      <c:pt idx="12547">
                        <c:v>14741.40234375</c:v>
                      </c:pt>
                      <c:pt idx="12548">
                        <c:v>14034.2421875</c:v>
                      </c:pt>
                      <c:pt idx="12549">
                        <c:v>14485.828125</c:v>
                      </c:pt>
                      <c:pt idx="12550">
                        <c:v>10810.31640625</c:v>
                      </c:pt>
                      <c:pt idx="12551">
                        <c:v>9668.18359375</c:v>
                      </c:pt>
                      <c:pt idx="12552">
                        <c:v>11669.8359375</c:v>
                      </c:pt>
                      <c:pt idx="12553">
                        <c:v>14403.39453125</c:v>
                      </c:pt>
                      <c:pt idx="12554">
                        <c:v>14232.33984375</c:v>
                      </c:pt>
                      <c:pt idx="12555">
                        <c:v>16334.484375</c:v>
                      </c:pt>
                      <c:pt idx="12556">
                        <c:v>16566.5546875</c:v>
                      </c:pt>
                      <c:pt idx="12557">
                        <c:v>13750.5234375</c:v>
                      </c:pt>
                      <c:pt idx="12558">
                        <c:v>14021.4609375</c:v>
                      </c:pt>
                      <c:pt idx="12559">
                        <c:v>16039.1015625</c:v>
                      </c:pt>
                      <c:pt idx="12560">
                        <c:v>17404.8828125</c:v>
                      </c:pt>
                      <c:pt idx="12561">
                        <c:v>16590.7734375</c:v>
                      </c:pt>
                      <c:pt idx="12562">
                        <c:v>15717.44140625</c:v>
                      </c:pt>
                      <c:pt idx="12563">
                        <c:v>16788.03125</c:v>
                      </c:pt>
                      <c:pt idx="12564">
                        <c:v>16534.671875</c:v>
                      </c:pt>
                      <c:pt idx="12565">
                        <c:v>18076.6171875</c:v>
                      </c:pt>
                      <c:pt idx="12566">
                        <c:v>16879.7578125</c:v>
                      </c:pt>
                      <c:pt idx="12567">
                        <c:v>15372.62109375</c:v>
                      </c:pt>
                      <c:pt idx="12568">
                        <c:v>14901.76953125</c:v>
                      </c:pt>
                      <c:pt idx="12569">
                        <c:v>17522.21875</c:v>
                      </c:pt>
                      <c:pt idx="12570">
                        <c:v>19797.77734375</c:v>
                      </c:pt>
                      <c:pt idx="12571">
                        <c:v>19507.79296875</c:v>
                      </c:pt>
                      <c:pt idx="12572">
                        <c:v>18478.66015625</c:v>
                      </c:pt>
                      <c:pt idx="12573">
                        <c:v>19683.83203125</c:v>
                      </c:pt>
                      <c:pt idx="12574">
                        <c:v>19608.59375</c:v>
                      </c:pt>
                      <c:pt idx="12575">
                        <c:v>16256.72265625</c:v>
                      </c:pt>
                      <c:pt idx="12576">
                        <c:v>13544.83203125</c:v>
                      </c:pt>
                      <c:pt idx="12577">
                        <c:v>12437.5</c:v>
                      </c:pt>
                      <c:pt idx="12578">
                        <c:v>13079.05078125</c:v>
                      </c:pt>
                      <c:pt idx="12579">
                        <c:v>17023.625</c:v>
                      </c:pt>
                      <c:pt idx="12580">
                        <c:v>18122.76171875</c:v>
                      </c:pt>
                      <c:pt idx="12581">
                        <c:v>16923.1171875</c:v>
                      </c:pt>
                      <c:pt idx="12582">
                        <c:v>16600.078125</c:v>
                      </c:pt>
                      <c:pt idx="12583">
                        <c:v>18313.2890625</c:v>
                      </c:pt>
                      <c:pt idx="12584">
                        <c:v>18971.62890625</c:v>
                      </c:pt>
                      <c:pt idx="12585">
                        <c:v>13014.15234375</c:v>
                      </c:pt>
                      <c:pt idx="12586">
                        <c:v>11615.92578125</c:v>
                      </c:pt>
                      <c:pt idx="12587">
                        <c:v>12232.140625</c:v>
                      </c:pt>
                      <c:pt idx="12588">
                        <c:v>9207.671875</c:v>
                      </c:pt>
                      <c:pt idx="12589">
                        <c:v>7112.953125</c:v>
                      </c:pt>
                      <c:pt idx="12590">
                        <c:v>6618.55859375</c:v>
                      </c:pt>
                      <c:pt idx="12591">
                        <c:v>7340.5859375</c:v>
                      </c:pt>
                      <c:pt idx="12592">
                        <c:v>9638.90625</c:v>
                      </c:pt>
                      <c:pt idx="12593">
                        <c:v>13000.6171875</c:v>
                      </c:pt>
                      <c:pt idx="12594">
                        <c:v>12374.11328125</c:v>
                      </c:pt>
                      <c:pt idx="12595">
                        <c:v>12887.5546875</c:v>
                      </c:pt>
                      <c:pt idx="12596">
                        <c:v>12972.390625</c:v>
                      </c:pt>
                      <c:pt idx="12597">
                        <c:v>13080.421875</c:v>
                      </c:pt>
                      <c:pt idx="12598">
                        <c:v>13052.34375</c:v>
                      </c:pt>
                      <c:pt idx="12599">
                        <c:v>11954.4765625</c:v>
                      </c:pt>
                      <c:pt idx="12600">
                        <c:v>12836.4375</c:v>
                      </c:pt>
                      <c:pt idx="12601">
                        <c:v>12163.390625</c:v>
                      </c:pt>
                      <c:pt idx="12602">
                        <c:v>11983.14453125</c:v>
                      </c:pt>
                      <c:pt idx="12603">
                        <c:v>11607.67578125</c:v>
                      </c:pt>
                      <c:pt idx="12604">
                        <c:v>14030.5078125</c:v>
                      </c:pt>
                      <c:pt idx="12605">
                        <c:v>13761.4453125</c:v>
                      </c:pt>
                      <c:pt idx="12606">
                        <c:v>13004.7265625</c:v>
                      </c:pt>
                      <c:pt idx="12607">
                        <c:v>12614.67578125</c:v>
                      </c:pt>
                      <c:pt idx="12608">
                        <c:v>13630.5390625</c:v>
                      </c:pt>
                      <c:pt idx="12609">
                        <c:v>13362.26953125</c:v>
                      </c:pt>
                      <c:pt idx="12610">
                        <c:v>13997.46875</c:v>
                      </c:pt>
                      <c:pt idx="12611">
                        <c:v>13019.203125</c:v>
                      </c:pt>
                      <c:pt idx="12612">
                        <c:v>13896.5234375</c:v>
                      </c:pt>
                      <c:pt idx="12613">
                        <c:v>12991.953125</c:v>
                      </c:pt>
                      <c:pt idx="12614">
                        <c:v>11386.42578125</c:v>
                      </c:pt>
                      <c:pt idx="12615">
                        <c:v>15846.28125</c:v>
                      </c:pt>
                      <c:pt idx="12616">
                        <c:v>15986.4453125</c:v>
                      </c:pt>
                      <c:pt idx="12617">
                        <c:v>14720.71875</c:v>
                      </c:pt>
                      <c:pt idx="12618">
                        <c:v>16227.65234375</c:v>
                      </c:pt>
                      <c:pt idx="12619">
                        <c:v>16112.18359375</c:v>
                      </c:pt>
                      <c:pt idx="12620">
                        <c:v>16527.953125</c:v>
                      </c:pt>
                      <c:pt idx="12621">
                        <c:v>15900.38671875</c:v>
                      </c:pt>
                      <c:pt idx="12622">
                        <c:v>16599.13671875</c:v>
                      </c:pt>
                      <c:pt idx="12623">
                        <c:v>13460.57421875</c:v>
                      </c:pt>
                      <c:pt idx="12624">
                        <c:v>13108.51953125</c:v>
                      </c:pt>
                      <c:pt idx="12625">
                        <c:v>16624.9140625</c:v>
                      </c:pt>
                      <c:pt idx="12626">
                        <c:v>16519.421875</c:v>
                      </c:pt>
                      <c:pt idx="12627">
                        <c:v>13965.5625</c:v>
                      </c:pt>
                      <c:pt idx="12628">
                        <c:v>9334.5234375</c:v>
                      </c:pt>
                      <c:pt idx="12629">
                        <c:v>11245.109375</c:v>
                      </c:pt>
                      <c:pt idx="12630">
                        <c:v>13534.7265625</c:v>
                      </c:pt>
                      <c:pt idx="12631">
                        <c:v>12160.37890625</c:v>
                      </c:pt>
                      <c:pt idx="12632">
                        <c:v>12168.09765625</c:v>
                      </c:pt>
                      <c:pt idx="12633">
                        <c:v>14421.5703125</c:v>
                      </c:pt>
                      <c:pt idx="12634">
                        <c:v>13866.578125</c:v>
                      </c:pt>
                      <c:pt idx="12635">
                        <c:v>14544.23828125</c:v>
                      </c:pt>
                      <c:pt idx="12636">
                        <c:v>14347.078125</c:v>
                      </c:pt>
                      <c:pt idx="12637">
                        <c:v>14144.1015625</c:v>
                      </c:pt>
                      <c:pt idx="12638">
                        <c:v>14244.47265625</c:v>
                      </c:pt>
                      <c:pt idx="12639">
                        <c:v>15347.32421875</c:v>
                      </c:pt>
                      <c:pt idx="12640">
                        <c:v>12898.23046875</c:v>
                      </c:pt>
                      <c:pt idx="12641">
                        <c:v>11701.8515625</c:v>
                      </c:pt>
                      <c:pt idx="12642">
                        <c:v>11486.734375</c:v>
                      </c:pt>
                      <c:pt idx="12643">
                        <c:v>12745.92578125</c:v>
                      </c:pt>
                      <c:pt idx="12644">
                        <c:v>15111.09765625</c:v>
                      </c:pt>
                      <c:pt idx="12645">
                        <c:v>11559.08203125</c:v>
                      </c:pt>
                      <c:pt idx="12646">
                        <c:v>11929.9453125</c:v>
                      </c:pt>
                      <c:pt idx="12647">
                        <c:v>10922.625</c:v>
                      </c:pt>
                      <c:pt idx="12648">
                        <c:v>8340.75</c:v>
                      </c:pt>
                      <c:pt idx="12649">
                        <c:v>8890.65625</c:v>
                      </c:pt>
                      <c:pt idx="12650">
                        <c:v>10453.5546875</c:v>
                      </c:pt>
                      <c:pt idx="12651">
                        <c:v>11632.23828125</c:v>
                      </c:pt>
                      <c:pt idx="12652">
                        <c:v>10086.703125</c:v>
                      </c:pt>
                      <c:pt idx="12653">
                        <c:v>8754.5390625</c:v>
                      </c:pt>
                      <c:pt idx="12654">
                        <c:v>11870.70703125</c:v>
                      </c:pt>
                      <c:pt idx="12655">
                        <c:v>11263.546875</c:v>
                      </c:pt>
                      <c:pt idx="12656">
                        <c:v>10888.21875</c:v>
                      </c:pt>
                      <c:pt idx="12657">
                        <c:v>10648.59375</c:v>
                      </c:pt>
                      <c:pt idx="12658">
                        <c:v>10153.234375</c:v>
                      </c:pt>
                      <c:pt idx="12659">
                        <c:v>11732.03125</c:v>
                      </c:pt>
                      <c:pt idx="12660">
                        <c:v>15224.34375</c:v>
                      </c:pt>
                      <c:pt idx="12661">
                        <c:v>14425.4609375</c:v>
                      </c:pt>
                      <c:pt idx="12662">
                        <c:v>14245.88671875</c:v>
                      </c:pt>
                      <c:pt idx="12663">
                        <c:v>15088.58203125</c:v>
                      </c:pt>
                      <c:pt idx="12664">
                        <c:v>14569.71875</c:v>
                      </c:pt>
                      <c:pt idx="12665">
                        <c:v>14117.64453125</c:v>
                      </c:pt>
                      <c:pt idx="12666">
                        <c:v>13843.98828125</c:v>
                      </c:pt>
                      <c:pt idx="12667">
                        <c:v>11557.5546875</c:v>
                      </c:pt>
                      <c:pt idx="12668">
                        <c:v>10655.98828125</c:v>
                      </c:pt>
                      <c:pt idx="12669">
                        <c:v>11115.98828125</c:v>
                      </c:pt>
                      <c:pt idx="12670">
                        <c:v>13401.4765625</c:v>
                      </c:pt>
                      <c:pt idx="12671">
                        <c:v>15240.984375</c:v>
                      </c:pt>
                      <c:pt idx="12672">
                        <c:v>15280.45703125</c:v>
                      </c:pt>
                      <c:pt idx="12673">
                        <c:v>13925.03125</c:v>
                      </c:pt>
                      <c:pt idx="12674">
                        <c:v>14735.37109375</c:v>
                      </c:pt>
                      <c:pt idx="12675">
                        <c:v>15027.48046875</c:v>
                      </c:pt>
                      <c:pt idx="12676">
                        <c:v>13445.4921875</c:v>
                      </c:pt>
                      <c:pt idx="12677">
                        <c:v>12891.25</c:v>
                      </c:pt>
                      <c:pt idx="12678">
                        <c:v>13968.4140625</c:v>
                      </c:pt>
                      <c:pt idx="12679">
                        <c:v>14940.72265625</c:v>
                      </c:pt>
                      <c:pt idx="12680">
                        <c:v>15509.9375</c:v>
                      </c:pt>
                      <c:pt idx="12681">
                        <c:v>16098.015625</c:v>
                      </c:pt>
                      <c:pt idx="12682">
                        <c:v>17307.953125</c:v>
                      </c:pt>
                      <c:pt idx="12683">
                        <c:v>16449.09375</c:v>
                      </c:pt>
                      <c:pt idx="12684">
                        <c:v>14758.8671875</c:v>
                      </c:pt>
                      <c:pt idx="12685">
                        <c:v>14810.08203125</c:v>
                      </c:pt>
                      <c:pt idx="12686">
                        <c:v>16697.62109375</c:v>
                      </c:pt>
                      <c:pt idx="12687">
                        <c:v>16662.828125</c:v>
                      </c:pt>
                      <c:pt idx="12688">
                        <c:v>15077.296875</c:v>
                      </c:pt>
                      <c:pt idx="12689">
                        <c:v>15477.94921875</c:v>
                      </c:pt>
                      <c:pt idx="12690">
                        <c:v>11328.26953125</c:v>
                      </c:pt>
                      <c:pt idx="12691">
                        <c:v>9978.78125</c:v>
                      </c:pt>
                      <c:pt idx="12692">
                        <c:v>8712.0546875</c:v>
                      </c:pt>
                      <c:pt idx="12693">
                        <c:v>10089.18359375</c:v>
                      </c:pt>
                      <c:pt idx="12694">
                        <c:v>11562.3125</c:v>
                      </c:pt>
                      <c:pt idx="12695">
                        <c:v>11962.7109375</c:v>
                      </c:pt>
                      <c:pt idx="12696">
                        <c:v>13005.49609375</c:v>
                      </c:pt>
                      <c:pt idx="12697">
                        <c:v>14339.546875</c:v>
                      </c:pt>
                      <c:pt idx="12698">
                        <c:v>14440.2734375</c:v>
                      </c:pt>
                      <c:pt idx="12699">
                        <c:v>13753.19921875</c:v>
                      </c:pt>
                      <c:pt idx="12700">
                        <c:v>12454.12109375</c:v>
                      </c:pt>
                      <c:pt idx="12701">
                        <c:v>12888.546875</c:v>
                      </c:pt>
                      <c:pt idx="12702">
                        <c:v>14274.4453125</c:v>
                      </c:pt>
                      <c:pt idx="12703">
                        <c:v>12832.30078125</c:v>
                      </c:pt>
                      <c:pt idx="12704">
                        <c:v>13556.14453125</c:v>
                      </c:pt>
                      <c:pt idx="12705">
                        <c:v>11875.06640625</c:v>
                      </c:pt>
                      <c:pt idx="12706">
                        <c:v>11754.43359375</c:v>
                      </c:pt>
                      <c:pt idx="12707">
                        <c:v>11808.453125</c:v>
                      </c:pt>
                      <c:pt idx="12708">
                        <c:v>11661.18359375</c:v>
                      </c:pt>
                      <c:pt idx="12709">
                        <c:v>11274.921875</c:v>
                      </c:pt>
                      <c:pt idx="12710">
                        <c:v>11804.33984375</c:v>
                      </c:pt>
                      <c:pt idx="12711">
                        <c:v>11213.76171875</c:v>
                      </c:pt>
                      <c:pt idx="12712">
                        <c:v>11277.265625</c:v>
                      </c:pt>
                      <c:pt idx="12713">
                        <c:v>9690.7734375</c:v>
                      </c:pt>
                      <c:pt idx="12714">
                        <c:v>9619.48828125</c:v>
                      </c:pt>
                      <c:pt idx="12715">
                        <c:v>11442.44140625</c:v>
                      </c:pt>
                      <c:pt idx="12716">
                        <c:v>10505.6796875</c:v>
                      </c:pt>
                      <c:pt idx="12717">
                        <c:v>11862.7890625</c:v>
                      </c:pt>
                      <c:pt idx="12718">
                        <c:v>11457.10546875</c:v>
                      </c:pt>
                      <c:pt idx="12719">
                        <c:v>11040.8125</c:v>
                      </c:pt>
                      <c:pt idx="12720">
                        <c:v>14641.5625</c:v>
                      </c:pt>
                      <c:pt idx="12721">
                        <c:v>13704.30859375</c:v>
                      </c:pt>
                      <c:pt idx="12722">
                        <c:v>13369.24609375</c:v>
                      </c:pt>
                      <c:pt idx="12723">
                        <c:v>15104.01953125</c:v>
                      </c:pt>
                      <c:pt idx="12724">
                        <c:v>15651.20703125</c:v>
                      </c:pt>
                      <c:pt idx="12725">
                        <c:v>14170.859375</c:v>
                      </c:pt>
                      <c:pt idx="12726">
                        <c:v>13041.22265625</c:v>
                      </c:pt>
                      <c:pt idx="12727">
                        <c:v>14793.9296875</c:v>
                      </c:pt>
                      <c:pt idx="12728">
                        <c:v>14398.0859375</c:v>
                      </c:pt>
                      <c:pt idx="12729">
                        <c:v>14530.8671875</c:v>
                      </c:pt>
                      <c:pt idx="12730">
                        <c:v>16401.32421875</c:v>
                      </c:pt>
                      <c:pt idx="12731">
                        <c:v>14559.03125</c:v>
                      </c:pt>
                      <c:pt idx="12732">
                        <c:v>15482.5234375</c:v>
                      </c:pt>
                      <c:pt idx="12733">
                        <c:v>14410.48046875</c:v>
                      </c:pt>
                      <c:pt idx="12734">
                        <c:v>14922.23046875</c:v>
                      </c:pt>
                      <c:pt idx="12735">
                        <c:v>16062.11328125</c:v>
                      </c:pt>
                      <c:pt idx="12736">
                        <c:v>14099.0625</c:v>
                      </c:pt>
                      <c:pt idx="12737">
                        <c:v>11667.6328125</c:v>
                      </c:pt>
                      <c:pt idx="12738">
                        <c:v>10851.17578125</c:v>
                      </c:pt>
                      <c:pt idx="12739">
                        <c:v>13447.5859375</c:v>
                      </c:pt>
                      <c:pt idx="12740">
                        <c:v>15023.12890625</c:v>
                      </c:pt>
                      <c:pt idx="12741">
                        <c:v>12363.31640625</c:v>
                      </c:pt>
                      <c:pt idx="12742">
                        <c:v>10302.32421875</c:v>
                      </c:pt>
                      <c:pt idx="12743">
                        <c:v>11209.51953125</c:v>
                      </c:pt>
                      <c:pt idx="12744">
                        <c:v>15505.9921875</c:v>
                      </c:pt>
                      <c:pt idx="12745">
                        <c:v>14654.3203125</c:v>
                      </c:pt>
                      <c:pt idx="12746">
                        <c:v>15702.234375</c:v>
                      </c:pt>
                      <c:pt idx="12747">
                        <c:v>14703.53125</c:v>
                      </c:pt>
                      <c:pt idx="12748">
                        <c:v>15076.15625</c:v>
                      </c:pt>
                      <c:pt idx="12749">
                        <c:v>15654.2890625</c:v>
                      </c:pt>
                      <c:pt idx="12750">
                        <c:v>14594.23046875</c:v>
                      </c:pt>
                      <c:pt idx="12751">
                        <c:v>17947.7734375</c:v>
                      </c:pt>
                      <c:pt idx="12752">
                        <c:v>18303.19921875</c:v>
                      </c:pt>
                      <c:pt idx="12753">
                        <c:v>15316.3515625</c:v>
                      </c:pt>
                      <c:pt idx="12754">
                        <c:v>14534.49609375</c:v>
                      </c:pt>
                      <c:pt idx="12755">
                        <c:v>18373.51953125</c:v>
                      </c:pt>
                      <c:pt idx="12756">
                        <c:v>18351.30078125</c:v>
                      </c:pt>
                      <c:pt idx="12757">
                        <c:v>17896.33203125</c:v>
                      </c:pt>
                      <c:pt idx="12758">
                        <c:v>15517.24609375</c:v>
                      </c:pt>
                      <c:pt idx="12759">
                        <c:v>17108.30078125</c:v>
                      </c:pt>
                      <c:pt idx="12760">
                        <c:v>16167.78515625</c:v>
                      </c:pt>
                      <c:pt idx="12761">
                        <c:v>13895.44140625</c:v>
                      </c:pt>
                      <c:pt idx="12762">
                        <c:v>12616.5078125</c:v>
                      </c:pt>
                      <c:pt idx="12763">
                        <c:v>12635.58203125</c:v>
                      </c:pt>
                      <c:pt idx="12764">
                        <c:v>15773.19140625</c:v>
                      </c:pt>
                      <c:pt idx="12765">
                        <c:v>16350.6875</c:v>
                      </c:pt>
                      <c:pt idx="12766">
                        <c:v>15635</c:v>
                      </c:pt>
                      <c:pt idx="12767">
                        <c:v>16196.546875</c:v>
                      </c:pt>
                      <c:pt idx="12768">
                        <c:v>14892.2109375</c:v>
                      </c:pt>
                      <c:pt idx="12769">
                        <c:v>15148.2109375</c:v>
                      </c:pt>
                      <c:pt idx="12770">
                        <c:v>17245.5546875</c:v>
                      </c:pt>
                      <c:pt idx="12771">
                        <c:v>14151.28125</c:v>
                      </c:pt>
                      <c:pt idx="12772">
                        <c:v>16250.00390625</c:v>
                      </c:pt>
                      <c:pt idx="12773">
                        <c:v>16588.703125</c:v>
                      </c:pt>
                      <c:pt idx="12774">
                        <c:v>16397.79296875</c:v>
                      </c:pt>
                      <c:pt idx="12775">
                        <c:v>17865.7265625</c:v>
                      </c:pt>
                      <c:pt idx="12776">
                        <c:v>16732.8984375</c:v>
                      </c:pt>
                      <c:pt idx="12777">
                        <c:v>17167.3828125</c:v>
                      </c:pt>
                      <c:pt idx="12778">
                        <c:v>17053.34375</c:v>
                      </c:pt>
                      <c:pt idx="12779">
                        <c:v>17447.7734375</c:v>
                      </c:pt>
                      <c:pt idx="12780">
                        <c:v>11977.05859375</c:v>
                      </c:pt>
                      <c:pt idx="12781">
                        <c:v>11895.83203125</c:v>
                      </c:pt>
                      <c:pt idx="12782">
                        <c:v>11901.06640625</c:v>
                      </c:pt>
                      <c:pt idx="12783">
                        <c:v>11704.4453125</c:v>
                      </c:pt>
                      <c:pt idx="12784">
                        <c:v>11775.41796875</c:v>
                      </c:pt>
                      <c:pt idx="12785">
                        <c:v>10693.8203125</c:v>
                      </c:pt>
                      <c:pt idx="12786">
                        <c:v>10575.33984375</c:v>
                      </c:pt>
                      <c:pt idx="12787">
                        <c:v>10187.39453125</c:v>
                      </c:pt>
                      <c:pt idx="12788">
                        <c:v>10314.00390625</c:v>
                      </c:pt>
                      <c:pt idx="12789">
                        <c:v>10223.609375</c:v>
                      </c:pt>
                      <c:pt idx="12790">
                        <c:v>10990.5</c:v>
                      </c:pt>
                      <c:pt idx="12791">
                        <c:v>10164.1015625</c:v>
                      </c:pt>
                      <c:pt idx="12792">
                        <c:v>8726.6015625</c:v>
                      </c:pt>
                      <c:pt idx="12793">
                        <c:v>9091.11328125</c:v>
                      </c:pt>
                      <c:pt idx="12794">
                        <c:v>10907.2265625</c:v>
                      </c:pt>
                      <c:pt idx="12795">
                        <c:v>16663.92578125</c:v>
                      </c:pt>
                      <c:pt idx="12796">
                        <c:v>14152.48046875</c:v>
                      </c:pt>
                      <c:pt idx="12797">
                        <c:v>13321.71484375</c:v>
                      </c:pt>
                      <c:pt idx="12798">
                        <c:v>14400.07421875</c:v>
                      </c:pt>
                      <c:pt idx="12799">
                        <c:v>13991.25</c:v>
                      </c:pt>
                      <c:pt idx="12800">
                        <c:v>16880.65234375</c:v>
                      </c:pt>
                      <c:pt idx="12801">
                        <c:v>12111.8984375</c:v>
                      </c:pt>
                      <c:pt idx="12802">
                        <c:v>16562.1796875</c:v>
                      </c:pt>
                      <c:pt idx="12803">
                        <c:v>15884.8046875</c:v>
                      </c:pt>
                      <c:pt idx="12804">
                        <c:v>15769.82421875</c:v>
                      </c:pt>
                      <c:pt idx="12805">
                        <c:v>16579.50390625</c:v>
                      </c:pt>
                      <c:pt idx="12806">
                        <c:v>17242.02734375</c:v>
                      </c:pt>
                      <c:pt idx="12807">
                        <c:v>16644.08984375</c:v>
                      </c:pt>
                      <c:pt idx="12808">
                        <c:v>15769.09765625</c:v>
                      </c:pt>
                      <c:pt idx="12809">
                        <c:v>16888.87109375</c:v>
                      </c:pt>
                      <c:pt idx="12810">
                        <c:v>15382.8046875</c:v>
                      </c:pt>
                      <c:pt idx="12811">
                        <c:v>14688.015625</c:v>
                      </c:pt>
                      <c:pt idx="12812">
                        <c:v>14502.65234375</c:v>
                      </c:pt>
                      <c:pt idx="12813">
                        <c:v>16146.3984375</c:v>
                      </c:pt>
                      <c:pt idx="12814">
                        <c:v>14326.71875</c:v>
                      </c:pt>
                      <c:pt idx="12815">
                        <c:v>15683.703125</c:v>
                      </c:pt>
                      <c:pt idx="12816">
                        <c:v>14925.41015625</c:v>
                      </c:pt>
                      <c:pt idx="12817">
                        <c:v>14748.24609375</c:v>
                      </c:pt>
                      <c:pt idx="12818">
                        <c:v>16236.9609375</c:v>
                      </c:pt>
                      <c:pt idx="12819">
                        <c:v>14780.30078125</c:v>
                      </c:pt>
                      <c:pt idx="12820">
                        <c:v>14859.9765625</c:v>
                      </c:pt>
                      <c:pt idx="12821">
                        <c:v>16128.94921875</c:v>
                      </c:pt>
                      <c:pt idx="12822">
                        <c:v>14374.171875</c:v>
                      </c:pt>
                      <c:pt idx="12823">
                        <c:v>13995.80859375</c:v>
                      </c:pt>
                      <c:pt idx="12824">
                        <c:v>15304.9609375</c:v>
                      </c:pt>
                      <c:pt idx="12825">
                        <c:v>12200.8203125</c:v>
                      </c:pt>
                      <c:pt idx="12826">
                        <c:v>10593.06640625</c:v>
                      </c:pt>
                      <c:pt idx="12827">
                        <c:v>10484.47265625</c:v>
                      </c:pt>
                      <c:pt idx="12828">
                        <c:v>12586.65625</c:v>
                      </c:pt>
                      <c:pt idx="12829">
                        <c:v>12018.40625</c:v>
                      </c:pt>
                      <c:pt idx="12830">
                        <c:v>9773.25</c:v>
                      </c:pt>
                      <c:pt idx="12831">
                        <c:v>12056.7265625</c:v>
                      </c:pt>
                      <c:pt idx="12832">
                        <c:v>13184.65625</c:v>
                      </c:pt>
                      <c:pt idx="12833">
                        <c:v>12498.09375</c:v>
                      </c:pt>
                      <c:pt idx="12834">
                        <c:v>12399.7890625</c:v>
                      </c:pt>
                      <c:pt idx="12835">
                        <c:v>12594.96875</c:v>
                      </c:pt>
                      <c:pt idx="12836">
                        <c:v>12494.0625</c:v>
                      </c:pt>
                      <c:pt idx="12837">
                        <c:v>13074.07421875</c:v>
                      </c:pt>
                      <c:pt idx="12838">
                        <c:v>13265.21875</c:v>
                      </c:pt>
                      <c:pt idx="12839">
                        <c:v>12622.203125</c:v>
                      </c:pt>
                      <c:pt idx="12840">
                        <c:v>12595.69140625</c:v>
                      </c:pt>
                      <c:pt idx="12841">
                        <c:v>12211.625</c:v>
                      </c:pt>
                      <c:pt idx="12842">
                        <c:v>10198.1015625</c:v>
                      </c:pt>
                      <c:pt idx="12843">
                        <c:v>7902.2734375</c:v>
                      </c:pt>
                      <c:pt idx="12844">
                        <c:v>7360.66796875</c:v>
                      </c:pt>
                      <c:pt idx="12845">
                        <c:v>9372.98828125</c:v>
                      </c:pt>
                      <c:pt idx="12846">
                        <c:v>12561.5390625</c:v>
                      </c:pt>
                      <c:pt idx="12847">
                        <c:v>12774.25</c:v>
                      </c:pt>
                      <c:pt idx="12848">
                        <c:v>11417.0546875</c:v>
                      </c:pt>
                      <c:pt idx="12849">
                        <c:v>12382.91796875</c:v>
                      </c:pt>
                      <c:pt idx="12850">
                        <c:v>8451.25</c:v>
                      </c:pt>
                      <c:pt idx="12851">
                        <c:v>5527.72265625</c:v>
                      </c:pt>
                      <c:pt idx="12852">
                        <c:v>6964.984375</c:v>
                      </c:pt>
                      <c:pt idx="12853">
                        <c:v>12183.09375</c:v>
                      </c:pt>
                      <c:pt idx="12854">
                        <c:v>12555.7734375</c:v>
                      </c:pt>
                      <c:pt idx="12855">
                        <c:v>16664.6640625</c:v>
                      </c:pt>
                      <c:pt idx="12856">
                        <c:v>16386.3125</c:v>
                      </c:pt>
                      <c:pt idx="12857">
                        <c:v>15712.45703125</c:v>
                      </c:pt>
                      <c:pt idx="12858">
                        <c:v>15325.1171875</c:v>
                      </c:pt>
                      <c:pt idx="12859">
                        <c:v>16358.82421875</c:v>
                      </c:pt>
                      <c:pt idx="12860">
                        <c:v>15943.97265625</c:v>
                      </c:pt>
                      <c:pt idx="12861">
                        <c:v>15960.37109375</c:v>
                      </c:pt>
                      <c:pt idx="12862">
                        <c:v>14389.5234375</c:v>
                      </c:pt>
                      <c:pt idx="12863">
                        <c:v>13071.0546875</c:v>
                      </c:pt>
                      <c:pt idx="12864">
                        <c:v>14235.0703125</c:v>
                      </c:pt>
                      <c:pt idx="12865">
                        <c:v>14922.94140625</c:v>
                      </c:pt>
                      <c:pt idx="12866">
                        <c:v>14217.4453125</c:v>
                      </c:pt>
                      <c:pt idx="12867">
                        <c:v>15186.55859375</c:v>
                      </c:pt>
                      <c:pt idx="12868">
                        <c:v>14738.59375</c:v>
                      </c:pt>
                      <c:pt idx="12869">
                        <c:v>14754.2578125</c:v>
                      </c:pt>
                      <c:pt idx="12870">
                        <c:v>15361.2578125</c:v>
                      </c:pt>
                      <c:pt idx="12871">
                        <c:v>10047.90625</c:v>
                      </c:pt>
                      <c:pt idx="12872">
                        <c:v>9997.453125</c:v>
                      </c:pt>
                      <c:pt idx="12873">
                        <c:v>16173.25</c:v>
                      </c:pt>
                      <c:pt idx="12874">
                        <c:v>14834.68359375</c:v>
                      </c:pt>
                      <c:pt idx="12875">
                        <c:v>14721.83984375</c:v>
                      </c:pt>
                      <c:pt idx="12876">
                        <c:v>12667.921875</c:v>
                      </c:pt>
                      <c:pt idx="12877">
                        <c:v>13946.0234375</c:v>
                      </c:pt>
                      <c:pt idx="12878">
                        <c:v>14151.5859375</c:v>
                      </c:pt>
                      <c:pt idx="12879">
                        <c:v>12437.8125</c:v>
                      </c:pt>
                      <c:pt idx="12880">
                        <c:v>13930.4765625</c:v>
                      </c:pt>
                      <c:pt idx="12881">
                        <c:v>15332.94921875</c:v>
                      </c:pt>
                      <c:pt idx="12882">
                        <c:v>15700.14453125</c:v>
                      </c:pt>
                      <c:pt idx="12883">
                        <c:v>15173.26953125</c:v>
                      </c:pt>
                      <c:pt idx="12884">
                        <c:v>15184.21875</c:v>
                      </c:pt>
                      <c:pt idx="12885">
                        <c:v>15171.390625</c:v>
                      </c:pt>
                      <c:pt idx="12886">
                        <c:v>14894.54296875</c:v>
                      </c:pt>
                      <c:pt idx="12887">
                        <c:v>14313.08984375</c:v>
                      </c:pt>
                      <c:pt idx="12888">
                        <c:v>12115.68359375</c:v>
                      </c:pt>
                      <c:pt idx="12889">
                        <c:v>12387.4609375</c:v>
                      </c:pt>
                      <c:pt idx="12890">
                        <c:v>14996.29296875</c:v>
                      </c:pt>
                      <c:pt idx="12891">
                        <c:v>15033.83203125</c:v>
                      </c:pt>
                      <c:pt idx="12892">
                        <c:v>15671.7578125</c:v>
                      </c:pt>
                      <c:pt idx="12893">
                        <c:v>14610.3203125</c:v>
                      </c:pt>
                      <c:pt idx="12894">
                        <c:v>12980.1328125</c:v>
                      </c:pt>
                      <c:pt idx="12895">
                        <c:v>11670.8828125</c:v>
                      </c:pt>
                      <c:pt idx="12896">
                        <c:v>11976.29296875</c:v>
                      </c:pt>
                      <c:pt idx="12897">
                        <c:v>14797.3984375</c:v>
                      </c:pt>
                      <c:pt idx="12898">
                        <c:v>15483.421875</c:v>
                      </c:pt>
                      <c:pt idx="12899">
                        <c:v>15606.59765625</c:v>
                      </c:pt>
                      <c:pt idx="12900">
                        <c:v>11030.640625</c:v>
                      </c:pt>
                      <c:pt idx="12901">
                        <c:v>8167.48828125</c:v>
                      </c:pt>
                      <c:pt idx="12902">
                        <c:v>7553.0546875</c:v>
                      </c:pt>
                      <c:pt idx="12903">
                        <c:v>6803.92578125</c:v>
                      </c:pt>
                      <c:pt idx="12904">
                        <c:v>8955.1015625</c:v>
                      </c:pt>
                      <c:pt idx="12905">
                        <c:v>12046.578125</c:v>
                      </c:pt>
                      <c:pt idx="12906">
                        <c:v>11571.95703125</c:v>
                      </c:pt>
                      <c:pt idx="12907">
                        <c:v>11274.5859375</c:v>
                      </c:pt>
                      <c:pt idx="12908">
                        <c:v>11608.80859375</c:v>
                      </c:pt>
                      <c:pt idx="12909">
                        <c:v>10090.0234375</c:v>
                      </c:pt>
                      <c:pt idx="12910">
                        <c:v>7514.1875</c:v>
                      </c:pt>
                      <c:pt idx="12911">
                        <c:v>7777.390625</c:v>
                      </c:pt>
                      <c:pt idx="12912">
                        <c:v>10587.203125</c:v>
                      </c:pt>
                      <c:pt idx="12913">
                        <c:v>10269</c:v>
                      </c:pt>
                      <c:pt idx="12914">
                        <c:v>11892.9140625</c:v>
                      </c:pt>
                      <c:pt idx="12915">
                        <c:v>17067.1328125</c:v>
                      </c:pt>
                      <c:pt idx="12916">
                        <c:v>16642.47265625</c:v>
                      </c:pt>
                      <c:pt idx="12917">
                        <c:v>14047.265625</c:v>
                      </c:pt>
                      <c:pt idx="12918">
                        <c:v>15214.78125</c:v>
                      </c:pt>
                      <c:pt idx="12919">
                        <c:v>17833.62109375</c:v>
                      </c:pt>
                      <c:pt idx="12920">
                        <c:v>19142.03125</c:v>
                      </c:pt>
                      <c:pt idx="12921">
                        <c:v>18858.0859375</c:v>
                      </c:pt>
                      <c:pt idx="12922">
                        <c:v>18249.6015625</c:v>
                      </c:pt>
                      <c:pt idx="12923">
                        <c:v>18705.47265625</c:v>
                      </c:pt>
                      <c:pt idx="12924">
                        <c:v>19455.19140625</c:v>
                      </c:pt>
                      <c:pt idx="12925">
                        <c:v>19257.69140625</c:v>
                      </c:pt>
                      <c:pt idx="12926">
                        <c:v>19592.39453125</c:v>
                      </c:pt>
                      <c:pt idx="12927">
                        <c:v>16940.8515625</c:v>
                      </c:pt>
                      <c:pt idx="12928">
                        <c:v>16684.5703125</c:v>
                      </c:pt>
                      <c:pt idx="12929">
                        <c:v>18854.28125</c:v>
                      </c:pt>
                      <c:pt idx="12930">
                        <c:v>15693.046875</c:v>
                      </c:pt>
                      <c:pt idx="12931">
                        <c:v>16645.33203125</c:v>
                      </c:pt>
                      <c:pt idx="12932">
                        <c:v>17326.81640625</c:v>
                      </c:pt>
                      <c:pt idx="12933">
                        <c:v>16580.4296875</c:v>
                      </c:pt>
                      <c:pt idx="12934">
                        <c:v>15893.8671875</c:v>
                      </c:pt>
                      <c:pt idx="12935">
                        <c:v>15776.1875</c:v>
                      </c:pt>
                      <c:pt idx="12936">
                        <c:v>16129.44140625</c:v>
                      </c:pt>
                      <c:pt idx="12937">
                        <c:v>15054.11328125</c:v>
                      </c:pt>
                      <c:pt idx="12938">
                        <c:v>16842.00390625</c:v>
                      </c:pt>
                      <c:pt idx="12939">
                        <c:v>16708.5859375</c:v>
                      </c:pt>
                      <c:pt idx="12940">
                        <c:v>14823.3671875</c:v>
                      </c:pt>
                      <c:pt idx="12941">
                        <c:v>14191.7265625</c:v>
                      </c:pt>
                      <c:pt idx="12942">
                        <c:v>15650.84375</c:v>
                      </c:pt>
                      <c:pt idx="12943">
                        <c:v>15783.98828125</c:v>
                      </c:pt>
                      <c:pt idx="12944">
                        <c:v>15824.0078125</c:v>
                      </c:pt>
                      <c:pt idx="12945">
                        <c:v>20470.00390625</c:v>
                      </c:pt>
                      <c:pt idx="12946">
                        <c:v>19677.109375</c:v>
                      </c:pt>
                      <c:pt idx="12947">
                        <c:v>19892.94921875</c:v>
                      </c:pt>
                      <c:pt idx="12948">
                        <c:v>17434.9765625</c:v>
                      </c:pt>
                      <c:pt idx="12949">
                        <c:v>17211.59375</c:v>
                      </c:pt>
                      <c:pt idx="12950">
                        <c:v>16774.2578125</c:v>
                      </c:pt>
                      <c:pt idx="12951">
                        <c:v>19610.58203125</c:v>
                      </c:pt>
                      <c:pt idx="12952">
                        <c:v>20390.06640625</c:v>
                      </c:pt>
                      <c:pt idx="12953">
                        <c:v>19639.15625</c:v>
                      </c:pt>
                      <c:pt idx="12954">
                        <c:v>18098.14453125</c:v>
                      </c:pt>
                      <c:pt idx="12955">
                        <c:v>20328.52734375</c:v>
                      </c:pt>
                      <c:pt idx="12956">
                        <c:v>19540.33984375</c:v>
                      </c:pt>
                      <c:pt idx="12957">
                        <c:v>17868.703125</c:v>
                      </c:pt>
                      <c:pt idx="12958">
                        <c:v>17210.7890625</c:v>
                      </c:pt>
                      <c:pt idx="12959">
                        <c:v>18860.16015625</c:v>
                      </c:pt>
                      <c:pt idx="12960">
                        <c:v>11808.30859375</c:v>
                      </c:pt>
                      <c:pt idx="12961">
                        <c:v>13300.49609375</c:v>
                      </c:pt>
                      <c:pt idx="12962">
                        <c:v>12252.96875</c:v>
                      </c:pt>
                      <c:pt idx="12963">
                        <c:v>10742.89453125</c:v>
                      </c:pt>
                      <c:pt idx="12964">
                        <c:v>9256.62109375</c:v>
                      </c:pt>
                      <c:pt idx="12965">
                        <c:v>10412.3671875</c:v>
                      </c:pt>
                      <c:pt idx="12966">
                        <c:v>14856.63671875</c:v>
                      </c:pt>
                      <c:pt idx="12967">
                        <c:v>15796.296875</c:v>
                      </c:pt>
                      <c:pt idx="12968">
                        <c:v>13616.67578125</c:v>
                      </c:pt>
                      <c:pt idx="12969">
                        <c:v>11986.984375</c:v>
                      </c:pt>
                      <c:pt idx="12970">
                        <c:v>12411.94921875</c:v>
                      </c:pt>
                      <c:pt idx="12971">
                        <c:v>12440.69140625</c:v>
                      </c:pt>
                      <c:pt idx="12972">
                        <c:v>11495.8125</c:v>
                      </c:pt>
                      <c:pt idx="12973">
                        <c:v>13468.11328125</c:v>
                      </c:pt>
                      <c:pt idx="12974">
                        <c:v>15788.2734375</c:v>
                      </c:pt>
                      <c:pt idx="12975">
                        <c:v>12402.953125</c:v>
                      </c:pt>
                      <c:pt idx="12976">
                        <c:v>12867.4765625</c:v>
                      </c:pt>
                      <c:pt idx="12977">
                        <c:v>13328.47265625</c:v>
                      </c:pt>
                      <c:pt idx="12978">
                        <c:v>12815.9921875</c:v>
                      </c:pt>
                      <c:pt idx="12979">
                        <c:v>10462.140625</c:v>
                      </c:pt>
                      <c:pt idx="12980">
                        <c:v>9326.8671875</c:v>
                      </c:pt>
                      <c:pt idx="12981">
                        <c:v>9123.5859375</c:v>
                      </c:pt>
                      <c:pt idx="12982">
                        <c:v>10258.84375</c:v>
                      </c:pt>
                      <c:pt idx="12983">
                        <c:v>11182.40625</c:v>
                      </c:pt>
                      <c:pt idx="12984">
                        <c:v>12585.34765625</c:v>
                      </c:pt>
                      <c:pt idx="12985">
                        <c:v>12785.12890625</c:v>
                      </c:pt>
                      <c:pt idx="12986">
                        <c:v>12070.16796875</c:v>
                      </c:pt>
                      <c:pt idx="12987">
                        <c:v>13330.37890625</c:v>
                      </c:pt>
                      <c:pt idx="12988">
                        <c:v>13344.09765625</c:v>
                      </c:pt>
                      <c:pt idx="12989">
                        <c:v>13290.8046875</c:v>
                      </c:pt>
                      <c:pt idx="12990">
                        <c:v>11356.54296875</c:v>
                      </c:pt>
                      <c:pt idx="12991">
                        <c:v>10652.1171875</c:v>
                      </c:pt>
                      <c:pt idx="12992">
                        <c:v>10283.68359375</c:v>
                      </c:pt>
                      <c:pt idx="12993">
                        <c:v>11770.21484375</c:v>
                      </c:pt>
                      <c:pt idx="12994">
                        <c:v>10278.99609375</c:v>
                      </c:pt>
                      <c:pt idx="12995">
                        <c:v>8857.89453125</c:v>
                      </c:pt>
                      <c:pt idx="12996">
                        <c:v>11081.0625</c:v>
                      </c:pt>
                      <c:pt idx="12997">
                        <c:v>11476.32421875</c:v>
                      </c:pt>
                      <c:pt idx="12998">
                        <c:v>10445.72265625</c:v>
                      </c:pt>
                      <c:pt idx="12999">
                        <c:v>10670.109375</c:v>
                      </c:pt>
                      <c:pt idx="13000">
                        <c:v>10571.93359375</c:v>
                      </c:pt>
                      <c:pt idx="13001">
                        <c:v>10056.5390625</c:v>
                      </c:pt>
                      <c:pt idx="13002">
                        <c:v>11835.15234375</c:v>
                      </c:pt>
                      <c:pt idx="13003">
                        <c:v>11851.07421875</c:v>
                      </c:pt>
                      <c:pt idx="13004">
                        <c:v>11260.91015625</c:v>
                      </c:pt>
                      <c:pt idx="13005">
                        <c:v>16848.94140625</c:v>
                      </c:pt>
                      <c:pt idx="13006">
                        <c:v>17056.20703125</c:v>
                      </c:pt>
                      <c:pt idx="13007">
                        <c:v>16699.4921875</c:v>
                      </c:pt>
                      <c:pt idx="13008">
                        <c:v>15142.12890625</c:v>
                      </c:pt>
                      <c:pt idx="13009">
                        <c:v>16231.05859375</c:v>
                      </c:pt>
                      <c:pt idx="13010">
                        <c:v>15200.67578125</c:v>
                      </c:pt>
                      <c:pt idx="13011">
                        <c:v>17008.50390625</c:v>
                      </c:pt>
                      <c:pt idx="13012">
                        <c:v>16264.76953125</c:v>
                      </c:pt>
                      <c:pt idx="13013">
                        <c:v>14277.7265625</c:v>
                      </c:pt>
                      <c:pt idx="13014">
                        <c:v>13268.86328125</c:v>
                      </c:pt>
                      <c:pt idx="13015">
                        <c:v>13726.828125</c:v>
                      </c:pt>
                      <c:pt idx="13016">
                        <c:v>15962.50390625</c:v>
                      </c:pt>
                      <c:pt idx="13017">
                        <c:v>15900.8046875</c:v>
                      </c:pt>
                      <c:pt idx="13018">
                        <c:v>15158.41015625</c:v>
                      </c:pt>
                      <c:pt idx="13019">
                        <c:v>15535.99609375</c:v>
                      </c:pt>
                      <c:pt idx="13020">
                        <c:v>13734.73046875</c:v>
                      </c:pt>
                      <c:pt idx="13021">
                        <c:v>11923.8359375</c:v>
                      </c:pt>
                      <c:pt idx="13022">
                        <c:v>10756.09375</c:v>
                      </c:pt>
                      <c:pt idx="13023">
                        <c:v>10771.80078125</c:v>
                      </c:pt>
                      <c:pt idx="13024">
                        <c:v>14807.9375</c:v>
                      </c:pt>
                      <c:pt idx="13025">
                        <c:v>13616.09375</c:v>
                      </c:pt>
                      <c:pt idx="13026">
                        <c:v>12056.0625</c:v>
                      </c:pt>
                      <c:pt idx="13027">
                        <c:v>13169.76953125</c:v>
                      </c:pt>
                      <c:pt idx="13028">
                        <c:v>14510.9609375</c:v>
                      </c:pt>
                      <c:pt idx="13029">
                        <c:v>13120.015625</c:v>
                      </c:pt>
                      <c:pt idx="13030">
                        <c:v>13747.1484375</c:v>
                      </c:pt>
                      <c:pt idx="13031">
                        <c:v>14092.99609375</c:v>
                      </c:pt>
                      <c:pt idx="13032">
                        <c:v>14772.0625</c:v>
                      </c:pt>
                      <c:pt idx="13033">
                        <c:v>14524.7265625</c:v>
                      </c:pt>
                      <c:pt idx="13034">
                        <c:v>14622.06640625</c:v>
                      </c:pt>
                      <c:pt idx="13035">
                        <c:v>13709.296875</c:v>
                      </c:pt>
                      <c:pt idx="13036">
                        <c:v>12623.48046875</c:v>
                      </c:pt>
                      <c:pt idx="13037">
                        <c:v>13883.828125</c:v>
                      </c:pt>
                      <c:pt idx="13038">
                        <c:v>11664.734375</c:v>
                      </c:pt>
                      <c:pt idx="13039">
                        <c:v>10363.125</c:v>
                      </c:pt>
                      <c:pt idx="13040">
                        <c:v>9461.16796875</c:v>
                      </c:pt>
                      <c:pt idx="13041">
                        <c:v>11444.40234375</c:v>
                      </c:pt>
                      <c:pt idx="13042">
                        <c:v>13508.703125</c:v>
                      </c:pt>
                      <c:pt idx="13043">
                        <c:v>12830.97265625</c:v>
                      </c:pt>
                      <c:pt idx="13044">
                        <c:v>13713.3984375</c:v>
                      </c:pt>
                      <c:pt idx="13045">
                        <c:v>13345.8984375</c:v>
                      </c:pt>
                      <c:pt idx="13046">
                        <c:v>11171.71875</c:v>
                      </c:pt>
                      <c:pt idx="13047">
                        <c:v>7477.9453125</c:v>
                      </c:pt>
                      <c:pt idx="13048">
                        <c:v>8706.21875</c:v>
                      </c:pt>
                      <c:pt idx="13049">
                        <c:v>13760.984375</c:v>
                      </c:pt>
                      <c:pt idx="13050">
                        <c:v>13159.0390625</c:v>
                      </c:pt>
                      <c:pt idx="13051">
                        <c:v>11361.46875</c:v>
                      </c:pt>
                      <c:pt idx="13052">
                        <c:v>10729.3671875</c:v>
                      </c:pt>
                      <c:pt idx="13053">
                        <c:v>12021.46875</c:v>
                      </c:pt>
                      <c:pt idx="13054">
                        <c:v>11984.58984375</c:v>
                      </c:pt>
                      <c:pt idx="13055">
                        <c:v>12437.234375</c:v>
                      </c:pt>
                      <c:pt idx="13056">
                        <c:v>13250.90625</c:v>
                      </c:pt>
                      <c:pt idx="13057">
                        <c:v>13167.6640625</c:v>
                      </c:pt>
                      <c:pt idx="13058">
                        <c:v>12898.9296875</c:v>
                      </c:pt>
                      <c:pt idx="13059">
                        <c:v>10537.7734375</c:v>
                      </c:pt>
                      <c:pt idx="13060">
                        <c:v>9336.703125</c:v>
                      </c:pt>
                      <c:pt idx="13061">
                        <c:v>9656.28125</c:v>
                      </c:pt>
                      <c:pt idx="13062">
                        <c:v>11855.39453125</c:v>
                      </c:pt>
                      <c:pt idx="13063">
                        <c:v>12767.5625</c:v>
                      </c:pt>
                      <c:pt idx="13064">
                        <c:v>13431.54296875</c:v>
                      </c:pt>
                      <c:pt idx="13065">
                        <c:v>10643.45703125</c:v>
                      </c:pt>
                      <c:pt idx="13066">
                        <c:v>11880.140625</c:v>
                      </c:pt>
                      <c:pt idx="13067">
                        <c:v>12049.1640625</c:v>
                      </c:pt>
                      <c:pt idx="13068">
                        <c:v>12046.78125</c:v>
                      </c:pt>
                      <c:pt idx="13069">
                        <c:v>12040.31640625</c:v>
                      </c:pt>
                      <c:pt idx="13070">
                        <c:v>9659.16796875</c:v>
                      </c:pt>
                      <c:pt idx="13071">
                        <c:v>9295.90234375</c:v>
                      </c:pt>
                      <c:pt idx="13072">
                        <c:v>12280.66015625</c:v>
                      </c:pt>
                      <c:pt idx="13073">
                        <c:v>12173.0625</c:v>
                      </c:pt>
                      <c:pt idx="13074">
                        <c:v>11780.81640625</c:v>
                      </c:pt>
                      <c:pt idx="13075">
                        <c:v>10502.69921875</c:v>
                      </c:pt>
                      <c:pt idx="13076">
                        <c:v>10975.31640625</c:v>
                      </c:pt>
                      <c:pt idx="13077">
                        <c:v>11999.56640625</c:v>
                      </c:pt>
                      <c:pt idx="13078">
                        <c:v>11427.4140625</c:v>
                      </c:pt>
                      <c:pt idx="13079">
                        <c:v>11082.77734375</c:v>
                      </c:pt>
                      <c:pt idx="13080">
                        <c:v>11183.76171875</c:v>
                      </c:pt>
                      <c:pt idx="13081">
                        <c:v>10296.80859375</c:v>
                      </c:pt>
                      <c:pt idx="13082">
                        <c:v>8421.36328125</c:v>
                      </c:pt>
                      <c:pt idx="13083">
                        <c:v>7468.28515625</c:v>
                      </c:pt>
                      <c:pt idx="13084">
                        <c:v>10652.1015625</c:v>
                      </c:pt>
                      <c:pt idx="13085">
                        <c:v>10510.625</c:v>
                      </c:pt>
                      <c:pt idx="13086">
                        <c:v>7230.5703125</c:v>
                      </c:pt>
                      <c:pt idx="13087">
                        <c:v>6903.67578125</c:v>
                      </c:pt>
                      <c:pt idx="13088">
                        <c:v>7150.0703125</c:v>
                      </c:pt>
                      <c:pt idx="13089">
                        <c:v>9884.62109375</c:v>
                      </c:pt>
                      <c:pt idx="13090">
                        <c:v>10323.890625</c:v>
                      </c:pt>
                      <c:pt idx="13091">
                        <c:v>11279.48046875</c:v>
                      </c:pt>
                      <c:pt idx="13092">
                        <c:v>10061.57421875</c:v>
                      </c:pt>
                      <c:pt idx="13093">
                        <c:v>8313.5703125</c:v>
                      </c:pt>
                      <c:pt idx="13094">
                        <c:v>11018.5</c:v>
                      </c:pt>
                      <c:pt idx="13095">
                        <c:v>16137.4609375</c:v>
                      </c:pt>
                      <c:pt idx="13096">
                        <c:v>14535.19140625</c:v>
                      </c:pt>
                      <c:pt idx="13097">
                        <c:v>14222.73046875</c:v>
                      </c:pt>
                      <c:pt idx="13098">
                        <c:v>14773.4140625</c:v>
                      </c:pt>
                      <c:pt idx="13099">
                        <c:v>12365.2421875</c:v>
                      </c:pt>
                      <c:pt idx="13100">
                        <c:v>12470.86328125</c:v>
                      </c:pt>
                      <c:pt idx="13101">
                        <c:v>15933.0390625</c:v>
                      </c:pt>
                      <c:pt idx="13102">
                        <c:v>15671.73828125</c:v>
                      </c:pt>
                      <c:pt idx="13103">
                        <c:v>16304.95703125</c:v>
                      </c:pt>
                      <c:pt idx="13104">
                        <c:v>15355.171875</c:v>
                      </c:pt>
                      <c:pt idx="13105">
                        <c:v>15648.4296875</c:v>
                      </c:pt>
                      <c:pt idx="13106">
                        <c:v>16928.6328125</c:v>
                      </c:pt>
                      <c:pt idx="13107">
                        <c:v>17330.7890625</c:v>
                      </c:pt>
                      <c:pt idx="13108">
                        <c:v>15645.92578125</c:v>
                      </c:pt>
                      <c:pt idx="13109">
                        <c:v>15946.91796875</c:v>
                      </c:pt>
                      <c:pt idx="13110">
                        <c:v>17734.33203125</c:v>
                      </c:pt>
                      <c:pt idx="13111">
                        <c:v>16808.94921875</c:v>
                      </c:pt>
                      <c:pt idx="13112">
                        <c:v>18731.38671875</c:v>
                      </c:pt>
                      <c:pt idx="13113">
                        <c:v>17418.19921875</c:v>
                      </c:pt>
                      <c:pt idx="13114">
                        <c:v>18436.26171875</c:v>
                      </c:pt>
                      <c:pt idx="13115">
                        <c:v>18237.58984375</c:v>
                      </c:pt>
                      <c:pt idx="13116">
                        <c:v>18512.56640625</c:v>
                      </c:pt>
                      <c:pt idx="13117">
                        <c:v>18160.7734375</c:v>
                      </c:pt>
                      <c:pt idx="13118">
                        <c:v>17785.83984375</c:v>
                      </c:pt>
                      <c:pt idx="13119">
                        <c:v>15805.265625</c:v>
                      </c:pt>
                      <c:pt idx="13120">
                        <c:v>15442.6015625</c:v>
                      </c:pt>
                      <c:pt idx="13121">
                        <c:v>15577.09765625</c:v>
                      </c:pt>
                      <c:pt idx="13122">
                        <c:v>17117.28125</c:v>
                      </c:pt>
                      <c:pt idx="13123">
                        <c:v>18626.17578125</c:v>
                      </c:pt>
                      <c:pt idx="13124">
                        <c:v>18859.33984375</c:v>
                      </c:pt>
                      <c:pt idx="13125">
                        <c:v>17323.40625</c:v>
                      </c:pt>
                      <c:pt idx="13126">
                        <c:v>12882.9140625</c:v>
                      </c:pt>
                      <c:pt idx="13127">
                        <c:v>12410.109375</c:v>
                      </c:pt>
                      <c:pt idx="13128">
                        <c:v>12087.546875</c:v>
                      </c:pt>
                      <c:pt idx="13129">
                        <c:v>16353.0546875</c:v>
                      </c:pt>
                      <c:pt idx="13130">
                        <c:v>17276.3828125</c:v>
                      </c:pt>
                      <c:pt idx="13131">
                        <c:v>15989.8671875</c:v>
                      </c:pt>
                      <c:pt idx="13132">
                        <c:v>14612.953125</c:v>
                      </c:pt>
                      <c:pt idx="13133">
                        <c:v>17517.640625</c:v>
                      </c:pt>
                      <c:pt idx="13134">
                        <c:v>13105.9296875</c:v>
                      </c:pt>
                      <c:pt idx="13135">
                        <c:v>11009.1484375</c:v>
                      </c:pt>
                      <c:pt idx="13136">
                        <c:v>10855.8359375</c:v>
                      </c:pt>
                      <c:pt idx="13137">
                        <c:v>13222.296875</c:v>
                      </c:pt>
                      <c:pt idx="13138">
                        <c:v>17399.0078125</c:v>
                      </c:pt>
                      <c:pt idx="13139">
                        <c:v>17012.46875</c:v>
                      </c:pt>
                      <c:pt idx="13140">
                        <c:v>13398.41796875</c:v>
                      </c:pt>
                      <c:pt idx="13141">
                        <c:v>12097.95703125</c:v>
                      </c:pt>
                      <c:pt idx="13142">
                        <c:v>11461.75390625</c:v>
                      </c:pt>
                      <c:pt idx="13143">
                        <c:v>12745.109375</c:v>
                      </c:pt>
                      <c:pt idx="13144">
                        <c:v>14799.34765625</c:v>
                      </c:pt>
                      <c:pt idx="13145">
                        <c:v>15196.7890625</c:v>
                      </c:pt>
                      <c:pt idx="13146">
                        <c:v>15446.03125</c:v>
                      </c:pt>
                      <c:pt idx="13147">
                        <c:v>13665.35546875</c:v>
                      </c:pt>
                      <c:pt idx="13148">
                        <c:v>10963.13671875</c:v>
                      </c:pt>
                      <c:pt idx="13149">
                        <c:v>14654.88671875</c:v>
                      </c:pt>
                      <c:pt idx="13150">
                        <c:v>14305.984375</c:v>
                      </c:pt>
                      <c:pt idx="13151">
                        <c:v>15006.5703125</c:v>
                      </c:pt>
                      <c:pt idx="13152">
                        <c:v>14774.88671875</c:v>
                      </c:pt>
                      <c:pt idx="13153">
                        <c:v>14189.5859375</c:v>
                      </c:pt>
                      <c:pt idx="13154">
                        <c:v>14562.9921875</c:v>
                      </c:pt>
                      <c:pt idx="13155">
                        <c:v>16287.1953125</c:v>
                      </c:pt>
                      <c:pt idx="13156">
                        <c:v>15725.59375</c:v>
                      </c:pt>
                      <c:pt idx="13157">
                        <c:v>16693.34375</c:v>
                      </c:pt>
                      <c:pt idx="13158">
                        <c:v>15464.765625</c:v>
                      </c:pt>
                      <c:pt idx="13159">
                        <c:v>16370.625</c:v>
                      </c:pt>
                      <c:pt idx="13160">
                        <c:v>13839.390625</c:v>
                      </c:pt>
                      <c:pt idx="13161">
                        <c:v>12116.56640625</c:v>
                      </c:pt>
                      <c:pt idx="13162">
                        <c:v>10428.5</c:v>
                      </c:pt>
                      <c:pt idx="13163">
                        <c:v>11351.80078125</c:v>
                      </c:pt>
                      <c:pt idx="13164">
                        <c:v>15381.51953125</c:v>
                      </c:pt>
                      <c:pt idx="13165">
                        <c:v>15859.1015625</c:v>
                      </c:pt>
                      <c:pt idx="13166">
                        <c:v>13474.6484375</c:v>
                      </c:pt>
                      <c:pt idx="13167">
                        <c:v>12627.7265625</c:v>
                      </c:pt>
                      <c:pt idx="13168">
                        <c:v>12222.765625</c:v>
                      </c:pt>
                      <c:pt idx="13169">
                        <c:v>14359.2890625</c:v>
                      </c:pt>
                      <c:pt idx="13170">
                        <c:v>17600.92578125</c:v>
                      </c:pt>
                      <c:pt idx="13171">
                        <c:v>18518.58203125</c:v>
                      </c:pt>
                      <c:pt idx="13172">
                        <c:v>16084.78125</c:v>
                      </c:pt>
                      <c:pt idx="13173">
                        <c:v>16400.2265625</c:v>
                      </c:pt>
                      <c:pt idx="13174">
                        <c:v>14893.59765625</c:v>
                      </c:pt>
                      <c:pt idx="13175">
                        <c:v>14641.265625</c:v>
                      </c:pt>
                      <c:pt idx="13176">
                        <c:v>15989.4140625</c:v>
                      </c:pt>
                      <c:pt idx="13177">
                        <c:v>18142.984375</c:v>
                      </c:pt>
                      <c:pt idx="13178">
                        <c:v>17016.00390625</c:v>
                      </c:pt>
                      <c:pt idx="13179">
                        <c:v>17703.0078125</c:v>
                      </c:pt>
                      <c:pt idx="13180">
                        <c:v>17430.43359375</c:v>
                      </c:pt>
                      <c:pt idx="13181">
                        <c:v>18467.26953125</c:v>
                      </c:pt>
                      <c:pt idx="13182">
                        <c:v>17412.66796875</c:v>
                      </c:pt>
                      <c:pt idx="13183">
                        <c:v>17731.671875</c:v>
                      </c:pt>
                      <c:pt idx="13184">
                        <c:v>18119.2890625</c:v>
                      </c:pt>
                      <c:pt idx="13185">
                        <c:v>11667.12890625</c:v>
                      </c:pt>
                      <c:pt idx="13186">
                        <c:v>11751.4140625</c:v>
                      </c:pt>
                      <c:pt idx="13187">
                        <c:v>11988.53125</c:v>
                      </c:pt>
                      <c:pt idx="13188">
                        <c:v>9958.74609375</c:v>
                      </c:pt>
                      <c:pt idx="13189">
                        <c:v>12110.7265625</c:v>
                      </c:pt>
                      <c:pt idx="13190">
                        <c:v>10719.578125</c:v>
                      </c:pt>
                      <c:pt idx="13191">
                        <c:v>11022.98046875</c:v>
                      </c:pt>
                      <c:pt idx="13192">
                        <c:v>11880.90625</c:v>
                      </c:pt>
                      <c:pt idx="13193">
                        <c:v>10340.05078125</c:v>
                      </c:pt>
                      <c:pt idx="13194">
                        <c:v>9186.546875</c:v>
                      </c:pt>
                      <c:pt idx="13195">
                        <c:v>9642.4921875</c:v>
                      </c:pt>
                      <c:pt idx="13196">
                        <c:v>9129.0859375</c:v>
                      </c:pt>
                      <c:pt idx="13197">
                        <c:v>9429.21875</c:v>
                      </c:pt>
                      <c:pt idx="13198">
                        <c:v>10914.8984375</c:v>
                      </c:pt>
                      <c:pt idx="13199">
                        <c:v>11647.84375</c:v>
                      </c:pt>
                      <c:pt idx="13200">
                        <c:v>17605.375</c:v>
                      </c:pt>
                      <c:pt idx="13201">
                        <c:v>16869.70703125</c:v>
                      </c:pt>
                      <c:pt idx="13202">
                        <c:v>18963.28515625</c:v>
                      </c:pt>
                      <c:pt idx="13203">
                        <c:v>17941.1796875</c:v>
                      </c:pt>
                      <c:pt idx="13204">
                        <c:v>18759.98046875</c:v>
                      </c:pt>
                      <c:pt idx="13205">
                        <c:v>17479.58203125</c:v>
                      </c:pt>
                      <c:pt idx="13206">
                        <c:v>18336.90234375</c:v>
                      </c:pt>
                      <c:pt idx="13207">
                        <c:v>18341.99609375</c:v>
                      </c:pt>
                      <c:pt idx="13208">
                        <c:v>18446.1796875</c:v>
                      </c:pt>
                      <c:pt idx="13209">
                        <c:v>18737.296875</c:v>
                      </c:pt>
                      <c:pt idx="13210">
                        <c:v>17669.26953125</c:v>
                      </c:pt>
                      <c:pt idx="13211">
                        <c:v>15488.17578125</c:v>
                      </c:pt>
                      <c:pt idx="13212">
                        <c:v>14604.48828125</c:v>
                      </c:pt>
                      <c:pt idx="13213">
                        <c:v>15138.05859375</c:v>
                      </c:pt>
                      <c:pt idx="13214">
                        <c:v>17823.7578125</c:v>
                      </c:pt>
                      <c:pt idx="13215">
                        <c:v>11478.234375</c:v>
                      </c:pt>
                      <c:pt idx="13216">
                        <c:v>13367.015625</c:v>
                      </c:pt>
                      <c:pt idx="13217">
                        <c:v>15897.9140625</c:v>
                      </c:pt>
                      <c:pt idx="13218">
                        <c:v>16042.6328125</c:v>
                      </c:pt>
                      <c:pt idx="13219">
                        <c:v>15098.70703125</c:v>
                      </c:pt>
                      <c:pt idx="13220">
                        <c:v>15394.65625</c:v>
                      </c:pt>
                      <c:pt idx="13221">
                        <c:v>15798.22265625</c:v>
                      </c:pt>
                      <c:pt idx="13222">
                        <c:v>14332.92578125</c:v>
                      </c:pt>
                      <c:pt idx="13223">
                        <c:v>14699.0859375</c:v>
                      </c:pt>
                      <c:pt idx="13224">
                        <c:v>16033.4765625</c:v>
                      </c:pt>
                      <c:pt idx="13225">
                        <c:v>15088.51171875</c:v>
                      </c:pt>
                      <c:pt idx="13226">
                        <c:v>14530.23046875</c:v>
                      </c:pt>
                      <c:pt idx="13227">
                        <c:v>15723.3671875</c:v>
                      </c:pt>
                      <c:pt idx="13228">
                        <c:v>14592.65625</c:v>
                      </c:pt>
                      <c:pt idx="13229">
                        <c:v>15785.98828125</c:v>
                      </c:pt>
                      <c:pt idx="13230">
                        <c:v>15062.6171875</c:v>
                      </c:pt>
                      <c:pt idx="13231">
                        <c:v>14145.63671875</c:v>
                      </c:pt>
                      <c:pt idx="13232">
                        <c:v>15654.578125</c:v>
                      </c:pt>
                      <c:pt idx="13233">
                        <c:v>13170.03125</c:v>
                      </c:pt>
                      <c:pt idx="13234">
                        <c:v>13300.78125</c:v>
                      </c:pt>
                      <c:pt idx="13235">
                        <c:v>14787.96484375</c:v>
                      </c:pt>
                      <c:pt idx="13236">
                        <c:v>14068.1875</c:v>
                      </c:pt>
                      <c:pt idx="13237">
                        <c:v>14985.93359375</c:v>
                      </c:pt>
                      <c:pt idx="13238">
                        <c:v>15718.515625</c:v>
                      </c:pt>
                      <c:pt idx="13239">
                        <c:v>15868.3359375</c:v>
                      </c:pt>
                      <c:pt idx="13240">
                        <c:v>12780.6484375</c:v>
                      </c:pt>
                      <c:pt idx="13241">
                        <c:v>11941.2578125</c:v>
                      </c:pt>
                      <c:pt idx="13242">
                        <c:v>13219.5078125</c:v>
                      </c:pt>
                      <c:pt idx="13243">
                        <c:v>13821.46875</c:v>
                      </c:pt>
                      <c:pt idx="13244">
                        <c:v>14031.8828125</c:v>
                      </c:pt>
                      <c:pt idx="13245">
                        <c:v>13530.6953125</c:v>
                      </c:pt>
                      <c:pt idx="13246">
                        <c:v>14225.96484375</c:v>
                      </c:pt>
                      <c:pt idx="13247">
                        <c:v>13398.4453125</c:v>
                      </c:pt>
                      <c:pt idx="13248">
                        <c:v>13543.93359375</c:v>
                      </c:pt>
                      <c:pt idx="13249">
                        <c:v>12709.45703125</c:v>
                      </c:pt>
                      <c:pt idx="13250">
                        <c:v>11795.90234375</c:v>
                      </c:pt>
                      <c:pt idx="13251">
                        <c:v>13102.03125</c:v>
                      </c:pt>
                      <c:pt idx="13252">
                        <c:v>13057.27734375</c:v>
                      </c:pt>
                      <c:pt idx="13253">
                        <c:v>10897.17578125</c:v>
                      </c:pt>
                      <c:pt idx="13254">
                        <c:v>9727.4296875</c:v>
                      </c:pt>
                      <c:pt idx="13255">
                        <c:v>10288.01171875</c:v>
                      </c:pt>
                      <c:pt idx="13256">
                        <c:v>12770.20703125</c:v>
                      </c:pt>
                      <c:pt idx="13257">
                        <c:v>13013.9609375</c:v>
                      </c:pt>
                      <c:pt idx="13258">
                        <c:v>11720.2734375</c:v>
                      </c:pt>
                      <c:pt idx="13259">
                        <c:v>12196.3828125</c:v>
                      </c:pt>
                      <c:pt idx="13260">
                        <c:v>16508.34765625</c:v>
                      </c:pt>
                      <c:pt idx="13261">
                        <c:v>16733.78125</c:v>
                      </c:pt>
                      <c:pt idx="13262">
                        <c:v>14929.2265625</c:v>
                      </c:pt>
                      <c:pt idx="13263">
                        <c:v>13629.79296875</c:v>
                      </c:pt>
                      <c:pt idx="13264">
                        <c:v>16501.625</c:v>
                      </c:pt>
                      <c:pt idx="13265">
                        <c:v>16443.2734375</c:v>
                      </c:pt>
                      <c:pt idx="13266">
                        <c:v>15980.9296875</c:v>
                      </c:pt>
                      <c:pt idx="13267">
                        <c:v>16551.359375</c:v>
                      </c:pt>
                      <c:pt idx="13268">
                        <c:v>15511.625</c:v>
                      </c:pt>
                      <c:pt idx="13269">
                        <c:v>15568.12109375</c:v>
                      </c:pt>
                      <c:pt idx="13270">
                        <c:v>15406.515625</c:v>
                      </c:pt>
                      <c:pt idx="13271">
                        <c:v>15110.19921875</c:v>
                      </c:pt>
                      <c:pt idx="13272">
                        <c:v>15070.12109375</c:v>
                      </c:pt>
                      <c:pt idx="13273">
                        <c:v>16625.71484375</c:v>
                      </c:pt>
                      <c:pt idx="13274">
                        <c:v>16684.56640625</c:v>
                      </c:pt>
                      <c:pt idx="13275">
                        <c:v>14471.0390625</c:v>
                      </c:pt>
                      <c:pt idx="13276">
                        <c:v>13235.13671875</c:v>
                      </c:pt>
                      <c:pt idx="13277">
                        <c:v>12699.06640625</c:v>
                      </c:pt>
                      <c:pt idx="13278">
                        <c:v>14771.359375</c:v>
                      </c:pt>
                      <c:pt idx="13279">
                        <c:v>12427.39453125</c:v>
                      </c:pt>
                      <c:pt idx="13280">
                        <c:v>11817.6015625</c:v>
                      </c:pt>
                      <c:pt idx="13281">
                        <c:v>14036.75390625</c:v>
                      </c:pt>
                      <c:pt idx="13282">
                        <c:v>14613.04296875</c:v>
                      </c:pt>
                      <c:pt idx="13283">
                        <c:v>12370.70703125</c:v>
                      </c:pt>
                      <c:pt idx="13284">
                        <c:v>11902.40234375</c:v>
                      </c:pt>
                      <c:pt idx="13285">
                        <c:v>12257.9140625</c:v>
                      </c:pt>
                      <c:pt idx="13286">
                        <c:v>13618.6953125</c:v>
                      </c:pt>
                      <c:pt idx="13287">
                        <c:v>14375.91796875</c:v>
                      </c:pt>
                      <c:pt idx="13288">
                        <c:v>13029.65234375</c:v>
                      </c:pt>
                      <c:pt idx="13289">
                        <c:v>14099.41015625</c:v>
                      </c:pt>
                      <c:pt idx="13290">
                        <c:v>12470.296875</c:v>
                      </c:pt>
                      <c:pt idx="13291">
                        <c:v>12004.90234375</c:v>
                      </c:pt>
                      <c:pt idx="13292">
                        <c:v>11636.6875</c:v>
                      </c:pt>
                      <c:pt idx="13293">
                        <c:v>12980.04296875</c:v>
                      </c:pt>
                      <c:pt idx="13294">
                        <c:v>13851.51953125</c:v>
                      </c:pt>
                      <c:pt idx="13295">
                        <c:v>13293.703125</c:v>
                      </c:pt>
                      <c:pt idx="13296">
                        <c:v>13006.26953125</c:v>
                      </c:pt>
                      <c:pt idx="13297">
                        <c:v>14382</c:v>
                      </c:pt>
                      <c:pt idx="13298">
                        <c:v>12712.8359375</c:v>
                      </c:pt>
                      <c:pt idx="13299">
                        <c:v>14252.1171875</c:v>
                      </c:pt>
                      <c:pt idx="13300">
                        <c:v>13514.5625</c:v>
                      </c:pt>
                      <c:pt idx="13301">
                        <c:v>13076.5234375</c:v>
                      </c:pt>
                      <c:pt idx="13302">
                        <c:v>13949.2421875</c:v>
                      </c:pt>
                      <c:pt idx="13303">
                        <c:v>12561.734375</c:v>
                      </c:pt>
                      <c:pt idx="13304">
                        <c:v>13045.83203125</c:v>
                      </c:pt>
                      <c:pt idx="13305">
                        <c:v>9749.703125</c:v>
                      </c:pt>
                      <c:pt idx="13306">
                        <c:v>10589.15625</c:v>
                      </c:pt>
                      <c:pt idx="13307">
                        <c:v>11172.30078125</c:v>
                      </c:pt>
                      <c:pt idx="13308">
                        <c:v>9691.65234375</c:v>
                      </c:pt>
                      <c:pt idx="13309">
                        <c:v>9433.71875</c:v>
                      </c:pt>
                      <c:pt idx="13310">
                        <c:v>9875.41015625</c:v>
                      </c:pt>
                      <c:pt idx="13311">
                        <c:v>10294.56640625</c:v>
                      </c:pt>
                      <c:pt idx="13312">
                        <c:v>9116.91015625</c:v>
                      </c:pt>
                      <c:pt idx="13313">
                        <c:v>9061.27734375</c:v>
                      </c:pt>
                      <c:pt idx="13314">
                        <c:v>9913.0078125</c:v>
                      </c:pt>
                      <c:pt idx="13315">
                        <c:v>10593.671875</c:v>
                      </c:pt>
                      <c:pt idx="13316">
                        <c:v>9586.7421875</c:v>
                      </c:pt>
                      <c:pt idx="13317">
                        <c:v>9499.8984375</c:v>
                      </c:pt>
                      <c:pt idx="13318">
                        <c:v>10830.8828125</c:v>
                      </c:pt>
                      <c:pt idx="13319">
                        <c:v>10273.6953125</c:v>
                      </c:pt>
                      <c:pt idx="13320">
                        <c:v>14993.609375</c:v>
                      </c:pt>
                      <c:pt idx="13321">
                        <c:v>15168.5703125</c:v>
                      </c:pt>
                      <c:pt idx="13322">
                        <c:v>13930.65625</c:v>
                      </c:pt>
                      <c:pt idx="13323">
                        <c:v>15022.5078125</c:v>
                      </c:pt>
                      <c:pt idx="13324">
                        <c:v>14952.5625</c:v>
                      </c:pt>
                      <c:pt idx="13325">
                        <c:v>12964.015625</c:v>
                      </c:pt>
                      <c:pt idx="13326">
                        <c:v>12385.53515625</c:v>
                      </c:pt>
                      <c:pt idx="13327">
                        <c:v>15190.359375</c:v>
                      </c:pt>
                      <c:pt idx="13328">
                        <c:v>14243.99609375</c:v>
                      </c:pt>
                      <c:pt idx="13329">
                        <c:v>14160.36328125</c:v>
                      </c:pt>
                      <c:pt idx="13330">
                        <c:v>13441.25</c:v>
                      </c:pt>
                      <c:pt idx="13331">
                        <c:v>12370.05859375</c:v>
                      </c:pt>
                      <c:pt idx="13332">
                        <c:v>13580.2734375</c:v>
                      </c:pt>
                      <c:pt idx="13333">
                        <c:v>13215.3046875</c:v>
                      </c:pt>
                      <c:pt idx="13334">
                        <c:v>14915.9765625</c:v>
                      </c:pt>
                      <c:pt idx="13335">
                        <c:v>13836.73046875</c:v>
                      </c:pt>
                      <c:pt idx="13336">
                        <c:v>11677</c:v>
                      </c:pt>
                      <c:pt idx="13337">
                        <c:v>11074.55078125</c:v>
                      </c:pt>
                      <c:pt idx="13338">
                        <c:v>10901.48828125</c:v>
                      </c:pt>
                      <c:pt idx="13339">
                        <c:v>12245.015625</c:v>
                      </c:pt>
                      <c:pt idx="13340">
                        <c:v>12698.97265625</c:v>
                      </c:pt>
                      <c:pt idx="13341">
                        <c:v>13338.90234375</c:v>
                      </c:pt>
                      <c:pt idx="13342">
                        <c:v>12264.15625</c:v>
                      </c:pt>
                      <c:pt idx="13343">
                        <c:v>11257.5234375</c:v>
                      </c:pt>
                      <c:pt idx="13344">
                        <c:v>10811.05859375</c:v>
                      </c:pt>
                      <c:pt idx="13345">
                        <c:v>12375.2890625</c:v>
                      </c:pt>
                      <c:pt idx="13346">
                        <c:v>12270.4609375</c:v>
                      </c:pt>
                      <c:pt idx="13347">
                        <c:v>13560.3828125</c:v>
                      </c:pt>
                      <c:pt idx="13348">
                        <c:v>13496.06640625</c:v>
                      </c:pt>
                      <c:pt idx="13349">
                        <c:v>13026.078125</c:v>
                      </c:pt>
                      <c:pt idx="13350">
                        <c:v>18184.0546875</c:v>
                      </c:pt>
                      <c:pt idx="13351">
                        <c:v>17021.4296875</c:v>
                      </c:pt>
                      <c:pt idx="13352">
                        <c:v>16783.609375</c:v>
                      </c:pt>
                      <c:pt idx="13353">
                        <c:v>16859.02734375</c:v>
                      </c:pt>
                      <c:pt idx="13354">
                        <c:v>16438.41015625</c:v>
                      </c:pt>
                      <c:pt idx="13355">
                        <c:v>15847.98828125</c:v>
                      </c:pt>
                      <c:pt idx="13356">
                        <c:v>15257.1796875</c:v>
                      </c:pt>
                      <c:pt idx="13357">
                        <c:v>17315.17578125</c:v>
                      </c:pt>
                      <c:pt idx="13358">
                        <c:v>18000.53125</c:v>
                      </c:pt>
                      <c:pt idx="13359">
                        <c:v>17776.96484375</c:v>
                      </c:pt>
                      <c:pt idx="13360">
                        <c:v>16507.06640625</c:v>
                      </c:pt>
                      <c:pt idx="13361">
                        <c:v>17475.32421875</c:v>
                      </c:pt>
                      <c:pt idx="13362">
                        <c:v>15942.90625</c:v>
                      </c:pt>
                      <c:pt idx="13363">
                        <c:v>15093.28515625</c:v>
                      </c:pt>
                      <c:pt idx="13364">
                        <c:v>17646.93359375</c:v>
                      </c:pt>
                      <c:pt idx="13365">
                        <c:v>13713.203125</c:v>
                      </c:pt>
                      <c:pt idx="13366">
                        <c:v>8038.859375</c:v>
                      </c:pt>
                      <c:pt idx="13367">
                        <c:v>8189.1171875</c:v>
                      </c:pt>
                      <c:pt idx="13368">
                        <c:v>11846.0078125</c:v>
                      </c:pt>
                      <c:pt idx="13369">
                        <c:v>13250.6875</c:v>
                      </c:pt>
                      <c:pt idx="13370">
                        <c:v>11478.296875</c:v>
                      </c:pt>
                      <c:pt idx="13371">
                        <c:v>12817.515625</c:v>
                      </c:pt>
                      <c:pt idx="13372">
                        <c:v>11816.734375</c:v>
                      </c:pt>
                      <c:pt idx="13373">
                        <c:v>9336.890625</c:v>
                      </c:pt>
                      <c:pt idx="13374">
                        <c:v>11008.1640625</c:v>
                      </c:pt>
                      <c:pt idx="13375">
                        <c:v>14458.73046875</c:v>
                      </c:pt>
                      <c:pt idx="13376">
                        <c:v>13403.9296875</c:v>
                      </c:pt>
                      <c:pt idx="13377">
                        <c:v>12248.25390625</c:v>
                      </c:pt>
                      <c:pt idx="13378">
                        <c:v>11718.57421875</c:v>
                      </c:pt>
                      <c:pt idx="13379">
                        <c:v>13990.296875</c:v>
                      </c:pt>
                      <c:pt idx="13380">
                        <c:v>14368.38671875</c:v>
                      </c:pt>
                      <c:pt idx="13381">
                        <c:v>12932.03515625</c:v>
                      </c:pt>
                      <c:pt idx="13382">
                        <c:v>12705.0078125</c:v>
                      </c:pt>
                      <c:pt idx="13383">
                        <c:v>13714.15625</c:v>
                      </c:pt>
                      <c:pt idx="13384">
                        <c:v>12990.80859375</c:v>
                      </c:pt>
                      <c:pt idx="13385">
                        <c:v>15027.59375</c:v>
                      </c:pt>
                      <c:pt idx="13386">
                        <c:v>14318</c:v>
                      </c:pt>
                      <c:pt idx="13387">
                        <c:v>13529.91015625</c:v>
                      </c:pt>
                      <c:pt idx="13388">
                        <c:v>15205.546875</c:v>
                      </c:pt>
                      <c:pt idx="13389">
                        <c:v>14304.92578125</c:v>
                      </c:pt>
                      <c:pt idx="13390">
                        <c:v>13288.74609375</c:v>
                      </c:pt>
                      <c:pt idx="13391">
                        <c:v>13566.34765625</c:v>
                      </c:pt>
                      <c:pt idx="13392">
                        <c:v>15253.203125</c:v>
                      </c:pt>
                      <c:pt idx="13393">
                        <c:v>12501.421875</c:v>
                      </c:pt>
                      <c:pt idx="13394">
                        <c:v>13699.32421875</c:v>
                      </c:pt>
                      <c:pt idx="13395">
                        <c:v>14410.58203125</c:v>
                      </c:pt>
                      <c:pt idx="13396">
                        <c:v>12984.64453125</c:v>
                      </c:pt>
                      <c:pt idx="13397">
                        <c:v>13964.06640625</c:v>
                      </c:pt>
                      <c:pt idx="13398">
                        <c:v>14877.90234375</c:v>
                      </c:pt>
                      <c:pt idx="13399">
                        <c:v>15158.19921875</c:v>
                      </c:pt>
                      <c:pt idx="13400">
                        <c:v>14002.5703125</c:v>
                      </c:pt>
                      <c:pt idx="13401">
                        <c:v>12530.53515625</c:v>
                      </c:pt>
                      <c:pt idx="13402">
                        <c:v>12080.9609375</c:v>
                      </c:pt>
                      <c:pt idx="13403">
                        <c:v>13025.7421875</c:v>
                      </c:pt>
                      <c:pt idx="13404">
                        <c:v>14664.734375</c:v>
                      </c:pt>
                      <c:pt idx="13405">
                        <c:v>15611.90234375</c:v>
                      </c:pt>
                      <c:pt idx="13406">
                        <c:v>13225.6875</c:v>
                      </c:pt>
                      <c:pt idx="13407">
                        <c:v>12353.8671875</c:v>
                      </c:pt>
                      <c:pt idx="13408">
                        <c:v>14490.12890625</c:v>
                      </c:pt>
                      <c:pt idx="13409">
                        <c:v>15292.35546875</c:v>
                      </c:pt>
                      <c:pt idx="13410">
                        <c:v>11511.94140625</c:v>
                      </c:pt>
                      <c:pt idx="13411">
                        <c:v>15050.109375</c:v>
                      </c:pt>
                      <c:pt idx="13412">
                        <c:v>14969.12109375</c:v>
                      </c:pt>
                      <c:pt idx="13413">
                        <c:v>12026.07421875</c:v>
                      </c:pt>
                      <c:pt idx="13414">
                        <c:v>12294.4609375</c:v>
                      </c:pt>
                      <c:pt idx="13415">
                        <c:v>11347.33203125</c:v>
                      </c:pt>
                      <c:pt idx="13416">
                        <c:v>15132.76171875</c:v>
                      </c:pt>
                      <c:pt idx="13417">
                        <c:v>13454.09765625</c:v>
                      </c:pt>
                      <c:pt idx="13418">
                        <c:v>11912.98046875</c:v>
                      </c:pt>
                      <c:pt idx="13419">
                        <c:v>13863.02734375</c:v>
                      </c:pt>
                      <c:pt idx="13420">
                        <c:v>14863.1015625</c:v>
                      </c:pt>
                      <c:pt idx="13421">
                        <c:v>12155.1875</c:v>
                      </c:pt>
                      <c:pt idx="13422">
                        <c:v>10862.94921875</c:v>
                      </c:pt>
                      <c:pt idx="13423">
                        <c:v>11366.359375</c:v>
                      </c:pt>
                      <c:pt idx="13424">
                        <c:v>14467.54296875</c:v>
                      </c:pt>
                      <c:pt idx="13425">
                        <c:v>12093.5546875</c:v>
                      </c:pt>
                      <c:pt idx="13426">
                        <c:v>6166.5703125</c:v>
                      </c:pt>
                      <c:pt idx="13427">
                        <c:v>8699.84375</c:v>
                      </c:pt>
                      <c:pt idx="13428">
                        <c:v>12061.7890625</c:v>
                      </c:pt>
                      <c:pt idx="13429">
                        <c:v>11689.6328125</c:v>
                      </c:pt>
                      <c:pt idx="13430">
                        <c:v>12020.87890625</c:v>
                      </c:pt>
                      <c:pt idx="13431">
                        <c:v>12104.4296875</c:v>
                      </c:pt>
                      <c:pt idx="13432">
                        <c:v>13610.33203125</c:v>
                      </c:pt>
                      <c:pt idx="13433">
                        <c:v>13412.0234375</c:v>
                      </c:pt>
                      <c:pt idx="13434">
                        <c:v>11261.8125</c:v>
                      </c:pt>
                      <c:pt idx="13435">
                        <c:v>10931.890625</c:v>
                      </c:pt>
                      <c:pt idx="13436">
                        <c:v>13188.36328125</c:v>
                      </c:pt>
                      <c:pt idx="13437">
                        <c:v>12283.7421875</c:v>
                      </c:pt>
                      <c:pt idx="13438">
                        <c:v>12017.08984375</c:v>
                      </c:pt>
                      <c:pt idx="13439">
                        <c:v>12859.0703125</c:v>
                      </c:pt>
                      <c:pt idx="13440">
                        <c:v>15314.796875</c:v>
                      </c:pt>
                      <c:pt idx="13441">
                        <c:v>14058.75</c:v>
                      </c:pt>
                      <c:pt idx="13442">
                        <c:v>11255.86328125</c:v>
                      </c:pt>
                      <c:pt idx="13443">
                        <c:v>12418.171875</c:v>
                      </c:pt>
                      <c:pt idx="13444">
                        <c:v>14461.359375</c:v>
                      </c:pt>
                      <c:pt idx="13445">
                        <c:v>16298.2109375</c:v>
                      </c:pt>
                      <c:pt idx="13446">
                        <c:v>15396.64453125</c:v>
                      </c:pt>
                      <c:pt idx="13447">
                        <c:v>14636.81640625</c:v>
                      </c:pt>
                      <c:pt idx="13448">
                        <c:v>15258.44921875</c:v>
                      </c:pt>
                      <c:pt idx="13449">
                        <c:v>15167.62109375</c:v>
                      </c:pt>
                      <c:pt idx="13450">
                        <c:v>15707.484375</c:v>
                      </c:pt>
                      <c:pt idx="13451">
                        <c:v>13398.0859375</c:v>
                      </c:pt>
                      <c:pt idx="13452">
                        <c:v>13028.4375</c:v>
                      </c:pt>
                      <c:pt idx="13453">
                        <c:v>15457.81640625</c:v>
                      </c:pt>
                      <c:pt idx="13454">
                        <c:v>16007.8984375</c:v>
                      </c:pt>
                      <c:pt idx="13455">
                        <c:v>11915.36328125</c:v>
                      </c:pt>
                      <c:pt idx="13456">
                        <c:v>11172.8203125</c:v>
                      </c:pt>
                      <c:pt idx="13457">
                        <c:v>11966.36328125</c:v>
                      </c:pt>
                      <c:pt idx="13458">
                        <c:v>12009.33203125</c:v>
                      </c:pt>
                      <c:pt idx="13459">
                        <c:v>10686.03515625</c:v>
                      </c:pt>
                      <c:pt idx="13460">
                        <c:v>11574.3203125</c:v>
                      </c:pt>
                      <c:pt idx="13461">
                        <c:v>9779.53125</c:v>
                      </c:pt>
                      <c:pt idx="13462">
                        <c:v>11105.6796875</c:v>
                      </c:pt>
                      <c:pt idx="13463">
                        <c:v>12387.50390625</c:v>
                      </c:pt>
                      <c:pt idx="13464">
                        <c:v>10829.390625</c:v>
                      </c:pt>
                      <c:pt idx="13465">
                        <c:v>11235.5</c:v>
                      </c:pt>
                      <c:pt idx="13466">
                        <c:v>8861.125</c:v>
                      </c:pt>
                      <c:pt idx="13467">
                        <c:v>9012.4921875</c:v>
                      </c:pt>
                      <c:pt idx="13468">
                        <c:v>11383.20703125</c:v>
                      </c:pt>
                      <c:pt idx="13469">
                        <c:v>12388.0859375</c:v>
                      </c:pt>
                      <c:pt idx="13470">
                        <c:v>15241.85546875</c:v>
                      </c:pt>
                      <c:pt idx="13471">
                        <c:v>14121.13671875</c:v>
                      </c:pt>
                      <c:pt idx="13472">
                        <c:v>14349.421875</c:v>
                      </c:pt>
                      <c:pt idx="13473">
                        <c:v>15516.96484375</c:v>
                      </c:pt>
                      <c:pt idx="13474">
                        <c:v>12700.4609375</c:v>
                      </c:pt>
                      <c:pt idx="13475">
                        <c:v>14989.4375</c:v>
                      </c:pt>
                      <c:pt idx="13476">
                        <c:v>12725.5390625</c:v>
                      </c:pt>
                      <c:pt idx="13477">
                        <c:v>12069.9765625</c:v>
                      </c:pt>
                      <c:pt idx="13478">
                        <c:v>13555.6953125</c:v>
                      </c:pt>
                      <c:pt idx="13479">
                        <c:v>14861.52734375</c:v>
                      </c:pt>
                      <c:pt idx="13480">
                        <c:v>15150.1328125</c:v>
                      </c:pt>
                      <c:pt idx="13481">
                        <c:v>15455.25390625</c:v>
                      </c:pt>
                      <c:pt idx="13482">
                        <c:v>12383.875</c:v>
                      </c:pt>
                      <c:pt idx="13483">
                        <c:v>13909.84765625</c:v>
                      </c:pt>
                      <c:pt idx="13484">
                        <c:v>14565.51953125</c:v>
                      </c:pt>
                      <c:pt idx="13485">
                        <c:v>11945.484375</c:v>
                      </c:pt>
                      <c:pt idx="13486">
                        <c:v>11854.5859375</c:v>
                      </c:pt>
                      <c:pt idx="13487">
                        <c:v>11323.859375</c:v>
                      </c:pt>
                      <c:pt idx="13488">
                        <c:v>9175.2109375</c:v>
                      </c:pt>
                      <c:pt idx="13489">
                        <c:v>9021.01171875</c:v>
                      </c:pt>
                      <c:pt idx="13490">
                        <c:v>11298.56640625</c:v>
                      </c:pt>
                      <c:pt idx="13491">
                        <c:v>11902.26171875</c:v>
                      </c:pt>
                      <c:pt idx="13492">
                        <c:v>9245.515625</c:v>
                      </c:pt>
                      <c:pt idx="13493">
                        <c:v>9127.41796875</c:v>
                      </c:pt>
                      <c:pt idx="13494">
                        <c:v>9701.7734375</c:v>
                      </c:pt>
                      <c:pt idx="13495">
                        <c:v>12404.64453125</c:v>
                      </c:pt>
                      <c:pt idx="13496">
                        <c:v>11851.85546875</c:v>
                      </c:pt>
                      <c:pt idx="13497">
                        <c:v>10587.015625</c:v>
                      </c:pt>
                      <c:pt idx="13498">
                        <c:v>11839.7109375</c:v>
                      </c:pt>
                      <c:pt idx="13499">
                        <c:v>10979.04296875</c:v>
                      </c:pt>
                      <c:pt idx="13500">
                        <c:v>14413</c:v>
                      </c:pt>
                      <c:pt idx="13501">
                        <c:v>13796.26953125</c:v>
                      </c:pt>
                      <c:pt idx="13502">
                        <c:v>13735.05078125</c:v>
                      </c:pt>
                      <c:pt idx="13503">
                        <c:v>14667.53515625</c:v>
                      </c:pt>
                      <c:pt idx="13504">
                        <c:v>14019.390625</c:v>
                      </c:pt>
                      <c:pt idx="13505">
                        <c:v>13937.15234375</c:v>
                      </c:pt>
                      <c:pt idx="13506">
                        <c:v>13394.72265625</c:v>
                      </c:pt>
                      <c:pt idx="13507">
                        <c:v>11384.6328125</c:v>
                      </c:pt>
                      <c:pt idx="13508">
                        <c:v>10599.1171875</c:v>
                      </c:pt>
                      <c:pt idx="13509">
                        <c:v>11038.86328125</c:v>
                      </c:pt>
                      <c:pt idx="13510">
                        <c:v>13499.23046875</c:v>
                      </c:pt>
                      <c:pt idx="13511">
                        <c:v>13120.3984375</c:v>
                      </c:pt>
                      <c:pt idx="13512">
                        <c:v>11072.60546875</c:v>
                      </c:pt>
                      <c:pt idx="13513">
                        <c:v>10066.7265625</c:v>
                      </c:pt>
                      <c:pt idx="13514">
                        <c:v>10797.21875</c:v>
                      </c:pt>
                      <c:pt idx="13515">
                        <c:v>10859.07421875</c:v>
                      </c:pt>
                      <c:pt idx="13516">
                        <c:v>6938.51171875</c:v>
                      </c:pt>
                      <c:pt idx="13517">
                        <c:v>12221.46875</c:v>
                      </c:pt>
                      <c:pt idx="13518">
                        <c:v>10675.80859375</c:v>
                      </c:pt>
                      <c:pt idx="13519">
                        <c:v>8705.82421875</c:v>
                      </c:pt>
                      <c:pt idx="13520">
                        <c:v>7999.17578125</c:v>
                      </c:pt>
                      <c:pt idx="13521">
                        <c:v>9917.734375</c:v>
                      </c:pt>
                      <c:pt idx="13522">
                        <c:v>11828.5390625</c:v>
                      </c:pt>
                      <c:pt idx="13523">
                        <c:v>9641.83203125</c:v>
                      </c:pt>
                      <c:pt idx="13524">
                        <c:v>8563.6953125</c:v>
                      </c:pt>
                      <c:pt idx="13525">
                        <c:v>9646.28515625</c:v>
                      </c:pt>
                      <c:pt idx="13526">
                        <c:v>9589.6015625</c:v>
                      </c:pt>
                      <c:pt idx="13527">
                        <c:v>9395.4296875</c:v>
                      </c:pt>
                      <c:pt idx="13528">
                        <c:v>10943.82421875</c:v>
                      </c:pt>
                      <c:pt idx="13529">
                        <c:v>13621.36328125</c:v>
                      </c:pt>
                      <c:pt idx="13530">
                        <c:v>13516.5546875</c:v>
                      </c:pt>
                      <c:pt idx="13531">
                        <c:v>8807.12890625</c:v>
                      </c:pt>
                      <c:pt idx="13532">
                        <c:v>12326.015625</c:v>
                      </c:pt>
                      <c:pt idx="13533">
                        <c:v>10288.19921875</c:v>
                      </c:pt>
                      <c:pt idx="13534">
                        <c:v>13925.0234375</c:v>
                      </c:pt>
                      <c:pt idx="13535">
                        <c:v>13085.9609375</c:v>
                      </c:pt>
                      <c:pt idx="13536">
                        <c:v>11120.90234375</c:v>
                      </c:pt>
                      <c:pt idx="13537">
                        <c:v>9510.953125</c:v>
                      </c:pt>
                      <c:pt idx="13538">
                        <c:v>9485.83203125</c:v>
                      </c:pt>
                      <c:pt idx="13539">
                        <c:v>11245.37109375</c:v>
                      </c:pt>
                      <c:pt idx="13540">
                        <c:v>12967.8046875</c:v>
                      </c:pt>
                      <c:pt idx="13541">
                        <c:v>10902.95703125</c:v>
                      </c:pt>
                      <c:pt idx="13542">
                        <c:v>10050.33203125</c:v>
                      </c:pt>
                      <c:pt idx="13543">
                        <c:v>9668.28515625</c:v>
                      </c:pt>
                      <c:pt idx="13544">
                        <c:v>12442.69140625</c:v>
                      </c:pt>
                      <c:pt idx="13545">
                        <c:v>12188.41015625</c:v>
                      </c:pt>
                      <c:pt idx="13546">
                        <c:v>10330.94140625</c:v>
                      </c:pt>
                      <c:pt idx="13547">
                        <c:v>9581.62109375</c:v>
                      </c:pt>
                      <c:pt idx="13548">
                        <c:v>10980.28125</c:v>
                      </c:pt>
                      <c:pt idx="13549">
                        <c:v>10994.14453125</c:v>
                      </c:pt>
                      <c:pt idx="13550">
                        <c:v>7857.50390625</c:v>
                      </c:pt>
                      <c:pt idx="13551">
                        <c:v>12386.83984375</c:v>
                      </c:pt>
                      <c:pt idx="13552">
                        <c:v>11950.796875</c:v>
                      </c:pt>
                      <c:pt idx="13553">
                        <c:v>12880.328125</c:v>
                      </c:pt>
                      <c:pt idx="13554">
                        <c:v>10461.359375</c:v>
                      </c:pt>
                      <c:pt idx="13555">
                        <c:v>10805.26171875</c:v>
                      </c:pt>
                      <c:pt idx="13556">
                        <c:v>10795.2890625</c:v>
                      </c:pt>
                      <c:pt idx="13557">
                        <c:v>11374.87109375</c:v>
                      </c:pt>
                      <c:pt idx="13558">
                        <c:v>13114.6328125</c:v>
                      </c:pt>
                      <c:pt idx="13559">
                        <c:v>13118.7265625</c:v>
                      </c:pt>
                      <c:pt idx="13560">
                        <c:v>15878.015625</c:v>
                      </c:pt>
                      <c:pt idx="13561">
                        <c:v>15318.06640625</c:v>
                      </c:pt>
                      <c:pt idx="13562">
                        <c:v>16236.6015625</c:v>
                      </c:pt>
                      <c:pt idx="13563">
                        <c:v>13389.375</c:v>
                      </c:pt>
                      <c:pt idx="13564">
                        <c:v>12610.8203125</c:v>
                      </c:pt>
                      <c:pt idx="13565">
                        <c:v>12471.55859375</c:v>
                      </c:pt>
                      <c:pt idx="13566">
                        <c:v>14449.55078125</c:v>
                      </c:pt>
                      <c:pt idx="13567">
                        <c:v>16323.046875</c:v>
                      </c:pt>
                      <c:pt idx="13568">
                        <c:v>16420.2421875</c:v>
                      </c:pt>
                      <c:pt idx="13569">
                        <c:v>14323.625</c:v>
                      </c:pt>
                      <c:pt idx="13570">
                        <c:v>16337.6328125</c:v>
                      </c:pt>
                      <c:pt idx="13571">
                        <c:v>15495.3515625</c:v>
                      </c:pt>
                      <c:pt idx="13572">
                        <c:v>16025.984375</c:v>
                      </c:pt>
                      <c:pt idx="13573">
                        <c:v>15075.953125</c:v>
                      </c:pt>
                      <c:pt idx="13574">
                        <c:v>14289.55859375</c:v>
                      </c:pt>
                      <c:pt idx="13575">
                        <c:v>18056.578125</c:v>
                      </c:pt>
                      <c:pt idx="13576">
                        <c:v>16530.71875</c:v>
                      </c:pt>
                      <c:pt idx="13577">
                        <c:v>16994.16015625</c:v>
                      </c:pt>
                      <c:pt idx="13578">
                        <c:v>16543.9375</c:v>
                      </c:pt>
                      <c:pt idx="13579">
                        <c:v>16982.2109375</c:v>
                      </c:pt>
                      <c:pt idx="13580">
                        <c:v>17346.72265625</c:v>
                      </c:pt>
                      <c:pt idx="13581">
                        <c:v>15085.109375</c:v>
                      </c:pt>
                      <c:pt idx="13582">
                        <c:v>13533.69140625</c:v>
                      </c:pt>
                      <c:pt idx="13583">
                        <c:v>13124.42578125</c:v>
                      </c:pt>
                      <c:pt idx="13584">
                        <c:v>16977.48828125</c:v>
                      </c:pt>
                      <c:pt idx="13585">
                        <c:v>16805.56640625</c:v>
                      </c:pt>
                      <c:pt idx="13586">
                        <c:v>15418.47265625</c:v>
                      </c:pt>
                      <c:pt idx="13587">
                        <c:v>15774.90234375</c:v>
                      </c:pt>
                      <c:pt idx="13588">
                        <c:v>18048.484375</c:v>
                      </c:pt>
                      <c:pt idx="13589">
                        <c:v>17749.6171875</c:v>
                      </c:pt>
                      <c:pt idx="13590">
                        <c:v>13422.20703125</c:v>
                      </c:pt>
                      <c:pt idx="13591">
                        <c:v>12099.02734375</c:v>
                      </c:pt>
                      <c:pt idx="13592">
                        <c:v>13099.4375</c:v>
                      </c:pt>
                      <c:pt idx="13593">
                        <c:v>13269.66796875</c:v>
                      </c:pt>
                      <c:pt idx="13594">
                        <c:v>12533.33984375</c:v>
                      </c:pt>
                      <c:pt idx="13595">
                        <c:v>12922.37109375</c:v>
                      </c:pt>
                      <c:pt idx="13596">
                        <c:v>12744.58984375</c:v>
                      </c:pt>
                      <c:pt idx="13597">
                        <c:v>10645.9296875</c:v>
                      </c:pt>
                      <c:pt idx="13598">
                        <c:v>10532.37890625</c:v>
                      </c:pt>
                      <c:pt idx="13599">
                        <c:v>12045.3828125</c:v>
                      </c:pt>
                      <c:pt idx="13600">
                        <c:v>11695.203125</c:v>
                      </c:pt>
                      <c:pt idx="13601">
                        <c:v>12371.6796875</c:v>
                      </c:pt>
                      <c:pt idx="13602">
                        <c:v>13193.62890625</c:v>
                      </c:pt>
                      <c:pt idx="13603">
                        <c:v>11935.1640625</c:v>
                      </c:pt>
                      <c:pt idx="13604">
                        <c:v>12348</c:v>
                      </c:pt>
                      <c:pt idx="13605">
                        <c:v>13160.23046875</c:v>
                      </c:pt>
                      <c:pt idx="13606">
                        <c:v>11399.4765625</c:v>
                      </c:pt>
                      <c:pt idx="13607">
                        <c:v>10161.3203125</c:v>
                      </c:pt>
                      <c:pt idx="13608">
                        <c:v>10401.03125</c:v>
                      </c:pt>
                      <c:pt idx="13609">
                        <c:v>11391.421875</c:v>
                      </c:pt>
                      <c:pt idx="13610">
                        <c:v>13047.9765625</c:v>
                      </c:pt>
                      <c:pt idx="13611">
                        <c:v>12147.17578125</c:v>
                      </c:pt>
                      <c:pt idx="13612">
                        <c:v>12634.671875</c:v>
                      </c:pt>
                      <c:pt idx="13613">
                        <c:v>12716.78125</c:v>
                      </c:pt>
                      <c:pt idx="13614">
                        <c:v>12610.2578125</c:v>
                      </c:pt>
                      <c:pt idx="13615">
                        <c:v>13234.109375</c:v>
                      </c:pt>
                      <c:pt idx="13616">
                        <c:v>11665.47265625</c:v>
                      </c:pt>
                      <c:pt idx="13617">
                        <c:v>11004.41015625</c:v>
                      </c:pt>
                      <c:pt idx="13618">
                        <c:v>10724.2734375</c:v>
                      </c:pt>
                      <c:pt idx="13619">
                        <c:v>12253.22265625</c:v>
                      </c:pt>
                      <c:pt idx="13620">
                        <c:v>20244.890625</c:v>
                      </c:pt>
                      <c:pt idx="13621">
                        <c:v>18732.1640625</c:v>
                      </c:pt>
                      <c:pt idx="13622">
                        <c:v>17208.875</c:v>
                      </c:pt>
                      <c:pt idx="13623">
                        <c:v>18303.42578125</c:v>
                      </c:pt>
                      <c:pt idx="13624">
                        <c:v>18347.8125</c:v>
                      </c:pt>
                      <c:pt idx="13625">
                        <c:v>19675.12109375</c:v>
                      </c:pt>
                      <c:pt idx="13626">
                        <c:v>18540.11328125</c:v>
                      </c:pt>
                      <c:pt idx="13627">
                        <c:v>18336.48046875</c:v>
                      </c:pt>
                      <c:pt idx="13628">
                        <c:v>18462.53515625</c:v>
                      </c:pt>
                      <c:pt idx="13629">
                        <c:v>20578.890625</c:v>
                      </c:pt>
                      <c:pt idx="13630">
                        <c:v>19929.9609375</c:v>
                      </c:pt>
                      <c:pt idx="13631">
                        <c:v>21110.56640625</c:v>
                      </c:pt>
                      <c:pt idx="13632">
                        <c:v>18989.1484375</c:v>
                      </c:pt>
                      <c:pt idx="13633">
                        <c:v>18419.84765625</c:v>
                      </c:pt>
                      <c:pt idx="13634">
                        <c:v>20730.18359375</c:v>
                      </c:pt>
                      <c:pt idx="13635">
                        <c:v>9700.06640625</c:v>
                      </c:pt>
                      <c:pt idx="13636">
                        <c:v>12605.625</c:v>
                      </c:pt>
                      <c:pt idx="13637">
                        <c:v>11982.43359375</c:v>
                      </c:pt>
                      <c:pt idx="13638">
                        <c:v>11841.6640625</c:v>
                      </c:pt>
                      <c:pt idx="13639">
                        <c:v>12494.08984375</c:v>
                      </c:pt>
                      <c:pt idx="13640">
                        <c:v>10775.609375</c:v>
                      </c:pt>
                      <c:pt idx="13641">
                        <c:v>9561.41015625</c:v>
                      </c:pt>
                      <c:pt idx="13642">
                        <c:v>12559.328125</c:v>
                      </c:pt>
                      <c:pt idx="13643">
                        <c:v>12695.29296875</c:v>
                      </c:pt>
                      <c:pt idx="13644">
                        <c:v>10824.73046875</c:v>
                      </c:pt>
                      <c:pt idx="13645">
                        <c:v>11194.1875</c:v>
                      </c:pt>
                      <c:pt idx="13646">
                        <c:v>9446.171875</c:v>
                      </c:pt>
                      <c:pt idx="13647">
                        <c:v>9177.3125</c:v>
                      </c:pt>
                      <c:pt idx="13648">
                        <c:v>11951.31640625</c:v>
                      </c:pt>
                      <c:pt idx="13649">
                        <c:v>12824.78125</c:v>
                      </c:pt>
                      <c:pt idx="13650">
                        <c:v>13498.3359375</c:v>
                      </c:pt>
                      <c:pt idx="13651">
                        <c:v>11154.8515625</c:v>
                      </c:pt>
                      <c:pt idx="13652">
                        <c:v>9591.6328125</c:v>
                      </c:pt>
                      <c:pt idx="13653">
                        <c:v>8933.0859375</c:v>
                      </c:pt>
                      <c:pt idx="13654">
                        <c:v>10798.19921875</c:v>
                      </c:pt>
                      <c:pt idx="13655">
                        <c:v>14172.32421875</c:v>
                      </c:pt>
                      <c:pt idx="13656">
                        <c:v>14681.82421875</c:v>
                      </c:pt>
                      <c:pt idx="13657">
                        <c:v>13991.6015625</c:v>
                      </c:pt>
                      <c:pt idx="13658">
                        <c:v>14847.6328125</c:v>
                      </c:pt>
                      <c:pt idx="13659">
                        <c:v>13058.12890625</c:v>
                      </c:pt>
                      <c:pt idx="13660">
                        <c:v>12202.6796875</c:v>
                      </c:pt>
                      <c:pt idx="13661">
                        <c:v>13975.3359375</c:v>
                      </c:pt>
                      <c:pt idx="13662">
                        <c:v>13305.59375</c:v>
                      </c:pt>
                      <c:pt idx="13663">
                        <c:v>15257.51953125</c:v>
                      </c:pt>
                      <c:pt idx="13664">
                        <c:v>15231.05859375</c:v>
                      </c:pt>
                      <c:pt idx="13665">
                        <c:v>17303.5078125</c:v>
                      </c:pt>
                      <c:pt idx="13666">
                        <c:v>17036.75</c:v>
                      </c:pt>
                      <c:pt idx="13667">
                        <c:v>17871.14453125</c:v>
                      </c:pt>
                      <c:pt idx="13668">
                        <c:v>18145.3671875</c:v>
                      </c:pt>
                      <c:pt idx="13669">
                        <c:v>19508.203125</c:v>
                      </c:pt>
                      <c:pt idx="13670">
                        <c:v>16452.1484375</c:v>
                      </c:pt>
                      <c:pt idx="13671">
                        <c:v>19594.0625</c:v>
                      </c:pt>
                      <c:pt idx="13672">
                        <c:v>18522.765625</c:v>
                      </c:pt>
                      <c:pt idx="13673">
                        <c:v>19605.46875</c:v>
                      </c:pt>
                      <c:pt idx="13674">
                        <c:v>18400.17578125</c:v>
                      </c:pt>
                      <c:pt idx="13675">
                        <c:v>18909.09765625</c:v>
                      </c:pt>
                      <c:pt idx="13676">
                        <c:v>19251.7109375</c:v>
                      </c:pt>
                      <c:pt idx="13677">
                        <c:v>18493.203125</c:v>
                      </c:pt>
                      <c:pt idx="13678">
                        <c:v>19638.40625</c:v>
                      </c:pt>
                      <c:pt idx="13679">
                        <c:v>19833.9375</c:v>
                      </c:pt>
                      <c:pt idx="13680">
                        <c:v>12144.6953125</c:v>
                      </c:pt>
                      <c:pt idx="13681">
                        <c:v>11126.55859375</c:v>
                      </c:pt>
                      <c:pt idx="13682">
                        <c:v>11233.50390625</c:v>
                      </c:pt>
                      <c:pt idx="13683">
                        <c:v>13187.78515625</c:v>
                      </c:pt>
                      <c:pt idx="13684">
                        <c:v>11949.84375</c:v>
                      </c:pt>
                      <c:pt idx="13685">
                        <c:v>9486.20703125</c:v>
                      </c:pt>
                      <c:pt idx="13686">
                        <c:v>9232.23046875</c:v>
                      </c:pt>
                      <c:pt idx="13687">
                        <c:v>13256.1015625</c:v>
                      </c:pt>
                      <c:pt idx="13688">
                        <c:v>13082.28515625</c:v>
                      </c:pt>
                      <c:pt idx="13689">
                        <c:v>11354.08984375</c:v>
                      </c:pt>
                      <c:pt idx="13690">
                        <c:v>10768.3125</c:v>
                      </c:pt>
                      <c:pt idx="13691">
                        <c:v>11808.4609375</c:v>
                      </c:pt>
                      <c:pt idx="13692">
                        <c:v>12251.515625</c:v>
                      </c:pt>
                      <c:pt idx="13693">
                        <c:v>10598.21484375</c:v>
                      </c:pt>
                      <c:pt idx="13694">
                        <c:v>10777.72265625</c:v>
                      </c:pt>
                      <c:pt idx="13695">
                        <c:v>10957.46875</c:v>
                      </c:pt>
                      <c:pt idx="13696">
                        <c:v>9926.08984375</c:v>
                      </c:pt>
                      <c:pt idx="13697">
                        <c:v>8355.09375</c:v>
                      </c:pt>
                      <c:pt idx="13698">
                        <c:v>8174.31640625</c:v>
                      </c:pt>
                      <c:pt idx="13699">
                        <c:v>10195.53125</c:v>
                      </c:pt>
                      <c:pt idx="13700">
                        <c:v>9564.0078125</c:v>
                      </c:pt>
                      <c:pt idx="13701">
                        <c:v>10555.93359375</c:v>
                      </c:pt>
                      <c:pt idx="13702">
                        <c:v>10016.3515625</c:v>
                      </c:pt>
                      <c:pt idx="13703">
                        <c:v>10514.32421875</c:v>
                      </c:pt>
                      <c:pt idx="13704">
                        <c:v>10412.8125</c:v>
                      </c:pt>
                      <c:pt idx="13705">
                        <c:v>9038.640625</c:v>
                      </c:pt>
                      <c:pt idx="13706">
                        <c:v>8681.5234375</c:v>
                      </c:pt>
                      <c:pt idx="13707">
                        <c:v>10556.453125</c:v>
                      </c:pt>
                      <c:pt idx="13708">
                        <c:v>9690.796875</c:v>
                      </c:pt>
                      <c:pt idx="13709">
                        <c:v>10392.07421875</c:v>
                      </c:pt>
                      <c:pt idx="13710">
                        <c:v>11961.20703125</c:v>
                      </c:pt>
                      <c:pt idx="13711">
                        <c:v>11686.98046875</c:v>
                      </c:pt>
                      <c:pt idx="13712">
                        <c:v>12949.28515625</c:v>
                      </c:pt>
                      <c:pt idx="13713">
                        <c:v>9819.0625</c:v>
                      </c:pt>
                      <c:pt idx="13714">
                        <c:v>8160.47265625</c:v>
                      </c:pt>
                      <c:pt idx="13715">
                        <c:v>8445.23046875</c:v>
                      </c:pt>
                      <c:pt idx="13716">
                        <c:v>11484.52734375</c:v>
                      </c:pt>
                      <c:pt idx="13717">
                        <c:v>11433.00390625</c:v>
                      </c:pt>
                      <c:pt idx="13718">
                        <c:v>11755.109375</c:v>
                      </c:pt>
                      <c:pt idx="13719">
                        <c:v>11721.140625</c:v>
                      </c:pt>
                      <c:pt idx="13720">
                        <c:v>11091.3671875</c:v>
                      </c:pt>
                      <c:pt idx="13721">
                        <c:v>10987.6796875</c:v>
                      </c:pt>
                      <c:pt idx="13722">
                        <c:v>9860.5234375</c:v>
                      </c:pt>
                      <c:pt idx="13723">
                        <c:v>9410.36328125</c:v>
                      </c:pt>
                      <c:pt idx="13724">
                        <c:v>12772.82421875</c:v>
                      </c:pt>
                      <c:pt idx="13725">
                        <c:v>16248.7421875</c:v>
                      </c:pt>
                      <c:pt idx="13726">
                        <c:v>15959.1328125</c:v>
                      </c:pt>
                      <c:pt idx="13727">
                        <c:v>17059.35546875</c:v>
                      </c:pt>
                      <c:pt idx="13728">
                        <c:v>15354.046875</c:v>
                      </c:pt>
                      <c:pt idx="13729">
                        <c:v>17344.37890625</c:v>
                      </c:pt>
                      <c:pt idx="13730">
                        <c:v>16430.296875</c:v>
                      </c:pt>
                      <c:pt idx="13731">
                        <c:v>15017.06640625</c:v>
                      </c:pt>
                      <c:pt idx="13732">
                        <c:v>16903.73828125</c:v>
                      </c:pt>
                      <c:pt idx="13733">
                        <c:v>16800.8046875</c:v>
                      </c:pt>
                      <c:pt idx="13734">
                        <c:v>15713.84765625</c:v>
                      </c:pt>
                      <c:pt idx="13735">
                        <c:v>15698.8515625</c:v>
                      </c:pt>
                      <c:pt idx="13736">
                        <c:v>15597.9296875</c:v>
                      </c:pt>
                      <c:pt idx="13737">
                        <c:v>11840.0234375</c:v>
                      </c:pt>
                      <c:pt idx="13738">
                        <c:v>13562.87109375</c:v>
                      </c:pt>
                      <c:pt idx="13739">
                        <c:v>15820.7265625</c:v>
                      </c:pt>
                      <c:pt idx="13740">
                        <c:v>10582.6953125</c:v>
                      </c:pt>
                      <c:pt idx="13741">
                        <c:v>9960.1640625</c:v>
                      </c:pt>
                      <c:pt idx="13742">
                        <c:v>12605.453125</c:v>
                      </c:pt>
                      <c:pt idx="13743">
                        <c:v>12332.34765625</c:v>
                      </c:pt>
                      <c:pt idx="13744">
                        <c:v>10267.22265625</c:v>
                      </c:pt>
                      <c:pt idx="13745">
                        <c:v>11501.421875</c:v>
                      </c:pt>
                      <c:pt idx="13746">
                        <c:v>14778.32421875</c:v>
                      </c:pt>
                      <c:pt idx="13747">
                        <c:v>12801.94921875</c:v>
                      </c:pt>
                      <c:pt idx="13748">
                        <c:v>9885.16796875</c:v>
                      </c:pt>
                      <c:pt idx="13749">
                        <c:v>11576.45703125</c:v>
                      </c:pt>
                      <c:pt idx="13750">
                        <c:v>15064.44921875</c:v>
                      </c:pt>
                      <c:pt idx="13751">
                        <c:v>14573.03125</c:v>
                      </c:pt>
                      <c:pt idx="13752">
                        <c:v>12802.609375</c:v>
                      </c:pt>
                      <c:pt idx="13753">
                        <c:v>12065.3671875</c:v>
                      </c:pt>
                      <c:pt idx="13754">
                        <c:v>13019.53125</c:v>
                      </c:pt>
                      <c:pt idx="13755">
                        <c:v>8640.484375</c:v>
                      </c:pt>
                      <c:pt idx="13756">
                        <c:v>6983.7421875</c:v>
                      </c:pt>
                      <c:pt idx="13757">
                        <c:v>6901.55078125</c:v>
                      </c:pt>
                      <c:pt idx="13758">
                        <c:v>6431.1640625</c:v>
                      </c:pt>
                      <c:pt idx="13759">
                        <c:v>10482.3359375</c:v>
                      </c:pt>
                      <c:pt idx="13760">
                        <c:v>10806.32421875</c:v>
                      </c:pt>
                      <c:pt idx="13761">
                        <c:v>9881.3515625</c:v>
                      </c:pt>
                      <c:pt idx="13762">
                        <c:v>9286.31640625</c:v>
                      </c:pt>
                      <c:pt idx="13763">
                        <c:v>10262.42578125</c:v>
                      </c:pt>
                      <c:pt idx="13764">
                        <c:v>8913.39453125</c:v>
                      </c:pt>
                      <c:pt idx="13765">
                        <c:v>8536.13671875</c:v>
                      </c:pt>
                      <c:pt idx="13766">
                        <c:v>9402.578125</c:v>
                      </c:pt>
                      <c:pt idx="13767">
                        <c:v>10653.12890625</c:v>
                      </c:pt>
                      <c:pt idx="13768">
                        <c:v>9257.6015625</c:v>
                      </c:pt>
                      <c:pt idx="13769">
                        <c:v>10397.484375</c:v>
                      </c:pt>
                      <c:pt idx="13770">
                        <c:v>12870.5859375</c:v>
                      </c:pt>
                      <c:pt idx="13771">
                        <c:v>11692.203125</c:v>
                      </c:pt>
                      <c:pt idx="13772">
                        <c:v>12858.06640625</c:v>
                      </c:pt>
                      <c:pt idx="13773">
                        <c:v>14113.00390625</c:v>
                      </c:pt>
                      <c:pt idx="13774">
                        <c:v>12957.7265625</c:v>
                      </c:pt>
                      <c:pt idx="13775">
                        <c:v>15488.5390625</c:v>
                      </c:pt>
                      <c:pt idx="13776">
                        <c:v>14626.24609375</c:v>
                      </c:pt>
                      <c:pt idx="13777">
                        <c:v>13572.16796875</c:v>
                      </c:pt>
                      <c:pt idx="13778">
                        <c:v>13289.68359375</c:v>
                      </c:pt>
                      <c:pt idx="13779">
                        <c:v>14445.05859375</c:v>
                      </c:pt>
                      <c:pt idx="13780">
                        <c:v>15299.09375</c:v>
                      </c:pt>
                      <c:pt idx="13781">
                        <c:v>15840.07421875</c:v>
                      </c:pt>
                      <c:pt idx="13782">
                        <c:v>14853.98828125</c:v>
                      </c:pt>
                      <c:pt idx="13783">
                        <c:v>15367.90625</c:v>
                      </c:pt>
                      <c:pt idx="13784">
                        <c:v>15661.70703125</c:v>
                      </c:pt>
                      <c:pt idx="13785">
                        <c:v>12785.21875</c:v>
                      </c:pt>
                      <c:pt idx="13786">
                        <c:v>11517.515625</c:v>
                      </c:pt>
                      <c:pt idx="13787">
                        <c:v>15062.1015625</c:v>
                      </c:pt>
                      <c:pt idx="13788">
                        <c:v>13243.0625</c:v>
                      </c:pt>
                      <c:pt idx="13789">
                        <c:v>10947.734375</c:v>
                      </c:pt>
                      <c:pt idx="13790">
                        <c:v>11010.8046875</c:v>
                      </c:pt>
                      <c:pt idx="13791">
                        <c:v>14912.6484375</c:v>
                      </c:pt>
                      <c:pt idx="13792">
                        <c:v>15021.3671875</c:v>
                      </c:pt>
                      <c:pt idx="13793">
                        <c:v>13096.0390625</c:v>
                      </c:pt>
                      <c:pt idx="13794">
                        <c:v>10674.953125</c:v>
                      </c:pt>
                      <c:pt idx="13795">
                        <c:v>13228.77734375</c:v>
                      </c:pt>
                      <c:pt idx="13796">
                        <c:v>15086.78125</c:v>
                      </c:pt>
                      <c:pt idx="13797">
                        <c:v>15368.73828125</c:v>
                      </c:pt>
                      <c:pt idx="13798">
                        <c:v>15394.078125</c:v>
                      </c:pt>
                      <c:pt idx="13799">
                        <c:v>14860.9140625</c:v>
                      </c:pt>
                      <c:pt idx="13800">
                        <c:v>13095.23828125</c:v>
                      </c:pt>
                      <c:pt idx="13801">
                        <c:v>11230.52734375</c:v>
                      </c:pt>
                      <c:pt idx="13802">
                        <c:v>10438.61328125</c:v>
                      </c:pt>
                      <c:pt idx="13803">
                        <c:v>11055.12109375</c:v>
                      </c:pt>
                      <c:pt idx="13804">
                        <c:v>15431.5</c:v>
                      </c:pt>
                      <c:pt idx="13805">
                        <c:v>13519.578125</c:v>
                      </c:pt>
                      <c:pt idx="13806">
                        <c:v>14262.1484375</c:v>
                      </c:pt>
                      <c:pt idx="13807">
                        <c:v>15132.42578125</c:v>
                      </c:pt>
                      <c:pt idx="13808">
                        <c:v>14795.55859375</c:v>
                      </c:pt>
                      <c:pt idx="13809">
                        <c:v>13197.36328125</c:v>
                      </c:pt>
                      <c:pt idx="13810">
                        <c:v>13518.98046875</c:v>
                      </c:pt>
                      <c:pt idx="13811">
                        <c:v>15416.796875</c:v>
                      </c:pt>
                      <c:pt idx="13812">
                        <c:v>15254.6171875</c:v>
                      </c:pt>
                      <c:pt idx="13813">
                        <c:v>13999.49609375</c:v>
                      </c:pt>
                      <c:pt idx="13814">
                        <c:v>14344.9609375</c:v>
                      </c:pt>
                      <c:pt idx="13815">
                        <c:v>12622.43359375</c:v>
                      </c:pt>
                      <c:pt idx="13816">
                        <c:v>11839.6171875</c:v>
                      </c:pt>
                      <c:pt idx="13817">
                        <c:v>12766.609375</c:v>
                      </c:pt>
                      <c:pt idx="13818">
                        <c:v>11426.80859375</c:v>
                      </c:pt>
                      <c:pt idx="13819">
                        <c:v>11238.09375</c:v>
                      </c:pt>
                      <c:pt idx="13820">
                        <c:v>12670.8359375</c:v>
                      </c:pt>
                      <c:pt idx="13821">
                        <c:v>10766.8046875</c:v>
                      </c:pt>
                      <c:pt idx="13822">
                        <c:v>9591.765625</c:v>
                      </c:pt>
                      <c:pt idx="13823">
                        <c:v>9914.00390625</c:v>
                      </c:pt>
                      <c:pt idx="13824">
                        <c:v>10915.96484375</c:v>
                      </c:pt>
                      <c:pt idx="13825">
                        <c:v>11855.56640625</c:v>
                      </c:pt>
                      <c:pt idx="13826">
                        <c:v>12944.22265625</c:v>
                      </c:pt>
                      <c:pt idx="13827">
                        <c:v>13648.875</c:v>
                      </c:pt>
                      <c:pt idx="13828">
                        <c:v>13111.53515625</c:v>
                      </c:pt>
                      <c:pt idx="13829">
                        <c:v>11709.58203125</c:v>
                      </c:pt>
                      <c:pt idx="13830">
                        <c:v>11509.40625</c:v>
                      </c:pt>
                      <c:pt idx="13831">
                        <c:v>10304.25</c:v>
                      </c:pt>
                      <c:pt idx="13832">
                        <c:v>11013.96875</c:v>
                      </c:pt>
                      <c:pt idx="13833">
                        <c:v>12314.96875</c:v>
                      </c:pt>
                      <c:pt idx="13834">
                        <c:v>13934.0234375</c:v>
                      </c:pt>
                      <c:pt idx="13835">
                        <c:v>13340.30859375</c:v>
                      </c:pt>
                      <c:pt idx="13836">
                        <c:v>12167.078125</c:v>
                      </c:pt>
                      <c:pt idx="13837">
                        <c:v>13349.73046875</c:v>
                      </c:pt>
                      <c:pt idx="13838">
                        <c:v>11880.4140625</c:v>
                      </c:pt>
                      <c:pt idx="13839">
                        <c:v>11589.91015625</c:v>
                      </c:pt>
                      <c:pt idx="13840">
                        <c:v>11809.09375</c:v>
                      </c:pt>
                      <c:pt idx="13841">
                        <c:v>12892.4375</c:v>
                      </c:pt>
                      <c:pt idx="13842">
                        <c:v>13601.51953125</c:v>
                      </c:pt>
                      <c:pt idx="13843">
                        <c:v>12519.25</c:v>
                      </c:pt>
                      <c:pt idx="13844">
                        <c:v>12485.25</c:v>
                      </c:pt>
                      <c:pt idx="13845">
                        <c:v>16853.3515625</c:v>
                      </c:pt>
                      <c:pt idx="13846">
                        <c:v>15684.15625</c:v>
                      </c:pt>
                      <c:pt idx="13847">
                        <c:v>15390.1640625</c:v>
                      </c:pt>
                      <c:pt idx="13848">
                        <c:v>14402.46484375</c:v>
                      </c:pt>
                      <c:pt idx="13849">
                        <c:v>15180.91015625</c:v>
                      </c:pt>
                      <c:pt idx="13850">
                        <c:v>15586.02734375</c:v>
                      </c:pt>
                      <c:pt idx="13851">
                        <c:v>15047.3125</c:v>
                      </c:pt>
                      <c:pt idx="13852">
                        <c:v>12725.3515625</c:v>
                      </c:pt>
                      <c:pt idx="13853">
                        <c:v>12437.84375</c:v>
                      </c:pt>
                      <c:pt idx="13854">
                        <c:v>16099.2578125</c:v>
                      </c:pt>
                      <c:pt idx="13855">
                        <c:v>16708.5234375</c:v>
                      </c:pt>
                      <c:pt idx="13856">
                        <c:v>17196.8515625</c:v>
                      </c:pt>
                      <c:pt idx="13857">
                        <c:v>14972.7890625</c:v>
                      </c:pt>
                      <c:pt idx="13858">
                        <c:v>13832.9453125</c:v>
                      </c:pt>
                      <c:pt idx="13859">
                        <c:v>14494.203125</c:v>
                      </c:pt>
                      <c:pt idx="13860">
                        <c:v>12764.50390625</c:v>
                      </c:pt>
                      <c:pt idx="13861">
                        <c:v>13275.8359375</c:v>
                      </c:pt>
                      <c:pt idx="13862">
                        <c:v>12207.8359375</c:v>
                      </c:pt>
                      <c:pt idx="13863">
                        <c:v>12044.83984375</c:v>
                      </c:pt>
                      <c:pt idx="13864">
                        <c:v>10806.52734375</c:v>
                      </c:pt>
                      <c:pt idx="13865">
                        <c:v>11103.09765625</c:v>
                      </c:pt>
                      <c:pt idx="13866">
                        <c:v>12453.546875</c:v>
                      </c:pt>
                      <c:pt idx="13867">
                        <c:v>11151.74609375</c:v>
                      </c:pt>
                      <c:pt idx="13868">
                        <c:v>9649.91015625</c:v>
                      </c:pt>
                      <c:pt idx="13869">
                        <c:v>10429.4765625</c:v>
                      </c:pt>
                      <c:pt idx="13870">
                        <c:v>12239.64453125</c:v>
                      </c:pt>
                      <c:pt idx="13871">
                        <c:v>12822.109375</c:v>
                      </c:pt>
                      <c:pt idx="13872">
                        <c:v>9775.0546875</c:v>
                      </c:pt>
                      <c:pt idx="13873">
                        <c:v>9988.66015625</c:v>
                      </c:pt>
                      <c:pt idx="13874">
                        <c:v>12177.46875</c:v>
                      </c:pt>
                      <c:pt idx="13875">
                        <c:v>15301.55078125</c:v>
                      </c:pt>
                      <c:pt idx="13876">
                        <c:v>15852.84375</c:v>
                      </c:pt>
                      <c:pt idx="13877">
                        <c:v>15342.0390625</c:v>
                      </c:pt>
                      <c:pt idx="13878">
                        <c:v>14258.9453125</c:v>
                      </c:pt>
                      <c:pt idx="13879">
                        <c:v>14705.91796875</c:v>
                      </c:pt>
                      <c:pt idx="13880">
                        <c:v>15964.69140625</c:v>
                      </c:pt>
                      <c:pt idx="13881">
                        <c:v>14755.35546875</c:v>
                      </c:pt>
                      <c:pt idx="13882">
                        <c:v>12922.89453125</c:v>
                      </c:pt>
                      <c:pt idx="13883">
                        <c:v>15258.89453125</c:v>
                      </c:pt>
                      <c:pt idx="13884">
                        <c:v>15513.54296875</c:v>
                      </c:pt>
                      <c:pt idx="13885">
                        <c:v>14889.53125</c:v>
                      </c:pt>
                      <c:pt idx="13886">
                        <c:v>14859.546875</c:v>
                      </c:pt>
                      <c:pt idx="13887">
                        <c:v>15917.58203125</c:v>
                      </c:pt>
                      <c:pt idx="13888">
                        <c:v>15602.9140625</c:v>
                      </c:pt>
                      <c:pt idx="13889">
                        <c:v>15882.6640625</c:v>
                      </c:pt>
                      <c:pt idx="13890">
                        <c:v>13979.95703125</c:v>
                      </c:pt>
                      <c:pt idx="13891">
                        <c:v>11763.64453125</c:v>
                      </c:pt>
                      <c:pt idx="13892">
                        <c:v>11135.82421875</c:v>
                      </c:pt>
                      <c:pt idx="13893">
                        <c:v>11473.3203125</c:v>
                      </c:pt>
                      <c:pt idx="13894">
                        <c:v>12577.84765625</c:v>
                      </c:pt>
                      <c:pt idx="13895">
                        <c:v>13570.0859375</c:v>
                      </c:pt>
                      <c:pt idx="13896">
                        <c:v>14654</c:v>
                      </c:pt>
                      <c:pt idx="13897">
                        <c:v>15089.66796875</c:v>
                      </c:pt>
                      <c:pt idx="13898">
                        <c:v>15237.76953125</c:v>
                      </c:pt>
                      <c:pt idx="13899">
                        <c:v>14273.18359375</c:v>
                      </c:pt>
                      <c:pt idx="13900">
                        <c:v>12597.77734375</c:v>
                      </c:pt>
                      <c:pt idx="13901">
                        <c:v>13376.1640625</c:v>
                      </c:pt>
                      <c:pt idx="13902">
                        <c:v>14394.69921875</c:v>
                      </c:pt>
                      <c:pt idx="13903">
                        <c:v>15208.625</c:v>
                      </c:pt>
                      <c:pt idx="13904">
                        <c:v>15178.578125</c:v>
                      </c:pt>
                      <c:pt idx="13905">
                        <c:v>14296.3125</c:v>
                      </c:pt>
                      <c:pt idx="13906">
                        <c:v>13763.40234375</c:v>
                      </c:pt>
                      <c:pt idx="13907">
                        <c:v>14059.9921875</c:v>
                      </c:pt>
                      <c:pt idx="13908">
                        <c:v>13962.95703125</c:v>
                      </c:pt>
                      <c:pt idx="13909">
                        <c:v>13482.4140625</c:v>
                      </c:pt>
                      <c:pt idx="13910">
                        <c:v>9276.140625</c:v>
                      </c:pt>
                      <c:pt idx="13911">
                        <c:v>12917.37109375</c:v>
                      </c:pt>
                      <c:pt idx="13912">
                        <c:v>15119.5703125</c:v>
                      </c:pt>
                      <c:pt idx="13913">
                        <c:v>13900.9296875</c:v>
                      </c:pt>
                      <c:pt idx="13914">
                        <c:v>11979.26171875</c:v>
                      </c:pt>
                      <c:pt idx="13915">
                        <c:v>15704.09375</c:v>
                      </c:pt>
                      <c:pt idx="13916">
                        <c:v>15145.46484375</c:v>
                      </c:pt>
                      <c:pt idx="13917">
                        <c:v>13268.1875</c:v>
                      </c:pt>
                      <c:pt idx="13918">
                        <c:v>13724.078125</c:v>
                      </c:pt>
                      <c:pt idx="13919">
                        <c:v>15583.2890625</c:v>
                      </c:pt>
                      <c:pt idx="13920">
                        <c:v>13124.27734375</c:v>
                      </c:pt>
                      <c:pt idx="13921">
                        <c:v>13448.08203125</c:v>
                      </c:pt>
                      <c:pt idx="13922">
                        <c:v>11510.875</c:v>
                      </c:pt>
                      <c:pt idx="13923">
                        <c:v>9787.99609375</c:v>
                      </c:pt>
                      <c:pt idx="13924">
                        <c:v>9986.78515625</c:v>
                      </c:pt>
                      <c:pt idx="13925">
                        <c:v>12247.58203125</c:v>
                      </c:pt>
                      <c:pt idx="13926">
                        <c:v>14290.2421875</c:v>
                      </c:pt>
                      <c:pt idx="13927">
                        <c:v>14377.44921875</c:v>
                      </c:pt>
                      <c:pt idx="13928">
                        <c:v>13195.4375</c:v>
                      </c:pt>
                      <c:pt idx="13929">
                        <c:v>11392.66015625</c:v>
                      </c:pt>
                      <c:pt idx="13930">
                        <c:v>13182.2265625</c:v>
                      </c:pt>
                      <c:pt idx="13931">
                        <c:v>14323.625</c:v>
                      </c:pt>
                      <c:pt idx="13932">
                        <c:v>13288.703125</c:v>
                      </c:pt>
                      <c:pt idx="13933">
                        <c:v>12044.0625</c:v>
                      </c:pt>
                      <c:pt idx="13934">
                        <c:v>11581.2421875</c:v>
                      </c:pt>
                      <c:pt idx="13935">
                        <c:v>13422.43359375</c:v>
                      </c:pt>
                      <c:pt idx="13936">
                        <c:v>12741.91796875</c:v>
                      </c:pt>
                      <c:pt idx="13937">
                        <c:v>13176.44921875</c:v>
                      </c:pt>
                      <c:pt idx="13938">
                        <c:v>13623.171875</c:v>
                      </c:pt>
                      <c:pt idx="13939">
                        <c:v>13286.7421875</c:v>
                      </c:pt>
                      <c:pt idx="13940">
                        <c:v>10879.9609375</c:v>
                      </c:pt>
                      <c:pt idx="13941">
                        <c:v>13629.47265625</c:v>
                      </c:pt>
                      <c:pt idx="13942">
                        <c:v>11207.82421875</c:v>
                      </c:pt>
                      <c:pt idx="13943">
                        <c:v>11756.01953125</c:v>
                      </c:pt>
                      <c:pt idx="13944">
                        <c:v>12699.37109375</c:v>
                      </c:pt>
                      <c:pt idx="13945">
                        <c:v>11876.90625</c:v>
                      </c:pt>
                      <c:pt idx="13946">
                        <c:v>11964.84375</c:v>
                      </c:pt>
                      <c:pt idx="13947">
                        <c:v>11777.2421875</c:v>
                      </c:pt>
                      <c:pt idx="13948">
                        <c:v>11073.25</c:v>
                      </c:pt>
                      <c:pt idx="13949">
                        <c:v>13354.4375</c:v>
                      </c:pt>
                      <c:pt idx="13950">
                        <c:v>16045.7734375</c:v>
                      </c:pt>
                      <c:pt idx="13951">
                        <c:v>14593.46484375</c:v>
                      </c:pt>
                      <c:pt idx="13952">
                        <c:v>15776.6484375</c:v>
                      </c:pt>
                      <c:pt idx="13953">
                        <c:v>13936.98046875</c:v>
                      </c:pt>
                      <c:pt idx="13954">
                        <c:v>16344.68359375</c:v>
                      </c:pt>
                      <c:pt idx="13955">
                        <c:v>14779.99609375</c:v>
                      </c:pt>
                      <c:pt idx="13956">
                        <c:v>12834.5859375</c:v>
                      </c:pt>
                      <c:pt idx="13957">
                        <c:v>12484.28125</c:v>
                      </c:pt>
                      <c:pt idx="13958">
                        <c:v>15165.36328125</c:v>
                      </c:pt>
                      <c:pt idx="13959">
                        <c:v>14448.41015625</c:v>
                      </c:pt>
                      <c:pt idx="13960">
                        <c:v>12926.12109375</c:v>
                      </c:pt>
                      <c:pt idx="13961">
                        <c:v>15209.75390625</c:v>
                      </c:pt>
                      <c:pt idx="13962">
                        <c:v>15507.02734375</c:v>
                      </c:pt>
                      <c:pt idx="13963">
                        <c:v>15665.90625</c:v>
                      </c:pt>
                      <c:pt idx="13964">
                        <c:v>15359.875</c:v>
                      </c:pt>
                      <c:pt idx="13965">
                        <c:v>14972.16015625</c:v>
                      </c:pt>
                      <c:pt idx="13966">
                        <c:v>16557.984375</c:v>
                      </c:pt>
                      <c:pt idx="13967">
                        <c:v>17056.359375</c:v>
                      </c:pt>
                      <c:pt idx="13968">
                        <c:v>14072.0078125</c:v>
                      </c:pt>
                      <c:pt idx="13969">
                        <c:v>17251.84765625</c:v>
                      </c:pt>
                      <c:pt idx="13970">
                        <c:v>17263.7109375</c:v>
                      </c:pt>
                      <c:pt idx="13971">
                        <c:v>16707.05078125</c:v>
                      </c:pt>
                      <c:pt idx="13972">
                        <c:v>17321.7734375</c:v>
                      </c:pt>
                      <c:pt idx="13973">
                        <c:v>14950.36328125</c:v>
                      </c:pt>
                      <c:pt idx="13974">
                        <c:v>16875.1171875</c:v>
                      </c:pt>
                      <c:pt idx="13975">
                        <c:v>16566.38671875</c:v>
                      </c:pt>
                      <c:pt idx="13976">
                        <c:v>17616.8203125</c:v>
                      </c:pt>
                      <c:pt idx="13977">
                        <c:v>14336.51953125</c:v>
                      </c:pt>
                      <c:pt idx="13978">
                        <c:v>13179.66796875</c:v>
                      </c:pt>
                      <c:pt idx="13979">
                        <c:v>14627.359375</c:v>
                      </c:pt>
                      <c:pt idx="13980">
                        <c:v>18536.98828125</c:v>
                      </c:pt>
                      <c:pt idx="13981">
                        <c:v>17325.3984375</c:v>
                      </c:pt>
                      <c:pt idx="13982">
                        <c:v>17429.08984375</c:v>
                      </c:pt>
                      <c:pt idx="13983">
                        <c:v>17627.55859375</c:v>
                      </c:pt>
                      <c:pt idx="13984">
                        <c:v>14679.46484375</c:v>
                      </c:pt>
                      <c:pt idx="13985">
                        <c:v>13330.0078125</c:v>
                      </c:pt>
                      <c:pt idx="13986">
                        <c:v>13919.19140625</c:v>
                      </c:pt>
                      <c:pt idx="13987">
                        <c:v>18417.234375</c:v>
                      </c:pt>
                      <c:pt idx="13988">
                        <c:v>18200.265625</c:v>
                      </c:pt>
                      <c:pt idx="13989">
                        <c:v>16850.16015625</c:v>
                      </c:pt>
                      <c:pt idx="13990">
                        <c:v>17940.26953125</c:v>
                      </c:pt>
                      <c:pt idx="13991">
                        <c:v>18895.8671875</c:v>
                      </c:pt>
                      <c:pt idx="13992">
                        <c:v>18000.8671875</c:v>
                      </c:pt>
                      <c:pt idx="13993">
                        <c:v>18811.12109375</c:v>
                      </c:pt>
                      <c:pt idx="13994">
                        <c:v>18609.01953125</c:v>
                      </c:pt>
                      <c:pt idx="13995">
                        <c:v>9175.4453125</c:v>
                      </c:pt>
                      <c:pt idx="13996">
                        <c:v>3010.21875</c:v>
                      </c:pt>
                      <c:pt idx="13997">
                        <c:v>4897.5234375</c:v>
                      </c:pt>
                      <c:pt idx="13998">
                        <c:v>11104.08984375</c:v>
                      </c:pt>
                      <c:pt idx="13999">
                        <c:v>11192.35546875</c:v>
                      </c:pt>
                      <c:pt idx="14000">
                        <c:v>8934.3203125</c:v>
                      </c:pt>
                      <c:pt idx="14001">
                        <c:v>10158.4296875</c:v>
                      </c:pt>
                      <c:pt idx="14002">
                        <c:v>9667.0390625</c:v>
                      </c:pt>
                      <c:pt idx="14003">
                        <c:v>7259.8828125</c:v>
                      </c:pt>
                      <c:pt idx="14004">
                        <c:v>8870.5234375</c:v>
                      </c:pt>
                      <c:pt idx="14005">
                        <c:v>11686.06640625</c:v>
                      </c:pt>
                      <c:pt idx="14006">
                        <c:v>11707.03515625</c:v>
                      </c:pt>
                      <c:pt idx="14007">
                        <c:v>11568.0546875</c:v>
                      </c:pt>
                      <c:pt idx="14008">
                        <c:v>9264.34375</c:v>
                      </c:pt>
                      <c:pt idx="14009">
                        <c:v>9427.625</c:v>
                      </c:pt>
                      <c:pt idx="14010">
                        <c:v>11950.875</c:v>
                      </c:pt>
                      <c:pt idx="14011">
                        <c:v>11907.24609375</c:v>
                      </c:pt>
                      <c:pt idx="14012">
                        <c:v>12590.42578125</c:v>
                      </c:pt>
                      <c:pt idx="14013">
                        <c:v>12236.8125</c:v>
                      </c:pt>
                      <c:pt idx="14014">
                        <c:v>12384.94921875</c:v>
                      </c:pt>
                      <c:pt idx="14015">
                        <c:v>12198.9296875</c:v>
                      </c:pt>
                      <c:pt idx="14016">
                        <c:v>11167.35546875</c:v>
                      </c:pt>
                      <c:pt idx="14017">
                        <c:v>8900.8203125</c:v>
                      </c:pt>
                      <c:pt idx="14018">
                        <c:v>8514.015625</c:v>
                      </c:pt>
                      <c:pt idx="14019">
                        <c:v>9960.5</c:v>
                      </c:pt>
                      <c:pt idx="14020">
                        <c:v>12196.49609375</c:v>
                      </c:pt>
                      <c:pt idx="14021">
                        <c:v>11234.546875</c:v>
                      </c:pt>
                      <c:pt idx="14022">
                        <c:v>12164.921875</c:v>
                      </c:pt>
                      <c:pt idx="14023">
                        <c:v>9733.77734375</c:v>
                      </c:pt>
                      <c:pt idx="14024">
                        <c:v>10286.359375</c:v>
                      </c:pt>
                      <c:pt idx="14025">
                        <c:v>19068.328125</c:v>
                      </c:pt>
                      <c:pt idx="14026">
                        <c:v>18614.3046875</c:v>
                      </c:pt>
                      <c:pt idx="14027">
                        <c:v>19994.140625</c:v>
                      </c:pt>
                      <c:pt idx="14028">
                        <c:v>18223.79296875</c:v>
                      </c:pt>
                      <c:pt idx="14029">
                        <c:v>18466.22265625</c:v>
                      </c:pt>
                      <c:pt idx="14030">
                        <c:v>20069.625</c:v>
                      </c:pt>
                      <c:pt idx="14031">
                        <c:v>16445.046875</c:v>
                      </c:pt>
                      <c:pt idx="14032">
                        <c:v>19608.734375</c:v>
                      </c:pt>
                      <c:pt idx="14033">
                        <c:v>20348.7890625</c:v>
                      </c:pt>
                      <c:pt idx="14034">
                        <c:v>20403.453125</c:v>
                      </c:pt>
                      <c:pt idx="14035">
                        <c:v>19405.43359375</c:v>
                      </c:pt>
                      <c:pt idx="14036">
                        <c:v>20339.1640625</c:v>
                      </c:pt>
                      <c:pt idx="14037">
                        <c:v>20422.921875</c:v>
                      </c:pt>
                      <c:pt idx="14038">
                        <c:v>20275.9375</c:v>
                      </c:pt>
                      <c:pt idx="14039">
                        <c:v>20137.4140625</c:v>
                      </c:pt>
                      <c:pt idx="14040">
                        <c:v>14164.3046875</c:v>
                      </c:pt>
                      <c:pt idx="14041">
                        <c:v>9898.0390625</c:v>
                      </c:pt>
                      <c:pt idx="14042">
                        <c:v>13670.0703125</c:v>
                      </c:pt>
                      <c:pt idx="14043">
                        <c:v>11913.6328125</c:v>
                      </c:pt>
                      <c:pt idx="14044">
                        <c:v>9882.6796875</c:v>
                      </c:pt>
                      <c:pt idx="14045">
                        <c:v>9374.52734375</c:v>
                      </c:pt>
                      <c:pt idx="14046">
                        <c:v>9829.953125</c:v>
                      </c:pt>
                      <c:pt idx="14047">
                        <c:v>14299.08984375</c:v>
                      </c:pt>
                      <c:pt idx="14048">
                        <c:v>14561.1875</c:v>
                      </c:pt>
                      <c:pt idx="14049">
                        <c:v>13033.2265625</c:v>
                      </c:pt>
                      <c:pt idx="14050">
                        <c:v>12060.015625</c:v>
                      </c:pt>
                      <c:pt idx="14051">
                        <c:v>12393.21875</c:v>
                      </c:pt>
                      <c:pt idx="14052">
                        <c:v>12797.8515625</c:v>
                      </c:pt>
                      <c:pt idx="14053">
                        <c:v>11590.59375</c:v>
                      </c:pt>
                      <c:pt idx="14054">
                        <c:v>13016.3671875</c:v>
                      </c:pt>
                      <c:pt idx="14055">
                        <c:v>19031.59375</c:v>
                      </c:pt>
                      <c:pt idx="14056">
                        <c:v>17922.87890625</c:v>
                      </c:pt>
                      <c:pt idx="14057">
                        <c:v>17724.796875</c:v>
                      </c:pt>
                      <c:pt idx="14058">
                        <c:v>19327.7578125</c:v>
                      </c:pt>
                      <c:pt idx="14059">
                        <c:v>17915.375</c:v>
                      </c:pt>
                      <c:pt idx="14060">
                        <c:v>18887.15234375</c:v>
                      </c:pt>
                      <c:pt idx="14061">
                        <c:v>18957.1171875</c:v>
                      </c:pt>
                      <c:pt idx="14062">
                        <c:v>18057.4140625</c:v>
                      </c:pt>
                      <c:pt idx="14063">
                        <c:v>18506.5625</c:v>
                      </c:pt>
                      <c:pt idx="14064">
                        <c:v>17122.9765625</c:v>
                      </c:pt>
                      <c:pt idx="14065">
                        <c:v>18768.96484375</c:v>
                      </c:pt>
                      <c:pt idx="14066">
                        <c:v>17453.87890625</c:v>
                      </c:pt>
                      <c:pt idx="14067">
                        <c:v>17544.41015625</c:v>
                      </c:pt>
                      <c:pt idx="14068">
                        <c:v>18446.0625</c:v>
                      </c:pt>
                      <c:pt idx="14069">
                        <c:v>19212.05859375</c:v>
                      </c:pt>
                      <c:pt idx="14070">
                        <c:v>16979.67578125</c:v>
                      </c:pt>
                      <c:pt idx="14071">
                        <c:v>16485.3828125</c:v>
                      </c:pt>
                      <c:pt idx="14072">
                        <c:v>16460.91015625</c:v>
                      </c:pt>
                      <c:pt idx="14073">
                        <c:v>18380.12109375</c:v>
                      </c:pt>
                      <c:pt idx="14074">
                        <c:v>18427.16015625</c:v>
                      </c:pt>
                      <c:pt idx="14075">
                        <c:v>17027.484375</c:v>
                      </c:pt>
                      <c:pt idx="14076">
                        <c:v>16366.8125</c:v>
                      </c:pt>
                      <c:pt idx="14077">
                        <c:v>17300.3125</c:v>
                      </c:pt>
                      <c:pt idx="14078">
                        <c:v>18685.36328125</c:v>
                      </c:pt>
                      <c:pt idx="14079">
                        <c:v>18487.5234375</c:v>
                      </c:pt>
                      <c:pt idx="14080">
                        <c:v>17051.08203125</c:v>
                      </c:pt>
                      <c:pt idx="14081">
                        <c:v>13682.46875</c:v>
                      </c:pt>
                      <c:pt idx="14082">
                        <c:v>12870.09765625</c:v>
                      </c:pt>
                      <c:pt idx="14083">
                        <c:v>14177.70703125</c:v>
                      </c:pt>
                      <c:pt idx="14084">
                        <c:v>18662.65234375</c:v>
                      </c:pt>
                      <c:pt idx="14085">
                        <c:v>10916.95703125</c:v>
                      </c:pt>
                      <c:pt idx="14086">
                        <c:v>8359.63671875</c:v>
                      </c:pt>
                      <c:pt idx="14087">
                        <c:v>7587.48046875</c:v>
                      </c:pt>
                      <c:pt idx="14088">
                        <c:v>7921.3671875</c:v>
                      </c:pt>
                      <c:pt idx="14089">
                        <c:v>9179.1953125</c:v>
                      </c:pt>
                      <c:pt idx="14090">
                        <c:v>10054.1015625</c:v>
                      </c:pt>
                      <c:pt idx="14091">
                        <c:v>10936.92578125</c:v>
                      </c:pt>
                      <c:pt idx="14092">
                        <c:v>10587.25390625</c:v>
                      </c:pt>
                      <c:pt idx="14093">
                        <c:v>9354.47265625</c:v>
                      </c:pt>
                      <c:pt idx="14094">
                        <c:v>9624.73828125</c:v>
                      </c:pt>
                      <c:pt idx="14095">
                        <c:v>10029.01953125</c:v>
                      </c:pt>
                      <c:pt idx="14096">
                        <c:v>10724.28515625</c:v>
                      </c:pt>
                      <c:pt idx="14097">
                        <c:v>10559.8203125</c:v>
                      </c:pt>
                      <c:pt idx="14098">
                        <c:v>10099.0078125</c:v>
                      </c:pt>
                      <c:pt idx="14099">
                        <c:v>10238.828125</c:v>
                      </c:pt>
                      <c:pt idx="14100">
                        <c:v>13585.66015625</c:v>
                      </c:pt>
                      <c:pt idx="14101">
                        <c:v>12467.0625</c:v>
                      </c:pt>
                      <c:pt idx="14102">
                        <c:v>11766.81640625</c:v>
                      </c:pt>
                      <c:pt idx="14103">
                        <c:v>13200.0703125</c:v>
                      </c:pt>
                      <c:pt idx="14104">
                        <c:v>13162.76171875</c:v>
                      </c:pt>
                      <c:pt idx="14105">
                        <c:v>14122.4921875</c:v>
                      </c:pt>
                      <c:pt idx="14106">
                        <c:v>12876.484375</c:v>
                      </c:pt>
                      <c:pt idx="14107">
                        <c:v>13205.8984375</c:v>
                      </c:pt>
                      <c:pt idx="14108">
                        <c:v>12502.21484375</c:v>
                      </c:pt>
                      <c:pt idx="14109">
                        <c:v>11680.078125</c:v>
                      </c:pt>
                      <c:pt idx="14110">
                        <c:v>12754.8671875</c:v>
                      </c:pt>
                      <c:pt idx="14111">
                        <c:v>14029.26953125</c:v>
                      </c:pt>
                      <c:pt idx="14112">
                        <c:v>13669.94140625</c:v>
                      </c:pt>
                      <c:pt idx="14113">
                        <c:v>10672.578125</c:v>
                      </c:pt>
                      <c:pt idx="14114">
                        <c:v>12755.81640625</c:v>
                      </c:pt>
                      <c:pt idx="14115">
                        <c:v>12282.4609375</c:v>
                      </c:pt>
                      <c:pt idx="14116">
                        <c:v>11759.0234375</c:v>
                      </c:pt>
                      <c:pt idx="14117">
                        <c:v>10620.5625</c:v>
                      </c:pt>
                      <c:pt idx="14118">
                        <c:v>9587.08203125</c:v>
                      </c:pt>
                      <c:pt idx="14119">
                        <c:v>11909.0234375</c:v>
                      </c:pt>
                      <c:pt idx="14120">
                        <c:v>11358.3671875</c:v>
                      </c:pt>
                      <c:pt idx="14121">
                        <c:v>12202.91796875</c:v>
                      </c:pt>
                      <c:pt idx="14122">
                        <c:v>10996.984375</c:v>
                      </c:pt>
                      <c:pt idx="14123">
                        <c:v>10126.66015625</c:v>
                      </c:pt>
                      <c:pt idx="14124">
                        <c:v>11546.25</c:v>
                      </c:pt>
                      <c:pt idx="14125">
                        <c:v>11382.58203125</c:v>
                      </c:pt>
                      <c:pt idx="14126">
                        <c:v>10897.33203125</c:v>
                      </c:pt>
                      <c:pt idx="14127">
                        <c:v>12250.375</c:v>
                      </c:pt>
                      <c:pt idx="14128">
                        <c:v>11548.9921875</c:v>
                      </c:pt>
                      <c:pt idx="14129">
                        <c:v>10613.6328125</c:v>
                      </c:pt>
                      <c:pt idx="14130">
                        <c:v>13065.3046875</c:v>
                      </c:pt>
                      <c:pt idx="14131">
                        <c:v>12684.41015625</c:v>
                      </c:pt>
                      <c:pt idx="14132">
                        <c:v>12281.87890625</c:v>
                      </c:pt>
                      <c:pt idx="14133">
                        <c:v>13227.88671875</c:v>
                      </c:pt>
                      <c:pt idx="14134">
                        <c:v>12414.3203125</c:v>
                      </c:pt>
                      <c:pt idx="14135">
                        <c:v>12565.53515625</c:v>
                      </c:pt>
                      <c:pt idx="14136">
                        <c:v>9899.5859375</c:v>
                      </c:pt>
                      <c:pt idx="14137">
                        <c:v>11124.73828125</c:v>
                      </c:pt>
                      <c:pt idx="14138">
                        <c:v>13567.6328125</c:v>
                      </c:pt>
                      <c:pt idx="14139">
                        <c:v>13191.5546875</c:v>
                      </c:pt>
                      <c:pt idx="14140">
                        <c:v>13213.0625</c:v>
                      </c:pt>
                      <c:pt idx="14141">
                        <c:v>12494.35546875</c:v>
                      </c:pt>
                      <c:pt idx="14142">
                        <c:v>11723.0546875</c:v>
                      </c:pt>
                      <c:pt idx="14143">
                        <c:v>13077.87890625</c:v>
                      </c:pt>
                      <c:pt idx="14144">
                        <c:v>13372.44140625</c:v>
                      </c:pt>
                      <c:pt idx="14145">
                        <c:v>13083.66015625</c:v>
                      </c:pt>
                      <c:pt idx="14146">
                        <c:v>11946.75390625</c:v>
                      </c:pt>
                      <c:pt idx="14147">
                        <c:v>11274.3515625</c:v>
                      </c:pt>
                      <c:pt idx="14148">
                        <c:v>13295.26171875</c:v>
                      </c:pt>
                      <c:pt idx="14149">
                        <c:v>13182.4765625</c:v>
                      </c:pt>
                      <c:pt idx="14150">
                        <c:v>10096.578125</c:v>
                      </c:pt>
                      <c:pt idx="14151">
                        <c:v>13322.3828125</c:v>
                      </c:pt>
                      <c:pt idx="14152">
                        <c:v>11621.79296875</c:v>
                      </c:pt>
                      <c:pt idx="14153">
                        <c:v>11674.71875</c:v>
                      </c:pt>
                      <c:pt idx="14154">
                        <c:v>12446.921875</c:v>
                      </c:pt>
                      <c:pt idx="14155">
                        <c:v>11276.203125</c:v>
                      </c:pt>
                      <c:pt idx="14156">
                        <c:v>13020.1875</c:v>
                      </c:pt>
                      <c:pt idx="14157">
                        <c:v>11701.48828125</c:v>
                      </c:pt>
                      <c:pt idx="14158">
                        <c:v>12537.76953125</c:v>
                      </c:pt>
                      <c:pt idx="14159">
                        <c:v>13356.40625</c:v>
                      </c:pt>
                      <c:pt idx="14160">
                        <c:v>18229.9296875</c:v>
                      </c:pt>
                      <c:pt idx="14161">
                        <c:v>16682.6328125</c:v>
                      </c:pt>
                      <c:pt idx="14162">
                        <c:v>15379.4609375</c:v>
                      </c:pt>
                      <c:pt idx="14163">
                        <c:v>16467.1015625</c:v>
                      </c:pt>
                      <c:pt idx="14164">
                        <c:v>14481.890625</c:v>
                      </c:pt>
                      <c:pt idx="14165">
                        <c:v>16439.6328125</c:v>
                      </c:pt>
                      <c:pt idx="14166">
                        <c:v>15483.01953125</c:v>
                      </c:pt>
                      <c:pt idx="14167">
                        <c:v>15213.48828125</c:v>
                      </c:pt>
                      <c:pt idx="14168">
                        <c:v>16413.81640625</c:v>
                      </c:pt>
                      <c:pt idx="14169">
                        <c:v>18611.328125</c:v>
                      </c:pt>
                      <c:pt idx="14170">
                        <c:v>18131.78125</c:v>
                      </c:pt>
                      <c:pt idx="14171">
                        <c:v>17909.47265625</c:v>
                      </c:pt>
                      <c:pt idx="14172">
                        <c:v>16881.55078125</c:v>
                      </c:pt>
                      <c:pt idx="14173">
                        <c:v>18457.453125</c:v>
                      </c:pt>
                      <c:pt idx="14174">
                        <c:v>18635.546875</c:v>
                      </c:pt>
                      <c:pt idx="14175">
                        <c:v>12279.8515625</c:v>
                      </c:pt>
                      <c:pt idx="14176">
                        <c:v>7262.8828125</c:v>
                      </c:pt>
                      <c:pt idx="14177">
                        <c:v>9144.984375</c:v>
                      </c:pt>
                      <c:pt idx="14178">
                        <c:v>12280.49609375</c:v>
                      </c:pt>
                      <c:pt idx="14179">
                        <c:v>13764.8984375</c:v>
                      </c:pt>
                      <c:pt idx="14180">
                        <c:v>12887.5703125</c:v>
                      </c:pt>
                      <c:pt idx="14181">
                        <c:v>12587.10546875</c:v>
                      </c:pt>
                      <c:pt idx="14182">
                        <c:v>12940.87109375</c:v>
                      </c:pt>
                      <c:pt idx="14183">
                        <c:v>14458.65625</c:v>
                      </c:pt>
                      <c:pt idx="14184">
                        <c:v>14565.171875</c:v>
                      </c:pt>
                      <c:pt idx="14185">
                        <c:v>12671.21484375</c:v>
                      </c:pt>
                      <c:pt idx="14186">
                        <c:v>12203.3828125</c:v>
                      </c:pt>
                      <c:pt idx="14187">
                        <c:v>14797.99609375</c:v>
                      </c:pt>
                      <c:pt idx="14188">
                        <c:v>14206.4765625</c:v>
                      </c:pt>
                      <c:pt idx="14189">
                        <c:v>13712.66015625</c:v>
                      </c:pt>
                      <c:pt idx="14190">
                        <c:v>14513.33984375</c:v>
                      </c:pt>
                      <c:pt idx="14191">
                        <c:v>13866.20703125</c:v>
                      </c:pt>
                      <c:pt idx="14192">
                        <c:v>15516.79296875</c:v>
                      </c:pt>
                      <c:pt idx="14193">
                        <c:v>12444.20703125</c:v>
                      </c:pt>
                      <c:pt idx="14194">
                        <c:v>11836.22265625</c:v>
                      </c:pt>
                      <c:pt idx="14195">
                        <c:v>11930.23828125</c:v>
                      </c:pt>
                      <c:pt idx="14196">
                        <c:v>13995.67578125</c:v>
                      </c:pt>
                      <c:pt idx="14197">
                        <c:v>15753.36328125</c:v>
                      </c:pt>
                      <c:pt idx="14198">
                        <c:v>14184.38671875</c:v>
                      </c:pt>
                      <c:pt idx="14199">
                        <c:v>14572.72265625</c:v>
                      </c:pt>
                      <c:pt idx="14200">
                        <c:v>14975.01953125</c:v>
                      </c:pt>
                      <c:pt idx="14201">
                        <c:v>15423.08984375</c:v>
                      </c:pt>
                      <c:pt idx="14202">
                        <c:v>15316.37890625</c:v>
                      </c:pt>
                      <c:pt idx="14203">
                        <c:v>14164.29296875</c:v>
                      </c:pt>
                      <c:pt idx="14204">
                        <c:v>13430.89453125</c:v>
                      </c:pt>
                      <c:pt idx="14205">
                        <c:v>17102.296875</c:v>
                      </c:pt>
                      <c:pt idx="14206">
                        <c:v>14855.79296875</c:v>
                      </c:pt>
                      <c:pt idx="14207">
                        <c:v>12517.0859375</c:v>
                      </c:pt>
                      <c:pt idx="14208">
                        <c:v>11656.80078125</c:v>
                      </c:pt>
                      <c:pt idx="14209">
                        <c:v>12074.66796875</c:v>
                      </c:pt>
                      <c:pt idx="14210">
                        <c:v>16460.53515625</c:v>
                      </c:pt>
                      <c:pt idx="14211">
                        <c:v>15712.125</c:v>
                      </c:pt>
                      <c:pt idx="14212">
                        <c:v>16669.59375</c:v>
                      </c:pt>
                      <c:pt idx="14213">
                        <c:v>14282.99609375</c:v>
                      </c:pt>
                      <c:pt idx="14214">
                        <c:v>15465.921875</c:v>
                      </c:pt>
                      <c:pt idx="14215">
                        <c:v>16267.7734375</c:v>
                      </c:pt>
                      <c:pt idx="14216">
                        <c:v>14870.53125</c:v>
                      </c:pt>
                      <c:pt idx="14217">
                        <c:v>14879.6953125</c:v>
                      </c:pt>
                      <c:pt idx="14218">
                        <c:v>16516.24609375</c:v>
                      </c:pt>
                      <c:pt idx="14219">
                        <c:v>15833.79296875</c:v>
                      </c:pt>
                      <c:pt idx="14220">
                        <c:v>11509.3203125</c:v>
                      </c:pt>
                      <c:pt idx="14221">
                        <c:v>13485.55859375</c:v>
                      </c:pt>
                      <c:pt idx="14222">
                        <c:v>12768.68359375</c:v>
                      </c:pt>
                      <c:pt idx="14223">
                        <c:v>12983.36328125</c:v>
                      </c:pt>
                      <c:pt idx="14224">
                        <c:v>13564.421875</c:v>
                      </c:pt>
                      <c:pt idx="14225">
                        <c:v>15508.1328125</c:v>
                      </c:pt>
                      <c:pt idx="14226">
                        <c:v>13097.9375</c:v>
                      </c:pt>
                      <c:pt idx="14227">
                        <c:v>11678.9296875</c:v>
                      </c:pt>
                      <c:pt idx="14228">
                        <c:v>11163.8125</c:v>
                      </c:pt>
                      <c:pt idx="14229">
                        <c:v>12056.40234375</c:v>
                      </c:pt>
                      <c:pt idx="14230">
                        <c:v>15218.765625</c:v>
                      </c:pt>
                      <c:pt idx="14231">
                        <c:v>15345.2734375</c:v>
                      </c:pt>
                      <c:pt idx="14232">
                        <c:v>12660.578125</c:v>
                      </c:pt>
                      <c:pt idx="14233">
                        <c:v>13065.7109375</c:v>
                      </c:pt>
                      <c:pt idx="14234">
                        <c:v>13491.703125</c:v>
                      </c:pt>
                      <c:pt idx="14235">
                        <c:v>13964.984375</c:v>
                      </c:pt>
                      <c:pt idx="14236">
                        <c:v>14395.8046875</c:v>
                      </c:pt>
                      <c:pt idx="14237">
                        <c:v>13632.265625</c:v>
                      </c:pt>
                      <c:pt idx="14238">
                        <c:v>13412.0703125</c:v>
                      </c:pt>
                      <c:pt idx="14239">
                        <c:v>12273.19921875</c:v>
                      </c:pt>
                      <c:pt idx="14240">
                        <c:v>12024.48828125</c:v>
                      </c:pt>
                      <c:pt idx="14241">
                        <c:v>12715.74609375</c:v>
                      </c:pt>
                      <c:pt idx="14242">
                        <c:v>11251.91015625</c:v>
                      </c:pt>
                      <c:pt idx="14243">
                        <c:v>11516.70703125</c:v>
                      </c:pt>
                      <c:pt idx="14244">
                        <c:v>13728.4296875</c:v>
                      </c:pt>
                      <c:pt idx="14245">
                        <c:v>13587.89453125</c:v>
                      </c:pt>
                      <c:pt idx="14246">
                        <c:v>14239.2421875</c:v>
                      </c:pt>
                      <c:pt idx="14247">
                        <c:v>12814.85546875</c:v>
                      </c:pt>
                      <c:pt idx="14248">
                        <c:v>11600.05859375</c:v>
                      </c:pt>
                      <c:pt idx="14249">
                        <c:v>13691.87890625</c:v>
                      </c:pt>
                      <c:pt idx="14250">
                        <c:v>14028.76953125</c:v>
                      </c:pt>
                      <c:pt idx="14251">
                        <c:v>13566.42578125</c:v>
                      </c:pt>
                      <c:pt idx="14252">
                        <c:v>15334.3828125</c:v>
                      </c:pt>
                      <c:pt idx="14253">
                        <c:v>15837.58203125</c:v>
                      </c:pt>
                      <c:pt idx="14254">
                        <c:v>13640.10546875</c:v>
                      </c:pt>
                      <c:pt idx="14255">
                        <c:v>12070.859375</c:v>
                      </c:pt>
                      <c:pt idx="14256">
                        <c:v>11896.8828125</c:v>
                      </c:pt>
                      <c:pt idx="14257">
                        <c:v>12162.765625</c:v>
                      </c:pt>
                      <c:pt idx="14258">
                        <c:v>14075.73046875</c:v>
                      </c:pt>
                      <c:pt idx="14259">
                        <c:v>15958.13671875</c:v>
                      </c:pt>
                      <c:pt idx="14260">
                        <c:v>15634.1953125</c:v>
                      </c:pt>
                      <c:pt idx="14261">
                        <c:v>14989.87109375</c:v>
                      </c:pt>
                      <c:pt idx="14262">
                        <c:v>14645.85546875</c:v>
                      </c:pt>
                      <c:pt idx="14263">
                        <c:v>13351.98828125</c:v>
                      </c:pt>
                      <c:pt idx="14264">
                        <c:v>13518.08203125</c:v>
                      </c:pt>
                      <c:pt idx="14265">
                        <c:v>14318.83203125</c:v>
                      </c:pt>
                      <c:pt idx="14266">
                        <c:v>13242.94140625</c:v>
                      </c:pt>
                      <c:pt idx="14267">
                        <c:v>15381.828125</c:v>
                      </c:pt>
                      <c:pt idx="14268">
                        <c:v>15250.3359375</c:v>
                      </c:pt>
                      <c:pt idx="14269">
                        <c:v>15914.28125</c:v>
                      </c:pt>
                      <c:pt idx="14270">
                        <c:v>15256.07421875</c:v>
                      </c:pt>
                      <c:pt idx="14271">
                        <c:v>14941.3046875</c:v>
                      </c:pt>
                      <c:pt idx="14272">
                        <c:v>16173.94140625</c:v>
                      </c:pt>
                      <c:pt idx="14273">
                        <c:v>14265.82421875</c:v>
                      </c:pt>
                      <c:pt idx="14274">
                        <c:v>12382.6796875</c:v>
                      </c:pt>
                      <c:pt idx="14275">
                        <c:v>13027.90625</c:v>
                      </c:pt>
                      <c:pt idx="14276">
                        <c:v>16064.6875</c:v>
                      </c:pt>
                      <c:pt idx="14277">
                        <c:v>15855.6171875</c:v>
                      </c:pt>
                      <c:pt idx="14278">
                        <c:v>15728.171875</c:v>
                      </c:pt>
                      <c:pt idx="14279">
                        <c:v>15735.2578125</c:v>
                      </c:pt>
                      <c:pt idx="14280">
                        <c:v>9654.2734375</c:v>
                      </c:pt>
                      <c:pt idx="14281">
                        <c:v>8369.171875</c:v>
                      </c:pt>
                      <c:pt idx="14282">
                        <c:v>8078.10546875</c:v>
                      </c:pt>
                      <c:pt idx="14283">
                        <c:v>8561.87109375</c:v>
                      </c:pt>
                      <c:pt idx="14284">
                        <c:v>11339.37890625</c:v>
                      </c:pt>
                      <c:pt idx="14285">
                        <c:v>11206.671875</c:v>
                      </c:pt>
                      <c:pt idx="14286">
                        <c:v>9844.37890625</c:v>
                      </c:pt>
                      <c:pt idx="14287">
                        <c:v>9627.171875</c:v>
                      </c:pt>
                      <c:pt idx="14288">
                        <c:v>11092.75</c:v>
                      </c:pt>
                      <c:pt idx="14289">
                        <c:v>9573.5078125</c:v>
                      </c:pt>
                      <c:pt idx="14290">
                        <c:v>10221.67578125</c:v>
                      </c:pt>
                      <c:pt idx="14291">
                        <c:v>9748</c:v>
                      </c:pt>
                      <c:pt idx="14292">
                        <c:v>10631.77734375</c:v>
                      </c:pt>
                      <c:pt idx="14293">
                        <c:v>10630.09375</c:v>
                      </c:pt>
                      <c:pt idx="14294">
                        <c:v>10779.74609375</c:v>
                      </c:pt>
                      <c:pt idx="14295">
                        <c:v>13578.03125</c:v>
                      </c:pt>
                      <c:pt idx="14296">
                        <c:v>12683.58984375</c:v>
                      </c:pt>
                      <c:pt idx="14297">
                        <c:v>10627.72265625</c:v>
                      </c:pt>
                      <c:pt idx="14298">
                        <c:v>11282.96484375</c:v>
                      </c:pt>
                      <c:pt idx="14299">
                        <c:v>13034.171875</c:v>
                      </c:pt>
                      <c:pt idx="14300">
                        <c:v>12955.34765625</c:v>
                      </c:pt>
                      <c:pt idx="14301">
                        <c:v>13409.4921875</c:v>
                      </c:pt>
                      <c:pt idx="14302">
                        <c:v>12108.65625</c:v>
                      </c:pt>
                      <c:pt idx="14303">
                        <c:v>10029.18359375</c:v>
                      </c:pt>
                      <c:pt idx="14304">
                        <c:v>11338.59765625</c:v>
                      </c:pt>
                      <c:pt idx="14305">
                        <c:v>13508.49609375</c:v>
                      </c:pt>
                      <c:pt idx="14306">
                        <c:v>12843.1171875</c:v>
                      </c:pt>
                      <c:pt idx="14307">
                        <c:v>13333.4140625</c:v>
                      </c:pt>
                      <c:pt idx="14308">
                        <c:v>11232.28125</c:v>
                      </c:pt>
                      <c:pt idx="14309">
                        <c:v>11566.6484375</c:v>
                      </c:pt>
                      <c:pt idx="14310">
                        <c:v>16283.20703125</c:v>
                      </c:pt>
                      <c:pt idx="14311">
                        <c:v>11903.29296875</c:v>
                      </c:pt>
                      <c:pt idx="14312">
                        <c:v>14687.3125</c:v>
                      </c:pt>
                      <c:pt idx="14313">
                        <c:v>13991.22265625</c:v>
                      </c:pt>
                      <c:pt idx="14314">
                        <c:v>12705.58203125</c:v>
                      </c:pt>
                      <c:pt idx="14315">
                        <c:v>10970.43359375</c:v>
                      </c:pt>
                      <c:pt idx="14316">
                        <c:v>11800.57421875</c:v>
                      </c:pt>
                      <c:pt idx="14317">
                        <c:v>16009.69140625</c:v>
                      </c:pt>
                      <c:pt idx="14318">
                        <c:v>16764.74609375</c:v>
                      </c:pt>
                      <c:pt idx="14319">
                        <c:v>14701.44140625</c:v>
                      </c:pt>
                      <c:pt idx="14320">
                        <c:v>13270.9453125</c:v>
                      </c:pt>
                      <c:pt idx="14321">
                        <c:v>13496.76171875</c:v>
                      </c:pt>
                      <c:pt idx="14322">
                        <c:v>12258.96875</c:v>
                      </c:pt>
                      <c:pt idx="14323">
                        <c:v>12031.671875</c:v>
                      </c:pt>
                      <c:pt idx="14324">
                        <c:v>13944.79296875</c:v>
                      </c:pt>
                      <c:pt idx="14325">
                        <c:v>16943.94140625</c:v>
                      </c:pt>
                      <c:pt idx="14326">
                        <c:v>16197.11328125</c:v>
                      </c:pt>
                      <c:pt idx="14327">
                        <c:v>17648.12109375</c:v>
                      </c:pt>
                      <c:pt idx="14328">
                        <c:v>16907.83984375</c:v>
                      </c:pt>
                      <c:pt idx="14329">
                        <c:v>16203.109375</c:v>
                      </c:pt>
                      <c:pt idx="14330">
                        <c:v>17773.34765625</c:v>
                      </c:pt>
                      <c:pt idx="14331">
                        <c:v>17384.86328125</c:v>
                      </c:pt>
                      <c:pt idx="14332">
                        <c:v>15861.89453125</c:v>
                      </c:pt>
                      <c:pt idx="14333">
                        <c:v>15203.6640625</c:v>
                      </c:pt>
                      <c:pt idx="14334">
                        <c:v>15802.296875</c:v>
                      </c:pt>
                      <c:pt idx="14335">
                        <c:v>17474.1015625</c:v>
                      </c:pt>
                      <c:pt idx="14336">
                        <c:v>17053.671875</c:v>
                      </c:pt>
                      <c:pt idx="14337">
                        <c:v>17192.08203125</c:v>
                      </c:pt>
                      <c:pt idx="14338">
                        <c:v>17513</c:v>
                      </c:pt>
                      <c:pt idx="14339">
                        <c:v>17648.38671875</c:v>
                      </c:pt>
                      <c:pt idx="14340">
                        <c:v>12616.7109375</c:v>
                      </c:pt>
                      <c:pt idx="14341">
                        <c:v>12296.85546875</c:v>
                      </c:pt>
                      <c:pt idx="14342">
                        <c:v>10461.70703125</c:v>
                      </c:pt>
                      <c:pt idx="14343">
                        <c:v>8792.21875</c:v>
                      </c:pt>
                      <c:pt idx="14344">
                        <c:v>8300.15234375</c:v>
                      </c:pt>
                      <c:pt idx="14345">
                        <c:v>10592.453125</c:v>
                      </c:pt>
                      <c:pt idx="14346">
                        <c:v>13030.42578125</c:v>
                      </c:pt>
                      <c:pt idx="14347">
                        <c:v>11964.78125</c:v>
                      </c:pt>
                      <c:pt idx="14348">
                        <c:v>11973.02734375</c:v>
                      </c:pt>
                      <c:pt idx="14349">
                        <c:v>13122.66015625</c:v>
                      </c:pt>
                      <c:pt idx="14350">
                        <c:v>10979.36328125</c:v>
                      </c:pt>
                      <c:pt idx="14351">
                        <c:v>12875.23046875</c:v>
                      </c:pt>
                      <c:pt idx="14352">
                        <c:v>13042.546875</c:v>
                      </c:pt>
                      <c:pt idx="14353">
                        <c:v>11520.97265625</c:v>
                      </c:pt>
                      <c:pt idx="14354">
                        <c:v>11288.59765625</c:v>
                      </c:pt>
                      <c:pt idx="14355">
                        <c:v>7730.2421875</c:v>
                      </c:pt>
                      <c:pt idx="14356">
                        <c:v>10181.6171875</c:v>
                      </c:pt>
                      <c:pt idx="14357">
                        <c:v>13539.84375</c:v>
                      </c:pt>
                      <c:pt idx="14358">
                        <c:v>12970.9921875</c:v>
                      </c:pt>
                      <c:pt idx="14359">
                        <c:v>12209.8515625</c:v>
                      </c:pt>
                      <c:pt idx="14360">
                        <c:v>11820.79296875</c:v>
                      </c:pt>
                      <c:pt idx="14361">
                        <c:v>12436.30859375</c:v>
                      </c:pt>
                      <c:pt idx="14362">
                        <c:v>13475.5</c:v>
                      </c:pt>
                      <c:pt idx="14363">
                        <c:v>13734.42578125</c:v>
                      </c:pt>
                      <c:pt idx="14364">
                        <c:v>13348.265625</c:v>
                      </c:pt>
                      <c:pt idx="14365">
                        <c:v>11757.12109375</c:v>
                      </c:pt>
                      <c:pt idx="14366">
                        <c:v>11874.93359375</c:v>
                      </c:pt>
                      <c:pt idx="14367">
                        <c:v>13896.890625</c:v>
                      </c:pt>
                      <c:pt idx="14368">
                        <c:v>12840.63671875</c:v>
                      </c:pt>
                      <c:pt idx="14369">
                        <c:v>13656.92578125</c:v>
                      </c:pt>
                      <c:pt idx="14370">
                        <c:v>13886.5703125</c:v>
                      </c:pt>
                      <c:pt idx="14371">
                        <c:v>10614.62890625</c:v>
                      </c:pt>
                      <c:pt idx="14372">
                        <c:v>13926.33984375</c:v>
                      </c:pt>
                      <c:pt idx="14373">
                        <c:v>12152.69140625</c:v>
                      </c:pt>
                      <c:pt idx="14374">
                        <c:v>13164.94921875</c:v>
                      </c:pt>
                      <c:pt idx="14375">
                        <c:v>11071.8984375</c:v>
                      </c:pt>
                      <c:pt idx="14376">
                        <c:v>10810.39453125</c:v>
                      </c:pt>
                      <c:pt idx="14377">
                        <c:v>13654.00390625</c:v>
                      </c:pt>
                      <c:pt idx="14378">
                        <c:v>13460.19921875</c:v>
                      </c:pt>
                      <c:pt idx="14379">
                        <c:v>12247.42578125</c:v>
                      </c:pt>
                      <c:pt idx="14380">
                        <c:v>10861.01953125</c:v>
                      </c:pt>
                      <c:pt idx="14381">
                        <c:v>13594.99609375</c:v>
                      </c:pt>
                      <c:pt idx="14382">
                        <c:v>13651.61328125</c:v>
                      </c:pt>
                      <c:pt idx="14383">
                        <c:v>13186.40625</c:v>
                      </c:pt>
                      <c:pt idx="14384">
                        <c:v>13525.703125</c:v>
                      </c:pt>
                      <c:pt idx="14385">
                        <c:v>12190.08203125</c:v>
                      </c:pt>
                      <c:pt idx="14386">
                        <c:v>11505.109375</c:v>
                      </c:pt>
                      <c:pt idx="14387">
                        <c:v>11331.2578125</c:v>
                      </c:pt>
                      <c:pt idx="14388">
                        <c:v>11329.30859375</c:v>
                      </c:pt>
                      <c:pt idx="14389">
                        <c:v>11642.7890625</c:v>
                      </c:pt>
                      <c:pt idx="14390">
                        <c:v>11185.5</c:v>
                      </c:pt>
                      <c:pt idx="14391">
                        <c:v>10106.7265625</c:v>
                      </c:pt>
                      <c:pt idx="14392">
                        <c:v>10053.265625</c:v>
                      </c:pt>
                      <c:pt idx="14393">
                        <c:v>11699.078125</c:v>
                      </c:pt>
                      <c:pt idx="14394">
                        <c:v>8432.421875</c:v>
                      </c:pt>
                      <c:pt idx="14395">
                        <c:v>8155.171875</c:v>
                      </c:pt>
                      <c:pt idx="14396">
                        <c:v>10726.25</c:v>
                      </c:pt>
                      <c:pt idx="14397">
                        <c:v>11933.41015625</c:v>
                      </c:pt>
                      <c:pt idx="14398">
                        <c:v>11479.7265625</c:v>
                      </c:pt>
                      <c:pt idx="14399">
                        <c:v>11248.7265625</c:v>
                      </c:pt>
                      <c:pt idx="14400">
                        <c:v>19303.078125</c:v>
                      </c:pt>
                      <c:pt idx="14401">
                        <c:v>18506.78515625</c:v>
                      </c:pt>
                      <c:pt idx="14402">
                        <c:v>18985.76953125</c:v>
                      </c:pt>
                      <c:pt idx="14403">
                        <c:v>17850.46875</c:v>
                      </c:pt>
                      <c:pt idx="14404">
                        <c:v>17453.13671875</c:v>
                      </c:pt>
                      <c:pt idx="14405">
                        <c:v>16272.6953125</c:v>
                      </c:pt>
                      <c:pt idx="14406">
                        <c:v>16665.953125</c:v>
                      </c:pt>
                      <c:pt idx="14407">
                        <c:v>18586.1328125</c:v>
                      </c:pt>
                      <c:pt idx="14408">
                        <c:v>19276.58203125</c:v>
                      </c:pt>
                      <c:pt idx="14409">
                        <c:v>17252.26171875</c:v>
                      </c:pt>
                      <c:pt idx="14410">
                        <c:v>15462.62890625</c:v>
                      </c:pt>
                      <c:pt idx="14411">
                        <c:v>13263.1640625</c:v>
                      </c:pt>
                      <c:pt idx="14412">
                        <c:v>13196.73828125</c:v>
                      </c:pt>
                      <c:pt idx="14413">
                        <c:v>16899.671875</c:v>
                      </c:pt>
                      <c:pt idx="14414">
                        <c:v>19314.890625</c:v>
                      </c:pt>
                      <c:pt idx="14415">
                        <c:v>13073.703125</c:v>
                      </c:pt>
                      <c:pt idx="14416">
                        <c:v>11772.9296875</c:v>
                      </c:pt>
                      <c:pt idx="14417">
                        <c:v>10895.44140625</c:v>
                      </c:pt>
                      <c:pt idx="14418">
                        <c:v>10791.8359375</c:v>
                      </c:pt>
                      <c:pt idx="14419">
                        <c:v>12637.74609375</c:v>
                      </c:pt>
                      <c:pt idx="14420">
                        <c:v>12403.66796875</c:v>
                      </c:pt>
                      <c:pt idx="14421">
                        <c:v>11799.2734375</c:v>
                      </c:pt>
                      <c:pt idx="14422">
                        <c:v>10783.08203125</c:v>
                      </c:pt>
                      <c:pt idx="14423">
                        <c:v>10961.15234375</c:v>
                      </c:pt>
                      <c:pt idx="14424">
                        <c:v>12923.80859375</c:v>
                      </c:pt>
                      <c:pt idx="14425">
                        <c:v>12247.48828125</c:v>
                      </c:pt>
                      <c:pt idx="14426">
                        <c:v>11621.5</c:v>
                      </c:pt>
                      <c:pt idx="14427">
                        <c:v>12041.0234375</c:v>
                      </c:pt>
                      <c:pt idx="14428">
                        <c:v>13125.4453125</c:v>
                      </c:pt>
                      <c:pt idx="14429">
                        <c:v>12855.34765625</c:v>
                      </c:pt>
                      <c:pt idx="14430">
                        <c:v>14516.81640625</c:v>
                      </c:pt>
                      <c:pt idx="14431">
                        <c:v>14664.34765625</c:v>
                      </c:pt>
                      <c:pt idx="14432">
                        <c:v>13066.625</c:v>
                      </c:pt>
                      <c:pt idx="14433">
                        <c:v>14410.96875</c:v>
                      </c:pt>
                      <c:pt idx="14434">
                        <c:v>14441.671875</c:v>
                      </c:pt>
                      <c:pt idx="14435">
                        <c:v>14115.90234375</c:v>
                      </c:pt>
                      <c:pt idx="14436">
                        <c:v>13850.55078125</c:v>
                      </c:pt>
                      <c:pt idx="14437">
                        <c:v>11136.1640625</c:v>
                      </c:pt>
                      <c:pt idx="14438">
                        <c:v>9873.81640625</c:v>
                      </c:pt>
                      <c:pt idx="14439">
                        <c:v>9960.453125</c:v>
                      </c:pt>
                      <c:pt idx="14440">
                        <c:v>13835.42578125</c:v>
                      </c:pt>
                      <c:pt idx="14441">
                        <c:v>13391.46484375</c:v>
                      </c:pt>
                      <c:pt idx="14442">
                        <c:v>12334.3125</c:v>
                      </c:pt>
                      <c:pt idx="14443">
                        <c:v>11602.7109375</c:v>
                      </c:pt>
                      <c:pt idx="14444">
                        <c:v>13922.3671875</c:v>
                      </c:pt>
                      <c:pt idx="14445">
                        <c:v>17286.765625</c:v>
                      </c:pt>
                      <c:pt idx="14446">
                        <c:v>11624.2734375</c:v>
                      </c:pt>
                      <c:pt idx="14447">
                        <c:v>17034.28125</c:v>
                      </c:pt>
                      <c:pt idx="14448">
                        <c:v>15265.06640625</c:v>
                      </c:pt>
                      <c:pt idx="14449">
                        <c:v>15271.23828125</c:v>
                      </c:pt>
                      <c:pt idx="14450">
                        <c:v>16803.1171875</c:v>
                      </c:pt>
                      <c:pt idx="14451">
                        <c:v>16112.34375</c:v>
                      </c:pt>
                      <c:pt idx="14452">
                        <c:v>16302.83984375</c:v>
                      </c:pt>
                      <c:pt idx="14453">
                        <c:v>16149.96875</c:v>
                      </c:pt>
                      <c:pt idx="14454">
                        <c:v>15169.796875</c:v>
                      </c:pt>
                      <c:pt idx="14455">
                        <c:v>17171.828125</c:v>
                      </c:pt>
                      <c:pt idx="14456">
                        <c:v>15741.08203125</c:v>
                      </c:pt>
                      <c:pt idx="14457">
                        <c:v>14225.1484375</c:v>
                      </c:pt>
                      <c:pt idx="14458">
                        <c:v>16781.1171875</c:v>
                      </c:pt>
                      <c:pt idx="14459">
                        <c:v>16241.328125</c:v>
                      </c:pt>
                      <c:pt idx="14460">
                        <c:v>15212.70703125</c:v>
                      </c:pt>
                      <c:pt idx="14461">
                        <c:v>14687.4921875</c:v>
                      </c:pt>
                      <c:pt idx="14462">
                        <c:v>14366.83984375</c:v>
                      </c:pt>
                      <c:pt idx="14463">
                        <c:v>12003.34765625</c:v>
                      </c:pt>
                      <c:pt idx="14464">
                        <c:v>13494.47265625</c:v>
                      </c:pt>
                      <c:pt idx="14465">
                        <c:v>12034.62109375</c:v>
                      </c:pt>
                      <c:pt idx="14466">
                        <c:v>11960.96484375</c:v>
                      </c:pt>
                      <c:pt idx="14467">
                        <c:v>12056.19921875</c:v>
                      </c:pt>
                      <c:pt idx="14468">
                        <c:v>15012.98828125</c:v>
                      </c:pt>
                      <c:pt idx="14469">
                        <c:v>13888.69140625</c:v>
                      </c:pt>
                      <c:pt idx="14470">
                        <c:v>12797.6015625</c:v>
                      </c:pt>
                      <c:pt idx="14471">
                        <c:v>11920.80078125</c:v>
                      </c:pt>
                      <c:pt idx="14472">
                        <c:v>13772.5703125</c:v>
                      </c:pt>
                      <c:pt idx="14473">
                        <c:v>14695.98046875</c:v>
                      </c:pt>
                      <c:pt idx="14474">
                        <c:v>14501.2734375</c:v>
                      </c:pt>
                      <c:pt idx="14475">
                        <c:v>15302.3046875</c:v>
                      </c:pt>
                      <c:pt idx="14476">
                        <c:v>15173.15234375</c:v>
                      </c:pt>
                      <c:pt idx="14477">
                        <c:v>15401.33984375</c:v>
                      </c:pt>
                      <c:pt idx="14478">
                        <c:v>13286.36328125</c:v>
                      </c:pt>
                      <c:pt idx="14479">
                        <c:v>13370.44921875</c:v>
                      </c:pt>
                      <c:pt idx="14480">
                        <c:v>14641.4140625</c:v>
                      </c:pt>
                      <c:pt idx="14481">
                        <c:v>15565</c:v>
                      </c:pt>
                      <c:pt idx="14482">
                        <c:v>13987.7265625</c:v>
                      </c:pt>
                      <c:pt idx="14483">
                        <c:v>13276.83203125</c:v>
                      </c:pt>
                      <c:pt idx="14484">
                        <c:v>12911.66015625</c:v>
                      </c:pt>
                      <c:pt idx="14485">
                        <c:v>15230.05859375</c:v>
                      </c:pt>
                      <c:pt idx="14486">
                        <c:v>13664.4609375</c:v>
                      </c:pt>
                      <c:pt idx="14487">
                        <c:v>13550.4140625</c:v>
                      </c:pt>
                      <c:pt idx="14488">
                        <c:v>9092.0703125</c:v>
                      </c:pt>
                      <c:pt idx="14489">
                        <c:v>11469.6875</c:v>
                      </c:pt>
                      <c:pt idx="14490">
                        <c:v>17395.4375</c:v>
                      </c:pt>
                      <c:pt idx="14491">
                        <c:v>16809.0390625</c:v>
                      </c:pt>
                      <c:pt idx="14492">
                        <c:v>16013.8828125</c:v>
                      </c:pt>
                      <c:pt idx="14493">
                        <c:v>16953.47265625</c:v>
                      </c:pt>
                      <c:pt idx="14494">
                        <c:v>13192.80078125</c:v>
                      </c:pt>
                      <c:pt idx="14495">
                        <c:v>14172.0546875</c:v>
                      </c:pt>
                      <c:pt idx="14496">
                        <c:v>13503.5625</c:v>
                      </c:pt>
                      <c:pt idx="14497">
                        <c:v>14002.80859375</c:v>
                      </c:pt>
                      <c:pt idx="14498">
                        <c:v>15218.9765625</c:v>
                      </c:pt>
                      <c:pt idx="14499">
                        <c:v>16323.9296875</c:v>
                      </c:pt>
                      <c:pt idx="14500">
                        <c:v>16619.25</c:v>
                      </c:pt>
                      <c:pt idx="14501">
                        <c:v>15973.09375</c:v>
                      </c:pt>
                      <c:pt idx="14502">
                        <c:v>15648.05078125</c:v>
                      </c:pt>
                      <c:pt idx="14503">
                        <c:v>16997.28515625</c:v>
                      </c:pt>
                      <c:pt idx="14504">
                        <c:v>16402.8203125</c:v>
                      </c:pt>
                      <c:pt idx="14505">
                        <c:v>15576.109375</c:v>
                      </c:pt>
                      <c:pt idx="14506">
                        <c:v>15495.27734375</c:v>
                      </c:pt>
                      <c:pt idx="14507">
                        <c:v>15841.19921875</c:v>
                      </c:pt>
                      <c:pt idx="14508">
                        <c:v>16388.3125</c:v>
                      </c:pt>
                      <c:pt idx="14509">
                        <c:v>16320.7421875</c:v>
                      </c:pt>
                      <c:pt idx="14510">
                        <c:v>15888.15625</c:v>
                      </c:pt>
                      <c:pt idx="14511">
                        <c:v>13660.09765625</c:v>
                      </c:pt>
                      <c:pt idx="14512">
                        <c:v>16155.42578125</c:v>
                      </c:pt>
                      <c:pt idx="14513">
                        <c:v>14423.20703125</c:v>
                      </c:pt>
                      <c:pt idx="14514">
                        <c:v>15048.20703125</c:v>
                      </c:pt>
                      <c:pt idx="14515">
                        <c:v>15366.359375</c:v>
                      </c:pt>
                      <c:pt idx="14516">
                        <c:v>14786.0234375</c:v>
                      </c:pt>
                      <c:pt idx="14517">
                        <c:v>14859.953125</c:v>
                      </c:pt>
                      <c:pt idx="14518">
                        <c:v>15358.36328125</c:v>
                      </c:pt>
                      <c:pt idx="14519">
                        <c:v>14492.23046875</c:v>
                      </c:pt>
                      <c:pt idx="14520">
                        <c:v>13920.36328125</c:v>
                      </c:pt>
                      <c:pt idx="14521">
                        <c:v>15113.5</c:v>
                      </c:pt>
                      <c:pt idx="14522">
                        <c:v>15331.4453125</c:v>
                      </c:pt>
                      <c:pt idx="14523">
                        <c:v>14181.390625</c:v>
                      </c:pt>
                      <c:pt idx="14524">
                        <c:v>14889.125</c:v>
                      </c:pt>
                      <c:pt idx="14525">
                        <c:v>13888.73046875</c:v>
                      </c:pt>
                      <c:pt idx="14526">
                        <c:v>13559.640625</c:v>
                      </c:pt>
                      <c:pt idx="14527">
                        <c:v>13467.515625</c:v>
                      </c:pt>
                      <c:pt idx="14528">
                        <c:v>12179.80078125</c:v>
                      </c:pt>
                      <c:pt idx="14529">
                        <c:v>12334.46875</c:v>
                      </c:pt>
                      <c:pt idx="14530">
                        <c:v>14943.87109375</c:v>
                      </c:pt>
                      <c:pt idx="14531">
                        <c:v>14828.40625</c:v>
                      </c:pt>
                      <c:pt idx="14532">
                        <c:v>13948.02734375</c:v>
                      </c:pt>
                      <c:pt idx="14533">
                        <c:v>12792.4921875</c:v>
                      </c:pt>
                      <c:pt idx="14534">
                        <c:v>13864.0078125</c:v>
                      </c:pt>
                      <c:pt idx="14535">
                        <c:v>9192.82421875</c:v>
                      </c:pt>
                      <c:pt idx="14536">
                        <c:v>12511.12890625</c:v>
                      </c:pt>
                      <c:pt idx="14537">
                        <c:v>11116.0859375</c:v>
                      </c:pt>
                      <c:pt idx="14538">
                        <c:v>9396.36328125</c:v>
                      </c:pt>
                      <c:pt idx="14539">
                        <c:v>8110.40234375</c:v>
                      </c:pt>
                      <c:pt idx="14540">
                        <c:v>9681.8515625</c:v>
                      </c:pt>
                      <c:pt idx="14541">
                        <c:v>11763.53125</c:v>
                      </c:pt>
                      <c:pt idx="14542">
                        <c:v>10770.67578125</c:v>
                      </c:pt>
                      <c:pt idx="14543">
                        <c:v>9471.0390625</c:v>
                      </c:pt>
                      <c:pt idx="14544">
                        <c:v>10370.83203125</c:v>
                      </c:pt>
                      <c:pt idx="14545">
                        <c:v>7645.1640625</c:v>
                      </c:pt>
                      <c:pt idx="14546">
                        <c:v>6984.1484375</c:v>
                      </c:pt>
                      <c:pt idx="14547">
                        <c:v>8404.28515625</c:v>
                      </c:pt>
                      <c:pt idx="14548">
                        <c:v>12439.62109375</c:v>
                      </c:pt>
                      <c:pt idx="14549">
                        <c:v>13522.0078125</c:v>
                      </c:pt>
                      <c:pt idx="14550">
                        <c:v>13235.8359375</c:v>
                      </c:pt>
                      <c:pt idx="14551">
                        <c:v>11990.5078125</c:v>
                      </c:pt>
                      <c:pt idx="14552">
                        <c:v>6445.2109375</c:v>
                      </c:pt>
                      <c:pt idx="14553">
                        <c:v>6343.1015625</c:v>
                      </c:pt>
                      <c:pt idx="14554">
                        <c:v>10030.109375</c:v>
                      </c:pt>
                      <c:pt idx="14555">
                        <c:v>11444.08203125</c:v>
                      </c:pt>
                      <c:pt idx="14556">
                        <c:v>9865.92578125</c:v>
                      </c:pt>
                      <c:pt idx="14557">
                        <c:v>11237.38671875</c:v>
                      </c:pt>
                      <c:pt idx="14558">
                        <c:v>11075.66015625</c:v>
                      </c:pt>
                      <c:pt idx="14559">
                        <c:v>8573.52734375</c:v>
                      </c:pt>
                      <c:pt idx="14560">
                        <c:v>10340.73046875</c:v>
                      </c:pt>
                      <c:pt idx="14561">
                        <c:v>12851.41015625</c:v>
                      </c:pt>
                      <c:pt idx="14562">
                        <c:v>12810.38671875</c:v>
                      </c:pt>
                      <c:pt idx="14563">
                        <c:v>12820.734375</c:v>
                      </c:pt>
                      <c:pt idx="14564">
                        <c:v>12111.9765625</c:v>
                      </c:pt>
                      <c:pt idx="14565">
                        <c:v>15394.6171875</c:v>
                      </c:pt>
                      <c:pt idx="14566">
                        <c:v>14418.640625</c:v>
                      </c:pt>
                      <c:pt idx="14567">
                        <c:v>16934.828125</c:v>
                      </c:pt>
                      <c:pt idx="14568">
                        <c:v>14838.25</c:v>
                      </c:pt>
                      <c:pt idx="14569">
                        <c:v>14897.3515625</c:v>
                      </c:pt>
                      <c:pt idx="14570">
                        <c:v>16377.9453125</c:v>
                      </c:pt>
                      <c:pt idx="14571">
                        <c:v>12626.6484375</c:v>
                      </c:pt>
                      <c:pt idx="14572">
                        <c:v>17234.359375</c:v>
                      </c:pt>
                      <c:pt idx="14573">
                        <c:v>16997.6796875</c:v>
                      </c:pt>
                      <c:pt idx="14574">
                        <c:v>17364.26953125</c:v>
                      </c:pt>
                      <c:pt idx="14575">
                        <c:v>17302.47265625</c:v>
                      </c:pt>
                      <c:pt idx="14576">
                        <c:v>17326.203125</c:v>
                      </c:pt>
                      <c:pt idx="14577">
                        <c:v>16566.50390625</c:v>
                      </c:pt>
                      <c:pt idx="14578">
                        <c:v>17382.203125</c:v>
                      </c:pt>
                      <c:pt idx="14579">
                        <c:v>17361.19921875</c:v>
                      </c:pt>
                      <c:pt idx="14580">
                        <c:v>13797.6484375</c:v>
                      </c:pt>
                      <c:pt idx="14581">
                        <c:v>13791.55078125</c:v>
                      </c:pt>
                      <c:pt idx="14582">
                        <c:v>9769.890625</c:v>
                      </c:pt>
                      <c:pt idx="14583">
                        <c:v>11447.97265625</c:v>
                      </c:pt>
                      <c:pt idx="14584">
                        <c:v>10734.078125</c:v>
                      </c:pt>
                      <c:pt idx="14585">
                        <c:v>11285.36328125</c:v>
                      </c:pt>
                      <c:pt idx="14586">
                        <c:v>11882.9921875</c:v>
                      </c:pt>
                      <c:pt idx="14587">
                        <c:v>13243.2421875</c:v>
                      </c:pt>
                      <c:pt idx="14588">
                        <c:v>13442.1328125</c:v>
                      </c:pt>
                      <c:pt idx="14589">
                        <c:v>12445.1484375</c:v>
                      </c:pt>
                      <c:pt idx="14590">
                        <c:v>11959.75390625</c:v>
                      </c:pt>
                      <c:pt idx="14591">
                        <c:v>13483.4140625</c:v>
                      </c:pt>
                      <c:pt idx="14592">
                        <c:v>13548.69921875</c:v>
                      </c:pt>
                      <c:pt idx="14593">
                        <c:v>12735.84765625</c:v>
                      </c:pt>
                      <c:pt idx="14594">
                        <c:v>13718.640625</c:v>
                      </c:pt>
                      <c:pt idx="14595">
                        <c:v>18331.515625</c:v>
                      </c:pt>
                      <c:pt idx="14596">
                        <c:v>13250.6328125</c:v>
                      </c:pt>
                      <c:pt idx="14597">
                        <c:v>18298.84765625</c:v>
                      </c:pt>
                      <c:pt idx="14598">
                        <c:v>14935.421875</c:v>
                      </c:pt>
                      <c:pt idx="14599">
                        <c:v>14398.3046875</c:v>
                      </c:pt>
                      <c:pt idx="14600">
                        <c:v>15073.1640625</c:v>
                      </c:pt>
                      <c:pt idx="14601">
                        <c:v>15881.69921875</c:v>
                      </c:pt>
                      <c:pt idx="14602">
                        <c:v>17174.76171875</c:v>
                      </c:pt>
                      <c:pt idx="14603">
                        <c:v>17142.734375</c:v>
                      </c:pt>
                      <c:pt idx="14604">
                        <c:v>17294.8828125</c:v>
                      </c:pt>
                      <c:pt idx="14605">
                        <c:v>16284.15234375</c:v>
                      </c:pt>
                      <c:pt idx="14606">
                        <c:v>17454.6328125</c:v>
                      </c:pt>
                      <c:pt idx="14607">
                        <c:v>17853.53515625</c:v>
                      </c:pt>
                      <c:pt idx="14608">
                        <c:v>17408.63671875</c:v>
                      </c:pt>
                      <c:pt idx="14609">
                        <c:v>18307.0078125</c:v>
                      </c:pt>
                      <c:pt idx="14610">
                        <c:v>12917.38671875</c:v>
                      </c:pt>
                      <c:pt idx="14611">
                        <c:v>13291.3515625</c:v>
                      </c:pt>
                      <c:pt idx="14612">
                        <c:v>14442.50390625</c:v>
                      </c:pt>
                      <c:pt idx="14613">
                        <c:v>12981.63671875</c:v>
                      </c:pt>
                      <c:pt idx="14614">
                        <c:v>12954.3828125</c:v>
                      </c:pt>
                      <c:pt idx="14615">
                        <c:v>13627.5234375</c:v>
                      </c:pt>
                      <c:pt idx="14616">
                        <c:v>11773.24609375</c:v>
                      </c:pt>
                      <c:pt idx="14617">
                        <c:v>13415.2578125</c:v>
                      </c:pt>
                      <c:pt idx="14618">
                        <c:v>12780.95703125</c:v>
                      </c:pt>
                      <c:pt idx="14619">
                        <c:v>11924.29296875</c:v>
                      </c:pt>
                      <c:pt idx="14620">
                        <c:v>11933.5</c:v>
                      </c:pt>
                      <c:pt idx="14621">
                        <c:v>14131.078125</c:v>
                      </c:pt>
                      <c:pt idx="14622">
                        <c:v>13009.72265625</c:v>
                      </c:pt>
                      <c:pt idx="14623">
                        <c:v>12496.65234375</c:v>
                      </c:pt>
                      <c:pt idx="14624">
                        <c:v>14073.609375</c:v>
                      </c:pt>
                      <c:pt idx="14625">
                        <c:v>14794.05859375</c:v>
                      </c:pt>
                      <c:pt idx="14626">
                        <c:v>8545.8359375</c:v>
                      </c:pt>
                      <c:pt idx="14627">
                        <c:v>13848.33203125</c:v>
                      </c:pt>
                      <c:pt idx="14628">
                        <c:v>15559.65234375</c:v>
                      </c:pt>
                      <c:pt idx="14629">
                        <c:v>13132.70703125</c:v>
                      </c:pt>
                      <c:pt idx="14630">
                        <c:v>12841.3515625</c:v>
                      </c:pt>
                      <c:pt idx="14631">
                        <c:v>14131.21875</c:v>
                      </c:pt>
                      <c:pt idx="14632">
                        <c:v>13845.109375</c:v>
                      </c:pt>
                      <c:pt idx="14633">
                        <c:v>15108.57421875</c:v>
                      </c:pt>
                      <c:pt idx="14634">
                        <c:v>15001.67578125</c:v>
                      </c:pt>
                      <c:pt idx="14635">
                        <c:v>13018.1796875</c:v>
                      </c:pt>
                      <c:pt idx="14636">
                        <c:v>11601.578125</c:v>
                      </c:pt>
                      <c:pt idx="14637">
                        <c:v>15706.0625</c:v>
                      </c:pt>
                      <c:pt idx="14638">
                        <c:v>15730.9375</c:v>
                      </c:pt>
                      <c:pt idx="14639">
                        <c:v>15756.66796875</c:v>
                      </c:pt>
                      <c:pt idx="14640">
                        <c:v>12562.453125</c:v>
                      </c:pt>
                      <c:pt idx="14641">
                        <c:v>12349.53125</c:v>
                      </c:pt>
                      <c:pt idx="14642">
                        <c:v>12800.671875</c:v>
                      </c:pt>
                      <c:pt idx="14643">
                        <c:v>12101.625</c:v>
                      </c:pt>
                      <c:pt idx="14644">
                        <c:v>10863.8828125</c:v>
                      </c:pt>
                      <c:pt idx="14645">
                        <c:v>9945.3046875</c:v>
                      </c:pt>
                      <c:pt idx="14646">
                        <c:v>11671.53515625</c:v>
                      </c:pt>
                      <c:pt idx="14647">
                        <c:v>12033.2890625</c:v>
                      </c:pt>
                      <c:pt idx="14648">
                        <c:v>10474.859375</c:v>
                      </c:pt>
                      <c:pt idx="14649">
                        <c:v>12357.0859375</c:v>
                      </c:pt>
                      <c:pt idx="14650">
                        <c:v>12345.9765625</c:v>
                      </c:pt>
                      <c:pt idx="14651">
                        <c:v>11630.7109375</c:v>
                      </c:pt>
                      <c:pt idx="14652">
                        <c:v>10951.3359375</c:v>
                      </c:pt>
                      <c:pt idx="14653">
                        <c:v>12649.328125</c:v>
                      </c:pt>
                      <c:pt idx="14654">
                        <c:v>12526.1796875</c:v>
                      </c:pt>
                      <c:pt idx="14655">
                        <c:v>14230.609375</c:v>
                      </c:pt>
                      <c:pt idx="14656">
                        <c:v>15455.11328125</c:v>
                      </c:pt>
                      <c:pt idx="14657">
                        <c:v>14539.484375</c:v>
                      </c:pt>
                      <c:pt idx="14658">
                        <c:v>12294.4765625</c:v>
                      </c:pt>
                      <c:pt idx="14659">
                        <c:v>12791.53125</c:v>
                      </c:pt>
                      <c:pt idx="14660">
                        <c:v>14943.3984375</c:v>
                      </c:pt>
                      <c:pt idx="14661">
                        <c:v>12889.4140625</c:v>
                      </c:pt>
                      <c:pt idx="14662">
                        <c:v>11573.140625</c:v>
                      </c:pt>
                      <c:pt idx="14663">
                        <c:v>11964.3046875</c:v>
                      </c:pt>
                      <c:pt idx="14664">
                        <c:v>15093.671875</c:v>
                      </c:pt>
                      <c:pt idx="14665">
                        <c:v>14736.515625</c:v>
                      </c:pt>
                      <c:pt idx="14666">
                        <c:v>15493.24609375</c:v>
                      </c:pt>
                      <c:pt idx="14667">
                        <c:v>13752.734375</c:v>
                      </c:pt>
                      <c:pt idx="14668">
                        <c:v>13688.578125</c:v>
                      </c:pt>
                      <c:pt idx="14669">
                        <c:v>13613.7265625</c:v>
                      </c:pt>
                      <c:pt idx="14670">
                        <c:v>16408.48046875</c:v>
                      </c:pt>
                      <c:pt idx="14671">
                        <c:v>15938.65625</c:v>
                      </c:pt>
                      <c:pt idx="14672">
                        <c:v>15867.5859375</c:v>
                      </c:pt>
                      <c:pt idx="14673">
                        <c:v>16810.04296875</c:v>
                      </c:pt>
                      <c:pt idx="14674">
                        <c:v>16582.78125</c:v>
                      </c:pt>
                      <c:pt idx="14675">
                        <c:v>15179.07421875</c:v>
                      </c:pt>
                      <c:pt idx="14676">
                        <c:v>14243.15625</c:v>
                      </c:pt>
                      <c:pt idx="14677">
                        <c:v>16187.03125</c:v>
                      </c:pt>
                      <c:pt idx="14678">
                        <c:v>16018.44921875</c:v>
                      </c:pt>
                      <c:pt idx="14679">
                        <c:v>16855.32421875</c:v>
                      </c:pt>
                      <c:pt idx="14680">
                        <c:v>14773.5859375</c:v>
                      </c:pt>
                      <c:pt idx="14681">
                        <c:v>14611.41015625</c:v>
                      </c:pt>
                      <c:pt idx="14682">
                        <c:v>15069.45703125</c:v>
                      </c:pt>
                      <c:pt idx="14683">
                        <c:v>14584.71875</c:v>
                      </c:pt>
                      <c:pt idx="14684">
                        <c:v>15169.65234375</c:v>
                      </c:pt>
                      <c:pt idx="14685">
                        <c:v>19540.9375</c:v>
                      </c:pt>
                      <c:pt idx="14686">
                        <c:v>19335.046875</c:v>
                      </c:pt>
                      <c:pt idx="14687">
                        <c:v>16684.33984375</c:v>
                      </c:pt>
                      <c:pt idx="14688">
                        <c:v>17916.8046875</c:v>
                      </c:pt>
                      <c:pt idx="14689">
                        <c:v>19816.3515625</c:v>
                      </c:pt>
                      <c:pt idx="14690">
                        <c:v>18782.53515625</c:v>
                      </c:pt>
                      <c:pt idx="14691">
                        <c:v>18748.265625</c:v>
                      </c:pt>
                      <c:pt idx="14692">
                        <c:v>19344.49609375</c:v>
                      </c:pt>
                      <c:pt idx="14693">
                        <c:v>18967.82421875</c:v>
                      </c:pt>
                      <c:pt idx="14694">
                        <c:v>19556.63671875</c:v>
                      </c:pt>
                      <c:pt idx="14695">
                        <c:v>20011.4453125</c:v>
                      </c:pt>
                      <c:pt idx="14696">
                        <c:v>18625.52734375</c:v>
                      </c:pt>
                      <c:pt idx="14697">
                        <c:v>15835.5390625</c:v>
                      </c:pt>
                      <c:pt idx="14698">
                        <c:v>15614.84375</c:v>
                      </c:pt>
                      <c:pt idx="14699">
                        <c:v>17617.3515625</c:v>
                      </c:pt>
                      <c:pt idx="14700">
                        <c:v>15026.3125</c:v>
                      </c:pt>
                      <c:pt idx="14701">
                        <c:v>14799.8515625</c:v>
                      </c:pt>
                      <c:pt idx="14702">
                        <c:v>15031.359375</c:v>
                      </c:pt>
                      <c:pt idx="14703">
                        <c:v>14486.6328125</c:v>
                      </c:pt>
                      <c:pt idx="14704">
                        <c:v>14222.328125</c:v>
                      </c:pt>
                      <c:pt idx="14705">
                        <c:v>12825.265625</c:v>
                      </c:pt>
                      <c:pt idx="14706">
                        <c:v>14038.73828125</c:v>
                      </c:pt>
                      <c:pt idx="14707">
                        <c:v>15335.2109375</c:v>
                      </c:pt>
                      <c:pt idx="14708">
                        <c:v>12900.6953125</c:v>
                      </c:pt>
                      <c:pt idx="14709">
                        <c:v>11785.46875</c:v>
                      </c:pt>
                      <c:pt idx="14710">
                        <c:v>12153.609375</c:v>
                      </c:pt>
                      <c:pt idx="14711">
                        <c:v>15105.3046875</c:v>
                      </c:pt>
                      <c:pt idx="14712">
                        <c:v>14591.4609375</c:v>
                      </c:pt>
                      <c:pt idx="14713">
                        <c:v>12015.9921875</c:v>
                      </c:pt>
                      <c:pt idx="14714">
                        <c:v>12846.515625</c:v>
                      </c:pt>
                      <c:pt idx="14715">
                        <c:v>13551.484375</c:v>
                      </c:pt>
                      <c:pt idx="14716">
                        <c:v>16912.2109375</c:v>
                      </c:pt>
                      <c:pt idx="14717">
                        <c:v>15677.71875</c:v>
                      </c:pt>
                      <c:pt idx="14718">
                        <c:v>15355.875</c:v>
                      </c:pt>
                      <c:pt idx="14719">
                        <c:v>13900.0546875</c:v>
                      </c:pt>
                      <c:pt idx="14720">
                        <c:v>17096.9765625</c:v>
                      </c:pt>
                      <c:pt idx="14721">
                        <c:v>14562.671875</c:v>
                      </c:pt>
                      <c:pt idx="14722">
                        <c:v>16261.5390625</c:v>
                      </c:pt>
                      <c:pt idx="14723">
                        <c:v>15756.7421875</c:v>
                      </c:pt>
                      <c:pt idx="14724">
                        <c:v>12231.2421875</c:v>
                      </c:pt>
                      <c:pt idx="14725">
                        <c:v>11775.09375</c:v>
                      </c:pt>
                      <c:pt idx="14726">
                        <c:v>11796.50390625</c:v>
                      </c:pt>
                      <c:pt idx="14727">
                        <c:v>14960.82421875</c:v>
                      </c:pt>
                      <c:pt idx="14728">
                        <c:v>15876.125</c:v>
                      </c:pt>
                      <c:pt idx="14729">
                        <c:v>16597.7734375</c:v>
                      </c:pt>
                      <c:pt idx="14730">
                        <c:v>17103.3984375</c:v>
                      </c:pt>
                      <c:pt idx="14731">
                        <c:v>16729.76953125</c:v>
                      </c:pt>
                      <c:pt idx="14732">
                        <c:v>16570.2734375</c:v>
                      </c:pt>
                      <c:pt idx="14733">
                        <c:v>14026.16015625</c:v>
                      </c:pt>
                      <c:pt idx="14734">
                        <c:v>13675.62890625</c:v>
                      </c:pt>
                      <c:pt idx="14735">
                        <c:v>13128.875</c:v>
                      </c:pt>
                      <c:pt idx="14736">
                        <c:v>15244.140625</c:v>
                      </c:pt>
                      <c:pt idx="14737">
                        <c:v>14436.296875</c:v>
                      </c:pt>
                      <c:pt idx="14738">
                        <c:v>15221.74609375</c:v>
                      </c:pt>
                      <c:pt idx="14739">
                        <c:v>14553.69921875</c:v>
                      </c:pt>
                      <c:pt idx="14740">
                        <c:v>14293.41015625</c:v>
                      </c:pt>
                      <c:pt idx="14741">
                        <c:v>14592.05078125</c:v>
                      </c:pt>
                      <c:pt idx="14742">
                        <c:v>12806.4921875</c:v>
                      </c:pt>
                      <c:pt idx="14743">
                        <c:v>12901.03515625</c:v>
                      </c:pt>
                      <c:pt idx="14744">
                        <c:v>15561.66796875</c:v>
                      </c:pt>
                      <c:pt idx="14745">
                        <c:v>15013.046875</c:v>
                      </c:pt>
                      <c:pt idx="14746">
                        <c:v>14279.421875</c:v>
                      </c:pt>
                      <c:pt idx="14747">
                        <c:v>13623.625</c:v>
                      </c:pt>
                      <c:pt idx="14748">
                        <c:v>13192.85546875</c:v>
                      </c:pt>
                      <c:pt idx="14749">
                        <c:v>11815.328125</c:v>
                      </c:pt>
                      <c:pt idx="14750">
                        <c:v>12769.53125</c:v>
                      </c:pt>
                      <c:pt idx="14751">
                        <c:v>13557.9375</c:v>
                      </c:pt>
                      <c:pt idx="14752">
                        <c:v>11610.44921875</c:v>
                      </c:pt>
                      <c:pt idx="14753">
                        <c:v>9627.6328125</c:v>
                      </c:pt>
                      <c:pt idx="14754">
                        <c:v>9821.62890625</c:v>
                      </c:pt>
                      <c:pt idx="14755">
                        <c:v>12925.39453125</c:v>
                      </c:pt>
                      <c:pt idx="14756">
                        <c:v>14578.97265625</c:v>
                      </c:pt>
                      <c:pt idx="14757">
                        <c:v>14487.796875</c:v>
                      </c:pt>
                      <c:pt idx="14758">
                        <c:v>14883.5859375</c:v>
                      </c:pt>
                      <c:pt idx="14759">
                        <c:v>14757.296875</c:v>
                      </c:pt>
                      <c:pt idx="14760">
                        <c:v>13718.359375</c:v>
                      </c:pt>
                      <c:pt idx="14761">
                        <c:v>14096.0234375</c:v>
                      </c:pt>
                      <c:pt idx="14762">
                        <c:v>14438.140625</c:v>
                      </c:pt>
                      <c:pt idx="14763">
                        <c:v>14759.2578125</c:v>
                      </c:pt>
                      <c:pt idx="14764">
                        <c:v>12911.8125</c:v>
                      </c:pt>
                      <c:pt idx="14765">
                        <c:v>12565.40625</c:v>
                      </c:pt>
                      <c:pt idx="14766">
                        <c:v>14642.6015625</c:v>
                      </c:pt>
                      <c:pt idx="14767">
                        <c:v>14694.9609375</c:v>
                      </c:pt>
                      <c:pt idx="14768">
                        <c:v>12709.53515625</c:v>
                      </c:pt>
                      <c:pt idx="14769">
                        <c:v>14172.671875</c:v>
                      </c:pt>
                      <c:pt idx="14770">
                        <c:v>13264.8671875</c:v>
                      </c:pt>
                      <c:pt idx="14771">
                        <c:v>12969.57421875</c:v>
                      </c:pt>
                      <c:pt idx="14772">
                        <c:v>13842.6484375</c:v>
                      </c:pt>
                      <c:pt idx="14773">
                        <c:v>12601.6328125</c:v>
                      </c:pt>
                      <c:pt idx="14774">
                        <c:v>13345.2734375</c:v>
                      </c:pt>
                      <c:pt idx="14775">
                        <c:v>9883.86328125</c:v>
                      </c:pt>
                      <c:pt idx="14776">
                        <c:v>8169.234375</c:v>
                      </c:pt>
                      <c:pt idx="14777">
                        <c:v>8529.1015625</c:v>
                      </c:pt>
                      <c:pt idx="14778">
                        <c:v>9906.6015625</c:v>
                      </c:pt>
                      <c:pt idx="14779">
                        <c:v>10778.71484375</c:v>
                      </c:pt>
                      <c:pt idx="14780">
                        <c:v>11443.703125</c:v>
                      </c:pt>
                      <c:pt idx="14781">
                        <c:v>10571.1328125</c:v>
                      </c:pt>
                      <c:pt idx="14782">
                        <c:v>11901.0703125</c:v>
                      </c:pt>
                      <c:pt idx="14783">
                        <c:v>12289.51953125</c:v>
                      </c:pt>
                      <c:pt idx="14784">
                        <c:v>11942.29296875</c:v>
                      </c:pt>
                      <c:pt idx="14785">
                        <c:v>11957.1640625</c:v>
                      </c:pt>
                      <c:pt idx="14786">
                        <c:v>10709.671875</c:v>
                      </c:pt>
                      <c:pt idx="14787">
                        <c:v>9767.0703125</c:v>
                      </c:pt>
                      <c:pt idx="14788">
                        <c:v>10249.09375</c:v>
                      </c:pt>
                      <c:pt idx="14789">
                        <c:v>12362.78515625</c:v>
                      </c:pt>
                      <c:pt idx="14790">
                        <c:v>13731.0859375</c:v>
                      </c:pt>
                      <c:pt idx="14791">
                        <c:v>12754.5625</c:v>
                      </c:pt>
                      <c:pt idx="14792">
                        <c:v>13996.1953125</c:v>
                      </c:pt>
                      <c:pt idx="14793">
                        <c:v>14195.8125</c:v>
                      </c:pt>
                      <c:pt idx="14794">
                        <c:v>11019.078125</c:v>
                      </c:pt>
                      <c:pt idx="14795">
                        <c:v>9613.0703125</c:v>
                      </c:pt>
                      <c:pt idx="14796">
                        <c:v>12542.82421875</c:v>
                      </c:pt>
                      <c:pt idx="14797">
                        <c:v>12426.3125</c:v>
                      </c:pt>
                      <c:pt idx="14798">
                        <c:v>11963.5625</c:v>
                      </c:pt>
                      <c:pt idx="14799">
                        <c:v>11951.1640625</c:v>
                      </c:pt>
                      <c:pt idx="14800">
                        <c:v>14325.7109375</c:v>
                      </c:pt>
                      <c:pt idx="14801">
                        <c:v>14111.859375</c:v>
                      </c:pt>
                      <c:pt idx="14802">
                        <c:v>11698.5390625</c:v>
                      </c:pt>
                      <c:pt idx="14803">
                        <c:v>11754.1484375</c:v>
                      </c:pt>
                      <c:pt idx="14804">
                        <c:v>12625.203125</c:v>
                      </c:pt>
                      <c:pt idx="14805">
                        <c:v>14792.9765625</c:v>
                      </c:pt>
                      <c:pt idx="14806">
                        <c:v>13067.0546875</c:v>
                      </c:pt>
                      <c:pt idx="14807">
                        <c:v>14903.65625</c:v>
                      </c:pt>
                      <c:pt idx="14808">
                        <c:v>14354.21484375</c:v>
                      </c:pt>
                      <c:pt idx="14809">
                        <c:v>16111.53125</c:v>
                      </c:pt>
                      <c:pt idx="14810">
                        <c:v>14304.453125</c:v>
                      </c:pt>
                      <c:pt idx="14811">
                        <c:v>12662.6796875</c:v>
                      </c:pt>
                      <c:pt idx="14812">
                        <c:v>12444.39453125</c:v>
                      </c:pt>
                      <c:pt idx="14813">
                        <c:v>15213.23046875</c:v>
                      </c:pt>
                      <c:pt idx="14814">
                        <c:v>13721.796875</c:v>
                      </c:pt>
                      <c:pt idx="14815">
                        <c:v>11849.6484375</c:v>
                      </c:pt>
                      <c:pt idx="14816">
                        <c:v>13899.828125</c:v>
                      </c:pt>
                      <c:pt idx="14817">
                        <c:v>14413.0859375</c:v>
                      </c:pt>
                      <c:pt idx="14818">
                        <c:v>13969.1796875</c:v>
                      </c:pt>
                      <c:pt idx="14819">
                        <c:v>14485.875</c:v>
                      </c:pt>
                      <c:pt idx="14820">
                        <c:v>17614.30078125</c:v>
                      </c:pt>
                      <c:pt idx="14821">
                        <c:v>18802.87890625</c:v>
                      </c:pt>
                      <c:pt idx="14822">
                        <c:v>18420.3828125</c:v>
                      </c:pt>
                      <c:pt idx="14823">
                        <c:v>16304.87890625</c:v>
                      </c:pt>
                      <c:pt idx="14824">
                        <c:v>17149.5234375</c:v>
                      </c:pt>
                      <c:pt idx="14825">
                        <c:v>18388.7421875</c:v>
                      </c:pt>
                      <c:pt idx="14826">
                        <c:v>15563.20703125</c:v>
                      </c:pt>
                      <c:pt idx="14827">
                        <c:v>13885.61328125</c:v>
                      </c:pt>
                      <c:pt idx="14828">
                        <c:v>14144.78515625</c:v>
                      </c:pt>
                      <c:pt idx="14829">
                        <c:v>16828.94140625</c:v>
                      </c:pt>
                      <c:pt idx="14830">
                        <c:v>18827.66796875</c:v>
                      </c:pt>
                      <c:pt idx="14831">
                        <c:v>17873.15625</c:v>
                      </c:pt>
                      <c:pt idx="14832">
                        <c:v>16629.0625</c:v>
                      </c:pt>
                      <c:pt idx="14833">
                        <c:v>18593.48828125</c:v>
                      </c:pt>
                      <c:pt idx="14834">
                        <c:v>17297.1796875</c:v>
                      </c:pt>
                      <c:pt idx="14835">
                        <c:v>14269.7578125</c:v>
                      </c:pt>
                      <c:pt idx="14836">
                        <c:v>13141.15625</c:v>
                      </c:pt>
                      <c:pt idx="14837">
                        <c:v>12411.53125</c:v>
                      </c:pt>
                      <c:pt idx="14838">
                        <c:v>15017.46875</c:v>
                      </c:pt>
                      <c:pt idx="14839">
                        <c:v>14455.6640625</c:v>
                      </c:pt>
                      <c:pt idx="14840">
                        <c:v>11858.1875</c:v>
                      </c:pt>
                      <c:pt idx="14841">
                        <c:v>12035.78125</c:v>
                      </c:pt>
                      <c:pt idx="14842">
                        <c:v>15056.33203125</c:v>
                      </c:pt>
                      <c:pt idx="14843">
                        <c:v>12514.36328125</c:v>
                      </c:pt>
                      <c:pt idx="14844">
                        <c:v>14745.49609375</c:v>
                      </c:pt>
                      <c:pt idx="14845">
                        <c:v>13705.61328125</c:v>
                      </c:pt>
                      <c:pt idx="14846">
                        <c:v>14307.7109375</c:v>
                      </c:pt>
                      <c:pt idx="14847">
                        <c:v>15080.21875</c:v>
                      </c:pt>
                      <c:pt idx="14848">
                        <c:v>14761.6484375</c:v>
                      </c:pt>
                      <c:pt idx="14849">
                        <c:v>15534.9765625</c:v>
                      </c:pt>
                      <c:pt idx="14850">
                        <c:v>18469.3515625</c:v>
                      </c:pt>
                      <c:pt idx="14851">
                        <c:v>12574.78515625</c:v>
                      </c:pt>
                      <c:pt idx="14852">
                        <c:v>16601.4609375</c:v>
                      </c:pt>
                      <c:pt idx="14853">
                        <c:v>17114.30078125</c:v>
                      </c:pt>
                      <c:pt idx="14854">
                        <c:v>15395.03515625</c:v>
                      </c:pt>
                      <c:pt idx="14855">
                        <c:v>17485.671875</c:v>
                      </c:pt>
                      <c:pt idx="14856">
                        <c:v>15583.91796875</c:v>
                      </c:pt>
                      <c:pt idx="14857">
                        <c:v>14544.09375</c:v>
                      </c:pt>
                      <c:pt idx="14858">
                        <c:v>14192.65234375</c:v>
                      </c:pt>
                      <c:pt idx="14859">
                        <c:v>15986.6953125</c:v>
                      </c:pt>
                      <c:pt idx="14860">
                        <c:v>18428.8984375</c:v>
                      </c:pt>
                      <c:pt idx="14861">
                        <c:v>16002.12109375</c:v>
                      </c:pt>
                      <c:pt idx="14862">
                        <c:v>15823.17578125</c:v>
                      </c:pt>
                      <c:pt idx="14863">
                        <c:v>15673.97265625</c:v>
                      </c:pt>
                      <c:pt idx="14864">
                        <c:v>17698.23046875</c:v>
                      </c:pt>
                      <c:pt idx="14865">
                        <c:v>13274.12890625</c:v>
                      </c:pt>
                      <c:pt idx="14866">
                        <c:v>13340.8984375</c:v>
                      </c:pt>
                      <c:pt idx="14867">
                        <c:v>11311.9140625</c:v>
                      </c:pt>
                      <c:pt idx="14868">
                        <c:v>8817.59375</c:v>
                      </c:pt>
                      <c:pt idx="14869">
                        <c:v>8803.66796875</c:v>
                      </c:pt>
                      <c:pt idx="14870">
                        <c:v>8598.875</c:v>
                      </c:pt>
                      <c:pt idx="14871">
                        <c:v>9351.59765625</c:v>
                      </c:pt>
                      <c:pt idx="14872">
                        <c:v>10321.62109375</c:v>
                      </c:pt>
                      <c:pt idx="14873">
                        <c:v>11027.56640625</c:v>
                      </c:pt>
                      <c:pt idx="14874">
                        <c:v>11762.76953125</c:v>
                      </c:pt>
                      <c:pt idx="14875">
                        <c:v>11799.85546875</c:v>
                      </c:pt>
                      <c:pt idx="14876">
                        <c:v>11558.6171875</c:v>
                      </c:pt>
                      <c:pt idx="14877">
                        <c:v>11158.19140625</c:v>
                      </c:pt>
                      <c:pt idx="14878">
                        <c:v>10521.578125</c:v>
                      </c:pt>
                      <c:pt idx="14879">
                        <c:v>12032.80859375</c:v>
                      </c:pt>
                      <c:pt idx="14880">
                        <c:v>16323.5625</c:v>
                      </c:pt>
                      <c:pt idx="14881">
                        <c:v>14141.58203125</c:v>
                      </c:pt>
                      <c:pt idx="14882">
                        <c:v>16029.30859375</c:v>
                      </c:pt>
                      <c:pt idx="14883">
                        <c:v>15386.015625</c:v>
                      </c:pt>
                      <c:pt idx="14884">
                        <c:v>15543.03125</c:v>
                      </c:pt>
                      <c:pt idx="14885">
                        <c:v>13596.48828125</c:v>
                      </c:pt>
                      <c:pt idx="14886">
                        <c:v>12043.30859375</c:v>
                      </c:pt>
                      <c:pt idx="14887">
                        <c:v>11138.96484375</c:v>
                      </c:pt>
                      <c:pt idx="14888">
                        <c:v>14901.17578125</c:v>
                      </c:pt>
                      <c:pt idx="14889">
                        <c:v>15817.59375</c:v>
                      </c:pt>
                      <c:pt idx="14890">
                        <c:v>16123.265625</c:v>
                      </c:pt>
                      <c:pt idx="14891">
                        <c:v>16174.80078125</c:v>
                      </c:pt>
                      <c:pt idx="14892">
                        <c:v>13646.68359375</c:v>
                      </c:pt>
                      <c:pt idx="14893">
                        <c:v>13424.3515625</c:v>
                      </c:pt>
                      <c:pt idx="14894">
                        <c:v>14384.37890625</c:v>
                      </c:pt>
                      <c:pt idx="14895">
                        <c:v>15736.06640625</c:v>
                      </c:pt>
                      <c:pt idx="14896">
                        <c:v>15887.86328125</c:v>
                      </c:pt>
                      <c:pt idx="14897">
                        <c:v>14778.7890625</c:v>
                      </c:pt>
                      <c:pt idx="14898">
                        <c:v>15956.98046875</c:v>
                      </c:pt>
                      <c:pt idx="14899">
                        <c:v>13693.08984375</c:v>
                      </c:pt>
                      <c:pt idx="14900">
                        <c:v>12896.140625</c:v>
                      </c:pt>
                      <c:pt idx="14901">
                        <c:v>13451.80859375</c:v>
                      </c:pt>
                      <c:pt idx="14902">
                        <c:v>14842.9296875</c:v>
                      </c:pt>
                      <c:pt idx="14903">
                        <c:v>14462.7890625</c:v>
                      </c:pt>
                      <c:pt idx="14904">
                        <c:v>12521.32421875</c:v>
                      </c:pt>
                      <c:pt idx="14905">
                        <c:v>12304.37890625</c:v>
                      </c:pt>
                      <c:pt idx="14906">
                        <c:v>15864.68359375</c:v>
                      </c:pt>
                      <c:pt idx="14907">
                        <c:v>15043.49609375</c:v>
                      </c:pt>
                      <c:pt idx="14908">
                        <c:v>14541.36328125</c:v>
                      </c:pt>
                      <c:pt idx="14909">
                        <c:v>15604.52734375</c:v>
                      </c:pt>
                      <c:pt idx="14910">
                        <c:v>14907.265625</c:v>
                      </c:pt>
                      <c:pt idx="14911">
                        <c:v>14945.03125</c:v>
                      </c:pt>
                      <c:pt idx="14912">
                        <c:v>12082.2109375</c:v>
                      </c:pt>
                      <c:pt idx="14913">
                        <c:v>9937.0078125</c:v>
                      </c:pt>
                      <c:pt idx="14914">
                        <c:v>10203.71875</c:v>
                      </c:pt>
                      <c:pt idx="14915">
                        <c:v>14877.30078125</c:v>
                      </c:pt>
                      <c:pt idx="14916">
                        <c:v>15084.40625</c:v>
                      </c:pt>
                      <c:pt idx="14917">
                        <c:v>12954.72265625</c:v>
                      </c:pt>
                      <c:pt idx="14918">
                        <c:v>11593.828125</c:v>
                      </c:pt>
                      <c:pt idx="14919">
                        <c:v>11683.73046875</c:v>
                      </c:pt>
                      <c:pt idx="14920">
                        <c:v>14877.984375</c:v>
                      </c:pt>
                      <c:pt idx="14921">
                        <c:v>14198.53515625</c:v>
                      </c:pt>
                      <c:pt idx="14922">
                        <c:v>13068.8828125</c:v>
                      </c:pt>
                      <c:pt idx="14923">
                        <c:v>13156.82421875</c:v>
                      </c:pt>
                      <c:pt idx="14924">
                        <c:v>14961.65625</c:v>
                      </c:pt>
                      <c:pt idx="14925">
                        <c:v>14801.65234375</c:v>
                      </c:pt>
                      <c:pt idx="14926">
                        <c:v>12997.1015625</c:v>
                      </c:pt>
                      <c:pt idx="14927">
                        <c:v>16545.4453125</c:v>
                      </c:pt>
                      <c:pt idx="14928">
                        <c:v>14898.44921875</c:v>
                      </c:pt>
                      <c:pt idx="14929">
                        <c:v>14507.75</c:v>
                      </c:pt>
                      <c:pt idx="14930">
                        <c:v>16887.29296875</c:v>
                      </c:pt>
                      <c:pt idx="14931">
                        <c:v>13059.4609375</c:v>
                      </c:pt>
                      <c:pt idx="14932">
                        <c:v>12095.56640625</c:v>
                      </c:pt>
                      <c:pt idx="14933">
                        <c:v>11659.0546875</c:v>
                      </c:pt>
                      <c:pt idx="14934">
                        <c:v>15552.85546875</c:v>
                      </c:pt>
                      <c:pt idx="14935">
                        <c:v>16415.54296875</c:v>
                      </c:pt>
                      <c:pt idx="14936">
                        <c:v>16277.37890625</c:v>
                      </c:pt>
                      <c:pt idx="14937">
                        <c:v>14892.5</c:v>
                      </c:pt>
                      <c:pt idx="14938">
                        <c:v>14298.83984375</c:v>
                      </c:pt>
                      <c:pt idx="14939">
                        <c:v>15038.55859375</c:v>
                      </c:pt>
                      <c:pt idx="14940">
                        <c:v>14189.25</c:v>
                      </c:pt>
                      <c:pt idx="14941">
                        <c:v>12978.47265625</c:v>
                      </c:pt>
                      <c:pt idx="14942">
                        <c:v>13466.55859375</c:v>
                      </c:pt>
                      <c:pt idx="14943">
                        <c:v>14060.421875</c:v>
                      </c:pt>
                      <c:pt idx="14944">
                        <c:v>13291.546875</c:v>
                      </c:pt>
                      <c:pt idx="14945">
                        <c:v>12054.015625</c:v>
                      </c:pt>
                      <c:pt idx="14946">
                        <c:v>10713.5625</c:v>
                      </c:pt>
                      <c:pt idx="14947">
                        <c:v>14179.9375</c:v>
                      </c:pt>
                      <c:pt idx="14948">
                        <c:v>12987.39453125</c:v>
                      </c:pt>
                      <c:pt idx="14949">
                        <c:v>11989.30078125</c:v>
                      </c:pt>
                      <c:pt idx="14950">
                        <c:v>13959.48046875</c:v>
                      </c:pt>
                      <c:pt idx="14951">
                        <c:v>12679.453125</c:v>
                      </c:pt>
                      <c:pt idx="14952">
                        <c:v>8293.1796875</c:v>
                      </c:pt>
                      <c:pt idx="14953">
                        <c:v>9570.296875</c:v>
                      </c:pt>
                      <c:pt idx="14954">
                        <c:v>13906.1875</c:v>
                      </c:pt>
                      <c:pt idx="14955">
                        <c:v>17409.08203125</c:v>
                      </c:pt>
                      <c:pt idx="14956">
                        <c:v>17381.37109375</c:v>
                      </c:pt>
                      <c:pt idx="14957">
                        <c:v>17194.09375</c:v>
                      </c:pt>
                      <c:pt idx="14958">
                        <c:v>17743.578125</c:v>
                      </c:pt>
                      <c:pt idx="14959">
                        <c:v>16381.1171875</c:v>
                      </c:pt>
                      <c:pt idx="14960">
                        <c:v>14911.00390625</c:v>
                      </c:pt>
                      <c:pt idx="14961">
                        <c:v>18077.11328125</c:v>
                      </c:pt>
                      <c:pt idx="14962">
                        <c:v>16927.04296875</c:v>
                      </c:pt>
                      <c:pt idx="14963">
                        <c:v>16047.3203125</c:v>
                      </c:pt>
                      <c:pt idx="14964">
                        <c:v>17153.62890625</c:v>
                      </c:pt>
                      <c:pt idx="14965">
                        <c:v>13267.9765625</c:v>
                      </c:pt>
                      <c:pt idx="14966">
                        <c:v>9589.4609375</c:v>
                      </c:pt>
                      <c:pt idx="14967">
                        <c:v>10866.27734375</c:v>
                      </c:pt>
                      <c:pt idx="14968">
                        <c:v>16575.1484375</c:v>
                      </c:pt>
                      <c:pt idx="14969">
                        <c:v>17778.0546875</c:v>
                      </c:pt>
                      <c:pt idx="14970">
                        <c:v>16513.921875</c:v>
                      </c:pt>
                      <c:pt idx="14971">
                        <c:v>14831.80859375</c:v>
                      </c:pt>
                      <c:pt idx="14972">
                        <c:v>13111.66015625</c:v>
                      </c:pt>
                      <c:pt idx="14973">
                        <c:v>11877.22265625</c:v>
                      </c:pt>
                      <c:pt idx="14974">
                        <c:v>14745.859375</c:v>
                      </c:pt>
                      <c:pt idx="14975">
                        <c:v>15216.41015625</c:v>
                      </c:pt>
                      <c:pt idx="14976">
                        <c:v>13359.2265625</c:v>
                      </c:pt>
                      <c:pt idx="14977">
                        <c:v>11289.546875</c:v>
                      </c:pt>
                      <c:pt idx="14978">
                        <c:v>11050.34375</c:v>
                      </c:pt>
                      <c:pt idx="14979">
                        <c:v>15309.6796875</c:v>
                      </c:pt>
                      <c:pt idx="14980">
                        <c:v>15965.04296875</c:v>
                      </c:pt>
                      <c:pt idx="14981">
                        <c:v>15994.53515625</c:v>
                      </c:pt>
                      <c:pt idx="14982">
                        <c:v>15998.76171875</c:v>
                      </c:pt>
                      <c:pt idx="14983">
                        <c:v>14613.69921875</c:v>
                      </c:pt>
                      <c:pt idx="14984">
                        <c:v>15148.40234375</c:v>
                      </c:pt>
                      <c:pt idx="14985">
                        <c:v>15388.19921875</c:v>
                      </c:pt>
                      <c:pt idx="14986">
                        <c:v>12614.6171875</c:v>
                      </c:pt>
                      <c:pt idx="14987">
                        <c:v>11377.71875</c:v>
                      </c:pt>
                      <c:pt idx="14988">
                        <c:v>10644.171875</c:v>
                      </c:pt>
                      <c:pt idx="14989">
                        <c:v>14394.66796875</c:v>
                      </c:pt>
                      <c:pt idx="14990">
                        <c:v>14368.21484375</c:v>
                      </c:pt>
                      <c:pt idx="14991">
                        <c:v>14198.34375</c:v>
                      </c:pt>
                      <c:pt idx="14992">
                        <c:v>13036.89453125</c:v>
                      </c:pt>
                      <c:pt idx="14993">
                        <c:v>15097.38671875</c:v>
                      </c:pt>
                      <c:pt idx="14994">
                        <c:v>14670.3515625</c:v>
                      </c:pt>
                      <c:pt idx="14995">
                        <c:v>10303.82421875</c:v>
                      </c:pt>
                      <c:pt idx="14996">
                        <c:v>8490.0390625</c:v>
                      </c:pt>
                      <c:pt idx="14997">
                        <c:v>7668.4140625</c:v>
                      </c:pt>
                      <c:pt idx="14998">
                        <c:v>10609.84765625</c:v>
                      </c:pt>
                      <c:pt idx="14999">
                        <c:v>14980.6015625</c:v>
                      </c:pt>
                      <c:pt idx="15000">
                        <c:v>12021.640625</c:v>
                      </c:pt>
                      <c:pt idx="15001">
                        <c:v>10252.1953125</c:v>
                      </c:pt>
                      <c:pt idx="15002">
                        <c:v>13056.796875</c:v>
                      </c:pt>
                      <c:pt idx="15003">
                        <c:v>13264.0390625</c:v>
                      </c:pt>
                      <c:pt idx="15004">
                        <c:v>12112.6796875</c:v>
                      </c:pt>
                      <c:pt idx="15005">
                        <c:v>12085.28125</c:v>
                      </c:pt>
                      <c:pt idx="15006">
                        <c:v>10696.90234375</c:v>
                      </c:pt>
                      <c:pt idx="15007">
                        <c:v>8823.109375</c:v>
                      </c:pt>
                      <c:pt idx="15008">
                        <c:v>8794.0390625</c:v>
                      </c:pt>
                      <c:pt idx="15009">
                        <c:v>12581.66796875</c:v>
                      </c:pt>
                      <c:pt idx="15010">
                        <c:v>12380.6484375</c:v>
                      </c:pt>
                      <c:pt idx="15011">
                        <c:v>12676.31640625</c:v>
                      </c:pt>
                      <c:pt idx="15012">
                        <c:v>11785.51171875</c:v>
                      </c:pt>
                      <c:pt idx="15013">
                        <c:v>10905.4453125</c:v>
                      </c:pt>
                      <c:pt idx="15014">
                        <c:v>12116.82421875</c:v>
                      </c:pt>
                      <c:pt idx="15015">
                        <c:v>16005.265625</c:v>
                      </c:pt>
                      <c:pt idx="15016">
                        <c:v>13949.4765625</c:v>
                      </c:pt>
                      <c:pt idx="15017">
                        <c:v>11592.671875</c:v>
                      </c:pt>
                      <c:pt idx="15018">
                        <c:v>10549.98046875</c:v>
                      </c:pt>
                      <c:pt idx="15019">
                        <c:v>10778.11328125</c:v>
                      </c:pt>
                      <c:pt idx="15020">
                        <c:v>14998.5078125</c:v>
                      </c:pt>
                      <c:pt idx="15021">
                        <c:v>15310.4921875</c:v>
                      </c:pt>
                      <c:pt idx="15022">
                        <c:v>16139.40625</c:v>
                      </c:pt>
                      <c:pt idx="15023">
                        <c:v>13774.7265625</c:v>
                      </c:pt>
                      <c:pt idx="15024">
                        <c:v>15040.23828125</c:v>
                      </c:pt>
                      <c:pt idx="15025">
                        <c:v>15225.64453125</c:v>
                      </c:pt>
                      <c:pt idx="15026">
                        <c:v>15087.09765625</c:v>
                      </c:pt>
                      <c:pt idx="15027">
                        <c:v>15424.73046875</c:v>
                      </c:pt>
                      <c:pt idx="15028">
                        <c:v>14208.31640625</c:v>
                      </c:pt>
                      <c:pt idx="15029">
                        <c:v>16329.03125</c:v>
                      </c:pt>
                      <c:pt idx="15030">
                        <c:v>15430.2421875</c:v>
                      </c:pt>
                      <c:pt idx="15031">
                        <c:v>15832.2109375</c:v>
                      </c:pt>
                      <c:pt idx="15032">
                        <c:v>15974.5546875</c:v>
                      </c:pt>
                      <c:pt idx="15033">
                        <c:v>15065.5625</c:v>
                      </c:pt>
                      <c:pt idx="15034">
                        <c:v>16193.203125</c:v>
                      </c:pt>
                      <c:pt idx="15035">
                        <c:v>14387.296875</c:v>
                      </c:pt>
                      <c:pt idx="15036">
                        <c:v>14571.0234375</c:v>
                      </c:pt>
                      <c:pt idx="15037">
                        <c:v>16399.859375</c:v>
                      </c:pt>
                      <c:pt idx="15038">
                        <c:v>16300.59375</c:v>
                      </c:pt>
                      <c:pt idx="15039">
                        <c:v>16295.4140625</c:v>
                      </c:pt>
                      <c:pt idx="15040">
                        <c:v>12725.6484375</c:v>
                      </c:pt>
                      <c:pt idx="15041">
                        <c:v>11341.9609375</c:v>
                      </c:pt>
                      <c:pt idx="15042">
                        <c:v>13185.484375</c:v>
                      </c:pt>
                      <c:pt idx="15043">
                        <c:v>15940.890625</c:v>
                      </c:pt>
                      <c:pt idx="15044">
                        <c:v>15869.1796875</c:v>
                      </c:pt>
                      <c:pt idx="15045">
                        <c:v>12432.0234375</c:v>
                      </c:pt>
                      <c:pt idx="15046">
                        <c:v>12843.796875</c:v>
                      </c:pt>
                      <c:pt idx="15047">
                        <c:v>10434.91796875</c:v>
                      </c:pt>
                      <c:pt idx="15048">
                        <c:v>9804.3984375</c:v>
                      </c:pt>
                      <c:pt idx="15049">
                        <c:v>11710.81640625</c:v>
                      </c:pt>
                      <c:pt idx="15050">
                        <c:v>12090.51953125</c:v>
                      </c:pt>
                      <c:pt idx="15051">
                        <c:v>10375.78125</c:v>
                      </c:pt>
                      <c:pt idx="15052">
                        <c:v>11949.21484375</c:v>
                      </c:pt>
                      <c:pt idx="15053">
                        <c:v>10991.99609375</c:v>
                      </c:pt>
                      <c:pt idx="15054">
                        <c:v>10760.35546875</c:v>
                      </c:pt>
                      <c:pt idx="15055">
                        <c:v>10811.07421875</c:v>
                      </c:pt>
                      <c:pt idx="15056">
                        <c:v>9584.33203125</c:v>
                      </c:pt>
                      <c:pt idx="15057">
                        <c:v>8956.71875</c:v>
                      </c:pt>
                      <c:pt idx="15058">
                        <c:v>10025.859375</c:v>
                      </c:pt>
                      <c:pt idx="15059">
                        <c:v>12866.33203125</c:v>
                      </c:pt>
                      <c:pt idx="15060">
                        <c:v>17356.859375</c:v>
                      </c:pt>
                      <c:pt idx="15061">
                        <c:v>18404.43359375</c:v>
                      </c:pt>
                      <c:pt idx="15062">
                        <c:v>18140.58984375</c:v>
                      </c:pt>
                      <c:pt idx="15063">
                        <c:v>17328.90234375</c:v>
                      </c:pt>
                      <c:pt idx="15064">
                        <c:v>17075.41015625</c:v>
                      </c:pt>
                      <c:pt idx="15065">
                        <c:v>15701.8671875</c:v>
                      </c:pt>
                      <c:pt idx="15066">
                        <c:v>15529.015625</c:v>
                      </c:pt>
                      <c:pt idx="15067">
                        <c:v>16150.23046875</c:v>
                      </c:pt>
                      <c:pt idx="15068">
                        <c:v>17829.71875</c:v>
                      </c:pt>
                      <c:pt idx="15069">
                        <c:v>17523.734375</c:v>
                      </c:pt>
                      <c:pt idx="15070">
                        <c:v>17072.953125</c:v>
                      </c:pt>
                      <c:pt idx="15071">
                        <c:v>16159.4375</c:v>
                      </c:pt>
                      <c:pt idx="15072">
                        <c:v>17368.8203125</c:v>
                      </c:pt>
                      <c:pt idx="15073">
                        <c:v>13685.171875</c:v>
                      </c:pt>
                      <c:pt idx="15074">
                        <c:v>15228.6796875</c:v>
                      </c:pt>
                      <c:pt idx="15075">
                        <c:v>17443.3359375</c:v>
                      </c:pt>
                      <c:pt idx="15076">
                        <c:v>16943.625</c:v>
                      </c:pt>
                      <c:pt idx="15077">
                        <c:v>16005.26171875</c:v>
                      </c:pt>
                      <c:pt idx="15078">
                        <c:v>13594.7734375</c:v>
                      </c:pt>
                      <c:pt idx="15079">
                        <c:v>12665.84375</c:v>
                      </c:pt>
                      <c:pt idx="15080">
                        <c:v>13482.92578125</c:v>
                      </c:pt>
                      <c:pt idx="15081">
                        <c:v>17681.953125</c:v>
                      </c:pt>
                      <c:pt idx="15082">
                        <c:v>17406.984375</c:v>
                      </c:pt>
                      <c:pt idx="15083">
                        <c:v>16306.9453125</c:v>
                      </c:pt>
                      <c:pt idx="15084">
                        <c:v>17351.51953125</c:v>
                      </c:pt>
                      <c:pt idx="15085">
                        <c:v>17184.28515625</c:v>
                      </c:pt>
                      <c:pt idx="15086">
                        <c:v>16162.18359375</c:v>
                      </c:pt>
                      <c:pt idx="15087">
                        <c:v>16333.765625</c:v>
                      </c:pt>
                      <c:pt idx="15088">
                        <c:v>17634.015625</c:v>
                      </c:pt>
                      <c:pt idx="15089">
                        <c:v>17614.4375</c:v>
                      </c:pt>
                      <c:pt idx="15090">
                        <c:v>15785.98828125</c:v>
                      </c:pt>
                      <c:pt idx="15091">
                        <c:v>15943.84765625</c:v>
                      </c:pt>
                      <c:pt idx="15092">
                        <c:v>16362.19140625</c:v>
                      </c:pt>
                      <c:pt idx="15093">
                        <c:v>14019.97265625</c:v>
                      </c:pt>
                      <c:pt idx="15094">
                        <c:v>11355.21484375</c:v>
                      </c:pt>
                      <c:pt idx="15095">
                        <c:v>10088.05078125</c:v>
                      </c:pt>
                      <c:pt idx="15096">
                        <c:v>10744.44140625</c:v>
                      </c:pt>
                      <c:pt idx="15097">
                        <c:v>14897.37890625</c:v>
                      </c:pt>
                      <c:pt idx="15098">
                        <c:v>14743.0078125</c:v>
                      </c:pt>
                      <c:pt idx="15099">
                        <c:v>12834.22265625</c:v>
                      </c:pt>
                      <c:pt idx="15100">
                        <c:v>12178.859375</c:v>
                      </c:pt>
                      <c:pt idx="15101">
                        <c:v>11505.734375</c:v>
                      </c:pt>
                      <c:pt idx="15102">
                        <c:v>13369.5078125</c:v>
                      </c:pt>
                      <c:pt idx="15103">
                        <c:v>14406.4453125</c:v>
                      </c:pt>
                      <c:pt idx="15104">
                        <c:v>15858.390625</c:v>
                      </c:pt>
                      <c:pt idx="15105">
                        <c:v>14819.6015625</c:v>
                      </c:pt>
                      <c:pt idx="15106">
                        <c:v>15950.421875</c:v>
                      </c:pt>
                      <c:pt idx="15107">
                        <c:v>14722.98828125</c:v>
                      </c:pt>
                      <c:pt idx="15108">
                        <c:v>14456.65234375</c:v>
                      </c:pt>
                      <c:pt idx="15109">
                        <c:v>14175.5234375</c:v>
                      </c:pt>
                      <c:pt idx="15110">
                        <c:v>12250.51171875</c:v>
                      </c:pt>
                      <c:pt idx="15111">
                        <c:v>11931.3203125</c:v>
                      </c:pt>
                      <c:pt idx="15112">
                        <c:v>14638.8671875</c:v>
                      </c:pt>
                      <c:pt idx="15113">
                        <c:v>14674.00390625</c:v>
                      </c:pt>
                      <c:pt idx="15114">
                        <c:v>15644.14453125</c:v>
                      </c:pt>
                      <c:pt idx="15115">
                        <c:v>15234.8046875</c:v>
                      </c:pt>
                      <c:pt idx="15116">
                        <c:v>13321.078125</c:v>
                      </c:pt>
                      <c:pt idx="15117">
                        <c:v>12074.25</c:v>
                      </c:pt>
                      <c:pt idx="15118">
                        <c:v>15941.35546875</c:v>
                      </c:pt>
                      <c:pt idx="15119">
                        <c:v>14286.33984375</c:v>
                      </c:pt>
                      <c:pt idx="15120">
                        <c:v>16756.609375</c:v>
                      </c:pt>
                      <c:pt idx="15121">
                        <c:v>16440.4765625</c:v>
                      </c:pt>
                      <c:pt idx="15122">
                        <c:v>14185.859375</c:v>
                      </c:pt>
                      <c:pt idx="15123">
                        <c:v>15261.828125</c:v>
                      </c:pt>
                      <c:pt idx="15124">
                        <c:v>17287.98828125</c:v>
                      </c:pt>
                      <c:pt idx="15125">
                        <c:v>14565.28125</c:v>
                      </c:pt>
                      <c:pt idx="15126">
                        <c:v>13007.546875</c:v>
                      </c:pt>
                      <c:pt idx="15127">
                        <c:v>12928.984375</c:v>
                      </c:pt>
                      <c:pt idx="15128">
                        <c:v>15490.4296875</c:v>
                      </c:pt>
                      <c:pt idx="15129">
                        <c:v>17265.046875</c:v>
                      </c:pt>
                      <c:pt idx="15130">
                        <c:v>17042.55859375</c:v>
                      </c:pt>
                      <c:pt idx="15131">
                        <c:v>17410.203125</c:v>
                      </c:pt>
                      <c:pt idx="15132">
                        <c:v>17354.98828125</c:v>
                      </c:pt>
                      <c:pt idx="15133">
                        <c:v>15655.7421875</c:v>
                      </c:pt>
                      <c:pt idx="15134">
                        <c:v>13384.8828125</c:v>
                      </c:pt>
                      <c:pt idx="15135">
                        <c:v>12520.30859375</c:v>
                      </c:pt>
                      <c:pt idx="15136">
                        <c:v>12270.734375</c:v>
                      </c:pt>
                      <c:pt idx="15137">
                        <c:v>13726.88671875</c:v>
                      </c:pt>
                      <c:pt idx="15138">
                        <c:v>13521.29296875</c:v>
                      </c:pt>
                      <c:pt idx="15139">
                        <c:v>12062.21875</c:v>
                      </c:pt>
                      <c:pt idx="15140">
                        <c:v>14214.94140625</c:v>
                      </c:pt>
                      <c:pt idx="15141">
                        <c:v>14266.91015625</c:v>
                      </c:pt>
                      <c:pt idx="15142">
                        <c:v>14514.671875</c:v>
                      </c:pt>
                      <c:pt idx="15143">
                        <c:v>13776.6015625</c:v>
                      </c:pt>
                      <c:pt idx="15144">
                        <c:v>12073.7421875</c:v>
                      </c:pt>
                      <c:pt idx="15145">
                        <c:v>9372.6015625</c:v>
                      </c:pt>
                      <c:pt idx="15146">
                        <c:v>8649.82421875</c:v>
                      </c:pt>
                      <c:pt idx="15147">
                        <c:v>11228.01953125</c:v>
                      </c:pt>
                      <c:pt idx="15148">
                        <c:v>13701.90234375</c:v>
                      </c:pt>
                      <c:pt idx="15149">
                        <c:v>13520.52734375</c:v>
                      </c:pt>
                      <c:pt idx="15150">
                        <c:v>14474.9765625</c:v>
                      </c:pt>
                      <c:pt idx="15151">
                        <c:v>12876.765625</c:v>
                      </c:pt>
                      <c:pt idx="15152">
                        <c:v>12548.4921875</c:v>
                      </c:pt>
                      <c:pt idx="15153">
                        <c:v>13918.34375</c:v>
                      </c:pt>
                      <c:pt idx="15154">
                        <c:v>12216.4140625</c:v>
                      </c:pt>
                      <c:pt idx="15155">
                        <c:v>12997.6328125</c:v>
                      </c:pt>
                      <c:pt idx="15156">
                        <c:v>11314.421875</c:v>
                      </c:pt>
                      <c:pt idx="15157">
                        <c:v>10948.2421875</c:v>
                      </c:pt>
                      <c:pt idx="15158">
                        <c:v>11867.2890625</c:v>
                      </c:pt>
                      <c:pt idx="15159">
                        <c:v>13446.58984375</c:v>
                      </c:pt>
                      <c:pt idx="15160">
                        <c:v>13756.7578125</c:v>
                      </c:pt>
                      <c:pt idx="15161">
                        <c:v>14476.16796875</c:v>
                      </c:pt>
                      <c:pt idx="15162">
                        <c:v>11478.26171875</c:v>
                      </c:pt>
                      <c:pt idx="15163">
                        <c:v>13939.79296875</c:v>
                      </c:pt>
                      <c:pt idx="15164">
                        <c:v>14185.9453125</c:v>
                      </c:pt>
                      <c:pt idx="15165">
                        <c:v>15391.03125</c:v>
                      </c:pt>
                      <c:pt idx="15166">
                        <c:v>14966.91015625</c:v>
                      </c:pt>
                      <c:pt idx="15167">
                        <c:v>12103.8515625</c:v>
                      </c:pt>
                      <c:pt idx="15168">
                        <c:v>13305.0703125</c:v>
                      </c:pt>
                      <c:pt idx="15169">
                        <c:v>15376.81640625</c:v>
                      </c:pt>
                      <c:pt idx="15170">
                        <c:v>14845.26171875</c:v>
                      </c:pt>
                      <c:pt idx="15171">
                        <c:v>14405.6640625</c:v>
                      </c:pt>
                      <c:pt idx="15172">
                        <c:v>14269.80859375</c:v>
                      </c:pt>
                      <c:pt idx="15173">
                        <c:v>15977.1328125</c:v>
                      </c:pt>
                      <c:pt idx="15174">
                        <c:v>14254.1484375</c:v>
                      </c:pt>
                      <c:pt idx="15175">
                        <c:v>14080.13671875</c:v>
                      </c:pt>
                      <c:pt idx="15176">
                        <c:v>15491.00390625</c:v>
                      </c:pt>
                      <c:pt idx="15177">
                        <c:v>15848.01171875</c:v>
                      </c:pt>
                      <c:pt idx="15178">
                        <c:v>15178.921875</c:v>
                      </c:pt>
                      <c:pt idx="15179">
                        <c:v>14639.7578125</c:v>
                      </c:pt>
                      <c:pt idx="15180">
                        <c:v>16835.81640625</c:v>
                      </c:pt>
                      <c:pt idx="15181">
                        <c:v>17068.7265625</c:v>
                      </c:pt>
                      <c:pt idx="15182">
                        <c:v>14991.91796875</c:v>
                      </c:pt>
                      <c:pt idx="15183">
                        <c:v>17255.90625</c:v>
                      </c:pt>
                      <c:pt idx="15184">
                        <c:v>16597.0546875</c:v>
                      </c:pt>
                      <c:pt idx="15185">
                        <c:v>16394.85546875</c:v>
                      </c:pt>
                      <c:pt idx="15186">
                        <c:v>14118.390625</c:v>
                      </c:pt>
                      <c:pt idx="15187">
                        <c:v>13745.98828125</c:v>
                      </c:pt>
                      <c:pt idx="15188">
                        <c:v>15667.796875</c:v>
                      </c:pt>
                      <c:pt idx="15189">
                        <c:v>15492.95703125</c:v>
                      </c:pt>
                      <c:pt idx="15190">
                        <c:v>17258.9921875</c:v>
                      </c:pt>
                      <c:pt idx="15191">
                        <c:v>16995.8671875</c:v>
                      </c:pt>
                      <c:pt idx="15192">
                        <c:v>15643.75</c:v>
                      </c:pt>
                      <c:pt idx="15193">
                        <c:v>16273.8125</c:v>
                      </c:pt>
                      <c:pt idx="15194">
                        <c:v>17020.65625</c:v>
                      </c:pt>
                      <c:pt idx="15195">
                        <c:v>14919.94921875</c:v>
                      </c:pt>
                      <c:pt idx="15196">
                        <c:v>15898.0546875</c:v>
                      </c:pt>
                      <c:pt idx="15197">
                        <c:v>14919.375</c:v>
                      </c:pt>
                      <c:pt idx="15198">
                        <c:v>12368.65234375</c:v>
                      </c:pt>
                      <c:pt idx="15199">
                        <c:v>12699.484375</c:v>
                      </c:pt>
                      <c:pt idx="15200">
                        <c:v>15820.9765625</c:v>
                      </c:pt>
                      <c:pt idx="15201">
                        <c:v>15780.171875</c:v>
                      </c:pt>
                      <c:pt idx="15202">
                        <c:v>13146.59375</c:v>
                      </c:pt>
                      <c:pt idx="15203">
                        <c:v>11459.6328125</c:v>
                      </c:pt>
                      <c:pt idx="15204">
                        <c:v>12060.41015625</c:v>
                      </c:pt>
                      <c:pt idx="15205">
                        <c:v>14678.03125</c:v>
                      </c:pt>
                      <c:pt idx="15206">
                        <c:v>15567.6953125</c:v>
                      </c:pt>
                      <c:pt idx="15207">
                        <c:v>15499.375</c:v>
                      </c:pt>
                      <c:pt idx="15208">
                        <c:v>14797.1875</c:v>
                      </c:pt>
                      <c:pt idx="15209">
                        <c:v>12849.5234375</c:v>
                      </c:pt>
                      <c:pt idx="15210">
                        <c:v>13857.29296875</c:v>
                      </c:pt>
                      <c:pt idx="15211">
                        <c:v>11877.31640625</c:v>
                      </c:pt>
                      <c:pt idx="15212">
                        <c:v>10429.421875</c:v>
                      </c:pt>
                      <c:pt idx="15213">
                        <c:v>9470.16015625</c:v>
                      </c:pt>
                      <c:pt idx="15214">
                        <c:v>12393.48828125</c:v>
                      </c:pt>
                      <c:pt idx="15215">
                        <c:v>13549.37109375</c:v>
                      </c:pt>
                      <c:pt idx="15216">
                        <c:v>11496.3125</c:v>
                      </c:pt>
                      <c:pt idx="15217">
                        <c:v>9594.1953125</c:v>
                      </c:pt>
                      <c:pt idx="15218">
                        <c:v>9660.38671875</c:v>
                      </c:pt>
                      <c:pt idx="15219">
                        <c:v>13874.19921875</c:v>
                      </c:pt>
                      <c:pt idx="15220">
                        <c:v>13086.6875</c:v>
                      </c:pt>
                      <c:pt idx="15221">
                        <c:v>11591.5234375</c:v>
                      </c:pt>
                      <c:pt idx="15222">
                        <c:v>12063.8671875</c:v>
                      </c:pt>
                      <c:pt idx="15223">
                        <c:v>13756.9140625</c:v>
                      </c:pt>
                      <c:pt idx="15224">
                        <c:v>13329.7421875</c:v>
                      </c:pt>
                      <c:pt idx="15225">
                        <c:v>13300.8203125</c:v>
                      </c:pt>
                      <c:pt idx="15226">
                        <c:v>15184.11328125</c:v>
                      </c:pt>
                      <c:pt idx="15227">
                        <c:v>13306.0859375</c:v>
                      </c:pt>
                      <c:pt idx="15228">
                        <c:v>11966.515625</c:v>
                      </c:pt>
                      <c:pt idx="15229">
                        <c:v>15620.0625</c:v>
                      </c:pt>
                      <c:pt idx="15230">
                        <c:v>16188.07421875</c:v>
                      </c:pt>
                      <c:pt idx="15231">
                        <c:v>14886.14453125</c:v>
                      </c:pt>
                      <c:pt idx="15232">
                        <c:v>14125.15625</c:v>
                      </c:pt>
                      <c:pt idx="15233">
                        <c:v>15775.37109375</c:v>
                      </c:pt>
                      <c:pt idx="15234">
                        <c:v>16069.69140625</c:v>
                      </c:pt>
                      <c:pt idx="15235">
                        <c:v>13664.3828125</c:v>
                      </c:pt>
                      <c:pt idx="15236">
                        <c:v>12217.15234375</c:v>
                      </c:pt>
                      <c:pt idx="15237">
                        <c:v>12500.51171875</c:v>
                      </c:pt>
                      <c:pt idx="15238">
                        <c:v>15872.21875</c:v>
                      </c:pt>
                      <c:pt idx="15239">
                        <c:v>16206.01171875</c:v>
                      </c:pt>
                      <c:pt idx="15240">
                        <c:v>14292.8515625</c:v>
                      </c:pt>
                      <c:pt idx="15241">
                        <c:v>13781.453125</c:v>
                      </c:pt>
                      <c:pt idx="15242">
                        <c:v>14146.421875</c:v>
                      </c:pt>
                      <c:pt idx="15243">
                        <c:v>11028.8359375</c:v>
                      </c:pt>
                      <c:pt idx="15244">
                        <c:v>9611.13671875</c:v>
                      </c:pt>
                      <c:pt idx="15245">
                        <c:v>10303.53125</c:v>
                      </c:pt>
                      <c:pt idx="15246">
                        <c:v>11880.93359375</c:v>
                      </c:pt>
                      <c:pt idx="15247">
                        <c:v>13768.7265625</c:v>
                      </c:pt>
                      <c:pt idx="15248">
                        <c:v>13136.76171875</c:v>
                      </c:pt>
                      <c:pt idx="15249">
                        <c:v>13396.0546875</c:v>
                      </c:pt>
                      <c:pt idx="15250">
                        <c:v>12473.6953125</c:v>
                      </c:pt>
                      <c:pt idx="15251">
                        <c:v>12906.30078125</c:v>
                      </c:pt>
                      <c:pt idx="15252">
                        <c:v>13591.82421875</c:v>
                      </c:pt>
                      <c:pt idx="15253">
                        <c:v>12722.5703125</c:v>
                      </c:pt>
                      <c:pt idx="15254">
                        <c:v>13257.66796875</c:v>
                      </c:pt>
                      <c:pt idx="15255">
                        <c:v>15033.2109375</c:v>
                      </c:pt>
                      <c:pt idx="15256">
                        <c:v>14972.125</c:v>
                      </c:pt>
                      <c:pt idx="15257">
                        <c:v>15189.828125</c:v>
                      </c:pt>
                      <c:pt idx="15258">
                        <c:v>15567.3125</c:v>
                      </c:pt>
                      <c:pt idx="15259">
                        <c:v>14899.11328125</c:v>
                      </c:pt>
                      <c:pt idx="15260">
                        <c:v>13843.109375</c:v>
                      </c:pt>
                      <c:pt idx="15261">
                        <c:v>15074.77734375</c:v>
                      </c:pt>
                      <c:pt idx="15262">
                        <c:v>15644.8359375</c:v>
                      </c:pt>
                      <c:pt idx="15263">
                        <c:v>15768.0234375</c:v>
                      </c:pt>
                      <c:pt idx="15264">
                        <c:v>14707.12890625</c:v>
                      </c:pt>
                      <c:pt idx="15265">
                        <c:v>13204.21875</c:v>
                      </c:pt>
                      <c:pt idx="15266">
                        <c:v>14899.15625</c:v>
                      </c:pt>
                      <c:pt idx="15267">
                        <c:v>15726.43359375</c:v>
                      </c:pt>
                      <c:pt idx="15268">
                        <c:v>15057.51171875</c:v>
                      </c:pt>
                      <c:pt idx="15269">
                        <c:v>15424.12109375</c:v>
                      </c:pt>
                      <c:pt idx="15270">
                        <c:v>13383.734375</c:v>
                      </c:pt>
                      <c:pt idx="15271">
                        <c:v>13250.6640625</c:v>
                      </c:pt>
                      <c:pt idx="15272">
                        <c:v>13208.953125</c:v>
                      </c:pt>
                      <c:pt idx="15273">
                        <c:v>14170.02734375</c:v>
                      </c:pt>
                      <c:pt idx="15274">
                        <c:v>12853.85546875</c:v>
                      </c:pt>
                      <c:pt idx="15275">
                        <c:v>14015.1875</c:v>
                      </c:pt>
                      <c:pt idx="15276">
                        <c:v>14521.9765625</c:v>
                      </c:pt>
                      <c:pt idx="15277">
                        <c:v>13477.328125</c:v>
                      </c:pt>
                      <c:pt idx="15278">
                        <c:v>12131.06640625</c:v>
                      </c:pt>
                      <c:pt idx="15279">
                        <c:v>12314.12109375</c:v>
                      </c:pt>
                      <c:pt idx="15280">
                        <c:v>13981.21484375</c:v>
                      </c:pt>
                      <c:pt idx="15281">
                        <c:v>10478.33203125</c:v>
                      </c:pt>
                      <c:pt idx="15282">
                        <c:v>10166.70703125</c:v>
                      </c:pt>
                      <c:pt idx="15283">
                        <c:v>12836.84375</c:v>
                      </c:pt>
                      <c:pt idx="15284">
                        <c:v>14200.8203125</c:v>
                      </c:pt>
                      <c:pt idx="15285">
                        <c:v>17863.93359375</c:v>
                      </c:pt>
                      <c:pt idx="15286">
                        <c:v>18244.55078125</c:v>
                      </c:pt>
                      <c:pt idx="15287">
                        <c:v>17941.7421875</c:v>
                      </c:pt>
                      <c:pt idx="15288">
                        <c:v>14646.22265625</c:v>
                      </c:pt>
                      <c:pt idx="15289">
                        <c:v>12100.765625</c:v>
                      </c:pt>
                      <c:pt idx="15290">
                        <c:v>10086.69140625</c:v>
                      </c:pt>
                      <c:pt idx="15291">
                        <c:v>10828.953125</c:v>
                      </c:pt>
                      <c:pt idx="15292">
                        <c:v>15077.21875</c:v>
                      </c:pt>
                      <c:pt idx="15293">
                        <c:v>16379.11328125</c:v>
                      </c:pt>
                      <c:pt idx="15294">
                        <c:v>15716.828125</c:v>
                      </c:pt>
                      <c:pt idx="15295">
                        <c:v>15104.3125</c:v>
                      </c:pt>
                      <c:pt idx="15296">
                        <c:v>17094.4140625</c:v>
                      </c:pt>
                      <c:pt idx="15297">
                        <c:v>18117.81640625</c:v>
                      </c:pt>
                      <c:pt idx="15298">
                        <c:v>15999.125</c:v>
                      </c:pt>
                      <c:pt idx="15299">
                        <c:v>17318.49609375</c:v>
                      </c:pt>
                      <c:pt idx="15300">
                        <c:v>13218.05078125</c:v>
                      </c:pt>
                      <c:pt idx="15301">
                        <c:v>13317.5703125</c:v>
                      </c:pt>
                      <c:pt idx="15302">
                        <c:v>12145.140625</c:v>
                      </c:pt>
                      <c:pt idx="15303">
                        <c:v>13835.34375</c:v>
                      </c:pt>
                      <c:pt idx="15304">
                        <c:v>11817.1015625</c:v>
                      </c:pt>
                      <c:pt idx="15305">
                        <c:v>10849.84375</c:v>
                      </c:pt>
                      <c:pt idx="15306">
                        <c:v>12275.1640625</c:v>
                      </c:pt>
                      <c:pt idx="15307">
                        <c:v>13727</c:v>
                      </c:pt>
                      <c:pt idx="15308">
                        <c:v>12142.2109375</c:v>
                      </c:pt>
                      <c:pt idx="15309">
                        <c:v>10770.546875</c:v>
                      </c:pt>
                      <c:pt idx="15310">
                        <c:v>11302.7265625</c:v>
                      </c:pt>
                      <c:pt idx="15311">
                        <c:v>12806.5234375</c:v>
                      </c:pt>
                      <c:pt idx="15312">
                        <c:v>9482.5859375</c:v>
                      </c:pt>
                      <c:pt idx="15313">
                        <c:v>10817.8828125</c:v>
                      </c:pt>
                      <c:pt idx="15314">
                        <c:v>13079.8046875</c:v>
                      </c:pt>
                      <c:pt idx="15315">
                        <c:v>14829.421875</c:v>
                      </c:pt>
                      <c:pt idx="15316">
                        <c:v>13976.171875</c:v>
                      </c:pt>
                      <c:pt idx="15317">
                        <c:v>13822.28515625</c:v>
                      </c:pt>
                      <c:pt idx="15318">
                        <c:v>14263.7890625</c:v>
                      </c:pt>
                      <c:pt idx="15319">
                        <c:v>14398.00390625</c:v>
                      </c:pt>
                      <c:pt idx="15320">
                        <c:v>12083.7734375</c:v>
                      </c:pt>
                      <c:pt idx="15321">
                        <c:v>14326.79296875</c:v>
                      </c:pt>
                      <c:pt idx="15322">
                        <c:v>13269.14453125</c:v>
                      </c:pt>
                      <c:pt idx="15323">
                        <c:v>13833.0703125</c:v>
                      </c:pt>
                      <c:pt idx="15324">
                        <c:v>14426.890625</c:v>
                      </c:pt>
                      <c:pt idx="15325">
                        <c:v>12435.47265625</c:v>
                      </c:pt>
                      <c:pt idx="15326">
                        <c:v>13024.015625</c:v>
                      </c:pt>
                      <c:pt idx="15327">
                        <c:v>12142.5625</c:v>
                      </c:pt>
                      <c:pt idx="15328">
                        <c:v>11331.25390625</c:v>
                      </c:pt>
                      <c:pt idx="15329">
                        <c:v>13706.7890625</c:v>
                      </c:pt>
                      <c:pt idx="15330">
                        <c:v>14130.2734375</c:v>
                      </c:pt>
                      <c:pt idx="15331">
                        <c:v>13027.7890625</c:v>
                      </c:pt>
                      <c:pt idx="15332">
                        <c:v>12558.47265625</c:v>
                      </c:pt>
                      <c:pt idx="15333">
                        <c:v>12816.21484375</c:v>
                      </c:pt>
                      <c:pt idx="15334">
                        <c:v>14496.59765625</c:v>
                      </c:pt>
                      <c:pt idx="15335">
                        <c:v>14744.3828125</c:v>
                      </c:pt>
                      <c:pt idx="15336">
                        <c:v>13314.5625</c:v>
                      </c:pt>
                      <c:pt idx="15337">
                        <c:v>12505.69921875</c:v>
                      </c:pt>
                      <c:pt idx="15338">
                        <c:v>14425.73828125</c:v>
                      </c:pt>
                      <c:pt idx="15339">
                        <c:v>13397.87890625</c:v>
                      </c:pt>
                      <c:pt idx="15340">
                        <c:v>12538.64453125</c:v>
                      </c:pt>
                      <c:pt idx="15341">
                        <c:v>11266.7734375</c:v>
                      </c:pt>
                      <c:pt idx="15342">
                        <c:v>11478.48046875</c:v>
                      </c:pt>
                      <c:pt idx="15343">
                        <c:v>13470.96875</c:v>
                      </c:pt>
                      <c:pt idx="15344">
                        <c:v>14909.98828125</c:v>
                      </c:pt>
                      <c:pt idx="15345">
                        <c:v>16374.1640625</c:v>
                      </c:pt>
                      <c:pt idx="15346">
                        <c:v>14844.421875</c:v>
                      </c:pt>
                      <c:pt idx="15347">
                        <c:v>15251.5234375</c:v>
                      </c:pt>
                      <c:pt idx="15348">
                        <c:v>16664.04296875</c:v>
                      </c:pt>
                      <c:pt idx="15349">
                        <c:v>15413.3125</c:v>
                      </c:pt>
                      <c:pt idx="15350">
                        <c:v>9569.79296875</c:v>
                      </c:pt>
                      <c:pt idx="15351">
                        <c:v>13994.9296875</c:v>
                      </c:pt>
                      <c:pt idx="15352">
                        <c:v>14516.890625</c:v>
                      </c:pt>
                      <c:pt idx="15353">
                        <c:v>16732.7578125</c:v>
                      </c:pt>
                      <c:pt idx="15354">
                        <c:v>17231.81640625</c:v>
                      </c:pt>
                      <c:pt idx="15355">
                        <c:v>16713.3828125</c:v>
                      </c:pt>
                      <c:pt idx="15356">
                        <c:v>12537.08984375</c:v>
                      </c:pt>
                      <c:pt idx="15357">
                        <c:v>16900.734375</c:v>
                      </c:pt>
                      <c:pt idx="15358">
                        <c:v>15847.03125</c:v>
                      </c:pt>
                      <c:pt idx="15359">
                        <c:v>15460.453125</c:v>
                      </c:pt>
                      <c:pt idx="15360">
                        <c:v>11263.140625</c:v>
                      </c:pt>
                      <c:pt idx="15361">
                        <c:v>5630.3203125</c:v>
                      </c:pt>
                      <c:pt idx="15362">
                        <c:v>6857.3671875</c:v>
                      </c:pt>
                      <c:pt idx="15363">
                        <c:v>11508.9609375</c:v>
                      </c:pt>
                      <c:pt idx="15364">
                        <c:v>13398.5390625</c:v>
                      </c:pt>
                      <c:pt idx="15365">
                        <c:v>11075.578125</c:v>
                      </c:pt>
                      <c:pt idx="15366">
                        <c:v>9717.9140625</c:v>
                      </c:pt>
                      <c:pt idx="15367">
                        <c:v>9728.40625</c:v>
                      </c:pt>
                      <c:pt idx="15368">
                        <c:v>10459.39453125</c:v>
                      </c:pt>
                      <c:pt idx="15369">
                        <c:v>12492.109375</c:v>
                      </c:pt>
                      <c:pt idx="15370">
                        <c:v>12639.99609375</c:v>
                      </c:pt>
                      <c:pt idx="15371">
                        <c:v>11167.12890625</c:v>
                      </c:pt>
                      <c:pt idx="15372">
                        <c:v>10739.43359375</c:v>
                      </c:pt>
                      <c:pt idx="15373">
                        <c:v>12234.40234375</c:v>
                      </c:pt>
                      <c:pt idx="15374">
                        <c:v>13011.10546875</c:v>
                      </c:pt>
                      <c:pt idx="15375">
                        <c:v>16118.9921875</c:v>
                      </c:pt>
                      <c:pt idx="15376">
                        <c:v>17354.77734375</c:v>
                      </c:pt>
                      <c:pt idx="15377">
                        <c:v>16827.421875</c:v>
                      </c:pt>
                      <c:pt idx="15378">
                        <c:v>14126.7734375</c:v>
                      </c:pt>
                      <c:pt idx="15379">
                        <c:v>12896.5078125</c:v>
                      </c:pt>
                      <c:pt idx="15380">
                        <c:v>17162.21875</c:v>
                      </c:pt>
                      <c:pt idx="15381">
                        <c:v>17210.07421875</c:v>
                      </c:pt>
                      <c:pt idx="15382">
                        <c:v>17105.66015625</c:v>
                      </c:pt>
                      <c:pt idx="15383">
                        <c:v>16307.890625</c:v>
                      </c:pt>
                      <c:pt idx="15384">
                        <c:v>16289.53125</c:v>
                      </c:pt>
                      <c:pt idx="15385">
                        <c:v>13056.359375</c:v>
                      </c:pt>
                      <c:pt idx="15386">
                        <c:v>12493.64453125</c:v>
                      </c:pt>
                      <c:pt idx="15387">
                        <c:v>12440.4140625</c:v>
                      </c:pt>
                      <c:pt idx="15388">
                        <c:v>15797.5546875</c:v>
                      </c:pt>
                      <c:pt idx="15389">
                        <c:v>17499.03515625</c:v>
                      </c:pt>
                      <c:pt idx="15390">
                        <c:v>14030.51953125</c:v>
                      </c:pt>
                      <c:pt idx="15391">
                        <c:v>12587.81640625</c:v>
                      </c:pt>
                      <c:pt idx="15392">
                        <c:v>12642.18359375</c:v>
                      </c:pt>
                      <c:pt idx="15393">
                        <c:v>13920.78515625</c:v>
                      </c:pt>
                      <c:pt idx="15394">
                        <c:v>12578.92578125</c:v>
                      </c:pt>
                      <c:pt idx="15395">
                        <c:v>12734.2734375</c:v>
                      </c:pt>
                      <c:pt idx="15396">
                        <c:v>13346.44140625</c:v>
                      </c:pt>
                      <c:pt idx="15397">
                        <c:v>14163.83984375</c:v>
                      </c:pt>
                      <c:pt idx="15398">
                        <c:v>11818.39453125</c:v>
                      </c:pt>
                      <c:pt idx="15399">
                        <c:v>13192.4765625</c:v>
                      </c:pt>
                      <c:pt idx="15400">
                        <c:v>12324.44921875</c:v>
                      </c:pt>
                      <c:pt idx="15401">
                        <c:v>12041.23046875</c:v>
                      </c:pt>
                      <c:pt idx="15402">
                        <c:v>13616.95703125</c:v>
                      </c:pt>
                      <c:pt idx="15403">
                        <c:v>12376.99609375</c:v>
                      </c:pt>
                      <c:pt idx="15404">
                        <c:v>13424.296875</c:v>
                      </c:pt>
                      <c:pt idx="15405">
                        <c:v>15541.0546875</c:v>
                      </c:pt>
                      <c:pt idx="15406">
                        <c:v>14864.1015625</c:v>
                      </c:pt>
                      <c:pt idx="15407">
                        <c:v>17033.55078125</c:v>
                      </c:pt>
                      <c:pt idx="15408">
                        <c:v>17013.9296875</c:v>
                      </c:pt>
                      <c:pt idx="15409">
                        <c:v>16771.09765625</c:v>
                      </c:pt>
                      <c:pt idx="15410">
                        <c:v>15766.8125</c:v>
                      </c:pt>
                      <c:pt idx="15411">
                        <c:v>15534.0390625</c:v>
                      </c:pt>
                      <c:pt idx="15412">
                        <c:v>15971.1875</c:v>
                      </c:pt>
                      <c:pt idx="15413">
                        <c:v>14966.6875</c:v>
                      </c:pt>
                      <c:pt idx="15414">
                        <c:v>16411.390625</c:v>
                      </c:pt>
                      <c:pt idx="15415">
                        <c:v>15274.41015625</c:v>
                      </c:pt>
                      <c:pt idx="15416">
                        <c:v>14967.04296875</c:v>
                      </c:pt>
                      <c:pt idx="15417">
                        <c:v>16636.31640625</c:v>
                      </c:pt>
                      <c:pt idx="15418">
                        <c:v>15006.6953125</c:v>
                      </c:pt>
                      <c:pt idx="15419">
                        <c:v>15893.6015625</c:v>
                      </c:pt>
                      <c:pt idx="15420">
                        <c:v>12776.76171875</c:v>
                      </c:pt>
                      <c:pt idx="15421">
                        <c:v>12429.8671875</c:v>
                      </c:pt>
                      <c:pt idx="15422">
                        <c:v>14578.125</c:v>
                      </c:pt>
                      <c:pt idx="15423">
                        <c:v>14202.91796875</c:v>
                      </c:pt>
                      <c:pt idx="15424">
                        <c:v>14054.87890625</c:v>
                      </c:pt>
                      <c:pt idx="15425">
                        <c:v>14293.3984375</c:v>
                      </c:pt>
                      <c:pt idx="15426">
                        <c:v>14760.984375</c:v>
                      </c:pt>
                      <c:pt idx="15427">
                        <c:v>13876.3828125</c:v>
                      </c:pt>
                      <c:pt idx="15428">
                        <c:v>14263.70703125</c:v>
                      </c:pt>
                      <c:pt idx="15429">
                        <c:v>13168.28515625</c:v>
                      </c:pt>
                      <c:pt idx="15430">
                        <c:v>13719.421875</c:v>
                      </c:pt>
                      <c:pt idx="15431">
                        <c:v>14804.59375</c:v>
                      </c:pt>
                      <c:pt idx="15432">
                        <c:v>14497.80078125</c:v>
                      </c:pt>
                      <c:pt idx="15433">
                        <c:v>13127.0625</c:v>
                      </c:pt>
                      <c:pt idx="15434">
                        <c:v>14627.9609375</c:v>
                      </c:pt>
                      <c:pt idx="15435">
                        <c:v>11575.97265625</c:v>
                      </c:pt>
                      <c:pt idx="15436">
                        <c:v>10831.27734375</c:v>
                      </c:pt>
                      <c:pt idx="15437">
                        <c:v>12976.8828125</c:v>
                      </c:pt>
                      <c:pt idx="15438">
                        <c:v>12330.5</c:v>
                      </c:pt>
                      <c:pt idx="15439">
                        <c:v>10347.6328125</c:v>
                      </c:pt>
                      <c:pt idx="15440">
                        <c:v>9499.125</c:v>
                      </c:pt>
                      <c:pt idx="15441">
                        <c:v>12720.4140625</c:v>
                      </c:pt>
                      <c:pt idx="15442">
                        <c:v>13028.17578125</c:v>
                      </c:pt>
                      <c:pt idx="15443">
                        <c:v>13323.06640625</c:v>
                      </c:pt>
                      <c:pt idx="15444">
                        <c:v>11682.015625</c:v>
                      </c:pt>
                      <c:pt idx="15445">
                        <c:v>11697.86328125</c:v>
                      </c:pt>
                      <c:pt idx="15446">
                        <c:v>11039.49609375</c:v>
                      </c:pt>
                      <c:pt idx="15447">
                        <c:v>11857.1171875</c:v>
                      </c:pt>
                      <c:pt idx="15448">
                        <c:v>13236.7109375</c:v>
                      </c:pt>
                      <c:pt idx="15449">
                        <c:v>13325.73046875</c:v>
                      </c:pt>
                      <c:pt idx="15450">
                        <c:v>12403.07421875</c:v>
                      </c:pt>
                      <c:pt idx="15451">
                        <c:v>13000.296875</c:v>
                      </c:pt>
                      <c:pt idx="15452">
                        <c:v>13010.69921875</c:v>
                      </c:pt>
                      <c:pt idx="15453">
                        <c:v>12437.5859375</c:v>
                      </c:pt>
                      <c:pt idx="15454">
                        <c:v>12435.2578125</c:v>
                      </c:pt>
                      <c:pt idx="15455">
                        <c:v>12194.09765625</c:v>
                      </c:pt>
                      <c:pt idx="15456">
                        <c:v>12337.0703125</c:v>
                      </c:pt>
                      <c:pt idx="15457">
                        <c:v>12629.203125</c:v>
                      </c:pt>
                      <c:pt idx="15458">
                        <c:v>11984.5</c:v>
                      </c:pt>
                      <c:pt idx="15459">
                        <c:v>12305.7265625</c:v>
                      </c:pt>
                      <c:pt idx="15460">
                        <c:v>12915.00390625</c:v>
                      </c:pt>
                      <c:pt idx="15461">
                        <c:v>12903.6328125</c:v>
                      </c:pt>
                      <c:pt idx="15462">
                        <c:v>11240.34765625</c:v>
                      </c:pt>
                      <c:pt idx="15463">
                        <c:v>12102.7578125</c:v>
                      </c:pt>
                      <c:pt idx="15464">
                        <c:v>12192.5390625</c:v>
                      </c:pt>
                      <c:pt idx="15465">
                        <c:v>14508.078125</c:v>
                      </c:pt>
                      <c:pt idx="15466">
                        <c:v>12495.65234375</c:v>
                      </c:pt>
                      <c:pt idx="15467">
                        <c:v>10593.234375</c:v>
                      </c:pt>
                      <c:pt idx="15468">
                        <c:v>10629.69921875</c:v>
                      </c:pt>
                      <c:pt idx="15469">
                        <c:v>13302.04296875</c:v>
                      </c:pt>
                      <c:pt idx="15470">
                        <c:v>12981.4765625</c:v>
                      </c:pt>
                      <c:pt idx="15471">
                        <c:v>10688.37109375</c:v>
                      </c:pt>
                      <c:pt idx="15472">
                        <c:v>10917.3828125</c:v>
                      </c:pt>
                      <c:pt idx="15473">
                        <c:v>14964.39453125</c:v>
                      </c:pt>
                      <c:pt idx="15474">
                        <c:v>14894.7109375</c:v>
                      </c:pt>
                      <c:pt idx="15475">
                        <c:v>13882.3359375</c:v>
                      </c:pt>
                      <c:pt idx="15476">
                        <c:v>14700.46875</c:v>
                      </c:pt>
                      <c:pt idx="15477">
                        <c:v>14289.1328125</c:v>
                      </c:pt>
                      <c:pt idx="15478">
                        <c:v>13899.6953125</c:v>
                      </c:pt>
                      <c:pt idx="15479">
                        <c:v>14398.8046875</c:v>
                      </c:pt>
                      <c:pt idx="15480">
                        <c:v>13344.53125</c:v>
                      </c:pt>
                      <c:pt idx="15481">
                        <c:v>13068.09375</c:v>
                      </c:pt>
                      <c:pt idx="15482">
                        <c:v>12612.80859375</c:v>
                      </c:pt>
                      <c:pt idx="15483">
                        <c:v>13820.37890625</c:v>
                      </c:pt>
                      <c:pt idx="15484">
                        <c:v>12151.04296875</c:v>
                      </c:pt>
                      <c:pt idx="15485">
                        <c:v>13594.21875</c:v>
                      </c:pt>
                      <c:pt idx="15486">
                        <c:v>13045.7734375</c:v>
                      </c:pt>
                      <c:pt idx="15487">
                        <c:v>13241.54296875</c:v>
                      </c:pt>
                      <c:pt idx="15488">
                        <c:v>10817.8046875</c:v>
                      </c:pt>
                      <c:pt idx="15489">
                        <c:v>9424.375</c:v>
                      </c:pt>
                      <c:pt idx="15490">
                        <c:v>10320.91015625</c:v>
                      </c:pt>
                      <c:pt idx="15491">
                        <c:v>12448.4453125</c:v>
                      </c:pt>
                      <c:pt idx="15492">
                        <c:v>9036.015625</c:v>
                      </c:pt>
                      <c:pt idx="15493">
                        <c:v>10419.3203125</c:v>
                      </c:pt>
                      <c:pt idx="15494">
                        <c:v>12745.15625</c:v>
                      </c:pt>
                      <c:pt idx="15495">
                        <c:v>14454.078125</c:v>
                      </c:pt>
                      <c:pt idx="15496">
                        <c:v>12248.296875</c:v>
                      </c:pt>
                      <c:pt idx="15497">
                        <c:v>10802.5703125</c:v>
                      </c:pt>
                      <c:pt idx="15498">
                        <c:v>9835.23046875</c:v>
                      </c:pt>
                      <c:pt idx="15499">
                        <c:v>11904.7421875</c:v>
                      </c:pt>
                      <c:pt idx="15500">
                        <c:v>15572.57421875</c:v>
                      </c:pt>
                      <c:pt idx="15501">
                        <c:v>15917.15625</c:v>
                      </c:pt>
                      <c:pt idx="15502">
                        <c:v>15119.265625</c:v>
                      </c:pt>
                      <c:pt idx="15503">
                        <c:v>14715.578125</c:v>
                      </c:pt>
                      <c:pt idx="15504">
                        <c:v>15762.36328125</c:v>
                      </c:pt>
                      <c:pt idx="15505">
                        <c:v>14951.359375</c:v>
                      </c:pt>
                      <c:pt idx="15506">
                        <c:v>12679.5703125</c:v>
                      </c:pt>
                      <c:pt idx="15507">
                        <c:v>12600.015625</c:v>
                      </c:pt>
                      <c:pt idx="15508">
                        <c:v>14664.9609375</c:v>
                      </c:pt>
                      <c:pt idx="15509">
                        <c:v>14737.7109375</c:v>
                      </c:pt>
                      <c:pt idx="15510">
                        <c:v>11000.6796875</c:v>
                      </c:pt>
                      <c:pt idx="15511">
                        <c:v>9595.44140625</c:v>
                      </c:pt>
                      <c:pt idx="15512">
                        <c:v>9636.00390625</c:v>
                      </c:pt>
                      <c:pt idx="15513">
                        <c:v>11297.93359375</c:v>
                      </c:pt>
                      <c:pt idx="15514">
                        <c:v>11151.734375</c:v>
                      </c:pt>
                      <c:pt idx="15515">
                        <c:v>10613.46875</c:v>
                      </c:pt>
                      <c:pt idx="15516">
                        <c:v>11801.46875</c:v>
                      </c:pt>
                      <c:pt idx="15517">
                        <c:v>11394.6640625</c:v>
                      </c:pt>
                      <c:pt idx="15518">
                        <c:v>11108.25</c:v>
                      </c:pt>
                      <c:pt idx="15519">
                        <c:v>11471.0859375</c:v>
                      </c:pt>
                      <c:pt idx="15520">
                        <c:v>12209.296875</c:v>
                      </c:pt>
                      <c:pt idx="15521">
                        <c:v>11013.73828125</c:v>
                      </c:pt>
                      <c:pt idx="15522">
                        <c:v>11999.97265625</c:v>
                      </c:pt>
                      <c:pt idx="15523">
                        <c:v>11314.984375</c:v>
                      </c:pt>
                      <c:pt idx="15524">
                        <c:v>12147.6640625</c:v>
                      </c:pt>
                      <c:pt idx="15525">
                        <c:v>13796.171875</c:v>
                      </c:pt>
                      <c:pt idx="15526">
                        <c:v>11667.7109375</c:v>
                      </c:pt>
                      <c:pt idx="15527">
                        <c:v>13208</c:v>
                      </c:pt>
                      <c:pt idx="15528">
                        <c:v>14134.2890625</c:v>
                      </c:pt>
                      <c:pt idx="15529">
                        <c:v>14797.4765625</c:v>
                      </c:pt>
                      <c:pt idx="15530">
                        <c:v>13958.3046875</c:v>
                      </c:pt>
                      <c:pt idx="15531">
                        <c:v>13957.06640625</c:v>
                      </c:pt>
                      <c:pt idx="15532">
                        <c:v>12802.19140625</c:v>
                      </c:pt>
                      <c:pt idx="15533">
                        <c:v>12715.0703125</c:v>
                      </c:pt>
                      <c:pt idx="15534">
                        <c:v>14485.88671875</c:v>
                      </c:pt>
                      <c:pt idx="15535">
                        <c:v>13840.44140625</c:v>
                      </c:pt>
                      <c:pt idx="15536">
                        <c:v>12613.8125</c:v>
                      </c:pt>
                      <c:pt idx="15537">
                        <c:v>11538.50390625</c:v>
                      </c:pt>
                      <c:pt idx="15538">
                        <c:v>12134.10546875</c:v>
                      </c:pt>
                      <c:pt idx="15539">
                        <c:v>14668.9140625</c:v>
                      </c:pt>
                      <c:pt idx="15540">
                        <c:v>9697.1015625</c:v>
                      </c:pt>
                      <c:pt idx="15541">
                        <c:v>14984.83984375</c:v>
                      </c:pt>
                      <c:pt idx="15542">
                        <c:v>13244.44140625</c:v>
                      </c:pt>
                      <c:pt idx="15543">
                        <c:v>13093.60546875</c:v>
                      </c:pt>
                      <c:pt idx="15544">
                        <c:v>13479.23828125</c:v>
                      </c:pt>
                      <c:pt idx="15545">
                        <c:v>13028.26171875</c:v>
                      </c:pt>
                      <c:pt idx="15546">
                        <c:v>14769.94140625</c:v>
                      </c:pt>
                      <c:pt idx="15547">
                        <c:v>13304.77734375</c:v>
                      </c:pt>
                      <c:pt idx="15548">
                        <c:v>13047.15625</c:v>
                      </c:pt>
                      <c:pt idx="15549">
                        <c:v>14185.86328125</c:v>
                      </c:pt>
                      <c:pt idx="15550">
                        <c:v>14811.34375</c:v>
                      </c:pt>
                      <c:pt idx="15551">
                        <c:v>12806.36328125</c:v>
                      </c:pt>
                      <c:pt idx="15552">
                        <c:v>11160.4375</c:v>
                      </c:pt>
                      <c:pt idx="15553">
                        <c:v>14121.9921875</c:v>
                      </c:pt>
                      <c:pt idx="15554">
                        <c:v>14204.99609375</c:v>
                      </c:pt>
                      <c:pt idx="15555">
                        <c:v>16102.21484375</c:v>
                      </c:pt>
                      <c:pt idx="15556">
                        <c:v>10321.4921875</c:v>
                      </c:pt>
                      <c:pt idx="15557">
                        <c:v>15968.89453125</c:v>
                      </c:pt>
                      <c:pt idx="15558">
                        <c:v>16966.35546875</c:v>
                      </c:pt>
                      <c:pt idx="15559">
                        <c:v>16260.234375</c:v>
                      </c:pt>
                      <c:pt idx="15560">
                        <c:v>16638.25390625</c:v>
                      </c:pt>
                      <c:pt idx="15561">
                        <c:v>14472.5625</c:v>
                      </c:pt>
                      <c:pt idx="15562">
                        <c:v>14270.8046875</c:v>
                      </c:pt>
                      <c:pt idx="15563">
                        <c:v>15688.07421875</c:v>
                      </c:pt>
                      <c:pt idx="15564">
                        <c:v>17936.265625</c:v>
                      </c:pt>
                      <c:pt idx="15565">
                        <c:v>16262.17578125</c:v>
                      </c:pt>
                      <c:pt idx="15566">
                        <c:v>14332.14453125</c:v>
                      </c:pt>
                      <c:pt idx="15567">
                        <c:v>12897.45703125</c:v>
                      </c:pt>
                      <c:pt idx="15568">
                        <c:v>18129.0703125</c:v>
                      </c:pt>
                      <c:pt idx="15569">
                        <c:v>18190.015625</c:v>
                      </c:pt>
                      <c:pt idx="15570">
                        <c:v>15640.52734375</c:v>
                      </c:pt>
                      <c:pt idx="15571">
                        <c:v>15126.03125</c:v>
                      </c:pt>
                      <c:pt idx="15572">
                        <c:v>16030.4453125</c:v>
                      </c:pt>
                      <c:pt idx="15573">
                        <c:v>14682.25</c:v>
                      </c:pt>
                      <c:pt idx="15574">
                        <c:v>9476.87890625</c:v>
                      </c:pt>
                      <c:pt idx="15575">
                        <c:v>13596.57421875</c:v>
                      </c:pt>
                      <c:pt idx="15576">
                        <c:v>14088.46484375</c:v>
                      </c:pt>
                      <c:pt idx="15577">
                        <c:v>16787.78125</c:v>
                      </c:pt>
                      <c:pt idx="15578">
                        <c:v>16514.65234375</c:v>
                      </c:pt>
                      <c:pt idx="15579">
                        <c:v>16112.59765625</c:v>
                      </c:pt>
                      <c:pt idx="15580">
                        <c:v>12428.04296875</c:v>
                      </c:pt>
                      <c:pt idx="15581">
                        <c:v>16201.58984375</c:v>
                      </c:pt>
                      <c:pt idx="15582">
                        <c:v>14800</c:v>
                      </c:pt>
                      <c:pt idx="15583">
                        <c:v>14102.296875</c:v>
                      </c:pt>
                      <c:pt idx="15584">
                        <c:v>16108.48828125</c:v>
                      </c:pt>
                      <c:pt idx="15585">
                        <c:v>19061.48046875</c:v>
                      </c:pt>
                      <c:pt idx="15586">
                        <c:v>13158.375</c:v>
                      </c:pt>
                      <c:pt idx="15587">
                        <c:v>18785.69140625</c:v>
                      </c:pt>
                      <c:pt idx="15588">
                        <c:v>17820.28515625</c:v>
                      </c:pt>
                      <c:pt idx="15589">
                        <c:v>16944.32421875</c:v>
                      </c:pt>
                      <c:pt idx="15590">
                        <c:v>19384.36328125</c:v>
                      </c:pt>
                      <c:pt idx="15591">
                        <c:v>18202.80078125</c:v>
                      </c:pt>
                      <c:pt idx="15592">
                        <c:v>16913.2734375</c:v>
                      </c:pt>
                      <c:pt idx="15593">
                        <c:v>19226.18359375</c:v>
                      </c:pt>
                      <c:pt idx="15594">
                        <c:v>18846.90625</c:v>
                      </c:pt>
                      <c:pt idx="15595">
                        <c:v>17644.3984375</c:v>
                      </c:pt>
                      <c:pt idx="15596">
                        <c:v>14924.49609375</c:v>
                      </c:pt>
                      <c:pt idx="15597">
                        <c:v>19538.28515625</c:v>
                      </c:pt>
                      <c:pt idx="15598">
                        <c:v>18723.26953125</c:v>
                      </c:pt>
                      <c:pt idx="15599">
                        <c:v>19199.98828125</c:v>
                      </c:pt>
                      <c:pt idx="15600">
                        <c:v>12213.6796875</c:v>
                      </c:pt>
                      <c:pt idx="15601">
                        <c:v>10743.9921875</c:v>
                      </c:pt>
                      <c:pt idx="15602">
                        <c:v>10435.546875</c:v>
                      </c:pt>
                      <c:pt idx="15603">
                        <c:v>10223.4375</c:v>
                      </c:pt>
                      <c:pt idx="15604">
                        <c:v>13072.625</c:v>
                      </c:pt>
                      <c:pt idx="15605">
                        <c:v>12793.578125</c:v>
                      </c:pt>
                      <c:pt idx="15606">
                        <c:v>12690.265625</c:v>
                      </c:pt>
                      <c:pt idx="15607">
                        <c:v>11770.546875</c:v>
                      </c:pt>
                      <c:pt idx="15608">
                        <c:v>12407.703125</c:v>
                      </c:pt>
                      <c:pt idx="15609">
                        <c:v>12824.09375</c:v>
                      </c:pt>
                      <c:pt idx="15610">
                        <c:v>11501.6640625</c:v>
                      </c:pt>
                      <c:pt idx="15611">
                        <c:v>11440.6484375</c:v>
                      </c:pt>
                      <c:pt idx="15612">
                        <c:v>13207.9375</c:v>
                      </c:pt>
                      <c:pt idx="15613">
                        <c:v>11768.4375</c:v>
                      </c:pt>
                      <c:pt idx="15614">
                        <c:v>13442.578125</c:v>
                      </c:pt>
                      <c:pt idx="15615">
                        <c:v>14847.83984375</c:v>
                      </c:pt>
                      <c:pt idx="15616">
                        <c:v>13325.9375</c:v>
                      </c:pt>
                      <c:pt idx="15617">
                        <c:v>12803.57421875</c:v>
                      </c:pt>
                      <c:pt idx="15618">
                        <c:v>15037.4921875</c:v>
                      </c:pt>
                      <c:pt idx="15619">
                        <c:v>16065.7734375</c:v>
                      </c:pt>
                      <c:pt idx="15620">
                        <c:v>14272.3359375</c:v>
                      </c:pt>
                      <c:pt idx="15621">
                        <c:v>16012.47265625</c:v>
                      </c:pt>
                      <c:pt idx="15622">
                        <c:v>15940.8984375</c:v>
                      </c:pt>
                      <c:pt idx="15623">
                        <c:v>14927.546875</c:v>
                      </c:pt>
                      <c:pt idx="15624">
                        <c:v>15182.41015625</c:v>
                      </c:pt>
                      <c:pt idx="15625">
                        <c:v>15855.41015625</c:v>
                      </c:pt>
                      <c:pt idx="15626">
                        <c:v>14555.921875</c:v>
                      </c:pt>
                      <c:pt idx="15627">
                        <c:v>14633.4140625</c:v>
                      </c:pt>
                      <c:pt idx="15628">
                        <c:v>14271.34375</c:v>
                      </c:pt>
                      <c:pt idx="15629">
                        <c:v>14584.02734375</c:v>
                      </c:pt>
                      <c:pt idx="15630">
                        <c:v>13684.0859375</c:v>
                      </c:pt>
                      <c:pt idx="15631">
                        <c:v>15705.765625</c:v>
                      </c:pt>
                      <c:pt idx="15632">
                        <c:v>17087.64453125</c:v>
                      </c:pt>
                      <c:pt idx="15633">
                        <c:v>16894.64453125</c:v>
                      </c:pt>
                      <c:pt idx="15634">
                        <c:v>16923.5703125</c:v>
                      </c:pt>
                      <c:pt idx="15635">
                        <c:v>16666.9296875</c:v>
                      </c:pt>
                      <c:pt idx="15636">
                        <c:v>16928.65234375</c:v>
                      </c:pt>
                      <c:pt idx="15637">
                        <c:v>15908.33203125</c:v>
                      </c:pt>
                      <c:pt idx="15638">
                        <c:v>15913.75</c:v>
                      </c:pt>
                      <c:pt idx="15639">
                        <c:v>15792.5703125</c:v>
                      </c:pt>
                      <c:pt idx="15640">
                        <c:v>13848.72265625</c:v>
                      </c:pt>
                      <c:pt idx="15641">
                        <c:v>14446.18359375</c:v>
                      </c:pt>
                      <c:pt idx="15642">
                        <c:v>15438.8984375</c:v>
                      </c:pt>
                      <c:pt idx="15643">
                        <c:v>15005.328125</c:v>
                      </c:pt>
                      <c:pt idx="15644">
                        <c:v>15218.51171875</c:v>
                      </c:pt>
                      <c:pt idx="15645">
                        <c:v>10953.76171875</c:v>
                      </c:pt>
                      <c:pt idx="15646">
                        <c:v>8269.1953125</c:v>
                      </c:pt>
                      <c:pt idx="15647">
                        <c:v>8089.65234375</c:v>
                      </c:pt>
                      <c:pt idx="15648">
                        <c:v>11277.734375</c:v>
                      </c:pt>
                      <c:pt idx="15649">
                        <c:v>9801.03125</c:v>
                      </c:pt>
                      <c:pt idx="15650">
                        <c:v>7863.25</c:v>
                      </c:pt>
                      <c:pt idx="15651">
                        <c:v>7790.9453125</c:v>
                      </c:pt>
                      <c:pt idx="15652">
                        <c:v>12125.703125</c:v>
                      </c:pt>
                      <c:pt idx="15653">
                        <c:v>11606.27734375</c:v>
                      </c:pt>
                      <c:pt idx="15654">
                        <c:v>9250.86328125</c:v>
                      </c:pt>
                      <c:pt idx="15655">
                        <c:v>10672.84765625</c:v>
                      </c:pt>
                      <c:pt idx="15656">
                        <c:v>10121.39453125</c:v>
                      </c:pt>
                      <c:pt idx="15657">
                        <c:v>10699.44921875</c:v>
                      </c:pt>
                      <c:pt idx="15658">
                        <c:v>11136.83984375</c:v>
                      </c:pt>
                      <c:pt idx="15659">
                        <c:v>11032.5546875</c:v>
                      </c:pt>
                      <c:pt idx="15660">
                        <c:v>16186.23828125</c:v>
                      </c:pt>
                      <c:pt idx="15661">
                        <c:v>15778.0078125</c:v>
                      </c:pt>
                      <c:pt idx="15662">
                        <c:v>15851.953125</c:v>
                      </c:pt>
                      <c:pt idx="15663">
                        <c:v>16065.23828125</c:v>
                      </c:pt>
                      <c:pt idx="15664">
                        <c:v>15461.5703125</c:v>
                      </c:pt>
                      <c:pt idx="15665">
                        <c:v>14227.953125</c:v>
                      </c:pt>
                      <c:pt idx="15666">
                        <c:v>16258.9140625</c:v>
                      </c:pt>
                      <c:pt idx="15667">
                        <c:v>15498.54296875</c:v>
                      </c:pt>
                      <c:pt idx="15668">
                        <c:v>16135.80078125</c:v>
                      </c:pt>
                      <c:pt idx="15669">
                        <c:v>14872.05078125</c:v>
                      </c:pt>
                      <c:pt idx="15670">
                        <c:v>14803.15625</c:v>
                      </c:pt>
                      <c:pt idx="15671">
                        <c:v>15876.72265625</c:v>
                      </c:pt>
                      <c:pt idx="15672">
                        <c:v>15631.85546875</c:v>
                      </c:pt>
                      <c:pt idx="15673">
                        <c:v>15930.11328125</c:v>
                      </c:pt>
                      <c:pt idx="15674">
                        <c:v>14939.5546875</c:v>
                      </c:pt>
                      <c:pt idx="15675">
                        <c:v>11127.140625</c:v>
                      </c:pt>
                      <c:pt idx="15676">
                        <c:v>9124.7578125</c:v>
                      </c:pt>
                      <c:pt idx="15677">
                        <c:v>13563.0625</c:v>
                      </c:pt>
                      <c:pt idx="15678">
                        <c:v>11368.84375</c:v>
                      </c:pt>
                      <c:pt idx="15679">
                        <c:v>9507.05859375</c:v>
                      </c:pt>
                      <c:pt idx="15680">
                        <c:v>9100.59375</c:v>
                      </c:pt>
                      <c:pt idx="15681">
                        <c:v>12950.30859375</c:v>
                      </c:pt>
                      <c:pt idx="15682">
                        <c:v>12460.51171875</c:v>
                      </c:pt>
                      <c:pt idx="15683">
                        <c:v>11447.77734375</c:v>
                      </c:pt>
                      <c:pt idx="15684">
                        <c:v>11455.546875</c:v>
                      </c:pt>
                      <c:pt idx="15685">
                        <c:v>10928.67578125</c:v>
                      </c:pt>
                      <c:pt idx="15686">
                        <c:v>9561.1015625</c:v>
                      </c:pt>
                      <c:pt idx="15687">
                        <c:v>8936.47265625</c:v>
                      </c:pt>
                      <c:pt idx="15688">
                        <c:v>10184.38671875</c:v>
                      </c:pt>
                      <c:pt idx="15689">
                        <c:v>13109.21484375</c:v>
                      </c:pt>
                      <c:pt idx="15690">
                        <c:v>12142.10546875</c:v>
                      </c:pt>
                      <c:pt idx="15691">
                        <c:v>14506.453125</c:v>
                      </c:pt>
                      <c:pt idx="15692">
                        <c:v>12692.40625</c:v>
                      </c:pt>
                      <c:pt idx="15693">
                        <c:v>14413.703125</c:v>
                      </c:pt>
                      <c:pt idx="15694">
                        <c:v>13698.921875</c:v>
                      </c:pt>
                      <c:pt idx="15695">
                        <c:v>14425.3046875</c:v>
                      </c:pt>
                      <c:pt idx="15696">
                        <c:v>13925.51171875</c:v>
                      </c:pt>
                      <c:pt idx="15697">
                        <c:v>13544.3203125</c:v>
                      </c:pt>
                      <c:pt idx="15698">
                        <c:v>14283.71875</c:v>
                      </c:pt>
                      <c:pt idx="15699">
                        <c:v>11498.91015625</c:v>
                      </c:pt>
                      <c:pt idx="15700">
                        <c:v>10717.72265625</c:v>
                      </c:pt>
                      <c:pt idx="15701">
                        <c:v>12389.8203125</c:v>
                      </c:pt>
                      <c:pt idx="15702">
                        <c:v>12159.08984375</c:v>
                      </c:pt>
                      <c:pt idx="15703">
                        <c:v>11936.74609375</c:v>
                      </c:pt>
                      <c:pt idx="15704">
                        <c:v>13671.85546875</c:v>
                      </c:pt>
                      <c:pt idx="15705">
                        <c:v>15807.9921875</c:v>
                      </c:pt>
                      <c:pt idx="15706">
                        <c:v>16427.84375</c:v>
                      </c:pt>
                      <c:pt idx="15707">
                        <c:v>13815.375</c:v>
                      </c:pt>
                      <c:pt idx="15708">
                        <c:v>14774.4453125</c:v>
                      </c:pt>
                      <c:pt idx="15709">
                        <c:v>17155.53125</c:v>
                      </c:pt>
                      <c:pt idx="15710">
                        <c:v>16740.1171875</c:v>
                      </c:pt>
                      <c:pt idx="15711">
                        <c:v>16266.05078125</c:v>
                      </c:pt>
                      <c:pt idx="15712">
                        <c:v>16876.4140625</c:v>
                      </c:pt>
                      <c:pt idx="15713">
                        <c:v>16807.4609375</c:v>
                      </c:pt>
                      <c:pt idx="15714">
                        <c:v>18030.8203125</c:v>
                      </c:pt>
                      <c:pt idx="15715">
                        <c:v>18094.02734375</c:v>
                      </c:pt>
                      <c:pt idx="15716">
                        <c:v>17488.40625</c:v>
                      </c:pt>
                      <c:pt idx="15717">
                        <c:v>15633.54296875</c:v>
                      </c:pt>
                      <c:pt idx="15718">
                        <c:v>14772.62890625</c:v>
                      </c:pt>
                      <c:pt idx="15719">
                        <c:v>16869.48046875</c:v>
                      </c:pt>
                      <c:pt idx="15720">
                        <c:v>17511.359375</c:v>
                      </c:pt>
                      <c:pt idx="15721">
                        <c:v>16552.41796875</c:v>
                      </c:pt>
                      <c:pt idx="15722">
                        <c:v>18376.37109375</c:v>
                      </c:pt>
                      <c:pt idx="15723">
                        <c:v>16374.171875</c:v>
                      </c:pt>
                      <c:pt idx="15724">
                        <c:v>17384.4453125</c:v>
                      </c:pt>
                      <c:pt idx="15725">
                        <c:v>17181.41796875</c:v>
                      </c:pt>
                      <c:pt idx="15726">
                        <c:v>16922.11328125</c:v>
                      </c:pt>
                      <c:pt idx="15727">
                        <c:v>15568.48828125</c:v>
                      </c:pt>
                      <c:pt idx="15728">
                        <c:v>12952.62890625</c:v>
                      </c:pt>
                      <c:pt idx="15729">
                        <c:v>11798.00390625</c:v>
                      </c:pt>
                      <c:pt idx="15730">
                        <c:v>12469.71484375</c:v>
                      </c:pt>
                      <c:pt idx="15731">
                        <c:v>16503.484375</c:v>
                      </c:pt>
                      <c:pt idx="15732">
                        <c:v>17152.1484375</c:v>
                      </c:pt>
                      <c:pt idx="15733">
                        <c:v>16744.7109375</c:v>
                      </c:pt>
                      <c:pt idx="15734">
                        <c:v>17789.3828125</c:v>
                      </c:pt>
                      <c:pt idx="15735">
                        <c:v>13648.41015625</c:v>
                      </c:pt>
                      <c:pt idx="15736">
                        <c:v>11273.2890625</c:v>
                      </c:pt>
                      <c:pt idx="15737">
                        <c:v>11838.8359375</c:v>
                      </c:pt>
                      <c:pt idx="15738">
                        <c:v>13778.609375</c:v>
                      </c:pt>
                      <c:pt idx="15739">
                        <c:v>12537.9140625</c:v>
                      </c:pt>
                      <c:pt idx="15740">
                        <c:v>9951.4453125</c:v>
                      </c:pt>
                      <c:pt idx="15741">
                        <c:v>8579.24609375</c:v>
                      </c:pt>
                      <c:pt idx="15742">
                        <c:v>8965.8984375</c:v>
                      </c:pt>
                      <c:pt idx="15743">
                        <c:v>11678.08984375</c:v>
                      </c:pt>
                      <c:pt idx="15744">
                        <c:v>13047.47265625</c:v>
                      </c:pt>
                      <c:pt idx="15745">
                        <c:v>13284.61328125</c:v>
                      </c:pt>
                      <c:pt idx="15746">
                        <c:v>13310.0390625</c:v>
                      </c:pt>
                      <c:pt idx="15747">
                        <c:v>13227.796875</c:v>
                      </c:pt>
                      <c:pt idx="15748">
                        <c:v>11899.4453125</c:v>
                      </c:pt>
                      <c:pt idx="15749">
                        <c:v>10452.6328125</c:v>
                      </c:pt>
                    </c:numCache>
                  </c:numRef>
                </c:xVal>
                <c:yVal>
                  <c:numRef>
                    <c:extLst xmlns:c15="http://schemas.microsoft.com/office/drawing/2012/chart">
                      <c:ext xmlns:c15="http://schemas.microsoft.com/office/drawing/2012/chart" uri="{02D57815-91ED-43cb-92C2-25804820EDAC}">
                        <c15:formulaRef>
                          <c15:sqref>'[shaded_bars_plot_maker_20240404.xlsx]Thermal MW vs PC Hours'!$H$7:$H$15761</c15:sqref>
                        </c15:formulaRef>
                      </c:ext>
                    </c:extLst>
                    <c:numCache>
                      <c:formatCode>_(* #,##0_);_(* \(#,##0\);_(* "-"??_);_(@_)</c:formatCode>
                      <c:ptCount val="15755"/>
                      <c:pt idx="0">
                        <c:v>51748.68830871582</c:v>
                      </c:pt>
                      <c:pt idx="1">
                        <c:v>51675.569046020508</c:v>
                      </c:pt>
                      <c:pt idx="2">
                        <c:v>51602.448318481445</c:v>
                      </c:pt>
                      <c:pt idx="3">
                        <c:v>51484.579177856445</c:v>
                      </c:pt>
                      <c:pt idx="4">
                        <c:v>49281.511795043945</c:v>
                      </c:pt>
                      <c:pt idx="5">
                        <c:v>47503.899856567383</c:v>
                      </c:pt>
                      <c:pt idx="6">
                        <c:v>47069.756973266602</c:v>
                      </c:pt>
                      <c:pt idx="7">
                        <c:v>48223.192276000977</c:v>
                      </c:pt>
                      <c:pt idx="8">
                        <c:v>48232.416946411133</c:v>
                      </c:pt>
                      <c:pt idx="9">
                        <c:v>48181.695877075195</c:v>
                      </c:pt>
                      <c:pt idx="10">
                        <c:v>48172.471450805664</c:v>
                      </c:pt>
                      <c:pt idx="11">
                        <c:v>47928.825393676758</c:v>
                      </c:pt>
                      <c:pt idx="12">
                        <c:v>47289.123550415039</c:v>
                      </c:pt>
                      <c:pt idx="13">
                        <c:v>49400.698364257813</c:v>
                      </c:pt>
                      <c:pt idx="14">
                        <c:v>61129.997146606445</c:v>
                      </c:pt>
                      <c:pt idx="15">
                        <c:v>49393.378494262695</c:v>
                      </c:pt>
                      <c:pt idx="16">
                        <c:v>49402.602920532227</c:v>
                      </c:pt>
                      <c:pt idx="17">
                        <c:v>48877.651443481445</c:v>
                      </c:pt>
                      <c:pt idx="18">
                        <c:v>49660.448867797852</c:v>
                      </c:pt>
                      <c:pt idx="19">
                        <c:v>49834.229202270508</c:v>
                      </c:pt>
                      <c:pt idx="20">
                        <c:v>49477.212051391602</c:v>
                      </c:pt>
                      <c:pt idx="21">
                        <c:v>49205.478393554688</c:v>
                      </c:pt>
                      <c:pt idx="22">
                        <c:v>49205.478515625</c:v>
                      </c:pt>
                      <c:pt idx="23">
                        <c:v>59167.36311340332</c:v>
                      </c:pt>
                      <c:pt idx="24">
                        <c:v>59087.988845825188</c:v>
                      </c:pt>
                      <c:pt idx="25">
                        <c:v>58973.010452270508</c:v>
                      </c:pt>
                      <c:pt idx="26">
                        <c:v>62008.654006958008</c:v>
                      </c:pt>
                      <c:pt idx="27">
                        <c:v>62093.143508911126</c:v>
                      </c:pt>
                      <c:pt idx="28">
                        <c:v>61849.001663208008</c:v>
                      </c:pt>
                      <c:pt idx="29">
                        <c:v>56008.50537109375</c:v>
                      </c:pt>
                      <c:pt idx="30">
                        <c:v>50306.151931762695</c:v>
                      </c:pt>
                      <c:pt idx="31">
                        <c:v>50306.151931762695</c:v>
                      </c:pt>
                      <c:pt idx="32">
                        <c:v>50306.151931762695</c:v>
                      </c:pt>
                      <c:pt idx="33">
                        <c:v>50635.702713012695</c:v>
                      </c:pt>
                      <c:pt idx="34">
                        <c:v>47829.745681762695</c:v>
                      </c:pt>
                      <c:pt idx="35">
                        <c:v>47567.526931762695</c:v>
                      </c:pt>
                      <c:pt idx="36">
                        <c:v>47567.526931762695</c:v>
                      </c:pt>
                      <c:pt idx="37">
                        <c:v>47565.441970825195</c:v>
                      </c:pt>
                      <c:pt idx="38">
                        <c:v>47843.938064575195</c:v>
                      </c:pt>
                      <c:pt idx="39">
                        <c:v>47794.460586547852</c:v>
                      </c:pt>
                      <c:pt idx="40">
                        <c:v>47579.900344848633</c:v>
                      </c:pt>
                      <c:pt idx="41">
                        <c:v>47160.892166137695</c:v>
                      </c:pt>
                      <c:pt idx="42">
                        <c:v>47015.42366027832</c:v>
                      </c:pt>
                      <c:pt idx="43">
                        <c:v>47015.42366027832</c:v>
                      </c:pt>
                      <c:pt idx="44">
                        <c:v>47244.314590454102</c:v>
                      </c:pt>
                      <c:pt idx="45">
                        <c:v>50505.043884277344</c:v>
                      </c:pt>
                      <c:pt idx="46">
                        <c:v>50522.454833984368</c:v>
                      </c:pt>
                      <c:pt idx="47">
                        <c:v>49754.558959960938</c:v>
                      </c:pt>
                      <c:pt idx="48">
                        <c:v>49672.224975585938</c:v>
                      </c:pt>
                      <c:pt idx="49">
                        <c:v>48445.011108398438</c:v>
                      </c:pt>
                      <c:pt idx="50">
                        <c:v>48504.56298828125</c:v>
                      </c:pt>
                      <c:pt idx="51">
                        <c:v>48143.338623046875</c:v>
                      </c:pt>
                      <c:pt idx="52">
                        <c:v>47515.087661743164</c:v>
                      </c:pt>
                      <c:pt idx="53">
                        <c:v>47515.087844848633</c:v>
                      </c:pt>
                      <c:pt idx="54">
                        <c:v>47515.981399536133</c:v>
                      </c:pt>
                      <c:pt idx="55">
                        <c:v>48209.129837036133</c:v>
                      </c:pt>
                      <c:pt idx="56">
                        <c:v>49232.720840454102</c:v>
                      </c:pt>
                      <c:pt idx="57">
                        <c:v>49232.720901489258</c:v>
                      </c:pt>
                      <c:pt idx="58">
                        <c:v>59041.407623291016</c:v>
                      </c:pt>
                      <c:pt idx="59">
                        <c:v>59041.407684326172</c:v>
                      </c:pt>
                      <c:pt idx="60">
                        <c:v>52160.535232543945</c:v>
                      </c:pt>
                      <c:pt idx="61">
                        <c:v>52160.535232543945</c:v>
                      </c:pt>
                      <c:pt idx="62">
                        <c:v>51775.220779418945</c:v>
                      </c:pt>
                      <c:pt idx="63">
                        <c:v>49380.953262329102</c:v>
                      </c:pt>
                      <c:pt idx="64">
                        <c:v>50629.118865966797</c:v>
                      </c:pt>
                      <c:pt idx="65">
                        <c:v>51904.425262451172</c:v>
                      </c:pt>
                      <c:pt idx="66">
                        <c:v>51862.025115966797</c:v>
                      </c:pt>
                      <c:pt idx="67">
                        <c:v>47420.374649047852</c:v>
                      </c:pt>
                      <c:pt idx="68">
                        <c:v>47867.238357543945</c:v>
                      </c:pt>
                      <c:pt idx="69">
                        <c:v>47867.238357543945</c:v>
                      </c:pt>
                      <c:pt idx="70">
                        <c:v>47515.238357543945</c:v>
                      </c:pt>
                      <c:pt idx="71">
                        <c:v>47506.01399230957</c:v>
                      </c:pt>
                      <c:pt idx="72">
                        <c:v>49779.02961730957</c:v>
                      </c:pt>
                      <c:pt idx="73">
                        <c:v>49393.715286254883</c:v>
                      </c:pt>
                      <c:pt idx="74">
                        <c:v>49544.60090637207</c:v>
                      </c:pt>
                      <c:pt idx="75">
                        <c:v>50825.878616333008</c:v>
                      </c:pt>
                      <c:pt idx="76">
                        <c:v>51021.59309387207</c:v>
                      </c:pt>
                      <c:pt idx="77">
                        <c:v>50669.593338012695</c:v>
                      </c:pt>
                      <c:pt idx="78">
                        <c:v>49947.445022583008</c:v>
                      </c:pt>
                      <c:pt idx="79">
                        <c:v>46764.747756958008</c:v>
                      </c:pt>
                      <c:pt idx="80">
                        <c:v>46764.747756958008</c:v>
                      </c:pt>
                      <c:pt idx="81">
                        <c:v>46754.20637512207</c:v>
                      </c:pt>
                      <c:pt idx="82">
                        <c:v>46744.982131958008</c:v>
                      </c:pt>
                      <c:pt idx="83">
                        <c:v>46740.949798583984</c:v>
                      </c:pt>
                      <c:pt idx="84">
                        <c:v>48553.899063110352</c:v>
                      </c:pt>
                      <c:pt idx="85">
                        <c:v>48553.899002075195</c:v>
                      </c:pt>
                      <c:pt idx="86">
                        <c:v>48672.830703735352</c:v>
                      </c:pt>
                      <c:pt idx="87">
                        <c:v>48909.084609985352</c:v>
                      </c:pt>
                      <c:pt idx="88">
                        <c:v>49804.187271118164</c:v>
                      </c:pt>
                      <c:pt idx="89">
                        <c:v>49548.159927368164</c:v>
                      </c:pt>
                      <c:pt idx="90">
                        <c:v>50629.70881652832</c:v>
                      </c:pt>
                      <c:pt idx="91">
                        <c:v>50277.708938598626</c:v>
                      </c:pt>
                      <c:pt idx="92">
                        <c:v>50276.517532348626</c:v>
                      </c:pt>
                      <c:pt idx="93">
                        <c:v>50275.980911254876</c:v>
                      </c:pt>
                      <c:pt idx="94">
                        <c:v>45352.75862121582</c:v>
                      </c:pt>
                      <c:pt idx="95">
                        <c:v>45304.94709777832</c:v>
                      </c:pt>
                      <c:pt idx="96">
                        <c:v>46008.946975708008</c:v>
                      </c:pt>
                      <c:pt idx="97">
                        <c:v>45999.722610473633</c:v>
                      </c:pt>
                      <c:pt idx="98">
                        <c:v>47961.774978637695</c:v>
                      </c:pt>
                      <c:pt idx="99">
                        <c:v>47960.284744262695</c:v>
                      </c:pt>
                      <c:pt idx="100">
                        <c:v>47071.368667602539</c:v>
                      </c:pt>
                      <c:pt idx="101">
                        <c:v>46743.60920715332</c:v>
                      </c:pt>
                      <c:pt idx="102">
                        <c:v>47191.012771606445</c:v>
                      </c:pt>
                      <c:pt idx="103">
                        <c:v>47191.012771606445</c:v>
                      </c:pt>
                      <c:pt idx="104">
                        <c:v>47191.012771606445</c:v>
                      </c:pt>
                      <c:pt idx="105">
                        <c:v>49162.038162231438</c:v>
                      </c:pt>
                      <c:pt idx="106">
                        <c:v>49651.731399536133</c:v>
                      </c:pt>
                      <c:pt idx="107">
                        <c:v>49304.964553833008</c:v>
                      </c:pt>
                      <c:pt idx="108">
                        <c:v>49185.944046020508</c:v>
                      </c:pt>
                      <c:pt idx="109">
                        <c:v>48686.711990356445</c:v>
                      </c:pt>
                      <c:pt idx="110">
                        <c:v>48054.308792114258</c:v>
                      </c:pt>
                      <c:pt idx="111">
                        <c:v>48045.08430480957</c:v>
                      </c:pt>
                      <c:pt idx="112">
                        <c:v>50835.006546020508</c:v>
                      </c:pt>
                      <c:pt idx="113">
                        <c:v>50315.24885559082</c:v>
                      </c:pt>
                      <c:pt idx="114">
                        <c:v>50315.248977661133</c:v>
                      </c:pt>
                      <c:pt idx="115">
                        <c:v>50183.004776000977</c:v>
                      </c:pt>
                      <c:pt idx="116">
                        <c:v>50658.253128051758</c:v>
                      </c:pt>
                      <c:pt idx="117">
                        <c:v>51053.64192199707</c:v>
                      </c:pt>
                      <c:pt idx="118">
                        <c:v>51053.642166137695</c:v>
                      </c:pt>
                      <c:pt idx="119">
                        <c:v>51438.956619262695</c:v>
                      </c:pt>
                      <c:pt idx="120">
                        <c:v>50967.819900512695</c:v>
                      </c:pt>
                      <c:pt idx="121">
                        <c:v>50504.679275512695</c:v>
                      </c:pt>
                      <c:pt idx="122">
                        <c:v>50504.679275512695</c:v>
                      </c:pt>
                      <c:pt idx="123">
                        <c:v>50504.679275512695</c:v>
                      </c:pt>
                      <c:pt idx="124">
                        <c:v>51089.133377075195</c:v>
                      </c:pt>
                      <c:pt idx="125">
                        <c:v>50809.168533325195</c:v>
                      </c:pt>
                      <c:pt idx="126">
                        <c:v>50806.457595825195</c:v>
                      </c:pt>
                      <c:pt idx="127">
                        <c:v>50806.457595825195</c:v>
                      </c:pt>
                      <c:pt idx="128">
                        <c:v>50806.457595825195</c:v>
                      </c:pt>
                      <c:pt idx="129">
                        <c:v>50271.882766723633</c:v>
                      </c:pt>
                      <c:pt idx="130">
                        <c:v>49105.619293212883</c:v>
                      </c:pt>
                      <c:pt idx="131">
                        <c:v>49032.719512939453</c:v>
                      </c:pt>
                      <c:pt idx="132">
                        <c:v>48868.266632080078</c:v>
                      </c:pt>
                      <c:pt idx="133">
                        <c:v>48831.339065551758</c:v>
                      </c:pt>
                      <c:pt idx="134">
                        <c:v>50472.671463012695</c:v>
                      </c:pt>
                      <c:pt idx="135">
                        <c:v>50179.252899169922</c:v>
                      </c:pt>
                      <c:pt idx="136">
                        <c:v>49837.84162902832</c:v>
                      </c:pt>
                      <c:pt idx="137">
                        <c:v>49845.341873168945</c:v>
                      </c:pt>
                      <c:pt idx="138">
                        <c:v>50295.693435668945</c:v>
                      </c:pt>
                      <c:pt idx="139">
                        <c:v>50733.332595825195</c:v>
                      </c:pt>
                      <c:pt idx="140">
                        <c:v>50578.708572387695</c:v>
                      </c:pt>
                      <c:pt idx="141">
                        <c:v>48877.554412841797</c:v>
                      </c:pt>
                      <c:pt idx="142">
                        <c:v>49610.042205810547</c:v>
                      </c:pt>
                      <c:pt idx="143">
                        <c:v>49610.042205810547</c:v>
                      </c:pt>
                      <c:pt idx="144">
                        <c:v>49962.042205810547</c:v>
                      </c:pt>
                      <c:pt idx="145">
                        <c:v>48357.117530822754</c:v>
                      </c:pt>
                      <c:pt idx="146">
                        <c:v>48317.51358795166</c:v>
                      </c:pt>
                      <c:pt idx="147">
                        <c:v>48366.342140197754</c:v>
                      </c:pt>
                      <c:pt idx="148">
                        <c:v>49611.643218994141</c:v>
                      </c:pt>
                      <c:pt idx="149">
                        <c:v>49611.643157958984</c:v>
                      </c:pt>
                      <c:pt idx="150">
                        <c:v>49942.197052001953</c:v>
                      </c:pt>
                      <c:pt idx="151">
                        <c:v>51021.77961730957</c:v>
                      </c:pt>
                      <c:pt idx="152">
                        <c:v>45687.764236450195</c:v>
                      </c:pt>
                      <c:pt idx="153">
                        <c:v>45687.764358520508</c:v>
                      </c:pt>
                      <c:pt idx="154">
                        <c:v>45425.543594360352</c:v>
                      </c:pt>
                      <c:pt idx="155">
                        <c:v>44179.358963012695</c:v>
                      </c:pt>
                      <c:pt idx="156">
                        <c:v>44183.358963012695</c:v>
                      </c:pt>
                      <c:pt idx="157">
                        <c:v>44192.583450317383</c:v>
                      </c:pt>
                      <c:pt idx="158">
                        <c:v>44192.583511352539</c:v>
                      </c:pt>
                      <c:pt idx="159">
                        <c:v>47454.719375610352</c:v>
                      </c:pt>
                      <c:pt idx="160">
                        <c:v>49450.080947875977</c:v>
                      </c:pt>
                      <c:pt idx="161">
                        <c:v>49450.081253051758</c:v>
                      </c:pt>
                      <c:pt idx="162">
                        <c:v>49450.08137512207</c:v>
                      </c:pt>
                      <c:pt idx="163">
                        <c:v>48526.799209594727</c:v>
                      </c:pt>
                      <c:pt idx="164">
                        <c:v>48343.761001586914</c:v>
                      </c:pt>
                      <c:pt idx="165">
                        <c:v>59247.984619140618</c:v>
                      </c:pt>
                      <c:pt idx="166">
                        <c:v>59683.70068359375</c:v>
                      </c:pt>
                      <c:pt idx="167">
                        <c:v>62776.007522583008</c:v>
                      </c:pt>
                      <c:pt idx="168">
                        <c:v>62193.933303833008</c:v>
                      </c:pt>
                      <c:pt idx="169">
                        <c:v>61512.434036254876</c:v>
                      </c:pt>
                      <c:pt idx="170">
                        <c:v>62216.232620239258</c:v>
                      </c:pt>
                      <c:pt idx="171">
                        <c:v>48300.482986450195</c:v>
                      </c:pt>
                      <c:pt idx="172">
                        <c:v>47957.707412719727</c:v>
                      </c:pt>
                      <c:pt idx="173">
                        <c:v>47722.74397277832</c:v>
                      </c:pt>
                      <c:pt idx="174">
                        <c:v>47809.874588012695</c:v>
                      </c:pt>
                      <c:pt idx="175">
                        <c:v>47188.781814575195</c:v>
                      </c:pt>
                      <c:pt idx="176">
                        <c:v>49228.924697875977</c:v>
                      </c:pt>
                      <c:pt idx="177">
                        <c:v>49228.92463684082</c:v>
                      </c:pt>
                      <c:pt idx="178">
                        <c:v>49010.366165161133</c:v>
                      </c:pt>
                      <c:pt idx="179">
                        <c:v>56683.41926574707</c:v>
                      </c:pt>
                      <c:pt idx="180">
                        <c:v>47778.09651184082</c:v>
                      </c:pt>
                      <c:pt idx="181">
                        <c:v>48648.14045715332</c:v>
                      </c:pt>
                      <c:pt idx="182">
                        <c:v>48648.14045715332</c:v>
                      </c:pt>
                      <c:pt idx="183">
                        <c:v>48213.992263793945</c:v>
                      </c:pt>
                      <c:pt idx="184">
                        <c:v>48166.888381958008</c:v>
                      </c:pt>
                      <c:pt idx="185">
                        <c:v>49152.50471496582</c:v>
                      </c:pt>
                      <c:pt idx="186">
                        <c:v>49152.50471496582</c:v>
                      </c:pt>
                      <c:pt idx="187">
                        <c:v>51479.119384765625</c:v>
                      </c:pt>
                      <c:pt idx="188">
                        <c:v>51079.307861328125</c:v>
                      </c:pt>
                      <c:pt idx="189">
                        <c:v>51023.571487426758</c:v>
                      </c:pt>
                      <c:pt idx="190">
                        <c:v>50489.712356567383</c:v>
                      </c:pt>
                      <c:pt idx="191">
                        <c:v>48555.544815063477</c:v>
                      </c:pt>
                      <c:pt idx="192">
                        <c:v>48460.831008911126</c:v>
                      </c:pt>
                      <c:pt idx="193">
                        <c:v>48460.83088684082</c:v>
                      </c:pt>
                      <c:pt idx="194">
                        <c:v>48182.334915161126</c:v>
                      </c:pt>
                      <c:pt idx="195">
                        <c:v>51054.851760864258</c:v>
                      </c:pt>
                      <c:pt idx="196">
                        <c:v>50124.809219360352</c:v>
                      </c:pt>
                      <c:pt idx="197">
                        <c:v>50604.113967895508</c:v>
                      </c:pt>
                      <c:pt idx="198">
                        <c:v>50604.006546020508</c:v>
                      </c:pt>
                      <c:pt idx="199">
                        <c:v>51719.970230102539</c:v>
                      </c:pt>
                      <c:pt idx="200">
                        <c:v>48979.350173950195</c:v>
                      </c:pt>
                      <c:pt idx="201">
                        <c:v>49762.661026000977</c:v>
                      </c:pt>
                      <c:pt idx="202">
                        <c:v>49820.714248657227</c:v>
                      </c:pt>
                      <c:pt idx="203">
                        <c:v>49196.494522094727</c:v>
                      </c:pt>
                      <c:pt idx="204">
                        <c:v>49193.470169067383</c:v>
                      </c:pt>
                      <c:pt idx="205">
                        <c:v>48995.172988891602</c:v>
                      </c:pt>
                      <c:pt idx="206">
                        <c:v>48726.329177856445</c:v>
                      </c:pt>
                      <c:pt idx="207">
                        <c:v>47760.280715942383</c:v>
                      </c:pt>
                      <c:pt idx="208">
                        <c:v>59202.149627685547</c:v>
                      </c:pt>
                      <c:pt idx="209">
                        <c:v>59083.215972900391</c:v>
                      </c:pt>
                      <c:pt idx="210">
                        <c:v>60611.408279418945</c:v>
                      </c:pt>
                      <c:pt idx="211">
                        <c:v>60544.717849731445</c:v>
                      </c:pt>
                      <c:pt idx="212">
                        <c:v>50672.260330200195</c:v>
                      </c:pt>
                      <c:pt idx="213">
                        <c:v>50672.260330200195</c:v>
                      </c:pt>
                      <c:pt idx="214">
                        <c:v>50672.260330200195</c:v>
                      </c:pt>
                      <c:pt idx="215">
                        <c:v>50789.162673950195</c:v>
                      </c:pt>
                      <c:pt idx="216">
                        <c:v>50503.330642700195</c:v>
                      </c:pt>
                      <c:pt idx="217">
                        <c:v>49622.846267700195</c:v>
                      </c:pt>
                      <c:pt idx="218">
                        <c:v>49661.486892700195</c:v>
                      </c:pt>
                      <c:pt idx="219">
                        <c:v>49661.486892700195</c:v>
                      </c:pt>
                      <c:pt idx="220">
                        <c:v>49282.672439575195</c:v>
                      </c:pt>
                      <c:pt idx="221">
                        <c:v>49503.830642700195</c:v>
                      </c:pt>
                      <c:pt idx="222">
                        <c:v>49514.377456665039</c:v>
                      </c:pt>
                      <c:pt idx="223">
                        <c:v>49295.817153930664</c:v>
                      </c:pt>
                      <c:pt idx="224">
                        <c:v>49286.592666625977</c:v>
                      </c:pt>
                      <c:pt idx="225">
                        <c:v>50409.172561645508</c:v>
                      </c:pt>
                      <c:pt idx="226">
                        <c:v>50142.228881835938</c:v>
                      </c:pt>
                      <c:pt idx="227">
                        <c:v>49790.612731933594</c:v>
                      </c:pt>
                      <c:pt idx="228">
                        <c:v>48323.146423339844</c:v>
                      </c:pt>
                      <c:pt idx="229">
                        <c:v>48327.146545410156</c:v>
                      </c:pt>
                      <c:pt idx="230">
                        <c:v>48323.146606445313</c:v>
                      </c:pt>
                      <c:pt idx="231">
                        <c:v>47255.134902954102</c:v>
                      </c:pt>
                      <c:pt idx="232">
                        <c:v>47255.134963989258</c:v>
                      </c:pt>
                      <c:pt idx="233">
                        <c:v>47255.134902954102</c:v>
                      </c:pt>
                      <c:pt idx="234">
                        <c:v>47255.134902954102</c:v>
                      </c:pt>
                      <c:pt idx="235">
                        <c:v>47136.201370239258</c:v>
                      </c:pt>
                      <c:pt idx="236">
                        <c:v>47033.278457641602</c:v>
                      </c:pt>
                      <c:pt idx="237">
                        <c:v>47504.212051391602</c:v>
                      </c:pt>
                      <c:pt idx="238">
                        <c:v>60178.495635986328</c:v>
                      </c:pt>
                      <c:pt idx="239">
                        <c:v>60178.495758056641</c:v>
                      </c:pt>
                      <c:pt idx="240">
                        <c:v>49976.336502075195</c:v>
                      </c:pt>
                      <c:pt idx="241">
                        <c:v>49968.117141723633</c:v>
                      </c:pt>
                      <c:pt idx="242">
                        <c:v>49968.117385864258</c:v>
                      </c:pt>
                      <c:pt idx="243">
                        <c:v>49968.116409301758</c:v>
                      </c:pt>
                      <c:pt idx="244">
                        <c:v>49582.800491333008</c:v>
                      </c:pt>
                      <c:pt idx="245">
                        <c:v>49320.715469360352</c:v>
                      </c:pt>
                      <c:pt idx="246">
                        <c:v>49635.764785766602</c:v>
                      </c:pt>
                      <c:pt idx="247">
                        <c:v>49460.864761352539</c:v>
                      </c:pt>
                      <c:pt idx="248">
                        <c:v>49517.91291809082</c:v>
                      </c:pt>
                      <c:pt idx="249">
                        <c:v>49984.975662231445</c:v>
                      </c:pt>
                      <c:pt idx="250">
                        <c:v>59614.328346252441</c:v>
                      </c:pt>
                      <c:pt idx="251">
                        <c:v>60129.124244689941</c:v>
                      </c:pt>
                      <c:pt idx="252">
                        <c:v>60080.295631408691</c:v>
                      </c:pt>
                      <c:pt idx="253">
                        <c:v>60045.645721435547</c:v>
                      </c:pt>
                      <c:pt idx="254">
                        <c:v>60045.645660400391</c:v>
                      </c:pt>
                      <c:pt idx="255">
                        <c:v>50161.52619934082</c:v>
                      </c:pt>
                      <c:pt idx="256">
                        <c:v>50161.52619934082</c:v>
                      </c:pt>
                      <c:pt idx="257">
                        <c:v>47615.373489379876</c:v>
                      </c:pt>
                      <c:pt idx="258">
                        <c:v>47615.373489379876</c:v>
                      </c:pt>
                      <c:pt idx="259">
                        <c:v>47179.847732543945</c:v>
                      </c:pt>
                      <c:pt idx="260">
                        <c:v>46648.944107055664</c:v>
                      </c:pt>
                      <c:pt idx="261">
                        <c:v>54803.54377746582</c:v>
                      </c:pt>
                      <c:pt idx="262">
                        <c:v>53934.086441040039</c:v>
                      </c:pt>
                      <c:pt idx="263">
                        <c:v>54448.315643310547</c:v>
                      </c:pt>
                      <c:pt idx="264">
                        <c:v>54375.205780029297</c:v>
                      </c:pt>
                      <c:pt idx="265">
                        <c:v>54858.901397705078</c:v>
                      </c:pt>
                      <c:pt idx="266">
                        <c:v>54858.756866455078</c:v>
                      </c:pt>
                      <c:pt idx="267">
                        <c:v>54858.901397705078</c:v>
                      </c:pt>
                      <c:pt idx="268">
                        <c:v>57355.151931762695</c:v>
                      </c:pt>
                      <c:pt idx="269">
                        <c:v>57359.951812744141</c:v>
                      </c:pt>
                      <c:pt idx="270">
                        <c:v>62445.41731262207</c:v>
                      </c:pt>
                      <c:pt idx="271">
                        <c:v>61847.046585083008</c:v>
                      </c:pt>
                      <c:pt idx="272">
                        <c:v>62482.375930786126</c:v>
                      </c:pt>
                      <c:pt idx="273">
                        <c:v>47808.775985717773</c:v>
                      </c:pt>
                      <c:pt idx="274">
                        <c:v>50454.699172973633</c:v>
                      </c:pt>
                      <c:pt idx="275">
                        <c:v>50458.699295043945</c:v>
                      </c:pt>
                      <c:pt idx="276">
                        <c:v>50004.78498840332</c:v>
                      </c:pt>
                      <c:pt idx="277">
                        <c:v>51110.868728637695</c:v>
                      </c:pt>
                      <c:pt idx="278">
                        <c:v>51110.869216918945</c:v>
                      </c:pt>
                      <c:pt idx="279">
                        <c:v>50707.503005981445</c:v>
                      </c:pt>
                      <c:pt idx="280">
                        <c:v>48888.005218505859</c:v>
                      </c:pt>
                      <c:pt idx="281">
                        <c:v>48888.005279541016</c:v>
                      </c:pt>
                      <c:pt idx="282">
                        <c:v>49243.510330200195</c:v>
                      </c:pt>
                      <c:pt idx="283">
                        <c:v>49243.510208129883</c:v>
                      </c:pt>
                      <c:pt idx="284">
                        <c:v>48649.760940551758</c:v>
                      </c:pt>
                      <c:pt idx="285">
                        <c:v>48290.551345825195</c:v>
                      </c:pt>
                      <c:pt idx="286">
                        <c:v>48995.379470825195</c:v>
                      </c:pt>
                      <c:pt idx="287">
                        <c:v>48995.379470825195</c:v>
                      </c:pt>
                      <c:pt idx="288">
                        <c:v>49068.093231201172</c:v>
                      </c:pt>
                      <c:pt idx="289">
                        <c:v>48958.384063720703</c:v>
                      </c:pt>
                      <c:pt idx="290">
                        <c:v>48949.159637451172</c:v>
                      </c:pt>
                      <c:pt idx="291">
                        <c:v>50109.34260559082</c:v>
                      </c:pt>
                      <c:pt idx="292">
                        <c:v>50109.342544555664</c:v>
                      </c:pt>
                      <c:pt idx="293">
                        <c:v>49644.223587036133</c:v>
                      </c:pt>
                      <c:pt idx="294">
                        <c:v>49637.823577880859</c:v>
                      </c:pt>
                      <c:pt idx="295">
                        <c:v>50942.821243286133</c:v>
                      </c:pt>
                      <c:pt idx="296">
                        <c:v>50590.821426391602</c:v>
                      </c:pt>
                      <c:pt idx="297">
                        <c:v>50520.499481201172</c:v>
                      </c:pt>
                      <c:pt idx="298">
                        <c:v>50341.461273193359</c:v>
                      </c:pt>
                      <c:pt idx="299">
                        <c:v>59863.644012451172</c:v>
                      </c:pt>
                      <c:pt idx="300">
                        <c:v>48831.526809692383</c:v>
                      </c:pt>
                      <c:pt idx="301">
                        <c:v>48758.416946411133</c:v>
                      </c:pt>
                      <c:pt idx="302">
                        <c:v>49517.72590637207</c:v>
                      </c:pt>
                      <c:pt idx="303">
                        <c:v>49136.41047668457</c:v>
                      </c:pt>
                      <c:pt idx="304">
                        <c:v>49145.63557434082</c:v>
                      </c:pt>
                      <c:pt idx="305">
                        <c:v>49530.94905090332</c:v>
                      </c:pt>
                      <c:pt idx="306">
                        <c:v>49465.844802856445</c:v>
                      </c:pt>
                      <c:pt idx="307">
                        <c:v>48544.861587524414</c:v>
                      </c:pt>
                      <c:pt idx="308">
                        <c:v>48348.971633911133</c:v>
                      </c:pt>
                      <c:pt idx="309">
                        <c:v>48258.232131958008</c:v>
                      </c:pt>
                      <c:pt idx="310">
                        <c:v>48258.232009887688</c:v>
                      </c:pt>
                      <c:pt idx="311">
                        <c:v>50539.098953247063</c:v>
                      </c:pt>
                      <c:pt idx="312">
                        <c:v>58479.928443908691</c:v>
                      </c:pt>
                      <c:pt idx="313">
                        <c:v>58948.265846252441</c:v>
                      </c:pt>
                      <c:pt idx="314">
                        <c:v>58948.265846252441</c:v>
                      </c:pt>
                      <c:pt idx="315">
                        <c:v>50281.960388183594</c:v>
                      </c:pt>
                      <c:pt idx="316">
                        <c:v>49975.094116210938</c:v>
                      </c:pt>
                      <c:pt idx="317">
                        <c:v>49984.31884765625</c:v>
                      </c:pt>
                      <c:pt idx="318">
                        <c:v>49975.094482421875</c:v>
                      </c:pt>
                      <c:pt idx="319">
                        <c:v>49335.278228759766</c:v>
                      </c:pt>
                      <c:pt idx="320">
                        <c:v>49799.723052978516</c:v>
                      </c:pt>
                      <c:pt idx="321">
                        <c:v>49799.723052978516</c:v>
                      </c:pt>
                      <c:pt idx="322">
                        <c:v>51467.943267822266</c:v>
                      </c:pt>
                      <c:pt idx="323">
                        <c:v>51466.203201293945</c:v>
                      </c:pt>
                      <c:pt idx="324">
                        <c:v>48281.207107543945</c:v>
                      </c:pt>
                      <c:pt idx="325">
                        <c:v>48281.207229614258</c:v>
                      </c:pt>
                      <c:pt idx="326">
                        <c:v>48281.207107543945</c:v>
                      </c:pt>
                      <c:pt idx="327">
                        <c:v>50271.135589599609</c:v>
                      </c:pt>
                      <c:pt idx="328">
                        <c:v>50231.531707763672</c:v>
                      </c:pt>
                      <c:pt idx="329">
                        <c:v>50062.263137817383</c:v>
                      </c:pt>
                      <c:pt idx="330">
                        <c:v>50814.623123168945</c:v>
                      </c:pt>
                      <c:pt idx="331">
                        <c:v>50823.84748840332</c:v>
                      </c:pt>
                      <c:pt idx="332">
                        <c:v>47812.581619262695</c:v>
                      </c:pt>
                      <c:pt idx="333">
                        <c:v>47821.80598449707</c:v>
                      </c:pt>
                      <c:pt idx="334">
                        <c:v>48206.970657348633</c:v>
                      </c:pt>
                      <c:pt idx="335">
                        <c:v>48206.970657348633</c:v>
                      </c:pt>
                      <c:pt idx="336">
                        <c:v>47746.175430297852</c:v>
                      </c:pt>
                      <c:pt idx="337">
                        <c:v>55795.16194152832</c:v>
                      </c:pt>
                      <c:pt idx="338">
                        <c:v>55726.052139282227</c:v>
                      </c:pt>
                      <c:pt idx="339">
                        <c:v>55655.756439208984</c:v>
                      </c:pt>
                      <c:pt idx="340">
                        <c:v>55573.422210693359</c:v>
                      </c:pt>
                      <c:pt idx="341">
                        <c:v>56886.324798583984</c:v>
                      </c:pt>
                      <c:pt idx="342">
                        <c:v>56767.393157958984</c:v>
                      </c:pt>
                      <c:pt idx="343">
                        <c:v>58655.420425415039</c:v>
                      </c:pt>
                      <c:pt idx="344">
                        <c:v>58308.220611572266</c:v>
                      </c:pt>
                      <c:pt idx="345">
                        <c:v>60988.527145385742</c:v>
                      </c:pt>
                      <c:pt idx="346">
                        <c:v>61038.527267456055</c:v>
                      </c:pt>
                      <c:pt idx="347">
                        <c:v>51210.032363891602</c:v>
                      </c:pt>
                      <c:pt idx="348">
                        <c:v>48984.733108520508</c:v>
                      </c:pt>
                      <c:pt idx="349">
                        <c:v>49330.443374633789</c:v>
                      </c:pt>
                      <c:pt idx="350">
                        <c:v>49317.218887329102</c:v>
                      </c:pt>
                      <c:pt idx="351">
                        <c:v>49219.561721801758</c:v>
                      </c:pt>
                      <c:pt idx="352">
                        <c:v>50833.817337036133</c:v>
                      </c:pt>
                      <c:pt idx="353">
                        <c:v>58093.721511840813</c:v>
                      </c:pt>
                      <c:pt idx="354">
                        <c:v>58029.616653442383</c:v>
                      </c:pt>
                      <c:pt idx="355">
                        <c:v>57793.297622680664</c:v>
                      </c:pt>
                      <c:pt idx="356">
                        <c:v>59665.781280517578</c:v>
                      </c:pt>
                      <c:pt idx="357">
                        <c:v>59669.781280517578</c:v>
                      </c:pt>
                      <c:pt idx="358">
                        <c:v>59679.005706787109</c:v>
                      </c:pt>
                      <c:pt idx="359">
                        <c:v>59284.466888427734</c:v>
                      </c:pt>
                      <c:pt idx="360">
                        <c:v>52852.39306640625</c:v>
                      </c:pt>
                      <c:pt idx="361">
                        <c:v>53008.503662109368</c:v>
                      </c:pt>
                      <c:pt idx="362">
                        <c:v>49234.806838989258</c:v>
                      </c:pt>
                      <c:pt idx="363">
                        <c:v>49161.90705871582</c:v>
                      </c:pt>
                      <c:pt idx="364">
                        <c:v>49093.006912231445</c:v>
                      </c:pt>
                      <c:pt idx="365">
                        <c:v>49028.662307739258</c:v>
                      </c:pt>
                      <c:pt idx="366">
                        <c:v>48955.762405395508</c:v>
                      </c:pt>
                      <c:pt idx="367">
                        <c:v>49408.54768371582</c:v>
                      </c:pt>
                      <c:pt idx="368">
                        <c:v>49350.04524230957</c:v>
                      </c:pt>
                      <c:pt idx="369">
                        <c:v>49389.784866333008</c:v>
                      </c:pt>
                      <c:pt idx="370">
                        <c:v>49099.27912902832</c:v>
                      </c:pt>
                      <c:pt idx="371">
                        <c:v>49863.960403442383</c:v>
                      </c:pt>
                      <c:pt idx="372">
                        <c:v>49863.960403442383</c:v>
                      </c:pt>
                      <c:pt idx="373">
                        <c:v>49845.649612426758</c:v>
                      </c:pt>
                      <c:pt idx="374">
                        <c:v>49472.314041137695</c:v>
                      </c:pt>
                      <c:pt idx="375">
                        <c:v>50220.51106262207</c:v>
                      </c:pt>
                      <c:pt idx="376">
                        <c:v>50646.21989440918</c:v>
                      </c:pt>
                      <c:pt idx="377">
                        <c:v>50294.21989440918</c:v>
                      </c:pt>
                      <c:pt idx="378">
                        <c:v>50294.22038269043</c:v>
                      </c:pt>
                      <c:pt idx="379">
                        <c:v>50294.22038269043</c:v>
                      </c:pt>
                      <c:pt idx="380">
                        <c:v>50294.220138549805</c:v>
                      </c:pt>
                      <c:pt idx="381">
                        <c:v>49993.252731323242</c:v>
                      </c:pt>
                      <c:pt idx="382">
                        <c:v>49707.853317260742</c:v>
                      </c:pt>
                      <c:pt idx="383">
                        <c:v>49667.162887573242</c:v>
                      </c:pt>
                      <c:pt idx="384">
                        <c:v>49756.681930541992</c:v>
                      </c:pt>
                      <c:pt idx="385">
                        <c:v>49756.681930541992</c:v>
                      </c:pt>
                      <c:pt idx="386">
                        <c:v>49756.681930541992</c:v>
                      </c:pt>
                      <c:pt idx="387">
                        <c:v>46881.560577392578</c:v>
                      </c:pt>
                      <c:pt idx="388">
                        <c:v>46726.936065673828</c:v>
                      </c:pt>
                      <c:pt idx="389">
                        <c:v>58597.34553527832</c:v>
                      </c:pt>
                      <c:pt idx="390">
                        <c:v>49276.951110839844</c:v>
                      </c:pt>
                      <c:pt idx="391">
                        <c:v>49322.772827148438</c:v>
                      </c:pt>
                      <c:pt idx="392">
                        <c:v>49249.652709960938</c:v>
                      </c:pt>
                      <c:pt idx="393">
                        <c:v>49176.542907714844</c:v>
                      </c:pt>
                      <c:pt idx="394">
                        <c:v>48394.005615234375</c:v>
                      </c:pt>
                      <c:pt idx="395">
                        <c:v>48391.9755859375</c:v>
                      </c:pt>
                      <c:pt idx="396">
                        <c:v>47682.374145507813</c:v>
                      </c:pt>
                      <c:pt idx="397">
                        <c:v>47676.761856079102</c:v>
                      </c:pt>
                      <c:pt idx="398">
                        <c:v>47323.494277954102</c:v>
                      </c:pt>
                      <c:pt idx="399">
                        <c:v>47332.718643188477</c:v>
                      </c:pt>
                      <c:pt idx="400">
                        <c:v>47442.425979614258</c:v>
                      </c:pt>
                      <c:pt idx="401">
                        <c:v>46816.972610473633</c:v>
                      </c:pt>
                      <c:pt idx="402">
                        <c:v>46816.972671508789</c:v>
                      </c:pt>
                      <c:pt idx="403">
                        <c:v>47091.538650512695</c:v>
                      </c:pt>
                      <c:pt idx="404">
                        <c:v>47100.763137817383</c:v>
                      </c:pt>
                      <c:pt idx="405">
                        <c:v>52572.989334106445</c:v>
                      </c:pt>
                      <c:pt idx="406">
                        <c:v>52092.305740356445</c:v>
                      </c:pt>
                      <c:pt idx="407">
                        <c:v>49037.121047973633</c:v>
                      </c:pt>
                      <c:pt idx="408">
                        <c:v>49864.652862548828</c:v>
                      </c:pt>
                      <c:pt idx="409">
                        <c:v>49868.652801513672</c:v>
                      </c:pt>
                      <c:pt idx="410">
                        <c:v>49877.877410888672</c:v>
                      </c:pt>
                      <c:pt idx="411">
                        <c:v>49877.877349853516</c:v>
                      </c:pt>
                      <c:pt idx="412">
                        <c:v>47301.727127075195</c:v>
                      </c:pt>
                      <c:pt idx="413">
                        <c:v>47457.83723449707</c:v>
                      </c:pt>
                      <c:pt idx="414">
                        <c:v>47457.837478637695</c:v>
                      </c:pt>
                      <c:pt idx="415">
                        <c:v>47457.837478637695</c:v>
                      </c:pt>
                      <c:pt idx="416">
                        <c:v>47448.61311340332</c:v>
                      </c:pt>
                      <c:pt idx="417">
                        <c:v>50414.68049621582</c:v>
                      </c:pt>
                      <c:pt idx="418">
                        <c:v>50418.680618286133</c:v>
                      </c:pt>
                      <c:pt idx="419">
                        <c:v>50265.305633544922</c:v>
                      </c:pt>
                      <c:pt idx="420">
                        <c:v>50469.104080200195</c:v>
                      </c:pt>
                      <c:pt idx="421">
                        <c:v>50473.104080200195</c:v>
                      </c:pt>
                      <c:pt idx="422">
                        <c:v>50482.328567504883</c:v>
                      </c:pt>
                      <c:pt idx="423">
                        <c:v>50482.328567504883</c:v>
                      </c:pt>
                      <c:pt idx="424">
                        <c:v>52446.283889770508</c:v>
                      </c:pt>
                      <c:pt idx="425">
                        <c:v>52136.002029418945</c:v>
                      </c:pt>
                      <c:pt idx="426">
                        <c:v>46976.920059204102</c:v>
                      </c:pt>
                      <c:pt idx="427">
                        <c:v>49281.941360473633</c:v>
                      </c:pt>
                      <c:pt idx="428">
                        <c:v>49319.805801391602</c:v>
                      </c:pt>
                      <c:pt idx="429">
                        <c:v>49270.977005004883</c:v>
                      </c:pt>
                      <c:pt idx="430">
                        <c:v>49104.795120239258</c:v>
                      </c:pt>
                      <c:pt idx="431">
                        <c:v>50587.506423950195</c:v>
                      </c:pt>
                      <c:pt idx="432">
                        <c:v>50587.505935668945</c:v>
                      </c:pt>
                      <c:pt idx="433">
                        <c:v>50247.640701293945</c:v>
                      </c:pt>
                      <c:pt idx="434">
                        <c:v>49121.333694458008</c:v>
                      </c:pt>
                      <c:pt idx="435">
                        <c:v>49093.97688293457</c:v>
                      </c:pt>
                      <c:pt idx="436">
                        <c:v>48741.977127075195</c:v>
                      </c:pt>
                      <c:pt idx="437">
                        <c:v>48741.97737121582</c:v>
                      </c:pt>
                      <c:pt idx="438">
                        <c:v>48609.825759887695</c:v>
                      </c:pt>
                      <c:pt idx="439">
                        <c:v>48531.496170043945</c:v>
                      </c:pt>
                      <c:pt idx="440">
                        <c:v>48962.311965942383</c:v>
                      </c:pt>
                      <c:pt idx="441">
                        <c:v>48986.073013305664</c:v>
                      </c:pt>
                      <c:pt idx="442">
                        <c:v>48641.21272277832</c:v>
                      </c:pt>
                      <c:pt idx="443">
                        <c:v>48642.164932250977</c:v>
                      </c:pt>
                      <c:pt idx="444">
                        <c:v>48833.938430786133</c:v>
                      </c:pt>
                      <c:pt idx="445">
                        <c:v>48778.246658325195</c:v>
                      </c:pt>
                      <c:pt idx="446">
                        <c:v>58630.019996643059</c:v>
                      </c:pt>
                      <c:pt idx="447">
                        <c:v>59691.650367736809</c:v>
                      </c:pt>
                      <c:pt idx="448">
                        <c:v>59691.650123596191</c:v>
                      </c:pt>
                      <c:pt idx="449">
                        <c:v>59478.211334228516</c:v>
                      </c:pt>
                      <c:pt idx="450">
                        <c:v>50171.66877746582</c:v>
                      </c:pt>
                      <c:pt idx="451">
                        <c:v>50358.29426574707</c:v>
                      </c:pt>
                      <c:pt idx="452">
                        <c:v>50358.294509887695</c:v>
                      </c:pt>
                      <c:pt idx="453">
                        <c:v>50358.294387817376</c:v>
                      </c:pt>
                      <c:pt idx="454">
                        <c:v>47500.572463989258</c:v>
                      </c:pt>
                      <c:pt idx="455">
                        <c:v>47500.572463989258</c:v>
                      </c:pt>
                      <c:pt idx="456">
                        <c:v>47063.827529907227</c:v>
                      </c:pt>
                      <c:pt idx="457">
                        <c:v>48315.089553833008</c:v>
                      </c:pt>
                      <c:pt idx="458">
                        <c:v>48033.64533996582</c:v>
                      </c:pt>
                      <c:pt idx="459">
                        <c:v>47908.975173950195</c:v>
                      </c:pt>
                      <c:pt idx="460">
                        <c:v>47918.199600219727</c:v>
                      </c:pt>
                      <c:pt idx="461">
                        <c:v>47918.199600219727</c:v>
                      </c:pt>
                      <c:pt idx="462">
                        <c:v>47908.975173950195</c:v>
                      </c:pt>
                      <c:pt idx="463">
                        <c:v>49462.54524230957</c:v>
                      </c:pt>
                      <c:pt idx="464">
                        <c:v>49510.169631958008</c:v>
                      </c:pt>
                      <c:pt idx="465">
                        <c:v>49368.170486450195</c:v>
                      </c:pt>
                      <c:pt idx="466">
                        <c:v>49368.170486450195</c:v>
                      </c:pt>
                      <c:pt idx="467">
                        <c:v>48880.060134887695</c:v>
                      </c:pt>
                      <c:pt idx="468">
                        <c:v>48981.467727661133</c:v>
                      </c:pt>
                      <c:pt idx="469">
                        <c:v>48981.467666625977</c:v>
                      </c:pt>
                      <c:pt idx="470">
                        <c:v>48933.656204223633</c:v>
                      </c:pt>
                      <c:pt idx="471">
                        <c:v>48244.631118774414</c:v>
                      </c:pt>
                      <c:pt idx="472">
                        <c:v>48352.164520263672</c:v>
                      </c:pt>
                      <c:pt idx="473">
                        <c:v>48352.164520263672</c:v>
                      </c:pt>
                      <c:pt idx="474">
                        <c:v>51647.40510559082</c:v>
                      </c:pt>
                      <c:pt idx="475">
                        <c:v>51647.404861450188</c:v>
                      </c:pt>
                      <c:pt idx="476">
                        <c:v>51533.471267700188</c:v>
                      </c:pt>
                      <c:pt idx="477">
                        <c:v>58071.474273681641</c:v>
                      </c:pt>
                      <c:pt idx="478">
                        <c:v>58179.697479248047</c:v>
                      </c:pt>
                      <c:pt idx="479">
                        <c:v>57716.558746337891</c:v>
                      </c:pt>
                      <c:pt idx="480">
                        <c:v>48175.215957641602</c:v>
                      </c:pt>
                      <c:pt idx="481">
                        <c:v>48137.399856567383</c:v>
                      </c:pt>
                      <c:pt idx="482">
                        <c:v>48900.36604309082</c:v>
                      </c:pt>
                      <c:pt idx="483">
                        <c:v>48900.36604309082</c:v>
                      </c:pt>
                      <c:pt idx="484">
                        <c:v>48761.166053771973</c:v>
                      </c:pt>
                      <c:pt idx="485">
                        <c:v>48285.394386291504</c:v>
                      </c:pt>
                      <c:pt idx="486">
                        <c:v>49864.555374145508</c:v>
                      </c:pt>
                      <c:pt idx="487">
                        <c:v>50351.02326965332</c:v>
                      </c:pt>
                      <c:pt idx="488">
                        <c:v>50109.529983520508</c:v>
                      </c:pt>
                      <c:pt idx="489">
                        <c:v>51092.021926879883</c:v>
                      </c:pt>
                      <c:pt idx="490">
                        <c:v>51092.022171020508</c:v>
                      </c:pt>
                      <c:pt idx="491">
                        <c:v>48191.526443481445</c:v>
                      </c:pt>
                      <c:pt idx="492">
                        <c:v>48191.526443481445</c:v>
                      </c:pt>
                      <c:pt idx="493">
                        <c:v>48365.205520629876</c:v>
                      </c:pt>
                      <c:pt idx="494">
                        <c:v>48423.25862121582</c:v>
                      </c:pt>
                      <c:pt idx="495">
                        <c:v>50856.119705200195</c:v>
                      </c:pt>
                      <c:pt idx="496">
                        <c:v>50865.344131469727</c:v>
                      </c:pt>
                      <c:pt idx="497">
                        <c:v>50865.129287719727</c:v>
                      </c:pt>
                      <c:pt idx="498">
                        <c:v>50181.558486938477</c:v>
                      </c:pt>
                      <c:pt idx="499">
                        <c:v>50132.73030090332</c:v>
                      </c:pt>
                      <c:pt idx="500">
                        <c:v>50181.55891418457</c:v>
                      </c:pt>
                      <c:pt idx="501">
                        <c:v>50082.815383911133</c:v>
                      </c:pt>
                      <c:pt idx="502">
                        <c:v>49139.23469543457</c:v>
                      </c:pt>
                      <c:pt idx="503">
                        <c:v>49783.955322265625</c:v>
                      </c:pt>
                      <c:pt idx="504">
                        <c:v>49783.955200195313</c:v>
                      </c:pt>
                      <c:pt idx="505">
                        <c:v>49783.955261230469</c:v>
                      </c:pt>
                      <c:pt idx="506">
                        <c:v>49783.955200195313</c:v>
                      </c:pt>
                      <c:pt idx="507">
                        <c:v>50136.585144042969</c:v>
                      </c:pt>
                      <c:pt idx="508">
                        <c:v>57006.326248168945</c:v>
                      </c:pt>
                      <c:pt idx="509">
                        <c:v>56926.031753540039</c:v>
                      </c:pt>
                      <c:pt idx="510">
                        <c:v>49818.916213989258</c:v>
                      </c:pt>
                      <c:pt idx="511">
                        <c:v>49951.912368774414</c:v>
                      </c:pt>
                      <c:pt idx="512">
                        <c:v>49942.688003540039</c:v>
                      </c:pt>
                      <c:pt idx="513">
                        <c:v>48989.164199829102</c:v>
                      </c:pt>
                      <c:pt idx="514">
                        <c:v>49320.314529418945</c:v>
                      </c:pt>
                      <c:pt idx="515">
                        <c:v>49122.569412231445</c:v>
                      </c:pt>
                      <c:pt idx="516">
                        <c:v>49139.789260864258</c:v>
                      </c:pt>
                      <c:pt idx="517">
                        <c:v>49564.843338012695</c:v>
                      </c:pt>
                      <c:pt idx="518">
                        <c:v>49858.39729309082</c:v>
                      </c:pt>
                      <c:pt idx="519">
                        <c:v>49395.25862121582</c:v>
                      </c:pt>
                      <c:pt idx="520">
                        <c:v>48762.475563049316</c:v>
                      </c:pt>
                      <c:pt idx="521">
                        <c:v>49147.790138244629</c:v>
                      </c:pt>
                      <c:pt idx="522">
                        <c:v>49062.271156311035</c:v>
                      </c:pt>
                      <c:pt idx="523">
                        <c:v>49071.495460510254</c:v>
                      </c:pt>
                      <c:pt idx="524">
                        <c:v>49057.253883361816</c:v>
                      </c:pt>
                      <c:pt idx="525">
                        <c:v>60019.363571166992</c:v>
                      </c:pt>
                      <c:pt idx="526">
                        <c:v>60019.363632202148</c:v>
                      </c:pt>
                      <c:pt idx="527">
                        <c:v>60069.363754272461</c:v>
                      </c:pt>
                      <c:pt idx="528">
                        <c:v>50113.563919067383</c:v>
                      </c:pt>
                      <c:pt idx="529">
                        <c:v>50113.563980102539</c:v>
                      </c:pt>
                      <c:pt idx="530">
                        <c:v>50113.563980102539</c:v>
                      </c:pt>
                      <c:pt idx="531">
                        <c:v>49366.321243286133</c:v>
                      </c:pt>
                      <c:pt idx="532">
                        <c:v>49366.321182250977</c:v>
                      </c:pt>
                      <c:pt idx="533">
                        <c:v>49366.321182250977</c:v>
                      </c:pt>
                      <c:pt idx="534">
                        <c:v>58698.677261352532</c:v>
                      </c:pt>
                      <c:pt idx="535">
                        <c:v>58897.22444152832</c:v>
                      </c:pt>
                      <c:pt idx="536">
                        <c:v>58885.939666748047</c:v>
                      </c:pt>
                      <c:pt idx="537">
                        <c:v>59006.563140869141</c:v>
                      </c:pt>
                      <c:pt idx="538">
                        <c:v>58878.732940673828</c:v>
                      </c:pt>
                      <c:pt idx="539">
                        <c:v>58728.568939208984</c:v>
                      </c:pt>
                      <c:pt idx="540">
                        <c:v>50215.856033325195</c:v>
                      </c:pt>
                      <c:pt idx="541">
                        <c:v>50225.080459594727</c:v>
                      </c:pt>
                      <c:pt idx="542">
                        <c:v>50225.080459594727</c:v>
                      </c:pt>
                      <c:pt idx="543">
                        <c:v>50215.856033325195</c:v>
                      </c:pt>
                      <c:pt idx="544">
                        <c:v>50515.872940063477</c:v>
                      </c:pt>
                      <c:pt idx="545">
                        <c:v>50512.027053833008</c:v>
                      </c:pt>
                      <c:pt idx="546">
                        <c:v>48979.383010864258</c:v>
                      </c:pt>
                      <c:pt idx="547">
                        <c:v>49221.879104614258</c:v>
                      </c:pt>
                      <c:pt idx="548">
                        <c:v>49221.879104614258</c:v>
                      </c:pt>
                      <c:pt idx="549">
                        <c:v>49221.879104614258</c:v>
                      </c:pt>
                      <c:pt idx="550">
                        <c:v>49222.474685668945</c:v>
                      </c:pt>
                      <c:pt idx="551">
                        <c:v>50104.827041625977</c:v>
                      </c:pt>
                      <c:pt idx="552">
                        <c:v>50114.051467895508</c:v>
                      </c:pt>
                      <c:pt idx="553">
                        <c:v>48923.030349731445</c:v>
                      </c:pt>
                      <c:pt idx="554">
                        <c:v>48923.030471801758</c:v>
                      </c:pt>
                      <c:pt idx="555">
                        <c:v>48943.403198242188</c:v>
                      </c:pt>
                      <c:pt idx="556">
                        <c:v>48061.098831176758</c:v>
                      </c:pt>
                      <c:pt idx="557">
                        <c:v>48156.756317138672</c:v>
                      </c:pt>
                      <c:pt idx="558">
                        <c:v>48156.756378173828</c:v>
                      </c:pt>
                      <c:pt idx="559">
                        <c:v>46526.659027099609</c:v>
                      </c:pt>
                      <c:pt idx="560">
                        <c:v>46585.845657348633</c:v>
                      </c:pt>
                      <c:pt idx="561">
                        <c:v>47439.972244262695</c:v>
                      </c:pt>
                      <c:pt idx="562">
                        <c:v>48033.721755981445</c:v>
                      </c:pt>
                      <c:pt idx="563">
                        <c:v>48702.933181762695</c:v>
                      </c:pt>
                      <c:pt idx="564">
                        <c:v>48702.933181762695</c:v>
                      </c:pt>
                      <c:pt idx="565">
                        <c:v>48255.268142700195</c:v>
                      </c:pt>
                      <c:pt idx="566">
                        <c:v>49744.58479309082</c:v>
                      </c:pt>
                      <c:pt idx="567">
                        <c:v>49753.809280395508</c:v>
                      </c:pt>
                      <c:pt idx="568">
                        <c:v>49753.809280395508</c:v>
                      </c:pt>
                      <c:pt idx="569">
                        <c:v>49744.584915161133</c:v>
                      </c:pt>
                      <c:pt idx="570">
                        <c:v>49871.19221496582</c:v>
                      </c:pt>
                      <c:pt idx="571">
                        <c:v>51094.455642700195</c:v>
                      </c:pt>
                      <c:pt idx="572">
                        <c:v>51103.680068969727</c:v>
                      </c:pt>
                      <c:pt idx="573">
                        <c:v>51094.455642700195</c:v>
                      </c:pt>
                      <c:pt idx="574">
                        <c:v>51039.323440551758</c:v>
                      </c:pt>
                      <c:pt idx="575">
                        <c:v>51338.537612915039</c:v>
                      </c:pt>
                      <c:pt idx="576">
                        <c:v>48221.719436645508</c:v>
                      </c:pt>
                      <c:pt idx="577">
                        <c:v>50532.19563293457</c:v>
                      </c:pt>
                      <c:pt idx="578">
                        <c:v>50532.195571899414</c:v>
                      </c:pt>
                      <c:pt idx="579">
                        <c:v>50538.395706176758</c:v>
                      </c:pt>
                      <c:pt idx="580">
                        <c:v>46243.444778442383</c:v>
                      </c:pt>
                      <c:pt idx="581">
                        <c:v>45805.217971801758</c:v>
                      </c:pt>
                      <c:pt idx="582">
                        <c:v>45592.671585083008</c:v>
                      </c:pt>
                      <c:pt idx="583">
                        <c:v>45592.671646118164</c:v>
                      </c:pt>
                      <c:pt idx="584">
                        <c:v>45583.447280883789</c:v>
                      </c:pt>
                      <c:pt idx="585">
                        <c:v>51591.11311340332</c:v>
                      </c:pt>
                      <c:pt idx="586">
                        <c:v>51239.11408996582</c:v>
                      </c:pt>
                      <c:pt idx="587">
                        <c:v>51239.113357543945</c:v>
                      </c:pt>
                      <c:pt idx="588">
                        <c:v>51281.30500793457</c:v>
                      </c:pt>
                      <c:pt idx="589">
                        <c:v>51552.751541137695</c:v>
                      </c:pt>
                      <c:pt idx="590">
                        <c:v>51507.377883911126</c:v>
                      </c:pt>
                      <c:pt idx="591">
                        <c:v>51507.377883911126</c:v>
                      </c:pt>
                      <c:pt idx="592">
                        <c:v>51511.377883911126</c:v>
                      </c:pt>
                      <c:pt idx="593">
                        <c:v>49111.498245239258</c:v>
                      </c:pt>
                      <c:pt idx="594">
                        <c:v>49111.49836730957</c:v>
                      </c:pt>
                      <c:pt idx="595">
                        <c:v>48759.49836730957</c:v>
                      </c:pt>
                      <c:pt idx="596">
                        <c:v>57699.344085693359</c:v>
                      </c:pt>
                      <c:pt idx="597">
                        <c:v>57699.344085693359</c:v>
                      </c:pt>
                      <c:pt idx="598">
                        <c:v>57455.201141357422</c:v>
                      </c:pt>
                      <c:pt idx="599">
                        <c:v>59356.409332275391</c:v>
                      </c:pt>
                      <c:pt idx="600">
                        <c:v>62150.390823364258</c:v>
                      </c:pt>
                      <c:pt idx="601">
                        <c:v>48581.435668945313</c:v>
                      </c:pt>
                      <c:pt idx="602">
                        <c:v>48114.448913574219</c:v>
                      </c:pt>
                      <c:pt idx="603">
                        <c:v>49799.951553344727</c:v>
                      </c:pt>
                      <c:pt idx="604">
                        <c:v>48470.082168579102</c:v>
                      </c:pt>
                      <c:pt idx="605">
                        <c:v>49432.180603027344</c:v>
                      </c:pt>
                      <c:pt idx="606">
                        <c:v>49432.1806640625</c:v>
                      </c:pt>
                      <c:pt idx="607">
                        <c:v>48779.396133422852</c:v>
                      </c:pt>
                      <c:pt idx="608">
                        <c:v>49555.109085083008</c:v>
                      </c:pt>
                      <c:pt idx="609">
                        <c:v>49564.333389282227</c:v>
                      </c:pt>
                      <c:pt idx="610">
                        <c:v>49101.194717407227</c:v>
                      </c:pt>
                      <c:pt idx="611">
                        <c:v>49091.970413208008</c:v>
                      </c:pt>
                      <c:pt idx="612">
                        <c:v>47303.190567016602</c:v>
                      </c:pt>
                      <c:pt idx="613">
                        <c:v>47303.190505981445</c:v>
                      </c:pt>
                      <c:pt idx="614">
                        <c:v>47303.190567016602</c:v>
                      </c:pt>
                      <c:pt idx="615">
                        <c:v>63293.840530395508</c:v>
                      </c:pt>
                      <c:pt idx="616">
                        <c:v>63237.350173950188</c:v>
                      </c:pt>
                      <c:pt idx="617">
                        <c:v>49739.091201782227</c:v>
                      </c:pt>
                      <c:pt idx="618">
                        <c:v>51384.553909301758</c:v>
                      </c:pt>
                      <c:pt idx="619">
                        <c:v>49353.376327514648</c:v>
                      </c:pt>
                      <c:pt idx="620">
                        <c:v>49402.20475769043</c:v>
                      </c:pt>
                      <c:pt idx="621">
                        <c:v>49402.20475769043</c:v>
                      </c:pt>
                      <c:pt idx="622">
                        <c:v>47961.843872070313</c:v>
                      </c:pt>
                      <c:pt idx="623">
                        <c:v>47612.805160522461</c:v>
                      </c:pt>
                      <c:pt idx="624">
                        <c:v>46556.274185180664</c:v>
                      </c:pt>
                      <c:pt idx="625">
                        <c:v>48144.508560180664</c:v>
                      </c:pt>
                      <c:pt idx="626">
                        <c:v>48144.50862121582</c:v>
                      </c:pt>
                      <c:pt idx="627">
                        <c:v>48080.149978637695</c:v>
                      </c:pt>
                      <c:pt idx="628">
                        <c:v>48031.321487426758</c:v>
                      </c:pt>
                      <c:pt idx="629">
                        <c:v>48078.804580688477</c:v>
                      </c:pt>
                      <c:pt idx="630">
                        <c:v>48851.007400512695</c:v>
                      </c:pt>
                      <c:pt idx="631">
                        <c:v>48851.007400512695</c:v>
                      </c:pt>
                      <c:pt idx="632">
                        <c:v>50327.122024536126</c:v>
                      </c:pt>
                      <c:pt idx="633">
                        <c:v>50327.122024536126</c:v>
                      </c:pt>
                      <c:pt idx="634">
                        <c:v>47558.11604309082</c:v>
                      </c:pt>
                      <c:pt idx="635">
                        <c:v>47446.286331176758</c:v>
                      </c:pt>
                      <c:pt idx="636">
                        <c:v>54707.410842895508</c:v>
                      </c:pt>
                      <c:pt idx="637">
                        <c:v>54298.44416809082</c:v>
                      </c:pt>
                      <c:pt idx="638">
                        <c:v>56904.052017211914</c:v>
                      </c:pt>
                      <c:pt idx="639">
                        <c:v>56588.469085693359</c:v>
                      </c:pt>
                      <c:pt idx="640">
                        <c:v>56360.945281982422</c:v>
                      </c:pt>
                      <c:pt idx="641">
                        <c:v>56736.839385986328</c:v>
                      </c:pt>
                      <c:pt idx="642">
                        <c:v>57806.79377746582</c:v>
                      </c:pt>
                      <c:pt idx="643">
                        <c:v>57816.018264770508</c:v>
                      </c:pt>
                      <c:pt idx="644">
                        <c:v>57820.818267822266</c:v>
                      </c:pt>
                      <c:pt idx="645">
                        <c:v>50935.885818481445</c:v>
                      </c:pt>
                      <c:pt idx="646">
                        <c:v>50583.885818481445</c:v>
                      </c:pt>
                      <c:pt idx="647">
                        <c:v>47916.306716918945</c:v>
                      </c:pt>
                      <c:pt idx="648">
                        <c:v>47925.531204223633</c:v>
                      </c:pt>
                      <c:pt idx="649">
                        <c:v>50240.438934326172</c:v>
                      </c:pt>
                      <c:pt idx="650">
                        <c:v>50278.302947998047</c:v>
                      </c:pt>
                      <c:pt idx="651">
                        <c:v>49795.49333190918</c:v>
                      </c:pt>
                      <c:pt idx="652">
                        <c:v>47452.53694152832</c:v>
                      </c:pt>
                      <c:pt idx="653">
                        <c:v>48016.49055480957</c:v>
                      </c:pt>
                      <c:pt idx="654">
                        <c:v>48016.490310668945</c:v>
                      </c:pt>
                      <c:pt idx="655">
                        <c:v>48016.489822387695</c:v>
                      </c:pt>
                      <c:pt idx="656">
                        <c:v>48212.707473754883</c:v>
                      </c:pt>
                      <c:pt idx="657">
                        <c:v>48817.956741333001</c:v>
                      </c:pt>
                      <c:pt idx="658">
                        <c:v>47679.059158325195</c:v>
                      </c:pt>
                      <c:pt idx="659">
                        <c:v>49916.479278564453</c:v>
                      </c:pt>
                      <c:pt idx="660">
                        <c:v>49921.260330200195</c:v>
                      </c:pt>
                      <c:pt idx="661">
                        <c:v>50033.238418579102</c:v>
                      </c:pt>
                      <c:pt idx="662">
                        <c:v>46981.630508422852</c:v>
                      </c:pt>
                      <c:pt idx="663">
                        <c:v>46985.630447387695</c:v>
                      </c:pt>
                      <c:pt idx="664">
                        <c:v>46994.854934692383</c:v>
                      </c:pt>
                      <c:pt idx="665">
                        <c:v>46985.630508422852</c:v>
                      </c:pt>
                      <c:pt idx="666">
                        <c:v>47987.447830200195</c:v>
                      </c:pt>
                      <c:pt idx="667">
                        <c:v>48207.049453735352</c:v>
                      </c:pt>
                      <c:pt idx="668">
                        <c:v>48207.049453735352</c:v>
                      </c:pt>
                      <c:pt idx="669">
                        <c:v>48700.656753540039</c:v>
                      </c:pt>
                      <c:pt idx="670">
                        <c:v>48702.738662719727</c:v>
                      </c:pt>
                      <c:pt idx="671">
                        <c:v>48702.738662719727</c:v>
                      </c:pt>
                      <c:pt idx="672">
                        <c:v>50114.846328735352</c:v>
                      </c:pt>
                      <c:pt idx="673">
                        <c:v>50114.846389770508</c:v>
                      </c:pt>
                      <c:pt idx="674">
                        <c:v>50105.62190246582</c:v>
                      </c:pt>
                      <c:pt idx="675">
                        <c:v>50641.723709106445</c:v>
                      </c:pt>
                      <c:pt idx="676">
                        <c:v>51678.47590637207</c:v>
                      </c:pt>
                      <c:pt idx="677">
                        <c:v>51631.68196105957</c:v>
                      </c:pt>
                      <c:pt idx="678">
                        <c:v>50046.463333129883</c:v>
                      </c:pt>
                      <c:pt idx="679">
                        <c:v>49430.23176574707</c:v>
                      </c:pt>
                      <c:pt idx="680">
                        <c:v>49430.23225402832</c:v>
                      </c:pt>
                      <c:pt idx="681">
                        <c:v>49430.68244934082</c:v>
                      </c:pt>
                      <c:pt idx="682">
                        <c:v>49177.314895629876</c:v>
                      </c:pt>
                      <c:pt idx="683">
                        <c:v>47120.135147094727</c:v>
                      </c:pt>
                      <c:pt idx="684">
                        <c:v>47328.516677856445</c:v>
                      </c:pt>
                      <c:pt idx="685">
                        <c:v>48631.452774047852</c:v>
                      </c:pt>
                      <c:pt idx="686">
                        <c:v>50725.998657226563</c:v>
                      </c:pt>
                      <c:pt idx="687">
                        <c:v>50725.728149414063</c:v>
                      </c:pt>
                      <c:pt idx="688">
                        <c:v>50655.537170410156</c:v>
                      </c:pt>
                      <c:pt idx="689">
                        <c:v>58702.716995239251</c:v>
                      </c:pt>
                      <c:pt idx="690">
                        <c:v>49173.365798950195</c:v>
                      </c:pt>
                      <c:pt idx="691">
                        <c:v>49173.365798950195</c:v>
                      </c:pt>
                      <c:pt idx="692">
                        <c:v>49568.518142700195</c:v>
                      </c:pt>
                      <c:pt idx="693">
                        <c:v>50059.748977661126</c:v>
                      </c:pt>
                      <c:pt idx="694">
                        <c:v>48588.89241027832</c:v>
                      </c:pt>
                      <c:pt idx="695">
                        <c:v>49353.135208129883</c:v>
                      </c:pt>
                      <c:pt idx="696">
                        <c:v>49353.135452270508</c:v>
                      </c:pt>
                      <c:pt idx="697">
                        <c:v>49001.135330200195</c:v>
                      </c:pt>
                      <c:pt idx="698">
                        <c:v>49049.963882446289</c:v>
                      </c:pt>
                      <c:pt idx="699">
                        <c:v>49402.19709777832</c:v>
                      </c:pt>
                      <c:pt idx="700">
                        <c:v>52587.779373168945</c:v>
                      </c:pt>
                      <c:pt idx="701">
                        <c:v>52587.779434204102</c:v>
                      </c:pt>
                      <c:pt idx="702">
                        <c:v>52353.64143371582</c:v>
                      </c:pt>
                      <c:pt idx="703">
                        <c:v>52357.64143371582</c:v>
                      </c:pt>
                      <c:pt idx="704">
                        <c:v>52143.096755981438</c:v>
                      </c:pt>
                      <c:pt idx="705">
                        <c:v>49616.572830200195</c:v>
                      </c:pt>
                      <c:pt idx="706">
                        <c:v>50444.213272094727</c:v>
                      </c:pt>
                      <c:pt idx="707">
                        <c:v>50434.988845825195</c:v>
                      </c:pt>
                      <c:pt idx="708">
                        <c:v>50326.929763793945</c:v>
                      </c:pt>
                      <c:pt idx="709">
                        <c:v>50377.100051879876</c:v>
                      </c:pt>
                      <c:pt idx="710">
                        <c:v>50617.501052856445</c:v>
                      </c:pt>
                      <c:pt idx="711">
                        <c:v>50647.35871887207</c:v>
                      </c:pt>
                      <c:pt idx="712">
                        <c:v>50640.958831787102</c:v>
                      </c:pt>
                      <c:pt idx="713">
                        <c:v>50640.958831787102</c:v>
                      </c:pt>
                      <c:pt idx="714">
                        <c:v>52552.255935668938</c:v>
                      </c:pt>
                      <c:pt idx="715">
                        <c:v>52505.46125793457</c:v>
                      </c:pt>
                      <c:pt idx="716">
                        <c:v>52390.510818481438</c:v>
                      </c:pt>
                      <c:pt idx="717">
                        <c:v>59157.076690673828</c:v>
                      </c:pt>
                      <c:pt idx="718">
                        <c:v>59109.265289306641</c:v>
                      </c:pt>
                      <c:pt idx="719">
                        <c:v>59109.265228271484</c:v>
                      </c:pt>
                      <c:pt idx="720">
                        <c:v>49182.699661254883</c:v>
                      </c:pt>
                      <c:pt idx="721">
                        <c:v>49182.699722290039</c:v>
                      </c:pt>
                      <c:pt idx="722">
                        <c:v>49339.358657836914</c:v>
                      </c:pt>
                      <c:pt idx="723">
                        <c:v>46887.58332824707</c:v>
                      </c:pt>
                      <c:pt idx="724">
                        <c:v>46835.423782348633</c:v>
                      </c:pt>
                      <c:pt idx="725">
                        <c:v>49859.945877075195</c:v>
                      </c:pt>
                      <c:pt idx="726">
                        <c:v>48941.544998168945</c:v>
                      </c:pt>
                      <c:pt idx="727">
                        <c:v>48868.64485168457</c:v>
                      </c:pt>
                      <c:pt idx="728">
                        <c:v>48554.80744934082</c:v>
                      </c:pt>
                      <c:pt idx="729">
                        <c:v>56095.047027587891</c:v>
                      </c:pt>
                      <c:pt idx="730">
                        <c:v>56104.631744384766</c:v>
                      </c:pt>
                      <c:pt idx="731">
                        <c:v>55833.650787353516</c:v>
                      </c:pt>
                      <c:pt idx="732">
                        <c:v>56455.870010375977</c:v>
                      </c:pt>
                      <c:pt idx="733">
                        <c:v>56407.041397094727</c:v>
                      </c:pt>
                      <c:pt idx="734">
                        <c:v>56985.876373291016</c:v>
                      </c:pt>
                      <c:pt idx="735">
                        <c:v>50264.623489379883</c:v>
                      </c:pt>
                      <c:pt idx="736">
                        <c:v>49766.402908325195</c:v>
                      </c:pt>
                      <c:pt idx="737">
                        <c:v>47171.234573364258</c:v>
                      </c:pt>
                      <c:pt idx="738">
                        <c:v>48887.512649536126</c:v>
                      </c:pt>
                      <c:pt idx="739">
                        <c:v>48923.248306274414</c:v>
                      </c:pt>
                      <c:pt idx="740">
                        <c:v>49846.230911254883</c:v>
                      </c:pt>
                      <c:pt idx="741">
                        <c:v>50470.49543762207</c:v>
                      </c:pt>
                      <c:pt idx="742">
                        <c:v>50470.49543762207</c:v>
                      </c:pt>
                      <c:pt idx="743">
                        <c:v>50470.49543762207</c:v>
                      </c:pt>
                      <c:pt idx="744">
                        <c:v>48235.250076293945</c:v>
                      </c:pt>
                      <c:pt idx="745">
                        <c:v>53275.114700317383</c:v>
                      </c:pt>
                      <c:pt idx="746">
                        <c:v>53275.114761352539</c:v>
                      </c:pt>
                      <c:pt idx="747">
                        <c:v>52595.718460083008</c:v>
                      </c:pt>
                      <c:pt idx="748">
                        <c:v>52595.718399047852</c:v>
                      </c:pt>
                      <c:pt idx="749">
                        <c:v>51783.087905883789</c:v>
                      </c:pt>
                      <c:pt idx="750">
                        <c:v>46320.818328857422</c:v>
                      </c:pt>
                      <c:pt idx="751">
                        <c:v>46320.818389892578</c:v>
                      </c:pt>
                      <c:pt idx="752">
                        <c:v>46320.818389892578</c:v>
                      </c:pt>
                      <c:pt idx="753">
                        <c:v>46391.211608886719</c:v>
                      </c:pt>
                      <c:pt idx="754">
                        <c:v>49822.151992797852</c:v>
                      </c:pt>
                      <c:pt idx="755">
                        <c:v>49765.461196899414</c:v>
                      </c:pt>
                      <c:pt idx="756">
                        <c:v>49372.447525024414</c:v>
                      </c:pt>
                      <c:pt idx="757">
                        <c:v>49314.394546508789</c:v>
                      </c:pt>
                      <c:pt idx="758">
                        <c:v>51004.689895629883</c:v>
                      </c:pt>
                      <c:pt idx="759">
                        <c:v>59843.58967590332</c:v>
                      </c:pt>
                      <c:pt idx="760">
                        <c:v>59795.77815246582</c:v>
                      </c:pt>
                      <c:pt idx="761">
                        <c:v>58680.075164794922</c:v>
                      </c:pt>
                      <c:pt idx="762">
                        <c:v>58811.905364990234</c:v>
                      </c:pt>
                      <c:pt idx="763">
                        <c:v>58811.905426025391</c:v>
                      </c:pt>
                      <c:pt idx="764">
                        <c:v>58665.419586181641</c:v>
                      </c:pt>
                      <c:pt idx="765">
                        <c:v>63216.722854614258</c:v>
                      </c:pt>
                      <c:pt idx="766">
                        <c:v>63095.976272583008</c:v>
                      </c:pt>
                      <c:pt idx="767">
                        <c:v>51757.481521606445</c:v>
                      </c:pt>
                      <c:pt idx="768">
                        <c:v>48267.863693237305</c:v>
                      </c:pt>
                      <c:pt idx="769">
                        <c:v>48169.210296630859</c:v>
                      </c:pt>
                      <c:pt idx="770">
                        <c:v>49766.49836730957</c:v>
                      </c:pt>
                      <c:pt idx="771">
                        <c:v>49515.73225402832</c:v>
                      </c:pt>
                      <c:pt idx="772">
                        <c:v>49515.732192993164</c:v>
                      </c:pt>
                      <c:pt idx="773">
                        <c:v>50140.25373840332</c:v>
                      </c:pt>
                      <c:pt idx="774">
                        <c:v>50189.082595825195</c:v>
                      </c:pt>
                      <c:pt idx="775">
                        <c:v>51057.13948059082</c:v>
                      </c:pt>
                      <c:pt idx="776">
                        <c:v>49934.035003662109</c:v>
                      </c:pt>
                      <c:pt idx="777">
                        <c:v>49934.035125732422</c:v>
                      </c:pt>
                      <c:pt idx="778">
                        <c:v>50832.208938598633</c:v>
                      </c:pt>
                      <c:pt idx="779">
                        <c:v>50929.866104125977</c:v>
                      </c:pt>
                      <c:pt idx="780">
                        <c:v>50744.149810791016</c:v>
                      </c:pt>
                      <c:pt idx="781">
                        <c:v>50913.458160400383</c:v>
                      </c:pt>
                      <c:pt idx="782">
                        <c:v>50467.792266845703</c:v>
                      </c:pt>
                      <c:pt idx="783">
                        <c:v>50072.630935668945</c:v>
                      </c:pt>
                      <c:pt idx="784">
                        <c:v>49720.631057739258</c:v>
                      </c:pt>
                      <c:pt idx="785">
                        <c:v>49871.156143188469</c:v>
                      </c:pt>
                      <c:pt idx="786">
                        <c:v>50256.472671508789</c:v>
                      </c:pt>
                      <c:pt idx="787">
                        <c:v>50256.472671508789</c:v>
                      </c:pt>
                      <c:pt idx="788">
                        <c:v>58295.823516845703</c:v>
                      </c:pt>
                      <c:pt idx="789">
                        <c:v>58567.266754150391</c:v>
                      </c:pt>
                      <c:pt idx="790">
                        <c:v>58567.266754150391</c:v>
                      </c:pt>
                      <c:pt idx="791">
                        <c:v>59020.265716552734</c:v>
                      </c:pt>
                      <c:pt idx="792">
                        <c:v>59029.490386962891</c:v>
                      </c:pt>
                      <c:pt idx="793">
                        <c:v>58899.280792236328</c:v>
                      </c:pt>
                      <c:pt idx="794">
                        <c:v>58217.007965087891</c:v>
                      </c:pt>
                      <c:pt idx="795">
                        <c:v>50050.076736450195</c:v>
                      </c:pt>
                      <c:pt idx="796">
                        <c:v>50059.301223754883</c:v>
                      </c:pt>
                      <c:pt idx="797">
                        <c:v>49321.984817504883</c:v>
                      </c:pt>
                      <c:pt idx="798">
                        <c:v>49103.343276977539</c:v>
                      </c:pt>
                      <c:pt idx="799">
                        <c:v>49578.84651184082</c:v>
                      </c:pt>
                      <c:pt idx="800">
                        <c:v>49513.74153137207</c:v>
                      </c:pt>
                      <c:pt idx="801">
                        <c:v>48105.522964477539</c:v>
                      </c:pt>
                      <c:pt idx="802">
                        <c:v>48105.522964477539</c:v>
                      </c:pt>
                      <c:pt idx="803">
                        <c:v>48694.775588989258</c:v>
                      </c:pt>
                      <c:pt idx="804">
                        <c:v>48850.885818481445</c:v>
                      </c:pt>
                      <c:pt idx="805">
                        <c:v>48850.885940551751</c:v>
                      </c:pt>
                      <c:pt idx="806">
                        <c:v>48296.284744262695</c:v>
                      </c:pt>
                      <c:pt idx="807">
                        <c:v>56052.717376708984</c:v>
                      </c:pt>
                      <c:pt idx="808">
                        <c:v>56061.941741943359</c:v>
                      </c:pt>
                      <c:pt idx="809">
                        <c:v>55943.008087158203</c:v>
                      </c:pt>
                      <c:pt idx="810">
                        <c:v>50863.226165771484</c:v>
                      </c:pt>
                      <c:pt idx="811">
                        <c:v>52634.21418762207</c:v>
                      </c:pt>
                      <c:pt idx="812">
                        <c:v>46475.183059692383</c:v>
                      </c:pt>
                      <c:pt idx="813">
                        <c:v>46594.11701965332</c:v>
                      </c:pt>
                      <c:pt idx="814">
                        <c:v>46565.461502075195</c:v>
                      </c:pt>
                      <c:pt idx="815">
                        <c:v>46569.461868286133</c:v>
                      </c:pt>
                      <c:pt idx="816">
                        <c:v>46514.740798950195</c:v>
                      </c:pt>
                      <c:pt idx="817">
                        <c:v>46315.815628051758</c:v>
                      </c:pt>
                      <c:pt idx="818">
                        <c:v>49666.84260559082</c:v>
                      </c:pt>
                      <c:pt idx="819">
                        <c:v>49666.84309387207</c:v>
                      </c:pt>
                      <c:pt idx="820">
                        <c:v>49666.842849731445</c:v>
                      </c:pt>
                      <c:pt idx="821">
                        <c:v>49666.84309387207</c:v>
                      </c:pt>
                      <c:pt idx="822">
                        <c:v>48980.843414306641</c:v>
                      </c:pt>
                      <c:pt idx="823">
                        <c:v>48929.583450317383</c:v>
                      </c:pt>
                      <c:pt idx="824">
                        <c:v>48882.789749145508</c:v>
                      </c:pt>
                      <c:pt idx="825">
                        <c:v>61921.315872192376</c:v>
                      </c:pt>
                      <c:pt idx="826">
                        <c:v>61979.921340942376</c:v>
                      </c:pt>
                      <c:pt idx="827">
                        <c:v>61974.151565551758</c:v>
                      </c:pt>
                      <c:pt idx="828">
                        <c:v>49565.101272583008</c:v>
                      </c:pt>
                      <c:pt idx="829">
                        <c:v>49644.322799682617</c:v>
                      </c:pt>
                      <c:pt idx="830">
                        <c:v>49644.322799682617</c:v>
                      </c:pt>
                      <c:pt idx="831">
                        <c:v>49644.322799682617</c:v>
                      </c:pt>
                      <c:pt idx="832">
                        <c:v>47067.977005004883</c:v>
                      </c:pt>
                      <c:pt idx="833">
                        <c:v>47004.301467895508</c:v>
                      </c:pt>
                      <c:pt idx="834">
                        <c:v>46931.401565551758</c:v>
                      </c:pt>
                      <c:pt idx="835">
                        <c:v>46642.841690063477</c:v>
                      </c:pt>
                      <c:pt idx="836">
                        <c:v>47429.889419555664</c:v>
                      </c:pt>
                      <c:pt idx="837">
                        <c:v>47439.114028930664</c:v>
                      </c:pt>
                      <c:pt idx="838">
                        <c:v>47439.11408996582</c:v>
                      </c:pt>
                      <c:pt idx="839">
                        <c:v>47429.889724731445</c:v>
                      </c:pt>
                      <c:pt idx="840">
                        <c:v>49858.699645996094</c:v>
                      </c:pt>
                      <c:pt idx="841">
                        <c:v>49531.811279296875</c:v>
                      </c:pt>
                      <c:pt idx="842">
                        <c:v>49580.640258789063</c:v>
                      </c:pt>
                      <c:pt idx="843">
                        <c:v>50133.868774414063</c:v>
                      </c:pt>
                      <c:pt idx="844">
                        <c:v>49880.501342773438</c:v>
                      </c:pt>
                      <c:pt idx="845">
                        <c:v>50696.353912353516</c:v>
                      </c:pt>
                      <c:pt idx="846">
                        <c:v>50695.501373291016</c:v>
                      </c:pt>
                      <c:pt idx="847">
                        <c:v>51771.900299072266</c:v>
                      </c:pt>
                      <c:pt idx="848">
                        <c:v>52157.281326293945</c:v>
                      </c:pt>
                      <c:pt idx="849">
                        <c:v>50083.918228149414</c:v>
                      </c:pt>
                      <c:pt idx="850">
                        <c:v>50334.552703857422</c:v>
                      </c:pt>
                      <c:pt idx="851">
                        <c:v>50928.302154541016</c:v>
                      </c:pt>
                      <c:pt idx="852">
                        <c:v>50928.302154541016</c:v>
                      </c:pt>
                      <c:pt idx="853">
                        <c:v>49686.076858520508</c:v>
                      </c:pt>
                      <c:pt idx="854">
                        <c:v>49686.076797485352</c:v>
                      </c:pt>
                      <c:pt idx="855">
                        <c:v>50806.466201782227</c:v>
                      </c:pt>
                      <c:pt idx="856">
                        <c:v>50806.466201782227</c:v>
                      </c:pt>
                      <c:pt idx="857">
                        <c:v>50757.637649536133</c:v>
                      </c:pt>
                      <c:pt idx="858">
                        <c:v>50454.466262817383</c:v>
                      </c:pt>
                      <c:pt idx="859">
                        <c:v>50330.101150512695</c:v>
                      </c:pt>
                      <c:pt idx="860">
                        <c:v>52926.728469848633</c:v>
                      </c:pt>
                      <c:pt idx="861">
                        <c:v>48852.692123413086</c:v>
                      </c:pt>
                      <c:pt idx="862">
                        <c:v>48756.938888549805</c:v>
                      </c:pt>
                      <c:pt idx="863">
                        <c:v>48747.71452331543</c:v>
                      </c:pt>
                      <c:pt idx="864">
                        <c:v>47935.04069519043</c:v>
                      </c:pt>
                      <c:pt idx="865">
                        <c:v>47935.04069519043</c:v>
                      </c:pt>
                      <c:pt idx="866">
                        <c:v>47518.930419921868</c:v>
                      </c:pt>
                      <c:pt idx="867">
                        <c:v>48031.883850097649</c:v>
                      </c:pt>
                      <c:pt idx="868">
                        <c:v>48383.883850097649</c:v>
                      </c:pt>
                      <c:pt idx="869">
                        <c:v>48227.773559570313</c:v>
                      </c:pt>
                      <c:pt idx="870">
                        <c:v>50633.674880981445</c:v>
                      </c:pt>
                      <c:pt idx="871">
                        <c:v>51493.025955200195</c:v>
                      </c:pt>
                      <c:pt idx="872">
                        <c:v>51493.025955200195</c:v>
                      </c:pt>
                      <c:pt idx="873">
                        <c:v>51483.80158996582</c:v>
                      </c:pt>
                      <c:pt idx="874">
                        <c:v>51554.024490356445</c:v>
                      </c:pt>
                      <c:pt idx="875">
                        <c:v>51550.178298950195</c:v>
                      </c:pt>
                      <c:pt idx="876">
                        <c:v>49567.027481079102</c:v>
                      </c:pt>
                      <c:pt idx="877">
                        <c:v>49567.027542114258</c:v>
                      </c:pt>
                      <c:pt idx="878">
                        <c:v>49567.027481079102</c:v>
                      </c:pt>
                      <c:pt idx="879">
                        <c:v>48663.586074829102</c:v>
                      </c:pt>
                      <c:pt idx="880">
                        <c:v>46932.185623168945</c:v>
                      </c:pt>
                      <c:pt idx="881">
                        <c:v>50260.937088012695</c:v>
                      </c:pt>
                      <c:pt idx="882">
                        <c:v>50260.937454223626</c:v>
                      </c:pt>
                      <c:pt idx="883">
                        <c:v>50260.93733215332</c:v>
                      </c:pt>
                      <c:pt idx="884">
                        <c:v>50111.947341918945</c:v>
                      </c:pt>
                      <c:pt idx="885">
                        <c:v>48863.57991027832</c:v>
                      </c:pt>
                      <c:pt idx="886">
                        <c:v>49551.956741333008</c:v>
                      </c:pt>
                      <c:pt idx="887">
                        <c:v>47883.5068359375</c:v>
                      </c:pt>
                      <c:pt idx="888">
                        <c:v>48195.923583984375</c:v>
                      </c:pt>
                      <c:pt idx="889">
                        <c:v>49992.610427856445</c:v>
                      </c:pt>
                      <c:pt idx="890">
                        <c:v>50002.287002563477</c:v>
                      </c:pt>
                      <c:pt idx="891">
                        <c:v>49675.188735961914</c:v>
                      </c:pt>
                      <c:pt idx="892">
                        <c:v>50211.961990356445</c:v>
                      </c:pt>
                      <c:pt idx="893">
                        <c:v>50211.961990356445</c:v>
                      </c:pt>
                      <c:pt idx="894">
                        <c:v>50057.268997192376</c:v>
                      </c:pt>
                      <c:pt idx="895">
                        <c:v>47388.804641723626</c:v>
                      </c:pt>
                      <c:pt idx="896">
                        <c:v>46987.71711730957</c:v>
                      </c:pt>
                      <c:pt idx="897">
                        <c:v>46938.88850402832</c:v>
                      </c:pt>
                      <c:pt idx="898">
                        <c:v>51844.641128540039</c:v>
                      </c:pt>
                      <c:pt idx="899">
                        <c:v>51835.416702270508</c:v>
                      </c:pt>
                      <c:pt idx="900">
                        <c:v>50670.682693481445</c:v>
                      </c:pt>
                      <c:pt idx="901">
                        <c:v>50670.682693481445</c:v>
                      </c:pt>
                      <c:pt idx="902">
                        <c:v>50319.292068481445</c:v>
                      </c:pt>
                      <c:pt idx="903">
                        <c:v>49643.364837646484</c:v>
                      </c:pt>
                      <c:pt idx="904">
                        <c:v>49760.181121826172</c:v>
                      </c:pt>
                      <c:pt idx="905">
                        <c:v>50121.013153076172</c:v>
                      </c:pt>
                      <c:pt idx="906">
                        <c:v>49657.872772216797</c:v>
                      </c:pt>
                      <c:pt idx="907">
                        <c:v>46644.441055297852</c:v>
                      </c:pt>
                      <c:pt idx="908">
                        <c:v>47650.677810668945</c:v>
                      </c:pt>
                      <c:pt idx="909">
                        <c:v>47650.677810668945</c:v>
                      </c:pt>
                      <c:pt idx="910">
                        <c:v>47650.677810668945</c:v>
                      </c:pt>
                      <c:pt idx="911">
                        <c:v>47641.45344543457</c:v>
                      </c:pt>
                      <c:pt idx="912">
                        <c:v>50639.421035766602</c:v>
                      </c:pt>
                      <c:pt idx="913">
                        <c:v>50639.421035766602</c:v>
                      </c:pt>
                      <c:pt idx="914">
                        <c:v>50519.235992431641</c:v>
                      </c:pt>
                      <c:pt idx="915">
                        <c:v>53667.034545898438</c:v>
                      </c:pt>
                      <c:pt idx="916">
                        <c:v>55397.776733398438</c:v>
                      </c:pt>
                      <c:pt idx="917">
                        <c:v>50199.65022277832</c:v>
                      </c:pt>
                      <c:pt idx="918">
                        <c:v>50154.821853637695</c:v>
                      </c:pt>
                      <c:pt idx="919">
                        <c:v>50874.363845825195</c:v>
                      </c:pt>
                      <c:pt idx="920">
                        <c:v>51206.36604309082</c:v>
                      </c:pt>
                      <c:pt idx="921">
                        <c:v>51206.365798950195</c:v>
                      </c:pt>
                      <c:pt idx="922">
                        <c:v>48587.348709106445</c:v>
                      </c:pt>
                      <c:pt idx="923">
                        <c:v>49586.431106567383</c:v>
                      </c:pt>
                      <c:pt idx="924">
                        <c:v>50369.868362426758</c:v>
                      </c:pt>
                      <c:pt idx="925">
                        <c:v>50100.518508911133</c:v>
                      </c:pt>
                      <c:pt idx="926">
                        <c:v>50261.869827270508</c:v>
                      </c:pt>
                      <c:pt idx="927">
                        <c:v>50261.869583129883</c:v>
                      </c:pt>
                      <c:pt idx="928">
                        <c:v>50261.869827270508</c:v>
                      </c:pt>
                      <c:pt idx="929">
                        <c:v>49428.888381958008</c:v>
                      </c:pt>
                      <c:pt idx="930">
                        <c:v>50300.498611450195</c:v>
                      </c:pt>
                      <c:pt idx="931">
                        <c:v>50309.723526000977</c:v>
                      </c:pt>
                      <c:pt idx="932">
                        <c:v>50056.356033325195</c:v>
                      </c:pt>
                      <c:pt idx="933">
                        <c:v>51078.204177856445</c:v>
                      </c:pt>
                      <c:pt idx="934">
                        <c:v>47612.613479614258</c:v>
                      </c:pt>
                      <c:pt idx="935">
                        <c:v>47621.513381958008</c:v>
                      </c:pt>
                      <c:pt idx="936">
                        <c:v>45722.391677856445</c:v>
                      </c:pt>
                      <c:pt idx="937">
                        <c:v>45443.817459106445</c:v>
                      </c:pt>
                      <c:pt idx="938">
                        <c:v>45890.681228637695</c:v>
                      </c:pt>
                      <c:pt idx="939">
                        <c:v>59087.595733642578</c:v>
                      </c:pt>
                      <c:pt idx="940">
                        <c:v>59096.820465087891</c:v>
                      </c:pt>
                      <c:pt idx="941">
                        <c:v>59096.820465087891</c:v>
                      </c:pt>
                      <c:pt idx="942">
                        <c:v>58950.265655517578</c:v>
                      </c:pt>
                      <c:pt idx="943">
                        <c:v>60133.180938720703</c:v>
                      </c:pt>
                      <c:pt idx="944">
                        <c:v>60134.258087158203</c:v>
                      </c:pt>
                      <c:pt idx="945">
                        <c:v>52218.61164855957</c:v>
                      </c:pt>
                      <c:pt idx="946">
                        <c:v>52219.76399230957</c:v>
                      </c:pt>
                      <c:pt idx="947">
                        <c:v>52219.764236450195</c:v>
                      </c:pt>
                      <c:pt idx="948">
                        <c:v>52210.539138793945</c:v>
                      </c:pt>
                      <c:pt idx="949">
                        <c:v>51836.038650512695</c:v>
                      </c:pt>
                      <c:pt idx="950">
                        <c:v>51841.417556762695</c:v>
                      </c:pt>
                      <c:pt idx="951">
                        <c:v>51129.95832824707</c:v>
                      </c:pt>
                      <c:pt idx="952">
                        <c:v>48707.146560668945</c:v>
                      </c:pt>
                      <c:pt idx="953">
                        <c:v>49573.837844848626</c:v>
                      </c:pt>
                      <c:pt idx="954">
                        <c:v>50284.539016723626</c:v>
                      </c:pt>
                      <c:pt idx="955">
                        <c:v>50005.949295043945</c:v>
                      </c:pt>
                      <c:pt idx="956">
                        <c:v>50829.716506958008</c:v>
                      </c:pt>
                      <c:pt idx="957">
                        <c:v>50838.940994262695</c:v>
                      </c:pt>
                      <c:pt idx="958">
                        <c:v>50838.941116333008</c:v>
                      </c:pt>
                      <c:pt idx="959">
                        <c:v>49905.468460083008</c:v>
                      </c:pt>
                      <c:pt idx="960">
                        <c:v>49920.533767700195</c:v>
                      </c:pt>
                      <c:pt idx="961">
                        <c:v>49920.533767700195</c:v>
                      </c:pt>
                      <c:pt idx="962">
                        <c:v>49568.533767700195</c:v>
                      </c:pt>
                      <c:pt idx="963">
                        <c:v>49730.498168945313</c:v>
                      </c:pt>
                      <c:pt idx="964">
                        <c:v>48926.421569824219</c:v>
                      </c:pt>
                      <c:pt idx="965">
                        <c:v>49591.845642089836</c:v>
                      </c:pt>
                      <c:pt idx="966">
                        <c:v>49591.885040283203</c:v>
                      </c:pt>
                      <c:pt idx="967">
                        <c:v>48982.608062744133</c:v>
                      </c:pt>
                      <c:pt idx="968">
                        <c:v>48794.345489501953</c:v>
                      </c:pt>
                      <c:pt idx="969">
                        <c:v>48775.086334228516</c:v>
                      </c:pt>
                      <c:pt idx="970">
                        <c:v>48540.144927978516</c:v>
                      </c:pt>
                      <c:pt idx="971">
                        <c:v>48540.144805908203</c:v>
                      </c:pt>
                      <c:pt idx="972">
                        <c:v>45809.245094299316</c:v>
                      </c:pt>
                      <c:pt idx="973">
                        <c:v>58259.623382568359</c:v>
                      </c:pt>
                      <c:pt idx="974">
                        <c:v>58268.847808837891</c:v>
                      </c:pt>
                      <c:pt idx="975">
                        <c:v>49210.860916137695</c:v>
                      </c:pt>
                      <c:pt idx="976">
                        <c:v>49767.840713500977</c:v>
                      </c:pt>
                      <c:pt idx="977">
                        <c:v>50501.83479309082</c:v>
                      </c:pt>
                      <c:pt idx="978">
                        <c:v>50107.431594848626</c:v>
                      </c:pt>
                      <c:pt idx="979">
                        <c:v>50492.746047973626</c:v>
                      </c:pt>
                      <c:pt idx="980">
                        <c:v>50297.057205200195</c:v>
                      </c:pt>
                      <c:pt idx="981">
                        <c:v>50320.611282348626</c:v>
                      </c:pt>
                      <c:pt idx="982">
                        <c:v>51775.993728637695</c:v>
                      </c:pt>
                      <c:pt idx="983">
                        <c:v>51775.993728637695</c:v>
                      </c:pt>
                      <c:pt idx="984">
                        <c:v>51537.659255981445</c:v>
                      </c:pt>
                      <c:pt idx="985">
                        <c:v>51002.510330200195</c:v>
                      </c:pt>
                      <c:pt idx="986">
                        <c:v>55729.153030395508</c:v>
                      </c:pt>
                      <c:pt idx="987">
                        <c:v>58733.105361938477</c:v>
                      </c:pt>
                      <c:pt idx="988">
                        <c:v>58669.728897094719</c:v>
                      </c:pt>
                      <c:pt idx="989">
                        <c:v>58596.828689575195</c:v>
                      </c:pt>
                      <c:pt idx="990">
                        <c:v>50749.696670532227</c:v>
                      </c:pt>
                      <c:pt idx="991">
                        <c:v>49582.675262451172</c:v>
                      </c:pt>
                      <c:pt idx="992">
                        <c:v>49582.675262451172</c:v>
                      </c:pt>
                      <c:pt idx="993">
                        <c:v>49400.796356201172</c:v>
                      </c:pt>
                      <c:pt idx="994">
                        <c:v>47951.52961730957</c:v>
                      </c:pt>
                      <c:pt idx="995">
                        <c:v>47736.87287902832</c:v>
                      </c:pt>
                      <c:pt idx="996">
                        <c:v>47688.044021606445</c:v>
                      </c:pt>
                      <c:pt idx="997">
                        <c:v>49156.375442504883</c:v>
                      </c:pt>
                      <c:pt idx="998">
                        <c:v>48769.801727294915</c:v>
                      </c:pt>
                      <c:pt idx="999">
                        <c:v>48712.834930419915</c:v>
                      </c:pt>
                      <c:pt idx="1000">
                        <c:v>51284.665725708001</c:v>
                      </c:pt>
                      <c:pt idx="1001">
                        <c:v>51284.665725708001</c:v>
                      </c:pt>
                      <c:pt idx="1002">
                        <c:v>51284.66584777832</c:v>
                      </c:pt>
                      <c:pt idx="1003">
                        <c:v>58572.091705322266</c:v>
                      </c:pt>
                      <c:pt idx="1004">
                        <c:v>58229.316070556641</c:v>
                      </c:pt>
                      <c:pt idx="1005">
                        <c:v>48154.277420043945</c:v>
                      </c:pt>
                      <c:pt idx="1006">
                        <c:v>48163.501846313477</c:v>
                      </c:pt>
                      <c:pt idx="1007">
                        <c:v>48405.997940063477</c:v>
                      </c:pt>
                      <c:pt idx="1008">
                        <c:v>47854.556533813477</c:v>
                      </c:pt>
                      <c:pt idx="1009">
                        <c:v>47845.33186340332</c:v>
                      </c:pt>
                      <c:pt idx="1010">
                        <c:v>46858.006057739258</c:v>
                      </c:pt>
                      <c:pt idx="1011">
                        <c:v>48264.845779418945</c:v>
                      </c:pt>
                      <c:pt idx="1012">
                        <c:v>48264.845779418945</c:v>
                      </c:pt>
                      <c:pt idx="1013">
                        <c:v>48616.738357543945</c:v>
                      </c:pt>
                      <c:pt idx="1014">
                        <c:v>46943.54084777832</c:v>
                      </c:pt>
                      <c:pt idx="1015">
                        <c:v>46992.36946105957</c:v>
                      </c:pt>
                      <c:pt idx="1016">
                        <c:v>48393.596572875977</c:v>
                      </c:pt>
                      <c:pt idx="1017">
                        <c:v>48934.30989074707</c:v>
                      </c:pt>
                      <c:pt idx="1018">
                        <c:v>49726.36360168457</c:v>
                      </c:pt>
                      <c:pt idx="1019">
                        <c:v>49636.844314575195</c:v>
                      </c:pt>
                      <c:pt idx="1020">
                        <c:v>50533.207717895508</c:v>
                      </c:pt>
                      <c:pt idx="1021">
                        <c:v>50533.207717895508</c:v>
                      </c:pt>
                      <c:pt idx="1022">
                        <c:v>50533.207717895508</c:v>
                      </c:pt>
                      <c:pt idx="1023">
                        <c:v>46984.189834594727</c:v>
                      </c:pt>
                      <c:pt idx="1024">
                        <c:v>46115.984146118164</c:v>
                      </c:pt>
                      <c:pt idx="1025">
                        <c:v>47788.370376586914</c:v>
                      </c:pt>
                      <c:pt idx="1026">
                        <c:v>47788.370376586914</c:v>
                      </c:pt>
                      <c:pt idx="1027">
                        <c:v>47788.370376586914</c:v>
                      </c:pt>
                      <c:pt idx="1028">
                        <c:v>47794.570449829102</c:v>
                      </c:pt>
                      <c:pt idx="1029">
                        <c:v>47662.740249633789</c:v>
                      </c:pt>
                      <c:pt idx="1030">
                        <c:v>47662.740249633789</c:v>
                      </c:pt>
                      <c:pt idx="1031">
                        <c:v>46801.200759887695</c:v>
                      </c:pt>
                      <c:pt idx="1032">
                        <c:v>46432.802200317383</c:v>
                      </c:pt>
                      <c:pt idx="1033">
                        <c:v>46343.022903442383</c:v>
                      </c:pt>
                      <c:pt idx="1034">
                        <c:v>46333.798538208008</c:v>
                      </c:pt>
                      <c:pt idx="1035">
                        <c:v>51069.986221313477</c:v>
                      </c:pt>
                      <c:pt idx="1036">
                        <c:v>48691.71272277832</c:v>
                      </c:pt>
                      <c:pt idx="1037">
                        <c:v>48754.571136474609</c:v>
                      </c:pt>
                      <c:pt idx="1038">
                        <c:v>49201.434783935547</c:v>
                      </c:pt>
                      <c:pt idx="1039">
                        <c:v>49201.434783935547</c:v>
                      </c:pt>
                      <c:pt idx="1040">
                        <c:v>49276.247779846191</c:v>
                      </c:pt>
                      <c:pt idx="1041">
                        <c:v>50371.338821411133</c:v>
                      </c:pt>
                      <c:pt idx="1042">
                        <c:v>49983.379104614258</c:v>
                      </c:pt>
                      <c:pt idx="1043">
                        <c:v>49934.550735473633</c:v>
                      </c:pt>
                      <c:pt idx="1044">
                        <c:v>50030.962112426758</c:v>
                      </c:pt>
                      <c:pt idx="1045">
                        <c:v>51568.15559387207</c:v>
                      </c:pt>
                      <c:pt idx="1046">
                        <c:v>51551.879348754883</c:v>
                      </c:pt>
                      <c:pt idx="1047">
                        <c:v>59572.099517822258</c:v>
                      </c:pt>
                      <c:pt idx="1048">
                        <c:v>59783.738311767578</c:v>
                      </c:pt>
                      <c:pt idx="1049">
                        <c:v>59904.362335205078</c:v>
                      </c:pt>
                      <c:pt idx="1050">
                        <c:v>49282.21809387207</c:v>
                      </c:pt>
                      <c:pt idx="1051">
                        <c:v>49282.218826293945</c:v>
                      </c:pt>
                      <c:pt idx="1052">
                        <c:v>49233.389724731445</c:v>
                      </c:pt>
                      <c:pt idx="1053">
                        <c:v>49176.422927856445</c:v>
                      </c:pt>
                      <c:pt idx="1054">
                        <c:v>49111.318435668945</c:v>
                      </c:pt>
                      <c:pt idx="1055">
                        <c:v>48631.325759887695</c:v>
                      </c:pt>
                      <c:pt idx="1056">
                        <c:v>49080.959671020508</c:v>
                      </c:pt>
                      <c:pt idx="1057">
                        <c:v>48925.352554321289</c:v>
                      </c:pt>
                      <c:pt idx="1058">
                        <c:v>48925.352615356445</c:v>
                      </c:pt>
                      <c:pt idx="1059">
                        <c:v>48731.05549621582</c:v>
                      </c:pt>
                      <c:pt idx="1060">
                        <c:v>48731.05549621582</c:v>
                      </c:pt>
                      <c:pt idx="1061">
                        <c:v>58490.554786682122</c:v>
                      </c:pt>
                      <c:pt idx="1062">
                        <c:v>59174.214088439941</c:v>
                      </c:pt>
                      <c:pt idx="1063">
                        <c:v>59174.213600158691</c:v>
                      </c:pt>
                      <c:pt idx="1064">
                        <c:v>58705.493927001946</c:v>
                      </c:pt>
                      <c:pt idx="1065">
                        <c:v>60809.231712341309</c:v>
                      </c:pt>
                      <c:pt idx="1066">
                        <c:v>60526.994262695313</c:v>
                      </c:pt>
                      <c:pt idx="1067">
                        <c:v>64296.031188964844</c:v>
                      </c:pt>
                      <c:pt idx="1068">
                        <c:v>62940.260330200195</c:v>
                      </c:pt>
                      <c:pt idx="1069">
                        <c:v>50257.619338989258</c:v>
                      </c:pt>
                      <c:pt idx="1070">
                        <c:v>47168.817947387695</c:v>
                      </c:pt>
                      <c:pt idx="1071">
                        <c:v>46365.632522583008</c:v>
                      </c:pt>
                      <c:pt idx="1072">
                        <c:v>46365.632522583008</c:v>
                      </c:pt>
                      <c:pt idx="1073">
                        <c:v>46365.632522583008</c:v>
                      </c:pt>
                      <c:pt idx="1074">
                        <c:v>45030.864944458008</c:v>
                      </c:pt>
                      <c:pt idx="1075">
                        <c:v>49884.71760559082</c:v>
                      </c:pt>
                      <c:pt idx="1076">
                        <c:v>49884.717666625977</c:v>
                      </c:pt>
                      <c:pt idx="1077">
                        <c:v>49884.717727661133</c:v>
                      </c:pt>
                      <c:pt idx="1078">
                        <c:v>50236.121047973633</c:v>
                      </c:pt>
                      <c:pt idx="1079">
                        <c:v>58152.042373657227</c:v>
                      </c:pt>
                      <c:pt idx="1080">
                        <c:v>52845.713699340813</c:v>
                      </c:pt>
                      <c:pt idx="1081">
                        <c:v>52726.780105590813</c:v>
                      </c:pt>
                      <c:pt idx="1082">
                        <c:v>49431.177200317376</c:v>
                      </c:pt>
                      <c:pt idx="1083">
                        <c:v>51020.45002746582</c:v>
                      </c:pt>
                      <c:pt idx="1084">
                        <c:v>50668.450271606445</c:v>
                      </c:pt>
                      <c:pt idx="1085">
                        <c:v>50668.450271606445</c:v>
                      </c:pt>
                      <c:pt idx="1086">
                        <c:v>47221.360977172852</c:v>
                      </c:pt>
                      <c:pt idx="1087">
                        <c:v>48574.541946411133</c:v>
                      </c:pt>
                      <c:pt idx="1088">
                        <c:v>50058.621215820313</c:v>
                      </c:pt>
                      <c:pt idx="1089">
                        <c:v>50067.202026367188</c:v>
                      </c:pt>
                      <c:pt idx="1090">
                        <c:v>49867.606033325195</c:v>
                      </c:pt>
                      <c:pt idx="1091">
                        <c:v>56059.18293762207</c:v>
                      </c:pt>
                      <c:pt idx="1092">
                        <c:v>55933.65754699707</c:v>
                      </c:pt>
                      <c:pt idx="1093">
                        <c:v>55942.882034301758</c:v>
                      </c:pt>
                      <c:pt idx="1094">
                        <c:v>55942.88215637207</c:v>
                      </c:pt>
                      <c:pt idx="1095">
                        <c:v>50557.657302856445</c:v>
                      </c:pt>
                      <c:pt idx="1096">
                        <c:v>50568.912673950195</c:v>
                      </c:pt>
                      <c:pt idx="1097">
                        <c:v>51122.797439575195</c:v>
                      </c:pt>
                      <c:pt idx="1098">
                        <c:v>46515.274978637695</c:v>
                      </c:pt>
                      <c:pt idx="1099">
                        <c:v>50536.54573059082</c:v>
                      </c:pt>
                      <c:pt idx="1100">
                        <c:v>50918.21565246582</c:v>
                      </c:pt>
                      <c:pt idx="1101">
                        <c:v>51558.910842895508</c:v>
                      </c:pt>
                      <c:pt idx="1102">
                        <c:v>51558.911331176758</c:v>
                      </c:pt>
                      <c:pt idx="1103">
                        <c:v>51037.294631958008</c:v>
                      </c:pt>
                      <c:pt idx="1104">
                        <c:v>49675.048538208008</c:v>
                      </c:pt>
                      <c:pt idx="1105">
                        <c:v>49421.27864074707</c:v>
                      </c:pt>
                      <c:pt idx="1106">
                        <c:v>53743.280227661133</c:v>
                      </c:pt>
                      <c:pt idx="1107">
                        <c:v>53652.540603637695</c:v>
                      </c:pt>
                      <c:pt idx="1108">
                        <c:v>53652.540603637695</c:v>
                      </c:pt>
                      <c:pt idx="1109">
                        <c:v>54259.71760559082</c:v>
                      </c:pt>
                      <c:pt idx="1110">
                        <c:v>49008.676406860352</c:v>
                      </c:pt>
                      <c:pt idx="1111">
                        <c:v>49015.642044067383</c:v>
                      </c:pt>
                      <c:pt idx="1112">
                        <c:v>49921.177200317383</c:v>
                      </c:pt>
                      <c:pt idx="1113">
                        <c:v>49911.139358520508</c:v>
                      </c:pt>
                      <c:pt idx="1114">
                        <c:v>51519.118713378906</c:v>
                      </c:pt>
                      <c:pt idx="1115">
                        <c:v>51529.013488769531</c:v>
                      </c:pt>
                      <c:pt idx="1116">
                        <c:v>51927.678009033203</c:v>
                      </c:pt>
                      <c:pt idx="1117">
                        <c:v>51773.054473876953</c:v>
                      </c:pt>
                      <c:pt idx="1118">
                        <c:v>47887.954322814941</c:v>
                      </c:pt>
                      <c:pt idx="1119">
                        <c:v>49253.025588989258</c:v>
                      </c:pt>
                      <c:pt idx="1120">
                        <c:v>57932.122421264648</c:v>
                      </c:pt>
                      <c:pt idx="1121">
                        <c:v>57944.611862182617</c:v>
                      </c:pt>
                      <c:pt idx="1122">
                        <c:v>59945.206207275391</c:v>
                      </c:pt>
                      <c:pt idx="1123">
                        <c:v>59705.222442626953</c:v>
                      </c:pt>
                      <c:pt idx="1124">
                        <c:v>59705.222503662109</c:v>
                      </c:pt>
                      <c:pt idx="1125">
                        <c:v>49933.300445556641</c:v>
                      </c:pt>
                      <c:pt idx="1126">
                        <c:v>49933.300445556641</c:v>
                      </c:pt>
                      <c:pt idx="1127">
                        <c:v>49933.300445556641</c:v>
                      </c:pt>
                      <c:pt idx="1128">
                        <c:v>49581.300445556641</c:v>
                      </c:pt>
                      <c:pt idx="1129">
                        <c:v>50053.072052001953</c:v>
                      </c:pt>
                      <c:pt idx="1130">
                        <c:v>51585.632339477539</c:v>
                      </c:pt>
                      <c:pt idx="1131">
                        <c:v>51585.632339477539</c:v>
                      </c:pt>
                      <c:pt idx="1132">
                        <c:v>51519.717056274407</c:v>
                      </c:pt>
                      <c:pt idx="1133">
                        <c:v>57539.386627197266</c:v>
                      </c:pt>
                      <c:pt idx="1134">
                        <c:v>57548.611053466797</c:v>
                      </c:pt>
                      <c:pt idx="1135">
                        <c:v>57548.611053466797</c:v>
                      </c:pt>
                      <c:pt idx="1136">
                        <c:v>57313.757659912109</c:v>
                      </c:pt>
                      <c:pt idx="1137">
                        <c:v>56900.535736083984</c:v>
                      </c:pt>
                      <c:pt idx="1138">
                        <c:v>56846.431304931641</c:v>
                      </c:pt>
                      <c:pt idx="1139">
                        <c:v>56438.937713623047</c:v>
                      </c:pt>
                      <c:pt idx="1140">
                        <c:v>63184.950637817376</c:v>
                      </c:pt>
                      <c:pt idx="1141">
                        <c:v>63899.401077270508</c:v>
                      </c:pt>
                      <c:pt idx="1142">
                        <c:v>49452.920150756836</c:v>
                      </c:pt>
                      <c:pt idx="1143">
                        <c:v>50570.978713989258</c:v>
                      </c:pt>
                      <c:pt idx="1144">
                        <c:v>50245.902786254883</c:v>
                      </c:pt>
                      <c:pt idx="1145">
                        <c:v>50255.127212524414</c:v>
                      </c:pt>
                      <c:pt idx="1146">
                        <c:v>50670.596755981445</c:v>
                      </c:pt>
                      <c:pt idx="1147">
                        <c:v>51146.09992980957</c:v>
                      </c:pt>
                      <c:pt idx="1148">
                        <c:v>51055.937088012695</c:v>
                      </c:pt>
                      <c:pt idx="1149">
                        <c:v>47983.382537841797</c:v>
                      </c:pt>
                      <c:pt idx="1150">
                        <c:v>47983.382537841797</c:v>
                      </c:pt>
                      <c:pt idx="1151">
                        <c:v>48275.837615966797</c:v>
                      </c:pt>
                      <c:pt idx="1152">
                        <c:v>49853.715713500977</c:v>
                      </c:pt>
                      <c:pt idx="1153">
                        <c:v>50320.856643676758</c:v>
                      </c:pt>
                      <c:pt idx="1154">
                        <c:v>50330.081008911133</c:v>
                      </c:pt>
                      <c:pt idx="1155">
                        <c:v>53262.681228637695</c:v>
                      </c:pt>
                      <c:pt idx="1156">
                        <c:v>51993.34455871582</c:v>
                      </c:pt>
                      <c:pt idx="1157">
                        <c:v>51985.328689575195</c:v>
                      </c:pt>
                      <c:pt idx="1158">
                        <c:v>51912.218826293945</c:v>
                      </c:pt>
                      <c:pt idx="1159">
                        <c:v>49189.923416137695</c:v>
                      </c:pt>
                      <c:pt idx="1160">
                        <c:v>48837.923538208008</c:v>
                      </c:pt>
                      <c:pt idx="1161">
                        <c:v>48024.75666809082</c:v>
                      </c:pt>
                      <c:pt idx="1162">
                        <c:v>47806.19416809082</c:v>
                      </c:pt>
                      <c:pt idx="1163">
                        <c:v>48580.725051879883</c:v>
                      </c:pt>
                      <c:pt idx="1164">
                        <c:v>48789.987258911133</c:v>
                      </c:pt>
                      <c:pt idx="1165">
                        <c:v>48733.020584106445</c:v>
                      </c:pt>
                      <c:pt idx="1166">
                        <c:v>49213.878601074211</c:v>
                      </c:pt>
                      <c:pt idx="1167">
                        <c:v>49213.878479003906</c:v>
                      </c:pt>
                      <c:pt idx="1168">
                        <c:v>61055.63996887207</c:v>
                      </c:pt>
                      <c:pt idx="1169">
                        <c:v>60925.43049621582</c:v>
                      </c:pt>
                      <c:pt idx="1170">
                        <c:v>48493.324905395508</c:v>
                      </c:pt>
                      <c:pt idx="1171">
                        <c:v>48493.325088500977</c:v>
                      </c:pt>
                      <c:pt idx="1172">
                        <c:v>48789.946182250977</c:v>
                      </c:pt>
                      <c:pt idx="1173">
                        <c:v>48702.157516479492</c:v>
                      </c:pt>
                      <c:pt idx="1174">
                        <c:v>50788.020278930664</c:v>
                      </c:pt>
                      <c:pt idx="1175">
                        <c:v>49309.125198364258</c:v>
                      </c:pt>
                      <c:pt idx="1176">
                        <c:v>47190.805206298828</c:v>
                      </c:pt>
                      <c:pt idx="1177">
                        <c:v>50627.447341918945</c:v>
                      </c:pt>
                      <c:pt idx="1178">
                        <c:v>50627.447402954102</c:v>
                      </c:pt>
                      <c:pt idx="1179">
                        <c:v>50865.360549926758</c:v>
                      </c:pt>
                      <c:pt idx="1180">
                        <c:v>46423.263320922852</c:v>
                      </c:pt>
                      <c:pt idx="1181">
                        <c:v>45331.697219848633</c:v>
                      </c:pt>
                      <c:pt idx="1182">
                        <c:v>45340.921646118164</c:v>
                      </c:pt>
                      <c:pt idx="1183">
                        <c:v>45331.697219848633</c:v>
                      </c:pt>
                      <c:pt idx="1184">
                        <c:v>59383.962188720703</c:v>
                      </c:pt>
                      <c:pt idx="1185">
                        <c:v>61727.32869720459</c:v>
                      </c:pt>
                      <c:pt idx="1186">
                        <c:v>61839.63024902343</c:v>
                      </c:pt>
                      <c:pt idx="1187">
                        <c:v>63437.950134277344</c:v>
                      </c:pt>
                      <c:pt idx="1188">
                        <c:v>63437.950073242188</c:v>
                      </c:pt>
                      <c:pt idx="1189">
                        <c:v>62622.143264770508</c:v>
                      </c:pt>
                      <c:pt idx="1190">
                        <c:v>49646.047317504883</c:v>
                      </c:pt>
                      <c:pt idx="1191">
                        <c:v>47493.577835083008</c:v>
                      </c:pt>
                      <c:pt idx="1192">
                        <c:v>46413.68489074707</c:v>
                      </c:pt>
                      <c:pt idx="1193">
                        <c:v>49072.636672973633</c:v>
                      </c:pt>
                      <c:pt idx="1194">
                        <c:v>49074.721572875977</c:v>
                      </c:pt>
                      <c:pt idx="1195">
                        <c:v>49074.721633911133</c:v>
                      </c:pt>
                      <c:pt idx="1196">
                        <c:v>49527.41096496582</c:v>
                      </c:pt>
                      <c:pt idx="1197">
                        <c:v>58909.273391723633</c:v>
                      </c:pt>
                      <c:pt idx="1198">
                        <c:v>59205.890823364258</c:v>
                      </c:pt>
                      <c:pt idx="1199">
                        <c:v>59205.890884399414</c:v>
                      </c:pt>
                      <c:pt idx="1200">
                        <c:v>50324.553909301758</c:v>
                      </c:pt>
                      <c:pt idx="1201">
                        <c:v>50968.473709106445</c:v>
                      </c:pt>
                      <c:pt idx="1202">
                        <c:v>50920.662185668945</c:v>
                      </c:pt>
                      <c:pt idx="1203">
                        <c:v>50920.662063598626</c:v>
                      </c:pt>
                      <c:pt idx="1204">
                        <c:v>47745.734085083008</c:v>
                      </c:pt>
                      <c:pt idx="1205">
                        <c:v>47749.734024047852</c:v>
                      </c:pt>
                      <c:pt idx="1206">
                        <c:v>47758.958389282227</c:v>
                      </c:pt>
                      <c:pt idx="1207">
                        <c:v>47749.734085083008</c:v>
                      </c:pt>
                      <c:pt idx="1208">
                        <c:v>49040.860000610352</c:v>
                      </c:pt>
                      <c:pt idx="1209">
                        <c:v>49044.860000610352</c:v>
                      </c:pt>
                      <c:pt idx="1210">
                        <c:v>49054.084426879883</c:v>
                      </c:pt>
                      <c:pt idx="1211">
                        <c:v>49044.860000610352</c:v>
                      </c:pt>
                      <c:pt idx="1212">
                        <c:v>49040.860000610352</c:v>
                      </c:pt>
                      <c:pt idx="1213">
                        <c:v>50267.822891235352</c:v>
                      </c:pt>
                      <c:pt idx="1214">
                        <c:v>50267.822891235352</c:v>
                      </c:pt>
                      <c:pt idx="1215">
                        <c:v>49285.963455200195</c:v>
                      </c:pt>
                      <c:pt idx="1216">
                        <c:v>49295.187881469727</c:v>
                      </c:pt>
                      <c:pt idx="1217">
                        <c:v>50333.665939331055</c:v>
                      </c:pt>
                      <c:pt idx="1218">
                        <c:v>50989.79118347168</c:v>
                      </c:pt>
                      <c:pt idx="1219">
                        <c:v>50989.791427612305</c:v>
                      </c:pt>
                      <c:pt idx="1220">
                        <c:v>50748.854415893555</c:v>
                      </c:pt>
                      <c:pt idx="1221">
                        <c:v>50989.25505065918</c:v>
                      </c:pt>
                      <c:pt idx="1222">
                        <c:v>50637.254318237305</c:v>
                      </c:pt>
                      <c:pt idx="1223">
                        <c:v>49800.98454284668</c:v>
                      </c:pt>
                      <c:pt idx="1224">
                        <c:v>49707.46549987793</c:v>
                      </c:pt>
                      <c:pt idx="1225">
                        <c:v>49796.98454284668</c:v>
                      </c:pt>
                      <c:pt idx="1226">
                        <c:v>49796.98454284668</c:v>
                      </c:pt>
                      <c:pt idx="1227">
                        <c:v>49411.67008972168</c:v>
                      </c:pt>
                      <c:pt idx="1228">
                        <c:v>46901.092315673828</c:v>
                      </c:pt>
                      <c:pt idx="1229">
                        <c:v>46891.868072509766</c:v>
                      </c:pt>
                      <c:pt idx="1230">
                        <c:v>50281.162673950195</c:v>
                      </c:pt>
                      <c:pt idx="1231">
                        <c:v>50290.566787719727</c:v>
                      </c:pt>
                      <c:pt idx="1232">
                        <c:v>50281.342361450195</c:v>
                      </c:pt>
                      <c:pt idx="1233">
                        <c:v>50277.342361450195</c:v>
                      </c:pt>
                      <c:pt idx="1234">
                        <c:v>49901.463455200195</c:v>
                      </c:pt>
                      <c:pt idx="1235">
                        <c:v>49819.947647094727</c:v>
                      </c:pt>
                      <c:pt idx="1236">
                        <c:v>49269.524002075195</c:v>
                      </c:pt>
                      <c:pt idx="1237">
                        <c:v>49278.748428344727</c:v>
                      </c:pt>
                      <c:pt idx="1238">
                        <c:v>49269.524002075195</c:v>
                      </c:pt>
                      <c:pt idx="1239">
                        <c:v>49269.490798950195</c:v>
                      </c:pt>
                      <c:pt idx="1240">
                        <c:v>50195.41096496582</c:v>
                      </c:pt>
                      <c:pt idx="1241">
                        <c:v>50617.850372314453</c:v>
                      </c:pt>
                      <c:pt idx="1242">
                        <c:v>51095.443145751953</c:v>
                      </c:pt>
                      <c:pt idx="1243">
                        <c:v>58263.999542236328</c:v>
                      </c:pt>
                      <c:pt idx="1244">
                        <c:v>58015.257232666016</c:v>
                      </c:pt>
                      <c:pt idx="1245">
                        <c:v>48339.074783325195</c:v>
                      </c:pt>
                      <c:pt idx="1246">
                        <c:v>48338.752517700195</c:v>
                      </c:pt>
                      <c:pt idx="1247">
                        <c:v>48885.38313293457</c:v>
                      </c:pt>
                      <c:pt idx="1248">
                        <c:v>49470.410598754883</c:v>
                      </c:pt>
                      <c:pt idx="1249">
                        <c:v>50066.435501098626</c:v>
                      </c:pt>
                      <c:pt idx="1250">
                        <c:v>50113.524002075195</c:v>
                      </c:pt>
                      <c:pt idx="1251">
                        <c:v>50113.524002075195</c:v>
                      </c:pt>
                      <c:pt idx="1252">
                        <c:v>49016.55696105957</c:v>
                      </c:pt>
                      <c:pt idx="1253">
                        <c:v>51753.082595825188</c:v>
                      </c:pt>
                      <c:pt idx="1254">
                        <c:v>51801.911575317383</c:v>
                      </c:pt>
                      <c:pt idx="1255">
                        <c:v>51801.911697387688</c:v>
                      </c:pt>
                      <c:pt idx="1256">
                        <c:v>51548.544021606438</c:v>
                      </c:pt>
                      <c:pt idx="1257">
                        <c:v>59230.26155090332</c:v>
                      </c:pt>
                      <c:pt idx="1258">
                        <c:v>59239.486282348633</c:v>
                      </c:pt>
                      <c:pt idx="1259">
                        <c:v>59239.486282348633</c:v>
                      </c:pt>
                      <c:pt idx="1260">
                        <c:v>49696.508499145508</c:v>
                      </c:pt>
                      <c:pt idx="1261">
                        <c:v>49696.508499145508</c:v>
                      </c:pt>
                      <c:pt idx="1262">
                        <c:v>51724.817825317376</c:v>
                      </c:pt>
                      <c:pt idx="1263">
                        <c:v>50094.239883422852</c:v>
                      </c:pt>
                      <c:pt idx="1264">
                        <c:v>49716.423416137695</c:v>
                      </c:pt>
                      <c:pt idx="1265">
                        <c:v>49326.774993896484</c:v>
                      </c:pt>
                      <c:pt idx="1266">
                        <c:v>48894.893951416016</c:v>
                      </c:pt>
                      <c:pt idx="1267">
                        <c:v>47820.454849243164</c:v>
                      </c:pt>
                      <c:pt idx="1268">
                        <c:v>47095.09358215332</c:v>
                      </c:pt>
                      <c:pt idx="1269">
                        <c:v>47312.554580688477</c:v>
                      </c:pt>
                      <c:pt idx="1270">
                        <c:v>47653.729690551758</c:v>
                      </c:pt>
                      <c:pt idx="1271">
                        <c:v>57501.884735107422</c:v>
                      </c:pt>
                      <c:pt idx="1272">
                        <c:v>57501.884735107422</c:v>
                      </c:pt>
                      <c:pt idx="1273">
                        <c:v>57254.275848388672</c:v>
                      </c:pt>
                      <c:pt idx="1274">
                        <c:v>59022.941314697266</c:v>
                      </c:pt>
                      <c:pt idx="1275">
                        <c:v>50063.136123657227</c:v>
                      </c:pt>
                      <c:pt idx="1276">
                        <c:v>50063.136123657227</c:v>
                      </c:pt>
                      <c:pt idx="1277">
                        <c:v>51357.456481933594</c:v>
                      </c:pt>
                      <c:pt idx="1278">
                        <c:v>51283.43310546875</c:v>
                      </c:pt>
                      <c:pt idx="1279">
                        <c:v>50185.015563964844</c:v>
                      </c:pt>
                      <c:pt idx="1280">
                        <c:v>50194.239990234375</c:v>
                      </c:pt>
                      <c:pt idx="1281">
                        <c:v>50185.015563964844</c:v>
                      </c:pt>
                      <c:pt idx="1282">
                        <c:v>49967.800003051758</c:v>
                      </c:pt>
                      <c:pt idx="1283">
                        <c:v>49967.799880981445</c:v>
                      </c:pt>
                      <c:pt idx="1284">
                        <c:v>49967.799880981445</c:v>
                      </c:pt>
                      <c:pt idx="1285">
                        <c:v>50188.061721801758</c:v>
                      </c:pt>
                      <c:pt idx="1286">
                        <c:v>49407.438064575195</c:v>
                      </c:pt>
                      <c:pt idx="1287">
                        <c:v>59139.218902587891</c:v>
                      </c:pt>
                      <c:pt idx="1288">
                        <c:v>59139.218963623047</c:v>
                      </c:pt>
                      <c:pt idx="1289">
                        <c:v>59139.218963623047</c:v>
                      </c:pt>
                      <c:pt idx="1290">
                        <c:v>47885.14924621582</c:v>
                      </c:pt>
                      <c:pt idx="1291">
                        <c:v>48005.087661743164</c:v>
                      </c:pt>
                      <c:pt idx="1292">
                        <c:v>50556.835678100586</c:v>
                      </c:pt>
                      <c:pt idx="1293">
                        <c:v>51003.69926452636</c:v>
                      </c:pt>
                      <c:pt idx="1294">
                        <c:v>50437.66117858886</c:v>
                      </c:pt>
                      <c:pt idx="1295">
                        <c:v>50734.06364440918</c:v>
                      </c:pt>
                      <c:pt idx="1296">
                        <c:v>50734.06364440918</c:v>
                      </c:pt>
                      <c:pt idx="1297">
                        <c:v>50724.839279174805</c:v>
                      </c:pt>
                      <c:pt idx="1298">
                        <c:v>50574.353439331055</c:v>
                      </c:pt>
                      <c:pt idx="1299">
                        <c:v>50720.839157104492</c:v>
                      </c:pt>
                      <c:pt idx="1300">
                        <c:v>50720.83903503418</c:v>
                      </c:pt>
                      <c:pt idx="1301">
                        <c:v>50283.199996948242</c:v>
                      </c:pt>
                      <c:pt idx="1302">
                        <c:v>50282.77067565918</c:v>
                      </c:pt>
                      <c:pt idx="1303">
                        <c:v>46509.792144775391</c:v>
                      </c:pt>
                      <c:pt idx="1304">
                        <c:v>46509.792144775391</c:v>
                      </c:pt>
                      <c:pt idx="1305">
                        <c:v>50747.053421020508</c:v>
                      </c:pt>
                      <c:pt idx="1306">
                        <c:v>50690.017654418945</c:v>
                      </c:pt>
                      <c:pt idx="1307">
                        <c:v>50859.96125793457</c:v>
                      </c:pt>
                      <c:pt idx="1308">
                        <c:v>47355.671829223633</c:v>
                      </c:pt>
                      <c:pt idx="1309">
                        <c:v>47355.671829223633</c:v>
                      </c:pt>
                      <c:pt idx="1310">
                        <c:v>46838.456985473633</c:v>
                      </c:pt>
                      <c:pt idx="1311">
                        <c:v>56046.450775146484</c:v>
                      </c:pt>
                      <c:pt idx="1312">
                        <c:v>55959.035430908203</c:v>
                      </c:pt>
                      <c:pt idx="1313">
                        <c:v>57643.789703369141</c:v>
                      </c:pt>
                      <c:pt idx="1314">
                        <c:v>57647.789947509766</c:v>
                      </c:pt>
                      <c:pt idx="1315">
                        <c:v>57657.014434814453</c:v>
                      </c:pt>
                      <c:pt idx="1316">
                        <c:v>57657.014434814453</c:v>
                      </c:pt>
                      <c:pt idx="1317">
                        <c:v>57800.807281494141</c:v>
                      </c:pt>
                      <c:pt idx="1318">
                        <c:v>59686.295562744141</c:v>
                      </c:pt>
                      <c:pt idx="1319">
                        <c:v>59677.071075439453</c:v>
                      </c:pt>
                      <c:pt idx="1320">
                        <c:v>50223.892166137695</c:v>
                      </c:pt>
                      <c:pt idx="1321">
                        <c:v>50223.892166137695</c:v>
                      </c:pt>
                      <c:pt idx="1322">
                        <c:v>49606.383850097656</c:v>
                      </c:pt>
                      <c:pt idx="1323">
                        <c:v>49615.608215332031</c:v>
                      </c:pt>
                      <c:pt idx="1324">
                        <c:v>49615.647613525383</c:v>
                      </c:pt>
                      <c:pt idx="1325">
                        <c:v>49615.647491455078</c:v>
                      </c:pt>
                      <c:pt idx="1326">
                        <c:v>49164.903961181633</c:v>
                      </c:pt>
                      <c:pt idx="1327">
                        <c:v>48733.459747314453</c:v>
                      </c:pt>
                      <c:pt idx="1328">
                        <c:v>48733.459869384766</c:v>
                      </c:pt>
                      <c:pt idx="1329">
                        <c:v>46628.006813049316</c:v>
                      </c:pt>
                      <c:pt idx="1330">
                        <c:v>46628.006813049316</c:v>
                      </c:pt>
                      <c:pt idx="1331">
                        <c:v>45997.510719299316</c:v>
                      </c:pt>
                      <c:pt idx="1332">
                        <c:v>49246.217178344727</c:v>
                      </c:pt>
                      <c:pt idx="1333">
                        <c:v>60270.104888916016</c:v>
                      </c:pt>
                      <c:pt idx="1334">
                        <c:v>60279.329315185547</c:v>
                      </c:pt>
                      <c:pt idx="1335">
                        <c:v>49595.391006469727</c:v>
                      </c:pt>
                      <c:pt idx="1336">
                        <c:v>51423.084426879876</c:v>
                      </c:pt>
                      <c:pt idx="1337">
                        <c:v>51326.444534301758</c:v>
                      </c:pt>
                      <c:pt idx="1338">
                        <c:v>51788.308547973626</c:v>
                      </c:pt>
                      <c:pt idx="1339">
                        <c:v>47989.053802490234</c:v>
                      </c:pt>
                      <c:pt idx="1340">
                        <c:v>50612.576553344727</c:v>
                      </c:pt>
                      <c:pt idx="1341">
                        <c:v>50621.80110168457</c:v>
                      </c:pt>
                      <c:pt idx="1342">
                        <c:v>50621.801040649414</c:v>
                      </c:pt>
                      <c:pt idx="1343">
                        <c:v>47848.892288208008</c:v>
                      </c:pt>
                      <c:pt idx="1344">
                        <c:v>47367.896438598633</c:v>
                      </c:pt>
                      <c:pt idx="1345">
                        <c:v>47377.12092590332</c:v>
                      </c:pt>
                      <c:pt idx="1346">
                        <c:v>48164.07063293457</c:v>
                      </c:pt>
                      <c:pt idx="1347">
                        <c:v>57880.775970458984</c:v>
                      </c:pt>
                      <c:pt idx="1348">
                        <c:v>57880.776153564453</c:v>
                      </c:pt>
                      <c:pt idx="1349">
                        <c:v>57439.256988525391</c:v>
                      </c:pt>
                      <c:pt idx="1350">
                        <c:v>52298.265701293945</c:v>
                      </c:pt>
                      <c:pt idx="1351">
                        <c:v>49981.202346801758</c:v>
                      </c:pt>
                      <c:pt idx="1352">
                        <c:v>49664.344085693359</c:v>
                      </c:pt>
                      <c:pt idx="1353">
                        <c:v>49622.725311279297</c:v>
                      </c:pt>
                      <c:pt idx="1354">
                        <c:v>48572.833961486816</c:v>
                      </c:pt>
                      <c:pt idx="1355">
                        <c:v>49023.906448364258</c:v>
                      </c:pt>
                      <c:pt idx="1356">
                        <c:v>49033.130813598633</c:v>
                      </c:pt>
                      <c:pt idx="1357">
                        <c:v>49033.130935668945</c:v>
                      </c:pt>
                      <c:pt idx="1358">
                        <c:v>49548.451370239258</c:v>
                      </c:pt>
                      <c:pt idx="1359">
                        <c:v>50641.355667114258</c:v>
                      </c:pt>
                      <c:pt idx="1360">
                        <c:v>50641.355911254883</c:v>
                      </c:pt>
                      <c:pt idx="1361">
                        <c:v>50641.35578918457</c:v>
                      </c:pt>
                      <c:pt idx="1362">
                        <c:v>60037.699493408203</c:v>
                      </c:pt>
                      <c:pt idx="1363">
                        <c:v>60401.221099853516</c:v>
                      </c:pt>
                      <c:pt idx="1364">
                        <c:v>60000.565704345703</c:v>
                      </c:pt>
                      <c:pt idx="1365">
                        <c:v>49455.601760864258</c:v>
                      </c:pt>
                      <c:pt idx="1366">
                        <c:v>49453.678726196289</c:v>
                      </c:pt>
                      <c:pt idx="1367">
                        <c:v>49581.079483032227</c:v>
                      </c:pt>
                      <c:pt idx="1368">
                        <c:v>48488.85237121582</c:v>
                      </c:pt>
                      <c:pt idx="1369">
                        <c:v>48256.567337036133</c:v>
                      </c:pt>
                      <c:pt idx="1370">
                        <c:v>47225.82780456543</c:v>
                      </c:pt>
                      <c:pt idx="1371">
                        <c:v>49420.903030395508</c:v>
                      </c:pt>
                      <c:pt idx="1372">
                        <c:v>49420.903091430664</c:v>
                      </c:pt>
                      <c:pt idx="1373">
                        <c:v>48736.147354125977</c:v>
                      </c:pt>
                      <c:pt idx="1374">
                        <c:v>49130.686233520508</c:v>
                      </c:pt>
                      <c:pt idx="1375">
                        <c:v>49121.46174621582</c:v>
                      </c:pt>
                      <c:pt idx="1376">
                        <c:v>58645.856460571289</c:v>
                      </c:pt>
                      <c:pt idx="1377">
                        <c:v>58655.081069946289</c:v>
                      </c:pt>
                      <c:pt idx="1378">
                        <c:v>58655.081069946289</c:v>
                      </c:pt>
                      <c:pt idx="1379">
                        <c:v>59603.035797119141</c:v>
                      </c:pt>
                      <c:pt idx="1380">
                        <c:v>49772.609146118164</c:v>
                      </c:pt>
                      <c:pt idx="1381">
                        <c:v>49772.609146118164</c:v>
                      </c:pt>
                      <c:pt idx="1382">
                        <c:v>49275.403030395508</c:v>
                      </c:pt>
                      <c:pt idx="1383">
                        <c:v>49284.627395629883</c:v>
                      </c:pt>
                      <c:pt idx="1384">
                        <c:v>49941.868240356445</c:v>
                      </c:pt>
                      <c:pt idx="1385">
                        <c:v>49941.868240356445</c:v>
                      </c:pt>
                      <c:pt idx="1386">
                        <c:v>51858.012283325195</c:v>
                      </c:pt>
                      <c:pt idx="1387">
                        <c:v>51610.669998168945</c:v>
                      </c:pt>
                      <c:pt idx="1388">
                        <c:v>48019.197402954102</c:v>
                      </c:pt>
                      <c:pt idx="1389">
                        <c:v>47792.168167114258</c:v>
                      </c:pt>
                      <c:pt idx="1390">
                        <c:v>47792.168228149414</c:v>
                      </c:pt>
                      <c:pt idx="1391">
                        <c:v>48861.274612426758</c:v>
                      </c:pt>
                      <c:pt idx="1392">
                        <c:v>48861.274612426758</c:v>
                      </c:pt>
                      <c:pt idx="1393">
                        <c:v>48861.274612426758</c:v>
                      </c:pt>
                      <c:pt idx="1394">
                        <c:v>48874.498977661126</c:v>
                      </c:pt>
                      <c:pt idx="1395">
                        <c:v>64003.442825317376</c:v>
                      </c:pt>
                      <c:pt idx="1396">
                        <c:v>62959.827346801751</c:v>
                      </c:pt>
                      <c:pt idx="1397">
                        <c:v>48802.552276611328</c:v>
                      </c:pt>
                      <c:pt idx="1398">
                        <c:v>48801.801361083984</c:v>
                      </c:pt>
                      <c:pt idx="1399">
                        <c:v>49354.178085327148</c:v>
                      </c:pt>
                      <c:pt idx="1400">
                        <c:v>49941.909866333008</c:v>
                      </c:pt>
                      <c:pt idx="1401">
                        <c:v>49941.90998840332</c:v>
                      </c:pt>
                      <c:pt idx="1402">
                        <c:v>49876.805252075195</c:v>
                      </c:pt>
                      <c:pt idx="1403">
                        <c:v>51658.908767700195</c:v>
                      </c:pt>
                      <c:pt idx="1404">
                        <c:v>51658.90950012207</c:v>
                      </c:pt>
                      <c:pt idx="1405">
                        <c:v>51593.804763793945</c:v>
                      </c:pt>
                      <c:pt idx="1406">
                        <c:v>49011.589324951172</c:v>
                      </c:pt>
                      <c:pt idx="1407">
                        <c:v>48947.913787841797</c:v>
                      </c:pt>
                      <c:pt idx="1408">
                        <c:v>49437.887405395508</c:v>
                      </c:pt>
                      <c:pt idx="1409">
                        <c:v>49447.111770629883</c:v>
                      </c:pt>
                      <c:pt idx="1410">
                        <c:v>62485.094680786126</c:v>
                      </c:pt>
                      <c:pt idx="1411">
                        <c:v>49454.299392700195</c:v>
                      </c:pt>
                      <c:pt idx="1412">
                        <c:v>50639.63069152832</c:v>
                      </c:pt>
                      <c:pt idx="1413">
                        <c:v>50639.63069152832</c:v>
                      </c:pt>
                      <c:pt idx="1414">
                        <c:v>48147.26203918457</c:v>
                      </c:pt>
                      <c:pt idx="1415">
                        <c:v>48156.486404418945</c:v>
                      </c:pt>
                      <c:pt idx="1416">
                        <c:v>54528.001846313477</c:v>
                      </c:pt>
                      <c:pt idx="1417">
                        <c:v>54471.616348266602</c:v>
                      </c:pt>
                      <c:pt idx="1418">
                        <c:v>54382.148834228516</c:v>
                      </c:pt>
                      <c:pt idx="1419">
                        <c:v>54309.039154052734</c:v>
                      </c:pt>
                      <c:pt idx="1420">
                        <c:v>56636.298431396484</c:v>
                      </c:pt>
                      <c:pt idx="1421">
                        <c:v>56645.522857666016</c:v>
                      </c:pt>
                      <c:pt idx="1422">
                        <c:v>56957.20344543457</c:v>
                      </c:pt>
                      <c:pt idx="1423">
                        <c:v>56957.203689575195</c:v>
                      </c:pt>
                      <c:pt idx="1424">
                        <c:v>56519.722564697266</c:v>
                      </c:pt>
                      <c:pt idx="1425">
                        <c:v>61207.642456054688</c:v>
                      </c:pt>
                      <c:pt idx="1426">
                        <c:v>61622.035766601563</c:v>
                      </c:pt>
                      <c:pt idx="1427">
                        <c:v>62732.770278930664</c:v>
                      </c:pt>
                      <c:pt idx="1428">
                        <c:v>62732.770278930664</c:v>
                      </c:pt>
                      <c:pt idx="1429">
                        <c:v>61901.073623657227</c:v>
                      </c:pt>
                      <c:pt idx="1430">
                        <c:v>49380.686111450195</c:v>
                      </c:pt>
                      <c:pt idx="1431">
                        <c:v>49380.686111450195</c:v>
                      </c:pt>
                      <c:pt idx="1432">
                        <c:v>46956.933181762695</c:v>
                      </c:pt>
                      <c:pt idx="1433">
                        <c:v>46276.331619262695</c:v>
                      </c:pt>
                      <c:pt idx="1434">
                        <c:v>46608.333572387695</c:v>
                      </c:pt>
                      <c:pt idx="1435">
                        <c:v>46257.968460083008</c:v>
                      </c:pt>
                      <c:pt idx="1436">
                        <c:v>49821.657119750977</c:v>
                      </c:pt>
                      <c:pt idx="1437">
                        <c:v>49821.65705871582</c:v>
                      </c:pt>
                      <c:pt idx="1438">
                        <c:v>48624.757766723633</c:v>
                      </c:pt>
                      <c:pt idx="1439">
                        <c:v>56975.993545532227</c:v>
                      </c:pt>
                      <c:pt idx="1440">
                        <c:v>52879.474060058594</c:v>
                      </c:pt>
                      <c:pt idx="1441">
                        <c:v>54723.925415039055</c:v>
                      </c:pt>
                      <c:pt idx="1442">
                        <c:v>48112.242385864258</c:v>
                      </c:pt>
                      <c:pt idx="1443">
                        <c:v>48043.342666625977</c:v>
                      </c:pt>
                      <c:pt idx="1444">
                        <c:v>48417.306350708008</c:v>
                      </c:pt>
                      <c:pt idx="1445">
                        <c:v>48344.406326293945</c:v>
                      </c:pt>
                      <c:pt idx="1446">
                        <c:v>48271.506546020508</c:v>
                      </c:pt>
                      <c:pt idx="1447">
                        <c:v>47510.091995239258</c:v>
                      </c:pt>
                      <c:pt idx="1448">
                        <c:v>50339.074966430664</c:v>
                      </c:pt>
                      <c:pt idx="1449">
                        <c:v>50348.299697875977</c:v>
                      </c:pt>
                      <c:pt idx="1450">
                        <c:v>50348.29963684082</c:v>
                      </c:pt>
                      <c:pt idx="1451">
                        <c:v>49229.22492980957</c:v>
                      </c:pt>
                      <c:pt idx="1452">
                        <c:v>49229.225051879883</c:v>
                      </c:pt>
                      <c:pt idx="1453">
                        <c:v>49164.120193481438</c:v>
                      </c:pt>
                      <c:pt idx="1454">
                        <c:v>48848.154373168945</c:v>
                      </c:pt>
                      <c:pt idx="1455">
                        <c:v>49861.726943969727</c:v>
                      </c:pt>
                      <c:pt idx="1456">
                        <c:v>49749.896926879883</c:v>
                      </c:pt>
                      <c:pt idx="1457">
                        <c:v>49749.896987915039</c:v>
                      </c:pt>
                      <c:pt idx="1458">
                        <c:v>49308.566055297852</c:v>
                      </c:pt>
                      <c:pt idx="1459">
                        <c:v>50151.549880981445</c:v>
                      </c:pt>
                      <c:pt idx="1460">
                        <c:v>50046.859939575195</c:v>
                      </c:pt>
                      <c:pt idx="1461">
                        <c:v>50056.142166137695</c:v>
                      </c:pt>
                      <c:pt idx="1462">
                        <c:v>49014.374649047852</c:v>
                      </c:pt>
                      <c:pt idx="1463">
                        <c:v>48698.976455688477</c:v>
                      </c:pt>
                      <c:pt idx="1464">
                        <c:v>48626.076614379883</c:v>
                      </c:pt>
                      <c:pt idx="1465">
                        <c:v>48549.976654052734</c:v>
                      </c:pt>
                      <c:pt idx="1466">
                        <c:v>47973.347259521484</c:v>
                      </c:pt>
                      <c:pt idx="1467">
                        <c:v>47973.347198486328</c:v>
                      </c:pt>
                      <c:pt idx="1468">
                        <c:v>55991.672912597656</c:v>
                      </c:pt>
                      <c:pt idx="1469">
                        <c:v>55688.877105712891</c:v>
                      </c:pt>
                      <c:pt idx="1470">
                        <c:v>50585.23225402832</c:v>
                      </c:pt>
                      <c:pt idx="1471">
                        <c:v>51100.504592895508</c:v>
                      </c:pt>
                      <c:pt idx="1472">
                        <c:v>50066.504470825195</c:v>
                      </c:pt>
                      <c:pt idx="1473">
                        <c:v>48109.606796264648</c:v>
                      </c:pt>
                      <c:pt idx="1474">
                        <c:v>49772.822830200195</c:v>
                      </c:pt>
                      <c:pt idx="1475">
                        <c:v>49028.40266418457</c:v>
                      </c:pt>
                      <c:pt idx="1476">
                        <c:v>50337.05842590332</c:v>
                      </c:pt>
                      <c:pt idx="1477">
                        <c:v>49466.598526000977</c:v>
                      </c:pt>
                      <c:pt idx="1478">
                        <c:v>57511.092727661133</c:v>
                      </c:pt>
                      <c:pt idx="1479">
                        <c:v>57590.518692016602</c:v>
                      </c:pt>
                      <c:pt idx="1480">
                        <c:v>57599.742935180664</c:v>
                      </c:pt>
                      <c:pt idx="1481">
                        <c:v>57599.743179321289</c:v>
                      </c:pt>
                      <c:pt idx="1482">
                        <c:v>57599.743179321289</c:v>
                      </c:pt>
                      <c:pt idx="1483">
                        <c:v>58840.819061279297</c:v>
                      </c:pt>
                      <c:pt idx="1484">
                        <c:v>58840.819000244141</c:v>
                      </c:pt>
                      <c:pt idx="1485">
                        <c:v>51017.496994018555</c:v>
                      </c:pt>
                      <c:pt idx="1486">
                        <c:v>50665.49674987793</c:v>
                      </c:pt>
                      <c:pt idx="1487">
                        <c:v>50600.39176940918</c:v>
                      </c:pt>
                      <c:pt idx="1488">
                        <c:v>50093.89714050293</c:v>
                      </c:pt>
                      <c:pt idx="1489">
                        <c:v>50093.895919799805</c:v>
                      </c:pt>
                      <c:pt idx="1490">
                        <c:v>50522.32096862793</c:v>
                      </c:pt>
                      <c:pt idx="1491">
                        <c:v>50372.78288269043</c:v>
                      </c:pt>
                      <c:pt idx="1492">
                        <c:v>50544.09049987793</c:v>
                      </c:pt>
                      <c:pt idx="1493">
                        <c:v>50457.311447143555</c:v>
                      </c:pt>
                      <c:pt idx="1494">
                        <c:v>50546.830490112305</c:v>
                      </c:pt>
                      <c:pt idx="1495">
                        <c:v>50546.830490112305</c:v>
                      </c:pt>
                      <c:pt idx="1496">
                        <c:v>50814.24382019043</c:v>
                      </c:pt>
                      <c:pt idx="1497">
                        <c:v>48222.536605834961</c:v>
                      </c:pt>
                      <c:pt idx="1498">
                        <c:v>47227.819854736328</c:v>
                      </c:pt>
                      <c:pt idx="1499">
                        <c:v>47524.437774658203</c:v>
                      </c:pt>
                      <c:pt idx="1500">
                        <c:v>48868.911087036133</c:v>
                      </c:pt>
                      <c:pt idx="1501">
                        <c:v>48882.13557434082</c:v>
                      </c:pt>
                      <c:pt idx="1502">
                        <c:v>48882.13557434082</c:v>
                      </c:pt>
                      <c:pt idx="1503">
                        <c:v>47172.345962524414</c:v>
                      </c:pt>
                      <c:pt idx="1504">
                        <c:v>47181.570510864258</c:v>
                      </c:pt>
                      <c:pt idx="1505">
                        <c:v>47181.570510864258</c:v>
                      </c:pt>
                      <c:pt idx="1506">
                        <c:v>49965.285293579102</c:v>
                      </c:pt>
                      <c:pt idx="1507">
                        <c:v>49511.157180786133</c:v>
                      </c:pt>
                      <c:pt idx="1508">
                        <c:v>47502.578811645508</c:v>
                      </c:pt>
                      <c:pt idx="1509">
                        <c:v>47502.57893371582</c:v>
                      </c:pt>
                      <c:pt idx="1510">
                        <c:v>47502.57893371582</c:v>
                      </c:pt>
                      <c:pt idx="1511">
                        <c:v>46899.705291748047</c:v>
                      </c:pt>
                      <c:pt idx="1512">
                        <c:v>46899.705352783203</c:v>
                      </c:pt>
                      <c:pt idx="1513">
                        <c:v>50314.884231567383</c:v>
                      </c:pt>
                      <c:pt idx="1514">
                        <c:v>50324.10871887207</c:v>
                      </c:pt>
                      <c:pt idx="1515">
                        <c:v>50258.915969848633</c:v>
                      </c:pt>
                      <c:pt idx="1516">
                        <c:v>50272.14045715332</c:v>
                      </c:pt>
                      <c:pt idx="1517">
                        <c:v>47254.087417602539</c:v>
                      </c:pt>
                      <c:pt idx="1518">
                        <c:v>47257.336380004883</c:v>
                      </c:pt>
                      <c:pt idx="1519">
                        <c:v>47266.560745239258</c:v>
                      </c:pt>
                      <c:pt idx="1520">
                        <c:v>47420.218643188477</c:v>
                      </c:pt>
                      <c:pt idx="1521">
                        <c:v>47363.672439575195</c:v>
                      </c:pt>
                      <c:pt idx="1522">
                        <c:v>47354.448013305664</c:v>
                      </c:pt>
                      <c:pt idx="1523">
                        <c:v>47811.23762512207</c:v>
                      </c:pt>
                      <c:pt idx="1524">
                        <c:v>47746.133193969727</c:v>
                      </c:pt>
                      <c:pt idx="1525">
                        <c:v>47746.133193969727</c:v>
                      </c:pt>
                      <c:pt idx="1526">
                        <c:v>49315.26057434082</c:v>
                      </c:pt>
                      <c:pt idx="1527">
                        <c:v>49315.260452270501</c:v>
                      </c:pt>
                      <c:pt idx="1528">
                        <c:v>49250.15559387207</c:v>
                      </c:pt>
                      <c:pt idx="1529">
                        <c:v>58954.373565673828</c:v>
                      </c:pt>
                      <c:pt idx="1530">
                        <c:v>50574.035720825195</c:v>
                      </c:pt>
                      <c:pt idx="1531">
                        <c:v>50583.260147094727</c:v>
                      </c:pt>
                      <c:pt idx="1532">
                        <c:v>50583.260147094727</c:v>
                      </c:pt>
                      <c:pt idx="1533">
                        <c:v>50583.045303344727</c:v>
                      </c:pt>
                      <c:pt idx="1534">
                        <c:v>50583.260147094727</c:v>
                      </c:pt>
                      <c:pt idx="1535">
                        <c:v>52700.186416625977</c:v>
                      </c:pt>
                      <c:pt idx="1536">
                        <c:v>49432.992324829102</c:v>
                      </c:pt>
                      <c:pt idx="1537">
                        <c:v>49768.232040405273</c:v>
                      </c:pt>
                      <c:pt idx="1538">
                        <c:v>49768.232040405273</c:v>
                      </c:pt>
                      <c:pt idx="1539">
                        <c:v>49085.619995117188</c:v>
                      </c:pt>
                      <c:pt idx="1540">
                        <c:v>49365.586975097656</c:v>
                      </c:pt>
                      <c:pt idx="1541">
                        <c:v>49365.5869140625</c:v>
                      </c:pt>
                      <c:pt idx="1542">
                        <c:v>46436.09016418457</c:v>
                      </c:pt>
                      <c:pt idx="1543">
                        <c:v>46870.233352661133</c:v>
                      </c:pt>
                      <c:pt idx="1544">
                        <c:v>48166.473281860352</c:v>
                      </c:pt>
                      <c:pt idx="1545">
                        <c:v>50003.386795043945</c:v>
                      </c:pt>
                      <c:pt idx="1546">
                        <c:v>50052.215896606445</c:v>
                      </c:pt>
                      <c:pt idx="1547">
                        <c:v>50052.21614074707</c:v>
                      </c:pt>
                      <c:pt idx="1548">
                        <c:v>50285.48811340332</c:v>
                      </c:pt>
                      <c:pt idx="1549">
                        <c:v>50371.03157043457</c:v>
                      </c:pt>
                      <c:pt idx="1550">
                        <c:v>50367.18635559082</c:v>
                      </c:pt>
                      <c:pt idx="1551">
                        <c:v>48802.066543579102</c:v>
                      </c:pt>
                      <c:pt idx="1552">
                        <c:v>48802.066543579102</c:v>
                      </c:pt>
                      <c:pt idx="1553">
                        <c:v>48802.066543579102</c:v>
                      </c:pt>
                      <c:pt idx="1554">
                        <c:v>48802.066604614258</c:v>
                      </c:pt>
                      <c:pt idx="1555">
                        <c:v>49762.05158996582</c:v>
                      </c:pt>
                      <c:pt idx="1556">
                        <c:v>49762.05158996582</c:v>
                      </c:pt>
                      <c:pt idx="1557">
                        <c:v>49762.051773071289</c:v>
                      </c:pt>
                      <c:pt idx="1558">
                        <c:v>58593.031646728516</c:v>
                      </c:pt>
                      <c:pt idx="1559">
                        <c:v>58593.031646728516</c:v>
                      </c:pt>
                      <c:pt idx="1560">
                        <c:v>50350.471267700195</c:v>
                      </c:pt>
                      <c:pt idx="1561">
                        <c:v>50305.64289855957</c:v>
                      </c:pt>
                      <c:pt idx="1562">
                        <c:v>50350.47151184082</c:v>
                      </c:pt>
                      <c:pt idx="1563">
                        <c:v>49850.581497192383</c:v>
                      </c:pt>
                      <c:pt idx="1564">
                        <c:v>50852.637954711914</c:v>
                      </c:pt>
                      <c:pt idx="1565">
                        <c:v>50856.63801574707</c:v>
                      </c:pt>
                      <c:pt idx="1566">
                        <c:v>50865.862442016602</c:v>
                      </c:pt>
                      <c:pt idx="1567">
                        <c:v>50862.838027954102</c:v>
                      </c:pt>
                      <c:pt idx="1568">
                        <c:v>50012.464981079102</c:v>
                      </c:pt>
                      <c:pt idx="1569">
                        <c:v>47218.000503540039</c:v>
                      </c:pt>
                      <c:pt idx="1570">
                        <c:v>47283.164627075195</c:v>
                      </c:pt>
                      <c:pt idx="1571">
                        <c:v>47287.164749145508</c:v>
                      </c:pt>
                      <c:pt idx="1572">
                        <c:v>57414.978851318359</c:v>
                      </c:pt>
                      <c:pt idx="1573">
                        <c:v>57424.203277587891</c:v>
                      </c:pt>
                      <c:pt idx="1574">
                        <c:v>57424.203338623047</c:v>
                      </c:pt>
                      <c:pt idx="1575">
                        <c:v>62270.294387817376</c:v>
                      </c:pt>
                      <c:pt idx="1576">
                        <c:v>63554.604202270508</c:v>
                      </c:pt>
                      <c:pt idx="1577">
                        <c:v>62350.917678833008</c:v>
                      </c:pt>
                      <c:pt idx="1578">
                        <c:v>48411.680923461914</c:v>
                      </c:pt>
                      <c:pt idx="1579">
                        <c:v>49366.864974975586</c:v>
                      </c:pt>
                      <c:pt idx="1580">
                        <c:v>49366.86491394043</c:v>
                      </c:pt>
                      <c:pt idx="1581">
                        <c:v>49370.864974975586</c:v>
                      </c:pt>
                      <c:pt idx="1582">
                        <c:v>49366.86491394043</c:v>
                      </c:pt>
                      <c:pt idx="1583">
                        <c:v>49547.357009887695</c:v>
                      </c:pt>
                      <c:pt idx="1584">
                        <c:v>48047.264358520508</c:v>
                      </c:pt>
                      <c:pt idx="1585">
                        <c:v>48531.420608520508</c:v>
                      </c:pt>
                      <c:pt idx="1586">
                        <c:v>48309.73908996582</c:v>
                      </c:pt>
                      <c:pt idx="1587">
                        <c:v>48206.995620727539</c:v>
                      </c:pt>
                      <c:pt idx="1588">
                        <c:v>49497.32795715332</c:v>
                      </c:pt>
                      <c:pt idx="1589">
                        <c:v>49096.49934387207</c:v>
                      </c:pt>
                      <c:pt idx="1590">
                        <c:v>49850.711502075195</c:v>
                      </c:pt>
                      <c:pt idx="1591">
                        <c:v>49846.084548950195</c:v>
                      </c:pt>
                      <c:pt idx="1592">
                        <c:v>49846.084548950195</c:v>
                      </c:pt>
                      <c:pt idx="1593">
                        <c:v>49846.084548950195</c:v>
                      </c:pt>
                      <c:pt idx="1594">
                        <c:v>49371.853210449219</c:v>
                      </c:pt>
                      <c:pt idx="1595">
                        <c:v>49372.608459472656</c:v>
                      </c:pt>
                      <c:pt idx="1596">
                        <c:v>49381.832824707031</c:v>
                      </c:pt>
                      <c:pt idx="1597">
                        <c:v>49954.813507080078</c:v>
                      </c:pt>
                      <c:pt idx="1598">
                        <c:v>49954.813507080078</c:v>
                      </c:pt>
                      <c:pt idx="1599">
                        <c:v>49662.416412353516</c:v>
                      </c:pt>
                      <c:pt idx="1600">
                        <c:v>49180.792877197266</c:v>
                      </c:pt>
                      <c:pt idx="1601">
                        <c:v>49180.792877197266</c:v>
                      </c:pt>
                      <c:pt idx="1602">
                        <c:v>57917.622467041016</c:v>
                      </c:pt>
                      <c:pt idx="1603">
                        <c:v>57929.702301025391</c:v>
                      </c:pt>
                      <c:pt idx="1604">
                        <c:v>57929.702423095703</c:v>
                      </c:pt>
                      <c:pt idx="1605">
                        <c:v>49225.818313598633</c:v>
                      </c:pt>
                      <c:pt idx="1606">
                        <c:v>49376.704116821289</c:v>
                      </c:pt>
                      <c:pt idx="1607">
                        <c:v>49385.928421020508</c:v>
                      </c:pt>
                      <c:pt idx="1608">
                        <c:v>49385.928421020508</c:v>
                      </c:pt>
                      <c:pt idx="1609">
                        <c:v>49385.928421020508</c:v>
                      </c:pt>
                      <c:pt idx="1610">
                        <c:v>51359.041091918945</c:v>
                      </c:pt>
                      <c:pt idx="1611">
                        <c:v>51844.371170043945</c:v>
                      </c:pt>
                      <c:pt idx="1612">
                        <c:v>48343.875076293945</c:v>
                      </c:pt>
                      <c:pt idx="1613">
                        <c:v>49228.361831665039</c:v>
                      </c:pt>
                      <c:pt idx="1614">
                        <c:v>49237.586196899414</c:v>
                      </c:pt>
                      <c:pt idx="1615">
                        <c:v>50432.628250122063</c:v>
                      </c:pt>
                      <c:pt idx="1616">
                        <c:v>50441.852737426758</c:v>
                      </c:pt>
                      <c:pt idx="1617">
                        <c:v>50170.40754699707</c:v>
                      </c:pt>
                      <c:pt idx="1618">
                        <c:v>49922.094924926758</c:v>
                      </c:pt>
                      <c:pt idx="1619">
                        <c:v>48342.841384887695</c:v>
                      </c:pt>
                      <c:pt idx="1620">
                        <c:v>49393.566970825195</c:v>
                      </c:pt>
                      <c:pt idx="1621">
                        <c:v>49323.543533325195</c:v>
                      </c:pt>
                      <c:pt idx="1622">
                        <c:v>49323.543533325195</c:v>
                      </c:pt>
                      <c:pt idx="1623">
                        <c:v>52841.296844482422</c:v>
                      </c:pt>
                      <c:pt idx="1624">
                        <c:v>49939.272003173828</c:v>
                      </c:pt>
                      <c:pt idx="1625">
                        <c:v>50798.623077392578</c:v>
                      </c:pt>
                      <c:pt idx="1626">
                        <c:v>50798.622833251953</c:v>
                      </c:pt>
                      <c:pt idx="1627">
                        <c:v>50910.119171142578</c:v>
                      </c:pt>
                      <c:pt idx="1628">
                        <c:v>52113.847122192383</c:v>
                      </c:pt>
                      <c:pt idx="1629">
                        <c:v>52848.72053527832</c:v>
                      </c:pt>
                      <c:pt idx="1630">
                        <c:v>52493.559280395508</c:v>
                      </c:pt>
                      <c:pt idx="1631">
                        <c:v>52470.959335327148</c:v>
                      </c:pt>
                      <c:pt idx="1632">
                        <c:v>55239.679092407227</c:v>
                      </c:pt>
                      <c:pt idx="1633">
                        <c:v>55239.679092407227</c:v>
                      </c:pt>
                      <c:pt idx="1634">
                        <c:v>55239.679153442383</c:v>
                      </c:pt>
                      <c:pt idx="1635">
                        <c:v>48670.688064575195</c:v>
                      </c:pt>
                      <c:pt idx="1636">
                        <c:v>48285.371658325195</c:v>
                      </c:pt>
                      <c:pt idx="1637">
                        <c:v>48591.861038208008</c:v>
                      </c:pt>
                      <c:pt idx="1638">
                        <c:v>48689.518142700195</c:v>
                      </c:pt>
                      <c:pt idx="1639">
                        <c:v>48807.287574768066</c:v>
                      </c:pt>
                      <c:pt idx="1640">
                        <c:v>49710.240676879883</c:v>
                      </c:pt>
                      <c:pt idx="1641">
                        <c:v>49710.240737915039</c:v>
                      </c:pt>
                      <c:pt idx="1642">
                        <c:v>50373.311477661133</c:v>
                      </c:pt>
                      <c:pt idx="1643">
                        <c:v>50816.259231567376</c:v>
                      </c:pt>
                      <c:pt idx="1644">
                        <c:v>50869.08772277832</c:v>
                      </c:pt>
                      <c:pt idx="1645">
                        <c:v>50370.27131652832</c:v>
                      </c:pt>
                      <c:pt idx="1646">
                        <c:v>47849.013259887695</c:v>
                      </c:pt>
                      <c:pt idx="1647">
                        <c:v>48350.481643676758</c:v>
                      </c:pt>
                      <c:pt idx="1648">
                        <c:v>48359.70588684082</c:v>
                      </c:pt>
                      <c:pt idx="1649">
                        <c:v>49013.266189575195</c:v>
                      </c:pt>
                      <c:pt idx="1650">
                        <c:v>48338.912658691406</c:v>
                      </c:pt>
                      <c:pt idx="1651">
                        <c:v>48338.912658691406</c:v>
                      </c:pt>
                      <c:pt idx="1652">
                        <c:v>48154.120025634766</c:v>
                      </c:pt>
                      <c:pt idx="1653">
                        <c:v>48163.344451904297</c:v>
                      </c:pt>
                      <c:pt idx="1654">
                        <c:v>48163.344451904297</c:v>
                      </c:pt>
                      <c:pt idx="1655">
                        <c:v>49306.742645263672</c:v>
                      </c:pt>
                      <c:pt idx="1656">
                        <c:v>46920.134475708008</c:v>
                      </c:pt>
                      <c:pt idx="1657">
                        <c:v>46683.196975708008</c:v>
                      </c:pt>
                      <c:pt idx="1658">
                        <c:v>46692.421340942383</c:v>
                      </c:pt>
                      <c:pt idx="1659">
                        <c:v>46413.601028442383</c:v>
                      </c:pt>
                      <c:pt idx="1660">
                        <c:v>46404.376663208008</c:v>
                      </c:pt>
                      <c:pt idx="1661">
                        <c:v>46302.719497680664</c:v>
                      </c:pt>
                      <c:pt idx="1662">
                        <c:v>50027.767044067383</c:v>
                      </c:pt>
                      <c:pt idx="1663">
                        <c:v>50076.595657348633</c:v>
                      </c:pt>
                      <c:pt idx="1664">
                        <c:v>49918.702835083008</c:v>
                      </c:pt>
                      <c:pt idx="1665">
                        <c:v>60329.426956176758</c:v>
                      </c:pt>
                      <c:pt idx="1666">
                        <c:v>60329.42707824707</c:v>
                      </c:pt>
                      <c:pt idx="1667">
                        <c:v>62117.18147277832</c:v>
                      </c:pt>
                      <c:pt idx="1668">
                        <c:v>51153.117309570313</c:v>
                      </c:pt>
                      <c:pt idx="1669">
                        <c:v>50813.176223754883</c:v>
                      </c:pt>
                      <c:pt idx="1670">
                        <c:v>48689.368103027344</c:v>
                      </c:pt>
                      <c:pt idx="1671">
                        <c:v>48698.592468261719</c:v>
                      </c:pt>
                      <c:pt idx="1672">
                        <c:v>49657.417068481445</c:v>
                      </c:pt>
                      <c:pt idx="1673">
                        <c:v>49661.417129516602</c:v>
                      </c:pt>
                      <c:pt idx="1674">
                        <c:v>49670.641494750977</c:v>
                      </c:pt>
                      <c:pt idx="1675">
                        <c:v>49661.417129516602</c:v>
                      </c:pt>
                      <c:pt idx="1676">
                        <c:v>47108.376602172852</c:v>
                      </c:pt>
                      <c:pt idx="1677">
                        <c:v>46317.253311157227</c:v>
                      </c:pt>
                      <c:pt idx="1678">
                        <c:v>46189.097366333008</c:v>
                      </c:pt>
                      <c:pt idx="1679">
                        <c:v>57887.486953735352</c:v>
                      </c:pt>
                      <c:pt idx="1680">
                        <c:v>51884.64631652832</c:v>
                      </c:pt>
                      <c:pt idx="1681">
                        <c:v>51904.59309387207</c:v>
                      </c:pt>
                      <c:pt idx="1682">
                        <c:v>51831.473220825195</c:v>
                      </c:pt>
                      <c:pt idx="1683">
                        <c:v>51758.362869262695</c:v>
                      </c:pt>
                      <c:pt idx="1684">
                        <c:v>50284.469924926758</c:v>
                      </c:pt>
                      <c:pt idx="1685">
                        <c:v>46453.989212036133</c:v>
                      </c:pt>
                      <c:pt idx="1686">
                        <c:v>46463.21369934082</c:v>
                      </c:pt>
                      <c:pt idx="1687">
                        <c:v>46926.354263305664</c:v>
                      </c:pt>
                      <c:pt idx="1688">
                        <c:v>45686.948806762695</c:v>
                      </c:pt>
                      <c:pt idx="1689">
                        <c:v>49410.967178344727</c:v>
                      </c:pt>
                      <c:pt idx="1690">
                        <c:v>49420.191543579102</c:v>
                      </c:pt>
                      <c:pt idx="1691">
                        <c:v>49901.177734375</c:v>
                      </c:pt>
                      <c:pt idx="1692">
                        <c:v>60617.421951293938</c:v>
                      </c:pt>
                      <c:pt idx="1693">
                        <c:v>60552.31721496582</c:v>
                      </c:pt>
                      <c:pt idx="1694">
                        <c:v>59133.544342041016</c:v>
                      </c:pt>
                      <c:pt idx="1695">
                        <c:v>50209.614944458008</c:v>
                      </c:pt>
                      <c:pt idx="1696">
                        <c:v>50304.478713989258</c:v>
                      </c:pt>
                      <c:pt idx="1697">
                        <c:v>49804.26887512207</c:v>
                      </c:pt>
                      <c:pt idx="1698">
                        <c:v>48159.105056762695</c:v>
                      </c:pt>
                      <c:pt idx="1699">
                        <c:v>48159.105056762695</c:v>
                      </c:pt>
                      <c:pt idx="1700">
                        <c:v>46970.25129699707</c:v>
                      </c:pt>
                      <c:pt idx="1701">
                        <c:v>49462.842727661133</c:v>
                      </c:pt>
                      <c:pt idx="1702">
                        <c:v>56906.864273071282</c:v>
                      </c:pt>
                      <c:pt idx="1703">
                        <c:v>56837.96418762207</c:v>
                      </c:pt>
                      <c:pt idx="1704">
                        <c:v>56701.973663330078</c:v>
                      </c:pt>
                      <c:pt idx="1705">
                        <c:v>56629.073822021484</c:v>
                      </c:pt>
                      <c:pt idx="1706">
                        <c:v>56917.886184692383</c:v>
                      </c:pt>
                      <c:pt idx="1707">
                        <c:v>56924.244888305664</c:v>
                      </c:pt>
                      <c:pt idx="1708">
                        <c:v>56356.197174072266</c:v>
                      </c:pt>
                      <c:pt idx="1709">
                        <c:v>56165.675689697266</c:v>
                      </c:pt>
                      <c:pt idx="1710">
                        <c:v>53242.974060058594</c:v>
                      </c:pt>
                      <c:pt idx="1711">
                        <c:v>53252.198974609375</c:v>
                      </c:pt>
                      <c:pt idx="1712">
                        <c:v>48228.070449829102</c:v>
                      </c:pt>
                      <c:pt idx="1713">
                        <c:v>48155.17073059082</c:v>
                      </c:pt>
                      <c:pt idx="1714">
                        <c:v>47832.392044067376</c:v>
                      </c:pt>
                      <c:pt idx="1715">
                        <c:v>47768.716751098626</c:v>
                      </c:pt>
                      <c:pt idx="1716">
                        <c:v>47651.057205200195</c:v>
                      </c:pt>
                      <c:pt idx="1717">
                        <c:v>46805.258010864258</c:v>
                      </c:pt>
                      <c:pt idx="1718">
                        <c:v>50335.074905395508</c:v>
                      </c:pt>
                      <c:pt idx="1719">
                        <c:v>50335.075210571289</c:v>
                      </c:pt>
                      <c:pt idx="1720">
                        <c:v>50339.075271606445</c:v>
                      </c:pt>
                      <c:pt idx="1721">
                        <c:v>50348.29963684082</c:v>
                      </c:pt>
                      <c:pt idx="1722">
                        <c:v>49796.767654418945</c:v>
                      </c:pt>
                      <c:pt idx="1723">
                        <c:v>49796.767593383789</c:v>
                      </c:pt>
                      <c:pt idx="1724">
                        <c:v>49642.143630981445</c:v>
                      </c:pt>
                      <c:pt idx="1725">
                        <c:v>50374.646484375</c:v>
                      </c:pt>
                      <c:pt idx="1726">
                        <c:v>50242.642395019531</c:v>
                      </c:pt>
                      <c:pt idx="1727">
                        <c:v>50390.889297485352</c:v>
                      </c:pt>
                      <c:pt idx="1728">
                        <c:v>49834.809509277344</c:v>
                      </c:pt>
                      <c:pt idx="1729">
                        <c:v>49834.809448242188</c:v>
                      </c:pt>
                      <c:pt idx="1730">
                        <c:v>49322.000137329102</c:v>
                      </c:pt>
                      <c:pt idx="1731">
                        <c:v>49322.000076293945</c:v>
                      </c:pt>
                      <c:pt idx="1732">
                        <c:v>49326.000076293945</c:v>
                      </c:pt>
                      <c:pt idx="1733">
                        <c:v>49335.224502563477</c:v>
                      </c:pt>
                      <c:pt idx="1734">
                        <c:v>49335.224563598633</c:v>
                      </c:pt>
                      <c:pt idx="1735">
                        <c:v>49326.000137329102</c:v>
                      </c:pt>
                      <c:pt idx="1736">
                        <c:v>48851.066482543945</c:v>
                      </c:pt>
                      <c:pt idx="1737">
                        <c:v>47592.681228637695</c:v>
                      </c:pt>
                      <c:pt idx="1738">
                        <c:v>47592.681289672852</c:v>
                      </c:pt>
                      <c:pt idx="1739">
                        <c:v>47592.681350708008</c:v>
                      </c:pt>
                      <c:pt idx="1740">
                        <c:v>50736.472244262695</c:v>
                      </c:pt>
                      <c:pt idx="1741">
                        <c:v>50384.472244262695</c:v>
                      </c:pt>
                      <c:pt idx="1742">
                        <c:v>49791.356018066406</c:v>
                      </c:pt>
                      <c:pt idx="1743">
                        <c:v>49791.356018066406</c:v>
                      </c:pt>
                      <c:pt idx="1744">
                        <c:v>49959.155303955078</c:v>
                      </c:pt>
                      <c:pt idx="1745">
                        <c:v>48663.842849731445</c:v>
                      </c:pt>
                      <c:pt idx="1746">
                        <c:v>48659.842849731445</c:v>
                      </c:pt>
                      <c:pt idx="1747">
                        <c:v>48325.061599731445</c:v>
                      </c:pt>
                      <c:pt idx="1748">
                        <c:v>48455.099395751953</c:v>
                      </c:pt>
                      <c:pt idx="1749">
                        <c:v>48067.707229614258</c:v>
                      </c:pt>
                      <c:pt idx="1750">
                        <c:v>48019.895706176758</c:v>
                      </c:pt>
                      <c:pt idx="1751">
                        <c:v>59942.453659057617</c:v>
                      </c:pt>
                      <c:pt idx="1752">
                        <c:v>59321.538421630859</c:v>
                      </c:pt>
                      <c:pt idx="1753">
                        <c:v>59330.762969970703</c:v>
                      </c:pt>
                      <c:pt idx="1754">
                        <c:v>59573.259063720703</c:v>
                      </c:pt>
                      <c:pt idx="1755">
                        <c:v>64467.471267700188</c:v>
                      </c:pt>
                      <c:pt idx="1756">
                        <c:v>64470.925857543938</c:v>
                      </c:pt>
                      <c:pt idx="1757">
                        <c:v>50438.979690551758</c:v>
                      </c:pt>
                      <c:pt idx="1758">
                        <c:v>48826.091598510742</c:v>
                      </c:pt>
                      <c:pt idx="1759">
                        <c:v>48826.091537475586</c:v>
                      </c:pt>
                      <c:pt idx="1760">
                        <c:v>48826.09147644043</c:v>
                      </c:pt>
                      <c:pt idx="1761">
                        <c:v>48689.981674194336</c:v>
                      </c:pt>
                      <c:pt idx="1762">
                        <c:v>48689.98161315918</c:v>
                      </c:pt>
                      <c:pt idx="1763">
                        <c:v>48954.874206542969</c:v>
                      </c:pt>
                      <c:pt idx="1764">
                        <c:v>48804.266555786133</c:v>
                      </c:pt>
                      <c:pt idx="1765">
                        <c:v>48468.850662231445</c:v>
                      </c:pt>
                      <c:pt idx="1766">
                        <c:v>48916.60871887207</c:v>
                      </c:pt>
                      <c:pt idx="1767">
                        <c:v>48916.60871887207</c:v>
                      </c:pt>
                      <c:pt idx="1768">
                        <c:v>49502.320999145508</c:v>
                      </c:pt>
                      <c:pt idx="1769">
                        <c:v>49504.405899047852</c:v>
                      </c:pt>
                      <c:pt idx="1770">
                        <c:v>47894.356826782227</c:v>
                      </c:pt>
                      <c:pt idx="1771">
                        <c:v>50524.73127746582</c:v>
                      </c:pt>
                      <c:pt idx="1772">
                        <c:v>48301.38069152832</c:v>
                      </c:pt>
                      <c:pt idx="1773">
                        <c:v>48936.453094482422</c:v>
                      </c:pt>
                      <c:pt idx="1774">
                        <c:v>48936.453033447266</c:v>
                      </c:pt>
                      <c:pt idx="1775">
                        <c:v>46092.280128478997</c:v>
                      </c:pt>
                      <c:pt idx="1776">
                        <c:v>49630.68830871582</c:v>
                      </c:pt>
                      <c:pt idx="1777">
                        <c:v>50277.589309692383</c:v>
                      </c:pt>
                      <c:pt idx="1778">
                        <c:v>50277.589553833008</c:v>
                      </c:pt>
                      <c:pt idx="1779">
                        <c:v>50158.657180786133</c:v>
                      </c:pt>
                      <c:pt idx="1780">
                        <c:v>48363.50276184082</c:v>
                      </c:pt>
                      <c:pt idx="1781">
                        <c:v>48775.99055480957</c:v>
                      </c:pt>
                      <c:pt idx="1782">
                        <c:v>48645.780715942383</c:v>
                      </c:pt>
                      <c:pt idx="1783">
                        <c:v>60300.740875244141</c:v>
                      </c:pt>
                      <c:pt idx="1784">
                        <c:v>60248.939483642578</c:v>
                      </c:pt>
                      <c:pt idx="1785">
                        <c:v>48127.07112121582</c:v>
                      </c:pt>
                      <c:pt idx="1786">
                        <c:v>48136.295608520508</c:v>
                      </c:pt>
                      <c:pt idx="1787">
                        <c:v>48457.637405395508</c:v>
                      </c:pt>
                      <c:pt idx="1788">
                        <c:v>49290.087600708008</c:v>
                      </c:pt>
                      <c:pt idx="1789">
                        <c:v>49287.244827270508</c:v>
                      </c:pt>
                      <c:pt idx="1790">
                        <c:v>48824.108108520508</c:v>
                      </c:pt>
                      <c:pt idx="1791">
                        <c:v>48924.863235473633</c:v>
                      </c:pt>
                      <c:pt idx="1792">
                        <c:v>51057.48762512207</c:v>
                      </c:pt>
                      <c:pt idx="1793">
                        <c:v>49078.00634765625</c:v>
                      </c:pt>
                      <c:pt idx="1794">
                        <c:v>49080.443115234368</c:v>
                      </c:pt>
                      <c:pt idx="1795">
                        <c:v>49080.442993164063</c:v>
                      </c:pt>
                      <c:pt idx="1796">
                        <c:v>46994.941970825195</c:v>
                      </c:pt>
                      <c:pt idx="1797">
                        <c:v>47043.770462036126</c:v>
                      </c:pt>
                      <c:pt idx="1798">
                        <c:v>47043.770462036126</c:v>
                      </c:pt>
                      <c:pt idx="1799">
                        <c:v>47867.648513793945</c:v>
                      </c:pt>
                      <c:pt idx="1800">
                        <c:v>50325.027908325195</c:v>
                      </c:pt>
                      <c:pt idx="1801">
                        <c:v>50861.482559204102</c:v>
                      </c:pt>
                      <c:pt idx="1802">
                        <c:v>50861.482559204102</c:v>
                      </c:pt>
                      <c:pt idx="1803">
                        <c:v>50729.042984008789</c:v>
                      </c:pt>
                      <c:pt idx="1804">
                        <c:v>50269.90266418457</c:v>
                      </c:pt>
                      <c:pt idx="1805">
                        <c:v>50716.766189575195</c:v>
                      </c:pt>
                      <c:pt idx="1806">
                        <c:v>50716.766189575195</c:v>
                      </c:pt>
                      <c:pt idx="1807">
                        <c:v>50659.730422973626</c:v>
                      </c:pt>
                      <c:pt idx="1808">
                        <c:v>50946.512405395508</c:v>
                      </c:pt>
                      <c:pt idx="1809">
                        <c:v>51431.865432739251</c:v>
                      </c:pt>
                      <c:pt idx="1810">
                        <c:v>51431.865798950188</c:v>
                      </c:pt>
                      <c:pt idx="1811">
                        <c:v>51431.865798950188</c:v>
                      </c:pt>
                      <c:pt idx="1812">
                        <c:v>51422.64143371582</c:v>
                      </c:pt>
                      <c:pt idx="1813">
                        <c:v>60115.47151184082</c:v>
                      </c:pt>
                      <c:pt idx="1814">
                        <c:v>57693.242828369141</c:v>
                      </c:pt>
                      <c:pt idx="1815">
                        <c:v>50506.869705200195</c:v>
                      </c:pt>
                      <c:pt idx="1816">
                        <c:v>50510.869827270508</c:v>
                      </c:pt>
                      <c:pt idx="1817">
                        <c:v>50506.869827270508</c:v>
                      </c:pt>
                      <c:pt idx="1818">
                        <c:v>50360.383987426758</c:v>
                      </c:pt>
                      <c:pt idx="1819">
                        <c:v>50639.803298950195</c:v>
                      </c:pt>
                      <c:pt idx="1820">
                        <c:v>50758.736892700195</c:v>
                      </c:pt>
                      <c:pt idx="1821">
                        <c:v>50758.736892700195</c:v>
                      </c:pt>
                      <c:pt idx="1822">
                        <c:v>50406.736892700195</c:v>
                      </c:pt>
                      <c:pt idx="1823">
                        <c:v>47898.861770629883</c:v>
                      </c:pt>
                      <c:pt idx="1824">
                        <c:v>48382.432647705078</c:v>
                      </c:pt>
                      <c:pt idx="1825">
                        <c:v>48389.932647705078</c:v>
                      </c:pt>
                      <c:pt idx="1826">
                        <c:v>48413.555206298828</c:v>
                      </c:pt>
                      <c:pt idx="1827">
                        <c:v>58276.514434814453</c:v>
                      </c:pt>
                      <c:pt idx="1828">
                        <c:v>56882.438751220703</c:v>
                      </c:pt>
                      <c:pt idx="1829">
                        <c:v>56809.318695068359</c:v>
                      </c:pt>
                      <c:pt idx="1830">
                        <c:v>48285.071304321289</c:v>
                      </c:pt>
                      <c:pt idx="1831">
                        <c:v>48246.64387512207</c:v>
                      </c:pt>
                      <c:pt idx="1832">
                        <c:v>48132.838226318359</c:v>
                      </c:pt>
                      <c:pt idx="1833">
                        <c:v>46308.965789794922</c:v>
                      </c:pt>
                      <c:pt idx="1834">
                        <c:v>47337.74787902832</c:v>
                      </c:pt>
                      <c:pt idx="1835">
                        <c:v>47137.69416809082</c:v>
                      </c:pt>
                      <c:pt idx="1836">
                        <c:v>47759.92854309082</c:v>
                      </c:pt>
                      <c:pt idx="1837">
                        <c:v>47759.92805480957</c:v>
                      </c:pt>
                      <c:pt idx="1838">
                        <c:v>47759.92805480957</c:v>
                      </c:pt>
                      <c:pt idx="1839">
                        <c:v>46525.930740356445</c:v>
                      </c:pt>
                      <c:pt idx="1840">
                        <c:v>48713.674270629883</c:v>
                      </c:pt>
                      <c:pt idx="1841">
                        <c:v>48713.674514770501</c:v>
                      </c:pt>
                      <c:pt idx="1842">
                        <c:v>48713.674514770501</c:v>
                      </c:pt>
                      <c:pt idx="1843">
                        <c:v>48699.55647277832</c:v>
                      </c:pt>
                      <c:pt idx="1844">
                        <c:v>51354.095169067383</c:v>
                      </c:pt>
                      <c:pt idx="1845">
                        <c:v>51012.940078735352</c:v>
                      </c:pt>
                      <c:pt idx="1846">
                        <c:v>47583.85432434082</c:v>
                      </c:pt>
                      <c:pt idx="1847">
                        <c:v>47583.85432434082</c:v>
                      </c:pt>
                      <c:pt idx="1848">
                        <c:v>46567.30647277832</c:v>
                      </c:pt>
                      <c:pt idx="1849">
                        <c:v>46564.46369934082</c:v>
                      </c:pt>
                      <c:pt idx="1850">
                        <c:v>47536.671539306641</c:v>
                      </c:pt>
                      <c:pt idx="1851">
                        <c:v>47176.597259521484</c:v>
                      </c:pt>
                      <c:pt idx="1852">
                        <c:v>47997.412567138672</c:v>
                      </c:pt>
                      <c:pt idx="1853">
                        <c:v>47940.376556396484</c:v>
                      </c:pt>
                      <c:pt idx="1854">
                        <c:v>47969.946197509766</c:v>
                      </c:pt>
                      <c:pt idx="1855">
                        <c:v>47973.946197509766</c:v>
                      </c:pt>
                      <c:pt idx="1856">
                        <c:v>47998.900543212891</c:v>
                      </c:pt>
                      <c:pt idx="1857">
                        <c:v>47925.886383056641</c:v>
                      </c:pt>
                      <c:pt idx="1858">
                        <c:v>58204.115325927734</c:v>
                      </c:pt>
                      <c:pt idx="1859">
                        <c:v>58204.115264892578</c:v>
                      </c:pt>
                      <c:pt idx="1860">
                        <c:v>50502.699676513672</c:v>
                      </c:pt>
                      <c:pt idx="1861">
                        <c:v>49754.450469970703</c:v>
                      </c:pt>
                      <c:pt idx="1862">
                        <c:v>50387.939239501953</c:v>
                      </c:pt>
                      <c:pt idx="1863">
                        <c:v>50387.939239501953</c:v>
                      </c:pt>
                      <c:pt idx="1864">
                        <c:v>49666.53923034668</c:v>
                      </c:pt>
                      <c:pt idx="1865">
                        <c:v>48547.44123840332</c:v>
                      </c:pt>
                      <c:pt idx="1866">
                        <c:v>48481.526077270508</c:v>
                      </c:pt>
                      <c:pt idx="1867">
                        <c:v>51632.512100219727</c:v>
                      </c:pt>
                      <c:pt idx="1868">
                        <c:v>51632.51252746582</c:v>
                      </c:pt>
                      <c:pt idx="1869">
                        <c:v>51500.620071411133</c:v>
                      </c:pt>
                      <c:pt idx="1870">
                        <c:v>51481.220016479492</c:v>
                      </c:pt>
                      <c:pt idx="1871">
                        <c:v>53197.367874145508</c:v>
                      </c:pt>
                      <c:pt idx="1872">
                        <c:v>54919.983779907227</c:v>
                      </c:pt>
                      <c:pt idx="1873">
                        <c:v>54919.983779907227</c:v>
                      </c:pt>
                      <c:pt idx="1874">
                        <c:v>54919.983779907227</c:v>
                      </c:pt>
                      <c:pt idx="1875">
                        <c:v>49713.708999633789</c:v>
                      </c:pt>
                      <c:pt idx="1876">
                        <c:v>48536.166152954102</c:v>
                      </c:pt>
                      <c:pt idx="1877">
                        <c:v>47208.342132568359</c:v>
                      </c:pt>
                      <c:pt idx="1878">
                        <c:v>47208.342132568359</c:v>
                      </c:pt>
                      <c:pt idx="1879">
                        <c:v>47792.660720825195</c:v>
                      </c:pt>
                      <c:pt idx="1880">
                        <c:v>47796.660781860352</c:v>
                      </c:pt>
                      <c:pt idx="1881">
                        <c:v>47420.570693969727</c:v>
                      </c:pt>
                      <c:pt idx="1882">
                        <c:v>48042.331069946289</c:v>
                      </c:pt>
                      <c:pt idx="1883">
                        <c:v>48121.44091796875</c:v>
                      </c:pt>
                      <c:pt idx="1884">
                        <c:v>48125.79052734375</c:v>
                      </c:pt>
                      <c:pt idx="1885">
                        <c:v>59266.921463012695</c:v>
                      </c:pt>
                      <c:pt idx="1886">
                        <c:v>59626.491409301758</c:v>
                      </c:pt>
                      <c:pt idx="1887">
                        <c:v>61543.284622192376</c:v>
                      </c:pt>
                      <c:pt idx="1888">
                        <c:v>61640.987258911126</c:v>
                      </c:pt>
                      <c:pt idx="1889">
                        <c:v>61370.53742980957</c:v>
                      </c:pt>
                      <c:pt idx="1890">
                        <c:v>48443.841384887695</c:v>
                      </c:pt>
                      <c:pt idx="1891">
                        <c:v>48446.277908325195</c:v>
                      </c:pt>
                      <c:pt idx="1892">
                        <c:v>52307.893035888672</c:v>
                      </c:pt>
                      <c:pt idx="1893">
                        <c:v>50189.071685791016</c:v>
                      </c:pt>
                      <c:pt idx="1894">
                        <c:v>50189.071624755859</c:v>
                      </c:pt>
                      <c:pt idx="1895">
                        <c:v>50187.265045166016</c:v>
                      </c:pt>
                      <c:pt idx="1896">
                        <c:v>49722.634063720703</c:v>
                      </c:pt>
                      <c:pt idx="1897">
                        <c:v>52367.630264282227</c:v>
                      </c:pt>
                      <c:pt idx="1898">
                        <c:v>52367.630386352539</c:v>
                      </c:pt>
                      <c:pt idx="1899">
                        <c:v>51708.82795715332</c:v>
                      </c:pt>
                      <c:pt idx="1900">
                        <c:v>51596.708908081055</c:v>
                      </c:pt>
                      <c:pt idx="1901">
                        <c:v>53618.64582824707</c:v>
                      </c:pt>
                      <c:pt idx="1902">
                        <c:v>54082.403030395508</c:v>
                      </c:pt>
                      <c:pt idx="1903">
                        <c:v>54633.844314575195</c:v>
                      </c:pt>
                      <c:pt idx="1904">
                        <c:v>54633.844375610352</c:v>
                      </c:pt>
                      <c:pt idx="1905">
                        <c:v>49635.24885559082</c:v>
                      </c:pt>
                      <c:pt idx="1906">
                        <c:v>49635.24885559082</c:v>
                      </c:pt>
                      <c:pt idx="1907">
                        <c:v>50001.161209106445</c:v>
                      </c:pt>
                      <c:pt idx="1908">
                        <c:v>50001.161209106445</c:v>
                      </c:pt>
                      <c:pt idx="1909">
                        <c:v>49738.942581176758</c:v>
                      </c:pt>
                      <c:pt idx="1910">
                        <c:v>49590.967361450195</c:v>
                      </c:pt>
                      <c:pt idx="1911">
                        <c:v>50826.605545043945</c:v>
                      </c:pt>
                      <c:pt idx="1912">
                        <c:v>50835.82991027832</c:v>
                      </c:pt>
                      <c:pt idx="1913">
                        <c:v>50874.707412719727</c:v>
                      </c:pt>
                      <c:pt idx="1914">
                        <c:v>50874.707412719727</c:v>
                      </c:pt>
                      <c:pt idx="1915">
                        <c:v>48042.950271606445</c:v>
                      </c:pt>
                      <c:pt idx="1916">
                        <c:v>47994.121780395508</c:v>
                      </c:pt>
                      <c:pt idx="1917">
                        <c:v>48046.950393676758</c:v>
                      </c:pt>
                      <c:pt idx="1918">
                        <c:v>57636.777984619141</c:v>
                      </c:pt>
                      <c:pt idx="1919">
                        <c:v>57559.760528564453</c:v>
                      </c:pt>
                      <c:pt idx="1920">
                        <c:v>50070.821670532227</c:v>
                      </c:pt>
                      <c:pt idx="1921">
                        <c:v>48446.794128417969</c:v>
                      </c:pt>
                      <c:pt idx="1922">
                        <c:v>48504.847106933594</c:v>
                      </c:pt>
                      <c:pt idx="1923">
                        <c:v>50861.482620239258</c:v>
                      </c:pt>
                      <c:pt idx="1924">
                        <c:v>50861.482864379883</c:v>
                      </c:pt>
                      <c:pt idx="1925">
                        <c:v>50527.964920043945</c:v>
                      </c:pt>
                      <c:pt idx="1926">
                        <c:v>50531.964981079102</c:v>
                      </c:pt>
                      <c:pt idx="1927">
                        <c:v>50541.189407348633</c:v>
                      </c:pt>
                      <c:pt idx="1928">
                        <c:v>50532.441604614258</c:v>
                      </c:pt>
                      <c:pt idx="1929">
                        <c:v>47103.526931762695</c:v>
                      </c:pt>
                      <c:pt idx="1930">
                        <c:v>47767.337478637695</c:v>
                      </c:pt>
                      <c:pt idx="1931">
                        <c:v>47771.337478637695</c:v>
                      </c:pt>
                      <c:pt idx="1932">
                        <c:v>47779.918411254883</c:v>
                      </c:pt>
                      <c:pt idx="1933">
                        <c:v>49277.231887817376</c:v>
                      </c:pt>
                      <c:pt idx="1934">
                        <c:v>52962.148941040039</c:v>
                      </c:pt>
                      <c:pt idx="1935">
                        <c:v>52441.653564453125</c:v>
                      </c:pt>
                      <c:pt idx="1936">
                        <c:v>54162.420043945305</c:v>
                      </c:pt>
                      <c:pt idx="1937">
                        <c:v>48886.974197387695</c:v>
                      </c:pt>
                      <c:pt idx="1938">
                        <c:v>48890.974319458008</c:v>
                      </c:pt>
                      <c:pt idx="1939">
                        <c:v>48900.198806762695</c:v>
                      </c:pt>
                      <c:pt idx="1940">
                        <c:v>48900.199172973626</c:v>
                      </c:pt>
                      <c:pt idx="1941">
                        <c:v>48900.199295043945</c:v>
                      </c:pt>
                      <c:pt idx="1942">
                        <c:v>48517.639358520508</c:v>
                      </c:pt>
                      <c:pt idx="1943">
                        <c:v>47767.757095336914</c:v>
                      </c:pt>
                      <c:pt idx="1944">
                        <c:v>51091.768020629876</c:v>
                      </c:pt>
                      <c:pt idx="1945">
                        <c:v>51778.408401489258</c:v>
                      </c:pt>
                      <c:pt idx="1946">
                        <c:v>51778.408401489258</c:v>
                      </c:pt>
                      <c:pt idx="1947">
                        <c:v>51062.380813598626</c:v>
                      </c:pt>
                      <c:pt idx="1948">
                        <c:v>51071.605422973626</c:v>
                      </c:pt>
                      <c:pt idx="1949">
                        <c:v>51071.605422973626</c:v>
                      </c:pt>
                      <c:pt idx="1950">
                        <c:v>64390.862991333008</c:v>
                      </c:pt>
                      <c:pt idx="1951">
                        <c:v>64387.015823364258</c:v>
                      </c:pt>
                      <c:pt idx="1952">
                        <c:v>48692.81950378418</c:v>
                      </c:pt>
                      <c:pt idx="1953">
                        <c:v>50170.891006469727</c:v>
                      </c:pt>
                      <c:pt idx="1954">
                        <c:v>50180.115676879883</c:v>
                      </c:pt>
                      <c:pt idx="1955">
                        <c:v>50048.28547668457</c:v>
                      </c:pt>
                      <c:pt idx="1956">
                        <c:v>51499.60237121582</c:v>
                      </c:pt>
                      <c:pt idx="1957">
                        <c:v>51152.151931762695</c:v>
                      </c:pt>
                      <c:pt idx="1958">
                        <c:v>51472.362380981445</c:v>
                      </c:pt>
                      <c:pt idx="1959">
                        <c:v>49935.748016357422</c:v>
                      </c:pt>
                      <c:pt idx="1960">
                        <c:v>49935.748260498047</c:v>
                      </c:pt>
                      <c:pt idx="1961">
                        <c:v>49828.57307434082</c:v>
                      </c:pt>
                      <c:pt idx="1962">
                        <c:v>50275.436721801751</c:v>
                      </c:pt>
                      <c:pt idx="1963">
                        <c:v>50275.43684387207</c:v>
                      </c:pt>
                      <c:pt idx="1964">
                        <c:v>49411.46858215332</c:v>
                      </c:pt>
                      <c:pt idx="1965">
                        <c:v>61318.642906188965</c:v>
                      </c:pt>
                      <c:pt idx="1966">
                        <c:v>61109.896118164063</c:v>
                      </c:pt>
                      <c:pt idx="1967">
                        <c:v>60171.229248046875</c:v>
                      </c:pt>
                      <c:pt idx="1968">
                        <c:v>61146.305480957031</c:v>
                      </c:pt>
                      <c:pt idx="1969">
                        <c:v>61159.376098632813</c:v>
                      </c:pt>
                      <c:pt idx="1970">
                        <c:v>61843.3798828125</c:v>
                      </c:pt>
                      <c:pt idx="1971">
                        <c:v>60142.134475708008</c:v>
                      </c:pt>
                      <c:pt idx="1972">
                        <c:v>61459.782669067376</c:v>
                      </c:pt>
                      <c:pt idx="1973">
                        <c:v>62317.210891723626</c:v>
                      </c:pt>
                      <c:pt idx="1974">
                        <c:v>46690.763870239258</c:v>
                      </c:pt>
                      <c:pt idx="1975">
                        <c:v>46303.319473266602</c:v>
                      </c:pt>
                      <c:pt idx="1976">
                        <c:v>46303.319534301758</c:v>
                      </c:pt>
                      <c:pt idx="1977">
                        <c:v>45718.251113891602</c:v>
                      </c:pt>
                      <c:pt idx="1978">
                        <c:v>49142.852584838867</c:v>
                      </c:pt>
                      <c:pt idx="1979">
                        <c:v>57355.620208740234</c:v>
                      </c:pt>
                      <c:pt idx="1980">
                        <c:v>48660.043533325195</c:v>
                      </c:pt>
                      <c:pt idx="1981">
                        <c:v>48356.683181762695</c:v>
                      </c:pt>
                      <c:pt idx="1982">
                        <c:v>48356.683181762695</c:v>
                      </c:pt>
                      <c:pt idx="1983">
                        <c:v>51058.737030029297</c:v>
                      </c:pt>
                      <c:pt idx="1984">
                        <c:v>49439.475250244133</c:v>
                      </c:pt>
                      <c:pt idx="1985">
                        <c:v>50736.465362548828</c:v>
                      </c:pt>
                      <c:pt idx="1986">
                        <c:v>50736.465118408203</c:v>
                      </c:pt>
                      <c:pt idx="1987">
                        <c:v>49571.836212158203</c:v>
                      </c:pt>
                      <c:pt idx="1988">
                        <c:v>47758.274856567383</c:v>
                      </c:pt>
                      <c:pt idx="1989">
                        <c:v>47869.41340637207</c:v>
                      </c:pt>
                      <c:pt idx="1990">
                        <c:v>53541.619094848633</c:v>
                      </c:pt>
                      <c:pt idx="1991">
                        <c:v>53550.843338012695</c:v>
                      </c:pt>
                      <c:pt idx="1992">
                        <c:v>53362.508895874023</c:v>
                      </c:pt>
                      <c:pt idx="1993">
                        <c:v>55570.70344543457</c:v>
                      </c:pt>
                      <c:pt idx="1994">
                        <c:v>55570.70344543457</c:v>
                      </c:pt>
                      <c:pt idx="1995">
                        <c:v>48892.563064575195</c:v>
                      </c:pt>
                      <c:pt idx="1996">
                        <c:v>49404.043533325195</c:v>
                      </c:pt>
                      <c:pt idx="1997">
                        <c:v>49529.205459594727</c:v>
                      </c:pt>
                      <c:pt idx="1998">
                        <c:v>51549.912811279297</c:v>
                      </c:pt>
                      <c:pt idx="1999">
                        <c:v>49282.402740478516</c:v>
                      </c:pt>
                      <c:pt idx="2000">
                        <c:v>49769.005889892578</c:v>
                      </c:pt>
                      <c:pt idx="2001">
                        <c:v>49769.005889892578</c:v>
                      </c:pt>
                      <c:pt idx="2002">
                        <c:v>49755.781402587883</c:v>
                      </c:pt>
                      <c:pt idx="2003">
                        <c:v>53399.41731262207</c:v>
                      </c:pt>
                      <c:pt idx="2004">
                        <c:v>52829.077774047852</c:v>
                      </c:pt>
                      <c:pt idx="2005">
                        <c:v>52708.023574829102</c:v>
                      </c:pt>
                      <c:pt idx="2006">
                        <c:v>52688.623641967773</c:v>
                      </c:pt>
                      <c:pt idx="2007">
                        <c:v>55555.087844848633</c:v>
                      </c:pt>
                      <c:pt idx="2008">
                        <c:v>55555.08772277832</c:v>
                      </c:pt>
                      <c:pt idx="2009">
                        <c:v>56099.783767700195</c:v>
                      </c:pt>
                      <c:pt idx="2010">
                        <c:v>50048.363845825195</c:v>
                      </c:pt>
                      <c:pt idx="2011">
                        <c:v>50057.588272094727</c:v>
                      </c:pt>
                      <c:pt idx="2012">
                        <c:v>50358.050598144531</c:v>
                      </c:pt>
                      <c:pt idx="2013">
                        <c:v>50284.940734863281</c:v>
                      </c:pt>
                      <c:pt idx="2014">
                        <c:v>50343.650756835938</c:v>
                      </c:pt>
                      <c:pt idx="2015">
                        <c:v>49918.540893554688</c:v>
                      </c:pt>
                      <c:pt idx="2016">
                        <c:v>49062.391479492188</c:v>
                      </c:pt>
                      <c:pt idx="2017">
                        <c:v>49062.391540527344</c:v>
                      </c:pt>
                      <c:pt idx="2018">
                        <c:v>49062.391540527344</c:v>
                      </c:pt>
                      <c:pt idx="2019">
                        <c:v>49297.677871704102</c:v>
                      </c:pt>
                      <c:pt idx="2020">
                        <c:v>49061.423965454102</c:v>
                      </c:pt>
                      <c:pt idx="2021">
                        <c:v>49565.154434204102</c:v>
                      </c:pt>
                      <c:pt idx="2022">
                        <c:v>49179.839981079102</c:v>
                      </c:pt>
                      <c:pt idx="2023">
                        <c:v>47949.517715454102</c:v>
                      </c:pt>
                      <c:pt idx="2024">
                        <c:v>48068.451309204102</c:v>
                      </c:pt>
                      <c:pt idx="2025">
                        <c:v>50137.068069458008</c:v>
                      </c:pt>
                      <c:pt idx="2026">
                        <c:v>50238.725601196289</c:v>
                      </c:pt>
                      <c:pt idx="2027">
                        <c:v>49888.856063842773</c:v>
                      </c:pt>
                      <c:pt idx="2028">
                        <c:v>47532.029434204102</c:v>
                      </c:pt>
                      <c:pt idx="2029">
                        <c:v>47652.974563598633</c:v>
                      </c:pt>
                      <c:pt idx="2030">
                        <c:v>48590.77815246582</c:v>
                      </c:pt>
                      <c:pt idx="2031">
                        <c:v>48643.794692993164</c:v>
                      </c:pt>
                      <c:pt idx="2032">
                        <c:v>50407.70881652832</c:v>
                      </c:pt>
                      <c:pt idx="2033">
                        <c:v>50922.143768310547</c:v>
                      </c:pt>
                      <c:pt idx="2034">
                        <c:v>50922.143829345703</c:v>
                      </c:pt>
                      <c:pt idx="2035">
                        <c:v>50922.143829345703</c:v>
                      </c:pt>
                      <c:pt idx="2036">
                        <c:v>50675.380035400391</c:v>
                      </c:pt>
                      <c:pt idx="2037">
                        <c:v>50684.604766845703</c:v>
                      </c:pt>
                      <c:pt idx="2038">
                        <c:v>59523.355499267578</c:v>
                      </c:pt>
                      <c:pt idx="2039">
                        <c:v>59523.355560302734</c:v>
                      </c:pt>
                      <c:pt idx="2040">
                        <c:v>50043.053359985352</c:v>
                      </c:pt>
                      <c:pt idx="2041">
                        <c:v>50043.053421020508</c:v>
                      </c:pt>
                      <c:pt idx="2042">
                        <c:v>49579.912734985352</c:v>
                      </c:pt>
                      <c:pt idx="2043">
                        <c:v>49570.934158325195</c:v>
                      </c:pt>
                      <c:pt idx="2044">
                        <c:v>49673.715469360352</c:v>
                      </c:pt>
                      <c:pt idx="2045">
                        <c:v>50128.483840942383</c:v>
                      </c:pt>
                      <c:pt idx="2046">
                        <c:v>50886.768753051758</c:v>
                      </c:pt>
                      <c:pt idx="2047">
                        <c:v>50886.768997192376</c:v>
                      </c:pt>
                      <c:pt idx="2048">
                        <c:v>50599.980667114258</c:v>
                      </c:pt>
                      <c:pt idx="2049">
                        <c:v>49156.737258911133</c:v>
                      </c:pt>
                      <c:pt idx="2050">
                        <c:v>52715.810256958008</c:v>
                      </c:pt>
                      <c:pt idx="2051">
                        <c:v>53106.717239379883</c:v>
                      </c:pt>
                      <c:pt idx="2052">
                        <c:v>53161.886428833001</c:v>
                      </c:pt>
                      <c:pt idx="2053">
                        <c:v>52804.81526184082</c:v>
                      </c:pt>
                      <c:pt idx="2054">
                        <c:v>52804.81526184082</c:v>
                      </c:pt>
                      <c:pt idx="2055">
                        <c:v>50188.754241943359</c:v>
                      </c:pt>
                      <c:pt idx="2056">
                        <c:v>49876.358489990234</c:v>
                      </c:pt>
                      <c:pt idx="2057">
                        <c:v>48748.914321899414</c:v>
                      </c:pt>
                      <c:pt idx="2058">
                        <c:v>48748.914321899414</c:v>
                      </c:pt>
                      <c:pt idx="2059">
                        <c:v>48102.652969360352</c:v>
                      </c:pt>
                      <c:pt idx="2060">
                        <c:v>49567.381240844727</c:v>
                      </c:pt>
                      <c:pt idx="2061">
                        <c:v>49572.276229858398</c:v>
                      </c:pt>
                      <c:pt idx="2062">
                        <c:v>50206.532638549805</c:v>
                      </c:pt>
                      <c:pt idx="2063">
                        <c:v>49808.696975708008</c:v>
                      </c:pt>
                      <c:pt idx="2064">
                        <c:v>49348.414016723633</c:v>
                      </c:pt>
                      <c:pt idx="2065">
                        <c:v>52228.059341430664</c:v>
                      </c:pt>
                      <c:pt idx="2066">
                        <c:v>52237.283950805664</c:v>
                      </c:pt>
                      <c:pt idx="2067">
                        <c:v>52237.283950805664</c:v>
                      </c:pt>
                      <c:pt idx="2068">
                        <c:v>57684.652557373047</c:v>
                      </c:pt>
                      <c:pt idx="2069">
                        <c:v>58390.948272705078</c:v>
                      </c:pt>
                      <c:pt idx="2070">
                        <c:v>49237.059158325195</c:v>
                      </c:pt>
                      <c:pt idx="2071">
                        <c:v>49573.063064575195</c:v>
                      </c:pt>
                      <c:pt idx="2072">
                        <c:v>49432.952713012695</c:v>
                      </c:pt>
                      <c:pt idx="2073">
                        <c:v>49342.213455200195</c:v>
                      </c:pt>
                      <c:pt idx="2074">
                        <c:v>47155.499221801758</c:v>
                      </c:pt>
                      <c:pt idx="2075">
                        <c:v>50622.844009399414</c:v>
                      </c:pt>
                      <c:pt idx="2076">
                        <c:v>50622.844192504883</c:v>
                      </c:pt>
                      <c:pt idx="2077">
                        <c:v>49397.821670532227</c:v>
                      </c:pt>
                      <c:pt idx="2078">
                        <c:v>50233.514785766602</c:v>
                      </c:pt>
                      <c:pt idx="2079">
                        <c:v>50242.739517211914</c:v>
                      </c:pt>
                      <c:pt idx="2080">
                        <c:v>50112.529800415039</c:v>
                      </c:pt>
                      <c:pt idx="2081">
                        <c:v>54954.067962646484</c:v>
                      </c:pt>
                      <c:pt idx="2082">
                        <c:v>54958.067962646484</c:v>
                      </c:pt>
                      <c:pt idx="2083">
                        <c:v>54967.292388916016</c:v>
                      </c:pt>
                      <c:pt idx="2084">
                        <c:v>55319.292327880859</c:v>
                      </c:pt>
                      <c:pt idx="2085">
                        <c:v>50086.603942871094</c:v>
                      </c:pt>
                      <c:pt idx="2086">
                        <c:v>50454.385131835938</c:v>
                      </c:pt>
                      <c:pt idx="2087">
                        <c:v>49883.172424316406</c:v>
                      </c:pt>
                      <c:pt idx="2088">
                        <c:v>49873.947998046875</c:v>
                      </c:pt>
                      <c:pt idx="2089">
                        <c:v>49585.279205322266</c:v>
                      </c:pt>
                      <c:pt idx="2090">
                        <c:v>51088.130279541016</c:v>
                      </c:pt>
                      <c:pt idx="2091">
                        <c:v>51088.130279541016</c:v>
                      </c:pt>
                      <c:pt idx="2092">
                        <c:v>52032.862213134766</c:v>
                      </c:pt>
                      <c:pt idx="2093">
                        <c:v>52032.928787231445</c:v>
                      </c:pt>
                      <c:pt idx="2094">
                        <c:v>49579.261856079102</c:v>
                      </c:pt>
                      <c:pt idx="2095">
                        <c:v>50337.371124267578</c:v>
                      </c:pt>
                      <c:pt idx="2096">
                        <c:v>50297.767120361328</c:v>
                      </c:pt>
                      <c:pt idx="2097">
                        <c:v>50346.595672607422</c:v>
                      </c:pt>
                      <c:pt idx="2098">
                        <c:v>50191.902801513672</c:v>
                      </c:pt>
                      <c:pt idx="2099">
                        <c:v>49878.141250610352</c:v>
                      </c:pt>
                      <c:pt idx="2100">
                        <c:v>50070.985382080078</c:v>
                      </c:pt>
                      <c:pt idx="2101">
                        <c:v>50070.985382080078</c:v>
                      </c:pt>
                      <c:pt idx="2102">
                        <c:v>50194.551788330078</c:v>
                      </c:pt>
                      <c:pt idx="2103">
                        <c:v>49377.251907348633</c:v>
                      </c:pt>
                      <c:pt idx="2104">
                        <c:v>49377.251907348633</c:v>
                      </c:pt>
                      <c:pt idx="2105">
                        <c:v>50989.913345336907</c:v>
                      </c:pt>
                      <c:pt idx="2106">
                        <c:v>50989.913223266602</c:v>
                      </c:pt>
                      <c:pt idx="2107">
                        <c:v>50989.913101196289</c:v>
                      </c:pt>
                      <c:pt idx="2108">
                        <c:v>57949.050811767578</c:v>
                      </c:pt>
                      <c:pt idx="2109">
                        <c:v>57655.103790283203</c:v>
                      </c:pt>
                      <c:pt idx="2110">
                        <c:v>58478.964019775391</c:v>
                      </c:pt>
                      <c:pt idx="2111">
                        <c:v>58326.480010986328</c:v>
                      </c:pt>
                      <c:pt idx="2112">
                        <c:v>58425.614349365227</c:v>
                      </c:pt>
                      <c:pt idx="2113">
                        <c:v>57767.240814208977</c:v>
                      </c:pt>
                      <c:pt idx="2114">
                        <c:v>57522.690460205078</c:v>
                      </c:pt>
                      <c:pt idx="2115">
                        <c:v>50731.068145751953</c:v>
                      </c:pt>
                      <c:pt idx="2116">
                        <c:v>52608.924270629883</c:v>
                      </c:pt>
                      <c:pt idx="2117">
                        <c:v>46241.264358520508</c:v>
                      </c:pt>
                      <c:pt idx="2118">
                        <c:v>46252.393020629883</c:v>
                      </c:pt>
                      <c:pt idx="2119">
                        <c:v>46416.752517700195</c:v>
                      </c:pt>
                      <c:pt idx="2120">
                        <c:v>46063.127639770508</c:v>
                      </c:pt>
                      <c:pt idx="2121">
                        <c:v>47415.725234985352</c:v>
                      </c:pt>
                      <c:pt idx="2122">
                        <c:v>47415.725234985352</c:v>
                      </c:pt>
                      <c:pt idx="2123">
                        <c:v>50042.32844543457</c:v>
                      </c:pt>
                      <c:pt idx="2124">
                        <c:v>50738.19416809082</c:v>
                      </c:pt>
                      <c:pt idx="2125">
                        <c:v>50738.194412231438</c:v>
                      </c:pt>
                      <c:pt idx="2126">
                        <c:v>50738.193923950188</c:v>
                      </c:pt>
                      <c:pt idx="2127">
                        <c:v>50300.55500793457</c:v>
                      </c:pt>
                      <c:pt idx="2128">
                        <c:v>57944.683929443359</c:v>
                      </c:pt>
                      <c:pt idx="2129">
                        <c:v>57559.369476318359</c:v>
                      </c:pt>
                      <c:pt idx="2130">
                        <c:v>61425.887008666992</c:v>
                      </c:pt>
                      <c:pt idx="2131">
                        <c:v>60903.420883178711</c:v>
                      </c:pt>
                      <c:pt idx="2132">
                        <c:v>46318.627380371094</c:v>
                      </c:pt>
                      <c:pt idx="2133">
                        <c:v>48441.91096496582</c:v>
                      </c:pt>
                      <c:pt idx="2134">
                        <c:v>48993.354202270508</c:v>
                      </c:pt>
                      <c:pt idx="2135">
                        <c:v>48993.35432434082</c:v>
                      </c:pt>
                      <c:pt idx="2136">
                        <c:v>48700.313613891602</c:v>
                      </c:pt>
                      <c:pt idx="2137">
                        <c:v>50193.004776000977</c:v>
                      </c:pt>
                      <c:pt idx="2138">
                        <c:v>50886.155166625977</c:v>
                      </c:pt>
                      <c:pt idx="2139">
                        <c:v>59957.697952270508</c:v>
                      </c:pt>
                      <c:pt idx="2140">
                        <c:v>59957.698257446289</c:v>
                      </c:pt>
                      <c:pt idx="2141">
                        <c:v>58782.460052490234</c:v>
                      </c:pt>
                      <c:pt idx="2142">
                        <c:v>58786.460052490234</c:v>
                      </c:pt>
                      <c:pt idx="2143">
                        <c:v>58291.956207275391</c:v>
                      </c:pt>
                      <c:pt idx="2144">
                        <c:v>57969.501068115234</c:v>
                      </c:pt>
                      <c:pt idx="2145">
                        <c:v>49488.338272094727</c:v>
                      </c:pt>
                      <c:pt idx="2146">
                        <c:v>50860.160537719727</c:v>
                      </c:pt>
                      <c:pt idx="2147">
                        <c:v>50512.160659790039</c:v>
                      </c:pt>
                      <c:pt idx="2148">
                        <c:v>50330.54084777832</c:v>
                      </c:pt>
                      <c:pt idx="2149">
                        <c:v>50210.41682434082</c:v>
                      </c:pt>
                      <c:pt idx="2150">
                        <c:v>50210.41682434082</c:v>
                      </c:pt>
                      <c:pt idx="2151">
                        <c:v>50320.123977661133</c:v>
                      </c:pt>
                      <c:pt idx="2152">
                        <c:v>50320.12385559082</c:v>
                      </c:pt>
                      <c:pt idx="2153">
                        <c:v>53041.447830200188</c:v>
                      </c:pt>
                      <c:pt idx="2154">
                        <c:v>52950.70832824707</c:v>
                      </c:pt>
                      <c:pt idx="2155">
                        <c:v>52950.708084106438</c:v>
                      </c:pt>
                      <c:pt idx="2156">
                        <c:v>52706.56526184082</c:v>
                      </c:pt>
                      <c:pt idx="2157">
                        <c:v>57666.42219543457</c:v>
                      </c:pt>
                      <c:pt idx="2158">
                        <c:v>57675.646926879883</c:v>
                      </c:pt>
                      <c:pt idx="2159">
                        <c:v>57556.712966918938</c:v>
                      </c:pt>
                      <c:pt idx="2160">
                        <c:v>49676.598220825195</c:v>
                      </c:pt>
                      <c:pt idx="2161">
                        <c:v>50070.81282043457</c:v>
                      </c:pt>
                      <c:pt idx="2162">
                        <c:v>50071.263076782227</c:v>
                      </c:pt>
                      <c:pt idx="2163">
                        <c:v>49203.750198364258</c:v>
                      </c:pt>
                      <c:pt idx="2164">
                        <c:v>48926.468765258789</c:v>
                      </c:pt>
                      <c:pt idx="2165">
                        <c:v>48926.469131469727</c:v>
                      </c:pt>
                      <c:pt idx="2166">
                        <c:v>48926.469131469727</c:v>
                      </c:pt>
                      <c:pt idx="2167">
                        <c:v>49062.351089477539</c:v>
                      </c:pt>
                      <c:pt idx="2168">
                        <c:v>48764.261184692383</c:v>
                      </c:pt>
                      <c:pt idx="2169">
                        <c:v>48755.036697387695</c:v>
                      </c:pt>
                      <c:pt idx="2170">
                        <c:v>49969.63166809082</c:v>
                      </c:pt>
                      <c:pt idx="2171">
                        <c:v>49433.59358215332</c:v>
                      </c:pt>
                      <c:pt idx="2172">
                        <c:v>56884.678253173828</c:v>
                      </c:pt>
                      <c:pt idx="2173">
                        <c:v>56884.678375244141</c:v>
                      </c:pt>
                      <c:pt idx="2174">
                        <c:v>56884.678375244141</c:v>
                      </c:pt>
                      <c:pt idx="2175">
                        <c:v>51786.024124145508</c:v>
                      </c:pt>
                      <c:pt idx="2176">
                        <c:v>52370.549392700195</c:v>
                      </c:pt>
                      <c:pt idx="2177">
                        <c:v>52370.728347778313</c:v>
                      </c:pt>
                      <c:pt idx="2178">
                        <c:v>52323.935379028313</c:v>
                      </c:pt>
                      <c:pt idx="2179">
                        <c:v>46993.89826965332</c:v>
                      </c:pt>
                      <c:pt idx="2180">
                        <c:v>46993.898147583008</c:v>
                      </c:pt>
                      <c:pt idx="2181">
                        <c:v>46935.357803344727</c:v>
                      </c:pt>
                      <c:pt idx="2182">
                        <c:v>48834.363906860352</c:v>
                      </c:pt>
                      <c:pt idx="2183">
                        <c:v>49308.010452270508</c:v>
                      </c:pt>
                      <c:pt idx="2184">
                        <c:v>49060.145095825195</c:v>
                      </c:pt>
                      <c:pt idx="2185">
                        <c:v>49069.369705200195</c:v>
                      </c:pt>
                      <c:pt idx="2186">
                        <c:v>49349.336380004883</c:v>
                      </c:pt>
                      <c:pt idx="2187">
                        <c:v>48784.505630493164</c:v>
                      </c:pt>
                      <c:pt idx="2188">
                        <c:v>48542.007522583008</c:v>
                      </c:pt>
                      <c:pt idx="2189">
                        <c:v>48490.996368408203</c:v>
                      </c:pt>
                      <c:pt idx="2190">
                        <c:v>61858.696884155266</c:v>
                      </c:pt>
                      <c:pt idx="2191">
                        <c:v>61397.337509155266</c:v>
                      </c:pt>
                      <c:pt idx="2192">
                        <c:v>62238.042678833008</c:v>
                      </c:pt>
                      <c:pt idx="2193">
                        <c:v>62693.772659301758</c:v>
                      </c:pt>
                      <c:pt idx="2194">
                        <c:v>49846.249221801758</c:v>
                      </c:pt>
                      <c:pt idx="2195">
                        <c:v>50868.41340637207</c:v>
                      </c:pt>
                      <c:pt idx="2196">
                        <c:v>51647.10823059082</c:v>
                      </c:pt>
                      <c:pt idx="2197">
                        <c:v>50767.965896606438</c:v>
                      </c:pt>
                      <c:pt idx="2198">
                        <c:v>50767.965896606438</c:v>
                      </c:pt>
                      <c:pt idx="2199">
                        <c:v>49689.493240356438</c:v>
                      </c:pt>
                      <c:pt idx="2200">
                        <c:v>58961.087066650391</c:v>
                      </c:pt>
                      <c:pt idx="2201">
                        <c:v>58358.212493896484</c:v>
                      </c:pt>
                      <c:pt idx="2202">
                        <c:v>58367.437164306641</c:v>
                      </c:pt>
                      <c:pt idx="2203">
                        <c:v>58367.437164306641</c:v>
                      </c:pt>
                      <c:pt idx="2204">
                        <c:v>58318.608673095703</c:v>
                      </c:pt>
                      <c:pt idx="2205">
                        <c:v>51182.038955688477</c:v>
                      </c:pt>
                      <c:pt idx="2206">
                        <c:v>49655.75129699707</c:v>
                      </c:pt>
                      <c:pt idx="2207">
                        <c:v>49966.617584228516</c:v>
                      </c:pt>
                      <c:pt idx="2208">
                        <c:v>49917.789031982422</c:v>
                      </c:pt>
                      <c:pt idx="2209">
                        <c:v>48262.939674377441</c:v>
                      </c:pt>
                      <c:pt idx="2210">
                        <c:v>50218.019241333008</c:v>
                      </c:pt>
                      <c:pt idx="2211">
                        <c:v>50436.145462036133</c:v>
                      </c:pt>
                      <c:pt idx="2212">
                        <c:v>50436.145462036133</c:v>
                      </c:pt>
                      <c:pt idx="2213">
                        <c:v>50436.145462036133</c:v>
                      </c:pt>
                      <c:pt idx="2214">
                        <c:v>50174.590896606445</c:v>
                      </c:pt>
                      <c:pt idx="2215">
                        <c:v>50174.591018676758</c:v>
                      </c:pt>
                      <c:pt idx="2216">
                        <c:v>50044.381423950195</c:v>
                      </c:pt>
                      <c:pt idx="2217">
                        <c:v>59864.572418212891</c:v>
                      </c:pt>
                      <c:pt idx="2218">
                        <c:v>59864.572418212891</c:v>
                      </c:pt>
                      <c:pt idx="2219">
                        <c:v>59734.674713134758</c:v>
                      </c:pt>
                      <c:pt idx="2220">
                        <c:v>50294.873992919922</c:v>
                      </c:pt>
                      <c:pt idx="2221">
                        <c:v>49942.873992919922</c:v>
                      </c:pt>
                      <c:pt idx="2222">
                        <c:v>49716.634719848633</c:v>
                      </c:pt>
                      <c:pt idx="2223">
                        <c:v>49707.410232543945</c:v>
                      </c:pt>
                      <c:pt idx="2224">
                        <c:v>48554.054763793945</c:v>
                      </c:pt>
                      <c:pt idx="2225">
                        <c:v>48698.540939331055</c:v>
                      </c:pt>
                      <c:pt idx="2226">
                        <c:v>49192.76139831543</c:v>
                      </c:pt>
                      <c:pt idx="2227">
                        <c:v>48668.203567504883</c:v>
                      </c:pt>
                      <c:pt idx="2228">
                        <c:v>48521.317825317383</c:v>
                      </c:pt>
                      <c:pt idx="2229">
                        <c:v>47981.055252075195</c:v>
                      </c:pt>
                      <c:pt idx="2230">
                        <c:v>52824.602066040039</c:v>
                      </c:pt>
                      <c:pt idx="2231">
                        <c:v>52773.881057739258</c:v>
                      </c:pt>
                      <c:pt idx="2232">
                        <c:v>57493.878570556641</c:v>
                      </c:pt>
                      <c:pt idx="2233">
                        <c:v>57553.907867431641</c:v>
                      </c:pt>
                      <c:pt idx="2234">
                        <c:v>60538.908233642578</c:v>
                      </c:pt>
                      <c:pt idx="2235">
                        <c:v>50859.96076965332</c:v>
                      </c:pt>
                      <c:pt idx="2236">
                        <c:v>50808.457717895508</c:v>
                      </c:pt>
                      <c:pt idx="2237">
                        <c:v>50808.457717895508</c:v>
                      </c:pt>
                      <c:pt idx="2238">
                        <c:v>47692.237609863281</c:v>
                      </c:pt>
                      <c:pt idx="2239">
                        <c:v>50389.711135864258</c:v>
                      </c:pt>
                      <c:pt idx="2240">
                        <c:v>48642.008438110352</c:v>
                      </c:pt>
                      <c:pt idx="2241">
                        <c:v>49042.07795715332</c:v>
                      </c:pt>
                      <c:pt idx="2242">
                        <c:v>48690.078201293945</c:v>
                      </c:pt>
                      <c:pt idx="2243">
                        <c:v>48436.710647583008</c:v>
                      </c:pt>
                      <c:pt idx="2244">
                        <c:v>48958.433303833008</c:v>
                      </c:pt>
                      <c:pt idx="2245">
                        <c:v>50312.058227539063</c:v>
                      </c:pt>
                      <c:pt idx="2246">
                        <c:v>50316.058349609375</c:v>
                      </c:pt>
                      <c:pt idx="2247">
                        <c:v>50312.058288574219</c:v>
                      </c:pt>
                      <c:pt idx="2248">
                        <c:v>57234.284622192383</c:v>
                      </c:pt>
                      <c:pt idx="2249">
                        <c:v>57234.284622192383</c:v>
                      </c:pt>
                      <c:pt idx="2250">
                        <c:v>50056.059158325195</c:v>
                      </c:pt>
                      <c:pt idx="2251">
                        <c:v>50056.059158325195</c:v>
                      </c:pt>
                      <c:pt idx="2252">
                        <c:v>50056.738845825195</c:v>
                      </c:pt>
                      <c:pt idx="2253">
                        <c:v>50065.963272094727</c:v>
                      </c:pt>
                      <c:pt idx="2254">
                        <c:v>50023.422439575195</c:v>
                      </c:pt>
                      <c:pt idx="2255">
                        <c:v>51102.357803344727</c:v>
                      </c:pt>
                      <c:pt idx="2256">
                        <c:v>48260.488723754876</c:v>
                      </c:pt>
                      <c:pt idx="2257">
                        <c:v>60720.216690063477</c:v>
                      </c:pt>
                      <c:pt idx="2258">
                        <c:v>59851.587966918945</c:v>
                      </c:pt>
                      <c:pt idx="2259">
                        <c:v>59647.704376220703</c:v>
                      </c:pt>
                      <c:pt idx="2260">
                        <c:v>59509.356597900391</c:v>
                      </c:pt>
                      <c:pt idx="2261">
                        <c:v>59216.037628173828</c:v>
                      </c:pt>
                      <c:pt idx="2262">
                        <c:v>58456.101165771477</c:v>
                      </c:pt>
                      <c:pt idx="2263">
                        <c:v>58768.517547607422</c:v>
                      </c:pt>
                      <c:pt idx="2264">
                        <c:v>58343.617462158203</c:v>
                      </c:pt>
                      <c:pt idx="2265">
                        <c:v>49642.027908325195</c:v>
                      </c:pt>
                      <c:pt idx="2266">
                        <c:v>49028.41996765136</c:v>
                      </c:pt>
                      <c:pt idx="2267">
                        <c:v>49090.14860534668</c:v>
                      </c:pt>
                      <c:pt idx="2268">
                        <c:v>49178.31840515136</c:v>
                      </c:pt>
                      <c:pt idx="2269">
                        <c:v>49227.14701843261</c:v>
                      </c:pt>
                      <c:pt idx="2270">
                        <c:v>49943.186080932617</c:v>
                      </c:pt>
                      <c:pt idx="2271">
                        <c:v>49943.186080932617</c:v>
                      </c:pt>
                      <c:pt idx="2272">
                        <c:v>49943.186080932617</c:v>
                      </c:pt>
                      <c:pt idx="2273">
                        <c:v>49778.527267456047</c:v>
                      </c:pt>
                      <c:pt idx="2274">
                        <c:v>49864.046188354492</c:v>
                      </c:pt>
                      <c:pt idx="2275">
                        <c:v>49864.046188354492</c:v>
                      </c:pt>
                      <c:pt idx="2276">
                        <c:v>49644.565475463867</c:v>
                      </c:pt>
                      <c:pt idx="2277">
                        <c:v>49644.565475463867</c:v>
                      </c:pt>
                      <c:pt idx="2278">
                        <c:v>47123.635345458984</c:v>
                      </c:pt>
                      <c:pt idx="2279">
                        <c:v>47114.410980224609</c:v>
                      </c:pt>
                      <c:pt idx="2280">
                        <c:v>63134.53596496582</c:v>
                      </c:pt>
                      <c:pt idx="2281">
                        <c:v>62807.910598754883</c:v>
                      </c:pt>
                      <c:pt idx="2282">
                        <c:v>50688.129287719727</c:v>
                      </c:pt>
                      <c:pt idx="2283">
                        <c:v>50368.993057250977</c:v>
                      </c:pt>
                      <c:pt idx="2284">
                        <c:v>50368.993118286133</c:v>
                      </c:pt>
                      <c:pt idx="2285">
                        <c:v>49991.840408325195</c:v>
                      </c:pt>
                      <c:pt idx="2286">
                        <c:v>50049.893814086914</c:v>
                      </c:pt>
                      <c:pt idx="2287">
                        <c:v>50002.082168579102</c:v>
                      </c:pt>
                      <c:pt idx="2288">
                        <c:v>49748.714797973633</c:v>
                      </c:pt>
                      <c:pt idx="2289">
                        <c:v>58694.428863525391</c:v>
                      </c:pt>
                      <c:pt idx="2290">
                        <c:v>58645.600189208984</c:v>
                      </c:pt>
                      <c:pt idx="2291">
                        <c:v>59782.633716583252</c:v>
                      </c:pt>
                      <c:pt idx="2292">
                        <c:v>59782.633777618408</c:v>
                      </c:pt>
                      <c:pt idx="2293">
                        <c:v>59782.633716583252</c:v>
                      </c:pt>
                      <c:pt idx="2294">
                        <c:v>59782.633777618408</c:v>
                      </c:pt>
                      <c:pt idx="2295">
                        <c:v>51609.90364074707</c:v>
                      </c:pt>
                      <c:pt idx="2296">
                        <c:v>52190.338455200195</c:v>
                      </c:pt>
                      <c:pt idx="2297">
                        <c:v>52976.97297668457</c:v>
                      </c:pt>
                      <c:pt idx="2298">
                        <c:v>53004.249588012688</c:v>
                      </c:pt>
                      <c:pt idx="2299">
                        <c:v>52979.00764465332</c:v>
                      </c:pt>
                      <c:pt idx="2300">
                        <c:v>58975.255508422852</c:v>
                      </c:pt>
                      <c:pt idx="2301">
                        <c:v>58975.25569152832</c:v>
                      </c:pt>
                      <c:pt idx="2302">
                        <c:v>58971.38069152832</c:v>
                      </c:pt>
                      <c:pt idx="2303">
                        <c:v>57805.869659423828</c:v>
                      </c:pt>
                      <c:pt idx="2304">
                        <c:v>56496.125564575188</c:v>
                      </c:pt>
                      <c:pt idx="2305">
                        <c:v>56423.22541809082</c:v>
                      </c:pt>
                      <c:pt idx="2306">
                        <c:v>56350.32551574707</c:v>
                      </c:pt>
                      <c:pt idx="2307">
                        <c:v>56157.624099731445</c:v>
                      </c:pt>
                      <c:pt idx="2308">
                        <c:v>56157.624099731445</c:v>
                      </c:pt>
                      <c:pt idx="2309">
                        <c:v>56166.083084106445</c:v>
                      </c:pt>
                      <c:pt idx="2310">
                        <c:v>49497.008377075195</c:v>
                      </c:pt>
                      <c:pt idx="2311">
                        <c:v>49916.148895263672</c:v>
                      </c:pt>
                      <c:pt idx="2312">
                        <c:v>49067.691864013672</c:v>
                      </c:pt>
                      <c:pt idx="2313">
                        <c:v>49260.961395263672</c:v>
                      </c:pt>
                      <c:pt idx="2314">
                        <c:v>50405.523513793945</c:v>
                      </c:pt>
                      <c:pt idx="2315">
                        <c:v>50053.523513793945</c:v>
                      </c:pt>
                      <c:pt idx="2316">
                        <c:v>49707.232498168945</c:v>
                      </c:pt>
                      <c:pt idx="2317">
                        <c:v>49662.245391845703</c:v>
                      </c:pt>
                      <c:pt idx="2318">
                        <c:v>49759.94075012207</c:v>
                      </c:pt>
                      <c:pt idx="2319">
                        <c:v>49759.940872192383</c:v>
                      </c:pt>
                      <c:pt idx="2320">
                        <c:v>49759.941116333001</c:v>
                      </c:pt>
                      <c:pt idx="2321">
                        <c:v>49597.17903137207</c:v>
                      </c:pt>
                      <c:pt idx="2322">
                        <c:v>49200.419387817383</c:v>
                      </c:pt>
                      <c:pt idx="2323">
                        <c:v>58831.167266845696</c:v>
                      </c:pt>
                      <c:pt idx="2324">
                        <c:v>58758.047027587891</c:v>
                      </c:pt>
                      <c:pt idx="2325">
                        <c:v>63760.03059387207</c:v>
                      </c:pt>
                      <c:pt idx="2326">
                        <c:v>49746.358840942383</c:v>
                      </c:pt>
                      <c:pt idx="2327">
                        <c:v>50131.675247192383</c:v>
                      </c:pt>
                      <c:pt idx="2328">
                        <c:v>50033.627395629883</c:v>
                      </c:pt>
                      <c:pt idx="2329">
                        <c:v>49703.562759399414</c:v>
                      </c:pt>
                      <c:pt idx="2330">
                        <c:v>49745.387588500977</c:v>
                      </c:pt>
                      <c:pt idx="2331">
                        <c:v>49754.612442016602</c:v>
                      </c:pt>
                      <c:pt idx="2332">
                        <c:v>49741.38801574707</c:v>
                      </c:pt>
                      <c:pt idx="2333">
                        <c:v>49741.38801574707</c:v>
                      </c:pt>
                      <c:pt idx="2334">
                        <c:v>49497.245071411133</c:v>
                      </c:pt>
                      <c:pt idx="2335">
                        <c:v>59571.961029052734</c:v>
                      </c:pt>
                      <c:pt idx="2336">
                        <c:v>59424.690479278564</c:v>
                      </c:pt>
                      <c:pt idx="2337">
                        <c:v>59428.690418243408</c:v>
                      </c:pt>
                      <c:pt idx="2338">
                        <c:v>59437.914844512939</c:v>
                      </c:pt>
                      <c:pt idx="2339">
                        <c:v>59428.690418243408</c:v>
                      </c:pt>
                      <c:pt idx="2340">
                        <c:v>49573.535842895508</c:v>
                      </c:pt>
                      <c:pt idx="2341">
                        <c:v>48865.391616821289</c:v>
                      </c:pt>
                      <c:pt idx="2342">
                        <c:v>48867.631240844727</c:v>
                      </c:pt>
                      <c:pt idx="2343">
                        <c:v>48794.732376098633</c:v>
                      </c:pt>
                      <c:pt idx="2344">
                        <c:v>48785.507949829102</c:v>
                      </c:pt>
                      <c:pt idx="2345">
                        <c:v>49453.878662109375</c:v>
                      </c:pt>
                      <c:pt idx="2346">
                        <c:v>49453.878723144531</c:v>
                      </c:pt>
                      <c:pt idx="2347">
                        <c:v>56089.804275512688</c:v>
                      </c:pt>
                      <c:pt idx="2348">
                        <c:v>59421.932449340806</c:v>
                      </c:pt>
                      <c:pt idx="2349">
                        <c:v>59322.402420043938</c:v>
                      </c:pt>
                      <c:pt idx="2350">
                        <c:v>59135.330642700188</c:v>
                      </c:pt>
                      <c:pt idx="2351">
                        <c:v>60976.979690551758</c:v>
                      </c:pt>
                      <c:pt idx="2352">
                        <c:v>61708.371292114258</c:v>
                      </c:pt>
                      <c:pt idx="2353">
                        <c:v>61507.969680786126</c:v>
                      </c:pt>
                      <c:pt idx="2354">
                        <c:v>56336.128662109368</c:v>
                      </c:pt>
                      <c:pt idx="2355">
                        <c:v>49947.658584594727</c:v>
                      </c:pt>
                      <c:pt idx="2356">
                        <c:v>49046.540435791016</c:v>
                      </c:pt>
                      <c:pt idx="2357">
                        <c:v>49093.422073364258</c:v>
                      </c:pt>
                      <c:pt idx="2358">
                        <c:v>49103.276260375977</c:v>
                      </c:pt>
                      <c:pt idx="2359">
                        <c:v>49089.034744262695</c:v>
                      </c:pt>
                      <c:pt idx="2360">
                        <c:v>48571.890090942383</c:v>
                      </c:pt>
                      <c:pt idx="2361">
                        <c:v>49581.107681274414</c:v>
                      </c:pt>
                      <c:pt idx="2362">
                        <c:v>48267.169799804688</c:v>
                      </c:pt>
                      <c:pt idx="2363">
                        <c:v>48219.3583984375</c:v>
                      </c:pt>
                      <c:pt idx="2364">
                        <c:v>47918.179931640625</c:v>
                      </c:pt>
                      <c:pt idx="2365">
                        <c:v>59669.513565063477</c:v>
                      </c:pt>
                      <c:pt idx="2366">
                        <c:v>59603.363723754883</c:v>
                      </c:pt>
                      <c:pt idx="2367">
                        <c:v>60980.317337036126</c:v>
                      </c:pt>
                      <c:pt idx="2368">
                        <c:v>62151.223098754876</c:v>
                      </c:pt>
                      <c:pt idx="2369">
                        <c:v>62384.672317504876</c:v>
                      </c:pt>
                      <c:pt idx="2370">
                        <c:v>49863.286956787102</c:v>
                      </c:pt>
                      <c:pt idx="2371">
                        <c:v>50861.482620239258</c:v>
                      </c:pt>
                      <c:pt idx="2372">
                        <c:v>50870.706924438477</c:v>
                      </c:pt>
                      <c:pt idx="2373">
                        <c:v>50870.70735168457</c:v>
                      </c:pt>
                      <c:pt idx="2374">
                        <c:v>50861.482864379883</c:v>
                      </c:pt>
                      <c:pt idx="2375">
                        <c:v>49743.426788330078</c:v>
                      </c:pt>
                      <c:pt idx="2376">
                        <c:v>49752.651641845703</c:v>
                      </c:pt>
                      <c:pt idx="2377">
                        <c:v>49048.902435302734</c:v>
                      </c:pt>
                      <c:pt idx="2378">
                        <c:v>48991.935638427734</c:v>
                      </c:pt>
                      <c:pt idx="2379">
                        <c:v>48307.476776123047</c:v>
                      </c:pt>
                      <c:pt idx="2380">
                        <c:v>49996.773292541504</c:v>
                      </c:pt>
                      <c:pt idx="2381">
                        <c:v>49996.77335357666</c:v>
                      </c:pt>
                      <c:pt idx="2382">
                        <c:v>51178.470672607422</c:v>
                      </c:pt>
                      <c:pt idx="2383">
                        <c:v>51042.360870361328</c:v>
                      </c:pt>
                      <c:pt idx="2384">
                        <c:v>57141.989883422852</c:v>
                      </c:pt>
                      <c:pt idx="2385">
                        <c:v>50435.615692138672</c:v>
                      </c:pt>
                      <c:pt idx="2386">
                        <c:v>50435.615692138672</c:v>
                      </c:pt>
                      <c:pt idx="2387">
                        <c:v>48762.098342895508</c:v>
                      </c:pt>
                      <c:pt idx="2388">
                        <c:v>48643.166763305664</c:v>
                      </c:pt>
                      <c:pt idx="2389">
                        <c:v>48291.166763305664</c:v>
                      </c:pt>
                      <c:pt idx="2390">
                        <c:v>48039.833694458008</c:v>
                      </c:pt>
                      <c:pt idx="2391">
                        <c:v>49499.679641723633</c:v>
                      </c:pt>
                      <c:pt idx="2392">
                        <c:v>49503.679641723633</c:v>
                      </c:pt>
                      <c:pt idx="2393">
                        <c:v>49499.67951965332</c:v>
                      </c:pt>
                      <c:pt idx="2394">
                        <c:v>58928.397109985352</c:v>
                      </c:pt>
                      <c:pt idx="2395">
                        <c:v>58701.367630004883</c:v>
                      </c:pt>
                      <c:pt idx="2396">
                        <c:v>59015.064544677734</c:v>
                      </c:pt>
                      <c:pt idx="2397">
                        <c:v>59019.064605712891</c:v>
                      </c:pt>
                      <c:pt idx="2398">
                        <c:v>59028.289215087891</c:v>
                      </c:pt>
                      <c:pt idx="2399">
                        <c:v>58824.767669677734</c:v>
                      </c:pt>
                      <c:pt idx="2400">
                        <c:v>62593.848342895508</c:v>
                      </c:pt>
                      <c:pt idx="2401">
                        <c:v>63222.118850708008</c:v>
                      </c:pt>
                      <c:pt idx="2402">
                        <c:v>50086.399124145508</c:v>
                      </c:pt>
                      <c:pt idx="2403">
                        <c:v>49880.308975219727</c:v>
                      </c:pt>
                      <c:pt idx="2404">
                        <c:v>49884.309158325195</c:v>
                      </c:pt>
                      <c:pt idx="2405">
                        <c:v>51217.979080200188</c:v>
                      </c:pt>
                      <c:pt idx="2406">
                        <c:v>51217.979568481438</c:v>
                      </c:pt>
                      <c:pt idx="2407">
                        <c:v>51217.979080200188</c:v>
                      </c:pt>
                      <c:pt idx="2408">
                        <c:v>50790.33430480957</c:v>
                      </c:pt>
                      <c:pt idx="2409">
                        <c:v>59779.309722900391</c:v>
                      </c:pt>
                      <c:pt idx="2410">
                        <c:v>59971.478504180908</c:v>
                      </c:pt>
                      <c:pt idx="2411">
                        <c:v>59971.478565216064</c:v>
                      </c:pt>
                      <c:pt idx="2412">
                        <c:v>59975.478748321533</c:v>
                      </c:pt>
                      <c:pt idx="2413">
                        <c:v>59748.421924591064</c:v>
                      </c:pt>
                      <c:pt idx="2414">
                        <c:v>58279.920825958252</c:v>
                      </c:pt>
                      <c:pt idx="2415">
                        <c:v>50298.580642700195</c:v>
                      </c:pt>
                      <c:pt idx="2416">
                        <c:v>50307.805068969727</c:v>
                      </c:pt>
                      <c:pt idx="2417">
                        <c:v>50307.805374145508</c:v>
                      </c:pt>
                      <c:pt idx="2418">
                        <c:v>50308.103225708008</c:v>
                      </c:pt>
                      <c:pt idx="2419">
                        <c:v>52224.249099731445</c:v>
                      </c:pt>
                      <c:pt idx="2420">
                        <c:v>53074.010818481445</c:v>
                      </c:pt>
                      <c:pt idx="2421">
                        <c:v>50205.49641418457</c:v>
                      </c:pt>
                      <c:pt idx="2422">
                        <c:v>49853.49641418457</c:v>
                      </c:pt>
                      <c:pt idx="2423">
                        <c:v>50819.482498168945</c:v>
                      </c:pt>
                      <c:pt idx="2424">
                        <c:v>50006.85188293457</c:v>
                      </c:pt>
                      <c:pt idx="2425">
                        <c:v>49998.704666137695</c:v>
                      </c:pt>
                      <c:pt idx="2426">
                        <c:v>48975.889846801758</c:v>
                      </c:pt>
                      <c:pt idx="2427">
                        <c:v>48122.753860473633</c:v>
                      </c:pt>
                      <c:pt idx="2428">
                        <c:v>46391.993179321289</c:v>
                      </c:pt>
                      <c:pt idx="2429">
                        <c:v>46391.993179321289</c:v>
                      </c:pt>
                      <c:pt idx="2430">
                        <c:v>49931.845901489258</c:v>
                      </c:pt>
                      <c:pt idx="2431">
                        <c:v>49874.58283996582</c:v>
                      </c:pt>
                      <c:pt idx="2432">
                        <c:v>49053.600967407227</c:v>
                      </c:pt>
                      <c:pt idx="2433">
                        <c:v>48165.199600219727</c:v>
                      </c:pt>
                      <c:pt idx="2434">
                        <c:v>48165.199600219727</c:v>
                      </c:pt>
                      <c:pt idx="2435">
                        <c:v>48155.975173950195</c:v>
                      </c:pt>
                      <c:pt idx="2436">
                        <c:v>51120.218826293945</c:v>
                      </c:pt>
                      <c:pt idx="2437">
                        <c:v>47389.734237670898</c:v>
                      </c:pt>
                      <c:pt idx="2438">
                        <c:v>58120.670974731445</c:v>
                      </c:pt>
                      <c:pt idx="2439">
                        <c:v>58160.484573364258</c:v>
                      </c:pt>
                      <c:pt idx="2440">
                        <c:v>58207.573013305664</c:v>
                      </c:pt>
                      <c:pt idx="2441">
                        <c:v>58207.573135375977</c:v>
                      </c:pt>
                      <c:pt idx="2442">
                        <c:v>58193.805206298828</c:v>
                      </c:pt>
                      <c:pt idx="2443">
                        <c:v>57056.839813232422</c:v>
                      </c:pt>
                      <c:pt idx="2444">
                        <c:v>56825.095794677734</c:v>
                      </c:pt>
                      <c:pt idx="2445">
                        <c:v>51171.883377075195</c:v>
                      </c:pt>
                      <c:pt idx="2446">
                        <c:v>49984.622756958008</c:v>
                      </c:pt>
                      <c:pt idx="2447">
                        <c:v>49895.81575012207</c:v>
                      </c:pt>
                      <c:pt idx="2448">
                        <c:v>49741.191848754876</c:v>
                      </c:pt>
                      <c:pt idx="2449">
                        <c:v>47231.363845825195</c:v>
                      </c:pt>
                      <c:pt idx="2450">
                        <c:v>47282.084854125977</c:v>
                      </c:pt>
                      <c:pt idx="2451">
                        <c:v>47234.273391723633</c:v>
                      </c:pt>
                      <c:pt idx="2452">
                        <c:v>46783.59895324707</c:v>
                      </c:pt>
                      <c:pt idx="2453">
                        <c:v>46933.044570922852</c:v>
                      </c:pt>
                      <c:pt idx="2454">
                        <c:v>47232.772903442383</c:v>
                      </c:pt>
                      <c:pt idx="2455">
                        <c:v>47223.548538208008</c:v>
                      </c:pt>
                      <c:pt idx="2456">
                        <c:v>51585.958572387688</c:v>
                      </c:pt>
                      <c:pt idx="2457">
                        <c:v>51407.937698364251</c:v>
                      </c:pt>
                      <c:pt idx="2458">
                        <c:v>57686.037445068359</c:v>
                      </c:pt>
                      <c:pt idx="2459">
                        <c:v>56837.582305908203</c:v>
                      </c:pt>
                      <c:pt idx="2460">
                        <c:v>48933.696624755859</c:v>
                      </c:pt>
                      <c:pt idx="2461">
                        <c:v>48314.841201782227</c:v>
                      </c:pt>
                      <c:pt idx="2462">
                        <c:v>48242.480422973633</c:v>
                      </c:pt>
                      <c:pt idx="2463">
                        <c:v>48169.581497192383</c:v>
                      </c:pt>
                      <c:pt idx="2464">
                        <c:v>47918.757278442383</c:v>
                      </c:pt>
                      <c:pt idx="2465">
                        <c:v>47793.764419555664</c:v>
                      </c:pt>
                      <c:pt idx="2466">
                        <c:v>49109.262954711914</c:v>
                      </c:pt>
                      <c:pt idx="2467">
                        <c:v>49109.169189453125</c:v>
                      </c:pt>
                      <c:pt idx="2468">
                        <c:v>48723.85498046875</c:v>
                      </c:pt>
                      <c:pt idx="2469">
                        <c:v>55521.66291809082</c:v>
                      </c:pt>
                      <c:pt idx="2470">
                        <c:v>58926.34260559082</c:v>
                      </c:pt>
                      <c:pt idx="2471">
                        <c:v>59806.829116821289</c:v>
                      </c:pt>
                      <c:pt idx="2472">
                        <c:v>59041.703689575195</c:v>
                      </c:pt>
                      <c:pt idx="2473">
                        <c:v>60358.122268676758</c:v>
                      </c:pt>
                      <c:pt idx="2474">
                        <c:v>60550.881546020508</c:v>
                      </c:pt>
                      <c:pt idx="2475">
                        <c:v>50382.185317993164</c:v>
                      </c:pt>
                      <c:pt idx="2476">
                        <c:v>50511.290786743164</c:v>
                      </c:pt>
                      <c:pt idx="2477">
                        <c:v>50401.307205200195</c:v>
                      </c:pt>
                      <c:pt idx="2478">
                        <c:v>50410.531631469727</c:v>
                      </c:pt>
                      <c:pt idx="2479">
                        <c:v>50410.531631469727</c:v>
                      </c:pt>
                      <c:pt idx="2480">
                        <c:v>50410.531631469727</c:v>
                      </c:pt>
                      <c:pt idx="2481">
                        <c:v>52520.972732543945</c:v>
                      </c:pt>
                      <c:pt idx="2482">
                        <c:v>52516.972732543945</c:v>
                      </c:pt>
                      <c:pt idx="2483">
                        <c:v>49936.144485473633</c:v>
                      </c:pt>
                      <c:pt idx="2484">
                        <c:v>49541.607559204102</c:v>
                      </c:pt>
                      <c:pt idx="2485">
                        <c:v>47979.80061340332</c:v>
                      </c:pt>
                      <c:pt idx="2486">
                        <c:v>47987.948806762695</c:v>
                      </c:pt>
                      <c:pt idx="2487">
                        <c:v>48539.39045715332</c:v>
                      </c:pt>
                      <c:pt idx="2488">
                        <c:v>48530.166091918945</c:v>
                      </c:pt>
                      <c:pt idx="2489">
                        <c:v>48718.75520324707</c:v>
                      </c:pt>
                      <c:pt idx="2490">
                        <c:v>49221.799682617188</c:v>
                      </c:pt>
                      <c:pt idx="2491">
                        <c:v>49083.569534301758</c:v>
                      </c:pt>
                      <c:pt idx="2492">
                        <c:v>49219.399673461914</c:v>
                      </c:pt>
                      <c:pt idx="2493">
                        <c:v>49233.424102783203</c:v>
                      </c:pt>
                      <c:pt idx="2494">
                        <c:v>49224.199676513672</c:v>
                      </c:pt>
                      <c:pt idx="2495">
                        <c:v>48760.590896606445</c:v>
                      </c:pt>
                      <c:pt idx="2496">
                        <c:v>49466.886795043945</c:v>
                      </c:pt>
                      <c:pt idx="2497">
                        <c:v>49466.88703918457</c:v>
                      </c:pt>
                      <c:pt idx="2498">
                        <c:v>49457.66242980957</c:v>
                      </c:pt>
                      <c:pt idx="2499">
                        <c:v>49169.846267700195</c:v>
                      </c:pt>
                      <c:pt idx="2500">
                        <c:v>49047.436416625977</c:v>
                      </c:pt>
                      <c:pt idx="2501">
                        <c:v>48553.073135375977</c:v>
                      </c:pt>
                      <c:pt idx="2502">
                        <c:v>48557.073196411133</c:v>
                      </c:pt>
                      <c:pt idx="2503">
                        <c:v>48562.992202758789</c:v>
                      </c:pt>
                      <c:pt idx="2504">
                        <c:v>48553.767715454102</c:v>
                      </c:pt>
                      <c:pt idx="2505">
                        <c:v>47715.402908325195</c:v>
                      </c:pt>
                      <c:pt idx="2506">
                        <c:v>47715.402908325195</c:v>
                      </c:pt>
                      <c:pt idx="2507">
                        <c:v>47715.104080200195</c:v>
                      </c:pt>
                      <c:pt idx="2508">
                        <c:v>48999.113075256348</c:v>
                      </c:pt>
                      <c:pt idx="2509">
                        <c:v>50327.007949829102</c:v>
                      </c:pt>
                      <c:pt idx="2510">
                        <c:v>50327.008010864258</c:v>
                      </c:pt>
                      <c:pt idx="2511">
                        <c:v>50622.174758911133</c:v>
                      </c:pt>
                      <c:pt idx="2512">
                        <c:v>50933.432571411133</c:v>
                      </c:pt>
                      <c:pt idx="2513">
                        <c:v>50664.081008911133</c:v>
                      </c:pt>
                      <c:pt idx="2514">
                        <c:v>50654.856521606445</c:v>
                      </c:pt>
                      <c:pt idx="2515">
                        <c:v>47889.752578735352</c:v>
                      </c:pt>
                      <c:pt idx="2516">
                        <c:v>47893.752517700195</c:v>
                      </c:pt>
                      <c:pt idx="2517">
                        <c:v>47784.04719543457</c:v>
                      </c:pt>
                      <c:pt idx="2518">
                        <c:v>48245.65803527832</c:v>
                      </c:pt>
                      <c:pt idx="2519">
                        <c:v>52488.510452270508</c:v>
                      </c:pt>
                      <c:pt idx="2520">
                        <c:v>51084.055633544922</c:v>
                      </c:pt>
                      <c:pt idx="2521">
                        <c:v>49097.28694152832</c:v>
                      </c:pt>
                      <c:pt idx="2522">
                        <c:v>49097.287063598633</c:v>
                      </c:pt>
                      <c:pt idx="2523">
                        <c:v>49097.287063598633</c:v>
                      </c:pt>
                      <c:pt idx="2524">
                        <c:v>49240.229263305664</c:v>
                      </c:pt>
                      <c:pt idx="2525">
                        <c:v>49164.92936706543</c:v>
                      </c:pt>
                      <c:pt idx="2526">
                        <c:v>49101.254196166992</c:v>
                      </c:pt>
                      <c:pt idx="2527">
                        <c:v>49023.554275512695</c:v>
                      </c:pt>
                      <c:pt idx="2528">
                        <c:v>48950.655227661133</c:v>
                      </c:pt>
                      <c:pt idx="2529">
                        <c:v>51791.417495727539</c:v>
                      </c:pt>
                      <c:pt idx="2530">
                        <c:v>51790.878433227539</c:v>
                      </c:pt>
                      <c:pt idx="2531">
                        <c:v>51790.878677368164</c:v>
                      </c:pt>
                      <c:pt idx="2532">
                        <c:v>57865.764251708984</c:v>
                      </c:pt>
                      <c:pt idx="2533">
                        <c:v>57874.988616943359</c:v>
                      </c:pt>
                      <c:pt idx="2534">
                        <c:v>58735.823577880859</c:v>
                      </c:pt>
                      <c:pt idx="2535">
                        <c:v>50820.294143676758</c:v>
                      </c:pt>
                      <c:pt idx="2536">
                        <c:v>49476.02912902832</c:v>
                      </c:pt>
                      <c:pt idx="2537">
                        <c:v>48846.573684692383</c:v>
                      </c:pt>
                      <c:pt idx="2538">
                        <c:v>49488.946060180664</c:v>
                      </c:pt>
                      <c:pt idx="2539">
                        <c:v>47695.482711791985</c:v>
                      </c:pt>
                      <c:pt idx="2540">
                        <c:v>48663.818313598633</c:v>
                      </c:pt>
                      <c:pt idx="2541">
                        <c:v>48614.989456176758</c:v>
                      </c:pt>
                      <c:pt idx="2542">
                        <c:v>47357.89924621582</c:v>
                      </c:pt>
                      <c:pt idx="2543">
                        <c:v>47357.899124145508</c:v>
                      </c:pt>
                      <c:pt idx="2544">
                        <c:v>47357.899185180664</c:v>
                      </c:pt>
                      <c:pt idx="2545">
                        <c:v>57852.975662231445</c:v>
                      </c:pt>
                      <c:pt idx="2546">
                        <c:v>58356.066665649407</c:v>
                      </c:pt>
                      <c:pt idx="2547">
                        <c:v>58831.570083618157</c:v>
                      </c:pt>
                      <c:pt idx="2548">
                        <c:v>58172.767593383789</c:v>
                      </c:pt>
                      <c:pt idx="2549">
                        <c:v>58172.767593383789</c:v>
                      </c:pt>
                      <c:pt idx="2550">
                        <c:v>51348.349197387695</c:v>
                      </c:pt>
                      <c:pt idx="2551">
                        <c:v>52184.467849731445</c:v>
                      </c:pt>
                      <c:pt idx="2552">
                        <c:v>52545.691482543945</c:v>
                      </c:pt>
                      <c:pt idx="2553">
                        <c:v>52545.691970825195</c:v>
                      </c:pt>
                      <c:pt idx="2554">
                        <c:v>52066.873123168945</c:v>
                      </c:pt>
                      <c:pt idx="2555">
                        <c:v>48870.426956176758</c:v>
                      </c:pt>
                      <c:pt idx="2556">
                        <c:v>48868.970840454102</c:v>
                      </c:pt>
                      <c:pt idx="2557">
                        <c:v>48868.970840454102</c:v>
                      </c:pt>
                      <c:pt idx="2558">
                        <c:v>48868.970901489258</c:v>
                      </c:pt>
                      <c:pt idx="2559">
                        <c:v>48988.832229614258</c:v>
                      </c:pt>
                      <c:pt idx="2560">
                        <c:v>49481.420364379883</c:v>
                      </c:pt>
                      <c:pt idx="2561">
                        <c:v>49190.91682434082</c:v>
                      </c:pt>
                      <c:pt idx="2562">
                        <c:v>49101.39778137207</c:v>
                      </c:pt>
                      <c:pt idx="2563">
                        <c:v>50107.449172973633</c:v>
                      </c:pt>
                      <c:pt idx="2564">
                        <c:v>57725.249359130859</c:v>
                      </c:pt>
                      <c:pt idx="2565">
                        <c:v>51141.364685058594</c:v>
                      </c:pt>
                      <c:pt idx="2566">
                        <c:v>50848.432006835938</c:v>
                      </c:pt>
                      <c:pt idx="2567">
                        <c:v>50857.656433105469</c:v>
                      </c:pt>
                      <c:pt idx="2568">
                        <c:v>50848.432006835938</c:v>
                      </c:pt>
                      <c:pt idx="2569">
                        <c:v>50031.803100585938</c:v>
                      </c:pt>
                      <c:pt idx="2570">
                        <c:v>50549.949615478516</c:v>
                      </c:pt>
                      <c:pt idx="2571">
                        <c:v>52240.803787231445</c:v>
                      </c:pt>
                      <c:pt idx="2572">
                        <c:v>47874.064651489258</c:v>
                      </c:pt>
                      <c:pt idx="2573">
                        <c:v>47531.289260864258</c:v>
                      </c:pt>
                      <c:pt idx="2574">
                        <c:v>47530.538345336914</c:v>
                      </c:pt>
                      <c:pt idx="2575">
                        <c:v>47327.767715454102</c:v>
                      </c:pt>
                      <c:pt idx="2576">
                        <c:v>49595.612030029297</c:v>
                      </c:pt>
                      <c:pt idx="2577">
                        <c:v>49726.221099853516</c:v>
                      </c:pt>
                      <c:pt idx="2578">
                        <c:v>49726.220977783196</c:v>
                      </c:pt>
                      <c:pt idx="2579">
                        <c:v>49547.182647705078</c:v>
                      </c:pt>
                      <c:pt idx="2580">
                        <c:v>52208.181716918945</c:v>
                      </c:pt>
                      <c:pt idx="2581">
                        <c:v>49390.355911254883</c:v>
                      </c:pt>
                      <c:pt idx="2582">
                        <c:v>50855.082550048828</c:v>
                      </c:pt>
                      <c:pt idx="2583">
                        <c:v>50855.082611083984</c:v>
                      </c:pt>
                      <c:pt idx="2584">
                        <c:v>47705.135475158691</c:v>
                      </c:pt>
                      <c:pt idx="2585">
                        <c:v>50218.125015258789</c:v>
                      </c:pt>
                      <c:pt idx="2586">
                        <c:v>50222.125076293945</c:v>
                      </c:pt>
                      <c:pt idx="2587">
                        <c:v>50231.349563598633</c:v>
                      </c:pt>
                      <c:pt idx="2588">
                        <c:v>50222.125198364258</c:v>
                      </c:pt>
                      <c:pt idx="2589">
                        <c:v>49613.567337036133</c:v>
                      </c:pt>
                      <c:pt idx="2590">
                        <c:v>49617.567581176758</c:v>
                      </c:pt>
                      <c:pt idx="2591">
                        <c:v>49613.567581176758</c:v>
                      </c:pt>
                      <c:pt idx="2592">
                        <c:v>60354.800750732422</c:v>
                      </c:pt>
                      <c:pt idx="2593">
                        <c:v>60512.620269775391</c:v>
                      </c:pt>
                      <c:pt idx="2594">
                        <c:v>60277.809844970703</c:v>
                      </c:pt>
                      <c:pt idx="2595">
                        <c:v>49009.255706787109</c:v>
                      </c:pt>
                      <c:pt idx="2596">
                        <c:v>48302.853103637695</c:v>
                      </c:pt>
                      <c:pt idx="2597">
                        <c:v>48166.609390258789</c:v>
                      </c:pt>
                      <c:pt idx="2598">
                        <c:v>48568.105178833008</c:v>
                      </c:pt>
                      <c:pt idx="2599">
                        <c:v>48420.53303527832</c:v>
                      </c:pt>
                      <c:pt idx="2600">
                        <c:v>49205.12580871582</c:v>
                      </c:pt>
                      <c:pt idx="2601">
                        <c:v>49129.825912475586</c:v>
                      </c:pt>
                      <c:pt idx="2602">
                        <c:v>49066.150436401367</c:v>
                      </c:pt>
                      <c:pt idx="2603">
                        <c:v>48988.45051574707</c:v>
                      </c:pt>
                      <c:pt idx="2604">
                        <c:v>48906.327163696289</c:v>
                      </c:pt>
                      <c:pt idx="2605">
                        <c:v>57111.558746337891</c:v>
                      </c:pt>
                      <c:pt idx="2606">
                        <c:v>57120.783172607422</c:v>
                      </c:pt>
                      <c:pt idx="2607">
                        <c:v>57234.834136962891</c:v>
                      </c:pt>
                      <c:pt idx="2608">
                        <c:v>57290.772125244141</c:v>
                      </c:pt>
                      <c:pt idx="2609">
                        <c:v>56977.524322509766</c:v>
                      </c:pt>
                      <c:pt idx="2610">
                        <c:v>51292.534255981445</c:v>
                      </c:pt>
                      <c:pt idx="2611">
                        <c:v>49688.298065185547</c:v>
                      </c:pt>
                      <c:pt idx="2612">
                        <c:v>51535.637771606445</c:v>
                      </c:pt>
                      <c:pt idx="2613">
                        <c:v>51112.23713684082</c:v>
                      </c:pt>
                      <c:pt idx="2614">
                        <c:v>51324.62239074707</c:v>
                      </c:pt>
                      <c:pt idx="2615">
                        <c:v>51095.669021606445</c:v>
                      </c:pt>
                      <c:pt idx="2616">
                        <c:v>51442.201629638672</c:v>
                      </c:pt>
                      <c:pt idx="2617">
                        <c:v>51442.201629638672</c:v>
                      </c:pt>
                      <c:pt idx="2618">
                        <c:v>51442.201629638672</c:v>
                      </c:pt>
                      <c:pt idx="2619">
                        <c:v>50387.153175354004</c:v>
                      </c:pt>
                      <c:pt idx="2620">
                        <c:v>50387.153358459473</c:v>
                      </c:pt>
                      <c:pt idx="2621">
                        <c:v>49626.78409576416</c:v>
                      </c:pt>
                      <c:pt idx="2622">
                        <c:v>50847.274322509766</c:v>
                      </c:pt>
                      <c:pt idx="2623">
                        <c:v>50847.274322509766</c:v>
                      </c:pt>
                      <c:pt idx="2624">
                        <c:v>57439.419876098633</c:v>
                      </c:pt>
                      <c:pt idx="2625">
                        <c:v>50268.963653564453</c:v>
                      </c:pt>
                      <c:pt idx="2626">
                        <c:v>45110.146133422852</c:v>
                      </c:pt>
                      <c:pt idx="2627">
                        <c:v>44760.979141235352</c:v>
                      </c:pt>
                      <c:pt idx="2628">
                        <c:v>44771.015823364258</c:v>
                      </c:pt>
                      <c:pt idx="2629">
                        <c:v>44770.801040649414</c:v>
                      </c:pt>
                      <c:pt idx="2630">
                        <c:v>44125.627151489258</c:v>
                      </c:pt>
                      <c:pt idx="2631">
                        <c:v>44125.627029418945</c:v>
                      </c:pt>
                      <c:pt idx="2632">
                        <c:v>43585.678909301758</c:v>
                      </c:pt>
                      <c:pt idx="2633">
                        <c:v>43927.977432250977</c:v>
                      </c:pt>
                      <c:pt idx="2634">
                        <c:v>46084.681045532227</c:v>
                      </c:pt>
                      <c:pt idx="2635">
                        <c:v>45822.460830688477</c:v>
                      </c:pt>
                      <c:pt idx="2636">
                        <c:v>45689.021438598633</c:v>
                      </c:pt>
                      <c:pt idx="2637">
                        <c:v>50644.739334106438</c:v>
                      </c:pt>
                      <c:pt idx="2638">
                        <c:v>51057.22688293457</c:v>
                      </c:pt>
                      <c:pt idx="2639">
                        <c:v>51000.26008605957</c:v>
                      </c:pt>
                      <c:pt idx="2640">
                        <c:v>49881.229080200195</c:v>
                      </c:pt>
                      <c:pt idx="2641">
                        <c:v>50343.223037719727</c:v>
                      </c:pt>
                      <c:pt idx="2642">
                        <c:v>50333.998611450195</c:v>
                      </c:pt>
                      <c:pt idx="2643">
                        <c:v>50329.908767700195</c:v>
                      </c:pt>
                      <c:pt idx="2644">
                        <c:v>49873.192947387695</c:v>
                      </c:pt>
                      <c:pt idx="2645">
                        <c:v>49873.192947387695</c:v>
                      </c:pt>
                      <c:pt idx="2646">
                        <c:v>47594.227127075195</c:v>
                      </c:pt>
                      <c:pt idx="2647">
                        <c:v>47208.910720825195</c:v>
                      </c:pt>
                      <c:pt idx="2648">
                        <c:v>48032.169509887695</c:v>
                      </c:pt>
                      <c:pt idx="2649">
                        <c:v>48032.169509887695</c:v>
                      </c:pt>
                      <c:pt idx="2650">
                        <c:v>50398.465713500977</c:v>
                      </c:pt>
                      <c:pt idx="2651">
                        <c:v>50121.362335205078</c:v>
                      </c:pt>
                      <c:pt idx="2652">
                        <c:v>50121.362335205078</c:v>
                      </c:pt>
                      <c:pt idx="2653">
                        <c:v>50007.434158325188</c:v>
                      </c:pt>
                      <c:pt idx="2654">
                        <c:v>50016.658645629883</c:v>
                      </c:pt>
                      <c:pt idx="2655">
                        <c:v>48913.395095825195</c:v>
                      </c:pt>
                      <c:pt idx="2656">
                        <c:v>48922.619522094727</c:v>
                      </c:pt>
                      <c:pt idx="2657">
                        <c:v>49041.549209594727</c:v>
                      </c:pt>
                      <c:pt idx="2658">
                        <c:v>49041.549209594727</c:v>
                      </c:pt>
                      <c:pt idx="2659">
                        <c:v>49032.324783325195</c:v>
                      </c:pt>
                      <c:pt idx="2660">
                        <c:v>49041.848037719727</c:v>
                      </c:pt>
                      <c:pt idx="2661">
                        <c:v>48345.524002075195</c:v>
                      </c:pt>
                      <c:pt idx="2662">
                        <c:v>49919.67024230957</c:v>
                      </c:pt>
                      <c:pt idx="2663">
                        <c:v>48904.886795043945</c:v>
                      </c:pt>
                      <c:pt idx="2664">
                        <c:v>48528.796829223633</c:v>
                      </c:pt>
                      <c:pt idx="2665">
                        <c:v>47703.918746948242</c:v>
                      </c:pt>
                      <c:pt idx="2666">
                        <c:v>48089.233200073242</c:v>
                      </c:pt>
                      <c:pt idx="2667">
                        <c:v>48303.249694824219</c:v>
                      </c:pt>
                      <c:pt idx="2668">
                        <c:v>48303.25</c:v>
                      </c:pt>
                      <c:pt idx="2669">
                        <c:v>47796.87939453125</c:v>
                      </c:pt>
                      <c:pt idx="2670">
                        <c:v>49021.570877075195</c:v>
                      </c:pt>
                      <c:pt idx="2671">
                        <c:v>49025.570877075195</c:v>
                      </c:pt>
                      <c:pt idx="2672">
                        <c:v>49034.795364379883</c:v>
                      </c:pt>
                      <c:pt idx="2673">
                        <c:v>49534.365921020508</c:v>
                      </c:pt>
                      <c:pt idx="2674">
                        <c:v>49534.365921020508</c:v>
                      </c:pt>
                      <c:pt idx="2675">
                        <c:v>49273.27424621582</c:v>
                      </c:pt>
                      <c:pt idx="2676">
                        <c:v>49282.498428344727</c:v>
                      </c:pt>
                      <c:pt idx="2677">
                        <c:v>51605.894119262695</c:v>
                      </c:pt>
                      <c:pt idx="2678">
                        <c:v>49942.476028442383</c:v>
                      </c:pt>
                      <c:pt idx="2679">
                        <c:v>49706.710708618164</c:v>
                      </c:pt>
                      <c:pt idx="2680">
                        <c:v>48794.524536132813</c:v>
                      </c:pt>
                      <c:pt idx="2681">
                        <c:v>48090.524780273438</c:v>
                      </c:pt>
                      <c:pt idx="2682">
                        <c:v>48041.696166992188</c:v>
                      </c:pt>
                      <c:pt idx="2683">
                        <c:v>47498.668594360352</c:v>
                      </c:pt>
                      <c:pt idx="2684">
                        <c:v>47498.668655395508</c:v>
                      </c:pt>
                      <c:pt idx="2685">
                        <c:v>49602.078170776367</c:v>
                      </c:pt>
                      <c:pt idx="2686">
                        <c:v>49025.60090637207</c:v>
                      </c:pt>
                      <c:pt idx="2687">
                        <c:v>47501.554336547852</c:v>
                      </c:pt>
                      <c:pt idx="2688">
                        <c:v>47657.664749145508</c:v>
                      </c:pt>
                      <c:pt idx="2689">
                        <c:v>47657.665115356445</c:v>
                      </c:pt>
                      <c:pt idx="2690">
                        <c:v>47657.665115356445</c:v>
                      </c:pt>
                      <c:pt idx="2691">
                        <c:v>47394.590896606445</c:v>
                      </c:pt>
                      <c:pt idx="2692">
                        <c:v>49622.213760375977</c:v>
                      </c:pt>
                      <c:pt idx="2693">
                        <c:v>49626.21369934082</c:v>
                      </c:pt>
                      <c:pt idx="2694">
                        <c:v>49635.438186645508</c:v>
                      </c:pt>
                      <c:pt idx="2695">
                        <c:v>49101.668899536133</c:v>
                      </c:pt>
                      <c:pt idx="2696">
                        <c:v>48684.938552856445</c:v>
                      </c:pt>
                      <c:pt idx="2697">
                        <c:v>51807.372024536133</c:v>
                      </c:pt>
                      <c:pt idx="2698">
                        <c:v>51807.371963500977</c:v>
                      </c:pt>
                      <c:pt idx="2699">
                        <c:v>60553.343170166016</c:v>
                      </c:pt>
                      <c:pt idx="2700">
                        <c:v>48820.278839111328</c:v>
                      </c:pt>
                      <c:pt idx="2701">
                        <c:v>49211.101593017578</c:v>
                      </c:pt>
                      <c:pt idx="2702">
                        <c:v>49634.278106689453</c:v>
                      </c:pt>
                      <c:pt idx="2703">
                        <c:v>49634.548614501953</c:v>
                      </c:pt>
                      <c:pt idx="2704">
                        <c:v>50263.085235595703</c:v>
                      </c:pt>
                      <c:pt idx="2705">
                        <c:v>49819.84260559082</c:v>
                      </c:pt>
                      <c:pt idx="2706">
                        <c:v>51958.256607055657</c:v>
                      </c:pt>
                      <c:pt idx="2707">
                        <c:v>51885.357192993164</c:v>
                      </c:pt>
                      <c:pt idx="2708">
                        <c:v>51811.676284790039</c:v>
                      </c:pt>
                      <c:pt idx="2709">
                        <c:v>60203.478240966797</c:v>
                      </c:pt>
                      <c:pt idx="2710">
                        <c:v>60614.299102783196</c:v>
                      </c:pt>
                      <c:pt idx="2711">
                        <c:v>60623.523468017578</c:v>
                      </c:pt>
                      <c:pt idx="2712">
                        <c:v>60030.68527221679</c:v>
                      </c:pt>
                      <c:pt idx="2713">
                        <c:v>60909.465179443359</c:v>
                      </c:pt>
                      <c:pt idx="2714">
                        <c:v>60682.817230224609</c:v>
                      </c:pt>
                      <c:pt idx="2715">
                        <c:v>49379.89094543457</c:v>
                      </c:pt>
                      <c:pt idx="2716">
                        <c:v>49379.140090942383</c:v>
                      </c:pt>
                      <c:pt idx="2717">
                        <c:v>51163.558792114258</c:v>
                      </c:pt>
                      <c:pt idx="2718">
                        <c:v>51017.07307434082</c:v>
                      </c:pt>
                      <c:pt idx="2719">
                        <c:v>51163.558792114258</c:v>
                      </c:pt>
                      <c:pt idx="2720">
                        <c:v>51116.419143676758</c:v>
                      </c:pt>
                      <c:pt idx="2721">
                        <c:v>50229.576614379883</c:v>
                      </c:pt>
                      <c:pt idx="2722">
                        <c:v>50238.801040649414</c:v>
                      </c:pt>
                      <c:pt idx="2723">
                        <c:v>50238.502212524414</c:v>
                      </c:pt>
                      <c:pt idx="2724">
                        <c:v>47808.890274047852</c:v>
                      </c:pt>
                      <c:pt idx="2725">
                        <c:v>47812.890213012695</c:v>
                      </c:pt>
                      <c:pt idx="2726">
                        <c:v>47822.114700317383</c:v>
                      </c:pt>
                      <c:pt idx="2727">
                        <c:v>56939.703521728516</c:v>
                      </c:pt>
                      <c:pt idx="2728">
                        <c:v>57377.584869384766</c:v>
                      </c:pt>
                      <c:pt idx="2729">
                        <c:v>57377.584869384766</c:v>
                      </c:pt>
                      <c:pt idx="2730">
                        <c:v>52009.046951293945</c:v>
                      </c:pt>
                      <c:pt idx="2731">
                        <c:v>51935.926834106445</c:v>
                      </c:pt>
                      <c:pt idx="2732">
                        <c:v>51862.80647277832</c:v>
                      </c:pt>
                      <c:pt idx="2733">
                        <c:v>51789.69660949707</c:v>
                      </c:pt>
                      <c:pt idx="2734">
                        <c:v>51466.41487121582</c:v>
                      </c:pt>
                      <c:pt idx="2735">
                        <c:v>50214.384963989258</c:v>
                      </c:pt>
                      <c:pt idx="2736">
                        <c:v>47457.280899047852</c:v>
                      </c:pt>
                      <c:pt idx="2737">
                        <c:v>47330.395462036133</c:v>
                      </c:pt>
                      <c:pt idx="2738">
                        <c:v>47321.170974731445</c:v>
                      </c:pt>
                      <c:pt idx="2739">
                        <c:v>46723.678787231445</c:v>
                      </c:pt>
                      <c:pt idx="2740">
                        <c:v>47657.155960083008</c:v>
                      </c:pt>
                      <c:pt idx="2741">
                        <c:v>48056.621047973633</c:v>
                      </c:pt>
                      <c:pt idx="2742">
                        <c:v>47981.933120727539</c:v>
                      </c:pt>
                      <c:pt idx="2743">
                        <c:v>47780.875198364258</c:v>
                      </c:pt>
                      <c:pt idx="2744">
                        <c:v>61373.504837036126</c:v>
                      </c:pt>
                      <c:pt idx="2745">
                        <c:v>48694.771408081055</c:v>
                      </c:pt>
                      <c:pt idx="2746">
                        <c:v>48469.355178833008</c:v>
                      </c:pt>
                      <c:pt idx="2747">
                        <c:v>47765.355361938477</c:v>
                      </c:pt>
                      <c:pt idx="2748">
                        <c:v>47765.355361938477</c:v>
                      </c:pt>
                      <c:pt idx="2749">
                        <c:v>48628.759353637695</c:v>
                      </c:pt>
                      <c:pt idx="2750">
                        <c:v>49531.998123168945</c:v>
                      </c:pt>
                      <c:pt idx="2751">
                        <c:v>49429.25422668457</c:v>
                      </c:pt>
                      <c:pt idx="2752">
                        <c:v>49199.612564086914</c:v>
                      </c:pt>
                      <c:pt idx="2753">
                        <c:v>47509.878860473633</c:v>
                      </c:pt>
                      <c:pt idx="2754">
                        <c:v>59087.796051025391</c:v>
                      </c:pt>
                      <c:pt idx="2755">
                        <c:v>59097.020721435547</c:v>
                      </c:pt>
                      <c:pt idx="2756">
                        <c:v>58407.528472900391</c:v>
                      </c:pt>
                      <c:pt idx="2757">
                        <c:v>58398.304107666016</c:v>
                      </c:pt>
                      <c:pt idx="2758">
                        <c:v>59073.712188720703</c:v>
                      </c:pt>
                      <c:pt idx="2759">
                        <c:v>59073.712188720703</c:v>
                      </c:pt>
                      <c:pt idx="2760">
                        <c:v>62385.75666809082</c:v>
                      </c:pt>
                      <c:pt idx="2761">
                        <c:v>62870.48420715332</c:v>
                      </c:pt>
                      <c:pt idx="2762">
                        <c:v>62864.714920043938</c:v>
                      </c:pt>
                      <c:pt idx="2763">
                        <c:v>48989.375991821289</c:v>
                      </c:pt>
                      <c:pt idx="2764">
                        <c:v>49279.31330871582</c:v>
                      </c:pt>
                      <c:pt idx="2765">
                        <c:v>48564.204025268555</c:v>
                      </c:pt>
                      <c:pt idx="2766">
                        <c:v>48568.204025268555</c:v>
                      </c:pt>
                      <c:pt idx="2767">
                        <c:v>48576.945114135742</c:v>
                      </c:pt>
                      <c:pt idx="2768">
                        <c:v>48576.945114135742</c:v>
                      </c:pt>
                      <c:pt idx="2769">
                        <c:v>47799.211547851563</c:v>
                      </c:pt>
                      <c:pt idx="2770">
                        <c:v>47841.075561523438</c:v>
                      </c:pt>
                      <c:pt idx="2771">
                        <c:v>47846.149078369141</c:v>
                      </c:pt>
                      <c:pt idx="2772">
                        <c:v>48590.039016723633</c:v>
                      </c:pt>
                      <c:pt idx="2773">
                        <c:v>48590.039016723633</c:v>
                      </c:pt>
                      <c:pt idx="2774">
                        <c:v>49189.069351196289</c:v>
                      </c:pt>
                      <c:pt idx="2775">
                        <c:v>50258.011505126953</c:v>
                      </c:pt>
                      <c:pt idx="2776">
                        <c:v>52233.831130981445</c:v>
                      </c:pt>
                      <c:pt idx="2777">
                        <c:v>46799.895217895508</c:v>
                      </c:pt>
                      <c:pt idx="2778">
                        <c:v>46809.119522094727</c:v>
                      </c:pt>
                      <c:pt idx="2779">
                        <c:v>44759.184219360352</c:v>
                      </c:pt>
                      <c:pt idx="2780">
                        <c:v>45115.184219360352</c:v>
                      </c:pt>
                      <c:pt idx="2781">
                        <c:v>45587.856155395508</c:v>
                      </c:pt>
                      <c:pt idx="2782">
                        <c:v>45441.370376586914</c:v>
                      </c:pt>
                      <c:pt idx="2783">
                        <c:v>49743.193252563477</c:v>
                      </c:pt>
                      <c:pt idx="2784">
                        <c:v>49899.303421020501</c:v>
                      </c:pt>
                      <c:pt idx="2785">
                        <c:v>49900.156326293945</c:v>
                      </c:pt>
                      <c:pt idx="2786">
                        <c:v>49651.414138793945</c:v>
                      </c:pt>
                      <c:pt idx="2787">
                        <c:v>49553.209671020508</c:v>
                      </c:pt>
                      <c:pt idx="2788">
                        <c:v>57114.074737548828</c:v>
                      </c:pt>
                      <c:pt idx="2789">
                        <c:v>57499.389251708984</c:v>
                      </c:pt>
                      <c:pt idx="2790">
                        <c:v>50454.38459777832</c:v>
                      </c:pt>
                      <c:pt idx="2791">
                        <c:v>50454.384475708008</c:v>
                      </c:pt>
                      <c:pt idx="2792">
                        <c:v>48431.144973754883</c:v>
                      </c:pt>
                      <c:pt idx="2793">
                        <c:v>48430.501419067383</c:v>
                      </c:pt>
                      <c:pt idx="2794">
                        <c:v>48749.20930480957</c:v>
                      </c:pt>
                      <c:pt idx="2795">
                        <c:v>48749.209182739251</c:v>
                      </c:pt>
                      <c:pt idx="2796">
                        <c:v>49101.852737426751</c:v>
                      </c:pt>
                      <c:pt idx="2797">
                        <c:v>47983.513748168945</c:v>
                      </c:pt>
                      <c:pt idx="2798">
                        <c:v>48609.749893188477</c:v>
                      </c:pt>
                      <c:pt idx="2799">
                        <c:v>48600.525466918945</c:v>
                      </c:pt>
                      <c:pt idx="2800">
                        <c:v>49577.273513793945</c:v>
                      </c:pt>
                      <c:pt idx="2801">
                        <c:v>49447.063980102539</c:v>
                      </c:pt>
                      <c:pt idx="2802">
                        <c:v>56272.700958251953</c:v>
                      </c:pt>
                      <c:pt idx="2803">
                        <c:v>56272.701202392578</c:v>
                      </c:pt>
                      <c:pt idx="2804">
                        <c:v>55920.701202392578</c:v>
                      </c:pt>
                      <c:pt idx="2805">
                        <c:v>50253.909378051758</c:v>
                      </c:pt>
                      <c:pt idx="2806">
                        <c:v>50253.909317016602</c:v>
                      </c:pt>
                      <c:pt idx="2807">
                        <c:v>49496.180862426758</c:v>
                      </c:pt>
                      <c:pt idx="2808">
                        <c:v>49890.721817016602</c:v>
                      </c:pt>
                      <c:pt idx="2809">
                        <c:v>49570.701736450195</c:v>
                      </c:pt>
                      <c:pt idx="2810">
                        <c:v>49570.701736450195</c:v>
                      </c:pt>
                      <c:pt idx="2811">
                        <c:v>49570.701736450195</c:v>
                      </c:pt>
                      <c:pt idx="2812">
                        <c:v>49768.446975708008</c:v>
                      </c:pt>
                      <c:pt idx="2813">
                        <c:v>50574.041847229004</c:v>
                      </c:pt>
                      <c:pt idx="2814">
                        <c:v>50226.041786193848</c:v>
                      </c:pt>
                      <c:pt idx="2815">
                        <c:v>50235.266456604004</c:v>
                      </c:pt>
                      <c:pt idx="2816">
                        <c:v>50226.042091369629</c:v>
                      </c:pt>
                      <c:pt idx="2817">
                        <c:v>58882.682312011719</c:v>
                      </c:pt>
                      <c:pt idx="2818">
                        <c:v>58419.207061767578</c:v>
                      </c:pt>
                      <c:pt idx="2819">
                        <c:v>58419.573272705078</c:v>
                      </c:pt>
                      <c:pt idx="2820">
                        <c:v>50408.503189086914</c:v>
                      </c:pt>
                      <c:pt idx="2821">
                        <c:v>50407.833511352539</c:v>
                      </c:pt>
                      <c:pt idx="2822">
                        <c:v>49496.235427856445</c:v>
                      </c:pt>
                      <c:pt idx="2823">
                        <c:v>50231.446487426758</c:v>
                      </c:pt>
                      <c:pt idx="2824">
                        <c:v>49615.518142700195</c:v>
                      </c:pt>
                      <c:pt idx="2825">
                        <c:v>50102.12141418457</c:v>
                      </c:pt>
                      <c:pt idx="2826">
                        <c:v>50102.12141418457</c:v>
                      </c:pt>
                      <c:pt idx="2827">
                        <c:v>49868.45246887207</c:v>
                      </c:pt>
                      <c:pt idx="2828">
                        <c:v>50825.560340881348</c:v>
                      </c:pt>
                      <c:pt idx="2829">
                        <c:v>50834.784889221191</c:v>
                      </c:pt>
                      <c:pt idx="2830">
                        <c:v>50939.784866333008</c:v>
                      </c:pt>
                      <c:pt idx="2831">
                        <c:v>55667.115783691406</c:v>
                      </c:pt>
                      <c:pt idx="2832">
                        <c:v>55448.55712890625</c:v>
                      </c:pt>
                      <c:pt idx="2833">
                        <c:v>59000.396484375</c:v>
                      </c:pt>
                      <c:pt idx="2834">
                        <c:v>59552.447418212891</c:v>
                      </c:pt>
                      <c:pt idx="2835">
                        <c:v>52093.52326965332</c:v>
                      </c:pt>
                      <c:pt idx="2836">
                        <c:v>52093.52326965332</c:v>
                      </c:pt>
                      <c:pt idx="2837">
                        <c:v>50225.61604309082</c:v>
                      </c:pt>
                      <c:pt idx="2838">
                        <c:v>50225.616287231445</c:v>
                      </c:pt>
                      <c:pt idx="2839">
                        <c:v>50256.676223754883</c:v>
                      </c:pt>
                      <c:pt idx="2840">
                        <c:v>50068.413528442383</c:v>
                      </c:pt>
                      <c:pt idx="2841">
                        <c:v>47467.941421508789</c:v>
                      </c:pt>
                      <c:pt idx="2842">
                        <c:v>48679.356140136719</c:v>
                      </c:pt>
                      <c:pt idx="2843">
                        <c:v>48683.356140136719</c:v>
                      </c:pt>
                      <c:pt idx="2844">
                        <c:v>48692.58056640625</c:v>
                      </c:pt>
                      <c:pt idx="2845">
                        <c:v>48392.852294921875</c:v>
                      </c:pt>
                      <c:pt idx="2846">
                        <c:v>48340.023559570313</c:v>
                      </c:pt>
                      <c:pt idx="2847">
                        <c:v>56007.259498596191</c:v>
                      </c:pt>
                      <c:pt idx="2848">
                        <c:v>56227.558448791497</c:v>
                      </c:pt>
                      <c:pt idx="2849">
                        <c:v>56227.558448791497</c:v>
                      </c:pt>
                      <c:pt idx="2850">
                        <c:v>49213.068740844727</c:v>
                      </c:pt>
                      <c:pt idx="2851">
                        <c:v>49213.068740844727</c:v>
                      </c:pt>
                      <c:pt idx="2852">
                        <c:v>49213.068740844727</c:v>
                      </c:pt>
                      <c:pt idx="2853">
                        <c:v>48309.631240844727</c:v>
                      </c:pt>
                      <c:pt idx="2854">
                        <c:v>48419.336502075195</c:v>
                      </c:pt>
                      <c:pt idx="2855">
                        <c:v>48428.560928344727</c:v>
                      </c:pt>
                      <c:pt idx="2856">
                        <c:v>49406.947830200195</c:v>
                      </c:pt>
                      <c:pt idx="2857">
                        <c:v>49406.540603637695</c:v>
                      </c:pt>
                      <c:pt idx="2858">
                        <c:v>49406.540603637695</c:v>
                      </c:pt>
                      <c:pt idx="2859">
                        <c:v>49068.172256469727</c:v>
                      </c:pt>
                      <c:pt idx="2860">
                        <c:v>49068.172256469727</c:v>
                      </c:pt>
                      <c:pt idx="2861">
                        <c:v>48478.367874145508</c:v>
                      </c:pt>
                      <c:pt idx="2862">
                        <c:v>48487.592361450195</c:v>
                      </c:pt>
                      <c:pt idx="2863">
                        <c:v>48438.763748168945</c:v>
                      </c:pt>
                      <c:pt idx="2864">
                        <c:v>48429.539321899414</c:v>
                      </c:pt>
                      <c:pt idx="2865">
                        <c:v>48931.495635986328</c:v>
                      </c:pt>
                      <c:pt idx="2866">
                        <c:v>50168.264358520508</c:v>
                      </c:pt>
                      <c:pt idx="2867">
                        <c:v>50206.128494262695</c:v>
                      </c:pt>
                      <c:pt idx="2868">
                        <c:v>50528.835037231445</c:v>
                      </c:pt>
                      <c:pt idx="2869">
                        <c:v>50538.05891418457</c:v>
                      </c:pt>
                      <c:pt idx="2870">
                        <c:v>50374.211013793945</c:v>
                      </c:pt>
                      <c:pt idx="2871">
                        <c:v>49647.052215576172</c:v>
                      </c:pt>
                      <c:pt idx="2872">
                        <c:v>49705.106414794922</c:v>
                      </c:pt>
                      <c:pt idx="2873">
                        <c:v>49640.001678466797</c:v>
                      </c:pt>
                      <c:pt idx="2874">
                        <c:v>50007.059051513672</c:v>
                      </c:pt>
                      <c:pt idx="2875">
                        <c:v>49773.01925659179</c:v>
                      </c:pt>
                      <c:pt idx="2876">
                        <c:v>49827.31534576416</c:v>
                      </c:pt>
                      <c:pt idx="2877">
                        <c:v>49827.315406799316</c:v>
                      </c:pt>
                      <c:pt idx="2878">
                        <c:v>51168.170074462891</c:v>
                      </c:pt>
                      <c:pt idx="2879">
                        <c:v>51177.179718017578</c:v>
                      </c:pt>
                      <c:pt idx="2880">
                        <c:v>50822.696563720703</c:v>
                      </c:pt>
                      <c:pt idx="2881">
                        <c:v>51217.237335205078</c:v>
                      </c:pt>
                      <c:pt idx="2882">
                        <c:v>51447.552032470703</c:v>
                      </c:pt>
                      <c:pt idx="2883">
                        <c:v>47189.161407470703</c:v>
                      </c:pt>
                      <c:pt idx="2884">
                        <c:v>52869.694351196289</c:v>
                      </c:pt>
                      <c:pt idx="2885">
                        <c:v>57425.877105712891</c:v>
                      </c:pt>
                      <c:pt idx="2886">
                        <c:v>57820.416046142578</c:v>
                      </c:pt>
                      <c:pt idx="2887">
                        <c:v>57288.402740478516</c:v>
                      </c:pt>
                      <c:pt idx="2888">
                        <c:v>57045.904754638672</c:v>
                      </c:pt>
                      <c:pt idx="2889">
                        <c:v>57397.904571533203</c:v>
                      </c:pt>
                      <c:pt idx="2890">
                        <c:v>57079.432403564453</c:v>
                      </c:pt>
                      <c:pt idx="2891">
                        <c:v>57521.792816162109</c:v>
                      </c:pt>
                      <c:pt idx="2892">
                        <c:v>57391.583831787109</c:v>
                      </c:pt>
                      <c:pt idx="2893">
                        <c:v>57306.46212768554</c:v>
                      </c:pt>
                      <c:pt idx="2894">
                        <c:v>57336.124114990227</c:v>
                      </c:pt>
                      <c:pt idx="2895">
                        <c:v>49766.662673950195</c:v>
                      </c:pt>
                      <c:pt idx="2896">
                        <c:v>49766.662673950195</c:v>
                      </c:pt>
                      <c:pt idx="2897">
                        <c:v>49455.615798950195</c:v>
                      </c:pt>
                      <c:pt idx="2898">
                        <c:v>49455.61604309082</c:v>
                      </c:pt>
                      <c:pt idx="2899">
                        <c:v>49455.61555480957</c:v>
                      </c:pt>
                      <c:pt idx="2900">
                        <c:v>50100.826736450195</c:v>
                      </c:pt>
                      <c:pt idx="2901">
                        <c:v>48499.36701965332</c:v>
                      </c:pt>
                      <c:pt idx="2902">
                        <c:v>48503.36701965332</c:v>
                      </c:pt>
                      <c:pt idx="2903">
                        <c:v>48485.59162902832</c:v>
                      </c:pt>
                      <c:pt idx="2904">
                        <c:v>48485.591690063477</c:v>
                      </c:pt>
                      <c:pt idx="2905">
                        <c:v>50243.324234008789</c:v>
                      </c:pt>
                      <c:pt idx="2906">
                        <c:v>59236.920875549309</c:v>
                      </c:pt>
                      <c:pt idx="2907">
                        <c:v>59336.055641174309</c:v>
                      </c:pt>
                      <c:pt idx="2908">
                        <c:v>59016.867897033691</c:v>
                      </c:pt>
                      <c:pt idx="2909">
                        <c:v>59145.366485595703</c:v>
                      </c:pt>
                      <c:pt idx="2910">
                        <c:v>51962.345779418945</c:v>
                      </c:pt>
                      <c:pt idx="2911">
                        <c:v>51971.569900512695</c:v>
                      </c:pt>
                      <c:pt idx="2912">
                        <c:v>51971.569900512695</c:v>
                      </c:pt>
                      <c:pt idx="2913">
                        <c:v>51971.569900512695</c:v>
                      </c:pt>
                      <c:pt idx="2914">
                        <c:v>52295.245193481445</c:v>
                      </c:pt>
                      <c:pt idx="2915">
                        <c:v>51196.11701965332</c:v>
                      </c:pt>
                      <c:pt idx="2916">
                        <c:v>51196.11701965332</c:v>
                      </c:pt>
                      <c:pt idx="2917">
                        <c:v>51196.11701965332</c:v>
                      </c:pt>
                      <c:pt idx="2918">
                        <c:v>50642.745315551758</c:v>
                      </c:pt>
                      <c:pt idx="2919">
                        <c:v>50013.470245361328</c:v>
                      </c:pt>
                      <c:pt idx="2920">
                        <c:v>56001.886871337891</c:v>
                      </c:pt>
                      <c:pt idx="2921">
                        <c:v>55972.726715087891</c:v>
                      </c:pt>
                      <c:pt idx="2922">
                        <c:v>55908.836456298828</c:v>
                      </c:pt>
                      <c:pt idx="2923">
                        <c:v>58175.165802001946</c:v>
                      </c:pt>
                      <c:pt idx="2924">
                        <c:v>58454.045440673828</c:v>
                      </c:pt>
                      <c:pt idx="2925">
                        <c:v>62507.389846801758</c:v>
                      </c:pt>
                      <c:pt idx="2926">
                        <c:v>63073.493911743164</c:v>
                      </c:pt>
                      <c:pt idx="2927">
                        <c:v>50786.495422363281</c:v>
                      </c:pt>
                      <c:pt idx="2928">
                        <c:v>49771.32600402832</c:v>
                      </c:pt>
                      <c:pt idx="2929">
                        <c:v>49832.489196777344</c:v>
                      </c:pt>
                      <c:pt idx="2930">
                        <c:v>49480.489196777344</c:v>
                      </c:pt>
                      <c:pt idx="2931">
                        <c:v>50190.841873168945</c:v>
                      </c:pt>
                      <c:pt idx="2932">
                        <c:v>49841.649612426758</c:v>
                      </c:pt>
                      <c:pt idx="2933">
                        <c:v>49850.873977661133</c:v>
                      </c:pt>
                      <c:pt idx="2934">
                        <c:v>49551.253128051758</c:v>
                      </c:pt>
                      <c:pt idx="2935">
                        <c:v>48227.267044067383</c:v>
                      </c:pt>
                      <c:pt idx="2936">
                        <c:v>48218.042617797852</c:v>
                      </c:pt>
                      <c:pt idx="2937">
                        <c:v>48214.042617797852</c:v>
                      </c:pt>
                      <c:pt idx="2938">
                        <c:v>58491.347686767578</c:v>
                      </c:pt>
                      <c:pt idx="2939">
                        <c:v>57987.617279052734</c:v>
                      </c:pt>
                      <c:pt idx="2940">
                        <c:v>50421.282669067383</c:v>
                      </c:pt>
                      <c:pt idx="2941">
                        <c:v>50991.768997192376</c:v>
                      </c:pt>
                      <c:pt idx="2942">
                        <c:v>50313.345413208008</c:v>
                      </c:pt>
                      <c:pt idx="2943">
                        <c:v>48465.603469848633</c:v>
                      </c:pt>
                      <c:pt idx="2944">
                        <c:v>48417.320205688477</c:v>
                      </c:pt>
                      <c:pt idx="2945">
                        <c:v>46347.601455688477</c:v>
                      </c:pt>
                      <c:pt idx="2946">
                        <c:v>46347.601516723633</c:v>
                      </c:pt>
                      <c:pt idx="2947">
                        <c:v>48918.118499755859</c:v>
                      </c:pt>
                      <c:pt idx="2948">
                        <c:v>48916.493377685547</c:v>
                      </c:pt>
                      <c:pt idx="2949">
                        <c:v>48839.181488037109</c:v>
                      </c:pt>
                      <c:pt idx="2950">
                        <c:v>48839.181427001953</c:v>
                      </c:pt>
                      <c:pt idx="2951">
                        <c:v>48917.101287841797</c:v>
                      </c:pt>
                      <c:pt idx="2952">
                        <c:v>48931.342864990234</c:v>
                      </c:pt>
                      <c:pt idx="2953">
                        <c:v>57701.563018798828</c:v>
                      </c:pt>
                      <c:pt idx="2954">
                        <c:v>57646.841827392578</c:v>
                      </c:pt>
                      <c:pt idx="2955">
                        <c:v>50498.537673950195</c:v>
                      </c:pt>
                      <c:pt idx="2956">
                        <c:v>50507.762344360352</c:v>
                      </c:pt>
                      <c:pt idx="2957">
                        <c:v>50304.240798950195</c:v>
                      </c:pt>
                      <c:pt idx="2958">
                        <c:v>46971.104751586914</c:v>
                      </c:pt>
                      <c:pt idx="2959">
                        <c:v>46980.329360961914</c:v>
                      </c:pt>
                      <c:pt idx="2960">
                        <c:v>47029.15803527832</c:v>
                      </c:pt>
                      <c:pt idx="2961">
                        <c:v>46840.895584106445</c:v>
                      </c:pt>
                      <c:pt idx="2962">
                        <c:v>49555.42561340332</c:v>
                      </c:pt>
                      <c:pt idx="2963">
                        <c:v>49054.949432373047</c:v>
                      </c:pt>
                      <c:pt idx="2964">
                        <c:v>49054.949493408203</c:v>
                      </c:pt>
                      <c:pt idx="2965">
                        <c:v>49408.932952880859</c:v>
                      </c:pt>
                      <c:pt idx="2966">
                        <c:v>49408.932952880859</c:v>
                      </c:pt>
                      <c:pt idx="2967">
                        <c:v>49408.932891845703</c:v>
                      </c:pt>
                      <c:pt idx="2968">
                        <c:v>49289.999298095703</c:v>
                      </c:pt>
                      <c:pt idx="2969">
                        <c:v>49053.063751220703</c:v>
                      </c:pt>
                      <c:pt idx="2970">
                        <c:v>50457.215408325195</c:v>
                      </c:pt>
                      <c:pt idx="2971">
                        <c:v>49753.215408325195</c:v>
                      </c:pt>
                      <c:pt idx="2972">
                        <c:v>50109.215408325195</c:v>
                      </c:pt>
                      <c:pt idx="2973">
                        <c:v>50118.439834594727</c:v>
                      </c:pt>
                      <c:pt idx="2974">
                        <c:v>50109.215408325195</c:v>
                      </c:pt>
                      <c:pt idx="2975">
                        <c:v>49948.635025024414</c:v>
                      </c:pt>
                      <c:pt idx="2976">
                        <c:v>47689.16535949707</c:v>
                      </c:pt>
                      <c:pt idx="2977">
                        <c:v>56632.678009033203</c:v>
                      </c:pt>
                      <c:pt idx="2978">
                        <c:v>56636.678131103516</c:v>
                      </c:pt>
                      <c:pt idx="2979">
                        <c:v>57325.054840087891</c:v>
                      </c:pt>
                      <c:pt idx="2980">
                        <c:v>57325.054840087891</c:v>
                      </c:pt>
                      <c:pt idx="2981">
                        <c:v>57315.830474853516</c:v>
                      </c:pt>
                      <c:pt idx="2982">
                        <c:v>58676.494171142578</c:v>
                      </c:pt>
                      <c:pt idx="2983">
                        <c:v>58540.384429931641</c:v>
                      </c:pt>
                      <c:pt idx="2984">
                        <c:v>58540.384429931641</c:v>
                      </c:pt>
                      <c:pt idx="2985">
                        <c:v>51090.455642700195</c:v>
                      </c:pt>
                      <c:pt idx="2986">
                        <c:v>51094.455642700195</c:v>
                      </c:pt>
                      <c:pt idx="2987">
                        <c:v>48465.603469848633</c:v>
                      </c:pt>
                      <c:pt idx="2988">
                        <c:v>48465.603469848633</c:v>
                      </c:pt>
                      <c:pt idx="2989">
                        <c:v>47803.78987121582</c:v>
                      </c:pt>
                      <c:pt idx="2990">
                        <c:v>47803.78987121582</c:v>
                      </c:pt>
                      <c:pt idx="2991">
                        <c:v>48023.176651000977</c:v>
                      </c:pt>
                      <c:pt idx="2992">
                        <c:v>49307.99397277832</c:v>
                      </c:pt>
                      <c:pt idx="2993">
                        <c:v>49329.058807373047</c:v>
                      </c:pt>
                      <c:pt idx="2994">
                        <c:v>49329.058868408203</c:v>
                      </c:pt>
                      <c:pt idx="2995">
                        <c:v>49329.058868408203</c:v>
                      </c:pt>
                      <c:pt idx="2996">
                        <c:v>49328.795196533203</c:v>
                      </c:pt>
                      <c:pt idx="2997">
                        <c:v>49315.726409912109</c:v>
                      </c:pt>
                      <c:pt idx="2998">
                        <c:v>49319.996002197266</c:v>
                      </c:pt>
                      <c:pt idx="2999">
                        <c:v>49343.462005615234</c:v>
                      </c:pt>
                      <c:pt idx="3000">
                        <c:v>52110.741287231445</c:v>
                      </c:pt>
                      <c:pt idx="3001">
                        <c:v>51247.98274230957</c:v>
                      </c:pt>
                      <c:pt idx="3002">
                        <c:v>51174.86213684082</c:v>
                      </c:pt>
                      <c:pt idx="3003">
                        <c:v>51101.75227355957</c:v>
                      </c:pt>
                      <c:pt idx="3004">
                        <c:v>50929.888748168945</c:v>
                      </c:pt>
                      <c:pt idx="3005">
                        <c:v>49223.201065063477</c:v>
                      </c:pt>
                      <c:pt idx="3006">
                        <c:v>49223.20100402832</c:v>
                      </c:pt>
                      <c:pt idx="3007">
                        <c:v>47522.398147583008</c:v>
                      </c:pt>
                      <c:pt idx="3008">
                        <c:v>47531.622756958008</c:v>
                      </c:pt>
                      <c:pt idx="3009">
                        <c:v>48936.145462036133</c:v>
                      </c:pt>
                      <c:pt idx="3010">
                        <c:v>48936.145462036133</c:v>
                      </c:pt>
                      <c:pt idx="3011">
                        <c:v>49392.501159667969</c:v>
                      </c:pt>
                      <c:pt idx="3012">
                        <c:v>60048.275344848626</c:v>
                      </c:pt>
                      <c:pt idx="3013">
                        <c:v>60048.275588989258</c:v>
                      </c:pt>
                      <c:pt idx="3014">
                        <c:v>59268.371307373047</c:v>
                      </c:pt>
                      <c:pt idx="3015">
                        <c:v>50410.486587524414</c:v>
                      </c:pt>
                      <c:pt idx="3016">
                        <c:v>50410.486831665039</c:v>
                      </c:pt>
                      <c:pt idx="3017">
                        <c:v>46737.58039855957</c:v>
                      </c:pt>
                      <c:pt idx="3018">
                        <c:v>47451.97102355957</c:v>
                      </c:pt>
                      <c:pt idx="3019">
                        <c:v>47803.97102355957</c:v>
                      </c:pt>
                      <c:pt idx="3020">
                        <c:v>47759.21125793457</c:v>
                      </c:pt>
                      <c:pt idx="3021">
                        <c:v>47773.718887329102</c:v>
                      </c:pt>
                      <c:pt idx="3022">
                        <c:v>50046.463150024414</c:v>
                      </c:pt>
                      <c:pt idx="3023">
                        <c:v>48412.772415161133</c:v>
                      </c:pt>
                      <c:pt idx="3024">
                        <c:v>48897.500076293945</c:v>
                      </c:pt>
                      <c:pt idx="3025">
                        <c:v>48897.499954223626</c:v>
                      </c:pt>
                      <c:pt idx="3026">
                        <c:v>49199.405349731445</c:v>
                      </c:pt>
                      <c:pt idx="3027">
                        <c:v>49781.734169006348</c:v>
                      </c:pt>
                      <c:pt idx="3028">
                        <c:v>49790.95890045166</c:v>
                      </c:pt>
                      <c:pt idx="3029">
                        <c:v>49829.836990356445</c:v>
                      </c:pt>
                      <c:pt idx="3030">
                        <c:v>50865.991333007813</c:v>
                      </c:pt>
                      <c:pt idx="3031">
                        <c:v>50551.608840942383</c:v>
                      </c:pt>
                      <c:pt idx="3032">
                        <c:v>49157.9619140625</c:v>
                      </c:pt>
                      <c:pt idx="3033">
                        <c:v>49157.9619140625</c:v>
                      </c:pt>
                      <c:pt idx="3034">
                        <c:v>48395.607620239258</c:v>
                      </c:pt>
                      <c:pt idx="3035">
                        <c:v>47810.541152954102</c:v>
                      </c:pt>
                      <c:pt idx="3036">
                        <c:v>48106.941604614258</c:v>
                      </c:pt>
                      <c:pt idx="3037">
                        <c:v>48168.437576293945</c:v>
                      </c:pt>
                      <c:pt idx="3038">
                        <c:v>48553.148635864258</c:v>
                      </c:pt>
                      <c:pt idx="3039">
                        <c:v>48321.435501098633</c:v>
                      </c:pt>
                      <c:pt idx="3040">
                        <c:v>48562.372940063477</c:v>
                      </c:pt>
                      <c:pt idx="3041">
                        <c:v>48553.148574829102</c:v>
                      </c:pt>
                      <c:pt idx="3042">
                        <c:v>47429.903884887695</c:v>
                      </c:pt>
                      <c:pt idx="3043">
                        <c:v>46848.792373657227</c:v>
                      </c:pt>
                      <c:pt idx="3044">
                        <c:v>46839.568069458008</c:v>
                      </c:pt>
                      <c:pt idx="3045">
                        <c:v>49789.241424560547</c:v>
                      </c:pt>
                      <c:pt idx="3046">
                        <c:v>50887.634353637695</c:v>
                      </c:pt>
                      <c:pt idx="3047">
                        <c:v>50934.25959777832</c:v>
                      </c:pt>
                      <c:pt idx="3048">
                        <c:v>50934.260330200195</c:v>
                      </c:pt>
                      <c:pt idx="3049">
                        <c:v>50661.63362121582</c:v>
                      </c:pt>
                      <c:pt idx="3050">
                        <c:v>50731.799285888672</c:v>
                      </c:pt>
                      <c:pt idx="3051">
                        <c:v>50796.36935424804</c:v>
                      </c:pt>
                      <c:pt idx="3052">
                        <c:v>50796.369110107422</c:v>
                      </c:pt>
                      <c:pt idx="3053">
                        <c:v>49133.245948791504</c:v>
                      </c:pt>
                      <c:pt idx="3054">
                        <c:v>49133.246192932122</c:v>
                      </c:pt>
                      <c:pt idx="3055">
                        <c:v>49133.246070861816</c:v>
                      </c:pt>
                      <c:pt idx="3056">
                        <c:v>49968.756988525391</c:v>
                      </c:pt>
                      <c:pt idx="3057">
                        <c:v>49977.981475830071</c:v>
                      </c:pt>
                      <c:pt idx="3058">
                        <c:v>58205.918380737305</c:v>
                      </c:pt>
                      <c:pt idx="3059">
                        <c:v>58170.662277221672</c:v>
                      </c:pt>
                      <c:pt idx="3060">
                        <c:v>47361.251052856445</c:v>
                      </c:pt>
                      <c:pt idx="3061">
                        <c:v>47361.251052856445</c:v>
                      </c:pt>
                      <c:pt idx="3062">
                        <c:v>49970.58918762207</c:v>
                      </c:pt>
                      <c:pt idx="3063">
                        <c:v>50379.022354125977</c:v>
                      </c:pt>
                      <c:pt idx="3064">
                        <c:v>47190.749588012695</c:v>
                      </c:pt>
                      <c:pt idx="3065">
                        <c:v>47194.749588012695</c:v>
                      </c:pt>
                      <c:pt idx="3066">
                        <c:v>47203.974319458008</c:v>
                      </c:pt>
                      <c:pt idx="3067">
                        <c:v>49272.379531860352</c:v>
                      </c:pt>
                      <c:pt idx="3068">
                        <c:v>49272.379531860352</c:v>
                      </c:pt>
                      <c:pt idx="3069">
                        <c:v>49272.379531860352</c:v>
                      </c:pt>
                      <c:pt idx="3070">
                        <c:v>48431.245864868164</c:v>
                      </c:pt>
                      <c:pt idx="3071">
                        <c:v>50385.828994750977</c:v>
                      </c:pt>
                      <c:pt idx="3072">
                        <c:v>50395.053421020508</c:v>
                      </c:pt>
                      <c:pt idx="3073">
                        <c:v>50385.829055786133</c:v>
                      </c:pt>
                      <c:pt idx="3074">
                        <c:v>57995.433013916016</c:v>
                      </c:pt>
                      <c:pt idx="3075">
                        <c:v>62609.03833770752</c:v>
                      </c:pt>
                      <c:pt idx="3076">
                        <c:v>62778.440803527832</c:v>
                      </c:pt>
                      <c:pt idx="3077">
                        <c:v>62341.745193481438</c:v>
                      </c:pt>
                      <c:pt idx="3078">
                        <c:v>62815.278030395508</c:v>
                      </c:pt>
                      <c:pt idx="3079">
                        <c:v>50180.896682739258</c:v>
                      </c:pt>
                      <c:pt idx="3080">
                        <c:v>50180.896926879883</c:v>
                      </c:pt>
                      <c:pt idx="3081">
                        <c:v>52001.473220825188</c:v>
                      </c:pt>
                      <c:pt idx="3082">
                        <c:v>51739.200271606438</c:v>
                      </c:pt>
                      <c:pt idx="3083">
                        <c:v>51739.200271606438</c:v>
                      </c:pt>
                      <c:pt idx="3084">
                        <c:v>59580.823333740234</c:v>
                      </c:pt>
                      <c:pt idx="3085">
                        <c:v>58982.771575927734</c:v>
                      </c:pt>
                      <c:pt idx="3086">
                        <c:v>58986.771881103516</c:v>
                      </c:pt>
                      <c:pt idx="3087">
                        <c:v>58643.996368408203</c:v>
                      </c:pt>
                      <c:pt idx="3088">
                        <c:v>58249.457550048828</c:v>
                      </c:pt>
                      <c:pt idx="3089">
                        <c:v>57913.829681396484</c:v>
                      </c:pt>
                      <c:pt idx="3090">
                        <c:v>49145.666213989258</c:v>
                      </c:pt>
                      <c:pt idx="3091">
                        <c:v>49141.936599731445</c:v>
                      </c:pt>
                      <c:pt idx="3092">
                        <c:v>48696.311599731445</c:v>
                      </c:pt>
                      <c:pt idx="3093">
                        <c:v>48737.674453735352</c:v>
                      </c:pt>
                      <c:pt idx="3094">
                        <c:v>48886.49055480957</c:v>
                      </c:pt>
                      <c:pt idx="3095">
                        <c:v>46838.647933959961</c:v>
                      </c:pt>
                      <c:pt idx="3096">
                        <c:v>49411.678726196289</c:v>
                      </c:pt>
                      <c:pt idx="3097">
                        <c:v>57392.233840942383</c:v>
                      </c:pt>
                      <c:pt idx="3098">
                        <c:v>58047.336929321289</c:v>
                      </c:pt>
                      <c:pt idx="3099">
                        <c:v>58056.561477661133</c:v>
                      </c:pt>
                      <c:pt idx="3100">
                        <c:v>58056.561538696289</c:v>
                      </c:pt>
                      <c:pt idx="3101">
                        <c:v>58056.561538696289</c:v>
                      </c:pt>
                      <c:pt idx="3102">
                        <c:v>58450.138946533203</c:v>
                      </c:pt>
                      <c:pt idx="3103">
                        <c:v>57601.798248291016</c:v>
                      </c:pt>
                      <c:pt idx="3104">
                        <c:v>57435.655181884766</c:v>
                      </c:pt>
                      <c:pt idx="3105">
                        <c:v>49786.465270996094</c:v>
                      </c:pt>
                      <c:pt idx="3106">
                        <c:v>49771.772827148438</c:v>
                      </c:pt>
                      <c:pt idx="3107">
                        <c:v>49428.99755859375</c:v>
                      </c:pt>
                      <c:pt idx="3108">
                        <c:v>49139.808349609375</c:v>
                      </c:pt>
                      <c:pt idx="3109">
                        <c:v>48233.660339355469</c:v>
                      </c:pt>
                      <c:pt idx="3110">
                        <c:v>48128.882202148438</c:v>
                      </c:pt>
                      <c:pt idx="3111">
                        <c:v>50848.747467041016</c:v>
                      </c:pt>
                      <c:pt idx="3112">
                        <c:v>50848.747467041016</c:v>
                      </c:pt>
                      <c:pt idx="3113">
                        <c:v>52854.450103759766</c:v>
                      </c:pt>
                      <c:pt idx="3114">
                        <c:v>52854.516677856445</c:v>
                      </c:pt>
                      <c:pt idx="3115">
                        <c:v>49498.817153930664</c:v>
                      </c:pt>
                      <c:pt idx="3116">
                        <c:v>50114.256805419922</c:v>
                      </c:pt>
                      <c:pt idx="3117">
                        <c:v>50118.257110595703</c:v>
                      </c:pt>
                      <c:pt idx="3118">
                        <c:v>50127.481597900391</c:v>
                      </c:pt>
                      <c:pt idx="3119">
                        <c:v>50118.257110595703</c:v>
                      </c:pt>
                      <c:pt idx="3120">
                        <c:v>48782.77734375</c:v>
                      </c:pt>
                      <c:pt idx="3121">
                        <c:v>48782.24072265625</c:v>
                      </c:pt>
                      <c:pt idx="3122">
                        <c:v>48678.539138793945</c:v>
                      </c:pt>
                      <c:pt idx="3123">
                        <c:v>49044.211196899414</c:v>
                      </c:pt>
                      <c:pt idx="3124">
                        <c:v>47048.986038208008</c:v>
                      </c:pt>
                      <c:pt idx="3125">
                        <c:v>47199.87190246582</c:v>
                      </c:pt>
                      <c:pt idx="3126">
                        <c:v>47209.096145629876</c:v>
                      </c:pt>
                      <c:pt idx="3127">
                        <c:v>47320.23518371582</c:v>
                      </c:pt>
                      <c:pt idx="3128">
                        <c:v>47101.676345825195</c:v>
                      </c:pt>
                      <c:pt idx="3129">
                        <c:v>46239.350173950195</c:v>
                      </c:pt>
                      <c:pt idx="3130">
                        <c:v>48273.059463500977</c:v>
                      </c:pt>
                      <c:pt idx="3131">
                        <c:v>47891.74299621582</c:v>
                      </c:pt>
                      <c:pt idx="3132">
                        <c:v>47900.967483520508</c:v>
                      </c:pt>
                      <c:pt idx="3133">
                        <c:v>48277.059463500977</c:v>
                      </c:pt>
                      <c:pt idx="3134">
                        <c:v>59693.938934326172</c:v>
                      </c:pt>
                      <c:pt idx="3135">
                        <c:v>50006.656036376953</c:v>
                      </c:pt>
                      <c:pt idx="3136">
                        <c:v>49370.945449829102</c:v>
                      </c:pt>
                      <c:pt idx="3137">
                        <c:v>49380.17024230957</c:v>
                      </c:pt>
                      <c:pt idx="3138">
                        <c:v>49380.170120239258</c:v>
                      </c:pt>
                      <c:pt idx="3139">
                        <c:v>49666.673110961914</c:v>
                      </c:pt>
                      <c:pt idx="3140">
                        <c:v>50686.501388549805</c:v>
                      </c:pt>
                      <c:pt idx="3141">
                        <c:v>49876.286788940422</c:v>
                      </c:pt>
                      <c:pt idx="3142">
                        <c:v>50432.492385864258</c:v>
                      </c:pt>
                      <c:pt idx="3143">
                        <c:v>50139.864456176758</c:v>
                      </c:pt>
                      <c:pt idx="3144">
                        <c:v>53237.981216430657</c:v>
                      </c:pt>
                      <c:pt idx="3145">
                        <c:v>53187.260147094719</c:v>
                      </c:pt>
                      <c:pt idx="3146">
                        <c:v>54857.797576904297</c:v>
                      </c:pt>
                      <c:pt idx="3147">
                        <c:v>54813.037811279297</c:v>
                      </c:pt>
                      <c:pt idx="3148">
                        <c:v>58419.417388916016</c:v>
                      </c:pt>
                      <c:pt idx="3149">
                        <c:v>58741.034576416016</c:v>
                      </c:pt>
                      <c:pt idx="3150">
                        <c:v>52454.332107543945</c:v>
                      </c:pt>
                      <c:pt idx="3151">
                        <c:v>53086.153396606445</c:v>
                      </c:pt>
                      <c:pt idx="3152">
                        <c:v>53013.032302856445</c:v>
                      </c:pt>
                      <c:pt idx="3153">
                        <c:v>52939.922683715813</c:v>
                      </c:pt>
                      <c:pt idx="3154">
                        <c:v>49052.996170043945</c:v>
                      </c:pt>
                      <c:pt idx="3155">
                        <c:v>49062.220596313477</c:v>
                      </c:pt>
                      <c:pt idx="3156">
                        <c:v>47123.173294067383</c:v>
                      </c:pt>
                      <c:pt idx="3157">
                        <c:v>46638.177505493164</c:v>
                      </c:pt>
                      <c:pt idx="3158">
                        <c:v>46243.638565063477</c:v>
                      </c:pt>
                      <c:pt idx="3159">
                        <c:v>46150.941116333008</c:v>
                      </c:pt>
                      <c:pt idx="3160">
                        <c:v>48419.247207641602</c:v>
                      </c:pt>
                      <c:pt idx="3161">
                        <c:v>48423.247512817383</c:v>
                      </c:pt>
                      <c:pt idx="3162">
                        <c:v>48432.472061157227</c:v>
                      </c:pt>
                      <c:pt idx="3163">
                        <c:v>48423.247512817383</c:v>
                      </c:pt>
                      <c:pt idx="3164">
                        <c:v>58714.191112518303</c:v>
                      </c:pt>
                      <c:pt idx="3165">
                        <c:v>49427.998611450195</c:v>
                      </c:pt>
                      <c:pt idx="3166">
                        <c:v>49375.630996704102</c:v>
                      </c:pt>
                      <c:pt idx="3167">
                        <c:v>48454.554885864258</c:v>
                      </c:pt>
                      <c:pt idx="3168">
                        <c:v>48612.842849731445</c:v>
                      </c:pt>
                      <c:pt idx="3169">
                        <c:v>47448.773712158203</c:v>
                      </c:pt>
                      <c:pt idx="3170">
                        <c:v>49224.340469360352</c:v>
                      </c:pt>
                      <c:pt idx="3171">
                        <c:v>49219.323318481445</c:v>
                      </c:pt>
                      <c:pt idx="3172">
                        <c:v>48907.512588500977</c:v>
                      </c:pt>
                      <c:pt idx="3173">
                        <c:v>48961.903884887695</c:v>
                      </c:pt>
                      <c:pt idx="3174">
                        <c:v>48441.147842407227</c:v>
                      </c:pt>
                      <c:pt idx="3175">
                        <c:v>49115.58235168457</c:v>
                      </c:pt>
                      <c:pt idx="3176">
                        <c:v>60697.020584106438</c:v>
                      </c:pt>
                      <c:pt idx="3177">
                        <c:v>62460.398880004876</c:v>
                      </c:pt>
                      <c:pt idx="3178">
                        <c:v>63604.277786254876</c:v>
                      </c:pt>
                      <c:pt idx="3179">
                        <c:v>62891.352249145508</c:v>
                      </c:pt>
                      <c:pt idx="3180">
                        <c:v>57212.094696044922</c:v>
                      </c:pt>
                      <c:pt idx="3181">
                        <c:v>58231.917922973633</c:v>
                      </c:pt>
                      <c:pt idx="3182">
                        <c:v>58156.003067016602</c:v>
                      </c:pt>
                      <c:pt idx="3183">
                        <c:v>57882.877639770508</c:v>
                      </c:pt>
                      <c:pt idx="3184">
                        <c:v>49135.094314575195</c:v>
                      </c:pt>
                      <c:pt idx="3185">
                        <c:v>49135.094314575195</c:v>
                      </c:pt>
                      <c:pt idx="3186">
                        <c:v>49135.094314575195</c:v>
                      </c:pt>
                      <c:pt idx="3187">
                        <c:v>49410.807022094727</c:v>
                      </c:pt>
                      <c:pt idx="3188">
                        <c:v>49647.967361450195</c:v>
                      </c:pt>
                      <c:pt idx="3189">
                        <c:v>49218.570877075195</c:v>
                      </c:pt>
                      <c:pt idx="3190">
                        <c:v>47360.455459594727</c:v>
                      </c:pt>
                      <c:pt idx="3191">
                        <c:v>47360.455520629883</c:v>
                      </c:pt>
                      <c:pt idx="3192">
                        <c:v>47451.241165161133</c:v>
                      </c:pt>
                      <c:pt idx="3193">
                        <c:v>47451.241104125977</c:v>
                      </c:pt>
                      <c:pt idx="3194">
                        <c:v>47244.105178833008</c:v>
                      </c:pt>
                      <c:pt idx="3195">
                        <c:v>49641.836868286133</c:v>
                      </c:pt>
                      <c:pt idx="3196">
                        <c:v>49641.83674621582</c:v>
                      </c:pt>
                      <c:pt idx="3197">
                        <c:v>49595.801467895508</c:v>
                      </c:pt>
                      <c:pt idx="3198">
                        <c:v>49522.691848754883</c:v>
                      </c:pt>
                      <c:pt idx="3199">
                        <c:v>49449.571853637688</c:v>
                      </c:pt>
                      <c:pt idx="3200">
                        <c:v>49376.462112426758</c:v>
                      </c:pt>
                      <c:pt idx="3201">
                        <c:v>48229.806594848633</c:v>
                      </c:pt>
                      <c:pt idx="3202">
                        <c:v>49558.707473754883</c:v>
                      </c:pt>
                      <c:pt idx="3203">
                        <c:v>49767.970169067383</c:v>
                      </c:pt>
                      <c:pt idx="3204">
                        <c:v>49766.540725708008</c:v>
                      </c:pt>
                      <c:pt idx="3205">
                        <c:v>48698.244583129883</c:v>
                      </c:pt>
                      <c:pt idx="3206">
                        <c:v>49083.559036254883</c:v>
                      </c:pt>
                      <c:pt idx="3207">
                        <c:v>49083.344680786133</c:v>
                      </c:pt>
                      <c:pt idx="3208">
                        <c:v>49431.719619750977</c:v>
                      </c:pt>
                      <c:pt idx="3209">
                        <c:v>60880.419952392578</c:v>
                      </c:pt>
                      <c:pt idx="3210">
                        <c:v>48701.195877075195</c:v>
                      </c:pt>
                      <c:pt idx="3211">
                        <c:v>52524.683670043945</c:v>
                      </c:pt>
                      <c:pt idx="3212">
                        <c:v>48234.968765258789</c:v>
                      </c:pt>
                      <c:pt idx="3213">
                        <c:v>48625.34553527832</c:v>
                      </c:pt>
                      <c:pt idx="3214">
                        <c:v>50095.440994262695</c:v>
                      </c:pt>
                      <c:pt idx="3215">
                        <c:v>50091.440872192376</c:v>
                      </c:pt>
                      <c:pt idx="3216">
                        <c:v>49866.69563293457</c:v>
                      </c:pt>
                      <c:pt idx="3217">
                        <c:v>47543.547073364258</c:v>
                      </c:pt>
                      <c:pt idx="3218">
                        <c:v>47699.657180786126</c:v>
                      </c:pt>
                      <c:pt idx="3219">
                        <c:v>47699.657180786126</c:v>
                      </c:pt>
                      <c:pt idx="3220">
                        <c:v>47699.65705871582</c:v>
                      </c:pt>
                      <c:pt idx="3221">
                        <c:v>47690.432815551758</c:v>
                      </c:pt>
                      <c:pt idx="3222">
                        <c:v>50327.275405883789</c:v>
                      </c:pt>
                      <c:pt idx="3223">
                        <c:v>50336.500015258789</c:v>
                      </c:pt>
                      <c:pt idx="3224">
                        <c:v>50483.385696411133</c:v>
                      </c:pt>
                      <c:pt idx="3225">
                        <c:v>50874.702377319336</c:v>
                      </c:pt>
                      <c:pt idx="3226">
                        <c:v>50874.702438354492</c:v>
                      </c:pt>
                      <c:pt idx="3227">
                        <c:v>50874.702560424805</c:v>
                      </c:pt>
                      <c:pt idx="3228">
                        <c:v>50767.825820922852</c:v>
                      </c:pt>
                      <c:pt idx="3229">
                        <c:v>47498.150039672852</c:v>
                      </c:pt>
                      <c:pt idx="3230">
                        <c:v>47122.060134887695</c:v>
                      </c:pt>
                      <c:pt idx="3231">
                        <c:v>47387.248733520508</c:v>
                      </c:pt>
                      <c:pt idx="3232">
                        <c:v>47378.024368286133</c:v>
                      </c:pt>
                      <c:pt idx="3233">
                        <c:v>47180.919631958008</c:v>
                      </c:pt>
                      <c:pt idx="3234">
                        <c:v>49665.772537231445</c:v>
                      </c:pt>
                      <c:pt idx="3235">
                        <c:v>49722.014724731445</c:v>
                      </c:pt>
                      <c:pt idx="3236">
                        <c:v>49722.014785766602</c:v>
                      </c:pt>
                      <c:pt idx="3237">
                        <c:v>49722.014724731445</c:v>
                      </c:pt>
                      <c:pt idx="3238">
                        <c:v>50332.869827270508</c:v>
                      </c:pt>
                      <c:pt idx="3239">
                        <c:v>50334.21565246582</c:v>
                      </c:pt>
                      <c:pt idx="3240">
                        <c:v>50727.919845581047</c:v>
                      </c:pt>
                      <c:pt idx="3241">
                        <c:v>50727.92008972168</c:v>
                      </c:pt>
                      <c:pt idx="3242">
                        <c:v>50727.92008972168</c:v>
                      </c:pt>
                      <c:pt idx="3243">
                        <c:v>50662.82014465332</c:v>
                      </c:pt>
                      <c:pt idx="3244">
                        <c:v>47749.435195922852</c:v>
                      </c:pt>
                      <c:pt idx="3245">
                        <c:v>47758.659622192383</c:v>
                      </c:pt>
                      <c:pt idx="3246">
                        <c:v>47758.958450317383</c:v>
                      </c:pt>
                      <c:pt idx="3247">
                        <c:v>47373.641983032227</c:v>
                      </c:pt>
                      <c:pt idx="3248">
                        <c:v>47155.083450317383</c:v>
                      </c:pt>
                      <c:pt idx="3249">
                        <c:v>50102.182327270508</c:v>
                      </c:pt>
                      <c:pt idx="3250">
                        <c:v>50111.40657043457</c:v>
                      </c:pt>
                      <c:pt idx="3251">
                        <c:v>50114.051223754883</c:v>
                      </c:pt>
                      <c:pt idx="3252">
                        <c:v>50104.826736450195</c:v>
                      </c:pt>
                      <c:pt idx="3253">
                        <c:v>49876.595474243164</c:v>
                      </c:pt>
                      <c:pt idx="3254">
                        <c:v>49885.819778442383</c:v>
                      </c:pt>
                      <c:pt idx="3255">
                        <c:v>48115.989288330078</c:v>
                      </c:pt>
                      <c:pt idx="3256">
                        <c:v>48115.989532470703</c:v>
                      </c:pt>
                      <c:pt idx="3257">
                        <c:v>48773.679763793945</c:v>
                      </c:pt>
                      <c:pt idx="3258">
                        <c:v>48912.396438598633</c:v>
                      </c:pt>
                      <c:pt idx="3259">
                        <c:v>48911.766799926758</c:v>
                      </c:pt>
                      <c:pt idx="3260">
                        <c:v>50669.882522583008</c:v>
                      </c:pt>
                      <c:pt idx="3261">
                        <c:v>50628.385818481438</c:v>
                      </c:pt>
                      <c:pt idx="3262">
                        <c:v>50628.38606262207</c:v>
                      </c:pt>
                      <c:pt idx="3263">
                        <c:v>50628.385818481438</c:v>
                      </c:pt>
                      <c:pt idx="3264">
                        <c:v>48739.731788635254</c:v>
                      </c:pt>
                      <c:pt idx="3265">
                        <c:v>53422.00764465332</c:v>
                      </c:pt>
                      <c:pt idx="3266">
                        <c:v>53431.232009887695</c:v>
                      </c:pt>
                      <c:pt idx="3267">
                        <c:v>53675.502029418938</c:v>
                      </c:pt>
                      <c:pt idx="3268">
                        <c:v>53675.501907348633</c:v>
                      </c:pt>
                      <c:pt idx="3269">
                        <c:v>53675.502029418938</c:v>
                      </c:pt>
                      <c:pt idx="3270">
                        <c:v>49095.713455200195</c:v>
                      </c:pt>
                      <c:pt idx="3271">
                        <c:v>49095.713455200195</c:v>
                      </c:pt>
                      <c:pt idx="3272">
                        <c:v>49098.357986450195</c:v>
                      </c:pt>
                      <c:pt idx="3273">
                        <c:v>49561.494705200195</c:v>
                      </c:pt>
                      <c:pt idx="3274">
                        <c:v>49561.494705200195</c:v>
                      </c:pt>
                      <c:pt idx="3275">
                        <c:v>49564.350173950195</c:v>
                      </c:pt>
                      <c:pt idx="3276">
                        <c:v>49564.350173950195</c:v>
                      </c:pt>
                      <c:pt idx="3277">
                        <c:v>51088.999588012695</c:v>
                      </c:pt>
                      <c:pt idx="3278">
                        <c:v>51088.999588012695</c:v>
                      </c:pt>
                      <c:pt idx="3279">
                        <c:v>51088.999588012695</c:v>
                      </c:pt>
                      <c:pt idx="3280">
                        <c:v>50104.847793579102</c:v>
                      </c:pt>
                      <c:pt idx="3281">
                        <c:v>48593.571731567376</c:v>
                      </c:pt>
                      <c:pt idx="3282">
                        <c:v>48520.67219543457</c:v>
                      </c:pt>
                      <c:pt idx="3283">
                        <c:v>48447.23664855957</c:v>
                      </c:pt>
                      <c:pt idx="3284">
                        <c:v>50231.392471313477</c:v>
                      </c:pt>
                      <c:pt idx="3285">
                        <c:v>51373.671966552734</c:v>
                      </c:pt>
                      <c:pt idx="3286">
                        <c:v>51325.861175537109</c:v>
                      </c:pt>
                      <c:pt idx="3287">
                        <c:v>51324.843841552734</c:v>
                      </c:pt>
                      <c:pt idx="3288">
                        <c:v>50915.808074951172</c:v>
                      </c:pt>
                      <c:pt idx="3289">
                        <c:v>49509.82014465332</c:v>
                      </c:pt>
                      <c:pt idx="3290">
                        <c:v>49509.820388793945</c:v>
                      </c:pt>
                      <c:pt idx="3291">
                        <c:v>49752.318801879876</c:v>
                      </c:pt>
                      <c:pt idx="3292">
                        <c:v>49585.576126098626</c:v>
                      </c:pt>
                      <c:pt idx="3293">
                        <c:v>49397.313430786126</c:v>
                      </c:pt>
                      <c:pt idx="3294">
                        <c:v>45881.05696105957</c:v>
                      </c:pt>
                      <c:pt idx="3295">
                        <c:v>45890.28157043457</c:v>
                      </c:pt>
                      <c:pt idx="3296">
                        <c:v>45890.281692504883</c:v>
                      </c:pt>
                      <c:pt idx="3297">
                        <c:v>45890.281814575195</c:v>
                      </c:pt>
                      <c:pt idx="3298">
                        <c:v>50943.090896606445</c:v>
                      </c:pt>
                      <c:pt idx="3299">
                        <c:v>50824.157302856445</c:v>
                      </c:pt>
                      <c:pt idx="3300">
                        <c:v>50290.756240844727</c:v>
                      </c:pt>
                      <c:pt idx="3301">
                        <c:v>46436.295547485352</c:v>
                      </c:pt>
                      <c:pt idx="3302">
                        <c:v>46080.608963012695</c:v>
                      </c:pt>
                      <c:pt idx="3303">
                        <c:v>46084.609085083008</c:v>
                      </c:pt>
                      <c:pt idx="3304">
                        <c:v>46093.833389282227</c:v>
                      </c:pt>
                      <c:pt idx="3305">
                        <c:v>45838.575820922852</c:v>
                      </c:pt>
                      <c:pt idx="3306">
                        <c:v>43764.626602172852</c:v>
                      </c:pt>
                      <c:pt idx="3307">
                        <c:v>43765.98225402832</c:v>
                      </c:pt>
                      <c:pt idx="3308">
                        <c:v>43727.395523071289</c:v>
                      </c:pt>
                      <c:pt idx="3309">
                        <c:v>43580.909622192383</c:v>
                      </c:pt>
                      <c:pt idx="3310">
                        <c:v>47288.721267700195</c:v>
                      </c:pt>
                      <c:pt idx="3311">
                        <c:v>47292.721328735352</c:v>
                      </c:pt>
                      <c:pt idx="3312">
                        <c:v>47301.945938110352</c:v>
                      </c:pt>
                      <c:pt idx="3313">
                        <c:v>47301.945999145508</c:v>
                      </c:pt>
                      <c:pt idx="3314">
                        <c:v>47059.449905395508</c:v>
                      </c:pt>
                      <c:pt idx="3315">
                        <c:v>61911.932571411133</c:v>
                      </c:pt>
                      <c:pt idx="3316">
                        <c:v>61919.233901977539</c:v>
                      </c:pt>
                      <c:pt idx="3317">
                        <c:v>63419.46369934082</c:v>
                      </c:pt>
                      <c:pt idx="3318">
                        <c:v>63300.53010559082</c:v>
                      </c:pt>
                      <c:pt idx="3319">
                        <c:v>62089.431167602539</c:v>
                      </c:pt>
                      <c:pt idx="3320">
                        <c:v>49464.541763305664</c:v>
                      </c:pt>
                      <c:pt idx="3321">
                        <c:v>48481.235427856445</c:v>
                      </c:pt>
                      <c:pt idx="3322">
                        <c:v>48113.602920532227</c:v>
                      </c:pt>
                      <c:pt idx="3323">
                        <c:v>47831.555358886719</c:v>
                      </c:pt>
                      <c:pt idx="3324">
                        <c:v>47904.455200195313</c:v>
                      </c:pt>
                      <c:pt idx="3325">
                        <c:v>47977.355224609375</c:v>
                      </c:pt>
                      <c:pt idx="3326">
                        <c:v>48023.493896484375</c:v>
                      </c:pt>
                      <c:pt idx="3327">
                        <c:v>46437.178405761719</c:v>
                      </c:pt>
                      <c:pt idx="3328">
                        <c:v>59030.502960205078</c:v>
                      </c:pt>
                      <c:pt idx="3329">
                        <c:v>59030.503082275391</c:v>
                      </c:pt>
                      <c:pt idx="3330">
                        <c:v>59955.965286254876</c:v>
                      </c:pt>
                      <c:pt idx="3331">
                        <c:v>60145.842727661126</c:v>
                      </c:pt>
                      <c:pt idx="3332">
                        <c:v>48623.919326782227</c:v>
                      </c:pt>
                      <c:pt idx="3333">
                        <c:v>49058.06428527832</c:v>
                      </c:pt>
                      <c:pt idx="3334">
                        <c:v>49058.06428527832</c:v>
                      </c:pt>
                      <c:pt idx="3335">
                        <c:v>48830.429153442383</c:v>
                      </c:pt>
                      <c:pt idx="3336">
                        <c:v>49770.083389282227</c:v>
                      </c:pt>
                      <c:pt idx="3337">
                        <c:v>49742.804092407227</c:v>
                      </c:pt>
                      <c:pt idx="3338">
                        <c:v>49742.804092407227</c:v>
                      </c:pt>
                      <c:pt idx="3339">
                        <c:v>51359.6923828125</c:v>
                      </c:pt>
                      <c:pt idx="3340">
                        <c:v>51359.6923828125</c:v>
                      </c:pt>
                      <c:pt idx="3341">
                        <c:v>48501.123733520508</c:v>
                      </c:pt>
                      <c:pt idx="3342">
                        <c:v>48411.604934692383</c:v>
                      </c:pt>
                      <c:pt idx="3343">
                        <c:v>48411.604934692383</c:v>
                      </c:pt>
                      <c:pt idx="3344">
                        <c:v>48322.08576965332</c:v>
                      </c:pt>
                      <c:pt idx="3345">
                        <c:v>49815.609268188477</c:v>
                      </c:pt>
                      <c:pt idx="3346">
                        <c:v>50499.839248657227</c:v>
                      </c:pt>
                      <c:pt idx="3347">
                        <c:v>50499.839309692383</c:v>
                      </c:pt>
                      <c:pt idx="3348">
                        <c:v>50499.839309692383</c:v>
                      </c:pt>
                      <c:pt idx="3349">
                        <c:v>51335.974075317383</c:v>
                      </c:pt>
                      <c:pt idx="3350">
                        <c:v>48720.350662231445</c:v>
                      </c:pt>
                      <c:pt idx="3351">
                        <c:v>49207.177810668945</c:v>
                      </c:pt>
                      <c:pt idx="3352">
                        <c:v>49254.266372680664</c:v>
                      </c:pt>
                      <c:pt idx="3353">
                        <c:v>49254.266189575195</c:v>
                      </c:pt>
                      <c:pt idx="3354">
                        <c:v>49245.04182434082</c:v>
                      </c:pt>
                      <c:pt idx="3355">
                        <c:v>49399.238357543945</c:v>
                      </c:pt>
                      <c:pt idx="3356">
                        <c:v>47224.131423950195</c:v>
                      </c:pt>
                      <c:pt idx="3357">
                        <c:v>47233.355850219727</c:v>
                      </c:pt>
                      <c:pt idx="3358">
                        <c:v>59054.643402099609</c:v>
                      </c:pt>
                      <c:pt idx="3359">
                        <c:v>59054.643402099609</c:v>
                      </c:pt>
                      <c:pt idx="3360">
                        <c:v>49403.898025512695</c:v>
                      </c:pt>
                      <c:pt idx="3361">
                        <c:v>49403.898025512695</c:v>
                      </c:pt>
                      <c:pt idx="3362">
                        <c:v>49406.753494262695</c:v>
                      </c:pt>
                      <c:pt idx="3363">
                        <c:v>49930.207595825195</c:v>
                      </c:pt>
                      <c:pt idx="3364">
                        <c:v>48734.356033325195</c:v>
                      </c:pt>
                      <c:pt idx="3365">
                        <c:v>48370.832595825195</c:v>
                      </c:pt>
                      <c:pt idx="3366">
                        <c:v>48370.832595825195</c:v>
                      </c:pt>
                      <c:pt idx="3367">
                        <c:v>49197.496658325195</c:v>
                      </c:pt>
                      <c:pt idx="3368">
                        <c:v>49197.496658325195</c:v>
                      </c:pt>
                      <c:pt idx="3369">
                        <c:v>48593.030838012695</c:v>
                      </c:pt>
                      <c:pt idx="3370">
                        <c:v>48593.030838012695</c:v>
                      </c:pt>
                      <c:pt idx="3371">
                        <c:v>48958.096267700195</c:v>
                      </c:pt>
                      <c:pt idx="3372">
                        <c:v>48718.578567504883</c:v>
                      </c:pt>
                      <c:pt idx="3373">
                        <c:v>48718.578506469727</c:v>
                      </c:pt>
                      <c:pt idx="3374">
                        <c:v>48718.578567504883</c:v>
                      </c:pt>
                      <c:pt idx="3375">
                        <c:v>49130.516494750977</c:v>
                      </c:pt>
                      <c:pt idx="3376">
                        <c:v>49577.38020324707</c:v>
                      </c:pt>
                      <c:pt idx="3377">
                        <c:v>49577.38020324707</c:v>
                      </c:pt>
                      <c:pt idx="3378">
                        <c:v>49159.196487426758</c:v>
                      </c:pt>
                      <c:pt idx="3379">
                        <c:v>49086.086502075195</c:v>
                      </c:pt>
                      <c:pt idx="3380">
                        <c:v>49012.966445922852</c:v>
                      </c:pt>
                      <c:pt idx="3381">
                        <c:v>48939.856582641602</c:v>
                      </c:pt>
                      <c:pt idx="3382">
                        <c:v>48454.326248168945</c:v>
                      </c:pt>
                      <c:pt idx="3383">
                        <c:v>48596.484329223633</c:v>
                      </c:pt>
                      <c:pt idx="3384">
                        <c:v>48234.307693481445</c:v>
                      </c:pt>
                      <c:pt idx="3385">
                        <c:v>47949.632888793945</c:v>
                      </c:pt>
                      <c:pt idx="3386">
                        <c:v>47597.632949829102</c:v>
                      </c:pt>
                      <c:pt idx="3387">
                        <c:v>47597.633010864258</c:v>
                      </c:pt>
                      <c:pt idx="3388">
                        <c:v>47597.632949829102</c:v>
                      </c:pt>
                      <c:pt idx="3389">
                        <c:v>48741.431777954102</c:v>
                      </c:pt>
                      <c:pt idx="3390">
                        <c:v>49587.714431762695</c:v>
                      </c:pt>
                      <c:pt idx="3391">
                        <c:v>49973.03059387207</c:v>
                      </c:pt>
                      <c:pt idx="3392">
                        <c:v>49973.030838012695</c:v>
                      </c:pt>
                      <c:pt idx="3393">
                        <c:v>49973.030838012695</c:v>
                      </c:pt>
                      <c:pt idx="3394">
                        <c:v>49907.926345825195</c:v>
                      </c:pt>
                      <c:pt idx="3395">
                        <c:v>49737.81965637207</c:v>
                      </c:pt>
                      <c:pt idx="3396">
                        <c:v>49748.01106262207</c:v>
                      </c:pt>
                      <c:pt idx="3397">
                        <c:v>49580.111770629883</c:v>
                      </c:pt>
                      <c:pt idx="3398">
                        <c:v>49580.111770629883</c:v>
                      </c:pt>
                      <c:pt idx="3399">
                        <c:v>50127.381912231445</c:v>
                      </c:pt>
                      <c:pt idx="3400">
                        <c:v>58210.264724731438</c:v>
                      </c:pt>
                      <c:pt idx="3401">
                        <c:v>58906.931716918938</c:v>
                      </c:pt>
                      <c:pt idx="3402">
                        <c:v>58906.931228637688</c:v>
                      </c:pt>
                      <c:pt idx="3403">
                        <c:v>58164.746368408203</c:v>
                      </c:pt>
                      <c:pt idx="3404">
                        <c:v>58558.087249755859</c:v>
                      </c:pt>
                      <c:pt idx="3405">
                        <c:v>61344.170303344727</c:v>
                      </c:pt>
                      <c:pt idx="3406">
                        <c:v>61186.578262329094</c:v>
                      </c:pt>
                      <c:pt idx="3407">
                        <c:v>50870.009719848633</c:v>
                      </c:pt>
                      <c:pt idx="3408">
                        <c:v>50870.009719848633</c:v>
                      </c:pt>
                      <c:pt idx="3409">
                        <c:v>48103.802978515625</c:v>
                      </c:pt>
                      <c:pt idx="3410">
                        <c:v>48103.802917480469</c:v>
                      </c:pt>
                      <c:pt idx="3411">
                        <c:v>47407.897018432617</c:v>
                      </c:pt>
                      <c:pt idx="3412">
                        <c:v>47407.897018432617</c:v>
                      </c:pt>
                      <c:pt idx="3413">
                        <c:v>56674.795303344727</c:v>
                      </c:pt>
                      <c:pt idx="3414">
                        <c:v>56610.899612426758</c:v>
                      </c:pt>
                      <c:pt idx="3415">
                        <c:v>56791.89338684082</c:v>
                      </c:pt>
                      <c:pt idx="3416">
                        <c:v>56638.48176574707</c:v>
                      </c:pt>
                      <c:pt idx="3417">
                        <c:v>56638.481826782227</c:v>
                      </c:pt>
                      <c:pt idx="3418">
                        <c:v>57479.190155029297</c:v>
                      </c:pt>
                      <c:pt idx="3419">
                        <c:v>57479.190155029297</c:v>
                      </c:pt>
                      <c:pt idx="3420">
                        <c:v>63544.7646484375</c:v>
                      </c:pt>
                      <c:pt idx="3421">
                        <c:v>63580.658203125</c:v>
                      </c:pt>
                      <c:pt idx="3422">
                        <c:v>49216.197540283203</c:v>
                      </c:pt>
                      <c:pt idx="3423">
                        <c:v>49117.56916809082</c:v>
                      </c:pt>
                      <c:pt idx="3424">
                        <c:v>48308.89533996582</c:v>
                      </c:pt>
                      <c:pt idx="3425">
                        <c:v>48254.911575317383</c:v>
                      </c:pt>
                      <c:pt idx="3426">
                        <c:v>47967.631546020508</c:v>
                      </c:pt>
                      <c:pt idx="3427">
                        <c:v>49884.14924621582</c:v>
                      </c:pt>
                      <c:pt idx="3428">
                        <c:v>50412.154373168945</c:v>
                      </c:pt>
                      <c:pt idx="3429">
                        <c:v>50421.378494262695</c:v>
                      </c:pt>
                      <c:pt idx="3430">
                        <c:v>48331.464942932129</c:v>
                      </c:pt>
                      <c:pt idx="3431">
                        <c:v>48342.031105041504</c:v>
                      </c:pt>
                      <c:pt idx="3432">
                        <c:v>48340.138771057129</c:v>
                      </c:pt>
                      <c:pt idx="3433">
                        <c:v>50230.117614746094</c:v>
                      </c:pt>
                      <c:pt idx="3434">
                        <c:v>50230.117614746094</c:v>
                      </c:pt>
                      <c:pt idx="3435">
                        <c:v>50838.592361450195</c:v>
                      </c:pt>
                      <c:pt idx="3436">
                        <c:v>50814.893920898438</c:v>
                      </c:pt>
                      <c:pt idx="3437">
                        <c:v>50824.118347167969</c:v>
                      </c:pt>
                      <c:pt idx="3438">
                        <c:v>50815.693923950195</c:v>
                      </c:pt>
                      <c:pt idx="3439">
                        <c:v>49757.424270629883</c:v>
                      </c:pt>
                      <c:pt idx="3440">
                        <c:v>49092.145462036133</c:v>
                      </c:pt>
                      <c:pt idx="3441">
                        <c:v>49096.77229309082</c:v>
                      </c:pt>
                      <c:pt idx="3442">
                        <c:v>49488.337783813477</c:v>
                      </c:pt>
                      <c:pt idx="3443">
                        <c:v>49488.337783813477</c:v>
                      </c:pt>
                      <c:pt idx="3444">
                        <c:v>49488.33772277832</c:v>
                      </c:pt>
                      <c:pt idx="3445">
                        <c:v>48268.965431213379</c:v>
                      </c:pt>
                      <c:pt idx="3446">
                        <c:v>49325.372291564941</c:v>
                      </c:pt>
                      <c:pt idx="3447">
                        <c:v>49325.372657775872</c:v>
                      </c:pt>
                      <c:pt idx="3448">
                        <c:v>48869.736377716064</c:v>
                      </c:pt>
                      <c:pt idx="3449">
                        <c:v>49076.012500762932</c:v>
                      </c:pt>
                      <c:pt idx="3450">
                        <c:v>48888.895584106445</c:v>
                      </c:pt>
                      <c:pt idx="3451">
                        <c:v>48888.55989074707</c:v>
                      </c:pt>
                      <c:pt idx="3452">
                        <c:v>48888.55989074707</c:v>
                      </c:pt>
                      <c:pt idx="3453">
                        <c:v>48596.105056762695</c:v>
                      </c:pt>
                      <c:pt idx="3454">
                        <c:v>48596.440017700195</c:v>
                      </c:pt>
                      <c:pt idx="3455">
                        <c:v>50028.513137817383</c:v>
                      </c:pt>
                      <c:pt idx="3456">
                        <c:v>49937.620315551758</c:v>
                      </c:pt>
                      <c:pt idx="3457">
                        <c:v>49211.996658325195</c:v>
                      </c:pt>
                      <c:pt idx="3458">
                        <c:v>59755.46321105957</c:v>
                      </c:pt>
                      <c:pt idx="3459">
                        <c:v>59605.92512512207</c:v>
                      </c:pt>
                      <c:pt idx="3460">
                        <c:v>59559.13166809082</c:v>
                      </c:pt>
                      <c:pt idx="3461">
                        <c:v>58520.093170166016</c:v>
                      </c:pt>
                      <c:pt idx="3462">
                        <c:v>59369.538360595703</c:v>
                      </c:pt>
                      <c:pt idx="3463">
                        <c:v>59628.460235595696</c:v>
                      </c:pt>
                      <c:pt idx="3464">
                        <c:v>59628.459991455078</c:v>
                      </c:pt>
                      <c:pt idx="3465">
                        <c:v>49461.596328735352</c:v>
                      </c:pt>
                      <c:pt idx="3466">
                        <c:v>50208.928298950195</c:v>
                      </c:pt>
                      <c:pt idx="3467">
                        <c:v>49827.611892700195</c:v>
                      </c:pt>
                      <c:pt idx="3468">
                        <c:v>49836.836318969727</c:v>
                      </c:pt>
                      <c:pt idx="3469">
                        <c:v>50222.152725219727</c:v>
                      </c:pt>
                      <c:pt idx="3470">
                        <c:v>51089.793533325195</c:v>
                      </c:pt>
                      <c:pt idx="3471">
                        <c:v>51089.793533325195</c:v>
                      </c:pt>
                      <c:pt idx="3472">
                        <c:v>53209.459060668945</c:v>
                      </c:pt>
                      <c:pt idx="3473">
                        <c:v>53209.459060668945</c:v>
                      </c:pt>
                      <c:pt idx="3474">
                        <c:v>48968.265762329102</c:v>
                      </c:pt>
                      <c:pt idx="3475">
                        <c:v>48968.265762329102</c:v>
                      </c:pt>
                      <c:pt idx="3476">
                        <c:v>50061.093521118164</c:v>
                      </c:pt>
                      <c:pt idx="3477">
                        <c:v>50070.318252563477</c:v>
                      </c:pt>
                      <c:pt idx="3478">
                        <c:v>50070.31819152832</c:v>
                      </c:pt>
                      <c:pt idx="3479">
                        <c:v>50043.318252563477</c:v>
                      </c:pt>
                      <c:pt idx="3480">
                        <c:v>61773.853836059563</c:v>
                      </c:pt>
                      <c:pt idx="3481">
                        <c:v>50612.576370239258</c:v>
                      </c:pt>
                      <c:pt idx="3482">
                        <c:v>50621.800735473633</c:v>
                      </c:pt>
                      <c:pt idx="3483">
                        <c:v>46236.756286621094</c:v>
                      </c:pt>
                      <c:pt idx="3484">
                        <c:v>46240.756286621094</c:v>
                      </c:pt>
                      <c:pt idx="3485">
                        <c:v>46249.980712890625</c:v>
                      </c:pt>
                      <c:pt idx="3486">
                        <c:v>45755.760192871094</c:v>
                      </c:pt>
                      <c:pt idx="3487">
                        <c:v>45143.730834960938</c:v>
                      </c:pt>
                      <c:pt idx="3488">
                        <c:v>48859.66096496582</c:v>
                      </c:pt>
                      <c:pt idx="3489">
                        <c:v>55162.295791625977</c:v>
                      </c:pt>
                      <c:pt idx="3490">
                        <c:v>55093.18586730957</c:v>
                      </c:pt>
                      <c:pt idx="3491">
                        <c:v>55029.290176391602</c:v>
                      </c:pt>
                      <c:pt idx="3492">
                        <c:v>54835.81526184082</c:v>
                      </c:pt>
                      <c:pt idx="3493">
                        <c:v>57567.140899658203</c:v>
                      </c:pt>
                      <c:pt idx="3494">
                        <c:v>57614.480255126953</c:v>
                      </c:pt>
                      <c:pt idx="3495">
                        <c:v>51615.611099243164</c:v>
                      </c:pt>
                      <c:pt idx="3496">
                        <c:v>49289.07258605957</c:v>
                      </c:pt>
                      <c:pt idx="3497">
                        <c:v>49289.07258605957</c:v>
                      </c:pt>
                      <c:pt idx="3498">
                        <c:v>49286.85774230957</c:v>
                      </c:pt>
                      <c:pt idx="3499">
                        <c:v>49277.633316040039</c:v>
                      </c:pt>
                      <c:pt idx="3500">
                        <c:v>49840.096572875977</c:v>
                      </c:pt>
                      <c:pt idx="3501">
                        <c:v>49840.096633911133</c:v>
                      </c:pt>
                      <c:pt idx="3502">
                        <c:v>49840.096572875977</c:v>
                      </c:pt>
                      <c:pt idx="3503">
                        <c:v>57997.476272583001</c:v>
                      </c:pt>
                      <c:pt idx="3504">
                        <c:v>57815.409194946289</c:v>
                      </c:pt>
                      <c:pt idx="3505">
                        <c:v>57522.78059387207</c:v>
                      </c:pt>
                      <c:pt idx="3506">
                        <c:v>59813.586227416992</c:v>
                      </c:pt>
                      <c:pt idx="3507">
                        <c:v>59813.586166381836</c:v>
                      </c:pt>
                      <c:pt idx="3508">
                        <c:v>59817.586166381836</c:v>
                      </c:pt>
                      <c:pt idx="3509">
                        <c:v>59813.586227416992</c:v>
                      </c:pt>
                      <c:pt idx="3510">
                        <c:v>51553.402725219727</c:v>
                      </c:pt>
                      <c:pt idx="3511">
                        <c:v>53188.22785949707</c:v>
                      </c:pt>
                      <c:pt idx="3512">
                        <c:v>48803.837966918945</c:v>
                      </c:pt>
                      <c:pt idx="3513">
                        <c:v>48734.93830871582</c:v>
                      </c:pt>
                      <c:pt idx="3514">
                        <c:v>48671.26252746582</c:v>
                      </c:pt>
                      <c:pt idx="3515">
                        <c:v>48598.36311340332</c:v>
                      </c:pt>
                      <c:pt idx="3516">
                        <c:v>48525.46321105957</c:v>
                      </c:pt>
                      <c:pt idx="3517">
                        <c:v>50358.177139282227</c:v>
                      </c:pt>
                      <c:pt idx="3518">
                        <c:v>50408.347183227539</c:v>
                      </c:pt>
                      <c:pt idx="3519">
                        <c:v>50408.347122192383</c:v>
                      </c:pt>
                      <c:pt idx="3520">
                        <c:v>50537.690383911133</c:v>
                      </c:pt>
                      <c:pt idx="3521">
                        <c:v>50537.690872192383</c:v>
                      </c:pt>
                      <c:pt idx="3522">
                        <c:v>50777.102981567376</c:v>
                      </c:pt>
                      <c:pt idx="3523">
                        <c:v>47123.496803283691</c:v>
                      </c:pt>
                      <c:pt idx="3524">
                        <c:v>47205.62100982666</c:v>
                      </c:pt>
                      <c:pt idx="3525">
                        <c:v>48282.600723266602</c:v>
                      </c:pt>
                      <c:pt idx="3526">
                        <c:v>48282.600723266602</c:v>
                      </c:pt>
                      <c:pt idx="3527">
                        <c:v>48273.37629699707</c:v>
                      </c:pt>
                      <c:pt idx="3528">
                        <c:v>47802.442947387695</c:v>
                      </c:pt>
                      <c:pt idx="3529">
                        <c:v>47811.66731262207</c:v>
                      </c:pt>
                      <c:pt idx="3530">
                        <c:v>52124.726348876953</c:v>
                      </c:pt>
                      <c:pt idx="3531">
                        <c:v>52124.726837158203</c:v>
                      </c:pt>
                      <c:pt idx="3532">
                        <c:v>51739.412628173828</c:v>
                      </c:pt>
                      <c:pt idx="3533">
                        <c:v>51739.412384033203</c:v>
                      </c:pt>
                      <c:pt idx="3534">
                        <c:v>52124.726593017578</c:v>
                      </c:pt>
                      <c:pt idx="3535">
                        <c:v>51746.582550048828</c:v>
                      </c:pt>
                      <c:pt idx="3536">
                        <c:v>49263.222625732422</c:v>
                      </c:pt>
                      <c:pt idx="3537">
                        <c:v>58503.591323852539</c:v>
                      </c:pt>
                      <c:pt idx="3538">
                        <c:v>58123.568374633789</c:v>
                      </c:pt>
                      <c:pt idx="3539">
                        <c:v>58123.568435668945</c:v>
                      </c:pt>
                      <c:pt idx="3540">
                        <c:v>49912.264236450195</c:v>
                      </c:pt>
                      <c:pt idx="3541">
                        <c:v>49929.894119262695</c:v>
                      </c:pt>
                      <c:pt idx="3542">
                        <c:v>49471.457656860352</c:v>
                      </c:pt>
                      <c:pt idx="3543">
                        <c:v>48367.976638793945</c:v>
                      </c:pt>
                      <c:pt idx="3544">
                        <c:v>48814.008499145508</c:v>
                      </c:pt>
                      <c:pt idx="3545">
                        <c:v>48814.008499145508</c:v>
                      </c:pt>
                      <c:pt idx="3546">
                        <c:v>49339.451858520508</c:v>
                      </c:pt>
                      <c:pt idx="3547">
                        <c:v>49339.451858520508</c:v>
                      </c:pt>
                      <c:pt idx="3548">
                        <c:v>49339.451858520508</c:v>
                      </c:pt>
                      <c:pt idx="3549">
                        <c:v>49272.076248168945</c:v>
                      </c:pt>
                      <c:pt idx="3550">
                        <c:v>49281.300735473633</c:v>
                      </c:pt>
                      <c:pt idx="3551">
                        <c:v>46343.566116333008</c:v>
                      </c:pt>
                      <c:pt idx="3552">
                        <c:v>46279.890640258789</c:v>
                      </c:pt>
                      <c:pt idx="3553">
                        <c:v>46206.991897583008</c:v>
                      </c:pt>
                      <c:pt idx="3554">
                        <c:v>46206.991897583008</c:v>
                      </c:pt>
                      <c:pt idx="3555">
                        <c:v>52853.494216918945</c:v>
                      </c:pt>
                      <c:pt idx="3556">
                        <c:v>51645.986404418945</c:v>
                      </c:pt>
                      <c:pt idx="3557">
                        <c:v>49895.773147583008</c:v>
                      </c:pt>
                      <c:pt idx="3558">
                        <c:v>49899.773025512695</c:v>
                      </c:pt>
                      <c:pt idx="3559">
                        <c:v>49908.997512817383</c:v>
                      </c:pt>
                      <c:pt idx="3560">
                        <c:v>49908.997512817383</c:v>
                      </c:pt>
                      <c:pt idx="3561">
                        <c:v>46226.986038208008</c:v>
                      </c:pt>
                      <c:pt idx="3562">
                        <c:v>46230.985916137695</c:v>
                      </c:pt>
                      <c:pt idx="3563">
                        <c:v>46240.210403442383</c:v>
                      </c:pt>
                      <c:pt idx="3564">
                        <c:v>46240.210403442383</c:v>
                      </c:pt>
                      <c:pt idx="3565">
                        <c:v>46924.134414672852</c:v>
                      </c:pt>
                      <c:pt idx="3566">
                        <c:v>46920.134414672852</c:v>
                      </c:pt>
                      <c:pt idx="3567">
                        <c:v>50619.879837036133</c:v>
                      </c:pt>
                      <c:pt idx="3568">
                        <c:v>50623.879837036133</c:v>
                      </c:pt>
                      <c:pt idx="3569">
                        <c:v>50470.194244384766</c:v>
                      </c:pt>
                      <c:pt idx="3570">
                        <c:v>48591.213836669922</c:v>
                      </c:pt>
                      <c:pt idx="3571">
                        <c:v>48595.213836669922</c:v>
                      </c:pt>
                      <c:pt idx="3572">
                        <c:v>48555.609710693359</c:v>
                      </c:pt>
                      <c:pt idx="3573">
                        <c:v>48604.438446044922</c:v>
                      </c:pt>
                      <c:pt idx="3574">
                        <c:v>48603.669036865234</c:v>
                      </c:pt>
                      <c:pt idx="3575">
                        <c:v>50520.582489013672</c:v>
                      </c:pt>
                      <c:pt idx="3576">
                        <c:v>51324.111785888672</c:v>
                      </c:pt>
                      <c:pt idx="3577">
                        <c:v>51095.822723388672</c:v>
                      </c:pt>
                      <c:pt idx="3578">
                        <c:v>51095.822723388672</c:v>
                      </c:pt>
                      <c:pt idx="3579">
                        <c:v>48491.661880493164</c:v>
                      </c:pt>
                      <c:pt idx="3580">
                        <c:v>48491.426223754883</c:v>
                      </c:pt>
                      <c:pt idx="3581">
                        <c:v>48491.426223754883</c:v>
                      </c:pt>
                      <c:pt idx="3582">
                        <c:v>48297.002532958984</c:v>
                      </c:pt>
                      <c:pt idx="3583">
                        <c:v>49150.183990478516</c:v>
                      </c:pt>
                      <c:pt idx="3584">
                        <c:v>50422.075714111321</c:v>
                      </c:pt>
                      <c:pt idx="3585">
                        <c:v>47742.842361450195</c:v>
                      </c:pt>
                      <c:pt idx="3586">
                        <c:v>47752.066787719727</c:v>
                      </c:pt>
                      <c:pt idx="3587">
                        <c:v>49327.718826293945</c:v>
                      </c:pt>
                      <c:pt idx="3588">
                        <c:v>49679.50471496582</c:v>
                      </c:pt>
                      <c:pt idx="3589">
                        <c:v>49679.50422668457</c:v>
                      </c:pt>
                      <c:pt idx="3590">
                        <c:v>49543.19172668457</c:v>
                      </c:pt>
                      <c:pt idx="3591">
                        <c:v>49543.191482543945</c:v>
                      </c:pt>
                      <c:pt idx="3592">
                        <c:v>49902.918045043945</c:v>
                      </c:pt>
                      <c:pt idx="3593">
                        <c:v>49915.54768371582</c:v>
                      </c:pt>
                      <c:pt idx="3594">
                        <c:v>49965.717788696289</c:v>
                      </c:pt>
                      <c:pt idx="3595">
                        <c:v>59871.911331176751</c:v>
                      </c:pt>
                      <c:pt idx="3596">
                        <c:v>60596.415603637688</c:v>
                      </c:pt>
                      <c:pt idx="3597">
                        <c:v>60596.416091918938</c:v>
                      </c:pt>
                      <c:pt idx="3598">
                        <c:v>58766.696685791016</c:v>
                      </c:pt>
                      <c:pt idx="3599">
                        <c:v>58775.921234130859</c:v>
                      </c:pt>
                      <c:pt idx="3600">
                        <c:v>49013.664474487305</c:v>
                      </c:pt>
                      <c:pt idx="3601">
                        <c:v>50164.40592956543</c:v>
                      </c:pt>
                      <c:pt idx="3602">
                        <c:v>50164.406173706047</c:v>
                      </c:pt>
                      <c:pt idx="3603">
                        <c:v>49864.731002807617</c:v>
                      </c:pt>
                      <c:pt idx="3604">
                        <c:v>50326.57112121582</c:v>
                      </c:pt>
                      <c:pt idx="3605">
                        <c:v>46959.211380004883</c:v>
                      </c:pt>
                      <c:pt idx="3606">
                        <c:v>46959.211380004883</c:v>
                      </c:pt>
                      <c:pt idx="3607">
                        <c:v>47077.031692504883</c:v>
                      </c:pt>
                      <c:pt idx="3608">
                        <c:v>48165.776016235352</c:v>
                      </c:pt>
                      <c:pt idx="3609">
                        <c:v>48084.260940551758</c:v>
                      </c:pt>
                      <c:pt idx="3610">
                        <c:v>47793.757095336914</c:v>
                      </c:pt>
                      <c:pt idx="3611">
                        <c:v>47432.532669067383</c:v>
                      </c:pt>
                      <c:pt idx="3612">
                        <c:v>47262.119338989258</c:v>
                      </c:pt>
                      <c:pt idx="3613">
                        <c:v>49874.61213684082</c:v>
                      </c:pt>
                      <c:pt idx="3614">
                        <c:v>49883.836441040039</c:v>
                      </c:pt>
                      <c:pt idx="3615">
                        <c:v>47628.763259887695</c:v>
                      </c:pt>
                      <c:pt idx="3616">
                        <c:v>48075.62678527832</c:v>
                      </c:pt>
                      <c:pt idx="3617">
                        <c:v>48075.62678527832</c:v>
                      </c:pt>
                      <c:pt idx="3618">
                        <c:v>48210.31037902832</c:v>
                      </c:pt>
                      <c:pt idx="3619">
                        <c:v>49090.796951293945</c:v>
                      </c:pt>
                      <c:pt idx="3620">
                        <c:v>48431.994216918945</c:v>
                      </c:pt>
                      <c:pt idx="3621">
                        <c:v>47843.746231079102</c:v>
                      </c:pt>
                      <c:pt idx="3622">
                        <c:v>47843.746231079102</c:v>
                      </c:pt>
                      <c:pt idx="3623">
                        <c:v>48408.35383605957</c:v>
                      </c:pt>
                      <c:pt idx="3624">
                        <c:v>50383.296463012688</c:v>
                      </c:pt>
                      <c:pt idx="3625">
                        <c:v>50383.296463012688</c:v>
                      </c:pt>
                      <c:pt idx="3626">
                        <c:v>51128.767166137688</c:v>
                      </c:pt>
                      <c:pt idx="3627">
                        <c:v>57309.906280517578</c:v>
                      </c:pt>
                      <c:pt idx="3628">
                        <c:v>57349.645965576172</c:v>
                      </c:pt>
                      <c:pt idx="3629">
                        <c:v>57349.645965576172</c:v>
                      </c:pt>
                      <c:pt idx="3630">
                        <c:v>48758.089431762695</c:v>
                      </c:pt>
                      <c:pt idx="3631">
                        <c:v>48757.999588012695</c:v>
                      </c:pt>
                      <c:pt idx="3632">
                        <c:v>48495.279251098633</c:v>
                      </c:pt>
                      <c:pt idx="3633">
                        <c:v>48834.568313598633</c:v>
                      </c:pt>
                      <c:pt idx="3634">
                        <c:v>49846.845291137695</c:v>
                      </c:pt>
                      <c:pt idx="3635">
                        <c:v>49846.845169067376</c:v>
                      </c:pt>
                      <c:pt idx="3636">
                        <c:v>49006.579544067376</c:v>
                      </c:pt>
                      <c:pt idx="3637">
                        <c:v>49603.78401184082</c:v>
                      </c:pt>
                      <c:pt idx="3638">
                        <c:v>49645.64826965332</c:v>
                      </c:pt>
                      <c:pt idx="3639">
                        <c:v>49654.87239074707</c:v>
                      </c:pt>
                      <c:pt idx="3640">
                        <c:v>49547.990798950195</c:v>
                      </c:pt>
                      <c:pt idx="3641">
                        <c:v>46831.715408325195</c:v>
                      </c:pt>
                      <c:pt idx="3642">
                        <c:v>46893.76838684082</c:v>
                      </c:pt>
                      <c:pt idx="3643">
                        <c:v>47375.11750793457</c:v>
                      </c:pt>
                      <c:pt idx="3644">
                        <c:v>48300.769058227539</c:v>
                      </c:pt>
                      <c:pt idx="3645">
                        <c:v>50324.663772583008</c:v>
                      </c:pt>
                      <c:pt idx="3646">
                        <c:v>50324.663772583008</c:v>
                      </c:pt>
                      <c:pt idx="3647">
                        <c:v>49643.981460571289</c:v>
                      </c:pt>
                      <c:pt idx="3648">
                        <c:v>49749.846145629883</c:v>
                      </c:pt>
                      <c:pt idx="3649">
                        <c:v>49702.034622192383</c:v>
                      </c:pt>
                      <c:pt idx="3650">
                        <c:v>45755.36262512207</c:v>
                      </c:pt>
                      <c:pt idx="3651">
                        <c:v>45764.587051391602</c:v>
                      </c:pt>
                      <c:pt idx="3652">
                        <c:v>45755.36262512207</c:v>
                      </c:pt>
                      <c:pt idx="3653">
                        <c:v>46456.553604125977</c:v>
                      </c:pt>
                      <c:pt idx="3654">
                        <c:v>48331.789932250977</c:v>
                      </c:pt>
                      <c:pt idx="3655">
                        <c:v>48335.78987121582</c:v>
                      </c:pt>
                      <c:pt idx="3656">
                        <c:v>48345.014297485352</c:v>
                      </c:pt>
                      <c:pt idx="3657">
                        <c:v>48335.78987121582</c:v>
                      </c:pt>
                      <c:pt idx="3658">
                        <c:v>47979.78987121582</c:v>
                      </c:pt>
                      <c:pt idx="3659">
                        <c:v>48765.20002746582</c:v>
                      </c:pt>
                      <c:pt idx="3660">
                        <c:v>48288.871658325195</c:v>
                      </c:pt>
                      <c:pt idx="3661">
                        <c:v>49093.557022094727</c:v>
                      </c:pt>
                      <c:pt idx="3662">
                        <c:v>49100.413467407227</c:v>
                      </c:pt>
                      <c:pt idx="3663">
                        <c:v>49575.916580200195</c:v>
                      </c:pt>
                      <c:pt idx="3664">
                        <c:v>49574.200759887695</c:v>
                      </c:pt>
                      <c:pt idx="3665">
                        <c:v>48734.722854614258</c:v>
                      </c:pt>
                      <c:pt idx="3666">
                        <c:v>48112.630996704102</c:v>
                      </c:pt>
                      <c:pt idx="3667">
                        <c:v>50043.314712524414</c:v>
                      </c:pt>
                      <c:pt idx="3668">
                        <c:v>48444.119049072266</c:v>
                      </c:pt>
                      <c:pt idx="3669">
                        <c:v>48444.118988037109</c:v>
                      </c:pt>
                      <c:pt idx="3670">
                        <c:v>49650.393341064453</c:v>
                      </c:pt>
                      <c:pt idx="3671">
                        <c:v>49650.393341064453</c:v>
                      </c:pt>
                      <c:pt idx="3672">
                        <c:v>49270.022247314453</c:v>
                      </c:pt>
                      <c:pt idx="3673">
                        <c:v>50749.017349243164</c:v>
                      </c:pt>
                      <c:pt idx="3674">
                        <c:v>50758.241714477539</c:v>
                      </c:pt>
                      <c:pt idx="3675">
                        <c:v>60513.395706176758</c:v>
                      </c:pt>
                      <c:pt idx="3676">
                        <c:v>60793.36262512207</c:v>
                      </c:pt>
                      <c:pt idx="3677">
                        <c:v>60843.362686157227</c:v>
                      </c:pt>
                      <c:pt idx="3678">
                        <c:v>48348.420608520508</c:v>
                      </c:pt>
                      <c:pt idx="3679">
                        <c:v>48357.645034790039</c:v>
                      </c:pt>
                      <c:pt idx="3680">
                        <c:v>48357.645034790039</c:v>
                      </c:pt>
                      <c:pt idx="3681">
                        <c:v>48259.987808227539</c:v>
                      </c:pt>
                      <c:pt idx="3682">
                        <c:v>48972.56135559082</c:v>
                      </c:pt>
                      <c:pt idx="3683">
                        <c:v>48276.557571411133</c:v>
                      </c:pt>
                      <c:pt idx="3684">
                        <c:v>48276.55744934082</c:v>
                      </c:pt>
                      <c:pt idx="3685">
                        <c:v>59171.207473754876</c:v>
                      </c:pt>
                      <c:pt idx="3686">
                        <c:v>58962.19758605957</c:v>
                      </c:pt>
                      <c:pt idx="3687">
                        <c:v>60096.813827514648</c:v>
                      </c:pt>
                      <c:pt idx="3688">
                        <c:v>59715.499313354492</c:v>
                      </c:pt>
                      <c:pt idx="3689">
                        <c:v>60109.823287963867</c:v>
                      </c:pt>
                      <c:pt idx="3690">
                        <c:v>50275.389236450195</c:v>
                      </c:pt>
                      <c:pt idx="3691">
                        <c:v>50324.353469848633</c:v>
                      </c:pt>
                      <c:pt idx="3692">
                        <c:v>50324.35334777832</c:v>
                      </c:pt>
                      <c:pt idx="3693">
                        <c:v>50315.128982543945</c:v>
                      </c:pt>
                      <c:pt idx="3694">
                        <c:v>49652.960403442383</c:v>
                      </c:pt>
                      <c:pt idx="3695">
                        <c:v>49609.510269165039</c:v>
                      </c:pt>
                      <c:pt idx="3696">
                        <c:v>47459.359451293945</c:v>
                      </c:pt>
                      <c:pt idx="3697">
                        <c:v>47459.359512329102</c:v>
                      </c:pt>
                      <c:pt idx="3698">
                        <c:v>47303.560745239258</c:v>
                      </c:pt>
                      <c:pt idx="3699">
                        <c:v>47167.450820922852</c:v>
                      </c:pt>
                      <c:pt idx="3700">
                        <c:v>47167.450881958008</c:v>
                      </c:pt>
                      <c:pt idx="3701">
                        <c:v>47649.323928833008</c:v>
                      </c:pt>
                      <c:pt idx="3702">
                        <c:v>48284.579437255859</c:v>
                      </c:pt>
                      <c:pt idx="3703">
                        <c:v>48511.120452880859</c:v>
                      </c:pt>
                      <c:pt idx="3704">
                        <c:v>48511.120513916016</c:v>
                      </c:pt>
                      <c:pt idx="3705">
                        <c:v>48074.519668579102</c:v>
                      </c:pt>
                      <c:pt idx="3706">
                        <c:v>48086.315383911133</c:v>
                      </c:pt>
                      <c:pt idx="3707">
                        <c:v>48087.744094848633</c:v>
                      </c:pt>
                      <c:pt idx="3708">
                        <c:v>45659.497695922852</c:v>
                      </c:pt>
                      <c:pt idx="3709">
                        <c:v>45884.310623168945</c:v>
                      </c:pt>
                      <c:pt idx="3710">
                        <c:v>46452.908645629876</c:v>
                      </c:pt>
                      <c:pt idx="3711">
                        <c:v>46452.90901184082</c:v>
                      </c:pt>
                      <c:pt idx="3712">
                        <c:v>46354.020584106445</c:v>
                      </c:pt>
                      <c:pt idx="3713">
                        <c:v>45906.892532348626</c:v>
                      </c:pt>
                      <c:pt idx="3714">
                        <c:v>46376.00813293457</c:v>
                      </c:pt>
                      <c:pt idx="3715">
                        <c:v>46384.69367980957</c:v>
                      </c:pt>
                      <c:pt idx="3716">
                        <c:v>46166.133316040039</c:v>
                      </c:pt>
                      <c:pt idx="3717">
                        <c:v>46166.133316040039</c:v>
                      </c:pt>
                      <c:pt idx="3718">
                        <c:v>46156.908889770508</c:v>
                      </c:pt>
                      <c:pt idx="3719">
                        <c:v>59780.878936767578</c:v>
                      </c:pt>
                      <c:pt idx="3720">
                        <c:v>50046.16291809082</c:v>
                      </c:pt>
                      <c:pt idx="3721">
                        <c:v>47601.281509399414</c:v>
                      </c:pt>
                      <c:pt idx="3722">
                        <c:v>47264.79768371582</c:v>
                      </c:pt>
                      <c:pt idx="3723">
                        <c:v>47585.005447387695</c:v>
                      </c:pt>
                      <c:pt idx="3724">
                        <c:v>48188.628555297852</c:v>
                      </c:pt>
                      <c:pt idx="3725">
                        <c:v>51122.014114379883</c:v>
                      </c:pt>
                      <c:pt idx="3726">
                        <c:v>49854.630935668945</c:v>
                      </c:pt>
                      <c:pt idx="3727">
                        <c:v>50340.402542114258</c:v>
                      </c:pt>
                      <c:pt idx="3728">
                        <c:v>50340.402420043945</c:v>
                      </c:pt>
                      <c:pt idx="3729">
                        <c:v>50340.402481079102</c:v>
                      </c:pt>
                      <c:pt idx="3730">
                        <c:v>49955.087966918945</c:v>
                      </c:pt>
                      <c:pt idx="3731">
                        <c:v>50340.402420043945</c:v>
                      </c:pt>
                      <c:pt idx="3732">
                        <c:v>47409.602920532227</c:v>
                      </c:pt>
                      <c:pt idx="3733">
                        <c:v>47965.962173461914</c:v>
                      </c:pt>
                      <c:pt idx="3734">
                        <c:v>58869.762847900391</c:v>
                      </c:pt>
                      <c:pt idx="3735">
                        <c:v>49734.75422668457</c:v>
                      </c:pt>
                      <c:pt idx="3736">
                        <c:v>49734.753494262695</c:v>
                      </c:pt>
                      <c:pt idx="3737">
                        <c:v>49373.529373168945</c:v>
                      </c:pt>
                      <c:pt idx="3738">
                        <c:v>49369.529373168945</c:v>
                      </c:pt>
                      <c:pt idx="3739">
                        <c:v>48984.21321105957</c:v>
                      </c:pt>
                      <c:pt idx="3740">
                        <c:v>48080.771560668945</c:v>
                      </c:pt>
                      <c:pt idx="3741">
                        <c:v>48466.087966918945</c:v>
                      </c:pt>
                      <c:pt idx="3742">
                        <c:v>48470.08772277832</c:v>
                      </c:pt>
                      <c:pt idx="3743">
                        <c:v>48479.312576293945</c:v>
                      </c:pt>
                      <c:pt idx="3744">
                        <c:v>48771.358963012695</c:v>
                      </c:pt>
                      <c:pt idx="3745">
                        <c:v>55859.372344970696</c:v>
                      </c:pt>
                      <c:pt idx="3746">
                        <c:v>56341.947662353508</c:v>
                      </c:pt>
                      <c:pt idx="3747">
                        <c:v>56341.947540283196</c:v>
                      </c:pt>
                      <c:pt idx="3748">
                        <c:v>56122.218902587891</c:v>
                      </c:pt>
                      <c:pt idx="3749">
                        <c:v>58377.84294128418</c:v>
                      </c:pt>
                      <c:pt idx="3750">
                        <c:v>50545.92121887207</c:v>
                      </c:pt>
                      <c:pt idx="3751">
                        <c:v>50245.457901000977</c:v>
                      </c:pt>
                      <c:pt idx="3752">
                        <c:v>50984.746475219727</c:v>
                      </c:pt>
                      <c:pt idx="3753">
                        <c:v>51089.915603637695</c:v>
                      </c:pt>
                      <c:pt idx="3754">
                        <c:v>48852.447463989258</c:v>
                      </c:pt>
                      <c:pt idx="3755">
                        <c:v>50068.711074829102</c:v>
                      </c:pt>
                      <c:pt idx="3756">
                        <c:v>50068.711074829102</c:v>
                      </c:pt>
                      <c:pt idx="3757">
                        <c:v>49599.390762329102</c:v>
                      </c:pt>
                      <c:pt idx="3758">
                        <c:v>49835.644729614258</c:v>
                      </c:pt>
                      <c:pt idx="3759">
                        <c:v>49835.644607543945</c:v>
                      </c:pt>
                      <c:pt idx="3760">
                        <c:v>49835.644729614258</c:v>
                      </c:pt>
                      <c:pt idx="3761">
                        <c:v>49835.644607543945</c:v>
                      </c:pt>
                      <c:pt idx="3762">
                        <c:v>48113.201248168945</c:v>
                      </c:pt>
                      <c:pt idx="3763">
                        <c:v>47727.884841918945</c:v>
                      </c:pt>
                      <c:pt idx="3764">
                        <c:v>48113.201248168945</c:v>
                      </c:pt>
                      <c:pt idx="3765">
                        <c:v>63698.147659301758</c:v>
                      </c:pt>
                      <c:pt idx="3766">
                        <c:v>63692.378616333008</c:v>
                      </c:pt>
                      <c:pt idx="3767">
                        <c:v>48722.523513793945</c:v>
                      </c:pt>
                      <c:pt idx="3768">
                        <c:v>48731.748001098633</c:v>
                      </c:pt>
                      <c:pt idx="3769">
                        <c:v>48510.064407348633</c:v>
                      </c:pt>
                      <c:pt idx="3770">
                        <c:v>48510.064407348633</c:v>
                      </c:pt>
                      <c:pt idx="3771">
                        <c:v>48148.839981079102</c:v>
                      </c:pt>
                      <c:pt idx="3772">
                        <c:v>48520.146911621094</c:v>
                      </c:pt>
                      <c:pt idx="3773">
                        <c:v>48427.037933349609</c:v>
                      </c:pt>
                      <c:pt idx="3774">
                        <c:v>47512.865295410156</c:v>
                      </c:pt>
                      <c:pt idx="3775">
                        <c:v>48176.11669921875</c:v>
                      </c:pt>
                      <c:pt idx="3776">
                        <c:v>48127.288208007813</c:v>
                      </c:pt>
                      <c:pt idx="3777">
                        <c:v>47824.1171875</c:v>
                      </c:pt>
                      <c:pt idx="3778">
                        <c:v>48107.689605712891</c:v>
                      </c:pt>
                      <c:pt idx="3779">
                        <c:v>48432.933731079102</c:v>
                      </c:pt>
                      <c:pt idx="3780">
                        <c:v>61045.305557250977</c:v>
                      </c:pt>
                      <c:pt idx="3781">
                        <c:v>60642.673721313477</c:v>
                      </c:pt>
                      <c:pt idx="3782">
                        <c:v>50453.882278442383</c:v>
                      </c:pt>
                      <c:pt idx="3783">
                        <c:v>50782.956436157227</c:v>
                      </c:pt>
                      <c:pt idx="3784">
                        <c:v>47179.739990234375</c:v>
                      </c:pt>
                      <c:pt idx="3785">
                        <c:v>47179.739929199219</c:v>
                      </c:pt>
                      <c:pt idx="3786">
                        <c:v>46151.099548339844</c:v>
                      </c:pt>
                      <c:pt idx="3787">
                        <c:v>51857.231155395508</c:v>
                      </c:pt>
                      <c:pt idx="3788">
                        <c:v>56070.514053344727</c:v>
                      </c:pt>
                      <c:pt idx="3789">
                        <c:v>56006.838516235352</c:v>
                      </c:pt>
                      <c:pt idx="3790">
                        <c:v>55714.336990356445</c:v>
                      </c:pt>
                      <c:pt idx="3791">
                        <c:v>55748.703826904297</c:v>
                      </c:pt>
                      <c:pt idx="3792">
                        <c:v>55748.703887939453</c:v>
                      </c:pt>
                      <c:pt idx="3793">
                        <c:v>55748.703887939453</c:v>
                      </c:pt>
                      <c:pt idx="3794">
                        <c:v>55495.336578369141</c:v>
                      </c:pt>
                      <c:pt idx="3795">
                        <c:v>47510.886672973633</c:v>
                      </c:pt>
                      <c:pt idx="3796">
                        <c:v>47510.886611938477</c:v>
                      </c:pt>
                      <c:pt idx="3797">
                        <c:v>50480.922439575195</c:v>
                      </c:pt>
                      <c:pt idx="3798">
                        <c:v>50545.95783996582</c:v>
                      </c:pt>
                      <c:pt idx="3799">
                        <c:v>50063.148712158203</c:v>
                      </c:pt>
                      <c:pt idx="3800">
                        <c:v>46061.433181762695</c:v>
                      </c:pt>
                      <c:pt idx="3801">
                        <c:v>46061.433670043945</c:v>
                      </c:pt>
                      <c:pt idx="3802">
                        <c:v>46065.433547973626</c:v>
                      </c:pt>
                      <c:pt idx="3803">
                        <c:v>46026.846633911126</c:v>
                      </c:pt>
                      <c:pt idx="3804">
                        <c:v>46017.622146606445</c:v>
                      </c:pt>
                      <c:pt idx="3805">
                        <c:v>45729.805862426758</c:v>
                      </c:pt>
                      <c:pt idx="3806">
                        <c:v>47915.932083129883</c:v>
                      </c:pt>
                      <c:pt idx="3807">
                        <c:v>48305.951370239251</c:v>
                      </c:pt>
                      <c:pt idx="3808">
                        <c:v>48315.175857543945</c:v>
                      </c:pt>
                      <c:pt idx="3809">
                        <c:v>48603.830596923828</c:v>
                      </c:pt>
                      <c:pt idx="3810">
                        <c:v>49704.559646606445</c:v>
                      </c:pt>
                      <c:pt idx="3811">
                        <c:v>49703.070388793945</c:v>
                      </c:pt>
                      <c:pt idx="3812">
                        <c:v>46723.265213012695</c:v>
                      </c:pt>
                      <c:pt idx="3813">
                        <c:v>45846.776931762695</c:v>
                      </c:pt>
                      <c:pt idx="3814">
                        <c:v>45856.001602172852</c:v>
                      </c:pt>
                      <c:pt idx="3815">
                        <c:v>45846.77717590332</c:v>
                      </c:pt>
                      <c:pt idx="3816">
                        <c:v>49270.922561645508</c:v>
                      </c:pt>
                      <c:pt idx="3817">
                        <c:v>49274.922561645508</c:v>
                      </c:pt>
                      <c:pt idx="3818">
                        <c:v>49033.322708129883</c:v>
                      </c:pt>
                      <c:pt idx="3819">
                        <c:v>49506.73420715332</c:v>
                      </c:pt>
                      <c:pt idx="3820">
                        <c:v>49506.995986938477</c:v>
                      </c:pt>
                      <c:pt idx="3821">
                        <c:v>49506.995986938477</c:v>
                      </c:pt>
                      <c:pt idx="3822">
                        <c:v>57315.099761962891</c:v>
                      </c:pt>
                      <c:pt idx="3823">
                        <c:v>57315.099700927734</c:v>
                      </c:pt>
                      <c:pt idx="3824">
                        <c:v>58338.698150634766</c:v>
                      </c:pt>
                      <c:pt idx="3825">
                        <c:v>52140.432205200195</c:v>
                      </c:pt>
                      <c:pt idx="3826">
                        <c:v>52349.694046020508</c:v>
                      </c:pt>
                      <c:pt idx="3827">
                        <c:v>49879.900650024414</c:v>
                      </c:pt>
                      <c:pt idx="3828">
                        <c:v>50180.266189575195</c:v>
                      </c:pt>
                      <c:pt idx="3829">
                        <c:v>50189.490798950195</c:v>
                      </c:pt>
                      <c:pt idx="3830">
                        <c:v>49640.555862426758</c:v>
                      </c:pt>
                      <c:pt idx="3831">
                        <c:v>49452.293167114258</c:v>
                      </c:pt>
                      <c:pt idx="3832">
                        <c:v>47099.402725219727</c:v>
                      </c:pt>
                      <c:pt idx="3833">
                        <c:v>47452.074966430664</c:v>
                      </c:pt>
                      <c:pt idx="3834">
                        <c:v>49368.25373840332</c:v>
                      </c:pt>
                      <c:pt idx="3835">
                        <c:v>48982.937393188477</c:v>
                      </c:pt>
                      <c:pt idx="3836">
                        <c:v>49298.062759399414</c:v>
                      </c:pt>
                      <c:pt idx="3837">
                        <c:v>49298.06282043457</c:v>
                      </c:pt>
                      <c:pt idx="3838">
                        <c:v>49818.71321105957</c:v>
                      </c:pt>
                      <c:pt idx="3839">
                        <c:v>58131.176193237297</c:v>
                      </c:pt>
                      <c:pt idx="3840">
                        <c:v>50703.979110717773</c:v>
                      </c:pt>
                      <c:pt idx="3841">
                        <c:v>50318.662704467773</c:v>
                      </c:pt>
                      <c:pt idx="3842">
                        <c:v>50351.979110717773</c:v>
                      </c:pt>
                      <c:pt idx="3843">
                        <c:v>50625.228958129883</c:v>
                      </c:pt>
                      <c:pt idx="3844">
                        <c:v>48990.499099731445</c:v>
                      </c:pt>
                      <c:pt idx="3845">
                        <c:v>48990.498977661133</c:v>
                      </c:pt>
                      <c:pt idx="3846">
                        <c:v>49463.822463989258</c:v>
                      </c:pt>
                      <c:pt idx="3847">
                        <c:v>49749.446487426758</c:v>
                      </c:pt>
                      <c:pt idx="3848">
                        <c:v>49749.446487426758</c:v>
                      </c:pt>
                      <c:pt idx="3849">
                        <c:v>49749.446487426758</c:v>
                      </c:pt>
                      <c:pt idx="3850">
                        <c:v>49724.179542541504</c:v>
                      </c:pt>
                      <c:pt idx="3851">
                        <c:v>53571.948989868164</c:v>
                      </c:pt>
                      <c:pt idx="3852">
                        <c:v>53923.948928833008</c:v>
                      </c:pt>
                      <c:pt idx="3853">
                        <c:v>53480.616897583008</c:v>
                      </c:pt>
                      <c:pt idx="3854">
                        <c:v>53471.39241027832</c:v>
                      </c:pt>
                      <c:pt idx="3855">
                        <c:v>50671.2841796875</c:v>
                      </c:pt>
                      <c:pt idx="3856">
                        <c:v>49774.72785949707</c:v>
                      </c:pt>
                      <c:pt idx="3857">
                        <c:v>49954.434646606445</c:v>
                      </c:pt>
                      <c:pt idx="3858">
                        <c:v>49954.435012817376</c:v>
                      </c:pt>
                      <c:pt idx="3859">
                        <c:v>49954.43489074707</c:v>
                      </c:pt>
                      <c:pt idx="3860">
                        <c:v>51039.274978637688</c:v>
                      </c:pt>
                      <c:pt idx="3861">
                        <c:v>51039.275100708008</c:v>
                      </c:pt>
                      <c:pt idx="3862">
                        <c:v>51137.682838439941</c:v>
                      </c:pt>
                      <c:pt idx="3863">
                        <c:v>51186.511940002441</c:v>
                      </c:pt>
                      <c:pt idx="3864">
                        <c:v>50834.510231018059</c:v>
                      </c:pt>
                      <c:pt idx="3865">
                        <c:v>50719.560279846191</c:v>
                      </c:pt>
                      <c:pt idx="3866">
                        <c:v>50410.312965393059</c:v>
                      </c:pt>
                      <c:pt idx="3867">
                        <c:v>57990.578033447266</c:v>
                      </c:pt>
                      <c:pt idx="3868">
                        <c:v>58030.317962646484</c:v>
                      </c:pt>
                      <c:pt idx="3869">
                        <c:v>58392.769073486328</c:v>
                      </c:pt>
                      <c:pt idx="3870">
                        <c:v>49663.685684204102</c:v>
                      </c:pt>
                      <c:pt idx="3871">
                        <c:v>48627.700149536133</c:v>
                      </c:pt>
                      <c:pt idx="3872">
                        <c:v>49095.119216918945</c:v>
                      </c:pt>
                      <c:pt idx="3873">
                        <c:v>48985.410110473633</c:v>
                      </c:pt>
                      <c:pt idx="3874">
                        <c:v>49361.500076293945</c:v>
                      </c:pt>
                      <c:pt idx="3875">
                        <c:v>46790.568008422852</c:v>
                      </c:pt>
                      <c:pt idx="3876">
                        <c:v>46667.96223449707</c:v>
                      </c:pt>
                      <c:pt idx="3877">
                        <c:v>48116.369705200195</c:v>
                      </c:pt>
                      <c:pt idx="3878">
                        <c:v>48638.797561645508</c:v>
                      </c:pt>
                      <c:pt idx="3879">
                        <c:v>48648.022048950195</c:v>
                      </c:pt>
                      <c:pt idx="3880">
                        <c:v>48648.021987915039</c:v>
                      </c:pt>
                      <c:pt idx="3881">
                        <c:v>47705.117897033691</c:v>
                      </c:pt>
                      <c:pt idx="3882">
                        <c:v>48508.273292541504</c:v>
                      </c:pt>
                      <c:pt idx="3883">
                        <c:v>48426.148902893066</c:v>
                      </c:pt>
                      <c:pt idx="3884">
                        <c:v>58476.768157958984</c:v>
                      </c:pt>
                      <c:pt idx="3885">
                        <c:v>50137.527755737305</c:v>
                      </c:pt>
                      <c:pt idx="3886">
                        <c:v>50522.844161987305</c:v>
                      </c:pt>
                      <c:pt idx="3887">
                        <c:v>49285.686111450195</c:v>
                      </c:pt>
                      <c:pt idx="3888">
                        <c:v>49418.094497680664</c:v>
                      </c:pt>
                      <c:pt idx="3889">
                        <c:v>49855.73371887207</c:v>
                      </c:pt>
                      <c:pt idx="3890">
                        <c:v>46497.177444458008</c:v>
                      </c:pt>
                      <c:pt idx="3891">
                        <c:v>50349.620681762695</c:v>
                      </c:pt>
                      <c:pt idx="3892">
                        <c:v>50093.59358215332</c:v>
                      </c:pt>
                      <c:pt idx="3893">
                        <c:v>49974.65998840332</c:v>
                      </c:pt>
                      <c:pt idx="3894">
                        <c:v>49974.660110473633</c:v>
                      </c:pt>
                      <c:pt idx="3895">
                        <c:v>50244.530982971191</c:v>
                      </c:pt>
                      <c:pt idx="3896">
                        <c:v>53038.433547973633</c:v>
                      </c:pt>
                      <c:pt idx="3897">
                        <c:v>52993.67366027832</c:v>
                      </c:pt>
                      <c:pt idx="3898">
                        <c:v>53388.499588012695</c:v>
                      </c:pt>
                      <c:pt idx="3899">
                        <c:v>53342.722915649414</c:v>
                      </c:pt>
                      <c:pt idx="3900">
                        <c:v>61357.101943969727</c:v>
                      </c:pt>
                      <c:pt idx="3901">
                        <c:v>51236.773208618164</c:v>
                      </c:pt>
                      <c:pt idx="3902">
                        <c:v>50065.222610473633</c:v>
                      </c:pt>
                      <c:pt idx="3903">
                        <c:v>50112.233963012695</c:v>
                      </c:pt>
                      <c:pt idx="3904">
                        <c:v>50061.512771606445</c:v>
                      </c:pt>
                      <c:pt idx="3905">
                        <c:v>50056.87385559082</c:v>
                      </c:pt>
                      <c:pt idx="3906">
                        <c:v>50056.873977661133</c:v>
                      </c:pt>
                      <c:pt idx="3907">
                        <c:v>50056.873916625977</c:v>
                      </c:pt>
                      <c:pt idx="3908">
                        <c:v>59141.216812133789</c:v>
                      </c:pt>
                      <c:pt idx="3909">
                        <c:v>59026.283218383789</c:v>
                      </c:pt>
                      <c:pt idx="3910">
                        <c:v>58778.140274047852</c:v>
                      </c:pt>
                      <c:pt idx="3911">
                        <c:v>58356.956344604492</c:v>
                      </c:pt>
                      <c:pt idx="3912">
                        <c:v>58809.723861694336</c:v>
                      </c:pt>
                      <c:pt idx="3913">
                        <c:v>58809.723983764648</c:v>
                      </c:pt>
                      <c:pt idx="3914">
                        <c:v>58809.723983764648</c:v>
                      </c:pt>
                      <c:pt idx="3915">
                        <c:v>61123.24755859375</c:v>
                      </c:pt>
                      <c:pt idx="3916">
                        <c:v>61578.803955078118</c:v>
                      </c:pt>
                      <c:pt idx="3917">
                        <c:v>61844.31005859375</c:v>
                      </c:pt>
                      <c:pt idx="3918">
                        <c:v>51507.989151000977</c:v>
                      </c:pt>
                      <c:pt idx="3919">
                        <c:v>48728.009368896484</c:v>
                      </c:pt>
                      <c:pt idx="3920">
                        <c:v>50680.364700317376</c:v>
                      </c:pt>
                      <c:pt idx="3921">
                        <c:v>50819.65705871582</c:v>
                      </c:pt>
                      <c:pt idx="3922">
                        <c:v>50819.65705871582</c:v>
                      </c:pt>
                      <c:pt idx="3923">
                        <c:v>52049.910232543945</c:v>
                      </c:pt>
                      <c:pt idx="3924">
                        <c:v>52336.775466918945</c:v>
                      </c:pt>
                      <c:pt idx="3925">
                        <c:v>52336.775955200195</c:v>
                      </c:pt>
                      <c:pt idx="3926">
                        <c:v>48826.40998840332</c:v>
                      </c:pt>
                      <c:pt idx="3927">
                        <c:v>48824.79573059082</c:v>
                      </c:pt>
                      <c:pt idx="3928">
                        <c:v>50252.743041992188</c:v>
                      </c:pt>
                      <c:pt idx="3929">
                        <c:v>50211.246398925781</c:v>
                      </c:pt>
                      <c:pt idx="3930">
                        <c:v>50231.051345825195</c:v>
                      </c:pt>
                      <c:pt idx="3931">
                        <c:v>50231.051345825195</c:v>
                      </c:pt>
                      <c:pt idx="3932">
                        <c:v>49435.906814575195</c:v>
                      </c:pt>
                      <c:pt idx="3933">
                        <c:v>49646.526443481445</c:v>
                      </c:pt>
                      <c:pt idx="3934">
                        <c:v>49642.526443481445</c:v>
                      </c:pt>
                      <c:pt idx="3935">
                        <c:v>47446.963409423828</c:v>
                      </c:pt>
                      <c:pt idx="3936">
                        <c:v>50796.226593017578</c:v>
                      </c:pt>
                      <c:pt idx="3937">
                        <c:v>50795.797393798828</c:v>
                      </c:pt>
                      <c:pt idx="3938">
                        <c:v>50740.568786621094</c:v>
                      </c:pt>
                      <c:pt idx="3939">
                        <c:v>58961.451385498047</c:v>
                      </c:pt>
                      <c:pt idx="3940">
                        <c:v>58961.451385498047</c:v>
                      </c:pt>
                      <c:pt idx="3941">
                        <c:v>58568.409576416008</c:v>
                      </c:pt>
                      <c:pt idx="3942">
                        <c:v>58183.095855712891</c:v>
                      </c:pt>
                      <c:pt idx="3943">
                        <c:v>58324.267120361328</c:v>
                      </c:pt>
                      <c:pt idx="3944">
                        <c:v>58213.700103759758</c:v>
                      </c:pt>
                      <c:pt idx="3945">
                        <c:v>49253.884170532227</c:v>
                      </c:pt>
                      <c:pt idx="3946">
                        <c:v>50158.958389282227</c:v>
                      </c:pt>
                      <c:pt idx="3947">
                        <c:v>48192.861343383789</c:v>
                      </c:pt>
                      <c:pt idx="3948">
                        <c:v>48404.125869750977</c:v>
                      </c:pt>
                      <c:pt idx="3949">
                        <c:v>48523.057876586914</c:v>
                      </c:pt>
                      <c:pt idx="3950">
                        <c:v>48523.057876586914</c:v>
                      </c:pt>
                      <c:pt idx="3951">
                        <c:v>48523.057815551758</c:v>
                      </c:pt>
                      <c:pt idx="3952">
                        <c:v>46877.433303833008</c:v>
                      </c:pt>
                      <c:pt idx="3953">
                        <c:v>46924.521743774414</c:v>
                      </c:pt>
                      <c:pt idx="3954">
                        <c:v>46915.29719543457</c:v>
                      </c:pt>
                      <c:pt idx="3955">
                        <c:v>46688.267837524414</c:v>
                      </c:pt>
                      <c:pt idx="3956">
                        <c:v>46679.043472290039</c:v>
                      </c:pt>
                      <c:pt idx="3957">
                        <c:v>49350.652969360352</c:v>
                      </c:pt>
                      <c:pt idx="3958">
                        <c:v>49222.43879699707</c:v>
                      </c:pt>
                      <c:pt idx="3959">
                        <c:v>49396.733474731445</c:v>
                      </c:pt>
                      <c:pt idx="3960">
                        <c:v>48478.789993286133</c:v>
                      </c:pt>
                      <c:pt idx="3961">
                        <c:v>48474.789932250977</c:v>
                      </c:pt>
                      <c:pt idx="3962">
                        <c:v>46855.789505004883</c:v>
                      </c:pt>
                      <c:pt idx="3963">
                        <c:v>46855.789505004883</c:v>
                      </c:pt>
                      <c:pt idx="3964">
                        <c:v>47555.671524047852</c:v>
                      </c:pt>
                      <c:pt idx="3965">
                        <c:v>47683.825637817383</c:v>
                      </c:pt>
                      <c:pt idx="3966">
                        <c:v>47674.601211547852</c:v>
                      </c:pt>
                      <c:pt idx="3967">
                        <c:v>48629.20735168457</c:v>
                      </c:pt>
                      <c:pt idx="3968">
                        <c:v>48629.20832824707</c:v>
                      </c:pt>
                      <c:pt idx="3969">
                        <c:v>48629.208572387695</c:v>
                      </c:pt>
                      <c:pt idx="3970">
                        <c:v>48629.208572387695</c:v>
                      </c:pt>
                      <c:pt idx="3971">
                        <c:v>47886.172760009758</c:v>
                      </c:pt>
                      <c:pt idx="3972">
                        <c:v>48150.361892700195</c:v>
                      </c:pt>
                      <c:pt idx="3973">
                        <c:v>58100.372222900391</c:v>
                      </c:pt>
                      <c:pt idx="3974">
                        <c:v>58219.303741455078</c:v>
                      </c:pt>
                      <c:pt idx="3975">
                        <c:v>62012.549270629876</c:v>
                      </c:pt>
                      <c:pt idx="3976">
                        <c:v>62012.550003051758</c:v>
                      </c:pt>
                      <c:pt idx="3977">
                        <c:v>62006.780227661126</c:v>
                      </c:pt>
                      <c:pt idx="3978">
                        <c:v>48517.681777954102</c:v>
                      </c:pt>
                      <c:pt idx="3979">
                        <c:v>48259.46125793457</c:v>
                      </c:pt>
                      <c:pt idx="3980">
                        <c:v>48067.660110473633</c:v>
                      </c:pt>
                      <c:pt idx="3981">
                        <c:v>47715.660171508789</c:v>
                      </c:pt>
                      <c:pt idx="3982">
                        <c:v>47657.607131958008</c:v>
                      </c:pt>
                      <c:pt idx="3983">
                        <c:v>48312.177307128906</c:v>
                      </c:pt>
                      <c:pt idx="3984">
                        <c:v>48239.277465820313</c:v>
                      </c:pt>
                      <c:pt idx="3985">
                        <c:v>46129.19953918457</c:v>
                      </c:pt>
                      <c:pt idx="3986">
                        <c:v>46133.199905395508</c:v>
                      </c:pt>
                      <c:pt idx="3987">
                        <c:v>46492.64680480957</c:v>
                      </c:pt>
                      <c:pt idx="3988">
                        <c:v>46557.751663208008</c:v>
                      </c:pt>
                      <c:pt idx="3989">
                        <c:v>46172.437210083008</c:v>
                      </c:pt>
                      <c:pt idx="3990">
                        <c:v>49654.656875610352</c:v>
                      </c:pt>
                      <c:pt idx="3991">
                        <c:v>50021.082595825195</c:v>
                      </c:pt>
                      <c:pt idx="3992">
                        <c:v>50070.046951293945</c:v>
                      </c:pt>
                      <c:pt idx="3993">
                        <c:v>50070.046951293945</c:v>
                      </c:pt>
                      <c:pt idx="3994">
                        <c:v>49866.525344848633</c:v>
                      </c:pt>
                      <c:pt idx="3995">
                        <c:v>47873.724197387695</c:v>
                      </c:pt>
                      <c:pt idx="3996">
                        <c:v>49063.005447387695</c:v>
                      </c:pt>
                      <c:pt idx="3997">
                        <c:v>49069.715408325195</c:v>
                      </c:pt>
                      <c:pt idx="3998">
                        <c:v>48726.939834594727</c:v>
                      </c:pt>
                      <c:pt idx="3999">
                        <c:v>50494.605361938477</c:v>
                      </c:pt>
                      <c:pt idx="4000">
                        <c:v>50494.605361938477</c:v>
                      </c:pt>
                      <c:pt idx="4001">
                        <c:v>49189.773330688477</c:v>
                      </c:pt>
                      <c:pt idx="4002">
                        <c:v>49197.991287231438</c:v>
                      </c:pt>
                      <c:pt idx="4003">
                        <c:v>49549.991165161133</c:v>
                      </c:pt>
                      <c:pt idx="4004">
                        <c:v>49370.95295715332</c:v>
                      </c:pt>
                      <c:pt idx="4005">
                        <c:v>49191.856033325195</c:v>
                      </c:pt>
                      <c:pt idx="4006">
                        <c:v>49199.724990844727</c:v>
                      </c:pt>
                      <c:pt idx="4007">
                        <c:v>49318.658584594727</c:v>
                      </c:pt>
                      <c:pt idx="4008">
                        <c:v>49318.658584594727</c:v>
                      </c:pt>
                      <c:pt idx="4009">
                        <c:v>49320.014053344727</c:v>
                      </c:pt>
                      <c:pt idx="4010">
                        <c:v>51672.323318481445</c:v>
                      </c:pt>
                      <c:pt idx="4011">
                        <c:v>48154.10920715332</c:v>
                      </c:pt>
                      <c:pt idx="4012">
                        <c:v>48154.109329223633</c:v>
                      </c:pt>
                      <c:pt idx="4013">
                        <c:v>48021.177627563477</c:v>
                      </c:pt>
                      <c:pt idx="4014">
                        <c:v>48011.953262329102</c:v>
                      </c:pt>
                      <c:pt idx="4015">
                        <c:v>48277.024368286133</c:v>
                      </c:pt>
                      <c:pt idx="4016">
                        <c:v>48277.024429321289</c:v>
                      </c:pt>
                      <c:pt idx="4017">
                        <c:v>48277.024368286133</c:v>
                      </c:pt>
                      <c:pt idx="4018">
                        <c:v>46822.899856567383</c:v>
                      </c:pt>
                      <c:pt idx="4019">
                        <c:v>46822.899856567383</c:v>
                      </c:pt>
                      <c:pt idx="4020">
                        <c:v>50974.221755981445</c:v>
                      </c:pt>
                      <c:pt idx="4021">
                        <c:v>50974.222244262695</c:v>
                      </c:pt>
                      <c:pt idx="4022">
                        <c:v>50470.49543762207</c:v>
                      </c:pt>
                      <c:pt idx="4023">
                        <c:v>50681.880447387695</c:v>
                      </c:pt>
                      <c:pt idx="4024">
                        <c:v>50223.72541809082</c:v>
                      </c:pt>
                      <c:pt idx="4025">
                        <c:v>50514.387283325195</c:v>
                      </c:pt>
                      <c:pt idx="4026">
                        <c:v>49946.640762329102</c:v>
                      </c:pt>
                      <c:pt idx="4027">
                        <c:v>49946.640701293945</c:v>
                      </c:pt>
                      <c:pt idx="4028">
                        <c:v>49946.640823364258</c:v>
                      </c:pt>
                      <c:pt idx="4029">
                        <c:v>49894.453201293945</c:v>
                      </c:pt>
                      <c:pt idx="4030">
                        <c:v>46657.278945922852</c:v>
                      </c:pt>
                      <c:pt idx="4031">
                        <c:v>50107.651336669922</c:v>
                      </c:pt>
                      <c:pt idx="4032">
                        <c:v>49871.397552490234</c:v>
                      </c:pt>
                      <c:pt idx="4033">
                        <c:v>49735.287811279297</c:v>
                      </c:pt>
                      <c:pt idx="4034">
                        <c:v>49710.442947387695</c:v>
                      </c:pt>
                      <c:pt idx="4035">
                        <c:v>50301.974014282227</c:v>
                      </c:pt>
                      <c:pt idx="4036">
                        <c:v>49325.757888793945</c:v>
                      </c:pt>
                      <c:pt idx="4037">
                        <c:v>48355.155166625977</c:v>
                      </c:pt>
                      <c:pt idx="4038">
                        <c:v>48282.255508422852</c:v>
                      </c:pt>
                      <c:pt idx="4039">
                        <c:v>50856.520706176758</c:v>
                      </c:pt>
                      <c:pt idx="4040">
                        <c:v>50856.520584106445</c:v>
                      </c:pt>
                      <c:pt idx="4041">
                        <c:v>50860.855545043945</c:v>
                      </c:pt>
                      <c:pt idx="4042">
                        <c:v>51867.092361450195</c:v>
                      </c:pt>
                      <c:pt idx="4043">
                        <c:v>51403.951736450195</c:v>
                      </c:pt>
                      <c:pt idx="4044">
                        <c:v>51143.90315246582</c:v>
                      </c:pt>
                      <c:pt idx="4045">
                        <c:v>47669.87532043457</c:v>
                      </c:pt>
                      <c:pt idx="4046">
                        <c:v>47679.099685668945</c:v>
                      </c:pt>
                      <c:pt idx="4047">
                        <c:v>49250.748458862297</c:v>
                      </c:pt>
                      <c:pt idx="4048">
                        <c:v>48630.371047973626</c:v>
                      </c:pt>
                      <c:pt idx="4049">
                        <c:v>52841.935012817383</c:v>
                      </c:pt>
                      <c:pt idx="4050">
                        <c:v>48659.307205200195</c:v>
                      </c:pt>
                      <c:pt idx="4051">
                        <c:v>48659.307205200195</c:v>
                      </c:pt>
                      <c:pt idx="4052">
                        <c:v>48540.373611450195</c:v>
                      </c:pt>
                      <c:pt idx="4053">
                        <c:v>50638.453323364258</c:v>
                      </c:pt>
                      <c:pt idx="4054">
                        <c:v>51262.717849731445</c:v>
                      </c:pt>
                      <c:pt idx="4055">
                        <c:v>46064.885330200195</c:v>
                      </c:pt>
                      <c:pt idx="4056">
                        <c:v>46074.109939575195</c:v>
                      </c:pt>
                      <c:pt idx="4057">
                        <c:v>46636.742874145508</c:v>
                      </c:pt>
                      <c:pt idx="4058">
                        <c:v>46636.742874145508</c:v>
                      </c:pt>
                      <c:pt idx="4059">
                        <c:v>46508.58674621582</c:v>
                      </c:pt>
                      <c:pt idx="4060">
                        <c:v>45645.18244934082</c:v>
                      </c:pt>
                      <c:pt idx="4061">
                        <c:v>49310.40266418457</c:v>
                      </c:pt>
                      <c:pt idx="4062">
                        <c:v>49313.127395629883</c:v>
                      </c:pt>
                      <c:pt idx="4063">
                        <c:v>49317.127578735352</c:v>
                      </c:pt>
                      <c:pt idx="4064">
                        <c:v>49205.149932861328</c:v>
                      </c:pt>
                      <c:pt idx="4065">
                        <c:v>52752.978469848633</c:v>
                      </c:pt>
                      <c:pt idx="4066">
                        <c:v>54474.496170043945</c:v>
                      </c:pt>
                      <c:pt idx="4067">
                        <c:v>49426.221145629876</c:v>
                      </c:pt>
                      <c:pt idx="4068">
                        <c:v>49437.721755981445</c:v>
                      </c:pt>
                      <c:pt idx="4069">
                        <c:v>50146.299392700195</c:v>
                      </c:pt>
                      <c:pt idx="4070">
                        <c:v>50146.29914855957</c:v>
                      </c:pt>
                      <c:pt idx="4071">
                        <c:v>49765.58576965332</c:v>
                      </c:pt>
                      <c:pt idx="4072">
                        <c:v>47236.397537231445</c:v>
                      </c:pt>
                      <c:pt idx="4073">
                        <c:v>49304.283401489258</c:v>
                      </c:pt>
                      <c:pt idx="4074">
                        <c:v>49314.907913208008</c:v>
                      </c:pt>
                      <c:pt idx="4075">
                        <c:v>50352.130813598633</c:v>
                      </c:pt>
                      <c:pt idx="4076">
                        <c:v>50352.130935668938</c:v>
                      </c:pt>
                      <c:pt idx="4077">
                        <c:v>51251.93293762207</c:v>
                      </c:pt>
                      <c:pt idx="4078">
                        <c:v>52148.685012817376</c:v>
                      </c:pt>
                      <c:pt idx="4079">
                        <c:v>52059.166213989258</c:v>
                      </c:pt>
                      <c:pt idx="4080">
                        <c:v>50736.472366333008</c:v>
                      </c:pt>
                      <c:pt idx="4081">
                        <c:v>50739.116775512695</c:v>
                      </c:pt>
                      <c:pt idx="4082">
                        <c:v>52392.254470825195</c:v>
                      </c:pt>
                      <c:pt idx="4083">
                        <c:v>52245.769119262695</c:v>
                      </c:pt>
                      <c:pt idx="4084">
                        <c:v>52140.432083129876</c:v>
                      </c:pt>
                      <c:pt idx="4085">
                        <c:v>47777.16487121582</c:v>
                      </c:pt>
                      <c:pt idx="4086">
                        <c:v>46626.805618286133</c:v>
                      </c:pt>
                      <c:pt idx="4087">
                        <c:v>59716.122161865234</c:v>
                      </c:pt>
                      <c:pt idx="4088">
                        <c:v>59720.122100830078</c:v>
                      </c:pt>
                      <c:pt idx="4089">
                        <c:v>60166.986114501946</c:v>
                      </c:pt>
                      <c:pt idx="4090">
                        <c:v>59041.180572509758</c:v>
                      </c:pt>
                      <c:pt idx="4091">
                        <c:v>59041.180572509758</c:v>
                      </c:pt>
                      <c:pt idx="4092">
                        <c:v>59763.047836303711</c:v>
                      </c:pt>
                      <c:pt idx="4093">
                        <c:v>59772.272262573242</c:v>
                      </c:pt>
                      <c:pt idx="4094">
                        <c:v>59772.272262573242</c:v>
                      </c:pt>
                      <c:pt idx="4095">
                        <c:v>51845.018630981445</c:v>
                      </c:pt>
                      <c:pt idx="4096">
                        <c:v>51626.456619262695</c:v>
                      </c:pt>
                      <c:pt idx="4097">
                        <c:v>50475.931228637695</c:v>
                      </c:pt>
                      <c:pt idx="4098">
                        <c:v>50512.582595825195</c:v>
                      </c:pt>
                      <c:pt idx="4099">
                        <c:v>49896.391189575195</c:v>
                      </c:pt>
                      <c:pt idx="4100">
                        <c:v>49112.821426391602</c:v>
                      </c:pt>
                      <c:pt idx="4101">
                        <c:v>48842.225662231445</c:v>
                      </c:pt>
                      <c:pt idx="4102">
                        <c:v>48842.225662231445</c:v>
                      </c:pt>
                      <c:pt idx="4103">
                        <c:v>48699.652236938477</c:v>
                      </c:pt>
                      <c:pt idx="4104">
                        <c:v>50520.79464721679</c:v>
                      </c:pt>
                      <c:pt idx="4105">
                        <c:v>50520.79464721679</c:v>
                      </c:pt>
                      <c:pt idx="4106">
                        <c:v>50520.79464721679</c:v>
                      </c:pt>
                      <c:pt idx="4107">
                        <c:v>57891.646850585938</c:v>
                      </c:pt>
                      <c:pt idx="4108">
                        <c:v>57940.475463867188</c:v>
                      </c:pt>
                      <c:pt idx="4109">
                        <c:v>59513.486053466797</c:v>
                      </c:pt>
                      <c:pt idx="4110">
                        <c:v>50462.550994873047</c:v>
                      </c:pt>
                      <c:pt idx="4111">
                        <c:v>50581.484588623047</c:v>
                      </c:pt>
                      <c:pt idx="4112">
                        <c:v>50581.484588623047</c:v>
                      </c:pt>
                      <c:pt idx="4113">
                        <c:v>51066.205764770508</c:v>
                      </c:pt>
                      <c:pt idx="4114">
                        <c:v>51075.430130004876</c:v>
                      </c:pt>
                      <c:pt idx="4115">
                        <c:v>51075.430130004876</c:v>
                      </c:pt>
                      <c:pt idx="4116">
                        <c:v>50723.430130004876</c:v>
                      </c:pt>
                      <c:pt idx="4117">
                        <c:v>50714.205764770508</c:v>
                      </c:pt>
                      <c:pt idx="4118">
                        <c:v>50811.291229248047</c:v>
                      </c:pt>
                      <c:pt idx="4119">
                        <c:v>50191.715103149414</c:v>
                      </c:pt>
                      <c:pt idx="4120">
                        <c:v>58683.46369934082</c:v>
                      </c:pt>
                      <c:pt idx="4121">
                        <c:v>58626.538284301758</c:v>
                      </c:pt>
                      <c:pt idx="4122">
                        <c:v>58781.890106201172</c:v>
                      </c:pt>
                      <c:pt idx="4123">
                        <c:v>58785.890106201172</c:v>
                      </c:pt>
                      <c:pt idx="4124">
                        <c:v>58794.210968017578</c:v>
                      </c:pt>
                      <c:pt idx="4125">
                        <c:v>49095.95783996582</c:v>
                      </c:pt>
                      <c:pt idx="4126">
                        <c:v>49095.95783996582</c:v>
                      </c:pt>
                      <c:pt idx="4127">
                        <c:v>50660.368240356445</c:v>
                      </c:pt>
                      <c:pt idx="4128">
                        <c:v>50669.59260559082</c:v>
                      </c:pt>
                      <c:pt idx="4129">
                        <c:v>50660.50373840332</c:v>
                      </c:pt>
                      <c:pt idx="4130">
                        <c:v>50660.50373840332</c:v>
                      </c:pt>
                      <c:pt idx="4131">
                        <c:v>50770.76838684082</c:v>
                      </c:pt>
                      <c:pt idx="4132">
                        <c:v>51803.568923950188</c:v>
                      </c:pt>
                      <c:pt idx="4133">
                        <c:v>52288.56526184082</c:v>
                      </c:pt>
                      <c:pt idx="4134">
                        <c:v>52288.565017700188</c:v>
                      </c:pt>
                      <c:pt idx="4135">
                        <c:v>52132.85481262207</c:v>
                      </c:pt>
                      <c:pt idx="4136">
                        <c:v>58664.697479248047</c:v>
                      </c:pt>
                      <c:pt idx="4137">
                        <c:v>58595.797821044915</c:v>
                      </c:pt>
                      <c:pt idx="4138">
                        <c:v>58532.122039794922</c:v>
                      </c:pt>
                      <c:pt idx="4139">
                        <c:v>58255.210662841797</c:v>
                      </c:pt>
                      <c:pt idx="4140">
                        <c:v>50075.883193969727</c:v>
                      </c:pt>
                      <c:pt idx="4141">
                        <c:v>50021.45458984375</c:v>
                      </c:pt>
                      <c:pt idx="4142">
                        <c:v>49295.991897583008</c:v>
                      </c:pt>
                      <c:pt idx="4143">
                        <c:v>49733.631423950195</c:v>
                      </c:pt>
                      <c:pt idx="4144">
                        <c:v>49889.430130004876</c:v>
                      </c:pt>
                      <c:pt idx="4145">
                        <c:v>49429.33723449707</c:v>
                      </c:pt>
                      <c:pt idx="4146">
                        <c:v>49430.528762817383</c:v>
                      </c:pt>
                      <c:pt idx="4147">
                        <c:v>49430.528762817383</c:v>
                      </c:pt>
                      <c:pt idx="4148">
                        <c:v>51850.433815002441</c:v>
                      </c:pt>
                      <c:pt idx="4149">
                        <c:v>51859.658424377441</c:v>
                      </c:pt>
                      <c:pt idx="4150">
                        <c:v>51859.658424377441</c:v>
                      </c:pt>
                      <c:pt idx="4151">
                        <c:v>56499.127838134766</c:v>
                      </c:pt>
                      <c:pt idx="4152">
                        <c:v>56499.128143310547</c:v>
                      </c:pt>
                      <c:pt idx="4153">
                        <c:v>56499.128143310547</c:v>
                      </c:pt>
                      <c:pt idx="4154">
                        <c:v>56499.128082275391</c:v>
                      </c:pt>
                      <c:pt idx="4155">
                        <c:v>61141.839797973633</c:v>
                      </c:pt>
                      <c:pt idx="4156">
                        <c:v>60806.719497680664</c:v>
                      </c:pt>
                      <c:pt idx="4157">
                        <c:v>48702.445877075195</c:v>
                      </c:pt>
                      <c:pt idx="4158">
                        <c:v>48702.445877075195</c:v>
                      </c:pt>
                      <c:pt idx="4159">
                        <c:v>48702.445877075195</c:v>
                      </c:pt>
                      <c:pt idx="4160">
                        <c:v>48702.445877075195</c:v>
                      </c:pt>
                      <c:pt idx="4161">
                        <c:v>49649.740615844727</c:v>
                      </c:pt>
                      <c:pt idx="4162">
                        <c:v>49297.740615844727</c:v>
                      </c:pt>
                      <c:pt idx="4163">
                        <c:v>49297.740615844727</c:v>
                      </c:pt>
                      <c:pt idx="4164">
                        <c:v>49285.129470825195</c:v>
                      </c:pt>
                      <c:pt idx="4165">
                        <c:v>49293.757217407227</c:v>
                      </c:pt>
                      <c:pt idx="4166">
                        <c:v>49442.829238891602</c:v>
                      </c:pt>
                      <c:pt idx="4167">
                        <c:v>49452.053787231445</c:v>
                      </c:pt>
                      <c:pt idx="4168">
                        <c:v>49354.396682739258</c:v>
                      </c:pt>
                      <c:pt idx="4169">
                        <c:v>49354.396682739258</c:v>
                      </c:pt>
                      <c:pt idx="4170">
                        <c:v>50295.004592895508</c:v>
                      </c:pt>
                      <c:pt idx="4171">
                        <c:v>49233.471084594727</c:v>
                      </c:pt>
                      <c:pt idx="4172">
                        <c:v>49233.471389770508</c:v>
                      </c:pt>
                      <c:pt idx="4173">
                        <c:v>48961.251663208008</c:v>
                      </c:pt>
                      <c:pt idx="4174">
                        <c:v>50966.860427856445</c:v>
                      </c:pt>
                      <c:pt idx="4175">
                        <c:v>51107.44905090332</c:v>
                      </c:pt>
                      <c:pt idx="4176">
                        <c:v>49173.833572387695</c:v>
                      </c:pt>
                      <c:pt idx="4177">
                        <c:v>49173.833694458008</c:v>
                      </c:pt>
                      <c:pt idx="4178">
                        <c:v>48821.833633422852</c:v>
                      </c:pt>
                      <c:pt idx="4179">
                        <c:v>48821.833694458008</c:v>
                      </c:pt>
                      <c:pt idx="4180">
                        <c:v>48821.833694458008</c:v>
                      </c:pt>
                      <c:pt idx="4181">
                        <c:v>48072.714004516602</c:v>
                      </c:pt>
                      <c:pt idx="4182">
                        <c:v>45903.308242797852</c:v>
                      </c:pt>
                      <c:pt idx="4183">
                        <c:v>47196.046585083008</c:v>
                      </c:pt>
                      <c:pt idx="4184">
                        <c:v>47205.270950317383</c:v>
                      </c:pt>
                      <c:pt idx="4185">
                        <c:v>47954.363861083984</c:v>
                      </c:pt>
                      <c:pt idx="4186">
                        <c:v>47954.363861083984</c:v>
                      </c:pt>
                      <c:pt idx="4187">
                        <c:v>51300.092239379883</c:v>
                      </c:pt>
                      <c:pt idx="4188">
                        <c:v>49505.376846313477</c:v>
                      </c:pt>
                      <c:pt idx="4189">
                        <c:v>49505.376846313477</c:v>
                      </c:pt>
                      <c:pt idx="4190">
                        <c:v>49612.00422668457</c:v>
                      </c:pt>
                      <c:pt idx="4191">
                        <c:v>51135.685745239258</c:v>
                      </c:pt>
                      <c:pt idx="4192">
                        <c:v>51182.311477661126</c:v>
                      </c:pt>
                      <c:pt idx="4193">
                        <c:v>51248.227249145508</c:v>
                      </c:pt>
                      <c:pt idx="4194">
                        <c:v>50058.816131591797</c:v>
                      </c:pt>
                      <c:pt idx="4195">
                        <c:v>50534.319549560547</c:v>
                      </c:pt>
                      <c:pt idx="4196">
                        <c:v>50441.679656982415</c:v>
                      </c:pt>
                      <c:pt idx="4197">
                        <c:v>60467.243179321289</c:v>
                      </c:pt>
                      <c:pt idx="4198">
                        <c:v>60934.80354309082</c:v>
                      </c:pt>
                      <c:pt idx="4199">
                        <c:v>60109.301712036133</c:v>
                      </c:pt>
                      <c:pt idx="4200">
                        <c:v>49448.056228637695</c:v>
                      </c:pt>
                      <c:pt idx="4201">
                        <c:v>49399.228103637695</c:v>
                      </c:pt>
                      <c:pt idx="4202">
                        <c:v>49195.15071105957</c:v>
                      </c:pt>
                      <c:pt idx="4203">
                        <c:v>49195.150955200195</c:v>
                      </c:pt>
                      <c:pt idx="4204">
                        <c:v>49195.150466918945</c:v>
                      </c:pt>
                      <c:pt idx="4205">
                        <c:v>48460.59114074707</c:v>
                      </c:pt>
                      <c:pt idx="4206">
                        <c:v>49233.564834594727</c:v>
                      </c:pt>
                      <c:pt idx="4207">
                        <c:v>49246.43635559082</c:v>
                      </c:pt>
                      <c:pt idx="4208">
                        <c:v>49010.182327270508</c:v>
                      </c:pt>
                      <c:pt idx="4209">
                        <c:v>48815.885513305664</c:v>
                      </c:pt>
                      <c:pt idx="4210">
                        <c:v>48815.885452270508</c:v>
                      </c:pt>
                      <c:pt idx="4211">
                        <c:v>56890.23518371582</c:v>
                      </c:pt>
                      <c:pt idx="4212">
                        <c:v>58029.585525512688</c:v>
                      </c:pt>
                      <c:pt idx="4213">
                        <c:v>58322.922927856438</c:v>
                      </c:pt>
                      <c:pt idx="4214">
                        <c:v>58821.578460693359</c:v>
                      </c:pt>
                      <c:pt idx="4215">
                        <c:v>62827.032791137695</c:v>
                      </c:pt>
                      <c:pt idx="4216">
                        <c:v>61909.236770629883</c:v>
                      </c:pt>
                      <c:pt idx="4217">
                        <c:v>64292.63459777832</c:v>
                      </c:pt>
                      <c:pt idx="4218">
                        <c:v>50315.390213012695</c:v>
                      </c:pt>
                      <c:pt idx="4219">
                        <c:v>48944.294998168945</c:v>
                      </c:pt>
                      <c:pt idx="4220">
                        <c:v>48851.576141357422</c:v>
                      </c:pt>
                      <c:pt idx="4221">
                        <c:v>48379.128433227539</c:v>
                      </c:pt>
                      <c:pt idx="4222">
                        <c:v>47582.813919067383</c:v>
                      </c:pt>
                      <c:pt idx="4223">
                        <c:v>46878.813858032227</c:v>
                      </c:pt>
                      <c:pt idx="4224">
                        <c:v>49876.438720703125</c:v>
                      </c:pt>
                      <c:pt idx="4225">
                        <c:v>49949.338562011719</c:v>
                      </c:pt>
                      <c:pt idx="4226">
                        <c:v>48214.922378540039</c:v>
                      </c:pt>
                      <c:pt idx="4227">
                        <c:v>48214.922378540039</c:v>
                      </c:pt>
                      <c:pt idx="4228">
                        <c:v>52374.630752563477</c:v>
                      </c:pt>
                      <c:pt idx="4229">
                        <c:v>57508.03254699707</c:v>
                      </c:pt>
                      <c:pt idx="4230">
                        <c:v>51311.461013793945</c:v>
                      </c:pt>
                      <c:pt idx="4231">
                        <c:v>51398.288650512695</c:v>
                      </c:pt>
                      <c:pt idx="4232">
                        <c:v>51397.966873168945</c:v>
                      </c:pt>
                      <c:pt idx="4233">
                        <c:v>51515.75276184082</c:v>
                      </c:pt>
                      <c:pt idx="4234">
                        <c:v>51515.75325012207</c:v>
                      </c:pt>
                      <c:pt idx="4235">
                        <c:v>51515.752883911126</c:v>
                      </c:pt>
                      <c:pt idx="4236">
                        <c:v>47281.480178833008</c:v>
                      </c:pt>
                      <c:pt idx="4237">
                        <c:v>48216.854385375977</c:v>
                      </c:pt>
                      <c:pt idx="4238">
                        <c:v>48777.520462036133</c:v>
                      </c:pt>
                      <c:pt idx="4239">
                        <c:v>49215.159744262695</c:v>
                      </c:pt>
                      <c:pt idx="4240">
                        <c:v>48317.491363525391</c:v>
                      </c:pt>
                      <c:pt idx="4241">
                        <c:v>47878.899017333984</c:v>
                      </c:pt>
                      <c:pt idx="4242">
                        <c:v>48430.340301513672</c:v>
                      </c:pt>
                      <c:pt idx="4243">
                        <c:v>57700.23307800293</c:v>
                      </c:pt>
                      <c:pt idx="4244">
                        <c:v>57947.35893249511</c:v>
                      </c:pt>
                      <c:pt idx="4245">
                        <c:v>46311.262344360352</c:v>
                      </c:pt>
                      <c:pt idx="4246">
                        <c:v>49457.019241333008</c:v>
                      </c:pt>
                      <c:pt idx="4247">
                        <c:v>50196.494583129883</c:v>
                      </c:pt>
                      <c:pt idx="4248">
                        <c:v>50196.494583129883</c:v>
                      </c:pt>
                      <c:pt idx="4249">
                        <c:v>50196.494827270508</c:v>
                      </c:pt>
                      <c:pt idx="4250">
                        <c:v>50041.870315551758</c:v>
                      </c:pt>
                      <c:pt idx="4251">
                        <c:v>49707.095191955559</c:v>
                      </c:pt>
                      <c:pt idx="4252">
                        <c:v>47164.466873168945</c:v>
                      </c:pt>
                      <c:pt idx="4253">
                        <c:v>47651.98713684082</c:v>
                      </c:pt>
                      <c:pt idx="4254">
                        <c:v>52831.710403442383</c:v>
                      </c:pt>
                      <c:pt idx="4255">
                        <c:v>52780.989578247063</c:v>
                      </c:pt>
                      <c:pt idx="4256">
                        <c:v>52780.989700317383</c:v>
                      </c:pt>
                      <c:pt idx="4257">
                        <c:v>53101.853591918938</c:v>
                      </c:pt>
                      <c:pt idx="4258">
                        <c:v>53101.85383605957</c:v>
                      </c:pt>
                      <c:pt idx="4259">
                        <c:v>53453.853591918938</c:v>
                      </c:pt>
                      <c:pt idx="4260">
                        <c:v>50222.439483642578</c:v>
                      </c:pt>
                      <c:pt idx="4261">
                        <c:v>50222.439483642578</c:v>
                      </c:pt>
                      <c:pt idx="4262">
                        <c:v>50213.215057373047</c:v>
                      </c:pt>
                      <c:pt idx="4263">
                        <c:v>50820.334548950195</c:v>
                      </c:pt>
                      <c:pt idx="4264">
                        <c:v>50820.334671020508</c:v>
                      </c:pt>
                      <c:pt idx="4265">
                        <c:v>50820.334671020508</c:v>
                      </c:pt>
                      <c:pt idx="4266">
                        <c:v>50820.33479309082</c:v>
                      </c:pt>
                      <c:pt idx="4267">
                        <c:v>50926.159515380859</c:v>
                      </c:pt>
                      <c:pt idx="4268">
                        <c:v>48812.848098754883</c:v>
                      </c:pt>
                      <c:pt idx="4269">
                        <c:v>48643.034317016602</c:v>
                      </c:pt>
                      <c:pt idx="4270">
                        <c:v>60881.790481567383</c:v>
                      </c:pt>
                      <c:pt idx="4271">
                        <c:v>60882.694046020508</c:v>
                      </c:pt>
                      <c:pt idx="4272">
                        <c:v>59770.169403076172</c:v>
                      </c:pt>
                      <c:pt idx="4273">
                        <c:v>59779.393707275391</c:v>
                      </c:pt>
                      <c:pt idx="4274">
                        <c:v>59731.582305908203</c:v>
                      </c:pt>
                      <c:pt idx="4275">
                        <c:v>50741.91584777832</c:v>
                      </c:pt>
                      <c:pt idx="4276">
                        <c:v>50751.680313110352</c:v>
                      </c:pt>
                      <c:pt idx="4277">
                        <c:v>50742.45588684082</c:v>
                      </c:pt>
                      <c:pt idx="4278">
                        <c:v>50742.455642700195</c:v>
                      </c:pt>
                      <c:pt idx="4279">
                        <c:v>46458.967376708984</c:v>
                      </c:pt>
                      <c:pt idx="4280">
                        <c:v>46457.478057861328</c:v>
                      </c:pt>
                      <c:pt idx="4281">
                        <c:v>46392.479949951172</c:v>
                      </c:pt>
                      <c:pt idx="4282">
                        <c:v>46458.395111083984</c:v>
                      </c:pt>
                      <c:pt idx="4283">
                        <c:v>51725.473907470696</c:v>
                      </c:pt>
                      <c:pt idx="4284">
                        <c:v>51093.335601806641</c:v>
                      </c:pt>
                      <c:pt idx="4285">
                        <c:v>51391.955383300774</c:v>
                      </c:pt>
                      <c:pt idx="4286">
                        <c:v>60626.819427490234</c:v>
                      </c:pt>
                      <c:pt idx="4287">
                        <c:v>59561.098602294922</c:v>
                      </c:pt>
                      <c:pt idx="4288">
                        <c:v>59797.352447509766</c:v>
                      </c:pt>
                      <c:pt idx="4289">
                        <c:v>59641.642303466797</c:v>
                      </c:pt>
                      <c:pt idx="4290">
                        <c:v>61919.164306640618</c:v>
                      </c:pt>
                      <c:pt idx="4291">
                        <c:v>62650.19189453125</c:v>
                      </c:pt>
                      <c:pt idx="4292">
                        <c:v>63315.183837890618</c:v>
                      </c:pt>
                      <c:pt idx="4293">
                        <c:v>49508.560821533203</c:v>
                      </c:pt>
                      <c:pt idx="4294">
                        <c:v>50864.791152954102</c:v>
                      </c:pt>
                      <c:pt idx="4295">
                        <c:v>50874.015884399414</c:v>
                      </c:pt>
                      <c:pt idx="4296">
                        <c:v>50864.791519165039</c:v>
                      </c:pt>
                      <c:pt idx="4297">
                        <c:v>51457.88655090332</c:v>
                      </c:pt>
                      <c:pt idx="4298">
                        <c:v>52157.239822387695</c:v>
                      </c:pt>
                      <c:pt idx="4299">
                        <c:v>51659.89192199707</c:v>
                      </c:pt>
                      <c:pt idx="4300">
                        <c:v>47274.964332580566</c:v>
                      </c:pt>
                      <c:pt idx="4301">
                        <c:v>47484.226295471191</c:v>
                      </c:pt>
                      <c:pt idx="4302">
                        <c:v>47869.540748596191</c:v>
                      </c:pt>
                      <c:pt idx="4303">
                        <c:v>50294.72314453125</c:v>
                      </c:pt>
                      <c:pt idx="4304">
                        <c:v>50436.585388183594</c:v>
                      </c:pt>
                      <c:pt idx="4305">
                        <c:v>53459.104568481445</c:v>
                      </c:pt>
                      <c:pt idx="4306">
                        <c:v>53385.984451293945</c:v>
                      </c:pt>
                      <c:pt idx="4307">
                        <c:v>52919.850173950195</c:v>
                      </c:pt>
                      <c:pt idx="4308">
                        <c:v>52846.740554809563</c:v>
                      </c:pt>
                      <c:pt idx="4309">
                        <c:v>49306.187210083008</c:v>
                      </c:pt>
                      <c:pt idx="4310">
                        <c:v>49315.411575317376</c:v>
                      </c:pt>
                      <c:pt idx="4311">
                        <c:v>46257.50764465332</c:v>
                      </c:pt>
                      <c:pt idx="4312">
                        <c:v>46642.82209777832</c:v>
                      </c:pt>
                      <c:pt idx="4313">
                        <c:v>46007.425186157227</c:v>
                      </c:pt>
                      <c:pt idx="4314">
                        <c:v>45745.203750610352</c:v>
                      </c:pt>
                      <c:pt idx="4315">
                        <c:v>45696.375625610352</c:v>
                      </c:pt>
                      <c:pt idx="4316">
                        <c:v>45541.751846313477</c:v>
                      </c:pt>
                      <c:pt idx="4317">
                        <c:v>48276.621658325195</c:v>
                      </c:pt>
                      <c:pt idx="4318">
                        <c:v>50334.11750793457</c:v>
                      </c:pt>
                      <c:pt idx="4319">
                        <c:v>61648.989898681633</c:v>
                      </c:pt>
                      <c:pt idx="4320">
                        <c:v>50201.156204223626</c:v>
                      </c:pt>
                      <c:pt idx="4321">
                        <c:v>50450.157791137695</c:v>
                      </c:pt>
                      <c:pt idx="4322">
                        <c:v>50098.157791137695</c:v>
                      </c:pt>
                      <c:pt idx="4323">
                        <c:v>50607.479202270508</c:v>
                      </c:pt>
                      <c:pt idx="4324">
                        <c:v>49389.974685668945</c:v>
                      </c:pt>
                      <c:pt idx="4325">
                        <c:v>49326.010879516602</c:v>
                      </c:pt>
                      <c:pt idx="4326">
                        <c:v>49582.915237426758</c:v>
                      </c:pt>
                      <c:pt idx="4327">
                        <c:v>49592.139602661133</c:v>
                      </c:pt>
                      <c:pt idx="4328">
                        <c:v>49111.983535766602</c:v>
                      </c:pt>
                      <c:pt idx="4329">
                        <c:v>49107.983535766602</c:v>
                      </c:pt>
                      <c:pt idx="4330">
                        <c:v>49799.084976196289</c:v>
                      </c:pt>
                      <c:pt idx="4331">
                        <c:v>46902.198623657227</c:v>
                      </c:pt>
                      <c:pt idx="4332">
                        <c:v>46902.198623657227</c:v>
                      </c:pt>
                      <c:pt idx="4333">
                        <c:v>58840.623260498047</c:v>
                      </c:pt>
                      <c:pt idx="4334">
                        <c:v>58840.623260498047</c:v>
                      </c:pt>
                      <c:pt idx="4335">
                        <c:v>62849.993728637695</c:v>
                      </c:pt>
                      <c:pt idx="4336">
                        <c:v>62857.295059204094</c:v>
                      </c:pt>
                      <c:pt idx="4337">
                        <c:v>63454.961868286133</c:v>
                      </c:pt>
                      <c:pt idx="4338">
                        <c:v>63454.961807250977</c:v>
                      </c:pt>
                      <c:pt idx="4339">
                        <c:v>62081.064346313477</c:v>
                      </c:pt>
                      <c:pt idx="4340">
                        <c:v>49946.910598754883</c:v>
                      </c:pt>
                      <c:pt idx="4341">
                        <c:v>47321.785171508789</c:v>
                      </c:pt>
                      <c:pt idx="4342">
                        <c:v>45982.966323852539</c:v>
                      </c:pt>
                      <c:pt idx="4343">
                        <c:v>45634.450881958008</c:v>
                      </c:pt>
                      <c:pt idx="4344">
                        <c:v>45643.675186157227</c:v>
                      </c:pt>
                      <c:pt idx="4345">
                        <c:v>45625.406295776367</c:v>
                      </c:pt>
                      <c:pt idx="4346">
                        <c:v>45846.882278442383</c:v>
                      </c:pt>
                      <c:pt idx="4347">
                        <c:v>50046.409790039063</c:v>
                      </c:pt>
                      <c:pt idx="4348">
                        <c:v>56879.655364990234</c:v>
                      </c:pt>
                      <c:pt idx="4349">
                        <c:v>60454.535247802734</c:v>
                      </c:pt>
                      <c:pt idx="4350">
                        <c:v>49939.055892944336</c:v>
                      </c:pt>
                      <c:pt idx="4351">
                        <c:v>50085.941696166992</c:v>
                      </c:pt>
                      <c:pt idx="4352">
                        <c:v>50085.941940307617</c:v>
                      </c:pt>
                      <c:pt idx="4353">
                        <c:v>50085.946853637695</c:v>
                      </c:pt>
                      <c:pt idx="4354">
                        <c:v>46528.165725708008</c:v>
                      </c:pt>
                      <c:pt idx="4355">
                        <c:v>46528.165786743164</c:v>
                      </c:pt>
                      <c:pt idx="4356">
                        <c:v>46544.07014465332</c:v>
                      </c:pt>
                      <c:pt idx="4357">
                        <c:v>46454.551040649414</c:v>
                      </c:pt>
                      <c:pt idx="4358">
                        <c:v>46398.60139465332</c:v>
                      </c:pt>
                      <c:pt idx="4359">
                        <c:v>49050.421524047852</c:v>
                      </c:pt>
                      <c:pt idx="4360">
                        <c:v>49495.920608520508</c:v>
                      </c:pt>
                      <c:pt idx="4361">
                        <c:v>49495.920547485352</c:v>
                      </c:pt>
                      <c:pt idx="4362">
                        <c:v>49495.920608520508</c:v>
                      </c:pt>
                      <c:pt idx="4363">
                        <c:v>49599.443069458008</c:v>
                      </c:pt>
                      <c:pt idx="4364">
                        <c:v>49256.667556762695</c:v>
                      </c:pt>
                      <c:pt idx="4365">
                        <c:v>50978.214385986328</c:v>
                      </c:pt>
                      <c:pt idx="4366">
                        <c:v>50759.011749267578</c:v>
                      </c:pt>
                      <c:pt idx="4367">
                        <c:v>50805.638214111328</c:v>
                      </c:pt>
                      <c:pt idx="4368">
                        <c:v>50805.637969970703</c:v>
                      </c:pt>
                      <c:pt idx="4369">
                        <c:v>50805.638214111328</c:v>
                      </c:pt>
                      <c:pt idx="4370">
                        <c:v>51686.124298095703</c:v>
                      </c:pt>
                      <c:pt idx="4371">
                        <c:v>51353.344024658203</c:v>
                      </c:pt>
                      <c:pt idx="4372">
                        <c:v>48671.982391357422</c:v>
                      </c:pt>
                      <c:pt idx="4373">
                        <c:v>57611.67512512207</c:v>
                      </c:pt>
                      <c:pt idx="4374">
                        <c:v>57611.675247192383</c:v>
                      </c:pt>
                      <c:pt idx="4375">
                        <c:v>57611.675247192383</c:v>
                      </c:pt>
                      <c:pt idx="4376">
                        <c:v>57528.510208129883</c:v>
                      </c:pt>
                      <c:pt idx="4377">
                        <c:v>57537.734512329102</c:v>
                      </c:pt>
                      <c:pt idx="4378">
                        <c:v>57537.734573364258</c:v>
                      </c:pt>
                      <c:pt idx="4379">
                        <c:v>56925.687942504883</c:v>
                      </c:pt>
                      <c:pt idx="4380">
                        <c:v>50430.701553344727</c:v>
                      </c:pt>
                      <c:pt idx="4381">
                        <c:v>50430.701553344727</c:v>
                      </c:pt>
                      <c:pt idx="4382">
                        <c:v>49419.896865844727</c:v>
                      </c:pt>
                      <c:pt idx="4383">
                        <c:v>49410.672439575195</c:v>
                      </c:pt>
                      <c:pt idx="4384">
                        <c:v>49406.672439575195</c:v>
                      </c:pt>
                      <c:pt idx="4385">
                        <c:v>49291.738845825195</c:v>
                      </c:pt>
                      <c:pt idx="4386">
                        <c:v>49297.657608032227</c:v>
                      </c:pt>
                      <c:pt idx="4387">
                        <c:v>48684.667556762695</c:v>
                      </c:pt>
                      <c:pt idx="4388">
                        <c:v>48684.667556762695</c:v>
                      </c:pt>
                      <c:pt idx="4389">
                        <c:v>48684.667556762695</c:v>
                      </c:pt>
                      <c:pt idx="4390">
                        <c:v>48684.667556762695</c:v>
                      </c:pt>
                      <c:pt idx="4391">
                        <c:v>48628.050369262695</c:v>
                      </c:pt>
                      <c:pt idx="4392">
                        <c:v>49100.81086730957</c:v>
                      </c:pt>
                      <c:pt idx="4393">
                        <c:v>49621.46760559082</c:v>
                      </c:pt>
                      <c:pt idx="4394">
                        <c:v>49645.539138793945</c:v>
                      </c:pt>
                      <c:pt idx="4395">
                        <c:v>48153.926345825195</c:v>
                      </c:pt>
                      <c:pt idx="4396">
                        <c:v>48153.926345825195</c:v>
                      </c:pt>
                      <c:pt idx="4397">
                        <c:v>49879.000930786133</c:v>
                      </c:pt>
                      <c:pt idx="4398">
                        <c:v>49599.030960083008</c:v>
                      </c:pt>
                      <c:pt idx="4399">
                        <c:v>49789.656326293945</c:v>
                      </c:pt>
                      <c:pt idx="4400">
                        <c:v>50420.630447387695</c:v>
                      </c:pt>
                      <c:pt idx="4401">
                        <c:v>50717.247634887695</c:v>
                      </c:pt>
                      <c:pt idx="4402">
                        <c:v>51070.41340637207</c:v>
                      </c:pt>
                      <c:pt idx="4403">
                        <c:v>51098.590530395501</c:v>
                      </c:pt>
                      <c:pt idx="4404">
                        <c:v>51483.90510559082</c:v>
                      </c:pt>
                      <c:pt idx="4405">
                        <c:v>51483.904983520501</c:v>
                      </c:pt>
                      <c:pt idx="4406">
                        <c:v>51320.056716918938</c:v>
                      </c:pt>
                      <c:pt idx="4407">
                        <c:v>58931.398651123047</c:v>
                      </c:pt>
                      <c:pt idx="4408">
                        <c:v>59325.937713623047</c:v>
                      </c:pt>
                      <c:pt idx="4409">
                        <c:v>59325.937774658203</c:v>
                      </c:pt>
                      <c:pt idx="4410">
                        <c:v>50824.016555786126</c:v>
                      </c:pt>
                      <c:pt idx="4411">
                        <c:v>50360.875930786126</c:v>
                      </c:pt>
                      <c:pt idx="4412">
                        <c:v>49174.932693481445</c:v>
                      </c:pt>
                      <c:pt idx="4413">
                        <c:v>48887.755081176758</c:v>
                      </c:pt>
                      <c:pt idx="4414">
                        <c:v>50865.482864379883</c:v>
                      </c:pt>
                      <c:pt idx="4415">
                        <c:v>50874.707290649414</c:v>
                      </c:pt>
                      <c:pt idx="4416">
                        <c:v>50870.507354736328</c:v>
                      </c:pt>
                      <c:pt idx="4417">
                        <c:v>48125.982009887695</c:v>
                      </c:pt>
                      <c:pt idx="4418">
                        <c:v>47783.206741333008</c:v>
                      </c:pt>
                      <c:pt idx="4419">
                        <c:v>47783.206741333008</c:v>
                      </c:pt>
                      <c:pt idx="4420">
                        <c:v>56207.558990478516</c:v>
                      </c:pt>
                      <c:pt idx="4421">
                        <c:v>56207.559417724609</c:v>
                      </c:pt>
                      <c:pt idx="4422">
                        <c:v>56207.559417724609</c:v>
                      </c:pt>
                      <c:pt idx="4423">
                        <c:v>55963.416412353516</c:v>
                      </c:pt>
                      <c:pt idx="4424">
                        <c:v>57729.666488647461</c:v>
                      </c:pt>
                      <c:pt idx="4425">
                        <c:v>49614.131423950195</c:v>
                      </c:pt>
                      <c:pt idx="4426">
                        <c:v>49623.355850219727</c:v>
                      </c:pt>
                      <c:pt idx="4427">
                        <c:v>49623.355850219727</c:v>
                      </c:pt>
                      <c:pt idx="4428">
                        <c:v>51007.298538208008</c:v>
                      </c:pt>
                      <c:pt idx="4429">
                        <c:v>50815.244705200195</c:v>
                      </c:pt>
                      <c:pt idx="4430">
                        <c:v>49338.142715454102</c:v>
                      </c:pt>
                      <c:pt idx="4431">
                        <c:v>49338.142654418945</c:v>
                      </c:pt>
                      <c:pt idx="4432">
                        <c:v>48952.828262329102</c:v>
                      </c:pt>
                      <c:pt idx="4433">
                        <c:v>49190.670120239258</c:v>
                      </c:pt>
                      <c:pt idx="4434">
                        <c:v>49429.005935668945</c:v>
                      </c:pt>
                      <c:pt idx="4435">
                        <c:v>49430.910232543945</c:v>
                      </c:pt>
                      <c:pt idx="4436">
                        <c:v>49585.763748168945</c:v>
                      </c:pt>
                      <c:pt idx="4437">
                        <c:v>59403.748199462891</c:v>
                      </c:pt>
                      <c:pt idx="4438">
                        <c:v>58591.119293212891</c:v>
                      </c:pt>
                      <c:pt idx="4439">
                        <c:v>58591.119354248047</c:v>
                      </c:pt>
                      <c:pt idx="4440">
                        <c:v>49696.546234130859</c:v>
                      </c:pt>
                      <c:pt idx="4441">
                        <c:v>50409.229278564453</c:v>
                      </c:pt>
                      <c:pt idx="4442">
                        <c:v>50409.229522705078</c:v>
                      </c:pt>
                      <c:pt idx="4443">
                        <c:v>50409.229400634766</c:v>
                      </c:pt>
                      <c:pt idx="4444">
                        <c:v>50409.229522705078</c:v>
                      </c:pt>
                      <c:pt idx="4445">
                        <c:v>50400.004913330078</c:v>
                      </c:pt>
                      <c:pt idx="4446">
                        <c:v>50396.004913330078</c:v>
                      </c:pt>
                      <c:pt idx="4447">
                        <c:v>50201.707916259766</c:v>
                      </c:pt>
                      <c:pt idx="4448">
                        <c:v>50249.119049072266</c:v>
                      </c:pt>
                      <c:pt idx="4449">
                        <c:v>50249.119049072266</c:v>
                      </c:pt>
                      <c:pt idx="4450">
                        <c:v>47743.334014892578</c:v>
                      </c:pt>
                      <c:pt idx="4451">
                        <c:v>56768.25373840332</c:v>
                      </c:pt>
                      <c:pt idx="4452">
                        <c:v>56697.470352172844</c:v>
                      </c:pt>
                      <c:pt idx="4453">
                        <c:v>56633.794570922852</c:v>
                      </c:pt>
                      <c:pt idx="4454">
                        <c:v>56551.67024230957</c:v>
                      </c:pt>
                      <c:pt idx="4455">
                        <c:v>50069.496292114258</c:v>
                      </c:pt>
                      <c:pt idx="4456">
                        <c:v>49776.455581665039</c:v>
                      </c:pt>
                      <c:pt idx="4457">
                        <c:v>47761.603286743164</c:v>
                      </c:pt>
                      <c:pt idx="4458">
                        <c:v>54885.809661865234</c:v>
                      </c:pt>
                      <c:pt idx="4459">
                        <c:v>54779.114471435547</c:v>
                      </c:pt>
                      <c:pt idx="4460">
                        <c:v>55825.694610595703</c:v>
                      </c:pt>
                      <c:pt idx="4461">
                        <c:v>56139.600128173828</c:v>
                      </c:pt>
                      <c:pt idx="4462">
                        <c:v>56143.600189208984</c:v>
                      </c:pt>
                      <c:pt idx="4463">
                        <c:v>56152.824859619141</c:v>
                      </c:pt>
                      <c:pt idx="4464">
                        <c:v>55993.479705810547</c:v>
                      </c:pt>
                      <c:pt idx="4465">
                        <c:v>55945.855255126953</c:v>
                      </c:pt>
                      <c:pt idx="4466">
                        <c:v>56238.862335205078</c:v>
                      </c:pt>
                      <c:pt idx="4467">
                        <c:v>57947.304977416992</c:v>
                      </c:pt>
                      <c:pt idx="4468">
                        <c:v>58075.590133666992</c:v>
                      </c:pt>
                      <c:pt idx="4469">
                        <c:v>58075.590133666992</c:v>
                      </c:pt>
                      <c:pt idx="4470">
                        <c:v>50736.280487060547</c:v>
                      </c:pt>
                      <c:pt idx="4471">
                        <c:v>50736.280487060547</c:v>
                      </c:pt>
                      <c:pt idx="4472">
                        <c:v>50735.549041748047</c:v>
                      </c:pt>
                      <c:pt idx="4473">
                        <c:v>50122.391067504883</c:v>
                      </c:pt>
                      <c:pt idx="4474">
                        <c:v>50507.707473754883</c:v>
                      </c:pt>
                      <c:pt idx="4475">
                        <c:v>50511.707473754883</c:v>
                      </c:pt>
                      <c:pt idx="4476">
                        <c:v>50521.384963989258</c:v>
                      </c:pt>
                      <c:pt idx="4477">
                        <c:v>50513.392486572266</c:v>
                      </c:pt>
                      <c:pt idx="4478">
                        <c:v>46803.568923950195</c:v>
                      </c:pt>
                      <c:pt idx="4479">
                        <c:v>46812.793411254876</c:v>
                      </c:pt>
                      <c:pt idx="4480">
                        <c:v>46329.278884887695</c:v>
                      </c:pt>
                      <c:pt idx="4481">
                        <c:v>58086.120681762695</c:v>
                      </c:pt>
                      <c:pt idx="4482">
                        <c:v>58086.120803833008</c:v>
                      </c:pt>
                      <c:pt idx="4483">
                        <c:v>60546.442291259766</c:v>
                      </c:pt>
                      <c:pt idx="4484">
                        <c:v>59887.639556884766</c:v>
                      </c:pt>
                      <c:pt idx="4485">
                        <c:v>50862.899002075195</c:v>
                      </c:pt>
                      <c:pt idx="4486">
                        <c:v>50862.89875793457</c:v>
                      </c:pt>
                      <c:pt idx="4487">
                        <c:v>51688.20491027832</c:v>
                      </c:pt>
                      <c:pt idx="4488">
                        <c:v>48959.644973754883</c:v>
                      </c:pt>
                      <c:pt idx="4489">
                        <c:v>48976.369583129883</c:v>
                      </c:pt>
                      <c:pt idx="4490">
                        <c:v>49451.872756958008</c:v>
                      </c:pt>
                      <c:pt idx="4491">
                        <c:v>48911.609939575195</c:v>
                      </c:pt>
                      <c:pt idx="4492">
                        <c:v>47295.831741333008</c:v>
                      </c:pt>
                      <c:pt idx="4493">
                        <c:v>47129.685501098626</c:v>
                      </c:pt>
                      <c:pt idx="4494">
                        <c:v>47185.83137512207</c:v>
                      </c:pt>
                      <c:pt idx="4495">
                        <c:v>47185.831497192376</c:v>
                      </c:pt>
                      <c:pt idx="4496">
                        <c:v>48235.40705871582</c:v>
                      </c:pt>
                      <c:pt idx="4497">
                        <c:v>57806.790679931641</c:v>
                      </c:pt>
                      <c:pt idx="4498">
                        <c:v>58158.790802001953</c:v>
                      </c:pt>
                      <c:pt idx="4499">
                        <c:v>57926.628036499023</c:v>
                      </c:pt>
                      <c:pt idx="4500">
                        <c:v>49221.044708251953</c:v>
                      </c:pt>
                      <c:pt idx="4501">
                        <c:v>51694.629859924316</c:v>
                      </c:pt>
                      <c:pt idx="4502">
                        <c:v>50672.900100708008</c:v>
                      </c:pt>
                      <c:pt idx="4503">
                        <c:v>50516.036758422852</c:v>
                      </c:pt>
                      <c:pt idx="4504">
                        <c:v>48276.44270324707</c:v>
                      </c:pt>
                      <c:pt idx="4505">
                        <c:v>50446.693557739258</c:v>
                      </c:pt>
                      <c:pt idx="4506">
                        <c:v>50455.918167114258</c:v>
                      </c:pt>
                      <c:pt idx="4507">
                        <c:v>50455.918411254883</c:v>
                      </c:pt>
                      <c:pt idx="4508">
                        <c:v>50446.694046020508</c:v>
                      </c:pt>
                      <c:pt idx="4509">
                        <c:v>49432.368499755859</c:v>
                      </c:pt>
                      <c:pt idx="4510">
                        <c:v>49432.368743896484</c:v>
                      </c:pt>
                      <c:pt idx="4511">
                        <c:v>49277.744842529297</c:v>
                      </c:pt>
                      <c:pt idx="4512">
                        <c:v>59466.237258911133</c:v>
                      </c:pt>
                      <c:pt idx="4513">
                        <c:v>59466.237258911133</c:v>
                      </c:pt>
                      <c:pt idx="4514">
                        <c:v>59409.184768676758</c:v>
                      </c:pt>
                      <c:pt idx="4515">
                        <c:v>50176.49446105957</c:v>
                      </c:pt>
                      <c:pt idx="4516">
                        <c:v>49906.082229614258</c:v>
                      </c:pt>
                      <c:pt idx="4517">
                        <c:v>47990.669692993164</c:v>
                      </c:pt>
                      <c:pt idx="4518">
                        <c:v>48200.839553833008</c:v>
                      </c:pt>
                      <c:pt idx="4519">
                        <c:v>48200.839553833008</c:v>
                      </c:pt>
                      <c:pt idx="4520">
                        <c:v>46903.25520324707</c:v>
                      </c:pt>
                      <c:pt idx="4521">
                        <c:v>46535.87043762207</c:v>
                      </c:pt>
                      <c:pt idx="4522">
                        <c:v>47193.07209777832</c:v>
                      </c:pt>
                      <c:pt idx="4523">
                        <c:v>56258.772216796875</c:v>
                      </c:pt>
                      <c:pt idx="4524">
                        <c:v>56258.80891418457</c:v>
                      </c:pt>
                      <c:pt idx="4525">
                        <c:v>57891.799758911133</c:v>
                      </c:pt>
                      <c:pt idx="4526">
                        <c:v>57901.024063110352</c:v>
                      </c:pt>
                      <c:pt idx="4527">
                        <c:v>57901.024063110352</c:v>
                      </c:pt>
                      <c:pt idx="4528">
                        <c:v>57901.024124145508</c:v>
                      </c:pt>
                      <c:pt idx="4529">
                        <c:v>58773.868606567383</c:v>
                      </c:pt>
                      <c:pt idx="4530">
                        <c:v>49878.001541137695</c:v>
                      </c:pt>
                      <c:pt idx="4531">
                        <c:v>49878.001541137695</c:v>
                      </c:pt>
                      <c:pt idx="4532">
                        <c:v>49265.004852294922</c:v>
                      </c:pt>
                      <c:pt idx="4533">
                        <c:v>49265.004852294922</c:v>
                      </c:pt>
                      <c:pt idx="4534">
                        <c:v>49269.004852294922</c:v>
                      </c:pt>
                      <c:pt idx="4535">
                        <c:v>48599.080841064453</c:v>
                      </c:pt>
                      <c:pt idx="4536">
                        <c:v>48868.428497314453</c:v>
                      </c:pt>
                      <c:pt idx="4537">
                        <c:v>50978.871551513672</c:v>
                      </c:pt>
                      <c:pt idx="4538">
                        <c:v>50338.963348388672</c:v>
                      </c:pt>
                      <c:pt idx="4539">
                        <c:v>49605.226333618164</c:v>
                      </c:pt>
                      <c:pt idx="4540">
                        <c:v>49403.67805480957</c:v>
                      </c:pt>
                      <c:pt idx="4541">
                        <c:v>49806.572418212883</c:v>
                      </c:pt>
                      <c:pt idx="4542">
                        <c:v>49083.853546142578</c:v>
                      </c:pt>
                      <c:pt idx="4543">
                        <c:v>49074.629058837883</c:v>
                      </c:pt>
                      <c:pt idx="4544">
                        <c:v>49198.615310668945</c:v>
                      </c:pt>
                      <c:pt idx="4545">
                        <c:v>64101.098876953118</c:v>
                      </c:pt>
                      <c:pt idx="4546">
                        <c:v>64097.252685546868</c:v>
                      </c:pt>
                      <c:pt idx="4547">
                        <c:v>49000.146697998047</c:v>
                      </c:pt>
                      <c:pt idx="4548">
                        <c:v>50441.011077880852</c:v>
                      </c:pt>
                      <c:pt idx="4549">
                        <c:v>51665.453201293945</c:v>
                      </c:pt>
                      <c:pt idx="4550">
                        <c:v>52555.319412231445</c:v>
                      </c:pt>
                      <c:pt idx="4551">
                        <c:v>52611.227615356445</c:v>
                      </c:pt>
                      <c:pt idx="4552">
                        <c:v>52735.456863403313</c:v>
                      </c:pt>
                      <c:pt idx="4553">
                        <c:v>52735.456619262695</c:v>
                      </c:pt>
                      <c:pt idx="4554">
                        <c:v>48863.155494689941</c:v>
                      </c:pt>
                      <c:pt idx="4555">
                        <c:v>48477.838966369622</c:v>
                      </c:pt>
                      <c:pt idx="4556">
                        <c:v>49320.466735839844</c:v>
                      </c:pt>
                      <c:pt idx="4557">
                        <c:v>49369.430969238281</c:v>
                      </c:pt>
                      <c:pt idx="4558">
                        <c:v>49369.323425292969</c:v>
                      </c:pt>
                      <c:pt idx="4559">
                        <c:v>48455.014465332031</c:v>
                      </c:pt>
                      <c:pt idx="4560">
                        <c:v>48862.336502075195</c:v>
                      </c:pt>
                      <c:pt idx="4561">
                        <c:v>49079.405838012695</c:v>
                      </c:pt>
                      <c:pt idx="4562">
                        <c:v>49224.476150512695</c:v>
                      </c:pt>
                      <c:pt idx="4563">
                        <c:v>50131.639236450195</c:v>
                      </c:pt>
                      <c:pt idx="4564">
                        <c:v>50131.638259887695</c:v>
                      </c:pt>
                      <c:pt idx="4565">
                        <c:v>46621.919311523438</c:v>
                      </c:pt>
                      <c:pt idx="4566">
                        <c:v>46621.919311523438</c:v>
                      </c:pt>
                      <c:pt idx="4567">
                        <c:v>51710.155654907227</c:v>
                      </c:pt>
                      <c:pt idx="4568">
                        <c:v>54113.427993774414</c:v>
                      </c:pt>
                      <c:pt idx="4569">
                        <c:v>54057.042556762695</c:v>
                      </c:pt>
                      <c:pt idx="4570">
                        <c:v>54464.089920043938</c:v>
                      </c:pt>
                      <c:pt idx="4571">
                        <c:v>55084.130447387688</c:v>
                      </c:pt>
                      <c:pt idx="4572">
                        <c:v>56373.202041625977</c:v>
                      </c:pt>
                      <c:pt idx="4573">
                        <c:v>57639.921783447266</c:v>
                      </c:pt>
                      <c:pt idx="4574">
                        <c:v>57596.110321044922</c:v>
                      </c:pt>
                      <c:pt idx="4575">
                        <c:v>61890.028884887695</c:v>
                      </c:pt>
                      <c:pt idx="4576">
                        <c:v>61888.71516418457</c:v>
                      </c:pt>
                      <c:pt idx="4577">
                        <c:v>62203.31672668457</c:v>
                      </c:pt>
                      <c:pt idx="4578">
                        <c:v>62207.162979125977</c:v>
                      </c:pt>
                      <c:pt idx="4579">
                        <c:v>62207.16291809082</c:v>
                      </c:pt>
                      <c:pt idx="4580">
                        <c:v>62336.330520629883</c:v>
                      </c:pt>
                      <c:pt idx="4581">
                        <c:v>49871.487869262695</c:v>
                      </c:pt>
                      <c:pt idx="4582">
                        <c:v>47194.058303833008</c:v>
                      </c:pt>
                      <c:pt idx="4583">
                        <c:v>47194.058242797852</c:v>
                      </c:pt>
                      <c:pt idx="4584">
                        <c:v>45589.734024047852</c:v>
                      </c:pt>
                      <c:pt idx="4585">
                        <c:v>48776.452392578125</c:v>
                      </c:pt>
                      <c:pt idx="4586">
                        <c:v>48849.352172851563</c:v>
                      </c:pt>
                      <c:pt idx="4587">
                        <c:v>49014.422546386719</c:v>
                      </c:pt>
                      <c:pt idx="4588">
                        <c:v>48724.527038574219</c:v>
                      </c:pt>
                      <c:pt idx="4589">
                        <c:v>58749.534576416016</c:v>
                      </c:pt>
                      <c:pt idx="4590">
                        <c:v>51989.373489379883</c:v>
                      </c:pt>
                      <c:pt idx="4591">
                        <c:v>53468.393142700195</c:v>
                      </c:pt>
                      <c:pt idx="4592">
                        <c:v>47818.414627075195</c:v>
                      </c:pt>
                      <c:pt idx="4593">
                        <c:v>47746.91535949707</c:v>
                      </c:pt>
                      <c:pt idx="4594">
                        <c:v>47973.43147277832</c:v>
                      </c:pt>
                      <c:pt idx="4595">
                        <c:v>48023.24055480957</c:v>
                      </c:pt>
                      <c:pt idx="4596">
                        <c:v>47950.34065246582</c:v>
                      </c:pt>
                      <c:pt idx="4597">
                        <c:v>47583.49690246582</c:v>
                      </c:pt>
                      <c:pt idx="4598">
                        <c:v>49409.841751098633</c:v>
                      </c:pt>
                      <c:pt idx="4599">
                        <c:v>49693.26301574707</c:v>
                      </c:pt>
                      <c:pt idx="4600">
                        <c:v>49983.76887512207</c:v>
                      </c:pt>
                      <c:pt idx="4601">
                        <c:v>49807.177444458008</c:v>
                      </c:pt>
                      <c:pt idx="4602">
                        <c:v>51067.770462036126</c:v>
                      </c:pt>
                      <c:pt idx="4603">
                        <c:v>51018.941604614258</c:v>
                      </c:pt>
                      <c:pt idx="4604">
                        <c:v>47447.972854614258</c:v>
                      </c:pt>
                      <c:pt idx="4605">
                        <c:v>50292.730850219727</c:v>
                      </c:pt>
                      <c:pt idx="4606">
                        <c:v>50292.730850219727</c:v>
                      </c:pt>
                      <c:pt idx="4607">
                        <c:v>48679.802810668945</c:v>
                      </c:pt>
                      <c:pt idx="4608">
                        <c:v>50307.84114074707</c:v>
                      </c:pt>
                      <c:pt idx="4609">
                        <c:v>50317.065567016602</c:v>
                      </c:pt>
                      <c:pt idx="4610">
                        <c:v>48870.477569580078</c:v>
                      </c:pt>
                      <c:pt idx="4611">
                        <c:v>48871.877593994141</c:v>
                      </c:pt>
                      <c:pt idx="4612">
                        <c:v>49068.933380126953</c:v>
                      </c:pt>
                      <c:pt idx="4613">
                        <c:v>49068.933380126953</c:v>
                      </c:pt>
                      <c:pt idx="4614">
                        <c:v>48620.866973876953</c:v>
                      </c:pt>
                      <c:pt idx="4615">
                        <c:v>49073.901931762695</c:v>
                      </c:pt>
                      <c:pt idx="4616">
                        <c:v>49001.00178527832</c:v>
                      </c:pt>
                      <c:pt idx="4617">
                        <c:v>48932.102005004883</c:v>
                      </c:pt>
                      <c:pt idx="4618">
                        <c:v>48865.226409912109</c:v>
                      </c:pt>
                      <c:pt idx="4619">
                        <c:v>48783.103057861328</c:v>
                      </c:pt>
                      <c:pt idx="4620">
                        <c:v>50416.244155883789</c:v>
                      </c:pt>
                      <c:pt idx="4621">
                        <c:v>50409.118118286133</c:v>
                      </c:pt>
                      <c:pt idx="4622">
                        <c:v>49746.453689575195</c:v>
                      </c:pt>
                      <c:pt idx="4623">
                        <c:v>46890.861282348633</c:v>
                      </c:pt>
                      <c:pt idx="4624">
                        <c:v>47521.99006652832</c:v>
                      </c:pt>
                      <c:pt idx="4625">
                        <c:v>47521.990005493164</c:v>
                      </c:pt>
                      <c:pt idx="4626">
                        <c:v>47985.12873840332</c:v>
                      </c:pt>
                      <c:pt idx="4627">
                        <c:v>47985.12873840332</c:v>
                      </c:pt>
                      <c:pt idx="4628">
                        <c:v>47166.536697387695</c:v>
                      </c:pt>
                      <c:pt idx="4629">
                        <c:v>47093.636795043945</c:v>
                      </c:pt>
                      <c:pt idx="4630">
                        <c:v>57744.092346191406</c:v>
                      </c:pt>
                      <c:pt idx="4631">
                        <c:v>56860.15901184082</c:v>
                      </c:pt>
                      <c:pt idx="4632">
                        <c:v>56869.383438110352</c:v>
                      </c:pt>
                      <c:pt idx="4633">
                        <c:v>56869.383438110352</c:v>
                      </c:pt>
                      <c:pt idx="4634">
                        <c:v>56869.383438110352</c:v>
                      </c:pt>
                      <c:pt idx="4635">
                        <c:v>50093.267532348626</c:v>
                      </c:pt>
                      <c:pt idx="4636">
                        <c:v>49503.667556762695</c:v>
                      </c:pt>
                      <c:pt idx="4637">
                        <c:v>49503.667556762695</c:v>
                      </c:pt>
                      <c:pt idx="4638">
                        <c:v>51650.456817626953</c:v>
                      </c:pt>
                      <c:pt idx="4639">
                        <c:v>51650.456817626953</c:v>
                      </c:pt>
                      <c:pt idx="4640">
                        <c:v>51650.457061767578</c:v>
                      </c:pt>
                      <c:pt idx="4641">
                        <c:v>51650.349884033203</c:v>
                      </c:pt>
                      <c:pt idx="4642">
                        <c:v>51495.726348876953</c:v>
                      </c:pt>
                      <c:pt idx="4643">
                        <c:v>51289.221710205078</c:v>
                      </c:pt>
                      <c:pt idx="4644">
                        <c:v>50424.107696533203</c:v>
                      </c:pt>
                      <c:pt idx="4645">
                        <c:v>50415.590362548828</c:v>
                      </c:pt>
                      <c:pt idx="4646">
                        <c:v>50505.747344970703</c:v>
                      </c:pt>
                      <c:pt idx="4647">
                        <c:v>50505.854766845703</c:v>
                      </c:pt>
                      <c:pt idx="4648">
                        <c:v>49986.097442626953</c:v>
                      </c:pt>
                      <c:pt idx="4649">
                        <c:v>49093.551239013672</c:v>
                      </c:pt>
                      <c:pt idx="4650">
                        <c:v>50518.080032348633</c:v>
                      </c:pt>
                      <c:pt idx="4651">
                        <c:v>50508.855667114258</c:v>
                      </c:pt>
                      <c:pt idx="4652">
                        <c:v>47486.741775512695</c:v>
                      </c:pt>
                      <c:pt idx="4653">
                        <c:v>47495.966262817383</c:v>
                      </c:pt>
                      <c:pt idx="4654">
                        <c:v>47495.966262817383</c:v>
                      </c:pt>
                      <c:pt idx="4655">
                        <c:v>47486.741836547852</c:v>
                      </c:pt>
                      <c:pt idx="4656">
                        <c:v>49017.735000610352</c:v>
                      </c:pt>
                      <c:pt idx="4657">
                        <c:v>49403.051467895508</c:v>
                      </c:pt>
                      <c:pt idx="4658">
                        <c:v>49177.31233215332</c:v>
                      </c:pt>
                      <c:pt idx="4659">
                        <c:v>48784.50569152832</c:v>
                      </c:pt>
                      <c:pt idx="4660">
                        <c:v>50691.366104125977</c:v>
                      </c:pt>
                      <c:pt idx="4661">
                        <c:v>50700.590835571289</c:v>
                      </c:pt>
                      <c:pt idx="4662">
                        <c:v>50691.366409301758</c:v>
                      </c:pt>
                      <c:pt idx="4663">
                        <c:v>57477.016815185547</c:v>
                      </c:pt>
                      <c:pt idx="4664">
                        <c:v>57404.117095947258</c:v>
                      </c:pt>
                      <c:pt idx="4665">
                        <c:v>48860.558059692383</c:v>
                      </c:pt>
                      <c:pt idx="4666">
                        <c:v>48860.558181762695</c:v>
                      </c:pt>
                      <c:pt idx="4667">
                        <c:v>48854.444778442383</c:v>
                      </c:pt>
                      <c:pt idx="4668">
                        <c:v>50087.847854614258</c:v>
                      </c:pt>
                      <c:pt idx="4669">
                        <c:v>47012.060012817383</c:v>
                      </c:pt>
                      <c:pt idx="4670">
                        <c:v>47397.374465942383</c:v>
                      </c:pt>
                      <c:pt idx="4671">
                        <c:v>47264.372207641602</c:v>
                      </c:pt>
                      <c:pt idx="4672">
                        <c:v>47311.730239868164</c:v>
                      </c:pt>
                      <c:pt idx="4673">
                        <c:v>47303.510635375977</c:v>
                      </c:pt>
                      <c:pt idx="4674">
                        <c:v>46793.902297973633</c:v>
                      </c:pt>
                      <c:pt idx="4675">
                        <c:v>46609.865676879883</c:v>
                      </c:pt>
                      <c:pt idx="4676">
                        <c:v>47116.972610473633</c:v>
                      </c:pt>
                      <c:pt idx="4677">
                        <c:v>49497.938186645508</c:v>
                      </c:pt>
                      <c:pt idx="4678">
                        <c:v>49497.938186645508</c:v>
                      </c:pt>
                      <c:pt idx="4679">
                        <c:v>49047.518997192383</c:v>
                      </c:pt>
                      <c:pt idx="4680">
                        <c:v>50712.928115844727</c:v>
                      </c:pt>
                      <c:pt idx="4681">
                        <c:v>50713.415420532227</c:v>
                      </c:pt>
                      <c:pt idx="4682">
                        <c:v>50715.398818969727</c:v>
                      </c:pt>
                      <c:pt idx="4683">
                        <c:v>50715.398818969727</c:v>
                      </c:pt>
                      <c:pt idx="4684">
                        <c:v>50834.328506469727</c:v>
                      </c:pt>
                      <c:pt idx="4685">
                        <c:v>51720.468704223633</c:v>
                      </c:pt>
                      <c:pt idx="4686">
                        <c:v>48187.779434204102</c:v>
                      </c:pt>
                      <c:pt idx="4687">
                        <c:v>48199.279495239258</c:v>
                      </c:pt>
                      <c:pt idx="4688">
                        <c:v>48246.367935180664</c:v>
                      </c:pt>
                      <c:pt idx="4689">
                        <c:v>48237.143447875977</c:v>
                      </c:pt>
                      <c:pt idx="4690">
                        <c:v>48585.14338684082</c:v>
                      </c:pt>
                      <c:pt idx="4691">
                        <c:v>48585.14338684082</c:v>
                      </c:pt>
                      <c:pt idx="4692">
                        <c:v>48598.367874145508</c:v>
                      </c:pt>
                      <c:pt idx="4693">
                        <c:v>48598.367813110352</c:v>
                      </c:pt>
                      <c:pt idx="4694">
                        <c:v>48191.779495239258</c:v>
                      </c:pt>
                      <c:pt idx="4695">
                        <c:v>50827.34944152832</c:v>
                      </c:pt>
                      <c:pt idx="4696">
                        <c:v>51072.084060668945</c:v>
                      </c:pt>
                      <c:pt idx="4697">
                        <c:v>51011.72004699707</c:v>
                      </c:pt>
                      <c:pt idx="4698">
                        <c:v>51011.719802856445</c:v>
                      </c:pt>
                      <c:pt idx="4699">
                        <c:v>50046.16682434082</c:v>
                      </c:pt>
                      <c:pt idx="4700">
                        <c:v>50051.54524230957</c:v>
                      </c:pt>
                      <c:pt idx="4701">
                        <c:v>48557.048049926758</c:v>
                      </c:pt>
                      <c:pt idx="4702">
                        <c:v>48557.047927856445</c:v>
                      </c:pt>
                      <c:pt idx="4703">
                        <c:v>48557.047988891602</c:v>
                      </c:pt>
                      <c:pt idx="4704">
                        <c:v>48427.336868286133</c:v>
                      </c:pt>
                      <c:pt idx="4705">
                        <c:v>49270.182586669922</c:v>
                      </c:pt>
                      <c:pt idx="4706">
                        <c:v>49279.407379150391</c:v>
                      </c:pt>
                      <c:pt idx="4707">
                        <c:v>49279.407318115234</c:v>
                      </c:pt>
                      <c:pt idx="4708">
                        <c:v>58406.379302978516</c:v>
                      </c:pt>
                      <c:pt idx="4709">
                        <c:v>58406.379302978516</c:v>
                      </c:pt>
                      <c:pt idx="4710">
                        <c:v>49541.492874145508</c:v>
                      </c:pt>
                      <c:pt idx="4711">
                        <c:v>49610.809280395508</c:v>
                      </c:pt>
                      <c:pt idx="4712">
                        <c:v>49610.809280395508</c:v>
                      </c:pt>
                      <c:pt idx="4713">
                        <c:v>49610.809280395508</c:v>
                      </c:pt>
                      <c:pt idx="4714">
                        <c:v>49317.768661499023</c:v>
                      </c:pt>
                      <c:pt idx="4715">
                        <c:v>51141.723121643066</c:v>
                      </c:pt>
                      <c:pt idx="4716">
                        <c:v>49669.763893127441</c:v>
                      </c:pt>
                      <c:pt idx="4717">
                        <c:v>49941.732498168945</c:v>
                      </c:pt>
                      <c:pt idx="4718">
                        <c:v>49941.732498168945</c:v>
                      </c:pt>
                      <c:pt idx="4719">
                        <c:v>50201.291091918945</c:v>
                      </c:pt>
                      <c:pt idx="4720">
                        <c:v>50078.359451293945</c:v>
                      </c:pt>
                      <c:pt idx="4721">
                        <c:v>50540.008865356445</c:v>
                      </c:pt>
                      <c:pt idx="4722">
                        <c:v>47594.792617797852</c:v>
                      </c:pt>
                      <c:pt idx="4723">
                        <c:v>47604.016983032227</c:v>
                      </c:pt>
                      <c:pt idx="4724">
                        <c:v>59365.830902099609</c:v>
                      </c:pt>
                      <c:pt idx="4725">
                        <c:v>63669.198196411126</c:v>
                      </c:pt>
                      <c:pt idx="4726">
                        <c:v>63369.481887817376</c:v>
                      </c:pt>
                      <c:pt idx="4727">
                        <c:v>50194.288223266602</c:v>
                      </c:pt>
                      <c:pt idx="4728">
                        <c:v>49499.512588500977</c:v>
                      </c:pt>
                      <c:pt idx="4729">
                        <c:v>49490.288284301758</c:v>
                      </c:pt>
                      <c:pt idx="4730">
                        <c:v>48275.40087890625</c:v>
                      </c:pt>
                      <c:pt idx="4731">
                        <c:v>48284.625244140625</c:v>
                      </c:pt>
                      <c:pt idx="4732">
                        <c:v>48275.40087890625</c:v>
                      </c:pt>
                      <c:pt idx="4733">
                        <c:v>47751.91357421875</c:v>
                      </c:pt>
                      <c:pt idx="4734">
                        <c:v>48533.46435546875</c:v>
                      </c:pt>
                      <c:pt idx="4735">
                        <c:v>48542.688659667969</c:v>
                      </c:pt>
                      <c:pt idx="4736">
                        <c:v>46389.77082824707</c:v>
                      </c:pt>
                      <c:pt idx="4737">
                        <c:v>46393.771011352539</c:v>
                      </c:pt>
                      <c:pt idx="4738">
                        <c:v>46788.30989074707</c:v>
                      </c:pt>
                      <c:pt idx="4739">
                        <c:v>46436.30989074707</c:v>
                      </c:pt>
                      <c:pt idx="4740">
                        <c:v>49501.348846435547</c:v>
                      </c:pt>
                      <c:pt idx="4741">
                        <c:v>49501.348846435547</c:v>
                      </c:pt>
                      <c:pt idx="4742">
                        <c:v>50005.075408935547</c:v>
                      </c:pt>
                      <c:pt idx="4743">
                        <c:v>50376.493850708008</c:v>
                      </c:pt>
                      <c:pt idx="4744">
                        <c:v>50385.718154907227</c:v>
                      </c:pt>
                      <c:pt idx="4745">
                        <c:v>50385.718154907227</c:v>
                      </c:pt>
                      <c:pt idx="4746">
                        <c:v>50385.718215942383</c:v>
                      </c:pt>
                      <c:pt idx="4747">
                        <c:v>49400.820037841797</c:v>
                      </c:pt>
                      <c:pt idx="4748">
                        <c:v>46868.778701782227</c:v>
                      </c:pt>
                      <c:pt idx="4749">
                        <c:v>46845.852981567383</c:v>
                      </c:pt>
                      <c:pt idx="4750">
                        <c:v>50070.796524047852</c:v>
                      </c:pt>
                      <c:pt idx="4751">
                        <c:v>59422.248611450195</c:v>
                      </c:pt>
                      <c:pt idx="4752">
                        <c:v>59312.53987121582</c:v>
                      </c:pt>
                      <c:pt idx="4753">
                        <c:v>59277.870452880859</c:v>
                      </c:pt>
                      <c:pt idx="4754">
                        <c:v>59277.870513916016</c:v>
                      </c:pt>
                      <c:pt idx="4755">
                        <c:v>50259.356033325195</c:v>
                      </c:pt>
                      <c:pt idx="4756">
                        <c:v>49133.346649169922</c:v>
                      </c:pt>
                      <c:pt idx="4757">
                        <c:v>49133.346649169922</c:v>
                      </c:pt>
                      <c:pt idx="4758">
                        <c:v>48277.941864013672</c:v>
                      </c:pt>
                      <c:pt idx="4759">
                        <c:v>48965.742889404297</c:v>
                      </c:pt>
                      <c:pt idx="4760">
                        <c:v>48965.742889404297</c:v>
                      </c:pt>
                      <c:pt idx="4761">
                        <c:v>51076.184051513672</c:v>
                      </c:pt>
                      <c:pt idx="4762">
                        <c:v>51621.707489013672</c:v>
                      </c:pt>
                      <c:pt idx="4763">
                        <c:v>49087.527542114258</c:v>
                      </c:pt>
                      <c:pt idx="4764">
                        <c:v>49096.75227355957</c:v>
                      </c:pt>
                      <c:pt idx="4765">
                        <c:v>49097.287368774414</c:v>
                      </c:pt>
                      <c:pt idx="4766">
                        <c:v>50404.490753173821</c:v>
                      </c:pt>
                      <c:pt idx="4767">
                        <c:v>50413.715118408203</c:v>
                      </c:pt>
                      <c:pt idx="4768">
                        <c:v>50313.751007080071</c:v>
                      </c:pt>
                      <c:pt idx="4769">
                        <c:v>50322.548538208008</c:v>
                      </c:pt>
                      <c:pt idx="4770">
                        <c:v>47167.130935668945</c:v>
                      </c:pt>
                      <c:pt idx="4771">
                        <c:v>47176.033096313477</c:v>
                      </c:pt>
                      <c:pt idx="4772">
                        <c:v>51754.257400512695</c:v>
                      </c:pt>
                      <c:pt idx="4773">
                        <c:v>50788.037307739258</c:v>
                      </c:pt>
                      <c:pt idx="4774">
                        <c:v>50317.75276184082</c:v>
                      </c:pt>
                      <c:pt idx="4775">
                        <c:v>50473.419143676758</c:v>
                      </c:pt>
                      <c:pt idx="4776">
                        <c:v>50282.154861450195</c:v>
                      </c:pt>
                      <c:pt idx="4777">
                        <c:v>50129.355819702148</c:v>
                      </c:pt>
                      <c:pt idx="4778">
                        <c:v>52109.33772277832</c:v>
                      </c:pt>
                      <c:pt idx="4779">
                        <c:v>51555.558731079102</c:v>
                      </c:pt>
                      <c:pt idx="4780">
                        <c:v>51604.387405395508</c:v>
                      </c:pt>
                      <c:pt idx="4781">
                        <c:v>51879.149063110352</c:v>
                      </c:pt>
                      <c:pt idx="4782">
                        <c:v>53328.59211730957</c:v>
                      </c:pt>
                      <c:pt idx="4783">
                        <c:v>53406.418350219727</c:v>
                      </c:pt>
                      <c:pt idx="4784">
                        <c:v>53288.00227355957</c:v>
                      </c:pt>
                      <c:pt idx="4785">
                        <c:v>49071.362380981445</c:v>
                      </c:pt>
                      <c:pt idx="4786">
                        <c:v>49071.362380981445</c:v>
                      </c:pt>
                      <c:pt idx="4787">
                        <c:v>48379.763076782227</c:v>
                      </c:pt>
                      <c:pt idx="4788">
                        <c:v>49830.676467895508</c:v>
                      </c:pt>
                      <c:pt idx="4789">
                        <c:v>49782.865615844727</c:v>
                      </c:pt>
                      <c:pt idx="4790">
                        <c:v>49153.959426879883</c:v>
                      </c:pt>
                      <c:pt idx="4791">
                        <c:v>49638.337478637695</c:v>
                      </c:pt>
                      <c:pt idx="4792">
                        <c:v>49676.201370239258</c:v>
                      </c:pt>
                      <c:pt idx="4793">
                        <c:v>49125.77961730957</c:v>
                      </c:pt>
                      <c:pt idx="4794">
                        <c:v>46360.67561340332</c:v>
                      </c:pt>
                      <c:pt idx="4795">
                        <c:v>46360.67561340332</c:v>
                      </c:pt>
                      <c:pt idx="4796">
                        <c:v>45302.119094848626</c:v>
                      </c:pt>
                      <c:pt idx="4797">
                        <c:v>45311.343704223626</c:v>
                      </c:pt>
                      <c:pt idx="4798">
                        <c:v>45663.343704223626</c:v>
                      </c:pt>
                      <c:pt idx="4799">
                        <c:v>51772.350296020508</c:v>
                      </c:pt>
                      <c:pt idx="4800">
                        <c:v>48745.332168579102</c:v>
                      </c:pt>
                      <c:pt idx="4801">
                        <c:v>47860.847854614258</c:v>
                      </c:pt>
                      <c:pt idx="4802">
                        <c:v>50318.239822387695</c:v>
                      </c:pt>
                      <c:pt idx="4803">
                        <c:v>50847.222122192376</c:v>
                      </c:pt>
                      <c:pt idx="4804">
                        <c:v>45687.634963989258</c:v>
                      </c:pt>
                      <c:pt idx="4805">
                        <c:v>45699.134841918945</c:v>
                      </c:pt>
                      <c:pt idx="4806">
                        <c:v>45893.109085083008</c:v>
                      </c:pt>
                      <c:pt idx="4807">
                        <c:v>45893.109085083008</c:v>
                      </c:pt>
                      <c:pt idx="4808">
                        <c:v>45893.108963012695</c:v>
                      </c:pt>
                      <c:pt idx="4809">
                        <c:v>45883.88459777832</c:v>
                      </c:pt>
                      <c:pt idx="4810">
                        <c:v>45879.88459777832</c:v>
                      </c:pt>
                      <c:pt idx="4811">
                        <c:v>48432.782180786133</c:v>
                      </c:pt>
                      <c:pt idx="4812">
                        <c:v>48436.782180786133</c:v>
                      </c:pt>
                      <c:pt idx="4813">
                        <c:v>48446.546829223633</c:v>
                      </c:pt>
                      <c:pt idx="4814">
                        <c:v>48220.921585083008</c:v>
                      </c:pt>
                      <c:pt idx="4815">
                        <c:v>62597.662368774414</c:v>
                      </c:pt>
                      <c:pt idx="4816">
                        <c:v>50108.76887512207</c:v>
                      </c:pt>
                      <c:pt idx="4817">
                        <c:v>49985.653030395508</c:v>
                      </c:pt>
                      <c:pt idx="4818">
                        <c:v>48412.028091430664</c:v>
                      </c:pt>
                      <c:pt idx="4819">
                        <c:v>48412.02815246582</c:v>
                      </c:pt>
                      <c:pt idx="4820">
                        <c:v>48583.091873168945</c:v>
                      </c:pt>
                      <c:pt idx="4821">
                        <c:v>48385.346755981445</c:v>
                      </c:pt>
                      <c:pt idx="4822">
                        <c:v>48385.346755981445</c:v>
                      </c:pt>
                      <c:pt idx="4823">
                        <c:v>48385.346755981445</c:v>
                      </c:pt>
                      <c:pt idx="4824">
                        <c:v>48033.346878051758</c:v>
                      </c:pt>
                      <c:pt idx="4825">
                        <c:v>48293.374221801758</c:v>
                      </c:pt>
                      <c:pt idx="4826">
                        <c:v>48142.888381958008</c:v>
                      </c:pt>
                      <c:pt idx="4827">
                        <c:v>47296.056289672852</c:v>
                      </c:pt>
                      <c:pt idx="4828">
                        <c:v>46960.935440063477</c:v>
                      </c:pt>
                      <c:pt idx="4829">
                        <c:v>47470.51301574707</c:v>
                      </c:pt>
                      <c:pt idx="4830">
                        <c:v>51586.80158996582</c:v>
                      </c:pt>
                      <c:pt idx="4831">
                        <c:v>51165.68196105957</c:v>
                      </c:pt>
                      <c:pt idx="4832">
                        <c:v>51101.785720825195</c:v>
                      </c:pt>
                      <c:pt idx="4833">
                        <c:v>51028.676345825195</c:v>
                      </c:pt>
                      <c:pt idx="4834">
                        <c:v>48714.12776184082</c:v>
                      </c:pt>
                      <c:pt idx="4835">
                        <c:v>48714.12776184082</c:v>
                      </c:pt>
                      <c:pt idx="4836">
                        <c:v>44911.797439575195</c:v>
                      </c:pt>
                      <c:pt idx="4837">
                        <c:v>44915.797805786126</c:v>
                      </c:pt>
                      <c:pt idx="4838">
                        <c:v>44925.022048950195</c:v>
                      </c:pt>
                      <c:pt idx="4839">
                        <c:v>44925.022048950195</c:v>
                      </c:pt>
                      <c:pt idx="4840">
                        <c:v>47382.508560180664</c:v>
                      </c:pt>
                      <c:pt idx="4841">
                        <c:v>47029.700271606445</c:v>
                      </c:pt>
                      <c:pt idx="4842">
                        <c:v>47029.250076293945</c:v>
                      </c:pt>
                      <c:pt idx="4843">
                        <c:v>59813.942291259766</c:v>
                      </c:pt>
                      <c:pt idx="4844">
                        <c:v>59683.732452392578</c:v>
                      </c:pt>
                      <c:pt idx="4845">
                        <c:v>50053.400588989258</c:v>
                      </c:pt>
                      <c:pt idx="4846">
                        <c:v>50062.625198364258</c:v>
                      </c:pt>
                      <c:pt idx="4847">
                        <c:v>50062.625198364258</c:v>
                      </c:pt>
                      <c:pt idx="4848">
                        <c:v>47408.010009765625</c:v>
                      </c:pt>
                      <c:pt idx="4849">
                        <c:v>47408.009948730469</c:v>
                      </c:pt>
                      <c:pt idx="4850">
                        <c:v>46724.006042480469</c:v>
                      </c:pt>
                      <c:pt idx="4851">
                        <c:v>48678.24983215332</c:v>
                      </c:pt>
                      <c:pt idx="4852">
                        <c:v>55332.659317016594</c:v>
                      </c:pt>
                      <c:pt idx="4853">
                        <c:v>55268.983535766602</c:v>
                      </c:pt>
                      <c:pt idx="4854">
                        <c:v>55196.08381652832</c:v>
                      </c:pt>
                      <c:pt idx="4855">
                        <c:v>55123.18391418457</c:v>
                      </c:pt>
                      <c:pt idx="4856">
                        <c:v>57379.932022094727</c:v>
                      </c:pt>
                      <c:pt idx="4857">
                        <c:v>57118.166687011719</c:v>
                      </c:pt>
                      <c:pt idx="4858">
                        <c:v>57058.6298828125</c:v>
                      </c:pt>
                      <c:pt idx="4859">
                        <c:v>57058.629821777344</c:v>
                      </c:pt>
                      <c:pt idx="4860">
                        <c:v>53115.952774047852</c:v>
                      </c:pt>
                      <c:pt idx="4861">
                        <c:v>54380.154373168945</c:v>
                      </c:pt>
                      <c:pt idx="4862">
                        <c:v>47643.365371704102</c:v>
                      </c:pt>
                      <c:pt idx="4863">
                        <c:v>47955.78010559082</c:v>
                      </c:pt>
                      <c:pt idx="4864">
                        <c:v>48096.14192199707</c:v>
                      </c:pt>
                      <c:pt idx="4865">
                        <c:v>47780.601516723626</c:v>
                      </c:pt>
                      <c:pt idx="4866">
                        <c:v>47707.701614379876</c:v>
                      </c:pt>
                      <c:pt idx="4867">
                        <c:v>47222.019180297852</c:v>
                      </c:pt>
                      <c:pt idx="4868">
                        <c:v>49851.89826965332</c:v>
                      </c:pt>
                      <c:pt idx="4869">
                        <c:v>49729.292434692383</c:v>
                      </c:pt>
                      <c:pt idx="4870">
                        <c:v>49727.946731567383</c:v>
                      </c:pt>
                      <c:pt idx="4871">
                        <c:v>50337.436477661133</c:v>
                      </c:pt>
                      <c:pt idx="4872">
                        <c:v>49858.928298950195</c:v>
                      </c:pt>
                      <c:pt idx="4873">
                        <c:v>49858.928298950195</c:v>
                      </c:pt>
                      <c:pt idx="4874">
                        <c:v>48618.90022277832</c:v>
                      </c:pt>
                      <c:pt idx="4875">
                        <c:v>50911.583145141602</c:v>
                      </c:pt>
                      <c:pt idx="4876">
                        <c:v>49958.494522094727</c:v>
                      </c:pt>
                      <c:pt idx="4877">
                        <c:v>48692.943740844727</c:v>
                      </c:pt>
                      <c:pt idx="4878">
                        <c:v>48440.062637329102</c:v>
                      </c:pt>
                      <c:pt idx="4879">
                        <c:v>48449.287063598633</c:v>
                      </c:pt>
                      <c:pt idx="4880">
                        <c:v>49251.201248168945</c:v>
                      </c:pt>
                      <c:pt idx="4881">
                        <c:v>49251.201309204102</c:v>
                      </c:pt>
                      <c:pt idx="4882">
                        <c:v>49480.425918579102</c:v>
                      </c:pt>
                      <c:pt idx="4883">
                        <c:v>49489.650344848633</c:v>
                      </c:pt>
                      <c:pt idx="4884">
                        <c:v>49489.650344848633</c:v>
                      </c:pt>
                      <c:pt idx="4885">
                        <c:v>49095.111465454102</c:v>
                      </c:pt>
                      <c:pt idx="4886">
                        <c:v>47979.729934692383</c:v>
                      </c:pt>
                      <c:pt idx="4887">
                        <c:v>47679.999649047852</c:v>
                      </c:pt>
                      <c:pt idx="4888">
                        <c:v>56080.161849975586</c:v>
                      </c:pt>
                      <c:pt idx="4889">
                        <c:v>56006.408493041992</c:v>
                      </c:pt>
                      <c:pt idx="4890">
                        <c:v>49526.299041748047</c:v>
                      </c:pt>
                      <c:pt idx="4891">
                        <c:v>49530.961151123047</c:v>
                      </c:pt>
                      <c:pt idx="4892">
                        <c:v>49540.185577392578</c:v>
                      </c:pt>
                      <c:pt idx="4893">
                        <c:v>49412.027557373047</c:v>
                      </c:pt>
                      <c:pt idx="4894">
                        <c:v>50136.976638793945</c:v>
                      </c:pt>
                      <c:pt idx="4895">
                        <c:v>50377.914627075195</c:v>
                      </c:pt>
                      <c:pt idx="4896">
                        <c:v>50377.914627075195</c:v>
                      </c:pt>
                      <c:pt idx="4897">
                        <c:v>50330.10334777832</c:v>
                      </c:pt>
                      <c:pt idx="4898">
                        <c:v>50205.44563293457</c:v>
                      </c:pt>
                      <c:pt idx="4899">
                        <c:v>49715.602752685547</c:v>
                      </c:pt>
                      <c:pt idx="4900">
                        <c:v>47670.55696105957</c:v>
                      </c:pt>
                      <c:pt idx="4901">
                        <c:v>50114.846817016602</c:v>
                      </c:pt>
                      <c:pt idx="4902">
                        <c:v>59270.433013916016</c:v>
                      </c:pt>
                      <c:pt idx="4903">
                        <c:v>59836.647613525391</c:v>
                      </c:pt>
                      <c:pt idx="4904">
                        <c:v>59791.887847900391</c:v>
                      </c:pt>
                      <c:pt idx="4905">
                        <c:v>64733.839797973626</c:v>
                      </c:pt>
                      <c:pt idx="4906">
                        <c:v>64457.780715942376</c:v>
                      </c:pt>
                      <c:pt idx="4907">
                        <c:v>49702.649566650391</c:v>
                      </c:pt>
                      <c:pt idx="4908">
                        <c:v>49841.695693969727</c:v>
                      </c:pt>
                      <c:pt idx="4909">
                        <c:v>51418.655349731445</c:v>
                      </c:pt>
                      <c:pt idx="4910">
                        <c:v>49092.617324829102</c:v>
                      </c:pt>
                      <c:pt idx="4911">
                        <c:v>49096.617324829102</c:v>
                      </c:pt>
                      <c:pt idx="4912">
                        <c:v>49852.173782348633</c:v>
                      </c:pt>
                      <c:pt idx="4913">
                        <c:v>49457.632949829102</c:v>
                      </c:pt>
                      <c:pt idx="4914">
                        <c:v>49618.076171875</c:v>
                      </c:pt>
                      <c:pt idx="4915">
                        <c:v>49627.300659179688</c:v>
                      </c:pt>
                      <c:pt idx="4916">
                        <c:v>47636.221145629883</c:v>
                      </c:pt>
                      <c:pt idx="4917">
                        <c:v>47645.445449829102</c:v>
                      </c:pt>
                      <c:pt idx="4918">
                        <c:v>47645.445510864258</c:v>
                      </c:pt>
                      <c:pt idx="4919">
                        <c:v>47645.44563293457</c:v>
                      </c:pt>
                      <c:pt idx="4920">
                        <c:v>51004.826736450195</c:v>
                      </c:pt>
                      <c:pt idx="4921">
                        <c:v>50323.265518188477</c:v>
                      </c:pt>
                      <c:pt idx="4922">
                        <c:v>50323.265518188477</c:v>
                      </c:pt>
                      <c:pt idx="4923">
                        <c:v>49852.21076965332</c:v>
                      </c:pt>
                      <c:pt idx="4924">
                        <c:v>50568.665115356438</c:v>
                      </c:pt>
                      <c:pt idx="4925">
                        <c:v>50579.238235473633</c:v>
                      </c:pt>
                      <c:pt idx="4926">
                        <c:v>50669.249954223626</c:v>
                      </c:pt>
                      <c:pt idx="4927">
                        <c:v>50531.919876098626</c:v>
                      </c:pt>
                      <c:pt idx="4928">
                        <c:v>48722.799209594719</c:v>
                      </c:pt>
                      <c:pt idx="4929">
                        <c:v>48834.480194091797</c:v>
                      </c:pt>
                      <c:pt idx="4930">
                        <c:v>49003.582244873047</c:v>
                      </c:pt>
                      <c:pt idx="4931">
                        <c:v>48914.063201904297</c:v>
                      </c:pt>
                      <c:pt idx="4932">
                        <c:v>59817.550735473633</c:v>
                      </c:pt>
                      <c:pt idx="4933">
                        <c:v>59681.440994262688</c:v>
                      </c:pt>
                      <c:pt idx="4934">
                        <c:v>60790.909378051751</c:v>
                      </c:pt>
                      <c:pt idx="4935">
                        <c:v>50027.576736450195</c:v>
                      </c:pt>
                      <c:pt idx="4936">
                        <c:v>50036.801162719727</c:v>
                      </c:pt>
                      <c:pt idx="4937">
                        <c:v>49804.203567504883</c:v>
                      </c:pt>
                      <c:pt idx="4938">
                        <c:v>49804.203567504883</c:v>
                      </c:pt>
                      <c:pt idx="4939">
                        <c:v>49804.203567504883</c:v>
                      </c:pt>
                      <c:pt idx="4940">
                        <c:v>49793.470291137695</c:v>
                      </c:pt>
                      <c:pt idx="4941">
                        <c:v>51892.301956176758</c:v>
                      </c:pt>
                      <c:pt idx="4942">
                        <c:v>49868.41194152832</c:v>
                      </c:pt>
                      <c:pt idx="4943">
                        <c:v>50387.49446105957</c:v>
                      </c:pt>
                      <c:pt idx="4944">
                        <c:v>50378.897048950195</c:v>
                      </c:pt>
                      <c:pt idx="4945">
                        <c:v>49183.029739379876</c:v>
                      </c:pt>
                      <c:pt idx="4946">
                        <c:v>49183.029983520508</c:v>
                      </c:pt>
                      <c:pt idx="4947">
                        <c:v>49182.88557434082</c:v>
                      </c:pt>
                      <c:pt idx="4948">
                        <c:v>47715.403762817383</c:v>
                      </c:pt>
                      <c:pt idx="4949">
                        <c:v>47715.403762817383</c:v>
                      </c:pt>
                      <c:pt idx="4950">
                        <c:v>48584.677322387695</c:v>
                      </c:pt>
                      <c:pt idx="4951">
                        <c:v>48584.677322387695</c:v>
                      </c:pt>
                      <c:pt idx="4952">
                        <c:v>48199.360916137695</c:v>
                      </c:pt>
                      <c:pt idx="4953">
                        <c:v>50157.85139465332</c:v>
                      </c:pt>
                      <c:pt idx="4954">
                        <c:v>50255.644119262695</c:v>
                      </c:pt>
                      <c:pt idx="4955">
                        <c:v>50255.644180297852</c:v>
                      </c:pt>
                      <c:pt idx="4956">
                        <c:v>50246.41975402832</c:v>
                      </c:pt>
                      <c:pt idx="4957">
                        <c:v>49538.419448852539</c:v>
                      </c:pt>
                      <c:pt idx="4958">
                        <c:v>49498.679824829102</c:v>
                      </c:pt>
                      <c:pt idx="4959">
                        <c:v>51473.365432739251</c:v>
                      </c:pt>
                      <c:pt idx="4960">
                        <c:v>51424.267776489251</c:v>
                      </c:pt>
                      <c:pt idx="4961">
                        <c:v>51376.456130981438</c:v>
                      </c:pt>
                      <c:pt idx="4962">
                        <c:v>51367.231643676751</c:v>
                      </c:pt>
                      <c:pt idx="4963">
                        <c:v>58579.736297607422</c:v>
                      </c:pt>
                      <c:pt idx="4964">
                        <c:v>58565.070526123047</c:v>
                      </c:pt>
                      <c:pt idx="4965">
                        <c:v>50142.789627075195</c:v>
                      </c:pt>
                      <c:pt idx="4966">
                        <c:v>50701.537551879883</c:v>
                      </c:pt>
                      <c:pt idx="4967">
                        <c:v>50701.537551879883</c:v>
                      </c:pt>
                      <c:pt idx="4968">
                        <c:v>50544.020706176758</c:v>
                      </c:pt>
                      <c:pt idx="4969">
                        <c:v>50262.471267700195</c:v>
                      </c:pt>
                      <c:pt idx="4970">
                        <c:v>50262.471267700195</c:v>
                      </c:pt>
                      <c:pt idx="4971">
                        <c:v>49463.066787719727</c:v>
                      </c:pt>
                      <c:pt idx="4972">
                        <c:v>49463.066787719727</c:v>
                      </c:pt>
                      <c:pt idx="4973">
                        <c:v>49463.066787719727</c:v>
                      </c:pt>
                      <c:pt idx="4974">
                        <c:v>49805.842361450195</c:v>
                      </c:pt>
                      <c:pt idx="4975">
                        <c:v>49681.557693481445</c:v>
                      </c:pt>
                      <c:pt idx="4976">
                        <c:v>51007.942214965813</c:v>
                      </c:pt>
                      <c:pt idx="4977">
                        <c:v>48742.82795715332</c:v>
                      </c:pt>
                      <c:pt idx="4978">
                        <c:v>58220.632720947258</c:v>
                      </c:pt>
                      <c:pt idx="4979">
                        <c:v>57161.238555908196</c:v>
                      </c:pt>
                      <c:pt idx="4980">
                        <c:v>48127.435684204102</c:v>
                      </c:pt>
                      <c:pt idx="4981">
                        <c:v>48387.484268188477</c:v>
                      </c:pt>
                      <c:pt idx="4982">
                        <c:v>47765.250137329102</c:v>
                      </c:pt>
                      <c:pt idx="4983">
                        <c:v>47522.609268188477</c:v>
                      </c:pt>
                      <c:pt idx="4984">
                        <c:v>48554.52180480957</c:v>
                      </c:pt>
                      <c:pt idx="4985">
                        <c:v>48939.836502075195</c:v>
                      </c:pt>
                      <c:pt idx="4986">
                        <c:v>48939.836502075195</c:v>
                      </c:pt>
                      <c:pt idx="4987">
                        <c:v>48891.007888793945</c:v>
                      </c:pt>
                      <c:pt idx="4988">
                        <c:v>48359.53205871582</c:v>
                      </c:pt>
                      <c:pt idx="4989">
                        <c:v>48279.053298950195</c:v>
                      </c:pt>
                      <c:pt idx="4990">
                        <c:v>48664.369705200188</c:v>
                      </c:pt>
                      <c:pt idx="4991">
                        <c:v>48664.370071411133</c:v>
                      </c:pt>
                      <c:pt idx="4992">
                        <c:v>48655.145706176751</c:v>
                      </c:pt>
                      <c:pt idx="4993">
                        <c:v>48165.058975219727</c:v>
                      </c:pt>
                      <c:pt idx="4994">
                        <c:v>51148.809768676758</c:v>
                      </c:pt>
                      <c:pt idx="4995">
                        <c:v>48593.984939575195</c:v>
                      </c:pt>
                      <c:pt idx="4996">
                        <c:v>49178.64582824707</c:v>
                      </c:pt>
                      <c:pt idx="4997">
                        <c:v>48828.638381958008</c:v>
                      </c:pt>
                      <c:pt idx="4998">
                        <c:v>47006.863235473633</c:v>
                      </c:pt>
                      <c:pt idx="4999">
                        <c:v>47006.863235473633</c:v>
                      </c:pt>
                      <c:pt idx="5000">
                        <c:v>46182.78547668457</c:v>
                      </c:pt>
                      <c:pt idx="5001">
                        <c:v>46182.78547668457</c:v>
                      </c:pt>
                      <c:pt idx="5002">
                        <c:v>47693.17951965332</c:v>
                      </c:pt>
                      <c:pt idx="5003">
                        <c:v>48407.63606262207</c:v>
                      </c:pt>
                      <c:pt idx="5004">
                        <c:v>48480.53596496582</c:v>
                      </c:pt>
                      <c:pt idx="5005">
                        <c:v>48553.43586730957</c:v>
                      </c:pt>
                      <c:pt idx="5006">
                        <c:v>48626.33576965332</c:v>
                      </c:pt>
                      <c:pt idx="5007">
                        <c:v>49292.281692504883</c:v>
                      </c:pt>
                      <c:pt idx="5008">
                        <c:v>49313.863906860352</c:v>
                      </c:pt>
                      <c:pt idx="5009">
                        <c:v>60376.893585205078</c:v>
                      </c:pt>
                      <c:pt idx="5010">
                        <c:v>51907.443679809563</c:v>
                      </c:pt>
                      <c:pt idx="5011">
                        <c:v>49941.447341918945</c:v>
                      </c:pt>
                      <c:pt idx="5012">
                        <c:v>49945.447708129883</c:v>
                      </c:pt>
                      <c:pt idx="5013">
                        <c:v>51429.063552856445</c:v>
                      </c:pt>
                      <c:pt idx="5014">
                        <c:v>51429.063064575195</c:v>
                      </c:pt>
                      <c:pt idx="5015">
                        <c:v>50727.68620300293</c:v>
                      </c:pt>
                      <c:pt idx="5016">
                        <c:v>49201.930389404297</c:v>
                      </c:pt>
                      <c:pt idx="5017">
                        <c:v>49201.930389404297</c:v>
                      </c:pt>
                      <c:pt idx="5018">
                        <c:v>53847.020889282227</c:v>
                      </c:pt>
                      <c:pt idx="5019">
                        <c:v>53847.021194458008</c:v>
                      </c:pt>
                      <c:pt idx="5020">
                        <c:v>53827.621200561523</c:v>
                      </c:pt>
                      <c:pt idx="5021">
                        <c:v>55868.19563293457</c:v>
                      </c:pt>
                      <c:pt idx="5022">
                        <c:v>55868.195755004883</c:v>
                      </c:pt>
                      <c:pt idx="5023">
                        <c:v>55518.63215637207</c:v>
                      </c:pt>
                      <c:pt idx="5024">
                        <c:v>56073.300186157227</c:v>
                      </c:pt>
                      <c:pt idx="5025">
                        <c:v>50738.455642700195</c:v>
                      </c:pt>
                      <c:pt idx="5026">
                        <c:v>48469.339736938477</c:v>
                      </c:pt>
                      <c:pt idx="5027">
                        <c:v>48347.041458129883</c:v>
                      </c:pt>
                      <c:pt idx="5028">
                        <c:v>49306.097991943359</c:v>
                      </c:pt>
                      <c:pt idx="5029">
                        <c:v>50099.749710083008</c:v>
                      </c:pt>
                      <c:pt idx="5030">
                        <c:v>50103.749588012695</c:v>
                      </c:pt>
                      <c:pt idx="5031">
                        <c:v>48263.691360473633</c:v>
                      </c:pt>
                      <c:pt idx="5032">
                        <c:v>48263.691482543945</c:v>
                      </c:pt>
                      <c:pt idx="5033">
                        <c:v>48263.691482543945</c:v>
                      </c:pt>
                      <c:pt idx="5034">
                        <c:v>59832.189529418945</c:v>
                      </c:pt>
                      <c:pt idx="5035">
                        <c:v>60390.304397583008</c:v>
                      </c:pt>
                      <c:pt idx="5036">
                        <c:v>61873.569046020508</c:v>
                      </c:pt>
                      <c:pt idx="5037">
                        <c:v>61537.119338989258</c:v>
                      </c:pt>
                      <c:pt idx="5038">
                        <c:v>61564.546829223626</c:v>
                      </c:pt>
                      <c:pt idx="5039">
                        <c:v>56834.089141845703</c:v>
                      </c:pt>
                      <c:pt idx="5040">
                        <c:v>48884.211502075195</c:v>
                      </c:pt>
                      <c:pt idx="5041">
                        <c:v>48884.211502075195</c:v>
                      </c:pt>
                      <c:pt idx="5042">
                        <c:v>52402.016677856445</c:v>
                      </c:pt>
                      <c:pt idx="5043">
                        <c:v>50189.627151489258</c:v>
                      </c:pt>
                      <c:pt idx="5044">
                        <c:v>50189.627151489258</c:v>
                      </c:pt>
                      <c:pt idx="5045">
                        <c:v>50189.627090454102</c:v>
                      </c:pt>
                      <c:pt idx="5046">
                        <c:v>50189.627151489258</c:v>
                      </c:pt>
                      <c:pt idx="5047">
                        <c:v>48161.123931884766</c:v>
                      </c:pt>
                      <c:pt idx="5048">
                        <c:v>45798.334121704102</c:v>
                      </c:pt>
                      <c:pt idx="5049">
                        <c:v>52888.550247192383</c:v>
                      </c:pt>
                      <c:pt idx="5050">
                        <c:v>52888.550247192383</c:v>
                      </c:pt>
                      <c:pt idx="5051">
                        <c:v>52888.550491333008</c:v>
                      </c:pt>
                      <c:pt idx="5052">
                        <c:v>52776.431442260742</c:v>
                      </c:pt>
                      <c:pt idx="5053">
                        <c:v>54743.971939086914</c:v>
                      </c:pt>
                      <c:pt idx="5054">
                        <c:v>54743.971939086914</c:v>
                      </c:pt>
                      <c:pt idx="5055">
                        <c:v>48598.367752075195</c:v>
                      </c:pt>
                      <c:pt idx="5056">
                        <c:v>48246.36799621582</c:v>
                      </c:pt>
                      <c:pt idx="5057">
                        <c:v>47894.36799621582</c:v>
                      </c:pt>
                      <c:pt idx="5058">
                        <c:v>47700.070877075195</c:v>
                      </c:pt>
                      <c:pt idx="5059">
                        <c:v>47894.367752075195</c:v>
                      </c:pt>
                      <c:pt idx="5060">
                        <c:v>47894.367752075195</c:v>
                      </c:pt>
                      <c:pt idx="5061">
                        <c:v>47894.367752075195</c:v>
                      </c:pt>
                      <c:pt idx="5062">
                        <c:v>47898.367752075195</c:v>
                      </c:pt>
                      <c:pt idx="5063">
                        <c:v>48026.525772094727</c:v>
                      </c:pt>
                      <c:pt idx="5064">
                        <c:v>48897.256057739258</c:v>
                      </c:pt>
                      <c:pt idx="5065">
                        <c:v>48897.256118774414</c:v>
                      </c:pt>
                      <c:pt idx="5066">
                        <c:v>48168.985794067383</c:v>
                      </c:pt>
                      <c:pt idx="5067">
                        <c:v>48168.985794067383</c:v>
                      </c:pt>
                      <c:pt idx="5068">
                        <c:v>56930.273773193359</c:v>
                      </c:pt>
                      <c:pt idx="5069">
                        <c:v>56930.274078369141</c:v>
                      </c:pt>
                      <c:pt idx="5070">
                        <c:v>48461.405471801758</c:v>
                      </c:pt>
                      <c:pt idx="5071">
                        <c:v>48461.40559387207</c:v>
                      </c:pt>
                      <c:pt idx="5072">
                        <c:v>48571.114822387695</c:v>
                      </c:pt>
                      <c:pt idx="5073">
                        <c:v>48931.77522277832</c:v>
                      </c:pt>
                      <c:pt idx="5074">
                        <c:v>48555.687210083008</c:v>
                      </c:pt>
                      <c:pt idx="5075">
                        <c:v>49292.99983215332</c:v>
                      </c:pt>
                      <c:pt idx="5076">
                        <c:v>48973.18391418457</c:v>
                      </c:pt>
                      <c:pt idx="5077">
                        <c:v>46297.59895324707</c:v>
                      </c:pt>
                      <c:pt idx="5078">
                        <c:v>45555.53450012207</c:v>
                      </c:pt>
                      <c:pt idx="5079">
                        <c:v>46568.858474731445</c:v>
                      </c:pt>
                      <c:pt idx="5080">
                        <c:v>47563.68635559082</c:v>
                      </c:pt>
                      <c:pt idx="5081">
                        <c:v>47563.686233520508</c:v>
                      </c:pt>
                      <c:pt idx="5082">
                        <c:v>49749.965774536133</c:v>
                      </c:pt>
                      <c:pt idx="5083">
                        <c:v>51653.714309692383</c:v>
                      </c:pt>
                      <c:pt idx="5084">
                        <c:v>51653.714309692383</c:v>
                      </c:pt>
                      <c:pt idx="5085">
                        <c:v>52962.500503540039</c:v>
                      </c:pt>
                      <c:pt idx="5086">
                        <c:v>54684.912673950195</c:v>
                      </c:pt>
                      <c:pt idx="5087">
                        <c:v>47846.49592590332</c:v>
                      </c:pt>
                      <c:pt idx="5088">
                        <c:v>47805.167678833008</c:v>
                      </c:pt>
                      <c:pt idx="5089">
                        <c:v>47476.182083129883</c:v>
                      </c:pt>
                      <c:pt idx="5090">
                        <c:v>47951.68537902832</c:v>
                      </c:pt>
                      <c:pt idx="5091">
                        <c:v>48271.894973754876</c:v>
                      </c:pt>
                      <c:pt idx="5092">
                        <c:v>49889.893020629883</c:v>
                      </c:pt>
                      <c:pt idx="5093">
                        <c:v>50598.007522583008</c:v>
                      </c:pt>
                      <c:pt idx="5094">
                        <c:v>50598.007522583008</c:v>
                      </c:pt>
                      <c:pt idx="5095">
                        <c:v>50712.285354614258</c:v>
                      </c:pt>
                      <c:pt idx="5096">
                        <c:v>50712.285354614258</c:v>
                      </c:pt>
                      <c:pt idx="5097">
                        <c:v>50712.285598754876</c:v>
                      </c:pt>
                      <c:pt idx="5098">
                        <c:v>47898.170570373535</c:v>
                      </c:pt>
                      <c:pt idx="5099">
                        <c:v>47975.285316467285</c:v>
                      </c:pt>
                      <c:pt idx="5100">
                        <c:v>64529.1787109375</c:v>
                      </c:pt>
                      <c:pt idx="5101">
                        <c:v>64525.123046875</c:v>
                      </c:pt>
                      <c:pt idx="5102">
                        <c:v>50294.616836547852</c:v>
                      </c:pt>
                      <c:pt idx="5103">
                        <c:v>50679.933242797852</c:v>
                      </c:pt>
                      <c:pt idx="5104">
                        <c:v>49596.654632568352</c:v>
                      </c:pt>
                      <c:pt idx="5105">
                        <c:v>49971.40412902832</c:v>
                      </c:pt>
                      <c:pt idx="5106">
                        <c:v>50948.55061340332</c:v>
                      </c:pt>
                      <c:pt idx="5107">
                        <c:v>50948.550369262695</c:v>
                      </c:pt>
                      <c:pt idx="5108">
                        <c:v>50880.81184387207</c:v>
                      </c:pt>
                      <c:pt idx="5109">
                        <c:v>50938.86457824707</c:v>
                      </c:pt>
                      <c:pt idx="5110">
                        <c:v>51089.194412231445</c:v>
                      </c:pt>
                      <c:pt idx="5111">
                        <c:v>48780.787536621086</c:v>
                      </c:pt>
                      <c:pt idx="5112">
                        <c:v>48357.059387207024</c:v>
                      </c:pt>
                      <c:pt idx="5113">
                        <c:v>48357.059387207024</c:v>
                      </c:pt>
                      <c:pt idx="5114">
                        <c:v>47854.315368652344</c:v>
                      </c:pt>
                      <c:pt idx="5115">
                        <c:v>62030.472610473633</c:v>
                      </c:pt>
                      <c:pt idx="5116">
                        <c:v>61991.207717895501</c:v>
                      </c:pt>
                      <c:pt idx="5117">
                        <c:v>64034.259658813477</c:v>
                      </c:pt>
                      <c:pt idx="5118">
                        <c:v>64034.259658813477</c:v>
                      </c:pt>
                      <c:pt idx="5119">
                        <c:v>63072.798233032227</c:v>
                      </c:pt>
                      <c:pt idx="5120">
                        <c:v>49062.416580200195</c:v>
                      </c:pt>
                      <c:pt idx="5121">
                        <c:v>49062.416580200195</c:v>
                      </c:pt>
                      <c:pt idx="5122">
                        <c:v>46324.317947387695</c:v>
                      </c:pt>
                      <c:pt idx="5123">
                        <c:v>46494.605972290039</c:v>
                      </c:pt>
                      <c:pt idx="5124">
                        <c:v>46846.605972290039</c:v>
                      </c:pt>
                      <c:pt idx="5125">
                        <c:v>45480.595962524414</c:v>
                      </c:pt>
                      <c:pt idx="5126">
                        <c:v>49214.892761230469</c:v>
                      </c:pt>
                      <c:pt idx="5127">
                        <c:v>49289.877563476563</c:v>
                      </c:pt>
                      <c:pt idx="5128">
                        <c:v>49454.947998046875</c:v>
                      </c:pt>
                      <c:pt idx="5129">
                        <c:v>49454.947998046875</c:v>
                      </c:pt>
                      <c:pt idx="5130">
                        <c:v>49429.107986450195</c:v>
                      </c:pt>
                      <c:pt idx="5131">
                        <c:v>51755.963455200195</c:v>
                      </c:pt>
                      <c:pt idx="5132">
                        <c:v>49609.191848754883</c:v>
                      </c:pt>
                      <c:pt idx="5133">
                        <c:v>50778.152297973626</c:v>
                      </c:pt>
                      <c:pt idx="5134">
                        <c:v>50738.54817199707</c:v>
                      </c:pt>
                      <c:pt idx="5135">
                        <c:v>49094.344802856445</c:v>
                      </c:pt>
                      <c:pt idx="5136">
                        <c:v>47005.79133605957</c:v>
                      </c:pt>
                      <c:pt idx="5137">
                        <c:v>47124.723037719727</c:v>
                      </c:pt>
                      <c:pt idx="5138">
                        <c:v>52850.93684387207</c:v>
                      </c:pt>
                      <c:pt idx="5139">
                        <c:v>52585.739456176758</c:v>
                      </c:pt>
                      <c:pt idx="5140">
                        <c:v>52479.759353637688</c:v>
                      </c:pt>
                      <c:pt idx="5141">
                        <c:v>52291.424728393547</c:v>
                      </c:pt>
                      <c:pt idx="5142">
                        <c:v>55024.03742980957</c:v>
                      </c:pt>
                      <c:pt idx="5143">
                        <c:v>55024.03742980957</c:v>
                      </c:pt>
                      <c:pt idx="5144">
                        <c:v>55024.037490844727</c:v>
                      </c:pt>
                      <c:pt idx="5145">
                        <c:v>49256.154083251953</c:v>
                      </c:pt>
                      <c:pt idx="5146">
                        <c:v>52109.56819152832</c:v>
                      </c:pt>
                      <c:pt idx="5147">
                        <c:v>49730.173904418945</c:v>
                      </c:pt>
                      <c:pt idx="5148">
                        <c:v>49730.173965454102</c:v>
                      </c:pt>
                      <c:pt idx="5149">
                        <c:v>49730.173904418945</c:v>
                      </c:pt>
                      <c:pt idx="5150">
                        <c:v>50192.271682739258</c:v>
                      </c:pt>
                      <c:pt idx="5151">
                        <c:v>48694.696197509766</c:v>
                      </c:pt>
                      <c:pt idx="5152">
                        <c:v>52652.604873657227</c:v>
                      </c:pt>
                      <c:pt idx="5153">
                        <c:v>52653.202102661133</c:v>
                      </c:pt>
                      <c:pt idx="5154">
                        <c:v>52653.202346801758</c:v>
                      </c:pt>
                      <c:pt idx="5155">
                        <c:v>52633.802352905273</c:v>
                      </c:pt>
                      <c:pt idx="5156">
                        <c:v>53826.225540161133</c:v>
                      </c:pt>
                      <c:pt idx="5157">
                        <c:v>53826.225540161133</c:v>
                      </c:pt>
                      <c:pt idx="5158">
                        <c:v>53826.22541809082</c:v>
                      </c:pt>
                      <c:pt idx="5159">
                        <c:v>55389.344192504883</c:v>
                      </c:pt>
                      <c:pt idx="5160">
                        <c:v>50848.170852661126</c:v>
                      </c:pt>
                      <c:pt idx="5161">
                        <c:v>50848.170852661126</c:v>
                      </c:pt>
                      <c:pt idx="5162">
                        <c:v>51257.593338012695</c:v>
                      </c:pt>
                      <c:pt idx="5163">
                        <c:v>51184.473281860352</c:v>
                      </c:pt>
                      <c:pt idx="5164">
                        <c:v>49969.323440551758</c:v>
                      </c:pt>
                      <c:pt idx="5165">
                        <c:v>49978.547805786133</c:v>
                      </c:pt>
                      <c:pt idx="5166">
                        <c:v>49969.323318481445</c:v>
                      </c:pt>
                      <c:pt idx="5167">
                        <c:v>49849.009963989258</c:v>
                      </c:pt>
                      <c:pt idx="5168">
                        <c:v>49849.009902954102</c:v>
                      </c:pt>
                      <c:pt idx="5169">
                        <c:v>49837.627029418945</c:v>
                      </c:pt>
                      <c:pt idx="5170">
                        <c:v>49837.627090454102</c:v>
                      </c:pt>
                      <c:pt idx="5171">
                        <c:v>48071.632110595703</c:v>
                      </c:pt>
                      <c:pt idx="5172">
                        <c:v>48071.632232666016</c:v>
                      </c:pt>
                      <c:pt idx="5173">
                        <c:v>48644.761611938477</c:v>
                      </c:pt>
                      <c:pt idx="5174">
                        <c:v>48644.761611938477</c:v>
                      </c:pt>
                      <c:pt idx="5175">
                        <c:v>51952.376541137695</c:v>
                      </c:pt>
                      <c:pt idx="5176">
                        <c:v>50868.370071411126</c:v>
                      </c:pt>
                      <c:pt idx="5177">
                        <c:v>48247.044692993164</c:v>
                      </c:pt>
                      <c:pt idx="5178">
                        <c:v>48247.044692993164</c:v>
                      </c:pt>
                      <c:pt idx="5179">
                        <c:v>46209.890029907227</c:v>
                      </c:pt>
                      <c:pt idx="5180">
                        <c:v>46209.890029907227</c:v>
                      </c:pt>
                      <c:pt idx="5181">
                        <c:v>47899.523818969727</c:v>
                      </c:pt>
                      <c:pt idx="5182">
                        <c:v>49978.883743286133</c:v>
                      </c:pt>
                      <c:pt idx="5183">
                        <c:v>50051.783889770508</c:v>
                      </c:pt>
                      <c:pt idx="5184">
                        <c:v>50027.026504516602</c:v>
                      </c:pt>
                      <c:pt idx="5185">
                        <c:v>49752.581130981445</c:v>
                      </c:pt>
                      <c:pt idx="5186">
                        <c:v>49756.581069946289</c:v>
                      </c:pt>
                      <c:pt idx="5187">
                        <c:v>49765.805618286133</c:v>
                      </c:pt>
                      <c:pt idx="5188">
                        <c:v>57525.473724365234</c:v>
                      </c:pt>
                      <c:pt idx="5189">
                        <c:v>57525.473663330078</c:v>
                      </c:pt>
                      <c:pt idx="5190">
                        <c:v>49451.945724487305</c:v>
                      </c:pt>
                      <c:pt idx="5191">
                        <c:v>49451.945724487305</c:v>
                      </c:pt>
                      <c:pt idx="5192">
                        <c:v>49232.434356689453</c:v>
                      </c:pt>
                      <c:pt idx="5193">
                        <c:v>49762.031326293938</c:v>
                      </c:pt>
                      <c:pt idx="5194">
                        <c:v>50693.981399536126</c:v>
                      </c:pt>
                      <c:pt idx="5195">
                        <c:v>51340.882034301758</c:v>
                      </c:pt>
                      <c:pt idx="5196">
                        <c:v>48712.886451721191</c:v>
                      </c:pt>
                      <c:pt idx="5197">
                        <c:v>48051.699783325195</c:v>
                      </c:pt>
                      <c:pt idx="5198">
                        <c:v>48323.208694458001</c:v>
                      </c:pt>
                      <c:pt idx="5199">
                        <c:v>51796.07063293457</c:v>
                      </c:pt>
                      <c:pt idx="5200">
                        <c:v>52233.70979309082</c:v>
                      </c:pt>
                      <c:pt idx="5201">
                        <c:v>52233.710037231445</c:v>
                      </c:pt>
                      <c:pt idx="5202">
                        <c:v>52628.08821105957</c:v>
                      </c:pt>
                      <c:pt idx="5203">
                        <c:v>52628.08821105957</c:v>
                      </c:pt>
                      <c:pt idx="5204">
                        <c:v>52375.18196105957</c:v>
                      </c:pt>
                      <c:pt idx="5205">
                        <c:v>49972.418731689453</c:v>
                      </c:pt>
                      <c:pt idx="5206">
                        <c:v>48080.616348266602</c:v>
                      </c:pt>
                      <c:pt idx="5207">
                        <c:v>48089.841262817383</c:v>
                      </c:pt>
                      <c:pt idx="5208">
                        <c:v>47970.909561157227</c:v>
                      </c:pt>
                      <c:pt idx="5209">
                        <c:v>47717.542190551758</c:v>
                      </c:pt>
                      <c:pt idx="5210">
                        <c:v>49820.412307739258</c:v>
                      </c:pt>
                      <c:pt idx="5211">
                        <c:v>49821.812576293945</c:v>
                      </c:pt>
                      <c:pt idx="5212">
                        <c:v>49533.847732543945</c:v>
                      </c:pt>
                      <c:pt idx="5213">
                        <c:v>49533.498001098633</c:v>
                      </c:pt>
                      <c:pt idx="5214">
                        <c:v>49327.676834106445</c:v>
                      </c:pt>
                      <c:pt idx="5215">
                        <c:v>51277.629531860352</c:v>
                      </c:pt>
                      <c:pt idx="5216">
                        <c:v>51277.090591430664</c:v>
                      </c:pt>
                      <c:pt idx="5217">
                        <c:v>57028.031967163086</c:v>
                      </c:pt>
                      <c:pt idx="5218">
                        <c:v>58586.017242431641</c:v>
                      </c:pt>
                      <c:pt idx="5219">
                        <c:v>59816.317901611328</c:v>
                      </c:pt>
                      <c:pt idx="5220">
                        <c:v>49300.374404907227</c:v>
                      </c:pt>
                      <c:pt idx="5221">
                        <c:v>49309.598831176758</c:v>
                      </c:pt>
                      <c:pt idx="5222">
                        <c:v>49038.155654907227</c:v>
                      </c:pt>
                      <c:pt idx="5223">
                        <c:v>49027.026748657227</c:v>
                      </c:pt>
                      <c:pt idx="5224">
                        <c:v>48686.189041137695</c:v>
                      </c:pt>
                      <c:pt idx="5225">
                        <c:v>50212.695877075195</c:v>
                      </c:pt>
                      <c:pt idx="5226">
                        <c:v>50131.180618286126</c:v>
                      </c:pt>
                      <c:pt idx="5227">
                        <c:v>50131.180618286126</c:v>
                      </c:pt>
                      <c:pt idx="5228">
                        <c:v>49431.615798950195</c:v>
                      </c:pt>
                      <c:pt idx="5229">
                        <c:v>50656.981155395508</c:v>
                      </c:pt>
                      <c:pt idx="5230">
                        <c:v>50306.527847290039</c:v>
                      </c:pt>
                      <c:pt idx="5231">
                        <c:v>55544.520889282227</c:v>
                      </c:pt>
                      <c:pt idx="5232">
                        <c:v>55544.52082824707</c:v>
                      </c:pt>
                      <c:pt idx="5233">
                        <c:v>54623.44465637207</c:v>
                      </c:pt>
                      <c:pt idx="5234">
                        <c:v>55271.83918762207</c:v>
                      </c:pt>
                      <c:pt idx="5235">
                        <c:v>50292.903945922852</c:v>
                      </c:pt>
                      <c:pt idx="5236">
                        <c:v>50266.211502075195</c:v>
                      </c:pt>
                      <c:pt idx="5237">
                        <c:v>50275.435928344727</c:v>
                      </c:pt>
                      <c:pt idx="5238">
                        <c:v>50266.211502075195</c:v>
                      </c:pt>
                      <c:pt idx="5239">
                        <c:v>50262.211502075195</c:v>
                      </c:pt>
                      <c:pt idx="5240">
                        <c:v>49240.805252075195</c:v>
                      </c:pt>
                      <c:pt idx="5241">
                        <c:v>49240.805252075195</c:v>
                      </c:pt>
                      <c:pt idx="5242">
                        <c:v>49238.094314575195</c:v>
                      </c:pt>
                      <c:pt idx="5243">
                        <c:v>51357.759841918945</c:v>
                      </c:pt>
                      <c:pt idx="5244">
                        <c:v>50977.586013793945</c:v>
                      </c:pt>
                      <c:pt idx="5245">
                        <c:v>51080.336013793945</c:v>
                      </c:pt>
                      <c:pt idx="5246">
                        <c:v>49988.519302368164</c:v>
                      </c:pt>
                      <c:pt idx="5247">
                        <c:v>49997.743728637695</c:v>
                      </c:pt>
                      <c:pt idx="5248">
                        <c:v>49997.743850708008</c:v>
                      </c:pt>
                      <c:pt idx="5249">
                        <c:v>49842.033645629883</c:v>
                      </c:pt>
                      <c:pt idx="5250">
                        <c:v>49322.969802856445</c:v>
                      </c:pt>
                      <c:pt idx="5251">
                        <c:v>49331.657669067383</c:v>
                      </c:pt>
                      <c:pt idx="5252">
                        <c:v>46234.140167236328</c:v>
                      </c:pt>
                      <c:pt idx="5253">
                        <c:v>45848.825714111328</c:v>
                      </c:pt>
                      <c:pt idx="5254">
                        <c:v>46234.140228271484</c:v>
                      </c:pt>
                      <c:pt idx="5255">
                        <c:v>50828.114044189446</c:v>
                      </c:pt>
                      <c:pt idx="5256">
                        <c:v>50837.338409423828</c:v>
                      </c:pt>
                      <c:pt idx="5257">
                        <c:v>50676.314392089844</c:v>
                      </c:pt>
                      <c:pt idx="5258">
                        <c:v>58094.582305908203</c:v>
                      </c:pt>
                      <c:pt idx="5259">
                        <c:v>58345.406524658203</c:v>
                      </c:pt>
                      <c:pt idx="5260">
                        <c:v>57994.184844970703</c:v>
                      </c:pt>
                      <c:pt idx="5261">
                        <c:v>58115.996368408196</c:v>
                      </c:pt>
                      <c:pt idx="5262">
                        <c:v>58651.428619384758</c:v>
                      </c:pt>
                      <c:pt idx="5263">
                        <c:v>58496.804473876946</c:v>
                      </c:pt>
                      <c:pt idx="5264">
                        <c:v>57363.403594970696</c:v>
                      </c:pt>
                      <c:pt idx="5265">
                        <c:v>50849.574783325195</c:v>
                      </c:pt>
                      <c:pt idx="5266">
                        <c:v>52877.985076904297</c:v>
                      </c:pt>
                      <c:pt idx="5267">
                        <c:v>47473.019119262695</c:v>
                      </c:pt>
                      <c:pt idx="5268">
                        <c:v>47482.243606567383</c:v>
                      </c:pt>
                      <c:pt idx="5269">
                        <c:v>46875.919509887695</c:v>
                      </c:pt>
                      <c:pt idx="5270">
                        <c:v>45937.360977172852</c:v>
                      </c:pt>
                      <c:pt idx="5271">
                        <c:v>46326.675491333008</c:v>
                      </c:pt>
                      <c:pt idx="5272">
                        <c:v>46322.675430297852</c:v>
                      </c:pt>
                      <c:pt idx="5273">
                        <c:v>48301.40266418457</c:v>
                      </c:pt>
                      <c:pt idx="5274">
                        <c:v>49420.186111450188</c:v>
                      </c:pt>
                      <c:pt idx="5275">
                        <c:v>49420.18635559082</c:v>
                      </c:pt>
                      <c:pt idx="5276">
                        <c:v>49372.374588012688</c:v>
                      </c:pt>
                      <c:pt idx="5277">
                        <c:v>48780.111526489251</c:v>
                      </c:pt>
                      <c:pt idx="5278">
                        <c:v>48493.522537231445</c:v>
                      </c:pt>
                      <c:pt idx="5279">
                        <c:v>48624.475601196289</c:v>
                      </c:pt>
                      <c:pt idx="5280">
                        <c:v>61429.861526489258</c:v>
                      </c:pt>
                      <c:pt idx="5281">
                        <c:v>48137.187149047852</c:v>
                      </c:pt>
                      <c:pt idx="5282">
                        <c:v>50113.599197387695</c:v>
                      </c:pt>
                      <c:pt idx="5283">
                        <c:v>49680.47151184082</c:v>
                      </c:pt>
                      <c:pt idx="5284">
                        <c:v>50113.599075317383</c:v>
                      </c:pt>
                      <c:pt idx="5285">
                        <c:v>49957.88899230957</c:v>
                      </c:pt>
                      <c:pt idx="5286">
                        <c:v>50869.502883911133</c:v>
                      </c:pt>
                      <c:pt idx="5287">
                        <c:v>57794.425491333008</c:v>
                      </c:pt>
                      <c:pt idx="5288">
                        <c:v>58021.579971313477</c:v>
                      </c:pt>
                      <c:pt idx="5289">
                        <c:v>58021.580032348633</c:v>
                      </c:pt>
                      <c:pt idx="5290">
                        <c:v>57784.407363891602</c:v>
                      </c:pt>
                      <c:pt idx="5291">
                        <c:v>59404.927047729492</c:v>
                      </c:pt>
                      <c:pt idx="5292">
                        <c:v>59404.927047729492</c:v>
                      </c:pt>
                      <c:pt idx="5293">
                        <c:v>59408.927108764648</c:v>
                      </c:pt>
                      <c:pt idx="5294">
                        <c:v>59404.927047729492</c:v>
                      </c:pt>
                      <c:pt idx="5295">
                        <c:v>49395.355056762695</c:v>
                      </c:pt>
                      <c:pt idx="5296">
                        <c:v>50792.854568481445</c:v>
                      </c:pt>
                      <c:pt idx="5297">
                        <c:v>51046.482009887695</c:v>
                      </c:pt>
                      <c:pt idx="5298">
                        <c:v>51055.706619262695</c:v>
                      </c:pt>
                      <c:pt idx="5299">
                        <c:v>50670.392166137695</c:v>
                      </c:pt>
                      <c:pt idx="5300">
                        <c:v>51174.640090942376</c:v>
                      </c:pt>
                      <c:pt idx="5301">
                        <c:v>51623.49787902832</c:v>
                      </c:pt>
                      <c:pt idx="5302">
                        <c:v>51623.497634887688</c:v>
                      </c:pt>
                      <c:pt idx="5303">
                        <c:v>51814.02229309082</c:v>
                      </c:pt>
                      <c:pt idx="5304">
                        <c:v>51208.65461730957</c:v>
                      </c:pt>
                      <c:pt idx="5305">
                        <c:v>56936.596771240227</c:v>
                      </c:pt>
                      <c:pt idx="5306">
                        <c:v>57374.236053466797</c:v>
                      </c:pt>
                      <c:pt idx="5307">
                        <c:v>57374.236053466797</c:v>
                      </c:pt>
                      <c:pt idx="5308">
                        <c:v>57089.622039794915</c:v>
                      </c:pt>
                      <c:pt idx="5309">
                        <c:v>58237.220489501953</c:v>
                      </c:pt>
                      <c:pt idx="5310">
                        <c:v>50812.733657836914</c:v>
                      </c:pt>
                      <c:pt idx="5311">
                        <c:v>50812.733657836914</c:v>
                      </c:pt>
                      <c:pt idx="5312">
                        <c:v>50461.163284301758</c:v>
                      </c:pt>
                      <c:pt idx="5313">
                        <c:v>50743.967178344727</c:v>
                      </c:pt>
                      <c:pt idx="5314">
                        <c:v>50367.87922668457</c:v>
                      </c:pt>
                      <c:pt idx="5315">
                        <c:v>50586.450454711914</c:v>
                      </c:pt>
                      <c:pt idx="5316">
                        <c:v>50097.111953735352</c:v>
                      </c:pt>
                      <c:pt idx="5317">
                        <c:v>50634.41731262207</c:v>
                      </c:pt>
                      <c:pt idx="5318">
                        <c:v>50707.31770324707</c:v>
                      </c:pt>
                      <c:pt idx="5319">
                        <c:v>50807.283279418938</c:v>
                      </c:pt>
                      <c:pt idx="5320">
                        <c:v>55976.808059692383</c:v>
                      </c:pt>
                      <c:pt idx="5321">
                        <c:v>56619.026748657227</c:v>
                      </c:pt>
                      <c:pt idx="5322">
                        <c:v>56628.251052856445</c:v>
                      </c:pt>
                      <c:pt idx="5323">
                        <c:v>56881.249404907227</c:v>
                      </c:pt>
                      <c:pt idx="5324">
                        <c:v>58797.614883422852</c:v>
                      </c:pt>
                      <c:pt idx="5325">
                        <c:v>50913.07341003418</c:v>
                      </c:pt>
                      <c:pt idx="5326">
                        <c:v>51110.12956237793</c:v>
                      </c:pt>
                      <c:pt idx="5327">
                        <c:v>51492.284713745117</c:v>
                      </c:pt>
                      <c:pt idx="5328">
                        <c:v>51427.18489074707</c:v>
                      </c:pt>
                      <c:pt idx="5329">
                        <c:v>47758.925369262695</c:v>
                      </c:pt>
                      <c:pt idx="5330">
                        <c:v>47758.925247192383</c:v>
                      </c:pt>
                      <c:pt idx="5331">
                        <c:v>47760.280838012695</c:v>
                      </c:pt>
                      <c:pt idx="5332">
                        <c:v>48319.478958129883</c:v>
                      </c:pt>
                      <c:pt idx="5333">
                        <c:v>48320.011489868164</c:v>
                      </c:pt>
                      <c:pt idx="5334">
                        <c:v>48320.011428833008</c:v>
                      </c:pt>
                      <c:pt idx="5335">
                        <c:v>48310.787002563477</c:v>
                      </c:pt>
                      <c:pt idx="5336">
                        <c:v>47495.045867919922</c:v>
                      </c:pt>
                      <c:pt idx="5337">
                        <c:v>47205.299880981445</c:v>
                      </c:pt>
                      <c:pt idx="5338">
                        <c:v>47205.299819946289</c:v>
                      </c:pt>
                      <c:pt idx="5339">
                        <c:v>47154.288726806641</c:v>
                      </c:pt>
                      <c:pt idx="5340">
                        <c:v>62890.27229309082</c:v>
                      </c:pt>
                      <c:pt idx="5341">
                        <c:v>62940.272415161126</c:v>
                      </c:pt>
                      <c:pt idx="5342">
                        <c:v>62974.18489074707</c:v>
                      </c:pt>
                      <c:pt idx="5343">
                        <c:v>63867.553909301758</c:v>
                      </c:pt>
                      <c:pt idx="5344">
                        <c:v>50838.466186523438</c:v>
                      </c:pt>
                      <c:pt idx="5345">
                        <c:v>49748.093948364258</c:v>
                      </c:pt>
                      <c:pt idx="5346">
                        <c:v>50202.45735168457</c:v>
                      </c:pt>
                      <c:pt idx="5347">
                        <c:v>50240.32160949707</c:v>
                      </c:pt>
                      <c:pt idx="5348">
                        <c:v>52014.96711730957</c:v>
                      </c:pt>
                      <c:pt idx="5349">
                        <c:v>52014.967361450188</c:v>
                      </c:pt>
                      <c:pt idx="5350">
                        <c:v>51133.22785949707</c:v>
                      </c:pt>
                      <c:pt idx="5351">
                        <c:v>59983.843841552734</c:v>
                      </c:pt>
                      <c:pt idx="5352">
                        <c:v>59864.910186767578</c:v>
                      </c:pt>
                      <c:pt idx="5353">
                        <c:v>59864.910247802734</c:v>
                      </c:pt>
                      <c:pt idx="5354">
                        <c:v>59864.910186767578</c:v>
                      </c:pt>
                      <c:pt idx="5355">
                        <c:v>51904.335914611816</c:v>
                      </c:pt>
                      <c:pt idx="5356">
                        <c:v>50370.230178833008</c:v>
                      </c:pt>
                      <c:pt idx="5357">
                        <c:v>49979.641067504883</c:v>
                      </c:pt>
                      <c:pt idx="5358">
                        <c:v>49979.641006469727</c:v>
                      </c:pt>
                      <c:pt idx="5359">
                        <c:v>50882.512161254876</c:v>
                      </c:pt>
                      <c:pt idx="5360">
                        <c:v>50965.179641723626</c:v>
                      </c:pt>
                      <c:pt idx="5361">
                        <c:v>50603.748001098633</c:v>
                      </c:pt>
                      <c:pt idx="5362">
                        <c:v>50512.092727661133</c:v>
                      </c:pt>
                      <c:pt idx="5363">
                        <c:v>50748.257781982415</c:v>
                      </c:pt>
                      <c:pt idx="5364">
                        <c:v>50748.258270263665</c:v>
                      </c:pt>
                      <c:pt idx="5365">
                        <c:v>50892.012725830078</c:v>
                      </c:pt>
                      <c:pt idx="5366">
                        <c:v>60008.448440551758</c:v>
                      </c:pt>
                      <c:pt idx="5367">
                        <c:v>59881.563247680664</c:v>
                      </c:pt>
                      <c:pt idx="5368">
                        <c:v>59881.563369750977</c:v>
                      </c:pt>
                      <c:pt idx="5369">
                        <c:v>59652.38166809082</c:v>
                      </c:pt>
                      <c:pt idx="5370">
                        <c:v>49725.856414794922</c:v>
                      </c:pt>
                      <c:pt idx="5371">
                        <c:v>47806.156326293945</c:v>
                      </c:pt>
                      <c:pt idx="5372">
                        <c:v>47815.380874633789</c:v>
                      </c:pt>
                      <c:pt idx="5373">
                        <c:v>47815.380813598633</c:v>
                      </c:pt>
                      <c:pt idx="5374">
                        <c:v>47659.670669555664</c:v>
                      </c:pt>
                      <c:pt idx="5375">
                        <c:v>48590.600479125977</c:v>
                      </c:pt>
                      <c:pt idx="5376">
                        <c:v>48594.600784301758</c:v>
                      </c:pt>
                      <c:pt idx="5377">
                        <c:v>48750.711135864251</c:v>
                      </c:pt>
                      <c:pt idx="5378">
                        <c:v>47941.564529418945</c:v>
                      </c:pt>
                      <c:pt idx="5379">
                        <c:v>47794.678726196289</c:v>
                      </c:pt>
                      <c:pt idx="5380">
                        <c:v>47501.638076782227</c:v>
                      </c:pt>
                      <c:pt idx="5381">
                        <c:v>51172.718338012695</c:v>
                      </c:pt>
                      <c:pt idx="5382">
                        <c:v>50738.935684204102</c:v>
                      </c:pt>
                      <c:pt idx="5383">
                        <c:v>55244.762771606445</c:v>
                      </c:pt>
                      <c:pt idx="5384">
                        <c:v>55162.26237487793</c:v>
                      </c:pt>
                      <c:pt idx="5385">
                        <c:v>51855.799880981445</c:v>
                      </c:pt>
                      <c:pt idx="5386">
                        <c:v>51855.799758911126</c:v>
                      </c:pt>
                      <c:pt idx="5387">
                        <c:v>50513.926345825195</c:v>
                      </c:pt>
                      <c:pt idx="5388">
                        <c:v>50513.926834106445</c:v>
                      </c:pt>
                      <c:pt idx="5389">
                        <c:v>50513.926834106445</c:v>
                      </c:pt>
                      <c:pt idx="5390">
                        <c:v>45582.560134887695</c:v>
                      </c:pt>
                      <c:pt idx="5391">
                        <c:v>45582.560195922852</c:v>
                      </c:pt>
                      <c:pt idx="5392">
                        <c:v>47080.28742980957</c:v>
                      </c:pt>
                      <c:pt idx="5393">
                        <c:v>45872.36360168457</c:v>
                      </c:pt>
                      <c:pt idx="5394">
                        <c:v>46369.397415161133</c:v>
                      </c:pt>
                      <c:pt idx="5395">
                        <c:v>50377.385696411133</c:v>
                      </c:pt>
                      <c:pt idx="5396">
                        <c:v>50386.610061645508</c:v>
                      </c:pt>
                      <c:pt idx="5397">
                        <c:v>50377.170791625977</c:v>
                      </c:pt>
                      <c:pt idx="5398">
                        <c:v>57250.88883972168</c:v>
                      </c:pt>
                      <c:pt idx="5399">
                        <c:v>56898.888961791992</c:v>
                      </c:pt>
                      <c:pt idx="5400">
                        <c:v>49998.395095825195</c:v>
                      </c:pt>
                      <c:pt idx="5401">
                        <c:v>50258.422439575195</c:v>
                      </c:pt>
                      <c:pt idx="5402">
                        <c:v>50267.646865844727</c:v>
                      </c:pt>
                      <c:pt idx="5403">
                        <c:v>50258.422439575195</c:v>
                      </c:pt>
                      <c:pt idx="5404">
                        <c:v>50791.419998168945</c:v>
                      </c:pt>
                      <c:pt idx="5405">
                        <c:v>46754.302383422852</c:v>
                      </c:pt>
                      <c:pt idx="5406">
                        <c:v>47020.575759887695</c:v>
                      </c:pt>
                      <c:pt idx="5407">
                        <c:v>47029.800552368164</c:v>
                      </c:pt>
                      <c:pt idx="5408">
                        <c:v>60275.654388427734</c:v>
                      </c:pt>
                      <c:pt idx="5409">
                        <c:v>60279.654693603516</c:v>
                      </c:pt>
                      <c:pt idx="5410">
                        <c:v>60288.879058837891</c:v>
                      </c:pt>
                      <c:pt idx="5411">
                        <c:v>59916.131256103516</c:v>
                      </c:pt>
                      <c:pt idx="5412">
                        <c:v>59766.224838256829</c:v>
                      </c:pt>
                      <c:pt idx="5413">
                        <c:v>59575.738998413086</c:v>
                      </c:pt>
                      <c:pt idx="5414">
                        <c:v>59502.839157104492</c:v>
                      </c:pt>
                      <c:pt idx="5415">
                        <c:v>50085.701736450195</c:v>
                      </c:pt>
                      <c:pt idx="5416">
                        <c:v>49966.768142700195</c:v>
                      </c:pt>
                      <c:pt idx="5417">
                        <c:v>52265.467559814453</c:v>
                      </c:pt>
                      <c:pt idx="5418">
                        <c:v>52395.538848876953</c:v>
                      </c:pt>
                      <c:pt idx="5419">
                        <c:v>52395.538604736321</c:v>
                      </c:pt>
                      <c:pt idx="5420">
                        <c:v>52395.538604736321</c:v>
                      </c:pt>
                      <c:pt idx="5421">
                        <c:v>52395.538848876953</c:v>
                      </c:pt>
                      <c:pt idx="5422">
                        <c:v>52396.730255126953</c:v>
                      </c:pt>
                      <c:pt idx="5423">
                        <c:v>51904.502471923828</c:v>
                      </c:pt>
                      <c:pt idx="5424">
                        <c:v>51873.952911376953</c:v>
                      </c:pt>
                      <c:pt idx="5425">
                        <c:v>48200.575653076172</c:v>
                      </c:pt>
                      <c:pt idx="5426">
                        <c:v>58585.791885375977</c:v>
                      </c:pt>
                      <c:pt idx="5427">
                        <c:v>58585.791885375977</c:v>
                      </c:pt>
                      <c:pt idx="5428">
                        <c:v>58406.685012817383</c:v>
                      </c:pt>
                      <c:pt idx="5429">
                        <c:v>58464.738052368164</c:v>
                      </c:pt>
                      <c:pt idx="5430">
                        <c:v>62453.803237915039</c:v>
                      </c:pt>
                      <c:pt idx="5431">
                        <c:v>49519.729675292969</c:v>
                      </c:pt>
                      <c:pt idx="5432">
                        <c:v>49519.729675292969</c:v>
                      </c:pt>
                      <c:pt idx="5433">
                        <c:v>49385.722854614258</c:v>
                      </c:pt>
                      <c:pt idx="5434">
                        <c:v>50028.773391723633</c:v>
                      </c:pt>
                      <c:pt idx="5435">
                        <c:v>50028.773391723633</c:v>
                      </c:pt>
                      <c:pt idx="5436">
                        <c:v>48958.639541625977</c:v>
                      </c:pt>
                      <c:pt idx="5437">
                        <c:v>48962.639846801758</c:v>
                      </c:pt>
                      <c:pt idx="5438">
                        <c:v>48971.86457824707</c:v>
                      </c:pt>
                      <c:pt idx="5439">
                        <c:v>48971.864395141602</c:v>
                      </c:pt>
                      <c:pt idx="5440">
                        <c:v>48837.430618286133</c:v>
                      </c:pt>
                      <c:pt idx="5441">
                        <c:v>59413.548919677734</c:v>
                      </c:pt>
                      <c:pt idx="5442">
                        <c:v>59413.548919677734</c:v>
                      </c:pt>
                      <c:pt idx="5443">
                        <c:v>59413.548858642578</c:v>
                      </c:pt>
                      <c:pt idx="5444">
                        <c:v>59413.548858642578</c:v>
                      </c:pt>
                      <c:pt idx="5445">
                        <c:v>51118.003616333008</c:v>
                      </c:pt>
                      <c:pt idx="5446">
                        <c:v>50770.038650512695</c:v>
                      </c:pt>
                      <c:pt idx="5447">
                        <c:v>50791.105056762695</c:v>
                      </c:pt>
                      <c:pt idx="5448">
                        <c:v>51356.85041809082</c:v>
                      </c:pt>
                      <c:pt idx="5449">
                        <c:v>51358.33967590332</c:v>
                      </c:pt>
                      <c:pt idx="5450">
                        <c:v>51809.361404418945</c:v>
                      </c:pt>
                      <c:pt idx="5451">
                        <c:v>52118.61457824707</c:v>
                      </c:pt>
                      <c:pt idx="5452">
                        <c:v>52118.61457824707</c:v>
                      </c:pt>
                      <c:pt idx="5453">
                        <c:v>52070.80305480957</c:v>
                      </c:pt>
                      <c:pt idx="5454">
                        <c:v>51972.060134887688</c:v>
                      </c:pt>
                      <c:pt idx="5455">
                        <c:v>59277.321563720703</c:v>
                      </c:pt>
                      <c:pt idx="5456">
                        <c:v>59285.902313232422</c:v>
                      </c:pt>
                      <c:pt idx="5457">
                        <c:v>58736.378875732422</c:v>
                      </c:pt>
                      <c:pt idx="5458">
                        <c:v>58043.686248779297</c:v>
                      </c:pt>
                      <c:pt idx="5459">
                        <c:v>58043.686248779297</c:v>
                      </c:pt>
                      <c:pt idx="5460">
                        <c:v>50638.322647094727</c:v>
                      </c:pt>
                      <c:pt idx="5461">
                        <c:v>49797.786499023438</c:v>
                      </c:pt>
                      <c:pt idx="5462">
                        <c:v>50391.535766601563</c:v>
                      </c:pt>
                      <c:pt idx="5463">
                        <c:v>47163.617263793945</c:v>
                      </c:pt>
                      <c:pt idx="5464">
                        <c:v>47463.45930480957</c:v>
                      </c:pt>
                      <c:pt idx="5465">
                        <c:v>47464.12922668457</c:v>
                      </c:pt>
                      <c:pt idx="5466">
                        <c:v>49138.611038208008</c:v>
                      </c:pt>
                      <c:pt idx="5467">
                        <c:v>49138.611282348633</c:v>
                      </c:pt>
                      <c:pt idx="5468">
                        <c:v>49077.241165161133</c:v>
                      </c:pt>
                      <c:pt idx="5469">
                        <c:v>51099.973854064941</c:v>
                      </c:pt>
                      <c:pt idx="5470">
                        <c:v>50852.108863830559</c:v>
                      </c:pt>
                      <c:pt idx="5471">
                        <c:v>50685.346778869622</c:v>
                      </c:pt>
                      <c:pt idx="5472">
                        <c:v>50174.394874572754</c:v>
                      </c:pt>
                      <c:pt idx="5473">
                        <c:v>58057.526275634766</c:v>
                      </c:pt>
                      <c:pt idx="5474">
                        <c:v>57984.406158447266</c:v>
                      </c:pt>
                      <c:pt idx="5475">
                        <c:v>60813.99397277832</c:v>
                      </c:pt>
                      <c:pt idx="5476">
                        <c:v>61064.587783813477</c:v>
                      </c:pt>
                      <c:pt idx="5477">
                        <c:v>61568.88850402832</c:v>
                      </c:pt>
                      <c:pt idx="5478">
                        <c:v>62724.373733520508</c:v>
                      </c:pt>
                      <c:pt idx="5479">
                        <c:v>49188.385925292969</c:v>
                      </c:pt>
                      <c:pt idx="5480">
                        <c:v>48947.448425292969</c:v>
                      </c:pt>
                      <c:pt idx="5481">
                        <c:v>50319.959915161133</c:v>
                      </c:pt>
                      <c:pt idx="5482">
                        <c:v>50319.959915161133</c:v>
                      </c:pt>
                      <c:pt idx="5483">
                        <c:v>50261.909622192383</c:v>
                      </c:pt>
                      <c:pt idx="5484">
                        <c:v>50261.909866333001</c:v>
                      </c:pt>
                      <c:pt idx="5485">
                        <c:v>49816.780349731445</c:v>
                      </c:pt>
                      <c:pt idx="5486">
                        <c:v>49558.32649230957</c:v>
                      </c:pt>
                      <c:pt idx="5487">
                        <c:v>60090.288177490234</c:v>
                      </c:pt>
                      <c:pt idx="5488">
                        <c:v>60090.288177490234</c:v>
                      </c:pt>
                      <c:pt idx="5489">
                        <c:v>60475.604583740234</c:v>
                      </c:pt>
                      <c:pt idx="5490">
                        <c:v>50323.668655395508</c:v>
                      </c:pt>
                      <c:pt idx="5491">
                        <c:v>47898.941360473633</c:v>
                      </c:pt>
                      <c:pt idx="5492">
                        <c:v>48358.881988525391</c:v>
                      </c:pt>
                      <c:pt idx="5493">
                        <c:v>48168.426834106445</c:v>
                      </c:pt>
                      <c:pt idx="5494">
                        <c:v>48094.865798950195</c:v>
                      </c:pt>
                      <c:pt idx="5495">
                        <c:v>48094.865798950195</c:v>
                      </c:pt>
                      <c:pt idx="5496">
                        <c:v>47694.176712036133</c:v>
                      </c:pt>
                      <c:pt idx="5497">
                        <c:v>47691.354568481445</c:v>
                      </c:pt>
                      <c:pt idx="5498">
                        <c:v>47497.05744934082</c:v>
                      </c:pt>
                      <c:pt idx="5499">
                        <c:v>59153.815505981438</c:v>
                      </c:pt>
                      <c:pt idx="5500">
                        <c:v>58957.578811645501</c:v>
                      </c:pt>
                      <c:pt idx="5501">
                        <c:v>58654.470413208001</c:v>
                      </c:pt>
                      <c:pt idx="5502">
                        <c:v>60862.71418762207</c:v>
                      </c:pt>
                      <c:pt idx="5503">
                        <c:v>62139.393508911126</c:v>
                      </c:pt>
                      <c:pt idx="5504">
                        <c:v>62625.008987426758</c:v>
                      </c:pt>
                      <c:pt idx="5505">
                        <c:v>47986.065017700195</c:v>
                      </c:pt>
                      <c:pt idx="5506">
                        <c:v>47995.289505004883</c:v>
                      </c:pt>
                      <c:pt idx="5507">
                        <c:v>47986.065139770508</c:v>
                      </c:pt>
                      <c:pt idx="5508">
                        <c:v>49213.127151489258</c:v>
                      </c:pt>
                      <c:pt idx="5509">
                        <c:v>48934.507110595703</c:v>
                      </c:pt>
                      <c:pt idx="5510">
                        <c:v>48586.563064575195</c:v>
                      </c:pt>
                      <c:pt idx="5511">
                        <c:v>49340.131423950195</c:v>
                      </c:pt>
                      <c:pt idx="5512">
                        <c:v>48820.495315551758</c:v>
                      </c:pt>
                      <c:pt idx="5513">
                        <c:v>48820.495315551758</c:v>
                      </c:pt>
                      <c:pt idx="5514">
                        <c:v>47580.714454650872</c:v>
                      </c:pt>
                      <c:pt idx="5515">
                        <c:v>48308.357887268066</c:v>
                      </c:pt>
                      <c:pt idx="5516">
                        <c:v>48209.614356994622</c:v>
                      </c:pt>
                      <c:pt idx="5517">
                        <c:v>61880.810134887688</c:v>
                      </c:pt>
                      <c:pt idx="5518">
                        <c:v>63659.332229614258</c:v>
                      </c:pt>
                      <c:pt idx="5519">
                        <c:v>63659.331741333008</c:v>
                      </c:pt>
                      <c:pt idx="5520">
                        <c:v>49851.941543579102</c:v>
                      </c:pt>
                      <c:pt idx="5521">
                        <c:v>49808.086273193359</c:v>
                      </c:pt>
                      <c:pt idx="5522">
                        <c:v>49865.122039794922</c:v>
                      </c:pt>
                      <c:pt idx="5523">
                        <c:v>49513.122161865234</c:v>
                      </c:pt>
                      <c:pt idx="5524">
                        <c:v>49249.724212646484</c:v>
                      </c:pt>
                      <c:pt idx="5525">
                        <c:v>49187.301406860352</c:v>
                      </c:pt>
                      <c:pt idx="5526">
                        <c:v>49592.836380004876</c:v>
                      </c:pt>
                      <c:pt idx="5527">
                        <c:v>49679.529495239258</c:v>
                      </c:pt>
                      <c:pt idx="5528">
                        <c:v>49631.717971801758</c:v>
                      </c:pt>
                      <c:pt idx="5529">
                        <c:v>49311.29280090332</c:v>
                      </c:pt>
                      <c:pt idx="5530">
                        <c:v>49476.51155090332</c:v>
                      </c:pt>
                      <c:pt idx="5531">
                        <c:v>49133.736282348633</c:v>
                      </c:pt>
                      <c:pt idx="5532">
                        <c:v>49133.736282348633</c:v>
                      </c:pt>
                      <c:pt idx="5533">
                        <c:v>49839.318313598633</c:v>
                      </c:pt>
                      <c:pt idx="5534">
                        <c:v>49839.318313598633</c:v>
                      </c:pt>
                      <c:pt idx="5535">
                        <c:v>51153.016372680664</c:v>
                      </c:pt>
                      <c:pt idx="5536">
                        <c:v>47410.281326293945</c:v>
                      </c:pt>
                      <c:pt idx="5537">
                        <c:v>46501.989883422852</c:v>
                      </c:pt>
                      <c:pt idx="5538">
                        <c:v>49420.415481567383</c:v>
                      </c:pt>
                      <c:pt idx="5539">
                        <c:v>49420.415481567383</c:v>
                      </c:pt>
                      <c:pt idx="5540">
                        <c:v>49420.415481567383</c:v>
                      </c:pt>
                      <c:pt idx="5541">
                        <c:v>50832.793838500977</c:v>
                      </c:pt>
                      <c:pt idx="5542">
                        <c:v>58432.785110473633</c:v>
                      </c:pt>
                      <c:pt idx="5543">
                        <c:v>58702.134902954102</c:v>
                      </c:pt>
                      <c:pt idx="5544">
                        <c:v>58426.387619018555</c:v>
                      </c:pt>
                      <c:pt idx="5545">
                        <c:v>57587.414413452148</c:v>
                      </c:pt>
                      <c:pt idx="5546">
                        <c:v>58878.867416381836</c:v>
                      </c:pt>
                      <c:pt idx="5547">
                        <c:v>58878.867416381836</c:v>
                      </c:pt>
                      <c:pt idx="5548">
                        <c:v>58882.867721557617</c:v>
                      </c:pt>
                      <c:pt idx="5549">
                        <c:v>58684.570663452148</c:v>
                      </c:pt>
                      <c:pt idx="5550">
                        <c:v>63191.443435668938</c:v>
                      </c:pt>
                      <c:pt idx="5551">
                        <c:v>63303.786087036126</c:v>
                      </c:pt>
                      <c:pt idx="5552">
                        <c:v>49496.939651489258</c:v>
                      </c:pt>
                      <c:pt idx="5553">
                        <c:v>49496.93977355957</c:v>
                      </c:pt>
                      <c:pt idx="5554">
                        <c:v>51487.17561340332</c:v>
                      </c:pt>
                      <c:pt idx="5555">
                        <c:v>51135.17512512207</c:v>
                      </c:pt>
                      <c:pt idx="5556">
                        <c:v>51135.17610168457</c:v>
                      </c:pt>
                      <c:pt idx="5557">
                        <c:v>58203.063568115234</c:v>
                      </c:pt>
                      <c:pt idx="5558">
                        <c:v>58203.063568115234</c:v>
                      </c:pt>
                      <c:pt idx="5559">
                        <c:v>58203.063568115234</c:v>
                      </c:pt>
                      <c:pt idx="5560">
                        <c:v>57584.197662353516</c:v>
                      </c:pt>
                      <c:pt idx="5561">
                        <c:v>56984.322662353516</c:v>
                      </c:pt>
                      <c:pt idx="5562">
                        <c:v>56993.547271728516</c:v>
                      </c:pt>
                      <c:pt idx="5563">
                        <c:v>57159.132965087891</c:v>
                      </c:pt>
                      <c:pt idx="5564">
                        <c:v>57330.252593994141</c:v>
                      </c:pt>
                      <c:pt idx="5565">
                        <c:v>48959.234939575195</c:v>
                      </c:pt>
                      <c:pt idx="5566">
                        <c:v>49823.026336669922</c:v>
                      </c:pt>
                      <c:pt idx="5567">
                        <c:v>50260.665496826172</c:v>
                      </c:pt>
                      <c:pt idx="5568">
                        <c:v>50264.665496826172</c:v>
                      </c:pt>
                      <c:pt idx="5569">
                        <c:v>50273.889862060547</c:v>
                      </c:pt>
                      <c:pt idx="5570">
                        <c:v>52384.332977294922</c:v>
                      </c:pt>
                      <c:pt idx="5571">
                        <c:v>52213.291473388672</c:v>
                      </c:pt>
                      <c:pt idx="5572">
                        <c:v>48426.004653930664</c:v>
                      </c:pt>
                      <c:pt idx="5573">
                        <c:v>48183.50666809082</c:v>
                      </c:pt>
                      <c:pt idx="5574">
                        <c:v>49391.832061767578</c:v>
                      </c:pt>
                      <c:pt idx="5575">
                        <c:v>49687.277252197266</c:v>
                      </c:pt>
                      <c:pt idx="5576">
                        <c:v>49687.277252197266</c:v>
                      </c:pt>
                      <c:pt idx="5577">
                        <c:v>49678.052764892578</c:v>
                      </c:pt>
                      <c:pt idx="5578">
                        <c:v>48990.00032043457</c:v>
                      </c:pt>
                      <c:pt idx="5579">
                        <c:v>47155.603408813477</c:v>
                      </c:pt>
                      <c:pt idx="5580">
                        <c:v>50497.428298950195</c:v>
                      </c:pt>
                      <c:pt idx="5581">
                        <c:v>51116.26057434082</c:v>
                      </c:pt>
                      <c:pt idx="5582">
                        <c:v>47456.57405090332</c:v>
                      </c:pt>
                      <c:pt idx="5583">
                        <c:v>48471.235061645508</c:v>
                      </c:pt>
                      <c:pt idx="5584">
                        <c:v>48471.235061645508</c:v>
                      </c:pt>
                      <c:pt idx="5585">
                        <c:v>48471.235061645508</c:v>
                      </c:pt>
                      <c:pt idx="5586">
                        <c:v>47709.69123840332</c:v>
                      </c:pt>
                      <c:pt idx="5587">
                        <c:v>47636.79133605957</c:v>
                      </c:pt>
                      <c:pt idx="5588">
                        <c:v>57253.136512756348</c:v>
                      </c:pt>
                      <c:pt idx="5589">
                        <c:v>57217.898025512695</c:v>
                      </c:pt>
                      <c:pt idx="5590">
                        <c:v>57705.901321411133</c:v>
                      </c:pt>
                      <c:pt idx="5591">
                        <c:v>57705.350296020501</c:v>
                      </c:pt>
                      <c:pt idx="5592">
                        <c:v>58078.971878051751</c:v>
                      </c:pt>
                      <c:pt idx="5593">
                        <c:v>58083.328201293945</c:v>
                      </c:pt>
                      <c:pt idx="5594">
                        <c:v>58009.574783325195</c:v>
                      </c:pt>
                      <c:pt idx="5595">
                        <c:v>48520.87825012207</c:v>
                      </c:pt>
                      <c:pt idx="5596">
                        <c:v>48451.80403137207</c:v>
                      </c:pt>
                      <c:pt idx="5597">
                        <c:v>48550.80305480957</c:v>
                      </c:pt>
                      <c:pt idx="5598">
                        <c:v>49135.32795715332</c:v>
                      </c:pt>
                      <c:pt idx="5599">
                        <c:v>48891.18489074707</c:v>
                      </c:pt>
                      <c:pt idx="5600">
                        <c:v>48704.619522094727</c:v>
                      </c:pt>
                      <c:pt idx="5601">
                        <c:v>48704.619583129883</c:v>
                      </c:pt>
                      <c:pt idx="5602">
                        <c:v>48092.19367980957</c:v>
                      </c:pt>
                      <c:pt idx="5603">
                        <c:v>48101.418167114258</c:v>
                      </c:pt>
                      <c:pt idx="5604">
                        <c:v>48092.193801879883</c:v>
                      </c:pt>
                      <c:pt idx="5605">
                        <c:v>51090.962600708001</c:v>
                      </c:pt>
                      <c:pt idx="5606">
                        <c:v>51125.823318481438</c:v>
                      </c:pt>
                      <c:pt idx="5607">
                        <c:v>56955.341934204102</c:v>
                      </c:pt>
                      <c:pt idx="5608">
                        <c:v>56906.513442993164</c:v>
                      </c:pt>
                      <c:pt idx="5609">
                        <c:v>56955.341995239258</c:v>
                      </c:pt>
                      <c:pt idx="5610">
                        <c:v>49796.833389282227</c:v>
                      </c:pt>
                      <c:pt idx="5611">
                        <c:v>49379.597732543945</c:v>
                      </c:pt>
                      <c:pt idx="5612">
                        <c:v>48210.162734985352</c:v>
                      </c:pt>
                      <c:pt idx="5613">
                        <c:v>48257.251235961914</c:v>
                      </c:pt>
                      <c:pt idx="5614">
                        <c:v>48423.576248168945</c:v>
                      </c:pt>
                      <c:pt idx="5615">
                        <c:v>48350.676345825195</c:v>
                      </c:pt>
                      <c:pt idx="5616">
                        <c:v>48281.777481079102</c:v>
                      </c:pt>
                      <c:pt idx="5617">
                        <c:v>48291.001907348633</c:v>
                      </c:pt>
                      <c:pt idx="5618">
                        <c:v>48101.598098754883</c:v>
                      </c:pt>
                      <c:pt idx="5619">
                        <c:v>47716.283828735352</c:v>
                      </c:pt>
                      <c:pt idx="5620">
                        <c:v>47615.990188598633</c:v>
                      </c:pt>
                      <c:pt idx="5621">
                        <c:v>59988.826248168945</c:v>
                      </c:pt>
                      <c:pt idx="5622">
                        <c:v>61302.520950317376</c:v>
                      </c:pt>
                      <c:pt idx="5623">
                        <c:v>63343.871047973626</c:v>
                      </c:pt>
                      <c:pt idx="5624">
                        <c:v>63343.871292114258</c:v>
                      </c:pt>
                      <c:pt idx="5625">
                        <c:v>49379.123611450195</c:v>
                      </c:pt>
                      <c:pt idx="5626">
                        <c:v>49379.123611450195</c:v>
                      </c:pt>
                      <c:pt idx="5627">
                        <c:v>51082.268524169922</c:v>
                      </c:pt>
                      <c:pt idx="5628">
                        <c:v>51086.268524169922</c:v>
                      </c:pt>
                      <c:pt idx="5629">
                        <c:v>51095.492950439453</c:v>
                      </c:pt>
                      <c:pt idx="5630">
                        <c:v>51095.492950439453</c:v>
                      </c:pt>
                      <c:pt idx="5631">
                        <c:v>52003.266082763672</c:v>
                      </c:pt>
                      <c:pt idx="5632">
                        <c:v>47849.472610473633</c:v>
                      </c:pt>
                      <c:pt idx="5633">
                        <c:v>47849.472915649414</c:v>
                      </c:pt>
                      <c:pt idx="5634">
                        <c:v>47849.472854614258</c:v>
                      </c:pt>
                      <c:pt idx="5635">
                        <c:v>48153.269378662109</c:v>
                      </c:pt>
                      <c:pt idx="5636">
                        <c:v>47923.753814697266</c:v>
                      </c:pt>
                      <c:pt idx="5637">
                        <c:v>48309.068267822266</c:v>
                      </c:pt>
                      <c:pt idx="5638">
                        <c:v>48053.509613037109</c:v>
                      </c:pt>
                      <c:pt idx="5639">
                        <c:v>48211.490615844727</c:v>
                      </c:pt>
                      <c:pt idx="5640">
                        <c:v>50444.94938659668</c:v>
                      </c:pt>
                      <c:pt idx="5641">
                        <c:v>48896.298904418945</c:v>
                      </c:pt>
                      <c:pt idx="5642">
                        <c:v>49954.671829223633</c:v>
                      </c:pt>
                      <c:pt idx="5643">
                        <c:v>47712.171829223626</c:v>
                      </c:pt>
                      <c:pt idx="5644">
                        <c:v>48621.693435668945</c:v>
                      </c:pt>
                      <c:pt idx="5645">
                        <c:v>48621.69319152832</c:v>
                      </c:pt>
                      <c:pt idx="5646">
                        <c:v>48612.46907043457</c:v>
                      </c:pt>
                      <c:pt idx="5647">
                        <c:v>48235.133865356445</c:v>
                      </c:pt>
                      <c:pt idx="5648">
                        <c:v>46879.64387512207</c:v>
                      </c:pt>
                      <c:pt idx="5649">
                        <c:v>46520.122512817383</c:v>
                      </c:pt>
                      <c:pt idx="5650">
                        <c:v>46277.481948852539</c:v>
                      </c:pt>
                      <c:pt idx="5651">
                        <c:v>45681.567886352539</c:v>
                      </c:pt>
                      <c:pt idx="5652">
                        <c:v>45672.343521118164</c:v>
                      </c:pt>
                      <c:pt idx="5653">
                        <c:v>48451.430130004883</c:v>
                      </c:pt>
                      <c:pt idx="5654">
                        <c:v>52268.432876586914</c:v>
                      </c:pt>
                      <c:pt idx="5655">
                        <c:v>50192.715225219727</c:v>
                      </c:pt>
                      <c:pt idx="5656">
                        <c:v>48942.523574829102</c:v>
                      </c:pt>
                      <c:pt idx="5657">
                        <c:v>48942.523574829102</c:v>
                      </c:pt>
                      <c:pt idx="5658">
                        <c:v>48942.523635864258</c:v>
                      </c:pt>
                      <c:pt idx="5659">
                        <c:v>49493.964981079102</c:v>
                      </c:pt>
                      <c:pt idx="5660">
                        <c:v>50539.641555786133</c:v>
                      </c:pt>
                      <c:pt idx="5661">
                        <c:v>50736.697341918945</c:v>
                      </c:pt>
                      <c:pt idx="5662">
                        <c:v>50744.664138793945</c:v>
                      </c:pt>
                      <c:pt idx="5663">
                        <c:v>50740.664138793945</c:v>
                      </c:pt>
                      <c:pt idx="5664">
                        <c:v>47979.261306762695</c:v>
                      </c:pt>
                      <c:pt idx="5665">
                        <c:v>47343.651931762695</c:v>
                      </c:pt>
                      <c:pt idx="5666">
                        <c:v>47347.651931762695</c:v>
                      </c:pt>
                      <c:pt idx="5667">
                        <c:v>47356.87629699707</c:v>
                      </c:pt>
                      <c:pt idx="5668">
                        <c:v>48714.228439331055</c:v>
                      </c:pt>
                      <c:pt idx="5669">
                        <c:v>48723.45783996582</c:v>
                      </c:pt>
                      <c:pt idx="5670">
                        <c:v>48064.069305419922</c:v>
                      </c:pt>
                      <c:pt idx="5671">
                        <c:v>48060.069305419922</c:v>
                      </c:pt>
                      <c:pt idx="5672">
                        <c:v>49680.37043762207</c:v>
                      </c:pt>
                      <c:pt idx="5673">
                        <c:v>49671.145889282227</c:v>
                      </c:pt>
                      <c:pt idx="5674">
                        <c:v>48907.049453735352</c:v>
                      </c:pt>
                      <c:pt idx="5675">
                        <c:v>48838.149368286133</c:v>
                      </c:pt>
                      <c:pt idx="5676">
                        <c:v>48774.474075317383</c:v>
                      </c:pt>
                      <c:pt idx="5677">
                        <c:v>48701.574234008789</c:v>
                      </c:pt>
                      <c:pt idx="5678">
                        <c:v>48619.450881958008</c:v>
                      </c:pt>
                      <c:pt idx="5679">
                        <c:v>48421.153701782227</c:v>
                      </c:pt>
                      <c:pt idx="5680">
                        <c:v>53117.023086547852</c:v>
                      </c:pt>
                      <c:pt idx="5681">
                        <c:v>52304.394058227539</c:v>
                      </c:pt>
                      <c:pt idx="5682">
                        <c:v>55896.02375793457</c:v>
                      </c:pt>
                      <c:pt idx="5683">
                        <c:v>55886.423751831055</c:v>
                      </c:pt>
                      <c:pt idx="5684">
                        <c:v>58732.121551513672</c:v>
                      </c:pt>
                      <c:pt idx="5685">
                        <c:v>51470.813430786126</c:v>
                      </c:pt>
                      <c:pt idx="5686">
                        <c:v>50815.519485473626</c:v>
                      </c:pt>
                      <c:pt idx="5687">
                        <c:v>49875.48762512207</c:v>
                      </c:pt>
                      <c:pt idx="5688">
                        <c:v>51368.718643188477</c:v>
                      </c:pt>
                      <c:pt idx="5689">
                        <c:v>48059.509963989258</c:v>
                      </c:pt>
                      <c:pt idx="5690">
                        <c:v>48513.162796020508</c:v>
                      </c:pt>
                      <c:pt idx="5691">
                        <c:v>48513.162796020508</c:v>
                      </c:pt>
                      <c:pt idx="5692">
                        <c:v>49528.43928527832</c:v>
                      </c:pt>
                      <c:pt idx="5693">
                        <c:v>47625.153518676758</c:v>
                      </c:pt>
                      <c:pt idx="5694">
                        <c:v>57755.574157714844</c:v>
                      </c:pt>
                      <c:pt idx="5695">
                        <c:v>57755.611038208008</c:v>
                      </c:pt>
                      <c:pt idx="5696">
                        <c:v>58170.571853637688</c:v>
                      </c:pt>
                      <c:pt idx="5697">
                        <c:v>58646.075271606438</c:v>
                      </c:pt>
                      <c:pt idx="5698">
                        <c:v>58646.075759887688</c:v>
                      </c:pt>
                      <c:pt idx="5699">
                        <c:v>58580.97053527832</c:v>
                      </c:pt>
                      <c:pt idx="5700">
                        <c:v>48511.21369934082</c:v>
                      </c:pt>
                      <c:pt idx="5701">
                        <c:v>51178.23420715332</c:v>
                      </c:pt>
                      <c:pt idx="5702">
                        <c:v>51178.23420715332</c:v>
                      </c:pt>
                      <c:pt idx="5703">
                        <c:v>51178.23420715332</c:v>
                      </c:pt>
                      <c:pt idx="5704">
                        <c:v>51178.23469543457</c:v>
                      </c:pt>
                      <c:pt idx="5705">
                        <c:v>50293.68147277832</c:v>
                      </c:pt>
                      <c:pt idx="5706">
                        <c:v>50299.060134887695</c:v>
                      </c:pt>
                      <c:pt idx="5707">
                        <c:v>48761.288101196289</c:v>
                      </c:pt>
                      <c:pt idx="5708">
                        <c:v>49146.602554321289</c:v>
                      </c:pt>
                      <c:pt idx="5709">
                        <c:v>49278.432693481445</c:v>
                      </c:pt>
                      <c:pt idx="5710">
                        <c:v>48867.046035766602</c:v>
                      </c:pt>
                      <c:pt idx="5711">
                        <c:v>49769.352630615234</c:v>
                      </c:pt>
                      <c:pt idx="5712">
                        <c:v>49778.577301025391</c:v>
                      </c:pt>
                      <c:pt idx="5713">
                        <c:v>49778.577362060547</c:v>
                      </c:pt>
                      <c:pt idx="5714">
                        <c:v>59128.457122802734</c:v>
                      </c:pt>
                      <c:pt idx="5715">
                        <c:v>49678.153945922852</c:v>
                      </c:pt>
                      <c:pt idx="5716">
                        <c:v>48727.476638793945</c:v>
                      </c:pt>
                      <c:pt idx="5717">
                        <c:v>49586.827713012695</c:v>
                      </c:pt>
                      <c:pt idx="5718">
                        <c:v>50220.651931762695</c:v>
                      </c:pt>
                      <c:pt idx="5719">
                        <c:v>49975.17366027832</c:v>
                      </c:pt>
                      <c:pt idx="5720">
                        <c:v>50262.211502075195</c:v>
                      </c:pt>
                      <c:pt idx="5721">
                        <c:v>50262.211502075195</c:v>
                      </c:pt>
                      <c:pt idx="5722">
                        <c:v>52381.322341918945</c:v>
                      </c:pt>
                      <c:pt idx="5723">
                        <c:v>52381.322341918945</c:v>
                      </c:pt>
                      <c:pt idx="5724">
                        <c:v>48767.787979125977</c:v>
                      </c:pt>
                      <c:pt idx="5725">
                        <c:v>49030.008682250977</c:v>
                      </c:pt>
                      <c:pt idx="5726">
                        <c:v>49532.308609008789</c:v>
                      </c:pt>
                      <c:pt idx="5727">
                        <c:v>49541.533096313477</c:v>
                      </c:pt>
                      <c:pt idx="5728">
                        <c:v>48796.642654418945</c:v>
                      </c:pt>
                      <c:pt idx="5729">
                        <c:v>48495.532791137695</c:v>
                      </c:pt>
                      <c:pt idx="5730">
                        <c:v>52862.818336486816</c:v>
                      </c:pt>
                      <c:pt idx="5731">
                        <c:v>51220.634353637695</c:v>
                      </c:pt>
                      <c:pt idx="5732">
                        <c:v>50256.072463989258</c:v>
                      </c:pt>
                      <c:pt idx="5733">
                        <c:v>50265.296829223633</c:v>
                      </c:pt>
                      <c:pt idx="5734">
                        <c:v>47484.384475708008</c:v>
                      </c:pt>
                      <c:pt idx="5735">
                        <c:v>50341.05842590332</c:v>
                      </c:pt>
                      <c:pt idx="5736">
                        <c:v>50350.282913208008</c:v>
                      </c:pt>
                      <c:pt idx="5737">
                        <c:v>50059.778884887695</c:v>
                      </c:pt>
                      <c:pt idx="5738">
                        <c:v>50050.55451965332</c:v>
                      </c:pt>
                      <c:pt idx="5739">
                        <c:v>49483.639495849609</c:v>
                      </c:pt>
                      <c:pt idx="5740">
                        <c:v>49541.692840576172</c:v>
                      </c:pt>
                      <c:pt idx="5741">
                        <c:v>49541.693023681641</c:v>
                      </c:pt>
                      <c:pt idx="5742">
                        <c:v>59488.713027954102</c:v>
                      </c:pt>
                      <c:pt idx="5743">
                        <c:v>59928.26350402832</c:v>
                      </c:pt>
                      <c:pt idx="5744">
                        <c:v>60343.542678833008</c:v>
                      </c:pt>
                      <c:pt idx="5745">
                        <c:v>47889.978363037109</c:v>
                      </c:pt>
                      <c:pt idx="5746">
                        <c:v>47841.149749755859</c:v>
                      </c:pt>
                      <c:pt idx="5747">
                        <c:v>50243.009658813477</c:v>
                      </c:pt>
                      <c:pt idx="5748">
                        <c:v>48751.245681762695</c:v>
                      </c:pt>
                      <c:pt idx="5749">
                        <c:v>48755.246047973633</c:v>
                      </c:pt>
                      <c:pt idx="5750">
                        <c:v>48764.470474243164</c:v>
                      </c:pt>
                      <c:pt idx="5751">
                        <c:v>48570.173294067383</c:v>
                      </c:pt>
                      <c:pt idx="5752">
                        <c:v>50129.748611450195</c:v>
                      </c:pt>
                      <c:pt idx="5753">
                        <c:v>50060.848587036133</c:v>
                      </c:pt>
                      <c:pt idx="5754">
                        <c:v>49734.950698852539</c:v>
                      </c:pt>
                      <c:pt idx="5755">
                        <c:v>49662.050735473633</c:v>
                      </c:pt>
                      <c:pt idx="5756">
                        <c:v>49579.927444458008</c:v>
                      </c:pt>
                      <c:pt idx="5757">
                        <c:v>56558.472915649414</c:v>
                      </c:pt>
                      <c:pt idx="5758">
                        <c:v>56548.872970581055</c:v>
                      </c:pt>
                      <c:pt idx="5759">
                        <c:v>60097.770782470696</c:v>
                      </c:pt>
                      <c:pt idx="5760">
                        <c:v>50724.97395324707</c:v>
                      </c:pt>
                      <c:pt idx="5761">
                        <c:v>51267.513519287109</c:v>
                      </c:pt>
                      <c:pt idx="5762">
                        <c:v>51030.165863037109</c:v>
                      </c:pt>
                      <c:pt idx="5763">
                        <c:v>51030.165618896484</c:v>
                      </c:pt>
                      <c:pt idx="5764">
                        <c:v>50966.847991943359</c:v>
                      </c:pt>
                      <c:pt idx="5765">
                        <c:v>50648.467117309563</c:v>
                      </c:pt>
                      <c:pt idx="5766">
                        <c:v>51016.087966918945</c:v>
                      </c:pt>
                      <c:pt idx="5767">
                        <c:v>50725.583816528313</c:v>
                      </c:pt>
                      <c:pt idx="5768">
                        <c:v>49927.412185668945</c:v>
                      </c:pt>
                      <c:pt idx="5769">
                        <c:v>47761.116592407227</c:v>
                      </c:pt>
                      <c:pt idx="5770">
                        <c:v>47761.11653137207</c:v>
                      </c:pt>
                      <c:pt idx="5771">
                        <c:v>50249.942337036133</c:v>
                      </c:pt>
                      <c:pt idx="5772">
                        <c:v>50249.942398071289</c:v>
                      </c:pt>
                      <c:pt idx="5773">
                        <c:v>51179.344924926758</c:v>
                      </c:pt>
                      <c:pt idx="5774">
                        <c:v>50059.537796020508</c:v>
                      </c:pt>
                      <c:pt idx="5775">
                        <c:v>51995.254486083984</c:v>
                      </c:pt>
                      <c:pt idx="5776">
                        <c:v>46887.787673950195</c:v>
                      </c:pt>
                      <c:pt idx="5777">
                        <c:v>46768.854080200195</c:v>
                      </c:pt>
                      <c:pt idx="5778">
                        <c:v>46420.438064575195</c:v>
                      </c:pt>
                      <c:pt idx="5779">
                        <c:v>46429.662490844727</c:v>
                      </c:pt>
                      <c:pt idx="5780">
                        <c:v>46429.662490844727</c:v>
                      </c:pt>
                      <c:pt idx="5781">
                        <c:v>47737.833450317383</c:v>
                      </c:pt>
                      <c:pt idx="5782">
                        <c:v>47127.381912231445</c:v>
                      </c:pt>
                      <c:pt idx="5783">
                        <c:v>47421.664871215813</c:v>
                      </c:pt>
                      <c:pt idx="5784">
                        <c:v>47289.834793090813</c:v>
                      </c:pt>
                      <c:pt idx="5785">
                        <c:v>47289.835037231445</c:v>
                      </c:pt>
                      <c:pt idx="5786">
                        <c:v>46990.069656372063</c:v>
                      </c:pt>
                      <c:pt idx="5787">
                        <c:v>47146.629226684563</c:v>
                      </c:pt>
                      <c:pt idx="5788">
                        <c:v>46838.374954223618</c:v>
                      </c:pt>
                      <c:pt idx="5789">
                        <c:v>46911.274856567368</c:v>
                      </c:pt>
                      <c:pt idx="5790">
                        <c:v>49845.907791137695</c:v>
                      </c:pt>
                      <c:pt idx="5791">
                        <c:v>49855.132217407227</c:v>
                      </c:pt>
                      <c:pt idx="5792">
                        <c:v>49845.907791137695</c:v>
                      </c:pt>
                      <c:pt idx="5793">
                        <c:v>49841.907791137695</c:v>
                      </c:pt>
                      <c:pt idx="5794">
                        <c:v>49841.907791137695</c:v>
                      </c:pt>
                      <c:pt idx="5795">
                        <c:v>49378.946853637695</c:v>
                      </c:pt>
                      <c:pt idx="5796">
                        <c:v>49378.946853637695</c:v>
                      </c:pt>
                      <c:pt idx="5797">
                        <c:v>50098.114822387695</c:v>
                      </c:pt>
                      <c:pt idx="5798">
                        <c:v>50394.735916137695</c:v>
                      </c:pt>
                      <c:pt idx="5799">
                        <c:v>50391.894119262695</c:v>
                      </c:pt>
                      <c:pt idx="5800">
                        <c:v>50532.408645629883</c:v>
                      </c:pt>
                      <c:pt idx="5801">
                        <c:v>48857.864212036133</c:v>
                      </c:pt>
                      <c:pt idx="5802">
                        <c:v>47712.573501586914</c:v>
                      </c:pt>
                      <c:pt idx="5803">
                        <c:v>48150.212844848626</c:v>
                      </c:pt>
                      <c:pt idx="5804">
                        <c:v>48581.75227355957</c:v>
                      </c:pt>
                      <c:pt idx="5805">
                        <c:v>48732.910720825195</c:v>
                      </c:pt>
                      <c:pt idx="5806">
                        <c:v>48736.910720825195</c:v>
                      </c:pt>
                      <c:pt idx="5807">
                        <c:v>48746.135147094727</c:v>
                      </c:pt>
                      <c:pt idx="5808">
                        <c:v>48746.135147094727</c:v>
                      </c:pt>
                      <c:pt idx="5809">
                        <c:v>48736.910720825195</c:v>
                      </c:pt>
                      <c:pt idx="5810">
                        <c:v>48746.135147094727</c:v>
                      </c:pt>
                      <c:pt idx="5811">
                        <c:v>47933.506240844727</c:v>
                      </c:pt>
                      <c:pt idx="5812">
                        <c:v>50052.874893188477</c:v>
                      </c:pt>
                      <c:pt idx="5813">
                        <c:v>48026.521621704102</c:v>
                      </c:pt>
                      <c:pt idx="5814">
                        <c:v>48035.74592590332</c:v>
                      </c:pt>
                      <c:pt idx="5815">
                        <c:v>48037.370986938477</c:v>
                      </c:pt>
                      <c:pt idx="5816">
                        <c:v>48251.970779418945</c:v>
                      </c:pt>
                      <c:pt idx="5817">
                        <c:v>48719.111404418945</c:v>
                      </c:pt>
                      <c:pt idx="5818">
                        <c:v>48728.335830688477</c:v>
                      </c:pt>
                      <c:pt idx="5819">
                        <c:v>48719.410232543945</c:v>
                      </c:pt>
                      <c:pt idx="5820">
                        <c:v>49945.963455200195</c:v>
                      </c:pt>
                      <c:pt idx="5821">
                        <c:v>49529.911270141602</c:v>
                      </c:pt>
                      <c:pt idx="5822">
                        <c:v>49967.550369262695</c:v>
                      </c:pt>
                      <c:pt idx="5823">
                        <c:v>49967.550369262695</c:v>
                      </c:pt>
                      <c:pt idx="5824">
                        <c:v>48949.683181762695</c:v>
                      </c:pt>
                      <c:pt idx="5825">
                        <c:v>51848.42805480957</c:v>
                      </c:pt>
                      <c:pt idx="5826">
                        <c:v>48571.674270629876</c:v>
                      </c:pt>
                      <c:pt idx="5827">
                        <c:v>48810.03938293457</c:v>
                      </c:pt>
                      <c:pt idx="5828">
                        <c:v>48219.485305786133</c:v>
                      </c:pt>
                      <c:pt idx="5829">
                        <c:v>47963.924697875977</c:v>
                      </c:pt>
                      <c:pt idx="5830">
                        <c:v>47823.891555786133</c:v>
                      </c:pt>
                      <c:pt idx="5831">
                        <c:v>48261.530715942376</c:v>
                      </c:pt>
                      <c:pt idx="5832">
                        <c:v>48261.530838012695</c:v>
                      </c:pt>
                      <c:pt idx="5833">
                        <c:v>47915.012771606445</c:v>
                      </c:pt>
                      <c:pt idx="5834">
                        <c:v>47915.012832641602</c:v>
                      </c:pt>
                      <c:pt idx="5835">
                        <c:v>50189.01676940918</c:v>
                      </c:pt>
                      <c:pt idx="5836">
                        <c:v>48555.345840454102</c:v>
                      </c:pt>
                      <c:pt idx="5837">
                        <c:v>48293.125198364258</c:v>
                      </c:pt>
                      <c:pt idx="5838">
                        <c:v>49182.925979614258</c:v>
                      </c:pt>
                      <c:pt idx="5839">
                        <c:v>46909.888748168945</c:v>
                      </c:pt>
                      <c:pt idx="5840">
                        <c:v>46909.888748168945</c:v>
                      </c:pt>
                      <c:pt idx="5841">
                        <c:v>46913.889114379876</c:v>
                      </c:pt>
                      <c:pt idx="5842">
                        <c:v>46923.11360168457</c:v>
                      </c:pt>
                      <c:pt idx="5843">
                        <c:v>46923.11360168457</c:v>
                      </c:pt>
                      <c:pt idx="5844">
                        <c:v>46522.778274536133</c:v>
                      </c:pt>
                      <c:pt idx="5845">
                        <c:v>47612.591262817383</c:v>
                      </c:pt>
                      <c:pt idx="5846">
                        <c:v>47493.659622192383</c:v>
                      </c:pt>
                      <c:pt idx="5847">
                        <c:v>47497.659561157227</c:v>
                      </c:pt>
                      <c:pt idx="5848">
                        <c:v>47506.884048461914</c:v>
                      </c:pt>
                      <c:pt idx="5849">
                        <c:v>47112.343276977539</c:v>
                      </c:pt>
                      <c:pt idx="5850">
                        <c:v>51278.734451293945</c:v>
                      </c:pt>
                      <c:pt idx="5851">
                        <c:v>50946.987869262695</c:v>
                      </c:pt>
                      <c:pt idx="5852">
                        <c:v>50672.497146606445</c:v>
                      </c:pt>
                      <c:pt idx="5853">
                        <c:v>46792.079376220703</c:v>
                      </c:pt>
                      <c:pt idx="5854">
                        <c:v>51368.879425048828</c:v>
                      </c:pt>
                      <c:pt idx="5855">
                        <c:v>50811.793975830071</c:v>
                      </c:pt>
                      <c:pt idx="5856">
                        <c:v>50732.493347167961</c:v>
                      </c:pt>
                      <c:pt idx="5857">
                        <c:v>56643.379470825195</c:v>
                      </c:pt>
                      <c:pt idx="5858">
                        <c:v>56521.441116333008</c:v>
                      </c:pt>
                      <c:pt idx="5859">
                        <c:v>59556.941436767578</c:v>
                      </c:pt>
                      <c:pt idx="5860">
                        <c:v>59604.002471923828</c:v>
                      </c:pt>
                      <c:pt idx="5861">
                        <c:v>59840.256378173828</c:v>
                      </c:pt>
                      <c:pt idx="5862">
                        <c:v>59411.190093994141</c:v>
                      </c:pt>
                      <c:pt idx="5863">
                        <c:v>61138.772979736328</c:v>
                      </c:pt>
                      <c:pt idx="5864">
                        <c:v>61138.321319580078</c:v>
                      </c:pt>
                      <c:pt idx="5865">
                        <c:v>49221.525955200195</c:v>
                      </c:pt>
                      <c:pt idx="5866">
                        <c:v>49221.525955200195</c:v>
                      </c:pt>
                      <c:pt idx="5867">
                        <c:v>48625.61213684082</c:v>
                      </c:pt>
                      <c:pt idx="5868">
                        <c:v>49110.60823059082</c:v>
                      </c:pt>
                      <c:pt idx="5869">
                        <c:v>48858.169509887695</c:v>
                      </c:pt>
                      <c:pt idx="5870">
                        <c:v>48905.980667114258</c:v>
                      </c:pt>
                      <c:pt idx="5871">
                        <c:v>48905.980545043945</c:v>
                      </c:pt>
                      <c:pt idx="5872">
                        <c:v>48909.980545043945</c:v>
                      </c:pt>
                      <c:pt idx="5873">
                        <c:v>48919.204971313477</c:v>
                      </c:pt>
                      <c:pt idx="5874">
                        <c:v>50558.028518676758</c:v>
                      </c:pt>
                      <c:pt idx="5875">
                        <c:v>46890.028884887695</c:v>
                      </c:pt>
                      <c:pt idx="5876">
                        <c:v>46899.253372192383</c:v>
                      </c:pt>
                      <c:pt idx="5877">
                        <c:v>46899.253372192383</c:v>
                      </c:pt>
                      <c:pt idx="5878">
                        <c:v>57648.767303466797</c:v>
                      </c:pt>
                      <c:pt idx="5879">
                        <c:v>58034.083587646484</c:v>
                      </c:pt>
                      <c:pt idx="5880">
                        <c:v>50133.956497192383</c:v>
                      </c:pt>
                      <c:pt idx="5881">
                        <c:v>51058.445877075195</c:v>
                      </c:pt>
                      <c:pt idx="5882">
                        <c:v>50888.883743286126</c:v>
                      </c:pt>
                      <c:pt idx="5883">
                        <c:v>50815.773880004876</c:v>
                      </c:pt>
                      <c:pt idx="5884">
                        <c:v>50733.429397583008</c:v>
                      </c:pt>
                      <c:pt idx="5885">
                        <c:v>49986.841873168945</c:v>
                      </c:pt>
                      <c:pt idx="5886">
                        <c:v>46647.140213012695</c:v>
                      </c:pt>
                      <c:pt idx="5887">
                        <c:v>47332.185012817383</c:v>
                      </c:pt>
                      <c:pt idx="5888">
                        <c:v>46869.044387817383</c:v>
                      </c:pt>
                      <c:pt idx="5889">
                        <c:v>46859.819961547852</c:v>
                      </c:pt>
                      <c:pt idx="5890">
                        <c:v>47655.574356079102</c:v>
                      </c:pt>
                      <c:pt idx="5891">
                        <c:v>47664.798843383789</c:v>
                      </c:pt>
                      <c:pt idx="5892">
                        <c:v>47664.798843383789</c:v>
                      </c:pt>
                      <c:pt idx="5893">
                        <c:v>47924.924087524414</c:v>
                      </c:pt>
                      <c:pt idx="5894">
                        <c:v>49363.907852172852</c:v>
                      </c:pt>
                      <c:pt idx="5895">
                        <c:v>51087.811111450195</c:v>
                      </c:pt>
                      <c:pt idx="5896">
                        <c:v>50797.307205200195</c:v>
                      </c:pt>
                      <c:pt idx="5897">
                        <c:v>50801.30744934082</c:v>
                      </c:pt>
                      <c:pt idx="5898">
                        <c:v>50603.010330200195</c:v>
                      </c:pt>
                      <c:pt idx="5899">
                        <c:v>51925.283767700195</c:v>
                      </c:pt>
                      <c:pt idx="5900">
                        <c:v>46958.078750610352</c:v>
                      </c:pt>
                      <c:pt idx="5901">
                        <c:v>46463.573196411133</c:v>
                      </c:pt>
                      <c:pt idx="5902">
                        <c:v>59970.85041809082</c:v>
                      </c:pt>
                      <c:pt idx="5903">
                        <c:v>59790.686614990234</c:v>
                      </c:pt>
                      <c:pt idx="5904">
                        <c:v>59799.910980224609</c:v>
                      </c:pt>
                      <c:pt idx="5905">
                        <c:v>59799.911041259766</c:v>
                      </c:pt>
                      <c:pt idx="5906">
                        <c:v>59790.686676025391</c:v>
                      </c:pt>
                      <c:pt idx="5907">
                        <c:v>59617.143112182617</c:v>
                      </c:pt>
                      <c:pt idx="5908">
                        <c:v>59617.143112182617</c:v>
                      </c:pt>
                      <c:pt idx="5909">
                        <c:v>59617.142990112305</c:v>
                      </c:pt>
                      <c:pt idx="5910">
                        <c:v>63080.103713989258</c:v>
                      </c:pt>
                      <c:pt idx="5911">
                        <c:v>64414.957962036126</c:v>
                      </c:pt>
                      <c:pt idx="5912">
                        <c:v>64319.669631958008</c:v>
                      </c:pt>
                      <c:pt idx="5913">
                        <c:v>50790.308746337891</c:v>
                      </c:pt>
                      <c:pt idx="5914">
                        <c:v>49838.004859924316</c:v>
                      </c:pt>
                      <c:pt idx="5915">
                        <c:v>49994.114967346191</c:v>
                      </c:pt>
                      <c:pt idx="5916">
                        <c:v>49994.115211486816</c:v>
                      </c:pt>
                      <c:pt idx="5917">
                        <c:v>49994.115211486816</c:v>
                      </c:pt>
                      <c:pt idx="5918">
                        <c:v>49000.382263183594</c:v>
                      </c:pt>
                      <c:pt idx="5919">
                        <c:v>49005.406631469727</c:v>
                      </c:pt>
                      <c:pt idx="5920">
                        <c:v>49595.219482421875</c:v>
                      </c:pt>
                      <c:pt idx="5921">
                        <c:v>49604.444091796875</c:v>
                      </c:pt>
                      <c:pt idx="5922">
                        <c:v>48430.522659301758</c:v>
                      </c:pt>
                      <c:pt idx="5923">
                        <c:v>48078.522598266602</c:v>
                      </c:pt>
                      <c:pt idx="5924">
                        <c:v>48078.522659301758</c:v>
                      </c:pt>
                      <c:pt idx="5925">
                        <c:v>50486.701553344727</c:v>
                      </c:pt>
                      <c:pt idx="5926">
                        <c:v>47415.744705200195</c:v>
                      </c:pt>
                      <c:pt idx="5927">
                        <c:v>47419.744766235352</c:v>
                      </c:pt>
                      <c:pt idx="5928">
                        <c:v>45856.207717895508</c:v>
                      </c:pt>
                      <c:pt idx="5929">
                        <c:v>45608.095352172852</c:v>
                      </c:pt>
                      <c:pt idx="5930">
                        <c:v>44704.149978637695</c:v>
                      </c:pt>
                      <c:pt idx="5931">
                        <c:v>44704.149978637695</c:v>
                      </c:pt>
                      <c:pt idx="5932">
                        <c:v>46098.767227172852</c:v>
                      </c:pt>
                      <c:pt idx="5933">
                        <c:v>46107.991897583008</c:v>
                      </c:pt>
                      <c:pt idx="5934">
                        <c:v>46404.609085083008</c:v>
                      </c:pt>
                      <c:pt idx="5935">
                        <c:v>48065.775833129883</c:v>
                      </c:pt>
                      <c:pt idx="5936">
                        <c:v>47611.862014770501</c:v>
                      </c:pt>
                      <c:pt idx="5937">
                        <c:v>47123.000686645501</c:v>
                      </c:pt>
                      <c:pt idx="5938">
                        <c:v>47123.00080871582</c:v>
                      </c:pt>
                      <c:pt idx="5939">
                        <c:v>46992.791091918945</c:v>
                      </c:pt>
                      <c:pt idx="5940">
                        <c:v>50772.609878540039</c:v>
                      </c:pt>
                      <c:pt idx="5941">
                        <c:v>48199.716262817383</c:v>
                      </c:pt>
                      <c:pt idx="5942">
                        <c:v>49762.88899230957</c:v>
                      </c:pt>
                      <c:pt idx="5943">
                        <c:v>49802.628616333008</c:v>
                      </c:pt>
                      <c:pt idx="5944">
                        <c:v>49802.628372192376</c:v>
                      </c:pt>
                      <c:pt idx="5945">
                        <c:v>47865.087539672852</c:v>
                      </c:pt>
                      <c:pt idx="5946">
                        <c:v>47869.087539672852</c:v>
                      </c:pt>
                      <c:pt idx="5947">
                        <c:v>47878.311965942383</c:v>
                      </c:pt>
                      <c:pt idx="5948">
                        <c:v>48288.433181762695</c:v>
                      </c:pt>
                      <c:pt idx="5949">
                        <c:v>49477.978164672852</c:v>
                      </c:pt>
                      <c:pt idx="5950">
                        <c:v>49550.878128051758</c:v>
                      </c:pt>
                      <c:pt idx="5951">
                        <c:v>49585.738845825195</c:v>
                      </c:pt>
                      <c:pt idx="5952">
                        <c:v>56900.161575317383</c:v>
                      </c:pt>
                      <c:pt idx="5953">
                        <c:v>57588.864395141602</c:v>
                      </c:pt>
                      <c:pt idx="5954">
                        <c:v>57579.63996887207</c:v>
                      </c:pt>
                      <c:pt idx="5955">
                        <c:v>50352.772842407227</c:v>
                      </c:pt>
                      <c:pt idx="5956">
                        <c:v>50352.772842407227</c:v>
                      </c:pt>
                      <c:pt idx="5957">
                        <c:v>48478.800857543945</c:v>
                      </c:pt>
                      <c:pt idx="5958">
                        <c:v>48665.426223754876</c:v>
                      </c:pt>
                      <c:pt idx="5959">
                        <c:v>48665.426223754876</c:v>
                      </c:pt>
                      <c:pt idx="5960">
                        <c:v>47296.065017700195</c:v>
                      </c:pt>
                      <c:pt idx="5961">
                        <c:v>47552.975662231445</c:v>
                      </c:pt>
                      <c:pt idx="5962">
                        <c:v>50138.47688293457</c:v>
                      </c:pt>
                      <c:pt idx="5963">
                        <c:v>50105.643951416016</c:v>
                      </c:pt>
                      <c:pt idx="5964">
                        <c:v>50096.964691162109</c:v>
                      </c:pt>
                      <c:pt idx="5965">
                        <c:v>50146.67170715332</c:v>
                      </c:pt>
                      <c:pt idx="5966">
                        <c:v>50315.74201965332</c:v>
                      </c:pt>
                      <c:pt idx="5967">
                        <c:v>50324.966506958008</c:v>
                      </c:pt>
                      <c:pt idx="5968">
                        <c:v>49811.496047973633</c:v>
                      </c:pt>
                      <c:pt idx="5969">
                        <c:v>58439.319854736328</c:v>
                      </c:pt>
                      <c:pt idx="5970">
                        <c:v>49336.381423950195</c:v>
                      </c:pt>
                      <c:pt idx="5971">
                        <c:v>49697.606155395508</c:v>
                      </c:pt>
                      <c:pt idx="5972">
                        <c:v>49697.606155395508</c:v>
                      </c:pt>
                      <c:pt idx="5973">
                        <c:v>49688.38166809082</c:v>
                      </c:pt>
                      <c:pt idx="5974">
                        <c:v>49012.027542114258</c:v>
                      </c:pt>
                      <c:pt idx="5975">
                        <c:v>49884.783462524414</c:v>
                      </c:pt>
                      <c:pt idx="5976">
                        <c:v>48930.716339111328</c:v>
                      </c:pt>
                      <c:pt idx="5977">
                        <c:v>49582.606475830078</c:v>
                      </c:pt>
                      <c:pt idx="5978">
                        <c:v>49591.831085205078</c:v>
                      </c:pt>
                      <c:pt idx="5979">
                        <c:v>49140.967437744133</c:v>
                      </c:pt>
                      <c:pt idx="5980">
                        <c:v>49330.205947875977</c:v>
                      </c:pt>
                      <c:pt idx="5981">
                        <c:v>49147.276260375977</c:v>
                      </c:pt>
                      <c:pt idx="5982">
                        <c:v>49024.670486450195</c:v>
                      </c:pt>
                      <c:pt idx="5983">
                        <c:v>49001.204483032227</c:v>
                      </c:pt>
                      <c:pt idx="5984">
                        <c:v>58931.879302978516</c:v>
                      </c:pt>
                      <c:pt idx="5985">
                        <c:v>51340.934646606445</c:v>
                      </c:pt>
                      <c:pt idx="5986">
                        <c:v>52027.575759887695</c:v>
                      </c:pt>
                      <c:pt idx="5987">
                        <c:v>52027.575759887695</c:v>
                      </c:pt>
                      <c:pt idx="5988">
                        <c:v>51469.109573364258</c:v>
                      </c:pt>
                      <c:pt idx="5989">
                        <c:v>51519.279983520508</c:v>
                      </c:pt>
                      <c:pt idx="5990">
                        <c:v>52409.146804809563</c:v>
                      </c:pt>
                      <c:pt idx="5991">
                        <c:v>46510.079849243164</c:v>
                      </c:pt>
                      <c:pt idx="5992">
                        <c:v>46437.179885864258</c:v>
                      </c:pt>
                      <c:pt idx="5993">
                        <c:v>46962.995620727539</c:v>
                      </c:pt>
                      <c:pt idx="5994">
                        <c:v>49559.993362426758</c:v>
                      </c:pt>
                      <c:pt idx="5995">
                        <c:v>49569.217727661133</c:v>
                      </c:pt>
                      <c:pt idx="5996">
                        <c:v>49569.217727661133</c:v>
                      </c:pt>
                      <c:pt idx="5997">
                        <c:v>55761.547775268555</c:v>
                      </c:pt>
                      <c:pt idx="5998">
                        <c:v>55769.04801940918</c:v>
                      </c:pt>
                      <c:pt idx="5999">
                        <c:v>56723.440841674797</c:v>
                      </c:pt>
                      <c:pt idx="6000">
                        <c:v>61444.72248840332</c:v>
                      </c:pt>
                      <c:pt idx="6001">
                        <c:v>50967.555252075195</c:v>
                      </c:pt>
                      <c:pt idx="6002">
                        <c:v>50967.555252075195</c:v>
                      </c:pt>
                      <c:pt idx="6003">
                        <c:v>50967.555252075195</c:v>
                      </c:pt>
                      <c:pt idx="6004">
                        <c:v>50640.539443969727</c:v>
                      </c:pt>
                      <c:pt idx="6005">
                        <c:v>50131.261306762695</c:v>
                      </c:pt>
                      <c:pt idx="6006">
                        <c:v>50485.982986450195</c:v>
                      </c:pt>
                      <c:pt idx="6007">
                        <c:v>50760.670974731445</c:v>
                      </c:pt>
                      <c:pt idx="6008">
                        <c:v>50261.104568481445</c:v>
                      </c:pt>
                      <c:pt idx="6009">
                        <c:v>50261.104568481445</c:v>
                      </c:pt>
                      <c:pt idx="6010">
                        <c:v>50020.167068481445</c:v>
                      </c:pt>
                      <c:pt idx="6011">
                        <c:v>49906.419509887695</c:v>
                      </c:pt>
                      <c:pt idx="6012">
                        <c:v>49915.643936157227</c:v>
                      </c:pt>
                      <c:pt idx="6013">
                        <c:v>49866.815322875977</c:v>
                      </c:pt>
                      <c:pt idx="6014">
                        <c:v>49857.590896606445</c:v>
                      </c:pt>
                      <c:pt idx="6015">
                        <c:v>50975.739334106445</c:v>
                      </c:pt>
                      <c:pt idx="6016">
                        <c:v>50949.734832763672</c:v>
                      </c:pt>
                      <c:pt idx="6017">
                        <c:v>51371.447235107422</c:v>
                      </c:pt>
                      <c:pt idx="6018">
                        <c:v>51371.447113037109</c:v>
                      </c:pt>
                      <c:pt idx="6019">
                        <c:v>51297.11788940429</c:v>
                      </c:pt>
                      <c:pt idx="6020">
                        <c:v>50300.11408996582</c:v>
                      </c:pt>
                      <c:pt idx="6021">
                        <c:v>50234.199295043945</c:v>
                      </c:pt>
                      <c:pt idx="6022">
                        <c:v>50234.199783325195</c:v>
                      </c:pt>
                      <c:pt idx="6023">
                        <c:v>50229.572830200195</c:v>
                      </c:pt>
                      <c:pt idx="6024">
                        <c:v>49976.205154418945</c:v>
                      </c:pt>
                      <c:pt idx="6025">
                        <c:v>50009.041213989258</c:v>
                      </c:pt>
                      <c:pt idx="6026">
                        <c:v>50018.265579223633</c:v>
                      </c:pt>
                      <c:pt idx="6027">
                        <c:v>50020.249099731445</c:v>
                      </c:pt>
                      <c:pt idx="6028">
                        <c:v>51175.824417114258</c:v>
                      </c:pt>
                      <c:pt idx="6029">
                        <c:v>51131.065078735352</c:v>
                      </c:pt>
                      <c:pt idx="6030">
                        <c:v>50569.07698059082</c:v>
                      </c:pt>
                      <c:pt idx="6031">
                        <c:v>50578.301406860352</c:v>
                      </c:pt>
                      <c:pt idx="6032">
                        <c:v>50618.041091918945</c:v>
                      </c:pt>
                      <c:pt idx="6033">
                        <c:v>50783.327896118164</c:v>
                      </c:pt>
                      <c:pt idx="6034">
                        <c:v>51634.883819580078</c:v>
                      </c:pt>
                      <c:pt idx="6035">
                        <c:v>51634.883697509758</c:v>
                      </c:pt>
                      <c:pt idx="6036">
                        <c:v>57651.793365478516</c:v>
                      </c:pt>
                      <c:pt idx="6037">
                        <c:v>57655.793304443359</c:v>
                      </c:pt>
                      <c:pt idx="6038">
                        <c:v>58053.907135009766</c:v>
                      </c:pt>
                      <c:pt idx="6039">
                        <c:v>58053.907196044922</c:v>
                      </c:pt>
                      <c:pt idx="6040">
                        <c:v>58053.907073974609</c:v>
                      </c:pt>
                      <c:pt idx="6041">
                        <c:v>57319.005279541008</c:v>
                      </c:pt>
                      <c:pt idx="6042">
                        <c:v>57842.696075439446</c:v>
                      </c:pt>
                      <c:pt idx="6043">
                        <c:v>57753.176544189446</c:v>
                      </c:pt>
                      <c:pt idx="6044">
                        <c:v>57554.553741455078</c:v>
                      </c:pt>
                      <c:pt idx="6045">
                        <c:v>49215.746170043945</c:v>
                      </c:pt>
                      <c:pt idx="6046">
                        <c:v>49215.74592590332</c:v>
                      </c:pt>
                      <c:pt idx="6047">
                        <c:v>49215.746658325195</c:v>
                      </c:pt>
                      <c:pt idx="6048">
                        <c:v>48752.60627746582</c:v>
                      </c:pt>
                      <c:pt idx="6049">
                        <c:v>48752.60627746582</c:v>
                      </c:pt>
                      <c:pt idx="6050">
                        <c:v>48107.56526184082</c:v>
                      </c:pt>
                      <c:pt idx="6051">
                        <c:v>49873.254959106445</c:v>
                      </c:pt>
                      <c:pt idx="6052">
                        <c:v>49647.90998840332</c:v>
                      </c:pt>
                      <c:pt idx="6053">
                        <c:v>49630.134353637695</c:v>
                      </c:pt>
                      <c:pt idx="6054">
                        <c:v>49630.134292602539</c:v>
                      </c:pt>
                      <c:pt idx="6055">
                        <c:v>58564.82502746582</c:v>
                      </c:pt>
                      <c:pt idx="6056">
                        <c:v>58749.575271606438</c:v>
                      </c:pt>
                      <c:pt idx="6057">
                        <c:v>58987.911209106438</c:v>
                      </c:pt>
                      <c:pt idx="6058">
                        <c:v>58486.975799560547</c:v>
                      </c:pt>
                      <c:pt idx="6059">
                        <c:v>58486.975799560547</c:v>
                      </c:pt>
                      <c:pt idx="6060">
                        <c:v>51357.056594848626</c:v>
                      </c:pt>
                      <c:pt idx="6061">
                        <c:v>51364.66780090332</c:v>
                      </c:pt>
                      <c:pt idx="6062">
                        <c:v>51364.66780090332</c:v>
                      </c:pt>
                      <c:pt idx="6063">
                        <c:v>51355.443923950195</c:v>
                      </c:pt>
                      <c:pt idx="6064">
                        <c:v>50632.779373168945</c:v>
                      </c:pt>
                      <c:pt idx="6065">
                        <c:v>50723.519607543945</c:v>
                      </c:pt>
                      <c:pt idx="6066">
                        <c:v>49609.098220825195</c:v>
                      </c:pt>
                      <c:pt idx="6067">
                        <c:v>49618.322647094727</c:v>
                      </c:pt>
                      <c:pt idx="6068">
                        <c:v>49609.098220825195</c:v>
                      </c:pt>
                      <c:pt idx="6069">
                        <c:v>49605.098220825195</c:v>
                      </c:pt>
                      <c:pt idx="6070">
                        <c:v>50656.200759887688</c:v>
                      </c:pt>
                      <c:pt idx="6071">
                        <c:v>58428.504669189446</c:v>
                      </c:pt>
                      <c:pt idx="6072">
                        <c:v>58355.605010986328</c:v>
                      </c:pt>
                      <c:pt idx="6073">
                        <c:v>57999.481109619141</c:v>
                      </c:pt>
                      <c:pt idx="6074">
                        <c:v>58311.103302001946</c:v>
                      </c:pt>
                      <c:pt idx="6075">
                        <c:v>62421.600051879883</c:v>
                      </c:pt>
                      <c:pt idx="6076">
                        <c:v>49268.048416137695</c:v>
                      </c:pt>
                      <c:pt idx="6077">
                        <c:v>48801.061721801758</c:v>
                      </c:pt>
                      <c:pt idx="6078">
                        <c:v>47542.718826293945</c:v>
                      </c:pt>
                      <c:pt idx="6079">
                        <c:v>46993.197341918945</c:v>
                      </c:pt>
                      <c:pt idx="6080">
                        <c:v>46993.197402954102</c:v>
                      </c:pt>
                      <c:pt idx="6081">
                        <c:v>46883.845657348633</c:v>
                      </c:pt>
                      <c:pt idx="6082">
                        <c:v>47743.249954223633</c:v>
                      </c:pt>
                      <c:pt idx="6083">
                        <c:v>49364.908279418945</c:v>
                      </c:pt>
                      <c:pt idx="6084">
                        <c:v>49493.064346313477</c:v>
                      </c:pt>
                      <c:pt idx="6085">
                        <c:v>49493.064407348633</c:v>
                      </c:pt>
                      <c:pt idx="6086">
                        <c:v>48129.223098754883</c:v>
                      </c:pt>
                      <c:pt idx="6087">
                        <c:v>48129.223098754883</c:v>
                      </c:pt>
                      <c:pt idx="6088">
                        <c:v>57919.558212280273</c:v>
                      </c:pt>
                      <c:pt idx="6089">
                        <c:v>57928.139083862305</c:v>
                      </c:pt>
                      <c:pt idx="6090">
                        <c:v>51837.491775512695</c:v>
                      </c:pt>
                      <c:pt idx="6091">
                        <c:v>48109.636428833008</c:v>
                      </c:pt>
                      <c:pt idx="6092">
                        <c:v>48109.63655090332</c:v>
                      </c:pt>
                      <c:pt idx="6093">
                        <c:v>46225.787979125977</c:v>
                      </c:pt>
                      <c:pt idx="6094">
                        <c:v>46235.012405395508</c:v>
                      </c:pt>
                      <c:pt idx="6095">
                        <c:v>46419.314834594727</c:v>
                      </c:pt>
                      <c:pt idx="6096">
                        <c:v>46419.31477355957</c:v>
                      </c:pt>
                      <c:pt idx="6097">
                        <c:v>46724.486038208008</c:v>
                      </c:pt>
                      <c:pt idx="6098">
                        <c:v>48744.747146606445</c:v>
                      </c:pt>
                      <c:pt idx="6099">
                        <c:v>48148.436416625977</c:v>
                      </c:pt>
                      <c:pt idx="6100">
                        <c:v>48221.336318969727</c:v>
                      </c:pt>
                      <c:pt idx="6101">
                        <c:v>48726.461868286133</c:v>
                      </c:pt>
                      <c:pt idx="6102">
                        <c:v>48735.686233520508</c:v>
                      </c:pt>
                      <c:pt idx="6103">
                        <c:v>48750.297256469727</c:v>
                      </c:pt>
                      <c:pt idx="6104">
                        <c:v>60068.368316650391</c:v>
                      </c:pt>
                      <c:pt idx="6105">
                        <c:v>48318.407791137695</c:v>
                      </c:pt>
                      <c:pt idx="6106">
                        <c:v>49364.384475708008</c:v>
                      </c:pt>
                      <c:pt idx="6107">
                        <c:v>47696.794631958008</c:v>
                      </c:pt>
                      <c:pt idx="6108">
                        <c:v>46174.123489379883</c:v>
                      </c:pt>
                      <c:pt idx="6109">
                        <c:v>46174.123428344727</c:v>
                      </c:pt>
                      <c:pt idx="6110">
                        <c:v>45541.515029907227</c:v>
                      </c:pt>
                      <c:pt idx="6111">
                        <c:v>45189.515029907227</c:v>
                      </c:pt>
                      <c:pt idx="6112">
                        <c:v>45981.715774536133</c:v>
                      </c:pt>
                      <c:pt idx="6113">
                        <c:v>47822.703567504883</c:v>
                      </c:pt>
                      <c:pt idx="6114">
                        <c:v>48399.331924438477</c:v>
                      </c:pt>
                      <c:pt idx="6115">
                        <c:v>48472.231826782227</c:v>
                      </c:pt>
                      <c:pt idx="6116">
                        <c:v>48545.131729125977</c:v>
                      </c:pt>
                      <c:pt idx="6117">
                        <c:v>47826.304580688477</c:v>
                      </c:pt>
                      <c:pt idx="6118">
                        <c:v>47826.304641723633</c:v>
                      </c:pt>
                      <c:pt idx="6119">
                        <c:v>47440.988357543945</c:v>
                      </c:pt>
                      <c:pt idx="6120">
                        <c:v>50733.529861450195</c:v>
                      </c:pt>
                      <c:pt idx="6121">
                        <c:v>49878.424392700195</c:v>
                      </c:pt>
                      <c:pt idx="6122">
                        <c:v>49887.648818969727</c:v>
                      </c:pt>
                      <c:pt idx="6123">
                        <c:v>49878.424392700195</c:v>
                      </c:pt>
                      <c:pt idx="6124">
                        <c:v>50275.008499145508</c:v>
                      </c:pt>
                      <c:pt idx="6125">
                        <c:v>46790.908828735352</c:v>
                      </c:pt>
                      <c:pt idx="6126">
                        <c:v>46794.908828735352</c:v>
                      </c:pt>
                      <c:pt idx="6127">
                        <c:v>46341.624893188477</c:v>
                      </c:pt>
                      <c:pt idx="6128">
                        <c:v>58433.418975830078</c:v>
                      </c:pt>
                      <c:pt idx="6129">
                        <c:v>58270.676300048828</c:v>
                      </c:pt>
                      <c:pt idx="6130">
                        <c:v>58327.712127685547</c:v>
                      </c:pt>
                      <c:pt idx="6131">
                        <c:v>58446.643829345703</c:v>
                      </c:pt>
                      <c:pt idx="6132">
                        <c:v>57956.556060791016</c:v>
                      </c:pt>
                      <c:pt idx="6133">
                        <c:v>59525.533676147461</c:v>
                      </c:pt>
                      <c:pt idx="6134">
                        <c:v>59525.533615112305</c:v>
                      </c:pt>
                      <c:pt idx="6135">
                        <c:v>50079.873611450195</c:v>
                      </c:pt>
                      <c:pt idx="6136">
                        <c:v>50089.098037719727</c:v>
                      </c:pt>
                      <c:pt idx="6137">
                        <c:v>49960.940017700195</c:v>
                      </c:pt>
                      <c:pt idx="6138">
                        <c:v>47624.74201965332</c:v>
                      </c:pt>
                      <c:pt idx="6139">
                        <c:v>47239.42756652832</c:v>
                      </c:pt>
                      <c:pt idx="6140">
                        <c:v>47092.51789855957</c:v>
                      </c:pt>
                      <c:pt idx="6141">
                        <c:v>47101.742385864258</c:v>
                      </c:pt>
                      <c:pt idx="6142">
                        <c:v>46757.421279907227</c:v>
                      </c:pt>
                      <c:pt idx="6143">
                        <c:v>46755.042373657227</c:v>
                      </c:pt>
                      <c:pt idx="6144">
                        <c:v>49177.039016723633</c:v>
                      </c:pt>
                      <c:pt idx="6145">
                        <c:v>49705.531204223633</c:v>
                      </c:pt>
                      <c:pt idx="6146">
                        <c:v>49778.431045532227</c:v>
                      </c:pt>
                      <c:pt idx="6147">
                        <c:v>49851.33088684082</c:v>
                      </c:pt>
                      <c:pt idx="6148">
                        <c:v>50590.376358032227</c:v>
                      </c:pt>
                      <c:pt idx="6149">
                        <c:v>50604.617935180664</c:v>
                      </c:pt>
                      <c:pt idx="6150">
                        <c:v>52597.070144653313</c:v>
                      </c:pt>
                      <c:pt idx="6151">
                        <c:v>52523.950515747063</c:v>
                      </c:pt>
                      <c:pt idx="6152">
                        <c:v>52098.829666137695</c:v>
                      </c:pt>
                      <c:pt idx="6153">
                        <c:v>51755.12141418457</c:v>
                      </c:pt>
                      <c:pt idx="6154">
                        <c:v>51526.29035949707</c:v>
                      </c:pt>
                      <c:pt idx="6155">
                        <c:v>48234.482315063477</c:v>
                      </c:pt>
                      <c:pt idx="6156">
                        <c:v>48234.482376098633</c:v>
                      </c:pt>
                      <c:pt idx="6157">
                        <c:v>45562.868850708008</c:v>
                      </c:pt>
                      <c:pt idx="6158">
                        <c:v>45572.093338012695</c:v>
                      </c:pt>
                      <c:pt idx="6159">
                        <c:v>45572.093338012695</c:v>
                      </c:pt>
                      <c:pt idx="6160">
                        <c:v>45481.353591918945</c:v>
                      </c:pt>
                      <c:pt idx="6161">
                        <c:v>45012.208694458008</c:v>
                      </c:pt>
                      <c:pt idx="6162">
                        <c:v>47915.286880493164</c:v>
                      </c:pt>
                      <c:pt idx="6163">
                        <c:v>47915.287002563477</c:v>
                      </c:pt>
                      <c:pt idx="6164">
                        <c:v>48328.677871704102</c:v>
                      </c:pt>
                      <c:pt idx="6165">
                        <c:v>49223.46516418457</c:v>
                      </c:pt>
                      <c:pt idx="6166">
                        <c:v>50288.292373657227</c:v>
                      </c:pt>
                      <c:pt idx="6167">
                        <c:v>50288.292678833008</c:v>
                      </c:pt>
                      <c:pt idx="6168">
                        <c:v>49891.532913208008</c:v>
                      </c:pt>
                      <c:pt idx="6169">
                        <c:v>50387.868301391602</c:v>
                      </c:pt>
                      <c:pt idx="6170">
                        <c:v>47937.620513916016</c:v>
                      </c:pt>
                      <c:pt idx="6171">
                        <c:v>47943.579620361328</c:v>
                      </c:pt>
                      <c:pt idx="6172">
                        <c:v>48390.443145751953</c:v>
                      </c:pt>
                      <c:pt idx="6173">
                        <c:v>48390.443145751953</c:v>
                      </c:pt>
                      <c:pt idx="6174">
                        <c:v>48005.380401611328</c:v>
                      </c:pt>
                      <c:pt idx="6175">
                        <c:v>50566.42366027832</c:v>
                      </c:pt>
                      <c:pt idx="6176">
                        <c:v>50740.718399047852</c:v>
                      </c:pt>
                      <c:pt idx="6177">
                        <c:v>50665.371963500977</c:v>
                      </c:pt>
                      <c:pt idx="6178">
                        <c:v>57360.207672119141</c:v>
                      </c:pt>
                      <c:pt idx="6179">
                        <c:v>57360.207611083984</c:v>
                      </c:pt>
                      <c:pt idx="6180">
                        <c:v>48880.677261352539</c:v>
                      </c:pt>
                      <c:pt idx="6181">
                        <c:v>49404.337600708008</c:v>
                      </c:pt>
                      <c:pt idx="6182">
                        <c:v>50575.735061645508</c:v>
                      </c:pt>
                      <c:pt idx="6183">
                        <c:v>49484.302444458008</c:v>
                      </c:pt>
                      <c:pt idx="6184">
                        <c:v>49484.302444458008</c:v>
                      </c:pt>
                      <c:pt idx="6185">
                        <c:v>49416.963088989258</c:v>
                      </c:pt>
                      <c:pt idx="6186">
                        <c:v>49031.648574829102</c:v>
                      </c:pt>
                      <c:pt idx="6187">
                        <c:v>49249.394668579102</c:v>
                      </c:pt>
                      <c:pt idx="6188">
                        <c:v>49258.619033813477</c:v>
                      </c:pt>
                      <c:pt idx="6189">
                        <c:v>48337.542922973633</c:v>
                      </c:pt>
                      <c:pt idx="6190">
                        <c:v>48328.318435668945</c:v>
                      </c:pt>
                      <c:pt idx="6191">
                        <c:v>48664.933792114258</c:v>
                      </c:pt>
                      <c:pt idx="6192">
                        <c:v>46573.332595825195</c:v>
                      </c:pt>
                      <c:pt idx="6193">
                        <c:v>46573.332717895508</c:v>
                      </c:pt>
                      <c:pt idx="6194">
                        <c:v>46684.473281860352</c:v>
                      </c:pt>
                      <c:pt idx="6195">
                        <c:v>52004.232025146484</c:v>
                      </c:pt>
                      <c:pt idx="6196">
                        <c:v>51140.572357177734</c:v>
                      </c:pt>
                      <c:pt idx="6197">
                        <c:v>51140.573577880859</c:v>
                      </c:pt>
                      <c:pt idx="6198">
                        <c:v>50586.138031005859</c:v>
                      </c:pt>
                      <c:pt idx="6199">
                        <c:v>50890.667068481445</c:v>
                      </c:pt>
                      <c:pt idx="6200">
                        <c:v>50888.153640747063</c:v>
                      </c:pt>
                      <c:pt idx="6201">
                        <c:v>50888.153396606445</c:v>
                      </c:pt>
                      <c:pt idx="6202">
                        <c:v>45861.893264770508</c:v>
                      </c:pt>
                      <c:pt idx="6203">
                        <c:v>46601.657791137695</c:v>
                      </c:pt>
                      <c:pt idx="6204">
                        <c:v>49701.38020324707</c:v>
                      </c:pt>
                      <c:pt idx="6205">
                        <c:v>49325.290176391602</c:v>
                      </c:pt>
                      <c:pt idx="6206">
                        <c:v>49645.07063293457</c:v>
                      </c:pt>
                      <c:pt idx="6207">
                        <c:v>50690.483474731445</c:v>
                      </c:pt>
                      <c:pt idx="6208">
                        <c:v>50690.483474731445</c:v>
                      </c:pt>
                      <c:pt idx="6209">
                        <c:v>57617.867599487305</c:v>
                      </c:pt>
                      <c:pt idx="6210">
                        <c:v>48374.430252075195</c:v>
                      </c:pt>
                      <c:pt idx="6211">
                        <c:v>48378.430252075195</c:v>
                      </c:pt>
                      <c:pt idx="6212">
                        <c:v>48374.430252075195</c:v>
                      </c:pt>
                      <c:pt idx="6213">
                        <c:v>48723.739639282227</c:v>
                      </c:pt>
                      <c:pt idx="6214">
                        <c:v>49657.804641723633</c:v>
                      </c:pt>
                      <c:pt idx="6215">
                        <c:v>47854.572830200195</c:v>
                      </c:pt>
                      <c:pt idx="6216">
                        <c:v>47858.572830200195</c:v>
                      </c:pt>
                      <c:pt idx="6217">
                        <c:v>50100.826736450195</c:v>
                      </c:pt>
                      <c:pt idx="6218">
                        <c:v>49715.510391235352</c:v>
                      </c:pt>
                      <c:pt idx="6219">
                        <c:v>50431.373916625977</c:v>
                      </c:pt>
                      <c:pt idx="6220">
                        <c:v>50440.598281860352</c:v>
                      </c:pt>
                      <c:pt idx="6221">
                        <c:v>50431.373977661133</c:v>
                      </c:pt>
                      <c:pt idx="6222">
                        <c:v>55858.125518798828</c:v>
                      </c:pt>
                      <c:pt idx="6223">
                        <c:v>55869.930084228516</c:v>
                      </c:pt>
                      <c:pt idx="6224">
                        <c:v>58429.530914306641</c:v>
                      </c:pt>
                      <c:pt idx="6225">
                        <c:v>61670.207473754876</c:v>
                      </c:pt>
                      <c:pt idx="6226">
                        <c:v>61950.546585083008</c:v>
                      </c:pt>
                      <c:pt idx="6227">
                        <c:v>62191.467483520508</c:v>
                      </c:pt>
                      <c:pt idx="6228">
                        <c:v>49384.067337036126</c:v>
                      </c:pt>
                      <c:pt idx="6229">
                        <c:v>49423.807083129876</c:v>
                      </c:pt>
                      <c:pt idx="6230">
                        <c:v>51248.538162231438</c:v>
                      </c:pt>
                      <c:pt idx="6231">
                        <c:v>51286.40217590332</c:v>
                      </c:pt>
                      <c:pt idx="6232">
                        <c:v>51286.402908325188</c:v>
                      </c:pt>
                      <c:pt idx="6233">
                        <c:v>56676.352630615234</c:v>
                      </c:pt>
                      <c:pt idx="6234">
                        <c:v>56919.387786865234</c:v>
                      </c:pt>
                      <c:pt idx="6235">
                        <c:v>56919.387725830078</c:v>
                      </c:pt>
                      <c:pt idx="6236">
                        <c:v>57522.238555908203</c:v>
                      </c:pt>
                      <c:pt idx="6237">
                        <c:v>57531.462982177734</c:v>
                      </c:pt>
                      <c:pt idx="6238">
                        <c:v>58042.580230712891</c:v>
                      </c:pt>
                      <c:pt idx="6239">
                        <c:v>57953.061248779297</c:v>
                      </c:pt>
                      <c:pt idx="6240">
                        <c:v>48341.331008911133</c:v>
                      </c:pt>
                      <c:pt idx="6241">
                        <c:v>48339.407913208008</c:v>
                      </c:pt>
                      <c:pt idx="6242">
                        <c:v>50000.054275512695</c:v>
                      </c:pt>
                      <c:pt idx="6243">
                        <c:v>49415.088943481445</c:v>
                      </c:pt>
                      <c:pt idx="6244">
                        <c:v>49326.696731567383</c:v>
                      </c:pt>
                      <c:pt idx="6245">
                        <c:v>49320.296722412109</c:v>
                      </c:pt>
                      <c:pt idx="6246">
                        <c:v>47305.936233520508</c:v>
                      </c:pt>
                      <c:pt idx="6247">
                        <c:v>49366.956192016602</c:v>
                      </c:pt>
                      <c:pt idx="6248">
                        <c:v>46777.054092407227</c:v>
                      </c:pt>
                      <c:pt idx="6249">
                        <c:v>57574.908828735352</c:v>
                      </c:pt>
                      <c:pt idx="6250">
                        <c:v>58387.53791809082</c:v>
                      </c:pt>
                      <c:pt idx="6251">
                        <c:v>58386.319229125977</c:v>
                      </c:pt>
                      <c:pt idx="6252">
                        <c:v>58386.319229125977</c:v>
                      </c:pt>
                      <c:pt idx="6253">
                        <c:v>58631.236404418945</c:v>
                      </c:pt>
                      <c:pt idx="6254">
                        <c:v>58567.56086730957</c:v>
                      </c:pt>
                      <c:pt idx="6255">
                        <c:v>50908.670547485352</c:v>
                      </c:pt>
                      <c:pt idx="6256">
                        <c:v>50852.856033325195</c:v>
                      </c:pt>
                      <c:pt idx="6257">
                        <c:v>51103.018203735352</c:v>
                      </c:pt>
                      <c:pt idx="6258">
                        <c:v>51090.45588684082</c:v>
                      </c:pt>
                      <c:pt idx="6259">
                        <c:v>50896.158767700195</c:v>
                      </c:pt>
                      <c:pt idx="6260">
                        <c:v>49289.094314575195</c:v>
                      </c:pt>
                      <c:pt idx="6261">
                        <c:v>49289.094314575195</c:v>
                      </c:pt>
                      <c:pt idx="6262">
                        <c:v>49198.354080200195</c:v>
                      </c:pt>
                      <c:pt idx="6263">
                        <c:v>51318.021560668945</c:v>
                      </c:pt>
                      <c:pt idx="6264">
                        <c:v>51318.021560668945</c:v>
                      </c:pt>
                      <c:pt idx="6265">
                        <c:v>49816.873916625977</c:v>
                      </c:pt>
                      <c:pt idx="6266">
                        <c:v>48423.397537231445</c:v>
                      </c:pt>
                      <c:pt idx="6267">
                        <c:v>48690.340896606445</c:v>
                      </c:pt>
                      <c:pt idx="6268">
                        <c:v>48813.274490356445</c:v>
                      </c:pt>
                      <c:pt idx="6269">
                        <c:v>48809.274612426758</c:v>
                      </c:pt>
                      <c:pt idx="6270">
                        <c:v>48838.991409301758</c:v>
                      </c:pt>
                      <c:pt idx="6271">
                        <c:v>48775.334976196289</c:v>
                      </c:pt>
                      <c:pt idx="6272">
                        <c:v>49041.463638305664</c:v>
                      </c:pt>
                      <c:pt idx="6273">
                        <c:v>48622.897598266602</c:v>
                      </c:pt>
                      <c:pt idx="6274">
                        <c:v>48622.897537231445</c:v>
                      </c:pt>
                      <c:pt idx="6275">
                        <c:v>47749.072891235352</c:v>
                      </c:pt>
                      <c:pt idx="6276">
                        <c:v>48195.936477661126</c:v>
                      </c:pt>
                      <c:pt idx="6277">
                        <c:v>48028.174392700195</c:v>
                      </c:pt>
                      <c:pt idx="6278">
                        <c:v>48077.002883911126</c:v>
                      </c:pt>
                      <c:pt idx="6279">
                        <c:v>47970.12141418457</c:v>
                      </c:pt>
                      <c:pt idx="6280">
                        <c:v>47766.462356567383</c:v>
                      </c:pt>
                      <c:pt idx="6281">
                        <c:v>47775.686660766602</c:v>
                      </c:pt>
                      <c:pt idx="6282">
                        <c:v>47775.686721801758</c:v>
                      </c:pt>
                      <c:pt idx="6283">
                        <c:v>47766.462295532227</c:v>
                      </c:pt>
                      <c:pt idx="6284">
                        <c:v>48801.095901489258</c:v>
                      </c:pt>
                      <c:pt idx="6285">
                        <c:v>50756.336883544922</c:v>
                      </c:pt>
                      <c:pt idx="6286">
                        <c:v>50880.480545043945</c:v>
                      </c:pt>
                      <c:pt idx="6287">
                        <c:v>49097.509902954102</c:v>
                      </c:pt>
                      <c:pt idx="6288">
                        <c:v>49106.734634399414</c:v>
                      </c:pt>
                      <c:pt idx="6289">
                        <c:v>48655.504959106445</c:v>
                      </c:pt>
                      <c:pt idx="6290">
                        <c:v>50604.84846496582</c:v>
                      </c:pt>
                      <c:pt idx="6291">
                        <c:v>50530.124099731438</c:v>
                      </c:pt>
                      <c:pt idx="6292">
                        <c:v>50523.139236450188</c:v>
                      </c:pt>
                      <c:pt idx="6293">
                        <c:v>50311.892532348633</c:v>
                      </c:pt>
                      <c:pt idx="6294">
                        <c:v>52878.151870727539</c:v>
                      </c:pt>
                      <c:pt idx="6295">
                        <c:v>52878.473648071289</c:v>
                      </c:pt>
                      <c:pt idx="6296">
                        <c:v>57276.901809692383</c:v>
                      </c:pt>
                      <c:pt idx="6297">
                        <c:v>57276.526290893555</c:v>
                      </c:pt>
                      <c:pt idx="6298">
                        <c:v>58370.605865478516</c:v>
                      </c:pt>
                      <c:pt idx="6299">
                        <c:v>59591.681671142578</c:v>
                      </c:pt>
                      <c:pt idx="6300">
                        <c:v>53400.140213012695</c:v>
                      </c:pt>
                      <c:pt idx="6301">
                        <c:v>53327.063552856445</c:v>
                      </c:pt>
                      <c:pt idx="6302">
                        <c:v>52902.604080200195</c:v>
                      </c:pt>
                      <c:pt idx="6303">
                        <c:v>52829.494461059563</c:v>
                      </c:pt>
                      <c:pt idx="6304">
                        <c:v>49984.714981079102</c:v>
                      </c:pt>
                      <c:pt idx="6305">
                        <c:v>49499.718826293945</c:v>
                      </c:pt>
                      <c:pt idx="6306">
                        <c:v>47612.642425537109</c:v>
                      </c:pt>
                      <c:pt idx="6307">
                        <c:v>47322.136505126953</c:v>
                      </c:pt>
                      <c:pt idx="6308">
                        <c:v>47322.136505126953</c:v>
                      </c:pt>
                      <c:pt idx="6309">
                        <c:v>47325.442230224609</c:v>
                      </c:pt>
                      <c:pt idx="6310">
                        <c:v>49296.125015258789</c:v>
                      </c:pt>
                      <c:pt idx="6311">
                        <c:v>49305.34944152832</c:v>
                      </c:pt>
                      <c:pt idx="6312">
                        <c:v>61363.226760864258</c:v>
                      </c:pt>
                      <c:pt idx="6313">
                        <c:v>61363.226638793938</c:v>
                      </c:pt>
                      <c:pt idx="6314">
                        <c:v>59582.584869384766</c:v>
                      </c:pt>
                      <c:pt idx="6315">
                        <c:v>51103.680068969727</c:v>
                      </c:pt>
                      <c:pt idx="6316">
                        <c:v>49466.859512329102</c:v>
                      </c:pt>
                      <c:pt idx="6317">
                        <c:v>49466.859451293945</c:v>
                      </c:pt>
                      <c:pt idx="6318">
                        <c:v>49024.724258422852</c:v>
                      </c:pt>
                      <c:pt idx="6319">
                        <c:v>49391.903030395508</c:v>
                      </c:pt>
                      <c:pt idx="6320">
                        <c:v>49386.885757446289</c:v>
                      </c:pt>
                      <c:pt idx="6321">
                        <c:v>49377.661392211914</c:v>
                      </c:pt>
                      <c:pt idx="6322">
                        <c:v>49624.13459777832</c:v>
                      </c:pt>
                      <c:pt idx="6323">
                        <c:v>49762.305084228516</c:v>
                      </c:pt>
                      <c:pt idx="6324">
                        <c:v>50054.950714111328</c:v>
                      </c:pt>
                      <c:pt idx="6325">
                        <c:v>60018.989456176758</c:v>
                      </c:pt>
                      <c:pt idx="6326">
                        <c:v>60210.429641723626</c:v>
                      </c:pt>
                      <c:pt idx="6327">
                        <c:v>61704.755569458008</c:v>
                      </c:pt>
                      <c:pt idx="6328">
                        <c:v>62038.248001098626</c:v>
                      </c:pt>
                      <c:pt idx="6329">
                        <c:v>61794.104934692376</c:v>
                      </c:pt>
                      <c:pt idx="6330">
                        <c:v>58256.600494384766</c:v>
                      </c:pt>
                      <c:pt idx="6331">
                        <c:v>59599.179641723633</c:v>
                      </c:pt>
                      <c:pt idx="6332">
                        <c:v>59536.489212036133</c:v>
                      </c:pt>
                      <c:pt idx="6333">
                        <c:v>50557.345291137695</c:v>
                      </c:pt>
                      <c:pt idx="6334">
                        <c:v>50557.345291137695</c:v>
                      </c:pt>
                      <c:pt idx="6335">
                        <c:v>50570.569717407227</c:v>
                      </c:pt>
                      <c:pt idx="6336">
                        <c:v>50281.309158325195</c:v>
                      </c:pt>
                      <c:pt idx="6337">
                        <c:v>49604.633377075195</c:v>
                      </c:pt>
                      <c:pt idx="6338">
                        <c:v>49604.633377075195</c:v>
                      </c:pt>
                      <c:pt idx="6339">
                        <c:v>49604.633377075195</c:v>
                      </c:pt>
                      <c:pt idx="6340">
                        <c:v>49032.066970825195</c:v>
                      </c:pt>
                      <c:pt idx="6341">
                        <c:v>49444.701858520508</c:v>
                      </c:pt>
                      <c:pt idx="6342">
                        <c:v>49453.926162719727</c:v>
                      </c:pt>
                      <c:pt idx="6343">
                        <c:v>49308.457901000977</c:v>
                      </c:pt>
                      <c:pt idx="6344">
                        <c:v>49308.457901000977</c:v>
                      </c:pt>
                      <c:pt idx="6345">
                        <c:v>49424.611801147454</c:v>
                      </c:pt>
                      <c:pt idx="6346">
                        <c:v>49424.611801147454</c:v>
                      </c:pt>
                      <c:pt idx="6347">
                        <c:v>49363.656387329102</c:v>
                      </c:pt>
                      <c:pt idx="6348">
                        <c:v>49292.288772583008</c:v>
                      </c:pt>
                      <c:pt idx="6349">
                        <c:v>49375.278762817376</c:v>
                      </c:pt>
                      <c:pt idx="6350">
                        <c:v>49292.944534301758</c:v>
                      </c:pt>
                      <c:pt idx="6351">
                        <c:v>48142.289260864258</c:v>
                      </c:pt>
                      <c:pt idx="6352">
                        <c:v>48967.652786254876</c:v>
                      </c:pt>
                      <c:pt idx="6353">
                        <c:v>48587.67756652832</c:v>
                      </c:pt>
                      <c:pt idx="6354">
                        <c:v>48878.386306762695</c:v>
                      </c:pt>
                      <c:pt idx="6355">
                        <c:v>48249.422164916992</c:v>
                      </c:pt>
                      <c:pt idx="6356">
                        <c:v>48737.62580871582</c:v>
                      </c:pt>
                      <c:pt idx="6357">
                        <c:v>48737.625930786126</c:v>
                      </c:pt>
                      <c:pt idx="6358">
                        <c:v>48962.568435668945</c:v>
                      </c:pt>
                      <c:pt idx="6359">
                        <c:v>48619.79280090332</c:v>
                      </c:pt>
                      <c:pt idx="6360">
                        <c:v>50380.701736450195</c:v>
                      </c:pt>
                      <c:pt idx="6361">
                        <c:v>50380.701736450195</c:v>
                      </c:pt>
                      <c:pt idx="6362">
                        <c:v>50380.701736450195</c:v>
                      </c:pt>
                      <c:pt idx="6363">
                        <c:v>50380.701736450195</c:v>
                      </c:pt>
                      <c:pt idx="6364">
                        <c:v>50380.701736450195</c:v>
                      </c:pt>
                      <c:pt idx="6365">
                        <c:v>50919.345657348626</c:v>
                      </c:pt>
                      <c:pt idx="6366">
                        <c:v>51289.433181762695</c:v>
                      </c:pt>
                      <c:pt idx="6367">
                        <c:v>47129.501602172852</c:v>
                      </c:pt>
                      <c:pt idx="6368">
                        <c:v>47133.501602172852</c:v>
                      </c:pt>
                      <c:pt idx="6369">
                        <c:v>47142.726028442383</c:v>
                      </c:pt>
                      <c:pt idx="6370">
                        <c:v>47142.726028442383</c:v>
                      </c:pt>
                      <c:pt idx="6371">
                        <c:v>47133.501602172852</c:v>
                      </c:pt>
                      <c:pt idx="6372">
                        <c:v>49236.105163574219</c:v>
                      </c:pt>
                      <c:pt idx="6373">
                        <c:v>48983.10888671875</c:v>
                      </c:pt>
                      <c:pt idx="6374">
                        <c:v>48774.674682617188</c:v>
                      </c:pt>
                      <c:pt idx="6375">
                        <c:v>50346.464447021484</c:v>
                      </c:pt>
                      <c:pt idx="6376">
                        <c:v>50933.074432373047</c:v>
                      </c:pt>
                      <c:pt idx="6377">
                        <c:v>50837.452117919922</c:v>
                      </c:pt>
                      <c:pt idx="6378">
                        <c:v>50827.901336669922</c:v>
                      </c:pt>
                      <c:pt idx="6379">
                        <c:v>47167.315994262695</c:v>
                      </c:pt>
                      <c:pt idx="6380">
                        <c:v>47176.54035949707</c:v>
                      </c:pt>
                      <c:pt idx="6381">
                        <c:v>46792.638259887695</c:v>
                      </c:pt>
                      <c:pt idx="6382">
                        <c:v>48571.881546020508</c:v>
                      </c:pt>
                      <c:pt idx="6383">
                        <c:v>48567.881484985352</c:v>
                      </c:pt>
                      <c:pt idx="6384">
                        <c:v>48122.518264770508</c:v>
                      </c:pt>
                      <c:pt idx="6385">
                        <c:v>48351.542434692383</c:v>
                      </c:pt>
                      <c:pt idx="6386">
                        <c:v>48351.542434692383</c:v>
                      </c:pt>
                      <c:pt idx="6387">
                        <c:v>48101.380508422852</c:v>
                      </c:pt>
                      <c:pt idx="6388">
                        <c:v>48869.581741333008</c:v>
                      </c:pt>
                      <c:pt idx="6389">
                        <c:v>48869.58186340332</c:v>
                      </c:pt>
                      <c:pt idx="6390">
                        <c:v>50151.544158935547</c:v>
                      </c:pt>
                      <c:pt idx="6391">
                        <c:v>50151.544403076172</c:v>
                      </c:pt>
                      <c:pt idx="6392">
                        <c:v>50151.544403076172</c:v>
                      </c:pt>
                      <c:pt idx="6393">
                        <c:v>50151.544403076172</c:v>
                      </c:pt>
                      <c:pt idx="6394">
                        <c:v>46378.995864868164</c:v>
                      </c:pt>
                      <c:pt idx="6395">
                        <c:v>46026.995803833008</c:v>
                      </c:pt>
                      <c:pt idx="6396">
                        <c:v>47092.391983032227</c:v>
                      </c:pt>
                      <c:pt idx="6397">
                        <c:v>47083.167617797852</c:v>
                      </c:pt>
                      <c:pt idx="6398">
                        <c:v>48950.066055297852</c:v>
                      </c:pt>
                      <c:pt idx="6399">
                        <c:v>49858.715408325195</c:v>
                      </c:pt>
                      <c:pt idx="6400">
                        <c:v>50104.557205200195</c:v>
                      </c:pt>
                      <c:pt idx="6401">
                        <c:v>50113.781692504883</c:v>
                      </c:pt>
                      <c:pt idx="6402">
                        <c:v>49985.623672485352</c:v>
                      </c:pt>
                      <c:pt idx="6403">
                        <c:v>48865.062271118164</c:v>
                      </c:pt>
                      <c:pt idx="6404">
                        <c:v>48869.062210083008</c:v>
                      </c:pt>
                      <c:pt idx="6405">
                        <c:v>50366.129669189453</c:v>
                      </c:pt>
                      <c:pt idx="6406">
                        <c:v>50366.129669189453</c:v>
                      </c:pt>
                      <c:pt idx="6407">
                        <c:v>49962.316970825195</c:v>
                      </c:pt>
                      <c:pt idx="6408">
                        <c:v>51130.184768676758</c:v>
                      </c:pt>
                      <c:pt idx="6409">
                        <c:v>51172.015335083008</c:v>
                      </c:pt>
                      <c:pt idx="6410">
                        <c:v>51172.016067504876</c:v>
                      </c:pt>
                      <c:pt idx="6411">
                        <c:v>51172.015823364258</c:v>
                      </c:pt>
                      <c:pt idx="6412">
                        <c:v>49801.988723754883</c:v>
                      </c:pt>
                      <c:pt idx="6413">
                        <c:v>51594.080642700195</c:v>
                      </c:pt>
                      <c:pt idx="6414">
                        <c:v>51963.27619934082</c:v>
                      </c:pt>
                      <c:pt idx="6415">
                        <c:v>52426.417068481438</c:v>
                      </c:pt>
                      <c:pt idx="6416">
                        <c:v>52426.417068481438</c:v>
                      </c:pt>
                      <c:pt idx="6417">
                        <c:v>53141.425857543938</c:v>
                      </c:pt>
                      <c:pt idx="6418">
                        <c:v>53141.425979614251</c:v>
                      </c:pt>
                      <c:pt idx="6419">
                        <c:v>52879.205276489251</c:v>
                      </c:pt>
                      <c:pt idx="6420">
                        <c:v>50249.592361450195</c:v>
                      </c:pt>
                      <c:pt idx="6421">
                        <c:v>50249.592361450195</c:v>
                      </c:pt>
                      <c:pt idx="6422">
                        <c:v>50249.592361450195</c:v>
                      </c:pt>
                      <c:pt idx="6423">
                        <c:v>49897.592361450195</c:v>
                      </c:pt>
                      <c:pt idx="6424">
                        <c:v>49792.592262268066</c:v>
                      </c:pt>
                      <c:pt idx="6425">
                        <c:v>49407.279762268066</c:v>
                      </c:pt>
                      <c:pt idx="6426">
                        <c:v>50852.982986450195</c:v>
                      </c:pt>
                      <c:pt idx="6427">
                        <c:v>50852.982986450195</c:v>
                      </c:pt>
                      <c:pt idx="6428">
                        <c:v>50852.982986450195</c:v>
                      </c:pt>
                      <c:pt idx="6429">
                        <c:v>49947.095138549805</c:v>
                      </c:pt>
                      <c:pt idx="6430">
                        <c:v>49864.644119262695</c:v>
                      </c:pt>
                      <c:pt idx="6431">
                        <c:v>49791.744949340813</c:v>
                      </c:pt>
                      <c:pt idx="6432">
                        <c:v>48727.047943115234</c:v>
                      </c:pt>
                      <c:pt idx="6433">
                        <c:v>48702.633758544922</c:v>
                      </c:pt>
                      <c:pt idx="6434">
                        <c:v>56860.903533935547</c:v>
                      </c:pt>
                      <c:pt idx="6435">
                        <c:v>49688.507034301758</c:v>
                      </c:pt>
                      <c:pt idx="6436">
                        <c:v>49691.756301879883</c:v>
                      </c:pt>
                      <c:pt idx="6437">
                        <c:v>49315.666458129883</c:v>
                      </c:pt>
                      <c:pt idx="6438">
                        <c:v>49700.980911254883</c:v>
                      </c:pt>
                      <c:pt idx="6439">
                        <c:v>49472.027786254883</c:v>
                      </c:pt>
                      <c:pt idx="6440">
                        <c:v>49294.470230102539</c:v>
                      </c:pt>
                      <c:pt idx="6441">
                        <c:v>49298.47053527832</c:v>
                      </c:pt>
                      <c:pt idx="6442">
                        <c:v>49307.69514465332</c:v>
                      </c:pt>
                      <c:pt idx="6443">
                        <c:v>49260.90119934082</c:v>
                      </c:pt>
                      <c:pt idx="6444">
                        <c:v>49072.63850402832</c:v>
                      </c:pt>
                      <c:pt idx="6445">
                        <c:v>50416.386871337891</c:v>
                      </c:pt>
                      <c:pt idx="6446">
                        <c:v>50284.556732177734</c:v>
                      </c:pt>
                      <c:pt idx="6447">
                        <c:v>51118.981582641602</c:v>
                      </c:pt>
                      <c:pt idx="6448">
                        <c:v>50733.665115356445</c:v>
                      </c:pt>
                      <c:pt idx="6449">
                        <c:v>58859.256378173828</c:v>
                      </c:pt>
                      <c:pt idx="6450">
                        <c:v>48705.79280090332</c:v>
                      </c:pt>
                      <c:pt idx="6451">
                        <c:v>49007.74592590332</c:v>
                      </c:pt>
                      <c:pt idx="6452">
                        <c:v>50862.982032775879</c:v>
                      </c:pt>
                      <c:pt idx="6453">
                        <c:v>47415.712478637695</c:v>
                      </c:pt>
                      <c:pt idx="6454">
                        <c:v>47415.712478637695</c:v>
                      </c:pt>
                      <c:pt idx="6455">
                        <c:v>46380.201797485352</c:v>
                      </c:pt>
                      <c:pt idx="6456">
                        <c:v>47384.239761352539</c:v>
                      </c:pt>
                      <c:pt idx="6457">
                        <c:v>47384.239761352539</c:v>
                      </c:pt>
                      <c:pt idx="6458">
                        <c:v>47384.239761352539</c:v>
                      </c:pt>
                      <c:pt idx="6459">
                        <c:v>47869.122909545898</c:v>
                      </c:pt>
                      <c:pt idx="6460">
                        <c:v>47869.12321472168</c:v>
                      </c:pt>
                      <c:pt idx="6461">
                        <c:v>47873.123336791992</c:v>
                      </c:pt>
                      <c:pt idx="6462">
                        <c:v>47836.002853393555</c:v>
                      </c:pt>
                      <c:pt idx="6463">
                        <c:v>47737.259506225586</c:v>
                      </c:pt>
                      <c:pt idx="6464">
                        <c:v>48551.423187255859</c:v>
                      </c:pt>
                      <c:pt idx="6465">
                        <c:v>62207.855056762695</c:v>
                      </c:pt>
                      <c:pt idx="6466">
                        <c:v>61782.030715942376</c:v>
                      </c:pt>
                      <c:pt idx="6467">
                        <c:v>63806.988906860352</c:v>
                      </c:pt>
                      <c:pt idx="6468">
                        <c:v>64314.787796020508</c:v>
                      </c:pt>
                      <c:pt idx="6469">
                        <c:v>63238.19953918457</c:v>
                      </c:pt>
                      <c:pt idx="6470">
                        <c:v>50607.983764648438</c:v>
                      </c:pt>
                      <c:pt idx="6471">
                        <c:v>50929.584732055664</c:v>
                      </c:pt>
                      <c:pt idx="6472">
                        <c:v>47569.229934692383</c:v>
                      </c:pt>
                      <c:pt idx="6473">
                        <c:v>48111.619583129883</c:v>
                      </c:pt>
                      <c:pt idx="6474">
                        <c:v>48111.61946105957</c:v>
                      </c:pt>
                      <c:pt idx="6475">
                        <c:v>50485.062393188477</c:v>
                      </c:pt>
                      <c:pt idx="6476">
                        <c:v>49894.779190063477</c:v>
                      </c:pt>
                      <c:pt idx="6477">
                        <c:v>56250.243789672852</c:v>
                      </c:pt>
                      <c:pt idx="6478">
                        <c:v>56250.243789672852</c:v>
                      </c:pt>
                      <c:pt idx="6479">
                        <c:v>56515.307144165039</c:v>
                      </c:pt>
                      <c:pt idx="6480">
                        <c:v>49581.605850219727</c:v>
                      </c:pt>
                      <c:pt idx="6481">
                        <c:v>49330.781631469727</c:v>
                      </c:pt>
                      <c:pt idx="6482">
                        <c:v>49346.867568969727</c:v>
                      </c:pt>
                      <c:pt idx="6483">
                        <c:v>49216.474197387695</c:v>
                      </c:pt>
                      <c:pt idx="6484">
                        <c:v>49373.050491333008</c:v>
                      </c:pt>
                      <c:pt idx="6485">
                        <c:v>49021.050552368164</c:v>
                      </c:pt>
                      <c:pt idx="6486">
                        <c:v>49069.51399230957</c:v>
                      </c:pt>
                      <c:pt idx="6487">
                        <c:v>49069.514053344727</c:v>
                      </c:pt>
                      <c:pt idx="6488">
                        <c:v>50245.90544128418</c:v>
                      </c:pt>
                      <c:pt idx="6489">
                        <c:v>50699.842361450195</c:v>
                      </c:pt>
                      <c:pt idx="6490">
                        <c:v>50690.617935180664</c:v>
                      </c:pt>
                      <c:pt idx="6491">
                        <c:v>47853.148025512695</c:v>
                      </c:pt>
                      <c:pt idx="6492">
                        <c:v>47501.148086547852</c:v>
                      </c:pt>
                      <c:pt idx="6493">
                        <c:v>47990.009414672852</c:v>
                      </c:pt>
                      <c:pt idx="6494">
                        <c:v>47990.009536743164</c:v>
                      </c:pt>
                      <c:pt idx="6495">
                        <c:v>48446.684280395508</c:v>
                      </c:pt>
                      <c:pt idx="6496">
                        <c:v>48643.385818481445</c:v>
                      </c:pt>
                      <c:pt idx="6497">
                        <c:v>48643.385818481445</c:v>
                      </c:pt>
                      <c:pt idx="6498">
                        <c:v>48392.052810668945</c:v>
                      </c:pt>
                      <c:pt idx="6499">
                        <c:v>52283.745697021484</c:v>
                      </c:pt>
                      <c:pt idx="6500">
                        <c:v>49934.712356567376</c:v>
                      </c:pt>
                      <c:pt idx="6501">
                        <c:v>47949.678558349609</c:v>
                      </c:pt>
                      <c:pt idx="6502">
                        <c:v>50865.482498168945</c:v>
                      </c:pt>
                      <c:pt idx="6503">
                        <c:v>50874.706924438477</c:v>
                      </c:pt>
                      <c:pt idx="6504">
                        <c:v>50874.706985473633</c:v>
                      </c:pt>
                      <c:pt idx="6505">
                        <c:v>50865.482620239258</c:v>
                      </c:pt>
                      <c:pt idx="6506">
                        <c:v>49792.201309204102</c:v>
                      </c:pt>
                      <c:pt idx="6507">
                        <c:v>47001.207717895508</c:v>
                      </c:pt>
                      <c:pt idx="6508">
                        <c:v>47005.207656860352</c:v>
                      </c:pt>
                      <c:pt idx="6509">
                        <c:v>47250.685989379883</c:v>
                      </c:pt>
                      <c:pt idx="6510">
                        <c:v>59668.38069152832</c:v>
                      </c:pt>
                      <c:pt idx="6511">
                        <c:v>59601.690200805664</c:v>
                      </c:pt>
                      <c:pt idx="6512">
                        <c:v>50129.322830200195</c:v>
                      </c:pt>
                      <c:pt idx="6513">
                        <c:v>50129.322830200195</c:v>
                      </c:pt>
                      <c:pt idx="6514">
                        <c:v>48983.661697387695</c:v>
                      </c:pt>
                      <c:pt idx="6515">
                        <c:v>48992.886123657227</c:v>
                      </c:pt>
                      <c:pt idx="6516">
                        <c:v>49242.432205200195</c:v>
                      </c:pt>
                      <c:pt idx="6517">
                        <c:v>49242.432205200195</c:v>
                      </c:pt>
                      <c:pt idx="6518">
                        <c:v>49809.869705200195</c:v>
                      </c:pt>
                      <c:pt idx="6519">
                        <c:v>49911.031997680664</c:v>
                      </c:pt>
                      <c:pt idx="6520">
                        <c:v>49913.063247680664</c:v>
                      </c:pt>
                      <c:pt idx="6521">
                        <c:v>49913.063247680664</c:v>
                      </c:pt>
                      <c:pt idx="6522">
                        <c:v>49230.259292602539</c:v>
                      </c:pt>
                      <c:pt idx="6523">
                        <c:v>49230.259353637695</c:v>
                      </c:pt>
                      <c:pt idx="6524">
                        <c:v>49230.259231567383</c:v>
                      </c:pt>
                      <c:pt idx="6525">
                        <c:v>49569.633346557617</c:v>
                      </c:pt>
                      <c:pt idx="6526">
                        <c:v>49489.338668823242</c:v>
                      </c:pt>
                      <c:pt idx="6527">
                        <c:v>49008.891799926758</c:v>
                      </c:pt>
                      <c:pt idx="6528">
                        <c:v>49289.685195922852</c:v>
                      </c:pt>
                      <c:pt idx="6529">
                        <c:v>49216.565017700195</c:v>
                      </c:pt>
                      <c:pt idx="6530">
                        <c:v>48759.765762329102</c:v>
                      </c:pt>
                      <c:pt idx="6531">
                        <c:v>47838.048904418945</c:v>
                      </c:pt>
                      <c:pt idx="6532">
                        <c:v>48722.535598754883</c:v>
                      </c:pt>
                      <c:pt idx="6533">
                        <c:v>48670.724075317383</c:v>
                      </c:pt>
                      <c:pt idx="6534">
                        <c:v>49208.506790161133</c:v>
                      </c:pt>
                      <c:pt idx="6535">
                        <c:v>48667.393447875977</c:v>
                      </c:pt>
                      <c:pt idx="6536">
                        <c:v>48220.580093383789</c:v>
                      </c:pt>
                      <c:pt idx="6537">
                        <c:v>47920.167984008789</c:v>
                      </c:pt>
                      <c:pt idx="6538">
                        <c:v>47669.345657348633</c:v>
                      </c:pt>
                      <c:pt idx="6539">
                        <c:v>59876.337432861328</c:v>
                      </c:pt>
                      <c:pt idx="6540">
                        <c:v>48040.03466796875</c:v>
                      </c:pt>
                      <c:pt idx="6541">
                        <c:v>48040.03466796875</c:v>
                      </c:pt>
                      <c:pt idx="6542">
                        <c:v>49422.250564575195</c:v>
                      </c:pt>
                      <c:pt idx="6543">
                        <c:v>49422.25032043457</c:v>
                      </c:pt>
                      <c:pt idx="6544">
                        <c:v>49345.234939575195</c:v>
                      </c:pt>
                      <c:pt idx="6545">
                        <c:v>49345.234939575195</c:v>
                      </c:pt>
                      <c:pt idx="6546">
                        <c:v>49280.12971496582</c:v>
                      </c:pt>
                      <c:pt idx="6547">
                        <c:v>49933.165603637695</c:v>
                      </c:pt>
                      <c:pt idx="6548">
                        <c:v>60694.00569152832</c:v>
                      </c:pt>
                      <c:pt idx="6549">
                        <c:v>60693.82649230957</c:v>
                      </c:pt>
                      <c:pt idx="6550">
                        <c:v>59568.839630126953</c:v>
                      </c:pt>
                      <c:pt idx="6551">
                        <c:v>59066.296234130859</c:v>
                      </c:pt>
                      <c:pt idx="6552">
                        <c:v>59066.296173095703</c:v>
                      </c:pt>
                      <c:pt idx="6553">
                        <c:v>59682.651580810547</c:v>
                      </c:pt>
                      <c:pt idx="6554">
                        <c:v>59297.337127685547</c:v>
                      </c:pt>
                      <c:pt idx="6555">
                        <c:v>49403.558959960938</c:v>
                      </c:pt>
                      <c:pt idx="6556">
                        <c:v>49403.558959960938</c:v>
                      </c:pt>
                      <c:pt idx="6557">
                        <c:v>49734.172012329102</c:v>
                      </c:pt>
                      <c:pt idx="6558">
                        <c:v>49890.28205871582</c:v>
                      </c:pt>
                      <c:pt idx="6559">
                        <c:v>49890.28205871582</c:v>
                      </c:pt>
                      <c:pt idx="6560">
                        <c:v>48260.488723754876</c:v>
                      </c:pt>
                      <c:pt idx="6561">
                        <c:v>47674.627822875977</c:v>
                      </c:pt>
                      <c:pt idx="6562">
                        <c:v>54360.974197387695</c:v>
                      </c:pt>
                      <c:pt idx="6563">
                        <c:v>56808.402603149414</c:v>
                      </c:pt>
                      <c:pt idx="6564">
                        <c:v>56744.506912231445</c:v>
                      </c:pt>
                      <c:pt idx="6565">
                        <c:v>56662.172622680664</c:v>
                      </c:pt>
                      <c:pt idx="6566">
                        <c:v>57582.24250793457</c:v>
                      </c:pt>
                      <c:pt idx="6567">
                        <c:v>57789.576751708984</c:v>
                      </c:pt>
                      <c:pt idx="6568">
                        <c:v>57798.801483154297</c:v>
                      </c:pt>
                      <c:pt idx="6569">
                        <c:v>57446.801422119141</c:v>
                      </c:pt>
                      <c:pt idx="6570">
                        <c:v>63095.199661254876</c:v>
                      </c:pt>
                      <c:pt idx="6571">
                        <c:v>63568.732131958008</c:v>
                      </c:pt>
                      <c:pt idx="6572">
                        <c:v>51103.540420532227</c:v>
                      </c:pt>
                      <c:pt idx="6573">
                        <c:v>51103.540420532227</c:v>
                      </c:pt>
                      <c:pt idx="6574">
                        <c:v>49649.427688598633</c:v>
                      </c:pt>
                      <c:pt idx="6575">
                        <c:v>50145.562576293945</c:v>
                      </c:pt>
                      <c:pt idx="6576">
                        <c:v>50869.176040649414</c:v>
                      </c:pt>
                      <c:pt idx="6577">
                        <c:v>50869.17610168457</c:v>
                      </c:pt>
                      <c:pt idx="6578">
                        <c:v>51294.419403076172</c:v>
                      </c:pt>
                      <c:pt idx="6579">
                        <c:v>50980.284149169922</c:v>
                      </c:pt>
                      <c:pt idx="6580">
                        <c:v>50367.275115966797</c:v>
                      </c:pt>
                      <c:pt idx="6581">
                        <c:v>48731.791213989258</c:v>
                      </c:pt>
                      <c:pt idx="6582">
                        <c:v>48346.476821899414</c:v>
                      </c:pt>
                      <c:pt idx="6583">
                        <c:v>50168.106033325188</c:v>
                      </c:pt>
                      <c:pt idx="6584">
                        <c:v>50438.590896606438</c:v>
                      </c:pt>
                      <c:pt idx="6585">
                        <c:v>49935.719131469727</c:v>
                      </c:pt>
                      <c:pt idx="6586">
                        <c:v>49267.690017700195</c:v>
                      </c:pt>
                      <c:pt idx="6587">
                        <c:v>50091.003555297852</c:v>
                      </c:pt>
                      <c:pt idx="6588">
                        <c:v>50109.619888305664</c:v>
                      </c:pt>
                      <c:pt idx="6589">
                        <c:v>50109.61994934082</c:v>
                      </c:pt>
                      <c:pt idx="6590">
                        <c:v>49488.234085083008</c:v>
                      </c:pt>
                      <c:pt idx="6591">
                        <c:v>49488.234085083008</c:v>
                      </c:pt>
                      <c:pt idx="6592">
                        <c:v>50260.565322875977</c:v>
                      </c:pt>
                      <c:pt idx="6593">
                        <c:v>50264.565628051758</c:v>
                      </c:pt>
                      <c:pt idx="6594">
                        <c:v>50273.790176391602</c:v>
                      </c:pt>
                      <c:pt idx="6595">
                        <c:v>50203.468292236328</c:v>
                      </c:pt>
                      <c:pt idx="6596">
                        <c:v>49950.100799560547</c:v>
                      </c:pt>
                      <c:pt idx="6597">
                        <c:v>58339.461029052734</c:v>
                      </c:pt>
                      <c:pt idx="6598">
                        <c:v>58339.461334228516</c:v>
                      </c:pt>
                      <c:pt idx="6599">
                        <c:v>58338.800201416016</c:v>
                      </c:pt>
                      <c:pt idx="6600">
                        <c:v>49325.896560668945</c:v>
                      </c:pt>
                      <c:pt idx="6601">
                        <c:v>49325.895584106445</c:v>
                      </c:pt>
                      <c:pt idx="6602">
                        <c:v>49325.89631652832</c:v>
                      </c:pt>
                      <c:pt idx="6603">
                        <c:v>48862.75666809082</c:v>
                      </c:pt>
                      <c:pt idx="6604">
                        <c:v>48862.75715637207</c:v>
                      </c:pt>
                      <c:pt idx="6605">
                        <c:v>50046.738372802734</c:v>
                      </c:pt>
                      <c:pt idx="6606">
                        <c:v>50493.602020263665</c:v>
                      </c:pt>
                      <c:pt idx="6607">
                        <c:v>47071.207962036133</c:v>
                      </c:pt>
                      <c:pt idx="6608">
                        <c:v>46998.308731079102</c:v>
                      </c:pt>
                      <c:pt idx="6609">
                        <c:v>46925.408584594727</c:v>
                      </c:pt>
                      <c:pt idx="6610">
                        <c:v>58296.96028137207</c:v>
                      </c:pt>
                      <c:pt idx="6611">
                        <c:v>58709.44758605957</c:v>
                      </c:pt>
                      <c:pt idx="6612">
                        <c:v>58324.125762939453</c:v>
                      </c:pt>
                      <c:pt idx="6613">
                        <c:v>57937.227325439453</c:v>
                      </c:pt>
                      <c:pt idx="6614">
                        <c:v>57843.639129638672</c:v>
                      </c:pt>
                      <c:pt idx="6615">
                        <c:v>50081.297500610352</c:v>
                      </c:pt>
                      <c:pt idx="6616">
                        <c:v>50261.345291137695</c:v>
                      </c:pt>
                      <c:pt idx="6617">
                        <c:v>50265.345291137695</c:v>
                      </c:pt>
                      <c:pt idx="6618">
                        <c:v>49889.253311157227</c:v>
                      </c:pt>
                      <c:pt idx="6619">
                        <c:v>49922.569717407227</c:v>
                      </c:pt>
                      <c:pt idx="6620">
                        <c:v>51086.488845825195</c:v>
                      </c:pt>
                      <c:pt idx="6621">
                        <c:v>50824.266189575195</c:v>
                      </c:pt>
                      <c:pt idx="6622">
                        <c:v>50824.266189575195</c:v>
                      </c:pt>
                      <c:pt idx="6623">
                        <c:v>52289.097244262695</c:v>
                      </c:pt>
                      <c:pt idx="6624">
                        <c:v>52215.987380981445</c:v>
                      </c:pt>
                      <c:pt idx="6625">
                        <c:v>49953.438552856445</c:v>
                      </c:pt>
                      <c:pt idx="6626">
                        <c:v>48677.93147277832</c:v>
                      </c:pt>
                      <c:pt idx="6627">
                        <c:v>48677.931716918945</c:v>
                      </c:pt>
                      <c:pt idx="6628">
                        <c:v>48681.931716918945</c:v>
                      </c:pt>
                      <c:pt idx="6629">
                        <c:v>48650.931655883789</c:v>
                      </c:pt>
                      <c:pt idx="6630">
                        <c:v>49512.370384216309</c:v>
                      </c:pt>
                      <c:pt idx="6631">
                        <c:v>50874.706985473633</c:v>
                      </c:pt>
                      <c:pt idx="6632">
                        <c:v>50874.706985473633</c:v>
                      </c:pt>
                      <c:pt idx="6633">
                        <c:v>48100.378494262695</c:v>
                      </c:pt>
                      <c:pt idx="6634">
                        <c:v>48104.378616333008</c:v>
                      </c:pt>
                      <c:pt idx="6635">
                        <c:v>47148.139633178711</c:v>
                      </c:pt>
                      <c:pt idx="6636">
                        <c:v>49296.808547973633</c:v>
                      </c:pt>
                      <c:pt idx="6637">
                        <c:v>56656.121475219727</c:v>
                      </c:pt>
                      <c:pt idx="6638">
                        <c:v>56592.225723266602</c:v>
                      </c:pt>
                      <c:pt idx="6639">
                        <c:v>56504.44123840332</c:v>
                      </c:pt>
                      <c:pt idx="6640">
                        <c:v>58329.102310180664</c:v>
                      </c:pt>
                      <c:pt idx="6641">
                        <c:v>56104.117706298828</c:v>
                      </c:pt>
                      <c:pt idx="6642">
                        <c:v>56064.513580322266</c:v>
                      </c:pt>
                      <c:pt idx="6643">
                        <c:v>56113.342254638672</c:v>
                      </c:pt>
                      <c:pt idx="6644">
                        <c:v>56006.460723876953</c:v>
                      </c:pt>
                      <c:pt idx="6645">
                        <c:v>61462.446914672852</c:v>
                      </c:pt>
                      <c:pt idx="6646">
                        <c:v>49423.774978637695</c:v>
                      </c:pt>
                      <c:pt idx="6647">
                        <c:v>49432.999465942383</c:v>
                      </c:pt>
                      <c:pt idx="6648">
                        <c:v>49432.999404907227</c:v>
                      </c:pt>
                      <c:pt idx="6649">
                        <c:v>49423.775039672852</c:v>
                      </c:pt>
                      <c:pt idx="6650">
                        <c:v>50448.073135375977</c:v>
                      </c:pt>
                      <c:pt idx="6651">
                        <c:v>50448.073135375977</c:v>
                      </c:pt>
                      <c:pt idx="6652">
                        <c:v>49852.157119750977</c:v>
                      </c:pt>
                      <c:pt idx="6653">
                        <c:v>58810.645339965813</c:v>
                      </c:pt>
                      <c:pt idx="6654">
                        <c:v>58746.969680786133</c:v>
                      </c:pt>
                      <c:pt idx="6655">
                        <c:v>58599.74055480957</c:v>
                      </c:pt>
                      <c:pt idx="6656">
                        <c:v>58072.002593994141</c:v>
                      </c:pt>
                      <c:pt idx="6657">
                        <c:v>58072.002532958984</c:v>
                      </c:pt>
                      <c:pt idx="6658">
                        <c:v>58072.002593994141</c:v>
                      </c:pt>
                      <c:pt idx="6659">
                        <c:v>58072.002532958984</c:v>
                      </c:pt>
                      <c:pt idx="6660">
                        <c:v>51472.035659790039</c:v>
                      </c:pt>
                      <c:pt idx="6661">
                        <c:v>53648.344802856445</c:v>
                      </c:pt>
                      <c:pt idx="6662">
                        <c:v>48977.803421020508</c:v>
                      </c:pt>
                      <c:pt idx="6663">
                        <c:v>47744.03498840332</c:v>
                      </c:pt>
                      <c:pt idx="6664">
                        <c:v>48152.513381958008</c:v>
                      </c:pt>
                      <c:pt idx="6665">
                        <c:v>48710.58772277832</c:v>
                      </c:pt>
                      <c:pt idx="6666">
                        <c:v>48635.729568481445</c:v>
                      </c:pt>
                      <c:pt idx="6667">
                        <c:v>48821.23127746582</c:v>
                      </c:pt>
                      <c:pt idx="6668">
                        <c:v>50108.182678222656</c:v>
                      </c:pt>
                      <c:pt idx="6669">
                        <c:v>50109.582641601563</c:v>
                      </c:pt>
                      <c:pt idx="6670">
                        <c:v>50346.378173828125</c:v>
                      </c:pt>
                      <c:pt idx="6671">
                        <c:v>50346.3779296875</c:v>
                      </c:pt>
                      <c:pt idx="6672">
                        <c:v>49257.795509338379</c:v>
                      </c:pt>
                      <c:pt idx="6673">
                        <c:v>49516.214698791504</c:v>
                      </c:pt>
                      <c:pt idx="6674">
                        <c:v>49516.214942932129</c:v>
                      </c:pt>
                      <c:pt idx="6675">
                        <c:v>51230.49885559082</c:v>
                      </c:pt>
                      <c:pt idx="6676">
                        <c:v>50878.49885559082</c:v>
                      </c:pt>
                      <c:pt idx="6677">
                        <c:v>50877.829666137695</c:v>
                      </c:pt>
                      <c:pt idx="6678">
                        <c:v>50877.829666137695</c:v>
                      </c:pt>
                      <c:pt idx="6679">
                        <c:v>51185.07014465332</c:v>
                      </c:pt>
                      <c:pt idx="6680">
                        <c:v>51095.550857543945</c:v>
                      </c:pt>
                      <c:pt idx="6681">
                        <c:v>51040.96174621582</c:v>
                      </c:pt>
                      <c:pt idx="6682">
                        <c:v>50878.559158325195</c:v>
                      </c:pt>
                      <c:pt idx="6683">
                        <c:v>50713.357009887695</c:v>
                      </c:pt>
                      <c:pt idx="6684">
                        <c:v>50713.35676574707</c:v>
                      </c:pt>
                      <c:pt idx="6685">
                        <c:v>50713.357009887695</c:v>
                      </c:pt>
                      <c:pt idx="6686">
                        <c:v>47637.12483215332</c:v>
                      </c:pt>
                      <c:pt idx="6687">
                        <c:v>47392.982009887695</c:v>
                      </c:pt>
                      <c:pt idx="6688">
                        <c:v>57967.674072265625</c:v>
                      </c:pt>
                      <c:pt idx="6689">
                        <c:v>57967.674011230469</c:v>
                      </c:pt>
                      <c:pt idx="6690">
                        <c:v>48160.945327758789</c:v>
                      </c:pt>
                      <c:pt idx="6691">
                        <c:v>48087.83576965332</c:v>
                      </c:pt>
                      <c:pt idx="6692">
                        <c:v>48014.71565246582</c:v>
                      </c:pt>
                      <c:pt idx="6693">
                        <c:v>47941.60578918457</c:v>
                      </c:pt>
                      <c:pt idx="6694">
                        <c:v>46860.865676879883</c:v>
                      </c:pt>
                      <c:pt idx="6695">
                        <c:v>47915.603713989258</c:v>
                      </c:pt>
                      <c:pt idx="6696">
                        <c:v>48328.091384887695</c:v>
                      </c:pt>
                      <c:pt idx="6697">
                        <c:v>48328.091384887695</c:v>
                      </c:pt>
                      <c:pt idx="6698">
                        <c:v>47679.962600708008</c:v>
                      </c:pt>
                      <c:pt idx="6699">
                        <c:v>47801.968460083008</c:v>
                      </c:pt>
                      <c:pt idx="6700">
                        <c:v>46843.987747192376</c:v>
                      </c:pt>
                      <c:pt idx="6701">
                        <c:v>46014.251480102539</c:v>
                      </c:pt>
                      <c:pt idx="6702">
                        <c:v>46728.248306274414</c:v>
                      </c:pt>
                      <c:pt idx="6703">
                        <c:v>58767.747467041016</c:v>
                      </c:pt>
                      <c:pt idx="6704">
                        <c:v>58676.882720947266</c:v>
                      </c:pt>
                      <c:pt idx="6705">
                        <c:v>51904.267166137695</c:v>
                      </c:pt>
                      <c:pt idx="6706">
                        <c:v>51624.302322387695</c:v>
                      </c:pt>
                      <c:pt idx="6707">
                        <c:v>51295.226150512695</c:v>
                      </c:pt>
                      <c:pt idx="6708">
                        <c:v>50152.558731079102</c:v>
                      </c:pt>
                      <c:pt idx="6709">
                        <c:v>50161.783096313477</c:v>
                      </c:pt>
                      <c:pt idx="6710">
                        <c:v>49910.958938598633</c:v>
                      </c:pt>
                      <c:pt idx="6711">
                        <c:v>46222.641189575195</c:v>
                      </c:pt>
                      <c:pt idx="6712">
                        <c:v>46345.574905395508</c:v>
                      </c:pt>
                      <c:pt idx="6713">
                        <c:v>45891.658645629883</c:v>
                      </c:pt>
                      <c:pt idx="6714">
                        <c:v>45891.658645629883</c:v>
                      </c:pt>
                      <c:pt idx="6715">
                        <c:v>45883.165725708008</c:v>
                      </c:pt>
                      <c:pt idx="6716">
                        <c:v>45781.50862121582</c:v>
                      </c:pt>
                      <c:pt idx="6717">
                        <c:v>50859.703063964844</c:v>
                      </c:pt>
                      <c:pt idx="6718">
                        <c:v>50863.703125</c:v>
                      </c:pt>
                      <c:pt idx="6719">
                        <c:v>50710.01741027832</c:v>
                      </c:pt>
                      <c:pt idx="6720">
                        <c:v>51090.455642700195</c:v>
                      </c:pt>
                      <c:pt idx="6721">
                        <c:v>51678.980545043945</c:v>
                      </c:pt>
                      <c:pt idx="6722">
                        <c:v>51688.20491027832</c:v>
                      </c:pt>
                      <c:pt idx="6723">
                        <c:v>51211.53303527832</c:v>
                      </c:pt>
                      <c:pt idx="6724">
                        <c:v>52362.905838012695</c:v>
                      </c:pt>
                      <c:pt idx="6725">
                        <c:v>51147.671279907227</c:v>
                      </c:pt>
                      <c:pt idx="6726">
                        <c:v>48609.154373168945</c:v>
                      </c:pt>
                      <c:pt idx="6727">
                        <c:v>49046.79377746582</c:v>
                      </c:pt>
                      <c:pt idx="6728">
                        <c:v>49546.14533996582</c:v>
                      </c:pt>
                      <c:pt idx="6729">
                        <c:v>49031.028030395508</c:v>
                      </c:pt>
                      <c:pt idx="6730">
                        <c:v>49624.777542114258</c:v>
                      </c:pt>
                      <c:pt idx="6731">
                        <c:v>49272.777542114258</c:v>
                      </c:pt>
                      <c:pt idx="6732">
                        <c:v>48546.23469543457</c:v>
                      </c:pt>
                      <c:pt idx="6733">
                        <c:v>48831.762283325195</c:v>
                      </c:pt>
                      <c:pt idx="6734">
                        <c:v>46914.680252075195</c:v>
                      </c:pt>
                      <c:pt idx="6735">
                        <c:v>49283.18782043457</c:v>
                      </c:pt>
                      <c:pt idx="6736">
                        <c:v>49234.359451293945</c:v>
                      </c:pt>
                      <c:pt idx="6737">
                        <c:v>49283.18782043457</c:v>
                      </c:pt>
                      <c:pt idx="6738">
                        <c:v>49283.188064575195</c:v>
                      </c:pt>
                      <c:pt idx="6739">
                        <c:v>49779.401931762695</c:v>
                      </c:pt>
                      <c:pt idx="6740">
                        <c:v>49822.961029052734</c:v>
                      </c:pt>
                      <c:pt idx="6741">
                        <c:v>49708.029388427734</c:v>
                      </c:pt>
                      <c:pt idx="6742">
                        <c:v>49954.438674926758</c:v>
                      </c:pt>
                      <c:pt idx="6743">
                        <c:v>58294.388381958001</c:v>
                      </c:pt>
                      <c:pt idx="6744">
                        <c:v>59029.85774230957</c:v>
                      </c:pt>
                      <c:pt idx="6745">
                        <c:v>59442.337188720703</c:v>
                      </c:pt>
                      <c:pt idx="6746">
                        <c:v>58814.991363525391</c:v>
                      </c:pt>
                      <c:pt idx="6747">
                        <c:v>58200.770782470703</c:v>
                      </c:pt>
                      <c:pt idx="6748">
                        <c:v>59337.386199951165</c:v>
                      </c:pt>
                      <c:pt idx="6749">
                        <c:v>59384.011932373047</c:v>
                      </c:pt>
                      <c:pt idx="6750">
                        <c:v>50230.086578369141</c:v>
                      </c:pt>
                      <c:pt idx="6751">
                        <c:v>50761.486175537102</c:v>
                      </c:pt>
                      <c:pt idx="6752">
                        <c:v>50761.486297607422</c:v>
                      </c:pt>
                      <c:pt idx="6753">
                        <c:v>50761.486297607422</c:v>
                      </c:pt>
                      <c:pt idx="6754">
                        <c:v>46081.33381652832</c:v>
                      </c:pt>
                      <c:pt idx="6755">
                        <c:v>45895.907974243164</c:v>
                      </c:pt>
                      <c:pt idx="6756">
                        <c:v>45902.80207824707</c:v>
                      </c:pt>
                      <c:pt idx="6757">
                        <c:v>45541.577651977539</c:v>
                      </c:pt>
                      <c:pt idx="6758">
                        <c:v>47302.931045532227</c:v>
                      </c:pt>
                      <c:pt idx="6759">
                        <c:v>47302.931106567383</c:v>
                      </c:pt>
                      <c:pt idx="6760">
                        <c:v>47136.810745239258</c:v>
                      </c:pt>
                      <c:pt idx="6761">
                        <c:v>47674.744216918945</c:v>
                      </c:pt>
                      <c:pt idx="6762">
                        <c:v>47674.744216918945</c:v>
                      </c:pt>
                      <c:pt idx="6763">
                        <c:v>47665.51985168457</c:v>
                      </c:pt>
                      <c:pt idx="6764">
                        <c:v>46801.374893188477</c:v>
                      </c:pt>
                      <c:pt idx="6765">
                        <c:v>49586.109146118164</c:v>
                      </c:pt>
                      <c:pt idx="6766">
                        <c:v>49586.109146118164</c:v>
                      </c:pt>
                      <c:pt idx="6767">
                        <c:v>50364.31330871582</c:v>
                      </c:pt>
                      <c:pt idx="6768">
                        <c:v>48476.14875793457</c:v>
                      </c:pt>
                      <c:pt idx="6769">
                        <c:v>48487.32746887207</c:v>
                      </c:pt>
                      <c:pt idx="6770">
                        <c:v>48487.327346801758</c:v>
                      </c:pt>
                      <c:pt idx="6771">
                        <c:v>47740.193801879883</c:v>
                      </c:pt>
                      <c:pt idx="6772">
                        <c:v>47740.19367980957</c:v>
                      </c:pt>
                      <c:pt idx="6773">
                        <c:v>47556.717849731445</c:v>
                      </c:pt>
                      <c:pt idx="6774">
                        <c:v>51532.09700012207</c:v>
                      </c:pt>
                      <c:pt idx="6775">
                        <c:v>51295.842849731438</c:v>
                      </c:pt>
                      <c:pt idx="6776">
                        <c:v>50963.35188293457</c:v>
                      </c:pt>
                      <c:pt idx="6777">
                        <c:v>50775.08918762207</c:v>
                      </c:pt>
                      <c:pt idx="6778">
                        <c:v>59243.862579345696</c:v>
                      </c:pt>
                      <c:pt idx="6779">
                        <c:v>59243.862579345696</c:v>
                      </c:pt>
                      <c:pt idx="6780">
                        <c:v>49571.00373840332</c:v>
                      </c:pt>
                      <c:pt idx="6781">
                        <c:v>49219.00373840332</c:v>
                      </c:pt>
                      <c:pt idx="6782">
                        <c:v>49263.638626098633</c:v>
                      </c:pt>
                      <c:pt idx="6783">
                        <c:v>49263.638626098633</c:v>
                      </c:pt>
                      <c:pt idx="6784">
                        <c:v>50947.772537231445</c:v>
                      </c:pt>
                      <c:pt idx="6785">
                        <c:v>50837.97248840332</c:v>
                      </c:pt>
                      <c:pt idx="6786">
                        <c:v>51726.903884887695</c:v>
                      </c:pt>
                      <c:pt idx="6787">
                        <c:v>52064.322341918945</c:v>
                      </c:pt>
                      <c:pt idx="6788">
                        <c:v>52051.097732543945</c:v>
                      </c:pt>
                      <c:pt idx="6789">
                        <c:v>49202.60612487793</c:v>
                      </c:pt>
                      <c:pt idx="6790">
                        <c:v>48402.25798034668</c:v>
                      </c:pt>
                      <c:pt idx="6791">
                        <c:v>49788.792190551758</c:v>
                      </c:pt>
                      <c:pt idx="6792">
                        <c:v>49858.024124145508</c:v>
                      </c:pt>
                      <c:pt idx="6793">
                        <c:v>52858.824447631836</c:v>
                      </c:pt>
                      <c:pt idx="6794">
                        <c:v>52809.995834350586</c:v>
                      </c:pt>
                      <c:pt idx="6795">
                        <c:v>51103.680068969727</c:v>
                      </c:pt>
                      <c:pt idx="6796">
                        <c:v>50648.342971801758</c:v>
                      </c:pt>
                      <c:pt idx="6797">
                        <c:v>50648.342971801758</c:v>
                      </c:pt>
                      <c:pt idx="6798">
                        <c:v>49342.48811340332</c:v>
                      </c:pt>
                      <c:pt idx="6799">
                        <c:v>50858.301956176758</c:v>
                      </c:pt>
                      <c:pt idx="6800">
                        <c:v>50819.715408325195</c:v>
                      </c:pt>
                      <c:pt idx="6801">
                        <c:v>50867.526809692383</c:v>
                      </c:pt>
                      <c:pt idx="6802">
                        <c:v>50262.159378051758</c:v>
                      </c:pt>
                      <c:pt idx="6803">
                        <c:v>48096.08283996582</c:v>
                      </c:pt>
                      <c:pt idx="6804">
                        <c:v>49779.821182250977</c:v>
                      </c:pt>
                      <c:pt idx="6805">
                        <c:v>49779.821243286133</c:v>
                      </c:pt>
                      <c:pt idx="6806">
                        <c:v>49779.821243286133</c:v>
                      </c:pt>
                      <c:pt idx="6807">
                        <c:v>49779.821243286133</c:v>
                      </c:pt>
                      <c:pt idx="6808">
                        <c:v>50018.157180786133</c:v>
                      </c:pt>
                      <c:pt idx="6809">
                        <c:v>58540.508071899414</c:v>
                      </c:pt>
                      <c:pt idx="6810">
                        <c:v>48704.598037719727</c:v>
                      </c:pt>
                      <c:pt idx="6811">
                        <c:v>50715.163665771484</c:v>
                      </c:pt>
                      <c:pt idx="6812">
                        <c:v>51100.480072021484</c:v>
                      </c:pt>
                      <c:pt idx="6813">
                        <c:v>48794.439392089844</c:v>
                      </c:pt>
                      <c:pt idx="6814">
                        <c:v>48794.439514160156</c:v>
                      </c:pt>
                      <c:pt idx="6815">
                        <c:v>49045.263732910156</c:v>
                      </c:pt>
                      <c:pt idx="6816">
                        <c:v>48573.148536682129</c:v>
                      </c:pt>
                      <c:pt idx="6817">
                        <c:v>49953.79719543457</c:v>
                      </c:pt>
                      <c:pt idx="6818">
                        <c:v>50100.739944458008</c:v>
                      </c:pt>
                      <c:pt idx="6819">
                        <c:v>49566.499557495117</c:v>
                      </c:pt>
                      <c:pt idx="6820">
                        <c:v>49570.499557495117</c:v>
                      </c:pt>
                      <c:pt idx="6821">
                        <c:v>49579.723922729492</c:v>
                      </c:pt>
                      <c:pt idx="6822">
                        <c:v>49458.600631713867</c:v>
                      </c:pt>
                      <c:pt idx="6823">
                        <c:v>57775.759185791016</c:v>
                      </c:pt>
                      <c:pt idx="6824">
                        <c:v>57399.669097900391</c:v>
                      </c:pt>
                      <c:pt idx="6825">
                        <c:v>46956.125686645508</c:v>
                      </c:pt>
                      <c:pt idx="6826">
                        <c:v>46956.125686645508</c:v>
                      </c:pt>
                      <c:pt idx="6827">
                        <c:v>50110.660522460938</c:v>
                      </c:pt>
                      <c:pt idx="6828">
                        <c:v>50110.660522460938</c:v>
                      </c:pt>
                      <c:pt idx="6829">
                        <c:v>49758.660522460938</c:v>
                      </c:pt>
                      <c:pt idx="6830">
                        <c:v>47063.730545043945</c:v>
                      </c:pt>
                      <c:pt idx="6831">
                        <c:v>48945.951614379883</c:v>
                      </c:pt>
                      <c:pt idx="6832">
                        <c:v>48945.951614379883</c:v>
                      </c:pt>
                      <c:pt idx="6833">
                        <c:v>48945.951614379883</c:v>
                      </c:pt>
                      <c:pt idx="6834">
                        <c:v>49860.16584777832</c:v>
                      </c:pt>
                      <c:pt idx="6835">
                        <c:v>49860.16584777832</c:v>
                      </c:pt>
                      <c:pt idx="6836">
                        <c:v>58457.623489379876</c:v>
                      </c:pt>
                      <c:pt idx="6837">
                        <c:v>58293.06819152832</c:v>
                      </c:pt>
                      <c:pt idx="6838">
                        <c:v>58838.055816650391</c:v>
                      </c:pt>
                      <c:pt idx="6839">
                        <c:v>58847.280181884766</c:v>
                      </c:pt>
                      <c:pt idx="6840">
                        <c:v>48951.126052856445</c:v>
                      </c:pt>
                      <c:pt idx="6841">
                        <c:v>49102.011795043945</c:v>
                      </c:pt>
                      <c:pt idx="6842">
                        <c:v>49523.723709106445</c:v>
                      </c:pt>
                      <c:pt idx="6843">
                        <c:v>49523.723709106445</c:v>
                      </c:pt>
                      <c:pt idx="6844">
                        <c:v>49514.49934387207</c:v>
                      </c:pt>
                      <c:pt idx="6845">
                        <c:v>49125.18684387207</c:v>
                      </c:pt>
                      <c:pt idx="6846">
                        <c:v>50217.837478637695</c:v>
                      </c:pt>
                      <c:pt idx="6847">
                        <c:v>50213.991653442376</c:v>
                      </c:pt>
                      <c:pt idx="6848">
                        <c:v>49001.375198364258</c:v>
                      </c:pt>
                      <c:pt idx="6849">
                        <c:v>49124.470840454102</c:v>
                      </c:pt>
                      <c:pt idx="6850">
                        <c:v>49243.402481079102</c:v>
                      </c:pt>
                      <c:pt idx="6851">
                        <c:v>49837.627090454102</c:v>
                      </c:pt>
                      <c:pt idx="6852">
                        <c:v>49982.775161743164</c:v>
                      </c:pt>
                      <c:pt idx="6853">
                        <c:v>49478.687271118164</c:v>
                      </c:pt>
                      <c:pt idx="6854">
                        <c:v>50226.804275512695</c:v>
                      </c:pt>
                      <c:pt idx="6855">
                        <c:v>48706.543106079102</c:v>
                      </c:pt>
                      <c:pt idx="6856">
                        <c:v>48706.543106079102</c:v>
                      </c:pt>
                      <c:pt idx="6857">
                        <c:v>49048.843643188477</c:v>
                      </c:pt>
                      <c:pt idx="6858">
                        <c:v>49661.384719848633</c:v>
                      </c:pt>
                      <c:pt idx="6859">
                        <c:v>46918.318069458008</c:v>
                      </c:pt>
                      <c:pt idx="6860">
                        <c:v>47751.769180297852</c:v>
                      </c:pt>
                      <c:pt idx="6861">
                        <c:v>47860.52278137207</c:v>
                      </c:pt>
                      <c:pt idx="6862">
                        <c:v>47860.522903442376</c:v>
                      </c:pt>
                      <c:pt idx="6863">
                        <c:v>47859.200637817376</c:v>
                      </c:pt>
                      <c:pt idx="6864">
                        <c:v>47363.72444152832</c:v>
                      </c:pt>
                      <c:pt idx="6865">
                        <c:v>49739.26252746582</c:v>
                      </c:pt>
                      <c:pt idx="6866">
                        <c:v>49743.26252746582</c:v>
                      </c:pt>
                      <c:pt idx="6867">
                        <c:v>49633.55354309082</c:v>
                      </c:pt>
                      <c:pt idx="6868">
                        <c:v>48015.309524536133</c:v>
                      </c:pt>
                      <c:pt idx="6869">
                        <c:v>60827.837921142578</c:v>
                      </c:pt>
                      <c:pt idx="6870">
                        <c:v>50490.668350219727</c:v>
                      </c:pt>
                      <c:pt idx="6871">
                        <c:v>50490.668655395508</c:v>
                      </c:pt>
                      <c:pt idx="6872">
                        <c:v>51094.45588684082</c:v>
                      </c:pt>
                      <c:pt idx="6873">
                        <c:v>50970.611480712891</c:v>
                      </c:pt>
                      <c:pt idx="6874">
                        <c:v>50210.966583251953</c:v>
                      </c:pt>
                      <c:pt idx="6875">
                        <c:v>48067.466506958008</c:v>
                      </c:pt>
                      <c:pt idx="6876">
                        <c:v>49167.366348266602</c:v>
                      </c:pt>
                      <c:pt idx="6877">
                        <c:v>49171.366287231445</c:v>
                      </c:pt>
                      <c:pt idx="6878">
                        <c:v>49180.590774536133</c:v>
                      </c:pt>
                      <c:pt idx="6879">
                        <c:v>49451.331130981445</c:v>
                      </c:pt>
                      <c:pt idx="6880">
                        <c:v>49447.331192016602</c:v>
                      </c:pt>
                      <c:pt idx="6881">
                        <c:v>46827.091445922852</c:v>
                      </c:pt>
                      <c:pt idx="6882">
                        <c:v>46532.481887817383</c:v>
                      </c:pt>
                      <c:pt idx="6883">
                        <c:v>46483.653335571289</c:v>
                      </c:pt>
                      <c:pt idx="6884">
                        <c:v>58512.192291259766</c:v>
                      </c:pt>
                      <c:pt idx="6885">
                        <c:v>49722.60969543457</c:v>
                      </c:pt>
                      <c:pt idx="6886">
                        <c:v>50251.09846496582</c:v>
                      </c:pt>
                      <c:pt idx="6887">
                        <c:v>50255.903396606445</c:v>
                      </c:pt>
                      <c:pt idx="6888">
                        <c:v>49974.62043762207</c:v>
                      </c:pt>
                      <c:pt idx="6889">
                        <c:v>50083.72151184082</c:v>
                      </c:pt>
                      <c:pt idx="6890">
                        <c:v>50092.946365356445</c:v>
                      </c:pt>
                      <c:pt idx="6891">
                        <c:v>50092.946243286126</c:v>
                      </c:pt>
                      <c:pt idx="6892">
                        <c:v>47435.277542114258</c:v>
                      </c:pt>
                      <c:pt idx="6893">
                        <c:v>47475.017166137695</c:v>
                      </c:pt>
                      <c:pt idx="6894">
                        <c:v>47475.017288208008</c:v>
                      </c:pt>
                      <c:pt idx="6895">
                        <c:v>47475.01741027832</c:v>
                      </c:pt>
                      <c:pt idx="6896">
                        <c:v>57308.057266235352</c:v>
                      </c:pt>
                      <c:pt idx="6897">
                        <c:v>57304.170608520508</c:v>
                      </c:pt>
                      <c:pt idx="6898">
                        <c:v>57125.132339477539</c:v>
                      </c:pt>
                      <c:pt idx="6899">
                        <c:v>59229.507232666016</c:v>
                      </c:pt>
                      <c:pt idx="6900">
                        <c:v>49822.330596923828</c:v>
                      </c:pt>
                      <c:pt idx="6901">
                        <c:v>50774.605850219727</c:v>
                      </c:pt>
                      <c:pt idx="6902">
                        <c:v>48607.9169921875</c:v>
                      </c:pt>
                      <c:pt idx="6903">
                        <c:v>47099.629760742188</c:v>
                      </c:pt>
                      <c:pt idx="6904">
                        <c:v>48428.531387329102</c:v>
                      </c:pt>
                      <c:pt idx="6905">
                        <c:v>48085.300918579102</c:v>
                      </c:pt>
                      <c:pt idx="6906">
                        <c:v>48085.300979614258</c:v>
                      </c:pt>
                      <c:pt idx="6907">
                        <c:v>48584.867324829102</c:v>
                      </c:pt>
                      <c:pt idx="6908">
                        <c:v>48584.867324829102</c:v>
                      </c:pt>
                      <c:pt idx="6909">
                        <c:v>48588.867324829102</c:v>
                      </c:pt>
                      <c:pt idx="6910">
                        <c:v>48597.638626098633</c:v>
                      </c:pt>
                      <c:pt idx="6911">
                        <c:v>48588.414199829102</c:v>
                      </c:pt>
                      <c:pt idx="6912">
                        <c:v>48483.238418579102</c:v>
                      </c:pt>
                      <c:pt idx="6913">
                        <c:v>47399.43537902832</c:v>
                      </c:pt>
                      <c:pt idx="6914">
                        <c:v>47079.023452758789</c:v>
                      </c:pt>
                      <c:pt idx="6915">
                        <c:v>63144.999221801758</c:v>
                      </c:pt>
                      <c:pt idx="6916">
                        <c:v>62787.229690551758</c:v>
                      </c:pt>
                      <c:pt idx="6917">
                        <c:v>49418.624404907227</c:v>
                      </c:pt>
                      <c:pt idx="6918">
                        <c:v>49338.652481079102</c:v>
                      </c:pt>
                      <c:pt idx="6919">
                        <c:v>49863.197463989258</c:v>
                      </c:pt>
                      <c:pt idx="6920">
                        <c:v>49511.197463989258</c:v>
                      </c:pt>
                      <c:pt idx="6921">
                        <c:v>49511.197463989258</c:v>
                      </c:pt>
                      <c:pt idx="6922">
                        <c:v>48858.733413696289</c:v>
                      </c:pt>
                      <c:pt idx="6923">
                        <c:v>48743.801712036133</c:v>
                      </c:pt>
                      <c:pt idx="6924">
                        <c:v>48741.157699584961</c:v>
                      </c:pt>
                      <c:pt idx="6925">
                        <c:v>49347.008255004883</c:v>
                      </c:pt>
                      <c:pt idx="6926">
                        <c:v>49347.008499145508</c:v>
                      </c:pt>
                      <c:pt idx="6927">
                        <c:v>47666.572158813477</c:v>
                      </c:pt>
                      <c:pt idx="6928">
                        <c:v>47674.60432434082</c:v>
                      </c:pt>
                      <c:pt idx="6929">
                        <c:v>47674.604263305664</c:v>
                      </c:pt>
                      <c:pt idx="6930">
                        <c:v>61951.572174072266</c:v>
                      </c:pt>
                      <c:pt idx="6931">
                        <c:v>49747.077415466309</c:v>
                      </c:pt>
                      <c:pt idx="6932">
                        <c:v>50585.570999145508</c:v>
                      </c:pt>
                      <c:pt idx="6933">
                        <c:v>50242.795364379876</c:v>
                      </c:pt>
                      <c:pt idx="6934">
                        <c:v>47565.396560668945</c:v>
                      </c:pt>
                      <c:pt idx="6935">
                        <c:v>47806.334060668945</c:v>
                      </c:pt>
                      <c:pt idx="6936">
                        <c:v>55179.771926879883</c:v>
                      </c:pt>
                      <c:pt idx="6937">
                        <c:v>55848.101272583001</c:v>
                      </c:pt>
                      <c:pt idx="6938">
                        <c:v>55779.20100402832</c:v>
                      </c:pt>
                      <c:pt idx="6939">
                        <c:v>55715.52571105957</c:v>
                      </c:pt>
                      <c:pt idx="6940">
                        <c:v>55642.625747680664</c:v>
                      </c:pt>
                      <c:pt idx="6941">
                        <c:v>57171.829788208008</c:v>
                      </c:pt>
                      <c:pt idx="6942">
                        <c:v>56749.016265869141</c:v>
                      </c:pt>
                      <c:pt idx="6943">
                        <c:v>56749.016387939453</c:v>
                      </c:pt>
                      <c:pt idx="6944">
                        <c:v>56749.016387939453</c:v>
                      </c:pt>
                      <c:pt idx="6945">
                        <c:v>49607.117752075195</c:v>
                      </c:pt>
                      <c:pt idx="6946">
                        <c:v>49618.617752075195</c:v>
                      </c:pt>
                      <c:pt idx="6947">
                        <c:v>50103.345291137695</c:v>
                      </c:pt>
                      <c:pt idx="6948">
                        <c:v>50094.12092590332</c:v>
                      </c:pt>
                      <c:pt idx="6949">
                        <c:v>49590.85334777832</c:v>
                      </c:pt>
                      <c:pt idx="6950">
                        <c:v>49594.85334777832</c:v>
                      </c:pt>
                      <c:pt idx="6951">
                        <c:v>49604.077713012695</c:v>
                      </c:pt>
                      <c:pt idx="6952">
                        <c:v>52324.253494262695</c:v>
                      </c:pt>
                      <c:pt idx="6953">
                        <c:v>47989.081130981445</c:v>
                      </c:pt>
                      <c:pt idx="6954">
                        <c:v>47752.23078918457</c:v>
                      </c:pt>
                      <c:pt idx="6955">
                        <c:v>47752.230911254876</c:v>
                      </c:pt>
                      <c:pt idx="6956">
                        <c:v>47743.006423950195</c:v>
                      </c:pt>
                      <c:pt idx="6957">
                        <c:v>49944.0341796875</c:v>
                      </c:pt>
                      <c:pt idx="6958">
                        <c:v>50338.575073242188</c:v>
                      </c:pt>
                      <c:pt idx="6959">
                        <c:v>50265.18391418457</c:v>
                      </c:pt>
                      <c:pt idx="6960">
                        <c:v>49519.553863525391</c:v>
                      </c:pt>
                      <c:pt idx="6961">
                        <c:v>49190.797882080078</c:v>
                      </c:pt>
                      <c:pt idx="6962">
                        <c:v>49854.477638244629</c:v>
                      </c:pt>
                      <c:pt idx="6963">
                        <c:v>49864.242042541504</c:v>
                      </c:pt>
                      <c:pt idx="6964">
                        <c:v>49864.242042541504</c:v>
                      </c:pt>
                      <c:pt idx="6965">
                        <c:v>46574.169471740723</c:v>
                      </c:pt>
                      <c:pt idx="6966">
                        <c:v>46054.411598205566</c:v>
                      </c:pt>
                      <c:pt idx="6967">
                        <c:v>46058.411598205566</c:v>
                      </c:pt>
                      <c:pt idx="6968">
                        <c:v>46054.411720275879</c:v>
                      </c:pt>
                      <c:pt idx="6969">
                        <c:v>49361.691970825195</c:v>
                      </c:pt>
                      <c:pt idx="6970">
                        <c:v>49370.916458129883</c:v>
                      </c:pt>
                      <c:pt idx="6971">
                        <c:v>50216.94221496582</c:v>
                      </c:pt>
                      <c:pt idx="6972">
                        <c:v>50220.942337036133</c:v>
                      </c:pt>
                      <c:pt idx="6973">
                        <c:v>57631.076751708984</c:v>
                      </c:pt>
                      <c:pt idx="6974">
                        <c:v>57279.404632568359</c:v>
                      </c:pt>
                      <c:pt idx="6975">
                        <c:v>51688.20491027832</c:v>
                      </c:pt>
                      <c:pt idx="6976">
                        <c:v>52435.333084106445</c:v>
                      </c:pt>
                      <c:pt idx="6977">
                        <c:v>51997.693923950195</c:v>
                      </c:pt>
                      <c:pt idx="6978">
                        <c:v>48925.562210083008</c:v>
                      </c:pt>
                      <c:pt idx="6979">
                        <c:v>51444.706008911126</c:v>
                      </c:pt>
                      <c:pt idx="6980">
                        <c:v>51456.00080871582</c:v>
                      </c:pt>
                      <c:pt idx="6981">
                        <c:v>51801.79817199707</c:v>
                      </c:pt>
                      <c:pt idx="6982">
                        <c:v>47467.34065246582</c:v>
                      </c:pt>
                      <c:pt idx="6983">
                        <c:v>49970.38801574707</c:v>
                      </c:pt>
                      <c:pt idx="6984">
                        <c:v>49970.38801574707</c:v>
                      </c:pt>
                      <c:pt idx="6985">
                        <c:v>49900.19709777832</c:v>
                      </c:pt>
                      <c:pt idx="6986">
                        <c:v>49900.19709777832</c:v>
                      </c:pt>
                      <c:pt idx="6987">
                        <c:v>49164.531814575195</c:v>
                      </c:pt>
                      <c:pt idx="6988">
                        <c:v>57727.029861450188</c:v>
                      </c:pt>
                      <c:pt idx="6989">
                        <c:v>57727.673294067383</c:v>
                      </c:pt>
                      <c:pt idx="6990">
                        <c:v>48399.403289794922</c:v>
                      </c:pt>
                      <c:pt idx="6991">
                        <c:v>48640.340789794922</c:v>
                      </c:pt>
                      <c:pt idx="6992">
                        <c:v>48640.340789794922</c:v>
                      </c:pt>
                      <c:pt idx="6993">
                        <c:v>48646.097244262695</c:v>
                      </c:pt>
                      <c:pt idx="6994">
                        <c:v>49521.76838684082</c:v>
                      </c:pt>
                      <c:pt idx="6995">
                        <c:v>49289.288528442383</c:v>
                      </c:pt>
                      <c:pt idx="6996">
                        <c:v>49289.288528442383</c:v>
                      </c:pt>
                      <c:pt idx="6997">
                        <c:v>49289.288528442383</c:v>
                      </c:pt>
                      <c:pt idx="6998">
                        <c:v>50973.81916809082</c:v>
                      </c:pt>
                      <c:pt idx="6999">
                        <c:v>51223.981399536133</c:v>
                      </c:pt>
                      <c:pt idx="7000">
                        <c:v>50997.440567016602</c:v>
                      </c:pt>
                      <c:pt idx="7001">
                        <c:v>51471.94270324707</c:v>
                      </c:pt>
                      <c:pt idx="7002">
                        <c:v>51515.396621704102</c:v>
                      </c:pt>
                      <c:pt idx="7003">
                        <c:v>51515.396621704102</c:v>
                      </c:pt>
                      <c:pt idx="7004">
                        <c:v>51515.396682739258</c:v>
                      </c:pt>
                      <c:pt idx="7005">
                        <c:v>50150.302322387695</c:v>
                      </c:pt>
                      <c:pt idx="7006">
                        <c:v>48196.481658935547</c:v>
                      </c:pt>
                      <c:pt idx="7007">
                        <c:v>48196.481903076172</c:v>
                      </c:pt>
                      <c:pt idx="7008">
                        <c:v>49436.12190246582</c:v>
                      </c:pt>
                      <c:pt idx="7009">
                        <c:v>49447.30061340332</c:v>
                      </c:pt>
                      <c:pt idx="7010">
                        <c:v>49447.300735473626</c:v>
                      </c:pt>
                      <c:pt idx="7011">
                        <c:v>50639.621658325188</c:v>
                      </c:pt>
                      <c:pt idx="7012">
                        <c:v>52450.51789855957</c:v>
                      </c:pt>
                      <c:pt idx="7013">
                        <c:v>52450.518142700188</c:v>
                      </c:pt>
                      <c:pt idx="7014">
                        <c:v>52335.56819152832</c:v>
                      </c:pt>
                      <c:pt idx="7015">
                        <c:v>57244.032180786133</c:v>
                      </c:pt>
                      <c:pt idx="7016">
                        <c:v>57253.305816650391</c:v>
                      </c:pt>
                      <c:pt idx="7017">
                        <c:v>57293.045501708984</c:v>
                      </c:pt>
                      <c:pt idx="7018">
                        <c:v>57245.233978271484</c:v>
                      </c:pt>
                      <c:pt idx="7019">
                        <c:v>57236.009613037109</c:v>
                      </c:pt>
                      <c:pt idx="7020">
                        <c:v>49647.024368286133</c:v>
                      </c:pt>
                      <c:pt idx="7021">
                        <c:v>49647.024368286133</c:v>
                      </c:pt>
                      <c:pt idx="7022">
                        <c:v>46476.411697387695</c:v>
                      </c:pt>
                      <c:pt idx="7023">
                        <c:v>46133.636306762695</c:v>
                      </c:pt>
                      <c:pt idx="7024">
                        <c:v>46133.636428833008</c:v>
                      </c:pt>
                      <c:pt idx="7025">
                        <c:v>45930.114944458008</c:v>
                      </c:pt>
                      <c:pt idx="7026">
                        <c:v>48401.998733520508</c:v>
                      </c:pt>
                      <c:pt idx="7027">
                        <c:v>47648.768508911133</c:v>
                      </c:pt>
                      <c:pt idx="7028">
                        <c:v>47652.768447875977</c:v>
                      </c:pt>
                      <c:pt idx="7029">
                        <c:v>48125.133499145508</c:v>
                      </c:pt>
                      <c:pt idx="7030">
                        <c:v>47179.559036254883</c:v>
                      </c:pt>
                      <c:pt idx="7031">
                        <c:v>47302.509353637695</c:v>
                      </c:pt>
                      <c:pt idx="7032">
                        <c:v>47229.60920715332</c:v>
                      </c:pt>
                      <c:pt idx="7033">
                        <c:v>47156.709548950195</c:v>
                      </c:pt>
                      <c:pt idx="7034">
                        <c:v>58510.577178955078</c:v>
                      </c:pt>
                      <c:pt idx="7035">
                        <c:v>50195.473419189453</c:v>
                      </c:pt>
                      <c:pt idx="7036">
                        <c:v>50628.461502075195</c:v>
                      </c:pt>
                      <c:pt idx="7037">
                        <c:v>49220.861404418945</c:v>
                      </c:pt>
                      <c:pt idx="7038">
                        <c:v>49010.14924621582</c:v>
                      </c:pt>
                      <c:pt idx="7039">
                        <c:v>48390.74153137207</c:v>
                      </c:pt>
                      <c:pt idx="7040">
                        <c:v>48027.22004699707</c:v>
                      </c:pt>
                      <c:pt idx="7041">
                        <c:v>48027.219924926758</c:v>
                      </c:pt>
                      <c:pt idx="7042">
                        <c:v>48606.83772277832</c:v>
                      </c:pt>
                      <c:pt idx="7043">
                        <c:v>47839.79475402832</c:v>
                      </c:pt>
                      <c:pt idx="7044">
                        <c:v>51503.142166137695</c:v>
                      </c:pt>
                      <c:pt idx="7045">
                        <c:v>51512.36653137207</c:v>
                      </c:pt>
                      <c:pt idx="7046">
                        <c:v>51864.36653137207</c:v>
                      </c:pt>
                      <c:pt idx="7047">
                        <c:v>52351.64387512207</c:v>
                      </c:pt>
                      <c:pt idx="7048">
                        <c:v>52352.253494262695</c:v>
                      </c:pt>
                      <c:pt idx="7049">
                        <c:v>52353.034133911133</c:v>
                      </c:pt>
                      <c:pt idx="7050">
                        <c:v>60881.00080871582</c:v>
                      </c:pt>
                      <c:pt idx="7051">
                        <c:v>60857.88117980957</c:v>
                      </c:pt>
                      <c:pt idx="7052">
                        <c:v>45967.530715942383</c:v>
                      </c:pt>
                      <c:pt idx="7053">
                        <c:v>49274.628372192383</c:v>
                      </c:pt>
                      <c:pt idx="7054">
                        <c:v>49274.628372192383</c:v>
                      </c:pt>
                      <c:pt idx="7055">
                        <c:v>49274.628372192383</c:v>
                      </c:pt>
                      <c:pt idx="7056">
                        <c:v>50291.877883911133</c:v>
                      </c:pt>
                      <c:pt idx="7057">
                        <c:v>50291.877822875977</c:v>
                      </c:pt>
                      <c:pt idx="7058">
                        <c:v>50291.877822875977</c:v>
                      </c:pt>
                      <c:pt idx="7059">
                        <c:v>59665.820388793945</c:v>
                      </c:pt>
                      <c:pt idx="7060">
                        <c:v>59675.044815063477</c:v>
                      </c:pt>
                      <c:pt idx="7061">
                        <c:v>59646.942413330078</c:v>
                      </c:pt>
                      <c:pt idx="7062">
                        <c:v>59643.611358642578</c:v>
                      </c:pt>
                      <c:pt idx="7063">
                        <c:v>59643.611358642578</c:v>
                      </c:pt>
                      <c:pt idx="7064">
                        <c:v>59642.534210205078</c:v>
                      </c:pt>
                      <c:pt idx="7065">
                        <c:v>63336.988235473626</c:v>
                      </c:pt>
                      <c:pt idx="7066">
                        <c:v>63333.142044067376</c:v>
                      </c:pt>
                      <c:pt idx="7067">
                        <c:v>48564.983108520508</c:v>
                      </c:pt>
                      <c:pt idx="7068">
                        <c:v>48948.516006469727</c:v>
                      </c:pt>
                      <c:pt idx="7069">
                        <c:v>49386.15510559082</c:v>
                      </c:pt>
                      <c:pt idx="7070">
                        <c:v>49385.00862121582</c:v>
                      </c:pt>
                      <c:pt idx="7071">
                        <c:v>48205.355422973626</c:v>
                      </c:pt>
                      <c:pt idx="7072">
                        <c:v>50236.05158996582</c:v>
                      </c:pt>
                      <c:pt idx="7073">
                        <c:v>50422.67707824707</c:v>
                      </c:pt>
                      <c:pt idx="7074">
                        <c:v>50160.454299926758</c:v>
                      </c:pt>
                      <c:pt idx="7075">
                        <c:v>51486.561401367188</c:v>
                      </c:pt>
                      <c:pt idx="7076">
                        <c:v>51524.425659179688</c:v>
                      </c:pt>
                      <c:pt idx="7077">
                        <c:v>51172.426147460938</c:v>
                      </c:pt>
                      <c:pt idx="7078">
                        <c:v>49292.180435180664</c:v>
                      </c:pt>
                      <c:pt idx="7079">
                        <c:v>49296.180435180664</c:v>
                      </c:pt>
                      <c:pt idx="7080">
                        <c:v>50104.627517700195</c:v>
                      </c:pt>
                      <c:pt idx="7081">
                        <c:v>49886.068923950195</c:v>
                      </c:pt>
                      <c:pt idx="7082">
                        <c:v>49886.068923950195</c:v>
                      </c:pt>
                      <c:pt idx="7083">
                        <c:v>49886.068923950195</c:v>
                      </c:pt>
                      <c:pt idx="7084">
                        <c:v>50117.851943969727</c:v>
                      </c:pt>
                      <c:pt idx="7085">
                        <c:v>49537.468826293945</c:v>
                      </c:pt>
                      <c:pt idx="7086">
                        <c:v>49546.693313598633</c:v>
                      </c:pt>
                      <c:pt idx="7087">
                        <c:v>49546.693313598633</c:v>
                      </c:pt>
                      <c:pt idx="7088">
                        <c:v>51614.89875793457</c:v>
                      </c:pt>
                      <c:pt idx="7089">
                        <c:v>51614.898880004883</c:v>
                      </c:pt>
                      <c:pt idx="7090">
                        <c:v>51614.898880004883</c:v>
                      </c:pt>
                      <c:pt idx="7091">
                        <c:v>60400.777496337891</c:v>
                      </c:pt>
                      <c:pt idx="7092">
                        <c:v>60404.777374267578</c:v>
                      </c:pt>
                      <c:pt idx="7093">
                        <c:v>60160.585418701172</c:v>
                      </c:pt>
                      <c:pt idx="7094">
                        <c:v>60071.066131591797</c:v>
                      </c:pt>
                      <c:pt idx="7095">
                        <c:v>50213.787673950195</c:v>
                      </c:pt>
                      <c:pt idx="7096">
                        <c:v>50223.01203918457</c:v>
                      </c:pt>
                      <c:pt idx="7097">
                        <c:v>50223.01203918457</c:v>
                      </c:pt>
                      <c:pt idx="7098">
                        <c:v>49484.023513793945</c:v>
                      </c:pt>
                      <c:pt idx="7099">
                        <c:v>48576.160537719727</c:v>
                      </c:pt>
                      <c:pt idx="7100">
                        <c:v>48924.778518676758</c:v>
                      </c:pt>
                      <c:pt idx="7101">
                        <c:v>48924.77864074707</c:v>
                      </c:pt>
                      <c:pt idx="7102">
                        <c:v>48954.191116333008</c:v>
                      </c:pt>
                      <c:pt idx="7103">
                        <c:v>49154.522415161133</c:v>
                      </c:pt>
                      <c:pt idx="7104">
                        <c:v>49145.297927856445</c:v>
                      </c:pt>
                      <c:pt idx="7105">
                        <c:v>50528.413040161133</c:v>
                      </c:pt>
                      <c:pt idx="7106">
                        <c:v>50537.637771606438</c:v>
                      </c:pt>
                      <c:pt idx="7107">
                        <c:v>50537.637771606438</c:v>
                      </c:pt>
                      <c:pt idx="7108">
                        <c:v>58040.737442016602</c:v>
                      </c:pt>
                      <c:pt idx="7109">
                        <c:v>58031.513076782227</c:v>
                      </c:pt>
                      <c:pt idx="7110">
                        <c:v>50262.211502075195</c:v>
                      </c:pt>
                      <c:pt idx="7111">
                        <c:v>49513.301307678223</c:v>
                      </c:pt>
                      <c:pt idx="7112">
                        <c:v>47077.973159790039</c:v>
                      </c:pt>
                      <c:pt idx="7113">
                        <c:v>47087.197525024414</c:v>
                      </c:pt>
                      <c:pt idx="7114">
                        <c:v>46582.492935180664</c:v>
                      </c:pt>
                      <c:pt idx="7115">
                        <c:v>46573.375991821289</c:v>
                      </c:pt>
                      <c:pt idx="7116">
                        <c:v>50425.330856323242</c:v>
                      </c:pt>
                      <c:pt idx="7117">
                        <c:v>50150.569625854492</c:v>
                      </c:pt>
                      <c:pt idx="7118">
                        <c:v>49798.569869995117</c:v>
                      </c:pt>
                      <c:pt idx="7119">
                        <c:v>49320.44660949707</c:v>
                      </c:pt>
                      <c:pt idx="7120">
                        <c:v>56693.326019287109</c:v>
                      </c:pt>
                      <c:pt idx="7121">
                        <c:v>56746.154693603516</c:v>
                      </c:pt>
                      <c:pt idx="7122">
                        <c:v>56407.758346557617</c:v>
                      </c:pt>
                      <c:pt idx="7123">
                        <c:v>58176.330474853516</c:v>
                      </c:pt>
                      <c:pt idx="7124">
                        <c:v>58176.115631103516</c:v>
                      </c:pt>
                      <c:pt idx="7125">
                        <c:v>63355.101272583008</c:v>
                      </c:pt>
                      <c:pt idx="7126">
                        <c:v>63349.332229614258</c:v>
                      </c:pt>
                      <c:pt idx="7127">
                        <c:v>49900.290420532227</c:v>
                      </c:pt>
                      <c:pt idx="7128">
                        <c:v>50245.478897094727</c:v>
                      </c:pt>
                      <c:pt idx="7129">
                        <c:v>52194.957656860352</c:v>
                      </c:pt>
                      <c:pt idx="7130">
                        <c:v>49870.229263305664</c:v>
                      </c:pt>
                      <c:pt idx="7131">
                        <c:v>49870.22932434082</c:v>
                      </c:pt>
                      <c:pt idx="7132">
                        <c:v>49870.22932434082</c:v>
                      </c:pt>
                      <c:pt idx="7133">
                        <c:v>48240.081741333008</c:v>
                      </c:pt>
                      <c:pt idx="7134">
                        <c:v>48167.181900024414</c:v>
                      </c:pt>
                      <c:pt idx="7135">
                        <c:v>47834.352005004883</c:v>
                      </c:pt>
                      <c:pt idx="7136">
                        <c:v>47843.57649230957</c:v>
                      </c:pt>
                      <c:pt idx="7137">
                        <c:v>47843.576370239258</c:v>
                      </c:pt>
                      <c:pt idx="7138">
                        <c:v>51707.496292114258</c:v>
                      </c:pt>
                      <c:pt idx="7139">
                        <c:v>52096.81086730957</c:v>
                      </c:pt>
                      <c:pt idx="7140">
                        <c:v>51144.181289672852</c:v>
                      </c:pt>
                      <c:pt idx="7141">
                        <c:v>51197.429763793945</c:v>
                      </c:pt>
                      <c:pt idx="7142">
                        <c:v>51246.394119262695</c:v>
                      </c:pt>
                      <c:pt idx="7143">
                        <c:v>51246.394119262695</c:v>
                      </c:pt>
                      <c:pt idx="7144">
                        <c:v>51042.872512817376</c:v>
                      </c:pt>
                      <c:pt idx="7145">
                        <c:v>49936.213455200195</c:v>
                      </c:pt>
                      <c:pt idx="7146">
                        <c:v>49656.244705200195</c:v>
                      </c:pt>
                      <c:pt idx="7147">
                        <c:v>49656.244705200195</c:v>
                      </c:pt>
                      <c:pt idx="7148">
                        <c:v>51508.899002075195</c:v>
                      </c:pt>
                      <c:pt idx="7149">
                        <c:v>51435.789138793945</c:v>
                      </c:pt>
                      <c:pt idx="7150">
                        <c:v>49009.851760864258</c:v>
                      </c:pt>
                      <c:pt idx="7151">
                        <c:v>50040.441482543945</c:v>
                      </c:pt>
                      <c:pt idx="7152">
                        <c:v>50044.441604614258</c:v>
                      </c:pt>
                      <c:pt idx="7153">
                        <c:v>49958.043228149414</c:v>
                      </c:pt>
                      <c:pt idx="7154">
                        <c:v>49779.004837036133</c:v>
                      </c:pt>
                      <c:pt idx="7155">
                        <c:v>48890.963943481445</c:v>
                      </c:pt>
                      <c:pt idx="7156">
                        <c:v>48890.963943481445</c:v>
                      </c:pt>
                      <c:pt idx="7157">
                        <c:v>48890.964065551758</c:v>
                      </c:pt>
                      <c:pt idx="7158">
                        <c:v>48538.964309692376</c:v>
                      </c:pt>
                      <c:pt idx="7159">
                        <c:v>48538.964309692376</c:v>
                      </c:pt>
                      <c:pt idx="7160">
                        <c:v>48205.694534301758</c:v>
                      </c:pt>
                      <c:pt idx="7161">
                        <c:v>50872.835891723633</c:v>
                      </c:pt>
                      <c:pt idx="7162">
                        <c:v>47797.526504516602</c:v>
                      </c:pt>
                      <c:pt idx="7163">
                        <c:v>47806.751174926758</c:v>
                      </c:pt>
                      <c:pt idx="7164">
                        <c:v>47477.67707824707</c:v>
                      </c:pt>
                      <c:pt idx="7165">
                        <c:v>48224.770706176758</c:v>
                      </c:pt>
                      <c:pt idx="7166">
                        <c:v>48224.770706176758</c:v>
                      </c:pt>
                      <c:pt idx="7167">
                        <c:v>48226.51203918457</c:v>
                      </c:pt>
                      <c:pt idx="7168">
                        <c:v>47883.736770629883</c:v>
                      </c:pt>
                      <c:pt idx="7169">
                        <c:v>47826.769973754883</c:v>
                      </c:pt>
                      <c:pt idx="7170">
                        <c:v>51523.036209106445</c:v>
                      </c:pt>
                      <c:pt idx="7171">
                        <c:v>51532.260818481445</c:v>
                      </c:pt>
                      <c:pt idx="7172">
                        <c:v>51532.260818481445</c:v>
                      </c:pt>
                      <c:pt idx="7173">
                        <c:v>51523.036209106445</c:v>
                      </c:pt>
                      <c:pt idx="7174">
                        <c:v>51198.582595825195</c:v>
                      </c:pt>
                      <c:pt idx="7175">
                        <c:v>50722.08625793457</c:v>
                      </c:pt>
                      <c:pt idx="7176">
                        <c:v>50998.670501708984</c:v>
                      </c:pt>
                      <c:pt idx="7177">
                        <c:v>48120.386795043945</c:v>
                      </c:pt>
                      <c:pt idx="7178">
                        <c:v>48120.386795043945</c:v>
                      </c:pt>
                      <c:pt idx="7179">
                        <c:v>48120.386856079102</c:v>
                      </c:pt>
                      <c:pt idx="7180">
                        <c:v>47768.386795043945</c:v>
                      </c:pt>
                      <c:pt idx="7181">
                        <c:v>49176.576309204102</c:v>
                      </c:pt>
                      <c:pt idx="7182">
                        <c:v>48563.293411254883</c:v>
                      </c:pt>
                      <c:pt idx="7183">
                        <c:v>48563.293411254883</c:v>
                      </c:pt>
                      <c:pt idx="7184">
                        <c:v>58497.473663330078</c:v>
                      </c:pt>
                      <c:pt idx="7185">
                        <c:v>50377.704666137695</c:v>
                      </c:pt>
                      <c:pt idx="7186">
                        <c:v>50377.704666137695</c:v>
                      </c:pt>
                      <c:pt idx="7187">
                        <c:v>48087.357315063477</c:v>
                      </c:pt>
                      <c:pt idx="7188">
                        <c:v>47723.951858520508</c:v>
                      </c:pt>
                      <c:pt idx="7189">
                        <c:v>49234.890823364258</c:v>
                      </c:pt>
                      <c:pt idx="7190">
                        <c:v>49243.708938598633</c:v>
                      </c:pt>
                      <c:pt idx="7191">
                        <c:v>50113.65119934082</c:v>
                      </c:pt>
                      <c:pt idx="7192">
                        <c:v>51044.436111450195</c:v>
                      </c:pt>
                      <c:pt idx="7193">
                        <c:v>51044.436111450195</c:v>
                      </c:pt>
                      <c:pt idx="7194">
                        <c:v>47884.79328918457</c:v>
                      </c:pt>
                      <c:pt idx="7195">
                        <c:v>47896.826095581055</c:v>
                      </c:pt>
                      <c:pt idx="7196">
                        <c:v>47958.11442565918</c:v>
                      </c:pt>
                      <c:pt idx="7197">
                        <c:v>48445.399490356445</c:v>
                      </c:pt>
                      <c:pt idx="7198">
                        <c:v>49032.955642700195</c:v>
                      </c:pt>
                      <c:pt idx="7199">
                        <c:v>52526.740707397461</c:v>
                      </c:pt>
                      <c:pt idx="7200">
                        <c:v>49045.559158325195</c:v>
                      </c:pt>
                      <c:pt idx="7201">
                        <c:v>49045.559158325195</c:v>
                      </c:pt>
                      <c:pt idx="7202">
                        <c:v>50744.019119262695</c:v>
                      </c:pt>
                      <c:pt idx="7203">
                        <c:v>50358.704666137695</c:v>
                      </c:pt>
                      <c:pt idx="7204">
                        <c:v>50744.019119262695</c:v>
                      </c:pt>
                      <c:pt idx="7205">
                        <c:v>50030.874588012695</c:v>
                      </c:pt>
                      <c:pt idx="7206">
                        <c:v>50342.148025512695</c:v>
                      </c:pt>
                      <c:pt idx="7207">
                        <c:v>51053.80744934082</c:v>
                      </c:pt>
                      <c:pt idx="7208">
                        <c:v>47608.806716918945</c:v>
                      </c:pt>
                      <c:pt idx="7209">
                        <c:v>47618.031326293945</c:v>
                      </c:pt>
                      <c:pt idx="7210">
                        <c:v>47570.220169067376</c:v>
                      </c:pt>
                      <c:pt idx="7211">
                        <c:v>47618.031326293945</c:v>
                      </c:pt>
                      <c:pt idx="7212">
                        <c:v>47608.075393676758</c:v>
                      </c:pt>
                      <c:pt idx="7213">
                        <c:v>51155.481201171875</c:v>
                      </c:pt>
                      <c:pt idx="7214">
                        <c:v>51091.314590454102</c:v>
                      </c:pt>
                      <c:pt idx="7215">
                        <c:v>52643.78791809082</c:v>
                      </c:pt>
                      <c:pt idx="7216">
                        <c:v>53314.955154418945</c:v>
                      </c:pt>
                      <c:pt idx="7217">
                        <c:v>50795.742752075195</c:v>
                      </c:pt>
                      <c:pt idx="7218">
                        <c:v>50541.020584106445</c:v>
                      </c:pt>
                      <c:pt idx="7219">
                        <c:v>50439.24299621582</c:v>
                      </c:pt>
                      <c:pt idx="7220">
                        <c:v>50824.34065246582</c:v>
                      </c:pt>
                      <c:pt idx="7221">
                        <c:v>50824.555252075195</c:v>
                      </c:pt>
                      <c:pt idx="7222">
                        <c:v>49195.407791137695</c:v>
                      </c:pt>
                      <c:pt idx="7223">
                        <c:v>50033.635986328125</c:v>
                      </c:pt>
                      <c:pt idx="7224">
                        <c:v>50105.41784667968</c:v>
                      </c:pt>
                      <c:pt idx="7225">
                        <c:v>51035.740478515618</c:v>
                      </c:pt>
                      <c:pt idx="7226">
                        <c:v>51498.879150390618</c:v>
                      </c:pt>
                      <c:pt idx="7227">
                        <c:v>51311.308547973626</c:v>
                      </c:pt>
                      <c:pt idx="7228">
                        <c:v>51272.721878051758</c:v>
                      </c:pt>
                      <c:pt idx="7229">
                        <c:v>51183.201858520508</c:v>
                      </c:pt>
                      <c:pt idx="7230">
                        <c:v>49818.07551574707</c:v>
                      </c:pt>
                      <c:pt idx="7231">
                        <c:v>49172.11897277832</c:v>
                      </c:pt>
                      <c:pt idx="7232">
                        <c:v>49384.381912231445</c:v>
                      </c:pt>
                      <c:pt idx="7233">
                        <c:v>48573.859329223633</c:v>
                      </c:pt>
                      <c:pt idx="7234">
                        <c:v>51401.641479492188</c:v>
                      </c:pt>
                      <c:pt idx="7235">
                        <c:v>45622.215835571289</c:v>
                      </c:pt>
                      <c:pt idx="7236">
                        <c:v>46459.878982543945</c:v>
                      </c:pt>
                      <c:pt idx="7237">
                        <c:v>58328.979034423828</c:v>
                      </c:pt>
                      <c:pt idx="7238">
                        <c:v>58332.979400634766</c:v>
                      </c:pt>
                      <c:pt idx="7239">
                        <c:v>58779.843048095696</c:v>
                      </c:pt>
                      <c:pt idx="7240">
                        <c:v>58690.324005126946</c:v>
                      </c:pt>
                      <c:pt idx="7241">
                        <c:v>58681.099639892578</c:v>
                      </c:pt>
                      <c:pt idx="7242">
                        <c:v>58333.594116210938</c:v>
                      </c:pt>
                      <c:pt idx="7243">
                        <c:v>57882.801086425781</c:v>
                      </c:pt>
                      <c:pt idx="7244">
                        <c:v>57963.095642089844</c:v>
                      </c:pt>
                      <c:pt idx="7245">
                        <c:v>52545.691726684563</c:v>
                      </c:pt>
                      <c:pt idx="7246">
                        <c:v>52545.691482543945</c:v>
                      </c:pt>
                      <c:pt idx="7247">
                        <c:v>52655.869705200195</c:v>
                      </c:pt>
                      <c:pt idx="7248">
                        <c:v>52845.025955200195</c:v>
                      </c:pt>
                      <c:pt idx="7249">
                        <c:v>48106.170486450195</c:v>
                      </c:pt>
                      <c:pt idx="7250">
                        <c:v>48106.170486450195</c:v>
                      </c:pt>
                      <c:pt idx="7251">
                        <c:v>47754.170486450195</c:v>
                      </c:pt>
                      <c:pt idx="7252">
                        <c:v>49935.582107543945</c:v>
                      </c:pt>
                      <c:pt idx="7253">
                        <c:v>49935.582229614258</c:v>
                      </c:pt>
                      <c:pt idx="7254">
                        <c:v>49839.609451293945</c:v>
                      </c:pt>
                      <c:pt idx="7255">
                        <c:v>46740.97737121582</c:v>
                      </c:pt>
                      <c:pt idx="7256">
                        <c:v>49900.057205200195</c:v>
                      </c:pt>
                      <c:pt idx="7257">
                        <c:v>49548.057327270508</c:v>
                      </c:pt>
                      <c:pt idx="7258">
                        <c:v>49548.057327270508</c:v>
                      </c:pt>
                      <c:pt idx="7259">
                        <c:v>59519.907135009766</c:v>
                      </c:pt>
                      <c:pt idx="7260">
                        <c:v>50319.543533325195</c:v>
                      </c:pt>
                      <c:pt idx="7261">
                        <c:v>50319.543533325195</c:v>
                      </c:pt>
                      <c:pt idx="7262">
                        <c:v>50590.141189575195</c:v>
                      </c:pt>
                      <c:pt idx="7263">
                        <c:v>50867.862457275391</c:v>
                      </c:pt>
                      <c:pt idx="7264">
                        <c:v>50867.862457275391</c:v>
                      </c:pt>
                      <c:pt idx="7265">
                        <c:v>50867.862457275391</c:v>
                      </c:pt>
                      <c:pt idx="7266">
                        <c:v>50858.638092041016</c:v>
                      </c:pt>
                      <c:pt idx="7267">
                        <c:v>49722.214141845703</c:v>
                      </c:pt>
                      <c:pt idx="7268">
                        <c:v>47486.105178833008</c:v>
                      </c:pt>
                      <c:pt idx="7269">
                        <c:v>50382.411270141602</c:v>
                      </c:pt>
                      <c:pt idx="7270">
                        <c:v>57712.73323059082</c:v>
                      </c:pt>
                      <c:pt idx="7271">
                        <c:v>57655.807815551758</c:v>
                      </c:pt>
                      <c:pt idx="7272">
                        <c:v>58386.409210205078</c:v>
                      </c:pt>
                      <c:pt idx="7273">
                        <c:v>58395.633636474609</c:v>
                      </c:pt>
                      <c:pt idx="7274">
                        <c:v>58395.633697509766</c:v>
                      </c:pt>
                      <c:pt idx="7275">
                        <c:v>49930.199783325195</c:v>
                      </c:pt>
                      <c:pt idx="7276">
                        <c:v>50409.19367980957</c:v>
                      </c:pt>
                      <c:pt idx="7277">
                        <c:v>50158.873992919922</c:v>
                      </c:pt>
                      <c:pt idx="7278">
                        <c:v>50198.613494873047</c:v>
                      </c:pt>
                      <c:pt idx="7279">
                        <c:v>50149.784881591797</c:v>
                      </c:pt>
                      <c:pt idx="7280">
                        <c:v>50149.784881591797</c:v>
                      </c:pt>
                      <c:pt idx="7281">
                        <c:v>50140.560394287102</c:v>
                      </c:pt>
                      <c:pt idx="7282">
                        <c:v>50636.252655029297</c:v>
                      </c:pt>
                      <c:pt idx="7283">
                        <c:v>52244.97297668457</c:v>
                      </c:pt>
                      <c:pt idx="7284">
                        <c:v>52004.03645324707</c:v>
                      </c:pt>
                      <c:pt idx="7285">
                        <c:v>52155.454177856438</c:v>
                      </c:pt>
                      <c:pt idx="7286">
                        <c:v>51991.606521606438</c:v>
                      </c:pt>
                      <c:pt idx="7287">
                        <c:v>58721.514724731438</c:v>
                      </c:pt>
                      <c:pt idx="7288">
                        <c:v>58351.996047973618</c:v>
                      </c:pt>
                      <c:pt idx="7289">
                        <c:v>58279.09602355957</c:v>
                      </c:pt>
                      <c:pt idx="7290">
                        <c:v>49604.448989868164</c:v>
                      </c:pt>
                      <c:pt idx="7291">
                        <c:v>49604.448989868164</c:v>
                      </c:pt>
                      <c:pt idx="7292">
                        <c:v>49917.363052368164</c:v>
                      </c:pt>
                      <c:pt idx="7293">
                        <c:v>50247.191482543945</c:v>
                      </c:pt>
                      <c:pt idx="7294">
                        <c:v>50256.41584777832</c:v>
                      </c:pt>
                      <c:pt idx="7295">
                        <c:v>50277.839920043945</c:v>
                      </c:pt>
                      <c:pt idx="7296">
                        <c:v>50781.702224731445</c:v>
                      </c:pt>
                      <c:pt idx="7297">
                        <c:v>50781.702224731445</c:v>
                      </c:pt>
                      <c:pt idx="7298">
                        <c:v>51352.66340637207</c:v>
                      </c:pt>
                      <c:pt idx="7299">
                        <c:v>51361.88801574707</c:v>
                      </c:pt>
                      <c:pt idx="7300">
                        <c:v>51361.88801574707</c:v>
                      </c:pt>
                      <c:pt idx="7301">
                        <c:v>51361.88801574707</c:v>
                      </c:pt>
                      <c:pt idx="7302">
                        <c:v>56447.492141723633</c:v>
                      </c:pt>
                      <c:pt idx="7303">
                        <c:v>56176.637161254883</c:v>
                      </c:pt>
                      <c:pt idx="7304">
                        <c:v>59592.162506103516</c:v>
                      </c:pt>
                      <c:pt idx="7305">
                        <c:v>47831.106033325195</c:v>
                      </c:pt>
                      <c:pt idx="7306">
                        <c:v>48131.189041137695</c:v>
                      </c:pt>
                      <c:pt idx="7307">
                        <c:v>48483.189041137695</c:v>
                      </c:pt>
                      <c:pt idx="7308">
                        <c:v>48215.839004516602</c:v>
                      </c:pt>
                      <c:pt idx="7309">
                        <c:v>48168.027908325195</c:v>
                      </c:pt>
                      <c:pt idx="7310">
                        <c:v>48857.148574829102</c:v>
                      </c:pt>
                      <c:pt idx="7311">
                        <c:v>48471.832168579102</c:v>
                      </c:pt>
                      <c:pt idx="7312">
                        <c:v>48857.148574829102</c:v>
                      </c:pt>
                      <c:pt idx="7313">
                        <c:v>48857.148574829102</c:v>
                      </c:pt>
                      <c:pt idx="7314">
                        <c:v>49985.311111450195</c:v>
                      </c:pt>
                      <c:pt idx="7315">
                        <c:v>49985.311111450195</c:v>
                      </c:pt>
                      <c:pt idx="7316">
                        <c:v>48083.041946411133</c:v>
                      </c:pt>
                      <c:pt idx="7317">
                        <c:v>48087.041946411133</c:v>
                      </c:pt>
                      <c:pt idx="7318">
                        <c:v>47998.60920715332</c:v>
                      </c:pt>
                      <c:pt idx="7319">
                        <c:v>47998.60920715332</c:v>
                      </c:pt>
                      <c:pt idx="7320">
                        <c:v>51101.696670532227</c:v>
                      </c:pt>
                      <c:pt idx="7321">
                        <c:v>51090.455642700195</c:v>
                      </c:pt>
                      <c:pt idx="7322">
                        <c:v>51094.455642700195</c:v>
                      </c:pt>
                      <c:pt idx="7323">
                        <c:v>51103.680068969727</c:v>
                      </c:pt>
                      <c:pt idx="7324">
                        <c:v>50105.068435668945</c:v>
                      </c:pt>
                      <c:pt idx="7325">
                        <c:v>47889.082916259766</c:v>
                      </c:pt>
                      <c:pt idx="7326">
                        <c:v>50045.547927856445</c:v>
                      </c:pt>
                      <c:pt idx="7327">
                        <c:v>49926.616287231445</c:v>
                      </c:pt>
                      <c:pt idx="7328">
                        <c:v>49835.876541137695</c:v>
                      </c:pt>
                      <c:pt idx="7329">
                        <c:v>49835.876602172852</c:v>
                      </c:pt>
                      <c:pt idx="7330">
                        <c:v>49835.876602172852</c:v>
                      </c:pt>
                      <c:pt idx="7331">
                        <c:v>49676.312088012695</c:v>
                      </c:pt>
                      <c:pt idx="7332">
                        <c:v>47420.374649047852</c:v>
                      </c:pt>
                      <c:pt idx="7333">
                        <c:v>47429.599075317383</c:v>
                      </c:pt>
                      <c:pt idx="7334">
                        <c:v>60025.101531982422</c:v>
                      </c:pt>
                      <c:pt idx="7335">
                        <c:v>51172.427223205566</c:v>
                      </c:pt>
                      <c:pt idx="7336">
                        <c:v>49129.841506958008</c:v>
                      </c:pt>
                      <c:pt idx="7337">
                        <c:v>48387.201370239258</c:v>
                      </c:pt>
                      <c:pt idx="7338">
                        <c:v>48396.425735473633</c:v>
                      </c:pt>
                      <c:pt idx="7339">
                        <c:v>49372.260818481445</c:v>
                      </c:pt>
                      <c:pt idx="7340">
                        <c:v>51674.145462036126</c:v>
                      </c:pt>
                      <c:pt idx="7341">
                        <c:v>51320.960403442376</c:v>
                      </c:pt>
                      <c:pt idx="7342">
                        <c:v>50792.102493286126</c:v>
                      </c:pt>
                      <c:pt idx="7343">
                        <c:v>50003.300735473633</c:v>
                      </c:pt>
                      <c:pt idx="7344">
                        <c:v>50565.169509887688</c:v>
                      </c:pt>
                      <c:pt idx="7345">
                        <c:v>49948.62336730957</c:v>
                      </c:pt>
                      <c:pt idx="7346">
                        <c:v>59634.804962158203</c:v>
                      </c:pt>
                      <c:pt idx="7347">
                        <c:v>59771.340667724609</c:v>
                      </c:pt>
                      <c:pt idx="7348">
                        <c:v>61138.902618408196</c:v>
                      </c:pt>
                      <c:pt idx="7349">
                        <c:v>60014.015899658196</c:v>
                      </c:pt>
                      <c:pt idx="7350">
                        <c:v>49721.24494934082</c:v>
                      </c:pt>
                      <c:pt idx="7351">
                        <c:v>49721.245193481445</c:v>
                      </c:pt>
                      <c:pt idx="7352">
                        <c:v>49721.24543762207</c:v>
                      </c:pt>
                      <c:pt idx="7353">
                        <c:v>49721.245681762695</c:v>
                      </c:pt>
                      <c:pt idx="7354">
                        <c:v>49721.245681762695</c:v>
                      </c:pt>
                      <c:pt idx="7355">
                        <c:v>50058.438873291016</c:v>
                      </c:pt>
                      <c:pt idx="7356">
                        <c:v>49864.141815185547</c:v>
                      </c:pt>
                      <c:pt idx="7357">
                        <c:v>49864.141815185547</c:v>
                      </c:pt>
                      <c:pt idx="7358">
                        <c:v>49776.444900512695</c:v>
                      </c:pt>
                      <c:pt idx="7359">
                        <c:v>58965.955642700188</c:v>
                      </c:pt>
                      <c:pt idx="7360">
                        <c:v>59994.445388793938</c:v>
                      </c:pt>
                      <c:pt idx="7361">
                        <c:v>59994.437774658203</c:v>
                      </c:pt>
                      <c:pt idx="7362">
                        <c:v>57985.471160888672</c:v>
                      </c:pt>
                      <c:pt idx="7363">
                        <c:v>57725.343963623047</c:v>
                      </c:pt>
                      <c:pt idx="7364">
                        <c:v>59705.323455810547</c:v>
                      </c:pt>
                      <c:pt idx="7365">
                        <c:v>62637.905899047852</c:v>
                      </c:pt>
                      <c:pt idx="7366">
                        <c:v>61947.162368774414</c:v>
                      </c:pt>
                      <c:pt idx="7367">
                        <c:v>61692.848037719727</c:v>
                      </c:pt>
                      <c:pt idx="7368">
                        <c:v>61705.918655395508</c:v>
                      </c:pt>
                      <c:pt idx="7369">
                        <c:v>61584.404983520508</c:v>
                      </c:pt>
                      <c:pt idx="7370">
                        <c:v>61627.723342895508</c:v>
                      </c:pt>
                      <c:pt idx="7371">
                        <c:v>61620.415420532227</c:v>
                      </c:pt>
                      <c:pt idx="7372">
                        <c:v>49327.707168579102</c:v>
                      </c:pt>
                      <c:pt idx="7373">
                        <c:v>45469.913650512695</c:v>
                      </c:pt>
                      <c:pt idx="7374">
                        <c:v>45898.423416137695</c:v>
                      </c:pt>
                      <c:pt idx="7375">
                        <c:v>45898.423477172852</c:v>
                      </c:pt>
                      <c:pt idx="7376">
                        <c:v>45229.212478637695</c:v>
                      </c:pt>
                      <c:pt idx="7377">
                        <c:v>45289.335403442383</c:v>
                      </c:pt>
                      <c:pt idx="7378">
                        <c:v>58953.288074493408</c:v>
                      </c:pt>
                      <c:pt idx="7379">
                        <c:v>58953.288074493408</c:v>
                      </c:pt>
                      <c:pt idx="7380">
                        <c:v>50512.786697387695</c:v>
                      </c:pt>
                      <c:pt idx="7381">
                        <c:v>50516.786697387695</c:v>
                      </c:pt>
                      <c:pt idx="7382">
                        <c:v>50477.181716918945</c:v>
                      </c:pt>
                      <c:pt idx="7383">
                        <c:v>49478.94612121582</c:v>
                      </c:pt>
                      <c:pt idx="7384">
                        <c:v>51882.93879699707</c:v>
                      </c:pt>
                      <c:pt idx="7385">
                        <c:v>51812.658157348626</c:v>
                      </c:pt>
                      <c:pt idx="7386">
                        <c:v>51379.534255981445</c:v>
                      </c:pt>
                      <c:pt idx="7387">
                        <c:v>48712.254592895508</c:v>
                      </c:pt>
                      <c:pt idx="7388">
                        <c:v>47438.204116821289</c:v>
                      </c:pt>
                      <c:pt idx="7389">
                        <c:v>50440.34651184082</c:v>
                      </c:pt>
                      <c:pt idx="7390">
                        <c:v>50480.086135864251</c:v>
                      </c:pt>
                      <c:pt idx="7391">
                        <c:v>50406.695220947258</c:v>
                      </c:pt>
                      <c:pt idx="7392">
                        <c:v>50406.695098876946</c:v>
                      </c:pt>
                      <c:pt idx="7393">
                        <c:v>57925.57063293457</c:v>
                      </c:pt>
                      <c:pt idx="7394">
                        <c:v>57924.92707824707</c:v>
                      </c:pt>
                      <c:pt idx="7395">
                        <c:v>50393.99250793457</c:v>
                      </c:pt>
                      <c:pt idx="7396">
                        <c:v>48934.655960083008</c:v>
                      </c:pt>
                      <c:pt idx="7397">
                        <c:v>49613.232864379876</c:v>
                      </c:pt>
                      <c:pt idx="7398">
                        <c:v>50321.511917114258</c:v>
                      </c:pt>
                      <c:pt idx="7399">
                        <c:v>49211.461868286133</c:v>
                      </c:pt>
                      <c:pt idx="7400">
                        <c:v>50185.818069458008</c:v>
                      </c:pt>
                      <c:pt idx="7401">
                        <c:v>50183.934768676758</c:v>
                      </c:pt>
                      <c:pt idx="7402">
                        <c:v>50118.829544067383</c:v>
                      </c:pt>
                      <c:pt idx="7403">
                        <c:v>49645.802810668938</c:v>
                      </c:pt>
                      <c:pt idx="7404">
                        <c:v>48728.269790649414</c:v>
                      </c:pt>
                      <c:pt idx="7405">
                        <c:v>49080.269729614258</c:v>
                      </c:pt>
                      <c:pt idx="7406">
                        <c:v>48694.953323364258</c:v>
                      </c:pt>
                      <c:pt idx="7407">
                        <c:v>53045.11946105957</c:v>
                      </c:pt>
                      <c:pt idx="7408">
                        <c:v>52659.803421020501</c:v>
                      </c:pt>
                      <c:pt idx="7409">
                        <c:v>52659.54182434082</c:v>
                      </c:pt>
                      <c:pt idx="7410">
                        <c:v>49890.397048950195</c:v>
                      </c:pt>
                      <c:pt idx="7411">
                        <c:v>49894.397048950195</c:v>
                      </c:pt>
                      <c:pt idx="7412">
                        <c:v>49890.397048950195</c:v>
                      </c:pt>
                      <c:pt idx="7413">
                        <c:v>51205.813751220703</c:v>
                      </c:pt>
                      <c:pt idx="7414">
                        <c:v>51254.642608642578</c:v>
                      </c:pt>
                      <c:pt idx="7415">
                        <c:v>51206.831085205078</c:v>
                      </c:pt>
                      <c:pt idx="7416">
                        <c:v>51206.830963134766</c:v>
                      </c:pt>
                      <c:pt idx="7417">
                        <c:v>50353.572052001953</c:v>
                      </c:pt>
                      <c:pt idx="7418">
                        <c:v>47497.629959106445</c:v>
                      </c:pt>
                      <c:pt idx="7419">
                        <c:v>57427.033279418938</c:v>
                      </c:pt>
                      <c:pt idx="7420">
                        <c:v>57542.182693481438</c:v>
                      </c:pt>
                      <c:pt idx="7421">
                        <c:v>57580.58576965332</c:v>
                      </c:pt>
                      <c:pt idx="7422">
                        <c:v>59666.635284423828</c:v>
                      </c:pt>
                      <c:pt idx="7423">
                        <c:v>59666.635284423828</c:v>
                      </c:pt>
                      <c:pt idx="7424">
                        <c:v>60104.274932861328</c:v>
                      </c:pt>
                      <c:pt idx="7425">
                        <c:v>50401.307327270508</c:v>
                      </c:pt>
                      <c:pt idx="7426">
                        <c:v>50410.531692504883</c:v>
                      </c:pt>
                      <c:pt idx="7427">
                        <c:v>50291.001358032227</c:v>
                      </c:pt>
                      <c:pt idx="7428">
                        <c:v>50658.587989807122</c:v>
                      </c:pt>
                      <c:pt idx="7429">
                        <c:v>50658.588111877441</c:v>
                      </c:pt>
                      <c:pt idx="7430">
                        <c:v>50658.588111877441</c:v>
                      </c:pt>
                      <c:pt idx="7431">
                        <c:v>56161.91731262207</c:v>
                      </c:pt>
                      <c:pt idx="7432">
                        <c:v>56227.832534790039</c:v>
                      </c:pt>
                      <c:pt idx="7433">
                        <c:v>58807.145660400391</c:v>
                      </c:pt>
                      <c:pt idx="7434">
                        <c:v>58811.145538330078</c:v>
                      </c:pt>
                      <c:pt idx="7435">
                        <c:v>58821.274261474609</c:v>
                      </c:pt>
                      <c:pt idx="7436">
                        <c:v>57354.497344970703</c:v>
                      </c:pt>
                      <c:pt idx="7437">
                        <c:v>57499.531280517578</c:v>
                      </c:pt>
                      <c:pt idx="7438">
                        <c:v>57224.084259033196</c:v>
                      </c:pt>
                      <c:pt idx="7439">
                        <c:v>57079.423370361328</c:v>
                      </c:pt>
                      <c:pt idx="7440">
                        <c:v>62291.655227661133</c:v>
                      </c:pt>
                      <c:pt idx="7441">
                        <c:v>62740.442337036126</c:v>
                      </c:pt>
                      <c:pt idx="7442">
                        <c:v>62581.042068481438</c:v>
                      </c:pt>
                      <c:pt idx="7443">
                        <c:v>51365.388076782227</c:v>
                      </c:pt>
                      <c:pt idx="7444">
                        <c:v>51143.706436157227</c:v>
                      </c:pt>
                      <c:pt idx="7445">
                        <c:v>49516.673721313477</c:v>
                      </c:pt>
                      <c:pt idx="7446">
                        <c:v>50067.941482543945</c:v>
                      </c:pt>
                      <c:pt idx="7447">
                        <c:v>50067.941665649414</c:v>
                      </c:pt>
                      <c:pt idx="7448">
                        <c:v>49715.941665649414</c:v>
                      </c:pt>
                      <c:pt idx="7449">
                        <c:v>50937.212371826172</c:v>
                      </c:pt>
                      <c:pt idx="7450">
                        <c:v>51112.761566162102</c:v>
                      </c:pt>
                      <c:pt idx="7451">
                        <c:v>51112.761688232422</c:v>
                      </c:pt>
                      <c:pt idx="7452">
                        <c:v>49844.137771606445</c:v>
                      </c:pt>
                      <c:pt idx="7453">
                        <c:v>50331.024795532227</c:v>
                      </c:pt>
                      <c:pt idx="7454">
                        <c:v>50313.397537231445</c:v>
                      </c:pt>
                      <c:pt idx="7455">
                        <c:v>53162.701736450195</c:v>
                      </c:pt>
                      <c:pt idx="7456">
                        <c:v>53089.582107543945</c:v>
                      </c:pt>
                      <c:pt idx="7457">
                        <c:v>53016.461990356445</c:v>
                      </c:pt>
                      <c:pt idx="7458">
                        <c:v>52943.351882934563</c:v>
                      </c:pt>
                      <c:pt idx="7459">
                        <c:v>50238.501358032227</c:v>
                      </c:pt>
                      <c:pt idx="7460">
                        <c:v>50238.501358032227</c:v>
                      </c:pt>
                      <c:pt idx="7461">
                        <c:v>47899.023895263672</c:v>
                      </c:pt>
                      <c:pt idx="7462">
                        <c:v>47856.095428466797</c:v>
                      </c:pt>
                      <c:pt idx="7463">
                        <c:v>47930.49983215332</c:v>
                      </c:pt>
                      <c:pt idx="7464">
                        <c:v>47794.39045715332</c:v>
                      </c:pt>
                      <c:pt idx="7465">
                        <c:v>47794.39094543457</c:v>
                      </c:pt>
                      <c:pt idx="7466">
                        <c:v>47704.601150512695</c:v>
                      </c:pt>
                      <c:pt idx="7467">
                        <c:v>49919.23616027832</c:v>
                      </c:pt>
                      <c:pt idx="7468">
                        <c:v>59573.550491333008</c:v>
                      </c:pt>
                      <c:pt idx="7469">
                        <c:v>59882.067092895508</c:v>
                      </c:pt>
                      <c:pt idx="7470">
                        <c:v>50242.953506469727</c:v>
                      </c:pt>
                      <c:pt idx="7471">
                        <c:v>50242.953811645508</c:v>
                      </c:pt>
                      <c:pt idx="7472">
                        <c:v>50242.953811645508</c:v>
                      </c:pt>
                      <c:pt idx="7473">
                        <c:v>51354.623565673828</c:v>
                      </c:pt>
                      <c:pt idx="7474">
                        <c:v>49736.391677856445</c:v>
                      </c:pt>
                      <c:pt idx="7475">
                        <c:v>49363.324295043945</c:v>
                      </c:pt>
                      <c:pt idx="7476">
                        <c:v>49363.324356079102</c:v>
                      </c:pt>
                      <c:pt idx="7477">
                        <c:v>49367.324356079102</c:v>
                      </c:pt>
                      <c:pt idx="7478">
                        <c:v>49363.324417114258</c:v>
                      </c:pt>
                      <c:pt idx="7479">
                        <c:v>49363.324295043945</c:v>
                      </c:pt>
                      <c:pt idx="7480">
                        <c:v>46127.433876037598</c:v>
                      </c:pt>
                      <c:pt idx="7481">
                        <c:v>46570.307022094727</c:v>
                      </c:pt>
                      <c:pt idx="7482">
                        <c:v>46570.307022094727</c:v>
                      </c:pt>
                      <c:pt idx="7483">
                        <c:v>59098.864593505859</c:v>
                      </c:pt>
                      <c:pt idx="7484">
                        <c:v>59102.864654541016</c:v>
                      </c:pt>
                      <c:pt idx="7485">
                        <c:v>62965.274124145508</c:v>
                      </c:pt>
                      <c:pt idx="7486">
                        <c:v>62972.575393676758</c:v>
                      </c:pt>
                      <c:pt idx="7487">
                        <c:v>63446.88362121582</c:v>
                      </c:pt>
                      <c:pt idx="7488">
                        <c:v>63446.883743286133</c:v>
                      </c:pt>
                      <c:pt idx="7489">
                        <c:v>62271.374221801758</c:v>
                      </c:pt>
                      <c:pt idx="7490">
                        <c:v>61939.386917114258</c:v>
                      </c:pt>
                      <c:pt idx="7491">
                        <c:v>48100.411819458008</c:v>
                      </c:pt>
                      <c:pt idx="7492">
                        <c:v>49395.979446411133</c:v>
                      </c:pt>
                      <c:pt idx="7493">
                        <c:v>48645.72346496582</c:v>
                      </c:pt>
                      <c:pt idx="7494">
                        <c:v>51857.153701782227</c:v>
                      </c:pt>
                      <c:pt idx="7495">
                        <c:v>51857.153701782227</c:v>
                      </c:pt>
                      <c:pt idx="7496">
                        <c:v>51856.30110168457</c:v>
                      </c:pt>
                      <c:pt idx="7497">
                        <c:v>57819.873462677002</c:v>
                      </c:pt>
                      <c:pt idx="7498">
                        <c:v>58110.379322052002</c:v>
                      </c:pt>
                      <c:pt idx="7499">
                        <c:v>58110.379383087158</c:v>
                      </c:pt>
                      <c:pt idx="7500">
                        <c:v>50234.480865478516</c:v>
                      </c:pt>
                      <c:pt idx="7501">
                        <c:v>50672.120452880852</c:v>
                      </c:pt>
                      <c:pt idx="7502">
                        <c:v>50672.120452880852</c:v>
                      </c:pt>
                      <c:pt idx="7503">
                        <c:v>50672.120452880852</c:v>
                      </c:pt>
                      <c:pt idx="7504">
                        <c:v>47759.619583129883</c:v>
                      </c:pt>
                      <c:pt idx="7505">
                        <c:v>47759.619583129883</c:v>
                      </c:pt>
                      <c:pt idx="7506">
                        <c:v>47384.658584594727</c:v>
                      </c:pt>
                      <c:pt idx="7507">
                        <c:v>47375.434280395508</c:v>
                      </c:pt>
                      <c:pt idx="7508">
                        <c:v>48937.182205200195</c:v>
                      </c:pt>
                      <c:pt idx="7509">
                        <c:v>48941.182266235352</c:v>
                      </c:pt>
                      <c:pt idx="7510">
                        <c:v>48937.182266235352</c:v>
                      </c:pt>
                      <c:pt idx="7511">
                        <c:v>48818.703689575195</c:v>
                      </c:pt>
                      <c:pt idx="7512">
                        <c:v>48716.159744262695</c:v>
                      </c:pt>
                      <c:pt idx="7513">
                        <c:v>49764.144058227539</c:v>
                      </c:pt>
                      <c:pt idx="7514">
                        <c:v>49412.144119262695</c:v>
                      </c:pt>
                      <c:pt idx="7515">
                        <c:v>49752.032608032227</c:v>
                      </c:pt>
                      <c:pt idx="7516">
                        <c:v>49537.426162719727</c:v>
                      </c:pt>
                      <c:pt idx="7517">
                        <c:v>49570.738662719727</c:v>
                      </c:pt>
                      <c:pt idx="7518">
                        <c:v>52666.605300903313</c:v>
                      </c:pt>
                      <c:pt idx="7519">
                        <c:v>52675.829910278313</c:v>
                      </c:pt>
                      <c:pt idx="7520">
                        <c:v>52675.829177856445</c:v>
                      </c:pt>
                      <c:pt idx="7521">
                        <c:v>52666.903396606445</c:v>
                      </c:pt>
                      <c:pt idx="7522">
                        <c:v>52468.606033325195</c:v>
                      </c:pt>
                      <c:pt idx="7523">
                        <c:v>46592.568557739258</c:v>
                      </c:pt>
                      <c:pt idx="7524">
                        <c:v>46517.42903137207</c:v>
                      </c:pt>
                      <c:pt idx="7525">
                        <c:v>57272.098495483398</c:v>
                      </c:pt>
                      <c:pt idx="7526">
                        <c:v>57272.098617553711</c:v>
                      </c:pt>
                      <c:pt idx="7527">
                        <c:v>57270.879379272461</c:v>
                      </c:pt>
                      <c:pt idx="7528">
                        <c:v>58097.520263671875</c:v>
                      </c:pt>
                      <c:pt idx="7529">
                        <c:v>58101.520141601563</c:v>
                      </c:pt>
                      <c:pt idx="7530">
                        <c:v>48304.180130004883</c:v>
                      </c:pt>
                      <c:pt idx="7531">
                        <c:v>48278.249099731445</c:v>
                      </c:pt>
                      <c:pt idx="7532">
                        <c:v>48278.249099731445</c:v>
                      </c:pt>
                      <c:pt idx="7533">
                        <c:v>48269.45442199707</c:v>
                      </c:pt>
                      <c:pt idx="7534">
                        <c:v>48071.157302856445</c:v>
                      </c:pt>
                      <c:pt idx="7535">
                        <c:v>47624.172828674316</c:v>
                      </c:pt>
                      <c:pt idx="7536">
                        <c:v>47628.172828674316</c:v>
                      </c:pt>
                      <c:pt idx="7537">
                        <c:v>47756.330787658691</c:v>
                      </c:pt>
                      <c:pt idx="7538">
                        <c:v>47148.248611450195</c:v>
                      </c:pt>
                      <c:pt idx="7539">
                        <c:v>48034.92463684082</c:v>
                      </c:pt>
                      <c:pt idx="7540">
                        <c:v>48038.92463684082</c:v>
                      </c:pt>
                      <c:pt idx="7541">
                        <c:v>48034.92463684082</c:v>
                      </c:pt>
                      <c:pt idx="7542">
                        <c:v>48363.99885559082</c:v>
                      </c:pt>
                      <c:pt idx="7543">
                        <c:v>50494.525009155273</c:v>
                      </c:pt>
                      <c:pt idx="7544">
                        <c:v>50415.178298950195</c:v>
                      </c:pt>
                      <c:pt idx="7545">
                        <c:v>48200.973220825195</c:v>
                      </c:pt>
                      <c:pt idx="7546">
                        <c:v>51010.762771606445</c:v>
                      </c:pt>
                      <c:pt idx="7547">
                        <c:v>51019.987380981445</c:v>
                      </c:pt>
                      <c:pt idx="7548">
                        <c:v>50859.082550048828</c:v>
                      </c:pt>
                      <c:pt idx="7549">
                        <c:v>51452.831756591797</c:v>
                      </c:pt>
                      <c:pt idx="7550">
                        <c:v>51452.831878662102</c:v>
                      </c:pt>
                      <c:pt idx="7551">
                        <c:v>51452.831878662102</c:v>
                      </c:pt>
                      <c:pt idx="7552">
                        <c:v>50711.431610107422</c:v>
                      </c:pt>
                      <c:pt idx="7553">
                        <c:v>51425.098342895501</c:v>
                      </c:pt>
                      <c:pt idx="7554">
                        <c:v>51425.09846496582</c:v>
                      </c:pt>
                      <c:pt idx="7555">
                        <c:v>51425.09846496582</c:v>
                      </c:pt>
                      <c:pt idx="7556">
                        <c:v>50844.14533996582</c:v>
                      </c:pt>
                      <c:pt idx="7557">
                        <c:v>60116.36506652832</c:v>
                      </c:pt>
                      <c:pt idx="7558">
                        <c:v>60116.365371704102</c:v>
                      </c:pt>
                      <c:pt idx="7559">
                        <c:v>60120.365310668945</c:v>
                      </c:pt>
                      <c:pt idx="7560">
                        <c:v>51091.79035949707</c:v>
                      </c:pt>
                      <c:pt idx="7561">
                        <c:v>51105.01496887207</c:v>
                      </c:pt>
                      <c:pt idx="7562">
                        <c:v>51105.015213012695</c:v>
                      </c:pt>
                      <c:pt idx="7563">
                        <c:v>51936.585525512695</c:v>
                      </c:pt>
                      <c:pt idx="7564">
                        <c:v>49862.770217895508</c:v>
                      </c:pt>
                      <c:pt idx="7565">
                        <c:v>49879.494827270508</c:v>
                      </c:pt>
                      <c:pt idx="7566">
                        <c:v>50548.405059814453</c:v>
                      </c:pt>
                      <c:pt idx="7567">
                        <c:v>47574.403030395508</c:v>
                      </c:pt>
                      <c:pt idx="7568">
                        <c:v>47583.627639770508</c:v>
                      </c:pt>
                      <c:pt idx="7569">
                        <c:v>48464.114028930664</c:v>
                      </c:pt>
                      <c:pt idx="7570">
                        <c:v>48464.113967895508</c:v>
                      </c:pt>
                      <c:pt idx="7571">
                        <c:v>57093.202835083008</c:v>
                      </c:pt>
                      <c:pt idx="7572">
                        <c:v>57094.827896118164</c:v>
                      </c:pt>
                      <c:pt idx="7573">
                        <c:v>56785.57991027832</c:v>
                      </c:pt>
                      <c:pt idx="7574">
                        <c:v>59184.982696533203</c:v>
                      </c:pt>
                      <c:pt idx="7575">
                        <c:v>50751.591720581055</c:v>
                      </c:pt>
                      <c:pt idx="7576">
                        <c:v>50751.591720581055</c:v>
                      </c:pt>
                      <c:pt idx="7577">
                        <c:v>50512.455215454102</c:v>
                      </c:pt>
                      <c:pt idx="7578">
                        <c:v>50558.279006958008</c:v>
                      </c:pt>
                      <c:pt idx="7579">
                        <c:v>50485.158828735352</c:v>
                      </c:pt>
                      <c:pt idx="7580">
                        <c:v>49569.029434204102</c:v>
                      </c:pt>
                      <c:pt idx="7581">
                        <c:v>49237.514724731445</c:v>
                      </c:pt>
                      <c:pt idx="7582">
                        <c:v>49237.514785766602</c:v>
                      </c:pt>
                      <c:pt idx="7583">
                        <c:v>49237.514724731445</c:v>
                      </c:pt>
                      <c:pt idx="7584">
                        <c:v>49455.895706176758</c:v>
                      </c:pt>
                      <c:pt idx="7585">
                        <c:v>49455.895584106445</c:v>
                      </c:pt>
                      <c:pt idx="7586">
                        <c:v>49455.895645141602</c:v>
                      </c:pt>
                      <c:pt idx="7587">
                        <c:v>49455.895584106445</c:v>
                      </c:pt>
                      <c:pt idx="7588">
                        <c:v>48070.705947875977</c:v>
                      </c:pt>
                      <c:pt idx="7589">
                        <c:v>48070.706008911133</c:v>
                      </c:pt>
                      <c:pt idx="7590">
                        <c:v>50833.766189575195</c:v>
                      </c:pt>
                      <c:pt idx="7591">
                        <c:v>50962.955520629876</c:v>
                      </c:pt>
                      <c:pt idx="7592">
                        <c:v>50821.93440246582</c:v>
                      </c:pt>
                      <c:pt idx="7593">
                        <c:v>50481.43489074707</c:v>
                      </c:pt>
                      <c:pt idx="7594">
                        <c:v>51294.255935668945</c:v>
                      </c:pt>
                      <c:pt idx="7595">
                        <c:v>51332.655960083008</c:v>
                      </c:pt>
                      <c:pt idx="7596">
                        <c:v>51307.115310668945</c:v>
                      </c:pt>
                      <c:pt idx="7597">
                        <c:v>51444.376541137695</c:v>
                      </c:pt>
                      <c:pt idx="7598">
                        <c:v>51440.376541137695</c:v>
                      </c:pt>
                      <c:pt idx="7599">
                        <c:v>51196.38117980957</c:v>
                      </c:pt>
                      <c:pt idx="7600">
                        <c:v>51205.605545043945</c:v>
                      </c:pt>
                      <c:pt idx="7601">
                        <c:v>47646.554275512695</c:v>
                      </c:pt>
                      <c:pt idx="7602">
                        <c:v>47294.554275512695</c:v>
                      </c:pt>
                      <c:pt idx="7603">
                        <c:v>58486.208923339836</c:v>
                      </c:pt>
                      <c:pt idx="7604">
                        <c:v>58061.308715820313</c:v>
                      </c:pt>
                      <c:pt idx="7605">
                        <c:v>51089.828689575195</c:v>
                      </c:pt>
                      <c:pt idx="7606">
                        <c:v>51932.579544067376</c:v>
                      </c:pt>
                      <c:pt idx="7607">
                        <c:v>51923.355056762695</c:v>
                      </c:pt>
                      <c:pt idx="7608">
                        <c:v>52013.311401367188</c:v>
                      </c:pt>
                      <c:pt idx="7609">
                        <c:v>47771.703262329102</c:v>
                      </c:pt>
                      <c:pt idx="7610">
                        <c:v>47661.994094848633</c:v>
                      </c:pt>
                      <c:pt idx="7611">
                        <c:v>47044.169876098626</c:v>
                      </c:pt>
                      <c:pt idx="7612">
                        <c:v>46803.232376098626</c:v>
                      </c:pt>
                      <c:pt idx="7613">
                        <c:v>46807.23274230957</c:v>
                      </c:pt>
                      <c:pt idx="7614">
                        <c:v>58898.709442138672</c:v>
                      </c:pt>
                      <c:pt idx="7615">
                        <c:v>58859.105560302734</c:v>
                      </c:pt>
                      <c:pt idx="7616">
                        <c:v>58878.632598876953</c:v>
                      </c:pt>
                      <c:pt idx="7617">
                        <c:v>58782.179534912109</c:v>
                      </c:pt>
                      <c:pt idx="7618">
                        <c:v>59562.683227539063</c:v>
                      </c:pt>
                      <c:pt idx="7619">
                        <c:v>59565.987976074219</c:v>
                      </c:pt>
                      <c:pt idx="7620">
                        <c:v>50849.782791137695</c:v>
                      </c:pt>
                      <c:pt idx="7621">
                        <c:v>50464.466384887695</c:v>
                      </c:pt>
                      <c:pt idx="7622">
                        <c:v>49527.382171630859</c:v>
                      </c:pt>
                      <c:pt idx="7623">
                        <c:v>49531.382598876953</c:v>
                      </c:pt>
                      <c:pt idx="7624">
                        <c:v>49268.387359619141</c:v>
                      </c:pt>
                      <c:pt idx="7625">
                        <c:v>49268.387359619141</c:v>
                      </c:pt>
                      <c:pt idx="7626">
                        <c:v>49268.387359619141</c:v>
                      </c:pt>
                      <c:pt idx="7627">
                        <c:v>49080.124786376953</c:v>
                      </c:pt>
                      <c:pt idx="7628">
                        <c:v>48569.436126708984</c:v>
                      </c:pt>
                      <c:pt idx="7629">
                        <c:v>49296.151153564453</c:v>
                      </c:pt>
                      <c:pt idx="7630">
                        <c:v>49300.151275634766</c:v>
                      </c:pt>
                      <c:pt idx="7631">
                        <c:v>46981.027786254883</c:v>
                      </c:pt>
                      <c:pt idx="7632">
                        <c:v>59386.751007080078</c:v>
                      </c:pt>
                      <c:pt idx="7633">
                        <c:v>59395.975616455078</c:v>
                      </c:pt>
                      <c:pt idx="7634">
                        <c:v>59395.975738525391</c:v>
                      </c:pt>
                      <c:pt idx="7635">
                        <c:v>49857.15364074707</c:v>
                      </c:pt>
                      <c:pt idx="7636">
                        <c:v>51081.949905395501</c:v>
                      </c:pt>
                      <c:pt idx="7637">
                        <c:v>51081.949905395501</c:v>
                      </c:pt>
                      <c:pt idx="7638">
                        <c:v>51081.949905395501</c:v>
                      </c:pt>
                      <c:pt idx="7639">
                        <c:v>50446.845291137695</c:v>
                      </c:pt>
                      <c:pt idx="7640">
                        <c:v>50446.84553527832</c:v>
                      </c:pt>
                      <c:pt idx="7641">
                        <c:v>50075.707229614258</c:v>
                      </c:pt>
                      <c:pt idx="7642">
                        <c:v>50084.931838989258</c:v>
                      </c:pt>
                      <c:pt idx="7643">
                        <c:v>50084.931900024414</c:v>
                      </c:pt>
                      <c:pt idx="7644">
                        <c:v>47725.642044067383</c:v>
                      </c:pt>
                      <c:pt idx="7645">
                        <c:v>48110.529190063477</c:v>
                      </c:pt>
                      <c:pt idx="7646">
                        <c:v>48110.529251098633</c:v>
                      </c:pt>
                      <c:pt idx="7647">
                        <c:v>57135.397903442383</c:v>
                      </c:pt>
                      <c:pt idx="7648">
                        <c:v>57135.397903442383</c:v>
                      </c:pt>
                      <c:pt idx="7649">
                        <c:v>56941.100784301758</c:v>
                      </c:pt>
                      <c:pt idx="7650">
                        <c:v>51093.944801330566</c:v>
                      </c:pt>
                      <c:pt idx="7651">
                        <c:v>51404.153396606445</c:v>
                      </c:pt>
                      <c:pt idx="7652">
                        <c:v>47968.711013793945</c:v>
                      </c:pt>
                      <c:pt idx="7653">
                        <c:v>47923.882766723633</c:v>
                      </c:pt>
                      <c:pt idx="7654">
                        <c:v>47933.107070922852</c:v>
                      </c:pt>
                      <c:pt idx="7655">
                        <c:v>47923.882766723633</c:v>
                      </c:pt>
                      <c:pt idx="7656">
                        <c:v>50943.328689575188</c:v>
                      </c:pt>
                      <c:pt idx="7657">
                        <c:v>50558.01448059082</c:v>
                      </c:pt>
                      <c:pt idx="7658">
                        <c:v>50591.329055786126</c:v>
                      </c:pt>
                      <c:pt idx="7659">
                        <c:v>50582.104446411126</c:v>
                      </c:pt>
                      <c:pt idx="7660">
                        <c:v>50542.133255004883</c:v>
                      </c:pt>
                      <c:pt idx="7661">
                        <c:v>50551.357864379883</c:v>
                      </c:pt>
                      <c:pt idx="7662">
                        <c:v>50078.992874145508</c:v>
                      </c:pt>
                      <c:pt idx="7663">
                        <c:v>59382.273101806641</c:v>
                      </c:pt>
                      <c:pt idx="7664">
                        <c:v>59767.589385986328</c:v>
                      </c:pt>
                      <c:pt idx="7665">
                        <c:v>49288.552932739258</c:v>
                      </c:pt>
                      <c:pt idx="7666">
                        <c:v>49335.45832824707</c:v>
                      </c:pt>
                      <c:pt idx="7667">
                        <c:v>49941.135818481445</c:v>
                      </c:pt>
                      <c:pt idx="7668">
                        <c:v>47519.103225708008</c:v>
                      </c:pt>
                      <c:pt idx="7669">
                        <c:v>49287.998611450195</c:v>
                      </c:pt>
                      <c:pt idx="7670">
                        <c:v>49287.998672485352</c:v>
                      </c:pt>
                      <c:pt idx="7671">
                        <c:v>48215.366470336914</c:v>
                      </c:pt>
                      <c:pt idx="7672">
                        <c:v>48215.366409301758</c:v>
                      </c:pt>
                      <c:pt idx="7673">
                        <c:v>48215.06867980957</c:v>
                      </c:pt>
                      <c:pt idx="7674">
                        <c:v>48215.068618774414</c:v>
                      </c:pt>
                      <c:pt idx="7675">
                        <c:v>46934.591201782227</c:v>
                      </c:pt>
                      <c:pt idx="7676">
                        <c:v>46582.889053344727</c:v>
                      </c:pt>
                      <c:pt idx="7677">
                        <c:v>58975.908767700195</c:v>
                      </c:pt>
                      <c:pt idx="7678">
                        <c:v>58975.908828735352</c:v>
                      </c:pt>
                      <c:pt idx="7679">
                        <c:v>58975.908889770508</c:v>
                      </c:pt>
                      <c:pt idx="7680">
                        <c:v>49664.572830200195</c:v>
                      </c:pt>
                      <c:pt idx="7681">
                        <c:v>49664.572830200195</c:v>
                      </c:pt>
                      <c:pt idx="7682">
                        <c:v>50821.104080200195</c:v>
                      </c:pt>
                      <c:pt idx="7683">
                        <c:v>50825.104080200195</c:v>
                      </c:pt>
                      <c:pt idx="7684">
                        <c:v>50834.006546020508</c:v>
                      </c:pt>
                      <c:pt idx="7685">
                        <c:v>50341.725296020508</c:v>
                      </c:pt>
                      <c:pt idx="7686">
                        <c:v>52258.193435668945</c:v>
                      </c:pt>
                      <c:pt idx="7687">
                        <c:v>50553.829666137695</c:v>
                      </c:pt>
                      <c:pt idx="7688">
                        <c:v>48150.164138793945</c:v>
                      </c:pt>
                      <c:pt idx="7689">
                        <c:v>48159.388748168945</c:v>
                      </c:pt>
                      <c:pt idx="7690">
                        <c:v>48111.577102661133</c:v>
                      </c:pt>
                      <c:pt idx="7691">
                        <c:v>48746.184158325195</c:v>
                      </c:pt>
                      <c:pt idx="7692">
                        <c:v>48625.13020324707</c:v>
                      </c:pt>
                      <c:pt idx="7693">
                        <c:v>48615.905838012695</c:v>
                      </c:pt>
                      <c:pt idx="7694">
                        <c:v>48212.799392700195</c:v>
                      </c:pt>
                      <c:pt idx="7695">
                        <c:v>63716.859085083008</c:v>
                      </c:pt>
                      <c:pt idx="7696">
                        <c:v>63656.262893676758</c:v>
                      </c:pt>
                      <c:pt idx="7697">
                        <c:v>63433.853958129876</c:v>
                      </c:pt>
                      <c:pt idx="7698">
                        <c:v>51378.031753540039</c:v>
                      </c:pt>
                      <c:pt idx="7699">
                        <c:v>51378.031753540039</c:v>
                      </c:pt>
                      <c:pt idx="7700">
                        <c:v>49541.174392700195</c:v>
                      </c:pt>
                      <c:pt idx="7701">
                        <c:v>51988.281814575195</c:v>
                      </c:pt>
                      <c:pt idx="7702">
                        <c:v>51743.630447387695</c:v>
                      </c:pt>
                      <c:pt idx="7703">
                        <c:v>51743.63020324707</c:v>
                      </c:pt>
                      <c:pt idx="7704">
                        <c:v>52396.22628784179</c:v>
                      </c:pt>
                      <c:pt idx="7705">
                        <c:v>52729.71798706054</c:v>
                      </c:pt>
                      <c:pt idx="7706">
                        <c:v>52640.19943237304</c:v>
                      </c:pt>
                      <c:pt idx="7707">
                        <c:v>49306.08918762207</c:v>
                      </c:pt>
                      <c:pt idx="7708">
                        <c:v>50721.802627563477</c:v>
                      </c:pt>
                      <c:pt idx="7709">
                        <c:v>50488.736221313477</c:v>
                      </c:pt>
                      <c:pt idx="7710">
                        <c:v>50716.94660949707</c:v>
                      </c:pt>
                      <c:pt idx="7711">
                        <c:v>50716.94660949707</c:v>
                      </c:pt>
                      <c:pt idx="7712">
                        <c:v>47331.154251098626</c:v>
                      </c:pt>
                      <c:pt idx="7713">
                        <c:v>47331.154251098626</c:v>
                      </c:pt>
                      <c:pt idx="7714">
                        <c:v>46618.40678405761</c:v>
                      </c:pt>
                      <c:pt idx="7715">
                        <c:v>54118.389663696289</c:v>
                      </c:pt>
                      <c:pt idx="7716">
                        <c:v>54109.165176391602</c:v>
                      </c:pt>
                      <c:pt idx="7717">
                        <c:v>54967.694229125977</c:v>
                      </c:pt>
                      <c:pt idx="7718">
                        <c:v>54663.586502075195</c:v>
                      </c:pt>
                      <c:pt idx="7719">
                        <c:v>55538.334671020501</c:v>
                      </c:pt>
                      <c:pt idx="7720">
                        <c:v>55400.120071411133</c:v>
                      </c:pt>
                      <c:pt idx="7721">
                        <c:v>56086.855606079102</c:v>
                      </c:pt>
                      <c:pt idx="7722">
                        <c:v>56086.212051391602</c:v>
                      </c:pt>
                      <c:pt idx="7723">
                        <c:v>57897.617950439453</c:v>
                      </c:pt>
                      <c:pt idx="7724">
                        <c:v>57393.887603759766</c:v>
                      </c:pt>
                      <c:pt idx="7725">
                        <c:v>63174.604202270508</c:v>
                      </c:pt>
                      <c:pt idx="7726">
                        <c:v>62910.46028137207</c:v>
                      </c:pt>
                      <c:pt idx="7727">
                        <c:v>62529.927139282227</c:v>
                      </c:pt>
                      <c:pt idx="7728">
                        <c:v>62484.77326965332</c:v>
                      </c:pt>
                      <c:pt idx="7729">
                        <c:v>61841.29475402832</c:v>
                      </c:pt>
                      <c:pt idx="7730">
                        <c:v>61312.79231262207</c:v>
                      </c:pt>
                      <c:pt idx="7731">
                        <c:v>50177.214233398438</c:v>
                      </c:pt>
                      <c:pt idx="7732">
                        <c:v>50962.420669555664</c:v>
                      </c:pt>
                      <c:pt idx="7733">
                        <c:v>49085.538772583008</c:v>
                      </c:pt>
                      <c:pt idx="7734">
                        <c:v>47902.633377075195</c:v>
                      </c:pt>
                      <c:pt idx="7735">
                        <c:v>47089.992752075195</c:v>
                      </c:pt>
                      <c:pt idx="7736">
                        <c:v>46399.217178344727</c:v>
                      </c:pt>
                      <c:pt idx="7737">
                        <c:v>50418.211868286133</c:v>
                      </c:pt>
                      <c:pt idx="7738">
                        <c:v>56415.166519165039</c:v>
                      </c:pt>
                      <c:pt idx="7739">
                        <c:v>56415.166519165039</c:v>
                      </c:pt>
                      <c:pt idx="7740">
                        <c:v>52710.560989379883</c:v>
                      </c:pt>
                      <c:pt idx="7741">
                        <c:v>53983.442947387695</c:v>
                      </c:pt>
                      <c:pt idx="7742">
                        <c:v>48702.31037902832</c:v>
                      </c:pt>
                      <c:pt idx="7743">
                        <c:v>48633.410598754883</c:v>
                      </c:pt>
                      <c:pt idx="7744">
                        <c:v>48569.73518371582</c:v>
                      </c:pt>
                      <c:pt idx="7745">
                        <c:v>48496.83528137207</c:v>
                      </c:pt>
                      <c:pt idx="7746">
                        <c:v>48423.935501098626</c:v>
                      </c:pt>
                      <c:pt idx="7747">
                        <c:v>48057.995681762695</c:v>
                      </c:pt>
                      <c:pt idx="7748">
                        <c:v>48978.15759277343</c:v>
                      </c:pt>
                      <c:pt idx="7749">
                        <c:v>49028.327880859375</c:v>
                      </c:pt>
                      <c:pt idx="7750">
                        <c:v>47822.69909667968</c:v>
                      </c:pt>
                      <c:pt idx="7751">
                        <c:v>47529.658203125</c:v>
                      </c:pt>
                      <c:pt idx="7752">
                        <c:v>49678.929542541504</c:v>
                      </c:pt>
                      <c:pt idx="7753">
                        <c:v>49688.153907775879</c:v>
                      </c:pt>
                      <c:pt idx="7754">
                        <c:v>49623.048927307129</c:v>
                      </c:pt>
                      <c:pt idx="7755">
                        <c:v>50759.251739501953</c:v>
                      </c:pt>
                      <c:pt idx="7756">
                        <c:v>50768.476165771484</c:v>
                      </c:pt>
                      <c:pt idx="7757">
                        <c:v>49501.169143676758</c:v>
                      </c:pt>
                      <c:pt idx="7758">
                        <c:v>49544.394668579102</c:v>
                      </c:pt>
                      <c:pt idx="7759">
                        <c:v>49544.394729614258</c:v>
                      </c:pt>
                      <c:pt idx="7760">
                        <c:v>50381.555740356445</c:v>
                      </c:pt>
                      <c:pt idx="7761">
                        <c:v>50843.007278442376</c:v>
                      </c:pt>
                      <c:pt idx="7762">
                        <c:v>50100.710525512695</c:v>
                      </c:pt>
                      <c:pt idx="7763">
                        <c:v>49819.645980834961</c:v>
                      </c:pt>
                      <c:pt idx="7764">
                        <c:v>49746.746139526367</c:v>
                      </c:pt>
                      <c:pt idx="7765">
                        <c:v>48790.159851074219</c:v>
                      </c:pt>
                      <c:pt idx="7766">
                        <c:v>48717.260925292969</c:v>
                      </c:pt>
                      <c:pt idx="7767">
                        <c:v>48726.860931396484</c:v>
                      </c:pt>
                      <c:pt idx="7768">
                        <c:v>56108.183746337891</c:v>
                      </c:pt>
                      <c:pt idx="7769">
                        <c:v>56098.959503173828</c:v>
                      </c:pt>
                      <c:pt idx="7770">
                        <c:v>50262.669937133789</c:v>
                      </c:pt>
                      <c:pt idx="7771">
                        <c:v>50965.586624145508</c:v>
                      </c:pt>
                      <c:pt idx="7772">
                        <c:v>46812.994094848633</c:v>
                      </c:pt>
                      <c:pt idx="7773">
                        <c:v>48450.042617797852</c:v>
                      </c:pt>
                      <c:pt idx="7774">
                        <c:v>48402.231460571289</c:v>
                      </c:pt>
                      <c:pt idx="7775">
                        <c:v>48276.298599243164</c:v>
                      </c:pt>
                      <c:pt idx="7776">
                        <c:v>48276.298599243164</c:v>
                      </c:pt>
                      <c:pt idx="7777">
                        <c:v>48276.298599243164</c:v>
                      </c:pt>
                      <c:pt idx="7778">
                        <c:v>47885.707778930664</c:v>
                      </c:pt>
                      <c:pt idx="7779">
                        <c:v>47240.405715942383</c:v>
                      </c:pt>
                      <c:pt idx="7780">
                        <c:v>47592.405715942383</c:v>
                      </c:pt>
                      <c:pt idx="7781">
                        <c:v>49454.862258911133</c:v>
                      </c:pt>
                      <c:pt idx="7782">
                        <c:v>58188.390274047852</c:v>
                      </c:pt>
                      <c:pt idx="7783">
                        <c:v>58188.390274047852</c:v>
                      </c:pt>
                      <c:pt idx="7784">
                        <c:v>57945.894180297852</c:v>
                      </c:pt>
                      <c:pt idx="7785">
                        <c:v>51215.842361450195</c:v>
                      </c:pt>
                      <c:pt idx="7786">
                        <c:v>51097.47200012207</c:v>
                      </c:pt>
                      <c:pt idx="7787">
                        <c:v>51097.47200012207</c:v>
                      </c:pt>
                      <c:pt idx="7788">
                        <c:v>51097.471755981445</c:v>
                      </c:pt>
                      <c:pt idx="7789">
                        <c:v>51097.471755981445</c:v>
                      </c:pt>
                      <c:pt idx="7790">
                        <c:v>50819.289138793945</c:v>
                      </c:pt>
                      <c:pt idx="7791">
                        <c:v>51002.76448059082</c:v>
                      </c:pt>
                      <c:pt idx="7792">
                        <c:v>50897.986404418945</c:v>
                      </c:pt>
                      <c:pt idx="7793">
                        <c:v>51160.493850708008</c:v>
                      </c:pt>
                      <c:pt idx="7794">
                        <c:v>47835.92805480957</c:v>
                      </c:pt>
                      <c:pt idx="7795">
                        <c:v>57909.134719848633</c:v>
                      </c:pt>
                      <c:pt idx="7796">
                        <c:v>57909.134719848633</c:v>
                      </c:pt>
                      <c:pt idx="7797">
                        <c:v>57909.134719848633</c:v>
                      </c:pt>
                      <c:pt idx="7798">
                        <c:v>58315.189086914063</c:v>
                      </c:pt>
                      <c:pt idx="7799">
                        <c:v>58315.189086914063</c:v>
                      </c:pt>
                      <c:pt idx="7800">
                        <c:v>49335.194671630859</c:v>
                      </c:pt>
                      <c:pt idx="7801">
                        <c:v>48913.767593383789</c:v>
                      </c:pt>
                      <c:pt idx="7802">
                        <c:v>48922.99201965332</c:v>
                      </c:pt>
                      <c:pt idx="7803">
                        <c:v>48913.767593383789</c:v>
                      </c:pt>
                      <c:pt idx="7804">
                        <c:v>47057.575820922852</c:v>
                      </c:pt>
                      <c:pt idx="7805">
                        <c:v>47285.358779907227</c:v>
                      </c:pt>
                      <c:pt idx="7806">
                        <c:v>47285.358840942383</c:v>
                      </c:pt>
                      <c:pt idx="7807">
                        <c:v>49479.132461547852</c:v>
                      </c:pt>
                      <c:pt idx="7808">
                        <c:v>49581.655960083008</c:v>
                      </c:pt>
                      <c:pt idx="7809">
                        <c:v>49585.655899047852</c:v>
                      </c:pt>
                      <c:pt idx="7810">
                        <c:v>49593.073684692383</c:v>
                      </c:pt>
                      <c:pt idx="7811">
                        <c:v>49701.457656860352</c:v>
                      </c:pt>
                      <c:pt idx="7812">
                        <c:v>49697.490921020508</c:v>
                      </c:pt>
                      <c:pt idx="7813">
                        <c:v>49944.295791625977</c:v>
                      </c:pt>
                      <c:pt idx="7814">
                        <c:v>58613.975860595703</c:v>
                      </c:pt>
                      <c:pt idx="7815">
                        <c:v>49735.740875244141</c:v>
                      </c:pt>
                      <c:pt idx="7816">
                        <c:v>49967.997024536133</c:v>
                      </c:pt>
                      <c:pt idx="7817">
                        <c:v>49719.632034301758</c:v>
                      </c:pt>
                      <c:pt idx="7818">
                        <c:v>46933.766250610352</c:v>
                      </c:pt>
                      <c:pt idx="7819">
                        <c:v>46933.766555786133</c:v>
                      </c:pt>
                      <c:pt idx="7820">
                        <c:v>46937.766555786133</c:v>
                      </c:pt>
                      <c:pt idx="7821">
                        <c:v>49174.792434692383</c:v>
                      </c:pt>
                      <c:pt idx="7822">
                        <c:v>48928.291885375977</c:v>
                      </c:pt>
                      <c:pt idx="7823">
                        <c:v>48984.241470336914</c:v>
                      </c:pt>
                      <c:pt idx="7824">
                        <c:v>48865.307815551758</c:v>
                      </c:pt>
                      <c:pt idx="7825">
                        <c:v>47890.816604614258</c:v>
                      </c:pt>
                      <c:pt idx="7826">
                        <c:v>47491.005081176758</c:v>
                      </c:pt>
                      <c:pt idx="7827">
                        <c:v>47250.067581176758</c:v>
                      </c:pt>
                      <c:pt idx="7828">
                        <c:v>57849.399322509766</c:v>
                      </c:pt>
                      <c:pt idx="7829">
                        <c:v>58805.712799072266</c:v>
                      </c:pt>
                      <c:pt idx="7830">
                        <c:v>50504.982986450195</c:v>
                      </c:pt>
                      <c:pt idx="7831">
                        <c:v>50508.982986450195</c:v>
                      </c:pt>
                      <c:pt idx="7832">
                        <c:v>50518.207412719727</c:v>
                      </c:pt>
                      <c:pt idx="7833">
                        <c:v>50518.207412719727</c:v>
                      </c:pt>
                      <c:pt idx="7834">
                        <c:v>50166.207412719727</c:v>
                      </c:pt>
                      <c:pt idx="7835">
                        <c:v>51686.725967407227</c:v>
                      </c:pt>
                      <c:pt idx="7836">
                        <c:v>49959.690383911133</c:v>
                      </c:pt>
                      <c:pt idx="7837">
                        <c:v>49950.466018676758</c:v>
                      </c:pt>
                      <c:pt idx="7838">
                        <c:v>49636.034317016602</c:v>
                      </c:pt>
                      <c:pt idx="7839">
                        <c:v>49041.873977661133</c:v>
                      </c:pt>
                      <c:pt idx="7840">
                        <c:v>49041.873916625977</c:v>
                      </c:pt>
                      <c:pt idx="7841">
                        <c:v>49032.649490356445</c:v>
                      </c:pt>
                      <c:pt idx="7842">
                        <c:v>47377.428359985352</c:v>
                      </c:pt>
                      <c:pt idx="7843">
                        <c:v>46718.623611450195</c:v>
                      </c:pt>
                      <c:pt idx="7844">
                        <c:v>46718.623672485352</c:v>
                      </c:pt>
                      <c:pt idx="7845">
                        <c:v>52782.848709106445</c:v>
                      </c:pt>
                      <c:pt idx="7846">
                        <c:v>52782.848709106445</c:v>
                      </c:pt>
                      <c:pt idx="7847">
                        <c:v>52773.624343872063</c:v>
                      </c:pt>
                      <c:pt idx="7848">
                        <c:v>52129.673904418945</c:v>
                      </c:pt>
                      <c:pt idx="7849">
                        <c:v>52135.052322387695</c:v>
                      </c:pt>
                      <c:pt idx="7850">
                        <c:v>49726.872085571289</c:v>
                      </c:pt>
                      <c:pt idx="7851">
                        <c:v>49726.872085571289</c:v>
                      </c:pt>
                      <c:pt idx="7852">
                        <c:v>49726.140640258789</c:v>
                      </c:pt>
                      <c:pt idx="7853">
                        <c:v>49872.099563598633</c:v>
                      </c:pt>
                      <c:pt idx="7854">
                        <c:v>49556.61018371582</c:v>
                      </c:pt>
                      <c:pt idx="7855">
                        <c:v>49556.610305786126</c:v>
                      </c:pt>
                      <c:pt idx="7856">
                        <c:v>49556.610305786126</c:v>
                      </c:pt>
                      <c:pt idx="7857">
                        <c:v>56109.788238525391</c:v>
                      </c:pt>
                      <c:pt idx="7858">
                        <c:v>56406.407440185547</c:v>
                      </c:pt>
                      <c:pt idx="7859">
                        <c:v>56668.680877685547</c:v>
                      </c:pt>
                      <c:pt idx="7860">
                        <c:v>50600.967483520508</c:v>
                      </c:pt>
                      <c:pt idx="7861">
                        <c:v>49925.387100219727</c:v>
                      </c:pt>
                      <c:pt idx="7862">
                        <c:v>49462.250686645508</c:v>
                      </c:pt>
                      <c:pt idx="7863">
                        <c:v>49462.680374145508</c:v>
                      </c:pt>
                      <c:pt idx="7864">
                        <c:v>50735.533782958984</c:v>
                      </c:pt>
                      <c:pt idx="7865">
                        <c:v>50825.305618286133</c:v>
                      </c:pt>
                      <c:pt idx="7866">
                        <c:v>47088.714691162109</c:v>
                      </c:pt>
                      <c:pt idx="7867">
                        <c:v>48476.275466918945</c:v>
                      </c:pt>
                      <c:pt idx="7868">
                        <c:v>48237.910232543945</c:v>
                      </c:pt>
                      <c:pt idx="7869">
                        <c:v>48237.910232543945</c:v>
                      </c:pt>
                      <c:pt idx="7870">
                        <c:v>48237.910232543945</c:v>
                      </c:pt>
                      <c:pt idx="7871">
                        <c:v>47940.661209106445</c:v>
                      </c:pt>
                      <c:pt idx="7872">
                        <c:v>46285.79231262207</c:v>
                      </c:pt>
                      <c:pt idx="7873">
                        <c:v>47161.149002075195</c:v>
                      </c:pt>
                      <c:pt idx="7874">
                        <c:v>47170.373428344727</c:v>
                      </c:pt>
                      <c:pt idx="7875">
                        <c:v>62599.848831176758</c:v>
                      </c:pt>
                      <c:pt idx="7876">
                        <c:v>62864.680130004876</c:v>
                      </c:pt>
                      <c:pt idx="7877">
                        <c:v>49674.897598266602</c:v>
                      </c:pt>
                      <c:pt idx="7878">
                        <c:v>49840.049209594727</c:v>
                      </c:pt>
                      <c:pt idx="7879">
                        <c:v>49217.761795043945</c:v>
                      </c:pt>
                      <c:pt idx="7880">
                        <c:v>48985.478591918945</c:v>
                      </c:pt>
                      <c:pt idx="7881">
                        <c:v>48981.478591918945</c:v>
                      </c:pt>
                      <c:pt idx="7882">
                        <c:v>48981.478591918945</c:v>
                      </c:pt>
                      <c:pt idx="7883">
                        <c:v>49870.967178344727</c:v>
                      </c:pt>
                      <c:pt idx="7884">
                        <c:v>49806.255264282227</c:v>
                      </c:pt>
                      <c:pt idx="7885">
                        <c:v>49805.003860473633</c:v>
                      </c:pt>
                      <c:pt idx="7886">
                        <c:v>49814.22834777832</c:v>
                      </c:pt>
                      <c:pt idx="7887">
                        <c:v>48915.16682434082</c:v>
                      </c:pt>
                      <c:pt idx="7888">
                        <c:v>48924.391250610352</c:v>
                      </c:pt>
                      <c:pt idx="7889">
                        <c:v>48833.651565551758</c:v>
                      </c:pt>
                      <c:pt idx="7890">
                        <c:v>49901.174392700195</c:v>
                      </c:pt>
                      <c:pt idx="7891">
                        <c:v>49901.174392700195</c:v>
                      </c:pt>
                      <c:pt idx="7892">
                        <c:v>49901.174392700195</c:v>
                      </c:pt>
                      <c:pt idx="7893">
                        <c:v>49267.246429443359</c:v>
                      </c:pt>
                      <c:pt idx="7894">
                        <c:v>49276.741424560547</c:v>
                      </c:pt>
                      <c:pt idx="7895">
                        <c:v>48928.614471435547</c:v>
                      </c:pt>
                      <c:pt idx="7896">
                        <c:v>48928.614532470703</c:v>
                      </c:pt>
                      <c:pt idx="7897">
                        <c:v>48681.054046630859</c:v>
                      </c:pt>
                      <c:pt idx="7898">
                        <c:v>48530.568328857422</c:v>
                      </c:pt>
                      <c:pt idx="7899">
                        <c:v>49180.784637451172</c:v>
                      </c:pt>
                      <c:pt idx="7900">
                        <c:v>46414.102737426758</c:v>
                      </c:pt>
                      <c:pt idx="7901">
                        <c:v>46143.503128051758</c:v>
                      </c:pt>
                      <c:pt idx="7902">
                        <c:v>45294.431838989258</c:v>
                      </c:pt>
                      <c:pt idx="7903">
                        <c:v>58709.936431884766</c:v>
                      </c:pt>
                      <c:pt idx="7904">
                        <c:v>58709.936370849609</c:v>
                      </c:pt>
                      <c:pt idx="7905">
                        <c:v>50434.952713012695</c:v>
                      </c:pt>
                      <c:pt idx="7906">
                        <c:v>50156.043533325195</c:v>
                      </c:pt>
                      <c:pt idx="7907">
                        <c:v>50156.043533325195</c:v>
                      </c:pt>
                      <c:pt idx="7908">
                        <c:v>50160.043533325195</c:v>
                      </c:pt>
                      <c:pt idx="7909">
                        <c:v>50169.267959594727</c:v>
                      </c:pt>
                      <c:pt idx="7910">
                        <c:v>50169.267959594727</c:v>
                      </c:pt>
                      <c:pt idx="7911">
                        <c:v>52279.711013793945</c:v>
                      </c:pt>
                      <c:pt idx="7912">
                        <c:v>51862.851150512695</c:v>
                      </c:pt>
                      <c:pt idx="7913">
                        <c:v>51274.607009887695</c:v>
                      </c:pt>
                      <c:pt idx="7914">
                        <c:v>49477.749099731445</c:v>
                      </c:pt>
                      <c:pt idx="7915">
                        <c:v>49486.973587036133</c:v>
                      </c:pt>
                      <c:pt idx="7916">
                        <c:v>49777.477432250977</c:v>
                      </c:pt>
                      <c:pt idx="7917">
                        <c:v>51161.254837036126</c:v>
                      </c:pt>
                      <c:pt idx="7918">
                        <c:v>51161.254959106445</c:v>
                      </c:pt>
                      <c:pt idx="7919">
                        <c:v>48931.427322387695</c:v>
                      </c:pt>
                      <c:pt idx="7920">
                        <c:v>49752.495880126953</c:v>
                      </c:pt>
                      <c:pt idx="7921">
                        <c:v>52631.534500122063</c:v>
                      </c:pt>
                      <c:pt idx="7922">
                        <c:v>49311.338836669922</c:v>
                      </c:pt>
                      <c:pt idx="7923">
                        <c:v>49914.451629638672</c:v>
                      </c:pt>
                      <c:pt idx="7924">
                        <c:v>49755.913787841797</c:v>
                      </c:pt>
                      <c:pt idx="7925">
                        <c:v>49755.913543701172</c:v>
                      </c:pt>
                      <c:pt idx="7926">
                        <c:v>48828.596298217773</c:v>
                      </c:pt>
                      <c:pt idx="7927">
                        <c:v>48837.454574584961</c:v>
                      </c:pt>
                      <c:pt idx="7928">
                        <c:v>53897.028701782227</c:v>
                      </c:pt>
                      <c:pt idx="7929">
                        <c:v>53897.028701782227</c:v>
                      </c:pt>
                      <c:pt idx="7930">
                        <c:v>53848.185546875</c:v>
                      </c:pt>
                      <c:pt idx="7931">
                        <c:v>53874.42887878418</c:v>
                      </c:pt>
                      <c:pt idx="7932">
                        <c:v>54603.89485168457</c:v>
                      </c:pt>
                      <c:pt idx="7933">
                        <c:v>54603.89485168457</c:v>
                      </c:pt>
                      <c:pt idx="7934">
                        <c:v>54603.894912719727</c:v>
                      </c:pt>
                      <c:pt idx="7935">
                        <c:v>48776.88264465332</c:v>
                      </c:pt>
                      <c:pt idx="7936">
                        <c:v>48776.88264465332</c:v>
                      </c:pt>
                      <c:pt idx="7937">
                        <c:v>49113.418228149414</c:v>
                      </c:pt>
                      <c:pt idx="7938">
                        <c:v>49113.418228149414</c:v>
                      </c:pt>
                      <c:pt idx="7939">
                        <c:v>49104.193801879883</c:v>
                      </c:pt>
                      <c:pt idx="7940">
                        <c:v>50540.678604125977</c:v>
                      </c:pt>
                      <c:pt idx="7941">
                        <c:v>51543.032791137695</c:v>
                      </c:pt>
                      <c:pt idx="7942">
                        <c:v>51601.08576965332</c:v>
                      </c:pt>
                      <c:pt idx="7943">
                        <c:v>47993.731369018555</c:v>
                      </c:pt>
                      <c:pt idx="7944">
                        <c:v>48002.955978393555</c:v>
                      </c:pt>
                      <c:pt idx="7945">
                        <c:v>47507.638381958008</c:v>
                      </c:pt>
                      <c:pt idx="7946">
                        <c:v>47576.870071411133</c:v>
                      </c:pt>
                      <c:pt idx="7947">
                        <c:v>47831.97492980957</c:v>
                      </c:pt>
                      <c:pt idx="7948">
                        <c:v>51896.179183959961</c:v>
                      </c:pt>
                      <c:pt idx="7949">
                        <c:v>51659.925277709961</c:v>
                      </c:pt>
                      <c:pt idx="7950">
                        <c:v>49678.952713012695</c:v>
                      </c:pt>
                      <c:pt idx="7951">
                        <c:v>49678.952713012695</c:v>
                      </c:pt>
                      <c:pt idx="7952">
                        <c:v>49678.952713012695</c:v>
                      </c:pt>
                      <c:pt idx="7953">
                        <c:v>49326.952713012695</c:v>
                      </c:pt>
                      <c:pt idx="7954">
                        <c:v>49326.952713012695</c:v>
                      </c:pt>
                      <c:pt idx="7955">
                        <c:v>49326.952713012695</c:v>
                      </c:pt>
                      <c:pt idx="7956">
                        <c:v>49330.952713012695</c:v>
                      </c:pt>
                      <c:pt idx="7957">
                        <c:v>49989.515701293945</c:v>
                      </c:pt>
                      <c:pt idx="7958">
                        <c:v>50427.154861450195</c:v>
                      </c:pt>
                      <c:pt idx="7959">
                        <c:v>47893.941970825195</c:v>
                      </c:pt>
                      <c:pt idx="7960">
                        <c:v>47897.941970825195</c:v>
                      </c:pt>
                      <c:pt idx="7961">
                        <c:v>47907.16633605957</c:v>
                      </c:pt>
                      <c:pt idx="7962">
                        <c:v>48834.882507324219</c:v>
                      </c:pt>
                      <c:pt idx="7963">
                        <c:v>48833.392272949219</c:v>
                      </c:pt>
                      <c:pt idx="7964">
                        <c:v>48677.682373046875</c:v>
                      </c:pt>
                      <c:pt idx="7965">
                        <c:v>61971.285354614258</c:v>
                      </c:pt>
                      <c:pt idx="7966">
                        <c:v>49041.282012939453</c:v>
                      </c:pt>
                      <c:pt idx="7967">
                        <c:v>49037.435821533203</c:v>
                      </c:pt>
                      <c:pt idx="7968">
                        <c:v>49777.27717590332</c:v>
                      </c:pt>
                      <c:pt idx="7969">
                        <c:v>48089.495056152344</c:v>
                      </c:pt>
                      <c:pt idx="7970">
                        <c:v>48102.719482421875</c:v>
                      </c:pt>
                      <c:pt idx="7971">
                        <c:v>48102.719482421875</c:v>
                      </c:pt>
                      <c:pt idx="7972">
                        <c:v>48331.543106079102</c:v>
                      </c:pt>
                      <c:pt idx="7973">
                        <c:v>46988.208999633789</c:v>
                      </c:pt>
                      <c:pt idx="7974">
                        <c:v>47824.039199829102</c:v>
                      </c:pt>
                      <c:pt idx="7975">
                        <c:v>48180.039260864258</c:v>
                      </c:pt>
                      <c:pt idx="7976">
                        <c:v>47837.263565063477</c:v>
                      </c:pt>
                      <c:pt idx="7977">
                        <c:v>47718.330032348633</c:v>
                      </c:pt>
                      <c:pt idx="7978">
                        <c:v>47595.441604614258</c:v>
                      </c:pt>
                      <c:pt idx="7979">
                        <c:v>46682.65315246582</c:v>
                      </c:pt>
                      <c:pt idx="7980">
                        <c:v>53130.618240356445</c:v>
                      </c:pt>
                      <c:pt idx="7981">
                        <c:v>52938.564285278313</c:v>
                      </c:pt>
                      <c:pt idx="7982">
                        <c:v>52865.454177856445</c:v>
                      </c:pt>
                      <c:pt idx="7983">
                        <c:v>48083.589309692376</c:v>
                      </c:pt>
                      <c:pt idx="7984">
                        <c:v>48521.228530883789</c:v>
                      </c:pt>
                      <c:pt idx="7985">
                        <c:v>46673.046966552734</c:v>
                      </c:pt>
                      <c:pt idx="7986">
                        <c:v>46123.523406982422</c:v>
                      </c:pt>
                      <c:pt idx="7987">
                        <c:v>45499.755584716797</c:v>
                      </c:pt>
                      <c:pt idx="7988">
                        <c:v>48671.749710083008</c:v>
                      </c:pt>
                      <c:pt idx="7989">
                        <c:v>48012.947280883789</c:v>
                      </c:pt>
                      <c:pt idx="7990">
                        <c:v>48012.947280883789</c:v>
                      </c:pt>
                      <c:pt idx="7991">
                        <c:v>47914.203811645508</c:v>
                      </c:pt>
                      <c:pt idx="7992">
                        <c:v>48663.113296508789</c:v>
                      </c:pt>
                      <c:pt idx="7993">
                        <c:v>48835.902847290039</c:v>
                      </c:pt>
                      <c:pt idx="7994">
                        <c:v>61507.98225402832</c:v>
                      </c:pt>
                      <c:pt idx="7995">
                        <c:v>49373.298217773438</c:v>
                      </c:pt>
                      <c:pt idx="7996">
                        <c:v>49373.298217773438</c:v>
                      </c:pt>
                      <c:pt idx="7997">
                        <c:v>51013.62532043457</c:v>
                      </c:pt>
                      <c:pt idx="7998">
                        <c:v>51013.62532043457</c:v>
                      </c:pt>
                      <c:pt idx="7999">
                        <c:v>55161.293716430664</c:v>
                      </c:pt>
                      <c:pt idx="8000">
                        <c:v>55161.293655395508</c:v>
                      </c:pt>
                      <c:pt idx="8001">
                        <c:v>55499.803909301758</c:v>
                      </c:pt>
                      <c:pt idx="8002">
                        <c:v>55809.886306762695</c:v>
                      </c:pt>
                      <c:pt idx="8003">
                        <c:v>54934.841873168945</c:v>
                      </c:pt>
                      <c:pt idx="8004">
                        <c:v>55618.522903442383</c:v>
                      </c:pt>
                      <c:pt idx="8005">
                        <c:v>55622.522842407227</c:v>
                      </c:pt>
                      <c:pt idx="8006">
                        <c:v>55631.747207641602</c:v>
                      </c:pt>
                      <c:pt idx="8007">
                        <c:v>55260.722900390625</c:v>
                      </c:pt>
                      <c:pt idx="8008">
                        <c:v>58426.399688720703</c:v>
                      </c:pt>
                      <c:pt idx="8009">
                        <c:v>57568.341217041016</c:v>
                      </c:pt>
                      <c:pt idx="8010">
                        <c:v>51422.131423950195</c:v>
                      </c:pt>
                      <c:pt idx="8011">
                        <c:v>52996.075759887695</c:v>
                      </c:pt>
                      <c:pt idx="8012">
                        <c:v>48473.974319458008</c:v>
                      </c:pt>
                      <c:pt idx="8013">
                        <c:v>48401.074661254883</c:v>
                      </c:pt>
                      <c:pt idx="8014">
                        <c:v>48541.436477661126</c:v>
                      </c:pt>
                      <c:pt idx="8015">
                        <c:v>48517.500442504876</c:v>
                      </c:pt>
                      <c:pt idx="8016">
                        <c:v>48444.600540161126</c:v>
                      </c:pt>
                      <c:pt idx="8017">
                        <c:v>48153.215408325195</c:v>
                      </c:pt>
                      <c:pt idx="8018">
                        <c:v>48603.946105957031</c:v>
                      </c:pt>
                      <c:pt idx="8019">
                        <c:v>48663.340637207031</c:v>
                      </c:pt>
                      <c:pt idx="8020">
                        <c:v>48544.4091796875</c:v>
                      </c:pt>
                      <c:pt idx="8021">
                        <c:v>48544.409301757813</c:v>
                      </c:pt>
                      <c:pt idx="8022">
                        <c:v>48091.661209106438</c:v>
                      </c:pt>
                      <c:pt idx="8023">
                        <c:v>48349.887405395508</c:v>
                      </c:pt>
                      <c:pt idx="8024">
                        <c:v>48350.009231567383</c:v>
                      </c:pt>
                      <c:pt idx="8025">
                        <c:v>60317.102737426758</c:v>
                      </c:pt>
                      <c:pt idx="8026">
                        <c:v>60326.327590942383</c:v>
                      </c:pt>
                      <c:pt idx="8027">
                        <c:v>50006.623382568359</c:v>
                      </c:pt>
                      <c:pt idx="8028">
                        <c:v>49731.279388427734</c:v>
                      </c:pt>
                      <c:pt idx="8029">
                        <c:v>49159.371658325195</c:v>
                      </c:pt>
                      <c:pt idx="8030">
                        <c:v>48968.556106567383</c:v>
                      </c:pt>
                      <c:pt idx="8031">
                        <c:v>49819.077087402344</c:v>
                      </c:pt>
                      <c:pt idx="8032">
                        <c:v>49819.077087402344</c:v>
                      </c:pt>
                      <c:pt idx="8033">
                        <c:v>49475.755874633789</c:v>
                      </c:pt>
                      <c:pt idx="8034">
                        <c:v>49356.822280883789</c:v>
                      </c:pt>
                      <c:pt idx="8035">
                        <c:v>49360.822280883789</c:v>
                      </c:pt>
                      <c:pt idx="8036">
                        <c:v>49356.822280883789</c:v>
                      </c:pt>
                      <c:pt idx="8037">
                        <c:v>47156.567947387695</c:v>
                      </c:pt>
                      <c:pt idx="8038">
                        <c:v>47165.792434692383</c:v>
                      </c:pt>
                      <c:pt idx="8039">
                        <c:v>47156.568008422852</c:v>
                      </c:pt>
                      <c:pt idx="8040">
                        <c:v>49237.111892700195</c:v>
                      </c:pt>
                      <c:pt idx="8041">
                        <c:v>49237.111892700195</c:v>
                      </c:pt>
                      <c:pt idx="8042">
                        <c:v>49237.111892700195</c:v>
                      </c:pt>
                      <c:pt idx="8043">
                        <c:v>48488.272048950195</c:v>
                      </c:pt>
                      <c:pt idx="8044">
                        <c:v>51852.684356689453</c:v>
                      </c:pt>
                      <c:pt idx="8045">
                        <c:v>51852.683868408203</c:v>
                      </c:pt>
                      <c:pt idx="8046">
                        <c:v>51852.683868408203</c:v>
                      </c:pt>
                      <c:pt idx="8047">
                        <c:v>52200.677520751953</c:v>
                      </c:pt>
                      <c:pt idx="8048">
                        <c:v>51572.705108642578</c:v>
                      </c:pt>
                      <c:pt idx="8049">
                        <c:v>47146.82600402832</c:v>
                      </c:pt>
                      <c:pt idx="8050">
                        <c:v>50396.33332824707</c:v>
                      </c:pt>
                      <c:pt idx="8051">
                        <c:v>60104.963516235352</c:v>
                      </c:pt>
                      <c:pt idx="8052">
                        <c:v>60104.963638305664</c:v>
                      </c:pt>
                      <c:pt idx="8053">
                        <c:v>59784.130767822266</c:v>
                      </c:pt>
                      <c:pt idx="8054">
                        <c:v>59786.388580322266</c:v>
                      </c:pt>
                      <c:pt idx="8055">
                        <c:v>62631.361038208008</c:v>
                      </c:pt>
                      <c:pt idx="8056">
                        <c:v>61509.897415161126</c:v>
                      </c:pt>
                      <c:pt idx="8057">
                        <c:v>61094.690872192376</c:v>
                      </c:pt>
                      <c:pt idx="8058">
                        <c:v>49780.969192504876</c:v>
                      </c:pt>
                      <c:pt idx="8059">
                        <c:v>52308.598098754883</c:v>
                      </c:pt>
                      <c:pt idx="8060">
                        <c:v>49560.365371704102</c:v>
                      </c:pt>
                      <c:pt idx="8061">
                        <c:v>49569.589736938477</c:v>
                      </c:pt>
                      <c:pt idx="8062">
                        <c:v>49568.267471313477</c:v>
                      </c:pt>
                      <c:pt idx="8063">
                        <c:v>49568.267532348633</c:v>
                      </c:pt>
                      <c:pt idx="8064">
                        <c:v>49292.473342895508</c:v>
                      </c:pt>
                      <c:pt idx="8065">
                        <c:v>49757.424758911133</c:v>
                      </c:pt>
                      <c:pt idx="8066">
                        <c:v>48552.223526000977</c:v>
                      </c:pt>
                      <c:pt idx="8067">
                        <c:v>48484.432327270508</c:v>
                      </c:pt>
                      <c:pt idx="8068">
                        <c:v>48356.274307250977</c:v>
                      </c:pt>
                      <c:pt idx="8069">
                        <c:v>52674.996963500977</c:v>
                      </c:pt>
                      <c:pt idx="8070">
                        <c:v>49488.175369262695</c:v>
                      </c:pt>
                      <c:pt idx="8071">
                        <c:v>50905.353492736816</c:v>
                      </c:pt>
                      <c:pt idx="8072">
                        <c:v>51426.008377075195</c:v>
                      </c:pt>
                      <c:pt idx="8073">
                        <c:v>50874.706985473633</c:v>
                      </c:pt>
                      <c:pt idx="8074">
                        <c:v>49477.253494262695</c:v>
                      </c:pt>
                      <c:pt idx="8075">
                        <c:v>51886.044143676758</c:v>
                      </c:pt>
                      <c:pt idx="8076">
                        <c:v>52094.41194152832</c:v>
                      </c:pt>
                      <c:pt idx="8077">
                        <c:v>52094.41194152832</c:v>
                      </c:pt>
                      <c:pt idx="8078">
                        <c:v>50595.928787231438</c:v>
                      </c:pt>
                      <c:pt idx="8079">
                        <c:v>51040.63996887207</c:v>
                      </c:pt>
                      <c:pt idx="8080">
                        <c:v>50796.496658325188</c:v>
                      </c:pt>
                      <c:pt idx="8081">
                        <c:v>59767.397735595703</c:v>
                      </c:pt>
                      <c:pt idx="8082">
                        <c:v>60324.389923095703</c:v>
                      </c:pt>
                      <c:pt idx="8083">
                        <c:v>60276.578460693359</c:v>
                      </c:pt>
                      <c:pt idx="8084">
                        <c:v>60366.567779541016</c:v>
                      </c:pt>
                      <c:pt idx="8085">
                        <c:v>50300.670974731445</c:v>
                      </c:pt>
                      <c:pt idx="8086">
                        <c:v>50345.97248840332</c:v>
                      </c:pt>
                      <c:pt idx="8087">
                        <c:v>50601.99983215332</c:v>
                      </c:pt>
                      <c:pt idx="8088">
                        <c:v>50601.99983215332</c:v>
                      </c:pt>
                      <c:pt idx="8089">
                        <c:v>50151.65022277832</c:v>
                      </c:pt>
                      <c:pt idx="8090">
                        <c:v>52021.18684387207</c:v>
                      </c:pt>
                      <c:pt idx="8091">
                        <c:v>48622.535598754883</c:v>
                      </c:pt>
                      <c:pt idx="8092">
                        <c:v>49444.906204223633</c:v>
                      </c:pt>
                      <c:pt idx="8093">
                        <c:v>49444.906204223633</c:v>
                      </c:pt>
                      <c:pt idx="8094">
                        <c:v>49444.90608215332</c:v>
                      </c:pt>
                      <c:pt idx="8095">
                        <c:v>49444.906448364258</c:v>
                      </c:pt>
                      <c:pt idx="8096">
                        <c:v>49444.906448364258</c:v>
                      </c:pt>
                      <c:pt idx="8097">
                        <c:v>46821.54084777832</c:v>
                      </c:pt>
                      <c:pt idx="8098">
                        <c:v>47216.079666137695</c:v>
                      </c:pt>
                      <c:pt idx="8099">
                        <c:v>47216.07991027832</c:v>
                      </c:pt>
                      <c:pt idx="8100">
                        <c:v>49479.347793579102</c:v>
                      </c:pt>
                      <c:pt idx="8101">
                        <c:v>49479.347854614258</c:v>
                      </c:pt>
                      <c:pt idx="8102">
                        <c:v>48891.562103271484</c:v>
                      </c:pt>
                      <c:pt idx="8103">
                        <c:v>48933.426055908203</c:v>
                      </c:pt>
                      <c:pt idx="8104">
                        <c:v>49380.289520263672</c:v>
                      </c:pt>
                      <c:pt idx="8105">
                        <c:v>49380.289642333984</c:v>
                      </c:pt>
                      <c:pt idx="8106">
                        <c:v>49371.065277099602</c:v>
                      </c:pt>
                      <c:pt idx="8107">
                        <c:v>49367.065277099602</c:v>
                      </c:pt>
                      <c:pt idx="8108">
                        <c:v>49367.065155029297</c:v>
                      </c:pt>
                      <c:pt idx="8109">
                        <c:v>49367.065155029297</c:v>
                      </c:pt>
                      <c:pt idx="8110">
                        <c:v>49246.137771606445</c:v>
                      </c:pt>
                      <c:pt idx="8111">
                        <c:v>48894.13801574707</c:v>
                      </c:pt>
                      <c:pt idx="8112">
                        <c:v>48923.552322387695</c:v>
                      </c:pt>
                      <c:pt idx="8113">
                        <c:v>48694.599258422852</c:v>
                      </c:pt>
                      <c:pt idx="8114">
                        <c:v>60081.77815246582</c:v>
                      </c:pt>
                      <c:pt idx="8115">
                        <c:v>48695.140090942383</c:v>
                      </c:pt>
                      <c:pt idx="8116">
                        <c:v>49132.779251098626</c:v>
                      </c:pt>
                      <c:pt idx="8117">
                        <c:v>49132.77912902832</c:v>
                      </c:pt>
                      <c:pt idx="8118">
                        <c:v>49378.914749145508</c:v>
                      </c:pt>
                      <c:pt idx="8119">
                        <c:v>49373.897415161126</c:v>
                      </c:pt>
                      <c:pt idx="8120">
                        <c:v>48962.024147033691</c:v>
                      </c:pt>
                      <c:pt idx="8121">
                        <c:v>48967.452857971191</c:v>
                      </c:pt>
                      <c:pt idx="8122">
                        <c:v>49011.444717407227</c:v>
                      </c:pt>
                      <c:pt idx="8123">
                        <c:v>49011.444717407227</c:v>
                      </c:pt>
                      <c:pt idx="8124">
                        <c:v>49132.499404907227</c:v>
                      </c:pt>
                      <c:pt idx="8125">
                        <c:v>49123.274978637695</c:v>
                      </c:pt>
                      <c:pt idx="8126">
                        <c:v>49799.46061706543</c:v>
                      </c:pt>
                      <c:pt idx="8127">
                        <c:v>50504.652908325195</c:v>
                      </c:pt>
                      <c:pt idx="8128">
                        <c:v>50512.152664184563</c:v>
                      </c:pt>
                      <c:pt idx="8129">
                        <c:v>50352.042999267578</c:v>
                      </c:pt>
                      <c:pt idx="8130">
                        <c:v>48214.052932739258</c:v>
                      </c:pt>
                      <c:pt idx="8131">
                        <c:v>48214.052871704102</c:v>
                      </c:pt>
                      <c:pt idx="8132">
                        <c:v>48515.998062133789</c:v>
                      </c:pt>
                      <c:pt idx="8133">
                        <c:v>47987.337966918945</c:v>
                      </c:pt>
                      <c:pt idx="8134">
                        <c:v>47987.338455200195</c:v>
                      </c:pt>
                      <c:pt idx="8135">
                        <c:v>47987.33869934082</c:v>
                      </c:pt>
                      <c:pt idx="8136">
                        <c:v>47891.365310668945</c:v>
                      </c:pt>
                      <c:pt idx="8137">
                        <c:v>47508.178298950195</c:v>
                      </c:pt>
                      <c:pt idx="8138">
                        <c:v>45762.263137817383</c:v>
                      </c:pt>
                      <c:pt idx="8139">
                        <c:v>46224.43391418457</c:v>
                      </c:pt>
                      <c:pt idx="8140">
                        <c:v>46224.43391418457</c:v>
                      </c:pt>
                      <c:pt idx="8141">
                        <c:v>46225.24250793457</c:v>
                      </c:pt>
                      <c:pt idx="8142">
                        <c:v>46216.018142700195</c:v>
                      </c:pt>
                      <c:pt idx="8143">
                        <c:v>47600.469970703125</c:v>
                      </c:pt>
                      <c:pt idx="8144">
                        <c:v>47609.6943359375</c:v>
                      </c:pt>
                      <c:pt idx="8145">
                        <c:v>50123.287307739258</c:v>
                      </c:pt>
                      <c:pt idx="8146">
                        <c:v>46841.788833618164</c:v>
                      </c:pt>
                      <c:pt idx="8147">
                        <c:v>46512.71467590332</c:v>
                      </c:pt>
                      <c:pt idx="8148">
                        <c:v>44517.286636352532</c:v>
                      </c:pt>
                      <c:pt idx="8149">
                        <c:v>44559.825454711914</c:v>
                      </c:pt>
                      <c:pt idx="8150">
                        <c:v>44541.392654418945</c:v>
                      </c:pt>
                      <c:pt idx="8151">
                        <c:v>44541.392654418945</c:v>
                      </c:pt>
                      <c:pt idx="8152">
                        <c:v>46584.159820556641</c:v>
                      </c:pt>
                      <c:pt idx="8153">
                        <c:v>47802.356643676758</c:v>
                      </c:pt>
                      <c:pt idx="8154">
                        <c:v>47773.64582824707</c:v>
                      </c:pt>
                      <c:pt idx="8155">
                        <c:v>48215.28498840332</c:v>
                      </c:pt>
                      <c:pt idx="8156">
                        <c:v>48211.28498840332</c:v>
                      </c:pt>
                      <c:pt idx="8157">
                        <c:v>47403.847122192383</c:v>
                      </c:pt>
                      <c:pt idx="8158">
                        <c:v>47654.008987426758</c:v>
                      </c:pt>
                      <c:pt idx="8159">
                        <c:v>47668.250564575188</c:v>
                      </c:pt>
                      <c:pt idx="8160">
                        <c:v>51991.96711730957</c:v>
                      </c:pt>
                      <c:pt idx="8161">
                        <c:v>50189.871734619141</c:v>
                      </c:pt>
                      <c:pt idx="8162">
                        <c:v>51235.848358154297</c:v>
                      </c:pt>
                      <c:pt idx="8163">
                        <c:v>51235.848358154297</c:v>
                      </c:pt>
                      <c:pt idx="8164">
                        <c:v>50574.058654785156</c:v>
                      </c:pt>
                      <c:pt idx="8165">
                        <c:v>49308.412338256836</c:v>
                      </c:pt>
                      <c:pt idx="8166">
                        <c:v>49317.636764526367</c:v>
                      </c:pt>
                      <c:pt idx="8167">
                        <c:v>53731.70051574707</c:v>
                      </c:pt>
                      <c:pt idx="8168">
                        <c:v>53731.700881958008</c:v>
                      </c:pt>
                      <c:pt idx="8169">
                        <c:v>53731.686157226563</c:v>
                      </c:pt>
                      <c:pt idx="8170">
                        <c:v>53360.300888061523</c:v>
                      </c:pt>
                      <c:pt idx="8171">
                        <c:v>55013.630325317383</c:v>
                      </c:pt>
                      <c:pt idx="8172">
                        <c:v>55013.630264282227</c:v>
                      </c:pt>
                      <c:pt idx="8173">
                        <c:v>55013.630264282227</c:v>
                      </c:pt>
                      <c:pt idx="8174">
                        <c:v>56346.79719543457</c:v>
                      </c:pt>
                      <c:pt idx="8175">
                        <c:v>50865.129287719727</c:v>
                      </c:pt>
                      <c:pt idx="8176">
                        <c:v>49555.202285766602</c:v>
                      </c:pt>
                      <c:pt idx="8177">
                        <c:v>49433.03157043457</c:v>
                      </c:pt>
                      <c:pt idx="8178">
                        <c:v>49983.772598266602</c:v>
                      </c:pt>
                      <c:pt idx="8179">
                        <c:v>49992.996963500977</c:v>
                      </c:pt>
                      <c:pt idx="8180">
                        <c:v>49098.055816650391</c:v>
                      </c:pt>
                      <c:pt idx="8181">
                        <c:v>49098.055816650391</c:v>
                      </c:pt>
                      <c:pt idx="8182">
                        <c:v>56795.409744262688</c:v>
                      </c:pt>
                      <c:pt idx="8183">
                        <c:v>59569.843704223626</c:v>
                      </c:pt>
                      <c:pt idx="8184">
                        <c:v>60632.884475708008</c:v>
                      </c:pt>
                      <c:pt idx="8185">
                        <c:v>61881.315139770508</c:v>
                      </c:pt>
                      <c:pt idx="8186">
                        <c:v>62082.679153442376</c:v>
                      </c:pt>
                      <c:pt idx="8187">
                        <c:v>61181.156936645508</c:v>
                      </c:pt>
                      <c:pt idx="8188">
                        <c:v>54869.341663360596</c:v>
                      </c:pt>
                      <c:pt idx="8189">
                        <c:v>54779.822437286377</c:v>
                      </c:pt>
                      <c:pt idx="8190">
                        <c:v>49585.589630126953</c:v>
                      </c:pt>
                      <c:pt idx="8191">
                        <c:v>51935.643630981445</c:v>
                      </c:pt>
                      <c:pt idx="8192">
                        <c:v>50189.871612548828</c:v>
                      </c:pt>
                      <c:pt idx="8193">
                        <c:v>49735.955413818359</c:v>
                      </c:pt>
                      <c:pt idx="8194">
                        <c:v>49726.730926513672</c:v>
                      </c:pt>
                      <c:pt idx="8195">
                        <c:v>49722.730926513672</c:v>
                      </c:pt>
                      <c:pt idx="8196">
                        <c:v>49028.391143798828</c:v>
                      </c:pt>
                      <c:pt idx="8197">
                        <c:v>48756.171478271484</c:v>
                      </c:pt>
                      <c:pt idx="8198">
                        <c:v>53922.90168762207</c:v>
                      </c:pt>
                      <c:pt idx="8199">
                        <c:v>53275.351928710938</c:v>
                      </c:pt>
                      <c:pt idx="8200">
                        <c:v>53880.566024780273</c:v>
                      </c:pt>
                      <c:pt idx="8201">
                        <c:v>56671.133697509766</c:v>
                      </c:pt>
                      <c:pt idx="8202">
                        <c:v>56671.133941650391</c:v>
                      </c:pt>
                      <c:pt idx="8203">
                        <c:v>56337.048583984375</c:v>
                      </c:pt>
                      <c:pt idx="8204">
                        <c:v>56337.048583984375</c:v>
                      </c:pt>
                      <c:pt idx="8205">
                        <c:v>50044.645095825195</c:v>
                      </c:pt>
                      <c:pt idx="8206">
                        <c:v>50044.645095825195</c:v>
                      </c:pt>
                      <c:pt idx="8207">
                        <c:v>50044.645095825195</c:v>
                      </c:pt>
                      <c:pt idx="8208">
                        <c:v>50044.645095825195</c:v>
                      </c:pt>
                      <c:pt idx="8209">
                        <c:v>50044.645095825195</c:v>
                      </c:pt>
                      <c:pt idx="8210">
                        <c:v>50044.645095825195</c:v>
                      </c:pt>
                      <c:pt idx="8211">
                        <c:v>50044.645095825195</c:v>
                      </c:pt>
                      <c:pt idx="8212">
                        <c:v>50044.645095825195</c:v>
                      </c:pt>
                      <c:pt idx="8213">
                        <c:v>49826.151626586914</c:v>
                      </c:pt>
                      <c:pt idx="8214">
                        <c:v>49826.151626586914</c:v>
                      </c:pt>
                      <c:pt idx="8215">
                        <c:v>47464.374465942383</c:v>
                      </c:pt>
                      <c:pt idx="8216">
                        <c:v>47345.440872192383</c:v>
                      </c:pt>
                      <c:pt idx="8217">
                        <c:v>47345.440872192383</c:v>
                      </c:pt>
                      <c:pt idx="8218">
                        <c:v>58321.494705200195</c:v>
                      </c:pt>
                      <c:pt idx="8219">
                        <c:v>58321.494705200195</c:v>
                      </c:pt>
                      <c:pt idx="8220">
                        <c:v>50618.684280395508</c:v>
                      </c:pt>
                      <c:pt idx="8221">
                        <c:v>49202.964981079102</c:v>
                      </c:pt>
                      <c:pt idx="8222">
                        <c:v>49957.057754516602</c:v>
                      </c:pt>
                      <c:pt idx="8223">
                        <c:v>49966.282424926758</c:v>
                      </c:pt>
                      <c:pt idx="8224">
                        <c:v>49966.282485961914</c:v>
                      </c:pt>
                      <c:pt idx="8225">
                        <c:v>50319.989151000977</c:v>
                      </c:pt>
                      <c:pt idx="8226">
                        <c:v>50379.383743286133</c:v>
                      </c:pt>
                      <c:pt idx="8227">
                        <c:v>50526.26936340332</c:v>
                      </c:pt>
                      <c:pt idx="8228">
                        <c:v>50779.267654418945</c:v>
                      </c:pt>
                      <c:pt idx="8229">
                        <c:v>48012.674392700195</c:v>
                      </c:pt>
                      <c:pt idx="8230">
                        <c:v>48012.644943237305</c:v>
                      </c:pt>
                      <c:pt idx="8231">
                        <c:v>48016.644943237305</c:v>
                      </c:pt>
                      <c:pt idx="8232">
                        <c:v>48025.86930847168</c:v>
                      </c:pt>
                      <c:pt idx="8233">
                        <c:v>48437.363662719727</c:v>
                      </c:pt>
                      <c:pt idx="8234">
                        <c:v>48399.714126586914</c:v>
                      </c:pt>
                      <c:pt idx="8235">
                        <c:v>53015.289505004883</c:v>
                      </c:pt>
                      <c:pt idx="8236">
                        <c:v>54385.813552856445</c:v>
                      </c:pt>
                      <c:pt idx="8237">
                        <c:v>49101.223220825195</c:v>
                      </c:pt>
                      <c:pt idx="8238">
                        <c:v>49117.947830200195</c:v>
                      </c:pt>
                      <c:pt idx="8239">
                        <c:v>49342.43733215332</c:v>
                      </c:pt>
                      <c:pt idx="8240">
                        <c:v>48729.427810668945</c:v>
                      </c:pt>
                      <c:pt idx="8241">
                        <c:v>48728.951248168945</c:v>
                      </c:pt>
                      <c:pt idx="8242">
                        <c:v>48049.98908996582</c:v>
                      </c:pt>
                      <c:pt idx="8243">
                        <c:v>49426.5224609375</c:v>
                      </c:pt>
                      <c:pt idx="8244">
                        <c:v>49522.112548828125</c:v>
                      </c:pt>
                      <c:pt idx="8245">
                        <c:v>49426.490234375</c:v>
                      </c:pt>
                      <c:pt idx="8246">
                        <c:v>49426.489990234375</c:v>
                      </c:pt>
                      <c:pt idx="8247">
                        <c:v>50745.620315551758</c:v>
                      </c:pt>
                      <c:pt idx="8248">
                        <c:v>51644.575637817376</c:v>
                      </c:pt>
                      <c:pt idx="8249">
                        <c:v>51644.575393676758</c:v>
                      </c:pt>
                      <c:pt idx="8250">
                        <c:v>63582.374221801758</c:v>
                      </c:pt>
                      <c:pt idx="8251">
                        <c:v>64060.403030395508</c:v>
                      </c:pt>
                      <c:pt idx="8252">
                        <c:v>50434.42463684082</c:v>
                      </c:pt>
                      <c:pt idx="8253">
                        <c:v>50434.42463684082</c:v>
                      </c:pt>
                      <c:pt idx="8254">
                        <c:v>49969.211196899414</c:v>
                      </c:pt>
                      <c:pt idx="8255">
                        <c:v>50721.38801574707</c:v>
                      </c:pt>
                      <c:pt idx="8256">
                        <c:v>50970.38948059082</c:v>
                      </c:pt>
                      <c:pt idx="8257">
                        <c:v>51019.217849731445</c:v>
                      </c:pt>
                      <c:pt idx="8258">
                        <c:v>50608.920379638672</c:v>
                      </c:pt>
                      <c:pt idx="8259">
                        <c:v>50676.184051513672</c:v>
                      </c:pt>
                      <c:pt idx="8260">
                        <c:v>50476.800262451172</c:v>
                      </c:pt>
                      <c:pt idx="8261">
                        <c:v>48682.797561645508</c:v>
                      </c:pt>
                      <c:pt idx="8262">
                        <c:v>48693.038955688477</c:v>
                      </c:pt>
                      <c:pt idx="8263">
                        <c:v>48693.574172973633</c:v>
                      </c:pt>
                      <c:pt idx="8264">
                        <c:v>48579.640823364258</c:v>
                      </c:pt>
                      <c:pt idx="8265">
                        <c:v>59520.584915161133</c:v>
                      </c:pt>
                      <c:pt idx="8266">
                        <c:v>59527.886184692376</c:v>
                      </c:pt>
                      <c:pt idx="8267">
                        <c:v>61600.55451965332</c:v>
                      </c:pt>
                      <c:pt idx="8268">
                        <c:v>60733.89533996582</c:v>
                      </c:pt>
                      <c:pt idx="8269">
                        <c:v>61069.834671020508</c:v>
                      </c:pt>
                      <c:pt idx="8270">
                        <c:v>61274.462966918938</c:v>
                      </c:pt>
                      <c:pt idx="8271">
                        <c:v>48259.250183105469</c:v>
                      </c:pt>
                      <c:pt idx="8272">
                        <c:v>48250.025756835938</c:v>
                      </c:pt>
                      <c:pt idx="8273">
                        <c:v>46156.216506958008</c:v>
                      </c:pt>
                      <c:pt idx="8274">
                        <c:v>46724.241836547852</c:v>
                      </c:pt>
                      <c:pt idx="8275">
                        <c:v>48316.757705688477</c:v>
                      </c:pt>
                      <c:pt idx="8276">
                        <c:v>48325.982131958008</c:v>
                      </c:pt>
                      <c:pt idx="8277">
                        <c:v>47992.227249145508</c:v>
                      </c:pt>
                      <c:pt idx="8278">
                        <c:v>47688.974655151367</c:v>
                      </c:pt>
                      <c:pt idx="8279">
                        <c:v>47744.974624633789</c:v>
                      </c:pt>
                      <c:pt idx="8280">
                        <c:v>51449.03352355957</c:v>
                      </c:pt>
                      <c:pt idx="8281">
                        <c:v>49787.931732177734</c:v>
                      </c:pt>
                      <c:pt idx="8282">
                        <c:v>50583.288543701172</c:v>
                      </c:pt>
                      <c:pt idx="8283">
                        <c:v>50583.288299560547</c:v>
                      </c:pt>
                      <c:pt idx="8284">
                        <c:v>50231.288299560547</c:v>
                      </c:pt>
                      <c:pt idx="8285">
                        <c:v>51999.205459594727</c:v>
                      </c:pt>
                      <c:pt idx="8286">
                        <c:v>52006.366897583008</c:v>
                      </c:pt>
                      <c:pt idx="8287">
                        <c:v>51663.576782226563</c:v>
                      </c:pt>
                      <c:pt idx="8288">
                        <c:v>51356.323287963867</c:v>
                      </c:pt>
                      <c:pt idx="8289">
                        <c:v>53029.35383605957</c:v>
                      </c:pt>
                      <c:pt idx="8290">
                        <c:v>52946.823684692383</c:v>
                      </c:pt>
                      <c:pt idx="8291">
                        <c:v>52945.208450317383</c:v>
                      </c:pt>
                      <c:pt idx="8292">
                        <c:v>52945.208450317383</c:v>
                      </c:pt>
                      <c:pt idx="8293">
                        <c:v>52945.208450317383</c:v>
                      </c:pt>
                      <c:pt idx="8294">
                        <c:v>55460.433059692383</c:v>
                      </c:pt>
                      <c:pt idx="8295">
                        <c:v>50379.235137939453</c:v>
                      </c:pt>
                      <c:pt idx="8296">
                        <c:v>52547.013748168945</c:v>
                      </c:pt>
                      <c:pt idx="8297">
                        <c:v>49367.387176513672</c:v>
                      </c:pt>
                      <c:pt idx="8298">
                        <c:v>49709.271209716797</c:v>
                      </c:pt>
                      <c:pt idx="8299">
                        <c:v>49709.271331787102</c:v>
                      </c:pt>
                      <c:pt idx="8300">
                        <c:v>49709.271209716797</c:v>
                      </c:pt>
                      <c:pt idx="8301">
                        <c:v>49697.369110107422</c:v>
                      </c:pt>
                      <c:pt idx="8302">
                        <c:v>48795.517929077148</c:v>
                      </c:pt>
                      <c:pt idx="8303">
                        <c:v>48795.517929077148</c:v>
                      </c:pt>
                      <c:pt idx="8304">
                        <c:v>53731.700637817383</c:v>
                      </c:pt>
                      <c:pt idx="8305">
                        <c:v>53731.685852050781</c:v>
                      </c:pt>
                      <c:pt idx="8306">
                        <c:v>53712.300643920898</c:v>
                      </c:pt>
                      <c:pt idx="8307">
                        <c:v>54337.349990844727</c:v>
                      </c:pt>
                      <c:pt idx="8308">
                        <c:v>54337.349990844727</c:v>
                      </c:pt>
                      <c:pt idx="8309">
                        <c:v>54337.350051879883</c:v>
                      </c:pt>
                      <c:pt idx="8310">
                        <c:v>50826.771591186523</c:v>
                      </c:pt>
                      <c:pt idx="8311">
                        <c:v>50830.771591186523</c:v>
                      </c:pt>
                      <c:pt idx="8312">
                        <c:v>49694.514785766602</c:v>
                      </c:pt>
                      <c:pt idx="8313">
                        <c:v>49953.408767700195</c:v>
                      </c:pt>
                      <c:pt idx="8314">
                        <c:v>49880.288589477539</c:v>
                      </c:pt>
                      <c:pt idx="8315">
                        <c:v>49807.178848266602</c:v>
                      </c:pt>
                      <c:pt idx="8316">
                        <c:v>48660.523574829102</c:v>
                      </c:pt>
                      <c:pt idx="8317">
                        <c:v>48664.523574829102</c:v>
                      </c:pt>
                      <c:pt idx="8318">
                        <c:v>48673.747940063477</c:v>
                      </c:pt>
                      <c:pt idx="8319">
                        <c:v>48661.668106079102</c:v>
                      </c:pt>
                      <c:pt idx="8320">
                        <c:v>49538.154495239258</c:v>
                      </c:pt>
                      <c:pt idx="8321">
                        <c:v>49538.154495239258</c:v>
                      </c:pt>
                      <c:pt idx="8322">
                        <c:v>49424.720901489258</c:v>
                      </c:pt>
                      <c:pt idx="8323">
                        <c:v>49424.720840454102</c:v>
                      </c:pt>
                      <c:pt idx="8324">
                        <c:v>51401.672378540039</c:v>
                      </c:pt>
                      <c:pt idx="8325">
                        <c:v>51773.865798950195</c:v>
                      </c:pt>
                      <c:pt idx="8326">
                        <c:v>51085.348342895508</c:v>
                      </c:pt>
                      <c:pt idx="8327">
                        <c:v>47946.942092895508</c:v>
                      </c:pt>
                      <c:pt idx="8328">
                        <c:v>47816.62580871582</c:v>
                      </c:pt>
                      <c:pt idx="8329">
                        <c:v>47775.573135375977</c:v>
                      </c:pt>
                      <c:pt idx="8330">
                        <c:v>48835.190643310547</c:v>
                      </c:pt>
                      <c:pt idx="8331">
                        <c:v>48842.91291809082</c:v>
                      </c:pt>
                      <c:pt idx="8332">
                        <c:v>48842.913040161133</c:v>
                      </c:pt>
                      <c:pt idx="8333">
                        <c:v>48846.162063598633</c:v>
                      </c:pt>
                      <c:pt idx="8334">
                        <c:v>48842.91291809082</c:v>
                      </c:pt>
                      <c:pt idx="8335">
                        <c:v>49605.13655090332</c:v>
                      </c:pt>
                      <c:pt idx="8336">
                        <c:v>49609.13655090332</c:v>
                      </c:pt>
                      <c:pt idx="8337">
                        <c:v>49618.361038208008</c:v>
                      </c:pt>
                      <c:pt idx="8338">
                        <c:v>59692.569183349609</c:v>
                      </c:pt>
                      <c:pt idx="8339">
                        <c:v>59683.344818115234</c:v>
                      </c:pt>
                      <c:pt idx="8340">
                        <c:v>49928.860321044922</c:v>
                      </c:pt>
                      <c:pt idx="8341">
                        <c:v>48924.493118286133</c:v>
                      </c:pt>
                      <c:pt idx="8342">
                        <c:v>49509.018142700195</c:v>
                      </c:pt>
                      <c:pt idx="8343">
                        <c:v>47463.063247680657</c:v>
                      </c:pt>
                      <c:pt idx="8344">
                        <c:v>47521.116409301758</c:v>
                      </c:pt>
                      <c:pt idx="8345">
                        <c:v>47521.116165161133</c:v>
                      </c:pt>
                      <c:pt idx="8346">
                        <c:v>48523.327102661133</c:v>
                      </c:pt>
                      <c:pt idx="8347">
                        <c:v>49257.779251098633</c:v>
                      </c:pt>
                      <c:pt idx="8348">
                        <c:v>49695.418655395508</c:v>
                      </c:pt>
                      <c:pt idx="8349">
                        <c:v>49695.418655395508</c:v>
                      </c:pt>
                      <c:pt idx="8350">
                        <c:v>48864.675247192383</c:v>
                      </c:pt>
                      <c:pt idx="8351">
                        <c:v>48005.013259887695</c:v>
                      </c:pt>
                      <c:pt idx="8352">
                        <c:v>52556.292068481438</c:v>
                      </c:pt>
                      <c:pt idx="8353">
                        <c:v>53082.399490356438</c:v>
                      </c:pt>
                      <c:pt idx="8354">
                        <c:v>53323.33528137207</c:v>
                      </c:pt>
                      <c:pt idx="8355">
                        <c:v>48877.420547485352</c:v>
                      </c:pt>
                      <c:pt idx="8356">
                        <c:v>48868.19612121582</c:v>
                      </c:pt>
                      <c:pt idx="8357">
                        <c:v>50904.644973754883</c:v>
                      </c:pt>
                      <c:pt idx="8358">
                        <c:v>49376.655227661133</c:v>
                      </c:pt>
                      <c:pt idx="8359">
                        <c:v>49376.655471801758</c:v>
                      </c:pt>
                      <c:pt idx="8360">
                        <c:v>49285.000198364258</c:v>
                      </c:pt>
                      <c:pt idx="8361">
                        <c:v>49579.155044555664</c:v>
                      </c:pt>
                      <c:pt idx="8362">
                        <c:v>49766.450637817383</c:v>
                      </c:pt>
                      <c:pt idx="8363">
                        <c:v>50075.297439575195</c:v>
                      </c:pt>
                      <c:pt idx="8364">
                        <c:v>50075.297317504883</c:v>
                      </c:pt>
                      <c:pt idx="8365">
                        <c:v>49942.339920043945</c:v>
                      </c:pt>
                      <c:pt idx="8366">
                        <c:v>52880.664688110352</c:v>
                      </c:pt>
                      <c:pt idx="8367">
                        <c:v>52880.664688110352</c:v>
                      </c:pt>
                      <c:pt idx="8368">
                        <c:v>57000.917285919189</c:v>
                      </c:pt>
                      <c:pt idx="8369">
                        <c:v>58302.57146072387</c:v>
                      </c:pt>
                      <c:pt idx="8370">
                        <c:v>50604.33203125</c:v>
                      </c:pt>
                      <c:pt idx="8371">
                        <c:v>50609.279861450195</c:v>
                      </c:pt>
                      <c:pt idx="8372">
                        <c:v>50618.504287719727</c:v>
                      </c:pt>
                      <c:pt idx="8373">
                        <c:v>49354.815017700195</c:v>
                      </c:pt>
                      <c:pt idx="8374">
                        <c:v>50478.461013793945</c:v>
                      </c:pt>
                      <c:pt idx="8375">
                        <c:v>50487.685501098626</c:v>
                      </c:pt>
                      <c:pt idx="8376">
                        <c:v>50487.685501098626</c:v>
                      </c:pt>
                      <c:pt idx="8377">
                        <c:v>49351.704727172852</c:v>
                      </c:pt>
                      <c:pt idx="8378">
                        <c:v>49737.648147583008</c:v>
                      </c:pt>
                      <c:pt idx="8379">
                        <c:v>49848.715774536133</c:v>
                      </c:pt>
                      <c:pt idx="8380">
                        <c:v>49852.716018676758</c:v>
                      </c:pt>
                      <c:pt idx="8381">
                        <c:v>49731.731033325195</c:v>
                      </c:pt>
                      <c:pt idx="8382">
                        <c:v>56078.31916809082</c:v>
                      </c:pt>
                      <c:pt idx="8383">
                        <c:v>56078.319229125977</c:v>
                      </c:pt>
                      <c:pt idx="8384">
                        <c:v>56078.319290161133</c:v>
                      </c:pt>
                      <c:pt idx="8385">
                        <c:v>48352.943008422852</c:v>
                      </c:pt>
                      <c:pt idx="8386">
                        <c:v>48349.096817016602</c:v>
                      </c:pt>
                      <c:pt idx="8387">
                        <c:v>48801.945877075195</c:v>
                      </c:pt>
                      <c:pt idx="8388">
                        <c:v>48805.94612121582</c:v>
                      </c:pt>
                      <c:pt idx="8389">
                        <c:v>48815.170608520508</c:v>
                      </c:pt>
                      <c:pt idx="8390">
                        <c:v>48620.873428344727</c:v>
                      </c:pt>
                      <c:pt idx="8391">
                        <c:v>49758.481033325195</c:v>
                      </c:pt>
                      <c:pt idx="8392">
                        <c:v>49406.481033325195</c:v>
                      </c:pt>
                      <c:pt idx="8393">
                        <c:v>49406.481033325195</c:v>
                      </c:pt>
                      <c:pt idx="8394">
                        <c:v>51158.612869262695</c:v>
                      </c:pt>
                      <c:pt idx="8395">
                        <c:v>51085.503005981445</c:v>
                      </c:pt>
                      <c:pt idx="8396">
                        <c:v>49671.847366333008</c:v>
                      </c:pt>
                      <c:pt idx="8397">
                        <c:v>48752.130935668945</c:v>
                      </c:pt>
                      <c:pt idx="8398">
                        <c:v>48799.94221496582</c:v>
                      </c:pt>
                      <c:pt idx="8399">
                        <c:v>48701.198867797852</c:v>
                      </c:pt>
                      <c:pt idx="8400">
                        <c:v>50596.240921020508</c:v>
                      </c:pt>
                      <c:pt idx="8401">
                        <c:v>50605.465286254883</c:v>
                      </c:pt>
                      <c:pt idx="8402">
                        <c:v>50383.781631469727</c:v>
                      </c:pt>
                      <c:pt idx="8403">
                        <c:v>48935.003005981445</c:v>
                      </c:pt>
                      <c:pt idx="8404">
                        <c:v>48682.006790161126</c:v>
                      </c:pt>
                      <c:pt idx="8405">
                        <c:v>47860.15364074707</c:v>
                      </c:pt>
                      <c:pt idx="8406">
                        <c:v>51292.936111450188</c:v>
                      </c:pt>
                      <c:pt idx="8407">
                        <c:v>51292.936233520501</c:v>
                      </c:pt>
                      <c:pt idx="8408">
                        <c:v>51411.870071411133</c:v>
                      </c:pt>
                      <c:pt idx="8409">
                        <c:v>59844.758880615234</c:v>
                      </c:pt>
                      <c:pt idx="8410">
                        <c:v>59853.983428955078</c:v>
                      </c:pt>
                      <c:pt idx="8411">
                        <c:v>59853.983367919922</c:v>
                      </c:pt>
                      <c:pt idx="8412">
                        <c:v>59688.525909423828</c:v>
                      </c:pt>
                      <c:pt idx="8413">
                        <c:v>60434.561309814446</c:v>
                      </c:pt>
                      <c:pt idx="8414">
                        <c:v>60434.561309814446</c:v>
                      </c:pt>
                      <c:pt idx="8415">
                        <c:v>49554.641067504883</c:v>
                      </c:pt>
                      <c:pt idx="8416">
                        <c:v>48624.338577270508</c:v>
                      </c:pt>
                      <c:pt idx="8417">
                        <c:v>46579.437149047852</c:v>
                      </c:pt>
                      <c:pt idx="8418">
                        <c:v>46588.661514282227</c:v>
                      </c:pt>
                      <c:pt idx="8419">
                        <c:v>45991.192031860352</c:v>
                      </c:pt>
                      <c:pt idx="8420">
                        <c:v>47012.686233520508</c:v>
                      </c:pt>
                      <c:pt idx="8421">
                        <c:v>47012.686172485352</c:v>
                      </c:pt>
                      <c:pt idx="8422">
                        <c:v>47012.686111450195</c:v>
                      </c:pt>
                      <c:pt idx="8423">
                        <c:v>48358.146850585938</c:v>
                      </c:pt>
                      <c:pt idx="8424">
                        <c:v>48276.631713867188</c:v>
                      </c:pt>
                      <c:pt idx="8425">
                        <c:v>48276.631958007813</c:v>
                      </c:pt>
                      <c:pt idx="8426">
                        <c:v>49417.789184570313</c:v>
                      </c:pt>
                      <c:pt idx="8427">
                        <c:v>48890.630737304688</c:v>
                      </c:pt>
                      <c:pt idx="8428">
                        <c:v>58100.969024658203</c:v>
                      </c:pt>
                      <c:pt idx="8429">
                        <c:v>58100.969024658203</c:v>
                      </c:pt>
                      <c:pt idx="8430">
                        <c:v>49512.213256835938</c:v>
                      </c:pt>
                      <c:pt idx="8431">
                        <c:v>49512.213256835938</c:v>
                      </c:pt>
                      <c:pt idx="8432">
                        <c:v>49160.213256835938</c:v>
                      </c:pt>
                      <c:pt idx="8433">
                        <c:v>48658.456497192383</c:v>
                      </c:pt>
                      <c:pt idx="8434">
                        <c:v>48658.456497192383</c:v>
                      </c:pt>
                      <c:pt idx="8435">
                        <c:v>48658.456619262695</c:v>
                      </c:pt>
                      <c:pt idx="8436">
                        <c:v>48551.574966430664</c:v>
                      </c:pt>
                      <c:pt idx="8437">
                        <c:v>49622.624954223633</c:v>
                      </c:pt>
                      <c:pt idx="8438">
                        <c:v>57817.641494750977</c:v>
                      </c:pt>
                      <c:pt idx="8439">
                        <c:v>57869.966506958001</c:v>
                      </c:pt>
                      <c:pt idx="8440">
                        <c:v>57979.53352355957</c:v>
                      </c:pt>
                      <c:pt idx="8441">
                        <c:v>58261.145660400391</c:v>
                      </c:pt>
                      <c:pt idx="8442">
                        <c:v>58260.193756103516</c:v>
                      </c:pt>
                      <c:pt idx="8443">
                        <c:v>58264.193695068359</c:v>
                      </c:pt>
                      <c:pt idx="8444">
                        <c:v>58065.896575927734</c:v>
                      </c:pt>
                      <c:pt idx="8445">
                        <c:v>47125.217361450195</c:v>
                      </c:pt>
                      <c:pt idx="8446">
                        <c:v>47125.217361450195</c:v>
                      </c:pt>
                      <c:pt idx="8447">
                        <c:v>49919.88410949707</c:v>
                      </c:pt>
                      <c:pt idx="8448">
                        <c:v>49919.88459777832</c:v>
                      </c:pt>
                      <c:pt idx="8449">
                        <c:v>50840.012054443352</c:v>
                      </c:pt>
                      <c:pt idx="8450">
                        <c:v>50840.011932373047</c:v>
                      </c:pt>
                      <c:pt idx="8451">
                        <c:v>50454.697601318352</c:v>
                      </c:pt>
                      <c:pt idx="8452">
                        <c:v>50721.080047607422</c:v>
                      </c:pt>
                      <c:pt idx="8453">
                        <c:v>52762.11213684082</c:v>
                      </c:pt>
                      <c:pt idx="8454">
                        <c:v>52762.11262512207</c:v>
                      </c:pt>
                      <c:pt idx="8455">
                        <c:v>52762.11311340332</c:v>
                      </c:pt>
                      <c:pt idx="8456">
                        <c:v>52567.81575012207</c:v>
                      </c:pt>
                      <c:pt idx="8457">
                        <c:v>59353.83235168457</c:v>
                      </c:pt>
                      <c:pt idx="8458">
                        <c:v>59363.05696105957</c:v>
                      </c:pt>
                      <c:pt idx="8459">
                        <c:v>59363.05696105957</c:v>
                      </c:pt>
                      <c:pt idx="8460">
                        <c:v>51094.455642700195</c:v>
                      </c:pt>
                      <c:pt idx="8461">
                        <c:v>51103.680068969727</c:v>
                      </c:pt>
                      <c:pt idx="8462">
                        <c:v>50011.336013793945</c:v>
                      </c:pt>
                      <c:pt idx="8463">
                        <c:v>50011.335891723633</c:v>
                      </c:pt>
                      <c:pt idx="8464">
                        <c:v>49650.111526489258</c:v>
                      </c:pt>
                      <c:pt idx="8465">
                        <c:v>47163.116165161133</c:v>
                      </c:pt>
                      <c:pt idx="8466">
                        <c:v>46879.300003051758</c:v>
                      </c:pt>
                      <c:pt idx="8467">
                        <c:v>48448.723037719727</c:v>
                      </c:pt>
                      <c:pt idx="8468">
                        <c:v>48439.229141235352</c:v>
                      </c:pt>
                      <c:pt idx="8469">
                        <c:v>50855.465896606438</c:v>
                      </c:pt>
                      <c:pt idx="8470">
                        <c:v>50790.36116027832</c:v>
                      </c:pt>
                      <c:pt idx="8471">
                        <c:v>56064.807022094727</c:v>
                      </c:pt>
                      <c:pt idx="8472">
                        <c:v>56187.74055480957</c:v>
                      </c:pt>
                      <c:pt idx="8473">
                        <c:v>56197.325271606445</c:v>
                      </c:pt>
                      <c:pt idx="8474">
                        <c:v>56188.10090637207</c:v>
                      </c:pt>
                      <c:pt idx="8475">
                        <c:v>50590.589324951172</c:v>
                      </c:pt>
                      <c:pt idx="8476">
                        <c:v>50676.955047607422</c:v>
                      </c:pt>
                      <c:pt idx="8477">
                        <c:v>50676.955291748047</c:v>
                      </c:pt>
                      <c:pt idx="8478">
                        <c:v>50611.850311279297</c:v>
                      </c:pt>
                      <c:pt idx="8479">
                        <c:v>48074.354721069336</c:v>
                      </c:pt>
                      <c:pt idx="8480">
                        <c:v>45677.626907348633</c:v>
                      </c:pt>
                      <c:pt idx="8481">
                        <c:v>45677.626907348633</c:v>
                      </c:pt>
                      <c:pt idx="8482">
                        <c:v>46055.12873840332</c:v>
                      </c:pt>
                      <c:pt idx="8483">
                        <c:v>46055.128616333008</c:v>
                      </c:pt>
                      <c:pt idx="8484">
                        <c:v>45956.385208129883</c:v>
                      </c:pt>
                      <c:pt idx="8485">
                        <c:v>48815.759231567383</c:v>
                      </c:pt>
                      <c:pt idx="8486">
                        <c:v>49508.531936645508</c:v>
                      </c:pt>
                      <c:pt idx="8487">
                        <c:v>49517.756240844727</c:v>
                      </c:pt>
                      <c:pt idx="8488">
                        <c:v>48946.789443969727</c:v>
                      </c:pt>
                      <c:pt idx="8489">
                        <c:v>48768.802505493164</c:v>
                      </c:pt>
                      <c:pt idx="8490">
                        <c:v>62653.792678833008</c:v>
                      </c:pt>
                      <c:pt idx="8491">
                        <c:v>63338.711624145508</c:v>
                      </c:pt>
                      <c:pt idx="8492">
                        <c:v>49712.857803344727</c:v>
                      </c:pt>
                      <c:pt idx="8493">
                        <c:v>48327.32795715332</c:v>
                      </c:pt>
                      <c:pt idx="8494">
                        <c:v>48327.328323364258</c:v>
                      </c:pt>
                      <c:pt idx="8495">
                        <c:v>48327.328506469727</c:v>
                      </c:pt>
                      <c:pt idx="8496">
                        <c:v>48100.47883605957</c:v>
                      </c:pt>
                      <c:pt idx="8497">
                        <c:v>52438.375030517578</c:v>
                      </c:pt>
                      <c:pt idx="8498">
                        <c:v>52438.375030517578</c:v>
                      </c:pt>
                      <c:pt idx="8499">
                        <c:v>52119.972198486328</c:v>
                      </c:pt>
                      <c:pt idx="8500">
                        <c:v>58613.208160400391</c:v>
                      </c:pt>
                      <c:pt idx="8501">
                        <c:v>58613.208038330078</c:v>
                      </c:pt>
                      <c:pt idx="8502">
                        <c:v>60328.446380615234</c:v>
                      </c:pt>
                      <c:pt idx="8503">
                        <c:v>60328.446441650391</c:v>
                      </c:pt>
                      <c:pt idx="8504">
                        <c:v>59976.446441650391</c:v>
                      </c:pt>
                      <c:pt idx="8505">
                        <c:v>49567.323524475098</c:v>
                      </c:pt>
                      <c:pt idx="8506">
                        <c:v>50368.12922668457</c:v>
                      </c:pt>
                      <c:pt idx="8507">
                        <c:v>50510.717239379883</c:v>
                      </c:pt>
                      <c:pt idx="8508">
                        <c:v>50519.941604614258</c:v>
                      </c:pt>
                      <c:pt idx="8509">
                        <c:v>49274.408889770508</c:v>
                      </c:pt>
                      <c:pt idx="8510">
                        <c:v>49276.443801879883</c:v>
                      </c:pt>
                      <c:pt idx="8511">
                        <c:v>49186.924758911133</c:v>
                      </c:pt>
                      <c:pt idx="8512">
                        <c:v>49088.181106567383</c:v>
                      </c:pt>
                      <c:pt idx="8513">
                        <c:v>50787.930618286133</c:v>
                      </c:pt>
                      <c:pt idx="8514">
                        <c:v>50669.559646606438</c:v>
                      </c:pt>
                      <c:pt idx="8515">
                        <c:v>50286.834671020501</c:v>
                      </c:pt>
                      <c:pt idx="8516">
                        <c:v>58655.558258056641</c:v>
                      </c:pt>
                      <c:pt idx="8517">
                        <c:v>58745.923858642578</c:v>
                      </c:pt>
                      <c:pt idx="8518">
                        <c:v>58755.148101806641</c:v>
                      </c:pt>
                      <c:pt idx="8519">
                        <c:v>59729.684844970696</c:v>
                      </c:pt>
                      <c:pt idx="8520">
                        <c:v>48454.162490844727</c:v>
                      </c:pt>
                      <c:pt idx="8521">
                        <c:v>48444.938064575195</c:v>
                      </c:pt>
                      <c:pt idx="8522">
                        <c:v>51374.209365844727</c:v>
                      </c:pt>
                      <c:pt idx="8523">
                        <c:v>49396.822219848633</c:v>
                      </c:pt>
                      <c:pt idx="8524">
                        <c:v>49387.597793579102</c:v>
                      </c:pt>
                      <c:pt idx="8525">
                        <c:v>50099.581985473633</c:v>
                      </c:pt>
                      <c:pt idx="8526">
                        <c:v>50099.581924438477</c:v>
                      </c:pt>
                      <c:pt idx="8527">
                        <c:v>50103.582229614258</c:v>
                      </c:pt>
                      <c:pt idx="8528">
                        <c:v>50112.806594848633</c:v>
                      </c:pt>
                      <c:pt idx="8529">
                        <c:v>50103.582229614258</c:v>
                      </c:pt>
                      <c:pt idx="8530">
                        <c:v>53488.820877075195</c:v>
                      </c:pt>
                      <c:pt idx="8531">
                        <c:v>53103.506484985352</c:v>
                      </c:pt>
                      <c:pt idx="8532">
                        <c:v>56430.714569091797</c:v>
                      </c:pt>
                      <c:pt idx="8533">
                        <c:v>56367.038604736328</c:v>
                      </c:pt>
                      <c:pt idx="8534">
                        <c:v>59032.999298095703</c:v>
                      </c:pt>
                      <c:pt idx="8535">
                        <c:v>51688.20491027832</c:v>
                      </c:pt>
                      <c:pt idx="8536">
                        <c:v>52787.333084106445</c:v>
                      </c:pt>
                      <c:pt idx="8537">
                        <c:v>52535.469802856445</c:v>
                      </c:pt>
                      <c:pt idx="8538">
                        <c:v>49439.79133605957</c:v>
                      </c:pt>
                      <c:pt idx="8539">
                        <c:v>49928.614944458008</c:v>
                      </c:pt>
                      <c:pt idx="8540">
                        <c:v>49937.83967590332</c:v>
                      </c:pt>
                      <c:pt idx="8541">
                        <c:v>49937.839797973626</c:v>
                      </c:pt>
                      <c:pt idx="8542">
                        <c:v>50444.829055786126</c:v>
                      </c:pt>
                      <c:pt idx="8543">
                        <c:v>49117.903030395508</c:v>
                      </c:pt>
                      <c:pt idx="8544">
                        <c:v>50525.304275512695</c:v>
                      </c:pt>
                      <c:pt idx="8545">
                        <c:v>50575.474380493164</c:v>
                      </c:pt>
                      <c:pt idx="8546">
                        <c:v>50707.30451965332</c:v>
                      </c:pt>
                      <c:pt idx="8547">
                        <c:v>50256.885452270508</c:v>
                      </c:pt>
                      <c:pt idx="8548">
                        <c:v>58287.508255004883</c:v>
                      </c:pt>
                      <c:pt idx="8549">
                        <c:v>58287.508377075188</c:v>
                      </c:pt>
                      <c:pt idx="8550">
                        <c:v>50001.815017700195</c:v>
                      </c:pt>
                      <c:pt idx="8551">
                        <c:v>49879.673416137695</c:v>
                      </c:pt>
                      <c:pt idx="8552">
                        <c:v>49603.458572387695</c:v>
                      </c:pt>
                      <c:pt idx="8553">
                        <c:v>49874.096328735352</c:v>
                      </c:pt>
                      <c:pt idx="8554">
                        <c:v>50162.83283996582</c:v>
                      </c:pt>
                      <c:pt idx="8555">
                        <c:v>49834.291137695313</c:v>
                      </c:pt>
                      <c:pt idx="8556">
                        <c:v>46405.837539672852</c:v>
                      </c:pt>
                      <c:pt idx="8557">
                        <c:v>46415.06233215332</c:v>
                      </c:pt>
                      <c:pt idx="8558">
                        <c:v>59612.078155517578</c:v>
                      </c:pt>
                      <c:pt idx="8559">
                        <c:v>58795.703277587891</c:v>
                      </c:pt>
                      <c:pt idx="8560">
                        <c:v>58795.703277587891</c:v>
                      </c:pt>
                      <c:pt idx="8561">
                        <c:v>58948.496002197266</c:v>
                      </c:pt>
                      <c:pt idx="8562">
                        <c:v>58698.425781249993</c:v>
                      </c:pt>
                      <c:pt idx="8563">
                        <c:v>58625.525512695313</c:v>
                      </c:pt>
                      <c:pt idx="8564">
                        <c:v>58552.625671386719</c:v>
                      </c:pt>
                      <c:pt idx="8565">
                        <c:v>48759.317947387695</c:v>
                      </c:pt>
                      <c:pt idx="8566">
                        <c:v>49244.045364379876</c:v>
                      </c:pt>
                      <c:pt idx="8567">
                        <c:v>48542.826736450195</c:v>
                      </c:pt>
                      <c:pt idx="8568">
                        <c:v>48542.826736450195</c:v>
                      </c:pt>
                      <c:pt idx="8569">
                        <c:v>50693.40998840332</c:v>
                      </c:pt>
                      <c:pt idx="8570">
                        <c:v>49555.196365356445</c:v>
                      </c:pt>
                      <c:pt idx="8571">
                        <c:v>49508.40217590332</c:v>
                      </c:pt>
                      <c:pt idx="8572">
                        <c:v>49508.402420043945</c:v>
                      </c:pt>
                      <c:pt idx="8573">
                        <c:v>49443.296951293945</c:v>
                      </c:pt>
                      <c:pt idx="8574">
                        <c:v>49999.31672668457</c:v>
                      </c:pt>
                      <c:pt idx="8575">
                        <c:v>49944.72834777832</c:v>
                      </c:pt>
                      <c:pt idx="8576">
                        <c:v>50015.247146606445</c:v>
                      </c:pt>
                      <c:pt idx="8577">
                        <c:v>50015.247146606445</c:v>
                      </c:pt>
                      <c:pt idx="8578">
                        <c:v>46901.02033996582</c:v>
                      </c:pt>
                      <c:pt idx="8579">
                        <c:v>46755.686599731445</c:v>
                      </c:pt>
                      <c:pt idx="8580">
                        <c:v>63595.836990356445</c:v>
                      </c:pt>
                      <c:pt idx="8581">
                        <c:v>50430.5234375</c:v>
                      </c:pt>
                      <c:pt idx="8582">
                        <c:v>50434.5234375</c:v>
                      </c:pt>
                      <c:pt idx="8583">
                        <c:v>50872.723587036133</c:v>
                      </c:pt>
                      <c:pt idx="8584">
                        <c:v>50872.723587036133</c:v>
                      </c:pt>
                      <c:pt idx="8585">
                        <c:v>50929.343902587891</c:v>
                      </c:pt>
                      <c:pt idx="8586">
                        <c:v>50938.568572998047</c:v>
                      </c:pt>
                      <c:pt idx="8587">
                        <c:v>50938.568511962891</c:v>
                      </c:pt>
                      <c:pt idx="8588">
                        <c:v>50735.047027587891</c:v>
                      </c:pt>
                      <c:pt idx="8589">
                        <c:v>58776.386322021484</c:v>
                      </c:pt>
                      <c:pt idx="8590">
                        <c:v>59091.081085205078</c:v>
                      </c:pt>
                      <c:pt idx="8591">
                        <c:v>59940.418060302734</c:v>
                      </c:pt>
                      <c:pt idx="8592">
                        <c:v>59940.418060302734</c:v>
                      </c:pt>
                      <c:pt idx="8593">
                        <c:v>59940.417999267578</c:v>
                      </c:pt>
                      <c:pt idx="8594">
                        <c:v>59940.418060302734</c:v>
                      </c:pt>
                      <c:pt idx="8595">
                        <c:v>47638.855056762695</c:v>
                      </c:pt>
                      <c:pt idx="8596">
                        <c:v>48559.933181762695</c:v>
                      </c:pt>
                      <c:pt idx="8597">
                        <c:v>50148.164199829102</c:v>
                      </c:pt>
                      <c:pt idx="8598">
                        <c:v>50264.207046508789</c:v>
                      </c:pt>
                      <c:pt idx="8599">
                        <c:v>50866.519805908203</c:v>
                      </c:pt>
                      <c:pt idx="8600">
                        <c:v>51371.764739990234</c:v>
                      </c:pt>
                      <c:pt idx="8601">
                        <c:v>51371.764739990234</c:v>
                      </c:pt>
                      <c:pt idx="8602">
                        <c:v>51099.044769287102</c:v>
                      </c:pt>
                      <c:pt idx="8603">
                        <c:v>51459.177322387688</c:v>
                      </c:pt>
                      <c:pt idx="8604">
                        <c:v>51459.177810668938</c:v>
                      </c:pt>
                      <c:pt idx="8605">
                        <c:v>51755.796463012688</c:v>
                      </c:pt>
                      <c:pt idx="8606">
                        <c:v>52043.09504699707</c:v>
                      </c:pt>
                      <c:pt idx="8607">
                        <c:v>58299.489700317383</c:v>
                      </c:pt>
                      <c:pt idx="8608">
                        <c:v>58303.489822387688</c:v>
                      </c:pt>
                      <c:pt idx="8609">
                        <c:v>58574.93293762207</c:v>
                      </c:pt>
                      <c:pt idx="8610">
                        <c:v>50018.794692993164</c:v>
                      </c:pt>
                      <c:pt idx="8611">
                        <c:v>50018.794692993164</c:v>
                      </c:pt>
                      <c:pt idx="8612">
                        <c:v>48572.311965942383</c:v>
                      </c:pt>
                      <c:pt idx="8613">
                        <c:v>49344.672927856445</c:v>
                      </c:pt>
                      <c:pt idx="8614">
                        <c:v>49344.672927856445</c:v>
                      </c:pt>
                      <c:pt idx="8615">
                        <c:v>49186.365432739258</c:v>
                      </c:pt>
                      <c:pt idx="8616">
                        <c:v>49580.904373168938</c:v>
                      </c:pt>
                      <c:pt idx="8617">
                        <c:v>48535.079788208001</c:v>
                      </c:pt>
                      <c:pt idx="8618">
                        <c:v>49944.508743286133</c:v>
                      </c:pt>
                      <c:pt idx="8619">
                        <c:v>49944.508743286133</c:v>
                      </c:pt>
                      <c:pt idx="8620">
                        <c:v>50709.99885559082</c:v>
                      </c:pt>
                      <c:pt idx="8621">
                        <c:v>50256.72932434082</c:v>
                      </c:pt>
                      <c:pt idx="8622">
                        <c:v>49725.690994262695</c:v>
                      </c:pt>
                      <c:pt idx="8623">
                        <c:v>57649.667999267578</c:v>
                      </c:pt>
                      <c:pt idx="8624">
                        <c:v>57576.547882080078</c:v>
                      </c:pt>
                      <c:pt idx="8625">
                        <c:v>62111.182815551758</c:v>
                      </c:pt>
                      <c:pt idx="8626">
                        <c:v>62387.158767700195</c:v>
                      </c:pt>
                      <c:pt idx="8627">
                        <c:v>50808.791763305664</c:v>
                      </c:pt>
                      <c:pt idx="8628">
                        <c:v>50808.79182434082</c:v>
                      </c:pt>
                      <c:pt idx="8629">
                        <c:v>50081.195098876953</c:v>
                      </c:pt>
                      <c:pt idx="8630">
                        <c:v>49468.184112548828</c:v>
                      </c:pt>
                      <c:pt idx="8631">
                        <c:v>49905.823028564453</c:v>
                      </c:pt>
                      <c:pt idx="8632">
                        <c:v>49523.263702392578</c:v>
                      </c:pt>
                      <c:pt idx="8633">
                        <c:v>56710.151397705078</c:v>
                      </c:pt>
                      <c:pt idx="8634">
                        <c:v>56710.151458740234</c:v>
                      </c:pt>
                      <c:pt idx="8635">
                        <c:v>56979.621734619141</c:v>
                      </c:pt>
                      <c:pt idx="8636">
                        <c:v>57966.571441650391</c:v>
                      </c:pt>
                      <c:pt idx="8637">
                        <c:v>57970.571319580078</c:v>
                      </c:pt>
                      <c:pt idx="8638">
                        <c:v>58365.112152099609</c:v>
                      </c:pt>
                      <c:pt idx="8639">
                        <c:v>58355.887786865234</c:v>
                      </c:pt>
                      <c:pt idx="8640">
                        <c:v>50390.754531860352</c:v>
                      </c:pt>
                      <c:pt idx="8641">
                        <c:v>48985.998794555664</c:v>
                      </c:pt>
                      <c:pt idx="8642">
                        <c:v>48985.99885559082</c:v>
                      </c:pt>
                      <c:pt idx="8643">
                        <c:v>48608.045974731445</c:v>
                      </c:pt>
                      <c:pt idx="8644">
                        <c:v>48539.146072387695</c:v>
                      </c:pt>
                      <c:pt idx="8645">
                        <c:v>48475.471572875977</c:v>
                      </c:pt>
                      <c:pt idx="8646">
                        <c:v>48466.247146606445</c:v>
                      </c:pt>
                      <c:pt idx="8647">
                        <c:v>48699.834136962891</c:v>
                      </c:pt>
                      <c:pt idx="8648">
                        <c:v>48699.834197998047</c:v>
                      </c:pt>
                      <c:pt idx="8649">
                        <c:v>60192.923294067368</c:v>
                      </c:pt>
                      <c:pt idx="8650">
                        <c:v>59429.433792114251</c:v>
                      </c:pt>
                      <c:pt idx="8651">
                        <c:v>58543.633010864251</c:v>
                      </c:pt>
                      <c:pt idx="8652">
                        <c:v>62505.947463989258</c:v>
                      </c:pt>
                      <c:pt idx="8653">
                        <c:v>63042.664749145508</c:v>
                      </c:pt>
                      <c:pt idx="8654">
                        <c:v>62888.040237426758</c:v>
                      </c:pt>
                      <c:pt idx="8655">
                        <c:v>48501.647804260254</c:v>
                      </c:pt>
                      <c:pt idx="8656">
                        <c:v>48687.575820922852</c:v>
                      </c:pt>
                      <c:pt idx="8657">
                        <c:v>48696.800247192383</c:v>
                      </c:pt>
                      <c:pt idx="8658">
                        <c:v>49123.698806762695</c:v>
                      </c:pt>
                      <c:pt idx="8659">
                        <c:v>49113.457229614258</c:v>
                      </c:pt>
                      <c:pt idx="8660">
                        <c:v>48651.750015258789</c:v>
                      </c:pt>
                      <c:pt idx="8661">
                        <c:v>48593.358108520508</c:v>
                      </c:pt>
                      <c:pt idx="8662">
                        <c:v>49749.609222412109</c:v>
                      </c:pt>
                      <c:pt idx="8663">
                        <c:v>49749.609283447266</c:v>
                      </c:pt>
                      <c:pt idx="8664">
                        <c:v>57951.77375793457</c:v>
                      </c:pt>
                      <c:pt idx="8665">
                        <c:v>58584.373489379883</c:v>
                      </c:pt>
                      <c:pt idx="8666">
                        <c:v>58510.614456176758</c:v>
                      </c:pt>
                      <c:pt idx="8667">
                        <c:v>60823.597610473626</c:v>
                      </c:pt>
                      <c:pt idx="8668">
                        <c:v>62552.503616333008</c:v>
                      </c:pt>
                      <c:pt idx="8669">
                        <c:v>62462.985305786126</c:v>
                      </c:pt>
                      <c:pt idx="8670">
                        <c:v>50261.909622192383</c:v>
                      </c:pt>
                      <c:pt idx="8671">
                        <c:v>50314.041152954102</c:v>
                      </c:pt>
                      <c:pt idx="8672">
                        <c:v>50323.26545715332</c:v>
                      </c:pt>
                      <c:pt idx="8673">
                        <c:v>49971.265823364258</c:v>
                      </c:pt>
                      <c:pt idx="8674">
                        <c:v>49962.041458129883</c:v>
                      </c:pt>
                      <c:pt idx="8675">
                        <c:v>49457.741836547852</c:v>
                      </c:pt>
                      <c:pt idx="8676">
                        <c:v>49466.966506958008</c:v>
                      </c:pt>
                      <c:pt idx="8677">
                        <c:v>49210.937393188477</c:v>
                      </c:pt>
                      <c:pt idx="8678">
                        <c:v>49210.937393188477</c:v>
                      </c:pt>
                      <c:pt idx="8679">
                        <c:v>49022.674758911133</c:v>
                      </c:pt>
                      <c:pt idx="8680">
                        <c:v>46786.009017944336</c:v>
                      </c:pt>
                      <c:pt idx="8681">
                        <c:v>46713.670700073242</c:v>
                      </c:pt>
                      <c:pt idx="8682">
                        <c:v>50939.890777587891</c:v>
                      </c:pt>
                      <c:pt idx="8683">
                        <c:v>51179.344863891602</c:v>
                      </c:pt>
                      <c:pt idx="8684">
                        <c:v>51179.344863891602</c:v>
                      </c:pt>
                      <c:pt idx="8685">
                        <c:v>61988.642105102539</c:v>
                      </c:pt>
                      <c:pt idx="8686">
                        <c:v>51405.005035400391</c:v>
                      </c:pt>
                      <c:pt idx="8687">
                        <c:v>50289.687454223626</c:v>
                      </c:pt>
                      <c:pt idx="8688">
                        <c:v>49904.373001098626</c:v>
                      </c:pt>
                      <c:pt idx="8689">
                        <c:v>49904.373001098626</c:v>
                      </c:pt>
                      <c:pt idx="8690">
                        <c:v>50280.463088989258</c:v>
                      </c:pt>
                      <c:pt idx="8691">
                        <c:v>49800.259658813477</c:v>
                      </c:pt>
                      <c:pt idx="8692">
                        <c:v>49800.259658813477</c:v>
                      </c:pt>
                      <c:pt idx="8693">
                        <c:v>49800.25959777832</c:v>
                      </c:pt>
                      <c:pt idx="8694">
                        <c:v>60130.565322875977</c:v>
                      </c:pt>
                      <c:pt idx="8695">
                        <c:v>57244.950286865234</c:v>
                      </c:pt>
                      <c:pt idx="8696">
                        <c:v>56779.592193603516</c:v>
                      </c:pt>
                      <c:pt idx="8697">
                        <c:v>57028.281768798828</c:v>
                      </c:pt>
                      <c:pt idx="8698">
                        <c:v>57022.334259033203</c:v>
                      </c:pt>
                      <c:pt idx="8699">
                        <c:v>56791.484771728516</c:v>
                      </c:pt>
                      <c:pt idx="8700">
                        <c:v>63679.379592895508</c:v>
                      </c:pt>
                      <c:pt idx="8701">
                        <c:v>63894.019729614258</c:v>
                      </c:pt>
                      <c:pt idx="8702">
                        <c:v>50622.311599731445</c:v>
                      </c:pt>
                      <c:pt idx="8703">
                        <c:v>50811.29573059082</c:v>
                      </c:pt>
                      <c:pt idx="8704">
                        <c:v>50401.992462158196</c:v>
                      </c:pt>
                      <c:pt idx="8705">
                        <c:v>50401.993682861328</c:v>
                      </c:pt>
                      <c:pt idx="8706">
                        <c:v>50401.993438720696</c:v>
                      </c:pt>
                      <c:pt idx="8707">
                        <c:v>57345.468963623047</c:v>
                      </c:pt>
                      <c:pt idx="8708">
                        <c:v>57349.469085693359</c:v>
                      </c:pt>
                      <c:pt idx="8709">
                        <c:v>57358.693572998047</c:v>
                      </c:pt>
                      <c:pt idx="8710">
                        <c:v>57267.953765869141</c:v>
                      </c:pt>
                      <c:pt idx="8711">
                        <c:v>58272.948394775391</c:v>
                      </c:pt>
                      <c:pt idx="8712">
                        <c:v>58282.172637939453</c:v>
                      </c:pt>
                      <c:pt idx="8713">
                        <c:v>58282.172821044922</c:v>
                      </c:pt>
                      <c:pt idx="8714">
                        <c:v>58282.172821044922</c:v>
                      </c:pt>
                      <c:pt idx="8715">
                        <c:v>48095.957595825195</c:v>
                      </c:pt>
                      <c:pt idx="8716">
                        <c:v>48095.957595825195</c:v>
                      </c:pt>
                      <c:pt idx="8717">
                        <c:v>48095.957595825195</c:v>
                      </c:pt>
                      <c:pt idx="8718">
                        <c:v>49573.063064575195</c:v>
                      </c:pt>
                      <c:pt idx="8719">
                        <c:v>49582.287490844727</c:v>
                      </c:pt>
                      <c:pt idx="8720">
                        <c:v>49582.287551879883</c:v>
                      </c:pt>
                      <c:pt idx="8721">
                        <c:v>49582.287551879883</c:v>
                      </c:pt>
                      <c:pt idx="8722">
                        <c:v>51546.242874145508</c:v>
                      </c:pt>
                      <c:pt idx="8723">
                        <c:v>51320.741775512695</c:v>
                      </c:pt>
                      <c:pt idx="8724">
                        <c:v>50833.069900512695</c:v>
                      </c:pt>
                      <c:pt idx="8725">
                        <c:v>47883.380813598633</c:v>
                      </c:pt>
                      <c:pt idx="8726">
                        <c:v>47883.381240844727</c:v>
                      </c:pt>
                      <c:pt idx="8727">
                        <c:v>47747.271926879883</c:v>
                      </c:pt>
                      <c:pt idx="8728">
                        <c:v>50175.617263793945</c:v>
                      </c:pt>
                      <c:pt idx="8729">
                        <c:v>50175.617263793945</c:v>
                      </c:pt>
                      <c:pt idx="8730">
                        <c:v>50987.211196899414</c:v>
                      </c:pt>
                      <c:pt idx="8731">
                        <c:v>51346.095779418945</c:v>
                      </c:pt>
                      <c:pt idx="8732">
                        <c:v>50241.981826782227</c:v>
                      </c:pt>
                      <c:pt idx="8733">
                        <c:v>47782.545791625977</c:v>
                      </c:pt>
                      <c:pt idx="8734">
                        <c:v>49592.942153930664</c:v>
                      </c:pt>
                      <c:pt idx="8735">
                        <c:v>48923.731399536133</c:v>
                      </c:pt>
                      <c:pt idx="8736">
                        <c:v>48734.734085083008</c:v>
                      </c:pt>
                      <c:pt idx="8737">
                        <c:v>48444.230178833008</c:v>
                      </c:pt>
                      <c:pt idx="8738">
                        <c:v>48445.182327270508</c:v>
                      </c:pt>
                      <c:pt idx="8739">
                        <c:v>58772.824172973633</c:v>
                      </c:pt>
                      <c:pt idx="8740">
                        <c:v>58776.824234008789</c:v>
                      </c:pt>
                      <c:pt idx="8741">
                        <c:v>58786.048721313477</c:v>
                      </c:pt>
                      <c:pt idx="8742">
                        <c:v>58696.52961730957</c:v>
                      </c:pt>
                      <c:pt idx="8743">
                        <c:v>58661.336074829102</c:v>
                      </c:pt>
                      <c:pt idx="8744">
                        <c:v>58597.450698852539</c:v>
                      </c:pt>
                      <c:pt idx="8745">
                        <c:v>48681.690383911126</c:v>
                      </c:pt>
                      <c:pt idx="8746">
                        <c:v>48743.823684692376</c:v>
                      </c:pt>
                      <c:pt idx="8747">
                        <c:v>48785.63362121582</c:v>
                      </c:pt>
                      <c:pt idx="8748">
                        <c:v>48882.42951965332</c:v>
                      </c:pt>
                      <c:pt idx="8749">
                        <c:v>48835.725540161126</c:v>
                      </c:pt>
                      <c:pt idx="8750">
                        <c:v>47609.745559692376</c:v>
                      </c:pt>
                      <c:pt idx="8751">
                        <c:v>47173.706619262695</c:v>
                      </c:pt>
                      <c:pt idx="8752">
                        <c:v>46978.32307434082</c:v>
                      </c:pt>
                      <c:pt idx="8753">
                        <c:v>47248.520950317376</c:v>
                      </c:pt>
                      <c:pt idx="8754">
                        <c:v>46835.635452270508</c:v>
                      </c:pt>
                      <c:pt idx="8755">
                        <c:v>51777.545974731438</c:v>
                      </c:pt>
                      <c:pt idx="8756">
                        <c:v>51598.50813293457</c:v>
                      </c:pt>
                      <c:pt idx="8757">
                        <c:v>56583.876174926758</c:v>
                      </c:pt>
                      <c:pt idx="8758">
                        <c:v>56583.876052856445</c:v>
                      </c:pt>
                      <c:pt idx="8759">
                        <c:v>56702.809768676758</c:v>
                      </c:pt>
                      <c:pt idx="8760">
                        <c:v>49197.801895141602</c:v>
                      </c:pt>
                      <c:pt idx="8761">
                        <c:v>47726.837051391602</c:v>
                      </c:pt>
                      <c:pt idx="8762">
                        <c:v>47657.937088012695</c:v>
                      </c:pt>
                      <c:pt idx="8763">
                        <c:v>47594.262588500977</c:v>
                      </c:pt>
                      <c:pt idx="8764">
                        <c:v>47222.078750610352</c:v>
                      </c:pt>
                      <c:pt idx="8765">
                        <c:v>46550.86897277832</c:v>
                      </c:pt>
                      <c:pt idx="8766">
                        <c:v>46550.868911743164</c:v>
                      </c:pt>
                      <c:pt idx="8767">
                        <c:v>47014.009536743164</c:v>
                      </c:pt>
                      <c:pt idx="8768">
                        <c:v>48685.32844543457</c:v>
                      </c:pt>
                      <c:pt idx="8769">
                        <c:v>48752.282623291016</c:v>
                      </c:pt>
                      <c:pt idx="8770">
                        <c:v>48756.282623291016</c:v>
                      </c:pt>
                      <c:pt idx="8771">
                        <c:v>48753.910552978516</c:v>
                      </c:pt>
                      <c:pt idx="8772">
                        <c:v>61846.715896606445</c:v>
                      </c:pt>
                      <c:pt idx="8773">
                        <c:v>63625.792922973626</c:v>
                      </c:pt>
                      <c:pt idx="8774">
                        <c:v>62966.989456176758</c:v>
                      </c:pt>
                      <c:pt idx="8775">
                        <c:v>48665.680252075195</c:v>
                      </c:pt>
                      <c:pt idx="8776">
                        <c:v>48665.680252075195</c:v>
                      </c:pt>
                      <c:pt idx="8777">
                        <c:v>48669.680374145508</c:v>
                      </c:pt>
                      <c:pt idx="8778">
                        <c:v>48678.904739379883</c:v>
                      </c:pt>
                      <c:pt idx="8779">
                        <c:v>49908.857620239258</c:v>
                      </c:pt>
                      <c:pt idx="8780">
                        <c:v>49658.237014770508</c:v>
                      </c:pt>
                      <c:pt idx="8781">
                        <c:v>50330.899795532227</c:v>
                      </c:pt>
                      <c:pt idx="8782">
                        <c:v>49212.601150512695</c:v>
                      </c:pt>
                      <c:pt idx="8783">
                        <c:v>49212.601150512695</c:v>
                      </c:pt>
                      <c:pt idx="8784">
                        <c:v>47565.632888793945</c:v>
                      </c:pt>
                      <c:pt idx="8785">
                        <c:v>48403.101821899414</c:v>
                      </c:pt>
                      <c:pt idx="8786">
                        <c:v>48403.101821899414</c:v>
                      </c:pt>
                      <c:pt idx="8787">
                        <c:v>50103.514724731445</c:v>
                      </c:pt>
                      <c:pt idx="8788">
                        <c:v>50112.73908996582</c:v>
                      </c:pt>
                      <c:pt idx="8789">
                        <c:v>49758.65412902832</c:v>
                      </c:pt>
                      <c:pt idx="8790">
                        <c:v>48917.227249145508</c:v>
                      </c:pt>
                      <c:pt idx="8791">
                        <c:v>49078.718948364258</c:v>
                      </c:pt>
                      <c:pt idx="8792">
                        <c:v>49078.718826293945</c:v>
                      </c:pt>
                      <c:pt idx="8793">
                        <c:v>49091.943252563477</c:v>
                      </c:pt>
                      <c:pt idx="8794">
                        <c:v>49081.880081176758</c:v>
                      </c:pt>
                      <c:pt idx="8795">
                        <c:v>47752.378494262695</c:v>
                      </c:pt>
                      <c:pt idx="8796">
                        <c:v>48346.12776184082</c:v>
                      </c:pt>
                      <c:pt idx="8797">
                        <c:v>48346.127883911126</c:v>
                      </c:pt>
                      <c:pt idx="8798">
                        <c:v>48336.903518676758</c:v>
                      </c:pt>
                      <c:pt idx="8799">
                        <c:v>47980.496170043945</c:v>
                      </c:pt>
                      <c:pt idx="8800">
                        <c:v>48725.38166809082</c:v>
                      </c:pt>
                      <c:pt idx="8801">
                        <c:v>48729.381729125977</c:v>
                      </c:pt>
                      <c:pt idx="8802">
                        <c:v>48350.128616333008</c:v>
                      </c:pt>
                      <c:pt idx="8803">
                        <c:v>48340.90412902832</c:v>
                      </c:pt>
                      <c:pt idx="8804">
                        <c:v>48920.137634277344</c:v>
                      </c:pt>
                      <c:pt idx="8805">
                        <c:v>50103.151748657227</c:v>
                      </c:pt>
                      <c:pt idx="8806">
                        <c:v>50861.482498168945</c:v>
                      </c:pt>
                      <c:pt idx="8807">
                        <c:v>50861.482620239258</c:v>
                      </c:pt>
                      <c:pt idx="8808">
                        <c:v>49566.771682739258</c:v>
                      </c:pt>
                      <c:pt idx="8809">
                        <c:v>48829.457473754883</c:v>
                      </c:pt>
                      <c:pt idx="8810">
                        <c:v>48829.457473754883</c:v>
                      </c:pt>
                      <c:pt idx="8811">
                        <c:v>49020.474685668945</c:v>
                      </c:pt>
                      <c:pt idx="8812">
                        <c:v>46805.037673950195</c:v>
                      </c:pt>
                      <c:pt idx="8813">
                        <c:v>46805.037796020508</c:v>
                      </c:pt>
                      <c:pt idx="8814">
                        <c:v>46805.008285522461</c:v>
                      </c:pt>
                      <c:pt idx="8815">
                        <c:v>46809.008346557617</c:v>
                      </c:pt>
                      <c:pt idx="8816">
                        <c:v>46818.232711791992</c:v>
                      </c:pt>
                      <c:pt idx="8817">
                        <c:v>48996.504592895508</c:v>
                      </c:pt>
                      <c:pt idx="8818">
                        <c:v>52315.62614440918</c:v>
                      </c:pt>
                      <c:pt idx="8819">
                        <c:v>52315.62614440918</c:v>
                      </c:pt>
                      <c:pt idx="8820">
                        <c:v>48044.274063110352</c:v>
                      </c:pt>
                      <c:pt idx="8821">
                        <c:v>48004.992141723633</c:v>
                      </c:pt>
                      <c:pt idx="8822">
                        <c:v>48053.820816040039</c:v>
                      </c:pt>
                      <c:pt idx="8823">
                        <c:v>47809.677749633789</c:v>
                      </c:pt>
                      <c:pt idx="8824">
                        <c:v>48334.129531860352</c:v>
                      </c:pt>
                      <c:pt idx="8825">
                        <c:v>47980.147171020508</c:v>
                      </c:pt>
                      <c:pt idx="8826">
                        <c:v>47965.300430297852</c:v>
                      </c:pt>
                      <c:pt idx="8827">
                        <c:v>47893.294082641602</c:v>
                      </c:pt>
                      <c:pt idx="8828">
                        <c:v>47730.876052856445</c:v>
                      </c:pt>
                      <c:pt idx="8829">
                        <c:v>47527.354446411133</c:v>
                      </c:pt>
                      <c:pt idx="8830">
                        <c:v>52137.018814086914</c:v>
                      </c:pt>
                      <c:pt idx="8831">
                        <c:v>52137.018936157227</c:v>
                      </c:pt>
                      <c:pt idx="8832">
                        <c:v>58156.810638427734</c:v>
                      </c:pt>
                      <c:pt idx="8833">
                        <c:v>58476.178741455078</c:v>
                      </c:pt>
                      <c:pt idx="8834">
                        <c:v>58923.042755126946</c:v>
                      </c:pt>
                      <c:pt idx="8835">
                        <c:v>49752.542556762695</c:v>
                      </c:pt>
                      <c:pt idx="8836">
                        <c:v>49703.82551574707</c:v>
                      </c:pt>
                      <c:pt idx="8837">
                        <c:v>50402.13362121582</c:v>
                      </c:pt>
                      <c:pt idx="8838">
                        <c:v>49893.521133422852</c:v>
                      </c:pt>
                      <c:pt idx="8839">
                        <c:v>49893.521194458008</c:v>
                      </c:pt>
                      <c:pt idx="8840">
                        <c:v>50550.458572387695</c:v>
                      </c:pt>
                      <c:pt idx="8841">
                        <c:v>46165.668045043945</c:v>
                      </c:pt>
                      <c:pt idx="8842">
                        <c:v>47053.658767700195</c:v>
                      </c:pt>
                      <c:pt idx="8843">
                        <c:v>49494.874710083008</c:v>
                      </c:pt>
                      <c:pt idx="8844">
                        <c:v>55088.278198242188</c:v>
                      </c:pt>
                      <c:pt idx="8845">
                        <c:v>55087.326232910156</c:v>
                      </c:pt>
                      <c:pt idx="8846">
                        <c:v>58145.94319152832</c:v>
                      </c:pt>
                      <c:pt idx="8847">
                        <c:v>58694.577713012688</c:v>
                      </c:pt>
                      <c:pt idx="8848">
                        <c:v>58851.37532043457</c:v>
                      </c:pt>
                      <c:pt idx="8849">
                        <c:v>58695.53059387207</c:v>
                      </c:pt>
                      <c:pt idx="8850">
                        <c:v>51685.17854309082</c:v>
                      </c:pt>
                      <c:pt idx="8851">
                        <c:v>51694.402908325195</c:v>
                      </c:pt>
                      <c:pt idx="8852">
                        <c:v>51694.402908325195</c:v>
                      </c:pt>
                      <c:pt idx="8853">
                        <c:v>51448.92463684082</c:v>
                      </c:pt>
                      <c:pt idx="8854">
                        <c:v>49710.643630981445</c:v>
                      </c:pt>
                      <c:pt idx="8855">
                        <c:v>50037.04524230957</c:v>
                      </c:pt>
                      <c:pt idx="8856">
                        <c:v>48922.775588989258</c:v>
                      </c:pt>
                      <c:pt idx="8857">
                        <c:v>49433.892776489258</c:v>
                      </c:pt>
                      <c:pt idx="8858">
                        <c:v>49433.892776489258</c:v>
                      </c:pt>
                      <c:pt idx="8859">
                        <c:v>50200.869033813477</c:v>
                      </c:pt>
                      <c:pt idx="8860">
                        <c:v>46160.151138305664</c:v>
                      </c:pt>
                      <c:pt idx="8861">
                        <c:v>45542.899368286133</c:v>
                      </c:pt>
                      <c:pt idx="8862">
                        <c:v>48485.83088684082</c:v>
                      </c:pt>
                      <c:pt idx="8863">
                        <c:v>48489.831130981445</c:v>
                      </c:pt>
                      <c:pt idx="8864">
                        <c:v>48499.055618286133</c:v>
                      </c:pt>
                      <c:pt idx="8865">
                        <c:v>50680.380508422852</c:v>
                      </c:pt>
                      <c:pt idx="8866">
                        <c:v>50626.688064575195</c:v>
                      </c:pt>
                      <c:pt idx="8867">
                        <c:v>50283.912551879883</c:v>
                      </c:pt>
                      <c:pt idx="8868">
                        <c:v>50274.688186645508</c:v>
                      </c:pt>
                      <c:pt idx="8869">
                        <c:v>49219.812088012695</c:v>
                      </c:pt>
                      <c:pt idx="8870">
                        <c:v>49219.812088012695</c:v>
                      </c:pt>
                      <c:pt idx="8871">
                        <c:v>50971.943923950195</c:v>
                      </c:pt>
                      <c:pt idx="8872">
                        <c:v>50898.834060668945</c:v>
                      </c:pt>
                      <c:pt idx="8873">
                        <c:v>48063.552871704102</c:v>
                      </c:pt>
                      <c:pt idx="8874">
                        <c:v>48110.641311645508</c:v>
                      </c:pt>
                      <c:pt idx="8875">
                        <c:v>47749.417007446289</c:v>
                      </c:pt>
                      <c:pt idx="8876">
                        <c:v>48700.185562133789</c:v>
                      </c:pt>
                      <c:pt idx="8877">
                        <c:v>48709.410110473633</c:v>
                      </c:pt>
                      <c:pt idx="8878">
                        <c:v>48661.598526000977</c:v>
                      </c:pt>
                      <c:pt idx="8879">
                        <c:v>48572.07942199707</c:v>
                      </c:pt>
                      <c:pt idx="8880">
                        <c:v>51376.522926330566</c:v>
                      </c:pt>
                      <c:pt idx="8881">
                        <c:v>50499.51448059082</c:v>
                      </c:pt>
                      <c:pt idx="8882">
                        <c:v>48980.088455200195</c:v>
                      </c:pt>
                      <c:pt idx="8883">
                        <c:v>48870.379287719727</c:v>
                      </c:pt>
                      <c:pt idx="8884">
                        <c:v>47505.76545715332</c:v>
                      </c:pt>
                      <c:pt idx="8885">
                        <c:v>48100.858108520508</c:v>
                      </c:pt>
                      <c:pt idx="8886">
                        <c:v>48100.858413696289</c:v>
                      </c:pt>
                      <c:pt idx="8887">
                        <c:v>48102.742263793945</c:v>
                      </c:pt>
                      <c:pt idx="8888">
                        <c:v>48102.742263793945</c:v>
                      </c:pt>
                      <c:pt idx="8889">
                        <c:v>48102.742324829102</c:v>
                      </c:pt>
                      <c:pt idx="8890">
                        <c:v>47818.92610168457</c:v>
                      </c:pt>
                      <c:pt idx="8891">
                        <c:v>49984.68342590332</c:v>
                      </c:pt>
                      <c:pt idx="8892">
                        <c:v>49939.855178833008</c:v>
                      </c:pt>
                      <c:pt idx="8893">
                        <c:v>49952.340896606445</c:v>
                      </c:pt>
                      <c:pt idx="8894">
                        <c:v>60022.559356689453</c:v>
                      </c:pt>
                      <c:pt idx="8895">
                        <c:v>50042.702529907227</c:v>
                      </c:pt>
                      <c:pt idx="8896">
                        <c:v>50033.478103637695</c:v>
                      </c:pt>
                      <c:pt idx="8897">
                        <c:v>49092.421951293945</c:v>
                      </c:pt>
                      <c:pt idx="8898">
                        <c:v>49101.646743774414</c:v>
                      </c:pt>
                      <c:pt idx="8899">
                        <c:v>49053.835220336914</c:v>
                      </c:pt>
                      <c:pt idx="8900">
                        <c:v>48850.313674926758</c:v>
                      </c:pt>
                      <c:pt idx="8901">
                        <c:v>49328.532791137695</c:v>
                      </c:pt>
                      <c:pt idx="8902">
                        <c:v>49465.222305297852</c:v>
                      </c:pt>
                      <c:pt idx="8903">
                        <c:v>49149.824417114258</c:v>
                      </c:pt>
                      <c:pt idx="8904">
                        <c:v>48587.08088684082</c:v>
                      </c:pt>
                      <c:pt idx="8905">
                        <c:v>48433.886245727539</c:v>
                      </c:pt>
                      <c:pt idx="8906">
                        <c:v>48447.300979614258</c:v>
                      </c:pt>
                      <c:pt idx="8907">
                        <c:v>57339.642608642578</c:v>
                      </c:pt>
                      <c:pt idx="8908">
                        <c:v>57292.848846435547</c:v>
                      </c:pt>
                      <c:pt idx="8909">
                        <c:v>59842.411407470696</c:v>
                      </c:pt>
                      <c:pt idx="8910">
                        <c:v>50799.456405639648</c:v>
                      </c:pt>
                      <c:pt idx="8911">
                        <c:v>50394.135818481445</c:v>
                      </c:pt>
                      <c:pt idx="8912">
                        <c:v>50394.80696105957</c:v>
                      </c:pt>
                      <c:pt idx="8913">
                        <c:v>50089.75373840332</c:v>
                      </c:pt>
                      <c:pt idx="8914">
                        <c:v>50089.753982543945</c:v>
                      </c:pt>
                      <c:pt idx="8915">
                        <c:v>49822.214431762695</c:v>
                      </c:pt>
                      <c:pt idx="8916">
                        <c:v>48719.544998168945</c:v>
                      </c:pt>
                      <c:pt idx="8917">
                        <c:v>48717.460525512695</c:v>
                      </c:pt>
                      <c:pt idx="8918">
                        <c:v>48652.356033325195</c:v>
                      </c:pt>
                      <c:pt idx="8919">
                        <c:v>48670.66682434082</c:v>
                      </c:pt>
                      <c:pt idx="8920">
                        <c:v>48440.214431762695</c:v>
                      </c:pt>
                      <c:pt idx="8921">
                        <c:v>49791.167144775391</c:v>
                      </c:pt>
                      <c:pt idx="8922">
                        <c:v>50544.46711730957</c:v>
                      </c:pt>
                      <c:pt idx="8923">
                        <c:v>50593.295486450188</c:v>
                      </c:pt>
                      <c:pt idx="8924">
                        <c:v>57904.496948242188</c:v>
                      </c:pt>
                      <c:pt idx="8925">
                        <c:v>49217.015090942383</c:v>
                      </c:pt>
                      <c:pt idx="8926">
                        <c:v>49061.304885864258</c:v>
                      </c:pt>
                      <c:pt idx="8927">
                        <c:v>50952.370094299316</c:v>
                      </c:pt>
                      <c:pt idx="8928">
                        <c:v>47473.616836547852</c:v>
                      </c:pt>
                      <c:pt idx="8929">
                        <c:v>47477.616836547852</c:v>
                      </c:pt>
                      <c:pt idx="8930">
                        <c:v>46869.751663208008</c:v>
                      </c:pt>
                      <c:pt idx="8931">
                        <c:v>46869.751602172852</c:v>
                      </c:pt>
                      <c:pt idx="8932">
                        <c:v>47291.416397094727</c:v>
                      </c:pt>
                      <c:pt idx="8933">
                        <c:v>47410.349990844727</c:v>
                      </c:pt>
                      <c:pt idx="8934">
                        <c:v>47410.350051879883</c:v>
                      </c:pt>
                      <c:pt idx="8935">
                        <c:v>49046.426879882813</c:v>
                      </c:pt>
                      <c:pt idx="8936">
                        <c:v>49900.553588867188</c:v>
                      </c:pt>
                      <c:pt idx="8937">
                        <c:v>49909.777954101563</c:v>
                      </c:pt>
                      <c:pt idx="8938">
                        <c:v>49524.461791992188</c:v>
                      </c:pt>
                      <c:pt idx="8939">
                        <c:v>49615.126708984375</c:v>
                      </c:pt>
                      <c:pt idx="8940">
                        <c:v>49042.875564575195</c:v>
                      </c:pt>
                      <c:pt idx="8941">
                        <c:v>49042.875564575195</c:v>
                      </c:pt>
                      <c:pt idx="8942">
                        <c:v>49637.882400512695</c:v>
                      </c:pt>
                      <c:pt idx="8943">
                        <c:v>49647.106826782227</c:v>
                      </c:pt>
                      <c:pt idx="8944">
                        <c:v>49999.106826782227</c:v>
                      </c:pt>
                      <c:pt idx="8945">
                        <c:v>49989.882400512695</c:v>
                      </c:pt>
                      <c:pt idx="8946">
                        <c:v>50303.008094787598</c:v>
                      </c:pt>
                      <c:pt idx="8947">
                        <c:v>50136.765029907227</c:v>
                      </c:pt>
                      <c:pt idx="8948">
                        <c:v>50136.765029907227</c:v>
                      </c:pt>
                      <c:pt idx="8949">
                        <c:v>50136.765029907227</c:v>
                      </c:pt>
                      <c:pt idx="8950">
                        <c:v>49279.374313354492</c:v>
                      </c:pt>
                      <c:pt idx="8951">
                        <c:v>50284.484817504876</c:v>
                      </c:pt>
                      <c:pt idx="8952">
                        <c:v>49680.246246337891</c:v>
                      </c:pt>
                      <c:pt idx="8953">
                        <c:v>49689.470733642578</c:v>
                      </c:pt>
                      <c:pt idx="8954">
                        <c:v>56609.811187744141</c:v>
                      </c:pt>
                      <c:pt idx="8955">
                        <c:v>50741.793533325195</c:v>
                      </c:pt>
                      <c:pt idx="8956">
                        <c:v>50751.017959594727</c:v>
                      </c:pt>
                      <c:pt idx="8957">
                        <c:v>50741.793533325195</c:v>
                      </c:pt>
                      <c:pt idx="8958">
                        <c:v>50251.385147094727</c:v>
                      </c:pt>
                      <c:pt idx="8959">
                        <c:v>51539.181045532227</c:v>
                      </c:pt>
                      <c:pt idx="8960">
                        <c:v>48868.500869750977</c:v>
                      </c:pt>
                      <c:pt idx="8961">
                        <c:v>48859.276443481445</c:v>
                      </c:pt>
                      <c:pt idx="8962">
                        <c:v>48841.763809204102</c:v>
                      </c:pt>
                      <c:pt idx="8963">
                        <c:v>48841.763809204102</c:v>
                      </c:pt>
                      <c:pt idx="8964">
                        <c:v>48858.416152954102</c:v>
                      </c:pt>
                      <c:pt idx="8965">
                        <c:v>48862.416152954102</c:v>
                      </c:pt>
                      <c:pt idx="8966">
                        <c:v>48722.306350708008</c:v>
                      </c:pt>
                      <c:pt idx="8967">
                        <c:v>47789.333633422852</c:v>
                      </c:pt>
                      <c:pt idx="8968">
                        <c:v>47789.333694458008</c:v>
                      </c:pt>
                      <c:pt idx="8969">
                        <c:v>47789.333572387695</c:v>
                      </c:pt>
                      <c:pt idx="8970">
                        <c:v>48970.512283325195</c:v>
                      </c:pt>
                      <c:pt idx="8971">
                        <c:v>48970.512283325195</c:v>
                      </c:pt>
                      <c:pt idx="8972">
                        <c:v>48974.512283325195</c:v>
                      </c:pt>
                      <c:pt idx="8973">
                        <c:v>48983.736709594727</c:v>
                      </c:pt>
                      <c:pt idx="8974">
                        <c:v>48974.512283325195</c:v>
                      </c:pt>
                      <c:pt idx="8975">
                        <c:v>48585.195877075195</c:v>
                      </c:pt>
                      <c:pt idx="8976">
                        <c:v>49088.798416137695</c:v>
                      </c:pt>
                      <c:pt idx="8977">
                        <c:v>51342.475967407227</c:v>
                      </c:pt>
                      <c:pt idx="8978">
                        <c:v>49265.05940246582</c:v>
                      </c:pt>
                      <c:pt idx="8979">
                        <c:v>49255.834976196289</c:v>
                      </c:pt>
                      <c:pt idx="8980">
                        <c:v>49154.284255981445</c:v>
                      </c:pt>
                      <c:pt idx="8981">
                        <c:v>49154.284255981445</c:v>
                      </c:pt>
                      <c:pt idx="8982">
                        <c:v>49486.288284301758</c:v>
                      </c:pt>
                      <c:pt idx="8983">
                        <c:v>49023.147537231445</c:v>
                      </c:pt>
                      <c:pt idx="8984">
                        <c:v>48637.833145141602</c:v>
                      </c:pt>
                      <c:pt idx="8985">
                        <c:v>49633.789138793945</c:v>
                      </c:pt>
                      <c:pt idx="8986">
                        <c:v>48264.212112426758</c:v>
                      </c:pt>
                      <c:pt idx="8987">
                        <c:v>46920.134353637695</c:v>
                      </c:pt>
                      <c:pt idx="8988">
                        <c:v>46920.134414672852</c:v>
                      </c:pt>
                      <c:pt idx="8989">
                        <c:v>46920.134719848633</c:v>
                      </c:pt>
                      <c:pt idx="8990">
                        <c:v>46924.134841918945</c:v>
                      </c:pt>
                      <c:pt idx="8991">
                        <c:v>46933.359329223633</c:v>
                      </c:pt>
                      <c:pt idx="8992">
                        <c:v>46428.176956176758</c:v>
                      </c:pt>
                      <c:pt idx="8993">
                        <c:v>47416.73225402832</c:v>
                      </c:pt>
                      <c:pt idx="8994">
                        <c:v>47416.73225402832</c:v>
                      </c:pt>
                      <c:pt idx="8995">
                        <c:v>47676.759658813477</c:v>
                      </c:pt>
                      <c:pt idx="8996">
                        <c:v>47685.984024047852</c:v>
                      </c:pt>
                      <c:pt idx="8997">
                        <c:v>47676.759658813477</c:v>
                      </c:pt>
                      <c:pt idx="8998">
                        <c:v>47431.827392578125</c:v>
                      </c:pt>
                      <c:pt idx="8999">
                        <c:v>47441.0517578125</c:v>
                      </c:pt>
                      <c:pt idx="9000">
                        <c:v>50142.067016601563</c:v>
                      </c:pt>
                      <c:pt idx="9001">
                        <c:v>50563.778930664063</c:v>
                      </c:pt>
                      <c:pt idx="9002">
                        <c:v>50858.36994934082</c:v>
                      </c:pt>
                      <c:pt idx="9003">
                        <c:v>45606.737258911133</c:v>
                      </c:pt>
                      <c:pt idx="9004">
                        <c:v>45877.334976196289</c:v>
                      </c:pt>
                      <c:pt idx="9005">
                        <c:v>45877.334854125977</c:v>
                      </c:pt>
                      <c:pt idx="9006">
                        <c:v>52033.11457824707</c:v>
                      </c:pt>
                      <c:pt idx="9007">
                        <c:v>52009.043289184563</c:v>
                      </c:pt>
                      <c:pt idx="9008">
                        <c:v>56464.637283325195</c:v>
                      </c:pt>
                      <c:pt idx="9009">
                        <c:v>59154.077728271484</c:v>
                      </c:pt>
                      <c:pt idx="9010">
                        <c:v>59204.247833251953</c:v>
                      </c:pt>
                      <c:pt idx="9011">
                        <c:v>59204.247833251953</c:v>
                      </c:pt>
                      <c:pt idx="9012">
                        <c:v>59231.172027587891</c:v>
                      </c:pt>
                      <c:pt idx="9013">
                        <c:v>60922.213897705078</c:v>
                      </c:pt>
                      <c:pt idx="9014">
                        <c:v>60922.214141845696</c:v>
                      </c:pt>
                      <c:pt idx="9015">
                        <c:v>50793.03303527832</c:v>
                      </c:pt>
                      <c:pt idx="9016">
                        <c:v>50939.91877746582</c:v>
                      </c:pt>
                      <c:pt idx="9017">
                        <c:v>50939.91877746582</c:v>
                      </c:pt>
                      <c:pt idx="9018">
                        <c:v>50938.672439575195</c:v>
                      </c:pt>
                      <c:pt idx="9019">
                        <c:v>47031.283340454102</c:v>
                      </c:pt>
                      <c:pt idx="9020">
                        <c:v>47040.507827758789</c:v>
                      </c:pt>
                      <c:pt idx="9021">
                        <c:v>47040.507766723633</c:v>
                      </c:pt>
                      <c:pt idx="9022">
                        <c:v>50865.482864379883</c:v>
                      </c:pt>
                      <c:pt idx="9023">
                        <c:v>50874.707290649414</c:v>
                      </c:pt>
                      <c:pt idx="9024">
                        <c:v>50874.707290649414</c:v>
                      </c:pt>
                      <c:pt idx="9025">
                        <c:v>48165.319961547852</c:v>
                      </c:pt>
                      <c:pt idx="9026">
                        <c:v>48174.544387817383</c:v>
                      </c:pt>
                      <c:pt idx="9027">
                        <c:v>48174.544387817383</c:v>
                      </c:pt>
                      <c:pt idx="9028">
                        <c:v>58046.259963989258</c:v>
                      </c:pt>
                      <c:pt idx="9029">
                        <c:v>58045.809768676758</c:v>
                      </c:pt>
                      <c:pt idx="9030">
                        <c:v>51057.77473449707</c:v>
                      </c:pt>
                      <c:pt idx="9031">
                        <c:v>51544.028396606445</c:v>
                      </c:pt>
                      <c:pt idx="9032">
                        <c:v>51190.945022583008</c:v>
                      </c:pt>
                      <c:pt idx="9033">
                        <c:v>51117.835159301758</c:v>
                      </c:pt>
                      <c:pt idx="9034">
                        <c:v>51035.49055480957</c:v>
                      </c:pt>
                      <c:pt idx="9035">
                        <c:v>50524.224868774414</c:v>
                      </c:pt>
                      <c:pt idx="9036">
                        <c:v>45551.822052001953</c:v>
                      </c:pt>
                      <c:pt idx="9037">
                        <c:v>45993.461151123047</c:v>
                      </c:pt>
                      <c:pt idx="9038">
                        <c:v>46002.685516357422</c:v>
                      </c:pt>
                      <c:pt idx="9039">
                        <c:v>45993.461273193352</c:v>
                      </c:pt>
                      <c:pt idx="9040">
                        <c:v>45518.855438232422</c:v>
                      </c:pt>
                      <c:pt idx="9041">
                        <c:v>48053.224197387695</c:v>
                      </c:pt>
                      <c:pt idx="9042">
                        <c:v>47989.548477172852</c:v>
                      </c:pt>
                      <c:pt idx="9043">
                        <c:v>47916.648635864258</c:v>
                      </c:pt>
                      <c:pt idx="9044">
                        <c:v>47834.524307250977</c:v>
                      </c:pt>
                      <c:pt idx="9045">
                        <c:v>49160.306716918945</c:v>
                      </c:pt>
                      <c:pt idx="9046">
                        <c:v>48254.771560668945</c:v>
                      </c:pt>
                      <c:pt idx="9047">
                        <c:v>48254.771560668945</c:v>
                      </c:pt>
                      <c:pt idx="9048">
                        <c:v>48003.561599731445</c:v>
                      </c:pt>
                      <c:pt idx="9049">
                        <c:v>49694.56379699707</c:v>
                      </c:pt>
                      <c:pt idx="9050">
                        <c:v>49491.042068481445</c:v>
                      </c:pt>
                      <c:pt idx="9051">
                        <c:v>48294.763748168945</c:v>
                      </c:pt>
                      <c:pt idx="9052">
                        <c:v>50223.674682617188</c:v>
                      </c:pt>
                      <c:pt idx="9053">
                        <c:v>47297.423233032227</c:v>
                      </c:pt>
                      <c:pt idx="9054">
                        <c:v>59399.486358642578</c:v>
                      </c:pt>
                      <c:pt idx="9055">
                        <c:v>58974.566131591797</c:v>
                      </c:pt>
                      <c:pt idx="9056">
                        <c:v>59408.711029052734</c:v>
                      </c:pt>
                      <c:pt idx="9057">
                        <c:v>59399.486663818359</c:v>
                      </c:pt>
                      <c:pt idx="9058">
                        <c:v>59802.8525390625</c:v>
                      </c:pt>
                      <c:pt idx="9059">
                        <c:v>59802.8525390625</c:v>
                      </c:pt>
                      <c:pt idx="9060">
                        <c:v>61971.553665161126</c:v>
                      </c:pt>
                      <c:pt idx="9061">
                        <c:v>61799.104690551758</c:v>
                      </c:pt>
                      <c:pt idx="9062">
                        <c:v>61709.144973754876</c:v>
                      </c:pt>
                      <c:pt idx="9063">
                        <c:v>48800.448318481445</c:v>
                      </c:pt>
                      <c:pt idx="9064">
                        <c:v>48675.477615356445</c:v>
                      </c:pt>
                      <c:pt idx="9065">
                        <c:v>48933.698318481445</c:v>
                      </c:pt>
                      <c:pt idx="9066">
                        <c:v>50274.554275512695</c:v>
                      </c:pt>
                      <c:pt idx="9067">
                        <c:v>50205.495986938477</c:v>
                      </c:pt>
                      <c:pt idx="9068">
                        <c:v>49082.074722290039</c:v>
                      </c:pt>
                      <c:pt idx="9069">
                        <c:v>48591.665237426758</c:v>
                      </c:pt>
                      <c:pt idx="9070">
                        <c:v>48639.47639465332</c:v>
                      </c:pt>
                      <c:pt idx="9071">
                        <c:v>47205.199111938477</c:v>
                      </c:pt>
                      <c:pt idx="9072">
                        <c:v>47215.053421020508</c:v>
                      </c:pt>
                      <c:pt idx="9073">
                        <c:v>47166.224807739258</c:v>
                      </c:pt>
                      <c:pt idx="9074">
                        <c:v>47215.351333618164</c:v>
                      </c:pt>
                      <c:pt idx="9075">
                        <c:v>49703.761306762695</c:v>
                      </c:pt>
                      <c:pt idx="9076">
                        <c:v>50906.976661682129</c:v>
                      </c:pt>
                      <c:pt idx="9077">
                        <c:v>45995.068008422852</c:v>
                      </c:pt>
                      <c:pt idx="9078">
                        <c:v>45605.265213012695</c:v>
                      </c:pt>
                      <c:pt idx="9079">
                        <c:v>45614.489700317383</c:v>
                      </c:pt>
                      <c:pt idx="9080">
                        <c:v>45400.579727172852</c:v>
                      </c:pt>
                      <c:pt idx="9081">
                        <c:v>45866.880508422852</c:v>
                      </c:pt>
                      <c:pt idx="9082">
                        <c:v>47347.931228637695</c:v>
                      </c:pt>
                      <c:pt idx="9083">
                        <c:v>47347.931228637695</c:v>
                      </c:pt>
                      <c:pt idx="9084">
                        <c:v>47347.931350708008</c:v>
                      </c:pt>
                      <c:pt idx="9085">
                        <c:v>49139.753540039063</c:v>
                      </c:pt>
                      <c:pt idx="9086">
                        <c:v>49139.75390625</c:v>
                      </c:pt>
                      <c:pt idx="9087">
                        <c:v>49143.753845214844</c:v>
                      </c:pt>
                      <c:pt idx="9088">
                        <c:v>49152.978332519531</c:v>
                      </c:pt>
                      <c:pt idx="9089">
                        <c:v>49143.75390625</c:v>
                      </c:pt>
                      <c:pt idx="9090">
                        <c:v>50440.060745239258</c:v>
                      </c:pt>
                      <c:pt idx="9091">
                        <c:v>50702.279373168945</c:v>
                      </c:pt>
                      <c:pt idx="9092">
                        <c:v>50654.46809387207</c:v>
                      </c:pt>
                      <c:pt idx="9093">
                        <c:v>50421.78645324707</c:v>
                      </c:pt>
                      <c:pt idx="9094">
                        <c:v>50421.78645324707</c:v>
                      </c:pt>
                      <c:pt idx="9095">
                        <c:v>50412.562088012695</c:v>
                      </c:pt>
                      <c:pt idx="9096">
                        <c:v>48419.124404907227</c:v>
                      </c:pt>
                      <c:pt idx="9097">
                        <c:v>48190.298416137695</c:v>
                      </c:pt>
                      <c:pt idx="9098">
                        <c:v>48902.38850402832</c:v>
                      </c:pt>
                      <c:pt idx="9099">
                        <c:v>48902.38899230957</c:v>
                      </c:pt>
                      <c:pt idx="9100">
                        <c:v>48772.179275512695</c:v>
                      </c:pt>
                      <c:pt idx="9101">
                        <c:v>56048.16731262207</c:v>
                      </c:pt>
                      <c:pt idx="9102">
                        <c:v>56057.391738891602</c:v>
                      </c:pt>
                      <c:pt idx="9103">
                        <c:v>56060.10188293457</c:v>
                      </c:pt>
                      <c:pt idx="9104">
                        <c:v>56060.101821899414</c:v>
                      </c:pt>
                      <c:pt idx="9105">
                        <c:v>50208.788726806641</c:v>
                      </c:pt>
                      <c:pt idx="9106">
                        <c:v>50594.105133056641</c:v>
                      </c:pt>
                      <c:pt idx="9107">
                        <c:v>50085.314361572266</c:v>
                      </c:pt>
                      <c:pt idx="9108">
                        <c:v>48893.026306152344</c:v>
                      </c:pt>
                      <c:pt idx="9109">
                        <c:v>48893.026306152344</c:v>
                      </c:pt>
                      <c:pt idx="9110">
                        <c:v>48893.026306152344</c:v>
                      </c:pt>
                      <c:pt idx="9111">
                        <c:v>47432.057594299316</c:v>
                      </c:pt>
                      <c:pt idx="9112">
                        <c:v>50522.706985473633</c:v>
                      </c:pt>
                      <c:pt idx="9113">
                        <c:v>50100.53450012207</c:v>
                      </c:pt>
                      <c:pt idx="9114">
                        <c:v>50099.61262512207</c:v>
                      </c:pt>
                      <c:pt idx="9115">
                        <c:v>50920.266098022461</c:v>
                      </c:pt>
                      <c:pt idx="9116">
                        <c:v>50534.949752807617</c:v>
                      </c:pt>
                      <c:pt idx="9117">
                        <c:v>57606.797149658203</c:v>
                      </c:pt>
                      <c:pt idx="9118">
                        <c:v>56957.458404541016</c:v>
                      </c:pt>
                      <c:pt idx="9119">
                        <c:v>56877.163848876953</c:v>
                      </c:pt>
                      <c:pt idx="9120">
                        <c:v>50461.274887084961</c:v>
                      </c:pt>
                      <c:pt idx="9121">
                        <c:v>50340.220504760742</c:v>
                      </c:pt>
                      <c:pt idx="9122">
                        <c:v>48440.392532348633</c:v>
                      </c:pt>
                      <c:pt idx="9123">
                        <c:v>48502.633438110352</c:v>
                      </c:pt>
                      <c:pt idx="9124">
                        <c:v>48502.633438110352</c:v>
                      </c:pt>
                      <c:pt idx="9125">
                        <c:v>48819.722305297852</c:v>
                      </c:pt>
                      <c:pt idx="9126">
                        <c:v>48975.83235168457</c:v>
                      </c:pt>
                      <c:pt idx="9127">
                        <c:v>48966.607986450195</c:v>
                      </c:pt>
                      <c:pt idx="9128">
                        <c:v>49094.76594543457</c:v>
                      </c:pt>
                      <c:pt idx="9129">
                        <c:v>49077.902145385742</c:v>
                      </c:pt>
                      <c:pt idx="9130">
                        <c:v>49039.315048217773</c:v>
                      </c:pt>
                      <c:pt idx="9131">
                        <c:v>49039.315048217773</c:v>
                      </c:pt>
                      <c:pt idx="9132">
                        <c:v>48926.329879760742</c:v>
                      </c:pt>
                      <c:pt idx="9133">
                        <c:v>58935.052093505859</c:v>
                      </c:pt>
                      <c:pt idx="9134">
                        <c:v>58964.814849853516</c:v>
                      </c:pt>
                      <c:pt idx="9135">
                        <c:v>50633.280349731445</c:v>
                      </c:pt>
                      <c:pt idx="9136">
                        <c:v>51206.201370239258</c:v>
                      </c:pt>
                      <c:pt idx="9137">
                        <c:v>51255.029983520508</c:v>
                      </c:pt>
                      <c:pt idx="9138">
                        <c:v>51619.388748168945</c:v>
                      </c:pt>
                      <c:pt idx="9139">
                        <c:v>51669.088821411126</c:v>
                      </c:pt>
                      <c:pt idx="9140">
                        <c:v>52156.898513793945</c:v>
                      </c:pt>
                      <c:pt idx="9141">
                        <c:v>46598.885513305664</c:v>
                      </c:pt>
                      <c:pt idx="9142">
                        <c:v>46525.985549926758</c:v>
                      </c:pt>
                      <c:pt idx="9143">
                        <c:v>47090.925491333008</c:v>
                      </c:pt>
                      <c:pt idx="9144">
                        <c:v>48221.145401000977</c:v>
                      </c:pt>
                      <c:pt idx="9145">
                        <c:v>48822.38264465332</c:v>
                      </c:pt>
                      <c:pt idx="9146">
                        <c:v>48831.607009887695</c:v>
                      </c:pt>
                      <c:pt idx="9147">
                        <c:v>48342.743850708001</c:v>
                      </c:pt>
                      <c:pt idx="9148">
                        <c:v>48293.915115356445</c:v>
                      </c:pt>
                      <c:pt idx="9149">
                        <c:v>48113.56379699707</c:v>
                      </c:pt>
                      <c:pt idx="9150">
                        <c:v>50112.760330200195</c:v>
                      </c:pt>
                      <c:pt idx="9151">
                        <c:v>50112.760330200195</c:v>
                      </c:pt>
                      <c:pt idx="9152">
                        <c:v>50441.838455200195</c:v>
                      </c:pt>
                      <c:pt idx="9153">
                        <c:v>50182.722244262695</c:v>
                      </c:pt>
                      <c:pt idx="9154">
                        <c:v>50191.946670532227</c:v>
                      </c:pt>
                      <c:pt idx="9155">
                        <c:v>50028.430252075195</c:v>
                      </c:pt>
                      <c:pt idx="9156">
                        <c:v>50380.107986450195</c:v>
                      </c:pt>
                      <c:pt idx="9157">
                        <c:v>50380.107986450195</c:v>
                      </c:pt>
                      <c:pt idx="9158">
                        <c:v>50437.871658325195</c:v>
                      </c:pt>
                      <c:pt idx="9159">
                        <c:v>50437.871658325195</c:v>
                      </c:pt>
                      <c:pt idx="9160">
                        <c:v>49582.047439575195</c:v>
                      </c:pt>
                      <c:pt idx="9161">
                        <c:v>49400.826858520508</c:v>
                      </c:pt>
                      <c:pt idx="9162">
                        <c:v>49410.051284790039</c:v>
                      </c:pt>
                      <c:pt idx="9163">
                        <c:v>49361.222610473633</c:v>
                      </c:pt>
                      <c:pt idx="9164">
                        <c:v>49351.998306274414</c:v>
                      </c:pt>
                      <c:pt idx="9165">
                        <c:v>50825.072128295898</c:v>
                      </c:pt>
                      <c:pt idx="9166">
                        <c:v>50375.897659301758</c:v>
                      </c:pt>
                      <c:pt idx="9167">
                        <c:v>50385.122024536126</c:v>
                      </c:pt>
                      <c:pt idx="9168">
                        <c:v>51672.888259887695</c:v>
                      </c:pt>
                      <c:pt idx="9169">
                        <c:v>50968.888259887695</c:v>
                      </c:pt>
                      <c:pt idx="9170">
                        <c:v>50542.65559387207</c:v>
                      </c:pt>
                      <c:pt idx="9171">
                        <c:v>50187.814529418945</c:v>
                      </c:pt>
                      <c:pt idx="9172">
                        <c:v>49802.500564575195</c:v>
                      </c:pt>
                      <c:pt idx="9173">
                        <c:v>50306.746658325195</c:v>
                      </c:pt>
                      <c:pt idx="9174">
                        <c:v>50394.382400512695</c:v>
                      </c:pt>
                      <c:pt idx="9175">
                        <c:v>49279.806793212891</c:v>
                      </c:pt>
                      <c:pt idx="9176">
                        <c:v>49279.806915283203</c:v>
                      </c:pt>
                      <c:pt idx="9177">
                        <c:v>49222.840057373047</c:v>
                      </c:pt>
                      <c:pt idx="9178">
                        <c:v>50185.478591918945</c:v>
                      </c:pt>
                      <c:pt idx="9179">
                        <c:v>50185.478652954102</c:v>
                      </c:pt>
                      <c:pt idx="9180">
                        <c:v>50013.898025512695</c:v>
                      </c:pt>
                      <c:pt idx="9181">
                        <c:v>50023.122451782227</c:v>
                      </c:pt>
                      <c:pt idx="9182">
                        <c:v>50023.572647094727</c:v>
                      </c:pt>
                      <c:pt idx="9183">
                        <c:v>49281.637649536126</c:v>
                      </c:pt>
                      <c:pt idx="9184">
                        <c:v>49281.63752746582</c:v>
                      </c:pt>
                      <c:pt idx="9185">
                        <c:v>51414.077125549309</c:v>
                      </c:pt>
                      <c:pt idx="9186">
                        <c:v>51414.077369689941</c:v>
                      </c:pt>
                      <c:pt idx="9187">
                        <c:v>51028.762916564941</c:v>
                      </c:pt>
                      <c:pt idx="9188">
                        <c:v>58283.887237548828</c:v>
                      </c:pt>
                      <c:pt idx="9189">
                        <c:v>58330.975616455078</c:v>
                      </c:pt>
                      <c:pt idx="9190">
                        <c:v>58058.756011962891</c:v>
                      </c:pt>
                      <c:pt idx="9191">
                        <c:v>58878.448028564446</c:v>
                      </c:pt>
                      <c:pt idx="9192">
                        <c:v>59747.671905517578</c:v>
                      </c:pt>
                      <c:pt idx="9193">
                        <c:v>59749.702667236328</c:v>
                      </c:pt>
                      <c:pt idx="9194">
                        <c:v>59484.810577392578</c:v>
                      </c:pt>
                      <c:pt idx="9195">
                        <c:v>49976.33625793457</c:v>
                      </c:pt>
                      <c:pt idx="9196">
                        <c:v>49976.336502075195</c:v>
                      </c:pt>
                      <c:pt idx="9197">
                        <c:v>49976.336502075195</c:v>
                      </c:pt>
                      <c:pt idx="9198">
                        <c:v>49976.33674621582</c:v>
                      </c:pt>
                      <c:pt idx="9199">
                        <c:v>49976.336502075195</c:v>
                      </c:pt>
                      <c:pt idx="9200">
                        <c:v>50102.872634887695</c:v>
                      </c:pt>
                      <c:pt idx="9201">
                        <c:v>49814.978240966797</c:v>
                      </c:pt>
                      <c:pt idx="9202">
                        <c:v>49802.525466918938</c:v>
                      </c:pt>
                      <c:pt idx="9203">
                        <c:v>49802.096267700188</c:v>
                      </c:pt>
                      <c:pt idx="9204">
                        <c:v>49298.987380981445</c:v>
                      </c:pt>
                      <c:pt idx="9205">
                        <c:v>49298.987319946289</c:v>
                      </c:pt>
                      <c:pt idx="9206">
                        <c:v>58619.642166137688</c:v>
                      </c:pt>
                      <c:pt idx="9207">
                        <c:v>58792.96369934082</c:v>
                      </c:pt>
                      <c:pt idx="9208">
                        <c:v>58792.955841064453</c:v>
                      </c:pt>
                      <c:pt idx="9209">
                        <c:v>59496.193511962891</c:v>
                      </c:pt>
                      <c:pt idx="9210">
                        <c:v>50884.09895324707</c:v>
                      </c:pt>
                      <c:pt idx="9211">
                        <c:v>51969.82746887207</c:v>
                      </c:pt>
                      <c:pt idx="9212">
                        <c:v>51481.71760559082</c:v>
                      </c:pt>
                      <c:pt idx="9213">
                        <c:v>50347.888526916497</c:v>
                      </c:pt>
                      <c:pt idx="9214">
                        <c:v>50111.634620666497</c:v>
                      </c:pt>
                      <c:pt idx="9215">
                        <c:v>49702.546829223633</c:v>
                      </c:pt>
                      <c:pt idx="9216">
                        <c:v>49870.309036254883</c:v>
                      </c:pt>
                      <c:pt idx="9217">
                        <c:v>49870.309036254883</c:v>
                      </c:pt>
                      <c:pt idx="9218">
                        <c:v>50011.801986694336</c:v>
                      </c:pt>
                      <c:pt idx="9219">
                        <c:v>50761.515701293945</c:v>
                      </c:pt>
                      <c:pt idx="9220">
                        <c:v>49918.170928955078</c:v>
                      </c:pt>
                      <c:pt idx="9221">
                        <c:v>50330.657989501946</c:v>
                      </c:pt>
                      <c:pt idx="9222">
                        <c:v>58681.271759033203</c:v>
                      </c:pt>
                      <c:pt idx="9223">
                        <c:v>57003.882110595703</c:v>
                      </c:pt>
                      <c:pt idx="9224">
                        <c:v>56930.761993408203</c:v>
                      </c:pt>
                      <c:pt idx="9225">
                        <c:v>49522.907928466797</c:v>
                      </c:pt>
                      <c:pt idx="9226">
                        <c:v>49429.542694091797</c:v>
                      </c:pt>
                      <c:pt idx="9227">
                        <c:v>46246.732299804688</c:v>
                      </c:pt>
                      <c:pt idx="9228">
                        <c:v>45902.232299804688</c:v>
                      </c:pt>
                      <c:pt idx="9229">
                        <c:v>45670.744750976563</c:v>
                      </c:pt>
                      <c:pt idx="9230">
                        <c:v>45670.744750976563</c:v>
                      </c:pt>
                      <c:pt idx="9231">
                        <c:v>46212.455505371094</c:v>
                      </c:pt>
                      <c:pt idx="9232">
                        <c:v>45598.23486328125</c:v>
                      </c:pt>
                      <c:pt idx="9233">
                        <c:v>47348.053787231445</c:v>
                      </c:pt>
                      <c:pt idx="9234">
                        <c:v>47545.799026489258</c:v>
                      </c:pt>
                      <c:pt idx="9235">
                        <c:v>47515.129104614258</c:v>
                      </c:pt>
                      <c:pt idx="9236">
                        <c:v>47909.667861938477</c:v>
                      </c:pt>
                      <c:pt idx="9237">
                        <c:v>47909.667984008789</c:v>
                      </c:pt>
                      <c:pt idx="9238">
                        <c:v>48413.398391723633</c:v>
                      </c:pt>
                      <c:pt idx="9239">
                        <c:v>47446.312576293945</c:v>
                      </c:pt>
                      <c:pt idx="9240">
                        <c:v>52308.576736450195</c:v>
                      </c:pt>
                      <c:pt idx="9241">
                        <c:v>45329.25080871582</c:v>
                      </c:pt>
                      <c:pt idx="9242">
                        <c:v>45287.754348754883</c:v>
                      </c:pt>
                      <c:pt idx="9243">
                        <c:v>44594.603958129883</c:v>
                      </c:pt>
                      <c:pt idx="9244">
                        <c:v>44178.03791809082</c:v>
                      </c:pt>
                      <c:pt idx="9245">
                        <c:v>47940.446563720703</c:v>
                      </c:pt>
                      <c:pt idx="9246">
                        <c:v>48026.678482055664</c:v>
                      </c:pt>
                      <c:pt idx="9247">
                        <c:v>48158.50862121582</c:v>
                      </c:pt>
                      <c:pt idx="9248">
                        <c:v>48158.508987426758</c:v>
                      </c:pt>
                      <c:pt idx="9249">
                        <c:v>48158.508987426758</c:v>
                      </c:pt>
                      <c:pt idx="9250">
                        <c:v>48254.299331665039</c:v>
                      </c:pt>
                      <c:pt idx="9251">
                        <c:v>48263.52375793457</c:v>
                      </c:pt>
                      <c:pt idx="9252">
                        <c:v>48228.937088012695</c:v>
                      </c:pt>
                      <c:pt idx="9253">
                        <c:v>58243.315155029297</c:v>
                      </c:pt>
                      <c:pt idx="9254">
                        <c:v>58243.315155029297</c:v>
                      </c:pt>
                      <c:pt idx="9255">
                        <c:v>49220.996658325195</c:v>
                      </c:pt>
                      <c:pt idx="9256">
                        <c:v>49224.996780395508</c:v>
                      </c:pt>
                      <c:pt idx="9257">
                        <c:v>48989.670120239258</c:v>
                      </c:pt>
                      <c:pt idx="9258">
                        <c:v>47432.529251098633</c:v>
                      </c:pt>
                      <c:pt idx="9259">
                        <c:v>47432.529251098633</c:v>
                      </c:pt>
                      <c:pt idx="9260">
                        <c:v>49349.705947875977</c:v>
                      </c:pt>
                      <c:pt idx="9261">
                        <c:v>49349.70588684082</c:v>
                      </c:pt>
                      <c:pt idx="9262">
                        <c:v>49349.705947875977</c:v>
                      </c:pt>
                      <c:pt idx="9263">
                        <c:v>48878.772354125977</c:v>
                      </c:pt>
                      <c:pt idx="9264">
                        <c:v>48778.868057250977</c:v>
                      </c:pt>
                      <c:pt idx="9265">
                        <c:v>48777.439407348633</c:v>
                      </c:pt>
                      <c:pt idx="9266">
                        <c:v>48777.43928527832</c:v>
                      </c:pt>
                      <c:pt idx="9267">
                        <c:v>48165.09065246582</c:v>
                      </c:pt>
                      <c:pt idx="9268">
                        <c:v>59398.431243896484</c:v>
                      </c:pt>
                      <c:pt idx="9269">
                        <c:v>59398.431182861328</c:v>
                      </c:pt>
                      <c:pt idx="9270">
                        <c:v>50727.782791137695</c:v>
                      </c:pt>
                      <c:pt idx="9271">
                        <c:v>50727.782791137695</c:v>
                      </c:pt>
                      <c:pt idx="9272">
                        <c:v>50727.782791137695</c:v>
                      </c:pt>
                      <c:pt idx="9273">
                        <c:v>50612.853103637695</c:v>
                      </c:pt>
                      <c:pt idx="9274">
                        <c:v>50622.077529907227</c:v>
                      </c:pt>
                      <c:pt idx="9275">
                        <c:v>50731.782791137695</c:v>
                      </c:pt>
                      <c:pt idx="9276">
                        <c:v>50394.41162109375</c:v>
                      </c:pt>
                      <c:pt idx="9277">
                        <c:v>47650.462661743164</c:v>
                      </c:pt>
                      <c:pt idx="9278">
                        <c:v>60101.365325927734</c:v>
                      </c:pt>
                      <c:pt idx="9279">
                        <c:v>60101.365264892578</c:v>
                      </c:pt>
                      <c:pt idx="9280">
                        <c:v>59753.365264892578</c:v>
                      </c:pt>
                      <c:pt idx="9281">
                        <c:v>59397.365325927734</c:v>
                      </c:pt>
                      <c:pt idx="9282">
                        <c:v>59396.148864746094</c:v>
                      </c:pt>
                      <c:pt idx="9283">
                        <c:v>59396.148864746094</c:v>
                      </c:pt>
                      <c:pt idx="9284">
                        <c:v>59396.148864746094</c:v>
                      </c:pt>
                      <c:pt idx="9285">
                        <c:v>49577.466384887695</c:v>
                      </c:pt>
                      <c:pt idx="9286">
                        <c:v>49938.690811157227</c:v>
                      </c:pt>
                      <c:pt idx="9287">
                        <c:v>49929.826736450195</c:v>
                      </c:pt>
                      <c:pt idx="9288">
                        <c:v>49464.008377075195</c:v>
                      </c:pt>
                      <c:pt idx="9289">
                        <c:v>47232.620681762695</c:v>
                      </c:pt>
                      <c:pt idx="9290">
                        <c:v>47593.84553527832</c:v>
                      </c:pt>
                      <c:pt idx="9291">
                        <c:v>47503.10578918457</c:v>
                      </c:pt>
                      <c:pt idx="9292">
                        <c:v>48616.038040161133</c:v>
                      </c:pt>
                      <c:pt idx="9293">
                        <c:v>50281.248916625977</c:v>
                      </c:pt>
                      <c:pt idx="9294">
                        <c:v>50281.248916625977</c:v>
                      </c:pt>
                      <c:pt idx="9295">
                        <c:v>49517.295425415039</c:v>
                      </c:pt>
                      <c:pt idx="9296">
                        <c:v>49517.295425415039</c:v>
                      </c:pt>
                      <c:pt idx="9297">
                        <c:v>49531.537063598633</c:v>
                      </c:pt>
                      <c:pt idx="9298">
                        <c:v>58258.168548583984</c:v>
                      </c:pt>
                      <c:pt idx="9299">
                        <c:v>58258.168548583984</c:v>
                      </c:pt>
                      <c:pt idx="9300">
                        <c:v>52764.633377075195</c:v>
                      </c:pt>
                      <c:pt idx="9301">
                        <c:v>52691.514480590813</c:v>
                      </c:pt>
                      <c:pt idx="9302">
                        <c:v>52618.392898559563</c:v>
                      </c:pt>
                      <c:pt idx="9303">
                        <c:v>52545.283035278313</c:v>
                      </c:pt>
                      <c:pt idx="9304">
                        <c:v>48432.829299926758</c:v>
                      </c:pt>
                      <c:pt idx="9305">
                        <c:v>48432.829299926758</c:v>
                      </c:pt>
                      <c:pt idx="9306">
                        <c:v>48071.60481262207</c:v>
                      </c:pt>
                      <c:pt idx="9307">
                        <c:v>46331.279388427734</c:v>
                      </c:pt>
                      <c:pt idx="9308">
                        <c:v>46340.504058837891</c:v>
                      </c:pt>
                      <c:pt idx="9309">
                        <c:v>46340.503997802734</c:v>
                      </c:pt>
                      <c:pt idx="9310">
                        <c:v>46340.503997802734</c:v>
                      </c:pt>
                      <c:pt idx="9311">
                        <c:v>45623.279388427734</c:v>
                      </c:pt>
                      <c:pt idx="9312">
                        <c:v>49694.433975219727</c:v>
                      </c:pt>
                      <c:pt idx="9313">
                        <c:v>49752.487014770508</c:v>
                      </c:pt>
                      <c:pt idx="9314">
                        <c:v>49990.331192016602</c:v>
                      </c:pt>
                      <c:pt idx="9315">
                        <c:v>50393.445098876953</c:v>
                      </c:pt>
                      <c:pt idx="9316">
                        <c:v>50761.519317626953</c:v>
                      </c:pt>
                      <c:pt idx="9317">
                        <c:v>48493.197296142578</c:v>
                      </c:pt>
                      <c:pt idx="9318">
                        <c:v>48493.197296142578</c:v>
                      </c:pt>
                      <c:pt idx="9319">
                        <c:v>48497.197296142578</c:v>
                      </c:pt>
                      <c:pt idx="9320">
                        <c:v>48610.155349731445</c:v>
                      </c:pt>
                      <c:pt idx="9321">
                        <c:v>50418.888809204102</c:v>
                      </c:pt>
                      <c:pt idx="9322">
                        <c:v>49019.64924621582</c:v>
                      </c:pt>
                      <c:pt idx="9323">
                        <c:v>49842.335525512695</c:v>
                      </c:pt>
                      <c:pt idx="9324">
                        <c:v>49335.22151184082</c:v>
                      </c:pt>
                      <c:pt idx="9325">
                        <c:v>48347.493316650391</c:v>
                      </c:pt>
                      <c:pt idx="9326">
                        <c:v>50918.448654174805</c:v>
                      </c:pt>
                      <c:pt idx="9327">
                        <c:v>50852.326705932617</c:v>
                      </c:pt>
                      <c:pt idx="9328">
                        <c:v>56661.609085083008</c:v>
                      </c:pt>
                      <c:pt idx="9329">
                        <c:v>58856.243316650391</c:v>
                      </c:pt>
                      <c:pt idx="9330">
                        <c:v>62827.575416564941</c:v>
                      </c:pt>
                      <c:pt idx="9331">
                        <c:v>49536.086273193359</c:v>
                      </c:pt>
                      <c:pt idx="9332">
                        <c:v>49523.015716552734</c:v>
                      </c:pt>
                      <c:pt idx="9333">
                        <c:v>48676.068557739258</c:v>
                      </c:pt>
                      <c:pt idx="9334">
                        <c:v>49229.542373657227</c:v>
                      </c:pt>
                      <c:pt idx="9335">
                        <c:v>49381.588562011719</c:v>
                      </c:pt>
                      <c:pt idx="9336">
                        <c:v>48977.193496704102</c:v>
                      </c:pt>
                      <c:pt idx="9337">
                        <c:v>48986.417922973633</c:v>
                      </c:pt>
                      <c:pt idx="9338">
                        <c:v>48986.417861938477</c:v>
                      </c:pt>
                      <c:pt idx="9339">
                        <c:v>48977.193557739258</c:v>
                      </c:pt>
                      <c:pt idx="9340">
                        <c:v>46996.544509887695</c:v>
                      </c:pt>
                      <c:pt idx="9341">
                        <c:v>46996.544570922852</c:v>
                      </c:pt>
                      <c:pt idx="9342">
                        <c:v>46996.544570922852</c:v>
                      </c:pt>
                      <c:pt idx="9343">
                        <c:v>57066.320022583008</c:v>
                      </c:pt>
                      <c:pt idx="9344">
                        <c:v>57066.319900512695</c:v>
                      </c:pt>
                      <c:pt idx="9345">
                        <c:v>50817.545974731445</c:v>
                      </c:pt>
                      <c:pt idx="9346">
                        <c:v>50864.17170715332</c:v>
                      </c:pt>
                      <c:pt idx="9347">
                        <c:v>50864.17170715332</c:v>
                      </c:pt>
                      <c:pt idx="9348">
                        <c:v>51024.46809387207</c:v>
                      </c:pt>
                      <c:pt idx="9349">
                        <c:v>50722.028152465813</c:v>
                      </c:pt>
                      <c:pt idx="9350">
                        <c:v>50671.307327270508</c:v>
                      </c:pt>
                      <c:pt idx="9351">
                        <c:v>50622.479202270508</c:v>
                      </c:pt>
                      <c:pt idx="9352">
                        <c:v>50067.832351684563</c:v>
                      </c:pt>
                      <c:pt idx="9353">
                        <c:v>47197.70036315918</c:v>
                      </c:pt>
                      <c:pt idx="9354">
                        <c:v>47083.285018920898</c:v>
                      </c:pt>
                      <c:pt idx="9355">
                        <c:v>51194.297882080078</c:v>
                      </c:pt>
                      <c:pt idx="9356">
                        <c:v>51666.71125793457</c:v>
                      </c:pt>
                      <c:pt idx="9357">
                        <c:v>51666.711502075188</c:v>
                      </c:pt>
                      <c:pt idx="9358">
                        <c:v>58676.814971923828</c:v>
                      </c:pt>
                      <c:pt idx="9359">
                        <c:v>58603.694610595696</c:v>
                      </c:pt>
                      <c:pt idx="9360">
                        <c:v>46124.276565551758</c:v>
                      </c:pt>
                      <c:pt idx="9361">
                        <c:v>46133.501174926758</c:v>
                      </c:pt>
                      <c:pt idx="9362">
                        <c:v>46133.50129699707</c:v>
                      </c:pt>
                      <c:pt idx="9363">
                        <c:v>46034.757766723633</c:v>
                      </c:pt>
                      <c:pt idx="9364">
                        <c:v>48544.092483520508</c:v>
                      </c:pt>
                      <c:pt idx="9365">
                        <c:v>48553.31672668457</c:v>
                      </c:pt>
                      <c:pt idx="9366">
                        <c:v>47071.585113525391</c:v>
                      </c:pt>
                      <c:pt idx="9367">
                        <c:v>46719.585174560547</c:v>
                      </c:pt>
                      <c:pt idx="9368">
                        <c:v>46123.111602783203</c:v>
                      </c:pt>
                      <c:pt idx="9369">
                        <c:v>48048.475357055664</c:v>
                      </c:pt>
                      <c:pt idx="9370">
                        <c:v>48433.789749145508</c:v>
                      </c:pt>
                      <c:pt idx="9371">
                        <c:v>48182.067337036133</c:v>
                      </c:pt>
                      <c:pt idx="9372">
                        <c:v>55497.605255126953</c:v>
                      </c:pt>
                      <c:pt idx="9373">
                        <c:v>55488.380767822266</c:v>
                      </c:pt>
                      <c:pt idx="9374">
                        <c:v>56442.783233642578</c:v>
                      </c:pt>
                      <c:pt idx="9375">
                        <c:v>63471.891067504876</c:v>
                      </c:pt>
                      <c:pt idx="9376">
                        <c:v>63477.26936340332</c:v>
                      </c:pt>
                      <c:pt idx="9377">
                        <c:v>49769.418350219727</c:v>
                      </c:pt>
                      <c:pt idx="9378">
                        <c:v>49769.418350219727</c:v>
                      </c:pt>
                      <c:pt idx="9379">
                        <c:v>50047.083938598633</c:v>
                      </c:pt>
                      <c:pt idx="9380">
                        <c:v>50047.084182739258</c:v>
                      </c:pt>
                      <c:pt idx="9381">
                        <c:v>49946.371734619141</c:v>
                      </c:pt>
                      <c:pt idx="9382">
                        <c:v>50358.859283447258</c:v>
                      </c:pt>
                      <c:pt idx="9383">
                        <c:v>50358.859405517578</c:v>
                      </c:pt>
                      <c:pt idx="9384">
                        <c:v>50049.611358642578</c:v>
                      </c:pt>
                      <c:pt idx="9385">
                        <c:v>58811.521514892578</c:v>
                      </c:pt>
                      <c:pt idx="9386">
                        <c:v>58215.607574462891</c:v>
                      </c:pt>
                      <c:pt idx="9387">
                        <c:v>60651.810150146484</c:v>
                      </c:pt>
                      <c:pt idx="9388">
                        <c:v>60423.717926025391</c:v>
                      </c:pt>
                      <c:pt idx="9389">
                        <c:v>60413.954498291016</c:v>
                      </c:pt>
                      <c:pt idx="9390">
                        <c:v>49901.257278442383</c:v>
                      </c:pt>
                      <c:pt idx="9391">
                        <c:v>49899.33430480957</c:v>
                      </c:pt>
                      <c:pt idx="9392">
                        <c:v>49383.929946899414</c:v>
                      </c:pt>
                      <c:pt idx="9393">
                        <c:v>49139.786880493164</c:v>
                      </c:pt>
                      <c:pt idx="9394">
                        <c:v>51107.227920532227</c:v>
                      </c:pt>
                      <c:pt idx="9395">
                        <c:v>44949.677810668945</c:v>
                      </c:pt>
                      <c:pt idx="9396">
                        <c:v>44717.964981079102</c:v>
                      </c:pt>
                      <c:pt idx="9397">
                        <c:v>55852.576354980469</c:v>
                      </c:pt>
                      <c:pt idx="9398">
                        <c:v>55861.80078125</c:v>
                      </c:pt>
                      <c:pt idx="9399">
                        <c:v>58137.473342895508</c:v>
                      </c:pt>
                      <c:pt idx="9400">
                        <c:v>58772.16828918457</c:v>
                      </c:pt>
                      <c:pt idx="9401">
                        <c:v>58815.90803527832</c:v>
                      </c:pt>
                      <c:pt idx="9402">
                        <c:v>58825.132400512688</c:v>
                      </c:pt>
                      <c:pt idx="9403">
                        <c:v>58885.746109008789</c:v>
                      </c:pt>
                      <c:pt idx="9404">
                        <c:v>58822.070755004883</c:v>
                      </c:pt>
                      <c:pt idx="9405">
                        <c:v>51146.164688110352</c:v>
                      </c:pt>
                      <c:pt idx="9406">
                        <c:v>51092.472244262695</c:v>
                      </c:pt>
                      <c:pt idx="9407">
                        <c:v>51101.696670532227</c:v>
                      </c:pt>
                      <c:pt idx="9408">
                        <c:v>51092.472244262695</c:v>
                      </c:pt>
                      <c:pt idx="9409">
                        <c:v>51088.472244262695</c:v>
                      </c:pt>
                      <c:pt idx="9410">
                        <c:v>50272.490798950195</c:v>
                      </c:pt>
                      <c:pt idx="9411">
                        <c:v>50735.631423950195</c:v>
                      </c:pt>
                      <c:pt idx="9412">
                        <c:v>51976.648025512695</c:v>
                      </c:pt>
                      <c:pt idx="9413">
                        <c:v>51903.538162231445</c:v>
                      </c:pt>
                      <c:pt idx="9414">
                        <c:v>49402.391250610352</c:v>
                      </c:pt>
                      <c:pt idx="9415">
                        <c:v>49451.355361938477</c:v>
                      </c:pt>
                      <c:pt idx="9416">
                        <c:v>49451.355361938477</c:v>
                      </c:pt>
                      <c:pt idx="9417">
                        <c:v>49400.634231567383</c:v>
                      </c:pt>
                      <c:pt idx="9418">
                        <c:v>48475.095413208008</c:v>
                      </c:pt>
                      <c:pt idx="9419">
                        <c:v>49974.191970825195</c:v>
                      </c:pt>
                      <c:pt idx="9420">
                        <c:v>49955.986465454102</c:v>
                      </c:pt>
                      <c:pt idx="9421">
                        <c:v>47055.230117797852</c:v>
                      </c:pt>
                      <c:pt idx="9422">
                        <c:v>47055.230117797852</c:v>
                      </c:pt>
                      <c:pt idx="9423">
                        <c:v>46707.230117797852</c:v>
                      </c:pt>
                      <c:pt idx="9424">
                        <c:v>47300.979446411126</c:v>
                      </c:pt>
                      <c:pt idx="9425">
                        <c:v>46948.979568481445</c:v>
                      </c:pt>
                      <c:pt idx="9426">
                        <c:v>46948.979690551758</c:v>
                      </c:pt>
                      <c:pt idx="9427">
                        <c:v>46745.458206176758</c:v>
                      </c:pt>
                      <c:pt idx="9428">
                        <c:v>47571.062393188477</c:v>
                      </c:pt>
                      <c:pt idx="9429">
                        <c:v>47571.06233215332</c:v>
                      </c:pt>
                      <c:pt idx="9430">
                        <c:v>47571.06233215332</c:v>
                      </c:pt>
                      <c:pt idx="9431">
                        <c:v>47571.06233215332</c:v>
                      </c:pt>
                      <c:pt idx="9432">
                        <c:v>47571.06233215332</c:v>
                      </c:pt>
                      <c:pt idx="9433">
                        <c:v>55275.005523681641</c:v>
                      </c:pt>
                      <c:pt idx="9434">
                        <c:v>59215.983612060547</c:v>
                      </c:pt>
                      <c:pt idx="9435">
                        <c:v>49346.119583129883</c:v>
                      </c:pt>
                      <c:pt idx="9436">
                        <c:v>49344.311965942383</c:v>
                      </c:pt>
                      <c:pt idx="9437">
                        <c:v>50006.846878051758</c:v>
                      </c:pt>
                      <c:pt idx="9438">
                        <c:v>50006.846878051758</c:v>
                      </c:pt>
                      <c:pt idx="9439">
                        <c:v>49514.607498168938</c:v>
                      </c:pt>
                      <c:pt idx="9440">
                        <c:v>49305.597854614251</c:v>
                      </c:pt>
                      <c:pt idx="9441">
                        <c:v>49232.697952270501</c:v>
                      </c:pt>
                      <c:pt idx="9442">
                        <c:v>49005.175064086914</c:v>
                      </c:pt>
                      <c:pt idx="9443">
                        <c:v>52639.324356079102</c:v>
                      </c:pt>
                      <c:pt idx="9444">
                        <c:v>52287.32453918457</c:v>
                      </c:pt>
                      <c:pt idx="9445">
                        <c:v>57174.436676025391</c:v>
                      </c:pt>
                      <c:pt idx="9446">
                        <c:v>57056.063629150391</c:v>
                      </c:pt>
                      <c:pt idx="9447">
                        <c:v>58268.829177856445</c:v>
                      </c:pt>
                      <c:pt idx="9448">
                        <c:v>59237.852710723877</c:v>
                      </c:pt>
                      <c:pt idx="9449">
                        <c:v>60412.898365020752</c:v>
                      </c:pt>
                      <c:pt idx="9450">
                        <c:v>51514.753494262695</c:v>
                      </c:pt>
                      <c:pt idx="9451">
                        <c:v>51392.80549621582</c:v>
                      </c:pt>
                      <c:pt idx="9452">
                        <c:v>51319.684646606445</c:v>
                      </c:pt>
                      <c:pt idx="9453">
                        <c:v>51198.763748168945</c:v>
                      </c:pt>
                      <c:pt idx="9454">
                        <c:v>50731.10432434082</c:v>
                      </c:pt>
                      <c:pt idx="9455">
                        <c:v>49430.414138793945</c:v>
                      </c:pt>
                      <c:pt idx="9456">
                        <c:v>49434.414199829102</c:v>
                      </c:pt>
                      <c:pt idx="9457">
                        <c:v>47034.534561157227</c:v>
                      </c:pt>
                      <c:pt idx="9458">
                        <c:v>47285.358840942383</c:v>
                      </c:pt>
                      <c:pt idx="9459">
                        <c:v>47285.358840942383</c:v>
                      </c:pt>
                      <c:pt idx="9460">
                        <c:v>48745.141250610352</c:v>
                      </c:pt>
                      <c:pt idx="9461">
                        <c:v>48797.97004699707</c:v>
                      </c:pt>
                      <c:pt idx="9462">
                        <c:v>48807.194351196289</c:v>
                      </c:pt>
                      <c:pt idx="9463">
                        <c:v>61680.838577270508</c:v>
                      </c:pt>
                      <c:pt idx="9464">
                        <c:v>58554.682159423828</c:v>
                      </c:pt>
                      <c:pt idx="9465">
                        <c:v>48807.957557678223</c:v>
                      </c:pt>
                      <c:pt idx="9466">
                        <c:v>46027.48616027832</c:v>
                      </c:pt>
                      <c:pt idx="9467">
                        <c:v>46027.48616027832</c:v>
                      </c:pt>
                      <c:pt idx="9468">
                        <c:v>46027.48616027832</c:v>
                      </c:pt>
                      <c:pt idx="9469">
                        <c:v>46027.48616027832</c:v>
                      </c:pt>
                      <c:pt idx="9470">
                        <c:v>46027.485916137695</c:v>
                      </c:pt>
                      <c:pt idx="9471">
                        <c:v>47514.411697387695</c:v>
                      </c:pt>
                      <c:pt idx="9472">
                        <c:v>47509.394546508789</c:v>
                      </c:pt>
                      <c:pt idx="9473">
                        <c:v>47509.394546508789</c:v>
                      </c:pt>
                      <c:pt idx="9474">
                        <c:v>48184.367080688477</c:v>
                      </c:pt>
                      <c:pt idx="9475">
                        <c:v>49455.167617797852</c:v>
                      </c:pt>
                      <c:pt idx="9476">
                        <c:v>49505.337844848633</c:v>
                      </c:pt>
                      <c:pt idx="9477">
                        <c:v>61528.827346801758</c:v>
                      </c:pt>
                      <c:pt idx="9478">
                        <c:v>61570.691360473626</c:v>
                      </c:pt>
                      <c:pt idx="9479">
                        <c:v>61449.706497192376</c:v>
                      </c:pt>
                      <c:pt idx="9480">
                        <c:v>60141.046585083008</c:v>
                      </c:pt>
                      <c:pt idx="9481">
                        <c:v>60074.356155395508</c:v>
                      </c:pt>
                      <c:pt idx="9482">
                        <c:v>50672.975173950195</c:v>
                      </c:pt>
                      <c:pt idx="9483">
                        <c:v>51024.975173950195</c:v>
                      </c:pt>
                      <c:pt idx="9484">
                        <c:v>51024.975173950195</c:v>
                      </c:pt>
                      <c:pt idx="9485">
                        <c:v>50301.002334594727</c:v>
                      </c:pt>
                      <c:pt idx="9486">
                        <c:v>50687.245086669922</c:v>
                      </c:pt>
                      <c:pt idx="9487">
                        <c:v>50681.43180847168</c:v>
                      </c:pt>
                      <c:pt idx="9488">
                        <c:v>50681.43180847168</c:v>
                      </c:pt>
                      <c:pt idx="9489">
                        <c:v>50335.921646118164</c:v>
                      </c:pt>
                      <c:pt idx="9490">
                        <c:v>50919.439529418945</c:v>
                      </c:pt>
                      <c:pt idx="9491">
                        <c:v>48582.167678833008</c:v>
                      </c:pt>
                      <c:pt idx="9492">
                        <c:v>48586.167678833008</c:v>
                      </c:pt>
                      <c:pt idx="9493">
                        <c:v>48449.923782348633</c:v>
                      </c:pt>
                      <c:pt idx="9494">
                        <c:v>48440.699356079102</c:v>
                      </c:pt>
                      <c:pt idx="9495">
                        <c:v>50029.917556762695</c:v>
                      </c:pt>
                      <c:pt idx="9496">
                        <c:v>49956.807571411126</c:v>
                      </c:pt>
                      <c:pt idx="9497">
                        <c:v>49887.687454223626</c:v>
                      </c:pt>
                      <c:pt idx="9498">
                        <c:v>49475.650955200195</c:v>
                      </c:pt>
                      <c:pt idx="9499">
                        <c:v>50325.77717590332</c:v>
                      </c:pt>
                      <c:pt idx="9500">
                        <c:v>50325.777420043945</c:v>
                      </c:pt>
                      <c:pt idx="9501">
                        <c:v>49305.31233215332</c:v>
                      </c:pt>
                      <c:pt idx="9502">
                        <c:v>49781.98225402832</c:v>
                      </c:pt>
                      <c:pt idx="9503">
                        <c:v>49781.98225402832</c:v>
                      </c:pt>
                      <c:pt idx="9504">
                        <c:v>48900.401443481445</c:v>
                      </c:pt>
                      <c:pt idx="9505">
                        <c:v>48265.98957824707</c:v>
                      </c:pt>
                      <c:pt idx="9506">
                        <c:v>47593.345901489258</c:v>
                      </c:pt>
                      <c:pt idx="9507">
                        <c:v>47589.345779418945</c:v>
                      </c:pt>
                      <c:pt idx="9508">
                        <c:v>60432.115753173828</c:v>
                      </c:pt>
                      <c:pt idx="9509">
                        <c:v>60046.479766845696</c:v>
                      </c:pt>
                      <c:pt idx="9510">
                        <c:v>52475.533279418945</c:v>
                      </c:pt>
                      <c:pt idx="9511">
                        <c:v>49186.892654418945</c:v>
                      </c:pt>
                      <c:pt idx="9512">
                        <c:v>49186.892654418945</c:v>
                      </c:pt>
                      <c:pt idx="9513">
                        <c:v>51008.753128051758</c:v>
                      </c:pt>
                      <c:pt idx="9514">
                        <c:v>50966.352981567376</c:v>
                      </c:pt>
                      <c:pt idx="9515">
                        <c:v>50939.352981567376</c:v>
                      </c:pt>
                      <c:pt idx="9516">
                        <c:v>46819.592361450195</c:v>
                      </c:pt>
                      <c:pt idx="9517">
                        <c:v>47266.456008911126</c:v>
                      </c:pt>
                      <c:pt idx="9518">
                        <c:v>47266.456130981445</c:v>
                      </c:pt>
                      <c:pt idx="9519">
                        <c:v>47215.735061645508</c:v>
                      </c:pt>
                      <c:pt idx="9520">
                        <c:v>47324.907669067383</c:v>
                      </c:pt>
                      <c:pt idx="9521">
                        <c:v>47225.67951965332</c:v>
                      </c:pt>
                      <c:pt idx="9522">
                        <c:v>49576.755264282227</c:v>
                      </c:pt>
                      <c:pt idx="9523">
                        <c:v>50057.425369262695</c:v>
                      </c:pt>
                      <c:pt idx="9524">
                        <c:v>49942.937698364251</c:v>
                      </c:pt>
                      <c:pt idx="9525">
                        <c:v>49715.395751953125</c:v>
                      </c:pt>
                      <c:pt idx="9526">
                        <c:v>49866.281616210938</c:v>
                      </c:pt>
                      <c:pt idx="9527">
                        <c:v>49875.506103515618</c:v>
                      </c:pt>
                      <c:pt idx="9528">
                        <c:v>49875.505981445313</c:v>
                      </c:pt>
                      <c:pt idx="9529">
                        <c:v>46961.255325317383</c:v>
                      </c:pt>
                      <c:pt idx="9530">
                        <c:v>46722.919326782227</c:v>
                      </c:pt>
                      <c:pt idx="9531">
                        <c:v>46574.087600708008</c:v>
                      </c:pt>
                      <c:pt idx="9532">
                        <c:v>47068.593643188477</c:v>
                      </c:pt>
                      <c:pt idx="9533">
                        <c:v>47424.211502075195</c:v>
                      </c:pt>
                      <c:pt idx="9534">
                        <c:v>47424.19677734375</c:v>
                      </c:pt>
                      <c:pt idx="9535">
                        <c:v>47424.196899414063</c:v>
                      </c:pt>
                      <c:pt idx="9536">
                        <c:v>47595.872680664063</c:v>
                      </c:pt>
                      <c:pt idx="9537">
                        <c:v>48084.626602172852</c:v>
                      </c:pt>
                      <c:pt idx="9538">
                        <c:v>48084.626602172852</c:v>
                      </c:pt>
                      <c:pt idx="9539">
                        <c:v>48465.337539672852</c:v>
                      </c:pt>
                      <c:pt idx="9540">
                        <c:v>50014.218994140618</c:v>
                      </c:pt>
                      <c:pt idx="9541">
                        <c:v>50014.219360351563</c:v>
                      </c:pt>
                      <c:pt idx="9542">
                        <c:v>50014.2197265625</c:v>
                      </c:pt>
                      <c:pt idx="9543">
                        <c:v>50013.324951171868</c:v>
                      </c:pt>
                      <c:pt idx="9544">
                        <c:v>45022.871658325195</c:v>
                      </c:pt>
                      <c:pt idx="9545">
                        <c:v>45022.871658325195</c:v>
                      </c:pt>
                      <c:pt idx="9546">
                        <c:v>45250.355178833008</c:v>
                      </c:pt>
                      <c:pt idx="9547">
                        <c:v>45241.130752563477</c:v>
                      </c:pt>
                      <c:pt idx="9548">
                        <c:v>47844.523941040039</c:v>
                      </c:pt>
                      <c:pt idx="9549">
                        <c:v>48089.446716308594</c:v>
                      </c:pt>
                      <c:pt idx="9550">
                        <c:v>48230.501342773438</c:v>
                      </c:pt>
                      <c:pt idx="9551">
                        <c:v>46897.108108520508</c:v>
                      </c:pt>
                      <c:pt idx="9552">
                        <c:v>46364.02033996582</c:v>
                      </c:pt>
                      <c:pt idx="9553">
                        <c:v>46368.020278930664</c:v>
                      </c:pt>
                      <c:pt idx="9554">
                        <c:v>46377.245071411133</c:v>
                      </c:pt>
                      <c:pt idx="9555">
                        <c:v>49813.465042114258</c:v>
                      </c:pt>
                      <c:pt idx="9556">
                        <c:v>49429.911209106445</c:v>
                      </c:pt>
                      <c:pt idx="9557">
                        <c:v>48570.758560180664</c:v>
                      </c:pt>
                      <c:pt idx="9558">
                        <c:v>50759.339797973626</c:v>
                      </c:pt>
                      <c:pt idx="9559">
                        <c:v>50759.340042114258</c:v>
                      </c:pt>
                      <c:pt idx="9560">
                        <c:v>50374.025344848633</c:v>
                      </c:pt>
                      <c:pt idx="9561">
                        <c:v>48829.257034301758</c:v>
                      </c:pt>
                      <c:pt idx="9562">
                        <c:v>48095.54475402832</c:v>
                      </c:pt>
                      <c:pt idx="9563">
                        <c:v>51808.311721801758</c:v>
                      </c:pt>
                      <c:pt idx="9564">
                        <c:v>51808.312088012695</c:v>
                      </c:pt>
                      <c:pt idx="9565">
                        <c:v>51456.312088012695</c:v>
                      </c:pt>
                      <c:pt idx="9566">
                        <c:v>50643.683303833008</c:v>
                      </c:pt>
                      <c:pt idx="9567">
                        <c:v>52580.06623840332</c:v>
                      </c:pt>
                      <c:pt idx="9568">
                        <c:v>52580.066360473633</c:v>
                      </c:pt>
                      <c:pt idx="9569">
                        <c:v>52580.89826965332</c:v>
                      </c:pt>
                      <c:pt idx="9570">
                        <c:v>50812.232009887695</c:v>
                      </c:pt>
                      <c:pt idx="9571">
                        <c:v>50821.456436157227</c:v>
                      </c:pt>
                      <c:pt idx="9572">
                        <c:v>50812.232009887695</c:v>
                      </c:pt>
                      <c:pt idx="9573">
                        <c:v>51090.455642700195</c:v>
                      </c:pt>
                      <c:pt idx="9574">
                        <c:v>51090.455642700195</c:v>
                      </c:pt>
                      <c:pt idx="9575">
                        <c:v>50213.250564575195</c:v>
                      </c:pt>
                      <c:pt idx="9576">
                        <c:v>50213.250564575195</c:v>
                      </c:pt>
                      <c:pt idx="9577">
                        <c:v>49980.184158325195</c:v>
                      </c:pt>
                      <c:pt idx="9578">
                        <c:v>50270.688064575195</c:v>
                      </c:pt>
                      <c:pt idx="9579">
                        <c:v>50865.482620239258</c:v>
                      </c:pt>
                      <c:pt idx="9580">
                        <c:v>48420.35774230957</c:v>
                      </c:pt>
                      <c:pt idx="9581">
                        <c:v>48347.428512573242</c:v>
                      </c:pt>
                      <c:pt idx="9582">
                        <c:v>48274.529525756836</c:v>
                      </c:pt>
                      <c:pt idx="9583">
                        <c:v>50015.305511474609</c:v>
                      </c:pt>
                      <c:pt idx="9584">
                        <c:v>50024.529937744141</c:v>
                      </c:pt>
                      <c:pt idx="9585">
                        <c:v>51011.926345825195</c:v>
                      </c:pt>
                      <c:pt idx="9586">
                        <c:v>51012.59651184082</c:v>
                      </c:pt>
                      <c:pt idx="9587">
                        <c:v>50888.82160949707</c:v>
                      </c:pt>
                      <c:pt idx="9588">
                        <c:v>50831.78547668457</c:v>
                      </c:pt>
                      <c:pt idx="9589">
                        <c:v>48961.62190246582</c:v>
                      </c:pt>
                      <c:pt idx="9590">
                        <c:v>48961.622024536126</c:v>
                      </c:pt>
                      <c:pt idx="9591">
                        <c:v>48913.81086730957</c:v>
                      </c:pt>
                      <c:pt idx="9592">
                        <c:v>48961.622146606445</c:v>
                      </c:pt>
                      <c:pt idx="9593">
                        <c:v>48805.911697387695</c:v>
                      </c:pt>
                      <c:pt idx="9594">
                        <c:v>49173.270706176758</c:v>
                      </c:pt>
                      <c:pt idx="9595">
                        <c:v>49173.270706176758</c:v>
                      </c:pt>
                      <c:pt idx="9596">
                        <c:v>50210.336685180664</c:v>
                      </c:pt>
                      <c:pt idx="9597">
                        <c:v>50210.336685180664</c:v>
                      </c:pt>
                      <c:pt idx="9598">
                        <c:v>58826.668243408203</c:v>
                      </c:pt>
                      <c:pt idx="9599">
                        <c:v>58442.866790771484</c:v>
                      </c:pt>
                      <c:pt idx="9600">
                        <c:v>49231.276473999023</c:v>
                      </c:pt>
                      <c:pt idx="9601">
                        <c:v>47928.564529418945</c:v>
                      </c:pt>
                      <c:pt idx="9602">
                        <c:v>50063.398071289063</c:v>
                      </c:pt>
                      <c:pt idx="9603">
                        <c:v>47266.060256958008</c:v>
                      </c:pt>
                      <c:pt idx="9604">
                        <c:v>47275.284622192383</c:v>
                      </c:pt>
                      <c:pt idx="9605">
                        <c:v>46518.954727172852</c:v>
                      </c:pt>
                      <c:pt idx="9606">
                        <c:v>46741.157852172852</c:v>
                      </c:pt>
                      <c:pt idx="9607">
                        <c:v>48198.150039672852</c:v>
                      </c:pt>
                      <c:pt idx="9608">
                        <c:v>47928.800430297852</c:v>
                      </c:pt>
                      <c:pt idx="9609">
                        <c:v>47928.800430297852</c:v>
                      </c:pt>
                      <c:pt idx="9610">
                        <c:v>48582.312393188477</c:v>
                      </c:pt>
                      <c:pt idx="9611">
                        <c:v>48285.695510864258</c:v>
                      </c:pt>
                      <c:pt idx="9612">
                        <c:v>48289.695571899414</c:v>
                      </c:pt>
                      <c:pt idx="9613">
                        <c:v>48298.919876098633</c:v>
                      </c:pt>
                      <c:pt idx="9614">
                        <c:v>48289.69563293457</c:v>
                      </c:pt>
                      <c:pt idx="9615">
                        <c:v>62359.964553833008</c:v>
                      </c:pt>
                      <c:pt idx="9616">
                        <c:v>62310.229934692376</c:v>
                      </c:pt>
                      <c:pt idx="9617">
                        <c:v>62608.619705200195</c:v>
                      </c:pt>
                      <c:pt idx="9618">
                        <c:v>62608.619705200195</c:v>
                      </c:pt>
                      <c:pt idx="9619">
                        <c:v>62755.767166137695</c:v>
                      </c:pt>
                      <c:pt idx="9620">
                        <c:v>48109.806243896484</c:v>
                      </c:pt>
                      <c:pt idx="9621">
                        <c:v>49748.813430786133</c:v>
                      </c:pt>
                      <c:pt idx="9622">
                        <c:v>49749.622024536133</c:v>
                      </c:pt>
                      <c:pt idx="9623">
                        <c:v>49487.399368286133</c:v>
                      </c:pt>
                      <c:pt idx="9624">
                        <c:v>51584.186904907227</c:v>
                      </c:pt>
                      <c:pt idx="9625">
                        <c:v>51452.356704711914</c:v>
                      </c:pt>
                      <c:pt idx="9626">
                        <c:v>51100.356704711914</c:v>
                      </c:pt>
                      <c:pt idx="9627">
                        <c:v>58242.468780517578</c:v>
                      </c:pt>
                      <c:pt idx="9628">
                        <c:v>58367.138824462891</c:v>
                      </c:pt>
                      <c:pt idx="9629">
                        <c:v>58367.138824462891</c:v>
                      </c:pt>
                      <c:pt idx="9630">
                        <c:v>49767.910720825195</c:v>
                      </c:pt>
                      <c:pt idx="9631">
                        <c:v>49767.910720825195</c:v>
                      </c:pt>
                      <c:pt idx="9632">
                        <c:v>49724.517959594727</c:v>
                      </c:pt>
                      <c:pt idx="9633">
                        <c:v>49628.197647094727</c:v>
                      </c:pt>
                      <c:pt idx="9634">
                        <c:v>49612.573211669922</c:v>
                      </c:pt>
                      <c:pt idx="9635">
                        <c:v>49265.872055053711</c:v>
                      </c:pt>
                      <c:pt idx="9636">
                        <c:v>49265.872055053711</c:v>
                      </c:pt>
                      <c:pt idx="9637">
                        <c:v>51437.339157104492</c:v>
                      </c:pt>
                      <c:pt idx="9638">
                        <c:v>50998.057418823242</c:v>
                      </c:pt>
                      <c:pt idx="9639">
                        <c:v>50944.073165893555</c:v>
                      </c:pt>
                      <c:pt idx="9640">
                        <c:v>51292.073165893555</c:v>
                      </c:pt>
                      <c:pt idx="9641">
                        <c:v>48538.453201293945</c:v>
                      </c:pt>
                      <c:pt idx="9642">
                        <c:v>48153.13752746582</c:v>
                      </c:pt>
                      <c:pt idx="9643">
                        <c:v>48153.13703918457</c:v>
                      </c:pt>
                      <c:pt idx="9644">
                        <c:v>48448.93440246582</c:v>
                      </c:pt>
                      <c:pt idx="9645">
                        <c:v>49789.848449707031</c:v>
                      </c:pt>
                      <c:pt idx="9646">
                        <c:v>49904.850051879883</c:v>
                      </c:pt>
                      <c:pt idx="9647">
                        <c:v>50141.131546020508</c:v>
                      </c:pt>
                      <c:pt idx="9648">
                        <c:v>50359.694046020508</c:v>
                      </c:pt>
                      <c:pt idx="9649">
                        <c:v>51971.163040161133</c:v>
                      </c:pt>
                      <c:pt idx="9650">
                        <c:v>50094.914505004876</c:v>
                      </c:pt>
                      <c:pt idx="9651">
                        <c:v>48309.570449829102</c:v>
                      </c:pt>
                      <c:pt idx="9652">
                        <c:v>48318.794876098633</c:v>
                      </c:pt>
                      <c:pt idx="9653">
                        <c:v>48318.550735473633</c:v>
                      </c:pt>
                      <c:pt idx="9654">
                        <c:v>48309.326309204102</c:v>
                      </c:pt>
                      <c:pt idx="9655">
                        <c:v>48998.474746704102</c:v>
                      </c:pt>
                      <c:pt idx="9656">
                        <c:v>49483.470779418945</c:v>
                      </c:pt>
                      <c:pt idx="9657">
                        <c:v>46037.217262268066</c:v>
                      </c:pt>
                      <c:pt idx="9658">
                        <c:v>45652.411598205566</c:v>
                      </c:pt>
                      <c:pt idx="9659">
                        <c:v>45652.411720275879</c:v>
                      </c:pt>
                      <c:pt idx="9660">
                        <c:v>50224.888259887695</c:v>
                      </c:pt>
                      <c:pt idx="9661">
                        <c:v>50228.888259887695</c:v>
                      </c:pt>
                      <c:pt idx="9662">
                        <c:v>49886.112686157227</c:v>
                      </c:pt>
                      <c:pt idx="9663">
                        <c:v>50124.888259887695</c:v>
                      </c:pt>
                      <c:pt idx="9664">
                        <c:v>49092.407791137695</c:v>
                      </c:pt>
                      <c:pt idx="9665">
                        <c:v>49092.407791137695</c:v>
                      </c:pt>
                      <c:pt idx="9666">
                        <c:v>49086.007781982422</c:v>
                      </c:pt>
                      <c:pt idx="9667">
                        <c:v>49086.007781982422</c:v>
                      </c:pt>
                      <c:pt idx="9668">
                        <c:v>49079.80778503418</c:v>
                      </c:pt>
                      <c:pt idx="9669">
                        <c:v>48960.87419128418</c:v>
                      </c:pt>
                      <c:pt idx="9670">
                        <c:v>49468.130630493164</c:v>
                      </c:pt>
                      <c:pt idx="9671">
                        <c:v>48462.123672485352</c:v>
                      </c:pt>
                      <c:pt idx="9672">
                        <c:v>48471.348220825195</c:v>
                      </c:pt>
                      <c:pt idx="9673">
                        <c:v>48471.348159790039</c:v>
                      </c:pt>
                      <c:pt idx="9674">
                        <c:v>48470.597244262695</c:v>
                      </c:pt>
                      <c:pt idx="9675">
                        <c:v>50419.705642700195</c:v>
                      </c:pt>
                      <c:pt idx="9676">
                        <c:v>50346.585586547852</c:v>
                      </c:pt>
                      <c:pt idx="9677">
                        <c:v>48984.576370239258</c:v>
                      </c:pt>
                      <c:pt idx="9678">
                        <c:v>48993.800979614258</c:v>
                      </c:pt>
                      <c:pt idx="9679">
                        <c:v>48985.528762817383</c:v>
                      </c:pt>
                      <c:pt idx="9680">
                        <c:v>48399.325881958008</c:v>
                      </c:pt>
                      <c:pt idx="9681">
                        <c:v>48399.325820922852</c:v>
                      </c:pt>
                      <c:pt idx="9682">
                        <c:v>48399.325820922852</c:v>
                      </c:pt>
                      <c:pt idx="9683">
                        <c:v>48399.325881958008</c:v>
                      </c:pt>
                      <c:pt idx="9684">
                        <c:v>48399.325881958008</c:v>
                      </c:pt>
                      <c:pt idx="9685">
                        <c:v>46526.832473754883</c:v>
                      </c:pt>
                      <c:pt idx="9686">
                        <c:v>46536.056838989258</c:v>
                      </c:pt>
                      <c:pt idx="9687">
                        <c:v>46536.056900024414</c:v>
                      </c:pt>
                      <c:pt idx="9688">
                        <c:v>58637.607452392578</c:v>
                      </c:pt>
                      <c:pt idx="9689">
                        <c:v>58637.067535400391</c:v>
                      </c:pt>
                      <c:pt idx="9690">
                        <c:v>48494.080642700195</c:v>
                      </c:pt>
                      <c:pt idx="9691">
                        <c:v>48222.471755981445</c:v>
                      </c:pt>
                      <c:pt idx="9692">
                        <c:v>48222.47248840332</c:v>
                      </c:pt>
                      <c:pt idx="9693">
                        <c:v>47868.982498168945</c:v>
                      </c:pt>
                      <c:pt idx="9694">
                        <c:v>47737.96223449707</c:v>
                      </c:pt>
                      <c:pt idx="9695">
                        <c:v>47077.73176574707</c:v>
                      </c:pt>
                      <c:pt idx="9696">
                        <c:v>46415.409317016602</c:v>
                      </c:pt>
                      <c:pt idx="9697">
                        <c:v>50507.209060668945</c:v>
                      </c:pt>
                      <c:pt idx="9698">
                        <c:v>50120.698806762695</c:v>
                      </c:pt>
                      <c:pt idx="9699">
                        <c:v>49600.94075012207</c:v>
                      </c:pt>
                      <c:pt idx="9700">
                        <c:v>60078.473220825188</c:v>
                      </c:pt>
                      <c:pt idx="9701">
                        <c:v>60131.948806762688</c:v>
                      </c:pt>
                      <c:pt idx="9702">
                        <c:v>59489.44319152832</c:v>
                      </c:pt>
                      <c:pt idx="9703">
                        <c:v>58378.756988525391</c:v>
                      </c:pt>
                      <c:pt idx="9704">
                        <c:v>58378.757232666016</c:v>
                      </c:pt>
                      <c:pt idx="9705">
                        <c:v>49905.213256835938</c:v>
                      </c:pt>
                      <c:pt idx="9706">
                        <c:v>49905.213256835938</c:v>
                      </c:pt>
                      <c:pt idx="9707">
                        <c:v>50771.41535949707</c:v>
                      </c:pt>
                      <c:pt idx="9708">
                        <c:v>50771.41535949707</c:v>
                      </c:pt>
                      <c:pt idx="9709">
                        <c:v>48748.951248168945</c:v>
                      </c:pt>
                      <c:pt idx="9710">
                        <c:v>48884.60498046875</c:v>
                      </c:pt>
                      <c:pt idx="9711">
                        <c:v>54578.54475402832</c:v>
                      </c:pt>
                      <c:pt idx="9712">
                        <c:v>54505.425186157227</c:v>
                      </c:pt>
                      <c:pt idx="9713">
                        <c:v>56637.720901489258</c:v>
                      </c:pt>
                      <c:pt idx="9714">
                        <c:v>56192.305679321289</c:v>
                      </c:pt>
                      <c:pt idx="9715">
                        <c:v>55724.654983520508</c:v>
                      </c:pt>
                      <c:pt idx="9716">
                        <c:v>56990.60285949707</c:v>
                      </c:pt>
                      <c:pt idx="9717">
                        <c:v>56990.602920532227</c:v>
                      </c:pt>
                      <c:pt idx="9718">
                        <c:v>58427.561676025391</c:v>
                      </c:pt>
                      <c:pt idx="9719">
                        <c:v>58436.786102294922</c:v>
                      </c:pt>
                      <c:pt idx="9720">
                        <c:v>63171.565017700188</c:v>
                      </c:pt>
                      <c:pt idx="9721">
                        <c:v>63803.844436645508</c:v>
                      </c:pt>
                      <c:pt idx="9722">
                        <c:v>48308.489273071289</c:v>
                      </c:pt>
                      <c:pt idx="9723">
                        <c:v>50205.496292114258</c:v>
                      </c:pt>
                      <c:pt idx="9724">
                        <c:v>50205.496536254883</c:v>
                      </c:pt>
                      <c:pt idx="9725">
                        <c:v>50205.496475219727</c:v>
                      </c:pt>
                      <c:pt idx="9726">
                        <c:v>50811.278884887695</c:v>
                      </c:pt>
                      <c:pt idx="9727">
                        <c:v>50947.81428527832</c:v>
                      </c:pt>
                      <c:pt idx="9728">
                        <c:v>50947.81428527832</c:v>
                      </c:pt>
                      <c:pt idx="9729">
                        <c:v>48375.142166137695</c:v>
                      </c:pt>
                      <c:pt idx="9730">
                        <c:v>48375.142532348633</c:v>
                      </c:pt>
                      <c:pt idx="9731">
                        <c:v>48375.142532348633</c:v>
                      </c:pt>
                      <c:pt idx="9732">
                        <c:v>49796.666275024414</c:v>
                      </c:pt>
                      <c:pt idx="9733">
                        <c:v>50390.415603637688</c:v>
                      </c:pt>
                      <c:pt idx="9734">
                        <c:v>50509.349197387688</c:v>
                      </c:pt>
                      <c:pt idx="9735">
                        <c:v>50395.080642700195</c:v>
                      </c:pt>
                      <c:pt idx="9736">
                        <c:v>49930.881423950195</c:v>
                      </c:pt>
                      <c:pt idx="9737">
                        <c:v>49390.582412719727</c:v>
                      </c:pt>
                      <c:pt idx="9738">
                        <c:v>49038.582412719727</c:v>
                      </c:pt>
                      <c:pt idx="9739">
                        <c:v>48391.915664672852</c:v>
                      </c:pt>
                      <c:pt idx="9740">
                        <c:v>48392.487747192383</c:v>
                      </c:pt>
                      <c:pt idx="9741">
                        <c:v>48040.487808227539</c:v>
                      </c:pt>
                      <c:pt idx="9742">
                        <c:v>49249.337844848633</c:v>
                      </c:pt>
                      <c:pt idx="9743">
                        <c:v>49249.337783813477</c:v>
                      </c:pt>
                      <c:pt idx="9744">
                        <c:v>49249.337844848633</c:v>
                      </c:pt>
                      <c:pt idx="9745">
                        <c:v>50053.379776000977</c:v>
                      </c:pt>
                      <c:pt idx="9746">
                        <c:v>50062.604629516602</c:v>
                      </c:pt>
                      <c:pt idx="9747">
                        <c:v>50062.604690551758</c:v>
                      </c:pt>
                      <c:pt idx="9748">
                        <c:v>49663.208465576172</c:v>
                      </c:pt>
                      <c:pt idx="9749">
                        <c:v>49419.065399169922</c:v>
                      </c:pt>
                      <c:pt idx="9750">
                        <c:v>49059.423904418945</c:v>
                      </c:pt>
                      <c:pt idx="9751">
                        <c:v>49059.424392700195</c:v>
                      </c:pt>
                      <c:pt idx="9752">
                        <c:v>49059.423904418945</c:v>
                      </c:pt>
                      <c:pt idx="9753">
                        <c:v>49059.423904418945</c:v>
                      </c:pt>
                      <c:pt idx="9754">
                        <c:v>49170.15168762207</c:v>
                      </c:pt>
                      <c:pt idx="9755">
                        <c:v>48575.025955200195</c:v>
                      </c:pt>
                      <c:pt idx="9756">
                        <c:v>50429.487991333008</c:v>
                      </c:pt>
                      <c:pt idx="9757">
                        <c:v>49984.319534301758</c:v>
                      </c:pt>
                      <c:pt idx="9758">
                        <c:v>49705.629714965813</c:v>
                      </c:pt>
                      <c:pt idx="9759">
                        <c:v>49342.225662231438</c:v>
                      </c:pt>
                      <c:pt idx="9760">
                        <c:v>58910.000076293938</c:v>
                      </c:pt>
                      <c:pt idx="9761">
                        <c:v>59369.113845825188</c:v>
                      </c:pt>
                      <c:pt idx="9762">
                        <c:v>59363.66291809082</c:v>
                      </c:pt>
                      <c:pt idx="9763">
                        <c:v>59884.664215087891</c:v>
                      </c:pt>
                      <c:pt idx="9764">
                        <c:v>59149.306060791016</c:v>
                      </c:pt>
                      <c:pt idx="9765">
                        <c:v>49935.369766235352</c:v>
                      </c:pt>
                      <c:pt idx="9766">
                        <c:v>50270.036102294922</c:v>
                      </c:pt>
                      <c:pt idx="9767">
                        <c:v>50279.260589599609</c:v>
                      </c:pt>
                      <c:pt idx="9768">
                        <c:v>51040.665130615234</c:v>
                      </c:pt>
                      <c:pt idx="9769">
                        <c:v>50890.179290771484</c:v>
                      </c:pt>
                      <c:pt idx="9770">
                        <c:v>50447.857887268066</c:v>
                      </c:pt>
                      <c:pt idx="9771">
                        <c:v>50447.828483581543</c:v>
                      </c:pt>
                      <c:pt idx="9772">
                        <c:v>50686.164421081543</c:v>
                      </c:pt>
                      <c:pt idx="9773">
                        <c:v>52808.474479675293</c:v>
                      </c:pt>
                      <c:pt idx="9774">
                        <c:v>52556.609245300293</c:v>
                      </c:pt>
                      <c:pt idx="9775">
                        <c:v>49497.139724731445</c:v>
                      </c:pt>
                      <c:pt idx="9776">
                        <c:v>49497.139846801758</c:v>
                      </c:pt>
                      <c:pt idx="9777">
                        <c:v>49964.966690063477</c:v>
                      </c:pt>
                      <c:pt idx="9778">
                        <c:v>50350.28303527832</c:v>
                      </c:pt>
                      <c:pt idx="9779">
                        <c:v>50127.908767700195</c:v>
                      </c:pt>
                      <c:pt idx="9780">
                        <c:v>49138.649780273438</c:v>
                      </c:pt>
                      <c:pt idx="9781">
                        <c:v>49138.649780273438</c:v>
                      </c:pt>
                      <c:pt idx="9782">
                        <c:v>50052.853713989258</c:v>
                      </c:pt>
                      <c:pt idx="9783">
                        <c:v>49752.045974731445</c:v>
                      </c:pt>
                      <c:pt idx="9784">
                        <c:v>47995.378517150879</c:v>
                      </c:pt>
                      <c:pt idx="9785">
                        <c:v>47999.378456115723</c:v>
                      </c:pt>
                      <c:pt idx="9786">
                        <c:v>46426.067825317383</c:v>
                      </c:pt>
                      <c:pt idx="9787">
                        <c:v>47668.606323242188</c:v>
                      </c:pt>
                      <c:pt idx="9788">
                        <c:v>47459.272216796875</c:v>
                      </c:pt>
                      <c:pt idx="9789">
                        <c:v>56512.230850219727</c:v>
                      </c:pt>
                      <c:pt idx="9790">
                        <c:v>56448.335098266602</c:v>
                      </c:pt>
                      <c:pt idx="9791">
                        <c:v>55877.13948059082</c:v>
                      </c:pt>
                      <c:pt idx="9792">
                        <c:v>56982.30891418457</c:v>
                      </c:pt>
                      <c:pt idx="9793">
                        <c:v>58139.440399169922</c:v>
                      </c:pt>
                      <c:pt idx="9794">
                        <c:v>58139.440704345703</c:v>
                      </c:pt>
                      <c:pt idx="9795">
                        <c:v>60057.520217895508</c:v>
                      </c:pt>
                      <c:pt idx="9796">
                        <c:v>60107.52033996582</c:v>
                      </c:pt>
                      <c:pt idx="9797">
                        <c:v>48732.059158325195</c:v>
                      </c:pt>
                      <c:pt idx="9798">
                        <c:v>48741.283767700195</c:v>
                      </c:pt>
                      <c:pt idx="9799">
                        <c:v>48741.283767700195</c:v>
                      </c:pt>
                      <c:pt idx="9800">
                        <c:v>48585.573501586914</c:v>
                      </c:pt>
                      <c:pt idx="9801">
                        <c:v>51047.186416625977</c:v>
                      </c:pt>
                      <c:pt idx="9802">
                        <c:v>51047.186416625977</c:v>
                      </c:pt>
                      <c:pt idx="9803">
                        <c:v>57887.385330200188</c:v>
                      </c:pt>
                      <c:pt idx="9804">
                        <c:v>57823.70979309082</c:v>
                      </c:pt>
                      <c:pt idx="9805">
                        <c:v>57741.585403442383</c:v>
                      </c:pt>
                      <c:pt idx="9806">
                        <c:v>59711.874053955078</c:v>
                      </c:pt>
                      <c:pt idx="9807">
                        <c:v>59453.651458740234</c:v>
                      </c:pt>
                      <c:pt idx="9808">
                        <c:v>59462.875762939453</c:v>
                      </c:pt>
                      <c:pt idx="9809">
                        <c:v>59453.651397705078</c:v>
                      </c:pt>
                      <c:pt idx="9810">
                        <c:v>54117.611953735352</c:v>
                      </c:pt>
                      <c:pt idx="9811">
                        <c:v>55392.778152465813</c:v>
                      </c:pt>
                      <c:pt idx="9812">
                        <c:v>48188.414199829102</c:v>
                      </c:pt>
                      <c:pt idx="9813">
                        <c:v>48364.71907043457</c:v>
                      </c:pt>
                      <c:pt idx="9814">
                        <c:v>48291.819229125977</c:v>
                      </c:pt>
                      <c:pt idx="9815">
                        <c:v>48222.919448852539</c:v>
                      </c:pt>
                      <c:pt idx="9816">
                        <c:v>47933.614944458008</c:v>
                      </c:pt>
                      <c:pt idx="9817">
                        <c:v>47305.194534301758</c:v>
                      </c:pt>
                      <c:pt idx="9818">
                        <c:v>47608.433471679688</c:v>
                      </c:pt>
                      <c:pt idx="9819">
                        <c:v>50086.829849243164</c:v>
                      </c:pt>
                      <c:pt idx="9820">
                        <c:v>49744.054214477539</c:v>
                      </c:pt>
                      <c:pt idx="9821">
                        <c:v>49744.054214477539</c:v>
                      </c:pt>
                      <c:pt idx="9822">
                        <c:v>49576.292190551758</c:v>
                      </c:pt>
                      <c:pt idx="9823">
                        <c:v>50101.422561645508</c:v>
                      </c:pt>
                      <c:pt idx="9824">
                        <c:v>50101.422561645508</c:v>
                      </c:pt>
                      <c:pt idx="9825">
                        <c:v>50686.305374145508</c:v>
                      </c:pt>
                      <c:pt idx="9826">
                        <c:v>52039.415008544922</c:v>
                      </c:pt>
                      <c:pt idx="9827">
                        <c:v>51158.928924560547</c:v>
                      </c:pt>
                      <c:pt idx="9828">
                        <c:v>51510.929412841797</c:v>
                      </c:pt>
                      <c:pt idx="9829">
                        <c:v>51510.928924560547</c:v>
                      </c:pt>
                      <c:pt idx="9830">
                        <c:v>51510.928924560547</c:v>
                      </c:pt>
                      <c:pt idx="9831">
                        <c:v>51511.467987060547</c:v>
                      </c:pt>
                      <c:pt idx="9832">
                        <c:v>51339.897918701172</c:v>
                      </c:pt>
                      <c:pt idx="9833">
                        <c:v>51160.859832763672</c:v>
                      </c:pt>
                      <c:pt idx="9834">
                        <c:v>51221.526824951172</c:v>
                      </c:pt>
                      <c:pt idx="9835">
                        <c:v>51221.526824951172</c:v>
                      </c:pt>
                      <c:pt idx="9836">
                        <c:v>51339.898162841797</c:v>
                      </c:pt>
                      <c:pt idx="9837">
                        <c:v>49168.914138793945</c:v>
                      </c:pt>
                      <c:pt idx="9838">
                        <c:v>59021.072830200195</c:v>
                      </c:pt>
                      <c:pt idx="9839">
                        <c:v>59628.070999145508</c:v>
                      </c:pt>
                      <c:pt idx="9840">
                        <c:v>48619.950332641602</c:v>
                      </c:pt>
                      <c:pt idx="9841">
                        <c:v>48550.840408325195</c:v>
                      </c:pt>
                      <c:pt idx="9842">
                        <c:v>48673.570022583008</c:v>
                      </c:pt>
                      <c:pt idx="9843">
                        <c:v>48591.235916137695</c:v>
                      </c:pt>
                      <c:pt idx="9844">
                        <c:v>47941.498123168945</c:v>
                      </c:pt>
                      <c:pt idx="9845">
                        <c:v>48654.070388793945</c:v>
                      </c:pt>
                      <c:pt idx="9846">
                        <c:v>48654.069900512695</c:v>
                      </c:pt>
                      <c:pt idx="9847">
                        <c:v>48845.474807739258</c:v>
                      </c:pt>
                      <c:pt idx="9848">
                        <c:v>48854.699295043945</c:v>
                      </c:pt>
                      <c:pt idx="9849">
                        <c:v>48542.43879699707</c:v>
                      </c:pt>
                      <c:pt idx="9850">
                        <c:v>48973.51399230957</c:v>
                      </c:pt>
                      <c:pt idx="9851">
                        <c:v>45824.124954223633</c:v>
                      </c:pt>
                      <c:pt idx="9852">
                        <c:v>45751.226028442383</c:v>
                      </c:pt>
                      <c:pt idx="9853">
                        <c:v>45751.226028442383</c:v>
                      </c:pt>
                      <c:pt idx="9854">
                        <c:v>60245.862213134766</c:v>
                      </c:pt>
                      <c:pt idx="9855">
                        <c:v>51401.587867736816</c:v>
                      </c:pt>
                      <c:pt idx="9856">
                        <c:v>49665.558059692383</c:v>
                      </c:pt>
                      <c:pt idx="9857">
                        <c:v>49669.558059692383</c:v>
                      </c:pt>
                      <c:pt idx="9858">
                        <c:v>49678.782485961914</c:v>
                      </c:pt>
                      <c:pt idx="9859">
                        <c:v>49679.587905883789</c:v>
                      </c:pt>
                      <c:pt idx="9860">
                        <c:v>47492.351211547852</c:v>
                      </c:pt>
                      <c:pt idx="9861">
                        <c:v>47496.351211547852</c:v>
                      </c:pt>
                      <c:pt idx="9862">
                        <c:v>47505.575637817383</c:v>
                      </c:pt>
                      <c:pt idx="9863">
                        <c:v>47505.575576782227</c:v>
                      </c:pt>
                      <c:pt idx="9864">
                        <c:v>47377.417617797852</c:v>
                      </c:pt>
                      <c:pt idx="9865">
                        <c:v>47373.417678833008</c:v>
                      </c:pt>
                      <c:pt idx="9866">
                        <c:v>47534.813674926758</c:v>
                      </c:pt>
                      <c:pt idx="9867">
                        <c:v>48623.199111938477</c:v>
                      </c:pt>
                      <c:pt idx="9868">
                        <c:v>48627.19905090332</c:v>
                      </c:pt>
                      <c:pt idx="9869">
                        <c:v>48473.513458251953</c:v>
                      </c:pt>
                      <c:pt idx="9870">
                        <c:v>50136.047340393066</c:v>
                      </c:pt>
                      <c:pt idx="9871">
                        <c:v>50349.808380126953</c:v>
                      </c:pt>
                      <c:pt idx="9872">
                        <c:v>50359.032806396484</c:v>
                      </c:pt>
                      <c:pt idx="9873">
                        <c:v>50359.033111572266</c:v>
                      </c:pt>
                      <c:pt idx="9874">
                        <c:v>50359.033111572266</c:v>
                      </c:pt>
                      <c:pt idx="9875">
                        <c:v>52275.177032470703</c:v>
                      </c:pt>
                      <c:pt idx="9876">
                        <c:v>51313.126251220703</c:v>
                      </c:pt>
                      <c:pt idx="9877">
                        <c:v>48541.328323364258</c:v>
                      </c:pt>
                      <c:pt idx="9878">
                        <c:v>48978.967727661126</c:v>
                      </c:pt>
                      <c:pt idx="9879">
                        <c:v>49591.97737121582</c:v>
                      </c:pt>
                      <c:pt idx="9880">
                        <c:v>48814.071899414063</c:v>
                      </c:pt>
                      <c:pt idx="9881">
                        <c:v>49350.845581054688</c:v>
                      </c:pt>
                      <c:pt idx="9882">
                        <c:v>49350.845581054688</c:v>
                      </c:pt>
                      <c:pt idx="9883">
                        <c:v>49341.621215820313</c:v>
                      </c:pt>
                      <c:pt idx="9884">
                        <c:v>50141.480346679688</c:v>
                      </c:pt>
                      <c:pt idx="9885">
                        <c:v>49435.138748168945</c:v>
                      </c:pt>
                      <c:pt idx="9886">
                        <c:v>49435.139236450195</c:v>
                      </c:pt>
                      <c:pt idx="9887">
                        <c:v>49435.139236450195</c:v>
                      </c:pt>
                      <c:pt idx="9888">
                        <c:v>49435.13899230957</c:v>
                      </c:pt>
                      <c:pt idx="9889">
                        <c:v>49435.138748168945</c:v>
                      </c:pt>
                      <c:pt idx="9890">
                        <c:v>50509.230789184563</c:v>
                      </c:pt>
                      <c:pt idx="9891">
                        <c:v>48863.12239074707</c:v>
                      </c:pt>
                      <c:pt idx="9892">
                        <c:v>48867.191360473633</c:v>
                      </c:pt>
                      <c:pt idx="9893">
                        <c:v>48431.967994689941</c:v>
                      </c:pt>
                      <c:pt idx="9894">
                        <c:v>48431.967994689941</c:v>
                      </c:pt>
                      <c:pt idx="9895">
                        <c:v>59625.076370239251</c:v>
                      </c:pt>
                      <c:pt idx="9896">
                        <c:v>59829.825271606438</c:v>
                      </c:pt>
                      <c:pt idx="9897">
                        <c:v>59477.825759887688</c:v>
                      </c:pt>
                      <c:pt idx="9898">
                        <c:v>58796.828887939453</c:v>
                      </c:pt>
                      <c:pt idx="9899">
                        <c:v>58796.829010009766</c:v>
                      </c:pt>
                      <c:pt idx="9900">
                        <c:v>49055.6240234375</c:v>
                      </c:pt>
                      <c:pt idx="9901">
                        <c:v>49639.398315429688</c:v>
                      </c:pt>
                      <c:pt idx="9902">
                        <c:v>50024.712768554688</c:v>
                      </c:pt>
                      <c:pt idx="9903">
                        <c:v>50024.712768554688</c:v>
                      </c:pt>
                      <c:pt idx="9904">
                        <c:v>47868.553604125977</c:v>
                      </c:pt>
                      <c:pt idx="9905">
                        <c:v>46843.166458129883</c:v>
                      </c:pt>
                      <c:pt idx="9906">
                        <c:v>46843.166458129883</c:v>
                      </c:pt>
                      <c:pt idx="9907">
                        <c:v>46590.560989379883</c:v>
                      </c:pt>
                      <c:pt idx="9908">
                        <c:v>49649.423477172852</c:v>
                      </c:pt>
                      <c:pt idx="9909">
                        <c:v>49649.408752441406</c:v>
                      </c:pt>
                      <c:pt idx="9910">
                        <c:v>49206.758911132813</c:v>
                      </c:pt>
                      <c:pt idx="9911">
                        <c:v>49206.758911132813</c:v>
                      </c:pt>
                      <c:pt idx="9912">
                        <c:v>47897.179458618164</c:v>
                      </c:pt>
                      <c:pt idx="9913">
                        <c:v>47901.179397583008</c:v>
                      </c:pt>
                      <c:pt idx="9914">
                        <c:v>47910.403823852539</c:v>
                      </c:pt>
                      <c:pt idx="9915">
                        <c:v>47328.416091918945</c:v>
                      </c:pt>
                      <c:pt idx="9916">
                        <c:v>47573.857803344727</c:v>
                      </c:pt>
                      <c:pt idx="9917">
                        <c:v>47573.857803344727</c:v>
                      </c:pt>
                      <c:pt idx="9918">
                        <c:v>47812.189834594727</c:v>
                      </c:pt>
                      <c:pt idx="9919">
                        <c:v>50541.744705200195</c:v>
                      </c:pt>
                      <c:pt idx="9920">
                        <c:v>48847.918045043945</c:v>
                      </c:pt>
                      <c:pt idx="9921">
                        <c:v>48800.107131958008</c:v>
                      </c:pt>
                      <c:pt idx="9922">
                        <c:v>48847.918411254876</c:v>
                      </c:pt>
                      <c:pt idx="9923">
                        <c:v>50216.186965942383</c:v>
                      </c:pt>
                      <c:pt idx="9924">
                        <c:v>50097.253372192383</c:v>
                      </c:pt>
                      <c:pt idx="9925">
                        <c:v>52476.258377075188</c:v>
                      </c:pt>
                      <c:pt idx="9926">
                        <c:v>52476.25862121582</c:v>
                      </c:pt>
                      <c:pt idx="9927">
                        <c:v>52362.32551574707</c:v>
                      </c:pt>
                      <c:pt idx="9928">
                        <c:v>58780.963409423828</c:v>
                      </c:pt>
                      <c:pt idx="9929">
                        <c:v>58781.053253173828</c:v>
                      </c:pt>
                      <c:pt idx="9930">
                        <c:v>47927.472244262695</c:v>
                      </c:pt>
                      <c:pt idx="9931">
                        <c:v>47927.472244262695</c:v>
                      </c:pt>
                      <c:pt idx="9932">
                        <c:v>50008.22737121582</c:v>
                      </c:pt>
                      <c:pt idx="9933">
                        <c:v>50008.22737121582</c:v>
                      </c:pt>
                      <c:pt idx="9934">
                        <c:v>49277.812515258789</c:v>
                      </c:pt>
                      <c:pt idx="9935">
                        <c:v>48803.943862915039</c:v>
                      </c:pt>
                      <c:pt idx="9936">
                        <c:v>49694.195571899414</c:v>
                      </c:pt>
                      <c:pt idx="9937">
                        <c:v>50160.34944152832</c:v>
                      </c:pt>
                      <c:pt idx="9938">
                        <c:v>49385.630447387695</c:v>
                      </c:pt>
                      <c:pt idx="9939">
                        <c:v>50490.901931762695</c:v>
                      </c:pt>
                      <c:pt idx="9940">
                        <c:v>50738.028396606445</c:v>
                      </c:pt>
                      <c:pt idx="9941">
                        <c:v>50738.02815246582</c:v>
                      </c:pt>
                      <c:pt idx="9942">
                        <c:v>47624.92366027832</c:v>
                      </c:pt>
                      <c:pt idx="9943">
                        <c:v>47623.136795043945</c:v>
                      </c:pt>
                      <c:pt idx="9944">
                        <c:v>49557.983108520508</c:v>
                      </c:pt>
                      <c:pt idx="9945">
                        <c:v>51094.455642700195</c:v>
                      </c:pt>
                      <c:pt idx="9946">
                        <c:v>51290.30549621582</c:v>
                      </c:pt>
                      <c:pt idx="9947">
                        <c:v>50802.19514465332</c:v>
                      </c:pt>
                      <c:pt idx="9948">
                        <c:v>50070.195266723633</c:v>
                      </c:pt>
                      <c:pt idx="9949">
                        <c:v>50862.838333129883</c:v>
                      </c:pt>
                      <c:pt idx="9950">
                        <c:v>50060.260269165039</c:v>
                      </c:pt>
                      <c:pt idx="9951">
                        <c:v>50060.260208129883</c:v>
                      </c:pt>
                      <c:pt idx="9952">
                        <c:v>49592.971145629883</c:v>
                      </c:pt>
                      <c:pt idx="9953">
                        <c:v>48428.619827270508</c:v>
                      </c:pt>
                      <c:pt idx="9954">
                        <c:v>49349.414932250977</c:v>
                      </c:pt>
                      <c:pt idx="9955">
                        <c:v>49349.41487121582</c:v>
                      </c:pt>
                      <c:pt idx="9956">
                        <c:v>49349.414932250977</c:v>
                      </c:pt>
                      <c:pt idx="9957">
                        <c:v>49349.41487121582</c:v>
                      </c:pt>
                      <c:pt idx="9958">
                        <c:v>56131.88410949707</c:v>
                      </c:pt>
                      <c:pt idx="9959">
                        <c:v>55779.88410949707</c:v>
                      </c:pt>
                      <c:pt idx="9960">
                        <c:v>50114.92497253418</c:v>
                      </c:pt>
                      <c:pt idx="9961">
                        <c:v>50114.925033569336</c:v>
                      </c:pt>
                      <c:pt idx="9962">
                        <c:v>49720.384262084961</c:v>
                      </c:pt>
                      <c:pt idx="9963">
                        <c:v>48975.115432739258</c:v>
                      </c:pt>
                      <c:pt idx="9964">
                        <c:v>48749.919219970703</c:v>
                      </c:pt>
                      <c:pt idx="9965">
                        <c:v>48397.919219970703</c:v>
                      </c:pt>
                      <c:pt idx="9966">
                        <c:v>49889.335525512695</c:v>
                      </c:pt>
                      <c:pt idx="9967">
                        <c:v>47706.138565063477</c:v>
                      </c:pt>
                      <c:pt idx="9968">
                        <c:v>47861.936416625977</c:v>
                      </c:pt>
                      <c:pt idx="9969">
                        <c:v>47427.653213500977</c:v>
                      </c:pt>
                      <c:pt idx="9970">
                        <c:v>48378.036026000977</c:v>
                      </c:pt>
                      <c:pt idx="9971">
                        <c:v>48763.350784301758</c:v>
                      </c:pt>
                      <c:pt idx="9972">
                        <c:v>48767.350723266602</c:v>
                      </c:pt>
                      <c:pt idx="9973">
                        <c:v>48776.575149536133</c:v>
                      </c:pt>
                      <c:pt idx="9974">
                        <c:v>48558.81184387207</c:v>
                      </c:pt>
                      <c:pt idx="9975">
                        <c:v>58882.331642150879</c:v>
                      </c:pt>
                      <c:pt idx="9976">
                        <c:v>57959.771217346191</c:v>
                      </c:pt>
                      <c:pt idx="9977">
                        <c:v>58009.771339416504</c:v>
                      </c:pt>
                      <c:pt idx="9978">
                        <c:v>50047.866470336914</c:v>
                      </c:pt>
                      <c:pt idx="9979">
                        <c:v>50047.86653137207</c:v>
                      </c:pt>
                      <c:pt idx="9980">
                        <c:v>50047.86653137207</c:v>
                      </c:pt>
                      <c:pt idx="9981">
                        <c:v>50346.375869750977</c:v>
                      </c:pt>
                      <c:pt idx="9982">
                        <c:v>50346.37580871582</c:v>
                      </c:pt>
                      <c:pt idx="9983">
                        <c:v>58579.448806762688</c:v>
                      </c:pt>
                      <c:pt idx="9984">
                        <c:v>58506.548782348633</c:v>
                      </c:pt>
                      <c:pt idx="9985">
                        <c:v>58152.951858520508</c:v>
                      </c:pt>
                      <c:pt idx="9986">
                        <c:v>59923.802825927734</c:v>
                      </c:pt>
                      <c:pt idx="9987">
                        <c:v>59927.802825927734</c:v>
                      </c:pt>
                      <c:pt idx="9988">
                        <c:v>59937.027252197266</c:v>
                      </c:pt>
                      <c:pt idx="9989">
                        <c:v>59665.529327392578</c:v>
                      </c:pt>
                      <c:pt idx="9990">
                        <c:v>50736.350173950195</c:v>
                      </c:pt>
                      <c:pt idx="9991">
                        <c:v>50740.350173950195</c:v>
                      </c:pt>
                      <c:pt idx="9992">
                        <c:v>50749.574600219727</c:v>
                      </c:pt>
                      <c:pt idx="9993">
                        <c:v>50740.350173950195</c:v>
                      </c:pt>
                      <c:pt idx="9994">
                        <c:v>50678.955154418945</c:v>
                      </c:pt>
                      <c:pt idx="9995">
                        <c:v>51303.373611450195</c:v>
                      </c:pt>
                      <c:pt idx="9996">
                        <c:v>49557.662185668945</c:v>
                      </c:pt>
                      <c:pt idx="9997">
                        <c:v>49557.662246704102</c:v>
                      </c:pt>
                      <c:pt idx="9998">
                        <c:v>49556.443435668945</c:v>
                      </c:pt>
                      <c:pt idx="9999">
                        <c:v>48569.754104614258</c:v>
                      </c:pt>
                      <c:pt idx="10000">
                        <c:v>49463.485549926758</c:v>
                      </c:pt>
                      <c:pt idx="10001">
                        <c:v>49472.709976196289</c:v>
                      </c:pt>
                      <c:pt idx="10002">
                        <c:v>58067.307666778564</c:v>
                      </c:pt>
                      <c:pt idx="10003">
                        <c:v>58064.198291778564</c:v>
                      </c:pt>
                      <c:pt idx="10004">
                        <c:v>57428.292041778564</c:v>
                      </c:pt>
                      <c:pt idx="10005">
                        <c:v>49346.464004516602</c:v>
                      </c:pt>
                      <c:pt idx="10006">
                        <c:v>46875.386306762695</c:v>
                      </c:pt>
                      <c:pt idx="10007">
                        <c:v>46879.386367797852</c:v>
                      </c:pt>
                      <c:pt idx="10008">
                        <c:v>47471.646682739258</c:v>
                      </c:pt>
                      <c:pt idx="10009">
                        <c:v>47352.713333129876</c:v>
                      </c:pt>
                      <c:pt idx="10010">
                        <c:v>47352.713333129876</c:v>
                      </c:pt>
                      <c:pt idx="10011">
                        <c:v>46697.933792114258</c:v>
                      </c:pt>
                      <c:pt idx="10012">
                        <c:v>47289.621704101563</c:v>
                      </c:pt>
                      <c:pt idx="10013">
                        <c:v>47293.621826171875</c:v>
                      </c:pt>
                      <c:pt idx="10014">
                        <c:v>47302.84619140625</c:v>
                      </c:pt>
                      <c:pt idx="10015">
                        <c:v>47302.84619140625</c:v>
                      </c:pt>
                      <c:pt idx="10016">
                        <c:v>47293.621704101563</c:v>
                      </c:pt>
                      <c:pt idx="10017">
                        <c:v>46772.247940063477</c:v>
                      </c:pt>
                      <c:pt idx="10018">
                        <c:v>46776.24787902832</c:v>
                      </c:pt>
                      <c:pt idx="10019">
                        <c:v>46772.247940063477</c:v>
                      </c:pt>
                      <c:pt idx="10020">
                        <c:v>50220.234756469727</c:v>
                      </c:pt>
                      <c:pt idx="10021">
                        <c:v>50220.234817504883</c:v>
                      </c:pt>
                      <c:pt idx="10022">
                        <c:v>50220.234817504883</c:v>
                      </c:pt>
                      <c:pt idx="10023">
                        <c:v>51478.604080200195</c:v>
                      </c:pt>
                      <c:pt idx="10024">
                        <c:v>49871.641311645508</c:v>
                      </c:pt>
                      <c:pt idx="10025">
                        <c:v>49282.591873168945</c:v>
                      </c:pt>
                      <c:pt idx="10026">
                        <c:v>49286.591873168945</c:v>
                      </c:pt>
                      <c:pt idx="10027">
                        <c:v>49295.816299438477</c:v>
                      </c:pt>
                      <c:pt idx="10028">
                        <c:v>49286.591873168945</c:v>
                      </c:pt>
                      <c:pt idx="10029">
                        <c:v>49282.591873168945</c:v>
                      </c:pt>
                      <c:pt idx="10030">
                        <c:v>48347.889724731445</c:v>
                      </c:pt>
                      <c:pt idx="10031">
                        <c:v>44634.454666137695</c:v>
                      </c:pt>
                      <c:pt idx="10032">
                        <c:v>45646.771072387695</c:v>
                      </c:pt>
                      <c:pt idx="10033">
                        <c:v>45646.770950317383</c:v>
                      </c:pt>
                      <c:pt idx="10034">
                        <c:v>45637.546585083008</c:v>
                      </c:pt>
                      <c:pt idx="10035">
                        <c:v>48168.83869934082</c:v>
                      </c:pt>
                      <c:pt idx="10036">
                        <c:v>48547.931106567383</c:v>
                      </c:pt>
                      <c:pt idx="10037">
                        <c:v>48547.931045532227</c:v>
                      </c:pt>
                      <c:pt idx="10038">
                        <c:v>52262.947830200195</c:v>
                      </c:pt>
                      <c:pt idx="10039">
                        <c:v>50335.81086730957</c:v>
                      </c:pt>
                      <c:pt idx="10040">
                        <c:v>50335.810623168945</c:v>
                      </c:pt>
                      <c:pt idx="10041">
                        <c:v>50798.951248168945</c:v>
                      </c:pt>
                      <c:pt idx="10042">
                        <c:v>49262.524002075195</c:v>
                      </c:pt>
                      <c:pt idx="10043">
                        <c:v>49262.524002075195</c:v>
                      </c:pt>
                      <c:pt idx="10044">
                        <c:v>49262.524002075195</c:v>
                      </c:pt>
                      <c:pt idx="10045">
                        <c:v>55333.640289306641</c:v>
                      </c:pt>
                      <c:pt idx="10046">
                        <c:v>56156.594268798828</c:v>
                      </c:pt>
                      <c:pt idx="10047">
                        <c:v>56161.222198486328</c:v>
                      </c:pt>
                      <c:pt idx="10048">
                        <c:v>55917.079010009758</c:v>
                      </c:pt>
                      <c:pt idx="10049">
                        <c:v>58020.387603759766</c:v>
                      </c:pt>
                      <c:pt idx="10050">
                        <c:v>48681.10676574707</c:v>
                      </c:pt>
                      <c:pt idx="10051">
                        <c:v>48677.260635375977</c:v>
                      </c:pt>
                      <c:pt idx="10052">
                        <c:v>48202.742141723633</c:v>
                      </c:pt>
                      <c:pt idx="10053">
                        <c:v>49506.730850219727</c:v>
                      </c:pt>
                      <c:pt idx="10054">
                        <c:v>49506.730850219727</c:v>
                      </c:pt>
                      <c:pt idx="10055">
                        <c:v>48560.589141845703</c:v>
                      </c:pt>
                      <c:pt idx="10056">
                        <c:v>48319.651641845703</c:v>
                      </c:pt>
                      <c:pt idx="10057">
                        <c:v>47797.246109008789</c:v>
                      </c:pt>
                      <c:pt idx="10058">
                        <c:v>47797.246109008789</c:v>
                      </c:pt>
                      <c:pt idx="10059">
                        <c:v>47797.246109008789</c:v>
                      </c:pt>
                      <c:pt idx="10060">
                        <c:v>48087.751968383789</c:v>
                      </c:pt>
                      <c:pt idx="10061">
                        <c:v>48758.636642456055</c:v>
                      </c:pt>
                      <c:pt idx="10062">
                        <c:v>48767.861129760742</c:v>
                      </c:pt>
                      <c:pt idx="10063">
                        <c:v>48767.890518188477</c:v>
                      </c:pt>
                      <c:pt idx="10064">
                        <c:v>48758.666213989258</c:v>
                      </c:pt>
                      <c:pt idx="10065">
                        <c:v>63263.870803833008</c:v>
                      </c:pt>
                      <c:pt idx="10066">
                        <c:v>63248.877151489258</c:v>
                      </c:pt>
                      <c:pt idx="10067">
                        <c:v>50484.141738891602</c:v>
                      </c:pt>
                      <c:pt idx="10068">
                        <c:v>48936.695510864258</c:v>
                      </c:pt>
                      <c:pt idx="10069">
                        <c:v>48584.695388793945</c:v>
                      </c:pt>
                      <c:pt idx="10070">
                        <c:v>48584.695449829102</c:v>
                      </c:pt>
                      <c:pt idx="10071">
                        <c:v>48108.025527954102</c:v>
                      </c:pt>
                      <c:pt idx="10072">
                        <c:v>47856.160232543945</c:v>
                      </c:pt>
                      <c:pt idx="10073">
                        <c:v>48622.156936645508</c:v>
                      </c:pt>
                      <c:pt idx="10074">
                        <c:v>48626.156936645508</c:v>
                      </c:pt>
                      <c:pt idx="10075">
                        <c:v>48622.781356811523</c:v>
                      </c:pt>
                      <c:pt idx="10076">
                        <c:v>49622.839309692383</c:v>
                      </c:pt>
                      <c:pt idx="10077">
                        <c:v>49861.175247192383</c:v>
                      </c:pt>
                      <c:pt idx="10078">
                        <c:v>49400.416030883789</c:v>
                      </c:pt>
                      <c:pt idx="10079">
                        <c:v>49062.117385864258</c:v>
                      </c:pt>
                      <c:pt idx="10080">
                        <c:v>49914.602638244629</c:v>
                      </c:pt>
                      <c:pt idx="10081">
                        <c:v>50021.884132385247</c:v>
                      </c:pt>
                      <c:pt idx="10082">
                        <c:v>50070.712867736816</c:v>
                      </c:pt>
                      <c:pt idx="10083">
                        <c:v>47604.047096252441</c:v>
                      </c:pt>
                      <c:pt idx="10084">
                        <c:v>47709.04719543457</c:v>
                      </c:pt>
                      <c:pt idx="10085">
                        <c:v>55500.966384887688</c:v>
                      </c:pt>
                      <c:pt idx="10086">
                        <c:v>55437.290664672852</c:v>
                      </c:pt>
                      <c:pt idx="10087">
                        <c:v>55913.914321899414</c:v>
                      </c:pt>
                      <c:pt idx="10088">
                        <c:v>55831.790054321289</c:v>
                      </c:pt>
                      <c:pt idx="10089">
                        <c:v>57443.31575012207</c:v>
                      </c:pt>
                      <c:pt idx="10090">
                        <c:v>57443.31575012207</c:v>
                      </c:pt>
                      <c:pt idx="10091">
                        <c:v>55535.776275634766</c:v>
                      </c:pt>
                      <c:pt idx="10092">
                        <c:v>55535.776641845703</c:v>
                      </c:pt>
                      <c:pt idx="10093">
                        <c:v>55535.776519775391</c:v>
                      </c:pt>
                      <c:pt idx="10094">
                        <c:v>55437.033172607422</c:v>
                      </c:pt>
                      <c:pt idx="10095">
                        <c:v>51389.838150024414</c:v>
                      </c:pt>
                      <c:pt idx="10096">
                        <c:v>51396.038162231445</c:v>
                      </c:pt>
                      <c:pt idx="10097">
                        <c:v>51396.038162231445</c:v>
                      </c:pt>
                      <c:pt idx="10098">
                        <c:v>51396.038162231445</c:v>
                      </c:pt>
                      <c:pt idx="10099">
                        <c:v>51188.39241027832</c:v>
                      </c:pt>
                      <c:pt idx="10100">
                        <c:v>51235.632278442376</c:v>
                      </c:pt>
                      <c:pt idx="10101">
                        <c:v>47014.946365356445</c:v>
                      </c:pt>
                      <c:pt idx="10102">
                        <c:v>47024.17073059082</c:v>
                      </c:pt>
                      <c:pt idx="10103">
                        <c:v>47024.170974731445</c:v>
                      </c:pt>
                      <c:pt idx="10104">
                        <c:v>46474.647537231445</c:v>
                      </c:pt>
                      <c:pt idx="10105">
                        <c:v>46593.579177856445</c:v>
                      </c:pt>
                      <c:pt idx="10106">
                        <c:v>46494.83528137207</c:v>
                      </c:pt>
                      <c:pt idx="10107">
                        <c:v>49677.363479614258</c:v>
                      </c:pt>
                      <c:pt idx="10108">
                        <c:v>49694.088150024414</c:v>
                      </c:pt>
                      <c:pt idx="10109">
                        <c:v>50096.200225830078</c:v>
                      </c:pt>
                      <c:pt idx="10110">
                        <c:v>50604.995071411133</c:v>
                      </c:pt>
                      <c:pt idx="10111">
                        <c:v>49184.792984008789</c:v>
                      </c:pt>
                      <c:pt idx="10112">
                        <c:v>48799.478530883789</c:v>
                      </c:pt>
                      <c:pt idx="10113">
                        <c:v>49184.792984008789</c:v>
                      </c:pt>
                      <c:pt idx="10114">
                        <c:v>47487.368789672852</c:v>
                      </c:pt>
                      <c:pt idx="10115">
                        <c:v>47491.368728637695</c:v>
                      </c:pt>
                      <c:pt idx="10116">
                        <c:v>47500.593215942383</c:v>
                      </c:pt>
                      <c:pt idx="10117">
                        <c:v>49848.656875610352</c:v>
                      </c:pt>
                      <c:pt idx="10118">
                        <c:v>49318.832229614258</c:v>
                      </c:pt>
                      <c:pt idx="10119">
                        <c:v>49789.18830871582</c:v>
                      </c:pt>
                      <c:pt idx="10120">
                        <c:v>49789.188430786133</c:v>
                      </c:pt>
                      <c:pt idx="10121">
                        <c:v>49789.188369750977</c:v>
                      </c:pt>
                      <c:pt idx="10122">
                        <c:v>57588.393646240234</c:v>
                      </c:pt>
                      <c:pt idx="10123">
                        <c:v>57392.191436767578</c:v>
                      </c:pt>
                      <c:pt idx="10124">
                        <c:v>58054.797943115234</c:v>
                      </c:pt>
                      <c:pt idx="10125">
                        <c:v>50731.896194458008</c:v>
                      </c:pt>
                      <c:pt idx="10126">
                        <c:v>50579.52717590332</c:v>
                      </c:pt>
                      <c:pt idx="10127">
                        <c:v>50579.527297973626</c:v>
                      </c:pt>
                      <c:pt idx="10128">
                        <c:v>49776.469192504883</c:v>
                      </c:pt>
                      <c:pt idx="10129">
                        <c:v>51031.392654418945</c:v>
                      </c:pt>
                      <c:pt idx="10130">
                        <c:v>51445.28059387207</c:v>
                      </c:pt>
                      <c:pt idx="10131">
                        <c:v>51447.639236450195</c:v>
                      </c:pt>
                      <c:pt idx="10132">
                        <c:v>48241.561233520508</c:v>
                      </c:pt>
                      <c:pt idx="10133">
                        <c:v>49026.402236938477</c:v>
                      </c:pt>
                      <c:pt idx="10134">
                        <c:v>48899.516677856445</c:v>
                      </c:pt>
                      <c:pt idx="10135">
                        <c:v>48216.315994262695</c:v>
                      </c:pt>
                      <c:pt idx="10136">
                        <c:v>48216.315994262695</c:v>
                      </c:pt>
                      <c:pt idx="10137">
                        <c:v>48207.09162902832</c:v>
                      </c:pt>
                      <c:pt idx="10138">
                        <c:v>47852.44709777832</c:v>
                      </c:pt>
                      <c:pt idx="10139">
                        <c:v>47852.44709777832</c:v>
                      </c:pt>
                      <c:pt idx="10140">
                        <c:v>49987.586318969727</c:v>
                      </c:pt>
                      <c:pt idx="10141">
                        <c:v>49987.586318969727</c:v>
                      </c:pt>
                      <c:pt idx="10142">
                        <c:v>49694.463150024414</c:v>
                      </c:pt>
                      <c:pt idx="10143">
                        <c:v>49149.247543334961</c:v>
                      </c:pt>
                      <c:pt idx="10144">
                        <c:v>49149.247543334961</c:v>
                      </c:pt>
                      <c:pt idx="10145">
                        <c:v>49149.33576965332</c:v>
                      </c:pt>
                      <c:pt idx="10146">
                        <c:v>49632.482376098633</c:v>
                      </c:pt>
                      <c:pt idx="10147">
                        <c:v>49731.616409301758</c:v>
                      </c:pt>
                      <c:pt idx="10148">
                        <c:v>49731.61653137207</c:v>
                      </c:pt>
                      <c:pt idx="10149">
                        <c:v>49642.09748840332</c:v>
                      </c:pt>
                      <c:pt idx="10150">
                        <c:v>48697.87727355957</c:v>
                      </c:pt>
                      <c:pt idx="10151">
                        <c:v>53465.726760864258</c:v>
                      </c:pt>
                      <c:pt idx="10152">
                        <c:v>53033.61848449707</c:v>
                      </c:pt>
                      <c:pt idx="10153">
                        <c:v>53553.504959106445</c:v>
                      </c:pt>
                      <c:pt idx="10154">
                        <c:v>53553.504959106445</c:v>
                      </c:pt>
                      <c:pt idx="10155">
                        <c:v>49422.008193969727</c:v>
                      </c:pt>
                      <c:pt idx="10156">
                        <c:v>46590.217971801751</c:v>
                      </c:pt>
                      <c:pt idx="10157">
                        <c:v>46590.217971801751</c:v>
                      </c:pt>
                      <c:pt idx="10158">
                        <c:v>49329.05012512207</c:v>
                      </c:pt>
                      <c:pt idx="10159">
                        <c:v>48751.408157348626</c:v>
                      </c:pt>
                      <c:pt idx="10160">
                        <c:v>49176.46223449707</c:v>
                      </c:pt>
                      <c:pt idx="10161">
                        <c:v>49437.818313598633</c:v>
                      </c:pt>
                      <c:pt idx="10162">
                        <c:v>49437.818435668938</c:v>
                      </c:pt>
                      <c:pt idx="10163">
                        <c:v>49437.818313598633</c:v>
                      </c:pt>
                      <c:pt idx="10164">
                        <c:v>51114.933181762688</c:v>
                      </c:pt>
                      <c:pt idx="10165">
                        <c:v>50824.427810668938</c:v>
                      </c:pt>
                      <c:pt idx="10166">
                        <c:v>50619.95832824707</c:v>
                      </c:pt>
                      <c:pt idx="10167">
                        <c:v>57973.509185791016</c:v>
                      </c:pt>
                      <c:pt idx="10168">
                        <c:v>57849.800018310547</c:v>
                      </c:pt>
                      <c:pt idx="10169">
                        <c:v>57386.661346435547</c:v>
                      </c:pt>
                      <c:pt idx="10170">
                        <c:v>49244.916580200195</c:v>
                      </c:pt>
                      <c:pt idx="10171">
                        <c:v>49359.660293579102</c:v>
                      </c:pt>
                      <c:pt idx="10172">
                        <c:v>49769.414016723633</c:v>
                      </c:pt>
                      <c:pt idx="10173">
                        <c:v>49641.820449829102</c:v>
                      </c:pt>
                      <c:pt idx="10174">
                        <c:v>46475.329666137695</c:v>
                      </c:pt>
                      <c:pt idx="10175">
                        <c:v>46479.329788208008</c:v>
                      </c:pt>
                      <c:pt idx="10176">
                        <c:v>46488.554153442383</c:v>
                      </c:pt>
                      <c:pt idx="10177">
                        <c:v>46094.015274047852</c:v>
                      </c:pt>
                      <c:pt idx="10178">
                        <c:v>48419.799514770508</c:v>
                      </c:pt>
                      <c:pt idx="10179">
                        <c:v>48423.799514770508</c:v>
                      </c:pt>
                      <c:pt idx="10180">
                        <c:v>49728.734817504883</c:v>
                      </c:pt>
                      <c:pt idx="10181">
                        <c:v>49728.734817504883</c:v>
                      </c:pt>
                      <c:pt idx="10182">
                        <c:v>50058.289505004876</c:v>
                      </c:pt>
                      <c:pt idx="10183">
                        <c:v>49985.389358520501</c:v>
                      </c:pt>
                      <c:pt idx="10184">
                        <c:v>49903.26496887207</c:v>
                      </c:pt>
                      <c:pt idx="10185">
                        <c:v>50739.842361450195</c:v>
                      </c:pt>
                      <c:pt idx="10186">
                        <c:v>49928.652542114258</c:v>
                      </c:pt>
                      <c:pt idx="10187">
                        <c:v>49984.737869262695</c:v>
                      </c:pt>
                      <c:pt idx="10188">
                        <c:v>50204.020217895508</c:v>
                      </c:pt>
                      <c:pt idx="10189">
                        <c:v>50204.020462036133</c:v>
                      </c:pt>
                      <c:pt idx="10190">
                        <c:v>50195.948684692383</c:v>
                      </c:pt>
                      <c:pt idx="10191">
                        <c:v>50195.948684692383</c:v>
                      </c:pt>
                      <c:pt idx="10192">
                        <c:v>52719.242813110352</c:v>
                      </c:pt>
                      <c:pt idx="10193">
                        <c:v>52728.467422485352</c:v>
                      </c:pt>
                      <c:pt idx="10194">
                        <c:v>52728.467422485352</c:v>
                      </c:pt>
                      <c:pt idx="10195">
                        <c:v>52719.242935180664</c:v>
                      </c:pt>
                      <c:pt idx="10196">
                        <c:v>51394.98811340332</c:v>
                      </c:pt>
                      <c:pt idx="10197">
                        <c:v>51841.85188293457</c:v>
                      </c:pt>
                      <c:pt idx="10198">
                        <c:v>51841.851760864251</c:v>
                      </c:pt>
                      <c:pt idx="10199">
                        <c:v>51290.410720825195</c:v>
                      </c:pt>
                      <c:pt idx="10200">
                        <c:v>60821.002212524414</c:v>
                      </c:pt>
                      <c:pt idx="10201">
                        <c:v>60760.07209777832</c:v>
                      </c:pt>
                      <c:pt idx="10202">
                        <c:v>59874.49739074707</c:v>
                      </c:pt>
                      <c:pt idx="10203">
                        <c:v>48065.177627563477</c:v>
                      </c:pt>
                      <c:pt idx="10204">
                        <c:v>48074.402114868164</c:v>
                      </c:pt>
                      <c:pt idx="10205">
                        <c:v>48074.402114868164</c:v>
                      </c:pt>
                      <c:pt idx="10206">
                        <c:v>47870.880508422852</c:v>
                      </c:pt>
                      <c:pt idx="10207">
                        <c:v>45713.384353637695</c:v>
                      </c:pt>
                      <c:pt idx="10208">
                        <c:v>48844.61018371582</c:v>
                      </c:pt>
                      <c:pt idx="10209">
                        <c:v>48845.418899536133</c:v>
                      </c:pt>
                      <c:pt idx="10210">
                        <c:v>48845.418899536133</c:v>
                      </c:pt>
                      <c:pt idx="10211">
                        <c:v>59327.51838684082</c:v>
                      </c:pt>
                      <c:pt idx="10212">
                        <c:v>59336.74299621582</c:v>
                      </c:pt>
                      <c:pt idx="10213">
                        <c:v>60535.603546142578</c:v>
                      </c:pt>
                      <c:pt idx="10214">
                        <c:v>60544.828033447266</c:v>
                      </c:pt>
                      <c:pt idx="10215">
                        <c:v>64080.378128051758</c:v>
                      </c:pt>
                      <c:pt idx="10216">
                        <c:v>64489.019729614258</c:v>
                      </c:pt>
                      <c:pt idx="10217">
                        <c:v>49133.22745513916</c:v>
                      </c:pt>
                      <c:pt idx="10218">
                        <c:v>49298.23908996582</c:v>
                      </c:pt>
                      <c:pt idx="10219">
                        <c:v>49266.002029418945</c:v>
                      </c:pt>
                      <c:pt idx="10220">
                        <c:v>49266.002029418945</c:v>
                      </c:pt>
                      <c:pt idx="10221">
                        <c:v>49930.443435668945</c:v>
                      </c:pt>
                      <c:pt idx="10222">
                        <c:v>49930.442947387695</c:v>
                      </c:pt>
                      <c:pt idx="10223">
                        <c:v>49707.662673950195</c:v>
                      </c:pt>
                      <c:pt idx="10224">
                        <c:v>48263.243728637695</c:v>
                      </c:pt>
                      <c:pt idx="10225">
                        <c:v>48370.213943481445</c:v>
                      </c:pt>
                      <c:pt idx="10226">
                        <c:v>47997.878067016602</c:v>
                      </c:pt>
                      <c:pt idx="10227">
                        <c:v>48007.102493286133</c:v>
                      </c:pt>
                      <c:pt idx="10228">
                        <c:v>48392.417068481445</c:v>
                      </c:pt>
                      <c:pt idx="10229">
                        <c:v>49085.567337036133</c:v>
                      </c:pt>
                      <c:pt idx="10230">
                        <c:v>49664.789749145508</c:v>
                      </c:pt>
                      <c:pt idx="10231">
                        <c:v>49674.014114379883</c:v>
                      </c:pt>
                      <c:pt idx="10232">
                        <c:v>49664.789749145508</c:v>
                      </c:pt>
                      <c:pt idx="10233">
                        <c:v>49674.014053344727</c:v>
                      </c:pt>
                      <c:pt idx="10234">
                        <c:v>50205.496047973633</c:v>
                      </c:pt>
                      <c:pt idx="10235">
                        <c:v>51348.11262512207</c:v>
                      </c:pt>
                      <c:pt idx="10236">
                        <c:v>51348.11311340332</c:v>
                      </c:pt>
                      <c:pt idx="10237">
                        <c:v>51348.11311340332</c:v>
                      </c:pt>
                      <c:pt idx="10238">
                        <c:v>58582.975067138672</c:v>
                      </c:pt>
                      <c:pt idx="10239">
                        <c:v>58584.249481201172</c:v>
                      </c:pt>
                      <c:pt idx="10240">
                        <c:v>58457.363983154297</c:v>
                      </c:pt>
                      <c:pt idx="10241">
                        <c:v>57239.165557861328</c:v>
                      </c:pt>
                      <c:pt idx="10242">
                        <c:v>56580.361175537109</c:v>
                      </c:pt>
                      <c:pt idx="10243">
                        <c:v>56669.880401611328</c:v>
                      </c:pt>
                      <c:pt idx="10244">
                        <c:v>56313.838348388672</c:v>
                      </c:pt>
                      <c:pt idx="10245">
                        <c:v>48908.24739074707</c:v>
                      </c:pt>
                      <c:pt idx="10246">
                        <c:v>48917.471878051758</c:v>
                      </c:pt>
                      <c:pt idx="10247">
                        <c:v>48830.935012817383</c:v>
                      </c:pt>
                      <c:pt idx="10248">
                        <c:v>48991.77473449707</c:v>
                      </c:pt>
                      <c:pt idx="10249">
                        <c:v>49678.063659667969</c:v>
                      </c:pt>
                      <c:pt idx="10250">
                        <c:v>49587.323913574219</c:v>
                      </c:pt>
                      <c:pt idx="10251">
                        <c:v>49587.323974609375</c:v>
                      </c:pt>
                      <c:pt idx="10252">
                        <c:v>48101.709671020508</c:v>
                      </c:pt>
                      <c:pt idx="10253">
                        <c:v>47714.105606079102</c:v>
                      </c:pt>
                      <c:pt idx="10254">
                        <c:v>47753.709671020508</c:v>
                      </c:pt>
                      <c:pt idx="10255">
                        <c:v>49458.904495239251</c:v>
                      </c:pt>
                      <c:pt idx="10256">
                        <c:v>49129.83039855957</c:v>
                      </c:pt>
                      <c:pt idx="10257">
                        <c:v>56021.845169067383</c:v>
                      </c:pt>
                      <c:pt idx="10258">
                        <c:v>55899.239273071289</c:v>
                      </c:pt>
                      <c:pt idx="10259">
                        <c:v>55899.239334106445</c:v>
                      </c:pt>
                      <c:pt idx="10260">
                        <c:v>50424.321884155273</c:v>
                      </c:pt>
                      <c:pt idx="10261">
                        <c:v>51376.0908203125</c:v>
                      </c:pt>
                      <c:pt idx="10262">
                        <c:v>45564.141494750977</c:v>
                      </c:pt>
                      <c:pt idx="10263">
                        <c:v>45564.141860961914</c:v>
                      </c:pt>
                      <c:pt idx="10264">
                        <c:v>45584.536270141602</c:v>
                      </c:pt>
                      <c:pt idx="10265">
                        <c:v>45584.536270141602</c:v>
                      </c:pt>
                      <c:pt idx="10266">
                        <c:v>45584.536270141602</c:v>
                      </c:pt>
                      <c:pt idx="10267">
                        <c:v>45805.762832641602</c:v>
                      </c:pt>
                      <c:pt idx="10268">
                        <c:v>45815.464065551758</c:v>
                      </c:pt>
                      <c:pt idx="10269">
                        <c:v>45815.464065551758</c:v>
                      </c:pt>
                      <c:pt idx="10270">
                        <c:v>49517.93049621582</c:v>
                      </c:pt>
                      <c:pt idx="10271">
                        <c:v>49517.930740356445</c:v>
                      </c:pt>
                      <c:pt idx="10272">
                        <c:v>49428.411819458001</c:v>
                      </c:pt>
                      <c:pt idx="10273">
                        <c:v>48555.305740356445</c:v>
                      </c:pt>
                      <c:pt idx="10274">
                        <c:v>47744.903961181641</c:v>
                      </c:pt>
                      <c:pt idx="10275">
                        <c:v>62366.291213989258</c:v>
                      </c:pt>
                      <c:pt idx="10276">
                        <c:v>61975.208206176758</c:v>
                      </c:pt>
                      <c:pt idx="10277">
                        <c:v>48879.793167114258</c:v>
                      </c:pt>
                      <c:pt idx="10278">
                        <c:v>50968.496047973633</c:v>
                      </c:pt>
                      <c:pt idx="10279">
                        <c:v>49368.027542114258</c:v>
                      </c:pt>
                      <c:pt idx="10280">
                        <c:v>49155.568252563477</c:v>
                      </c:pt>
                      <c:pt idx="10281">
                        <c:v>49153.716690063477</c:v>
                      </c:pt>
                      <c:pt idx="10282">
                        <c:v>49010.529556274414</c:v>
                      </c:pt>
                      <c:pt idx="10283">
                        <c:v>48538.788528442376</c:v>
                      </c:pt>
                      <c:pt idx="10284">
                        <c:v>48538.788528442376</c:v>
                      </c:pt>
                      <c:pt idx="10285">
                        <c:v>48000.613296508789</c:v>
                      </c:pt>
                      <c:pt idx="10286">
                        <c:v>47975.524673461914</c:v>
                      </c:pt>
                      <c:pt idx="10287">
                        <c:v>47877.14289855957</c:v>
                      </c:pt>
                      <c:pt idx="10288">
                        <c:v>47877.142959594727</c:v>
                      </c:pt>
                      <c:pt idx="10289">
                        <c:v>47868.821792602539</c:v>
                      </c:pt>
                      <c:pt idx="10290">
                        <c:v>49868.466445922852</c:v>
                      </c:pt>
                      <c:pt idx="10291">
                        <c:v>51092.653106689453</c:v>
                      </c:pt>
                      <c:pt idx="10292">
                        <c:v>51092.653106689453</c:v>
                      </c:pt>
                      <c:pt idx="10293">
                        <c:v>48278.009353637695</c:v>
                      </c:pt>
                      <c:pt idx="10294">
                        <c:v>48277.765213012695</c:v>
                      </c:pt>
                      <c:pt idx="10295">
                        <c:v>48277.735763549805</c:v>
                      </c:pt>
                      <c:pt idx="10296">
                        <c:v>48277.735763549805</c:v>
                      </c:pt>
                      <c:pt idx="10297">
                        <c:v>50399.434494018555</c:v>
                      </c:pt>
                      <c:pt idx="10298">
                        <c:v>51777.627853393555</c:v>
                      </c:pt>
                      <c:pt idx="10299">
                        <c:v>51949.200119018555</c:v>
                      </c:pt>
                      <c:pt idx="10300">
                        <c:v>49953.931594848633</c:v>
                      </c:pt>
                      <c:pt idx="10301">
                        <c:v>50348.47248840332</c:v>
                      </c:pt>
                      <c:pt idx="10302">
                        <c:v>50348.472549438477</c:v>
                      </c:pt>
                      <c:pt idx="10303">
                        <c:v>49852.9453125</c:v>
                      </c:pt>
                      <c:pt idx="10304">
                        <c:v>59128.438079833984</c:v>
                      </c:pt>
                      <c:pt idx="10305">
                        <c:v>50114.240371704102</c:v>
                      </c:pt>
                      <c:pt idx="10306">
                        <c:v>50114.240371704102</c:v>
                      </c:pt>
                      <c:pt idx="10307">
                        <c:v>50114.240371704102</c:v>
                      </c:pt>
                      <c:pt idx="10308">
                        <c:v>49762.538223266602</c:v>
                      </c:pt>
                      <c:pt idx="10309">
                        <c:v>49762.984725952148</c:v>
                      </c:pt>
                      <c:pt idx="10310">
                        <c:v>51673.585647583008</c:v>
                      </c:pt>
                      <c:pt idx="10311">
                        <c:v>49050.824111938477</c:v>
                      </c:pt>
                      <c:pt idx="10312">
                        <c:v>49289.160110473633</c:v>
                      </c:pt>
                      <c:pt idx="10313">
                        <c:v>49494.496170043945</c:v>
                      </c:pt>
                      <c:pt idx="10314">
                        <c:v>48880.275527954102</c:v>
                      </c:pt>
                      <c:pt idx="10315">
                        <c:v>48423.547073364258</c:v>
                      </c:pt>
                      <c:pt idx="10316">
                        <c:v>48423.54719543457</c:v>
                      </c:pt>
                      <c:pt idx="10317">
                        <c:v>48365.494155883789</c:v>
                      </c:pt>
                      <c:pt idx="10318">
                        <c:v>47256.964309692383</c:v>
                      </c:pt>
                      <c:pt idx="10319">
                        <c:v>47256.964309692383</c:v>
                      </c:pt>
                      <c:pt idx="10320">
                        <c:v>52782.706130981445</c:v>
                      </c:pt>
                      <c:pt idx="10321">
                        <c:v>52260.241287231445</c:v>
                      </c:pt>
                      <c:pt idx="10322">
                        <c:v>52260.241775512695</c:v>
                      </c:pt>
                      <c:pt idx="10323">
                        <c:v>52251.01692199707</c:v>
                      </c:pt>
                      <c:pt idx="10324">
                        <c:v>50736.475173950195</c:v>
                      </c:pt>
                      <c:pt idx="10325">
                        <c:v>51255.090896606445</c:v>
                      </c:pt>
                      <c:pt idx="10326">
                        <c:v>49856.300918579102</c:v>
                      </c:pt>
                      <c:pt idx="10327">
                        <c:v>49856.300979614258</c:v>
                      </c:pt>
                      <c:pt idx="10328">
                        <c:v>49856.121170043945</c:v>
                      </c:pt>
                      <c:pt idx="10329">
                        <c:v>49856.121292114258</c:v>
                      </c:pt>
                      <c:pt idx="10330">
                        <c:v>49775.752883911133</c:v>
                      </c:pt>
                      <c:pt idx="10331">
                        <c:v>49784.97737121582</c:v>
                      </c:pt>
                      <c:pt idx="10332">
                        <c:v>49784.977249145508</c:v>
                      </c:pt>
                      <c:pt idx="10333">
                        <c:v>49744.715408325188</c:v>
                      </c:pt>
                      <c:pt idx="10334">
                        <c:v>60202.366199493408</c:v>
                      </c:pt>
                      <c:pt idx="10335">
                        <c:v>48518.029006958008</c:v>
                      </c:pt>
                      <c:pt idx="10336">
                        <c:v>48518.029006958008</c:v>
                      </c:pt>
                      <c:pt idx="10337">
                        <c:v>48413.207229614258</c:v>
                      </c:pt>
                      <c:pt idx="10338">
                        <c:v>48349.53205871582</c:v>
                      </c:pt>
                      <c:pt idx="10339">
                        <c:v>48179.59358215332</c:v>
                      </c:pt>
                      <c:pt idx="10340">
                        <c:v>48237.646682739258</c:v>
                      </c:pt>
                      <c:pt idx="10341">
                        <c:v>48082.953811645508</c:v>
                      </c:pt>
                      <c:pt idx="10342">
                        <c:v>47294.689041137695</c:v>
                      </c:pt>
                      <c:pt idx="10343">
                        <c:v>47741.22834777832</c:v>
                      </c:pt>
                      <c:pt idx="10344">
                        <c:v>49281.144119262695</c:v>
                      </c:pt>
                      <c:pt idx="10345">
                        <c:v>49702.855545043945</c:v>
                      </c:pt>
                      <c:pt idx="10346">
                        <c:v>49499.334548950195</c:v>
                      </c:pt>
                      <c:pt idx="10347">
                        <c:v>46928.526931762695</c:v>
                      </c:pt>
                      <c:pt idx="10348">
                        <c:v>47051.459060668945</c:v>
                      </c:pt>
                      <c:pt idx="10349">
                        <c:v>47060.683181762695</c:v>
                      </c:pt>
                      <c:pt idx="10350">
                        <c:v>52152.137771606445</c:v>
                      </c:pt>
                      <c:pt idx="10351">
                        <c:v>49086.747940063477</c:v>
                      </c:pt>
                      <c:pt idx="10352">
                        <c:v>49276.802871704102</c:v>
                      </c:pt>
                      <c:pt idx="10353">
                        <c:v>49284.303176879883</c:v>
                      </c:pt>
                      <c:pt idx="10354">
                        <c:v>49722.054763793945</c:v>
                      </c:pt>
                      <c:pt idx="10355">
                        <c:v>49731.279006958008</c:v>
                      </c:pt>
                      <c:pt idx="10356">
                        <c:v>46920.048477172852</c:v>
                      </c:pt>
                      <c:pt idx="10357">
                        <c:v>47508.573440551758</c:v>
                      </c:pt>
                      <c:pt idx="10358">
                        <c:v>47517.797927856445</c:v>
                      </c:pt>
                      <c:pt idx="10359">
                        <c:v>47517.797927856445</c:v>
                      </c:pt>
                      <c:pt idx="10360">
                        <c:v>47508.57356262207</c:v>
                      </c:pt>
                      <c:pt idx="10361">
                        <c:v>48643.017837524414</c:v>
                      </c:pt>
                      <c:pt idx="10362">
                        <c:v>48333.324356079102</c:v>
                      </c:pt>
                      <c:pt idx="10363">
                        <c:v>48040.718887329102</c:v>
                      </c:pt>
                      <c:pt idx="10364">
                        <c:v>47903.382476806641</c:v>
                      </c:pt>
                      <c:pt idx="10365">
                        <c:v>56158.330642700195</c:v>
                      </c:pt>
                      <c:pt idx="10366">
                        <c:v>50825.13362121582</c:v>
                      </c:pt>
                      <c:pt idx="10367">
                        <c:v>50825.13362121582</c:v>
                      </c:pt>
                      <c:pt idx="10368">
                        <c:v>51675.259841918945</c:v>
                      </c:pt>
                      <c:pt idx="10369">
                        <c:v>51884.522048950195</c:v>
                      </c:pt>
                      <c:pt idx="10370">
                        <c:v>51884.522048950195</c:v>
                      </c:pt>
                      <c:pt idx="10371">
                        <c:v>49565.51106262207</c:v>
                      </c:pt>
                      <c:pt idx="10372">
                        <c:v>50021.274856567383</c:v>
                      </c:pt>
                      <c:pt idx="10373">
                        <c:v>51219.213088989258</c:v>
                      </c:pt>
                      <c:pt idx="10374">
                        <c:v>51219.213088989258</c:v>
                      </c:pt>
                      <c:pt idx="10375">
                        <c:v>48973.215530395508</c:v>
                      </c:pt>
                      <c:pt idx="10376">
                        <c:v>49358.529495239258</c:v>
                      </c:pt>
                      <c:pt idx="10377">
                        <c:v>49109.787307739258</c:v>
                      </c:pt>
                      <c:pt idx="10378">
                        <c:v>49554.815872192383</c:v>
                      </c:pt>
                      <c:pt idx="10379">
                        <c:v>54672.54670715332</c:v>
                      </c:pt>
                      <c:pt idx="10380">
                        <c:v>51329.461013793945</c:v>
                      </c:pt>
                      <c:pt idx="10381">
                        <c:v>52063.19026184082</c:v>
                      </c:pt>
                      <c:pt idx="10382">
                        <c:v>51863.63557434082</c:v>
                      </c:pt>
                      <c:pt idx="10383">
                        <c:v>51250.309646606445</c:v>
                      </c:pt>
                      <c:pt idx="10384">
                        <c:v>47037.551849365234</c:v>
                      </c:pt>
                      <c:pt idx="10385">
                        <c:v>47046.776458740234</c:v>
                      </c:pt>
                      <c:pt idx="10386">
                        <c:v>60788.282897949219</c:v>
                      </c:pt>
                      <c:pt idx="10387">
                        <c:v>58203.208587646484</c:v>
                      </c:pt>
                      <c:pt idx="10388">
                        <c:v>58203.208587646484</c:v>
                      </c:pt>
                      <c:pt idx="10389">
                        <c:v>58504.738433837891</c:v>
                      </c:pt>
                      <c:pt idx="10390">
                        <c:v>58511.448272705078</c:v>
                      </c:pt>
                      <c:pt idx="10391">
                        <c:v>58431.153472900391</c:v>
                      </c:pt>
                      <c:pt idx="10392">
                        <c:v>59266.367385864258</c:v>
                      </c:pt>
                      <c:pt idx="10393">
                        <c:v>59266.367385864258</c:v>
                      </c:pt>
                      <c:pt idx="10394">
                        <c:v>59261.038284301758</c:v>
                      </c:pt>
                      <c:pt idx="10395">
                        <c:v>51073.35188293457</c:v>
                      </c:pt>
                      <c:pt idx="10396">
                        <c:v>51073.352127075195</c:v>
                      </c:pt>
                      <c:pt idx="10397">
                        <c:v>51073.13655090332</c:v>
                      </c:pt>
                      <c:pt idx="10398">
                        <c:v>51443.362869262695</c:v>
                      </c:pt>
                      <c:pt idx="10399">
                        <c:v>51744.020095825195</c:v>
                      </c:pt>
                      <c:pt idx="10400">
                        <c:v>52442.553298950195</c:v>
                      </c:pt>
                      <c:pt idx="10401">
                        <c:v>48816.799026489258</c:v>
                      </c:pt>
                      <c:pt idx="10402">
                        <c:v>48380.759963989258</c:v>
                      </c:pt>
                      <c:pt idx="10403">
                        <c:v>48380.759902954102</c:v>
                      </c:pt>
                      <c:pt idx="10404">
                        <c:v>48825.395462036133</c:v>
                      </c:pt>
                      <c:pt idx="10405">
                        <c:v>50209.471267700195</c:v>
                      </c:pt>
                      <c:pt idx="10406">
                        <c:v>50218.695755004876</c:v>
                      </c:pt>
                      <c:pt idx="10407">
                        <c:v>50218.695877075195</c:v>
                      </c:pt>
                      <c:pt idx="10408">
                        <c:v>49981.003616333008</c:v>
                      </c:pt>
                      <c:pt idx="10409">
                        <c:v>58295.266021728516</c:v>
                      </c:pt>
                      <c:pt idx="10410">
                        <c:v>49992.52946472168</c:v>
                      </c:pt>
                      <c:pt idx="10411">
                        <c:v>49992.52946472168</c:v>
                      </c:pt>
                      <c:pt idx="10412">
                        <c:v>49640.52946472168</c:v>
                      </c:pt>
                      <c:pt idx="10413">
                        <c:v>49893.601028442383</c:v>
                      </c:pt>
                      <c:pt idx="10414">
                        <c:v>49902.825393676758</c:v>
                      </c:pt>
                      <c:pt idx="10415">
                        <c:v>49841.789443969727</c:v>
                      </c:pt>
                      <c:pt idx="10416">
                        <c:v>49843.874465942383</c:v>
                      </c:pt>
                      <c:pt idx="10417">
                        <c:v>49796.063064575195</c:v>
                      </c:pt>
                      <c:pt idx="10418">
                        <c:v>49697.38850402832</c:v>
                      </c:pt>
                      <c:pt idx="10419">
                        <c:v>49840.674102783203</c:v>
                      </c:pt>
                      <c:pt idx="10420">
                        <c:v>45953.548538208008</c:v>
                      </c:pt>
                      <c:pt idx="10421">
                        <c:v>46192.079666137695</c:v>
                      </c:pt>
                      <c:pt idx="10422">
                        <c:v>46021.419387817383</c:v>
                      </c:pt>
                      <c:pt idx="10423">
                        <c:v>49777.116409301758</c:v>
                      </c:pt>
                      <c:pt idx="10424">
                        <c:v>60293.193389892578</c:v>
                      </c:pt>
                      <c:pt idx="10425">
                        <c:v>48935.551345825195</c:v>
                      </c:pt>
                      <c:pt idx="10426">
                        <c:v>48935.551345825195</c:v>
                      </c:pt>
                      <c:pt idx="10427">
                        <c:v>48935.551345825195</c:v>
                      </c:pt>
                      <c:pt idx="10428">
                        <c:v>50485.307083129883</c:v>
                      </c:pt>
                      <c:pt idx="10429">
                        <c:v>50618.679702758789</c:v>
                      </c:pt>
                      <c:pt idx="10430">
                        <c:v>50569.851028442383</c:v>
                      </c:pt>
                      <c:pt idx="10431">
                        <c:v>50569.851028442383</c:v>
                      </c:pt>
                      <c:pt idx="10432">
                        <c:v>50618.679641723633</c:v>
                      </c:pt>
                      <c:pt idx="10433">
                        <c:v>51312.347717285149</c:v>
                      </c:pt>
                      <c:pt idx="10434">
                        <c:v>51361.176818847649</c:v>
                      </c:pt>
                      <c:pt idx="10435">
                        <c:v>51361.176696777344</c:v>
                      </c:pt>
                      <c:pt idx="10436">
                        <c:v>51347.152206420891</c:v>
                      </c:pt>
                      <c:pt idx="10437">
                        <c:v>59546.493240356438</c:v>
                      </c:pt>
                      <c:pt idx="10438">
                        <c:v>59473.593582153306</c:v>
                      </c:pt>
                      <c:pt idx="10439">
                        <c:v>59400.693435668938</c:v>
                      </c:pt>
                      <c:pt idx="10440">
                        <c:v>49088.869522094727</c:v>
                      </c:pt>
                      <c:pt idx="10441">
                        <c:v>48727.645095825195</c:v>
                      </c:pt>
                      <c:pt idx="10442">
                        <c:v>48989.230545043945</c:v>
                      </c:pt>
                      <c:pt idx="10443">
                        <c:v>49555.578689575195</c:v>
                      </c:pt>
                      <c:pt idx="10444">
                        <c:v>49555.47395324707</c:v>
                      </c:pt>
                      <c:pt idx="10445">
                        <c:v>48258.231033325195</c:v>
                      </c:pt>
                      <c:pt idx="10446">
                        <c:v>48942.717361450195</c:v>
                      </c:pt>
                      <c:pt idx="10447">
                        <c:v>48793.179763793945</c:v>
                      </c:pt>
                      <c:pt idx="10448">
                        <c:v>48910.023147583008</c:v>
                      </c:pt>
                      <c:pt idx="10449">
                        <c:v>48958.851516723633</c:v>
                      </c:pt>
                      <c:pt idx="10450">
                        <c:v>48897.481643676758</c:v>
                      </c:pt>
                      <c:pt idx="10451">
                        <c:v>50589.438919067383</c:v>
                      </c:pt>
                      <c:pt idx="10452">
                        <c:v>50589.43928527832</c:v>
                      </c:pt>
                      <c:pt idx="10453">
                        <c:v>50589.43928527832</c:v>
                      </c:pt>
                      <c:pt idx="10454">
                        <c:v>58350.803985595703</c:v>
                      </c:pt>
                      <c:pt idx="10455">
                        <c:v>49292.944900512695</c:v>
                      </c:pt>
                      <c:pt idx="10456">
                        <c:v>49515.148147583008</c:v>
                      </c:pt>
                      <c:pt idx="10457">
                        <c:v>49515.148147583008</c:v>
                      </c:pt>
                      <c:pt idx="10458">
                        <c:v>48950.938064575195</c:v>
                      </c:pt>
                      <c:pt idx="10459">
                        <c:v>49640.633377075195</c:v>
                      </c:pt>
                      <c:pt idx="10460">
                        <c:v>49634.233367919922</c:v>
                      </c:pt>
                      <c:pt idx="10461">
                        <c:v>49467.603256225586</c:v>
                      </c:pt>
                      <c:pt idx="10462">
                        <c:v>49467.603256225586</c:v>
                      </c:pt>
                      <c:pt idx="10463">
                        <c:v>51629.92643737793</c:v>
                      </c:pt>
                      <c:pt idx="10464">
                        <c:v>47874.798477172852</c:v>
                      </c:pt>
                      <c:pt idx="10465">
                        <c:v>48125.624954223633</c:v>
                      </c:pt>
                      <c:pt idx="10466">
                        <c:v>48130.702163696289</c:v>
                      </c:pt>
                      <c:pt idx="10467">
                        <c:v>48042.269424438477</c:v>
                      </c:pt>
                      <c:pt idx="10468">
                        <c:v>47787.78645324707</c:v>
                      </c:pt>
                      <c:pt idx="10469">
                        <c:v>47709.70295715332</c:v>
                      </c:pt>
                      <c:pt idx="10470">
                        <c:v>49628.939758300781</c:v>
                      </c:pt>
                      <c:pt idx="10471">
                        <c:v>50266.211502075195</c:v>
                      </c:pt>
                      <c:pt idx="10472">
                        <c:v>50275.435928344727</c:v>
                      </c:pt>
                      <c:pt idx="10473">
                        <c:v>50266.211502075195</c:v>
                      </c:pt>
                      <c:pt idx="10474">
                        <c:v>51890.84309387207</c:v>
                      </c:pt>
                      <c:pt idx="10475">
                        <c:v>49940.436111450195</c:v>
                      </c:pt>
                      <c:pt idx="10476">
                        <c:v>50358.610427856445</c:v>
                      </c:pt>
                      <c:pt idx="10477">
                        <c:v>50358.610427856445</c:v>
                      </c:pt>
                      <c:pt idx="10478">
                        <c:v>50358.610488891602</c:v>
                      </c:pt>
                      <c:pt idx="10479">
                        <c:v>50102.581253051758</c:v>
                      </c:pt>
                      <c:pt idx="10480">
                        <c:v>50120.274490356445</c:v>
                      </c:pt>
                      <c:pt idx="10481">
                        <c:v>47550.353530883789</c:v>
                      </c:pt>
                      <c:pt idx="10482">
                        <c:v>47559.577896118164</c:v>
                      </c:pt>
                      <c:pt idx="10483">
                        <c:v>58769.543746948242</c:v>
                      </c:pt>
                      <c:pt idx="10484">
                        <c:v>58769.543746948242</c:v>
                      </c:pt>
                      <c:pt idx="10485">
                        <c:v>50334.419998168945</c:v>
                      </c:pt>
                      <c:pt idx="10486">
                        <c:v>50603.372024536133</c:v>
                      </c:pt>
                      <c:pt idx="10487">
                        <c:v>50603.371963500977</c:v>
                      </c:pt>
                      <c:pt idx="10488">
                        <c:v>48359.92610168457</c:v>
                      </c:pt>
                      <c:pt idx="10489">
                        <c:v>50518.61328125</c:v>
                      </c:pt>
                      <c:pt idx="10490">
                        <c:v>50850.656448364258</c:v>
                      </c:pt>
                      <c:pt idx="10491">
                        <c:v>50850.656936645508</c:v>
                      </c:pt>
                      <c:pt idx="10492">
                        <c:v>50412.588577270508</c:v>
                      </c:pt>
                      <c:pt idx="10493">
                        <c:v>49605.130447387695</c:v>
                      </c:pt>
                      <c:pt idx="10494">
                        <c:v>49872.07502746582</c:v>
                      </c:pt>
                      <c:pt idx="10495">
                        <c:v>49849.61360168457</c:v>
                      </c:pt>
                      <c:pt idx="10496">
                        <c:v>58697.212799072258</c:v>
                      </c:pt>
                      <c:pt idx="10497">
                        <c:v>59141.944854736328</c:v>
                      </c:pt>
                      <c:pt idx="10498">
                        <c:v>59435.696319580078</c:v>
                      </c:pt>
                      <c:pt idx="10499">
                        <c:v>60190.628936767578</c:v>
                      </c:pt>
                      <c:pt idx="10500">
                        <c:v>49399.232009887695</c:v>
                      </c:pt>
                      <c:pt idx="10501">
                        <c:v>49158.295486450195</c:v>
                      </c:pt>
                      <c:pt idx="10502">
                        <c:v>48654.56526184082</c:v>
                      </c:pt>
                      <c:pt idx="10503">
                        <c:v>48654.565017700195</c:v>
                      </c:pt>
                      <c:pt idx="10504">
                        <c:v>48830.399490356445</c:v>
                      </c:pt>
                      <c:pt idx="10505">
                        <c:v>48003.242263793945</c:v>
                      </c:pt>
                      <c:pt idx="10506">
                        <c:v>49477.654373168945</c:v>
                      </c:pt>
                      <c:pt idx="10507">
                        <c:v>49477.654373168945</c:v>
                      </c:pt>
                      <c:pt idx="10508">
                        <c:v>49283.357192993164</c:v>
                      </c:pt>
                      <c:pt idx="10509">
                        <c:v>48779.67170715332</c:v>
                      </c:pt>
                      <c:pt idx="10510">
                        <c:v>49791.176712036133</c:v>
                      </c:pt>
                      <c:pt idx="10511">
                        <c:v>59172.424392700188</c:v>
                      </c:pt>
                      <c:pt idx="10512">
                        <c:v>59909.23518371582</c:v>
                      </c:pt>
                      <c:pt idx="10513">
                        <c:v>59909.23518371582</c:v>
                      </c:pt>
                      <c:pt idx="10514">
                        <c:v>59740.534637451172</c:v>
                      </c:pt>
                      <c:pt idx="10515">
                        <c:v>62570.310134887695</c:v>
                      </c:pt>
                      <c:pt idx="10516">
                        <c:v>63189.957473754883</c:v>
                      </c:pt>
                      <c:pt idx="10517">
                        <c:v>63210.466690063477</c:v>
                      </c:pt>
                      <c:pt idx="10518">
                        <c:v>63155.659683227539</c:v>
                      </c:pt>
                      <c:pt idx="10519">
                        <c:v>64005.541091918945</c:v>
                      </c:pt>
                      <c:pt idx="10520">
                        <c:v>49358.770095825195</c:v>
                      </c:pt>
                      <c:pt idx="10521">
                        <c:v>51155.115310668945</c:v>
                      </c:pt>
                      <c:pt idx="10522">
                        <c:v>48826.148303985596</c:v>
                      </c:pt>
                      <c:pt idx="10523">
                        <c:v>48440.45166015625</c:v>
                      </c:pt>
                      <c:pt idx="10524">
                        <c:v>47870.182281494141</c:v>
                      </c:pt>
                      <c:pt idx="10525">
                        <c:v>47375.758697509766</c:v>
                      </c:pt>
                      <c:pt idx="10526">
                        <c:v>47910.208480834961</c:v>
                      </c:pt>
                      <c:pt idx="10527">
                        <c:v>47910.208419799805</c:v>
                      </c:pt>
                      <c:pt idx="10528">
                        <c:v>52579.658584594727</c:v>
                      </c:pt>
                      <c:pt idx="10529">
                        <c:v>57219.27961730957</c:v>
                      </c:pt>
                      <c:pt idx="10530">
                        <c:v>51882.46418762207</c:v>
                      </c:pt>
                      <c:pt idx="10531">
                        <c:v>52082.637283325195</c:v>
                      </c:pt>
                      <c:pt idx="10532">
                        <c:v>51865.026443481445</c:v>
                      </c:pt>
                      <c:pt idx="10533">
                        <c:v>50171.770095825195</c:v>
                      </c:pt>
                      <c:pt idx="10534">
                        <c:v>49985.256912231445</c:v>
                      </c:pt>
                      <c:pt idx="10535">
                        <c:v>49596.58186340332</c:v>
                      </c:pt>
                      <c:pt idx="10536">
                        <c:v>49193.093704223626</c:v>
                      </c:pt>
                      <c:pt idx="10537">
                        <c:v>48729.231216430664</c:v>
                      </c:pt>
                      <c:pt idx="10538">
                        <c:v>49187.999710083008</c:v>
                      </c:pt>
                      <c:pt idx="10539">
                        <c:v>49144.69221496582</c:v>
                      </c:pt>
                      <c:pt idx="10540">
                        <c:v>49629.41975402832</c:v>
                      </c:pt>
                      <c:pt idx="10541">
                        <c:v>49170.712432861328</c:v>
                      </c:pt>
                      <c:pt idx="10542">
                        <c:v>49109.165313720703</c:v>
                      </c:pt>
                      <c:pt idx="10543">
                        <c:v>57972.010940551758</c:v>
                      </c:pt>
                      <c:pt idx="10544">
                        <c:v>57972.011001586914</c:v>
                      </c:pt>
                      <c:pt idx="10545">
                        <c:v>49326.054275512695</c:v>
                      </c:pt>
                      <c:pt idx="10546">
                        <c:v>48598.274154663086</c:v>
                      </c:pt>
                      <c:pt idx="10547">
                        <c:v>48607.498519897461</c:v>
                      </c:pt>
                      <c:pt idx="10548">
                        <c:v>48606.754959106438</c:v>
                      </c:pt>
                      <c:pt idx="10549">
                        <c:v>48624.911575317383</c:v>
                      </c:pt>
                      <c:pt idx="10550">
                        <c:v>48624.911819458008</c:v>
                      </c:pt>
                      <c:pt idx="10551">
                        <c:v>48956.376663208008</c:v>
                      </c:pt>
                      <c:pt idx="10552">
                        <c:v>48183.870803833008</c:v>
                      </c:pt>
                      <c:pt idx="10553">
                        <c:v>47880.950881958008</c:v>
                      </c:pt>
                      <c:pt idx="10554">
                        <c:v>47931.121536254883</c:v>
                      </c:pt>
                      <c:pt idx="10555">
                        <c:v>48049.492141723633</c:v>
                      </c:pt>
                      <c:pt idx="10556">
                        <c:v>53526.07258605957</c:v>
                      </c:pt>
                      <c:pt idx="10557">
                        <c:v>53287.736892700188</c:v>
                      </c:pt>
                      <c:pt idx="10558">
                        <c:v>53238.908279418938</c:v>
                      </c:pt>
                      <c:pt idx="10559">
                        <c:v>53888.519485473633</c:v>
                      </c:pt>
                      <c:pt idx="10560">
                        <c:v>50702.82243347168</c:v>
                      </c:pt>
                      <c:pt idx="10561">
                        <c:v>50711.152328491211</c:v>
                      </c:pt>
                      <c:pt idx="10562">
                        <c:v>51797.064529418945</c:v>
                      </c:pt>
                      <c:pt idx="10563">
                        <c:v>51807.59407043457</c:v>
                      </c:pt>
                      <c:pt idx="10564">
                        <c:v>51551.566482543945</c:v>
                      </c:pt>
                      <c:pt idx="10565">
                        <c:v>51551.565994262695</c:v>
                      </c:pt>
                      <c:pt idx="10566">
                        <c:v>51429.486602783203</c:v>
                      </c:pt>
                      <c:pt idx="10567">
                        <c:v>48882.651077270508</c:v>
                      </c:pt>
                      <c:pt idx="10568">
                        <c:v>49749.038284301758</c:v>
                      </c:pt>
                      <c:pt idx="10569">
                        <c:v>48933.166702270508</c:v>
                      </c:pt>
                      <c:pt idx="10570">
                        <c:v>60689.466384887695</c:v>
                      </c:pt>
                      <c:pt idx="10571">
                        <c:v>60653.931289672852</c:v>
                      </c:pt>
                      <c:pt idx="10572">
                        <c:v>60533.767608642578</c:v>
                      </c:pt>
                      <c:pt idx="10573">
                        <c:v>60537.231048583984</c:v>
                      </c:pt>
                      <c:pt idx="10574">
                        <c:v>60546.455596923828</c:v>
                      </c:pt>
                      <c:pt idx="10575">
                        <c:v>50359.557205200195</c:v>
                      </c:pt>
                      <c:pt idx="10576">
                        <c:v>50650.065017700195</c:v>
                      </c:pt>
                      <c:pt idx="10577">
                        <c:v>50650.065017700195</c:v>
                      </c:pt>
                      <c:pt idx="10578">
                        <c:v>50650.065017700195</c:v>
                      </c:pt>
                      <c:pt idx="10579">
                        <c:v>50663.289443969727</c:v>
                      </c:pt>
                      <c:pt idx="10580">
                        <c:v>50169.173782348633</c:v>
                      </c:pt>
                      <c:pt idx="10581">
                        <c:v>50169.173843383789</c:v>
                      </c:pt>
                      <c:pt idx="10582">
                        <c:v>50169.173904418945</c:v>
                      </c:pt>
                      <c:pt idx="10583">
                        <c:v>58917.770538330078</c:v>
                      </c:pt>
                      <c:pt idx="10584">
                        <c:v>59040.704193115234</c:v>
                      </c:pt>
                      <c:pt idx="10585">
                        <c:v>59049.928619384766</c:v>
                      </c:pt>
                      <c:pt idx="10586">
                        <c:v>59158.218597412109</c:v>
                      </c:pt>
                      <c:pt idx="10587">
                        <c:v>60132.631134033196</c:v>
                      </c:pt>
                      <c:pt idx="10588">
                        <c:v>60132.631134033196</c:v>
                      </c:pt>
                      <c:pt idx="10589">
                        <c:v>60123.406768798828</c:v>
                      </c:pt>
                      <c:pt idx="10590">
                        <c:v>62465.451126098626</c:v>
                      </c:pt>
                      <c:pt idx="10591">
                        <c:v>62990.022903442376</c:v>
                      </c:pt>
                      <c:pt idx="10592">
                        <c:v>51048.174880981445</c:v>
                      </c:pt>
                      <c:pt idx="10593">
                        <c:v>47503.110794067383</c:v>
                      </c:pt>
                      <c:pt idx="10594">
                        <c:v>48371.373062133789</c:v>
                      </c:pt>
                      <c:pt idx="10595">
                        <c:v>48371.373123168945</c:v>
                      </c:pt>
                      <c:pt idx="10596">
                        <c:v>48372.862869262695</c:v>
                      </c:pt>
                      <c:pt idx="10597">
                        <c:v>48079.822280883789</c:v>
                      </c:pt>
                      <c:pt idx="10598">
                        <c:v>49614.87629699707</c:v>
                      </c:pt>
                      <c:pt idx="10599">
                        <c:v>49912.707107543945</c:v>
                      </c:pt>
                      <c:pt idx="10600">
                        <c:v>49692.167556762695</c:v>
                      </c:pt>
                      <c:pt idx="10601">
                        <c:v>49458.82356262207</c:v>
                      </c:pt>
                      <c:pt idx="10602">
                        <c:v>49458.82356262207</c:v>
                      </c:pt>
                      <c:pt idx="10603">
                        <c:v>50153.344009399414</c:v>
                      </c:pt>
                      <c:pt idx="10604">
                        <c:v>50162.568313598633</c:v>
                      </c:pt>
                      <c:pt idx="10605">
                        <c:v>53167.932205200195</c:v>
                      </c:pt>
                      <c:pt idx="10606">
                        <c:v>53052.771072387695</c:v>
                      </c:pt>
                      <c:pt idx="10607">
                        <c:v>52627.650711059563</c:v>
                      </c:pt>
                      <c:pt idx="10608">
                        <c:v>52554.540603637695</c:v>
                      </c:pt>
                      <c:pt idx="10609">
                        <c:v>50065.560440063477</c:v>
                      </c:pt>
                      <c:pt idx="10610">
                        <c:v>48035.990676879883</c:v>
                      </c:pt>
                      <c:pt idx="10611">
                        <c:v>47650.674575805664</c:v>
                      </c:pt>
                      <c:pt idx="10612">
                        <c:v>48548.106033325195</c:v>
                      </c:pt>
                      <c:pt idx="10613">
                        <c:v>48556.52278137207</c:v>
                      </c:pt>
                      <c:pt idx="10614">
                        <c:v>48799.02082824707</c:v>
                      </c:pt>
                      <c:pt idx="10615">
                        <c:v>48930.214065551751</c:v>
                      </c:pt>
                      <c:pt idx="10616">
                        <c:v>48930.213943481445</c:v>
                      </c:pt>
                      <c:pt idx="10617">
                        <c:v>60419.274612426758</c:v>
                      </c:pt>
                      <c:pt idx="10618">
                        <c:v>60265.320999145508</c:v>
                      </c:pt>
                      <c:pt idx="10619">
                        <c:v>59311.022979736328</c:v>
                      </c:pt>
                      <c:pt idx="10620">
                        <c:v>50592.562881469727</c:v>
                      </c:pt>
                      <c:pt idx="10621">
                        <c:v>50592.563186645508</c:v>
                      </c:pt>
                      <c:pt idx="10622">
                        <c:v>50592.563186645508</c:v>
                      </c:pt>
                      <c:pt idx="10623">
                        <c:v>51998.414627075195</c:v>
                      </c:pt>
                      <c:pt idx="10624">
                        <c:v>48776.87287902832</c:v>
                      </c:pt>
                      <c:pt idx="10625">
                        <c:v>50536.408340454102</c:v>
                      </c:pt>
                      <c:pt idx="10626">
                        <c:v>50160.318313598633</c:v>
                      </c:pt>
                      <c:pt idx="10627">
                        <c:v>50184.408340454102</c:v>
                      </c:pt>
                      <c:pt idx="10628">
                        <c:v>45577.415725708008</c:v>
                      </c:pt>
                      <c:pt idx="10629">
                        <c:v>45881.145950317383</c:v>
                      </c:pt>
                      <c:pt idx="10630">
                        <c:v>45881.146255493164</c:v>
                      </c:pt>
                      <c:pt idx="10631">
                        <c:v>45635.667922973633</c:v>
                      </c:pt>
                      <c:pt idx="10632">
                        <c:v>47219.124771118164</c:v>
                      </c:pt>
                      <c:pt idx="10633">
                        <c:v>59006.240524291992</c:v>
                      </c:pt>
                      <c:pt idx="10634">
                        <c:v>59015.464950561523</c:v>
                      </c:pt>
                      <c:pt idx="10635">
                        <c:v>61258.718032836914</c:v>
                      </c:pt>
                      <c:pt idx="10636">
                        <c:v>61165.310501098633</c:v>
                      </c:pt>
                      <c:pt idx="10637">
                        <c:v>62147.249771118164</c:v>
                      </c:pt>
                      <c:pt idx="10638">
                        <c:v>62147.249771118164</c:v>
                      </c:pt>
                      <c:pt idx="10639">
                        <c:v>61294.876602172852</c:v>
                      </c:pt>
                      <c:pt idx="10640">
                        <c:v>61215.963333129883</c:v>
                      </c:pt>
                      <c:pt idx="10641">
                        <c:v>49062.471389770508</c:v>
                      </c:pt>
                      <c:pt idx="10642">
                        <c:v>45011.034149169922</c:v>
                      </c:pt>
                      <c:pt idx="10643">
                        <c:v>44858.394866943359</c:v>
                      </c:pt>
                      <c:pt idx="10644">
                        <c:v>45290.774078369141</c:v>
                      </c:pt>
                      <c:pt idx="10645">
                        <c:v>44550.823318481445</c:v>
                      </c:pt>
                      <c:pt idx="10646">
                        <c:v>51223.617568969727</c:v>
                      </c:pt>
                      <c:pt idx="10647">
                        <c:v>51223.61750793457</c:v>
                      </c:pt>
                      <c:pt idx="10648">
                        <c:v>58900.353424072266</c:v>
                      </c:pt>
                      <c:pt idx="10649">
                        <c:v>58891.128936767578</c:v>
                      </c:pt>
                      <c:pt idx="10650">
                        <c:v>49749.018676757813</c:v>
                      </c:pt>
                      <c:pt idx="10651">
                        <c:v>50333.543579101563</c:v>
                      </c:pt>
                      <c:pt idx="10652">
                        <c:v>50281.03564453125</c:v>
                      </c:pt>
                      <c:pt idx="10653">
                        <c:v>50281.03564453125</c:v>
                      </c:pt>
                      <c:pt idx="10654">
                        <c:v>46793.411575317383</c:v>
                      </c:pt>
                      <c:pt idx="10655">
                        <c:v>46793.411575317383</c:v>
                      </c:pt>
                      <c:pt idx="10656">
                        <c:v>47760.280654907227</c:v>
                      </c:pt>
                      <c:pt idx="10657">
                        <c:v>48263.230972290039</c:v>
                      </c:pt>
                      <c:pt idx="10658">
                        <c:v>48272.440673828125</c:v>
                      </c:pt>
                      <c:pt idx="10659">
                        <c:v>47920.440673828125</c:v>
                      </c:pt>
                      <c:pt idx="10660">
                        <c:v>47911.216247558594</c:v>
                      </c:pt>
                      <c:pt idx="10661">
                        <c:v>48392.792678833008</c:v>
                      </c:pt>
                      <c:pt idx="10662">
                        <c:v>48169.91584777832</c:v>
                      </c:pt>
                      <c:pt idx="10663">
                        <c:v>48173.915725708008</c:v>
                      </c:pt>
                      <c:pt idx="10664">
                        <c:v>48183.140213012695</c:v>
                      </c:pt>
                      <c:pt idx="10665">
                        <c:v>48089.841384887695</c:v>
                      </c:pt>
                      <c:pt idx="10666">
                        <c:v>48484.382217407227</c:v>
                      </c:pt>
                      <c:pt idx="10667">
                        <c:v>52440.528289794922</c:v>
                      </c:pt>
                      <c:pt idx="10668">
                        <c:v>52449.753387451172</c:v>
                      </c:pt>
                      <c:pt idx="10669">
                        <c:v>52449.752410888672</c:v>
                      </c:pt>
                      <c:pt idx="10670">
                        <c:v>52449.752899169922</c:v>
                      </c:pt>
                      <c:pt idx="10671">
                        <c:v>52440.527801513672</c:v>
                      </c:pt>
                      <c:pt idx="10672">
                        <c:v>46518.081497192376</c:v>
                      </c:pt>
                      <c:pt idx="10673">
                        <c:v>46518.08137512207</c:v>
                      </c:pt>
                      <c:pt idx="10674">
                        <c:v>56311.823318481445</c:v>
                      </c:pt>
                      <c:pt idx="10675">
                        <c:v>56093.584243774414</c:v>
                      </c:pt>
                      <c:pt idx="10676">
                        <c:v>56131.448379516602</c:v>
                      </c:pt>
                      <c:pt idx="10677">
                        <c:v>56658.740249633789</c:v>
                      </c:pt>
                      <c:pt idx="10678">
                        <c:v>57671.502883911133</c:v>
                      </c:pt>
                      <c:pt idx="10679">
                        <c:v>57671.502822875977</c:v>
                      </c:pt>
                      <c:pt idx="10680">
                        <c:v>49665.090225219727</c:v>
                      </c:pt>
                      <c:pt idx="10681">
                        <c:v>49392.870803833008</c:v>
                      </c:pt>
                      <c:pt idx="10682">
                        <c:v>49141.007522583008</c:v>
                      </c:pt>
                      <c:pt idx="10683">
                        <c:v>49044.36750793457</c:v>
                      </c:pt>
                      <c:pt idx="10684">
                        <c:v>49034.125686645508</c:v>
                      </c:pt>
                      <c:pt idx="10685">
                        <c:v>49127.782791137695</c:v>
                      </c:pt>
                      <c:pt idx="10686">
                        <c:v>48666.118728637695</c:v>
                      </c:pt>
                      <c:pt idx="10687">
                        <c:v>49263.624404907227</c:v>
                      </c:pt>
                      <c:pt idx="10688">
                        <c:v>49605.587478637695</c:v>
                      </c:pt>
                      <c:pt idx="10689">
                        <c:v>49614.811904907227</c:v>
                      </c:pt>
                      <c:pt idx="10690">
                        <c:v>49605.587478637695</c:v>
                      </c:pt>
                      <c:pt idx="10691">
                        <c:v>49788.017532348633</c:v>
                      </c:pt>
                      <c:pt idx="10692">
                        <c:v>48961.215896606445</c:v>
                      </c:pt>
                      <c:pt idx="10693">
                        <c:v>48306.52409362793</c:v>
                      </c:pt>
                      <c:pt idx="10694">
                        <c:v>48258.712814331055</c:v>
                      </c:pt>
                      <c:pt idx="10695">
                        <c:v>50065.190505981445</c:v>
                      </c:pt>
                      <c:pt idx="10696">
                        <c:v>49941.48567199707</c:v>
                      </c:pt>
                      <c:pt idx="10697">
                        <c:v>49965.59260559082</c:v>
                      </c:pt>
                      <c:pt idx="10698">
                        <c:v>49965.592727661126</c:v>
                      </c:pt>
                      <c:pt idx="10699">
                        <c:v>49339.850540161126</c:v>
                      </c:pt>
                      <c:pt idx="10700">
                        <c:v>49330.62629699707</c:v>
                      </c:pt>
                      <c:pt idx="10701">
                        <c:v>49723.092727661126</c:v>
                      </c:pt>
                      <c:pt idx="10702">
                        <c:v>52356.199768066399</c:v>
                      </c:pt>
                      <c:pt idx="10703">
                        <c:v>52356.199523925781</c:v>
                      </c:pt>
                      <c:pt idx="10704">
                        <c:v>52356.200256347649</c:v>
                      </c:pt>
                      <c:pt idx="10705">
                        <c:v>52252.656600952141</c:v>
                      </c:pt>
                      <c:pt idx="10706">
                        <c:v>58937.548233032227</c:v>
                      </c:pt>
                      <c:pt idx="10707">
                        <c:v>58947.523880004883</c:v>
                      </c:pt>
                      <c:pt idx="10708">
                        <c:v>58947.523880004883</c:v>
                      </c:pt>
                      <c:pt idx="10709">
                        <c:v>57654.928802490234</c:v>
                      </c:pt>
                      <c:pt idx="10710">
                        <c:v>49807.000564575195</c:v>
                      </c:pt>
                      <c:pt idx="10711">
                        <c:v>50687.48908996582</c:v>
                      </c:pt>
                      <c:pt idx="10712">
                        <c:v>50597.969802856445</c:v>
                      </c:pt>
                      <c:pt idx="10713">
                        <c:v>50335.488479614258</c:v>
                      </c:pt>
                      <c:pt idx="10714">
                        <c:v>50339.488479614258</c:v>
                      </c:pt>
                      <c:pt idx="10715">
                        <c:v>50761.200637817376</c:v>
                      </c:pt>
                      <c:pt idx="10716">
                        <c:v>49625.264846801758</c:v>
                      </c:pt>
                      <c:pt idx="10717">
                        <c:v>49625.264907836914</c:v>
                      </c:pt>
                      <c:pt idx="10718">
                        <c:v>50205.589630126953</c:v>
                      </c:pt>
                      <c:pt idx="10719">
                        <c:v>47209.613235473633</c:v>
                      </c:pt>
                      <c:pt idx="10720">
                        <c:v>47209.613418579102</c:v>
                      </c:pt>
                      <c:pt idx="10721">
                        <c:v>47209.613235473633</c:v>
                      </c:pt>
                      <c:pt idx="10722">
                        <c:v>58275.602813720703</c:v>
                      </c:pt>
                      <c:pt idx="10723">
                        <c:v>57750.106353759766</c:v>
                      </c:pt>
                      <c:pt idx="10724">
                        <c:v>57530.377655029297</c:v>
                      </c:pt>
                      <c:pt idx="10725">
                        <c:v>49438.47802734375</c:v>
                      </c:pt>
                      <c:pt idx="10726">
                        <c:v>49447.70263671875</c:v>
                      </c:pt>
                      <c:pt idx="10727">
                        <c:v>49447.70263671875</c:v>
                      </c:pt>
                      <c:pt idx="10728">
                        <c:v>50836.922988891602</c:v>
                      </c:pt>
                      <c:pt idx="10729">
                        <c:v>50763.813186645508</c:v>
                      </c:pt>
                      <c:pt idx="10730">
                        <c:v>50690.692947387695</c:v>
                      </c:pt>
                      <c:pt idx="10731">
                        <c:v>50189.627090454102</c:v>
                      </c:pt>
                      <c:pt idx="10732">
                        <c:v>50189.627151489258</c:v>
                      </c:pt>
                      <c:pt idx="10733">
                        <c:v>49258.066543579102</c:v>
                      </c:pt>
                      <c:pt idx="10734">
                        <c:v>49258.066543579102</c:v>
                      </c:pt>
                      <c:pt idx="10735">
                        <c:v>49258.066543579102</c:v>
                      </c:pt>
                      <c:pt idx="10736">
                        <c:v>48782.201370239258</c:v>
                      </c:pt>
                      <c:pt idx="10737">
                        <c:v>48782.201309204102</c:v>
                      </c:pt>
                      <c:pt idx="10738">
                        <c:v>59481.239166259766</c:v>
                      </c:pt>
                      <c:pt idx="10739">
                        <c:v>59481.605255126953</c:v>
                      </c:pt>
                      <c:pt idx="10740">
                        <c:v>49949.826690673828</c:v>
                      </c:pt>
                      <c:pt idx="10741">
                        <c:v>49953.826690673828</c:v>
                      </c:pt>
                      <c:pt idx="10742">
                        <c:v>49963.051422119141</c:v>
                      </c:pt>
                      <c:pt idx="10743">
                        <c:v>50130.091033935547</c:v>
                      </c:pt>
                      <c:pt idx="10744">
                        <c:v>50130.091033935547</c:v>
                      </c:pt>
                      <c:pt idx="10745">
                        <c:v>50120.866668701172</c:v>
                      </c:pt>
                      <c:pt idx="10746">
                        <c:v>49980.553558349602</c:v>
                      </c:pt>
                      <c:pt idx="10747">
                        <c:v>47067.304641723633</c:v>
                      </c:pt>
                      <c:pt idx="10748">
                        <c:v>55767.243606567383</c:v>
                      </c:pt>
                      <c:pt idx="10749">
                        <c:v>55766.492691040039</c:v>
                      </c:pt>
                      <c:pt idx="10750">
                        <c:v>55766.492752075195</c:v>
                      </c:pt>
                      <c:pt idx="10751">
                        <c:v>55162.28791809082</c:v>
                      </c:pt>
                      <c:pt idx="10752">
                        <c:v>54852.450820922844</c:v>
                      </c:pt>
                      <c:pt idx="10753">
                        <c:v>54677.712478637695</c:v>
                      </c:pt>
                      <c:pt idx="10754">
                        <c:v>54595.58821105957</c:v>
                      </c:pt>
                      <c:pt idx="10755">
                        <c:v>49098.649978637695</c:v>
                      </c:pt>
                      <c:pt idx="10756">
                        <c:v>49098.649978637695</c:v>
                      </c:pt>
                      <c:pt idx="10757">
                        <c:v>49098.649978637695</c:v>
                      </c:pt>
                      <c:pt idx="10758">
                        <c:v>49606.380447387695</c:v>
                      </c:pt>
                      <c:pt idx="10759">
                        <c:v>50227.30500793457</c:v>
                      </c:pt>
                      <c:pt idx="10760">
                        <c:v>49768.22492980957</c:v>
                      </c:pt>
                      <c:pt idx="10761">
                        <c:v>51639.376663208008</c:v>
                      </c:pt>
                      <c:pt idx="10762">
                        <c:v>47161.936767578118</c:v>
                      </c:pt>
                      <c:pt idx="10763">
                        <c:v>57709.726715087891</c:v>
                      </c:pt>
                      <c:pt idx="10764">
                        <c:v>57713.726654052734</c:v>
                      </c:pt>
                      <c:pt idx="10765">
                        <c:v>58922.659393310547</c:v>
                      </c:pt>
                      <c:pt idx="10766">
                        <c:v>58570.659332275391</c:v>
                      </c:pt>
                      <c:pt idx="10767">
                        <c:v>58402.089752197266</c:v>
                      </c:pt>
                      <c:pt idx="10768">
                        <c:v>59142.89338684082</c:v>
                      </c:pt>
                      <c:pt idx="10769">
                        <c:v>59142.410217285156</c:v>
                      </c:pt>
                      <c:pt idx="10770">
                        <c:v>49199.71501159668</c:v>
                      </c:pt>
                      <c:pt idx="10771">
                        <c:v>49233.02751159668</c:v>
                      </c:pt>
                      <c:pt idx="10772">
                        <c:v>49233.02751159668</c:v>
                      </c:pt>
                      <c:pt idx="10773">
                        <c:v>48988.722854614258</c:v>
                      </c:pt>
                      <c:pt idx="10774">
                        <c:v>48988.723037719727</c:v>
                      </c:pt>
                      <c:pt idx="10775">
                        <c:v>48992.723220825195</c:v>
                      </c:pt>
                      <c:pt idx="10776">
                        <c:v>49001.947708129883</c:v>
                      </c:pt>
                      <c:pt idx="10777">
                        <c:v>49276.709548950195</c:v>
                      </c:pt>
                      <c:pt idx="10778">
                        <c:v>49742.571075439453</c:v>
                      </c:pt>
                      <c:pt idx="10779">
                        <c:v>46245.375259399414</c:v>
                      </c:pt>
                      <c:pt idx="10780">
                        <c:v>46194.654190063477</c:v>
                      </c:pt>
                      <c:pt idx="10781">
                        <c:v>45384.108474731445</c:v>
                      </c:pt>
                      <c:pt idx="10782">
                        <c:v>49061.31965637207</c:v>
                      </c:pt>
                      <c:pt idx="10783">
                        <c:v>60038.164886474609</c:v>
                      </c:pt>
                      <c:pt idx="10784">
                        <c:v>60038.165191650391</c:v>
                      </c:pt>
                      <c:pt idx="10785">
                        <c:v>50346.719924926758</c:v>
                      </c:pt>
                      <c:pt idx="10786">
                        <c:v>51080.718704223626</c:v>
                      </c:pt>
                      <c:pt idx="10787">
                        <c:v>50875.20442199707</c:v>
                      </c:pt>
                      <c:pt idx="10788">
                        <c:v>50879.20442199707</c:v>
                      </c:pt>
                      <c:pt idx="10789">
                        <c:v>50861.428787231445</c:v>
                      </c:pt>
                      <c:pt idx="10790">
                        <c:v>50377.572708129883</c:v>
                      </c:pt>
                      <c:pt idx="10791">
                        <c:v>50386.368057250977</c:v>
                      </c:pt>
                      <c:pt idx="10792">
                        <c:v>50655.71955871582</c:v>
                      </c:pt>
                      <c:pt idx="10793">
                        <c:v>47989.237991333008</c:v>
                      </c:pt>
                      <c:pt idx="10794">
                        <c:v>47993.238235473633</c:v>
                      </c:pt>
                      <c:pt idx="10795">
                        <c:v>48002.462661743164</c:v>
                      </c:pt>
                      <c:pt idx="10796">
                        <c:v>48399.688064575195</c:v>
                      </c:pt>
                      <c:pt idx="10797">
                        <c:v>57773.339019775391</c:v>
                      </c:pt>
                      <c:pt idx="10798">
                        <c:v>57773.339080810547</c:v>
                      </c:pt>
                      <c:pt idx="10799">
                        <c:v>57676.699005126953</c:v>
                      </c:pt>
                      <c:pt idx="10800">
                        <c:v>51636.24250793457</c:v>
                      </c:pt>
                      <c:pt idx="10801">
                        <c:v>48771.673904418945</c:v>
                      </c:pt>
                      <c:pt idx="10802">
                        <c:v>48732.069839477539</c:v>
                      </c:pt>
                      <c:pt idx="10803">
                        <c:v>48567.404373168945</c:v>
                      </c:pt>
                      <c:pt idx="10804">
                        <c:v>50322.95458984375</c:v>
                      </c:pt>
                      <c:pt idx="10805">
                        <c:v>50322.993850708008</c:v>
                      </c:pt>
                      <c:pt idx="10806">
                        <c:v>49970.99397277832</c:v>
                      </c:pt>
                      <c:pt idx="10807">
                        <c:v>49961.769485473633</c:v>
                      </c:pt>
                      <c:pt idx="10808">
                        <c:v>47896.533767700195</c:v>
                      </c:pt>
                      <c:pt idx="10809">
                        <c:v>48755.938064575195</c:v>
                      </c:pt>
                      <c:pt idx="10810">
                        <c:v>48746.71369934082</c:v>
                      </c:pt>
                      <c:pt idx="10811">
                        <c:v>58946.405548095703</c:v>
                      </c:pt>
                      <c:pt idx="10812">
                        <c:v>58333.395904541016</c:v>
                      </c:pt>
                      <c:pt idx="10813">
                        <c:v>58324.171600341797</c:v>
                      </c:pt>
                      <c:pt idx="10814">
                        <c:v>58868.677215576172</c:v>
                      </c:pt>
                      <c:pt idx="10815">
                        <c:v>50483.472854614258</c:v>
                      </c:pt>
                      <c:pt idx="10816">
                        <c:v>50347.141967773438</c:v>
                      </c:pt>
                      <c:pt idx="10817">
                        <c:v>50256.011489868164</c:v>
                      </c:pt>
                      <c:pt idx="10818">
                        <c:v>46559.188125610352</c:v>
                      </c:pt>
                      <c:pt idx="10819">
                        <c:v>46568.41291809082</c:v>
                      </c:pt>
                      <c:pt idx="10820">
                        <c:v>48843.675491333008</c:v>
                      </c:pt>
                      <c:pt idx="10821">
                        <c:v>48795.863967895508</c:v>
                      </c:pt>
                      <c:pt idx="10822">
                        <c:v>48628.104263305664</c:v>
                      </c:pt>
                      <c:pt idx="10823">
                        <c:v>48628.104263305664</c:v>
                      </c:pt>
                      <c:pt idx="10824">
                        <c:v>48622.65412902832</c:v>
                      </c:pt>
                      <c:pt idx="10825">
                        <c:v>58348.285110473633</c:v>
                      </c:pt>
                      <c:pt idx="10826">
                        <c:v>58365.009414672852</c:v>
                      </c:pt>
                      <c:pt idx="10827">
                        <c:v>58402.873489379883</c:v>
                      </c:pt>
                      <c:pt idx="10828">
                        <c:v>58402.87336730957</c:v>
                      </c:pt>
                      <c:pt idx="10829">
                        <c:v>59729.732864379883</c:v>
                      </c:pt>
                      <c:pt idx="10830">
                        <c:v>49049.179275512695</c:v>
                      </c:pt>
                      <c:pt idx="10831">
                        <c:v>49049.179275512695</c:v>
                      </c:pt>
                      <c:pt idx="10832">
                        <c:v>49049.179275512695</c:v>
                      </c:pt>
                      <c:pt idx="10833">
                        <c:v>49051.210525512695</c:v>
                      </c:pt>
                      <c:pt idx="10834">
                        <c:v>49546.267166137695</c:v>
                      </c:pt>
                      <c:pt idx="10835">
                        <c:v>51090.255645751953</c:v>
                      </c:pt>
                      <c:pt idx="10836">
                        <c:v>51099.480072021484</c:v>
                      </c:pt>
                      <c:pt idx="10837">
                        <c:v>51099.480072021484</c:v>
                      </c:pt>
                      <c:pt idx="10838">
                        <c:v>50837.257415771484</c:v>
                      </c:pt>
                      <c:pt idx="10839">
                        <c:v>52947.698516845703</c:v>
                      </c:pt>
                      <c:pt idx="10840">
                        <c:v>50073.66584777832</c:v>
                      </c:pt>
                      <c:pt idx="10841">
                        <c:v>50064.441421508789</c:v>
                      </c:pt>
                      <c:pt idx="10842">
                        <c:v>50768.0927734375</c:v>
                      </c:pt>
                      <c:pt idx="10843">
                        <c:v>50777.317260742188</c:v>
                      </c:pt>
                      <c:pt idx="10844">
                        <c:v>49843.257934570313</c:v>
                      </c:pt>
                      <c:pt idx="10845">
                        <c:v>63854.166213989258</c:v>
                      </c:pt>
                      <c:pt idx="10846">
                        <c:v>63856.090042114258</c:v>
                      </c:pt>
                      <c:pt idx="10847">
                        <c:v>64403.683059692376</c:v>
                      </c:pt>
                      <c:pt idx="10848">
                        <c:v>49560.629959106445</c:v>
                      </c:pt>
                      <c:pt idx="10849">
                        <c:v>50789.493728637695</c:v>
                      </c:pt>
                      <c:pt idx="10850">
                        <c:v>52086.483474731445</c:v>
                      </c:pt>
                      <c:pt idx="10851">
                        <c:v>52073.258865356445</c:v>
                      </c:pt>
                      <c:pt idx="10852">
                        <c:v>51075.714920043945</c:v>
                      </c:pt>
                      <c:pt idx="10853">
                        <c:v>51409.20588684082</c:v>
                      </c:pt>
                      <c:pt idx="10854">
                        <c:v>51278.996658325195</c:v>
                      </c:pt>
                      <c:pt idx="10855">
                        <c:v>48834.69709777832</c:v>
                      </c:pt>
                      <c:pt idx="10856">
                        <c:v>49094.819229125977</c:v>
                      </c:pt>
                      <c:pt idx="10857">
                        <c:v>49143.78352355957</c:v>
                      </c:pt>
                      <c:pt idx="10858">
                        <c:v>49143.78352355957</c:v>
                      </c:pt>
                      <c:pt idx="10859">
                        <c:v>49029.714736938477</c:v>
                      </c:pt>
                      <c:pt idx="10860">
                        <c:v>50395.303421020508</c:v>
                      </c:pt>
                      <c:pt idx="10861">
                        <c:v>50395.303665161126</c:v>
                      </c:pt>
                      <c:pt idx="10862">
                        <c:v>50807.79084777832</c:v>
                      </c:pt>
                      <c:pt idx="10863">
                        <c:v>47598.194412231445</c:v>
                      </c:pt>
                      <c:pt idx="10864">
                        <c:v>47598.194412231445</c:v>
                      </c:pt>
                      <c:pt idx="10865">
                        <c:v>46793.442459106445</c:v>
                      </c:pt>
                      <c:pt idx="10866">
                        <c:v>47568.038040161133</c:v>
                      </c:pt>
                      <c:pt idx="10867">
                        <c:v>47563.838043212891</c:v>
                      </c:pt>
                      <c:pt idx="10868">
                        <c:v>47166.023376464844</c:v>
                      </c:pt>
                      <c:pt idx="10869">
                        <c:v>47165.379760742188</c:v>
                      </c:pt>
                      <c:pt idx="10870">
                        <c:v>57831.839431762688</c:v>
                      </c:pt>
                      <c:pt idx="10871">
                        <c:v>57758.312088012688</c:v>
                      </c:pt>
                      <c:pt idx="10872">
                        <c:v>57685.202224731438</c:v>
                      </c:pt>
                      <c:pt idx="10873">
                        <c:v>57806.343963623047</c:v>
                      </c:pt>
                      <c:pt idx="10874">
                        <c:v>57806.344024658203</c:v>
                      </c:pt>
                      <c:pt idx="10875">
                        <c:v>63597.04084777832</c:v>
                      </c:pt>
                      <c:pt idx="10876">
                        <c:v>50019.256423950195</c:v>
                      </c:pt>
                      <c:pt idx="10877">
                        <c:v>46155.732498168945</c:v>
                      </c:pt>
                      <c:pt idx="10878">
                        <c:v>49096.157455444336</c:v>
                      </c:pt>
                      <c:pt idx="10879">
                        <c:v>46409.529632568359</c:v>
                      </c:pt>
                      <c:pt idx="10880">
                        <c:v>46409.529571533203</c:v>
                      </c:pt>
                      <c:pt idx="10881">
                        <c:v>46290.596038818359</c:v>
                      </c:pt>
                      <c:pt idx="10882">
                        <c:v>46331.880569458008</c:v>
                      </c:pt>
                      <c:pt idx="10883">
                        <c:v>50225.866165161133</c:v>
                      </c:pt>
                      <c:pt idx="10884">
                        <c:v>50225.866104125977</c:v>
                      </c:pt>
                      <c:pt idx="10885">
                        <c:v>48765.656600952148</c:v>
                      </c:pt>
                      <c:pt idx="10886">
                        <c:v>48765.656600952148</c:v>
                      </c:pt>
                      <c:pt idx="10887">
                        <c:v>56096.84211730957</c:v>
                      </c:pt>
                      <c:pt idx="10888">
                        <c:v>58706.547943115234</c:v>
                      </c:pt>
                      <c:pt idx="10889">
                        <c:v>58706.548004150391</c:v>
                      </c:pt>
                      <c:pt idx="10890">
                        <c:v>55009.589431762695</c:v>
                      </c:pt>
                      <c:pt idx="10891">
                        <c:v>49197.682815551758</c:v>
                      </c:pt>
                      <c:pt idx="10892">
                        <c:v>49124.783157348633</c:v>
                      </c:pt>
                      <c:pt idx="10893">
                        <c:v>49051.883377075195</c:v>
                      </c:pt>
                      <c:pt idx="10894">
                        <c:v>48978.983474731445</c:v>
                      </c:pt>
                      <c:pt idx="10895">
                        <c:v>48906.083694458008</c:v>
                      </c:pt>
                      <c:pt idx="10896">
                        <c:v>48540.14387512207</c:v>
                      </c:pt>
                      <c:pt idx="10897">
                        <c:v>47826.913162231438</c:v>
                      </c:pt>
                      <c:pt idx="10898">
                        <c:v>47363.621658325188</c:v>
                      </c:pt>
                      <c:pt idx="10899">
                        <c:v>46930.552200317383</c:v>
                      </c:pt>
                      <c:pt idx="10900">
                        <c:v>47134.629837036133</c:v>
                      </c:pt>
                      <c:pt idx="10901">
                        <c:v>46881.262405395508</c:v>
                      </c:pt>
                      <c:pt idx="10902">
                        <c:v>49359.689651489258</c:v>
                      </c:pt>
                      <c:pt idx="10903">
                        <c:v>50234.968460083008</c:v>
                      </c:pt>
                      <c:pt idx="10904">
                        <c:v>50620.284866333008</c:v>
                      </c:pt>
                      <c:pt idx="10905">
                        <c:v>49107.56852722168</c:v>
                      </c:pt>
                      <c:pt idx="10906">
                        <c:v>49108.29997253418</c:v>
                      </c:pt>
                      <c:pt idx="10907">
                        <c:v>49099.075546264648</c:v>
                      </c:pt>
                      <c:pt idx="10908">
                        <c:v>49690.453643798828</c:v>
                      </c:pt>
                      <c:pt idx="10909">
                        <c:v>49306.592361450195</c:v>
                      </c:pt>
                      <c:pt idx="10910">
                        <c:v>49306.592422485352</c:v>
                      </c:pt>
                      <c:pt idx="10911">
                        <c:v>46973.776931762695</c:v>
                      </c:pt>
                      <c:pt idx="10912">
                        <c:v>46904.876846313477</c:v>
                      </c:pt>
                      <c:pt idx="10913">
                        <c:v>46841.20149230957</c:v>
                      </c:pt>
                      <c:pt idx="10914">
                        <c:v>46379.787261962891</c:v>
                      </c:pt>
                      <c:pt idx="10915">
                        <c:v>46692.202850341797</c:v>
                      </c:pt>
                      <c:pt idx="10916">
                        <c:v>46330.978424072266</c:v>
                      </c:pt>
                      <c:pt idx="10917">
                        <c:v>46132.681243896484</c:v>
                      </c:pt>
                      <c:pt idx="10918">
                        <c:v>45785.780853271484</c:v>
                      </c:pt>
                      <c:pt idx="10919">
                        <c:v>45785.780914306641</c:v>
                      </c:pt>
                      <c:pt idx="10920">
                        <c:v>49536.228713989258</c:v>
                      </c:pt>
                      <c:pt idx="10921">
                        <c:v>49534.305618286133</c:v>
                      </c:pt>
                      <c:pt idx="10922">
                        <c:v>49532.897338867188</c:v>
                      </c:pt>
                      <c:pt idx="10923">
                        <c:v>49296.984840393066</c:v>
                      </c:pt>
                      <c:pt idx="10924">
                        <c:v>49306.209510803223</c:v>
                      </c:pt>
                      <c:pt idx="10925">
                        <c:v>49773.259536743164</c:v>
                      </c:pt>
                      <c:pt idx="10926">
                        <c:v>49782.483963012695</c:v>
                      </c:pt>
                      <c:pt idx="10927">
                        <c:v>47381.659866333008</c:v>
                      </c:pt>
                      <c:pt idx="10928">
                        <c:v>49149.262100219727</c:v>
                      </c:pt>
                      <c:pt idx="10929">
                        <c:v>48338.284866333008</c:v>
                      </c:pt>
                      <c:pt idx="10930">
                        <c:v>48338.28498840332</c:v>
                      </c:pt>
                      <c:pt idx="10931">
                        <c:v>48618.24983215332</c:v>
                      </c:pt>
                      <c:pt idx="10932">
                        <c:v>58876.182388305664</c:v>
                      </c:pt>
                      <c:pt idx="10933">
                        <c:v>59270.723220825195</c:v>
                      </c:pt>
                      <c:pt idx="10934">
                        <c:v>59261.498794555664</c:v>
                      </c:pt>
                      <c:pt idx="10935">
                        <c:v>51013.487274169922</c:v>
                      </c:pt>
                      <c:pt idx="10936">
                        <c:v>51013.487762451172</c:v>
                      </c:pt>
                      <c:pt idx="10937">
                        <c:v>51013.488250732422</c:v>
                      </c:pt>
                      <c:pt idx="10938">
                        <c:v>51013.487762451172</c:v>
                      </c:pt>
                      <c:pt idx="10939">
                        <c:v>51013.380340576172</c:v>
                      </c:pt>
                      <c:pt idx="10940">
                        <c:v>50637.448944091797</c:v>
                      </c:pt>
                      <c:pt idx="10941">
                        <c:v>50540.207733154297</c:v>
                      </c:pt>
                      <c:pt idx="10942">
                        <c:v>50450.688690185547</c:v>
                      </c:pt>
                      <c:pt idx="10943">
                        <c:v>50540.207733154297</c:v>
                      </c:pt>
                      <c:pt idx="10944">
                        <c:v>50540.207977294922</c:v>
                      </c:pt>
                      <c:pt idx="10945">
                        <c:v>50540.207489013672</c:v>
                      </c:pt>
                      <c:pt idx="10946">
                        <c:v>47466.184158325195</c:v>
                      </c:pt>
                      <c:pt idx="10947">
                        <c:v>47466.183670043945</c:v>
                      </c:pt>
                      <c:pt idx="10948">
                        <c:v>58093.071426391602</c:v>
                      </c:pt>
                      <c:pt idx="10949">
                        <c:v>59146.054275512695</c:v>
                      </c:pt>
                      <c:pt idx="10950">
                        <c:v>50368.258865356445</c:v>
                      </c:pt>
                      <c:pt idx="10951">
                        <c:v>47293.706619262695</c:v>
                      </c:pt>
                      <c:pt idx="10952">
                        <c:v>47297.706619262695</c:v>
                      </c:pt>
                      <c:pt idx="10953">
                        <c:v>49606.944900512695</c:v>
                      </c:pt>
                      <c:pt idx="10954">
                        <c:v>49622.527786254883</c:v>
                      </c:pt>
                      <c:pt idx="10955">
                        <c:v>47544.849517822266</c:v>
                      </c:pt>
                      <c:pt idx="10956">
                        <c:v>46846.576026916504</c:v>
                      </c:pt>
                      <c:pt idx="10957">
                        <c:v>50418.252578735352</c:v>
                      </c:pt>
                      <c:pt idx="10958">
                        <c:v>54522.005523681641</c:v>
                      </c:pt>
                      <c:pt idx="10959">
                        <c:v>54687.027984619141</c:v>
                      </c:pt>
                      <c:pt idx="10960">
                        <c:v>54687.028289794922</c:v>
                      </c:pt>
                      <c:pt idx="10961">
                        <c:v>54687.028167724609</c:v>
                      </c:pt>
                      <c:pt idx="10962">
                        <c:v>54498.765655517578</c:v>
                      </c:pt>
                      <c:pt idx="10963">
                        <c:v>55880.983062744141</c:v>
                      </c:pt>
                      <c:pt idx="10964">
                        <c:v>55808.083465576165</c:v>
                      </c:pt>
                      <c:pt idx="10965">
                        <c:v>49634.748733520508</c:v>
                      </c:pt>
                      <c:pt idx="10966">
                        <c:v>49682.560134887695</c:v>
                      </c:pt>
                      <c:pt idx="10967">
                        <c:v>49418.095169067383</c:v>
                      </c:pt>
                      <c:pt idx="10968">
                        <c:v>49441.033645629883</c:v>
                      </c:pt>
                      <c:pt idx="10969">
                        <c:v>49431.809280395508</c:v>
                      </c:pt>
                      <c:pt idx="10970">
                        <c:v>45599.340286254883</c:v>
                      </c:pt>
                      <c:pt idx="10971">
                        <c:v>45657.39338684082</c:v>
                      </c:pt>
                      <c:pt idx="10972">
                        <c:v>46403.72541809082</c:v>
                      </c:pt>
                      <c:pt idx="10973">
                        <c:v>50042.798049926758</c:v>
                      </c:pt>
                      <c:pt idx="10974">
                        <c:v>48296.918975830078</c:v>
                      </c:pt>
                      <c:pt idx="10975">
                        <c:v>49634.289077758789</c:v>
                      </c:pt>
                      <c:pt idx="10976">
                        <c:v>49634.289016723633</c:v>
                      </c:pt>
                      <c:pt idx="10977">
                        <c:v>49634.289138793945</c:v>
                      </c:pt>
                      <c:pt idx="10978">
                        <c:v>56118.682525634766</c:v>
                      </c:pt>
                      <c:pt idx="10979">
                        <c:v>58341.395660400391</c:v>
                      </c:pt>
                      <c:pt idx="10980">
                        <c:v>50002.680252075195</c:v>
                      </c:pt>
                      <c:pt idx="10981">
                        <c:v>49626.588272094727</c:v>
                      </c:pt>
                      <c:pt idx="10982">
                        <c:v>50011.904678344727</c:v>
                      </c:pt>
                      <c:pt idx="10983">
                        <c:v>51735.343826293945</c:v>
                      </c:pt>
                      <c:pt idx="10984">
                        <c:v>47310.959243774414</c:v>
                      </c:pt>
                      <c:pt idx="10985">
                        <c:v>47310.95930480957</c:v>
                      </c:pt>
                      <c:pt idx="10986">
                        <c:v>47107.437637329102</c:v>
                      </c:pt>
                      <c:pt idx="10987">
                        <c:v>46558.932876586914</c:v>
                      </c:pt>
                      <c:pt idx="10988">
                        <c:v>46824.564712524414</c:v>
                      </c:pt>
                      <c:pt idx="10989">
                        <c:v>46212.62336730957</c:v>
                      </c:pt>
                      <c:pt idx="10990">
                        <c:v>46213.374221801758</c:v>
                      </c:pt>
                      <c:pt idx="10991">
                        <c:v>46565.374282836914</c:v>
                      </c:pt>
                      <c:pt idx="10992">
                        <c:v>45912.752395629883</c:v>
                      </c:pt>
                      <c:pt idx="10993">
                        <c:v>46071.895462036126</c:v>
                      </c:pt>
                      <c:pt idx="10994">
                        <c:v>46190.829177856445</c:v>
                      </c:pt>
                      <c:pt idx="10995">
                        <c:v>52282.511795043945</c:v>
                      </c:pt>
                      <c:pt idx="10996">
                        <c:v>52281.974685668945</c:v>
                      </c:pt>
                      <c:pt idx="10997">
                        <c:v>52281.498123168945</c:v>
                      </c:pt>
                      <c:pt idx="10998">
                        <c:v>50884.149978637695</c:v>
                      </c:pt>
                      <c:pt idx="10999">
                        <c:v>50831.475662231445</c:v>
                      </c:pt>
                      <c:pt idx="11000">
                        <c:v>47993.567581176758</c:v>
                      </c:pt>
                      <c:pt idx="11001">
                        <c:v>48002.575149536133</c:v>
                      </c:pt>
                      <c:pt idx="11002">
                        <c:v>48002.791946411133</c:v>
                      </c:pt>
                      <c:pt idx="11003">
                        <c:v>47912.052139282227</c:v>
                      </c:pt>
                      <c:pt idx="11004">
                        <c:v>47602.253555297852</c:v>
                      </c:pt>
                      <c:pt idx="11005">
                        <c:v>47126.483840942383</c:v>
                      </c:pt>
                      <c:pt idx="11006">
                        <c:v>49582.424514770508</c:v>
                      </c:pt>
                      <c:pt idx="11007">
                        <c:v>49591.649124145508</c:v>
                      </c:pt>
                      <c:pt idx="11008">
                        <c:v>49591.649185180664</c:v>
                      </c:pt>
                      <c:pt idx="11009">
                        <c:v>49743.239700317383</c:v>
                      </c:pt>
                      <c:pt idx="11010">
                        <c:v>49694.034805297852</c:v>
                      </c:pt>
                      <c:pt idx="11011">
                        <c:v>49695.524124145508</c:v>
                      </c:pt>
                      <c:pt idx="11012">
                        <c:v>49695.524124145508</c:v>
                      </c:pt>
                      <c:pt idx="11013">
                        <c:v>52341.172439575195</c:v>
                      </c:pt>
                      <c:pt idx="11014">
                        <c:v>49972.678298950195</c:v>
                      </c:pt>
                      <c:pt idx="11015">
                        <c:v>50228.855606079102</c:v>
                      </c:pt>
                      <c:pt idx="11016">
                        <c:v>50228.855606079102</c:v>
                      </c:pt>
                      <c:pt idx="11017">
                        <c:v>50227.068435668945</c:v>
                      </c:pt>
                      <c:pt idx="11018">
                        <c:v>50227.068557739258</c:v>
                      </c:pt>
                      <c:pt idx="11019">
                        <c:v>49875.068435668945</c:v>
                      </c:pt>
                      <c:pt idx="11020">
                        <c:v>46085.556045532227</c:v>
                      </c:pt>
                      <c:pt idx="11021">
                        <c:v>46548.246536254883</c:v>
                      </c:pt>
                      <c:pt idx="11022">
                        <c:v>46587.986099243164</c:v>
                      </c:pt>
                      <c:pt idx="11023">
                        <c:v>45998.326126098633</c:v>
                      </c:pt>
                      <c:pt idx="11024">
                        <c:v>48133.24006652832</c:v>
                      </c:pt>
                      <c:pt idx="11025">
                        <c:v>61566.020462036126</c:v>
                      </c:pt>
                      <c:pt idx="11026">
                        <c:v>62845.610794067376</c:v>
                      </c:pt>
                      <c:pt idx="11027">
                        <c:v>62701.360061645508</c:v>
                      </c:pt>
                      <c:pt idx="11028">
                        <c:v>50165.826126098633</c:v>
                      </c:pt>
                      <c:pt idx="11029">
                        <c:v>49045.96418762207</c:v>
                      </c:pt>
                      <c:pt idx="11030">
                        <c:v>51639.508682250977</c:v>
                      </c:pt>
                      <c:pt idx="11031">
                        <c:v>48700.369277954102</c:v>
                      </c:pt>
                      <c:pt idx="11032">
                        <c:v>48708.700149536133</c:v>
                      </c:pt>
                      <c:pt idx="11033">
                        <c:v>48699.368301391602</c:v>
                      </c:pt>
                      <c:pt idx="11034">
                        <c:v>48947.341018676758</c:v>
                      </c:pt>
                      <c:pt idx="11035">
                        <c:v>49715.510330200195</c:v>
                      </c:pt>
                      <c:pt idx="11036">
                        <c:v>50110.745803833008</c:v>
                      </c:pt>
                      <c:pt idx="11037">
                        <c:v>50110.74592590332</c:v>
                      </c:pt>
                      <c:pt idx="11038">
                        <c:v>49369.754165649414</c:v>
                      </c:pt>
                      <c:pt idx="11039">
                        <c:v>49369.75422668457</c:v>
                      </c:pt>
                      <c:pt idx="11040">
                        <c:v>50068.19157409668</c:v>
                      </c:pt>
                      <c:pt idx="11041">
                        <c:v>49816.32829284668</c:v>
                      </c:pt>
                      <c:pt idx="11042">
                        <c:v>49816.32829284668</c:v>
                      </c:pt>
                      <c:pt idx="11043">
                        <c:v>50525.488235473633</c:v>
                      </c:pt>
                      <c:pt idx="11044">
                        <c:v>50730.426956176758</c:v>
                      </c:pt>
                      <c:pt idx="11045">
                        <c:v>50378.426956176758</c:v>
                      </c:pt>
                      <c:pt idx="11046">
                        <c:v>50378.426956176758</c:v>
                      </c:pt>
                      <c:pt idx="11047">
                        <c:v>50174.905410766602</c:v>
                      </c:pt>
                      <c:pt idx="11048">
                        <c:v>50215.116546630859</c:v>
                      </c:pt>
                      <c:pt idx="11049">
                        <c:v>47669.724563598633</c:v>
                      </c:pt>
                      <c:pt idx="11050">
                        <c:v>48921.911331176758</c:v>
                      </c:pt>
                      <c:pt idx="11051">
                        <c:v>48856.806533813477</c:v>
                      </c:pt>
                      <c:pt idx="11052">
                        <c:v>60250.772171020508</c:v>
                      </c:pt>
                      <c:pt idx="11053">
                        <c:v>59947.713714599609</c:v>
                      </c:pt>
                      <c:pt idx="11054">
                        <c:v>59947.713775634766</c:v>
                      </c:pt>
                      <c:pt idx="11055">
                        <c:v>49286.126739501953</c:v>
                      </c:pt>
                      <c:pt idx="11056">
                        <c:v>49671.443145751953</c:v>
                      </c:pt>
                      <c:pt idx="11057">
                        <c:v>49675.443145751953</c:v>
                      </c:pt>
                      <c:pt idx="11058">
                        <c:v>49684.667572021484</c:v>
                      </c:pt>
                      <c:pt idx="11059">
                        <c:v>49332.667572021484</c:v>
                      </c:pt>
                      <c:pt idx="11060">
                        <c:v>51443.108673095703</c:v>
                      </c:pt>
                      <c:pt idx="11061">
                        <c:v>51138.696563720703</c:v>
                      </c:pt>
                      <c:pt idx="11062">
                        <c:v>51140.856719970703</c:v>
                      </c:pt>
                      <c:pt idx="11063">
                        <c:v>49821.310745239258</c:v>
                      </c:pt>
                      <c:pt idx="11064">
                        <c:v>49830.53547668457</c:v>
                      </c:pt>
                      <c:pt idx="11065">
                        <c:v>49949.46907043457</c:v>
                      </c:pt>
                      <c:pt idx="11066">
                        <c:v>50220.335571289063</c:v>
                      </c:pt>
                      <c:pt idx="11067">
                        <c:v>50417.391235351555</c:v>
                      </c:pt>
                      <c:pt idx="11068">
                        <c:v>49941.472412109368</c:v>
                      </c:pt>
                      <c:pt idx="11069">
                        <c:v>47445.856155395508</c:v>
                      </c:pt>
                      <c:pt idx="11070">
                        <c:v>48241.998794555664</c:v>
                      </c:pt>
                      <c:pt idx="11071">
                        <c:v>48887.783767700195</c:v>
                      </c:pt>
                      <c:pt idx="11072">
                        <c:v>47671.371658325195</c:v>
                      </c:pt>
                      <c:pt idx="11073">
                        <c:v>47933.594314575195</c:v>
                      </c:pt>
                      <c:pt idx="11074">
                        <c:v>47971.606033325195</c:v>
                      </c:pt>
                      <c:pt idx="11075">
                        <c:v>47971.606033325195</c:v>
                      </c:pt>
                      <c:pt idx="11076">
                        <c:v>47971.606033325195</c:v>
                      </c:pt>
                      <c:pt idx="11077">
                        <c:v>47971.606033325195</c:v>
                      </c:pt>
                      <c:pt idx="11078">
                        <c:v>50113.30500793457</c:v>
                      </c:pt>
                      <c:pt idx="11079">
                        <c:v>49948.552444458008</c:v>
                      </c:pt>
                      <c:pt idx="11080">
                        <c:v>50747.957962036133</c:v>
                      </c:pt>
                      <c:pt idx="11081">
                        <c:v>50747.957962036133</c:v>
                      </c:pt>
                      <c:pt idx="11082">
                        <c:v>50406.967483520508</c:v>
                      </c:pt>
                      <c:pt idx="11083">
                        <c:v>54557.844192504883</c:v>
                      </c:pt>
                      <c:pt idx="11084">
                        <c:v>54557.844436645508</c:v>
                      </c:pt>
                      <c:pt idx="11085">
                        <c:v>48713.332595825195</c:v>
                      </c:pt>
                      <c:pt idx="11086">
                        <c:v>48929.222244262695</c:v>
                      </c:pt>
                      <c:pt idx="11087">
                        <c:v>48929.222244262695</c:v>
                      </c:pt>
                      <c:pt idx="11088">
                        <c:v>50319.86604309082</c:v>
                      </c:pt>
                      <c:pt idx="11089">
                        <c:v>50323.86604309082</c:v>
                      </c:pt>
                      <c:pt idx="11090">
                        <c:v>50367.089981079102</c:v>
                      </c:pt>
                      <c:pt idx="11091">
                        <c:v>50367.090042114258</c:v>
                      </c:pt>
                      <c:pt idx="11092">
                        <c:v>50495.971633911133</c:v>
                      </c:pt>
                      <c:pt idx="11093">
                        <c:v>51139.891067504876</c:v>
                      </c:pt>
                      <c:pt idx="11094">
                        <c:v>51139.89094543457</c:v>
                      </c:pt>
                      <c:pt idx="11095">
                        <c:v>48365.562576293945</c:v>
                      </c:pt>
                      <c:pt idx="11096">
                        <c:v>47615.916091918945</c:v>
                      </c:pt>
                      <c:pt idx="11097">
                        <c:v>47625.14045715332</c:v>
                      </c:pt>
                      <c:pt idx="11098">
                        <c:v>49596.169082641602</c:v>
                      </c:pt>
                      <c:pt idx="11099">
                        <c:v>53015.607315063477</c:v>
                      </c:pt>
                      <c:pt idx="11100">
                        <c:v>51187.462173461914</c:v>
                      </c:pt>
                      <c:pt idx="11101">
                        <c:v>51193.662185668945</c:v>
                      </c:pt>
                      <c:pt idx="11102">
                        <c:v>50534.859451293945</c:v>
                      </c:pt>
                      <c:pt idx="11103">
                        <c:v>50653.791091918945</c:v>
                      </c:pt>
                      <c:pt idx="11104">
                        <c:v>49918.304885864258</c:v>
                      </c:pt>
                      <c:pt idx="11105">
                        <c:v>49927.529190063477</c:v>
                      </c:pt>
                      <c:pt idx="11106">
                        <c:v>45681.669631958008</c:v>
                      </c:pt>
                      <c:pt idx="11107">
                        <c:v>45837.77961730957</c:v>
                      </c:pt>
                      <c:pt idx="11108">
                        <c:v>45837.77961730957</c:v>
                      </c:pt>
                      <c:pt idx="11109">
                        <c:v>45837.779739379876</c:v>
                      </c:pt>
                      <c:pt idx="11110">
                        <c:v>45828.555252075195</c:v>
                      </c:pt>
                      <c:pt idx="11111">
                        <c:v>45472.555252075195</c:v>
                      </c:pt>
                      <c:pt idx="11112">
                        <c:v>49930.908157348633</c:v>
                      </c:pt>
                      <c:pt idx="11113">
                        <c:v>49930.908157348633</c:v>
                      </c:pt>
                      <c:pt idx="11114">
                        <c:v>49771.198196411133</c:v>
                      </c:pt>
                      <c:pt idx="11115">
                        <c:v>60781.216079711914</c:v>
                      </c:pt>
                      <c:pt idx="11116">
                        <c:v>60814.530532836914</c:v>
                      </c:pt>
                      <c:pt idx="11117">
                        <c:v>62631.681655883789</c:v>
                      </c:pt>
                      <c:pt idx="11118">
                        <c:v>50838.067520141602</c:v>
                      </c:pt>
                      <c:pt idx="11119">
                        <c:v>51103.680068969727</c:v>
                      </c:pt>
                      <c:pt idx="11120">
                        <c:v>49430.317779541016</c:v>
                      </c:pt>
                      <c:pt idx="11121">
                        <c:v>48762.792327880859</c:v>
                      </c:pt>
                      <c:pt idx="11122">
                        <c:v>49157.331146240234</c:v>
                      </c:pt>
                      <c:pt idx="11123">
                        <c:v>49421.027481079102</c:v>
                      </c:pt>
                      <c:pt idx="11124">
                        <c:v>50192.242172241211</c:v>
                      </c:pt>
                      <c:pt idx="11125">
                        <c:v>50192.242233276367</c:v>
                      </c:pt>
                      <c:pt idx="11126">
                        <c:v>50196.242111206055</c:v>
                      </c:pt>
                      <c:pt idx="11127">
                        <c:v>50205.496047973633</c:v>
                      </c:pt>
                      <c:pt idx="11128">
                        <c:v>50196.271682739258</c:v>
                      </c:pt>
                      <c:pt idx="11129">
                        <c:v>48146.940811157227</c:v>
                      </c:pt>
                      <c:pt idx="11130">
                        <c:v>51110.43733215332</c:v>
                      </c:pt>
                      <c:pt idx="11131">
                        <c:v>51038.269119262695</c:v>
                      </c:pt>
                      <c:pt idx="11132">
                        <c:v>50965.14875793457</c:v>
                      </c:pt>
                      <c:pt idx="11133">
                        <c:v>50892.03889465332</c:v>
                      </c:pt>
                      <c:pt idx="11134">
                        <c:v>48676.861221313477</c:v>
                      </c:pt>
                      <c:pt idx="11135">
                        <c:v>48676.86116027832</c:v>
                      </c:pt>
                      <c:pt idx="11136">
                        <c:v>46771.801467895508</c:v>
                      </c:pt>
                      <c:pt idx="11137">
                        <c:v>46723.990005493164</c:v>
                      </c:pt>
                      <c:pt idx="11138">
                        <c:v>46723.990005493164</c:v>
                      </c:pt>
                      <c:pt idx="11139">
                        <c:v>47825.473648071289</c:v>
                      </c:pt>
                      <c:pt idx="11140">
                        <c:v>47812.616653442383</c:v>
                      </c:pt>
                      <c:pt idx="11141">
                        <c:v>47812.616836547852</c:v>
                      </c:pt>
                      <c:pt idx="11142">
                        <c:v>49816.060134887695</c:v>
                      </c:pt>
                      <c:pt idx="11143">
                        <c:v>61248.35481262207</c:v>
                      </c:pt>
                      <c:pt idx="11144">
                        <c:v>58061.249786376946</c:v>
                      </c:pt>
                      <c:pt idx="11145">
                        <c:v>49440.336120605469</c:v>
                      </c:pt>
                      <c:pt idx="11146">
                        <c:v>51016.965774536126</c:v>
                      </c:pt>
                      <c:pt idx="11147">
                        <c:v>51016.96565246582</c:v>
                      </c:pt>
                      <c:pt idx="11148">
                        <c:v>48260.30891418457</c:v>
                      </c:pt>
                      <c:pt idx="11149">
                        <c:v>48260.30891418457</c:v>
                      </c:pt>
                      <c:pt idx="11150">
                        <c:v>47629.85107421875</c:v>
                      </c:pt>
                      <c:pt idx="11151">
                        <c:v>55831.286209106438</c:v>
                      </c:pt>
                      <c:pt idx="11152">
                        <c:v>55767.61067199707</c:v>
                      </c:pt>
                      <c:pt idx="11153">
                        <c:v>55694.71076965332</c:v>
                      </c:pt>
                      <c:pt idx="11154">
                        <c:v>55621.810928344727</c:v>
                      </c:pt>
                      <c:pt idx="11155">
                        <c:v>56906.566848754883</c:v>
                      </c:pt>
                      <c:pt idx="11156">
                        <c:v>55133.968780517578</c:v>
                      </c:pt>
                      <c:pt idx="11157">
                        <c:v>55124.021636962891</c:v>
                      </c:pt>
                      <c:pt idx="11158">
                        <c:v>55380.048980712891</c:v>
                      </c:pt>
                      <c:pt idx="11159">
                        <c:v>55013.765533447266</c:v>
                      </c:pt>
                      <c:pt idx="11160">
                        <c:v>52188.330642700195</c:v>
                      </c:pt>
                      <c:pt idx="11161">
                        <c:v>53092.576248168945</c:v>
                      </c:pt>
                      <c:pt idx="11162">
                        <c:v>49234.806838989258</c:v>
                      </c:pt>
                      <c:pt idx="11163">
                        <c:v>49161.907119750977</c:v>
                      </c:pt>
                      <c:pt idx="11164">
                        <c:v>49089.006973266602</c:v>
                      </c:pt>
                      <c:pt idx="11165">
                        <c:v>49020.107070922852</c:v>
                      </c:pt>
                      <c:pt idx="11166">
                        <c:v>48956.431594848633</c:v>
                      </c:pt>
                      <c:pt idx="11167">
                        <c:v>48686.57209777832</c:v>
                      </c:pt>
                      <c:pt idx="11168">
                        <c:v>48690.572341918945</c:v>
                      </c:pt>
                      <c:pt idx="11169">
                        <c:v>48699.796646118164</c:v>
                      </c:pt>
                      <c:pt idx="11170">
                        <c:v>48699.796768188477</c:v>
                      </c:pt>
                      <c:pt idx="11171">
                        <c:v>48496.275100708008</c:v>
                      </c:pt>
                      <c:pt idx="11172">
                        <c:v>50081.518264770508</c:v>
                      </c:pt>
                      <c:pt idx="11173">
                        <c:v>50716.21321105957</c:v>
                      </c:pt>
                      <c:pt idx="11174">
                        <c:v>50716.213333129876</c:v>
                      </c:pt>
                      <c:pt idx="11175">
                        <c:v>61350.831130981445</c:v>
                      </c:pt>
                      <c:pt idx="11176">
                        <c:v>49686.765762329102</c:v>
                      </c:pt>
                      <c:pt idx="11177">
                        <c:v>49673.695205688477</c:v>
                      </c:pt>
                      <c:pt idx="11178">
                        <c:v>49890.119522094727</c:v>
                      </c:pt>
                      <c:pt idx="11179">
                        <c:v>49117.612640380859</c:v>
                      </c:pt>
                      <c:pt idx="11180">
                        <c:v>49117.612701416016</c:v>
                      </c:pt>
                      <c:pt idx="11181">
                        <c:v>49129.662033081055</c:v>
                      </c:pt>
                      <c:pt idx="11182">
                        <c:v>48753.572006225586</c:v>
                      </c:pt>
                      <c:pt idx="11183">
                        <c:v>48753.601516723633</c:v>
                      </c:pt>
                      <c:pt idx="11184">
                        <c:v>48893.410293579102</c:v>
                      </c:pt>
                      <c:pt idx="11185">
                        <c:v>47572.038284301758</c:v>
                      </c:pt>
                      <c:pt idx="11186">
                        <c:v>47742.406265258789</c:v>
                      </c:pt>
                      <c:pt idx="11187">
                        <c:v>48113.602981567383</c:v>
                      </c:pt>
                      <c:pt idx="11188">
                        <c:v>48101.178558349609</c:v>
                      </c:pt>
                      <c:pt idx="11189">
                        <c:v>56385.698928833008</c:v>
                      </c:pt>
                      <c:pt idx="11190">
                        <c:v>49814.51286315918</c:v>
                      </c:pt>
                      <c:pt idx="11191">
                        <c:v>49813.61930847168</c:v>
                      </c:pt>
                      <c:pt idx="11192">
                        <c:v>49461.94157409668</c:v>
                      </c:pt>
                      <c:pt idx="11193">
                        <c:v>51707.577713012695</c:v>
                      </c:pt>
                      <c:pt idx="11194">
                        <c:v>51707.577713012695</c:v>
                      </c:pt>
                      <c:pt idx="11195">
                        <c:v>51707.577713012695</c:v>
                      </c:pt>
                      <c:pt idx="11196">
                        <c:v>51582.920486450195</c:v>
                      </c:pt>
                      <c:pt idx="11197">
                        <c:v>51235.027862548828</c:v>
                      </c:pt>
                      <c:pt idx="11198">
                        <c:v>47517.274490356445</c:v>
                      </c:pt>
                      <c:pt idx="11199">
                        <c:v>47261.247268676758</c:v>
                      </c:pt>
                      <c:pt idx="11200">
                        <c:v>47461.095901489258</c:v>
                      </c:pt>
                      <c:pt idx="11201">
                        <c:v>49866.821487426758</c:v>
                      </c:pt>
                      <c:pt idx="11202">
                        <c:v>58972.162384033203</c:v>
                      </c:pt>
                      <c:pt idx="11203">
                        <c:v>58972.162261962891</c:v>
                      </c:pt>
                      <c:pt idx="11204">
                        <c:v>59435.303009033203</c:v>
                      </c:pt>
                      <c:pt idx="11205">
                        <c:v>63702.460647583008</c:v>
                      </c:pt>
                      <c:pt idx="11206">
                        <c:v>63696.691116333008</c:v>
                      </c:pt>
                      <c:pt idx="11207">
                        <c:v>49370.65559387207</c:v>
                      </c:pt>
                      <c:pt idx="11208">
                        <c:v>50192.271682739258</c:v>
                      </c:pt>
                      <c:pt idx="11209">
                        <c:v>50192.271621704102</c:v>
                      </c:pt>
                      <c:pt idx="11210">
                        <c:v>50192.271621704102</c:v>
                      </c:pt>
                      <c:pt idx="11211">
                        <c:v>50192.271621704102</c:v>
                      </c:pt>
                      <c:pt idx="11212">
                        <c:v>49944.471817016602</c:v>
                      </c:pt>
                      <c:pt idx="11213">
                        <c:v>49912.535537719727</c:v>
                      </c:pt>
                      <c:pt idx="11214">
                        <c:v>49608.920120239258</c:v>
                      </c:pt>
                      <c:pt idx="11215">
                        <c:v>49569.045364379883</c:v>
                      </c:pt>
                      <c:pt idx="11216">
                        <c:v>47141.732315063477</c:v>
                      </c:pt>
                      <c:pt idx="11217">
                        <c:v>47150.956741333008</c:v>
                      </c:pt>
                      <c:pt idx="11218">
                        <c:v>47150.956741333008</c:v>
                      </c:pt>
                      <c:pt idx="11219">
                        <c:v>47031.554397583008</c:v>
                      </c:pt>
                      <c:pt idx="11220">
                        <c:v>48431.59700012207</c:v>
                      </c:pt>
                      <c:pt idx="11221">
                        <c:v>48640.99494934082</c:v>
                      </c:pt>
                      <c:pt idx="11222">
                        <c:v>50741.886856079102</c:v>
                      </c:pt>
                      <c:pt idx="11223">
                        <c:v>50745.886856079102</c:v>
                      </c:pt>
                      <c:pt idx="11224">
                        <c:v>49440.711013793945</c:v>
                      </c:pt>
                      <c:pt idx="11225">
                        <c:v>50935.86767578125</c:v>
                      </c:pt>
                      <c:pt idx="11226">
                        <c:v>50992.235794067376</c:v>
                      </c:pt>
                      <c:pt idx="11227">
                        <c:v>50790.144241333008</c:v>
                      </c:pt>
                      <c:pt idx="11228">
                        <c:v>50780.919876098626</c:v>
                      </c:pt>
                      <c:pt idx="11229">
                        <c:v>50556.335159301751</c:v>
                      </c:pt>
                      <c:pt idx="11230">
                        <c:v>51496.37141418457</c:v>
                      </c:pt>
                      <c:pt idx="11231">
                        <c:v>51349.88508605957</c:v>
                      </c:pt>
                      <c:pt idx="11232">
                        <c:v>61073.148590087891</c:v>
                      </c:pt>
                      <c:pt idx="11233">
                        <c:v>61073.707061767578</c:v>
                      </c:pt>
                      <c:pt idx="11234">
                        <c:v>61181.315643310547</c:v>
                      </c:pt>
                      <c:pt idx="11235">
                        <c:v>49251.702713012695</c:v>
                      </c:pt>
                      <c:pt idx="11236">
                        <c:v>49845.45198059082</c:v>
                      </c:pt>
                      <c:pt idx="11237">
                        <c:v>49885.191604614258</c:v>
                      </c:pt>
                      <c:pt idx="11238">
                        <c:v>49885.191604614258</c:v>
                      </c:pt>
                      <c:pt idx="11239">
                        <c:v>49885.191604614258</c:v>
                      </c:pt>
                      <c:pt idx="11240">
                        <c:v>49114.499679565422</c:v>
                      </c:pt>
                      <c:pt idx="11241">
                        <c:v>51327.100784301758</c:v>
                      </c:pt>
                      <c:pt idx="11242">
                        <c:v>49450.402420043945</c:v>
                      </c:pt>
                      <c:pt idx="11243">
                        <c:v>49290.861282348633</c:v>
                      </c:pt>
                      <c:pt idx="11244">
                        <c:v>49290.861282348633</c:v>
                      </c:pt>
                      <c:pt idx="11245">
                        <c:v>49290.861282348633</c:v>
                      </c:pt>
                      <c:pt idx="11246">
                        <c:v>49281.636795043945</c:v>
                      </c:pt>
                      <c:pt idx="11247">
                        <c:v>48762.612564086914</c:v>
                      </c:pt>
                      <c:pt idx="11248">
                        <c:v>48762.612564086914</c:v>
                      </c:pt>
                      <c:pt idx="11249">
                        <c:v>48762.612564086914</c:v>
                      </c:pt>
                      <c:pt idx="11250">
                        <c:v>49812.077713012695</c:v>
                      </c:pt>
                      <c:pt idx="11251">
                        <c:v>50010.883010864258</c:v>
                      </c:pt>
                      <c:pt idx="11252">
                        <c:v>50093.33381652832</c:v>
                      </c:pt>
                      <c:pt idx="11253">
                        <c:v>50728.832717895508</c:v>
                      </c:pt>
                      <c:pt idx="11254">
                        <c:v>50884.942947387695</c:v>
                      </c:pt>
                      <c:pt idx="11255">
                        <c:v>50884.942947387695</c:v>
                      </c:pt>
                      <c:pt idx="11256">
                        <c:v>50778.06135559082</c:v>
                      </c:pt>
                      <c:pt idx="11257">
                        <c:v>50629.218338012695</c:v>
                      </c:pt>
                      <c:pt idx="11258">
                        <c:v>50585.263000488281</c:v>
                      </c:pt>
                      <c:pt idx="11259">
                        <c:v>50585.263488769531</c:v>
                      </c:pt>
                      <c:pt idx="11260">
                        <c:v>50585.263488769531</c:v>
                      </c:pt>
                      <c:pt idx="11261">
                        <c:v>49959.254989624023</c:v>
                      </c:pt>
                      <c:pt idx="11262">
                        <c:v>58978.945266723633</c:v>
                      </c:pt>
                      <c:pt idx="11263">
                        <c:v>58988.169509887695</c:v>
                      </c:pt>
                      <c:pt idx="11264">
                        <c:v>58988.169631958008</c:v>
                      </c:pt>
                      <c:pt idx="11265">
                        <c:v>49938.420669555664</c:v>
                      </c:pt>
                      <c:pt idx="11266">
                        <c:v>50691.178665161133</c:v>
                      </c:pt>
                      <c:pt idx="11267">
                        <c:v>50339.178604125977</c:v>
                      </c:pt>
                      <c:pt idx="11268">
                        <c:v>50056.40364074707</c:v>
                      </c:pt>
                      <c:pt idx="11269">
                        <c:v>49905.91780090332</c:v>
                      </c:pt>
                      <c:pt idx="11270">
                        <c:v>50756.403518676758</c:v>
                      </c:pt>
                      <c:pt idx="11271">
                        <c:v>50637.473831176758</c:v>
                      </c:pt>
                      <c:pt idx="11272">
                        <c:v>50858.87092590332</c:v>
                      </c:pt>
                      <c:pt idx="11273">
                        <c:v>50858.87092590332</c:v>
                      </c:pt>
                      <c:pt idx="11274">
                        <c:v>50858.87092590332</c:v>
                      </c:pt>
                      <c:pt idx="11275">
                        <c:v>51172.930740356445</c:v>
                      </c:pt>
                      <c:pt idx="11276">
                        <c:v>50084.353958129876</c:v>
                      </c:pt>
                      <c:pt idx="11277">
                        <c:v>50496.811935424805</c:v>
                      </c:pt>
                      <c:pt idx="11278">
                        <c:v>50469.345993041985</c:v>
                      </c:pt>
                      <c:pt idx="11279">
                        <c:v>58621.323638916008</c:v>
                      </c:pt>
                      <c:pt idx="11280">
                        <c:v>47351.564590454102</c:v>
                      </c:pt>
                      <c:pt idx="11281">
                        <c:v>47351.564590454102</c:v>
                      </c:pt>
                      <c:pt idx="11282">
                        <c:v>47796.034683227539</c:v>
                      </c:pt>
                      <c:pt idx="11283">
                        <c:v>47862.250076293945</c:v>
                      </c:pt>
                      <c:pt idx="11284">
                        <c:v>47871.474563598633</c:v>
                      </c:pt>
                      <c:pt idx="11285">
                        <c:v>47871.474563598633</c:v>
                      </c:pt>
                      <c:pt idx="11286">
                        <c:v>49615.111404418945</c:v>
                      </c:pt>
                      <c:pt idx="11287">
                        <c:v>49624.336502075195</c:v>
                      </c:pt>
                      <c:pt idx="11288">
                        <c:v>49464.99153137207</c:v>
                      </c:pt>
                      <c:pt idx="11289">
                        <c:v>49426.590896606445</c:v>
                      </c:pt>
                      <c:pt idx="11290">
                        <c:v>49343.319091796875</c:v>
                      </c:pt>
                      <c:pt idx="11291">
                        <c:v>49347.319030761719</c:v>
                      </c:pt>
                      <c:pt idx="11292">
                        <c:v>49356.543701171875</c:v>
                      </c:pt>
                      <c:pt idx="11293">
                        <c:v>49347.3193359375</c:v>
                      </c:pt>
                      <c:pt idx="11294">
                        <c:v>51778.879920959473</c:v>
                      </c:pt>
                      <c:pt idx="11295">
                        <c:v>50824.760147094727</c:v>
                      </c:pt>
                      <c:pt idx="11296">
                        <c:v>51090.297439575195</c:v>
                      </c:pt>
                      <c:pt idx="11297">
                        <c:v>50180.177322387695</c:v>
                      </c:pt>
                      <c:pt idx="11298">
                        <c:v>47766.598785400391</c:v>
                      </c:pt>
                      <c:pt idx="11299">
                        <c:v>47766.598724365234</c:v>
                      </c:pt>
                      <c:pt idx="11300">
                        <c:v>49258.753143310547</c:v>
                      </c:pt>
                      <c:pt idx="11301">
                        <c:v>48925.124954223633</c:v>
                      </c:pt>
                      <c:pt idx="11302">
                        <c:v>49212.789016723633</c:v>
                      </c:pt>
                      <c:pt idx="11303">
                        <c:v>49212.788955688477</c:v>
                      </c:pt>
                      <c:pt idx="11304">
                        <c:v>49212.788955688477</c:v>
                      </c:pt>
                      <c:pt idx="11305">
                        <c:v>49198.547378540039</c:v>
                      </c:pt>
                      <c:pt idx="11306">
                        <c:v>49202.547378540039</c:v>
                      </c:pt>
                      <c:pt idx="11307">
                        <c:v>48840.698867797852</c:v>
                      </c:pt>
                      <c:pt idx="11308">
                        <c:v>60005.637786865234</c:v>
                      </c:pt>
                      <c:pt idx="11309">
                        <c:v>60005.637847900391</c:v>
                      </c:pt>
                      <c:pt idx="11310">
                        <c:v>49218.594314575195</c:v>
                      </c:pt>
                      <c:pt idx="11311">
                        <c:v>52495.696853637695</c:v>
                      </c:pt>
                      <c:pt idx="11312">
                        <c:v>49001.785293579102</c:v>
                      </c:pt>
                      <c:pt idx="11313">
                        <c:v>50002.79768371582</c:v>
                      </c:pt>
                      <c:pt idx="11314">
                        <c:v>50658.92366027832</c:v>
                      </c:pt>
                      <c:pt idx="11315">
                        <c:v>50658.92268371582</c:v>
                      </c:pt>
                      <c:pt idx="11316">
                        <c:v>50525.487228393555</c:v>
                      </c:pt>
                      <c:pt idx="11317">
                        <c:v>48003.316696166992</c:v>
                      </c:pt>
                      <c:pt idx="11318">
                        <c:v>48110.418800354004</c:v>
                      </c:pt>
                      <c:pt idx="11319">
                        <c:v>54558.721084594727</c:v>
                      </c:pt>
                      <c:pt idx="11320">
                        <c:v>54449.012222290039</c:v>
                      </c:pt>
                      <c:pt idx="11321">
                        <c:v>55445.936904907227</c:v>
                      </c:pt>
                      <c:pt idx="11322">
                        <c:v>55445.93684387207</c:v>
                      </c:pt>
                      <c:pt idx="11323">
                        <c:v>55445.936904907227</c:v>
                      </c:pt>
                      <c:pt idx="11324">
                        <c:v>57338.147674560547</c:v>
                      </c:pt>
                      <c:pt idx="11325">
                        <c:v>50762.426063537598</c:v>
                      </c:pt>
                      <c:pt idx="11326">
                        <c:v>47647.707229614258</c:v>
                      </c:pt>
                      <c:pt idx="11327">
                        <c:v>47304.824172973633</c:v>
                      </c:pt>
                      <c:pt idx="11328">
                        <c:v>48831.541473388672</c:v>
                      </c:pt>
                      <c:pt idx="11329">
                        <c:v>48831.541595458984</c:v>
                      </c:pt>
                      <c:pt idx="11330">
                        <c:v>48421.367935180664</c:v>
                      </c:pt>
                      <c:pt idx="11331">
                        <c:v>49284.342727661133</c:v>
                      </c:pt>
                      <c:pt idx="11332">
                        <c:v>49284.342727661133</c:v>
                      </c:pt>
                      <c:pt idx="11333">
                        <c:v>49140.138076782219</c:v>
                      </c:pt>
                      <c:pt idx="11334">
                        <c:v>49150.379837036133</c:v>
                      </c:pt>
                      <c:pt idx="11335">
                        <c:v>60392.927322387688</c:v>
                      </c:pt>
                      <c:pt idx="11336">
                        <c:v>60428.903518676758</c:v>
                      </c:pt>
                      <c:pt idx="11337">
                        <c:v>62198.600784301758</c:v>
                      </c:pt>
                      <c:pt idx="11338">
                        <c:v>62283.090286254876</c:v>
                      </c:pt>
                      <c:pt idx="11339">
                        <c:v>62063.361770629876</c:v>
                      </c:pt>
                      <c:pt idx="11340">
                        <c:v>48905.519119262695</c:v>
                      </c:pt>
                      <c:pt idx="11341">
                        <c:v>48627.078689575195</c:v>
                      </c:pt>
                      <c:pt idx="11342">
                        <c:v>52728.763992309563</c:v>
                      </c:pt>
                      <c:pt idx="11343">
                        <c:v>49691.462051391602</c:v>
                      </c:pt>
                      <c:pt idx="11344">
                        <c:v>49700.686477661133</c:v>
                      </c:pt>
                      <c:pt idx="11345">
                        <c:v>49691.462112426758</c:v>
                      </c:pt>
                      <c:pt idx="11346">
                        <c:v>49348.686416625977</c:v>
                      </c:pt>
                      <c:pt idx="11347">
                        <c:v>52841.40364074707</c:v>
                      </c:pt>
                      <c:pt idx="11348">
                        <c:v>52052.360549926758</c:v>
                      </c:pt>
                      <c:pt idx="11349">
                        <c:v>52052.360488891602</c:v>
                      </c:pt>
                      <c:pt idx="11350">
                        <c:v>51940.241500854492</c:v>
                      </c:pt>
                      <c:pt idx="11351">
                        <c:v>53814.353958129883</c:v>
                      </c:pt>
                      <c:pt idx="11352">
                        <c:v>54171.06086730957</c:v>
                      </c:pt>
                      <c:pt idx="11353">
                        <c:v>54171.060928344727</c:v>
                      </c:pt>
                      <c:pt idx="11354">
                        <c:v>54171.060989379883</c:v>
                      </c:pt>
                      <c:pt idx="11355">
                        <c:v>49595.239822387695</c:v>
                      </c:pt>
                      <c:pt idx="11356">
                        <c:v>49243.239822387695</c:v>
                      </c:pt>
                      <c:pt idx="11357">
                        <c:v>49243.239822387695</c:v>
                      </c:pt>
                      <c:pt idx="11358">
                        <c:v>49243.239822387695</c:v>
                      </c:pt>
                      <c:pt idx="11359">
                        <c:v>49877.067947387695</c:v>
                      </c:pt>
                      <c:pt idx="11360">
                        <c:v>48719.501541137695</c:v>
                      </c:pt>
                      <c:pt idx="11361">
                        <c:v>48728.726211547852</c:v>
                      </c:pt>
                      <c:pt idx="11362">
                        <c:v>49175.678176879883</c:v>
                      </c:pt>
                      <c:pt idx="11363">
                        <c:v>49621.211380004883</c:v>
                      </c:pt>
                      <c:pt idx="11364">
                        <c:v>49607.986892700195</c:v>
                      </c:pt>
                      <c:pt idx="11365">
                        <c:v>47589.263381958008</c:v>
                      </c:pt>
                      <c:pt idx="11366">
                        <c:v>47593.263626098633</c:v>
                      </c:pt>
                      <c:pt idx="11367">
                        <c:v>47602.488052368164</c:v>
                      </c:pt>
                      <c:pt idx="11368">
                        <c:v>58169.650848388672</c:v>
                      </c:pt>
                      <c:pt idx="11369">
                        <c:v>58384.059967041016</c:v>
                      </c:pt>
                      <c:pt idx="11370">
                        <c:v>49871.164749145508</c:v>
                      </c:pt>
                      <c:pt idx="11371">
                        <c:v>49871.164749145508</c:v>
                      </c:pt>
                      <c:pt idx="11372">
                        <c:v>47660.285171508789</c:v>
                      </c:pt>
                      <c:pt idx="11373">
                        <c:v>47651.060745239258</c:v>
                      </c:pt>
                      <c:pt idx="11374">
                        <c:v>50316.168411254883</c:v>
                      </c:pt>
                      <c:pt idx="11375">
                        <c:v>50325.392776489258</c:v>
                      </c:pt>
                      <c:pt idx="11376">
                        <c:v>49603.383377075195</c:v>
                      </c:pt>
                      <c:pt idx="11377">
                        <c:v>49655.516677856445</c:v>
                      </c:pt>
                      <c:pt idx="11378">
                        <c:v>49705.229690551758</c:v>
                      </c:pt>
                      <c:pt idx="11379">
                        <c:v>49695.79035949707</c:v>
                      </c:pt>
                      <c:pt idx="11380">
                        <c:v>47088.389236450195</c:v>
                      </c:pt>
                      <c:pt idx="11381">
                        <c:v>47286.900955200195</c:v>
                      </c:pt>
                      <c:pt idx="11382">
                        <c:v>47296.12532043457</c:v>
                      </c:pt>
                      <c:pt idx="11383">
                        <c:v>47296.12532043457</c:v>
                      </c:pt>
                      <c:pt idx="11384">
                        <c:v>50007.067970275879</c:v>
                      </c:pt>
                      <c:pt idx="11385">
                        <c:v>52263.512954711914</c:v>
                      </c:pt>
                      <c:pt idx="11386">
                        <c:v>53866.098464965813</c:v>
                      </c:pt>
                      <c:pt idx="11387">
                        <c:v>51365.232986450195</c:v>
                      </c:pt>
                      <c:pt idx="11388">
                        <c:v>51574.495193481445</c:v>
                      </c:pt>
                      <c:pt idx="11389">
                        <c:v>51613.282791137695</c:v>
                      </c:pt>
                      <c:pt idx="11390">
                        <c:v>51613.28303527832</c:v>
                      </c:pt>
                      <c:pt idx="11391">
                        <c:v>49560.863990783691</c:v>
                      </c:pt>
                      <c:pt idx="11392">
                        <c:v>49719.847755432129</c:v>
                      </c:pt>
                      <c:pt idx="11393">
                        <c:v>50439.389747619629</c:v>
                      </c:pt>
                      <c:pt idx="11394">
                        <c:v>50439.389503479004</c:v>
                      </c:pt>
                      <c:pt idx="11395">
                        <c:v>50341.647171020508</c:v>
                      </c:pt>
                      <c:pt idx="11396">
                        <c:v>49532.499465942383</c:v>
                      </c:pt>
                      <c:pt idx="11397">
                        <c:v>49467.134963989258</c:v>
                      </c:pt>
                      <c:pt idx="11398">
                        <c:v>49158.904251098633</c:v>
                      </c:pt>
                      <c:pt idx="11399">
                        <c:v>46604.03596496582</c:v>
                      </c:pt>
                      <c:pt idx="11400">
                        <c:v>59201.563674926758</c:v>
                      </c:pt>
                      <c:pt idx="11401">
                        <c:v>59369.907669067376</c:v>
                      </c:pt>
                      <c:pt idx="11402">
                        <c:v>61420.022659301758</c:v>
                      </c:pt>
                      <c:pt idx="11403">
                        <c:v>61333.138381958008</c:v>
                      </c:pt>
                      <c:pt idx="11404">
                        <c:v>61045.684524536126</c:v>
                      </c:pt>
                      <c:pt idx="11405">
                        <c:v>47900.533401489258</c:v>
                      </c:pt>
                      <c:pt idx="11406">
                        <c:v>49018.444412231445</c:v>
                      </c:pt>
                      <c:pt idx="11407">
                        <c:v>49945.489334106445</c:v>
                      </c:pt>
                      <c:pt idx="11408">
                        <c:v>49557.736892700195</c:v>
                      </c:pt>
                      <c:pt idx="11409">
                        <c:v>51226.133377075195</c:v>
                      </c:pt>
                      <c:pt idx="11410">
                        <c:v>51235.358474731445</c:v>
                      </c:pt>
                      <c:pt idx="11411">
                        <c:v>50979.330642700195</c:v>
                      </c:pt>
                      <c:pt idx="11412">
                        <c:v>49184.78889465332</c:v>
                      </c:pt>
                      <c:pt idx="11413">
                        <c:v>49194.013381958008</c:v>
                      </c:pt>
                      <c:pt idx="11414">
                        <c:v>49194.013381958008</c:v>
                      </c:pt>
                      <c:pt idx="11415">
                        <c:v>61626.073440551758</c:v>
                      </c:pt>
                      <c:pt idx="11416">
                        <c:v>61633.37483215332</c:v>
                      </c:pt>
                      <c:pt idx="11417">
                        <c:v>61341.003860473633</c:v>
                      </c:pt>
                      <c:pt idx="11418">
                        <c:v>62101.48469543457</c:v>
                      </c:pt>
                      <c:pt idx="11419">
                        <c:v>62194.448440551758</c:v>
                      </c:pt>
                      <c:pt idx="11420">
                        <c:v>61752.93537902832</c:v>
                      </c:pt>
                      <c:pt idx="11421">
                        <c:v>46743.764312744141</c:v>
                      </c:pt>
                      <c:pt idx="11422">
                        <c:v>46077.762420654297</c:v>
                      </c:pt>
                      <c:pt idx="11423">
                        <c:v>46209.592620849609</c:v>
                      </c:pt>
                      <c:pt idx="11424">
                        <c:v>45986.419387817383</c:v>
                      </c:pt>
                      <c:pt idx="11425">
                        <c:v>49968.162979125977</c:v>
                      </c:pt>
                      <c:pt idx="11426">
                        <c:v>49582.848587036133</c:v>
                      </c:pt>
                      <c:pt idx="11427">
                        <c:v>49789.834854125977</c:v>
                      </c:pt>
                      <c:pt idx="11428">
                        <c:v>59264.107452392578</c:v>
                      </c:pt>
                      <c:pt idx="11429">
                        <c:v>59264.107513427734</c:v>
                      </c:pt>
                      <c:pt idx="11430">
                        <c:v>49507.455642700195</c:v>
                      </c:pt>
                      <c:pt idx="11431">
                        <c:v>49516.680068969727</c:v>
                      </c:pt>
                      <c:pt idx="11432">
                        <c:v>51622.855545043945</c:v>
                      </c:pt>
                      <c:pt idx="11433">
                        <c:v>49954.966873168945</c:v>
                      </c:pt>
                      <c:pt idx="11434">
                        <c:v>50876.14875793457</c:v>
                      </c:pt>
                      <c:pt idx="11435">
                        <c:v>51003.744216918945</c:v>
                      </c:pt>
                      <c:pt idx="11436">
                        <c:v>50580.802688598626</c:v>
                      </c:pt>
                      <c:pt idx="11437">
                        <c:v>53369.46223449707</c:v>
                      </c:pt>
                      <c:pt idx="11438">
                        <c:v>53123.445022583008</c:v>
                      </c:pt>
                      <c:pt idx="11439">
                        <c:v>53375.167617797852</c:v>
                      </c:pt>
                      <c:pt idx="11440">
                        <c:v>53196.057357788086</c:v>
                      </c:pt>
                      <c:pt idx="11441">
                        <c:v>54178.178115844727</c:v>
                      </c:pt>
                      <c:pt idx="11442">
                        <c:v>54129.349563598633</c:v>
                      </c:pt>
                      <c:pt idx="11443">
                        <c:v>54178.178115844727</c:v>
                      </c:pt>
                      <c:pt idx="11444">
                        <c:v>56671.474075317383</c:v>
                      </c:pt>
                      <c:pt idx="11445">
                        <c:v>49958.673416137695</c:v>
                      </c:pt>
                      <c:pt idx="11446">
                        <c:v>49997.842178344727</c:v>
                      </c:pt>
                      <c:pt idx="11447">
                        <c:v>49603.931228637695</c:v>
                      </c:pt>
                      <c:pt idx="11448">
                        <c:v>52784.899490356445</c:v>
                      </c:pt>
                      <c:pt idx="11449">
                        <c:v>49863.197402954102</c:v>
                      </c:pt>
                      <c:pt idx="11450">
                        <c:v>49863.197402954102</c:v>
                      </c:pt>
                      <c:pt idx="11451">
                        <c:v>49863.197463989258</c:v>
                      </c:pt>
                      <c:pt idx="11452">
                        <c:v>49863.197402954102</c:v>
                      </c:pt>
                      <c:pt idx="11453">
                        <c:v>48637.955337524414</c:v>
                      </c:pt>
                      <c:pt idx="11454">
                        <c:v>48647.179763793945</c:v>
                      </c:pt>
                      <c:pt idx="11455">
                        <c:v>54263.327590942383</c:v>
                      </c:pt>
                      <c:pt idx="11456">
                        <c:v>54263.327590942383</c:v>
                      </c:pt>
                      <c:pt idx="11457">
                        <c:v>54263.327774047852</c:v>
                      </c:pt>
                      <c:pt idx="11458">
                        <c:v>54243.927780151367</c:v>
                      </c:pt>
                      <c:pt idx="11459">
                        <c:v>55883.63703918457</c:v>
                      </c:pt>
                      <c:pt idx="11460">
                        <c:v>48171.116882324219</c:v>
                      </c:pt>
                      <c:pt idx="11461">
                        <c:v>48643.482055664063</c:v>
                      </c:pt>
                      <c:pt idx="11462">
                        <c:v>48643.482055664063</c:v>
                      </c:pt>
                      <c:pt idx="11463">
                        <c:v>49509.695938110352</c:v>
                      </c:pt>
                      <c:pt idx="11464">
                        <c:v>49435.357070922852</c:v>
                      </c:pt>
                      <c:pt idx="11465">
                        <c:v>48215.591934204102</c:v>
                      </c:pt>
                      <c:pt idx="11466">
                        <c:v>48220.810623168945</c:v>
                      </c:pt>
                      <c:pt idx="11467">
                        <c:v>48230.035049438477</c:v>
                      </c:pt>
                      <c:pt idx="11468">
                        <c:v>48220.810623168945</c:v>
                      </c:pt>
                      <c:pt idx="11469">
                        <c:v>47968.066482543945</c:v>
                      </c:pt>
                      <c:pt idx="11470">
                        <c:v>47968.066604614258</c:v>
                      </c:pt>
                      <c:pt idx="11471">
                        <c:v>47968.066543579102</c:v>
                      </c:pt>
                      <c:pt idx="11472">
                        <c:v>47845.972793579102</c:v>
                      </c:pt>
                      <c:pt idx="11473">
                        <c:v>47845.972854614258</c:v>
                      </c:pt>
                      <c:pt idx="11474">
                        <c:v>48184.535110473633</c:v>
                      </c:pt>
                      <c:pt idx="11475">
                        <c:v>50238.725173950195</c:v>
                      </c:pt>
                      <c:pt idx="11476">
                        <c:v>50725.328811645508</c:v>
                      </c:pt>
                      <c:pt idx="11477">
                        <c:v>50482.133743286126</c:v>
                      </c:pt>
                      <c:pt idx="11478">
                        <c:v>47752.928436279297</c:v>
                      </c:pt>
                      <c:pt idx="11479">
                        <c:v>47634.557342529297</c:v>
                      </c:pt>
                      <c:pt idx="11480">
                        <c:v>48220.673065185547</c:v>
                      </c:pt>
                      <c:pt idx="11481">
                        <c:v>48592.737640380859</c:v>
                      </c:pt>
                      <c:pt idx="11482">
                        <c:v>49181.841567993164</c:v>
                      </c:pt>
                      <c:pt idx="11483">
                        <c:v>49533.090591430664</c:v>
                      </c:pt>
                      <c:pt idx="11484">
                        <c:v>49533.090591430664</c:v>
                      </c:pt>
                      <c:pt idx="11485">
                        <c:v>49533.841567993164</c:v>
                      </c:pt>
                      <c:pt idx="11486">
                        <c:v>49502.282180786133</c:v>
                      </c:pt>
                      <c:pt idx="11487">
                        <c:v>49511.506546020508</c:v>
                      </c:pt>
                      <c:pt idx="11488">
                        <c:v>49462.678176879883</c:v>
                      </c:pt>
                      <c:pt idx="11489">
                        <c:v>61164.395599365234</c:v>
                      </c:pt>
                      <c:pt idx="11490">
                        <c:v>50297.403701782227</c:v>
                      </c:pt>
                      <c:pt idx="11491">
                        <c:v>49957.063858032227</c:v>
                      </c:pt>
                      <c:pt idx="11492">
                        <c:v>50261.869094848633</c:v>
                      </c:pt>
                      <c:pt idx="11493">
                        <c:v>51902.567581176758</c:v>
                      </c:pt>
                      <c:pt idx="11494">
                        <c:v>51892.620559692376</c:v>
                      </c:pt>
                      <c:pt idx="11495">
                        <c:v>49606.885940551758</c:v>
                      </c:pt>
                      <c:pt idx="11496">
                        <c:v>48972.72883605957</c:v>
                      </c:pt>
                      <c:pt idx="11497">
                        <c:v>48972.728713989258</c:v>
                      </c:pt>
                      <c:pt idx="11498">
                        <c:v>48500.676467895508</c:v>
                      </c:pt>
                      <c:pt idx="11499">
                        <c:v>52810.694046020508</c:v>
                      </c:pt>
                      <c:pt idx="11500">
                        <c:v>52810.694290161133</c:v>
                      </c:pt>
                      <c:pt idx="11501">
                        <c:v>52577.625991821289</c:v>
                      </c:pt>
                      <c:pt idx="11502">
                        <c:v>52551.956985473633</c:v>
                      </c:pt>
                      <c:pt idx="11503">
                        <c:v>52561.18147277832</c:v>
                      </c:pt>
                      <c:pt idx="11504">
                        <c:v>52680.11311340332</c:v>
                      </c:pt>
                      <c:pt idx="11505">
                        <c:v>48662.725296020508</c:v>
                      </c:pt>
                      <c:pt idx="11506">
                        <c:v>48662.725296020508</c:v>
                      </c:pt>
                      <c:pt idx="11507">
                        <c:v>48083.494216918945</c:v>
                      </c:pt>
                      <c:pt idx="11508">
                        <c:v>47451.32258605957</c:v>
                      </c:pt>
                      <c:pt idx="11509">
                        <c:v>46346.24055480957</c:v>
                      </c:pt>
                      <c:pt idx="11510">
                        <c:v>46769.959915161133</c:v>
                      </c:pt>
                      <c:pt idx="11511">
                        <c:v>50580.557693481445</c:v>
                      </c:pt>
                      <c:pt idx="11512">
                        <c:v>50580.55793762207</c:v>
                      </c:pt>
                      <c:pt idx="11513">
                        <c:v>50580.55793762207</c:v>
                      </c:pt>
                      <c:pt idx="11514">
                        <c:v>50292.976272583008</c:v>
                      </c:pt>
                      <c:pt idx="11515">
                        <c:v>54005.572952270508</c:v>
                      </c:pt>
                      <c:pt idx="11516">
                        <c:v>54663.879165649414</c:v>
                      </c:pt>
                      <c:pt idx="11517">
                        <c:v>54904.816665649414</c:v>
                      </c:pt>
                      <c:pt idx="11518">
                        <c:v>60005.208282470696</c:v>
                      </c:pt>
                      <c:pt idx="11519">
                        <c:v>60211.991485595696</c:v>
                      </c:pt>
                      <c:pt idx="11520">
                        <c:v>47492.381423950195</c:v>
                      </c:pt>
                      <c:pt idx="11521">
                        <c:v>47501.605911254883</c:v>
                      </c:pt>
                      <c:pt idx="11522">
                        <c:v>47501.605911254883</c:v>
                      </c:pt>
                      <c:pt idx="11523">
                        <c:v>47345.895706176758</c:v>
                      </c:pt>
                      <c:pt idx="11524">
                        <c:v>47488.381423950195</c:v>
                      </c:pt>
                      <c:pt idx="11525">
                        <c:v>50171.837791442871</c:v>
                      </c:pt>
                      <c:pt idx="11526">
                        <c:v>50665.706565856934</c:v>
                      </c:pt>
                      <c:pt idx="11527">
                        <c:v>48115.360000610352</c:v>
                      </c:pt>
                      <c:pt idx="11528">
                        <c:v>48243.516067504883</c:v>
                      </c:pt>
                      <c:pt idx="11529">
                        <c:v>47882.291580200195</c:v>
                      </c:pt>
                      <c:pt idx="11530">
                        <c:v>49949.153579711914</c:v>
                      </c:pt>
                      <c:pt idx="11531">
                        <c:v>49729.424758911133</c:v>
                      </c:pt>
                      <c:pt idx="11532">
                        <c:v>56900.28352355957</c:v>
                      </c:pt>
                      <c:pt idx="11533">
                        <c:v>57019.21711730957</c:v>
                      </c:pt>
                      <c:pt idx="11534">
                        <c:v>56797.53352355957</c:v>
                      </c:pt>
                      <c:pt idx="11535">
                        <c:v>49162.814102172852</c:v>
                      </c:pt>
                      <c:pt idx="11536">
                        <c:v>49377.163055419922</c:v>
                      </c:pt>
                      <c:pt idx="11537">
                        <c:v>49381.163055419922</c:v>
                      </c:pt>
                      <c:pt idx="11538">
                        <c:v>49390.387481689453</c:v>
                      </c:pt>
                      <c:pt idx="11539">
                        <c:v>49390.387481689453</c:v>
                      </c:pt>
                      <c:pt idx="11540">
                        <c:v>49356.016189575195</c:v>
                      </c:pt>
                      <c:pt idx="11541">
                        <c:v>50516.853927612305</c:v>
                      </c:pt>
                      <c:pt idx="11542">
                        <c:v>50516.853927612305</c:v>
                      </c:pt>
                      <c:pt idx="11543">
                        <c:v>52284.635665893555</c:v>
                      </c:pt>
                      <c:pt idx="11544">
                        <c:v>52284.635665893555</c:v>
                      </c:pt>
                      <c:pt idx="11545">
                        <c:v>49512.814224243164</c:v>
                      </c:pt>
                      <c:pt idx="11546">
                        <c:v>49521.502029418945</c:v>
                      </c:pt>
                      <c:pt idx="11547">
                        <c:v>49518.181655883789</c:v>
                      </c:pt>
                      <c:pt idx="11548">
                        <c:v>49508.95735168457</c:v>
                      </c:pt>
                      <c:pt idx="11549">
                        <c:v>50005.832702636719</c:v>
                      </c:pt>
                      <c:pt idx="11550">
                        <c:v>50771.554092407227</c:v>
                      </c:pt>
                      <c:pt idx="11551">
                        <c:v>50958.179397583008</c:v>
                      </c:pt>
                      <c:pt idx="11552">
                        <c:v>50944.955032348633</c:v>
                      </c:pt>
                      <c:pt idx="11553">
                        <c:v>49926.920059204102</c:v>
                      </c:pt>
                      <c:pt idx="11554">
                        <c:v>49716.544876098633</c:v>
                      </c:pt>
                      <c:pt idx="11555">
                        <c:v>49716.544815063477</c:v>
                      </c:pt>
                      <c:pt idx="11556">
                        <c:v>47683.122024536133</c:v>
                      </c:pt>
                      <c:pt idx="11557">
                        <c:v>49971.262283325195</c:v>
                      </c:pt>
                      <c:pt idx="11558">
                        <c:v>50157.03596496582</c:v>
                      </c:pt>
                      <c:pt idx="11559">
                        <c:v>49912.893142700195</c:v>
                      </c:pt>
                      <c:pt idx="11560">
                        <c:v>59269.634857177734</c:v>
                      </c:pt>
                      <c:pt idx="11561">
                        <c:v>59017.769561767578</c:v>
                      </c:pt>
                      <c:pt idx="11562">
                        <c:v>59019.982513427734</c:v>
                      </c:pt>
                      <c:pt idx="11563">
                        <c:v>61712.982452392578</c:v>
                      </c:pt>
                      <c:pt idx="11564">
                        <c:v>61712.983184814446</c:v>
                      </c:pt>
                      <c:pt idx="11565">
                        <c:v>49127.446701049805</c:v>
                      </c:pt>
                      <c:pt idx="11566">
                        <c:v>48949.597244262695</c:v>
                      </c:pt>
                      <c:pt idx="11567">
                        <c:v>46668.790725708008</c:v>
                      </c:pt>
                      <c:pt idx="11568">
                        <c:v>46678.015090942383</c:v>
                      </c:pt>
                      <c:pt idx="11569">
                        <c:v>46219.222305297852</c:v>
                      </c:pt>
                      <c:pt idx="11570">
                        <c:v>46219.222244262695</c:v>
                      </c:pt>
                      <c:pt idx="11571">
                        <c:v>46338.153884887695</c:v>
                      </c:pt>
                      <c:pt idx="11572">
                        <c:v>46751.648025512695</c:v>
                      </c:pt>
                      <c:pt idx="11573">
                        <c:v>46755.648086547852</c:v>
                      </c:pt>
                      <c:pt idx="11574">
                        <c:v>46751.648025512695</c:v>
                      </c:pt>
                      <c:pt idx="11575">
                        <c:v>48863.866104125977</c:v>
                      </c:pt>
                      <c:pt idx="11576">
                        <c:v>48873.090896606445</c:v>
                      </c:pt>
                      <c:pt idx="11577">
                        <c:v>48825.877639770508</c:v>
                      </c:pt>
                      <c:pt idx="11578">
                        <c:v>48825.877517700195</c:v>
                      </c:pt>
                      <c:pt idx="11579">
                        <c:v>48662.029190063477</c:v>
                      </c:pt>
                      <c:pt idx="11580">
                        <c:v>60416.414810180664</c:v>
                      </c:pt>
                      <c:pt idx="11581">
                        <c:v>60393.515029907227</c:v>
                      </c:pt>
                      <c:pt idx="11582">
                        <c:v>48798.904739379883</c:v>
                      </c:pt>
                      <c:pt idx="11583">
                        <c:v>48721.887100219727</c:v>
                      </c:pt>
                      <c:pt idx="11584">
                        <c:v>48443.391067504883</c:v>
                      </c:pt>
                      <c:pt idx="11585">
                        <c:v>48511.184158325195</c:v>
                      </c:pt>
                      <c:pt idx="11586">
                        <c:v>48787.149063110352</c:v>
                      </c:pt>
                      <c:pt idx="11587">
                        <c:v>50633.748001098633</c:v>
                      </c:pt>
                      <c:pt idx="11588">
                        <c:v>50377.72053527832</c:v>
                      </c:pt>
                      <c:pt idx="11589">
                        <c:v>58880.85237121582</c:v>
                      </c:pt>
                      <c:pt idx="11590">
                        <c:v>59318.491775512695</c:v>
                      </c:pt>
                      <c:pt idx="11591">
                        <c:v>56217.453948974609</c:v>
                      </c:pt>
                      <c:pt idx="11592">
                        <c:v>56217.454254150391</c:v>
                      </c:pt>
                      <c:pt idx="11593">
                        <c:v>56221.454254150391</c:v>
                      </c:pt>
                      <c:pt idx="11594">
                        <c:v>56379.800506591797</c:v>
                      </c:pt>
                      <c:pt idx="11595">
                        <c:v>50658.88459777832</c:v>
                      </c:pt>
                      <c:pt idx="11596">
                        <c:v>50658.88459777832</c:v>
                      </c:pt>
                      <c:pt idx="11597">
                        <c:v>51107.23225402832</c:v>
                      </c:pt>
                      <c:pt idx="11598">
                        <c:v>51146.971755981445</c:v>
                      </c:pt>
                      <c:pt idx="11599">
                        <c:v>51146.971755981445</c:v>
                      </c:pt>
                      <c:pt idx="11600">
                        <c:v>50303.65705871582</c:v>
                      </c:pt>
                      <c:pt idx="11601">
                        <c:v>51127.152648925781</c:v>
                      </c:pt>
                      <c:pt idx="11602">
                        <c:v>51078.323791503899</c:v>
                      </c:pt>
                      <c:pt idx="11603">
                        <c:v>51430.323791503899</c:v>
                      </c:pt>
                      <c:pt idx="11604">
                        <c:v>51116.275741577141</c:v>
                      </c:pt>
                      <c:pt idx="11605">
                        <c:v>55807.62678527832</c:v>
                      </c:pt>
                      <c:pt idx="11606">
                        <c:v>58530.987747192383</c:v>
                      </c:pt>
                      <c:pt idx="11607">
                        <c:v>58540.21223449707</c:v>
                      </c:pt>
                      <c:pt idx="11608">
                        <c:v>58542.29719543457</c:v>
                      </c:pt>
                      <c:pt idx="11609">
                        <c:v>58542.29719543457</c:v>
                      </c:pt>
                      <c:pt idx="11610">
                        <c:v>49549.285842895508</c:v>
                      </c:pt>
                      <c:pt idx="11611">
                        <c:v>49553.28596496582</c:v>
                      </c:pt>
                      <c:pt idx="11612">
                        <c:v>49562.510452270508</c:v>
                      </c:pt>
                      <c:pt idx="11613">
                        <c:v>48709.904678344727</c:v>
                      </c:pt>
                      <c:pt idx="11614">
                        <c:v>50107.445495605469</c:v>
                      </c:pt>
                      <c:pt idx="11615">
                        <c:v>49637.07470703125</c:v>
                      </c:pt>
                      <c:pt idx="11616">
                        <c:v>49637.074768066406</c:v>
                      </c:pt>
                      <c:pt idx="11617">
                        <c:v>49637.074768066406</c:v>
                      </c:pt>
                      <c:pt idx="11618">
                        <c:v>49218.914505004883</c:v>
                      </c:pt>
                      <c:pt idx="11619">
                        <c:v>49566.39875793457</c:v>
                      </c:pt>
                      <c:pt idx="11620">
                        <c:v>49566.399124145501</c:v>
                      </c:pt>
                      <c:pt idx="11621">
                        <c:v>49501.294509887695</c:v>
                      </c:pt>
                      <c:pt idx="11622">
                        <c:v>56949.769973754883</c:v>
                      </c:pt>
                      <c:pt idx="11623">
                        <c:v>56958.994216918945</c:v>
                      </c:pt>
                      <c:pt idx="11624">
                        <c:v>56958.994216918945</c:v>
                      </c:pt>
                      <c:pt idx="11625">
                        <c:v>50479.451538085938</c:v>
                      </c:pt>
                      <c:pt idx="11626">
                        <c:v>51210.786987304688</c:v>
                      </c:pt>
                      <c:pt idx="11627">
                        <c:v>51210.786987304688</c:v>
                      </c:pt>
                      <c:pt idx="11628">
                        <c:v>51210.786987304688</c:v>
                      </c:pt>
                      <c:pt idx="11629">
                        <c:v>46959.198928833008</c:v>
                      </c:pt>
                      <c:pt idx="11630">
                        <c:v>46959.198989868164</c:v>
                      </c:pt>
                      <c:pt idx="11631">
                        <c:v>47155.991897583008</c:v>
                      </c:pt>
                      <c:pt idx="11632">
                        <c:v>47155.991897583008</c:v>
                      </c:pt>
                      <c:pt idx="11633">
                        <c:v>49480.169631958008</c:v>
                      </c:pt>
                      <c:pt idx="11634">
                        <c:v>49489.393936157227</c:v>
                      </c:pt>
                      <c:pt idx="11635">
                        <c:v>49440.550903320313</c:v>
                      </c:pt>
                      <c:pt idx="11636">
                        <c:v>49251.045654296875</c:v>
                      </c:pt>
                      <c:pt idx="11637">
                        <c:v>49241.821044921875</c:v>
                      </c:pt>
                      <c:pt idx="11638">
                        <c:v>48422.280899047852</c:v>
                      </c:pt>
                      <c:pt idx="11639">
                        <c:v>49477.654067993164</c:v>
                      </c:pt>
                      <c:pt idx="11640">
                        <c:v>64650.737152099602</c:v>
                      </c:pt>
                      <c:pt idx="11641">
                        <c:v>65878.701614379883</c:v>
                      </c:pt>
                      <c:pt idx="11642">
                        <c:v>50150.533584594727</c:v>
                      </c:pt>
                      <c:pt idx="11643">
                        <c:v>49414.293045043945</c:v>
                      </c:pt>
                      <c:pt idx="11644">
                        <c:v>49071.517776489258</c:v>
                      </c:pt>
                      <c:pt idx="11645">
                        <c:v>48867.996170043945</c:v>
                      </c:pt>
                      <c:pt idx="11646">
                        <c:v>52451.85969543457</c:v>
                      </c:pt>
                      <c:pt idx="11647">
                        <c:v>52451.86018371582</c:v>
                      </c:pt>
                      <c:pt idx="11648">
                        <c:v>52099.86018371582</c:v>
                      </c:pt>
                      <c:pt idx="11649">
                        <c:v>58735.141754150391</c:v>
                      </c:pt>
                      <c:pt idx="11650">
                        <c:v>58383.141632080078</c:v>
                      </c:pt>
                      <c:pt idx="11651">
                        <c:v>60024.766754150391</c:v>
                      </c:pt>
                      <c:pt idx="11652">
                        <c:v>60024.766998291016</c:v>
                      </c:pt>
                      <c:pt idx="11653">
                        <c:v>59976.955474853516</c:v>
                      </c:pt>
                      <c:pt idx="11654">
                        <c:v>59976.955474853516</c:v>
                      </c:pt>
                      <c:pt idx="11655">
                        <c:v>49216.957496643066</c:v>
                      </c:pt>
                      <c:pt idx="11656">
                        <c:v>51063.581130981445</c:v>
                      </c:pt>
                      <c:pt idx="11657">
                        <c:v>49461.392044067376</c:v>
                      </c:pt>
                      <c:pt idx="11658">
                        <c:v>47859.55647277832</c:v>
                      </c:pt>
                      <c:pt idx="11659">
                        <c:v>48871.956253051758</c:v>
                      </c:pt>
                      <c:pt idx="11660">
                        <c:v>48881.180618286133</c:v>
                      </c:pt>
                      <c:pt idx="11661">
                        <c:v>48808.691970825195</c:v>
                      </c:pt>
                      <c:pt idx="11662">
                        <c:v>49994.087890625</c:v>
                      </c:pt>
                      <c:pt idx="11663">
                        <c:v>49945.298904418938</c:v>
                      </c:pt>
                      <c:pt idx="11664">
                        <c:v>49945.298904418938</c:v>
                      </c:pt>
                      <c:pt idx="11665">
                        <c:v>49895.383987426758</c:v>
                      </c:pt>
                      <c:pt idx="11666">
                        <c:v>51759.061965942383</c:v>
                      </c:pt>
                      <c:pt idx="11667">
                        <c:v>59189.892852783203</c:v>
                      </c:pt>
                      <c:pt idx="11668">
                        <c:v>59192.602813720703</c:v>
                      </c:pt>
                      <c:pt idx="11669">
                        <c:v>57340.665252685547</c:v>
                      </c:pt>
                      <c:pt idx="11670">
                        <c:v>50387.549392700195</c:v>
                      </c:pt>
                      <c:pt idx="11671">
                        <c:v>49090.83772277832</c:v>
                      </c:pt>
                      <c:pt idx="11672">
                        <c:v>49090.837783813477</c:v>
                      </c:pt>
                      <c:pt idx="11673">
                        <c:v>48335.872817993164</c:v>
                      </c:pt>
                      <c:pt idx="11674">
                        <c:v>49080.411026000977</c:v>
                      </c:pt>
                      <c:pt idx="11675">
                        <c:v>48733.062576293945</c:v>
                      </c:pt>
                      <c:pt idx="11676">
                        <c:v>49155.565322875977</c:v>
                      </c:pt>
                      <c:pt idx="11677">
                        <c:v>49306.45100402832</c:v>
                      </c:pt>
                      <c:pt idx="11678">
                        <c:v>48963.675857543945</c:v>
                      </c:pt>
                      <c:pt idx="11679">
                        <c:v>48963.675735473633</c:v>
                      </c:pt>
                      <c:pt idx="11680">
                        <c:v>48817.088821411133</c:v>
                      </c:pt>
                      <c:pt idx="11681">
                        <c:v>53143.446670532227</c:v>
                      </c:pt>
                      <c:pt idx="11682">
                        <c:v>56317.230056762695</c:v>
                      </c:pt>
                      <c:pt idx="11683">
                        <c:v>56624.503494262695</c:v>
                      </c:pt>
                      <c:pt idx="11684">
                        <c:v>59967.020538330078</c:v>
                      </c:pt>
                      <c:pt idx="11685">
                        <c:v>48694.64631652832</c:v>
                      </c:pt>
                      <c:pt idx="11686">
                        <c:v>51101.70002746582</c:v>
                      </c:pt>
                      <c:pt idx="11687">
                        <c:v>51763.189041137695</c:v>
                      </c:pt>
                      <c:pt idx="11688">
                        <c:v>51763.189041137695</c:v>
                      </c:pt>
                      <c:pt idx="11689">
                        <c:v>50385.845901489258</c:v>
                      </c:pt>
                      <c:pt idx="11690">
                        <c:v>51012.368240356445</c:v>
                      </c:pt>
                      <c:pt idx="11691">
                        <c:v>51021.592971801758</c:v>
                      </c:pt>
                      <c:pt idx="11692">
                        <c:v>50669.592971801758</c:v>
                      </c:pt>
                      <c:pt idx="11693">
                        <c:v>48022.601608276367</c:v>
                      </c:pt>
                      <c:pt idx="11694">
                        <c:v>48344.467483520508</c:v>
                      </c:pt>
                      <c:pt idx="11695">
                        <c:v>50286.73518371582</c:v>
                      </c:pt>
                      <c:pt idx="11696">
                        <c:v>50295.959671020508</c:v>
                      </c:pt>
                      <c:pt idx="11697">
                        <c:v>50286.735305786133</c:v>
                      </c:pt>
                      <c:pt idx="11698">
                        <c:v>56927.029556274414</c:v>
                      </c:pt>
                      <c:pt idx="11699">
                        <c:v>57339.51692199707</c:v>
                      </c:pt>
                      <c:pt idx="11700">
                        <c:v>49474.44367980957</c:v>
                      </c:pt>
                      <c:pt idx="11701">
                        <c:v>49464.590408325195</c:v>
                      </c:pt>
                      <c:pt idx="11702">
                        <c:v>49441.779739379883</c:v>
                      </c:pt>
                      <c:pt idx="11703">
                        <c:v>47454.192474365234</c:v>
                      </c:pt>
                      <c:pt idx="11704">
                        <c:v>55017.714813232422</c:v>
                      </c:pt>
                      <c:pt idx="11705">
                        <c:v>55021.715118408203</c:v>
                      </c:pt>
                      <c:pt idx="11706">
                        <c:v>55096.854766845703</c:v>
                      </c:pt>
                      <c:pt idx="11707">
                        <c:v>55096.854766845703</c:v>
                      </c:pt>
                      <c:pt idx="11708">
                        <c:v>55042.870635986328</c:v>
                      </c:pt>
                      <c:pt idx="11709">
                        <c:v>55293.286911010742</c:v>
                      </c:pt>
                      <c:pt idx="11710">
                        <c:v>54000.71467590332</c:v>
                      </c:pt>
                      <c:pt idx="11711">
                        <c:v>53931.815078735344</c:v>
                      </c:pt>
                      <c:pt idx="11712">
                        <c:v>52670.221817016602</c:v>
                      </c:pt>
                      <c:pt idx="11713">
                        <c:v>52549.510452270508</c:v>
                      </c:pt>
                      <c:pt idx="11714">
                        <c:v>53867.80842590332</c:v>
                      </c:pt>
                      <c:pt idx="11715">
                        <c:v>49014.490798950195</c:v>
                      </c:pt>
                      <c:pt idx="11716">
                        <c:v>49477.631423950195</c:v>
                      </c:pt>
                      <c:pt idx="11717">
                        <c:v>49600.561111450195</c:v>
                      </c:pt>
                      <c:pt idx="11718">
                        <c:v>49609.785537719727</c:v>
                      </c:pt>
                      <c:pt idx="11719">
                        <c:v>52272.150848388672</c:v>
                      </c:pt>
                      <c:pt idx="11720">
                        <c:v>52272.151336669922</c:v>
                      </c:pt>
                      <c:pt idx="11721">
                        <c:v>52272.150848388672</c:v>
                      </c:pt>
                      <c:pt idx="11722">
                        <c:v>52193.340057373047</c:v>
                      </c:pt>
                      <c:pt idx="11723">
                        <c:v>52193.339324951172</c:v>
                      </c:pt>
                      <c:pt idx="11724">
                        <c:v>51889.749481201172</c:v>
                      </c:pt>
                      <c:pt idx="11725">
                        <c:v>51870.749725341797</c:v>
                      </c:pt>
                      <c:pt idx="11726">
                        <c:v>45959.26838684082</c:v>
                      </c:pt>
                      <c:pt idx="11727">
                        <c:v>46640.412673950195</c:v>
                      </c:pt>
                      <c:pt idx="11728">
                        <c:v>46631.18830871582</c:v>
                      </c:pt>
                      <c:pt idx="11729">
                        <c:v>46432.89094543457</c:v>
                      </c:pt>
                      <c:pt idx="11730">
                        <c:v>63960.977142333984</c:v>
                      </c:pt>
                      <c:pt idx="11731">
                        <c:v>63740.633865356445</c:v>
                      </c:pt>
                      <c:pt idx="11732">
                        <c:v>49637.162673950195</c:v>
                      </c:pt>
                      <c:pt idx="11733">
                        <c:v>49646.387100219727</c:v>
                      </c:pt>
                      <c:pt idx="11734">
                        <c:v>50636.469680786133</c:v>
                      </c:pt>
                      <c:pt idx="11735">
                        <c:v>50636.469680786133</c:v>
                      </c:pt>
                      <c:pt idx="11736">
                        <c:v>49536.328018188477</c:v>
                      </c:pt>
                      <c:pt idx="11737">
                        <c:v>49426.621047973633</c:v>
                      </c:pt>
                      <c:pt idx="11738">
                        <c:v>49074.621292114258</c:v>
                      </c:pt>
                      <c:pt idx="11739">
                        <c:v>49074.621231079102</c:v>
                      </c:pt>
                      <c:pt idx="11740">
                        <c:v>48821.163604736328</c:v>
                      </c:pt>
                      <c:pt idx="11741">
                        <c:v>60182.969879150391</c:v>
                      </c:pt>
                      <c:pt idx="11742">
                        <c:v>60183.783355712891</c:v>
                      </c:pt>
                      <c:pt idx="11743">
                        <c:v>60446.004058837891</c:v>
                      </c:pt>
                      <c:pt idx="11744">
                        <c:v>60446.004058837891</c:v>
                      </c:pt>
                      <c:pt idx="11745">
                        <c:v>46525.048782348633</c:v>
                      </c:pt>
                      <c:pt idx="11746">
                        <c:v>48995.046096801758</c:v>
                      </c:pt>
                      <c:pt idx="11747">
                        <c:v>48995.046463012695</c:v>
                      </c:pt>
                      <c:pt idx="11748">
                        <c:v>49408.80256652832</c:v>
                      </c:pt>
                      <c:pt idx="11749">
                        <c:v>49727.42219543457</c:v>
                      </c:pt>
                      <c:pt idx="11750">
                        <c:v>49342.10774230957</c:v>
                      </c:pt>
                      <c:pt idx="11751">
                        <c:v>49609.05110168457</c:v>
                      </c:pt>
                      <c:pt idx="11752">
                        <c:v>49715.39289855957</c:v>
                      </c:pt>
                      <c:pt idx="11753">
                        <c:v>53025.711975097649</c:v>
                      </c:pt>
                      <c:pt idx="11754">
                        <c:v>53025.712219238281</c:v>
                      </c:pt>
                      <c:pt idx="11755">
                        <c:v>52977.901184082031</c:v>
                      </c:pt>
                      <c:pt idx="11756">
                        <c:v>52688.198104858391</c:v>
                      </c:pt>
                      <c:pt idx="11757">
                        <c:v>59118.15412902832</c:v>
                      </c:pt>
                      <c:pt idx="11758">
                        <c:v>59512.693130493164</c:v>
                      </c:pt>
                      <c:pt idx="11759">
                        <c:v>59512.69319152832</c:v>
                      </c:pt>
                      <c:pt idx="11760">
                        <c:v>50086.349197387695</c:v>
                      </c:pt>
                      <c:pt idx="11761">
                        <c:v>50335.563064575195</c:v>
                      </c:pt>
                      <c:pt idx="11762">
                        <c:v>50339.563064575195</c:v>
                      </c:pt>
                      <c:pt idx="11763">
                        <c:v>48618.889053344727</c:v>
                      </c:pt>
                      <c:pt idx="11764">
                        <c:v>49415.017166137695</c:v>
                      </c:pt>
                      <c:pt idx="11765">
                        <c:v>49415.01741027832</c:v>
                      </c:pt>
                      <c:pt idx="11766">
                        <c:v>49415.01741027832</c:v>
                      </c:pt>
                      <c:pt idx="11767">
                        <c:v>50126.177688598633</c:v>
                      </c:pt>
                      <c:pt idx="11768">
                        <c:v>50126.177688598633</c:v>
                      </c:pt>
                      <c:pt idx="11769">
                        <c:v>50148.350662231445</c:v>
                      </c:pt>
                      <c:pt idx="11770">
                        <c:v>50148.35139465332</c:v>
                      </c:pt>
                      <c:pt idx="11771">
                        <c:v>49972.364822387695</c:v>
                      </c:pt>
                      <c:pt idx="11772">
                        <c:v>49793.32600402832</c:v>
                      </c:pt>
                      <c:pt idx="11773">
                        <c:v>58884.252166748047</c:v>
                      </c:pt>
                      <c:pt idx="11774">
                        <c:v>58820.356475830078</c:v>
                      </c:pt>
                      <c:pt idx="11775">
                        <c:v>61619.323577880852</c:v>
                      </c:pt>
                      <c:pt idx="11776">
                        <c:v>61631.102127075188</c:v>
                      </c:pt>
                      <c:pt idx="11777">
                        <c:v>49553.142959594727</c:v>
                      </c:pt>
                      <c:pt idx="11778">
                        <c:v>48979.908279418945</c:v>
                      </c:pt>
                      <c:pt idx="11779">
                        <c:v>48989.133010864258</c:v>
                      </c:pt>
                      <c:pt idx="11780">
                        <c:v>48603.816665649414</c:v>
                      </c:pt>
                      <c:pt idx="11781">
                        <c:v>48551.100479125977</c:v>
                      </c:pt>
                      <c:pt idx="11782">
                        <c:v>52445.61360168457</c:v>
                      </c:pt>
                      <c:pt idx="11783">
                        <c:v>52445.61360168457</c:v>
                      </c:pt>
                      <c:pt idx="11784">
                        <c:v>52445.613845825188</c:v>
                      </c:pt>
                      <c:pt idx="11785">
                        <c:v>58285.236419677734</c:v>
                      </c:pt>
                      <c:pt idx="11786">
                        <c:v>58285.236480712891</c:v>
                      </c:pt>
                      <c:pt idx="11787">
                        <c:v>60146.322235107422</c:v>
                      </c:pt>
                      <c:pt idx="11788">
                        <c:v>60155.546600341797</c:v>
                      </c:pt>
                      <c:pt idx="11789">
                        <c:v>60148.306610107422</c:v>
                      </c:pt>
                      <c:pt idx="11790">
                        <c:v>48020.149551391602</c:v>
                      </c:pt>
                      <c:pt idx="11791">
                        <c:v>48713.915969848626</c:v>
                      </c:pt>
                      <c:pt idx="11792">
                        <c:v>48713.915969848626</c:v>
                      </c:pt>
                      <c:pt idx="11793">
                        <c:v>47322.569412231445</c:v>
                      </c:pt>
                      <c:pt idx="11794">
                        <c:v>47253.669509887695</c:v>
                      </c:pt>
                      <c:pt idx="11795">
                        <c:v>47486.61213684082</c:v>
                      </c:pt>
                      <c:pt idx="11796">
                        <c:v>47134.612258911126</c:v>
                      </c:pt>
                      <c:pt idx="11797">
                        <c:v>48720.451248168945</c:v>
                      </c:pt>
                      <c:pt idx="11798">
                        <c:v>48720.451126098633</c:v>
                      </c:pt>
                      <c:pt idx="11799">
                        <c:v>58991.280227661118</c:v>
                      </c:pt>
                      <c:pt idx="11800">
                        <c:v>58861.234695434556</c:v>
                      </c:pt>
                      <c:pt idx="11801">
                        <c:v>61922.590774536126</c:v>
                      </c:pt>
                      <c:pt idx="11802">
                        <c:v>61969.679397583008</c:v>
                      </c:pt>
                      <c:pt idx="11803">
                        <c:v>61552.574905395508</c:v>
                      </c:pt>
                      <c:pt idx="11804">
                        <c:v>56835.836395263672</c:v>
                      </c:pt>
                      <c:pt idx="11805">
                        <c:v>50052.857803344727</c:v>
                      </c:pt>
                      <c:pt idx="11806">
                        <c:v>49478.811172485352</c:v>
                      </c:pt>
                      <c:pt idx="11807">
                        <c:v>49285.525955200195</c:v>
                      </c:pt>
                      <c:pt idx="11808">
                        <c:v>49285.526016235352</c:v>
                      </c:pt>
                      <c:pt idx="11809">
                        <c:v>49828.607131958008</c:v>
                      </c:pt>
                      <c:pt idx="11810">
                        <c:v>49814.365493774414</c:v>
                      </c:pt>
                      <c:pt idx="11811">
                        <c:v>49812.975357055664</c:v>
                      </c:pt>
                      <c:pt idx="11812">
                        <c:v>49481.22932434082</c:v>
                      </c:pt>
                      <c:pt idx="11813">
                        <c:v>49481.229568481445</c:v>
                      </c:pt>
                      <c:pt idx="11814">
                        <c:v>59607.596817016602</c:v>
                      </c:pt>
                      <c:pt idx="11815">
                        <c:v>59550.671340942383</c:v>
                      </c:pt>
                      <c:pt idx="11816">
                        <c:v>59475.296951293945</c:v>
                      </c:pt>
                      <c:pt idx="11817">
                        <c:v>61435.830642700188</c:v>
                      </c:pt>
                      <c:pt idx="11818">
                        <c:v>63214.907180786126</c:v>
                      </c:pt>
                      <c:pt idx="11819">
                        <c:v>62861.831253051758</c:v>
                      </c:pt>
                      <c:pt idx="11820">
                        <c:v>50709.809341430664</c:v>
                      </c:pt>
                      <c:pt idx="11821">
                        <c:v>50513.482620239258</c:v>
                      </c:pt>
                      <c:pt idx="11822">
                        <c:v>50522.706924438477</c:v>
                      </c:pt>
                      <c:pt idx="11823">
                        <c:v>50137.390884399414</c:v>
                      </c:pt>
                      <c:pt idx="11824">
                        <c:v>50513.482864379883</c:v>
                      </c:pt>
                      <c:pt idx="11825">
                        <c:v>48555.12971496582</c:v>
                      </c:pt>
                      <c:pt idx="11826">
                        <c:v>48297.993728637695</c:v>
                      </c:pt>
                      <c:pt idx="11827">
                        <c:v>48444.879592895508</c:v>
                      </c:pt>
                      <c:pt idx="11828">
                        <c:v>48857.366775512695</c:v>
                      </c:pt>
                      <c:pt idx="11829">
                        <c:v>49010.189041137695</c:v>
                      </c:pt>
                      <c:pt idx="11830">
                        <c:v>48961.742935180664</c:v>
                      </c:pt>
                      <c:pt idx="11831">
                        <c:v>49168.854446411133</c:v>
                      </c:pt>
                      <c:pt idx="11832">
                        <c:v>48783.540054321289</c:v>
                      </c:pt>
                      <c:pt idx="11833">
                        <c:v>50319.883316040039</c:v>
                      </c:pt>
                      <c:pt idx="11834">
                        <c:v>50057.660720825195</c:v>
                      </c:pt>
                      <c:pt idx="11835">
                        <c:v>50949.902320861816</c:v>
                      </c:pt>
                      <c:pt idx="11836">
                        <c:v>50949.902320861816</c:v>
                      </c:pt>
                      <c:pt idx="11837">
                        <c:v>48774.735061645508</c:v>
                      </c:pt>
                      <c:pt idx="11838">
                        <c:v>48823.563552856445</c:v>
                      </c:pt>
                      <c:pt idx="11839">
                        <c:v>48823.56379699707</c:v>
                      </c:pt>
                      <c:pt idx="11840">
                        <c:v>48547.816604614258</c:v>
                      </c:pt>
                      <c:pt idx="11841">
                        <c:v>49311.71955871582</c:v>
                      </c:pt>
                      <c:pt idx="11842">
                        <c:v>49319.725234985352</c:v>
                      </c:pt>
                      <c:pt idx="11843">
                        <c:v>49307.41877746582</c:v>
                      </c:pt>
                      <c:pt idx="11844">
                        <c:v>59864.823989868164</c:v>
                      </c:pt>
                      <c:pt idx="11845">
                        <c:v>59864.824111938477</c:v>
                      </c:pt>
                      <c:pt idx="11846">
                        <c:v>58753.655303955078</c:v>
                      </c:pt>
                      <c:pt idx="11847">
                        <c:v>58757.655364990234</c:v>
                      </c:pt>
                      <c:pt idx="11848">
                        <c:v>58766.879913330078</c:v>
                      </c:pt>
                      <c:pt idx="11849">
                        <c:v>57864.456146240234</c:v>
                      </c:pt>
                      <c:pt idx="11850">
                        <c:v>61179.232757568352</c:v>
                      </c:pt>
                      <c:pt idx="11851">
                        <c:v>61179.232269287102</c:v>
                      </c:pt>
                      <c:pt idx="11852">
                        <c:v>60751.477264404297</c:v>
                      </c:pt>
                      <c:pt idx="11853">
                        <c:v>61524.824066162102</c:v>
                      </c:pt>
                      <c:pt idx="11854">
                        <c:v>62396.007278442376</c:v>
                      </c:pt>
                      <c:pt idx="11855">
                        <c:v>49183.389053344727</c:v>
                      </c:pt>
                      <c:pt idx="11856">
                        <c:v>50065.560501098633</c:v>
                      </c:pt>
                      <c:pt idx="11857">
                        <c:v>49553.591445922852</c:v>
                      </c:pt>
                      <c:pt idx="11858">
                        <c:v>52688.11408996582</c:v>
                      </c:pt>
                      <c:pt idx="11859">
                        <c:v>52688.11457824707</c:v>
                      </c:pt>
                      <c:pt idx="11860">
                        <c:v>52688.113845825188</c:v>
                      </c:pt>
                      <c:pt idx="11861">
                        <c:v>59780.159271240234</c:v>
                      </c:pt>
                      <c:pt idx="11862">
                        <c:v>59232.717803955078</c:v>
                      </c:pt>
                      <c:pt idx="11863">
                        <c:v>59241.942657470703</c:v>
                      </c:pt>
                      <c:pt idx="11864">
                        <c:v>59491.280670166016</c:v>
                      </c:pt>
                      <c:pt idx="11865">
                        <c:v>49877.047340393066</c:v>
                      </c:pt>
                      <c:pt idx="11866">
                        <c:v>49491.730934143066</c:v>
                      </c:pt>
                      <c:pt idx="11867">
                        <c:v>50409.759552001953</c:v>
                      </c:pt>
                      <c:pt idx="11868">
                        <c:v>50413.759552001953</c:v>
                      </c:pt>
                      <c:pt idx="11869">
                        <c:v>50422.983978271484</c:v>
                      </c:pt>
                      <c:pt idx="11870">
                        <c:v>50422.983978271484</c:v>
                      </c:pt>
                      <c:pt idx="11871">
                        <c:v>52533.425079345703</c:v>
                      </c:pt>
                      <c:pt idx="11872">
                        <c:v>52525.306915283203</c:v>
                      </c:pt>
                      <c:pt idx="11873">
                        <c:v>48760.203689575195</c:v>
                      </c:pt>
                      <c:pt idx="11874">
                        <c:v>48798.067581176758</c:v>
                      </c:pt>
                      <c:pt idx="11875">
                        <c:v>48798.067581176758</c:v>
                      </c:pt>
                      <c:pt idx="11876">
                        <c:v>49829.338623046868</c:v>
                      </c:pt>
                      <c:pt idx="11877">
                        <c:v>50448.106201171868</c:v>
                      </c:pt>
                      <c:pt idx="11878">
                        <c:v>50448.106323242188</c:v>
                      </c:pt>
                      <c:pt idx="11879">
                        <c:v>49109.118408203118</c:v>
                      </c:pt>
                      <c:pt idx="11880">
                        <c:v>49016.174880981445</c:v>
                      </c:pt>
                      <c:pt idx="11881">
                        <c:v>49014.25178527832</c:v>
                      </c:pt>
                      <c:pt idx="11882">
                        <c:v>48900.051269531243</c:v>
                      </c:pt>
                      <c:pt idx="11883">
                        <c:v>48803.196655273438</c:v>
                      </c:pt>
                      <c:pt idx="11884">
                        <c:v>48106.998489379883</c:v>
                      </c:pt>
                      <c:pt idx="11885">
                        <c:v>47599.594497680664</c:v>
                      </c:pt>
                      <c:pt idx="11886">
                        <c:v>47590.415786743164</c:v>
                      </c:pt>
                      <c:pt idx="11887">
                        <c:v>48790.880630493164</c:v>
                      </c:pt>
                      <c:pt idx="11888">
                        <c:v>57195.140884399414</c:v>
                      </c:pt>
                      <c:pt idx="11889">
                        <c:v>57195.140884399414</c:v>
                      </c:pt>
                      <c:pt idx="11890">
                        <c:v>58659.297439575195</c:v>
                      </c:pt>
                      <c:pt idx="11891">
                        <c:v>58659.297439575195</c:v>
                      </c:pt>
                      <c:pt idx="11892">
                        <c:v>58659.297500610352</c:v>
                      </c:pt>
                      <c:pt idx="11893">
                        <c:v>59249.768569946289</c:v>
                      </c:pt>
                      <c:pt idx="11894">
                        <c:v>59185.883071899414</c:v>
                      </c:pt>
                      <c:pt idx="11895">
                        <c:v>49090.843017578125</c:v>
                      </c:pt>
                      <c:pt idx="11896">
                        <c:v>49598.404418945313</c:v>
                      </c:pt>
                      <c:pt idx="11897">
                        <c:v>50086.213745117188</c:v>
                      </c:pt>
                      <c:pt idx="11898">
                        <c:v>50086.213623046868</c:v>
                      </c:pt>
                      <c:pt idx="11899">
                        <c:v>48140.002639770508</c:v>
                      </c:pt>
                      <c:pt idx="11900">
                        <c:v>48144.002578735352</c:v>
                      </c:pt>
                      <c:pt idx="11901">
                        <c:v>47754.686172485352</c:v>
                      </c:pt>
                      <c:pt idx="11902">
                        <c:v>46630.856155395508</c:v>
                      </c:pt>
                      <c:pt idx="11903">
                        <c:v>46288.080764770508</c:v>
                      </c:pt>
                      <c:pt idx="11904">
                        <c:v>46159.922805786133</c:v>
                      </c:pt>
                      <c:pt idx="11905">
                        <c:v>50476.968948364251</c:v>
                      </c:pt>
                      <c:pt idx="11906">
                        <c:v>50301.999588012695</c:v>
                      </c:pt>
                      <c:pt idx="11907">
                        <c:v>57992.830337524414</c:v>
                      </c:pt>
                      <c:pt idx="11908">
                        <c:v>58003.006790161133</c:v>
                      </c:pt>
                      <c:pt idx="11909">
                        <c:v>57993.782424926758</c:v>
                      </c:pt>
                      <c:pt idx="11910">
                        <c:v>50029.439918518066</c:v>
                      </c:pt>
                      <c:pt idx="11911">
                        <c:v>49379.642715454102</c:v>
                      </c:pt>
                      <c:pt idx="11912">
                        <c:v>46962.608856201172</c:v>
                      </c:pt>
                      <c:pt idx="11913">
                        <c:v>47253.114837646484</c:v>
                      </c:pt>
                      <c:pt idx="11914">
                        <c:v>47253.845245361328</c:v>
                      </c:pt>
                      <c:pt idx="11915">
                        <c:v>47885.123062133789</c:v>
                      </c:pt>
                      <c:pt idx="11916">
                        <c:v>47948.053359985352</c:v>
                      </c:pt>
                      <c:pt idx="11917">
                        <c:v>47884.378860473633</c:v>
                      </c:pt>
                      <c:pt idx="11918">
                        <c:v>47884.378860473633</c:v>
                      </c:pt>
                      <c:pt idx="11919">
                        <c:v>49292.21467590332</c:v>
                      </c:pt>
                      <c:pt idx="11920">
                        <c:v>49753.809219360352</c:v>
                      </c:pt>
                      <c:pt idx="11921">
                        <c:v>49753.809524536133</c:v>
                      </c:pt>
                      <c:pt idx="11922">
                        <c:v>60861.818801879876</c:v>
                      </c:pt>
                      <c:pt idx="11923">
                        <c:v>62282.185012817376</c:v>
                      </c:pt>
                      <c:pt idx="11924">
                        <c:v>62192.665237426758</c:v>
                      </c:pt>
                      <c:pt idx="11925">
                        <c:v>49990.086502075195</c:v>
                      </c:pt>
                      <c:pt idx="11926">
                        <c:v>50788.316192626953</c:v>
                      </c:pt>
                      <c:pt idx="11927">
                        <c:v>50669.382598876953</c:v>
                      </c:pt>
                      <c:pt idx="11928">
                        <c:v>50673.382598876953</c:v>
                      </c:pt>
                      <c:pt idx="11929">
                        <c:v>50682.607025146484</c:v>
                      </c:pt>
                      <c:pt idx="11930">
                        <c:v>52793.048126220703</c:v>
                      </c:pt>
                      <c:pt idx="11931">
                        <c:v>48725.337966918945</c:v>
                      </c:pt>
                      <c:pt idx="11932">
                        <c:v>48729.338027954102</c:v>
                      </c:pt>
                      <c:pt idx="11933">
                        <c:v>48737.965774536133</c:v>
                      </c:pt>
                      <c:pt idx="11934">
                        <c:v>48489.702514648438</c:v>
                      </c:pt>
                      <c:pt idx="11935">
                        <c:v>48008.706420898438</c:v>
                      </c:pt>
                      <c:pt idx="11936">
                        <c:v>48017.930908203125</c:v>
                      </c:pt>
                      <c:pt idx="11937">
                        <c:v>48008.70654296875</c:v>
                      </c:pt>
                      <c:pt idx="11938">
                        <c:v>48501.474853515625</c:v>
                      </c:pt>
                      <c:pt idx="11939">
                        <c:v>48454.818801879883</c:v>
                      </c:pt>
                      <c:pt idx="11940">
                        <c:v>48575.511001586914</c:v>
                      </c:pt>
                      <c:pt idx="11941">
                        <c:v>48505.178848266602</c:v>
                      </c:pt>
                      <c:pt idx="11942">
                        <c:v>48515.37873840332</c:v>
                      </c:pt>
                      <c:pt idx="11943">
                        <c:v>48515.378860473633</c:v>
                      </c:pt>
                      <c:pt idx="11944">
                        <c:v>47816.94123840332</c:v>
                      </c:pt>
                      <c:pt idx="11945">
                        <c:v>48489.50032043457</c:v>
                      </c:pt>
                      <c:pt idx="11946">
                        <c:v>48389.950881958008</c:v>
                      </c:pt>
                      <c:pt idx="11947">
                        <c:v>48438.779495239258</c:v>
                      </c:pt>
                      <c:pt idx="11948">
                        <c:v>47776.356155395508</c:v>
                      </c:pt>
                      <c:pt idx="11949">
                        <c:v>47726.865844726563</c:v>
                      </c:pt>
                      <c:pt idx="11950">
                        <c:v>47730.865966796875</c:v>
                      </c:pt>
                      <c:pt idx="11951">
                        <c:v>47740.09033203125</c:v>
                      </c:pt>
                      <c:pt idx="11952">
                        <c:v>47740.090270996094</c:v>
                      </c:pt>
                      <c:pt idx="11953">
                        <c:v>47658.830810546875</c:v>
                      </c:pt>
                      <c:pt idx="11954">
                        <c:v>48949.731094360352</c:v>
                      </c:pt>
                      <c:pt idx="11955">
                        <c:v>48218.324783325195</c:v>
                      </c:pt>
                      <c:pt idx="11956">
                        <c:v>48425.595962524414</c:v>
                      </c:pt>
                      <c:pt idx="11957">
                        <c:v>48817.200149536133</c:v>
                      </c:pt>
                      <c:pt idx="11958">
                        <c:v>50565.723709106445</c:v>
                      </c:pt>
                      <c:pt idx="11959">
                        <c:v>50184.474258422852</c:v>
                      </c:pt>
                      <c:pt idx="11960">
                        <c:v>49728.725723266602</c:v>
                      </c:pt>
                      <c:pt idx="11961">
                        <c:v>49728.725662231445</c:v>
                      </c:pt>
                      <c:pt idx="11962">
                        <c:v>49728.725662231445</c:v>
                      </c:pt>
                      <c:pt idx="11963">
                        <c:v>49728.725723266602</c:v>
                      </c:pt>
                      <c:pt idx="11964">
                        <c:v>46967.621658325195</c:v>
                      </c:pt>
                      <c:pt idx="11965">
                        <c:v>46967.621719360352</c:v>
                      </c:pt>
                      <c:pt idx="11966">
                        <c:v>47177.856033325195</c:v>
                      </c:pt>
                      <c:pt idx="11967">
                        <c:v>47177.856033325195</c:v>
                      </c:pt>
                      <c:pt idx="11968">
                        <c:v>47181.856033325195</c:v>
                      </c:pt>
                      <c:pt idx="11969">
                        <c:v>49214.63801574707</c:v>
                      </c:pt>
                      <c:pt idx="11970">
                        <c:v>50823.715225219727</c:v>
                      </c:pt>
                      <c:pt idx="11971">
                        <c:v>48036.845840454102</c:v>
                      </c:pt>
                      <c:pt idx="11972">
                        <c:v>48046.070510864258</c:v>
                      </c:pt>
                      <c:pt idx="11973">
                        <c:v>48046.070510864258</c:v>
                      </c:pt>
                      <c:pt idx="11974">
                        <c:v>47156.361709594727</c:v>
                      </c:pt>
                      <c:pt idx="11975">
                        <c:v>47206.159622192383</c:v>
                      </c:pt>
                      <c:pt idx="11976">
                        <c:v>49397.493789672852</c:v>
                      </c:pt>
                      <c:pt idx="11977">
                        <c:v>49333.818069458008</c:v>
                      </c:pt>
                      <c:pt idx="11978">
                        <c:v>49260.918411254883</c:v>
                      </c:pt>
                      <c:pt idx="11979">
                        <c:v>49188.018508911133</c:v>
                      </c:pt>
                      <c:pt idx="11980">
                        <c:v>49058.083633422852</c:v>
                      </c:pt>
                      <c:pt idx="11981">
                        <c:v>53571.678115844727</c:v>
                      </c:pt>
                      <c:pt idx="11982">
                        <c:v>57307.940383911133</c:v>
                      </c:pt>
                      <c:pt idx="11983">
                        <c:v>57307.940383911133</c:v>
                      </c:pt>
                      <c:pt idx="11984">
                        <c:v>59589.929107666008</c:v>
                      </c:pt>
                      <c:pt idx="11985">
                        <c:v>51111.241165161126</c:v>
                      </c:pt>
                      <c:pt idx="11986">
                        <c:v>50061.532836914063</c:v>
                      </c:pt>
                      <c:pt idx="11987">
                        <c:v>50027.552810668945</c:v>
                      </c:pt>
                      <c:pt idx="11988">
                        <c:v>46703.692337036126</c:v>
                      </c:pt>
                      <c:pt idx="11989">
                        <c:v>47353.801734924316</c:v>
                      </c:pt>
                      <c:pt idx="11990">
                        <c:v>47353.801979064941</c:v>
                      </c:pt>
                      <c:pt idx="11991">
                        <c:v>47353.802101135247</c:v>
                      </c:pt>
                      <c:pt idx="11992">
                        <c:v>48481.810745239258</c:v>
                      </c:pt>
                      <c:pt idx="11993">
                        <c:v>56401.723709106445</c:v>
                      </c:pt>
                      <c:pt idx="11994">
                        <c:v>56401.723709106445</c:v>
                      </c:pt>
                      <c:pt idx="11995">
                        <c:v>59341.57014465332</c:v>
                      </c:pt>
                      <c:pt idx="11996">
                        <c:v>59597.458084106438</c:v>
                      </c:pt>
                      <c:pt idx="11997">
                        <c:v>59597.45783996582</c:v>
                      </c:pt>
                      <c:pt idx="11998">
                        <c:v>59500.577835083008</c:v>
                      </c:pt>
                      <c:pt idx="11999">
                        <c:v>59509.802322387695</c:v>
                      </c:pt>
                      <c:pt idx="12000">
                        <c:v>51396.585037231445</c:v>
                      </c:pt>
                      <c:pt idx="12001">
                        <c:v>52083.225662231445</c:v>
                      </c:pt>
                      <c:pt idx="12002">
                        <c:v>52083.333084106445</c:v>
                      </c:pt>
                      <c:pt idx="12003">
                        <c:v>52074.108963012695</c:v>
                      </c:pt>
                      <c:pt idx="12004">
                        <c:v>51473.06526184082</c:v>
                      </c:pt>
                      <c:pt idx="12005">
                        <c:v>51478.444412231445</c:v>
                      </c:pt>
                      <c:pt idx="12006">
                        <c:v>48451.994338989258</c:v>
                      </c:pt>
                      <c:pt idx="12007">
                        <c:v>49176.643264770508</c:v>
                      </c:pt>
                      <c:pt idx="12008">
                        <c:v>49176.643264770508</c:v>
                      </c:pt>
                      <c:pt idx="12009">
                        <c:v>50232.471389770508</c:v>
                      </c:pt>
                      <c:pt idx="12010">
                        <c:v>50392.269241333008</c:v>
                      </c:pt>
                      <c:pt idx="12011">
                        <c:v>50639.829544067376</c:v>
                      </c:pt>
                      <c:pt idx="12012">
                        <c:v>47174.309768676758</c:v>
                      </c:pt>
                      <c:pt idx="12013">
                        <c:v>50009.051490783691</c:v>
                      </c:pt>
                      <c:pt idx="12014">
                        <c:v>50009.051490783691</c:v>
                      </c:pt>
                      <c:pt idx="12015">
                        <c:v>48417.605117797852</c:v>
                      </c:pt>
                      <c:pt idx="12016">
                        <c:v>48413.758926391602</c:v>
                      </c:pt>
                      <c:pt idx="12017">
                        <c:v>48028.559539794922</c:v>
                      </c:pt>
                      <c:pt idx="12018">
                        <c:v>48037.784393310547</c:v>
                      </c:pt>
                      <c:pt idx="12019">
                        <c:v>48338.912994384766</c:v>
                      </c:pt>
                      <c:pt idx="12020">
                        <c:v>48216.184844970703</c:v>
                      </c:pt>
                      <c:pt idx="12021">
                        <c:v>49581.372634887695</c:v>
                      </c:pt>
                      <c:pt idx="12022">
                        <c:v>49578.906661987305</c:v>
                      </c:pt>
                      <c:pt idx="12023">
                        <c:v>49578.906661987305</c:v>
                      </c:pt>
                      <c:pt idx="12024">
                        <c:v>51696.358322143555</c:v>
                      </c:pt>
                      <c:pt idx="12025">
                        <c:v>51696.358322143555</c:v>
                      </c:pt>
                      <c:pt idx="12026">
                        <c:v>48152.428787231445</c:v>
                      </c:pt>
                      <c:pt idx="12027">
                        <c:v>48161.653274536133</c:v>
                      </c:pt>
                      <c:pt idx="12028">
                        <c:v>47725.617813110352</c:v>
                      </c:pt>
                      <c:pt idx="12029">
                        <c:v>47931.894058227539</c:v>
                      </c:pt>
                      <c:pt idx="12030">
                        <c:v>52445.827407836914</c:v>
                      </c:pt>
                      <c:pt idx="12031">
                        <c:v>49695.30354309082</c:v>
                      </c:pt>
                      <c:pt idx="12032">
                        <c:v>49790.738357543945</c:v>
                      </c:pt>
                      <c:pt idx="12033">
                        <c:v>49438.738357543945</c:v>
                      </c:pt>
                      <c:pt idx="12034">
                        <c:v>48832.63703918457</c:v>
                      </c:pt>
                      <c:pt idx="12035">
                        <c:v>49051.192138671875</c:v>
                      </c:pt>
                      <c:pt idx="12036">
                        <c:v>49060.45588684082</c:v>
                      </c:pt>
                      <c:pt idx="12037">
                        <c:v>48179.971633911133</c:v>
                      </c:pt>
                      <c:pt idx="12038">
                        <c:v>48278.34407043457</c:v>
                      </c:pt>
                      <c:pt idx="12039">
                        <c:v>49971.426651000977</c:v>
                      </c:pt>
                      <c:pt idx="12040">
                        <c:v>49980.651382446289</c:v>
                      </c:pt>
                      <c:pt idx="12041">
                        <c:v>49004.557815551758</c:v>
                      </c:pt>
                      <c:pt idx="12042">
                        <c:v>60077.824737548828</c:v>
                      </c:pt>
                      <c:pt idx="12043">
                        <c:v>60270.960723876946</c:v>
                      </c:pt>
                      <c:pt idx="12044">
                        <c:v>59464.510040283203</c:v>
                      </c:pt>
                      <c:pt idx="12045">
                        <c:v>49077.531631469727</c:v>
                      </c:pt>
                      <c:pt idx="12046">
                        <c:v>49068.307205200195</c:v>
                      </c:pt>
                      <c:pt idx="12047">
                        <c:v>49195.026565551758</c:v>
                      </c:pt>
                      <c:pt idx="12048">
                        <c:v>49199.026809692383</c:v>
                      </c:pt>
                      <c:pt idx="12049">
                        <c:v>49460.116409301758</c:v>
                      </c:pt>
                      <c:pt idx="12050">
                        <c:v>49176.300216674805</c:v>
                      </c:pt>
                      <c:pt idx="12051">
                        <c:v>49602.634414672852</c:v>
                      </c:pt>
                      <c:pt idx="12052">
                        <c:v>49533.734573364258</c:v>
                      </c:pt>
                      <c:pt idx="12053">
                        <c:v>49470.059158325195</c:v>
                      </c:pt>
                      <c:pt idx="12054">
                        <c:v>49397.159255981445</c:v>
                      </c:pt>
                      <c:pt idx="12055">
                        <c:v>49315.03596496582</c:v>
                      </c:pt>
                      <c:pt idx="12056">
                        <c:v>56779.070205688477</c:v>
                      </c:pt>
                      <c:pt idx="12057">
                        <c:v>56779.07014465332</c:v>
                      </c:pt>
                      <c:pt idx="12058">
                        <c:v>58852.353179931641</c:v>
                      </c:pt>
                      <c:pt idx="12059">
                        <c:v>58862.191131591797</c:v>
                      </c:pt>
                      <c:pt idx="12060">
                        <c:v>51689.523025512695</c:v>
                      </c:pt>
                      <c:pt idx="12061">
                        <c:v>51689.52326965332</c:v>
                      </c:pt>
                      <c:pt idx="12062">
                        <c:v>51290.729080200195</c:v>
                      </c:pt>
                      <c:pt idx="12063">
                        <c:v>50990.77131652832</c:v>
                      </c:pt>
                      <c:pt idx="12064">
                        <c:v>50666.418533325195</c:v>
                      </c:pt>
                      <c:pt idx="12065">
                        <c:v>50675.642898559563</c:v>
                      </c:pt>
                      <c:pt idx="12066">
                        <c:v>50675.643142700195</c:v>
                      </c:pt>
                      <c:pt idx="12067">
                        <c:v>50626.814041137695</c:v>
                      </c:pt>
                      <c:pt idx="12068">
                        <c:v>50355.671218872063</c:v>
                      </c:pt>
                      <c:pt idx="12069">
                        <c:v>50663.248977661133</c:v>
                      </c:pt>
                      <c:pt idx="12070">
                        <c:v>50663.249038696289</c:v>
                      </c:pt>
                      <c:pt idx="12071">
                        <c:v>50663.248977661133</c:v>
                      </c:pt>
                      <c:pt idx="12072">
                        <c:v>50850.213516235352</c:v>
                      </c:pt>
                      <c:pt idx="12073">
                        <c:v>50850.213455200195</c:v>
                      </c:pt>
                      <c:pt idx="12074">
                        <c:v>59480.960235595703</c:v>
                      </c:pt>
                      <c:pt idx="12075">
                        <c:v>50051.230209350586</c:v>
                      </c:pt>
                      <c:pt idx="12076">
                        <c:v>46262.279983520508</c:v>
                      </c:pt>
                      <c:pt idx="12077">
                        <c:v>45267.774063110352</c:v>
                      </c:pt>
                      <c:pt idx="12078">
                        <c:v>45267.774063110352</c:v>
                      </c:pt>
                      <c:pt idx="12079">
                        <c:v>45271.774002075195</c:v>
                      </c:pt>
                      <c:pt idx="12080">
                        <c:v>45280.998733520508</c:v>
                      </c:pt>
                      <c:pt idx="12081">
                        <c:v>45077.477188110352</c:v>
                      </c:pt>
                      <c:pt idx="12082">
                        <c:v>47182.296340942383</c:v>
                      </c:pt>
                      <c:pt idx="12083">
                        <c:v>47182.296340942383</c:v>
                      </c:pt>
                      <c:pt idx="12084">
                        <c:v>47447.661575317383</c:v>
                      </c:pt>
                      <c:pt idx="12085">
                        <c:v>49737.480361938477</c:v>
                      </c:pt>
                      <c:pt idx="12086">
                        <c:v>49340.652053833008</c:v>
                      </c:pt>
                      <c:pt idx="12087">
                        <c:v>49349.87678527832</c:v>
                      </c:pt>
                      <c:pt idx="12088">
                        <c:v>49309.186172485352</c:v>
                      </c:pt>
                      <c:pt idx="12089">
                        <c:v>49305.186111450195</c:v>
                      </c:pt>
                      <c:pt idx="12090">
                        <c:v>47222.10871887207</c:v>
                      </c:pt>
                      <c:pt idx="12091">
                        <c:v>47976.05403137207</c:v>
                      </c:pt>
                      <c:pt idx="12092">
                        <c:v>47985.278396606445</c:v>
                      </c:pt>
                      <c:pt idx="12093">
                        <c:v>47624.05403137207</c:v>
                      </c:pt>
                      <c:pt idx="12094">
                        <c:v>47620.05403137207</c:v>
                      </c:pt>
                      <c:pt idx="12095">
                        <c:v>46601.89485168457</c:v>
                      </c:pt>
                      <c:pt idx="12096">
                        <c:v>46605.89485168457</c:v>
                      </c:pt>
                      <c:pt idx="12097">
                        <c:v>47813.041152954102</c:v>
                      </c:pt>
                      <c:pt idx="12098">
                        <c:v>48502.323806762695</c:v>
                      </c:pt>
                      <c:pt idx="12099">
                        <c:v>48502.323806762695</c:v>
                      </c:pt>
                      <c:pt idx="12100">
                        <c:v>48502.323806762695</c:v>
                      </c:pt>
                      <c:pt idx="12101">
                        <c:v>48502.323806762695</c:v>
                      </c:pt>
                      <c:pt idx="12102">
                        <c:v>48988.620895385742</c:v>
                      </c:pt>
                      <c:pt idx="12103">
                        <c:v>48988.620834350586</c:v>
                      </c:pt>
                      <c:pt idx="12104">
                        <c:v>48712.682037353516</c:v>
                      </c:pt>
                      <c:pt idx="12105">
                        <c:v>51103.680068969727</c:v>
                      </c:pt>
                      <c:pt idx="12106">
                        <c:v>50156.351364135742</c:v>
                      </c:pt>
                      <c:pt idx="12107">
                        <c:v>52884.697158813477</c:v>
                      </c:pt>
                      <c:pt idx="12108">
                        <c:v>47189.201309204102</c:v>
                      </c:pt>
                      <c:pt idx="12109">
                        <c:v>47760.802871704102</c:v>
                      </c:pt>
                      <c:pt idx="12110">
                        <c:v>48498.117385864258</c:v>
                      </c:pt>
                      <c:pt idx="12111">
                        <c:v>47675.123184204102</c:v>
                      </c:pt>
                      <c:pt idx="12112">
                        <c:v>47675.123184204102</c:v>
                      </c:pt>
                      <c:pt idx="12113">
                        <c:v>47675.123123168945</c:v>
                      </c:pt>
                      <c:pt idx="12114">
                        <c:v>47102.674575805664</c:v>
                      </c:pt>
                      <c:pt idx="12115">
                        <c:v>47102.674880981445</c:v>
                      </c:pt>
                      <c:pt idx="12116">
                        <c:v>47102.674880981445</c:v>
                      </c:pt>
                      <c:pt idx="12117">
                        <c:v>47404.145095825195</c:v>
                      </c:pt>
                      <c:pt idx="12118">
                        <c:v>46941.006546020508</c:v>
                      </c:pt>
                      <c:pt idx="12119">
                        <c:v>46941.006423950195</c:v>
                      </c:pt>
                      <c:pt idx="12120">
                        <c:v>50425.86994934082</c:v>
                      </c:pt>
                      <c:pt idx="12121">
                        <c:v>50425.86994934082</c:v>
                      </c:pt>
                      <c:pt idx="12122">
                        <c:v>49789.96369934082</c:v>
                      </c:pt>
                      <c:pt idx="12123">
                        <c:v>49762.178024291992</c:v>
                      </c:pt>
                      <c:pt idx="12124">
                        <c:v>51522.812698364258</c:v>
                      </c:pt>
                      <c:pt idx="12125">
                        <c:v>48557.062637329102</c:v>
                      </c:pt>
                      <c:pt idx="12126">
                        <c:v>48566.287063598633</c:v>
                      </c:pt>
                      <c:pt idx="12127">
                        <c:v>48217.773574829102</c:v>
                      </c:pt>
                      <c:pt idx="12128">
                        <c:v>48213.773574829102</c:v>
                      </c:pt>
                      <c:pt idx="12129">
                        <c:v>47856.861404418945</c:v>
                      </c:pt>
                      <c:pt idx="12130">
                        <c:v>48088.785415649414</c:v>
                      </c:pt>
                      <c:pt idx="12131">
                        <c:v>48079.560928344727</c:v>
                      </c:pt>
                      <c:pt idx="12132">
                        <c:v>46634.749465942383</c:v>
                      </c:pt>
                      <c:pt idx="12133">
                        <c:v>46634.749465942383</c:v>
                      </c:pt>
                      <c:pt idx="12134">
                        <c:v>47804.065078735352</c:v>
                      </c:pt>
                      <c:pt idx="12135">
                        <c:v>52901.863357543945</c:v>
                      </c:pt>
                      <c:pt idx="12136">
                        <c:v>50178.765884399414</c:v>
                      </c:pt>
                      <c:pt idx="12137">
                        <c:v>49031.635818481445</c:v>
                      </c:pt>
                      <c:pt idx="12138">
                        <c:v>47749.072830200195</c:v>
                      </c:pt>
                      <c:pt idx="12139">
                        <c:v>47758.297561645508</c:v>
                      </c:pt>
                      <c:pt idx="12140">
                        <c:v>47758.297805786133</c:v>
                      </c:pt>
                      <c:pt idx="12141">
                        <c:v>47758.297805786133</c:v>
                      </c:pt>
                      <c:pt idx="12142">
                        <c:v>47352.043655395508</c:v>
                      </c:pt>
                      <c:pt idx="12143">
                        <c:v>48098.193054199219</c:v>
                      </c:pt>
                      <c:pt idx="12144">
                        <c:v>48098.193054199219</c:v>
                      </c:pt>
                      <c:pt idx="12145">
                        <c:v>47598.464599609375</c:v>
                      </c:pt>
                      <c:pt idx="12146">
                        <c:v>47607.68896484375</c:v>
                      </c:pt>
                      <c:pt idx="12147">
                        <c:v>47598.464599609375</c:v>
                      </c:pt>
                      <c:pt idx="12148">
                        <c:v>49596.545791625977</c:v>
                      </c:pt>
                      <c:pt idx="12149">
                        <c:v>59550.188018798828</c:v>
                      </c:pt>
                      <c:pt idx="12150">
                        <c:v>51199.473709106445</c:v>
                      </c:pt>
                      <c:pt idx="12151">
                        <c:v>50997.469802856445</c:v>
                      </c:pt>
                      <c:pt idx="12152">
                        <c:v>46308.702835083008</c:v>
                      </c:pt>
                      <c:pt idx="12153">
                        <c:v>51956.349685668945</c:v>
                      </c:pt>
                      <c:pt idx="12154">
                        <c:v>55913.08918762207</c:v>
                      </c:pt>
                      <c:pt idx="12155">
                        <c:v>55839.979202270508</c:v>
                      </c:pt>
                      <c:pt idx="12156">
                        <c:v>56742.773162841797</c:v>
                      </c:pt>
                      <c:pt idx="12157">
                        <c:v>56746.777130126953</c:v>
                      </c:pt>
                      <c:pt idx="12158">
                        <c:v>57813.511138916016</c:v>
                      </c:pt>
                      <c:pt idx="12159">
                        <c:v>57430.576873779297</c:v>
                      </c:pt>
                      <c:pt idx="12160">
                        <c:v>57815.891387939453</c:v>
                      </c:pt>
                      <c:pt idx="12161">
                        <c:v>58213.744415283196</c:v>
                      </c:pt>
                      <c:pt idx="12162">
                        <c:v>58602.086456298828</c:v>
                      </c:pt>
                      <c:pt idx="12163">
                        <c:v>58602.086700439446</c:v>
                      </c:pt>
                      <c:pt idx="12164">
                        <c:v>58483.504913330078</c:v>
                      </c:pt>
                      <c:pt idx="12165">
                        <c:v>48869.940017700195</c:v>
                      </c:pt>
                      <c:pt idx="12166">
                        <c:v>50293.524490356445</c:v>
                      </c:pt>
                      <c:pt idx="12167">
                        <c:v>50293.524490356445</c:v>
                      </c:pt>
                      <c:pt idx="12168">
                        <c:v>50293.524490356445</c:v>
                      </c:pt>
                      <c:pt idx="12169">
                        <c:v>50293.524490356445</c:v>
                      </c:pt>
                      <c:pt idx="12170">
                        <c:v>50562.803787231445</c:v>
                      </c:pt>
                      <c:pt idx="12171">
                        <c:v>50493.643020629883</c:v>
                      </c:pt>
                      <c:pt idx="12172">
                        <c:v>50502.867385864258</c:v>
                      </c:pt>
                      <c:pt idx="12173">
                        <c:v>50502.56867980957</c:v>
                      </c:pt>
                      <c:pt idx="12174">
                        <c:v>46899.825820922852</c:v>
                      </c:pt>
                      <c:pt idx="12175">
                        <c:v>47763.230178833008</c:v>
                      </c:pt>
                      <c:pt idx="12176">
                        <c:v>47772.454788208008</c:v>
                      </c:pt>
                      <c:pt idx="12177">
                        <c:v>47420.454788208008</c:v>
                      </c:pt>
                      <c:pt idx="12178">
                        <c:v>56551.963043212891</c:v>
                      </c:pt>
                      <c:pt idx="12179">
                        <c:v>57427.822418212891</c:v>
                      </c:pt>
                      <c:pt idx="12180">
                        <c:v>51601.12825012207</c:v>
                      </c:pt>
                      <c:pt idx="12181">
                        <c:v>51627.65412902832</c:v>
                      </c:pt>
                      <c:pt idx="12182">
                        <c:v>51967.020950317376</c:v>
                      </c:pt>
                      <c:pt idx="12183">
                        <c:v>51847.116653442376</c:v>
                      </c:pt>
                      <c:pt idx="12184">
                        <c:v>47861.835342407227</c:v>
                      </c:pt>
                      <c:pt idx="12185">
                        <c:v>47861.835403442383</c:v>
                      </c:pt>
                      <c:pt idx="12186">
                        <c:v>46250.100784301758</c:v>
                      </c:pt>
                      <c:pt idx="12187">
                        <c:v>46186.425003051758</c:v>
                      </c:pt>
                      <c:pt idx="12188">
                        <c:v>45728.208694458008</c:v>
                      </c:pt>
                      <c:pt idx="12189">
                        <c:v>45933.743667602539</c:v>
                      </c:pt>
                      <c:pt idx="12190">
                        <c:v>46343.433486938477</c:v>
                      </c:pt>
                      <c:pt idx="12191">
                        <c:v>47666.75227355957</c:v>
                      </c:pt>
                      <c:pt idx="12192">
                        <c:v>47431.105972290039</c:v>
                      </c:pt>
                      <c:pt idx="12193">
                        <c:v>58988.827125549309</c:v>
                      </c:pt>
                      <c:pt idx="12194">
                        <c:v>59280.082008361809</c:v>
                      </c:pt>
                      <c:pt idx="12195">
                        <c:v>50984.746475219727</c:v>
                      </c:pt>
                      <c:pt idx="12196">
                        <c:v>50590.205642700195</c:v>
                      </c:pt>
                      <c:pt idx="12197">
                        <c:v>49759.913345336914</c:v>
                      </c:pt>
                      <c:pt idx="12198">
                        <c:v>46023.656494140625</c:v>
                      </c:pt>
                      <c:pt idx="12199">
                        <c:v>46379.026306152344</c:v>
                      </c:pt>
                      <c:pt idx="12200">
                        <c:v>46388.251098632813</c:v>
                      </c:pt>
                      <c:pt idx="12201">
                        <c:v>57536.994232177734</c:v>
                      </c:pt>
                      <c:pt idx="12202">
                        <c:v>57540.994293212891</c:v>
                      </c:pt>
                      <c:pt idx="12203">
                        <c:v>57550.219024658203</c:v>
                      </c:pt>
                      <c:pt idx="12204">
                        <c:v>57198.218902587891</c:v>
                      </c:pt>
                      <c:pt idx="12205">
                        <c:v>57188.994537353516</c:v>
                      </c:pt>
                      <c:pt idx="12206">
                        <c:v>56825.654434204102</c:v>
                      </c:pt>
                      <c:pt idx="12207">
                        <c:v>56715.945388793945</c:v>
                      </c:pt>
                      <c:pt idx="12208">
                        <c:v>56636.72102355957</c:v>
                      </c:pt>
                      <c:pt idx="12209">
                        <c:v>56632.720901489258</c:v>
                      </c:pt>
                      <c:pt idx="12210">
                        <c:v>64061.126907348626</c:v>
                      </c:pt>
                      <c:pt idx="12211">
                        <c:v>64333.933792114258</c:v>
                      </c:pt>
                      <c:pt idx="12212">
                        <c:v>50177.78450012207</c:v>
                      </c:pt>
                      <c:pt idx="12213">
                        <c:v>50601.712478637695</c:v>
                      </c:pt>
                      <c:pt idx="12214">
                        <c:v>48984.955154418945</c:v>
                      </c:pt>
                      <c:pt idx="12215">
                        <c:v>49175.769973754876</c:v>
                      </c:pt>
                      <c:pt idx="12216">
                        <c:v>49184.994583129876</c:v>
                      </c:pt>
                      <c:pt idx="12217">
                        <c:v>49184.99446105957</c:v>
                      </c:pt>
                      <c:pt idx="12218">
                        <c:v>50066.239944458008</c:v>
                      </c:pt>
                      <c:pt idx="12219">
                        <c:v>49775.736343383789</c:v>
                      </c:pt>
                      <c:pt idx="12220">
                        <c:v>49345.660293579102</c:v>
                      </c:pt>
                      <c:pt idx="12221">
                        <c:v>48450.169082641602</c:v>
                      </c:pt>
                      <c:pt idx="12222">
                        <c:v>48459.123062133782</c:v>
                      </c:pt>
                      <c:pt idx="12223">
                        <c:v>48459.123306274414</c:v>
                      </c:pt>
                      <c:pt idx="12224">
                        <c:v>48459.123306274414</c:v>
                      </c:pt>
                      <c:pt idx="12225">
                        <c:v>50606.420516967773</c:v>
                      </c:pt>
                      <c:pt idx="12226">
                        <c:v>46572.134353637695</c:v>
                      </c:pt>
                      <c:pt idx="12227">
                        <c:v>46581.358779907227</c:v>
                      </c:pt>
                      <c:pt idx="12228">
                        <c:v>46060.335525512695</c:v>
                      </c:pt>
                      <c:pt idx="12229">
                        <c:v>46307.124588012695</c:v>
                      </c:pt>
                      <c:pt idx="12230">
                        <c:v>46307.124649047852</c:v>
                      </c:pt>
                      <c:pt idx="12231">
                        <c:v>46307.124649047852</c:v>
                      </c:pt>
                      <c:pt idx="12232">
                        <c:v>46222.679641723633</c:v>
                      </c:pt>
                      <c:pt idx="12233">
                        <c:v>46184.093154907227</c:v>
                      </c:pt>
                      <c:pt idx="12234">
                        <c:v>45851.191604614258</c:v>
                      </c:pt>
                      <c:pt idx="12235">
                        <c:v>45715.081619262695</c:v>
                      </c:pt>
                      <c:pt idx="12236">
                        <c:v>45903.233413696289</c:v>
                      </c:pt>
                      <c:pt idx="12237">
                        <c:v>57625.400970458984</c:v>
                      </c:pt>
                      <c:pt idx="12238">
                        <c:v>57625.400970458984</c:v>
                      </c:pt>
                      <c:pt idx="12239">
                        <c:v>57625.401275634766</c:v>
                      </c:pt>
                      <c:pt idx="12240">
                        <c:v>51086.839065551758</c:v>
                      </c:pt>
                      <c:pt idx="12241">
                        <c:v>51086.839065551758</c:v>
                      </c:pt>
                      <c:pt idx="12242">
                        <c:v>50091.38655090332</c:v>
                      </c:pt>
                      <c:pt idx="12243">
                        <c:v>49408.282470703125</c:v>
                      </c:pt>
                      <c:pt idx="12244">
                        <c:v>49677.534057617188</c:v>
                      </c:pt>
                      <c:pt idx="12245">
                        <c:v>49843.661315917969</c:v>
                      </c:pt>
                      <c:pt idx="12246">
                        <c:v>50228.975769042969</c:v>
                      </c:pt>
                      <c:pt idx="12247">
                        <c:v>50139.456665039063</c:v>
                      </c:pt>
                      <c:pt idx="12248">
                        <c:v>49733.875442504883</c:v>
                      </c:pt>
                      <c:pt idx="12249">
                        <c:v>49367.37092590332</c:v>
                      </c:pt>
                      <c:pt idx="12250">
                        <c:v>49466.44563293457</c:v>
                      </c:pt>
                      <c:pt idx="12251">
                        <c:v>49336.235916137695</c:v>
                      </c:pt>
                      <c:pt idx="12252">
                        <c:v>56936.36946105957</c:v>
                      </c:pt>
                      <c:pt idx="12253">
                        <c:v>56936.36946105957</c:v>
                      </c:pt>
                      <c:pt idx="12254">
                        <c:v>56940.36946105957</c:v>
                      </c:pt>
                      <c:pt idx="12255">
                        <c:v>49920.24528503418</c:v>
                      </c:pt>
                      <c:pt idx="12256">
                        <c:v>49920.245590209961</c:v>
                      </c:pt>
                      <c:pt idx="12257">
                        <c:v>49187.933731079102</c:v>
                      </c:pt>
                      <c:pt idx="12258">
                        <c:v>48835.546951293945</c:v>
                      </c:pt>
                      <c:pt idx="12259">
                        <c:v>50507.082611083984</c:v>
                      </c:pt>
                      <c:pt idx="12260">
                        <c:v>50271.725540161126</c:v>
                      </c:pt>
                      <c:pt idx="12261">
                        <c:v>49403.096878051758</c:v>
                      </c:pt>
                      <c:pt idx="12262">
                        <c:v>49059.807693481445</c:v>
                      </c:pt>
                      <c:pt idx="12263">
                        <c:v>50599.004776000977</c:v>
                      </c:pt>
                      <c:pt idx="12264">
                        <c:v>50603.004776000977</c:v>
                      </c:pt>
                      <c:pt idx="12265">
                        <c:v>50612.229080200195</c:v>
                      </c:pt>
                      <c:pt idx="12266">
                        <c:v>56356.346145629883</c:v>
                      </c:pt>
                      <c:pt idx="12267">
                        <c:v>56356.34602355957</c:v>
                      </c:pt>
                      <c:pt idx="12268">
                        <c:v>58550.218658447266</c:v>
                      </c:pt>
                      <c:pt idx="12269">
                        <c:v>58304.710968017578</c:v>
                      </c:pt>
                      <c:pt idx="12270">
                        <c:v>49650.649757385254</c:v>
                      </c:pt>
                      <c:pt idx="12271">
                        <c:v>49650.649879455566</c:v>
                      </c:pt>
                      <c:pt idx="12272">
                        <c:v>49561.13077545166</c:v>
                      </c:pt>
                      <c:pt idx="12273">
                        <c:v>48719.945388793945</c:v>
                      </c:pt>
                      <c:pt idx="12274">
                        <c:v>48719.945449829102</c:v>
                      </c:pt>
                      <c:pt idx="12275">
                        <c:v>49201.818496704102</c:v>
                      </c:pt>
                      <c:pt idx="12276">
                        <c:v>48393.144668579102</c:v>
                      </c:pt>
                      <c:pt idx="12277">
                        <c:v>47470.584121704102</c:v>
                      </c:pt>
                      <c:pt idx="12278">
                        <c:v>49706.311187744141</c:v>
                      </c:pt>
                      <c:pt idx="12279">
                        <c:v>50186.044998168945</c:v>
                      </c:pt>
                      <c:pt idx="12280">
                        <c:v>49761.683547973633</c:v>
                      </c:pt>
                      <c:pt idx="12281">
                        <c:v>49917.793716430664</c:v>
                      </c:pt>
                      <c:pt idx="12282">
                        <c:v>49917.793838500977</c:v>
                      </c:pt>
                      <c:pt idx="12283">
                        <c:v>58661.802093505859</c:v>
                      </c:pt>
                      <c:pt idx="12284">
                        <c:v>58661.802093505859</c:v>
                      </c:pt>
                      <c:pt idx="12285">
                        <c:v>52279.256423950195</c:v>
                      </c:pt>
                      <c:pt idx="12286">
                        <c:v>52488.517410278313</c:v>
                      </c:pt>
                      <c:pt idx="12287">
                        <c:v>51077.86604309082</c:v>
                      </c:pt>
                      <c:pt idx="12288">
                        <c:v>51079.266677856445</c:v>
                      </c:pt>
                      <c:pt idx="12289">
                        <c:v>51816.076736450195</c:v>
                      </c:pt>
                      <c:pt idx="12290">
                        <c:v>48595.430374145508</c:v>
                      </c:pt>
                      <c:pt idx="12291">
                        <c:v>48462.86994934082</c:v>
                      </c:pt>
                      <c:pt idx="12292">
                        <c:v>48472.094436645508</c:v>
                      </c:pt>
                      <c:pt idx="12293">
                        <c:v>48472.094436645508</c:v>
                      </c:pt>
                      <c:pt idx="12294">
                        <c:v>48472.094436645508</c:v>
                      </c:pt>
                      <c:pt idx="12295">
                        <c:v>48414.041397094727</c:v>
                      </c:pt>
                      <c:pt idx="12296">
                        <c:v>48762.041397094727</c:v>
                      </c:pt>
                      <c:pt idx="12297">
                        <c:v>55799.662796020508</c:v>
                      </c:pt>
                      <c:pt idx="12298">
                        <c:v>55810.287307739258</c:v>
                      </c:pt>
                      <c:pt idx="12299">
                        <c:v>55860.457473754883</c:v>
                      </c:pt>
                      <c:pt idx="12300">
                        <c:v>62189.189224243164</c:v>
                      </c:pt>
                      <c:pt idx="12301">
                        <c:v>61571.057327270508</c:v>
                      </c:pt>
                      <c:pt idx="12302">
                        <c:v>50450.402908325195</c:v>
                      </c:pt>
                      <c:pt idx="12303">
                        <c:v>50452.660720825195</c:v>
                      </c:pt>
                      <c:pt idx="12304">
                        <c:v>50452.660720825195</c:v>
                      </c:pt>
                      <c:pt idx="12305">
                        <c:v>50230.277908325195</c:v>
                      </c:pt>
                      <c:pt idx="12306">
                        <c:v>50239.502334594727</c:v>
                      </c:pt>
                      <c:pt idx="12307">
                        <c:v>50843.834930419922</c:v>
                      </c:pt>
                      <c:pt idx="12308">
                        <c:v>51077.88883972168</c:v>
                      </c:pt>
                      <c:pt idx="12309">
                        <c:v>51087.113265991211</c:v>
                      </c:pt>
                      <c:pt idx="12310">
                        <c:v>48168.582168579102</c:v>
                      </c:pt>
                      <c:pt idx="12311">
                        <c:v>48217.410842895508</c:v>
                      </c:pt>
                      <c:pt idx="12312">
                        <c:v>48172.582229614258</c:v>
                      </c:pt>
                      <c:pt idx="12313">
                        <c:v>48181.806594848633</c:v>
                      </c:pt>
                      <c:pt idx="12314">
                        <c:v>48408.81379699707</c:v>
                      </c:pt>
                      <c:pt idx="12315">
                        <c:v>51506.545181274414</c:v>
                      </c:pt>
                      <c:pt idx="12316">
                        <c:v>52368.789871215813</c:v>
                      </c:pt>
                      <c:pt idx="12317">
                        <c:v>52119.01350402832</c:v>
                      </c:pt>
                      <c:pt idx="12318">
                        <c:v>52118.823806762695</c:v>
                      </c:pt>
                      <c:pt idx="12319">
                        <c:v>52021.16633605957</c:v>
                      </c:pt>
                      <c:pt idx="12320">
                        <c:v>51040.544265747063</c:v>
                      </c:pt>
                      <c:pt idx="12321">
                        <c:v>51087.169998168945</c:v>
                      </c:pt>
                      <c:pt idx="12322">
                        <c:v>51087.170730590813</c:v>
                      </c:pt>
                      <c:pt idx="12323">
                        <c:v>50326.775100708008</c:v>
                      </c:pt>
                      <c:pt idx="12324">
                        <c:v>50326.775100708008</c:v>
                      </c:pt>
                      <c:pt idx="12325">
                        <c:v>49941.460647583008</c:v>
                      </c:pt>
                      <c:pt idx="12326">
                        <c:v>51179.287368774414</c:v>
                      </c:pt>
                      <c:pt idx="12327">
                        <c:v>51179.28742980957</c:v>
                      </c:pt>
                      <c:pt idx="12328">
                        <c:v>58298.273345947266</c:v>
                      </c:pt>
                      <c:pt idx="12329">
                        <c:v>59752.74934387207</c:v>
                      </c:pt>
                      <c:pt idx="12330">
                        <c:v>50853.125564575195</c:v>
                      </c:pt>
                      <c:pt idx="12331">
                        <c:v>50886.362503051758</c:v>
                      </c:pt>
                      <c:pt idx="12332">
                        <c:v>50073.30696105957</c:v>
                      </c:pt>
                      <c:pt idx="12333">
                        <c:v>50822.96565246582</c:v>
                      </c:pt>
                      <c:pt idx="12334">
                        <c:v>50862.70442199707</c:v>
                      </c:pt>
                      <c:pt idx="12335">
                        <c:v>55916.761856079102</c:v>
                      </c:pt>
                      <c:pt idx="12336">
                        <c:v>55916.761917114258</c:v>
                      </c:pt>
                      <c:pt idx="12337">
                        <c:v>58199.484527587891</c:v>
                      </c:pt>
                      <c:pt idx="12338">
                        <c:v>58199.484466552734</c:v>
                      </c:pt>
                      <c:pt idx="12339">
                        <c:v>58443.899932861328</c:v>
                      </c:pt>
                      <c:pt idx="12340">
                        <c:v>58452.316925048828</c:v>
                      </c:pt>
                      <c:pt idx="12341">
                        <c:v>58439.092559814446</c:v>
                      </c:pt>
                      <c:pt idx="12342">
                        <c:v>59365.810333251946</c:v>
                      </c:pt>
                      <c:pt idx="12343">
                        <c:v>60619.213653564446</c:v>
                      </c:pt>
                      <c:pt idx="12344">
                        <c:v>59830.169464111328</c:v>
                      </c:pt>
                      <c:pt idx="12345">
                        <c:v>48647.903884887695</c:v>
                      </c:pt>
                      <c:pt idx="12346">
                        <c:v>48647.903396606445</c:v>
                      </c:pt>
                      <c:pt idx="12347">
                        <c:v>48213.76155090332</c:v>
                      </c:pt>
                      <c:pt idx="12348">
                        <c:v>48130.76008605957</c:v>
                      </c:pt>
                      <c:pt idx="12349">
                        <c:v>48164.074783325195</c:v>
                      </c:pt>
                      <c:pt idx="12350">
                        <c:v>47561.651443481445</c:v>
                      </c:pt>
                      <c:pt idx="12351">
                        <c:v>48940.152969360352</c:v>
                      </c:pt>
                      <c:pt idx="12352">
                        <c:v>49413.183364868164</c:v>
                      </c:pt>
                      <c:pt idx="12353">
                        <c:v>49108.243606567383</c:v>
                      </c:pt>
                      <c:pt idx="12354">
                        <c:v>49157.07209777832</c:v>
                      </c:pt>
                      <c:pt idx="12355">
                        <c:v>49072.236587524414</c:v>
                      </c:pt>
                      <c:pt idx="12356">
                        <c:v>49120.047927856445</c:v>
                      </c:pt>
                      <c:pt idx="12357">
                        <c:v>59898.838943481438</c:v>
                      </c:pt>
                      <c:pt idx="12358">
                        <c:v>60632.56819152832</c:v>
                      </c:pt>
                      <c:pt idx="12359">
                        <c:v>59961.39094543457</c:v>
                      </c:pt>
                      <c:pt idx="12360">
                        <c:v>49938.594314575195</c:v>
                      </c:pt>
                      <c:pt idx="12361">
                        <c:v>49205.88410949707</c:v>
                      </c:pt>
                      <c:pt idx="12362">
                        <c:v>49205.88410949707</c:v>
                      </c:pt>
                      <c:pt idx="12363">
                        <c:v>49205.884353637695</c:v>
                      </c:pt>
                      <c:pt idx="12364">
                        <c:v>48961.671951293945</c:v>
                      </c:pt>
                      <c:pt idx="12365">
                        <c:v>49241.894119262695</c:v>
                      </c:pt>
                      <c:pt idx="12366">
                        <c:v>47416.342971801758</c:v>
                      </c:pt>
                      <c:pt idx="12367">
                        <c:v>47703.555740356445</c:v>
                      </c:pt>
                      <c:pt idx="12368">
                        <c:v>48116.043167114258</c:v>
                      </c:pt>
                      <c:pt idx="12369">
                        <c:v>48116.043045043945</c:v>
                      </c:pt>
                      <c:pt idx="12370">
                        <c:v>47973.563919067376</c:v>
                      </c:pt>
                      <c:pt idx="12371">
                        <c:v>48423.25862121582</c:v>
                      </c:pt>
                      <c:pt idx="12372">
                        <c:v>56027.712432861328</c:v>
                      </c:pt>
                      <c:pt idx="12373">
                        <c:v>56347.194732666008</c:v>
                      </c:pt>
                      <c:pt idx="12374">
                        <c:v>56274.074737548828</c:v>
                      </c:pt>
                      <c:pt idx="12375">
                        <c:v>63617.42024230957</c:v>
                      </c:pt>
                      <c:pt idx="12376">
                        <c:v>50103.15315246582</c:v>
                      </c:pt>
                      <c:pt idx="12377">
                        <c:v>49691.027786254876</c:v>
                      </c:pt>
                      <c:pt idx="12378">
                        <c:v>50795.797927856445</c:v>
                      </c:pt>
                      <c:pt idx="12379">
                        <c:v>48450.110061645508</c:v>
                      </c:pt>
                      <c:pt idx="12380">
                        <c:v>48331.479202270508</c:v>
                      </c:pt>
                      <c:pt idx="12381">
                        <c:v>48911.912796020508</c:v>
                      </c:pt>
                      <c:pt idx="12382">
                        <c:v>50258.501251220703</c:v>
                      </c:pt>
                      <c:pt idx="12383">
                        <c:v>49022.638656616211</c:v>
                      </c:pt>
                      <c:pt idx="12384">
                        <c:v>48941.123275756836</c:v>
                      </c:pt>
                      <c:pt idx="12385">
                        <c:v>48822.219192504883</c:v>
                      </c:pt>
                      <c:pt idx="12386">
                        <c:v>48812.994766235352</c:v>
                      </c:pt>
                      <c:pt idx="12387">
                        <c:v>47005.957962036133</c:v>
                      </c:pt>
                      <c:pt idx="12388">
                        <c:v>47015.182388305664</c:v>
                      </c:pt>
                      <c:pt idx="12389">
                        <c:v>47011.982330322266</c:v>
                      </c:pt>
                      <c:pt idx="12390">
                        <c:v>51414.482498168945</c:v>
                      </c:pt>
                      <c:pt idx="12391">
                        <c:v>49825.736892700195</c:v>
                      </c:pt>
                      <c:pt idx="12392">
                        <c:v>47492.478607177734</c:v>
                      </c:pt>
                      <c:pt idx="12393">
                        <c:v>47356.368743896484</c:v>
                      </c:pt>
                      <c:pt idx="12394">
                        <c:v>49142.26057434082</c:v>
                      </c:pt>
                      <c:pt idx="12395">
                        <c:v>48679.120071411133</c:v>
                      </c:pt>
                      <c:pt idx="12396">
                        <c:v>48679.120315551758</c:v>
                      </c:pt>
                      <c:pt idx="12397">
                        <c:v>48679.120254516602</c:v>
                      </c:pt>
                      <c:pt idx="12398">
                        <c:v>48279.051223754883</c:v>
                      </c:pt>
                      <c:pt idx="12399">
                        <c:v>48406.646743774414</c:v>
                      </c:pt>
                      <c:pt idx="12400">
                        <c:v>48423.268569946289</c:v>
                      </c:pt>
                      <c:pt idx="12401">
                        <c:v>56709.475067138672</c:v>
                      </c:pt>
                      <c:pt idx="12402">
                        <c:v>57061.475067138672</c:v>
                      </c:pt>
                      <c:pt idx="12403">
                        <c:v>56709.475067138672</c:v>
                      </c:pt>
                      <c:pt idx="12404">
                        <c:v>60475.604583740234</c:v>
                      </c:pt>
                      <c:pt idx="12405">
                        <c:v>49923.436172485352</c:v>
                      </c:pt>
                      <c:pt idx="12406">
                        <c:v>49367.914627075195</c:v>
                      </c:pt>
                      <c:pt idx="12407">
                        <c:v>48808.309158325195</c:v>
                      </c:pt>
                      <c:pt idx="12408">
                        <c:v>48808.309158325195</c:v>
                      </c:pt>
                      <c:pt idx="12409">
                        <c:v>47852.583953857422</c:v>
                      </c:pt>
                      <c:pt idx="12410">
                        <c:v>47852.583953857422</c:v>
                      </c:pt>
                      <c:pt idx="12411">
                        <c:v>48626.481719970703</c:v>
                      </c:pt>
                      <c:pt idx="12412">
                        <c:v>48984.881790161133</c:v>
                      </c:pt>
                      <c:pt idx="12413">
                        <c:v>48746.547805786133</c:v>
                      </c:pt>
                      <c:pt idx="12414">
                        <c:v>48746.547805786133</c:v>
                      </c:pt>
                      <c:pt idx="12415">
                        <c:v>48746.547744750977</c:v>
                      </c:pt>
                      <c:pt idx="12416">
                        <c:v>48750.547805786133</c:v>
                      </c:pt>
                      <c:pt idx="12417">
                        <c:v>48759.772109985352</c:v>
                      </c:pt>
                      <c:pt idx="12418">
                        <c:v>58869.833038330078</c:v>
                      </c:pt>
                      <c:pt idx="12419">
                        <c:v>58869.833160400391</c:v>
                      </c:pt>
                      <c:pt idx="12420">
                        <c:v>50837.698806762695</c:v>
                      </c:pt>
                      <c:pt idx="12421">
                        <c:v>50576.369705200195</c:v>
                      </c:pt>
                      <c:pt idx="12422">
                        <c:v>50576.369705200195</c:v>
                      </c:pt>
                      <c:pt idx="12423">
                        <c:v>50406.549392700195</c:v>
                      </c:pt>
                      <c:pt idx="12424">
                        <c:v>50415.773818969727</c:v>
                      </c:pt>
                      <c:pt idx="12425">
                        <c:v>50406.549392700195</c:v>
                      </c:pt>
                      <c:pt idx="12426">
                        <c:v>50893.941848754883</c:v>
                      </c:pt>
                      <c:pt idx="12427">
                        <c:v>47809.246185302734</c:v>
                      </c:pt>
                      <c:pt idx="12428">
                        <c:v>58067.347259521484</c:v>
                      </c:pt>
                      <c:pt idx="12429">
                        <c:v>58974.562896728516</c:v>
                      </c:pt>
                      <c:pt idx="12430">
                        <c:v>58889.044036865234</c:v>
                      </c:pt>
                      <c:pt idx="12431">
                        <c:v>59017.202056884766</c:v>
                      </c:pt>
                      <c:pt idx="12432">
                        <c:v>59270.458465576172</c:v>
                      </c:pt>
                      <c:pt idx="12433">
                        <c:v>60737.054153442383</c:v>
                      </c:pt>
                      <c:pt idx="12434">
                        <c:v>60737.05403137207</c:v>
                      </c:pt>
                      <c:pt idx="12435">
                        <c:v>49952.381423950195</c:v>
                      </c:pt>
                      <c:pt idx="12436">
                        <c:v>49961.605911254883</c:v>
                      </c:pt>
                      <c:pt idx="12437">
                        <c:v>49805.895706176758</c:v>
                      </c:pt>
                      <c:pt idx="12438">
                        <c:v>46682.678436279297</c:v>
                      </c:pt>
                      <c:pt idx="12439">
                        <c:v>46667.166534423828</c:v>
                      </c:pt>
                      <c:pt idx="12440">
                        <c:v>46715.995086669922</c:v>
                      </c:pt>
                      <c:pt idx="12441">
                        <c:v>46471.783050537109</c:v>
                      </c:pt>
                      <c:pt idx="12442">
                        <c:v>47762.840057373047</c:v>
                      </c:pt>
                      <c:pt idx="12443">
                        <c:v>47762.840057373047</c:v>
                      </c:pt>
                      <c:pt idx="12444">
                        <c:v>50064.52131652832</c:v>
                      </c:pt>
                      <c:pt idx="12445">
                        <c:v>50064.52131652832</c:v>
                      </c:pt>
                      <c:pt idx="12446">
                        <c:v>50064.521438598633</c:v>
                      </c:pt>
                      <c:pt idx="12447">
                        <c:v>50632.354080200195</c:v>
                      </c:pt>
                      <c:pt idx="12448">
                        <c:v>50646.595657348633</c:v>
                      </c:pt>
                      <c:pt idx="12449">
                        <c:v>59566.643157958984</c:v>
                      </c:pt>
                      <c:pt idx="12450">
                        <c:v>52708.989944458008</c:v>
                      </c:pt>
                      <c:pt idx="12451">
                        <c:v>53027.485427856445</c:v>
                      </c:pt>
                      <c:pt idx="12452">
                        <c:v>53002.175857543945</c:v>
                      </c:pt>
                      <c:pt idx="12453">
                        <c:v>52929.065994262695</c:v>
                      </c:pt>
                      <c:pt idx="12454">
                        <c:v>47859.473037719727</c:v>
                      </c:pt>
                      <c:pt idx="12455">
                        <c:v>47859.473098754883</c:v>
                      </c:pt>
                      <c:pt idx="12456">
                        <c:v>48931.471572875977</c:v>
                      </c:pt>
                      <c:pt idx="12457">
                        <c:v>48940.695938110352</c:v>
                      </c:pt>
                      <c:pt idx="12458">
                        <c:v>48940.695999145508</c:v>
                      </c:pt>
                      <c:pt idx="12459">
                        <c:v>48931.471572875977</c:v>
                      </c:pt>
                      <c:pt idx="12460">
                        <c:v>48667.967300415039</c:v>
                      </c:pt>
                      <c:pt idx="12461">
                        <c:v>48620.156265258789</c:v>
                      </c:pt>
                      <c:pt idx="12462">
                        <c:v>59205.055374145508</c:v>
                      </c:pt>
                      <c:pt idx="12463">
                        <c:v>59115.536087036126</c:v>
                      </c:pt>
                      <c:pt idx="12464">
                        <c:v>58781.303985595703</c:v>
                      </c:pt>
                      <c:pt idx="12465">
                        <c:v>50773.915267944336</c:v>
                      </c:pt>
                      <c:pt idx="12466">
                        <c:v>47420.081924438477</c:v>
                      </c:pt>
                      <c:pt idx="12467">
                        <c:v>47420.081985473633</c:v>
                      </c:pt>
                      <c:pt idx="12468">
                        <c:v>47068.081985473633</c:v>
                      </c:pt>
                      <c:pt idx="12469">
                        <c:v>47068.081985473633</c:v>
                      </c:pt>
                      <c:pt idx="12470">
                        <c:v>50002.667510986328</c:v>
                      </c:pt>
                      <c:pt idx="12471">
                        <c:v>49964.36994934082</c:v>
                      </c:pt>
                      <c:pt idx="12472">
                        <c:v>50001.180252075195</c:v>
                      </c:pt>
                      <c:pt idx="12473">
                        <c:v>48779.557815551758</c:v>
                      </c:pt>
                      <c:pt idx="12474">
                        <c:v>48788.782302856445</c:v>
                      </c:pt>
                      <c:pt idx="12475">
                        <c:v>48722.660232543945</c:v>
                      </c:pt>
                      <c:pt idx="12476">
                        <c:v>48633.141128540039</c:v>
                      </c:pt>
                      <c:pt idx="12477">
                        <c:v>56496.089263916016</c:v>
                      </c:pt>
                      <c:pt idx="12478">
                        <c:v>56406.570098876953</c:v>
                      </c:pt>
                      <c:pt idx="12479">
                        <c:v>57556.632843017578</c:v>
                      </c:pt>
                      <c:pt idx="12480">
                        <c:v>50861.51496887207</c:v>
                      </c:pt>
                      <c:pt idx="12481">
                        <c:v>50318.408828735352</c:v>
                      </c:pt>
                      <c:pt idx="12482">
                        <c:v>49309.431922912598</c:v>
                      </c:pt>
                      <c:pt idx="12483">
                        <c:v>49834.458343505859</c:v>
                      </c:pt>
                      <c:pt idx="12484">
                        <c:v>49834.458404541016</c:v>
                      </c:pt>
                      <c:pt idx="12485">
                        <c:v>49321.690353393555</c:v>
                      </c:pt>
                      <c:pt idx="12486">
                        <c:v>49325.690414428711</c:v>
                      </c:pt>
                      <c:pt idx="12487">
                        <c:v>49334.914840698242</c:v>
                      </c:pt>
                      <c:pt idx="12488">
                        <c:v>49334.944290161133</c:v>
                      </c:pt>
                      <c:pt idx="12489">
                        <c:v>49325.719924926758</c:v>
                      </c:pt>
                      <c:pt idx="12490">
                        <c:v>48309.670120239258</c:v>
                      </c:pt>
                      <c:pt idx="12491">
                        <c:v>47272.052322387695</c:v>
                      </c:pt>
                      <c:pt idx="12492">
                        <c:v>47276.052383422852</c:v>
                      </c:pt>
                      <c:pt idx="12493">
                        <c:v>47268.852447509766</c:v>
                      </c:pt>
                      <c:pt idx="12494">
                        <c:v>58556.876602172852</c:v>
                      </c:pt>
                      <c:pt idx="12495">
                        <c:v>51701.017837524414</c:v>
                      </c:pt>
                      <c:pt idx="12496">
                        <c:v>52321.067947387695</c:v>
                      </c:pt>
                      <c:pt idx="12497">
                        <c:v>52405.558181762695</c:v>
                      </c:pt>
                      <c:pt idx="12498">
                        <c:v>52454.386795043945</c:v>
                      </c:pt>
                      <c:pt idx="12499">
                        <c:v>50998.664138793945</c:v>
                      </c:pt>
                      <c:pt idx="12500">
                        <c:v>50762.410476684563</c:v>
                      </c:pt>
                      <c:pt idx="12501">
                        <c:v>50762.410232543945</c:v>
                      </c:pt>
                      <c:pt idx="12502">
                        <c:v>49264.926834106445</c:v>
                      </c:pt>
                      <c:pt idx="12503">
                        <c:v>49274.151443481445</c:v>
                      </c:pt>
                      <c:pt idx="12504">
                        <c:v>49183.411697387695</c:v>
                      </c:pt>
                      <c:pt idx="12505">
                        <c:v>50717.447280883789</c:v>
                      </c:pt>
                      <c:pt idx="12506">
                        <c:v>50581.337539672844</c:v>
                      </c:pt>
                      <c:pt idx="12507">
                        <c:v>58684.087799072258</c:v>
                      </c:pt>
                      <c:pt idx="12508">
                        <c:v>58610.967681884758</c:v>
                      </c:pt>
                      <c:pt idx="12509">
                        <c:v>58537.857696533196</c:v>
                      </c:pt>
                      <c:pt idx="12510">
                        <c:v>50605.383987426758</c:v>
                      </c:pt>
                      <c:pt idx="12511">
                        <c:v>50105.817581176758</c:v>
                      </c:pt>
                      <c:pt idx="12512">
                        <c:v>50056.334854125977</c:v>
                      </c:pt>
                      <c:pt idx="12513">
                        <c:v>49657.795974731445</c:v>
                      </c:pt>
                      <c:pt idx="12514">
                        <c:v>47615.934951782227</c:v>
                      </c:pt>
                      <c:pt idx="12515">
                        <c:v>47615.934951782227</c:v>
                      </c:pt>
                      <c:pt idx="12516">
                        <c:v>48782.220291137695</c:v>
                      </c:pt>
                      <c:pt idx="12517">
                        <c:v>48791.444717407227</c:v>
                      </c:pt>
                      <c:pt idx="12518">
                        <c:v>48116.560195922852</c:v>
                      </c:pt>
                      <c:pt idx="12519">
                        <c:v>48120.560195922852</c:v>
                      </c:pt>
                      <c:pt idx="12520">
                        <c:v>48129.784622192383</c:v>
                      </c:pt>
                      <c:pt idx="12521">
                        <c:v>48356.791763305664</c:v>
                      </c:pt>
                      <c:pt idx="12522">
                        <c:v>50929.058486938477</c:v>
                      </c:pt>
                      <c:pt idx="12523">
                        <c:v>50933.05842590332</c:v>
                      </c:pt>
                      <c:pt idx="12524">
                        <c:v>58253.716827392578</c:v>
                      </c:pt>
                      <c:pt idx="12525">
                        <c:v>62398.149383544922</c:v>
                      </c:pt>
                      <c:pt idx="12526">
                        <c:v>61602.181976318359</c:v>
                      </c:pt>
                      <c:pt idx="12527">
                        <c:v>61611.759124755859</c:v>
                      </c:pt>
                      <c:pt idx="12528">
                        <c:v>62683.565628051758</c:v>
                      </c:pt>
                      <c:pt idx="12529">
                        <c:v>49802.684646606445</c:v>
                      </c:pt>
                      <c:pt idx="12530">
                        <c:v>50154.814895629876</c:v>
                      </c:pt>
                      <c:pt idx="12531">
                        <c:v>51916.62239074707</c:v>
                      </c:pt>
                      <c:pt idx="12532">
                        <c:v>51636.655349731438</c:v>
                      </c:pt>
                      <c:pt idx="12533">
                        <c:v>51636.656326293938</c:v>
                      </c:pt>
                      <c:pt idx="12534">
                        <c:v>58714.588958740234</c:v>
                      </c:pt>
                      <c:pt idx="12535">
                        <c:v>58714.589019775391</c:v>
                      </c:pt>
                      <c:pt idx="12536">
                        <c:v>58459.283233642578</c:v>
                      </c:pt>
                      <c:pt idx="12537">
                        <c:v>58468.507598876953</c:v>
                      </c:pt>
                      <c:pt idx="12538">
                        <c:v>58468.507598876953</c:v>
                      </c:pt>
                      <c:pt idx="12539">
                        <c:v>58459.283111572266</c:v>
                      </c:pt>
                      <c:pt idx="12540">
                        <c:v>50265.890884399414</c:v>
                      </c:pt>
                      <c:pt idx="12541">
                        <c:v>50096.534301757813</c:v>
                      </c:pt>
                      <c:pt idx="12542">
                        <c:v>48043.02619934082</c:v>
                      </c:pt>
                      <c:pt idx="12543">
                        <c:v>49780.16389465332</c:v>
                      </c:pt>
                      <c:pt idx="12544">
                        <c:v>49199.73030090332</c:v>
                      </c:pt>
                      <c:pt idx="12545">
                        <c:v>46440.918655395508</c:v>
                      </c:pt>
                      <c:pt idx="12546">
                        <c:v>47807.411148071289</c:v>
                      </c:pt>
                      <c:pt idx="12547">
                        <c:v>57078.288467407227</c:v>
                      </c:pt>
                      <c:pt idx="12548">
                        <c:v>56593.29426574707</c:v>
                      </c:pt>
                      <c:pt idx="12549">
                        <c:v>58384.487258911133</c:v>
                      </c:pt>
                      <c:pt idx="12550">
                        <c:v>58041.71174621582</c:v>
                      </c:pt>
                      <c:pt idx="12551">
                        <c:v>58041.71174621582</c:v>
                      </c:pt>
                      <c:pt idx="12552">
                        <c:v>58041.711685180664</c:v>
                      </c:pt>
                      <c:pt idx="12553">
                        <c:v>58432.046951293945</c:v>
                      </c:pt>
                      <c:pt idx="12554">
                        <c:v>58368.371353149414</c:v>
                      </c:pt>
                      <c:pt idx="12555">
                        <c:v>49365.889297485352</c:v>
                      </c:pt>
                      <c:pt idx="12556">
                        <c:v>49700.503875732422</c:v>
                      </c:pt>
                      <c:pt idx="12557">
                        <c:v>49709.728546142578</c:v>
                      </c:pt>
                      <c:pt idx="12558">
                        <c:v>48987.582244873047</c:v>
                      </c:pt>
                      <c:pt idx="12559">
                        <c:v>48789.285125732422</c:v>
                      </c:pt>
                      <c:pt idx="12560">
                        <c:v>49163.690017700195</c:v>
                      </c:pt>
                      <c:pt idx="12561">
                        <c:v>49163.660568237305</c:v>
                      </c:pt>
                      <c:pt idx="12562">
                        <c:v>48778.348068237305</c:v>
                      </c:pt>
                      <c:pt idx="12563">
                        <c:v>51637.311447143555</c:v>
                      </c:pt>
                      <c:pt idx="12564">
                        <c:v>51637.311447143555</c:v>
                      </c:pt>
                      <c:pt idx="12565">
                        <c:v>48493.561599731445</c:v>
                      </c:pt>
                      <c:pt idx="12566">
                        <c:v>50339.736038208008</c:v>
                      </c:pt>
                      <c:pt idx="12567">
                        <c:v>50348.960525512695</c:v>
                      </c:pt>
                      <c:pt idx="12568">
                        <c:v>50348.960525512695</c:v>
                      </c:pt>
                      <c:pt idx="12569">
                        <c:v>50339.73616027832</c:v>
                      </c:pt>
                      <c:pt idx="12570">
                        <c:v>49121.48371887207</c:v>
                      </c:pt>
                      <c:pt idx="12571">
                        <c:v>49204.845108032227</c:v>
                      </c:pt>
                      <c:pt idx="12572">
                        <c:v>49188.323623657227</c:v>
                      </c:pt>
                      <c:pt idx="12573">
                        <c:v>49390.769424438477</c:v>
                      </c:pt>
                      <c:pt idx="12574">
                        <c:v>47079.167617797852</c:v>
                      </c:pt>
                      <c:pt idx="12575">
                        <c:v>46964.234024047852</c:v>
                      </c:pt>
                      <c:pt idx="12576">
                        <c:v>46973.136917114258</c:v>
                      </c:pt>
                      <c:pt idx="12577">
                        <c:v>46973.13703918457</c:v>
                      </c:pt>
                      <c:pt idx="12578">
                        <c:v>46973.13703918457</c:v>
                      </c:pt>
                      <c:pt idx="12579">
                        <c:v>46680.418106079102</c:v>
                      </c:pt>
                      <c:pt idx="12580">
                        <c:v>49060.251708984375</c:v>
                      </c:pt>
                      <c:pt idx="12581">
                        <c:v>49064.251586914063</c:v>
                      </c:pt>
                      <c:pt idx="12582">
                        <c:v>49073.47607421875</c:v>
                      </c:pt>
                      <c:pt idx="12583">
                        <c:v>49064.251586914063</c:v>
                      </c:pt>
                      <c:pt idx="12584">
                        <c:v>49377.135391235352</c:v>
                      </c:pt>
                      <c:pt idx="12585">
                        <c:v>49946.069046020508</c:v>
                      </c:pt>
                      <c:pt idx="12586">
                        <c:v>48975.095230102539</c:v>
                      </c:pt>
                      <c:pt idx="12587">
                        <c:v>49022.90657043457</c:v>
                      </c:pt>
                      <c:pt idx="12588">
                        <c:v>46671.610427856445</c:v>
                      </c:pt>
                      <c:pt idx="12589">
                        <c:v>46655.745681762695</c:v>
                      </c:pt>
                      <c:pt idx="12590">
                        <c:v>47009.62434387207</c:v>
                      </c:pt>
                      <c:pt idx="12591">
                        <c:v>46936.724319458001</c:v>
                      </c:pt>
                      <c:pt idx="12592">
                        <c:v>46225.143630981445</c:v>
                      </c:pt>
                      <c:pt idx="12593">
                        <c:v>46264.630813598633</c:v>
                      </c:pt>
                      <c:pt idx="12594">
                        <c:v>51445.757461547852</c:v>
                      </c:pt>
                      <c:pt idx="12595">
                        <c:v>51831.071975708008</c:v>
                      </c:pt>
                      <c:pt idx="12596">
                        <c:v>56332.49250793457</c:v>
                      </c:pt>
                      <c:pt idx="12597">
                        <c:v>56727.031448364258</c:v>
                      </c:pt>
                      <c:pt idx="12598">
                        <c:v>57889.550491333008</c:v>
                      </c:pt>
                      <c:pt idx="12599">
                        <c:v>59828.555084228508</c:v>
                      </c:pt>
                      <c:pt idx="12600">
                        <c:v>51864.617141723626</c:v>
                      </c:pt>
                      <c:pt idx="12601">
                        <c:v>52641.624099731445</c:v>
                      </c:pt>
                      <c:pt idx="12602">
                        <c:v>52568.503616333008</c:v>
                      </c:pt>
                      <c:pt idx="12603">
                        <c:v>52495.393753051758</c:v>
                      </c:pt>
                      <c:pt idx="12604">
                        <c:v>50352.455032348633</c:v>
                      </c:pt>
                      <c:pt idx="12605">
                        <c:v>46617.737991333008</c:v>
                      </c:pt>
                      <c:pt idx="12606">
                        <c:v>47760.940811157227</c:v>
                      </c:pt>
                      <c:pt idx="12607">
                        <c:v>47695.02571105957</c:v>
                      </c:pt>
                      <c:pt idx="12608">
                        <c:v>49747.409271240234</c:v>
                      </c:pt>
                      <c:pt idx="12609">
                        <c:v>49747.409271240234</c:v>
                      </c:pt>
                      <c:pt idx="12610">
                        <c:v>50114.846878051758</c:v>
                      </c:pt>
                      <c:pt idx="12611">
                        <c:v>60102.864944458008</c:v>
                      </c:pt>
                      <c:pt idx="12612">
                        <c:v>60102.864944458008</c:v>
                      </c:pt>
                      <c:pt idx="12613">
                        <c:v>56590.367706298828</c:v>
                      </c:pt>
                      <c:pt idx="12614">
                        <c:v>56590.367706298828</c:v>
                      </c:pt>
                      <c:pt idx="12615">
                        <c:v>47673.725173950195</c:v>
                      </c:pt>
                      <c:pt idx="12616">
                        <c:v>48782.564834594727</c:v>
                      </c:pt>
                      <c:pt idx="12617">
                        <c:v>48782.564834594727</c:v>
                      </c:pt>
                      <c:pt idx="12618">
                        <c:v>48773.340408325195</c:v>
                      </c:pt>
                      <c:pt idx="12619">
                        <c:v>49057.484451293945</c:v>
                      </c:pt>
                      <c:pt idx="12620">
                        <c:v>49805.973602294922</c:v>
                      </c:pt>
                      <c:pt idx="12621">
                        <c:v>49800.956512451172</c:v>
                      </c:pt>
                      <c:pt idx="12622">
                        <c:v>49338.836090087891</c:v>
                      </c:pt>
                      <c:pt idx="12623">
                        <c:v>48458.324356079102</c:v>
                      </c:pt>
                      <c:pt idx="12624">
                        <c:v>48458.324356079102</c:v>
                      </c:pt>
                      <c:pt idx="12625">
                        <c:v>48204.956893920898</c:v>
                      </c:pt>
                      <c:pt idx="12626">
                        <c:v>60240.607864379876</c:v>
                      </c:pt>
                      <c:pt idx="12627">
                        <c:v>61807.641799926758</c:v>
                      </c:pt>
                      <c:pt idx="12628">
                        <c:v>62002.614944458008</c:v>
                      </c:pt>
                      <c:pt idx="12629">
                        <c:v>61702.591506958008</c:v>
                      </c:pt>
                      <c:pt idx="12630">
                        <c:v>48844.091506958008</c:v>
                      </c:pt>
                      <c:pt idx="12631">
                        <c:v>48844.091506958008</c:v>
                      </c:pt>
                      <c:pt idx="12632">
                        <c:v>48844.091506958008</c:v>
                      </c:pt>
                      <c:pt idx="12633">
                        <c:v>48844.091506958008</c:v>
                      </c:pt>
                      <c:pt idx="12634">
                        <c:v>50202.059951782227</c:v>
                      </c:pt>
                      <c:pt idx="12635">
                        <c:v>49748.435928344727</c:v>
                      </c:pt>
                      <c:pt idx="12636">
                        <c:v>49739.211502075195</c:v>
                      </c:pt>
                      <c:pt idx="12637">
                        <c:v>49144.572647094727</c:v>
                      </c:pt>
                      <c:pt idx="12638">
                        <c:v>49144.572647094727</c:v>
                      </c:pt>
                      <c:pt idx="12639">
                        <c:v>50967.927810668945</c:v>
                      </c:pt>
                      <c:pt idx="12640">
                        <c:v>48178.35432434082</c:v>
                      </c:pt>
                      <c:pt idx="12641">
                        <c:v>47936.754592895508</c:v>
                      </c:pt>
                      <c:pt idx="12642">
                        <c:v>47791.28596496582</c:v>
                      </c:pt>
                      <c:pt idx="12643">
                        <c:v>47791.286087036133</c:v>
                      </c:pt>
                      <c:pt idx="12644">
                        <c:v>48018.293228149414</c:v>
                      </c:pt>
                      <c:pt idx="12645">
                        <c:v>50674.39338684082</c:v>
                      </c:pt>
                      <c:pt idx="12646">
                        <c:v>50723.22200012207</c:v>
                      </c:pt>
                      <c:pt idx="12647">
                        <c:v>49934.272903442376</c:v>
                      </c:pt>
                      <c:pt idx="12648">
                        <c:v>48989.901077270508</c:v>
                      </c:pt>
                      <c:pt idx="12649">
                        <c:v>49113.48274230957</c:v>
                      </c:pt>
                      <c:pt idx="12650">
                        <c:v>49031.036819458008</c:v>
                      </c:pt>
                      <c:pt idx="12651">
                        <c:v>47832.682083129876</c:v>
                      </c:pt>
                      <c:pt idx="12652">
                        <c:v>48672.39778137207</c:v>
                      </c:pt>
                      <c:pt idx="12653">
                        <c:v>49296.857009887695</c:v>
                      </c:pt>
                      <c:pt idx="12654">
                        <c:v>49464.14778137207</c:v>
                      </c:pt>
                      <c:pt idx="12655">
                        <c:v>49464.14778137207</c:v>
                      </c:pt>
                      <c:pt idx="12656">
                        <c:v>49112.14778137207</c:v>
                      </c:pt>
                      <c:pt idx="12657">
                        <c:v>48256.16926574707</c:v>
                      </c:pt>
                      <c:pt idx="12658">
                        <c:v>48265.393753051758</c:v>
                      </c:pt>
                      <c:pt idx="12659">
                        <c:v>48082.4296875</c:v>
                      </c:pt>
                      <c:pt idx="12660">
                        <c:v>48852.838455200195</c:v>
                      </c:pt>
                      <c:pt idx="12661">
                        <c:v>47212.834121704102</c:v>
                      </c:pt>
                      <c:pt idx="12662">
                        <c:v>47222.058486938477</c:v>
                      </c:pt>
                      <c:pt idx="12663">
                        <c:v>47212.834060668945</c:v>
                      </c:pt>
                      <c:pt idx="12664">
                        <c:v>51021.59260559082</c:v>
                      </c:pt>
                      <c:pt idx="12665">
                        <c:v>51017.592727661126</c:v>
                      </c:pt>
                      <c:pt idx="12666">
                        <c:v>46649.96435546875</c:v>
                      </c:pt>
                      <c:pt idx="12667">
                        <c:v>46659.188720703125</c:v>
                      </c:pt>
                      <c:pt idx="12668">
                        <c:v>46659.78564453125</c:v>
                      </c:pt>
                      <c:pt idx="12669">
                        <c:v>46307.78564453125</c:v>
                      </c:pt>
                      <c:pt idx="12670">
                        <c:v>46298.561218261719</c:v>
                      </c:pt>
                      <c:pt idx="12671">
                        <c:v>46057.07958984375</c:v>
                      </c:pt>
                      <c:pt idx="12672">
                        <c:v>50921.723831176758</c:v>
                      </c:pt>
                      <c:pt idx="12673">
                        <c:v>50930.948501586914</c:v>
                      </c:pt>
                      <c:pt idx="12674">
                        <c:v>51077.834060668938</c:v>
                      </c:pt>
                      <c:pt idx="12675">
                        <c:v>50978.853103637695</c:v>
                      </c:pt>
                      <c:pt idx="12676">
                        <c:v>50740.42463684082</c:v>
                      </c:pt>
                      <c:pt idx="12677">
                        <c:v>51125.739212036126</c:v>
                      </c:pt>
                      <c:pt idx="12678">
                        <c:v>51116.514602661126</c:v>
                      </c:pt>
                      <c:pt idx="12679">
                        <c:v>47419.998916625977</c:v>
                      </c:pt>
                      <c:pt idx="12680">
                        <c:v>47429.223342895508</c:v>
                      </c:pt>
                      <c:pt idx="12681">
                        <c:v>47009.177688598633</c:v>
                      </c:pt>
                      <c:pt idx="12682">
                        <c:v>47009.177627563477</c:v>
                      </c:pt>
                      <c:pt idx="12683">
                        <c:v>48832.475784301758</c:v>
                      </c:pt>
                      <c:pt idx="12684">
                        <c:v>48832.475662231445</c:v>
                      </c:pt>
                      <c:pt idx="12685">
                        <c:v>48832.475784301758</c:v>
                      </c:pt>
                      <c:pt idx="12686">
                        <c:v>48832.446273803711</c:v>
                      </c:pt>
                      <c:pt idx="12687">
                        <c:v>49160.821655273438</c:v>
                      </c:pt>
                      <c:pt idx="12688">
                        <c:v>49160.821655273438</c:v>
                      </c:pt>
                      <c:pt idx="12689">
                        <c:v>49160.821655273438</c:v>
                      </c:pt>
                      <c:pt idx="12690">
                        <c:v>50937.607131958008</c:v>
                      </c:pt>
                      <c:pt idx="12691">
                        <c:v>50938.277297973626</c:v>
                      </c:pt>
                      <c:pt idx="12692">
                        <c:v>50632.903396606445</c:v>
                      </c:pt>
                      <c:pt idx="12693">
                        <c:v>50632.90364074707</c:v>
                      </c:pt>
                      <c:pt idx="12694">
                        <c:v>47254.340530395508</c:v>
                      </c:pt>
                      <c:pt idx="12695">
                        <c:v>47258.340347290039</c:v>
                      </c:pt>
                      <c:pt idx="12696">
                        <c:v>47206.194778442383</c:v>
                      </c:pt>
                      <c:pt idx="12697">
                        <c:v>47206.194778442383</c:v>
                      </c:pt>
                      <c:pt idx="12698">
                        <c:v>49060.524124145508</c:v>
                      </c:pt>
                      <c:pt idx="12699">
                        <c:v>50104.826736450195</c:v>
                      </c:pt>
                      <c:pt idx="12700">
                        <c:v>50114.051223754883</c:v>
                      </c:pt>
                      <c:pt idx="12701">
                        <c:v>50114.051223754883</c:v>
                      </c:pt>
                      <c:pt idx="12702">
                        <c:v>49475.922180175781</c:v>
                      </c:pt>
                      <c:pt idx="12703">
                        <c:v>49479.922241210938</c:v>
                      </c:pt>
                      <c:pt idx="12704">
                        <c:v>49489.146667480469</c:v>
                      </c:pt>
                      <c:pt idx="12705">
                        <c:v>50493.84114074707</c:v>
                      </c:pt>
                      <c:pt idx="12706">
                        <c:v>50493.84114074707</c:v>
                      </c:pt>
                      <c:pt idx="12707">
                        <c:v>50361.050369262695</c:v>
                      </c:pt>
                      <c:pt idx="12708">
                        <c:v>49518.718231201172</c:v>
                      </c:pt>
                      <c:pt idx="12709">
                        <c:v>46604.284927368164</c:v>
                      </c:pt>
                      <c:pt idx="12710">
                        <c:v>49257.594680786133</c:v>
                      </c:pt>
                      <c:pt idx="12711">
                        <c:v>49396.332962036133</c:v>
                      </c:pt>
                      <c:pt idx="12712">
                        <c:v>50395.114456176758</c:v>
                      </c:pt>
                      <c:pt idx="12713">
                        <c:v>50479.604934692376</c:v>
                      </c:pt>
                      <c:pt idx="12714">
                        <c:v>50479.604202270508</c:v>
                      </c:pt>
                      <c:pt idx="12715">
                        <c:v>50479.604446411126</c:v>
                      </c:pt>
                      <c:pt idx="12716">
                        <c:v>48418.995803833001</c:v>
                      </c:pt>
                      <c:pt idx="12717">
                        <c:v>48253.603225708008</c:v>
                      </c:pt>
                      <c:pt idx="12718">
                        <c:v>54741.500564575188</c:v>
                      </c:pt>
                      <c:pt idx="12719">
                        <c:v>54750.72492980957</c:v>
                      </c:pt>
                      <c:pt idx="12720">
                        <c:v>50543.565017700195</c:v>
                      </c:pt>
                      <c:pt idx="12721">
                        <c:v>50552.789443969727</c:v>
                      </c:pt>
                      <c:pt idx="12722">
                        <c:v>50543.863845825195</c:v>
                      </c:pt>
                      <c:pt idx="12723">
                        <c:v>50539.863845825195</c:v>
                      </c:pt>
                      <c:pt idx="12724">
                        <c:v>49556.965408325195</c:v>
                      </c:pt>
                      <c:pt idx="12725">
                        <c:v>49557.371658325195</c:v>
                      </c:pt>
                      <c:pt idx="12726">
                        <c:v>49557.371658325195</c:v>
                      </c:pt>
                      <c:pt idx="12727">
                        <c:v>50570.006271362305</c:v>
                      </c:pt>
                      <c:pt idx="12728">
                        <c:v>50570.006271362305</c:v>
                      </c:pt>
                      <c:pt idx="12729">
                        <c:v>50570.006271362305</c:v>
                      </c:pt>
                      <c:pt idx="12730">
                        <c:v>50570.006271362305</c:v>
                      </c:pt>
                      <c:pt idx="12731">
                        <c:v>49863.904190063477</c:v>
                      </c:pt>
                      <c:pt idx="12732">
                        <c:v>49161.917922973626</c:v>
                      </c:pt>
                      <c:pt idx="12733">
                        <c:v>49526.657302856445</c:v>
                      </c:pt>
                      <c:pt idx="12734">
                        <c:v>49453.758132934563</c:v>
                      </c:pt>
                      <c:pt idx="12735">
                        <c:v>50577.550918579102</c:v>
                      </c:pt>
                      <c:pt idx="12736">
                        <c:v>50462.617385864258</c:v>
                      </c:pt>
                      <c:pt idx="12737">
                        <c:v>50406.737503051758</c:v>
                      </c:pt>
                      <c:pt idx="12738">
                        <c:v>50229.975662231445</c:v>
                      </c:pt>
                      <c:pt idx="12739">
                        <c:v>50090.541458129883</c:v>
                      </c:pt>
                      <c:pt idx="12740">
                        <c:v>49630.802581787109</c:v>
                      </c:pt>
                      <c:pt idx="12741">
                        <c:v>49634.802886962891</c:v>
                      </c:pt>
                      <c:pt idx="12742">
                        <c:v>49644.027496337891</c:v>
                      </c:pt>
                      <c:pt idx="12743">
                        <c:v>49886.523590087891</c:v>
                      </c:pt>
                      <c:pt idx="12744">
                        <c:v>49725.647430419922</c:v>
                      </c:pt>
                      <c:pt idx="12745">
                        <c:v>49710.487640380859</c:v>
                      </c:pt>
                      <c:pt idx="12746">
                        <c:v>49710.487701416016</c:v>
                      </c:pt>
                      <c:pt idx="12747">
                        <c:v>50311.52424621582</c:v>
                      </c:pt>
                      <c:pt idx="12748">
                        <c:v>50311.52424621582</c:v>
                      </c:pt>
                      <c:pt idx="12749">
                        <c:v>58067.348068237305</c:v>
                      </c:pt>
                      <c:pt idx="12750">
                        <c:v>47825.288467407227</c:v>
                      </c:pt>
                      <c:pt idx="12751">
                        <c:v>47816.064041137695</c:v>
                      </c:pt>
                      <c:pt idx="12752">
                        <c:v>46426.504211425781</c:v>
                      </c:pt>
                      <c:pt idx="12753">
                        <c:v>46430.504211425781</c:v>
                      </c:pt>
                      <c:pt idx="12754">
                        <c:v>46571.558837890625</c:v>
                      </c:pt>
                      <c:pt idx="12755">
                        <c:v>45702.60400390625</c:v>
                      </c:pt>
                      <c:pt idx="12756">
                        <c:v>45935.67236328125</c:v>
                      </c:pt>
                      <c:pt idx="12757">
                        <c:v>46943.060195922852</c:v>
                      </c:pt>
                      <c:pt idx="12758">
                        <c:v>46947.060134887695</c:v>
                      </c:pt>
                      <c:pt idx="12759">
                        <c:v>46942.328689575195</c:v>
                      </c:pt>
                      <c:pt idx="12760">
                        <c:v>47928.077346801758</c:v>
                      </c:pt>
                      <c:pt idx="12761">
                        <c:v>47631.67512512207</c:v>
                      </c:pt>
                      <c:pt idx="12762">
                        <c:v>47631.67512512207</c:v>
                      </c:pt>
                      <c:pt idx="12763">
                        <c:v>47632.284622192383</c:v>
                      </c:pt>
                      <c:pt idx="12764">
                        <c:v>47481.660598754883</c:v>
                      </c:pt>
                      <c:pt idx="12765">
                        <c:v>61790.816116333008</c:v>
                      </c:pt>
                      <c:pt idx="12766">
                        <c:v>61475.93830871582</c:v>
                      </c:pt>
                      <c:pt idx="12767">
                        <c:v>60477.555862426743</c:v>
                      </c:pt>
                      <c:pt idx="12768">
                        <c:v>60653.869338989243</c:v>
                      </c:pt>
                      <c:pt idx="12769">
                        <c:v>60653.869094848626</c:v>
                      </c:pt>
                      <c:pt idx="12770">
                        <c:v>60659.367385864243</c:v>
                      </c:pt>
                      <c:pt idx="12771">
                        <c:v>60666.668777465806</c:v>
                      </c:pt>
                      <c:pt idx="12772">
                        <c:v>46421.020950317383</c:v>
                      </c:pt>
                      <c:pt idx="12773">
                        <c:v>45938.476211547852</c:v>
                      </c:pt>
                      <c:pt idx="12774">
                        <c:v>45947.700576782227</c:v>
                      </c:pt>
                      <c:pt idx="12775">
                        <c:v>48514.429542541504</c:v>
                      </c:pt>
                      <c:pt idx="12776">
                        <c:v>48514.429481506348</c:v>
                      </c:pt>
                      <c:pt idx="12777">
                        <c:v>48514.429481506348</c:v>
                      </c:pt>
                      <c:pt idx="12778">
                        <c:v>48395.495887756348</c:v>
                      </c:pt>
                      <c:pt idx="12779">
                        <c:v>56922.511322021484</c:v>
                      </c:pt>
                      <c:pt idx="12780">
                        <c:v>49307.617752075195</c:v>
                      </c:pt>
                      <c:pt idx="12781">
                        <c:v>49941.445999145508</c:v>
                      </c:pt>
                      <c:pt idx="12782">
                        <c:v>49770.362869262695</c:v>
                      </c:pt>
                      <c:pt idx="12783">
                        <c:v>49891.874588012695</c:v>
                      </c:pt>
                      <c:pt idx="12784">
                        <c:v>49891.874588012695</c:v>
                      </c:pt>
                      <c:pt idx="12785">
                        <c:v>50229.63313293457</c:v>
                      </c:pt>
                      <c:pt idx="12786">
                        <c:v>50229.84797668457</c:v>
                      </c:pt>
                      <c:pt idx="12787">
                        <c:v>50024.581619262695</c:v>
                      </c:pt>
                      <c:pt idx="12788">
                        <c:v>50024.581497192376</c:v>
                      </c:pt>
                      <c:pt idx="12789">
                        <c:v>49935.062454223626</c:v>
                      </c:pt>
                      <c:pt idx="12790">
                        <c:v>50053.994094848626</c:v>
                      </c:pt>
                      <c:pt idx="12791">
                        <c:v>48224.65657043457</c:v>
                      </c:pt>
                      <c:pt idx="12792">
                        <c:v>48224.656936645508</c:v>
                      </c:pt>
                      <c:pt idx="12793">
                        <c:v>48475.481155395508</c:v>
                      </c:pt>
                      <c:pt idx="12794">
                        <c:v>48718.122024536133</c:v>
                      </c:pt>
                      <c:pt idx="12795">
                        <c:v>50503.69953918457</c:v>
                      </c:pt>
                      <c:pt idx="12796">
                        <c:v>49174.160842895508</c:v>
                      </c:pt>
                      <c:pt idx="12797">
                        <c:v>49611.80012512207</c:v>
                      </c:pt>
                      <c:pt idx="12798">
                        <c:v>49611.80012512207</c:v>
                      </c:pt>
                      <c:pt idx="12799">
                        <c:v>49662.456970214844</c:v>
                      </c:pt>
                      <c:pt idx="12800">
                        <c:v>46999.70783996582</c:v>
                      </c:pt>
                      <c:pt idx="12801">
                        <c:v>48103.599197387695</c:v>
                      </c:pt>
                      <c:pt idx="12802">
                        <c:v>47563.336990356445</c:v>
                      </c:pt>
                      <c:pt idx="12803">
                        <c:v>50508.855606079102</c:v>
                      </c:pt>
                      <c:pt idx="12804">
                        <c:v>50518.080032348633</c:v>
                      </c:pt>
                      <c:pt idx="12805">
                        <c:v>50508.855606079102</c:v>
                      </c:pt>
                      <c:pt idx="12806">
                        <c:v>46782.710586547852</c:v>
                      </c:pt>
                      <c:pt idx="12807">
                        <c:v>47138.710647583008</c:v>
                      </c:pt>
                      <c:pt idx="12808">
                        <c:v>47147.935012817383</c:v>
                      </c:pt>
                      <c:pt idx="12809">
                        <c:v>59352.511016845703</c:v>
                      </c:pt>
                      <c:pt idx="12810">
                        <c:v>49226.891189575195</c:v>
                      </c:pt>
                      <c:pt idx="12811">
                        <c:v>49694.031814575195</c:v>
                      </c:pt>
                      <c:pt idx="12812">
                        <c:v>49703.256240844727</c:v>
                      </c:pt>
                      <c:pt idx="12813">
                        <c:v>49718.316970825195</c:v>
                      </c:pt>
                      <c:pt idx="12814">
                        <c:v>49366.316970825195</c:v>
                      </c:pt>
                      <c:pt idx="12815">
                        <c:v>48505.144119262695</c:v>
                      </c:pt>
                      <c:pt idx="12816">
                        <c:v>48505.551345825195</c:v>
                      </c:pt>
                      <c:pt idx="12817">
                        <c:v>48505.551345825195</c:v>
                      </c:pt>
                      <c:pt idx="12818">
                        <c:v>48505.551345825195</c:v>
                      </c:pt>
                      <c:pt idx="12819">
                        <c:v>48857.551345825195</c:v>
                      </c:pt>
                      <c:pt idx="12820">
                        <c:v>48857.551345825195</c:v>
                      </c:pt>
                      <c:pt idx="12821">
                        <c:v>49196.694900512695</c:v>
                      </c:pt>
                      <c:pt idx="12822">
                        <c:v>49500.219131469727</c:v>
                      </c:pt>
                      <c:pt idx="12823">
                        <c:v>49500.219192504883</c:v>
                      </c:pt>
                      <c:pt idx="12824">
                        <c:v>49500.219192504883</c:v>
                      </c:pt>
                      <c:pt idx="12825">
                        <c:v>49385.357620239258</c:v>
                      </c:pt>
                      <c:pt idx="12826">
                        <c:v>49316.247817993164</c:v>
                      </c:pt>
                      <c:pt idx="12827">
                        <c:v>49252.351943969727</c:v>
                      </c:pt>
                      <c:pt idx="12828">
                        <c:v>49420.839981079102</c:v>
                      </c:pt>
                      <c:pt idx="12829">
                        <c:v>48745.118240356445</c:v>
                      </c:pt>
                      <c:pt idx="12830">
                        <c:v>48754.342788696289</c:v>
                      </c:pt>
                      <c:pt idx="12831">
                        <c:v>48745.118362426758</c:v>
                      </c:pt>
                      <c:pt idx="12832">
                        <c:v>48450.705215454102</c:v>
                      </c:pt>
                      <c:pt idx="12833">
                        <c:v>48449.486465454102</c:v>
                      </c:pt>
                      <c:pt idx="12834">
                        <c:v>48449.486404418945</c:v>
                      </c:pt>
                      <c:pt idx="12835">
                        <c:v>47997.095840454102</c:v>
                      </c:pt>
                      <c:pt idx="12836">
                        <c:v>48383.629104614258</c:v>
                      </c:pt>
                      <c:pt idx="12837">
                        <c:v>47670.31494140625</c:v>
                      </c:pt>
                      <c:pt idx="12838">
                        <c:v>59753.080596923828</c:v>
                      </c:pt>
                      <c:pt idx="12839">
                        <c:v>59787.557281494141</c:v>
                      </c:pt>
                      <c:pt idx="12840">
                        <c:v>48429.198623657227</c:v>
                      </c:pt>
                      <c:pt idx="12841">
                        <c:v>49617.93342590332</c:v>
                      </c:pt>
                      <c:pt idx="12842">
                        <c:v>49617.933670043945</c:v>
                      </c:pt>
                      <c:pt idx="12843">
                        <c:v>49265.933670043945</c:v>
                      </c:pt>
                      <c:pt idx="12844">
                        <c:v>48802.795486450195</c:v>
                      </c:pt>
                      <c:pt idx="12845">
                        <c:v>48737.690505981445</c:v>
                      </c:pt>
                      <c:pt idx="12846">
                        <c:v>47930.574295043945</c:v>
                      </c:pt>
                      <c:pt idx="12847">
                        <c:v>50197.568923950195</c:v>
                      </c:pt>
                      <c:pt idx="12848">
                        <c:v>49291.55207824707</c:v>
                      </c:pt>
                      <c:pt idx="12849">
                        <c:v>49300.776565551758</c:v>
                      </c:pt>
                      <c:pt idx="12850">
                        <c:v>56320.10823059082</c:v>
                      </c:pt>
                      <c:pt idx="12851">
                        <c:v>56088.39485168457</c:v>
                      </c:pt>
                      <c:pt idx="12852">
                        <c:v>57085.402908325188</c:v>
                      </c:pt>
                      <c:pt idx="12853">
                        <c:v>56361.544998168938</c:v>
                      </c:pt>
                      <c:pt idx="12854">
                        <c:v>60218.033599853516</c:v>
                      </c:pt>
                      <c:pt idx="12855">
                        <c:v>50092.938064575195</c:v>
                      </c:pt>
                      <c:pt idx="12856">
                        <c:v>50092.938064575195</c:v>
                      </c:pt>
                      <c:pt idx="12857">
                        <c:v>51015.729080200195</c:v>
                      </c:pt>
                      <c:pt idx="12858">
                        <c:v>51009.329071044922</c:v>
                      </c:pt>
                      <c:pt idx="12859">
                        <c:v>48254.624954223626</c:v>
                      </c:pt>
                      <c:pt idx="12860">
                        <c:v>48254.624954223626</c:v>
                      </c:pt>
                      <c:pt idx="12861">
                        <c:v>54330.339385986328</c:v>
                      </c:pt>
                      <c:pt idx="12862">
                        <c:v>56329.133010864258</c:v>
                      </c:pt>
                      <c:pt idx="12863">
                        <c:v>56256.012893676758</c:v>
                      </c:pt>
                      <c:pt idx="12864">
                        <c:v>56077.902931213379</c:v>
                      </c:pt>
                      <c:pt idx="12865">
                        <c:v>55126.300025939941</c:v>
                      </c:pt>
                      <c:pt idx="12866">
                        <c:v>55135.524452209473</c:v>
                      </c:pt>
                      <c:pt idx="12867">
                        <c:v>54906.698463439941</c:v>
                      </c:pt>
                      <c:pt idx="12868">
                        <c:v>57807.933334350586</c:v>
                      </c:pt>
                      <c:pt idx="12869">
                        <c:v>57816.40690612793</c:v>
                      </c:pt>
                      <c:pt idx="12870">
                        <c:v>61337.352249145493</c:v>
                      </c:pt>
                      <c:pt idx="12871">
                        <c:v>61345.967971801743</c:v>
                      </c:pt>
                      <c:pt idx="12872">
                        <c:v>62036.111282348626</c:v>
                      </c:pt>
                      <c:pt idx="12873">
                        <c:v>49342.583389282227</c:v>
                      </c:pt>
                      <c:pt idx="12874">
                        <c:v>50058.061538696289</c:v>
                      </c:pt>
                      <c:pt idx="12875">
                        <c:v>49696.648880004883</c:v>
                      </c:pt>
                      <c:pt idx="12876">
                        <c:v>49700.648941040039</c:v>
                      </c:pt>
                      <c:pt idx="12877">
                        <c:v>49709.873245239258</c:v>
                      </c:pt>
                      <c:pt idx="12878">
                        <c:v>50050.976348876953</c:v>
                      </c:pt>
                      <c:pt idx="12879">
                        <c:v>51048.329864501953</c:v>
                      </c:pt>
                      <c:pt idx="12880">
                        <c:v>50950.672637939453</c:v>
                      </c:pt>
                      <c:pt idx="12881">
                        <c:v>48683.965972900391</c:v>
                      </c:pt>
                      <c:pt idx="12882">
                        <c:v>48683.966094970703</c:v>
                      </c:pt>
                      <c:pt idx="12883">
                        <c:v>50865.777053833001</c:v>
                      </c:pt>
                      <c:pt idx="12884">
                        <c:v>50865.776931762688</c:v>
                      </c:pt>
                      <c:pt idx="12885">
                        <c:v>49430.896072387695</c:v>
                      </c:pt>
                      <c:pt idx="12886">
                        <c:v>49740.742172241211</c:v>
                      </c:pt>
                      <c:pt idx="12887">
                        <c:v>48871.186416625977</c:v>
                      </c:pt>
                      <c:pt idx="12888">
                        <c:v>48870.524368286133</c:v>
                      </c:pt>
                      <c:pt idx="12889">
                        <c:v>48870.524490356445</c:v>
                      </c:pt>
                      <c:pt idx="12890">
                        <c:v>49422.605545043945</c:v>
                      </c:pt>
                      <c:pt idx="12891">
                        <c:v>49422.605667114258</c:v>
                      </c:pt>
                      <c:pt idx="12892">
                        <c:v>49426.605545043945</c:v>
                      </c:pt>
                      <c:pt idx="12893">
                        <c:v>48860.379592895508</c:v>
                      </c:pt>
                      <c:pt idx="12894">
                        <c:v>49907.562210083001</c:v>
                      </c:pt>
                      <c:pt idx="12895">
                        <c:v>49908.192092895501</c:v>
                      </c:pt>
                      <c:pt idx="12896">
                        <c:v>49841.870269775391</c:v>
                      </c:pt>
                      <c:pt idx="12897">
                        <c:v>49664.935699462891</c:v>
                      </c:pt>
                      <c:pt idx="12898">
                        <c:v>59129.350799560547</c:v>
                      </c:pt>
                      <c:pt idx="12899">
                        <c:v>59116.126434326172</c:v>
                      </c:pt>
                      <c:pt idx="12900">
                        <c:v>49410.717849731445</c:v>
                      </c:pt>
                      <c:pt idx="12901">
                        <c:v>48886.172927856445</c:v>
                      </c:pt>
                      <c:pt idx="12902">
                        <c:v>49271.48762512207</c:v>
                      </c:pt>
                      <c:pt idx="12903">
                        <c:v>49270.594314575195</c:v>
                      </c:pt>
                      <c:pt idx="12904">
                        <c:v>49205.489822387695</c:v>
                      </c:pt>
                      <c:pt idx="12905">
                        <c:v>50818.236129760742</c:v>
                      </c:pt>
                      <c:pt idx="12906">
                        <c:v>50812.511520385742</c:v>
                      </c:pt>
                      <c:pt idx="12907">
                        <c:v>50853.569625854492</c:v>
                      </c:pt>
                      <c:pt idx="12908">
                        <c:v>50296.067825317376</c:v>
                      </c:pt>
                      <c:pt idx="12909">
                        <c:v>58670.59944152832</c:v>
                      </c:pt>
                      <c:pt idx="12910">
                        <c:v>59004.09114074707</c:v>
                      </c:pt>
                      <c:pt idx="12911">
                        <c:v>59004.090896606438</c:v>
                      </c:pt>
                      <c:pt idx="12912">
                        <c:v>58504.912933349609</c:v>
                      </c:pt>
                      <c:pt idx="12913">
                        <c:v>58504.913360595703</c:v>
                      </c:pt>
                      <c:pt idx="12914">
                        <c:v>60713.847686767578</c:v>
                      </c:pt>
                      <c:pt idx="12915">
                        <c:v>49599.269180297852</c:v>
                      </c:pt>
                      <c:pt idx="12916">
                        <c:v>49542.271072387695</c:v>
                      </c:pt>
                      <c:pt idx="12917">
                        <c:v>49551.495559692383</c:v>
                      </c:pt>
                      <c:pt idx="12918">
                        <c:v>49551.495559692383</c:v>
                      </c:pt>
                      <c:pt idx="12919">
                        <c:v>49796.613967895508</c:v>
                      </c:pt>
                      <c:pt idx="12920">
                        <c:v>51089.495681762695</c:v>
                      </c:pt>
                      <c:pt idx="12921">
                        <c:v>51089.495681762695</c:v>
                      </c:pt>
                      <c:pt idx="12922">
                        <c:v>52746.318435668945</c:v>
                      </c:pt>
                      <c:pt idx="12923">
                        <c:v>53209.459060668945</c:v>
                      </c:pt>
                      <c:pt idx="12924">
                        <c:v>50019.309219360352</c:v>
                      </c:pt>
                      <c:pt idx="12925">
                        <c:v>49896.878448486328</c:v>
                      </c:pt>
                      <c:pt idx="12926">
                        <c:v>50336.258361816406</c:v>
                      </c:pt>
                      <c:pt idx="12927">
                        <c:v>50226.549560546875</c:v>
                      </c:pt>
                      <c:pt idx="12928">
                        <c:v>50226.549499511719</c:v>
                      </c:pt>
                      <c:pt idx="12929">
                        <c:v>50323.283096313477</c:v>
                      </c:pt>
                      <c:pt idx="12930">
                        <c:v>60110.855178832993</c:v>
                      </c:pt>
                      <c:pt idx="12931">
                        <c:v>59889.015579223626</c:v>
                      </c:pt>
                      <c:pt idx="12932">
                        <c:v>49462.203689575195</c:v>
                      </c:pt>
                      <c:pt idx="12933">
                        <c:v>49462.203689575195</c:v>
                      </c:pt>
                      <c:pt idx="12934">
                        <c:v>50360.947158813477</c:v>
                      </c:pt>
                      <c:pt idx="12935">
                        <c:v>50354.547210693359</c:v>
                      </c:pt>
                      <c:pt idx="12936">
                        <c:v>47072.581680297852</c:v>
                      </c:pt>
                      <c:pt idx="12937">
                        <c:v>47076.581680297852</c:v>
                      </c:pt>
                      <c:pt idx="12938">
                        <c:v>47072.581680297852</c:v>
                      </c:pt>
                      <c:pt idx="12939">
                        <c:v>46733.806106567383</c:v>
                      </c:pt>
                      <c:pt idx="12940">
                        <c:v>56476.74934387207</c:v>
                      </c:pt>
                      <c:pt idx="12941">
                        <c:v>56403.629287719727</c:v>
                      </c:pt>
                      <c:pt idx="12942">
                        <c:v>56330.51936340332</c:v>
                      </c:pt>
                      <c:pt idx="12943">
                        <c:v>57490.156051635742</c:v>
                      </c:pt>
                      <c:pt idx="12944">
                        <c:v>57490.156112670898</c:v>
                      </c:pt>
                      <c:pt idx="12945">
                        <c:v>60813.157791137688</c:v>
                      </c:pt>
                      <c:pt idx="12946">
                        <c:v>60813.157730102532</c:v>
                      </c:pt>
                      <c:pt idx="12947">
                        <c:v>60863.157852172844</c:v>
                      </c:pt>
                      <c:pt idx="12948">
                        <c:v>49182.155227661133</c:v>
                      </c:pt>
                      <c:pt idx="12949">
                        <c:v>49567.469680786133</c:v>
                      </c:pt>
                      <c:pt idx="12950">
                        <c:v>49571.469680786133</c:v>
                      </c:pt>
                      <c:pt idx="12951">
                        <c:v>51027.889801025391</c:v>
                      </c:pt>
                      <c:pt idx="12952">
                        <c:v>51159.720062255859</c:v>
                      </c:pt>
                      <c:pt idx="12953">
                        <c:v>58953.310928344719</c:v>
                      </c:pt>
                      <c:pt idx="12954">
                        <c:v>58880.411087036133</c:v>
                      </c:pt>
                      <c:pt idx="12955">
                        <c:v>58733.181900024414</c:v>
                      </c:pt>
                      <c:pt idx="12956">
                        <c:v>59308.795989990234</c:v>
                      </c:pt>
                      <c:pt idx="12957">
                        <c:v>59312.795989990234</c:v>
                      </c:pt>
                      <c:pt idx="12958">
                        <c:v>59322.020355224609</c:v>
                      </c:pt>
                      <c:pt idx="12959">
                        <c:v>58849.011077880859</c:v>
                      </c:pt>
                      <c:pt idx="12960">
                        <c:v>55353.167068481445</c:v>
                      </c:pt>
                      <c:pt idx="12961">
                        <c:v>48432.377090454102</c:v>
                      </c:pt>
                      <c:pt idx="12962">
                        <c:v>48359.477432250977</c:v>
                      </c:pt>
                      <c:pt idx="12963">
                        <c:v>48290.577224731445</c:v>
                      </c:pt>
                      <c:pt idx="12964">
                        <c:v>48178.073501586914</c:v>
                      </c:pt>
                      <c:pt idx="12965">
                        <c:v>48154.002151489258</c:v>
                      </c:pt>
                      <c:pt idx="12966">
                        <c:v>47926.410293579102</c:v>
                      </c:pt>
                      <c:pt idx="12967">
                        <c:v>49377.501174926758</c:v>
                      </c:pt>
                      <c:pt idx="12968">
                        <c:v>49375.101165771484</c:v>
                      </c:pt>
                      <c:pt idx="12969">
                        <c:v>49384.325592041016</c:v>
                      </c:pt>
                      <c:pt idx="12970">
                        <c:v>49383.767486572266</c:v>
                      </c:pt>
                      <c:pt idx="12971">
                        <c:v>49810.087356567383</c:v>
                      </c:pt>
                      <c:pt idx="12972">
                        <c:v>50484.522171020508</c:v>
                      </c:pt>
                      <c:pt idx="12973">
                        <c:v>50484.522171020508</c:v>
                      </c:pt>
                      <c:pt idx="12974">
                        <c:v>49022.14533996582</c:v>
                      </c:pt>
                      <c:pt idx="12975">
                        <c:v>50124.986526489258</c:v>
                      </c:pt>
                      <c:pt idx="12976">
                        <c:v>50264.275588989258</c:v>
                      </c:pt>
                      <c:pt idx="12977">
                        <c:v>47654.428298950195</c:v>
                      </c:pt>
                      <c:pt idx="12978">
                        <c:v>51976.579071044922</c:v>
                      </c:pt>
                      <c:pt idx="12979">
                        <c:v>51976.579559326172</c:v>
                      </c:pt>
                      <c:pt idx="12980">
                        <c:v>51976.579071044922</c:v>
                      </c:pt>
                      <c:pt idx="12981">
                        <c:v>51976.579071044922</c:v>
                      </c:pt>
                      <c:pt idx="12982">
                        <c:v>51976.579315185547</c:v>
                      </c:pt>
                      <c:pt idx="12983">
                        <c:v>51831.110809326172</c:v>
                      </c:pt>
                      <c:pt idx="12984">
                        <c:v>51927.749969482422</c:v>
                      </c:pt>
                      <c:pt idx="12985">
                        <c:v>51976.232879638672</c:v>
                      </c:pt>
                      <c:pt idx="12986">
                        <c:v>48974.531326293945</c:v>
                      </c:pt>
                      <c:pt idx="12987">
                        <c:v>59211.045852661133</c:v>
                      </c:pt>
                      <c:pt idx="12988">
                        <c:v>59187.82209777832</c:v>
                      </c:pt>
                      <c:pt idx="12989">
                        <c:v>59187.822036743164</c:v>
                      </c:pt>
                      <c:pt idx="12990">
                        <c:v>49521.130020141602</c:v>
                      </c:pt>
                      <c:pt idx="12991">
                        <c:v>49448.020217895508</c:v>
                      </c:pt>
                      <c:pt idx="12992">
                        <c:v>49374.900161743164</c:v>
                      </c:pt>
                      <c:pt idx="12993">
                        <c:v>49301.790237426758</c:v>
                      </c:pt>
                      <c:pt idx="12994">
                        <c:v>47938.544021606445</c:v>
                      </c:pt>
                      <c:pt idx="12995">
                        <c:v>48998.885330200195</c:v>
                      </c:pt>
                      <c:pt idx="12996">
                        <c:v>48951.073806762695</c:v>
                      </c:pt>
                      <c:pt idx="12997">
                        <c:v>48259.735794067376</c:v>
                      </c:pt>
                      <c:pt idx="12998">
                        <c:v>48268.960159301758</c:v>
                      </c:pt>
                      <c:pt idx="12999">
                        <c:v>48259.735794067376</c:v>
                      </c:pt>
                      <c:pt idx="13000">
                        <c:v>47669.624465942383</c:v>
                      </c:pt>
                      <c:pt idx="13001">
                        <c:v>47716.712844848633</c:v>
                      </c:pt>
                      <c:pt idx="13002">
                        <c:v>46633.293411254883</c:v>
                      </c:pt>
                      <c:pt idx="13003">
                        <c:v>47667.922790527344</c:v>
                      </c:pt>
                      <c:pt idx="13004">
                        <c:v>59435.489044189446</c:v>
                      </c:pt>
                      <c:pt idx="13005">
                        <c:v>51462.466873168945</c:v>
                      </c:pt>
                      <c:pt idx="13006">
                        <c:v>51462.466873168945</c:v>
                      </c:pt>
                      <c:pt idx="13007">
                        <c:v>50317.254959106445</c:v>
                      </c:pt>
                      <c:pt idx="13008">
                        <c:v>50317.254959106445</c:v>
                      </c:pt>
                      <c:pt idx="13009">
                        <c:v>50119.414199829102</c:v>
                      </c:pt>
                      <c:pt idx="13010">
                        <c:v>50128.638565063477</c:v>
                      </c:pt>
                      <c:pt idx="13011">
                        <c:v>50128.638626098633</c:v>
                      </c:pt>
                      <c:pt idx="13012">
                        <c:v>47224.277770996094</c:v>
                      </c:pt>
                      <c:pt idx="13013">
                        <c:v>47233.502197265625</c:v>
                      </c:pt>
                      <c:pt idx="13014">
                        <c:v>47233.502075195313</c:v>
                      </c:pt>
                      <c:pt idx="13015">
                        <c:v>47470.985595703125</c:v>
                      </c:pt>
                      <c:pt idx="13016">
                        <c:v>47461.761169433594</c:v>
                      </c:pt>
                      <c:pt idx="13017">
                        <c:v>50287.91096496582</c:v>
                      </c:pt>
                      <c:pt idx="13018">
                        <c:v>50291.911087036133</c:v>
                      </c:pt>
                      <c:pt idx="13019">
                        <c:v>50138.225616455078</c:v>
                      </c:pt>
                      <c:pt idx="13020">
                        <c:v>50397.109832763672</c:v>
                      </c:pt>
                      <c:pt idx="13021">
                        <c:v>50990.859100341797</c:v>
                      </c:pt>
                      <c:pt idx="13022">
                        <c:v>50990.859100341797</c:v>
                      </c:pt>
                      <c:pt idx="13023">
                        <c:v>50530.573944091797</c:v>
                      </c:pt>
                      <c:pt idx="13024">
                        <c:v>52641.015106201172</c:v>
                      </c:pt>
                      <c:pt idx="13025">
                        <c:v>51778.334060668945</c:v>
                      </c:pt>
                      <c:pt idx="13026">
                        <c:v>49034.672134399414</c:v>
                      </c:pt>
                      <c:pt idx="13027">
                        <c:v>49037.696548461914</c:v>
                      </c:pt>
                      <c:pt idx="13028">
                        <c:v>48468.40071105957</c:v>
                      </c:pt>
                      <c:pt idx="13029">
                        <c:v>49005.17414855957</c:v>
                      </c:pt>
                      <c:pt idx="13030">
                        <c:v>50296.136306762695</c:v>
                      </c:pt>
                      <c:pt idx="13031">
                        <c:v>50031.19123840332</c:v>
                      </c:pt>
                      <c:pt idx="13032">
                        <c:v>48543.629348754883</c:v>
                      </c:pt>
                      <c:pt idx="13033">
                        <c:v>46322.977249145508</c:v>
                      </c:pt>
                      <c:pt idx="13034">
                        <c:v>46228.772354125977</c:v>
                      </c:pt>
                      <c:pt idx="13035">
                        <c:v>47486.888076782227</c:v>
                      </c:pt>
                      <c:pt idx="13036">
                        <c:v>47486.888076782227</c:v>
                      </c:pt>
                      <c:pt idx="13037">
                        <c:v>49525.386306762695</c:v>
                      </c:pt>
                      <c:pt idx="13038">
                        <c:v>49525.38606262207</c:v>
                      </c:pt>
                      <c:pt idx="13039">
                        <c:v>49525.38606262207</c:v>
                      </c:pt>
                      <c:pt idx="13040">
                        <c:v>49525.38655090332</c:v>
                      </c:pt>
                      <c:pt idx="13041">
                        <c:v>49525.38606262207</c:v>
                      </c:pt>
                      <c:pt idx="13042">
                        <c:v>49967.29801940918</c:v>
                      </c:pt>
                      <c:pt idx="13043">
                        <c:v>49979.716293334961</c:v>
                      </c:pt>
                      <c:pt idx="13044">
                        <c:v>49979.716293334961</c:v>
                      </c:pt>
                      <c:pt idx="13045">
                        <c:v>49988.685501098633</c:v>
                      </c:pt>
                      <c:pt idx="13046">
                        <c:v>57523.91780090332</c:v>
                      </c:pt>
                      <c:pt idx="13047">
                        <c:v>56849.96760559082</c:v>
                      </c:pt>
                      <c:pt idx="13048">
                        <c:v>57709.37190246582</c:v>
                      </c:pt>
                      <c:pt idx="13049">
                        <c:v>60433.118377685547</c:v>
                      </c:pt>
                      <c:pt idx="13050">
                        <c:v>50874.706985473633</c:v>
                      </c:pt>
                      <c:pt idx="13051">
                        <c:v>51021.593215942376</c:v>
                      </c:pt>
                      <c:pt idx="13052">
                        <c:v>51021.593215942376</c:v>
                      </c:pt>
                      <c:pt idx="13053">
                        <c:v>51021.59309387207</c:v>
                      </c:pt>
                      <c:pt idx="13054">
                        <c:v>46149.072036743164</c:v>
                      </c:pt>
                      <c:pt idx="13055">
                        <c:v>46149.071975708008</c:v>
                      </c:pt>
                      <c:pt idx="13056">
                        <c:v>46792.188125610352</c:v>
                      </c:pt>
                      <c:pt idx="13057">
                        <c:v>47538.756546020508</c:v>
                      </c:pt>
                      <c:pt idx="13058">
                        <c:v>46466.940322875977</c:v>
                      </c:pt>
                      <c:pt idx="13059">
                        <c:v>46466.940505981445</c:v>
                      </c:pt>
                      <c:pt idx="13060">
                        <c:v>46589.311538696289</c:v>
                      </c:pt>
                      <c:pt idx="13061">
                        <c:v>46598.536087036133</c:v>
                      </c:pt>
                      <c:pt idx="13062">
                        <c:v>46589.282150268555</c:v>
                      </c:pt>
                      <c:pt idx="13063">
                        <c:v>46012.716812133789</c:v>
                      </c:pt>
                      <c:pt idx="13064">
                        <c:v>49123.444763183594</c:v>
                      </c:pt>
                      <c:pt idx="13065">
                        <c:v>48245.094131469727</c:v>
                      </c:pt>
                      <c:pt idx="13066">
                        <c:v>48235.869705200195</c:v>
                      </c:pt>
                      <c:pt idx="13067">
                        <c:v>49220.520431518555</c:v>
                      </c:pt>
                      <c:pt idx="13068">
                        <c:v>48731.657150268555</c:v>
                      </c:pt>
                      <c:pt idx="13069">
                        <c:v>49552.782974243164</c:v>
                      </c:pt>
                      <c:pt idx="13070">
                        <c:v>49198.799697875977</c:v>
                      </c:pt>
                      <c:pt idx="13071">
                        <c:v>48721.595230102539</c:v>
                      </c:pt>
                      <c:pt idx="13072">
                        <c:v>50229.36604309082</c:v>
                      </c:pt>
                      <c:pt idx="13073">
                        <c:v>50140.55891418457</c:v>
                      </c:pt>
                      <c:pt idx="13074">
                        <c:v>52197.03645324707</c:v>
                      </c:pt>
                      <c:pt idx="13075">
                        <c:v>52197.036697387688</c:v>
                      </c:pt>
                      <c:pt idx="13076">
                        <c:v>52083.103591918938</c:v>
                      </c:pt>
                      <c:pt idx="13077">
                        <c:v>57914.486175537109</c:v>
                      </c:pt>
                      <c:pt idx="13078">
                        <c:v>58325.880767822266</c:v>
                      </c:pt>
                      <c:pt idx="13079">
                        <c:v>58035.376922607422</c:v>
                      </c:pt>
                      <c:pt idx="13080">
                        <c:v>47964.888626098633</c:v>
                      </c:pt>
                      <c:pt idx="13081">
                        <c:v>47171.36262512207</c:v>
                      </c:pt>
                      <c:pt idx="13082">
                        <c:v>47188.087112426758</c:v>
                      </c:pt>
                      <c:pt idx="13083">
                        <c:v>46840.634841918945</c:v>
                      </c:pt>
                      <c:pt idx="13084">
                        <c:v>47127.207778930664</c:v>
                      </c:pt>
                      <c:pt idx="13085">
                        <c:v>47394.91877746582</c:v>
                      </c:pt>
                      <c:pt idx="13086">
                        <c:v>47540.734817504876</c:v>
                      </c:pt>
                      <c:pt idx="13087">
                        <c:v>48018.783767700195</c:v>
                      </c:pt>
                      <c:pt idx="13088">
                        <c:v>48114.238357543945</c:v>
                      </c:pt>
                      <c:pt idx="13089">
                        <c:v>48024.71907043457</c:v>
                      </c:pt>
                      <c:pt idx="13090">
                        <c:v>45496.68293762207</c:v>
                      </c:pt>
                      <c:pt idx="13091">
                        <c:v>45391.904861450195</c:v>
                      </c:pt>
                      <c:pt idx="13092">
                        <c:v>46347.255569458008</c:v>
                      </c:pt>
                      <c:pt idx="13093">
                        <c:v>45914.130081176758</c:v>
                      </c:pt>
                      <c:pt idx="13094">
                        <c:v>47895.643508911133</c:v>
                      </c:pt>
                      <c:pt idx="13095">
                        <c:v>51005.591094970703</c:v>
                      </c:pt>
                      <c:pt idx="13096">
                        <c:v>51192.216461181633</c:v>
                      </c:pt>
                      <c:pt idx="13097">
                        <c:v>50789.495269775391</c:v>
                      </c:pt>
                      <c:pt idx="13098">
                        <c:v>49240.849807739258</c:v>
                      </c:pt>
                      <c:pt idx="13099">
                        <c:v>49250.074661254883</c:v>
                      </c:pt>
                      <c:pt idx="13100">
                        <c:v>49250.074661254883</c:v>
                      </c:pt>
                      <c:pt idx="13101">
                        <c:v>49151.331008911133</c:v>
                      </c:pt>
                      <c:pt idx="13102">
                        <c:v>48817.889297485352</c:v>
                      </c:pt>
                      <c:pt idx="13103">
                        <c:v>50418.874954223633</c:v>
                      </c:pt>
                      <c:pt idx="13104">
                        <c:v>50418.874893188477</c:v>
                      </c:pt>
                      <c:pt idx="13105">
                        <c:v>50418.87483215332</c:v>
                      </c:pt>
                      <c:pt idx="13106">
                        <c:v>50299.943252563477</c:v>
                      </c:pt>
                      <c:pt idx="13107">
                        <c:v>50418.874893188477</c:v>
                      </c:pt>
                      <c:pt idx="13108">
                        <c:v>56985.98957824707</c:v>
                      </c:pt>
                      <c:pt idx="13109">
                        <c:v>56985.989700317383</c:v>
                      </c:pt>
                      <c:pt idx="13110">
                        <c:v>51103.680068969727</c:v>
                      </c:pt>
                      <c:pt idx="13111">
                        <c:v>51103.680068969727</c:v>
                      </c:pt>
                      <c:pt idx="13112">
                        <c:v>49474.768630981445</c:v>
                      </c:pt>
                      <c:pt idx="13113">
                        <c:v>48531.240310668945</c:v>
                      </c:pt>
                      <c:pt idx="13114">
                        <c:v>48126.961990356445</c:v>
                      </c:pt>
                      <c:pt idx="13115">
                        <c:v>50663.075271606445</c:v>
                      </c:pt>
                      <c:pt idx="13116">
                        <c:v>50286.834182739258</c:v>
                      </c:pt>
                      <c:pt idx="13117">
                        <c:v>50435.982986450195</c:v>
                      </c:pt>
                      <c:pt idx="13118">
                        <c:v>48588.269424438477</c:v>
                      </c:pt>
                      <c:pt idx="13119">
                        <c:v>48588.269668579102</c:v>
                      </c:pt>
                      <c:pt idx="13120">
                        <c:v>48592.269668579102</c:v>
                      </c:pt>
                      <c:pt idx="13121">
                        <c:v>48601.494155883789</c:v>
                      </c:pt>
                      <c:pt idx="13122">
                        <c:v>48578.028030395508</c:v>
                      </c:pt>
                      <c:pt idx="13123">
                        <c:v>48359.01692199707</c:v>
                      </c:pt>
                      <c:pt idx="13124">
                        <c:v>59230.035186767578</c:v>
                      </c:pt>
                      <c:pt idx="13125">
                        <c:v>46112.552322387695</c:v>
                      </c:pt>
                      <c:pt idx="13126">
                        <c:v>47827.795364379883</c:v>
                      </c:pt>
                      <c:pt idx="13127">
                        <c:v>47827.795364379883</c:v>
                      </c:pt>
                      <c:pt idx="13128">
                        <c:v>47827.795364379883</c:v>
                      </c:pt>
                      <c:pt idx="13129">
                        <c:v>47818.570938110352</c:v>
                      </c:pt>
                      <c:pt idx="13130">
                        <c:v>50403.256866455078</c:v>
                      </c:pt>
                      <c:pt idx="13131">
                        <c:v>58334.400955200188</c:v>
                      </c:pt>
                      <c:pt idx="13132">
                        <c:v>58270.72541809082</c:v>
                      </c:pt>
                      <c:pt idx="13133">
                        <c:v>57455.644073486328</c:v>
                      </c:pt>
                      <c:pt idx="13134">
                        <c:v>55337.563018798828</c:v>
                      </c:pt>
                      <c:pt idx="13135">
                        <c:v>55349.063140869141</c:v>
                      </c:pt>
                      <c:pt idx="13136">
                        <c:v>55345.430450439453</c:v>
                      </c:pt>
                      <c:pt idx="13137">
                        <c:v>55336.206085205078</c:v>
                      </c:pt>
                      <c:pt idx="13138">
                        <c:v>55332.206024169922</c:v>
                      </c:pt>
                      <c:pt idx="13139">
                        <c:v>56864.868072509766</c:v>
                      </c:pt>
                      <c:pt idx="13140">
                        <c:v>47752.326736450195</c:v>
                      </c:pt>
                      <c:pt idx="13141">
                        <c:v>47760.800186157227</c:v>
                      </c:pt>
                      <c:pt idx="13142">
                        <c:v>47760.800247192383</c:v>
                      </c:pt>
                      <c:pt idx="13143">
                        <c:v>47751.575881958008</c:v>
                      </c:pt>
                      <c:pt idx="13144">
                        <c:v>47370.820510864258</c:v>
                      </c:pt>
                      <c:pt idx="13145">
                        <c:v>47320.203811645508</c:v>
                      </c:pt>
                      <c:pt idx="13146">
                        <c:v>47417.860916137695</c:v>
                      </c:pt>
                      <c:pt idx="13147">
                        <c:v>48421.407302856445</c:v>
                      </c:pt>
                      <c:pt idx="13148">
                        <c:v>48780.393020629883</c:v>
                      </c:pt>
                      <c:pt idx="13149">
                        <c:v>48498.697006225586</c:v>
                      </c:pt>
                      <c:pt idx="13150">
                        <c:v>48498.69694519043</c:v>
                      </c:pt>
                      <c:pt idx="13151">
                        <c:v>48498.697006225586</c:v>
                      </c:pt>
                      <c:pt idx="13152">
                        <c:v>48883.414474487305</c:v>
                      </c:pt>
                      <c:pt idx="13153">
                        <c:v>48742.639602661133</c:v>
                      </c:pt>
                      <c:pt idx="13154">
                        <c:v>48742.639602661133</c:v>
                      </c:pt>
                      <c:pt idx="13155">
                        <c:v>48491.672927856445</c:v>
                      </c:pt>
                      <c:pt idx="13156">
                        <c:v>48040.610733032227</c:v>
                      </c:pt>
                      <c:pt idx="13157">
                        <c:v>48254.669876098633</c:v>
                      </c:pt>
                      <c:pt idx="13158">
                        <c:v>45428.742034912109</c:v>
                      </c:pt>
                      <c:pt idx="13159">
                        <c:v>45804.832122802734</c:v>
                      </c:pt>
                      <c:pt idx="13160">
                        <c:v>46760.7568359375</c:v>
                      </c:pt>
                      <c:pt idx="13161">
                        <c:v>47587.206909179688</c:v>
                      </c:pt>
                      <c:pt idx="13162">
                        <c:v>47810.157836914063</c:v>
                      </c:pt>
                      <c:pt idx="13163">
                        <c:v>47810.157836914063</c:v>
                      </c:pt>
                      <c:pt idx="13164">
                        <c:v>47470.200073242188</c:v>
                      </c:pt>
                      <c:pt idx="13165">
                        <c:v>47359.787063598633</c:v>
                      </c:pt>
                      <c:pt idx="13166">
                        <c:v>47310.958450317383</c:v>
                      </c:pt>
                      <c:pt idx="13167">
                        <c:v>47363.787185668945</c:v>
                      </c:pt>
                      <c:pt idx="13168">
                        <c:v>47373.011672973633</c:v>
                      </c:pt>
                      <c:pt idx="13169">
                        <c:v>47363.787307739258</c:v>
                      </c:pt>
                      <c:pt idx="13170">
                        <c:v>51101.595108032227</c:v>
                      </c:pt>
                      <c:pt idx="13171">
                        <c:v>51092.370681762695</c:v>
                      </c:pt>
                      <c:pt idx="13172">
                        <c:v>49666.185989379883</c:v>
                      </c:pt>
                      <c:pt idx="13173">
                        <c:v>48207.764846801758</c:v>
                      </c:pt>
                      <c:pt idx="13174">
                        <c:v>48216.989151000977</c:v>
                      </c:pt>
                      <c:pt idx="13175">
                        <c:v>48216.774307250977</c:v>
                      </c:pt>
                      <c:pt idx="13176">
                        <c:v>48559.764846801758</c:v>
                      </c:pt>
                      <c:pt idx="13177">
                        <c:v>48556.394668579102</c:v>
                      </c:pt>
                      <c:pt idx="13178">
                        <c:v>47635.318496704102</c:v>
                      </c:pt>
                      <c:pt idx="13179">
                        <c:v>45590.273147583008</c:v>
                      </c:pt>
                      <c:pt idx="13180">
                        <c:v>46933.358840942383</c:v>
                      </c:pt>
                      <c:pt idx="13181">
                        <c:v>46188.285552978516</c:v>
                      </c:pt>
                      <c:pt idx="13182">
                        <c:v>46188.285552978516</c:v>
                      </c:pt>
                      <c:pt idx="13183">
                        <c:v>46188.285491943359</c:v>
                      </c:pt>
                      <c:pt idx="13184">
                        <c:v>45654.680679321289</c:v>
                      </c:pt>
                      <c:pt idx="13185">
                        <c:v>49218.55744934082</c:v>
                      </c:pt>
                      <c:pt idx="13186">
                        <c:v>49170.73132324218</c:v>
                      </c:pt>
                      <c:pt idx="13187">
                        <c:v>51139.69221496582</c:v>
                      </c:pt>
                      <c:pt idx="13188">
                        <c:v>51371.029373168945</c:v>
                      </c:pt>
                      <c:pt idx="13189">
                        <c:v>50638.453201293945</c:v>
                      </c:pt>
                      <c:pt idx="13190">
                        <c:v>50638.45344543457</c:v>
                      </c:pt>
                      <c:pt idx="13191">
                        <c:v>50638.45344543457</c:v>
                      </c:pt>
                      <c:pt idx="13192">
                        <c:v>47535.883193969727</c:v>
                      </c:pt>
                      <c:pt idx="13193">
                        <c:v>47535.883499145508</c:v>
                      </c:pt>
                      <c:pt idx="13194">
                        <c:v>47183.883499145508</c:v>
                      </c:pt>
                      <c:pt idx="13195">
                        <c:v>47183.88362121582</c:v>
                      </c:pt>
                      <c:pt idx="13196">
                        <c:v>57485.386627197266</c:v>
                      </c:pt>
                      <c:pt idx="13197">
                        <c:v>57485.386566162109</c:v>
                      </c:pt>
                      <c:pt idx="13198">
                        <c:v>56759.370513916016</c:v>
                      </c:pt>
                      <c:pt idx="13199">
                        <c:v>58916.347076416016</c:v>
                      </c:pt>
                      <c:pt idx="13200">
                        <c:v>60667.62336730957</c:v>
                      </c:pt>
                      <c:pt idx="13201">
                        <c:v>49412.24739074707</c:v>
                      </c:pt>
                      <c:pt idx="13202">
                        <c:v>49708.815322875977</c:v>
                      </c:pt>
                      <c:pt idx="13203">
                        <c:v>50308.535537719727</c:v>
                      </c:pt>
                      <c:pt idx="13204">
                        <c:v>49476.814590454102</c:v>
                      </c:pt>
                      <c:pt idx="13205">
                        <c:v>48927.291152954102</c:v>
                      </c:pt>
                      <c:pt idx="13206">
                        <c:v>48212.045059204102</c:v>
                      </c:pt>
                      <c:pt idx="13207">
                        <c:v>48212.045059204102</c:v>
                      </c:pt>
                      <c:pt idx="13208">
                        <c:v>48068.757888793945</c:v>
                      </c:pt>
                      <c:pt idx="13209">
                        <c:v>48068.757888793945</c:v>
                      </c:pt>
                      <c:pt idx="13210">
                        <c:v>47885.044998168945</c:v>
                      </c:pt>
                      <c:pt idx="13211">
                        <c:v>48274.359512329102</c:v>
                      </c:pt>
                      <c:pt idx="13212">
                        <c:v>48283.583877563477</c:v>
                      </c:pt>
                      <c:pt idx="13213">
                        <c:v>48283.583938598633</c:v>
                      </c:pt>
                      <c:pt idx="13214">
                        <c:v>48274.359451293945</c:v>
                      </c:pt>
                      <c:pt idx="13215">
                        <c:v>62268.469573974602</c:v>
                      </c:pt>
                      <c:pt idx="13216">
                        <c:v>62295.087432861321</c:v>
                      </c:pt>
                      <c:pt idx="13217">
                        <c:v>50673.368301391602</c:v>
                      </c:pt>
                      <c:pt idx="13218">
                        <c:v>50192.271560668945</c:v>
                      </c:pt>
                      <c:pt idx="13219">
                        <c:v>50196.271560668945</c:v>
                      </c:pt>
                      <c:pt idx="13220">
                        <c:v>50205.281204223633</c:v>
                      </c:pt>
                      <c:pt idx="13221">
                        <c:v>50196.271621704102</c:v>
                      </c:pt>
                      <c:pt idx="13222">
                        <c:v>47556.800537109375</c:v>
                      </c:pt>
                      <c:pt idx="13223">
                        <c:v>48181.237457275391</c:v>
                      </c:pt>
                      <c:pt idx="13224">
                        <c:v>47706.723999023438</c:v>
                      </c:pt>
                      <c:pt idx="13225">
                        <c:v>48933.807205200195</c:v>
                      </c:pt>
                      <c:pt idx="13226">
                        <c:v>48706.957778930664</c:v>
                      </c:pt>
                      <c:pt idx="13227">
                        <c:v>47828.22883605957</c:v>
                      </c:pt>
                      <c:pt idx="13228">
                        <c:v>47974.314590454102</c:v>
                      </c:pt>
                      <c:pt idx="13229">
                        <c:v>48433.821487426758</c:v>
                      </c:pt>
                      <c:pt idx="13230">
                        <c:v>48510.604080200195</c:v>
                      </c:pt>
                      <c:pt idx="13231">
                        <c:v>48510.604080200195</c:v>
                      </c:pt>
                      <c:pt idx="13232">
                        <c:v>49901.259902954102</c:v>
                      </c:pt>
                      <c:pt idx="13233">
                        <c:v>50057.36994934082</c:v>
                      </c:pt>
                      <c:pt idx="13234">
                        <c:v>49929.456268310547</c:v>
                      </c:pt>
                      <c:pt idx="13235">
                        <c:v>47591.40168762207</c:v>
                      </c:pt>
                      <c:pt idx="13236">
                        <c:v>47591.401809692376</c:v>
                      </c:pt>
                      <c:pt idx="13237">
                        <c:v>46564.132278442376</c:v>
                      </c:pt>
                      <c:pt idx="13238">
                        <c:v>52939.298126220703</c:v>
                      </c:pt>
                      <c:pt idx="13239">
                        <c:v>56124.269668579094</c:v>
                      </c:pt>
                      <c:pt idx="13240">
                        <c:v>56060.593826293945</c:v>
                      </c:pt>
                      <c:pt idx="13241">
                        <c:v>55987.694107055664</c:v>
                      </c:pt>
                      <c:pt idx="13242">
                        <c:v>55914.79426574707</c:v>
                      </c:pt>
                      <c:pt idx="13243">
                        <c:v>58361.920944213867</c:v>
                      </c:pt>
                      <c:pt idx="13244">
                        <c:v>58361.92106628418</c:v>
                      </c:pt>
                      <c:pt idx="13245">
                        <c:v>51415.532119750977</c:v>
                      </c:pt>
                      <c:pt idx="13246">
                        <c:v>49141.958206176758</c:v>
                      </c:pt>
                      <c:pt idx="13247">
                        <c:v>48447.182510375977</c:v>
                      </c:pt>
                      <c:pt idx="13248">
                        <c:v>50599.12385559082</c:v>
                      </c:pt>
                      <c:pt idx="13249">
                        <c:v>50855.151443481445</c:v>
                      </c:pt>
                      <c:pt idx="13250">
                        <c:v>50855.150955200195</c:v>
                      </c:pt>
                      <c:pt idx="13251">
                        <c:v>50372.341827392578</c:v>
                      </c:pt>
                      <c:pt idx="13252">
                        <c:v>47255.195434570313</c:v>
                      </c:pt>
                      <c:pt idx="13253">
                        <c:v>47259.1953125</c:v>
                      </c:pt>
                      <c:pt idx="13254">
                        <c:v>47268.419555664063</c:v>
                      </c:pt>
                      <c:pt idx="13255">
                        <c:v>47268.419555664063</c:v>
                      </c:pt>
                      <c:pt idx="13256">
                        <c:v>47591.675659179688</c:v>
                      </c:pt>
                      <c:pt idx="13257">
                        <c:v>50438.24153137207</c:v>
                      </c:pt>
                      <c:pt idx="13258">
                        <c:v>50447.466018676758</c:v>
                      </c:pt>
                      <c:pt idx="13259">
                        <c:v>50374.074859619141</c:v>
                      </c:pt>
                      <c:pt idx="13260">
                        <c:v>48760.696655273438</c:v>
                      </c:pt>
                      <c:pt idx="13261">
                        <c:v>46267.231155395508</c:v>
                      </c:pt>
                      <c:pt idx="13262">
                        <c:v>46276.455520629883</c:v>
                      </c:pt>
                      <c:pt idx="13263">
                        <c:v>46276.455520629883</c:v>
                      </c:pt>
                      <c:pt idx="13264">
                        <c:v>46267.231155395508</c:v>
                      </c:pt>
                      <c:pt idx="13265">
                        <c:v>47948.193923950195</c:v>
                      </c:pt>
                      <c:pt idx="13266">
                        <c:v>47866.678665161133</c:v>
                      </c:pt>
                      <c:pt idx="13267">
                        <c:v>48622.103652954102</c:v>
                      </c:pt>
                      <c:pt idx="13268">
                        <c:v>48626.103652954102</c:v>
                      </c:pt>
                      <c:pt idx="13269">
                        <c:v>48635.328018188477</c:v>
                      </c:pt>
                      <c:pt idx="13270">
                        <c:v>49582.350799560547</c:v>
                      </c:pt>
                      <c:pt idx="13271">
                        <c:v>49582.350860595703</c:v>
                      </c:pt>
                      <c:pt idx="13272">
                        <c:v>48913.139984130859</c:v>
                      </c:pt>
                      <c:pt idx="13273">
                        <c:v>55166.321746826172</c:v>
                      </c:pt>
                      <c:pt idx="13274">
                        <c:v>57605.688385009766</c:v>
                      </c:pt>
                      <c:pt idx="13275">
                        <c:v>50263.011505126953</c:v>
                      </c:pt>
                      <c:pt idx="13276">
                        <c:v>50896.500640869133</c:v>
                      </c:pt>
                      <c:pt idx="13277">
                        <c:v>50896.500518798828</c:v>
                      </c:pt>
                      <c:pt idx="13278">
                        <c:v>50865.183975219727</c:v>
                      </c:pt>
                      <c:pt idx="13279">
                        <c:v>51433.781814575195</c:v>
                      </c:pt>
                      <c:pt idx="13280">
                        <c:v>51024.815017700195</c:v>
                      </c:pt>
                      <c:pt idx="13281">
                        <c:v>47483.539932250977</c:v>
                      </c:pt>
                      <c:pt idx="13282">
                        <c:v>47875.57014465332</c:v>
                      </c:pt>
                      <c:pt idx="13283">
                        <c:v>47875.57014465332</c:v>
                      </c:pt>
                      <c:pt idx="13284">
                        <c:v>47875.570266723633</c:v>
                      </c:pt>
                      <c:pt idx="13285">
                        <c:v>47805.37922668457</c:v>
                      </c:pt>
                      <c:pt idx="13286">
                        <c:v>47805.37922668457</c:v>
                      </c:pt>
                      <c:pt idx="13287">
                        <c:v>47579.640213012695</c:v>
                      </c:pt>
                      <c:pt idx="13288">
                        <c:v>46886.491775512695</c:v>
                      </c:pt>
                      <c:pt idx="13289">
                        <c:v>46156.335159301758</c:v>
                      </c:pt>
                      <c:pt idx="13290">
                        <c:v>47137.935928344727</c:v>
                      </c:pt>
                      <c:pt idx="13291">
                        <c:v>47137.935928344727</c:v>
                      </c:pt>
                      <c:pt idx="13292">
                        <c:v>47137.459365844727</c:v>
                      </c:pt>
                      <c:pt idx="13293">
                        <c:v>48358.294509887695</c:v>
                      </c:pt>
                      <c:pt idx="13294">
                        <c:v>49540.765029907227</c:v>
                      </c:pt>
                      <c:pt idx="13295">
                        <c:v>50471.087600708008</c:v>
                      </c:pt>
                      <c:pt idx="13296">
                        <c:v>50085.771072387688</c:v>
                      </c:pt>
                      <c:pt idx="13297">
                        <c:v>50471.087356567383</c:v>
                      </c:pt>
                      <c:pt idx="13298">
                        <c:v>47667.888137817383</c:v>
                      </c:pt>
                      <c:pt idx="13299">
                        <c:v>47549.515213012695</c:v>
                      </c:pt>
                      <c:pt idx="13300">
                        <c:v>53383.700881958008</c:v>
                      </c:pt>
                      <c:pt idx="13301">
                        <c:v>53392.925369262695</c:v>
                      </c:pt>
                      <c:pt idx="13302">
                        <c:v>52427.486038208008</c:v>
                      </c:pt>
                      <c:pt idx="13303">
                        <c:v>52436.710586547852</c:v>
                      </c:pt>
                      <c:pt idx="13304">
                        <c:v>52051.398208618164</c:v>
                      </c:pt>
                      <c:pt idx="13305">
                        <c:v>48277.842178344727</c:v>
                      </c:pt>
                      <c:pt idx="13306">
                        <c:v>49389.28483581543</c:v>
                      </c:pt>
                      <c:pt idx="13307">
                        <c:v>49389.28483581543</c:v>
                      </c:pt>
                      <c:pt idx="13308">
                        <c:v>49465.347122192376</c:v>
                      </c:pt>
                      <c:pt idx="13309">
                        <c:v>49465.347244262695</c:v>
                      </c:pt>
                      <c:pt idx="13310">
                        <c:v>49243.31526184082</c:v>
                      </c:pt>
                      <c:pt idx="13311">
                        <c:v>49252.539627075188</c:v>
                      </c:pt>
                      <c:pt idx="13312">
                        <c:v>51310.309158325188</c:v>
                      </c:pt>
                      <c:pt idx="13313">
                        <c:v>51310.30989074707</c:v>
                      </c:pt>
                      <c:pt idx="13314">
                        <c:v>51195.357986450188</c:v>
                      </c:pt>
                      <c:pt idx="13315">
                        <c:v>56983.255462646484</c:v>
                      </c:pt>
                      <c:pt idx="13316">
                        <c:v>57013.569671630859</c:v>
                      </c:pt>
                      <c:pt idx="13317">
                        <c:v>57013.569671630859</c:v>
                      </c:pt>
                      <c:pt idx="13318">
                        <c:v>54893.298248291016</c:v>
                      </c:pt>
                      <c:pt idx="13319">
                        <c:v>55202.535247802734</c:v>
                      </c:pt>
                      <c:pt idx="13320">
                        <c:v>49654.319534301758</c:v>
                      </c:pt>
                      <c:pt idx="13321">
                        <c:v>50049.400466918945</c:v>
                      </c:pt>
                      <c:pt idx="13322">
                        <c:v>50049.400527954102</c:v>
                      </c:pt>
                      <c:pt idx="13323">
                        <c:v>50049.400527954102</c:v>
                      </c:pt>
                      <c:pt idx="13324">
                        <c:v>47155.364944458008</c:v>
                      </c:pt>
                      <c:pt idx="13325">
                        <c:v>47159.257400512695</c:v>
                      </c:pt>
                      <c:pt idx="13326">
                        <c:v>47168.481887817383</c:v>
                      </c:pt>
                      <c:pt idx="13327">
                        <c:v>50098.802322387695</c:v>
                      </c:pt>
                      <c:pt idx="13328">
                        <c:v>49717.558731079102</c:v>
                      </c:pt>
                      <c:pt idx="13329">
                        <c:v>49337.670059204102</c:v>
                      </c:pt>
                      <c:pt idx="13330">
                        <c:v>48800.498992919922</c:v>
                      </c:pt>
                      <c:pt idx="13331">
                        <c:v>48736.823333740234</c:v>
                      </c:pt>
                      <c:pt idx="13332">
                        <c:v>48663.923370361328</c:v>
                      </c:pt>
                      <c:pt idx="13333">
                        <c:v>56343.102813720703</c:v>
                      </c:pt>
                      <c:pt idx="13334">
                        <c:v>56573.433502197266</c:v>
                      </c:pt>
                      <c:pt idx="13335">
                        <c:v>47989.180252075195</c:v>
                      </c:pt>
                      <c:pt idx="13336">
                        <c:v>47989.180252075195</c:v>
                      </c:pt>
                      <c:pt idx="13337">
                        <c:v>47993.180252075195</c:v>
                      </c:pt>
                      <c:pt idx="13338">
                        <c:v>47911.664443969727</c:v>
                      </c:pt>
                      <c:pt idx="13339">
                        <c:v>48457.101943969727</c:v>
                      </c:pt>
                      <c:pt idx="13340">
                        <c:v>49761.333267211914</c:v>
                      </c:pt>
                      <c:pt idx="13341">
                        <c:v>49422.610687255859</c:v>
                      </c:pt>
                      <c:pt idx="13342">
                        <c:v>49228.77571105957</c:v>
                      </c:pt>
                      <c:pt idx="13343">
                        <c:v>49915.416702270508</c:v>
                      </c:pt>
                      <c:pt idx="13344">
                        <c:v>49915.416580200188</c:v>
                      </c:pt>
                      <c:pt idx="13345">
                        <c:v>49915.416458129883</c:v>
                      </c:pt>
                      <c:pt idx="13346">
                        <c:v>48528.055130004883</c:v>
                      </c:pt>
                      <c:pt idx="13347">
                        <c:v>48214.68196105957</c:v>
                      </c:pt>
                      <c:pt idx="13348">
                        <c:v>53937.665176391602</c:v>
                      </c:pt>
                      <c:pt idx="13349">
                        <c:v>53937.665237426758</c:v>
                      </c:pt>
                      <c:pt idx="13350">
                        <c:v>59134.086135864258</c:v>
                      </c:pt>
                      <c:pt idx="13351">
                        <c:v>58708.976272583008</c:v>
                      </c:pt>
                      <c:pt idx="13352">
                        <c:v>58648.046096801758</c:v>
                      </c:pt>
                      <c:pt idx="13353">
                        <c:v>58624.92610168457</c:v>
                      </c:pt>
                      <c:pt idx="13354">
                        <c:v>49768.610061645508</c:v>
                      </c:pt>
                      <c:pt idx="13355">
                        <c:v>49772.610000610352</c:v>
                      </c:pt>
                      <c:pt idx="13356">
                        <c:v>49429.834426879883</c:v>
                      </c:pt>
                      <c:pt idx="13357">
                        <c:v>50327.864593505859</c:v>
                      </c:pt>
                      <c:pt idx="13358">
                        <c:v>50327.864471435547</c:v>
                      </c:pt>
                      <c:pt idx="13359">
                        <c:v>59390.69270324707</c:v>
                      </c:pt>
                      <c:pt idx="13360">
                        <c:v>59341.864212036133</c:v>
                      </c:pt>
                      <c:pt idx="13361">
                        <c:v>58480.630889892578</c:v>
                      </c:pt>
                      <c:pt idx="13362">
                        <c:v>58484.631011962891</c:v>
                      </c:pt>
                      <c:pt idx="13363">
                        <c:v>58493.855316162109</c:v>
                      </c:pt>
                      <c:pt idx="13364">
                        <c:v>58485.890899658203</c:v>
                      </c:pt>
                      <c:pt idx="13365">
                        <c:v>61850.984573364243</c:v>
                      </c:pt>
                      <c:pt idx="13366">
                        <c:v>62305.154739379876</c:v>
                      </c:pt>
                      <c:pt idx="13367">
                        <c:v>62698.699172973626</c:v>
                      </c:pt>
                      <c:pt idx="13368">
                        <c:v>49107.900344848633</c:v>
                      </c:pt>
                      <c:pt idx="13369">
                        <c:v>50080.50862121582</c:v>
                      </c:pt>
                      <c:pt idx="13370">
                        <c:v>50449.322830200195</c:v>
                      </c:pt>
                      <c:pt idx="13371">
                        <c:v>50449.322830200195</c:v>
                      </c:pt>
                      <c:pt idx="13372">
                        <c:v>50495.528839111328</c:v>
                      </c:pt>
                      <c:pt idx="13373">
                        <c:v>50792.160797119141</c:v>
                      </c:pt>
                      <c:pt idx="13374">
                        <c:v>50548.017974853516</c:v>
                      </c:pt>
                      <c:pt idx="13375">
                        <c:v>49940.077667236328</c:v>
                      </c:pt>
                      <c:pt idx="13376">
                        <c:v>48803.446426391602</c:v>
                      </c:pt>
                      <c:pt idx="13377">
                        <c:v>49362.194351196289</c:v>
                      </c:pt>
                      <c:pt idx="13378">
                        <c:v>49362.194412231445</c:v>
                      </c:pt>
                      <c:pt idx="13379">
                        <c:v>49365.500076293945</c:v>
                      </c:pt>
                      <c:pt idx="13380">
                        <c:v>48220.856033325195</c:v>
                      </c:pt>
                      <c:pt idx="13381">
                        <c:v>48220.856033325195</c:v>
                      </c:pt>
                      <c:pt idx="13382">
                        <c:v>48220.856033325195</c:v>
                      </c:pt>
                      <c:pt idx="13383">
                        <c:v>48220.856033325195</c:v>
                      </c:pt>
                      <c:pt idx="13384">
                        <c:v>48224.856033325195</c:v>
                      </c:pt>
                      <c:pt idx="13385">
                        <c:v>49377.251846313477</c:v>
                      </c:pt>
                      <c:pt idx="13386">
                        <c:v>50633.082107543938</c:v>
                      </c:pt>
                      <c:pt idx="13387">
                        <c:v>50633.082107543938</c:v>
                      </c:pt>
                      <c:pt idx="13388">
                        <c:v>50633.082229614251</c:v>
                      </c:pt>
                      <c:pt idx="13389">
                        <c:v>58125.159576416016</c:v>
                      </c:pt>
                      <c:pt idx="13390">
                        <c:v>58134.383941650391</c:v>
                      </c:pt>
                      <c:pt idx="13391">
                        <c:v>58134.383941650391</c:v>
                      </c:pt>
                      <c:pt idx="13392">
                        <c:v>58157.664764404297</c:v>
                      </c:pt>
                      <c:pt idx="13393">
                        <c:v>59122.852935791008</c:v>
                      </c:pt>
                      <c:pt idx="13394">
                        <c:v>59122.852935791008</c:v>
                      </c:pt>
                      <c:pt idx="13395">
                        <c:v>48843.279861450195</c:v>
                      </c:pt>
                      <c:pt idx="13396">
                        <c:v>48733.574600219727</c:v>
                      </c:pt>
                      <c:pt idx="13397">
                        <c:v>49218.570693969727</c:v>
                      </c:pt>
                      <c:pt idx="13398">
                        <c:v>49033.772048950195</c:v>
                      </c:pt>
                      <c:pt idx="13399">
                        <c:v>48524.974212646484</c:v>
                      </c:pt>
                      <c:pt idx="13400">
                        <c:v>47851.975982666016</c:v>
                      </c:pt>
                      <c:pt idx="13401">
                        <c:v>48244.014556884766</c:v>
                      </c:pt>
                      <c:pt idx="13402">
                        <c:v>48244.014678955078</c:v>
                      </c:pt>
                      <c:pt idx="13403">
                        <c:v>47438.867004394531</c:v>
                      </c:pt>
                      <c:pt idx="13404">
                        <c:v>49263.522171020508</c:v>
                      </c:pt>
                      <c:pt idx="13405">
                        <c:v>49763.74885559082</c:v>
                      </c:pt>
                      <c:pt idx="13406">
                        <c:v>49215.859329223633</c:v>
                      </c:pt>
                      <c:pt idx="13407">
                        <c:v>49215.859329223633</c:v>
                      </c:pt>
                      <c:pt idx="13408">
                        <c:v>57223.291213989258</c:v>
                      </c:pt>
                      <c:pt idx="13409">
                        <c:v>57214.066787719727</c:v>
                      </c:pt>
                      <c:pt idx="13410">
                        <c:v>48983.931350708008</c:v>
                      </c:pt>
                      <c:pt idx="13411">
                        <c:v>48974.70686340332</c:v>
                      </c:pt>
                      <c:pt idx="13412">
                        <c:v>48563.289627075195</c:v>
                      </c:pt>
                      <c:pt idx="13413">
                        <c:v>50315.507278442376</c:v>
                      </c:pt>
                      <c:pt idx="13414">
                        <c:v>46920.847839355469</c:v>
                      </c:pt>
                      <c:pt idx="13415">
                        <c:v>46920.848205566406</c:v>
                      </c:pt>
                      <c:pt idx="13416">
                        <c:v>46295.62353515625</c:v>
                      </c:pt>
                      <c:pt idx="13417">
                        <c:v>46078.069717407227</c:v>
                      </c:pt>
                      <c:pt idx="13418">
                        <c:v>46521.437210083008</c:v>
                      </c:pt>
                      <c:pt idx="13419">
                        <c:v>46864.212783813477</c:v>
                      </c:pt>
                      <c:pt idx="13420">
                        <c:v>50669.49153137207</c:v>
                      </c:pt>
                      <c:pt idx="13421">
                        <c:v>50669.490798950188</c:v>
                      </c:pt>
                      <c:pt idx="13422">
                        <c:v>50669.49153137207</c:v>
                      </c:pt>
                      <c:pt idx="13423">
                        <c:v>50669.49153137207</c:v>
                      </c:pt>
                      <c:pt idx="13424">
                        <c:v>50162.530303955078</c:v>
                      </c:pt>
                      <c:pt idx="13425">
                        <c:v>62191.238479614243</c:v>
                      </c:pt>
                      <c:pt idx="13426">
                        <c:v>62115.66513061522</c:v>
                      </c:pt>
                      <c:pt idx="13427">
                        <c:v>62033.504425048821</c:v>
                      </c:pt>
                      <c:pt idx="13428">
                        <c:v>50483.184524536133</c:v>
                      </c:pt>
                      <c:pt idx="13429">
                        <c:v>49103.468887329102</c:v>
                      </c:pt>
                      <c:pt idx="13430">
                        <c:v>49112.693313598633</c:v>
                      </c:pt>
                      <c:pt idx="13431">
                        <c:v>48840.473526000977</c:v>
                      </c:pt>
                      <c:pt idx="13432">
                        <c:v>48870.954223632813</c:v>
                      </c:pt>
                      <c:pt idx="13433">
                        <c:v>48880.178833007813</c:v>
                      </c:pt>
                      <c:pt idx="13434">
                        <c:v>48060.48664855957</c:v>
                      </c:pt>
                      <c:pt idx="13435">
                        <c:v>47987.58674621582</c:v>
                      </c:pt>
                      <c:pt idx="13436">
                        <c:v>47558.866653442376</c:v>
                      </c:pt>
                      <c:pt idx="13437">
                        <c:v>48637.28303527832</c:v>
                      </c:pt>
                      <c:pt idx="13438">
                        <c:v>48756.214797973633</c:v>
                      </c:pt>
                      <c:pt idx="13439">
                        <c:v>48620.104934692383</c:v>
                      </c:pt>
                      <c:pt idx="13440">
                        <c:v>50878.044570922852</c:v>
                      </c:pt>
                      <c:pt idx="13441">
                        <c:v>49679.729080200195</c:v>
                      </c:pt>
                      <c:pt idx="13442">
                        <c:v>49688.953811645508</c:v>
                      </c:pt>
                      <c:pt idx="13443">
                        <c:v>49688.631546020508</c:v>
                      </c:pt>
                      <c:pt idx="13444">
                        <c:v>49679.72932434082</c:v>
                      </c:pt>
                      <c:pt idx="13445">
                        <c:v>50003.712478637695</c:v>
                      </c:pt>
                      <c:pt idx="13446">
                        <c:v>50003.712478637695</c:v>
                      </c:pt>
                      <c:pt idx="13447">
                        <c:v>49537.806228637695</c:v>
                      </c:pt>
                      <c:pt idx="13448">
                        <c:v>52030.885818481445</c:v>
                      </c:pt>
                      <c:pt idx="13449">
                        <c:v>52030.885818481445</c:v>
                      </c:pt>
                      <c:pt idx="13450">
                        <c:v>49826.30078125</c:v>
                      </c:pt>
                      <c:pt idx="13451">
                        <c:v>49457.046508789063</c:v>
                      </c:pt>
                      <c:pt idx="13452">
                        <c:v>49693.842041015625</c:v>
                      </c:pt>
                      <c:pt idx="13453">
                        <c:v>49449.698974609375</c:v>
                      </c:pt>
                      <c:pt idx="13454">
                        <c:v>59097.182510375977</c:v>
                      </c:pt>
                      <c:pt idx="13455">
                        <c:v>49638.295349121094</c:v>
                      </c:pt>
                      <c:pt idx="13456">
                        <c:v>49638.29541015625</c:v>
                      </c:pt>
                      <c:pt idx="13457">
                        <c:v>50556.50927734375</c:v>
                      </c:pt>
                      <c:pt idx="13458">
                        <c:v>49598.059326171875</c:v>
                      </c:pt>
                      <c:pt idx="13459">
                        <c:v>51930.38459777832</c:v>
                      </c:pt>
                      <c:pt idx="13460">
                        <c:v>47976.990371704102</c:v>
                      </c:pt>
                      <c:pt idx="13461">
                        <c:v>48847.03254699707</c:v>
                      </c:pt>
                      <c:pt idx="13462">
                        <c:v>48725.25617980957</c:v>
                      </c:pt>
                      <c:pt idx="13463">
                        <c:v>47695.269119262695</c:v>
                      </c:pt>
                      <c:pt idx="13464">
                        <c:v>47699.269241333008</c:v>
                      </c:pt>
                      <c:pt idx="13465">
                        <c:v>48180.265335083008</c:v>
                      </c:pt>
                      <c:pt idx="13466">
                        <c:v>47344.40461730957</c:v>
                      </c:pt>
                      <c:pt idx="13467">
                        <c:v>48428.109939575195</c:v>
                      </c:pt>
                      <c:pt idx="13468">
                        <c:v>48780.109939575195</c:v>
                      </c:pt>
                      <c:pt idx="13469">
                        <c:v>47522.681350708008</c:v>
                      </c:pt>
                      <c:pt idx="13470">
                        <c:v>51353.698318481445</c:v>
                      </c:pt>
                      <c:pt idx="13471">
                        <c:v>52100.030471801758</c:v>
                      </c:pt>
                      <c:pt idx="13472">
                        <c:v>52100.030227661126</c:v>
                      </c:pt>
                      <c:pt idx="13473">
                        <c:v>52090.805740356445</c:v>
                      </c:pt>
                      <c:pt idx="13474">
                        <c:v>51940.54133605957</c:v>
                      </c:pt>
                      <c:pt idx="13475">
                        <c:v>47595.50163269043</c:v>
                      </c:pt>
                      <c:pt idx="13476">
                        <c:v>47210.187301635742</c:v>
                      </c:pt>
                      <c:pt idx="13477">
                        <c:v>47210.18717956543</c:v>
                      </c:pt>
                      <c:pt idx="13478">
                        <c:v>47595.50163269043</c:v>
                      </c:pt>
                      <c:pt idx="13479">
                        <c:v>47111.359115600586</c:v>
                      </c:pt>
                      <c:pt idx="13480">
                        <c:v>47111.35905456543</c:v>
                      </c:pt>
                      <c:pt idx="13481">
                        <c:v>47463.359176635742</c:v>
                      </c:pt>
                      <c:pt idx="13482">
                        <c:v>47463.359115600586</c:v>
                      </c:pt>
                      <c:pt idx="13483">
                        <c:v>49420.823196411133</c:v>
                      </c:pt>
                      <c:pt idx="13484">
                        <c:v>49430.047561645508</c:v>
                      </c:pt>
                      <c:pt idx="13485">
                        <c:v>47158.943435668945</c:v>
                      </c:pt>
                      <c:pt idx="13486">
                        <c:v>47086.043716430664</c:v>
                      </c:pt>
                      <c:pt idx="13487">
                        <c:v>47334.395240783691</c:v>
                      </c:pt>
                      <c:pt idx="13488">
                        <c:v>47433.529762268066</c:v>
                      </c:pt>
                      <c:pt idx="13489">
                        <c:v>47433.529640197754</c:v>
                      </c:pt>
                      <c:pt idx="13490">
                        <c:v>47072.305274963379</c:v>
                      </c:pt>
                      <c:pt idx="13491">
                        <c:v>48250.892471313477</c:v>
                      </c:pt>
                      <c:pt idx="13492">
                        <c:v>48894.812088012695</c:v>
                      </c:pt>
                      <c:pt idx="13493">
                        <c:v>49372.191116333008</c:v>
                      </c:pt>
                      <c:pt idx="13494">
                        <c:v>49784.67854309082</c:v>
                      </c:pt>
                      <c:pt idx="13495">
                        <c:v>49423.45393371582</c:v>
                      </c:pt>
                      <c:pt idx="13496">
                        <c:v>47023.574295043945</c:v>
                      </c:pt>
                      <c:pt idx="13497">
                        <c:v>47023.574295043945</c:v>
                      </c:pt>
                      <c:pt idx="13498">
                        <c:v>46875.896255493164</c:v>
                      </c:pt>
                      <c:pt idx="13499">
                        <c:v>46875.89631652832</c:v>
                      </c:pt>
                      <c:pt idx="13500">
                        <c:v>52191.876052856445</c:v>
                      </c:pt>
                      <c:pt idx="13501">
                        <c:v>52191.876052856445</c:v>
                      </c:pt>
                      <c:pt idx="13502">
                        <c:v>51839.876052856445</c:v>
                      </c:pt>
                      <c:pt idx="13503">
                        <c:v>51720.942459106445</c:v>
                      </c:pt>
                      <c:pt idx="13504">
                        <c:v>51720.942459106445</c:v>
                      </c:pt>
                      <c:pt idx="13505">
                        <c:v>51653.71467590332</c:v>
                      </c:pt>
                      <c:pt idx="13506">
                        <c:v>47479.3056640625</c:v>
                      </c:pt>
                      <c:pt idx="13507">
                        <c:v>47586.587524414063</c:v>
                      </c:pt>
                      <c:pt idx="13508">
                        <c:v>47283.416137695313</c:v>
                      </c:pt>
                      <c:pt idx="13509">
                        <c:v>47283.416137695313</c:v>
                      </c:pt>
                      <c:pt idx="13510">
                        <c:v>47274.191772460938</c:v>
                      </c:pt>
                      <c:pt idx="13511">
                        <c:v>48785.604629516602</c:v>
                      </c:pt>
                      <c:pt idx="13512">
                        <c:v>48437.60481262207</c:v>
                      </c:pt>
                      <c:pt idx="13513">
                        <c:v>48446.829299926758</c:v>
                      </c:pt>
                      <c:pt idx="13514">
                        <c:v>48372.829864501953</c:v>
                      </c:pt>
                      <c:pt idx="13515">
                        <c:v>52698.78547668457</c:v>
                      </c:pt>
                      <c:pt idx="13516">
                        <c:v>54420.303298950195</c:v>
                      </c:pt>
                      <c:pt idx="13517">
                        <c:v>49969.050857543945</c:v>
                      </c:pt>
                      <c:pt idx="13518">
                        <c:v>49969.05158996582</c:v>
                      </c:pt>
                      <c:pt idx="13519">
                        <c:v>50828.456130981445</c:v>
                      </c:pt>
                      <c:pt idx="13520">
                        <c:v>50443.139724731445</c:v>
                      </c:pt>
                      <c:pt idx="13521">
                        <c:v>50763.350662231445</c:v>
                      </c:pt>
                      <c:pt idx="13522">
                        <c:v>50065.668411254883</c:v>
                      </c:pt>
                      <c:pt idx="13523">
                        <c:v>50023.095672607422</c:v>
                      </c:pt>
                      <c:pt idx="13524">
                        <c:v>50214.158905029297</c:v>
                      </c:pt>
                      <c:pt idx="13525">
                        <c:v>50599.473480224609</c:v>
                      </c:pt>
                      <c:pt idx="13526">
                        <c:v>50688.367141723626</c:v>
                      </c:pt>
                      <c:pt idx="13527">
                        <c:v>51894.641311645508</c:v>
                      </c:pt>
                      <c:pt idx="13528">
                        <c:v>51894.641555786126</c:v>
                      </c:pt>
                      <c:pt idx="13529">
                        <c:v>48049.73420715332</c:v>
                      </c:pt>
                      <c:pt idx="13530">
                        <c:v>49240.24006652832</c:v>
                      </c:pt>
                      <c:pt idx="13531">
                        <c:v>50377.232986450195</c:v>
                      </c:pt>
                      <c:pt idx="13532">
                        <c:v>50182.935134887695</c:v>
                      </c:pt>
                      <c:pt idx="13533">
                        <c:v>45785.725555419922</c:v>
                      </c:pt>
                      <c:pt idx="13534">
                        <c:v>60453.663284301758</c:v>
                      </c:pt>
                      <c:pt idx="13535">
                        <c:v>56521.918670654297</c:v>
                      </c:pt>
                      <c:pt idx="13536">
                        <c:v>56611.558135986321</c:v>
                      </c:pt>
                      <c:pt idx="13537">
                        <c:v>56739.153961181641</c:v>
                      </c:pt>
                      <c:pt idx="13538">
                        <c:v>56739.153961181641</c:v>
                      </c:pt>
                      <c:pt idx="13539">
                        <c:v>56327.208343505859</c:v>
                      </c:pt>
                      <c:pt idx="13540">
                        <c:v>55417.264068603516</c:v>
                      </c:pt>
                      <c:pt idx="13541">
                        <c:v>55421.264068603516</c:v>
                      </c:pt>
                      <c:pt idx="13542">
                        <c:v>55430.488677978516</c:v>
                      </c:pt>
                      <c:pt idx="13543">
                        <c:v>54945.492584228516</c:v>
                      </c:pt>
                      <c:pt idx="13544">
                        <c:v>54846.748992919922</c:v>
                      </c:pt>
                      <c:pt idx="13545">
                        <c:v>51632.232498168945</c:v>
                      </c:pt>
                      <c:pt idx="13546">
                        <c:v>51313.54866027832</c:v>
                      </c:pt>
                      <c:pt idx="13547">
                        <c:v>50904.11116027832</c:v>
                      </c:pt>
                      <c:pt idx="13548">
                        <c:v>50894.886795043945</c:v>
                      </c:pt>
                      <c:pt idx="13549">
                        <c:v>50460.149490356445</c:v>
                      </c:pt>
                      <c:pt idx="13550">
                        <c:v>50575.237380981445</c:v>
                      </c:pt>
                      <c:pt idx="13551">
                        <c:v>50178.882553100586</c:v>
                      </c:pt>
                      <c:pt idx="13552">
                        <c:v>50188.106979370117</c:v>
                      </c:pt>
                      <c:pt idx="13553">
                        <c:v>50182.04460144043</c:v>
                      </c:pt>
                      <c:pt idx="13554">
                        <c:v>49093.263168334961</c:v>
                      </c:pt>
                      <c:pt idx="13555">
                        <c:v>49169.41828918457</c:v>
                      </c:pt>
                      <c:pt idx="13556">
                        <c:v>49235.333572387695</c:v>
                      </c:pt>
                      <c:pt idx="13557">
                        <c:v>49186.504959106445</c:v>
                      </c:pt>
                      <c:pt idx="13558">
                        <c:v>51039.496047973626</c:v>
                      </c:pt>
                      <c:pt idx="13559">
                        <c:v>59412.371387481689</c:v>
                      </c:pt>
                      <c:pt idx="13560">
                        <c:v>51071.055618286133</c:v>
                      </c:pt>
                      <c:pt idx="13561">
                        <c:v>51071.055618286133</c:v>
                      </c:pt>
                      <c:pt idx="13562">
                        <c:v>50685.739212036133</c:v>
                      </c:pt>
                      <c:pt idx="13563">
                        <c:v>50854.274993896484</c:v>
                      </c:pt>
                      <c:pt idx="13564">
                        <c:v>50863.499420166016</c:v>
                      </c:pt>
                      <c:pt idx="13565">
                        <c:v>50863.499481201172</c:v>
                      </c:pt>
                      <c:pt idx="13566">
                        <c:v>50863.499359130859</c:v>
                      </c:pt>
                      <c:pt idx="13567">
                        <c:v>50707.789215087891</c:v>
                      </c:pt>
                      <c:pt idx="13568">
                        <c:v>50379.903900146484</c:v>
                      </c:pt>
                      <c:pt idx="13569">
                        <c:v>50379.903839111328</c:v>
                      </c:pt>
                      <c:pt idx="13570">
                        <c:v>47416.374710083008</c:v>
                      </c:pt>
                      <c:pt idx="13571">
                        <c:v>46020.554397583008</c:v>
                      </c:pt>
                      <c:pt idx="13572">
                        <c:v>50469.544082641602</c:v>
                      </c:pt>
                      <c:pt idx="13573">
                        <c:v>58862.401397705078</c:v>
                      </c:pt>
                      <c:pt idx="13574">
                        <c:v>58871.626068115234</c:v>
                      </c:pt>
                      <c:pt idx="13575">
                        <c:v>50608.495086669922</c:v>
                      </c:pt>
                      <c:pt idx="13576">
                        <c:v>50275.033645629883</c:v>
                      </c:pt>
                      <c:pt idx="13577">
                        <c:v>51214.474563598626</c:v>
                      </c:pt>
                      <c:pt idx="13578">
                        <c:v>51699.33088684082</c:v>
                      </c:pt>
                      <c:pt idx="13579">
                        <c:v>51699.33088684082</c:v>
                      </c:pt>
                      <c:pt idx="13580">
                        <c:v>51153.65950012207</c:v>
                      </c:pt>
                      <c:pt idx="13581">
                        <c:v>51689.015548706055</c:v>
                      </c:pt>
                      <c:pt idx="13582">
                        <c:v>52177.878829956055</c:v>
                      </c:pt>
                      <c:pt idx="13583">
                        <c:v>51792.563400268555</c:v>
                      </c:pt>
                      <c:pt idx="13584">
                        <c:v>52120.843673706055</c:v>
                      </c:pt>
                      <c:pt idx="13585">
                        <c:v>58196.431350708008</c:v>
                      </c:pt>
                      <c:pt idx="13586">
                        <c:v>57608.639175415032</c:v>
                      </c:pt>
                      <c:pt idx="13587">
                        <c:v>57535.73908996582</c:v>
                      </c:pt>
                      <c:pt idx="13588">
                        <c:v>57963.542022705078</c:v>
                      </c:pt>
                      <c:pt idx="13589">
                        <c:v>57578.227569580078</c:v>
                      </c:pt>
                      <c:pt idx="13590">
                        <c:v>47916.185134887695</c:v>
                      </c:pt>
                      <c:pt idx="13591">
                        <c:v>47925.409561157227</c:v>
                      </c:pt>
                      <c:pt idx="13592">
                        <c:v>47916.185134887695</c:v>
                      </c:pt>
                      <c:pt idx="13593">
                        <c:v>49405.07633972168</c:v>
                      </c:pt>
                      <c:pt idx="13594">
                        <c:v>49405.77067565918</c:v>
                      </c:pt>
                      <c:pt idx="13595">
                        <c:v>49414.995101928711</c:v>
                      </c:pt>
                      <c:pt idx="13596">
                        <c:v>48815.10334777832</c:v>
                      </c:pt>
                      <c:pt idx="13597">
                        <c:v>49000.46760559082</c:v>
                      </c:pt>
                      <c:pt idx="13598">
                        <c:v>49000.46760559082</c:v>
                      </c:pt>
                      <c:pt idx="13599">
                        <c:v>48542.324356079102</c:v>
                      </c:pt>
                      <c:pt idx="13600">
                        <c:v>48199.54866027832</c:v>
                      </c:pt>
                      <c:pt idx="13601">
                        <c:v>48199.548721313477</c:v>
                      </c:pt>
                      <c:pt idx="13602">
                        <c:v>51911.040603637688</c:v>
                      </c:pt>
                      <c:pt idx="13603">
                        <c:v>51801.33137512207</c:v>
                      </c:pt>
                      <c:pt idx="13604">
                        <c:v>51801.33137512207</c:v>
                      </c:pt>
                      <c:pt idx="13605">
                        <c:v>48085.835525512695</c:v>
                      </c:pt>
                      <c:pt idx="13606">
                        <c:v>48089.835525512695</c:v>
                      </c:pt>
                      <c:pt idx="13607">
                        <c:v>48099.060195922852</c:v>
                      </c:pt>
                      <c:pt idx="13608">
                        <c:v>48099.060256958008</c:v>
                      </c:pt>
                      <c:pt idx="13609">
                        <c:v>48475.729690551758</c:v>
                      </c:pt>
                      <c:pt idx="13610">
                        <c:v>48921.457412719727</c:v>
                      </c:pt>
                      <c:pt idx="13611">
                        <c:v>48921.457412719727</c:v>
                      </c:pt>
                      <c:pt idx="13612">
                        <c:v>48921.457412719727</c:v>
                      </c:pt>
                      <c:pt idx="13613">
                        <c:v>49166.189834594727</c:v>
                      </c:pt>
                      <c:pt idx="13614">
                        <c:v>49166.189834594727</c:v>
                      </c:pt>
                      <c:pt idx="13615">
                        <c:v>48507.259353637695</c:v>
                      </c:pt>
                      <c:pt idx="13616">
                        <c:v>49267.165725708008</c:v>
                      </c:pt>
                      <c:pt idx="13617">
                        <c:v>49276.390029907227</c:v>
                      </c:pt>
                      <c:pt idx="13618">
                        <c:v>49297.664627075195</c:v>
                      </c:pt>
                      <c:pt idx="13619">
                        <c:v>49297.664566040039</c:v>
                      </c:pt>
                      <c:pt idx="13620">
                        <c:v>50490.668655395508</c:v>
                      </c:pt>
                      <c:pt idx="13621">
                        <c:v>49877.803298950195</c:v>
                      </c:pt>
                      <c:pt idx="13622">
                        <c:v>49535.027725219727</c:v>
                      </c:pt>
                      <c:pt idx="13623">
                        <c:v>49525.803298950195</c:v>
                      </c:pt>
                      <c:pt idx="13624">
                        <c:v>50756.515823364258</c:v>
                      </c:pt>
                      <c:pt idx="13625">
                        <c:v>50307.396560668945</c:v>
                      </c:pt>
                      <c:pt idx="13626">
                        <c:v>50307.396621704102</c:v>
                      </c:pt>
                      <c:pt idx="13627">
                        <c:v>50307.396560668945</c:v>
                      </c:pt>
                      <c:pt idx="13628">
                        <c:v>49648.593887329102</c:v>
                      </c:pt>
                      <c:pt idx="13629">
                        <c:v>49648.593887329102</c:v>
                      </c:pt>
                      <c:pt idx="13630">
                        <c:v>49296.593887329102</c:v>
                      </c:pt>
                      <c:pt idx="13631">
                        <c:v>47748.378555297852</c:v>
                      </c:pt>
                      <c:pt idx="13632">
                        <c:v>46454.753555297852</c:v>
                      </c:pt>
                      <c:pt idx="13633">
                        <c:v>46463.977920532227</c:v>
                      </c:pt>
                      <c:pt idx="13634">
                        <c:v>46686.845352172852</c:v>
                      </c:pt>
                      <c:pt idx="13635">
                        <c:v>49302.151321411126</c:v>
                      </c:pt>
                      <c:pt idx="13636">
                        <c:v>49491.736526489258</c:v>
                      </c:pt>
                      <c:pt idx="13637">
                        <c:v>49442.907913208008</c:v>
                      </c:pt>
                      <c:pt idx="13638">
                        <c:v>48543.16877746582</c:v>
                      </c:pt>
                      <c:pt idx="13639">
                        <c:v>51150.201858520508</c:v>
                      </c:pt>
                      <c:pt idx="13640">
                        <c:v>51234.692337036126</c:v>
                      </c:pt>
                      <c:pt idx="13641">
                        <c:v>50257.456253051758</c:v>
                      </c:pt>
                      <c:pt idx="13642">
                        <c:v>50167.358596801758</c:v>
                      </c:pt>
                      <c:pt idx="13643">
                        <c:v>50882.181091308594</c:v>
                      </c:pt>
                      <c:pt idx="13644">
                        <c:v>51020.919494628906</c:v>
                      </c:pt>
                      <c:pt idx="13645">
                        <c:v>57725.660186767578</c:v>
                      </c:pt>
                      <c:pt idx="13646">
                        <c:v>57839.594024658196</c:v>
                      </c:pt>
                      <c:pt idx="13647">
                        <c:v>57567.218780517578</c:v>
                      </c:pt>
                      <c:pt idx="13648">
                        <c:v>57366.939483642578</c:v>
                      </c:pt>
                      <c:pt idx="13649">
                        <c:v>61483.157257080078</c:v>
                      </c:pt>
                      <c:pt idx="13650">
                        <c:v>48574.10188293457</c:v>
                      </c:pt>
                      <c:pt idx="13651">
                        <c:v>48574.101638793945</c:v>
                      </c:pt>
                      <c:pt idx="13652">
                        <c:v>48574.10188293457</c:v>
                      </c:pt>
                      <c:pt idx="13653">
                        <c:v>48574.10237121582</c:v>
                      </c:pt>
                      <c:pt idx="13654">
                        <c:v>48455.168045043945</c:v>
                      </c:pt>
                      <c:pt idx="13655">
                        <c:v>47810.128005981445</c:v>
                      </c:pt>
                      <c:pt idx="13656">
                        <c:v>50068.440414428711</c:v>
                      </c:pt>
                      <c:pt idx="13657">
                        <c:v>49877.337265014648</c:v>
                      </c:pt>
                      <c:pt idx="13658">
                        <c:v>59341.541702270501</c:v>
                      </c:pt>
                      <c:pt idx="13659">
                        <c:v>60490.84016418457</c:v>
                      </c:pt>
                      <c:pt idx="13660">
                        <c:v>60138.84016418457</c:v>
                      </c:pt>
                      <c:pt idx="13661">
                        <c:v>58465.127349853516</c:v>
                      </c:pt>
                      <c:pt idx="13662">
                        <c:v>58353.228607177734</c:v>
                      </c:pt>
                      <c:pt idx="13663">
                        <c:v>59423.150665283196</c:v>
                      </c:pt>
                      <c:pt idx="13664">
                        <c:v>59722.322296142578</c:v>
                      </c:pt>
                      <c:pt idx="13665">
                        <c:v>61183.311111450195</c:v>
                      </c:pt>
                      <c:pt idx="13666">
                        <c:v>61164.202163696289</c:v>
                      </c:pt>
                      <c:pt idx="13667">
                        <c:v>62269.026199340806</c:v>
                      </c:pt>
                      <c:pt idx="13668">
                        <c:v>62269.026199340806</c:v>
                      </c:pt>
                      <c:pt idx="13669">
                        <c:v>61721.662918090806</c:v>
                      </c:pt>
                      <c:pt idx="13670">
                        <c:v>61723.739944457993</c:v>
                      </c:pt>
                      <c:pt idx="13671">
                        <c:v>50127.553298950195</c:v>
                      </c:pt>
                      <c:pt idx="13672">
                        <c:v>47315.696731567383</c:v>
                      </c:pt>
                      <c:pt idx="13673">
                        <c:v>47544.970291137695</c:v>
                      </c:pt>
                      <c:pt idx="13674">
                        <c:v>46583.960586547852</c:v>
                      </c:pt>
                      <c:pt idx="13675">
                        <c:v>49623.91194152832</c:v>
                      </c:pt>
                      <c:pt idx="13676">
                        <c:v>49623.91194152832</c:v>
                      </c:pt>
                      <c:pt idx="13677">
                        <c:v>48928.87776184082</c:v>
                      </c:pt>
                      <c:pt idx="13678">
                        <c:v>52912.871658325195</c:v>
                      </c:pt>
                      <c:pt idx="13679">
                        <c:v>58208.998565673828</c:v>
                      </c:pt>
                      <c:pt idx="13680">
                        <c:v>51169.261138916016</c:v>
                      </c:pt>
                      <c:pt idx="13681">
                        <c:v>52059.127471923828</c:v>
                      </c:pt>
                      <c:pt idx="13682">
                        <c:v>52011.315948486328</c:v>
                      </c:pt>
                      <c:pt idx="13683">
                        <c:v>50015.808937072747</c:v>
                      </c:pt>
                      <c:pt idx="13684">
                        <c:v>51408.230545043945</c:v>
                      </c:pt>
                      <c:pt idx="13685">
                        <c:v>51408.230545043945</c:v>
                      </c:pt>
                      <c:pt idx="13686">
                        <c:v>51408.23127746582</c:v>
                      </c:pt>
                      <c:pt idx="13687">
                        <c:v>50955.845657348626</c:v>
                      </c:pt>
                      <c:pt idx="13688">
                        <c:v>49607.722793579102</c:v>
                      </c:pt>
                      <c:pt idx="13689">
                        <c:v>50121.689895629883</c:v>
                      </c:pt>
                      <c:pt idx="13690">
                        <c:v>50125.690139770508</c:v>
                      </c:pt>
                      <c:pt idx="13691">
                        <c:v>50061.523345947266</c:v>
                      </c:pt>
                      <c:pt idx="13692">
                        <c:v>56042.578811645508</c:v>
                      </c:pt>
                      <c:pt idx="13693">
                        <c:v>56043.248733520508</c:v>
                      </c:pt>
                      <c:pt idx="13694">
                        <c:v>56219.533157348633</c:v>
                      </c:pt>
                      <c:pt idx="13695">
                        <c:v>51387.651344299316</c:v>
                      </c:pt>
                      <c:pt idx="13696">
                        <c:v>50824.726516723626</c:v>
                      </c:pt>
                      <c:pt idx="13697">
                        <c:v>50824.726760864258</c:v>
                      </c:pt>
                      <c:pt idx="13698">
                        <c:v>50824.727005004876</c:v>
                      </c:pt>
                      <c:pt idx="13699">
                        <c:v>50670.102737426758</c:v>
                      </c:pt>
                      <c:pt idx="13700">
                        <c:v>49070.809280395508</c:v>
                      </c:pt>
                      <c:pt idx="13701">
                        <c:v>48940.436782836914</c:v>
                      </c:pt>
                      <c:pt idx="13702">
                        <c:v>48583.16731262207</c:v>
                      </c:pt>
                      <c:pt idx="13703">
                        <c:v>48583.16731262207</c:v>
                      </c:pt>
                      <c:pt idx="13704">
                        <c:v>52835.300369262688</c:v>
                      </c:pt>
                      <c:pt idx="13705">
                        <c:v>52835.300857543938</c:v>
                      </c:pt>
                      <c:pt idx="13706">
                        <c:v>52835.300857543938</c:v>
                      </c:pt>
                      <c:pt idx="13707">
                        <c:v>53781.648513793938</c:v>
                      </c:pt>
                      <c:pt idx="13708">
                        <c:v>53781.649002075188</c:v>
                      </c:pt>
                      <c:pt idx="13709">
                        <c:v>53733.837478637688</c:v>
                      </c:pt>
                      <c:pt idx="13710">
                        <c:v>50953.911087036133</c:v>
                      </c:pt>
                      <c:pt idx="13711">
                        <c:v>50963.135513305664</c:v>
                      </c:pt>
                      <c:pt idx="13712">
                        <c:v>51038.572601318352</c:v>
                      </c:pt>
                      <c:pt idx="13713">
                        <c:v>51042.572479248047</c:v>
                      </c:pt>
                      <c:pt idx="13714">
                        <c:v>51051.797088623047</c:v>
                      </c:pt>
                      <c:pt idx="13715">
                        <c:v>51051.797210693352</c:v>
                      </c:pt>
                      <c:pt idx="13716">
                        <c:v>51513.319671630852</c:v>
                      </c:pt>
                      <c:pt idx="13717">
                        <c:v>50674.902557373047</c:v>
                      </c:pt>
                      <c:pt idx="13718">
                        <c:v>50401.931228637688</c:v>
                      </c:pt>
                      <c:pt idx="13719">
                        <c:v>59976.064041137695</c:v>
                      </c:pt>
                      <c:pt idx="13720">
                        <c:v>59402.88264465332</c:v>
                      </c:pt>
                      <c:pt idx="13721">
                        <c:v>58490.752838134766</c:v>
                      </c:pt>
                      <c:pt idx="13722">
                        <c:v>58490.752960205078</c:v>
                      </c:pt>
                      <c:pt idx="13723">
                        <c:v>58490.753082275391</c:v>
                      </c:pt>
                      <c:pt idx="13724">
                        <c:v>58025.010772705078</c:v>
                      </c:pt>
                      <c:pt idx="13725">
                        <c:v>50397.307205200195</c:v>
                      </c:pt>
                      <c:pt idx="13726">
                        <c:v>50401.307205200195</c:v>
                      </c:pt>
                      <c:pt idx="13727">
                        <c:v>50397.307205200195</c:v>
                      </c:pt>
                      <c:pt idx="13728">
                        <c:v>49774.545486450195</c:v>
                      </c:pt>
                      <c:pt idx="13729">
                        <c:v>47896.917861938477</c:v>
                      </c:pt>
                      <c:pt idx="13730">
                        <c:v>51498.16487121582</c:v>
                      </c:pt>
                      <c:pt idx="13731">
                        <c:v>51498.165115356438</c:v>
                      </c:pt>
                      <c:pt idx="13732">
                        <c:v>51303.86799621582</c:v>
                      </c:pt>
                      <c:pt idx="13733">
                        <c:v>58545.396881103516</c:v>
                      </c:pt>
                      <c:pt idx="13734">
                        <c:v>58554.621246337891</c:v>
                      </c:pt>
                      <c:pt idx="13735">
                        <c:v>58554.621246337891</c:v>
                      </c:pt>
                      <c:pt idx="13736">
                        <c:v>57277.779815673828</c:v>
                      </c:pt>
                      <c:pt idx="13737">
                        <c:v>57750.147186279297</c:v>
                      </c:pt>
                      <c:pt idx="13738">
                        <c:v>57530.418365478516</c:v>
                      </c:pt>
                      <c:pt idx="13739">
                        <c:v>57603.591949462891</c:v>
                      </c:pt>
                      <c:pt idx="13740">
                        <c:v>63383.247512817376</c:v>
                      </c:pt>
                      <c:pt idx="13741">
                        <c:v>63034.767044067376</c:v>
                      </c:pt>
                      <c:pt idx="13742">
                        <c:v>48939.208961486816</c:v>
                      </c:pt>
                      <c:pt idx="13743">
                        <c:v>48549.886184692383</c:v>
                      </c:pt>
                      <c:pt idx="13744">
                        <c:v>48559.110733032227</c:v>
                      </c:pt>
                      <c:pt idx="13745">
                        <c:v>48511.299270629883</c:v>
                      </c:pt>
                      <c:pt idx="13746">
                        <c:v>47785.963882446289</c:v>
                      </c:pt>
                      <c:pt idx="13747">
                        <c:v>50673.528106689453</c:v>
                      </c:pt>
                      <c:pt idx="13748">
                        <c:v>50296.879913330078</c:v>
                      </c:pt>
                      <c:pt idx="13749">
                        <c:v>50219.053741455078</c:v>
                      </c:pt>
                      <c:pt idx="13750">
                        <c:v>49835.163604736328</c:v>
                      </c:pt>
                      <c:pt idx="13751">
                        <c:v>48614.880104064941</c:v>
                      </c:pt>
                      <c:pt idx="13752">
                        <c:v>48914.610389709473</c:v>
                      </c:pt>
                      <c:pt idx="13753">
                        <c:v>48575.321388244629</c:v>
                      </c:pt>
                      <c:pt idx="13754">
                        <c:v>47258.961891174316</c:v>
                      </c:pt>
                      <c:pt idx="13755">
                        <c:v>51225.625076293945</c:v>
                      </c:pt>
                      <c:pt idx="13756">
                        <c:v>51152.504959106445</c:v>
                      </c:pt>
                      <c:pt idx="13757">
                        <c:v>51079.38459777832</c:v>
                      </c:pt>
                      <c:pt idx="13758">
                        <c:v>51006.274978637695</c:v>
                      </c:pt>
                      <c:pt idx="13759">
                        <c:v>50919.021072387695</c:v>
                      </c:pt>
                      <c:pt idx="13760">
                        <c:v>50432.48616027832</c:v>
                      </c:pt>
                      <c:pt idx="13761">
                        <c:v>47609.435989379876</c:v>
                      </c:pt>
                      <c:pt idx="13762">
                        <c:v>47609.43635559082</c:v>
                      </c:pt>
                      <c:pt idx="13763">
                        <c:v>48866.147674560547</c:v>
                      </c:pt>
                      <c:pt idx="13764">
                        <c:v>48744.634246826172</c:v>
                      </c:pt>
                      <c:pt idx="13765">
                        <c:v>48744.634246826172</c:v>
                      </c:pt>
                      <c:pt idx="13766">
                        <c:v>49814.808059692383</c:v>
                      </c:pt>
                      <c:pt idx="13767">
                        <c:v>49814.808059692383</c:v>
                      </c:pt>
                      <c:pt idx="13768">
                        <c:v>60966.748245239258</c:v>
                      </c:pt>
                      <c:pt idx="13769">
                        <c:v>60967.418655395508</c:v>
                      </c:pt>
                      <c:pt idx="13770">
                        <c:v>48814.26545715332</c:v>
                      </c:pt>
                      <c:pt idx="13771">
                        <c:v>48770.421585083008</c:v>
                      </c:pt>
                      <c:pt idx="13772">
                        <c:v>48770.421585083008</c:v>
                      </c:pt>
                      <c:pt idx="13773">
                        <c:v>50810.761108398438</c:v>
                      </c:pt>
                      <c:pt idx="13774">
                        <c:v>49747.174392700195</c:v>
                      </c:pt>
                      <c:pt idx="13775">
                        <c:v>47109.616989135742</c:v>
                      </c:pt>
                      <c:pt idx="13776">
                        <c:v>49517.480606079102</c:v>
                      </c:pt>
                      <c:pt idx="13777">
                        <c:v>49526.228469848633</c:v>
                      </c:pt>
                      <c:pt idx="13778">
                        <c:v>49526.228469848633</c:v>
                      </c:pt>
                      <c:pt idx="13779">
                        <c:v>49517.004043579102</c:v>
                      </c:pt>
                      <c:pt idx="13780">
                        <c:v>48918.505996704102</c:v>
                      </c:pt>
                      <c:pt idx="13781">
                        <c:v>46914.347061157227</c:v>
                      </c:pt>
                      <c:pt idx="13782">
                        <c:v>46914.347122192383</c:v>
                      </c:pt>
                      <c:pt idx="13783">
                        <c:v>58997.718658447266</c:v>
                      </c:pt>
                      <c:pt idx="13784">
                        <c:v>58665.499908447266</c:v>
                      </c:pt>
                      <c:pt idx="13785">
                        <c:v>60839.565872192383</c:v>
                      </c:pt>
                      <c:pt idx="13786">
                        <c:v>60040.232620239258</c:v>
                      </c:pt>
                      <c:pt idx="13787">
                        <c:v>59470.456069946282</c:v>
                      </c:pt>
                      <c:pt idx="13788">
                        <c:v>59722.641372680657</c:v>
                      </c:pt>
                      <c:pt idx="13789">
                        <c:v>59474.622573852532</c:v>
                      </c:pt>
                      <c:pt idx="13790">
                        <c:v>59089.308181762688</c:v>
                      </c:pt>
                      <c:pt idx="13791">
                        <c:v>58819.331008911126</c:v>
                      </c:pt>
                      <c:pt idx="13792">
                        <c:v>58831.518020629876</c:v>
                      </c:pt>
                      <c:pt idx="13793">
                        <c:v>58834.171829223626</c:v>
                      </c:pt>
                      <c:pt idx="13794">
                        <c:v>59631.356277465806</c:v>
                      </c:pt>
                      <c:pt idx="13795">
                        <c:v>46075.899124145508</c:v>
                      </c:pt>
                      <c:pt idx="13796">
                        <c:v>45750.528701782227</c:v>
                      </c:pt>
                      <c:pt idx="13797">
                        <c:v>56585.66427612304</c:v>
                      </c:pt>
                      <c:pt idx="13798">
                        <c:v>56512.544403076172</c:v>
                      </c:pt>
                      <c:pt idx="13799">
                        <c:v>58699.791107177734</c:v>
                      </c:pt>
                      <c:pt idx="13800">
                        <c:v>49876.614456176758</c:v>
                      </c:pt>
                      <c:pt idx="13801">
                        <c:v>49876.614456176758</c:v>
                      </c:pt>
                      <c:pt idx="13802">
                        <c:v>49661.040908813477</c:v>
                      </c:pt>
                      <c:pt idx="13803">
                        <c:v>48957.806106567383</c:v>
                      </c:pt>
                      <c:pt idx="13804">
                        <c:v>48357.524185180664</c:v>
                      </c:pt>
                      <c:pt idx="13805">
                        <c:v>47426.411575317383</c:v>
                      </c:pt>
                      <c:pt idx="13806">
                        <c:v>47426.411514282227</c:v>
                      </c:pt>
                      <c:pt idx="13807">
                        <c:v>47756.346084594727</c:v>
                      </c:pt>
                      <c:pt idx="13808">
                        <c:v>48789.465469360352</c:v>
                      </c:pt>
                      <c:pt idx="13809">
                        <c:v>48789.465469360352</c:v>
                      </c:pt>
                      <c:pt idx="13810">
                        <c:v>48787.538711547852</c:v>
                      </c:pt>
                      <c:pt idx="13811">
                        <c:v>48193.50944519043</c:v>
                      </c:pt>
                      <c:pt idx="13812">
                        <c:v>48933.650756835938</c:v>
                      </c:pt>
                      <c:pt idx="13813">
                        <c:v>48932.757141113281</c:v>
                      </c:pt>
                      <c:pt idx="13814">
                        <c:v>48813.823608398438</c:v>
                      </c:pt>
                      <c:pt idx="13815">
                        <c:v>48461.967544555664</c:v>
                      </c:pt>
                      <c:pt idx="13816">
                        <c:v>48273.448745727539</c:v>
                      </c:pt>
                      <c:pt idx="13817">
                        <c:v>48032.511245727539</c:v>
                      </c:pt>
                      <c:pt idx="13818">
                        <c:v>48134.94270324707</c:v>
                      </c:pt>
                      <c:pt idx="13819">
                        <c:v>48134.94270324707</c:v>
                      </c:pt>
                      <c:pt idx="13820">
                        <c:v>51036.348358154297</c:v>
                      </c:pt>
                      <c:pt idx="13821">
                        <c:v>51269.417449951172</c:v>
                      </c:pt>
                      <c:pt idx="13822">
                        <c:v>51269.416961669922</c:v>
                      </c:pt>
                      <c:pt idx="13823">
                        <c:v>51849.852264404297</c:v>
                      </c:pt>
                      <c:pt idx="13824">
                        <c:v>51849.852752685547</c:v>
                      </c:pt>
                      <c:pt idx="13825">
                        <c:v>51746.022430419922</c:v>
                      </c:pt>
                      <c:pt idx="13826">
                        <c:v>51551.761932373047</c:v>
                      </c:pt>
                      <c:pt idx="13827">
                        <c:v>51454.742645263672</c:v>
                      </c:pt>
                      <c:pt idx="13828">
                        <c:v>51536.616668701172</c:v>
                      </c:pt>
                      <c:pt idx="13829">
                        <c:v>47676.270095825195</c:v>
                      </c:pt>
                      <c:pt idx="13830">
                        <c:v>49589.420303344727</c:v>
                      </c:pt>
                      <c:pt idx="13831">
                        <c:v>49591.226943969727</c:v>
                      </c:pt>
                      <c:pt idx="13832">
                        <c:v>50224.154861450195</c:v>
                      </c:pt>
                      <c:pt idx="13833">
                        <c:v>49834.241775512695</c:v>
                      </c:pt>
                      <c:pt idx="13834">
                        <c:v>49834.241775512695</c:v>
                      </c:pt>
                      <c:pt idx="13835">
                        <c:v>49864.823806762695</c:v>
                      </c:pt>
                      <c:pt idx="13836">
                        <c:v>49864.823806762695</c:v>
                      </c:pt>
                      <c:pt idx="13837">
                        <c:v>49590.074630737305</c:v>
                      </c:pt>
                      <c:pt idx="13838">
                        <c:v>50061.008224487305</c:v>
                      </c:pt>
                      <c:pt idx="13839">
                        <c:v>49675.695724487305</c:v>
                      </c:pt>
                      <c:pt idx="13840">
                        <c:v>49675.695724487305</c:v>
                      </c:pt>
                      <c:pt idx="13841">
                        <c:v>49946.552688598633</c:v>
                      </c:pt>
                      <c:pt idx="13842">
                        <c:v>50639.886062622063</c:v>
                      </c:pt>
                      <c:pt idx="13843">
                        <c:v>48919.266265869141</c:v>
                      </c:pt>
                      <c:pt idx="13844">
                        <c:v>48967.077545166016</c:v>
                      </c:pt>
                      <c:pt idx="13845">
                        <c:v>50595.43489074707</c:v>
                      </c:pt>
                      <c:pt idx="13846">
                        <c:v>50604.65950012207</c:v>
                      </c:pt>
                      <c:pt idx="13847">
                        <c:v>50819.84748840332</c:v>
                      </c:pt>
                      <c:pt idx="13848">
                        <c:v>50859.587173461914</c:v>
                      </c:pt>
                      <c:pt idx="13849">
                        <c:v>50859.587173461914</c:v>
                      </c:pt>
                      <c:pt idx="13850">
                        <c:v>50190.376235961914</c:v>
                      </c:pt>
                      <c:pt idx="13851">
                        <c:v>52661.861251831055</c:v>
                      </c:pt>
                      <c:pt idx="13852">
                        <c:v>52412.475997924805</c:v>
                      </c:pt>
                      <c:pt idx="13853">
                        <c:v>52413.120285034172</c:v>
                      </c:pt>
                      <c:pt idx="13854">
                        <c:v>52314.376144409172</c:v>
                      </c:pt>
                      <c:pt idx="13855">
                        <c:v>55600.240997314453</c:v>
                      </c:pt>
                      <c:pt idx="13856">
                        <c:v>57619.691177368164</c:v>
                      </c:pt>
                      <c:pt idx="13857">
                        <c:v>57628.915725708008</c:v>
                      </c:pt>
                      <c:pt idx="13858">
                        <c:v>57628.915969848633</c:v>
                      </c:pt>
                      <c:pt idx="13859">
                        <c:v>57243.599563598633</c:v>
                      </c:pt>
                      <c:pt idx="13860">
                        <c:v>51172.88850402832</c:v>
                      </c:pt>
                      <c:pt idx="13861">
                        <c:v>51221.716384887695</c:v>
                      </c:pt>
                      <c:pt idx="13862">
                        <c:v>52289.812576293945</c:v>
                      </c:pt>
                      <c:pt idx="13863">
                        <c:v>49953.185134887695</c:v>
                      </c:pt>
                      <c:pt idx="13864">
                        <c:v>49979.22737121582</c:v>
                      </c:pt>
                      <c:pt idx="13865">
                        <c:v>50061.392608642578</c:v>
                      </c:pt>
                      <c:pt idx="13866">
                        <c:v>46834.057266235352</c:v>
                      </c:pt>
                      <c:pt idx="13867">
                        <c:v>46941.338943481445</c:v>
                      </c:pt>
                      <c:pt idx="13868">
                        <c:v>46638.16780090332</c:v>
                      </c:pt>
                      <c:pt idx="13869">
                        <c:v>46638.167922973626</c:v>
                      </c:pt>
                      <c:pt idx="13870">
                        <c:v>47725.242630004883</c:v>
                      </c:pt>
                      <c:pt idx="13871">
                        <c:v>57402.169586181641</c:v>
                      </c:pt>
                      <c:pt idx="13872">
                        <c:v>57402.169708251953</c:v>
                      </c:pt>
                      <c:pt idx="13873">
                        <c:v>57402.169708251953</c:v>
                      </c:pt>
                      <c:pt idx="13874">
                        <c:v>56905.138275146484</c:v>
                      </c:pt>
                      <c:pt idx="13875">
                        <c:v>50399.680068969727</c:v>
                      </c:pt>
                      <c:pt idx="13876">
                        <c:v>50399.680068969727</c:v>
                      </c:pt>
                      <c:pt idx="13877">
                        <c:v>50353.039199829102</c:v>
                      </c:pt>
                      <c:pt idx="13878">
                        <c:v>50279.929336547852</c:v>
                      </c:pt>
                      <c:pt idx="13879">
                        <c:v>50449.307266235352</c:v>
                      </c:pt>
                      <c:pt idx="13880">
                        <c:v>49990.882888793945</c:v>
                      </c:pt>
                      <c:pt idx="13881">
                        <c:v>48579.951309204102</c:v>
                      </c:pt>
                      <c:pt idx="13882">
                        <c:v>48579.951370239258</c:v>
                      </c:pt>
                      <c:pt idx="13883">
                        <c:v>48579.951370239258</c:v>
                      </c:pt>
                      <c:pt idx="13884">
                        <c:v>48878.039199829102</c:v>
                      </c:pt>
                      <c:pt idx="13885">
                        <c:v>48878.039260864258</c:v>
                      </c:pt>
                      <c:pt idx="13886">
                        <c:v>48526.039138793945</c:v>
                      </c:pt>
                      <c:pt idx="13887">
                        <c:v>49208.037185668945</c:v>
                      </c:pt>
                      <c:pt idx="13888">
                        <c:v>60064.960235595703</c:v>
                      </c:pt>
                      <c:pt idx="13889">
                        <c:v>60064.960113525391</c:v>
                      </c:pt>
                      <c:pt idx="13890">
                        <c:v>50485.815887451172</c:v>
                      </c:pt>
                      <c:pt idx="13891">
                        <c:v>50212.078094482422</c:v>
                      </c:pt>
                      <c:pt idx="13892">
                        <c:v>51062.204559326172</c:v>
                      </c:pt>
                      <c:pt idx="13893">
                        <c:v>51271.466278076172</c:v>
                      </c:pt>
                      <c:pt idx="13894">
                        <c:v>51271.466278076172</c:v>
                      </c:pt>
                      <c:pt idx="13895">
                        <c:v>51271.466766357422</c:v>
                      </c:pt>
                      <c:pt idx="13896">
                        <c:v>51119.221649169922</c:v>
                      </c:pt>
                      <c:pt idx="13897">
                        <c:v>50603.379852294922</c:v>
                      </c:pt>
                      <c:pt idx="13898">
                        <c:v>50945.117645263672</c:v>
                      </c:pt>
                      <c:pt idx="13899">
                        <c:v>50532.630096435547</c:v>
                      </c:pt>
                      <c:pt idx="13900">
                        <c:v>45904.756057739258</c:v>
                      </c:pt>
                      <c:pt idx="13901">
                        <c:v>45104.408401489258</c:v>
                      </c:pt>
                      <c:pt idx="13902">
                        <c:v>44910.111282348626</c:v>
                      </c:pt>
                      <c:pt idx="13903">
                        <c:v>57559.942947387688</c:v>
                      </c:pt>
                      <c:pt idx="13904">
                        <c:v>57723.29670715332</c:v>
                      </c:pt>
                      <c:pt idx="13905">
                        <c:v>47898.715713500977</c:v>
                      </c:pt>
                      <c:pt idx="13906">
                        <c:v>47898.715713500977</c:v>
                      </c:pt>
                      <c:pt idx="13907">
                        <c:v>47898.71565246582</c:v>
                      </c:pt>
                      <c:pt idx="13908">
                        <c:v>47290.68830871582</c:v>
                      </c:pt>
                      <c:pt idx="13909">
                        <c:v>47792.688064575195</c:v>
                      </c:pt>
                      <c:pt idx="13910">
                        <c:v>49604.499099731445</c:v>
                      </c:pt>
                      <c:pt idx="13911">
                        <c:v>49604.499099731445</c:v>
                      </c:pt>
                      <c:pt idx="13912">
                        <c:v>47716.117752075195</c:v>
                      </c:pt>
                      <c:pt idx="13913">
                        <c:v>50093.646194458008</c:v>
                      </c:pt>
                      <c:pt idx="13914">
                        <c:v>46614.727874755852</c:v>
                      </c:pt>
                      <c:pt idx="13915">
                        <c:v>58065.983245849609</c:v>
                      </c:pt>
                      <c:pt idx="13916">
                        <c:v>59546.271514892578</c:v>
                      </c:pt>
                      <c:pt idx="13917">
                        <c:v>59555.496307373047</c:v>
                      </c:pt>
                      <c:pt idx="13918">
                        <c:v>59674.429901123047</c:v>
                      </c:pt>
                      <c:pt idx="13919">
                        <c:v>59506.638580322266</c:v>
                      </c:pt>
                      <c:pt idx="13920">
                        <c:v>50389.981399536133</c:v>
                      </c:pt>
                      <c:pt idx="13921">
                        <c:v>50389.981399536133</c:v>
                      </c:pt>
                      <c:pt idx="13922">
                        <c:v>50608.652923583984</c:v>
                      </c:pt>
                      <c:pt idx="13923">
                        <c:v>50617.877655029297</c:v>
                      </c:pt>
                      <c:pt idx="13924">
                        <c:v>50617.877655029297</c:v>
                      </c:pt>
                      <c:pt idx="13925">
                        <c:v>50617.401092529297</c:v>
                      </c:pt>
                      <c:pt idx="13926">
                        <c:v>50413.879364013672</c:v>
                      </c:pt>
                      <c:pt idx="13927">
                        <c:v>48656.634979248047</c:v>
                      </c:pt>
                      <c:pt idx="13928">
                        <c:v>48656.274627685547</c:v>
                      </c:pt>
                      <c:pt idx="13929">
                        <c:v>49041.591278076172</c:v>
                      </c:pt>
                      <c:pt idx="13930">
                        <c:v>47185.340774536126</c:v>
                      </c:pt>
                      <c:pt idx="13931">
                        <c:v>47185.340774536126</c:v>
                      </c:pt>
                      <c:pt idx="13932">
                        <c:v>58540.232574462891</c:v>
                      </c:pt>
                      <c:pt idx="13933">
                        <c:v>58549.457061767578</c:v>
                      </c:pt>
                      <c:pt idx="13934">
                        <c:v>58549.457183837891</c:v>
                      </c:pt>
                      <c:pt idx="13935">
                        <c:v>50320.25471496582</c:v>
                      </c:pt>
                      <c:pt idx="13936">
                        <c:v>50320.254470825195</c:v>
                      </c:pt>
                      <c:pt idx="13937">
                        <c:v>50615.66877746582</c:v>
                      </c:pt>
                      <c:pt idx="13938">
                        <c:v>50615.66877746582</c:v>
                      </c:pt>
                      <c:pt idx="13939">
                        <c:v>50180.24299621582</c:v>
                      </c:pt>
                      <c:pt idx="13940">
                        <c:v>50189.467361450195</c:v>
                      </c:pt>
                      <c:pt idx="13941">
                        <c:v>50012.449172973633</c:v>
                      </c:pt>
                      <c:pt idx="13942">
                        <c:v>49462.925857543945</c:v>
                      </c:pt>
                      <c:pt idx="13943">
                        <c:v>49504.753982543945</c:v>
                      </c:pt>
                      <c:pt idx="13944">
                        <c:v>47666.110549926758</c:v>
                      </c:pt>
                      <c:pt idx="13945">
                        <c:v>47666.110549926758</c:v>
                      </c:pt>
                      <c:pt idx="13946">
                        <c:v>47415.286270141602</c:v>
                      </c:pt>
                      <c:pt idx="13947">
                        <c:v>57138.223663330078</c:v>
                      </c:pt>
                      <c:pt idx="13948">
                        <c:v>57150.557403564453</c:v>
                      </c:pt>
                      <c:pt idx="13949">
                        <c:v>56849.447662353516</c:v>
                      </c:pt>
                      <c:pt idx="13950">
                        <c:v>52143.542068481445</c:v>
                      </c:pt>
                      <c:pt idx="13951">
                        <c:v>51179.56623840332</c:v>
                      </c:pt>
                      <c:pt idx="13952">
                        <c:v>49210.439102172852</c:v>
                      </c:pt>
                      <c:pt idx="13953">
                        <c:v>48290.348892211914</c:v>
                      </c:pt>
                      <c:pt idx="13954">
                        <c:v>49130.72981262207</c:v>
                      </c:pt>
                      <c:pt idx="13955">
                        <c:v>50066.232498168945</c:v>
                      </c:pt>
                      <c:pt idx="13956">
                        <c:v>50066.232986450195</c:v>
                      </c:pt>
                      <c:pt idx="13957">
                        <c:v>50065.127517700195</c:v>
                      </c:pt>
                      <c:pt idx="13958">
                        <c:v>50055.90315246582</c:v>
                      </c:pt>
                      <c:pt idx="13959">
                        <c:v>49435.407531738281</c:v>
                      </c:pt>
                      <c:pt idx="13960">
                        <c:v>49881.789978027344</c:v>
                      </c:pt>
                      <c:pt idx="13961">
                        <c:v>49881.790100097656</c:v>
                      </c:pt>
                      <c:pt idx="13962">
                        <c:v>60073.735565185547</c:v>
                      </c:pt>
                      <c:pt idx="13963">
                        <c:v>60073.735626220703</c:v>
                      </c:pt>
                      <c:pt idx="13964">
                        <c:v>59487.575714111328</c:v>
                      </c:pt>
                      <c:pt idx="13965">
                        <c:v>49440.835159301758</c:v>
                      </c:pt>
                      <c:pt idx="13966">
                        <c:v>49438.912185668945</c:v>
                      </c:pt>
                      <c:pt idx="13967">
                        <c:v>48040.641250610352</c:v>
                      </c:pt>
                      <c:pt idx="13968">
                        <c:v>49453.69416809082</c:v>
                      </c:pt>
                      <c:pt idx="13969">
                        <c:v>49373.39924621582</c:v>
                      </c:pt>
                      <c:pt idx="13970">
                        <c:v>48791.787673950195</c:v>
                      </c:pt>
                      <c:pt idx="13971">
                        <c:v>48791.787673950195</c:v>
                      </c:pt>
                      <c:pt idx="13972">
                        <c:v>50261.940994262695</c:v>
                      </c:pt>
                      <c:pt idx="13973">
                        <c:v>47992.587600708008</c:v>
                      </c:pt>
                      <c:pt idx="13974">
                        <c:v>49344.049270629883</c:v>
                      </c:pt>
                      <c:pt idx="13975">
                        <c:v>49092.185989379883</c:v>
                      </c:pt>
                      <c:pt idx="13976">
                        <c:v>58736.417434692383</c:v>
                      </c:pt>
                      <c:pt idx="13977">
                        <c:v>58745.641799926758</c:v>
                      </c:pt>
                      <c:pt idx="13978">
                        <c:v>58745.64192199707</c:v>
                      </c:pt>
                      <c:pt idx="13979">
                        <c:v>58384.417434692383</c:v>
                      </c:pt>
                      <c:pt idx="13980">
                        <c:v>49219.545486450195</c:v>
                      </c:pt>
                      <c:pt idx="13981">
                        <c:v>49219.545486450195</c:v>
                      </c:pt>
                      <c:pt idx="13982">
                        <c:v>49219.545486450195</c:v>
                      </c:pt>
                      <c:pt idx="13983">
                        <c:v>50381.510223388672</c:v>
                      </c:pt>
                      <c:pt idx="13984">
                        <c:v>50005.422149658203</c:v>
                      </c:pt>
                      <c:pt idx="13985">
                        <c:v>50005.422149658203</c:v>
                      </c:pt>
                      <c:pt idx="13986">
                        <c:v>50390.734649658203</c:v>
                      </c:pt>
                      <c:pt idx="13987">
                        <c:v>52501.177703857422</c:v>
                      </c:pt>
                      <c:pt idx="13988">
                        <c:v>52157.771560668945</c:v>
                      </c:pt>
                      <c:pt idx="13989">
                        <c:v>49369.761611938477</c:v>
                      </c:pt>
                      <c:pt idx="13990">
                        <c:v>49354.33723449707</c:v>
                      </c:pt>
                      <c:pt idx="13991">
                        <c:v>51099.855789184563</c:v>
                      </c:pt>
                      <c:pt idx="13992">
                        <c:v>51109.080276489258</c:v>
                      </c:pt>
                      <c:pt idx="13993">
                        <c:v>50859.200271606445</c:v>
                      </c:pt>
                      <c:pt idx="13994">
                        <c:v>48846.234451293945</c:v>
                      </c:pt>
                      <c:pt idx="13995">
                        <c:v>60072.221633911126</c:v>
                      </c:pt>
                      <c:pt idx="13996">
                        <c:v>59951.213088989243</c:v>
                      </c:pt>
                      <c:pt idx="13997">
                        <c:v>59994.161819457993</c:v>
                      </c:pt>
                      <c:pt idx="13998">
                        <c:v>50255.742263793945</c:v>
                      </c:pt>
                      <c:pt idx="13999">
                        <c:v>50665.652420043945</c:v>
                      </c:pt>
                      <c:pt idx="14000">
                        <c:v>50236.82991027832</c:v>
                      </c:pt>
                      <c:pt idx="14001">
                        <c:v>50236.830642700195</c:v>
                      </c:pt>
                      <c:pt idx="14002">
                        <c:v>50964.513946533203</c:v>
                      </c:pt>
                      <c:pt idx="14003">
                        <c:v>51088.743682861328</c:v>
                      </c:pt>
                      <c:pt idx="14004">
                        <c:v>50999.224884033203</c:v>
                      </c:pt>
                      <c:pt idx="14005">
                        <c:v>48563.679229736328</c:v>
                      </c:pt>
                      <c:pt idx="14006">
                        <c:v>48814.457061767578</c:v>
                      </c:pt>
                      <c:pt idx="14007">
                        <c:v>48663.404556274414</c:v>
                      </c:pt>
                      <c:pt idx="14008">
                        <c:v>48672.629287719727</c:v>
                      </c:pt>
                      <c:pt idx="14009">
                        <c:v>48672.629287719727</c:v>
                      </c:pt>
                      <c:pt idx="14010">
                        <c:v>50771.214309692376</c:v>
                      </c:pt>
                      <c:pt idx="14011">
                        <c:v>50813.643035888672</c:v>
                      </c:pt>
                      <c:pt idx="14012">
                        <c:v>48115.140090942376</c:v>
                      </c:pt>
                      <c:pt idx="14013">
                        <c:v>48115.13996887207</c:v>
                      </c:pt>
                      <c:pt idx="14014">
                        <c:v>51414.780364990234</c:v>
                      </c:pt>
                      <c:pt idx="14015">
                        <c:v>51345.880218505859</c:v>
                      </c:pt>
                      <c:pt idx="14016">
                        <c:v>54386.415481567383</c:v>
                      </c:pt>
                      <c:pt idx="14017">
                        <c:v>54469.091506958001</c:v>
                      </c:pt>
                      <c:pt idx="14018">
                        <c:v>55334.131912231438</c:v>
                      </c:pt>
                      <c:pt idx="14019">
                        <c:v>54909.022048950188</c:v>
                      </c:pt>
                      <c:pt idx="14020">
                        <c:v>56482.35871887207</c:v>
                      </c:pt>
                      <c:pt idx="14021">
                        <c:v>55632.178421020508</c:v>
                      </c:pt>
                      <c:pt idx="14022">
                        <c:v>56722.002182006836</c:v>
                      </c:pt>
                      <c:pt idx="14023">
                        <c:v>56731.226547241211</c:v>
                      </c:pt>
                      <c:pt idx="14024">
                        <c:v>56973.719833374023</c:v>
                      </c:pt>
                      <c:pt idx="14025">
                        <c:v>61611.517166137695</c:v>
                      </c:pt>
                      <c:pt idx="14026">
                        <c:v>61543.44416809082</c:v>
                      </c:pt>
                      <c:pt idx="14027">
                        <c:v>62218.397537231438</c:v>
                      </c:pt>
                      <c:pt idx="14028">
                        <c:v>62103.872695922844</c:v>
                      </c:pt>
                      <c:pt idx="14029">
                        <c:v>62107.872634887688</c:v>
                      </c:pt>
                      <c:pt idx="14030">
                        <c:v>61382.225051879876</c:v>
                      </c:pt>
                      <c:pt idx="14031">
                        <c:v>60712.401199340813</c:v>
                      </c:pt>
                      <c:pt idx="14032">
                        <c:v>49577.063400268555</c:v>
                      </c:pt>
                      <c:pt idx="14033">
                        <c:v>49577.063400268555</c:v>
                      </c:pt>
                      <c:pt idx="14034">
                        <c:v>49480.337051391602</c:v>
                      </c:pt>
                      <c:pt idx="14035">
                        <c:v>47194.909683227539</c:v>
                      </c:pt>
                      <c:pt idx="14036">
                        <c:v>47627.944717407227</c:v>
                      </c:pt>
                      <c:pt idx="14037">
                        <c:v>47275.314895629883</c:v>
                      </c:pt>
                      <c:pt idx="14038">
                        <c:v>49598.920753479004</c:v>
                      </c:pt>
                      <c:pt idx="14039">
                        <c:v>57244.193939208984</c:v>
                      </c:pt>
                      <c:pt idx="14040">
                        <c:v>53805.768264770508</c:v>
                      </c:pt>
                      <c:pt idx="14041">
                        <c:v>55355.263015747063</c:v>
                      </c:pt>
                      <c:pt idx="14042">
                        <c:v>48857.275527954102</c:v>
                      </c:pt>
                      <c:pt idx="14043">
                        <c:v>48619.028213500977</c:v>
                      </c:pt>
                      <c:pt idx="14044">
                        <c:v>49089.15657043457</c:v>
                      </c:pt>
                      <c:pt idx="14045">
                        <c:v>49016.256790161133</c:v>
                      </c:pt>
                      <c:pt idx="14046">
                        <c:v>48543.54524230957</c:v>
                      </c:pt>
                      <c:pt idx="14047">
                        <c:v>48267.124710083008</c:v>
                      </c:pt>
                      <c:pt idx="14048">
                        <c:v>49527.944046020508</c:v>
                      </c:pt>
                      <c:pt idx="14049">
                        <c:v>50082.317230224609</c:v>
                      </c:pt>
                      <c:pt idx="14050">
                        <c:v>50819.128021240234</c:v>
                      </c:pt>
                      <c:pt idx="14051">
                        <c:v>50819.128265380852</c:v>
                      </c:pt>
                      <c:pt idx="14052">
                        <c:v>50878.570022583008</c:v>
                      </c:pt>
                      <c:pt idx="14053">
                        <c:v>51266.400588989258</c:v>
                      </c:pt>
                      <c:pt idx="14054">
                        <c:v>51266.400588989258</c:v>
                      </c:pt>
                      <c:pt idx="14055">
                        <c:v>49295.366775512695</c:v>
                      </c:pt>
                      <c:pt idx="14056">
                        <c:v>50820.409561157227</c:v>
                      </c:pt>
                      <c:pt idx="14057">
                        <c:v>50820.409561157227</c:v>
                      </c:pt>
                      <c:pt idx="14058">
                        <c:v>48535.185623168945</c:v>
                      </c:pt>
                      <c:pt idx="14059">
                        <c:v>47798.150344848633</c:v>
                      </c:pt>
                      <c:pt idx="14060">
                        <c:v>50506.294998168945</c:v>
                      </c:pt>
                      <c:pt idx="14061">
                        <c:v>49464.920547485352</c:v>
                      </c:pt>
                      <c:pt idx="14062">
                        <c:v>49259.806228637695</c:v>
                      </c:pt>
                      <c:pt idx="14063">
                        <c:v>49259.806228637695</c:v>
                      </c:pt>
                      <c:pt idx="14064">
                        <c:v>49259.806228637695</c:v>
                      </c:pt>
                      <c:pt idx="14065">
                        <c:v>49710.312454223633</c:v>
                      </c:pt>
                      <c:pt idx="14066">
                        <c:v>49637.412490844727</c:v>
                      </c:pt>
                      <c:pt idx="14067">
                        <c:v>49561.312530517578</c:v>
                      </c:pt>
                      <c:pt idx="14068">
                        <c:v>49488.413726806641</c:v>
                      </c:pt>
                      <c:pt idx="14069">
                        <c:v>58485.945220947266</c:v>
                      </c:pt>
                      <c:pt idx="14070">
                        <c:v>50684.669937133789</c:v>
                      </c:pt>
                      <c:pt idx="14071">
                        <c:v>50535.767654418945</c:v>
                      </c:pt>
                      <c:pt idx="14072">
                        <c:v>47820.785110473633</c:v>
                      </c:pt>
                      <c:pt idx="14073">
                        <c:v>50114.051162719727</c:v>
                      </c:pt>
                      <c:pt idx="14074">
                        <c:v>48101.971389770508</c:v>
                      </c:pt>
                      <c:pt idx="14075">
                        <c:v>48101.971389770508</c:v>
                      </c:pt>
                      <c:pt idx="14076">
                        <c:v>48101.971389770508</c:v>
                      </c:pt>
                      <c:pt idx="14077">
                        <c:v>48376.733108520508</c:v>
                      </c:pt>
                      <c:pt idx="14078">
                        <c:v>57291.610336303711</c:v>
                      </c:pt>
                      <c:pt idx="14079">
                        <c:v>57291.610336303711</c:v>
                      </c:pt>
                      <c:pt idx="14080">
                        <c:v>56584.483840942383</c:v>
                      </c:pt>
                      <c:pt idx="14081">
                        <c:v>56593.708206176758</c:v>
                      </c:pt>
                      <c:pt idx="14082">
                        <c:v>56593.708145141602</c:v>
                      </c:pt>
                      <c:pt idx="14083">
                        <c:v>56593.064590454102</c:v>
                      </c:pt>
                      <c:pt idx="14084">
                        <c:v>56535.655166625977</c:v>
                      </c:pt>
                      <c:pt idx="14085">
                        <c:v>51660.875457763672</c:v>
                      </c:pt>
                      <c:pt idx="14086">
                        <c:v>51660.875701904297</c:v>
                      </c:pt>
                      <c:pt idx="14087">
                        <c:v>51275.561004638672</c:v>
                      </c:pt>
                      <c:pt idx="14088">
                        <c:v>51660.875701904297</c:v>
                      </c:pt>
                      <c:pt idx="14089">
                        <c:v>51660.874969482422</c:v>
                      </c:pt>
                      <c:pt idx="14090">
                        <c:v>51441.146942138672</c:v>
                      </c:pt>
                      <c:pt idx="14091">
                        <c:v>49100.62092590332</c:v>
                      </c:pt>
                      <c:pt idx="14092">
                        <c:v>57330.727493286133</c:v>
                      </c:pt>
                      <c:pt idx="14093">
                        <c:v>57330.727615356445</c:v>
                      </c:pt>
                      <c:pt idx="14094">
                        <c:v>57330.727615356445</c:v>
                      </c:pt>
                      <c:pt idx="14095">
                        <c:v>56998.723709106445</c:v>
                      </c:pt>
                      <c:pt idx="14096">
                        <c:v>57467.19319152832</c:v>
                      </c:pt>
                      <c:pt idx="14097">
                        <c:v>57471.19319152832</c:v>
                      </c:pt>
                      <c:pt idx="14098">
                        <c:v>57478.927383422852</c:v>
                      </c:pt>
                      <c:pt idx="14099">
                        <c:v>57476.669509887695</c:v>
                      </c:pt>
                      <c:pt idx="14100">
                        <c:v>49926.000259399414</c:v>
                      </c:pt>
                      <c:pt idx="14101">
                        <c:v>47418.423294067383</c:v>
                      </c:pt>
                      <c:pt idx="14102">
                        <c:v>47418.423294067383</c:v>
                      </c:pt>
                      <c:pt idx="14103">
                        <c:v>48711.012344360352</c:v>
                      </c:pt>
                      <c:pt idx="14104">
                        <c:v>49354.293350219727</c:v>
                      </c:pt>
                      <c:pt idx="14105">
                        <c:v>49513.703689575195</c:v>
                      </c:pt>
                      <c:pt idx="14106">
                        <c:v>49517.703750610352</c:v>
                      </c:pt>
                      <c:pt idx="14107">
                        <c:v>49526.928115844727</c:v>
                      </c:pt>
                      <c:pt idx="14108">
                        <c:v>49807.954498291016</c:v>
                      </c:pt>
                      <c:pt idx="14109">
                        <c:v>49303.796844482422</c:v>
                      </c:pt>
                      <c:pt idx="14110">
                        <c:v>49246.830169677734</c:v>
                      </c:pt>
                      <c:pt idx="14111">
                        <c:v>56094.555206298828</c:v>
                      </c:pt>
                      <c:pt idx="14112">
                        <c:v>56094.555206298828</c:v>
                      </c:pt>
                      <c:pt idx="14113">
                        <c:v>55481.025543212883</c:v>
                      </c:pt>
                      <c:pt idx="14114">
                        <c:v>55980.444610595703</c:v>
                      </c:pt>
                      <c:pt idx="14115">
                        <c:v>49843.413040161133</c:v>
                      </c:pt>
                      <c:pt idx="14116">
                        <c:v>46306.626907348633</c:v>
                      </c:pt>
                      <c:pt idx="14117">
                        <c:v>46315.851333618164</c:v>
                      </c:pt>
                      <c:pt idx="14118">
                        <c:v>46316.30158996582</c:v>
                      </c:pt>
                      <c:pt idx="14119">
                        <c:v>48750.177139282227</c:v>
                      </c:pt>
                      <c:pt idx="14120">
                        <c:v>48685.072525024414</c:v>
                      </c:pt>
                      <c:pt idx="14121">
                        <c:v>49173.933853149414</c:v>
                      </c:pt>
                      <c:pt idx="14122">
                        <c:v>48845.654144287109</c:v>
                      </c:pt>
                      <c:pt idx="14123">
                        <c:v>48850.251556396484</c:v>
                      </c:pt>
                      <c:pt idx="14124">
                        <c:v>48738.352752685547</c:v>
                      </c:pt>
                      <c:pt idx="14125">
                        <c:v>54193.569488525391</c:v>
                      </c:pt>
                      <c:pt idx="14126">
                        <c:v>54191.685394287109</c:v>
                      </c:pt>
                      <c:pt idx="14127">
                        <c:v>56025.946136474609</c:v>
                      </c:pt>
                      <c:pt idx="14128">
                        <c:v>56025.946441650391</c:v>
                      </c:pt>
                      <c:pt idx="14129">
                        <c:v>57204.424957275391</c:v>
                      </c:pt>
                      <c:pt idx="14130">
                        <c:v>50189.967163085938</c:v>
                      </c:pt>
                      <c:pt idx="14131">
                        <c:v>50199.191589355469</c:v>
                      </c:pt>
                      <c:pt idx="14132">
                        <c:v>49798.363037109375</c:v>
                      </c:pt>
                      <c:pt idx="14133">
                        <c:v>49847.191528320313</c:v>
                      </c:pt>
                      <c:pt idx="14134">
                        <c:v>52560.116165161133</c:v>
                      </c:pt>
                      <c:pt idx="14135">
                        <c:v>47309.314590454102</c:v>
                      </c:pt>
                      <c:pt idx="14136">
                        <c:v>47318.539443969727</c:v>
                      </c:pt>
                      <c:pt idx="14137">
                        <c:v>47318.539321899414</c:v>
                      </c:pt>
                      <c:pt idx="14138">
                        <c:v>47123.155899047852</c:v>
                      </c:pt>
                      <c:pt idx="14139">
                        <c:v>48748.373245239258</c:v>
                      </c:pt>
                      <c:pt idx="14140">
                        <c:v>49079.660293579102</c:v>
                      </c:pt>
                      <c:pt idx="14141">
                        <c:v>49947.186477661133</c:v>
                      </c:pt>
                      <c:pt idx="14142">
                        <c:v>49815.35627746582</c:v>
                      </c:pt>
                      <c:pt idx="14143">
                        <c:v>47387.217483520508</c:v>
                      </c:pt>
                      <c:pt idx="14144">
                        <c:v>47387.217483520508</c:v>
                      </c:pt>
                      <c:pt idx="14145">
                        <c:v>51235.352615356445</c:v>
                      </c:pt>
                      <c:pt idx="14146">
                        <c:v>51235.35237121582</c:v>
                      </c:pt>
                      <c:pt idx="14147">
                        <c:v>50992.85237121582</c:v>
                      </c:pt>
                      <c:pt idx="14148">
                        <c:v>51896.293777465813</c:v>
                      </c:pt>
                      <c:pt idx="14149">
                        <c:v>51556.113845825195</c:v>
                      </c:pt>
                      <c:pt idx="14150">
                        <c:v>51556.267654418945</c:v>
                      </c:pt>
                      <c:pt idx="14151">
                        <c:v>48395.679489135742</c:v>
                      </c:pt>
                      <c:pt idx="14152">
                        <c:v>48395.27214050293</c:v>
                      </c:pt>
                      <c:pt idx="14153">
                        <c:v>48395.27214050293</c:v>
                      </c:pt>
                      <c:pt idx="14154">
                        <c:v>48395.272262573242</c:v>
                      </c:pt>
                      <c:pt idx="14155">
                        <c:v>48278.180160522461</c:v>
                      </c:pt>
                      <c:pt idx="14156">
                        <c:v>49222.249954223633</c:v>
                      </c:pt>
                      <c:pt idx="14157">
                        <c:v>49222.249954223633</c:v>
                      </c:pt>
                      <c:pt idx="14158">
                        <c:v>49222.249954223633</c:v>
                      </c:pt>
                      <c:pt idx="14159">
                        <c:v>58839.332244873047</c:v>
                      </c:pt>
                      <c:pt idx="14160">
                        <c:v>61683.196731567383</c:v>
                      </c:pt>
                      <c:pt idx="14161">
                        <c:v>50449.652786254883</c:v>
                      </c:pt>
                      <c:pt idx="14162">
                        <c:v>50401.841751098633</c:v>
                      </c:pt>
                      <c:pt idx="14163">
                        <c:v>50449.653030395508</c:v>
                      </c:pt>
                      <c:pt idx="14164">
                        <c:v>49558.179275512695</c:v>
                      </c:pt>
                      <c:pt idx="14165">
                        <c:v>49547.322341918945</c:v>
                      </c:pt>
                      <c:pt idx="14166">
                        <c:v>49547.322402954102</c:v>
                      </c:pt>
                      <c:pt idx="14167">
                        <c:v>49547.322463989258</c:v>
                      </c:pt>
                      <c:pt idx="14168">
                        <c:v>49547.322402954102</c:v>
                      </c:pt>
                      <c:pt idx="14169">
                        <c:v>49547.322463989258</c:v>
                      </c:pt>
                      <c:pt idx="14170">
                        <c:v>49428.951370239258</c:v>
                      </c:pt>
                      <c:pt idx="14171">
                        <c:v>47409.602920532227</c:v>
                      </c:pt>
                      <c:pt idx="14172">
                        <c:v>47409.602920532227</c:v>
                      </c:pt>
                      <c:pt idx="14173">
                        <c:v>59086.355804443359</c:v>
                      </c:pt>
                      <c:pt idx="14174">
                        <c:v>59135.184417724609</c:v>
                      </c:pt>
                      <c:pt idx="14175">
                        <c:v>58620.159622192376</c:v>
                      </c:pt>
                      <c:pt idx="14176">
                        <c:v>59256.82479858397</c:v>
                      </c:pt>
                      <c:pt idx="14177">
                        <c:v>59423.665557861321</c:v>
                      </c:pt>
                      <c:pt idx="14178">
                        <c:v>47859.440444946289</c:v>
                      </c:pt>
                      <c:pt idx="14179">
                        <c:v>47841.713455200195</c:v>
                      </c:pt>
                      <c:pt idx="14180">
                        <c:v>48506.451126098633</c:v>
                      </c:pt>
                      <c:pt idx="14181">
                        <c:v>48043.310501098633</c:v>
                      </c:pt>
                      <c:pt idx="14182">
                        <c:v>48043.310501098633</c:v>
                      </c:pt>
                      <c:pt idx="14183">
                        <c:v>48034.086135864258</c:v>
                      </c:pt>
                      <c:pt idx="14184">
                        <c:v>47679.763305664063</c:v>
                      </c:pt>
                      <c:pt idx="14185">
                        <c:v>47963.137405395508</c:v>
                      </c:pt>
                      <c:pt idx="14186">
                        <c:v>47902.101516723633</c:v>
                      </c:pt>
                      <c:pt idx="14187">
                        <c:v>47899.010696411133</c:v>
                      </c:pt>
                      <c:pt idx="14188">
                        <c:v>47466.906936645508</c:v>
                      </c:pt>
                      <c:pt idx="14189">
                        <c:v>47466.906936645508</c:v>
                      </c:pt>
                      <c:pt idx="14190">
                        <c:v>50479.767532348633</c:v>
                      </c:pt>
                      <c:pt idx="14191">
                        <c:v>50479.767532348633</c:v>
                      </c:pt>
                      <c:pt idx="14192">
                        <c:v>50479.767532348633</c:v>
                      </c:pt>
                      <c:pt idx="14193">
                        <c:v>50857.099090576172</c:v>
                      </c:pt>
                      <c:pt idx="14194">
                        <c:v>50866.323577880859</c:v>
                      </c:pt>
                      <c:pt idx="14195">
                        <c:v>50866.323638916016</c:v>
                      </c:pt>
                      <c:pt idx="14196">
                        <c:v>50866.323577880859</c:v>
                      </c:pt>
                      <c:pt idx="14197">
                        <c:v>50710.613433837891</c:v>
                      </c:pt>
                      <c:pt idx="14198">
                        <c:v>50734.165557861328</c:v>
                      </c:pt>
                      <c:pt idx="14199">
                        <c:v>46824.771072387695</c:v>
                      </c:pt>
                      <c:pt idx="14200">
                        <c:v>46924.83430480957</c:v>
                      </c:pt>
                      <c:pt idx="14201">
                        <c:v>50468.08528137207</c:v>
                      </c:pt>
                      <c:pt idx="14202">
                        <c:v>59318.387420654297</c:v>
                      </c:pt>
                      <c:pt idx="14203">
                        <c:v>59327.611846923828</c:v>
                      </c:pt>
                      <c:pt idx="14204">
                        <c:v>59327.611968994141</c:v>
                      </c:pt>
                      <c:pt idx="14205">
                        <c:v>50174.629470825195</c:v>
                      </c:pt>
                      <c:pt idx="14206">
                        <c:v>50174.609832763672</c:v>
                      </c:pt>
                      <c:pt idx="14207">
                        <c:v>50178.609832763672</c:v>
                      </c:pt>
                      <c:pt idx="14208">
                        <c:v>50186.511993408203</c:v>
                      </c:pt>
                      <c:pt idx="14209">
                        <c:v>50186.511993408203</c:v>
                      </c:pt>
                      <c:pt idx="14210">
                        <c:v>52296.955047607422</c:v>
                      </c:pt>
                      <c:pt idx="14211">
                        <c:v>51576.105545043945</c:v>
                      </c:pt>
                      <c:pt idx="14212">
                        <c:v>49368.027542114258</c:v>
                      </c:pt>
                      <c:pt idx="14213">
                        <c:v>49241.142349243164</c:v>
                      </c:pt>
                      <c:pt idx="14214">
                        <c:v>49234.942337036133</c:v>
                      </c:pt>
                      <c:pt idx="14215">
                        <c:v>48873.42268371582</c:v>
                      </c:pt>
                      <c:pt idx="14216">
                        <c:v>49919.399002075195</c:v>
                      </c:pt>
                      <c:pt idx="14217">
                        <c:v>49871.587966918945</c:v>
                      </c:pt>
                      <c:pt idx="14218">
                        <c:v>49862.363357543945</c:v>
                      </c:pt>
                      <c:pt idx="14219">
                        <c:v>49258.57795715332</c:v>
                      </c:pt>
                      <c:pt idx="14220">
                        <c:v>51330.406326293945</c:v>
                      </c:pt>
                      <c:pt idx="14221">
                        <c:v>49397.353775024414</c:v>
                      </c:pt>
                      <c:pt idx="14222">
                        <c:v>49593.203384399414</c:v>
                      </c:pt>
                      <c:pt idx="14223">
                        <c:v>49593.203384399414</c:v>
                      </c:pt>
                      <c:pt idx="14224">
                        <c:v>49725.09260559082</c:v>
                      </c:pt>
                      <c:pt idx="14225">
                        <c:v>48870.085647583008</c:v>
                      </c:pt>
                      <c:pt idx="14226">
                        <c:v>51303.77912902832</c:v>
                      </c:pt>
                      <c:pt idx="14227">
                        <c:v>51302.28987121582</c:v>
                      </c:pt>
                      <c:pt idx="14228">
                        <c:v>51447.14533996582</c:v>
                      </c:pt>
                      <c:pt idx="14229">
                        <c:v>50544.059127807617</c:v>
                      </c:pt>
                      <c:pt idx="14230">
                        <c:v>53575.514602661133</c:v>
                      </c:pt>
                      <c:pt idx="14231">
                        <c:v>52998.03059387207</c:v>
                      </c:pt>
                      <c:pt idx="14232">
                        <c:v>52998.030715942383</c:v>
                      </c:pt>
                      <c:pt idx="14233">
                        <c:v>52997.42121887207</c:v>
                      </c:pt>
                      <c:pt idx="14234">
                        <c:v>53349.421340942383</c:v>
                      </c:pt>
                      <c:pt idx="14235">
                        <c:v>50422.886672973633</c:v>
                      </c:pt>
                      <c:pt idx="14236">
                        <c:v>48152.500137329102</c:v>
                      </c:pt>
                      <c:pt idx="14237">
                        <c:v>48274.630996704102</c:v>
                      </c:pt>
                      <c:pt idx="14238">
                        <c:v>48284.048782348633</c:v>
                      </c:pt>
                      <c:pt idx="14239">
                        <c:v>49012.378005981445</c:v>
                      </c:pt>
                      <c:pt idx="14240">
                        <c:v>49120.676834106445</c:v>
                      </c:pt>
                      <c:pt idx="14241">
                        <c:v>49232.630813598633</c:v>
                      </c:pt>
                      <c:pt idx="14242">
                        <c:v>50085.812088012695</c:v>
                      </c:pt>
                      <c:pt idx="14243">
                        <c:v>50085.812210083008</c:v>
                      </c:pt>
                      <c:pt idx="14244">
                        <c:v>49725.540969848626</c:v>
                      </c:pt>
                      <c:pt idx="14245">
                        <c:v>46957.11653137207</c:v>
                      </c:pt>
                      <c:pt idx="14246">
                        <c:v>46961.11653137207</c:v>
                      </c:pt>
                      <c:pt idx="14247">
                        <c:v>47322.340896606445</c:v>
                      </c:pt>
                      <c:pt idx="14248">
                        <c:v>47322.341018676758</c:v>
                      </c:pt>
                      <c:pt idx="14249">
                        <c:v>49139.87239074707</c:v>
                      </c:pt>
                      <c:pt idx="14250">
                        <c:v>49164.353408813477</c:v>
                      </c:pt>
                      <c:pt idx="14251">
                        <c:v>49164.353408813477</c:v>
                      </c:pt>
                      <c:pt idx="14252">
                        <c:v>49001.59162902832</c:v>
                      </c:pt>
                      <c:pt idx="14253">
                        <c:v>46019.440795898438</c:v>
                      </c:pt>
                      <c:pt idx="14254">
                        <c:v>46023.440795898438</c:v>
                      </c:pt>
                      <c:pt idx="14255">
                        <c:v>46677.677612304688</c:v>
                      </c:pt>
                      <c:pt idx="14256">
                        <c:v>46677.677612304688</c:v>
                      </c:pt>
                      <c:pt idx="14257">
                        <c:v>46677.677612304688</c:v>
                      </c:pt>
                      <c:pt idx="14258">
                        <c:v>46668.453247070313</c:v>
                      </c:pt>
                      <c:pt idx="14259">
                        <c:v>46496.690795898438</c:v>
                      </c:pt>
                      <c:pt idx="14260">
                        <c:v>46064.51399230957</c:v>
                      </c:pt>
                      <c:pt idx="14261">
                        <c:v>45991.614151000977</c:v>
                      </c:pt>
                      <c:pt idx="14262">
                        <c:v>48974.059524536133</c:v>
                      </c:pt>
                      <c:pt idx="14263">
                        <c:v>48978.742141723633</c:v>
                      </c:pt>
                      <c:pt idx="14264">
                        <c:v>48818.71028137207</c:v>
                      </c:pt>
                      <c:pt idx="14265">
                        <c:v>61120.37776184082</c:v>
                      </c:pt>
                      <c:pt idx="14266">
                        <c:v>49681.301956176758</c:v>
                      </c:pt>
                      <c:pt idx="14267">
                        <c:v>49377.723587036133</c:v>
                      </c:pt>
                      <c:pt idx="14268">
                        <c:v>50038.754653930664</c:v>
                      </c:pt>
                      <c:pt idx="14269">
                        <c:v>47403.932266235352</c:v>
                      </c:pt>
                      <c:pt idx="14270">
                        <c:v>49058.252151489258</c:v>
                      </c:pt>
                      <c:pt idx="14271">
                        <c:v>49067.47639465332</c:v>
                      </c:pt>
                      <c:pt idx="14272">
                        <c:v>48792.305740356445</c:v>
                      </c:pt>
                      <c:pt idx="14273">
                        <c:v>48796.305862426758</c:v>
                      </c:pt>
                      <c:pt idx="14274">
                        <c:v>48803.150588989258</c:v>
                      </c:pt>
                      <c:pt idx="14275">
                        <c:v>49094.016860961914</c:v>
                      </c:pt>
                      <c:pt idx="14276">
                        <c:v>47818.084854125977</c:v>
                      </c:pt>
                      <c:pt idx="14277">
                        <c:v>47340.479339599609</c:v>
                      </c:pt>
                      <c:pt idx="14278">
                        <c:v>47331.211959838867</c:v>
                      </c:pt>
                      <c:pt idx="14279">
                        <c:v>47333.612030029297</c:v>
                      </c:pt>
                      <c:pt idx="14280">
                        <c:v>51070.997634887695</c:v>
                      </c:pt>
                      <c:pt idx="14281">
                        <c:v>51410.36555480957</c:v>
                      </c:pt>
                      <c:pt idx="14282">
                        <c:v>51337.244705200195</c:v>
                      </c:pt>
                      <c:pt idx="14283">
                        <c:v>51977.05696105957</c:v>
                      </c:pt>
                      <c:pt idx="14284">
                        <c:v>49886.74494934082</c:v>
                      </c:pt>
                      <c:pt idx="14285">
                        <c:v>49886.74494934082</c:v>
                      </c:pt>
                      <c:pt idx="14286">
                        <c:v>46887.573806762695</c:v>
                      </c:pt>
                      <c:pt idx="14287">
                        <c:v>46887.573928833008</c:v>
                      </c:pt>
                      <c:pt idx="14288">
                        <c:v>48176.216094970703</c:v>
                      </c:pt>
                      <c:pt idx="14289">
                        <c:v>48185.440826416016</c:v>
                      </c:pt>
                      <c:pt idx="14290">
                        <c:v>49044.844085693359</c:v>
                      </c:pt>
                      <c:pt idx="14291">
                        <c:v>48295.098342895501</c:v>
                      </c:pt>
                      <c:pt idx="14292">
                        <c:v>48054.160720825195</c:v>
                      </c:pt>
                      <c:pt idx="14293">
                        <c:v>61153.400833129876</c:v>
                      </c:pt>
                      <c:pt idx="14294">
                        <c:v>58364.091827392578</c:v>
                      </c:pt>
                      <c:pt idx="14295">
                        <c:v>61389.182815551743</c:v>
                      </c:pt>
                      <c:pt idx="14296">
                        <c:v>49395.92317199707</c:v>
                      </c:pt>
                      <c:pt idx="14297">
                        <c:v>48920.15168762207</c:v>
                      </c:pt>
                      <c:pt idx="14298">
                        <c:v>49261.871795654297</c:v>
                      </c:pt>
                      <c:pt idx="14299">
                        <c:v>47002.434219360352</c:v>
                      </c:pt>
                      <c:pt idx="14300">
                        <c:v>47524.704299926758</c:v>
                      </c:pt>
                      <c:pt idx="14301">
                        <c:v>48256.311538696289</c:v>
                      </c:pt>
                      <c:pt idx="14302">
                        <c:v>56103.136795043945</c:v>
                      </c:pt>
                      <c:pt idx="14303">
                        <c:v>55595.047012329102</c:v>
                      </c:pt>
                      <c:pt idx="14304">
                        <c:v>55457.042251586914</c:v>
                      </c:pt>
                      <c:pt idx="14305">
                        <c:v>55720.927200317383</c:v>
                      </c:pt>
                      <c:pt idx="14306">
                        <c:v>55720.92707824707</c:v>
                      </c:pt>
                      <c:pt idx="14307">
                        <c:v>56800.764389038086</c:v>
                      </c:pt>
                      <c:pt idx="14308">
                        <c:v>56860.159042358398</c:v>
                      </c:pt>
                      <c:pt idx="14309">
                        <c:v>56860.159042358398</c:v>
                      </c:pt>
                      <c:pt idx="14310">
                        <c:v>52780.092422485352</c:v>
                      </c:pt>
                      <c:pt idx="14311">
                        <c:v>53802.39241027832</c:v>
                      </c:pt>
                      <c:pt idx="14312">
                        <c:v>48193.334182739258</c:v>
                      </c:pt>
                      <c:pt idx="14313">
                        <c:v>48505.748977661133</c:v>
                      </c:pt>
                      <c:pt idx="14314">
                        <c:v>48436.726699829102</c:v>
                      </c:pt>
                      <c:pt idx="14315">
                        <c:v>48582.313186645508</c:v>
                      </c:pt>
                      <c:pt idx="14316">
                        <c:v>48509.41340637207</c:v>
                      </c:pt>
                      <c:pt idx="14317">
                        <c:v>48120.370803833008</c:v>
                      </c:pt>
                      <c:pt idx="14318">
                        <c:v>49533.47981262207</c:v>
                      </c:pt>
                      <c:pt idx="14319">
                        <c:v>49531.079742431641</c:v>
                      </c:pt>
                      <c:pt idx="14320">
                        <c:v>49540.304107666016</c:v>
                      </c:pt>
                      <c:pt idx="14321">
                        <c:v>49540.304168701172</c:v>
                      </c:pt>
                      <c:pt idx="14322">
                        <c:v>49493.345901489258</c:v>
                      </c:pt>
                      <c:pt idx="14323">
                        <c:v>50429.682571411133</c:v>
                      </c:pt>
                      <c:pt idx="14324">
                        <c:v>50430.162063598633</c:v>
                      </c:pt>
                      <c:pt idx="14325">
                        <c:v>61081.300369262695</c:v>
                      </c:pt>
                      <c:pt idx="14326">
                        <c:v>49956.01106262207</c:v>
                      </c:pt>
                      <c:pt idx="14327">
                        <c:v>50587.030654907227</c:v>
                      </c:pt>
                      <c:pt idx="14328">
                        <c:v>48663.422073364258</c:v>
                      </c:pt>
                      <c:pt idx="14329">
                        <c:v>48672.646438598633</c:v>
                      </c:pt>
                      <c:pt idx="14330">
                        <c:v>48630.332168579102</c:v>
                      </c:pt>
                      <c:pt idx="14331">
                        <c:v>48403.691604614258</c:v>
                      </c:pt>
                      <c:pt idx="14332">
                        <c:v>49949.968948364258</c:v>
                      </c:pt>
                      <c:pt idx="14333">
                        <c:v>49953.968887329102</c:v>
                      </c:pt>
                      <c:pt idx="14334">
                        <c:v>49963.193252563477</c:v>
                      </c:pt>
                      <c:pt idx="14335">
                        <c:v>47233.457794189453</c:v>
                      </c:pt>
                      <c:pt idx="14336">
                        <c:v>47233.414901733398</c:v>
                      </c:pt>
                      <c:pt idx="14337">
                        <c:v>47230.590423583984</c:v>
                      </c:pt>
                      <c:pt idx="14338">
                        <c:v>55754.888931274414</c:v>
                      </c:pt>
                      <c:pt idx="14339">
                        <c:v>55894.36360168457</c:v>
                      </c:pt>
                      <c:pt idx="14340">
                        <c:v>50713.223587036133</c:v>
                      </c:pt>
                      <c:pt idx="14341">
                        <c:v>50468.793899536133</c:v>
                      </c:pt>
                      <c:pt idx="14342">
                        <c:v>50580.227996826172</c:v>
                      </c:pt>
                      <c:pt idx="14343">
                        <c:v>50582.015106201172</c:v>
                      </c:pt>
                      <c:pt idx="14344">
                        <c:v>49835.682830810547</c:v>
                      </c:pt>
                      <c:pt idx="14345">
                        <c:v>49604.509841918945</c:v>
                      </c:pt>
                      <c:pt idx="14346">
                        <c:v>49481.35237121582</c:v>
                      </c:pt>
                      <c:pt idx="14347">
                        <c:v>50125.943328857422</c:v>
                      </c:pt>
                      <c:pt idx="14348">
                        <c:v>47010.259353637695</c:v>
                      </c:pt>
                      <c:pt idx="14349">
                        <c:v>47019.483840942376</c:v>
                      </c:pt>
                      <c:pt idx="14350">
                        <c:v>48325.836929321289</c:v>
                      </c:pt>
                      <c:pt idx="14351">
                        <c:v>48260.732131958008</c:v>
                      </c:pt>
                      <c:pt idx="14352">
                        <c:v>60021.920806884766</c:v>
                      </c:pt>
                      <c:pt idx="14353">
                        <c:v>60021.921051025391</c:v>
                      </c:pt>
                      <c:pt idx="14354">
                        <c:v>60021.921051025391</c:v>
                      </c:pt>
                      <c:pt idx="14355">
                        <c:v>61409.76669311522</c:v>
                      </c:pt>
                      <c:pt idx="14356">
                        <c:v>62066.791046142571</c:v>
                      </c:pt>
                      <c:pt idx="14357">
                        <c:v>50590.448379516602</c:v>
                      </c:pt>
                      <c:pt idx="14358">
                        <c:v>48323.03157043457</c:v>
                      </c:pt>
                      <c:pt idx="14359">
                        <c:v>48332.255813598633</c:v>
                      </c:pt>
                      <c:pt idx="14360">
                        <c:v>47979.826614379883</c:v>
                      </c:pt>
                      <c:pt idx="14361">
                        <c:v>47932.015213012695</c:v>
                      </c:pt>
                      <c:pt idx="14362">
                        <c:v>47923.219924926758</c:v>
                      </c:pt>
                      <c:pt idx="14363">
                        <c:v>48422.151977539063</c:v>
                      </c:pt>
                      <c:pt idx="14364">
                        <c:v>48217.375244140625</c:v>
                      </c:pt>
                      <c:pt idx="14365">
                        <c:v>47619.20002746582</c:v>
                      </c:pt>
                      <c:pt idx="14366">
                        <c:v>48055.23713684082</c:v>
                      </c:pt>
                      <c:pt idx="14367">
                        <c:v>48694.93049621582</c:v>
                      </c:pt>
                      <c:pt idx="14368">
                        <c:v>48184.399124145508</c:v>
                      </c:pt>
                      <c:pt idx="14369">
                        <c:v>48175.17463684082</c:v>
                      </c:pt>
                      <c:pt idx="14370">
                        <c:v>49194.855751037598</c:v>
                      </c:pt>
                      <c:pt idx="14371">
                        <c:v>49493.269119262695</c:v>
                      </c:pt>
                      <c:pt idx="14372">
                        <c:v>50591.077041625977</c:v>
                      </c:pt>
                      <c:pt idx="14373">
                        <c:v>48196.44416809082</c:v>
                      </c:pt>
                      <c:pt idx="14374">
                        <c:v>50594.060745239258</c:v>
                      </c:pt>
                      <c:pt idx="14375">
                        <c:v>50242.060501098633</c:v>
                      </c:pt>
                      <c:pt idx="14376">
                        <c:v>50242.060989379883</c:v>
                      </c:pt>
                      <c:pt idx="14377">
                        <c:v>50233.432815551758</c:v>
                      </c:pt>
                      <c:pt idx="14378">
                        <c:v>48611.534194946289</c:v>
                      </c:pt>
                      <c:pt idx="14379">
                        <c:v>49268.295104980469</c:v>
                      </c:pt>
                      <c:pt idx="14380">
                        <c:v>50052.671569824219</c:v>
                      </c:pt>
                      <c:pt idx="14381">
                        <c:v>50243.685974121094</c:v>
                      </c:pt>
                      <c:pt idx="14382">
                        <c:v>60603.829620361328</c:v>
                      </c:pt>
                      <c:pt idx="14383">
                        <c:v>60367.577911376946</c:v>
                      </c:pt>
                      <c:pt idx="14384">
                        <c:v>60904.621002197266</c:v>
                      </c:pt>
                      <c:pt idx="14385">
                        <c:v>50680.569580078118</c:v>
                      </c:pt>
                      <c:pt idx="14386">
                        <c:v>51165.565795898438</c:v>
                      </c:pt>
                      <c:pt idx="14387">
                        <c:v>51169.565795898438</c:v>
                      </c:pt>
                      <c:pt idx="14388">
                        <c:v>53113.13655090332</c:v>
                      </c:pt>
                      <c:pt idx="14389">
                        <c:v>49190.449256896973</c:v>
                      </c:pt>
                      <c:pt idx="14390">
                        <c:v>48903.261451721191</c:v>
                      </c:pt>
                      <c:pt idx="14391">
                        <c:v>49047.291725158691</c:v>
                      </c:pt>
                      <c:pt idx="14392">
                        <c:v>49047.291725158691</c:v>
                      </c:pt>
                      <c:pt idx="14393">
                        <c:v>49038.067359924316</c:v>
                      </c:pt>
                      <c:pt idx="14394">
                        <c:v>48974.784889221191</c:v>
                      </c:pt>
                      <c:pt idx="14395">
                        <c:v>48974.784767150879</c:v>
                      </c:pt>
                      <c:pt idx="14396">
                        <c:v>48974.784767150879</c:v>
                      </c:pt>
                      <c:pt idx="14397">
                        <c:v>47322.939712524414</c:v>
                      </c:pt>
                      <c:pt idx="14398">
                        <c:v>47322.939651489258</c:v>
                      </c:pt>
                      <c:pt idx="14399">
                        <c:v>47322.939651489258</c:v>
                      </c:pt>
                      <c:pt idx="14400">
                        <c:v>50003.948211669922</c:v>
                      </c:pt>
                      <c:pt idx="14401">
                        <c:v>50003.948211669922</c:v>
                      </c:pt>
                      <c:pt idx="14402">
                        <c:v>50241.902481079102</c:v>
                      </c:pt>
                      <c:pt idx="14403">
                        <c:v>50532.408279418945</c:v>
                      </c:pt>
                      <c:pt idx="14404">
                        <c:v>50861.482559204102</c:v>
                      </c:pt>
                      <c:pt idx="14405">
                        <c:v>50518.706985473633</c:v>
                      </c:pt>
                      <c:pt idx="14406">
                        <c:v>50518.706985473633</c:v>
                      </c:pt>
                      <c:pt idx="14407">
                        <c:v>50509.482559204102</c:v>
                      </c:pt>
                      <c:pt idx="14408">
                        <c:v>50505.482498168945</c:v>
                      </c:pt>
                      <c:pt idx="14409">
                        <c:v>50505.482498168945</c:v>
                      </c:pt>
                      <c:pt idx="14410">
                        <c:v>51075.749191284172</c:v>
                      </c:pt>
                      <c:pt idx="14411">
                        <c:v>50757.571456909172</c:v>
                      </c:pt>
                      <c:pt idx="14412">
                        <c:v>50806.399948120117</c:v>
                      </c:pt>
                      <c:pt idx="14413">
                        <c:v>50797.175582885735</c:v>
                      </c:pt>
                      <c:pt idx="14414">
                        <c:v>60116.075942993164</c:v>
                      </c:pt>
                      <c:pt idx="14415">
                        <c:v>50062.311111450195</c:v>
                      </c:pt>
                      <c:pt idx="14416">
                        <c:v>51410.74983215332</c:v>
                      </c:pt>
                      <c:pt idx="14417">
                        <c:v>51488.353591918945</c:v>
                      </c:pt>
                      <c:pt idx="14418">
                        <c:v>51488.802810668945</c:v>
                      </c:pt>
                      <c:pt idx="14419">
                        <c:v>51479.578201293945</c:v>
                      </c:pt>
                      <c:pt idx="14420">
                        <c:v>51223.227615356445</c:v>
                      </c:pt>
                      <c:pt idx="14421">
                        <c:v>50535.148849487305</c:v>
                      </c:pt>
                      <c:pt idx="14422">
                        <c:v>49901.109786987305</c:v>
                      </c:pt>
                      <c:pt idx="14423">
                        <c:v>49901.109786987305</c:v>
                      </c:pt>
                      <c:pt idx="14424">
                        <c:v>49901.324630737305</c:v>
                      </c:pt>
                      <c:pt idx="14425">
                        <c:v>50095.374465942383</c:v>
                      </c:pt>
                      <c:pt idx="14426">
                        <c:v>57216.088775634766</c:v>
                      </c:pt>
                      <c:pt idx="14427">
                        <c:v>57150.605743408203</c:v>
                      </c:pt>
                      <c:pt idx="14428">
                        <c:v>57676.196319580078</c:v>
                      </c:pt>
                      <c:pt idx="14429">
                        <c:v>57612.300811767578</c:v>
                      </c:pt>
                      <c:pt idx="14430">
                        <c:v>47540.404434204102</c:v>
                      </c:pt>
                      <c:pt idx="14431">
                        <c:v>48199.209182739258</c:v>
                      </c:pt>
                      <c:pt idx="14432">
                        <c:v>47659.564346313477</c:v>
                      </c:pt>
                      <c:pt idx="14433">
                        <c:v>47560.986099243164</c:v>
                      </c:pt>
                      <c:pt idx="14434">
                        <c:v>47609.814529418945</c:v>
                      </c:pt>
                      <c:pt idx="14435">
                        <c:v>47611.242446899414</c:v>
                      </c:pt>
                      <c:pt idx="14436">
                        <c:v>49471.103393554688</c:v>
                      </c:pt>
                      <c:pt idx="14437">
                        <c:v>49471.103881835938</c:v>
                      </c:pt>
                      <c:pt idx="14438">
                        <c:v>49471.103881835938</c:v>
                      </c:pt>
                      <c:pt idx="14439">
                        <c:v>48611.699829101563</c:v>
                      </c:pt>
                      <c:pt idx="14440">
                        <c:v>47966.290405273438</c:v>
                      </c:pt>
                      <c:pt idx="14441">
                        <c:v>49229.424453735352</c:v>
                      </c:pt>
                      <c:pt idx="14442">
                        <c:v>48973.397232055664</c:v>
                      </c:pt>
                      <c:pt idx="14443">
                        <c:v>48973.397415161133</c:v>
                      </c:pt>
                      <c:pt idx="14444">
                        <c:v>48964.173049926758</c:v>
                      </c:pt>
                      <c:pt idx="14445">
                        <c:v>50457.650161743164</c:v>
                      </c:pt>
                      <c:pt idx="14446">
                        <c:v>50780.092056274414</c:v>
                      </c:pt>
                      <c:pt idx="14447">
                        <c:v>50590.908645629876</c:v>
                      </c:pt>
                      <c:pt idx="14448">
                        <c:v>48465.603225708008</c:v>
                      </c:pt>
                      <c:pt idx="14449">
                        <c:v>48465.603225708008</c:v>
                      </c:pt>
                      <c:pt idx="14450">
                        <c:v>47206.322036743164</c:v>
                      </c:pt>
                      <c:pt idx="14451">
                        <c:v>47447.259536743164</c:v>
                      </c:pt>
                      <c:pt idx="14452">
                        <c:v>48236.216751098633</c:v>
                      </c:pt>
                      <c:pt idx="14453">
                        <c:v>50424.15217590332</c:v>
                      </c:pt>
                      <c:pt idx="14454">
                        <c:v>50424.152236938477</c:v>
                      </c:pt>
                      <c:pt idx="14455">
                        <c:v>50424.15217590332</c:v>
                      </c:pt>
                      <c:pt idx="14456">
                        <c:v>50117.508316040039</c:v>
                      </c:pt>
                      <c:pt idx="14457">
                        <c:v>50140.974258422852</c:v>
                      </c:pt>
                      <c:pt idx="14458">
                        <c:v>59806.793121337891</c:v>
                      </c:pt>
                      <c:pt idx="14459">
                        <c:v>58931.152435302734</c:v>
                      </c:pt>
                      <c:pt idx="14460">
                        <c:v>48695.20378112793</c:v>
                      </c:pt>
                      <c:pt idx="14461">
                        <c:v>48656.63346862793</c:v>
                      </c:pt>
                      <c:pt idx="14462">
                        <c:v>49242.619506835938</c:v>
                      </c:pt>
                      <c:pt idx="14463">
                        <c:v>52847.697097778313</c:v>
                      </c:pt>
                      <c:pt idx="14464">
                        <c:v>50215.970596313477</c:v>
                      </c:pt>
                      <c:pt idx="14465">
                        <c:v>50372.081069946289</c:v>
                      </c:pt>
                      <c:pt idx="14466">
                        <c:v>49559.452041625977</c:v>
                      </c:pt>
                      <c:pt idx="14467">
                        <c:v>49018.598556518555</c:v>
                      </c:pt>
                      <c:pt idx="14468">
                        <c:v>49520.830581665039</c:v>
                      </c:pt>
                      <c:pt idx="14469">
                        <c:v>53427.593215942383</c:v>
                      </c:pt>
                      <c:pt idx="14470">
                        <c:v>53431.593338012695</c:v>
                      </c:pt>
                      <c:pt idx="14471">
                        <c:v>53393.006546020508</c:v>
                      </c:pt>
                      <c:pt idx="14472">
                        <c:v>53409.861190795898</c:v>
                      </c:pt>
                      <c:pt idx="14473">
                        <c:v>56583.720108032227</c:v>
                      </c:pt>
                      <c:pt idx="14474">
                        <c:v>56583.72004699707</c:v>
                      </c:pt>
                      <c:pt idx="14475">
                        <c:v>50288.539443969727</c:v>
                      </c:pt>
                      <c:pt idx="14476">
                        <c:v>47767.317581176758</c:v>
                      </c:pt>
                      <c:pt idx="14477">
                        <c:v>48084.559112548828</c:v>
                      </c:pt>
                      <c:pt idx="14478">
                        <c:v>48093.783538818359</c:v>
                      </c:pt>
                      <c:pt idx="14479">
                        <c:v>48092.889984130859</c:v>
                      </c:pt>
                      <c:pt idx="14480">
                        <c:v>48083.232513427734</c:v>
                      </c:pt>
                      <c:pt idx="14481">
                        <c:v>47940.077728271484</c:v>
                      </c:pt>
                      <c:pt idx="14482">
                        <c:v>47949.302154541016</c:v>
                      </c:pt>
                      <c:pt idx="14483">
                        <c:v>49354.910842895508</c:v>
                      </c:pt>
                      <c:pt idx="14484">
                        <c:v>49541.536087036133</c:v>
                      </c:pt>
                      <c:pt idx="14485">
                        <c:v>60046.207595825195</c:v>
                      </c:pt>
                      <c:pt idx="14486">
                        <c:v>59980.05793762207</c:v>
                      </c:pt>
                      <c:pt idx="14487">
                        <c:v>62680.709426879876</c:v>
                      </c:pt>
                      <c:pt idx="14488">
                        <c:v>63074.039016723626</c:v>
                      </c:pt>
                      <c:pt idx="14489">
                        <c:v>63179.065872192376</c:v>
                      </c:pt>
                      <c:pt idx="14490">
                        <c:v>49670.140411376953</c:v>
                      </c:pt>
                      <c:pt idx="14491">
                        <c:v>49324.570877075195</c:v>
                      </c:pt>
                      <c:pt idx="14492">
                        <c:v>48972.570877075195</c:v>
                      </c:pt>
                      <c:pt idx="14493">
                        <c:v>48587.258377075195</c:v>
                      </c:pt>
                      <c:pt idx="14494">
                        <c:v>51954.72102355957</c:v>
                      </c:pt>
                      <c:pt idx="14495">
                        <c:v>49939.306411743164</c:v>
                      </c:pt>
                      <c:pt idx="14496">
                        <c:v>49939.30647277832</c:v>
                      </c:pt>
                      <c:pt idx="14497">
                        <c:v>49939.30647277832</c:v>
                      </c:pt>
                      <c:pt idx="14498">
                        <c:v>49939.365310668945</c:v>
                      </c:pt>
                      <c:pt idx="14499">
                        <c:v>48926.842727661133</c:v>
                      </c:pt>
                      <c:pt idx="14500">
                        <c:v>48930.842727661133</c:v>
                      </c:pt>
                      <c:pt idx="14501">
                        <c:v>54553.13508605957</c:v>
                      </c:pt>
                      <c:pt idx="14502">
                        <c:v>54553.13508605957</c:v>
                      </c:pt>
                      <c:pt idx="14503">
                        <c:v>54443.85905456543</c:v>
                      </c:pt>
                      <c:pt idx="14504">
                        <c:v>57158.357696533203</c:v>
                      </c:pt>
                      <c:pt idx="14505">
                        <c:v>50736.472244262695</c:v>
                      </c:pt>
                      <c:pt idx="14506">
                        <c:v>50736.472244262695</c:v>
                      </c:pt>
                      <c:pt idx="14507">
                        <c:v>50736.472244262695</c:v>
                      </c:pt>
                      <c:pt idx="14508">
                        <c:v>50736.472244262695</c:v>
                      </c:pt>
                      <c:pt idx="14509">
                        <c:v>50736.472244262695</c:v>
                      </c:pt>
                      <c:pt idx="14510">
                        <c:v>50521.913650512695</c:v>
                      </c:pt>
                      <c:pt idx="14511">
                        <c:v>50531.138076782227</c:v>
                      </c:pt>
                      <c:pt idx="14512">
                        <c:v>50529.478958129883</c:v>
                      </c:pt>
                      <c:pt idx="14513">
                        <c:v>50529.479141235352</c:v>
                      </c:pt>
                      <c:pt idx="14514">
                        <c:v>50533.479202270508</c:v>
                      </c:pt>
                      <c:pt idx="14515">
                        <c:v>48465.602981567383</c:v>
                      </c:pt>
                      <c:pt idx="14516">
                        <c:v>48465.602981567383</c:v>
                      </c:pt>
                      <c:pt idx="14517">
                        <c:v>48465.603103637695</c:v>
                      </c:pt>
                      <c:pt idx="14518">
                        <c:v>57832.686187744141</c:v>
                      </c:pt>
                      <c:pt idx="14519">
                        <c:v>57832.686187744141</c:v>
                      </c:pt>
                      <c:pt idx="14520">
                        <c:v>49286.822402954102</c:v>
                      </c:pt>
                      <c:pt idx="14521">
                        <c:v>49835.545059204102</c:v>
                      </c:pt>
                      <c:pt idx="14522">
                        <c:v>47134.02522277832</c:v>
                      </c:pt>
                      <c:pt idx="14523">
                        <c:v>47134.025100708008</c:v>
                      </c:pt>
                      <c:pt idx="14524">
                        <c:v>48443.689407348633</c:v>
                      </c:pt>
                      <c:pt idx="14525">
                        <c:v>49794.754837036133</c:v>
                      </c:pt>
                      <c:pt idx="14526">
                        <c:v>49795.291458129883</c:v>
                      </c:pt>
                      <c:pt idx="14527">
                        <c:v>50223.403274536133</c:v>
                      </c:pt>
                      <c:pt idx="14528">
                        <c:v>49937.408645629883</c:v>
                      </c:pt>
                      <c:pt idx="14529">
                        <c:v>50134.464431762695</c:v>
                      </c:pt>
                      <c:pt idx="14530">
                        <c:v>50125.240188598626</c:v>
                      </c:pt>
                      <c:pt idx="14531">
                        <c:v>47214.667495727539</c:v>
                      </c:pt>
                      <c:pt idx="14532">
                        <c:v>47364.135818481445</c:v>
                      </c:pt>
                      <c:pt idx="14533">
                        <c:v>47373.360305786126</c:v>
                      </c:pt>
                      <c:pt idx="14534">
                        <c:v>49113.87385559082</c:v>
                      </c:pt>
                      <c:pt idx="14535">
                        <c:v>54620.030838012695</c:v>
                      </c:pt>
                      <c:pt idx="14536">
                        <c:v>49130.946731567383</c:v>
                      </c:pt>
                      <c:pt idx="14537">
                        <c:v>49132.733840942383</c:v>
                      </c:pt>
                      <c:pt idx="14538">
                        <c:v>49141.95832824707</c:v>
                      </c:pt>
                      <c:pt idx="14539">
                        <c:v>49141.958572387695</c:v>
                      </c:pt>
                      <c:pt idx="14540">
                        <c:v>49141.958572387695</c:v>
                      </c:pt>
                      <c:pt idx="14541">
                        <c:v>47971.565689086914</c:v>
                      </c:pt>
                      <c:pt idx="14542">
                        <c:v>48970.348236083984</c:v>
                      </c:pt>
                      <c:pt idx="14543">
                        <c:v>49739.865081787109</c:v>
                      </c:pt>
                      <c:pt idx="14544">
                        <c:v>49739.194915771484</c:v>
                      </c:pt>
                      <c:pt idx="14545">
                        <c:v>48201.203079223633</c:v>
                      </c:pt>
                      <c:pt idx="14546">
                        <c:v>48586.518508911133</c:v>
                      </c:pt>
                      <c:pt idx="14547">
                        <c:v>48519.606155395508</c:v>
                      </c:pt>
                      <c:pt idx="14548">
                        <c:v>48211.375686645508</c:v>
                      </c:pt>
                      <c:pt idx="14549">
                        <c:v>46568.869888305664</c:v>
                      </c:pt>
                      <c:pt idx="14550">
                        <c:v>61238.748977661126</c:v>
                      </c:pt>
                      <c:pt idx="14551">
                        <c:v>62254.001663207993</c:v>
                      </c:pt>
                      <c:pt idx="14552">
                        <c:v>62251.924758911126</c:v>
                      </c:pt>
                      <c:pt idx="14553">
                        <c:v>62339.144973754876</c:v>
                      </c:pt>
                      <c:pt idx="14554">
                        <c:v>48284.752906799316</c:v>
                      </c:pt>
                      <c:pt idx="14555">
                        <c:v>49896.207107543945</c:v>
                      </c:pt>
                      <c:pt idx="14556">
                        <c:v>50286.034744262695</c:v>
                      </c:pt>
                      <c:pt idx="14557">
                        <c:v>50286.03450012207</c:v>
                      </c:pt>
                      <c:pt idx="14558">
                        <c:v>51169.093536376953</c:v>
                      </c:pt>
                      <c:pt idx="14559">
                        <c:v>51302.548614501953</c:v>
                      </c:pt>
                      <c:pt idx="14560">
                        <c:v>51302.547882080078</c:v>
                      </c:pt>
                      <c:pt idx="14561">
                        <c:v>49181.715606689453</c:v>
                      </c:pt>
                      <c:pt idx="14562">
                        <c:v>49181.715850830078</c:v>
                      </c:pt>
                      <c:pt idx="14563">
                        <c:v>50555.994667053223</c:v>
                      </c:pt>
                      <c:pt idx="14564">
                        <c:v>50555.994728088379</c:v>
                      </c:pt>
                      <c:pt idx="14565">
                        <c:v>61842.853103637695</c:v>
                      </c:pt>
                      <c:pt idx="14566">
                        <c:v>61432.004531860344</c:v>
                      </c:pt>
                      <c:pt idx="14567">
                        <c:v>61373.062515258782</c:v>
                      </c:pt>
                      <c:pt idx="14568">
                        <c:v>61376.908767700188</c:v>
                      </c:pt>
                      <c:pt idx="14569">
                        <c:v>61376.908767700188</c:v>
                      </c:pt>
                      <c:pt idx="14570">
                        <c:v>60736.390884399407</c:v>
                      </c:pt>
                      <c:pt idx="14571">
                        <c:v>60139.997817993157</c:v>
                      </c:pt>
                      <c:pt idx="14572">
                        <c:v>49441.673416137695</c:v>
                      </c:pt>
                      <c:pt idx="14573">
                        <c:v>50567.177810668945</c:v>
                      </c:pt>
                      <c:pt idx="14574">
                        <c:v>49397.332107543945</c:v>
                      </c:pt>
                      <c:pt idx="14575">
                        <c:v>48110.958450317383</c:v>
                      </c:pt>
                      <c:pt idx="14576">
                        <c:v>47634.593338012695</c:v>
                      </c:pt>
                      <c:pt idx="14577">
                        <c:v>46710.462417602539</c:v>
                      </c:pt>
                      <c:pt idx="14578">
                        <c:v>57271.482940673828</c:v>
                      </c:pt>
                      <c:pt idx="14579">
                        <c:v>59640.132965087891</c:v>
                      </c:pt>
                      <c:pt idx="14580">
                        <c:v>49528.846069335938</c:v>
                      </c:pt>
                      <c:pt idx="14581">
                        <c:v>49796.467178344727</c:v>
                      </c:pt>
                      <c:pt idx="14582">
                        <c:v>51618.89094543457</c:v>
                      </c:pt>
                      <c:pt idx="14583">
                        <c:v>49031.637466430664</c:v>
                      </c:pt>
                      <c:pt idx="14584">
                        <c:v>49875.580825805664</c:v>
                      </c:pt>
                      <c:pt idx="14585">
                        <c:v>49875.580825805664</c:v>
                      </c:pt>
                      <c:pt idx="14586">
                        <c:v>49637.30354309082</c:v>
                      </c:pt>
                      <c:pt idx="14587">
                        <c:v>48732.372146606445</c:v>
                      </c:pt>
                      <c:pt idx="14588">
                        <c:v>48800.022109985352</c:v>
                      </c:pt>
                      <c:pt idx="14589">
                        <c:v>54403.333694458008</c:v>
                      </c:pt>
                      <c:pt idx="14590">
                        <c:v>54545.199295043938</c:v>
                      </c:pt>
                      <c:pt idx="14591">
                        <c:v>54276.570175170898</c:v>
                      </c:pt>
                      <c:pt idx="14592">
                        <c:v>55840.509170532227</c:v>
                      </c:pt>
                      <c:pt idx="14593">
                        <c:v>55840.50910949707</c:v>
                      </c:pt>
                      <c:pt idx="14594">
                        <c:v>55840.509170532227</c:v>
                      </c:pt>
                      <c:pt idx="14595">
                        <c:v>50413.989822387695</c:v>
                      </c:pt>
                      <c:pt idx="14596">
                        <c:v>51065.470657348626</c:v>
                      </c:pt>
                      <c:pt idx="14597">
                        <c:v>49688.48225402832</c:v>
                      </c:pt>
                      <c:pt idx="14598">
                        <c:v>49688.48225402832</c:v>
                      </c:pt>
                      <c:pt idx="14599">
                        <c:v>49688.482315063477</c:v>
                      </c:pt>
                      <c:pt idx="14600">
                        <c:v>49556.652053833008</c:v>
                      </c:pt>
                      <c:pt idx="14601">
                        <c:v>49688.541091918945</c:v>
                      </c:pt>
                      <c:pt idx="14602">
                        <c:v>48664.422805786133</c:v>
                      </c:pt>
                      <c:pt idx="14603">
                        <c:v>48673.647171020508</c:v>
                      </c:pt>
                      <c:pt idx="14604">
                        <c:v>54174.546157836914</c:v>
                      </c:pt>
                      <c:pt idx="14605">
                        <c:v>54174.546157836914</c:v>
                      </c:pt>
                      <c:pt idx="14606">
                        <c:v>53936.58757019043</c:v>
                      </c:pt>
                      <c:pt idx="14607">
                        <c:v>55576.622451782227</c:v>
                      </c:pt>
                      <c:pt idx="14608">
                        <c:v>55817.55989074707</c:v>
                      </c:pt>
                      <c:pt idx="14609">
                        <c:v>55817.83039855957</c:v>
                      </c:pt>
                      <c:pt idx="14610">
                        <c:v>49302.084426879883</c:v>
                      </c:pt>
                      <c:pt idx="14611">
                        <c:v>49302.084426879883</c:v>
                      </c:pt>
                      <c:pt idx="14612">
                        <c:v>49995.327163696289</c:v>
                      </c:pt>
                      <c:pt idx="14613">
                        <c:v>49922.217300415039</c:v>
                      </c:pt>
                      <c:pt idx="14614">
                        <c:v>49915.012344360352</c:v>
                      </c:pt>
                      <c:pt idx="14615">
                        <c:v>49207.139724731445</c:v>
                      </c:pt>
                      <c:pt idx="14616">
                        <c:v>49216.364212036133</c:v>
                      </c:pt>
                      <c:pt idx="14617">
                        <c:v>48954.235488891602</c:v>
                      </c:pt>
                      <c:pt idx="14618">
                        <c:v>46689.078201293945</c:v>
                      </c:pt>
                      <c:pt idx="14619">
                        <c:v>46689.078262329102</c:v>
                      </c:pt>
                      <c:pt idx="14620">
                        <c:v>46689.078262329102</c:v>
                      </c:pt>
                      <c:pt idx="14621">
                        <c:v>46686.993301391602</c:v>
                      </c:pt>
                      <c:pt idx="14622">
                        <c:v>47444.678848266602</c:v>
                      </c:pt>
                      <c:pt idx="14623">
                        <c:v>47444.678787231445</c:v>
                      </c:pt>
                      <c:pt idx="14624">
                        <c:v>47621.269348144531</c:v>
                      </c:pt>
                      <c:pt idx="14625">
                        <c:v>48479.091567993164</c:v>
                      </c:pt>
                      <c:pt idx="14626">
                        <c:v>48427.953140258789</c:v>
                      </c:pt>
                      <c:pt idx="14627">
                        <c:v>48180.785751342773</c:v>
                      </c:pt>
                      <c:pt idx="14628">
                        <c:v>46525.775344848633</c:v>
                      </c:pt>
                      <c:pt idx="14629">
                        <c:v>46534.999893188477</c:v>
                      </c:pt>
                      <c:pt idx="14630">
                        <c:v>46534.999954223633</c:v>
                      </c:pt>
                      <c:pt idx="14631">
                        <c:v>49271.42658996582</c:v>
                      </c:pt>
                      <c:pt idx="14632">
                        <c:v>49271.42658996582</c:v>
                      </c:pt>
                      <c:pt idx="14633">
                        <c:v>49271.304580688477</c:v>
                      </c:pt>
                      <c:pt idx="14634">
                        <c:v>48102.416213989258</c:v>
                      </c:pt>
                      <c:pt idx="14635">
                        <c:v>48105.339920043945</c:v>
                      </c:pt>
                      <c:pt idx="14636">
                        <c:v>48114.68684387207</c:v>
                      </c:pt>
                      <c:pt idx="14637">
                        <c:v>46453.857620239258</c:v>
                      </c:pt>
                      <c:pt idx="14638">
                        <c:v>46453.837982177734</c:v>
                      </c:pt>
                      <c:pt idx="14639">
                        <c:v>46787.149368286133</c:v>
                      </c:pt>
                      <c:pt idx="14640">
                        <c:v>50108.436233520508</c:v>
                      </c:pt>
                      <c:pt idx="14641">
                        <c:v>50108.436233520508</c:v>
                      </c:pt>
                      <c:pt idx="14642">
                        <c:v>50689.215408325195</c:v>
                      </c:pt>
                      <c:pt idx="14643">
                        <c:v>49806.454788208008</c:v>
                      </c:pt>
                      <c:pt idx="14644">
                        <c:v>50105.411819458008</c:v>
                      </c:pt>
                      <c:pt idx="14645">
                        <c:v>50105.411819458008</c:v>
                      </c:pt>
                      <c:pt idx="14646">
                        <c:v>49689.921340942383</c:v>
                      </c:pt>
                      <c:pt idx="14647">
                        <c:v>48122.274002075195</c:v>
                      </c:pt>
                      <c:pt idx="14648">
                        <c:v>48032.195816040039</c:v>
                      </c:pt>
                      <c:pt idx="14649">
                        <c:v>48179.550247192383</c:v>
                      </c:pt>
                      <c:pt idx="14650">
                        <c:v>52850.483596801758</c:v>
                      </c:pt>
                      <c:pt idx="14651">
                        <c:v>53504.147171020508</c:v>
                      </c:pt>
                      <c:pt idx="14652">
                        <c:v>53551.958450317383</c:v>
                      </c:pt>
                      <c:pt idx="14653">
                        <c:v>53757.61311340332</c:v>
                      </c:pt>
                      <c:pt idx="14654">
                        <c:v>53487.013381958001</c:v>
                      </c:pt>
                      <c:pt idx="14655">
                        <c:v>50116.527725219727</c:v>
                      </c:pt>
                      <c:pt idx="14656">
                        <c:v>50107.303298950195</c:v>
                      </c:pt>
                      <c:pt idx="14657">
                        <c:v>48630.913223266602</c:v>
                      </c:pt>
                      <c:pt idx="14658">
                        <c:v>48640.137893676758</c:v>
                      </c:pt>
                      <c:pt idx="14659">
                        <c:v>48640.137954711914</c:v>
                      </c:pt>
                      <c:pt idx="14660">
                        <c:v>48436.616409301758</c:v>
                      </c:pt>
                      <c:pt idx="14661">
                        <c:v>50442.551651000969</c:v>
                      </c:pt>
                      <c:pt idx="14662">
                        <c:v>50445.857681274407</c:v>
                      </c:pt>
                      <c:pt idx="14663">
                        <c:v>50395.136734008782</c:v>
                      </c:pt>
                      <c:pt idx="14664">
                        <c:v>50262.178970336914</c:v>
                      </c:pt>
                      <c:pt idx="14665">
                        <c:v>53540.021194458008</c:v>
                      </c:pt>
                      <c:pt idx="14666">
                        <c:v>53925.335647583008</c:v>
                      </c:pt>
                      <c:pt idx="14667">
                        <c:v>56263.413467407227</c:v>
                      </c:pt>
                      <c:pt idx="14668">
                        <c:v>56244.310501098633</c:v>
                      </c:pt>
                      <c:pt idx="14669">
                        <c:v>60290.860015869141</c:v>
                      </c:pt>
                      <c:pt idx="14670">
                        <c:v>49955.086502075195</c:v>
                      </c:pt>
                      <c:pt idx="14671">
                        <c:v>49964.310928344727</c:v>
                      </c:pt>
                      <c:pt idx="14672">
                        <c:v>49955.086502075195</c:v>
                      </c:pt>
                      <c:pt idx="14673">
                        <c:v>49951.086502075195</c:v>
                      </c:pt>
                      <c:pt idx="14674">
                        <c:v>49401.531280517578</c:v>
                      </c:pt>
                      <c:pt idx="14675">
                        <c:v>49699.587615966797</c:v>
                      </c:pt>
                      <c:pt idx="14676">
                        <c:v>49708.811981201172</c:v>
                      </c:pt>
                      <c:pt idx="14677">
                        <c:v>49704.011962890625</c:v>
                      </c:pt>
                      <c:pt idx="14678">
                        <c:v>49748.164688110352</c:v>
                      </c:pt>
                      <c:pt idx="14679">
                        <c:v>50734.73908996582</c:v>
                      </c:pt>
                      <c:pt idx="14680">
                        <c:v>50743.963760375977</c:v>
                      </c:pt>
                      <c:pt idx="14681">
                        <c:v>50613.754348754883</c:v>
                      </c:pt>
                      <c:pt idx="14682">
                        <c:v>56612.44856262207</c:v>
                      </c:pt>
                      <c:pt idx="14683">
                        <c:v>56349.453323364258</c:v>
                      </c:pt>
                      <c:pt idx="14684">
                        <c:v>56340.228958129883</c:v>
                      </c:pt>
                      <c:pt idx="14685">
                        <c:v>50567.864883422852</c:v>
                      </c:pt>
                      <c:pt idx="14686">
                        <c:v>50541.172439575195</c:v>
                      </c:pt>
                      <c:pt idx="14687">
                        <c:v>50550.396865844727</c:v>
                      </c:pt>
                      <c:pt idx="14688">
                        <c:v>50541.172439575195</c:v>
                      </c:pt>
                      <c:pt idx="14689">
                        <c:v>49999.535720825195</c:v>
                      </c:pt>
                      <c:pt idx="14690">
                        <c:v>49999.535720825195</c:v>
                      </c:pt>
                      <c:pt idx="14691">
                        <c:v>50261.758377075195</c:v>
                      </c:pt>
                      <c:pt idx="14692">
                        <c:v>52381.877029418945</c:v>
                      </c:pt>
                      <c:pt idx="14693">
                        <c:v>51996.560623168945</c:v>
                      </c:pt>
                      <c:pt idx="14694">
                        <c:v>48213.915557861328</c:v>
                      </c:pt>
                      <c:pt idx="14695">
                        <c:v>48227.139984130859</c:v>
                      </c:pt>
                      <c:pt idx="14696">
                        <c:v>48468.234985351563</c:v>
                      </c:pt>
                      <c:pt idx="14697">
                        <c:v>48156.411254882813</c:v>
                      </c:pt>
                      <c:pt idx="14698">
                        <c:v>48205.239868164063</c:v>
                      </c:pt>
                      <c:pt idx="14699">
                        <c:v>48156.411254882813</c:v>
                      </c:pt>
                      <c:pt idx="14700">
                        <c:v>50794.77864074707</c:v>
                      </c:pt>
                      <c:pt idx="14701">
                        <c:v>50804.003128051758</c:v>
                      </c:pt>
                      <c:pt idx="14702">
                        <c:v>51118.657302856445</c:v>
                      </c:pt>
                      <c:pt idx="14703">
                        <c:v>50670.19367980957</c:v>
                      </c:pt>
                      <c:pt idx="14704">
                        <c:v>51177.797439575188</c:v>
                      </c:pt>
                      <c:pt idx="14705">
                        <c:v>51416.13166809082</c:v>
                      </c:pt>
                      <c:pt idx="14706">
                        <c:v>50495.05744934082</c:v>
                      </c:pt>
                      <c:pt idx="14707">
                        <c:v>57864.244049072266</c:v>
                      </c:pt>
                      <c:pt idx="14708">
                        <c:v>57609.297637939453</c:v>
                      </c:pt>
                      <c:pt idx="14709">
                        <c:v>57615.367584228516</c:v>
                      </c:pt>
                      <c:pt idx="14710">
                        <c:v>57761.127471923828</c:v>
                      </c:pt>
                      <c:pt idx="14711">
                        <c:v>57557.605987548828</c:v>
                      </c:pt>
                      <c:pt idx="14712">
                        <c:v>58828.663482666016</c:v>
                      </c:pt>
                      <c:pt idx="14713">
                        <c:v>60233.303253173828</c:v>
                      </c:pt>
                      <c:pt idx="14714">
                        <c:v>59847.509796142578</c:v>
                      </c:pt>
                      <c:pt idx="14715">
                        <c:v>49103.715896606445</c:v>
                      </c:pt>
                      <c:pt idx="14716">
                        <c:v>48843.684646606445</c:v>
                      </c:pt>
                      <c:pt idx="14717">
                        <c:v>48034.820877075195</c:v>
                      </c:pt>
                      <c:pt idx="14718">
                        <c:v>47394.957946777344</c:v>
                      </c:pt>
                      <c:pt idx="14719">
                        <c:v>47403.642211914063</c:v>
                      </c:pt>
                      <c:pt idx="14720">
                        <c:v>47756.986038208008</c:v>
                      </c:pt>
                      <c:pt idx="14721">
                        <c:v>47766.210342407227</c:v>
                      </c:pt>
                      <c:pt idx="14722">
                        <c:v>47756.985977172852</c:v>
                      </c:pt>
                      <c:pt idx="14723">
                        <c:v>49448.758682250977</c:v>
                      </c:pt>
                      <c:pt idx="14724">
                        <c:v>49046.038162231445</c:v>
                      </c:pt>
                      <c:pt idx="14725">
                        <c:v>48989.071487426758</c:v>
                      </c:pt>
                      <c:pt idx="14726">
                        <c:v>48989.071243286133</c:v>
                      </c:pt>
                      <c:pt idx="14727">
                        <c:v>48651.340469360352</c:v>
                      </c:pt>
                      <c:pt idx="14728">
                        <c:v>57450.232025146484</c:v>
                      </c:pt>
                      <c:pt idx="14729">
                        <c:v>58239.276397705078</c:v>
                      </c:pt>
                      <c:pt idx="14730">
                        <c:v>61297.586624145508</c:v>
                      </c:pt>
                      <c:pt idx="14731">
                        <c:v>60922.686660766594</c:v>
                      </c:pt>
                      <c:pt idx="14732">
                        <c:v>45842.066055297852</c:v>
                      </c:pt>
                      <c:pt idx="14733">
                        <c:v>49689.836868286126</c:v>
                      </c:pt>
                      <c:pt idx="14734">
                        <c:v>49689.836868286126</c:v>
                      </c:pt>
                      <c:pt idx="14735">
                        <c:v>49689.836990356445</c:v>
                      </c:pt>
                      <c:pt idx="14736">
                        <c:v>49036.329376220703</c:v>
                      </c:pt>
                      <c:pt idx="14737">
                        <c:v>49421.643829345703</c:v>
                      </c:pt>
                      <c:pt idx="14738">
                        <c:v>48958.503204345703</c:v>
                      </c:pt>
                      <c:pt idx="14739">
                        <c:v>57822.651626586914</c:v>
                      </c:pt>
                      <c:pt idx="14740">
                        <c:v>58882.679885864251</c:v>
                      </c:pt>
                      <c:pt idx="14741">
                        <c:v>58566.754058837891</c:v>
                      </c:pt>
                      <c:pt idx="14742">
                        <c:v>58570.144622802734</c:v>
                      </c:pt>
                      <c:pt idx="14743">
                        <c:v>58964.683502197266</c:v>
                      </c:pt>
                      <c:pt idx="14744">
                        <c:v>58954.814788818359</c:v>
                      </c:pt>
                      <c:pt idx="14745">
                        <c:v>49242.778289794922</c:v>
                      </c:pt>
                      <c:pt idx="14746">
                        <c:v>49594.778289794922</c:v>
                      </c:pt>
                      <c:pt idx="14747">
                        <c:v>51459.23225402832</c:v>
                      </c:pt>
                      <c:pt idx="14748">
                        <c:v>51445.345291137695</c:v>
                      </c:pt>
                      <c:pt idx="14749">
                        <c:v>50306.561721801758</c:v>
                      </c:pt>
                      <c:pt idx="14750">
                        <c:v>50500.57453918457</c:v>
                      </c:pt>
                      <c:pt idx="14751">
                        <c:v>50313.928665161126</c:v>
                      </c:pt>
                      <c:pt idx="14752">
                        <c:v>52204.233810424805</c:v>
                      </c:pt>
                      <c:pt idx="14753">
                        <c:v>52204.233810424805</c:v>
                      </c:pt>
                      <c:pt idx="14754">
                        <c:v>52204.233810424805</c:v>
                      </c:pt>
                      <c:pt idx="14755">
                        <c:v>51450.883712768555</c:v>
                      </c:pt>
                      <c:pt idx="14756">
                        <c:v>59889.299026489251</c:v>
                      </c:pt>
                      <c:pt idx="14757">
                        <c:v>59890.20832824707</c:v>
                      </c:pt>
                      <c:pt idx="14758">
                        <c:v>59890.20832824707</c:v>
                      </c:pt>
                      <c:pt idx="14759">
                        <c:v>58810.339935302734</c:v>
                      </c:pt>
                      <c:pt idx="14760">
                        <c:v>50424.911697387695</c:v>
                      </c:pt>
                      <c:pt idx="14761">
                        <c:v>50434.136123657227</c:v>
                      </c:pt>
                      <c:pt idx="14762">
                        <c:v>49937.167373657227</c:v>
                      </c:pt>
                      <c:pt idx="14763">
                        <c:v>49414.025482177734</c:v>
                      </c:pt>
                      <c:pt idx="14764">
                        <c:v>50546.723663330078</c:v>
                      </c:pt>
                      <c:pt idx="14765">
                        <c:v>50546.723541259766</c:v>
                      </c:pt>
                      <c:pt idx="14766">
                        <c:v>50387.299682617188</c:v>
                      </c:pt>
                      <c:pt idx="14767">
                        <c:v>48358.084548950195</c:v>
                      </c:pt>
                      <c:pt idx="14768">
                        <c:v>48585.553359985352</c:v>
                      </c:pt>
                      <c:pt idx="14769">
                        <c:v>48581.553298950195</c:v>
                      </c:pt>
                      <c:pt idx="14770">
                        <c:v>49967.062355041504</c:v>
                      </c:pt>
                      <c:pt idx="14771">
                        <c:v>49911.503517150872</c:v>
                      </c:pt>
                      <c:pt idx="14772">
                        <c:v>57045.232803344727</c:v>
                      </c:pt>
                      <c:pt idx="14773">
                        <c:v>57065.980667114258</c:v>
                      </c:pt>
                      <c:pt idx="14774">
                        <c:v>56787.404678344727</c:v>
                      </c:pt>
                      <c:pt idx="14775">
                        <c:v>50703.832717895508</c:v>
                      </c:pt>
                      <c:pt idx="14776">
                        <c:v>51236.48030090332</c:v>
                      </c:pt>
                      <c:pt idx="14777">
                        <c:v>51236.48030090332</c:v>
                      </c:pt>
                      <c:pt idx="14778">
                        <c:v>51082.302810668945</c:v>
                      </c:pt>
                      <c:pt idx="14779">
                        <c:v>47597.735427856445</c:v>
                      </c:pt>
                      <c:pt idx="14780">
                        <c:v>47317.772537231445</c:v>
                      </c:pt>
                      <c:pt idx="14781">
                        <c:v>46459.152236938477</c:v>
                      </c:pt>
                      <c:pt idx="14782">
                        <c:v>46459.152236938477</c:v>
                      </c:pt>
                      <c:pt idx="14783">
                        <c:v>46459.152236938477</c:v>
                      </c:pt>
                      <c:pt idx="14784">
                        <c:v>48144.792861938477</c:v>
                      </c:pt>
                      <c:pt idx="14785">
                        <c:v>48677.232498168945</c:v>
                      </c:pt>
                      <c:pt idx="14786">
                        <c:v>48686.456924438477</c:v>
                      </c:pt>
                      <c:pt idx="14787">
                        <c:v>48686.456924438477</c:v>
                      </c:pt>
                      <c:pt idx="14788">
                        <c:v>48686.456924438477</c:v>
                      </c:pt>
                      <c:pt idx="14789">
                        <c:v>48677.203048706055</c:v>
                      </c:pt>
                      <c:pt idx="14790">
                        <c:v>60655.233123779282</c:v>
                      </c:pt>
                      <c:pt idx="14791">
                        <c:v>60656.404754638665</c:v>
                      </c:pt>
                      <c:pt idx="14792">
                        <c:v>60656.404754638665</c:v>
                      </c:pt>
                      <c:pt idx="14793">
                        <c:v>60505.57675170897</c:v>
                      </c:pt>
                      <c:pt idx="14794">
                        <c:v>60641.432342529282</c:v>
                      </c:pt>
                      <c:pt idx="14795">
                        <c:v>60715.19003295897</c:v>
                      </c:pt>
                      <c:pt idx="14796">
                        <c:v>48952.486099243164</c:v>
                      </c:pt>
                      <c:pt idx="14797">
                        <c:v>49001.314590454102</c:v>
                      </c:pt>
                      <c:pt idx="14798">
                        <c:v>51469.320587158196</c:v>
                      </c:pt>
                      <c:pt idx="14799">
                        <c:v>51399.215850830078</c:v>
                      </c:pt>
                      <c:pt idx="14800">
                        <c:v>58423.991149902344</c:v>
                      </c:pt>
                      <c:pt idx="14801">
                        <c:v>58981.466888427734</c:v>
                      </c:pt>
                      <c:pt idx="14802">
                        <c:v>58435.945709228516</c:v>
                      </c:pt>
                      <c:pt idx="14803">
                        <c:v>58445.170013427734</c:v>
                      </c:pt>
                      <c:pt idx="14804">
                        <c:v>58435.945709228516</c:v>
                      </c:pt>
                      <c:pt idx="14805">
                        <c:v>52121.482498168945</c:v>
                      </c:pt>
                      <c:pt idx="14806">
                        <c:v>50705.87727355957</c:v>
                      </c:pt>
                      <c:pt idx="14807">
                        <c:v>50052.853958129883</c:v>
                      </c:pt>
                      <c:pt idx="14808">
                        <c:v>50062.078323364258</c:v>
                      </c:pt>
                      <c:pt idx="14809">
                        <c:v>49445.03791809082</c:v>
                      </c:pt>
                      <c:pt idx="14810">
                        <c:v>50574.651077270508</c:v>
                      </c:pt>
                      <c:pt idx="14811">
                        <c:v>50846.09846496582</c:v>
                      </c:pt>
                      <c:pt idx="14812">
                        <c:v>50846.098587036126</c:v>
                      </c:pt>
                      <c:pt idx="14813">
                        <c:v>50836.874221801758</c:v>
                      </c:pt>
                      <c:pt idx="14814">
                        <c:v>49991.690124511711</c:v>
                      </c:pt>
                      <c:pt idx="14815">
                        <c:v>49991.690124511711</c:v>
                      </c:pt>
                      <c:pt idx="14816">
                        <c:v>49946.930603027344</c:v>
                      </c:pt>
                      <c:pt idx="14817">
                        <c:v>60378.295501708984</c:v>
                      </c:pt>
                      <c:pt idx="14818">
                        <c:v>60035.519805908203</c:v>
                      </c:pt>
                      <c:pt idx="14819">
                        <c:v>60073.342987060547</c:v>
                      </c:pt>
                      <c:pt idx="14820">
                        <c:v>50739.149978637695</c:v>
                      </c:pt>
                      <c:pt idx="14821">
                        <c:v>50299.110916137695</c:v>
                      </c:pt>
                      <c:pt idx="14822">
                        <c:v>49646.568435668945</c:v>
                      </c:pt>
                      <c:pt idx="14823">
                        <c:v>49655.300735473633</c:v>
                      </c:pt>
                      <c:pt idx="14824">
                        <c:v>49646.568496704102</c:v>
                      </c:pt>
                      <c:pt idx="14825">
                        <c:v>49947.013687133789</c:v>
                      </c:pt>
                      <c:pt idx="14826">
                        <c:v>49951.013687133789</c:v>
                      </c:pt>
                      <c:pt idx="14827">
                        <c:v>49959.629104614258</c:v>
                      </c:pt>
                      <c:pt idx="14828">
                        <c:v>49959.629165649414</c:v>
                      </c:pt>
                      <c:pt idx="14829">
                        <c:v>49950.404678344727</c:v>
                      </c:pt>
                      <c:pt idx="14830">
                        <c:v>53617.60871887207</c:v>
                      </c:pt>
                      <c:pt idx="14831">
                        <c:v>56511.447608947754</c:v>
                      </c:pt>
                      <c:pt idx="14832">
                        <c:v>55535.997535705566</c:v>
                      </c:pt>
                      <c:pt idx="14833">
                        <c:v>55866.623626708984</c:v>
                      </c:pt>
                      <c:pt idx="14834">
                        <c:v>59517.162384033203</c:v>
                      </c:pt>
                      <c:pt idx="14835">
                        <c:v>50908.113677978516</c:v>
                      </c:pt>
                      <c:pt idx="14836">
                        <c:v>51157.115264892578</c:v>
                      </c:pt>
                      <c:pt idx="14837">
                        <c:v>51157.115264892578</c:v>
                      </c:pt>
                      <c:pt idx="14838">
                        <c:v>50825.146926879883</c:v>
                      </c:pt>
                      <c:pt idx="14839">
                        <c:v>51303.121658325195</c:v>
                      </c:pt>
                      <c:pt idx="14840">
                        <c:v>51176.236770629876</c:v>
                      </c:pt>
                      <c:pt idx="14841">
                        <c:v>51176.23664855957</c:v>
                      </c:pt>
                      <c:pt idx="14842">
                        <c:v>47772.867080688477</c:v>
                      </c:pt>
                      <c:pt idx="14843">
                        <c:v>47782.091567993164</c:v>
                      </c:pt>
                      <c:pt idx="14844">
                        <c:v>50682.807510375977</c:v>
                      </c:pt>
                      <c:pt idx="14845">
                        <c:v>50682.807571411133</c:v>
                      </c:pt>
                      <c:pt idx="14846">
                        <c:v>50682.807571411133</c:v>
                      </c:pt>
                      <c:pt idx="14847">
                        <c:v>50378.562271118164</c:v>
                      </c:pt>
                      <c:pt idx="14848">
                        <c:v>49675.115005493164</c:v>
                      </c:pt>
                      <c:pt idx="14849">
                        <c:v>58967.312088012688</c:v>
                      </c:pt>
                      <c:pt idx="14850">
                        <c:v>50385.828689575195</c:v>
                      </c:pt>
                      <c:pt idx="14851">
                        <c:v>50393.265029907227</c:v>
                      </c:pt>
                      <c:pt idx="14852">
                        <c:v>50121.817947387695</c:v>
                      </c:pt>
                      <c:pt idx="14853">
                        <c:v>50807.063186645508</c:v>
                      </c:pt>
                      <c:pt idx="14854">
                        <c:v>46962.090667724609</c:v>
                      </c:pt>
                      <c:pt idx="14855">
                        <c:v>56967.795013427734</c:v>
                      </c:pt>
                      <c:pt idx="14856">
                        <c:v>56971.795013427734</c:v>
                      </c:pt>
                      <c:pt idx="14857">
                        <c:v>56981.019378662109</c:v>
                      </c:pt>
                      <c:pt idx="14858">
                        <c:v>56981.019439697266</c:v>
                      </c:pt>
                      <c:pt idx="14859">
                        <c:v>56971.795013427734</c:v>
                      </c:pt>
                      <c:pt idx="14860">
                        <c:v>56597.675872802734</c:v>
                      </c:pt>
                      <c:pt idx="14861">
                        <c:v>56524.776275634758</c:v>
                      </c:pt>
                      <c:pt idx="14862">
                        <c:v>56451.876129150391</c:v>
                      </c:pt>
                      <c:pt idx="14863">
                        <c:v>56378.976165771484</c:v>
                      </c:pt>
                      <c:pt idx="14864">
                        <c:v>56306.076263427734</c:v>
                      </c:pt>
                      <c:pt idx="14865">
                        <c:v>48955.372817993164</c:v>
                      </c:pt>
                      <c:pt idx="14866">
                        <c:v>48702.214431762695</c:v>
                      </c:pt>
                      <c:pt idx="14867">
                        <c:v>48316.279266357422</c:v>
                      </c:pt>
                      <c:pt idx="14868">
                        <c:v>48316.279754638672</c:v>
                      </c:pt>
                      <c:pt idx="14869">
                        <c:v>49209.477020263672</c:v>
                      </c:pt>
                      <c:pt idx="14870">
                        <c:v>49249.216766357422</c:v>
                      </c:pt>
                      <c:pt idx="14871">
                        <c:v>48977.916107177734</c:v>
                      </c:pt>
                      <c:pt idx="14872">
                        <c:v>48930.104583740234</c:v>
                      </c:pt>
                      <c:pt idx="14873">
                        <c:v>48376.507171630859</c:v>
                      </c:pt>
                      <c:pt idx="14874">
                        <c:v>48365.007415771484</c:v>
                      </c:pt>
                      <c:pt idx="14875">
                        <c:v>48223.228363037109</c:v>
                      </c:pt>
                      <c:pt idx="14876">
                        <c:v>48132.916839599609</c:v>
                      </c:pt>
                      <c:pt idx="14877">
                        <c:v>48332.670501708984</c:v>
                      </c:pt>
                      <c:pt idx="14878">
                        <c:v>45457.546463012688</c:v>
                      </c:pt>
                      <c:pt idx="14879">
                        <c:v>45505.357986450188</c:v>
                      </c:pt>
                      <c:pt idx="14880">
                        <c:v>62444.952117919915</c:v>
                      </c:pt>
                      <c:pt idx="14881">
                        <c:v>62450.330474853508</c:v>
                      </c:pt>
                      <c:pt idx="14882">
                        <c:v>49238.850967407227</c:v>
                      </c:pt>
                      <c:pt idx="14883">
                        <c:v>49808.126907348633</c:v>
                      </c:pt>
                      <c:pt idx="14884">
                        <c:v>49808.126846313477</c:v>
                      </c:pt>
                      <c:pt idx="14885">
                        <c:v>48837.059112548828</c:v>
                      </c:pt>
                      <c:pt idx="14886">
                        <c:v>48846.283416748047</c:v>
                      </c:pt>
                      <c:pt idx="14887">
                        <c:v>48440.374969482422</c:v>
                      </c:pt>
                      <c:pt idx="14888">
                        <c:v>48187.007598876953</c:v>
                      </c:pt>
                      <c:pt idx="14889">
                        <c:v>57763.085830688477</c:v>
                      </c:pt>
                      <c:pt idx="14890">
                        <c:v>57714.257217407227</c:v>
                      </c:pt>
                      <c:pt idx="14891">
                        <c:v>59174.115325927734</c:v>
                      </c:pt>
                      <c:pt idx="14892">
                        <c:v>58109.191802978516</c:v>
                      </c:pt>
                      <c:pt idx="14893">
                        <c:v>58109.012115478516</c:v>
                      </c:pt>
                      <c:pt idx="14894">
                        <c:v>58109.012054443359</c:v>
                      </c:pt>
                      <c:pt idx="14895">
                        <c:v>47312.609817504883</c:v>
                      </c:pt>
                      <c:pt idx="14896">
                        <c:v>50264.469314575195</c:v>
                      </c:pt>
                      <c:pt idx="14897">
                        <c:v>50322.522659301758</c:v>
                      </c:pt>
                      <c:pt idx="14898">
                        <c:v>50038.698379516602</c:v>
                      </c:pt>
                      <c:pt idx="14899">
                        <c:v>50404.161697387695</c:v>
                      </c:pt>
                      <c:pt idx="14900">
                        <c:v>50405.85237121582</c:v>
                      </c:pt>
                      <c:pt idx="14901">
                        <c:v>50405.85237121582</c:v>
                      </c:pt>
                      <c:pt idx="14902">
                        <c:v>50590.78694152832</c:v>
                      </c:pt>
                      <c:pt idx="14903">
                        <c:v>53032.477462768555</c:v>
                      </c:pt>
                      <c:pt idx="14904">
                        <c:v>53032.478195190422</c:v>
                      </c:pt>
                      <c:pt idx="14905">
                        <c:v>53032.478195190422</c:v>
                      </c:pt>
                      <c:pt idx="14906">
                        <c:v>52844.215255737305</c:v>
                      </c:pt>
                      <c:pt idx="14907">
                        <c:v>59270.185134887695</c:v>
                      </c:pt>
                      <c:pt idx="14908">
                        <c:v>59270.185317993164</c:v>
                      </c:pt>
                      <c:pt idx="14909">
                        <c:v>59270.18537902832</c:v>
                      </c:pt>
                      <c:pt idx="14910">
                        <c:v>50409.381423950195</c:v>
                      </c:pt>
                      <c:pt idx="14911">
                        <c:v>47442.881546020508</c:v>
                      </c:pt>
                      <c:pt idx="14912">
                        <c:v>47745.660232543945</c:v>
                      </c:pt>
                      <c:pt idx="14913">
                        <c:v>47611.185623168945</c:v>
                      </c:pt>
                      <c:pt idx="14914">
                        <c:v>47225.873123168945</c:v>
                      </c:pt>
                      <c:pt idx="14915">
                        <c:v>50124.219924926758</c:v>
                      </c:pt>
                      <c:pt idx="14916">
                        <c:v>49647.550003051758</c:v>
                      </c:pt>
                      <c:pt idx="14917">
                        <c:v>51033.280838012688</c:v>
                      </c:pt>
                      <c:pt idx="14918">
                        <c:v>51024.056228637688</c:v>
                      </c:pt>
                      <c:pt idx="14919">
                        <c:v>50856.841384887688</c:v>
                      </c:pt>
                      <c:pt idx="14920">
                        <c:v>50154.009353637688</c:v>
                      </c:pt>
                      <c:pt idx="14921">
                        <c:v>57809.483001708984</c:v>
                      </c:pt>
                      <c:pt idx="14922">
                        <c:v>57906.328887939446</c:v>
                      </c:pt>
                      <c:pt idx="14923">
                        <c:v>57660.353790283196</c:v>
                      </c:pt>
                      <c:pt idx="14924">
                        <c:v>57578.019561767578</c:v>
                      </c:pt>
                      <c:pt idx="14925">
                        <c:v>62293.493011474602</c:v>
                      </c:pt>
                      <c:pt idx="14926">
                        <c:v>62618.72128295897</c:v>
                      </c:pt>
                      <c:pt idx="14927">
                        <c:v>50632.746475219727</c:v>
                      </c:pt>
                      <c:pt idx="14928">
                        <c:v>50151.285354614258</c:v>
                      </c:pt>
                      <c:pt idx="14929">
                        <c:v>50173.14289855957</c:v>
                      </c:pt>
                      <c:pt idx="14930">
                        <c:v>50284.569732666008</c:v>
                      </c:pt>
                      <c:pt idx="14931">
                        <c:v>49679.058135986328</c:v>
                      </c:pt>
                      <c:pt idx="14932">
                        <c:v>50105.732696533203</c:v>
                      </c:pt>
                      <c:pt idx="14933">
                        <c:v>50105.732696533203</c:v>
                      </c:pt>
                      <c:pt idx="14934">
                        <c:v>49980.522735595703</c:v>
                      </c:pt>
                      <c:pt idx="14935">
                        <c:v>59725.826126098633</c:v>
                      </c:pt>
                      <c:pt idx="14936">
                        <c:v>60039.915130615234</c:v>
                      </c:pt>
                      <c:pt idx="14937">
                        <c:v>60276.169036865234</c:v>
                      </c:pt>
                      <c:pt idx="14938">
                        <c:v>60276.168975830078</c:v>
                      </c:pt>
                      <c:pt idx="14939">
                        <c:v>59813.028411865234</c:v>
                      </c:pt>
                      <c:pt idx="14940">
                        <c:v>50385.551223754883</c:v>
                      </c:pt>
                      <c:pt idx="14941">
                        <c:v>47419.088882446289</c:v>
                      </c:pt>
                      <c:pt idx="14942">
                        <c:v>47419.088882446289</c:v>
                      </c:pt>
                      <c:pt idx="14943">
                        <c:v>48846.417022705078</c:v>
                      </c:pt>
                      <c:pt idx="14944">
                        <c:v>48774.873565673828</c:v>
                      </c:pt>
                      <c:pt idx="14945">
                        <c:v>48614.440505981445</c:v>
                      </c:pt>
                      <c:pt idx="14946">
                        <c:v>48321.985427856445</c:v>
                      </c:pt>
                      <c:pt idx="14947">
                        <c:v>47988.323440551758</c:v>
                      </c:pt>
                      <c:pt idx="14948">
                        <c:v>58956.148635864251</c:v>
                      </c:pt>
                      <c:pt idx="14949">
                        <c:v>58816.878738403306</c:v>
                      </c:pt>
                      <c:pt idx="14950">
                        <c:v>58677.618728637688</c:v>
                      </c:pt>
                      <c:pt idx="14951">
                        <c:v>63191.939651489258</c:v>
                      </c:pt>
                      <c:pt idx="14952">
                        <c:v>63229.804397583008</c:v>
                      </c:pt>
                      <c:pt idx="14953">
                        <c:v>62904.031204223626</c:v>
                      </c:pt>
                      <c:pt idx="14954">
                        <c:v>57623.231170654297</c:v>
                      </c:pt>
                      <c:pt idx="14955">
                        <c:v>49728.728652954102</c:v>
                      </c:pt>
                      <c:pt idx="14956">
                        <c:v>50098.426849365234</c:v>
                      </c:pt>
                      <c:pt idx="14957">
                        <c:v>50093.409637451172</c:v>
                      </c:pt>
                      <c:pt idx="14958">
                        <c:v>49360.671905517578</c:v>
                      </c:pt>
                      <c:pt idx="14959">
                        <c:v>49740.585159301758</c:v>
                      </c:pt>
                      <c:pt idx="14960">
                        <c:v>49484.55793762207</c:v>
                      </c:pt>
                      <c:pt idx="14961">
                        <c:v>48859.100479125977</c:v>
                      </c:pt>
                      <c:pt idx="14962">
                        <c:v>58672.592483520508</c:v>
                      </c:pt>
                      <c:pt idx="14963">
                        <c:v>58606.442581176758</c:v>
                      </c:pt>
                      <c:pt idx="14964">
                        <c:v>58540.292556762688</c:v>
                      </c:pt>
                      <c:pt idx="14965">
                        <c:v>59359.341995239258</c:v>
                      </c:pt>
                      <c:pt idx="14966">
                        <c:v>60740.248245239258</c:v>
                      </c:pt>
                      <c:pt idx="14967">
                        <c:v>60275.056106567376</c:v>
                      </c:pt>
                      <c:pt idx="14968">
                        <c:v>55296.869293212891</c:v>
                      </c:pt>
                      <c:pt idx="14969">
                        <c:v>55296.869293212891</c:v>
                      </c:pt>
                      <c:pt idx="14970">
                        <c:v>50339.226699829102</c:v>
                      </c:pt>
                      <c:pt idx="14971">
                        <c:v>50343.226699829102</c:v>
                      </c:pt>
                      <c:pt idx="14972">
                        <c:v>49967.136672973633</c:v>
                      </c:pt>
                      <c:pt idx="14973">
                        <c:v>49967.136917114258</c:v>
                      </c:pt>
                      <c:pt idx="14974">
                        <c:v>50343.227005004883</c:v>
                      </c:pt>
                      <c:pt idx="14975">
                        <c:v>49336.807342529297</c:v>
                      </c:pt>
                      <c:pt idx="14976">
                        <c:v>49781.946441650383</c:v>
                      </c:pt>
                      <c:pt idx="14977">
                        <c:v>49701.439971923828</c:v>
                      </c:pt>
                      <c:pt idx="14978">
                        <c:v>49360.822784423828</c:v>
                      </c:pt>
                      <c:pt idx="14979">
                        <c:v>49075.920196533203</c:v>
                      </c:pt>
                      <c:pt idx="14980">
                        <c:v>46093.525100708008</c:v>
                      </c:pt>
                      <c:pt idx="14981">
                        <c:v>46020.626174926758</c:v>
                      </c:pt>
                      <c:pt idx="14982">
                        <c:v>49821.727569580078</c:v>
                      </c:pt>
                      <c:pt idx="14983">
                        <c:v>49560.182327270508</c:v>
                      </c:pt>
                      <c:pt idx="14984">
                        <c:v>49560.182327270508</c:v>
                      </c:pt>
                      <c:pt idx="14985">
                        <c:v>46414.347366333008</c:v>
                      </c:pt>
                      <c:pt idx="14986">
                        <c:v>49496.56330871582</c:v>
                      </c:pt>
                      <c:pt idx="14987">
                        <c:v>48723.901443481445</c:v>
                      </c:pt>
                      <c:pt idx="14988">
                        <c:v>48371.901443481445</c:v>
                      </c:pt>
                      <c:pt idx="14989">
                        <c:v>48168.380081176758</c:v>
                      </c:pt>
                      <c:pt idx="14990">
                        <c:v>50149.642669677734</c:v>
                      </c:pt>
                      <c:pt idx="14991">
                        <c:v>58875.440017700195</c:v>
                      </c:pt>
                      <c:pt idx="14992">
                        <c:v>58875.44026184082</c:v>
                      </c:pt>
                      <c:pt idx="14993">
                        <c:v>56935.004058837891</c:v>
                      </c:pt>
                      <c:pt idx="14994">
                        <c:v>54502.040618896484</c:v>
                      </c:pt>
                      <c:pt idx="14995">
                        <c:v>54997.699127197266</c:v>
                      </c:pt>
                      <c:pt idx="14996">
                        <c:v>55009.199127197266</c:v>
                      </c:pt>
                      <c:pt idx="14997">
                        <c:v>55056.287811279297</c:v>
                      </c:pt>
                      <c:pt idx="14998">
                        <c:v>54802.275848388672</c:v>
                      </c:pt>
                      <c:pt idx="14999">
                        <c:v>54848.121551513672</c:v>
                      </c:pt>
                      <c:pt idx="15000">
                        <c:v>63164.33798217772</c:v>
                      </c:pt>
                      <c:pt idx="15001">
                        <c:v>63169.716644287102</c:v>
                      </c:pt>
                      <c:pt idx="15002">
                        <c:v>46964.010940551758</c:v>
                      </c:pt>
                      <c:pt idx="15003">
                        <c:v>46891.112014770508</c:v>
                      </c:pt>
                      <c:pt idx="15004">
                        <c:v>50545.22785949707</c:v>
                      </c:pt>
                      <c:pt idx="15005">
                        <c:v>50982.867263793945</c:v>
                      </c:pt>
                      <c:pt idx="15006">
                        <c:v>50625.641632080078</c:v>
                      </c:pt>
                      <c:pt idx="15007">
                        <c:v>50625.641876220696</c:v>
                      </c:pt>
                      <c:pt idx="15008">
                        <c:v>50625.641632080078</c:v>
                      </c:pt>
                      <c:pt idx="15009">
                        <c:v>49981.687530517578</c:v>
                      </c:pt>
                      <c:pt idx="15010">
                        <c:v>58949.177444458008</c:v>
                      </c:pt>
                      <c:pt idx="15011">
                        <c:v>60269.162139892578</c:v>
                      </c:pt>
                      <c:pt idx="15012">
                        <c:v>60273.162200927734</c:v>
                      </c:pt>
                      <c:pt idx="15013">
                        <c:v>60282.386932373047</c:v>
                      </c:pt>
                      <c:pt idx="15014">
                        <c:v>60282.386932373047</c:v>
                      </c:pt>
                      <c:pt idx="15015">
                        <c:v>50244.543533325195</c:v>
                      </c:pt>
                      <c:pt idx="15016">
                        <c:v>50244.523895263672</c:v>
                      </c:pt>
                      <c:pt idx="15017">
                        <c:v>50248.523895263672</c:v>
                      </c:pt>
                      <c:pt idx="15018">
                        <c:v>49928.670501708984</c:v>
                      </c:pt>
                      <c:pt idx="15019">
                        <c:v>49809.740814208984</c:v>
                      </c:pt>
                      <c:pt idx="15020">
                        <c:v>51725.884735107422</c:v>
                      </c:pt>
                      <c:pt idx="15021">
                        <c:v>52035.132888793945</c:v>
                      </c:pt>
                      <c:pt idx="15022">
                        <c:v>49949.468643188477</c:v>
                      </c:pt>
                      <c:pt idx="15023">
                        <c:v>49949.199417114258</c:v>
                      </c:pt>
                      <c:pt idx="15024">
                        <c:v>50199.026809692383</c:v>
                      </c:pt>
                      <c:pt idx="15025">
                        <c:v>50633.300857543945</c:v>
                      </c:pt>
                      <c:pt idx="15026">
                        <c:v>50682.827224731445</c:v>
                      </c:pt>
                      <c:pt idx="15027">
                        <c:v>49428.88410949707</c:v>
                      </c:pt>
                      <c:pt idx="15028">
                        <c:v>48880.39875793457</c:v>
                      </c:pt>
                      <c:pt idx="15029">
                        <c:v>48929.764663696289</c:v>
                      </c:pt>
                      <c:pt idx="15030">
                        <c:v>50692.462966918945</c:v>
                      </c:pt>
                      <c:pt idx="15031">
                        <c:v>52135.805252075195</c:v>
                      </c:pt>
                      <c:pt idx="15032">
                        <c:v>49845.992568969727</c:v>
                      </c:pt>
                      <c:pt idx="15033">
                        <c:v>47775.585464477539</c:v>
                      </c:pt>
                      <c:pt idx="15034">
                        <c:v>48315.196243286133</c:v>
                      </c:pt>
                      <c:pt idx="15035">
                        <c:v>48315.196304321289</c:v>
                      </c:pt>
                      <c:pt idx="15036">
                        <c:v>48315.196304321289</c:v>
                      </c:pt>
                      <c:pt idx="15037">
                        <c:v>49204.044692993164</c:v>
                      </c:pt>
                      <c:pt idx="15038">
                        <c:v>49315.185317993164</c:v>
                      </c:pt>
                      <c:pt idx="15039">
                        <c:v>58368.939926147461</c:v>
                      </c:pt>
                      <c:pt idx="15040">
                        <c:v>58123.443771362305</c:v>
                      </c:pt>
                      <c:pt idx="15041">
                        <c:v>58116.54801940918</c:v>
                      </c:pt>
                      <c:pt idx="15042">
                        <c:v>58116.547958374023</c:v>
                      </c:pt>
                      <c:pt idx="15043">
                        <c:v>58938.14192199707</c:v>
                      </c:pt>
                      <c:pt idx="15044">
                        <c:v>58865.031997680664</c:v>
                      </c:pt>
                      <c:pt idx="15045">
                        <c:v>49090.963287353516</c:v>
                      </c:pt>
                      <c:pt idx="15046">
                        <c:v>49605.050384521484</c:v>
                      </c:pt>
                      <c:pt idx="15047">
                        <c:v>49521.526641845703</c:v>
                      </c:pt>
                      <c:pt idx="15048">
                        <c:v>49937.031890869133</c:v>
                      </c:pt>
                      <c:pt idx="15049">
                        <c:v>49688.088928222656</c:v>
                      </c:pt>
                      <c:pt idx="15050">
                        <c:v>48285.974258422852</c:v>
                      </c:pt>
                      <c:pt idx="15051">
                        <c:v>47959.151931762695</c:v>
                      </c:pt>
                      <c:pt idx="15052">
                        <c:v>47860.148147583008</c:v>
                      </c:pt>
                      <c:pt idx="15053">
                        <c:v>50283.28108215332</c:v>
                      </c:pt>
                      <c:pt idx="15054">
                        <c:v>50153.611404418945</c:v>
                      </c:pt>
                      <c:pt idx="15055">
                        <c:v>54779.082595825188</c:v>
                      </c:pt>
                      <c:pt idx="15056">
                        <c:v>55050.57844543457</c:v>
                      </c:pt>
                      <c:pt idx="15057">
                        <c:v>55197.464309692383</c:v>
                      </c:pt>
                      <c:pt idx="15058">
                        <c:v>55197.464309692383</c:v>
                      </c:pt>
                      <c:pt idx="15059">
                        <c:v>54594.474685668938</c:v>
                      </c:pt>
                      <c:pt idx="15060">
                        <c:v>49464.008377075195</c:v>
                      </c:pt>
                      <c:pt idx="15061">
                        <c:v>49716.642776489258</c:v>
                      </c:pt>
                      <c:pt idx="15062">
                        <c:v>48114.885452270508</c:v>
                      </c:pt>
                      <c:pt idx="15063">
                        <c:v>48124.109939575195</c:v>
                      </c:pt>
                      <c:pt idx="15064">
                        <c:v>46797.516082763672</c:v>
                      </c:pt>
                      <c:pt idx="15065">
                        <c:v>46728.327178955078</c:v>
                      </c:pt>
                      <c:pt idx="15066">
                        <c:v>47049.967132568359</c:v>
                      </c:pt>
                      <c:pt idx="15067">
                        <c:v>47041.031768798828</c:v>
                      </c:pt>
                      <c:pt idx="15068">
                        <c:v>47273.263336181641</c:v>
                      </c:pt>
                      <c:pt idx="15069">
                        <c:v>48472.034393310547</c:v>
                      </c:pt>
                      <c:pt idx="15070">
                        <c:v>49368.492813110352</c:v>
                      </c:pt>
                      <c:pt idx="15071">
                        <c:v>49753.809280395508</c:v>
                      </c:pt>
                      <c:pt idx="15072">
                        <c:v>61347.90705871582</c:v>
                      </c:pt>
                      <c:pt idx="15073">
                        <c:v>63017.274612426758</c:v>
                      </c:pt>
                      <c:pt idx="15074">
                        <c:v>62927.755081176758</c:v>
                      </c:pt>
                      <c:pt idx="15075">
                        <c:v>49418.653884887695</c:v>
                      </c:pt>
                      <c:pt idx="15076">
                        <c:v>49418.653884887695</c:v>
                      </c:pt>
                      <c:pt idx="15077">
                        <c:v>50195.192840576172</c:v>
                      </c:pt>
                      <c:pt idx="15078">
                        <c:v>50199.192840576172</c:v>
                      </c:pt>
                      <c:pt idx="15079">
                        <c:v>50372.624603271484</c:v>
                      </c:pt>
                      <c:pt idx="15080">
                        <c:v>50757.941009521484</c:v>
                      </c:pt>
                      <c:pt idx="15081">
                        <c:v>52974.498992919922</c:v>
                      </c:pt>
                      <c:pt idx="15082">
                        <c:v>52524.340713500977</c:v>
                      </c:pt>
                      <c:pt idx="15083">
                        <c:v>50205.496047973633</c:v>
                      </c:pt>
                      <c:pt idx="15084">
                        <c:v>50199.296035766602</c:v>
                      </c:pt>
                      <c:pt idx="15085">
                        <c:v>50251.712478637695</c:v>
                      </c:pt>
                      <c:pt idx="15086">
                        <c:v>50008.03059387207</c:v>
                      </c:pt>
                      <c:pt idx="15087">
                        <c:v>49179.786575317376</c:v>
                      </c:pt>
                      <c:pt idx="15088">
                        <c:v>48704.235305786133</c:v>
                      </c:pt>
                      <c:pt idx="15089">
                        <c:v>46900.369216918945</c:v>
                      </c:pt>
                      <c:pt idx="15090">
                        <c:v>50158.415969848633</c:v>
                      </c:pt>
                      <c:pt idx="15091">
                        <c:v>46398.767608642578</c:v>
                      </c:pt>
                      <c:pt idx="15092">
                        <c:v>46398.767608642578</c:v>
                      </c:pt>
                      <c:pt idx="15093">
                        <c:v>48372.271850585938</c:v>
                      </c:pt>
                      <c:pt idx="15094">
                        <c:v>48412.011596679688</c:v>
                      </c:pt>
                      <c:pt idx="15095">
                        <c:v>48412.011840820313</c:v>
                      </c:pt>
                      <c:pt idx="15096">
                        <c:v>48412.012084960938</c:v>
                      </c:pt>
                      <c:pt idx="15097">
                        <c:v>48114.970825195313</c:v>
                      </c:pt>
                      <c:pt idx="15098">
                        <c:v>48057.57893371582</c:v>
                      </c:pt>
                      <c:pt idx="15099">
                        <c:v>48061.578994750977</c:v>
                      </c:pt>
                      <c:pt idx="15100">
                        <c:v>48070.803359985352</c:v>
                      </c:pt>
                      <c:pt idx="15101">
                        <c:v>48070.803359985352</c:v>
                      </c:pt>
                      <c:pt idx="15102">
                        <c:v>47709.579055786133</c:v>
                      </c:pt>
                      <c:pt idx="15103">
                        <c:v>59519.037139892578</c:v>
                      </c:pt>
                      <c:pt idx="15104">
                        <c:v>59339.998809814446</c:v>
                      </c:pt>
                      <c:pt idx="15105">
                        <c:v>49761.910842895508</c:v>
                      </c:pt>
                      <c:pt idx="15106">
                        <c:v>49642.981155395508</c:v>
                      </c:pt>
                      <c:pt idx="15107">
                        <c:v>49873.757949829102</c:v>
                      </c:pt>
                      <c:pt idx="15108">
                        <c:v>49807.842727661133</c:v>
                      </c:pt>
                      <c:pt idx="15109">
                        <c:v>49413.131057739258</c:v>
                      </c:pt>
                      <c:pt idx="15110">
                        <c:v>49413.131057739258</c:v>
                      </c:pt>
                      <c:pt idx="15111">
                        <c:v>49061.130996704102</c:v>
                      </c:pt>
                      <c:pt idx="15112">
                        <c:v>49060.638748168945</c:v>
                      </c:pt>
                      <c:pt idx="15113">
                        <c:v>46651.534744262695</c:v>
                      </c:pt>
                      <c:pt idx="15114">
                        <c:v>46652.026992797852</c:v>
                      </c:pt>
                      <c:pt idx="15115">
                        <c:v>46652.026992797852</c:v>
                      </c:pt>
                      <c:pt idx="15116">
                        <c:v>46300.026992797852</c:v>
                      </c:pt>
                      <c:pt idx="15117">
                        <c:v>46167.917190551758</c:v>
                      </c:pt>
                      <c:pt idx="15118">
                        <c:v>48142.188919067383</c:v>
                      </c:pt>
                      <c:pt idx="15119">
                        <c:v>48142.18928527832</c:v>
                      </c:pt>
                      <c:pt idx="15120">
                        <c:v>50849.385330200195</c:v>
                      </c:pt>
                      <c:pt idx="15121">
                        <c:v>48990.022659301758</c:v>
                      </c:pt>
                      <c:pt idx="15122">
                        <c:v>48999.032424926758</c:v>
                      </c:pt>
                      <c:pt idx="15123">
                        <c:v>48999.032424926758</c:v>
                      </c:pt>
                      <c:pt idx="15124">
                        <c:v>50009.93733215332</c:v>
                      </c:pt>
                      <c:pt idx="15125">
                        <c:v>49941.037185668945</c:v>
                      </c:pt>
                      <c:pt idx="15126">
                        <c:v>49996.295425415039</c:v>
                      </c:pt>
                      <c:pt idx="15127">
                        <c:v>49156.352432250977</c:v>
                      </c:pt>
                      <c:pt idx="15128">
                        <c:v>49074.229141235352</c:v>
                      </c:pt>
                      <c:pt idx="15129">
                        <c:v>52931.281631469727</c:v>
                      </c:pt>
                      <c:pt idx="15130">
                        <c:v>52931.28157043457</c:v>
                      </c:pt>
                      <c:pt idx="15131">
                        <c:v>56003.047454833984</c:v>
                      </c:pt>
                      <c:pt idx="15132">
                        <c:v>55674.136871337891</c:v>
                      </c:pt>
                      <c:pt idx="15133">
                        <c:v>56387.016510009766</c:v>
                      </c:pt>
                      <c:pt idx="15134">
                        <c:v>57058.389801025391</c:v>
                      </c:pt>
                      <c:pt idx="15135">
                        <c:v>50528.224319458008</c:v>
                      </c:pt>
                      <c:pt idx="15136">
                        <c:v>50063.114944458008</c:v>
                      </c:pt>
                      <c:pt idx="15137">
                        <c:v>48388.084671020508</c:v>
                      </c:pt>
                      <c:pt idx="15138">
                        <c:v>49634.09797668457</c:v>
                      </c:pt>
                      <c:pt idx="15139">
                        <c:v>47219.21125793457</c:v>
                      </c:pt>
                      <c:pt idx="15140">
                        <c:v>49453.967849731445</c:v>
                      </c:pt>
                      <c:pt idx="15141">
                        <c:v>49453.967727661126</c:v>
                      </c:pt>
                      <c:pt idx="15142">
                        <c:v>48932.885513305664</c:v>
                      </c:pt>
                      <c:pt idx="15143">
                        <c:v>48932.885452270508</c:v>
                      </c:pt>
                      <c:pt idx="15144">
                        <c:v>57431.626388549805</c:v>
                      </c:pt>
                      <c:pt idx="15145">
                        <c:v>58016.151657104485</c:v>
                      </c:pt>
                      <c:pt idx="15146">
                        <c:v>58257.089279174805</c:v>
                      </c:pt>
                      <c:pt idx="15147">
                        <c:v>58733.181564331055</c:v>
                      </c:pt>
                      <c:pt idx="15148">
                        <c:v>59046.378982543945</c:v>
                      </c:pt>
                      <c:pt idx="15149">
                        <c:v>59047.048416137695</c:v>
                      </c:pt>
                      <c:pt idx="15150">
                        <c:v>52262.151443481445</c:v>
                      </c:pt>
                      <c:pt idx="15151">
                        <c:v>52262.15168762207</c:v>
                      </c:pt>
                      <c:pt idx="15152">
                        <c:v>52021.213943481445</c:v>
                      </c:pt>
                      <c:pt idx="15153">
                        <c:v>52011.98957824707</c:v>
                      </c:pt>
                      <c:pt idx="15154">
                        <c:v>52020.265701293945</c:v>
                      </c:pt>
                      <c:pt idx="15155">
                        <c:v>47360.14714050293</c:v>
                      </c:pt>
                      <c:pt idx="15156">
                        <c:v>47369.101058959961</c:v>
                      </c:pt>
                      <c:pt idx="15157">
                        <c:v>47369.101058959961</c:v>
                      </c:pt>
                      <c:pt idx="15158">
                        <c:v>47359.87663269043</c:v>
                      </c:pt>
                      <c:pt idx="15159">
                        <c:v>46870.88053894043</c:v>
                      </c:pt>
                      <c:pt idx="15160">
                        <c:v>46870.88053894043</c:v>
                      </c:pt>
                      <c:pt idx="15161">
                        <c:v>46870.88053894043</c:v>
                      </c:pt>
                      <c:pt idx="15162">
                        <c:v>47858.78678894043</c:v>
                      </c:pt>
                      <c:pt idx="15163">
                        <c:v>50114.05158996582</c:v>
                      </c:pt>
                      <c:pt idx="15164">
                        <c:v>50114.05158996582</c:v>
                      </c:pt>
                      <c:pt idx="15165">
                        <c:v>49323.641250610352</c:v>
                      </c:pt>
                      <c:pt idx="15166">
                        <c:v>49276.441970825195</c:v>
                      </c:pt>
                      <c:pt idx="15167">
                        <c:v>49325.406326293945</c:v>
                      </c:pt>
                      <c:pt idx="15168">
                        <c:v>49325.406265258789</c:v>
                      </c:pt>
                      <c:pt idx="15169">
                        <c:v>49121.884719848633</c:v>
                      </c:pt>
                      <c:pt idx="15170">
                        <c:v>48327.797439575195</c:v>
                      </c:pt>
                      <c:pt idx="15171">
                        <c:v>48628.211502075195</c:v>
                      </c:pt>
                      <c:pt idx="15172">
                        <c:v>48628.211502075195</c:v>
                      </c:pt>
                      <c:pt idx="15173">
                        <c:v>50177.539138793945</c:v>
                      </c:pt>
                      <c:pt idx="15174">
                        <c:v>50640.679763793945</c:v>
                      </c:pt>
                      <c:pt idx="15175">
                        <c:v>50640.679763793945</c:v>
                      </c:pt>
                      <c:pt idx="15176">
                        <c:v>46569.342178344727</c:v>
                      </c:pt>
                      <c:pt idx="15177">
                        <c:v>49015.936126708984</c:v>
                      </c:pt>
                      <c:pt idx="15178">
                        <c:v>50126.924499511719</c:v>
                      </c:pt>
                      <c:pt idx="15179">
                        <c:v>50126.924499511719</c:v>
                      </c:pt>
                      <c:pt idx="15180">
                        <c:v>48773.964431762695</c:v>
                      </c:pt>
                      <c:pt idx="15181">
                        <c:v>48773.964431762695</c:v>
                      </c:pt>
                      <c:pt idx="15182">
                        <c:v>50329.881423950195</c:v>
                      </c:pt>
                      <c:pt idx="15183">
                        <c:v>50860.820449829102</c:v>
                      </c:pt>
                      <c:pt idx="15184">
                        <c:v>49267.445388793945</c:v>
                      </c:pt>
                      <c:pt idx="15185">
                        <c:v>50347.088943481445</c:v>
                      </c:pt>
                      <c:pt idx="15186">
                        <c:v>50018.014724731445</c:v>
                      </c:pt>
                      <c:pt idx="15187">
                        <c:v>50015.370132446289</c:v>
                      </c:pt>
                      <c:pt idx="15188">
                        <c:v>49543.005142211914</c:v>
                      </c:pt>
                      <c:pt idx="15189">
                        <c:v>51174.241760253906</c:v>
                      </c:pt>
                      <c:pt idx="15190">
                        <c:v>50914.193115234375</c:v>
                      </c:pt>
                      <c:pt idx="15191">
                        <c:v>58919.839752197266</c:v>
                      </c:pt>
                      <c:pt idx="15192">
                        <c:v>58970.068511962891</c:v>
                      </c:pt>
                      <c:pt idx="15193">
                        <c:v>59414.233428955078</c:v>
                      </c:pt>
                      <c:pt idx="15194">
                        <c:v>60166.371307373047</c:v>
                      </c:pt>
                      <c:pt idx="15195">
                        <c:v>50011.557022094727</c:v>
                      </c:pt>
                      <c:pt idx="15196">
                        <c:v>49617.020095825195</c:v>
                      </c:pt>
                      <c:pt idx="15197">
                        <c:v>47895.612930297852</c:v>
                      </c:pt>
                      <c:pt idx="15198">
                        <c:v>47904.83772277832</c:v>
                      </c:pt>
                      <c:pt idx="15199">
                        <c:v>47904.837661743164</c:v>
                      </c:pt>
                      <c:pt idx="15200">
                        <c:v>48322.463943481445</c:v>
                      </c:pt>
                      <c:pt idx="15201">
                        <c:v>49606.62287902832</c:v>
                      </c:pt>
                      <c:pt idx="15202">
                        <c:v>49537.722671508789</c:v>
                      </c:pt>
                      <c:pt idx="15203">
                        <c:v>49474.047317504883</c:v>
                      </c:pt>
                      <c:pt idx="15204">
                        <c:v>49401.147354125977</c:v>
                      </c:pt>
                      <c:pt idx="15205">
                        <c:v>49319.024002075195</c:v>
                      </c:pt>
                      <c:pt idx="15206">
                        <c:v>52721.403762817383</c:v>
                      </c:pt>
                      <c:pt idx="15207">
                        <c:v>52721.403762817383</c:v>
                      </c:pt>
                      <c:pt idx="15208">
                        <c:v>58437.156036376946</c:v>
                      </c:pt>
                      <c:pt idx="15209">
                        <c:v>58861.070831298828</c:v>
                      </c:pt>
                      <c:pt idx="15210">
                        <c:v>51114.83381652832</c:v>
                      </c:pt>
                      <c:pt idx="15211">
                        <c:v>50762.83430480957</c:v>
                      </c:pt>
                      <c:pt idx="15212">
                        <c:v>50802.573806762695</c:v>
                      </c:pt>
                      <c:pt idx="15213">
                        <c:v>50802.574783325195</c:v>
                      </c:pt>
                      <c:pt idx="15214">
                        <c:v>50599.121170043945</c:v>
                      </c:pt>
                      <c:pt idx="15215">
                        <c:v>50333.475372314453</c:v>
                      </c:pt>
                      <c:pt idx="15216">
                        <c:v>50333.476348876953</c:v>
                      </c:pt>
                      <c:pt idx="15217">
                        <c:v>50333.476104736328</c:v>
                      </c:pt>
                      <c:pt idx="15218">
                        <c:v>50333.476837158203</c:v>
                      </c:pt>
                      <c:pt idx="15219">
                        <c:v>50108.176116943359</c:v>
                      </c:pt>
                      <c:pt idx="15220">
                        <c:v>50108.176116943359</c:v>
                      </c:pt>
                      <c:pt idx="15221">
                        <c:v>49443.884170532227</c:v>
                      </c:pt>
                      <c:pt idx="15222">
                        <c:v>49443.884170532227</c:v>
                      </c:pt>
                      <c:pt idx="15223">
                        <c:v>58963.488327026367</c:v>
                      </c:pt>
                      <c:pt idx="15224">
                        <c:v>58963.488204956055</c:v>
                      </c:pt>
                      <c:pt idx="15225">
                        <c:v>49221.191787719727</c:v>
                      </c:pt>
                      <c:pt idx="15226">
                        <c:v>52306.682327270508</c:v>
                      </c:pt>
                      <c:pt idx="15227">
                        <c:v>46187.883178710938</c:v>
                      </c:pt>
                      <c:pt idx="15228">
                        <c:v>46197.107604980469</c:v>
                      </c:pt>
                      <c:pt idx="15229">
                        <c:v>45943.166320800781</c:v>
                      </c:pt>
                      <c:pt idx="15230">
                        <c:v>46681.79833984375</c:v>
                      </c:pt>
                      <c:pt idx="15231">
                        <c:v>46301.089553833008</c:v>
                      </c:pt>
                      <c:pt idx="15232">
                        <c:v>47571.862869262695</c:v>
                      </c:pt>
                      <c:pt idx="15233">
                        <c:v>47571.862930297852</c:v>
                      </c:pt>
                      <c:pt idx="15234">
                        <c:v>50589.69319152832</c:v>
                      </c:pt>
                      <c:pt idx="15235">
                        <c:v>50758.96858215332</c:v>
                      </c:pt>
                      <c:pt idx="15236">
                        <c:v>50549.80256652832</c:v>
                      </c:pt>
                      <c:pt idx="15237">
                        <c:v>50615.35530090332</c:v>
                      </c:pt>
                      <c:pt idx="15238">
                        <c:v>50421.35285949707</c:v>
                      </c:pt>
                      <c:pt idx="15239">
                        <c:v>58990.839874267578</c:v>
                      </c:pt>
                      <c:pt idx="15240">
                        <c:v>48202.761306762695</c:v>
                      </c:pt>
                      <c:pt idx="15241">
                        <c:v>48201.513259887695</c:v>
                      </c:pt>
                      <c:pt idx="15242">
                        <c:v>48201.513259887695</c:v>
                      </c:pt>
                      <c:pt idx="15243">
                        <c:v>48613.648880004883</c:v>
                      </c:pt>
                      <c:pt idx="15244">
                        <c:v>48613.649124145508</c:v>
                      </c:pt>
                      <c:pt idx="15245">
                        <c:v>48967.94807434082</c:v>
                      </c:pt>
                      <c:pt idx="15246">
                        <c:v>48769.650955200195</c:v>
                      </c:pt>
                      <c:pt idx="15247">
                        <c:v>49082.881423950195</c:v>
                      </c:pt>
                      <c:pt idx="15248">
                        <c:v>50270.763259887695</c:v>
                      </c:pt>
                      <c:pt idx="15249">
                        <c:v>49762.048263549805</c:v>
                      </c:pt>
                      <c:pt idx="15250">
                        <c:v>49762.048263549805</c:v>
                      </c:pt>
                      <c:pt idx="15251">
                        <c:v>49762.048263549805</c:v>
                      </c:pt>
                      <c:pt idx="15252">
                        <c:v>48384.301651000977</c:v>
                      </c:pt>
                      <c:pt idx="15253">
                        <c:v>48821.940994262695</c:v>
                      </c:pt>
                      <c:pt idx="15254">
                        <c:v>48703.007278442376</c:v>
                      </c:pt>
                      <c:pt idx="15255">
                        <c:v>50768.450378417969</c:v>
                      </c:pt>
                      <c:pt idx="15256">
                        <c:v>50766.510925292969</c:v>
                      </c:pt>
                      <c:pt idx="15257">
                        <c:v>50766.510925292969</c:v>
                      </c:pt>
                      <c:pt idx="15258">
                        <c:v>49945.066589355469</c:v>
                      </c:pt>
                      <c:pt idx="15259">
                        <c:v>52890.965713500977</c:v>
                      </c:pt>
                      <c:pt idx="15260">
                        <c:v>48901.343826293945</c:v>
                      </c:pt>
                      <c:pt idx="15261">
                        <c:v>48901.343948364258</c:v>
                      </c:pt>
                      <c:pt idx="15262">
                        <c:v>48836.427871704102</c:v>
                      </c:pt>
                      <c:pt idx="15263">
                        <c:v>48836.427871704102</c:v>
                      </c:pt>
                      <c:pt idx="15264">
                        <c:v>49555.433670043945</c:v>
                      </c:pt>
                      <c:pt idx="15265">
                        <c:v>49207.433731079102</c:v>
                      </c:pt>
                      <c:pt idx="15266">
                        <c:v>49203.433731079102</c:v>
                      </c:pt>
                      <c:pt idx="15267">
                        <c:v>47344.169570922852</c:v>
                      </c:pt>
                      <c:pt idx="15268">
                        <c:v>47348.169509887695</c:v>
                      </c:pt>
                      <c:pt idx="15269">
                        <c:v>47357.179092407227</c:v>
                      </c:pt>
                      <c:pt idx="15270">
                        <c:v>50149.76611328125</c:v>
                      </c:pt>
                      <c:pt idx="15271">
                        <c:v>50158.99072265625</c:v>
                      </c:pt>
                      <c:pt idx="15272">
                        <c:v>49695.97607421875</c:v>
                      </c:pt>
                      <c:pt idx="15273">
                        <c:v>50115.319519042969</c:v>
                      </c:pt>
                      <c:pt idx="15274">
                        <c:v>51798.241409301758</c:v>
                      </c:pt>
                      <c:pt idx="15275">
                        <c:v>47388.499160766602</c:v>
                      </c:pt>
                      <c:pt idx="15276">
                        <c:v>47199.301895141602</c:v>
                      </c:pt>
                      <c:pt idx="15277">
                        <c:v>47198.672012329102</c:v>
                      </c:pt>
                      <c:pt idx="15278">
                        <c:v>47198.672073364258</c:v>
                      </c:pt>
                      <c:pt idx="15279">
                        <c:v>47198.672012329102</c:v>
                      </c:pt>
                      <c:pt idx="15280">
                        <c:v>47198.672012329102</c:v>
                      </c:pt>
                      <c:pt idx="15281">
                        <c:v>47209.865188598633</c:v>
                      </c:pt>
                      <c:pt idx="15282">
                        <c:v>47561.865188598633</c:v>
                      </c:pt>
                      <c:pt idx="15283">
                        <c:v>47552.640823364258</c:v>
                      </c:pt>
                      <c:pt idx="15284">
                        <c:v>47116.962600708008</c:v>
                      </c:pt>
                      <c:pt idx="15285">
                        <c:v>52113.452011108398</c:v>
                      </c:pt>
                      <c:pt idx="15286">
                        <c:v>49938.433731079102</c:v>
                      </c:pt>
                      <c:pt idx="15287">
                        <c:v>46803.176208496094</c:v>
                      </c:pt>
                      <c:pt idx="15288">
                        <c:v>46684.242614746094</c:v>
                      </c:pt>
                      <c:pt idx="15289">
                        <c:v>46688.242919921875</c:v>
                      </c:pt>
                      <c:pt idx="15290">
                        <c:v>46345.467529296875</c:v>
                      </c:pt>
                      <c:pt idx="15291">
                        <c:v>46345.467468261719</c:v>
                      </c:pt>
                      <c:pt idx="15292">
                        <c:v>46080.900100708008</c:v>
                      </c:pt>
                      <c:pt idx="15293">
                        <c:v>48674.004776000977</c:v>
                      </c:pt>
                      <c:pt idx="15294">
                        <c:v>48678.004837036133</c:v>
                      </c:pt>
                      <c:pt idx="15295">
                        <c:v>48687.229141235352</c:v>
                      </c:pt>
                      <c:pt idx="15296">
                        <c:v>48678.004776000977</c:v>
                      </c:pt>
                      <c:pt idx="15297">
                        <c:v>49121.41389465332</c:v>
                      </c:pt>
                      <c:pt idx="15298">
                        <c:v>57903.727325439446</c:v>
                      </c:pt>
                      <c:pt idx="15299">
                        <c:v>57821.328887939446</c:v>
                      </c:pt>
                      <c:pt idx="15300">
                        <c:v>50981.804397583008</c:v>
                      </c:pt>
                      <c:pt idx="15301">
                        <c:v>51419.44367980957</c:v>
                      </c:pt>
                      <c:pt idx="15302">
                        <c:v>50043.07893371582</c:v>
                      </c:pt>
                      <c:pt idx="15303">
                        <c:v>49140.103225708008</c:v>
                      </c:pt>
                      <c:pt idx="15304">
                        <c:v>51537.51252746582</c:v>
                      </c:pt>
                      <c:pt idx="15305">
                        <c:v>51399.507888793945</c:v>
                      </c:pt>
                      <c:pt idx="15306">
                        <c:v>51326.60774230957</c:v>
                      </c:pt>
                      <c:pt idx="15307">
                        <c:v>57274.33674621582</c:v>
                      </c:pt>
                      <c:pt idx="15308">
                        <c:v>59386.391082763672</c:v>
                      </c:pt>
                      <c:pt idx="15309">
                        <c:v>59316.130279541008</c:v>
                      </c:pt>
                      <c:pt idx="15310">
                        <c:v>59316.130401611328</c:v>
                      </c:pt>
                      <c:pt idx="15311">
                        <c:v>60120.963897705078</c:v>
                      </c:pt>
                      <c:pt idx="15312">
                        <c:v>60345.556427001946</c:v>
                      </c:pt>
                      <c:pt idx="15313">
                        <c:v>60345.556671142578</c:v>
                      </c:pt>
                      <c:pt idx="15314">
                        <c:v>59965.714385986328</c:v>
                      </c:pt>
                      <c:pt idx="15315">
                        <c:v>50377.529861450195</c:v>
                      </c:pt>
                      <c:pt idx="15316">
                        <c:v>50377.529861450195</c:v>
                      </c:pt>
                      <c:pt idx="15317">
                        <c:v>50377.529861450195</c:v>
                      </c:pt>
                      <c:pt idx="15318">
                        <c:v>50377.529861450195</c:v>
                      </c:pt>
                      <c:pt idx="15319">
                        <c:v>50380.490798950195</c:v>
                      </c:pt>
                      <c:pt idx="15320">
                        <c:v>50386.409561157227</c:v>
                      </c:pt>
                      <c:pt idx="15321">
                        <c:v>50643.799270629883</c:v>
                      </c:pt>
                      <c:pt idx="15322">
                        <c:v>50653.023635864258</c:v>
                      </c:pt>
                      <c:pt idx="15323">
                        <c:v>50653.023635864258</c:v>
                      </c:pt>
                      <c:pt idx="15324">
                        <c:v>47947.445022583008</c:v>
                      </c:pt>
                      <c:pt idx="15325">
                        <c:v>47513.929580688477</c:v>
                      </c:pt>
                      <c:pt idx="15326">
                        <c:v>47513.929641723633</c:v>
                      </c:pt>
                      <c:pt idx="15327">
                        <c:v>56208.124664306641</c:v>
                      </c:pt>
                      <c:pt idx="15328">
                        <c:v>56207.585723876953</c:v>
                      </c:pt>
                      <c:pt idx="15329">
                        <c:v>56070.255157470703</c:v>
                      </c:pt>
                      <c:pt idx="15330">
                        <c:v>51761.546585083008</c:v>
                      </c:pt>
                      <c:pt idx="15331">
                        <c:v>52135.290603637695</c:v>
                      </c:pt>
                      <c:pt idx="15332">
                        <c:v>52062.169998168945</c:v>
                      </c:pt>
                      <c:pt idx="15333">
                        <c:v>52682.208572387695</c:v>
                      </c:pt>
                      <c:pt idx="15334">
                        <c:v>49192.377151489258</c:v>
                      </c:pt>
                      <c:pt idx="15335">
                        <c:v>46294.440994262695</c:v>
                      </c:pt>
                      <c:pt idx="15336">
                        <c:v>46298.440994262695</c:v>
                      </c:pt>
                      <c:pt idx="15337">
                        <c:v>46307.665603637695</c:v>
                      </c:pt>
                      <c:pt idx="15338">
                        <c:v>46298.441055297852</c:v>
                      </c:pt>
                      <c:pt idx="15339">
                        <c:v>45028.707534790039</c:v>
                      </c:pt>
                      <c:pt idx="15340">
                        <c:v>46484.189483642578</c:v>
                      </c:pt>
                      <c:pt idx="15341">
                        <c:v>46905.509857177734</c:v>
                      </c:pt>
                      <c:pt idx="15342">
                        <c:v>46832.609954833984</c:v>
                      </c:pt>
                      <c:pt idx="15343">
                        <c:v>46750.485626220703</c:v>
                      </c:pt>
                      <c:pt idx="15344">
                        <c:v>49759.990859985352</c:v>
                      </c:pt>
                      <c:pt idx="15345">
                        <c:v>49303.279861450195</c:v>
                      </c:pt>
                      <c:pt idx="15346">
                        <c:v>49303.279861450195</c:v>
                      </c:pt>
                      <c:pt idx="15347">
                        <c:v>49303.279861450195</c:v>
                      </c:pt>
                      <c:pt idx="15348">
                        <c:v>49860.272048950195</c:v>
                      </c:pt>
                      <c:pt idx="15349">
                        <c:v>50101.025955200195</c:v>
                      </c:pt>
                      <c:pt idx="15350">
                        <c:v>50146.684768676758</c:v>
                      </c:pt>
                      <c:pt idx="15351">
                        <c:v>50047.94123840332</c:v>
                      </c:pt>
                      <c:pt idx="15352">
                        <c:v>50407.887344360352</c:v>
                      </c:pt>
                      <c:pt idx="15353">
                        <c:v>46751.583404541016</c:v>
                      </c:pt>
                      <c:pt idx="15354">
                        <c:v>46751.583404541016</c:v>
                      </c:pt>
                      <c:pt idx="15355">
                        <c:v>46755.583465576172</c:v>
                      </c:pt>
                      <c:pt idx="15356">
                        <c:v>46213.366668701172</c:v>
                      </c:pt>
                      <c:pt idx="15357">
                        <c:v>60506.753082275391</c:v>
                      </c:pt>
                      <c:pt idx="15358">
                        <c:v>60392.382232666016</c:v>
                      </c:pt>
                      <c:pt idx="15359">
                        <c:v>60401.786346435547</c:v>
                      </c:pt>
                      <c:pt idx="15360">
                        <c:v>61678.126419067376</c:v>
                      </c:pt>
                      <c:pt idx="15361">
                        <c:v>62108.642913818352</c:v>
                      </c:pt>
                      <c:pt idx="15362">
                        <c:v>61483.064239501939</c:v>
                      </c:pt>
                      <c:pt idx="15363">
                        <c:v>50709.183853149414</c:v>
                      </c:pt>
                      <c:pt idx="15364">
                        <c:v>51086.190994262695</c:v>
                      </c:pt>
                      <c:pt idx="15365">
                        <c:v>48478.70637512207</c:v>
                      </c:pt>
                      <c:pt idx="15366">
                        <c:v>48487.930862426758</c:v>
                      </c:pt>
                      <c:pt idx="15367">
                        <c:v>48487.930740356445</c:v>
                      </c:pt>
                      <c:pt idx="15368">
                        <c:v>48487.930862426758</c:v>
                      </c:pt>
                      <c:pt idx="15369">
                        <c:v>48478.70637512207</c:v>
                      </c:pt>
                      <c:pt idx="15370">
                        <c:v>49991.81233215332</c:v>
                      </c:pt>
                      <c:pt idx="15371">
                        <c:v>49287.65119934082</c:v>
                      </c:pt>
                      <c:pt idx="15372">
                        <c:v>49222.58869934082</c:v>
                      </c:pt>
                      <c:pt idx="15373">
                        <c:v>49401.80940246582</c:v>
                      </c:pt>
                      <c:pt idx="15374">
                        <c:v>49280.293655395508</c:v>
                      </c:pt>
                      <c:pt idx="15375">
                        <c:v>50314.899978637695</c:v>
                      </c:pt>
                      <c:pt idx="15376">
                        <c:v>52338.793045043945</c:v>
                      </c:pt>
                      <c:pt idx="15377">
                        <c:v>46152.723083496094</c:v>
                      </c:pt>
                      <c:pt idx="15378">
                        <c:v>46156.723083496094</c:v>
                      </c:pt>
                      <c:pt idx="15379">
                        <c:v>46165.947448730469</c:v>
                      </c:pt>
                      <c:pt idx="15380">
                        <c:v>45722.450073242188</c:v>
                      </c:pt>
                      <c:pt idx="15381">
                        <c:v>45722.450073242188</c:v>
                      </c:pt>
                      <c:pt idx="15382">
                        <c:v>45602.887573242188</c:v>
                      </c:pt>
                      <c:pt idx="15383">
                        <c:v>48451.716384887695</c:v>
                      </c:pt>
                      <c:pt idx="15384">
                        <c:v>48928.528213500977</c:v>
                      </c:pt>
                      <c:pt idx="15385">
                        <c:v>48937.752883911133</c:v>
                      </c:pt>
                      <c:pt idx="15386">
                        <c:v>48819.381790161133</c:v>
                      </c:pt>
                      <c:pt idx="15387">
                        <c:v>48742.069839477539</c:v>
                      </c:pt>
                      <c:pt idx="15388">
                        <c:v>48694.258255004883</c:v>
                      </c:pt>
                      <c:pt idx="15389">
                        <c:v>58363.017608642578</c:v>
                      </c:pt>
                      <c:pt idx="15390">
                        <c:v>50283.939224243164</c:v>
                      </c:pt>
                      <c:pt idx="15391">
                        <c:v>50235.110916137695</c:v>
                      </c:pt>
                      <c:pt idx="15392">
                        <c:v>49886.48420715332</c:v>
                      </c:pt>
                      <c:pt idx="15393">
                        <c:v>50383.472244262695</c:v>
                      </c:pt>
                      <c:pt idx="15394">
                        <c:v>50587.931304931641</c:v>
                      </c:pt>
                      <c:pt idx="15395">
                        <c:v>50591.931304931641</c:v>
                      </c:pt>
                      <c:pt idx="15396">
                        <c:v>49516.617858886719</c:v>
                      </c:pt>
                      <c:pt idx="15397">
                        <c:v>48750.577835083008</c:v>
                      </c:pt>
                      <c:pt idx="15398">
                        <c:v>48759.802139282227</c:v>
                      </c:pt>
                      <c:pt idx="15399">
                        <c:v>48750.577713012695</c:v>
                      </c:pt>
                      <c:pt idx="15400">
                        <c:v>50646.47395324707</c:v>
                      </c:pt>
                      <c:pt idx="15401">
                        <c:v>50516.264236450195</c:v>
                      </c:pt>
                      <c:pt idx="15402">
                        <c:v>57970.015029907227</c:v>
                      </c:pt>
                      <c:pt idx="15403">
                        <c:v>57883.27522277832</c:v>
                      </c:pt>
                      <c:pt idx="15404">
                        <c:v>57892.499710083008</c:v>
                      </c:pt>
                      <c:pt idx="15405">
                        <c:v>49706.327529907227</c:v>
                      </c:pt>
                      <c:pt idx="15406">
                        <c:v>50035.401748657227</c:v>
                      </c:pt>
                      <c:pt idx="15407">
                        <c:v>50035.401748657227</c:v>
                      </c:pt>
                      <c:pt idx="15408">
                        <c:v>48909.482559204102</c:v>
                      </c:pt>
                      <c:pt idx="15409">
                        <c:v>50456.404251098633</c:v>
                      </c:pt>
                      <c:pt idx="15410">
                        <c:v>48271.142227172852</c:v>
                      </c:pt>
                      <c:pt idx="15411">
                        <c:v>48520.14387512207</c:v>
                      </c:pt>
                      <c:pt idx="15412">
                        <c:v>48520.143753051758</c:v>
                      </c:pt>
                      <c:pt idx="15413">
                        <c:v>48862.444412231445</c:v>
                      </c:pt>
                      <c:pt idx="15414">
                        <c:v>50066.495010375977</c:v>
                      </c:pt>
                      <c:pt idx="15415">
                        <c:v>50070.49494934082</c:v>
                      </c:pt>
                      <c:pt idx="15416">
                        <c:v>49616.578811645508</c:v>
                      </c:pt>
                      <c:pt idx="15417">
                        <c:v>49607.354385375977</c:v>
                      </c:pt>
                      <c:pt idx="15418">
                        <c:v>56753.175140380859</c:v>
                      </c:pt>
                      <c:pt idx="15419">
                        <c:v>56753.175201416016</c:v>
                      </c:pt>
                      <c:pt idx="15420">
                        <c:v>48941.933853149414</c:v>
                      </c:pt>
                      <c:pt idx="15421">
                        <c:v>49377.97297668457</c:v>
                      </c:pt>
                      <c:pt idx="15422">
                        <c:v>49374.00617980957</c:v>
                      </c:pt>
                      <c:pt idx="15423">
                        <c:v>49829.082229614258</c:v>
                      </c:pt>
                      <c:pt idx="15424">
                        <c:v>49017.887710571289</c:v>
                      </c:pt>
                      <c:pt idx="15425">
                        <c:v>49508.355545043945</c:v>
                      </c:pt>
                      <c:pt idx="15426">
                        <c:v>49517.57991027832</c:v>
                      </c:pt>
                      <c:pt idx="15427">
                        <c:v>49655.713821411126</c:v>
                      </c:pt>
                      <c:pt idx="15428">
                        <c:v>49209.260330200195</c:v>
                      </c:pt>
                      <c:pt idx="15429">
                        <c:v>49218.484756469727</c:v>
                      </c:pt>
                      <c:pt idx="15430">
                        <c:v>49218.394973754883</c:v>
                      </c:pt>
                      <c:pt idx="15431">
                        <c:v>49204.153213500977</c:v>
                      </c:pt>
                      <c:pt idx="15432">
                        <c:v>57764.892974853516</c:v>
                      </c:pt>
                      <c:pt idx="15433">
                        <c:v>58242.048858642578</c:v>
                      </c:pt>
                      <c:pt idx="15434">
                        <c:v>58478.301055908196</c:v>
                      </c:pt>
                      <c:pt idx="15435">
                        <c:v>51213.912384033203</c:v>
                      </c:pt>
                      <c:pt idx="15436">
                        <c:v>51213.912384033203</c:v>
                      </c:pt>
                      <c:pt idx="15437">
                        <c:v>49342.849990844727</c:v>
                      </c:pt>
                      <c:pt idx="15438">
                        <c:v>50145.92658996582</c:v>
                      </c:pt>
                      <c:pt idx="15439">
                        <c:v>50609.344802856445</c:v>
                      </c:pt>
                      <c:pt idx="15440">
                        <c:v>50647.209060668945</c:v>
                      </c:pt>
                      <c:pt idx="15441">
                        <c:v>46790.025833129883</c:v>
                      </c:pt>
                      <c:pt idx="15442">
                        <c:v>46717.12580871582</c:v>
                      </c:pt>
                      <c:pt idx="15443">
                        <c:v>46679.79621887207</c:v>
                      </c:pt>
                      <c:pt idx="15444">
                        <c:v>47533.191299438477</c:v>
                      </c:pt>
                      <c:pt idx="15445">
                        <c:v>49129.08869934082</c:v>
                      </c:pt>
                      <c:pt idx="15446">
                        <c:v>49138.313186645508</c:v>
                      </c:pt>
                      <c:pt idx="15447">
                        <c:v>49129.088821411133</c:v>
                      </c:pt>
                      <c:pt idx="15448">
                        <c:v>49408.26399230957</c:v>
                      </c:pt>
                      <c:pt idx="15449">
                        <c:v>57577.937942504883</c:v>
                      </c:pt>
                      <c:pt idx="15450">
                        <c:v>49737.664627075195</c:v>
                      </c:pt>
                      <c:pt idx="15451">
                        <c:v>49737.664627075195</c:v>
                      </c:pt>
                      <c:pt idx="15452">
                        <c:v>49199.447647094727</c:v>
                      </c:pt>
                      <c:pt idx="15453">
                        <c:v>48370.262283325195</c:v>
                      </c:pt>
                      <c:pt idx="15454">
                        <c:v>48234.151931762695</c:v>
                      </c:pt>
                      <c:pt idx="15455">
                        <c:v>48419.923233032227</c:v>
                      </c:pt>
                      <c:pt idx="15456">
                        <c:v>48419.923233032227</c:v>
                      </c:pt>
                      <c:pt idx="15457">
                        <c:v>46911.798416137695</c:v>
                      </c:pt>
                      <c:pt idx="15458">
                        <c:v>46582.724197387695</c:v>
                      </c:pt>
                      <c:pt idx="15459">
                        <c:v>46582.724197387695</c:v>
                      </c:pt>
                      <c:pt idx="15460">
                        <c:v>46582.724197387695</c:v>
                      </c:pt>
                      <c:pt idx="15461">
                        <c:v>46367.349197387695</c:v>
                      </c:pt>
                      <c:pt idx="15462">
                        <c:v>46394.105178833008</c:v>
                      </c:pt>
                      <c:pt idx="15463">
                        <c:v>49784.314834594727</c:v>
                      </c:pt>
                      <c:pt idx="15464">
                        <c:v>50064.560440063477</c:v>
                      </c:pt>
                      <c:pt idx="15465">
                        <c:v>50365.520584106445</c:v>
                      </c:pt>
                      <c:pt idx="15466">
                        <c:v>50369.520950317376</c:v>
                      </c:pt>
                      <c:pt idx="15467">
                        <c:v>51201.699172973626</c:v>
                      </c:pt>
                      <c:pt idx="15468">
                        <c:v>51064.663284301758</c:v>
                      </c:pt>
                      <c:pt idx="15469">
                        <c:v>50811.295852661126</c:v>
                      </c:pt>
                      <c:pt idx="15470">
                        <c:v>50252.133087158203</c:v>
                      </c:pt>
                      <c:pt idx="15471">
                        <c:v>50175.117950439453</c:v>
                      </c:pt>
                      <c:pt idx="15472">
                        <c:v>50175.117950439453</c:v>
                      </c:pt>
                      <c:pt idx="15473">
                        <c:v>48121.282180786133</c:v>
                      </c:pt>
                      <c:pt idx="15474">
                        <c:v>50222.128997802734</c:v>
                      </c:pt>
                      <c:pt idx="15475">
                        <c:v>50003.568695068359</c:v>
                      </c:pt>
                      <c:pt idx="15476">
                        <c:v>51166.120254516602</c:v>
                      </c:pt>
                      <c:pt idx="15477">
                        <c:v>57649.769760131836</c:v>
                      </c:pt>
                      <c:pt idx="15478">
                        <c:v>57687.633834838867</c:v>
                      </c:pt>
                      <c:pt idx="15479">
                        <c:v>57224.493270874023</c:v>
                      </c:pt>
                      <c:pt idx="15480">
                        <c:v>50275.165664672852</c:v>
                      </c:pt>
                      <c:pt idx="15481">
                        <c:v>50056.607131958008</c:v>
                      </c:pt>
                      <c:pt idx="15482">
                        <c:v>50056.606826782227</c:v>
                      </c:pt>
                      <c:pt idx="15483">
                        <c:v>51734.06526184082</c:v>
                      </c:pt>
                      <c:pt idx="15484">
                        <c:v>51382.065505981438</c:v>
                      </c:pt>
                      <c:pt idx="15485">
                        <c:v>50981.236892700188</c:v>
                      </c:pt>
                      <c:pt idx="15486">
                        <c:v>56675.075286865234</c:v>
                      </c:pt>
                      <c:pt idx="15487">
                        <c:v>57188.030120849609</c:v>
                      </c:pt>
                      <c:pt idx="15488">
                        <c:v>57132.707916259766</c:v>
                      </c:pt>
                      <c:pt idx="15489">
                        <c:v>57132.708160400391</c:v>
                      </c:pt>
                      <c:pt idx="15490">
                        <c:v>57304.385772705078</c:v>
                      </c:pt>
                      <c:pt idx="15491">
                        <c:v>58228.448638916008</c:v>
                      </c:pt>
                      <c:pt idx="15492">
                        <c:v>58668.969268798828</c:v>
                      </c:pt>
                      <c:pt idx="15493">
                        <c:v>58668.969024658196</c:v>
                      </c:pt>
                      <c:pt idx="15494">
                        <c:v>58461.113067626946</c:v>
                      </c:pt>
                      <c:pt idx="15495">
                        <c:v>48461.121170043945</c:v>
                      </c:pt>
                      <c:pt idx="15496">
                        <c:v>48461.121658325195</c:v>
                      </c:pt>
                      <c:pt idx="15497">
                        <c:v>48461.12092590332</c:v>
                      </c:pt>
                      <c:pt idx="15498">
                        <c:v>48342.19026184082</c:v>
                      </c:pt>
                      <c:pt idx="15499">
                        <c:v>48644.142654418945</c:v>
                      </c:pt>
                      <c:pt idx="15500">
                        <c:v>48543.409255981445</c:v>
                      </c:pt>
                      <c:pt idx="15501">
                        <c:v>50100.826736450195</c:v>
                      </c:pt>
                      <c:pt idx="15502">
                        <c:v>49933.948165893555</c:v>
                      </c:pt>
                      <c:pt idx="15503">
                        <c:v>49914.941955566406</c:v>
                      </c:pt>
                      <c:pt idx="15504">
                        <c:v>49940.125549316406</c:v>
                      </c:pt>
                      <c:pt idx="15505">
                        <c:v>59917.038650512688</c:v>
                      </c:pt>
                      <c:pt idx="15506">
                        <c:v>60015.958084106438</c:v>
                      </c:pt>
                      <c:pt idx="15507">
                        <c:v>59719.340408325188</c:v>
                      </c:pt>
                      <c:pt idx="15508">
                        <c:v>57855.107818603516</c:v>
                      </c:pt>
                      <c:pt idx="15509">
                        <c:v>58101.605865478516</c:v>
                      </c:pt>
                      <c:pt idx="15510">
                        <c:v>51209.163528442376</c:v>
                      </c:pt>
                      <c:pt idx="15511">
                        <c:v>51649.23860168457</c:v>
                      </c:pt>
                      <c:pt idx="15512">
                        <c:v>51649.23860168457</c:v>
                      </c:pt>
                      <c:pt idx="15513">
                        <c:v>51640.014724731445</c:v>
                      </c:pt>
                      <c:pt idx="15514">
                        <c:v>50377.62141418457</c:v>
                      </c:pt>
                      <c:pt idx="15515">
                        <c:v>51062.80891418457</c:v>
                      </c:pt>
                      <c:pt idx="15516">
                        <c:v>51505.32096862793</c:v>
                      </c:pt>
                      <c:pt idx="15517">
                        <c:v>51514.545333862305</c:v>
                      </c:pt>
                      <c:pt idx="15518">
                        <c:v>51162.545333862305</c:v>
                      </c:pt>
                      <c:pt idx="15519">
                        <c:v>50585.77424621582</c:v>
                      </c:pt>
                      <c:pt idx="15520">
                        <c:v>50098.175369262695</c:v>
                      </c:pt>
                      <c:pt idx="15521">
                        <c:v>50105.675369262695</c:v>
                      </c:pt>
                      <c:pt idx="15522">
                        <c:v>50143.539138793945</c:v>
                      </c:pt>
                      <c:pt idx="15523">
                        <c:v>47939.75373840332</c:v>
                      </c:pt>
                      <c:pt idx="15524">
                        <c:v>50488.974761962891</c:v>
                      </c:pt>
                      <c:pt idx="15525">
                        <c:v>61792.73518371582</c:v>
                      </c:pt>
                      <c:pt idx="15526">
                        <c:v>49361.71076965332</c:v>
                      </c:pt>
                      <c:pt idx="15527">
                        <c:v>48833.321487426758</c:v>
                      </c:pt>
                      <c:pt idx="15528">
                        <c:v>49689.416580200195</c:v>
                      </c:pt>
                      <c:pt idx="15529">
                        <c:v>48070.688354492188</c:v>
                      </c:pt>
                      <c:pt idx="15530">
                        <c:v>48070.688415527344</c:v>
                      </c:pt>
                      <c:pt idx="15531">
                        <c:v>48080.488418579102</c:v>
                      </c:pt>
                      <c:pt idx="15532">
                        <c:v>48195.330215454102</c:v>
                      </c:pt>
                      <c:pt idx="15533">
                        <c:v>48204.554580688477</c:v>
                      </c:pt>
                      <c:pt idx="15534">
                        <c:v>48060.068374633789</c:v>
                      </c:pt>
                      <c:pt idx="15535">
                        <c:v>48060.068374633789</c:v>
                      </c:pt>
                      <c:pt idx="15536">
                        <c:v>49087.769729614258</c:v>
                      </c:pt>
                      <c:pt idx="15537">
                        <c:v>49046.273147583008</c:v>
                      </c:pt>
                      <c:pt idx="15538">
                        <c:v>49046.273025512695</c:v>
                      </c:pt>
                      <c:pt idx="15539">
                        <c:v>48162.845840454102</c:v>
                      </c:pt>
                      <c:pt idx="15540">
                        <c:v>50720.477554321289</c:v>
                      </c:pt>
                      <c:pt idx="15541">
                        <c:v>50541.605056762695</c:v>
                      </c:pt>
                      <c:pt idx="15542">
                        <c:v>47423.60530090332</c:v>
                      </c:pt>
                      <c:pt idx="15543">
                        <c:v>47423.605422973633</c:v>
                      </c:pt>
                      <c:pt idx="15544">
                        <c:v>46073.559158325195</c:v>
                      </c:pt>
                      <c:pt idx="15545">
                        <c:v>46082.783584594727</c:v>
                      </c:pt>
                      <c:pt idx="15546">
                        <c:v>48380.432815551758</c:v>
                      </c:pt>
                      <c:pt idx="15547">
                        <c:v>49255.441055297852</c:v>
                      </c:pt>
                      <c:pt idx="15548">
                        <c:v>49402.32698059082</c:v>
                      </c:pt>
                      <c:pt idx="15549">
                        <c:v>49402.32698059082</c:v>
                      </c:pt>
                      <c:pt idx="15550">
                        <c:v>49026.860794067383</c:v>
                      </c:pt>
                      <c:pt idx="15551">
                        <c:v>49036.08528137207</c:v>
                      </c:pt>
                      <c:pt idx="15552">
                        <c:v>49050.327346801751</c:v>
                      </c:pt>
                      <c:pt idx="15553">
                        <c:v>60070.313629150391</c:v>
                      </c:pt>
                      <c:pt idx="15554">
                        <c:v>59593.643646240234</c:v>
                      </c:pt>
                      <c:pt idx="15555">
                        <c:v>48484.368911743164</c:v>
                      </c:pt>
                      <c:pt idx="15556">
                        <c:v>48484.369277954102</c:v>
                      </c:pt>
                      <c:pt idx="15557">
                        <c:v>48206.753036499023</c:v>
                      </c:pt>
                      <c:pt idx="15558">
                        <c:v>47775.304763793945</c:v>
                      </c:pt>
                      <c:pt idx="15559">
                        <c:v>47784.52912902832</c:v>
                      </c:pt>
                      <c:pt idx="15560">
                        <c:v>47852.796768188477</c:v>
                      </c:pt>
                      <c:pt idx="15561">
                        <c:v>47852.796768188477</c:v>
                      </c:pt>
                      <c:pt idx="15562">
                        <c:v>47852.79670715332</c:v>
                      </c:pt>
                      <c:pt idx="15563">
                        <c:v>47852.796829223633</c:v>
                      </c:pt>
                      <c:pt idx="15564">
                        <c:v>47125.169815063477</c:v>
                      </c:pt>
                      <c:pt idx="15565">
                        <c:v>47125.169815063477</c:v>
                      </c:pt>
                      <c:pt idx="15566">
                        <c:v>47125.169876098633</c:v>
                      </c:pt>
                      <c:pt idx="15567">
                        <c:v>47419.675979614258</c:v>
                      </c:pt>
                      <c:pt idx="15568">
                        <c:v>47868.803863525391</c:v>
                      </c:pt>
                      <c:pt idx="15569">
                        <c:v>47868.803741455078</c:v>
                      </c:pt>
                      <c:pt idx="15570">
                        <c:v>47754.308303833008</c:v>
                      </c:pt>
                      <c:pt idx="15571">
                        <c:v>47754.308303833008</c:v>
                      </c:pt>
                      <c:pt idx="15572">
                        <c:v>47754.308303833008</c:v>
                      </c:pt>
                      <c:pt idx="15573">
                        <c:v>47778.565017700195</c:v>
                      </c:pt>
                      <c:pt idx="15574">
                        <c:v>48225.42903137207</c:v>
                      </c:pt>
                      <c:pt idx="15575">
                        <c:v>48119.114334106445</c:v>
                      </c:pt>
                      <c:pt idx="15576">
                        <c:v>48685.10432434082</c:v>
                      </c:pt>
                      <c:pt idx="15577">
                        <c:v>49674.814346313477</c:v>
                      </c:pt>
                      <c:pt idx="15578">
                        <c:v>47402.298904418945</c:v>
                      </c:pt>
                      <c:pt idx="15579">
                        <c:v>47411.523391723633</c:v>
                      </c:pt>
                      <c:pt idx="15580">
                        <c:v>45312.271820068359</c:v>
                      </c:pt>
                      <c:pt idx="15581">
                        <c:v>58488.466888427734</c:v>
                      </c:pt>
                      <c:pt idx="15582">
                        <c:v>58497.691314697266</c:v>
                      </c:pt>
                      <c:pt idx="15583">
                        <c:v>58044.923736572266</c:v>
                      </c:pt>
                      <c:pt idx="15584">
                        <c:v>58286.523468017578</c:v>
                      </c:pt>
                      <c:pt idx="15585">
                        <c:v>49871.189224243164</c:v>
                      </c:pt>
                      <c:pt idx="15586">
                        <c:v>49875.189224243164</c:v>
                      </c:pt>
                      <c:pt idx="15587">
                        <c:v>49610.951736450195</c:v>
                      </c:pt>
                      <c:pt idx="15588">
                        <c:v>48203.472610473633</c:v>
                      </c:pt>
                      <c:pt idx="15589">
                        <c:v>47724.58723449707</c:v>
                      </c:pt>
                      <c:pt idx="15590">
                        <c:v>48324.555435180664</c:v>
                      </c:pt>
                      <c:pt idx="15591">
                        <c:v>49962.998916625977</c:v>
                      </c:pt>
                      <c:pt idx="15592">
                        <c:v>49437.32405090332</c:v>
                      </c:pt>
                      <c:pt idx="15593">
                        <c:v>49437.32405090332</c:v>
                      </c:pt>
                      <c:pt idx="15594">
                        <c:v>48891.614639282227</c:v>
                      </c:pt>
                      <c:pt idx="15595">
                        <c:v>49591.355911254883</c:v>
                      </c:pt>
                      <c:pt idx="15596">
                        <c:v>48792.968704223633</c:v>
                      </c:pt>
                      <c:pt idx="15597">
                        <c:v>47939.521743774414</c:v>
                      </c:pt>
                      <c:pt idx="15598">
                        <c:v>58980.109466552734</c:v>
                      </c:pt>
                      <c:pt idx="15599">
                        <c:v>58980.109466552734</c:v>
                      </c:pt>
                      <c:pt idx="15600">
                        <c:v>52765.955642700195</c:v>
                      </c:pt>
                      <c:pt idx="15601">
                        <c:v>52444.093338012695</c:v>
                      </c:pt>
                      <c:pt idx="15602">
                        <c:v>51971.161941528313</c:v>
                      </c:pt>
                      <c:pt idx="15603">
                        <c:v>51898.052322387695</c:v>
                      </c:pt>
                      <c:pt idx="15604">
                        <c:v>49735.719863891602</c:v>
                      </c:pt>
                      <c:pt idx="15605">
                        <c:v>49735.719863891602</c:v>
                      </c:pt>
                      <c:pt idx="15606">
                        <c:v>47832.315872192383</c:v>
                      </c:pt>
                      <c:pt idx="15607">
                        <c:v>47832.135208129883</c:v>
                      </c:pt>
                      <c:pt idx="15608">
                        <c:v>46125.651809692383</c:v>
                      </c:pt>
                      <c:pt idx="15609">
                        <c:v>48876.135955810547</c:v>
                      </c:pt>
                      <c:pt idx="15610">
                        <c:v>48885.360382080078</c:v>
                      </c:pt>
                      <c:pt idx="15611">
                        <c:v>48885.360443115234</c:v>
                      </c:pt>
                      <c:pt idx="15612">
                        <c:v>50120.272598266602</c:v>
                      </c:pt>
                      <c:pt idx="15613">
                        <c:v>61187.550003051758</c:v>
                      </c:pt>
                      <c:pt idx="15614">
                        <c:v>60996.58381652832</c:v>
                      </c:pt>
                      <c:pt idx="15615">
                        <c:v>47689.357986450195</c:v>
                      </c:pt>
                      <c:pt idx="15616">
                        <c:v>48250.024063110352</c:v>
                      </c:pt>
                      <c:pt idx="15617">
                        <c:v>48735.020217895508</c:v>
                      </c:pt>
                      <c:pt idx="15618">
                        <c:v>48726.700149536133</c:v>
                      </c:pt>
                      <c:pt idx="15619">
                        <c:v>49010.006851196289</c:v>
                      </c:pt>
                      <c:pt idx="15620">
                        <c:v>48658.00715637207</c:v>
                      </c:pt>
                      <c:pt idx="15621">
                        <c:v>48511.506301879883</c:v>
                      </c:pt>
                      <c:pt idx="15622">
                        <c:v>48731.385818481445</c:v>
                      </c:pt>
                      <c:pt idx="15623">
                        <c:v>48787.710525512695</c:v>
                      </c:pt>
                      <c:pt idx="15624">
                        <c:v>49210.203567504876</c:v>
                      </c:pt>
                      <c:pt idx="15625">
                        <c:v>49210.02766418457</c:v>
                      </c:pt>
                      <c:pt idx="15626">
                        <c:v>48812.003982543945</c:v>
                      </c:pt>
                      <c:pt idx="15627">
                        <c:v>49233.403457641602</c:v>
                      </c:pt>
                      <c:pt idx="15628">
                        <c:v>49473.657424926758</c:v>
                      </c:pt>
                      <c:pt idx="15629">
                        <c:v>49416.759841918945</c:v>
                      </c:pt>
                      <c:pt idx="15630">
                        <c:v>49024.149551391602</c:v>
                      </c:pt>
                      <c:pt idx="15631">
                        <c:v>49011.078994750977</c:v>
                      </c:pt>
                      <c:pt idx="15632">
                        <c:v>50881.154678344727</c:v>
                      </c:pt>
                      <c:pt idx="15633">
                        <c:v>49695.830520629883</c:v>
                      </c:pt>
                      <c:pt idx="15634">
                        <c:v>49454.893020629883</c:v>
                      </c:pt>
                      <c:pt idx="15635">
                        <c:v>48803.309509277344</c:v>
                      </c:pt>
                      <c:pt idx="15636">
                        <c:v>48813.109573364258</c:v>
                      </c:pt>
                      <c:pt idx="15637">
                        <c:v>48817.109451293945</c:v>
                      </c:pt>
                      <c:pt idx="15638">
                        <c:v>48826.333938598633</c:v>
                      </c:pt>
                      <c:pt idx="15639">
                        <c:v>49840.271682739258</c:v>
                      </c:pt>
                      <c:pt idx="15640">
                        <c:v>49844.271682739258</c:v>
                      </c:pt>
                      <c:pt idx="15641">
                        <c:v>49853.495986938477</c:v>
                      </c:pt>
                      <c:pt idx="15642">
                        <c:v>46794.260711669922</c:v>
                      </c:pt>
                      <c:pt idx="15643">
                        <c:v>46442.217819213867</c:v>
                      </c:pt>
                      <c:pt idx="15644">
                        <c:v>46448.617889404297</c:v>
                      </c:pt>
                      <c:pt idx="15645">
                        <c:v>50781.26448059082</c:v>
                      </c:pt>
                      <c:pt idx="15646">
                        <c:v>50395.950271606445</c:v>
                      </c:pt>
                      <c:pt idx="15647">
                        <c:v>50395.950271606445</c:v>
                      </c:pt>
                      <c:pt idx="15648">
                        <c:v>50491.34455871582</c:v>
                      </c:pt>
                      <c:pt idx="15649">
                        <c:v>49533.128204345703</c:v>
                      </c:pt>
                      <c:pt idx="15650">
                        <c:v>49533.128448486328</c:v>
                      </c:pt>
                      <c:pt idx="15651">
                        <c:v>49533.128448486328</c:v>
                      </c:pt>
                      <c:pt idx="15652">
                        <c:v>49288.985626220703</c:v>
                      </c:pt>
                      <c:pt idx="15653">
                        <c:v>48512.122406005859</c:v>
                      </c:pt>
                      <c:pt idx="15654">
                        <c:v>47808.122528076172</c:v>
                      </c:pt>
                      <c:pt idx="15655">
                        <c:v>47743.017791748047</c:v>
                      </c:pt>
                      <c:pt idx="15656">
                        <c:v>49267.665115356445</c:v>
                      </c:pt>
                      <c:pt idx="15657">
                        <c:v>49267.665237426758</c:v>
                      </c:pt>
                      <c:pt idx="15658">
                        <c:v>57477.970748901353</c:v>
                      </c:pt>
                      <c:pt idx="15659">
                        <c:v>57407.182907104485</c:v>
                      </c:pt>
                      <c:pt idx="15660">
                        <c:v>49277.747436523438</c:v>
                      </c:pt>
                      <c:pt idx="15661">
                        <c:v>48933.540405273438</c:v>
                      </c:pt>
                      <c:pt idx="15662">
                        <c:v>50264.545120239258</c:v>
                      </c:pt>
                      <c:pt idx="15663">
                        <c:v>50615.015701293945</c:v>
                      </c:pt>
                      <c:pt idx="15664">
                        <c:v>47853.911819458008</c:v>
                      </c:pt>
                      <c:pt idx="15665">
                        <c:v>47853.732131958008</c:v>
                      </c:pt>
                      <c:pt idx="15666">
                        <c:v>48947.077774047852</c:v>
                      </c:pt>
                      <c:pt idx="15667">
                        <c:v>48813.628555297852</c:v>
                      </c:pt>
                      <c:pt idx="15668">
                        <c:v>49066.307266235352</c:v>
                      </c:pt>
                      <c:pt idx="15669">
                        <c:v>49070.307266235352</c:v>
                      </c:pt>
                      <c:pt idx="15670">
                        <c:v>49079.531631469727</c:v>
                      </c:pt>
                      <c:pt idx="15671">
                        <c:v>50922.814727783203</c:v>
                      </c:pt>
                      <c:pt idx="15672">
                        <c:v>50932.039154052734</c:v>
                      </c:pt>
                      <c:pt idx="15673">
                        <c:v>55572.324737548828</c:v>
                      </c:pt>
                      <c:pt idx="15674">
                        <c:v>57536.798675537109</c:v>
                      </c:pt>
                      <c:pt idx="15675">
                        <c:v>61322.881195068352</c:v>
                      </c:pt>
                      <c:pt idx="15676">
                        <c:v>61312.07089233397</c:v>
                      </c:pt>
                      <c:pt idx="15677">
                        <c:v>51407.38459777832</c:v>
                      </c:pt>
                      <c:pt idx="15678">
                        <c:v>49919.349395751953</c:v>
                      </c:pt>
                      <c:pt idx="15679">
                        <c:v>49919.349639892578</c:v>
                      </c:pt>
                      <c:pt idx="15680">
                        <c:v>49919.349639892578</c:v>
                      </c:pt>
                      <c:pt idx="15681">
                        <c:v>49530.686065673828</c:v>
                      </c:pt>
                      <c:pt idx="15682">
                        <c:v>56268.138034820557</c:v>
                      </c:pt>
                      <c:pt idx="15683">
                        <c:v>56268.138278961182</c:v>
                      </c:pt>
                      <c:pt idx="15684">
                        <c:v>55655.128574371338</c:v>
                      </c:pt>
                      <c:pt idx="15685">
                        <c:v>57221.740589141846</c:v>
                      </c:pt>
                      <c:pt idx="15686">
                        <c:v>57180.244068145752</c:v>
                      </c:pt>
                      <c:pt idx="15687">
                        <c:v>57299.177539825439</c:v>
                      </c:pt>
                      <c:pt idx="15688">
                        <c:v>57349.898853302002</c:v>
                      </c:pt>
                      <c:pt idx="15689">
                        <c:v>56837.129383087158</c:v>
                      </c:pt>
                      <c:pt idx="15690">
                        <c:v>49138.453140258789</c:v>
                      </c:pt>
                      <c:pt idx="15691">
                        <c:v>49136.53010559082</c:v>
                      </c:pt>
                      <c:pt idx="15692">
                        <c:v>50050.602737426758</c:v>
                      </c:pt>
                      <c:pt idx="15693">
                        <c:v>50372.850662231445</c:v>
                      </c:pt>
                      <c:pt idx="15694">
                        <c:v>47988.781997680664</c:v>
                      </c:pt>
                      <c:pt idx="15695">
                        <c:v>49315.011184692383</c:v>
                      </c:pt>
                      <c:pt idx="15696">
                        <c:v>56218.725021362305</c:v>
                      </c:pt>
                      <c:pt idx="15697">
                        <c:v>56227.949508666992</c:v>
                      </c:pt>
                      <c:pt idx="15698">
                        <c:v>58499.317184448235</c:v>
                      </c:pt>
                      <c:pt idx="15699">
                        <c:v>58716.079025268555</c:v>
                      </c:pt>
                      <c:pt idx="15700">
                        <c:v>58911.478439331055</c:v>
                      </c:pt>
                      <c:pt idx="15701">
                        <c:v>58389.015792846672</c:v>
                      </c:pt>
                      <c:pt idx="15702">
                        <c:v>55870.583999633789</c:v>
                      </c:pt>
                      <c:pt idx="15703">
                        <c:v>55797.684158325195</c:v>
                      </c:pt>
                      <c:pt idx="15704">
                        <c:v>55716.636978149414</c:v>
                      </c:pt>
                      <c:pt idx="15705">
                        <c:v>49002.402969360352</c:v>
                      </c:pt>
                      <c:pt idx="15706">
                        <c:v>49909.563064575195</c:v>
                      </c:pt>
                      <c:pt idx="15707">
                        <c:v>49918.787490844727</c:v>
                      </c:pt>
                      <c:pt idx="15708">
                        <c:v>49790.629470825195</c:v>
                      </c:pt>
                      <c:pt idx="15709">
                        <c:v>49786.629470825195</c:v>
                      </c:pt>
                      <c:pt idx="15710">
                        <c:v>49839.899002075195</c:v>
                      </c:pt>
                      <c:pt idx="15711">
                        <c:v>49839.899002075195</c:v>
                      </c:pt>
                      <c:pt idx="15712">
                        <c:v>51919.265701293945</c:v>
                      </c:pt>
                      <c:pt idx="15713">
                        <c:v>52215.882888793945</c:v>
                      </c:pt>
                      <c:pt idx="15714">
                        <c:v>49470.135345458984</c:v>
                      </c:pt>
                      <c:pt idx="15715">
                        <c:v>49470.135345458984</c:v>
                      </c:pt>
                      <c:pt idx="15716">
                        <c:v>49291.109985351563</c:v>
                      </c:pt>
                      <c:pt idx="15717">
                        <c:v>49300.334350585938</c:v>
                      </c:pt>
                      <c:pt idx="15718">
                        <c:v>49300.334594726563</c:v>
                      </c:pt>
                      <c:pt idx="15719">
                        <c:v>49291.110229492188</c:v>
                      </c:pt>
                      <c:pt idx="15720">
                        <c:v>47260.032791137695</c:v>
                      </c:pt>
                      <c:pt idx="15721">
                        <c:v>46796.892227172852</c:v>
                      </c:pt>
                      <c:pt idx="15722">
                        <c:v>46796.892227172852</c:v>
                      </c:pt>
                      <c:pt idx="15723">
                        <c:v>47317.521377563477</c:v>
                      </c:pt>
                      <c:pt idx="15724">
                        <c:v>46553.580276489258</c:v>
                      </c:pt>
                      <c:pt idx="15725">
                        <c:v>46557.580215454102</c:v>
                      </c:pt>
                      <c:pt idx="15726">
                        <c:v>46566.804580688477</c:v>
                      </c:pt>
                      <c:pt idx="15727">
                        <c:v>46458.494567871094</c:v>
                      </c:pt>
                      <c:pt idx="15728">
                        <c:v>46786.424682617188</c:v>
                      </c:pt>
                      <c:pt idx="15729">
                        <c:v>46786.4248046875</c:v>
                      </c:pt>
                      <c:pt idx="15730">
                        <c:v>46786.4248046875</c:v>
                      </c:pt>
                      <c:pt idx="15731">
                        <c:v>46582.903442382813</c:v>
                      </c:pt>
                      <c:pt idx="15732">
                        <c:v>49219.212783813477</c:v>
                      </c:pt>
                      <c:pt idx="15733">
                        <c:v>49222.67756652832</c:v>
                      </c:pt>
                      <c:pt idx="15734">
                        <c:v>57701.840728759766</c:v>
                      </c:pt>
                      <c:pt idx="15735">
                        <c:v>50263.200271606445</c:v>
                      </c:pt>
                      <c:pt idx="15736">
                        <c:v>48880.224563598633</c:v>
                      </c:pt>
                      <c:pt idx="15737">
                        <c:v>48929.053176879883</c:v>
                      </c:pt>
                      <c:pt idx="15738">
                        <c:v>44477.34602355957</c:v>
                      </c:pt>
                      <c:pt idx="15739">
                        <c:v>48312.538345336914</c:v>
                      </c:pt>
                      <c:pt idx="15740">
                        <c:v>48247.138198852539</c:v>
                      </c:pt>
                      <c:pt idx="15741">
                        <c:v>48614.560073852539</c:v>
                      </c:pt>
                      <c:pt idx="15742">
                        <c:v>48606.764419555664</c:v>
                      </c:pt>
                      <c:pt idx="15743">
                        <c:v>48309.050308227539</c:v>
                      </c:pt>
                      <c:pt idx="15744">
                        <c:v>51958.149124145508</c:v>
                      </c:pt>
                      <c:pt idx="15745">
                        <c:v>51957.789688110352</c:v>
                      </c:pt>
                      <c:pt idx="15746">
                        <c:v>57098.81575012207</c:v>
                      </c:pt>
                      <c:pt idx="15747">
                        <c:v>57098.815628051758</c:v>
                      </c:pt>
                      <c:pt idx="15748">
                        <c:v>57750.292510986328</c:v>
                      </c:pt>
                      <c:pt idx="15749">
                        <c:v>58936.445587158196</c:v>
                      </c:pt>
                    </c:numCache>
                  </c:numRef>
                </c:yVal>
                <c:smooth val="0"/>
                <c:extLst xmlns:c15="http://schemas.microsoft.com/office/drawing/2012/chart">
                  <c:ext xmlns:c16="http://schemas.microsoft.com/office/drawing/2014/chart" uri="{C3380CC4-5D6E-409C-BE32-E72D297353CC}">
                    <c16:uniqueId val="{00000003-E141-4C7D-9520-8F09F9EDE67B}"/>
                  </c:ext>
                </c:extLst>
              </c15:ser>
            </c15:filteredScatterSeries>
          </c:ext>
        </c:extLst>
      </c:scatterChart>
      <c:valAx>
        <c:axId val="135600863"/>
        <c:scaling>
          <c:orientation val="minMax"/>
          <c:max val="40000"/>
          <c:min val="-20000"/>
        </c:scaling>
        <c:delete val="0"/>
        <c:axPos val="b"/>
        <c:majorGridlines>
          <c:spPr>
            <a:ln w="9525" cap="flat" cmpd="sng" algn="ctr">
              <a:solidFill>
                <a:schemeClr val="tx1">
                  <a:lumMod val="15000"/>
                  <a:lumOff val="85000"/>
                </a:schemeClr>
              </a:solidFill>
              <a:round/>
            </a:ln>
            <a:effectLst/>
          </c:spPr>
        </c:majorGridlines>
        <c:numFmt formatCode="_(* #,##0_);_(* \(#,##0\);_(* &quot;-&quot;??_);_(@_)" sourceLinked="1"/>
        <c:majorTickMark val="none"/>
        <c:minorTickMark val="none"/>
        <c:tickLblPos val="low"/>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max val="75000"/>
          <c:min val="40000"/>
        </c:scaling>
        <c:delete val="0"/>
        <c:axPos val="l"/>
        <c:majorGridlines>
          <c:spPr>
            <a:ln w="9525" cap="flat" cmpd="sng" algn="ctr">
              <a:solidFill>
                <a:schemeClr val="tx1">
                  <a:lumMod val="15000"/>
                  <a:lumOff val="85000"/>
                </a:schemeClr>
              </a:solidFill>
              <a:round/>
            </a:ln>
            <a:effectLst/>
          </c:spPr>
        </c:majorGridlines>
        <c:numFmt formatCode="_(* #,##0_);_(* \(#,##0\);_(*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9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3"/>
          <c:order val="1"/>
          <c:tx>
            <c:strRef>
              <c:f>'[shaded_bars_plot_maker_20240404.xlsx]Thermal MW vs PC Hours'!$K$6</c:f>
              <c:strCache>
                <c:ptCount val="1"/>
                <c:pt idx="0">
                  <c:v>Winter</c:v>
                </c:pt>
              </c:strCache>
              <c:extLst xmlns:c15="http://schemas.microsoft.com/office/drawing/2012/chart"/>
            </c:strRef>
          </c:tx>
          <c:spPr>
            <a:ln w="19050" cap="rnd">
              <a:noFill/>
              <a:round/>
            </a:ln>
            <a:effectLst/>
          </c:spPr>
          <c:marker>
            <c:symbol val="circle"/>
            <c:size val="5"/>
            <c:spPr>
              <a:solidFill>
                <a:schemeClr val="accent1">
                  <a:alpha val="20000"/>
                </a:schemeClr>
              </a:solidFill>
              <a:ln w="3175">
                <a:noFill/>
              </a:ln>
              <a:effectLst/>
            </c:spPr>
          </c:marker>
          <c:xVal>
            <c:numRef>
              <c:f>'[shaded_bars_plot_maker_20240404.xlsx]Thermal MW vs PC Hours'!$G$7:$G$15761</c:f>
              <c:numCache>
                <c:formatCode>_(* #,##0_);_(* \(#,##0\);_(* "-"??_);_(@_)</c:formatCode>
                <c:ptCount val="15755"/>
                <c:pt idx="0">
                  <c:v>24001.35546875</c:v>
                </c:pt>
                <c:pt idx="1">
                  <c:v>23819.38671875</c:v>
                </c:pt>
                <c:pt idx="2">
                  <c:v>21761.96484375</c:v>
                </c:pt>
                <c:pt idx="3">
                  <c:v>21413.515625</c:v>
                </c:pt>
                <c:pt idx="4">
                  <c:v>21548.40234375</c:v>
                </c:pt>
                <c:pt idx="5">
                  <c:v>23831.171875</c:v>
                </c:pt>
                <c:pt idx="6">
                  <c:v>24749.06640625</c:v>
                </c:pt>
                <c:pt idx="7">
                  <c:v>25211.13671875</c:v>
                </c:pt>
                <c:pt idx="8">
                  <c:v>23008.2265625</c:v>
                </c:pt>
                <c:pt idx="9">
                  <c:v>23774.75390625</c:v>
                </c:pt>
                <c:pt idx="10">
                  <c:v>23289.0625</c:v>
                </c:pt>
                <c:pt idx="11">
                  <c:v>23539.8515625</c:v>
                </c:pt>
                <c:pt idx="12">
                  <c:v>24219.90234375</c:v>
                </c:pt>
                <c:pt idx="13">
                  <c:v>24417.15234375</c:v>
                </c:pt>
                <c:pt idx="14">
                  <c:v>23327.71484375</c:v>
                </c:pt>
                <c:pt idx="15">
                  <c:v>26105.3828125</c:v>
                </c:pt>
                <c:pt idx="16">
                  <c:v>21619.265625</c:v>
                </c:pt>
                <c:pt idx="17">
                  <c:v>23392.421875</c:v>
                </c:pt>
                <c:pt idx="18">
                  <c:v>26657.796875</c:v>
                </c:pt>
                <c:pt idx="19">
                  <c:v>26209.8359375</c:v>
                </c:pt>
                <c:pt idx="20">
                  <c:v>24396.53125</c:v>
                </c:pt>
                <c:pt idx="21">
                  <c:v>26785.125</c:v>
                </c:pt>
                <c:pt idx="22">
                  <c:v>26187.75</c:v>
                </c:pt>
                <c:pt idx="23">
                  <c:v>25247.0703125</c:v>
                </c:pt>
                <c:pt idx="24">
                  <c:v>26703.1875</c:v>
                </c:pt>
                <c:pt idx="25">
                  <c:v>25327.8828125</c:v>
                </c:pt>
                <c:pt idx="26">
                  <c:v>24792.4140625</c:v>
                </c:pt>
                <c:pt idx="27">
                  <c:v>24144.796875</c:v>
                </c:pt>
                <c:pt idx="28">
                  <c:v>26818.609375</c:v>
                </c:pt>
                <c:pt idx="29">
                  <c:v>26579.546875</c:v>
                </c:pt>
                <c:pt idx="30">
                  <c:v>16632.015625</c:v>
                </c:pt>
                <c:pt idx="31">
                  <c:v>15796.609375</c:v>
                </c:pt>
                <c:pt idx="32">
                  <c:v>17642.7109375</c:v>
                </c:pt>
                <c:pt idx="33">
                  <c:v>16168.984375</c:v>
                </c:pt>
                <c:pt idx="34">
                  <c:v>14457.5234375</c:v>
                </c:pt>
                <c:pt idx="35">
                  <c:v>16783.46875</c:v>
                </c:pt>
                <c:pt idx="36">
                  <c:v>14465.4453125</c:v>
                </c:pt>
                <c:pt idx="37">
                  <c:v>13050.734375</c:v>
                </c:pt>
                <c:pt idx="38">
                  <c:v>12552.14453125</c:v>
                </c:pt>
                <c:pt idx="39">
                  <c:v>14169.9453125</c:v>
                </c:pt>
                <c:pt idx="40">
                  <c:v>16694.2890625</c:v>
                </c:pt>
                <c:pt idx="41">
                  <c:v>16477.5078125</c:v>
                </c:pt>
                <c:pt idx="42">
                  <c:v>15595.9453125</c:v>
                </c:pt>
                <c:pt idx="43">
                  <c:v>14922.875</c:v>
                </c:pt>
                <c:pt idx="44">
                  <c:v>16016.16015625</c:v>
                </c:pt>
                <c:pt idx="45">
                  <c:v>12697.0859375</c:v>
                </c:pt>
                <c:pt idx="46">
                  <c:v>11796.8515625</c:v>
                </c:pt>
                <c:pt idx="47">
                  <c:v>10664.2421875</c:v>
                </c:pt>
                <c:pt idx="48">
                  <c:v>7595.71875</c:v>
                </c:pt>
                <c:pt idx="49">
                  <c:v>8275.25</c:v>
                </c:pt>
                <c:pt idx="50">
                  <c:v>8879.8515625</c:v>
                </c:pt>
                <c:pt idx="51">
                  <c:v>8824.6328125</c:v>
                </c:pt>
                <c:pt idx="52">
                  <c:v>8225.8203125</c:v>
                </c:pt>
                <c:pt idx="53">
                  <c:v>8780.9921875</c:v>
                </c:pt>
                <c:pt idx="54">
                  <c:v>8848.484375</c:v>
                </c:pt>
                <c:pt idx="55">
                  <c:v>9364.421875</c:v>
                </c:pt>
                <c:pt idx="56">
                  <c:v>9205.65625</c:v>
                </c:pt>
                <c:pt idx="57">
                  <c:v>9659.6484375</c:v>
                </c:pt>
                <c:pt idx="58">
                  <c:v>7800.1796875</c:v>
                </c:pt>
                <c:pt idx="59">
                  <c:v>11433.390625</c:v>
                </c:pt>
                <c:pt idx="60">
                  <c:v>25978.9140625</c:v>
                </c:pt>
                <c:pt idx="61">
                  <c:v>24881.421875</c:v>
                </c:pt>
                <c:pt idx="62">
                  <c:v>26299.8828125</c:v>
                </c:pt>
                <c:pt idx="63">
                  <c:v>22854.421875</c:v>
                </c:pt>
                <c:pt idx="64">
                  <c:v>26736.171875</c:v>
                </c:pt>
                <c:pt idx="65">
                  <c:v>25778.890625</c:v>
                </c:pt>
                <c:pt idx="66">
                  <c:v>24743.078125</c:v>
                </c:pt>
                <c:pt idx="67">
                  <c:v>24717.53125</c:v>
                </c:pt>
                <c:pt idx="68">
                  <c:v>26143.21875</c:v>
                </c:pt>
                <c:pt idx="69">
                  <c:v>25788.6171875</c:v>
                </c:pt>
                <c:pt idx="70">
                  <c:v>24411.6875</c:v>
                </c:pt>
                <c:pt idx="71">
                  <c:v>23883.15625</c:v>
                </c:pt>
                <c:pt idx="72">
                  <c:v>24384.828125</c:v>
                </c:pt>
                <c:pt idx="73">
                  <c:v>25459.7421875</c:v>
                </c:pt>
                <c:pt idx="74">
                  <c:v>23753.453125</c:v>
                </c:pt>
                <c:pt idx="75">
                  <c:v>9468.5390625</c:v>
                </c:pt>
                <c:pt idx="76">
                  <c:v>5428.71875</c:v>
                </c:pt>
                <c:pt idx="77">
                  <c:v>4256.46875</c:v>
                </c:pt>
                <c:pt idx="78">
                  <c:v>875.484375</c:v>
                </c:pt>
                <c:pt idx="79">
                  <c:v>-1258.140625</c:v>
                </c:pt>
                <c:pt idx="80">
                  <c:v>-1050.2109375</c:v>
                </c:pt>
                <c:pt idx="81">
                  <c:v>-2220</c:v>
                </c:pt>
                <c:pt idx="82">
                  <c:v>-413.328125</c:v>
                </c:pt>
                <c:pt idx="83">
                  <c:v>1814.4921875</c:v>
                </c:pt>
                <c:pt idx="84">
                  <c:v>1342.2734375</c:v>
                </c:pt>
                <c:pt idx="85">
                  <c:v>-658.890625</c:v>
                </c:pt>
                <c:pt idx="86">
                  <c:v>-4021.5546875</c:v>
                </c:pt>
                <c:pt idx="87">
                  <c:v>-4252.421875</c:v>
                </c:pt>
                <c:pt idx="88">
                  <c:v>-6162.4140625</c:v>
                </c:pt>
                <c:pt idx="89">
                  <c:v>5373.2890625</c:v>
                </c:pt>
                <c:pt idx="90">
                  <c:v>1493.6796875</c:v>
                </c:pt>
                <c:pt idx="91">
                  <c:v>3741.90625</c:v>
                </c:pt>
                <c:pt idx="92">
                  <c:v>-6038.6015625</c:v>
                </c:pt>
                <c:pt idx="93">
                  <c:v>-7817.6328125</c:v>
                </c:pt>
                <c:pt idx="94">
                  <c:v>-6504.484375</c:v>
                </c:pt>
                <c:pt idx="95">
                  <c:v>-6179.2265625</c:v>
                </c:pt>
                <c:pt idx="96">
                  <c:v>-8112.4375</c:v>
                </c:pt>
                <c:pt idx="97">
                  <c:v>-5733.609375</c:v>
                </c:pt>
                <c:pt idx="98">
                  <c:v>-3473.5546875</c:v>
                </c:pt>
                <c:pt idx="99">
                  <c:v>-4969.84375</c:v>
                </c:pt>
                <c:pt idx="100">
                  <c:v>-6565.40625</c:v>
                </c:pt>
                <c:pt idx="101">
                  <c:v>-10010.15625</c:v>
                </c:pt>
                <c:pt idx="102">
                  <c:v>-11105.8984375</c:v>
                </c:pt>
                <c:pt idx="103">
                  <c:v>-12887.078125</c:v>
                </c:pt>
                <c:pt idx="104">
                  <c:v>2389.71875</c:v>
                </c:pt>
                <c:pt idx="105">
                  <c:v>21053.82421875</c:v>
                </c:pt>
                <c:pt idx="106">
                  <c:v>21093.36328125</c:v>
                </c:pt>
                <c:pt idx="107">
                  <c:v>19982.91796875</c:v>
                </c:pt>
                <c:pt idx="108">
                  <c:v>20496.64453125</c:v>
                </c:pt>
                <c:pt idx="109">
                  <c:v>19622.63671875</c:v>
                </c:pt>
                <c:pt idx="110">
                  <c:v>17368.83984375</c:v>
                </c:pt>
                <c:pt idx="111">
                  <c:v>12564.09375</c:v>
                </c:pt>
                <c:pt idx="112">
                  <c:v>9499.703125</c:v>
                </c:pt>
                <c:pt idx="113">
                  <c:v>14761.3671875</c:v>
                </c:pt>
                <c:pt idx="114">
                  <c:v>19477.80859375</c:v>
                </c:pt>
                <c:pt idx="115">
                  <c:v>18979.64453125</c:v>
                </c:pt>
                <c:pt idx="116">
                  <c:v>20465.1640625</c:v>
                </c:pt>
                <c:pt idx="117">
                  <c:v>20655.4453125</c:v>
                </c:pt>
                <c:pt idx="118">
                  <c:v>19493.3671875</c:v>
                </c:pt>
                <c:pt idx="119">
                  <c:v>16775.5703125</c:v>
                </c:pt>
                <c:pt idx="120">
                  <c:v>24117.73828125</c:v>
                </c:pt>
                <c:pt idx="121">
                  <c:v>24454.8515625</c:v>
                </c:pt>
                <c:pt idx="122">
                  <c:v>22605.46484375</c:v>
                </c:pt>
                <c:pt idx="123">
                  <c:v>20885.109375</c:v>
                </c:pt>
                <c:pt idx="124">
                  <c:v>17567.60546875</c:v>
                </c:pt>
                <c:pt idx="125">
                  <c:v>15258.7265625</c:v>
                </c:pt>
                <c:pt idx="126">
                  <c:v>15008.94921875</c:v>
                </c:pt>
                <c:pt idx="127">
                  <c:v>16343.5859375</c:v>
                </c:pt>
                <c:pt idx="128">
                  <c:v>19051.15234375</c:v>
                </c:pt>
                <c:pt idx="129">
                  <c:v>22425.015625</c:v>
                </c:pt>
                <c:pt idx="130">
                  <c:v>22928.83984375</c:v>
                </c:pt>
                <c:pt idx="131">
                  <c:v>22253.55859375</c:v>
                </c:pt>
                <c:pt idx="132">
                  <c:v>25014.6015625</c:v>
                </c:pt>
                <c:pt idx="133">
                  <c:v>23618.5546875</c:v>
                </c:pt>
                <c:pt idx="134">
                  <c:v>23895.2265625</c:v>
                </c:pt>
                <c:pt idx="135">
                  <c:v>18087.96875</c:v>
                </c:pt>
                <c:pt idx="136">
                  <c:v>17690.6171875</c:v>
                </c:pt>
                <c:pt idx="137">
                  <c:v>18482.4921875</c:v>
                </c:pt>
                <c:pt idx="138">
                  <c:v>15575.75</c:v>
                </c:pt>
                <c:pt idx="139">
                  <c:v>13912.40625</c:v>
                </c:pt>
                <c:pt idx="140">
                  <c:v>17375.9296875</c:v>
                </c:pt>
                <c:pt idx="141">
                  <c:v>16801.5234375</c:v>
                </c:pt>
                <c:pt idx="142">
                  <c:v>15872.8359375</c:v>
                </c:pt>
                <c:pt idx="143">
                  <c:v>14661.5546875</c:v>
                </c:pt>
                <c:pt idx="144">
                  <c:v>14323.34375</c:v>
                </c:pt>
                <c:pt idx="145">
                  <c:v>14347.94140625</c:v>
                </c:pt>
                <c:pt idx="146">
                  <c:v>16002.69140625</c:v>
                </c:pt>
                <c:pt idx="147">
                  <c:v>17725.88671875</c:v>
                </c:pt>
                <c:pt idx="148">
                  <c:v>18185.4453125</c:v>
                </c:pt>
                <c:pt idx="149">
                  <c:v>18521.34375</c:v>
                </c:pt>
                <c:pt idx="150">
                  <c:v>19389.0234375</c:v>
                </c:pt>
                <c:pt idx="151">
                  <c:v>24238.5859375</c:v>
                </c:pt>
                <c:pt idx="152">
                  <c:v>20065.890625</c:v>
                </c:pt>
                <c:pt idx="153">
                  <c:v>24457.7890625</c:v>
                </c:pt>
                <c:pt idx="154">
                  <c:v>22695.09765625</c:v>
                </c:pt>
                <c:pt idx="155">
                  <c:v>20238.5625</c:v>
                </c:pt>
                <c:pt idx="156">
                  <c:v>18594.38671875</c:v>
                </c:pt>
                <c:pt idx="157">
                  <c:v>17043.19921875</c:v>
                </c:pt>
                <c:pt idx="158">
                  <c:v>17524.6171875</c:v>
                </c:pt>
                <c:pt idx="159">
                  <c:v>20385.6640625</c:v>
                </c:pt>
                <c:pt idx="160">
                  <c:v>24020.796875</c:v>
                </c:pt>
                <c:pt idx="161">
                  <c:v>23676.625</c:v>
                </c:pt>
                <c:pt idx="162">
                  <c:v>19658.6171875</c:v>
                </c:pt>
                <c:pt idx="163">
                  <c:v>19539.0234375</c:v>
                </c:pt>
                <c:pt idx="164">
                  <c:v>22896.34765625</c:v>
                </c:pt>
                <c:pt idx="165">
                  <c:v>16962.7109375</c:v>
                </c:pt>
                <c:pt idx="166">
                  <c:v>19075.4296875</c:v>
                </c:pt>
                <c:pt idx="167">
                  <c:v>20817.921875</c:v>
                </c:pt>
                <c:pt idx="168">
                  <c:v>20952.40625</c:v>
                </c:pt>
                <c:pt idx="169">
                  <c:v>18176.546875</c:v>
                </c:pt>
                <c:pt idx="170">
                  <c:v>14060.34375</c:v>
                </c:pt>
                <c:pt idx="171">
                  <c:v>20442.296875</c:v>
                </c:pt>
                <c:pt idx="172">
                  <c:v>20891</c:v>
                </c:pt>
                <c:pt idx="173">
                  <c:v>19200.859375</c:v>
                </c:pt>
                <c:pt idx="174">
                  <c:v>15455.296875</c:v>
                </c:pt>
                <c:pt idx="175">
                  <c:v>12128.984375</c:v>
                </c:pt>
                <c:pt idx="176">
                  <c:v>20732.7109375</c:v>
                </c:pt>
                <c:pt idx="177">
                  <c:v>20859.0546875</c:v>
                </c:pt>
                <c:pt idx="178">
                  <c:v>18971.640625</c:v>
                </c:pt>
                <c:pt idx="179">
                  <c:v>15234.09375</c:v>
                </c:pt>
                <c:pt idx="180">
                  <c:v>12863.765625</c:v>
                </c:pt>
                <c:pt idx="181">
                  <c:v>12329.96875</c:v>
                </c:pt>
                <c:pt idx="182">
                  <c:v>14509.40625</c:v>
                </c:pt>
                <c:pt idx="183">
                  <c:v>13363.6015625</c:v>
                </c:pt>
                <c:pt idx="184">
                  <c:v>11610.7734375</c:v>
                </c:pt>
                <c:pt idx="185">
                  <c:v>12603.03125</c:v>
                </c:pt>
                <c:pt idx="186">
                  <c:v>10202.71875</c:v>
                </c:pt>
                <c:pt idx="187">
                  <c:v>9165.7734375</c:v>
                </c:pt>
                <c:pt idx="188">
                  <c:v>8818.0546875</c:v>
                </c:pt>
                <c:pt idx="189">
                  <c:v>11393.75</c:v>
                </c:pt>
                <c:pt idx="190">
                  <c:v>13304.94921875</c:v>
                </c:pt>
                <c:pt idx="191">
                  <c:v>14661.6640625</c:v>
                </c:pt>
                <c:pt idx="192">
                  <c:v>13186.4453125</c:v>
                </c:pt>
                <c:pt idx="193">
                  <c:v>12614.63671875</c:v>
                </c:pt>
                <c:pt idx="194">
                  <c:v>14468.18359375</c:v>
                </c:pt>
                <c:pt idx="195">
                  <c:v>16587.78125</c:v>
                </c:pt>
                <c:pt idx="196">
                  <c:v>16593.32421875</c:v>
                </c:pt>
                <c:pt idx="197">
                  <c:v>14939.46875</c:v>
                </c:pt>
                <c:pt idx="198">
                  <c:v>13585.5234375</c:v>
                </c:pt>
                <c:pt idx="199">
                  <c:v>11580.8515625</c:v>
                </c:pt>
                <c:pt idx="200">
                  <c:v>9586.8671875</c:v>
                </c:pt>
                <c:pt idx="201">
                  <c:v>8059.8828125</c:v>
                </c:pt>
                <c:pt idx="202">
                  <c:v>8006.859375</c:v>
                </c:pt>
                <c:pt idx="203">
                  <c:v>10669.2734375</c:v>
                </c:pt>
                <c:pt idx="204">
                  <c:v>12726.375</c:v>
                </c:pt>
                <c:pt idx="205">
                  <c:v>15545.03125</c:v>
                </c:pt>
                <c:pt idx="206">
                  <c:v>16259.9765625</c:v>
                </c:pt>
                <c:pt idx="207">
                  <c:v>15883.859375</c:v>
                </c:pt>
                <c:pt idx="208">
                  <c:v>15329.40234375</c:v>
                </c:pt>
                <c:pt idx="209">
                  <c:v>14388.8828125</c:v>
                </c:pt>
                <c:pt idx="210">
                  <c:v>17628.7734375</c:v>
                </c:pt>
                <c:pt idx="211">
                  <c:v>16904.578125</c:v>
                </c:pt>
                <c:pt idx="212">
                  <c:v>17049.0859375</c:v>
                </c:pt>
                <c:pt idx="213">
                  <c:v>17096.6640625</c:v>
                </c:pt>
                <c:pt idx="214">
                  <c:v>15546.71875</c:v>
                </c:pt>
                <c:pt idx="215">
                  <c:v>15463.65234375</c:v>
                </c:pt>
                <c:pt idx="216">
                  <c:v>12866.15234375</c:v>
                </c:pt>
                <c:pt idx="217">
                  <c:v>11676.28515625</c:v>
                </c:pt>
                <c:pt idx="218">
                  <c:v>11863.8828125</c:v>
                </c:pt>
                <c:pt idx="219">
                  <c:v>14528.7265625</c:v>
                </c:pt>
                <c:pt idx="220">
                  <c:v>17172.94921875</c:v>
                </c:pt>
                <c:pt idx="221">
                  <c:v>18763.359375</c:v>
                </c:pt>
                <c:pt idx="222">
                  <c:v>18164.96875</c:v>
                </c:pt>
                <c:pt idx="223">
                  <c:v>17917.7109375</c:v>
                </c:pt>
                <c:pt idx="224">
                  <c:v>18027.15234375</c:v>
                </c:pt>
                <c:pt idx="225">
                  <c:v>14779.7578125</c:v>
                </c:pt>
                <c:pt idx="226">
                  <c:v>14742.828125</c:v>
                </c:pt>
                <c:pt idx="227">
                  <c:v>14710.265625</c:v>
                </c:pt>
                <c:pt idx="228">
                  <c:v>13782.9765625</c:v>
                </c:pt>
                <c:pt idx="229">
                  <c:v>11574.203125</c:v>
                </c:pt>
                <c:pt idx="230">
                  <c:v>11713.984375</c:v>
                </c:pt>
                <c:pt idx="231">
                  <c:v>12900.328125</c:v>
                </c:pt>
                <c:pt idx="232">
                  <c:v>13830.5546875</c:v>
                </c:pt>
                <c:pt idx="233">
                  <c:v>14082.3203125</c:v>
                </c:pt>
                <c:pt idx="234">
                  <c:v>14699.3359375</c:v>
                </c:pt>
                <c:pt idx="235">
                  <c:v>15849.0703125</c:v>
                </c:pt>
                <c:pt idx="236">
                  <c:v>16037.640625</c:v>
                </c:pt>
                <c:pt idx="237">
                  <c:v>15035.5234375</c:v>
                </c:pt>
                <c:pt idx="238">
                  <c:v>16130.1171875</c:v>
                </c:pt>
                <c:pt idx="239">
                  <c:v>14288.6328125</c:v>
                </c:pt>
                <c:pt idx="240">
                  <c:v>17349.94921875</c:v>
                </c:pt>
                <c:pt idx="241">
                  <c:v>17011.6328125</c:v>
                </c:pt>
                <c:pt idx="242">
                  <c:v>18710.984375</c:v>
                </c:pt>
                <c:pt idx="243">
                  <c:v>17095.21484375</c:v>
                </c:pt>
                <c:pt idx="244">
                  <c:v>17126.4453125</c:v>
                </c:pt>
                <c:pt idx="245">
                  <c:v>18330.328125</c:v>
                </c:pt>
                <c:pt idx="246">
                  <c:v>18078.5859375</c:v>
                </c:pt>
                <c:pt idx="247">
                  <c:v>15581.5703125</c:v>
                </c:pt>
                <c:pt idx="248">
                  <c:v>12185.296875</c:v>
                </c:pt>
                <c:pt idx="249">
                  <c:v>7420.71875</c:v>
                </c:pt>
                <c:pt idx="250">
                  <c:v>8345.390625</c:v>
                </c:pt>
                <c:pt idx="251">
                  <c:v>18192.875</c:v>
                </c:pt>
                <c:pt idx="252">
                  <c:v>15036.5703125</c:v>
                </c:pt>
                <c:pt idx="253">
                  <c:v>17927.0625</c:v>
                </c:pt>
                <c:pt idx="254">
                  <c:v>17159</c:v>
                </c:pt>
                <c:pt idx="255">
                  <c:v>22972.1484375</c:v>
                </c:pt>
                <c:pt idx="256">
                  <c:v>18140.015625</c:v>
                </c:pt>
                <c:pt idx="257">
                  <c:v>17696.15625</c:v>
                </c:pt>
                <c:pt idx="258">
                  <c:v>24325.515625</c:v>
                </c:pt>
                <c:pt idx="259">
                  <c:v>24508.25</c:v>
                </c:pt>
                <c:pt idx="260">
                  <c:v>24184.3359375</c:v>
                </c:pt>
                <c:pt idx="261">
                  <c:v>21208.64453125</c:v>
                </c:pt>
                <c:pt idx="262">
                  <c:v>24192.734375</c:v>
                </c:pt>
                <c:pt idx="263">
                  <c:v>24476.3203125</c:v>
                </c:pt>
                <c:pt idx="264">
                  <c:v>19494.0703125</c:v>
                </c:pt>
                <c:pt idx="265">
                  <c:v>23720.38671875</c:v>
                </c:pt>
                <c:pt idx="266">
                  <c:v>23009.5078125</c:v>
                </c:pt>
                <c:pt idx="267">
                  <c:v>18524.203125</c:v>
                </c:pt>
                <c:pt idx="268">
                  <c:v>19168.75</c:v>
                </c:pt>
                <c:pt idx="269">
                  <c:v>24187.73046875</c:v>
                </c:pt>
                <c:pt idx="270">
                  <c:v>26743.43359375</c:v>
                </c:pt>
                <c:pt idx="271">
                  <c:v>24365.02734375</c:v>
                </c:pt>
                <c:pt idx="272">
                  <c:v>22449.4453125</c:v>
                </c:pt>
                <c:pt idx="273">
                  <c:v>20842.65625</c:v>
                </c:pt>
                <c:pt idx="274">
                  <c:v>21417.87890625</c:v>
                </c:pt>
                <c:pt idx="275">
                  <c:v>24688.9453125</c:v>
                </c:pt>
                <c:pt idx="276">
                  <c:v>27589.6953125</c:v>
                </c:pt>
                <c:pt idx="277">
                  <c:v>28267.0625</c:v>
                </c:pt>
                <c:pt idx="278">
                  <c:v>28071.91796875</c:v>
                </c:pt>
                <c:pt idx="279">
                  <c:v>27521.1953125</c:v>
                </c:pt>
                <c:pt idx="280">
                  <c:v>26857.88671875</c:v>
                </c:pt>
                <c:pt idx="281">
                  <c:v>27160.65234375</c:v>
                </c:pt>
                <c:pt idx="282">
                  <c:v>23187.77734375</c:v>
                </c:pt>
                <c:pt idx="283">
                  <c:v>27864.15625</c:v>
                </c:pt>
                <c:pt idx="284">
                  <c:v>27614.09765625</c:v>
                </c:pt>
                <c:pt idx="285">
                  <c:v>16687.9296875</c:v>
                </c:pt>
                <c:pt idx="286">
                  <c:v>12123.25</c:v>
                </c:pt>
                <c:pt idx="287">
                  <c:v>16163.625</c:v>
                </c:pt>
                <c:pt idx="288">
                  <c:v>15582.015625</c:v>
                </c:pt>
                <c:pt idx="289">
                  <c:v>13768.8515625</c:v>
                </c:pt>
                <c:pt idx="290">
                  <c:v>14031.7734375</c:v>
                </c:pt>
                <c:pt idx="291">
                  <c:v>16218.59375</c:v>
                </c:pt>
                <c:pt idx="292">
                  <c:v>16274.8203125</c:v>
                </c:pt>
                <c:pt idx="293">
                  <c:v>14986.4921875</c:v>
                </c:pt>
                <c:pt idx="294">
                  <c:v>11320.3046875</c:v>
                </c:pt>
                <c:pt idx="295">
                  <c:v>8914.9453125</c:v>
                </c:pt>
                <c:pt idx="296">
                  <c:v>4079.9609375</c:v>
                </c:pt>
                <c:pt idx="297">
                  <c:v>12826.21875</c:v>
                </c:pt>
                <c:pt idx="298">
                  <c:v>15791.81640625</c:v>
                </c:pt>
                <c:pt idx="299">
                  <c:v>15314.71484375</c:v>
                </c:pt>
                <c:pt idx="300">
                  <c:v>17231.2421875</c:v>
                </c:pt>
                <c:pt idx="301">
                  <c:v>15892.37890625</c:v>
                </c:pt>
                <c:pt idx="302">
                  <c:v>17065.7265625</c:v>
                </c:pt>
                <c:pt idx="303">
                  <c:v>16817.859375</c:v>
                </c:pt>
                <c:pt idx="304">
                  <c:v>14686.71875</c:v>
                </c:pt>
                <c:pt idx="305">
                  <c:v>14453.3203125</c:v>
                </c:pt>
                <c:pt idx="306">
                  <c:v>17991.3359375</c:v>
                </c:pt>
                <c:pt idx="307">
                  <c:v>18174.140625</c:v>
                </c:pt>
                <c:pt idx="308">
                  <c:v>15297.7109375</c:v>
                </c:pt>
                <c:pt idx="309">
                  <c:v>9909.171875</c:v>
                </c:pt>
                <c:pt idx="310">
                  <c:v>10335.2890625</c:v>
                </c:pt>
                <c:pt idx="311">
                  <c:v>15879.7421875</c:v>
                </c:pt>
                <c:pt idx="312">
                  <c:v>17909.8515625</c:v>
                </c:pt>
                <c:pt idx="313">
                  <c:v>18547.53125</c:v>
                </c:pt>
                <c:pt idx="314">
                  <c:v>17606.234375</c:v>
                </c:pt>
                <c:pt idx="315">
                  <c:v>27964.23046875</c:v>
                </c:pt>
                <c:pt idx="316">
                  <c:v>26578.50390625</c:v>
                </c:pt>
                <c:pt idx="317">
                  <c:v>26829.2109375</c:v>
                </c:pt>
                <c:pt idx="318">
                  <c:v>26021.5234375</c:v>
                </c:pt>
                <c:pt idx="319">
                  <c:v>27261.93359375</c:v>
                </c:pt>
                <c:pt idx="320">
                  <c:v>26452.8203125</c:v>
                </c:pt>
                <c:pt idx="321">
                  <c:v>26993</c:v>
                </c:pt>
                <c:pt idx="322">
                  <c:v>24213.81640625</c:v>
                </c:pt>
                <c:pt idx="323">
                  <c:v>23403.625</c:v>
                </c:pt>
                <c:pt idx="324">
                  <c:v>23500.98046875</c:v>
                </c:pt>
                <c:pt idx="325">
                  <c:v>24392.54296875</c:v>
                </c:pt>
                <c:pt idx="326">
                  <c:v>27334.359375</c:v>
                </c:pt>
                <c:pt idx="327">
                  <c:v>26907.9375</c:v>
                </c:pt>
                <c:pt idx="328">
                  <c:v>27595.6171875</c:v>
                </c:pt>
                <c:pt idx="329">
                  <c:v>27497.3125</c:v>
                </c:pt>
                <c:pt idx="330">
                  <c:v>24472.5078125</c:v>
                </c:pt>
                <c:pt idx="331">
                  <c:v>19875.75</c:v>
                </c:pt>
                <c:pt idx="332">
                  <c:v>19722.96875</c:v>
                </c:pt>
                <c:pt idx="333">
                  <c:v>25874.60546875</c:v>
                </c:pt>
                <c:pt idx="334">
                  <c:v>24954.4609375</c:v>
                </c:pt>
                <c:pt idx="335">
                  <c:v>24278.77734375</c:v>
                </c:pt>
                <c:pt idx="336">
                  <c:v>25582.24609375</c:v>
                </c:pt>
                <c:pt idx="337">
                  <c:v>26660.04296875</c:v>
                </c:pt>
                <c:pt idx="338">
                  <c:v>24091.453125</c:v>
                </c:pt>
                <c:pt idx="339">
                  <c:v>21577.375</c:v>
                </c:pt>
                <c:pt idx="340">
                  <c:v>25037.984375</c:v>
                </c:pt>
                <c:pt idx="341">
                  <c:v>22092.890625</c:v>
                </c:pt>
                <c:pt idx="342">
                  <c:v>25259.375</c:v>
                </c:pt>
                <c:pt idx="343">
                  <c:v>20324.8125</c:v>
                </c:pt>
                <c:pt idx="344">
                  <c:v>22158.109375</c:v>
                </c:pt>
                <c:pt idx="345">
                  <c:v>23217.5234375</c:v>
                </c:pt>
                <c:pt idx="346">
                  <c:v>21861.9140625</c:v>
                </c:pt>
                <c:pt idx="347">
                  <c:v>18400.84375</c:v>
                </c:pt>
                <c:pt idx="348">
                  <c:v>16497.4765625</c:v>
                </c:pt>
                <c:pt idx="349">
                  <c:v>11802.0859375</c:v>
                </c:pt>
                <c:pt idx="350">
                  <c:v>13820.8515625</c:v>
                </c:pt>
                <c:pt idx="351">
                  <c:v>20447.734375</c:v>
                </c:pt>
                <c:pt idx="352">
                  <c:v>18701.5703125</c:v>
                </c:pt>
                <c:pt idx="353">
                  <c:v>17149.421875</c:v>
                </c:pt>
                <c:pt idx="354">
                  <c:v>16527.96875</c:v>
                </c:pt>
                <c:pt idx="355">
                  <c:v>18006.96484375</c:v>
                </c:pt>
                <c:pt idx="356">
                  <c:v>20261.42578125</c:v>
                </c:pt>
                <c:pt idx="357">
                  <c:v>22134.03515625</c:v>
                </c:pt>
                <c:pt idx="358">
                  <c:v>23224.484375</c:v>
                </c:pt>
                <c:pt idx="359">
                  <c:v>20894.57421875</c:v>
                </c:pt>
                <c:pt idx="360">
                  <c:v>23917.59375</c:v>
                </c:pt>
                <c:pt idx="361">
                  <c:v>23960.75</c:v>
                </c:pt>
                <c:pt idx="362">
                  <c:v>25515.3125</c:v>
                </c:pt>
                <c:pt idx="363">
                  <c:v>23486.0703125</c:v>
                </c:pt>
                <c:pt idx="364">
                  <c:v>18355.53125</c:v>
                </c:pt>
                <c:pt idx="365">
                  <c:v>19328.25</c:v>
                </c:pt>
                <c:pt idx="366">
                  <c:v>25501.74609375</c:v>
                </c:pt>
                <c:pt idx="367">
                  <c:v>21243.58984375</c:v>
                </c:pt>
                <c:pt idx="368">
                  <c:v>16044.875</c:v>
                </c:pt>
                <c:pt idx="369">
                  <c:v>21871.43359375</c:v>
                </c:pt>
                <c:pt idx="370">
                  <c:v>22960.3828125</c:v>
                </c:pt>
                <c:pt idx="371">
                  <c:v>26602.8515625</c:v>
                </c:pt>
                <c:pt idx="372">
                  <c:v>26070.59375</c:v>
                </c:pt>
                <c:pt idx="373">
                  <c:v>26652.5078125</c:v>
                </c:pt>
                <c:pt idx="374">
                  <c:v>24246.9765625</c:v>
                </c:pt>
                <c:pt idx="375">
                  <c:v>20765.9375</c:v>
                </c:pt>
                <c:pt idx="376">
                  <c:v>22673.546875</c:v>
                </c:pt>
                <c:pt idx="377">
                  <c:v>22697.0859375</c:v>
                </c:pt>
                <c:pt idx="378">
                  <c:v>20959.5</c:v>
                </c:pt>
                <c:pt idx="379">
                  <c:v>20251.546875</c:v>
                </c:pt>
                <c:pt idx="380">
                  <c:v>22499.3203125</c:v>
                </c:pt>
                <c:pt idx="381">
                  <c:v>20938.59375</c:v>
                </c:pt>
                <c:pt idx="382">
                  <c:v>19216.734375</c:v>
                </c:pt>
                <c:pt idx="383">
                  <c:v>19002.21875</c:v>
                </c:pt>
                <c:pt idx="384">
                  <c:v>19226.3984375</c:v>
                </c:pt>
                <c:pt idx="385">
                  <c:v>19935.9921875</c:v>
                </c:pt>
                <c:pt idx="386">
                  <c:v>20371.3984375</c:v>
                </c:pt>
                <c:pt idx="387">
                  <c:v>21138.6015625</c:v>
                </c:pt>
                <c:pt idx="388">
                  <c:v>21781.5234375</c:v>
                </c:pt>
                <c:pt idx="389">
                  <c:v>21638.5859375</c:v>
                </c:pt>
                <c:pt idx="390">
                  <c:v>12021.4140625</c:v>
                </c:pt>
                <c:pt idx="391">
                  <c:v>12889.953125</c:v>
                </c:pt>
                <c:pt idx="392">
                  <c:v>12424.8515625</c:v>
                </c:pt>
                <c:pt idx="393">
                  <c:v>11770.7890625</c:v>
                </c:pt>
                <c:pt idx="394">
                  <c:v>9355.953125</c:v>
                </c:pt>
                <c:pt idx="395">
                  <c:v>9371.140625</c:v>
                </c:pt>
                <c:pt idx="396">
                  <c:v>10864.8359375</c:v>
                </c:pt>
                <c:pt idx="397">
                  <c:v>11605.5859375</c:v>
                </c:pt>
                <c:pt idx="398">
                  <c:v>11032.234375</c:v>
                </c:pt>
                <c:pt idx="399">
                  <c:v>11948.9765625</c:v>
                </c:pt>
                <c:pt idx="400">
                  <c:v>12761.328125</c:v>
                </c:pt>
                <c:pt idx="401">
                  <c:v>13169.4375</c:v>
                </c:pt>
                <c:pt idx="402">
                  <c:v>12310.5390625</c:v>
                </c:pt>
                <c:pt idx="403">
                  <c:v>13194.90625</c:v>
                </c:pt>
                <c:pt idx="404">
                  <c:v>11469.375</c:v>
                </c:pt>
                <c:pt idx="405">
                  <c:v>27897.99609375</c:v>
                </c:pt>
                <c:pt idx="406">
                  <c:v>26524.74609375</c:v>
                </c:pt>
                <c:pt idx="407">
                  <c:v>28830.66796875</c:v>
                </c:pt>
                <c:pt idx="408">
                  <c:v>27792.609375</c:v>
                </c:pt>
                <c:pt idx="409">
                  <c:v>25149.91015625</c:v>
                </c:pt>
                <c:pt idx="410">
                  <c:v>29099.28515625</c:v>
                </c:pt>
                <c:pt idx="411">
                  <c:v>28526.29296875</c:v>
                </c:pt>
                <c:pt idx="412">
                  <c:v>27929.58203125</c:v>
                </c:pt>
                <c:pt idx="413">
                  <c:v>28661.6875</c:v>
                </c:pt>
                <c:pt idx="414">
                  <c:v>27165.86328125</c:v>
                </c:pt>
                <c:pt idx="415">
                  <c:v>27377.19140625</c:v>
                </c:pt>
                <c:pt idx="416">
                  <c:v>27776.4296875</c:v>
                </c:pt>
                <c:pt idx="417">
                  <c:v>25077.625</c:v>
                </c:pt>
                <c:pt idx="418">
                  <c:v>28420.5390625</c:v>
                </c:pt>
                <c:pt idx="419">
                  <c:v>29025.0390625</c:v>
                </c:pt>
                <c:pt idx="420">
                  <c:v>15267.3203125</c:v>
                </c:pt>
                <c:pt idx="421">
                  <c:v>13513.9765625</c:v>
                </c:pt>
                <c:pt idx="422">
                  <c:v>10907.7265625</c:v>
                </c:pt>
                <c:pt idx="423">
                  <c:v>9720.359375</c:v>
                </c:pt>
                <c:pt idx="424">
                  <c:v>11785.3125</c:v>
                </c:pt>
                <c:pt idx="425">
                  <c:v>12695.2578125</c:v>
                </c:pt>
                <c:pt idx="426">
                  <c:v>14052.15625</c:v>
                </c:pt>
                <c:pt idx="427">
                  <c:v>15035.3984375</c:v>
                </c:pt>
                <c:pt idx="428">
                  <c:v>13794.046875</c:v>
                </c:pt>
                <c:pt idx="429">
                  <c:v>9928.375</c:v>
                </c:pt>
                <c:pt idx="430">
                  <c:v>6471.28125</c:v>
                </c:pt>
                <c:pt idx="431">
                  <c:v>6585.484375</c:v>
                </c:pt>
                <c:pt idx="432">
                  <c:v>14136.9140625</c:v>
                </c:pt>
                <c:pt idx="433">
                  <c:v>14549.015625</c:v>
                </c:pt>
                <c:pt idx="434">
                  <c:v>15159.1875</c:v>
                </c:pt>
                <c:pt idx="435">
                  <c:v>20648.953125</c:v>
                </c:pt>
                <c:pt idx="436">
                  <c:v>20284.78125</c:v>
                </c:pt>
                <c:pt idx="437">
                  <c:v>20018.109375</c:v>
                </c:pt>
                <c:pt idx="438">
                  <c:v>21410.8125</c:v>
                </c:pt>
                <c:pt idx="439">
                  <c:v>20646.90625</c:v>
                </c:pt>
                <c:pt idx="440">
                  <c:v>20114.9140625</c:v>
                </c:pt>
                <c:pt idx="441">
                  <c:v>20972.7578125</c:v>
                </c:pt>
                <c:pt idx="442">
                  <c:v>21459.640625</c:v>
                </c:pt>
                <c:pt idx="443">
                  <c:v>18158.734375</c:v>
                </c:pt>
                <c:pt idx="444">
                  <c:v>15300.9453125</c:v>
                </c:pt>
                <c:pt idx="445">
                  <c:v>10094.8671875</c:v>
                </c:pt>
                <c:pt idx="446">
                  <c:v>10595.1328125</c:v>
                </c:pt>
                <c:pt idx="447">
                  <c:v>17712.2421875</c:v>
                </c:pt>
                <c:pt idx="448">
                  <c:v>19676.125</c:v>
                </c:pt>
                <c:pt idx="449">
                  <c:v>18880.8046875</c:v>
                </c:pt>
                <c:pt idx="450">
                  <c:v>2162.5703125</c:v>
                </c:pt>
                <c:pt idx="451">
                  <c:v>3982.921875</c:v>
                </c:pt>
                <c:pt idx="452">
                  <c:v>-4786.8046875</c:v>
                </c:pt>
                <c:pt idx="453">
                  <c:v>-8304.09375</c:v>
                </c:pt>
                <c:pt idx="454">
                  <c:v>-5962.2265625</c:v>
                </c:pt>
                <c:pt idx="455">
                  <c:v>-5412.796875</c:v>
                </c:pt>
                <c:pt idx="456">
                  <c:v>-6282.8984375</c:v>
                </c:pt>
                <c:pt idx="457">
                  <c:v>-4174.8359375</c:v>
                </c:pt>
                <c:pt idx="458">
                  <c:v>-1920.53125</c:v>
                </c:pt>
                <c:pt idx="459">
                  <c:v>-2475.078125</c:v>
                </c:pt>
                <c:pt idx="460">
                  <c:v>-5111.3203125</c:v>
                </c:pt>
                <c:pt idx="461">
                  <c:v>-8622.125</c:v>
                </c:pt>
                <c:pt idx="462">
                  <c:v>-9361.4140625</c:v>
                </c:pt>
                <c:pt idx="463">
                  <c:v>-11512.3203125</c:v>
                </c:pt>
                <c:pt idx="464">
                  <c:v>2396.3046875</c:v>
                </c:pt>
                <c:pt idx="465">
                  <c:v>11996.1796875</c:v>
                </c:pt>
                <c:pt idx="466">
                  <c:v>8346.921875</c:v>
                </c:pt>
                <c:pt idx="467">
                  <c:v>11851.7890625</c:v>
                </c:pt>
                <c:pt idx="468">
                  <c:v>11859.8515625</c:v>
                </c:pt>
                <c:pt idx="469">
                  <c:v>9701</c:v>
                </c:pt>
                <c:pt idx="470">
                  <c:v>10236.796875</c:v>
                </c:pt>
                <c:pt idx="471">
                  <c:v>12122.5859375</c:v>
                </c:pt>
                <c:pt idx="472">
                  <c:v>12317.3671875</c:v>
                </c:pt>
                <c:pt idx="473">
                  <c:v>12818.9453125</c:v>
                </c:pt>
                <c:pt idx="474">
                  <c:v>10463.2734375</c:v>
                </c:pt>
                <c:pt idx="475">
                  <c:v>6272.265625</c:v>
                </c:pt>
                <c:pt idx="476">
                  <c:v>2694.5546875</c:v>
                </c:pt>
                <c:pt idx="477">
                  <c:v>-1680.46875</c:v>
                </c:pt>
                <c:pt idx="478">
                  <c:v>11184.390625</c:v>
                </c:pt>
                <c:pt idx="479">
                  <c:v>12636.90625</c:v>
                </c:pt>
                <c:pt idx="480">
                  <c:v>20710.3515625</c:v>
                </c:pt>
                <c:pt idx="481">
                  <c:v>16675.8671875</c:v>
                </c:pt>
                <c:pt idx="482">
                  <c:v>21357.48046875</c:v>
                </c:pt>
                <c:pt idx="483">
                  <c:v>17557.21875</c:v>
                </c:pt>
                <c:pt idx="484">
                  <c:v>16548.640625</c:v>
                </c:pt>
                <c:pt idx="485">
                  <c:v>16306.484375</c:v>
                </c:pt>
                <c:pt idx="486">
                  <c:v>15982.90625</c:v>
                </c:pt>
                <c:pt idx="487">
                  <c:v>17684.4609375</c:v>
                </c:pt>
                <c:pt idx="488">
                  <c:v>21423.67578125</c:v>
                </c:pt>
                <c:pt idx="489">
                  <c:v>18268.22265625</c:v>
                </c:pt>
                <c:pt idx="490">
                  <c:v>18124.56640625</c:v>
                </c:pt>
                <c:pt idx="491">
                  <c:v>18712.99609375</c:v>
                </c:pt>
                <c:pt idx="492">
                  <c:v>19851.0703125</c:v>
                </c:pt>
                <c:pt idx="493">
                  <c:v>19965.0625</c:v>
                </c:pt>
                <c:pt idx="494">
                  <c:v>20848.609375</c:v>
                </c:pt>
                <c:pt idx="495">
                  <c:v>27567.95703125</c:v>
                </c:pt>
                <c:pt idx="496">
                  <c:v>27313.03125</c:v>
                </c:pt>
                <c:pt idx="497">
                  <c:v>27715.03515625</c:v>
                </c:pt>
                <c:pt idx="498">
                  <c:v>25352.546875</c:v>
                </c:pt>
                <c:pt idx="499">
                  <c:v>27050.98046875</c:v>
                </c:pt>
                <c:pt idx="500">
                  <c:v>27614.21484375</c:v>
                </c:pt>
                <c:pt idx="501">
                  <c:v>27374.48046875</c:v>
                </c:pt>
                <c:pt idx="502">
                  <c:v>26005.12890625</c:v>
                </c:pt>
                <c:pt idx="503">
                  <c:v>24619.875</c:v>
                </c:pt>
                <c:pt idx="504">
                  <c:v>22002.359375</c:v>
                </c:pt>
                <c:pt idx="505">
                  <c:v>22192.28515625</c:v>
                </c:pt>
                <c:pt idx="506">
                  <c:v>26210.1640625</c:v>
                </c:pt>
                <c:pt idx="507">
                  <c:v>26478.84375</c:v>
                </c:pt>
                <c:pt idx="508">
                  <c:v>27285.67578125</c:v>
                </c:pt>
                <c:pt idx="509">
                  <c:v>26517.2734375</c:v>
                </c:pt>
                <c:pt idx="510">
                  <c:v>20333.4140625</c:v>
                </c:pt>
                <c:pt idx="511">
                  <c:v>20713.5</c:v>
                </c:pt>
                <c:pt idx="512">
                  <c:v>20280.01171875</c:v>
                </c:pt>
                <c:pt idx="513">
                  <c:v>21121.69921875</c:v>
                </c:pt>
                <c:pt idx="514">
                  <c:v>21241.87109375</c:v>
                </c:pt>
                <c:pt idx="515">
                  <c:v>20608.05859375</c:v>
                </c:pt>
                <c:pt idx="516">
                  <c:v>19190.4140625</c:v>
                </c:pt>
                <c:pt idx="517">
                  <c:v>18902.703125</c:v>
                </c:pt>
                <c:pt idx="518">
                  <c:v>21361.33203125</c:v>
                </c:pt>
                <c:pt idx="519">
                  <c:v>20102.828125</c:v>
                </c:pt>
                <c:pt idx="520">
                  <c:v>20747.26171875</c:v>
                </c:pt>
                <c:pt idx="521">
                  <c:v>20785.03125</c:v>
                </c:pt>
                <c:pt idx="522">
                  <c:v>21541.80859375</c:v>
                </c:pt>
                <c:pt idx="523">
                  <c:v>21108.953125</c:v>
                </c:pt>
                <c:pt idx="524">
                  <c:v>20615.6328125</c:v>
                </c:pt>
                <c:pt idx="525">
                  <c:v>18847.1875</c:v>
                </c:pt>
                <c:pt idx="526">
                  <c:v>16957.9296875</c:v>
                </c:pt>
                <c:pt idx="527">
                  <c:v>13313.0078125</c:v>
                </c:pt>
                <c:pt idx="528">
                  <c:v>11569.1640625</c:v>
                </c:pt>
                <c:pt idx="529">
                  <c:v>7164.3828125</c:v>
                </c:pt>
                <c:pt idx="530">
                  <c:v>9707.796875</c:v>
                </c:pt>
                <c:pt idx="531">
                  <c:v>19981.421875</c:v>
                </c:pt>
                <c:pt idx="532">
                  <c:v>18546.84375</c:v>
                </c:pt>
                <c:pt idx="533">
                  <c:v>16572.53125</c:v>
                </c:pt>
                <c:pt idx="534">
                  <c:v>14635.8828125</c:v>
                </c:pt>
                <c:pt idx="535">
                  <c:v>14293.8515625</c:v>
                </c:pt>
                <c:pt idx="536">
                  <c:v>16439.9609375</c:v>
                </c:pt>
                <c:pt idx="537">
                  <c:v>18098.1796875</c:v>
                </c:pt>
                <c:pt idx="538">
                  <c:v>19918.3671875</c:v>
                </c:pt>
                <c:pt idx="539">
                  <c:v>18711.8515625</c:v>
                </c:pt>
                <c:pt idx="540">
                  <c:v>21799.546875</c:v>
                </c:pt>
                <c:pt idx="541">
                  <c:v>21621.796875</c:v>
                </c:pt>
                <c:pt idx="542">
                  <c:v>21972.8046875</c:v>
                </c:pt>
                <c:pt idx="543">
                  <c:v>20252.2109375</c:v>
                </c:pt>
                <c:pt idx="544">
                  <c:v>19942.8984375</c:v>
                </c:pt>
                <c:pt idx="545">
                  <c:v>22151.734375</c:v>
                </c:pt>
                <c:pt idx="546">
                  <c:v>21778.41015625</c:v>
                </c:pt>
                <c:pt idx="547">
                  <c:v>19553.2265625</c:v>
                </c:pt>
                <c:pt idx="548">
                  <c:v>21880.3046875</c:v>
                </c:pt>
                <c:pt idx="549">
                  <c:v>22286.2421875</c:v>
                </c:pt>
                <c:pt idx="550">
                  <c:v>21981.4375</c:v>
                </c:pt>
                <c:pt idx="551">
                  <c:v>21448.21875</c:v>
                </c:pt>
                <c:pt idx="552">
                  <c:v>19631.765625</c:v>
                </c:pt>
                <c:pt idx="553">
                  <c:v>15105.90625</c:v>
                </c:pt>
                <c:pt idx="554">
                  <c:v>19642.25</c:v>
                </c:pt>
                <c:pt idx="555">
                  <c:v>15376.484375</c:v>
                </c:pt>
                <c:pt idx="556">
                  <c:v>13736.2578125</c:v>
                </c:pt>
                <c:pt idx="557">
                  <c:v>11187.90625</c:v>
                </c:pt>
                <c:pt idx="558">
                  <c:v>10657.9921875</c:v>
                </c:pt>
                <c:pt idx="559">
                  <c:v>12142.3828125</c:v>
                </c:pt>
                <c:pt idx="560">
                  <c:v>14665.3359375</c:v>
                </c:pt>
                <c:pt idx="561">
                  <c:v>15696.7421875</c:v>
                </c:pt>
                <c:pt idx="562">
                  <c:v>14630.5703125</c:v>
                </c:pt>
                <c:pt idx="563">
                  <c:v>12539.0390625</c:v>
                </c:pt>
                <c:pt idx="564">
                  <c:v>10978.890625</c:v>
                </c:pt>
                <c:pt idx="565">
                  <c:v>8020.5859375</c:v>
                </c:pt>
                <c:pt idx="566">
                  <c:v>15509.2109375</c:v>
                </c:pt>
                <c:pt idx="567">
                  <c:v>13396.984375</c:v>
                </c:pt>
                <c:pt idx="568">
                  <c:v>14890.1640625</c:v>
                </c:pt>
                <c:pt idx="569">
                  <c:v>10849.703125</c:v>
                </c:pt>
                <c:pt idx="570">
                  <c:v>18351.65625</c:v>
                </c:pt>
                <c:pt idx="571">
                  <c:v>16400.0546875</c:v>
                </c:pt>
                <c:pt idx="572">
                  <c:v>14257.9296875</c:v>
                </c:pt>
                <c:pt idx="573">
                  <c:v>12383.703125</c:v>
                </c:pt>
                <c:pt idx="574">
                  <c:v>10876.4765625</c:v>
                </c:pt>
                <c:pt idx="575">
                  <c:v>11158.0625</c:v>
                </c:pt>
                <c:pt idx="576">
                  <c:v>13535.046875</c:v>
                </c:pt>
                <c:pt idx="577">
                  <c:v>15104.0390625</c:v>
                </c:pt>
                <c:pt idx="578">
                  <c:v>17913.9296875</c:v>
                </c:pt>
                <c:pt idx="579">
                  <c:v>18036.921875</c:v>
                </c:pt>
                <c:pt idx="580">
                  <c:v>19199.421875</c:v>
                </c:pt>
                <c:pt idx="581">
                  <c:v>17988.296875</c:v>
                </c:pt>
                <c:pt idx="582">
                  <c:v>16674.07421875</c:v>
                </c:pt>
                <c:pt idx="583">
                  <c:v>19078.58984375</c:v>
                </c:pt>
                <c:pt idx="584">
                  <c:v>18275.421875</c:v>
                </c:pt>
                <c:pt idx="585">
                  <c:v>18730.515625</c:v>
                </c:pt>
                <c:pt idx="586">
                  <c:v>17332.046875</c:v>
                </c:pt>
                <c:pt idx="587">
                  <c:v>15217.828125</c:v>
                </c:pt>
                <c:pt idx="588">
                  <c:v>12650.8203125</c:v>
                </c:pt>
                <c:pt idx="589">
                  <c:v>12452.03125</c:v>
                </c:pt>
                <c:pt idx="590">
                  <c:v>14968.578125</c:v>
                </c:pt>
                <c:pt idx="591">
                  <c:v>16577.2265625</c:v>
                </c:pt>
                <c:pt idx="592">
                  <c:v>17291.59375</c:v>
                </c:pt>
                <c:pt idx="593">
                  <c:v>18410.703125</c:v>
                </c:pt>
                <c:pt idx="594">
                  <c:v>19414.4765625</c:v>
                </c:pt>
                <c:pt idx="595">
                  <c:v>19059.25</c:v>
                </c:pt>
                <c:pt idx="596">
                  <c:v>15826.4609375</c:v>
                </c:pt>
                <c:pt idx="597">
                  <c:v>13418.1640625</c:v>
                </c:pt>
                <c:pt idx="598">
                  <c:v>10662.890625</c:v>
                </c:pt>
                <c:pt idx="599">
                  <c:v>17706.609375</c:v>
                </c:pt>
                <c:pt idx="600">
                  <c:v>25669.359375</c:v>
                </c:pt>
                <c:pt idx="601">
                  <c:v>25280.84765625</c:v>
                </c:pt>
                <c:pt idx="602">
                  <c:v>25883.1953125</c:v>
                </c:pt>
                <c:pt idx="603">
                  <c:v>25946.66796875</c:v>
                </c:pt>
                <c:pt idx="604">
                  <c:v>21823.96484375</c:v>
                </c:pt>
                <c:pt idx="605">
                  <c:v>26010.1875</c:v>
                </c:pt>
                <c:pt idx="606">
                  <c:v>25609.0859375</c:v>
                </c:pt>
                <c:pt idx="607">
                  <c:v>24550.2265625</c:v>
                </c:pt>
                <c:pt idx="608">
                  <c:v>23765.96875</c:v>
                </c:pt>
                <c:pt idx="609">
                  <c:v>24260.76171875</c:v>
                </c:pt>
                <c:pt idx="610">
                  <c:v>26216.86328125</c:v>
                </c:pt>
                <c:pt idx="611">
                  <c:v>23892.59765625</c:v>
                </c:pt>
                <c:pt idx="612">
                  <c:v>22452.40234375</c:v>
                </c:pt>
                <c:pt idx="613">
                  <c:v>23169.7734375</c:v>
                </c:pt>
                <c:pt idx="614">
                  <c:v>24331.01953125</c:v>
                </c:pt>
                <c:pt idx="615">
                  <c:v>11586.0546875</c:v>
                </c:pt>
                <c:pt idx="616">
                  <c:v>10440.921875</c:v>
                </c:pt>
                <c:pt idx="617">
                  <c:v>7096.1640625</c:v>
                </c:pt>
                <c:pt idx="618">
                  <c:v>5525.984375</c:v>
                </c:pt>
                <c:pt idx="619">
                  <c:v>4390.7578125</c:v>
                </c:pt>
                <c:pt idx="620">
                  <c:v>1803.765625</c:v>
                </c:pt>
                <c:pt idx="621">
                  <c:v>2870.625</c:v>
                </c:pt>
                <c:pt idx="622">
                  <c:v>2783.65625</c:v>
                </c:pt>
                <c:pt idx="623">
                  <c:v>3042.9921875</c:v>
                </c:pt>
                <c:pt idx="624">
                  <c:v>2887.5390625</c:v>
                </c:pt>
                <c:pt idx="625">
                  <c:v>2540.8984375</c:v>
                </c:pt>
                <c:pt idx="626">
                  <c:v>828.3984375</c:v>
                </c:pt>
                <c:pt idx="627">
                  <c:v>2063.1875</c:v>
                </c:pt>
                <c:pt idx="628">
                  <c:v>-2102.1953125</c:v>
                </c:pt>
                <c:pt idx="629">
                  <c:v>8087.03125</c:v>
                </c:pt>
                <c:pt idx="630">
                  <c:v>23412.2109375</c:v>
                </c:pt>
                <c:pt idx="631">
                  <c:v>20295.3203125</c:v>
                </c:pt>
                <c:pt idx="632">
                  <c:v>16003.28125</c:v>
                </c:pt>
                <c:pt idx="633">
                  <c:v>17236.0234375</c:v>
                </c:pt>
                <c:pt idx="634">
                  <c:v>24302.265625</c:v>
                </c:pt>
                <c:pt idx="635">
                  <c:v>24312.21875</c:v>
                </c:pt>
                <c:pt idx="636">
                  <c:v>23364.7734375</c:v>
                </c:pt>
                <c:pt idx="637">
                  <c:v>22266.9453125</c:v>
                </c:pt>
                <c:pt idx="638">
                  <c:v>17861.109375</c:v>
                </c:pt>
                <c:pt idx="639">
                  <c:v>22702.0390625</c:v>
                </c:pt>
                <c:pt idx="640">
                  <c:v>19927.96875</c:v>
                </c:pt>
                <c:pt idx="641">
                  <c:v>15705.390625</c:v>
                </c:pt>
                <c:pt idx="642">
                  <c:v>16960.7578125</c:v>
                </c:pt>
                <c:pt idx="643">
                  <c:v>24340.8359375</c:v>
                </c:pt>
                <c:pt idx="644">
                  <c:v>24385.734375</c:v>
                </c:pt>
                <c:pt idx="645">
                  <c:v>22785.0703125</c:v>
                </c:pt>
                <c:pt idx="646">
                  <c:v>21422.96875</c:v>
                </c:pt>
                <c:pt idx="647">
                  <c:v>23988.109375</c:v>
                </c:pt>
                <c:pt idx="648">
                  <c:v>20885.890625</c:v>
                </c:pt>
                <c:pt idx="649">
                  <c:v>24012.4453125</c:v>
                </c:pt>
                <c:pt idx="650">
                  <c:v>22922.47265625</c:v>
                </c:pt>
                <c:pt idx="651">
                  <c:v>21886.57421875</c:v>
                </c:pt>
                <c:pt idx="652">
                  <c:v>23446.98828125</c:v>
                </c:pt>
                <c:pt idx="653">
                  <c:v>22374.1328125</c:v>
                </c:pt>
                <c:pt idx="654">
                  <c:v>21217.75390625</c:v>
                </c:pt>
                <c:pt idx="655">
                  <c:v>21509.23046875</c:v>
                </c:pt>
                <c:pt idx="656">
                  <c:v>23740.96875</c:v>
                </c:pt>
                <c:pt idx="657">
                  <c:v>20781.2421875</c:v>
                </c:pt>
                <c:pt idx="658">
                  <c:v>18510.078125</c:v>
                </c:pt>
                <c:pt idx="659">
                  <c:v>24065.4609375</c:v>
                </c:pt>
                <c:pt idx="660">
                  <c:v>27033.2890625</c:v>
                </c:pt>
                <c:pt idx="661">
                  <c:v>26680.9296875</c:v>
                </c:pt>
                <c:pt idx="662">
                  <c:v>25203.28515625</c:v>
                </c:pt>
                <c:pt idx="663">
                  <c:v>26259.49609375</c:v>
                </c:pt>
                <c:pt idx="664">
                  <c:v>27196.88671875</c:v>
                </c:pt>
                <c:pt idx="665">
                  <c:v>25547.83984375</c:v>
                </c:pt>
                <c:pt idx="666">
                  <c:v>24787.4609375</c:v>
                </c:pt>
                <c:pt idx="667">
                  <c:v>25397.08984375</c:v>
                </c:pt>
                <c:pt idx="668">
                  <c:v>26162.14453125</c:v>
                </c:pt>
                <c:pt idx="669">
                  <c:v>25599.9453125</c:v>
                </c:pt>
                <c:pt idx="670">
                  <c:v>24818.4609375</c:v>
                </c:pt>
                <c:pt idx="671">
                  <c:v>26597.1015625</c:v>
                </c:pt>
                <c:pt idx="672">
                  <c:v>26793.29296875</c:v>
                </c:pt>
                <c:pt idx="673">
                  <c:v>26685.76953125</c:v>
                </c:pt>
                <c:pt idx="674">
                  <c:v>26936.4296875</c:v>
                </c:pt>
                <c:pt idx="675">
                  <c:v>26958.11328125</c:v>
                </c:pt>
                <c:pt idx="676">
                  <c:v>24983.359375</c:v>
                </c:pt>
                <c:pt idx="677">
                  <c:v>26368.484375</c:v>
                </c:pt>
                <c:pt idx="678">
                  <c:v>27522.8828125</c:v>
                </c:pt>
                <c:pt idx="679">
                  <c:v>26689.95703125</c:v>
                </c:pt>
                <c:pt idx="680">
                  <c:v>27598.81640625</c:v>
                </c:pt>
                <c:pt idx="681">
                  <c:v>26762.69921875</c:v>
                </c:pt>
                <c:pt idx="682">
                  <c:v>24821.1953125</c:v>
                </c:pt>
                <c:pt idx="683">
                  <c:v>22805.98046875</c:v>
                </c:pt>
                <c:pt idx="684">
                  <c:v>24355.75</c:v>
                </c:pt>
                <c:pt idx="685">
                  <c:v>27125.08203125</c:v>
                </c:pt>
                <c:pt idx="686">
                  <c:v>26036.14453125</c:v>
                </c:pt>
                <c:pt idx="687">
                  <c:v>26547.37890625</c:v>
                </c:pt>
                <c:pt idx="688">
                  <c:v>26024.640625</c:v>
                </c:pt>
                <c:pt idx="689">
                  <c:v>27140.015625</c:v>
                </c:pt>
                <c:pt idx="690">
                  <c:v>25072.54296875</c:v>
                </c:pt>
                <c:pt idx="691">
                  <c:v>25034.32421875</c:v>
                </c:pt>
                <c:pt idx="692">
                  <c:v>24783.7578125</c:v>
                </c:pt>
                <c:pt idx="693">
                  <c:v>20889.75</c:v>
                </c:pt>
                <c:pt idx="694">
                  <c:v>16257.625</c:v>
                </c:pt>
                <c:pt idx="695">
                  <c:v>21470.8984375</c:v>
                </c:pt>
                <c:pt idx="696">
                  <c:v>25015.859375</c:v>
                </c:pt>
                <c:pt idx="697">
                  <c:v>25183.7578125</c:v>
                </c:pt>
                <c:pt idx="698">
                  <c:v>24754.3515625</c:v>
                </c:pt>
                <c:pt idx="699">
                  <c:v>22962.09765625</c:v>
                </c:pt>
                <c:pt idx="700">
                  <c:v>22657.828125</c:v>
                </c:pt>
                <c:pt idx="701">
                  <c:v>24254.7421875</c:v>
                </c:pt>
                <c:pt idx="702">
                  <c:v>25100.859375</c:v>
                </c:pt>
                <c:pt idx="703">
                  <c:v>22436.015625</c:v>
                </c:pt>
                <c:pt idx="704">
                  <c:v>19662.00390625</c:v>
                </c:pt>
                <c:pt idx="705">
                  <c:v>4212.125</c:v>
                </c:pt>
                <c:pt idx="706">
                  <c:v>2809.2421875</c:v>
                </c:pt>
                <c:pt idx="707">
                  <c:v>288.1953125</c:v>
                </c:pt>
                <c:pt idx="708">
                  <c:v>-2915.5</c:v>
                </c:pt>
                <c:pt idx="709">
                  <c:v>-1199.4453125</c:v>
                </c:pt>
                <c:pt idx="710">
                  <c:v>-575.359375</c:v>
                </c:pt>
                <c:pt idx="711">
                  <c:v>3357.75</c:v>
                </c:pt>
                <c:pt idx="712">
                  <c:v>3715.7109375</c:v>
                </c:pt>
                <c:pt idx="713">
                  <c:v>4191.671875</c:v>
                </c:pt>
                <c:pt idx="714">
                  <c:v>3600.921875</c:v>
                </c:pt>
                <c:pt idx="715">
                  <c:v>1794.2578125</c:v>
                </c:pt>
                <c:pt idx="716">
                  <c:v>-1968.6796875</c:v>
                </c:pt>
                <c:pt idx="717">
                  <c:v>-3693.4140625</c:v>
                </c:pt>
                <c:pt idx="718">
                  <c:v>-6904.6171875</c:v>
                </c:pt>
                <c:pt idx="719">
                  <c:v>6558.6875</c:v>
                </c:pt>
                <c:pt idx="720">
                  <c:v>22930.0546875</c:v>
                </c:pt>
                <c:pt idx="721">
                  <c:v>22488.453125</c:v>
                </c:pt>
                <c:pt idx="722">
                  <c:v>23172.7109375</c:v>
                </c:pt>
                <c:pt idx="723">
                  <c:v>23950.65625</c:v>
                </c:pt>
                <c:pt idx="724">
                  <c:v>23755.8203125</c:v>
                </c:pt>
                <c:pt idx="725">
                  <c:v>22863.140625</c:v>
                </c:pt>
                <c:pt idx="726">
                  <c:v>24551.578125</c:v>
                </c:pt>
                <c:pt idx="727">
                  <c:v>24258.890625</c:v>
                </c:pt>
                <c:pt idx="728">
                  <c:v>23870.9296875</c:v>
                </c:pt>
                <c:pt idx="729">
                  <c:v>24182.203125</c:v>
                </c:pt>
                <c:pt idx="730">
                  <c:v>24057.9296875</c:v>
                </c:pt>
                <c:pt idx="731">
                  <c:v>23967.078125</c:v>
                </c:pt>
                <c:pt idx="732">
                  <c:v>21714.84375</c:v>
                </c:pt>
                <c:pt idx="733">
                  <c:v>20757.359375</c:v>
                </c:pt>
                <c:pt idx="734">
                  <c:v>21819.4453125</c:v>
                </c:pt>
                <c:pt idx="735">
                  <c:v>24373.69140625</c:v>
                </c:pt>
                <c:pt idx="736">
                  <c:v>23101.69921875</c:v>
                </c:pt>
                <c:pt idx="737">
                  <c:v>19278.40625</c:v>
                </c:pt>
                <c:pt idx="738">
                  <c:v>14293.703125</c:v>
                </c:pt>
                <c:pt idx="739">
                  <c:v>20148.6796875</c:v>
                </c:pt>
                <c:pt idx="740">
                  <c:v>24325.86328125</c:v>
                </c:pt>
                <c:pt idx="741">
                  <c:v>23906.36328125</c:v>
                </c:pt>
                <c:pt idx="742">
                  <c:v>23048.703125</c:v>
                </c:pt>
                <c:pt idx="743">
                  <c:v>23323.96484375</c:v>
                </c:pt>
                <c:pt idx="744">
                  <c:v>21053.375</c:v>
                </c:pt>
                <c:pt idx="745">
                  <c:v>20671.8828125</c:v>
                </c:pt>
                <c:pt idx="746">
                  <c:v>23225.37109375</c:v>
                </c:pt>
                <c:pt idx="747">
                  <c:v>20660.3515625</c:v>
                </c:pt>
                <c:pt idx="748">
                  <c:v>17712.984375</c:v>
                </c:pt>
                <c:pt idx="749">
                  <c:v>23305.546875</c:v>
                </c:pt>
                <c:pt idx="750">
                  <c:v>19778.3984375</c:v>
                </c:pt>
                <c:pt idx="751">
                  <c:v>14702.921875</c:v>
                </c:pt>
                <c:pt idx="752">
                  <c:v>12711.328125</c:v>
                </c:pt>
                <c:pt idx="753">
                  <c:v>7986.6796875</c:v>
                </c:pt>
                <c:pt idx="754">
                  <c:v>11081.6640625</c:v>
                </c:pt>
                <c:pt idx="755">
                  <c:v>19522.4921875</c:v>
                </c:pt>
                <c:pt idx="756">
                  <c:v>20480.5234375</c:v>
                </c:pt>
                <c:pt idx="757">
                  <c:v>19359.2421875</c:v>
                </c:pt>
                <c:pt idx="758">
                  <c:v>17264.1953125</c:v>
                </c:pt>
                <c:pt idx="759">
                  <c:v>15854.953125</c:v>
                </c:pt>
                <c:pt idx="760">
                  <c:v>15246.6171875</c:v>
                </c:pt>
                <c:pt idx="761">
                  <c:v>16093.5546875</c:v>
                </c:pt>
                <c:pt idx="762">
                  <c:v>18444.4765625</c:v>
                </c:pt>
                <c:pt idx="763">
                  <c:v>20735.1953125</c:v>
                </c:pt>
                <c:pt idx="764">
                  <c:v>20391.9765625</c:v>
                </c:pt>
                <c:pt idx="765">
                  <c:v>24406.734375</c:v>
                </c:pt>
                <c:pt idx="766">
                  <c:v>20595.5078125</c:v>
                </c:pt>
                <c:pt idx="767">
                  <c:v>18530.1328125</c:v>
                </c:pt>
                <c:pt idx="768">
                  <c:v>17149.6796875</c:v>
                </c:pt>
                <c:pt idx="769">
                  <c:v>18804.8359375</c:v>
                </c:pt>
                <c:pt idx="770">
                  <c:v>22171.0625</c:v>
                </c:pt>
                <c:pt idx="771">
                  <c:v>24719.6484375</c:v>
                </c:pt>
                <c:pt idx="772">
                  <c:v>24094.296875</c:v>
                </c:pt>
                <c:pt idx="773">
                  <c:v>25327.7421875</c:v>
                </c:pt>
                <c:pt idx="774">
                  <c:v>25087.390625</c:v>
                </c:pt>
                <c:pt idx="775">
                  <c:v>25191.953125</c:v>
                </c:pt>
                <c:pt idx="776">
                  <c:v>24633.9140625</c:v>
                </c:pt>
                <c:pt idx="777">
                  <c:v>20605.34375</c:v>
                </c:pt>
                <c:pt idx="778">
                  <c:v>25100.53125</c:v>
                </c:pt>
                <c:pt idx="779">
                  <c:v>25300.2734375</c:v>
                </c:pt>
                <c:pt idx="780">
                  <c:v>20231.65625</c:v>
                </c:pt>
                <c:pt idx="781">
                  <c:v>18616.046875</c:v>
                </c:pt>
                <c:pt idx="782">
                  <c:v>17329.59375</c:v>
                </c:pt>
                <c:pt idx="783">
                  <c:v>15674.3046875</c:v>
                </c:pt>
                <c:pt idx="784">
                  <c:v>16932.921875</c:v>
                </c:pt>
                <c:pt idx="785">
                  <c:v>18088.734375</c:v>
                </c:pt>
                <c:pt idx="786">
                  <c:v>21269.4375</c:v>
                </c:pt>
                <c:pt idx="787">
                  <c:v>21033.6015625</c:v>
                </c:pt>
                <c:pt idx="788">
                  <c:v>20699.875</c:v>
                </c:pt>
                <c:pt idx="789">
                  <c:v>18468.1484375</c:v>
                </c:pt>
                <c:pt idx="790">
                  <c:v>14901.4453125</c:v>
                </c:pt>
                <c:pt idx="791">
                  <c:v>12342.2421875</c:v>
                </c:pt>
                <c:pt idx="792">
                  <c:v>20042.3359375</c:v>
                </c:pt>
                <c:pt idx="793">
                  <c:v>20374.078125</c:v>
                </c:pt>
                <c:pt idx="794">
                  <c:v>22140.89453125</c:v>
                </c:pt>
                <c:pt idx="795">
                  <c:v>26441.73828125</c:v>
                </c:pt>
                <c:pt idx="796">
                  <c:v>26472.6796875</c:v>
                </c:pt>
                <c:pt idx="797">
                  <c:v>27671.19921875</c:v>
                </c:pt>
                <c:pt idx="798">
                  <c:v>23943.640625</c:v>
                </c:pt>
                <c:pt idx="799">
                  <c:v>19035.97265625</c:v>
                </c:pt>
                <c:pt idx="800">
                  <c:v>23626.3203125</c:v>
                </c:pt>
                <c:pt idx="801">
                  <c:v>25568.0703125</c:v>
                </c:pt>
                <c:pt idx="802">
                  <c:v>24833.29296875</c:v>
                </c:pt>
                <c:pt idx="803">
                  <c:v>26004.51953125</c:v>
                </c:pt>
                <c:pt idx="804">
                  <c:v>26948.109375</c:v>
                </c:pt>
                <c:pt idx="805">
                  <c:v>25025.47265625</c:v>
                </c:pt>
                <c:pt idx="806">
                  <c:v>24081.67578125</c:v>
                </c:pt>
                <c:pt idx="807">
                  <c:v>27238.546875</c:v>
                </c:pt>
                <c:pt idx="808">
                  <c:v>24909.796875</c:v>
                </c:pt>
                <c:pt idx="809">
                  <c:v>26747.18359375</c:v>
                </c:pt>
                <c:pt idx="810">
                  <c:v>16710.3125</c:v>
                </c:pt>
                <c:pt idx="811">
                  <c:v>11583.6328125</c:v>
                </c:pt>
                <c:pt idx="812">
                  <c:v>17473.2890625</c:v>
                </c:pt>
                <c:pt idx="813">
                  <c:v>18029.15625</c:v>
                </c:pt>
                <c:pt idx="814">
                  <c:v>14197.1875</c:v>
                </c:pt>
                <c:pt idx="815">
                  <c:v>18397.796875</c:v>
                </c:pt>
                <c:pt idx="816">
                  <c:v>16773.890625</c:v>
                </c:pt>
                <c:pt idx="817">
                  <c:v>14252.16015625</c:v>
                </c:pt>
                <c:pt idx="818">
                  <c:v>13724.13671875</c:v>
                </c:pt>
                <c:pt idx="819">
                  <c:v>14605.8515625</c:v>
                </c:pt>
                <c:pt idx="820">
                  <c:v>17586.9765625</c:v>
                </c:pt>
                <c:pt idx="821">
                  <c:v>18656.4453125</c:v>
                </c:pt>
                <c:pt idx="822">
                  <c:v>18415.859375</c:v>
                </c:pt>
                <c:pt idx="823">
                  <c:v>17878.9765625</c:v>
                </c:pt>
                <c:pt idx="824">
                  <c:v>16298.12890625</c:v>
                </c:pt>
                <c:pt idx="825">
                  <c:v>7011.2265625</c:v>
                </c:pt>
                <c:pt idx="826">
                  <c:v>7679.8359375</c:v>
                </c:pt>
                <c:pt idx="827">
                  <c:v>4115.03125</c:v>
                </c:pt>
                <c:pt idx="828">
                  <c:v>2676.578125</c:v>
                </c:pt>
                <c:pt idx="829">
                  <c:v>1855.875</c:v>
                </c:pt>
                <c:pt idx="830">
                  <c:v>263.3671875</c:v>
                </c:pt>
                <c:pt idx="831">
                  <c:v>2451</c:v>
                </c:pt>
                <c:pt idx="832">
                  <c:v>2884.0078125</c:v>
                </c:pt>
                <c:pt idx="833">
                  <c:v>3470.6796875</c:v>
                </c:pt>
                <c:pt idx="834">
                  <c:v>3004.1953125</c:v>
                </c:pt>
                <c:pt idx="835">
                  <c:v>2907.3828125</c:v>
                </c:pt>
                <c:pt idx="836">
                  <c:v>-276.046875</c:v>
                </c:pt>
                <c:pt idx="837">
                  <c:v>468.796875</c:v>
                </c:pt>
                <c:pt idx="838">
                  <c:v>-3899.6328125</c:v>
                </c:pt>
                <c:pt idx="839">
                  <c:v>6419.9296875</c:v>
                </c:pt>
                <c:pt idx="840">
                  <c:v>23462.02734375</c:v>
                </c:pt>
                <c:pt idx="841">
                  <c:v>23138.65234375</c:v>
                </c:pt>
                <c:pt idx="842">
                  <c:v>23711.7421875</c:v>
                </c:pt>
                <c:pt idx="843">
                  <c:v>23783.91796875</c:v>
                </c:pt>
                <c:pt idx="844">
                  <c:v>24052.94140625</c:v>
                </c:pt>
                <c:pt idx="845">
                  <c:v>23946.53515625</c:v>
                </c:pt>
                <c:pt idx="846">
                  <c:v>23144.984375</c:v>
                </c:pt>
                <c:pt idx="847">
                  <c:v>19526.4609375</c:v>
                </c:pt>
                <c:pt idx="848">
                  <c:v>21791.8203125</c:v>
                </c:pt>
                <c:pt idx="849">
                  <c:v>23843.72265625</c:v>
                </c:pt>
                <c:pt idx="850">
                  <c:v>22559.6328125</c:v>
                </c:pt>
                <c:pt idx="851">
                  <c:v>22302.1640625</c:v>
                </c:pt>
                <c:pt idx="852">
                  <c:v>23526.8671875</c:v>
                </c:pt>
                <c:pt idx="853">
                  <c:v>23587.0625</c:v>
                </c:pt>
                <c:pt idx="854">
                  <c:v>24029.7265625</c:v>
                </c:pt>
                <c:pt idx="855">
                  <c:v>20812.9453125</c:v>
                </c:pt>
                <c:pt idx="856">
                  <c:v>20630.4375</c:v>
                </c:pt>
                <c:pt idx="857">
                  <c:v>18338.1953125</c:v>
                </c:pt>
                <c:pt idx="858">
                  <c:v>16715.21875</c:v>
                </c:pt>
                <c:pt idx="859">
                  <c:v>19733.6484375</c:v>
                </c:pt>
                <c:pt idx="860">
                  <c:v>17346.5390625</c:v>
                </c:pt>
                <c:pt idx="861">
                  <c:v>15061.4140625</c:v>
                </c:pt>
                <c:pt idx="862">
                  <c:v>14272.21875</c:v>
                </c:pt>
                <c:pt idx="863">
                  <c:v>17403.7109375</c:v>
                </c:pt>
                <c:pt idx="864">
                  <c:v>20378.8984375</c:v>
                </c:pt>
                <c:pt idx="865">
                  <c:v>20548.328125</c:v>
                </c:pt>
                <c:pt idx="866">
                  <c:v>20825.2109375</c:v>
                </c:pt>
                <c:pt idx="867">
                  <c:v>20905.796875</c:v>
                </c:pt>
                <c:pt idx="868">
                  <c:v>20968.33984375</c:v>
                </c:pt>
                <c:pt idx="869">
                  <c:v>20931.91015625</c:v>
                </c:pt>
                <c:pt idx="870">
                  <c:v>20718.21875</c:v>
                </c:pt>
                <c:pt idx="871">
                  <c:v>19637.765625</c:v>
                </c:pt>
                <c:pt idx="872">
                  <c:v>21610.6796875</c:v>
                </c:pt>
                <c:pt idx="873">
                  <c:v>20201.4921875</c:v>
                </c:pt>
                <c:pt idx="874">
                  <c:v>17988.859375</c:v>
                </c:pt>
                <c:pt idx="875">
                  <c:v>17921.9140625</c:v>
                </c:pt>
                <c:pt idx="876">
                  <c:v>19588.89453125</c:v>
                </c:pt>
                <c:pt idx="877">
                  <c:v>19566.8125</c:v>
                </c:pt>
                <c:pt idx="878">
                  <c:v>20271.5546875</c:v>
                </c:pt>
                <c:pt idx="879">
                  <c:v>21480.3125</c:v>
                </c:pt>
                <c:pt idx="880">
                  <c:v>20786.21875</c:v>
                </c:pt>
                <c:pt idx="881">
                  <c:v>21568.328125</c:v>
                </c:pt>
                <c:pt idx="882">
                  <c:v>19143.015625</c:v>
                </c:pt>
                <c:pt idx="883">
                  <c:v>15339.65625</c:v>
                </c:pt>
                <c:pt idx="884">
                  <c:v>19932.1015625</c:v>
                </c:pt>
                <c:pt idx="885">
                  <c:v>18311.7109375</c:v>
                </c:pt>
                <c:pt idx="886">
                  <c:v>20609.59375</c:v>
                </c:pt>
                <c:pt idx="887">
                  <c:v>18281.5</c:v>
                </c:pt>
                <c:pt idx="888">
                  <c:v>17457.4375</c:v>
                </c:pt>
                <c:pt idx="889">
                  <c:v>17026.0703125</c:v>
                </c:pt>
                <c:pt idx="890">
                  <c:v>18428.1015625</c:v>
                </c:pt>
                <c:pt idx="891">
                  <c:v>22000.25390625</c:v>
                </c:pt>
                <c:pt idx="892">
                  <c:v>21737.84765625</c:v>
                </c:pt>
                <c:pt idx="893">
                  <c:v>19091.39453125</c:v>
                </c:pt>
                <c:pt idx="894">
                  <c:v>20428.49609375</c:v>
                </c:pt>
                <c:pt idx="895">
                  <c:v>22375.69921875</c:v>
                </c:pt>
                <c:pt idx="896">
                  <c:v>21938.09375</c:v>
                </c:pt>
                <c:pt idx="897">
                  <c:v>22388.046875</c:v>
                </c:pt>
                <c:pt idx="898">
                  <c:v>22081.4609375</c:v>
                </c:pt>
                <c:pt idx="899">
                  <c:v>22738.15234375</c:v>
                </c:pt>
                <c:pt idx="900">
                  <c:v>22737.7265625</c:v>
                </c:pt>
                <c:pt idx="901">
                  <c:v>21005.890625</c:v>
                </c:pt>
                <c:pt idx="902">
                  <c:v>20788.265625</c:v>
                </c:pt>
                <c:pt idx="903">
                  <c:v>23535.84765625</c:v>
                </c:pt>
                <c:pt idx="904">
                  <c:v>23198.7890625</c:v>
                </c:pt>
                <c:pt idx="905">
                  <c:v>19472.65625</c:v>
                </c:pt>
                <c:pt idx="906">
                  <c:v>24525.73046875</c:v>
                </c:pt>
                <c:pt idx="907">
                  <c:v>24580.21875</c:v>
                </c:pt>
                <c:pt idx="908">
                  <c:v>22803.53515625</c:v>
                </c:pt>
                <c:pt idx="909">
                  <c:v>24656.52734375</c:v>
                </c:pt>
                <c:pt idx="910">
                  <c:v>23482.21484375</c:v>
                </c:pt>
                <c:pt idx="911">
                  <c:v>24010.1796875</c:v>
                </c:pt>
                <c:pt idx="912">
                  <c:v>24443.57421875</c:v>
                </c:pt>
                <c:pt idx="913">
                  <c:v>22752.796875</c:v>
                </c:pt>
                <c:pt idx="914">
                  <c:v>23591.921875</c:v>
                </c:pt>
                <c:pt idx="915">
                  <c:v>21292.5703125</c:v>
                </c:pt>
                <c:pt idx="916">
                  <c:v>21837.234375</c:v>
                </c:pt>
                <c:pt idx="917">
                  <c:v>18732.66796875</c:v>
                </c:pt>
                <c:pt idx="918">
                  <c:v>14152.2109375</c:v>
                </c:pt>
                <c:pt idx="919">
                  <c:v>14691.4609375</c:v>
                </c:pt>
                <c:pt idx="920">
                  <c:v>20804.5234375</c:v>
                </c:pt>
                <c:pt idx="921">
                  <c:v>22260.4296875</c:v>
                </c:pt>
                <c:pt idx="922">
                  <c:v>22216.09765625</c:v>
                </c:pt>
                <c:pt idx="923">
                  <c:v>17456.625</c:v>
                </c:pt>
                <c:pt idx="924">
                  <c:v>10591.953125</c:v>
                </c:pt>
                <c:pt idx="925">
                  <c:v>17550.953125</c:v>
                </c:pt>
                <c:pt idx="926">
                  <c:v>19489.3984375</c:v>
                </c:pt>
                <c:pt idx="927">
                  <c:v>21528.03125</c:v>
                </c:pt>
                <c:pt idx="928">
                  <c:v>22272.734375</c:v>
                </c:pt>
                <c:pt idx="929">
                  <c:v>19714.1328125</c:v>
                </c:pt>
                <c:pt idx="930">
                  <c:v>3810.84375</c:v>
                </c:pt>
                <c:pt idx="931">
                  <c:v>5997.7734375</c:v>
                </c:pt>
                <c:pt idx="932">
                  <c:v>5292.265625</c:v>
                </c:pt>
                <c:pt idx="933">
                  <c:v>5648.7265625</c:v>
                </c:pt>
                <c:pt idx="934">
                  <c:v>4375.15625</c:v>
                </c:pt>
                <c:pt idx="935">
                  <c:v>2656.5859375</c:v>
                </c:pt>
                <c:pt idx="936">
                  <c:v>6330.1640625</c:v>
                </c:pt>
                <c:pt idx="937">
                  <c:v>7469.4609375</c:v>
                </c:pt>
                <c:pt idx="938">
                  <c:v>6281.71875</c:v>
                </c:pt>
                <c:pt idx="939">
                  <c:v>2631.328125</c:v>
                </c:pt>
                <c:pt idx="940">
                  <c:v>-970.9453125</c:v>
                </c:pt>
                <c:pt idx="941">
                  <c:v>-4286.6640625</c:v>
                </c:pt>
                <c:pt idx="942">
                  <c:v>3221.8671875</c:v>
                </c:pt>
                <c:pt idx="943">
                  <c:v>6618.890625</c:v>
                </c:pt>
                <c:pt idx="944">
                  <c:v>6379.875</c:v>
                </c:pt>
                <c:pt idx="945">
                  <c:v>15230.21875</c:v>
                </c:pt>
                <c:pt idx="946">
                  <c:v>15060.7265625</c:v>
                </c:pt>
                <c:pt idx="947">
                  <c:v>14557.2734375</c:v>
                </c:pt>
                <c:pt idx="948">
                  <c:v>13822.515625</c:v>
                </c:pt>
                <c:pt idx="949">
                  <c:v>12033.0234375</c:v>
                </c:pt>
                <c:pt idx="950">
                  <c:v>13398.3828125</c:v>
                </c:pt>
                <c:pt idx="951">
                  <c:v>15594.046875</c:v>
                </c:pt>
                <c:pt idx="952">
                  <c:v>16544.7109375</c:v>
                </c:pt>
                <c:pt idx="953">
                  <c:v>16087.203125</c:v>
                </c:pt>
                <c:pt idx="954">
                  <c:v>14159.3203125</c:v>
                </c:pt>
                <c:pt idx="955">
                  <c:v>16447.8046875</c:v>
                </c:pt>
                <c:pt idx="956">
                  <c:v>15566.890625</c:v>
                </c:pt>
                <c:pt idx="957">
                  <c:v>13161.7265625</c:v>
                </c:pt>
                <c:pt idx="958">
                  <c:v>9640.96875</c:v>
                </c:pt>
                <c:pt idx="959">
                  <c:v>13952.6171875</c:v>
                </c:pt>
                <c:pt idx="960">
                  <c:v>25256.22265625</c:v>
                </c:pt>
                <c:pt idx="961">
                  <c:v>28723.88671875</c:v>
                </c:pt>
                <c:pt idx="962">
                  <c:v>26429.84765625</c:v>
                </c:pt>
                <c:pt idx="963">
                  <c:v>27560.83203125</c:v>
                </c:pt>
                <c:pt idx="964">
                  <c:v>27150.421875</c:v>
                </c:pt>
                <c:pt idx="965">
                  <c:v>26744.73828125</c:v>
                </c:pt>
                <c:pt idx="966">
                  <c:v>27869.546875</c:v>
                </c:pt>
                <c:pt idx="967">
                  <c:v>28801.140625</c:v>
                </c:pt>
                <c:pt idx="968">
                  <c:v>29056.23046875</c:v>
                </c:pt>
                <c:pt idx="969">
                  <c:v>29786.1328125</c:v>
                </c:pt>
                <c:pt idx="970">
                  <c:v>28633.25</c:v>
                </c:pt>
                <c:pt idx="971">
                  <c:v>28289.21484375</c:v>
                </c:pt>
                <c:pt idx="972">
                  <c:v>27132.20703125</c:v>
                </c:pt>
                <c:pt idx="973">
                  <c:v>22775.62890625</c:v>
                </c:pt>
                <c:pt idx="974">
                  <c:v>22725.78125</c:v>
                </c:pt>
                <c:pt idx="975">
                  <c:v>24515.6953125</c:v>
                </c:pt>
                <c:pt idx="976">
                  <c:v>22876.4375</c:v>
                </c:pt>
                <c:pt idx="977">
                  <c:v>22548.109375</c:v>
                </c:pt>
                <c:pt idx="978">
                  <c:v>19094.828125</c:v>
                </c:pt>
                <c:pt idx="979">
                  <c:v>14767.9140625</c:v>
                </c:pt>
                <c:pt idx="980">
                  <c:v>20659.40625</c:v>
                </c:pt>
                <c:pt idx="981">
                  <c:v>23487.62109375</c:v>
                </c:pt>
                <c:pt idx="982">
                  <c:v>23001.78515625</c:v>
                </c:pt>
                <c:pt idx="983">
                  <c:v>24288.01953125</c:v>
                </c:pt>
                <c:pt idx="984">
                  <c:v>24330.0859375</c:v>
                </c:pt>
                <c:pt idx="985">
                  <c:v>22628.40234375</c:v>
                </c:pt>
                <c:pt idx="986">
                  <c:v>24241.82421875</c:v>
                </c:pt>
                <c:pt idx="987">
                  <c:v>23798.76171875</c:v>
                </c:pt>
                <c:pt idx="988">
                  <c:v>24164.79296875</c:v>
                </c:pt>
                <c:pt idx="989">
                  <c:v>23030.9375</c:v>
                </c:pt>
                <c:pt idx="990">
                  <c:v>10536.09375</c:v>
                </c:pt>
                <c:pt idx="991">
                  <c:v>9703.5</c:v>
                </c:pt>
                <c:pt idx="992">
                  <c:v>9031.5703125</c:v>
                </c:pt>
                <c:pt idx="993">
                  <c:v>5943.609375</c:v>
                </c:pt>
                <c:pt idx="994">
                  <c:v>3122.8125</c:v>
                </c:pt>
                <c:pt idx="995">
                  <c:v>1824.2421875</c:v>
                </c:pt>
                <c:pt idx="996">
                  <c:v>2617.546875</c:v>
                </c:pt>
                <c:pt idx="997">
                  <c:v>2566.890625</c:v>
                </c:pt>
                <c:pt idx="998">
                  <c:v>4214.5625</c:v>
                </c:pt>
                <c:pt idx="999">
                  <c:v>3982.5859375</c:v>
                </c:pt>
                <c:pt idx="1000">
                  <c:v>3003.9140625</c:v>
                </c:pt>
                <c:pt idx="1001">
                  <c:v>3404.8203125</c:v>
                </c:pt>
                <c:pt idx="1002">
                  <c:v>-341.3203125</c:v>
                </c:pt>
                <c:pt idx="1003">
                  <c:v>-1603.953125</c:v>
                </c:pt>
                <c:pt idx="1004">
                  <c:v>-3090.578125</c:v>
                </c:pt>
                <c:pt idx="1005">
                  <c:v>13128.59375</c:v>
                </c:pt>
                <c:pt idx="1006">
                  <c:v>11343.9921875</c:v>
                </c:pt>
                <c:pt idx="1007">
                  <c:v>11632.53125</c:v>
                </c:pt>
                <c:pt idx="1008">
                  <c:v>13766.5859375</c:v>
                </c:pt>
                <c:pt idx="1009">
                  <c:v>13278.34375</c:v>
                </c:pt>
                <c:pt idx="1010">
                  <c:v>12127.921875</c:v>
                </c:pt>
                <c:pt idx="1011">
                  <c:v>10915.8125</c:v>
                </c:pt>
                <c:pt idx="1012">
                  <c:v>9280.3515625</c:v>
                </c:pt>
                <c:pt idx="1013">
                  <c:v>6982.28125</c:v>
                </c:pt>
                <c:pt idx="1014">
                  <c:v>7234.765625</c:v>
                </c:pt>
                <c:pt idx="1015">
                  <c:v>10273.5546875</c:v>
                </c:pt>
                <c:pt idx="1016">
                  <c:v>12479.390625</c:v>
                </c:pt>
                <c:pt idx="1017">
                  <c:v>13611.8359375</c:v>
                </c:pt>
                <c:pt idx="1018">
                  <c:v>12692.0703125</c:v>
                </c:pt>
                <c:pt idx="1019">
                  <c:v>12939.734375</c:v>
                </c:pt>
                <c:pt idx="1020">
                  <c:v>20212.8125</c:v>
                </c:pt>
                <c:pt idx="1021">
                  <c:v>19135.7578125</c:v>
                </c:pt>
                <c:pt idx="1022">
                  <c:v>16653.6640625</c:v>
                </c:pt>
                <c:pt idx="1023">
                  <c:v>14504.7265625</c:v>
                </c:pt>
                <c:pt idx="1024">
                  <c:v>13198.02734375</c:v>
                </c:pt>
                <c:pt idx="1025">
                  <c:v>13635.78515625</c:v>
                </c:pt>
                <c:pt idx="1026">
                  <c:v>16238.2109375</c:v>
                </c:pt>
                <c:pt idx="1027">
                  <c:v>18111.42578125</c:v>
                </c:pt>
                <c:pt idx="1028">
                  <c:v>20893.44140625</c:v>
                </c:pt>
                <c:pt idx="1029">
                  <c:v>21747.48828125</c:v>
                </c:pt>
                <c:pt idx="1030">
                  <c:v>22918.984375</c:v>
                </c:pt>
                <c:pt idx="1031">
                  <c:v>21550.9921875</c:v>
                </c:pt>
                <c:pt idx="1032">
                  <c:v>20583.79296875</c:v>
                </c:pt>
                <c:pt idx="1033">
                  <c:v>20170.3984375</c:v>
                </c:pt>
                <c:pt idx="1034">
                  <c:v>22660.3125</c:v>
                </c:pt>
                <c:pt idx="1035">
                  <c:v>17846.3828125</c:v>
                </c:pt>
                <c:pt idx="1036">
                  <c:v>16798.25</c:v>
                </c:pt>
                <c:pt idx="1037">
                  <c:v>15186.5</c:v>
                </c:pt>
                <c:pt idx="1038">
                  <c:v>14666.703125</c:v>
                </c:pt>
                <c:pt idx="1039">
                  <c:v>14117.1875</c:v>
                </c:pt>
                <c:pt idx="1040">
                  <c:v>14927.1171875</c:v>
                </c:pt>
                <c:pt idx="1041">
                  <c:v>17033.6796875</c:v>
                </c:pt>
                <c:pt idx="1042">
                  <c:v>14133.7109375</c:v>
                </c:pt>
                <c:pt idx="1043">
                  <c:v>11107.703125</c:v>
                </c:pt>
                <c:pt idx="1044">
                  <c:v>12863.34375</c:v>
                </c:pt>
                <c:pt idx="1045">
                  <c:v>14477.15625</c:v>
                </c:pt>
                <c:pt idx="1046">
                  <c:v>13761.640625</c:v>
                </c:pt>
                <c:pt idx="1047">
                  <c:v>15574.28125</c:v>
                </c:pt>
                <c:pt idx="1048">
                  <c:v>17384.828125</c:v>
                </c:pt>
                <c:pt idx="1049">
                  <c:v>14444.4296875</c:v>
                </c:pt>
                <c:pt idx="1050">
                  <c:v>21637.80859375</c:v>
                </c:pt>
                <c:pt idx="1051">
                  <c:v>20635.8515625</c:v>
                </c:pt>
                <c:pt idx="1052">
                  <c:v>22535.87890625</c:v>
                </c:pt>
                <c:pt idx="1053">
                  <c:v>21098.09375</c:v>
                </c:pt>
                <c:pt idx="1054">
                  <c:v>19814.01953125</c:v>
                </c:pt>
                <c:pt idx="1055">
                  <c:v>19879.97265625</c:v>
                </c:pt>
                <c:pt idx="1056">
                  <c:v>21719.609375</c:v>
                </c:pt>
                <c:pt idx="1057">
                  <c:v>19056.046875</c:v>
                </c:pt>
                <c:pt idx="1058">
                  <c:v>13638.5859375</c:v>
                </c:pt>
                <c:pt idx="1059">
                  <c:v>13995.3671875</c:v>
                </c:pt>
                <c:pt idx="1060">
                  <c:v>22034.9296875</c:v>
                </c:pt>
                <c:pt idx="1061">
                  <c:v>22906.54296875</c:v>
                </c:pt>
                <c:pt idx="1062">
                  <c:v>22827.65625</c:v>
                </c:pt>
                <c:pt idx="1063">
                  <c:v>23253.65234375</c:v>
                </c:pt>
                <c:pt idx="1064">
                  <c:v>18789.6953125</c:v>
                </c:pt>
                <c:pt idx="1065">
                  <c:v>19997.453125</c:v>
                </c:pt>
                <c:pt idx="1066">
                  <c:v>21400.484375</c:v>
                </c:pt>
                <c:pt idx="1067">
                  <c:v>20493.73828125</c:v>
                </c:pt>
                <c:pt idx="1068">
                  <c:v>20230.08203125</c:v>
                </c:pt>
                <c:pt idx="1069">
                  <c:v>20346.67578125</c:v>
                </c:pt>
                <c:pt idx="1070">
                  <c:v>20933.640625</c:v>
                </c:pt>
                <c:pt idx="1071">
                  <c:v>21666.46484375</c:v>
                </c:pt>
                <c:pt idx="1072">
                  <c:v>20116.6484375</c:v>
                </c:pt>
                <c:pt idx="1073">
                  <c:v>17695.734375</c:v>
                </c:pt>
                <c:pt idx="1074">
                  <c:v>15322.6015625</c:v>
                </c:pt>
                <c:pt idx="1075">
                  <c:v>21314.7578125</c:v>
                </c:pt>
                <c:pt idx="1076">
                  <c:v>17698.9375</c:v>
                </c:pt>
                <c:pt idx="1077">
                  <c:v>13964.59375</c:v>
                </c:pt>
                <c:pt idx="1078">
                  <c:v>21700.5234375</c:v>
                </c:pt>
                <c:pt idx="1079">
                  <c:v>18208.43359375</c:v>
                </c:pt>
                <c:pt idx="1080">
                  <c:v>23004.4140625</c:v>
                </c:pt>
                <c:pt idx="1081">
                  <c:v>22886.18359375</c:v>
                </c:pt>
                <c:pt idx="1082">
                  <c:v>21224.94140625</c:v>
                </c:pt>
                <c:pt idx="1083">
                  <c:v>22490.640625</c:v>
                </c:pt>
                <c:pt idx="1084">
                  <c:v>21519.45703125</c:v>
                </c:pt>
                <c:pt idx="1085">
                  <c:v>23168.859375</c:v>
                </c:pt>
                <c:pt idx="1086">
                  <c:v>21402.140625</c:v>
                </c:pt>
                <c:pt idx="1087">
                  <c:v>18961.15625</c:v>
                </c:pt>
                <c:pt idx="1088">
                  <c:v>18721.3046875</c:v>
                </c:pt>
                <c:pt idx="1089">
                  <c:v>22440.9296875</c:v>
                </c:pt>
                <c:pt idx="1090">
                  <c:v>22578.22265625</c:v>
                </c:pt>
                <c:pt idx="1091">
                  <c:v>21006.1015625</c:v>
                </c:pt>
                <c:pt idx="1092">
                  <c:v>21847.42578125</c:v>
                </c:pt>
                <c:pt idx="1093">
                  <c:v>22879.828125</c:v>
                </c:pt>
                <c:pt idx="1094">
                  <c:v>20582.34375</c:v>
                </c:pt>
                <c:pt idx="1095">
                  <c:v>18697.5390625</c:v>
                </c:pt>
                <c:pt idx="1096">
                  <c:v>18919.421875</c:v>
                </c:pt>
                <c:pt idx="1097">
                  <c:v>14664.09375</c:v>
                </c:pt>
                <c:pt idx="1098">
                  <c:v>9679.765625</c:v>
                </c:pt>
                <c:pt idx="1099">
                  <c:v>14830.5234375</c:v>
                </c:pt>
                <c:pt idx="1100">
                  <c:v>18737.359375</c:v>
                </c:pt>
                <c:pt idx="1101">
                  <c:v>18534.23828125</c:v>
                </c:pt>
                <c:pt idx="1102">
                  <c:v>20202.6953125</c:v>
                </c:pt>
                <c:pt idx="1103">
                  <c:v>19979.015625</c:v>
                </c:pt>
                <c:pt idx="1104">
                  <c:v>19046.4921875</c:v>
                </c:pt>
                <c:pt idx="1105">
                  <c:v>20375.15625</c:v>
                </c:pt>
                <c:pt idx="1106">
                  <c:v>19414.91796875</c:v>
                </c:pt>
                <c:pt idx="1107">
                  <c:v>19573.65625</c:v>
                </c:pt>
                <c:pt idx="1108">
                  <c:v>19391.8984375</c:v>
                </c:pt>
                <c:pt idx="1109">
                  <c:v>16726.078125</c:v>
                </c:pt>
                <c:pt idx="1110">
                  <c:v>25480.8671875</c:v>
                </c:pt>
                <c:pt idx="1111">
                  <c:v>20308.109375</c:v>
                </c:pt>
                <c:pt idx="1112">
                  <c:v>24887.5</c:v>
                </c:pt>
                <c:pt idx="1113">
                  <c:v>25135.54296875</c:v>
                </c:pt>
                <c:pt idx="1114">
                  <c:v>23516.5390625</c:v>
                </c:pt>
                <c:pt idx="1115">
                  <c:v>19484.609375</c:v>
                </c:pt>
                <c:pt idx="1116">
                  <c:v>24839.9296875</c:v>
                </c:pt>
                <c:pt idx="1117">
                  <c:v>24380.09375</c:v>
                </c:pt>
                <c:pt idx="1118">
                  <c:v>25630.7265625</c:v>
                </c:pt>
                <c:pt idx="1119">
                  <c:v>25435.42578125</c:v>
                </c:pt>
                <c:pt idx="1120">
                  <c:v>24076.44140625</c:v>
                </c:pt>
                <c:pt idx="1121">
                  <c:v>24625.734375</c:v>
                </c:pt>
                <c:pt idx="1122">
                  <c:v>24447.63671875</c:v>
                </c:pt>
                <c:pt idx="1123">
                  <c:v>23089.39453125</c:v>
                </c:pt>
                <c:pt idx="1124">
                  <c:v>23210.359375</c:v>
                </c:pt>
                <c:pt idx="1125">
                  <c:v>19169.078125</c:v>
                </c:pt>
                <c:pt idx="1126">
                  <c:v>16995.5</c:v>
                </c:pt>
                <c:pt idx="1127">
                  <c:v>15901.640625</c:v>
                </c:pt>
                <c:pt idx="1128">
                  <c:v>14961.8359375</c:v>
                </c:pt>
                <c:pt idx="1129">
                  <c:v>16002.7421875</c:v>
                </c:pt>
                <c:pt idx="1130">
                  <c:v>17156.078125</c:v>
                </c:pt>
                <c:pt idx="1131">
                  <c:v>19378.046875</c:v>
                </c:pt>
                <c:pt idx="1132">
                  <c:v>19900.0390625</c:v>
                </c:pt>
                <c:pt idx="1133">
                  <c:v>21089.5546875</c:v>
                </c:pt>
                <c:pt idx="1134">
                  <c:v>20273.421875</c:v>
                </c:pt>
                <c:pt idx="1135">
                  <c:v>18379.0703125</c:v>
                </c:pt>
                <c:pt idx="1136">
                  <c:v>15885.2890625</c:v>
                </c:pt>
                <c:pt idx="1137">
                  <c:v>12531.515625</c:v>
                </c:pt>
                <c:pt idx="1138">
                  <c:v>20214.9453125</c:v>
                </c:pt>
                <c:pt idx="1139">
                  <c:v>17931.51953125</c:v>
                </c:pt>
                <c:pt idx="1140">
                  <c:v>25658.421875</c:v>
                </c:pt>
                <c:pt idx="1141">
                  <c:v>23592.37109375</c:v>
                </c:pt>
                <c:pt idx="1142">
                  <c:v>21360.6875</c:v>
                </c:pt>
                <c:pt idx="1143">
                  <c:v>19634.43359375</c:v>
                </c:pt>
                <c:pt idx="1144">
                  <c:v>20519.88671875</c:v>
                </c:pt>
                <c:pt idx="1145">
                  <c:v>23921.3515625</c:v>
                </c:pt>
                <c:pt idx="1146">
                  <c:v>26704.125</c:v>
                </c:pt>
                <c:pt idx="1147">
                  <c:v>25922.65234375</c:v>
                </c:pt>
                <c:pt idx="1148">
                  <c:v>25995.546875</c:v>
                </c:pt>
                <c:pt idx="1149">
                  <c:v>27174.0625</c:v>
                </c:pt>
                <c:pt idx="1150">
                  <c:v>24153.47265625</c:v>
                </c:pt>
                <c:pt idx="1151">
                  <c:v>20069.98828125</c:v>
                </c:pt>
                <c:pt idx="1152">
                  <c:v>26719.609375</c:v>
                </c:pt>
                <c:pt idx="1153">
                  <c:v>26626.359375</c:v>
                </c:pt>
                <c:pt idx="1154">
                  <c:v>26337.86328125</c:v>
                </c:pt>
                <c:pt idx="1155">
                  <c:v>20771.1171875</c:v>
                </c:pt>
                <c:pt idx="1156">
                  <c:v>22217.03125</c:v>
                </c:pt>
                <c:pt idx="1157">
                  <c:v>21018.94140625</c:v>
                </c:pt>
                <c:pt idx="1158">
                  <c:v>20581.52734375</c:v>
                </c:pt>
                <c:pt idx="1159">
                  <c:v>20822.53125</c:v>
                </c:pt>
                <c:pt idx="1160">
                  <c:v>22436.71484375</c:v>
                </c:pt>
                <c:pt idx="1161">
                  <c:v>20581.22265625</c:v>
                </c:pt>
                <c:pt idx="1162">
                  <c:v>22566.453125</c:v>
                </c:pt>
                <c:pt idx="1163">
                  <c:v>21251.1484375</c:v>
                </c:pt>
                <c:pt idx="1164">
                  <c:v>20600.75</c:v>
                </c:pt>
                <c:pt idx="1165">
                  <c:v>20845.84375</c:v>
                </c:pt>
                <c:pt idx="1166">
                  <c:v>21937.1875</c:v>
                </c:pt>
                <c:pt idx="1167">
                  <c:v>21573.45703125</c:v>
                </c:pt>
                <c:pt idx="1168">
                  <c:v>22441.5078125</c:v>
                </c:pt>
                <c:pt idx="1169">
                  <c:v>20266.44140625</c:v>
                </c:pt>
                <c:pt idx="1170">
                  <c:v>19103.77734375</c:v>
                </c:pt>
                <c:pt idx="1171">
                  <c:v>15425.34375</c:v>
                </c:pt>
                <c:pt idx="1172">
                  <c:v>13504.90625</c:v>
                </c:pt>
                <c:pt idx="1173">
                  <c:v>11204.09375</c:v>
                </c:pt>
                <c:pt idx="1174">
                  <c:v>9290.796875</c:v>
                </c:pt>
                <c:pt idx="1175">
                  <c:v>7882.5234375</c:v>
                </c:pt>
                <c:pt idx="1176">
                  <c:v>8830.1875</c:v>
                </c:pt>
                <c:pt idx="1177">
                  <c:v>11689.4609375</c:v>
                </c:pt>
                <c:pt idx="1178">
                  <c:v>15220.21484375</c:v>
                </c:pt>
                <c:pt idx="1179">
                  <c:v>17787.74609375</c:v>
                </c:pt>
                <c:pt idx="1180">
                  <c:v>18645.70703125</c:v>
                </c:pt>
                <c:pt idx="1181">
                  <c:v>18520.078125</c:v>
                </c:pt>
                <c:pt idx="1182">
                  <c:v>16618.9921875</c:v>
                </c:pt>
                <c:pt idx="1183">
                  <c:v>16468.3359375</c:v>
                </c:pt>
                <c:pt idx="1184">
                  <c:v>16307.140625</c:v>
                </c:pt>
                <c:pt idx="1185">
                  <c:v>17744.0859375</c:v>
                </c:pt>
                <c:pt idx="1186">
                  <c:v>17851.828125</c:v>
                </c:pt>
                <c:pt idx="1187">
                  <c:v>16715.5</c:v>
                </c:pt>
                <c:pt idx="1188">
                  <c:v>15946.3984375</c:v>
                </c:pt>
                <c:pt idx="1189">
                  <c:v>16109.46875</c:v>
                </c:pt>
                <c:pt idx="1190">
                  <c:v>17178.5</c:v>
                </c:pt>
                <c:pt idx="1191">
                  <c:v>17914.8046875</c:v>
                </c:pt>
                <c:pt idx="1192">
                  <c:v>15705.90625</c:v>
                </c:pt>
                <c:pt idx="1193">
                  <c:v>14332.8828125</c:v>
                </c:pt>
                <c:pt idx="1194">
                  <c:v>11980.53125</c:v>
                </c:pt>
                <c:pt idx="1195">
                  <c:v>17240.1015625</c:v>
                </c:pt>
                <c:pt idx="1196">
                  <c:v>14091.5859375</c:v>
                </c:pt>
                <c:pt idx="1197">
                  <c:v>11366.9140625</c:v>
                </c:pt>
                <c:pt idx="1198">
                  <c:v>14988.92578125</c:v>
                </c:pt>
                <c:pt idx="1199">
                  <c:v>17482.703125</c:v>
                </c:pt>
                <c:pt idx="1200">
                  <c:v>4623.6640625</c:v>
                </c:pt>
                <c:pt idx="1201">
                  <c:v>6168.71875</c:v>
                </c:pt>
                <c:pt idx="1202">
                  <c:v>846.8203125</c:v>
                </c:pt>
                <c:pt idx="1203">
                  <c:v>-5008.2578125</c:v>
                </c:pt>
                <c:pt idx="1204">
                  <c:v>-3629.625</c:v>
                </c:pt>
                <c:pt idx="1205">
                  <c:v>-3065.9921875</c:v>
                </c:pt>
                <c:pt idx="1206">
                  <c:v>-3424.328125</c:v>
                </c:pt>
                <c:pt idx="1207">
                  <c:v>-1572.1640625</c:v>
                </c:pt>
                <c:pt idx="1208">
                  <c:v>259.2421875</c:v>
                </c:pt>
                <c:pt idx="1209">
                  <c:v>-591.5234375</c:v>
                </c:pt>
                <c:pt idx="1210">
                  <c:v>-1770.1171875</c:v>
                </c:pt>
                <c:pt idx="1211">
                  <c:v>-3700.2421875</c:v>
                </c:pt>
                <c:pt idx="1212">
                  <c:v>-3516.265625</c:v>
                </c:pt>
                <c:pt idx="1213">
                  <c:v>-7139.6640625</c:v>
                </c:pt>
                <c:pt idx="1214">
                  <c:v>5144.875</c:v>
                </c:pt>
                <c:pt idx="1215">
                  <c:v>21729.5</c:v>
                </c:pt>
                <c:pt idx="1216">
                  <c:v>23274.953125</c:v>
                </c:pt>
                <c:pt idx="1217">
                  <c:v>22490.421875</c:v>
                </c:pt>
                <c:pt idx="1218">
                  <c:v>21387.6796875</c:v>
                </c:pt>
                <c:pt idx="1219">
                  <c:v>22013.734375</c:v>
                </c:pt>
                <c:pt idx="1220">
                  <c:v>23474.6640625</c:v>
                </c:pt>
                <c:pt idx="1221">
                  <c:v>24351.609375</c:v>
                </c:pt>
                <c:pt idx="1222">
                  <c:v>22785.40625</c:v>
                </c:pt>
                <c:pt idx="1223">
                  <c:v>21560.3359375</c:v>
                </c:pt>
                <c:pt idx="1224">
                  <c:v>20711.4375</c:v>
                </c:pt>
                <c:pt idx="1225">
                  <c:v>20939.9765625</c:v>
                </c:pt>
                <c:pt idx="1226">
                  <c:v>21403.421875</c:v>
                </c:pt>
                <c:pt idx="1227">
                  <c:v>22479.265625</c:v>
                </c:pt>
                <c:pt idx="1228">
                  <c:v>23275.0703125</c:v>
                </c:pt>
                <c:pt idx="1229">
                  <c:v>23997.09375</c:v>
                </c:pt>
                <c:pt idx="1230">
                  <c:v>22392.65625</c:v>
                </c:pt>
                <c:pt idx="1231">
                  <c:v>21649.4765625</c:v>
                </c:pt>
                <c:pt idx="1232">
                  <c:v>21491</c:v>
                </c:pt>
                <c:pt idx="1233">
                  <c:v>19530.1484375</c:v>
                </c:pt>
                <c:pt idx="1234">
                  <c:v>16930.53125</c:v>
                </c:pt>
                <c:pt idx="1235">
                  <c:v>14831.4609375</c:v>
                </c:pt>
                <c:pt idx="1236">
                  <c:v>13110.15625</c:v>
                </c:pt>
                <c:pt idx="1237">
                  <c:v>13117.515625</c:v>
                </c:pt>
                <c:pt idx="1238">
                  <c:v>14712.203125</c:v>
                </c:pt>
                <c:pt idx="1239">
                  <c:v>18935.0390625</c:v>
                </c:pt>
                <c:pt idx="1240">
                  <c:v>19865.328125</c:v>
                </c:pt>
                <c:pt idx="1241">
                  <c:v>19749.8828125</c:v>
                </c:pt>
                <c:pt idx="1242">
                  <c:v>20982.203125</c:v>
                </c:pt>
                <c:pt idx="1243">
                  <c:v>19394.71875</c:v>
                </c:pt>
                <c:pt idx="1244">
                  <c:v>19240.078125</c:v>
                </c:pt>
                <c:pt idx="1245">
                  <c:v>21512.1875</c:v>
                </c:pt>
                <c:pt idx="1246">
                  <c:v>20692.3828125</c:v>
                </c:pt>
                <c:pt idx="1247">
                  <c:v>19488.2734375</c:v>
                </c:pt>
                <c:pt idx="1248">
                  <c:v>21361.5625</c:v>
                </c:pt>
                <c:pt idx="1249">
                  <c:v>21616.984375</c:v>
                </c:pt>
                <c:pt idx="1250">
                  <c:v>18875.25</c:v>
                </c:pt>
                <c:pt idx="1251">
                  <c:v>16020.8125</c:v>
                </c:pt>
                <c:pt idx="1252">
                  <c:v>10460.9140625</c:v>
                </c:pt>
                <c:pt idx="1253">
                  <c:v>15857.140625</c:v>
                </c:pt>
                <c:pt idx="1254">
                  <c:v>21721.296875</c:v>
                </c:pt>
                <c:pt idx="1255">
                  <c:v>20427.8828125</c:v>
                </c:pt>
                <c:pt idx="1256">
                  <c:v>18555.625</c:v>
                </c:pt>
                <c:pt idx="1257">
                  <c:v>19689.71875</c:v>
                </c:pt>
                <c:pt idx="1258">
                  <c:v>20987.4921875</c:v>
                </c:pt>
                <c:pt idx="1259">
                  <c:v>20484.203125</c:v>
                </c:pt>
                <c:pt idx="1260">
                  <c:v>20238.29296875</c:v>
                </c:pt>
                <c:pt idx="1261">
                  <c:v>19414.515625</c:v>
                </c:pt>
                <c:pt idx="1262">
                  <c:v>16778.9609375</c:v>
                </c:pt>
                <c:pt idx="1263">
                  <c:v>14811.7890625</c:v>
                </c:pt>
                <c:pt idx="1264">
                  <c:v>13574.3515625</c:v>
                </c:pt>
                <c:pt idx="1265">
                  <c:v>13735.3203125</c:v>
                </c:pt>
                <c:pt idx="1266">
                  <c:v>16182.5</c:v>
                </c:pt>
                <c:pt idx="1267">
                  <c:v>17202.296875</c:v>
                </c:pt>
                <c:pt idx="1268">
                  <c:v>18459.359375</c:v>
                </c:pt>
                <c:pt idx="1269">
                  <c:v>19706.03125</c:v>
                </c:pt>
                <c:pt idx="1270">
                  <c:v>20365.1484375</c:v>
                </c:pt>
                <c:pt idx="1271">
                  <c:v>16876.125</c:v>
                </c:pt>
                <c:pt idx="1272">
                  <c:v>13807.125</c:v>
                </c:pt>
                <c:pt idx="1273">
                  <c:v>10841.671875</c:v>
                </c:pt>
                <c:pt idx="1274">
                  <c:v>18013.3125</c:v>
                </c:pt>
                <c:pt idx="1275">
                  <c:v>18361.6328125</c:v>
                </c:pt>
                <c:pt idx="1276">
                  <c:v>18431.8515625</c:v>
                </c:pt>
                <c:pt idx="1277">
                  <c:v>18485.3984375</c:v>
                </c:pt>
                <c:pt idx="1278">
                  <c:v>16666.5</c:v>
                </c:pt>
                <c:pt idx="1279">
                  <c:v>14609.5625</c:v>
                </c:pt>
                <c:pt idx="1280">
                  <c:v>14573.2421875</c:v>
                </c:pt>
                <c:pt idx="1281">
                  <c:v>15638.4921875</c:v>
                </c:pt>
                <c:pt idx="1282">
                  <c:v>15819.0703125</c:v>
                </c:pt>
                <c:pt idx="1283">
                  <c:v>15888.3828125</c:v>
                </c:pt>
                <c:pt idx="1284">
                  <c:v>16455.859375</c:v>
                </c:pt>
                <c:pt idx="1285">
                  <c:v>17539.3359375</c:v>
                </c:pt>
                <c:pt idx="1286">
                  <c:v>18286.625</c:v>
                </c:pt>
                <c:pt idx="1287">
                  <c:v>17579.2734375</c:v>
                </c:pt>
                <c:pt idx="1288">
                  <c:v>18629.7578125</c:v>
                </c:pt>
                <c:pt idx="1289">
                  <c:v>16843.4296875</c:v>
                </c:pt>
                <c:pt idx="1290">
                  <c:v>23851.1796875</c:v>
                </c:pt>
                <c:pt idx="1291">
                  <c:v>25557.421875</c:v>
                </c:pt>
                <c:pt idx="1292">
                  <c:v>25122.7890625</c:v>
                </c:pt>
                <c:pt idx="1293">
                  <c:v>24150.2421875</c:v>
                </c:pt>
                <c:pt idx="1294">
                  <c:v>24639.1796875</c:v>
                </c:pt>
                <c:pt idx="1295">
                  <c:v>26098.8515625</c:v>
                </c:pt>
                <c:pt idx="1296">
                  <c:v>25931.9609375</c:v>
                </c:pt>
                <c:pt idx="1297">
                  <c:v>26042.6875</c:v>
                </c:pt>
                <c:pt idx="1298">
                  <c:v>24651.1015625</c:v>
                </c:pt>
                <c:pt idx="1299">
                  <c:v>23452.00390625</c:v>
                </c:pt>
                <c:pt idx="1300">
                  <c:v>23976.5703125</c:v>
                </c:pt>
                <c:pt idx="1301">
                  <c:v>23971.484375</c:v>
                </c:pt>
                <c:pt idx="1302">
                  <c:v>24808.33984375</c:v>
                </c:pt>
                <c:pt idx="1303">
                  <c:v>25277.0859375</c:v>
                </c:pt>
                <c:pt idx="1304">
                  <c:v>25890.28515625</c:v>
                </c:pt>
                <c:pt idx="1305">
                  <c:v>10804.328125</c:v>
                </c:pt>
                <c:pt idx="1306">
                  <c:v>8660.3359375</c:v>
                </c:pt>
                <c:pt idx="1307">
                  <c:v>8688.6875</c:v>
                </c:pt>
                <c:pt idx="1308">
                  <c:v>7751.3984375</c:v>
                </c:pt>
                <c:pt idx="1309">
                  <c:v>5824.015625</c:v>
                </c:pt>
                <c:pt idx="1310">
                  <c:v>9818.09375</c:v>
                </c:pt>
                <c:pt idx="1311">
                  <c:v>8153.046875</c:v>
                </c:pt>
                <c:pt idx="1312">
                  <c:v>2944.2421875</c:v>
                </c:pt>
                <c:pt idx="1313">
                  <c:v>5996.171875</c:v>
                </c:pt>
                <c:pt idx="1314">
                  <c:v>9972.6015625</c:v>
                </c:pt>
                <c:pt idx="1315">
                  <c:v>7668.9453125</c:v>
                </c:pt>
                <c:pt idx="1316">
                  <c:v>9341.28125</c:v>
                </c:pt>
                <c:pt idx="1317">
                  <c:v>10446.8984375</c:v>
                </c:pt>
                <c:pt idx="1318">
                  <c:v>9502.0703125</c:v>
                </c:pt>
                <c:pt idx="1319">
                  <c:v>10358.875</c:v>
                </c:pt>
                <c:pt idx="1320">
                  <c:v>27649.8671875</c:v>
                </c:pt>
                <c:pt idx="1321">
                  <c:v>22573.71875</c:v>
                </c:pt>
                <c:pt idx="1322">
                  <c:v>27377.140625</c:v>
                </c:pt>
                <c:pt idx="1323">
                  <c:v>26189.0859375</c:v>
                </c:pt>
                <c:pt idx="1324">
                  <c:v>27817.484375</c:v>
                </c:pt>
                <c:pt idx="1325">
                  <c:v>27627.484375</c:v>
                </c:pt>
                <c:pt idx="1326">
                  <c:v>28155.6015625</c:v>
                </c:pt>
                <c:pt idx="1327">
                  <c:v>27630.0078125</c:v>
                </c:pt>
                <c:pt idx="1328">
                  <c:v>24894.8984375</c:v>
                </c:pt>
                <c:pt idx="1329">
                  <c:v>20525.3046875</c:v>
                </c:pt>
                <c:pt idx="1330">
                  <c:v>26441.0703125</c:v>
                </c:pt>
                <c:pt idx="1331">
                  <c:v>27074.59375</c:v>
                </c:pt>
                <c:pt idx="1332">
                  <c:v>27567.0625</c:v>
                </c:pt>
                <c:pt idx="1333">
                  <c:v>26015.6875</c:v>
                </c:pt>
                <c:pt idx="1334">
                  <c:v>25371.625</c:v>
                </c:pt>
                <c:pt idx="1335">
                  <c:v>20242.046875</c:v>
                </c:pt>
                <c:pt idx="1336">
                  <c:v>18487.1015625</c:v>
                </c:pt>
                <c:pt idx="1337">
                  <c:v>16579.109375</c:v>
                </c:pt>
                <c:pt idx="1338">
                  <c:v>15291.71875</c:v>
                </c:pt>
                <c:pt idx="1339">
                  <c:v>15186.5234375</c:v>
                </c:pt>
                <c:pt idx="1340">
                  <c:v>16939.5078125</c:v>
                </c:pt>
                <c:pt idx="1341">
                  <c:v>18484.3203125</c:v>
                </c:pt>
                <c:pt idx="1342">
                  <c:v>20234.265625</c:v>
                </c:pt>
                <c:pt idx="1343">
                  <c:v>21085.2890625</c:v>
                </c:pt>
                <c:pt idx="1344">
                  <c:v>22710.4375</c:v>
                </c:pt>
                <c:pt idx="1345">
                  <c:v>22022.578125</c:v>
                </c:pt>
                <c:pt idx="1346">
                  <c:v>18960.375</c:v>
                </c:pt>
                <c:pt idx="1347">
                  <c:v>15941.125</c:v>
                </c:pt>
                <c:pt idx="1348">
                  <c:v>12963.6953125</c:v>
                </c:pt>
                <c:pt idx="1349">
                  <c:v>20374.625</c:v>
                </c:pt>
                <c:pt idx="1350">
                  <c:v>20067.75</c:v>
                </c:pt>
                <c:pt idx="1351">
                  <c:v>21889.7421875</c:v>
                </c:pt>
                <c:pt idx="1352">
                  <c:v>20869.0703125</c:v>
                </c:pt>
                <c:pt idx="1353">
                  <c:v>20706.3046875</c:v>
                </c:pt>
                <c:pt idx="1354">
                  <c:v>20365.1953125</c:v>
                </c:pt>
                <c:pt idx="1355">
                  <c:v>21484.4765625</c:v>
                </c:pt>
                <c:pt idx="1356">
                  <c:v>19285.80078125</c:v>
                </c:pt>
                <c:pt idx="1357">
                  <c:v>15069.625</c:v>
                </c:pt>
                <c:pt idx="1358">
                  <c:v>16095.3125</c:v>
                </c:pt>
                <c:pt idx="1359">
                  <c:v>21867.1875</c:v>
                </c:pt>
                <c:pt idx="1360">
                  <c:v>19246.0390625</c:v>
                </c:pt>
                <c:pt idx="1361">
                  <c:v>19025.890625</c:v>
                </c:pt>
                <c:pt idx="1362">
                  <c:v>20535.828125</c:v>
                </c:pt>
                <c:pt idx="1363">
                  <c:v>20946.28515625</c:v>
                </c:pt>
                <c:pt idx="1364">
                  <c:v>21691.15234375</c:v>
                </c:pt>
                <c:pt idx="1365">
                  <c:v>21530.33203125</c:v>
                </c:pt>
                <c:pt idx="1366">
                  <c:v>21301.6015625</c:v>
                </c:pt>
                <c:pt idx="1367">
                  <c:v>20883.828125</c:v>
                </c:pt>
                <c:pt idx="1368">
                  <c:v>19065.5390625</c:v>
                </c:pt>
                <c:pt idx="1369">
                  <c:v>18445.2109375</c:v>
                </c:pt>
                <c:pt idx="1370">
                  <c:v>19398.4375</c:v>
                </c:pt>
                <c:pt idx="1371">
                  <c:v>20260.171875</c:v>
                </c:pt>
                <c:pt idx="1372">
                  <c:v>18921.8203125</c:v>
                </c:pt>
                <c:pt idx="1373">
                  <c:v>17863.375</c:v>
                </c:pt>
                <c:pt idx="1374">
                  <c:v>17232.421875</c:v>
                </c:pt>
                <c:pt idx="1375">
                  <c:v>20550.01953125</c:v>
                </c:pt>
                <c:pt idx="1376">
                  <c:v>20675.58203125</c:v>
                </c:pt>
                <c:pt idx="1377">
                  <c:v>16555.0859375</c:v>
                </c:pt>
                <c:pt idx="1378">
                  <c:v>14151.3203125</c:v>
                </c:pt>
                <c:pt idx="1379">
                  <c:v>21357.23828125</c:v>
                </c:pt>
                <c:pt idx="1380">
                  <c:v>20289.1328125</c:v>
                </c:pt>
                <c:pt idx="1381">
                  <c:v>18360.3828125</c:v>
                </c:pt>
                <c:pt idx="1382">
                  <c:v>17890.6015625</c:v>
                </c:pt>
                <c:pt idx="1383">
                  <c:v>18235.84375</c:v>
                </c:pt>
                <c:pt idx="1384">
                  <c:v>19305.4609375</c:v>
                </c:pt>
                <c:pt idx="1385">
                  <c:v>18645.2421875</c:v>
                </c:pt>
                <c:pt idx="1386">
                  <c:v>15593.8984375</c:v>
                </c:pt>
                <c:pt idx="1387">
                  <c:v>16243.1953125</c:v>
                </c:pt>
                <c:pt idx="1388">
                  <c:v>20604.828125</c:v>
                </c:pt>
                <c:pt idx="1389">
                  <c:v>20868.49609375</c:v>
                </c:pt>
                <c:pt idx="1390">
                  <c:v>19232.52734375</c:v>
                </c:pt>
                <c:pt idx="1391">
                  <c:v>17875.75390625</c:v>
                </c:pt>
                <c:pt idx="1392">
                  <c:v>17429.609375</c:v>
                </c:pt>
                <c:pt idx="1393">
                  <c:v>17469.203125</c:v>
                </c:pt>
                <c:pt idx="1394">
                  <c:v>20410.96875</c:v>
                </c:pt>
                <c:pt idx="1395">
                  <c:v>21730.796875</c:v>
                </c:pt>
                <c:pt idx="1396">
                  <c:v>19551.59375</c:v>
                </c:pt>
                <c:pt idx="1397">
                  <c:v>16964.4921875</c:v>
                </c:pt>
                <c:pt idx="1398">
                  <c:v>16451.453125</c:v>
                </c:pt>
                <c:pt idx="1399">
                  <c:v>17407.16015625</c:v>
                </c:pt>
                <c:pt idx="1400">
                  <c:v>20751.25</c:v>
                </c:pt>
                <c:pt idx="1401">
                  <c:v>21035.484375</c:v>
                </c:pt>
                <c:pt idx="1402">
                  <c:v>23164.2734375</c:v>
                </c:pt>
                <c:pt idx="1403">
                  <c:v>21917.6328125</c:v>
                </c:pt>
                <c:pt idx="1404">
                  <c:v>22017.91015625</c:v>
                </c:pt>
                <c:pt idx="1405">
                  <c:v>23123.85546875</c:v>
                </c:pt>
                <c:pt idx="1406">
                  <c:v>23232.10546875</c:v>
                </c:pt>
                <c:pt idx="1407">
                  <c:v>21584.29296875</c:v>
                </c:pt>
                <c:pt idx="1408">
                  <c:v>17124.59765625</c:v>
                </c:pt>
                <c:pt idx="1409">
                  <c:v>22012.40625</c:v>
                </c:pt>
                <c:pt idx="1410">
                  <c:v>19138.4140625</c:v>
                </c:pt>
                <c:pt idx="1411">
                  <c:v>14844.5390625</c:v>
                </c:pt>
                <c:pt idx="1412">
                  <c:v>13656.96875</c:v>
                </c:pt>
                <c:pt idx="1413">
                  <c:v>21173.890625</c:v>
                </c:pt>
                <c:pt idx="1414">
                  <c:v>21622.61328125</c:v>
                </c:pt>
                <c:pt idx="1415">
                  <c:v>20808.15625</c:v>
                </c:pt>
                <c:pt idx="1416">
                  <c:v>21706.52734375</c:v>
                </c:pt>
                <c:pt idx="1417">
                  <c:v>19995.015625</c:v>
                </c:pt>
                <c:pt idx="1418">
                  <c:v>21624.015625</c:v>
                </c:pt>
                <c:pt idx="1419">
                  <c:v>16949.03125</c:v>
                </c:pt>
                <c:pt idx="1420">
                  <c:v>19184.71875</c:v>
                </c:pt>
                <c:pt idx="1421">
                  <c:v>14707.8046875</c:v>
                </c:pt>
                <c:pt idx="1422">
                  <c:v>16023.6796875</c:v>
                </c:pt>
                <c:pt idx="1423">
                  <c:v>22141.765625</c:v>
                </c:pt>
                <c:pt idx="1424">
                  <c:v>21708.98828125</c:v>
                </c:pt>
                <c:pt idx="1425">
                  <c:v>23583.81640625</c:v>
                </c:pt>
                <c:pt idx="1426">
                  <c:v>23110.75</c:v>
                </c:pt>
                <c:pt idx="1427">
                  <c:v>22957.0859375</c:v>
                </c:pt>
                <c:pt idx="1428">
                  <c:v>23206.15625</c:v>
                </c:pt>
                <c:pt idx="1429">
                  <c:v>23042.66796875</c:v>
                </c:pt>
                <c:pt idx="1430">
                  <c:v>23496.81640625</c:v>
                </c:pt>
                <c:pt idx="1431">
                  <c:v>23182.7265625</c:v>
                </c:pt>
                <c:pt idx="1432">
                  <c:v>21013.8828125</c:v>
                </c:pt>
                <c:pt idx="1433">
                  <c:v>18723.546875</c:v>
                </c:pt>
                <c:pt idx="1434">
                  <c:v>22790.0390625</c:v>
                </c:pt>
                <c:pt idx="1435">
                  <c:v>20740.265625</c:v>
                </c:pt>
                <c:pt idx="1436">
                  <c:v>16999.1640625</c:v>
                </c:pt>
                <c:pt idx="1437">
                  <c:v>23287.63671875</c:v>
                </c:pt>
                <c:pt idx="1438">
                  <c:v>19623.57421875</c:v>
                </c:pt>
                <c:pt idx="1439">
                  <c:v>23559.91015625</c:v>
                </c:pt>
                <c:pt idx="1440">
                  <c:v>21844.6875</c:v>
                </c:pt>
                <c:pt idx="1441">
                  <c:v>18261.09375</c:v>
                </c:pt>
                <c:pt idx="1442">
                  <c:v>19049.6640625</c:v>
                </c:pt>
                <c:pt idx="1443">
                  <c:v>20360.6953125</c:v>
                </c:pt>
                <c:pt idx="1444">
                  <c:v>14474.4140625</c:v>
                </c:pt>
                <c:pt idx="1445">
                  <c:v>21599.6171875</c:v>
                </c:pt>
                <c:pt idx="1446">
                  <c:v>24505</c:v>
                </c:pt>
                <c:pt idx="1447">
                  <c:v>20333.2109375</c:v>
                </c:pt>
                <c:pt idx="1448">
                  <c:v>23926.296875</c:v>
                </c:pt>
                <c:pt idx="1449">
                  <c:v>24775.578125</c:v>
                </c:pt>
                <c:pt idx="1450">
                  <c:v>24115.859375</c:v>
                </c:pt>
                <c:pt idx="1451">
                  <c:v>20052.3203125</c:v>
                </c:pt>
                <c:pt idx="1452">
                  <c:v>22135.5859375</c:v>
                </c:pt>
                <c:pt idx="1453">
                  <c:v>22515.546875</c:v>
                </c:pt>
                <c:pt idx="1454">
                  <c:v>20704.4453125</c:v>
                </c:pt>
                <c:pt idx="1455">
                  <c:v>23169.59375</c:v>
                </c:pt>
                <c:pt idx="1456">
                  <c:v>22490.328125</c:v>
                </c:pt>
                <c:pt idx="1457">
                  <c:v>21657.76953125</c:v>
                </c:pt>
                <c:pt idx="1458">
                  <c:v>22342.41015625</c:v>
                </c:pt>
                <c:pt idx="1459">
                  <c:v>23016.1171875</c:v>
                </c:pt>
                <c:pt idx="1460">
                  <c:v>23712.078125</c:v>
                </c:pt>
                <c:pt idx="1461">
                  <c:v>22498.91796875</c:v>
                </c:pt>
                <c:pt idx="1462">
                  <c:v>22060.53125</c:v>
                </c:pt>
                <c:pt idx="1463">
                  <c:v>23822.5</c:v>
                </c:pt>
                <c:pt idx="1464">
                  <c:v>21573.76953125</c:v>
                </c:pt>
                <c:pt idx="1465">
                  <c:v>23938.15625</c:v>
                </c:pt>
                <c:pt idx="1466">
                  <c:v>21836.14453125</c:v>
                </c:pt>
                <c:pt idx="1467">
                  <c:v>19919.1796875</c:v>
                </c:pt>
                <c:pt idx="1468">
                  <c:v>19306.40625</c:v>
                </c:pt>
                <c:pt idx="1469">
                  <c:v>22817.9296875</c:v>
                </c:pt>
                <c:pt idx="1470">
                  <c:v>22975.6640625</c:v>
                </c:pt>
                <c:pt idx="1471">
                  <c:v>22068.7421875</c:v>
                </c:pt>
                <c:pt idx="1472">
                  <c:v>19523.9609375</c:v>
                </c:pt>
                <c:pt idx="1473">
                  <c:v>17479.671875</c:v>
                </c:pt>
                <c:pt idx="1474">
                  <c:v>16224.765625</c:v>
                </c:pt>
                <c:pt idx="1475">
                  <c:v>16112.22265625</c:v>
                </c:pt>
                <c:pt idx="1476">
                  <c:v>19595.3515625</c:v>
                </c:pt>
                <c:pt idx="1477">
                  <c:v>22168.18359375</c:v>
                </c:pt>
                <c:pt idx="1478">
                  <c:v>21971.8203125</c:v>
                </c:pt>
                <c:pt idx="1479">
                  <c:v>20102.40234375</c:v>
                </c:pt>
                <c:pt idx="1480">
                  <c:v>17269.0078125</c:v>
                </c:pt>
                <c:pt idx="1481">
                  <c:v>16550.109375</c:v>
                </c:pt>
                <c:pt idx="1482">
                  <c:v>21648.60546875</c:v>
                </c:pt>
                <c:pt idx="1483">
                  <c:v>21086.859375</c:v>
                </c:pt>
                <c:pt idx="1484">
                  <c:v>22675.12890625</c:v>
                </c:pt>
                <c:pt idx="1485">
                  <c:v>19030.8203125</c:v>
                </c:pt>
                <c:pt idx="1486">
                  <c:v>20642.6015625</c:v>
                </c:pt>
                <c:pt idx="1487">
                  <c:v>18586.5234375</c:v>
                </c:pt>
                <c:pt idx="1488">
                  <c:v>20757.6328125</c:v>
                </c:pt>
                <c:pt idx="1489">
                  <c:v>18860.4609375</c:v>
                </c:pt>
                <c:pt idx="1490">
                  <c:v>17787.984375</c:v>
                </c:pt>
                <c:pt idx="1491">
                  <c:v>17236.2734375</c:v>
                </c:pt>
                <c:pt idx="1492">
                  <c:v>16829.9140625</c:v>
                </c:pt>
                <c:pt idx="1493">
                  <c:v>17419.65625</c:v>
                </c:pt>
                <c:pt idx="1494">
                  <c:v>18334.28125</c:v>
                </c:pt>
                <c:pt idx="1495">
                  <c:v>19042.8984375</c:v>
                </c:pt>
                <c:pt idx="1496">
                  <c:v>20572.1953125</c:v>
                </c:pt>
                <c:pt idx="1497">
                  <c:v>20503.46875</c:v>
                </c:pt>
                <c:pt idx="1498">
                  <c:v>19405.2421875</c:v>
                </c:pt>
                <c:pt idx="1499">
                  <c:v>19808.078125</c:v>
                </c:pt>
                <c:pt idx="1500">
                  <c:v>23198.9375</c:v>
                </c:pt>
                <c:pt idx="1501">
                  <c:v>23503.03515625</c:v>
                </c:pt>
                <c:pt idx="1502">
                  <c:v>23982.99609375</c:v>
                </c:pt>
                <c:pt idx="1503">
                  <c:v>22095.6484375</c:v>
                </c:pt>
                <c:pt idx="1504">
                  <c:v>21426.16796875</c:v>
                </c:pt>
                <c:pt idx="1505">
                  <c:v>23373.54296875</c:v>
                </c:pt>
                <c:pt idx="1506">
                  <c:v>22344.1171875</c:v>
                </c:pt>
                <c:pt idx="1507">
                  <c:v>23137.03125</c:v>
                </c:pt>
                <c:pt idx="1508">
                  <c:v>24006.4140625</c:v>
                </c:pt>
                <c:pt idx="1509">
                  <c:v>23771.86328125</c:v>
                </c:pt>
                <c:pt idx="1510">
                  <c:v>23338.10546875</c:v>
                </c:pt>
                <c:pt idx="1511">
                  <c:v>22534.046875</c:v>
                </c:pt>
                <c:pt idx="1512">
                  <c:v>22903.546875</c:v>
                </c:pt>
                <c:pt idx="1513">
                  <c:v>22524.26171875</c:v>
                </c:pt>
                <c:pt idx="1514">
                  <c:v>23443.265625</c:v>
                </c:pt>
                <c:pt idx="1515">
                  <c:v>22214.0078125</c:v>
                </c:pt>
                <c:pt idx="1516">
                  <c:v>22230.96484375</c:v>
                </c:pt>
                <c:pt idx="1517">
                  <c:v>21789.4921875</c:v>
                </c:pt>
                <c:pt idx="1518">
                  <c:v>22080.9765625</c:v>
                </c:pt>
                <c:pt idx="1519">
                  <c:v>22227.31640625</c:v>
                </c:pt>
                <c:pt idx="1520">
                  <c:v>21858.90625</c:v>
                </c:pt>
                <c:pt idx="1521">
                  <c:v>22159.84765625</c:v>
                </c:pt>
                <c:pt idx="1522">
                  <c:v>22499.6484375</c:v>
                </c:pt>
                <c:pt idx="1523">
                  <c:v>20970.6953125</c:v>
                </c:pt>
                <c:pt idx="1524">
                  <c:v>20437.1328125</c:v>
                </c:pt>
                <c:pt idx="1525">
                  <c:v>22146.3671875</c:v>
                </c:pt>
                <c:pt idx="1526">
                  <c:v>22144.828125</c:v>
                </c:pt>
                <c:pt idx="1527">
                  <c:v>21008.88671875</c:v>
                </c:pt>
                <c:pt idx="1528">
                  <c:v>21560.390625</c:v>
                </c:pt>
                <c:pt idx="1529">
                  <c:v>22372.9375</c:v>
                </c:pt>
                <c:pt idx="1530">
                  <c:v>21922.296875</c:v>
                </c:pt>
                <c:pt idx="1531">
                  <c:v>20099.28125</c:v>
                </c:pt>
                <c:pt idx="1532">
                  <c:v>19284.171875</c:v>
                </c:pt>
                <c:pt idx="1533">
                  <c:v>22124.2109375</c:v>
                </c:pt>
                <c:pt idx="1534">
                  <c:v>23709.890625</c:v>
                </c:pt>
                <c:pt idx="1535">
                  <c:v>23644.484375</c:v>
                </c:pt>
                <c:pt idx="1536">
                  <c:v>22696.0625</c:v>
                </c:pt>
                <c:pt idx="1537">
                  <c:v>22768.21875</c:v>
                </c:pt>
                <c:pt idx="1538">
                  <c:v>23529.59375</c:v>
                </c:pt>
                <c:pt idx="1539">
                  <c:v>23735.953125</c:v>
                </c:pt>
                <c:pt idx="1540">
                  <c:v>19965.9765625</c:v>
                </c:pt>
                <c:pt idx="1541">
                  <c:v>20464.6953125</c:v>
                </c:pt>
                <c:pt idx="1542">
                  <c:v>22429.5859375</c:v>
                </c:pt>
                <c:pt idx="1543">
                  <c:v>21026.21875</c:v>
                </c:pt>
                <c:pt idx="1544">
                  <c:v>21843.2890625</c:v>
                </c:pt>
                <c:pt idx="1545">
                  <c:v>17696.9375</c:v>
                </c:pt>
                <c:pt idx="1546">
                  <c:v>16978.484375</c:v>
                </c:pt>
                <c:pt idx="1547">
                  <c:v>18094.328125</c:v>
                </c:pt>
                <c:pt idx="1548">
                  <c:v>18536.8203125</c:v>
                </c:pt>
                <c:pt idx="1549">
                  <c:v>18475.921875</c:v>
                </c:pt>
                <c:pt idx="1550">
                  <c:v>17730.28125</c:v>
                </c:pt>
                <c:pt idx="1551">
                  <c:v>18173.1171875</c:v>
                </c:pt>
                <c:pt idx="1552">
                  <c:v>16569.7578125</c:v>
                </c:pt>
                <c:pt idx="1553">
                  <c:v>16629.25</c:v>
                </c:pt>
                <c:pt idx="1554">
                  <c:v>18647.7734375</c:v>
                </c:pt>
                <c:pt idx="1555">
                  <c:v>16623.953125</c:v>
                </c:pt>
                <c:pt idx="1556">
                  <c:v>12737.4140625</c:v>
                </c:pt>
                <c:pt idx="1557">
                  <c:v>10824.015625</c:v>
                </c:pt>
                <c:pt idx="1558">
                  <c:v>17072.3046875</c:v>
                </c:pt>
                <c:pt idx="1559">
                  <c:v>11081.390625</c:v>
                </c:pt>
                <c:pt idx="1560">
                  <c:v>16278.3828125</c:v>
                </c:pt>
                <c:pt idx="1561">
                  <c:v>14237.59375</c:v>
                </c:pt>
                <c:pt idx="1562">
                  <c:v>12027.828125</c:v>
                </c:pt>
                <c:pt idx="1563">
                  <c:v>10759.5625</c:v>
                </c:pt>
                <c:pt idx="1564">
                  <c:v>8539.9453125</c:v>
                </c:pt>
                <c:pt idx="1565">
                  <c:v>8764.421875</c:v>
                </c:pt>
                <c:pt idx="1566">
                  <c:v>11863.5703125</c:v>
                </c:pt>
                <c:pt idx="1567">
                  <c:v>13941.8515625</c:v>
                </c:pt>
                <c:pt idx="1568">
                  <c:v>16833.2265625</c:v>
                </c:pt>
                <c:pt idx="1569">
                  <c:v>17809.203125</c:v>
                </c:pt>
                <c:pt idx="1570">
                  <c:v>19352.8828125</c:v>
                </c:pt>
                <c:pt idx="1571">
                  <c:v>19141.2578125</c:v>
                </c:pt>
                <c:pt idx="1572">
                  <c:v>17708.8984375</c:v>
                </c:pt>
                <c:pt idx="1573">
                  <c:v>17181.765625</c:v>
                </c:pt>
                <c:pt idx="1574">
                  <c:v>17267.28125</c:v>
                </c:pt>
                <c:pt idx="1575">
                  <c:v>11803.7421875</c:v>
                </c:pt>
                <c:pt idx="1576">
                  <c:v>12142.8828125</c:v>
                </c:pt>
                <c:pt idx="1577">
                  <c:v>8304.09375</c:v>
                </c:pt>
                <c:pt idx="1578">
                  <c:v>7118.0703125</c:v>
                </c:pt>
                <c:pt idx="1579">
                  <c:v>6869.359375</c:v>
                </c:pt>
                <c:pt idx="1580">
                  <c:v>3910.8515625</c:v>
                </c:pt>
                <c:pt idx="1581">
                  <c:v>5150.9375</c:v>
                </c:pt>
                <c:pt idx="1582">
                  <c:v>6710.1796875</c:v>
                </c:pt>
                <c:pt idx="1583">
                  <c:v>6766.46875</c:v>
                </c:pt>
                <c:pt idx="1584">
                  <c:v>6863.5703125</c:v>
                </c:pt>
                <c:pt idx="1585">
                  <c:v>5863.6640625</c:v>
                </c:pt>
                <c:pt idx="1586">
                  <c:v>2854.78125</c:v>
                </c:pt>
                <c:pt idx="1587">
                  <c:v>2227.2265625</c:v>
                </c:pt>
                <c:pt idx="1588">
                  <c:v>-649.8125</c:v>
                </c:pt>
                <c:pt idx="1589">
                  <c:v>9957.1875</c:v>
                </c:pt>
                <c:pt idx="1590">
                  <c:v>29168.37890625</c:v>
                </c:pt>
                <c:pt idx="1591">
                  <c:v>24817.32421875</c:v>
                </c:pt>
                <c:pt idx="1592">
                  <c:v>28718.44921875</c:v>
                </c:pt>
                <c:pt idx="1593">
                  <c:v>28259.8515625</c:v>
                </c:pt>
                <c:pt idx="1594">
                  <c:v>27911.9140625</c:v>
                </c:pt>
                <c:pt idx="1595">
                  <c:v>23276.17578125</c:v>
                </c:pt>
                <c:pt idx="1596">
                  <c:v>29615.0546875</c:v>
                </c:pt>
                <c:pt idx="1597">
                  <c:v>28626.61328125</c:v>
                </c:pt>
                <c:pt idx="1598">
                  <c:v>28935.09375</c:v>
                </c:pt>
                <c:pt idx="1599">
                  <c:v>28793.1796875</c:v>
                </c:pt>
                <c:pt idx="1600">
                  <c:v>29198.90234375</c:v>
                </c:pt>
                <c:pt idx="1601">
                  <c:v>29242.7890625</c:v>
                </c:pt>
                <c:pt idx="1602">
                  <c:v>29557.62890625</c:v>
                </c:pt>
                <c:pt idx="1603">
                  <c:v>25064.296875</c:v>
                </c:pt>
                <c:pt idx="1604">
                  <c:v>24541.9375</c:v>
                </c:pt>
                <c:pt idx="1605">
                  <c:v>17358.078125</c:v>
                </c:pt>
                <c:pt idx="1606">
                  <c:v>16327.6328125</c:v>
                </c:pt>
                <c:pt idx="1607">
                  <c:v>14145.078125</c:v>
                </c:pt>
                <c:pt idx="1608">
                  <c:v>13378.2578125</c:v>
                </c:pt>
                <c:pt idx="1609">
                  <c:v>15011.6328125</c:v>
                </c:pt>
                <c:pt idx="1610">
                  <c:v>16318.4609375</c:v>
                </c:pt>
                <c:pt idx="1611">
                  <c:v>17781.015625</c:v>
                </c:pt>
                <c:pt idx="1612">
                  <c:v>16378.4609375</c:v>
                </c:pt>
                <c:pt idx="1613">
                  <c:v>13189.2421875</c:v>
                </c:pt>
                <c:pt idx="1614">
                  <c:v>12959.28125</c:v>
                </c:pt>
                <c:pt idx="1615">
                  <c:v>16679.53125</c:v>
                </c:pt>
                <c:pt idx="1616">
                  <c:v>17056.5859375</c:v>
                </c:pt>
                <c:pt idx="1617">
                  <c:v>17710.6328125</c:v>
                </c:pt>
                <c:pt idx="1618">
                  <c:v>16658.765625</c:v>
                </c:pt>
                <c:pt idx="1619">
                  <c:v>16963.65625</c:v>
                </c:pt>
                <c:pt idx="1620">
                  <c:v>22137.0703125</c:v>
                </c:pt>
                <c:pt idx="1621">
                  <c:v>24739.921875</c:v>
                </c:pt>
                <c:pt idx="1622">
                  <c:v>23373.7109375</c:v>
                </c:pt>
                <c:pt idx="1623">
                  <c:v>23421.46875</c:v>
                </c:pt>
                <c:pt idx="1624">
                  <c:v>25087.1484375</c:v>
                </c:pt>
                <c:pt idx="1625">
                  <c:v>21551.8203125</c:v>
                </c:pt>
                <c:pt idx="1626">
                  <c:v>23156.734375</c:v>
                </c:pt>
                <c:pt idx="1627">
                  <c:v>25019.859375</c:v>
                </c:pt>
                <c:pt idx="1628">
                  <c:v>21375.1796875</c:v>
                </c:pt>
                <c:pt idx="1629">
                  <c:v>20073.8828125</c:v>
                </c:pt>
                <c:pt idx="1630">
                  <c:v>14895.203125</c:v>
                </c:pt>
                <c:pt idx="1631">
                  <c:v>10716.3046875</c:v>
                </c:pt>
                <c:pt idx="1632">
                  <c:v>23898.328125</c:v>
                </c:pt>
                <c:pt idx="1633">
                  <c:v>25109.0859375</c:v>
                </c:pt>
                <c:pt idx="1634">
                  <c:v>23538.8359375</c:v>
                </c:pt>
                <c:pt idx="1635">
                  <c:v>21241.90625</c:v>
                </c:pt>
                <c:pt idx="1636">
                  <c:v>22932.2421875</c:v>
                </c:pt>
                <c:pt idx="1637">
                  <c:v>18386.3359375</c:v>
                </c:pt>
                <c:pt idx="1638">
                  <c:v>17031.09375</c:v>
                </c:pt>
                <c:pt idx="1639">
                  <c:v>17401.4375</c:v>
                </c:pt>
                <c:pt idx="1640">
                  <c:v>17030.9453125</c:v>
                </c:pt>
                <c:pt idx="1641">
                  <c:v>18778.3203125</c:v>
                </c:pt>
                <c:pt idx="1642">
                  <c:v>22072.2109375</c:v>
                </c:pt>
                <c:pt idx="1643">
                  <c:v>21861.1328125</c:v>
                </c:pt>
                <c:pt idx="1644">
                  <c:v>21409.2578125</c:v>
                </c:pt>
                <c:pt idx="1645">
                  <c:v>22870.1484375</c:v>
                </c:pt>
                <c:pt idx="1646">
                  <c:v>19868.9140625</c:v>
                </c:pt>
                <c:pt idx="1647">
                  <c:v>21791.9609375</c:v>
                </c:pt>
                <c:pt idx="1648">
                  <c:v>21895.625</c:v>
                </c:pt>
                <c:pt idx="1649">
                  <c:v>22238.4140625</c:v>
                </c:pt>
                <c:pt idx="1650">
                  <c:v>26753.890625</c:v>
                </c:pt>
                <c:pt idx="1651">
                  <c:v>25188.28515625</c:v>
                </c:pt>
                <c:pt idx="1652">
                  <c:v>24450.21875</c:v>
                </c:pt>
                <c:pt idx="1653">
                  <c:v>25395.00390625</c:v>
                </c:pt>
                <c:pt idx="1654">
                  <c:v>21165.625</c:v>
                </c:pt>
                <c:pt idx="1655">
                  <c:v>26254.98046875</c:v>
                </c:pt>
                <c:pt idx="1656">
                  <c:v>25418.36328125</c:v>
                </c:pt>
                <c:pt idx="1657">
                  <c:v>25684.8515625</c:v>
                </c:pt>
                <c:pt idx="1658">
                  <c:v>23898.50390625</c:v>
                </c:pt>
                <c:pt idx="1659">
                  <c:v>21876.6875</c:v>
                </c:pt>
                <c:pt idx="1660">
                  <c:v>25021.09765625</c:v>
                </c:pt>
                <c:pt idx="1661">
                  <c:v>24949.6640625</c:v>
                </c:pt>
                <c:pt idx="1662">
                  <c:v>26293.10546875</c:v>
                </c:pt>
                <c:pt idx="1663">
                  <c:v>25216.2578125</c:v>
                </c:pt>
                <c:pt idx="1664">
                  <c:v>26264.3515625</c:v>
                </c:pt>
                <c:pt idx="1665">
                  <c:v>22051.8203125</c:v>
                </c:pt>
                <c:pt idx="1666">
                  <c:v>22387.09765625</c:v>
                </c:pt>
                <c:pt idx="1667">
                  <c:v>22587.796875</c:v>
                </c:pt>
                <c:pt idx="1668">
                  <c:v>17867.4453125</c:v>
                </c:pt>
                <c:pt idx="1669">
                  <c:v>22758.0234375</c:v>
                </c:pt>
                <c:pt idx="1670">
                  <c:v>21852.6171875</c:v>
                </c:pt>
                <c:pt idx="1671">
                  <c:v>21321.19921875</c:v>
                </c:pt>
                <c:pt idx="1672">
                  <c:v>20139.6953125</c:v>
                </c:pt>
                <c:pt idx="1673">
                  <c:v>22183.43359375</c:v>
                </c:pt>
                <c:pt idx="1674">
                  <c:v>21056.59765625</c:v>
                </c:pt>
                <c:pt idx="1675">
                  <c:v>21671.359375</c:v>
                </c:pt>
                <c:pt idx="1676">
                  <c:v>21110.50390625</c:v>
                </c:pt>
                <c:pt idx="1677">
                  <c:v>19872.89453125</c:v>
                </c:pt>
                <c:pt idx="1678">
                  <c:v>20465.109375</c:v>
                </c:pt>
                <c:pt idx="1679">
                  <c:v>22476.96484375</c:v>
                </c:pt>
                <c:pt idx="1680">
                  <c:v>21038.0390625</c:v>
                </c:pt>
                <c:pt idx="1681">
                  <c:v>22179.39453125</c:v>
                </c:pt>
                <c:pt idx="1682">
                  <c:v>20835.45703125</c:v>
                </c:pt>
                <c:pt idx="1683">
                  <c:v>20832.078125</c:v>
                </c:pt>
                <c:pt idx="1684">
                  <c:v>20412.80078125</c:v>
                </c:pt>
                <c:pt idx="1685">
                  <c:v>21960.9609375</c:v>
                </c:pt>
                <c:pt idx="1686">
                  <c:v>22498.61328125</c:v>
                </c:pt>
                <c:pt idx="1687">
                  <c:v>21917.26953125</c:v>
                </c:pt>
                <c:pt idx="1688">
                  <c:v>21020.0078125</c:v>
                </c:pt>
                <c:pt idx="1689">
                  <c:v>21622.25390625</c:v>
                </c:pt>
                <c:pt idx="1690">
                  <c:v>21157.9375</c:v>
                </c:pt>
                <c:pt idx="1691">
                  <c:v>21075.5078125</c:v>
                </c:pt>
                <c:pt idx="1692">
                  <c:v>21654.19140625</c:v>
                </c:pt>
                <c:pt idx="1693">
                  <c:v>22920.84765625</c:v>
                </c:pt>
                <c:pt idx="1694">
                  <c:v>20240.16796875</c:v>
                </c:pt>
                <c:pt idx="1695">
                  <c:v>21030.4609375</c:v>
                </c:pt>
                <c:pt idx="1696">
                  <c:v>17138.9140625</c:v>
                </c:pt>
                <c:pt idx="1697">
                  <c:v>13229.28125</c:v>
                </c:pt>
                <c:pt idx="1698">
                  <c:v>15089.375</c:v>
                </c:pt>
                <c:pt idx="1699">
                  <c:v>21430.16015625</c:v>
                </c:pt>
                <c:pt idx="1700">
                  <c:v>20212.828125</c:v>
                </c:pt>
                <c:pt idx="1701">
                  <c:v>21074.0078125</c:v>
                </c:pt>
                <c:pt idx="1702">
                  <c:v>22030.9375</c:v>
                </c:pt>
                <c:pt idx="1703">
                  <c:v>22127.984375</c:v>
                </c:pt>
                <c:pt idx="1704">
                  <c:v>20249.66015625</c:v>
                </c:pt>
                <c:pt idx="1705">
                  <c:v>18417.3828125</c:v>
                </c:pt>
                <c:pt idx="1706">
                  <c:v>20784.9375</c:v>
                </c:pt>
                <c:pt idx="1707">
                  <c:v>17693.8203125</c:v>
                </c:pt>
                <c:pt idx="1708">
                  <c:v>13677.328125</c:v>
                </c:pt>
                <c:pt idx="1709">
                  <c:v>15942.609375</c:v>
                </c:pt>
                <c:pt idx="1710">
                  <c:v>25756.52734375</c:v>
                </c:pt>
                <c:pt idx="1711">
                  <c:v>21841.83984375</c:v>
                </c:pt>
                <c:pt idx="1712">
                  <c:v>22470.66796875</c:v>
                </c:pt>
                <c:pt idx="1713">
                  <c:v>27804.11328125</c:v>
                </c:pt>
                <c:pt idx="1714">
                  <c:v>27751.48828125</c:v>
                </c:pt>
                <c:pt idx="1715">
                  <c:v>21436.41796875</c:v>
                </c:pt>
                <c:pt idx="1716">
                  <c:v>16140.31640625</c:v>
                </c:pt>
                <c:pt idx="1717">
                  <c:v>22419.5390625</c:v>
                </c:pt>
                <c:pt idx="1718">
                  <c:v>26437.31640625</c:v>
                </c:pt>
                <c:pt idx="1719">
                  <c:v>23172.2109375</c:v>
                </c:pt>
                <c:pt idx="1720">
                  <c:v>26780.22265625</c:v>
                </c:pt>
                <c:pt idx="1721">
                  <c:v>26700.4140625</c:v>
                </c:pt>
                <c:pt idx="1722">
                  <c:v>25863.3984375</c:v>
                </c:pt>
                <c:pt idx="1723">
                  <c:v>25927.86328125</c:v>
                </c:pt>
                <c:pt idx="1724">
                  <c:v>23826.578125</c:v>
                </c:pt>
                <c:pt idx="1725">
                  <c:v>25543.58203125</c:v>
                </c:pt>
                <c:pt idx="1726">
                  <c:v>25459.52734375</c:v>
                </c:pt>
                <c:pt idx="1727">
                  <c:v>26321.63671875</c:v>
                </c:pt>
                <c:pt idx="1728">
                  <c:v>25471.70703125</c:v>
                </c:pt>
                <c:pt idx="1729">
                  <c:v>25566.0390625</c:v>
                </c:pt>
                <c:pt idx="1730">
                  <c:v>20960</c:v>
                </c:pt>
                <c:pt idx="1731">
                  <c:v>25732.1328125</c:v>
                </c:pt>
                <c:pt idx="1732">
                  <c:v>25809.69140625</c:v>
                </c:pt>
                <c:pt idx="1733">
                  <c:v>25990.0546875</c:v>
                </c:pt>
                <c:pt idx="1734">
                  <c:v>24201.58984375</c:v>
                </c:pt>
                <c:pt idx="1735">
                  <c:v>23374.47265625</c:v>
                </c:pt>
                <c:pt idx="1736">
                  <c:v>24511.7890625</c:v>
                </c:pt>
                <c:pt idx="1737">
                  <c:v>25395.58203125</c:v>
                </c:pt>
                <c:pt idx="1738">
                  <c:v>25665.671875</c:v>
                </c:pt>
                <c:pt idx="1739">
                  <c:v>26042.35546875</c:v>
                </c:pt>
                <c:pt idx="1740">
                  <c:v>26640.6328125</c:v>
                </c:pt>
                <c:pt idx="1741">
                  <c:v>25309.88671875</c:v>
                </c:pt>
                <c:pt idx="1742">
                  <c:v>27121.42578125</c:v>
                </c:pt>
                <c:pt idx="1743">
                  <c:v>22220.75</c:v>
                </c:pt>
                <c:pt idx="1744">
                  <c:v>26469.01171875</c:v>
                </c:pt>
                <c:pt idx="1745">
                  <c:v>26562.37890625</c:v>
                </c:pt>
                <c:pt idx="1746">
                  <c:v>26842.0234375</c:v>
                </c:pt>
                <c:pt idx="1747">
                  <c:v>27174.09375</c:v>
                </c:pt>
                <c:pt idx="1748">
                  <c:v>27313.171875</c:v>
                </c:pt>
                <c:pt idx="1749">
                  <c:v>22445.671875</c:v>
                </c:pt>
                <c:pt idx="1750">
                  <c:v>25997.640625</c:v>
                </c:pt>
                <c:pt idx="1751">
                  <c:v>26381.15625</c:v>
                </c:pt>
                <c:pt idx="1752">
                  <c:v>27333.390625</c:v>
                </c:pt>
                <c:pt idx="1753">
                  <c:v>22761.9375</c:v>
                </c:pt>
                <c:pt idx="1754">
                  <c:v>22507.28125</c:v>
                </c:pt>
                <c:pt idx="1755">
                  <c:v>8483.1953125</c:v>
                </c:pt>
                <c:pt idx="1756">
                  <c:v>8860.390625</c:v>
                </c:pt>
                <c:pt idx="1757">
                  <c:v>6293.6640625</c:v>
                </c:pt>
                <c:pt idx="1758">
                  <c:v>3266.9609375</c:v>
                </c:pt>
                <c:pt idx="1759">
                  <c:v>2405.8984375</c:v>
                </c:pt>
                <c:pt idx="1760">
                  <c:v>-1026.8203125</c:v>
                </c:pt>
                <c:pt idx="1761">
                  <c:v>2467.3671875</c:v>
                </c:pt>
                <c:pt idx="1762">
                  <c:v>2320.3046875</c:v>
                </c:pt>
                <c:pt idx="1763">
                  <c:v>2016.3203125</c:v>
                </c:pt>
                <c:pt idx="1764">
                  <c:v>2265.2578125</c:v>
                </c:pt>
                <c:pt idx="1765">
                  <c:v>3137.59375</c:v>
                </c:pt>
                <c:pt idx="1766">
                  <c:v>-1111.7109375</c:v>
                </c:pt>
                <c:pt idx="1767">
                  <c:v>-392.2890625</c:v>
                </c:pt>
                <c:pt idx="1768">
                  <c:v>-3961.265625</c:v>
                </c:pt>
                <c:pt idx="1769">
                  <c:v>6767.84375</c:v>
                </c:pt>
                <c:pt idx="1770">
                  <c:v>17663.453125</c:v>
                </c:pt>
                <c:pt idx="1771">
                  <c:v>18164.1484375</c:v>
                </c:pt>
                <c:pt idx="1772">
                  <c:v>16889.328125</c:v>
                </c:pt>
                <c:pt idx="1773">
                  <c:v>15847.4453125</c:v>
                </c:pt>
                <c:pt idx="1774">
                  <c:v>15878.7265625</c:v>
                </c:pt>
                <c:pt idx="1775">
                  <c:v>15301.5078125</c:v>
                </c:pt>
                <c:pt idx="1776">
                  <c:v>16336.625</c:v>
                </c:pt>
                <c:pt idx="1777">
                  <c:v>17517.40625</c:v>
                </c:pt>
                <c:pt idx="1778">
                  <c:v>14793.3828125</c:v>
                </c:pt>
                <c:pt idx="1779">
                  <c:v>12344.90625</c:v>
                </c:pt>
                <c:pt idx="1780">
                  <c:v>13690.109375</c:v>
                </c:pt>
                <c:pt idx="1781">
                  <c:v>16300.59375</c:v>
                </c:pt>
                <c:pt idx="1782">
                  <c:v>15303.4375</c:v>
                </c:pt>
                <c:pt idx="1783">
                  <c:v>17177.828125</c:v>
                </c:pt>
                <c:pt idx="1784">
                  <c:v>17744.47265625</c:v>
                </c:pt>
                <c:pt idx="1785">
                  <c:v>19769.9765625</c:v>
                </c:pt>
                <c:pt idx="1786">
                  <c:v>19607.3359375</c:v>
                </c:pt>
                <c:pt idx="1787">
                  <c:v>18742.59375</c:v>
                </c:pt>
                <c:pt idx="1788">
                  <c:v>15909.390625</c:v>
                </c:pt>
                <c:pt idx="1789">
                  <c:v>15266.9765625</c:v>
                </c:pt>
                <c:pt idx="1790">
                  <c:v>19617.171875</c:v>
                </c:pt>
                <c:pt idx="1791">
                  <c:v>17551.5625</c:v>
                </c:pt>
                <c:pt idx="1792">
                  <c:v>15618.7109375</c:v>
                </c:pt>
                <c:pt idx="1793">
                  <c:v>14927.4609375</c:v>
                </c:pt>
                <c:pt idx="1794">
                  <c:v>18502.7421875</c:v>
                </c:pt>
                <c:pt idx="1795">
                  <c:v>19365.859375</c:v>
                </c:pt>
                <c:pt idx="1796">
                  <c:v>20433.7890625</c:v>
                </c:pt>
                <c:pt idx="1797">
                  <c:v>18786.6953125</c:v>
                </c:pt>
                <c:pt idx="1798">
                  <c:v>18155.94921875</c:v>
                </c:pt>
                <c:pt idx="1799">
                  <c:v>20262.18359375</c:v>
                </c:pt>
                <c:pt idx="1800">
                  <c:v>24757.296875</c:v>
                </c:pt>
                <c:pt idx="1801">
                  <c:v>23718.84375</c:v>
                </c:pt>
                <c:pt idx="1802">
                  <c:v>21154.3125</c:v>
                </c:pt>
                <c:pt idx="1803">
                  <c:v>19336.5703125</c:v>
                </c:pt>
                <c:pt idx="1804">
                  <c:v>14769.2421875</c:v>
                </c:pt>
                <c:pt idx="1805">
                  <c:v>20117.2578125</c:v>
                </c:pt>
                <c:pt idx="1806">
                  <c:v>23959.859375</c:v>
                </c:pt>
                <c:pt idx="1807">
                  <c:v>21937.1796875</c:v>
                </c:pt>
                <c:pt idx="1808">
                  <c:v>22093.8515625</c:v>
                </c:pt>
                <c:pt idx="1809">
                  <c:v>24616.57421875</c:v>
                </c:pt>
                <c:pt idx="1810">
                  <c:v>24005.15625</c:v>
                </c:pt>
                <c:pt idx="1811">
                  <c:v>23341.5390625</c:v>
                </c:pt>
                <c:pt idx="1812">
                  <c:v>24317.69921875</c:v>
                </c:pt>
                <c:pt idx="1813">
                  <c:v>23528.22265625</c:v>
                </c:pt>
                <c:pt idx="1814">
                  <c:v>23674.9296875</c:v>
                </c:pt>
                <c:pt idx="1815">
                  <c:v>21922.3046875</c:v>
                </c:pt>
                <c:pt idx="1816">
                  <c:v>21914.37890625</c:v>
                </c:pt>
                <c:pt idx="1817">
                  <c:v>19726.0546875</c:v>
                </c:pt>
                <c:pt idx="1818">
                  <c:v>17854.0859375</c:v>
                </c:pt>
                <c:pt idx="1819">
                  <c:v>15679.50390625</c:v>
                </c:pt>
                <c:pt idx="1820">
                  <c:v>13308.8359375</c:v>
                </c:pt>
                <c:pt idx="1821">
                  <c:v>13050.10546875</c:v>
                </c:pt>
                <c:pt idx="1822">
                  <c:v>14763.984375</c:v>
                </c:pt>
                <c:pt idx="1823">
                  <c:v>17423.58984375</c:v>
                </c:pt>
                <c:pt idx="1824">
                  <c:v>20856.953125</c:v>
                </c:pt>
                <c:pt idx="1825">
                  <c:v>18540.15625</c:v>
                </c:pt>
                <c:pt idx="1826">
                  <c:v>19198.96875</c:v>
                </c:pt>
                <c:pt idx="1827">
                  <c:v>20463.90234375</c:v>
                </c:pt>
                <c:pt idx="1828">
                  <c:v>20872.5625</c:v>
                </c:pt>
                <c:pt idx="1829">
                  <c:v>20909.65625</c:v>
                </c:pt>
                <c:pt idx="1830">
                  <c:v>12852.3671875</c:v>
                </c:pt>
                <c:pt idx="1831">
                  <c:v>13294.1328125</c:v>
                </c:pt>
                <c:pt idx="1832">
                  <c:v>9553.703125</c:v>
                </c:pt>
                <c:pt idx="1833">
                  <c:v>7702.7421875</c:v>
                </c:pt>
                <c:pt idx="1834">
                  <c:v>5141.6484375</c:v>
                </c:pt>
                <c:pt idx="1835">
                  <c:v>6188.3828125</c:v>
                </c:pt>
                <c:pt idx="1836">
                  <c:v>9834.1328125</c:v>
                </c:pt>
                <c:pt idx="1837">
                  <c:v>13116.2734375</c:v>
                </c:pt>
                <c:pt idx="1838">
                  <c:v>13443.5234375</c:v>
                </c:pt>
                <c:pt idx="1839">
                  <c:v>10799.546875</c:v>
                </c:pt>
                <c:pt idx="1840">
                  <c:v>7958.671875</c:v>
                </c:pt>
                <c:pt idx="1841">
                  <c:v>13792.3984375</c:v>
                </c:pt>
                <c:pt idx="1842">
                  <c:v>9399.703125</c:v>
                </c:pt>
                <c:pt idx="1843">
                  <c:v>11991.546875</c:v>
                </c:pt>
                <c:pt idx="1844">
                  <c:v>11881.7109375</c:v>
                </c:pt>
                <c:pt idx="1845">
                  <c:v>23334.2265625</c:v>
                </c:pt>
                <c:pt idx="1846">
                  <c:v>23281.234375</c:v>
                </c:pt>
                <c:pt idx="1847">
                  <c:v>21720.0859375</c:v>
                </c:pt>
                <c:pt idx="1848">
                  <c:v>23076.8203125</c:v>
                </c:pt>
                <c:pt idx="1849">
                  <c:v>23241.421875</c:v>
                </c:pt>
                <c:pt idx="1850">
                  <c:v>21507.3125</c:v>
                </c:pt>
                <c:pt idx="1851">
                  <c:v>18534.328125</c:v>
                </c:pt>
                <c:pt idx="1852">
                  <c:v>22731.3359375</c:v>
                </c:pt>
                <c:pt idx="1853">
                  <c:v>20663.6875</c:v>
                </c:pt>
                <c:pt idx="1854">
                  <c:v>20854.234375</c:v>
                </c:pt>
                <c:pt idx="1855">
                  <c:v>20525.4609375</c:v>
                </c:pt>
                <c:pt idx="1856">
                  <c:v>21669.265625</c:v>
                </c:pt>
                <c:pt idx="1857">
                  <c:v>23100.1796875</c:v>
                </c:pt>
                <c:pt idx="1858">
                  <c:v>21732.6875</c:v>
                </c:pt>
                <c:pt idx="1859">
                  <c:v>18396.671875</c:v>
                </c:pt>
                <c:pt idx="1860">
                  <c:v>22894.23046875</c:v>
                </c:pt>
                <c:pt idx="1861">
                  <c:v>22784.67578125</c:v>
                </c:pt>
                <c:pt idx="1862">
                  <c:v>22718.125</c:v>
                </c:pt>
                <c:pt idx="1863">
                  <c:v>21613.0234375</c:v>
                </c:pt>
                <c:pt idx="1864">
                  <c:v>24050.8359375</c:v>
                </c:pt>
                <c:pt idx="1865">
                  <c:v>23690.25</c:v>
                </c:pt>
                <c:pt idx="1866">
                  <c:v>19590.6015625</c:v>
                </c:pt>
                <c:pt idx="1867">
                  <c:v>15260.953125</c:v>
                </c:pt>
                <c:pt idx="1868">
                  <c:v>8971.8125</c:v>
                </c:pt>
                <c:pt idx="1869">
                  <c:v>21681.53125</c:v>
                </c:pt>
                <c:pt idx="1870">
                  <c:v>23545.265625</c:v>
                </c:pt>
                <c:pt idx="1871">
                  <c:v>22244.9609375</c:v>
                </c:pt>
                <c:pt idx="1872">
                  <c:v>23163.04296875</c:v>
                </c:pt>
                <c:pt idx="1873">
                  <c:v>23362.9453125</c:v>
                </c:pt>
                <c:pt idx="1874">
                  <c:v>20844.5546875</c:v>
                </c:pt>
                <c:pt idx="1875">
                  <c:v>23781.5859375</c:v>
                </c:pt>
                <c:pt idx="1876">
                  <c:v>18802.109375</c:v>
                </c:pt>
                <c:pt idx="1877">
                  <c:v>21537.65625</c:v>
                </c:pt>
                <c:pt idx="1878">
                  <c:v>23096.1328125</c:v>
                </c:pt>
                <c:pt idx="1879">
                  <c:v>24085.40625</c:v>
                </c:pt>
                <c:pt idx="1880">
                  <c:v>22271.12109375</c:v>
                </c:pt>
                <c:pt idx="1881">
                  <c:v>23588.3828125</c:v>
                </c:pt>
                <c:pt idx="1882">
                  <c:v>21032.2578125</c:v>
                </c:pt>
                <c:pt idx="1883">
                  <c:v>20472.78515625</c:v>
                </c:pt>
                <c:pt idx="1884">
                  <c:v>23611.3671875</c:v>
                </c:pt>
                <c:pt idx="1885">
                  <c:v>22994.93359375</c:v>
                </c:pt>
                <c:pt idx="1886">
                  <c:v>23122.43359375</c:v>
                </c:pt>
                <c:pt idx="1887">
                  <c:v>23660.37890625</c:v>
                </c:pt>
                <c:pt idx="1888">
                  <c:v>22865.69921875</c:v>
                </c:pt>
                <c:pt idx="1889">
                  <c:v>24132.39453125</c:v>
                </c:pt>
                <c:pt idx="1890">
                  <c:v>23601.10546875</c:v>
                </c:pt>
                <c:pt idx="1891">
                  <c:v>24997.90234375</c:v>
                </c:pt>
                <c:pt idx="1892">
                  <c:v>24709.2265625</c:v>
                </c:pt>
                <c:pt idx="1893">
                  <c:v>24905.3515625</c:v>
                </c:pt>
                <c:pt idx="1894">
                  <c:v>24810.78125</c:v>
                </c:pt>
                <c:pt idx="1895">
                  <c:v>24726.58984375</c:v>
                </c:pt>
                <c:pt idx="1896">
                  <c:v>20565.4609375</c:v>
                </c:pt>
                <c:pt idx="1897">
                  <c:v>22356.9296875</c:v>
                </c:pt>
                <c:pt idx="1898">
                  <c:v>21493.3125</c:v>
                </c:pt>
                <c:pt idx="1899">
                  <c:v>23118.7109375</c:v>
                </c:pt>
                <c:pt idx="1900">
                  <c:v>18448.9609375</c:v>
                </c:pt>
                <c:pt idx="1901">
                  <c:v>13952.6171875</c:v>
                </c:pt>
                <c:pt idx="1902">
                  <c:v>25767.8125</c:v>
                </c:pt>
                <c:pt idx="1903">
                  <c:v>24635.5234375</c:v>
                </c:pt>
                <c:pt idx="1904">
                  <c:v>23146.5546875</c:v>
                </c:pt>
                <c:pt idx="1905">
                  <c:v>22526.7578125</c:v>
                </c:pt>
                <c:pt idx="1906">
                  <c:v>20572.4765625</c:v>
                </c:pt>
                <c:pt idx="1907">
                  <c:v>19031.3671875</c:v>
                </c:pt>
                <c:pt idx="1908">
                  <c:v>16435.046875</c:v>
                </c:pt>
                <c:pt idx="1909">
                  <c:v>16260.9375</c:v>
                </c:pt>
                <c:pt idx="1910">
                  <c:v>18751.33984375</c:v>
                </c:pt>
                <c:pt idx="1911">
                  <c:v>20825.27734375</c:v>
                </c:pt>
                <c:pt idx="1912">
                  <c:v>21895.38671875</c:v>
                </c:pt>
                <c:pt idx="1913">
                  <c:v>23016.27734375</c:v>
                </c:pt>
                <c:pt idx="1914">
                  <c:v>22796.3671875</c:v>
                </c:pt>
                <c:pt idx="1915">
                  <c:v>22148.7734375</c:v>
                </c:pt>
                <c:pt idx="1916">
                  <c:v>19198.2109375</c:v>
                </c:pt>
                <c:pt idx="1917">
                  <c:v>16435.1484375</c:v>
                </c:pt>
                <c:pt idx="1918">
                  <c:v>13596.6640625</c:v>
                </c:pt>
                <c:pt idx="1919">
                  <c:v>20598.5390625</c:v>
                </c:pt>
                <c:pt idx="1920">
                  <c:v>21784.3984375</c:v>
                </c:pt>
                <c:pt idx="1921">
                  <c:v>23501.1875</c:v>
                </c:pt>
                <c:pt idx="1922">
                  <c:v>20709.7734375</c:v>
                </c:pt>
                <c:pt idx="1923">
                  <c:v>20317.41796875</c:v>
                </c:pt>
                <c:pt idx="1924">
                  <c:v>19631.5078125</c:v>
                </c:pt>
                <c:pt idx="1925">
                  <c:v>22075.140625</c:v>
                </c:pt>
                <c:pt idx="1926">
                  <c:v>23341.31640625</c:v>
                </c:pt>
                <c:pt idx="1927">
                  <c:v>21761.83984375</c:v>
                </c:pt>
                <c:pt idx="1928">
                  <c:v>23567.23046875</c:v>
                </c:pt>
                <c:pt idx="1929">
                  <c:v>20725.84765625</c:v>
                </c:pt>
                <c:pt idx="1930">
                  <c:v>23973.6171875</c:v>
                </c:pt>
                <c:pt idx="1931">
                  <c:v>21902.98046875</c:v>
                </c:pt>
                <c:pt idx="1932">
                  <c:v>20019.33203125</c:v>
                </c:pt>
                <c:pt idx="1933">
                  <c:v>20172.0859375</c:v>
                </c:pt>
                <c:pt idx="1934">
                  <c:v>21163.7578125</c:v>
                </c:pt>
                <c:pt idx="1935">
                  <c:v>23348.6875</c:v>
                </c:pt>
                <c:pt idx="1936">
                  <c:v>20415.15625</c:v>
                </c:pt>
                <c:pt idx="1937">
                  <c:v>15918.875</c:v>
                </c:pt>
                <c:pt idx="1938">
                  <c:v>16090.0390625</c:v>
                </c:pt>
                <c:pt idx="1939">
                  <c:v>22430.62109375</c:v>
                </c:pt>
                <c:pt idx="1940">
                  <c:v>23173.07421875</c:v>
                </c:pt>
                <c:pt idx="1941">
                  <c:v>16200.1640625</c:v>
                </c:pt>
                <c:pt idx="1942">
                  <c:v>10893.7578125</c:v>
                </c:pt>
                <c:pt idx="1943">
                  <c:v>17173.109375</c:v>
                </c:pt>
                <c:pt idx="1944">
                  <c:v>22559.8203125</c:v>
                </c:pt>
                <c:pt idx="1945">
                  <c:v>18728.140625</c:v>
                </c:pt>
                <c:pt idx="1946">
                  <c:v>23085.1484375</c:v>
                </c:pt>
                <c:pt idx="1947">
                  <c:v>23598.0703125</c:v>
                </c:pt>
                <c:pt idx="1948">
                  <c:v>22259.9609375</c:v>
                </c:pt>
                <c:pt idx="1949">
                  <c:v>21887.0703125</c:v>
                </c:pt>
                <c:pt idx="1950">
                  <c:v>24384.734375</c:v>
                </c:pt>
                <c:pt idx="1951">
                  <c:v>21934.14453125</c:v>
                </c:pt>
                <c:pt idx="1952">
                  <c:v>19737.609375</c:v>
                </c:pt>
                <c:pt idx="1953">
                  <c:v>18528.25390625</c:v>
                </c:pt>
                <c:pt idx="1954">
                  <c:v>19742.17578125</c:v>
                </c:pt>
                <c:pt idx="1955">
                  <c:v>23155.984375</c:v>
                </c:pt>
                <c:pt idx="1956">
                  <c:v>25110.3828125</c:v>
                </c:pt>
                <c:pt idx="1957">
                  <c:v>24272.00390625</c:v>
                </c:pt>
                <c:pt idx="1958">
                  <c:v>24636.84375</c:v>
                </c:pt>
                <c:pt idx="1959">
                  <c:v>24582.31640625</c:v>
                </c:pt>
                <c:pt idx="1960">
                  <c:v>24805.51171875</c:v>
                </c:pt>
                <c:pt idx="1961">
                  <c:v>23236.06640625</c:v>
                </c:pt>
                <c:pt idx="1962">
                  <c:v>18911.10546875</c:v>
                </c:pt>
                <c:pt idx="1963">
                  <c:v>24615.3515625</c:v>
                </c:pt>
                <c:pt idx="1964">
                  <c:v>22985.8046875</c:v>
                </c:pt>
                <c:pt idx="1965">
                  <c:v>17661.9453125</c:v>
                </c:pt>
                <c:pt idx="1966">
                  <c:v>19288.875</c:v>
                </c:pt>
                <c:pt idx="1967">
                  <c:v>18630.8671875</c:v>
                </c:pt>
                <c:pt idx="1968">
                  <c:v>18117.015625</c:v>
                </c:pt>
                <c:pt idx="1969">
                  <c:v>18434.99609375</c:v>
                </c:pt>
                <c:pt idx="1970">
                  <c:v>19089.5625</c:v>
                </c:pt>
                <c:pt idx="1971">
                  <c:v>19328.19140625</c:v>
                </c:pt>
                <c:pt idx="1972">
                  <c:v>19365.5625</c:v>
                </c:pt>
                <c:pt idx="1973">
                  <c:v>17643.5234375</c:v>
                </c:pt>
                <c:pt idx="1974">
                  <c:v>14983.78125</c:v>
                </c:pt>
                <c:pt idx="1975">
                  <c:v>12740.5390625</c:v>
                </c:pt>
                <c:pt idx="1976">
                  <c:v>16511.421875</c:v>
                </c:pt>
                <c:pt idx="1977">
                  <c:v>13386.78125</c:v>
                </c:pt>
                <c:pt idx="1978">
                  <c:v>16168.38671875</c:v>
                </c:pt>
                <c:pt idx="1979">
                  <c:v>19000.328125</c:v>
                </c:pt>
                <c:pt idx="1980">
                  <c:v>19242.8125</c:v>
                </c:pt>
                <c:pt idx="1981">
                  <c:v>18465.5078125</c:v>
                </c:pt>
                <c:pt idx="1982">
                  <c:v>16698.359375</c:v>
                </c:pt>
                <c:pt idx="1983">
                  <c:v>17216.01171875</c:v>
                </c:pt>
                <c:pt idx="1984">
                  <c:v>20758.57421875</c:v>
                </c:pt>
                <c:pt idx="1985">
                  <c:v>20572.2109375</c:v>
                </c:pt>
                <c:pt idx="1986">
                  <c:v>17118.77734375</c:v>
                </c:pt>
                <c:pt idx="1987">
                  <c:v>18808.02734375</c:v>
                </c:pt>
                <c:pt idx="1988">
                  <c:v>19978.6015625</c:v>
                </c:pt>
                <c:pt idx="1989">
                  <c:v>20030.25</c:v>
                </c:pt>
                <c:pt idx="1990">
                  <c:v>14891.140625</c:v>
                </c:pt>
                <c:pt idx="1991">
                  <c:v>8748.015625</c:v>
                </c:pt>
                <c:pt idx="1992">
                  <c:v>3226.0234375</c:v>
                </c:pt>
                <c:pt idx="1993">
                  <c:v>14885.7578125</c:v>
                </c:pt>
                <c:pt idx="1994">
                  <c:v>18956.5390625</c:v>
                </c:pt>
                <c:pt idx="1995">
                  <c:v>23293.75</c:v>
                </c:pt>
                <c:pt idx="1996">
                  <c:v>26001.2890625</c:v>
                </c:pt>
                <c:pt idx="1997">
                  <c:v>23871.01953125</c:v>
                </c:pt>
                <c:pt idx="1998">
                  <c:v>23636.62109375</c:v>
                </c:pt>
                <c:pt idx="1999">
                  <c:v>26770.71484375</c:v>
                </c:pt>
                <c:pt idx="2000">
                  <c:v>24690.94140625</c:v>
                </c:pt>
                <c:pt idx="2001">
                  <c:v>26973.61328125</c:v>
                </c:pt>
                <c:pt idx="2002">
                  <c:v>26640.98828125</c:v>
                </c:pt>
                <c:pt idx="2003">
                  <c:v>24738.03125</c:v>
                </c:pt>
                <c:pt idx="2004">
                  <c:v>19847.0703125</c:v>
                </c:pt>
                <c:pt idx="2005">
                  <c:v>15745.65625</c:v>
                </c:pt>
                <c:pt idx="2006">
                  <c:v>26527.6953125</c:v>
                </c:pt>
                <c:pt idx="2007">
                  <c:v>26953.01953125</c:v>
                </c:pt>
                <c:pt idx="2008">
                  <c:v>26528.48828125</c:v>
                </c:pt>
                <c:pt idx="2009">
                  <c:v>26813.359375</c:v>
                </c:pt>
                <c:pt idx="2010">
                  <c:v>15069.1015625</c:v>
                </c:pt>
                <c:pt idx="2011">
                  <c:v>14528.328125</c:v>
                </c:pt>
                <c:pt idx="2012">
                  <c:v>13605.71875</c:v>
                </c:pt>
                <c:pt idx="2013">
                  <c:v>10787.40625</c:v>
                </c:pt>
                <c:pt idx="2014">
                  <c:v>10842.9609375</c:v>
                </c:pt>
                <c:pt idx="2015">
                  <c:v>12421.578125</c:v>
                </c:pt>
                <c:pt idx="2016">
                  <c:v>12590.2421875</c:v>
                </c:pt>
                <c:pt idx="2017">
                  <c:v>12054.234375</c:v>
                </c:pt>
                <c:pt idx="2018">
                  <c:v>12955.484375</c:v>
                </c:pt>
                <c:pt idx="2019">
                  <c:v>12756.84375</c:v>
                </c:pt>
                <c:pt idx="2020">
                  <c:v>13954.2734375</c:v>
                </c:pt>
                <c:pt idx="2021">
                  <c:v>12952.8359375</c:v>
                </c:pt>
                <c:pt idx="2022">
                  <c:v>14255.234375</c:v>
                </c:pt>
                <c:pt idx="2023">
                  <c:v>12078.015625</c:v>
                </c:pt>
                <c:pt idx="2024">
                  <c:v>15979.3515625</c:v>
                </c:pt>
                <c:pt idx="2025">
                  <c:v>21282.75</c:v>
                </c:pt>
                <c:pt idx="2026">
                  <c:v>21047.8515625</c:v>
                </c:pt>
                <c:pt idx="2027">
                  <c:v>18283.4375</c:v>
                </c:pt>
                <c:pt idx="2028">
                  <c:v>21681.2109375</c:v>
                </c:pt>
                <c:pt idx="2029">
                  <c:v>18727.375</c:v>
                </c:pt>
                <c:pt idx="2030">
                  <c:v>16900.7265625</c:v>
                </c:pt>
                <c:pt idx="2031">
                  <c:v>17407.953125</c:v>
                </c:pt>
                <c:pt idx="2032">
                  <c:v>16495.875</c:v>
                </c:pt>
                <c:pt idx="2033">
                  <c:v>18461.63671875</c:v>
                </c:pt>
                <c:pt idx="2034">
                  <c:v>21360.2421875</c:v>
                </c:pt>
                <c:pt idx="2035">
                  <c:v>21659.2421875</c:v>
                </c:pt>
                <c:pt idx="2036">
                  <c:v>21729.765625</c:v>
                </c:pt>
                <c:pt idx="2037">
                  <c:v>19916.12109375</c:v>
                </c:pt>
                <c:pt idx="2038">
                  <c:v>18494.734375</c:v>
                </c:pt>
                <c:pt idx="2039">
                  <c:v>14864.5703125</c:v>
                </c:pt>
                <c:pt idx="2040">
                  <c:v>23105.015625</c:v>
                </c:pt>
                <c:pt idx="2041">
                  <c:v>22458.9765625</c:v>
                </c:pt>
                <c:pt idx="2042">
                  <c:v>18416.5234375</c:v>
                </c:pt>
                <c:pt idx="2043">
                  <c:v>13208.484375</c:v>
                </c:pt>
                <c:pt idx="2044">
                  <c:v>18128.5390625</c:v>
                </c:pt>
                <c:pt idx="2045">
                  <c:v>21542.4921875</c:v>
                </c:pt>
                <c:pt idx="2046">
                  <c:v>21165.7109375</c:v>
                </c:pt>
                <c:pt idx="2047">
                  <c:v>22788.4609375</c:v>
                </c:pt>
                <c:pt idx="2048">
                  <c:v>22227.7734375</c:v>
                </c:pt>
                <c:pt idx="2049">
                  <c:v>22142.75</c:v>
                </c:pt>
                <c:pt idx="2050">
                  <c:v>20502.8515625</c:v>
                </c:pt>
                <c:pt idx="2051">
                  <c:v>20129.171875</c:v>
                </c:pt>
                <c:pt idx="2052">
                  <c:v>22728.21875</c:v>
                </c:pt>
                <c:pt idx="2053">
                  <c:v>21107.40625</c:v>
                </c:pt>
                <c:pt idx="2054">
                  <c:v>17602.40625</c:v>
                </c:pt>
                <c:pt idx="2055">
                  <c:v>15303.7890625</c:v>
                </c:pt>
                <c:pt idx="2056">
                  <c:v>13750.78125</c:v>
                </c:pt>
                <c:pt idx="2057">
                  <c:v>15385.7890625</c:v>
                </c:pt>
                <c:pt idx="2058">
                  <c:v>12101.140625</c:v>
                </c:pt>
                <c:pt idx="2059">
                  <c:v>11462.3046875</c:v>
                </c:pt>
                <c:pt idx="2060">
                  <c:v>10280.203125</c:v>
                </c:pt>
                <c:pt idx="2061">
                  <c:v>10684.625</c:v>
                </c:pt>
                <c:pt idx="2062">
                  <c:v>15328.484375</c:v>
                </c:pt>
                <c:pt idx="2063">
                  <c:v>14352.7421875</c:v>
                </c:pt>
                <c:pt idx="2064">
                  <c:v>12284.0390625</c:v>
                </c:pt>
                <c:pt idx="2065">
                  <c:v>14799.5390625</c:v>
                </c:pt>
                <c:pt idx="2066">
                  <c:v>16249.109375</c:v>
                </c:pt>
                <c:pt idx="2067">
                  <c:v>16636.1171875</c:v>
                </c:pt>
                <c:pt idx="2068">
                  <c:v>13733.59375</c:v>
                </c:pt>
                <c:pt idx="2069">
                  <c:v>10160.8828125</c:v>
                </c:pt>
                <c:pt idx="2070">
                  <c:v>27580.6484375</c:v>
                </c:pt>
                <c:pt idx="2071">
                  <c:v>27273.78515625</c:v>
                </c:pt>
                <c:pt idx="2072">
                  <c:v>27304.453125</c:v>
                </c:pt>
                <c:pt idx="2073">
                  <c:v>26246.0703125</c:v>
                </c:pt>
                <c:pt idx="2074">
                  <c:v>21285.07421875</c:v>
                </c:pt>
                <c:pt idx="2075">
                  <c:v>25904.3984375</c:v>
                </c:pt>
                <c:pt idx="2076">
                  <c:v>28174.66796875</c:v>
                </c:pt>
                <c:pt idx="2077">
                  <c:v>26401.0625</c:v>
                </c:pt>
                <c:pt idx="2078">
                  <c:v>25953.0859375</c:v>
                </c:pt>
                <c:pt idx="2079">
                  <c:v>28025.50390625</c:v>
                </c:pt>
                <c:pt idx="2080">
                  <c:v>26605.4453125</c:v>
                </c:pt>
                <c:pt idx="2081">
                  <c:v>25293.265625</c:v>
                </c:pt>
                <c:pt idx="2082">
                  <c:v>24589.48828125</c:v>
                </c:pt>
                <c:pt idx="2083">
                  <c:v>28493.2890625</c:v>
                </c:pt>
                <c:pt idx="2084">
                  <c:v>28083.2734375</c:v>
                </c:pt>
                <c:pt idx="2085">
                  <c:v>27302.06640625</c:v>
                </c:pt>
                <c:pt idx="2086">
                  <c:v>26165.17578125</c:v>
                </c:pt>
                <c:pt idx="2087">
                  <c:v>26167.6171875</c:v>
                </c:pt>
                <c:pt idx="2088">
                  <c:v>26577.46484375</c:v>
                </c:pt>
                <c:pt idx="2089">
                  <c:v>26863.6640625</c:v>
                </c:pt>
                <c:pt idx="2090">
                  <c:v>28028.69921875</c:v>
                </c:pt>
                <c:pt idx="2091">
                  <c:v>27128.359375</c:v>
                </c:pt>
                <c:pt idx="2092">
                  <c:v>23886.9296875</c:v>
                </c:pt>
                <c:pt idx="2093">
                  <c:v>26010.5703125</c:v>
                </c:pt>
                <c:pt idx="2094">
                  <c:v>28190.02734375</c:v>
                </c:pt>
                <c:pt idx="2095">
                  <c:v>26889.45703125</c:v>
                </c:pt>
                <c:pt idx="2096">
                  <c:v>25778.90625</c:v>
                </c:pt>
                <c:pt idx="2097">
                  <c:v>25066.015625</c:v>
                </c:pt>
                <c:pt idx="2098">
                  <c:v>26413.3828125</c:v>
                </c:pt>
                <c:pt idx="2099">
                  <c:v>26519.21875</c:v>
                </c:pt>
                <c:pt idx="2100">
                  <c:v>18634.6328125</c:v>
                </c:pt>
                <c:pt idx="2101">
                  <c:v>16125.1015625</c:v>
                </c:pt>
                <c:pt idx="2102">
                  <c:v>14307.96875</c:v>
                </c:pt>
                <c:pt idx="2103">
                  <c:v>12861.171875</c:v>
                </c:pt>
                <c:pt idx="2104">
                  <c:v>11991.9921875</c:v>
                </c:pt>
                <c:pt idx="2105">
                  <c:v>13768.609375</c:v>
                </c:pt>
                <c:pt idx="2106">
                  <c:v>14590.15625</c:v>
                </c:pt>
                <c:pt idx="2107">
                  <c:v>17279.6328125</c:v>
                </c:pt>
                <c:pt idx="2108">
                  <c:v>18216.953125</c:v>
                </c:pt>
                <c:pt idx="2109">
                  <c:v>18738.109375</c:v>
                </c:pt>
                <c:pt idx="2110">
                  <c:v>16072.671875</c:v>
                </c:pt>
                <c:pt idx="2111">
                  <c:v>13044.046875</c:v>
                </c:pt>
                <c:pt idx="2112">
                  <c:v>10216.34375</c:v>
                </c:pt>
                <c:pt idx="2113">
                  <c:v>18077.0390625</c:v>
                </c:pt>
                <c:pt idx="2114">
                  <c:v>18964.6171875</c:v>
                </c:pt>
                <c:pt idx="2115">
                  <c:v>22891.4765625</c:v>
                </c:pt>
                <c:pt idx="2116">
                  <c:v>22335.5234375</c:v>
                </c:pt>
                <c:pt idx="2117">
                  <c:v>16369.8828125</c:v>
                </c:pt>
                <c:pt idx="2118">
                  <c:v>21742.8203125</c:v>
                </c:pt>
                <c:pt idx="2119">
                  <c:v>22074.03125</c:v>
                </c:pt>
                <c:pt idx="2120">
                  <c:v>18150.6015625</c:v>
                </c:pt>
                <c:pt idx="2121">
                  <c:v>21743.015625</c:v>
                </c:pt>
                <c:pt idx="2122">
                  <c:v>20964.484375</c:v>
                </c:pt>
                <c:pt idx="2123">
                  <c:v>18905.59375</c:v>
                </c:pt>
                <c:pt idx="2124">
                  <c:v>17693.8828125</c:v>
                </c:pt>
                <c:pt idx="2125">
                  <c:v>18517.203125</c:v>
                </c:pt>
                <c:pt idx="2126">
                  <c:v>21438.2890625</c:v>
                </c:pt>
                <c:pt idx="2127">
                  <c:v>21051.859375</c:v>
                </c:pt>
                <c:pt idx="2128">
                  <c:v>20596.7578125</c:v>
                </c:pt>
                <c:pt idx="2129">
                  <c:v>21906.9296875</c:v>
                </c:pt>
                <c:pt idx="2130">
                  <c:v>17002.3984375</c:v>
                </c:pt>
                <c:pt idx="2131">
                  <c:v>13271.796875</c:v>
                </c:pt>
                <c:pt idx="2132">
                  <c:v>10001.7578125</c:v>
                </c:pt>
                <c:pt idx="2133">
                  <c:v>5665.171875</c:v>
                </c:pt>
                <c:pt idx="2134">
                  <c:v>7837.171875</c:v>
                </c:pt>
                <c:pt idx="2135">
                  <c:v>14927.703125</c:v>
                </c:pt>
                <c:pt idx="2136">
                  <c:v>17410.7578125</c:v>
                </c:pt>
                <c:pt idx="2137">
                  <c:v>16365.34375</c:v>
                </c:pt>
                <c:pt idx="2138">
                  <c:v>14485.8828125</c:v>
                </c:pt>
                <c:pt idx="2139">
                  <c:v>12955.609375</c:v>
                </c:pt>
                <c:pt idx="2140">
                  <c:v>12501.5546875</c:v>
                </c:pt>
                <c:pt idx="2141">
                  <c:v>13314.8203125</c:v>
                </c:pt>
                <c:pt idx="2142">
                  <c:v>14983.0546875</c:v>
                </c:pt>
                <c:pt idx="2143">
                  <c:v>17727.6015625</c:v>
                </c:pt>
                <c:pt idx="2144">
                  <c:v>16819.5390625</c:v>
                </c:pt>
                <c:pt idx="2145">
                  <c:v>20155.796875</c:v>
                </c:pt>
                <c:pt idx="2146">
                  <c:v>19549.140625</c:v>
                </c:pt>
                <c:pt idx="2147">
                  <c:v>18265.65625</c:v>
                </c:pt>
                <c:pt idx="2148">
                  <c:v>19993.359375</c:v>
                </c:pt>
                <c:pt idx="2149">
                  <c:v>19784.09375</c:v>
                </c:pt>
                <c:pt idx="2150">
                  <c:v>17259.21875</c:v>
                </c:pt>
                <c:pt idx="2151">
                  <c:v>14406.7421875</c:v>
                </c:pt>
                <c:pt idx="2152">
                  <c:v>9355.453125</c:v>
                </c:pt>
                <c:pt idx="2153">
                  <c:v>15197.1328125</c:v>
                </c:pt>
                <c:pt idx="2154">
                  <c:v>20242.9296875</c:v>
                </c:pt>
                <c:pt idx="2155">
                  <c:v>19353.1875</c:v>
                </c:pt>
                <c:pt idx="2156">
                  <c:v>17503.3984375</c:v>
                </c:pt>
                <c:pt idx="2157">
                  <c:v>17925.30859375</c:v>
                </c:pt>
                <c:pt idx="2158">
                  <c:v>19641.3671875</c:v>
                </c:pt>
                <c:pt idx="2159">
                  <c:v>18740.921875</c:v>
                </c:pt>
                <c:pt idx="2160">
                  <c:v>24818.625</c:v>
                </c:pt>
                <c:pt idx="2161">
                  <c:v>25987.1171875</c:v>
                </c:pt>
                <c:pt idx="2162">
                  <c:v>25432.890625</c:v>
                </c:pt>
                <c:pt idx="2163">
                  <c:v>25759.5</c:v>
                </c:pt>
                <c:pt idx="2164">
                  <c:v>23219.96875</c:v>
                </c:pt>
                <c:pt idx="2165">
                  <c:v>18507.515625</c:v>
                </c:pt>
                <c:pt idx="2166">
                  <c:v>23024.015625</c:v>
                </c:pt>
                <c:pt idx="2167">
                  <c:v>25046.890625</c:v>
                </c:pt>
                <c:pt idx="2168">
                  <c:v>22855.15625</c:v>
                </c:pt>
                <c:pt idx="2169">
                  <c:v>22619.59375</c:v>
                </c:pt>
                <c:pt idx="2170">
                  <c:v>25415.140625</c:v>
                </c:pt>
                <c:pt idx="2171">
                  <c:v>25517.484375</c:v>
                </c:pt>
                <c:pt idx="2172">
                  <c:v>23731.453125</c:v>
                </c:pt>
                <c:pt idx="2173">
                  <c:v>22709.9296875</c:v>
                </c:pt>
                <c:pt idx="2174">
                  <c:v>26480.21875</c:v>
                </c:pt>
                <c:pt idx="2175">
                  <c:v>-3158.25</c:v>
                </c:pt>
                <c:pt idx="2176">
                  <c:v>1407.2578125</c:v>
                </c:pt>
                <c:pt idx="2177">
                  <c:v>-7473.3671875</c:v>
                </c:pt>
                <c:pt idx="2178">
                  <c:v>-11406.4921875</c:v>
                </c:pt>
                <c:pt idx="2179">
                  <c:v>-9732.984375</c:v>
                </c:pt>
                <c:pt idx="2180">
                  <c:v>-9863.203125</c:v>
                </c:pt>
                <c:pt idx="2181">
                  <c:v>-12107.640625</c:v>
                </c:pt>
                <c:pt idx="2182">
                  <c:v>-10362.2109375</c:v>
                </c:pt>
                <c:pt idx="2183">
                  <c:v>-8612.140625</c:v>
                </c:pt>
                <c:pt idx="2184">
                  <c:v>-9651.7109375</c:v>
                </c:pt>
                <c:pt idx="2185">
                  <c:v>-11030.375</c:v>
                </c:pt>
                <c:pt idx="2186">
                  <c:v>-15158.8671875</c:v>
                </c:pt>
                <c:pt idx="2187">
                  <c:v>-15855.4453125</c:v>
                </c:pt>
                <c:pt idx="2188">
                  <c:v>-17090.578125</c:v>
                </c:pt>
                <c:pt idx="2189">
                  <c:v>-987.5703125</c:v>
                </c:pt>
                <c:pt idx="2190">
                  <c:v>17444.28125</c:v>
                </c:pt>
                <c:pt idx="2191">
                  <c:v>15444.78125</c:v>
                </c:pt>
                <c:pt idx="2192">
                  <c:v>14161.9453125</c:v>
                </c:pt>
                <c:pt idx="2193">
                  <c:v>12956.734375</c:v>
                </c:pt>
                <c:pt idx="2194">
                  <c:v>14547.3828125</c:v>
                </c:pt>
                <c:pt idx="2195">
                  <c:v>16469.0625</c:v>
                </c:pt>
                <c:pt idx="2196">
                  <c:v>18053.8984375</c:v>
                </c:pt>
                <c:pt idx="2197">
                  <c:v>17519.6640625</c:v>
                </c:pt>
                <c:pt idx="2198">
                  <c:v>16156.2890625</c:v>
                </c:pt>
                <c:pt idx="2199">
                  <c:v>13855.40625</c:v>
                </c:pt>
                <c:pt idx="2200">
                  <c:v>11234.09375</c:v>
                </c:pt>
                <c:pt idx="2201">
                  <c:v>14146.5</c:v>
                </c:pt>
                <c:pt idx="2202">
                  <c:v>16868.734375</c:v>
                </c:pt>
                <c:pt idx="2203">
                  <c:v>17078.984375</c:v>
                </c:pt>
                <c:pt idx="2204">
                  <c:v>15950.3125</c:v>
                </c:pt>
                <c:pt idx="2205">
                  <c:v>19488.6875</c:v>
                </c:pt>
                <c:pt idx="2206">
                  <c:v>17736.0234375</c:v>
                </c:pt>
                <c:pt idx="2207">
                  <c:v>19499.265625</c:v>
                </c:pt>
                <c:pt idx="2208">
                  <c:v>19011.6484375</c:v>
                </c:pt>
                <c:pt idx="2209">
                  <c:v>18203.6015625</c:v>
                </c:pt>
                <c:pt idx="2210">
                  <c:v>19609.9453125</c:v>
                </c:pt>
                <c:pt idx="2211">
                  <c:v>18087.265625</c:v>
                </c:pt>
                <c:pt idx="2212">
                  <c:v>14287.1171875</c:v>
                </c:pt>
                <c:pt idx="2213">
                  <c:v>14910.78125</c:v>
                </c:pt>
                <c:pt idx="2214">
                  <c:v>20044.734375</c:v>
                </c:pt>
                <c:pt idx="2215">
                  <c:v>17068.984375</c:v>
                </c:pt>
                <c:pt idx="2216">
                  <c:v>16924.75</c:v>
                </c:pt>
                <c:pt idx="2217">
                  <c:v>18553.875</c:v>
                </c:pt>
                <c:pt idx="2218">
                  <c:v>20052.2578125</c:v>
                </c:pt>
                <c:pt idx="2219">
                  <c:v>19924.6640625</c:v>
                </c:pt>
                <c:pt idx="2220">
                  <c:v>20292.609375</c:v>
                </c:pt>
                <c:pt idx="2221">
                  <c:v>19604.640625</c:v>
                </c:pt>
                <c:pt idx="2222">
                  <c:v>18032.6484375</c:v>
                </c:pt>
                <c:pt idx="2223">
                  <c:v>17134.828125</c:v>
                </c:pt>
                <c:pt idx="2224">
                  <c:v>15880.4140625</c:v>
                </c:pt>
                <c:pt idx="2225">
                  <c:v>15375.5546875</c:v>
                </c:pt>
                <c:pt idx="2226">
                  <c:v>18953.3203125</c:v>
                </c:pt>
                <c:pt idx="2227">
                  <c:v>18770.640625</c:v>
                </c:pt>
                <c:pt idx="2228">
                  <c:v>16482.7890625</c:v>
                </c:pt>
                <c:pt idx="2229">
                  <c:v>17696.3515625</c:v>
                </c:pt>
                <c:pt idx="2230">
                  <c:v>19134.0390625</c:v>
                </c:pt>
                <c:pt idx="2231">
                  <c:v>20067.3359375</c:v>
                </c:pt>
                <c:pt idx="2232">
                  <c:v>19811.15625</c:v>
                </c:pt>
                <c:pt idx="2233">
                  <c:v>17015.859375</c:v>
                </c:pt>
                <c:pt idx="2234">
                  <c:v>14007.984375</c:v>
                </c:pt>
                <c:pt idx="2235">
                  <c:v>26376.375</c:v>
                </c:pt>
                <c:pt idx="2236">
                  <c:v>26376.7578125</c:v>
                </c:pt>
                <c:pt idx="2237">
                  <c:v>25895.5</c:v>
                </c:pt>
                <c:pt idx="2238">
                  <c:v>26299.71875</c:v>
                </c:pt>
                <c:pt idx="2239">
                  <c:v>24613.7578125</c:v>
                </c:pt>
                <c:pt idx="2240">
                  <c:v>25646.40625</c:v>
                </c:pt>
                <c:pt idx="2241">
                  <c:v>25313.328125</c:v>
                </c:pt>
                <c:pt idx="2242">
                  <c:v>25600.953125</c:v>
                </c:pt>
                <c:pt idx="2243">
                  <c:v>24109.84375</c:v>
                </c:pt>
                <c:pt idx="2244">
                  <c:v>21985.4765625</c:v>
                </c:pt>
                <c:pt idx="2245">
                  <c:v>21627.3515625</c:v>
                </c:pt>
                <c:pt idx="2246">
                  <c:v>25485.4296875</c:v>
                </c:pt>
                <c:pt idx="2247">
                  <c:v>26363.4140625</c:v>
                </c:pt>
                <c:pt idx="2248">
                  <c:v>26438.8203125</c:v>
                </c:pt>
                <c:pt idx="2249">
                  <c:v>26603.9140625</c:v>
                </c:pt>
                <c:pt idx="2250">
                  <c:v>11470.59375</c:v>
                </c:pt>
                <c:pt idx="2251">
                  <c:v>11138.7421875</c:v>
                </c:pt>
                <c:pt idx="2252">
                  <c:v>12968.046875</c:v>
                </c:pt>
                <c:pt idx="2253">
                  <c:v>12415.640625</c:v>
                </c:pt>
                <c:pt idx="2254">
                  <c:v>10830.1484375</c:v>
                </c:pt>
                <c:pt idx="2255">
                  <c:v>11841.53125</c:v>
                </c:pt>
                <c:pt idx="2256">
                  <c:v>6953.390625</c:v>
                </c:pt>
                <c:pt idx="2257">
                  <c:v>10061.9453125</c:v>
                </c:pt>
                <c:pt idx="2258">
                  <c:v>11781.015625</c:v>
                </c:pt>
                <c:pt idx="2259">
                  <c:v>10864.734375</c:v>
                </c:pt>
                <c:pt idx="2260">
                  <c:v>11779.0703125</c:v>
                </c:pt>
                <c:pt idx="2261">
                  <c:v>12258.46875</c:v>
                </c:pt>
                <c:pt idx="2262">
                  <c:v>12948.0625</c:v>
                </c:pt>
                <c:pt idx="2263">
                  <c:v>13187.125</c:v>
                </c:pt>
                <c:pt idx="2264">
                  <c:v>10313.8828125</c:v>
                </c:pt>
                <c:pt idx="2265">
                  <c:v>24292.65625</c:v>
                </c:pt>
                <c:pt idx="2266">
                  <c:v>23433.3671875</c:v>
                </c:pt>
                <c:pt idx="2267">
                  <c:v>22901.9140625</c:v>
                </c:pt>
                <c:pt idx="2268">
                  <c:v>23175.265625</c:v>
                </c:pt>
                <c:pt idx="2269">
                  <c:v>24190.28125</c:v>
                </c:pt>
                <c:pt idx="2270">
                  <c:v>23293.828125</c:v>
                </c:pt>
                <c:pt idx="2271">
                  <c:v>22645.28515625</c:v>
                </c:pt>
                <c:pt idx="2272">
                  <c:v>21990.9296875</c:v>
                </c:pt>
                <c:pt idx="2273">
                  <c:v>21554.95703125</c:v>
                </c:pt>
                <c:pt idx="2274">
                  <c:v>21267.90234375</c:v>
                </c:pt>
                <c:pt idx="2275">
                  <c:v>21747.3125</c:v>
                </c:pt>
                <c:pt idx="2276">
                  <c:v>22718.2734375</c:v>
                </c:pt>
                <c:pt idx="2277">
                  <c:v>22719.7109375</c:v>
                </c:pt>
                <c:pt idx="2278">
                  <c:v>23243.0703125</c:v>
                </c:pt>
                <c:pt idx="2279">
                  <c:v>23283.0859375</c:v>
                </c:pt>
                <c:pt idx="2280">
                  <c:v>20053.296875</c:v>
                </c:pt>
                <c:pt idx="2281">
                  <c:v>18132.96875</c:v>
                </c:pt>
                <c:pt idx="2282">
                  <c:v>16044.671875</c:v>
                </c:pt>
                <c:pt idx="2283">
                  <c:v>14782.90625</c:v>
                </c:pt>
                <c:pt idx="2284">
                  <c:v>15902.3671875</c:v>
                </c:pt>
                <c:pt idx="2285">
                  <c:v>17892.7265625</c:v>
                </c:pt>
                <c:pt idx="2286">
                  <c:v>19478.58984375</c:v>
                </c:pt>
                <c:pt idx="2287">
                  <c:v>20559.609375</c:v>
                </c:pt>
                <c:pt idx="2288">
                  <c:v>20767.55078125</c:v>
                </c:pt>
                <c:pt idx="2289">
                  <c:v>19305.09765625</c:v>
                </c:pt>
                <c:pt idx="2290">
                  <c:v>17424.4609375</c:v>
                </c:pt>
                <c:pt idx="2291">
                  <c:v>15714.6875</c:v>
                </c:pt>
                <c:pt idx="2292">
                  <c:v>18868.3203125</c:v>
                </c:pt>
                <c:pt idx="2293">
                  <c:v>19106.53125</c:v>
                </c:pt>
                <c:pt idx="2294">
                  <c:v>18293.078125</c:v>
                </c:pt>
                <c:pt idx="2295">
                  <c:v>20275</c:v>
                </c:pt>
                <c:pt idx="2296">
                  <c:v>19821.7109375</c:v>
                </c:pt>
                <c:pt idx="2297">
                  <c:v>17946.5234375</c:v>
                </c:pt>
                <c:pt idx="2298">
                  <c:v>19342.578125</c:v>
                </c:pt>
                <c:pt idx="2299">
                  <c:v>20600.2421875</c:v>
                </c:pt>
                <c:pt idx="2300">
                  <c:v>21063.359375</c:v>
                </c:pt>
                <c:pt idx="2301">
                  <c:v>19011.6484375</c:v>
                </c:pt>
                <c:pt idx="2302">
                  <c:v>16224.234375</c:v>
                </c:pt>
                <c:pt idx="2303">
                  <c:v>14210.8515625</c:v>
                </c:pt>
                <c:pt idx="2304">
                  <c:v>9824.3046875</c:v>
                </c:pt>
                <c:pt idx="2305">
                  <c:v>15646.1953125</c:v>
                </c:pt>
                <c:pt idx="2306">
                  <c:v>20778.90234375</c:v>
                </c:pt>
                <c:pt idx="2307">
                  <c:v>20677.37890625</c:v>
                </c:pt>
                <c:pt idx="2308">
                  <c:v>20841.07421875</c:v>
                </c:pt>
                <c:pt idx="2309">
                  <c:v>20971.28125</c:v>
                </c:pt>
                <c:pt idx="2310">
                  <c:v>16079.3671875</c:v>
                </c:pt>
                <c:pt idx="2311">
                  <c:v>11357.140625</c:v>
                </c:pt>
                <c:pt idx="2312">
                  <c:v>15642.8125</c:v>
                </c:pt>
                <c:pt idx="2313">
                  <c:v>14213.0703125</c:v>
                </c:pt>
                <c:pt idx="2314">
                  <c:v>13669.4375</c:v>
                </c:pt>
                <c:pt idx="2315">
                  <c:v>11458.40625</c:v>
                </c:pt>
                <c:pt idx="2316">
                  <c:v>11738.921875</c:v>
                </c:pt>
                <c:pt idx="2317">
                  <c:v>13732.5703125</c:v>
                </c:pt>
                <c:pt idx="2318">
                  <c:v>14579.71875</c:v>
                </c:pt>
                <c:pt idx="2319">
                  <c:v>15587.21875</c:v>
                </c:pt>
                <c:pt idx="2320">
                  <c:v>10523.609375</c:v>
                </c:pt>
                <c:pt idx="2321">
                  <c:v>8784.8671875</c:v>
                </c:pt>
                <c:pt idx="2322">
                  <c:v>3713.40625</c:v>
                </c:pt>
                <c:pt idx="2323">
                  <c:v>12480.90625</c:v>
                </c:pt>
                <c:pt idx="2324">
                  <c:v>16065.140625</c:v>
                </c:pt>
                <c:pt idx="2325">
                  <c:v>18982.3828125</c:v>
                </c:pt>
                <c:pt idx="2326">
                  <c:v>17292.4765625</c:v>
                </c:pt>
                <c:pt idx="2327">
                  <c:v>16000.3203125</c:v>
                </c:pt>
                <c:pt idx="2328">
                  <c:v>14971.125</c:v>
                </c:pt>
                <c:pt idx="2329">
                  <c:v>15862.2578125</c:v>
                </c:pt>
                <c:pt idx="2330">
                  <c:v>18388.28125</c:v>
                </c:pt>
                <c:pt idx="2331">
                  <c:v>19712.4453125</c:v>
                </c:pt>
                <c:pt idx="2332">
                  <c:v>19342.58203125</c:v>
                </c:pt>
                <c:pt idx="2333">
                  <c:v>17042.4609375</c:v>
                </c:pt>
                <c:pt idx="2334">
                  <c:v>15194.6796875</c:v>
                </c:pt>
                <c:pt idx="2335">
                  <c:v>17318.90625</c:v>
                </c:pt>
                <c:pt idx="2336">
                  <c:v>17164.8046875</c:v>
                </c:pt>
                <c:pt idx="2337">
                  <c:v>17289.65234375</c:v>
                </c:pt>
                <c:pt idx="2338">
                  <c:v>16473.5234375</c:v>
                </c:pt>
                <c:pt idx="2339">
                  <c:v>20034.47265625</c:v>
                </c:pt>
                <c:pt idx="2340">
                  <c:v>20118.5703125</c:v>
                </c:pt>
                <c:pt idx="2341">
                  <c:v>22941.515625</c:v>
                </c:pt>
                <c:pt idx="2342">
                  <c:v>21707.375</c:v>
                </c:pt>
                <c:pt idx="2343">
                  <c:v>20559.25390625</c:v>
                </c:pt>
                <c:pt idx="2344">
                  <c:v>22983.90234375</c:v>
                </c:pt>
                <c:pt idx="2345">
                  <c:v>18714.22265625</c:v>
                </c:pt>
                <c:pt idx="2346">
                  <c:v>18981.92578125</c:v>
                </c:pt>
                <c:pt idx="2347">
                  <c:v>19708.35546875</c:v>
                </c:pt>
                <c:pt idx="2348">
                  <c:v>22714.5390625</c:v>
                </c:pt>
                <c:pt idx="2349">
                  <c:v>22648.6640625</c:v>
                </c:pt>
                <c:pt idx="2350">
                  <c:v>23548.33203125</c:v>
                </c:pt>
                <c:pt idx="2351">
                  <c:v>22380.078125</c:v>
                </c:pt>
                <c:pt idx="2352">
                  <c:v>21735.765625</c:v>
                </c:pt>
                <c:pt idx="2353">
                  <c:v>22249.859375</c:v>
                </c:pt>
                <c:pt idx="2354">
                  <c:v>22275.03515625</c:v>
                </c:pt>
                <c:pt idx="2355">
                  <c:v>24699.90625</c:v>
                </c:pt>
                <c:pt idx="2356">
                  <c:v>24303.70703125</c:v>
                </c:pt>
                <c:pt idx="2357">
                  <c:v>26599.1484375</c:v>
                </c:pt>
                <c:pt idx="2358">
                  <c:v>24850.7265625</c:v>
                </c:pt>
                <c:pt idx="2359">
                  <c:v>23656.62109375</c:v>
                </c:pt>
                <c:pt idx="2360">
                  <c:v>26258.125</c:v>
                </c:pt>
                <c:pt idx="2361">
                  <c:v>23998.87890625</c:v>
                </c:pt>
                <c:pt idx="2362">
                  <c:v>24049.60546875</c:v>
                </c:pt>
                <c:pt idx="2363">
                  <c:v>25059.62109375</c:v>
                </c:pt>
                <c:pt idx="2364">
                  <c:v>26468.51953125</c:v>
                </c:pt>
                <c:pt idx="2365">
                  <c:v>24269.96484375</c:v>
                </c:pt>
                <c:pt idx="2366">
                  <c:v>24004.12109375</c:v>
                </c:pt>
                <c:pt idx="2367">
                  <c:v>26770.00390625</c:v>
                </c:pt>
                <c:pt idx="2368">
                  <c:v>26671.92578125</c:v>
                </c:pt>
                <c:pt idx="2369">
                  <c:v>26506.125</c:v>
                </c:pt>
                <c:pt idx="2370">
                  <c:v>17709.4453125</c:v>
                </c:pt>
                <c:pt idx="2371">
                  <c:v>16629.75</c:v>
                </c:pt>
                <c:pt idx="2372">
                  <c:v>17643.84375</c:v>
                </c:pt>
                <c:pt idx="2373">
                  <c:v>18516.765625</c:v>
                </c:pt>
                <c:pt idx="2374">
                  <c:v>18823.65625</c:v>
                </c:pt>
                <c:pt idx="2375">
                  <c:v>17214.5234375</c:v>
                </c:pt>
                <c:pt idx="2376">
                  <c:v>17424.3046875</c:v>
                </c:pt>
                <c:pt idx="2377">
                  <c:v>20512.9296875</c:v>
                </c:pt>
                <c:pt idx="2378">
                  <c:v>20850.28125</c:v>
                </c:pt>
                <c:pt idx="2379">
                  <c:v>19302.58203125</c:v>
                </c:pt>
                <c:pt idx="2380">
                  <c:v>17021.8203125</c:v>
                </c:pt>
                <c:pt idx="2381">
                  <c:v>20939.078125</c:v>
                </c:pt>
                <c:pt idx="2382">
                  <c:v>20078.421875</c:v>
                </c:pt>
                <c:pt idx="2383">
                  <c:v>20646.87109375</c:v>
                </c:pt>
                <c:pt idx="2384">
                  <c:v>20592.01171875</c:v>
                </c:pt>
                <c:pt idx="2385">
                  <c:v>12935.65625</c:v>
                </c:pt>
                <c:pt idx="2386">
                  <c:v>11270.7734375</c:v>
                </c:pt>
                <c:pt idx="2387">
                  <c:v>5956.2890625</c:v>
                </c:pt>
                <c:pt idx="2388">
                  <c:v>8030.0390625</c:v>
                </c:pt>
                <c:pt idx="2389">
                  <c:v>13310.15625</c:v>
                </c:pt>
                <c:pt idx="2390">
                  <c:v>14099.0390625</c:v>
                </c:pt>
                <c:pt idx="2391">
                  <c:v>13955.3984375</c:v>
                </c:pt>
                <c:pt idx="2392">
                  <c:v>12004.109375</c:v>
                </c:pt>
                <c:pt idx="2393">
                  <c:v>10917.5859375</c:v>
                </c:pt>
                <c:pt idx="2394">
                  <c:v>10485.953125</c:v>
                </c:pt>
                <c:pt idx="2395">
                  <c:v>11484.734375</c:v>
                </c:pt>
                <c:pt idx="2396">
                  <c:v>13765.6484375</c:v>
                </c:pt>
                <c:pt idx="2397">
                  <c:v>15715.6484375</c:v>
                </c:pt>
                <c:pt idx="2398">
                  <c:v>17144.625</c:v>
                </c:pt>
                <c:pt idx="2399">
                  <c:v>16390.11328125</c:v>
                </c:pt>
                <c:pt idx="2400">
                  <c:v>15391.40625</c:v>
                </c:pt>
                <c:pt idx="2401">
                  <c:v>14539.5703125</c:v>
                </c:pt>
                <c:pt idx="2402">
                  <c:v>13430.71875</c:v>
                </c:pt>
                <c:pt idx="2403">
                  <c:v>11701.3984375</c:v>
                </c:pt>
                <c:pt idx="2404">
                  <c:v>10531.1875</c:v>
                </c:pt>
                <c:pt idx="2405">
                  <c:v>9489.59375</c:v>
                </c:pt>
                <c:pt idx="2406">
                  <c:v>11335.7265625</c:v>
                </c:pt>
                <c:pt idx="2407">
                  <c:v>13226.4140625</c:v>
                </c:pt>
                <c:pt idx="2408">
                  <c:v>15200.7265625</c:v>
                </c:pt>
                <c:pt idx="2409">
                  <c:v>13951.734375</c:v>
                </c:pt>
                <c:pt idx="2410">
                  <c:v>11507.6171875</c:v>
                </c:pt>
                <c:pt idx="2411">
                  <c:v>9564.578125</c:v>
                </c:pt>
                <c:pt idx="2412">
                  <c:v>12380.0390625</c:v>
                </c:pt>
                <c:pt idx="2413">
                  <c:v>15173.7734375</c:v>
                </c:pt>
                <c:pt idx="2414">
                  <c:v>14876.11328125</c:v>
                </c:pt>
                <c:pt idx="2415">
                  <c:v>17539.5390625</c:v>
                </c:pt>
                <c:pt idx="2416">
                  <c:v>15831.09375</c:v>
                </c:pt>
                <c:pt idx="2417">
                  <c:v>14415.734375</c:v>
                </c:pt>
                <c:pt idx="2418">
                  <c:v>13659.5</c:v>
                </c:pt>
                <c:pt idx="2419">
                  <c:v>14524.203125</c:v>
                </c:pt>
                <c:pt idx="2420">
                  <c:v>15991.09375</c:v>
                </c:pt>
                <c:pt idx="2421">
                  <c:v>17573.453125</c:v>
                </c:pt>
                <c:pt idx="2422">
                  <c:v>17393.109375</c:v>
                </c:pt>
                <c:pt idx="2423">
                  <c:v>13609.7578125</c:v>
                </c:pt>
                <c:pt idx="2424">
                  <c:v>10419.1015625</c:v>
                </c:pt>
                <c:pt idx="2425">
                  <c:v>10096.3203125</c:v>
                </c:pt>
                <c:pt idx="2426">
                  <c:v>16970.734375</c:v>
                </c:pt>
                <c:pt idx="2427">
                  <c:v>15994.53515625</c:v>
                </c:pt>
                <c:pt idx="2428">
                  <c:v>15368.40234375</c:v>
                </c:pt>
                <c:pt idx="2429">
                  <c:v>14949.04296875</c:v>
                </c:pt>
                <c:pt idx="2430">
                  <c:v>18827.203125</c:v>
                </c:pt>
                <c:pt idx="2431">
                  <c:v>17397.8828125</c:v>
                </c:pt>
                <c:pt idx="2432">
                  <c:v>18453.875</c:v>
                </c:pt>
                <c:pt idx="2433">
                  <c:v>18289.1484375</c:v>
                </c:pt>
                <c:pt idx="2434">
                  <c:v>16740.5546875</c:v>
                </c:pt>
                <c:pt idx="2435">
                  <c:v>15217.1171875</c:v>
                </c:pt>
                <c:pt idx="2436">
                  <c:v>15433.6171875</c:v>
                </c:pt>
                <c:pt idx="2437">
                  <c:v>18499.953125</c:v>
                </c:pt>
                <c:pt idx="2438">
                  <c:v>17808.1484375</c:v>
                </c:pt>
                <c:pt idx="2439">
                  <c:v>14833.78125</c:v>
                </c:pt>
                <c:pt idx="2440">
                  <c:v>11416.78125</c:v>
                </c:pt>
                <c:pt idx="2441">
                  <c:v>19198.5546875</c:v>
                </c:pt>
                <c:pt idx="2442">
                  <c:v>17982</c:v>
                </c:pt>
                <c:pt idx="2443">
                  <c:v>19029.921875</c:v>
                </c:pt>
                <c:pt idx="2444">
                  <c:v>19235.6015625</c:v>
                </c:pt>
                <c:pt idx="2445">
                  <c:v>22166.3359375</c:v>
                </c:pt>
                <c:pt idx="2446">
                  <c:v>23490.2265625</c:v>
                </c:pt>
                <c:pt idx="2447">
                  <c:v>19951.875</c:v>
                </c:pt>
                <c:pt idx="2448">
                  <c:v>15444.92578125</c:v>
                </c:pt>
                <c:pt idx="2449">
                  <c:v>18898.3828125</c:v>
                </c:pt>
                <c:pt idx="2450">
                  <c:v>23123.53125</c:v>
                </c:pt>
                <c:pt idx="2451">
                  <c:v>20343.91796875</c:v>
                </c:pt>
                <c:pt idx="2452">
                  <c:v>18527.34375</c:v>
                </c:pt>
                <c:pt idx="2453">
                  <c:v>18878.1484375</c:v>
                </c:pt>
                <c:pt idx="2454">
                  <c:v>20800.73046875</c:v>
                </c:pt>
                <c:pt idx="2455">
                  <c:v>21094.3046875</c:v>
                </c:pt>
                <c:pt idx="2456">
                  <c:v>19207.9921875</c:v>
                </c:pt>
                <c:pt idx="2457">
                  <c:v>19046.12890625</c:v>
                </c:pt>
                <c:pt idx="2458">
                  <c:v>22909.8203125</c:v>
                </c:pt>
                <c:pt idx="2459">
                  <c:v>21953.265625</c:v>
                </c:pt>
                <c:pt idx="2460">
                  <c:v>26029.3203125</c:v>
                </c:pt>
                <c:pt idx="2461">
                  <c:v>28363.921875</c:v>
                </c:pt>
                <c:pt idx="2462">
                  <c:v>27874.1015625</c:v>
                </c:pt>
                <c:pt idx="2463">
                  <c:v>27580.328125</c:v>
                </c:pt>
                <c:pt idx="2464">
                  <c:v>26500.76953125</c:v>
                </c:pt>
                <c:pt idx="2465">
                  <c:v>25867.94140625</c:v>
                </c:pt>
                <c:pt idx="2466">
                  <c:v>26407.69921875</c:v>
                </c:pt>
                <c:pt idx="2467">
                  <c:v>27254.85546875</c:v>
                </c:pt>
                <c:pt idx="2468">
                  <c:v>27520.95703125</c:v>
                </c:pt>
                <c:pt idx="2469">
                  <c:v>24631.453125</c:v>
                </c:pt>
                <c:pt idx="2470">
                  <c:v>24545.0859375</c:v>
                </c:pt>
                <c:pt idx="2471">
                  <c:v>27509.02734375</c:v>
                </c:pt>
                <c:pt idx="2472">
                  <c:v>27739.03515625</c:v>
                </c:pt>
                <c:pt idx="2473">
                  <c:v>27112.5546875</c:v>
                </c:pt>
                <c:pt idx="2474">
                  <c:v>27005.16796875</c:v>
                </c:pt>
                <c:pt idx="2475">
                  <c:v>18674.7265625</c:v>
                </c:pt>
                <c:pt idx="2476">
                  <c:v>18194.5</c:v>
                </c:pt>
                <c:pt idx="2477">
                  <c:v>15540.4453125</c:v>
                </c:pt>
                <c:pt idx="2478">
                  <c:v>14356.5078125</c:v>
                </c:pt>
                <c:pt idx="2479">
                  <c:v>15290.640625</c:v>
                </c:pt>
                <c:pt idx="2480">
                  <c:v>16682.296875</c:v>
                </c:pt>
                <c:pt idx="2481">
                  <c:v>17638.6640625</c:v>
                </c:pt>
                <c:pt idx="2482">
                  <c:v>14643.1875</c:v>
                </c:pt>
                <c:pt idx="2483">
                  <c:v>14753.2421875</c:v>
                </c:pt>
                <c:pt idx="2484">
                  <c:v>18169.3984375</c:v>
                </c:pt>
                <c:pt idx="2485">
                  <c:v>18502.4921875</c:v>
                </c:pt>
                <c:pt idx="2486">
                  <c:v>17404.3984375</c:v>
                </c:pt>
                <c:pt idx="2487">
                  <c:v>16000.23046875</c:v>
                </c:pt>
                <c:pt idx="2488">
                  <c:v>15525.31640625</c:v>
                </c:pt>
                <c:pt idx="2489">
                  <c:v>17502.05859375</c:v>
                </c:pt>
                <c:pt idx="2490">
                  <c:v>11087.6328125</c:v>
                </c:pt>
                <c:pt idx="2491">
                  <c:v>8133.421875</c:v>
                </c:pt>
                <c:pt idx="2492">
                  <c:v>7317.828125</c:v>
                </c:pt>
                <c:pt idx="2493">
                  <c:v>8808.7734375</c:v>
                </c:pt>
                <c:pt idx="2494">
                  <c:v>10989.0703125</c:v>
                </c:pt>
                <c:pt idx="2495">
                  <c:v>11389.125</c:v>
                </c:pt>
                <c:pt idx="2496">
                  <c:v>12074.0859375</c:v>
                </c:pt>
                <c:pt idx="2497">
                  <c:v>12694.2578125</c:v>
                </c:pt>
                <c:pt idx="2498">
                  <c:v>12290.25</c:v>
                </c:pt>
                <c:pt idx="2499">
                  <c:v>9978.1171875</c:v>
                </c:pt>
                <c:pt idx="2500">
                  <c:v>7139.6953125</c:v>
                </c:pt>
                <c:pt idx="2501">
                  <c:v>4429.8359375</c:v>
                </c:pt>
                <c:pt idx="2502">
                  <c:v>12061.5078125</c:v>
                </c:pt>
                <c:pt idx="2503">
                  <c:v>10934.8359375</c:v>
                </c:pt>
                <c:pt idx="2504">
                  <c:v>12441.5546875</c:v>
                </c:pt>
                <c:pt idx="2505">
                  <c:v>22422.578125</c:v>
                </c:pt>
                <c:pt idx="2506">
                  <c:v>22283.71484375</c:v>
                </c:pt>
                <c:pt idx="2507">
                  <c:v>20234.0390625</c:v>
                </c:pt>
                <c:pt idx="2508">
                  <c:v>19297.3828125</c:v>
                </c:pt>
                <c:pt idx="2509">
                  <c:v>18164.0703125</c:v>
                </c:pt>
                <c:pt idx="2510">
                  <c:v>18967.7265625</c:v>
                </c:pt>
                <c:pt idx="2511">
                  <c:v>22187.90234375</c:v>
                </c:pt>
                <c:pt idx="2512">
                  <c:v>24604.84375</c:v>
                </c:pt>
                <c:pt idx="2513">
                  <c:v>25490.9296875</c:v>
                </c:pt>
                <c:pt idx="2514">
                  <c:v>22706.78515625</c:v>
                </c:pt>
                <c:pt idx="2515">
                  <c:v>23131.72265625</c:v>
                </c:pt>
                <c:pt idx="2516">
                  <c:v>24848.84765625</c:v>
                </c:pt>
                <c:pt idx="2517">
                  <c:v>24572.53125</c:v>
                </c:pt>
                <c:pt idx="2518">
                  <c:v>24344.5390625</c:v>
                </c:pt>
                <c:pt idx="2519">
                  <c:v>25469.2890625</c:v>
                </c:pt>
                <c:pt idx="2520">
                  <c:v>18249.7890625</c:v>
                </c:pt>
                <c:pt idx="2521">
                  <c:v>18117.9140625</c:v>
                </c:pt>
                <c:pt idx="2522">
                  <c:v>18934.203125</c:v>
                </c:pt>
                <c:pt idx="2523">
                  <c:v>15519.8125</c:v>
                </c:pt>
                <c:pt idx="2524">
                  <c:v>15234.0234375</c:v>
                </c:pt>
                <c:pt idx="2525">
                  <c:v>13419.515625</c:v>
                </c:pt>
                <c:pt idx="2526">
                  <c:v>13926.828125</c:v>
                </c:pt>
                <c:pt idx="2527">
                  <c:v>18281.609375</c:v>
                </c:pt>
                <c:pt idx="2528">
                  <c:v>19719.484375</c:v>
                </c:pt>
                <c:pt idx="2529">
                  <c:v>18968.8984375</c:v>
                </c:pt>
                <c:pt idx="2530">
                  <c:v>19188.1015625</c:v>
                </c:pt>
                <c:pt idx="2531">
                  <c:v>17627.359375</c:v>
                </c:pt>
                <c:pt idx="2532">
                  <c:v>18898.2109375</c:v>
                </c:pt>
                <c:pt idx="2533">
                  <c:v>17948.546875</c:v>
                </c:pt>
                <c:pt idx="2534">
                  <c:v>14363.96875</c:v>
                </c:pt>
                <c:pt idx="2535">
                  <c:v>18192.9296875</c:v>
                </c:pt>
                <c:pt idx="2536">
                  <c:v>15703.359375</c:v>
                </c:pt>
                <c:pt idx="2537">
                  <c:v>14592.359375</c:v>
                </c:pt>
                <c:pt idx="2538">
                  <c:v>15385.4609375</c:v>
                </c:pt>
                <c:pt idx="2539">
                  <c:v>17034.2265625</c:v>
                </c:pt>
                <c:pt idx="2540">
                  <c:v>14714.109375</c:v>
                </c:pt>
                <c:pt idx="2541">
                  <c:v>13700.296875</c:v>
                </c:pt>
                <c:pt idx="2542">
                  <c:v>12475.6640625</c:v>
                </c:pt>
                <c:pt idx="2543">
                  <c:v>12844.6875</c:v>
                </c:pt>
                <c:pt idx="2544">
                  <c:v>16562.453125</c:v>
                </c:pt>
                <c:pt idx="2545">
                  <c:v>18235.83203125</c:v>
                </c:pt>
                <c:pt idx="2546">
                  <c:v>15129.2421875</c:v>
                </c:pt>
                <c:pt idx="2547">
                  <c:v>12617.78125</c:v>
                </c:pt>
                <c:pt idx="2548">
                  <c:v>18221.6328125</c:v>
                </c:pt>
                <c:pt idx="2549">
                  <c:v>17945.7578125</c:v>
                </c:pt>
                <c:pt idx="2550">
                  <c:v>18282.640625</c:v>
                </c:pt>
                <c:pt idx="2551">
                  <c:v>17468.4765625</c:v>
                </c:pt>
                <c:pt idx="2552">
                  <c:v>18540.9921875</c:v>
                </c:pt>
                <c:pt idx="2553">
                  <c:v>18960.125</c:v>
                </c:pt>
                <c:pt idx="2554">
                  <c:v>16659.7890625</c:v>
                </c:pt>
                <c:pt idx="2555">
                  <c:v>19295.796875</c:v>
                </c:pt>
                <c:pt idx="2556">
                  <c:v>20067.0234375</c:v>
                </c:pt>
                <c:pt idx="2557">
                  <c:v>19676.8359375</c:v>
                </c:pt>
                <c:pt idx="2558">
                  <c:v>18876.0234375</c:v>
                </c:pt>
                <c:pt idx="2559">
                  <c:v>18387.4609375</c:v>
                </c:pt>
                <c:pt idx="2560">
                  <c:v>19954.9296875</c:v>
                </c:pt>
                <c:pt idx="2561">
                  <c:v>18445.3515625</c:v>
                </c:pt>
                <c:pt idx="2562">
                  <c:v>16471.796875</c:v>
                </c:pt>
                <c:pt idx="2563">
                  <c:v>12511.6640625</c:v>
                </c:pt>
                <c:pt idx="2564">
                  <c:v>15964.1015625</c:v>
                </c:pt>
                <c:pt idx="2565">
                  <c:v>25985.66796875</c:v>
                </c:pt>
                <c:pt idx="2566">
                  <c:v>25714.1328125</c:v>
                </c:pt>
                <c:pt idx="2567">
                  <c:v>23211.63671875</c:v>
                </c:pt>
                <c:pt idx="2568">
                  <c:v>23878.7265625</c:v>
                </c:pt>
                <c:pt idx="2569">
                  <c:v>23555.7109375</c:v>
                </c:pt>
                <c:pt idx="2570">
                  <c:v>23742.984375</c:v>
                </c:pt>
                <c:pt idx="2571">
                  <c:v>25807.74609375</c:v>
                </c:pt>
                <c:pt idx="2572">
                  <c:v>24206.3671875</c:v>
                </c:pt>
                <c:pt idx="2573">
                  <c:v>24390.23046875</c:v>
                </c:pt>
                <c:pt idx="2574">
                  <c:v>25732.15234375</c:v>
                </c:pt>
                <c:pt idx="2575">
                  <c:v>26318.3125</c:v>
                </c:pt>
                <c:pt idx="2576">
                  <c:v>24144.5625</c:v>
                </c:pt>
                <c:pt idx="2577">
                  <c:v>26194.59765625</c:v>
                </c:pt>
                <c:pt idx="2578">
                  <c:v>25315.73046875</c:v>
                </c:pt>
                <c:pt idx="2579">
                  <c:v>24474.46875</c:v>
                </c:pt>
                <c:pt idx="2580">
                  <c:v>20331.0234375</c:v>
                </c:pt>
                <c:pt idx="2581">
                  <c:v>19016.5625</c:v>
                </c:pt>
                <c:pt idx="2582">
                  <c:v>20170.515625</c:v>
                </c:pt>
                <c:pt idx="2583">
                  <c:v>20878.8203125</c:v>
                </c:pt>
                <c:pt idx="2584">
                  <c:v>20605.84375</c:v>
                </c:pt>
                <c:pt idx="2585">
                  <c:v>20074.1171875</c:v>
                </c:pt>
                <c:pt idx="2586">
                  <c:v>20936.765625</c:v>
                </c:pt>
                <c:pt idx="2587">
                  <c:v>21222.3828125</c:v>
                </c:pt>
                <c:pt idx="2588">
                  <c:v>18136.84765625</c:v>
                </c:pt>
                <c:pt idx="2589">
                  <c:v>14568.22265625</c:v>
                </c:pt>
                <c:pt idx="2590">
                  <c:v>17104.67578125</c:v>
                </c:pt>
                <c:pt idx="2591">
                  <c:v>19668.09375</c:v>
                </c:pt>
                <c:pt idx="2592">
                  <c:v>19384.57421875</c:v>
                </c:pt>
                <c:pt idx="2593">
                  <c:v>21095.203125</c:v>
                </c:pt>
                <c:pt idx="2594">
                  <c:v>19479.33984375</c:v>
                </c:pt>
                <c:pt idx="2595">
                  <c:v>17886.4765625</c:v>
                </c:pt>
                <c:pt idx="2596">
                  <c:v>14457.9375</c:v>
                </c:pt>
                <c:pt idx="2597">
                  <c:v>13369.515625</c:v>
                </c:pt>
                <c:pt idx="2598">
                  <c:v>12270.140625</c:v>
                </c:pt>
                <c:pt idx="2599">
                  <c:v>12231.4921875</c:v>
                </c:pt>
                <c:pt idx="2600">
                  <c:v>17751.765625</c:v>
                </c:pt>
                <c:pt idx="2601">
                  <c:v>16412.5</c:v>
                </c:pt>
                <c:pt idx="2602">
                  <c:v>14751.8203125</c:v>
                </c:pt>
                <c:pt idx="2603">
                  <c:v>16042.4453125</c:v>
                </c:pt>
                <c:pt idx="2604">
                  <c:v>16635.75</c:v>
                </c:pt>
                <c:pt idx="2605">
                  <c:v>17492.671875</c:v>
                </c:pt>
                <c:pt idx="2606">
                  <c:v>16037.8984375</c:v>
                </c:pt>
                <c:pt idx="2607">
                  <c:v>13185.2421875</c:v>
                </c:pt>
                <c:pt idx="2608">
                  <c:v>10139.1328125</c:v>
                </c:pt>
                <c:pt idx="2609">
                  <c:v>18172.484375</c:v>
                </c:pt>
                <c:pt idx="2610">
                  <c:v>14887.046875</c:v>
                </c:pt>
                <c:pt idx="2611">
                  <c:v>14227.8515625</c:v>
                </c:pt>
                <c:pt idx="2612">
                  <c:v>14885.6328125</c:v>
                </c:pt>
                <c:pt idx="2613">
                  <c:v>10518.625</c:v>
                </c:pt>
                <c:pt idx="2614">
                  <c:v>8530.1171875</c:v>
                </c:pt>
                <c:pt idx="2615">
                  <c:v>13568.5703125</c:v>
                </c:pt>
                <c:pt idx="2616">
                  <c:v>15287.8359375</c:v>
                </c:pt>
                <c:pt idx="2617">
                  <c:v>13425.828125</c:v>
                </c:pt>
                <c:pt idx="2618">
                  <c:v>13217.3984375</c:v>
                </c:pt>
                <c:pt idx="2619">
                  <c:v>11972.5703125</c:v>
                </c:pt>
                <c:pt idx="2620">
                  <c:v>11134.3515625</c:v>
                </c:pt>
                <c:pt idx="2621">
                  <c:v>11130.6640625</c:v>
                </c:pt>
                <c:pt idx="2622">
                  <c:v>11507.0859375</c:v>
                </c:pt>
                <c:pt idx="2623">
                  <c:v>13555.15234375</c:v>
                </c:pt>
                <c:pt idx="2624">
                  <c:v>14838.71875</c:v>
                </c:pt>
                <c:pt idx="2625">
                  <c:v>20623.90234375</c:v>
                </c:pt>
                <c:pt idx="2626">
                  <c:v>19375.4921875</c:v>
                </c:pt>
                <c:pt idx="2627">
                  <c:v>20941.109375</c:v>
                </c:pt>
                <c:pt idx="2628">
                  <c:v>15355.9765625</c:v>
                </c:pt>
                <c:pt idx="2629">
                  <c:v>20769.1015625</c:v>
                </c:pt>
                <c:pt idx="2630">
                  <c:v>17728.3125</c:v>
                </c:pt>
                <c:pt idx="2631">
                  <c:v>20488.20703125</c:v>
                </c:pt>
                <c:pt idx="2632">
                  <c:v>17821.390625</c:v>
                </c:pt>
                <c:pt idx="2633">
                  <c:v>15153.4140625</c:v>
                </c:pt>
                <c:pt idx="2634">
                  <c:v>14848.4140625</c:v>
                </c:pt>
                <c:pt idx="2635">
                  <c:v>16373.13671875</c:v>
                </c:pt>
                <c:pt idx="2636">
                  <c:v>19373.421875</c:v>
                </c:pt>
                <c:pt idx="2637">
                  <c:v>19544.67578125</c:v>
                </c:pt>
                <c:pt idx="2638">
                  <c:v>18882.32421875</c:v>
                </c:pt>
                <c:pt idx="2639">
                  <c:v>18907.328125</c:v>
                </c:pt>
                <c:pt idx="2640">
                  <c:v>22659.11328125</c:v>
                </c:pt>
                <c:pt idx="2641">
                  <c:v>20854.359375</c:v>
                </c:pt>
                <c:pt idx="2642">
                  <c:v>18961.4296875</c:v>
                </c:pt>
                <c:pt idx="2643">
                  <c:v>16594.66796875</c:v>
                </c:pt>
                <c:pt idx="2644">
                  <c:v>14451.90625</c:v>
                </c:pt>
                <c:pt idx="2645">
                  <c:v>14054.04296875</c:v>
                </c:pt>
                <c:pt idx="2646">
                  <c:v>15547.3984375</c:v>
                </c:pt>
                <c:pt idx="2647">
                  <c:v>17927.19140625</c:v>
                </c:pt>
                <c:pt idx="2648">
                  <c:v>21321.984375</c:v>
                </c:pt>
                <c:pt idx="2649">
                  <c:v>23657.16796875</c:v>
                </c:pt>
                <c:pt idx="2650">
                  <c:v>22919.96484375</c:v>
                </c:pt>
                <c:pt idx="2651">
                  <c:v>23484.8828125</c:v>
                </c:pt>
                <c:pt idx="2652">
                  <c:v>21946.9296875</c:v>
                </c:pt>
                <c:pt idx="2653">
                  <c:v>22518.328125</c:v>
                </c:pt>
                <c:pt idx="2654">
                  <c:v>23578.625</c:v>
                </c:pt>
                <c:pt idx="2655">
                  <c:v>22841.7890625</c:v>
                </c:pt>
                <c:pt idx="2656">
                  <c:v>21624.9375</c:v>
                </c:pt>
                <c:pt idx="2657">
                  <c:v>25047.296875</c:v>
                </c:pt>
                <c:pt idx="2658">
                  <c:v>22205.7421875</c:v>
                </c:pt>
                <c:pt idx="2659">
                  <c:v>21577.7109375</c:v>
                </c:pt>
                <c:pt idx="2660">
                  <c:v>23638.15234375</c:v>
                </c:pt>
                <c:pt idx="2661">
                  <c:v>24845.11328125</c:v>
                </c:pt>
                <c:pt idx="2662">
                  <c:v>24445.53125</c:v>
                </c:pt>
                <c:pt idx="2663">
                  <c:v>24987.19921875</c:v>
                </c:pt>
                <c:pt idx="2664">
                  <c:v>23522.8359375</c:v>
                </c:pt>
                <c:pt idx="2665">
                  <c:v>23674.37890625</c:v>
                </c:pt>
                <c:pt idx="2666">
                  <c:v>25160.5546875</c:v>
                </c:pt>
                <c:pt idx="2667">
                  <c:v>23420.28125</c:v>
                </c:pt>
                <c:pt idx="2668">
                  <c:v>22342.62890625</c:v>
                </c:pt>
                <c:pt idx="2669">
                  <c:v>22951.39453125</c:v>
                </c:pt>
                <c:pt idx="2670">
                  <c:v>21319.83203125</c:v>
                </c:pt>
                <c:pt idx="2671">
                  <c:v>18738.6484375</c:v>
                </c:pt>
                <c:pt idx="2672">
                  <c:v>17894.8125</c:v>
                </c:pt>
                <c:pt idx="2673">
                  <c:v>21952.9921875</c:v>
                </c:pt>
                <c:pt idx="2674">
                  <c:v>19820.1953125</c:v>
                </c:pt>
                <c:pt idx="2675">
                  <c:v>17511.0625</c:v>
                </c:pt>
                <c:pt idx="2676">
                  <c:v>16702.125</c:v>
                </c:pt>
                <c:pt idx="2677">
                  <c:v>19386.78515625</c:v>
                </c:pt>
                <c:pt idx="2678">
                  <c:v>21499.1328125</c:v>
                </c:pt>
                <c:pt idx="2679">
                  <c:v>21956.875</c:v>
                </c:pt>
                <c:pt idx="2680">
                  <c:v>22028.9296875</c:v>
                </c:pt>
                <c:pt idx="2681">
                  <c:v>20095.28515625</c:v>
                </c:pt>
                <c:pt idx="2682">
                  <c:v>19062.02734375</c:v>
                </c:pt>
                <c:pt idx="2683">
                  <c:v>19575.46875</c:v>
                </c:pt>
                <c:pt idx="2684">
                  <c:v>23096.55859375</c:v>
                </c:pt>
                <c:pt idx="2685">
                  <c:v>16731.015625</c:v>
                </c:pt>
                <c:pt idx="2686">
                  <c:v>15048.8125</c:v>
                </c:pt>
                <c:pt idx="2687">
                  <c:v>13164.6328125</c:v>
                </c:pt>
                <c:pt idx="2688">
                  <c:v>11843.578125</c:v>
                </c:pt>
                <c:pt idx="2689">
                  <c:v>13055.796875</c:v>
                </c:pt>
                <c:pt idx="2690">
                  <c:v>15644.5390625</c:v>
                </c:pt>
                <c:pt idx="2691">
                  <c:v>16393.2734375</c:v>
                </c:pt>
                <c:pt idx="2692">
                  <c:v>17296.65625</c:v>
                </c:pt>
                <c:pt idx="2693">
                  <c:v>14761.7734375</c:v>
                </c:pt>
                <c:pt idx="2694">
                  <c:v>12529.4609375</c:v>
                </c:pt>
                <c:pt idx="2695">
                  <c:v>10344.0078125</c:v>
                </c:pt>
                <c:pt idx="2696">
                  <c:v>17332.15625</c:v>
                </c:pt>
                <c:pt idx="2697">
                  <c:v>11865.6484375</c:v>
                </c:pt>
                <c:pt idx="2698">
                  <c:v>14657.8671875</c:v>
                </c:pt>
                <c:pt idx="2699">
                  <c:v>10996.6484375</c:v>
                </c:pt>
                <c:pt idx="2700">
                  <c:v>16006.4140625</c:v>
                </c:pt>
                <c:pt idx="2701">
                  <c:v>14984.1953125</c:v>
                </c:pt>
                <c:pt idx="2702">
                  <c:v>13044.4921875</c:v>
                </c:pt>
                <c:pt idx="2703">
                  <c:v>12010.6171875</c:v>
                </c:pt>
                <c:pt idx="2704">
                  <c:v>13425.859375</c:v>
                </c:pt>
                <c:pt idx="2705">
                  <c:v>14242.828125</c:v>
                </c:pt>
                <c:pt idx="2706">
                  <c:v>17676.203125</c:v>
                </c:pt>
                <c:pt idx="2707">
                  <c:v>18245.5703125</c:v>
                </c:pt>
                <c:pt idx="2708">
                  <c:v>17569.3125</c:v>
                </c:pt>
                <c:pt idx="2709">
                  <c:v>15185.6015625</c:v>
                </c:pt>
                <c:pt idx="2710">
                  <c:v>11926.234375</c:v>
                </c:pt>
                <c:pt idx="2711">
                  <c:v>9300.3515625</c:v>
                </c:pt>
                <c:pt idx="2712">
                  <c:v>16854.3671875</c:v>
                </c:pt>
                <c:pt idx="2713">
                  <c:v>17398.6953125</c:v>
                </c:pt>
                <c:pt idx="2714">
                  <c:v>15099.328125</c:v>
                </c:pt>
                <c:pt idx="2715">
                  <c:v>19513.8125</c:v>
                </c:pt>
                <c:pt idx="2716">
                  <c:v>17486.1484375</c:v>
                </c:pt>
                <c:pt idx="2717">
                  <c:v>15521.9609375</c:v>
                </c:pt>
                <c:pt idx="2718">
                  <c:v>14164.5546875</c:v>
                </c:pt>
                <c:pt idx="2719">
                  <c:v>14638.3828125</c:v>
                </c:pt>
                <c:pt idx="2720">
                  <c:v>17224.8203125</c:v>
                </c:pt>
                <c:pt idx="2721">
                  <c:v>18732.01953125</c:v>
                </c:pt>
                <c:pt idx="2722">
                  <c:v>19363.79296875</c:v>
                </c:pt>
                <c:pt idx="2723">
                  <c:v>21329.18359375</c:v>
                </c:pt>
                <c:pt idx="2724">
                  <c:v>22211.39453125</c:v>
                </c:pt>
                <c:pt idx="2725">
                  <c:v>22791.41015625</c:v>
                </c:pt>
                <c:pt idx="2726">
                  <c:v>19785.0234375</c:v>
                </c:pt>
                <c:pt idx="2727">
                  <c:v>16710.6796875</c:v>
                </c:pt>
                <c:pt idx="2728">
                  <c:v>13830.2109375</c:v>
                </c:pt>
                <c:pt idx="2729">
                  <c:v>21119.5546875</c:v>
                </c:pt>
                <c:pt idx="2730">
                  <c:v>26587.12109375</c:v>
                </c:pt>
                <c:pt idx="2731">
                  <c:v>25723.25</c:v>
                </c:pt>
                <c:pt idx="2732">
                  <c:v>24846.05078125</c:v>
                </c:pt>
                <c:pt idx="2733">
                  <c:v>24557.08984375</c:v>
                </c:pt>
                <c:pt idx="2734">
                  <c:v>24681.4609375</c:v>
                </c:pt>
                <c:pt idx="2735">
                  <c:v>26240.46484375</c:v>
                </c:pt>
                <c:pt idx="2736">
                  <c:v>27512.578125</c:v>
                </c:pt>
                <c:pt idx="2737">
                  <c:v>27043.3125</c:v>
                </c:pt>
                <c:pt idx="2738">
                  <c:v>27040.30859375</c:v>
                </c:pt>
                <c:pt idx="2739">
                  <c:v>27390.1484375</c:v>
                </c:pt>
                <c:pt idx="2740">
                  <c:v>26632.8046875</c:v>
                </c:pt>
                <c:pt idx="2741">
                  <c:v>26887.7578125</c:v>
                </c:pt>
                <c:pt idx="2742">
                  <c:v>27118.203125</c:v>
                </c:pt>
                <c:pt idx="2743">
                  <c:v>27263.71484375</c:v>
                </c:pt>
                <c:pt idx="2744">
                  <c:v>26525.66796875</c:v>
                </c:pt>
                <c:pt idx="2745">
                  <c:v>9975.2109375</c:v>
                </c:pt>
                <c:pt idx="2746">
                  <c:v>10641.7421875</c:v>
                </c:pt>
                <c:pt idx="2747">
                  <c:v>11725.984375</c:v>
                </c:pt>
                <c:pt idx="2748">
                  <c:v>11207.1484375</c:v>
                </c:pt>
                <c:pt idx="2749">
                  <c:v>10520.0234375</c:v>
                </c:pt>
                <c:pt idx="2750">
                  <c:v>10359.796875</c:v>
                </c:pt>
                <c:pt idx="2751">
                  <c:v>8420.078125</c:v>
                </c:pt>
                <c:pt idx="2752">
                  <c:v>10161.921875</c:v>
                </c:pt>
                <c:pt idx="2753">
                  <c:v>11715.5625</c:v>
                </c:pt>
                <c:pt idx="2754">
                  <c:v>8828.3125</c:v>
                </c:pt>
                <c:pt idx="2755">
                  <c:v>4840.6953125</c:v>
                </c:pt>
                <c:pt idx="2756">
                  <c:v>9896.25</c:v>
                </c:pt>
                <c:pt idx="2757">
                  <c:v>11556.96875</c:v>
                </c:pt>
                <c:pt idx="2758">
                  <c:v>9914.1484375</c:v>
                </c:pt>
                <c:pt idx="2759">
                  <c:v>10974.7109375</c:v>
                </c:pt>
                <c:pt idx="2760">
                  <c:v>4361.46875</c:v>
                </c:pt>
                <c:pt idx="2761">
                  <c:v>2741.8125</c:v>
                </c:pt>
                <c:pt idx="2762">
                  <c:v>4203.6875</c:v>
                </c:pt>
                <c:pt idx="2763">
                  <c:v>-3378.328125</c:v>
                </c:pt>
                <c:pt idx="2764">
                  <c:v>-5269.1953125</c:v>
                </c:pt>
                <c:pt idx="2765">
                  <c:v>-3603.1796875</c:v>
                </c:pt>
                <c:pt idx="2766">
                  <c:v>-4848.671875</c:v>
                </c:pt>
                <c:pt idx="2767">
                  <c:v>-840.4765625</c:v>
                </c:pt>
                <c:pt idx="2768">
                  <c:v>91.890625</c:v>
                </c:pt>
                <c:pt idx="2769">
                  <c:v>1133.96875</c:v>
                </c:pt>
                <c:pt idx="2770">
                  <c:v>1454.84375</c:v>
                </c:pt>
                <c:pt idx="2771">
                  <c:v>972.9609375</c:v>
                </c:pt>
                <c:pt idx="2772">
                  <c:v>-2427.578125</c:v>
                </c:pt>
                <c:pt idx="2773">
                  <c:v>-1121.328125</c:v>
                </c:pt>
                <c:pt idx="2774">
                  <c:v>-4860.9453125</c:v>
                </c:pt>
                <c:pt idx="2775">
                  <c:v>24102.890625</c:v>
                </c:pt>
                <c:pt idx="2776">
                  <c:v>23001.9453125</c:v>
                </c:pt>
                <c:pt idx="2777">
                  <c:v>17698.1640625</c:v>
                </c:pt>
                <c:pt idx="2778">
                  <c:v>23555.8203125</c:v>
                </c:pt>
                <c:pt idx="2779">
                  <c:v>21701.765625</c:v>
                </c:pt>
                <c:pt idx="2780">
                  <c:v>23699.57421875</c:v>
                </c:pt>
                <c:pt idx="2781">
                  <c:v>22466.79296875</c:v>
                </c:pt>
                <c:pt idx="2782">
                  <c:v>20094.3125</c:v>
                </c:pt>
                <c:pt idx="2783">
                  <c:v>17271.921875</c:v>
                </c:pt>
                <c:pt idx="2784">
                  <c:v>17112.2734375</c:v>
                </c:pt>
                <c:pt idx="2785">
                  <c:v>18043.83203125</c:v>
                </c:pt>
                <c:pt idx="2786">
                  <c:v>20858.8984375</c:v>
                </c:pt>
                <c:pt idx="2787">
                  <c:v>21177.82421875</c:v>
                </c:pt>
                <c:pt idx="2788">
                  <c:v>20386.80859375</c:v>
                </c:pt>
                <c:pt idx="2789">
                  <c:v>23227.703125</c:v>
                </c:pt>
                <c:pt idx="2790">
                  <c:v>25185.796875</c:v>
                </c:pt>
                <c:pt idx="2791">
                  <c:v>24232.80859375</c:v>
                </c:pt>
                <c:pt idx="2792">
                  <c:v>24773.3046875</c:v>
                </c:pt>
                <c:pt idx="2793">
                  <c:v>20851.078125</c:v>
                </c:pt>
                <c:pt idx="2794">
                  <c:v>16468.29296875</c:v>
                </c:pt>
                <c:pt idx="2795">
                  <c:v>20274.0390625</c:v>
                </c:pt>
                <c:pt idx="2796">
                  <c:v>24827.6875</c:v>
                </c:pt>
                <c:pt idx="2797">
                  <c:v>22128.96484375</c:v>
                </c:pt>
                <c:pt idx="2798">
                  <c:v>19765.2265625</c:v>
                </c:pt>
                <c:pt idx="2799">
                  <c:v>20037.14453125</c:v>
                </c:pt>
                <c:pt idx="2800">
                  <c:v>22574.69921875</c:v>
                </c:pt>
                <c:pt idx="2801">
                  <c:v>22286.3828125</c:v>
                </c:pt>
                <c:pt idx="2802">
                  <c:v>20950.40234375</c:v>
                </c:pt>
                <c:pt idx="2803">
                  <c:v>20491.75390625</c:v>
                </c:pt>
                <c:pt idx="2804">
                  <c:v>24266.609375</c:v>
                </c:pt>
                <c:pt idx="2805">
                  <c:v>19469.9921875</c:v>
                </c:pt>
                <c:pt idx="2806">
                  <c:v>18247.0390625</c:v>
                </c:pt>
                <c:pt idx="2807">
                  <c:v>18143.4140625</c:v>
                </c:pt>
                <c:pt idx="2808">
                  <c:v>19055.0703125</c:v>
                </c:pt>
                <c:pt idx="2809">
                  <c:v>20793.25</c:v>
                </c:pt>
                <c:pt idx="2810">
                  <c:v>18616.5234375</c:v>
                </c:pt>
                <c:pt idx="2811">
                  <c:v>20370.9609375</c:v>
                </c:pt>
                <c:pt idx="2812">
                  <c:v>19345.609375</c:v>
                </c:pt>
                <c:pt idx="2813">
                  <c:v>19004.6953125</c:v>
                </c:pt>
                <c:pt idx="2814">
                  <c:v>20873.8203125</c:v>
                </c:pt>
                <c:pt idx="2815">
                  <c:v>21032.7890625</c:v>
                </c:pt>
                <c:pt idx="2816">
                  <c:v>20705.0703125</c:v>
                </c:pt>
                <c:pt idx="2817">
                  <c:v>18546.7578125</c:v>
                </c:pt>
                <c:pt idx="2818">
                  <c:v>18104.046875</c:v>
                </c:pt>
                <c:pt idx="2819">
                  <c:v>20956.9765625</c:v>
                </c:pt>
                <c:pt idx="2820">
                  <c:v>16657.796875</c:v>
                </c:pt>
                <c:pt idx="2821">
                  <c:v>15627.0859375</c:v>
                </c:pt>
                <c:pt idx="2822">
                  <c:v>15374.984375</c:v>
                </c:pt>
                <c:pt idx="2823">
                  <c:v>16374.53515625</c:v>
                </c:pt>
                <c:pt idx="2824">
                  <c:v>17918.39453125</c:v>
                </c:pt>
                <c:pt idx="2825">
                  <c:v>17776.4296875</c:v>
                </c:pt>
                <c:pt idx="2826">
                  <c:v>14994.8125</c:v>
                </c:pt>
                <c:pt idx="2827">
                  <c:v>17089.6953125</c:v>
                </c:pt>
                <c:pt idx="2828">
                  <c:v>15729.4296875</c:v>
                </c:pt>
                <c:pt idx="2829">
                  <c:v>15383.46875</c:v>
                </c:pt>
                <c:pt idx="2830">
                  <c:v>17492.8125</c:v>
                </c:pt>
                <c:pt idx="2831">
                  <c:v>17213.76953125</c:v>
                </c:pt>
                <c:pt idx="2832">
                  <c:v>17249.4609375</c:v>
                </c:pt>
                <c:pt idx="2833">
                  <c:v>16774</c:v>
                </c:pt>
                <c:pt idx="2834">
                  <c:v>17562.8203125</c:v>
                </c:pt>
                <c:pt idx="2835">
                  <c:v>23995.26171875</c:v>
                </c:pt>
                <c:pt idx="2836">
                  <c:v>25309.14453125</c:v>
                </c:pt>
                <c:pt idx="2837">
                  <c:v>24697.89453125</c:v>
                </c:pt>
                <c:pt idx="2838">
                  <c:v>25026.453125</c:v>
                </c:pt>
                <c:pt idx="2839">
                  <c:v>25198.18359375</c:v>
                </c:pt>
                <c:pt idx="2840">
                  <c:v>24932.9296875</c:v>
                </c:pt>
                <c:pt idx="2841">
                  <c:v>25032.83203125</c:v>
                </c:pt>
                <c:pt idx="2842">
                  <c:v>23356.453125</c:v>
                </c:pt>
                <c:pt idx="2843">
                  <c:v>21078.81640625</c:v>
                </c:pt>
                <c:pt idx="2844">
                  <c:v>20947.6328125</c:v>
                </c:pt>
                <c:pt idx="2845">
                  <c:v>24423.296875</c:v>
                </c:pt>
                <c:pt idx="2846">
                  <c:v>24576.07421875</c:v>
                </c:pt>
                <c:pt idx="2847">
                  <c:v>23420.67578125</c:v>
                </c:pt>
                <c:pt idx="2848">
                  <c:v>24250.87890625</c:v>
                </c:pt>
                <c:pt idx="2849">
                  <c:v>24774.203125</c:v>
                </c:pt>
                <c:pt idx="2850">
                  <c:v>13146.296875</c:v>
                </c:pt>
                <c:pt idx="2851">
                  <c:v>10991.9609375</c:v>
                </c:pt>
                <c:pt idx="2852">
                  <c:v>10474.2421875</c:v>
                </c:pt>
                <c:pt idx="2853">
                  <c:v>11999.1328125</c:v>
                </c:pt>
                <c:pt idx="2854">
                  <c:v>13405.4296875</c:v>
                </c:pt>
                <c:pt idx="2855">
                  <c:v>11678.59375</c:v>
                </c:pt>
                <c:pt idx="2856">
                  <c:v>10496.4609375</c:v>
                </c:pt>
                <c:pt idx="2857">
                  <c:v>8449.1015625</c:v>
                </c:pt>
                <c:pt idx="2858">
                  <c:v>11182.2265625</c:v>
                </c:pt>
                <c:pt idx="2859">
                  <c:v>12716.1015625</c:v>
                </c:pt>
                <c:pt idx="2860">
                  <c:v>10580.6171875</c:v>
                </c:pt>
                <c:pt idx="2861">
                  <c:v>9008.03125</c:v>
                </c:pt>
                <c:pt idx="2862">
                  <c:v>9002.59375</c:v>
                </c:pt>
                <c:pt idx="2863">
                  <c:v>10716.84375</c:v>
                </c:pt>
                <c:pt idx="2864">
                  <c:v>11903.703125</c:v>
                </c:pt>
                <c:pt idx="2865">
                  <c:v>16106.5078125</c:v>
                </c:pt>
                <c:pt idx="2866">
                  <c:v>12627.296875</c:v>
                </c:pt>
                <c:pt idx="2867">
                  <c:v>10749.1640625</c:v>
                </c:pt>
                <c:pt idx="2868">
                  <c:v>16320.03125</c:v>
                </c:pt>
                <c:pt idx="2869">
                  <c:v>16594.953125</c:v>
                </c:pt>
                <c:pt idx="2870">
                  <c:v>15113.203125</c:v>
                </c:pt>
                <c:pt idx="2871">
                  <c:v>14352.9609375</c:v>
                </c:pt>
                <c:pt idx="2872">
                  <c:v>14435.2421875</c:v>
                </c:pt>
                <c:pt idx="2873">
                  <c:v>14760.78125</c:v>
                </c:pt>
                <c:pt idx="2874">
                  <c:v>16886.2421875</c:v>
                </c:pt>
                <c:pt idx="2875">
                  <c:v>16657.6953125</c:v>
                </c:pt>
                <c:pt idx="2876">
                  <c:v>16460.4765625</c:v>
                </c:pt>
                <c:pt idx="2877">
                  <c:v>17161.890625</c:v>
                </c:pt>
                <c:pt idx="2878">
                  <c:v>17117.15625</c:v>
                </c:pt>
                <c:pt idx="2879">
                  <c:v>16526.8359375</c:v>
                </c:pt>
                <c:pt idx="2880">
                  <c:v>18369.953125</c:v>
                </c:pt>
                <c:pt idx="2881">
                  <c:v>16792.7578125</c:v>
                </c:pt>
                <c:pt idx="2882">
                  <c:v>15046.109375</c:v>
                </c:pt>
                <c:pt idx="2883">
                  <c:v>14238.1640625</c:v>
                </c:pt>
                <c:pt idx="2884">
                  <c:v>16211.65625</c:v>
                </c:pt>
                <c:pt idx="2885">
                  <c:v>16993.203125</c:v>
                </c:pt>
                <c:pt idx="2886">
                  <c:v>19528.96875</c:v>
                </c:pt>
                <c:pt idx="2887">
                  <c:v>17195.9140625</c:v>
                </c:pt>
                <c:pt idx="2888">
                  <c:v>14662.171875</c:v>
                </c:pt>
                <c:pt idx="2889">
                  <c:v>10987.734375</c:v>
                </c:pt>
                <c:pt idx="2890">
                  <c:v>18573.1640625</c:v>
                </c:pt>
                <c:pt idx="2891">
                  <c:v>19640.25</c:v>
                </c:pt>
                <c:pt idx="2892">
                  <c:v>15107.1015625</c:v>
                </c:pt>
                <c:pt idx="2893">
                  <c:v>18316.1796875</c:v>
                </c:pt>
                <c:pt idx="2894">
                  <c:v>19749.38671875</c:v>
                </c:pt>
                <c:pt idx="2895">
                  <c:v>20842.95703125</c:v>
                </c:pt>
                <c:pt idx="2896">
                  <c:v>20060.55078125</c:v>
                </c:pt>
                <c:pt idx="2897">
                  <c:v>21851.8828125</c:v>
                </c:pt>
                <c:pt idx="2898">
                  <c:v>22862.5078125</c:v>
                </c:pt>
                <c:pt idx="2899">
                  <c:v>20973.08203125</c:v>
                </c:pt>
                <c:pt idx="2900">
                  <c:v>20979.50390625</c:v>
                </c:pt>
                <c:pt idx="2901">
                  <c:v>22657.7890625</c:v>
                </c:pt>
                <c:pt idx="2902">
                  <c:v>22689.0546875</c:v>
                </c:pt>
                <c:pt idx="2903">
                  <c:v>20075.390625</c:v>
                </c:pt>
                <c:pt idx="2904">
                  <c:v>17143.0078125</c:v>
                </c:pt>
                <c:pt idx="2905">
                  <c:v>12498.5703125</c:v>
                </c:pt>
                <c:pt idx="2906">
                  <c:v>13242.90625</c:v>
                </c:pt>
                <c:pt idx="2907">
                  <c:v>22481.1953125</c:v>
                </c:pt>
                <c:pt idx="2908">
                  <c:v>22338.58984375</c:v>
                </c:pt>
                <c:pt idx="2909">
                  <c:v>18623.75</c:v>
                </c:pt>
                <c:pt idx="2910">
                  <c:v>16316.3515625</c:v>
                </c:pt>
                <c:pt idx="2911">
                  <c:v>14349.97265625</c:v>
                </c:pt>
                <c:pt idx="2912">
                  <c:v>12057.265625</c:v>
                </c:pt>
                <c:pt idx="2913">
                  <c:v>10065.58203125</c:v>
                </c:pt>
                <c:pt idx="2914">
                  <c:v>8142.203125</c:v>
                </c:pt>
                <c:pt idx="2915">
                  <c:v>8692.4375</c:v>
                </c:pt>
                <c:pt idx="2916">
                  <c:v>10445.28515625</c:v>
                </c:pt>
                <c:pt idx="2917">
                  <c:v>13758.48046875</c:v>
                </c:pt>
                <c:pt idx="2918">
                  <c:v>17356.0234375</c:v>
                </c:pt>
                <c:pt idx="2919">
                  <c:v>18282.4921875</c:v>
                </c:pt>
                <c:pt idx="2920">
                  <c:v>17372.8203125</c:v>
                </c:pt>
                <c:pt idx="2921">
                  <c:v>17261.671875</c:v>
                </c:pt>
                <c:pt idx="2922">
                  <c:v>18067.3203125</c:v>
                </c:pt>
                <c:pt idx="2923">
                  <c:v>16848.4140625</c:v>
                </c:pt>
                <c:pt idx="2924">
                  <c:v>17436.3984375</c:v>
                </c:pt>
                <c:pt idx="2925">
                  <c:v>20217.96875</c:v>
                </c:pt>
                <c:pt idx="2926">
                  <c:v>21419.95703125</c:v>
                </c:pt>
                <c:pt idx="2927">
                  <c:v>20698.0546875</c:v>
                </c:pt>
                <c:pt idx="2928">
                  <c:v>19428.9453125</c:v>
                </c:pt>
                <c:pt idx="2929">
                  <c:v>20577.625</c:v>
                </c:pt>
                <c:pt idx="2930">
                  <c:v>20379.171875</c:v>
                </c:pt>
                <c:pt idx="2931">
                  <c:v>16222.3203125</c:v>
                </c:pt>
                <c:pt idx="2932">
                  <c:v>20782.125</c:v>
                </c:pt>
                <c:pt idx="2933">
                  <c:v>21064.8046875</c:v>
                </c:pt>
                <c:pt idx="2934">
                  <c:v>21544.03515625</c:v>
                </c:pt>
                <c:pt idx="2935">
                  <c:v>20582.41796875</c:v>
                </c:pt>
                <c:pt idx="2936">
                  <c:v>21021.4296875</c:v>
                </c:pt>
                <c:pt idx="2937">
                  <c:v>21232.82421875</c:v>
                </c:pt>
                <c:pt idx="2938">
                  <c:v>20222.50390625</c:v>
                </c:pt>
                <c:pt idx="2939">
                  <c:v>18489.73828125</c:v>
                </c:pt>
                <c:pt idx="2940">
                  <c:v>20630.0703125</c:v>
                </c:pt>
                <c:pt idx="2941">
                  <c:v>21605.140625</c:v>
                </c:pt>
                <c:pt idx="2942">
                  <c:v>22016.90625</c:v>
                </c:pt>
                <c:pt idx="2943">
                  <c:v>21030.6875</c:v>
                </c:pt>
                <c:pt idx="2944">
                  <c:v>17978.53125</c:v>
                </c:pt>
                <c:pt idx="2945">
                  <c:v>20054.40625</c:v>
                </c:pt>
                <c:pt idx="2946">
                  <c:v>17852.78125</c:v>
                </c:pt>
                <c:pt idx="2947">
                  <c:v>18000.890625</c:v>
                </c:pt>
                <c:pt idx="2948">
                  <c:v>17142.5390625</c:v>
                </c:pt>
                <c:pt idx="2949">
                  <c:v>18921.421875</c:v>
                </c:pt>
                <c:pt idx="2950">
                  <c:v>22213.765625</c:v>
                </c:pt>
                <c:pt idx="2951">
                  <c:v>19925.703125</c:v>
                </c:pt>
                <c:pt idx="2952">
                  <c:v>18191.9375</c:v>
                </c:pt>
                <c:pt idx="2953">
                  <c:v>13508.7265625</c:v>
                </c:pt>
                <c:pt idx="2954">
                  <c:v>21827.234375</c:v>
                </c:pt>
                <c:pt idx="2955">
                  <c:v>24975.44921875</c:v>
                </c:pt>
                <c:pt idx="2956">
                  <c:v>22511.7578125</c:v>
                </c:pt>
                <c:pt idx="2957">
                  <c:v>24673.6953125</c:v>
                </c:pt>
                <c:pt idx="2958">
                  <c:v>21949.6640625</c:v>
                </c:pt>
                <c:pt idx="2959">
                  <c:v>24097.87890625</c:v>
                </c:pt>
                <c:pt idx="2960">
                  <c:v>21897.6640625</c:v>
                </c:pt>
                <c:pt idx="2961">
                  <c:v>22255.40625</c:v>
                </c:pt>
                <c:pt idx="2962">
                  <c:v>21509.078125</c:v>
                </c:pt>
                <c:pt idx="2963">
                  <c:v>22891.10546875</c:v>
                </c:pt>
                <c:pt idx="2964">
                  <c:v>25266.37890625</c:v>
                </c:pt>
                <c:pt idx="2965">
                  <c:v>23953.75</c:v>
                </c:pt>
                <c:pt idx="2966">
                  <c:v>20402.53125</c:v>
                </c:pt>
                <c:pt idx="2967">
                  <c:v>24544.421875</c:v>
                </c:pt>
                <c:pt idx="2968">
                  <c:v>24607.12890625</c:v>
                </c:pt>
                <c:pt idx="2969">
                  <c:v>22260.61328125</c:v>
                </c:pt>
                <c:pt idx="2970">
                  <c:v>9499.875</c:v>
                </c:pt>
                <c:pt idx="2971">
                  <c:v>8987.5078125</c:v>
                </c:pt>
                <c:pt idx="2972">
                  <c:v>9895.4140625</c:v>
                </c:pt>
                <c:pt idx="2973">
                  <c:v>7960.90625</c:v>
                </c:pt>
                <c:pt idx="2974">
                  <c:v>12296.7578125</c:v>
                </c:pt>
                <c:pt idx="2975">
                  <c:v>11498.3203125</c:v>
                </c:pt>
                <c:pt idx="2976">
                  <c:v>10536.1484375</c:v>
                </c:pt>
                <c:pt idx="2977">
                  <c:v>4947.8515625</c:v>
                </c:pt>
                <c:pt idx="2978">
                  <c:v>9697.1640625</c:v>
                </c:pt>
                <c:pt idx="2979">
                  <c:v>11637.8359375</c:v>
                </c:pt>
                <c:pt idx="2980">
                  <c:v>10567.2890625</c:v>
                </c:pt>
                <c:pt idx="2981">
                  <c:v>11373.71875</c:v>
                </c:pt>
                <c:pt idx="2982">
                  <c:v>12792.4921875</c:v>
                </c:pt>
                <c:pt idx="2983">
                  <c:v>12272.0078125</c:v>
                </c:pt>
                <c:pt idx="2984">
                  <c:v>13072.703125</c:v>
                </c:pt>
                <c:pt idx="2985">
                  <c:v>23960.546875</c:v>
                </c:pt>
                <c:pt idx="2986">
                  <c:v>24325.8203125</c:v>
                </c:pt>
                <c:pt idx="2987">
                  <c:v>25047.015625</c:v>
                </c:pt>
                <c:pt idx="2988">
                  <c:v>23920.0703125</c:v>
                </c:pt>
                <c:pt idx="2989">
                  <c:v>21616.140625</c:v>
                </c:pt>
                <c:pt idx="2990">
                  <c:v>23477.98046875</c:v>
                </c:pt>
                <c:pt idx="2991">
                  <c:v>21255.078125</c:v>
                </c:pt>
                <c:pt idx="2992">
                  <c:v>21349.30859375</c:v>
                </c:pt>
                <c:pt idx="2993">
                  <c:v>20253.5078125</c:v>
                </c:pt>
                <c:pt idx="2994">
                  <c:v>21824.984375</c:v>
                </c:pt>
                <c:pt idx="2995">
                  <c:v>25491.6171875</c:v>
                </c:pt>
                <c:pt idx="2996">
                  <c:v>25211.0625</c:v>
                </c:pt>
                <c:pt idx="2997">
                  <c:v>24231.56640625</c:v>
                </c:pt>
                <c:pt idx="2998">
                  <c:v>21260.078125</c:v>
                </c:pt>
                <c:pt idx="2999">
                  <c:v>26403.34765625</c:v>
                </c:pt>
                <c:pt idx="3000">
                  <c:v>24544.171875</c:v>
                </c:pt>
                <c:pt idx="3001">
                  <c:v>22862.09375</c:v>
                </c:pt>
                <c:pt idx="3002">
                  <c:v>21775.9921875</c:v>
                </c:pt>
                <c:pt idx="3003">
                  <c:v>21595.390625</c:v>
                </c:pt>
                <c:pt idx="3004">
                  <c:v>21581.890625</c:v>
                </c:pt>
                <c:pt idx="3005">
                  <c:v>23693.03125</c:v>
                </c:pt>
                <c:pt idx="3006">
                  <c:v>22476.0390625</c:v>
                </c:pt>
                <c:pt idx="3007">
                  <c:v>24541.671875</c:v>
                </c:pt>
                <c:pt idx="3008">
                  <c:v>23189.6953125</c:v>
                </c:pt>
                <c:pt idx="3009">
                  <c:v>22531.8046875</c:v>
                </c:pt>
                <c:pt idx="3010">
                  <c:v>22785.5234375</c:v>
                </c:pt>
                <c:pt idx="3011">
                  <c:v>23520.640625</c:v>
                </c:pt>
                <c:pt idx="3012">
                  <c:v>23724.765625</c:v>
                </c:pt>
                <c:pt idx="3013">
                  <c:v>23916.40625</c:v>
                </c:pt>
                <c:pt idx="3014">
                  <c:v>20398.578125</c:v>
                </c:pt>
                <c:pt idx="3015">
                  <c:v>19221.09375</c:v>
                </c:pt>
                <c:pt idx="3016">
                  <c:v>18550.6953125</c:v>
                </c:pt>
                <c:pt idx="3017">
                  <c:v>18164.2421875</c:v>
                </c:pt>
                <c:pt idx="3018">
                  <c:v>18946.39453125</c:v>
                </c:pt>
                <c:pt idx="3019">
                  <c:v>18123.50390625</c:v>
                </c:pt>
                <c:pt idx="3020">
                  <c:v>19017.3828125</c:v>
                </c:pt>
                <c:pt idx="3021">
                  <c:v>17783.921875</c:v>
                </c:pt>
                <c:pt idx="3022">
                  <c:v>17512.1796875</c:v>
                </c:pt>
                <c:pt idx="3023">
                  <c:v>19615.76953125</c:v>
                </c:pt>
                <c:pt idx="3024">
                  <c:v>19871.828125</c:v>
                </c:pt>
                <c:pt idx="3025">
                  <c:v>20057.62109375</c:v>
                </c:pt>
                <c:pt idx="3026">
                  <c:v>20216.66015625</c:v>
                </c:pt>
                <c:pt idx="3027">
                  <c:v>19813.47265625</c:v>
                </c:pt>
                <c:pt idx="3028">
                  <c:v>18246.6875</c:v>
                </c:pt>
                <c:pt idx="3029">
                  <c:v>17483.7265625</c:v>
                </c:pt>
                <c:pt idx="3030">
                  <c:v>22412.484375</c:v>
                </c:pt>
                <c:pt idx="3031">
                  <c:v>21146.5703125</c:v>
                </c:pt>
                <c:pt idx="3032">
                  <c:v>22211.7890625</c:v>
                </c:pt>
                <c:pt idx="3033">
                  <c:v>22344.1328125</c:v>
                </c:pt>
                <c:pt idx="3034">
                  <c:v>21753.015625</c:v>
                </c:pt>
                <c:pt idx="3035">
                  <c:v>20528.3515625</c:v>
                </c:pt>
                <c:pt idx="3036">
                  <c:v>21399.34375</c:v>
                </c:pt>
                <c:pt idx="3037">
                  <c:v>19941.375</c:v>
                </c:pt>
                <c:pt idx="3038">
                  <c:v>22361.609375</c:v>
                </c:pt>
                <c:pt idx="3039">
                  <c:v>21156.8828125</c:v>
                </c:pt>
                <c:pt idx="3040">
                  <c:v>20108.8984375</c:v>
                </c:pt>
                <c:pt idx="3041">
                  <c:v>20685.1640625</c:v>
                </c:pt>
                <c:pt idx="3042">
                  <c:v>21587.0546875</c:v>
                </c:pt>
                <c:pt idx="3043">
                  <c:v>21358.5859375</c:v>
                </c:pt>
                <c:pt idx="3044">
                  <c:v>22281.2890625</c:v>
                </c:pt>
                <c:pt idx="3045">
                  <c:v>14350.6015625</c:v>
                </c:pt>
                <c:pt idx="3046">
                  <c:v>13102.671875</c:v>
                </c:pt>
                <c:pt idx="3047">
                  <c:v>12482.9375</c:v>
                </c:pt>
                <c:pt idx="3048">
                  <c:v>13458.6328125</c:v>
                </c:pt>
                <c:pt idx="3049">
                  <c:v>13780.328125</c:v>
                </c:pt>
                <c:pt idx="3050">
                  <c:v>10438.71875</c:v>
                </c:pt>
                <c:pt idx="3051">
                  <c:v>8758.3671875</c:v>
                </c:pt>
                <c:pt idx="3052">
                  <c:v>13785.5390625</c:v>
                </c:pt>
                <c:pt idx="3053">
                  <c:v>12969.875</c:v>
                </c:pt>
                <c:pt idx="3054">
                  <c:v>12340.875</c:v>
                </c:pt>
                <c:pt idx="3055">
                  <c:v>11314.265625</c:v>
                </c:pt>
                <c:pt idx="3056">
                  <c:v>10950.9609375</c:v>
                </c:pt>
                <c:pt idx="3057">
                  <c:v>11451.1328125</c:v>
                </c:pt>
                <c:pt idx="3058">
                  <c:v>12872.8984375</c:v>
                </c:pt>
                <c:pt idx="3059">
                  <c:v>14107.265625</c:v>
                </c:pt>
                <c:pt idx="3060">
                  <c:v>24504.25</c:v>
                </c:pt>
                <c:pt idx="3061">
                  <c:v>24769.734375</c:v>
                </c:pt>
                <c:pt idx="3062">
                  <c:v>24560.8984375</c:v>
                </c:pt>
                <c:pt idx="3063">
                  <c:v>23233.75390625</c:v>
                </c:pt>
                <c:pt idx="3064">
                  <c:v>24912.6796875</c:v>
                </c:pt>
                <c:pt idx="3065">
                  <c:v>25075.34765625</c:v>
                </c:pt>
                <c:pt idx="3066">
                  <c:v>23782.9296875</c:v>
                </c:pt>
                <c:pt idx="3067">
                  <c:v>22645.30078125</c:v>
                </c:pt>
                <c:pt idx="3068">
                  <c:v>24395.96484375</c:v>
                </c:pt>
                <c:pt idx="3069">
                  <c:v>25139.3125</c:v>
                </c:pt>
                <c:pt idx="3070">
                  <c:v>25057.7421875</c:v>
                </c:pt>
                <c:pt idx="3071">
                  <c:v>25021.40234375</c:v>
                </c:pt>
                <c:pt idx="3072">
                  <c:v>25164.61328125</c:v>
                </c:pt>
                <c:pt idx="3073">
                  <c:v>24472.14453125</c:v>
                </c:pt>
                <c:pt idx="3074">
                  <c:v>24243.87109375</c:v>
                </c:pt>
                <c:pt idx="3075">
                  <c:v>15032.5078125</c:v>
                </c:pt>
                <c:pt idx="3076">
                  <c:v>12929.921875</c:v>
                </c:pt>
                <c:pt idx="3077">
                  <c:v>11859.8828125</c:v>
                </c:pt>
                <c:pt idx="3078">
                  <c:v>11205.2578125</c:v>
                </c:pt>
                <c:pt idx="3079">
                  <c:v>11742.6875</c:v>
                </c:pt>
                <c:pt idx="3080">
                  <c:v>13751.0234375</c:v>
                </c:pt>
                <c:pt idx="3081">
                  <c:v>15502.1171875</c:v>
                </c:pt>
                <c:pt idx="3082">
                  <c:v>16382.46875</c:v>
                </c:pt>
                <c:pt idx="3083">
                  <c:v>16041.71875</c:v>
                </c:pt>
                <c:pt idx="3084">
                  <c:v>14464.4140625</c:v>
                </c:pt>
                <c:pt idx="3085">
                  <c:v>11698.4140625</c:v>
                </c:pt>
                <c:pt idx="3086">
                  <c:v>9009.1796875</c:v>
                </c:pt>
                <c:pt idx="3087">
                  <c:v>12630.3515625</c:v>
                </c:pt>
                <c:pt idx="3088">
                  <c:v>15027.59375</c:v>
                </c:pt>
                <c:pt idx="3089">
                  <c:v>16105.1796875</c:v>
                </c:pt>
                <c:pt idx="3090">
                  <c:v>19040.89453125</c:v>
                </c:pt>
                <c:pt idx="3091">
                  <c:v>18971.984375</c:v>
                </c:pt>
                <c:pt idx="3092">
                  <c:v>18236.6953125</c:v>
                </c:pt>
                <c:pt idx="3093">
                  <c:v>17914.59375</c:v>
                </c:pt>
                <c:pt idx="3094">
                  <c:v>17460.3828125</c:v>
                </c:pt>
                <c:pt idx="3095">
                  <c:v>16022.109375</c:v>
                </c:pt>
                <c:pt idx="3096">
                  <c:v>15498.6484375</c:v>
                </c:pt>
                <c:pt idx="3097">
                  <c:v>14053.15625</c:v>
                </c:pt>
                <c:pt idx="3098">
                  <c:v>14141.53125</c:v>
                </c:pt>
                <c:pt idx="3099">
                  <c:v>18483.9296875</c:v>
                </c:pt>
                <c:pt idx="3100">
                  <c:v>17297.703125</c:v>
                </c:pt>
                <c:pt idx="3101">
                  <c:v>16434.0078125</c:v>
                </c:pt>
                <c:pt idx="3102">
                  <c:v>16721.0625</c:v>
                </c:pt>
                <c:pt idx="3103">
                  <c:v>17414.5859375</c:v>
                </c:pt>
                <c:pt idx="3104">
                  <c:v>14949.1015625</c:v>
                </c:pt>
                <c:pt idx="3105">
                  <c:v>25633.984375</c:v>
                </c:pt>
                <c:pt idx="3106">
                  <c:v>25201.8046875</c:v>
                </c:pt>
                <c:pt idx="3107">
                  <c:v>25229.8125</c:v>
                </c:pt>
                <c:pt idx="3108">
                  <c:v>25238.15625</c:v>
                </c:pt>
                <c:pt idx="3109">
                  <c:v>25929.8203125</c:v>
                </c:pt>
                <c:pt idx="3110">
                  <c:v>23156.2265625</c:v>
                </c:pt>
                <c:pt idx="3111">
                  <c:v>24526.96875</c:v>
                </c:pt>
                <c:pt idx="3112">
                  <c:v>23816.984375</c:v>
                </c:pt>
                <c:pt idx="3113">
                  <c:v>20926.5546875</c:v>
                </c:pt>
                <c:pt idx="3114">
                  <c:v>19436.9453125</c:v>
                </c:pt>
                <c:pt idx="3115">
                  <c:v>19746.3203125</c:v>
                </c:pt>
                <c:pt idx="3116">
                  <c:v>21468.6171875</c:v>
                </c:pt>
                <c:pt idx="3117">
                  <c:v>24335.0546875</c:v>
                </c:pt>
                <c:pt idx="3118">
                  <c:v>25741.65625</c:v>
                </c:pt>
                <c:pt idx="3119">
                  <c:v>23880.015625</c:v>
                </c:pt>
                <c:pt idx="3120">
                  <c:v>14494.078125</c:v>
                </c:pt>
                <c:pt idx="3121">
                  <c:v>12419.6015625</c:v>
                </c:pt>
                <c:pt idx="3122">
                  <c:v>9656.484375</c:v>
                </c:pt>
                <c:pt idx="3123">
                  <c:v>8093.25</c:v>
                </c:pt>
                <c:pt idx="3124">
                  <c:v>10067.65625</c:v>
                </c:pt>
                <c:pt idx="3125">
                  <c:v>12368.8125</c:v>
                </c:pt>
                <c:pt idx="3126">
                  <c:v>12608.8203125</c:v>
                </c:pt>
                <c:pt idx="3127">
                  <c:v>14099.296875</c:v>
                </c:pt>
                <c:pt idx="3128">
                  <c:v>14381.2421875</c:v>
                </c:pt>
                <c:pt idx="3129">
                  <c:v>14504.96875</c:v>
                </c:pt>
                <c:pt idx="3130">
                  <c:v>13888.8359375</c:v>
                </c:pt>
                <c:pt idx="3131">
                  <c:v>11628.203125</c:v>
                </c:pt>
                <c:pt idx="3132">
                  <c:v>9733.828125</c:v>
                </c:pt>
                <c:pt idx="3133">
                  <c:v>7717.6875</c:v>
                </c:pt>
                <c:pt idx="3134">
                  <c:v>14882.9375</c:v>
                </c:pt>
                <c:pt idx="3135">
                  <c:v>15216.46875</c:v>
                </c:pt>
                <c:pt idx="3136">
                  <c:v>12605.0625</c:v>
                </c:pt>
                <c:pt idx="3137">
                  <c:v>11484.0390625</c:v>
                </c:pt>
                <c:pt idx="3138">
                  <c:v>12641.5234375</c:v>
                </c:pt>
                <c:pt idx="3139">
                  <c:v>9830.9609375</c:v>
                </c:pt>
                <c:pt idx="3140">
                  <c:v>9421.640625</c:v>
                </c:pt>
                <c:pt idx="3141">
                  <c:v>8003.34375</c:v>
                </c:pt>
                <c:pt idx="3142">
                  <c:v>8758.5625</c:v>
                </c:pt>
                <c:pt idx="3143">
                  <c:v>13450.640625</c:v>
                </c:pt>
                <c:pt idx="3144">
                  <c:v>15119.75</c:v>
                </c:pt>
                <c:pt idx="3145">
                  <c:v>13407.9921875</c:v>
                </c:pt>
                <c:pt idx="3146">
                  <c:v>14916.6171875</c:v>
                </c:pt>
                <c:pt idx="3147">
                  <c:v>16216.3046875</c:v>
                </c:pt>
                <c:pt idx="3148">
                  <c:v>12633.859375</c:v>
                </c:pt>
                <c:pt idx="3149">
                  <c:v>8827.46875</c:v>
                </c:pt>
                <c:pt idx="3150">
                  <c:v>25000.51953125</c:v>
                </c:pt>
                <c:pt idx="3151">
                  <c:v>24731.5078125</c:v>
                </c:pt>
                <c:pt idx="3152">
                  <c:v>25691.359375</c:v>
                </c:pt>
                <c:pt idx="3153">
                  <c:v>25974.01953125</c:v>
                </c:pt>
                <c:pt idx="3154">
                  <c:v>25180.06640625</c:v>
                </c:pt>
                <c:pt idx="3155">
                  <c:v>25758.83203125</c:v>
                </c:pt>
                <c:pt idx="3156">
                  <c:v>24375.11328125</c:v>
                </c:pt>
                <c:pt idx="3157">
                  <c:v>23902.7734375</c:v>
                </c:pt>
                <c:pt idx="3158">
                  <c:v>24038.51171875</c:v>
                </c:pt>
                <c:pt idx="3159">
                  <c:v>24222.84375</c:v>
                </c:pt>
                <c:pt idx="3160">
                  <c:v>24502.66015625</c:v>
                </c:pt>
                <c:pt idx="3161">
                  <c:v>24028.359375</c:v>
                </c:pt>
                <c:pt idx="3162">
                  <c:v>24361.5078125</c:v>
                </c:pt>
                <c:pt idx="3163">
                  <c:v>25996.46484375</c:v>
                </c:pt>
                <c:pt idx="3164">
                  <c:v>23198.75390625</c:v>
                </c:pt>
                <c:pt idx="3165">
                  <c:v>24671.9375</c:v>
                </c:pt>
                <c:pt idx="3166">
                  <c:v>25028.75</c:v>
                </c:pt>
                <c:pt idx="3167">
                  <c:v>24193.84375</c:v>
                </c:pt>
                <c:pt idx="3168">
                  <c:v>24499.2890625</c:v>
                </c:pt>
                <c:pt idx="3169">
                  <c:v>22728.03125</c:v>
                </c:pt>
                <c:pt idx="3170">
                  <c:v>25506.9609375</c:v>
                </c:pt>
                <c:pt idx="3171">
                  <c:v>25492.34375</c:v>
                </c:pt>
                <c:pt idx="3172">
                  <c:v>24823.96875</c:v>
                </c:pt>
                <c:pt idx="3173">
                  <c:v>25685.8671875</c:v>
                </c:pt>
                <c:pt idx="3174">
                  <c:v>24619.5390625</c:v>
                </c:pt>
                <c:pt idx="3175">
                  <c:v>22505.2578125</c:v>
                </c:pt>
                <c:pt idx="3176">
                  <c:v>21950.2109375</c:v>
                </c:pt>
                <c:pt idx="3177">
                  <c:v>25634.5</c:v>
                </c:pt>
                <c:pt idx="3178">
                  <c:v>25493.3515625</c:v>
                </c:pt>
                <c:pt idx="3179">
                  <c:v>24276.9375</c:v>
                </c:pt>
                <c:pt idx="3180">
                  <c:v>15097.0078125</c:v>
                </c:pt>
                <c:pt idx="3181">
                  <c:v>14632.78125</c:v>
                </c:pt>
                <c:pt idx="3182">
                  <c:v>13820.875</c:v>
                </c:pt>
                <c:pt idx="3183">
                  <c:v>12129.7578125</c:v>
                </c:pt>
                <c:pt idx="3184">
                  <c:v>15618.5390625</c:v>
                </c:pt>
                <c:pt idx="3185">
                  <c:v>13855.8984375</c:v>
                </c:pt>
                <c:pt idx="3186">
                  <c:v>11686.8359375</c:v>
                </c:pt>
                <c:pt idx="3187">
                  <c:v>10483.40625</c:v>
                </c:pt>
                <c:pt idx="3188">
                  <c:v>10686.18359375</c:v>
                </c:pt>
                <c:pt idx="3189">
                  <c:v>12150.7421875</c:v>
                </c:pt>
                <c:pt idx="3190">
                  <c:v>14561.4921875</c:v>
                </c:pt>
                <c:pt idx="3191">
                  <c:v>13986.640625</c:v>
                </c:pt>
                <c:pt idx="3192">
                  <c:v>13907.34375</c:v>
                </c:pt>
                <c:pt idx="3193">
                  <c:v>14353.00390625</c:v>
                </c:pt>
                <c:pt idx="3194">
                  <c:v>15520.5703125</c:v>
                </c:pt>
                <c:pt idx="3195">
                  <c:v>12488.1640625</c:v>
                </c:pt>
                <c:pt idx="3196">
                  <c:v>12640.0078125</c:v>
                </c:pt>
                <c:pt idx="3197">
                  <c:v>11864.6328125</c:v>
                </c:pt>
                <c:pt idx="3198">
                  <c:v>11969.9296875</c:v>
                </c:pt>
                <c:pt idx="3199">
                  <c:v>9632.25</c:v>
                </c:pt>
                <c:pt idx="3200">
                  <c:v>10251.640625</c:v>
                </c:pt>
                <c:pt idx="3201">
                  <c:v>10751.5234375</c:v>
                </c:pt>
                <c:pt idx="3202">
                  <c:v>10785.5859375</c:v>
                </c:pt>
                <c:pt idx="3203">
                  <c:v>9933.0546875</c:v>
                </c:pt>
                <c:pt idx="3204">
                  <c:v>10488.21875</c:v>
                </c:pt>
                <c:pt idx="3205">
                  <c:v>11381.71875</c:v>
                </c:pt>
                <c:pt idx="3206">
                  <c:v>12244.5625</c:v>
                </c:pt>
                <c:pt idx="3207">
                  <c:v>12130.8828125</c:v>
                </c:pt>
                <c:pt idx="3208">
                  <c:v>13004.8515625</c:v>
                </c:pt>
                <c:pt idx="3209">
                  <c:v>10678.8359375</c:v>
                </c:pt>
                <c:pt idx="3210">
                  <c:v>26598.4296875</c:v>
                </c:pt>
                <c:pt idx="3211">
                  <c:v>25879.0859375</c:v>
                </c:pt>
                <c:pt idx="3212">
                  <c:v>22670.859375</c:v>
                </c:pt>
                <c:pt idx="3213">
                  <c:v>26699.125</c:v>
                </c:pt>
                <c:pt idx="3214">
                  <c:v>26350.421875</c:v>
                </c:pt>
                <c:pt idx="3215">
                  <c:v>24920.8671875</c:v>
                </c:pt>
                <c:pt idx="3216">
                  <c:v>24021.9453125</c:v>
                </c:pt>
                <c:pt idx="3217">
                  <c:v>24504.890625</c:v>
                </c:pt>
                <c:pt idx="3218">
                  <c:v>26941.890625</c:v>
                </c:pt>
                <c:pt idx="3219">
                  <c:v>26188.03125</c:v>
                </c:pt>
                <c:pt idx="3220">
                  <c:v>22727.7109375</c:v>
                </c:pt>
                <c:pt idx="3221">
                  <c:v>20535.8125</c:v>
                </c:pt>
                <c:pt idx="3222">
                  <c:v>25933.9765625</c:v>
                </c:pt>
                <c:pt idx="3223">
                  <c:v>25277.3828125</c:v>
                </c:pt>
                <c:pt idx="3224">
                  <c:v>25885.9453125</c:v>
                </c:pt>
                <c:pt idx="3225">
                  <c:v>6419.1328125</c:v>
                </c:pt>
                <c:pt idx="3226">
                  <c:v>5096.703125</c:v>
                </c:pt>
                <c:pt idx="3227">
                  <c:v>820.0546875</c:v>
                </c:pt>
                <c:pt idx="3228">
                  <c:v>-5832.171875</c:v>
                </c:pt>
                <c:pt idx="3229">
                  <c:v>-7255.9921875</c:v>
                </c:pt>
                <c:pt idx="3230">
                  <c:v>-6605.3515625</c:v>
                </c:pt>
                <c:pt idx="3231">
                  <c:v>-7717.5703125</c:v>
                </c:pt>
                <c:pt idx="3232">
                  <c:v>-6468.265625</c:v>
                </c:pt>
                <c:pt idx="3233">
                  <c:v>-4122.328125</c:v>
                </c:pt>
                <c:pt idx="3234">
                  <c:v>-4493.4296875</c:v>
                </c:pt>
                <c:pt idx="3235">
                  <c:v>-4835.2734375</c:v>
                </c:pt>
                <c:pt idx="3236">
                  <c:v>-7844.9921875</c:v>
                </c:pt>
                <c:pt idx="3237">
                  <c:v>-6887.25</c:v>
                </c:pt>
                <c:pt idx="3238">
                  <c:v>-8986.9609375</c:v>
                </c:pt>
                <c:pt idx="3239">
                  <c:v>5941.546875</c:v>
                </c:pt>
                <c:pt idx="3240">
                  <c:v>-2909.421875</c:v>
                </c:pt>
                <c:pt idx="3241">
                  <c:v>-2644.875</c:v>
                </c:pt>
                <c:pt idx="3242">
                  <c:v>-12672.7734375</c:v>
                </c:pt>
                <c:pt idx="3243">
                  <c:v>-13571.359375</c:v>
                </c:pt>
                <c:pt idx="3244">
                  <c:v>-12426.1875</c:v>
                </c:pt>
                <c:pt idx="3245">
                  <c:v>-11208.25</c:v>
                </c:pt>
                <c:pt idx="3246">
                  <c:v>-12940.7890625</c:v>
                </c:pt>
                <c:pt idx="3247">
                  <c:v>-9851.5390625</c:v>
                </c:pt>
                <c:pt idx="3248">
                  <c:v>-8221.4921875</c:v>
                </c:pt>
                <c:pt idx="3249">
                  <c:v>-8010.2734375</c:v>
                </c:pt>
                <c:pt idx="3250">
                  <c:v>-9598.0390625</c:v>
                </c:pt>
                <c:pt idx="3251">
                  <c:v>-13070.1171875</c:v>
                </c:pt>
                <c:pt idx="3252">
                  <c:v>-12190.8203125</c:v>
                </c:pt>
                <c:pt idx="3253">
                  <c:v>-13977.984375</c:v>
                </c:pt>
                <c:pt idx="3254">
                  <c:v>2460.0703125</c:v>
                </c:pt>
                <c:pt idx="3255">
                  <c:v>21940.94921875</c:v>
                </c:pt>
                <c:pt idx="3256">
                  <c:v>19900.65234375</c:v>
                </c:pt>
                <c:pt idx="3257">
                  <c:v>15847.1171875</c:v>
                </c:pt>
                <c:pt idx="3258">
                  <c:v>10818.640625</c:v>
                </c:pt>
                <c:pt idx="3259">
                  <c:v>15888.6015625</c:v>
                </c:pt>
                <c:pt idx="3260">
                  <c:v>22038.73046875</c:v>
                </c:pt>
                <c:pt idx="3261">
                  <c:v>21271.62890625</c:v>
                </c:pt>
                <c:pt idx="3262">
                  <c:v>21600.390625</c:v>
                </c:pt>
                <c:pt idx="3263">
                  <c:v>21675.86328125</c:v>
                </c:pt>
                <c:pt idx="3264">
                  <c:v>20453.453125</c:v>
                </c:pt>
                <c:pt idx="3265">
                  <c:v>19605.9140625</c:v>
                </c:pt>
                <c:pt idx="3266">
                  <c:v>21880.83984375</c:v>
                </c:pt>
                <c:pt idx="3267">
                  <c:v>19636.140625</c:v>
                </c:pt>
                <c:pt idx="3268">
                  <c:v>16818.390625</c:v>
                </c:pt>
                <c:pt idx="3269">
                  <c:v>20965.0703125</c:v>
                </c:pt>
                <c:pt idx="3270">
                  <c:v>23031.95703125</c:v>
                </c:pt>
                <c:pt idx="3271">
                  <c:v>22212.21484375</c:v>
                </c:pt>
                <c:pt idx="3272">
                  <c:v>19954.2265625</c:v>
                </c:pt>
                <c:pt idx="3273">
                  <c:v>17554.96484375</c:v>
                </c:pt>
                <c:pt idx="3274">
                  <c:v>15569.84375</c:v>
                </c:pt>
                <c:pt idx="3275">
                  <c:v>15272.05078125</c:v>
                </c:pt>
                <c:pt idx="3276">
                  <c:v>16812.77734375</c:v>
                </c:pt>
                <c:pt idx="3277">
                  <c:v>20663.55859375</c:v>
                </c:pt>
                <c:pt idx="3278">
                  <c:v>23679.03515625</c:v>
                </c:pt>
                <c:pt idx="3279">
                  <c:v>23213.26171875</c:v>
                </c:pt>
                <c:pt idx="3280">
                  <c:v>23756.2265625</c:v>
                </c:pt>
                <c:pt idx="3281">
                  <c:v>23430.44140625</c:v>
                </c:pt>
                <c:pt idx="3282">
                  <c:v>22967.05078125</c:v>
                </c:pt>
                <c:pt idx="3283">
                  <c:v>19942.69140625</c:v>
                </c:pt>
                <c:pt idx="3284">
                  <c:v>20403.67578125</c:v>
                </c:pt>
                <c:pt idx="3285">
                  <c:v>17189.1171875</c:v>
                </c:pt>
                <c:pt idx="3286">
                  <c:v>17420.0078125</c:v>
                </c:pt>
                <c:pt idx="3287">
                  <c:v>13181.375</c:v>
                </c:pt>
                <c:pt idx="3288">
                  <c:v>10182.03125</c:v>
                </c:pt>
                <c:pt idx="3289">
                  <c:v>16202.6796875</c:v>
                </c:pt>
                <c:pt idx="3290">
                  <c:v>16433.4453125</c:v>
                </c:pt>
                <c:pt idx="3291">
                  <c:v>15719.0859375</c:v>
                </c:pt>
                <c:pt idx="3292">
                  <c:v>14598.1171875</c:v>
                </c:pt>
                <c:pt idx="3293">
                  <c:v>14169.921875</c:v>
                </c:pt>
                <c:pt idx="3294">
                  <c:v>14062.21484375</c:v>
                </c:pt>
                <c:pt idx="3295">
                  <c:v>16031.25390625</c:v>
                </c:pt>
                <c:pt idx="3296">
                  <c:v>17315.74609375</c:v>
                </c:pt>
                <c:pt idx="3297">
                  <c:v>17370.796875</c:v>
                </c:pt>
                <c:pt idx="3298">
                  <c:v>17451.359375</c:v>
                </c:pt>
                <c:pt idx="3299">
                  <c:v>14762.5703125</c:v>
                </c:pt>
                <c:pt idx="3300">
                  <c:v>25649.30078125</c:v>
                </c:pt>
                <c:pt idx="3301">
                  <c:v>25297.94140625</c:v>
                </c:pt>
                <c:pt idx="3302">
                  <c:v>24160.8203125</c:v>
                </c:pt>
                <c:pt idx="3303">
                  <c:v>19269.1484375</c:v>
                </c:pt>
                <c:pt idx="3304">
                  <c:v>25574.9296875</c:v>
                </c:pt>
                <c:pt idx="3305">
                  <c:v>21881.984375</c:v>
                </c:pt>
                <c:pt idx="3306">
                  <c:v>25028.48828125</c:v>
                </c:pt>
                <c:pt idx="3307">
                  <c:v>22574.203125</c:v>
                </c:pt>
                <c:pt idx="3308">
                  <c:v>20684.39453125</c:v>
                </c:pt>
                <c:pt idx="3309">
                  <c:v>19118.54296875</c:v>
                </c:pt>
                <c:pt idx="3310">
                  <c:v>19565.109375</c:v>
                </c:pt>
                <c:pt idx="3311">
                  <c:v>22426.15625</c:v>
                </c:pt>
                <c:pt idx="3312">
                  <c:v>23070.0234375</c:v>
                </c:pt>
                <c:pt idx="3313">
                  <c:v>22922.515625</c:v>
                </c:pt>
                <c:pt idx="3314">
                  <c:v>24074.51953125</c:v>
                </c:pt>
                <c:pt idx="3315">
                  <c:v>19177.8046875</c:v>
                </c:pt>
                <c:pt idx="3316">
                  <c:v>20618.5234375</c:v>
                </c:pt>
                <c:pt idx="3317">
                  <c:v>19991.3046875</c:v>
                </c:pt>
                <c:pt idx="3318">
                  <c:v>20153.3125</c:v>
                </c:pt>
                <c:pt idx="3319">
                  <c:v>20724.6796875</c:v>
                </c:pt>
                <c:pt idx="3320">
                  <c:v>20159.65625</c:v>
                </c:pt>
                <c:pt idx="3321">
                  <c:v>18139.234375</c:v>
                </c:pt>
                <c:pt idx="3322">
                  <c:v>15949.21875</c:v>
                </c:pt>
                <c:pt idx="3323">
                  <c:v>21120.3671875</c:v>
                </c:pt>
                <c:pt idx="3324">
                  <c:v>21180.6640625</c:v>
                </c:pt>
                <c:pt idx="3325">
                  <c:v>21227.6640625</c:v>
                </c:pt>
                <c:pt idx="3326">
                  <c:v>17104.3984375</c:v>
                </c:pt>
                <c:pt idx="3327">
                  <c:v>14199.390625</c:v>
                </c:pt>
                <c:pt idx="3328">
                  <c:v>21142.09375</c:v>
                </c:pt>
                <c:pt idx="3329">
                  <c:v>17224.5390625</c:v>
                </c:pt>
                <c:pt idx="3330">
                  <c:v>13454.40625</c:v>
                </c:pt>
                <c:pt idx="3331">
                  <c:v>12831.40625</c:v>
                </c:pt>
                <c:pt idx="3332">
                  <c:v>10952.921875</c:v>
                </c:pt>
                <c:pt idx="3333">
                  <c:v>8225.3203125</c:v>
                </c:pt>
                <c:pt idx="3334">
                  <c:v>7138.359375</c:v>
                </c:pt>
                <c:pt idx="3335">
                  <c:v>6842.2890625</c:v>
                </c:pt>
                <c:pt idx="3336">
                  <c:v>9200.609375</c:v>
                </c:pt>
                <c:pt idx="3337">
                  <c:v>12415.33984375</c:v>
                </c:pt>
                <c:pt idx="3338">
                  <c:v>13873.30078125</c:v>
                </c:pt>
                <c:pt idx="3339">
                  <c:v>13539.09375</c:v>
                </c:pt>
                <c:pt idx="3340">
                  <c:v>13037.65625</c:v>
                </c:pt>
                <c:pt idx="3341">
                  <c:v>12969.7265625</c:v>
                </c:pt>
                <c:pt idx="3342">
                  <c:v>13333.9140625</c:v>
                </c:pt>
                <c:pt idx="3343">
                  <c:v>13160.93359375</c:v>
                </c:pt>
                <c:pt idx="3344">
                  <c:v>14160.34765625</c:v>
                </c:pt>
                <c:pt idx="3345">
                  <c:v>16130.96875</c:v>
                </c:pt>
                <c:pt idx="3346">
                  <c:v>14447.09375</c:v>
                </c:pt>
                <c:pt idx="3347">
                  <c:v>12338.90625</c:v>
                </c:pt>
                <c:pt idx="3348">
                  <c:v>10225.765625</c:v>
                </c:pt>
                <c:pt idx="3349">
                  <c:v>9392.6640625</c:v>
                </c:pt>
                <c:pt idx="3350">
                  <c:v>9554.328125</c:v>
                </c:pt>
                <c:pt idx="3351">
                  <c:v>12381.34375</c:v>
                </c:pt>
                <c:pt idx="3352">
                  <c:v>14448.828125</c:v>
                </c:pt>
                <c:pt idx="3353">
                  <c:v>17705.484375</c:v>
                </c:pt>
                <c:pt idx="3354">
                  <c:v>18598.6328125</c:v>
                </c:pt>
                <c:pt idx="3355">
                  <c:v>18589.3671875</c:v>
                </c:pt>
                <c:pt idx="3356">
                  <c:v>17733.92578125</c:v>
                </c:pt>
                <c:pt idx="3357">
                  <c:v>16436.8359375</c:v>
                </c:pt>
                <c:pt idx="3358">
                  <c:v>20022.55859375</c:v>
                </c:pt>
                <c:pt idx="3359">
                  <c:v>18430.859375</c:v>
                </c:pt>
                <c:pt idx="3360">
                  <c:v>18361.5390625</c:v>
                </c:pt>
                <c:pt idx="3361">
                  <c:v>17579.7578125</c:v>
                </c:pt>
                <c:pt idx="3362">
                  <c:v>17415.1328125</c:v>
                </c:pt>
                <c:pt idx="3363">
                  <c:v>15680.6953125</c:v>
                </c:pt>
                <c:pt idx="3364">
                  <c:v>15891.91796875</c:v>
                </c:pt>
                <c:pt idx="3365">
                  <c:v>13801.16796875</c:v>
                </c:pt>
                <c:pt idx="3366">
                  <c:v>13043.30859375</c:v>
                </c:pt>
                <c:pt idx="3367">
                  <c:v>12337.546875</c:v>
                </c:pt>
                <c:pt idx="3368">
                  <c:v>14461.328125</c:v>
                </c:pt>
                <c:pt idx="3369">
                  <c:v>16955.14453125</c:v>
                </c:pt>
                <c:pt idx="3370">
                  <c:v>18525.1015625</c:v>
                </c:pt>
                <c:pt idx="3371">
                  <c:v>18595.75390625</c:v>
                </c:pt>
                <c:pt idx="3372">
                  <c:v>17563.3515625</c:v>
                </c:pt>
                <c:pt idx="3373">
                  <c:v>16747.01171875</c:v>
                </c:pt>
                <c:pt idx="3374">
                  <c:v>17146.92578125</c:v>
                </c:pt>
                <c:pt idx="3375">
                  <c:v>15123.234375</c:v>
                </c:pt>
                <c:pt idx="3376">
                  <c:v>15200.328125</c:v>
                </c:pt>
                <c:pt idx="3377">
                  <c:v>14481.609375</c:v>
                </c:pt>
                <c:pt idx="3378">
                  <c:v>13402.6796875</c:v>
                </c:pt>
                <c:pt idx="3379">
                  <c:v>11065.4296875</c:v>
                </c:pt>
                <c:pt idx="3380">
                  <c:v>11349.796875</c:v>
                </c:pt>
                <c:pt idx="3381">
                  <c:v>13227.4921875</c:v>
                </c:pt>
                <c:pt idx="3382">
                  <c:v>14185.9609375</c:v>
                </c:pt>
                <c:pt idx="3383">
                  <c:v>13977.2265625</c:v>
                </c:pt>
                <c:pt idx="3384">
                  <c:v>14682.5546875</c:v>
                </c:pt>
                <c:pt idx="3385">
                  <c:v>15539.828125</c:v>
                </c:pt>
                <c:pt idx="3386">
                  <c:v>16079.4921875</c:v>
                </c:pt>
                <c:pt idx="3387">
                  <c:v>15293.375</c:v>
                </c:pt>
                <c:pt idx="3388">
                  <c:v>16111.9609375</c:v>
                </c:pt>
                <c:pt idx="3389">
                  <c:v>14628.5703125</c:v>
                </c:pt>
                <c:pt idx="3390">
                  <c:v>18875.25390625</c:v>
                </c:pt>
                <c:pt idx="3391">
                  <c:v>18237.7578125</c:v>
                </c:pt>
                <c:pt idx="3392">
                  <c:v>18104.12109375</c:v>
                </c:pt>
                <c:pt idx="3393">
                  <c:v>16961.0078125</c:v>
                </c:pt>
                <c:pt idx="3394">
                  <c:v>19434.1640625</c:v>
                </c:pt>
                <c:pt idx="3395">
                  <c:v>19213.125</c:v>
                </c:pt>
                <c:pt idx="3396">
                  <c:v>16097.109375</c:v>
                </c:pt>
                <c:pt idx="3397">
                  <c:v>13937.203125</c:v>
                </c:pt>
                <c:pt idx="3398">
                  <c:v>8815.9453125</c:v>
                </c:pt>
                <c:pt idx="3399">
                  <c:v>8956.546875</c:v>
                </c:pt>
                <c:pt idx="3400">
                  <c:v>17976.4609375</c:v>
                </c:pt>
                <c:pt idx="3401">
                  <c:v>13960.96875</c:v>
                </c:pt>
                <c:pt idx="3402">
                  <c:v>15711.3984375</c:v>
                </c:pt>
                <c:pt idx="3403">
                  <c:v>18984.328125</c:v>
                </c:pt>
                <c:pt idx="3404">
                  <c:v>17996.390625</c:v>
                </c:pt>
                <c:pt idx="3405">
                  <c:v>26241.9140625</c:v>
                </c:pt>
                <c:pt idx="3406">
                  <c:v>22594.8671875</c:v>
                </c:pt>
                <c:pt idx="3407">
                  <c:v>18591.4453125</c:v>
                </c:pt>
                <c:pt idx="3408">
                  <c:v>18309.15625</c:v>
                </c:pt>
                <c:pt idx="3409">
                  <c:v>26484.15625</c:v>
                </c:pt>
                <c:pt idx="3410">
                  <c:v>23920.30078125</c:v>
                </c:pt>
                <c:pt idx="3411">
                  <c:v>21555.3203125</c:v>
                </c:pt>
                <c:pt idx="3412">
                  <c:v>26142.29296875</c:v>
                </c:pt>
                <c:pt idx="3413">
                  <c:v>23730.3125</c:v>
                </c:pt>
                <c:pt idx="3414">
                  <c:v>19532.5625</c:v>
                </c:pt>
                <c:pt idx="3415">
                  <c:v>21090.359375</c:v>
                </c:pt>
                <c:pt idx="3416">
                  <c:v>24889.36328125</c:v>
                </c:pt>
                <c:pt idx="3417">
                  <c:v>24619.44921875</c:v>
                </c:pt>
                <c:pt idx="3418">
                  <c:v>25945.5234375</c:v>
                </c:pt>
                <c:pt idx="3419">
                  <c:v>26255.83203125</c:v>
                </c:pt>
                <c:pt idx="3420">
                  <c:v>27596.53515625</c:v>
                </c:pt>
                <c:pt idx="3421">
                  <c:v>25440.6640625</c:v>
                </c:pt>
                <c:pt idx="3422">
                  <c:v>23764.171875</c:v>
                </c:pt>
                <c:pt idx="3423">
                  <c:v>25091.82421875</c:v>
                </c:pt>
                <c:pt idx="3424">
                  <c:v>27044.890625</c:v>
                </c:pt>
                <c:pt idx="3425">
                  <c:v>28155.984375</c:v>
                </c:pt>
                <c:pt idx="3426">
                  <c:v>27735.875</c:v>
                </c:pt>
                <c:pt idx="3427">
                  <c:v>28545.25</c:v>
                </c:pt>
                <c:pt idx="3428">
                  <c:v>27260.7265625</c:v>
                </c:pt>
                <c:pt idx="3429">
                  <c:v>27723.35546875</c:v>
                </c:pt>
                <c:pt idx="3430">
                  <c:v>27288.51953125</c:v>
                </c:pt>
                <c:pt idx="3431">
                  <c:v>23050.71484375</c:v>
                </c:pt>
                <c:pt idx="3432">
                  <c:v>27915.5</c:v>
                </c:pt>
                <c:pt idx="3433">
                  <c:v>28148.5625</c:v>
                </c:pt>
                <c:pt idx="3434">
                  <c:v>28676.80859375</c:v>
                </c:pt>
                <c:pt idx="3435">
                  <c:v>11562.40625</c:v>
                </c:pt>
                <c:pt idx="3436">
                  <c:v>15477.484375</c:v>
                </c:pt>
                <c:pt idx="3437">
                  <c:v>12452.8203125</c:v>
                </c:pt>
                <c:pt idx="3438">
                  <c:v>11656.3515625</c:v>
                </c:pt>
                <c:pt idx="3439">
                  <c:v>9527.9921875</c:v>
                </c:pt>
                <c:pt idx="3440">
                  <c:v>8908.546875</c:v>
                </c:pt>
                <c:pt idx="3441">
                  <c:v>10108.8359375</c:v>
                </c:pt>
                <c:pt idx="3442">
                  <c:v>12303.53125</c:v>
                </c:pt>
                <c:pt idx="3443">
                  <c:v>14696.9921875</c:v>
                </c:pt>
                <c:pt idx="3444">
                  <c:v>11509.40625</c:v>
                </c:pt>
                <c:pt idx="3445">
                  <c:v>9348.5703125</c:v>
                </c:pt>
                <c:pt idx="3446">
                  <c:v>4966.3203125</c:v>
                </c:pt>
                <c:pt idx="3447">
                  <c:v>15247.3671875</c:v>
                </c:pt>
                <c:pt idx="3448">
                  <c:v>15477.22265625</c:v>
                </c:pt>
                <c:pt idx="3449">
                  <c:v>15664.46484375</c:v>
                </c:pt>
                <c:pt idx="3450">
                  <c:v>18172.1953125</c:v>
                </c:pt>
                <c:pt idx="3451">
                  <c:v>17000.33984375</c:v>
                </c:pt>
                <c:pt idx="3452">
                  <c:v>18937.5859375</c:v>
                </c:pt>
                <c:pt idx="3453">
                  <c:v>18433.9609375</c:v>
                </c:pt>
                <c:pt idx="3454">
                  <c:v>18249.0234375</c:v>
                </c:pt>
                <c:pt idx="3455">
                  <c:v>17251.875</c:v>
                </c:pt>
                <c:pt idx="3456">
                  <c:v>13923.2421875</c:v>
                </c:pt>
                <c:pt idx="3457">
                  <c:v>9239.0625</c:v>
                </c:pt>
                <c:pt idx="3458">
                  <c:v>9749.65625</c:v>
                </c:pt>
                <c:pt idx="3459">
                  <c:v>18476.6328125</c:v>
                </c:pt>
                <c:pt idx="3460">
                  <c:v>14974.0546875</c:v>
                </c:pt>
                <c:pt idx="3461">
                  <c:v>17618.7265625</c:v>
                </c:pt>
                <c:pt idx="3462">
                  <c:v>19049.87890625</c:v>
                </c:pt>
                <c:pt idx="3463">
                  <c:v>19298.375</c:v>
                </c:pt>
                <c:pt idx="3464">
                  <c:v>16469.3046875</c:v>
                </c:pt>
                <c:pt idx="3465">
                  <c:v>27533.24609375</c:v>
                </c:pt>
                <c:pt idx="3466">
                  <c:v>27822.14453125</c:v>
                </c:pt>
                <c:pt idx="3467">
                  <c:v>27968.015625</c:v>
                </c:pt>
                <c:pt idx="3468">
                  <c:v>28513.453125</c:v>
                </c:pt>
                <c:pt idx="3469">
                  <c:v>24949.4296875</c:v>
                </c:pt>
                <c:pt idx="3470">
                  <c:v>26013.62109375</c:v>
                </c:pt>
                <c:pt idx="3471">
                  <c:v>28224.4375</c:v>
                </c:pt>
                <c:pt idx="3472">
                  <c:v>25729.58984375</c:v>
                </c:pt>
                <c:pt idx="3473">
                  <c:v>25273</c:v>
                </c:pt>
                <c:pt idx="3474">
                  <c:v>25413.47265625</c:v>
                </c:pt>
                <c:pt idx="3475">
                  <c:v>26968.83203125</c:v>
                </c:pt>
                <c:pt idx="3476">
                  <c:v>27413.6796875</c:v>
                </c:pt>
                <c:pt idx="3477">
                  <c:v>25065.6484375</c:v>
                </c:pt>
                <c:pt idx="3478">
                  <c:v>27494.33203125</c:v>
                </c:pt>
                <c:pt idx="3479">
                  <c:v>27438.125</c:v>
                </c:pt>
                <c:pt idx="3480">
                  <c:v>27478.72265625</c:v>
                </c:pt>
                <c:pt idx="3481">
                  <c:v>25416.7421875</c:v>
                </c:pt>
                <c:pt idx="3482">
                  <c:v>20959.5625</c:v>
                </c:pt>
                <c:pt idx="3483">
                  <c:v>20565.3125</c:v>
                </c:pt>
                <c:pt idx="3484">
                  <c:v>26045.5625</c:v>
                </c:pt>
                <c:pt idx="3485">
                  <c:v>27174.16015625</c:v>
                </c:pt>
                <c:pt idx="3486">
                  <c:v>22299.3671875</c:v>
                </c:pt>
                <c:pt idx="3487">
                  <c:v>28156.01953125</c:v>
                </c:pt>
                <c:pt idx="3488">
                  <c:v>27491.0546875</c:v>
                </c:pt>
                <c:pt idx="3489">
                  <c:v>26475.73046875</c:v>
                </c:pt>
                <c:pt idx="3490">
                  <c:v>23903.671875</c:v>
                </c:pt>
                <c:pt idx="3491">
                  <c:v>19357.0703125</c:v>
                </c:pt>
                <c:pt idx="3492">
                  <c:v>20912.1171875</c:v>
                </c:pt>
                <c:pt idx="3493">
                  <c:v>28021.640625</c:v>
                </c:pt>
                <c:pt idx="3494">
                  <c:v>27594.87109375</c:v>
                </c:pt>
                <c:pt idx="3495">
                  <c:v>21050.0546875</c:v>
                </c:pt>
                <c:pt idx="3496">
                  <c:v>17608.5234375</c:v>
                </c:pt>
                <c:pt idx="3497">
                  <c:v>15540.625</c:v>
                </c:pt>
                <c:pt idx="3498">
                  <c:v>11449.984375</c:v>
                </c:pt>
                <c:pt idx="3499">
                  <c:v>13498.5234375</c:v>
                </c:pt>
                <c:pt idx="3500">
                  <c:v>18631.6015625</c:v>
                </c:pt>
                <c:pt idx="3501">
                  <c:v>21170.6484375</c:v>
                </c:pt>
                <c:pt idx="3502">
                  <c:v>16936.671875</c:v>
                </c:pt>
                <c:pt idx="3503">
                  <c:v>14995.46875</c:v>
                </c:pt>
                <c:pt idx="3504">
                  <c:v>13998.59375</c:v>
                </c:pt>
                <c:pt idx="3505">
                  <c:v>13840.7734375</c:v>
                </c:pt>
                <c:pt idx="3506">
                  <c:v>14947.91015625</c:v>
                </c:pt>
                <c:pt idx="3507">
                  <c:v>18573.67578125</c:v>
                </c:pt>
                <c:pt idx="3508">
                  <c:v>20936.37890625</c:v>
                </c:pt>
                <c:pt idx="3509">
                  <c:v>20122.69921875</c:v>
                </c:pt>
                <c:pt idx="3510">
                  <c:v>23992.27734375</c:v>
                </c:pt>
                <c:pt idx="3511">
                  <c:v>23862.0859375</c:v>
                </c:pt>
                <c:pt idx="3512">
                  <c:v>18759.984375</c:v>
                </c:pt>
                <c:pt idx="3513">
                  <c:v>18888.4453125</c:v>
                </c:pt>
                <c:pt idx="3514">
                  <c:v>24810.23046875</c:v>
                </c:pt>
                <c:pt idx="3515">
                  <c:v>25341.19921875</c:v>
                </c:pt>
                <c:pt idx="3516">
                  <c:v>25192.62890625</c:v>
                </c:pt>
                <c:pt idx="3517">
                  <c:v>19701.15234375</c:v>
                </c:pt>
                <c:pt idx="3518">
                  <c:v>14365.4453125</c:v>
                </c:pt>
                <c:pt idx="3519">
                  <c:v>20522.44140625</c:v>
                </c:pt>
                <c:pt idx="3520">
                  <c:v>22451.34375</c:v>
                </c:pt>
                <c:pt idx="3521">
                  <c:v>25514.8828125</c:v>
                </c:pt>
                <c:pt idx="3522">
                  <c:v>25303.953125</c:v>
                </c:pt>
                <c:pt idx="3523">
                  <c:v>25650.1953125</c:v>
                </c:pt>
                <c:pt idx="3524">
                  <c:v>23014.40625</c:v>
                </c:pt>
                <c:pt idx="3525">
                  <c:v>20152.2890625</c:v>
                </c:pt>
                <c:pt idx="3526">
                  <c:v>19437.546875</c:v>
                </c:pt>
                <c:pt idx="3527">
                  <c:v>20544.890625</c:v>
                </c:pt>
                <c:pt idx="3528">
                  <c:v>20466.921875</c:v>
                </c:pt>
                <c:pt idx="3529">
                  <c:v>18619.421875</c:v>
                </c:pt>
                <c:pt idx="3530">
                  <c:v>16828.9453125</c:v>
                </c:pt>
                <c:pt idx="3531">
                  <c:v>16615.3125</c:v>
                </c:pt>
                <c:pt idx="3532">
                  <c:v>16377.71875</c:v>
                </c:pt>
                <c:pt idx="3533">
                  <c:v>17076.515625</c:v>
                </c:pt>
                <c:pt idx="3534">
                  <c:v>18009.921875</c:v>
                </c:pt>
                <c:pt idx="3535">
                  <c:v>19081.8984375</c:v>
                </c:pt>
                <c:pt idx="3536">
                  <c:v>20692.4296875</c:v>
                </c:pt>
                <c:pt idx="3537">
                  <c:v>20165.21875</c:v>
                </c:pt>
                <c:pt idx="3538">
                  <c:v>19188.5859375</c:v>
                </c:pt>
                <c:pt idx="3539">
                  <c:v>19614.1484375</c:v>
                </c:pt>
                <c:pt idx="3540">
                  <c:v>10535.7109375</c:v>
                </c:pt>
                <c:pt idx="3541">
                  <c:v>9730.5859375</c:v>
                </c:pt>
                <c:pt idx="3542">
                  <c:v>8687.9921875</c:v>
                </c:pt>
                <c:pt idx="3543">
                  <c:v>7106.9453125</c:v>
                </c:pt>
                <c:pt idx="3544">
                  <c:v>3248.65625</c:v>
                </c:pt>
                <c:pt idx="3545">
                  <c:v>2496.1796875</c:v>
                </c:pt>
                <c:pt idx="3546">
                  <c:v>3809.4921875</c:v>
                </c:pt>
                <c:pt idx="3547">
                  <c:v>3225.921875</c:v>
                </c:pt>
                <c:pt idx="3548">
                  <c:v>4364.015625</c:v>
                </c:pt>
                <c:pt idx="3549">
                  <c:v>4909.765625</c:v>
                </c:pt>
                <c:pt idx="3550">
                  <c:v>7485.5703125</c:v>
                </c:pt>
                <c:pt idx="3551">
                  <c:v>10080.875</c:v>
                </c:pt>
                <c:pt idx="3552">
                  <c:v>10186.6875</c:v>
                </c:pt>
                <c:pt idx="3553">
                  <c:v>10687.125</c:v>
                </c:pt>
                <c:pt idx="3554">
                  <c:v>10361.703125</c:v>
                </c:pt>
                <c:pt idx="3555">
                  <c:v>26427.02734375</c:v>
                </c:pt>
                <c:pt idx="3556">
                  <c:v>26501.20703125</c:v>
                </c:pt>
                <c:pt idx="3557">
                  <c:v>25795.19140625</c:v>
                </c:pt>
                <c:pt idx="3558">
                  <c:v>28114.94140625</c:v>
                </c:pt>
                <c:pt idx="3559">
                  <c:v>27570.84375</c:v>
                </c:pt>
                <c:pt idx="3560">
                  <c:v>26223.01953125</c:v>
                </c:pt>
                <c:pt idx="3561">
                  <c:v>26453.66015625</c:v>
                </c:pt>
                <c:pt idx="3562">
                  <c:v>26284.515625</c:v>
                </c:pt>
                <c:pt idx="3563">
                  <c:v>24871.046875</c:v>
                </c:pt>
                <c:pt idx="3564">
                  <c:v>28291.69140625</c:v>
                </c:pt>
                <c:pt idx="3565">
                  <c:v>28034.14453125</c:v>
                </c:pt>
                <c:pt idx="3566">
                  <c:v>27700.7890625</c:v>
                </c:pt>
                <c:pt idx="3567">
                  <c:v>27253.09375</c:v>
                </c:pt>
                <c:pt idx="3568">
                  <c:v>27305.6328125</c:v>
                </c:pt>
                <c:pt idx="3569">
                  <c:v>27499.1953125</c:v>
                </c:pt>
                <c:pt idx="3570">
                  <c:v>16220.46875</c:v>
                </c:pt>
                <c:pt idx="3571">
                  <c:v>16450.828125</c:v>
                </c:pt>
                <c:pt idx="3572">
                  <c:v>15463.0390625</c:v>
                </c:pt>
                <c:pt idx="3573">
                  <c:v>14009.2421875</c:v>
                </c:pt>
                <c:pt idx="3574">
                  <c:v>11478.3359375</c:v>
                </c:pt>
                <c:pt idx="3575">
                  <c:v>10555.40625</c:v>
                </c:pt>
                <c:pt idx="3576">
                  <c:v>12025.75</c:v>
                </c:pt>
                <c:pt idx="3577">
                  <c:v>13226.6953125</c:v>
                </c:pt>
                <c:pt idx="3578">
                  <c:v>14990.7109375</c:v>
                </c:pt>
                <c:pt idx="3579">
                  <c:v>16535.65625</c:v>
                </c:pt>
                <c:pt idx="3580">
                  <c:v>13171.65625</c:v>
                </c:pt>
                <c:pt idx="3581">
                  <c:v>9933.5625</c:v>
                </c:pt>
                <c:pt idx="3582">
                  <c:v>9637.859375</c:v>
                </c:pt>
                <c:pt idx="3583">
                  <c:v>16618.3515625</c:v>
                </c:pt>
                <c:pt idx="3584">
                  <c:v>16956.78125</c:v>
                </c:pt>
                <c:pt idx="3585">
                  <c:v>19806.546875</c:v>
                </c:pt>
                <c:pt idx="3586">
                  <c:v>19054.6015625</c:v>
                </c:pt>
                <c:pt idx="3587">
                  <c:v>19314.875</c:v>
                </c:pt>
                <c:pt idx="3588">
                  <c:v>17633.484375</c:v>
                </c:pt>
                <c:pt idx="3589">
                  <c:v>17814.984375</c:v>
                </c:pt>
                <c:pt idx="3590">
                  <c:v>20487.5703125</c:v>
                </c:pt>
                <c:pt idx="3591">
                  <c:v>20223.765625</c:v>
                </c:pt>
                <c:pt idx="3592">
                  <c:v>20355.0625</c:v>
                </c:pt>
                <c:pt idx="3593">
                  <c:v>20010.7890625</c:v>
                </c:pt>
                <c:pt idx="3594">
                  <c:v>16953.6015625</c:v>
                </c:pt>
                <c:pt idx="3595">
                  <c:v>15036.4140625</c:v>
                </c:pt>
                <c:pt idx="3596">
                  <c:v>9461.2578125</c:v>
                </c:pt>
                <c:pt idx="3597">
                  <c:v>10565.0390625</c:v>
                </c:pt>
                <c:pt idx="3598">
                  <c:v>18812.640625</c:v>
                </c:pt>
                <c:pt idx="3599">
                  <c:v>18932.0859375</c:v>
                </c:pt>
                <c:pt idx="3600">
                  <c:v>2352.890625</c:v>
                </c:pt>
                <c:pt idx="3601">
                  <c:v>3514.421875</c:v>
                </c:pt>
                <c:pt idx="3602">
                  <c:v>-5954.0234375</c:v>
                </c:pt>
                <c:pt idx="3603">
                  <c:v>-7477.2578125</c:v>
                </c:pt>
                <c:pt idx="3604">
                  <c:v>-5879.96875</c:v>
                </c:pt>
                <c:pt idx="3605">
                  <c:v>-5434.7890625</c:v>
                </c:pt>
                <c:pt idx="3606">
                  <c:v>-7352.140625</c:v>
                </c:pt>
                <c:pt idx="3607">
                  <c:v>-6784.1015625</c:v>
                </c:pt>
                <c:pt idx="3608">
                  <c:v>-4174.671875</c:v>
                </c:pt>
                <c:pt idx="3609">
                  <c:v>-4724.25</c:v>
                </c:pt>
                <c:pt idx="3610">
                  <c:v>-6330.421875</c:v>
                </c:pt>
                <c:pt idx="3611">
                  <c:v>-9540.6796875</c:v>
                </c:pt>
                <c:pt idx="3612">
                  <c:v>-9691.2890625</c:v>
                </c:pt>
                <c:pt idx="3613">
                  <c:v>-11117.890625</c:v>
                </c:pt>
                <c:pt idx="3614">
                  <c:v>3232.6328125</c:v>
                </c:pt>
                <c:pt idx="3615">
                  <c:v>11237.15625</c:v>
                </c:pt>
                <c:pt idx="3616">
                  <c:v>8033.0703125</c:v>
                </c:pt>
                <c:pt idx="3617">
                  <c:v>11110.671875</c:v>
                </c:pt>
                <c:pt idx="3618">
                  <c:v>10583.7734375</c:v>
                </c:pt>
                <c:pt idx="3619">
                  <c:v>8345.2265625</c:v>
                </c:pt>
                <c:pt idx="3620">
                  <c:v>8537.6875</c:v>
                </c:pt>
                <c:pt idx="3621">
                  <c:v>9183.8515625</c:v>
                </c:pt>
                <c:pt idx="3622">
                  <c:v>9455.5390625</c:v>
                </c:pt>
                <c:pt idx="3623">
                  <c:v>10781.8359375</c:v>
                </c:pt>
                <c:pt idx="3624">
                  <c:v>6964.1875</c:v>
                </c:pt>
                <c:pt idx="3625">
                  <c:v>3786.9296875</c:v>
                </c:pt>
                <c:pt idx="3626">
                  <c:v>-1775.5859375</c:v>
                </c:pt>
                <c:pt idx="3627">
                  <c:v>9944.265625</c:v>
                </c:pt>
                <c:pt idx="3628">
                  <c:v>10755.4453125</c:v>
                </c:pt>
                <c:pt idx="3629">
                  <c:v>10498.78125</c:v>
                </c:pt>
                <c:pt idx="3630">
                  <c:v>17611.78125</c:v>
                </c:pt>
                <c:pt idx="3631">
                  <c:v>18355.3203125</c:v>
                </c:pt>
                <c:pt idx="3632">
                  <c:v>17171.65625</c:v>
                </c:pt>
                <c:pt idx="3633">
                  <c:v>17010.921875</c:v>
                </c:pt>
                <c:pt idx="3634">
                  <c:v>16693.8515625</c:v>
                </c:pt>
                <c:pt idx="3635">
                  <c:v>18658.28125</c:v>
                </c:pt>
                <c:pt idx="3636">
                  <c:v>21407.58203125</c:v>
                </c:pt>
                <c:pt idx="3637">
                  <c:v>20979.19921875</c:v>
                </c:pt>
                <c:pt idx="3638">
                  <c:v>17040.88671875</c:v>
                </c:pt>
                <c:pt idx="3639">
                  <c:v>19140.88671875</c:v>
                </c:pt>
                <c:pt idx="3640">
                  <c:v>21126.046875</c:v>
                </c:pt>
                <c:pt idx="3641">
                  <c:v>19662.875</c:v>
                </c:pt>
                <c:pt idx="3642">
                  <c:v>19857.40625</c:v>
                </c:pt>
                <c:pt idx="3643">
                  <c:v>21386.8515625</c:v>
                </c:pt>
                <c:pt idx="3644">
                  <c:v>20820.2734375</c:v>
                </c:pt>
                <c:pt idx="3645">
                  <c:v>26590.96484375</c:v>
                </c:pt>
                <c:pt idx="3646">
                  <c:v>26883.60546875</c:v>
                </c:pt>
                <c:pt idx="3647">
                  <c:v>28514.7109375</c:v>
                </c:pt>
                <c:pt idx="3648">
                  <c:v>26698.01953125</c:v>
                </c:pt>
                <c:pt idx="3649">
                  <c:v>27730.765625</c:v>
                </c:pt>
                <c:pt idx="3650">
                  <c:v>26811.91796875</c:v>
                </c:pt>
                <c:pt idx="3651">
                  <c:v>28539.171875</c:v>
                </c:pt>
                <c:pt idx="3652">
                  <c:v>27955.54296875</c:v>
                </c:pt>
                <c:pt idx="3653">
                  <c:v>26528.95703125</c:v>
                </c:pt>
                <c:pt idx="3654">
                  <c:v>27502.4921875</c:v>
                </c:pt>
                <c:pt idx="3655">
                  <c:v>27333.9765625</c:v>
                </c:pt>
                <c:pt idx="3656">
                  <c:v>25230.703125</c:v>
                </c:pt>
                <c:pt idx="3657">
                  <c:v>24949.00390625</c:v>
                </c:pt>
                <c:pt idx="3658">
                  <c:v>27941.6796875</c:v>
                </c:pt>
                <c:pt idx="3659">
                  <c:v>28246.0546875</c:v>
                </c:pt>
                <c:pt idx="3660">
                  <c:v>19932.0625</c:v>
                </c:pt>
                <c:pt idx="3661">
                  <c:v>17899.40625</c:v>
                </c:pt>
                <c:pt idx="3662">
                  <c:v>17185.90625</c:v>
                </c:pt>
                <c:pt idx="3663">
                  <c:v>16577.48828125</c:v>
                </c:pt>
                <c:pt idx="3664">
                  <c:v>17389.98046875</c:v>
                </c:pt>
                <c:pt idx="3665">
                  <c:v>19081.3203125</c:v>
                </c:pt>
                <c:pt idx="3666">
                  <c:v>20474.26171875</c:v>
                </c:pt>
                <c:pt idx="3667">
                  <c:v>17801.18359375</c:v>
                </c:pt>
                <c:pt idx="3668">
                  <c:v>19046.76953125</c:v>
                </c:pt>
                <c:pt idx="3669">
                  <c:v>17572.0703125</c:v>
                </c:pt>
                <c:pt idx="3670">
                  <c:v>17284.265625</c:v>
                </c:pt>
                <c:pt idx="3671">
                  <c:v>19124.39453125</c:v>
                </c:pt>
                <c:pt idx="3672">
                  <c:v>19999.3125</c:v>
                </c:pt>
                <c:pt idx="3673">
                  <c:v>19102.078125</c:v>
                </c:pt>
                <c:pt idx="3674">
                  <c:v>20409.4609375</c:v>
                </c:pt>
                <c:pt idx="3675">
                  <c:v>20044.4765625</c:v>
                </c:pt>
                <c:pt idx="3676">
                  <c:v>18655.6015625</c:v>
                </c:pt>
                <c:pt idx="3677">
                  <c:v>14906.7734375</c:v>
                </c:pt>
                <c:pt idx="3678">
                  <c:v>10873.765625</c:v>
                </c:pt>
                <c:pt idx="3679">
                  <c:v>7372.953125</c:v>
                </c:pt>
                <c:pt idx="3680">
                  <c:v>10030.6484375</c:v>
                </c:pt>
                <c:pt idx="3681">
                  <c:v>19071.2578125</c:v>
                </c:pt>
                <c:pt idx="3682">
                  <c:v>16111.8125</c:v>
                </c:pt>
                <c:pt idx="3683">
                  <c:v>13448.703125</c:v>
                </c:pt>
                <c:pt idx="3684">
                  <c:v>11605.5234375</c:v>
                </c:pt>
                <c:pt idx="3685">
                  <c:v>13328.1640625</c:v>
                </c:pt>
                <c:pt idx="3686">
                  <c:v>14793.4453125</c:v>
                </c:pt>
                <c:pt idx="3687">
                  <c:v>16465.46875</c:v>
                </c:pt>
                <c:pt idx="3688">
                  <c:v>18527.703125</c:v>
                </c:pt>
                <c:pt idx="3689">
                  <c:v>19346.4609375</c:v>
                </c:pt>
                <c:pt idx="3690">
                  <c:v>23088.109375</c:v>
                </c:pt>
                <c:pt idx="3691">
                  <c:v>22865.0625</c:v>
                </c:pt>
                <c:pt idx="3692">
                  <c:v>22004.9609375</c:v>
                </c:pt>
                <c:pt idx="3693">
                  <c:v>21563.8671875</c:v>
                </c:pt>
                <c:pt idx="3694">
                  <c:v>23103</c:v>
                </c:pt>
                <c:pt idx="3695">
                  <c:v>23844.0703125</c:v>
                </c:pt>
                <c:pt idx="3696">
                  <c:v>22130.08984375</c:v>
                </c:pt>
                <c:pt idx="3697">
                  <c:v>21873.265625</c:v>
                </c:pt>
                <c:pt idx="3698">
                  <c:v>23483.4296875</c:v>
                </c:pt>
                <c:pt idx="3699">
                  <c:v>23713.8046875</c:v>
                </c:pt>
                <c:pt idx="3700">
                  <c:v>23191.265625</c:v>
                </c:pt>
                <c:pt idx="3701">
                  <c:v>22845.546875</c:v>
                </c:pt>
                <c:pt idx="3702">
                  <c:v>19771.0703125</c:v>
                </c:pt>
                <c:pt idx="3703">
                  <c:v>15843.90625</c:v>
                </c:pt>
                <c:pt idx="3704">
                  <c:v>20765.9921875</c:v>
                </c:pt>
                <c:pt idx="3705">
                  <c:v>13442.40625</c:v>
                </c:pt>
                <c:pt idx="3706">
                  <c:v>12075.1640625</c:v>
                </c:pt>
                <c:pt idx="3707">
                  <c:v>8303.4375</c:v>
                </c:pt>
                <c:pt idx="3708">
                  <c:v>7109.7265625</c:v>
                </c:pt>
                <c:pt idx="3709">
                  <c:v>8627.5546875</c:v>
                </c:pt>
                <c:pt idx="3710">
                  <c:v>11351.4765625</c:v>
                </c:pt>
                <c:pt idx="3711">
                  <c:v>12912.0234375</c:v>
                </c:pt>
                <c:pt idx="3712">
                  <c:v>14716.5390625</c:v>
                </c:pt>
                <c:pt idx="3713">
                  <c:v>13001.71875</c:v>
                </c:pt>
                <c:pt idx="3714">
                  <c:v>9843.734375</c:v>
                </c:pt>
                <c:pt idx="3715">
                  <c:v>6415.6328125</c:v>
                </c:pt>
                <c:pt idx="3716">
                  <c:v>14271.0546875</c:v>
                </c:pt>
                <c:pt idx="3717">
                  <c:v>14724.609375</c:v>
                </c:pt>
                <c:pt idx="3718">
                  <c:v>10706.9609375</c:v>
                </c:pt>
                <c:pt idx="3719">
                  <c:v>12766.890625</c:v>
                </c:pt>
                <c:pt idx="3720">
                  <c:v>17476.671875</c:v>
                </c:pt>
                <c:pt idx="3721">
                  <c:v>15814.59375</c:v>
                </c:pt>
                <c:pt idx="3722">
                  <c:v>13649.1484375</c:v>
                </c:pt>
                <c:pt idx="3723">
                  <c:v>11549.5078125</c:v>
                </c:pt>
                <c:pt idx="3724">
                  <c:v>11169.3984375</c:v>
                </c:pt>
                <c:pt idx="3725">
                  <c:v>11808.9609375</c:v>
                </c:pt>
                <c:pt idx="3726">
                  <c:v>14109.890625</c:v>
                </c:pt>
                <c:pt idx="3727">
                  <c:v>16055.09375</c:v>
                </c:pt>
                <c:pt idx="3728">
                  <c:v>19007.984375</c:v>
                </c:pt>
                <c:pt idx="3729">
                  <c:v>19612.84375</c:v>
                </c:pt>
                <c:pt idx="3730">
                  <c:v>20819.71875</c:v>
                </c:pt>
                <c:pt idx="3731">
                  <c:v>19424.7265625</c:v>
                </c:pt>
                <c:pt idx="3732">
                  <c:v>18584.10546875</c:v>
                </c:pt>
                <c:pt idx="3733">
                  <c:v>18565.71875</c:v>
                </c:pt>
                <c:pt idx="3734">
                  <c:v>21636.80078125</c:v>
                </c:pt>
                <c:pt idx="3735">
                  <c:v>16300.8046875</c:v>
                </c:pt>
                <c:pt idx="3736">
                  <c:v>14167.2421875</c:v>
                </c:pt>
                <c:pt idx="3737">
                  <c:v>12307.875</c:v>
                </c:pt>
                <c:pt idx="3738">
                  <c:v>11052.3515625</c:v>
                </c:pt>
                <c:pt idx="3739">
                  <c:v>11469.34375</c:v>
                </c:pt>
                <c:pt idx="3740">
                  <c:v>13920.3828125</c:v>
                </c:pt>
                <c:pt idx="3741">
                  <c:v>15158.03125</c:v>
                </c:pt>
                <c:pt idx="3742">
                  <c:v>16281.703125</c:v>
                </c:pt>
                <c:pt idx="3743">
                  <c:v>17556.4609375</c:v>
                </c:pt>
                <c:pt idx="3744">
                  <c:v>18548.046875</c:v>
                </c:pt>
                <c:pt idx="3745">
                  <c:v>19408.703125</c:v>
                </c:pt>
                <c:pt idx="3746">
                  <c:v>15749.8671875</c:v>
                </c:pt>
                <c:pt idx="3747">
                  <c:v>12101.8046875</c:v>
                </c:pt>
                <c:pt idx="3748">
                  <c:v>9084.2265625</c:v>
                </c:pt>
                <c:pt idx="3749">
                  <c:v>16227.4453125</c:v>
                </c:pt>
                <c:pt idx="3750">
                  <c:v>26423.82421875</c:v>
                </c:pt>
                <c:pt idx="3751">
                  <c:v>25188.140625</c:v>
                </c:pt>
                <c:pt idx="3752">
                  <c:v>26415.8046875</c:v>
                </c:pt>
                <c:pt idx="3753">
                  <c:v>26217.96484375</c:v>
                </c:pt>
                <c:pt idx="3754">
                  <c:v>21918.89453125</c:v>
                </c:pt>
                <c:pt idx="3755">
                  <c:v>26111.171875</c:v>
                </c:pt>
                <c:pt idx="3756">
                  <c:v>24388.203125</c:v>
                </c:pt>
                <c:pt idx="3757">
                  <c:v>24559.39453125</c:v>
                </c:pt>
                <c:pt idx="3758">
                  <c:v>26143.08984375</c:v>
                </c:pt>
                <c:pt idx="3759">
                  <c:v>24585.18359375</c:v>
                </c:pt>
                <c:pt idx="3760">
                  <c:v>24685.2734375</c:v>
                </c:pt>
                <c:pt idx="3761">
                  <c:v>26307.1015625</c:v>
                </c:pt>
                <c:pt idx="3762">
                  <c:v>26431.70703125</c:v>
                </c:pt>
                <c:pt idx="3763">
                  <c:v>26283.26953125</c:v>
                </c:pt>
                <c:pt idx="3764">
                  <c:v>24354.42578125</c:v>
                </c:pt>
                <c:pt idx="3765">
                  <c:v>11123.671875</c:v>
                </c:pt>
                <c:pt idx="3766">
                  <c:v>10493.75</c:v>
                </c:pt>
                <c:pt idx="3767">
                  <c:v>9045.7578125</c:v>
                </c:pt>
                <c:pt idx="3768">
                  <c:v>8076.1328125</c:v>
                </c:pt>
                <c:pt idx="3769">
                  <c:v>7734.15625</c:v>
                </c:pt>
                <c:pt idx="3770">
                  <c:v>5959.6328125</c:v>
                </c:pt>
                <c:pt idx="3771">
                  <c:v>7445.5234375</c:v>
                </c:pt>
                <c:pt idx="3772">
                  <c:v>8249.1953125</c:v>
                </c:pt>
                <c:pt idx="3773">
                  <c:v>9307.7109375</c:v>
                </c:pt>
                <c:pt idx="3774">
                  <c:v>8982.046875</c:v>
                </c:pt>
                <c:pt idx="3775">
                  <c:v>7904.1875</c:v>
                </c:pt>
                <c:pt idx="3776">
                  <c:v>5436.9296875</c:v>
                </c:pt>
                <c:pt idx="3777">
                  <c:v>6206.6640625</c:v>
                </c:pt>
                <c:pt idx="3778">
                  <c:v>3738.203125</c:v>
                </c:pt>
                <c:pt idx="3779">
                  <c:v>11575.46875</c:v>
                </c:pt>
                <c:pt idx="3780">
                  <c:v>22480.8203125</c:v>
                </c:pt>
                <c:pt idx="3781">
                  <c:v>18064.484375</c:v>
                </c:pt>
                <c:pt idx="3782">
                  <c:v>18019.4765625</c:v>
                </c:pt>
                <c:pt idx="3783">
                  <c:v>23466.703125</c:v>
                </c:pt>
                <c:pt idx="3784">
                  <c:v>23532.3984375</c:v>
                </c:pt>
                <c:pt idx="3785">
                  <c:v>18918.625</c:v>
                </c:pt>
                <c:pt idx="3786">
                  <c:v>22789.09375</c:v>
                </c:pt>
                <c:pt idx="3787">
                  <c:v>19364.625</c:v>
                </c:pt>
                <c:pt idx="3788">
                  <c:v>20420.6796875</c:v>
                </c:pt>
                <c:pt idx="3789">
                  <c:v>23043.7421875</c:v>
                </c:pt>
                <c:pt idx="3790">
                  <c:v>22670.328125</c:v>
                </c:pt>
                <c:pt idx="3791">
                  <c:v>23257</c:v>
                </c:pt>
                <c:pt idx="3792">
                  <c:v>23947.1796875</c:v>
                </c:pt>
                <c:pt idx="3793">
                  <c:v>23748.5859375</c:v>
                </c:pt>
                <c:pt idx="3794">
                  <c:v>24204.0234375</c:v>
                </c:pt>
                <c:pt idx="3795">
                  <c:v>23871.8828125</c:v>
                </c:pt>
                <c:pt idx="3796">
                  <c:v>22517.546875</c:v>
                </c:pt>
                <c:pt idx="3797">
                  <c:v>22625.65625</c:v>
                </c:pt>
                <c:pt idx="3798">
                  <c:v>22467.40625</c:v>
                </c:pt>
                <c:pt idx="3799">
                  <c:v>19089.1875</c:v>
                </c:pt>
                <c:pt idx="3800">
                  <c:v>24214.7109375</c:v>
                </c:pt>
                <c:pt idx="3801">
                  <c:v>22948.234375</c:v>
                </c:pt>
                <c:pt idx="3802">
                  <c:v>24560.58984375</c:v>
                </c:pt>
                <c:pt idx="3803">
                  <c:v>23793.77734375</c:v>
                </c:pt>
                <c:pt idx="3804">
                  <c:v>24816.80078125</c:v>
                </c:pt>
                <c:pt idx="3805">
                  <c:v>23009.515625</c:v>
                </c:pt>
                <c:pt idx="3806">
                  <c:v>22326.23828125</c:v>
                </c:pt>
                <c:pt idx="3807">
                  <c:v>22656.94921875</c:v>
                </c:pt>
                <c:pt idx="3808">
                  <c:v>22106.6015625</c:v>
                </c:pt>
                <c:pt idx="3809">
                  <c:v>20113.125</c:v>
                </c:pt>
                <c:pt idx="3810">
                  <c:v>27184.6640625</c:v>
                </c:pt>
                <c:pt idx="3811">
                  <c:v>25931.25390625</c:v>
                </c:pt>
                <c:pt idx="3812">
                  <c:v>26523.80078125</c:v>
                </c:pt>
                <c:pt idx="3813">
                  <c:v>27198.06640625</c:v>
                </c:pt>
                <c:pt idx="3814">
                  <c:v>26829.4921875</c:v>
                </c:pt>
                <c:pt idx="3815">
                  <c:v>27051.44140625</c:v>
                </c:pt>
                <c:pt idx="3816">
                  <c:v>27558.75390625</c:v>
                </c:pt>
                <c:pt idx="3817">
                  <c:v>27498.3359375</c:v>
                </c:pt>
                <c:pt idx="3818">
                  <c:v>25647.1796875</c:v>
                </c:pt>
                <c:pt idx="3819">
                  <c:v>25113.9140625</c:v>
                </c:pt>
                <c:pt idx="3820">
                  <c:v>26492.8359375</c:v>
                </c:pt>
                <c:pt idx="3821">
                  <c:v>27677.83203125</c:v>
                </c:pt>
                <c:pt idx="3822">
                  <c:v>26847.97265625</c:v>
                </c:pt>
                <c:pt idx="3823">
                  <c:v>27171.8671875</c:v>
                </c:pt>
                <c:pt idx="3824">
                  <c:v>27973.203125</c:v>
                </c:pt>
                <c:pt idx="3825">
                  <c:v>27004.51953125</c:v>
                </c:pt>
                <c:pt idx="3826">
                  <c:v>27220.54296875</c:v>
                </c:pt>
                <c:pt idx="3827">
                  <c:v>27281.39453125</c:v>
                </c:pt>
                <c:pt idx="3828">
                  <c:v>27018.48828125</c:v>
                </c:pt>
                <c:pt idx="3829">
                  <c:v>26770.125</c:v>
                </c:pt>
                <c:pt idx="3830">
                  <c:v>26830.02734375</c:v>
                </c:pt>
                <c:pt idx="3831">
                  <c:v>24436.875</c:v>
                </c:pt>
                <c:pt idx="3832">
                  <c:v>22355.76171875</c:v>
                </c:pt>
                <c:pt idx="3833">
                  <c:v>22315.3828125</c:v>
                </c:pt>
                <c:pt idx="3834">
                  <c:v>26475.7265625</c:v>
                </c:pt>
                <c:pt idx="3835">
                  <c:v>26935.51171875</c:v>
                </c:pt>
                <c:pt idx="3836">
                  <c:v>26105.08203125</c:v>
                </c:pt>
                <c:pt idx="3837">
                  <c:v>26498.61328125</c:v>
                </c:pt>
                <c:pt idx="3838">
                  <c:v>26489.6171875</c:v>
                </c:pt>
                <c:pt idx="3839">
                  <c:v>27197.34375</c:v>
                </c:pt>
                <c:pt idx="3840">
                  <c:v>23313.44140625</c:v>
                </c:pt>
                <c:pt idx="3841">
                  <c:v>23372.91015625</c:v>
                </c:pt>
                <c:pt idx="3842">
                  <c:v>23588.8671875</c:v>
                </c:pt>
                <c:pt idx="3843">
                  <c:v>19731.40625</c:v>
                </c:pt>
                <c:pt idx="3844">
                  <c:v>14961.3125</c:v>
                </c:pt>
                <c:pt idx="3845">
                  <c:v>20073.7109375</c:v>
                </c:pt>
                <c:pt idx="3846">
                  <c:v>24157.1015625</c:v>
                </c:pt>
                <c:pt idx="3847">
                  <c:v>23468.93359375</c:v>
                </c:pt>
                <c:pt idx="3848">
                  <c:v>24363.0546875</c:v>
                </c:pt>
                <c:pt idx="3849">
                  <c:v>23018.78125</c:v>
                </c:pt>
                <c:pt idx="3850">
                  <c:v>21905.60546875</c:v>
                </c:pt>
                <c:pt idx="3851">
                  <c:v>21591.65625</c:v>
                </c:pt>
                <c:pt idx="3852">
                  <c:v>23115.578125</c:v>
                </c:pt>
                <c:pt idx="3853">
                  <c:v>22219.53125</c:v>
                </c:pt>
                <c:pt idx="3854">
                  <c:v>19383.91796875</c:v>
                </c:pt>
                <c:pt idx="3855">
                  <c:v>7790.875</c:v>
                </c:pt>
                <c:pt idx="3856">
                  <c:v>6623.2578125</c:v>
                </c:pt>
                <c:pt idx="3857">
                  <c:v>2964.921875</c:v>
                </c:pt>
                <c:pt idx="3858">
                  <c:v>391.8046875</c:v>
                </c:pt>
                <c:pt idx="3859">
                  <c:v>2864.8984375</c:v>
                </c:pt>
                <c:pt idx="3860">
                  <c:v>3223.4453125</c:v>
                </c:pt>
                <c:pt idx="3861">
                  <c:v>3504.015625</c:v>
                </c:pt>
                <c:pt idx="3862">
                  <c:v>3978.1953125</c:v>
                </c:pt>
                <c:pt idx="3863">
                  <c:v>4159.4140625</c:v>
                </c:pt>
                <c:pt idx="3864">
                  <c:v>3242.9140625</c:v>
                </c:pt>
                <c:pt idx="3865">
                  <c:v>3571.1953125</c:v>
                </c:pt>
                <c:pt idx="3866">
                  <c:v>97.015625</c:v>
                </c:pt>
                <c:pt idx="3867">
                  <c:v>-1582.0703125</c:v>
                </c:pt>
                <c:pt idx="3868">
                  <c:v>-3297.1015625</c:v>
                </c:pt>
                <c:pt idx="3869">
                  <c:v>7883.1640625</c:v>
                </c:pt>
                <c:pt idx="3870">
                  <c:v>23179.75</c:v>
                </c:pt>
                <c:pt idx="3871">
                  <c:v>24043.3828125</c:v>
                </c:pt>
                <c:pt idx="3872">
                  <c:v>23558.5</c:v>
                </c:pt>
                <c:pt idx="3873">
                  <c:v>23116.8984375</c:v>
                </c:pt>
                <c:pt idx="3874">
                  <c:v>23302.75</c:v>
                </c:pt>
                <c:pt idx="3875">
                  <c:v>22817.3203125</c:v>
                </c:pt>
                <c:pt idx="3876">
                  <c:v>21820.1328125</c:v>
                </c:pt>
                <c:pt idx="3877">
                  <c:v>21614.7109375</c:v>
                </c:pt>
                <c:pt idx="3878">
                  <c:v>23303.15625</c:v>
                </c:pt>
                <c:pt idx="3879">
                  <c:v>24005.3203125</c:v>
                </c:pt>
                <c:pt idx="3880">
                  <c:v>23474.8125</c:v>
                </c:pt>
                <c:pt idx="3881">
                  <c:v>23583.40625</c:v>
                </c:pt>
                <c:pt idx="3882">
                  <c:v>23972.703125</c:v>
                </c:pt>
                <c:pt idx="3883">
                  <c:v>22518.2578125</c:v>
                </c:pt>
                <c:pt idx="3884">
                  <c:v>22525.46875</c:v>
                </c:pt>
                <c:pt idx="3885">
                  <c:v>22729.7265625</c:v>
                </c:pt>
                <c:pt idx="3886">
                  <c:v>22835.39453125</c:v>
                </c:pt>
                <c:pt idx="3887">
                  <c:v>19003.6953125</c:v>
                </c:pt>
                <c:pt idx="3888">
                  <c:v>13842.9375</c:v>
                </c:pt>
                <c:pt idx="3889">
                  <c:v>19152.4765625</c:v>
                </c:pt>
                <c:pt idx="3890">
                  <c:v>22713.48828125</c:v>
                </c:pt>
                <c:pt idx="3891">
                  <c:v>22762.74609375</c:v>
                </c:pt>
                <c:pt idx="3892">
                  <c:v>21986.32421875</c:v>
                </c:pt>
                <c:pt idx="3893">
                  <c:v>19704.1640625</c:v>
                </c:pt>
                <c:pt idx="3894">
                  <c:v>19094.8828125</c:v>
                </c:pt>
                <c:pt idx="3895">
                  <c:v>22283.97265625</c:v>
                </c:pt>
                <c:pt idx="3896">
                  <c:v>22800.01953125</c:v>
                </c:pt>
                <c:pt idx="3897">
                  <c:v>21297.32421875</c:v>
                </c:pt>
                <c:pt idx="3898">
                  <c:v>18644.6875</c:v>
                </c:pt>
                <c:pt idx="3899">
                  <c:v>15863.2265625</c:v>
                </c:pt>
                <c:pt idx="3900">
                  <c:v>15922.453125</c:v>
                </c:pt>
                <c:pt idx="3901">
                  <c:v>13737.6875</c:v>
                </c:pt>
                <c:pt idx="3902">
                  <c:v>9631.6015625</c:v>
                </c:pt>
                <c:pt idx="3903">
                  <c:v>12090.2265625</c:v>
                </c:pt>
                <c:pt idx="3904">
                  <c:v>18750.015625</c:v>
                </c:pt>
                <c:pt idx="3905">
                  <c:v>20507.53125</c:v>
                </c:pt>
                <c:pt idx="3906">
                  <c:v>16611.328125</c:v>
                </c:pt>
                <c:pt idx="3907">
                  <c:v>15140.671875</c:v>
                </c:pt>
                <c:pt idx="3908">
                  <c:v>13539.90625</c:v>
                </c:pt>
                <c:pt idx="3909">
                  <c:v>12898.53125</c:v>
                </c:pt>
                <c:pt idx="3910">
                  <c:v>14604.9921875</c:v>
                </c:pt>
                <c:pt idx="3911">
                  <c:v>16764.9140625</c:v>
                </c:pt>
                <c:pt idx="3912">
                  <c:v>19143.296875</c:v>
                </c:pt>
                <c:pt idx="3913">
                  <c:v>19634.21484375</c:v>
                </c:pt>
                <c:pt idx="3914">
                  <c:v>20226.921875</c:v>
                </c:pt>
                <c:pt idx="3915">
                  <c:v>24802.34375</c:v>
                </c:pt>
                <c:pt idx="3916">
                  <c:v>22462.4921875</c:v>
                </c:pt>
                <c:pt idx="3917">
                  <c:v>19990.375</c:v>
                </c:pt>
                <c:pt idx="3918">
                  <c:v>18720.3125</c:v>
                </c:pt>
                <c:pt idx="3919">
                  <c:v>20699.9296875</c:v>
                </c:pt>
                <c:pt idx="3920">
                  <c:v>24066.15625</c:v>
                </c:pt>
                <c:pt idx="3921">
                  <c:v>24549.9765625</c:v>
                </c:pt>
                <c:pt idx="3922">
                  <c:v>25156.9765625</c:v>
                </c:pt>
                <c:pt idx="3923">
                  <c:v>23116.1875</c:v>
                </c:pt>
                <c:pt idx="3924">
                  <c:v>23607.75</c:v>
                </c:pt>
                <c:pt idx="3925">
                  <c:v>25057.46875</c:v>
                </c:pt>
                <c:pt idx="3926">
                  <c:v>24867.0234375</c:v>
                </c:pt>
                <c:pt idx="3927">
                  <c:v>21808.5625</c:v>
                </c:pt>
                <c:pt idx="3928">
                  <c:v>23861.0390625</c:v>
                </c:pt>
                <c:pt idx="3929">
                  <c:v>22954.2734375</c:v>
                </c:pt>
                <c:pt idx="3930">
                  <c:v>19256.4140625</c:v>
                </c:pt>
                <c:pt idx="3931">
                  <c:v>16999.140625</c:v>
                </c:pt>
                <c:pt idx="3932">
                  <c:v>15869.0703125</c:v>
                </c:pt>
                <c:pt idx="3933">
                  <c:v>15956.796875</c:v>
                </c:pt>
                <c:pt idx="3934">
                  <c:v>14299.3515625</c:v>
                </c:pt>
                <c:pt idx="3935">
                  <c:v>15761.859375</c:v>
                </c:pt>
                <c:pt idx="3936">
                  <c:v>17187.46875</c:v>
                </c:pt>
                <c:pt idx="3937">
                  <c:v>20885.3671875</c:v>
                </c:pt>
                <c:pt idx="3938">
                  <c:v>20474.1640625</c:v>
                </c:pt>
                <c:pt idx="3939">
                  <c:v>20993.234375</c:v>
                </c:pt>
                <c:pt idx="3940">
                  <c:v>19078.453125</c:v>
                </c:pt>
                <c:pt idx="3941">
                  <c:v>16033.2109375</c:v>
                </c:pt>
                <c:pt idx="3942">
                  <c:v>12204.0078125</c:v>
                </c:pt>
                <c:pt idx="3943">
                  <c:v>19739.6484375</c:v>
                </c:pt>
                <c:pt idx="3944">
                  <c:v>20515.9453125</c:v>
                </c:pt>
                <c:pt idx="3945">
                  <c:v>27130.28515625</c:v>
                </c:pt>
                <c:pt idx="3946">
                  <c:v>26770.25390625</c:v>
                </c:pt>
                <c:pt idx="3947">
                  <c:v>25546.92578125</c:v>
                </c:pt>
                <c:pt idx="3948">
                  <c:v>25584.2578125</c:v>
                </c:pt>
                <c:pt idx="3949">
                  <c:v>24468.5234375</c:v>
                </c:pt>
                <c:pt idx="3950">
                  <c:v>19718.55078125</c:v>
                </c:pt>
                <c:pt idx="3951">
                  <c:v>24466.3046875</c:v>
                </c:pt>
                <c:pt idx="3952">
                  <c:v>26166.56640625</c:v>
                </c:pt>
                <c:pt idx="3953">
                  <c:v>24679.8671875</c:v>
                </c:pt>
                <c:pt idx="3954">
                  <c:v>24171.10546875</c:v>
                </c:pt>
                <c:pt idx="3955">
                  <c:v>25741.98828125</c:v>
                </c:pt>
                <c:pt idx="3956">
                  <c:v>24242.6484375</c:v>
                </c:pt>
                <c:pt idx="3957">
                  <c:v>22526.35546875</c:v>
                </c:pt>
                <c:pt idx="3958">
                  <c:v>21993.66796875</c:v>
                </c:pt>
                <c:pt idx="3959">
                  <c:v>25682.65625</c:v>
                </c:pt>
                <c:pt idx="3960">
                  <c:v>18742.7421875</c:v>
                </c:pt>
                <c:pt idx="3961">
                  <c:v>12984.0859375</c:v>
                </c:pt>
                <c:pt idx="3962">
                  <c:v>18496.1484375</c:v>
                </c:pt>
                <c:pt idx="3963">
                  <c:v>18437.0390625</c:v>
                </c:pt>
                <c:pt idx="3964">
                  <c:v>14366.796875</c:v>
                </c:pt>
                <c:pt idx="3965">
                  <c:v>18032.5546875</c:v>
                </c:pt>
                <c:pt idx="3966">
                  <c:v>15759.203125</c:v>
                </c:pt>
                <c:pt idx="3967">
                  <c:v>13400.21484375</c:v>
                </c:pt>
                <c:pt idx="3968">
                  <c:v>12350.56640625</c:v>
                </c:pt>
                <c:pt idx="3969">
                  <c:v>13744.4296875</c:v>
                </c:pt>
                <c:pt idx="3970">
                  <c:v>17376.5546875</c:v>
                </c:pt>
                <c:pt idx="3971">
                  <c:v>18096.4296875</c:v>
                </c:pt>
                <c:pt idx="3972">
                  <c:v>17505.859375</c:v>
                </c:pt>
                <c:pt idx="3973">
                  <c:v>18225.6640625</c:v>
                </c:pt>
                <c:pt idx="3974">
                  <c:v>15455.93359375</c:v>
                </c:pt>
                <c:pt idx="3975">
                  <c:v>7288.0703125</c:v>
                </c:pt>
                <c:pt idx="3976">
                  <c:v>7349.3203125</c:v>
                </c:pt>
                <c:pt idx="3977">
                  <c:v>3407.59375</c:v>
                </c:pt>
                <c:pt idx="3978">
                  <c:v>589.140625</c:v>
                </c:pt>
                <c:pt idx="3979">
                  <c:v>-1801.3359375</c:v>
                </c:pt>
                <c:pt idx="3980">
                  <c:v>-3700.1796875</c:v>
                </c:pt>
                <c:pt idx="3981">
                  <c:v>519.734375</c:v>
                </c:pt>
                <c:pt idx="3982">
                  <c:v>1510.8984375</c:v>
                </c:pt>
                <c:pt idx="3983">
                  <c:v>1817.453125</c:v>
                </c:pt>
                <c:pt idx="3984">
                  <c:v>1800.578125</c:v>
                </c:pt>
                <c:pt idx="3985">
                  <c:v>1345.59375</c:v>
                </c:pt>
                <c:pt idx="3986">
                  <c:v>-2029.640625</c:v>
                </c:pt>
                <c:pt idx="3987">
                  <c:v>-505.0390625</c:v>
                </c:pt>
                <c:pt idx="3988">
                  <c:v>-4946.0625</c:v>
                </c:pt>
                <c:pt idx="3989">
                  <c:v>6239.46875</c:v>
                </c:pt>
                <c:pt idx="3990">
                  <c:v>23796.8828125</c:v>
                </c:pt>
                <c:pt idx="3991">
                  <c:v>23646.42578125</c:v>
                </c:pt>
                <c:pt idx="3992">
                  <c:v>22813.06640625</c:v>
                </c:pt>
                <c:pt idx="3993">
                  <c:v>22559.82421875</c:v>
                </c:pt>
                <c:pt idx="3994">
                  <c:v>23552.8515625</c:v>
                </c:pt>
                <c:pt idx="3995">
                  <c:v>23564.546875</c:v>
                </c:pt>
                <c:pt idx="3996">
                  <c:v>20550.34375</c:v>
                </c:pt>
                <c:pt idx="3997">
                  <c:v>23834.72265625</c:v>
                </c:pt>
                <c:pt idx="3998">
                  <c:v>21561.2109375</c:v>
                </c:pt>
                <c:pt idx="3999">
                  <c:v>21503.75</c:v>
                </c:pt>
                <c:pt idx="4000">
                  <c:v>22655.5859375</c:v>
                </c:pt>
                <c:pt idx="4001">
                  <c:v>23903.3203125</c:v>
                </c:pt>
                <c:pt idx="4002">
                  <c:v>23079.24609375</c:v>
                </c:pt>
                <c:pt idx="4003">
                  <c:v>20855.578125</c:v>
                </c:pt>
                <c:pt idx="4004">
                  <c:v>23489.53125</c:v>
                </c:pt>
                <c:pt idx="4005">
                  <c:v>19272.8046875</c:v>
                </c:pt>
                <c:pt idx="4006">
                  <c:v>18302.171875</c:v>
                </c:pt>
                <c:pt idx="4007">
                  <c:v>20791.8515625</c:v>
                </c:pt>
                <c:pt idx="4008">
                  <c:v>18183.7109375</c:v>
                </c:pt>
                <c:pt idx="4009">
                  <c:v>17830.78125</c:v>
                </c:pt>
                <c:pt idx="4010">
                  <c:v>20787.1484375</c:v>
                </c:pt>
                <c:pt idx="4011">
                  <c:v>20170.25390625</c:v>
                </c:pt>
                <c:pt idx="4012">
                  <c:v>20217.8046875</c:v>
                </c:pt>
                <c:pt idx="4013">
                  <c:v>20296.59375</c:v>
                </c:pt>
                <c:pt idx="4014">
                  <c:v>21055.77734375</c:v>
                </c:pt>
                <c:pt idx="4015">
                  <c:v>19538.85546875</c:v>
                </c:pt>
                <c:pt idx="4016">
                  <c:v>19595.6171875</c:v>
                </c:pt>
                <c:pt idx="4017">
                  <c:v>19880.12109375</c:v>
                </c:pt>
                <c:pt idx="4018">
                  <c:v>18639.26953125</c:v>
                </c:pt>
                <c:pt idx="4019">
                  <c:v>19396.375</c:v>
                </c:pt>
                <c:pt idx="4020">
                  <c:v>19923.9375</c:v>
                </c:pt>
                <c:pt idx="4021">
                  <c:v>19378.53125</c:v>
                </c:pt>
                <c:pt idx="4022">
                  <c:v>20698.25</c:v>
                </c:pt>
                <c:pt idx="4023">
                  <c:v>19324.4609375</c:v>
                </c:pt>
                <c:pt idx="4024">
                  <c:v>21240.73046875</c:v>
                </c:pt>
                <c:pt idx="4025">
                  <c:v>20255.796875</c:v>
                </c:pt>
                <c:pt idx="4026">
                  <c:v>17024.8125</c:v>
                </c:pt>
                <c:pt idx="4027">
                  <c:v>18670.6328125</c:v>
                </c:pt>
                <c:pt idx="4028">
                  <c:v>21177.7109375</c:v>
                </c:pt>
                <c:pt idx="4029">
                  <c:v>20362.3515625</c:v>
                </c:pt>
                <c:pt idx="4030">
                  <c:v>19995.125</c:v>
                </c:pt>
                <c:pt idx="4031">
                  <c:v>20383.984375</c:v>
                </c:pt>
                <c:pt idx="4032">
                  <c:v>17409.4921875</c:v>
                </c:pt>
                <c:pt idx="4033">
                  <c:v>12951.25</c:v>
                </c:pt>
                <c:pt idx="4034">
                  <c:v>17722.109375</c:v>
                </c:pt>
                <c:pt idx="4035">
                  <c:v>21981.8515625</c:v>
                </c:pt>
                <c:pt idx="4036">
                  <c:v>19909.296875</c:v>
                </c:pt>
                <c:pt idx="4037">
                  <c:v>18459.734375</c:v>
                </c:pt>
                <c:pt idx="4038">
                  <c:v>16988.8125</c:v>
                </c:pt>
                <c:pt idx="4039">
                  <c:v>16465.2578125</c:v>
                </c:pt>
                <c:pt idx="4040">
                  <c:v>15872.5703125</c:v>
                </c:pt>
                <c:pt idx="4041">
                  <c:v>17480.765625</c:v>
                </c:pt>
                <c:pt idx="4042">
                  <c:v>20255.91796875</c:v>
                </c:pt>
                <c:pt idx="4043">
                  <c:v>20493.67578125</c:v>
                </c:pt>
                <c:pt idx="4044">
                  <c:v>19086.67578125</c:v>
                </c:pt>
                <c:pt idx="4045">
                  <c:v>20228.73046875</c:v>
                </c:pt>
                <c:pt idx="4046">
                  <c:v>19816.66796875</c:v>
                </c:pt>
                <c:pt idx="4047">
                  <c:v>19355.3203125</c:v>
                </c:pt>
                <c:pt idx="4048">
                  <c:v>20904.765625</c:v>
                </c:pt>
                <c:pt idx="4049">
                  <c:v>21679.7109375</c:v>
                </c:pt>
                <c:pt idx="4050">
                  <c:v>23695.171875</c:v>
                </c:pt>
                <c:pt idx="4051">
                  <c:v>22376.6171875</c:v>
                </c:pt>
                <c:pt idx="4052">
                  <c:v>24827.35546875</c:v>
                </c:pt>
                <c:pt idx="4053">
                  <c:v>23619.5390625</c:v>
                </c:pt>
                <c:pt idx="4054">
                  <c:v>20295.203125</c:v>
                </c:pt>
                <c:pt idx="4055">
                  <c:v>25328.45703125</c:v>
                </c:pt>
                <c:pt idx="4056">
                  <c:v>24485.9140625</c:v>
                </c:pt>
                <c:pt idx="4057">
                  <c:v>22305.94140625</c:v>
                </c:pt>
                <c:pt idx="4058">
                  <c:v>21194.62890625</c:v>
                </c:pt>
                <c:pt idx="4059">
                  <c:v>21706.6171875</c:v>
                </c:pt>
                <c:pt idx="4060">
                  <c:v>23960.3984375</c:v>
                </c:pt>
                <c:pt idx="4061">
                  <c:v>21785.97265625</c:v>
                </c:pt>
                <c:pt idx="4062">
                  <c:v>20045.1875</c:v>
                </c:pt>
                <c:pt idx="4063">
                  <c:v>24843.3671875</c:v>
                </c:pt>
                <c:pt idx="4064">
                  <c:v>24873.03125</c:v>
                </c:pt>
                <c:pt idx="4065">
                  <c:v>20515.75390625</c:v>
                </c:pt>
                <c:pt idx="4066">
                  <c:v>21303.890625</c:v>
                </c:pt>
                <c:pt idx="4067">
                  <c:v>19928.4453125</c:v>
                </c:pt>
                <c:pt idx="4068">
                  <c:v>21563.34375</c:v>
                </c:pt>
                <c:pt idx="4069">
                  <c:v>18932.64453125</c:v>
                </c:pt>
                <c:pt idx="4070">
                  <c:v>14290.484375</c:v>
                </c:pt>
                <c:pt idx="4071">
                  <c:v>14871.6640625</c:v>
                </c:pt>
                <c:pt idx="4072">
                  <c:v>21570.3671875</c:v>
                </c:pt>
                <c:pt idx="4073">
                  <c:v>17259.1640625</c:v>
                </c:pt>
                <c:pt idx="4074">
                  <c:v>11294.5859375</c:v>
                </c:pt>
                <c:pt idx="4075">
                  <c:v>18248.765625</c:v>
                </c:pt>
                <c:pt idx="4076">
                  <c:v>19096.421875</c:v>
                </c:pt>
                <c:pt idx="4077">
                  <c:v>18960.0703125</c:v>
                </c:pt>
                <c:pt idx="4078">
                  <c:v>20033.8203125</c:v>
                </c:pt>
                <c:pt idx="4079">
                  <c:v>19652.3515625</c:v>
                </c:pt>
                <c:pt idx="4080">
                  <c:v>7375.9453125</c:v>
                </c:pt>
                <c:pt idx="4081">
                  <c:v>7136.9453125</c:v>
                </c:pt>
                <c:pt idx="4082">
                  <c:v>5167.421875</c:v>
                </c:pt>
                <c:pt idx="4083">
                  <c:v>3953.1171875</c:v>
                </c:pt>
                <c:pt idx="4084">
                  <c:v>8103.671875</c:v>
                </c:pt>
                <c:pt idx="4085">
                  <c:v>7215.7109375</c:v>
                </c:pt>
                <c:pt idx="4086">
                  <c:v>4317.09375</c:v>
                </c:pt>
                <c:pt idx="4087">
                  <c:v>932.3671875</c:v>
                </c:pt>
                <c:pt idx="4088">
                  <c:v>4879.0859375</c:v>
                </c:pt>
                <c:pt idx="4089">
                  <c:v>7663.3984375</c:v>
                </c:pt>
                <c:pt idx="4090">
                  <c:v>6046.6796875</c:v>
                </c:pt>
                <c:pt idx="4091">
                  <c:v>7597.5546875</c:v>
                </c:pt>
                <c:pt idx="4092">
                  <c:v>6661.6953125</c:v>
                </c:pt>
                <c:pt idx="4093">
                  <c:v>7828.6875</c:v>
                </c:pt>
                <c:pt idx="4094">
                  <c:v>7782.328125</c:v>
                </c:pt>
                <c:pt idx="4095">
                  <c:v>16290.359375</c:v>
                </c:pt>
                <c:pt idx="4096">
                  <c:v>15606.8515625</c:v>
                </c:pt>
                <c:pt idx="4097">
                  <c:v>16039.328125</c:v>
                </c:pt>
                <c:pt idx="4098">
                  <c:v>15270.734375</c:v>
                </c:pt>
                <c:pt idx="4099">
                  <c:v>15627.140625</c:v>
                </c:pt>
                <c:pt idx="4100">
                  <c:v>14828.3828125</c:v>
                </c:pt>
                <c:pt idx="4101">
                  <c:v>15813.625</c:v>
                </c:pt>
                <c:pt idx="4102">
                  <c:v>15426.5625</c:v>
                </c:pt>
                <c:pt idx="4103">
                  <c:v>14207.5234375</c:v>
                </c:pt>
                <c:pt idx="4104">
                  <c:v>14429.5703125</c:v>
                </c:pt>
                <c:pt idx="4105">
                  <c:v>16279.453125</c:v>
                </c:pt>
                <c:pt idx="4106">
                  <c:v>16532.328125</c:v>
                </c:pt>
                <c:pt idx="4107">
                  <c:v>14255.59375</c:v>
                </c:pt>
                <c:pt idx="4108">
                  <c:v>10641.6875</c:v>
                </c:pt>
                <c:pt idx="4109">
                  <c:v>14191.7890625</c:v>
                </c:pt>
                <c:pt idx="4110">
                  <c:v>25263.91796875</c:v>
                </c:pt>
                <c:pt idx="4111">
                  <c:v>29131.62890625</c:v>
                </c:pt>
                <c:pt idx="4112">
                  <c:v>25350.84765625</c:v>
                </c:pt>
                <c:pt idx="4113">
                  <c:v>27712.83203125</c:v>
                </c:pt>
                <c:pt idx="4114">
                  <c:v>28526.2421875</c:v>
                </c:pt>
                <c:pt idx="4115">
                  <c:v>28317.33984375</c:v>
                </c:pt>
                <c:pt idx="4116">
                  <c:v>29181.98828125</c:v>
                </c:pt>
                <c:pt idx="4117">
                  <c:v>27920.6171875</c:v>
                </c:pt>
                <c:pt idx="4118">
                  <c:v>27028.70703125</c:v>
                </c:pt>
                <c:pt idx="4119">
                  <c:v>28071.2421875</c:v>
                </c:pt>
                <c:pt idx="4120">
                  <c:v>29012.6875</c:v>
                </c:pt>
                <c:pt idx="4121">
                  <c:v>29274.5234375</c:v>
                </c:pt>
                <c:pt idx="4122">
                  <c:v>28930.48828125</c:v>
                </c:pt>
                <c:pt idx="4123">
                  <c:v>25520.58984375</c:v>
                </c:pt>
                <c:pt idx="4124">
                  <c:v>25036.234375</c:v>
                </c:pt>
                <c:pt idx="4125">
                  <c:v>22960.828125</c:v>
                </c:pt>
                <c:pt idx="4126">
                  <c:v>21858.6484375</c:v>
                </c:pt>
                <c:pt idx="4127">
                  <c:v>20296.546875</c:v>
                </c:pt>
                <c:pt idx="4128">
                  <c:v>22241.015625</c:v>
                </c:pt>
                <c:pt idx="4129">
                  <c:v>23416.8828125</c:v>
                </c:pt>
                <c:pt idx="4130">
                  <c:v>22060.421875</c:v>
                </c:pt>
                <c:pt idx="4131">
                  <c:v>19389.5859375</c:v>
                </c:pt>
                <c:pt idx="4132">
                  <c:v>14880.1953125</c:v>
                </c:pt>
                <c:pt idx="4133">
                  <c:v>20659.625</c:v>
                </c:pt>
                <c:pt idx="4134">
                  <c:v>23207.8671875</c:v>
                </c:pt>
                <c:pt idx="4135">
                  <c:v>21311.63671875</c:v>
                </c:pt>
                <c:pt idx="4136">
                  <c:v>21723.39453125</c:v>
                </c:pt>
                <c:pt idx="4137">
                  <c:v>23278.19140625</c:v>
                </c:pt>
                <c:pt idx="4138">
                  <c:v>23549.66796875</c:v>
                </c:pt>
                <c:pt idx="4139">
                  <c:v>22968.0625</c:v>
                </c:pt>
                <c:pt idx="4140">
                  <c:v>10507.4609375</c:v>
                </c:pt>
                <c:pt idx="4141">
                  <c:v>10303.0859375</c:v>
                </c:pt>
                <c:pt idx="4142">
                  <c:v>9953.9921875</c:v>
                </c:pt>
                <c:pt idx="4143">
                  <c:v>8370.390625</c:v>
                </c:pt>
                <c:pt idx="4144">
                  <c:v>6418.90625</c:v>
                </c:pt>
                <c:pt idx="4145">
                  <c:v>6095.0546875</c:v>
                </c:pt>
                <c:pt idx="4146">
                  <c:v>4660.0234375</c:v>
                </c:pt>
                <c:pt idx="4147">
                  <c:v>7208.484375</c:v>
                </c:pt>
                <c:pt idx="4148">
                  <c:v>10534.78125</c:v>
                </c:pt>
                <c:pt idx="4149">
                  <c:v>12182.28125</c:v>
                </c:pt>
                <c:pt idx="4150">
                  <c:v>8589.53125</c:v>
                </c:pt>
                <c:pt idx="4151">
                  <c:v>5600.84375</c:v>
                </c:pt>
                <c:pt idx="4152">
                  <c:v>2281.6328125</c:v>
                </c:pt>
                <c:pt idx="4153">
                  <c:v>11056.53125</c:v>
                </c:pt>
                <c:pt idx="4154">
                  <c:v>10574.9765625</c:v>
                </c:pt>
                <c:pt idx="4155">
                  <c:v>14567.75</c:v>
                </c:pt>
                <c:pt idx="4156">
                  <c:v>12779.515625</c:v>
                </c:pt>
                <c:pt idx="4157">
                  <c:v>13330.53125</c:v>
                </c:pt>
                <c:pt idx="4158">
                  <c:v>14446.8046875</c:v>
                </c:pt>
                <c:pt idx="4159">
                  <c:v>12309.4296875</c:v>
                </c:pt>
                <c:pt idx="4160">
                  <c:v>11758.515625</c:v>
                </c:pt>
                <c:pt idx="4161">
                  <c:v>9716.2734375</c:v>
                </c:pt>
                <c:pt idx="4162">
                  <c:v>8706.9140625</c:v>
                </c:pt>
                <c:pt idx="4163">
                  <c:v>8867.7578125</c:v>
                </c:pt>
                <c:pt idx="4164">
                  <c:v>11058.9140625</c:v>
                </c:pt>
                <c:pt idx="4165">
                  <c:v>13653.796875</c:v>
                </c:pt>
                <c:pt idx="4166">
                  <c:v>14666.953125</c:v>
                </c:pt>
                <c:pt idx="4167">
                  <c:v>15098.671875</c:v>
                </c:pt>
                <c:pt idx="4168">
                  <c:v>15005.53125</c:v>
                </c:pt>
                <c:pt idx="4169">
                  <c:v>14352.6484375</c:v>
                </c:pt>
                <c:pt idx="4170">
                  <c:v>19957.2265625</c:v>
                </c:pt>
                <c:pt idx="4171">
                  <c:v>18410.6953125</c:v>
                </c:pt>
                <c:pt idx="4172">
                  <c:v>16712.828125</c:v>
                </c:pt>
                <c:pt idx="4173">
                  <c:v>14808.609375</c:v>
                </c:pt>
                <c:pt idx="4174">
                  <c:v>13288.73046875</c:v>
                </c:pt>
                <c:pt idx="4175">
                  <c:v>13137.67578125</c:v>
                </c:pt>
                <c:pt idx="4176">
                  <c:v>15515.703125</c:v>
                </c:pt>
                <c:pt idx="4177">
                  <c:v>17787.33984375</c:v>
                </c:pt>
                <c:pt idx="4178">
                  <c:v>20569.35546875</c:v>
                </c:pt>
                <c:pt idx="4179">
                  <c:v>21418.82421875</c:v>
                </c:pt>
                <c:pt idx="4180">
                  <c:v>22875.953125</c:v>
                </c:pt>
                <c:pt idx="4181">
                  <c:v>21833.9609375</c:v>
                </c:pt>
                <c:pt idx="4182">
                  <c:v>20874.26171875</c:v>
                </c:pt>
                <c:pt idx="4183">
                  <c:v>19979.296875</c:v>
                </c:pt>
                <c:pt idx="4184">
                  <c:v>22163.765625</c:v>
                </c:pt>
                <c:pt idx="4185">
                  <c:v>17617.1484375</c:v>
                </c:pt>
                <c:pt idx="4186">
                  <c:v>17065.3046875</c:v>
                </c:pt>
                <c:pt idx="4187">
                  <c:v>15831.84375</c:v>
                </c:pt>
                <c:pt idx="4188">
                  <c:v>15307.59375</c:v>
                </c:pt>
                <c:pt idx="4189">
                  <c:v>16340.7734375</c:v>
                </c:pt>
                <c:pt idx="4190">
                  <c:v>14987.4140625</c:v>
                </c:pt>
                <c:pt idx="4191">
                  <c:v>11707.140625</c:v>
                </c:pt>
                <c:pt idx="4192">
                  <c:v>13384.03125</c:v>
                </c:pt>
                <c:pt idx="4193">
                  <c:v>15745.078125</c:v>
                </c:pt>
                <c:pt idx="4194">
                  <c:v>15537.953125</c:v>
                </c:pt>
                <c:pt idx="4195">
                  <c:v>17522.5078125</c:v>
                </c:pt>
                <c:pt idx="4196">
                  <c:v>17309.7734375</c:v>
                </c:pt>
                <c:pt idx="4197">
                  <c:v>16664</c:v>
                </c:pt>
                <c:pt idx="4198">
                  <c:v>17728.421875</c:v>
                </c:pt>
                <c:pt idx="4199">
                  <c:v>16823.75</c:v>
                </c:pt>
                <c:pt idx="4200">
                  <c:v>23024.76171875</c:v>
                </c:pt>
                <c:pt idx="4201">
                  <c:v>22128.71875</c:v>
                </c:pt>
                <c:pt idx="4202">
                  <c:v>21916.08984375</c:v>
                </c:pt>
                <c:pt idx="4203">
                  <c:v>21735.30078125</c:v>
                </c:pt>
                <c:pt idx="4204">
                  <c:v>21440.4765625</c:v>
                </c:pt>
                <c:pt idx="4205">
                  <c:v>18672.671875</c:v>
                </c:pt>
                <c:pt idx="4206">
                  <c:v>12974.0546875</c:v>
                </c:pt>
                <c:pt idx="4207">
                  <c:v>13335.2734375</c:v>
                </c:pt>
                <c:pt idx="4208">
                  <c:v>22944.5234375</c:v>
                </c:pt>
                <c:pt idx="4209">
                  <c:v>20015.2890625</c:v>
                </c:pt>
                <c:pt idx="4210">
                  <c:v>22021.9375</c:v>
                </c:pt>
                <c:pt idx="4211">
                  <c:v>21560.203125</c:v>
                </c:pt>
                <c:pt idx="4212">
                  <c:v>22869.38671875</c:v>
                </c:pt>
                <c:pt idx="4213">
                  <c:v>22706.1484375</c:v>
                </c:pt>
                <c:pt idx="4214">
                  <c:v>19483.3046875</c:v>
                </c:pt>
                <c:pt idx="4215">
                  <c:v>20213.546875</c:v>
                </c:pt>
                <c:pt idx="4216">
                  <c:v>21792.296875</c:v>
                </c:pt>
                <c:pt idx="4217">
                  <c:v>22291.58203125</c:v>
                </c:pt>
                <c:pt idx="4218">
                  <c:v>22320.12109375</c:v>
                </c:pt>
                <c:pt idx="4219">
                  <c:v>22523.9609375</c:v>
                </c:pt>
                <c:pt idx="4220">
                  <c:v>20348.75</c:v>
                </c:pt>
                <c:pt idx="4221">
                  <c:v>18257.6015625</c:v>
                </c:pt>
                <c:pt idx="4222">
                  <c:v>18541.109375</c:v>
                </c:pt>
                <c:pt idx="4223">
                  <c:v>15150.4765625</c:v>
                </c:pt>
                <c:pt idx="4224">
                  <c:v>22515.4296875</c:v>
                </c:pt>
                <c:pt idx="4225">
                  <c:v>22392.88671875</c:v>
                </c:pt>
                <c:pt idx="4226">
                  <c:v>20773.6484375</c:v>
                </c:pt>
                <c:pt idx="4227">
                  <c:v>16763.81640625</c:v>
                </c:pt>
                <c:pt idx="4228">
                  <c:v>22004.859375</c:v>
                </c:pt>
                <c:pt idx="4229">
                  <c:v>21854.3046875</c:v>
                </c:pt>
                <c:pt idx="4230">
                  <c:v>24515.04296875</c:v>
                </c:pt>
                <c:pt idx="4231">
                  <c:v>24115.58203125</c:v>
                </c:pt>
                <c:pt idx="4232">
                  <c:v>23370.44140625</c:v>
                </c:pt>
                <c:pt idx="4233">
                  <c:v>23898.22265625</c:v>
                </c:pt>
                <c:pt idx="4234">
                  <c:v>23758.19921875</c:v>
                </c:pt>
                <c:pt idx="4235">
                  <c:v>24032.10546875</c:v>
                </c:pt>
                <c:pt idx="4236">
                  <c:v>24832.39453125</c:v>
                </c:pt>
                <c:pt idx="4237">
                  <c:v>22832.515625</c:v>
                </c:pt>
                <c:pt idx="4238">
                  <c:v>22814.9453125</c:v>
                </c:pt>
                <c:pt idx="4239">
                  <c:v>24665.12890625</c:v>
                </c:pt>
                <c:pt idx="4240">
                  <c:v>23688.625</c:v>
                </c:pt>
                <c:pt idx="4241">
                  <c:v>24545.34765625</c:v>
                </c:pt>
                <c:pt idx="4242">
                  <c:v>22591.578125</c:v>
                </c:pt>
                <c:pt idx="4243">
                  <c:v>21237.3203125</c:v>
                </c:pt>
                <c:pt idx="4244">
                  <c:v>21051.1796875</c:v>
                </c:pt>
                <c:pt idx="4245">
                  <c:v>18106.6015625</c:v>
                </c:pt>
                <c:pt idx="4246">
                  <c:v>17593.921875</c:v>
                </c:pt>
                <c:pt idx="4247">
                  <c:v>13359.09375</c:v>
                </c:pt>
                <c:pt idx="4248">
                  <c:v>8576.1328125</c:v>
                </c:pt>
                <c:pt idx="4249">
                  <c:v>13686.4609375</c:v>
                </c:pt>
                <c:pt idx="4250">
                  <c:v>17801.96875</c:v>
                </c:pt>
                <c:pt idx="4251">
                  <c:v>16709.80859375</c:v>
                </c:pt>
                <c:pt idx="4252">
                  <c:v>19016.359375</c:v>
                </c:pt>
                <c:pt idx="4253">
                  <c:v>18301.765625</c:v>
                </c:pt>
                <c:pt idx="4254">
                  <c:v>18916.0859375</c:v>
                </c:pt>
                <c:pt idx="4255">
                  <c:v>17646.76171875</c:v>
                </c:pt>
                <c:pt idx="4256">
                  <c:v>17366.375</c:v>
                </c:pt>
                <c:pt idx="4257">
                  <c:v>19178.4921875</c:v>
                </c:pt>
                <c:pt idx="4258">
                  <c:v>17582.84375</c:v>
                </c:pt>
                <c:pt idx="4259">
                  <c:v>14562.75</c:v>
                </c:pt>
                <c:pt idx="4260">
                  <c:v>25552.671875</c:v>
                </c:pt>
                <c:pt idx="4261">
                  <c:v>20438.84375</c:v>
                </c:pt>
                <c:pt idx="4262">
                  <c:v>24638.7890625</c:v>
                </c:pt>
                <c:pt idx="4263">
                  <c:v>25027.79296875</c:v>
                </c:pt>
                <c:pt idx="4264">
                  <c:v>23495.953125</c:v>
                </c:pt>
                <c:pt idx="4265">
                  <c:v>19373.1796875</c:v>
                </c:pt>
                <c:pt idx="4266">
                  <c:v>24719.3828125</c:v>
                </c:pt>
                <c:pt idx="4267">
                  <c:v>25110.1640625</c:v>
                </c:pt>
                <c:pt idx="4268">
                  <c:v>25899.64453125</c:v>
                </c:pt>
                <c:pt idx="4269">
                  <c:v>24237.9375</c:v>
                </c:pt>
                <c:pt idx="4270">
                  <c:v>24048.00390625</c:v>
                </c:pt>
                <c:pt idx="4271">
                  <c:v>25708.1328125</c:v>
                </c:pt>
                <c:pt idx="4272">
                  <c:v>25712.59765625</c:v>
                </c:pt>
                <c:pt idx="4273">
                  <c:v>23379.75390625</c:v>
                </c:pt>
                <c:pt idx="4274">
                  <c:v>22741.0703125</c:v>
                </c:pt>
                <c:pt idx="4275">
                  <c:v>19170.6953125</c:v>
                </c:pt>
                <c:pt idx="4276">
                  <c:v>17281.0078125</c:v>
                </c:pt>
                <c:pt idx="4277">
                  <c:v>16193.2109375</c:v>
                </c:pt>
                <c:pt idx="4278">
                  <c:v>18402.765625</c:v>
                </c:pt>
                <c:pt idx="4279">
                  <c:v>17517.3984375</c:v>
                </c:pt>
                <c:pt idx="4280">
                  <c:v>19356.3203125</c:v>
                </c:pt>
                <c:pt idx="4281">
                  <c:v>18971.703125</c:v>
                </c:pt>
                <c:pt idx="4282">
                  <c:v>20098.9921875</c:v>
                </c:pt>
                <c:pt idx="4283">
                  <c:v>19503.1875</c:v>
                </c:pt>
                <c:pt idx="4284">
                  <c:v>18253.1640625</c:v>
                </c:pt>
                <c:pt idx="4285">
                  <c:v>16451.8125</c:v>
                </c:pt>
                <c:pt idx="4286">
                  <c:v>14211.7265625</c:v>
                </c:pt>
                <c:pt idx="4287">
                  <c:v>11025.21875</c:v>
                </c:pt>
                <c:pt idx="4288">
                  <c:v>18852.0234375</c:v>
                </c:pt>
                <c:pt idx="4289">
                  <c:v>19409.53515625</c:v>
                </c:pt>
                <c:pt idx="4290">
                  <c:v>25410.59375</c:v>
                </c:pt>
                <c:pt idx="4291">
                  <c:v>23540.11328125</c:v>
                </c:pt>
                <c:pt idx="4292">
                  <c:v>20785.828125</c:v>
                </c:pt>
                <c:pt idx="4293">
                  <c:v>19067.91015625</c:v>
                </c:pt>
                <c:pt idx="4294">
                  <c:v>20318.80078125</c:v>
                </c:pt>
                <c:pt idx="4295">
                  <c:v>24174.4453125</c:v>
                </c:pt>
                <c:pt idx="4296">
                  <c:v>26779.296875</c:v>
                </c:pt>
                <c:pt idx="4297">
                  <c:v>27537.5546875</c:v>
                </c:pt>
                <c:pt idx="4298">
                  <c:v>25989.88671875</c:v>
                </c:pt>
                <c:pt idx="4299">
                  <c:v>26348.375</c:v>
                </c:pt>
                <c:pt idx="4300">
                  <c:v>25511.55078125</c:v>
                </c:pt>
                <c:pt idx="4301">
                  <c:v>21419.48828125</c:v>
                </c:pt>
                <c:pt idx="4302">
                  <c:v>26503.28125</c:v>
                </c:pt>
                <c:pt idx="4303">
                  <c:v>27308.34375</c:v>
                </c:pt>
                <c:pt idx="4304">
                  <c:v>27080.28515625</c:v>
                </c:pt>
                <c:pt idx="4305">
                  <c:v>18369.5234375</c:v>
                </c:pt>
                <c:pt idx="4306">
                  <c:v>22135.19921875</c:v>
                </c:pt>
                <c:pt idx="4307">
                  <c:v>20466.3671875</c:v>
                </c:pt>
                <c:pt idx="4308">
                  <c:v>19365.32421875</c:v>
                </c:pt>
                <c:pt idx="4309">
                  <c:v>19022.75390625</c:v>
                </c:pt>
                <c:pt idx="4310">
                  <c:v>19368.7578125</c:v>
                </c:pt>
                <c:pt idx="4311">
                  <c:v>20754.66796875</c:v>
                </c:pt>
                <c:pt idx="4312">
                  <c:v>22093.8984375</c:v>
                </c:pt>
                <c:pt idx="4313">
                  <c:v>22376.703125</c:v>
                </c:pt>
                <c:pt idx="4314">
                  <c:v>19985.87109375</c:v>
                </c:pt>
                <c:pt idx="4315">
                  <c:v>22090.8203125</c:v>
                </c:pt>
                <c:pt idx="4316">
                  <c:v>21552.234375</c:v>
                </c:pt>
                <c:pt idx="4317">
                  <c:v>21072.6328125</c:v>
                </c:pt>
                <c:pt idx="4318">
                  <c:v>21317.71875</c:v>
                </c:pt>
                <c:pt idx="4319">
                  <c:v>19986.62890625</c:v>
                </c:pt>
                <c:pt idx="4320">
                  <c:v>15471.9375</c:v>
                </c:pt>
                <c:pt idx="4321">
                  <c:v>13155.640625</c:v>
                </c:pt>
                <c:pt idx="4322">
                  <c:v>10776.6484375</c:v>
                </c:pt>
                <c:pt idx="4323">
                  <c:v>8750.2734375</c:v>
                </c:pt>
                <c:pt idx="4324">
                  <c:v>7297.2109375</c:v>
                </c:pt>
                <c:pt idx="4325">
                  <c:v>8069.359375</c:v>
                </c:pt>
                <c:pt idx="4326">
                  <c:v>10774.5703125</c:v>
                </c:pt>
                <c:pt idx="4327">
                  <c:v>12487.16796875</c:v>
                </c:pt>
                <c:pt idx="4328">
                  <c:v>15486.30078125</c:v>
                </c:pt>
                <c:pt idx="4329">
                  <c:v>16393.25390625</c:v>
                </c:pt>
                <c:pt idx="4330">
                  <c:v>17810.25390625</c:v>
                </c:pt>
                <c:pt idx="4331">
                  <c:v>16386.328125</c:v>
                </c:pt>
                <c:pt idx="4332">
                  <c:v>15047.953125</c:v>
                </c:pt>
                <c:pt idx="4333">
                  <c:v>14286.9453125</c:v>
                </c:pt>
                <c:pt idx="4334">
                  <c:v>16746.859375</c:v>
                </c:pt>
                <c:pt idx="4335">
                  <c:v>17819.1171875</c:v>
                </c:pt>
                <c:pt idx="4336">
                  <c:v>18431.9609375</c:v>
                </c:pt>
                <c:pt idx="4337">
                  <c:v>18618.6171875</c:v>
                </c:pt>
                <c:pt idx="4338">
                  <c:v>17981.0703125</c:v>
                </c:pt>
                <c:pt idx="4339">
                  <c:v>15570.109375</c:v>
                </c:pt>
                <c:pt idx="4340">
                  <c:v>12851.875</c:v>
                </c:pt>
                <c:pt idx="4341">
                  <c:v>16154.765625</c:v>
                </c:pt>
                <c:pt idx="4342">
                  <c:v>18871.859375</c:v>
                </c:pt>
                <c:pt idx="4343">
                  <c:v>18555.03125</c:v>
                </c:pt>
                <c:pt idx="4344">
                  <c:v>18743.6328125</c:v>
                </c:pt>
                <c:pt idx="4345">
                  <c:v>18381.609375</c:v>
                </c:pt>
                <c:pt idx="4346">
                  <c:v>14898.390625</c:v>
                </c:pt>
                <c:pt idx="4347">
                  <c:v>12109.5</c:v>
                </c:pt>
                <c:pt idx="4348">
                  <c:v>18774.54296875</c:v>
                </c:pt>
                <c:pt idx="4349">
                  <c:v>15062.66015625</c:v>
                </c:pt>
                <c:pt idx="4350">
                  <c:v>4447.84375</c:v>
                </c:pt>
                <c:pt idx="4351">
                  <c:v>2682.0703125</c:v>
                </c:pt>
                <c:pt idx="4352">
                  <c:v>-3343.2421875</c:v>
                </c:pt>
                <c:pt idx="4353">
                  <c:v>-7023.546875</c:v>
                </c:pt>
                <c:pt idx="4354">
                  <c:v>-5153.8984375</c:v>
                </c:pt>
                <c:pt idx="4355">
                  <c:v>-4386</c:v>
                </c:pt>
                <c:pt idx="4356">
                  <c:v>-5763.265625</c:v>
                </c:pt>
                <c:pt idx="4357">
                  <c:v>-3648.5859375</c:v>
                </c:pt>
                <c:pt idx="4358">
                  <c:v>-1447.03125</c:v>
                </c:pt>
                <c:pt idx="4359">
                  <c:v>-901.9296875</c:v>
                </c:pt>
                <c:pt idx="4360">
                  <c:v>-2405.21875</c:v>
                </c:pt>
                <c:pt idx="4361">
                  <c:v>-5247.8046875</c:v>
                </c:pt>
                <c:pt idx="4362">
                  <c:v>-6028.6328125</c:v>
                </c:pt>
                <c:pt idx="4363">
                  <c:v>-8450.0703125</c:v>
                </c:pt>
                <c:pt idx="4364">
                  <c:v>4186.2265625</c:v>
                </c:pt>
                <c:pt idx="4365">
                  <c:v>21893.9296875</c:v>
                </c:pt>
                <c:pt idx="4366">
                  <c:v>21727.171875</c:v>
                </c:pt>
                <c:pt idx="4367">
                  <c:v>20260.546875</c:v>
                </c:pt>
                <c:pt idx="4368">
                  <c:v>20627.6171875</c:v>
                </c:pt>
                <c:pt idx="4369">
                  <c:v>21517.2265625</c:v>
                </c:pt>
                <c:pt idx="4370">
                  <c:v>21061.125</c:v>
                </c:pt>
                <c:pt idx="4371">
                  <c:v>21429.8984375</c:v>
                </c:pt>
                <c:pt idx="4372">
                  <c:v>21448.734375</c:v>
                </c:pt>
                <c:pt idx="4373">
                  <c:v>20319.8671875</c:v>
                </c:pt>
                <c:pt idx="4374">
                  <c:v>20044.90625</c:v>
                </c:pt>
                <c:pt idx="4375">
                  <c:v>18793.9765625</c:v>
                </c:pt>
                <c:pt idx="4376">
                  <c:v>19831.1328125</c:v>
                </c:pt>
                <c:pt idx="4377">
                  <c:v>20659.90625</c:v>
                </c:pt>
                <c:pt idx="4378">
                  <c:v>21191.3203125</c:v>
                </c:pt>
                <c:pt idx="4379">
                  <c:v>22031.34375</c:v>
                </c:pt>
                <c:pt idx="4380">
                  <c:v>21665.921875</c:v>
                </c:pt>
                <c:pt idx="4381">
                  <c:v>19767.7421875</c:v>
                </c:pt>
                <c:pt idx="4382">
                  <c:v>17769.4609375</c:v>
                </c:pt>
                <c:pt idx="4383">
                  <c:v>15374.7734375</c:v>
                </c:pt>
                <c:pt idx="4384">
                  <c:v>13430.953125</c:v>
                </c:pt>
                <c:pt idx="4385">
                  <c:v>13387.625</c:v>
                </c:pt>
                <c:pt idx="4386">
                  <c:v>14911.71875</c:v>
                </c:pt>
                <c:pt idx="4387">
                  <c:v>18051.21875</c:v>
                </c:pt>
                <c:pt idx="4388">
                  <c:v>21465.9296875</c:v>
                </c:pt>
                <c:pt idx="4389">
                  <c:v>20563.921875</c:v>
                </c:pt>
                <c:pt idx="4390">
                  <c:v>20912.5390625</c:v>
                </c:pt>
                <c:pt idx="4391">
                  <c:v>22310.40625</c:v>
                </c:pt>
                <c:pt idx="4392">
                  <c:v>22394.3515625</c:v>
                </c:pt>
                <c:pt idx="4393">
                  <c:v>21214.828125</c:v>
                </c:pt>
                <c:pt idx="4394">
                  <c:v>21460.8203125</c:v>
                </c:pt>
                <c:pt idx="4395">
                  <c:v>23144.03125</c:v>
                </c:pt>
                <c:pt idx="4396">
                  <c:v>22260.375</c:v>
                </c:pt>
                <c:pt idx="4397">
                  <c:v>21236.0703125</c:v>
                </c:pt>
                <c:pt idx="4398">
                  <c:v>22415.796875</c:v>
                </c:pt>
                <c:pt idx="4399">
                  <c:v>20045.0625</c:v>
                </c:pt>
                <c:pt idx="4400">
                  <c:v>16681.2421875</c:v>
                </c:pt>
                <c:pt idx="4401">
                  <c:v>12081.390625</c:v>
                </c:pt>
                <c:pt idx="4402">
                  <c:v>18446.640625</c:v>
                </c:pt>
                <c:pt idx="4403">
                  <c:v>22282.734375</c:v>
                </c:pt>
                <c:pt idx="4404">
                  <c:v>21052.328125</c:v>
                </c:pt>
                <c:pt idx="4405">
                  <c:v>21868.71875</c:v>
                </c:pt>
                <c:pt idx="4406">
                  <c:v>22454.1484375</c:v>
                </c:pt>
                <c:pt idx="4407">
                  <c:v>20348.828125</c:v>
                </c:pt>
                <c:pt idx="4408">
                  <c:v>21896.5859375</c:v>
                </c:pt>
                <c:pt idx="4409">
                  <c:v>21903.71875</c:v>
                </c:pt>
                <c:pt idx="4410">
                  <c:v>18012.171875</c:v>
                </c:pt>
                <c:pt idx="4411">
                  <c:v>15861.8046875</c:v>
                </c:pt>
                <c:pt idx="4412">
                  <c:v>13803.859375</c:v>
                </c:pt>
                <c:pt idx="4413">
                  <c:v>12040.1484375</c:v>
                </c:pt>
                <c:pt idx="4414">
                  <c:v>12208.0703125</c:v>
                </c:pt>
                <c:pt idx="4415">
                  <c:v>14898.25</c:v>
                </c:pt>
                <c:pt idx="4416">
                  <c:v>17146.1484375</c:v>
                </c:pt>
                <c:pt idx="4417">
                  <c:v>18589.7421875</c:v>
                </c:pt>
                <c:pt idx="4418">
                  <c:v>19728.40625</c:v>
                </c:pt>
                <c:pt idx="4419">
                  <c:v>20327.9609375</c:v>
                </c:pt>
                <c:pt idx="4420">
                  <c:v>19494.6953125</c:v>
                </c:pt>
                <c:pt idx="4421">
                  <c:v>16555.3125</c:v>
                </c:pt>
                <c:pt idx="4422">
                  <c:v>13483.3359375</c:v>
                </c:pt>
                <c:pt idx="4423">
                  <c:v>10609.5078125</c:v>
                </c:pt>
                <c:pt idx="4424">
                  <c:v>17881.59375</c:v>
                </c:pt>
                <c:pt idx="4425">
                  <c:v>18601.1328125</c:v>
                </c:pt>
                <c:pt idx="4426">
                  <c:v>18587.8203125</c:v>
                </c:pt>
                <c:pt idx="4427">
                  <c:v>18521.9140625</c:v>
                </c:pt>
                <c:pt idx="4428">
                  <c:v>18002.2421875</c:v>
                </c:pt>
                <c:pt idx="4429">
                  <c:v>16762.609375</c:v>
                </c:pt>
                <c:pt idx="4430">
                  <c:v>17182.59375</c:v>
                </c:pt>
                <c:pt idx="4431">
                  <c:v>18220.84375</c:v>
                </c:pt>
                <c:pt idx="4432">
                  <c:v>18057.28125</c:v>
                </c:pt>
                <c:pt idx="4433">
                  <c:v>18252.1015625</c:v>
                </c:pt>
                <c:pt idx="4434">
                  <c:v>18769.578125</c:v>
                </c:pt>
                <c:pt idx="4435">
                  <c:v>19270.546875</c:v>
                </c:pt>
                <c:pt idx="4436">
                  <c:v>18788.484375</c:v>
                </c:pt>
                <c:pt idx="4437">
                  <c:v>18077.9296875</c:v>
                </c:pt>
                <c:pt idx="4438">
                  <c:v>18521.1171875</c:v>
                </c:pt>
                <c:pt idx="4439">
                  <c:v>15949.84375</c:v>
                </c:pt>
                <c:pt idx="4440">
                  <c:v>23332.2734375</c:v>
                </c:pt>
                <c:pt idx="4441">
                  <c:v>24191.109375</c:v>
                </c:pt>
                <c:pt idx="4442">
                  <c:v>23504.65625</c:v>
                </c:pt>
                <c:pt idx="4443">
                  <c:v>22585.6484375</c:v>
                </c:pt>
                <c:pt idx="4444">
                  <c:v>22629.8515625</c:v>
                </c:pt>
                <c:pt idx="4445">
                  <c:v>22123.7890625</c:v>
                </c:pt>
                <c:pt idx="4446">
                  <c:v>21068.578125</c:v>
                </c:pt>
                <c:pt idx="4447">
                  <c:v>22232.6640625</c:v>
                </c:pt>
                <c:pt idx="4448">
                  <c:v>22522.5078125</c:v>
                </c:pt>
                <c:pt idx="4449">
                  <c:v>22899.53515625</c:v>
                </c:pt>
                <c:pt idx="4450">
                  <c:v>22587.7890625</c:v>
                </c:pt>
                <c:pt idx="4451">
                  <c:v>22565.671875</c:v>
                </c:pt>
                <c:pt idx="4452">
                  <c:v>23031.51171875</c:v>
                </c:pt>
                <c:pt idx="4453">
                  <c:v>23206.2578125</c:v>
                </c:pt>
                <c:pt idx="4454">
                  <c:v>23805.56640625</c:v>
                </c:pt>
                <c:pt idx="4455">
                  <c:v>8347.7734375</c:v>
                </c:pt>
                <c:pt idx="4456">
                  <c:v>7052.5078125</c:v>
                </c:pt>
                <c:pt idx="4457">
                  <c:v>7930.7734375</c:v>
                </c:pt>
                <c:pt idx="4458">
                  <c:v>5486.5</c:v>
                </c:pt>
                <c:pt idx="4459">
                  <c:v>9214.2890625</c:v>
                </c:pt>
                <c:pt idx="4460">
                  <c:v>7110.96875</c:v>
                </c:pt>
                <c:pt idx="4461">
                  <c:v>4628.09375</c:v>
                </c:pt>
                <c:pt idx="4462">
                  <c:v>701.859375</c:v>
                </c:pt>
                <c:pt idx="4463">
                  <c:v>3519.0234375</c:v>
                </c:pt>
                <c:pt idx="4464">
                  <c:v>6318.46875</c:v>
                </c:pt>
                <c:pt idx="4465">
                  <c:v>5370.953125</c:v>
                </c:pt>
                <c:pt idx="4466">
                  <c:v>6920.890625</c:v>
                </c:pt>
                <c:pt idx="4467">
                  <c:v>7999.4140625</c:v>
                </c:pt>
                <c:pt idx="4468">
                  <c:v>6458.4375</c:v>
                </c:pt>
                <c:pt idx="4469">
                  <c:v>7708.7890625</c:v>
                </c:pt>
                <c:pt idx="4470">
                  <c:v>28772.4453125</c:v>
                </c:pt>
                <c:pt idx="4471">
                  <c:v>28402.078125</c:v>
                </c:pt>
                <c:pt idx="4472">
                  <c:v>23316.0703125</c:v>
                </c:pt>
                <c:pt idx="4473">
                  <c:v>27725.125</c:v>
                </c:pt>
                <c:pt idx="4474">
                  <c:v>28301.1796875</c:v>
                </c:pt>
                <c:pt idx="4475">
                  <c:v>28603.96875</c:v>
                </c:pt>
                <c:pt idx="4476">
                  <c:v>28588.09375</c:v>
                </c:pt>
                <c:pt idx="4477">
                  <c:v>28369.3046875</c:v>
                </c:pt>
                <c:pt idx="4478">
                  <c:v>23620.0546875</c:v>
                </c:pt>
                <c:pt idx="4479">
                  <c:v>27847.3125</c:v>
                </c:pt>
                <c:pt idx="4480">
                  <c:v>28612.359375</c:v>
                </c:pt>
                <c:pt idx="4481">
                  <c:v>28654.4375</c:v>
                </c:pt>
                <c:pt idx="4482">
                  <c:v>28250.9296875</c:v>
                </c:pt>
                <c:pt idx="4483">
                  <c:v>23677.046875</c:v>
                </c:pt>
                <c:pt idx="4484">
                  <c:v>23642.515625</c:v>
                </c:pt>
                <c:pt idx="4485">
                  <c:v>19414.09375</c:v>
                </c:pt>
                <c:pt idx="4486">
                  <c:v>18246.40625</c:v>
                </c:pt>
                <c:pt idx="4487">
                  <c:v>16082.2265625</c:v>
                </c:pt>
                <c:pt idx="4488">
                  <c:v>14128.703125</c:v>
                </c:pt>
                <c:pt idx="4489">
                  <c:v>14125.625</c:v>
                </c:pt>
                <c:pt idx="4490">
                  <c:v>14228.5390625</c:v>
                </c:pt>
                <c:pt idx="4491">
                  <c:v>16698.5234375</c:v>
                </c:pt>
                <c:pt idx="4492">
                  <c:v>18251.5078125</c:v>
                </c:pt>
                <c:pt idx="4493">
                  <c:v>18729.5</c:v>
                </c:pt>
                <c:pt idx="4494">
                  <c:v>19538.8828125</c:v>
                </c:pt>
                <c:pt idx="4495">
                  <c:v>19902.7109375</c:v>
                </c:pt>
                <c:pt idx="4496">
                  <c:v>16572.5</c:v>
                </c:pt>
                <c:pt idx="4497">
                  <c:v>14014.828125</c:v>
                </c:pt>
                <c:pt idx="4498">
                  <c:v>11410.2265625</c:v>
                </c:pt>
                <c:pt idx="4499">
                  <c:v>20277.578125</c:v>
                </c:pt>
                <c:pt idx="4500">
                  <c:v>20515.2421875</c:v>
                </c:pt>
                <c:pt idx="4501">
                  <c:v>19609.515625</c:v>
                </c:pt>
                <c:pt idx="4502">
                  <c:v>20533.0234375</c:v>
                </c:pt>
                <c:pt idx="4503">
                  <c:v>20275.3125</c:v>
                </c:pt>
                <c:pt idx="4504">
                  <c:v>19954.8359375</c:v>
                </c:pt>
                <c:pt idx="4505">
                  <c:v>20531.078125</c:v>
                </c:pt>
                <c:pt idx="4506">
                  <c:v>20096.234375</c:v>
                </c:pt>
                <c:pt idx="4507">
                  <c:v>16584.51953125</c:v>
                </c:pt>
                <c:pt idx="4508">
                  <c:v>12434.671875</c:v>
                </c:pt>
                <c:pt idx="4509">
                  <c:v>13402.1875</c:v>
                </c:pt>
                <c:pt idx="4510">
                  <c:v>18846.609375</c:v>
                </c:pt>
                <c:pt idx="4511">
                  <c:v>16986.8203125</c:v>
                </c:pt>
                <c:pt idx="4512">
                  <c:v>17357.75</c:v>
                </c:pt>
                <c:pt idx="4513">
                  <c:v>18786.1875</c:v>
                </c:pt>
                <c:pt idx="4514">
                  <c:v>19891.76171875</c:v>
                </c:pt>
                <c:pt idx="4515">
                  <c:v>22372.96875</c:v>
                </c:pt>
                <c:pt idx="4516">
                  <c:v>21995.1875</c:v>
                </c:pt>
                <c:pt idx="4517">
                  <c:v>21232.0390625</c:v>
                </c:pt>
                <c:pt idx="4518">
                  <c:v>20820.4375</c:v>
                </c:pt>
                <c:pt idx="4519">
                  <c:v>21580.734375</c:v>
                </c:pt>
                <c:pt idx="4520">
                  <c:v>19282.3125</c:v>
                </c:pt>
                <c:pt idx="4521">
                  <c:v>18031.2890625</c:v>
                </c:pt>
                <c:pt idx="4522">
                  <c:v>18689.578125</c:v>
                </c:pt>
                <c:pt idx="4523">
                  <c:v>21585.86328125</c:v>
                </c:pt>
                <c:pt idx="4524">
                  <c:v>21768.78515625</c:v>
                </c:pt>
                <c:pt idx="4525">
                  <c:v>18858.5859375</c:v>
                </c:pt>
                <c:pt idx="4526">
                  <c:v>16502.8203125</c:v>
                </c:pt>
                <c:pt idx="4527">
                  <c:v>22353.78515625</c:v>
                </c:pt>
                <c:pt idx="4528">
                  <c:v>21248.49609375</c:v>
                </c:pt>
                <c:pt idx="4529">
                  <c:v>22102.37890625</c:v>
                </c:pt>
                <c:pt idx="4530">
                  <c:v>19978.3984375</c:v>
                </c:pt>
                <c:pt idx="4531">
                  <c:v>17985.9140625</c:v>
                </c:pt>
                <c:pt idx="4532">
                  <c:v>16328.984375</c:v>
                </c:pt>
                <c:pt idx="4533">
                  <c:v>14867.546875</c:v>
                </c:pt>
                <c:pt idx="4534">
                  <c:v>15746.9609375</c:v>
                </c:pt>
                <c:pt idx="4535">
                  <c:v>17141.5703125</c:v>
                </c:pt>
                <c:pt idx="4536">
                  <c:v>18350.484375</c:v>
                </c:pt>
                <c:pt idx="4537">
                  <c:v>19343.375</c:v>
                </c:pt>
                <c:pt idx="4538">
                  <c:v>19547.29296875</c:v>
                </c:pt>
                <c:pt idx="4539">
                  <c:v>16179.4140625</c:v>
                </c:pt>
                <c:pt idx="4540">
                  <c:v>13783.0703125</c:v>
                </c:pt>
                <c:pt idx="4541">
                  <c:v>14403.203125</c:v>
                </c:pt>
                <c:pt idx="4542">
                  <c:v>18668.94140625</c:v>
                </c:pt>
                <c:pt idx="4543">
                  <c:v>18343.828125</c:v>
                </c:pt>
                <c:pt idx="4544">
                  <c:v>18032.484375</c:v>
                </c:pt>
                <c:pt idx="4545">
                  <c:v>22116.1875</c:v>
                </c:pt>
                <c:pt idx="4546">
                  <c:v>19684.71875</c:v>
                </c:pt>
                <c:pt idx="4547">
                  <c:v>17242.09375</c:v>
                </c:pt>
                <c:pt idx="4548">
                  <c:v>17246.828125</c:v>
                </c:pt>
                <c:pt idx="4549">
                  <c:v>18755.17578125</c:v>
                </c:pt>
                <c:pt idx="4550">
                  <c:v>21947.7578125</c:v>
                </c:pt>
                <c:pt idx="4551">
                  <c:v>22209.7109375</c:v>
                </c:pt>
                <c:pt idx="4552">
                  <c:v>22524.9609375</c:v>
                </c:pt>
                <c:pt idx="4553">
                  <c:v>23086.39453125</c:v>
                </c:pt>
                <c:pt idx="4554">
                  <c:v>22661.85546875</c:v>
                </c:pt>
                <c:pt idx="4555">
                  <c:v>23046.94140625</c:v>
                </c:pt>
                <c:pt idx="4556">
                  <c:v>22564.76953125</c:v>
                </c:pt>
                <c:pt idx="4557">
                  <c:v>18667.37890625</c:v>
                </c:pt>
                <c:pt idx="4558">
                  <c:v>22263.4765625</c:v>
                </c:pt>
                <c:pt idx="4559">
                  <c:v>22440.88671875</c:v>
                </c:pt>
                <c:pt idx="4560">
                  <c:v>20553.0703125</c:v>
                </c:pt>
                <c:pt idx="4561">
                  <c:v>16490.640625</c:v>
                </c:pt>
                <c:pt idx="4562">
                  <c:v>15792.328125</c:v>
                </c:pt>
                <c:pt idx="4563">
                  <c:v>23154.15625</c:v>
                </c:pt>
                <c:pt idx="4564">
                  <c:v>23201.7734375</c:v>
                </c:pt>
                <c:pt idx="4565">
                  <c:v>21134.7109375</c:v>
                </c:pt>
                <c:pt idx="4566">
                  <c:v>23074.9765625</c:v>
                </c:pt>
                <c:pt idx="4567">
                  <c:v>17767.7890625</c:v>
                </c:pt>
                <c:pt idx="4568">
                  <c:v>20893.4375</c:v>
                </c:pt>
                <c:pt idx="4569">
                  <c:v>16240.4765625</c:v>
                </c:pt>
                <c:pt idx="4570">
                  <c:v>17228.1640625</c:v>
                </c:pt>
                <c:pt idx="4571">
                  <c:v>22274.3046875</c:v>
                </c:pt>
                <c:pt idx="4572">
                  <c:v>21423.359375</c:v>
                </c:pt>
                <c:pt idx="4573">
                  <c:v>21483.40234375</c:v>
                </c:pt>
                <c:pt idx="4574">
                  <c:v>22346.62109375</c:v>
                </c:pt>
                <c:pt idx="4575">
                  <c:v>23342.87890625</c:v>
                </c:pt>
                <c:pt idx="4576">
                  <c:v>22804.65625</c:v>
                </c:pt>
                <c:pt idx="4577">
                  <c:v>22831.3203125</c:v>
                </c:pt>
                <c:pt idx="4578">
                  <c:v>23166.15625</c:v>
                </c:pt>
                <c:pt idx="4579">
                  <c:v>23638.5</c:v>
                </c:pt>
                <c:pt idx="4580">
                  <c:v>21466.453125</c:v>
                </c:pt>
                <c:pt idx="4581">
                  <c:v>19043.0546875</c:v>
                </c:pt>
                <c:pt idx="4582">
                  <c:v>23057.734375</c:v>
                </c:pt>
                <c:pt idx="4583">
                  <c:v>18958.1796875</c:v>
                </c:pt>
                <c:pt idx="4584">
                  <c:v>15647.5078125</c:v>
                </c:pt>
                <c:pt idx="4585">
                  <c:v>23716.421875</c:v>
                </c:pt>
                <c:pt idx="4586">
                  <c:v>23685.7734375</c:v>
                </c:pt>
                <c:pt idx="4587">
                  <c:v>20434.26171875</c:v>
                </c:pt>
                <c:pt idx="4588">
                  <c:v>22081.01171875</c:v>
                </c:pt>
                <c:pt idx="4589">
                  <c:v>23814.75390625</c:v>
                </c:pt>
                <c:pt idx="4590">
                  <c:v>24790.0859375</c:v>
                </c:pt>
                <c:pt idx="4591">
                  <c:v>23926.765625</c:v>
                </c:pt>
                <c:pt idx="4592">
                  <c:v>21712.6875</c:v>
                </c:pt>
                <c:pt idx="4593">
                  <c:v>17215.140625</c:v>
                </c:pt>
                <c:pt idx="4594">
                  <c:v>17441.3828125</c:v>
                </c:pt>
                <c:pt idx="4595">
                  <c:v>23931.734375</c:v>
                </c:pt>
                <c:pt idx="4596">
                  <c:v>24379.640625</c:v>
                </c:pt>
                <c:pt idx="4597">
                  <c:v>24464.8125</c:v>
                </c:pt>
                <c:pt idx="4598">
                  <c:v>18375.5</c:v>
                </c:pt>
                <c:pt idx="4599">
                  <c:v>12483.5</c:v>
                </c:pt>
                <c:pt idx="4600">
                  <c:v>20492.5859375</c:v>
                </c:pt>
                <c:pt idx="4601">
                  <c:v>22086.6640625</c:v>
                </c:pt>
                <c:pt idx="4602">
                  <c:v>24182.6796875</c:v>
                </c:pt>
                <c:pt idx="4603">
                  <c:v>24636.859375</c:v>
                </c:pt>
                <c:pt idx="4604">
                  <c:v>23016.0859375</c:v>
                </c:pt>
                <c:pt idx="4605">
                  <c:v>22878.828125</c:v>
                </c:pt>
                <c:pt idx="4606">
                  <c:v>22085.1796875</c:v>
                </c:pt>
                <c:pt idx="4607">
                  <c:v>21240.91015625</c:v>
                </c:pt>
                <c:pt idx="4608">
                  <c:v>22032.91015625</c:v>
                </c:pt>
                <c:pt idx="4609">
                  <c:v>23677.41015625</c:v>
                </c:pt>
                <c:pt idx="4610">
                  <c:v>21594.7109375</c:v>
                </c:pt>
                <c:pt idx="4611">
                  <c:v>23186.140625</c:v>
                </c:pt>
                <c:pt idx="4612">
                  <c:v>21992.79296875</c:v>
                </c:pt>
                <c:pt idx="4613">
                  <c:v>21239.8828125</c:v>
                </c:pt>
                <c:pt idx="4614">
                  <c:v>22998.4921875</c:v>
                </c:pt>
                <c:pt idx="4615">
                  <c:v>23378.30859375</c:v>
                </c:pt>
                <c:pt idx="4616">
                  <c:v>22977.11328125</c:v>
                </c:pt>
                <c:pt idx="4617">
                  <c:v>22748.66796875</c:v>
                </c:pt>
                <c:pt idx="4618">
                  <c:v>21105.84375</c:v>
                </c:pt>
                <c:pt idx="4619">
                  <c:v>20952.40625</c:v>
                </c:pt>
                <c:pt idx="4620">
                  <c:v>24073.1171875</c:v>
                </c:pt>
                <c:pt idx="4621">
                  <c:v>24079.1484375</c:v>
                </c:pt>
                <c:pt idx="4622">
                  <c:v>23230.4140625</c:v>
                </c:pt>
                <c:pt idx="4623">
                  <c:v>23146.46875</c:v>
                </c:pt>
                <c:pt idx="4624">
                  <c:v>23091.84375</c:v>
                </c:pt>
                <c:pt idx="4625">
                  <c:v>21638.015625</c:v>
                </c:pt>
                <c:pt idx="4626">
                  <c:v>20124.9140625</c:v>
                </c:pt>
                <c:pt idx="4627">
                  <c:v>20360.16015625</c:v>
                </c:pt>
                <c:pt idx="4628">
                  <c:v>23671.3046875</c:v>
                </c:pt>
                <c:pt idx="4629">
                  <c:v>23219.54296875</c:v>
                </c:pt>
                <c:pt idx="4630">
                  <c:v>20108.1484375</c:v>
                </c:pt>
                <c:pt idx="4631">
                  <c:v>17807.2421875</c:v>
                </c:pt>
                <c:pt idx="4632">
                  <c:v>23617.50390625</c:v>
                </c:pt>
                <c:pt idx="4633">
                  <c:v>23226.0546875</c:v>
                </c:pt>
                <c:pt idx="4634">
                  <c:v>23959.23046875</c:v>
                </c:pt>
                <c:pt idx="4635">
                  <c:v>18058.2578125</c:v>
                </c:pt>
                <c:pt idx="4636">
                  <c:v>18628.9453125</c:v>
                </c:pt>
                <c:pt idx="4637">
                  <c:v>17940.265625</c:v>
                </c:pt>
                <c:pt idx="4638">
                  <c:v>19499.1015625</c:v>
                </c:pt>
                <c:pt idx="4639">
                  <c:v>19813.4921875</c:v>
                </c:pt>
                <c:pt idx="4640">
                  <c:v>18510.3671875</c:v>
                </c:pt>
                <c:pt idx="4641">
                  <c:v>17051.6015625</c:v>
                </c:pt>
                <c:pt idx="4642">
                  <c:v>15451.6875</c:v>
                </c:pt>
                <c:pt idx="4643">
                  <c:v>15920.3359375</c:v>
                </c:pt>
                <c:pt idx="4644">
                  <c:v>16834.96875</c:v>
                </c:pt>
                <c:pt idx="4645">
                  <c:v>17616.0859375</c:v>
                </c:pt>
                <c:pt idx="4646">
                  <c:v>16723.46875</c:v>
                </c:pt>
                <c:pt idx="4647">
                  <c:v>15464.9375</c:v>
                </c:pt>
                <c:pt idx="4648">
                  <c:v>14366.7109375</c:v>
                </c:pt>
                <c:pt idx="4649">
                  <c:v>15027.546875</c:v>
                </c:pt>
                <c:pt idx="4650">
                  <c:v>22839.546875</c:v>
                </c:pt>
                <c:pt idx="4651">
                  <c:v>23159.31640625</c:v>
                </c:pt>
                <c:pt idx="4652">
                  <c:v>23690.70703125</c:v>
                </c:pt>
                <c:pt idx="4653">
                  <c:v>23180.58984375</c:v>
                </c:pt>
                <c:pt idx="4654">
                  <c:v>23053.14453125</c:v>
                </c:pt>
                <c:pt idx="4655">
                  <c:v>23581.19921875</c:v>
                </c:pt>
                <c:pt idx="4656">
                  <c:v>23321.2734375</c:v>
                </c:pt>
                <c:pt idx="4657">
                  <c:v>23271.81640625</c:v>
                </c:pt>
                <c:pt idx="4658">
                  <c:v>22995.1484375</c:v>
                </c:pt>
                <c:pt idx="4659">
                  <c:v>22251.19140625</c:v>
                </c:pt>
                <c:pt idx="4660">
                  <c:v>22775.3515625</c:v>
                </c:pt>
                <c:pt idx="4661">
                  <c:v>24154.33203125</c:v>
                </c:pt>
                <c:pt idx="4662">
                  <c:v>23651.2890625</c:v>
                </c:pt>
                <c:pt idx="4663">
                  <c:v>24197.93359375</c:v>
                </c:pt>
                <c:pt idx="4664">
                  <c:v>24179.42578125</c:v>
                </c:pt>
                <c:pt idx="4665">
                  <c:v>22707.84765625</c:v>
                </c:pt>
                <c:pt idx="4666">
                  <c:v>22245.3203125</c:v>
                </c:pt>
                <c:pt idx="4667">
                  <c:v>21211.87109375</c:v>
                </c:pt>
                <c:pt idx="4668">
                  <c:v>21626.69140625</c:v>
                </c:pt>
                <c:pt idx="4669">
                  <c:v>22061.49609375</c:v>
                </c:pt>
                <c:pt idx="4670">
                  <c:v>21506.8828125</c:v>
                </c:pt>
                <c:pt idx="4671">
                  <c:v>22366.2890625</c:v>
                </c:pt>
                <c:pt idx="4672">
                  <c:v>21156.5390625</c:v>
                </c:pt>
                <c:pt idx="4673">
                  <c:v>21317.8203125</c:v>
                </c:pt>
                <c:pt idx="4674">
                  <c:v>19727.27734375</c:v>
                </c:pt>
                <c:pt idx="4675">
                  <c:v>22879.1796875</c:v>
                </c:pt>
                <c:pt idx="4676">
                  <c:v>21223.32421875</c:v>
                </c:pt>
                <c:pt idx="4677">
                  <c:v>20110.859375</c:v>
                </c:pt>
                <c:pt idx="4678">
                  <c:v>20779.7265625</c:v>
                </c:pt>
                <c:pt idx="4679">
                  <c:v>22552.9140625</c:v>
                </c:pt>
                <c:pt idx="4680">
                  <c:v>22471.5390625</c:v>
                </c:pt>
                <c:pt idx="4681">
                  <c:v>20773.171875</c:v>
                </c:pt>
                <c:pt idx="4682">
                  <c:v>19414.71875</c:v>
                </c:pt>
                <c:pt idx="4683">
                  <c:v>18412.9921875</c:v>
                </c:pt>
                <c:pt idx="4684">
                  <c:v>20976.125</c:v>
                </c:pt>
                <c:pt idx="4685">
                  <c:v>23161.6875</c:v>
                </c:pt>
                <c:pt idx="4686">
                  <c:v>23327.3046875</c:v>
                </c:pt>
                <c:pt idx="4687">
                  <c:v>23389.0625</c:v>
                </c:pt>
                <c:pt idx="4688">
                  <c:v>22852.328125</c:v>
                </c:pt>
                <c:pt idx="4689">
                  <c:v>23183.671875</c:v>
                </c:pt>
                <c:pt idx="4690">
                  <c:v>21598.6640625</c:v>
                </c:pt>
                <c:pt idx="4691">
                  <c:v>21549.3203125</c:v>
                </c:pt>
                <c:pt idx="4692">
                  <c:v>21619.0859375</c:v>
                </c:pt>
                <c:pt idx="4693">
                  <c:v>20788.4765625</c:v>
                </c:pt>
                <c:pt idx="4694">
                  <c:v>20774.5390625</c:v>
                </c:pt>
                <c:pt idx="4695">
                  <c:v>17765.9375</c:v>
                </c:pt>
                <c:pt idx="4696">
                  <c:v>16327.640625</c:v>
                </c:pt>
                <c:pt idx="4697">
                  <c:v>14662.890625</c:v>
                </c:pt>
                <c:pt idx="4698">
                  <c:v>15068.703125</c:v>
                </c:pt>
                <c:pt idx="4699">
                  <c:v>15929.11328125</c:v>
                </c:pt>
                <c:pt idx="4700">
                  <c:v>17730.4375</c:v>
                </c:pt>
                <c:pt idx="4701">
                  <c:v>15221.265625</c:v>
                </c:pt>
                <c:pt idx="4702">
                  <c:v>14207.84375</c:v>
                </c:pt>
                <c:pt idx="4703">
                  <c:v>17228.546875</c:v>
                </c:pt>
                <c:pt idx="4704">
                  <c:v>14342.171875</c:v>
                </c:pt>
                <c:pt idx="4705">
                  <c:v>16166.2109375</c:v>
                </c:pt>
                <c:pt idx="4706">
                  <c:v>17542.5390625</c:v>
                </c:pt>
                <c:pt idx="4707">
                  <c:v>16960.2578125</c:v>
                </c:pt>
                <c:pt idx="4708">
                  <c:v>12816.203125</c:v>
                </c:pt>
                <c:pt idx="4709">
                  <c:v>15572.15625</c:v>
                </c:pt>
                <c:pt idx="4710">
                  <c:v>19851.7890625</c:v>
                </c:pt>
                <c:pt idx="4711">
                  <c:v>14459.2734375</c:v>
                </c:pt>
                <c:pt idx="4712">
                  <c:v>12945.96875</c:v>
                </c:pt>
                <c:pt idx="4713">
                  <c:v>11614.890625</c:v>
                </c:pt>
                <c:pt idx="4714">
                  <c:v>10510.6328125</c:v>
                </c:pt>
                <c:pt idx="4715">
                  <c:v>9610.296875</c:v>
                </c:pt>
                <c:pt idx="4716">
                  <c:v>10124.984375</c:v>
                </c:pt>
                <c:pt idx="4717">
                  <c:v>12902.53125</c:v>
                </c:pt>
                <c:pt idx="4718">
                  <c:v>15823.046875</c:v>
                </c:pt>
                <c:pt idx="4719">
                  <c:v>19494.921875</c:v>
                </c:pt>
                <c:pt idx="4720">
                  <c:v>20374.2734375</c:v>
                </c:pt>
                <c:pt idx="4721">
                  <c:v>19822.9765625</c:v>
                </c:pt>
                <c:pt idx="4722">
                  <c:v>18835.9296875</c:v>
                </c:pt>
                <c:pt idx="4723">
                  <c:v>18136.25</c:v>
                </c:pt>
                <c:pt idx="4724">
                  <c:v>17973.5078125</c:v>
                </c:pt>
                <c:pt idx="4725">
                  <c:v>10495.8125</c:v>
                </c:pt>
                <c:pt idx="4726">
                  <c:v>8870.953125</c:v>
                </c:pt>
                <c:pt idx="4727">
                  <c:v>9500.0078125</c:v>
                </c:pt>
                <c:pt idx="4728">
                  <c:v>6315.234375</c:v>
                </c:pt>
                <c:pt idx="4729">
                  <c:v>5612.5</c:v>
                </c:pt>
                <c:pt idx="4730">
                  <c:v>4697.1171875</c:v>
                </c:pt>
                <c:pt idx="4731">
                  <c:v>3662.0234375</c:v>
                </c:pt>
                <c:pt idx="4732">
                  <c:v>3813.109375</c:v>
                </c:pt>
                <c:pt idx="4733">
                  <c:v>3491.5859375</c:v>
                </c:pt>
                <c:pt idx="4734">
                  <c:v>3807.78125</c:v>
                </c:pt>
                <c:pt idx="4735">
                  <c:v>4261.0234375</c:v>
                </c:pt>
                <c:pt idx="4736">
                  <c:v>3678.90625</c:v>
                </c:pt>
                <c:pt idx="4737">
                  <c:v>3422.046875</c:v>
                </c:pt>
                <c:pt idx="4738">
                  <c:v>4720.4453125</c:v>
                </c:pt>
                <c:pt idx="4739">
                  <c:v>1638.828125</c:v>
                </c:pt>
                <c:pt idx="4740">
                  <c:v>30672.98046875</c:v>
                </c:pt>
                <c:pt idx="4741">
                  <c:v>25514.48828125</c:v>
                </c:pt>
                <c:pt idx="4742">
                  <c:v>30141.41796875</c:v>
                </c:pt>
                <c:pt idx="4743">
                  <c:v>30201.9921875</c:v>
                </c:pt>
                <c:pt idx="4744">
                  <c:v>30086.92578125</c:v>
                </c:pt>
                <c:pt idx="4745">
                  <c:v>30812.90234375</c:v>
                </c:pt>
                <c:pt idx="4746">
                  <c:v>30495.2421875</c:v>
                </c:pt>
                <c:pt idx="4747">
                  <c:v>30134.0625</c:v>
                </c:pt>
                <c:pt idx="4748">
                  <c:v>30438.09375</c:v>
                </c:pt>
                <c:pt idx="4749">
                  <c:v>30645.546875</c:v>
                </c:pt>
                <c:pt idx="4750">
                  <c:v>26705.6328125</c:v>
                </c:pt>
                <c:pt idx="4751">
                  <c:v>22686.65234375</c:v>
                </c:pt>
                <c:pt idx="4752">
                  <c:v>28671.375</c:v>
                </c:pt>
                <c:pt idx="4753">
                  <c:v>27349.484375</c:v>
                </c:pt>
                <c:pt idx="4754">
                  <c:v>26746.6875</c:v>
                </c:pt>
                <c:pt idx="4755">
                  <c:v>18208.15625</c:v>
                </c:pt>
                <c:pt idx="4756">
                  <c:v>16211.328125</c:v>
                </c:pt>
                <c:pt idx="4757">
                  <c:v>16173.7734375</c:v>
                </c:pt>
                <c:pt idx="4758">
                  <c:v>14596.90625</c:v>
                </c:pt>
                <c:pt idx="4759">
                  <c:v>13757.1796875</c:v>
                </c:pt>
                <c:pt idx="4760">
                  <c:v>14872.8515625</c:v>
                </c:pt>
                <c:pt idx="4761">
                  <c:v>16079.703125</c:v>
                </c:pt>
                <c:pt idx="4762">
                  <c:v>17446.375</c:v>
                </c:pt>
                <c:pt idx="4763">
                  <c:v>14560.6484375</c:v>
                </c:pt>
                <c:pt idx="4764">
                  <c:v>10944.2265625</c:v>
                </c:pt>
                <c:pt idx="4765">
                  <c:v>10475.9765625</c:v>
                </c:pt>
                <c:pt idx="4766">
                  <c:v>17674.6875</c:v>
                </c:pt>
                <c:pt idx="4767">
                  <c:v>16566.2890625</c:v>
                </c:pt>
                <c:pt idx="4768">
                  <c:v>16007.890625</c:v>
                </c:pt>
                <c:pt idx="4769">
                  <c:v>16481.0078125</c:v>
                </c:pt>
                <c:pt idx="4770">
                  <c:v>22593.78125</c:v>
                </c:pt>
                <c:pt idx="4771">
                  <c:v>24916.2109375</c:v>
                </c:pt>
                <c:pt idx="4772">
                  <c:v>24703.21875</c:v>
                </c:pt>
                <c:pt idx="4773">
                  <c:v>21087.3671875</c:v>
                </c:pt>
                <c:pt idx="4774">
                  <c:v>23323.1484375</c:v>
                </c:pt>
                <c:pt idx="4775">
                  <c:v>24082.8359375</c:v>
                </c:pt>
                <c:pt idx="4776">
                  <c:v>21898.6015625</c:v>
                </c:pt>
                <c:pt idx="4777">
                  <c:v>18393.53125</c:v>
                </c:pt>
                <c:pt idx="4778">
                  <c:v>12630.7578125</c:v>
                </c:pt>
                <c:pt idx="4779">
                  <c:v>24131.046875</c:v>
                </c:pt>
                <c:pt idx="4780">
                  <c:v>24869.421875</c:v>
                </c:pt>
                <c:pt idx="4781">
                  <c:v>24037.703125</c:v>
                </c:pt>
                <c:pt idx="4782">
                  <c:v>24719.1171875</c:v>
                </c:pt>
                <c:pt idx="4783">
                  <c:v>20752.1328125</c:v>
                </c:pt>
                <c:pt idx="4784">
                  <c:v>24787.7578125</c:v>
                </c:pt>
                <c:pt idx="4785">
                  <c:v>19823.890625</c:v>
                </c:pt>
                <c:pt idx="4786">
                  <c:v>22615.828125</c:v>
                </c:pt>
                <c:pt idx="4787">
                  <c:v>17484.4140625</c:v>
                </c:pt>
                <c:pt idx="4788">
                  <c:v>15695.953125</c:v>
                </c:pt>
                <c:pt idx="4789">
                  <c:v>15419.28125</c:v>
                </c:pt>
                <c:pt idx="4790">
                  <c:v>15169.1640625</c:v>
                </c:pt>
                <c:pt idx="4791">
                  <c:v>16906.5</c:v>
                </c:pt>
                <c:pt idx="4792">
                  <c:v>20392.1953125</c:v>
                </c:pt>
                <c:pt idx="4793">
                  <c:v>22730.25</c:v>
                </c:pt>
                <c:pt idx="4794">
                  <c:v>22338.578125</c:v>
                </c:pt>
                <c:pt idx="4795">
                  <c:v>19152.9921875</c:v>
                </c:pt>
                <c:pt idx="4796">
                  <c:v>19142.2265625</c:v>
                </c:pt>
                <c:pt idx="4797">
                  <c:v>21419.0390625</c:v>
                </c:pt>
                <c:pt idx="4798">
                  <c:v>22430.5703125</c:v>
                </c:pt>
                <c:pt idx="4799">
                  <c:v>22530.453125</c:v>
                </c:pt>
                <c:pt idx="4800">
                  <c:v>25970.51953125</c:v>
                </c:pt>
                <c:pt idx="4801">
                  <c:v>25769.9296875</c:v>
                </c:pt>
                <c:pt idx="4802">
                  <c:v>24217.609375</c:v>
                </c:pt>
                <c:pt idx="4803">
                  <c:v>27311.10546875</c:v>
                </c:pt>
                <c:pt idx="4804">
                  <c:v>26967.18359375</c:v>
                </c:pt>
                <c:pt idx="4805">
                  <c:v>26714.13671875</c:v>
                </c:pt>
                <c:pt idx="4806">
                  <c:v>25696.31640625</c:v>
                </c:pt>
                <c:pt idx="4807">
                  <c:v>25979.3203125</c:v>
                </c:pt>
                <c:pt idx="4808">
                  <c:v>25034.98046875</c:v>
                </c:pt>
                <c:pt idx="4809">
                  <c:v>23270.359375</c:v>
                </c:pt>
                <c:pt idx="4810">
                  <c:v>25904.44921875</c:v>
                </c:pt>
                <c:pt idx="4811">
                  <c:v>25651.6484375</c:v>
                </c:pt>
                <c:pt idx="4812">
                  <c:v>26243.85546875</c:v>
                </c:pt>
                <c:pt idx="4813">
                  <c:v>26850.76171875</c:v>
                </c:pt>
                <c:pt idx="4814">
                  <c:v>24970.7578125</c:v>
                </c:pt>
                <c:pt idx="4815">
                  <c:v>21654.5625</c:v>
                </c:pt>
                <c:pt idx="4816">
                  <c:v>20500.67578125</c:v>
                </c:pt>
                <c:pt idx="4817">
                  <c:v>21397.046875</c:v>
                </c:pt>
                <c:pt idx="4818">
                  <c:v>21989.8515625</c:v>
                </c:pt>
                <c:pt idx="4819">
                  <c:v>20423.8203125</c:v>
                </c:pt>
                <c:pt idx="4820">
                  <c:v>17250.5546875</c:v>
                </c:pt>
                <c:pt idx="4821">
                  <c:v>22528.875</c:v>
                </c:pt>
                <c:pt idx="4822">
                  <c:v>21381.89453125</c:v>
                </c:pt>
                <c:pt idx="4823">
                  <c:v>19991.30859375</c:v>
                </c:pt>
                <c:pt idx="4824">
                  <c:v>21041.9453125</c:v>
                </c:pt>
                <c:pt idx="4825">
                  <c:v>22048.37890625</c:v>
                </c:pt>
                <c:pt idx="4826">
                  <c:v>20942.08984375</c:v>
                </c:pt>
                <c:pt idx="4827">
                  <c:v>21374.3125</c:v>
                </c:pt>
                <c:pt idx="4828">
                  <c:v>22340.34375</c:v>
                </c:pt>
                <c:pt idx="4829">
                  <c:v>20146.47265625</c:v>
                </c:pt>
                <c:pt idx="4830">
                  <c:v>21460.50390625</c:v>
                </c:pt>
                <c:pt idx="4831">
                  <c:v>20049.19921875</c:v>
                </c:pt>
                <c:pt idx="4832">
                  <c:v>19975.2578125</c:v>
                </c:pt>
                <c:pt idx="4833">
                  <c:v>19923.88671875</c:v>
                </c:pt>
                <c:pt idx="4834">
                  <c:v>22233.3203125</c:v>
                </c:pt>
                <c:pt idx="4835">
                  <c:v>22937.99609375</c:v>
                </c:pt>
                <c:pt idx="4836">
                  <c:v>20858.6015625</c:v>
                </c:pt>
                <c:pt idx="4837">
                  <c:v>22655.33203125</c:v>
                </c:pt>
                <c:pt idx="4838">
                  <c:v>21343.56640625</c:v>
                </c:pt>
                <c:pt idx="4839">
                  <c:v>20809.484375</c:v>
                </c:pt>
                <c:pt idx="4840">
                  <c:v>21238.0390625</c:v>
                </c:pt>
                <c:pt idx="4841">
                  <c:v>20696.41015625</c:v>
                </c:pt>
                <c:pt idx="4842">
                  <c:v>22671.54296875</c:v>
                </c:pt>
                <c:pt idx="4843">
                  <c:v>22556.94140625</c:v>
                </c:pt>
                <c:pt idx="4844">
                  <c:v>20443.52734375</c:v>
                </c:pt>
                <c:pt idx="4845">
                  <c:v>22384.3359375</c:v>
                </c:pt>
                <c:pt idx="4846">
                  <c:v>19380.0234375</c:v>
                </c:pt>
                <c:pt idx="4847">
                  <c:v>15162.953125</c:v>
                </c:pt>
                <c:pt idx="4848">
                  <c:v>14922.921875</c:v>
                </c:pt>
                <c:pt idx="4849">
                  <c:v>21276.359375</c:v>
                </c:pt>
                <c:pt idx="4850">
                  <c:v>22715.7265625</c:v>
                </c:pt>
                <c:pt idx="4851">
                  <c:v>20957.13671875</c:v>
                </c:pt>
                <c:pt idx="4852">
                  <c:v>18061.3359375</c:v>
                </c:pt>
                <c:pt idx="4853">
                  <c:v>21416.9375</c:v>
                </c:pt>
                <c:pt idx="4854">
                  <c:v>18255.640625</c:v>
                </c:pt>
                <c:pt idx="4855">
                  <c:v>14195.53125</c:v>
                </c:pt>
                <c:pt idx="4856">
                  <c:v>14792.25</c:v>
                </c:pt>
                <c:pt idx="4857">
                  <c:v>21443.82421875</c:v>
                </c:pt>
                <c:pt idx="4858">
                  <c:v>21266.75390625</c:v>
                </c:pt>
                <c:pt idx="4859">
                  <c:v>22585.20703125</c:v>
                </c:pt>
                <c:pt idx="4860">
                  <c:v>27374.37890625</c:v>
                </c:pt>
                <c:pt idx="4861">
                  <c:v>27215.08203125</c:v>
                </c:pt>
                <c:pt idx="4862">
                  <c:v>26228.30078125</c:v>
                </c:pt>
                <c:pt idx="4863">
                  <c:v>22343.44921875</c:v>
                </c:pt>
                <c:pt idx="4864">
                  <c:v>23041.16015625</c:v>
                </c:pt>
                <c:pt idx="4865">
                  <c:v>27431.03125</c:v>
                </c:pt>
                <c:pt idx="4866">
                  <c:v>22177.65234375</c:v>
                </c:pt>
                <c:pt idx="4867">
                  <c:v>16882.29296875</c:v>
                </c:pt>
                <c:pt idx="4868">
                  <c:v>23252.078125</c:v>
                </c:pt>
                <c:pt idx="4869">
                  <c:v>24259.609375</c:v>
                </c:pt>
                <c:pt idx="4870">
                  <c:v>27881.98828125</c:v>
                </c:pt>
                <c:pt idx="4871">
                  <c:v>25956.734375</c:v>
                </c:pt>
                <c:pt idx="4872">
                  <c:v>26883.515625</c:v>
                </c:pt>
                <c:pt idx="4873">
                  <c:v>27393.43359375</c:v>
                </c:pt>
                <c:pt idx="4874">
                  <c:v>24682.9765625</c:v>
                </c:pt>
                <c:pt idx="4875">
                  <c:v>25050.2734375</c:v>
                </c:pt>
                <c:pt idx="4876">
                  <c:v>21522.49609375</c:v>
                </c:pt>
                <c:pt idx="4877">
                  <c:v>20466.99609375</c:v>
                </c:pt>
                <c:pt idx="4878">
                  <c:v>22109.140625</c:v>
                </c:pt>
                <c:pt idx="4879">
                  <c:v>24399.8359375</c:v>
                </c:pt>
                <c:pt idx="4880">
                  <c:v>24831.3046875</c:v>
                </c:pt>
                <c:pt idx="4881">
                  <c:v>23576.09375</c:v>
                </c:pt>
                <c:pt idx="4882">
                  <c:v>19233.203125</c:v>
                </c:pt>
                <c:pt idx="4883">
                  <c:v>25092.23828125</c:v>
                </c:pt>
                <c:pt idx="4884">
                  <c:v>24383.12109375</c:v>
                </c:pt>
                <c:pt idx="4885">
                  <c:v>23575.76953125</c:v>
                </c:pt>
                <c:pt idx="4886">
                  <c:v>24346.0078125</c:v>
                </c:pt>
                <c:pt idx="4887">
                  <c:v>24934.25390625</c:v>
                </c:pt>
                <c:pt idx="4888">
                  <c:v>25199.4921875</c:v>
                </c:pt>
                <c:pt idx="4889">
                  <c:v>23692.06640625</c:v>
                </c:pt>
                <c:pt idx="4890">
                  <c:v>23803.73828125</c:v>
                </c:pt>
                <c:pt idx="4891">
                  <c:v>18493.96875</c:v>
                </c:pt>
                <c:pt idx="4892">
                  <c:v>23691.99609375</c:v>
                </c:pt>
                <c:pt idx="4893">
                  <c:v>24221.36328125</c:v>
                </c:pt>
                <c:pt idx="4894">
                  <c:v>24051.5078125</c:v>
                </c:pt>
                <c:pt idx="4895">
                  <c:v>25245.23046875</c:v>
                </c:pt>
                <c:pt idx="4896">
                  <c:v>25394.328125</c:v>
                </c:pt>
                <c:pt idx="4897">
                  <c:v>25135.81640625</c:v>
                </c:pt>
                <c:pt idx="4898">
                  <c:v>24583.16796875</c:v>
                </c:pt>
                <c:pt idx="4899">
                  <c:v>24402.4375</c:v>
                </c:pt>
                <c:pt idx="4900">
                  <c:v>23991.4375</c:v>
                </c:pt>
                <c:pt idx="4901">
                  <c:v>19316.9375</c:v>
                </c:pt>
                <c:pt idx="4902">
                  <c:v>25375.828125</c:v>
                </c:pt>
                <c:pt idx="4903">
                  <c:v>24120.71875</c:v>
                </c:pt>
                <c:pt idx="4904">
                  <c:v>23676.015625</c:v>
                </c:pt>
                <c:pt idx="4905">
                  <c:v>8370.6875</c:v>
                </c:pt>
                <c:pt idx="4906">
                  <c:v>7291.3515625</c:v>
                </c:pt>
                <c:pt idx="4907">
                  <c:v>4647.578125</c:v>
                </c:pt>
                <c:pt idx="4908">
                  <c:v>2669.21875</c:v>
                </c:pt>
                <c:pt idx="4909">
                  <c:v>1377.09375</c:v>
                </c:pt>
                <c:pt idx="4910">
                  <c:v>-540.2421875</c:v>
                </c:pt>
                <c:pt idx="4911">
                  <c:v>2487.421875</c:v>
                </c:pt>
                <c:pt idx="4912">
                  <c:v>2896.6328125</c:v>
                </c:pt>
                <c:pt idx="4913">
                  <c:v>2880.703125</c:v>
                </c:pt>
                <c:pt idx="4914">
                  <c:v>2822.921875</c:v>
                </c:pt>
                <c:pt idx="4915">
                  <c:v>2659.578125</c:v>
                </c:pt>
                <c:pt idx="4916">
                  <c:v>-596.3515625</c:v>
                </c:pt>
                <c:pt idx="4917">
                  <c:v>626.9453125</c:v>
                </c:pt>
                <c:pt idx="4918">
                  <c:v>-3973.8984375</c:v>
                </c:pt>
                <c:pt idx="4919">
                  <c:v>6340.2109375</c:v>
                </c:pt>
                <c:pt idx="4920">
                  <c:v>16638.8671875</c:v>
                </c:pt>
                <c:pt idx="4921">
                  <c:v>17789.0390625</c:v>
                </c:pt>
                <c:pt idx="4922">
                  <c:v>16426.46875</c:v>
                </c:pt>
                <c:pt idx="4923">
                  <c:v>18244.3828125</c:v>
                </c:pt>
                <c:pt idx="4924">
                  <c:v>14835.8046875</c:v>
                </c:pt>
                <c:pt idx="4925">
                  <c:v>14571.3984375</c:v>
                </c:pt>
                <c:pt idx="4926">
                  <c:v>14400.3515625</c:v>
                </c:pt>
                <c:pt idx="4927">
                  <c:v>15736.25</c:v>
                </c:pt>
                <c:pt idx="4928">
                  <c:v>17340.65625</c:v>
                </c:pt>
                <c:pt idx="4929">
                  <c:v>14182.3671875</c:v>
                </c:pt>
                <c:pt idx="4930">
                  <c:v>11555.4140625</c:v>
                </c:pt>
                <c:pt idx="4931">
                  <c:v>12874.140625</c:v>
                </c:pt>
                <c:pt idx="4932">
                  <c:v>16562.1640625</c:v>
                </c:pt>
                <c:pt idx="4933">
                  <c:v>16252.453125</c:v>
                </c:pt>
                <c:pt idx="4934">
                  <c:v>18256.65625</c:v>
                </c:pt>
                <c:pt idx="4935">
                  <c:v>18424.7265625</c:v>
                </c:pt>
                <c:pt idx="4936">
                  <c:v>16975.34375</c:v>
                </c:pt>
                <c:pt idx="4937">
                  <c:v>18554.0859375</c:v>
                </c:pt>
                <c:pt idx="4938">
                  <c:v>15924.1328125</c:v>
                </c:pt>
                <c:pt idx="4939">
                  <c:v>15244.1796875</c:v>
                </c:pt>
                <c:pt idx="4940">
                  <c:v>18115.9453125</c:v>
                </c:pt>
                <c:pt idx="4941">
                  <c:v>19780.42578125</c:v>
                </c:pt>
                <c:pt idx="4942">
                  <c:v>20204.48046875</c:v>
                </c:pt>
                <c:pt idx="4943">
                  <c:v>20298.3125</c:v>
                </c:pt>
                <c:pt idx="4944">
                  <c:v>18967.1484375</c:v>
                </c:pt>
                <c:pt idx="4945">
                  <c:v>19152.46484375</c:v>
                </c:pt>
                <c:pt idx="4946">
                  <c:v>20210.8359375</c:v>
                </c:pt>
                <c:pt idx="4947">
                  <c:v>18094.6171875</c:v>
                </c:pt>
                <c:pt idx="4948">
                  <c:v>17233.90234375</c:v>
                </c:pt>
                <c:pt idx="4949">
                  <c:v>18470.44140625</c:v>
                </c:pt>
                <c:pt idx="4950">
                  <c:v>24166.9296875</c:v>
                </c:pt>
                <c:pt idx="4951">
                  <c:v>21333.546875</c:v>
                </c:pt>
                <c:pt idx="4952">
                  <c:v>18888.8203125</c:v>
                </c:pt>
                <c:pt idx="4953">
                  <c:v>14380.953125</c:v>
                </c:pt>
                <c:pt idx="4954">
                  <c:v>20266.0859375</c:v>
                </c:pt>
                <c:pt idx="4955">
                  <c:v>23983.953125</c:v>
                </c:pt>
                <c:pt idx="4956">
                  <c:v>23821.09375</c:v>
                </c:pt>
                <c:pt idx="4957">
                  <c:v>24555.265625</c:v>
                </c:pt>
                <c:pt idx="4958">
                  <c:v>22194.5390625</c:v>
                </c:pt>
                <c:pt idx="4959">
                  <c:v>23529.67578125</c:v>
                </c:pt>
                <c:pt idx="4960">
                  <c:v>24159.88671875</c:v>
                </c:pt>
                <c:pt idx="4961">
                  <c:v>23667.4140625</c:v>
                </c:pt>
                <c:pt idx="4962">
                  <c:v>22230.42578125</c:v>
                </c:pt>
                <c:pt idx="4963">
                  <c:v>23923.80078125</c:v>
                </c:pt>
                <c:pt idx="4964">
                  <c:v>24698.54296875</c:v>
                </c:pt>
                <c:pt idx="4965">
                  <c:v>20878.46875</c:v>
                </c:pt>
                <c:pt idx="4966">
                  <c:v>19746.3203125</c:v>
                </c:pt>
                <c:pt idx="4967">
                  <c:v>17649.14453125</c:v>
                </c:pt>
                <c:pt idx="4968">
                  <c:v>16210.8203125</c:v>
                </c:pt>
                <c:pt idx="4969">
                  <c:v>14053.28125</c:v>
                </c:pt>
                <c:pt idx="4970">
                  <c:v>12202.42578125</c:v>
                </c:pt>
                <c:pt idx="4971">
                  <c:v>10044.171875</c:v>
                </c:pt>
                <c:pt idx="4972">
                  <c:v>9796.68359375</c:v>
                </c:pt>
                <c:pt idx="4973">
                  <c:v>11458.7265625</c:v>
                </c:pt>
                <c:pt idx="4974">
                  <c:v>14709.37109375</c:v>
                </c:pt>
                <c:pt idx="4975">
                  <c:v>18358.796875</c:v>
                </c:pt>
                <c:pt idx="4976">
                  <c:v>17758.4609375</c:v>
                </c:pt>
                <c:pt idx="4977">
                  <c:v>18673.4140625</c:v>
                </c:pt>
                <c:pt idx="4978">
                  <c:v>20375.34375</c:v>
                </c:pt>
                <c:pt idx="4979">
                  <c:v>20355.5859375</c:v>
                </c:pt>
                <c:pt idx="4980">
                  <c:v>9168.3828125</c:v>
                </c:pt>
                <c:pt idx="4981">
                  <c:v>8138.3203125</c:v>
                </c:pt>
                <c:pt idx="4982">
                  <c:v>6254.953125</c:v>
                </c:pt>
                <c:pt idx="4983">
                  <c:v>5058.796875</c:v>
                </c:pt>
                <c:pt idx="4984">
                  <c:v>7210.7109375</c:v>
                </c:pt>
                <c:pt idx="4985">
                  <c:v>9099.2890625</c:v>
                </c:pt>
                <c:pt idx="4986">
                  <c:v>10887.8359375</c:v>
                </c:pt>
                <c:pt idx="4987">
                  <c:v>10589.6015625</c:v>
                </c:pt>
                <c:pt idx="4988">
                  <c:v>8730.78125</c:v>
                </c:pt>
                <c:pt idx="4989">
                  <c:v>6021.578125</c:v>
                </c:pt>
                <c:pt idx="4990">
                  <c:v>3719.703125</c:v>
                </c:pt>
                <c:pt idx="4991">
                  <c:v>11267.8125</c:v>
                </c:pt>
                <c:pt idx="4992">
                  <c:v>9133.546875</c:v>
                </c:pt>
                <c:pt idx="4993">
                  <c:v>10373.71875</c:v>
                </c:pt>
                <c:pt idx="4994">
                  <c:v>10325.578125</c:v>
                </c:pt>
                <c:pt idx="4995">
                  <c:v>22976.3828125</c:v>
                </c:pt>
                <c:pt idx="4996">
                  <c:v>24666.6328125</c:v>
                </c:pt>
                <c:pt idx="4997">
                  <c:v>22462.875</c:v>
                </c:pt>
                <c:pt idx="4998">
                  <c:v>19680.7265625</c:v>
                </c:pt>
                <c:pt idx="4999">
                  <c:v>22430.6640625</c:v>
                </c:pt>
                <c:pt idx="5000">
                  <c:v>20408.765625</c:v>
                </c:pt>
                <c:pt idx="5001">
                  <c:v>20575.359375</c:v>
                </c:pt>
                <c:pt idx="5002">
                  <c:v>20149.5703125</c:v>
                </c:pt>
                <c:pt idx="5003">
                  <c:v>21343.4765625</c:v>
                </c:pt>
                <c:pt idx="5004">
                  <c:v>24578.6015625</c:v>
                </c:pt>
                <c:pt idx="5005">
                  <c:v>24996.1796875</c:v>
                </c:pt>
                <c:pt idx="5006">
                  <c:v>25063.84375</c:v>
                </c:pt>
                <c:pt idx="5007">
                  <c:v>23647.4375</c:v>
                </c:pt>
                <c:pt idx="5008">
                  <c:v>22280.421875</c:v>
                </c:pt>
                <c:pt idx="5009">
                  <c:v>18695.21875</c:v>
                </c:pt>
                <c:pt idx="5010">
                  <c:v>22903.77734375</c:v>
                </c:pt>
                <c:pt idx="5011">
                  <c:v>18595.08984375</c:v>
                </c:pt>
                <c:pt idx="5012">
                  <c:v>22485.03125</c:v>
                </c:pt>
                <c:pt idx="5013">
                  <c:v>20703.58203125</c:v>
                </c:pt>
                <c:pt idx="5014">
                  <c:v>21230.203125</c:v>
                </c:pt>
                <c:pt idx="5015">
                  <c:v>19669.2265625</c:v>
                </c:pt>
                <c:pt idx="5016">
                  <c:v>21510.125</c:v>
                </c:pt>
                <c:pt idx="5017">
                  <c:v>22159.80859375</c:v>
                </c:pt>
                <c:pt idx="5018">
                  <c:v>19723.9296875</c:v>
                </c:pt>
                <c:pt idx="5019">
                  <c:v>15086.2578125</c:v>
                </c:pt>
                <c:pt idx="5020">
                  <c:v>8560.4453125</c:v>
                </c:pt>
                <c:pt idx="5021">
                  <c:v>21320.359375</c:v>
                </c:pt>
                <c:pt idx="5022">
                  <c:v>21577.234375</c:v>
                </c:pt>
                <c:pt idx="5023">
                  <c:v>21225.3125</c:v>
                </c:pt>
                <c:pt idx="5024">
                  <c:v>21518.15625</c:v>
                </c:pt>
                <c:pt idx="5025">
                  <c:v>20848.8359375</c:v>
                </c:pt>
                <c:pt idx="5026">
                  <c:v>22642.4453125</c:v>
                </c:pt>
                <c:pt idx="5027">
                  <c:v>23211.9140625</c:v>
                </c:pt>
                <c:pt idx="5028">
                  <c:v>22556.97265625</c:v>
                </c:pt>
                <c:pt idx="5029">
                  <c:v>22902.85546875</c:v>
                </c:pt>
                <c:pt idx="5030">
                  <c:v>23375.37109375</c:v>
                </c:pt>
                <c:pt idx="5031">
                  <c:v>25214.79296875</c:v>
                </c:pt>
                <c:pt idx="5032">
                  <c:v>25149.32421875</c:v>
                </c:pt>
                <c:pt idx="5033">
                  <c:v>24669.015625</c:v>
                </c:pt>
                <c:pt idx="5034">
                  <c:v>24230.6171875</c:v>
                </c:pt>
                <c:pt idx="5035">
                  <c:v>25028.6171875</c:v>
                </c:pt>
                <c:pt idx="5036">
                  <c:v>25230.01171875</c:v>
                </c:pt>
                <c:pt idx="5037">
                  <c:v>23279.37890625</c:v>
                </c:pt>
                <c:pt idx="5038">
                  <c:v>22926.10546875</c:v>
                </c:pt>
                <c:pt idx="5039">
                  <c:v>25349.046875</c:v>
                </c:pt>
                <c:pt idx="5040">
                  <c:v>23246.80078125</c:v>
                </c:pt>
                <c:pt idx="5041">
                  <c:v>24862.60546875</c:v>
                </c:pt>
                <c:pt idx="5042">
                  <c:v>24948.515625</c:v>
                </c:pt>
                <c:pt idx="5043">
                  <c:v>23980.0390625</c:v>
                </c:pt>
                <c:pt idx="5044">
                  <c:v>26077.1640625</c:v>
                </c:pt>
                <c:pt idx="5045">
                  <c:v>19210.6640625</c:v>
                </c:pt>
                <c:pt idx="5046">
                  <c:v>14726.6953125</c:v>
                </c:pt>
                <c:pt idx="5047">
                  <c:v>10566.1484375</c:v>
                </c:pt>
                <c:pt idx="5048">
                  <c:v>21730.125</c:v>
                </c:pt>
                <c:pt idx="5049">
                  <c:v>25766.453125</c:v>
                </c:pt>
                <c:pt idx="5050">
                  <c:v>25154.6328125</c:v>
                </c:pt>
                <c:pt idx="5051">
                  <c:v>23457.05078125</c:v>
                </c:pt>
                <c:pt idx="5052">
                  <c:v>24676.2578125</c:v>
                </c:pt>
                <c:pt idx="5053">
                  <c:v>23838.2109375</c:v>
                </c:pt>
                <c:pt idx="5054">
                  <c:v>21854.03125</c:v>
                </c:pt>
                <c:pt idx="5055">
                  <c:v>25014.625</c:v>
                </c:pt>
                <c:pt idx="5056">
                  <c:v>23314.3359375</c:v>
                </c:pt>
                <c:pt idx="5057">
                  <c:v>21085.109375</c:v>
                </c:pt>
                <c:pt idx="5058">
                  <c:v>19027.203125</c:v>
                </c:pt>
                <c:pt idx="5059">
                  <c:v>17321.1796875</c:v>
                </c:pt>
                <c:pt idx="5060">
                  <c:v>17803.421875</c:v>
                </c:pt>
                <c:pt idx="5061">
                  <c:v>20340.91015625</c:v>
                </c:pt>
                <c:pt idx="5062">
                  <c:v>21879.44140625</c:v>
                </c:pt>
                <c:pt idx="5063">
                  <c:v>23534.56640625</c:v>
                </c:pt>
                <c:pt idx="5064">
                  <c:v>24599.30859375</c:v>
                </c:pt>
                <c:pt idx="5065">
                  <c:v>23175.0234375</c:v>
                </c:pt>
                <c:pt idx="5066">
                  <c:v>20416.4921875</c:v>
                </c:pt>
                <c:pt idx="5067">
                  <c:v>17767.9453125</c:v>
                </c:pt>
                <c:pt idx="5068">
                  <c:v>25063.0390625</c:v>
                </c:pt>
                <c:pt idx="5069">
                  <c:v>24837.91015625</c:v>
                </c:pt>
                <c:pt idx="5070">
                  <c:v>24323.40625</c:v>
                </c:pt>
                <c:pt idx="5071">
                  <c:v>22557.0546875</c:v>
                </c:pt>
                <c:pt idx="5072">
                  <c:v>23534.09375</c:v>
                </c:pt>
                <c:pt idx="5073">
                  <c:v>21241.546875</c:v>
                </c:pt>
                <c:pt idx="5074">
                  <c:v>19547.6875</c:v>
                </c:pt>
                <c:pt idx="5075">
                  <c:v>18945.47265625</c:v>
                </c:pt>
                <c:pt idx="5076">
                  <c:v>18824.6171875</c:v>
                </c:pt>
                <c:pt idx="5077">
                  <c:v>21296.796875</c:v>
                </c:pt>
                <c:pt idx="5078">
                  <c:v>24751.73046875</c:v>
                </c:pt>
                <c:pt idx="5079">
                  <c:v>23180.63671875</c:v>
                </c:pt>
                <c:pt idx="5080">
                  <c:v>21029.88671875</c:v>
                </c:pt>
                <c:pt idx="5081">
                  <c:v>24597.87890625</c:v>
                </c:pt>
                <c:pt idx="5082">
                  <c:v>23116.06640625</c:v>
                </c:pt>
                <c:pt idx="5083">
                  <c:v>22979.046875</c:v>
                </c:pt>
                <c:pt idx="5084">
                  <c:v>24220</c:v>
                </c:pt>
                <c:pt idx="5085">
                  <c:v>23894.9765625</c:v>
                </c:pt>
                <c:pt idx="5086">
                  <c:v>24326.75</c:v>
                </c:pt>
                <c:pt idx="5087">
                  <c:v>22927.859375</c:v>
                </c:pt>
                <c:pt idx="5088">
                  <c:v>17796</c:v>
                </c:pt>
                <c:pt idx="5089">
                  <c:v>18758.8828125</c:v>
                </c:pt>
                <c:pt idx="5090">
                  <c:v>22814.41796875</c:v>
                </c:pt>
                <c:pt idx="5091">
                  <c:v>16695.8515625</c:v>
                </c:pt>
                <c:pt idx="5092">
                  <c:v>10986.609375</c:v>
                </c:pt>
                <c:pt idx="5093">
                  <c:v>18465.546875</c:v>
                </c:pt>
                <c:pt idx="5094">
                  <c:v>20406.875</c:v>
                </c:pt>
                <c:pt idx="5095">
                  <c:v>24158.6640625</c:v>
                </c:pt>
                <c:pt idx="5096">
                  <c:v>22009.3828125</c:v>
                </c:pt>
                <c:pt idx="5097">
                  <c:v>22978.4453125</c:v>
                </c:pt>
                <c:pt idx="5098">
                  <c:v>23273.3203125</c:v>
                </c:pt>
                <c:pt idx="5099">
                  <c:v>21836.9375</c:v>
                </c:pt>
                <c:pt idx="5100">
                  <c:v>22414.015625</c:v>
                </c:pt>
                <c:pt idx="5101">
                  <c:v>19865.01171875</c:v>
                </c:pt>
                <c:pt idx="5102">
                  <c:v>18104.1328125</c:v>
                </c:pt>
                <c:pt idx="5103">
                  <c:v>17351.69140625</c:v>
                </c:pt>
                <c:pt idx="5104">
                  <c:v>19473.69921875</c:v>
                </c:pt>
                <c:pt idx="5105">
                  <c:v>22887.5078125</c:v>
                </c:pt>
                <c:pt idx="5106">
                  <c:v>24818.5703125</c:v>
                </c:pt>
                <c:pt idx="5107">
                  <c:v>24836.70703125</c:v>
                </c:pt>
                <c:pt idx="5108">
                  <c:v>23959.8203125</c:v>
                </c:pt>
                <c:pt idx="5109">
                  <c:v>21692.078125</c:v>
                </c:pt>
                <c:pt idx="5110">
                  <c:v>20162.98828125</c:v>
                </c:pt>
                <c:pt idx="5111">
                  <c:v>20185.9375</c:v>
                </c:pt>
                <c:pt idx="5112">
                  <c:v>23518.02734375</c:v>
                </c:pt>
                <c:pt idx="5113">
                  <c:v>19557.90234375</c:v>
                </c:pt>
                <c:pt idx="5114">
                  <c:v>24346.35546875</c:v>
                </c:pt>
                <c:pt idx="5115">
                  <c:v>19518.96875</c:v>
                </c:pt>
                <c:pt idx="5116">
                  <c:v>17528.578125</c:v>
                </c:pt>
                <c:pt idx="5117">
                  <c:v>17327</c:v>
                </c:pt>
                <c:pt idx="5118">
                  <c:v>17546.47265625</c:v>
                </c:pt>
                <c:pt idx="5119">
                  <c:v>18579.484375</c:v>
                </c:pt>
                <c:pt idx="5120">
                  <c:v>19268.92578125</c:v>
                </c:pt>
                <c:pt idx="5121">
                  <c:v>19176.7578125</c:v>
                </c:pt>
                <c:pt idx="5122">
                  <c:v>16543.859375</c:v>
                </c:pt>
                <c:pt idx="5123">
                  <c:v>14686.6796875</c:v>
                </c:pt>
                <c:pt idx="5124">
                  <c:v>18325.265625</c:v>
                </c:pt>
                <c:pt idx="5125">
                  <c:v>19736.109375</c:v>
                </c:pt>
                <c:pt idx="5126">
                  <c:v>16273.625</c:v>
                </c:pt>
                <c:pt idx="5127">
                  <c:v>13592.984375</c:v>
                </c:pt>
                <c:pt idx="5128">
                  <c:v>16085.26953125</c:v>
                </c:pt>
                <c:pt idx="5129">
                  <c:v>19211.1953125</c:v>
                </c:pt>
                <c:pt idx="5130">
                  <c:v>22235.19921875</c:v>
                </c:pt>
                <c:pt idx="5131">
                  <c:v>17483.421875</c:v>
                </c:pt>
                <c:pt idx="5132">
                  <c:v>21997.4921875</c:v>
                </c:pt>
                <c:pt idx="5133">
                  <c:v>19944.6328125</c:v>
                </c:pt>
                <c:pt idx="5134">
                  <c:v>19648.83984375</c:v>
                </c:pt>
                <c:pt idx="5135">
                  <c:v>18716.65234375</c:v>
                </c:pt>
                <c:pt idx="5136">
                  <c:v>20358.97265625</c:v>
                </c:pt>
                <c:pt idx="5137">
                  <c:v>21116.6328125</c:v>
                </c:pt>
                <c:pt idx="5138">
                  <c:v>21154.2421875</c:v>
                </c:pt>
                <c:pt idx="5139">
                  <c:v>17739.1484375</c:v>
                </c:pt>
                <c:pt idx="5140">
                  <c:v>12028.7265625</c:v>
                </c:pt>
                <c:pt idx="5141">
                  <c:v>6004.4140625</c:v>
                </c:pt>
                <c:pt idx="5142">
                  <c:v>17610.9453125</c:v>
                </c:pt>
                <c:pt idx="5143">
                  <c:v>17532.8984375</c:v>
                </c:pt>
                <c:pt idx="5144">
                  <c:v>21685.7421875</c:v>
                </c:pt>
                <c:pt idx="5145">
                  <c:v>26596.16796875</c:v>
                </c:pt>
                <c:pt idx="5146">
                  <c:v>21352.640625</c:v>
                </c:pt>
                <c:pt idx="5147">
                  <c:v>26192.56640625</c:v>
                </c:pt>
                <c:pt idx="5148">
                  <c:v>25896.88671875</c:v>
                </c:pt>
                <c:pt idx="5149">
                  <c:v>24347.14453125</c:v>
                </c:pt>
                <c:pt idx="5150">
                  <c:v>26398.87890625</c:v>
                </c:pt>
                <c:pt idx="5151">
                  <c:v>26339.234375</c:v>
                </c:pt>
                <c:pt idx="5152">
                  <c:v>26251.73828125</c:v>
                </c:pt>
                <c:pt idx="5153">
                  <c:v>25383.46875</c:v>
                </c:pt>
                <c:pt idx="5154">
                  <c:v>26516.3671875</c:v>
                </c:pt>
                <c:pt idx="5155">
                  <c:v>22188.71875</c:v>
                </c:pt>
                <c:pt idx="5156">
                  <c:v>17104.7109375</c:v>
                </c:pt>
                <c:pt idx="5157">
                  <c:v>12224.1953125</c:v>
                </c:pt>
                <c:pt idx="5158">
                  <c:v>25113.8359375</c:v>
                </c:pt>
                <c:pt idx="5159">
                  <c:v>22200.3046875</c:v>
                </c:pt>
                <c:pt idx="5160">
                  <c:v>14290.5234375</c:v>
                </c:pt>
                <c:pt idx="5161">
                  <c:v>14258.9140625</c:v>
                </c:pt>
                <c:pt idx="5162">
                  <c:v>14440.6015625</c:v>
                </c:pt>
                <c:pt idx="5163">
                  <c:v>14220.4296875</c:v>
                </c:pt>
                <c:pt idx="5164">
                  <c:v>11692.4921875</c:v>
                </c:pt>
                <c:pt idx="5165">
                  <c:v>11884.96875</c:v>
                </c:pt>
                <c:pt idx="5166">
                  <c:v>13660.765625</c:v>
                </c:pt>
                <c:pt idx="5167">
                  <c:v>13679.171875</c:v>
                </c:pt>
                <c:pt idx="5168">
                  <c:v>14724.703125</c:v>
                </c:pt>
                <c:pt idx="5169">
                  <c:v>15350.609375</c:v>
                </c:pt>
                <c:pt idx="5170">
                  <c:v>16711.453125</c:v>
                </c:pt>
                <c:pt idx="5171">
                  <c:v>17097.9296875</c:v>
                </c:pt>
                <c:pt idx="5172">
                  <c:v>16349.59375</c:v>
                </c:pt>
                <c:pt idx="5173">
                  <c:v>16657.84375</c:v>
                </c:pt>
                <c:pt idx="5174">
                  <c:v>14725.5859375</c:v>
                </c:pt>
                <c:pt idx="5175">
                  <c:v>19512.2265625</c:v>
                </c:pt>
                <c:pt idx="5176">
                  <c:v>21755.40625</c:v>
                </c:pt>
                <c:pt idx="5177">
                  <c:v>22315.109375</c:v>
                </c:pt>
                <c:pt idx="5178">
                  <c:v>20130.921875</c:v>
                </c:pt>
                <c:pt idx="5179">
                  <c:v>16427.5</c:v>
                </c:pt>
                <c:pt idx="5180">
                  <c:v>22619.203125</c:v>
                </c:pt>
                <c:pt idx="5181">
                  <c:v>22320.3046875</c:v>
                </c:pt>
                <c:pt idx="5182">
                  <c:v>21103.59375</c:v>
                </c:pt>
                <c:pt idx="5183">
                  <c:v>18828.8046875</c:v>
                </c:pt>
                <c:pt idx="5184">
                  <c:v>19212.84375</c:v>
                </c:pt>
                <c:pt idx="5185">
                  <c:v>19051.46875</c:v>
                </c:pt>
                <c:pt idx="5186">
                  <c:v>21068.05078125</c:v>
                </c:pt>
                <c:pt idx="5187">
                  <c:v>20981.69921875</c:v>
                </c:pt>
                <c:pt idx="5188">
                  <c:v>19555.96875</c:v>
                </c:pt>
                <c:pt idx="5189">
                  <c:v>15978.8359375</c:v>
                </c:pt>
                <c:pt idx="5190">
                  <c:v>22787.8125</c:v>
                </c:pt>
                <c:pt idx="5191">
                  <c:v>20947.3515625</c:v>
                </c:pt>
                <c:pt idx="5192">
                  <c:v>16854.734375</c:v>
                </c:pt>
                <c:pt idx="5193">
                  <c:v>12011.390625</c:v>
                </c:pt>
                <c:pt idx="5194">
                  <c:v>17749.9140625</c:v>
                </c:pt>
                <c:pt idx="5195">
                  <c:v>22480.7421875</c:v>
                </c:pt>
                <c:pt idx="5196">
                  <c:v>21465.8984375</c:v>
                </c:pt>
                <c:pt idx="5197">
                  <c:v>21947.9453125</c:v>
                </c:pt>
                <c:pt idx="5198">
                  <c:v>21011.5234375</c:v>
                </c:pt>
                <c:pt idx="5199">
                  <c:v>21939.59375</c:v>
                </c:pt>
                <c:pt idx="5200">
                  <c:v>21594.34375</c:v>
                </c:pt>
                <c:pt idx="5201">
                  <c:v>21141.65625</c:v>
                </c:pt>
                <c:pt idx="5202">
                  <c:v>21239.34375</c:v>
                </c:pt>
                <c:pt idx="5203">
                  <c:v>18311.8828125</c:v>
                </c:pt>
                <c:pt idx="5204">
                  <c:v>22906.578125</c:v>
                </c:pt>
                <c:pt idx="5205">
                  <c:v>13785.2265625</c:v>
                </c:pt>
                <c:pt idx="5206">
                  <c:v>11744.484375</c:v>
                </c:pt>
                <c:pt idx="5207">
                  <c:v>12547.171875</c:v>
                </c:pt>
                <c:pt idx="5208">
                  <c:v>11095.046875</c:v>
                </c:pt>
                <c:pt idx="5209">
                  <c:v>10842.0234375</c:v>
                </c:pt>
                <c:pt idx="5210">
                  <c:v>13652.5625</c:v>
                </c:pt>
                <c:pt idx="5211">
                  <c:v>12931.9921875</c:v>
                </c:pt>
                <c:pt idx="5212">
                  <c:v>12616.7890625</c:v>
                </c:pt>
                <c:pt idx="5213">
                  <c:v>13514.2890625</c:v>
                </c:pt>
                <c:pt idx="5214">
                  <c:v>13454.3828125</c:v>
                </c:pt>
                <c:pt idx="5215">
                  <c:v>13352.7578125</c:v>
                </c:pt>
                <c:pt idx="5216">
                  <c:v>10828.4765625</c:v>
                </c:pt>
                <c:pt idx="5217">
                  <c:v>7925.953125</c:v>
                </c:pt>
                <c:pt idx="5218">
                  <c:v>5044.4765625</c:v>
                </c:pt>
                <c:pt idx="5219">
                  <c:v>13774.09375</c:v>
                </c:pt>
                <c:pt idx="5220">
                  <c:v>27067.3359375</c:v>
                </c:pt>
                <c:pt idx="5221">
                  <c:v>27035.42578125</c:v>
                </c:pt>
                <c:pt idx="5222">
                  <c:v>27129.34375</c:v>
                </c:pt>
                <c:pt idx="5223">
                  <c:v>24736.390625</c:v>
                </c:pt>
                <c:pt idx="5224">
                  <c:v>19722.00390625</c:v>
                </c:pt>
                <c:pt idx="5225">
                  <c:v>24106.8125</c:v>
                </c:pt>
                <c:pt idx="5226">
                  <c:v>25309.59765625</c:v>
                </c:pt>
                <c:pt idx="5227">
                  <c:v>23095.1015625</c:v>
                </c:pt>
                <c:pt idx="5228">
                  <c:v>22548.2578125</c:v>
                </c:pt>
                <c:pt idx="5229">
                  <c:v>24487.45703125</c:v>
                </c:pt>
                <c:pt idx="5230">
                  <c:v>27503.7890625</c:v>
                </c:pt>
                <c:pt idx="5231">
                  <c:v>25450.7265625</c:v>
                </c:pt>
                <c:pt idx="5232">
                  <c:v>24299.015625</c:v>
                </c:pt>
                <c:pt idx="5233">
                  <c:v>23975.71484375</c:v>
                </c:pt>
                <c:pt idx="5234">
                  <c:v>27565.9296875</c:v>
                </c:pt>
                <c:pt idx="5235">
                  <c:v>27269.85546875</c:v>
                </c:pt>
                <c:pt idx="5236">
                  <c:v>28033.2109375</c:v>
                </c:pt>
                <c:pt idx="5237">
                  <c:v>28081.078125</c:v>
                </c:pt>
                <c:pt idx="5238">
                  <c:v>27833.61328125</c:v>
                </c:pt>
                <c:pt idx="5239">
                  <c:v>28295.578125</c:v>
                </c:pt>
                <c:pt idx="5240">
                  <c:v>25127.609375</c:v>
                </c:pt>
                <c:pt idx="5241">
                  <c:v>28187.7890625</c:v>
                </c:pt>
                <c:pt idx="5242">
                  <c:v>28069.16796875</c:v>
                </c:pt>
                <c:pt idx="5243">
                  <c:v>27676.05078125</c:v>
                </c:pt>
                <c:pt idx="5244">
                  <c:v>26703.3359375</c:v>
                </c:pt>
                <c:pt idx="5245">
                  <c:v>26502.6171875</c:v>
                </c:pt>
                <c:pt idx="5246">
                  <c:v>27848.4921875</c:v>
                </c:pt>
                <c:pt idx="5247">
                  <c:v>27081.5234375</c:v>
                </c:pt>
                <c:pt idx="5248">
                  <c:v>27768.34765625</c:v>
                </c:pt>
                <c:pt idx="5249">
                  <c:v>27618.390625</c:v>
                </c:pt>
                <c:pt idx="5250">
                  <c:v>17143.328125</c:v>
                </c:pt>
                <c:pt idx="5251">
                  <c:v>15447.2578125</c:v>
                </c:pt>
                <c:pt idx="5252">
                  <c:v>13170.859375</c:v>
                </c:pt>
                <c:pt idx="5253">
                  <c:v>11795.046875</c:v>
                </c:pt>
                <c:pt idx="5254">
                  <c:v>11113.8046875</c:v>
                </c:pt>
                <c:pt idx="5255">
                  <c:v>12288.7578125</c:v>
                </c:pt>
                <c:pt idx="5256">
                  <c:v>12849.8515625</c:v>
                </c:pt>
                <c:pt idx="5257">
                  <c:v>15769.6640625</c:v>
                </c:pt>
                <c:pt idx="5258">
                  <c:v>16465.046875</c:v>
                </c:pt>
                <c:pt idx="5259">
                  <c:v>16848.734375</c:v>
                </c:pt>
                <c:pt idx="5260">
                  <c:v>14358.84375</c:v>
                </c:pt>
                <c:pt idx="5261">
                  <c:v>12270.3671875</c:v>
                </c:pt>
                <c:pt idx="5262">
                  <c:v>9042.5625</c:v>
                </c:pt>
                <c:pt idx="5263">
                  <c:v>16590.4921875</c:v>
                </c:pt>
                <c:pt idx="5264">
                  <c:v>16419.8984375</c:v>
                </c:pt>
                <c:pt idx="5265">
                  <c:v>22604.2890625</c:v>
                </c:pt>
                <c:pt idx="5266">
                  <c:v>17304.953125</c:v>
                </c:pt>
                <c:pt idx="5267">
                  <c:v>22684.6171875</c:v>
                </c:pt>
                <c:pt idx="5268">
                  <c:v>21141.9765625</c:v>
                </c:pt>
                <c:pt idx="5269">
                  <c:v>17423.7578125</c:v>
                </c:pt>
                <c:pt idx="5270">
                  <c:v>21415.09375</c:v>
                </c:pt>
                <c:pt idx="5271">
                  <c:v>21797.6796875</c:v>
                </c:pt>
                <c:pt idx="5272">
                  <c:v>19707.84375</c:v>
                </c:pt>
                <c:pt idx="5273">
                  <c:v>17112.8046875</c:v>
                </c:pt>
                <c:pt idx="5274">
                  <c:v>15876.375</c:v>
                </c:pt>
                <c:pt idx="5275">
                  <c:v>16661.078125</c:v>
                </c:pt>
                <c:pt idx="5276">
                  <c:v>19581.2734375</c:v>
                </c:pt>
                <c:pt idx="5277">
                  <c:v>19690.375</c:v>
                </c:pt>
                <c:pt idx="5278">
                  <c:v>19235.2734375</c:v>
                </c:pt>
                <c:pt idx="5279">
                  <c:v>22332.5625</c:v>
                </c:pt>
                <c:pt idx="5280">
                  <c:v>18457.28125</c:v>
                </c:pt>
                <c:pt idx="5281">
                  <c:v>17012.4140625</c:v>
                </c:pt>
                <c:pt idx="5282">
                  <c:v>13519.375</c:v>
                </c:pt>
                <c:pt idx="5283">
                  <c:v>12098.0703125</c:v>
                </c:pt>
                <c:pt idx="5284">
                  <c:v>8153.4765625</c:v>
                </c:pt>
                <c:pt idx="5285">
                  <c:v>9464.3359375</c:v>
                </c:pt>
                <c:pt idx="5286">
                  <c:v>16516.359375</c:v>
                </c:pt>
                <c:pt idx="5287">
                  <c:v>17005.9140625</c:v>
                </c:pt>
                <c:pt idx="5288">
                  <c:v>16192</c:v>
                </c:pt>
                <c:pt idx="5289">
                  <c:v>14918.8046875</c:v>
                </c:pt>
                <c:pt idx="5290">
                  <c:v>12600.734375</c:v>
                </c:pt>
                <c:pt idx="5291">
                  <c:v>11646.25</c:v>
                </c:pt>
                <c:pt idx="5292">
                  <c:v>13631.3359375</c:v>
                </c:pt>
                <c:pt idx="5293">
                  <c:v>16002.3984375</c:v>
                </c:pt>
                <c:pt idx="5294">
                  <c:v>16311.3984375</c:v>
                </c:pt>
                <c:pt idx="5295">
                  <c:v>20819.390625</c:v>
                </c:pt>
                <c:pt idx="5296">
                  <c:v>20092.1171875</c:v>
                </c:pt>
                <c:pt idx="5297">
                  <c:v>18878.9453125</c:v>
                </c:pt>
                <c:pt idx="5298">
                  <c:v>20726.40625</c:v>
                </c:pt>
                <c:pt idx="5299">
                  <c:v>20472.984375</c:v>
                </c:pt>
                <c:pt idx="5300">
                  <c:v>17623.0625</c:v>
                </c:pt>
                <c:pt idx="5301">
                  <c:v>14281.7265625</c:v>
                </c:pt>
                <c:pt idx="5302">
                  <c:v>9566.890625</c:v>
                </c:pt>
                <c:pt idx="5303">
                  <c:v>15000.953125</c:v>
                </c:pt>
                <c:pt idx="5304">
                  <c:v>19167.1640625</c:v>
                </c:pt>
                <c:pt idx="5305">
                  <c:v>19384.27734375</c:v>
                </c:pt>
                <c:pt idx="5306">
                  <c:v>19928.6953125</c:v>
                </c:pt>
                <c:pt idx="5307">
                  <c:v>19212.875</c:v>
                </c:pt>
                <c:pt idx="5308">
                  <c:v>19674.9765625</c:v>
                </c:pt>
                <c:pt idx="5309">
                  <c:v>19485.62109375</c:v>
                </c:pt>
                <c:pt idx="5310">
                  <c:v>25695.734375</c:v>
                </c:pt>
                <c:pt idx="5311">
                  <c:v>25356.1875</c:v>
                </c:pt>
                <c:pt idx="5312">
                  <c:v>22796.0078125</c:v>
                </c:pt>
                <c:pt idx="5313">
                  <c:v>17879.3828125</c:v>
                </c:pt>
                <c:pt idx="5314">
                  <c:v>21164.8515625</c:v>
                </c:pt>
                <c:pt idx="5315">
                  <c:v>24822.1875</c:v>
                </c:pt>
                <c:pt idx="5316">
                  <c:v>22560.703125</c:v>
                </c:pt>
                <c:pt idx="5317">
                  <c:v>22292.5</c:v>
                </c:pt>
                <c:pt idx="5318">
                  <c:v>24555.328125</c:v>
                </c:pt>
                <c:pt idx="5319">
                  <c:v>25706.6875</c:v>
                </c:pt>
                <c:pt idx="5320">
                  <c:v>22906.7578125</c:v>
                </c:pt>
                <c:pt idx="5321">
                  <c:v>21477.0078125</c:v>
                </c:pt>
                <c:pt idx="5322">
                  <c:v>21404.6015625</c:v>
                </c:pt>
                <c:pt idx="5323">
                  <c:v>24639.4375</c:v>
                </c:pt>
                <c:pt idx="5324">
                  <c:v>26079.2265625</c:v>
                </c:pt>
                <c:pt idx="5325">
                  <c:v>-2601.484375</c:v>
                </c:pt>
                <c:pt idx="5326">
                  <c:v>-7016.65625</c:v>
                </c:pt>
                <c:pt idx="5327">
                  <c:v>360.28125</c:v>
                </c:pt>
                <c:pt idx="5328">
                  <c:v>-3207.5390625</c:v>
                </c:pt>
                <c:pt idx="5329">
                  <c:v>-13596.9375</c:v>
                </c:pt>
                <c:pt idx="5330">
                  <c:v>-14636.8046875</c:v>
                </c:pt>
                <c:pt idx="5331">
                  <c:v>-13559.6640625</c:v>
                </c:pt>
                <c:pt idx="5332">
                  <c:v>-12236.2265625</c:v>
                </c:pt>
                <c:pt idx="5333">
                  <c:v>-13210.8828125</c:v>
                </c:pt>
                <c:pt idx="5334">
                  <c:v>-11426.5546875</c:v>
                </c:pt>
                <c:pt idx="5335">
                  <c:v>-10061.078125</c:v>
                </c:pt>
                <c:pt idx="5336">
                  <c:v>-10417.2265625</c:v>
                </c:pt>
                <c:pt idx="5337">
                  <c:v>-12139.8984375</c:v>
                </c:pt>
                <c:pt idx="5338">
                  <c:v>-15501.140625</c:v>
                </c:pt>
                <c:pt idx="5339">
                  <c:v>-15667.140625</c:v>
                </c:pt>
                <c:pt idx="5340">
                  <c:v>-17659.2421875</c:v>
                </c:pt>
                <c:pt idx="5341">
                  <c:v>-1512.1171875</c:v>
                </c:pt>
                <c:pt idx="5342">
                  <c:v>14514.0625</c:v>
                </c:pt>
                <c:pt idx="5343">
                  <c:v>12659.921875</c:v>
                </c:pt>
                <c:pt idx="5344">
                  <c:v>11151.3359375</c:v>
                </c:pt>
                <c:pt idx="5345">
                  <c:v>10366.1484375</c:v>
                </c:pt>
                <c:pt idx="5346">
                  <c:v>11431.90625</c:v>
                </c:pt>
                <c:pt idx="5347">
                  <c:v>13795.5859375</c:v>
                </c:pt>
                <c:pt idx="5348">
                  <c:v>15948.4296875</c:v>
                </c:pt>
                <c:pt idx="5349">
                  <c:v>16971.203125</c:v>
                </c:pt>
                <c:pt idx="5350">
                  <c:v>17601.8203125</c:v>
                </c:pt>
                <c:pt idx="5351">
                  <c:v>16104.078125</c:v>
                </c:pt>
                <c:pt idx="5352">
                  <c:v>13731.1875</c:v>
                </c:pt>
                <c:pt idx="5353">
                  <c:v>11855.875</c:v>
                </c:pt>
                <c:pt idx="5354">
                  <c:v>14828.421875</c:v>
                </c:pt>
                <c:pt idx="5355">
                  <c:v>16785.9921875</c:v>
                </c:pt>
                <c:pt idx="5356">
                  <c:v>17217.609375</c:v>
                </c:pt>
                <c:pt idx="5357">
                  <c:v>19443.484375</c:v>
                </c:pt>
                <c:pt idx="5358">
                  <c:v>17996.9140625</c:v>
                </c:pt>
                <c:pt idx="5359">
                  <c:v>19653.0234375</c:v>
                </c:pt>
                <c:pt idx="5360">
                  <c:v>18646.953125</c:v>
                </c:pt>
                <c:pt idx="5361">
                  <c:v>18536.984375</c:v>
                </c:pt>
                <c:pt idx="5362">
                  <c:v>17217.65625</c:v>
                </c:pt>
                <c:pt idx="5363">
                  <c:v>17885.84375</c:v>
                </c:pt>
                <c:pt idx="5364">
                  <c:v>19687.9375</c:v>
                </c:pt>
                <c:pt idx="5365">
                  <c:v>16292.7421875</c:v>
                </c:pt>
                <c:pt idx="5366">
                  <c:v>12092.6953125</c:v>
                </c:pt>
                <c:pt idx="5367">
                  <c:v>14261.859375</c:v>
                </c:pt>
                <c:pt idx="5368">
                  <c:v>18686.390625</c:v>
                </c:pt>
                <c:pt idx="5369">
                  <c:v>17987.359375</c:v>
                </c:pt>
                <c:pt idx="5370">
                  <c:v>19372.4296875</c:v>
                </c:pt>
                <c:pt idx="5371">
                  <c:v>19542.890625</c:v>
                </c:pt>
                <c:pt idx="5372">
                  <c:v>17165.328125</c:v>
                </c:pt>
                <c:pt idx="5373">
                  <c:v>15282.0703125</c:v>
                </c:pt>
                <c:pt idx="5374">
                  <c:v>14297.40625</c:v>
                </c:pt>
                <c:pt idx="5375">
                  <c:v>14189.625</c:v>
                </c:pt>
                <c:pt idx="5376">
                  <c:v>18307.1875</c:v>
                </c:pt>
                <c:pt idx="5377">
                  <c:v>15569.28125</c:v>
                </c:pt>
                <c:pt idx="5378">
                  <c:v>13878.234375</c:v>
                </c:pt>
                <c:pt idx="5379">
                  <c:v>14875.7734375</c:v>
                </c:pt>
                <c:pt idx="5380">
                  <c:v>16310.859375</c:v>
                </c:pt>
                <c:pt idx="5381">
                  <c:v>17346.5390625</c:v>
                </c:pt>
                <c:pt idx="5382">
                  <c:v>18748.15625</c:v>
                </c:pt>
                <c:pt idx="5383">
                  <c:v>17036.9921875</c:v>
                </c:pt>
                <c:pt idx="5384">
                  <c:v>13407.203125</c:v>
                </c:pt>
                <c:pt idx="5385">
                  <c:v>10004.21875</c:v>
                </c:pt>
                <c:pt idx="5386">
                  <c:v>18310.9609375</c:v>
                </c:pt>
                <c:pt idx="5387">
                  <c:v>24790.1015625</c:v>
                </c:pt>
                <c:pt idx="5388">
                  <c:v>24799.703125</c:v>
                </c:pt>
                <c:pt idx="5389">
                  <c:v>25429.2421875</c:v>
                </c:pt>
                <c:pt idx="5390">
                  <c:v>24508.1484375</c:v>
                </c:pt>
                <c:pt idx="5391">
                  <c:v>25635.4375</c:v>
                </c:pt>
                <c:pt idx="5392">
                  <c:v>24638.765625</c:v>
                </c:pt>
                <c:pt idx="5393">
                  <c:v>26180.6953125</c:v>
                </c:pt>
                <c:pt idx="5394">
                  <c:v>25035.2265625</c:v>
                </c:pt>
                <c:pt idx="5395">
                  <c:v>22053.7890625</c:v>
                </c:pt>
                <c:pt idx="5396">
                  <c:v>21748.9765625</c:v>
                </c:pt>
                <c:pt idx="5397">
                  <c:v>25607.0546875</c:v>
                </c:pt>
                <c:pt idx="5398">
                  <c:v>25605.125</c:v>
                </c:pt>
                <c:pt idx="5399">
                  <c:v>24800.9765625</c:v>
                </c:pt>
                <c:pt idx="5400">
                  <c:v>25659.9375</c:v>
                </c:pt>
                <c:pt idx="5401">
                  <c:v>24080.9140625</c:v>
                </c:pt>
                <c:pt idx="5402">
                  <c:v>10806.65625</c:v>
                </c:pt>
                <c:pt idx="5403">
                  <c:v>11264.0703125</c:v>
                </c:pt>
                <c:pt idx="5404">
                  <c:v>12905.71875</c:v>
                </c:pt>
                <c:pt idx="5405">
                  <c:v>10959.4765625</c:v>
                </c:pt>
                <c:pt idx="5406">
                  <c:v>11725.3671875</c:v>
                </c:pt>
                <c:pt idx="5407">
                  <c:v>7748.3828125</c:v>
                </c:pt>
                <c:pt idx="5408">
                  <c:v>10262.8046875</c:v>
                </c:pt>
                <c:pt idx="5409">
                  <c:v>12696.8203125</c:v>
                </c:pt>
                <c:pt idx="5410">
                  <c:v>10827.125</c:v>
                </c:pt>
                <c:pt idx="5411">
                  <c:v>11335.2890625</c:v>
                </c:pt>
                <c:pt idx="5412">
                  <c:v>11966.1484375</c:v>
                </c:pt>
                <c:pt idx="5413">
                  <c:v>11170.6796875</c:v>
                </c:pt>
                <c:pt idx="5414">
                  <c:v>12510.0390625</c:v>
                </c:pt>
                <c:pt idx="5415">
                  <c:v>13193.109375</c:v>
                </c:pt>
                <c:pt idx="5416">
                  <c:v>12859.71875</c:v>
                </c:pt>
                <c:pt idx="5417">
                  <c:v>23060.171875</c:v>
                </c:pt>
                <c:pt idx="5418">
                  <c:v>22579.5078125</c:v>
                </c:pt>
                <c:pt idx="5419">
                  <c:v>22896.203125</c:v>
                </c:pt>
                <c:pt idx="5420">
                  <c:v>23489.9765625</c:v>
                </c:pt>
                <c:pt idx="5421">
                  <c:v>22122.30078125</c:v>
                </c:pt>
                <c:pt idx="5422">
                  <c:v>21276.2734375</c:v>
                </c:pt>
                <c:pt idx="5423">
                  <c:v>20913.58984375</c:v>
                </c:pt>
                <c:pt idx="5424">
                  <c:v>20755.70703125</c:v>
                </c:pt>
                <c:pt idx="5425">
                  <c:v>20409.109375</c:v>
                </c:pt>
                <c:pt idx="5426">
                  <c:v>21120.078125</c:v>
                </c:pt>
                <c:pt idx="5427">
                  <c:v>21693.6796875</c:v>
                </c:pt>
                <c:pt idx="5428">
                  <c:v>23319.640625</c:v>
                </c:pt>
                <c:pt idx="5429">
                  <c:v>23077.4375</c:v>
                </c:pt>
                <c:pt idx="5430">
                  <c:v>22291.9921875</c:v>
                </c:pt>
                <c:pt idx="5431">
                  <c:v>22763.0078125</c:v>
                </c:pt>
                <c:pt idx="5432">
                  <c:v>19093.015625</c:v>
                </c:pt>
                <c:pt idx="5433">
                  <c:v>16980.265625</c:v>
                </c:pt>
                <c:pt idx="5434">
                  <c:v>15198.59375</c:v>
                </c:pt>
                <c:pt idx="5435">
                  <c:v>13904.0625</c:v>
                </c:pt>
                <c:pt idx="5436">
                  <c:v>15457.890625</c:v>
                </c:pt>
                <c:pt idx="5437">
                  <c:v>17397.6484375</c:v>
                </c:pt>
                <c:pt idx="5438">
                  <c:v>18544.81640625</c:v>
                </c:pt>
                <c:pt idx="5439">
                  <c:v>19416.421875</c:v>
                </c:pt>
                <c:pt idx="5440">
                  <c:v>17807.94921875</c:v>
                </c:pt>
                <c:pt idx="5441">
                  <c:v>15556.3046875</c:v>
                </c:pt>
                <c:pt idx="5442">
                  <c:v>13816.7578125</c:v>
                </c:pt>
                <c:pt idx="5443">
                  <c:v>15904.390625</c:v>
                </c:pt>
                <c:pt idx="5444">
                  <c:v>19082</c:v>
                </c:pt>
                <c:pt idx="5445">
                  <c:v>18428.234375</c:v>
                </c:pt>
                <c:pt idx="5446">
                  <c:v>17699.296875</c:v>
                </c:pt>
                <c:pt idx="5447">
                  <c:v>21289.53125</c:v>
                </c:pt>
                <c:pt idx="5448">
                  <c:v>20687.0234375</c:v>
                </c:pt>
                <c:pt idx="5449">
                  <c:v>20649.890625</c:v>
                </c:pt>
                <c:pt idx="5450">
                  <c:v>19876.6875</c:v>
                </c:pt>
                <c:pt idx="5451">
                  <c:v>16817.9375</c:v>
                </c:pt>
                <c:pt idx="5452">
                  <c:v>12083.5859375</c:v>
                </c:pt>
                <c:pt idx="5453">
                  <c:v>17179.7578125</c:v>
                </c:pt>
                <c:pt idx="5454">
                  <c:v>21028.60546875</c:v>
                </c:pt>
                <c:pt idx="5455">
                  <c:v>20869.37109375</c:v>
                </c:pt>
                <c:pt idx="5456">
                  <c:v>21162.5234375</c:v>
                </c:pt>
                <c:pt idx="5457">
                  <c:v>20763.97265625</c:v>
                </c:pt>
                <c:pt idx="5458">
                  <c:v>21829.703125</c:v>
                </c:pt>
                <c:pt idx="5459">
                  <c:v>21113.94140625</c:v>
                </c:pt>
                <c:pt idx="5460">
                  <c:v>21107.96875</c:v>
                </c:pt>
                <c:pt idx="5461">
                  <c:v>21406.765625</c:v>
                </c:pt>
                <c:pt idx="5462">
                  <c:v>11055.6484375</c:v>
                </c:pt>
                <c:pt idx="5463">
                  <c:v>14374.2578125</c:v>
                </c:pt>
                <c:pt idx="5464">
                  <c:v>11892.234375</c:v>
                </c:pt>
                <c:pt idx="5465">
                  <c:v>11519.6328125</c:v>
                </c:pt>
                <c:pt idx="5466">
                  <c:v>8314.671875</c:v>
                </c:pt>
                <c:pt idx="5467">
                  <c:v>7144.578125</c:v>
                </c:pt>
                <c:pt idx="5468">
                  <c:v>7600.3515625</c:v>
                </c:pt>
                <c:pt idx="5469">
                  <c:v>7924.5234375</c:v>
                </c:pt>
                <c:pt idx="5470">
                  <c:v>11215.6796875</c:v>
                </c:pt>
                <c:pt idx="5471">
                  <c:v>14859.0390625</c:v>
                </c:pt>
                <c:pt idx="5472">
                  <c:v>13242.6796875</c:v>
                </c:pt>
                <c:pt idx="5473">
                  <c:v>9163.609375</c:v>
                </c:pt>
                <c:pt idx="5474">
                  <c:v>6883.2265625</c:v>
                </c:pt>
                <c:pt idx="5475">
                  <c:v>3400.703125</c:v>
                </c:pt>
                <c:pt idx="5476">
                  <c:v>14328.96875</c:v>
                </c:pt>
                <c:pt idx="5477">
                  <c:v>16810.5625</c:v>
                </c:pt>
                <c:pt idx="5478">
                  <c:v>15515.109375</c:v>
                </c:pt>
                <c:pt idx="5479">
                  <c:v>13644.4453125</c:v>
                </c:pt>
                <c:pt idx="5480">
                  <c:v>13674.1328125</c:v>
                </c:pt>
                <c:pt idx="5481">
                  <c:v>15071.0859375</c:v>
                </c:pt>
                <c:pt idx="5482">
                  <c:v>16712.1015625</c:v>
                </c:pt>
                <c:pt idx="5483">
                  <c:v>18621.3359375</c:v>
                </c:pt>
                <c:pt idx="5484">
                  <c:v>19668.0703125</c:v>
                </c:pt>
                <c:pt idx="5485">
                  <c:v>18160.91796875</c:v>
                </c:pt>
                <c:pt idx="5486">
                  <c:v>15468.3359375</c:v>
                </c:pt>
                <c:pt idx="5487">
                  <c:v>14012.359375</c:v>
                </c:pt>
                <c:pt idx="5488">
                  <c:v>15757.421875</c:v>
                </c:pt>
                <c:pt idx="5489">
                  <c:v>19039.3125</c:v>
                </c:pt>
                <c:pt idx="5490">
                  <c:v>19178.58203125</c:v>
                </c:pt>
                <c:pt idx="5491">
                  <c:v>18867.4609375</c:v>
                </c:pt>
                <c:pt idx="5492">
                  <c:v>21761.5234375</c:v>
                </c:pt>
                <c:pt idx="5493">
                  <c:v>23718.328125</c:v>
                </c:pt>
                <c:pt idx="5494">
                  <c:v>22423.6015625</c:v>
                </c:pt>
                <c:pt idx="5495">
                  <c:v>22330.984375</c:v>
                </c:pt>
                <c:pt idx="5496">
                  <c:v>20779.10546875</c:v>
                </c:pt>
                <c:pt idx="5497">
                  <c:v>24000.41796875</c:v>
                </c:pt>
                <c:pt idx="5498">
                  <c:v>21155.23828125</c:v>
                </c:pt>
                <c:pt idx="5499">
                  <c:v>21406.84765625</c:v>
                </c:pt>
                <c:pt idx="5500">
                  <c:v>22183.27734375</c:v>
                </c:pt>
                <c:pt idx="5501">
                  <c:v>23207.51953125</c:v>
                </c:pt>
                <c:pt idx="5502">
                  <c:v>21261.1953125</c:v>
                </c:pt>
                <c:pt idx="5503">
                  <c:v>20627.0859375</c:v>
                </c:pt>
                <c:pt idx="5504">
                  <c:v>24172.19140625</c:v>
                </c:pt>
                <c:pt idx="5505">
                  <c:v>23455.609375</c:v>
                </c:pt>
                <c:pt idx="5506">
                  <c:v>23699.89453125</c:v>
                </c:pt>
                <c:pt idx="5507">
                  <c:v>24050.578125</c:v>
                </c:pt>
                <c:pt idx="5508">
                  <c:v>26001.453125</c:v>
                </c:pt>
                <c:pt idx="5509">
                  <c:v>26086.0703125</c:v>
                </c:pt>
                <c:pt idx="5510">
                  <c:v>25134.07421875</c:v>
                </c:pt>
                <c:pt idx="5511">
                  <c:v>25434.36328125</c:v>
                </c:pt>
                <c:pt idx="5512">
                  <c:v>25720.22265625</c:v>
                </c:pt>
                <c:pt idx="5513">
                  <c:v>26183.125</c:v>
                </c:pt>
                <c:pt idx="5514">
                  <c:v>23405.89453125</c:v>
                </c:pt>
                <c:pt idx="5515">
                  <c:v>21231.87109375</c:v>
                </c:pt>
                <c:pt idx="5516">
                  <c:v>20872.33203125</c:v>
                </c:pt>
                <c:pt idx="5517">
                  <c:v>25477.359375</c:v>
                </c:pt>
                <c:pt idx="5518">
                  <c:v>25715.11328125</c:v>
                </c:pt>
                <c:pt idx="5519">
                  <c:v>26063.890625</c:v>
                </c:pt>
                <c:pt idx="5520">
                  <c:v>25633.79296875</c:v>
                </c:pt>
                <c:pt idx="5521">
                  <c:v>25453.0625</c:v>
                </c:pt>
                <c:pt idx="5522">
                  <c:v>16727.2734375</c:v>
                </c:pt>
                <c:pt idx="5523">
                  <c:v>14450.2109375</c:v>
                </c:pt>
                <c:pt idx="5524">
                  <c:v>19013.1484375</c:v>
                </c:pt>
                <c:pt idx="5525">
                  <c:v>17394.4609375</c:v>
                </c:pt>
                <c:pt idx="5526">
                  <c:v>16305.0390625</c:v>
                </c:pt>
                <c:pt idx="5527">
                  <c:v>15490.87109375</c:v>
                </c:pt>
                <c:pt idx="5528">
                  <c:v>14699.53125</c:v>
                </c:pt>
                <c:pt idx="5529">
                  <c:v>17512.53125</c:v>
                </c:pt>
                <c:pt idx="5530">
                  <c:v>18883.74609375</c:v>
                </c:pt>
                <c:pt idx="5531">
                  <c:v>19324.0625</c:v>
                </c:pt>
                <c:pt idx="5532">
                  <c:v>19960.4296875</c:v>
                </c:pt>
                <c:pt idx="5533">
                  <c:v>19616.0078125</c:v>
                </c:pt>
                <c:pt idx="5534">
                  <c:v>18220.9140625</c:v>
                </c:pt>
                <c:pt idx="5535">
                  <c:v>18833.2265625</c:v>
                </c:pt>
                <c:pt idx="5536">
                  <c:v>17447.8671875</c:v>
                </c:pt>
                <c:pt idx="5537">
                  <c:v>17518.5078125</c:v>
                </c:pt>
                <c:pt idx="5538">
                  <c:v>13509.8125</c:v>
                </c:pt>
                <c:pt idx="5539">
                  <c:v>11505.9140625</c:v>
                </c:pt>
                <c:pt idx="5540">
                  <c:v>5979.4453125</c:v>
                </c:pt>
                <c:pt idx="5541">
                  <c:v>8522.59375</c:v>
                </c:pt>
                <c:pt idx="5542">
                  <c:v>15805.203125</c:v>
                </c:pt>
                <c:pt idx="5543">
                  <c:v>16759.4453125</c:v>
                </c:pt>
                <c:pt idx="5544">
                  <c:v>14382.8828125</c:v>
                </c:pt>
                <c:pt idx="5545">
                  <c:v>12605.078125</c:v>
                </c:pt>
                <c:pt idx="5546">
                  <c:v>11495.984375</c:v>
                </c:pt>
                <c:pt idx="5547">
                  <c:v>11191.578125</c:v>
                </c:pt>
                <c:pt idx="5548">
                  <c:v>12293.265625</c:v>
                </c:pt>
                <c:pt idx="5549">
                  <c:v>13891.0703125</c:v>
                </c:pt>
                <c:pt idx="5550">
                  <c:v>16789.28125</c:v>
                </c:pt>
                <c:pt idx="5551">
                  <c:v>16647.21484375</c:v>
                </c:pt>
                <c:pt idx="5552">
                  <c:v>14725.46875</c:v>
                </c:pt>
                <c:pt idx="5553">
                  <c:v>14137.8515625</c:v>
                </c:pt>
                <c:pt idx="5554">
                  <c:v>14752.4296875</c:v>
                </c:pt>
                <c:pt idx="5555">
                  <c:v>13031.609375</c:v>
                </c:pt>
                <c:pt idx="5556">
                  <c:v>11007.3125</c:v>
                </c:pt>
                <c:pt idx="5557">
                  <c:v>10322.15625</c:v>
                </c:pt>
                <c:pt idx="5558">
                  <c:v>10375.4609375</c:v>
                </c:pt>
                <c:pt idx="5559">
                  <c:v>12547.453125</c:v>
                </c:pt>
                <c:pt idx="5560">
                  <c:v>14461.9140625</c:v>
                </c:pt>
                <c:pt idx="5561">
                  <c:v>12725.0234375</c:v>
                </c:pt>
                <c:pt idx="5562">
                  <c:v>10767.671875</c:v>
                </c:pt>
                <c:pt idx="5563">
                  <c:v>14445.8046875</c:v>
                </c:pt>
                <c:pt idx="5564">
                  <c:v>14097.7265625</c:v>
                </c:pt>
                <c:pt idx="5565">
                  <c:v>14086.34375</c:v>
                </c:pt>
                <c:pt idx="5566">
                  <c:v>13300.1875</c:v>
                </c:pt>
                <c:pt idx="5567">
                  <c:v>14249.8828125</c:v>
                </c:pt>
                <c:pt idx="5568">
                  <c:v>12168.5625</c:v>
                </c:pt>
                <c:pt idx="5569">
                  <c:v>10446.4609375</c:v>
                </c:pt>
                <c:pt idx="5570">
                  <c:v>9059.9609375</c:v>
                </c:pt>
                <c:pt idx="5571">
                  <c:v>10816.4296875</c:v>
                </c:pt>
                <c:pt idx="5572">
                  <c:v>11968.7734375</c:v>
                </c:pt>
                <c:pt idx="5573">
                  <c:v>13697.265625</c:v>
                </c:pt>
                <c:pt idx="5574">
                  <c:v>15404.87890625</c:v>
                </c:pt>
                <c:pt idx="5575">
                  <c:v>15569.3359375</c:v>
                </c:pt>
                <c:pt idx="5576">
                  <c:v>12269.9765625</c:v>
                </c:pt>
                <c:pt idx="5577">
                  <c:v>8506.3203125</c:v>
                </c:pt>
                <c:pt idx="5578">
                  <c:v>7543.5390625</c:v>
                </c:pt>
                <c:pt idx="5579">
                  <c:v>13546.3125</c:v>
                </c:pt>
                <c:pt idx="5580">
                  <c:v>14772.9296875</c:v>
                </c:pt>
                <c:pt idx="5581">
                  <c:v>15711.484375</c:v>
                </c:pt>
                <c:pt idx="5582">
                  <c:v>19949.9140625</c:v>
                </c:pt>
                <c:pt idx="5583">
                  <c:v>18150.2578125</c:v>
                </c:pt>
                <c:pt idx="5584">
                  <c:v>17016.9453125</c:v>
                </c:pt>
                <c:pt idx="5585">
                  <c:v>17605.6015625</c:v>
                </c:pt>
                <c:pt idx="5586">
                  <c:v>21549.0234375</c:v>
                </c:pt>
                <c:pt idx="5587">
                  <c:v>20741.3125</c:v>
                </c:pt>
                <c:pt idx="5588">
                  <c:v>19126.1484375</c:v>
                </c:pt>
                <c:pt idx="5589">
                  <c:v>18364.9609375</c:v>
                </c:pt>
                <c:pt idx="5590">
                  <c:v>18302.3203125</c:v>
                </c:pt>
                <c:pt idx="5591">
                  <c:v>21437.9609375</c:v>
                </c:pt>
                <c:pt idx="5592">
                  <c:v>20239.1875</c:v>
                </c:pt>
                <c:pt idx="5593">
                  <c:v>16407.1875</c:v>
                </c:pt>
                <c:pt idx="5594">
                  <c:v>13995.53125</c:v>
                </c:pt>
                <c:pt idx="5595">
                  <c:v>21528.2734375</c:v>
                </c:pt>
                <c:pt idx="5596">
                  <c:v>20941.1953125</c:v>
                </c:pt>
                <c:pt idx="5597">
                  <c:v>24106.95703125</c:v>
                </c:pt>
                <c:pt idx="5598">
                  <c:v>19381.78125</c:v>
                </c:pt>
                <c:pt idx="5599">
                  <c:v>14394.10546875</c:v>
                </c:pt>
                <c:pt idx="5600">
                  <c:v>18672</c:v>
                </c:pt>
                <c:pt idx="5601">
                  <c:v>21793.890625</c:v>
                </c:pt>
                <c:pt idx="5602">
                  <c:v>19270.91796875</c:v>
                </c:pt>
                <c:pt idx="5603">
                  <c:v>17902.8046875</c:v>
                </c:pt>
                <c:pt idx="5604">
                  <c:v>18071.1796875</c:v>
                </c:pt>
                <c:pt idx="5605">
                  <c:v>20525.15234375</c:v>
                </c:pt>
                <c:pt idx="5606">
                  <c:v>23424.96875</c:v>
                </c:pt>
                <c:pt idx="5607">
                  <c:v>23571.890625</c:v>
                </c:pt>
                <c:pt idx="5608">
                  <c:v>21322.6953125</c:v>
                </c:pt>
                <c:pt idx="5609">
                  <c:v>19763.6015625</c:v>
                </c:pt>
                <c:pt idx="5610">
                  <c:v>19227.41015625</c:v>
                </c:pt>
                <c:pt idx="5611">
                  <c:v>22875.078125</c:v>
                </c:pt>
                <c:pt idx="5612">
                  <c:v>25570.25</c:v>
                </c:pt>
                <c:pt idx="5613">
                  <c:v>27758.7265625</c:v>
                </c:pt>
                <c:pt idx="5614">
                  <c:v>26460.34375</c:v>
                </c:pt>
                <c:pt idx="5615">
                  <c:v>25052.98828125</c:v>
                </c:pt>
                <c:pt idx="5616">
                  <c:v>27387.22265625</c:v>
                </c:pt>
                <c:pt idx="5617">
                  <c:v>25686.75390625</c:v>
                </c:pt>
                <c:pt idx="5618">
                  <c:v>26122.70703125</c:v>
                </c:pt>
                <c:pt idx="5619">
                  <c:v>26969.87109375</c:v>
                </c:pt>
                <c:pt idx="5620">
                  <c:v>28113.08984375</c:v>
                </c:pt>
                <c:pt idx="5621">
                  <c:v>25678.7578125</c:v>
                </c:pt>
                <c:pt idx="5622">
                  <c:v>25640.5625</c:v>
                </c:pt>
                <c:pt idx="5623">
                  <c:v>26571.85546875</c:v>
                </c:pt>
                <c:pt idx="5624">
                  <c:v>27167.65234375</c:v>
                </c:pt>
                <c:pt idx="5625">
                  <c:v>27066.953125</c:v>
                </c:pt>
                <c:pt idx="5626">
                  <c:v>26674.66796875</c:v>
                </c:pt>
                <c:pt idx="5627">
                  <c:v>20512.9140625</c:v>
                </c:pt>
                <c:pt idx="5628">
                  <c:v>18780.609375</c:v>
                </c:pt>
                <c:pt idx="5629">
                  <c:v>16403.9921875</c:v>
                </c:pt>
                <c:pt idx="5630">
                  <c:v>16174.6171875</c:v>
                </c:pt>
                <c:pt idx="5631">
                  <c:v>17255.5390625</c:v>
                </c:pt>
                <c:pt idx="5632">
                  <c:v>18423.3515625</c:v>
                </c:pt>
                <c:pt idx="5633">
                  <c:v>19653.71875</c:v>
                </c:pt>
                <c:pt idx="5634">
                  <c:v>16953.6484375</c:v>
                </c:pt>
                <c:pt idx="5635">
                  <c:v>14125.8671875</c:v>
                </c:pt>
                <c:pt idx="5636">
                  <c:v>13648.8671875</c:v>
                </c:pt>
                <c:pt idx="5637">
                  <c:v>20817.296875</c:v>
                </c:pt>
                <c:pt idx="5638">
                  <c:v>19403.88671875</c:v>
                </c:pt>
                <c:pt idx="5639">
                  <c:v>18527.80078125</c:v>
                </c:pt>
                <c:pt idx="5640">
                  <c:v>18776.84765625</c:v>
                </c:pt>
                <c:pt idx="5641">
                  <c:v>20631.203125</c:v>
                </c:pt>
                <c:pt idx="5642">
                  <c:v>12212.7734375</c:v>
                </c:pt>
                <c:pt idx="5643">
                  <c:v>8589.2109375</c:v>
                </c:pt>
                <c:pt idx="5644">
                  <c:v>7895.2109375</c:v>
                </c:pt>
                <c:pt idx="5645">
                  <c:v>9272.140625</c:v>
                </c:pt>
                <c:pt idx="5646">
                  <c:v>11563.234375</c:v>
                </c:pt>
                <c:pt idx="5647">
                  <c:v>12534.7421875</c:v>
                </c:pt>
                <c:pt idx="5648">
                  <c:v>13632.421875</c:v>
                </c:pt>
                <c:pt idx="5649">
                  <c:v>10830.875</c:v>
                </c:pt>
                <c:pt idx="5650">
                  <c:v>8385.6328125</c:v>
                </c:pt>
                <c:pt idx="5651">
                  <c:v>4941.8515625</c:v>
                </c:pt>
                <c:pt idx="5652">
                  <c:v>13765.3671875</c:v>
                </c:pt>
                <c:pt idx="5653">
                  <c:v>10672.09375</c:v>
                </c:pt>
                <c:pt idx="5654">
                  <c:v>12471.1015625</c:v>
                </c:pt>
                <c:pt idx="5655">
                  <c:v>10747.8203125</c:v>
                </c:pt>
                <c:pt idx="5656">
                  <c:v>13756.3828125</c:v>
                </c:pt>
                <c:pt idx="5657">
                  <c:v>21849.34375</c:v>
                </c:pt>
                <c:pt idx="5658">
                  <c:v>25514.72265625</c:v>
                </c:pt>
                <c:pt idx="5659">
                  <c:v>23465.93359375</c:v>
                </c:pt>
                <c:pt idx="5660">
                  <c:v>21757.546875</c:v>
                </c:pt>
                <c:pt idx="5661">
                  <c:v>21155.1953125</c:v>
                </c:pt>
                <c:pt idx="5662">
                  <c:v>19661.9296875</c:v>
                </c:pt>
                <c:pt idx="5663">
                  <c:v>20485.609375</c:v>
                </c:pt>
                <c:pt idx="5664">
                  <c:v>23534.78515625</c:v>
                </c:pt>
                <c:pt idx="5665">
                  <c:v>23919.08984375</c:v>
                </c:pt>
                <c:pt idx="5666">
                  <c:v>22841.32421875</c:v>
                </c:pt>
                <c:pt idx="5667">
                  <c:v>22603.01953125</c:v>
                </c:pt>
                <c:pt idx="5668">
                  <c:v>24237.78125</c:v>
                </c:pt>
                <c:pt idx="5669">
                  <c:v>22250.015625</c:v>
                </c:pt>
                <c:pt idx="5670">
                  <c:v>22138.09375</c:v>
                </c:pt>
                <c:pt idx="5671">
                  <c:v>23323.3046875</c:v>
                </c:pt>
                <c:pt idx="5672">
                  <c:v>16546.171875</c:v>
                </c:pt>
                <c:pt idx="5673">
                  <c:v>16837</c:v>
                </c:pt>
                <c:pt idx="5674">
                  <c:v>15612.9140625</c:v>
                </c:pt>
                <c:pt idx="5675">
                  <c:v>14511.203125</c:v>
                </c:pt>
                <c:pt idx="5676">
                  <c:v>13997.21875</c:v>
                </c:pt>
                <c:pt idx="5677">
                  <c:v>14379.3828125</c:v>
                </c:pt>
                <c:pt idx="5678">
                  <c:v>18787.359375</c:v>
                </c:pt>
                <c:pt idx="5679">
                  <c:v>17653.3046875</c:v>
                </c:pt>
                <c:pt idx="5680">
                  <c:v>16126.3984375</c:v>
                </c:pt>
                <c:pt idx="5681">
                  <c:v>16773.0390625</c:v>
                </c:pt>
                <c:pt idx="5682">
                  <c:v>18234.2734375</c:v>
                </c:pt>
                <c:pt idx="5683">
                  <c:v>18687.453125</c:v>
                </c:pt>
                <c:pt idx="5684">
                  <c:v>17564.6015625</c:v>
                </c:pt>
                <c:pt idx="5685">
                  <c:v>14751.125</c:v>
                </c:pt>
                <c:pt idx="5686">
                  <c:v>11898</c:v>
                </c:pt>
                <c:pt idx="5687">
                  <c:v>16397.2265625</c:v>
                </c:pt>
                <c:pt idx="5688">
                  <c:v>14756.0859375</c:v>
                </c:pt>
                <c:pt idx="5689">
                  <c:v>13103.28125</c:v>
                </c:pt>
                <c:pt idx="5690">
                  <c:v>14196.3671875</c:v>
                </c:pt>
                <c:pt idx="5691">
                  <c:v>18352.0078125</c:v>
                </c:pt>
                <c:pt idx="5692">
                  <c:v>18028.2734375</c:v>
                </c:pt>
                <c:pt idx="5693">
                  <c:v>15737.90625</c:v>
                </c:pt>
                <c:pt idx="5694">
                  <c:v>14137.9765625</c:v>
                </c:pt>
                <c:pt idx="5695">
                  <c:v>12855.515625</c:v>
                </c:pt>
                <c:pt idx="5696">
                  <c:v>12745.640625</c:v>
                </c:pt>
                <c:pt idx="5697">
                  <c:v>16616.40625</c:v>
                </c:pt>
                <c:pt idx="5698">
                  <c:v>17152.74609375</c:v>
                </c:pt>
                <c:pt idx="5699">
                  <c:v>14042.15625</c:v>
                </c:pt>
                <c:pt idx="5700">
                  <c:v>11648.8125</c:v>
                </c:pt>
                <c:pt idx="5701">
                  <c:v>18103.9765625</c:v>
                </c:pt>
                <c:pt idx="5702">
                  <c:v>18857.390625</c:v>
                </c:pt>
                <c:pt idx="5703">
                  <c:v>18271.0078125</c:v>
                </c:pt>
                <c:pt idx="5704">
                  <c:v>19840.9765625</c:v>
                </c:pt>
                <c:pt idx="5705">
                  <c:v>18194.7421875</c:v>
                </c:pt>
                <c:pt idx="5706">
                  <c:v>18522.7890625</c:v>
                </c:pt>
                <c:pt idx="5707">
                  <c:v>19597.1796875</c:v>
                </c:pt>
                <c:pt idx="5708">
                  <c:v>19642.265625</c:v>
                </c:pt>
                <c:pt idx="5709">
                  <c:v>19909.4140625</c:v>
                </c:pt>
                <c:pt idx="5710">
                  <c:v>18625.4765625</c:v>
                </c:pt>
                <c:pt idx="5711">
                  <c:v>19734.9765625</c:v>
                </c:pt>
                <c:pt idx="5712">
                  <c:v>17026.6484375</c:v>
                </c:pt>
                <c:pt idx="5713">
                  <c:v>13956.1328125</c:v>
                </c:pt>
                <c:pt idx="5714">
                  <c:v>18441.3203125</c:v>
                </c:pt>
                <c:pt idx="5715">
                  <c:v>12970.4375</c:v>
                </c:pt>
                <c:pt idx="5716">
                  <c:v>20152.265625</c:v>
                </c:pt>
                <c:pt idx="5717">
                  <c:v>24328.70703125</c:v>
                </c:pt>
                <c:pt idx="5718">
                  <c:v>24593.98046875</c:v>
                </c:pt>
                <c:pt idx="5719">
                  <c:v>24614.046875</c:v>
                </c:pt>
                <c:pt idx="5720">
                  <c:v>23731.578125</c:v>
                </c:pt>
                <c:pt idx="5721">
                  <c:v>21695.3984375</c:v>
                </c:pt>
                <c:pt idx="5722">
                  <c:v>25221.52734375</c:v>
                </c:pt>
                <c:pt idx="5723">
                  <c:v>23331.515625</c:v>
                </c:pt>
                <c:pt idx="5724">
                  <c:v>23716.46484375</c:v>
                </c:pt>
                <c:pt idx="5725">
                  <c:v>24942.96484375</c:v>
                </c:pt>
                <c:pt idx="5726">
                  <c:v>24080.09375</c:v>
                </c:pt>
                <c:pt idx="5727">
                  <c:v>22000.2265625</c:v>
                </c:pt>
                <c:pt idx="5728">
                  <c:v>25483.19140625</c:v>
                </c:pt>
                <c:pt idx="5729">
                  <c:v>24651.86328125</c:v>
                </c:pt>
                <c:pt idx="5730">
                  <c:v>24290.453125</c:v>
                </c:pt>
                <c:pt idx="5731">
                  <c:v>25562.8046875</c:v>
                </c:pt>
                <c:pt idx="5732">
                  <c:v>23768.3046875</c:v>
                </c:pt>
                <c:pt idx="5733">
                  <c:v>22129.1640625</c:v>
                </c:pt>
                <c:pt idx="5734">
                  <c:v>22073.7265625</c:v>
                </c:pt>
                <c:pt idx="5735">
                  <c:v>21929.828125</c:v>
                </c:pt>
                <c:pt idx="5736">
                  <c:v>21440.7734375</c:v>
                </c:pt>
                <c:pt idx="5737">
                  <c:v>23333.3984375</c:v>
                </c:pt>
                <c:pt idx="5738">
                  <c:v>20812.12109375</c:v>
                </c:pt>
                <c:pt idx="5739">
                  <c:v>16154.30859375</c:v>
                </c:pt>
                <c:pt idx="5740">
                  <c:v>17412.28515625</c:v>
                </c:pt>
                <c:pt idx="5741">
                  <c:v>23631.6875</c:v>
                </c:pt>
                <c:pt idx="5742">
                  <c:v>20721.4375</c:v>
                </c:pt>
                <c:pt idx="5743">
                  <c:v>20821.73046875</c:v>
                </c:pt>
                <c:pt idx="5744">
                  <c:v>22270.7421875</c:v>
                </c:pt>
                <c:pt idx="5745">
                  <c:v>23807.31640625</c:v>
                </c:pt>
                <c:pt idx="5746">
                  <c:v>21099.55859375</c:v>
                </c:pt>
                <c:pt idx="5747">
                  <c:v>16681.625</c:v>
                </c:pt>
                <c:pt idx="5748">
                  <c:v>15292.3671875</c:v>
                </c:pt>
                <c:pt idx="5749">
                  <c:v>14796.96875</c:v>
                </c:pt>
                <c:pt idx="5750">
                  <c:v>15130.703125</c:v>
                </c:pt>
                <c:pt idx="5751">
                  <c:v>16843.296875</c:v>
                </c:pt>
                <c:pt idx="5752">
                  <c:v>14464.7578125</c:v>
                </c:pt>
                <c:pt idx="5753">
                  <c:v>15693.1171875</c:v>
                </c:pt>
                <c:pt idx="5754">
                  <c:v>16248.140625</c:v>
                </c:pt>
                <c:pt idx="5755">
                  <c:v>16088.9375</c:v>
                </c:pt>
                <c:pt idx="5756">
                  <c:v>17537.7890625</c:v>
                </c:pt>
                <c:pt idx="5757">
                  <c:v>17356.875</c:v>
                </c:pt>
                <c:pt idx="5758">
                  <c:v>14577.0546875</c:v>
                </c:pt>
                <c:pt idx="5759">
                  <c:v>11716.4140625</c:v>
                </c:pt>
                <c:pt idx="5760">
                  <c:v>8877.0625</c:v>
                </c:pt>
                <c:pt idx="5761">
                  <c:v>15090.1953125</c:v>
                </c:pt>
                <c:pt idx="5762">
                  <c:v>12258.1796875</c:v>
                </c:pt>
                <c:pt idx="5763">
                  <c:v>8321.953125</c:v>
                </c:pt>
                <c:pt idx="5764">
                  <c:v>6874.9140625</c:v>
                </c:pt>
                <c:pt idx="5765">
                  <c:v>12193.5390625</c:v>
                </c:pt>
                <c:pt idx="5766">
                  <c:v>12813.484375</c:v>
                </c:pt>
                <c:pt idx="5767">
                  <c:v>11934.46875</c:v>
                </c:pt>
                <c:pt idx="5768">
                  <c:v>11325.5078125</c:v>
                </c:pt>
                <c:pt idx="5769">
                  <c:v>10557.9765625</c:v>
                </c:pt>
                <c:pt idx="5770">
                  <c:v>9831.5703125</c:v>
                </c:pt>
                <c:pt idx="5771">
                  <c:v>10035.4453125</c:v>
                </c:pt>
                <c:pt idx="5772">
                  <c:v>11707.70703125</c:v>
                </c:pt>
                <c:pt idx="5773">
                  <c:v>13701.36328125</c:v>
                </c:pt>
                <c:pt idx="5774">
                  <c:v>13621.265625</c:v>
                </c:pt>
                <c:pt idx="5775">
                  <c:v>12510.484375</c:v>
                </c:pt>
                <c:pt idx="5776">
                  <c:v>12834.953125</c:v>
                </c:pt>
                <c:pt idx="5777">
                  <c:v>19886.9296875</c:v>
                </c:pt>
                <c:pt idx="5778">
                  <c:v>13901.96875</c:v>
                </c:pt>
                <c:pt idx="5779">
                  <c:v>18939.9921875</c:v>
                </c:pt>
                <c:pt idx="5780">
                  <c:v>21027.7734375</c:v>
                </c:pt>
                <c:pt idx="5781">
                  <c:v>19306.7890625</c:v>
                </c:pt>
                <c:pt idx="5782">
                  <c:v>16114.8046875</c:v>
                </c:pt>
                <c:pt idx="5783">
                  <c:v>20114.0703125</c:v>
                </c:pt>
                <c:pt idx="5784">
                  <c:v>18625.96875</c:v>
                </c:pt>
                <c:pt idx="5785">
                  <c:v>15983.09375</c:v>
                </c:pt>
                <c:pt idx="5786">
                  <c:v>15536.8046875</c:v>
                </c:pt>
                <c:pt idx="5787">
                  <c:v>16559.94921875</c:v>
                </c:pt>
                <c:pt idx="5788">
                  <c:v>19509.1796875</c:v>
                </c:pt>
                <c:pt idx="5789">
                  <c:v>19929.84765625</c:v>
                </c:pt>
                <c:pt idx="5790">
                  <c:v>19255.32421875</c:v>
                </c:pt>
                <c:pt idx="5791">
                  <c:v>19993.0625</c:v>
                </c:pt>
                <c:pt idx="5792">
                  <c:v>21316.328125</c:v>
                </c:pt>
                <c:pt idx="5793">
                  <c:v>19947.0234375</c:v>
                </c:pt>
                <c:pt idx="5794">
                  <c:v>22075.0625</c:v>
                </c:pt>
                <c:pt idx="5795">
                  <c:v>20525.9296875</c:v>
                </c:pt>
                <c:pt idx="5796">
                  <c:v>18457.76171875</c:v>
                </c:pt>
                <c:pt idx="5797">
                  <c:v>16342.2734375</c:v>
                </c:pt>
                <c:pt idx="5798">
                  <c:v>15941.39453125</c:v>
                </c:pt>
                <c:pt idx="5799">
                  <c:v>17712.1328125</c:v>
                </c:pt>
                <c:pt idx="5800">
                  <c:v>20522.36328125</c:v>
                </c:pt>
                <c:pt idx="5801">
                  <c:v>23040.2734375</c:v>
                </c:pt>
                <c:pt idx="5802">
                  <c:v>22210.671875</c:v>
                </c:pt>
                <c:pt idx="5803">
                  <c:v>22442.109375</c:v>
                </c:pt>
                <c:pt idx="5804">
                  <c:v>22865.2421875</c:v>
                </c:pt>
                <c:pt idx="5805">
                  <c:v>21671.05078125</c:v>
                </c:pt>
                <c:pt idx="5806">
                  <c:v>21498.9921875</c:v>
                </c:pt>
                <c:pt idx="5807">
                  <c:v>23829.4140625</c:v>
                </c:pt>
                <c:pt idx="5808">
                  <c:v>24321.375</c:v>
                </c:pt>
                <c:pt idx="5809">
                  <c:v>21685.15625</c:v>
                </c:pt>
                <c:pt idx="5810">
                  <c:v>21152.8203125</c:v>
                </c:pt>
                <c:pt idx="5811">
                  <c:v>23352.3203125</c:v>
                </c:pt>
                <c:pt idx="5812">
                  <c:v>21542.5234375</c:v>
                </c:pt>
                <c:pt idx="5813">
                  <c:v>21030.078125</c:v>
                </c:pt>
                <c:pt idx="5814">
                  <c:v>23385.57421875</c:v>
                </c:pt>
                <c:pt idx="5815">
                  <c:v>24331.15625</c:v>
                </c:pt>
                <c:pt idx="5816">
                  <c:v>24434.62890625</c:v>
                </c:pt>
                <c:pt idx="5817">
                  <c:v>23845.421875</c:v>
                </c:pt>
                <c:pt idx="5818">
                  <c:v>23725.3125</c:v>
                </c:pt>
                <c:pt idx="5819">
                  <c:v>23821.796875</c:v>
                </c:pt>
                <c:pt idx="5820">
                  <c:v>22058.640625</c:v>
                </c:pt>
                <c:pt idx="5821">
                  <c:v>22206.06640625</c:v>
                </c:pt>
                <c:pt idx="5822">
                  <c:v>22173.28515625</c:v>
                </c:pt>
                <c:pt idx="5823">
                  <c:v>19311.5</c:v>
                </c:pt>
                <c:pt idx="5824">
                  <c:v>18092.25</c:v>
                </c:pt>
                <c:pt idx="5825">
                  <c:v>23220.2421875</c:v>
                </c:pt>
                <c:pt idx="5826">
                  <c:v>20905.6640625</c:v>
                </c:pt>
                <c:pt idx="5827">
                  <c:v>18705.9140625</c:v>
                </c:pt>
                <c:pt idx="5828">
                  <c:v>18049.2421875</c:v>
                </c:pt>
                <c:pt idx="5829">
                  <c:v>20965.58203125</c:v>
                </c:pt>
                <c:pt idx="5830">
                  <c:v>22817.1640625</c:v>
                </c:pt>
                <c:pt idx="5831">
                  <c:v>22477.31640625</c:v>
                </c:pt>
                <c:pt idx="5832">
                  <c:v>22761.4140625</c:v>
                </c:pt>
                <c:pt idx="5833">
                  <c:v>22723.03125</c:v>
                </c:pt>
                <c:pt idx="5834">
                  <c:v>22504.62890625</c:v>
                </c:pt>
                <c:pt idx="5835">
                  <c:v>22611.0859375</c:v>
                </c:pt>
                <c:pt idx="5836">
                  <c:v>22824.91015625</c:v>
                </c:pt>
                <c:pt idx="5837">
                  <c:v>13996.2265625</c:v>
                </c:pt>
                <c:pt idx="5838">
                  <c:v>11687.4453125</c:v>
                </c:pt>
                <c:pt idx="5839">
                  <c:v>9386.0234375</c:v>
                </c:pt>
                <c:pt idx="5840">
                  <c:v>7451.2734375</c:v>
                </c:pt>
                <c:pt idx="5841">
                  <c:v>8935.90625</c:v>
                </c:pt>
                <c:pt idx="5842">
                  <c:v>11109.9765625</c:v>
                </c:pt>
                <c:pt idx="5843">
                  <c:v>12110.53125</c:v>
                </c:pt>
                <c:pt idx="5844">
                  <c:v>12194.7109375</c:v>
                </c:pt>
                <c:pt idx="5845">
                  <c:v>13941.1796875</c:v>
                </c:pt>
                <c:pt idx="5846">
                  <c:v>13836.09375</c:v>
                </c:pt>
                <c:pt idx="5847">
                  <c:v>12768.2734375</c:v>
                </c:pt>
                <c:pt idx="5848">
                  <c:v>9651.703125</c:v>
                </c:pt>
                <c:pt idx="5849">
                  <c:v>7059.75</c:v>
                </c:pt>
                <c:pt idx="5850">
                  <c:v>11741.078125</c:v>
                </c:pt>
                <c:pt idx="5851">
                  <c:v>13528.3203125</c:v>
                </c:pt>
                <c:pt idx="5852">
                  <c:v>13544.1171875</c:v>
                </c:pt>
                <c:pt idx="5853">
                  <c:v>11153.0859375</c:v>
                </c:pt>
                <c:pt idx="5854">
                  <c:v>9690.265625</c:v>
                </c:pt>
                <c:pt idx="5855">
                  <c:v>9414.6484375</c:v>
                </c:pt>
                <c:pt idx="5856">
                  <c:v>10649.8515625</c:v>
                </c:pt>
                <c:pt idx="5857">
                  <c:v>11689.296875</c:v>
                </c:pt>
                <c:pt idx="5858">
                  <c:v>14542.03125</c:v>
                </c:pt>
                <c:pt idx="5859">
                  <c:v>14922.0234375</c:v>
                </c:pt>
                <c:pt idx="5860">
                  <c:v>14989.7421875</c:v>
                </c:pt>
                <c:pt idx="5861">
                  <c:v>14309.8984375</c:v>
                </c:pt>
                <c:pt idx="5862">
                  <c:v>12459.4921875</c:v>
                </c:pt>
                <c:pt idx="5863">
                  <c:v>9545.921875</c:v>
                </c:pt>
                <c:pt idx="5864">
                  <c:v>6440.625</c:v>
                </c:pt>
                <c:pt idx="5865">
                  <c:v>13814.2109375</c:v>
                </c:pt>
                <c:pt idx="5866">
                  <c:v>14009.6015625</c:v>
                </c:pt>
                <c:pt idx="5867">
                  <c:v>18478</c:v>
                </c:pt>
                <c:pt idx="5868">
                  <c:v>17290.9921875</c:v>
                </c:pt>
                <c:pt idx="5869">
                  <c:v>15254.5</c:v>
                </c:pt>
                <c:pt idx="5870">
                  <c:v>13542.8359375</c:v>
                </c:pt>
                <c:pt idx="5871">
                  <c:v>14185.0234375</c:v>
                </c:pt>
                <c:pt idx="5872">
                  <c:v>16416.78125</c:v>
                </c:pt>
                <c:pt idx="5873">
                  <c:v>17978.61328125</c:v>
                </c:pt>
                <c:pt idx="5874">
                  <c:v>18632.83984375</c:v>
                </c:pt>
                <c:pt idx="5875">
                  <c:v>20575.18359375</c:v>
                </c:pt>
                <c:pt idx="5876">
                  <c:v>21557.95703125</c:v>
                </c:pt>
                <c:pt idx="5877">
                  <c:v>22222.28515625</c:v>
                </c:pt>
                <c:pt idx="5878">
                  <c:v>19224.625</c:v>
                </c:pt>
                <c:pt idx="5879">
                  <c:v>15136.4296875</c:v>
                </c:pt>
                <c:pt idx="5880">
                  <c:v>12206.96875</c:v>
                </c:pt>
                <c:pt idx="5881">
                  <c:v>19615.7265625</c:v>
                </c:pt>
                <c:pt idx="5882">
                  <c:v>24998.75390625</c:v>
                </c:pt>
                <c:pt idx="5883">
                  <c:v>26803.45703125</c:v>
                </c:pt>
                <c:pt idx="5884">
                  <c:v>24726.203125</c:v>
                </c:pt>
                <c:pt idx="5885">
                  <c:v>23443.95703125</c:v>
                </c:pt>
                <c:pt idx="5886">
                  <c:v>23302.90234375</c:v>
                </c:pt>
                <c:pt idx="5887">
                  <c:v>23369.9375</c:v>
                </c:pt>
                <c:pt idx="5888">
                  <c:v>25367.39453125</c:v>
                </c:pt>
                <c:pt idx="5889">
                  <c:v>26639.5078125</c:v>
                </c:pt>
                <c:pt idx="5890">
                  <c:v>26541.4453125</c:v>
                </c:pt>
                <c:pt idx="5891">
                  <c:v>25748.27734375</c:v>
                </c:pt>
                <c:pt idx="5892">
                  <c:v>26422.765625</c:v>
                </c:pt>
                <c:pt idx="5893">
                  <c:v>25529.2890625</c:v>
                </c:pt>
                <c:pt idx="5894">
                  <c:v>25579.234375</c:v>
                </c:pt>
                <c:pt idx="5895">
                  <c:v>26609.8046875</c:v>
                </c:pt>
                <c:pt idx="5896">
                  <c:v>26328.38671875</c:v>
                </c:pt>
                <c:pt idx="5897">
                  <c:v>8440.84375</c:v>
                </c:pt>
                <c:pt idx="5898">
                  <c:v>6805.96875</c:v>
                </c:pt>
                <c:pt idx="5899">
                  <c:v>9920.828125</c:v>
                </c:pt>
                <c:pt idx="5900">
                  <c:v>10168.109375</c:v>
                </c:pt>
                <c:pt idx="5901">
                  <c:v>9928.0234375</c:v>
                </c:pt>
                <c:pt idx="5902">
                  <c:v>9622.8046875</c:v>
                </c:pt>
                <c:pt idx="5903">
                  <c:v>6265.8515625</c:v>
                </c:pt>
                <c:pt idx="5904">
                  <c:v>4269.8125</c:v>
                </c:pt>
                <c:pt idx="5905">
                  <c:v>-689.234375</c:v>
                </c:pt>
                <c:pt idx="5906">
                  <c:v>5266.2109375</c:v>
                </c:pt>
                <c:pt idx="5907">
                  <c:v>9297.59375</c:v>
                </c:pt>
                <c:pt idx="5908">
                  <c:v>6874.109375</c:v>
                </c:pt>
                <c:pt idx="5909">
                  <c:v>8157.3515625</c:v>
                </c:pt>
                <c:pt idx="5910">
                  <c:v>8923.796875</c:v>
                </c:pt>
                <c:pt idx="5911">
                  <c:v>9814.9609375</c:v>
                </c:pt>
                <c:pt idx="5912">
                  <c:v>5592.4453125</c:v>
                </c:pt>
                <c:pt idx="5913">
                  <c:v>1711.3359375</c:v>
                </c:pt>
                <c:pt idx="5914">
                  <c:v>-5619.9765625</c:v>
                </c:pt>
                <c:pt idx="5915">
                  <c:v>-5991.7109375</c:v>
                </c:pt>
                <c:pt idx="5916">
                  <c:v>-4598.453125</c:v>
                </c:pt>
                <c:pt idx="5917">
                  <c:v>-5063.2109375</c:v>
                </c:pt>
                <c:pt idx="5918">
                  <c:v>-1193.8359375</c:v>
                </c:pt>
                <c:pt idx="5919">
                  <c:v>-343.671875</c:v>
                </c:pt>
                <c:pt idx="5920">
                  <c:v>92.109375</c:v>
                </c:pt>
                <c:pt idx="5921">
                  <c:v>222.78125</c:v>
                </c:pt>
                <c:pt idx="5922">
                  <c:v>-308.8359375</c:v>
                </c:pt>
                <c:pt idx="5923">
                  <c:v>-4065.53125</c:v>
                </c:pt>
                <c:pt idx="5924">
                  <c:v>-3130.328125</c:v>
                </c:pt>
                <c:pt idx="5925">
                  <c:v>-8136.8359375</c:v>
                </c:pt>
                <c:pt idx="5926">
                  <c:v>2992.71875</c:v>
                </c:pt>
                <c:pt idx="5927">
                  <c:v>23377.015625</c:v>
                </c:pt>
                <c:pt idx="5928">
                  <c:v>21422.203125</c:v>
                </c:pt>
                <c:pt idx="5929">
                  <c:v>15880.0078125</c:v>
                </c:pt>
                <c:pt idx="5930">
                  <c:v>22240.2421875</c:v>
                </c:pt>
                <c:pt idx="5931">
                  <c:v>22008.1796875</c:v>
                </c:pt>
                <c:pt idx="5932">
                  <c:v>17399.5703125</c:v>
                </c:pt>
                <c:pt idx="5933">
                  <c:v>22297.765625</c:v>
                </c:pt>
                <c:pt idx="5934">
                  <c:v>21219.375</c:v>
                </c:pt>
                <c:pt idx="5935">
                  <c:v>18115.734375</c:v>
                </c:pt>
                <c:pt idx="5936">
                  <c:v>17760.1328125</c:v>
                </c:pt>
                <c:pt idx="5937">
                  <c:v>18825.80859375</c:v>
                </c:pt>
                <c:pt idx="5938">
                  <c:v>21758.3359375</c:v>
                </c:pt>
                <c:pt idx="5939">
                  <c:v>21051.40234375</c:v>
                </c:pt>
                <c:pt idx="5940">
                  <c:v>20260.38671875</c:v>
                </c:pt>
                <c:pt idx="5941">
                  <c:v>21962.3671875</c:v>
                </c:pt>
                <c:pt idx="5942">
                  <c:v>24410.78515625</c:v>
                </c:pt>
                <c:pt idx="5943">
                  <c:v>24310.640625</c:v>
                </c:pt>
                <c:pt idx="5944">
                  <c:v>19710.0234375</c:v>
                </c:pt>
                <c:pt idx="5945">
                  <c:v>14525.65234375</c:v>
                </c:pt>
                <c:pt idx="5946">
                  <c:v>18779.4296875</c:v>
                </c:pt>
                <c:pt idx="5947">
                  <c:v>21882.49609375</c:v>
                </c:pt>
                <c:pt idx="5948">
                  <c:v>19577.0859375</c:v>
                </c:pt>
                <c:pt idx="5949">
                  <c:v>19834.41015625</c:v>
                </c:pt>
                <c:pt idx="5950">
                  <c:v>22097.01171875</c:v>
                </c:pt>
                <c:pt idx="5951">
                  <c:v>23270.44921875</c:v>
                </c:pt>
                <c:pt idx="5952">
                  <c:v>24252.640625</c:v>
                </c:pt>
                <c:pt idx="5953">
                  <c:v>21006.734375</c:v>
                </c:pt>
                <c:pt idx="5954">
                  <c:v>19407.86328125</c:v>
                </c:pt>
                <c:pt idx="5955">
                  <c:v>18763.37109375</c:v>
                </c:pt>
                <c:pt idx="5956">
                  <c:v>22432.625</c:v>
                </c:pt>
                <c:pt idx="5957">
                  <c:v>17333.140625</c:v>
                </c:pt>
                <c:pt idx="5958">
                  <c:v>17287.828125</c:v>
                </c:pt>
                <c:pt idx="5959">
                  <c:v>16774.90625</c:v>
                </c:pt>
                <c:pt idx="5960">
                  <c:v>17751.3671875</c:v>
                </c:pt>
                <c:pt idx="5961">
                  <c:v>16764.9765625</c:v>
                </c:pt>
                <c:pt idx="5962">
                  <c:v>18589.609375</c:v>
                </c:pt>
                <c:pt idx="5963">
                  <c:v>17463.53125</c:v>
                </c:pt>
                <c:pt idx="5964">
                  <c:v>17181.421875</c:v>
                </c:pt>
                <c:pt idx="5965">
                  <c:v>19018.890625</c:v>
                </c:pt>
                <c:pt idx="5966">
                  <c:v>19138.8359375</c:v>
                </c:pt>
                <c:pt idx="5967">
                  <c:v>18245.9296875</c:v>
                </c:pt>
                <c:pt idx="5968">
                  <c:v>17320.0546875</c:v>
                </c:pt>
                <c:pt idx="5969">
                  <c:v>17352.46875</c:v>
                </c:pt>
                <c:pt idx="5970">
                  <c:v>19406.2421875</c:v>
                </c:pt>
                <c:pt idx="5971">
                  <c:v>19412.921875</c:v>
                </c:pt>
                <c:pt idx="5972">
                  <c:v>17902.515625</c:v>
                </c:pt>
                <c:pt idx="5973">
                  <c:v>17466.2578125</c:v>
                </c:pt>
                <c:pt idx="5974">
                  <c:v>17124.71875</c:v>
                </c:pt>
                <c:pt idx="5975">
                  <c:v>17474.83203125</c:v>
                </c:pt>
                <c:pt idx="5976">
                  <c:v>18914.88671875</c:v>
                </c:pt>
                <c:pt idx="5977">
                  <c:v>17767.109375</c:v>
                </c:pt>
                <c:pt idx="5978">
                  <c:v>18632.8671875</c:v>
                </c:pt>
                <c:pt idx="5979">
                  <c:v>17408.3125</c:v>
                </c:pt>
                <c:pt idx="5980">
                  <c:v>17825.7578125</c:v>
                </c:pt>
                <c:pt idx="5981">
                  <c:v>18782.02734375</c:v>
                </c:pt>
                <c:pt idx="5982">
                  <c:v>17928.4453125</c:v>
                </c:pt>
                <c:pt idx="5983">
                  <c:v>17614.4765625</c:v>
                </c:pt>
                <c:pt idx="5984">
                  <c:v>17930.2265625</c:v>
                </c:pt>
                <c:pt idx="5985">
                  <c:v>17281.546875</c:v>
                </c:pt>
                <c:pt idx="5986">
                  <c:v>18893.51171875</c:v>
                </c:pt>
                <c:pt idx="5987">
                  <c:v>24023.35546875</c:v>
                </c:pt>
                <c:pt idx="5988">
                  <c:v>24702.02734375</c:v>
                </c:pt>
                <c:pt idx="5989">
                  <c:v>24754.6484375</c:v>
                </c:pt>
                <c:pt idx="5990">
                  <c:v>24285.6796875</c:v>
                </c:pt>
                <c:pt idx="5991">
                  <c:v>24614.98828125</c:v>
                </c:pt>
                <c:pt idx="5992">
                  <c:v>22414.59375</c:v>
                </c:pt>
                <c:pt idx="5993">
                  <c:v>20761.81640625</c:v>
                </c:pt>
                <c:pt idx="5994">
                  <c:v>20310.5</c:v>
                </c:pt>
                <c:pt idx="5995">
                  <c:v>24259.328125</c:v>
                </c:pt>
                <c:pt idx="5996">
                  <c:v>24859.22265625</c:v>
                </c:pt>
                <c:pt idx="5997">
                  <c:v>23922.24609375</c:v>
                </c:pt>
                <c:pt idx="5998">
                  <c:v>23755.12890625</c:v>
                </c:pt>
                <c:pt idx="5999">
                  <c:v>23851.3671875</c:v>
                </c:pt>
                <c:pt idx="6000">
                  <c:v>22920.8359375</c:v>
                </c:pt>
                <c:pt idx="6001">
                  <c:v>21347.4375</c:v>
                </c:pt>
                <c:pt idx="6002">
                  <c:v>14218.1171875</c:v>
                </c:pt>
                <c:pt idx="6003">
                  <c:v>13113.3203125</c:v>
                </c:pt>
                <c:pt idx="6004">
                  <c:v>15115.0625</c:v>
                </c:pt>
                <c:pt idx="6005">
                  <c:v>15132.2890625</c:v>
                </c:pt>
                <c:pt idx="6006">
                  <c:v>12932.8671875</c:v>
                </c:pt>
                <c:pt idx="6007">
                  <c:v>11534.0625</c:v>
                </c:pt>
                <c:pt idx="6008">
                  <c:v>14732.7890625</c:v>
                </c:pt>
                <c:pt idx="6009">
                  <c:v>12774.453125</c:v>
                </c:pt>
                <c:pt idx="6010">
                  <c:v>10035.15625</c:v>
                </c:pt>
                <c:pt idx="6011">
                  <c:v>8592.6015625</c:v>
                </c:pt>
                <c:pt idx="6012">
                  <c:v>8132.9765625</c:v>
                </c:pt>
                <c:pt idx="6013">
                  <c:v>9634.625</c:v>
                </c:pt>
                <c:pt idx="6014">
                  <c:v>12129.8828125</c:v>
                </c:pt>
                <c:pt idx="6015">
                  <c:v>13492.3828125</c:v>
                </c:pt>
                <c:pt idx="6016">
                  <c:v>14666.1640625</c:v>
                </c:pt>
                <c:pt idx="6017">
                  <c:v>14746.1171875</c:v>
                </c:pt>
                <c:pt idx="6018">
                  <c:v>12911.0390625</c:v>
                </c:pt>
                <c:pt idx="6019">
                  <c:v>10992.2734375</c:v>
                </c:pt>
                <c:pt idx="6020">
                  <c:v>8888.1171875</c:v>
                </c:pt>
                <c:pt idx="6021">
                  <c:v>14153.03125</c:v>
                </c:pt>
                <c:pt idx="6022">
                  <c:v>14784.234375</c:v>
                </c:pt>
                <c:pt idx="6023">
                  <c:v>13944.1015625</c:v>
                </c:pt>
                <c:pt idx="6024">
                  <c:v>12345.8125</c:v>
                </c:pt>
                <c:pt idx="6025">
                  <c:v>11889.6015625</c:v>
                </c:pt>
                <c:pt idx="6026">
                  <c:v>11425.390625</c:v>
                </c:pt>
                <c:pt idx="6027">
                  <c:v>11615.828125</c:v>
                </c:pt>
                <c:pt idx="6028">
                  <c:v>13230.2890625</c:v>
                </c:pt>
                <c:pt idx="6029">
                  <c:v>14912.59375</c:v>
                </c:pt>
                <c:pt idx="6030">
                  <c:v>14113.1328125</c:v>
                </c:pt>
                <c:pt idx="6031">
                  <c:v>12277.5625</c:v>
                </c:pt>
                <c:pt idx="6032">
                  <c:v>16338.59375</c:v>
                </c:pt>
                <c:pt idx="6033">
                  <c:v>14772.84375</c:v>
                </c:pt>
                <c:pt idx="6034">
                  <c:v>12941.671875</c:v>
                </c:pt>
                <c:pt idx="6035">
                  <c:v>11431.8828125</c:v>
                </c:pt>
                <c:pt idx="6036">
                  <c:v>10711.828125</c:v>
                </c:pt>
                <c:pt idx="6037">
                  <c:v>11539.671875</c:v>
                </c:pt>
                <c:pt idx="6038">
                  <c:v>14502.2265625</c:v>
                </c:pt>
                <c:pt idx="6039">
                  <c:v>15535.015625</c:v>
                </c:pt>
                <c:pt idx="6040">
                  <c:v>16472.0859375</c:v>
                </c:pt>
                <c:pt idx="6041">
                  <c:v>15022.484375</c:v>
                </c:pt>
                <c:pt idx="6042">
                  <c:v>12204.6796875</c:v>
                </c:pt>
                <c:pt idx="6043">
                  <c:v>10238.65625</c:v>
                </c:pt>
                <c:pt idx="6044">
                  <c:v>6734.4609375</c:v>
                </c:pt>
                <c:pt idx="6045">
                  <c:v>16216.3515625</c:v>
                </c:pt>
                <c:pt idx="6046">
                  <c:v>14719.4296875</c:v>
                </c:pt>
                <c:pt idx="6047">
                  <c:v>21948.00390625</c:v>
                </c:pt>
                <c:pt idx="6048">
                  <c:v>21325.45703125</c:v>
                </c:pt>
                <c:pt idx="6049">
                  <c:v>21654.96484375</c:v>
                </c:pt>
                <c:pt idx="6050">
                  <c:v>21789.44140625</c:v>
                </c:pt>
                <c:pt idx="6051">
                  <c:v>22214.6640625</c:v>
                </c:pt>
                <c:pt idx="6052">
                  <c:v>22734.0390625</c:v>
                </c:pt>
                <c:pt idx="6053">
                  <c:v>20293.71875</c:v>
                </c:pt>
                <c:pt idx="6054">
                  <c:v>17947.46875</c:v>
                </c:pt>
                <c:pt idx="6055">
                  <c:v>12769.03125</c:v>
                </c:pt>
                <c:pt idx="6056">
                  <c:v>13220.96875</c:v>
                </c:pt>
                <c:pt idx="6057">
                  <c:v>19924.9296875</c:v>
                </c:pt>
                <c:pt idx="6058">
                  <c:v>21491.0078125</c:v>
                </c:pt>
                <c:pt idx="6059">
                  <c:v>21603.33984375</c:v>
                </c:pt>
                <c:pt idx="6060">
                  <c:v>21383.625</c:v>
                </c:pt>
                <c:pt idx="6061">
                  <c:v>20953.046875</c:v>
                </c:pt>
                <c:pt idx="6062">
                  <c:v>18583.6953125</c:v>
                </c:pt>
                <c:pt idx="6063">
                  <c:v>16617.30078125</c:v>
                </c:pt>
                <c:pt idx="6064">
                  <c:v>14744.5625</c:v>
                </c:pt>
                <c:pt idx="6065">
                  <c:v>11441.37890625</c:v>
                </c:pt>
                <c:pt idx="6066">
                  <c:v>9567.6015625</c:v>
                </c:pt>
                <c:pt idx="6067">
                  <c:v>9475.1171875</c:v>
                </c:pt>
                <c:pt idx="6068">
                  <c:v>11544.46484375</c:v>
                </c:pt>
                <c:pt idx="6069">
                  <c:v>13762.24609375</c:v>
                </c:pt>
                <c:pt idx="6070">
                  <c:v>17244.390625</c:v>
                </c:pt>
                <c:pt idx="6071">
                  <c:v>19717.6953125</c:v>
                </c:pt>
                <c:pt idx="6072">
                  <c:v>19389.8046875</c:v>
                </c:pt>
                <c:pt idx="6073">
                  <c:v>19004.484375</c:v>
                </c:pt>
                <c:pt idx="6074">
                  <c:v>19892.265625</c:v>
                </c:pt>
                <c:pt idx="6075">
                  <c:v>15517.5625</c:v>
                </c:pt>
                <c:pt idx="6076">
                  <c:v>16395.15625</c:v>
                </c:pt>
                <c:pt idx="6077">
                  <c:v>21685.4140625</c:v>
                </c:pt>
                <c:pt idx="6078">
                  <c:v>20329.78125</c:v>
                </c:pt>
                <c:pt idx="6079">
                  <c:v>22616.94921875</c:v>
                </c:pt>
                <c:pt idx="6080">
                  <c:v>22242.4296875</c:v>
                </c:pt>
                <c:pt idx="6081">
                  <c:v>20900.890625</c:v>
                </c:pt>
                <c:pt idx="6082">
                  <c:v>21861.171875</c:v>
                </c:pt>
                <c:pt idx="6083">
                  <c:v>22423.8828125</c:v>
                </c:pt>
                <c:pt idx="6084">
                  <c:v>19146.96875</c:v>
                </c:pt>
                <c:pt idx="6085">
                  <c:v>21436.390625</c:v>
                </c:pt>
                <c:pt idx="6086">
                  <c:v>20703.546875</c:v>
                </c:pt>
                <c:pt idx="6087">
                  <c:v>21286.71484375</c:v>
                </c:pt>
                <c:pt idx="6088">
                  <c:v>21385.53515625</c:v>
                </c:pt>
                <c:pt idx="6089">
                  <c:v>19962.93359375</c:v>
                </c:pt>
                <c:pt idx="6090">
                  <c:v>20487.6015625</c:v>
                </c:pt>
                <c:pt idx="6091">
                  <c:v>20650.76171875</c:v>
                </c:pt>
                <c:pt idx="6092">
                  <c:v>20134.3671875</c:v>
                </c:pt>
                <c:pt idx="6093">
                  <c:v>20812.9453125</c:v>
                </c:pt>
                <c:pt idx="6094">
                  <c:v>19898.609375</c:v>
                </c:pt>
                <c:pt idx="6095">
                  <c:v>16846.5625</c:v>
                </c:pt>
                <c:pt idx="6096">
                  <c:v>17767.03125</c:v>
                </c:pt>
                <c:pt idx="6097">
                  <c:v>15929.046875</c:v>
                </c:pt>
                <c:pt idx="6098">
                  <c:v>16009.0703125</c:v>
                </c:pt>
                <c:pt idx="6099">
                  <c:v>14934.9140625</c:v>
                </c:pt>
                <c:pt idx="6100">
                  <c:v>17250.375</c:v>
                </c:pt>
                <c:pt idx="6101">
                  <c:v>20265.5390625</c:v>
                </c:pt>
                <c:pt idx="6102">
                  <c:v>21022.08203125</c:v>
                </c:pt>
                <c:pt idx="6103">
                  <c:v>21095.46484375</c:v>
                </c:pt>
                <c:pt idx="6104">
                  <c:v>19119.15625</c:v>
                </c:pt>
                <c:pt idx="6105">
                  <c:v>17645.3203125</c:v>
                </c:pt>
                <c:pt idx="6106">
                  <c:v>14255.171875</c:v>
                </c:pt>
                <c:pt idx="6107">
                  <c:v>25553.765625</c:v>
                </c:pt>
                <c:pt idx="6108">
                  <c:v>22456.5703125</c:v>
                </c:pt>
                <c:pt idx="6109">
                  <c:v>25136.03125</c:v>
                </c:pt>
                <c:pt idx="6110">
                  <c:v>24948.9296875</c:v>
                </c:pt>
                <c:pt idx="6111">
                  <c:v>24525.4140625</c:v>
                </c:pt>
                <c:pt idx="6112">
                  <c:v>21801.3828125</c:v>
                </c:pt>
                <c:pt idx="6113">
                  <c:v>24228.7109375</c:v>
                </c:pt>
                <c:pt idx="6114">
                  <c:v>23932.69140625</c:v>
                </c:pt>
                <c:pt idx="6115">
                  <c:v>21670.0390625</c:v>
                </c:pt>
                <c:pt idx="6116">
                  <c:v>22423.578125</c:v>
                </c:pt>
                <c:pt idx="6117">
                  <c:v>22211.53125</c:v>
                </c:pt>
                <c:pt idx="6118">
                  <c:v>23583.60546875</c:v>
                </c:pt>
                <c:pt idx="6119">
                  <c:v>24720.28125</c:v>
                </c:pt>
                <c:pt idx="6120">
                  <c:v>21169.078125</c:v>
                </c:pt>
                <c:pt idx="6121">
                  <c:v>25456.765625</c:v>
                </c:pt>
                <c:pt idx="6122">
                  <c:v>9402.2109375</c:v>
                </c:pt>
                <c:pt idx="6123">
                  <c:v>8478.2421875</c:v>
                </c:pt>
                <c:pt idx="6124">
                  <c:v>10735.7265625</c:v>
                </c:pt>
                <c:pt idx="6125">
                  <c:v>8396.78125</c:v>
                </c:pt>
                <c:pt idx="6126">
                  <c:v>12078.8359375</c:v>
                </c:pt>
                <c:pt idx="6127">
                  <c:v>11894</c:v>
                </c:pt>
                <c:pt idx="6128">
                  <c:v>10860.8125</c:v>
                </c:pt>
                <c:pt idx="6129">
                  <c:v>5880.390625</c:v>
                </c:pt>
                <c:pt idx="6130">
                  <c:v>10759.578125</c:v>
                </c:pt>
                <c:pt idx="6131">
                  <c:v>11782.5859375</c:v>
                </c:pt>
                <c:pt idx="6132">
                  <c:v>10069.71875</c:v>
                </c:pt>
                <c:pt idx="6133">
                  <c:v>9783.21875</c:v>
                </c:pt>
                <c:pt idx="6134">
                  <c:v>11734.9921875</c:v>
                </c:pt>
                <c:pt idx="6135">
                  <c:v>10612.203125</c:v>
                </c:pt>
                <c:pt idx="6136">
                  <c:v>11977.2265625</c:v>
                </c:pt>
                <c:pt idx="6137">
                  <c:v>23745.1171875</c:v>
                </c:pt>
                <c:pt idx="6138">
                  <c:v>23835.3828125</c:v>
                </c:pt>
                <c:pt idx="6139">
                  <c:v>24500.875</c:v>
                </c:pt>
                <c:pt idx="6140">
                  <c:v>25105.7109375</c:v>
                </c:pt>
                <c:pt idx="6141">
                  <c:v>25606.9296875</c:v>
                </c:pt>
                <c:pt idx="6142">
                  <c:v>23177.8046875</c:v>
                </c:pt>
                <c:pt idx="6143">
                  <c:v>20395.9609375</c:v>
                </c:pt>
                <c:pt idx="6144">
                  <c:v>23682.90234375</c:v>
                </c:pt>
                <c:pt idx="6145">
                  <c:v>21745.703125</c:v>
                </c:pt>
                <c:pt idx="6146">
                  <c:v>21538.58984375</c:v>
                </c:pt>
                <c:pt idx="6147">
                  <c:v>20726.4296875</c:v>
                </c:pt>
                <c:pt idx="6148">
                  <c:v>22578.3125</c:v>
                </c:pt>
                <c:pt idx="6149">
                  <c:v>25744.4765625</c:v>
                </c:pt>
                <c:pt idx="6150">
                  <c:v>25215.44921875</c:v>
                </c:pt>
                <c:pt idx="6151">
                  <c:v>22371.8515625</c:v>
                </c:pt>
                <c:pt idx="6152">
                  <c:v>23213.96875</c:v>
                </c:pt>
                <c:pt idx="6153">
                  <c:v>24454.5703125</c:v>
                </c:pt>
                <c:pt idx="6154">
                  <c:v>23197.8671875</c:v>
                </c:pt>
                <c:pt idx="6155">
                  <c:v>22997.25</c:v>
                </c:pt>
                <c:pt idx="6156">
                  <c:v>23143.75</c:v>
                </c:pt>
                <c:pt idx="6157">
                  <c:v>23077.7109375</c:v>
                </c:pt>
                <c:pt idx="6158">
                  <c:v>23953.2890625</c:v>
                </c:pt>
                <c:pt idx="6159">
                  <c:v>22808.375</c:v>
                </c:pt>
                <c:pt idx="6160">
                  <c:v>21767.546875</c:v>
                </c:pt>
                <c:pt idx="6161">
                  <c:v>22226.359375</c:v>
                </c:pt>
                <c:pt idx="6162">
                  <c:v>24050.5859375</c:v>
                </c:pt>
                <c:pt idx="6163">
                  <c:v>24417.28125</c:v>
                </c:pt>
                <c:pt idx="6164">
                  <c:v>24766.390625</c:v>
                </c:pt>
                <c:pt idx="6165">
                  <c:v>24967.4140625</c:v>
                </c:pt>
                <c:pt idx="6166">
                  <c:v>21837.6640625</c:v>
                </c:pt>
                <c:pt idx="6167">
                  <c:v>16932.6875</c:v>
                </c:pt>
                <c:pt idx="6168">
                  <c:v>16109.640625</c:v>
                </c:pt>
                <c:pt idx="6169">
                  <c:v>15739.4375</c:v>
                </c:pt>
                <c:pt idx="6170">
                  <c:v>16915.92578125</c:v>
                </c:pt>
                <c:pt idx="6171">
                  <c:v>18954.6484375</c:v>
                </c:pt>
                <c:pt idx="6172">
                  <c:v>17702.08203125</c:v>
                </c:pt>
                <c:pt idx="6173">
                  <c:v>19198.6875</c:v>
                </c:pt>
                <c:pt idx="6174">
                  <c:v>17208.015625</c:v>
                </c:pt>
                <c:pt idx="6175">
                  <c:v>16058.421875</c:v>
                </c:pt>
                <c:pt idx="6176">
                  <c:v>16622.5625</c:v>
                </c:pt>
                <c:pt idx="6177">
                  <c:v>18821.94921875</c:v>
                </c:pt>
                <c:pt idx="6178">
                  <c:v>18575.65625</c:v>
                </c:pt>
                <c:pt idx="6179">
                  <c:v>19489.48828125</c:v>
                </c:pt>
                <c:pt idx="6180">
                  <c:v>18337.109375</c:v>
                </c:pt>
                <c:pt idx="6181">
                  <c:v>17099.2890625</c:v>
                </c:pt>
                <c:pt idx="6182">
                  <c:v>23075.9609375</c:v>
                </c:pt>
                <c:pt idx="6183">
                  <c:v>21110.359375</c:v>
                </c:pt>
                <c:pt idx="6184">
                  <c:v>23596.1640625</c:v>
                </c:pt>
                <c:pt idx="6185">
                  <c:v>22659.0703125</c:v>
                </c:pt>
                <c:pt idx="6186">
                  <c:v>22121.15625</c:v>
                </c:pt>
                <c:pt idx="6187">
                  <c:v>23147.53125</c:v>
                </c:pt>
                <c:pt idx="6188">
                  <c:v>24242.4921875</c:v>
                </c:pt>
                <c:pt idx="6189">
                  <c:v>22831.59375</c:v>
                </c:pt>
                <c:pt idx="6190">
                  <c:v>22015.8046875</c:v>
                </c:pt>
                <c:pt idx="6191">
                  <c:v>22143.375</c:v>
                </c:pt>
                <c:pt idx="6192">
                  <c:v>23282.6015625</c:v>
                </c:pt>
                <c:pt idx="6193">
                  <c:v>22667.8671875</c:v>
                </c:pt>
                <c:pt idx="6194">
                  <c:v>20890.7890625</c:v>
                </c:pt>
                <c:pt idx="6195">
                  <c:v>21956.328125</c:v>
                </c:pt>
                <c:pt idx="6196">
                  <c:v>22946.5234375</c:v>
                </c:pt>
                <c:pt idx="6197">
                  <c:v>13641.859375</c:v>
                </c:pt>
                <c:pt idx="6198">
                  <c:v>12484.84375</c:v>
                </c:pt>
                <c:pt idx="6199">
                  <c:v>13216.5</c:v>
                </c:pt>
                <c:pt idx="6200">
                  <c:v>12398.65625</c:v>
                </c:pt>
                <c:pt idx="6201">
                  <c:v>9186.0859375</c:v>
                </c:pt>
                <c:pt idx="6202">
                  <c:v>8506.4609375</c:v>
                </c:pt>
                <c:pt idx="6203">
                  <c:v>13331.7109375</c:v>
                </c:pt>
                <c:pt idx="6204">
                  <c:v>13167.625</c:v>
                </c:pt>
                <c:pt idx="6205">
                  <c:v>13445.0625</c:v>
                </c:pt>
                <c:pt idx="6206">
                  <c:v>12544.8203125</c:v>
                </c:pt>
                <c:pt idx="6207">
                  <c:v>11761.5390625</c:v>
                </c:pt>
                <c:pt idx="6208">
                  <c:v>11585.515625</c:v>
                </c:pt>
                <c:pt idx="6209">
                  <c:v>12019.8046875</c:v>
                </c:pt>
                <c:pt idx="6210">
                  <c:v>14276.9375</c:v>
                </c:pt>
                <c:pt idx="6211">
                  <c:v>13200.8828125</c:v>
                </c:pt>
                <c:pt idx="6212">
                  <c:v>26015.69921875</c:v>
                </c:pt>
                <c:pt idx="6213">
                  <c:v>26127.98046875</c:v>
                </c:pt>
                <c:pt idx="6214">
                  <c:v>25672.26171875</c:v>
                </c:pt>
                <c:pt idx="6215">
                  <c:v>25726.28515625</c:v>
                </c:pt>
                <c:pt idx="6216">
                  <c:v>24995.35546875</c:v>
                </c:pt>
                <c:pt idx="6217">
                  <c:v>23554.5546875</c:v>
                </c:pt>
                <c:pt idx="6218">
                  <c:v>23409.48828125</c:v>
                </c:pt>
                <c:pt idx="6219">
                  <c:v>25075.20703125</c:v>
                </c:pt>
                <c:pt idx="6220">
                  <c:v>25777.515625</c:v>
                </c:pt>
                <c:pt idx="6221">
                  <c:v>26510.66796875</c:v>
                </c:pt>
                <c:pt idx="6222">
                  <c:v>25058.8203125</c:v>
                </c:pt>
                <c:pt idx="6223">
                  <c:v>26081.69921875</c:v>
                </c:pt>
                <c:pt idx="6224">
                  <c:v>26100.4765625</c:v>
                </c:pt>
                <c:pt idx="6225">
                  <c:v>25391.2578125</c:v>
                </c:pt>
                <c:pt idx="6226">
                  <c:v>26477.81640625</c:v>
                </c:pt>
                <c:pt idx="6227">
                  <c:v>13555.34375</c:v>
                </c:pt>
                <c:pt idx="6228">
                  <c:v>13521.3125</c:v>
                </c:pt>
                <c:pt idx="6229">
                  <c:v>11716.4921875</c:v>
                </c:pt>
                <c:pt idx="6230">
                  <c:v>10997.796875</c:v>
                </c:pt>
                <c:pt idx="6231">
                  <c:v>12626.7109375</c:v>
                </c:pt>
                <c:pt idx="6232">
                  <c:v>14298.2421875</c:v>
                </c:pt>
                <c:pt idx="6233">
                  <c:v>15262.3203125</c:v>
                </c:pt>
                <c:pt idx="6234">
                  <c:v>16047.7109375</c:v>
                </c:pt>
                <c:pt idx="6235">
                  <c:v>14579.140625</c:v>
                </c:pt>
                <c:pt idx="6236">
                  <c:v>12200.8125</c:v>
                </c:pt>
                <c:pt idx="6237">
                  <c:v>10288.484375</c:v>
                </c:pt>
                <c:pt idx="6238">
                  <c:v>13192.7734375</c:v>
                </c:pt>
                <c:pt idx="6239">
                  <c:v>16201.25</c:v>
                </c:pt>
                <c:pt idx="6240">
                  <c:v>16556.61328125</c:v>
                </c:pt>
                <c:pt idx="6241">
                  <c:v>16156.8671875</c:v>
                </c:pt>
                <c:pt idx="6242">
                  <c:v>17635.4140625</c:v>
                </c:pt>
                <c:pt idx="6243">
                  <c:v>17272.4765625</c:v>
                </c:pt>
                <c:pt idx="6244">
                  <c:v>17423.828125</c:v>
                </c:pt>
                <c:pt idx="6245">
                  <c:v>16218.015625</c:v>
                </c:pt>
                <c:pt idx="6246">
                  <c:v>14418.9140625</c:v>
                </c:pt>
                <c:pt idx="6247">
                  <c:v>12545.6875</c:v>
                </c:pt>
                <c:pt idx="6248">
                  <c:v>12613.359375</c:v>
                </c:pt>
                <c:pt idx="6249">
                  <c:v>16334.6640625</c:v>
                </c:pt>
                <c:pt idx="6250">
                  <c:v>16032.3828125</c:v>
                </c:pt>
                <c:pt idx="6251">
                  <c:v>14146.2890625</c:v>
                </c:pt>
                <c:pt idx="6252">
                  <c:v>12606.4140625</c:v>
                </c:pt>
                <c:pt idx="6253">
                  <c:v>13249.9453125</c:v>
                </c:pt>
                <c:pt idx="6254">
                  <c:v>17483.30859375</c:v>
                </c:pt>
                <c:pt idx="6255">
                  <c:v>15759.0703125</c:v>
                </c:pt>
                <c:pt idx="6256">
                  <c:v>12799.5859375</c:v>
                </c:pt>
                <c:pt idx="6257">
                  <c:v>24455.234375</c:v>
                </c:pt>
                <c:pt idx="6258">
                  <c:v>25881.3203125</c:v>
                </c:pt>
                <c:pt idx="6259">
                  <c:v>24991.34375</c:v>
                </c:pt>
                <c:pt idx="6260">
                  <c:v>25315.203125</c:v>
                </c:pt>
                <c:pt idx="6261">
                  <c:v>26148.4140625</c:v>
                </c:pt>
                <c:pt idx="6262">
                  <c:v>25179.484375</c:v>
                </c:pt>
                <c:pt idx="6263">
                  <c:v>24928.6328125</c:v>
                </c:pt>
                <c:pt idx="6264">
                  <c:v>26212.703125</c:v>
                </c:pt>
                <c:pt idx="6265">
                  <c:v>24608.3359375</c:v>
                </c:pt>
                <c:pt idx="6266">
                  <c:v>25270.75</c:v>
                </c:pt>
                <c:pt idx="6267">
                  <c:v>24324.2890625</c:v>
                </c:pt>
                <c:pt idx="6268">
                  <c:v>22982.546875</c:v>
                </c:pt>
                <c:pt idx="6269">
                  <c:v>25660.734375</c:v>
                </c:pt>
                <c:pt idx="6270">
                  <c:v>26603.0703125</c:v>
                </c:pt>
                <c:pt idx="6271">
                  <c:v>24933.0703125</c:v>
                </c:pt>
                <c:pt idx="6272">
                  <c:v>16322.078125</c:v>
                </c:pt>
                <c:pt idx="6273">
                  <c:v>14585.4140625</c:v>
                </c:pt>
                <c:pt idx="6274">
                  <c:v>11421.921875</c:v>
                </c:pt>
                <c:pt idx="6275">
                  <c:v>10428.9609375</c:v>
                </c:pt>
                <c:pt idx="6276">
                  <c:v>12072.890625</c:v>
                </c:pt>
                <c:pt idx="6277">
                  <c:v>14440.2421875</c:v>
                </c:pt>
                <c:pt idx="6278">
                  <c:v>15695.3828125</c:v>
                </c:pt>
                <c:pt idx="6279">
                  <c:v>16897.0625</c:v>
                </c:pt>
                <c:pt idx="6280">
                  <c:v>16270.2734375</c:v>
                </c:pt>
                <c:pt idx="6281">
                  <c:v>14583.046875</c:v>
                </c:pt>
                <c:pt idx="6282">
                  <c:v>11253.15625</c:v>
                </c:pt>
                <c:pt idx="6283">
                  <c:v>9267.421875</c:v>
                </c:pt>
                <c:pt idx="6284">
                  <c:v>16881.5546875</c:v>
                </c:pt>
                <c:pt idx="6285">
                  <c:v>16678.1875</c:v>
                </c:pt>
                <c:pt idx="6286">
                  <c:v>15509.5625</c:v>
                </c:pt>
                <c:pt idx="6287">
                  <c:v>13215.109375</c:v>
                </c:pt>
                <c:pt idx="6288">
                  <c:v>12403.9453125</c:v>
                </c:pt>
                <c:pt idx="6289">
                  <c:v>12984.6484375</c:v>
                </c:pt>
                <c:pt idx="6290">
                  <c:v>9444.3515625</c:v>
                </c:pt>
                <c:pt idx="6291">
                  <c:v>8729.109375</c:v>
                </c:pt>
                <c:pt idx="6292">
                  <c:v>8131.78125</c:v>
                </c:pt>
                <c:pt idx="6293">
                  <c:v>8517.71875</c:v>
                </c:pt>
                <c:pt idx="6294">
                  <c:v>14150.3984375</c:v>
                </c:pt>
                <c:pt idx="6295">
                  <c:v>12733.953125</c:v>
                </c:pt>
                <c:pt idx="6296">
                  <c:v>10453.7109375</c:v>
                </c:pt>
                <c:pt idx="6297">
                  <c:v>11868.0078125</c:v>
                </c:pt>
                <c:pt idx="6298">
                  <c:v>13105.984375</c:v>
                </c:pt>
                <c:pt idx="6299">
                  <c:v>13139.3671875</c:v>
                </c:pt>
                <c:pt idx="6300">
                  <c:v>10554.96875</c:v>
                </c:pt>
                <c:pt idx="6301">
                  <c:v>7198.6875</c:v>
                </c:pt>
                <c:pt idx="6302">
                  <c:v>24557.81640625</c:v>
                </c:pt>
                <c:pt idx="6303">
                  <c:v>23124.43359375</c:v>
                </c:pt>
                <c:pt idx="6304">
                  <c:v>22443.62109375</c:v>
                </c:pt>
                <c:pt idx="6305">
                  <c:v>22018.7578125</c:v>
                </c:pt>
                <c:pt idx="6306">
                  <c:v>22205.73828125</c:v>
                </c:pt>
                <c:pt idx="6307">
                  <c:v>23898.171875</c:v>
                </c:pt>
                <c:pt idx="6308">
                  <c:v>22100.7265625</c:v>
                </c:pt>
                <c:pt idx="6309">
                  <c:v>24272.60546875</c:v>
                </c:pt>
                <c:pt idx="6310">
                  <c:v>22490.39453125</c:v>
                </c:pt>
                <c:pt idx="6311">
                  <c:v>22202.890625</c:v>
                </c:pt>
                <c:pt idx="6312">
                  <c:v>23336.3359375</c:v>
                </c:pt>
                <c:pt idx="6313">
                  <c:v>24818.01171875</c:v>
                </c:pt>
                <c:pt idx="6314">
                  <c:v>24918.89453125</c:v>
                </c:pt>
                <c:pt idx="6315">
                  <c:v>24119.49609375</c:v>
                </c:pt>
                <c:pt idx="6316">
                  <c:v>22598.58203125</c:v>
                </c:pt>
                <c:pt idx="6317">
                  <c:v>23082.015625</c:v>
                </c:pt>
                <c:pt idx="6318">
                  <c:v>24404.109375</c:v>
                </c:pt>
                <c:pt idx="6319">
                  <c:v>22978.7890625</c:v>
                </c:pt>
                <c:pt idx="6320">
                  <c:v>21927.046875</c:v>
                </c:pt>
                <c:pt idx="6321">
                  <c:v>21925.25</c:v>
                </c:pt>
                <c:pt idx="6322">
                  <c:v>22886.21875</c:v>
                </c:pt>
                <c:pt idx="6323">
                  <c:v>25499.578125</c:v>
                </c:pt>
                <c:pt idx="6324">
                  <c:v>24582.5625</c:v>
                </c:pt>
                <c:pt idx="6325">
                  <c:v>24194.140625</c:v>
                </c:pt>
                <c:pt idx="6326">
                  <c:v>25314.875</c:v>
                </c:pt>
                <c:pt idx="6327">
                  <c:v>25146.7421875</c:v>
                </c:pt>
                <c:pt idx="6328">
                  <c:v>23960.8359375</c:v>
                </c:pt>
                <c:pt idx="6329">
                  <c:v>23502.3359375</c:v>
                </c:pt>
                <c:pt idx="6330">
                  <c:v>24326.140625</c:v>
                </c:pt>
                <c:pt idx="6331">
                  <c:v>23781.578125</c:v>
                </c:pt>
                <c:pt idx="6332">
                  <c:v>15756.9453125</c:v>
                </c:pt>
                <c:pt idx="6333">
                  <c:v>15728</c:v>
                </c:pt>
                <c:pt idx="6334">
                  <c:v>15708.7734375</c:v>
                </c:pt>
                <c:pt idx="6335">
                  <c:v>13921.90625</c:v>
                </c:pt>
                <c:pt idx="6336">
                  <c:v>11556.9765625</c:v>
                </c:pt>
                <c:pt idx="6337">
                  <c:v>10297.1953125</c:v>
                </c:pt>
                <c:pt idx="6338">
                  <c:v>10278.75390625</c:v>
                </c:pt>
                <c:pt idx="6339">
                  <c:v>12700.0234375</c:v>
                </c:pt>
                <c:pt idx="6340">
                  <c:v>15025.3828125</c:v>
                </c:pt>
                <c:pt idx="6341">
                  <c:v>16888.03125</c:v>
                </c:pt>
                <c:pt idx="6342">
                  <c:v>15720.6171875</c:v>
                </c:pt>
                <c:pt idx="6343">
                  <c:v>15732.234375</c:v>
                </c:pt>
                <c:pt idx="6344">
                  <c:v>16236.19140625</c:v>
                </c:pt>
                <c:pt idx="6345">
                  <c:v>17372.2421875</c:v>
                </c:pt>
                <c:pt idx="6346">
                  <c:v>16641.25</c:v>
                </c:pt>
                <c:pt idx="6347">
                  <c:v>10278.8046875</c:v>
                </c:pt>
                <c:pt idx="6348">
                  <c:v>10310.5234375</c:v>
                </c:pt>
                <c:pt idx="6349">
                  <c:v>10214.7578125</c:v>
                </c:pt>
                <c:pt idx="6350">
                  <c:v>8020.1640625</c:v>
                </c:pt>
                <c:pt idx="6351">
                  <c:v>5803.0625</c:v>
                </c:pt>
                <c:pt idx="6352">
                  <c:v>7420.2734375</c:v>
                </c:pt>
                <c:pt idx="6353">
                  <c:v>8065.0703125</c:v>
                </c:pt>
                <c:pt idx="6354">
                  <c:v>7803.5234375</c:v>
                </c:pt>
                <c:pt idx="6355">
                  <c:v>8086.2421875</c:v>
                </c:pt>
                <c:pt idx="6356">
                  <c:v>8668.4140625</c:v>
                </c:pt>
                <c:pt idx="6357">
                  <c:v>9866.90625</c:v>
                </c:pt>
                <c:pt idx="6358">
                  <c:v>10351.75</c:v>
                </c:pt>
                <c:pt idx="6359">
                  <c:v>7818.8671875</c:v>
                </c:pt>
                <c:pt idx="6360">
                  <c:v>9038.2578125</c:v>
                </c:pt>
                <c:pt idx="6361">
                  <c:v>7113.2421875</c:v>
                </c:pt>
                <c:pt idx="6362">
                  <c:v>26659.3828125</c:v>
                </c:pt>
                <c:pt idx="6363">
                  <c:v>26469.5234375</c:v>
                </c:pt>
                <c:pt idx="6364">
                  <c:v>25814.5078125</c:v>
                </c:pt>
                <c:pt idx="6365">
                  <c:v>22524.859375</c:v>
                </c:pt>
                <c:pt idx="6366">
                  <c:v>27478.90625</c:v>
                </c:pt>
                <c:pt idx="6367">
                  <c:v>26942.59375</c:v>
                </c:pt>
                <c:pt idx="6368">
                  <c:v>27242.8671875</c:v>
                </c:pt>
                <c:pt idx="6369">
                  <c:v>26608.53125</c:v>
                </c:pt>
                <c:pt idx="6370">
                  <c:v>26008.9453125</c:v>
                </c:pt>
                <c:pt idx="6371">
                  <c:v>25417.4765625</c:v>
                </c:pt>
                <c:pt idx="6372">
                  <c:v>24658.7265625</c:v>
                </c:pt>
                <c:pt idx="6373">
                  <c:v>25140.8828125</c:v>
                </c:pt>
                <c:pt idx="6374">
                  <c:v>26722.1015625</c:v>
                </c:pt>
                <c:pt idx="6375">
                  <c:v>25165.625</c:v>
                </c:pt>
                <c:pt idx="6376">
                  <c:v>22965.1015625</c:v>
                </c:pt>
                <c:pt idx="6377">
                  <c:v>3598.4921875</c:v>
                </c:pt>
                <c:pt idx="6378">
                  <c:v>2917.9375</c:v>
                </c:pt>
                <c:pt idx="6379">
                  <c:v>-2127.8359375</c:v>
                </c:pt>
                <c:pt idx="6380">
                  <c:v>-6553</c:v>
                </c:pt>
                <c:pt idx="6381">
                  <c:v>-4203.8984375</c:v>
                </c:pt>
                <c:pt idx="6382">
                  <c:v>-3618.2578125</c:v>
                </c:pt>
                <c:pt idx="6383">
                  <c:v>-4423.1953125</c:v>
                </c:pt>
                <c:pt idx="6384">
                  <c:v>-2861.796875</c:v>
                </c:pt>
                <c:pt idx="6385">
                  <c:v>-410.96875</c:v>
                </c:pt>
                <c:pt idx="6386">
                  <c:v>597.9296875</c:v>
                </c:pt>
                <c:pt idx="6387">
                  <c:v>-182.0859375</c:v>
                </c:pt>
                <c:pt idx="6388">
                  <c:v>-3929.6015625</c:v>
                </c:pt>
                <c:pt idx="6389">
                  <c:v>-4262.140625</c:v>
                </c:pt>
                <c:pt idx="6390">
                  <c:v>-5824.8515625</c:v>
                </c:pt>
                <c:pt idx="6391">
                  <c:v>6203.8359375</c:v>
                </c:pt>
                <c:pt idx="6392">
                  <c:v>-1542.5234375</c:v>
                </c:pt>
                <c:pt idx="6393">
                  <c:v>3166.15625</c:v>
                </c:pt>
                <c:pt idx="6394">
                  <c:v>-5007.1484375</c:v>
                </c:pt>
                <c:pt idx="6395">
                  <c:v>-9177.3046875</c:v>
                </c:pt>
                <c:pt idx="6396">
                  <c:v>-7450.2265625</c:v>
                </c:pt>
                <c:pt idx="6397">
                  <c:v>-7637.8828125</c:v>
                </c:pt>
                <c:pt idx="6398">
                  <c:v>-9228.21875</c:v>
                </c:pt>
                <c:pt idx="6399">
                  <c:v>-6839.7734375</c:v>
                </c:pt>
                <c:pt idx="6400">
                  <c:v>-3763.21875</c:v>
                </c:pt>
                <c:pt idx="6401">
                  <c:v>-4886.3046875</c:v>
                </c:pt>
                <c:pt idx="6402">
                  <c:v>-6348.8671875</c:v>
                </c:pt>
                <c:pt idx="6403">
                  <c:v>-10617.3046875</c:v>
                </c:pt>
                <c:pt idx="6404">
                  <c:v>-11546.4296875</c:v>
                </c:pt>
                <c:pt idx="6405">
                  <c:v>-13643.7421875</c:v>
                </c:pt>
                <c:pt idx="6406">
                  <c:v>1708.046875</c:v>
                </c:pt>
                <c:pt idx="6407">
                  <c:v>21289.1484375</c:v>
                </c:pt>
                <c:pt idx="6408">
                  <c:v>20723.23828125</c:v>
                </c:pt>
                <c:pt idx="6409">
                  <c:v>16790.5390625</c:v>
                </c:pt>
                <c:pt idx="6410">
                  <c:v>11669.578125</c:v>
                </c:pt>
                <c:pt idx="6411">
                  <c:v>16409.0390625</c:v>
                </c:pt>
                <c:pt idx="6412">
                  <c:v>21327.08203125</c:v>
                </c:pt>
                <c:pt idx="6413">
                  <c:v>21425.9921875</c:v>
                </c:pt>
                <c:pt idx="6414">
                  <c:v>21407.66015625</c:v>
                </c:pt>
                <c:pt idx="6415">
                  <c:v>19889.0390625</c:v>
                </c:pt>
                <c:pt idx="6416">
                  <c:v>19608.6328125</c:v>
                </c:pt>
                <c:pt idx="6417">
                  <c:v>21156.63671875</c:v>
                </c:pt>
                <c:pt idx="6418">
                  <c:v>21372.18359375</c:v>
                </c:pt>
                <c:pt idx="6419">
                  <c:v>18593.2421875</c:v>
                </c:pt>
                <c:pt idx="6420">
                  <c:v>15575.484375</c:v>
                </c:pt>
                <c:pt idx="6421">
                  <c:v>21420.71875</c:v>
                </c:pt>
                <c:pt idx="6422">
                  <c:v>24581.1328125</c:v>
                </c:pt>
                <c:pt idx="6423">
                  <c:v>23013.484375</c:v>
                </c:pt>
                <c:pt idx="6424">
                  <c:v>21164.09765625</c:v>
                </c:pt>
                <c:pt idx="6425">
                  <c:v>19440.03125</c:v>
                </c:pt>
                <c:pt idx="6426">
                  <c:v>17089.62109375</c:v>
                </c:pt>
                <c:pt idx="6427">
                  <c:v>14600.484375</c:v>
                </c:pt>
                <c:pt idx="6428">
                  <c:v>14705.61328125</c:v>
                </c:pt>
                <c:pt idx="6429">
                  <c:v>16115.25</c:v>
                </c:pt>
                <c:pt idx="6430">
                  <c:v>18863.22265625</c:v>
                </c:pt>
                <c:pt idx="6431">
                  <c:v>22239.6953125</c:v>
                </c:pt>
                <c:pt idx="6432">
                  <c:v>24126.52734375</c:v>
                </c:pt>
                <c:pt idx="6433">
                  <c:v>24277.91015625</c:v>
                </c:pt>
                <c:pt idx="6434">
                  <c:v>24678.29296875</c:v>
                </c:pt>
                <c:pt idx="6435">
                  <c:v>22393.90234375</c:v>
                </c:pt>
                <c:pt idx="6436">
                  <c:v>22530.66015625</c:v>
                </c:pt>
                <c:pt idx="6437">
                  <c:v>13284.3203125</c:v>
                </c:pt>
                <c:pt idx="6438">
                  <c:v>10668.0078125</c:v>
                </c:pt>
                <c:pt idx="6439">
                  <c:v>15313.7265625</c:v>
                </c:pt>
                <c:pt idx="6440">
                  <c:v>16788.2734375</c:v>
                </c:pt>
                <c:pt idx="6441">
                  <c:v>15056.953125</c:v>
                </c:pt>
                <c:pt idx="6442">
                  <c:v>14592.609375</c:v>
                </c:pt>
                <c:pt idx="6443">
                  <c:v>13942.6953125</c:v>
                </c:pt>
                <c:pt idx="6444">
                  <c:v>12300.9609375</c:v>
                </c:pt>
                <c:pt idx="6445">
                  <c:v>12257.125</c:v>
                </c:pt>
                <c:pt idx="6446">
                  <c:v>12510.80859375</c:v>
                </c:pt>
                <c:pt idx="6447">
                  <c:v>14771.23046875</c:v>
                </c:pt>
                <c:pt idx="6448">
                  <c:v>17246.73046875</c:v>
                </c:pt>
                <c:pt idx="6449">
                  <c:v>16733.765625</c:v>
                </c:pt>
                <c:pt idx="6450">
                  <c:v>16798.3046875</c:v>
                </c:pt>
                <c:pt idx="6451">
                  <c:v>15697.8203125</c:v>
                </c:pt>
                <c:pt idx="6452">
                  <c:v>24195.35546875</c:v>
                </c:pt>
                <c:pt idx="6453">
                  <c:v>23298.0234375</c:v>
                </c:pt>
                <c:pt idx="6454">
                  <c:v>17815.6953125</c:v>
                </c:pt>
                <c:pt idx="6455">
                  <c:v>23840.7421875</c:v>
                </c:pt>
                <c:pt idx="6456">
                  <c:v>21729.109375</c:v>
                </c:pt>
                <c:pt idx="6457">
                  <c:v>22876.51953125</c:v>
                </c:pt>
                <c:pt idx="6458">
                  <c:v>20460.4765625</c:v>
                </c:pt>
                <c:pt idx="6459">
                  <c:v>18805.27734375</c:v>
                </c:pt>
                <c:pt idx="6460">
                  <c:v>17463.82421875</c:v>
                </c:pt>
                <c:pt idx="6461">
                  <c:v>18060.4921875</c:v>
                </c:pt>
                <c:pt idx="6462">
                  <c:v>20982.0390625</c:v>
                </c:pt>
                <c:pt idx="6463">
                  <c:v>24607.28125</c:v>
                </c:pt>
                <c:pt idx="6464">
                  <c:v>22439.4140625</c:v>
                </c:pt>
                <c:pt idx="6465">
                  <c:v>22789.921875</c:v>
                </c:pt>
                <c:pt idx="6466">
                  <c:v>23581.12890625</c:v>
                </c:pt>
                <c:pt idx="6467">
                  <c:v>18949.7578125</c:v>
                </c:pt>
                <c:pt idx="6468">
                  <c:v>20711.765625</c:v>
                </c:pt>
                <c:pt idx="6469">
                  <c:v>20940.4921875</c:v>
                </c:pt>
                <c:pt idx="6470">
                  <c:v>18320.921875</c:v>
                </c:pt>
                <c:pt idx="6471">
                  <c:v>15947.890625</c:v>
                </c:pt>
                <c:pt idx="6472">
                  <c:v>19789.109375</c:v>
                </c:pt>
                <c:pt idx="6473">
                  <c:v>20272.3671875</c:v>
                </c:pt>
                <c:pt idx="6474">
                  <c:v>16583.296875</c:v>
                </c:pt>
                <c:pt idx="6475">
                  <c:v>13527.28125</c:v>
                </c:pt>
                <c:pt idx="6476">
                  <c:v>20606.484375</c:v>
                </c:pt>
                <c:pt idx="6477">
                  <c:v>20191.0078125</c:v>
                </c:pt>
                <c:pt idx="6478">
                  <c:v>20251.1875</c:v>
                </c:pt>
                <c:pt idx="6479">
                  <c:v>20117.2890625</c:v>
                </c:pt>
                <c:pt idx="6480">
                  <c:v>21001.3203125</c:v>
                </c:pt>
                <c:pt idx="6481">
                  <c:v>17338.4375</c:v>
                </c:pt>
                <c:pt idx="6482">
                  <c:v>11827.5625</c:v>
                </c:pt>
                <c:pt idx="6483">
                  <c:v>10819.6328125</c:v>
                </c:pt>
                <c:pt idx="6484">
                  <c:v>12855.109375</c:v>
                </c:pt>
                <c:pt idx="6485">
                  <c:v>12534.1875</c:v>
                </c:pt>
                <c:pt idx="6486">
                  <c:v>10581.8046875</c:v>
                </c:pt>
                <c:pt idx="6487">
                  <c:v>7736.6015625</c:v>
                </c:pt>
                <c:pt idx="6488">
                  <c:v>10324.140625</c:v>
                </c:pt>
                <c:pt idx="6489">
                  <c:v>12612.7734375</c:v>
                </c:pt>
                <c:pt idx="6490">
                  <c:v>10415.2578125</c:v>
                </c:pt>
                <c:pt idx="6491">
                  <c:v>8690.171875</c:v>
                </c:pt>
                <c:pt idx="6492">
                  <c:v>8587.46875</c:v>
                </c:pt>
                <c:pt idx="6493">
                  <c:v>10615.296875</c:v>
                </c:pt>
                <c:pt idx="6494">
                  <c:v>12737.85546875</c:v>
                </c:pt>
                <c:pt idx="6495">
                  <c:v>13651.46484375</c:v>
                </c:pt>
                <c:pt idx="6496">
                  <c:v>13701.76171875</c:v>
                </c:pt>
                <c:pt idx="6497">
                  <c:v>15695.9765625</c:v>
                </c:pt>
                <c:pt idx="6498">
                  <c:v>13924.3515625</c:v>
                </c:pt>
                <c:pt idx="6499">
                  <c:v>11907.0703125</c:v>
                </c:pt>
                <c:pt idx="6500">
                  <c:v>9724.3125</c:v>
                </c:pt>
                <c:pt idx="6501">
                  <c:v>9511.9140625</c:v>
                </c:pt>
                <c:pt idx="6502">
                  <c:v>10168.828125</c:v>
                </c:pt>
                <c:pt idx="6503">
                  <c:v>12995.8359375</c:v>
                </c:pt>
                <c:pt idx="6504">
                  <c:v>14530.1484375</c:v>
                </c:pt>
                <c:pt idx="6505">
                  <c:v>17371.6953125</c:v>
                </c:pt>
                <c:pt idx="6506">
                  <c:v>18359.8515625</c:v>
                </c:pt>
                <c:pt idx="6507">
                  <c:v>17943.3984375</c:v>
                </c:pt>
                <c:pt idx="6508">
                  <c:v>16519.94140625</c:v>
                </c:pt>
                <c:pt idx="6509">
                  <c:v>18666.23046875</c:v>
                </c:pt>
                <c:pt idx="6510">
                  <c:v>18939.890625</c:v>
                </c:pt>
                <c:pt idx="6511">
                  <c:v>17428.2890625</c:v>
                </c:pt>
                <c:pt idx="6512">
                  <c:v>18151.4453125</c:v>
                </c:pt>
                <c:pt idx="6513">
                  <c:v>17199.109375</c:v>
                </c:pt>
                <c:pt idx="6514">
                  <c:v>16420.9453125</c:v>
                </c:pt>
                <c:pt idx="6515">
                  <c:v>17349.3828125</c:v>
                </c:pt>
                <c:pt idx="6516">
                  <c:v>15093.5078125</c:v>
                </c:pt>
                <c:pt idx="6517">
                  <c:v>18460.75</c:v>
                </c:pt>
                <c:pt idx="6518">
                  <c:v>16352.50390625</c:v>
                </c:pt>
                <c:pt idx="6519">
                  <c:v>14744.10546875</c:v>
                </c:pt>
                <c:pt idx="6520">
                  <c:v>13380.55859375</c:v>
                </c:pt>
                <c:pt idx="6521">
                  <c:v>12530.890625</c:v>
                </c:pt>
                <c:pt idx="6522">
                  <c:v>13451.0859375</c:v>
                </c:pt>
                <c:pt idx="6523">
                  <c:v>16024.91015625</c:v>
                </c:pt>
                <c:pt idx="6524">
                  <c:v>17399.75390625</c:v>
                </c:pt>
                <c:pt idx="6525">
                  <c:v>18394.8984375</c:v>
                </c:pt>
                <c:pt idx="6526">
                  <c:v>17816.76953125</c:v>
                </c:pt>
                <c:pt idx="6527">
                  <c:v>15030.5</c:v>
                </c:pt>
                <c:pt idx="6528">
                  <c:v>15257.703125</c:v>
                </c:pt>
                <c:pt idx="6529">
                  <c:v>14128.984375</c:v>
                </c:pt>
                <c:pt idx="6530">
                  <c:v>13217.890625</c:v>
                </c:pt>
                <c:pt idx="6531">
                  <c:v>12119.921875</c:v>
                </c:pt>
                <c:pt idx="6532">
                  <c:v>11991.578125</c:v>
                </c:pt>
                <c:pt idx="6533">
                  <c:v>13262.8203125</c:v>
                </c:pt>
                <c:pt idx="6534">
                  <c:v>12785.3515625</c:v>
                </c:pt>
                <c:pt idx="6535">
                  <c:v>13139.8203125</c:v>
                </c:pt>
                <c:pt idx="6536">
                  <c:v>13659.09375</c:v>
                </c:pt>
                <c:pt idx="6537">
                  <c:v>14273.84375</c:v>
                </c:pt>
                <c:pt idx="6538">
                  <c:v>14612.4140625</c:v>
                </c:pt>
                <c:pt idx="6539">
                  <c:v>12736.6953125</c:v>
                </c:pt>
                <c:pt idx="6540">
                  <c:v>13297.78125</c:v>
                </c:pt>
                <c:pt idx="6541">
                  <c:v>11598.6796875</c:v>
                </c:pt>
                <c:pt idx="6542">
                  <c:v>18211.93359375</c:v>
                </c:pt>
                <c:pt idx="6543">
                  <c:v>17404.0390625</c:v>
                </c:pt>
                <c:pt idx="6544">
                  <c:v>19453.12890625</c:v>
                </c:pt>
                <c:pt idx="6545">
                  <c:v>18416.13671875</c:v>
                </c:pt>
                <c:pt idx="6546">
                  <c:v>18035.421875</c:v>
                </c:pt>
                <c:pt idx="6547">
                  <c:v>18948.9609375</c:v>
                </c:pt>
                <c:pt idx="6548">
                  <c:v>19093.7421875</c:v>
                </c:pt>
                <c:pt idx="6549">
                  <c:v>19293.43359375</c:v>
                </c:pt>
                <c:pt idx="6550">
                  <c:v>15870.953125</c:v>
                </c:pt>
                <c:pt idx="6551">
                  <c:v>12431.21875</c:v>
                </c:pt>
                <c:pt idx="6552">
                  <c:v>7626.0703125</c:v>
                </c:pt>
                <c:pt idx="6553">
                  <c:v>8394.765625</c:v>
                </c:pt>
                <c:pt idx="6554">
                  <c:v>19215.5703125</c:v>
                </c:pt>
                <c:pt idx="6555">
                  <c:v>18005.4453125</c:v>
                </c:pt>
                <c:pt idx="6556">
                  <c:v>16549.265625</c:v>
                </c:pt>
                <c:pt idx="6557">
                  <c:v>23184.21875</c:v>
                </c:pt>
                <c:pt idx="6558">
                  <c:v>19465.71875</c:v>
                </c:pt>
                <c:pt idx="6559">
                  <c:v>19188.046875</c:v>
                </c:pt>
                <c:pt idx="6560">
                  <c:v>24332.08203125</c:v>
                </c:pt>
                <c:pt idx="6561">
                  <c:v>25655.89453125</c:v>
                </c:pt>
                <c:pt idx="6562">
                  <c:v>23018.5703125</c:v>
                </c:pt>
                <c:pt idx="6563">
                  <c:v>17973.7421875</c:v>
                </c:pt>
                <c:pt idx="6564">
                  <c:v>25878.48046875</c:v>
                </c:pt>
                <c:pt idx="6565">
                  <c:v>24596.30078125</c:v>
                </c:pt>
                <c:pt idx="6566">
                  <c:v>25511.48828125</c:v>
                </c:pt>
                <c:pt idx="6567">
                  <c:v>22729.9140625</c:v>
                </c:pt>
                <c:pt idx="6568">
                  <c:v>18560.1171875</c:v>
                </c:pt>
                <c:pt idx="6569">
                  <c:v>19450.109375</c:v>
                </c:pt>
                <c:pt idx="6570">
                  <c:v>25581.50390625</c:v>
                </c:pt>
                <c:pt idx="6571">
                  <c:v>25082.72265625</c:v>
                </c:pt>
                <c:pt idx="6572">
                  <c:v>27010.59375</c:v>
                </c:pt>
                <c:pt idx="6573">
                  <c:v>25038.58203125</c:v>
                </c:pt>
                <c:pt idx="6574">
                  <c:v>22985.85546875</c:v>
                </c:pt>
                <c:pt idx="6575">
                  <c:v>20762.3828125</c:v>
                </c:pt>
                <c:pt idx="6576">
                  <c:v>19092.546875</c:v>
                </c:pt>
                <c:pt idx="6577">
                  <c:v>19976.23046875</c:v>
                </c:pt>
                <c:pt idx="6578">
                  <c:v>23243</c:v>
                </c:pt>
                <c:pt idx="6579">
                  <c:v>25641.421875</c:v>
                </c:pt>
                <c:pt idx="6580">
                  <c:v>27413.2578125</c:v>
                </c:pt>
                <c:pt idx="6581">
                  <c:v>27053.06640625</c:v>
                </c:pt>
                <c:pt idx="6582">
                  <c:v>25918.6328125</c:v>
                </c:pt>
                <c:pt idx="6583">
                  <c:v>26346.19921875</c:v>
                </c:pt>
                <c:pt idx="6584">
                  <c:v>27180.30078125</c:v>
                </c:pt>
                <c:pt idx="6585">
                  <c:v>22291.71484375</c:v>
                </c:pt>
                <c:pt idx="6586">
                  <c:v>26981.5625</c:v>
                </c:pt>
                <c:pt idx="6587">
                  <c:v>12777.7578125</c:v>
                </c:pt>
                <c:pt idx="6588">
                  <c:v>14543.0546875</c:v>
                </c:pt>
                <c:pt idx="6589">
                  <c:v>14651.6875</c:v>
                </c:pt>
                <c:pt idx="6590">
                  <c:v>11854.5234375</c:v>
                </c:pt>
                <c:pt idx="6591">
                  <c:v>11935.2421875</c:v>
                </c:pt>
                <c:pt idx="6592">
                  <c:v>12701.4296875</c:v>
                </c:pt>
                <c:pt idx="6593">
                  <c:v>13068.4140625</c:v>
                </c:pt>
                <c:pt idx="6594">
                  <c:v>15842.796875</c:v>
                </c:pt>
                <c:pt idx="6595">
                  <c:v>14973.96875</c:v>
                </c:pt>
                <c:pt idx="6596">
                  <c:v>12698.4453125</c:v>
                </c:pt>
                <c:pt idx="6597">
                  <c:v>9152.609375</c:v>
                </c:pt>
                <c:pt idx="6598">
                  <c:v>7238.7109375</c:v>
                </c:pt>
                <c:pt idx="6599">
                  <c:v>3656.84375</c:v>
                </c:pt>
                <c:pt idx="6600">
                  <c:v>11058.703125</c:v>
                </c:pt>
                <c:pt idx="6601">
                  <c:v>15593.73046875</c:v>
                </c:pt>
                <c:pt idx="6602">
                  <c:v>15117.3984375</c:v>
                </c:pt>
                <c:pt idx="6603">
                  <c:v>14918.21484375</c:v>
                </c:pt>
                <c:pt idx="6604">
                  <c:v>16541.15625</c:v>
                </c:pt>
                <c:pt idx="6605">
                  <c:v>15377.4140625</c:v>
                </c:pt>
                <c:pt idx="6606">
                  <c:v>15219.7109375</c:v>
                </c:pt>
                <c:pt idx="6607">
                  <c:v>16484.2421875</c:v>
                </c:pt>
                <c:pt idx="6608">
                  <c:v>16353.7890625</c:v>
                </c:pt>
                <c:pt idx="6609">
                  <c:v>16869.3046875</c:v>
                </c:pt>
                <c:pt idx="6610">
                  <c:v>16850.6875</c:v>
                </c:pt>
                <c:pt idx="6611">
                  <c:v>12624.640625</c:v>
                </c:pt>
                <c:pt idx="6612">
                  <c:v>10071.0390625</c:v>
                </c:pt>
                <c:pt idx="6613">
                  <c:v>6421.609375</c:v>
                </c:pt>
                <c:pt idx="6614">
                  <c:v>6195.5625</c:v>
                </c:pt>
                <c:pt idx="6615">
                  <c:v>14473.8671875</c:v>
                </c:pt>
                <c:pt idx="6616">
                  <c:v>15763.171875</c:v>
                </c:pt>
                <c:pt idx="6617">
                  <c:v>27419.5234375</c:v>
                </c:pt>
                <c:pt idx="6618">
                  <c:v>27518.2734375</c:v>
                </c:pt>
                <c:pt idx="6619">
                  <c:v>25826.93359375</c:v>
                </c:pt>
                <c:pt idx="6620">
                  <c:v>27356.67578125</c:v>
                </c:pt>
                <c:pt idx="6621">
                  <c:v>27430.7734375</c:v>
                </c:pt>
                <c:pt idx="6622">
                  <c:v>25278.2734375</c:v>
                </c:pt>
                <c:pt idx="6623">
                  <c:v>26113.67578125</c:v>
                </c:pt>
                <c:pt idx="6624">
                  <c:v>27220.3203125</c:v>
                </c:pt>
                <c:pt idx="6625">
                  <c:v>24918.61328125</c:v>
                </c:pt>
                <c:pt idx="6626">
                  <c:v>24225.9765625</c:v>
                </c:pt>
                <c:pt idx="6627">
                  <c:v>24263.23046875</c:v>
                </c:pt>
                <c:pt idx="6628">
                  <c:v>25805.89453125</c:v>
                </c:pt>
                <c:pt idx="6629">
                  <c:v>25051.21875</c:v>
                </c:pt>
                <c:pt idx="6630">
                  <c:v>26346.42578125</c:v>
                </c:pt>
                <c:pt idx="6631">
                  <c:v>25897.9453125</c:v>
                </c:pt>
                <c:pt idx="6632">
                  <c:v>26516.22265625</c:v>
                </c:pt>
                <c:pt idx="6633">
                  <c:v>23579.0703125</c:v>
                </c:pt>
                <c:pt idx="6634">
                  <c:v>19169.265625</c:v>
                </c:pt>
                <c:pt idx="6635">
                  <c:v>19334.1640625</c:v>
                </c:pt>
                <c:pt idx="6636">
                  <c:v>26778.90234375</c:v>
                </c:pt>
                <c:pt idx="6637">
                  <c:v>25715.1015625</c:v>
                </c:pt>
                <c:pt idx="6638">
                  <c:v>25879.62890625</c:v>
                </c:pt>
                <c:pt idx="6639">
                  <c:v>26276.1875</c:v>
                </c:pt>
                <c:pt idx="6640">
                  <c:v>23744.1796875</c:v>
                </c:pt>
                <c:pt idx="6641">
                  <c:v>25922.17578125</c:v>
                </c:pt>
                <c:pt idx="6642">
                  <c:v>20946.953125</c:v>
                </c:pt>
                <c:pt idx="6643">
                  <c:v>25985.09765625</c:v>
                </c:pt>
                <c:pt idx="6644">
                  <c:v>22979.15625</c:v>
                </c:pt>
                <c:pt idx="6645">
                  <c:v>19359.3515625</c:v>
                </c:pt>
                <c:pt idx="6646">
                  <c:v>20831.90625</c:v>
                </c:pt>
                <c:pt idx="6647">
                  <c:v>22674.6953125</c:v>
                </c:pt>
                <c:pt idx="6648">
                  <c:v>19252.015625</c:v>
                </c:pt>
                <c:pt idx="6649">
                  <c:v>17149.5859375</c:v>
                </c:pt>
                <c:pt idx="6650">
                  <c:v>12277.1171875</c:v>
                </c:pt>
                <c:pt idx="6651">
                  <c:v>12626.640625</c:v>
                </c:pt>
                <c:pt idx="6652">
                  <c:v>22416.23828125</c:v>
                </c:pt>
                <c:pt idx="6653">
                  <c:v>23435.234375</c:v>
                </c:pt>
                <c:pt idx="6654">
                  <c:v>22241.5859375</c:v>
                </c:pt>
                <c:pt idx="6655">
                  <c:v>20225.921875</c:v>
                </c:pt>
                <c:pt idx="6656">
                  <c:v>17321.890625</c:v>
                </c:pt>
                <c:pt idx="6657">
                  <c:v>16910.1953125</c:v>
                </c:pt>
                <c:pt idx="6658">
                  <c:v>18165.58203125</c:v>
                </c:pt>
                <c:pt idx="6659">
                  <c:v>20066.53515625</c:v>
                </c:pt>
                <c:pt idx="6660">
                  <c:v>22073.17578125</c:v>
                </c:pt>
                <c:pt idx="6661">
                  <c:v>22178.29296875</c:v>
                </c:pt>
                <c:pt idx="6662">
                  <c:v>23151.47265625</c:v>
                </c:pt>
                <c:pt idx="6663">
                  <c:v>23471.046875</c:v>
                </c:pt>
                <c:pt idx="6664">
                  <c:v>18225.3046875</c:v>
                </c:pt>
                <c:pt idx="6665">
                  <c:v>18838.3203125</c:v>
                </c:pt>
                <c:pt idx="6666">
                  <c:v>24016.08984375</c:v>
                </c:pt>
                <c:pt idx="6667">
                  <c:v>25620.08203125</c:v>
                </c:pt>
                <c:pt idx="6668">
                  <c:v>21390.51953125</c:v>
                </c:pt>
                <c:pt idx="6669">
                  <c:v>16076.9921875</c:v>
                </c:pt>
                <c:pt idx="6670">
                  <c:v>22405.55078125</c:v>
                </c:pt>
                <c:pt idx="6671">
                  <c:v>24901.734375</c:v>
                </c:pt>
                <c:pt idx="6672">
                  <c:v>21651.3125</c:v>
                </c:pt>
                <c:pt idx="6673">
                  <c:v>25597.2890625</c:v>
                </c:pt>
                <c:pt idx="6674">
                  <c:v>22053.125</c:v>
                </c:pt>
                <c:pt idx="6675">
                  <c:v>23040</c:v>
                </c:pt>
                <c:pt idx="6676">
                  <c:v>22820.1328125</c:v>
                </c:pt>
                <c:pt idx="6677">
                  <c:v>18967.9609375</c:v>
                </c:pt>
                <c:pt idx="6678">
                  <c:v>20924.859375</c:v>
                </c:pt>
                <c:pt idx="6679">
                  <c:v>21066.796875</c:v>
                </c:pt>
                <c:pt idx="6680">
                  <c:v>20466.4609375</c:v>
                </c:pt>
                <c:pt idx="6681">
                  <c:v>18680.15625</c:v>
                </c:pt>
                <c:pt idx="6682">
                  <c:v>17404.5703125</c:v>
                </c:pt>
                <c:pt idx="6683">
                  <c:v>17607.75</c:v>
                </c:pt>
                <c:pt idx="6684">
                  <c:v>16597.359375</c:v>
                </c:pt>
                <c:pt idx="6685">
                  <c:v>17236.90625</c:v>
                </c:pt>
                <c:pt idx="6686">
                  <c:v>18210.7109375</c:v>
                </c:pt>
                <c:pt idx="6687">
                  <c:v>18978.7890625</c:v>
                </c:pt>
                <c:pt idx="6688">
                  <c:v>20540.3203125</c:v>
                </c:pt>
                <c:pt idx="6689">
                  <c:v>20545.109375</c:v>
                </c:pt>
                <c:pt idx="6690">
                  <c:v>19518.4765625</c:v>
                </c:pt>
                <c:pt idx="6691">
                  <c:v>19994.0390625</c:v>
                </c:pt>
                <c:pt idx="6692">
                  <c:v>13179.5234375</c:v>
                </c:pt>
                <c:pt idx="6693">
                  <c:v>13266.6953125</c:v>
                </c:pt>
                <c:pt idx="6694">
                  <c:v>12267.1015625</c:v>
                </c:pt>
                <c:pt idx="6695">
                  <c:v>12384.921875</c:v>
                </c:pt>
                <c:pt idx="6696">
                  <c:v>10197.109375</c:v>
                </c:pt>
                <c:pt idx="6697">
                  <c:v>11507.890625</c:v>
                </c:pt>
                <c:pt idx="6698">
                  <c:v>12758.1875</c:v>
                </c:pt>
                <c:pt idx="6699">
                  <c:v>12509.15625</c:v>
                </c:pt>
                <c:pt idx="6700">
                  <c:v>12248.828125</c:v>
                </c:pt>
                <c:pt idx="6701">
                  <c:v>13236.375</c:v>
                </c:pt>
                <c:pt idx="6702">
                  <c:v>14041.984375</c:v>
                </c:pt>
                <c:pt idx="6703">
                  <c:v>14470.6953125</c:v>
                </c:pt>
                <c:pt idx="6704">
                  <c:v>13514.1875</c:v>
                </c:pt>
                <c:pt idx="6705">
                  <c:v>14344.484375</c:v>
                </c:pt>
                <c:pt idx="6706">
                  <c:v>12565.65625</c:v>
                </c:pt>
                <c:pt idx="6707">
                  <c:v>27265.16796875</c:v>
                </c:pt>
                <c:pt idx="6708">
                  <c:v>25521.12109375</c:v>
                </c:pt>
                <c:pt idx="6709">
                  <c:v>28505.98046875</c:v>
                </c:pt>
                <c:pt idx="6710">
                  <c:v>28710.8046875</c:v>
                </c:pt>
                <c:pt idx="6711">
                  <c:v>25491.60546875</c:v>
                </c:pt>
                <c:pt idx="6712">
                  <c:v>28963.72265625</c:v>
                </c:pt>
                <c:pt idx="6713">
                  <c:v>28701.43359375</c:v>
                </c:pt>
                <c:pt idx="6714">
                  <c:v>28104.72265625</c:v>
                </c:pt>
                <c:pt idx="6715">
                  <c:v>28555.60546875</c:v>
                </c:pt>
                <c:pt idx="6716">
                  <c:v>26820.140625</c:v>
                </c:pt>
                <c:pt idx="6717">
                  <c:v>25460.98046875</c:v>
                </c:pt>
                <c:pt idx="6718">
                  <c:v>25790.32421875</c:v>
                </c:pt>
                <c:pt idx="6719">
                  <c:v>27910.21875</c:v>
                </c:pt>
                <c:pt idx="6720">
                  <c:v>28220.734375</c:v>
                </c:pt>
                <c:pt idx="6721">
                  <c:v>26470.125</c:v>
                </c:pt>
                <c:pt idx="6722">
                  <c:v>15031.9921875</c:v>
                </c:pt>
                <c:pt idx="6723">
                  <c:v>13306.84375</c:v>
                </c:pt>
                <c:pt idx="6724">
                  <c:v>12091.21875</c:v>
                </c:pt>
                <c:pt idx="6725">
                  <c:v>11816.7890625</c:v>
                </c:pt>
                <c:pt idx="6726">
                  <c:v>13263.03125</c:v>
                </c:pt>
                <c:pt idx="6727">
                  <c:v>14472.671875</c:v>
                </c:pt>
                <c:pt idx="6728">
                  <c:v>11863.53125</c:v>
                </c:pt>
                <c:pt idx="6729">
                  <c:v>8770.9375</c:v>
                </c:pt>
                <c:pt idx="6730">
                  <c:v>8853.9140625</c:v>
                </c:pt>
                <c:pt idx="6731">
                  <c:v>14282.15625</c:v>
                </c:pt>
                <c:pt idx="6732">
                  <c:v>14601.73828125</c:v>
                </c:pt>
                <c:pt idx="6733">
                  <c:v>14778.68359375</c:v>
                </c:pt>
                <c:pt idx="6734">
                  <c:v>13944.0390625</c:v>
                </c:pt>
                <c:pt idx="6735">
                  <c:v>13946.5546875</c:v>
                </c:pt>
                <c:pt idx="6736">
                  <c:v>14444.109375</c:v>
                </c:pt>
                <c:pt idx="6737">
                  <c:v>19381.5625</c:v>
                </c:pt>
                <c:pt idx="6738">
                  <c:v>18809.875</c:v>
                </c:pt>
                <c:pt idx="6739">
                  <c:v>20604.0234375</c:v>
                </c:pt>
                <c:pt idx="6740">
                  <c:v>19546.65625</c:v>
                </c:pt>
                <c:pt idx="6741">
                  <c:v>19007.0625</c:v>
                </c:pt>
                <c:pt idx="6742">
                  <c:v>20897.5234375</c:v>
                </c:pt>
                <c:pt idx="6743">
                  <c:v>21001.9453125</c:v>
                </c:pt>
                <c:pt idx="6744">
                  <c:v>18799.8125</c:v>
                </c:pt>
                <c:pt idx="6745">
                  <c:v>14394.8828125</c:v>
                </c:pt>
                <c:pt idx="6746">
                  <c:v>9449.1640625</c:v>
                </c:pt>
                <c:pt idx="6747">
                  <c:v>9931.3203125</c:v>
                </c:pt>
                <c:pt idx="6748">
                  <c:v>18374.8671875</c:v>
                </c:pt>
                <c:pt idx="6749">
                  <c:v>19872.09375</c:v>
                </c:pt>
                <c:pt idx="6750">
                  <c:v>21203.1015625</c:v>
                </c:pt>
                <c:pt idx="6751">
                  <c:v>19314.3046875</c:v>
                </c:pt>
                <c:pt idx="6752">
                  <c:v>2923.328125</c:v>
                </c:pt>
                <c:pt idx="6753">
                  <c:v>3494.609375</c:v>
                </c:pt>
                <c:pt idx="6754">
                  <c:v>-6265.6640625</c:v>
                </c:pt>
                <c:pt idx="6755">
                  <c:v>-7714.6953125</c:v>
                </c:pt>
                <c:pt idx="6756">
                  <c:v>-6749.0625</c:v>
                </c:pt>
                <c:pt idx="6757">
                  <c:v>-6564.09375</c:v>
                </c:pt>
                <c:pt idx="6758">
                  <c:v>-8255.4609375</c:v>
                </c:pt>
                <c:pt idx="6759">
                  <c:v>-7190.90625</c:v>
                </c:pt>
                <c:pt idx="6760">
                  <c:v>-5004.5703125</c:v>
                </c:pt>
                <c:pt idx="6761">
                  <c:v>-4853.7421875</c:v>
                </c:pt>
                <c:pt idx="6762">
                  <c:v>-6240.9140625</c:v>
                </c:pt>
                <c:pt idx="6763">
                  <c:v>-10024.7734375</c:v>
                </c:pt>
                <c:pt idx="6764">
                  <c:v>-10634.6015625</c:v>
                </c:pt>
                <c:pt idx="6765">
                  <c:v>-12661.203125</c:v>
                </c:pt>
                <c:pt idx="6766">
                  <c:v>2182.53125</c:v>
                </c:pt>
                <c:pt idx="6767">
                  <c:v>4333.9375</c:v>
                </c:pt>
                <c:pt idx="6768">
                  <c:v>3201.078125</c:v>
                </c:pt>
                <c:pt idx="6769">
                  <c:v>609.015625</c:v>
                </c:pt>
                <c:pt idx="6770">
                  <c:v>-1534.1015625</c:v>
                </c:pt>
                <c:pt idx="6771">
                  <c:v>1418.6171875</c:v>
                </c:pt>
                <c:pt idx="6772">
                  <c:v>1219.296875</c:v>
                </c:pt>
                <c:pt idx="6773">
                  <c:v>3821.796875</c:v>
                </c:pt>
                <c:pt idx="6774">
                  <c:v>3532.7890625</c:v>
                </c:pt>
                <c:pt idx="6775">
                  <c:v>2987.515625</c:v>
                </c:pt>
                <c:pt idx="6776">
                  <c:v>2950.9453125</c:v>
                </c:pt>
                <c:pt idx="6777">
                  <c:v>1471.3359375</c:v>
                </c:pt>
                <c:pt idx="6778">
                  <c:v>-2600.78125</c:v>
                </c:pt>
                <c:pt idx="6779">
                  <c:v>-4501.8828125</c:v>
                </c:pt>
                <c:pt idx="6780">
                  <c:v>-7009.25</c:v>
                </c:pt>
                <c:pt idx="6781">
                  <c:v>7439.5</c:v>
                </c:pt>
                <c:pt idx="6782">
                  <c:v>21756.1484375</c:v>
                </c:pt>
                <c:pt idx="6783">
                  <c:v>17829.359375</c:v>
                </c:pt>
                <c:pt idx="6784">
                  <c:v>21139.16015625</c:v>
                </c:pt>
                <c:pt idx="6785">
                  <c:v>18763.640625</c:v>
                </c:pt>
                <c:pt idx="6786">
                  <c:v>17515.6953125</c:v>
                </c:pt>
                <c:pt idx="6787">
                  <c:v>16851.1640625</c:v>
                </c:pt>
                <c:pt idx="6788">
                  <c:v>16540.7890625</c:v>
                </c:pt>
                <c:pt idx="6789">
                  <c:v>18497.34375</c:v>
                </c:pt>
                <c:pt idx="6790">
                  <c:v>22052.55859375</c:v>
                </c:pt>
                <c:pt idx="6791">
                  <c:v>19477.97265625</c:v>
                </c:pt>
                <c:pt idx="6792">
                  <c:v>18697.97265625</c:v>
                </c:pt>
                <c:pt idx="6793">
                  <c:v>19668.46484375</c:v>
                </c:pt>
                <c:pt idx="6794">
                  <c:v>21284.359375</c:v>
                </c:pt>
                <c:pt idx="6795">
                  <c:v>21231.4921875</c:v>
                </c:pt>
                <c:pt idx="6796">
                  <c:v>21873.1796875</c:v>
                </c:pt>
                <c:pt idx="6797">
                  <c:v>29312.9453125</c:v>
                </c:pt>
                <c:pt idx="6798">
                  <c:v>28902.48828125</c:v>
                </c:pt>
                <c:pt idx="6799">
                  <c:v>28243.69140625</c:v>
                </c:pt>
                <c:pt idx="6800">
                  <c:v>26241.80859375</c:v>
                </c:pt>
                <c:pt idx="6801">
                  <c:v>26039.98828125</c:v>
                </c:pt>
                <c:pt idx="6802">
                  <c:v>28663.578125</c:v>
                </c:pt>
                <c:pt idx="6803">
                  <c:v>28601.76171875</c:v>
                </c:pt>
                <c:pt idx="6804">
                  <c:v>27099.96875</c:v>
                </c:pt>
                <c:pt idx="6805">
                  <c:v>25090.75</c:v>
                </c:pt>
                <c:pt idx="6806">
                  <c:v>25296.98828125</c:v>
                </c:pt>
                <c:pt idx="6807">
                  <c:v>29232.328125</c:v>
                </c:pt>
                <c:pt idx="6808">
                  <c:v>29006.90625</c:v>
                </c:pt>
                <c:pt idx="6809">
                  <c:v>29347.14453125</c:v>
                </c:pt>
                <c:pt idx="6810">
                  <c:v>28728.3515625</c:v>
                </c:pt>
                <c:pt idx="6811">
                  <c:v>27885.8828125</c:v>
                </c:pt>
                <c:pt idx="6812">
                  <c:v>22634.03125</c:v>
                </c:pt>
                <c:pt idx="6813">
                  <c:v>21984.921875</c:v>
                </c:pt>
                <c:pt idx="6814">
                  <c:v>21291.67578125</c:v>
                </c:pt>
                <c:pt idx="6815">
                  <c:v>21598.70703125</c:v>
                </c:pt>
                <c:pt idx="6816">
                  <c:v>22157.39453125</c:v>
                </c:pt>
                <c:pt idx="6817">
                  <c:v>20662.890625</c:v>
                </c:pt>
                <c:pt idx="6818">
                  <c:v>20042.9375</c:v>
                </c:pt>
                <c:pt idx="6819">
                  <c:v>21806.49609375</c:v>
                </c:pt>
                <c:pt idx="6820">
                  <c:v>22765.5625</c:v>
                </c:pt>
                <c:pt idx="6821">
                  <c:v>22630</c:v>
                </c:pt>
                <c:pt idx="6822">
                  <c:v>22596.08984375</c:v>
                </c:pt>
                <c:pt idx="6823">
                  <c:v>20290.96484375</c:v>
                </c:pt>
                <c:pt idx="6824">
                  <c:v>18848.015625</c:v>
                </c:pt>
                <c:pt idx="6825">
                  <c:v>17989.0546875</c:v>
                </c:pt>
                <c:pt idx="6826">
                  <c:v>21739.58203125</c:v>
                </c:pt>
                <c:pt idx="6827">
                  <c:v>19277.3046875</c:v>
                </c:pt>
                <c:pt idx="6828">
                  <c:v>17913.5234375</c:v>
                </c:pt>
                <c:pt idx="6829">
                  <c:v>14333.640625</c:v>
                </c:pt>
                <c:pt idx="6830">
                  <c:v>11680.3828125</c:v>
                </c:pt>
                <c:pt idx="6831">
                  <c:v>7317.3125</c:v>
                </c:pt>
                <c:pt idx="6832">
                  <c:v>8833.859375</c:v>
                </c:pt>
                <c:pt idx="6833">
                  <c:v>17813.984375</c:v>
                </c:pt>
                <c:pt idx="6834">
                  <c:v>18966.15625</c:v>
                </c:pt>
                <c:pt idx="6835">
                  <c:v>18083</c:v>
                </c:pt>
                <c:pt idx="6836">
                  <c:v>16102.890625</c:v>
                </c:pt>
                <c:pt idx="6837">
                  <c:v>14657.8515625</c:v>
                </c:pt>
                <c:pt idx="6838">
                  <c:v>14310.546875</c:v>
                </c:pt>
                <c:pt idx="6839">
                  <c:v>15392.7734375</c:v>
                </c:pt>
                <c:pt idx="6840">
                  <c:v>17579.3515625</c:v>
                </c:pt>
                <c:pt idx="6841">
                  <c:v>19748.984375</c:v>
                </c:pt>
                <c:pt idx="6842">
                  <c:v>22250.9609375</c:v>
                </c:pt>
                <c:pt idx="6843">
                  <c:v>20923.8046875</c:v>
                </c:pt>
                <c:pt idx="6844">
                  <c:v>20144.921875</c:v>
                </c:pt>
                <c:pt idx="6845">
                  <c:v>23312.28125</c:v>
                </c:pt>
                <c:pt idx="6846">
                  <c:v>21976.1953125</c:v>
                </c:pt>
                <c:pt idx="6847">
                  <c:v>21020.6953125</c:v>
                </c:pt>
                <c:pt idx="6848">
                  <c:v>22919.328125</c:v>
                </c:pt>
                <c:pt idx="6849">
                  <c:v>22066.3515625</c:v>
                </c:pt>
                <c:pt idx="6850">
                  <c:v>20691.97265625</c:v>
                </c:pt>
                <c:pt idx="6851">
                  <c:v>22893.5703125</c:v>
                </c:pt>
                <c:pt idx="6852">
                  <c:v>23339.4609375</c:v>
                </c:pt>
                <c:pt idx="6853">
                  <c:v>21975.21875</c:v>
                </c:pt>
                <c:pt idx="6854">
                  <c:v>18466.484375</c:v>
                </c:pt>
                <c:pt idx="6855">
                  <c:v>22924.6328125</c:v>
                </c:pt>
                <c:pt idx="6856">
                  <c:v>17303.1953125</c:v>
                </c:pt>
                <c:pt idx="6857">
                  <c:v>13207.734375</c:v>
                </c:pt>
                <c:pt idx="6858">
                  <c:v>11622.046875</c:v>
                </c:pt>
                <c:pt idx="6859">
                  <c:v>8129.640625</c:v>
                </c:pt>
                <c:pt idx="6860">
                  <c:v>7484.0390625</c:v>
                </c:pt>
                <c:pt idx="6861">
                  <c:v>9407.171875</c:v>
                </c:pt>
                <c:pt idx="6862">
                  <c:v>12302.0859375</c:v>
                </c:pt>
                <c:pt idx="6863">
                  <c:v>12732.1640625</c:v>
                </c:pt>
                <c:pt idx="6864">
                  <c:v>14026.375</c:v>
                </c:pt>
                <c:pt idx="6865">
                  <c:v>13186.59375</c:v>
                </c:pt>
                <c:pt idx="6866">
                  <c:v>11384.765625</c:v>
                </c:pt>
                <c:pt idx="6867">
                  <c:v>9946.859375</c:v>
                </c:pt>
                <c:pt idx="6868">
                  <c:v>7216.609375</c:v>
                </c:pt>
                <c:pt idx="6869">
                  <c:v>13762.25</c:v>
                </c:pt>
                <c:pt idx="6870">
                  <c:v>12882.8671875</c:v>
                </c:pt>
                <c:pt idx="6871">
                  <c:v>12842.640625</c:v>
                </c:pt>
                <c:pt idx="6872">
                  <c:v>18094.171875</c:v>
                </c:pt>
                <c:pt idx="6873">
                  <c:v>15994.171875</c:v>
                </c:pt>
                <c:pt idx="6874">
                  <c:v>13524.9609375</c:v>
                </c:pt>
                <c:pt idx="6875">
                  <c:v>11783.328125</c:v>
                </c:pt>
                <c:pt idx="6876">
                  <c:v>10286.9296875</c:v>
                </c:pt>
                <c:pt idx="6877">
                  <c:v>10267.2890625</c:v>
                </c:pt>
                <c:pt idx="6878">
                  <c:v>13753.265625</c:v>
                </c:pt>
                <c:pt idx="6879">
                  <c:v>15182.203125</c:v>
                </c:pt>
                <c:pt idx="6880">
                  <c:v>18535.09375</c:v>
                </c:pt>
                <c:pt idx="6881">
                  <c:v>20008.8515625</c:v>
                </c:pt>
                <c:pt idx="6882">
                  <c:v>21083.734375</c:v>
                </c:pt>
                <c:pt idx="6883">
                  <c:v>19691.0625</c:v>
                </c:pt>
                <c:pt idx="6884">
                  <c:v>18740.44140625</c:v>
                </c:pt>
                <c:pt idx="6885">
                  <c:v>19770.9765625</c:v>
                </c:pt>
                <c:pt idx="6886">
                  <c:v>19377.62890625</c:v>
                </c:pt>
                <c:pt idx="6887">
                  <c:v>17273.40625</c:v>
                </c:pt>
                <c:pt idx="6888">
                  <c:v>15202.6484375</c:v>
                </c:pt>
                <c:pt idx="6889">
                  <c:v>13130.3671875</c:v>
                </c:pt>
                <c:pt idx="6890">
                  <c:v>11689.7890625</c:v>
                </c:pt>
                <c:pt idx="6891">
                  <c:v>12091.640625</c:v>
                </c:pt>
                <c:pt idx="6892">
                  <c:v>14605.3203125</c:v>
                </c:pt>
                <c:pt idx="6893">
                  <c:v>16213.96875</c:v>
                </c:pt>
                <c:pt idx="6894">
                  <c:v>17417.234375</c:v>
                </c:pt>
                <c:pt idx="6895">
                  <c:v>18376.4921875</c:v>
                </c:pt>
                <c:pt idx="6896">
                  <c:v>19385.2734375</c:v>
                </c:pt>
                <c:pt idx="6897">
                  <c:v>19328.5</c:v>
                </c:pt>
                <c:pt idx="6898">
                  <c:v>14971.5078125</c:v>
                </c:pt>
                <c:pt idx="6899">
                  <c:v>11848.75</c:v>
                </c:pt>
                <c:pt idx="6900">
                  <c:v>8475.4296875</c:v>
                </c:pt>
                <c:pt idx="6901">
                  <c:v>15344.4140625</c:v>
                </c:pt>
                <c:pt idx="6902">
                  <c:v>25882.64453125</c:v>
                </c:pt>
                <c:pt idx="6903">
                  <c:v>24690.375</c:v>
                </c:pt>
                <c:pt idx="6904">
                  <c:v>23183.09765625</c:v>
                </c:pt>
                <c:pt idx="6905">
                  <c:v>27026.57421875</c:v>
                </c:pt>
                <c:pt idx="6906">
                  <c:v>26509.90625</c:v>
                </c:pt>
                <c:pt idx="6907">
                  <c:v>24583.2578125</c:v>
                </c:pt>
                <c:pt idx="6908">
                  <c:v>26948.484375</c:v>
                </c:pt>
                <c:pt idx="6909">
                  <c:v>26378.015625</c:v>
                </c:pt>
                <c:pt idx="6910">
                  <c:v>25834.171875</c:v>
                </c:pt>
                <c:pt idx="6911">
                  <c:v>26333.89453125</c:v>
                </c:pt>
                <c:pt idx="6912">
                  <c:v>26245.28515625</c:v>
                </c:pt>
                <c:pt idx="6913">
                  <c:v>24697.26953125</c:v>
                </c:pt>
                <c:pt idx="6914">
                  <c:v>25616.0703125</c:v>
                </c:pt>
                <c:pt idx="6915">
                  <c:v>26895.015625</c:v>
                </c:pt>
                <c:pt idx="6916">
                  <c:v>25153.87890625</c:v>
                </c:pt>
                <c:pt idx="6917">
                  <c:v>10875.3984375</c:v>
                </c:pt>
                <c:pt idx="6918">
                  <c:v>11227.2109375</c:v>
                </c:pt>
                <c:pt idx="6919">
                  <c:v>10999.3125</c:v>
                </c:pt>
                <c:pt idx="6920">
                  <c:v>6666.453125</c:v>
                </c:pt>
                <c:pt idx="6921">
                  <c:v>4574.7890625</c:v>
                </c:pt>
                <c:pt idx="6922">
                  <c:v>4103.7109375</c:v>
                </c:pt>
                <c:pt idx="6923">
                  <c:v>2589.8671875</c:v>
                </c:pt>
                <c:pt idx="6924">
                  <c:v>1924.9921875</c:v>
                </c:pt>
                <c:pt idx="6925">
                  <c:v>2635.3359375</c:v>
                </c:pt>
                <c:pt idx="6926">
                  <c:v>2840.9921875</c:v>
                </c:pt>
                <c:pt idx="6927">
                  <c:v>4166.984375</c:v>
                </c:pt>
                <c:pt idx="6928">
                  <c:v>4319.265625</c:v>
                </c:pt>
                <c:pt idx="6929">
                  <c:v>4061.0859375</c:v>
                </c:pt>
                <c:pt idx="6930">
                  <c:v>3590.7578125</c:v>
                </c:pt>
                <c:pt idx="6931">
                  <c:v>2922.265625</c:v>
                </c:pt>
                <c:pt idx="6932">
                  <c:v>22083.6796875</c:v>
                </c:pt>
                <c:pt idx="6933">
                  <c:v>17170.78125</c:v>
                </c:pt>
                <c:pt idx="6934">
                  <c:v>17945.8984375</c:v>
                </c:pt>
                <c:pt idx="6935">
                  <c:v>23643.234375</c:v>
                </c:pt>
                <c:pt idx="6936">
                  <c:v>22900.5078125</c:v>
                </c:pt>
                <c:pt idx="6937">
                  <c:v>23566.546875</c:v>
                </c:pt>
                <c:pt idx="6938">
                  <c:v>23340.0078125</c:v>
                </c:pt>
                <c:pt idx="6939">
                  <c:v>20673.15625</c:v>
                </c:pt>
                <c:pt idx="6940">
                  <c:v>24427.0703125</c:v>
                </c:pt>
                <c:pt idx="6941">
                  <c:v>19874.796875</c:v>
                </c:pt>
                <c:pt idx="6942">
                  <c:v>23593.8984375</c:v>
                </c:pt>
                <c:pt idx="6943">
                  <c:v>23688.5234375</c:v>
                </c:pt>
                <c:pt idx="6944">
                  <c:v>20757.4140625</c:v>
                </c:pt>
                <c:pt idx="6945">
                  <c:v>16810.8984375</c:v>
                </c:pt>
                <c:pt idx="6946">
                  <c:v>17532.9765625</c:v>
                </c:pt>
                <c:pt idx="6947">
                  <c:v>23397.5859375</c:v>
                </c:pt>
                <c:pt idx="6948">
                  <c:v>21410.9375</c:v>
                </c:pt>
                <c:pt idx="6949">
                  <c:v>21407.921875</c:v>
                </c:pt>
                <c:pt idx="6950">
                  <c:v>23147.4296875</c:v>
                </c:pt>
                <c:pt idx="6951">
                  <c:v>20066.3671875</c:v>
                </c:pt>
                <c:pt idx="6952">
                  <c:v>24750.03515625</c:v>
                </c:pt>
                <c:pt idx="6953">
                  <c:v>24741.88671875</c:v>
                </c:pt>
                <c:pt idx="6954">
                  <c:v>23465.56640625</c:v>
                </c:pt>
                <c:pt idx="6955">
                  <c:v>21741.703125</c:v>
                </c:pt>
                <c:pt idx="6956">
                  <c:v>20435.95703125</c:v>
                </c:pt>
                <c:pt idx="6957">
                  <c:v>21545.39453125</c:v>
                </c:pt>
                <c:pt idx="6958">
                  <c:v>23956.109375</c:v>
                </c:pt>
                <c:pt idx="6959">
                  <c:v>22022.890625</c:v>
                </c:pt>
                <c:pt idx="6960">
                  <c:v>20029.421875</c:v>
                </c:pt>
                <c:pt idx="6961">
                  <c:v>24673.8828125</c:v>
                </c:pt>
                <c:pt idx="6962">
                  <c:v>26400.78515625</c:v>
                </c:pt>
                <c:pt idx="6963">
                  <c:v>25043.484375</c:v>
                </c:pt>
                <c:pt idx="6964">
                  <c:v>23849.47265625</c:v>
                </c:pt>
                <c:pt idx="6965">
                  <c:v>25419.26953125</c:v>
                </c:pt>
                <c:pt idx="6966">
                  <c:v>26079.03515625</c:v>
                </c:pt>
                <c:pt idx="6967">
                  <c:v>26783.76171875</c:v>
                </c:pt>
                <c:pt idx="6968">
                  <c:v>25567.95703125</c:v>
                </c:pt>
                <c:pt idx="6969">
                  <c:v>25199.3828125</c:v>
                </c:pt>
                <c:pt idx="6970">
                  <c:v>24852.85546875</c:v>
                </c:pt>
                <c:pt idx="6971">
                  <c:v>25617.91015625</c:v>
                </c:pt>
                <c:pt idx="6972">
                  <c:v>26294.0546875</c:v>
                </c:pt>
                <c:pt idx="6973">
                  <c:v>26105.5703125</c:v>
                </c:pt>
                <c:pt idx="6974">
                  <c:v>25935.6171875</c:v>
                </c:pt>
                <c:pt idx="6975">
                  <c:v>26433.37109375</c:v>
                </c:pt>
                <c:pt idx="6976">
                  <c:v>26984.55859375</c:v>
                </c:pt>
                <c:pt idx="6977">
                  <c:v>27628.36328125</c:v>
                </c:pt>
                <c:pt idx="6978">
                  <c:v>27326.8125</c:v>
                </c:pt>
                <c:pt idx="6979">
                  <c:v>25928.08984375</c:v>
                </c:pt>
                <c:pt idx="6980">
                  <c:v>26044.88671875</c:v>
                </c:pt>
                <c:pt idx="6981">
                  <c:v>25963.421875</c:v>
                </c:pt>
                <c:pt idx="6982">
                  <c:v>25263.859375</c:v>
                </c:pt>
                <c:pt idx="6983">
                  <c:v>28071.5859375</c:v>
                </c:pt>
                <c:pt idx="6984">
                  <c:v>28367.73828125</c:v>
                </c:pt>
                <c:pt idx="6985">
                  <c:v>26610.828125</c:v>
                </c:pt>
                <c:pt idx="6986">
                  <c:v>24613.79296875</c:v>
                </c:pt>
                <c:pt idx="6987">
                  <c:v>24282.7109375</c:v>
                </c:pt>
                <c:pt idx="6988">
                  <c:v>28129.54296875</c:v>
                </c:pt>
                <c:pt idx="6989">
                  <c:v>27475.625</c:v>
                </c:pt>
                <c:pt idx="6990">
                  <c:v>27953.703125</c:v>
                </c:pt>
                <c:pt idx="6991">
                  <c:v>28140.875</c:v>
                </c:pt>
                <c:pt idx="6992">
                  <c:v>24689.66015625</c:v>
                </c:pt>
                <c:pt idx="6993">
                  <c:v>25068.3359375</c:v>
                </c:pt>
                <c:pt idx="6994">
                  <c:v>24641.78125</c:v>
                </c:pt>
                <c:pt idx="6995">
                  <c:v>21007.578125</c:v>
                </c:pt>
                <c:pt idx="6996">
                  <c:v>15530.9453125</c:v>
                </c:pt>
                <c:pt idx="6997">
                  <c:v>20814.0546875</c:v>
                </c:pt>
                <c:pt idx="6998">
                  <c:v>24414.40625</c:v>
                </c:pt>
                <c:pt idx="6999">
                  <c:v>23729.57421875</c:v>
                </c:pt>
                <c:pt idx="7000">
                  <c:v>24390.5234375</c:v>
                </c:pt>
                <c:pt idx="7001">
                  <c:v>24409.34375</c:v>
                </c:pt>
                <c:pt idx="7002">
                  <c:v>24194.69921875</c:v>
                </c:pt>
                <c:pt idx="7003">
                  <c:v>23748.640625</c:v>
                </c:pt>
                <c:pt idx="7004">
                  <c:v>23795.1640625</c:v>
                </c:pt>
                <c:pt idx="7005">
                  <c:v>21185.39453125</c:v>
                </c:pt>
                <c:pt idx="7006">
                  <c:v>24776.8828125</c:v>
                </c:pt>
                <c:pt idx="7007">
                  <c:v>8929.734375</c:v>
                </c:pt>
                <c:pt idx="7008">
                  <c:v>6510.265625</c:v>
                </c:pt>
                <c:pt idx="7009">
                  <c:v>3632.46875</c:v>
                </c:pt>
                <c:pt idx="7010">
                  <c:v>3096.28125</c:v>
                </c:pt>
                <c:pt idx="7011">
                  <c:v>2974.6875</c:v>
                </c:pt>
                <c:pt idx="7012">
                  <c:v>4122.2734375</c:v>
                </c:pt>
                <c:pt idx="7013">
                  <c:v>5143.8671875</c:v>
                </c:pt>
                <c:pt idx="7014">
                  <c:v>6406.1640625</c:v>
                </c:pt>
                <c:pt idx="7015">
                  <c:v>5660.453125</c:v>
                </c:pt>
                <c:pt idx="7016">
                  <c:v>3328.8203125</c:v>
                </c:pt>
                <c:pt idx="7017">
                  <c:v>-38.8671875</c:v>
                </c:pt>
                <c:pt idx="7018">
                  <c:v>-2418.0859375</c:v>
                </c:pt>
                <c:pt idx="7019">
                  <c:v>-4133.609375</c:v>
                </c:pt>
                <c:pt idx="7020">
                  <c:v>9461.046875</c:v>
                </c:pt>
                <c:pt idx="7021">
                  <c:v>9363.9140625</c:v>
                </c:pt>
                <c:pt idx="7022">
                  <c:v>23880.6484375</c:v>
                </c:pt>
                <c:pt idx="7023">
                  <c:v>23311.75</c:v>
                </c:pt>
                <c:pt idx="7024">
                  <c:v>24051.6328125</c:v>
                </c:pt>
                <c:pt idx="7025">
                  <c:v>23649.4375</c:v>
                </c:pt>
                <c:pt idx="7026">
                  <c:v>23944.328125</c:v>
                </c:pt>
                <c:pt idx="7027">
                  <c:v>23502.7265625</c:v>
                </c:pt>
                <c:pt idx="7028">
                  <c:v>23688.9921875</c:v>
                </c:pt>
                <c:pt idx="7029">
                  <c:v>23075.5390625</c:v>
                </c:pt>
                <c:pt idx="7030">
                  <c:v>22779.3203125</c:v>
                </c:pt>
                <c:pt idx="7031">
                  <c:v>24033.0234375</c:v>
                </c:pt>
                <c:pt idx="7032">
                  <c:v>23778.546875</c:v>
                </c:pt>
                <c:pt idx="7033">
                  <c:v>21930.8359375</c:v>
                </c:pt>
                <c:pt idx="7034">
                  <c:v>24064.7421875</c:v>
                </c:pt>
                <c:pt idx="7035">
                  <c:v>23220.8046875</c:v>
                </c:pt>
                <c:pt idx="7036">
                  <c:v>23420.9765625</c:v>
                </c:pt>
                <c:pt idx="7037">
                  <c:v>23921.359375</c:v>
                </c:pt>
                <c:pt idx="7038">
                  <c:v>24011.06640625</c:v>
                </c:pt>
                <c:pt idx="7039">
                  <c:v>20184.0546875</c:v>
                </c:pt>
                <c:pt idx="7040">
                  <c:v>15378.4765625</c:v>
                </c:pt>
                <c:pt idx="7041">
                  <c:v>21298.9765625</c:v>
                </c:pt>
                <c:pt idx="7042">
                  <c:v>24493.78515625</c:v>
                </c:pt>
                <c:pt idx="7043">
                  <c:v>23994.20703125</c:v>
                </c:pt>
                <c:pt idx="7044">
                  <c:v>23862.77734375</c:v>
                </c:pt>
                <c:pt idx="7045">
                  <c:v>23962.79296875</c:v>
                </c:pt>
                <c:pt idx="7046">
                  <c:v>24437.375</c:v>
                </c:pt>
                <c:pt idx="7047">
                  <c:v>24229.2265625</c:v>
                </c:pt>
                <c:pt idx="7048">
                  <c:v>24437.66015625</c:v>
                </c:pt>
                <c:pt idx="7049">
                  <c:v>21486.0390625</c:v>
                </c:pt>
                <c:pt idx="7050">
                  <c:v>19464.8046875</c:v>
                </c:pt>
                <c:pt idx="7051">
                  <c:v>24259.0234375</c:v>
                </c:pt>
                <c:pt idx="7052">
                  <c:v>18447.3359375</c:v>
                </c:pt>
                <c:pt idx="7053">
                  <c:v>17072.2578125</c:v>
                </c:pt>
                <c:pt idx="7054">
                  <c:v>13562.03125</c:v>
                </c:pt>
                <c:pt idx="7055">
                  <c:v>12230.8984375</c:v>
                </c:pt>
                <c:pt idx="7056">
                  <c:v>6514.171875</c:v>
                </c:pt>
                <c:pt idx="7057">
                  <c:v>8819.859375</c:v>
                </c:pt>
                <c:pt idx="7058">
                  <c:v>21214.328125</c:v>
                </c:pt>
                <c:pt idx="7059">
                  <c:v>19698.125</c:v>
                </c:pt>
                <c:pt idx="7060">
                  <c:v>17574.1484375</c:v>
                </c:pt>
                <c:pt idx="7061">
                  <c:v>15830.03125</c:v>
                </c:pt>
                <c:pt idx="7062">
                  <c:v>15409.953125</c:v>
                </c:pt>
                <c:pt idx="7063">
                  <c:v>16107.3671875</c:v>
                </c:pt>
                <c:pt idx="7064">
                  <c:v>18458.2890625</c:v>
                </c:pt>
                <c:pt idx="7065">
                  <c:v>20516.2265625</c:v>
                </c:pt>
                <c:pt idx="7066">
                  <c:v>21028.1484375</c:v>
                </c:pt>
                <c:pt idx="7067">
                  <c:v>25553</c:v>
                </c:pt>
                <c:pt idx="7068">
                  <c:v>23197.0546875</c:v>
                </c:pt>
                <c:pt idx="7069">
                  <c:v>21201.8359375</c:v>
                </c:pt>
                <c:pt idx="7070">
                  <c:v>20352.1640625</c:v>
                </c:pt>
                <c:pt idx="7071">
                  <c:v>21568.578125</c:v>
                </c:pt>
                <c:pt idx="7072">
                  <c:v>24934.8046875</c:v>
                </c:pt>
                <c:pt idx="7073">
                  <c:v>26186.796875</c:v>
                </c:pt>
                <c:pt idx="7074">
                  <c:v>25083.328125</c:v>
                </c:pt>
                <c:pt idx="7075">
                  <c:v>25190.3515625</c:v>
                </c:pt>
                <c:pt idx="7076">
                  <c:v>25446.953125</c:v>
                </c:pt>
                <c:pt idx="7077">
                  <c:v>24447.4375</c:v>
                </c:pt>
                <c:pt idx="7078">
                  <c:v>20409.46875</c:v>
                </c:pt>
                <c:pt idx="7079">
                  <c:v>25838.2109375</c:v>
                </c:pt>
                <c:pt idx="7080">
                  <c:v>25761.3125</c:v>
                </c:pt>
                <c:pt idx="7081">
                  <c:v>24899.5859375</c:v>
                </c:pt>
                <c:pt idx="7082">
                  <c:v>20504.484375</c:v>
                </c:pt>
                <c:pt idx="7083">
                  <c:v>19213.25</c:v>
                </c:pt>
                <c:pt idx="7084">
                  <c:v>16855.4140625</c:v>
                </c:pt>
                <c:pt idx="7085">
                  <c:v>15573.5234375</c:v>
                </c:pt>
                <c:pt idx="7086">
                  <c:v>17163.0703125</c:v>
                </c:pt>
                <c:pt idx="7087">
                  <c:v>18318.890625</c:v>
                </c:pt>
                <c:pt idx="7088">
                  <c:v>21511.2421875</c:v>
                </c:pt>
                <c:pt idx="7089">
                  <c:v>18888.8984375</c:v>
                </c:pt>
                <c:pt idx="7090">
                  <c:v>16373.9375</c:v>
                </c:pt>
                <c:pt idx="7091">
                  <c:v>13471.2578125</c:v>
                </c:pt>
                <c:pt idx="7092">
                  <c:v>19871.1171875</c:v>
                </c:pt>
                <c:pt idx="7093">
                  <c:v>20049.578125</c:v>
                </c:pt>
                <c:pt idx="7094">
                  <c:v>21317.79296875</c:v>
                </c:pt>
                <c:pt idx="7095">
                  <c:v>21042.45703125</c:v>
                </c:pt>
                <c:pt idx="7096">
                  <c:v>20009.1796875</c:v>
                </c:pt>
                <c:pt idx="7097">
                  <c:v>26312.171875</c:v>
                </c:pt>
                <c:pt idx="7098">
                  <c:v>25652.703125</c:v>
                </c:pt>
                <c:pt idx="7099">
                  <c:v>23974.12890625</c:v>
                </c:pt>
                <c:pt idx="7100">
                  <c:v>24505.390625</c:v>
                </c:pt>
                <c:pt idx="7101">
                  <c:v>23789.5234375</c:v>
                </c:pt>
                <c:pt idx="7102">
                  <c:v>18695.69140625</c:v>
                </c:pt>
                <c:pt idx="7103">
                  <c:v>22743.6015625</c:v>
                </c:pt>
                <c:pt idx="7104">
                  <c:v>25517.47265625</c:v>
                </c:pt>
                <c:pt idx="7105">
                  <c:v>23567.84375</c:v>
                </c:pt>
                <c:pt idx="7106">
                  <c:v>22932.37109375</c:v>
                </c:pt>
                <c:pt idx="7107">
                  <c:v>24151.11328125</c:v>
                </c:pt>
                <c:pt idx="7108">
                  <c:v>25299.1328125</c:v>
                </c:pt>
                <c:pt idx="7109">
                  <c:v>23386.91796875</c:v>
                </c:pt>
                <c:pt idx="7110">
                  <c:v>23036.10546875</c:v>
                </c:pt>
                <c:pt idx="7111">
                  <c:v>25325.671875</c:v>
                </c:pt>
                <c:pt idx="7112">
                  <c:v>18884.8203125</c:v>
                </c:pt>
                <c:pt idx="7113">
                  <c:v>18302.4296875</c:v>
                </c:pt>
                <c:pt idx="7114">
                  <c:v>12777.6640625</c:v>
                </c:pt>
                <c:pt idx="7115">
                  <c:v>18360.7890625</c:v>
                </c:pt>
                <c:pt idx="7116">
                  <c:v>16489.7734375</c:v>
                </c:pt>
                <c:pt idx="7117">
                  <c:v>18374.234375</c:v>
                </c:pt>
                <c:pt idx="7118">
                  <c:v>15212.51953125</c:v>
                </c:pt>
                <c:pt idx="7119">
                  <c:v>14522.05078125</c:v>
                </c:pt>
                <c:pt idx="7120">
                  <c:v>15207.0859375</c:v>
                </c:pt>
                <c:pt idx="7121">
                  <c:v>18291.078125</c:v>
                </c:pt>
                <c:pt idx="7122">
                  <c:v>17734.2109375</c:v>
                </c:pt>
                <c:pt idx="7123">
                  <c:v>17344.7421875</c:v>
                </c:pt>
                <c:pt idx="7124">
                  <c:v>19935.4921875</c:v>
                </c:pt>
                <c:pt idx="7125">
                  <c:v>19836.3828125</c:v>
                </c:pt>
                <c:pt idx="7126">
                  <c:v>19876.39453125</c:v>
                </c:pt>
                <c:pt idx="7127">
                  <c:v>6012.765625</c:v>
                </c:pt>
                <c:pt idx="7128">
                  <c:v>5883.0234375</c:v>
                </c:pt>
                <c:pt idx="7129">
                  <c:v>2474.6953125</c:v>
                </c:pt>
                <c:pt idx="7130">
                  <c:v>-1516.0859375</c:v>
                </c:pt>
                <c:pt idx="7131">
                  <c:v>-607.7890625</c:v>
                </c:pt>
                <c:pt idx="7132">
                  <c:v>-3068.0078125</c:v>
                </c:pt>
                <c:pt idx="7133">
                  <c:v>-253.2421875</c:v>
                </c:pt>
                <c:pt idx="7134">
                  <c:v>905.4921875</c:v>
                </c:pt>
                <c:pt idx="7135">
                  <c:v>1289.6171875</c:v>
                </c:pt>
                <c:pt idx="7136">
                  <c:v>731.0234375</c:v>
                </c:pt>
                <c:pt idx="7137">
                  <c:v>228.8828125</c:v>
                </c:pt>
                <c:pt idx="7138">
                  <c:v>-3126.265625</c:v>
                </c:pt>
                <c:pt idx="7139">
                  <c:v>-3030.4140625</c:v>
                </c:pt>
                <c:pt idx="7140">
                  <c:v>-6866.0390625</c:v>
                </c:pt>
                <c:pt idx="7141">
                  <c:v>3840.453125</c:v>
                </c:pt>
                <c:pt idx="7142">
                  <c:v>24310.99609375</c:v>
                </c:pt>
                <c:pt idx="7143">
                  <c:v>23552.37890625</c:v>
                </c:pt>
                <c:pt idx="7144">
                  <c:v>24376.046875</c:v>
                </c:pt>
                <c:pt idx="7145">
                  <c:v>22769.03125</c:v>
                </c:pt>
                <c:pt idx="7146">
                  <c:v>21434.2109375</c:v>
                </c:pt>
                <c:pt idx="7147">
                  <c:v>23241.78515625</c:v>
                </c:pt>
                <c:pt idx="7148">
                  <c:v>21888.3671875</c:v>
                </c:pt>
                <c:pt idx="7149">
                  <c:v>21777.46875</c:v>
                </c:pt>
                <c:pt idx="7150">
                  <c:v>23005.2578125</c:v>
                </c:pt>
                <c:pt idx="7151">
                  <c:v>24186.80859375</c:v>
                </c:pt>
                <c:pt idx="7152">
                  <c:v>22319.5859375</c:v>
                </c:pt>
                <c:pt idx="7153">
                  <c:v>24487.2421875</c:v>
                </c:pt>
                <c:pt idx="7154">
                  <c:v>23013.7734375</c:v>
                </c:pt>
                <c:pt idx="7155">
                  <c:v>22901.890625</c:v>
                </c:pt>
                <c:pt idx="7156">
                  <c:v>24294.515625</c:v>
                </c:pt>
                <c:pt idx="7157">
                  <c:v>18757.7734375</c:v>
                </c:pt>
                <c:pt idx="7158">
                  <c:v>18015.96875</c:v>
                </c:pt>
                <c:pt idx="7159">
                  <c:v>20448.8046875</c:v>
                </c:pt>
                <c:pt idx="7160">
                  <c:v>17863.9921875</c:v>
                </c:pt>
                <c:pt idx="7161">
                  <c:v>17225.1640625</c:v>
                </c:pt>
                <c:pt idx="7162">
                  <c:v>20347.6796875</c:v>
                </c:pt>
                <c:pt idx="7163">
                  <c:v>20735.07421875</c:v>
                </c:pt>
                <c:pt idx="7164">
                  <c:v>20659.2109375</c:v>
                </c:pt>
                <c:pt idx="7165">
                  <c:v>20475.578125</c:v>
                </c:pt>
                <c:pt idx="7166">
                  <c:v>19289.62109375</c:v>
                </c:pt>
                <c:pt idx="7167">
                  <c:v>20143.1328125</c:v>
                </c:pt>
                <c:pt idx="7168">
                  <c:v>20679.3125</c:v>
                </c:pt>
                <c:pt idx="7169">
                  <c:v>18408.94921875</c:v>
                </c:pt>
                <c:pt idx="7170">
                  <c:v>17980.41015625</c:v>
                </c:pt>
                <c:pt idx="7171">
                  <c:v>18887.46875</c:v>
                </c:pt>
                <c:pt idx="7172">
                  <c:v>20916.765625</c:v>
                </c:pt>
                <c:pt idx="7173">
                  <c:v>20084.046875</c:v>
                </c:pt>
                <c:pt idx="7174">
                  <c:v>21593.9921875</c:v>
                </c:pt>
                <c:pt idx="7175">
                  <c:v>20146.671875</c:v>
                </c:pt>
                <c:pt idx="7176">
                  <c:v>21621.40234375</c:v>
                </c:pt>
                <c:pt idx="7177">
                  <c:v>21415.96875</c:v>
                </c:pt>
                <c:pt idx="7178">
                  <c:v>19172.8828125</c:v>
                </c:pt>
                <c:pt idx="7179">
                  <c:v>21439.5234375</c:v>
                </c:pt>
                <c:pt idx="7180">
                  <c:v>21890.6640625</c:v>
                </c:pt>
                <c:pt idx="7181">
                  <c:v>21024.7578125</c:v>
                </c:pt>
                <c:pt idx="7182">
                  <c:v>21197.4453125</c:v>
                </c:pt>
                <c:pt idx="7183">
                  <c:v>21456.125</c:v>
                </c:pt>
                <c:pt idx="7184">
                  <c:v>19493.6640625</c:v>
                </c:pt>
                <c:pt idx="7185">
                  <c:v>15913</c:v>
                </c:pt>
                <c:pt idx="7186">
                  <c:v>18486.1171875</c:v>
                </c:pt>
                <c:pt idx="7187">
                  <c:v>22155.53125</c:v>
                </c:pt>
                <c:pt idx="7188">
                  <c:v>21514.98046875</c:v>
                </c:pt>
                <c:pt idx="7189">
                  <c:v>16631.8359375</c:v>
                </c:pt>
                <c:pt idx="7190">
                  <c:v>19599.390625</c:v>
                </c:pt>
                <c:pt idx="7191">
                  <c:v>17843.84375</c:v>
                </c:pt>
                <c:pt idx="7192">
                  <c:v>17398.875</c:v>
                </c:pt>
                <c:pt idx="7193">
                  <c:v>17025.390625</c:v>
                </c:pt>
                <c:pt idx="7194">
                  <c:v>18931.5</c:v>
                </c:pt>
                <c:pt idx="7195">
                  <c:v>22455.95703125</c:v>
                </c:pt>
                <c:pt idx="7196">
                  <c:v>19745.21484375</c:v>
                </c:pt>
                <c:pt idx="7197">
                  <c:v>19408.68359375</c:v>
                </c:pt>
                <c:pt idx="7198">
                  <c:v>20770.90234375</c:v>
                </c:pt>
                <c:pt idx="7199">
                  <c:v>21425.37109375</c:v>
                </c:pt>
                <c:pt idx="7200">
                  <c:v>21117.7890625</c:v>
                </c:pt>
                <c:pt idx="7201">
                  <c:v>21876.5859375</c:v>
                </c:pt>
                <c:pt idx="7202">
                  <c:v>25539.34375</c:v>
                </c:pt>
                <c:pt idx="7203">
                  <c:v>23391.8671875</c:v>
                </c:pt>
                <c:pt idx="7204">
                  <c:v>22478.7578125</c:v>
                </c:pt>
                <c:pt idx="7205">
                  <c:v>25319.8359375</c:v>
                </c:pt>
                <c:pt idx="7206">
                  <c:v>22052.421875</c:v>
                </c:pt>
                <c:pt idx="7207">
                  <c:v>25288.078125</c:v>
                </c:pt>
                <c:pt idx="7208">
                  <c:v>24288.41015625</c:v>
                </c:pt>
                <c:pt idx="7209">
                  <c:v>24903.578125</c:v>
                </c:pt>
                <c:pt idx="7210">
                  <c:v>22585.05078125</c:v>
                </c:pt>
                <c:pt idx="7211">
                  <c:v>21979.76953125</c:v>
                </c:pt>
                <c:pt idx="7212">
                  <c:v>22089.7109375</c:v>
                </c:pt>
                <c:pt idx="7213">
                  <c:v>24162.578125</c:v>
                </c:pt>
                <c:pt idx="7214">
                  <c:v>22991.18359375</c:v>
                </c:pt>
                <c:pt idx="7215">
                  <c:v>21250.3984375</c:v>
                </c:pt>
                <c:pt idx="7216">
                  <c:v>24516</c:v>
                </c:pt>
                <c:pt idx="7217">
                  <c:v>21597.515625</c:v>
                </c:pt>
                <c:pt idx="7218">
                  <c:v>21507.7734375</c:v>
                </c:pt>
                <c:pt idx="7219">
                  <c:v>19822.17578125</c:v>
                </c:pt>
                <c:pt idx="7220">
                  <c:v>15015.53125</c:v>
                </c:pt>
                <c:pt idx="7221">
                  <c:v>15450.46875</c:v>
                </c:pt>
                <c:pt idx="7222">
                  <c:v>21293.171875</c:v>
                </c:pt>
                <c:pt idx="7223">
                  <c:v>19457.44921875</c:v>
                </c:pt>
                <c:pt idx="7224">
                  <c:v>13270.8671875</c:v>
                </c:pt>
                <c:pt idx="7225">
                  <c:v>8001.1484375</c:v>
                </c:pt>
                <c:pt idx="7226">
                  <c:v>15879.0546875</c:v>
                </c:pt>
                <c:pt idx="7227">
                  <c:v>19339.0078125</c:v>
                </c:pt>
                <c:pt idx="7228">
                  <c:v>20160.8984375</c:v>
                </c:pt>
                <c:pt idx="7229">
                  <c:v>20862.75</c:v>
                </c:pt>
                <c:pt idx="7230">
                  <c:v>21511.8203125</c:v>
                </c:pt>
                <c:pt idx="7231">
                  <c:v>18431.7890625</c:v>
                </c:pt>
                <c:pt idx="7232">
                  <c:v>5786.234375</c:v>
                </c:pt>
                <c:pt idx="7233">
                  <c:v>3964.2109375</c:v>
                </c:pt>
                <c:pt idx="7234">
                  <c:v>5541.2734375</c:v>
                </c:pt>
                <c:pt idx="7235">
                  <c:v>5419.8125</c:v>
                </c:pt>
                <c:pt idx="7236">
                  <c:v>4030.703125</c:v>
                </c:pt>
                <c:pt idx="7237">
                  <c:v>3769.34375</c:v>
                </c:pt>
                <c:pt idx="7238">
                  <c:v>4398.078125</c:v>
                </c:pt>
                <c:pt idx="7239">
                  <c:v>5630.640625</c:v>
                </c:pt>
                <c:pt idx="7240">
                  <c:v>5517.3125</c:v>
                </c:pt>
                <c:pt idx="7241">
                  <c:v>4939.953125</c:v>
                </c:pt>
                <c:pt idx="7242">
                  <c:v>2006.96875</c:v>
                </c:pt>
                <c:pt idx="7243">
                  <c:v>1300.2890625</c:v>
                </c:pt>
                <c:pt idx="7244">
                  <c:v>-1115.265625</c:v>
                </c:pt>
                <c:pt idx="7245">
                  <c:v>4527.5234375</c:v>
                </c:pt>
                <c:pt idx="7246">
                  <c:v>3700.1875</c:v>
                </c:pt>
                <c:pt idx="7247">
                  <c:v>15590.953125</c:v>
                </c:pt>
                <c:pt idx="7248">
                  <c:v>14934.890625</c:v>
                </c:pt>
                <c:pt idx="7249">
                  <c:v>15526.9375</c:v>
                </c:pt>
                <c:pt idx="7250">
                  <c:v>13454.8359375</c:v>
                </c:pt>
                <c:pt idx="7251">
                  <c:v>12320.8671875</c:v>
                </c:pt>
                <c:pt idx="7252">
                  <c:v>14123.5546875</c:v>
                </c:pt>
                <c:pt idx="7253">
                  <c:v>15826.5390625</c:v>
                </c:pt>
                <c:pt idx="7254">
                  <c:v>15156.9921875</c:v>
                </c:pt>
                <c:pt idx="7255">
                  <c:v>14726.6640625</c:v>
                </c:pt>
                <c:pt idx="7256">
                  <c:v>16235.9765625</c:v>
                </c:pt>
                <c:pt idx="7257">
                  <c:v>16165.078125</c:v>
                </c:pt>
                <c:pt idx="7258">
                  <c:v>16281.5</c:v>
                </c:pt>
                <c:pt idx="7259">
                  <c:v>14319.4921875</c:v>
                </c:pt>
                <c:pt idx="7260">
                  <c:v>10328.921875</c:v>
                </c:pt>
                <c:pt idx="7261">
                  <c:v>10734.6953125</c:v>
                </c:pt>
                <c:pt idx="7262">
                  <c:v>25389.44140625</c:v>
                </c:pt>
                <c:pt idx="7263">
                  <c:v>29875.48046875</c:v>
                </c:pt>
                <c:pt idx="7264">
                  <c:v>29174.96875</c:v>
                </c:pt>
                <c:pt idx="7265">
                  <c:v>28218.15234375</c:v>
                </c:pt>
                <c:pt idx="7266">
                  <c:v>29037.12890625</c:v>
                </c:pt>
                <c:pt idx="7267">
                  <c:v>29698.90234375</c:v>
                </c:pt>
                <c:pt idx="7268">
                  <c:v>29565.90234375</c:v>
                </c:pt>
                <c:pt idx="7269">
                  <c:v>28159.08203125</c:v>
                </c:pt>
                <c:pt idx="7270">
                  <c:v>23857.99609375</c:v>
                </c:pt>
                <c:pt idx="7271">
                  <c:v>30047.609375</c:v>
                </c:pt>
                <c:pt idx="7272">
                  <c:v>29787.13671875</c:v>
                </c:pt>
                <c:pt idx="7273">
                  <c:v>29408.7421875</c:v>
                </c:pt>
                <c:pt idx="7274">
                  <c:v>28745.82421875</c:v>
                </c:pt>
                <c:pt idx="7275">
                  <c:v>27325.11328125</c:v>
                </c:pt>
                <c:pt idx="7276">
                  <c:v>27296.046875</c:v>
                </c:pt>
                <c:pt idx="7277">
                  <c:v>22756.6953125</c:v>
                </c:pt>
                <c:pt idx="7278">
                  <c:v>21313.0625</c:v>
                </c:pt>
                <c:pt idx="7279">
                  <c:v>23279.21875</c:v>
                </c:pt>
                <c:pt idx="7280">
                  <c:v>21716.2109375</c:v>
                </c:pt>
                <c:pt idx="7281">
                  <c:v>19010.578125</c:v>
                </c:pt>
                <c:pt idx="7282">
                  <c:v>16479.15625</c:v>
                </c:pt>
                <c:pt idx="7283">
                  <c:v>12263.5546875</c:v>
                </c:pt>
                <c:pt idx="7284">
                  <c:v>17705.6015625</c:v>
                </c:pt>
                <c:pt idx="7285">
                  <c:v>22742.79296875</c:v>
                </c:pt>
                <c:pt idx="7286">
                  <c:v>22579.44921875</c:v>
                </c:pt>
                <c:pt idx="7287">
                  <c:v>23410.12890625</c:v>
                </c:pt>
                <c:pt idx="7288">
                  <c:v>22747.7578125</c:v>
                </c:pt>
                <c:pt idx="7289">
                  <c:v>21507.15234375</c:v>
                </c:pt>
                <c:pt idx="7290">
                  <c:v>21776.48046875</c:v>
                </c:pt>
                <c:pt idx="7291">
                  <c:v>22189.015625</c:v>
                </c:pt>
                <c:pt idx="7292">
                  <c:v>9875.859375</c:v>
                </c:pt>
                <c:pt idx="7293">
                  <c:v>8517.46875</c:v>
                </c:pt>
                <c:pt idx="7294">
                  <c:v>7821.3125</c:v>
                </c:pt>
                <c:pt idx="7295">
                  <c:v>8431.8671875</c:v>
                </c:pt>
                <c:pt idx="7296">
                  <c:v>8873.1796875</c:v>
                </c:pt>
                <c:pt idx="7297">
                  <c:v>10328.8671875</c:v>
                </c:pt>
                <c:pt idx="7298">
                  <c:v>11857.0625</c:v>
                </c:pt>
                <c:pt idx="7299">
                  <c:v>10595.9375</c:v>
                </c:pt>
                <c:pt idx="7300">
                  <c:v>8674.2734375</c:v>
                </c:pt>
                <c:pt idx="7301">
                  <c:v>3478.640625</c:v>
                </c:pt>
                <c:pt idx="7302">
                  <c:v>1141.3125</c:v>
                </c:pt>
                <c:pt idx="7303">
                  <c:v>-2700.40625</c:v>
                </c:pt>
                <c:pt idx="7304">
                  <c:v>10908.1875</c:v>
                </c:pt>
                <c:pt idx="7305">
                  <c:v>10786.46875</c:v>
                </c:pt>
                <c:pt idx="7306">
                  <c:v>9875.875</c:v>
                </c:pt>
                <c:pt idx="7307">
                  <c:v>13878.125</c:v>
                </c:pt>
                <c:pt idx="7308">
                  <c:v>11687.03125</c:v>
                </c:pt>
                <c:pt idx="7309">
                  <c:v>11936.6484375</c:v>
                </c:pt>
                <c:pt idx="7310">
                  <c:v>14753.5625</c:v>
                </c:pt>
                <c:pt idx="7311">
                  <c:v>14510.63671875</c:v>
                </c:pt>
                <c:pt idx="7312">
                  <c:v>11628.15625</c:v>
                </c:pt>
                <c:pt idx="7313">
                  <c:v>9830.7890625</c:v>
                </c:pt>
                <c:pt idx="7314">
                  <c:v>13361.7265625</c:v>
                </c:pt>
                <c:pt idx="7315">
                  <c:v>14371.21875</c:v>
                </c:pt>
                <c:pt idx="7316">
                  <c:v>12059.25</c:v>
                </c:pt>
                <c:pt idx="7317">
                  <c:v>11470.7734375</c:v>
                </c:pt>
                <c:pt idx="7318">
                  <c:v>10909.6484375</c:v>
                </c:pt>
                <c:pt idx="7319">
                  <c:v>12129.9296875</c:v>
                </c:pt>
                <c:pt idx="7320">
                  <c:v>14102.46875</c:v>
                </c:pt>
                <c:pt idx="7321">
                  <c:v>15096.6796875</c:v>
                </c:pt>
                <c:pt idx="7322">
                  <c:v>20536.9609375</c:v>
                </c:pt>
                <c:pt idx="7323">
                  <c:v>17992.328125</c:v>
                </c:pt>
                <c:pt idx="7324">
                  <c:v>15179.9453125</c:v>
                </c:pt>
                <c:pt idx="7325">
                  <c:v>12643.359375</c:v>
                </c:pt>
                <c:pt idx="7326">
                  <c:v>11812.24609375</c:v>
                </c:pt>
                <c:pt idx="7327">
                  <c:v>11670.69921875</c:v>
                </c:pt>
                <c:pt idx="7328">
                  <c:v>14176.921875</c:v>
                </c:pt>
                <c:pt idx="7329">
                  <c:v>17103.98828125</c:v>
                </c:pt>
                <c:pt idx="7330">
                  <c:v>19886.00390625</c:v>
                </c:pt>
                <c:pt idx="7331">
                  <c:v>20737.76171875</c:v>
                </c:pt>
                <c:pt idx="7332">
                  <c:v>22265.12109375</c:v>
                </c:pt>
                <c:pt idx="7333">
                  <c:v>21094.8359375</c:v>
                </c:pt>
                <c:pt idx="7334">
                  <c:v>19859.94140625</c:v>
                </c:pt>
                <c:pt idx="7335">
                  <c:v>23162.8046875</c:v>
                </c:pt>
                <c:pt idx="7336">
                  <c:v>21174.515625</c:v>
                </c:pt>
                <c:pt idx="7337">
                  <c:v>16338.1953125</c:v>
                </c:pt>
                <c:pt idx="7338">
                  <c:v>14963.0078125</c:v>
                </c:pt>
                <c:pt idx="7339">
                  <c:v>15786.53125</c:v>
                </c:pt>
                <c:pt idx="7340">
                  <c:v>17211.3359375</c:v>
                </c:pt>
                <c:pt idx="7341">
                  <c:v>15977.8046875</c:v>
                </c:pt>
                <c:pt idx="7342">
                  <c:v>15979.7578125</c:v>
                </c:pt>
                <c:pt idx="7343">
                  <c:v>15300.1875</c:v>
                </c:pt>
                <c:pt idx="7344">
                  <c:v>16155.3984375</c:v>
                </c:pt>
                <c:pt idx="7345">
                  <c:v>14114.890625</c:v>
                </c:pt>
                <c:pt idx="7346">
                  <c:v>10672.21875</c:v>
                </c:pt>
                <c:pt idx="7347">
                  <c:v>12769.53125</c:v>
                </c:pt>
                <c:pt idx="7348">
                  <c:v>15733.09375</c:v>
                </c:pt>
                <c:pt idx="7349">
                  <c:v>15015.34375</c:v>
                </c:pt>
                <c:pt idx="7350">
                  <c:v>16758.359375</c:v>
                </c:pt>
                <c:pt idx="7351">
                  <c:v>17021.4765625</c:v>
                </c:pt>
                <c:pt idx="7352">
                  <c:v>22530.44921875</c:v>
                </c:pt>
                <c:pt idx="7353">
                  <c:v>21509.9765625</c:v>
                </c:pt>
                <c:pt idx="7354">
                  <c:v>21663.8125</c:v>
                </c:pt>
                <c:pt idx="7355">
                  <c:v>20528.55078125</c:v>
                </c:pt>
                <c:pt idx="7356">
                  <c:v>20262.25390625</c:v>
                </c:pt>
                <c:pt idx="7357">
                  <c:v>23091.7421875</c:v>
                </c:pt>
                <c:pt idx="7358">
                  <c:v>22754.7890625</c:v>
                </c:pt>
                <c:pt idx="7359">
                  <c:v>21134.8203125</c:v>
                </c:pt>
                <c:pt idx="7360">
                  <c:v>17432.5625</c:v>
                </c:pt>
                <c:pt idx="7361">
                  <c:v>12201.9453125</c:v>
                </c:pt>
                <c:pt idx="7362">
                  <c:v>12690.9453125</c:v>
                </c:pt>
                <c:pt idx="7363">
                  <c:v>20760.7890625</c:v>
                </c:pt>
                <c:pt idx="7364">
                  <c:v>22938.1640625</c:v>
                </c:pt>
                <c:pt idx="7365">
                  <c:v>22995.046875</c:v>
                </c:pt>
                <c:pt idx="7366">
                  <c:v>19455.1015625</c:v>
                </c:pt>
                <c:pt idx="7367">
                  <c:v>22076.0703125</c:v>
                </c:pt>
                <c:pt idx="7368">
                  <c:v>21981.31640625</c:v>
                </c:pt>
                <c:pt idx="7369">
                  <c:v>22210.88671875</c:v>
                </c:pt>
                <c:pt idx="7370">
                  <c:v>22312.80078125</c:v>
                </c:pt>
                <c:pt idx="7371">
                  <c:v>21987.5546875</c:v>
                </c:pt>
                <c:pt idx="7372">
                  <c:v>19979.640625</c:v>
                </c:pt>
                <c:pt idx="7373">
                  <c:v>17495.7578125</c:v>
                </c:pt>
                <c:pt idx="7374">
                  <c:v>22569.02734375</c:v>
                </c:pt>
                <c:pt idx="7375">
                  <c:v>22596.8828125</c:v>
                </c:pt>
                <c:pt idx="7376">
                  <c:v>22354.859375</c:v>
                </c:pt>
                <c:pt idx="7377">
                  <c:v>20825.84375</c:v>
                </c:pt>
                <c:pt idx="7378">
                  <c:v>17017.625</c:v>
                </c:pt>
                <c:pt idx="7379">
                  <c:v>14153.90625</c:v>
                </c:pt>
                <c:pt idx="7380">
                  <c:v>19947.69921875</c:v>
                </c:pt>
                <c:pt idx="7381">
                  <c:v>22434.1015625</c:v>
                </c:pt>
                <c:pt idx="7382">
                  <c:v>23626.23046875</c:v>
                </c:pt>
                <c:pt idx="7383">
                  <c:v>23215.86328125</c:v>
                </c:pt>
                <c:pt idx="7384">
                  <c:v>22282.75390625</c:v>
                </c:pt>
                <c:pt idx="7385">
                  <c:v>22660.29296875</c:v>
                </c:pt>
                <c:pt idx="7386">
                  <c:v>22569.8671875</c:v>
                </c:pt>
                <c:pt idx="7387">
                  <c:v>22896.6953125</c:v>
                </c:pt>
                <c:pt idx="7388">
                  <c:v>20774.15625</c:v>
                </c:pt>
                <c:pt idx="7389">
                  <c:v>20744.7890625</c:v>
                </c:pt>
                <c:pt idx="7390">
                  <c:v>21629.09765625</c:v>
                </c:pt>
                <c:pt idx="7391">
                  <c:v>20872.625</c:v>
                </c:pt>
                <c:pt idx="7392">
                  <c:v>21740.10546875</c:v>
                </c:pt>
                <c:pt idx="7393">
                  <c:v>23176.1484375</c:v>
                </c:pt>
                <c:pt idx="7394">
                  <c:v>22515.90625</c:v>
                </c:pt>
                <c:pt idx="7395">
                  <c:v>21221.1484375</c:v>
                </c:pt>
                <c:pt idx="7396">
                  <c:v>21267.3046875</c:v>
                </c:pt>
                <c:pt idx="7397">
                  <c:v>21003.8046875</c:v>
                </c:pt>
                <c:pt idx="7398">
                  <c:v>20164.125</c:v>
                </c:pt>
                <c:pt idx="7399">
                  <c:v>16350.4453125</c:v>
                </c:pt>
                <c:pt idx="7400">
                  <c:v>11190.46875</c:v>
                </c:pt>
                <c:pt idx="7401">
                  <c:v>16412.2109375</c:v>
                </c:pt>
                <c:pt idx="7402">
                  <c:v>20194.515625</c:v>
                </c:pt>
                <c:pt idx="7403">
                  <c:v>19917.16796875</c:v>
                </c:pt>
                <c:pt idx="7404">
                  <c:v>20060.625</c:v>
                </c:pt>
                <c:pt idx="7405">
                  <c:v>19151.8125</c:v>
                </c:pt>
                <c:pt idx="7406">
                  <c:v>20300.5703125</c:v>
                </c:pt>
                <c:pt idx="7407">
                  <c:v>21134.1171875</c:v>
                </c:pt>
                <c:pt idx="7408">
                  <c:v>19596.66796875</c:v>
                </c:pt>
                <c:pt idx="7409">
                  <c:v>19603.34375</c:v>
                </c:pt>
                <c:pt idx="7410">
                  <c:v>19894.5234375</c:v>
                </c:pt>
                <c:pt idx="7411">
                  <c:v>16877.234375</c:v>
                </c:pt>
                <c:pt idx="7412">
                  <c:v>22602.046875</c:v>
                </c:pt>
                <c:pt idx="7413">
                  <c:v>23974.40234375</c:v>
                </c:pt>
                <c:pt idx="7414">
                  <c:v>24407.95703125</c:v>
                </c:pt>
                <c:pt idx="7415">
                  <c:v>24909.07421875</c:v>
                </c:pt>
                <c:pt idx="7416">
                  <c:v>25878.94140625</c:v>
                </c:pt>
                <c:pt idx="7417">
                  <c:v>25964.296875</c:v>
                </c:pt>
                <c:pt idx="7418">
                  <c:v>23292.4765625</c:v>
                </c:pt>
                <c:pt idx="7419">
                  <c:v>19035.0234375</c:v>
                </c:pt>
                <c:pt idx="7420">
                  <c:v>24459.6171875</c:v>
                </c:pt>
                <c:pt idx="7421">
                  <c:v>25838.55859375</c:v>
                </c:pt>
                <c:pt idx="7422">
                  <c:v>25733.34375</c:v>
                </c:pt>
                <c:pt idx="7423">
                  <c:v>25721.16015625</c:v>
                </c:pt>
                <c:pt idx="7424">
                  <c:v>25448.35546875</c:v>
                </c:pt>
                <c:pt idx="7425">
                  <c:v>21088.42578125</c:v>
                </c:pt>
                <c:pt idx="7426">
                  <c:v>21034.234375</c:v>
                </c:pt>
                <c:pt idx="7427">
                  <c:v>20352.296875</c:v>
                </c:pt>
                <c:pt idx="7428">
                  <c:v>19135.046875</c:v>
                </c:pt>
                <c:pt idx="7429">
                  <c:v>17696.5</c:v>
                </c:pt>
                <c:pt idx="7430">
                  <c:v>15736.7734375</c:v>
                </c:pt>
                <c:pt idx="7431">
                  <c:v>16574.6015625</c:v>
                </c:pt>
                <c:pt idx="7432">
                  <c:v>17531.3359375</c:v>
                </c:pt>
                <c:pt idx="7433">
                  <c:v>20468.9375</c:v>
                </c:pt>
                <c:pt idx="7434">
                  <c:v>20894.9375</c:v>
                </c:pt>
                <c:pt idx="7435">
                  <c:v>22172.796875</c:v>
                </c:pt>
                <c:pt idx="7436">
                  <c:v>20819.3125</c:v>
                </c:pt>
                <c:pt idx="7437">
                  <c:v>18646.9609375</c:v>
                </c:pt>
                <c:pt idx="7438">
                  <c:v>15897.1875</c:v>
                </c:pt>
                <c:pt idx="7439">
                  <c:v>12745.078125</c:v>
                </c:pt>
                <c:pt idx="7440">
                  <c:v>21447.5546875</c:v>
                </c:pt>
                <c:pt idx="7441">
                  <c:v>21165.84765625</c:v>
                </c:pt>
                <c:pt idx="7442">
                  <c:v>26906.171875</c:v>
                </c:pt>
                <c:pt idx="7443">
                  <c:v>25139.08984375</c:v>
                </c:pt>
                <c:pt idx="7444">
                  <c:v>23209.046875</c:v>
                </c:pt>
                <c:pt idx="7445">
                  <c:v>21336.27734375</c:v>
                </c:pt>
                <c:pt idx="7446">
                  <c:v>22116.33203125</c:v>
                </c:pt>
                <c:pt idx="7447">
                  <c:v>25111.1171875</c:v>
                </c:pt>
                <c:pt idx="7448">
                  <c:v>23363.8671875</c:v>
                </c:pt>
                <c:pt idx="7449">
                  <c:v>24448.796875</c:v>
                </c:pt>
                <c:pt idx="7450">
                  <c:v>25195.6328125</c:v>
                </c:pt>
                <c:pt idx="7451">
                  <c:v>23670.32421875</c:v>
                </c:pt>
                <c:pt idx="7452">
                  <c:v>24515.203125</c:v>
                </c:pt>
                <c:pt idx="7453">
                  <c:v>27260.02734375</c:v>
                </c:pt>
                <c:pt idx="7454">
                  <c:v>25873.19921875</c:v>
                </c:pt>
                <c:pt idx="7455">
                  <c:v>21706.45703125</c:v>
                </c:pt>
                <c:pt idx="7456">
                  <c:v>25247.8203125</c:v>
                </c:pt>
                <c:pt idx="7457">
                  <c:v>19658.1015625</c:v>
                </c:pt>
                <c:pt idx="7458">
                  <c:v>20655.13671875</c:v>
                </c:pt>
                <c:pt idx="7459">
                  <c:v>20682.13671875</c:v>
                </c:pt>
                <c:pt idx="7460">
                  <c:v>21028.1484375</c:v>
                </c:pt>
                <c:pt idx="7461">
                  <c:v>20278.421875</c:v>
                </c:pt>
                <c:pt idx="7462">
                  <c:v>19496.9765625</c:v>
                </c:pt>
                <c:pt idx="7463">
                  <c:v>19739.3203125</c:v>
                </c:pt>
                <c:pt idx="7464">
                  <c:v>20324.0234375</c:v>
                </c:pt>
                <c:pt idx="7465">
                  <c:v>19519.64453125</c:v>
                </c:pt>
                <c:pt idx="7466">
                  <c:v>20321.4765625</c:v>
                </c:pt>
                <c:pt idx="7467">
                  <c:v>19719.7109375</c:v>
                </c:pt>
                <c:pt idx="7468">
                  <c:v>20254.37890625</c:v>
                </c:pt>
                <c:pt idx="7469">
                  <c:v>20199.9765625</c:v>
                </c:pt>
                <c:pt idx="7470">
                  <c:v>20983.76171875</c:v>
                </c:pt>
                <c:pt idx="7471">
                  <c:v>18131.78515625</c:v>
                </c:pt>
                <c:pt idx="7472">
                  <c:v>16348.234375</c:v>
                </c:pt>
                <c:pt idx="7473">
                  <c:v>14312.4609375</c:v>
                </c:pt>
                <c:pt idx="7474">
                  <c:v>11706.8671875</c:v>
                </c:pt>
                <c:pt idx="7475">
                  <c:v>9430.1484375</c:v>
                </c:pt>
                <c:pt idx="7476">
                  <c:v>8996.0078125</c:v>
                </c:pt>
                <c:pt idx="7477">
                  <c:v>9444.1015625</c:v>
                </c:pt>
                <c:pt idx="7478">
                  <c:v>12309.328125</c:v>
                </c:pt>
                <c:pt idx="7479">
                  <c:v>13749.76953125</c:v>
                </c:pt>
                <c:pt idx="7480">
                  <c:v>16510.44921875</c:v>
                </c:pt>
                <c:pt idx="7481">
                  <c:v>17570.24609375</c:v>
                </c:pt>
                <c:pt idx="7482">
                  <c:v>18318.203125</c:v>
                </c:pt>
                <c:pt idx="7483">
                  <c:v>17192.4921875</c:v>
                </c:pt>
                <c:pt idx="7484">
                  <c:v>15845.6171875</c:v>
                </c:pt>
                <c:pt idx="7485">
                  <c:v>17616.90625</c:v>
                </c:pt>
                <c:pt idx="7486">
                  <c:v>17314.3359375</c:v>
                </c:pt>
                <c:pt idx="7487">
                  <c:v>18105.5234375</c:v>
                </c:pt>
                <c:pt idx="7488">
                  <c:v>17673.546875</c:v>
                </c:pt>
                <c:pt idx="7489">
                  <c:v>17522.9140625</c:v>
                </c:pt>
                <c:pt idx="7490">
                  <c:v>17555.9375</c:v>
                </c:pt>
                <c:pt idx="7491">
                  <c:v>17892.0078125</c:v>
                </c:pt>
                <c:pt idx="7492">
                  <c:v>15490.5546875</c:v>
                </c:pt>
                <c:pt idx="7493">
                  <c:v>13565.265625</c:v>
                </c:pt>
                <c:pt idx="7494">
                  <c:v>18023.46875</c:v>
                </c:pt>
                <c:pt idx="7495">
                  <c:v>18203.265625</c:v>
                </c:pt>
                <c:pt idx="7496">
                  <c:v>18117.3984375</c:v>
                </c:pt>
                <c:pt idx="7497">
                  <c:v>17773.28125</c:v>
                </c:pt>
                <c:pt idx="7498">
                  <c:v>13230.65625</c:v>
                </c:pt>
                <c:pt idx="7499">
                  <c:v>10362.328125</c:v>
                </c:pt>
                <c:pt idx="7500">
                  <c:v>16905.08203125</c:v>
                </c:pt>
                <c:pt idx="7501">
                  <c:v>13310.59765625</c:v>
                </c:pt>
                <c:pt idx="7502">
                  <c:v>5949.2265625</c:v>
                </c:pt>
                <c:pt idx="7503">
                  <c:v>6391.734375</c:v>
                </c:pt>
                <c:pt idx="7504">
                  <c:v>2360.8984375</c:v>
                </c:pt>
                <c:pt idx="7505">
                  <c:v>-2604.7734375</c:v>
                </c:pt>
                <c:pt idx="7506">
                  <c:v>-4886.8984375</c:v>
                </c:pt>
                <c:pt idx="7507">
                  <c:v>-4262.84375</c:v>
                </c:pt>
                <c:pt idx="7508">
                  <c:v>-5023.65625</c:v>
                </c:pt>
                <c:pt idx="7509">
                  <c:v>-4112.15625</c:v>
                </c:pt>
                <c:pt idx="7510">
                  <c:v>-1942.796875</c:v>
                </c:pt>
                <c:pt idx="7511">
                  <c:v>-2305.9453125</c:v>
                </c:pt>
                <c:pt idx="7512">
                  <c:v>-4564.984375</c:v>
                </c:pt>
                <c:pt idx="7513">
                  <c:v>-7874.5703125</c:v>
                </c:pt>
                <c:pt idx="7514">
                  <c:v>-8199.703125</c:v>
                </c:pt>
                <c:pt idx="7515">
                  <c:v>-9618.9453125</c:v>
                </c:pt>
                <c:pt idx="7516">
                  <c:v>3736.2890625</c:v>
                </c:pt>
                <c:pt idx="7517">
                  <c:v>22350.0859375</c:v>
                </c:pt>
                <c:pt idx="7518">
                  <c:v>22782.9765625</c:v>
                </c:pt>
                <c:pt idx="7519">
                  <c:v>21441.46875</c:v>
                </c:pt>
                <c:pt idx="7520">
                  <c:v>21289.078125</c:v>
                </c:pt>
                <c:pt idx="7521">
                  <c:v>23314.6875</c:v>
                </c:pt>
                <c:pt idx="7522">
                  <c:v>21446.265625</c:v>
                </c:pt>
                <c:pt idx="7523">
                  <c:v>22316.71875</c:v>
                </c:pt>
                <c:pt idx="7524">
                  <c:v>20487.953125</c:v>
                </c:pt>
                <c:pt idx="7525">
                  <c:v>19177.2734375</c:v>
                </c:pt>
                <c:pt idx="7526">
                  <c:v>18587.53125</c:v>
                </c:pt>
                <c:pt idx="7527">
                  <c:v>19256.5546875</c:v>
                </c:pt>
                <c:pt idx="7528">
                  <c:v>20597.90625</c:v>
                </c:pt>
                <c:pt idx="7529">
                  <c:v>21550.09375</c:v>
                </c:pt>
                <c:pt idx="7530">
                  <c:v>22345.8984375</c:v>
                </c:pt>
                <c:pt idx="7531">
                  <c:v>22890.921875</c:v>
                </c:pt>
                <c:pt idx="7532">
                  <c:v>22228.4375</c:v>
                </c:pt>
                <c:pt idx="7533">
                  <c:v>21679.984375</c:v>
                </c:pt>
                <c:pt idx="7534">
                  <c:v>20747.6875</c:v>
                </c:pt>
                <c:pt idx="7535">
                  <c:v>18898.0859375</c:v>
                </c:pt>
                <c:pt idx="7536">
                  <c:v>16951.7890625</c:v>
                </c:pt>
                <c:pt idx="7537">
                  <c:v>14689.4609375</c:v>
                </c:pt>
                <c:pt idx="7538">
                  <c:v>14242.0859375</c:v>
                </c:pt>
                <c:pt idx="7539">
                  <c:v>15873.171875</c:v>
                </c:pt>
                <c:pt idx="7540">
                  <c:v>18348.734375</c:v>
                </c:pt>
                <c:pt idx="7541">
                  <c:v>21863.4453125</c:v>
                </c:pt>
                <c:pt idx="7542">
                  <c:v>20506.1015625</c:v>
                </c:pt>
                <c:pt idx="7543">
                  <c:v>16058.78125</c:v>
                </c:pt>
                <c:pt idx="7544">
                  <c:v>16446.1953125</c:v>
                </c:pt>
                <c:pt idx="7545">
                  <c:v>21713.7578125</c:v>
                </c:pt>
                <c:pt idx="7546">
                  <c:v>22151.6953125</c:v>
                </c:pt>
                <c:pt idx="7547">
                  <c:v>22730.671875</c:v>
                </c:pt>
                <c:pt idx="7548">
                  <c:v>22482.1328125</c:v>
                </c:pt>
                <c:pt idx="7549">
                  <c:v>21266.6015625</c:v>
                </c:pt>
                <c:pt idx="7550">
                  <c:v>20373.390625</c:v>
                </c:pt>
                <c:pt idx="7551">
                  <c:v>16810.03125</c:v>
                </c:pt>
                <c:pt idx="7552">
                  <c:v>12205.1640625</c:v>
                </c:pt>
                <c:pt idx="7553">
                  <c:v>17162.3359375</c:v>
                </c:pt>
                <c:pt idx="7554">
                  <c:v>22809.0078125</c:v>
                </c:pt>
                <c:pt idx="7555">
                  <c:v>22282.7109375</c:v>
                </c:pt>
                <c:pt idx="7556">
                  <c:v>21963.53125</c:v>
                </c:pt>
                <c:pt idx="7557">
                  <c:v>20430.078125</c:v>
                </c:pt>
                <c:pt idx="7558">
                  <c:v>20788.46875</c:v>
                </c:pt>
                <c:pt idx="7559">
                  <c:v>22773.9140625</c:v>
                </c:pt>
                <c:pt idx="7560">
                  <c:v>22497.0234375</c:v>
                </c:pt>
                <c:pt idx="7561">
                  <c:v>22241.2578125</c:v>
                </c:pt>
                <c:pt idx="7562">
                  <c:v>20189.08984375</c:v>
                </c:pt>
                <c:pt idx="7563">
                  <c:v>20468.3203125</c:v>
                </c:pt>
                <c:pt idx="7564">
                  <c:v>18152.5859375</c:v>
                </c:pt>
                <c:pt idx="7565">
                  <c:v>15521.109375</c:v>
                </c:pt>
                <c:pt idx="7566">
                  <c:v>13935.8671875</c:v>
                </c:pt>
                <c:pt idx="7567">
                  <c:v>13873.9765625</c:v>
                </c:pt>
                <c:pt idx="7568">
                  <c:v>16361.140625</c:v>
                </c:pt>
                <c:pt idx="7569">
                  <c:v>17938.53125</c:v>
                </c:pt>
                <c:pt idx="7570">
                  <c:v>18819.7734375</c:v>
                </c:pt>
                <c:pt idx="7571">
                  <c:v>19943.4453125</c:v>
                </c:pt>
                <c:pt idx="7572">
                  <c:v>20980.71875</c:v>
                </c:pt>
                <c:pt idx="7573">
                  <c:v>17862.6953125</c:v>
                </c:pt>
                <c:pt idx="7574">
                  <c:v>14789.6875</c:v>
                </c:pt>
                <c:pt idx="7575">
                  <c:v>11761.1875</c:v>
                </c:pt>
                <c:pt idx="7576">
                  <c:v>19303.3203125</c:v>
                </c:pt>
                <c:pt idx="7577">
                  <c:v>16885.2265625</c:v>
                </c:pt>
                <c:pt idx="7578">
                  <c:v>17024.4765625</c:v>
                </c:pt>
                <c:pt idx="7579">
                  <c:v>16382.125</c:v>
                </c:pt>
                <c:pt idx="7580">
                  <c:v>14411.4375</c:v>
                </c:pt>
                <c:pt idx="7581">
                  <c:v>14954.4765625</c:v>
                </c:pt>
                <c:pt idx="7582">
                  <c:v>15601.6328125</c:v>
                </c:pt>
                <c:pt idx="7583">
                  <c:v>15447.1796875</c:v>
                </c:pt>
                <c:pt idx="7584">
                  <c:v>15641.9921875</c:v>
                </c:pt>
                <c:pt idx="7585">
                  <c:v>16159.46875</c:v>
                </c:pt>
                <c:pt idx="7586">
                  <c:v>16024.4375</c:v>
                </c:pt>
                <c:pt idx="7587">
                  <c:v>16370.7265625</c:v>
                </c:pt>
                <c:pt idx="7588">
                  <c:v>15459.5703125</c:v>
                </c:pt>
                <c:pt idx="7589">
                  <c:v>16722.5546875</c:v>
                </c:pt>
                <c:pt idx="7590">
                  <c:v>14612.734375</c:v>
                </c:pt>
                <c:pt idx="7591">
                  <c:v>16614.921875</c:v>
                </c:pt>
                <c:pt idx="7592">
                  <c:v>24185.671875</c:v>
                </c:pt>
                <c:pt idx="7593">
                  <c:v>24939.6015625</c:v>
                </c:pt>
                <c:pt idx="7594">
                  <c:v>24303.2421875</c:v>
                </c:pt>
                <c:pt idx="7595">
                  <c:v>24880.5078125</c:v>
                </c:pt>
                <c:pt idx="7596">
                  <c:v>25408.6953125</c:v>
                </c:pt>
                <c:pt idx="7597">
                  <c:v>25275.77734375</c:v>
                </c:pt>
                <c:pt idx="7598">
                  <c:v>23891.6015625</c:v>
                </c:pt>
                <c:pt idx="7599">
                  <c:v>22718.19921875</c:v>
                </c:pt>
                <c:pt idx="7600">
                  <c:v>23236.09375</c:v>
                </c:pt>
                <c:pt idx="7601">
                  <c:v>21514.765625</c:v>
                </c:pt>
                <c:pt idx="7602">
                  <c:v>21980.62109375</c:v>
                </c:pt>
                <c:pt idx="7603">
                  <c:v>22970.3671875</c:v>
                </c:pt>
                <c:pt idx="7604">
                  <c:v>23823.37890625</c:v>
                </c:pt>
                <c:pt idx="7605">
                  <c:v>23547.0703125</c:v>
                </c:pt>
                <c:pt idx="7606">
                  <c:v>23679.796875</c:v>
                </c:pt>
                <c:pt idx="7607">
                  <c:v>8807.546875</c:v>
                </c:pt>
                <c:pt idx="7608">
                  <c:v>8522.8515625</c:v>
                </c:pt>
                <c:pt idx="7609">
                  <c:v>6934.9921875</c:v>
                </c:pt>
                <c:pt idx="7610">
                  <c:v>3689.265625</c:v>
                </c:pt>
                <c:pt idx="7611">
                  <c:v>8455.53125</c:v>
                </c:pt>
                <c:pt idx="7612">
                  <c:v>6828.6015625</c:v>
                </c:pt>
                <c:pt idx="7613">
                  <c:v>3352.9921875</c:v>
                </c:pt>
                <c:pt idx="7614">
                  <c:v>5808.03125</c:v>
                </c:pt>
                <c:pt idx="7615">
                  <c:v>7886.0703125</c:v>
                </c:pt>
                <c:pt idx="7616">
                  <c:v>6193.0546875</c:v>
                </c:pt>
                <c:pt idx="7617">
                  <c:v>6840.796875</c:v>
                </c:pt>
                <c:pt idx="7618">
                  <c:v>7051.3203125</c:v>
                </c:pt>
                <c:pt idx="7619">
                  <c:v>6411.2734375</c:v>
                </c:pt>
                <c:pt idx="7620">
                  <c:v>7661.625</c:v>
                </c:pt>
                <c:pt idx="7621">
                  <c:v>8537.2265625</c:v>
                </c:pt>
                <c:pt idx="7622">
                  <c:v>27744.3203125</c:v>
                </c:pt>
                <c:pt idx="7623">
                  <c:v>26357.8125</c:v>
                </c:pt>
                <c:pt idx="7624">
                  <c:v>21023.515625</c:v>
                </c:pt>
                <c:pt idx="7625">
                  <c:v>25533.46875</c:v>
                </c:pt>
                <c:pt idx="7626">
                  <c:v>28300.796875</c:v>
                </c:pt>
                <c:pt idx="7627">
                  <c:v>28137.34375</c:v>
                </c:pt>
                <c:pt idx="7628">
                  <c:v>27427.1953125</c:v>
                </c:pt>
                <c:pt idx="7629">
                  <c:v>27170.9921875</c:v>
                </c:pt>
                <c:pt idx="7630">
                  <c:v>28184.1953125</c:v>
                </c:pt>
                <c:pt idx="7631">
                  <c:v>26105.7734375</c:v>
                </c:pt>
                <c:pt idx="7632">
                  <c:v>21550.3359375</c:v>
                </c:pt>
                <c:pt idx="7633">
                  <c:v>27141.125</c:v>
                </c:pt>
                <c:pt idx="7634">
                  <c:v>28106.9296875</c:v>
                </c:pt>
                <c:pt idx="7635">
                  <c:v>26119.78125</c:v>
                </c:pt>
                <c:pt idx="7636">
                  <c:v>25956.59375</c:v>
                </c:pt>
                <c:pt idx="7637">
                  <c:v>19615.1015625</c:v>
                </c:pt>
                <c:pt idx="7638">
                  <c:v>17702.265625</c:v>
                </c:pt>
                <c:pt idx="7639">
                  <c:v>15665.9453125</c:v>
                </c:pt>
                <c:pt idx="7640">
                  <c:v>14249.7109375</c:v>
                </c:pt>
                <c:pt idx="7641">
                  <c:v>14229.2578125</c:v>
                </c:pt>
                <c:pt idx="7642">
                  <c:v>16694.953125</c:v>
                </c:pt>
                <c:pt idx="7643">
                  <c:v>18239.765625</c:v>
                </c:pt>
                <c:pt idx="7644">
                  <c:v>19566.4609375</c:v>
                </c:pt>
                <c:pt idx="7645">
                  <c:v>20683.4921875</c:v>
                </c:pt>
                <c:pt idx="7646">
                  <c:v>22604.8359375</c:v>
                </c:pt>
                <c:pt idx="7647">
                  <c:v>22266.8828125</c:v>
                </c:pt>
                <c:pt idx="7648">
                  <c:v>19083.328125</c:v>
                </c:pt>
                <c:pt idx="7649">
                  <c:v>16064.0703125</c:v>
                </c:pt>
                <c:pt idx="7650">
                  <c:v>13131.6484375</c:v>
                </c:pt>
                <c:pt idx="7651">
                  <c:v>19703.1796875</c:v>
                </c:pt>
                <c:pt idx="7652">
                  <c:v>21063.1484375</c:v>
                </c:pt>
                <c:pt idx="7653">
                  <c:v>21179.78515625</c:v>
                </c:pt>
                <c:pt idx="7654">
                  <c:v>21563.9765625</c:v>
                </c:pt>
                <c:pt idx="7655">
                  <c:v>22630.7890625</c:v>
                </c:pt>
                <c:pt idx="7656">
                  <c:v>20729.2421875</c:v>
                </c:pt>
                <c:pt idx="7657">
                  <c:v>20585.7421875</c:v>
                </c:pt>
                <c:pt idx="7658">
                  <c:v>20346.265625</c:v>
                </c:pt>
                <c:pt idx="7659">
                  <c:v>21512.109375</c:v>
                </c:pt>
                <c:pt idx="7660">
                  <c:v>20323.19140625</c:v>
                </c:pt>
                <c:pt idx="7661">
                  <c:v>15970.953125</c:v>
                </c:pt>
                <c:pt idx="7662">
                  <c:v>16934.3359375</c:v>
                </c:pt>
                <c:pt idx="7663">
                  <c:v>19340.8203125</c:v>
                </c:pt>
                <c:pt idx="7664">
                  <c:v>19237.640625</c:v>
                </c:pt>
                <c:pt idx="7665">
                  <c:v>21062.0234375</c:v>
                </c:pt>
                <c:pt idx="7666">
                  <c:v>21373.27734375</c:v>
                </c:pt>
                <c:pt idx="7667">
                  <c:v>23409.0078125</c:v>
                </c:pt>
                <c:pt idx="7668">
                  <c:v>22941.5859375</c:v>
                </c:pt>
                <c:pt idx="7669">
                  <c:v>21884.65625</c:v>
                </c:pt>
                <c:pt idx="7670">
                  <c:v>20511.15625</c:v>
                </c:pt>
                <c:pt idx="7671">
                  <c:v>19101.25</c:v>
                </c:pt>
                <c:pt idx="7672">
                  <c:v>20663.484375</c:v>
                </c:pt>
                <c:pt idx="7673">
                  <c:v>22103.34375</c:v>
                </c:pt>
                <c:pt idx="7674">
                  <c:v>20143.34375</c:v>
                </c:pt>
                <c:pt idx="7675">
                  <c:v>18496.8984375</c:v>
                </c:pt>
                <c:pt idx="7676">
                  <c:v>18385.515625</c:v>
                </c:pt>
                <c:pt idx="7677">
                  <c:v>22579.93359375</c:v>
                </c:pt>
                <c:pt idx="7678">
                  <c:v>22610.28515625</c:v>
                </c:pt>
                <c:pt idx="7679">
                  <c:v>19700.09375</c:v>
                </c:pt>
                <c:pt idx="7680">
                  <c:v>16973.328125</c:v>
                </c:pt>
                <c:pt idx="7681">
                  <c:v>23127.84765625</c:v>
                </c:pt>
                <c:pt idx="7682">
                  <c:v>20868.4765625</c:v>
                </c:pt>
                <c:pt idx="7683">
                  <c:v>20882.078125</c:v>
                </c:pt>
                <c:pt idx="7684">
                  <c:v>18292.984375</c:v>
                </c:pt>
                <c:pt idx="7685">
                  <c:v>17238.984375</c:v>
                </c:pt>
                <c:pt idx="7686">
                  <c:v>18006.0078125</c:v>
                </c:pt>
                <c:pt idx="7687">
                  <c:v>18519.7734375</c:v>
                </c:pt>
                <c:pt idx="7688">
                  <c:v>20366.0703125</c:v>
                </c:pt>
                <c:pt idx="7689">
                  <c:v>18780.8671875</c:v>
                </c:pt>
                <c:pt idx="7690">
                  <c:v>15473.5234375</c:v>
                </c:pt>
                <c:pt idx="7691">
                  <c:v>14921.8515625</c:v>
                </c:pt>
                <c:pt idx="7692">
                  <c:v>19732.63671875</c:v>
                </c:pt>
                <c:pt idx="7693">
                  <c:v>18295.18359375</c:v>
                </c:pt>
                <c:pt idx="7694">
                  <c:v>17753.0390625</c:v>
                </c:pt>
                <c:pt idx="7695">
                  <c:v>18207.5</c:v>
                </c:pt>
                <c:pt idx="7696">
                  <c:v>20881.2578125</c:v>
                </c:pt>
                <c:pt idx="7697">
                  <c:v>21895.84375</c:v>
                </c:pt>
                <c:pt idx="7698">
                  <c:v>19166.875</c:v>
                </c:pt>
                <c:pt idx="7699">
                  <c:v>17234.2109375</c:v>
                </c:pt>
                <c:pt idx="7700">
                  <c:v>15660.984375</c:v>
                </c:pt>
                <c:pt idx="7701">
                  <c:v>16243.12890625</c:v>
                </c:pt>
                <c:pt idx="7702">
                  <c:v>20212.515625</c:v>
                </c:pt>
                <c:pt idx="7703">
                  <c:v>22234.5234375</c:v>
                </c:pt>
                <c:pt idx="7704">
                  <c:v>23013.48828125</c:v>
                </c:pt>
                <c:pt idx="7705">
                  <c:v>23193.39453125</c:v>
                </c:pt>
                <c:pt idx="7706">
                  <c:v>22085.36328125</c:v>
                </c:pt>
                <c:pt idx="7707">
                  <c:v>20654.5546875</c:v>
                </c:pt>
                <c:pt idx="7708">
                  <c:v>22023.59765625</c:v>
                </c:pt>
                <c:pt idx="7709">
                  <c:v>22621.46484375</c:v>
                </c:pt>
                <c:pt idx="7710">
                  <c:v>18090.06640625</c:v>
                </c:pt>
                <c:pt idx="7711">
                  <c:v>22782.76953125</c:v>
                </c:pt>
                <c:pt idx="7712">
                  <c:v>20280.8125</c:v>
                </c:pt>
                <c:pt idx="7713">
                  <c:v>17299.8359375</c:v>
                </c:pt>
                <c:pt idx="7714">
                  <c:v>13642.3984375</c:v>
                </c:pt>
                <c:pt idx="7715">
                  <c:v>12555.796875</c:v>
                </c:pt>
                <c:pt idx="7716">
                  <c:v>20531.65625</c:v>
                </c:pt>
                <c:pt idx="7717">
                  <c:v>21878.6796875</c:v>
                </c:pt>
                <c:pt idx="7718">
                  <c:v>20755.9296875</c:v>
                </c:pt>
                <c:pt idx="7719">
                  <c:v>19975.796875</c:v>
                </c:pt>
                <c:pt idx="7720">
                  <c:v>14845.6796875</c:v>
                </c:pt>
                <c:pt idx="7721">
                  <c:v>21115.875</c:v>
                </c:pt>
                <c:pt idx="7722">
                  <c:v>18384.78125</c:v>
                </c:pt>
                <c:pt idx="7723">
                  <c:v>14319.6640625</c:v>
                </c:pt>
                <c:pt idx="7724">
                  <c:v>16405.125</c:v>
                </c:pt>
                <c:pt idx="7725">
                  <c:v>20998.6171875</c:v>
                </c:pt>
                <c:pt idx="7726">
                  <c:v>20241.88671875</c:v>
                </c:pt>
                <c:pt idx="7727">
                  <c:v>23765.47265625</c:v>
                </c:pt>
                <c:pt idx="7728">
                  <c:v>23604.3046875</c:v>
                </c:pt>
                <c:pt idx="7729">
                  <c:v>21449.8203125</c:v>
                </c:pt>
                <c:pt idx="7730">
                  <c:v>18683.546875</c:v>
                </c:pt>
                <c:pt idx="7731">
                  <c:v>24234.48828125</c:v>
                </c:pt>
                <c:pt idx="7732">
                  <c:v>20594.296875</c:v>
                </c:pt>
                <c:pt idx="7733">
                  <c:v>23859.2890625</c:v>
                </c:pt>
                <c:pt idx="7734">
                  <c:v>24017.0859375</c:v>
                </c:pt>
                <c:pt idx="7735">
                  <c:v>23025.59375</c:v>
                </c:pt>
                <c:pt idx="7736">
                  <c:v>19340.65625</c:v>
                </c:pt>
                <c:pt idx="7737">
                  <c:v>15792.1328125</c:v>
                </c:pt>
                <c:pt idx="7738">
                  <c:v>20842.64453125</c:v>
                </c:pt>
                <c:pt idx="7739">
                  <c:v>24025.6953125</c:v>
                </c:pt>
                <c:pt idx="7740">
                  <c:v>24138.26171875</c:v>
                </c:pt>
                <c:pt idx="7741">
                  <c:v>23273.92578125</c:v>
                </c:pt>
                <c:pt idx="7742">
                  <c:v>24154.1875</c:v>
                </c:pt>
                <c:pt idx="7743">
                  <c:v>22144.8125</c:v>
                </c:pt>
                <c:pt idx="7744">
                  <c:v>17396.3359375</c:v>
                </c:pt>
                <c:pt idx="7745">
                  <c:v>17554.421875</c:v>
                </c:pt>
                <c:pt idx="7746">
                  <c:v>23378.6875</c:v>
                </c:pt>
                <c:pt idx="7747">
                  <c:v>17316.9375</c:v>
                </c:pt>
                <c:pt idx="7748">
                  <c:v>11464.3203125</c:v>
                </c:pt>
                <c:pt idx="7749">
                  <c:v>18269.921875</c:v>
                </c:pt>
                <c:pt idx="7750">
                  <c:v>23934.53125</c:v>
                </c:pt>
                <c:pt idx="7751">
                  <c:v>19689.3515625</c:v>
                </c:pt>
                <c:pt idx="7752">
                  <c:v>22879.328125</c:v>
                </c:pt>
                <c:pt idx="7753">
                  <c:v>22551.90625</c:v>
                </c:pt>
                <c:pt idx="7754">
                  <c:v>23444.8203125</c:v>
                </c:pt>
                <c:pt idx="7755">
                  <c:v>23851.625</c:v>
                </c:pt>
                <c:pt idx="7756">
                  <c:v>21153.6171875</c:v>
                </c:pt>
                <c:pt idx="7757">
                  <c:v>19552.609375</c:v>
                </c:pt>
                <c:pt idx="7758">
                  <c:v>18800.28125</c:v>
                </c:pt>
                <c:pt idx="7759">
                  <c:v>18043.32421875</c:v>
                </c:pt>
                <c:pt idx="7760">
                  <c:v>18715.00390625</c:v>
                </c:pt>
                <c:pt idx="7761">
                  <c:v>20855.83984375</c:v>
                </c:pt>
                <c:pt idx="7762">
                  <c:v>20289.9921875</c:v>
                </c:pt>
                <c:pt idx="7763">
                  <c:v>18044.8984375</c:v>
                </c:pt>
                <c:pt idx="7764">
                  <c:v>20477.7421875</c:v>
                </c:pt>
                <c:pt idx="7765">
                  <c:v>18512.015625</c:v>
                </c:pt>
                <c:pt idx="7766">
                  <c:v>17891.97265625</c:v>
                </c:pt>
                <c:pt idx="7767">
                  <c:v>16933.9453125</c:v>
                </c:pt>
                <c:pt idx="7768">
                  <c:v>18695.921875</c:v>
                </c:pt>
                <c:pt idx="7769">
                  <c:v>19523.55078125</c:v>
                </c:pt>
                <c:pt idx="7770">
                  <c:v>20875.7109375</c:v>
                </c:pt>
                <c:pt idx="7771">
                  <c:v>20653.671875</c:v>
                </c:pt>
                <c:pt idx="7772">
                  <c:v>23233.3671875</c:v>
                </c:pt>
                <c:pt idx="7773">
                  <c:v>23466.49609375</c:v>
                </c:pt>
                <c:pt idx="7774">
                  <c:v>23464.234375</c:v>
                </c:pt>
                <c:pt idx="7775">
                  <c:v>21314.7109375</c:v>
                </c:pt>
                <c:pt idx="7776">
                  <c:v>22527.9453125</c:v>
                </c:pt>
                <c:pt idx="7777">
                  <c:v>24013.4296875</c:v>
                </c:pt>
                <c:pt idx="7778">
                  <c:v>22049.015625</c:v>
                </c:pt>
                <c:pt idx="7779">
                  <c:v>20295.671875</c:v>
                </c:pt>
                <c:pt idx="7780">
                  <c:v>18532.7578125</c:v>
                </c:pt>
                <c:pt idx="7781">
                  <c:v>18741.66015625</c:v>
                </c:pt>
                <c:pt idx="7782">
                  <c:v>22136.5859375</c:v>
                </c:pt>
                <c:pt idx="7783">
                  <c:v>23975.19921875</c:v>
                </c:pt>
                <c:pt idx="7784">
                  <c:v>20883.8046875</c:v>
                </c:pt>
                <c:pt idx="7785">
                  <c:v>17332.5</c:v>
                </c:pt>
                <c:pt idx="7786">
                  <c:v>23820.1015625</c:v>
                </c:pt>
                <c:pt idx="7787">
                  <c:v>19131.0546875</c:v>
                </c:pt>
                <c:pt idx="7788">
                  <c:v>20287.3671875</c:v>
                </c:pt>
                <c:pt idx="7789">
                  <c:v>19826.8515625</c:v>
                </c:pt>
                <c:pt idx="7790">
                  <c:v>18415.1171875</c:v>
                </c:pt>
                <c:pt idx="7791">
                  <c:v>17310.1953125</c:v>
                </c:pt>
                <c:pt idx="7792">
                  <c:v>16083.4375</c:v>
                </c:pt>
                <c:pt idx="7793">
                  <c:v>15178.71875</c:v>
                </c:pt>
                <c:pt idx="7794">
                  <c:v>14849.1640625</c:v>
                </c:pt>
                <c:pt idx="7795">
                  <c:v>15244.3671875</c:v>
                </c:pt>
                <c:pt idx="7796">
                  <c:v>16159</c:v>
                </c:pt>
                <c:pt idx="7797">
                  <c:v>16810.6171875</c:v>
                </c:pt>
                <c:pt idx="7798">
                  <c:v>17594.28125</c:v>
                </c:pt>
                <c:pt idx="7799">
                  <c:v>18380.5625</c:v>
                </c:pt>
                <c:pt idx="7800">
                  <c:v>17251.1640625</c:v>
                </c:pt>
                <c:pt idx="7801">
                  <c:v>17653.984375</c:v>
                </c:pt>
                <c:pt idx="7802">
                  <c:v>23461.0859375</c:v>
                </c:pt>
                <c:pt idx="7803">
                  <c:v>23564.92578125</c:v>
                </c:pt>
                <c:pt idx="7804">
                  <c:v>23688.20703125</c:v>
                </c:pt>
                <c:pt idx="7805">
                  <c:v>22865.94140625</c:v>
                </c:pt>
                <c:pt idx="7806">
                  <c:v>21350.5390625</c:v>
                </c:pt>
                <c:pt idx="7807">
                  <c:v>20625.10546875</c:v>
                </c:pt>
                <c:pt idx="7808">
                  <c:v>22024.41796875</c:v>
                </c:pt>
                <c:pt idx="7809">
                  <c:v>23555.86328125</c:v>
                </c:pt>
                <c:pt idx="7810">
                  <c:v>22225.4375</c:v>
                </c:pt>
                <c:pt idx="7811">
                  <c:v>23710.55859375</c:v>
                </c:pt>
                <c:pt idx="7812">
                  <c:v>22138.5703125</c:v>
                </c:pt>
                <c:pt idx="7813">
                  <c:v>23292.0078125</c:v>
                </c:pt>
                <c:pt idx="7814">
                  <c:v>23305.49609375</c:v>
                </c:pt>
                <c:pt idx="7815">
                  <c:v>23013.53515625</c:v>
                </c:pt>
                <c:pt idx="7816">
                  <c:v>23358.51171875</c:v>
                </c:pt>
                <c:pt idx="7817">
                  <c:v>20736.9609375</c:v>
                </c:pt>
                <c:pt idx="7818">
                  <c:v>19964.26171875</c:v>
                </c:pt>
                <c:pt idx="7819">
                  <c:v>20580.76953125</c:v>
                </c:pt>
                <c:pt idx="7820">
                  <c:v>20355.04296875</c:v>
                </c:pt>
                <c:pt idx="7821">
                  <c:v>19569.7890625</c:v>
                </c:pt>
                <c:pt idx="7822">
                  <c:v>21014.06640625</c:v>
                </c:pt>
                <c:pt idx="7823">
                  <c:v>21205.0234375</c:v>
                </c:pt>
                <c:pt idx="7824">
                  <c:v>20464.109375</c:v>
                </c:pt>
                <c:pt idx="7825">
                  <c:v>21643.2578125</c:v>
                </c:pt>
                <c:pt idx="7826">
                  <c:v>20372.45703125</c:v>
                </c:pt>
                <c:pt idx="7827">
                  <c:v>20268.6796875</c:v>
                </c:pt>
                <c:pt idx="7828">
                  <c:v>21670.6953125</c:v>
                </c:pt>
                <c:pt idx="7829">
                  <c:v>21494.46484375</c:v>
                </c:pt>
                <c:pt idx="7830">
                  <c:v>20811.8046875</c:v>
                </c:pt>
                <c:pt idx="7831">
                  <c:v>21725.3828125</c:v>
                </c:pt>
                <c:pt idx="7832">
                  <c:v>21351.203125</c:v>
                </c:pt>
                <c:pt idx="7833">
                  <c:v>19443.28125</c:v>
                </c:pt>
                <c:pt idx="7834">
                  <c:v>18339.96875</c:v>
                </c:pt>
                <c:pt idx="7835">
                  <c:v>21026.15625</c:v>
                </c:pt>
                <c:pt idx="7836">
                  <c:v>22931.828125</c:v>
                </c:pt>
                <c:pt idx="7837">
                  <c:v>22130.796875</c:v>
                </c:pt>
                <c:pt idx="7838">
                  <c:v>22458.75</c:v>
                </c:pt>
                <c:pt idx="7839">
                  <c:v>22723.09375</c:v>
                </c:pt>
                <c:pt idx="7840">
                  <c:v>23247.984375</c:v>
                </c:pt>
                <c:pt idx="7841">
                  <c:v>19766.4140625</c:v>
                </c:pt>
                <c:pt idx="7842">
                  <c:v>20252.5390625</c:v>
                </c:pt>
                <c:pt idx="7843">
                  <c:v>21343.3671875</c:v>
                </c:pt>
                <c:pt idx="7844">
                  <c:v>19362.40625</c:v>
                </c:pt>
                <c:pt idx="7845">
                  <c:v>19401.734375</c:v>
                </c:pt>
                <c:pt idx="7846">
                  <c:v>20153.5546875</c:v>
                </c:pt>
                <c:pt idx="7847">
                  <c:v>17509.515625</c:v>
                </c:pt>
                <c:pt idx="7848">
                  <c:v>16757.953125</c:v>
                </c:pt>
                <c:pt idx="7849">
                  <c:v>17297.9921875</c:v>
                </c:pt>
                <c:pt idx="7850">
                  <c:v>15883.03125</c:v>
                </c:pt>
                <c:pt idx="7851">
                  <c:v>16041.5546875</c:v>
                </c:pt>
                <c:pt idx="7852">
                  <c:v>17385.44921875</c:v>
                </c:pt>
                <c:pt idx="7853">
                  <c:v>16725.34375</c:v>
                </c:pt>
                <c:pt idx="7854">
                  <c:v>15512.3359375</c:v>
                </c:pt>
                <c:pt idx="7855">
                  <c:v>17540.28125</c:v>
                </c:pt>
                <c:pt idx="7856">
                  <c:v>17747.6796875</c:v>
                </c:pt>
                <c:pt idx="7857">
                  <c:v>13683.7421875</c:v>
                </c:pt>
                <c:pt idx="7858">
                  <c:v>16235.9140625</c:v>
                </c:pt>
                <c:pt idx="7859">
                  <c:v>16017.859375</c:v>
                </c:pt>
                <c:pt idx="7860">
                  <c:v>11918.578125</c:v>
                </c:pt>
                <c:pt idx="7861">
                  <c:v>16129.140625</c:v>
                </c:pt>
                <c:pt idx="7862">
                  <c:v>17746.1484375</c:v>
                </c:pt>
                <c:pt idx="7863">
                  <c:v>15787.4296875</c:v>
                </c:pt>
                <c:pt idx="7864">
                  <c:v>13095.8671875</c:v>
                </c:pt>
                <c:pt idx="7865">
                  <c:v>10110.15625</c:v>
                </c:pt>
                <c:pt idx="7866">
                  <c:v>8638.9296875</c:v>
                </c:pt>
                <c:pt idx="7867">
                  <c:v>8541.1640625</c:v>
                </c:pt>
                <c:pt idx="7868">
                  <c:v>11225.21875</c:v>
                </c:pt>
                <c:pt idx="7869">
                  <c:v>13413.2890625</c:v>
                </c:pt>
                <c:pt idx="7870">
                  <c:v>16168.671875</c:v>
                </c:pt>
                <c:pt idx="7871">
                  <c:v>17764.203125</c:v>
                </c:pt>
                <c:pt idx="7872">
                  <c:v>19593.2109375</c:v>
                </c:pt>
                <c:pt idx="7873">
                  <c:v>19091.578125</c:v>
                </c:pt>
                <c:pt idx="7874">
                  <c:v>19435.0703125</c:v>
                </c:pt>
                <c:pt idx="7875">
                  <c:v>18583.9296875</c:v>
                </c:pt>
                <c:pt idx="7876">
                  <c:v>18997.3203125</c:v>
                </c:pt>
                <c:pt idx="7877">
                  <c:v>6802.25</c:v>
                </c:pt>
                <c:pt idx="7878">
                  <c:v>7466.796875</c:v>
                </c:pt>
                <c:pt idx="7879">
                  <c:v>7656.328125</c:v>
                </c:pt>
                <c:pt idx="7880">
                  <c:v>6214.203125</c:v>
                </c:pt>
                <c:pt idx="7881">
                  <c:v>5372.515625</c:v>
                </c:pt>
                <c:pt idx="7882">
                  <c:v>3122.640625</c:v>
                </c:pt>
                <c:pt idx="7883">
                  <c:v>2114.0546875</c:v>
                </c:pt>
                <c:pt idx="7884">
                  <c:v>1794.53125</c:v>
                </c:pt>
                <c:pt idx="7885">
                  <c:v>1826.296875</c:v>
                </c:pt>
                <c:pt idx="7886">
                  <c:v>1814.0546875</c:v>
                </c:pt>
                <c:pt idx="7887">
                  <c:v>1862.140625</c:v>
                </c:pt>
                <c:pt idx="7888">
                  <c:v>679.28125</c:v>
                </c:pt>
                <c:pt idx="7889">
                  <c:v>730.3515625</c:v>
                </c:pt>
                <c:pt idx="7890">
                  <c:v>-3531.859375</c:v>
                </c:pt>
                <c:pt idx="7891">
                  <c:v>7707.7421875</c:v>
                </c:pt>
                <c:pt idx="7892">
                  <c:v>25100.98828125</c:v>
                </c:pt>
                <c:pt idx="7893">
                  <c:v>27485.71484375</c:v>
                </c:pt>
                <c:pt idx="7894">
                  <c:v>27708.03125</c:v>
                </c:pt>
                <c:pt idx="7895">
                  <c:v>28564.87890625</c:v>
                </c:pt>
                <c:pt idx="7896">
                  <c:v>28974.51953125</c:v>
                </c:pt>
                <c:pt idx="7897">
                  <c:v>28390.73828125</c:v>
                </c:pt>
                <c:pt idx="7898">
                  <c:v>27742.7421875</c:v>
                </c:pt>
                <c:pt idx="7899">
                  <c:v>28940.73828125</c:v>
                </c:pt>
                <c:pt idx="7900">
                  <c:v>26363.9296875</c:v>
                </c:pt>
                <c:pt idx="7901">
                  <c:v>21575.23828125</c:v>
                </c:pt>
                <c:pt idx="7902">
                  <c:v>27703.046875</c:v>
                </c:pt>
                <c:pt idx="7903">
                  <c:v>29013.921875</c:v>
                </c:pt>
                <c:pt idx="7904">
                  <c:v>28327.59765625</c:v>
                </c:pt>
                <c:pt idx="7905">
                  <c:v>26559.4375</c:v>
                </c:pt>
                <c:pt idx="7906">
                  <c:v>25650.484375</c:v>
                </c:pt>
                <c:pt idx="7907">
                  <c:v>17975.421875</c:v>
                </c:pt>
                <c:pt idx="7908">
                  <c:v>16265.6015625</c:v>
                </c:pt>
                <c:pt idx="7909">
                  <c:v>14656.015625</c:v>
                </c:pt>
                <c:pt idx="7910">
                  <c:v>14460.953125</c:v>
                </c:pt>
                <c:pt idx="7911">
                  <c:v>15981.734375</c:v>
                </c:pt>
                <c:pt idx="7912">
                  <c:v>17071.6796875</c:v>
                </c:pt>
                <c:pt idx="7913">
                  <c:v>18191.625</c:v>
                </c:pt>
                <c:pt idx="7914">
                  <c:v>15593.609375</c:v>
                </c:pt>
                <c:pt idx="7915">
                  <c:v>12844.1953125</c:v>
                </c:pt>
                <c:pt idx="7916">
                  <c:v>12819.4765625</c:v>
                </c:pt>
                <c:pt idx="7917">
                  <c:v>18863.953125</c:v>
                </c:pt>
                <c:pt idx="7918">
                  <c:v>18086.75</c:v>
                </c:pt>
                <c:pt idx="7919">
                  <c:v>18435.484375</c:v>
                </c:pt>
                <c:pt idx="7920">
                  <c:v>18552.6875</c:v>
                </c:pt>
                <c:pt idx="7921">
                  <c:v>18890.84375</c:v>
                </c:pt>
                <c:pt idx="7922">
                  <c:v>22696.3671875</c:v>
                </c:pt>
                <c:pt idx="7923">
                  <c:v>24113.09375</c:v>
                </c:pt>
                <c:pt idx="7924">
                  <c:v>22742.5546875</c:v>
                </c:pt>
                <c:pt idx="7925">
                  <c:v>22577</c:v>
                </c:pt>
                <c:pt idx="7926">
                  <c:v>21573.921875</c:v>
                </c:pt>
                <c:pt idx="7927">
                  <c:v>22791.59375</c:v>
                </c:pt>
                <c:pt idx="7928">
                  <c:v>23943.296875</c:v>
                </c:pt>
                <c:pt idx="7929">
                  <c:v>22444.1015625</c:v>
                </c:pt>
                <c:pt idx="7930">
                  <c:v>19906.8828125</c:v>
                </c:pt>
                <c:pt idx="7931">
                  <c:v>15606.96875</c:v>
                </c:pt>
                <c:pt idx="7932">
                  <c:v>9996.5</c:v>
                </c:pt>
                <c:pt idx="7933">
                  <c:v>22743.421875</c:v>
                </c:pt>
                <c:pt idx="7934">
                  <c:v>25085.5625</c:v>
                </c:pt>
                <c:pt idx="7935">
                  <c:v>24909.0546875</c:v>
                </c:pt>
                <c:pt idx="7936">
                  <c:v>21953.3125</c:v>
                </c:pt>
                <c:pt idx="7937">
                  <c:v>23184.7578125</c:v>
                </c:pt>
                <c:pt idx="7938">
                  <c:v>21725.1328125</c:v>
                </c:pt>
                <c:pt idx="7939">
                  <c:v>20402.0703125</c:v>
                </c:pt>
                <c:pt idx="7940">
                  <c:v>19098.0546875</c:v>
                </c:pt>
                <c:pt idx="7941">
                  <c:v>18185.96875</c:v>
                </c:pt>
                <c:pt idx="7942">
                  <c:v>18234.0859375</c:v>
                </c:pt>
                <c:pt idx="7943">
                  <c:v>20062.0234375</c:v>
                </c:pt>
                <c:pt idx="7944">
                  <c:v>23159.9140625</c:v>
                </c:pt>
                <c:pt idx="7945">
                  <c:v>22435.8125</c:v>
                </c:pt>
                <c:pt idx="7946">
                  <c:v>21823.7578125</c:v>
                </c:pt>
                <c:pt idx="7947">
                  <c:v>20656.6171875</c:v>
                </c:pt>
                <c:pt idx="7948">
                  <c:v>22279.5390625</c:v>
                </c:pt>
                <c:pt idx="7949">
                  <c:v>20640.203125</c:v>
                </c:pt>
                <c:pt idx="7950">
                  <c:v>20589.6328125</c:v>
                </c:pt>
                <c:pt idx="7951">
                  <c:v>22855.46875</c:v>
                </c:pt>
                <c:pt idx="7952">
                  <c:v>27587.1640625</c:v>
                </c:pt>
                <c:pt idx="7953">
                  <c:v>24992.00390625</c:v>
                </c:pt>
                <c:pt idx="7954">
                  <c:v>25388.6015625</c:v>
                </c:pt>
                <c:pt idx="7955">
                  <c:v>25717</c:v>
                </c:pt>
                <c:pt idx="7956">
                  <c:v>26616.03515625</c:v>
                </c:pt>
                <c:pt idx="7957">
                  <c:v>26263.36328125</c:v>
                </c:pt>
                <c:pt idx="7958">
                  <c:v>27631.28125</c:v>
                </c:pt>
                <c:pt idx="7959">
                  <c:v>26041.9375</c:v>
                </c:pt>
                <c:pt idx="7960">
                  <c:v>25560.90234375</c:v>
                </c:pt>
                <c:pt idx="7961">
                  <c:v>27216.76171875</c:v>
                </c:pt>
                <c:pt idx="7962">
                  <c:v>25770.05078125</c:v>
                </c:pt>
                <c:pt idx="7963">
                  <c:v>26029.6015625</c:v>
                </c:pt>
                <c:pt idx="7964">
                  <c:v>25934.77734375</c:v>
                </c:pt>
                <c:pt idx="7965">
                  <c:v>24220.15625</c:v>
                </c:pt>
                <c:pt idx="7966">
                  <c:v>26726.5703125</c:v>
                </c:pt>
                <c:pt idx="7967">
                  <c:v>19703.35546875</c:v>
                </c:pt>
                <c:pt idx="7968">
                  <c:v>18113.3671875</c:v>
                </c:pt>
                <c:pt idx="7969">
                  <c:v>22763.50390625</c:v>
                </c:pt>
                <c:pt idx="7970">
                  <c:v>18517.7578125</c:v>
                </c:pt>
                <c:pt idx="7971">
                  <c:v>22661.48828125</c:v>
                </c:pt>
                <c:pt idx="7972">
                  <c:v>21599.8125</c:v>
                </c:pt>
                <c:pt idx="7973">
                  <c:v>20261.34765625</c:v>
                </c:pt>
                <c:pt idx="7974">
                  <c:v>18891.52734375</c:v>
                </c:pt>
                <c:pt idx="7975">
                  <c:v>20047.9140625</c:v>
                </c:pt>
                <c:pt idx="7976">
                  <c:v>21473.46484375</c:v>
                </c:pt>
                <c:pt idx="7977">
                  <c:v>20479.38671875</c:v>
                </c:pt>
                <c:pt idx="7978">
                  <c:v>20804.9765625</c:v>
                </c:pt>
                <c:pt idx="7979">
                  <c:v>22965.69921875</c:v>
                </c:pt>
                <c:pt idx="7980">
                  <c:v>22805.65625</c:v>
                </c:pt>
                <c:pt idx="7981">
                  <c:v>20611.78515625</c:v>
                </c:pt>
                <c:pt idx="7982">
                  <c:v>22488.703125</c:v>
                </c:pt>
                <c:pt idx="7983">
                  <c:v>21963.87890625</c:v>
                </c:pt>
                <c:pt idx="7984">
                  <c:v>21694.04296875</c:v>
                </c:pt>
                <c:pt idx="7985">
                  <c:v>21296.5625</c:v>
                </c:pt>
                <c:pt idx="7986">
                  <c:v>21498.66796875</c:v>
                </c:pt>
                <c:pt idx="7987">
                  <c:v>21119.984375</c:v>
                </c:pt>
                <c:pt idx="7988">
                  <c:v>22735.44140625</c:v>
                </c:pt>
                <c:pt idx="7989">
                  <c:v>20188.19140625</c:v>
                </c:pt>
                <c:pt idx="7990">
                  <c:v>19613.2578125</c:v>
                </c:pt>
                <c:pt idx="7991">
                  <c:v>19901.8359375</c:v>
                </c:pt>
                <c:pt idx="7992">
                  <c:v>22082.078125</c:v>
                </c:pt>
                <c:pt idx="7993">
                  <c:v>20463.38671875</c:v>
                </c:pt>
                <c:pt idx="7994">
                  <c:v>21388.41796875</c:v>
                </c:pt>
                <c:pt idx="7995">
                  <c:v>21319.16015625</c:v>
                </c:pt>
                <c:pt idx="7996">
                  <c:v>20385.30859375</c:v>
                </c:pt>
                <c:pt idx="7997">
                  <c:v>20682.6875</c:v>
                </c:pt>
                <c:pt idx="7998">
                  <c:v>16616.96875</c:v>
                </c:pt>
                <c:pt idx="7999">
                  <c:v>16602.734375</c:v>
                </c:pt>
                <c:pt idx="8000">
                  <c:v>22184.67578125</c:v>
                </c:pt>
                <c:pt idx="8001">
                  <c:v>21370.2734375</c:v>
                </c:pt>
                <c:pt idx="8002">
                  <c:v>22371.2578125</c:v>
                </c:pt>
                <c:pt idx="8003">
                  <c:v>21040.66015625</c:v>
                </c:pt>
                <c:pt idx="8004">
                  <c:v>20865.0703125</c:v>
                </c:pt>
                <c:pt idx="8005">
                  <c:v>15701.640625</c:v>
                </c:pt>
                <c:pt idx="8006">
                  <c:v>20478.7578125</c:v>
                </c:pt>
                <c:pt idx="8007">
                  <c:v>16217.0546875</c:v>
                </c:pt>
                <c:pt idx="8008">
                  <c:v>16792.640625</c:v>
                </c:pt>
                <c:pt idx="8009">
                  <c:v>22890.8671875</c:v>
                </c:pt>
                <c:pt idx="8010">
                  <c:v>22005.04296875</c:v>
                </c:pt>
                <c:pt idx="8011">
                  <c:v>22486.85546875</c:v>
                </c:pt>
                <c:pt idx="8012">
                  <c:v>26800.33203125</c:v>
                </c:pt>
                <c:pt idx="8013">
                  <c:v>27247.63671875</c:v>
                </c:pt>
                <c:pt idx="8014">
                  <c:v>24339.08984375</c:v>
                </c:pt>
                <c:pt idx="8015">
                  <c:v>20013.08203125</c:v>
                </c:pt>
                <c:pt idx="8016">
                  <c:v>20658.12890625</c:v>
                </c:pt>
                <c:pt idx="8017">
                  <c:v>26818.85546875</c:v>
                </c:pt>
                <c:pt idx="8018">
                  <c:v>27474.33984375</c:v>
                </c:pt>
                <c:pt idx="8019">
                  <c:v>21610.19140625</c:v>
                </c:pt>
                <c:pt idx="8020">
                  <c:v>16395.13671875</c:v>
                </c:pt>
                <c:pt idx="8021">
                  <c:v>22665.1640625</c:v>
                </c:pt>
                <c:pt idx="8022">
                  <c:v>25196.3984375</c:v>
                </c:pt>
                <c:pt idx="8023">
                  <c:v>27298.4921875</c:v>
                </c:pt>
                <c:pt idx="8024">
                  <c:v>26448.1640625</c:v>
                </c:pt>
                <c:pt idx="8025">
                  <c:v>26827.55078125</c:v>
                </c:pt>
                <c:pt idx="8026">
                  <c:v>24364.5390625</c:v>
                </c:pt>
                <c:pt idx="8027">
                  <c:v>24310.99609375</c:v>
                </c:pt>
                <c:pt idx="8028">
                  <c:v>25396.27734375</c:v>
                </c:pt>
                <c:pt idx="8029">
                  <c:v>25387.75</c:v>
                </c:pt>
                <c:pt idx="8030">
                  <c:v>24221.3671875</c:v>
                </c:pt>
                <c:pt idx="8031">
                  <c:v>19501.671875</c:v>
                </c:pt>
                <c:pt idx="8032">
                  <c:v>24359.8046875</c:v>
                </c:pt>
                <c:pt idx="8033">
                  <c:v>25353.62109375</c:v>
                </c:pt>
                <c:pt idx="8034">
                  <c:v>24422.5859375</c:v>
                </c:pt>
                <c:pt idx="8035">
                  <c:v>24849.54296875</c:v>
                </c:pt>
                <c:pt idx="8036">
                  <c:v>24176.22265625</c:v>
                </c:pt>
                <c:pt idx="8037">
                  <c:v>23441.81640625</c:v>
                </c:pt>
                <c:pt idx="8038">
                  <c:v>23958.703125</c:v>
                </c:pt>
                <c:pt idx="8039">
                  <c:v>24953.62890625</c:v>
                </c:pt>
                <c:pt idx="8040">
                  <c:v>25178.2890625</c:v>
                </c:pt>
                <c:pt idx="8041">
                  <c:v>24196.19140625</c:v>
                </c:pt>
                <c:pt idx="8042">
                  <c:v>26998.49609375</c:v>
                </c:pt>
                <c:pt idx="8043">
                  <c:v>22550.046875</c:v>
                </c:pt>
                <c:pt idx="8044">
                  <c:v>26448.55078125</c:v>
                </c:pt>
                <c:pt idx="8045">
                  <c:v>26791.25390625</c:v>
                </c:pt>
                <c:pt idx="8046">
                  <c:v>27124.5625</c:v>
                </c:pt>
                <c:pt idx="8047">
                  <c:v>27458.66796875</c:v>
                </c:pt>
                <c:pt idx="8048">
                  <c:v>26451.1875</c:v>
                </c:pt>
                <c:pt idx="8049">
                  <c:v>27503.55859375</c:v>
                </c:pt>
                <c:pt idx="8050">
                  <c:v>24013.203125</c:v>
                </c:pt>
                <c:pt idx="8051">
                  <c:v>19274.78125</c:v>
                </c:pt>
                <c:pt idx="8052">
                  <c:v>25005.3671875</c:v>
                </c:pt>
                <c:pt idx="8053">
                  <c:v>26255.859375</c:v>
                </c:pt>
                <c:pt idx="8054">
                  <c:v>26369.703125</c:v>
                </c:pt>
                <c:pt idx="8055">
                  <c:v>23661.484375</c:v>
                </c:pt>
                <c:pt idx="8056">
                  <c:v>23247.9921875</c:v>
                </c:pt>
                <c:pt idx="8057">
                  <c:v>9664.6015625</c:v>
                </c:pt>
                <c:pt idx="8058">
                  <c:v>9615.4296875</c:v>
                </c:pt>
                <c:pt idx="8059">
                  <c:v>5699.8984375</c:v>
                </c:pt>
                <c:pt idx="8060">
                  <c:v>1912.953125</c:v>
                </c:pt>
                <c:pt idx="8061">
                  <c:v>1774.046875</c:v>
                </c:pt>
                <c:pt idx="8062">
                  <c:v>137.4140625</c:v>
                </c:pt>
                <c:pt idx="8063">
                  <c:v>4590.0625</c:v>
                </c:pt>
                <c:pt idx="8064">
                  <c:v>4230.9921875</c:v>
                </c:pt>
                <c:pt idx="8065">
                  <c:v>3479.046875</c:v>
                </c:pt>
                <c:pt idx="8066">
                  <c:v>3588.765625</c:v>
                </c:pt>
                <c:pt idx="8067">
                  <c:v>3175.421875</c:v>
                </c:pt>
                <c:pt idx="8068">
                  <c:v>1995.6953125</c:v>
                </c:pt>
                <c:pt idx="8069">
                  <c:v>2859.9921875</c:v>
                </c:pt>
                <c:pt idx="8070">
                  <c:v>-1492.234375</c:v>
                </c:pt>
                <c:pt idx="8071">
                  <c:v>8763.1796875</c:v>
                </c:pt>
                <c:pt idx="8072">
                  <c:v>19273.9453125</c:v>
                </c:pt>
                <c:pt idx="8073">
                  <c:v>19752.73828125</c:v>
                </c:pt>
                <c:pt idx="8074">
                  <c:v>19512.4765625</c:v>
                </c:pt>
                <c:pt idx="8075">
                  <c:v>18142.578125</c:v>
                </c:pt>
                <c:pt idx="8076">
                  <c:v>16945.2890625</c:v>
                </c:pt>
                <c:pt idx="8077">
                  <c:v>16794.5546875</c:v>
                </c:pt>
                <c:pt idx="8078">
                  <c:v>16261.7109375</c:v>
                </c:pt>
                <c:pt idx="8079">
                  <c:v>17352.71875</c:v>
                </c:pt>
                <c:pt idx="8080">
                  <c:v>16407.8515625</c:v>
                </c:pt>
                <c:pt idx="8081">
                  <c:v>13167.5625</c:v>
                </c:pt>
                <c:pt idx="8082">
                  <c:v>14299.84375</c:v>
                </c:pt>
                <c:pt idx="8083">
                  <c:v>18057.7734375</c:v>
                </c:pt>
                <c:pt idx="8084">
                  <c:v>17371.28125</c:v>
                </c:pt>
                <c:pt idx="8085">
                  <c:v>19126.140625</c:v>
                </c:pt>
                <c:pt idx="8086">
                  <c:v>18386.13671875</c:v>
                </c:pt>
                <c:pt idx="8087">
                  <c:v>18892.109375</c:v>
                </c:pt>
                <c:pt idx="8088">
                  <c:v>15877.2421875</c:v>
                </c:pt>
                <c:pt idx="8089">
                  <c:v>14662.5859375</c:v>
                </c:pt>
                <c:pt idx="8090">
                  <c:v>17678</c:v>
                </c:pt>
                <c:pt idx="8091">
                  <c:v>14703.1640625</c:v>
                </c:pt>
                <c:pt idx="8092">
                  <c:v>13957.8984375</c:v>
                </c:pt>
                <c:pt idx="8093">
                  <c:v>17075.671875</c:v>
                </c:pt>
                <c:pt idx="8094">
                  <c:v>20122.7890625</c:v>
                </c:pt>
                <c:pt idx="8095">
                  <c:v>20043.3125</c:v>
                </c:pt>
                <c:pt idx="8096">
                  <c:v>19243.921875</c:v>
                </c:pt>
                <c:pt idx="8097">
                  <c:v>19383.07421875</c:v>
                </c:pt>
                <c:pt idx="8098">
                  <c:v>17574.78125</c:v>
                </c:pt>
                <c:pt idx="8099">
                  <c:v>16244.0546875</c:v>
                </c:pt>
                <c:pt idx="8100">
                  <c:v>15302.74609375</c:v>
                </c:pt>
                <c:pt idx="8101">
                  <c:v>16534.80859375</c:v>
                </c:pt>
                <c:pt idx="8102">
                  <c:v>24722.703125</c:v>
                </c:pt>
                <c:pt idx="8103">
                  <c:v>24705.9140625</c:v>
                </c:pt>
                <c:pt idx="8104">
                  <c:v>22195.40625</c:v>
                </c:pt>
                <c:pt idx="8105">
                  <c:v>19779.84375</c:v>
                </c:pt>
                <c:pt idx="8106">
                  <c:v>15139.7265625</c:v>
                </c:pt>
                <c:pt idx="8107">
                  <c:v>20314.6640625</c:v>
                </c:pt>
                <c:pt idx="8108">
                  <c:v>25398.8671875</c:v>
                </c:pt>
                <c:pt idx="8109">
                  <c:v>24980.0234375</c:v>
                </c:pt>
                <c:pt idx="8110">
                  <c:v>24614.3203125</c:v>
                </c:pt>
                <c:pt idx="8111">
                  <c:v>24930.78515625</c:v>
                </c:pt>
                <c:pt idx="8112">
                  <c:v>24853.7734375</c:v>
                </c:pt>
                <c:pt idx="8113">
                  <c:v>25143.03125</c:v>
                </c:pt>
                <c:pt idx="8114">
                  <c:v>25296.66796875</c:v>
                </c:pt>
                <c:pt idx="8115">
                  <c:v>24985.0625</c:v>
                </c:pt>
                <c:pt idx="8116">
                  <c:v>24572.02734375</c:v>
                </c:pt>
                <c:pt idx="8117">
                  <c:v>20399.4765625</c:v>
                </c:pt>
                <c:pt idx="8118">
                  <c:v>18252.2890625</c:v>
                </c:pt>
                <c:pt idx="8119">
                  <c:v>16375.76953125</c:v>
                </c:pt>
                <c:pt idx="8120">
                  <c:v>13927.7421875</c:v>
                </c:pt>
                <c:pt idx="8121">
                  <c:v>13647.46484375</c:v>
                </c:pt>
                <c:pt idx="8122">
                  <c:v>15472.34375</c:v>
                </c:pt>
                <c:pt idx="8123">
                  <c:v>18119.38671875</c:v>
                </c:pt>
                <c:pt idx="8124">
                  <c:v>21089.08203125</c:v>
                </c:pt>
                <c:pt idx="8125">
                  <c:v>20634.5078125</c:v>
                </c:pt>
                <c:pt idx="8126">
                  <c:v>20114.0625</c:v>
                </c:pt>
                <c:pt idx="8127">
                  <c:v>19560.7265625</c:v>
                </c:pt>
                <c:pt idx="8128">
                  <c:v>20270.8125</c:v>
                </c:pt>
                <c:pt idx="8129">
                  <c:v>17869.4375</c:v>
                </c:pt>
                <c:pt idx="8130">
                  <c:v>18757.7890625</c:v>
                </c:pt>
                <c:pt idx="8131">
                  <c:v>21045.265625</c:v>
                </c:pt>
                <c:pt idx="8132">
                  <c:v>11724.453125</c:v>
                </c:pt>
                <c:pt idx="8133">
                  <c:v>9683.4921875</c:v>
                </c:pt>
                <c:pt idx="8134">
                  <c:v>7441.3515625</c:v>
                </c:pt>
                <c:pt idx="8135">
                  <c:v>6508.109375</c:v>
                </c:pt>
                <c:pt idx="8136">
                  <c:v>8214.2578125</c:v>
                </c:pt>
                <c:pt idx="8137">
                  <c:v>10845.953125</c:v>
                </c:pt>
                <c:pt idx="8138">
                  <c:v>12014.1328125</c:v>
                </c:pt>
                <c:pt idx="8139">
                  <c:v>13469.0625</c:v>
                </c:pt>
                <c:pt idx="8140">
                  <c:v>12774.578125</c:v>
                </c:pt>
                <c:pt idx="8141">
                  <c:v>10587.75</c:v>
                </c:pt>
                <c:pt idx="8142">
                  <c:v>7796.921875</c:v>
                </c:pt>
                <c:pt idx="8143">
                  <c:v>5016.7578125</c:v>
                </c:pt>
                <c:pt idx="8144">
                  <c:v>11064.2734375</c:v>
                </c:pt>
                <c:pt idx="8145">
                  <c:v>10193.34375</c:v>
                </c:pt>
                <c:pt idx="8146">
                  <c:v>13188.515625</c:v>
                </c:pt>
                <c:pt idx="8147">
                  <c:v>23133.28125</c:v>
                </c:pt>
                <c:pt idx="8148">
                  <c:v>20210.296875</c:v>
                </c:pt>
                <c:pt idx="8149">
                  <c:v>23283.5703125</c:v>
                </c:pt>
                <c:pt idx="8150">
                  <c:v>21034.546875</c:v>
                </c:pt>
                <c:pt idx="8151">
                  <c:v>20921.328125</c:v>
                </c:pt>
                <c:pt idx="8152">
                  <c:v>19535.109375</c:v>
                </c:pt>
                <c:pt idx="8153">
                  <c:v>21257.4140625</c:v>
                </c:pt>
                <c:pt idx="8154">
                  <c:v>23694.28125</c:v>
                </c:pt>
                <c:pt idx="8155">
                  <c:v>23093.4453125</c:v>
                </c:pt>
                <c:pt idx="8156">
                  <c:v>23623.8515625</c:v>
                </c:pt>
                <c:pt idx="8157">
                  <c:v>23121.078125</c:v>
                </c:pt>
                <c:pt idx="8158">
                  <c:v>20793.0078125</c:v>
                </c:pt>
                <c:pt idx="8159">
                  <c:v>19430</c:v>
                </c:pt>
                <c:pt idx="8160">
                  <c:v>16192.78125</c:v>
                </c:pt>
                <c:pt idx="8161">
                  <c:v>23268.2890625</c:v>
                </c:pt>
                <c:pt idx="8162">
                  <c:v>20039.58203125</c:v>
                </c:pt>
                <c:pt idx="8163">
                  <c:v>22986.4765625</c:v>
                </c:pt>
                <c:pt idx="8164">
                  <c:v>22542.98046875</c:v>
                </c:pt>
                <c:pt idx="8165">
                  <c:v>18899.8203125</c:v>
                </c:pt>
                <c:pt idx="8166">
                  <c:v>20653.84375</c:v>
                </c:pt>
                <c:pt idx="8167">
                  <c:v>22510.17578125</c:v>
                </c:pt>
                <c:pt idx="8168">
                  <c:v>22619.296875</c:v>
                </c:pt>
                <c:pt idx="8169">
                  <c:v>18132.75</c:v>
                </c:pt>
                <c:pt idx="8170">
                  <c:v>14156.03125</c:v>
                </c:pt>
                <c:pt idx="8171">
                  <c:v>8952.7578125</c:v>
                </c:pt>
                <c:pt idx="8172">
                  <c:v>21855.71875</c:v>
                </c:pt>
                <c:pt idx="8173">
                  <c:v>22814.32421875</c:v>
                </c:pt>
                <c:pt idx="8174">
                  <c:v>22071.34375</c:v>
                </c:pt>
                <c:pt idx="8175">
                  <c:v>22175.59375</c:v>
                </c:pt>
                <c:pt idx="8176">
                  <c:v>20711.484375</c:v>
                </c:pt>
                <c:pt idx="8177">
                  <c:v>21543.84375</c:v>
                </c:pt>
                <c:pt idx="8178">
                  <c:v>23786.3046875</c:v>
                </c:pt>
                <c:pt idx="8179">
                  <c:v>23825.38671875</c:v>
                </c:pt>
                <c:pt idx="8180">
                  <c:v>21414.6953125</c:v>
                </c:pt>
                <c:pt idx="8181">
                  <c:v>19947.87890625</c:v>
                </c:pt>
                <c:pt idx="8182">
                  <c:v>22606.140625</c:v>
                </c:pt>
                <c:pt idx="8183">
                  <c:v>20002.48046875</c:v>
                </c:pt>
                <c:pt idx="8184">
                  <c:v>20407.87109375</c:v>
                </c:pt>
                <c:pt idx="8185">
                  <c:v>21360.19140625</c:v>
                </c:pt>
                <c:pt idx="8186">
                  <c:v>22836.04296875</c:v>
                </c:pt>
                <c:pt idx="8187">
                  <c:v>20863.87890625</c:v>
                </c:pt>
                <c:pt idx="8188">
                  <c:v>20658.77734375</c:v>
                </c:pt>
                <c:pt idx="8189">
                  <c:v>24266.10546875</c:v>
                </c:pt>
                <c:pt idx="8190">
                  <c:v>23268.98828125</c:v>
                </c:pt>
                <c:pt idx="8191">
                  <c:v>23197.546875</c:v>
                </c:pt>
                <c:pt idx="8192">
                  <c:v>24290.42578125</c:v>
                </c:pt>
                <c:pt idx="8193">
                  <c:v>25134.13671875</c:v>
                </c:pt>
                <c:pt idx="8194">
                  <c:v>24780.75</c:v>
                </c:pt>
                <c:pt idx="8195">
                  <c:v>23691.87109375</c:v>
                </c:pt>
                <c:pt idx="8196">
                  <c:v>20349.7109375</c:v>
                </c:pt>
                <c:pt idx="8197">
                  <c:v>22103.9609375</c:v>
                </c:pt>
                <c:pt idx="8198">
                  <c:v>24710.34765625</c:v>
                </c:pt>
                <c:pt idx="8199">
                  <c:v>22949.2265625</c:v>
                </c:pt>
                <c:pt idx="8200">
                  <c:v>17790.6328125</c:v>
                </c:pt>
                <c:pt idx="8201">
                  <c:v>13148.5703125</c:v>
                </c:pt>
                <c:pt idx="8202">
                  <c:v>24363.03125</c:v>
                </c:pt>
                <c:pt idx="8203">
                  <c:v>25223.87890625</c:v>
                </c:pt>
                <c:pt idx="8204">
                  <c:v>24859.765625</c:v>
                </c:pt>
                <c:pt idx="8205">
                  <c:v>24344.4140625</c:v>
                </c:pt>
                <c:pt idx="8206">
                  <c:v>23828.3125</c:v>
                </c:pt>
                <c:pt idx="8207">
                  <c:v>23230.171875</c:v>
                </c:pt>
                <c:pt idx="8208">
                  <c:v>22471.8984375</c:v>
                </c:pt>
                <c:pt idx="8209">
                  <c:v>20745.53125</c:v>
                </c:pt>
                <c:pt idx="8210">
                  <c:v>20107.640625</c:v>
                </c:pt>
                <c:pt idx="8211">
                  <c:v>18252.875</c:v>
                </c:pt>
                <c:pt idx="8212">
                  <c:v>18415.4375</c:v>
                </c:pt>
                <c:pt idx="8213">
                  <c:v>20511.12109375</c:v>
                </c:pt>
                <c:pt idx="8214">
                  <c:v>21989.97265625</c:v>
                </c:pt>
                <c:pt idx="8215">
                  <c:v>23266.73046875</c:v>
                </c:pt>
                <c:pt idx="8216">
                  <c:v>24087.48046875</c:v>
                </c:pt>
                <c:pt idx="8217">
                  <c:v>23867.1171875</c:v>
                </c:pt>
                <c:pt idx="8218">
                  <c:v>20674.7578125</c:v>
                </c:pt>
                <c:pt idx="8219">
                  <c:v>18154.8359375</c:v>
                </c:pt>
                <c:pt idx="8220">
                  <c:v>15306.4453125</c:v>
                </c:pt>
                <c:pt idx="8221">
                  <c:v>22653.625</c:v>
                </c:pt>
                <c:pt idx="8222">
                  <c:v>24941.40234375</c:v>
                </c:pt>
                <c:pt idx="8223">
                  <c:v>24955.328125</c:v>
                </c:pt>
                <c:pt idx="8224">
                  <c:v>19938.1796875</c:v>
                </c:pt>
                <c:pt idx="8225">
                  <c:v>22901.4375</c:v>
                </c:pt>
                <c:pt idx="8226">
                  <c:v>21148</c:v>
                </c:pt>
                <c:pt idx="8227">
                  <c:v>20502.97265625</c:v>
                </c:pt>
                <c:pt idx="8228">
                  <c:v>20293.140625</c:v>
                </c:pt>
                <c:pt idx="8229">
                  <c:v>22095.1640625</c:v>
                </c:pt>
                <c:pt idx="8230">
                  <c:v>23111.03515625</c:v>
                </c:pt>
                <c:pt idx="8231">
                  <c:v>22205.12890625</c:v>
                </c:pt>
                <c:pt idx="8232">
                  <c:v>22788.24609375</c:v>
                </c:pt>
                <c:pt idx="8233">
                  <c:v>21210.47265625</c:v>
                </c:pt>
                <c:pt idx="8234">
                  <c:v>21328.265625</c:v>
                </c:pt>
                <c:pt idx="8235">
                  <c:v>22559.2265625</c:v>
                </c:pt>
                <c:pt idx="8236">
                  <c:v>24630.9453125</c:v>
                </c:pt>
                <c:pt idx="8237">
                  <c:v>23928.0234375</c:v>
                </c:pt>
                <c:pt idx="8238">
                  <c:v>23876.03125</c:v>
                </c:pt>
                <c:pt idx="8239">
                  <c:v>22728.78125</c:v>
                </c:pt>
                <c:pt idx="8240">
                  <c:v>17978.265625</c:v>
                </c:pt>
                <c:pt idx="8241">
                  <c:v>18259.1484375</c:v>
                </c:pt>
                <c:pt idx="8242">
                  <c:v>18107.3828125</c:v>
                </c:pt>
                <c:pt idx="8243">
                  <c:v>12899.703125</c:v>
                </c:pt>
                <c:pt idx="8244">
                  <c:v>19122.890625</c:v>
                </c:pt>
                <c:pt idx="8245">
                  <c:v>23398.78125</c:v>
                </c:pt>
                <c:pt idx="8246">
                  <c:v>19434.6953125</c:v>
                </c:pt>
                <c:pt idx="8247">
                  <c:v>22905.109375</c:v>
                </c:pt>
                <c:pt idx="8248">
                  <c:v>22847.3125</c:v>
                </c:pt>
                <c:pt idx="8249">
                  <c:v>23972.8984375</c:v>
                </c:pt>
                <c:pt idx="8250">
                  <c:v>23370.3984375</c:v>
                </c:pt>
                <c:pt idx="8251">
                  <c:v>21491.5546875</c:v>
                </c:pt>
                <c:pt idx="8252">
                  <c:v>22977.28125</c:v>
                </c:pt>
                <c:pt idx="8253">
                  <c:v>20685.04296875</c:v>
                </c:pt>
                <c:pt idx="8254">
                  <c:v>19019.21875</c:v>
                </c:pt>
                <c:pt idx="8255">
                  <c:v>18608.62109375</c:v>
                </c:pt>
                <c:pt idx="8256">
                  <c:v>20195.91796875</c:v>
                </c:pt>
                <c:pt idx="8257">
                  <c:v>23609.7265625</c:v>
                </c:pt>
                <c:pt idx="8258">
                  <c:v>22674.5390625</c:v>
                </c:pt>
                <c:pt idx="8259">
                  <c:v>23783.8984375</c:v>
                </c:pt>
                <c:pt idx="8260">
                  <c:v>24387.88671875</c:v>
                </c:pt>
                <c:pt idx="8261">
                  <c:v>24286.64453125</c:v>
                </c:pt>
                <c:pt idx="8262">
                  <c:v>23818.51171875</c:v>
                </c:pt>
                <c:pt idx="8263">
                  <c:v>23519.80859375</c:v>
                </c:pt>
                <c:pt idx="8264">
                  <c:v>22139.37890625</c:v>
                </c:pt>
                <c:pt idx="8265">
                  <c:v>17542.04296875</c:v>
                </c:pt>
                <c:pt idx="8266">
                  <c:v>24069.515625</c:v>
                </c:pt>
                <c:pt idx="8267">
                  <c:v>19458.4375</c:v>
                </c:pt>
                <c:pt idx="8268">
                  <c:v>19550.40625</c:v>
                </c:pt>
                <c:pt idx="8269">
                  <c:v>20244.55078125</c:v>
                </c:pt>
                <c:pt idx="8270">
                  <c:v>19273.6015625</c:v>
                </c:pt>
                <c:pt idx="8271">
                  <c:v>17467.9765625</c:v>
                </c:pt>
                <c:pt idx="8272">
                  <c:v>20546.8359375</c:v>
                </c:pt>
                <c:pt idx="8273">
                  <c:v>20488.44140625</c:v>
                </c:pt>
                <c:pt idx="8274">
                  <c:v>18928.546875</c:v>
                </c:pt>
                <c:pt idx="8275">
                  <c:v>14874.640625</c:v>
                </c:pt>
                <c:pt idx="8276">
                  <c:v>17216.609375</c:v>
                </c:pt>
                <c:pt idx="8277">
                  <c:v>13565.9453125</c:v>
                </c:pt>
                <c:pt idx="8278">
                  <c:v>19771.828125</c:v>
                </c:pt>
                <c:pt idx="8279">
                  <c:v>16329.42578125</c:v>
                </c:pt>
                <c:pt idx="8280">
                  <c:v>17942.015625</c:v>
                </c:pt>
                <c:pt idx="8281">
                  <c:v>17601.78125</c:v>
                </c:pt>
                <c:pt idx="8282">
                  <c:v>19062.859375</c:v>
                </c:pt>
                <c:pt idx="8283">
                  <c:v>20911.3125</c:v>
                </c:pt>
                <c:pt idx="8284">
                  <c:v>20724.32421875</c:v>
                </c:pt>
                <c:pt idx="8285">
                  <c:v>18268.99609375</c:v>
                </c:pt>
                <c:pt idx="8286">
                  <c:v>19337.50390625</c:v>
                </c:pt>
                <c:pt idx="8287">
                  <c:v>21061.4609375</c:v>
                </c:pt>
                <c:pt idx="8288">
                  <c:v>20724.3359375</c:v>
                </c:pt>
                <c:pt idx="8289">
                  <c:v>17761.4140625</c:v>
                </c:pt>
                <c:pt idx="8290">
                  <c:v>12661.3828125</c:v>
                </c:pt>
                <c:pt idx="8291">
                  <c:v>7076.3046875</c:v>
                </c:pt>
                <c:pt idx="8292">
                  <c:v>19063.3515625</c:v>
                </c:pt>
                <c:pt idx="8293">
                  <c:v>20974.3125</c:v>
                </c:pt>
                <c:pt idx="8294">
                  <c:v>21447.9453125</c:v>
                </c:pt>
                <c:pt idx="8295">
                  <c:v>16293.296875</c:v>
                </c:pt>
                <c:pt idx="8296">
                  <c:v>20888.6328125</c:v>
                </c:pt>
                <c:pt idx="8297">
                  <c:v>23153.4921875</c:v>
                </c:pt>
                <c:pt idx="8298">
                  <c:v>23666.48828125</c:v>
                </c:pt>
                <c:pt idx="8299">
                  <c:v>24978.06640625</c:v>
                </c:pt>
                <c:pt idx="8300">
                  <c:v>24152.50390625</c:v>
                </c:pt>
                <c:pt idx="8301">
                  <c:v>25712.89453125</c:v>
                </c:pt>
                <c:pt idx="8302">
                  <c:v>26141.9765625</c:v>
                </c:pt>
                <c:pt idx="8303">
                  <c:v>22168.390625</c:v>
                </c:pt>
                <c:pt idx="8304">
                  <c:v>17672.171875</c:v>
                </c:pt>
                <c:pt idx="8305">
                  <c:v>12735.34375</c:v>
                </c:pt>
                <c:pt idx="8306">
                  <c:v>24512.5234375</c:v>
                </c:pt>
                <c:pt idx="8307">
                  <c:v>26593.29296875</c:v>
                </c:pt>
                <c:pt idx="8308">
                  <c:v>26327.44140625</c:v>
                </c:pt>
                <c:pt idx="8309">
                  <c:v>25873.9453125</c:v>
                </c:pt>
                <c:pt idx="8310">
                  <c:v>26653.7578125</c:v>
                </c:pt>
                <c:pt idx="8311">
                  <c:v>24764.234375</c:v>
                </c:pt>
                <c:pt idx="8312">
                  <c:v>15036.3515625</c:v>
                </c:pt>
                <c:pt idx="8313">
                  <c:v>15446.5390625</c:v>
                </c:pt>
                <c:pt idx="8314">
                  <c:v>15273.78125</c:v>
                </c:pt>
                <c:pt idx="8315">
                  <c:v>13963.46875</c:v>
                </c:pt>
                <c:pt idx="8316">
                  <c:v>12733.125</c:v>
                </c:pt>
                <c:pt idx="8317">
                  <c:v>12608.2109375</c:v>
                </c:pt>
                <c:pt idx="8318">
                  <c:v>14146.7421875</c:v>
                </c:pt>
                <c:pt idx="8319">
                  <c:v>14362.1015625</c:v>
                </c:pt>
                <c:pt idx="8320">
                  <c:v>14743.0625</c:v>
                </c:pt>
                <c:pt idx="8321">
                  <c:v>15269.9609375</c:v>
                </c:pt>
                <c:pt idx="8322">
                  <c:v>17154.8125</c:v>
                </c:pt>
                <c:pt idx="8323">
                  <c:v>17935.9375</c:v>
                </c:pt>
                <c:pt idx="8324">
                  <c:v>17136</c:v>
                </c:pt>
                <c:pt idx="8325">
                  <c:v>18058.3125</c:v>
                </c:pt>
                <c:pt idx="8326">
                  <c:v>16180.203125</c:v>
                </c:pt>
                <c:pt idx="8327">
                  <c:v>23312.86328125</c:v>
                </c:pt>
                <c:pt idx="8328">
                  <c:v>21341.828125</c:v>
                </c:pt>
                <c:pt idx="8329">
                  <c:v>22853.328125</c:v>
                </c:pt>
                <c:pt idx="8330">
                  <c:v>23405.296875</c:v>
                </c:pt>
                <c:pt idx="8331">
                  <c:v>22337.9375</c:v>
                </c:pt>
                <c:pt idx="8332">
                  <c:v>19602.3125</c:v>
                </c:pt>
                <c:pt idx="8333">
                  <c:v>20563.21875</c:v>
                </c:pt>
                <c:pt idx="8334">
                  <c:v>19201.1171875</c:v>
                </c:pt>
                <c:pt idx="8335">
                  <c:v>19402.4375</c:v>
                </c:pt>
                <c:pt idx="8336">
                  <c:v>19121.3828125</c:v>
                </c:pt>
                <c:pt idx="8337">
                  <c:v>20676.72265625</c:v>
                </c:pt>
                <c:pt idx="8338">
                  <c:v>22014.07421875</c:v>
                </c:pt>
                <c:pt idx="8339">
                  <c:v>20590.8125</c:v>
                </c:pt>
                <c:pt idx="8340">
                  <c:v>17095.15625</c:v>
                </c:pt>
                <c:pt idx="8341">
                  <c:v>22074.31640625</c:v>
                </c:pt>
                <c:pt idx="8342">
                  <c:v>23157.9140625</c:v>
                </c:pt>
                <c:pt idx="8343">
                  <c:v>22928.1953125</c:v>
                </c:pt>
                <c:pt idx="8344">
                  <c:v>20476.078125</c:v>
                </c:pt>
                <c:pt idx="8345">
                  <c:v>16799.625</c:v>
                </c:pt>
                <c:pt idx="8346">
                  <c:v>11934.1640625</c:v>
                </c:pt>
                <c:pt idx="8347">
                  <c:v>17461.546875</c:v>
                </c:pt>
                <c:pt idx="8348">
                  <c:v>22056.1484375</c:v>
                </c:pt>
                <c:pt idx="8349">
                  <c:v>22186.1875</c:v>
                </c:pt>
                <c:pt idx="8350">
                  <c:v>23038.03125</c:v>
                </c:pt>
                <c:pt idx="8351">
                  <c:v>22101.7265625</c:v>
                </c:pt>
                <c:pt idx="8352">
                  <c:v>21613.859375</c:v>
                </c:pt>
                <c:pt idx="8353">
                  <c:v>23516.375</c:v>
                </c:pt>
                <c:pt idx="8354">
                  <c:v>22124.25</c:v>
                </c:pt>
                <c:pt idx="8355">
                  <c:v>19408.453125</c:v>
                </c:pt>
                <c:pt idx="8356">
                  <c:v>16729.3671875</c:v>
                </c:pt>
                <c:pt idx="8357">
                  <c:v>16208.8984375</c:v>
                </c:pt>
                <c:pt idx="8358">
                  <c:v>14968.7421875</c:v>
                </c:pt>
                <c:pt idx="8359">
                  <c:v>16813.9609375</c:v>
                </c:pt>
                <c:pt idx="8360">
                  <c:v>13993.125</c:v>
                </c:pt>
                <c:pt idx="8361">
                  <c:v>13062.65625</c:v>
                </c:pt>
                <c:pt idx="8362">
                  <c:v>12083.671875</c:v>
                </c:pt>
                <c:pt idx="8363">
                  <c:v>12450.4609375</c:v>
                </c:pt>
                <c:pt idx="8364">
                  <c:v>16371.3359375</c:v>
                </c:pt>
                <c:pt idx="8365">
                  <c:v>14852.640625</c:v>
                </c:pt>
                <c:pt idx="8366">
                  <c:v>14902.6640625</c:v>
                </c:pt>
                <c:pt idx="8367">
                  <c:v>16039.9765625</c:v>
                </c:pt>
                <c:pt idx="8368">
                  <c:v>15793.890625</c:v>
                </c:pt>
                <c:pt idx="8369">
                  <c:v>15266.5078125</c:v>
                </c:pt>
                <c:pt idx="8370">
                  <c:v>11772.078125</c:v>
                </c:pt>
                <c:pt idx="8371">
                  <c:v>8520.3671875</c:v>
                </c:pt>
                <c:pt idx="8372">
                  <c:v>27468.2109375</c:v>
                </c:pt>
                <c:pt idx="8373">
                  <c:v>26889.42578125</c:v>
                </c:pt>
                <c:pt idx="8374">
                  <c:v>26908.046875</c:v>
                </c:pt>
                <c:pt idx="8375">
                  <c:v>26118.3125</c:v>
                </c:pt>
                <c:pt idx="8376">
                  <c:v>21062.83984375</c:v>
                </c:pt>
                <c:pt idx="8377">
                  <c:v>24679.890625</c:v>
                </c:pt>
                <c:pt idx="8378">
                  <c:v>27560.55078125</c:v>
                </c:pt>
                <c:pt idx="8379">
                  <c:v>25645.5078125</c:v>
                </c:pt>
                <c:pt idx="8380">
                  <c:v>25011.4140625</c:v>
                </c:pt>
                <c:pt idx="8381">
                  <c:v>27043.53515625</c:v>
                </c:pt>
                <c:pt idx="8382">
                  <c:v>27791.1875</c:v>
                </c:pt>
                <c:pt idx="8383">
                  <c:v>27076.703125</c:v>
                </c:pt>
                <c:pt idx="8384">
                  <c:v>25444.15625</c:v>
                </c:pt>
                <c:pt idx="8385">
                  <c:v>24521.98828125</c:v>
                </c:pt>
                <c:pt idx="8386">
                  <c:v>27731.15625</c:v>
                </c:pt>
                <c:pt idx="8387">
                  <c:v>28494.33203125</c:v>
                </c:pt>
                <c:pt idx="8388">
                  <c:v>28448.40625</c:v>
                </c:pt>
                <c:pt idx="8389">
                  <c:v>27376.84765625</c:v>
                </c:pt>
                <c:pt idx="8390">
                  <c:v>27985.29296875</c:v>
                </c:pt>
                <c:pt idx="8391">
                  <c:v>27960.3515625</c:v>
                </c:pt>
                <c:pt idx="8392">
                  <c:v>26901.4453125</c:v>
                </c:pt>
                <c:pt idx="8393">
                  <c:v>26805.5234375</c:v>
                </c:pt>
                <c:pt idx="8394">
                  <c:v>28669.15234375</c:v>
                </c:pt>
                <c:pt idx="8395">
                  <c:v>26800.52734375</c:v>
                </c:pt>
                <c:pt idx="8396">
                  <c:v>26127.265625</c:v>
                </c:pt>
                <c:pt idx="8397">
                  <c:v>26405.046875</c:v>
                </c:pt>
                <c:pt idx="8398">
                  <c:v>27750.9296875</c:v>
                </c:pt>
                <c:pt idx="8399">
                  <c:v>28687.375</c:v>
                </c:pt>
                <c:pt idx="8400">
                  <c:v>28357.23046875</c:v>
                </c:pt>
                <c:pt idx="8401">
                  <c:v>28199.2578125</c:v>
                </c:pt>
                <c:pt idx="8402">
                  <c:v>16245.7265625</c:v>
                </c:pt>
                <c:pt idx="8403">
                  <c:v>15120.296875</c:v>
                </c:pt>
                <c:pt idx="8404">
                  <c:v>14981.734375</c:v>
                </c:pt>
                <c:pt idx="8405">
                  <c:v>12996.2421875</c:v>
                </c:pt>
                <c:pt idx="8406">
                  <c:v>13595.4453125</c:v>
                </c:pt>
                <c:pt idx="8407">
                  <c:v>14637.75</c:v>
                </c:pt>
                <c:pt idx="8408">
                  <c:v>16962.6796875</c:v>
                </c:pt>
                <c:pt idx="8409">
                  <c:v>17251.25</c:v>
                </c:pt>
                <c:pt idx="8410">
                  <c:v>18324.921875</c:v>
                </c:pt>
                <c:pt idx="8411">
                  <c:v>17065.40625</c:v>
                </c:pt>
                <c:pt idx="8412">
                  <c:v>14779.921875</c:v>
                </c:pt>
                <c:pt idx="8413">
                  <c:v>12247.296875</c:v>
                </c:pt>
                <c:pt idx="8414">
                  <c:v>9052.3984375</c:v>
                </c:pt>
                <c:pt idx="8415">
                  <c:v>16870.4765625</c:v>
                </c:pt>
                <c:pt idx="8416">
                  <c:v>17041.2578125</c:v>
                </c:pt>
                <c:pt idx="8417">
                  <c:v>22021.1484375</c:v>
                </c:pt>
                <c:pt idx="8418">
                  <c:v>21784.3359375</c:v>
                </c:pt>
                <c:pt idx="8419">
                  <c:v>15349.1953125</c:v>
                </c:pt>
                <c:pt idx="8420">
                  <c:v>20563.0703125</c:v>
                </c:pt>
                <c:pt idx="8421">
                  <c:v>19128.0859375</c:v>
                </c:pt>
                <c:pt idx="8422">
                  <c:v>22168.8828125</c:v>
                </c:pt>
                <c:pt idx="8423">
                  <c:v>20858.40625</c:v>
                </c:pt>
                <c:pt idx="8424">
                  <c:v>18041.09375</c:v>
                </c:pt>
                <c:pt idx="8425">
                  <c:v>16869.5390625</c:v>
                </c:pt>
                <c:pt idx="8426">
                  <c:v>17582.2421875</c:v>
                </c:pt>
                <c:pt idx="8427">
                  <c:v>20503.328125</c:v>
                </c:pt>
                <c:pt idx="8428">
                  <c:v>19338.609375</c:v>
                </c:pt>
                <c:pt idx="8429">
                  <c:v>18933.5234375</c:v>
                </c:pt>
                <c:pt idx="8430">
                  <c:v>19093.8359375</c:v>
                </c:pt>
                <c:pt idx="8431">
                  <c:v>21759.15625</c:v>
                </c:pt>
                <c:pt idx="8432">
                  <c:v>18634.9765625</c:v>
                </c:pt>
                <c:pt idx="8433">
                  <c:v>16852.0078125</c:v>
                </c:pt>
                <c:pt idx="8434">
                  <c:v>12480.8671875</c:v>
                </c:pt>
                <c:pt idx="8435">
                  <c:v>11416.5546875</c:v>
                </c:pt>
                <c:pt idx="8436">
                  <c:v>7373.2421875</c:v>
                </c:pt>
                <c:pt idx="8437">
                  <c:v>9002.0078125</c:v>
                </c:pt>
                <c:pt idx="8438">
                  <c:v>15423.390625</c:v>
                </c:pt>
                <c:pt idx="8439">
                  <c:v>15224.6640625</c:v>
                </c:pt>
                <c:pt idx="8440">
                  <c:v>17619.1484375</c:v>
                </c:pt>
                <c:pt idx="8441">
                  <c:v>16213.3984375</c:v>
                </c:pt>
                <c:pt idx="8442">
                  <c:v>14460.1484375</c:v>
                </c:pt>
                <c:pt idx="8443">
                  <c:v>13825.9609375</c:v>
                </c:pt>
                <c:pt idx="8444">
                  <c:v>15139.6640625</c:v>
                </c:pt>
                <c:pt idx="8445">
                  <c:v>17298.8046875</c:v>
                </c:pt>
                <c:pt idx="8446">
                  <c:v>17233.3515625</c:v>
                </c:pt>
                <c:pt idx="8447">
                  <c:v>18538.1015625</c:v>
                </c:pt>
                <c:pt idx="8448">
                  <c:v>18656.21875</c:v>
                </c:pt>
                <c:pt idx="8449">
                  <c:v>17490.90625</c:v>
                </c:pt>
                <c:pt idx="8450">
                  <c:v>19155.84375</c:v>
                </c:pt>
                <c:pt idx="8451">
                  <c:v>20658.984375</c:v>
                </c:pt>
                <c:pt idx="8452">
                  <c:v>18557.359375</c:v>
                </c:pt>
                <c:pt idx="8453">
                  <c:v>15846.265625</c:v>
                </c:pt>
                <c:pt idx="8454">
                  <c:v>10872.71875</c:v>
                </c:pt>
                <c:pt idx="8455">
                  <c:v>15871.984375</c:v>
                </c:pt>
                <c:pt idx="8456">
                  <c:v>20335.40625</c:v>
                </c:pt>
                <c:pt idx="8457">
                  <c:v>19939.6171875</c:v>
                </c:pt>
                <c:pt idx="8458">
                  <c:v>20339.6953125</c:v>
                </c:pt>
                <c:pt idx="8459">
                  <c:v>20517.02734375</c:v>
                </c:pt>
                <c:pt idx="8460">
                  <c:v>20432.1875</c:v>
                </c:pt>
                <c:pt idx="8461">
                  <c:v>20876.3203125</c:v>
                </c:pt>
                <c:pt idx="8462">
                  <c:v>25452.421875</c:v>
                </c:pt>
                <c:pt idx="8463">
                  <c:v>26609.6875</c:v>
                </c:pt>
                <c:pt idx="8464">
                  <c:v>24658.84375</c:v>
                </c:pt>
                <c:pt idx="8465">
                  <c:v>19703.984375</c:v>
                </c:pt>
                <c:pt idx="8466">
                  <c:v>23368.3203125</c:v>
                </c:pt>
                <c:pt idx="8467">
                  <c:v>24762.328125</c:v>
                </c:pt>
                <c:pt idx="8468">
                  <c:v>22594.203125</c:v>
                </c:pt>
                <c:pt idx="8469">
                  <c:v>22273.96875</c:v>
                </c:pt>
                <c:pt idx="8470">
                  <c:v>24536.8046875</c:v>
                </c:pt>
                <c:pt idx="8471">
                  <c:v>25744.421875</c:v>
                </c:pt>
                <c:pt idx="8472">
                  <c:v>22824.6640625</c:v>
                </c:pt>
                <c:pt idx="8473">
                  <c:v>21678.6640625</c:v>
                </c:pt>
                <c:pt idx="8474">
                  <c:v>21490.984375</c:v>
                </c:pt>
                <c:pt idx="8475">
                  <c:v>25513.375</c:v>
                </c:pt>
                <c:pt idx="8476">
                  <c:v>25947.078125</c:v>
                </c:pt>
                <c:pt idx="8477">
                  <c:v>-2948.5</c:v>
                </c:pt>
                <c:pt idx="8478">
                  <c:v>1814.890625</c:v>
                </c:pt>
                <c:pt idx="8479">
                  <c:v>-8043.53125</c:v>
                </c:pt>
                <c:pt idx="8480">
                  <c:v>-10311.515625</c:v>
                </c:pt>
                <c:pt idx="8481">
                  <c:v>-8484.1484375</c:v>
                </c:pt>
                <c:pt idx="8482">
                  <c:v>-7928.7734375</c:v>
                </c:pt>
                <c:pt idx="8483">
                  <c:v>-9110.484375</c:v>
                </c:pt>
                <c:pt idx="8484">
                  <c:v>-7672.65625</c:v>
                </c:pt>
                <c:pt idx="8485">
                  <c:v>-6114.4609375</c:v>
                </c:pt>
                <c:pt idx="8486">
                  <c:v>-6420.4375</c:v>
                </c:pt>
                <c:pt idx="8487">
                  <c:v>-8058.1796875</c:v>
                </c:pt>
                <c:pt idx="8488">
                  <c:v>-11689.2109375</c:v>
                </c:pt>
                <c:pt idx="8489">
                  <c:v>-12366.6328125</c:v>
                </c:pt>
                <c:pt idx="8490">
                  <c:v>-14918.265625</c:v>
                </c:pt>
                <c:pt idx="8491">
                  <c:v>640.6796875</c:v>
                </c:pt>
                <c:pt idx="8492">
                  <c:v>15397.984375</c:v>
                </c:pt>
                <c:pt idx="8493">
                  <c:v>13068.078125</c:v>
                </c:pt>
                <c:pt idx="8494">
                  <c:v>11513.4453125</c:v>
                </c:pt>
                <c:pt idx="8495">
                  <c:v>10137.40625</c:v>
                </c:pt>
                <c:pt idx="8496">
                  <c:v>11218.1875</c:v>
                </c:pt>
                <c:pt idx="8497">
                  <c:v>13236.8671875</c:v>
                </c:pt>
                <c:pt idx="8498">
                  <c:v>14898.3359375</c:v>
                </c:pt>
                <c:pt idx="8499">
                  <c:v>16172.90625</c:v>
                </c:pt>
                <c:pt idx="8500">
                  <c:v>16754.671875</c:v>
                </c:pt>
                <c:pt idx="8501">
                  <c:v>16901.828125</c:v>
                </c:pt>
                <c:pt idx="8502">
                  <c:v>15348.8203125</c:v>
                </c:pt>
                <c:pt idx="8503">
                  <c:v>13817.9375</c:v>
                </c:pt>
                <c:pt idx="8504">
                  <c:v>11942.625</c:v>
                </c:pt>
                <c:pt idx="8505">
                  <c:v>14299.46875</c:v>
                </c:pt>
                <c:pt idx="8506">
                  <c:v>16477.640625</c:v>
                </c:pt>
                <c:pt idx="8507">
                  <c:v>19475.703125</c:v>
                </c:pt>
                <c:pt idx="8508">
                  <c:v>17937.390625</c:v>
                </c:pt>
                <c:pt idx="8509">
                  <c:v>17657.46875</c:v>
                </c:pt>
                <c:pt idx="8510">
                  <c:v>17509.9921875</c:v>
                </c:pt>
                <c:pt idx="8511">
                  <c:v>18489.9765625</c:v>
                </c:pt>
                <c:pt idx="8512">
                  <c:v>19594.1796875</c:v>
                </c:pt>
                <c:pt idx="8513">
                  <c:v>16389.921875</c:v>
                </c:pt>
                <c:pt idx="8514">
                  <c:v>12279.7265625</c:v>
                </c:pt>
                <c:pt idx="8515">
                  <c:v>12796.09375</c:v>
                </c:pt>
                <c:pt idx="8516">
                  <c:v>18381.8203125</c:v>
                </c:pt>
                <c:pt idx="8517">
                  <c:v>20778.171875</c:v>
                </c:pt>
                <c:pt idx="8518">
                  <c:v>17253.9375</c:v>
                </c:pt>
                <c:pt idx="8519">
                  <c:v>16849.703125</c:v>
                </c:pt>
                <c:pt idx="8520">
                  <c:v>18983.1953125</c:v>
                </c:pt>
                <c:pt idx="8521">
                  <c:v>20458.90625</c:v>
                </c:pt>
                <c:pt idx="8522">
                  <c:v>21465.359375</c:v>
                </c:pt>
                <c:pt idx="8523">
                  <c:v>20869.7265625</c:v>
                </c:pt>
                <c:pt idx="8524">
                  <c:v>21318.7890625</c:v>
                </c:pt>
                <c:pt idx="8525">
                  <c:v>18560.7265625</c:v>
                </c:pt>
                <c:pt idx="8526">
                  <c:v>17992.4609375</c:v>
                </c:pt>
                <c:pt idx="8527">
                  <c:v>16233.1015625</c:v>
                </c:pt>
                <c:pt idx="8528">
                  <c:v>17019.9609375</c:v>
                </c:pt>
                <c:pt idx="8529">
                  <c:v>21423.3125</c:v>
                </c:pt>
                <c:pt idx="8530">
                  <c:v>21664.78125</c:v>
                </c:pt>
                <c:pt idx="8531">
                  <c:v>19362.84375</c:v>
                </c:pt>
                <c:pt idx="8532">
                  <c:v>20305.3046875</c:v>
                </c:pt>
                <c:pt idx="8533">
                  <c:v>21367.4765625</c:v>
                </c:pt>
                <c:pt idx="8534">
                  <c:v>21074.828125</c:v>
                </c:pt>
                <c:pt idx="8535">
                  <c:v>18464.15625</c:v>
                </c:pt>
                <c:pt idx="8536">
                  <c:v>14529.859375</c:v>
                </c:pt>
                <c:pt idx="8537">
                  <c:v>26563.15625</c:v>
                </c:pt>
                <c:pt idx="8538">
                  <c:v>24961.671875</c:v>
                </c:pt>
                <c:pt idx="8539">
                  <c:v>25122.5859375</c:v>
                </c:pt>
                <c:pt idx="8540">
                  <c:v>25119.1953125</c:v>
                </c:pt>
                <c:pt idx="8541">
                  <c:v>23701.8046875</c:v>
                </c:pt>
                <c:pt idx="8542">
                  <c:v>25961.6953125</c:v>
                </c:pt>
                <c:pt idx="8543">
                  <c:v>24967.8125</c:v>
                </c:pt>
                <c:pt idx="8544">
                  <c:v>23982.203125</c:v>
                </c:pt>
                <c:pt idx="8545">
                  <c:v>25537.53125</c:v>
                </c:pt>
                <c:pt idx="8546">
                  <c:v>24430.8828125</c:v>
                </c:pt>
                <c:pt idx="8547">
                  <c:v>23911.109375</c:v>
                </c:pt>
                <c:pt idx="8548">
                  <c:v>25935.0234375</c:v>
                </c:pt>
                <c:pt idx="8549">
                  <c:v>26229.3125</c:v>
                </c:pt>
                <c:pt idx="8550">
                  <c:v>26589.7734375</c:v>
                </c:pt>
                <c:pt idx="8551">
                  <c:v>24532.9296875</c:v>
                </c:pt>
                <c:pt idx="8552">
                  <c:v>10893.25</c:v>
                </c:pt>
                <c:pt idx="8553">
                  <c:v>10968.6640625</c:v>
                </c:pt>
                <c:pt idx="8554">
                  <c:v>11972.828125</c:v>
                </c:pt>
                <c:pt idx="8555">
                  <c:v>10218.1640625</c:v>
                </c:pt>
                <c:pt idx="8556">
                  <c:v>11698.1875</c:v>
                </c:pt>
                <c:pt idx="8557">
                  <c:v>12876.78125</c:v>
                </c:pt>
                <c:pt idx="8558">
                  <c:v>12946.53125</c:v>
                </c:pt>
                <c:pt idx="8559">
                  <c:v>8111.1953125</c:v>
                </c:pt>
                <c:pt idx="8560">
                  <c:v>10462.4453125</c:v>
                </c:pt>
                <c:pt idx="8561">
                  <c:v>13481.15625</c:v>
                </c:pt>
                <c:pt idx="8562">
                  <c:v>11204.859375</c:v>
                </c:pt>
                <c:pt idx="8563">
                  <c:v>12133.7109375</c:v>
                </c:pt>
                <c:pt idx="8564">
                  <c:v>12914.5703125</c:v>
                </c:pt>
                <c:pt idx="8565">
                  <c:v>11791.7890625</c:v>
                </c:pt>
                <c:pt idx="8566">
                  <c:v>12672.75</c:v>
                </c:pt>
                <c:pt idx="8567">
                  <c:v>21987.2734375</c:v>
                </c:pt>
                <c:pt idx="8568">
                  <c:v>24116.125</c:v>
                </c:pt>
                <c:pt idx="8569">
                  <c:v>22648.3984375</c:v>
                </c:pt>
                <c:pt idx="8570">
                  <c:v>23120.2578125</c:v>
                </c:pt>
                <c:pt idx="8571">
                  <c:v>24359.7265625</c:v>
                </c:pt>
                <c:pt idx="8572">
                  <c:v>24078.00390625</c:v>
                </c:pt>
                <c:pt idx="8573">
                  <c:v>23826.546875</c:v>
                </c:pt>
                <c:pt idx="8574">
                  <c:v>24792.3359375</c:v>
                </c:pt>
                <c:pt idx="8575">
                  <c:v>24065.81640625</c:v>
                </c:pt>
                <c:pt idx="8576">
                  <c:v>23115.5234375</c:v>
                </c:pt>
                <c:pt idx="8577">
                  <c:v>22652.69921875</c:v>
                </c:pt>
                <c:pt idx="8578">
                  <c:v>21812.25390625</c:v>
                </c:pt>
                <c:pt idx="8579">
                  <c:v>22288.78125</c:v>
                </c:pt>
                <c:pt idx="8580">
                  <c:v>23436.6484375</c:v>
                </c:pt>
                <c:pt idx="8581">
                  <c:v>23903.0625</c:v>
                </c:pt>
                <c:pt idx="8582">
                  <c:v>18122.3125</c:v>
                </c:pt>
                <c:pt idx="8583">
                  <c:v>16525.15625</c:v>
                </c:pt>
                <c:pt idx="8584">
                  <c:v>15049.5625</c:v>
                </c:pt>
                <c:pt idx="8585">
                  <c:v>16105.5390625</c:v>
                </c:pt>
                <c:pt idx="8586">
                  <c:v>18095.8984375</c:v>
                </c:pt>
                <c:pt idx="8587">
                  <c:v>19488.76953125</c:v>
                </c:pt>
                <c:pt idx="8588">
                  <c:v>19905.3046875</c:v>
                </c:pt>
                <c:pt idx="8589">
                  <c:v>18852.92578125</c:v>
                </c:pt>
                <c:pt idx="8590">
                  <c:v>17257.62890625</c:v>
                </c:pt>
                <c:pt idx="8591">
                  <c:v>15005.9765625</c:v>
                </c:pt>
                <c:pt idx="8592">
                  <c:v>13317.703125</c:v>
                </c:pt>
                <c:pt idx="8593">
                  <c:v>16100.3359375</c:v>
                </c:pt>
                <c:pt idx="8594">
                  <c:v>19995.16796875</c:v>
                </c:pt>
                <c:pt idx="8595">
                  <c:v>17205.6953125</c:v>
                </c:pt>
                <c:pt idx="8596">
                  <c:v>16447.640625</c:v>
                </c:pt>
                <c:pt idx="8597">
                  <c:v>20298.609375</c:v>
                </c:pt>
                <c:pt idx="8598">
                  <c:v>19696.28125</c:v>
                </c:pt>
                <c:pt idx="8599">
                  <c:v>19169.90625</c:v>
                </c:pt>
                <c:pt idx="8600">
                  <c:v>21116.796875</c:v>
                </c:pt>
                <c:pt idx="8601">
                  <c:v>19996.296875</c:v>
                </c:pt>
                <c:pt idx="8602">
                  <c:v>17431.78125</c:v>
                </c:pt>
                <c:pt idx="8603">
                  <c:v>12643.4921875</c:v>
                </c:pt>
                <c:pt idx="8604">
                  <c:v>18039.9375</c:v>
                </c:pt>
                <c:pt idx="8605">
                  <c:v>21877.17578125</c:v>
                </c:pt>
                <c:pt idx="8606">
                  <c:v>20749.1015625</c:v>
                </c:pt>
                <c:pt idx="8607">
                  <c:v>19679.12890625</c:v>
                </c:pt>
                <c:pt idx="8608">
                  <c:v>19850.82421875</c:v>
                </c:pt>
                <c:pt idx="8609">
                  <c:v>20735.1328125</c:v>
                </c:pt>
                <c:pt idx="8610">
                  <c:v>21680.75390625</c:v>
                </c:pt>
                <c:pt idx="8611">
                  <c:v>20782.09375</c:v>
                </c:pt>
                <c:pt idx="8612">
                  <c:v>13328.3671875</c:v>
                </c:pt>
                <c:pt idx="8613">
                  <c:v>8832.53125</c:v>
                </c:pt>
                <c:pt idx="8614">
                  <c:v>13944.7109375</c:v>
                </c:pt>
                <c:pt idx="8615">
                  <c:v>10820.25</c:v>
                </c:pt>
                <c:pt idx="8616">
                  <c:v>10308.1171875</c:v>
                </c:pt>
                <c:pt idx="8617">
                  <c:v>8465.484375</c:v>
                </c:pt>
                <c:pt idx="8618">
                  <c:v>8889.78125</c:v>
                </c:pt>
                <c:pt idx="8619">
                  <c:v>10569.3515625</c:v>
                </c:pt>
                <c:pt idx="8620">
                  <c:v>12015.796875</c:v>
                </c:pt>
                <c:pt idx="8621">
                  <c:v>14255.546875</c:v>
                </c:pt>
                <c:pt idx="8622">
                  <c:v>10556.984375</c:v>
                </c:pt>
                <c:pt idx="8623">
                  <c:v>8462.5625</c:v>
                </c:pt>
                <c:pt idx="8624">
                  <c:v>4056.8984375</c:v>
                </c:pt>
                <c:pt idx="8625">
                  <c:v>14254.13671875</c:v>
                </c:pt>
                <c:pt idx="8626">
                  <c:v>13721.7265625</c:v>
                </c:pt>
                <c:pt idx="8627">
                  <c:v>17718.375</c:v>
                </c:pt>
                <c:pt idx="8628">
                  <c:v>15834.3828125</c:v>
                </c:pt>
                <c:pt idx="8629">
                  <c:v>13371.015625</c:v>
                </c:pt>
                <c:pt idx="8630">
                  <c:v>15391.328125</c:v>
                </c:pt>
                <c:pt idx="8631">
                  <c:v>17419.34375</c:v>
                </c:pt>
                <c:pt idx="8632">
                  <c:v>17788.5859375</c:v>
                </c:pt>
                <c:pt idx="8633">
                  <c:v>18894.375</c:v>
                </c:pt>
                <c:pt idx="8634">
                  <c:v>18826.4921875</c:v>
                </c:pt>
                <c:pt idx="8635">
                  <c:v>17319.33984375</c:v>
                </c:pt>
                <c:pt idx="8636">
                  <c:v>15147.421875</c:v>
                </c:pt>
                <c:pt idx="8637">
                  <c:v>13330.640625</c:v>
                </c:pt>
                <c:pt idx="8638">
                  <c:v>16464.328125</c:v>
                </c:pt>
                <c:pt idx="8639">
                  <c:v>19020.6640625</c:v>
                </c:pt>
                <c:pt idx="8640">
                  <c:v>18532.8984375</c:v>
                </c:pt>
                <c:pt idx="8641">
                  <c:v>18811.94921875</c:v>
                </c:pt>
                <c:pt idx="8642">
                  <c:v>20531.2265625</c:v>
                </c:pt>
                <c:pt idx="8643">
                  <c:v>22790.875</c:v>
                </c:pt>
                <c:pt idx="8644">
                  <c:v>21886.30078125</c:v>
                </c:pt>
                <c:pt idx="8645">
                  <c:v>18902.71875</c:v>
                </c:pt>
                <c:pt idx="8646">
                  <c:v>18552.56640625</c:v>
                </c:pt>
                <c:pt idx="8647">
                  <c:v>21663.19921875</c:v>
                </c:pt>
                <c:pt idx="8648">
                  <c:v>18253.16796875</c:v>
                </c:pt>
                <c:pt idx="8649">
                  <c:v>18540.27734375</c:v>
                </c:pt>
                <c:pt idx="8650">
                  <c:v>19422.08984375</c:v>
                </c:pt>
                <c:pt idx="8651">
                  <c:v>22418.3203125</c:v>
                </c:pt>
                <c:pt idx="8652">
                  <c:v>22542.94140625</c:v>
                </c:pt>
                <c:pt idx="8653">
                  <c:v>22220.90625</c:v>
                </c:pt>
                <c:pt idx="8654">
                  <c:v>21631.671875</c:v>
                </c:pt>
                <c:pt idx="8655">
                  <c:v>22976.16015625</c:v>
                </c:pt>
                <c:pt idx="8656">
                  <c:v>23104.83984375</c:v>
                </c:pt>
                <c:pt idx="8657">
                  <c:v>25743.8125</c:v>
                </c:pt>
                <c:pt idx="8658">
                  <c:v>24421.0859375</c:v>
                </c:pt>
                <c:pt idx="8659">
                  <c:v>22403.30859375</c:v>
                </c:pt>
                <c:pt idx="8660">
                  <c:v>24058.3203125</c:v>
                </c:pt>
                <c:pt idx="8661">
                  <c:v>25764.25390625</c:v>
                </c:pt>
                <c:pt idx="8662">
                  <c:v>25480.68359375</c:v>
                </c:pt>
                <c:pt idx="8663">
                  <c:v>20030.47265625</c:v>
                </c:pt>
                <c:pt idx="8664">
                  <c:v>19912.32421875</c:v>
                </c:pt>
                <c:pt idx="8665">
                  <c:v>21328.69921875</c:v>
                </c:pt>
                <c:pt idx="8666">
                  <c:v>23646.29296875</c:v>
                </c:pt>
                <c:pt idx="8667">
                  <c:v>25063.8203125</c:v>
                </c:pt>
                <c:pt idx="8668">
                  <c:v>22588.12109375</c:v>
                </c:pt>
                <c:pt idx="8669">
                  <c:v>20647.16015625</c:v>
                </c:pt>
                <c:pt idx="8670">
                  <c:v>20323.01953125</c:v>
                </c:pt>
                <c:pt idx="8671">
                  <c:v>25582.109375</c:v>
                </c:pt>
                <c:pt idx="8672">
                  <c:v>14506.7421875</c:v>
                </c:pt>
                <c:pt idx="8673">
                  <c:v>12582.328125</c:v>
                </c:pt>
                <c:pt idx="8674">
                  <c:v>18005.6484375</c:v>
                </c:pt>
                <c:pt idx="8675">
                  <c:v>17430.296875</c:v>
                </c:pt>
                <c:pt idx="8676">
                  <c:v>16304.0390625</c:v>
                </c:pt>
                <c:pt idx="8677">
                  <c:v>15853.87109375</c:v>
                </c:pt>
                <c:pt idx="8678">
                  <c:v>14781.3671875</c:v>
                </c:pt>
                <c:pt idx="8679">
                  <c:v>15874.84375</c:v>
                </c:pt>
                <c:pt idx="8680">
                  <c:v>17504.05859375</c:v>
                </c:pt>
                <c:pt idx="8681">
                  <c:v>17583.375</c:v>
                </c:pt>
                <c:pt idx="8682">
                  <c:v>18342.6484375</c:v>
                </c:pt>
                <c:pt idx="8683">
                  <c:v>17996.2578125</c:v>
                </c:pt>
                <c:pt idx="8684">
                  <c:v>16991.9609375</c:v>
                </c:pt>
                <c:pt idx="8685">
                  <c:v>17667.296875</c:v>
                </c:pt>
                <c:pt idx="8686">
                  <c:v>16202.1953125</c:v>
                </c:pt>
                <c:pt idx="8687">
                  <c:v>16648.0234375</c:v>
                </c:pt>
                <c:pt idx="8688">
                  <c:v>12978.828125</c:v>
                </c:pt>
                <c:pt idx="8689">
                  <c:v>10737.453125</c:v>
                </c:pt>
                <c:pt idx="8690">
                  <c:v>4563.5546875</c:v>
                </c:pt>
                <c:pt idx="8691">
                  <c:v>7298.9375</c:v>
                </c:pt>
                <c:pt idx="8692">
                  <c:v>14695.8046875</c:v>
                </c:pt>
                <c:pt idx="8693">
                  <c:v>16301.375</c:v>
                </c:pt>
                <c:pt idx="8694">
                  <c:v>13248.6171875</c:v>
                </c:pt>
                <c:pt idx="8695">
                  <c:v>12408.5703125</c:v>
                </c:pt>
                <c:pt idx="8696">
                  <c:v>12200.203125</c:v>
                </c:pt>
                <c:pt idx="8697">
                  <c:v>11716.3125</c:v>
                </c:pt>
                <c:pt idx="8698">
                  <c:v>12905.203125</c:v>
                </c:pt>
                <c:pt idx="8699">
                  <c:v>14504.2109375</c:v>
                </c:pt>
                <c:pt idx="8700">
                  <c:v>16717.3828125</c:v>
                </c:pt>
                <c:pt idx="8701">
                  <c:v>15823.99609375</c:v>
                </c:pt>
                <c:pt idx="8702">
                  <c:v>14660.484375</c:v>
                </c:pt>
                <c:pt idx="8703">
                  <c:v>13761.7265625</c:v>
                </c:pt>
                <c:pt idx="8704">
                  <c:v>12020.234375</c:v>
                </c:pt>
                <c:pt idx="8705">
                  <c:v>11353.328125</c:v>
                </c:pt>
                <c:pt idx="8706">
                  <c:v>12732.8359375</c:v>
                </c:pt>
                <c:pt idx="8707">
                  <c:v>14920.828125</c:v>
                </c:pt>
                <c:pt idx="8708">
                  <c:v>15755.5078125</c:v>
                </c:pt>
                <c:pt idx="8709">
                  <c:v>13359.2890625</c:v>
                </c:pt>
                <c:pt idx="8710">
                  <c:v>11402.4375</c:v>
                </c:pt>
                <c:pt idx="8711">
                  <c:v>14115.671875</c:v>
                </c:pt>
                <c:pt idx="8712">
                  <c:v>14664.5234375</c:v>
                </c:pt>
                <c:pt idx="8713">
                  <c:v>14149.9921875</c:v>
                </c:pt>
                <c:pt idx="8714">
                  <c:v>13191.609375</c:v>
                </c:pt>
                <c:pt idx="8715">
                  <c:v>15163.34375</c:v>
                </c:pt>
                <c:pt idx="8716">
                  <c:v>14824.56640625</c:v>
                </c:pt>
                <c:pt idx="8717">
                  <c:v>17629.9453125</c:v>
                </c:pt>
                <c:pt idx="8718">
                  <c:v>16148.4140625</c:v>
                </c:pt>
                <c:pt idx="8719">
                  <c:v>14162.859375</c:v>
                </c:pt>
                <c:pt idx="8720">
                  <c:v>13173.5078125</c:v>
                </c:pt>
                <c:pt idx="8721">
                  <c:v>15352.40625</c:v>
                </c:pt>
                <c:pt idx="8722">
                  <c:v>16627.8359375</c:v>
                </c:pt>
                <c:pt idx="8723">
                  <c:v>18132.8828125</c:v>
                </c:pt>
                <c:pt idx="8724">
                  <c:v>15612.875</c:v>
                </c:pt>
                <c:pt idx="8725">
                  <c:v>13246.2265625</c:v>
                </c:pt>
                <c:pt idx="8726">
                  <c:v>13489.8515625</c:v>
                </c:pt>
                <c:pt idx="8727">
                  <c:v>17548.1796875</c:v>
                </c:pt>
                <c:pt idx="8728">
                  <c:v>18188.1171875</c:v>
                </c:pt>
                <c:pt idx="8729">
                  <c:v>17917.58203125</c:v>
                </c:pt>
                <c:pt idx="8730">
                  <c:v>16866.50390625</c:v>
                </c:pt>
                <c:pt idx="8731">
                  <c:v>17433.37890625</c:v>
                </c:pt>
                <c:pt idx="8732">
                  <c:v>20592.734375</c:v>
                </c:pt>
                <c:pt idx="8733">
                  <c:v>19146.78125</c:v>
                </c:pt>
                <c:pt idx="8734">
                  <c:v>19827.671875</c:v>
                </c:pt>
                <c:pt idx="8735">
                  <c:v>19476.484375</c:v>
                </c:pt>
                <c:pt idx="8736">
                  <c:v>17702.6328125</c:v>
                </c:pt>
                <c:pt idx="8737">
                  <c:v>16084.96875</c:v>
                </c:pt>
                <c:pt idx="8738">
                  <c:v>16322.359375</c:v>
                </c:pt>
                <c:pt idx="8739">
                  <c:v>20596.9140625</c:v>
                </c:pt>
                <c:pt idx="8740">
                  <c:v>18519.234375</c:v>
                </c:pt>
                <c:pt idx="8741">
                  <c:v>16151.109375</c:v>
                </c:pt>
                <c:pt idx="8742">
                  <c:v>20455.078125</c:v>
                </c:pt>
                <c:pt idx="8743">
                  <c:v>19162.828125</c:v>
                </c:pt>
                <c:pt idx="8744">
                  <c:v>19680.6640625</c:v>
                </c:pt>
                <c:pt idx="8745">
                  <c:v>21035.9453125</c:v>
                </c:pt>
                <c:pt idx="8746">
                  <c:v>20866.765625</c:v>
                </c:pt>
                <c:pt idx="8747">
                  <c:v>22561.4921875</c:v>
                </c:pt>
                <c:pt idx="8748">
                  <c:v>21874.3359375</c:v>
                </c:pt>
                <c:pt idx="8749">
                  <c:v>21903.05859375</c:v>
                </c:pt>
                <c:pt idx="8750">
                  <c:v>21963.703125</c:v>
                </c:pt>
                <c:pt idx="8751">
                  <c:v>18309.2578125</c:v>
                </c:pt>
                <c:pt idx="8752">
                  <c:v>13996.65234375</c:v>
                </c:pt>
                <c:pt idx="8753">
                  <c:v>18315.75</c:v>
                </c:pt>
                <c:pt idx="8754">
                  <c:v>22319.3046875</c:v>
                </c:pt>
                <c:pt idx="8755">
                  <c:v>19560.19921875</c:v>
                </c:pt>
                <c:pt idx="8756">
                  <c:v>17866.2265625</c:v>
                </c:pt>
                <c:pt idx="8757">
                  <c:v>18038.4296875</c:v>
                </c:pt>
                <c:pt idx="8758">
                  <c:v>21390.01171875</c:v>
                </c:pt>
                <c:pt idx="8759">
                  <c:v>21495.4921875</c:v>
                </c:pt>
                <c:pt idx="8760">
                  <c:v>20555.3125</c:v>
                </c:pt>
                <c:pt idx="8761">
                  <c:v>20001.49609375</c:v>
                </c:pt>
                <c:pt idx="8762">
                  <c:v>26131.6640625</c:v>
                </c:pt>
                <c:pt idx="8763">
                  <c:v>27874.22265625</c:v>
                </c:pt>
                <c:pt idx="8764">
                  <c:v>27165.4453125</c:v>
                </c:pt>
                <c:pt idx="8765">
                  <c:v>26849.765625</c:v>
                </c:pt>
                <c:pt idx="8766">
                  <c:v>25708.12109375</c:v>
                </c:pt>
                <c:pt idx="8767">
                  <c:v>25213.41796875</c:v>
                </c:pt>
                <c:pt idx="8768">
                  <c:v>25688.00390625</c:v>
                </c:pt>
                <c:pt idx="8769">
                  <c:v>26728.73046875</c:v>
                </c:pt>
                <c:pt idx="8770">
                  <c:v>28142.18359375</c:v>
                </c:pt>
                <c:pt idx="8771">
                  <c:v>28499.4765625</c:v>
                </c:pt>
                <c:pt idx="8772">
                  <c:v>28013.47265625</c:v>
                </c:pt>
                <c:pt idx="8773">
                  <c:v>25755.078125</c:v>
                </c:pt>
                <c:pt idx="8774">
                  <c:v>25426.40625</c:v>
                </c:pt>
                <c:pt idx="8775">
                  <c:v>27792.49609375</c:v>
                </c:pt>
                <c:pt idx="8776">
                  <c:v>27997.58203125</c:v>
                </c:pt>
                <c:pt idx="8777">
                  <c:v>18501.328125</c:v>
                </c:pt>
                <c:pt idx="8778">
                  <c:v>17260.4453125</c:v>
                </c:pt>
                <c:pt idx="8779">
                  <c:v>14932.71875</c:v>
                </c:pt>
                <c:pt idx="8780">
                  <c:v>13267.1796875</c:v>
                </c:pt>
                <c:pt idx="8781">
                  <c:v>12175.7890625</c:v>
                </c:pt>
                <c:pt idx="8782">
                  <c:v>13256.78125</c:v>
                </c:pt>
                <c:pt idx="8783">
                  <c:v>14798.96875</c:v>
                </c:pt>
                <c:pt idx="8784">
                  <c:v>16057.921875</c:v>
                </c:pt>
                <c:pt idx="8785">
                  <c:v>17048.19140625</c:v>
                </c:pt>
                <c:pt idx="8786">
                  <c:v>15074.7734375</c:v>
                </c:pt>
                <c:pt idx="8787">
                  <c:v>11985.4921875</c:v>
                </c:pt>
                <c:pt idx="8788">
                  <c:v>11788.5703125</c:v>
                </c:pt>
                <c:pt idx="8789">
                  <c:v>18387.90234375</c:v>
                </c:pt>
                <c:pt idx="8790">
                  <c:v>17895.33984375</c:v>
                </c:pt>
                <c:pt idx="8791">
                  <c:v>18140.11328125</c:v>
                </c:pt>
                <c:pt idx="8792">
                  <c:v>14207.5859375</c:v>
                </c:pt>
                <c:pt idx="8793">
                  <c:v>13837.6640625</c:v>
                </c:pt>
                <c:pt idx="8794">
                  <c:v>12785.7265625</c:v>
                </c:pt>
                <c:pt idx="8795">
                  <c:v>10419.203125</c:v>
                </c:pt>
                <c:pt idx="8796">
                  <c:v>8941.0703125</c:v>
                </c:pt>
                <c:pt idx="8797">
                  <c:v>11255.75</c:v>
                </c:pt>
                <c:pt idx="8798">
                  <c:v>13619.8828125</c:v>
                </c:pt>
                <c:pt idx="8799">
                  <c:v>13241.8984375</c:v>
                </c:pt>
                <c:pt idx="8800">
                  <c:v>10336.875</c:v>
                </c:pt>
                <c:pt idx="8801">
                  <c:v>7582.9609375</c:v>
                </c:pt>
                <c:pt idx="8802">
                  <c:v>14528.65625</c:v>
                </c:pt>
                <c:pt idx="8803">
                  <c:v>12843.8203125</c:v>
                </c:pt>
                <c:pt idx="8804">
                  <c:v>9523.4375</c:v>
                </c:pt>
                <c:pt idx="8805">
                  <c:v>10649.0234375</c:v>
                </c:pt>
                <c:pt idx="8806">
                  <c:v>13713.1875</c:v>
                </c:pt>
                <c:pt idx="8807">
                  <c:v>22051.6328125</c:v>
                </c:pt>
                <c:pt idx="8808">
                  <c:v>25203.72265625</c:v>
                </c:pt>
                <c:pt idx="8809">
                  <c:v>22817.45703125</c:v>
                </c:pt>
                <c:pt idx="8810">
                  <c:v>20813.59375</c:v>
                </c:pt>
                <c:pt idx="8811">
                  <c:v>20420.0859375</c:v>
                </c:pt>
                <c:pt idx="8812">
                  <c:v>18219.3671875</c:v>
                </c:pt>
                <c:pt idx="8813">
                  <c:v>19223.7421875</c:v>
                </c:pt>
                <c:pt idx="8814">
                  <c:v>22057.11328125</c:v>
                </c:pt>
                <c:pt idx="8815">
                  <c:v>24431.3125</c:v>
                </c:pt>
                <c:pt idx="8816">
                  <c:v>21993.26171875</c:v>
                </c:pt>
                <c:pt idx="8817">
                  <c:v>23398.29296875</c:v>
                </c:pt>
                <c:pt idx="8818">
                  <c:v>24627.76953125</c:v>
                </c:pt>
                <c:pt idx="8819">
                  <c:v>23765.3046875</c:v>
                </c:pt>
                <c:pt idx="8820">
                  <c:v>23813.3359375</c:v>
                </c:pt>
                <c:pt idx="8821">
                  <c:v>25000.84375</c:v>
                </c:pt>
                <c:pt idx="8822">
                  <c:v>18050.765625</c:v>
                </c:pt>
                <c:pt idx="8823">
                  <c:v>14973.265625</c:v>
                </c:pt>
                <c:pt idx="8824">
                  <c:v>14277.78125</c:v>
                </c:pt>
                <c:pt idx="8825">
                  <c:v>13410.2265625</c:v>
                </c:pt>
                <c:pt idx="8826">
                  <c:v>15196.765625</c:v>
                </c:pt>
                <c:pt idx="8827">
                  <c:v>19667.3203125</c:v>
                </c:pt>
                <c:pt idx="8828">
                  <c:v>18554.9765625</c:v>
                </c:pt>
                <c:pt idx="8829">
                  <c:v>16108.8984375</c:v>
                </c:pt>
                <c:pt idx="8830">
                  <c:v>15177.0859375</c:v>
                </c:pt>
                <c:pt idx="8831">
                  <c:v>16608.7265625</c:v>
                </c:pt>
                <c:pt idx="8832">
                  <c:v>17814.3359375</c:v>
                </c:pt>
                <c:pt idx="8833">
                  <c:v>19155.578125</c:v>
                </c:pt>
                <c:pt idx="8834">
                  <c:v>18772.296875</c:v>
                </c:pt>
                <c:pt idx="8835">
                  <c:v>15973.515625</c:v>
                </c:pt>
                <c:pt idx="8836">
                  <c:v>12231.359375</c:v>
                </c:pt>
                <c:pt idx="8837">
                  <c:v>18540.140625</c:v>
                </c:pt>
                <c:pt idx="8838">
                  <c:v>18279.546875</c:v>
                </c:pt>
                <c:pt idx="8839">
                  <c:v>16562.6953125</c:v>
                </c:pt>
                <c:pt idx="8840">
                  <c:v>15515</c:v>
                </c:pt>
                <c:pt idx="8841">
                  <c:v>14165.6875</c:v>
                </c:pt>
                <c:pt idx="8842">
                  <c:v>14775.5234375</c:v>
                </c:pt>
                <c:pt idx="8843">
                  <c:v>17518.25</c:v>
                </c:pt>
                <c:pt idx="8844">
                  <c:v>15546.703125</c:v>
                </c:pt>
                <c:pt idx="8845">
                  <c:v>13870.515625</c:v>
                </c:pt>
                <c:pt idx="8846">
                  <c:v>13907.796875</c:v>
                </c:pt>
                <c:pt idx="8847">
                  <c:v>17546.4921875</c:v>
                </c:pt>
                <c:pt idx="8848">
                  <c:v>18436.63671875</c:v>
                </c:pt>
                <c:pt idx="8849">
                  <c:v>15327.078125</c:v>
                </c:pt>
                <c:pt idx="8850">
                  <c:v>13109.53125</c:v>
                </c:pt>
                <c:pt idx="8851">
                  <c:v>18361.359375</c:v>
                </c:pt>
                <c:pt idx="8852">
                  <c:v>16335.421875</c:v>
                </c:pt>
                <c:pt idx="8853">
                  <c:v>16030.4921875</c:v>
                </c:pt>
                <c:pt idx="8854">
                  <c:v>17738.5703125</c:v>
                </c:pt>
                <c:pt idx="8855">
                  <c:v>18618.484375</c:v>
                </c:pt>
                <c:pt idx="8856">
                  <c:v>17633.0234375</c:v>
                </c:pt>
                <c:pt idx="8857">
                  <c:v>18332.703125</c:v>
                </c:pt>
                <c:pt idx="8858">
                  <c:v>18492.3515625</c:v>
                </c:pt>
                <c:pt idx="8859">
                  <c:v>17897.046875</c:v>
                </c:pt>
                <c:pt idx="8860">
                  <c:v>16811.09375</c:v>
                </c:pt>
                <c:pt idx="8861">
                  <c:v>16740.375</c:v>
                </c:pt>
                <c:pt idx="8862">
                  <c:v>18404.6328125</c:v>
                </c:pt>
                <c:pt idx="8863">
                  <c:v>18576.7578125</c:v>
                </c:pt>
                <c:pt idx="8864">
                  <c:v>16449.1796875</c:v>
                </c:pt>
                <c:pt idx="8865">
                  <c:v>12482.1328125</c:v>
                </c:pt>
                <c:pt idx="8866">
                  <c:v>18528.3359375</c:v>
                </c:pt>
                <c:pt idx="8867">
                  <c:v>24253.82421875</c:v>
                </c:pt>
                <c:pt idx="8868">
                  <c:v>23797.08984375</c:v>
                </c:pt>
                <c:pt idx="8869">
                  <c:v>24642.90234375</c:v>
                </c:pt>
                <c:pt idx="8870">
                  <c:v>24209.58984375</c:v>
                </c:pt>
                <c:pt idx="8871">
                  <c:v>23986.8671875</c:v>
                </c:pt>
                <c:pt idx="8872">
                  <c:v>23754.25</c:v>
                </c:pt>
                <c:pt idx="8873">
                  <c:v>20387.96875</c:v>
                </c:pt>
                <c:pt idx="8874">
                  <c:v>22188.5546875</c:v>
                </c:pt>
                <c:pt idx="8875">
                  <c:v>23690.6875</c:v>
                </c:pt>
                <c:pt idx="8876">
                  <c:v>24055.67578125</c:v>
                </c:pt>
                <c:pt idx="8877">
                  <c:v>24540.63671875</c:v>
                </c:pt>
                <c:pt idx="8878">
                  <c:v>23953.98828125</c:v>
                </c:pt>
                <c:pt idx="8879">
                  <c:v>23064.58984375</c:v>
                </c:pt>
                <c:pt idx="8880">
                  <c:v>22806.78125</c:v>
                </c:pt>
                <c:pt idx="8881">
                  <c:v>24787.1640625</c:v>
                </c:pt>
                <c:pt idx="8882">
                  <c:v>22380.6328125</c:v>
                </c:pt>
                <c:pt idx="8883">
                  <c:v>21856.515625</c:v>
                </c:pt>
                <c:pt idx="8884">
                  <c:v>20645.0703125</c:v>
                </c:pt>
                <c:pt idx="8885">
                  <c:v>20553.71875</c:v>
                </c:pt>
                <c:pt idx="8886">
                  <c:v>20086.4921875</c:v>
                </c:pt>
                <c:pt idx="8887">
                  <c:v>20847.2734375</c:v>
                </c:pt>
                <c:pt idx="8888">
                  <c:v>21439.1171875</c:v>
                </c:pt>
                <c:pt idx="8889">
                  <c:v>18605.67578125</c:v>
                </c:pt>
                <c:pt idx="8890">
                  <c:v>14683.48046875</c:v>
                </c:pt>
                <c:pt idx="8891">
                  <c:v>15434.76171875</c:v>
                </c:pt>
                <c:pt idx="8892">
                  <c:v>21119.1640625</c:v>
                </c:pt>
                <c:pt idx="8893">
                  <c:v>20046.6484375</c:v>
                </c:pt>
                <c:pt idx="8894">
                  <c:v>19725.82421875</c:v>
                </c:pt>
                <c:pt idx="8895">
                  <c:v>21005.859375</c:v>
                </c:pt>
                <c:pt idx="8896">
                  <c:v>20880.60546875</c:v>
                </c:pt>
                <c:pt idx="8897">
                  <c:v>16430.1796875</c:v>
                </c:pt>
                <c:pt idx="8898">
                  <c:v>17192.734375</c:v>
                </c:pt>
                <c:pt idx="8899">
                  <c:v>16785.296875</c:v>
                </c:pt>
                <c:pt idx="8900">
                  <c:v>13990.5546875</c:v>
                </c:pt>
                <c:pt idx="8901">
                  <c:v>12076.5703125</c:v>
                </c:pt>
                <c:pt idx="8902">
                  <c:v>11379.7734375</c:v>
                </c:pt>
                <c:pt idx="8903">
                  <c:v>11718.7578125</c:v>
                </c:pt>
                <c:pt idx="8904">
                  <c:v>16194.1328125</c:v>
                </c:pt>
                <c:pt idx="8905">
                  <c:v>16096.984375</c:v>
                </c:pt>
                <c:pt idx="8906">
                  <c:v>14781.4453125</c:v>
                </c:pt>
                <c:pt idx="8907">
                  <c:v>15151.0078125</c:v>
                </c:pt>
                <c:pt idx="8908">
                  <c:v>16626.15625</c:v>
                </c:pt>
                <c:pt idx="8909">
                  <c:v>16938.1640625</c:v>
                </c:pt>
                <c:pt idx="8910">
                  <c:v>14287.9140625</c:v>
                </c:pt>
                <c:pt idx="8911">
                  <c:v>11058.515625</c:v>
                </c:pt>
                <c:pt idx="8912">
                  <c:v>12615.4453125</c:v>
                </c:pt>
                <c:pt idx="8913">
                  <c:v>13046.8984375</c:v>
                </c:pt>
                <c:pt idx="8914">
                  <c:v>10252.53125</c:v>
                </c:pt>
                <c:pt idx="8915">
                  <c:v>7678.3203125</c:v>
                </c:pt>
                <c:pt idx="8916">
                  <c:v>12763.09375</c:v>
                </c:pt>
                <c:pt idx="8917">
                  <c:v>12013.609375</c:v>
                </c:pt>
                <c:pt idx="8918">
                  <c:v>10486.5390625</c:v>
                </c:pt>
                <c:pt idx="8919">
                  <c:v>9780.34375</c:v>
                </c:pt>
                <c:pt idx="8920">
                  <c:v>8989.8984375</c:v>
                </c:pt>
                <c:pt idx="8921">
                  <c:v>9555.7265625</c:v>
                </c:pt>
                <c:pt idx="8922">
                  <c:v>9828.75</c:v>
                </c:pt>
                <c:pt idx="8923">
                  <c:v>11804.12109375</c:v>
                </c:pt>
                <c:pt idx="8924">
                  <c:v>13317.18359375</c:v>
                </c:pt>
                <c:pt idx="8925">
                  <c:v>12522.6015625</c:v>
                </c:pt>
                <c:pt idx="8926">
                  <c:v>13202.0625</c:v>
                </c:pt>
                <c:pt idx="8927">
                  <c:v>18554.02734375</c:v>
                </c:pt>
                <c:pt idx="8928">
                  <c:v>17307.9609375</c:v>
                </c:pt>
                <c:pt idx="8929">
                  <c:v>19007.5</c:v>
                </c:pt>
                <c:pt idx="8930">
                  <c:v>15118.8046875</c:v>
                </c:pt>
                <c:pt idx="8931">
                  <c:v>16408.484375</c:v>
                </c:pt>
                <c:pt idx="8932">
                  <c:v>18660.7265625</c:v>
                </c:pt>
                <c:pt idx="8933">
                  <c:v>16063.984375</c:v>
                </c:pt>
                <c:pt idx="8934">
                  <c:v>15373.53125</c:v>
                </c:pt>
                <c:pt idx="8935">
                  <c:v>16217.15234375</c:v>
                </c:pt>
                <c:pt idx="8936">
                  <c:v>19403.2578125</c:v>
                </c:pt>
                <c:pt idx="8937">
                  <c:v>18686.36328125</c:v>
                </c:pt>
                <c:pt idx="8938">
                  <c:v>18046.77734375</c:v>
                </c:pt>
                <c:pt idx="8939">
                  <c:v>19592.1640625</c:v>
                </c:pt>
                <c:pt idx="8940">
                  <c:v>19548.9296875</c:v>
                </c:pt>
                <c:pt idx="8941">
                  <c:v>18795.7421875</c:v>
                </c:pt>
                <c:pt idx="8942">
                  <c:v>22245.6953125</c:v>
                </c:pt>
                <c:pt idx="8943">
                  <c:v>22161.56640625</c:v>
                </c:pt>
                <c:pt idx="8944">
                  <c:v>20282.8984375</c:v>
                </c:pt>
                <c:pt idx="8945">
                  <c:v>18616.0859375</c:v>
                </c:pt>
                <c:pt idx="8946">
                  <c:v>16789.33984375</c:v>
                </c:pt>
                <c:pt idx="8947">
                  <c:v>14472.015625</c:v>
                </c:pt>
                <c:pt idx="8948">
                  <c:v>14066.17578125</c:v>
                </c:pt>
                <c:pt idx="8949">
                  <c:v>16137.96875</c:v>
                </c:pt>
                <c:pt idx="8950">
                  <c:v>18832.59765625</c:v>
                </c:pt>
                <c:pt idx="8951">
                  <c:v>22277.390625</c:v>
                </c:pt>
                <c:pt idx="8952">
                  <c:v>22468.99609375</c:v>
                </c:pt>
                <c:pt idx="8953">
                  <c:v>22396.1640625</c:v>
                </c:pt>
                <c:pt idx="8954">
                  <c:v>20868.453125</c:v>
                </c:pt>
                <c:pt idx="8955">
                  <c:v>21305.890625</c:v>
                </c:pt>
                <c:pt idx="8956">
                  <c:v>22582.88671875</c:v>
                </c:pt>
                <c:pt idx="8957">
                  <c:v>22976.28125</c:v>
                </c:pt>
                <c:pt idx="8958">
                  <c:v>21879.421875</c:v>
                </c:pt>
                <c:pt idx="8959">
                  <c:v>22608.71875</c:v>
                </c:pt>
                <c:pt idx="8960">
                  <c:v>22231.1640625</c:v>
                </c:pt>
                <c:pt idx="8961">
                  <c:v>24525.45703125</c:v>
                </c:pt>
                <c:pt idx="8962">
                  <c:v>22965.1640625</c:v>
                </c:pt>
                <c:pt idx="8963">
                  <c:v>23249.44140625</c:v>
                </c:pt>
                <c:pt idx="8964">
                  <c:v>24291.41015625</c:v>
                </c:pt>
                <c:pt idx="8965">
                  <c:v>23624.76953125</c:v>
                </c:pt>
                <c:pt idx="8966">
                  <c:v>23607.09375</c:v>
                </c:pt>
                <c:pt idx="8967">
                  <c:v>23712.7421875</c:v>
                </c:pt>
                <c:pt idx="8968">
                  <c:v>21517.390625</c:v>
                </c:pt>
                <c:pt idx="8969">
                  <c:v>20408.05078125</c:v>
                </c:pt>
                <c:pt idx="8970">
                  <c:v>21206.03515625</c:v>
                </c:pt>
                <c:pt idx="8971">
                  <c:v>24472.40234375</c:v>
                </c:pt>
                <c:pt idx="8972">
                  <c:v>24070.16015625</c:v>
                </c:pt>
                <c:pt idx="8973">
                  <c:v>22190.8984375</c:v>
                </c:pt>
                <c:pt idx="8974">
                  <c:v>21154.2265625</c:v>
                </c:pt>
                <c:pt idx="8975">
                  <c:v>23420.3203125</c:v>
                </c:pt>
                <c:pt idx="8976">
                  <c:v>21780.5703125</c:v>
                </c:pt>
                <c:pt idx="8977">
                  <c:v>21087.8046875</c:v>
                </c:pt>
                <c:pt idx="8978">
                  <c:v>22494.63671875</c:v>
                </c:pt>
                <c:pt idx="8979">
                  <c:v>24204.95703125</c:v>
                </c:pt>
                <c:pt idx="8980">
                  <c:v>22145.73828125</c:v>
                </c:pt>
                <c:pt idx="8981">
                  <c:v>22625.6640625</c:v>
                </c:pt>
                <c:pt idx="8982">
                  <c:v>23792.6640625</c:v>
                </c:pt>
                <c:pt idx="8983">
                  <c:v>21464.94921875</c:v>
                </c:pt>
                <c:pt idx="8984">
                  <c:v>20120.52734375</c:v>
                </c:pt>
                <c:pt idx="8985">
                  <c:v>20534.4375</c:v>
                </c:pt>
                <c:pt idx="8986">
                  <c:v>23853.86328125</c:v>
                </c:pt>
                <c:pt idx="8987">
                  <c:v>11472.4375</c:v>
                </c:pt>
                <c:pt idx="8988">
                  <c:v>9524.6328125</c:v>
                </c:pt>
                <c:pt idx="8989">
                  <c:v>6733.7109375</c:v>
                </c:pt>
                <c:pt idx="8990">
                  <c:v>5876.4609375</c:v>
                </c:pt>
                <c:pt idx="8991">
                  <c:v>9063.4375</c:v>
                </c:pt>
                <c:pt idx="8992">
                  <c:v>11860.5390625</c:v>
                </c:pt>
                <c:pt idx="8993">
                  <c:v>12593.734375</c:v>
                </c:pt>
                <c:pt idx="8994">
                  <c:v>13576.453125</c:v>
                </c:pt>
                <c:pt idx="8995">
                  <c:v>14520.2578125</c:v>
                </c:pt>
                <c:pt idx="8996">
                  <c:v>14765.6953125</c:v>
                </c:pt>
                <c:pt idx="8997">
                  <c:v>14181.140625</c:v>
                </c:pt>
                <c:pt idx="8998">
                  <c:v>11439.671875</c:v>
                </c:pt>
                <c:pt idx="8999">
                  <c:v>8229.1328125</c:v>
                </c:pt>
                <c:pt idx="9000">
                  <c:v>12109.515625</c:v>
                </c:pt>
                <c:pt idx="9001">
                  <c:v>12721.3828125</c:v>
                </c:pt>
                <c:pt idx="9002">
                  <c:v>16599.421875</c:v>
                </c:pt>
                <c:pt idx="9003">
                  <c:v>15586.5390625</c:v>
                </c:pt>
                <c:pt idx="9004">
                  <c:v>14130.3359375</c:v>
                </c:pt>
                <c:pt idx="9005">
                  <c:v>13272.3671875</c:v>
                </c:pt>
                <c:pt idx="9006">
                  <c:v>13874.9765625</c:v>
                </c:pt>
                <c:pt idx="9007">
                  <c:v>15020.2265625</c:v>
                </c:pt>
                <c:pt idx="9008">
                  <c:v>17694.4375</c:v>
                </c:pt>
                <c:pt idx="9009">
                  <c:v>15997.09375</c:v>
                </c:pt>
                <c:pt idx="9010">
                  <c:v>13112.7578125</c:v>
                </c:pt>
                <c:pt idx="9011">
                  <c:v>11293.1875</c:v>
                </c:pt>
                <c:pt idx="9012">
                  <c:v>7429.6875</c:v>
                </c:pt>
                <c:pt idx="9013">
                  <c:v>16156.3203125</c:v>
                </c:pt>
                <c:pt idx="9014">
                  <c:v>17680.87109375</c:v>
                </c:pt>
                <c:pt idx="9015">
                  <c:v>17086.02734375</c:v>
                </c:pt>
                <c:pt idx="9016">
                  <c:v>13766.2421875</c:v>
                </c:pt>
                <c:pt idx="9017">
                  <c:v>18989.2734375</c:v>
                </c:pt>
                <c:pt idx="9018">
                  <c:v>16545.1484375</c:v>
                </c:pt>
                <c:pt idx="9019">
                  <c:v>14301.953125</c:v>
                </c:pt>
                <c:pt idx="9020">
                  <c:v>12235.7890625</c:v>
                </c:pt>
                <c:pt idx="9021">
                  <c:v>12593.9609375</c:v>
                </c:pt>
                <c:pt idx="9022">
                  <c:v>16061.6953125</c:v>
                </c:pt>
                <c:pt idx="9023">
                  <c:v>17669.53515625</c:v>
                </c:pt>
                <c:pt idx="9024">
                  <c:v>19192.81640625</c:v>
                </c:pt>
                <c:pt idx="9025">
                  <c:v>20303.19921875</c:v>
                </c:pt>
                <c:pt idx="9026">
                  <c:v>21285.97265625</c:v>
                </c:pt>
                <c:pt idx="9027">
                  <c:v>21053.27734375</c:v>
                </c:pt>
                <c:pt idx="9028">
                  <c:v>18037.9609375</c:v>
                </c:pt>
                <c:pt idx="9029">
                  <c:v>15030.46875</c:v>
                </c:pt>
                <c:pt idx="9030">
                  <c:v>12140.0546875</c:v>
                </c:pt>
                <c:pt idx="9031">
                  <c:v>19273.3671875</c:v>
                </c:pt>
                <c:pt idx="9032">
                  <c:v>26025.50390625</c:v>
                </c:pt>
                <c:pt idx="9033">
                  <c:v>25808.09375</c:v>
                </c:pt>
                <c:pt idx="9034">
                  <c:v>26172.5234375</c:v>
                </c:pt>
                <c:pt idx="9035">
                  <c:v>22482.51953125</c:v>
                </c:pt>
                <c:pt idx="9036">
                  <c:v>26793.62890625</c:v>
                </c:pt>
                <c:pt idx="9037">
                  <c:v>25022.1640625</c:v>
                </c:pt>
                <c:pt idx="9038">
                  <c:v>23925.08203125</c:v>
                </c:pt>
                <c:pt idx="9039">
                  <c:v>23792.20703125</c:v>
                </c:pt>
                <c:pt idx="9040">
                  <c:v>23959.2421875</c:v>
                </c:pt>
                <c:pt idx="9041">
                  <c:v>26185.55859375</c:v>
                </c:pt>
                <c:pt idx="9042">
                  <c:v>24756.24609375</c:v>
                </c:pt>
                <c:pt idx="9043">
                  <c:v>26507.359375</c:v>
                </c:pt>
                <c:pt idx="9044">
                  <c:v>25649.1796875</c:v>
                </c:pt>
                <c:pt idx="9045">
                  <c:v>25905.8984375</c:v>
                </c:pt>
                <c:pt idx="9046">
                  <c:v>25666.46484375</c:v>
                </c:pt>
                <c:pt idx="9047">
                  <c:v>9497.7421875</c:v>
                </c:pt>
                <c:pt idx="9048">
                  <c:v>9277.5859375</c:v>
                </c:pt>
                <c:pt idx="9049">
                  <c:v>11217.4765625</c:v>
                </c:pt>
                <c:pt idx="9050">
                  <c:v>10484.78125</c:v>
                </c:pt>
                <c:pt idx="9051">
                  <c:v>8340.421875</c:v>
                </c:pt>
                <c:pt idx="9052">
                  <c:v>11709.0703125</c:v>
                </c:pt>
                <c:pt idx="9053">
                  <c:v>11809.484375</c:v>
                </c:pt>
                <c:pt idx="9054">
                  <c:v>8815.4375</c:v>
                </c:pt>
                <c:pt idx="9055">
                  <c:v>3337.203125</c:v>
                </c:pt>
                <c:pt idx="9056">
                  <c:v>7849.8046875</c:v>
                </c:pt>
                <c:pt idx="9057">
                  <c:v>10304.046875</c:v>
                </c:pt>
                <c:pt idx="9058">
                  <c:v>8953.1484375</c:v>
                </c:pt>
                <c:pt idx="9059">
                  <c:v>11168.8515625</c:v>
                </c:pt>
                <c:pt idx="9060">
                  <c:v>10830.9765625</c:v>
                </c:pt>
                <c:pt idx="9061">
                  <c:v>10604.5</c:v>
                </c:pt>
                <c:pt idx="9062">
                  <c:v>2544.25</c:v>
                </c:pt>
                <c:pt idx="9063">
                  <c:v>3467.1484375</c:v>
                </c:pt>
                <c:pt idx="9064">
                  <c:v>-442.8515625</c:v>
                </c:pt>
                <c:pt idx="9065">
                  <c:v>-5869.3984375</c:v>
                </c:pt>
                <c:pt idx="9066">
                  <c:v>-7029.4921875</c:v>
                </c:pt>
                <c:pt idx="9067">
                  <c:v>-5306.4453125</c:v>
                </c:pt>
                <c:pt idx="9068">
                  <c:v>-7784.3046875</c:v>
                </c:pt>
                <c:pt idx="9069">
                  <c:v>-2690.0546875</c:v>
                </c:pt>
                <c:pt idx="9070">
                  <c:v>-1885.6875</c:v>
                </c:pt>
                <c:pt idx="9071">
                  <c:v>-1273.3359375</c:v>
                </c:pt>
                <c:pt idx="9072">
                  <c:v>-1538.1796875</c:v>
                </c:pt>
                <c:pt idx="9073">
                  <c:v>-2713.265625</c:v>
                </c:pt>
                <c:pt idx="9074">
                  <c:v>-5571.0703125</c:v>
                </c:pt>
                <c:pt idx="9075">
                  <c:v>-3740.796875</c:v>
                </c:pt>
                <c:pt idx="9076">
                  <c:v>-8025.65625</c:v>
                </c:pt>
                <c:pt idx="9077">
                  <c:v>21755.7890625</c:v>
                </c:pt>
                <c:pt idx="9078">
                  <c:v>16167.4375</c:v>
                </c:pt>
                <c:pt idx="9079">
                  <c:v>21947.1953125</c:v>
                </c:pt>
                <c:pt idx="9080">
                  <c:v>20743.5</c:v>
                </c:pt>
                <c:pt idx="9081">
                  <c:v>23254.40234375</c:v>
                </c:pt>
                <c:pt idx="9082">
                  <c:v>20757.703125</c:v>
                </c:pt>
                <c:pt idx="9083">
                  <c:v>17162.390625</c:v>
                </c:pt>
                <c:pt idx="9084">
                  <c:v>16935.3671875</c:v>
                </c:pt>
                <c:pt idx="9085">
                  <c:v>17963.92578125</c:v>
                </c:pt>
                <c:pt idx="9086">
                  <c:v>20854.9921875</c:v>
                </c:pt>
                <c:pt idx="9087">
                  <c:v>24507.9921875</c:v>
                </c:pt>
                <c:pt idx="9088">
                  <c:v>21419.54296875</c:v>
                </c:pt>
                <c:pt idx="9089">
                  <c:v>20778.53515625</c:v>
                </c:pt>
                <c:pt idx="9090">
                  <c:v>22943.8671875</c:v>
                </c:pt>
                <c:pt idx="9091">
                  <c:v>24522.89453125</c:v>
                </c:pt>
                <c:pt idx="9092">
                  <c:v>23444.3125</c:v>
                </c:pt>
                <c:pt idx="9093">
                  <c:v>22414.82421875</c:v>
                </c:pt>
                <c:pt idx="9094">
                  <c:v>23046.1328125</c:v>
                </c:pt>
                <c:pt idx="9095">
                  <c:v>21063.2421875</c:v>
                </c:pt>
                <c:pt idx="9096">
                  <c:v>15478.95703125</c:v>
                </c:pt>
                <c:pt idx="9097">
                  <c:v>19971.7421875</c:v>
                </c:pt>
                <c:pt idx="9098">
                  <c:v>24235.5</c:v>
                </c:pt>
                <c:pt idx="9099">
                  <c:v>21225.76171875</c:v>
                </c:pt>
                <c:pt idx="9100">
                  <c:v>19832.03125</c:v>
                </c:pt>
                <c:pt idx="9101">
                  <c:v>20274.34765625</c:v>
                </c:pt>
                <c:pt idx="9102">
                  <c:v>22236.10546875</c:v>
                </c:pt>
                <c:pt idx="9103">
                  <c:v>22667.7109375</c:v>
                </c:pt>
                <c:pt idx="9104">
                  <c:v>20917.52734375</c:v>
                </c:pt>
                <c:pt idx="9105">
                  <c:v>20306.23046875</c:v>
                </c:pt>
                <c:pt idx="9106">
                  <c:v>24153.765625</c:v>
                </c:pt>
                <c:pt idx="9107">
                  <c:v>19566.1484375</c:v>
                </c:pt>
                <c:pt idx="9108">
                  <c:v>16942.8125</c:v>
                </c:pt>
                <c:pt idx="9109">
                  <c:v>16120.0625</c:v>
                </c:pt>
                <c:pt idx="9110">
                  <c:v>15368.3359375</c:v>
                </c:pt>
                <c:pt idx="9111">
                  <c:v>16288.53125</c:v>
                </c:pt>
                <c:pt idx="9112">
                  <c:v>18026.7109375</c:v>
                </c:pt>
                <c:pt idx="9113">
                  <c:v>16198.5859375</c:v>
                </c:pt>
                <c:pt idx="9114">
                  <c:v>19030.2109375</c:v>
                </c:pt>
                <c:pt idx="9115">
                  <c:v>18840.25</c:v>
                </c:pt>
                <c:pt idx="9116">
                  <c:v>19281.6171875</c:v>
                </c:pt>
                <c:pt idx="9117">
                  <c:v>18348.6015625</c:v>
                </c:pt>
                <c:pt idx="9118">
                  <c:v>17992.46875</c:v>
                </c:pt>
                <c:pt idx="9119">
                  <c:v>18983.421875</c:v>
                </c:pt>
                <c:pt idx="9120">
                  <c:v>17431.8828125</c:v>
                </c:pt>
                <c:pt idx="9121">
                  <c:v>17084.828125</c:v>
                </c:pt>
                <c:pt idx="9122">
                  <c:v>15660.4921875</c:v>
                </c:pt>
                <c:pt idx="9123">
                  <c:v>12876.9453125</c:v>
                </c:pt>
                <c:pt idx="9124">
                  <c:v>12289.8203125</c:v>
                </c:pt>
                <c:pt idx="9125">
                  <c:v>11932.9453125</c:v>
                </c:pt>
                <c:pt idx="9126">
                  <c:v>13250.89453125</c:v>
                </c:pt>
                <c:pt idx="9127">
                  <c:v>14986.75390625</c:v>
                </c:pt>
                <c:pt idx="9128">
                  <c:v>15876.328125</c:v>
                </c:pt>
                <c:pt idx="9129">
                  <c:v>13116.609375</c:v>
                </c:pt>
                <c:pt idx="9130">
                  <c:v>15418.5546875</c:v>
                </c:pt>
                <c:pt idx="9131">
                  <c:v>13729.1953125</c:v>
                </c:pt>
                <c:pt idx="9132">
                  <c:v>12126.7421875</c:v>
                </c:pt>
                <c:pt idx="9133">
                  <c:v>12521.8046875</c:v>
                </c:pt>
                <c:pt idx="9134">
                  <c:v>14933.40625</c:v>
                </c:pt>
                <c:pt idx="9135">
                  <c:v>15079.62890625</c:v>
                </c:pt>
                <c:pt idx="9136">
                  <c:v>15522.703125</c:v>
                </c:pt>
                <c:pt idx="9137">
                  <c:v>25042.2109375</c:v>
                </c:pt>
                <c:pt idx="9138">
                  <c:v>23364.38671875</c:v>
                </c:pt>
                <c:pt idx="9139">
                  <c:v>23594.43359375</c:v>
                </c:pt>
                <c:pt idx="9140">
                  <c:v>24088.69140625</c:v>
                </c:pt>
                <c:pt idx="9141">
                  <c:v>24791.15625</c:v>
                </c:pt>
                <c:pt idx="9142">
                  <c:v>24405</c:v>
                </c:pt>
                <c:pt idx="9143">
                  <c:v>25116.140625</c:v>
                </c:pt>
                <c:pt idx="9144">
                  <c:v>25155.77734375</c:v>
                </c:pt>
                <c:pt idx="9145">
                  <c:v>24436.265625</c:v>
                </c:pt>
                <c:pt idx="9146">
                  <c:v>22628.76953125</c:v>
                </c:pt>
                <c:pt idx="9147">
                  <c:v>22336.8046875</c:v>
                </c:pt>
                <c:pt idx="9148">
                  <c:v>24672.25390625</c:v>
                </c:pt>
                <c:pt idx="9149">
                  <c:v>24742.05859375</c:v>
                </c:pt>
                <c:pt idx="9150">
                  <c:v>25243.99609375</c:v>
                </c:pt>
                <c:pt idx="9151">
                  <c:v>25506.0390625</c:v>
                </c:pt>
                <c:pt idx="9152">
                  <c:v>16133.6328125</c:v>
                </c:pt>
                <c:pt idx="9153">
                  <c:v>14291.3515625</c:v>
                </c:pt>
                <c:pt idx="9154">
                  <c:v>16002.7109375</c:v>
                </c:pt>
                <c:pt idx="9155">
                  <c:v>13372.28125</c:v>
                </c:pt>
                <c:pt idx="9156">
                  <c:v>10999.0625</c:v>
                </c:pt>
                <c:pt idx="9157">
                  <c:v>13619.25</c:v>
                </c:pt>
                <c:pt idx="9158">
                  <c:v>14473.4609375</c:v>
                </c:pt>
                <c:pt idx="9159">
                  <c:v>12424</c:v>
                </c:pt>
                <c:pt idx="9160">
                  <c:v>11058.5625</c:v>
                </c:pt>
                <c:pt idx="9161">
                  <c:v>10502.984375</c:v>
                </c:pt>
                <c:pt idx="9162">
                  <c:v>12477.2421875</c:v>
                </c:pt>
                <c:pt idx="9163">
                  <c:v>14818.890625</c:v>
                </c:pt>
                <c:pt idx="9164">
                  <c:v>15498.5390625</c:v>
                </c:pt>
                <c:pt idx="9165">
                  <c:v>14965.984375</c:v>
                </c:pt>
                <c:pt idx="9166">
                  <c:v>16303.7109375</c:v>
                </c:pt>
                <c:pt idx="9167">
                  <c:v>16482.125</c:v>
                </c:pt>
                <c:pt idx="9168">
                  <c:v>15661.3203125</c:v>
                </c:pt>
                <c:pt idx="9169">
                  <c:v>16801.3984375</c:v>
                </c:pt>
                <c:pt idx="9170">
                  <c:v>15578.8671875</c:v>
                </c:pt>
                <c:pt idx="9171">
                  <c:v>11979.71875</c:v>
                </c:pt>
                <c:pt idx="9172">
                  <c:v>9977.828125</c:v>
                </c:pt>
                <c:pt idx="9173">
                  <c:v>15040.515625</c:v>
                </c:pt>
                <c:pt idx="9174">
                  <c:v>16776.609375</c:v>
                </c:pt>
                <c:pt idx="9175">
                  <c:v>15459.453125</c:v>
                </c:pt>
                <c:pt idx="9176">
                  <c:v>14708.9921875</c:v>
                </c:pt>
                <c:pt idx="9177">
                  <c:v>14705.7890625</c:v>
                </c:pt>
                <c:pt idx="9178">
                  <c:v>14880.4375</c:v>
                </c:pt>
                <c:pt idx="9179">
                  <c:v>16886.0078125</c:v>
                </c:pt>
                <c:pt idx="9180">
                  <c:v>14931.8359375</c:v>
                </c:pt>
                <c:pt idx="9181">
                  <c:v>17403.296875</c:v>
                </c:pt>
                <c:pt idx="9182">
                  <c:v>17850.15625</c:v>
                </c:pt>
                <c:pt idx="9183">
                  <c:v>16944.609375</c:v>
                </c:pt>
                <c:pt idx="9184">
                  <c:v>14792.28125</c:v>
                </c:pt>
                <c:pt idx="9185">
                  <c:v>13468.4765625</c:v>
                </c:pt>
                <c:pt idx="9186">
                  <c:v>15286.890625</c:v>
                </c:pt>
                <c:pt idx="9187">
                  <c:v>16169.671875</c:v>
                </c:pt>
                <c:pt idx="9188">
                  <c:v>18137.96875</c:v>
                </c:pt>
                <c:pt idx="9189">
                  <c:v>18317.4453125</c:v>
                </c:pt>
                <c:pt idx="9190">
                  <c:v>16911.5703125</c:v>
                </c:pt>
                <c:pt idx="9191">
                  <c:v>14586.015625</c:v>
                </c:pt>
                <c:pt idx="9192">
                  <c:v>12620.7734375</c:v>
                </c:pt>
                <c:pt idx="9193">
                  <c:v>9876.1796875</c:v>
                </c:pt>
                <c:pt idx="9194">
                  <c:v>17304.5078125</c:v>
                </c:pt>
                <c:pt idx="9195">
                  <c:v>17713.9765625</c:v>
                </c:pt>
                <c:pt idx="9196">
                  <c:v>16426.375</c:v>
                </c:pt>
                <c:pt idx="9197">
                  <c:v>20452.51953125</c:v>
                </c:pt>
                <c:pt idx="9198">
                  <c:v>21602.1171875</c:v>
                </c:pt>
                <c:pt idx="9199">
                  <c:v>21866.9375</c:v>
                </c:pt>
                <c:pt idx="9200">
                  <c:v>19801.48046875</c:v>
                </c:pt>
                <c:pt idx="9201">
                  <c:v>19738.98828125</c:v>
                </c:pt>
                <c:pt idx="9202">
                  <c:v>22282.46875</c:v>
                </c:pt>
                <c:pt idx="9203">
                  <c:v>22030.3984375</c:v>
                </c:pt>
                <c:pt idx="9204">
                  <c:v>20999.0234375</c:v>
                </c:pt>
                <c:pt idx="9205">
                  <c:v>21836.0546875</c:v>
                </c:pt>
                <c:pt idx="9206">
                  <c:v>19131.90625</c:v>
                </c:pt>
                <c:pt idx="9207">
                  <c:v>16926.9453125</c:v>
                </c:pt>
                <c:pt idx="9208">
                  <c:v>12006.9375</c:v>
                </c:pt>
                <c:pt idx="9209">
                  <c:v>12317.7265625</c:v>
                </c:pt>
                <c:pt idx="9210">
                  <c:v>19330.71875</c:v>
                </c:pt>
                <c:pt idx="9211">
                  <c:v>21733.3359375</c:v>
                </c:pt>
                <c:pt idx="9212">
                  <c:v>18389.6328125</c:v>
                </c:pt>
                <c:pt idx="9213">
                  <c:v>16184.86328125</c:v>
                </c:pt>
                <c:pt idx="9214">
                  <c:v>14404.734375</c:v>
                </c:pt>
                <c:pt idx="9215">
                  <c:v>11884.81640625</c:v>
                </c:pt>
                <c:pt idx="9216">
                  <c:v>9934.09375</c:v>
                </c:pt>
                <c:pt idx="9217">
                  <c:v>9996.25390625</c:v>
                </c:pt>
                <c:pt idx="9218">
                  <c:v>11836.5703125</c:v>
                </c:pt>
                <c:pt idx="9219">
                  <c:v>14587.48046875</c:v>
                </c:pt>
                <c:pt idx="9220">
                  <c:v>18090.0234375</c:v>
                </c:pt>
                <c:pt idx="9221">
                  <c:v>19301.296875</c:v>
                </c:pt>
                <c:pt idx="9222">
                  <c:v>15945.734375</c:v>
                </c:pt>
                <c:pt idx="9223">
                  <c:v>16783.515625</c:v>
                </c:pt>
                <c:pt idx="9224">
                  <c:v>18392.7890625</c:v>
                </c:pt>
                <c:pt idx="9225">
                  <c:v>18142.4921875</c:v>
                </c:pt>
                <c:pt idx="9226">
                  <c:v>18806.0625</c:v>
                </c:pt>
                <c:pt idx="9227">
                  <c:v>21066.890625</c:v>
                </c:pt>
                <c:pt idx="9228">
                  <c:v>21119.375</c:v>
                </c:pt>
                <c:pt idx="9229">
                  <c:v>22064.75</c:v>
                </c:pt>
                <c:pt idx="9230">
                  <c:v>21609.1640625</c:v>
                </c:pt>
                <c:pt idx="9231">
                  <c:v>21199.046875</c:v>
                </c:pt>
                <c:pt idx="9232">
                  <c:v>17563.09375</c:v>
                </c:pt>
                <c:pt idx="9233">
                  <c:v>21716.8125</c:v>
                </c:pt>
                <c:pt idx="9234">
                  <c:v>21749.6640625</c:v>
                </c:pt>
                <c:pt idx="9235">
                  <c:v>20603.15625</c:v>
                </c:pt>
                <c:pt idx="9236">
                  <c:v>20920.58984375</c:v>
                </c:pt>
                <c:pt idx="9237">
                  <c:v>21364.01171875</c:v>
                </c:pt>
                <c:pt idx="9238">
                  <c:v>21604.6015625</c:v>
                </c:pt>
                <c:pt idx="9239">
                  <c:v>20063.02734375</c:v>
                </c:pt>
                <c:pt idx="9240">
                  <c:v>19393.50390625</c:v>
                </c:pt>
                <c:pt idx="9241">
                  <c:v>17291.32421875</c:v>
                </c:pt>
                <c:pt idx="9242">
                  <c:v>20706.25</c:v>
                </c:pt>
                <c:pt idx="9243">
                  <c:v>21090.7578125</c:v>
                </c:pt>
                <c:pt idx="9244">
                  <c:v>21916.625</c:v>
                </c:pt>
                <c:pt idx="9245">
                  <c:v>20865.6328125</c:v>
                </c:pt>
                <c:pt idx="9246">
                  <c:v>18120.5625</c:v>
                </c:pt>
                <c:pt idx="9247">
                  <c:v>20544.3984375</c:v>
                </c:pt>
                <c:pt idx="9248">
                  <c:v>18550.125</c:v>
                </c:pt>
                <c:pt idx="9249">
                  <c:v>19235.59375</c:v>
                </c:pt>
                <c:pt idx="9250">
                  <c:v>18804.1484375</c:v>
                </c:pt>
                <c:pt idx="9251">
                  <c:v>20185.328125</c:v>
                </c:pt>
                <c:pt idx="9252">
                  <c:v>21907.3828125</c:v>
                </c:pt>
                <c:pt idx="9253">
                  <c:v>20431.609375</c:v>
                </c:pt>
                <c:pt idx="9254">
                  <c:v>16777.40625</c:v>
                </c:pt>
                <c:pt idx="9255">
                  <c:v>21836.87109375</c:v>
                </c:pt>
                <c:pt idx="9256">
                  <c:v>22220.98046875</c:v>
                </c:pt>
                <c:pt idx="9257">
                  <c:v>24781.1171875</c:v>
                </c:pt>
                <c:pt idx="9258">
                  <c:v>25763.40625</c:v>
                </c:pt>
                <c:pt idx="9259">
                  <c:v>25102.015625</c:v>
                </c:pt>
                <c:pt idx="9260">
                  <c:v>22377.984375</c:v>
                </c:pt>
                <c:pt idx="9261">
                  <c:v>23674.83203125</c:v>
                </c:pt>
                <c:pt idx="9262">
                  <c:v>21405.8984375</c:v>
                </c:pt>
                <c:pt idx="9263">
                  <c:v>21565.515625</c:v>
                </c:pt>
                <c:pt idx="9264">
                  <c:v>21116.9921875</c:v>
                </c:pt>
                <c:pt idx="9265">
                  <c:v>22273.71484375</c:v>
                </c:pt>
                <c:pt idx="9266">
                  <c:v>25484.3125</c:v>
                </c:pt>
                <c:pt idx="9267">
                  <c:v>23637.18359375</c:v>
                </c:pt>
                <c:pt idx="9268">
                  <c:v>22324.5546875</c:v>
                </c:pt>
                <c:pt idx="9269">
                  <c:v>18713.140625</c:v>
                </c:pt>
                <c:pt idx="9270">
                  <c:v>24517.4453125</c:v>
                </c:pt>
                <c:pt idx="9271">
                  <c:v>25287.20703125</c:v>
                </c:pt>
                <c:pt idx="9272">
                  <c:v>10590.2578125</c:v>
                </c:pt>
                <c:pt idx="9273">
                  <c:v>10567.3359375</c:v>
                </c:pt>
                <c:pt idx="9274">
                  <c:v>10905.5234375</c:v>
                </c:pt>
                <c:pt idx="9275">
                  <c:v>8051.7890625</c:v>
                </c:pt>
                <c:pt idx="9276">
                  <c:v>5883.46875</c:v>
                </c:pt>
                <c:pt idx="9277">
                  <c:v>10234.1015625</c:v>
                </c:pt>
                <c:pt idx="9278">
                  <c:v>9482.296875</c:v>
                </c:pt>
                <c:pt idx="9279">
                  <c:v>9982.75</c:v>
                </c:pt>
                <c:pt idx="9280">
                  <c:v>8181.859375</c:v>
                </c:pt>
                <c:pt idx="9281">
                  <c:v>3683.1796875</c:v>
                </c:pt>
                <c:pt idx="9282">
                  <c:v>6760.296875</c:v>
                </c:pt>
                <c:pt idx="9283">
                  <c:v>10584.3984375</c:v>
                </c:pt>
                <c:pt idx="9284">
                  <c:v>10869.296875</c:v>
                </c:pt>
                <c:pt idx="9285">
                  <c:v>9871.515625</c:v>
                </c:pt>
                <c:pt idx="9286">
                  <c:v>10592.2109375</c:v>
                </c:pt>
                <c:pt idx="9287">
                  <c:v>25921.83984375</c:v>
                </c:pt>
                <c:pt idx="9288">
                  <c:v>25714.1015625</c:v>
                </c:pt>
                <c:pt idx="9289">
                  <c:v>22798.2265625</c:v>
                </c:pt>
                <c:pt idx="9290">
                  <c:v>24629.2265625</c:v>
                </c:pt>
                <c:pt idx="9291">
                  <c:v>25760.375</c:v>
                </c:pt>
                <c:pt idx="9292">
                  <c:v>24690.4765625</c:v>
                </c:pt>
                <c:pt idx="9293">
                  <c:v>22251.21875</c:v>
                </c:pt>
                <c:pt idx="9294">
                  <c:v>25214.37109375</c:v>
                </c:pt>
                <c:pt idx="9295">
                  <c:v>22947.90625</c:v>
                </c:pt>
                <c:pt idx="9296">
                  <c:v>23024.18359375</c:v>
                </c:pt>
                <c:pt idx="9297">
                  <c:v>22569.515625</c:v>
                </c:pt>
                <c:pt idx="9298">
                  <c:v>24094.0390625</c:v>
                </c:pt>
                <c:pt idx="9299">
                  <c:v>25277.359375</c:v>
                </c:pt>
                <c:pt idx="9300">
                  <c:v>24019.11328125</c:v>
                </c:pt>
                <c:pt idx="9301">
                  <c:v>20783.9296875</c:v>
                </c:pt>
                <c:pt idx="9302">
                  <c:v>23341.28125</c:v>
                </c:pt>
                <c:pt idx="9303">
                  <c:v>23951.8359375</c:v>
                </c:pt>
                <c:pt idx="9304">
                  <c:v>22405.0390625</c:v>
                </c:pt>
                <c:pt idx="9305">
                  <c:v>21337.1953125</c:v>
                </c:pt>
                <c:pt idx="9306">
                  <c:v>21023.984375</c:v>
                </c:pt>
                <c:pt idx="9307">
                  <c:v>21453.484375</c:v>
                </c:pt>
                <c:pt idx="9308">
                  <c:v>23838.5390625</c:v>
                </c:pt>
                <c:pt idx="9309">
                  <c:v>24677.2109375</c:v>
                </c:pt>
                <c:pt idx="9310">
                  <c:v>24134.8046875</c:v>
                </c:pt>
                <c:pt idx="9311">
                  <c:v>22332.0234375</c:v>
                </c:pt>
                <c:pt idx="9312">
                  <c:v>23913.2421875</c:v>
                </c:pt>
                <c:pt idx="9313">
                  <c:v>23185.4765625</c:v>
                </c:pt>
                <c:pt idx="9314">
                  <c:v>23339.1953125</c:v>
                </c:pt>
                <c:pt idx="9315">
                  <c:v>24689.875</c:v>
                </c:pt>
                <c:pt idx="9316">
                  <c:v>21942.7890625</c:v>
                </c:pt>
                <c:pt idx="9317">
                  <c:v>17599.1875</c:v>
                </c:pt>
                <c:pt idx="9318">
                  <c:v>16805.1484375</c:v>
                </c:pt>
                <c:pt idx="9319">
                  <c:v>15561.34375</c:v>
                </c:pt>
                <c:pt idx="9320">
                  <c:v>16383.86328125</c:v>
                </c:pt>
                <c:pt idx="9321">
                  <c:v>18194.984375</c:v>
                </c:pt>
                <c:pt idx="9322">
                  <c:v>18990.34765625</c:v>
                </c:pt>
                <c:pt idx="9323">
                  <c:v>19619.09375</c:v>
                </c:pt>
                <c:pt idx="9324">
                  <c:v>18479.58984375</c:v>
                </c:pt>
                <c:pt idx="9325">
                  <c:v>19110.2109375</c:v>
                </c:pt>
                <c:pt idx="9326">
                  <c:v>18488.2421875</c:v>
                </c:pt>
                <c:pt idx="9327">
                  <c:v>17790.1328125</c:v>
                </c:pt>
                <c:pt idx="9328">
                  <c:v>18918.94921875</c:v>
                </c:pt>
                <c:pt idx="9329">
                  <c:v>18346.015625</c:v>
                </c:pt>
                <c:pt idx="9330">
                  <c:v>18178.02734375</c:v>
                </c:pt>
                <c:pt idx="9331">
                  <c:v>19328.87890625</c:v>
                </c:pt>
                <c:pt idx="9332">
                  <c:v>22070.390625</c:v>
                </c:pt>
                <c:pt idx="9333">
                  <c:v>23452.78125</c:v>
                </c:pt>
                <c:pt idx="9334">
                  <c:v>22653.234375</c:v>
                </c:pt>
                <c:pt idx="9335">
                  <c:v>21199.2109375</c:v>
                </c:pt>
                <c:pt idx="9336">
                  <c:v>22281.2890625</c:v>
                </c:pt>
                <c:pt idx="9337">
                  <c:v>20501.921875</c:v>
                </c:pt>
                <c:pt idx="9338">
                  <c:v>22470.03125</c:v>
                </c:pt>
                <c:pt idx="9339">
                  <c:v>21653.6171875</c:v>
                </c:pt>
                <c:pt idx="9340">
                  <c:v>21890.078125</c:v>
                </c:pt>
                <c:pt idx="9341">
                  <c:v>23093</c:v>
                </c:pt>
                <c:pt idx="9342">
                  <c:v>22532.140625</c:v>
                </c:pt>
                <c:pt idx="9343">
                  <c:v>22881.3828125</c:v>
                </c:pt>
                <c:pt idx="9344">
                  <c:v>22411.9921875</c:v>
                </c:pt>
                <c:pt idx="9345">
                  <c:v>21665.0703125</c:v>
                </c:pt>
                <c:pt idx="9346">
                  <c:v>19851.28125</c:v>
                </c:pt>
                <c:pt idx="9347">
                  <c:v>11331.1171875</c:v>
                </c:pt>
                <c:pt idx="9348">
                  <c:v>8779.28125</c:v>
                </c:pt>
                <c:pt idx="9349">
                  <c:v>14208.421875</c:v>
                </c:pt>
                <c:pt idx="9350">
                  <c:v>13062.5625</c:v>
                </c:pt>
                <c:pt idx="9351">
                  <c:v>11990.5859375</c:v>
                </c:pt>
                <c:pt idx="9352">
                  <c:v>11126.59375</c:v>
                </c:pt>
                <c:pt idx="9353">
                  <c:v>10126.4921875</c:v>
                </c:pt>
                <c:pt idx="9354">
                  <c:v>10391.25</c:v>
                </c:pt>
                <c:pt idx="9355">
                  <c:v>10083.8046875</c:v>
                </c:pt>
                <c:pt idx="9356">
                  <c:v>12055.9453125</c:v>
                </c:pt>
                <c:pt idx="9357">
                  <c:v>13790.27734375</c:v>
                </c:pt>
                <c:pt idx="9358">
                  <c:v>13418.3515625</c:v>
                </c:pt>
                <c:pt idx="9359">
                  <c:v>10637.953125</c:v>
                </c:pt>
                <c:pt idx="9360">
                  <c:v>12611.6640625</c:v>
                </c:pt>
                <c:pt idx="9361">
                  <c:v>13915.5</c:v>
                </c:pt>
                <c:pt idx="9362">
                  <c:v>24924.21875</c:v>
                </c:pt>
                <c:pt idx="9363">
                  <c:v>22855.57421875</c:v>
                </c:pt>
                <c:pt idx="9364">
                  <c:v>23466.3125</c:v>
                </c:pt>
                <c:pt idx="9365">
                  <c:v>24934.11328125</c:v>
                </c:pt>
                <c:pt idx="9366">
                  <c:v>25374.39453125</c:v>
                </c:pt>
                <c:pt idx="9367">
                  <c:v>25796.81640625</c:v>
                </c:pt>
                <c:pt idx="9368">
                  <c:v>24050.18359375</c:v>
                </c:pt>
                <c:pt idx="9369">
                  <c:v>23608.75390625</c:v>
                </c:pt>
                <c:pt idx="9370">
                  <c:v>23597.13671875</c:v>
                </c:pt>
                <c:pt idx="9371">
                  <c:v>24332.29296875</c:v>
                </c:pt>
                <c:pt idx="9372">
                  <c:v>25473.6640625</c:v>
                </c:pt>
                <c:pt idx="9373">
                  <c:v>24427.94140625</c:v>
                </c:pt>
                <c:pt idx="9374">
                  <c:v>25837.33984375</c:v>
                </c:pt>
                <c:pt idx="9375">
                  <c:v>23527.3046875</c:v>
                </c:pt>
                <c:pt idx="9376">
                  <c:v>25789.42578125</c:v>
                </c:pt>
                <c:pt idx="9377">
                  <c:v>14390.25</c:v>
                </c:pt>
                <c:pt idx="9378">
                  <c:v>12394.2734375</c:v>
                </c:pt>
                <c:pt idx="9379">
                  <c:v>10612.1328125</c:v>
                </c:pt>
                <c:pt idx="9380">
                  <c:v>10069.65625</c:v>
                </c:pt>
                <c:pt idx="9381">
                  <c:v>11006.28125</c:v>
                </c:pt>
                <c:pt idx="9382">
                  <c:v>13402.6171875</c:v>
                </c:pt>
                <c:pt idx="9383">
                  <c:v>14809.4609375</c:v>
                </c:pt>
                <c:pt idx="9384">
                  <c:v>15765.81640625</c:v>
                </c:pt>
                <c:pt idx="9385">
                  <c:v>15861.7109375</c:v>
                </c:pt>
                <c:pt idx="9386">
                  <c:v>14164.3046875</c:v>
                </c:pt>
                <c:pt idx="9387">
                  <c:v>11765.296875</c:v>
                </c:pt>
                <c:pt idx="9388">
                  <c:v>9854.421875</c:v>
                </c:pt>
                <c:pt idx="9389">
                  <c:v>12923.015625</c:v>
                </c:pt>
                <c:pt idx="9390">
                  <c:v>15682.83203125</c:v>
                </c:pt>
                <c:pt idx="9391">
                  <c:v>14439.6328125</c:v>
                </c:pt>
                <c:pt idx="9392">
                  <c:v>19298.34375</c:v>
                </c:pt>
                <c:pt idx="9393">
                  <c:v>17816.421875</c:v>
                </c:pt>
                <c:pt idx="9394">
                  <c:v>16513.921875</c:v>
                </c:pt>
                <c:pt idx="9395">
                  <c:v>17260.3125</c:v>
                </c:pt>
                <c:pt idx="9396">
                  <c:v>19395.75</c:v>
                </c:pt>
                <c:pt idx="9397">
                  <c:v>17108.9453125</c:v>
                </c:pt>
                <c:pt idx="9398">
                  <c:v>15697.921875</c:v>
                </c:pt>
                <c:pt idx="9399">
                  <c:v>16187.875</c:v>
                </c:pt>
                <c:pt idx="9400">
                  <c:v>19611.91015625</c:v>
                </c:pt>
                <c:pt idx="9401">
                  <c:v>19740.55859375</c:v>
                </c:pt>
                <c:pt idx="9402">
                  <c:v>16544.8671875</c:v>
                </c:pt>
                <c:pt idx="9403">
                  <c:v>14079.3828125</c:v>
                </c:pt>
                <c:pt idx="9404">
                  <c:v>18712.96484375</c:v>
                </c:pt>
                <c:pt idx="9405">
                  <c:v>19576.61328125</c:v>
                </c:pt>
                <c:pt idx="9406">
                  <c:v>19807.53515625</c:v>
                </c:pt>
                <c:pt idx="9407">
                  <c:v>23050.9921875</c:v>
                </c:pt>
                <c:pt idx="9408">
                  <c:v>23561.2734375</c:v>
                </c:pt>
                <c:pt idx="9409">
                  <c:v>25132.7734375</c:v>
                </c:pt>
                <c:pt idx="9410">
                  <c:v>24465.5546875</c:v>
                </c:pt>
                <c:pt idx="9411">
                  <c:v>24410.1953125</c:v>
                </c:pt>
                <c:pt idx="9412">
                  <c:v>21251.1875</c:v>
                </c:pt>
                <c:pt idx="9413">
                  <c:v>25470.0625</c:v>
                </c:pt>
                <c:pt idx="9414">
                  <c:v>24003.3984375</c:v>
                </c:pt>
                <c:pt idx="9415">
                  <c:v>25322.265625</c:v>
                </c:pt>
                <c:pt idx="9416">
                  <c:v>22431.8359375</c:v>
                </c:pt>
                <c:pt idx="9417">
                  <c:v>22190.0234375</c:v>
                </c:pt>
                <c:pt idx="9418">
                  <c:v>22840.484375</c:v>
                </c:pt>
                <c:pt idx="9419">
                  <c:v>24075.7265625</c:v>
                </c:pt>
                <c:pt idx="9420">
                  <c:v>24540.8671875</c:v>
                </c:pt>
                <c:pt idx="9421">
                  <c:v>25971.015625</c:v>
                </c:pt>
                <c:pt idx="9422">
                  <c:v>16189.84375</c:v>
                </c:pt>
                <c:pt idx="9423">
                  <c:v>14723.03125</c:v>
                </c:pt>
                <c:pt idx="9424">
                  <c:v>11450.21875</c:v>
                </c:pt>
                <c:pt idx="9425">
                  <c:v>11998.578125</c:v>
                </c:pt>
                <c:pt idx="9426">
                  <c:v>13684.171875</c:v>
                </c:pt>
                <c:pt idx="9427">
                  <c:v>16194.53125</c:v>
                </c:pt>
                <c:pt idx="9428">
                  <c:v>16516.2421875</c:v>
                </c:pt>
                <c:pt idx="9429">
                  <c:v>17614.921875</c:v>
                </c:pt>
                <c:pt idx="9430">
                  <c:v>17629.7734375</c:v>
                </c:pt>
                <c:pt idx="9431">
                  <c:v>15696.5625</c:v>
                </c:pt>
                <c:pt idx="9432">
                  <c:v>13385.484375</c:v>
                </c:pt>
                <c:pt idx="9433">
                  <c:v>11167.25</c:v>
                </c:pt>
                <c:pt idx="9434">
                  <c:v>16211.828125</c:v>
                </c:pt>
                <c:pt idx="9435">
                  <c:v>16984.828125</c:v>
                </c:pt>
                <c:pt idx="9436">
                  <c:v>15438.0625</c:v>
                </c:pt>
                <c:pt idx="9437">
                  <c:v>15415.6015625</c:v>
                </c:pt>
                <c:pt idx="9438">
                  <c:v>14577.2578125</c:v>
                </c:pt>
                <c:pt idx="9439">
                  <c:v>11401.8359375</c:v>
                </c:pt>
                <c:pt idx="9440">
                  <c:v>10616.609375</c:v>
                </c:pt>
                <c:pt idx="9441">
                  <c:v>9788.328125</c:v>
                </c:pt>
                <c:pt idx="9442">
                  <c:v>11073.6171875</c:v>
                </c:pt>
                <c:pt idx="9443">
                  <c:v>15479.6796875</c:v>
                </c:pt>
                <c:pt idx="9444">
                  <c:v>15447.21875</c:v>
                </c:pt>
                <c:pt idx="9445">
                  <c:v>13713.03125</c:v>
                </c:pt>
                <c:pt idx="9446">
                  <c:v>13290.9609375</c:v>
                </c:pt>
                <c:pt idx="9447">
                  <c:v>14887.1484375</c:v>
                </c:pt>
                <c:pt idx="9448">
                  <c:v>16007.8984375</c:v>
                </c:pt>
                <c:pt idx="9449">
                  <c:v>12560.984375</c:v>
                </c:pt>
                <c:pt idx="9450">
                  <c:v>8988.125</c:v>
                </c:pt>
                <c:pt idx="9451">
                  <c:v>15450.3046875</c:v>
                </c:pt>
                <c:pt idx="9452">
                  <c:v>25989.6015625</c:v>
                </c:pt>
                <c:pt idx="9453">
                  <c:v>23657.62109375</c:v>
                </c:pt>
                <c:pt idx="9454">
                  <c:v>25774.23046875</c:v>
                </c:pt>
                <c:pt idx="9455">
                  <c:v>24348.05859375</c:v>
                </c:pt>
                <c:pt idx="9456">
                  <c:v>23496.21875</c:v>
                </c:pt>
                <c:pt idx="9457">
                  <c:v>23631.95703125</c:v>
                </c:pt>
                <c:pt idx="9458">
                  <c:v>25885.609375</c:v>
                </c:pt>
                <c:pt idx="9459">
                  <c:v>23858.78125</c:v>
                </c:pt>
                <c:pt idx="9460">
                  <c:v>25617.09765625</c:v>
                </c:pt>
                <c:pt idx="9461">
                  <c:v>23673.10546875</c:v>
                </c:pt>
                <c:pt idx="9462">
                  <c:v>23129.09375</c:v>
                </c:pt>
                <c:pt idx="9463">
                  <c:v>24382.328125</c:v>
                </c:pt>
                <c:pt idx="9464">
                  <c:v>25438.25390625</c:v>
                </c:pt>
                <c:pt idx="9465">
                  <c:v>25535.59765625</c:v>
                </c:pt>
                <c:pt idx="9466">
                  <c:v>24705.76953125</c:v>
                </c:pt>
                <c:pt idx="9467">
                  <c:v>22912.65625</c:v>
                </c:pt>
                <c:pt idx="9468">
                  <c:v>21518.3359375</c:v>
                </c:pt>
                <c:pt idx="9469">
                  <c:v>24276.6015625</c:v>
                </c:pt>
                <c:pt idx="9470">
                  <c:v>20459.671875</c:v>
                </c:pt>
                <c:pt idx="9471">
                  <c:v>20361.296875</c:v>
                </c:pt>
                <c:pt idx="9472">
                  <c:v>21069.890625</c:v>
                </c:pt>
                <c:pt idx="9473">
                  <c:v>23870.6015625</c:v>
                </c:pt>
                <c:pt idx="9474">
                  <c:v>23302</c:v>
                </c:pt>
                <c:pt idx="9475">
                  <c:v>22437.0546875</c:v>
                </c:pt>
                <c:pt idx="9476">
                  <c:v>24193.875</c:v>
                </c:pt>
                <c:pt idx="9477">
                  <c:v>22940.375</c:v>
                </c:pt>
                <c:pt idx="9478">
                  <c:v>22057.90625</c:v>
                </c:pt>
                <c:pt idx="9479">
                  <c:v>22710.2734375</c:v>
                </c:pt>
                <c:pt idx="9480">
                  <c:v>23130.265625</c:v>
                </c:pt>
                <c:pt idx="9481">
                  <c:v>23358.453125</c:v>
                </c:pt>
                <c:pt idx="9482">
                  <c:v>18235.7578125</c:v>
                </c:pt>
                <c:pt idx="9483">
                  <c:v>18383.96875</c:v>
                </c:pt>
                <c:pt idx="9484">
                  <c:v>17334.5859375</c:v>
                </c:pt>
                <c:pt idx="9485">
                  <c:v>17507.734375</c:v>
                </c:pt>
                <c:pt idx="9486">
                  <c:v>18523.3125</c:v>
                </c:pt>
                <c:pt idx="9487">
                  <c:v>17396.109375</c:v>
                </c:pt>
                <c:pt idx="9488">
                  <c:v>15369.703125</c:v>
                </c:pt>
                <c:pt idx="9489">
                  <c:v>13039.8828125</c:v>
                </c:pt>
                <c:pt idx="9490">
                  <c:v>11817.28125</c:v>
                </c:pt>
                <c:pt idx="9491">
                  <c:v>10958.31640625</c:v>
                </c:pt>
                <c:pt idx="9492">
                  <c:v>13078.734375</c:v>
                </c:pt>
                <c:pt idx="9493">
                  <c:v>15620.09375</c:v>
                </c:pt>
                <c:pt idx="9494">
                  <c:v>17209.3046875</c:v>
                </c:pt>
                <c:pt idx="9495">
                  <c:v>18415.140625</c:v>
                </c:pt>
                <c:pt idx="9496">
                  <c:v>17769.1328125</c:v>
                </c:pt>
                <c:pt idx="9497">
                  <c:v>12867.96875</c:v>
                </c:pt>
                <c:pt idx="9498">
                  <c:v>11993.796875</c:v>
                </c:pt>
                <c:pt idx="9499">
                  <c:v>11395.03125</c:v>
                </c:pt>
                <c:pt idx="9500">
                  <c:v>9273.5078125</c:v>
                </c:pt>
                <c:pt idx="9501">
                  <c:v>9556.484375</c:v>
                </c:pt>
                <c:pt idx="9502">
                  <c:v>10550.890625</c:v>
                </c:pt>
                <c:pt idx="9503">
                  <c:v>10228.8671875</c:v>
                </c:pt>
                <c:pt idx="9504">
                  <c:v>10352.734375</c:v>
                </c:pt>
                <c:pt idx="9505">
                  <c:v>9999.8984375</c:v>
                </c:pt>
                <c:pt idx="9506">
                  <c:v>10931.390625</c:v>
                </c:pt>
                <c:pt idx="9507">
                  <c:v>11362.1328125</c:v>
                </c:pt>
                <c:pt idx="9508">
                  <c:v>8831.7578125</c:v>
                </c:pt>
                <c:pt idx="9509">
                  <c:v>9638.1484375</c:v>
                </c:pt>
                <c:pt idx="9510">
                  <c:v>7488.4765625</c:v>
                </c:pt>
                <c:pt idx="9511">
                  <c:v>10666.6640625</c:v>
                </c:pt>
                <c:pt idx="9512">
                  <c:v>25434.2734375</c:v>
                </c:pt>
                <c:pt idx="9513">
                  <c:v>24415.6015625</c:v>
                </c:pt>
                <c:pt idx="9514">
                  <c:v>25506.1171875</c:v>
                </c:pt>
                <c:pt idx="9515">
                  <c:v>22332.734375</c:v>
                </c:pt>
                <c:pt idx="9516">
                  <c:v>26315.109375</c:v>
                </c:pt>
                <c:pt idx="9517">
                  <c:v>25704.3515625</c:v>
                </c:pt>
                <c:pt idx="9518">
                  <c:v>24683.65625</c:v>
                </c:pt>
                <c:pt idx="9519">
                  <c:v>23702.1953125</c:v>
                </c:pt>
                <c:pt idx="9520">
                  <c:v>24182.5390625</c:v>
                </c:pt>
                <c:pt idx="9521">
                  <c:v>26206.9453125</c:v>
                </c:pt>
                <c:pt idx="9522">
                  <c:v>24930.5390625</c:v>
                </c:pt>
                <c:pt idx="9523">
                  <c:v>22806.6171875</c:v>
                </c:pt>
                <c:pt idx="9524">
                  <c:v>26433.7734375</c:v>
                </c:pt>
                <c:pt idx="9525">
                  <c:v>26427.09375</c:v>
                </c:pt>
                <c:pt idx="9526">
                  <c:v>26213.5</c:v>
                </c:pt>
                <c:pt idx="9527">
                  <c:v>4934.109375</c:v>
                </c:pt>
                <c:pt idx="9528">
                  <c:v>5242.625</c:v>
                </c:pt>
                <c:pt idx="9529">
                  <c:v>2287.6015625</c:v>
                </c:pt>
                <c:pt idx="9530">
                  <c:v>-3207.578125</c:v>
                </c:pt>
                <c:pt idx="9531">
                  <c:v>-1366.8515625</c:v>
                </c:pt>
                <c:pt idx="9532">
                  <c:v>-1930.609375</c:v>
                </c:pt>
                <c:pt idx="9533">
                  <c:v>-2902.4140625</c:v>
                </c:pt>
                <c:pt idx="9534">
                  <c:v>-693.703125</c:v>
                </c:pt>
                <c:pt idx="9535">
                  <c:v>2336.78125</c:v>
                </c:pt>
                <c:pt idx="9536">
                  <c:v>1869.4921875</c:v>
                </c:pt>
                <c:pt idx="9537">
                  <c:v>349.2578125</c:v>
                </c:pt>
                <c:pt idx="9538">
                  <c:v>-3658.15625</c:v>
                </c:pt>
                <c:pt idx="9539">
                  <c:v>-4135.015625</c:v>
                </c:pt>
                <c:pt idx="9540">
                  <c:v>-6232.7890625</c:v>
                </c:pt>
                <c:pt idx="9541">
                  <c:v>6234.4609375</c:v>
                </c:pt>
                <c:pt idx="9542">
                  <c:v>2469.3515625</c:v>
                </c:pt>
                <c:pt idx="9543">
                  <c:v>2748.2734375</c:v>
                </c:pt>
                <c:pt idx="9544">
                  <c:v>-5897.1328125</c:v>
                </c:pt>
                <c:pt idx="9545">
                  <c:v>-10018.2578125</c:v>
                </c:pt>
                <c:pt idx="9546">
                  <c:v>-7767.8046875</c:v>
                </c:pt>
                <c:pt idx="9547">
                  <c:v>-6723.53125</c:v>
                </c:pt>
                <c:pt idx="9548">
                  <c:v>-7933.28125</c:v>
                </c:pt>
                <c:pt idx="9549">
                  <c:v>-6586.8359375</c:v>
                </c:pt>
                <c:pt idx="9550">
                  <c:v>-4473.671875</c:v>
                </c:pt>
                <c:pt idx="9551">
                  <c:v>-5297.6015625</c:v>
                </c:pt>
                <c:pt idx="9552">
                  <c:v>-6902.875</c:v>
                </c:pt>
                <c:pt idx="9553">
                  <c:v>-10351.3828125</c:v>
                </c:pt>
                <c:pt idx="9554">
                  <c:v>-11249.6875</c:v>
                </c:pt>
                <c:pt idx="9555">
                  <c:v>-13321.90625</c:v>
                </c:pt>
                <c:pt idx="9556">
                  <c:v>2206.8359375</c:v>
                </c:pt>
                <c:pt idx="9557">
                  <c:v>19937.22265625</c:v>
                </c:pt>
                <c:pt idx="9558">
                  <c:v>15875.0703125</c:v>
                </c:pt>
                <c:pt idx="9559">
                  <c:v>11125.4921875</c:v>
                </c:pt>
                <c:pt idx="9560">
                  <c:v>16265.6640625</c:v>
                </c:pt>
                <c:pt idx="9561">
                  <c:v>20798.88671875</c:v>
                </c:pt>
                <c:pt idx="9562">
                  <c:v>20881.31640625</c:v>
                </c:pt>
                <c:pt idx="9563">
                  <c:v>20528.36328125</c:v>
                </c:pt>
                <c:pt idx="9564">
                  <c:v>21343.828125</c:v>
                </c:pt>
                <c:pt idx="9565">
                  <c:v>21443.375</c:v>
                </c:pt>
                <c:pt idx="9566">
                  <c:v>20368.953125</c:v>
                </c:pt>
                <c:pt idx="9567">
                  <c:v>19543.1796875</c:v>
                </c:pt>
                <c:pt idx="9568">
                  <c:v>19997.18359375</c:v>
                </c:pt>
                <c:pt idx="9569">
                  <c:v>16964.5390625</c:v>
                </c:pt>
                <c:pt idx="9570">
                  <c:v>14136.9296875</c:v>
                </c:pt>
                <c:pt idx="9571">
                  <c:v>21483.2890625</c:v>
                </c:pt>
                <c:pt idx="9572">
                  <c:v>24262.6015625</c:v>
                </c:pt>
                <c:pt idx="9573">
                  <c:v>21940.40234375</c:v>
                </c:pt>
                <c:pt idx="9574">
                  <c:v>24100.7265625</c:v>
                </c:pt>
                <c:pt idx="9575">
                  <c:v>21880.33984375</c:v>
                </c:pt>
                <c:pt idx="9576">
                  <c:v>19274.0390625</c:v>
                </c:pt>
                <c:pt idx="9577">
                  <c:v>17177.85546875</c:v>
                </c:pt>
                <c:pt idx="9578">
                  <c:v>15285.953125</c:v>
                </c:pt>
                <c:pt idx="9579">
                  <c:v>14879.12109375</c:v>
                </c:pt>
                <c:pt idx="9580">
                  <c:v>16263.93359375</c:v>
                </c:pt>
                <c:pt idx="9581">
                  <c:v>19491.58984375</c:v>
                </c:pt>
                <c:pt idx="9582">
                  <c:v>22866.453125</c:v>
                </c:pt>
                <c:pt idx="9583">
                  <c:v>25302.38671875</c:v>
                </c:pt>
                <c:pt idx="9584">
                  <c:v>23334.23046875</c:v>
                </c:pt>
                <c:pt idx="9585">
                  <c:v>23782.55859375</c:v>
                </c:pt>
                <c:pt idx="9586">
                  <c:v>25292.8125</c:v>
                </c:pt>
                <c:pt idx="9587">
                  <c:v>16410.59375</c:v>
                </c:pt>
                <c:pt idx="9588">
                  <c:v>16047.8046875</c:v>
                </c:pt>
                <c:pt idx="9589">
                  <c:v>16590.6484375</c:v>
                </c:pt>
                <c:pt idx="9590">
                  <c:v>16591.0078125</c:v>
                </c:pt>
                <c:pt idx="9591">
                  <c:v>13936.171875</c:v>
                </c:pt>
                <c:pt idx="9592">
                  <c:v>10591.671875</c:v>
                </c:pt>
                <c:pt idx="9593">
                  <c:v>16991.4140625</c:v>
                </c:pt>
                <c:pt idx="9594">
                  <c:v>15635.125</c:v>
                </c:pt>
                <c:pt idx="9595">
                  <c:v>14966.2734375</c:v>
                </c:pt>
                <c:pt idx="9596">
                  <c:v>14052.1015625</c:v>
                </c:pt>
                <c:pt idx="9597">
                  <c:v>12175.7109375</c:v>
                </c:pt>
                <c:pt idx="9598">
                  <c:v>14203.125</c:v>
                </c:pt>
                <c:pt idx="9599">
                  <c:v>14100.13671875</c:v>
                </c:pt>
                <c:pt idx="9600">
                  <c:v>16468.64453125</c:v>
                </c:pt>
                <c:pt idx="9601">
                  <c:v>14614.3828125</c:v>
                </c:pt>
                <c:pt idx="9602">
                  <c:v>24049.4453125</c:v>
                </c:pt>
                <c:pt idx="9603">
                  <c:v>18743.4609375</c:v>
                </c:pt>
                <c:pt idx="9604">
                  <c:v>23080.8828125</c:v>
                </c:pt>
                <c:pt idx="9605">
                  <c:v>23941.62890625</c:v>
                </c:pt>
                <c:pt idx="9606">
                  <c:v>21497.5546875</c:v>
                </c:pt>
                <c:pt idx="9607">
                  <c:v>18980.22265625</c:v>
                </c:pt>
                <c:pt idx="9608">
                  <c:v>18077.13671875</c:v>
                </c:pt>
                <c:pt idx="9609">
                  <c:v>19328.4453125</c:v>
                </c:pt>
                <c:pt idx="9610">
                  <c:v>22132.75</c:v>
                </c:pt>
                <c:pt idx="9611">
                  <c:v>21248.9921875</c:v>
                </c:pt>
                <c:pt idx="9612">
                  <c:v>20500.609375</c:v>
                </c:pt>
                <c:pt idx="9613">
                  <c:v>23897.1640625</c:v>
                </c:pt>
                <c:pt idx="9614">
                  <c:v>23972.890625</c:v>
                </c:pt>
                <c:pt idx="9615">
                  <c:v>23784.8671875</c:v>
                </c:pt>
                <c:pt idx="9616">
                  <c:v>21299.97265625</c:v>
                </c:pt>
                <c:pt idx="9617">
                  <c:v>21064.4765625</c:v>
                </c:pt>
                <c:pt idx="9618">
                  <c:v>21130.109375</c:v>
                </c:pt>
                <c:pt idx="9619">
                  <c:v>20761</c:v>
                </c:pt>
                <c:pt idx="9620">
                  <c:v>18471.6875</c:v>
                </c:pt>
                <c:pt idx="9621">
                  <c:v>14775.203125</c:v>
                </c:pt>
                <c:pt idx="9622">
                  <c:v>21298.984375</c:v>
                </c:pt>
                <c:pt idx="9623">
                  <c:v>20977.34375</c:v>
                </c:pt>
                <c:pt idx="9624">
                  <c:v>21249.875</c:v>
                </c:pt>
                <c:pt idx="9625">
                  <c:v>20613.5078125</c:v>
                </c:pt>
                <c:pt idx="9626">
                  <c:v>16921.5390625</c:v>
                </c:pt>
                <c:pt idx="9627">
                  <c:v>14934.1015625</c:v>
                </c:pt>
                <c:pt idx="9628">
                  <c:v>21144.0390625</c:v>
                </c:pt>
                <c:pt idx="9629">
                  <c:v>19874.7734375</c:v>
                </c:pt>
                <c:pt idx="9630">
                  <c:v>15617.15625</c:v>
                </c:pt>
                <c:pt idx="9631">
                  <c:v>20921.7421875</c:v>
                </c:pt>
                <c:pt idx="9632">
                  <c:v>12700.9296875</c:v>
                </c:pt>
                <c:pt idx="9633">
                  <c:v>11543.75</c:v>
                </c:pt>
                <c:pt idx="9634">
                  <c:v>11000.359375</c:v>
                </c:pt>
                <c:pt idx="9635">
                  <c:v>13129.4609375</c:v>
                </c:pt>
                <c:pt idx="9636">
                  <c:v>13140.2734375</c:v>
                </c:pt>
                <c:pt idx="9637">
                  <c:v>10552.8125</c:v>
                </c:pt>
                <c:pt idx="9638">
                  <c:v>13091.015625</c:v>
                </c:pt>
                <c:pt idx="9639">
                  <c:v>11340.5234375</c:v>
                </c:pt>
                <c:pt idx="9640">
                  <c:v>9159.7265625</c:v>
                </c:pt>
                <c:pt idx="9641">
                  <c:v>7828.8125</c:v>
                </c:pt>
                <c:pt idx="9642">
                  <c:v>7948.1015625</c:v>
                </c:pt>
                <c:pt idx="9643">
                  <c:v>10064.859375</c:v>
                </c:pt>
                <c:pt idx="9644">
                  <c:v>12160.31640625</c:v>
                </c:pt>
                <c:pt idx="9645">
                  <c:v>13712.41796875</c:v>
                </c:pt>
                <c:pt idx="9646">
                  <c:v>13820.30859375</c:v>
                </c:pt>
                <c:pt idx="9647">
                  <c:v>15834.921875</c:v>
                </c:pt>
                <c:pt idx="9648">
                  <c:v>13834.4453125</c:v>
                </c:pt>
                <c:pt idx="9649">
                  <c:v>11541.7734375</c:v>
                </c:pt>
                <c:pt idx="9650">
                  <c:v>9738.46875</c:v>
                </c:pt>
                <c:pt idx="9651">
                  <c:v>8887.0625</c:v>
                </c:pt>
                <c:pt idx="9652">
                  <c:v>9652.8203125</c:v>
                </c:pt>
                <c:pt idx="9653">
                  <c:v>12137.8359375</c:v>
                </c:pt>
                <c:pt idx="9654">
                  <c:v>13858.375</c:v>
                </c:pt>
                <c:pt idx="9655">
                  <c:v>16903.6796875</c:v>
                </c:pt>
                <c:pt idx="9656">
                  <c:v>17939.828125</c:v>
                </c:pt>
                <c:pt idx="9657">
                  <c:v>18147.828125</c:v>
                </c:pt>
                <c:pt idx="9658">
                  <c:v>16740.8046875</c:v>
                </c:pt>
                <c:pt idx="9659">
                  <c:v>15698.24609375</c:v>
                </c:pt>
                <c:pt idx="9660">
                  <c:v>18210.44921875</c:v>
                </c:pt>
                <c:pt idx="9661">
                  <c:v>16031.2109375</c:v>
                </c:pt>
                <c:pt idx="9662">
                  <c:v>17319.6328125</c:v>
                </c:pt>
                <c:pt idx="9663">
                  <c:v>16905.8359375</c:v>
                </c:pt>
                <c:pt idx="9664">
                  <c:v>15615.9609375</c:v>
                </c:pt>
                <c:pt idx="9665">
                  <c:v>15732.61328125</c:v>
                </c:pt>
                <c:pt idx="9666">
                  <c:v>14011.45703125</c:v>
                </c:pt>
                <c:pt idx="9667">
                  <c:v>13153.6640625</c:v>
                </c:pt>
                <c:pt idx="9668">
                  <c:v>14733.453125</c:v>
                </c:pt>
                <c:pt idx="9669">
                  <c:v>17107.06640625</c:v>
                </c:pt>
                <c:pt idx="9670">
                  <c:v>16539.3984375</c:v>
                </c:pt>
                <c:pt idx="9671">
                  <c:v>17763.76171875</c:v>
                </c:pt>
                <c:pt idx="9672">
                  <c:v>16809.02734375</c:v>
                </c:pt>
                <c:pt idx="9673">
                  <c:v>16419.5546875</c:v>
                </c:pt>
                <c:pt idx="9674">
                  <c:v>15283.10546875</c:v>
                </c:pt>
                <c:pt idx="9675">
                  <c:v>16452.45703125</c:v>
                </c:pt>
                <c:pt idx="9676">
                  <c:v>17316.44921875</c:v>
                </c:pt>
                <c:pt idx="9677">
                  <c:v>15481.7890625</c:v>
                </c:pt>
                <c:pt idx="9678">
                  <c:v>14830.625</c:v>
                </c:pt>
                <c:pt idx="9679">
                  <c:v>13579.9609375</c:v>
                </c:pt>
                <c:pt idx="9680">
                  <c:v>11595.6875</c:v>
                </c:pt>
                <c:pt idx="9681">
                  <c:v>11860.1953125</c:v>
                </c:pt>
                <c:pt idx="9682">
                  <c:v>12448.9375</c:v>
                </c:pt>
                <c:pt idx="9683">
                  <c:v>11969.4765625</c:v>
                </c:pt>
                <c:pt idx="9684">
                  <c:v>11441.7421875</c:v>
                </c:pt>
                <c:pt idx="9685">
                  <c:v>12665.0625</c:v>
                </c:pt>
                <c:pt idx="9686">
                  <c:v>12603.2734375</c:v>
                </c:pt>
                <c:pt idx="9687">
                  <c:v>12698.84375</c:v>
                </c:pt>
                <c:pt idx="9688">
                  <c:v>12293.421875</c:v>
                </c:pt>
                <c:pt idx="9689">
                  <c:v>12594.0078125</c:v>
                </c:pt>
                <c:pt idx="9690">
                  <c:v>10472.21875</c:v>
                </c:pt>
                <c:pt idx="9691">
                  <c:v>14749.5390625</c:v>
                </c:pt>
                <c:pt idx="9692">
                  <c:v>16164.30078125</c:v>
                </c:pt>
                <c:pt idx="9693">
                  <c:v>16022.9453125</c:v>
                </c:pt>
                <c:pt idx="9694">
                  <c:v>17625.91015625</c:v>
                </c:pt>
                <c:pt idx="9695">
                  <c:v>15810.40234375</c:v>
                </c:pt>
                <c:pt idx="9696">
                  <c:v>15607.0390625</c:v>
                </c:pt>
                <c:pt idx="9697">
                  <c:v>17556.0390625</c:v>
                </c:pt>
                <c:pt idx="9698">
                  <c:v>17578.4921875</c:v>
                </c:pt>
                <c:pt idx="9699">
                  <c:v>16620.765625</c:v>
                </c:pt>
                <c:pt idx="9700">
                  <c:v>17122.828125</c:v>
                </c:pt>
                <c:pt idx="9701">
                  <c:v>15366.53125</c:v>
                </c:pt>
                <c:pt idx="9702">
                  <c:v>12618.1640625</c:v>
                </c:pt>
                <c:pt idx="9703">
                  <c:v>8057.765625</c:v>
                </c:pt>
                <c:pt idx="9704">
                  <c:v>8904.4375</c:v>
                </c:pt>
                <c:pt idx="9705">
                  <c:v>15230.796875</c:v>
                </c:pt>
                <c:pt idx="9706">
                  <c:v>16865.9453125</c:v>
                </c:pt>
                <c:pt idx="9707">
                  <c:v>23773.0234375</c:v>
                </c:pt>
                <c:pt idx="9708">
                  <c:v>19718.09375</c:v>
                </c:pt>
                <c:pt idx="9709">
                  <c:v>19328.484375</c:v>
                </c:pt>
                <c:pt idx="9710">
                  <c:v>25416.82421875</c:v>
                </c:pt>
                <c:pt idx="9711">
                  <c:v>24528.765625</c:v>
                </c:pt>
                <c:pt idx="9712">
                  <c:v>25271.4140625</c:v>
                </c:pt>
                <c:pt idx="9713">
                  <c:v>25187.640625</c:v>
                </c:pt>
                <c:pt idx="9714">
                  <c:v>22546.48828125</c:v>
                </c:pt>
                <c:pt idx="9715">
                  <c:v>22471.4765625</c:v>
                </c:pt>
                <c:pt idx="9716">
                  <c:v>22876.3671875</c:v>
                </c:pt>
                <c:pt idx="9717">
                  <c:v>19160.765625</c:v>
                </c:pt>
                <c:pt idx="9718">
                  <c:v>20269.4453125</c:v>
                </c:pt>
                <c:pt idx="9719">
                  <c:v>25259.8515625</c:v>
                </c:pt>
                <c:pt idx="9720">
                  <c:v>24587.80078125</c:v>
                </c:pt>
                <c:pt idx="9721">
                  <c:v>24475.76953125</c:v>
                </c:pt>
                <c:pt idx="9722">
                  <c:v>26488.20703125</c:v>
                </c:pt>
                <c:pt idx="9723">
                  <c:v>24379.99609375</c:v>
                </c:pt>
                <c:pt idx="9724">
                  <c:v>22463.4296875</c:v>
                </c:pt>
                <c:pt idx="9725">
                  <c:v>21492.0546875</c:v>
                </c:pt>
                <c:pt idx="9726">
                  <c:v>21636.62109375</c:v>
                </c:pt>
                <c:pt idx="9727">
                  <c:v>25299.484375</c:v>
                </c:pt>
                <c:pt idx="9728">
                  <c:v>28039.78125</c:v>
                </c:pt>
                <c:pt idx="9729">
                  <c:v>27043.26171875</c:v>
                </c:pt>
                <c:pt idx="9730">
                  <c:v>26712.23046875</c:v>
                </c:pt>
                <c:pt idx="9731">
                  <c:v>27991.4296875</c:v>
                </c:pt>
                <c:pt idx="9732">
                  <c:v>27317.98828125</c:v>
                </c:pt>
                <c:pt idx="9733">
                  <c:v>23296.80859375</c:v>
                </c:pt>
                <c:pt idx="9734">
                  <c:v>27109.8515625</c:v>
                </c:pt>
                <c:pt idx="9735">
                  <c:v>27664.328125</c:v>
                </c:pt>
                <c:pt idx="9736">
                  <c:v>26940.59375</c:v>
                </c:pt>
                <c:pt idx="9737">
                  <c:v>15833.0078125</c:v>
                </c:pt>
                <c:pt idx="9738">
                  <c:v>10019.0078125</c:v>
                </c:pt>
                <c:pt idx="9739">
                  <c:v>14912.3125</c:v>
                </c:pt>
                <c:pt idx="9740">
                  <c:v>15348.2578125</c:v>
                </c:pt>
                <c:pt idx="9741">
                  <c:v>15312.9921875</c:v>
                </c:pt>
                <c:pt idx="9742">
                  <c:v>13024.4296875</c:v>
                </c:pt>
                <c:pt idx="9743">
                  <c:v>12978.796875</c:v>
                </c:pt>
                <c:pt idx="9744">
                  <c:v>14126.25</c:v>
                </c:pt>
                <c:pt idx="9745">
                  <c:v>15012.7734375</c:v>
                </c:pt>
                <c:pt idx="9746">
                  <c:v>13050.8671875</c:v>
                </c:pt>
                <c:pt idx="9747">
                  <c:v>9145.3515625</c:v>
                </c:pt>
                <c:pt idx="9748">
                  <c:v>6557.1484375</c:v>
                </c:pt>
                <c:pt idx="9749">
                  <c:v>3139.828125</c:v>
                </c:pt>
                <c:pt idx="9750">
                  <c:v>14738.8515625</c:v>
                </c:pt>
                <c:pt idx="9751">
                  <c:v>16081.78515625</c:v>
                </c:pt>
                <c:pt idx="9752">
                  <c:v>17361.984375</c:v>
                </c:pt>
                <c:pt idx="9753">
                  <c:v>16833.34765625</c:v>
                </c:pt>
                <c:pt idx="9754">
                  <c:v>16798.8828125</c:v>
                </c:pt>
                <c:pt idx="9755">
                  <c:v>15744.328125</c:v>
                </c:pt>
                <c:pt idx="9756">
                  <c:v>17866.7578125</c:v>
                </c:pt>
                <c:pt idx="9757">
                  <c:v>18381.4296875</c:v>
                </c:pt>
                <c:pt idx="9758">
                  <c:v>15146.5546875</c:v>
                </c:pt>
                <c:pt idx="9759">
                  <c:v>12363.3359375</c:v>
                </c:pt>
                <c:pt idx="9760">
                  <c:v>7135.875</c:v>
                </c:pt>
                <c:pt idx="9761">
                  <c:v>7668.2734375</c:v>
                </c:pt>
                <c:pt idx="9762">
                  <c:v>18065.46875</c:v>
                </c:pt>
                <c:pt idx="9763">
                  <c:v>14073.8984375</c:v>
                </c:pt>
                <c:pt idx="9764">
                  <c:v>16861.15625</c:v>
                </c:pt>
                <c:pt idx="9765">
                  <c:v>18560.484375</c:v>
                </c:pt>
                <c:pt idx="9766">
                  <c:v>16536.9921875</c:v>
                </c:pt>
                <c:pt idx="9767">
                  <c:v>26821.94140625</c:v>
                </c:pt>
                <c:pt idx="9768">
                  <c:v>26726.86328125</c:v>
                </c:pt>
                <c:pt idx="9769">
                  <c:v>26852.4609375</c:v>
                </c:pt>
                <c:pt idx="9770">
                  <c:v>25804.62890625</c:v>
                </c:pt>
                <c:pt idx="9771">
                  <c:v>25848.56640625</c:v>
                </c:pt>
                <c:pt idx="9772">
                  <c:v>26335.1875</c:v>
                </c:pt>
                <c:pt idx="9773">
                  <c:v>25677.46875</c:v>
                </c:pt>
                <c:pt idx="9774">
                  <c:v>24606.32421875</c:v>
                </c:pt>
                <c:pt idx="9775">
                  <c:v>26993.359375</c:v>
                </c:pt>
                <c:pt idx="9776">
                  <c:v>25215.45703125</c:v>
                </c:pt>
                <c:pt idx="9777">
                  <c:v>23893.3515625</c:v>
                </c:pt>
                <c:pt idx="9778">
                  <c:v>24178.70703125</c:v>
                </c:pt>
                <c:pt idx="9779">
                  <c:v>25691.56640625</c:v>
                </c:pt>
                <c:pt idx="9780">
                  <c:v>25931.1328125</c:v>
                </c:pt>
                <c:pt idx="9781">
                  <c:v>26828.515625</c:v>
                </c:pt>
                <c:pt idx="9782">
                  <c:v>25674.90234375</c:v>
                </c:pt>
                <c:pt idx="9783">
                  <c:v>22329.5546875</c:v>
                </c:pt>
                <c:pt idx="9784">
                  <c:v>18583.390625</c:v>
                </c:pt>
                <c:pt idx="9785">
                  <c:v>19812.65625</c:v>
                </c:pt>
                <c:pt idx="9786">
                  <c:v>27146.8046875</c:v>
                </c:pt>
                <c:pt idx="9787">
                  <c:v>27511.28515625</c:v>
                </c:pt>
                <c:pt idx="9788">
                  <c:v>27804.1171875</c:v>
                </c:pt>
                <c:pt idx="9789">
                  <c:v>25297.109375</c:v>
                </c:pt>
                <c:pt idx="9790">
                  <c:v>25973.50390625</c:v>
                </c:pt>
                <c:pt idx="9791">
                  <c:v>21473.84375</c:v>
                </c:pt>
                <c:pt idx="9792">
                  <c:v>26982.34375</c:v>
                </c:pt>
                <c:pt idx="9793">
                  <c:v>27596.96484375</c:v>
                </c:pt>
                <c:pt idx="9794">
                  <c:v>24665.40625</c:v>
                </c:pt>
                <c:pt idx="9795">
                  <c:v>20275.21875</c:v>
                </c:pt>
                <c:pt idx="9796">
                  <c:v>22232.9765625</c:v>
                </c:pt>
                <c:pt idx="9797">
                  <c:v>22535.4296875</c:v>
                </c:pt>
                <c:pt idx="9798">
                  <c:v>21190.3671875</c:v>
                </c:pt>
                <c:pt idx="9799">
                  <c:v>17764.84375</c:v>
                </c:pt>
                <c:pt idx="9800">
                  <c:v>14853.7265625</c:v>
                </c:pt>
                <c:pt idx="9801">
                  <c:v>10610.8203125</c:v>
                </c:pt>
                <c:pt idx="9802">
                  <c:v>12896.0625</c:v>
                </c:pt>
                <c:pt idx="9803">
                  <c:v>21992.4765625</c:v>
                </c:pt>
                <c:pt idx="9804">
                  <c:v>19386.234375</c:v>
                </c:pt>
                <c:pt idx="9805">
                  <c:v>16844.421875</c:v>
                </c:pt>
                <c:pt idx="9806">
                  <c:v>17301.6875</c:v>
                </c:pt>
                <c:pt idx="9807">
                  <c:v>16853.171875</c:v>
                </c:pt>
                <c:pt idx="9808">
                  <c:v>18045.80078125</c:v>
                </c:pt>
                <c:pt idx="9809">
                  <c:v>20891.41796875</c:v>
                </c:pt>
                <c:pt idx="9810">
                  <c:v>22888.3984375</c:v>
                </c:pt>
                <c:pt idx="9811">
                  <c:v>20746.45703125</c:v>
                </c:pt>
                <c:pt idx="9812">
                  <c:v>23708.8125</c:v>
                </c:pt>
                <c:pt idx="9813">
                  <c:v>19380.1171875</c:v>
                </c:pt>
                <c:pt idx="9814">
                  <c:v>20158.59375</c:v>
                </c:pt>
                <c:pt idx="9815">
                  <c:v>25042.36328125</c:v>
                </c:pt>
                <c:pt idx="9816">
                  <c:v>19053.80859375</c:v>
                </c:pt>
                <c:pt idx="9817">
                  <c:v>13877.765625</c:v>
                </c:pt>
                <c:pt idx="9818">
                  <c:v>20588.27734375</c:v>
                </c:pt>
                <c:pt idx="9819">
                  <c:v>24257.1484375</c:v>
                </c:pt>
                <c:pt idx="9820">
                  <c:v>20037.875</c:v>
                </c:pt>
                <c:pt idx="9821">
                  <c:v>23303.640625</c:v>
                </c:pt>
                <c:pt idx="9822">
                  <c:v>25729.30859375</c:v>
                </c:pt>
                <c:pt idx="9823">
                  <c:v>21273.0703125</c:v>
                </c:pt>
                <c:pt idx="9824">
                  <c:v>24930.3515625</c:v>
                </c:pt>
                <c:pt idx="9825">
                  <c:v>25340.9609375</c:v>
                </c:pt>
                <c:pt idx="9826">
                  <c:v>22535.4140625</c:v>
                </c:pt>
                <c:pt idx="9827">
                  <c:v>18878.4453125</c:v>
                </c:pt>
                <c:pt idx="9828">
                  <c:v>21076.9375</c:v>
                </c:pt>
                <c:pt idx="9829">
                  <c:v>20610.453125</c:v>
                </c:pt>
                <c:pt idx="9830">
                  <c:v>18227.6015625</c:v>
                </c:pt>
                <c:pt idx="9831">
                  <c:v>18101.0078125</c:v>
                </c:pt>
                <c:pt idx="9832">
                  <c:v>20425.6328125</c:v>
                </c:pt>
                <c:pt idx="9833">
                  <c:v>19347.5078125</c:v>
                </c:pt>
                <c:pt idx="9834">
                  <c:v>18135.5625</c:v>
                </c:pt>
                <c:pt idx="9835">
                  <c:v>18170.3984375</c:v>
                </c:pt>
                <c:pt idx="9836">
                  <c:v>17104.8515625</c:v>
                </c:pt>
                <c:pt idx="9837">
                  <c:v>17611.4375</c:v>
                </c:pt>
                <c:pt idx="9838">
                  <c:v>19338.1875</c:v>
                </c:pt>
                <c:pt idx="9839">
                  <c:v>19573.8046875</c:v>
                </c:pt>
                <c:pt idx="9840">
                  <c:v>21258.359375</c:v>
                </c:pt>
                <c:pt idx="9841">
                  <c:v>19931.1171875</c:v>
                </c:pt>
                <c:pt idx="9842">
                  <c:v>13562.28125</c:v>
                </c:pt>
                <c:pt idx="9843">
                  <c:v>13578.2734375</c:v>
                </c:pt>
                <c:pt idx="9844">
                  <c:v>12503.828125</c:v>
                </c:pt>
                <c:pt idx="9845">
                  <c:v>10902.0390625</c:v>
                </c:pt>
                <c:pt idx="9846">
                  <c:v>8685.890625</c:v>
                </c:pt>
                <c:pt idx="9847">
                  <c:v>9293.9765625</c:v>
                </c:pt>
                <c:pt idx="9848">
                  <c:v>10173.8203125</c:v>
                </c:pt>
                <c:pt idx="9849">
                  <c:v>10115.265625</c:v>
                </c:pt>
                <c:pt idx="9850">
                  <c:v>9976.5078125</c:v>
                </c:pt>
                <c:pt idx="9851">
                  <c:v>11177.25</c:v>
                </c:pt>
                <c:pt idx="9852">
                  <c:v>12034.859375</c:v>
                </c:pt>
                <c:pt idx="9853">
                  <c:v>12441.46875</c:v>
                </c:pt>
                <c:pt idx="9854">
                  <c:v>11892.90625</c:v>
                </c:pt>
                <c:pt idx="9855">
                  <c:v>12703.390625</c:v>
                </c:pt>
                <c:pt idx="9856">
                  <c:v>10694.171875</c:v>
                </c:pt>
                <c:pt idx="9857">
                  <c:v>28756.15234375</c:v>
                </c:pt>
                <c:pt idx="9858">
                  <c:v>28647.58984375</c:v>
                </c:pt>
                <c:pt idx="9859">
                  <c:v>29606.0546875</c:v>
                </c:pt>
                <c:pt idx="9860">
                  <c:v>26330.45703125</c:v>
                </c:pt>
                <c:pt idx="9861">
                  <c:v>29548.54296875</c:v>
                </c:pt>
                <c:pt idx="9862">
                  <c:v>29562.12109375</c:v>
                </c:pt>
                <c:pt idx="9863">
                  <c:v>27807.19921875</c:v>
                </c:pt>
                <c:pt idx="9864">
                  <c:v>28050.14453125</c:v>
                </c:pt>
                <c:pt idx="9865">
                  <c:v>27937.484375</c:v>
                </c:pt>
                <c:pt idx="9866">
                  <c:v>26238.6796875</c:v>
                </c:pt>
                <c:pt idx="9867">
                  <c:v>29468.03515625</c:v>
                </c:pt>
                <c:pt idx="9868">
                  <c:v>29292.8515625</c:v>
                </c:pt>
                <c:pt idx="9869">
                  <c:v>28700.546875</c:v>
                </c:pt>
                <c:pt idx="9870">
                  <c:v>28771.59375</c:v>
                </c:pt>
                <c:pt idx="9871">
                  <c:v>28337.7421875</c:v>
                </c:pt>
                <c:pt idx="9872">
                  <c:v>16086.4921875</c:v>
                </c:pt>
                <c:pt idx="9873">
                  <c:v>14232.6640625</c:v>
                </c:pt>
                <c:pt idx="9874">
                  <c:v>12326.8515625</c:v>
                </c:pt>
                <c:pt idx="9875">
                  <c:v>11896.7578125</c:v>
                </c:pt>
                <c:pt idx="9876">
                  <c:v>13270.015625</c:v>
                </c:pt>
                <c:pt idx="9877">
                  <c:v>14527.71875</c:v>
                </c:pt>
                <c:pt idx="9878">
                  <c:v>16051.4453125</c:v>
                </c:pt>
                <c:pt idx="9879">
                  <c:v>16199.953125</c:v>
                </c:pt>
                <c:pt idx="9880">
                  <c:v>12645.78125</c:v>
                </c:pt>
                <c:pt idx="9881">
                  <c:v>9887.0859375</c:v>
                </c:pt>
                <c:pt idx="9882">
                  <c:v>10159.5</c:v>
                </c:pt>
                <c:pt idx="9883">
                  <c:v>15223.171875</c:v>
                </c:pt>
                <c:pt idx="9884">
                  <c:v>15612.53515625</c:v>
                </c:pt>
                <c:pt idx="9885">
                  <c:v>16256.5234375</c:v>
                </c:pt>
                <c:pt idx="9886">
                  <c:v>16327.21875</c:v>
                </c:pt>
                <c:pt idx="9887">
                  <c:v>19801.8515625</c:v>
                </c:pt>
                <c:pt idx="9888">
                  <c:v>18608.890625</c:v>
                </c:pt>
                <c:pt idx="9889">
                  <c:v>18028.984375</c:v>
                </c:pt>
                <c:pt idx="9890">
                  <c:v>18416.0703125</c:v>
                </c:pt>
                <c:pt idx="9891">
                  <c:v>18177.53125</c:v>
                </c:pt>
                <c:pt idx="9892">
                  <c:v>15399.8671875</c:v>
                </c:pt>
                <c:pt idx="9893">
                  <c:v>10560.2265625</c:v>
                </c:pt>
                <c:pt idx="9894">
                  <c:v>10933.5234375</c:v>
                </c:pt>
                <c:pt idx="9895">
                  <c:v>16677.8984375</c:v>
                </c:pt>
                <c:pt idx="9896">
                  <c:v>18573.8984375</c:v>
                </c:pt>
                <c:pt idx="9897">
                  <c:v>19013.421875</c:v>
                </c:pt>
                <c:pt idx="9898">
                  <c:v>19247.3671875</c:v>
                </c:pt>
                <c:pt idx="9899">
                  <c:v>19124.359375</c:v>
                </c:pt>
                <c:pt idx="9900">
                  <c:v>19471.96875</c:v>
                </c:pt>
                <c:pt idx="9901">
                  <c:v>18825.5390625</c:v>
                </c:pt>
                <c:pt idx="9902">
                  <c:v>2155.2109375</c:v>
                </c:pt>
                <c:pt idx="9903">
                  <c:v>4736.75</c:v>
                </c:pt>
                <c:pt idx="9904">
                  <c:v>-5669.6640625</c:v>
                </c:pt>
                <c:pt idx="9905">
                  <c:v>-7817.203125</c:v>
                </c:pt>
                <c:pt idx="9906">
                  <c:v>-5963.390625</c:v>
                </c:pt>
                <c:pt idx="9907">
                  <c:v>-5468.8828125</c:v>
                </c:pt>
                <c:pt idx="9908">
                  <c:v>-7929.3828125</c:v>
                </c:pt>
                <c:pt idx="9909">
                  <c:v>-5608.3125</c:v>
                </c:pt>
                <c:pt idx="9910">
                  <c:v>-4176.0546875</c:v>
                </c:pt>
                <c:pt idx="9911">
                  <c:v>-4624.2109375</c:v>
                </c:pt>
                <c:pt idx="9912">
                  <c:v>-6702.890625</c:v>
                </c:pt>
                <c:pt idx="9913">
                  <c:v>-9744.234375</c:v>
                </c:pt>
                <c:pt idx="9914">
                  <c:v>-10003.0546875</c:v>
                </c:pt>
                <c:pt idx="9915">
                  <c:v>-12406.59375</c:v>
                </c:pt>
                <c:pt idx="9916">
                  <c:v>2232.2109375</c:v>
                </c:pt>
                <c:pt idx="9917">
                  <c:v>7116.21875</c:v>
                </c:pt>
                <c:pt idx="9918">
                  <c:v>6835.078125</c:v>
                </c:pt>
                <c:pt idx="9919">
                  <c:v>3976.9765625</c:v>
                </c:pt>
                <c:pt idx="9920">
                  <c:v>-279.171875</c:v>
                </c:pt>
                <c:pt idx="9921">
                  <c:v>-213.0078125</c:v>
                </c:pt>
                <c:pt idx="9922">
                  <c:v>2818.0859375</c:v>
                </c:pt>
                <c:pt idx="9923">
                  <c:v>3567.1015625</c:v>
                </c:pt>
                <c:pt idx="9924">
                  <c:v>4619.0546875</c:v>
                </c:pt>
                <c:pt idx="9925">
                  <c:v>6096.15625</c:v>
                </c:pt>
                <c:pt idx="9926">
                  <c:v>5812.3984375</c:v>
                </c:pt>
                <c:pt idx="9927">
                  <c:v>4391.0546875</c:v>
                </c:pt>
                <c:pt idx="9928">
                  <c:v>4231.4296875</c:v>
                </c:pt>
                <c:pt idx="9929">
                  <c:v>703.515625</c:v>
                </c:pt>
                <c:pt idx="9930">
                  <c:v>-319.6328125</c:v>
                </c:pt>
                <c:pt idx="9931">
                  <c:v>-2755.3359375</c:v>
                </c:pt>
                <c:pt idx="9932">
                  <c:v>15474.578125</c:v>
                </c:pt>
                <c:pt idx="9933">
                  <c:v>20258.15234375</c:v>
                </c:pt>
                <c:pt idx="9934">
                  <c:v>16841.8671875</c:v>
                </c:pt>
                <c:pt idx="9935">
                  <c:v>15836.2734375</c:v>
                </c:pt>
                <c:pt idx="9936">
                  <c:v>15651.5625</c:v>
                </c:pt>
                <c:pt idx="9937">
                  <c:v>15334.140625</c:v>
                </c:pt>
                <c:pt idx="9938">
                  <c:v>16829.09375</c:v>
                </c:pt>
                <c:pt idx="9939">
                  <c:v>19298.82421875</c:v>
                </c:pt>
                <c:pt idx="9940">
                  <c:v>20198.05078125</c:v>
                </c:pt>
                <c:pt idx="9941">
                  <c:v>19878.40234375</c:v>
                </c:pt>
                <c:pt idx="9942">
                  <c:v>18700.2734375</c:v>
                </c:pt>
                <c:pt idx="9943">
                  <c:v>17218.2421875</c:v>
                </c:pt>
                <c:pt idx="9944">
                  <c:v>16595.4296875</c:v>
                </c:pt>
                <c:pt idx="9945">
                  <c:v>18243.9140625</c:v>
                </c:pt>
                <c:pt idx="9946">
                  <c:v>19376.08984375</c:v>
                </c:pt>
                <c:pt idx="9947">
                  <c:v>27421.27734375</c:v>
                </c:pt>
                <c:pt idx="9948">
                  <c:v>26516.82421875</c:v>
                </c:pt>
                <c:pt idx="9949">
                  <c:v>27013.65234375</c:v>
                </c:pt>
                <c:pt idx="9950">
                  <c:v>27549.02734375</c:v>
                </c:pt>
                <c:pt idx="9951">
                  <c:v>28294.671875</c:v>
                </c:pt>
                <c:pt idx="9952">
                  <c:v>27862.97265625</c:v>
                </c:pt>
                <c:pt idx="9953">
                  <c:v>28866.46875</c:v>
                </c:pt>
                <c:pt idx="9954">
                  <c:v>26662.2578125</c:v>
                </c:pt>
                <c:pt idx="9955">
                  <c:v>25393.140625</c:v>
                </c:pt>
                <c:pt idx="9956">
                  <c:v>25038.62890625</c:v>
                </c:pt>
                <c:pt idx="9957">
                  <c:v>27489.875</c:v>
                </c:pt>
                <c:pt idx="9958">
                  <c:v>27900.11328125</c:v>
                </c:pt>
                <c:pt idx="9959">
                  <c:v>29015.29296875</c:v>
                </c:pt>
                <c:pt idx="9960">
                  <c:v>27713.2890625</c:v>
                </c:pt>
                <c:pt idx="9961">
                  <c:v>26601.8515625</c:v>
                </c:pt>
                <c:pt idx="9962">
                  <c:v>19589.9140625</c:v>
                </c:pt>
                <c:pt idx="9963">
                  <c:v>18988.0390625</c:v>
                </c:pt>
                <c:pt idx="9964">
                  <c:v>18397.37890625</c:v>
                </c:pt>
                <c:pt idx="9965">
                  <c:v>19259.87109375</c:v>
                </c:pt>
                <c:pt idx="9966">
                  <c:v>20961.1171875</c:v>
                </c:pt>
                <c:pt idx="9967">
                  <c:v>18915.84765625</c:v>
                </c:pt>
                <c:pt idx="9968">
                  <c:v>21353.90234375</c:v>
                </c:pt>
                <c:pt idx="9969">
                  <c:v>19847.1875</c:v>
                </c:pt>
                <c:pt idx="9970">
                  <c:v>19567.265625</c:v>
                </c:pt>
                <c:pt idx="9971">
                  <c:v>21880.6796875</c:v>
                </c:pt>
                <c:pt idx="9972">
                  <c:v>21614.22265625</c:v>
                </c:pt>
                <c:pt idx="9973">
                  <c:v>21806.58203125</c:v>
                </c:pt>
                <c:pt idx="9974">
                  <c:v>21540.30859375</c:v>
                </c:pt>
                <c:pt idx="9975">
                  <c:v>19813.15625</c:v>
                </c:pt>
                <c:pt idx="9976">
                  <c:v>19192.6171875</c:v>
                </c:pt>
                <c:pt idx="9977">
                  <c:v>17528.109375</c:v>
                </c:pt>
                <c:pt idx="9978">
                  <c:v>15547.6640625</c:v>
                </c:pt>
                <c:pt idx="9979">
                  <c:v>12523.7890625</c:v>
                </c:pt>
                <c:pt idx="9980">
                  <c:v>10781.5859375</c:v>
                </c:pt>
                <c:pt idx="9981">
                  <c:v>4635.109375</c:v>
                </c:pt>
                <c:pt idx="9982">
                  <c:v>8270.546875</c:v>
                </c:pt>
                <c:pt idx="9983">
                  <c:v>16463.3125</c:v>
                </c:pt>
                <c:pt idx="9984">
                  <c:v>18091.125</c:v>
                </c:pt>
                <c:pt idx="9985">
                  <c:v>16757.109375</c:v>
                </c:pt>
                <c:pt idx="9986">
                  <c:v>14995.296875</c:v>
                </c:pt>
                <c:pt idx="9987">
                  <c:v>13163.34375</c:v>
                </c:pt>
                <c:pt idx="9988">
                  <c:v>13030.4453125</c:v>
                </c:pt>
                <c:pt idx="9989">
                  <c:v>15017</c:v>
                </c:pt>
                <c:pt idx="9990">
                  <c:v>16328.1796875</c:v>
                </c:pt>
                <c:pt idx="9991">
                  <c:v>16043.4296875</c:v>
                </c:pt>
                <c:pt idx="9992">
                  <c:v>20770.9921875</c:v>
                </c:pt>
                <c:pt idx="9993">
                  <c:v>20474.8359375</c:v>
                </c:pt>
                <c:pt idx="9994">
                  <c:v>21075.2734375</c:v>
                </c:pt>
                <c:pt idx="9995">
                  <c:v>19542.09375</c:v>
                </c:pt>
                <c:pt idx="9996">
                  <c:v>19093.0703125</c:v>
                </c:pt>
                <c:pt idx="9997">
                  <c:v>20327.4609375</c:v>
                </c:pt>
                <c:pt idx="9998">
                  <c:v>21503.4921875</c:v>
                </c:pt>
                <c:pt idx="9999">
                  <c:v>20912.00390625</c:v>
                </c:pt>
                <c:pt idx="10000">
                  <c:v>18986.734375</c:v>
                </c:pt>
                <c:pt idx="10001">
                  <c:v>22418.4609375</c:v>
                </c:pt>
                <c:pt idx="10002">
                  <c:v>22002.1796875</c:v>
                </c:pt>
                <c:pt idx="10003">
                  <c:v>22045.5</c:v>
                </c:pt>
                <c:pt idx="10004">
                  <c:v>19189.84375</c:v>
                </c:pt>
                <c:pt idx="10005">
                  <c:v>14520.9375</c:v>
                </c:pt>
                <c:pt idx="10006">
                  <c:v>18896.5390625</c:v>
                </c:pt>
                <c:pt idx="10007">
                  <c:v>12229.3828125</c:v>
                </c:pt>
                <c:pt idx="10008">
                  <c:v>9810.21875</c:v>
                </c:pt>
                <c:pt idx="10009">
                  <c:v>7322.7421875</c:v>
                </c:pt>
                <c:pt idx="10010">
                  <c:v>8584.96875</c:v>
                </c:pt>
                <c:pt idx="10011">
                  <c:v>11255.484375</c:v>
                </c:pt>
                <c:pt idx="10012">
                  <c:v>11331.96875</c:v>
                </c:pt>
                <c:pt idx="10013">
                  <c:v>12682.9765625</c:v>
                </c:pt>
                <c:pt idx="10014">
                  <c:v>13115.6640625</c:v>
                </c:pt>
                <c:pt idx="10015">
                  <c:v>13267.265625</c:v>
                </c:pt>
                <c:pt idx="10016">
                  <c:v>12616.6953125</c:v>
                </c:pt>
                <c:pt idx="10017">
                  <c:v>11353.234375</c:v>
                </c:pt>
                <c:pt idx="10018">
                  <c:v>8968.59375</c:v>
                </c:pt>
                <c:pt idx="10019">
                  <c:v>7091.9375</c:v>
                </c:pt>
                <c:pt idx="10020">
                  <c:v>11838.9921875</c:v>
                </c:pt>
                <c:pt idx="10021">
                  <c:v>12412.265625</c:v>
                </c:pt>
                <c:pt idx="10022">
                  <c:v>19916.03125</c:v>
                </c:pt>
                <c:pt idx="10023">
                  <c:v>17973.984375</c:v>
                </c:pt>
                <c:pt idx="10024">
                  <c:v>14672.6796875</c:v>
                </c:pt>
                <c:pt idx="10025">
                  <c:v>12396.3046875</c:v>
                </c:pt>
                <c:pt idx="10026">
                  <c:v>10858.3671875</c:v>
                </c:pt>
                <c:pt idx="10027">
                  <c:v>11283.0390625</c:v>
                </c:pt>
                <c:pt idx="10028">
                  <c:v>13914.03125</c:v>
                </c:pt>
                <c:pt idx="10029">
                  <c:v>16070.953125</c:v>
                </c:pt>
                <c:pt idx="10030">
                  <c:v>18940.7890625</c:v>
                </c:pt>
                <c:pt idx="10031">
                  <c:v>19881.0390625</c:v>
                </c:pt>
                <c:pt idx="10032">
                  <c:v>21358.8515625</c:v>
                </c:pt>
                <c:pt idx="10033">
                  <c:v>20951.72265625</c:v>
                </c:pt>
                <c:pt idx="10034">
                  <c:v>21477.36328125</c:v>
                </c:pt>
                <c:pt idx="10035">
                  <c:v>18485.8984375</c:v>
                </c:pt>
                <c:pt idx="10036">
                  <c:v>21056.04296875</c:v>
                </c:pt>
                <c:pt idx="10037">
                  <c:v>18165.0703125</c:v>
                </c:pt>
                <c:pt idx="10038">
                  <c:v>16988.8671875</c:v>
                </c:pt>
                <c:pt idx="10039">
                  <c:v>14979.90625</c:v>
                </c:pt>
                <c:pt idx="10040">
                  <c:v>13107.921875</c:v>
                </c:pt>
                <c:pt idx="10041">
                  <c:v>11008.1015625</c:v>
                </c:pt>
                <c:pt idx="10042">
                  <c:v>11642.796875</c:v>
                </c:pt>
                <c:pt idx="10043">
                  <c:v>14375.8515625</c:v>
                </c:pt>
                <c:pt idx="10044">
                  <c:v>15993.984375</c:v>
                </c:pt>
                <c:pt idx="10045">
                  <c:v>16847.921875</c:v>
                </c:pt>
                <c:pt idx="10046">
                  <c:v>17208.875</c:v>
                </c:pt>
                <c:pt idx="10047">
                  <c:v>18063.9296875</c:v>
                </c:pt>
                <c:pt idx="10048">
                  <c:v>14889.3671875</c:v>
                </c:pt>
                <c:pt idx="10049">
                  <c:v>11766.6015625</c:v>
                </c:pt>
                <c:pt idx="10050">
                  <c:v>8915.125</c:v>
                </c:pt>
                <c:pt idx="10051">
                  <c:v>15687.5078125</c:v>
                </c:pt>
                <c:pt idx="10052">
                  <c:v>24015.98046875</c:v>
                </c:pt>
                <c:pt idx="10053">
                  <c:v>24441.546875</c:v>
                </c:pt>
                <c:pt idx="10054">
                  <c:v>24758.4296875</c:v>
                </c:pt>
                <c:pt idx="10055">
                  <c:v>23082.07421875</c:v>
                </c:pt>
                <c:pt idx="10056">
                  <c:v>21337.28515625</c:v>
                </c:pt>
                <c:pt idx="10057">
                  <c:v>24965.1796875</c:v>
                </c:pt>
                <c:pt idx="10058">
                  <c:v>23727.703125</c:v>
                </c:pt>
                <c:pt idx="10059">
                  <c:v>22439.1796875</c:v>
                </c:pt>
                <c:pt idx="10060">
                  <c:v>22975.98828125</c:v>
                </c:pt>
                <c:pt idx="10061">
                  <c:v>24320.61328125</c:v>
                </c:pt>
                <c:pt idx="10062">
                  <c:v>24564.625</c:v>
                </c:pt>
                <c:pt idx="10063">
                  <c:v>24368.0234375</c:v>
                </c:pt>
                <c:pt idx="10064">
                  <c:v>25279.87890625</c:v>
                </c:pt>
                <c:pt idx="10065">
                  <c:v>24660.04296875</c:v>
                </c:pt>
                <c:pt idx="10066">
                  <c:v>22878.69921875</c:v>
                </c:pt>
                <c:pt idx="10067">
                  <c:v>12552.37890625</c:v>
                </c:pt>
                <c:pt idx="10068">
                  <c:v>11043.8828125</c:v>
                </c:pt>
                <c:pt idx="10069">
                  <c:v>9644.1953125</c:v>
                </c:pt>
                <c:pt idx="10070">
                  <c:v>8042.4296875</c:v>
                </c:pt>
                <c:pt idx="10071">
                  <c:v>9871.125</c:v>
                </c:pt>
                <c:pt idx="10072">
                  <c:v>8552.109375</c:v>
                </c:pt>
                <c:pt idx="10073">
                  <c:v>10123.3828125</c:v>
                </c:pt>
                <c:pt idx="10074">
                  <c:v>10423.0625</c:v>
                </c:pt>
                <c:pt idx="10075">
                  <c:v>10600.3046875</c:v>
                </c:pt>
                <c:pt idx="10076">
                  <c:v>10140.6171875</c:v>
                </c:pt>
                <c:pt idx="10077">
                  <c:v>9793.9765625</c:v>
                </c:pt>
                <c:pt idx="10078">
                  <c:v>6702.6640625</c:v>
                </c:pt>
                <c:pt idx="10079">
                  <c:v>6563.6953125</c:v>
                </c:pt>
                <c:pt idx="10080">
                  <c:v>3168.78125</c:v>
                </c:pt>
                <c:pt idx="10081">
                  <c:v>9150.578125</c:v>
                </c:pt>
                <c:pt idx="10082">
                  <c:v>24336.2421875</c:v>
                </c:pt>
                <c:pt idx="10083">
                  <c:v>20970.3515625</c:v>
                </c:pt>
                <c:pt idx="10084">
                  <c:v>16674.828125</c:v>
                </c:pt>
                <c:pt idx="10085">
                  <c:v>16161.1328125</c:v>
                </c:pt>
                <c:pt idx="10086">
                  <c:v>24203.84375</c:v>
                </c:pt>
                <c:pt idx="10087">
                  <c:v>23427.1640625</c:v>
                </c:pt>
                <c:pt idx="10088">
                  <c:v>23132.6015625</c:v>
                </c:pt>
                <c:pt idx="10089">
                  <c:v>22637.7109375</c:v>
                </c:pt>
                <c:pt idx="10090">
                  <c:v>23836.6796875</c:v>
                </c:pt>
                <c:pt idx="10091">
                  <c:v>18729.703125</c:v>
                </c:pt>
                <c:pt idx="10092">
                  <c:v>23995.453125</c:v>
                </c:pt>
                <c:pt idx="10093">
                  <c:v>21227.9375</c:v>
                </c:pt>
                <c:pt idx="10094">
                  <c:v>17777.515625</c:v>
                </c:pt>
                <c:pt idx="10095">
                  <c:v>18067.9765625</c:v>
                </c:pt>
                <c:pt idx="10096">
                  <c:v>24080.8828125</c:v>
                </c:pt>
                <c:pt idx="10097">
                  <c:v>23276.578125</c:v>
                </c:pt>
                <c:pt idx="10098">
                  <c:v>22977.4453125</c:v>
                </c:pt>
                <c:pt idx="10099">
                  <c:v>24327.984375</c:v>
                </c:pt>
                <c:pt idx="10100">
                  <c:v>20888.8671875</c:v>
                </c:pt>
                <c:pt idx="10101">
                  <c:v>23955.5625</c:v>
                </c:pt>
                <c:pt idx="10102">
                  <c:v>23512.63671875</c:v>
                </c:pt>
                <c:pt idx="10103">
                  <c:v>23743.04296875</c:v>
                </c:pt>
                <c:pt idx="10104">
                  <c:v>23434.97265625</c:v>
                </c:pt>
                <c:pt idx="10105">
                  <c:v>22601.68359375</c:v>
                </c:pt>
                <c:pt idx="10106">
                  <c:v>22337.6875</c:v>
                </c:pt>
                <c:pt idx="10107">
                  <c:v>20934.65234375</c:v>
                </c:pt>
                <c:pt idx="10108">
                  <c:v>21237.13671875</c:v>
                </c:pt>
                <c:pt idx="10109">
                  <c:v>23461.84375</c:v>
                </c:pt>
                <c:pt idx="10110">
                  <c:v>22634.671875</c:v>
                </c:pt>
                <c:pt idx="10111">
                  <c:v>20850.171875</c:v>
                </c:pt>
                <c:pt idx="10112">
                  <c:v>26585.35546875</c:v>
                </c:pt>
                <c:pt idx="10113">
                  <c:v>27255.109375</c:v>
                </c:pt>
                <c:pt idx="10114">
                  <c:v>25797.6484375</c:v>
                </c:pt>
                <c:pt idx="10115">
                  <c:v>26145.75</c:v>
                </c:pt>
                <c:pt idx="10116">
                  <c:v>26903.30859375</c:v>
                </c:pt>
                <c:pt idx="10117">
                  <c:v>26534.734375</c:v>
                </c:pt>
                <c:pt idx="10118">
                  <c:v>26953.73828125</c:v>
                </c:pt>
                <c:pt idx="10119">
                  <c:v>25768.4296875</c:v>
                </c:pt>
                <c:pt idx="10120">
                  <c:v>24921.4609375</c:v>
                </c:pt>
                <c:pt idx="10121">
                  <c:v>26712.828125</c:v>
                </c:pt>
                <c:pt idx="10122">
                  <c:v>26830.87109375</c:v>
                </c:pt>
                <c:pt idx="10123">
                  <c:v>26806.92578125</c:v>
                </c:pt>
                <c:pt idx="10124">
                  <c:v>27211.890625</c:v>
                </c:pt>
                <c:pt idx="10125">
                  <c:v>25653.9609375</c:v>
                </c:pt>
                <c:pt idx="10126">
                  <c:v>26241.359375</c:v>
                </c:pt>
                <c:pt idx="10127">
                  <c:v>27669.69921875</c:v>
                </c:pt>
                <c:pt idx="10128">
                  <c:v>25592.08203125</c:v>
                </c:pt>
                <c:pt idx="10129">
                  <c:v>25736</c:v>
                </c:pt>
                <c:pt idx="10130">
                  <c:v>26329.46875</c:v>
                </c:pt>
                <c:pt idx="10131">
                  <c:v>27481.58984375</c:v>
                </c:pt>
                <c:pt idx="10132">
                  <c:v>25023.4375</c:v>
                </c:pt>
                <c:pt idx="10133">
                  <c:v>23042.32421875</c:v>
                </c:pt>
                <c:pt idx="10134">
                  <c:v>22559.1015625</c:v>
                </c:pt>
                <c:pt idx="10135">
                  <c:v>26516.4453125</c:v>
                </c:pt>
                <c:pt idx="10136">
                  <c:v>26935.62109375</c:v>
                </c:pt>
                <c:pt idx="10137">
                  <c:v>27023.89453125</c:v>
                </c:pt>
                <c:pt idx="10138">
                  <c:v>27416.62109375</c:v>
                </c:pt>
                <c:pt idx="10139">
                  <c:v>27488.7109375</c:v>
                </c:pt>
                <c:pt idx="10140">
                  <c:v>26730.640625</c:v>
                </c:pt>
                <c:pt idx="10141">
                  <c:v>26489.3203125</c:v>
                </c:pt>
                <c:pt idx="10142">
                  <c:v>25701.01953125</c:v>
                </c:pt>
                <c:pt idx="10143">
                  <c:v>25719.265625</c:v>
                </c:pt>
                <c:pt idx="10144">
                  <c:v>21847.671875</c:v>
                </c:pt>
                <c:pt idx="10145">
                  <c:v>16962.1875</c:v>
                </c:pt>
                <c:pt idx="10146">
                  <c:v>22062.9609375</c:v>
                </c:pt>
                <c:pt idx="10147">
                  <c:v>25357.8125</c:v>
                </c:pt>
                <c:pt idx="10148">
                  <c:v>24656.45703125</c:v>
                </c:pt>
                <c:pt idx="10149">
                  <c:v>24232.859375</c:v>
                </c:pt>
                <c:pt idx="10150">
                  <c:v>24396.40625</c:v>
                </c:pt>
                <c:pt idx="10151">
                  <c:v>25345.7734375</c:v>
                </c:pt>
                <c:pt idx="10152">
                  <c:v>25084.20703125</c:v>
                </c:pt>
                <c:pt idx="10153">
                  <c:v>24888.921875</c:v>
                </c:pt>
                <c:pt idx="10154">
                  <c:v>25941.484375</c:v>
                </c:pt>
                <c:pt idx="10155">
                  <c:v>23891.9765625</c:v>
                </c:pt>
                <c:pt idx="10156">
                  <c:v>21278.52734375</c:v>
                </c:pt>
                <c:pt idx="10157">
                  <c:v>5457.9765625</c:v>
                </c:pt>
                <c:pt idx="10158">
                  <c:v>2948.34375</c:v>
                </c:pt>
                <c:pt idx="10159">
                  <c:v>-2161.9765625</c:v>
                </c:pt>
                <c:pt idx="10160">
                  <c:v>-2291.421875</c:v>
                </c:pt>
                <c:pt idx="10161">
                  <c:v>-2093.015625</c:v>
                </c:pt>
                <c:pt idx="10162">
                  <c:v>86.03125</c:v>
                </c:pt>
                <c:pt idx="10163">
                  <c:v>2377.96875</c:v>
                </c:pt>
                <c:pt idx="10164">
                  <c:v>3322.875</c:v>
                </c:pt>
                <c:pt idx="10165">
                  <c:v>2573.6953125</c:v>
                </c:pt>
                <c:pt idx="10166">
                  <c:v>1513.890625</c:v>
                </c:pt>
                <c:pt idx="10167">
                  <c:v>-588.9140625</c:v>
                </c:pt>
                <c:pt idx="10168">
                  <c:v>-4353.3515625</c:v>
                </c:pt>
                <c:pt idx="10169">
                  <c:v>-5831.140625</c:v>
                </c:pt>
                <c:pt idx="10170">
                  <c:v>-8901.9765625</c:v>
                </c:pt>
                <c:pt idx="10171">
                  <c:v>5818.5859375</c:v>
                </c:pt>
                <c:pt idx="10172">
                  <c:v>24750.8828125</c:v>
                </c:pt>
                <c:pt idx="10173">
                  <c:v>24232.75</c:v>
                </c:pt>
                <c:pt idx="10174">
                  <c:v>23791.1484375</c:v>
                </c:pt>
                <c:pt idx="10175">
                  <c:v>23208.09375</c:v>
                </c:pt>
                <c:pt idx="10176">
                  <c:v>23542.3046875</c:v>
                </c:pt>
                <c:pt idx="10177">
                  <c:v>23985.953125</c:v>
                </c:pt>
                <c:pt idx="10178">
                  <c:v>22362.5703125</c:v>
                </c:pt>
                <c:pt idx="10179">
                  <c:v>22072.921875</c:v>
                </c:pt>
                <c:pt idx="10180">
                  <c:v>23815.609375</c:v>
                </c:pt>
                <c:pt idx="10181">
                  <c:v>23697.9921875</c:v>
                </c:pt>
                <c:pt idx="10182">
                  <c:v>24534.796875</c:v>
                </c:pt>
                <c:pt idx="10183">
                  <c:v>24864.1015625</c:v>
                </c:pt>
                <c:pt idx="10184">
                  <c:v>23213.4921875</c:v>
                </c:pt>
                <c:pt idx="10185">
                  <c:v>22073.890625</c:v>
                </c:pt>
                <c:pt idx="10186">
                  <c:v>22604.125</c:v>
                </c:pt>
                <c:pt idx="10187">
                  <c:v>23954.09375</c:v>
                </c:pt>
                <c:pt idx="10188">
                  <c:v>22971.49609375</c:v>
                </c:pt>
                <c:pt idx="10189">
                  <c:v>19050.0859375</c:v>
                </c:pt>
                <c:pt idx="10190">
                  <c:v>14218.1953125</c:v>
                </c:pt>
                <c:pt idx="10191">
                  <c:v>19829.6484375</c:v>
                </c:pt>
                <c:pt idx="10192">
                  <c:v>22722.35546875</c:v>
                </c:pt>
                <c:pt idx="10193">
                  <c:v>22359.93359375</c:v>
                </c:pt>
                <c:pt idx="10194">
                  <c:v>23390.12109375</c:v>
                </c:pt>
                <c:pt idx="10195">
                  <c:v>22419.97265625</c:v>
                </c:pt>
                <c:pt idx="10196">
                  <c:v>23343.98828125</c:v>
                </c:pt>
                <c:pt idx="10197">
                  <c:v>23735.859375</c:v>
                </c:pt>
                <c:pt idx="10198">
                  <c:v>22688.6171875</c:v>
                </c:pt>
                <c:pt idx="10199">
                  <c:v>22389.4609375</c:v>
                </c:pt>
                <c:pt idx="10200">
                  <c:v>22706.1015625</c:v>
                </c:pt>
                <c:pt idx="10201">
                  <c:v>19758.84375</c:v>
                </c:pt>
                <c:pt idx="10202">
                  <c:v>21049.8203125</c:v>
                </c:pt>
                <c:pt idx="10203">
                  <c:v>19809.1484375</c:v>
                </c:pt>
                <c:pt idx="10204">
                  <c:v>15413.078125</c:v>
                </c:pt>
                <c:pt idx="10205">
                  <c:v>13456.4453125</c:v>
                </c:pt>
                <c:pt idx="10206">
                  <c:v>9027.0234375</c:v>
                </c:pt>
                <c:pt idx="10207">
                  <c:v>10018.4140625</c:v>
                </c:pt>
                <c:pt idx="10208">
                  <c:v>22189.984375</c:v>
                </c:pt>
                <c:pt idx="10209">
                  <c:v>21431.6484375</c:v>
                </c:pt>
                <c:pt idx="10210">
                  <c:v>19522.8671875</c:v>
                </c:pt>
                <c:pt idx="10211">
                  <c:v>17506.75</c:v>
                </c:pt>
                <c:pt idx="10212">
                  <c:v>17314.234375</c:v>
                </c:pt>
                <c:pt idx="10213">
                  <c:v>17680.7734375</c:v>
                </c:pt>
                <c:pt idx="10214">
                  <c:v>20031.6953125</c:v>
                </c:pt>
                <c:pt idx="10215">
                  <c:v>21544.765625</c:v>
                </c:pt>
                <c:pt idx="10216">
                  <c:v>19139.234375</c:v>
                </c:pt>
                <c:pt idx="10217">
                  <c:v>24721.1875</c:v>
                </c:pt>
                <c:pt idx="10218">
                  <c:v>22464.2109375</c:v>
                </c:pt>
                <c:pt idx="10219">
                  <c:v>18920.46875</c:v>
                </c:pt>
                <c:pt idx="10220">
                  <c:v>18109.796875</c:v>
                </c:pt>
                <c:pt idx="10221">
                  <c:v>19493.375</c:v>
                </c:pt>
                <c:pt idx="10222">
                  <c:v>22859.6015625</c:v>
                </c:pt>
                <c:pt idx="10223">
                  <c:v>25390.984375</c:v>
                </c:pt>
                <c:pt idx="10224">
                  <c:v>21537.078125</c:v>
                </c:pt>
                <c:pt idx="10225">
                  <c:v>23418.6171875</c:v>
                </c:pt>
                <c:pt idx="10226">
                  <c:v>25395.8515625</c:v>
                </c:pt>
                <c:pt idx="10227">
                  <c:v>25271.5234375</c:v>
                </c:pt>
                <c:pt idx="10228">
                  <c:v>21164.09375</c:v>
                </c:pt>
                <c:pt idx="10229">
                  <c:v>25381.1640625</c:v>
                </c:pt>
                <c:pt idx="10230">
                  <c:v>24996.3203125</c:v>
                </c:pt>
                <c:pt idx="10231">
                  <c:v>24656.546875</c:v>
                </c:pt>
                <c:pt idx="10232">
                  <c:v>19765.2421875</c:v>
                </c:pt>
                <c:pt idx="10233">
                  <c:v>18671.609375</c:v>
                </c:pt>
                <c:pt idx="10234">
                  <c:v>17563.6875</c:v>
                </c:pt>
                <c:pt idx="10235">
                  <c:v>16046.0859375</c:v>
                </c:pt>
                <c:pt idx="10236">
                  <c:v>17686.171875</c:v>
                </c:pt>
                <c:pt idx="10237">
                  <c:v>18992.3515625</c:v>
                </c:pt>
                <c:pt idx="10238">
                  <c:v>21664.265625</c:v>
                </c:pt>
                <c:pt idx="10239">
                  <c:v>21537.4375</c:v>
                </c:pt>
                <c:pt idx="10240">
                  <c:v>21455.21875</c:v>
                </c:pt>
                <c:pt idx="10241">
                  <c:v>19096.3046875</c:v>
                </c:pt>
                <c:pt idx="10242">
                  <c:v>16580.390625</c:v>
                </c:pt>
                <c:pt idx="10243">
                  <c:v>13458.6875</c:v>
                </c:pt>
                <c:pt idx="10244">
                  <c:v>21551.8671875</c:v>
                </c:pt>
                <c:pt idx="10245">
                  <c:v>21450.41796875</c:v>
                </c:pt>
                <c:pt idx="10246">
                  <c:v>18157.0234375</c:v>
                </c:pt>
                <c:pt idx="10247">
                  <c:v>25888.41015625</c:v>
                </c:pt>
                <c:pt idx="10248">
                  <c:v>25395.28125</c:v>
                </c:pt>
                <c:pt idx="10249">
                  <c:v>24077.21875</c:v>
                </c:pt>
                <c:pt idx="10250">
                  <c:v>18999.99609375</c:v>
                </c:pt>
                <c:pt idx="10251">
                  <c:v>23109.25</c:v>
                </c:pt>
                <c:pt idx="10252">
                  <c:v>25081.37890625</c:v>
                </c:pt>
                <c:pt idx="10253">
                  <c:v>23294.03125</c:v>
                </c:pt>
                <c:pt idx="10254">
                  <c:v>23344.07421875</c:v>
                </c:pt>
                <c:pt idx="10255">
                  <c:v>25230.62890625</c:v>
                </c:pt>
                <c:pt idx="10256">
                  <c:v>26040.5390625</c:v>
                </c:pt>
                <c:pt idx="10257">
                  <c:v>22816.7109375</c:v>
                </c:pt>
                <c:pt idx="10258">
                  <c:v>21606.98828125</c:v>
                </c:pt>
                <c:pt idx="10259">
                  <c:v>20866.11328125</c:v>
                </c:pt>
                <c:pt idx="10260">
                  <c:v>25391.921875</c:v>
                </c:pt>
                <c:pt idx="10261">
                  <c:v>26157.203125</c:v>
                </c:pt>
                <c:pt idx="10262">
                  <c:v>15716.3515625</c:v>
                </c:pt>
                <c:pt idx="10263">
                  <c:v>10490.59375</c:v>
                </c:pt>
                <c:pt idx="10264">
                  <c:v>16544.9921875</c:v>
                </c:pt>
                <c:pt idx="10265">
                  <c:v>17753.84375</c:v>
                </c:pt>
                <c:pt idx="10266">
                  <c:v>13288.140625</c:v>
                </c:pt>
                <c:pt idx="10267">
                  <c:v>16795.7265625</c:v>
                </c:pt>
                <c:pt idx="10268">
                  <c:v>17740.23046875</c:v>
                </c:pt>
                <c:pt idx="10269">
                  <c:v>14784.75</c:v>
                </c:pt>
                <c:pt idx="10270">
                  <c:v>13366.98828125</c:v>
                </c:pt>
                <c:pt idx="10271">
                  <c:v>12269.76953125</c:v>
                </c:pt>
                <c:pt idx="10272">
                  <c:v>13598.265625</c:v>
                </c:pt>
                <c:pt idx="10273">
                  <c:v>16508.703125</c:v>
                </c:pt>
                <c:pt idx="10274">
                  <c:v>14404.4765625</c:v>
                </c:pt>
                <c:pt idx="10275">
                  <c:v>13667.0390625</c:v>
                </c:pt>
                <c:pt idx="10276">
                  <c:v>18019.12109375</c:v>
                </c:pt>
                <c:pt idx="10277">
                  <c:v>7560.3046875</c:v>
                </c:pt>
                <c:pt idx="10278">
                  <c:v>3674.8515625</c:v>
                </c:pt>
                <c:pt idx="10279">
                  <c:v>-1236.90625</c:v>
                </c:pt>
                <c:pt idx="10280">
                  <c:v>-4210.1015625</c:v>
                </c:pt>
                <c:pt idx="10281">
                  <c:v>-2005.0703125</c:v>
                </c:pt>
                <c:pt idx="10282">
                  <c:v>-2919.1015625</c:v>
                </c:pt>
                <c:pt idx="10283">
                  <c:v>1212.328125</c:v>
                </c:pt>
                <c:pt idx="10284">
                  <c:v>2381.6484375</c:v>
                </c:pt>
                <c:pt idx="10285">
                  <c:v>2678.4296875</c:v>
                </c:pt>
                <c:pt idx="10286">
                  <c:v>3614.3984375</c:v>
                </c:pt>
                <c:pt idx="10287">
                  <c:v>2949.2578125</c:v>
                </c:pt>
                <c:pt idx="10288">
                  <c:v>-87.734375</c:v>
                </c:pt>
                <c:pt idx="10289">
                  <c:v>659.3125</c:v>
                </c:pt>
                <c:pt idx="10290">
                  <c:v>-4452.375</c:v>
                </c:pt>
                <c:pt idx="10291">
                  <c:v>5625.875</c:v>
                </c:pt>
                <c:pt idx="10292">
                  <c:v>23336.875</c:v>
                </c:pt>
                <c:pt idx="10293">
                  <c:v>23736.79296875</c:v>
                </c:pt>
                <c:pt idx="10294">
                  <c:v>21610.953125</c:v>
                </c:pt>
                <c:pt idx="10295">
                  <c:v>20214.328125</c:v>
                </c:pt>
                <c:pt idx="10296">
                  <c:v>22632.62890625</c:v>
                </c:pt>
                <c:pt idx="10297">
                  <c:v>20867.91796875</c:v>
                </c:pt>
                <c:pt idx="10298">
                  <c:v>22717.8671875</c:v>
                </c:pt>
                <c:pt idx="10299">
                  <c:v>22807.59375</c:v>
                </c:pt>
                <c:pt idx="10300">
                  <c:v>20013.10546875</c:v>
                </c:pt>
                <c:pt idx="10301">
                  <c:v>18902.109375</c:v>
                </c:pt>
                <c:pt idx="10302">
                  <c:v>19268.375</c:v>
                </c:pt>
                <c:pt idx="10303">
                  <c:v>20420.21875</c:v>
                </c:pt>
                <c:pt idx="10304">
                  <c:v>23242.62890625</c:v>
                </c:pt>
                <c:pt idx="10305">
                  <c:v>22174.55078125</c:v>
                </c:pt>
                <c:pt idx="10306">
                  <c:v>20641.5859375</c:v>
                </c:pt>
                <c:pt idx="10307">
                  <c:v>18801.4140625</c:v>
                </c:pt>
                <c:pt idx="10308">
                  <c:v>16490.5390625</c:v>
                </c:pt>
                <c:pt idx="10309">
                  <c:v>14929.875</c:v>
                </c:pt>
                <c:pt idx="10310">
                  <c:v>17726.6015625</c:v>
                </c:pt>
                <c:pt idx="10311">
                  <c:v>19576.29296875</c:v>
                </c:pt>
                <c:pt idx="10312">
                  <c:v>19528.8984375</c:v>
                </c:pt>
                <c:pt idx="10313">
                  <c:v>19597.296875</c:v>
                </c:pt>
                <c:pt idx="10314">
                  <c:v>19592.47265625</c:v>
                </c:pt>
                <c:pt idx="10315">
                  <c:v>19714.828125</c:v>
                </c:pt>
                <c:pt idx="10316">
                  <c:v>19464.6796875</c:v>
                </c:pt>
                <c:pt idx="10317">
                  <c:v>19967.46484375</c:v>
                </c:pt>
                <c:pt idx="10318">
                  <c:v>19874.0078125</c:v>
                </c:pt>
                <c:pt idx="10319">
                  <c:v>20188.45703125</c:v>
                </c:pt>
                <c:pt idx="10320">
                  <c:v>19228.41796875</c:v>
                </c:pt>
                <c:pt idx="10321">
                  <c:v>19793.578125</c:v>
                </c:pt>
                <c:pt idx="10322">
                  <c:v>18879.125</c:v>
                </c:pt>
                <c:pt idx="10323">
                  <c:v>18216.8359375</c:v>
                </c:pt>
                <c:pt idx="10324">
                  <c:v>19402.09375</c:v>
                </c:pt>
                <c:pt idx="10325">
                  <c:v>18753.4765625</c:v>
                </c:pt>
                <c:pt idx="10326">
                  <c:v>20053.38671875</c:v>
                </c:pt>
                <c:pt idx="10327">
                  <c:v>19096.984375</c:v>
                </c:pt>
                <c:pt idx="10328">
                  <c:v>20311.6953125</c:v>
                </c:pt>
                <c:pt idx="10329">
                  <c:v>17776.765625</c:v>
                </c:pt>
                <c:pt idx="10330">
                  <c:v>19748.125</c:v>
                </c:pt>
                <c:pt idx="10331">
                  <c:v>20740.015625</c:v>
                </c:pt>
                <c:pt idx="10332">
                  <c:v>20330.1875</c:v>
                </c:pt>
                <c:pt idx="10333">
                  <c:v>19664.625</c:v>
                </c:pt>
                <c:pt idx="10334">
                  <c:v>17534.65625</c:v>
                </c:pt>
                <c:pt idx="10335">
                  <c:v>12452.375</c:v>
                </c:pt>
                <c:pt idx="10336">
                  <c:v>17543.5625</c:v>
                </c:pt>
                <c:pt idx="10337">
                  <c:v>20336.6953125</c:v>
                </c:pt>
                <c:pt idx="10338">
                  <c:v>21644.9453125</c:v>
                </c:pt>
                <c:pt idx="10339">
                  <c:v>15201.578125</c:v>
                </c:pt>
                <c:pt idx="10340">
                  <c:v>13657.09375</c:v>
                </c:pt>
                <c:pt idx="10341">
                  <c:v>13227.578125</c:v>
                </c:pt>
                <c:pt idx="10342">
                  <c:v>13217.0859375</c:v>
                </c:pt>
                <c:pt idx="10343">
                  <c:v>15772.015625</c:v>
                </c:pt>
                <c:pt idx="10344">
                  <c:v>19206.87109375</c:v>
                </c:pt>
                <c:pt idx="10345">
                  <c:v>20739.05078125</c:v>
                </c:pt>
                <c:pt idx="10346">
                  <c:v>17787.66796875</c:v>
                </c:pt>
                <c:pt idx="10347">
                  <c:v>18472.32421875</c:v>
                </c:pt>
                <c:pt idx="10348">
                  <c:v>20955.83984375</c:v>
                </c:pt>
                <c:pt idx="10349">
                  <c:v>19132.72265625</c:v>
                </c:pt>
                <c:pt idx="10350">
                  <c:v>18960.3515625</c:v>
                </c:pt>
                <c:pt idx="10351">
                  <c:v>19894.375</c:v>
                </c:pt>
                <c:pt idx="10352">
                  <c:v>22956.828125</c:v>
                </c:pt>
                <c:pt idx="10353">
                  <c:v>22664.2109375</c:v>
                </c:pt>
                <c:pt idx="10354">
                  <c:v>20151.078125</c:v>
                </c:pt>
                <c:pt idx="10355">
                  <c:v>23898.23046875</c:v>
                </c:pt>
                <c:pt idx="10356">
                  <c:v>23337.4375</c:v>
                </c:pt>
                <c:pt idx="10357">
                  <c:v>22473.39453125</c:v>
                </c:pt>
                <c:pt idx="10358">
                  <c:v>23553.58203125</c:v>
                </c:pt>
                <c:pt idx="10359">
                  <c:v>22010.26171875</c:v>
                </c:pt>
                <c:pt idx="10360">
                  <c:v>22919.6171875</c:v>
                </c:pt>
                <c:pt idx="10361">
                  <c:v>21776.18359375</c:v>
                </c:pt>
                <c:pt idx="10362">
                  <c:v>20037.875</c:v>
                </c:pt>
                <c:pt idx="10363">
                  <c:v>23458.76171875</c:v>
                </c:pt>
                <c:pt idx="10364">
                  <c:v>22799.3203125</c:v>
                </c:pt>
                <c:pt idx="10365">
                  <c:v>24001.20703125</c:v>
                </c:pt>
                <c:pt idx="10366">
                  <c:v>22723.4375</c:v>
                </c:pt>
                <c:pt idx="10367">
                  <c:v>19965.14453125</c:v>
                </c:pt>
                <c:pt idx="10368">
                  <c:v>20892.8671875</c:v>
                </c:pt>
                <c:pt idx="10369">
                  <c:v>20689.67578125</c:v>
                </c:pt>
                <c:pt idx="10370">
                  <c:v>15863.8203125</c:v>
                </c:pt>
                <c:pt idx="10371">
                  <c:v>15675.4609375</c:v>
                </c:pt>
                <c:pt idx="10372">
                  <c:v>21715.2265625</c:v>
                </c:pt>
                <c:pt idx="10373">
                  <c:v>16208.5546875</c:v>
                </c:pt>
                <c:pt idx="10374">
                  <c:v>10597.515625</c:v>
                </c:pt>
                <c:pt idx="10375">
                  <c:v>17636.875</c:v>
                </c:pt>
                <c:pt idx="10376">
                  <c:v>18417.171875</c:v>
                </c:pt>
                <c:pt idx="10377">
                  <c:v>21711.89453125</c:v>
                </c:pt>
                <c:pt idx="10378">
                  <c:v>19570.8125</c:v>
                </c:pt>
                <c:pt idx="10379">
                  <c:v>20850.7578125</c:v>
                </c:pt>
                <c:pt idx="10380">
                  <c:v>21026.4375</c:v>
                </c:pt>
                <c:pt idx="10381">
                  <c:v>19426.7109375</c:v>
                </c:pt>
                <c:pt idx="10382">
                  <c:v>4425.6953125</c:v>
                </c:pt>
                <c:pt idx="10383">
                  <c:v>7185.1484375</c:v>
                </c:pt>
                <c:pt idx="10384">
                  <c:v>5719.6796875</c:v>
                </c:pt>
                <c:pt idx="10385">
                  <c:v>2934.6640625</c:v>
                </c:pt>
                <c:pt idx="10386">
                  <c:v>6620.34375</c:v>
                </c:pt>
                <c:pt idx="10387">
                  <c:v>4037.3125</c:v>
                </c:pt>
                <c:pt idx="10388">
                  <c:v>1883.640625</c:v>
                </c:pt>
                <c:pt idx="10389">
                  <c:v>-1928.1328125</c:v>
                </c:pt>
                <c:pt idx="10390">
                  <c:v>3052.59375</c:v>
                </c:pt>
                <c:pt idx="10391">
                  <c:v>5244.2265625</c:v>
                </c:pt>
                <c:pt idx="10392">
                  <c:v>2920.75</c:v>
                </c:pt>
                <c:pt idx="10393">
                  <c:v>4658.3359375</c:v>
                </c:pt>
                <c:pt idx="10394">
                  <c:v>5860.3046875</c:v>
                </c:pt>
                <c:pt idx="10395">
                  <c:v>5318.046875</c:v>
                </c:pt>
                <c:pt idx="10396">
                  <c:v>6077.84375</c:v>
                </c:pt>
                <c:pt idx="10397">
                  <c:v>14949.71875</c:v>
                </c:pt>
                <c:pt idx="10398">
                  <c:v>14515.828125</c:v>
                </c:pt>
                <c:pt idx="10399">
                  <c:v>17768.234375</c:v>
                </c:pt>
                <c:pt idx="10400">
                  <c:v>16367.1328125</c:v>
                </c:pt>
                <c:pt idx="10401">
                  <c:v>15669.6328125</c:v>
                </c:pt>
                <c:pt idx="10402">
                  <c:v>17340.921875</c:v>
                </c:pt>
                <c:pt idx="10403">
                  <c:v>17553.6484375</c:v>
                </c:pt>
                <c:pt idx="10404">
                  <c:v>16142.109375</c:v>
                </c:pt>
                <c:pt idx="10405">
                  <c:v>15781.5546875</c:v>
                </c:pt>
                <c:pt idx="10406">
                  <c:v>17982.5078125</c:v>
                </c:pt>
                <c:pt idx="10407">
                  <c:v>17150.640625</c:v>
                </c:pt>
                <c:pt idx="10408">
                  <c:v>16571.7734375</c:v>
                </c:pt>
                <c:pt idx="10409">
                  <c:v>16349.1171875</c:v>
                </c:pt>
                <c:pt idx="10410">
                  <c:v>12265.609375</c:v>
                </c:pt>
                <c:pt idx="10411">
                  <c:v>13178.203125</c:v>
                </c:pt>
                <c:pt idx="10412">
                  <c:v>26770.37109375</c:v>
                </c:pt>
                <c:pt idx="10413">
                  <c:v>31196.05078125</c:v>
                </c:pt>
                <c:pt idx="10414">
                  <c:v>30904.86328125</c:v>
                </c:pt>
                <c:pt idx="10415">
                  <c:v>30455.34765625</c:v>
                </c:pt>
                <c:pt idx="10416">
                  <c:v>30036.53515625</c:v>
                </c:pt>
                <c:pt idx="10417">
                  <c:v>30159.13671875</c:v>
                </c:pt>
                <c:pt idx="10418">
                  <c:v>30988.53515625</c:v>
                </c:pt>
                <c:pt idx="10419">
                  <c:v>30280.92578125</c:v>
                </c:pt>
                <c:pt idx="10420">
                  <c:v>25931.80078125</c:v>
                </c:pt>
                <c:pt idx="10421">
                  <c:v>30985.42578125</c:v>
                </c:pt>
                <c:pt idx="10422">
                  <c:v>30652.47265625</c:v>
                </c:pt>
                <c:pt idx="10423">
                  <c:v>31013.515625</c:v>
                </c:pt>
                <c:pt idx="10424">
                  <c:v>30538.89453125</c:v>
                </c:pt>
                <c:pt idx="10425">
                  <c:v>28404.43359375</c:v>
                </c:pt>
                <c:pt idx="10426">
                  <c:v>28089.1875</c:v>
                </c:pt>
                <c:pt idx="10427">
                  <c:v>23914.3359375</c:v>
                </c:pt>
                <c:pt idx="10428">
                  <c:v>21889.453125</c:v>
                </c:pt>
                <c:pt idx="10429">
                  <c:v>23660.3359375</c:v>
                </c:pt>
                <c:pt idx="10430">
                  <c:v>23663.0234375</c:v>
                </c:pt>
                <c:pt idx="10431">
                  <c:v>21214.390625</c:v>
                </c:pt>
                <c:pt idx="10432">
                  <c:v>18852.5390625</c:v>
                </c:pt>
                <c:pt idx="10433">
                  <c:v>13996.4765625</c:v>
                </c:pt>
                <c:pt idx="10434">
                  <c:v>20783.109375</c:v>
                </c:pt>
                <c:pt idx="10435">
                  <c:v>24044.89453125</c:v>
                </c:pt>
                <c:pt idx="10436">
                  <c:v>22249.2265625</c:v>
                </c:pt>
                <c:pt idx="10437">
                  <c:v>20799.27734375</c:v>
                </c:pt>
                <c:pt idx="10438">
                  <c:v>21303.82421875</c:v>
                </c:pt>
                <c:pt idx="10439">
                  <c:v>21971.7578125</c:v>
                </c:pt>
                <c:pt idx="10440">
                  <c:v>23730.59765625</c:v>
                </c:pt>
                <c:pt idx="10441">
                  <c:v>23244.546875</c:v>
                </c:pt>
                <c:pt idx="10442">
                  <c:v>9638.59375</c:v>
                </c:pt>
                <c:pt idx="10443">
                  <c:v>11406.5625</c:v>
                </c:pt>
                <c:pt idx="10444">
                  <c:v>10932.6796875</c:v>
                </c:pt>
                <c:pt idx="10445">
                  <c:v>7179.609375</c:v>
                </c:pt>
                <c:pt idx="10446">
                  <c:v>6896</c:v>
                </c:pt>
                <c:pt idx="10447">
                  <c:v>7638.078125</c:v>
                </c:pt>
                <c:pt idx="10448">
                  <c:v>8073.515625</c:v>
                </c:pt>
                <c:pt idx="10449">
                  <c:v>10795.3828125</c:v>
                </c:pt>
                <c:pt idx="10450">
                  <c:v>13087.15625</c:v>
                </c:pt>
                <c:pt idx="10451">
                  <c:v>10591.8046875</c:v>
                </c:pt>
                <c:pt idx="10452">
                  <c:v>7167.765625</c:v>
                </c:pt>
                <c:pt idx="10453">
                  <c:v>4833.34375</c:v>
                </c:pt>
                <c:pt idx="10454">
                  <c:v>-549.4609375</c:v>
                </c:pt>
                <c:pt idx="10455">
                  <c:v>12506.03125</c:v>
                </c:pt>
                <c:pt idx="10456">
                  <c:v>12639.1875</c:v>
                </c:pt>
                <c:pt idx="10457">
                  <c:v>12060.7109375</c:v>
                </c:pt>
                <c:pt idx="10458">
                  <c:v>11484.4375</c:v>
                </c:pt>
                <c:pt idx="10459">
                  <c:v>12756.8828125</c:v>
                </c:pt>
                <c:pt idx="10460">
                  <c:v>12872.77734375</c:v>
                </c:pt>
                <c:pt idx="10461">
                  <c:v>10353.1875</c:v>
                </c:pt>
                <c:pt idx="10462">
                  <c:v>8753.5234375</c:v>
                </c:pt>
                <c:pt idx="10463">
                  <c:v>11360.703125</c:v>
                </c:pt>
                <c:pt idx="10464">
                  <c:v>12477.625</c:v>
                </c:pt>
                <c:pt idx="10465">
                  <c:v>9618.25</c:v>
                </c:pt>
                <c:pt idx="10466">
                  <c:v>7776.46875</c:v>
                </c:pt>
                <c:pt idx="10467">
                  <c:v>7867.4453125</c:v>
                </c:pt>
                <c:pt idx="10468">
                  <c:v>9619.5703125</c:v>
                </c:pt>
                <c:pt idx="10469">
                  <c:v>11253.7109375</c:v>
                </c:pt>
                <c:pt idx="10470">
                  <c:v>11555.2734375</c:v>
                </c:pt>
                <c:pt idx="10471">
                  <c:v>12851.9375</c:v>
                </c:pt>
                <c:pt idx="10472">
                  <c:v>20155.046875</c:v>
                </c:pt>
                <c:pt idx="10473">
                  <c:v>18281.7109375</c:v>
                </c:pt>
                <c:pt idx="10474">
                  <c:v>16386.8984375</c:v>
                </c:pt>
                <c:pt idx="10475">
                  <c:v>14235.84375</c:v>
                </c:pt>
                <c:pt idx="10476">
                  <c:v>12686.58984375</c:v>
                </c:pt>
                <c:pt idx="10477">
                  <c:v>12552.94140625</c:v>
                </c:pt>
                <c:pt idx="10478">
                  <c:v>15048.765625</c:v>
                </c:pt>
                <c:pt idx="10479">
                  <c:v>17000.16796875</c:v>
                </c:pt>
                <c:pt idx="10480">
                  <c:v>19782.18359375</c:v>
                </c:pt>
                <c:pt idx="10481">
                  <c:v>20760.93359375</c:v>
                </c:pt>
                <c:pt idx="10482">
                  <c:v>22010.6953125</c:v>
                </c:pt>
                <c:pt idx="10483">
                  <c:v>20650.203125</c:v>
                </c:pt>
                <c:pt idx="10484">
                  <c:v>19700.50390625</c:v>
                </c:pt>
                <c:pt idx="10485">
                  <c:v>21114.16015625</c:v>
                </c:pt>
                <c:pt idx="10486">
                  <c:v>21241.171875</c:v>
                </c:pt>
                <c:pt idx="10487">
                  <c:v>14615.71875</c:v>
                </c:pt>
                <c:pt idx="10488">
                  <c:v>15871.453125</c:v>
                </c:pt>
                <c:pt idx="10489">
                  <c:v>17075.7109375</c:v>
                </c:pt>
                <c:pt idx="10490">
                  <c:v>16328.3671875</c:v>
                </c:pt>
                <c:pt idx="10491">
                  <c:v>16516.3671875</c:v>
                </c:pt>
                <c:pt idx="10492">
                  <c:v>15703.3046875</c:v>
                </c:pt>
                <c:pt idx="10493">
                  <c:v>14970.234375</c:v>
                </c:pt>
                <c:pt idx="10494">
                  <c:v>16298.6328125</c:v>
                </c:pt>
                <c:pt idx="10495">
                  <c:v>14223.6015625</c:v>
                </c:pt>
                <c:pt idx="10496">
                  <c:v>11106.671875</c:v>
                </c:pt>
                <c:pt idx="10497">
                  <c:v>12613.8984375</c:v>
                </c:pt>
                <c:pt idx="10498">
                  <c:v>14750.6875</c:v>
                </c:pt>
                <c:pt idx="10499">
                  <c:v>14011.8125</c:v>
                </c:pt>
                <c:pt idx="10500">
                  <c:v>14938.4921875</c:v>
                </c:pt>
                <c:pt idx="10501">
                  <c:v>14842.3984375</c:v>
                </c:pt>
                <c:pt idx="10502">
                  <c:v>20988.48046875</c:v>
                </c:pt>
                <c:pt idx="10503">
                  <c:v>19874.2109375</c:v>
                </c:pt>
                <c:pt idx="10504">
                  <c:v>21285.19140625</c:v>
                </c:pt>
                <c:pt idx="10505">
                  <c:v>21095.05078125</c:v>
                </c:pt>
                <c:pt idx="10506">
                  <c:v>20972.1953125</c:v>
                </c:pt>
                <c:pt idx="10507">
                  <c:v>21075.8671875</c:v>
                </c:pt>
                <c:pt idx="10508">
                  <c:v>20509.78125</c:v>
                </c:pt>
                <c:pt idx="10509">
                  <c:v>21145.5625</c:v>
                </c:pt>
                <c:pt idx="10510">
                  <c:v>20033.765625</c:v>
                </c:pt>
                <c:pt idx="10511">
                  <c:v>16700.28125</c:v>
                </c:pt>
                <c:pt idx="10512">
                  <c:v>11943.78125</c:v>
                </c:pt>
                <c:pt idx="10513">
                  <c:v>13059.078125</c:v>
                </c:pt>
                <c:pt idx="10514">
                  <c:v>18729.2421875</c:v>
                </c:pt>
                <c:pt idx="10515">
                  <c:v>20903.4296875</c:v>
                </c:pt>
                <c:pt idx="10516">
                  <c:v>17878.703125</c:v>
                </c:pt>
                <c:pt idx="10517">
                  <c:v>19740.515625</c:v>
                </c:pt>
                <c:pt idx="10518">
                  <c:v>21534.484375</c:v>
                </c:pt>
                <c:pt idx="10519">
                  <c:v>20891.62890625</c:v>
                </c:pt>
                <c:pt idx="10520">
                  <c:v>21183.62109375</c:v>
                </c:pt>
                <c:pt idx="10521">
                  <c:v>21303.26171875</c:v>
                </c:pt>
                <c:pt idx="10522">
                  <c:v>22287.484375</c:v>
                </c:pt>
                <c:pt idx="10523">
                  <c:v>21196.8671875</c:v>
                </c:pt>
                <c:pt idx="10524">
                  <c:v>19375.953125</c:v>
                </c:pt>
                <c:pt idx="10525">
                  <c:v>17155.2265625</c:v>
                </c:pt>
                <c:pt idx="10526">
                  <c:v>21548.54296875</c:v>
                </c:pt>
                <c:pt idx="10527">
                  <c:v>21836.078125</c:v>
                </c:pt>
                <c:pt idx="10528">
                  <c:v>17143.1015625</c:v>
                </c:pt>
                <c:pt idx="10529">
                  <c:v>14755.578125</c:v>
                </c:pt>
                <c:pt idx="10530">
                  <c:v>18804.82421875</c:v>
                </c:pt>
                <c:pt idx="10531">
                  <c:v>20453.6875</c:v>
                </c:pt>
                <c:pt idx="10532">
                  <c:v>22412.14453125</c:v>
                </c:pt>
                <c:pt idx="10533">
                  <c:v>22876.76171875</c:v>
                </c:pt>
                <c:pt idx="10534">
                  <c:v>23294.8359375</c:v>
                </c:pt>
                <c:pt idx="10535">
                  <c:v>23428.8046875</c:v>
                </c:pt>
                <c:pt idx="10536">
                  <c:v>21350.9921875</c:v>
                </c:pt>
                <c:pt idx="10537">
                  <c:v>19335.3125</c:v>
                </c:pt>
                <c:pt idx="10538">
                  <c:v>19317.8515625</c:v>
                </c:pt>
                <c:pt idx="10539">
                  <c:v>23041.0703125</c:v>
                </c:pt>
                <c:pt idx="10540">
                  <c:v>23019.1015625</c:v>
                </c:pt>
                <c:pt idx="10541">
                  <c:v>20333.39453125</c:v>
                </c:pt>
                <c:pt idx="10542">
                  <c:v>18603.5703125</c:v>
                </c:pt>
                <c:pt idx="10543">
                  <c:v>19319.74609375</c:v>
                </c:pt>
                <c:pt idx="10544">
                  <c:v>21944.75390625</c:v>
                </c:pt>
                <c:pt idx="10545">
                  <c:v>21173.265625</c:v>
                </c:pt>
                <c:pt idx="10546">
                  <c:v>19373.78125</c:v>
                </c:pt>
                <c:pt idx="10547">
                  <c:v>19481.17578125</c:v>
                </c:pt>
                <c:pt idx="10548">
                  <c:v>18697.5390625</c:v>
                </c:pt>
                <c:pt idx="10549">
                  <c:v>21665.48828125</c:v>
                </c:pt>
                <c:pt idx="10550">
                  <c:v>20184</c:v>
                </c:pt>
                <c:pt idx="10551">
                  <c:v>16068.1640625</c:v>
                </c:pt>
                <c:pt idx="10552">
                  <c:v>11143.71875</c:v>
                </c:pt>
                <c:pt idx="10553">
                  <c:v>15929.2890625</c:v>
                </c:pt>
                <c:pt idx="10554">
                  <c:v>20852.546875</c:v>
                </c:pt>
                <c:pt idx="10555">
                  <c:v>20893.46484375</c:v>
                </c:pt>
                <c:pt idx="10556">
                  <c:v>21235.21875</c:v>
                </c:pt>
                <c:pt idx="10557">
                  <c:v>20238.109375</c:v>
                </c:pt>
                <c:pt idx="10558">
                  <c:v>21301.53125</c:v>
                </c:pt>
                <c:pt idx="10559">
                  <c:v>21194.109375</c:v>
                </c:pt>
                <c:pt idx="10560">
                  <c:v>19971.796875</c:v>
                </c:pt>
                <c:pt idx="10561">
                  <c:v>16835.1328125</c:v>
                </c:pt>
                <c:pt idx="10562">
                  <c:v>25728.50390625</c:v>
                </c:pt>
                <c:pt idx="10563">
                  <c:v>24258.3125</c:v>
                </c:pt>
                <c:pt idx="10564">
                  <c:v>19028.1640625</c:v>
                </c:pt>
                <c:pt idx="10565">
                  <c:v>23884.28125</c:v>
                </c:pt>
                <c:pt idx="10566">
                  <c:v>26457.99609375</c:v>
                </c:pt>
                <c:pt idx="10567">
                  <c:v>26205.86328125</c:v>
                </c:pt>
                <c:pt idx="10568">
                  <c:v>25776.421875</c:v>
                </c:pt>
                <c:pt idx="10569">
                  <c:v>21514.171875</c:v>
                </c:pt>
                <c:pt idx="10570">
                  <c:v>25059.3984375</c:v>
                </c:pt>
                <c:pt idx="10571">
                  <c:v>25502.6171875</c:v>
                </c:pt>
                <c:pt idx="10572">
                  <c:v>26164.87890625</c:v>
                </c:pt>
                <c:pt idx="10573">
                  <c:v>26306.1953125</c:v>
                </c:pt>
                <c:pt idx="10574">
                  <c:v>26126.66015625</c:v>
                </c:pt>
                <c:pt idx="10575">
                  <c:v>23378.73828125</c:v>
                </c:pt>
                <c:pt idx="10576">
                  <c:v>22599.125</c:v>
                </c:pt>
                <c:pt idx="10577">
                  <c:v>20799.453125</c:v>
                </c:pt>
                <c:pt idx="10578">
                  <c:v>19762.421875</c:v>
                </c:pt>
                <c:pt idx="10579">
                  <c:v>16537.21875</c:v>
                </c:pt>
                <c:pt idx="10580">
                  <c:v>15755.4765625</c:v>
                </c:pt>
                <c:pt idx="10581">
                  <c:v>17405.453125</c:v>
                </c:pt>
                <c:pt idx="10582">
                  <c:v>18564.7890625</c:v>
                </c:pt>
                <c:pt idx="10583">
                  <c:v>21310.515625</c:v>
                </c:pt>
                <c:pt idx="10584">
                  <c:v>21730.28125</c:v>
                </c:pt>
                <c:pt idx="10585">
                  <c:v>22660.8828125</c:v>
                </c:pt>
                <c:pt idx="10586">
                  <c:v>21348.359375</c:v>
                </c:pt>
                <c:pt idx="10587">
                  <c:v>17678.890625</c:v>
                </c:pt>
                <c:pt idx="10588">
                  <c:v>16450.90625</c:v>
                </c:pt>
                <c:pt idx="10589">
                  <c:v>13270.25</c:v>
                </c:pt>
                <c:pt idx="10590">
                  <c:v>21018.1640625</c:v>
                </c:pt>
                <c:pt idx="10591">
                  <c:v>20401.48828125</c:v>
                </c:pt>
                <c:pt idx="10592">
                  <c:v>25485.26953125</c:v>
                </c:pt>
                <c:pt idx="10593">
                  <c:v>22184.84375</c:v>
                </c:pt>
                <c:pt idx="10594">
                  <c:v>21292.37109375</c:v>
                </c:pt>
                <c:pt idx="10595">
                  <c:v>22434.87890625</c:v>
                </c:pt>
                <c:pt idx="10596">
                  <c:v>25753.5234375</c:v>
                </c:pt>
                <c:pt idx="10597">
                  <c:v>27155.00390625</c:v>
                </c:pt>
                <c:pt idx="10598">
                  <c:v>27156.5625</c:v>
                </c:pt>
                <c:pt idx="10599">
                  <c:v>25608.56640625</c:v>
                </c:pt>
                <c:pt idx="10600">
                  <c:v>26125.484375</c:v>
                </c:pt>
                <c:pt idx="10601">
                  <c:v>26747.48046875</c:v>
                </c:pt>
                <c:pt idx="10602">
                  <c:v>23189.66015625</c:v>
                </c:pt>
                <c:pt idx="10603">
                  <c:v>26922.125</c:v>
                </c:pt>
                <c:pt idx="10604">
                  <c:v>24069.5625</c:v>
                </c:pt>
                <c:pt idx="10605">
                  <c:v>26605.5078125</c:v>
                </c:pt>
                <c:pt idx="10606">
                  <c:v>27045.91796875</c:v>
                </c:pt>
                <c:pt idx="10607">
                  <c:v>19363.0234375</c:v>
                </c:pt>
                <c:pt idx="10608">
                  <c:v>20666.66015625</c:v>
                </c:pt>
                <c:pt idx="10609">
                  <c:v>18720.453125</c:v>
                </c:pt>
                <c:pt idx="10610">
                  <c:v>17684.16796875</c:v>
                </c:pt>
                <c:pt idx="10611">
                  <c:v>17592.60546875</c:v>
                </c:pt>
                <c:pt idx="10612">
                  <c:v>17938.609375</c:v>
                </c:pt>
                <c:pt idx="10613">
                  <c:v>20782.61328125</c:v>
                </c:pt>
                <c:pt idx="10614">
                  <c:v>16958.60546875</c:v>
                </c:pt>
                <c:pt idx="10615">
                  <c:v>18745.4375</c:v>
                </c:pt>
                <c:pt idx="10616">
                  <c:v>17406.140625</c:v>
                </c:pt>
                <c:pt idx="10617">
                  <c:v>16827.9375</c:v>
                </c:pt>
                <c:pt idx="10618">
                  <c:v>17629.640625</c:v>
                </c:pt>
                <c:pt idx="10619">
                  <c:v>20939.12890625</c:v>
                </c:pt>
                <c:pt idx="10620">
                  <c:v>20796.8671875</c:v>
                </c:pt>
                <c:pt idx="10621">
                  <c:v>20006.9765625</c:v>
                </c:pt>
                <c:pt idx="10622">
                  <c:v>14373.34375</c:v>
                </c:pt>
                <c:pt idx="10623">
                  <c:v>12631.1796875</c:v>
                </c:pt>
                <c:pt idx="10624">
                  <c:v>10310.3515625</c:v>
                </c:pt>
                <c:pt idx="10625">
                  <c:v>8109.2421875</c:v>
                </c:pt>
                <c:pt idx="10626">
                  <c:v>7431.375</c:v>
                </c:pt>
                <c:pt idx="10627">
                  <c:v>8136.8828125</c:v>
                </c:pt>
                <c:pt idx="10628">
                  <c:v>10679.453125</c:v>
                </c:pt>
                <c:pt idx="10629">
                  <c:v>11898.96484375</c:v>
                </c:pt>
                <c:pt idx="10630">
                  <c:v>14643.90234375</c:v>
                </c:pt>
                <c:pt idx="10631">
                  <c:v>15642.94921875</c:v>
                </c:pt>
                <c:pt idx="10632">
                  <c:v>15900.078125</c:v>
                </c:pt>
                <c:pt idx="10633">
                  <c:v>14410.8671875</c:v>
                </c:pt>
                <c:pt idx="10634">
                  <c:v>13327.4921875</c:v>
                </c:pt>
                <c:pt idx="10635">
                  <c:v>15449.85546875</c:v>
                </c:pt>
                <c:pt idx="10636">
                  <c:v>15176.40625</c:v>
                </c:pt>
                <c:pt idx="10637">
                  <c:v>18109.1796875</c:v>
                </c:pt>
                <c:pt idx="10638">
                  <c:v>18862.7734375</c:v>
                </c:pt>
                <c:pt idx="10639">
                  <c:v>18472.6796875</c:v>
                </c:pt>
                <c:pt idx="10640">
                  <c:v>18234.796875</c:v>
                </c:pt>
                <c:pt idx="10641">
                  <c:v>19149.921875</c:v>
                </c:pt>
                <c:pt idx="10642">
                  <c:v>19295.0390625</c:v>
                </c:pt>
                <c:pt idx="10643">
                  <c:v>17792.5078125</c:v>
                </c:pt>
                <c:pt idx="10644">
                  <c:v>15365.9765625</c:v>
                </c:pt>
                <c:pt idx="10645">
                  <c:v>13578.6640625</c:v>
                </c:pt>
                <c:pt idx="10646">
                  <c:v>17153.859375</c:v>
                </c:pt>
                <c:pt idx="10647">
                  <c:v>15124.96875</c:v>
                </c:pt>
                <c:pt idx="10648">
                  <c:v>11541.5234375</c:v>
                </c:pt>
                <c:pt idx="10649">
                  <c:v>19481.171875</c:v>
                </c:pt>
                <c:pt idx="10650">
                  <c:v>18092.58203125</c:v>
                </c:pt>
                <c:pt idx="10651">
                  <c:v>14110.58203125</c:v>
                </c:pt>
                <c:pt idx="10652">
                  <c:v>4417.1796875</c:v>
                </c:pt>
                <c:pt idx="10653">
                  <c:v>6362.1875</c:v>
                </c:pt>
                <c:pt idx="10654">
                  <c:v>1959.8515625</c:v>
                </c:pt>
                <c:pt idx="10655">
                  <c:v>-3884.0390625</c:v>
                </c:pt>
                <c:pt idx="10656">
                  <c:v>-4275.09375</c:v>
                </c:pt>
                <c:pt idx="10657">
                  <c:v>-3379.0390625</c:v>
                </c:pt>
                <c:pt idx="10658">
                  <c:v>-5806.28125</c:v>
                </c:pt>
                <c:pt idx="10659">
                  <c:v>-3655.6015625</c:v>
                </c:pt>
                <c:pt idx="10660">
                  <c:v>-1407.0546875</c:v>
                </c:pt>
                <c:pt idx="10661">
                  <c:v>-3090.5234375</c:v>
                </c:pt>
                <c:pt idx="10662">
                  <c:v>-4633.3203125</c:v>
                </c:pt>
                <c:pt idx="10663">
                  <c:v>-8022.2109375</c:v>
                </c:pt>
                <c:pt idx="10664">
                  <c:v>-8311.640625</c:v>
                </c:pt>
                <c:pt idx="10665">
                  <c:v>-10261.890625</c:v>
                </c:pt>
                <c:pt idx="10666">
                  <c:v>3770.7578125</c:v>
                </c:pt>
                <c:pt idx="10667">
                  <c:v>21233.21875</c:v>
                </c:pt>
                <c:pt idx="10668">
                  <c:v>18980.359375</c:v>
                </c:pt>
                <c:pt idx="10669">
                  <c:v>21692.53125</c:v>
                </c:pt>
                <c:pt idx="10670">
                  <c:v>20666.265625</c:v>
                </c:pt>
                <c:pt idx="10671">
                  <c:v>19424.4609375</c:v>
                </c:pt>
                <c:pt idx="10672">
                  <c:v>18168.0546875</c:v>
                </c:pt>
                <c:pt idx="10673">
                  <c:v>18883.6875</c:v>
                </c:pt>
                <c:pt idx="10674">
                  <c:v>21658.0625</c:v>
                </c:pt>
                <c:pt idx="10675">
                  <c:v>20479.5859375</c:v>
                </c:pt>
                <c:pt idx="10676">
                  <c:v>20563.890625</c:v>
                </c:pt>
                <c:pt idx="10677">
                  <c:v>20795.7109375</c:v>
                </c:pt>
                <c:pt idx="10678">
                  <c:v>21527.765625</c:v>
                </c:pt>
                <c:pt idx="10679">
                  <c:v>20503.7890625</c:v>
                </c:pt>
                <c:pt idx="10680">
                  <c:v>21017.8359375</c:v>
                </c:pt>
                <c:pt idx="10681">
                  <c:v>21970.03125</c:v>
                </c:pt>
                <c:pt idx="10682">
                  <c:v>19431.6796875</c:v>
                </c:pt>
                <c:pt idx="10683">
                  <c:v>17362.5234375</c:v>
                </c:pt>
                <c:pt idx="10684">
                  <c:v>14858.6171875</c:v>
                </c:pt>
                <c:pt idx="10685">
                  <c:v>13151.2578125</c:v>
                </c:pt>
                <c:pt idx="10686">
                  <c:v>12747.28125</c:v>
                </c:pt>
                <c:pt idx="10687">
                  <c:v>14356.1953125</c:v>
                </c:pt>
                <c:pt idx="10688">
                  <c:v>17584.6796875</c:v>
                </c:pt>
                <c:pt idx="10689">
                  <c:v>21099.390625</c:v>
                </c:pt>
                <c:pt idx="10690">
                  <c:v>20112.8203125</c:v>
                </c:pt>
                <c:pt idx="10691">
                  <c:v>20562.2890625</c:v>
                </c:pt>
                <c:pt idx="10692">
                  <c:v>20605.59375</c:v>
                </c:pt>
                <c:pt idx="10693">
                  <c:v>19958.8359375</c:v>
                </c:pt>
                <c:pt idx="10694">
                  <c:v>20904.6640625</c:v>
                </c:pt>
                <c:pt idx="10695">
                  <c:v>20793.0625</c:v>
                </c:pt>
                <c:pt idx="10696">
                  <c:v>21002.6953125</c:v>
                </c:pt>
                <c:pt idx="10697">
                  <c:v>22284.734375</c:v>
                </c:pt>
                <c:pt idx="10698">
                  <c:v>21573.1484375</c:v>
                </c:pt>
                <c:pt idx="10699">
                  <c:v>19912.296875</c:v>
                </c:pt>
                <c:pt idx="10700">
                  <c:v>21086.921875</c:v>
                </c:pt>
                <c:pt idx="10701">
                  <c:v>22383.078125</c:v>
                </c:pt>
                <c:pt idx="10702">
                  <c:v>22362.5625</c:v>
                </c:pt>
                <c:pt idx="10703">
                  <c:v>21637.1484375</c:v>
                </c:pt>
                <c:pt idx="10704">
                  <c:v>19225.46875</c:v>
                </c:pt>
                <c:pt idx="10705">
                  <c:v>16608.2109375</c:v>
                </c:pt>
                <c:pt idx="10706">
                  <c:v>12726.4140625</c:v>
                </c:pt>
                <c:pt idx="10707">
                  <c:v>18474.1953125</c:v>
                </c:pt>
                <c:pt idx="10708">
                  <c:v>22893.75</c:v>
                </c:pt>
                <c:pt idx="10709">
                  <c:v>22605.5</c:v>
                </c:pt>
                <c:pt idx="10710">
                  <c:v>22828.78125</c:v>
                </c:pt>
                <c:pt idx="10711">
                  <c:v>22819.1484375</c:v>
                </c:pt>
                <c:pt idx="10712">
                  <c:v>19777.96484375</c:v>
                </c:pt>
                <c:pt idx="10713">
                  <c:v>19457.1640625</c:v>
                </c:pt>
                <c:pt idx="10714">
                  <c:v>17379.1015625</c:v>
                </c:pt>
                <c:pt idx="10715">
                  <c:v>15200.578125</c:v>
                </c:pt>
                <c:pt idx="10716">
                  <c:v>13232.75</c:v>
                </c:pt>
                <c:pt idx="10717">
                  <c:v>13638.7734375</c:v>
                </c:pt>
                <c:pt idx="10718">
                  <c:v>16125.9453125</c:v>
                </c:pt>
                <c:pt idx="10719">
                  <c:v>17703.75</c:v>
                </c:pt>
                <c:pt idx="10720">
                  <c:v>19261.6328125</c:v>
                </c:pt>
                <c:pt idx="10721">
                  <c:v>19462.15625</c:v>
                </c:pt>
                <c:pt idx="10722">
                  <c:v>19603.015625</c:v>
                </c:pt>
                <c:pt idx="10723">
                  <c:v>15926.9921875</c:v>
                </c:pt>
                <c:pt idx="10724">
                  <c:v>13008.5859375</c:v>
                </c:pt>
                <c:pt idx="10725">
                  <c:v>10043.140625</c:v>
                </c:pt>
                <c:pt idx="10726">
                  <c:v>17048.4296875</c:v>
                </c:pt>
                <c:pt idx="10727">
                  <c:v>14409.0546875</c:v>
                </c:pt>
                <c:pt idx="10728">
                  <c:v>14744.3046875</c:v>
                </c:pt>
                <c:pt idx="10729">
                  <c:v>15203.5390625</c:v>
                </c:pt>
                <c:pt idx="10730">
                  <c:v>14217.25</c:v>
                </c:pt>
                <c:pt idx="10731">
                  <c:v>12043.390625</c:v>
                </c:pt>
                <c:pt idx="10732">
                  <c:v>12489.78125</c:v>
                </c:pt>
                <c:pt idx="10733">
                  <c:v>12890.03125</c:v>
                </c:pt>
                <c:pt idx="10734">
                  <c:v>12554.9453125</c:v>
                </c:pt>
                <c:pt idx="10735">
                  <c:v>12462.609375</c:v>
                </c:pt>
                <c:pt idx="10736">
                  <c:v>13750.6875</c:v>
                </c:pt>
                <c:pt idx="10737">
                  <c:v>14185.8515625</c:v>
                </c:pt>
                <c:pt idx="10738">
                  <c:v>13912.390625</c:v>
                </c:pt>
                <c:pt idx="10739">
                  <c:v>12819.8046875</c:v>
                </c:pt>
                <c:pt idx="10740">
                  <c:v>14055.7421875</c:v>
                </c:pt>
                <c:pt idx="10741">
                  <c:v>12225.2265625</c:v>
                </c:pt>
                <c:pt idx="10742">
                  <c:v>22760.21875</c:v>
                </c:pt>
                <c:pt idx="10743">
                  <c:v>25704.2578125</c:v>
                </c:pt>
                <c:pt idx="10744">
                  <c:v>25410.59375</c:v>
                </c:pt>
                <c:pt idx="10745">
                  <c:v>25480.3203125</c:v>
                </c:pt>
                <c:pt idx="10746">
                  <c:v>24344.8515625</c:v>
                </c:pt>
                <c:pt idx="10747">
                  <c:v>24312.28125</c:v>
                </c:pt>
                <c:pt idx="10748">
                  <c:v>25512.2109375</c:v>
                </c:pt>
                <c:pt idx="10749">
                  <c:v>24295.4921875</c:v>
                </c:pt>
                <c:pt idx="10750">
                  <c:v>24367.7578125</c:v>
                </c:pt>
                <c:pt idx="10751">
                  <c:v>24420.359375</c:v>
                </c:pt>
                <c:pt idx="10752">
                  <c:v>24761.79296875</c:v>
                </c:pt>
                <c:pt idx="10753">
                  <c:v>24422.7578125</c:v>
                </c:pt>
                <c:pt idx="10754">
                  <c:v>23973.234375</c:v>
                </c:pt>
                <c:pt idx="10755">
                  <c:v>24439.08984375</c:v>
                </c:pt>
                <c:pt idx="10756">
                  <c:v>25428.8359375</c:v>
                </c:pt>
                <c:pt idx="10757">
                  <c:v>5994.234375</c:v>
                </c:pt>
                <c:pt idx="10758">
                  <c:v>5510.7734375</c:v>
                </c:pt>
                <c:pt idx="10759">
                  <c:v>8630.5</c:v>
                </c:pt>
                <c:pt idx="10760">
                  <c:v>6377.9921875</c:v>
                </c:pt>
                <c:pt idx="10761">
                  <c:v>4408.625</c:v>
                </c:pt>
                <c:pt idx="10762">
                  <c:v>9402.3046875</c:v>
                </c:pt>
                <c:pt idx="10763">
                  <c:v>9495.375</c:v>
                </c:pt>
                <c:pt idx="10764">
                  <c:v>8566.46875</c:v>
                </c:pt>
                <c:pt idx="10765">
                  <c:v>7128.84375</c:v>
                </c:pt>
                <c:pt idx="10766">
                  <c:v>1876.875</c:v>
                </c:pt>
                <c:pt idx="10767">
                  <c:v>6717.1953125</c:v>
                </c:pt>
                <c:pt idx="10768">
                  <c:v>7268.4140625</c:v>
                </c:pt>
                <c:pt idx="10769">
                  <c:v>5469.171875</c:v>
                </c:pt>
                <c:pt idx="10770">
                  <c:v>7725.296875</c:v>
                </c:pt>
                <c:pt idx="10771">
                  <c:v>8940.8671875</c:v>
                </c:pt>
                <c:pt idx="10772">
                  <c:v>27000.8125</c:v>
                </c:pt>
                <c:pt idx="10773">
                  <c:v>22185.109375</c:v>
                </c:pt>
                <c:pt idx="10774">
                  <c:v>26229.875</c:v>
                </c:pt>
                <c:pt idx="10775">
                  <c:v>27481.125</c:v>
                </c:pt>
                <c:pt idx="10776">
                  <c:v>27490.0078125</c:v>
                </c:pt>
                <c:pt idx="10777">
                  <c:v>27410.8046875</c:v>
                </c:pt>
                <c:pt idx="10778">
                  <c:v>26819.3203125</c:v>
                </c:pt>
                <c:pt idx="10779">
                  <c:v>26352.1796875</c:v>
                </c:pt>
                <c:pt idx="10780">
                  <c:v>27275.78125</c:v>
                </c:pt>
                <c:pt idx="10781">
                  <c:v>25207.1015625</c:v>
                </c:pt>
                <c:pt idx="10782">
                  <c:v>21153.265625</c:v>
                </c:pt>
                <c:pt idx="10783">
                  <c:v>27375.9375</c:v>
                </c:pt>
                <c:pt idx="10784">
                  <c:v>26745.9453125</c:v>
                </c:pt>
                <c:pt idx="10785">
                  <c:v>23826.3984375</c:v>
                </c:pt>
                <c:pt idx="10786">
                  <c:v>23696.453125</c:v>
                </c:pt>
                <c:pt idx="10787">
                  <c:v>18055.3984375</c:v>
                </c:pt>
                <c:pt idx="10788">
                  <c:v>16512.7578125</c:v>
                </c:pt>
                <c:pt idx="10789">
                  <c:v>14514.09375</c:v>
                </c:pt>
                <c:pt idx="10790">
                  <c:v>13672.0078125</c:v>
                </c:pt>
                <c:pt idx="10791">
                  <c:v>13817.0859375</c:v>
                </c:pt>
                <c:pt idx="10792">
                  <c:v>16400.1640625</c:v>
                </c:pt>
                <c:pt idx="10793">
                  <c:v>18123.2578125</c:v>
                </c:pt>
                <c:pt idx="10794">
                  <c:v>19133.65625</c:v>
                </c:pt>
                <c:pt idx="10795">
                  <c:v>20774.6796875</c:v>
                </c:pt>
                <c:pt idx="10796">
                  <c:v>21764.453125</c:v>
                </c:pt>
                <c:pt idx="10797">
                  <c:v>21798.8046875</c:v>
                </c:pt>
                <c:pt idx="10798">
                  <c:v>18736.6015625</c:v>
                </c:pt>
                <c:pt idx="10799">
                  <c:v>15717.3515625</c:v>
                </c:pt>
                <c:pt idx="10800">
                  <c:v>12784.3046875</c:v>
                </c:pt>
                <c:pt idx="10801">
                  <c:v>20114.078125</c:v>
                </c:pt>
                <c:pt idx="10802">
                  <c:v>19171.65625</c:v>
                </c:pt>
                <c:pt idx="10803">
                  <c:v>18454.3046875</c:v>
                </c:pt>
                <c:pt idx="10804">
                  <c:v>18314.8515625</c:v>
                </c:pt>
                <c:pt idx="10805">
                  <c:v>17963.1796875</c:v>
                </c:pt>
                <c:pt idx="10806">
                  <c:v>18666.578125</c:v>
                </c:pt>
                <c:pt idx="10807">
                  <c:v>18727.72265625</c:v>
                </c:pt>
                <c:pt idx="10808">
                  <c:v>14650.03125</c:v>
                </c:pt>
                <c:pt idx="10809">
                  <c:v>15348.703125</c:v>
                </c:pt>
                <c:pt idx="10810">
                  <c:v>17740.8671875</c:v>
                </c:pt>
                <c:pt idx="10811">
                  <c:v>17276.171875</c:v>
                </c:pt>
                <c:pt idx="10812">
                  <c:v>18752.96875</c:v>
                </c:pt>
                <c:pt idx="10813">
                  <c:v>19241.08984375</c:v>
                </c:pt>
                <c:pt idx="10814">
                  <c:v>20081.14453125</c:v>
                </c:pt>
                <c:pt idx="10815">
                  <c:v>19708.93359375</c:v>
                </c:pt>
                <c:pt idx="10816">
                  <c:v>20349.0390625</c:v>
                </c:pt>
                <c:pt idx="10817">
                  <c:v>23132.3359375</c:v>
                </c:pt>
                <c:pt idx="10818">
                  <c:v>21726.640625</c:v>
                </c:pt>
                <c:pt idx="10819">
                  <c:v>21349.2421875</c:v>
                </c:pt>
                <c:pt idx="10820">
                  <c:v>20415.625</c:v>
                </c:pt>
                <c:pt idx="10821">
                  <c:v>21505.03125</c:v>
                </c:pt>
                <c:pt idx="10822">
                  <c:v>21557.6484375</c:v>
                </c:pt>
                <c:pt idx="10823">
                  <c:v>19476.671875</c:v>
                </c:pt>
                <c:pt idx="10824">
                  <c:v>18196.8359375</c:v>
                </c:pt>
                <c:pt idx="10825">
                  <c:v>18522.5</c:v>
                </c:pt>
                <c:pt idx="10826">
                  <c:v>21711.51171875</c:v>
                </c:pt>
                <c:pt idx="10827">
                  <c:v>23430.35546875</c:v>
                </c:pt>
                <c:pt idx="10828">
                  <c:v>20512.6484375</c:v>
                </c:pt>
                <c:pt idx="10829">
                  <c:v>18309.3828125</c:v>
                </c:pt>
                <c:pt idx="10830">
                  <c:v>23163.15234375</c:v>
                </c:pt>
                <c:pt idx="10831">
                  <c:v>23355.23828125</c:v>
                </c:pt>
                <c:pt idx="10832">
                  <c:v>20718.1953125</c:v>
                </c:pt>
                <c:pt idx="10833">
                  <c:v>19087.4609375</c:v>
                </c:pt>
                <c:pt idx="10834">
                  <c:v>17960.84375</c:v>
                </c:pt>
                <c:pt idx="10835">
                  <c:v>16095.015625</c:v>
                </c:pt>
                <c:pt idx="10836">
                  <c:v>15223.578125</c:v>
                </c:pt>
                <c:pt idx="10837">
                  <c:v>16402.203125</c:v>
                </c:pt>
                <c:pt idx="10838">
                  <c:v>18377.5390625</c:v>
                </c:pt>
                <c:pt idx="10839">
                  <c:v>19893.5</c:v>
                </c:pt>
                <c:pt idx="10840">
                  <c:v>18467.5859375</c:v>
                </c:pt>
                <c:pt idx="10841">
                  <c:v>15784.84375</c:v>
                </c:pt>
                <c:pt idx="10842">
                  <c:v>15136.59375</c:v>
                </c:pt>
                <c:pt idx="10843">
                  <c:v>20553.57421875</c:v>
                </c:pt>
                <c:pt idx="10844">
                  <c:v>19704.6796875</c:v>
                </c:pt>
                <c:pt idx="10845">
                  <c:v>19559.2265625</c:v>
                </c:pt>
                <c:pt idx="10846">
                  <c:v>20651.703125</c:v>
                </c:pt>
                <c:pt idx="10847">
                  <c:v>21509.4296875</c:v>
                </c:pt>
                <c:pt idx="10848">
                  <c:v>19812.75</c:v>
                </c:pt>
                <c:pt idx="10849">
                  <c:v>18884.375</c:v>
                </c:pt>
                <c:pt idx="10850">
                  <c:v>20484.37890625</c:v>
                </c:pt>
                <c:pt idx="10851">
                  <c:v>23501.2890625</c:v>
                </c:pt>
                <c:pt idx="10852">
                  <c:v>21937.859375</c:v>
                </c:pt>
                <c:pt idx="10853">
                  <c:v>22067.66796875</c:v>
                </c:pt>
                <c:pt idx="10854">
                  <c:v>21996.921875</c:v>
                </c:pt>
                <c:pt idx="10855">
                  <c:v>20593.21875</c:v>
                </c:pt>
                <c:pt idx="10856">
                  <c:v>22147.90625</c:v>
                </c:pt>
                <c:pt idx="10857">
                  <c:v>22976.8984375</c:v>
                </c:pt>
                <c:pt idx="10858">
                  <c:v>23147.53515625</c:v>
                </c:pt>
                <c:pt idx="10859">
                  <c:v>23476.24609375</c:v>
                </c:pt>
                <c:pt idx="10860">
                  <c:v>19605.80078125</c:v>
                </c:pt>
                <c:pt idx="10861">
                  <c:v>22202.76953125</c:v>
                </c:pt>
                <c:pt idx="10862">
                  <c:v>19759.0390625</c:v>
                </c:pt>
                <c:pt idx="10863">
                  <c:v>15083.1953125</c:v>
                </c:pt>
                <c:pt idx="10864">
                  <c:v>14464.21875</c:v>
                </c:pt>
                <c:pt idx="10865">
                  <c:v>18894.5078125</c:v>
                </c:pt>
                <c:pt idx="10866">
                  <c:v>19439.96484375</c:v>
                </c:pt>
                <c:pt idx="10867">
                  <c:v>20849.17578125</c:v>
                </c:pt>
                <c:pt idx="10868">
                  <c:v>19088.5546875</c:v>
                </c:pt>
                <c:pt idx="10869">
                  <c:v>17141.7421875</c:v>
                </c:pt>
                <c:pt idx="10870">
                  <c:v>20042.390625</c:v>
                </c:pt>
                <c:pt idx="10871">
                  <c:v>19650.25</c:v>
                </c:pt>
                <c:pt idx="10872">
                  <c:v>14774.03125</c:v>
                </c:pt>
                <c:pt idx="10873">
                  <c:v>19695.6875</c:v>
                </c:pt>
                <c:pt idx="10874">
                  <c:v>16544.96875</c:v>
                </c:pt>
                <c:pt idx="10875">
                  <c:v>11791.328125</c:v>
                </c:pt>
                <c:pt idx="10876">
                  <c:v>12700.359375</c:v>
                </c:pt>
                <c:pt idx="10877">
                  <c:v>21026.515625</c:v>
                </c:pt>
                <c:pt idx="10878">
                  <c:v>19403.625</c:v>
                </c:pt>
                <c:pt idx="10879">
                  <c:v>22638.015625</c:v>
                </c:pt>
                <c:pt idx="10880">
                  <c:v>23646.08203125</c:v>
                </c:pt>
                <c:pt idx="10881">
                  <c:v>23880.078125</c:v>
                </c:pt>
                <c:pt idx="10882">
                  <c:v>23215.2109375</c:v>
                </c:pt>
                <c:pt idx="10883">
                  <c:v>23466.140625</c:v>
                </c:pt>
                <c:pt idx="10884">
                  <c:v>23782.078125</c:v>
                </c:pt>
                <c:pt idx="10885">
                  <c:v>22306.65625</c:v>
                </c:pt>
                <c:pt idx="10886">
                  <c:v>18618.3203125</c:v>
                </c:pt>
                <c:pt idx="10887">
                  <c:v>15873.7578125</c:v>
                </c:pt>
                <c:pt idx="10888">
                  <c:v>23712.859375</c:v>
                </c:pt>
                <c:pt idx="10889">
                  <c:v>21879.44140625</c:v>
                </c:pt>
                <c:pt idx="10890">
                  <c:v>18122.90234375</c:v>
                </c:pt>
                <c:pt idx="10891">
                  <c:v>23777.30078125</c:v>
                </c:pt>
                <c:pt idx="10892">
                  <c:v>24211.4453125</c:v>
                </c:pt>
                <c:pt idx="10893">
                  <c:v>22432.1875</c:v>
                </c:pt>
                <c:pt idx="10894">
                  <c:v>17301.84375</c:v>
                </c:pt>
                <c:pt idx="10895">
                  <c:v>18344.9453125</c:v>
                </c:pt>
                <c:pt idx="10896">
                  <c:v>24456.171875</c:v>
                </c:pt>
                <c:pt idx="10897">
                  <c:v>19520.890625</c:v>
                </c:pt>
                <c:pt idx="10898">
                  <c:v>13949.9765625</c:v>
                </c:pt>
                <c:pt idx="10899">
                  <c:v>21324.5078125</c:v>
                </c:pt>
                <c:pt idx="10900">
                  <c:v>20685.8828125</c:v>
                </c:pt>
                <c:pt idx="10901">
                  <c:v>24152.171875</c:v>
                </c:pt>
                <c:pt idx="10902">
                  <c:v>22401.7109375</c:v>
                </c:pt>
                <c:pt idx="10903">
                  <c:v>24250.59375</c:v>
                </c:pt>
                <c:pt idx="10904">
                  <c:v>24250.6015625</c:v>
                </c:pt>
                <c:pt idx="10905">
                  <c:v>24353.125</c:v>
                </c:pt>
                <c:pt idx="10906">
                  <c:v>19734.8203125</c:v>
                </c:pt>
                <c:pt idx="10907">
                  <c:v>21953.1953125</c:v>
                </c:pt>
                <c:pt idx="10908">
                  <c:v>19584.38671875</c:v>
                </c:pt>
                <c:pt idx="10909">
                  <c:v>20280.52734375</c:v>
                </c:pt>
                <c:pt idx="10910">
                  <c:v>21925.02734375</c:v>
                </c:pt>
                <c:pt idx="10911">
                  <c:v>22493.53125</c:v>
                </c:pt>
                <c:pt idx="10912">
                  <c:v>21147.3359375</c:v>
                </c:pt>
                <c:pt idx="10913">
                  <c:v>22531.3125</c:v>
                </c:pt>
                <c:pt idx="10914">
                  <c:v>21533.47265625</c:v>
                </c:pt>
                <c:pt idx="10915">
                  <c:v>20761.8515625</c:v>
                </c:pt>
                <c:pt idx="10916">
                  <c:v>22513.9296875</c:v>
                </c:pt>
                <c:pt idx="10917">
                  <c:v>21065.36328125</c:v>
                </c:pt>
                <c:pt idx="10918">
                  <c:v>21906.4765625</c:v>
                </c:pt>
                <c:pt idx="10919">
                  <c:v>22281.984375</c:v>
                </c:pt>
                <c:pt idx="10920">
                  <c:v>20453.1015625</c:v>
                </c:pt>
                <c:pt idx="10921">
                  <c:v>20203</c:v>
                </c:pt>
                <c:pt idx="10922">
                  <c:v>22946.6328125</c:v>
                </c:pt>
                <c:pt idx="10923">
                  <c:v>22022.5859375</c:v>
                </c:pt>
                <c:pt idx="10924">
                  <c:v>20593.328125</c:v>
                </c:pt>
                <c:pt idx="10925">
                  <c:v>20922.40625</c:v>
                </c:pt>
                <c:pt idx="10926">
                  <c:v>22188.3125</c:v>
                </c:pt>
                <c:pt idx="10927">
                  <c:v>20103.0390625</c:v>
                </c:pt>
                <c:pt idx="10928">
                  <c:v>18486.1484375</c:v>
                </c:pt>
                <c:pt idx="10929">
                  <c:v>18358.37890625</c:v>
                </c:pt>
                <c:pt idx="10930">
                  <c:v>21090.5625</c:v>
                </c:pt>
                <c:pt idx="10931">
                  <c:v>22684.31640625</c:v>
                </c:pt>
                <c:pt idx="10932">
                  <c:v>19469.9140625</c:v>
                </c:pt>
                <c:pt idx="10933">
                  <c:v>17169.671875</c:v>
                </c:pt>
                <c:pt idx="10934">
                  <c:v>22285.13671875</c:v>
                </c:pt>
                <c:pt idx="10935">
                  <c:v>22303.2890625</c:v>
                </c:pt>
                <c:pt idx="10936">
                  <c:v>22994.83984375</c:v>
                </c:pt>
                <c:pt idx="10937">
                  <c:v>20434.5390625</c:v>
                </c:pt>
                <c:pt idx="10938">
                  <c:v>19064.8046875</c:v>
                </c:pt>
                <c:pt idx="10939">
                  <c:v>17615.2109375</c:v>
                </c:pt>
                <c:pt idx="10940">
                  <c:v>18010.3515625</c:v>
                </c:pt>
                <c:pt idx="10941">
                  <c:v>18571.53125</c:v>
                </c:pt>
                <c:pt idx="10942">
                  <c:v>20282.4296875</c:v>
                </c:pt>
                <c:pt idx="10943">
                  <c:v>19491.3984375</c:v>
                </c:pt>
                <c:pt idx="10944">
                  <c:v>17651.5234375</c:v>
                </c:pt>
                <c:pt idx="10945">
                  <c:v>16849.8671875</c:v>
                </c:pt>
                <c:pt idx="10946">
                  <c:v>16842.875</c:v>
                </c:pt>
                <c:pt idx="10947">
                  <c:v>17506.9296875</c:v>
                </c:pt>
                <c:pt idx="10948">
                  <c:v>18421.671875</c:v>
                </c:pt>
                <c:pt idx="10949">
                  <c:v>19160.2890625</c:v>
                </c:pt>
                <c:pt idx="10950">
                  <c:v>18533.2265625</c:v>
                </c:pt>
                <c:pt idx="10951">
                  <c:v>18936.0625</c:v>
                </c:pt>
                <c:pt idx="10952">
                  <c:v>23460.4609375</c:v>
                </c:pt>
                <c:pt idx="10953">
                  <c:v>23422.59765625</c:v>
                </c:pt>
                <c:pt idx="10954">
                  <c:v>23673.55859375</c:v>
                </c:pt>
                <c:pt idx="10955">
                  <c:v>21443.76953125</c:v>
                </c:pt>
                <c:pt idx="10956">
                  <c:v>20134.1796875</c:v>
                </c:pt>
                <c:pt idx="10957">
                  <c:v>19813.58203125</c:v>
                </c:pt>
                <c:pt idx="10958">
                  <c:v>21225.91796875</c:v>
                </c:pt>
                <c:pt idx="10959">
                  <c:v>23918.9453125</c:v>
                </c:pt>
                <c:pt idx="10960">
                  <c:v>22713.0078125</c:v>
                </c:pt>
                <c:pt idx="10961">
                  <c:v>23466.3828125</c:v>
                </c:pt>
                <c:pt idx="10962">
                  <c:v>23999.6171875</c:v>
                </c:pt>
                <c:pt idx="10963">
                  <c:v>23981.8828125</c:v>
                </c:pt>
                <c:pt idx="10964">
                  <c:v>23316.10546875</c:v>
                </c:pt>
                <c:pt idx="10965">
                  <c:v>21879.23828125</c:v>
                </c:pt>
                <c:pt idx="10966">
                  <c:v>23563.734375</c:v>
                </c:pt>
                <c:pt idx="10967">
                  <c:v>21720.9296875</c:v>
                </c:pt>
                <c:pt idx="10968">
                  <c:v>20967.75390625</c:v>
                </c:pt>
                <c:pt idx="10969">
                  <c:v>21111.69140625</c:v>
                </c:pt>
                <c:pt idx="10970">
                  <c:v>22034.3203125</c:v>
                </c:pt>
                <c:pt idx="10971">
                  <c:v>22045.6484375</c:v>
                </c:pt>
                <c:pt idx="10972">
                  <c:v>19630.6484375</c:v>
                </c:pt>
                <c:pt idx="10973">
                  <c:v>18812.40625</c:v>
                </c:pt>
                <c:pt idx="10974">
                  <c:v>20589.8984375</c:v>
                </c:pt>
                <c:pt idx="10975">
                  <c:v>21932.765625</c:v>
                </c:pt>
                <c:pt idx="10976">
                  <c:v>20982.1328125</c:v>
                </c:pt>
                <c:pt idx="10977">
                  <c:v>21487.30078125</c:v>
                </c:pt>
                <c:pt idx="10978">
                  <c:v>21625.29296875</c:v>
                </c:pt>
                <c:pt idx="10979">
                  <c:v>22306.14453125</c:v>
                </c:pt>
                <c:pt idx="10980">
                  <c:v>21203.0234375</c:v>
                </c:pt>
                <c:pt idx="10981">
                  <c:v>22216.671875</c:v>
                </c:pt>
                <c:pt idx="10982">
                  <c:v>20016.65625</c:v>
                </c:pt>
                <c:pt idx="10983">
                  <c:v>18500.671875</c:v>
                </c:pt>
                <c:pt idx="10984">
                  <c:v>17457.7109375</c:v>
                </c:pt>
                <c:pt idx="10985">
                  <c:v>20415.9765625</c:v>
                </c:pt>
                <c:pt idx="10986">
                  <c:v>19145.484375</c:v>
                </c:pt>
                <c:pt idx="10987">
                  <c:v>18586.8125</c:v>
                </c:pt>
                <c:pt idx="10988">
                  <c:v>18656.984375</c:v>
                </c:pt>
                <c:pt idx="10989">
                  <c:v>18916.4453125</c:v>
                </c:pt>
                <c:pt idx="10990">
                  <c:v>19120.0625</c:v>
                </c:pt>
                <c:pt idx="10991">
                  <c:v>20217.078125</c:v>
                </c:pt>
                <c:pt idx="10992">
                  <c:v>19929.203125</c:v>
                </c:pt>
                <c:pt idx="10993">
                  <c:v>19945.390625</c:v>
                </c:pt>
                <c:pt idx="10994">
                  <c:v>19329.421875</c:v>
                </c:pt>
                <c:pt idx="10995">
                  <c:v>19581.203125</c:v>
                </c:pt>
                <c:pt idx="10996">
                  <c:v>19714.4921875</c:v>
                </c:pt>
                <c:pt idx="10997">
                  <c:v>17983.703125</c:v>
                </c:pt>
                <c:pt idx="10998">
                  <c:v>17337.875</c:v>
                </c:pt>
                <c:pt idx="10999">
                  <c:v>17423.390625</c:v>
                </c:pt>
                <c:pt idx="11000">
                  <c:v>15463.5078125</c:v>
                </c:pt>
                <c:pt idx="11001">
                  <c:v>14453.3515625</c:v>
                </c:pt>
                <c:pt idx="11002">
                  <c:v>16797.87109375</c:v>
                </c:pt>
                <c:pt idx="11003">
                  <c:v>17299.0625</c:v>
                </c:pt>
                <c:pt idx="11004">
                  <c:v>16282.90625</c:v>
                </c:pt>
                <c:pt idx="11005">
                  <c:v>17185.78125</c:v>
                </c:pt>
                <c:pt idx="11006">
                  <c:v>18031.1875</c:v>
                </c:pt>
                <c:pt idx="11007">
                  <c:v>17291.4921875</c:v>
                </c:pt>
                <c:pt idx="11008">
                  <c:v>16893.34375</c:v>
                </c:pt>
                <c:pt idx="11009">
                  <c:v>16507.3203125</c:v>
                </c:pt>
                <c:pt idx="11010">
                  <c:v>12926.34375</c:v>
                </c:pt>
                <c:pt idx="11011">
                  <c:v>15139.734375</c:v>
                </c:pt>
                <c:pt idx="11012">
                  <c:v>18639.8515625</c:v>
                </c:pt>
                <c:pt idx="11013">
                  <c:v>16688.921875</c:v>
                </c:pt>
                <c:pt idx="11014">
                  <c:v>14011.234375</c:v>
                </c:pt>
                <c:pt idx="11015">
                  <c:v>12444.78125</c:v>
                </c:pt>
                <c:pt idx="11016">
                  <c:v>10663.8359375</c:v>
                </c:pt>
                <c:pt idx="11017">
                  <c:v>11073.5</c:v>
                </c:pt>
                <c:pt idx="11018">
                  <c:v>13738.6484375</c:v>
                </c:pt>
                <c:pt idx="11019">
                  <c:v>15445.9453125</c:v>
                </c:pt>
                <c:pt idx="11020">
                  <c:v>18304.015625</c:v>
                </c:pt>
                <c:pt idx="11021">
                  <c:v>19258.3671875</c:v>
                </c:pt>
                <c:pt idx="11022">
                  <c:v>19929.9140625</c:v>
                </c:pt>
                <c:pt idx="11023">
                  <c:v>18497.5625</c:v>
                </c:pt>
                <c:pt idx="11024">
                  <c:v>17105.0234375</c:v>
                </c:pt>
                <c:pt idx="11025">
                  <c:v>19736.6484375</c:v>
                </c:pt>
                <c:pt idx="11026">
                  <c:v>18034.2578125</c:v>
                </c:pt>
                <c:pt idx="11027">
                  <c:v>10999.0859375</c:v>
                </c:pt>
                <c:pt idx="11028">
                  <c:v>10849.8046875</c:v>
                </c:pt>
                <c:pt idx="11029">
                  <c:v>6589.546875</c:v>
                </c:pt>
                <c:pt idx="11030">
                  <c:v>3925.4921875</c:v>
                </c:pt>
                <c:pt idx="11031">
                  <c:v>3080.46875</c:v>
                </c:pt>
                <c:pt idx="11032">
                  <c:v>2160.8984375</c:v>
                </c:pt>
                <c:pt idx="11033">
                  <c:v>2978.390625</c:v>
                </c:pt>
                <c:pt idx="11034">
                  <c:v>3062.0546875</c:v>
                </c:pt>
                <c:pt idx="11035">
                  <c:v>3060.6796875</c:v>
                </c:pt>
                <c:pt idx="11036">
                  <c:v>3097.2109375</c:v>
                </c:pt>
                <c:pt idx="11037">
                  <c:v>3477.0859375</c:v>
                </c:pt>
                <c:pt idx="11038">
                  <c:v>2966.90625</c:v>
                </c:pt>
                <c:pt idx="11039">
                  <c:v>3635.0390625</c:v>
                </c:pt>
                <c:pt idx="11040">
                  <c:v>-197.4609375</c:v>
                </c:pt>
                <c:pt idx="11041">
                  <c:v>10122.546875</c:v>
                </c:pt>
                <c:pt idx="11042">
                  <c:v>28988.03515625</c:v>
                </c:pt>
                <c:pt idx="11043">
                  <c:v>24101.71484375</c:v>
                </c:pt>
                <c:pt idx="11044">
                  <c:v>29357.91796875</c:v>
                </c:pt>
                <c:pt idx="11045">
                  <c:v>29284.328125</c:v>
                </c:pt>
                <c:pt idx="11046">
                  <c:v>29556.6640625</c:v>
                </c:pt>
                <c:pt idx="11047">
                  <c:v>29620.21875</c:v>
                </c:pt>
                <c:pt idx="11048">
                  <c:v>28324.453125</c:v>
                </c:pt>
                <c:pt idx="11049">
                  <c:v>23433.81640625</c:v>
                </c:pt>
                <c:pt idx="11050">
                  <c:v>29590.375</c:v>
                </c:pt>
                <c:pt idx="11051">
                  <c:v>28762.05859375</c:v>
                </c:pt>
                <c:pt idx="11052">
                  <c:v>29825.29296875</c:v>
                </c:pt>
                <c:pt idx="11053">
                  <c:v>29071.4140625</c:v>
                </c:pt>
                <c:pt idx="11054">
                  <c:v>29453.76171875</c:v>
                </c:pt>
                <c:pt idx="11055">
                  <c:v>25816.4375</c:v>
                </c:pt>
                <c:pt idx="11056">
                  <c:v>25529.3125</c:v>
                </c:pt>
                <c:pt idx="11057">
                  <c:v>17431.546875</c:v>
                </c:pt>
                <c:pt idx="11058">
                  <c:v>14882.6953125</c:v>
                </c:pt>
                <c:pt idx="11059">
                  <c:v>13260.15625</c:v>
                </c:pt>
                <c:pt idx="11060">
                  <c:v>12208.53125</c:v>
                </c:pt>
                <c:pt idx="11061">
                  <c:v>13074.8125</c:v>
                </c:pt>
                <c:pt idx="11062">
                  <c:v>14844.796875</c:v>
                </c:pt>
                <c:pt idx="11063">
                  <c:v>16745.78125</c:v>
                </c:pt>
                <c:pt idx="11064">
                  <c:v>16823.4765625</c:v>
                </c:pt>
                <c:pt idx="11065">
                  <c:v>13666.8515625</c:v>
                </c:pt>
                <c:pt idx="11066">
                  <c:v>13321.390625</c:v>
                </c:pt>
                <c:pt idx="11067">
                  <c:v>17810.8125</c:v>
                </c:pt>
                <c:pt idx="11068">
                  <c:v>16903.96875</c:v>
                </c:pt>
                <c:pt idx="11069">
                  <c:v>17448.46875</c:v>
                </c:pt>
                <c:pt idx="11070">
                  <c:v>16531.2109375</c:v>
                </c:pt>
                <c:pt idx="11071">
                  <c:v>17062.84375</c:v>
                </c:pt>
                <c:pt idx="11072">
                  <c:v>23177.046875</c:v>
                </c:pt>
                <c:pt idx="11073">
                  <c:v>23658.3671875</c:v>
                </c:pt>
                <c:pt idx="11074">
                  <c:v>21547.09375</c:v>
                </c:pt>
                <c:pt idx="11075">
                  <c:v>21240.5625</c:v>
                </c:pt>
                <c:pt idx="11076">
                  <c:v>22329.421875</c:v>
                </c:pt>
                <c:pt idx="11077">
                  <c:v>19386.5234375</c:v>
                </c:pt>
                <c:pt idx="11078">
                  <c:v>21470.921875</c:v>
                </c:pt>
                <c:pt idx="11079">
                  <c:v>21127.9296875</c:v>
                </c:pt>
                <c:pt idx="11080">
                  <c:v>18470.9375</c:v>
                </c:pt>
                <c:pt idx="11081">
                  <c:v>14231.046875</c:v>
                </c:pt>
                <c:pt idx="11082">
                  <c:v>9055.8359375</c:v>
                </c:pt>
                <c:pt idx="11083">
                  <c:v>22188.46875</c:v>
                </c:pt>
                <c:pt idx="11084">
                  <c:v>24096.78125</c:v>
                </c:pt>
                <c:pt idx="11085">
                  <c:v>24656.6484375</c:v>
                </c:pt>
                <c:pt idx="11086">
                  <c:v>20346.2421875</c:v>
                </c:pt>
                <c:pt idx="11087">
                  <c:v>21834.609375</c:v>
                </c:pt>
                <c:pt idx="11088">
                  <c:v>19183.6796875</c:v>
                </c:pt>
                <c:pt idx="11089">
                  <c:v>17256.46875</c:v>
                </c:pt>
                <c:pt idx="11090">
                  <c:v>17629.234375</c:v>
                </c:pt>
                <c:pt idx="11091">
                  <c:v>17228.359375</c:v>
                </c:pt>
                <c:pt idx="11092">
                  <c:v>18956.1875</c:v>
                </c:pt>
                <c:pt idx="11093">
                  <c:v>22250.8828125</c:v>
                </c:pt>
                <c:pt idx="11094">
                  <c:v>20280.3828125</c:v>
                </c:pt>
                <c:pt idx="11095">
                  <c:v>19367.9921875</c:v>
                </c:pt>
                <c:pt idx="11096">
                  <c:v>19773.4921875</c:v>
                </c:pt>
                <c:pt idx="11097">
                  <c:v>20564.953125</c:v>
                </c:pt>
                <c:pt idx="11098">
                  <c:v>19653.375</c:v>
                </c:pt>
                <c:pt idx="11099">
                  <c:v>19175.890625</c:v>
                </c:pt>
                <c:pt idx="11100">
                  <c:v>20498.9140625</c:v>
                </c:pt>
                <c:pt idx="11101">
                  <c:v>22480.5703125</c:v>
                </c:pt>
                <c:pt idx="11102">
                  <c:v>25368.796875</c:v>
                </c:pt>
                <c:pt idx="11103">
                  <c:v>26419.47265625</c:v>
                </c:pt>
                <c:pt idx="11104">
                  <c:v>26094.23046875</c:v>
                </c:pt>
                <c:pt idx="11105">
                  <c:v>25647.0625</c:v>
                </c:pt>
                <c:pt idx="11106">
                  <c:v>25454.13671875</c:v>
                </c:pt>
                <c:pt idx="11107">
                  <c:v>25587.05859375</c:v>
                </c:pt>
                <c:pt idx="11108">
                  <c:v>23484.86328125</c:v>
                </c:pt>
                <c:pt idx="11109">
                  <c:v>23810.2265625</c:v>
                </c:pt>
                <c:pt idx="11110">
                  <c:v>25812.7578125</c:v>
                </c:pt>
                <c:pt idx="11111">
                  <c:v>27062.69140625</c:v>
                </c:pt>
                <c:pt idx="11112">
                  <c:v>24338.23828125</c:v>
                </c:pt>
                <c:pt idx="11113">
                  <c:v>22319.921875</c:v>
                </c:pt>
                <c:pt idx="11114">
                  <c:v>27042.5390625</c:v>
                </c:pt>
                <c:pt idx="11115">
                  <c:v>26337.84375</c:v>
                </c:pt>
                <c:pt idx="11116">
                  <c:v>26856.984375</c:v>
                </c:pt>
                <c:pt idx="11117">
                  <c:v>22763.07421875</c:v>
                </c:pt>
                <c:pt idx="11118">
                  <c:v>19147.59765625</c:v>
                </c:pt>
                <c:pt idx="11119">
                  <c:v>18107.375</c:v>
                </c:pt>
                <c:pt idx="11120">
                  <c:v>22034.71875</c:v>
                </c:pt>
                <c:pt idx="11121">
                  <c:v>20499.44921875</c:v>
                </c:pt>
                <c:pt idx="11122">
                  <c:v>20871.28125</c:v>
                </c:pt>
                <c:pt idx="11123">
                  <c:v>22659.9609375</c:v>
                </c:pt>
                <c:pt idx="11124">
                  <c:v>22087.4453125</c:v>
                </c:pt>
                <c:pt idx="11125">
                  <c:v>20040.1328125</c:v>
                </c:pt>
                <c:pt idx="11126">
                  <c:v>22995.74609375</c:v>
                </c:pt>
                <c:pt idx="11127">
                  <c:v>23186.5234375</c:v>
                </c:pt>
                <c:pt idx="11128">
                  <c:v>21779.35546875</c:v>
                </c:pt>
                <c:pt idx="11129">
                  <c:v>20999.41796875</c:v>
                </c:pt>
                <c:pt idx="11130">
                  <c:v>21848.7890625</c:v>
                </c:pt>
                <c:pt idx="11131">
                  <c:v>21451.92578125</c:v>
                </c:pt>
                <c:pt idx="11132">
                  <c:v>22244.7734375</c:v>
                </c:pt>
                <c:pt idx="11133">
                  <c:v>21902.46875</c:v>
                </c:pt>
                <c:pt idx="11134">
                  <c:v>20347.32421875</c:v>
                </c:pt>
                <c:pt idx="11135">
                  <c:v>18828.56640625</c:v>
                </c:pt>
                <c:pt idx="11136">
                  <c:v>19457.59375</c:v>
                </c:pt>
                <c:pt idx="11137">
                  <c:v>19998.64453125</c:v>
                </c:pt>
                <c:pt idx="11138">
                  <c:v>21603.71875</c:v>
                </c:pt>
                <c:pt idx="11139">
                  <c:v>23103.13671875</c:v>
                </c:pt>
                <c:pt idx="11140">
                  <c:v>23114.3203125</c:v>
                </c:pt>
                <c:pt idx="11141">
                  <c:v>22597.03515625</c:v>
                </c:pt>
                <c:pt idx="11142">
                  <c:v>22113.546875</c:v>
                </c:pt>
                <c:pt idx="11143">
                  <c:v>22542.1015625</c:v>
                </c:pt>
                <c:pt idx="11144">
                  <c:v>22290.83203125</c:v>
                </c:pt>
                <c:pt idx="11145">
                  <c:v>22561.9453125</c:v>
                </c:pt>
                <c:pt idx="11146">
                  <c:v>20254.95703125</c:v>
                </c:pt>
                <c:pt idx="11147">
                  <c:v>21990.3515625</c:v>
                </c:pt>
                <c:pt idx="11148">
                  <c:v>17937.0546875</c:v>
                </c:pt>
                <c:pt idx="11149">
                  <c:v>18077.6640625</c:v>
                </c:pt>
                <c:pt idx="11150">
                  <c:v>23442.109375</c:v>
                </c:pt>
                <c:pt idx="11151">
                  <c:v>24002.625</c:v>
                </c:pt>
                <c:pt idx="11152">
                  <c:v>21298.33203125</c:v>
                </c:pt>
                <c:pt idx="11153">
                  <c:v>23723.1171875</c:v>
                </c:pt>
                <c:pt idx="11154">
                  <c:v>18558.8125</c:v>
                </c:pt>
                <c:pt idx="11155">
                  <c:v>24040.76171875</c:v>
                </c:pt>
                <c:pt idx="11156">
                  <c:v>22875.2265625</c:v>
                </c:pt>
                <c:pt idx="11157">
                  <c:v>21722.4375</c:v>
                </c:pt>
                <c:pt idx="11158">
                  <c:v>18861.7421875</c:v>
                </c:pt>
                <c:pt idx="11159">
                  <c:v>14620.6875</c:v>
                </c:pt>
                <c:pt idx="11160">
                  <c:v>16002.46875</c:v>
                </c:pt>
                <c:pt idx="11161">
                  <c:v>23968.44921875</c:v>
                </c:pt>
                <c:pt idx="11162">
                  <c:v>25106.90234375</c:v>
                </c:pt>
                <c:pt idx="11163">
                  <c:v>20354.21484375</c:v>
                </c:pt>
                <c:pt idx="11164">
                  <c:v>20080.69140625</c:v>
                </c:pt>
                <c:pt idx="11165">
                  <c:v>26072.24609375</c:v>
                </c:pt>
                <c:pt idx="11166">
                  <c:v>27074.31640625</c:v>
                </c:pt>
                <c:pt idx="11167">
                  <c:v>22301.37109375</c:v>
                </c:pt>
                <c:pt idx="11168">
                  <c:v>17072.49609375</c:v>
                </c:pt>
                <c:pt idx="11169">
                  <c:v>23144.328125</c:v>
                </c:pt>
                <c:pt idx="11170">
                  <c:v>27661.83203125</c:v>
                </c:pt>
                <c:pt idx="11171">
                  <c:v>22998.953125</c:v>
                </c:pt>
                <c:pt idx="11172">
                  <c:v>26798.33203125</c:v>
                </c:pt>
                <c:pt idx="11173">
                  <c:v>26284.21875</c:v>
                </c:pt>
                <c:pt idx="11174">
                  <c:v>27265.4140625</c:v>
                </c:pt>
                <c:pt idx="11175">
                  <c:v>27716.19140625</c:v>
                </c:pt>
                <c:pt idx="11176">
                  <c:v>24162.6328125</c:v>
                </c:pt>
                <c:pt idx="11177">
                  <c:v>25879.59765625</c:v>
                </c:pt>
                <c:pt idx="11178">
                  <c:v>24635.63671875</c:v>
                </c:pt>
                <c:pt idx="11179">
                  <c:v>25437.24609375</c:v>
                </c:pt>
                <c:pt idx="11180">
                  <c:v>25949.25390625</c:v>
                </c:pt>
                <c:pt idx="11181">
                  <c:v>24954.6015625</c:v>
                </c:pt>
                <c:pt idx="11182">
                  <c:v>19978.984375</c:v>
                </c:pt>
                <c:pt idx="11183">
                  <c:v>25982.6015625</c:v>
                </c:pt>
                <c:pt idx="11184">
                  <c:v>25640.9296875</c:v>
                </c:pt>
                <c:pt idx="11185">
                  <c:v>25208.33984375</c:v>
                </c:pt>
                <c:pt idx="11186">
                  <c:v>24743.73828125</c:v>
                </c:pt>
                <c:pt idx="11187">
                  <c:v>24920.03125</c:v>
                </c:pt>
                <c:pt idx="11188">
                  <c:v>25137.60546875</c:v>
                </c:pt>
                <c:pt idx="11189">
                  <c:v>25375.140625</c:v>
                </c:pt>
                <c:pt idx="11190">
                  <c:v>26092.25</c:v>
                </c:pt>
                <c:pt idx="11191">
                  <c:v>24974.99609375</c:v>
                </c:pt>
                <c:pt idx="11192">
                  <c:v>26531.359375</c:v>
                </c:pt>
                <c:pt idx="11193">
                  <c:v>26140.69921875</c:v>
                </c:pt>
                <c:pt idx="11194">
                  <c:v>20686.515625</c:v>
                </c:pt>
                <c:pt idx="11195">
                  <c:v>24813.44921875</c:v>
                </c:pt>
                <c:pt idx="11196">
                  <c:v>27379.35546875</c:v>
                </c:pt>
                <c:pt idx="11197">
                  <c:v>26315.28515625</c:v>
                </c:pt>
                <c:pt idx="11198">
                  <c:v>27553.99609375</c:v>
                </c:pt>
                <c:pt idx="11199">
                  <c:v>27190.21875</c:v>
                </c:pt>
                <c:pt idx="11200">
                  <c:v>26948.4296875</c:v>
                </c:pt>
                <c:pt idx="11201">
                  <c:v>22464.3515625</c:v>
                </c:pt>
                <c:pt idx="11202">
                  <c:v>26681.546875</c:v>
                </c:pt>
                <c:pt idx="11203">
                  <c:v>27212.0390625</c:v>
                </c:pt>
                <c:pt idx="11204">
                  <c:v>27543.88671875</c:v>
                </c:pt>
                <c:pt idx="11205">
                  <c:v>25279.84375</c:v>
                </c:pt>
                <c:pt idx="11206">
                  <c:v>24751.25</c:v>
                </c:pt>
                <c:pt idx="11207">
                  <c:v>7365.8515625</c:v>
                </c:pt>
                <c:pt idx="11208">
                  <c:v>5617.5390625</c:v>
                </c:pt>
                <c:pt idx="11209">
                  <c:v>-1030.40625</c:v>
                </c:pt>
                <c:pt idx="11210">
                  <c:v>-1404.2421875</c:v>
                </c:pt>
                <c:pt idx="11211">
                  <c:v>731.546875</c:v>
                </c:pt>
                <c:pt idx="11212">
                  <c:v>-1238.4765625</c:v>
                </c:pt>
                <c:pt idx="11213">
                  <c:v>2768.7734375</c:v>
                </c:pt>
                <c:pt idx="11214">
                  <c:v>4426.9453125</c:v>
                </c:pt>
                <c:pt idx="11215">
                  <c:v>3955.6953125</c:v>
                </c:pt>
                <c:pt idx="11216">
                  <c:v>3774.15625</c:v>
                </c:pt>
                <c:pt idx="11217">
                  <c:v>3736.7734375</c:v>
                </c:pt>
                <c:pt idx="11218">
                  <c:v>1075.6953125</c:v>
                </c:pt>
                <c:pt idx="11219">
                  <c:v>729.9140625</c:v>
                </c:pt>
                <c:pt idx="11220">
                  <c:v>-2962.2109375</c:v>
                </c:pt>
                <c:pt idx="11221">
                  <c:v>7913.3515625</c:v>
                </c:pt>
                <c:pt idx="11222">
                  <c:v>17742.921875</c:v>
                </c:pt>
                <c:pt idx="11223">
                  <c:v>16500.2890625</c:v>
                </c:pt>
                <c:pt idx="11224">
                  <c:v>16016.8359375</c:v>
                </c:pt>
                <c:pt idx="11225">
                  <c:v>15123.8984375</c:v>
                </c:pt>
                <c:pt idx="11226">
                  <c:v>15733.0859375</c:v>
                </c:pt>
                <c:pt idx="11227">
                  <c:v>17107.609375</c:v>
                </c:pt>
                <c:pt idx="11228">
                  <c:v>12565.296875</c:v>
                </c:pt>
                <c:pt idx="11229">
                  <c:v>11239.65625</c:v>
                </c:pt>
                <c:pt idx="11230">
                  <c:v>12456.453125</c:v>
                </c:pt>
                <c:pt idx="11231">
                  <c:v>18121.625</c:v>
                </c:pt>
                <c:pt idx="11232">
                  <c:v>15328.9296875</c:v>
                </c:pt>
                <c:pt idx="11233">
                  <c:v>14660.59375</c:v>
                </c:pt>
                <c:pt idx="11234">
                  <c:v>15880.2890625</c:v>
                </c:pt>
                <c:pt idx="11235">
                  <c:v>17314.48046875</c:v>
                </c:pt>
                <c:pt idx="11236">
                  <c:v>18368.21484375</c:v>
                </c:pt>
                <c:pt idx="11237">
                  <c:v>17190.421875</c:v>
                </c:pt>
                <c:pt idx="11238">
                  <c:v>16076.28125</c:v>
                </c:pt>
                <c:pt idx="11239">
                  <c:v>18433.875</c:v>
                </c:pt>
                <c:pt idx="11240">
                  <c:v>16003.3515625</c:v>
                </c:pt>
                <c:pt idx="11241">
                  <c:v>15779.9609375</c:v>
                </c:pt>
                <c:pt idx="11242">
                  <c:v>18636.0234375</c:v>
                </c:pt>
                <c:pt idx="11243">
                  <c:v>19277.19140625</c:v>
                </c:pt>
                <c:pt idx="11244">
                  <c:v>19267.66015625</c:v>
                </c:pt>
                <c:pt idx="11245">
                  <c:v>19397.59375</c:v>
                </c:pt>
                <c:pt idx="11246">
                  <c:v>19839.484375</c:v>
                </c:pt>
                <c:pt idx="11247">
                  <c:v>19279.1875</c:v>
                </c:pt>
                <c:pt idx="11248">
                  <c:v>19813.01171875</c:v>
                </c:pt>
                <c:pt idx="11249">
                  <c:v>18777.1171875</c:v>
                </c:pt>
                <c:pt idx="11250">
                  <c:v>18318.21484375</c:v>
                </c:pt>
                <c:pt idx="11251">
                  <c:v>19470.85546875</c:v>
                </c:pt>
                <c:pt idx="11252">
                  <c:v>22439.0703125</c:v>
                </c:pt>
                <c:pt idx="11253">
                  <c:v>21915.546875</c:v>
                </c:pt>
                <c:pt idx="11254">
                  <c:v>20024.2578125</c:v>
                </c:pt>
                <c:pt idx="11255">
                  <c:v>22283.3671875</c:v>
                </c:pt>
                <c:pt idx="11256">
                  <c:v>23486.6015625</c:v>
                </c:pt>
                <c:pt idx="11257">
                  <c:v>23702.15625</c:v>
                </c:pt>
                <c:pt idx="11258">
                  <c:v>24151.046875</c:v>
                </c:pt>
                <c:pt idx="11259">
                  <c:v>21522.515625</c:v>
                </c:pt>
                <c:pt idx="11260">
                  <c:v>18977.515625</c:v>
                </c:pt>
                <c:pt idx="11261">
                  <c:v>14362.4921875</c:v>
                </c:pt>
                <c:pt idx="11262">
                  <c:v>20586.421875</c:v>
                </c:pt>
                <c:pt idx="11263">
                  <c:v>22732.7890625</c:v>
                </c:pt>
                <c:pt idx="11264">
                  <c:v>22585.015625</c:v>
                </c:pt>
                <c:pt idx="11265">
                  <c:v>24350.80078125</c:v>
                </c:pt>
                <c:pt idx="11266">
                  <c:v>23561.65234375</c:v>
                </c:pt>
                <c:pt idx="11267">
                  <c:v>19409.08984375</c:v>
                </c:pt>
                <c:pt idx="11268">
                  <c:v>17472.765625</c:v>
                </c:pt>
                <c:pt idx="11269">
                  <c:v>15503.1171875</c:v>
                </c:pt>
                <c:pt idx="11270">
                  <c:v>13926.39453125</c:v>
                </c:pt>
                <c:pt idx="11271">
                  <c:v>11881.6484375</c:v>
                </c:pt>
                <c:pt idx="11272">
                  <c:v>11521.65234375</c:v>
                </c:pt>
                <c:pt idx="11273">
                  <c:v>12905.89453125</c:v>
                </c:pt>
                <c:pt idx="11274">
                  <c:v>15890.74609375</c:v>
                </c:pt>
                <c:pt idx="11275">
                  <c:v>19544.3671875</c:v>
                </c:pt>
                <c:pt idx="11276">
                  <c:v>19531.41015625</c:v>
                </c:pt>
                <c:pt idx="11277">
                  <c:v>19971.125</c:v>
                </c:pt>
                <c:pt idx="11278">
                  <c:v>17945.859375</c:v>
                </c:pt>
                <c:pt idx="11279">
                  <c:v>18152.453125</c:v>
                </c:pt>
                <c:pt idx="11280">
                  <c:v>19648.921875</c:v>
                </c:pt>
                <c:pt idx="11281">
                  <c:v>19371.5234375</c:v>
                </c:pt>
                <c:pt idx="11282">
                  <c:v>10340.140625</c:v>
                </c:pt>
                <c:pt idx="11283">
                  <c:v>8300.6171875</c:v>
                </c:pt>
                <c:pt idx="11284">
                  <c:v>5768.046875</c:v>
                </c:pt>
                <c:pt idx="11285">
                  <c:v>5459.0234375</c:v>
                </c:pt>
                <c:pt idx="11286">
                  <c:v>7127.9453125</c:v>
                </c:pt>
                <c:pt idx="11287">
                  <c:v>9135.2421875</c:v>
                </c:pt>
                <c:pt idx="11288">
                  <c:v>8785.2890625</c:v>
                </c:pt>
                <c:pt idx="11289">
                  <c:v>10019.1171875</c:v>
                </c:pt>
                <c:pt idx="11290">
                  <c:v>9869.234375</c:v>
                </c:pt>
                <c:pt idx="11291">
                  <c:v>7226.828125</c:v>
                </c:pt>
                <c:pt idx="11292">
                  <c:v>4955.140625</c:v>
                </c:pt>
                <c:pt idx="11293">
                  <c:v>2659.828125</c:v>
                </c:pt>
                <c:pt idx="11294">
                  <c:v>8212.421875</c:v>
                </c:pt>
                <c:pt idx="11295">
                  <c:v>10379.296875</c:v>
                </c:pt>
                <c:pt idx="11296">
                  <c:v>10514.0546875</c:v>
                </c:pt>
                <c:pt idx="11297">
                  <c:v>22797.7890625</c:v>
                </c:pt>
                <c:pt idx="11298">
                  <c:v>19192.046875</c:v>
                </c:pt>
                <c:pt idx="11299">
                  <c:v>24194.609375</c:v>
                </c:pt>
                <c:pt idx="11300">
                  <c:v>22048.5859375</c:v>
                </c:pt>
                <c:pt idx="11301">
                  <c:v>19977.4375</c:v>
                </c:pt>
                <c:pt idx="11302">
                  <c:v>20204.578125</c:v>
                </c:pt>
                <c:pt idx="11303">
                  <c:v>19694.6640625</c:v>
                </c:pt>
                <c:pt idx="11304">
                  <c:v>20887.2265625</c:v>
                </c:pt>
                <c:pt idx="11305">
                  <c:v>24122.3515625</c:v>
                </c:pt>
                <c:pt idx="11306">
                  <c:v>22721.6015625</c:v>
                </c:pt>
                <c:pt idx="11307">
                  <c:v>21406.2890625</c:v>
                </c:pt>
                <c:pt idx="11308">
                  <c:v>17821.078125</c:v>
                </c:pt>
                <c:pt idx="11309">
                  <c:v>24049.8046875</c:v>
                </c:pt>
                <c:pt idx="11310">
                  <c:v>22978.5703125</c:v>
                </c:pt>
                <c:pt idx="11311">
                  <c:v>23632.9765625</c:v>
                </c:pt>
                <c:pt idx="11312">
                  <c:v>21609.37109375</c:v>
                </c:pt>
                <c:pt idx="11313">
                  <c:v>22445.8359375</c:v>
                </c:pt>
                <c:pt idx="11314">
                  <c:v>21493.69921875</c:v>
                </c:pt>
                <c:pt idx="11315">
                  <c:v>21132.8125</c:v>
                </c:pt>
                <c:pt idx="11316">
                  <c:v>22613.67578125</c:v>
                </c:pt>
                <c:pt idx="11317">
                  <c:v>20051.90625</c:v>
                </c:pt>
                <c:pt idx="11318">
                  <c:v>22191.109375</c:v>
                </c:pt>
                <c:pt idx="11319">
                  <c:v>18352.28125</c:v>
                </c:pt>
                <c:pt idx="11320">
                  <c:v>13842.40625</c:v>
                </c:pt>
                <c:pt idx="11321">
                  <c:v>8079.1640625</c:v>
                </c:pt>
                <c:pt idx="11322">
                  <c:v>21008.6875</c:v>
                </c:pt>
                <c:pt idx="11323">
                  <c:v>22851.82421875</c:v>
                </c:pt>
                <c:pt idx="11324">
                  <c:v>21602.265625</c:v>
                </c:pt>
                <c:pt idx="11325">
                  <c:v>21745.078125</c:v>
                </c:pt>
                <c:pt idx="11326">
                  <c:v>21576.0625</c:v>
                </c:pt>
                <c:pt idx="11327">
                  <c:v>21758.296875</c:v>
                </c:pt>
                <c:pt idx="11328">
                  <c:v>23554.421875</c:v>
                </c:pt>
                <c:pt idx="11329">
                  <c:v>24523.76171875</c:v>
                </c:pt>
                <c:pt idx="11330">
                  <c:v>23838.7890625</c:v>
                </c:pt>
                <c:pt idx="11331">
                  <c:v>22057.05859375</c:v>
                </c:pt>
                <c:pt idx="11332">
                  <c:v>22061.05859375</c:v>
                </c:pt>
                <c:pt idx="11333">
                  <c:v>22341.10546875</c:v>
                </c:pt>
                <c:pt idx="11334">
                  <c:v>23374.69140625</c:v>
                </c:pt>
                <c:pt idx="11335">
                  <c:v>23930.12109375</c:v>
                </c:pt>
                <c:pt idx="11336">
                  <c:v>23585.69921875</c:v>
                </c:pt>
                <c:pt idx="11337">
                  <c:v>23743.671875</c:v>
                </c:pt>
                <c:pt idx="11338">
                  <c:v>22834.28515625</c:v>
                </c:pt>
                <c:pt idx="11339">
                  <c:v>23578.953125</c:v>
                </c:pt>
                <c:pt idx="11340">
                  <c:v>24347.625</c:v>
                </c:pt>
                <c:pt idx="11341">
                  <c:v>23835.96875</c:v>
                </c:pt>
                <c:pt idx="11342">
                  <c:v>23215.80078125</c:v>
                </c:pt>
                <c:pt idx="11343">
                  <c:v>23973.63671875</c:v>
                </c:pt>
                <c:pt idx="11344">
                  <c:v>23821.5625</c:v>
                </c:pt>
                <c:pt idx="11345">
                  <c:v>25694.79296875</c:v>
                </c:pt>
                <c:pt idx="11346">
                  <c:v>22745.7578125</c:v>
                </c:pt>
                <c:pt idx="11347">
                  <c:v>25000.703125</c:v>
                </c:pt>
                <c:pt idx="11348">
                  <c:v>25349.23046875</c:v>
                </c:pt>
                <c:pt idx="11349">
                  <c:v>22098.5703125</c:v>
                </c:pt>
                <c:pt idx="11350">
                  <c:v>17102.7578125</c:v>
                </c:pt>
                <c:pt idx="11351">
                  <c:v>12545.1796875</c:v>
                </c:pt>
                <c:pt idx="11352">
                  <c:v>25013.234375</c:v>
                </c:pt>
                <c:pt idx="11353">
                  <c:v>26329.2734375</c:v>
                </c:pt>
                <c:pt idx="11354">
                  <c:v>26046.9453125</c:v>
                </c:pt>
                <c:pt idx="11355">
                  <c:v>21044.5078125</c:v>
                </c:pt>
                <c:pt idx="11356">
                  <c:v>25745.6953125</c:v>
                </c:pt>
                <c:pt idx="11357">
                  <c:v>21298.8359375</c:v>
                </c:pt>
                <c:pt idx="11358">
                  <c:v>19284.25</c:v>
                </c:pt>
                <c:pt idx="11359">
                  <c:v>18398.21875</c:v>
                </c:pt>
                <c:pt idx="11360">
                  <c:v>16574.5390625</c:v>
                </c:pt>
                <c:pt idx="11361">
                  <c:v>17191.046875</c:v>
                </c:pt>
                <c:pt idx="11362">
                  <c:v>19428.87109375</c:v>
                </c:pt>
                <c:pt idx="11363">
                  <c:v>20907.72265625</c:v>
                </c:pt>
                <c:pt idx="11364">
                  <c:v>23420.19921875</c:v>
                </c:pt>
                <c:pt idx="11365">
                  <c:v>24577.03515625</c:v>
                </c:pt>
                <c:pt idx="11366">
                  <c:v>25453.78125</c:v>
                </c:pt>
                <c:pt idx="11367">
                  <c:v>24805.7734375</c:v>
                </c:pt>
                <c:pt idx="11368">
                  <c:v>21856.3515625</c:v>
                </c:pt>
                <c:pt idx="11369">
                  <c:v>18998.625</c:v>
                </c:pt>
                <c:pt idx="11370">
                  <c:v>15339.234375</c:v>
                </c:pt>
                <c:pt idx="11371">
                  <c:v>22702.2734375</c:v>
                </c:pt>
                <c:pt idx="11372">
                  <c:v>22277.9609375</c:v>
                </c:pt>
                <c:pt idx="11373">
                  <c:v>23912.9375</c:v>
                </c:pt>
                <c:pt idx="11374">
                  <c:v>23061</c:v>
                </c:pt>
                <c:pt idx="11375">
                  <c:v>21382.109375</c:v>
                </c:pt>
                <c:pt idx="11376">
                  <c:v>20983.92578125</c:v>
                </c:pt>
                <c:pt idx="11377">
                  <c:v>20587.6171875</c:v>
                </c:pt>
                <c:pt idx="11378">
                  <c:v>23079.0078125</c:v>
                </c:pt>
                <c:pt idx="11379">
                  <c:v>24684.85546875</c:v>
                </c:pt>
                <c:pt idx="11380">
                  <c:v>21149.03515625</c:v>
                </c:pt>
                <c:pt idx="11381">
                  <c:v>23464.92578125</c:v>
                </c:pt>
                <c:pt idx="11382">
                  <c:v>20491.19140625</c:v>
                </c:pt>
                <c:pt idx="11383">
                  <c:v>22469.65234375</c:v>
                </c:pt>
                <c:pt idx="11384">
                  <c:v>20609.94140625</c:v>
                </c:pt>
                <c:pt idx="11385">
                  <c:v>20896.1171875</c:v>
                </c:pt>
                <c:pt idx="11386">
                  <c:v>22184.5</c:v>
                </c:pt>
                <c:pt idx="11387">
                  <c:v>24622.2265625</c:v>
                </c:pt>
                <c:pt idx="11388">
                  <c:v>20745.375</c:v>
                </c:pt>
                <c:pt idx="11389">
                  <c:v>16062.046875</c:v>
                </c:pt>
                <c:pt idx="11390">
                  <c:v>17023.6171875</c:v>
                </c:pt>
                <c:pt idx="11391">
                  <c:v>24008.20703125</c:v>
                </c:pt>
                <c:pt idx="11392">
                  <c:v>24118.84765625</c:v>
                </c:pt>
                <c:pt idx="11393">
                  <c:v>24175.93359375</c:v>
                </c:pt>
                <c:pt idx="11394">
                  <c:v>18346.8203125</c:v>
                </c:pt>
                <c:pt idx="11395">
                  <c:v>13019.4921875</c:v>
                </c:pt>
                <c:pt idx="11396">
                  <c:v>19977.9921875</c:v>
                </c:pt>
                <c:pt idx="11397">
                  <c:v>21493.03125</c:v>
                </c:pt>
                <c:pt idx="11398">
                  <c:v>21651.40625</c:v>
                </c:pt>
                <c:pt idx="11399">
                  <c:v>22087.6484375</c:v>
                </c:pt>
                <c:pt idx="11400">
                  <c:v>22351.2578125</c:v>
                </c:pt>
                <c:pt idx="11401">
                  <c:v>20073.96875</c:v>
                </c:pt>
                <c:pt idx="11402">
                  <c:v>22787.3515625</c:v>
                </c:pt>
                <c:pt idx="11403">
                  <c:v>20198.51171875</c:v>
                </c:pt>
                <c:pt idx="11404">
                  <c:v>18262.984375</c:v>
                </c:pt>
                <c:pt idx="11405">
                  <c:v>17175.87890625</c:v>
                </c:pt>
                <c:pt idx="11406">
                  <c:v>18934.18359375</c:v>
                </c:pt>
                <c:pt idx="11407">
                  <c:v>22347.9921875</c:v>
                </c:pt>
                <c:pt idx="11408">
                  <c:v>23693.71484375</c:v>
                </c:pt>
                <c:pt idx="11409">
                  <c:v>23595.59765625</c:v>
                </c:pt>
                <c:pt idx="11410">
                  <c:v>23737.9140625</c:v>
                </c:pt>
                <c:pt idx="11411">
                  <c:v>23548.5078125</c:v>
                </c:pt>
                <c:pt idx="11412">
                  <c:v>23668.11328125</c:v>
                </c:pt>
                <c:pt idx="11413">
                  <c:v>22645.953125</c:v>
                </c:pt>
                <c:pt idx="11414">
                  <c:v>23119.31640625</c:v>
                </c:pt>
                <c:pt idx="11415">
                  <c:v>19210.73046875</c:v>
                </c:pt>
                <c:pt idx="11416">
                  <c:v>23516.8203125</c:v>
                </c:pt>
                <c:pt idx="11417">
                  <c:v>19078.5546875</c:v>
                </c:pt>
                <c:pt idx="11418">
                  <c:v>19252.9375</c:v>
                </c:pt>
                <c:pt idx="11419">
                  <c:v>19175.1328125</c:v>
                </c:pt>
                <c:pt idx="11420">
                  <c:v>18441.171875</c:v>
                </c:pt>
                <c:pt idx="11421">
                  <c:v>16659.0703125</c:v>
                </c:pt>
                <c:pt idx="11422">
                  <c:v>17280.625</c:v>
                </c:pt>
                <c:pt idx="11423">
                  <c:v>19278.5546875</c:v>
                </c:pt>
                <c:pt idx="11424">
                  <c:v>18055.7265625</c:v>
                </c:pt>
                <c:pt idx="11425">
                  <c:v>18697.8125</c:v>
                </c:pt>
                <c:pt idx="11426">
                  <c:v>18585.71875</c:v>
                </c:pt>
                <c:pt idx="11427">
                  <c:v>13637.609375</c:v>
                </c:pt>
                <c:pt idx="11428">
                  <c:v>10535.484375</c:v>
                </c:pt>
                <c:pt idx="11429">
                  <c:v>19327.66015625</c:v>
                </c:pt>
                <c:pt idx="11430">
                  <c:v>18567.9609375</c:v>
                </c:pt>
                <c:pt idx="11431">
                  <c:v>13989.69921875</c:v>
                </c:pt>
                <c:pt idx="11432">
                  <c:v>21760.78125</c:v>
                </c:pt>
                <c:pt idx="11433">
                  <c:v>21801.8359375</c:v>
                </c:pt>
                <c:pt idx="11434">
                  <c:v>19757.6796875</c:v>
                </c:pt>
                <c:pt idx="11435">
                  <c:v>19834.55078125</c:v>
                </c:pt>
                <c:pt idx="11436">
                  <c:v>22339.40234375</c:v>
                </c:pt>
                <c:pt idx="11437">
                  <c:v>19033.37109375</c:v>
                </c:pt>
                <c:pt idx="11438">
                  <c:v>21129.31640625</c:v>
                </c:pt>
                <c:pt idx="11439">
                  <c:v>22034.1640625</c:v>
                </c:pt>
                <c:pt idx="11440">
                  <c:v>19653.671875</c:v>
                </c:pt>
                <c:pt idx="11441">
                  <c:v>14373.2421875</c:v>
                </c:pt>
                <c:pt idx="11442">
                  <c:v>9341.9375</c:v>
                </c:pt>
                <c:pt idx="11443">
                  <c:v>21194.0078125</c:v>
                </c:pt>
                <c:pt idx="11444">
                  <c:v>22179.88671875</c:v>
                </c:pt>
                <c:pt idx="11445">
                  <c:v>21509.25</c:v>
                </c:pt>
                <c:pt idx="11446">
                  <c:v>18893.015625</c:v>
                </c:pt>
                <c:pt idx="11447">
                  <c:v>23971.546875</c:v>
                </c:pt>
                <c:pt idx="11448">
                  <c:v>25068.58203125</c:v>
                </c:pt>
                <c:pt idx="11449">
                  <c:v>24268.08203125</c:v>
                </c:pt>
                <c:pt idx="11450">
                  <c:v>24960.3359375</c:v>
                </c:pt>
                <c:pt idx="11451">
                  <c:v>24808.63671875</c:v>
                </c:pt>
                <c:pt idx="11452">
                  <c:v>24892.6796875</c:v>
                </c:pt>
                <c:pt idx="11453">
                  <c:v>21202.44140625</c:v>
                </c:pt>
                <c:pt idx="11454">
                  <c:v>23558.51953125</c:v>
                </c:pt>
                <c:pt idx="11455">
                  <c:v>24348.6171875</c:v>
                </c:pt>
                <c:pt idx="11456">
                  <c:v>19892.6015625</c:v>
                </c:pt>
                <c:pt idx="11457">
                  <c:v>14479.4921875</c:v>
                </c:pt>
                <c:pt idx="11458">
                  <c:v>25109.62109375</c:v>
                </c:pt>
                <c:pt idx="11459">
                  <c:v>25495.421875</c:v>
                </c:pt>
                <c:pt idx="11460">
                  <c:v>20809.625</c:v>
                </c:pt>
                <c:pt idx="11461">
                  <c:v>25144.5546875</c:v>
                </c:pt>
                <c:pt idx="11462">
                  <c:v>15477.9453125</c:v>
                </c:pt>
                <c:pt idx="11463">
                  <c:v>15740.3046875</c:v>
                </c:pt>
                <c:pt idx="11464">
                  <c:v>15068.9609375</c:v>
                </c:pt>
                <c:pt idx="11465">
                  <c:v>13765.1796875</c:v>
                </c:pt>
                <c:pt idx="11466">
                  <c:v>10718.4296875</c:v>
                </c:pt>
                <c:pt idx="11467">
                  <c:v>11327.7421875</c:v>
                </c:pt>
                <c:pt idx="11468">
                  <c:v>11807.7265625</c:v>
                </c:pt>
                <c:pt idx="11469">
                  <c:v>12546.5703125</c:v>
                </c:pt>
                <c:pt idx="11470">
                  <c:v>12892.859375</c:v>
                </c:pt>
                <c:pt idx="11471">
                  <c:v>12851.75</c:v>
                </c:pt>
                <c:pt idx="11472">
                  <c:v>13482.5</c:v>
                </c:pt>
                <c:pt idx="11473">
                  <c:v>13080.125</c:v>
                </c:pt>
                <c:pt idx="11474">
                  <c:v>12609.4375</c:v>
                </c:pt>
                <c:pt idx="11475">
                  <c:v>14501.53125</c:v>
                </c:pt>
                <c:pt idx="11476">
                  <c:v>13751.046875</c:v>
                </c:pt>
                <c:pt idx="11477">
                  <c:v>20501.0078125</c:v>
                </c:pt>
                <c:pt idx="11478">
                  <c:v>21434.453125</c:v>
                </c:pt>
                <c:pt idx="11479">
                  <c:v>18795.078125</c:v>
                </c:pt>
                <c:pt idx="11480">
                  <c:v>20316.265625</c:v>
                </c:pt>
                <c:pt idx="11481">
                  <c:v>21402.140625</c:v>
                </c:pt>
                <c:pt idx="11482">
                  <c:v>21626.69140625</c:v>
                </c:pt>
                <c:pt idx="11483">
                  <c:v>19969.828125</c:v>
                </c:pt>
                <c:pt idx="11484">
                  <c:v>17131.578125</c:v>
                </c:pt>
                <c:pt idx="11485">
                  <c:v>21028.546875</c:v>
                </c:pt>
                <c:pt idx="11486">
                  <c:v>18783.1640625</c:v>
                </c:pt>
                <c:pt idx="11487">
                  <c:v>18914</c:v>
                </c:pt>
                <c:pt idx="11488">
                  <c:v>18767.5</c:v>
                </c:pt>
                <c:pt idx="11489">
                  <c:v>20227.17578125</c:v>
                </c:pt>
                <c:pt idx="11490">
                  <c:v>20719.40625</c:v>
                </c:pt>
                <c:pt idx="11491">
                  <c:v>17143.265625</c:v>
                </c:pt>
                <c:pt idx="11492">
                  <c:v>22569.765625</c:v>
                </c:pt>
                <c:pt idx="11493">
                  <c:v>19752.8359375</c:v>
                </c:pt>
                <c:pt idx="11494">
                  <c:v>14902.09375</c:v>
                </c:pt>
                <c:pt idx="11495">
                  <c:v>20024.0234375</c:v>
                </c:pt>
                <c:pt idx="11496">
                  <c:v>22538.0390625</c:v>
                </c:pt>
                <c:pt idx="11497">
                  <c:v>22414.125</c:v>
                </c:pt>
                <c:pt idx="11498">
                  <c:v>20788.859375</c:v>
                </c:pt>
                <c:pt idx="11499">
                  <c:v>18483.7265625</c:v>
                </c:pt>
                <c:pt idx="11500">
                  <c:v>17087.703125</c:v>
                </c:pt>
                <c:pt idx="11501">
                  <c:v>19751.8671875</c:v>
                </c:pt>
                <c:pt idx="11502">
                  <c:v>21345.328125</c:v>
                </c:pt>
                <c:pt idx="11503">
                  <c:v>22394.421875</c:v>
                </c:pt>
                <c:pt idx="11504">
                  <c:v>19934.84375</c:v>
                </c:pt>
                <c:pt idx="11505">
                  <c:v>17874.0546875</c:v>
                </c:pt>
                <c:pt idx="11506">
                  <c:v>14462.25</c:v>
                </c:pt>
                <c:pt idx="11507">
                  <c:v>15231.9765625</c:v>
                </c:pt>
                <c:pt idx="11508">
                  <c:v>14317.7578125</c:v>
                </c:pt>
                <c:pt idx="11509">
                  <c:v>11719.4921875</c:v>
                </c:pt>
                <c:pt idx="11510">
                  <c:v>11868.7109375</c:v>
                </c:pt>
                <c:pt idx="11511">
                  <c:v>9396.109375</c:v>
                </c:pt>
                <c:pt idx="11512">
                  <c:v>9915.890625</c:v>
                </c:pt>
                <c:pt idx="11513">
                  <c:v>13098.4609375</c:v>
                </c:pt>
                <c:pt idx="11514">
                  <c:v>12864.109375</c:v>
                </c:pt>
                <c:pt idx="11515">
                  <c:v>11949.2734375</c:v>
                </c:pt>
                <c:pt idx="11516">
                  <c:v>13124.3359375</c:v>
                </c:pt>
                <c:pt idx="11517">
                  <c:v>13577.3515625</c:v>
                </c:pt>
                <c:pt idx="11518">
                  <c:v>14317.71875</c:v>
                </c:pt>
                <c:pt idx="11519">
                  <c:v>14206</c:v>
                </c:pt>
                <c:pt idx="11520">
                  <c:v>12478.46875</c:v>
                </c:pt>
                <c:pt idx="11521">
                  <c:v>9194.296875</c:v>
                </c:pt>
                <c:pt idx="11522">
                  <c:v>28210.96875</c:v>
                </c:pt>
                <c:pt idx="11523">
                  <c:v>25484.2421875</c:v>
                </c:pt>
                <c:pt idx="11524">
                  <c:v>20556.05859375</c:v>
                </c:pt>
                <c:pt idx="11525">
                  <c:v>25164.703125</c:v>
                </c:pt>
                <c:pt idx="11526">
                  <c:v>27775.10546875</c:v>
                </c:pt>
                <c:pt idx="11527">
                  <c:v>26291.671875</c:v>
                </c:pt>
                <c:pt idx="11528">
                  <c:v>25757.7109375</c:v>
                </c:pt>
                <c:pt idx="11529">
                  <c:v>27789.81640625</c:v>
                </c:pt>
                <c:pt idx="11530">
                  <c:v>27675.828125</c:v>
                </c:pt>
                <c:pt idx="11531">
                  <c:v>27064.66015625</c:v>
                </c:pt>
                <c:pt idx="11532">
                  <c:v>24402.3671875</c:v>
                </c:pt>
                <c:pt idx="11533">
                  <c:v>23012.96875</c:v>
                </c:pt>
                <c:pt idx="11534">
                  <c:v>22397.69140625</c:v>
                </c:pt>
                <c:pt idx="11535">
                  <c:v>26007.7109375</c:v>
                </c:pt>
                <c:pt idx="11536">
                  <c:v>27477.9453125</c:v>
                </c:pt>
                <c:pt idx="11537">
                  <c:v>29255.1875</c:v>
                </c:pt>
                <c:pt idx="11538">
                  <c:v>28590.89453125</c:v>
                </c:pt>
                <c:pt idx="11539">
                  <c:v>27865.80078125</c:v>
                </c:pt>
                <c:pt idx="11540">
                  <c:v>27766.3515625</c:v>
                </c:pt>
                <c:pt idx="11541">
                  <c:v>27409.9140625</c:v>
                </c:pt>
                <c:pt idx="11542">
                  <c:v>28472.4921875</c:v>
                </c:pt>
                <c:pt idx="11543">
                  <c:v>28051.76171875</c:v>
                </c:pt>
                <c:pt idx="11544">
                  <c:v>28966.984375</c:v>
                </c:pt>
                <c:pt idx="11545">
                  <c:v>26145.03515625</c:v>
                </c:pt>
                <c:pt idx="11546">
                  <c:v>24956.1875</c:v>
                </c:pt>
                <c:pt idx="11547">
                  <c:v>24933.1484375</c:v>
                </c:pt>
                <c:pt idx="11548">
                  <c:v>26266.875</c:v>
                </c:pt>
                <c:pt idx="11549">
                  <c:v>28910.00390625</c:v>
                </c:pt>
                <c:pt idx="11550">
                  <c:v>28562.44921875</c:v>
                </c:pt>
                <c:pt idx="11551">
                  <c:v>26585.671875</c:v>
                </c:pt>
                <c:pt idx="11552">
                  <c:v>19148.75</c:v>
                </c:pt>
                <c:pt idx="11553">
                  <c:v>16877.8984375</c:v>
                </c:pt>
                <c:pt idx="11554">
                  <c:v>15769.390625</c:v>
                </c:pt>
                <c:pt idx="11555">
                  <c:v>15097.9375</c:v>
                </c:pt>
                <c:pt idx="11556">
                  <c:v>14217.2890625</c:v>
                </c:pt>
                <c:pt idx="11557">
                  <c:v>15042.7734375</c:v>
                </c:pt>
                <c:pt idx="11558">
                  <c:v>16153.0703125</c:v>
                </c:pt>
                <c:pt idx="11559">
                  <c:v>19396.734375</c:v>
                </c:pt>
                <c:pt idx="11560">
                  <c:v>19315.65625</c:v>
                </c:pt>
                <c:pt idx="11561">
                  <c:v>16746.0625</c:v>
                </c:pt>
                <c:pt idx="11562">
                  <c:v>13933.9296875</c:v>
                </c:pt>
                <c:pt idx="11563">
                  <c:v>10699.921875</c:v>
                </c:pt>
                <c:pt idx="11564">
                  <c:v>18809.9453125</c:v>
                </c:pt>
                <c:pt idx="11565">
                  <c:v>18403.2890625</c:v>
                </c:pt>
                <c:pt idx="11566">
                  <c:v>18148.0234375</c:v>
                </c:pt>
                <c:pt idx="11567">
                  <c:v>22025.9375</c:v>
                </c:pt>
                <c:pt idx="11568">
                  <c:v>21712.515625</c:v>
                </c:pt>
                <c:pt idx="11569">
                  <c:v>22117.7265625</c:v>
                </c:pt>
                <c:pt idx="11570">
                  <c:v>16437.4609375</c:v>
                </c:pt>
                <c:pt idx="11571">
                  <c:v>20948.3203125</c:v>
                </c:pt>
                <c:pt idx="11572">
                  <c:v>18936.4296875</c:v>
                </c:pt>
                <c:pt idx="11573">
                  <c:v>22347.140625</c:v>
                </c:pt>
                <c:pt idx="11574">
                  <c:v>19977.46875</c:v>
                </c:pt>
                <c:pt idx="11575">
                  <c:v>17929.4453125</c:v>
                </c:pt>
                <c:pt idx="11576">
                  <c:v>16902.1953125</c:v>
                </c:pt>
                <c:pt idx="11577">
                  <c:v>17967.1796875</c:v>
                </c:pt>
                <c:pt idx="11578">
                  <c:v>20821.578125</c:v>
                </c:pt>
                <c:pt idx="11579">
                  <c:v>20622.234375</c:v>
                </c:pt>
                <c:pt idx="11580">
                  <c:v>20215.59375</c:v>
                </c:pt>
                <c:pt idx="11581">
                  <c:v>21183.4140625</c:v>
                </c:pt>
                <c:pt idx="11582">
                  <c:v>17760.1015625</c:v>
                </c:pt>
                <c:pt idx="11583">
                  <c:v>17815.8671875</c:v>
                </c:pt>
                <c:pt idx="11584">
                  <c:v>14169.328125</c:v>
                </c:pt>
                <c:pt idx="11585">
                  <c:v>12744.3984375</c:v>
                </c:pt>
                <c:pt idx="11586">
                  <c:v>8688.5546875</c:v>
                </c:pt>
                <c:pt idx="11587">
                  <c:v>11486.1640625</c:v>
                </c:pt>
                <c:pt idx="11588">
                  <c:v>17756.6875</c:v>
                </c:pt>
                <c:pt idx="11589">
                  <c:v>18369.8359375</c:v>
                </c:pt>
                <c:pt idx="11590">
                  <c:v>17019.875</c:v>
                </c:pt>
                <c:pt idx="11591">
                  <c:v>15091.7734375</c:v>
                </c:pt>
                <c:pt idx="11592">
                  <c:v>13367.109375</c:v>
                </c:pt>
                <c:pt idx="11593">
                  <c:v>12328.2421875</c:v>
                </c:pt>
                <c:pt idx="11594">
                  <c:v>14373.0703125</c:v>
                </c:pt>
                <c:pt idx="11595">
                  <c:v>16472.3203125</c:v>
                </c:pt>
                <c:pt idx="11596">
                  <c:v>16359.5234375</c:v>
                </c:pt>
                <c:pt idx="11597">
                  <c:v>18316.1953125</c:v>
                </c:pt>
                <c:pt idx="11598">
                  <c:v>19518.734375</c:v>
                </c:pt>
                <c:pt idx="11599">
                  <c:v>19704.703125</c:v>
                </c:pt>
                <c:pt idx="11600">
                  <c:v>18778.84375</c:v>
                </c:pt>
                <c:pt idx="11601">
                  <c:v>15430.765625</c:v>
                </c:pt>
                <c:pt idx="11602">
                  <c:v>12800.5</c:v>
                </c:pt>
                <c:pt idx="11603">
                  <c:v>8231.4453125</c:v>
                </c:pt>
                <c:pt idx="11604">
                  <c:v>15515.796875</c:v>
                </c:pt>
                <c:pt idx="11605">
                  <c:v>19532.25</c:v>
                </c:pt>
                <c:pt idx="11606">
                  <c:v>17866.9609375</c:v>
                </c:pt>
                <c:pt idx="11607">
                  <c:v>18237.86328125</c:v>
                </c:pt>
                <c:pt idx="11608">
                  <c:v>18317.4765625</c:v>
                </c:pt>
                <c:pt idx="11609">
                  <c:v>17032.6171875</c:v>
                </c:pt>
                <c:pt idx="11610">
                  <c:v>19696.828125</c:v>
                </c:pt>
                <c:pt idx="11611">
                  <c:v>19217.57421875</c:v>
                </c:pt>
                <c:pt idx="11612">
                  <c:v>25000.2421875</c:v>
                </c:pt>
                <c:pt idx="11613">
                  <c:v>24805.921875</c:v>
                </c:pt>
                <c:pt idx="11614">
                  <c:v>24815.984375</c:v>
                </c:pt>
                <c:pt idx="11615">
                  <c:v>22610.6015625</c:v>
                </c:pt>
                <c:pt idx="11616">
                  <c:v>16771.2890625</c:v>
                </c:pt>
                <c:pt idx="11617">
                  <c:v>21495.78125</c:v>
                </c:pt>
                <c:pt idx="11618">
                  <c:v>25606.234375</c:v>
                </c:pt>
                <c:pt idx="11619">
                  <c:v>23790.7734375</c:v>
                </c:pt>
                <c:pt idx="11620">
                  <c:v>23273.09375</c:v>
                </c:pt>
                <c:pt idx="11621">
                  <c:v>25235.015625</c:v>
                </c:pt>
                <c:pt idx="11622">
                  <c:v>26481.4765625</c:v>
                </c:pt>
                <c:pt idx="11623">
                  <c:v>24667.6015625</c:v>
                </c:pt>
                <c:pt idx="11624">
                  <c:v>22877.84375</c:v>
                </c:pt>
                <c:pt idx="11625">
                  <c:v>21994.34375</c:v>
                </c:pt>
                <c:pt idx="11626">
                  <c:v>25158.625</c:v>
                </c:pt>
                <c:pt idx="11627">
                  <c:v>-1677.734375</c:v>
                </c:pt>
                <c:pt idx="11628">
                  <c:v>-9024.5546875</c:v>
                </c:pt>
                <c:pt idx="11629">
                  <c:v>503.5703125</c:v>
                </c:pt>
                <c:pt idx="11630">
                  <c:v>-10030.6015625</c:v>
                </c:pt>
                <c:pt idx="11631">
                  <c:v>-11407.4375</c:v>
                </c:pt>
                <c:pt idx="11632">
                  <c:v>-9342.8203125</c:v>
                </c:pt>
                <c:pt idx="11633">
                  <c:v>-9907.2421875</c:v>
                </c:pt>
                <c:pt idx="11634">
                  <c:v>-11638.546875</c:v>
                </c:pt>
                <c:pt idx="11635">
                  <c:v>-9422.9140625</c:v>
                </c:pt>
                <c:pt idx="11636">
                  <c:v>-8310.7421875</c:v>
                </c:pt>
                <c:pt idx="11637">
                  <c:v>-8837.8046875</c:v>
                </c:pt>
                <c:pt idx="11638">
                  <c:v>-11514.9296875</c:v>
                </c:pt>
                <c:pt idx="11639">
                  <c:v>-14263.6328125</c:v>
                </c:pt>
                <c:pt idx="11640">
                  <c:v>-15375.6171875</c:v>
                </c:pt>
                <c:pt idx="11641">
                  <c:v>-17715.796875</c:v>
                </c:pt>
                <c:pt idx="11642">
                  <c:v>-1818.6953125</c:v>
                </c:pt>
                <c:pt idx="11643">
                  <c:v>17552.578125</c:v>
                </c:pt>
                <c:pt idx="11644">
                  <c:v>16097.109375</c:v>
                </c:pt>
                <c:pt idx="11645">
                  <c:v>16989.09375</c:v>
                </c:pt>
                <c:pt idx="11646">
                  <c:v>17280.0234375</c:v>
                </c:pt>
                <c:pt idx="11647">
                  <c:v>15555.84375</c:v>
                </c:pt>
                <c:pt idx="11648">
                  <c:v>14560.140625</c:v>
                </c:pt>
                <c:pt idx="11649">
                  <c:v>14138.515625</c:v>
                </c:pt>
                <c:pt idx="11650">
                  <c:v>15380.8046875</c:v>
                </c:pt>
                <c:pt idx="11651">
                  <c:v>17446.484375</c:v>
                </c:pt>
                <c:pt idx="11652">
                  <c:v>15939.734375</c:v>
                </c:pt>
                <c:pt idx="11653">
                  <c:v>13561.6875</c:v>
                </c:pt>
                <c:pt idx="11654">
                  <c:v>15513.0625</c:v>
                </c:pt>
                <c:pt idx="11655">
                  <c:v>17991.9609375</c:v>
                </c:pt>
                <c:pt idx="11656">
                  <c:v>16387.8203125</c:v>
                </c:pt>
                <c:pt idx="11657">
                  <c:v>15351.390625</c:v>
                </c:pt>
                <c:pt idx="11658">
                  <c:v>18911.0625</c:v>
                </c:pt>
                <c:pt idx="11659">
                  <c:v>18359.828125</c:v>
                </c:pt>
                <c:pt idx="11660">
                  <c:v>18103.65625</c:v>
                </c:pt>
                <c:pt idx="11661">
                  <c:v>17829.421875</c:v>
                </c:pt>
                <c:pt idx="11662">
                  <c:v>17115.8359375</c:v>
                </c:pt>
                <c:pt idx="11663">
                  <c:v>18173.03125</c:v>
                </c:pt>
                <c:pt idx="11664">
                  <c:v>18730.8671875</c:v>
                </c:pt>
                <c:pt idx="11665">
                  <c:v>15526.609375</c:v>
                </c:pt>
                <c:pt idx="11666">
                  <c:v>11834.8359375</c:v>
                </c:pt>
                <c:pt idx="11667">
                  <c:v>12870.578125</c:v>
                </c:pt>
                <c:pt idx="11668">
                  <c:v>18546.4140625</c:v>
                </c:pt>
                <c:pt idx="11669">
                  <c:v>16413.96875</c:v>
                </c:pt>
                <c:pt idx="11670">
                  <c:v>15701.953125</c:v>
                </c:pt>
                <c:pt idx="11671">
                  <c:v>17814.3671875</c:v>
                </c:pt>
                <c:pt idx="11672">
                  <c:v>17735.515625</c:v>
                </c:pt>
                <c:pt idx="11673">
                  <c:v>21334.4765625</c:v>
                </c:pt>
                <c:pt idx="11674">
                  <c:v>19743.515625</c:v>
                </c:pt>
                <c:pt idx="11675">
                  <c:v>18715.671875</c:v>
                </c:pt>
                <c:pt idx="11676">
                  <c:v>17646.078125</c:v>
                </c:pt>
                <c:pt idx="11677">
                  <c:v>18085.1015625</c:v>
                </c:pt>
                <c:pt idx="11678">
                  <c:v>21830.2265625</c:v>
                </c:pt>
                <c:pt idx="11679">
                  <c:v>20533.28125</c:v>
                </c:pt>
                <c:pt idx="11680">
                  <c:v>17807.203125</c:v>
                </c:pt>
                <c:pt idx="11681">
                  <c:v>16971.0703125</c:v>
                </c:pt>
                <c:pt idx="11682">
                  <c:v>18082.4765625</c:v>
                </c:pt>
                <c:pt idx="11683">
                  <c:v>20001.8359375</c:v>
                </c:pt>
                <c:pt idx="11684">
                  <c:v>21006.8359375</c:v>
                </c:pt>
                <c:pt idx="11685">
                  <c:v>20027.515625</c:v>
                </c:pt>
                <c:pt idx="11686">
                  <c:v>17282.625</c:v>
                </c:pt>
                <c:pt idx="11687">
                  <c:v>13708.3828125</c:v>
                </c:pt>
                <c:pt idx="11688">
                  <c:v>25332.4375</c:v>
                </c:pt>
                <c:pt idx="11689">
                  <c:v>25934.546875</c:v>
                </c:pt>
                <c:pt idx="11690">
                  <c:v>24814.8203125</c:v>
                </c:pt>
                <c:pt idx="11691">
                  <c:v>24784.8515625</c:v>
                </c:pt>
                <c:pt idx="11692">
                  <c:v>25895.3671875</c:v>
                </c:pt>
                <c:pt idx="11693">
                  <c:v>25577.9921875</c:v>
                </c:pt>
                <c:pt idx="11694">
                  <c:v>24345.65625</c:v>
                </c:pt>
                <c:pt idx="11695">
                  <c:v>22039.7578125</c:v>
                </c:pt>
                <c:pt idx="11696">
                  <c:v>21620.9453125</c:v>
                </c:pt>
                <c:pt idx="11697">
                  <c:v>25500.7734375</c:v>
                </c:pt>
                <c:pt idx="11698">
                  <c:v>25893.0078125</c:v>
                </c:pt>
                <c:pt idx="11699">
                  <c:v>25128.0390625</c:v>
                </c:pt>
                <c:pt idx="11700">
                  <c:v>25952.734375</c:v>
                </c:pt>
                <c:pt idx="11701">
                  <c:v>25786.6953125</c:v>
                </c:pt>
                <c:pt idx="11702">
                  <c:v>25708.265625</c:v>
                </c:pt>
                <c:pt idx="11703">
                  <c:v>13254.421875</c:v>
                </c:pt>
                <c:pt idx="11704">
                  <c:v>13367.296875</c:v>
                </c:pt>
                <c:pt idx="11705">
                  <c:v>10998.28125</c:v>
                </c:pt>
                <c:pt idx="11706">
                  <c:v>8867.3046875</c:v>
                </c:pt>
                <c:pt idx="11707">
                  <c:v>13233.5859375</c:v>
                </c:pt>
                <c:pt idx="11708">
                  <c:v>11439.2890625</c:v>
                </c:pt>
                <c:pt idx="11709">
                  <c:v>6895.953125</c:v>
                </c:pt>
                <c:pt idx="11710">
                  <c:v>9826.015625</c:v>
                </c:pt>
                <c:pt idx="11711">
                  <c:v>11823.8671875</c:v>
                </c:pt>
                <c:pt idx="11712">
                  <c:v>10291.171875</c:v>
                </c:pt>
                <c:pt idx="11713">
                  <c:v>11251.1875</c:v>
                </c:pt>
                <c:pt idx="11714">
                  <c:v>12032.0390625</c:v>
                </c:pt>
                <c:pt idx="11715">
                  <c:v>11470.2578125</c:v>
                </c:pt>
                <c:pt idx="11716">
                  <c:v>11746.6171875</c:v>
                </c:pt>
                <c:pt idx="11717">
                  <c:v>13140.484375</c:v>
                </c:pt>
                <c:pt idx="11718">
                  <c:v>24304.453125</c:v>
                </c:pt>
                <c:pt idx="11719">
                  <c:v>24385.515625</c:v>
                </c:pt>
                <c:pt idx="11720">
                  <c:v>23483.140625</c:v>
                </c:pt>
                <c:pt idx="11721">
                  <c:v>21606.80078125</c:v>
                </c:pt>
                <c:pt idx="11722">
                  <c:v>19864.84765625</c:v>
                </c:pt>
                <c:pt idx="11723">
                  <c:v>19191.3359375</c:v>
                </c:pt>
                <c:pt idx="11724">
                  <c:v>18728.84765625</c:v>
                </c:pt>
                <c:pt idx="11725">
                  <c:v>17950.69921875</c:v>
                </c:pt>
                <c:pt idx="11726">
                  <c:v>19225.265625</c:v>
                </c:pt>
                <c:pt idx="11727">
                  <c:v>20193.765625</c:v>
                </c:pt>
                <c:pt idx="11728">
                  <c:v>21005.5859375</c:v>
                </c:pt>
                <c:pt idx="11729">
                  <c:v>22631.546875</c:v>
                </c:pt>
                <c:pt idx="11730">
                  <c:v>23254.390625</c:v>
                </c:pt>
                <c:pt idx="11731">
                  <c:v>22229.5390625</c:v>
                </c:pt>
                <c:pt idx="11732">
                  <c:v>22203.1484375</c:v>
                </c:pt>
                <c:pt idx="11733">
                  <c:v>16858.6953125</c:v>
                </c:pt>
                <c:pt idx="11734">
                  <c:v>15229.2890625</c:v>
                </c:pt>
                <c:pt idx="11735">
                  <c:v>14363.640625</c:v>
                </c:pt>
                <c:pt idx="11736">
                  <c:v>13632.2109375</c:v>
                </c:pt>
                <c:pt idx="11737">
                  <c:v>15639.796875</c:v>
                </c:pt>
                <c:pt idx="11738">
                  <c:v>17416.19140625</c:v>
                </c:pt>
                <c:pt idx="11739">
                  <c:v>18497.203125</c:v>
                </c:pt>
                <c:pt idx="11740">
                  <c:v>19055.52734375</c:v>
                </c:pt>
                <c:pt idx="11741">
                  <c:v>18426.14453125</c:v>
                </c:pt>
                <c:pt idx="11742">
                  <c:v>17314.84765625</c:v>
                </c:pt>
                <c:pt idx="11743">
                  <c:v>15215.1015625</c:v>
                </c:pt>
                <c:pt idx="11744">
                  <c:v>13278.328125</c:v>
                </c:pt>
                <c:pt idx="11745">
                  <c:v>18040.4921875</c:v>
                </c:pt>
                <c:pt idx="11746">
                  <c:v>18535.5390625</c:v>
                </c:pt>
                <c:pt idx="11747">
                  <c:v>17914.515625</c:v>
                </c:pt>
                <c:pt idx="11748">
                  <c:v>21384.2109375</c:v>
                </c:pt>
                <c:pt idx="11749">
                  <c:v>20751.4921875</c:v>
                </c:pt>
                <c:pt idx="11750">
                  <c:v>19831.25</c:v>
                </c:pt>
                <c:pt idx="11751">
                  <c:v>21469.6796875</c:v>
                </c:pt>
                <c:pt idx="11752">
                  <c:v>21596.46875</c:v>
                </c:pt>
                <c:pt idx="11753">
                  <c:v>18810.484375</c:v>
                </c:pt>
                <c:pt idx="11754">
                  <c:v>15814.265625</c:v>
                </c:pt>
                <c:pt idx="11755">
                  <c:v>11388.3984375</c:v>
                </c:pt>
                <c:pt idx="11756">
                  <c:v>16909.5546875</c:v>
                </c:pt>
                <c:pt idx="11757">
                  <c:v>21720.26171875</c:v>
                </c:pt>
                <c:pt idx="11758">
                  <c:v>19972.2890625</c:v>
                </c:pt>
                <c:pt idx="11759">
                  <c:v>19309.25390625</c:v>
                </c:pt>
                <c:pt idx="11760">
                  <c:v>19477.67578125</c:v>
                </c:pt>
                <c:pt idx="11761">
                  <c:v>19509.765625</c:v>
                </c:pt>
                <c:pt idx="11762">
                  <c:v>19340.96484375</c:v>
                </c:pt>
                <c:pt idx="11763">
                  <c:v>12025.46875</c:v>
                </c:pt>
                <c:pt idx="11764">
                  <c:v>8454.9609375</c:v>
                </c:pt>
                <c:pt idx="11765">
                  <c:v>13383</c:v>
                </c:pt>
                <c:pt idx="11766">
                  <c:v>11681.0625</c:v>
                </c:pt>
                <c:pt idx="11767">
                  <c:v>10572.4140625</c:v>
                </c:pt>
                <c:pt idx="11768">
                  <c:v>8135.6328125</c:v>
                </c:pt>
                <c:pt idx="11769">
                  <c:v>6846.875</c:v>
                </c:pt>
                <c:pt idx="11770">
                  <c:v>7176.8984375</c:v>
                </c:pt>
                <c:pt idx="11771">
                  <c:v>7452.6953125</c:v>
                </c:pt>
                <c:pt idx="11772">
                  <c:v>10991.8203125</c:v>
                </c:pt>
                <c:pt idx="11773">
                  <c:v>12043.734375</c:v>
                </c:pt>
                <c:pt idx="11774">
                  <c:v>8444.75</c:v>
                </c:pt>
                <c:pt idx="11775">
                  <c:v>5729.6171875</c:v>
                </c:pt>
                <c:pt idx="11776">
                  <c:v>2247.65625</c:v>
                </c:pt>
                <c:pt idx="11777">
                  <c:v>12948.078125</c:v>
                </c:pt>
                <c:pt idx="11778">
                  <c:v>17935.2890625</c:v>
                </c:pt>
                <c:pt idx="11779">
                  <c:v>16079.3046875</c:v>
                </c:pt>
                <c:pt idx="11780">
                  <c:v>14524.7109375</c:v>
                </c:pt>
                <c:pt idx="11781">
                  <c:v>13373.7421875</c:v>
                </c:pt>
                <c:pt idx="11782">
                  <c:v>14369.546875</c:v>
                </c:pt>
                <c:pt idx="11783">
                  <c:v>16119.5703125</c:v>
                </c:pt>
                <c:pt idx="11784">
                  <c:v>17724.09375</c:v>
                </c:pt>
                <c:pt idx="11785">
                  <c:v>18067.09375</c:v>
                </c:pt>
                <c:pt idx="11786">
                  <c:v>16638.99609375</c:v>
                </c:pt>
                <c:pt idx="11787">
                  <c:v>14338.2265625</c:v>
                </c:pt>
                <c:pt idx="11788">
                  <c:v>12490.4453125</c:v>
                </c:pt>
                <c:pt idx="11789">
                  <c:v>15438.640625</c:v>
                </c:pt>
                <c:pt idx="11790">
                  <c:v>17611.1171875</c:v>
                </c:pt>
                <c:pt idx="11791">
                  <c:v>17722.03515625</c:v>
                </c:pt>
                <c:pt idx="11792">
                  <c:v>17348.0546875</c:v>
                </c:pt>
                <c:pt idx="11793">
                  <c:v>20491.0859375</c:v>
                </c:pt>
                <c:pt idx="11794">
                  <c:v>22555.6640625</c:v>
                </c:pt>
                <c:pt idx="11795">
                  <c:v>22957.1171875</c:v>
                </c:pt>
                <c:pt idx="11796">
                  <c:v>21680.203125</c:v>
                </c:pt>
                <c:pt idx="11797">
                  <c:v>20544.69140625</c:v>
                </c:pt>
                <c:pt idx="11798">
                  <c:v>22426.02734375</c:v>
                </c:pt>
                <c:pt idx="11799">
                  <c:v>20431.33984375</c:v>
                </c:pt>
                <c:pt idx="11800">
                  <c:v>20020.25390625</c:v>
                </c:pt>
                <c:pt idx="11801">
                  <c:v>20668.96484375</c:v>
                </c:pt>
                <c:pt idx="11802">
                  <c:v>23665.1953125</c:v>
                </c:pt>
                <c:pt idx="11803">
                  <c:v>23347.01953125</c:v>
                </c:pt>
                <c:pt idx="11804">
                  <c:v>23448.80859375</c:v>
                </c:pt>
                <c:pt idx="11805">
                  <c:v>21500.3828125</c:v>
                </c:pt>
                <c:pt idx="11806">
                  <c:v>21298.71875</c:v>
                </c:pt>
                <c:pt idx="11807">
                  <c:v>23576.51171875</c:v>
                </c:pt>
                <c:pt idx="11808">
                  <c:v>23630.015625</c:v>
                </c:pt>
                <c:pt idx="11809">
                  <c:v>26281.84375</c:v>
                </c:pt>
                <c:pt idx="11810">
                  <c:v>24722.0703125</c:v>
                </c:pt>
                <c:pt idx="11811">
                  <c:v>23346.66796875</c:v>
                </c:pt>
                <c:pt idx="11812">
                  <c:v>26192.4453125</c:v>
                </c:pt>
                <c:pt idx="11813">
                  <c:v>24399.47265625</c:v>
                </c:pt>
                <c:pt idx="11814">
                  <c:v>24150.87890625</c:v>
                </c:pt>
                <c:pt idx="11815">
                  <c:v>24884.13671875</c:v>
                </c:pt>
                <c:pt idx="11816">
                  <c:v>27062.41796875</c:v>
                </c:pt>
                <c:pt idx="11817">
                  <c:v>24623.80859375</c:v>
                </c:pt>
                <c:pt idx="11818">
                  <c:v>24565.75390625</c:v>
                </c:pt>
                <c:pt idx="11819">
                  <c:v>26838.30859375</c:v>
                </c:pt>
                <c:pt idx="11820">
                  <c:v>27237.09375</c:v>
                </c:pt>
                <c:pt idx="11821">
                  <c:v>27290.03125</c:v>
                </c:pt>
                <c:pt idx="11822">
                  <c:v>26561.59375</c:v>
                </c:pt>
                <c:pt idx="11823">
                  <c:v>14582.9609375</c:v>
                </c:pt>
                <c:pt idx="11824">
                  <c:v>12872.9921875</c:v>
                </c:pt>
                <c:pt idx="11825">
                  <c:v>16285.15625</c:v>
                </c:pt>
                <c:pt idx="11826">
                  <c:v>15438.9921875</c:v>
                </c:pt>
                <c:pt idx="11827">
                  <c:v>14215.58984375</c:v>
                </c:pt>
                <c:pt idx="11828">
                  <c:v>12697.875</c:v>
                </c:pt>
                <c:pt idx="11829">
                  <c:v>14131.28125</c:v>
                </c:pt>
                <c:pt idx="11830">
                  <c:v>15760.49609375</c:v>
                </c:pt>
                <c:pt idx="11831">
                  <c:v>16200.8125</c:v>
                </c:pt>
                <c:pt idx="11832">
                  <c:v>16028.9140625</c:v>
                </c:pt>
                <c:pt idx="11833">
                  <c:v>16538.8515625</c:v>
                </c:pt>
                <c:pt idx="11834">
                  <c:v>15444.4921875</c:v>
                </c:pt>
                <c:pt idx="11835">
                  <c:v>14440.1953125</c:v>
                </c:pt>
                <c:pt idx="11836">
                  <c:v>16582.734375</c:v>
                </c:pt>
                <c:pt idx="11837">
                  <c:v>16618.9375</c:v>
                </c:pt>
                <c:pt idx="11838">
                  <c:v>17848.0390625</c:v>
                </c:pt>
                <c:pt idx="11839">
                  <c:v>13786.53125</c:v>
                </c:pt>
                <c:pt idx="11840">
                  <c:v>10572.5859375</c:v>
                </c:pt>
                <c:pt idx="11841">
                  <c:v>5500.8984375</c:v>
                </c:pt>
                <c:pt idx="11842">
                  <c:v>8134.671875</c:v>
                </c:pt>
                <c:pt idx="11843">
                  <c:v>14596.0546875</c:v>
                </c:pt>
                <c:pt idx="11844">
                  <c:v>15429.7109375</c:v>
                </c:pt>
                <c:pt idx="11845">
                  <c:v>18129.78125</c:v>
                </c:pt>
                <c:pt idx="11846">
                  <c:v>14620.34375</c:v>
                </c:pt>
                <c:pt idx="11847">
                  <c:v>12860.890625</c:v>
                </c:pt>
                <c:pt idx="11848">
                  <c:v>11473.171875</c:v>
                </c:pt>
                <c:pt idx="11849">
                  <c:v>11695.7421875</c:v>
                </c:pt>
                <c:pt idx="11850">
                  <c:v>13250.5234375</c:v>
                </c:pt>
                <c:pt idx="11851">
                  <c:v>16536.2421875</c:v>
                </c:pt>
                <c:pt idx="11852">
                  <c:v>17307.87890625</c:v>
                </c:pt>
                <c:pt idx="11853">
                  <c:v>13114.796875</c:v>
                </c:pt>
                <c:pt idx="11854">
                  <c:v>11724.09375</c:v>
                </c:pt>
                <c:pt idx="11855">
                  <c:v>9871.6484375</c:v>
                </c:pt>
                <c:pt idx="11856">
                  <c:v>9223.8125</c:v>
                </c:pt>
                <c:pt idx="11857">
                  <c:v>10826.234375</c:v>
                </c:pt>
                <c:pt idx="11858">
                  <c:v>12920.21875</c:v>
                </c:pt>
                <c:pt idx="11859">
                  <c:v>14797.2421875</c:v>
                </c:pt>
                <c:pt idx="11860">
                  <c:v>16121.359375</c:v>
                </c:pt>
                <c:pt idx="11861">
                  <c:v>14595.3203125</c:v>
                </c:pt>
                <c:pt idx="11862">
                  <c:v>12147.203125</c:v>
                </c:pt>
                <c:pt idx="11863">
                  <c:v>10513.8515625</c:v>
                </c:pt>
                <c:pt idx="11864">
                  <c:v>12390.8828125</c:v>
                </c:pt>
                <c:pt idx="11865">
                  <c:v>15774.296875</c:v>
                </c:pt>
                <c:pt idx="11866">
                  <c:v>15454.4453125</c:v>
                </c:pt>
                <c:pt idx="11867">
                  <c:v>14909.453125</c:v>
                </c:pt>
                <c:pt idx="11868">
                  <c:v>16614.171875</c:v>
                </c:pt>
                <c:pt idx="11869">
                  <c:v>14447.5625</c:v>
                </c:pt>
                <c:pt idx="11870">
                  <c:v>14173.8046875</c:v>
                </c:pt>
                <c:pt idx="11871">
                  <c:v>15215.328125</c:v>
                </c:pt>
                <c:pt idx="11872">
                  <c:v>16443.21875</c:v>
                </c:pt>
                <c:pt idx="11873">
                  <c:v>14881.3671875</c:v>
                </c:pt>
                <c:pt idx="11874">
                  <c:v>11156.8046875</c:v>
                </c:pt>
                <c:pt idx="11875">
                  <c:v>11752.5234375</c:v>
                </c:pt>
                <c:pt idx="11876">
                  <c:v>17060.1171875</c:v>
                </c:pt>
                <c:pt idx="11877">
                  <c:v>17471.265625</c:v>
                </c:pt>
                <c:pt idx="11878">
                  <c:v>17065.32421875</c:v>
                </c:pt>
                <c:pt idx="11879">
                  <c:v>16438.99609375</c:v>
                </c:pt>
                <c:pt idx="11880">
                  <c:v>16620.44921875</c:v>
                </c:pt>
                <c:pt idx="11881">
                  <c:v>16192.15625</c:v>
                </c:pt>
                <c:pt idx="11882">
                  <c:v>16572.328125</c:v>
                </c:pt>
                <c:pt idx="11883">
                  <c:v>20448.9375</c:v>
                </c:pt>
                <c:pt idx="11884">
                  <c:v>18513.1015625</c:v>
                </c:pt>
                <c:pt idx="11885">
                  <c:v>18517.53125</c:v>
                </c:pt>
                <c:pt idx="11886">
                  <c:v>19090.96875</c:v>
                </c:pt>
                <c:pt idx="11887">
                  <c:v>18131.8125</c:v>
                </c:pt>
                <c:pt idx="11888">
                  <c:v>16361.5</c:v>
                </c:pt>
                <c:pt idx="11889">
                  <c:v>17121.015625</c:v>
                </c:pt>
                <c:pt idx="11890">
                  <c:v>19516.2578125</c:v>
                </c:pt>
                <c:pt idx="11891">
                  <c:v>18349.5078125</c:v>
                </c:pt>
                <c:pt idx="11892">
                  <c:v>16966.4921875</c:v>
                </c:pt>
                <c:pt idx="11893">
                  <c:v>18049.7265625</c:v>
                </c:pt>
                <c:pt idx="11894">
                  <c:v>19967.375</c:v>
                </c:pt>
                <c:pt idx="11895">
                  <c:v>17304.375</c:v>
                </c:pt>
                <c:pt idx="11896">
                  <c:v>14893.75</c:v>
                </c:pt>
                <c:pt idx="11897">
                  <c:v>19979.40625</c:v>
                </c:pt>
                <c:pt idx="11898">
                  <c:v>23158.89453125</c:v>
                </c:pt>
                <c:pt idx="11899">
                  <c:v>18271.4296875</c:v>
                </c:pt>
                <c:pt idx="11900">
                  <c:v>13993.39453125</c:v>
                </c:pt>
                <c:pt idx="11901">
                  <c:v>17544.1875</c:v>
                </c:pt>
                <c:pt idx="11902">
                  <c:v>21587.140625</c:v>
                </c:pt>
                <c:pt idx="11903">
                  <c:v>19133.27734375</c:v>
                </c:pt>
                <c:pt idx="11904">
                  <c:v>17432.921875</c:v>
                </c:pt>
                <c:pt idx="11905">
                  <c:v>17619.6953125</c:v>
                </c:pt>
                <c:pt idx="11906">
                  <c:v>20063.26171875</c:v>
                </c:pt>
                <c:pt idx="11907">
                  <c:v>23226.7890625</c:v>
                </c:pt>
                <c:pt idx="11908">
                  <c:v>23166.17578125</c:v>
                </c:pt>
                <c:pt idx="11909">
                  <c:v>20642.828125</c:v>
                </c:pt>
                <c:pt idx="11910">
                  <c:v>18003.90625</c:v>
                </c:pt>
                <c:pt idx="11911">
                  <c:v>17244.69921875</c:v>
                </c:pt>
                <c:pt idx="11912">
                  <c:v>20806.0625</c:v>
                </c:pt>
                <c:pt idx="11913">
                  <c:v>28554.37109375</c:v>
                </c:pt>
                <c:pt idx="11914">
                  <c:v>23533.0703125</c:v>
                </c:pt>
                <c:pt idx="11915">
                  <c:v>26742.0234375</c:v>
                </c:pt>
                <c:pt idx="11916">
                  <c:v>27249.49609375</c:v>
                </c:pt>
                <c:pt idx="11917">
                  <c:v>26348.7578125</c:v>
                </c:pt>
                <c:pt idx="11918">
                  <c:v>28340.2265625</c:v>
                </c:pt>
                <c:pt idx="11919">
                  <c:v>28176.6875</c:v>
                </c:pt>
                <c:pt idx="11920">
                  <c:v>26528.57421875</c:v>
                </c:pt>
                <c:pt idx="11921">
                  <c:v>26069.58984375</c:v>
                </c:pt>
                <c:pt idx="11922">
                  <c:v>26189.23046875</c:v>
                </c:pt>
                <c:pt idx="11923">
                  <c:v>26724.85546875</c:v>
                </c:pt>
                <c:pt idx="11924">
                  <c:v>26610.56640625</c:v>
                </c:pt>
                <c:pt idx="11925">
                  <c:v>24768.359375</c:v>
                </c:pt>
                <c:pt idx="11926">
                  <c:v>24847.8203125</c:v>
                </c:pt>
                <c:pt idx="11927">
                  <c:v>27885.35546875</c:v>
                </c:pt>
                <c:pt idx="11928">
                  <c:v>20458.8046875</c:v>
                </c:pt>
                <c:pt idx="11929">
                  <c:v>19423.8828125</c:v>
                </c:pt>
                <c:pt idx="11930">
                  <c:v>17098.078125</c:v>
                </c:pt>
                <c:pt idx="11931">
                  <c:v>16357.8515625</c:v>
                </c:pt>
                <c:pt idx="11932">
                  <c:v>16717.109375</c:v>
                </c:pt>
                <c:pt idx="11933">
                  <c:v>17854.921875</c:v>
                </c:pt>
                <c:pt idx="11934">
                  <c:v>18869.3359375</c:v>
                </c:pt>
                <c:pt idx="11935">
                  <c:v>20668.92578125</c:v>
                </c:pt>
                <c:pt idx="11936">
                  <c:v>17548.3203125</c:v>
                </c:pt>
                <c:pt idx="11937">
                  <c:v>14450.1328125</c:v>
                </c:pt>
                <c:pt idx="11938">
                  <c:v>14664.5703125</c:v>
                </c:pt>
                <c:pt idx="11939">
                  <c:v>20560.99609375</c:v>
                </c:pt>
                <c:pt idx="11940">
                  <c:v>20408.23046875</c:v>
                </c:pt>
                <c:pt idx="11941">
                  <c:v>19630.10546875</c:v>
                </c:pt>
                <c:pt idx="11942">
                  <c:v>19288.63671875</c:v>
                </c:pt>
                <c:pt idx="11943">
                  <c:v>12425.53125</c:v>
                </c:pt>
                <c:pt idx="11944">
                  <c:v>10567.0546875</c:v>
                </c:pt>
                <c:pt idx="11945">
                  <c:v>7779.953125</c:v>
                </c:pt>
                <c:pt idx="11946">
                  <c:v>6759.6953125</c:v>
                </c:pt>
                <c:pt idx="11947">
                  <c:v>8842.9375</c:v>
                </c:pt>
                <c:pt idx="11948">
                  <c:v>11142.2265625</c:v>
                </c:pt>
                <c:pt idx="11949">
                  <c:v>12185.28125</c:v>
                </c:pt>
                <c:pt idx="11950">
                  <c:v>12790.34375</c:v>
                </c:pt>
                <c:pt idx="11951">
                  <c:v>11296.1328125</c:v>
                </c:pt>
                <c:pt idx="11952">
                  <c:v>8868.7109375</c:v>
                </c:pt>
                <c:pt idx="11953">
                  <c:v>5926.3671875</c:v>
                </c:pt>
                <c:pt idx="11954">
                  <c:v>12965.390625</c:v>
                </c:pt>
                <c:pt idx="11955">
                  <c:v>8897.546875</c:v>
                </c:pt>
                <c:pt idx="11956">
                  <c:v>11467.0234375</c:v>
                </c:pt>
                <c:pt idx="11957">
                  <c:v>11766.5546875</c:v>
                </c:pt>
                <c:pt idx="11958">
                  <c:v>20957.2265625</c:v>
                </c:pt>
                <c:pt idx="11959">
                  <c:v>22688.15234375</c:v>
                </c:pt>
                <c:pt idx="11960">
                  <c:v>21385.6796875</c:v>
                </c:pt>
                <c:pt idx="11961">
                  <c:v>21193.4765625</c:v>
                </c:pt>
                <c:pt idx="11962">
                  <c:v>19542.4453125</c:v>
                </c:pt>
                <c:pt idx="11963">
                  <c:v>20389.109375</c:v>
                </c:pt>
                <c:pt idx="11964">
                  <c:v>24307.18359375</c:v>
                </c:pt>
                <c:pt idx="11965">
                  <c:v>24444.94921875</c:v>
                </c:pt>
                <c:pt idx="11966">
                  <c:v>21557.68359375</c:v>
                </c:pt>
                <c:pt idx="11967">
                  <c:v>23795.70703125</c:v>
                </c:pt>
                <c:pt idx="11968">
                  <c:v>24272.203125</c:v>
                </c:pt>
                <c:pt idx="11969">
                  <c:v>22095.546875</c:v>
                </c:pt>
                <c:pt idx="11970">
                  <c:v>21448.3359375</c:v>
                </c:pt>
                <c:pt idx="11971">
                  <c:v>22652.1328125</c:v>
                </c:pt>
                <c:pt idx="11972">
                  <c:v>25394.41015625</c:v>
                </c:pt>
                <c:pt idx="11973">
                  <c:v>19879.3203125</c:v>
                </c:pt>
                <c:pt idx="11974">
                  <c:v>19679.5078125</c:v>
                </c:pt>
                <c:pt idx="11975">
                  <c:v>16160.2890625</c:v>
                </c:pt>
                <c:pt idx="11976">
                  <c:v>15308.1875</c:v>
                </c:pt>
                <c:pt idx="11977">
                  <c:v>12860.25</c:v>
                </c:pt>
                <c:pt idx="11978">
                  <c:v>13650.5625</c:v>
                </c:pt>
                <c:pt idx="11979">
                  <c:v>18004.8515625</c:v>
                </c:pt>
                <c:pt idx="11980">
                  <c:v>17773.2890625</c:v>
                </c:pt>
                <c:pt idx="11981">
                  <c:v>16733.859375</c:v>
                </c:pt>
                <c:pt idx="11982">
                  <c:v>17378.3203125</c:v>
                </c:pt>
                <c:pt idx="11983">
                  <c:v>18318.5546875</c:v>
                </c:pt>
                <c:pt idx="11984">
                  <c:v>19419.234375</c:v>
                </c:pt>
                <c:pt idx="11985">
                  <c:v>19825.2421875</c:v>
                </c:pt>
                <c:pt idx="11986">
                  <c:v>17026.46875</c:v>
                </c:pt>
                <c:pt idx="11987">
                  <c:v>12779.3203125</c:v>
                </c:pt>
                <c:pt idx="11988">
                  <c:v>18170.8203125</c:v>
                </c:pt>
                <c:pt idx="11989">
                  <c:v>18126.875</c:v>
                </c:pt>
                <c:pt idx="11990">
                  <c:v>17690.3046875</c:v>
                </c:pt>
                <c:pt idx="11991">
                  <c:v>16042.859375</c:v>
                </c:pt>
                <c:pt idx="11992">
                  <c:v>13424.84375</c:v>
                </c:pt>
                <c:pt idx="11993">
                  <c:v>13494.0234375</c:v>
                </c:pt>
                <c:pt idx="11994">
                  <c:v>17291.6171875</c:v>
                </c:pt>
                <c:pt idx="11995">
                  <c:v>17597.3203125</c:v>
                </c:pt>
                <c:pt idx="11996">
                  <c:v>15918.453125</c:v>
                </c:pt>
                <c:pt idx="11997">
                  <c:v>14476.6796875</c:v>
                </c:pt>
                <c:pt idx="11998">
                  <c:v>14619.921875</c:v>
                </c:pt>
                <c:pt idx="11999">
                  <c:v>18244.0546875</c:v>
                </c:pt>
                <c:pt idx="12000">
                  <c:v>16072.6328125</c:v>
                </c:pt>
                <c:pt idx="12001">
                  <c:v>13552.2890625</c:v>
                </c:pt>
                <c:pt idx="12002">
                  <c:v>18727.3515625</c:v>
                </c:pt>
                <c:pt idx="12003">
                  <c:v>20278.5625</c:v>
                </c:pt>
                <c:pt idx="12004">
                  <c:v>19631.3359375</c:v>
                </c:pt>
                <c:pt idx="12005">
                  <c:v>20023.6171875</c:v>
                </c:pt>
                <c:pt idx="12006">
                  <c:v>20234.7421875</c:v>
                </c:pt>
                <c:pt idx="12007">
                  <c:v>17422.453125</c:v>
                </c:pt>
                <c:pt idx="12008">
                  <c:v>20323.3125</c:v>
                </c:pt>
                <c:pt idx="12009">
                  <c:v>21461.0859375</c:v>
                </c:pt>
                <c:pt idx="12010">
                  <c:v>20897.4140625</c:v>
                </c:pt>
                <c:pt idx="12011">
                  <c:v>19968.0390625</c:v>
                </c:pt>
                <c:pt idx="12012">
                  <c:v>19472.9375</c:v>
                </c:pt>
                <c:pt idx="12013">
                  <c:v>21341.5078125</c:v>
                </c:pt>
                <c:pt idx="12014">
                  <c:v>20165.6640625</c:v>
                </c:pt>
                <c:pt idx="12015">
                  <c:v>17892.5390625</c:v>
                </c:pt>
                <c:pt idx="12016">
                  <c:v>14117.5703125</c:v>
                </c:pt>
                <c:pt idx="12017">
                  <c:v>17306.40625</c:v>
                </c:pt>
                <c:pt idx="12018">
                  <c:v>24678.39453125</c:v>
                </c:pt>
                <c:pt idx="12019">
                  <c:v>25092.19140625</c:v>
                </c:pt>
                <c:pt idx="12020">
                  <c:v>23182.9609375</c:v>
                </c:pt>
                <c:pt idx="12021">
                  <c:v>25185.50390625</c:v>
                </c:pt>
                <c:pt idx="12022">
                  <c:v>24745.10546875</c:v>
                </c:pt>
                <c:pt idx="12023">
                  <c:v>19984.25</c:v>
                </c:pt>
                <c:pt idx="12024">
                  <c:v>23820.60546875</c:v>
                </c:pt>
                <c:pt idx="12025">
                  <c:v>22935.2890625</c:v>
                </c:pt>
                <c:pt idx="12026">
                  <c:v>23221.80859375</c:v>
                </c:pt>
                <c:pt idx="12027">
                  <c:v>24577.12890625</c:v>
                </c:pt>
                <c:pt idx="12028">
                  <c:v>23956.5078125</c:v>
                </c:pt>
                <c:pt idx="12029">
                  <c:v>24903.62109375</c:v>
                </c:pt>
                <c:pt idx="12030">
                  <c:v>23759.48046875</c:v>
                </c:pt>
                <c:pt idx="12031">
                  <c:v>23321.3359375</c:v>
                </c:pt>
                <c:pt idx="12032">
                  <c:v>24593.1015625</c:v>
                </c:pt>
                <c:pt idx="12033">
                  <c:v>21786.9765625</c:v>
                </c:pt>
                <c:pt idx="12034">
                  <c:v>21304.21875</c:v>
                </c:pt>
                <c:pt idx="12035">
                  <c:v>22105.7890625</c:v>
                </c:pt>
                <c:pt idx="12036">
                  <c:v>20526.55078125</c:v>
                </c:pt>
                <c:pt idx="12037">
                  <c:v>16694.30859375</c:v>
                </c:pt>
                <c:pt idx="12038">
                  <c:v>18049.94140625</c:v>
                </c:pt>
                <c:pt idx="12039">
                  <c:v>19676.53125</c:v>
                </c:pt>
                <c:pt idx="12040">
                  <c:v>19563.51171875</c:v>
                </c:pt>
                <c:pt idx="12041">
                  <c:v>21003.671875</c:v>
                </c:pt>
                <c:pt idx="12042">
                  <c:v>20109.78515625</c:v>
                </c:pt>
                <c:pt idx="12043">
                  <c:v>20434.98046875</c:v>
                </c:pt>
                <c:pt idx="12044">
                  <c:v>20405.875</c:v>
                </c:pt>
                <c:pt idx="12045">
                  <c:v>21187.375</c:v>
                </c:pt>
                <c:pt idx="12046">
                  <c:v>22267.2578125</c:v>
                </c:pt>
                <c:pt idx="12047">
                  <c:v>20703.15625</c:v>
                </c:pt>
                <c:pt idx="12048">
                  <c:v>17656.046875</c:v>
                </c:pt>
                <c:pt idx="12049">
                  <c:v>14406.84375</c:v>
                </c:pt>
                <c:pt idx="12050">
                  <c:v>13641</c:v>
                </c:pt>
                <c:pt idx="12051">
                  <c:v>12204.15625</c:v>
                </c:pt>
                <c:pt idx="12052">
                  <c:v>12146.4140625</c:v>
                </c:pt>
                <c:pt idx="12053">
                  <c:v>17155.6875</c:v>
                </c:pt>
                <c:pt idx="12054">
                  <c:v>16597.90625</c:v>
                </c:pt>
                <c:pt idx="12055">
                  <c:v>15248.4765625</c:v>
                </c:pt>
                <c:pt idx="12056">
                  <c:v>16220.2578125</c:v>
                </c:pt>
                <c:pt idx="12057">
                  <c:v>17683.03125</c:v>
                </c:pt>
                <c:pt idx="12058">
                  <c:v>18446.6015625</c:v>
                </c:pt>
                <c:pt idx="12059">
                  <c:v>16588.0234375</c:v>
                </c:pt>
                <c:pt idx="12060">
                  <c:v>13742.7578125</c:v>
                </c:pt>
                <c:pt idx="12061">
                  <c:v>10602.734375</c:v>
                </c:pt>
                <c:pt idx="12062">
                  <c:v>18791.3671875</c:v>
                </c:pt>
                <c:pt idx="12063">
                  <c:v>13537.8515625</c:v>
                </c:pt>
                <c:pt idx="12064">
                  <c:v>11133.8359375</c:v>
                </c:pt>
                <c:pt idx="12065">
                  <c:v>15343.2109375</c:v>
                </c:pt>
                <c:pt idx="12066">
                  <c:v>16390.7578125</c:v>
                </c:pt>
                <c:pt idx="12067">
                  <c:v>14528.7578125</c:v>
                </c:pt>
                <c:pt idx="12068">
                  <c:v>14544.2578125</c:v>
                </c:pt>
                <c:pt idx="12069">
                  <c:v>13448.2890625</c:v>
                </c:pt>
                <c:pt idx="12070">
                  <c:v>13088.3828125</c:v>
                </c:pt>
                <c:pt idx="12071">
                  <c:v>12944.421875</c:v>
                </c:pt>
                <c:pt idx="12072">
                  <c:v>12507.7890625</c:v>
                </c:pt>
                <c:pt idx="12073">
                  <c:v>14482.33984375</c:v>
                </c:pt>
                <c:pt idx="12074">
                  <c:v>16190.39453125</c:v>
                </c:pt>
                <c:pt idx="12075">
                  <c:v>15832.0390625</c:v>
                </c:pt>
                <c:pt idx="12076">
                  <c:v>15223.71875</c:v>
                </c:pt>
                <c:pt idx="12077">
                  <c:v>15785.4375</c:v>
                </c:pt>
                <c:pt idx="12078">
                  <c:v>18513.4140625</c:v>
                </c:pt>
                <c:pt idx="12079">
                  <c:v>13272.625</c:v>
                </c:pt>
                <c:pt idx="12080">
                  <c:v>19073.4765625</c:v>
                </c:pt>
                <c:pt idx="12081">
                  <c:v>19126.2421875</c:v>
                </c:pt>
                <c:pt idx="12082">
                  <c:v>15639.453125</c:v>
                </c:pt>
                <c:pt idx="12083">
                  <c:v>19523.3671875</c:v>
                </c:pt>
                <c:pt idx="12084">
                  <c:v>21267.27734375</c:v>
                </c:pt>
                <c:pt idx="12085">
                  <c:v>18894.21875</c:v>
                </c:pt>
                <c:pt idx="12086">
                  <c:v>16370.515625</c:v>
                </c:pt>
                <c:pt idx="12087">
                  <c:v>15112.2265625</c:v>
                </c:pt>
                <c:pt idx="12088">
                  <c:v>16960.66015625</c:v>
                </c:pt>
                <c:pt idx="12089">
                  <c:v>20132.2265625</c:v>
                </c:pt>
                <c:pt idx="12090">
                  <c:v>18451.19140625</c:v>
                </c:pt>
                <c:pt idx="12091">
                  <c:v>17206.88671875</c:v>
                </c:pt>
                <c:pt idx="12092">
                  <c:v>20651.90625</c:v>
                </c:pt>
                <c:pt idx="12093">
                  <c:v>23498.7578125</c:v>
                </c:pt>
                <c:pt idx="12094">
                  <c:v>23545.98046875</c:v>
                </c:pt>
                <c:pt idx="12095">
                  <c:v>21564.8125</c:v>
                </c:pt>
                <c:pt idx="12096">
                  <c:v>19920.0234375</c:v>
                </c:pt>
                <c:pt idx="12097">
                  <c:v>18055.02734375</c:v>
                </c:pt>
                <c:pt idx="12098">
                  <c:v>15776.8828125</c:v>
                </c:pt>
                <c:pt idx="12099">
                  <c:v>15218.33203125</c:v>
                </c:pt>
                <c:pt idx="12100">
                  <c:v>16624.7421875</c:v>
                </c:pt>
                <c:pt idx="12101">
                  <c:v>18504.91015625</c:v>
                </c:pt>
                <c:pt idx="12102">
                  <c:v>22324.5</c:v>
                </c:pt>
                <c:pt idx="12103">
                  <c:v>22560.41796875</c:v>
                </c:pt>
                <c:pt idx="12104">
                  <c:v>23085.07421875</c:v>
                </c:pt>
                <c:pt idx="12105">
                  <c:v>21982.31640625</c:v>
                </c:pt>
                <c:pt idx="12106">
                  <c:v>22262.296875</c:v>
                </c:pt>
                <c:pt idx="12107">
                  <c:v>22623.171875</c:v>
                </c:pt>
                <c:pt idx="12108">
                  <c:v>24572.1953125</c:v>
                </c:pt>
                <c:pt idx="12109">
                  <c:v>23894.75</c:v>
                </c:pt>
                <c:pt idx="12110">
                  <c:v>22902.8359375</c:v>
                </c:pt>
                <c:pt idx="12111">
                  <c:v>24100.2734375</c:v>
                </c:pt>
                <c:pt idx="12112">
                  <c:v>21773.7734375</c:v>
                </c:pt>
                <c:pt idx="12113">
                  <c:v>21520.4453125</c:v>
                </c:pt>
                <c:pt idx="12114">
                  <c:v>24882.94140625</c:v>
                </c:pt>
                <c:pt idx="12115">
                  <c:v>24200.91015625</c:v>
                </c:pt>
                <c:pt idx="12116">
                  <c:v>24351.90625</c:v>
                </c:pt>
                <c:pt idx="12117">
                  <c:v>25004.38671875</c:v>
                </c:pt>
                <c:pt idx="12118">
                  <c:v>22209.1875</c:v>
                </c:pt>
                <c:pt idx="12119">
                  <c:v>22392.31640625</c:v>
                </c:pt>
                <c:pt idx="12120">
                  <c:v>24429.625</c:v>
                </c:pt>
                <c:pt idx="12121">
                  <c:v>23401.19140625</c:v>
                </c:pt>
                <c:pt idx="12122">
                  <c:v>23720.08203125</c:v>
                </c:pt>
                <c:pt idx="12123">
                  <c:v>23955.18359375</c:v>
                </c:pt>
                <c:pt idx="12124">
                  <c:v>21769.8984375</c:v>
                </c:pt>
                <c:pt idx="12125">
                  <c:v>20735.3203125</c:v>
                </c:pt>
                <c:pt idx="12126">
                  <c:v>22858.0546875</c:v>
                </c:pt>
                <c:pt idx="12127">
                  <c:v>20730.1640625</c:v>
                </c:pt>
                <c:pt idx="12128">
                  <c:v>19129.8671875</c:v>
                </c:pt>
                <c:pt idx="12129">
                  <c:v>21554.46484375</c:v>
                </c:pt>
                <c:pt idx="12130">
                  <c:v>23346.92578125</c:v>
                </c:pt>
                <c:pt idx="12131">
                  <c:v>22852.6953125</c:v>
                </c:pt>
                <c:pt idx="12132">
                  <c:v>23237</c:v>
                </c:pt>
                <c:pt idx="12133">
                  <c:v>21307.23828125</c:v>
                </c:pt>
                <c:pt idx="12134">
                  <c:v>21637.3984375</c:v>
                </c:pt>
                <c:pt idx="12135">
                  <c:v>24072.13671875</c:v>
                </c:pt>
                <c:pt idx="12136">
                  <c:v>22772.05859375</c:v>
                </c:pt>
                <c:pt idx="12137">
                  <c:v>24025.5546875</c:v>
                </c:pt>
                <c:pt idx="12138">
                  <c:v>13389.671875</c:v>
                </c:pt>
                <c:pt idx="12139">
                  <c:v>10899.703125</c:v>
                </c:pt>
                <c:pt idx="12140">
                  <c:v>8572.3046875</c:v>
                </c:pt>
                <c:pt idx="12141">
                  <c:v>9368.1171875</c:v>
                </c:pt>
                <c:pt idx="12142">
                  <c:v>12721.6640625</c:v>
                </c:pt>
                <c:pt idx="12143">
                  <c:v>13254.125</c:v>
                </c:pt>
                <c:pt idx="12144">
                  <c:v>14426.9765625</c:v>
                </c:pt>
                <c:pt idx="12145">
                  <c:v>14896.7890625</c:v>
                </c:pt>
                <c:pt idx="12146">
                  <c:v>12823.140625</c:v>
                </c:pt>
                <c:pt idx="12147">
                  <c:v>11112.3203125</c:v>
                </c:pt>
                <c:pt idx="12148">
                  <c:v>8159.3984375</c:v>
                </c:pt>
                <c:pt idx="12149">
                  <c:v>5894.75</c:v>
                </c:pt>
                <c:pt idx="12150">
                  <c:v>12728.5546875</c:v>
                </c:pt>
                <c:pt idx="12151">
                  <c:v>12133.9375</c:v>
                </c:pt>
                <c:pt idx="12152">
                  <c:v>12470.2578125</c:v>
                </c:pt>
                <c:pt idx="12153">
                  <c:v>12568.421875</c:v>
                </c:pt>
                <c:pt idx="12154">
                  <c:v>11201.4140625</c:v>
                </c:pt>
                <c:pt idx="12155">
                  <c:v>8314.953125</c:v>
                </c:pt>
                <c:pt idx="12156">
                  <c:v>7682.9765625</c:v>
                </c:pt>
                <c:pt idx="12157">
                  <c:v>8747.9765625</c:v>
                </c:pt>
                <c:pt idx="12158">
                  <c:v>9926.0703125</c:v>
                </c:pt>
                <c:pt idx="12159">
                  <c:v>12673.7734375</c:v>
                </c:pt>
                <c:pt idx="12160">
                  <c:v>13378.9609375</c:v>
                </c:pt>
                <c:pt idx="12161">
                  <c:v>14460.6640625</c:v>
                </c:pt>
                <c:pt idx="12162">
                  <c:v>14873.9921875</c:v>
                </c:pt>
                <c:pt idx="12163">
                  <c:v>12899.609375</c:v>
                </c:pt>
                <c:pt idx="12164">
                  <c:v>10483.8515625</c:v>
                </c:pt>
                <c:pt idx="12165">
                  <c:v>9229.421875</c:v>
                </c:pt>
                <c:pt idx="12166">
                  <c:v>6205.1171875</c:v>
                </c:pt>
                <c:pt idx="12167">
                  <c:v>13109.3984375</c:v>
                </c:pt>
                <c:pt idx="12168">
                  <c:v>20023.09765625</c:v>
                </c:pt>
                <c:pt idx="12169">
                  <c:v>22512.34375</c:v>
                </c:pt>
                <c:pt idx="12170">
                  <c:v>20560.0703125</c:v>
                </c:pt>
                <c:pt idx="12171">
                  <c:v>18600.515625</c:v>
                </c:pt>
                <c:pt idx="12172">
                  <c:v>15550.6171875</c:v>
                </c:pt>
                <c:pt idx="12173">
                  <c:v>16002.5234375</c:v>
                </c:pt>
                <c:pt idx="12174">
                  <c:v>18057.546875</c:v>
                </c:pt>
                <c:pt idx="12175">
                  <c:v>19578.08984375</c:v>
                </c:pt>
                <c:pt idx="12176">
                  <c:v>21353.94921875</c:v>
                </c:pt>
                <c:pt idx="12177">
                  <c:v>22464.33984375</c:v>
                </c:pt>
                <c:pt idx="12178">
                  <c:v>22840.12890625</c:v>
                </c:pt>
                <c:pt idx="12179">
                  <c:v>19833.7421875</c:v>
                </c:pt>
                <c:pt idx="12180">
                  <c:v>16607.859375</c:v>
                </c:pt>
                <c:pt idx="12181">
                  <c:v>13720.734375</c:v>
                </c:pt>
                <c:pt idx="12182">
                  <c:v>20886.234375</c:v>
                </c:pt>
                <c:pt idx="12183">
                  <c:v>24628.71484375</c:v>
                </c:pt>
                <c:pt idx="12184">
                  <c:v>24143.5</c:v>
                </c:pt>
                <c:pt idx="12185">
                  <c:v>23084.56640625</c:v>
                </c:pt>
                <c:pt idx="12186">
                  <c:v>22414.16015625</c:v>
                </c:pt>
                <c:pt idx="12187">
                  <c:v>22520.3359375</c:v>
                </c:pt>
                <c:pt idx="12188">
                  <c:v>23699.88671875</c:v>
                </c:pt>
                <c:pt idx="12189">
                  <c:v>24972</c:v>
                </c:pt>
                <c:pt idx="12190">
                  <c:v>25767.296875</c:v>
                </c:pt>
                <c:pt idx="12191">
                  <c:v>25803.921875</c:v>
                </c:pt>
                <c:pt idx="12192">
                  <c:v>22276.88671875</c:v>
                </c:pt>
                <c:pt idx="12193">
                  <c:v>25380.6171875</c:v>
                </c:pt>
                <c:pt idx="12194">
                  <c:v>24186.828125</c:v>
                </c:pt>
                <c:pt idx="12195">
                  <c:v>23271.7734375</c:v>
                </c:pt>
                <c:pt idx="12196">
                  <c:v>23502.2421875</c:v>
                </c:pt>
                <c:pt idx="12197">
                  <c:v>23639.36328125</c:v>
                </c:pt>
                <c:pt idx="12198">
                  <c:v>8465.0078125</c:v>
                </c:pt>
                <c:pt idx="12199">
                  <c:v>9819.390625</c:v>
                </c:pt>
                <c:pt idx="12200">
                  <c:v>10876.2890625</c:v>
                </c:pt>
                <c:pt idx="12201">
                  <c:v>11321.7421875</c:v>
                </c:pt>
                <c:pt idx="12202">
                  <c:v>10676.1796875</c:v>
                </c:pt>
                <c:pt idx="12203">
                  <c:v>7667</c:v>
                </c:pt>
                <c:pt idx="12204">
                  <c:v>5719.234375</c:v>
                </c:pt>
                <c:pt idx="12205">
                  <c:v>9684.3125</c:v>
                </c:pt>
                <c:pt idx="12206">
                  <c:v>6071.0859375</c:v>
                </c:pt>
                <c:pt idx="12207">
                  <c:v>11575.2109375</c:v>
                </c:pt>
                <c:pt idx="12208">
                  <c:v>9209.671875</c:v>
                </c:pt>
                <c:pt idx="12209">
                  <c:v>7907.859375</c:v>
                </c:pt>
                <c:pt idx="12210">
                  <c:v>10186.921875</c:v>
                </c:pt>
                <c:pt idx="12211">
                  <c:v>10252.515625</c:v>
                </c:pt>
                <c:pt idx="12212">
                  <c:v>11491.5390625</c:v>
                </c:pt>
                <c:pt idx="12213">
                  <c:v>552.2578125</c:v>
                </c:pt>
                <c:pt idx="12214">
                  <c:v>1106.421875</c:v>
                </c:pt>
                <c:pt idx="12215">
                  <c:v>1635.6796875</c:v>
                </c:pt>
                <c:pt idx="12216">
                  <c:v>-4187.2578125</c:v>
                </c:pt>
                <c:pt idx="12217">
                  <c:v>-6631.3671875</c:v>
                </c:pt>
                <c:pt idx="12218">
                  <c:v>-4870.9453125</c:v>
                </c:pt>
                <c:pt idx="12219">
                  <c:v>-6293.1953125</c:v>
                </c:pt>
                <c:pt idx="12220">
                  <c:v>-1661.3203125</c:v>
                </c:pt>
                <c:pt idx="12221">
                  <c:v>9.65625</c:v>
                </c:pt>
                <c:pt idx="12222">
                  <c:v>471.6484375</c:v>
                </c:pt>
                <c:pt idx="12223">
                  <c:v>246.71875</c:v>
                </c:pt>
                <c:pt idx="12224">
                  <c:v>-341.3203125</c:v>
                </c:pt>
                <c:pt idx="12225">
                  <c:v>-3802.4609375</c:v>
                </c:pt>
                <c:pt idx="12226">
                  <c:v>-2523.40625</c:v>
                </c:pt>
                <c:pt idx="12227">
                  <c:v>-6648.6171875</c:v>
                </c:pt>
                <c:pt idx="12228">
                  <c:v>16533.9140625</c:v>
                </c:pt>
                <c:pt idx="12229">
                  <c:v>22322.9609375</c:v>
                </c:pt>
                <c:pt idx="12230">
                  <c:v>20971.1640625</c:v>
                </c:pt>
                <c:pt idx="12231">
                  <c:v>22378.94921875</c:v>
                </c:pt>
                <c:pt idx="12232">
                  <c:v>19229.53125</c:v>
                </c:pt>
                <c:pt idx="12233">
                  <c:v>16513.5625</c:v>
                </c:pt>
                <c:pt idx="12234">
                  <c:v>16158.25</c:v>
                </c:pt>
                <c:pt idx="12235">
                  <c:v>16944.67578125</c:v>
                </c:pt>
                <c:pt idx="12236">
                  <c:v>19769.046875</c:v>
                </c:pt>
                <c:pt idx="12237">
                  <c:v>19330.27734375</c:v>
                </c:pt>
                <c:pt idx="12238">
                  <c:v>19177.08203125</c:v>
                </c:pt>
                <c:pt idx="12239">
                  <c:v>20739.3828125</c:v>
                </c:pt>
                <c:pt idx="12240">
                  <c:v>23014.28515625</c:v>
                </c:pt>
                <c:pt idx="12241">
                  <c:v>22697.3203125</c:v>
                </c:pt>
                <c:pt idx="12242">
                  <c:v>22948.37109375</c:v>
                </c:pt>
                <c:pt idx="12243">
                  <c:v>25845.76171875</c:v>
                </c:pt>
                <c:pt idx="12244">
                  <c:v>21747.8359375</c:v>
                </c:pt>
                <c:pt idx="12245">
                  <c:v>16466.35546875</c:v>
                </c:pt>
                <c:pt idx="12246">
                  <c:v>21108.4453125</c:v>
                </c:pt>
                <c:pt idx="12247">
                  <c:v>25563.5</c:v>
                </c:pt>
                <c:pt idx="12248">
                  <c:v>22543.85546875</c:v>
                </c:pt>
                <c:pt idx="12249">
                  <c:v>20535.109375</c:v>
                </c:pt>
                <c:pt idx="12250">
                  <c:v>20357.03515625</c:v>
                </c:pt>
                <c:pt idx="12251">
                  <c:v>22517.74609375</c:v>
                </c:pt>
                <c:pt idx="12252">
                  <c:v>25636.9609375</c:v>
                </c:pt>
                <c:pt idx="12253">
                  <c:v>25378.3046875</c:v>
                </c:pt>
                <c:pt idx="12254">
                  <c:v>22157.328125</c:v>
                </c:pt>
                <c:pt idx="12255">
                  <c:v>20265.78515625</c:v>
                </c:pt>
                <c:pt idx="12256">
                  <c:v>18626.68359375</c:v>
                </c:pt>
                <c:pt idx="12257">
                  <c:v>22292.671875</c:v>
                </c:pt>
                <c:pt idx="12258">
                  <c:v>19881.0234375</c:v>
                </c:pt>
                <c:pt idx="12259">
                  <c:v>17381.9609375</c:v>
                </c:pt>
                <c:pt idx="12260">
                  <c:v>17415.9375</c:v>
                </c:pt>
                <c:pt idx="12261">
                  <c:v>17461.046875</c:v>
                </c:pt>
                <c:pt idx="12262">
                  <c:v>18434.3046875</c:v>
                </c:pt>
                <c:pt idx="12263">
                  <c:v>20172.484375</c:v>
                </c:pt>
                <c:pt idx="12264">
                  <c:v>19227.703125</c:v>
                </c:pt>
                <c:pt idx="12265">
                  <c:v>19579.015625</c:v>
                </c:pt>
                <c:pt idx="12266">
                  <c:v>18912.53125</c:v>
                </c:pt>
                <c:pt idx="12267">
                  <c:v>18679.6953125</c:v>
                </c:pt>
                <c:pt idx="12268">
                  <c:v>20496.015625</c:v>
                </c:pt>
                <c:pt idx="12269">
                  <c:v>20289.3828125</c:v>
                </c:pt>
                <c:pt idx="12270">
                  <c:v>20346.6953125</c:v>
                </c:pt>
                <c:pt idx="12271">
                  <c:v>19232.3359375</c:v>
                </c:pt>
                <c:pt idx="12272">
                  <c:v>18758.34375</c:v>
                </c:pt>
                <c:pt idx="12273">
                  <c:v>17791.1640625</c:v>
                </c:pt>
                <c:pt idx="12274">
                  <c:v>15487.3671875</c:v>
                </c:pt>
                <c:pt idx="12275">
                  <c:v>14341.5390625</c:v>
                </c:pt>
                <c:pt idx="12276">
                  <c:v>14321.15625</c:v>
                </c:pt>
                <c:pt idx="12277">
                  <c:v>15332.03515625</c:v>
                </c:pt>
                <c:pt idx="12278">
                  <c:v>17163.41015625</c:v>
                </c:pt>
                <c:pt idx="12279">
                  <c:v>16876.5078125</c:v>
                </c:pt>
                <c:pt idx="12280">
                  <c:v>17353.9375</c:v>
                </c:pt>
                <c:pt idx="12281">
                  <c:v>16016.6875</c:v>
                </c:pt>
                <c:pt idx="12282">
                  <c:v>15751.203125</c:v>
                </c:pt>
                <c:pt idx="12283">
                  <c:v>17813.453125</c:v>
                </c:pt>
                <c:pt idx="12284">
                  <c:v>18181.42578125</c:v>
                </c:pt>
                <c:pt idx="12285">
                  <c:v>16443.5625</c:v>
                </c:pt>
                <c:pt idx="12286">
                  <c:v>15619.140625</c:v>
                </c:pt>
                <c:pt idx="12287">
                  <c:v>18501.1328125</c:v>
                </c:pt>
                <c:pt idx="12288">
                  <c:v>25502.33984375</c:v>
                </c:pt>
                <c:pt idx="12289">
                  <c:v>23499.19921875</c:v>
                </c:pt>
                <c:pt idx="12290">
                  <c:v>25724.17578125</c:v>
                </c:pt>
                <c:pt idx="12291">
                  <c:v>25243.63671875</c:v>
                </c:pt>
                <c:pt idx="12292">
                  <c:v>24234.26953125</c:v>
                </c:pt>
                <c:pt idx="12293">
                  <c:v>23941.5625</c:v>
                </c:pt>
                <c:pt idx="12294">
                  <c:v>23697.5</c:v>
                </c:pt>
                <c:pt idx="12295">
                  <c:v>25284.296875</c:v>
                </c:pt>
                <c:pt idx="12296">
                  <c:v>23728.66015625</c:v>
                </c:pt>
                <c:pt idx="12297">
                  <c:v>23225.3359375</c:v>
                </c:pt>
                <c:pt idx="12298">
                  <c:v>25256.54296875</c:v>
                </c:pt>
                <c:pt idx="12299">
                  <c:v>24968.07421875</c:v>
                </c:pt>
                <c:pt idx="12300">
                  <c:v>24839.11328125</c:v>
                </c:pt>
                <c:pt idx="12301">
                  <c:v>24903.46875</c:v>
                </c:pt>
                <c:pt idx="12302">
                  <c:v>24220.34375</c:v>
                </c:pt>
                <c:pt idx="12303">
                  <c:v>15228.5625</c:v>
                </c:pt>
                <c:pt idx="12304">
                  <c:v>13700.1796875</c:v>
                </c:pt>
                <c:pt idx="12305">
                  <c:v>12937.9453125</c:v>
                </c:pt>
                <c:pt idx="12306">
                  <c:v>14798.453125</c:v>
                </c:pt>
                <c:pt idx="12307">
                  <c:v>13885.7734375</c:v>
                </c:pt>
                <c:pt idx="12308">
                  <c:v>12444.234375</c:v>
                </c:pt>
                <c:pt idx="12309">
                  <c:v>15263.9140625</c:v>
                </c:pt>
                <c:pt idx="12310">
                  <c:v>14339.8984375</c:v>
                </c:pt>
                <c:pt idx="12311">
                  <c:v>12359.03125</c:v>
                </c:pt>
                <c:pt idx="12312">
                  <c:v>10628.0390625</c:v>
                </c:pt>
                <c:pt idx="12313">
                  <c:v>10249.765625</c:v>
                </c:pt>
                <c:pt idx="12314">
                  <c:v>11856.984375</c:v>
                </c:pt>
                <c:pt idx="12315">
                  <c:v>14390.9453125</c:v>
                </c:pt>
                <c:pt idx="12316">
                  <c:v>15600.0859375</c:v>
                </c:pt>
                <c:pt idx="12317">
                  <c:v>14973.6328125</c:v>
                </c:pt>
                <c:pt idx="12318">
                  <c:v>14812.546875</c:v>
                </c:pt>
                <c:pt idx="12319">
                  <c:v>11238.46875</c:v>
                </c:pt>
                <c:pt idx="12320">
                  <c:v>16441.53125</c:v>
                </c:pt>
                <c:pt idx="12321">
                  <c:v>14298.21875</c:v>
                </c:pt>
                <c:pt idx="12322">
                  <c:v>13290.3046875</c:v>
                </c:pt>
                <c:pt idx="12323">
                  <c:v>13149.796875</c:v>
                </c:pt>
                <c:pt idx="12324">
                  <c:v>12104.2890625</c:v>
                </c:pt>
                <c:pt idx="12325">
                  <c:v>14134.171875</c:v>
                </c:pt>
                <c:pt idx="12326">
                  <c:v>15815.9453125</c:v>
                </c:pt>
                <c:pt idx="12327">
                  <c:v>15360.0703125</c:v>
                </c:pt>
                <c:pt idx="12328">
                  <c:v>16011.4453125</c:v>
                </c:pt>
                <c:pt idx="12329">
                  <c:v>15795.9296875</c:v>
                </c:pt>
                <c:pt idx="12330">
                  <c:v>13527.6484375</c:v>
                </c:pt>
                <c:pt idx="12331">
                  <c:v>13483.6796875</c:v>
                </c:pt>
                <c:pt idx="12332">
                  <c:v>16073.3984375</c:v>
                </c:pt>
                <c:pt idx="12333">
                  <c:v>16421.3984375</c:v>
                </c:pt>
                <c:pt idx="12334">
                  <c:v>17012.875</c:v>
                </c:pt>
                <c:pt idx="12335">
                  <c:v>15474.015625</c:v>
                </c:pt>
                <c:pt idx="12336">
                  <c:v>13924.078125</c:v>
                </c:pt>
                <c:pt idx="12337">
                  <c:v>12546.3359375</c:v>
                </c:pt>
                <c:pt idx="12338">
                  <c:v>14624.8984375</c:v>
                </c:pt>
                <c:pt idx="12339">
                  <c:v>16327.6796875</c:v>
                </c:pt>
                <c:pt idx="12340">
                  <c:v>17656.0703125</c:v>
                </c:pt>
                <c:pt idx="12341">
                  <c:v>18018.46875</c:v>
                </c:pt>
                <c:pt idx="12342">
                  <c:v>16608.859375</c:v>
                </c:pt>
                <c:pt idx="12343">
                  <c:v>14275.609375</c:v>
                </c:pt>
                <c:pt idx="12344">
                  <c:v>11530.7578125</c:v>
                </c:pt>
                <c:pt idx="12345">
                  <c:v>8135.6640625</c:v>
                </c:pt>
                <c:pt idx="12346">
                  <c:v>14975.6484375</c:v>
                </c:pt>
                <c:pt idx="12347">
                  <c:v>15818.3125</c:v>
                </c:pt>
                <c:pt idx="12348">
                  <c:v>22615.45703125</c:v>
                </c:pt>
                <c:pt idx="12349">
                  <c:v>22249.71484375</c:v>
                </c:pt>
                <c:pt idx="12350">
                  <c:v>23620.40625</c:v>
                </c:pt>
                <c:pt idx="12351">
                  <c:v>23031.375</c:v>
                </c:pt>
                <c:pt idx="12352">
                  <c:v>21533.75390625</c:v>
                </c:pt>
                <c:pt idx="12353">
                  <c:v>21370.76171875</c:v>
                </c:pt>
                <c:pt idx="12354">
                  <c:v>22338.2421875</c:v>
                </c:pt>
                <c:pt idx="12355">
                  <c:v>19282.2265625</c:v>
                </c:pt>
                <c:pt idx="12356">
                  <c:v>13992.671875</c:v>
                </c:pt>
                <c:pt idx="12357">
                  <c:v>14822.40625</c:v>
                </c:pt>
                <c:pt idx="12358">
                  <c:v>22377.4765625</c:v>
                </c:pt>
                <c:pt idx="12359">
                  <c:v>23634.8203125</c:v>
                </c:pt>
                <c:pt idx="12360">
                  <c:v>23777.6953125</c:v>
                </c:pt>
                <c:pt idx="12361">
                  <c:v>23553.0234375</c:v>
                </c:pt>
                <c:pt idx="12362">
                  <c:v>20903.3046875</c:v>
                </c:pt>
                <c:pt idx="12363">
                  <c:v>18325.3984375</c:v>
                </c:pt>
                <c:pt idx="12364">
                  <c:v>16858.31640625</c:v>
                </c:pt>
                <c:pt idx="12365">
                  <c:v>15212.859375</c:v>
                </c:pt>
                <c:pt idx="12366">
                  <c:v>12810.64453125</c:v>
                </c:pt>
                <c:pt idx="12367">
                  <c:v>10721.921875</c:v>
                </c:pt>
                <c:pt idx="12368">
                  <c:v>10939.26953125</c:v>
                </c:pt>
                <c:pt idx="12369">
                  <c:v>13725.51953125</c:v>
                </c:pt>
                <c:pt idx="12370">
                  <c:v>16888.09765625</c:v>
                </c:pt>
                <c:pt idx="12371">
                  <c:v>18703.96484375</c:v>
                </c:pt>
                <c:pt idx="12372">
                  <c:v>18941.03515625</c:v>
                </c:pt>
                <c:pt idx="12373">
                  <c:v>18511.45703125</c:v>
                </c:pt>
                <c:pt idx="12374">
                  <c:v>17459.0625</c:v>
                </c:pt>
                <c:pt idx="12375">
                  <c:v>18314.0625</c:v>
                </c:pt>
                <c:pt idx="12376">
                  <c:v>18730.71484375</c:v>
                </c:pt>
                <c:pt idx="12377">
                  <c:v>19224.2734375</c:v>
                </c:pt>
                <c:pt idx="12378">
                  <c:v>20770.5234375</c:v>
                </c:pt>
                <c:pt idx="12379">
                  <c:v>20046.2421875</c:v>
                </c:pt>
                <c:pt idx="12380">
                  <c:v>18843.125</c:v>
                </c:pt>
                <c:pt idx="12381">
                  <c:v>19410.453125</c:v>
                </c:pt>
                <c:pt idx="12382">
                  <c:v>21816.734375</c:v>
                </c:pt>
                <c:pt idx="12383">
                  <c:v>21616.890625</c:v>
                </c:pt>
                <c:pt idx="12384">
                  <c:v>20689.7421875</c:v>
                </c:pt>
                <c:pt idx="12385">
                  <c:v>21642.5546875</c:v>
                </c:pt>
                <c:pt idx="12386">
                  <c:v>17502.6640625</c:v>
                </c:pt>
                <c:pt idx="12387">
                  <c:v>21858.546875</c:v>
                </c:pt>
                <c:pt idx="12388">
                  <c:v>21142.8203125</c:v>
                </c:pt>
                <c:pt idx="12389">
                  <c:v>21679.55078125</c:v>
                </c:pt>
                <c:pt idx="12390">
                  <c:v>21983.2734375</c:v>
                </c:pt>
                <c:pt idx="12391">
                  <c:v>21545.11328125</c:v>
                </c:pt>
                <c:pt idx="12392">
                  <c:v>19684.82421875</c:v>
                </c:pt>
                <c:pt idx="12393">
                  <c:v>20161.5078125</c:v>
                </c:pt>
                <c:pt idx="12394">
                  <c:v>21934.5078125</c:v>
                </c:pt>
                <c:pt idx="12395">
                  <c:v>19996.0546875</c:v>
                </c:pt>
                <c:pt idx="12396">
                  <c:v>21459.34375</c:v>
                </c:pt>
                <c:pt idx="12397">
                  <c:v>20329.40625</c:v>
                </c:pt>
                <c:pt idx="12398">
                  <c:v>17258.796875</c:v>
                </c:pt>
                <c:pt idx="12399">
                  <c:v>21002.375</c:v>
                </c:pt>
                <c:pt idx="12400">
                  <c:v>18780.25</c:v>
                </c:pt>
                <c:pt idx="12401">
                  <c:v>19123.015625</c:v>
                </c:pt>
                <c:pt idx="12402">
                  <c:v>18551.4453125</c:v>
                </c:pt>
                <c:pt idx="12403">
                  <c:v>20162.171875</c:v>
                </c:pt>
                <c:pt idx="12404">
                  <c:v>21491.0078125</c:v>
                </c:pt>
                <c:pt idx="12405">
                  <c:v>17876.7578125</c:v>
                </c:pt>
                <c:pt idx="12406">
                  <c:v>21464.80078125</c:v>
                </c:pt>
                <c:pt idx="12407">
                  <c:v>21699.20703125</c:v>
                </c:pt>
                <c:pt idx="12408">
                  <c:v>24208.28125</c:v>
                </c:pt>
                <c:pt idx="12409">
                  <c:v>24929.84375</c:v>
                </c:pt>
                <c:pt idx="12410">
                  <c:v>25627.46875</c:v>
                </c:pt>
                <c:pt idx="12411">
                  <c:v>22570.359375</c:v>
                </c:pt>
                <c:pt idx="12412">
                  <c:v>24515.19140625</c:v>
                </c:pt>
                <c:pt idx="12413">
                  <c:v>22462.1484375</c:v>
                </c:pt>
                <c:pt idx="12414">
                  <c:v>22241.203125</c:v>
                </c:pt>
                <c:pt idx="12415">
                  <c:v>20953.3125</c:v>
                </c:pt>
                <c:pt idx="12416">
                  <c:v>22459.08984375</c:v>
                </c:pt>
                <c:pt idx="12417">
                  <c:v>25282.75390625</c:v>
                </c:pt>
                <c:pt idx="12418">
                  <c:v>23969.5859375</c:v>
                </c:pt>
                <c:pt idx="12419">
                  <c:v>20667.09375</c:v>
                </c:pt>
                <c:pt idx="12420">
                  <c:v>24423.890625</c:v>
                </c:pt>
                <c:pt idx="12421">
                  <c:v>25160.80078125</c:v>
                </c:pt>
                <c:pt idx="12422">
                  <c:v>25584.77734375</c:v>
                </c:pt>
                <c:pt idx="12423">
                  <c:v>11884.8203125</c:v>
                </c:pt>
                <c:pt idx="12424">
                  <c:v>11010.0703125</c:v>
                </c:pt>
                <c:pt idx="12425">
                  <c:v>11044.0546875</c:v>
                </c:pt>
                <c:pt idx="12426">
                  <c:v>9440.1484375</c:v>
                </c:pt>
                <c:pt idx="12427">
                  <c:v>7267.515625</c:v>
                </c:pt>
                <c:pt idx="12428">
                  <c:v>10149.1015625</c:v>
                </c:pt>
                <c:pt idx="12429">
                  <c:v>11331.1640625</c:v>
                </c:pt>
                <c:pt idx="12430">
                  <c:v>7519.46875</c:v>
                </c:pt>
                <c:pt idx="12431">
                  <c:v>2649.953125</c:v>
                </c:pt>
                <c:pt idx="12432">
                  <c:v>6420.8203125</c:v>
                </c:pt>
                <c:pt idx="12433">
                  <c:v>9935.40625</c:v>
                </c:pt>
                <c:pt idx="12434">
                  <c:v>8368.15625</c:v>
                </c:pt>
                <c:pt idx="12435">
                  <c:v>10136.5625</c:v>
                </c:pt>
                <c:pt idx="12436">
                  <c:v>11452.9921875</c:v>
                </c:pt>
                <c:pt idx="12437">
                  <c:v>11473.5234375</c:v>
                </c:pt>
                <c:pt idx="12438">
                  <c:v>24226.5390625</c:v>
                </c:pt>
                <c:pt idx="12439">
                  <c:v>25725.6640625</c:v>
                </c:pt>
                <c:pt idx="12440">
                  <c:v>26163.3203125</c:v>
                </c:pt>
                <c:pt idx="12441">
                  <c:v>24369.8046875</c:v>
                </c:pt>
                <c:pt idx="12442">
                  <c:v>22301.6875</c:v>
                </c:pt>
                <c:pt idx="12443">
                  <c:v>25367.76171875</c:v>
                </c:pt>
                <c:pt idx="12444">
                  <c:v>23101.640625</c:v>
                </c:pt>
                <c:pt idx="12445">
                  <c:v>23060.41796875</c:v>
                </c:pt>
                <c:pt idx="12446">
                  <c:v>22306.1015625</c:v>
                </c:pt>
                <c:pt idx="12447">
                  <c:v>23068.671875</c:v>
                </c:pt>
                <c:pt idx="12448">
                  <c:v>26079.8359375</c:v>
                </c:pt>
                <c:pt idx="12449">
                  <c:v>26225.76953125</c:v>
                </c:pt>
                <c:pt idx="12450">
                  <c:v>25030.2734375</c:v>
                </c:pt>
                <c:pt idx="12451">
                  <c:v>23772.02734375</c:v>
                </c:pt>
                <c:pt idx="12452">
                  <c:v>20066.8125</c:v>
                </c:pt>
                <c:pt idx="12453">
                  <c:v>22224.984375</c:v>
                </c:pt>
                <c:pt idx="12454">
                  <c:v>22619.5546875</c:v>
                </c:pt>
                <c:pt idx="12455">
                  <c:v>21686.453125</c:v>
                </c:pt>
                <c:pt idx="12456">
                  <c:v>21318.65625</c:v>
                </c:pt>
                <c:pt idx="12457">
                  <c:v>21465.15625</c:v>
                </c:pt>
                <c:pt idx="12458">
                  <c:v>23467.1953125</c:v>
                </c:pt>
                <c:pt idx="12459">
                  <c:v>24086.3125</c:v>
                </c:pt>
                <c:pt idx="12460">
                  <c:v>23523.203125</c:v>
                </c:pt>
                <c:pt idx="12461">
                  <c:v>21223.5078125</c:v>
                </c:pt>
                <c:pt idx="12462">
                  <c:v>22957.1640625</c:v>
                </c:pt>
                <c:pt idx="12463">
                  <c:v>22513.5078125</c:v>
                </c:pt>
                <c:pt idx="12464">
                  <c:v>21797.6171875</c:v>
                </c:pt>
                <c:pt idx="12465">
                  <c:v>22050.5625</c:v>
                </c:pt>
                <c:pt idx="12466">
                  <c:v>23111.375</c:v>
                </c:pt>
                <c:pt idx="12467">
                  <c:v>23296.546875</c:v>
                </c:pt>
                <c:pt idx="12468">
                  <c:v>18041.40625</c:v>
                </c:pt>
                <c:pt idx="12469">
                  <c:v>15384.15625</c:v>
                </c:pt>
                <c:pt idx="12470">
                  <c:v>15144.6484375</c:v>
                </c:pt>
                <c:pt idx="12471">
                  <c:v>14800.8515625</c:v>
                </c:pt>
                <c:pt idx="12472">
                  <c:v>15403.33984375</c:v>
                </c:pt>
                <c:pt idx="12473">
                  <c:v>17058.8046875</c:v>
                </c:pt>
                <c:pt idx="12474">
                  <c:v>17653.77734375</c:v>
                </c:pt>
                <c:pt idx="12475">
                  <c:v>15132.83984375</c:v>
                </c:pt>
                <c:pt idx="12476">
                  <c:v>17982.9453125</c:v>
                </c:pt>
                <c:pt idx="12477">
                  <c:v>17211.34375</c:v>
                </c:pt>
                <c:pt idx="12478">
                  <c:v>17001.4296875</c:v>
                </c:pt>
                <c:pt idx="12479">
                  <c:v>18550.2109375</c:v>
                </c:pt>
                <c:pt idx="12480">
                  <c:v>17379.1640625</c:v>
                </c:pt>
                <c:pt idx="12481">
                  <c:v>17142.62109375</c:v>
                </c:pt>
                <c:pt idx="12482">
                  <c:v>19115.69140625</c:v>
                </c:pt>
                <c:pt idx="12483">
                  <c:v>18963.15625</c:v>
                </c:pt>
                <c:pt idx="12484">
                  <c:v>22601.6875</c:v>
                </c:pt>
                <c:pt idx="12485">
                  <c:v>23087.59375</c:v>
                </c:pt>
                <c:pt idx="12486">
                  <c:v>22008.875</c:v>
                </c:pt>
                <c:pt idx="12487">
                  <c:v>21222.484375</c:v>
                </c:pt>
                <c:pt idx="12488">
                  <c:v>22381.1015625</c:v>
                </c:pt>
                <c:pt idx="12489">
                  <c:v>22016.75</c:v>
                </c:pt>
                <c:pt idx="12490">
                  <c:v>21191.0078125</c:v>
                </c:pt>
                <c:pt idx="12491">
                  <c:v>21163.8125</c:v>
                </c:pt>
                <c:pt idx="12492">
                  <c:v>22988.671875</c:v>
                </c:pt>
                <c:pt idx="12493">
                  <c:v>22220.25</c:v>
                </c:pt>
                <c:pt idx="12494">
                  <c:v>22862.3359375</c:v>
                </c:pt>
                <c:pt idx="12495">
                  <c:v>22319.015625</c:v>
                </c:pt>
                <c:pt idx="12496">
                  <c:v>20888.390625</c:v>
                </c:pt>
                <c:pt idx="12497">
                  <c:v>18107.484375</c:v>
                </c:pt>
                <c:pt idx="12498">
                  <c:v>13788.59375</c:v>
                </c:pt>
                <c:pt idx="12499">
                  <c:v>13403.125</c:v>
                </c:pt>
                <c:pt idx="12500">
                  <c:v>14315.421875</c:v>
                </c:pt>
                <c:pt idx="12501">
                  <c:v>11164.078125</c:v>
                </c:pt>
                <c:pt idx="12502">
                  <c:v>8418.203125</c:v>
                </c:pt>
                <c:pt idx="12503">
                  <c:v>6095.4296875</c:v>
                </c:pt>
                <c:pt idx="12504">
                  <c:v>11965.3828125</c:v>
                </c:pt>
                <c:pt idx="12505">
                  <c:v>13779.296875</c:v>
                </c:pt>
                <c:pt idx="12506">
                  <c:v>13051.0234375</c:v>
                </c:pt>
                <c:pt idx="12507">
                  <c:v>12048.75</c:v>
                </c:pt>
                <c:pt idx="12508">
                  <c:v>11105.7265625</c:v>
                </c:pt>
                <c:pt idx="12509">
                  <c:v>11104.4375</c:v>
                </c:pt>
                <c:pt idx="12510">
                  <c:v>12035.65625</c:v>
                </c:pt>
                <c:pt idx="12511">
                  <c:v>14326.359375</c:v>
                </c:pt>
                <c:pt idx="12512">
                  <c:v>13736.7109375</c:v>
                </c:pt>
                <c:pt idx="12513">
                  <c:v>25135.30078125</c:v>
                </c:pt>
                <c:pt idx="12514">
                  <c:v>25546</c:v>
                </c:pt>
                <c:pt idx="12515">
                  <c:v>24027.53515625</c:v>
                </c:pt>
                <c:pt idx="12516">
                  <c:v>23586.10546875</c:v>
                </c:pt>
                <c:pt idx="12517">
                  <c:v>23445.77734375</c:v>
                </c:pt>
                <c:pt idx="12518">
                  <c:v>23917.11328125</c:v>
                </c:pt>
                <c:pt idx="12519">
                  <c:v>23679.2890625</c:v>
                </c:pt>
                <c:pt idx="12520">
                  <c:v>23316.87109375</c:v>
                </c:pt>
                <c:pt idx="12521">
                  <c:v>25102.56640625</c:v>
                </c:pt>
                <c:pt idx="12522">
                  <c:v>25153.14453125</c:v>
                </c:pt>
                <c:pt idx="12523">
                  <c:v>24045.3515625</c:v>
                </c:pt>
                <c:pt idx="12524">
                  <c:v>24929.70703125</c:v>
                </c:pt>
                <c:pt idx="12525">
                  <c:v>25065.8671875</c:v>
                </c:pt>
                <c:pt idx="12526">
                  <c:v>23796.6484375</c:v>
                </c:pt>
                <c:pt idx="12527">
                  <c:v>25542.48828125</c:v>
                </c:pt>
                <c:pt idx="12528">
                  <c:v>16617.5546875</c:v>
                </c:pt>
                <c:pt idx="12529">
                  <c:v>14631.984375</c:v>
                </c:pt>
                <c:pt idx="12530">
                  <c:v>14409.5078125</c:v>
                </c:pt>
                <c:pt idx="12531">
                  <c:v>13550.953125</c:v>
                </c:pt>
                <c:pt idx="12532">
                  <c:v>14589.4296875</c:v>
                </c:pt>
                <c:pt idx="12533">
                  <c:v>16692.7578125</c:v>
                </c:pt>
                <c:pt idx="12534">
                  <c:v>15734.8203125</c:v>
                </c:pt>
                <c:pt idx="12535">
                  <c:v>13823.9453125</c:v>
                </c:pt>
                <c:pt idx="12536">
                  <c:v>16414.84375</c:v>
                </c:pt>
                <c:pt idx="12537">
                  <c:v>14712.3125</c:v>
                </c:pt>
                <c:pt idx="12538">
                  <c:v>16569.25390625</c:v>
                </c:pt>
                <c:pt idx="12539">
                  <c:v>16354.28515625</c:v>
                </c:pt>
                <c:pt idx="12540">
                  <c:v>13789.03515625</c:v>
                </c:pt>
                <c:pt idx="12541">
                  <c:v>13007.9140625</c:v>
                </c:pt>
                <c:pt idx="12542">
                  <c:v>16477.41796875</c:v>
                </c:pt>
                <c:pt idx="12543">
                  <c:v>18657.1484375</c:v>
                </c:pt>
                <c:pt idx="12544">
                  <c:v>18602.703125</c:v>
                </c:pt>
                <c:pt idx="12545">
                  <c:v>18923.1015625</c:v>
                </c:pt>
                <c:pt idx="12546">
                  <c:v>17898.125</c:v>
                </c:pt>
                <c:pt idx="12547">
                  <c:v>16951.8984375</c:v>
                </c:pt>
                <c:pt idx="12548">
                  <c:v>15493.515625</c:v>
                </c:pt>
                <c:pt idx="12549">
                  <c:v>16089.671875</c:v>
                </c:pt>
                <c:pt idx="12550">
                  <c:v>18613.2109375</c:v>
                </c:pt>
                <c:pt idx="12551">
                  <c:v>16095.8046875</c:v>
                </c:pt>
                <c:pt idx="12552">
                  <c:v>14217.6796875</c:v>
                </c:pt>
                <c:pt idx="12553">
                  <c:v>14652.0859375</c:v>
                </c:pt>
                <c:pt idx="12554">
                  <c:v>18589.57421875</c:v>
                </c:pt>
                <c:pt idx="12555">
                  <c:v>19110.07421875</c:v>
                </c:pt>
                <c:pt idx="12556">
                  <c:v>16070.2734375</c:v>
                </c:pt>
                <c:pt idx="12557">
                  <c:v>14147.2890625</c:v>
                </c:pt>
                <c:pt idx="12558">
                  <c:v>26199.953125</c:v>
                </c:pt>
                <c:pt idx="12559">
                  <c:v>25901.765625</c:v>
                </c:pt>
                <c:pt idx="12560">
                  <c:v>23503.7421875</c:v>
                </c:pt>
                <c:pt idx="12561">
                  <c:v>21129.40625</c:v>
                </c:pt>
                <c:pt idx="12562">
                  <c:v>22171.6015625</c:v>
                </c:pt>
                <c:pt idx="12563">
                  <c:v>24296.1484375</c:v>
                </c:pt>
                <c:pt idx="12564">
                  <c:v>23397.515625</c:v>
                </c:pt>
                <c:pt idx="12565">
                  <c:v>24578.734375</c:v>
                </c:pt>
                <c:pt idx="12566">
                  <c:v>26433.640625</c:v>
                </c:pt>
                <c:pt idx="12567">
                  <c:v>24925.90625</c:v>
                </c:pt>
                <c:pt idx="12568">
                  <c:v>23602.1015625</c:v>
                </c:pt>
                <c:pt idx="12569">
                  <c:v>23543.453125</c:v>
                </c:pt>
                <c:pt idx="12570">
                  <c:v>24778.6875</c:v>
                </c:pt>
                <c:pt idx="12571">
                  <c:v>26556.8515625</c:v>
                </c:pt>
                <c:pt idx="12572">
                  <c:v>24555.46875</c:v>
                </c:pt>
                <c:pt idx="12573">
                  <c:v>16045.46875</c:v>
                </c:pt>
                <c:pt idx="12574">
                  <c:v>14286.1484375</c:v>
                </c:pt>
                <c:pt idx="12575">
                  <c:v>11044.3515625</c:v>
                </c:pt>
                <c:pt idx="12576">
                  <c:v>10410.234375</c:v>
                </c:pt>
                <c:pt idx="12577">
                  <c:v>11886.1875</c:v>
                </c:pt>
                <c:pt idx="12578">
                  <c:v>14221.3515625</c:v>
                </c:pt>
                <c:pt idx="12579">
                  <c:v>15930.3359375</c:v>
                </c:pt>
                <c:pt idx="12580">
                  <c:v>16437.8203125</c:v>
                </c:pt>
                <c:pt idx="12581">
                  <c:v>16751.0390625</c:v>
                </c:pt>
                <c:pt idx="12582">
                  <c:v>15091.7109375</c:v>
                </c:pt>
                <c:pt idx="12583">
                  <c:v>12846.328125</c:v>
                </c:pt>
                <c:pt idx="12584">
                  <c:v>10674.21875</c:v>
                </c:pt>
                <c:pt idx="12585">
                  <c:v>14158.046875</c:v>
                </c:pt>
                <c:pt idx="12586">
                  <c:v>15180.890625</c:v>
                </c:pt>
                <c:pt idx="12587">
                  <c:v>17211.6328125</c:v>
                </c:pt>
                <c:pt idx="12588">
                  <c:v>14293.3828125</c:v>
                </c:pt>
                <c:pt idx="12589">
                  <c:v>13322.5703125</c:v>
                </c:pt>
                <c:pt idx="12590">
                  <c:v>14224.921875</c:v>
                </c:pt>
                <c:pt idx="12591">
                  <c:v>11772.6953125</c:v>
                </c:pt>
                <c:pt idx="12592">
                  <c:v>11347.484375</c:v>
                </c:pt>
                <c:pt idx="12593">
                  <c:v>10028.8046875</c:v>
                </c:pt>
                <c:pt idx="12594">
                  <c:v>10156.578125</c:v>
                </c:pt>
                <c:pt idx="12595">
                  <c:v>14873.2890625</c:v>
                </c:pt>
                <c:pt idx="12596">
                  <c:v>15013.078125</c:v>
                </c:pt>
                <c:pt idx="12597">
                  <c:v>13224.1171875</c:v>
                </c:pt>
                <c:pt idx="12598">
                  <c:v>14384.8828125</c:v>
                </c:pt>
                <c:pt idx="12599">
                  <c:v>15613.734375</c:v>
                </c:pt>
                <c:pt idx="12600">
                  <c:v>15200.4609375</c:v>
                </c:pt>
                <c:pt idx="12601">
                  <c:v>12686.546875</c:v>
                </c:pt>
                <c:pt idx="12602">
                  <c:v>10019.015625</c:v>
                </c:pt>
                <c:pt idx="12603">
                  <c:v>24496.61328125</c:v>
                </c:pt>
                <c:pt idx="12604">
                  <c:v>24564.62109375</c:v>
                </c:pt>
                <c:pt idx="12605">
                  <c:v>23087.94921875</c:v>
                </c:pt>
                <c:pt idx="12606">
                  <c:v>22567.1484375</c:v>
                </c:pt>
                <c:pt idx="12607">
                  <c:v>22296.25390625</c:v>
                </c:pt>
                <c:pt idx="12608">
                  <c:v>24933.71875</c:v>
                </c:pt>
                <c:pt idx="12609">
                  <c:v>23128.40625</c:v>
                </c:pt>
                <c:pt idx="12610">
                  <c:v>25023.88671875</c:v>
                </c:pt>
                <c:pt idx="12611">
                  <c:v>23496.44921875</c:v>
                </c:pt>
                <c:pt idx="12612">
                  <c:v>22614.96875</c:v>
                </c:pt>
                <c:pt idx="12613">
                  <c:v>23112.2578125</c:v>
                </c:pt>
                <c:pt idx="12614">
                  <c:v>23658.01171875</c:v>
                </c:pt>
                <c:pt idx="12615">
                  <c:v>23685.58984375</c:v>
                </c:pt>
                <c:pt idx="12616">
                  <c:v>24533.60546875</c:v>
                </c:pt>
                <c:pt idx="12617">
                  <c:v>24621.23046875</c:v>
                </c:pt>
                <c:pt idx="12618">
                  <c:v>22465.890625</c:v>
                </c:pt>
                <c:pt idx="12619">
                  <c:v>24492.1640625</c:v>
                </c:pt>
                <c:pt idx="12620">
                  <c:v>24198.4375</c:v>
                </c:pt>
                <c:pt idx="12621">
                  <c:v>24364.34375</c:v>
                </c:pt>
                <c:pt idx="12622">
                  <c:v>22979.53125</c:v>
                </c:pt>
                <c:pt idx="12623">
                  <c:v>25408.0703125</c:v>
                </c:pt>
                <c:pt idx="12624">
                  <c:v>20798.375</c:v>
                </c:pt>
                <c:pt idx="12625">
                  <c:v>20666.9375</c:v>
                </c:pt>
                <c:pt idx="12626">
                  <c:v>21701.4140625</c:v>
                </c:pt>
                <c:pt idx="12627">
                  <c:v>24656.0859375</c:v>
                </c:pt>
                <c:pt idx="12628">
                  <c:v>25395.8515625</c:v>
                </c:pt>
                <c:pt idx="12629">
                  <c:v>24382.859375</c:v>
                </c:pt>
                <c:pt idx="12630">
                  <c:v>24326.53125</c:v>
                </c:pt>
                <c:pt idx="12631">
                  <c:v>24889.5</c:v>
                </c:pt>
                <c:pt idx="12632">
                  <c:v>24942.5703125</c:v>
                </c:pt>
                <c:pt idx="12633">
                  <c:v>17354.171875</c:v>
                </c:pt>
                <c:pt idx="12634">
                  <c:v>16299.6015625</c:v>
                </c:pt>
                <c:pt idx="12635">
                  <c:v>13207.8125</c:v>
                </c:pt>
                <c:pt idx="12636">
                  <c:v>9997.78125</c:v>
                </c:pt>
                <c:pt idx="12637">
                  <c:v>8419.8046875</c:v>
                </c:pt>
                <c:pt idx="12638">
                  <c:v>8979.51953125</c:v>
                </c:pt>
                <c:pt idx="12639">
                  <c:v>11050.4765625</c:v>
                </c:pt>
                <c:pt idx="12640">
                  <c:v>13423.0390625</c:v>
                </c:pt>
                <c:pt idx="12641">
                  <c:v>14642.765625</c:v>
                </c:pt>
                <c:pt idx="12642">
                  <c:v>17673.890625</c:v>
                </c:pt>
                <c:pt idx="12643">
                  <c:v>16973.85546875</c:v>
                </c:pt>
                <c:pt idx="12644">
                  <c:v>16693.2109375</c:v>
                </c:pt>
                <c:pt idx="12645">
                  <c:v>15462.3359375</c:v>
                </c:pt>
                <c:pt idx="12646">
                  <c:v>14933.78125</c:v>
                </c:pt>
                <c:pt idx="12647">
                  <c:v>16127.83984375</c:v>
                </c:pt>
                <c:pt idx="12648">
                  <c:v>11613.1875</c:v>
                </c:pt>
                <c:pt idx="12649">
                  <c:v>11980.2109375</c:v>
                </c:pt>
                <c:pt idx="12650">
                  <c:v>11504.90625</c:v>
                </c:pt>
                <c:pt idx="12651">
                  <c:v>10422.03125</c:v>
                </c:pt>
                <c:pt idx="12652">
                  <c:v>7861.09375</c:v>
                </c:pt>
                <c:pt idx="12653">
                  <c:v>8244.6953125</c:v>
                </c:pt>
                <c:pt idx="12654">
                  <c:v>9093.296875</c:v>
                </c:pt>
                <c:pt idx="12655">
                  <c:v>9180.2265625</c:v>
                </c:pt>
                <c:pt idx="12656">
                  <c:v>9920.9453125</c:v>
                </c:pt>
                <c:pt idx="12657">
                  <c:v>9909.6015625</c:v>
                </c:pt>
                <c:pt idx="12658">
                  <c:v>10741.5</c:v>
                </c:pt>
                <c:pt idx="12659">
                  <c:v>11129.9375</c:v>
                </c:pt>
                <c:pt idx="12660">
                  <c:v>9934.7578125</c:v>
                </c:pt>
                <c:pt idx="12661">
                  <c:v>10861.8984375</c:v>
                </c:pt>
                <c:pt idx="12662">
                  <c:v>8744.5</c:v>
                </c:pt>
                <c:pt idx="12663">
                  <c:v>24603.0234375</c:v>
                </c:pt>
                <c:pt idx="12664">
                  <c:v>24674.7578125</c:v>
                </c:pt>
                <c:pt idx="12665">
                  <c:v>24154.375</c:v>
                </c:pt>
                <c:pt idx="12666">
                  <c:v>25408.5</c:v>
                </c:pt>
                <c:pt idx="12667">
                  <c:v>25186.8203125</c:v>
                </c:pt>
                <c:pt idx="12668">
                  <c:v>25668.828125</c:v>
                </c:pt>
                <c:pt idx="12669">
                  <c:v>24943.0234375</c:v>
                </c:pt>
                <c:pt idx="12670">
                  <c:v>24305.6328125</c:v>
                </c:pt>
                <c:pt idx="12671">
                  <c:v>21874.6171875</c:v>
                </c:pt>
                <c:pt idx="12672">
                  <c:v>21018.4296875</c:v>
                </c:pt>
                <c:pt idx="12673">
                  <c:v>21572.703125</c:v>
                </c:pt>
                <c:pt idx="12674">
                  <c:v>23474.109375</c:v>
                </c:pt>
                <c:pt idx="12675">
                  <c:v>22638.8984375</c:v>
                </c:pt>
                <c:pt idx="12676">
                  <c:v>20562.7734375</c:v>
                </c:pt>
                <c:pt idx="12677">
                  <c:v>24058.9921875</c:v>
                </c:pt>
                <c:pt idx="12678">
                  <c:v>5642.5078125</c:v>
                </c:pt>
                <c:pt idx="12679">
                  <c:v>3652.265625</c:v>
                </c:pt>
                <c:pt idx="12680">
                  <c:v>-762.4453125</c:v>
                </c:pt>
                <c:pt idx="12681">
                  <c:v>-6155.1640625</c:v>
                </c:pt>
                <c:pt idx="12682">
                  <c:v>-5297.6640625</c:v>
                </c:pt>
                <c:pt idx="12683">
                  <c:v>-4712.03125</c:v>
                </c:pt>
                <c:pt idx="12684">
                  <c:v>-4802.3359375</c:v>
                </c:pt>
                <c:pt idx="12685">
                  <c:v>-3821.3359375</c:v>
                </c:pt>
                <c:pt idx="12686">
                  <c:v>-2958.96875</c:v>
                </c:pt>
                <c:pt idx="12687">
                  <c:v>-2963.0703125</c:v>
                </c:pt>
                <c:pt idx="12688">
                  <c:v>-4500.2578125</c:v>
                </c:pt>
                <c:pt idx="12689">
                  <c:v>-8194.8203125</c:v>
                </c:pt>
                <c:pt idx="12690">
                  <c:v>-8516.1640625</c:v>
                </c:pt>
                <c:pt idx="12691">
                  <c:v>-10154.609375</c:v>
                </c:pt>
                <c:pt idx="12692">
                  <c:v>4091.859375</c:v>
                </c:pt>
                <c:pt idx="12693">
                  <c:v>286.9375</c:v>
                </c:pt>
                <c:pt idx="12694">
                  <c:v>-6169.7578125</c:v>
                </c:pt>
                <c:pt idx="12695">
                  <c:v>1322.265625</c:v>
                </c:pt>
                <c:pt idx="12696">
                  <c:v>-8944.2421875</c:v>
                </c:pt>
                <c:pt idx="12697">
                  <c:v>-10915.9296875</c:v>
                </c:pt>
                <c:pt idx="12698">
                  <c:v>-10360.6796875</c:v>
                </c:pt>
                <c:pt idx="12699">
                  <c:v>-9846.7421875</c:v>
                </c:pt>
                <c:pt idx="12700">
                  <c:v>-11123.546875</c:v>
                </c:pt>
                <c:pt idx="12701">
                  <c:v>-8997.1015625</c:v>
                </c:pt>
                <c:pt idx="12702">
                  <c:v>-6828.75</c:v>
                </c:pt>
                <c:pt idx="12703">
                  <c:v>-7385.7890625</c:v>
                </c:pt>
                <c:pt idx="12704">
                  <c:v>-9570.1484375</c:v>
                </c:pt>
                <c:pt idx="12705">
                  <c:v>-13566.7734375</c:v>
                </c:pt>
                <c:pt idx="12706">
                  <c:v>-12921.25</c:v>
                </c:pt>
                <c:pt idx="12707">
                  <c:v>-14984.6875</c:v>
                </c:pt>
                <c:pt idx="12708">
                  <c:v>1390.4375</c:v>
                </c:pt>
                <c:pt idx="12709">
                  <c:v>19259.9375</c:v>
                </c:pt>
                <c:pt idx="12710">
                  <c:v>20500.37109375</c:v>
                </c:pt>
                <c:pt idx="12711">
                  <c:v>16643.2421875</c:v>
                </c:pt>
                <c:pt idx="12712">
                  <c:v>12033.5625</c:v>
                </c:pt>
                <c:pt idx="12713">
                  <c:v>17688.0390625</c:v>
                </c:pt>
                <c:pt idx="12714">
                  <c:v>20447.47265625</c:v>
                </c:pt>
                <c:pt idx="12715">
                  <c:v>19841.82421875</c:v>
                </c:pt>
                <c:pt idx="12716">
                  <c:v>20082.2734375</c:v>
                </c:pt>
                <c:pt idx="12717">
                  <c:v>20605.98046875</c:v>
                </c:pt>
                <c:pt idx="12718">
                  <c:v>19156.84375</c:v>
                </c:pt>
                <c:pt idx="12719">
                  <c:v>18440.8671875</c:v>
                </c:pt>
                <c:pt idx="12720">
                  <c:v>20670.04296875</c:v>
                </c:pt>
                <c:pt idx="12721">
                  <c:v>20158.24609375</c:v>
                </c:pt>
                <c:pt idx="12722">
                  <c:v>17379.296875</c:v>
                </c:pt>
                <c:pt idx="12723">
                  <c:v>14180.6875</c:v>
                </c:pt>
                <c:pt idx="12724">
                  <c:v>22683.1171875</c:v>
                </c:pt>
                <c:pt idx="12725">
                  <c:v>20833.73046875</c:v>
                </c:pt>
                <c:pt idx="12726">
                  <c:v>19084.0625</c:v>
                </c:pt>
                <c:pt idx="12727">
                  <c:v>16923.08984375</c:v>
                </c:pt>
                <c:pt idx="12728">
                  <c:v>14202.0625</c:v>
                </c:pt>
                <c:pt idx="12729">
                  <c:v>13966.3828125</c:v>
                </c:pt>
                <c:pt idx="12730">
                  <c:v>15373.2109375</c:v>
                </c:pt>
                <c:pt idx="12731">
                  <c:v>18830.55859375</c:v>
                </c:pt>
                <c:pt idx="12732">
                  <c:v>22597.21875</c:v>
                </c:pt>
                <c:pt idx="12733">
                  <c:v>21234.25390625</c:v>
                </c:pt>
                <c:pt idx="12734">
                  <c:v>21397.90234375</c:v>
                </c:pt>
                <c:pt idx="12735">
                  <c:v>23670.13671875</c:v>
                </c:pt>
                <c:pt idx="12736">
                  <c:v>24123.2265625</c:v>
                </c:pt>
                <c:pt idx="12737">
                  <c:v>22348.6015625</c:v>
                </c:pt>
                <c:pt idx="12738">
                  <c:v>22902.9140625</c:v>
                </c:pt>
                <c:pt idx="12739">
                  <c:v>15935.7421875</c:v>
                </c:pt>
                <c:pt idx="12740">
                  <c:v>12786.0078125</c:v>
                </c:pt>
                <c:pt idx="12741">
                  <c:v>10704.8203125</c:v>
                </c:pt>
                <c:pt idx="12742">
                  <c:v>15261.375</c:v>
                </c:pt>
                <c:pt idx="12743">
                  <c:v>14176.921875</c:v>
                </c:pt>
                <c:pt idx="12744">
                  <c:v>14186.9140625</c:v>
                </c:pt>
                <c:pt idx="12745">
                  <c:v>13134.6953125</c:v>
                </c:pt>
                <c:pt idx="12746">
                  <c:v>11802.7421875</c:v>
                </c:pt>
                <c:pt idx="12747">
                  <c:v>12411.2265625</c:v>
                </c:pt>
                <c:pt idx="12748">
                  <c:v>12813.77734375</c:v>
                </c:pt>
                <c:pt idx="12749">
                  <c:v>15123.58984375</c:v>
                </c:pt>
                <c:pt idx="12750">
                  <c:v>16095.828125</c:v>
                </c:pt>
                <c:pt idx="12751">
                  <c:v>15071.6875</c:v>
                </c:pt>
                <c:pt idx="12752">
                  <c:v>15608.234375</c:v>
                </c:pt>
                <c:pt idx="12753">
                  <c:v>13469.7109375</c:v>
                </c:pt>
                <c:pt idx="12754">
                  <c:v>24179.13671875</c:v>
                </c:pt>
                <c:pt idx="12755">
                  <c:v>24325.13671875</c:v>
                </c:pt>
                <c:pt idx="12756">
                  <c:v>19058.1171875</c:v>
                </c:pt>
                <c:pt idx="12757">
                  <c:v>22124.8125</c:v>
                </c:pt>
                <c:pt idx="12758">
                  <c:v>22901.70703125</c:v>
                </c:pt>
                <c:pt idx="12759">
                  <c:v>20548.46875</c:v>
                </c:pt>
                <c:pt idx="12760">
                  <c:v>18716.01171875</c:v>
                </c:pt>
                <c:pt idx="12761">
                  <c:v>16225.18359375</c:v>
                </c:pt>
                <c:pt idx="12762">
                  <c:v>17009.4375</c:v>
                </c:pt>
                <c:pt idx="12763">
                  <c:v>19870.484375</c:v>
                </c:pt>
                <c:pt idx="12764">
                  <c:v>23496.2578125</c:v>
                </c:pt>
                <c:pt idx="12765">
                  <c:v>23938.875</c:v>
                </c:pt>
                <c:pt idx="12766">
                  <c:v>20292.2890625</c:v>
                </c:pt>
                <c:pt idx="12767">
                  <c:v>19774.046875</c:v>
                </c:pt>
                <c:pt idx="12768">
                  <c:v>24392.24609375</c:v>
                </c:pt>
                <c:pt idx="12769">
                  <c:v>18975.203125</c:v>
                </c:pt>
                <c:pt idx="12770">
                  <c:v>20245.4140625</c:v>
                </c:pt>
                <c:pt idx="12771">
                  <c:v>20197.9375</c:v>
                </c:pt>
                <c:pt idx="12772">
                  <c:v>20236.0703125</c:v>
                </c:pt>
                <c:pt idx="12773">
                  <c:v>17761.84375</c:v>
                </c:pt>
                <c:pt idx="12774">
                  <c:v>20777.0859375</c:v>
                </c:pt>
                <c:pt idx="12775">
                  <c:v>20921.3671875</c:v>
                </c:pt>
                <c:pt idx="12776">
                  <c:v>16948.6328125</c:v>
                </c:pt>
                <c:pt idx="12777">
                  <c:v>20773.7421875</c:v>
                </c:pt>
                <c:pt idx="12778">
                  <c:v>16777.8515625</c:v>
                </c:pt>
                <c:pt idx="12779">
                  <c:v>14127.984375</c:v>
                </c:pt>
                <c:pt idx="12780">
                  <c:v>20789.1953125</c:v>
                </c:pt>
                <c:pt idx="12781">
                  <c:v>17080.9140625</c:v>
                </c:pt>
                <c:pt idx="12782">
                  <c:v>20483.7265625</c:v>
                </c:pt>
                <c:pt idx="12783">
                  <c:v>19775.8515625</c:v>
                </c:pt>
                <c:pt idx="12784">
                  <c:v>11473.6171875</c:v>
                </c:pt>
                <c:pt idx="12785">
                  <c:v>10680.5703125</c:v>
                </c:pt>
                <c:pt idx="12786">
                  <c:v>10386.1953125</c:v>
                </c:pt>
                <c:pt idx="12787">
                  <c:v>8231.734375</c:v>
                </c:pt>
                <c:pt idx="12788">
                  <c:v>10792.328125</c:v>
                </c:pt>
                <c:pt idx="12789">
                  <c:v>11378.921875</c:v>
                </c:pt>
                <c:pt idx="12790">
                  <c:v>9311.84375</c:v>
                </c:pt>
                <c:pt idx="12791">
                  <c:v>7867.421875</c:v>
                </c:pt>
                <c:pt idx="12792">
                  <c:v>7803.3359375</c:v>
                </c:pt>
                <c:pt idx="12793">
                  <c:v>9503.671875</c:v>
                </c:pt>
                <c:pt idx="12794">
                  <c:v>11980.96484375</c:v>
                </c:pt>
                <c:pt idx="12795">
                  <c:v>11493.9453125</c:v>
                </c:pt>
                <c:pt idx="12796">
                  <c:v>11115.8671875</c:v>
                </c:pt>
                <c:pt idx="12797">
                  <c:v>10259.91015625</c:v>
                </c:pt>
                <c:pt idx="12798">
                  <c:v>10948.08984375</c:v>
                </c:pt>
                <c:pt idx="12799">
                  <c:v>16047.34375</c:v>
                </c:pt>
                <c:pt idx="12800">
                  <c:v>14362.3203125</c:v>
                </c:pt>
                <c:pt idx="12801">
                  <c:v>12388.34375</c:v>
                </c:pt>
                <c:pt idx="12802">
                  <c:v>10314.0859375</c:v>
                </c:pt>
                <c:pt idx="12803">
                  <c:v>9178.7890625</c:v>
                </c:pt>
                <c:pt idx="12804">
                  <c:v>9758.9453125</c:v>
                </c:pt>
                <c:pt idx="12805">
                  <c:v>12317.953125</c:v>
                </c:pt>
                <c:pt idx="12806">
                  <c:v>14144.3828125</c:v>
                </c:pt>
                <c:pt idx="12807">
                  <c:v>16522.2421875</c:v>
                </c:pt>
                <c:pt idx="12808">
                  <c:v>17511.3828125</c:v>
                </c:pt>
                <c:pt idx="12809">
                  <c:v>17744.171875</c:v>
                </c:pt>
                <c:pt idx="12810">
                  <c:v>16701.70703125</c:v>
                </c:pt>
                <c:pt idx="12811">
                  <c:v>18839.10546875</c:v>
                </c:pt>
                <c:pt idx="12812">
                  <c:v>15439.5703125</c:v>
                </c:pt>
                <c:pt idx="12813">
                  <c:v>16875.0390625</c:v>
                </c:pt>
                <c:pt idx="12814">
                  <c:v>18914.171875</c:v>
                </c:pt>
                <c:pt idx="12815">
                  <c:v>18253.1875</c:v>
                </c:pt>
                <c:pt idx="12816">
                  <c:v>17338.9921875</c:v>
                </c:pt>
                <c:pt idx="12817">
                  <c:v>15507.546875</c:v>
                </c:pt>
                <c:pt idx="12818">
                  <c:v>17292.13671875</c:v>
                </c:pt>
                <c:pt idx="12819">
                  <c:v>15029.62109375</c:v>
                </c:pt>
                <c:pt idx="12820">
                  <c:v>13893.40234375</c:v>
                </c:pt>
                <c:pt idx="12821">
                  <c:v>12857.2578125</c:v>
                </c:pt>
                <c:pt idx="12822">
                  <c:v>14401.078125</c:v>
                </c:pt>
                <c:pt idx="12823">
                  <c:v>16656.28515625</c:v>
                </c:pt>
                <c:pt idx="12824">
                  <c:v>18627.36328125</c:v>
                </c:pt>
                <c:pt idx="12825">
                  <c:v>19518.79296875</c:v>
                </c:pt>
                <c:pt idx="12826">
                  <c:v>18402.8046875</c:v>
                </c:pt>
                <c:pt idx="12827">
                  <c:v>18230.80859375</c:v>
                </c:pt>
                <c:pt idx="12828">
                  <c:v>19676.24609375</c:v>
                </c:pt>
                <c:pt idx="12829">
                  <c:v>14084.9765625</c:v>
                </c:pt>
                <c:pt idx="12830">
                  <c:v>13920.09375</c:v>
                </c:pt>
                <c:pt idx="12831">
                  <c:v>14240.6171875</c:v>
                </c:pt>
                <c:pt idx="12832">
                  <c:v>13761.3359375</c:v>
                </c:pt>
                <c:pt idx="12833">
                  <c:v>11318.546875</c:v>
                </c:pt>
                <c:pt idx="12834">
                  <c:v>11225.3046875</c:v>
                </c:pt>
                <c:pt idx="12835">
                  <c:v>12538.4921875</c:v>
                </c:pt>
                <c:pt idx="12836">
                  <c:v>13033.4375</c:v>
                </c:pt>
                <c:pt idx="12837">
                  <c:v>13362.8046875</c:v>
                </c:pt>
                <c:pt idx="12838">
                  <c:v>13707.0546875</c:v>
                </c:pt>
                <c:pt idx="12839">
                  <c:v>15279.140625</c:v>
                </c:pt>
                <c:pt idx="12840">
                  <c:v>15169.7109375</c:v>
                </c:pt>
                <c:pt idx="12841">
                  <c:v>14383.59375</c:v>
                </c:pt>
                <c:pt idx="12842">
                  <c:v>15319.078125</c:v>
                </c:pt>
                <c:pt idx="12843">
                  <c:v>13501.4765625</c:v>
                </c:pt>
                <c:pt idx="12844">
                  <c:v>17903.44921875</c:v>
                </c:pt>
                <c:pt idx="12845">
                  <c:v>17051.5546875</c:v>
                </c:pt>
                <c:pt idx="12846">
                  <c:v>19622.5859375</c:v>
                </c:pt>
                <c:pt idx="12847">
                  <c:v>18396.98828125</c:v>
                </c:pt>
                <c:pt idx="12848">
                  <c:v>17753.5234375</c:v>
                </c:pt>
                <c:pt idx="12849">
                  <c:v>18776.21875</c:v>
                </c:pt>
                <c:pt idx="12850">
                  <c:v>15844.6875</c:v>
                </c:pt>
                <c:pt idx="12851">
                  <c:v>10692.3203125</c:v>
                </c:pt>
                <c:pt idx="12852">
                  <c:v>11230.3203125</c:v>
                </c:pt>
                <c:pt idx="12853">
                  <c:v>19265.0078125</c:v>
                </c:pt>
                <c:pt idx="12854">
                  <c:v>19330.1953125</c:v>
                </c:pt>
                <c:pt idx="12855">
                  <c:v>19396.53125</c:v>
                </c:pt>
                <c:pt idx="12856">
                  <c:v>19657.859375</c:v>
                </c:pt>
                <c:pt idx="12857">
                  <c:v>19145.984375</c:v>
                </c:pt>
                <c:pt idx="12858">
                  <c:v>15370.0625</c:v>
                </c:pt>
                <c:pt idx="12859">
                  <c:v>24617.9765625</c:v>
                </c:pt>
                <c:pt idx="12860">
                  <c:v>21560.859375</c:v>
                </c:pt>
                <c:pt idx="12861">
                  <c:v>17547.8671875</c:v>
                </c:pt>
                <c:pt idx="12862">
                  <c:v>17670.171875</c:v>
                </c:pt>
                <c:pt idx="12863">
                  <c:v>25917.734375</c:v>
                </c:pt>
                <c:pt idx="12864">
                  <c:v>24877.85546875</c:v>
                </c:pt>
                <c:pt idx="12865">
                  <c:v>23780.90625</c:v>
                </c:pt>
                <c:pt idx="12866">
                  <c:v>24111.625</c:v>
                </c:pt>
                <c:pt idx="12867">
                  <c:v>25834.203125</c:v>
                </c:pt>
                <c:pt idx="12868">
                  <c:v>23468.44140625</c:v>
                </c:pt>
                <c:pt idx="12869">
                  <c:v>25823.0703125</c:v>
                </c:pt>
                <c:pt idx="12870">
                  <c:v>20542.3828125</c:v>
                </c:pt>
                <c:pt idx="12871">
                  <c:v>24470.1796875</c:v>
                </c:pt>
                <c:pt idx="12872">
                  <c:v>18760.34375</c:v>
                </c:pt>
                <c:pt idx="12873">
                  <c:v>21295.96875</c:v>
                </c:pt>
                <c:pt idx="12874">
                  <c:v>28120.42578125</c:v>
                </c:pt>
                <c:pt idx="12875">
                  <c:v>26636.44140625</c:v>
                </c:pt>
                <c:pt idx="12876">
                  <c:v>24356.8515625</c:v>
                </c:pt>
                <c:pt idx="12877">
                  <c:v>22600.28125</c:v>
                </c:pt>
                <c:pt idx="12878">
                  <c:v>23481.87109375</c:v>
                </c:pt>
                <c:pt idx="12879">
                  <c:v>26920.9296875</c:v>
                </c:pt>
                <c:pt idx="12880">
                  <c:v>27455.625</c:v>
                </c:pt>
                <c:pt idx="12881">
                  <c:v>27677.07421875</c:v>
                </c:pt>
                <c:pt idx="12882">
                  <c:v>27331.8828125</c:v>
                </c:pt>
                <c:pt idx="12883">
                  <c:v>27358.08984375</c:v>
                </c:pt>
                <c:pt idx="12884">
                  <c:v>27379.58984375</c:v>
                </c:pt>
                <c:pt idx="12885">
                  <c:v>23339.79296875</c:v>
                </c:pt>
                <c:pt idx="12886">
                  <c:v>27823.1953125</c:v>
                </c:pt>
                <c:pt idx="12887">
                  <c:v>26595.2421875</c:v>
                </c:pt>
                <c:pt idx="12888">
                  <c:v>27202.44140625</c:v>
                </c:pt>
                <c:pt idx="12889">
                  <c:v>13139.6171875</c:v>
                </c:pt>
                <c:pt idx="12890">
                  <c:v>15003.15625</c:v>
                </c:pt>
                <c:pt idx="12891">
                  <c:v>15778.9765625</c:v>
                </c:pt>
                <c:pt idx="12892">
                  <c:v>13990.2109375</c:v>
                </c:pt>
                <c:pt idx="12893">
                  <c:v>14075.53125</c:v>
                </c:pt>
                <c:pt idx="12894">
                  <c:v>15611.0078125</c:v>
                </c:pt>
                <c:pt idx="12895">
                  <c:v>15963.4296875</c:v>
                </c:pt>
                <c:pt idx="12896">
                  <c:v>15124.2578125</c:v>
                </c:pt>
                <c:pt idx="12897">
                  <c:v>11395.6015625</c:v>
                </c:pt>
                <c:pt idx="12898">
                  <c:v>8788.7109375</c:v>
                </c:pt>
                <c:pt idx="12899">
                  <c:v>3745.1875</c:v>
                </c:pt>
                <c:pt idx="12900">
                  <c:v>15013.7265625</c:v>
                </c:pt>
                <c:pt idx="12901">
                  <c:v>14126.29296875</c:v>
                </c:pt>
                <c:pt idx="12902">
                  <c:v>13397.73046875</c:v>
                </c:pt>
                <c:pt idx="12903">
                  <c:v>16347.26171875</c:v>
                </c:pt>
                <c:pt idx="12904">
                  <c:v>16752.5234375</c:v>
                </c:pt>
                <c:pt idx="12905">
                  <c:v>16178.87109375</c:v>
                </c:pt>
                <c:pt idx="12906">
                  <c:v>17693.5078125</c:v>
                </c:pt>
                <c:pt idx="12907">
                  <c:v>17297.8984375</c:v>
                </c:pt>
                <c:pt idx="12908">
                  <c:v>16069.5234375</c:v>
                </c:pt>
                <c:pt idx="12909">
                  <c:v>15750.3515625</c:v>
                </c:pt>
                <c:pt idx="12910">
                  <c:v>17661.46875</c:v>
                </c:pt>
                <c:pt idx="12911">
                  <c:v>17701.5625</c:v>
                </c:pt>
                <c:pt idx="12912">
                  <c:v>14322.125</c:v>
                </c:pt>
                <c:pt idx="12913">
                  <c:v>11567.46875</c:v>
                </c:pt>
                <c:pt idx="12914">
                  <c:v>7111.265625</c:v>
                </c:pt>
                <c:pt idx="12915">
                  <c:v>7358.125</c:v>
                </c:pt>
                <c:pt idx="12916">
                  <c:v>13702.953125</c:v>
                </c:pt>
                <c:pt idx="12917">
                  <c:v>15773.2109375</c:v>
                </c:pt>
                <c:pt idx="12918">
                  <c:v>17244.4609375</c:v>
                </c:pt>
                <c:pt idx="12919">
                  <c:v>27596.34765625</c:v>
                </c:pt>
                <c:pt idx="12920">
                  <c:v>26392.29296875</c:v>
                </c:pt>
                <c:pt idx="12921">
                  <c:v>27539.15234375</c:v>
                </c:pt>
                <c:pt idx="12922">
                  <c:v>27684.8125</c:v>
                </c:pt>
                <c:pt idx="12923">
                  <c:v>25302.0234375</c:v>
                </c:pt>
                <c:pt idx="12924">
                  <c:v>26208.63671875</c:v>
                </c:pt>
                <c:pt idx="12925">
                  <c:v>26572.91015625</c:v>
                </c:pt>
                <c:pt idx="12926">
                  <c:v>25721.125</c:v>
                </c:pt>
                <c:pt idx="12927">
                  <c:v>24920.61328125</c:v>
                </c:pt>
                <c:pt idx="12928">
                  <c:v>26170.93359375</c:v>
                </c:pt>
                <c:pt idx="12929">
                  <c:v>25853.546875</c:v>
                </c:pt>
                <c:pt idx="12930">
                  <c:v>26617.60546875</c:v>
                </c:pt>
                <c:pt idx="12931">
                  <c:v>25404.87890625</c:v>
                </c:pt>
                <c:pt idx="12932">
                  <c:v>24917.25</c:v>
                </c:pt>
                <c:pt idx="12933">
                  <c:v>27641.9609375</c:v>
                </c:pt>
                <c:pt idx="12934">
                  <c:v>27496.2421875</c:v>
                </c:pt>
                <c:pt idx="12935">
                  <c:v>25283.5703125</c:v>
                </c:pt>
                <c:pt idx="12936">
                  <c:v>20650.703125</c:v>
                </c:pt>
                <c:pt idx="12937">
                  <c:v>21867.546875</c:v>
                </c:pt>
                <c:pt idx="12938">
                  <c:v>25915.9453125</c:v>
                </c:pt>
                <c:pt idx="12939">
                  <c:v>26836.41015625</c:v>
                </c:pt>
                <c:pt idx="12940">
                  <c:v>24502.76171875</c:v>
                </c:pt>
                <c:pt idx="12941">
                  <c:v>19789.5546875</c:v>
                </c:pt>
                <c:pt idx="12942">
                  <c:v>26759.02734375</c:v>
                </c:pt>
                <c:pt idx="12943">
                  <c:v>24411.5234375</c:v>
                </c:pt>
                <c:pt idx="12944">
                  <c:v>25940.48046875</c:v>
                </c:pt>
                <c:pt idx="12945">
                  <c:v>23103.0546875</c:v>
                </c:pt>
                <c:pt idx="12946">
                  <c:v>19071.28125</c:v>
                </c:pt>
                <c:pt idx="12947">
                  <c:v>21026.96875</c:v>
                </c:pt>
                <c:pt idx="12948">
                  <c:v>27153.83984375</c:v>
                </c:pt>
                <c:pt idx="12949">
                  <c:v>21225.9765625</c:v>
                </c:pt>
                <c:pt idx="12950">
                  <c:v>19322.3203125</c:v>
                </c:pt>
                <c:pt idx="12951">
                  <c:v>16683.75</c:v>
                </c:pt>
                <c:pt idx="12952">
                  <c:v>15491.8828125</c:v>
                </c:pt>
                <c:pt idx="12953">
                  <c:v>9859.65625</c:v>
                </c:pt>
                <c:pt idx="12954">
                  <c:v>11924.53125</c:v>
                </c:pt>
                <c:pt idx="12955">
                  <c:v>20246.9921875</c:v>
                </c:pt>
                <c:pt idx="12956">
                  <c:v>20959.40625</c:v>
                </c:pt>
                <c:pt idx="12957">
                  <c:v>19251.5859375</c:v>
                </c:pt>
                <c:pt idx="12958">
                  <c:v>17191.0859375</c:v>
                </c:pt>
                <c:pt idx="12959">
                  <c:v>15237.46875</c:v>
                </c:pt>
                <c:pt idx="12960">
                  <c:v>14238.6640625</c:v>
                </c:pt>
                <c:pt idx="12961">
                  <c:v>15446.62890625</c:v>
                </c:pt>
                <c:pt idx="12962">
                  <c:v>18076.58203125</c:v>
                </c:pt>
                <c:pt idx="12963">
                  <c:v>20685.33984375</c:v>
                </c:pt>
                <c:pt idx="12964">
                  <c:v>26305.62109375</c:v>
                </c:pt>
                <c:pt idx="12965">
                  <c:v>26383.34375</c:v>
                </c:pt>
                <c:pt idx="12966">
                  <c:v>25682.59375</c:v>
                </c:pt>
                <c:pt idx="12967">
                  <c:v>22436.5625</c:v>
                </c:pt>
                <c:pt idx="12968">
                  <c:v>18593.84375</c:v>
                </c:pt>
                <c:pt idx="12969">
                  <c:v>19170.7734375</c:v>
                </c:pt>
                <c:pt idx="12970">
                  <c:v>26130.63671875</c:v>
                </c:pt>
                <c:pt idx="12971">
                  <c:v>21686.80078125</c:v>
                </c:pt>
                <c:pt idx="12972">
                  <c:v>16336.6328125</c:v>
                </c:pt>
                <c:pt idx="12973">
                  <c:v>22733.26171875</c:v>
                </c:pt>
                <c:pt idx="12974">
                  <c:v>22379.3203125</c:v>
                </c:pt>
                <c:pt idx="12975">
                  <c:v>25561.9375</c:v>
                </c:pt>
                <c:pt idx="12976">
                  <c:v>23567.90625</c:v>
                </c:pt>
                <c:pt idx="12977">
                  <c:v>24627.3046875</c:v>
                </c:pt>
                <c:pt idx="12978">
                  <c:v>20970.6484375</c:v>
                </c:pt>
                <c:pt idx="12979">
                  <c:v>20747.71875</c:v>
                </c:pt>
                <c:pt idx="12980">
                  <c:v>22349.390625</c:v>
                </c:pt>
                <c:pt idx="12981">
                  <c:v>22046.8671875</c:v>
                </c:pt>
                <c:pt idx="12982">
                  <c:v>22412.484375</c:v>
                </c:pt>
                <c:pt idx="12983">
                  <c:v>21481.0625</c:v>
                </c:pt>
                <c:pt idx="12984">
                  <c:v>20065.3515625</c:v>
                </c:pt>
                <c:pt idx="12985">
                  <c:v>19359.3828125</c:v>
                </c:pt>
                <c:pt idx="12986">
                  <c:v>18558.2109375</c:v>
                </c:pt>
                <c:pt idx="12987">
                  <c:v>18760.15625</c:v>
                </c:pt>
                <c:pt idx="12988">
                  <c:v>19955.5625</c:v>
                </c:pt>
                <c:pt idx="12989">
                  <c:v>20719.390625</c:v>
                </c:pt>
                <c:pt idx="12990">
                  <c:v>22037.921875</c:v>
                </c:pt>
                <c:pt idx="12991">
                  <c:v>22042.71875</c:v>
                </c:pt>
                <c:pt idx="12992">
                  <c:v>21011.9609375</c:v>
                </c:pt>
                <c:pt idx="12993">
                  <c:v>21435.4375</c:v>
                </c:pt>
                <c:pt idx="12994">
                  <c:v>16097.375</c:v>
                </c:pt>
                <c:pt idx="12995">
                  <c:v>15514.4453125</c:v>
                </c:pt>
                <c:pt idx="12996">
                  <c:v>14414.6640625</c:v>
                </c:pt>
                <c:pt idx="12997">
                  <c:v>12179.203125</c:v>
                </c:pt>
                <c:pt idx="12998">
                  <c:v>12969.1640625</c:v>
                </c:pt>
                <c:pt idx="12999">
                  <c:v>13848.0546875</c:v>
                </c:pt>
                <c:pt idx="13000">
                  <c:v>12228.65625</c:v>
                </c:pt>
                <c:pt idx="13001">
                  <c:v>11492.8984375</c:v>
                </c:pt>
                <c:pt idx="13002">
                  <c:v>12118.40625</c:v>
                </c:pt>
                <c:pt idx="13003">
                  <c:v>12967.8203125</c:v>
                </c:pt>
                <c:pt idx="13004">
                  <c:v>12931.53125</c:v>
                </c:pt>
                <c:pt idx="13005">
                  <c:v>12237.828125</c:v>
                </c:pt>
                <c:pt idx="13006">
                  <c:v>13173.625</c:v>
                </c:pt>
                <c:pt idx="13007">
                  <c:v>11292.796875</c:v>
                </c:pt>
                <c:pt idx="13008">
                  <c:v>15066.5078125</c:v>
                </c:pt>
                <c:pt idx="13009">
                  <c:v>28470.96484375</c:v>
                </c:pt>
                <c:pt idx="13010">
                  <c:v>27681.68359375</c:v>
                </c:pt>
                <c:pt idx="13011">
                  <c:v>29413.28125</c:v>
                </c:pt>
                <c:pt idx="13012">
                  <c:v>26607.84765625</c:v>
                </c:pt>
                <c:pt idx="13013">
                  <c:v>28832.703125</c:v>
                </c:pt>
                <c:pt idx="13014">
                  <c:v>28465.94921875</c:v>
                </c:pt>
                <c:pt idx="13015">
                  <c:v>28128.16015625</c:v>
                </c:pt>
                <c:pt idx="13016">
                  <c:v>29496.37109375</c:v>
                </c:pt>
                <c:pt idx="13017">
                  <c:v>29211.61328125</c:v>
                </c:pt>
                <c:pt idx="13018">
                  <c:v>29467.078125</c:v>
                </c:pt>
                <c:pt idx="13019">
                  <c:v>28334.83984375</c:v>
                </c:pt>
                <c:pt idx="13020">
                  <c:v>28517.11328125</c:v>
                </c:pt>
                <c:pt idx="13021">
                  <c:v>28472.15625</c:v>
                </c:pt>
                <c:pt idx="13022">
                  <c:v>26773.359375</c:v>
                </c:pt>
                <c:pt idx="13023">
                  <c:v>29269.4609375</c:v>
                </c:pt>
                <c:pt idx="13024">
                  <c:v>15357.40625</c:v>
                </c:pt>
                <c:pt idx="13025">
                  <c:v>14566.6015625</c:v>
                </c:pt>
                <c:pt idx="13026">
                  <c:v>13377.234375</c:v>
                </c:pt>
                <c:pt idx="13027">
                  <c:v>11316.703125</c:v>
                </c:pt>
                <c:pt idx="13028">
                  <c:v>10954.953125</c:v>
                </c:pt>
                <c:pt idx="13029">
                  <c:v>11913.25</c:v>
                </c:pt>
                <c:pt idx="13030">
                  <c:v>13697.6015625</c:v>
                </c:pt>
                <c:pt idx="13031">
                  <c:v>14483.3828125</c:v>
                </c:pt>
                <c:pt idx="13032">
                  <c:v>11307.2890625</c:v>
                </c:pt>
                <c:pt idx="13033">
                  <c:v>11744.046875</c:v>
                </c:pt>
                <c:pt idx="13034">
                  <c:v>15053.4921875</c:v>
                </c:pt>
                <c:pt idx="13035">
                  <c:v>15755.61328125</c:v>
                </c:pt>
                <c:pt idx="13036">
                  <c:v>13662.51953125</c:v>
                </c:pt>
                <c:pt idx="13037">
                  <c:v>12771.2109375</c:v>
                </c:pt>
                <c:pt idx="13038">
                  <c:v>12969.23046875</c:v>
                </c:pt>
                <c:pt idx="13039">
                  <c:v>18727.5390625</c:v>
                </c:pt>
                <c:pt idx="13040">
                  <c:v>18041.53125</c:v>
                </c:pt>
                <c:pt idx="13041">
                  <c:v>20282.5625</c:v>
                </c:pt>
                <c:pt idx="13042">
                  <c:v>19661.71875</c:v>
                </c:pt>
                <c:pt idx="13043">
                  <c:v>17716.71875</c:v>
                </c:pt>
                <c:pt idx="13044">
                  <c:v>17306.71875</c:v>
                </c:pt>
                <c:pt idx="13045">
                  <c:v>20339.1171875</c:v>
                </c:pt>
                <c:pt idx="13046">
                  <c:v>17451.5625</c:v>
                </c:pt>
                <c:pt idx="13047">
                  <c:v>15055.9765625</c:v>
                </c:pt>
                <c:pt idx="13048">
                  <c:v>8910.2109375</c:v>
                </c:pt>
                <c:pt idx="13049">
                  <c:v>9832.8359375</c:v>
                </c:pt>
                <c:pt idx="13050">
                  <c:v>17094.921875</c:v>
                </c:pt>
                <c:pt idx="13051">
                  <c:v>18510.6015625</c:v>
                </c:pt>
                <c:pt idx="13052">
                  <c:v>20418.328125</c:v>
                </c:pt>
                <c:pt idx="13053">
                  <c:v>17923.8203125</c:v>
                </c:pt>
                <c:pt idx="13054">
                  <c:v>3325.2109375</c:v>
                </c:pt>
                <c:pt idx="13055">
                  <c:v>5912.9140625</c:v>
                </c:pt>
                <c:pt idx="13056">
                  <c:v>-1400.2890625</c:v>
                </c:pt>
                <c:pt idx="13057">
                  <c:v>-6494.34375</c:v>
                </c:pt>
                <c:pt idx="13058">
                  <c:v>-4601.8203125</c:v>
                </c:pt>
                <c:pt idx="13059">
                  <c:v>-4200.9140625</c:v>
                </c:pt>
                <c:pt idx="13060">
                  <c:v>-6128.0859375</c:v>
                </c:pt>
                <c:pt idx="13061">
                  <c:v>-4230.8671875</c:v>
                </c:pt>
                <c:pt idx="13062">
                  <c:v>-1976.5625</c:v>
                </c:pt>
                <c:pt idx="13063">
                  <c:v>-2757.34375</c:v>
                </c:pt>
                <c:pt idx="13064">
                  <c:v>-4615.4140625</c:v>
                </c:pt>
                <c:pt idx="13065">
                  <c:v>-8228.9140625</c:v>
                </c:pt>
                <c:pt idx="13066">
                  <c:v>-8567.6875</c:v>
                </c:pt>
                <c:pt idx="13067">
                  <c:v>-10433.5625</c:v>
                </c:pt>
                <c:pt idx="13068">
                  <c:v>2805.2734375</c:v>
                </c:pt>
                <c:pt idx="13069">
                  <c:v>9218.46875</c:v>
                </c:pt>
                <c:pt idx="13070">
                  <c:v>9645.2578125</c:v>
                </c:pt>
                <c:pt idx="13071">
                  <c:v>7501.640625</c:v>
                </c:pt>
                <c:pt idx="13072">
                  <c:v>6169.03125</c:v>
                </c:pt>
                <c:pt idx="13073">
                  <c:v>6119.8515625</c:v>
                </c:pt>
                <c:pt idx="13074">
                  <c:v>5038.84375</c:v>
                </c:pt>
                <c:pt idx="13075">
                  <c:v>6975.0703125</c:v>
                </c:pt>
                <c:pt idx="13076">
                  <c:v>8215.640625</c:v>
                </c:pt>
                <c:pt idx="13077">
                  <c:v>9049.6640625</c:v>
                </c:pt>
                <c:pt idx="13078">
                  <c:v>4851.3984375</c:v>
                </c:pt>
                <c:pt idx="13079">
                  <c:v>1822.7578125</c:v>
                </c:pt>
                <c:pt idx="13080">
                  <c:v>-2193.4609375</c:v>
                </c:pt>
                <c:pt idx="13081">
                  <c:v>10132.2109375</c:v>
                </c:pt>
                <c:pt idx="13082">
                  <c:v>9868.9453125</c:v>
                </c:pt>
                <c:pt idx="13083">
                  <c:v>9323.7265625</c:v>
                </c:pt>
                <c:pt idx="13084">
                  <c:v>20228.6953125</c:v>
                </c:pt>
                <c:pt idx="13085">
                  <c:v>20014.28125</c:v>
                </c:pt>
                <c:pt idx="13086">
                  <c:v>20043.5625</c:v>
                </c:pt>
                <c:pt idx="13087">
                  <c:v>15929.546875</c:v>
                </c:pt>
                <c:pt idx="13088">
                  <c:v>18339.15625</c:v>
                </c:pt>
                <c:pt idx="13089">
                  <c:v>16716.984375</c:v>
                </c:pt>
                <c:pt idx="13090">
                  <c:v>16260.7421875</c:v>
                </c:pt>
                <c:pt idx="13091">
                  <c:v>16242.5625</c:v>
                </c:pt>
                <c:pt idx="13092">
                  <c:v>16895.7734375</c:v>
                </c:pt>
                <c:pt idx="13093">
                  <c:v>20098.29296875</c:v>
                </c:pt>
                <c:pt idx="13094">
                  <c:v>19306.16796875</c:v>
                </c:pt>
                <c:pt idx="13095">
                  <c:v>19569.3125</c:v>
                </c:pt>
                <c:pt idx="13096">
                  <c:v>18125.90625</c:v>
                </c:pt>
                <c:pt idx="13097">
                  <c:v>18124.078125</c:v>
                </c:pt>
                <c:pt idx="13098">
                  <c:v>19857.8671875</c:v>
                </c:pt>
                <c:pt idx="13099">
                  <c:v>28077.3671875</c:v>
                </c:pt>
                <c:pt idx="13100">
                  <c:v>27653.14453125</c:v>
                </c:pt>
                <c:pt idx="13101">
                  <c:v>26231.19140625</c:v>
                </c:pt>
                <c:pt idx="13102">
                  <c:v>28203.47265625</c:v>
                </c:pt>
                <c:pt idx="13103">
                  <c:v>28236.94140625</c:v>
                </c:pt>
                <c:pt idx="13104">
                  <c:v>27308.1875</c:v>
                </c:pt>
                <c:pt idx="13105">
                  <c:v>27002.20703125</c:v>
                </c:pt>
                <c:pt idx="13106">
                  <c:v>26887.33984375</c:v>
                </c:pt>
                <c:pt idx="13107">
                  <c:v>27965.9296875</c:v>
                </c:pt>
                <c:pt idx="13108">
                  <c:v>28781.6640625</c:v>
                </c:pt>
                <c:pt idx="13109">
                  <c:v>26321.59375</c:v>
                </c:pt>
                <c:pt idx="13110">
                  <c:v>26125.69140625</c:v>
                </c:pt>
                <c:pt idx="13111">
                  <c:v>28174.43359375</c:v>
                </c:pt>
                <c:pt idx="13112">
                  <c:v>27803.3125</c:v>
                </c:pt>
                <c:pt idx="13113">
                  <c:v>27694.546875</c:v>
                </c:pt>
                <c:pt idx="13114">
                  <c:v>19837.953125</c:v>
                </c:pt>
                <c:pt idx="13115">
                  <c:v>17568.2578125</c:v>
                </c:pt>
                <c:pt idx="13116">
                  <c:v>16839.3515625</c:v>
                </c:pt>
                <c:pt idx="13117">
                  <c:v>16529.28515625</c:v>
                </c:pt>
                <c:pt idx="13118">
                  <c:v>17395.12890625</c:v>
                </c:pt>
                <c:pt idx="13119">
                  <c:v>19906.46875</c:v>
                </c:pt>
                <c:pt idx="13120">
                  <c:v>18569.95703125</c:v>
                </c:pt>
                <c:pt idx="13121">
                  <c:v>20519.19921875</c:v>
                </c:pt>
                <c:pt idx="13122">
                  <c:v>19007.9453125</c:v>
                </c:pt>
                <c:pt idx="13123">
                  <c:v>18865.421875</c:v>
                </c:pt>
                <c:pt idx="13124">
                  <c:v>20631.05078125</c:v>
                </c:pt>
                <c:pt idx="13125">
                  <c:v>20266.0078125</c:v>
                </c:pt>
                <c:pt idx="13126">
                  <c:v>19995.02734375</c:v>
                </c:pt>
                <c:pt idx="13127">
                  <c:v>18030.3515625</c:v>
                </c:pt>
                <c:pt idx="13128">
                  <c:v>17477.5234375</c:v>
                </c:pt>
                <c:pt idx="13129">
                  <c:v>18013.4921875</c:v>
                </c:pt>
                <c:pt idx="13130">
                  <c:v>14533.2265625</c:v>
                </c:pt>
                <c:pt idx="13131">
                  <c:v>12481.6953125</c:v>
                </c:pt>
                <c:pt idx="13132">
                  <c:v>7568.703125</c:v>
                </c:pt>
                <c:pt idx="13133">
                  <c:v>9663.5078125</c:v>
                </c:pt>
                <c:pt idx="13134">
                  <c:v>16386.1328125</c:v>
                </c:pt>
                <c:pt idx="13135">
                  <c:v>16520.828125</c:v>
                </c:pt>
                <c:pt idx="13136">
                  <c:v>14668.40625</c:v>
                </c:pt>
                <c:pt idx="13137">
                  <c:v>12817.7578125</c:v>
                </c:pt>
                <c:pt idx="13138">
                  <c:v>11074.3046875</c:v>
                </c:pt>
                <c:pt idx="13139">
                  <c:v>10917.3203125</c:v>
                </c:pt>
                <c:pt idx="13140">
                  <c:v>13542.0390625</c:v>
                </c:pt>
                <c:pt idx="13141">
                  <c:v>15954.0703125</c:v>
                </c:pt>
                <c:pt idx="13142">
                  <c:v>18502.1796875</c:v>
                </c:pt>
                <c:pt idx="13143">
                  <c:v>18404.5234375</c:v>
                </c:pt>
                <c:pt idx="13144">
                  <c:v>22627.875</c:v>
                </c:pt>
                <c:pt idx="13145">
                  <c:v>22184</c:v>
                </c:pt>
                <c:pt idx="13146">
                  <c:v>21818.8203125</c:v>
                </c:pt>
                <c:pt idx="13147">
                  <c:v>21257.8515625</c:v>
                </c:pt>
                <c:pt idx="13148">
                  <c:v>22713.96875</c:v>
                </c:pt>
                <c:pt idx="13149">
                  <c:v>22123.0234375</c:v>
                </c:pt>
                <c:pt idx="13150">
                  <c:v>21192.64453125</c:v>
                </c:pt>
                <c:pt idx="13151">
                  <c:v>21142.8359375</c:v>
                </c:pt>
                <c:pt idx="13152">
                  <c:v>22999.9296875</c:v>
                </c:pt>
                <c:pt idx="13153">
                  <c:v>22728.4140625</c:v>
                </c:pt>
                <c:pt idx="13154">
                  <c:v>22587.3203125</c:v>
                </c:pt>
                <c:pt idx="13155">
                  <c:v>21685.84375</c:v>
                </c:pt>
                <c:pt idx="13156">
                  <c:v>19701.875</c:v>
                </c:pt>
                <c:pt idx="13157">
                  <c:v>15860.796875</c:v>
                </c:pt>
                <c:pt idx="13158">
                  <c:v>19386.9296875</c:v>
                </c:pt>
                <c:pt idx="13159">
                  <c:v>14501.125</c:v>
                </c:pt>
                <c:pt idx="13160">
                  <c:v>14198.515625</c:v>
                </c:pt>
                <c:pt idx="13161">
                  <c:v>14099.234375</c:v>
                </c:pt>
                <c:pt idx="13162">
                  <c:v>13387.3359375</c:v>
                </c:pt>
                <c:pt idx="13163">
                  <c:v>11841.8515625</c:v>
                </c:pt>
                <c:pt idx="13164">
                  <c:v>8769.5546875</c:v>
                </c:pt>
                <c:pt idx="13165">
                  <c:v>8429.2734375</c:v>
                </c:pt>
                <c:pt idx="13166">
                  <c:v>9737.890625</c:v>
                </c:pt>
                <c:pt idx="13167">
                  <c:v>12157.8046875</c:v>
                </c:pt>
                <c:pt idx="13168">
                  <c:v>13063.8359375</c:v>
                </c:pt>
                <c:pt idx="13169">
                  <c:v>13172.6171875</c:v>
                </c:pt>
                <c:pt idx="13170">
                  <c:v>11047.765625</c:v>
                </c:pt>
                <c:pt idx="13171">
                  <c:v>8296.734375</c:v>
                </c:pt>
                <c:pt idx="13172">
                  <c:v>13057.8046875</c:v>
                </c:pt>
                <c:pt idx="13173">
                  <c:v>12646.1875</c:v>
                </c:pt>
                <c:pt idx="13174">
                  <c:v>18820.609375</c:v>
                </c:pt>
                <c:pt idx="13175">
                  <c:v>16901.171875</c:v>
                </c:pt>
                <c:pt idx="13176">
                  <c:v>14284.0234375</c:v>
                </c:pt>
                <c:pt idx="13177">
                  <c:v>13039.609375</c:v>
                </c:pt>
                <c:pt idx="13178">
                  <c:v>12224.25</c:v>
                </c:pt>
                <c:pt idx="13179">
                  <c:v>12693.71875</c:v>
                </c:pt>
                <c:pt idx="13180">
                  <c:v>15441.5</c:v>
                </c:pt>
                <c:pt idx="13181">
                  <c:v>17478.9140625</c:v>
                </c:pt>
                <c:pt idx="13182">
                  <c:v>20288.8046875</c:v>
                </c:pt>
                <c:pt idx="13183">
                  <c:v>21225.2578125</c:v>
                </c:pt>
                <c:pt idx="13184">
                  <c:v>22017.734375</c:v>
                </c:pt>
                <c:pt idx="13185">
                  <c:v>20625.0625</c:v>
                </c:pt>
                <c:pt idx="13186">
                  <c:v>18979.44140625</c:v>
                </c:pt>
                <c:pt idx="13187">
                  <c:v>19336.1328125</c:v>
                </c:pt>
                <c:pt idx="13188">
                  <c:v>21818.53515625</c:v>
                </c:pt>
                <c:pt idx="13189">
                  <c:v>18763.6015625</c:v>
                </c:pt>
                <c:pt idx="13190">
                  <c:v>17705.109375</c:v>
                </c:pt>
                <c:pt idx="13191">
                  <c:v>15788.375</c:v>
                </c:pt>
                <c:pt idx="13192">
                  <c:v>13726.6875</c:v>
                </c:pt>
                <c:pt idx="13193">
                  <c:v>11767.4296875</c:v>
                </c:pt>
                <c:pt idx="13194">
                  <c:v>12127.53125</c:v>
                </c:pt>
                <c:pt idx="13195">
                  <c:v>14908.1171875</c:v>
                </c:pt>
                <c:pt idx="13196">
                  <c:v>17325.390625</c:v>
                </c:pt>
                <c:pt idx="13197">
                  <c:v>18362.8046875</c:v>
                </c:pt>
                <c:pt idx="13198">
                  <c:v>19486.765625</c:v>
                </c:pt>
                <c:pt idx="13199">
                  <c:v>19827.328125</c:v>
                </c:pt>
                <c:pt idx="13200">
                  <c:v>16653.484375</c:v>
                </c:pt>
                <c:pt idx="13201">
                  <c:v>14407.1328125</c:v>
                </c:pt>
                <c:pt idx="13202">
                  <c:v>11389.75</c:v>
                </c:pt>
                <c:pt idx="13203">
                  <c:v>18634.3828125</c:v>
                </c:pt>
                <c:pt idx="13204">
                  <c:v>26309.6640625</c:v>
                </c:pt>
                <c:pt idx="13205">
                  <c:v>25339.1796875</c:v>
                </c:pt>
                <c:pt idx="13206">
                  <c:v>24802.68359375</c:v>
                </c:pt>
                <c:pt idx="13207">
                  <c:v>25444.078125</c:v>
                </c:pt>
                <c:pt idx="13208">
                  <c:v>24587.7109375</c:v>
                </c:pt>
                <c:pt idx="13209">
                  <c:v>24625.20703125</c:v>
                </c:pt>
                <c:pt idx="13210">
                  <c:v>26594.87890625</c:v>
                </c:pt>
                <c:pt idx="13211">
                  <c:v>21808.58203125</c:v>
                </c:pt>
                <c:pt idx="13212">
                  <c:v>25768.2578125</c:v>
                </c:pt>
                <c:pt idx="13213">
                  <c:v>26537.43359375</c:v>
                </c:pt>
                <c:pt idx="13214">
                  <c:v>26513.56640625</c:v>
                </c:pt>
                <c:pt idx="13215">
                  <c:v>25024.98828125</c:v>
                </c:pt>
                <c:pt idx="13216">
                  <c:v>25367.1484375</c:v>
                </c:pt>
                <c:pt idx="13217">
                  <c:v>26684.60546875</c:v>
                </c:pt>
                <c:pt idx="13218">
                  <c:v>24608.50390625</c:v>
                </c:pt>
                <c:pt idx="13219">
                  <c:v>11628.1953125</c:v>
                </c:pt>
                <c:pt idx="13220">
                  <c:v>9423.4375</c:v>
                </c:pt>
                <c:pt idx="13221">
                  <c:v>5541.671875</c:v>
                </c:pt>
                <c:pt idx="13222">
                  <c:v>2947.3984375</c:v>
                </c:pt>
                <c:pt idx="13223">
                  <c:v>2602.1171875</c:v>
                </c:pt>
                <c:pt idx="13224">
                  <c:v>2219.828125</c:v>
                </c:pt>
                <c:pt idx="13225">
                  <c:v>2842.6171875</c:v>
                </c:pt>
                <c:pt idx="13226">
                  <c:v>2729.5078125</c:v>
                </c:pt>
                <c:pt idx="13227">
                  <c:v>3301.2578125</c:v>
                </c:pt>
                <c:pt idx="13228">
                  <c:v>3518.015625</c:v>
                </c:pt>
                <c:pt idx="13229">
                  <c:v>3702.3125</c:v>
                </c:pt>
                <c:pt idx="13230">
                  <c:v>2643.2109375</c:v>
                </c:pt>
                <c:pt idx="13231">
                  <c:v>3486.171875</c:v>
                </c:pt>
                <c:pt idx="13232">
                  <c:v>-1293.6640625</c:v>
                </c:pt>
                <c:pt idx="13233">
                  <c:v>8831.6953125</c:v>
                </c:pt>
                <c:pt idx="13234">
                  <c:v>23831.1328125</c:v>
                </c:pt>
                <c:pt idx="13235">
                  <c:v>20713.2421875</c:v>
                </c:pt>
                <c:pt idx="13236">
                  <c:v>15895.9296875</c:v>
                </c:pt>
                <c:pt idx="13237">
                  <c:v>15464.15625</c:v>
                </c:pt>
                <c:pt idx="13238">
                  <c:v>23527.921875</c:v>
                </c:pt>
                <c:pt idx="13239">
                  <c:v>23675.1484375</c:v>
                </c:pt>
                <c:pt idx="13240">
                  <c:v>23608.1484375</c:v>
                </c:pt>
                <c:pt idx="13241">
                  <c:v>23801.6875</c:v>
                </c:pt>
                <c:pt idx="13242">
                  <c:v>23878.1328125</c:v>
                </c:pt>
                <c:pt idx="13243">
                  <c:v>21287.4765625</c:v>
                </c:pt>
                <c:pt idx="13244">
                  <c:v>20135.46875</c:v>
                </c:pt>
                <c:pt idx="13245">
                  <c:v>24057.6328125</c:v>
                </c:pt>
                <c:pt idx="13246">
                  <c:v>21152.671875</c:v>
                </c:pt>
                <c:pt idx="13247">
                  <c:v>16808.375</c:v>
                </c:pt>
                <c:pt idx="13248">
                  <c:v>17641.1328125</c:v>
                </c:pt>
                <c:pt idx="13249">
                  <c:v>22779.0078125</c:v>
                </c:pt>
                <c:pt idx="13250">
                  <c:v>20250.359375</c:v>
                </c:pt>
                <c:pt idx="13251">
                  <c:v>19456.9140625</c:v>
                </c:pt>
                <c:pt idx="13252">
                  <c:v>22617.36328125</c:v>
                </c:pt>
                <c:pt idx="13253">
                  <c:v>22056.2421875</c:v>
                </c:pt>
                <c:pt idx="13254">
                  <c:v>19290.828125</c:v>
                </c:pt>
                <c:pt idx="13255">
                  <c:v>23643.68359375</c:v>
                </c:pt>
                <c:pt idx="13256">
                  <c:v>23127.421875</c:v>
                </c:pt>
                <c:pt idx="13257">
                  <c:v>21973.86328125</c:v>
                </c:pt>
                <c:pt idx="13258">
                  <c:v>22272.90234375</c:v>
                </c:pt>
                <c:pt idx="13259">
                  <c:v>21349.59375</c:v>
                </c:pt>
                <c:pt idx="13260">
                  <c:v>19362.4140625</c:v>
                </c:pt>
                <c:pt idx="13261">
                  <c:v>23835.13671875</c:v>
                </c:pt>
                <c:pt idx="13262">
                  <c:v>23546.30859375</c:v>
                </c:pt>
                <c:pt idx="13263">
                  <c:v>23341.9609375</c:v>
                </c:pt>
                <c:pt idx="13264">
                  <c:v>26492.19140625</c:v>
                </c:pt>
                <c:pt idx="13265">
                  <c:v>25762.6171875</c:v>
                </c:pt>
                <c:pt idx="13266">
                  <c:v>25785.07421875</c:v>
                </c:pt>
                <c:pt idx="13267">
                  <c:v>25714.54296875</c:v>
                </c:pt>
                <c:pt idx="13268">
                  <c:v>26801.06640625</c:v>
                </c:pt>
                <c:pt idx="13269">
                  <c:v>25992.6953125</c:v>
                </c:pt>
                <c:pt idx="13270">
                  <c:v>24725.0390625</c:v>
                </c:pt>
                <c:pt idx="13271">
                  <c:v>24074.8671875</c:v>
                </c:pt>
                <c:pt idx="13272">
                  <c:v>25774.6953125</c:v>
                </c:pt>
                <c:pt idx="13273">
                  <c:v>26554.8515625</c:v>
                </c:pt>
                <c:pt idx="13274">
                  <c:v>26596.18359375</c:v>
                </c:pt>
                <c:pt idx="13275">
                  <c:v>26416.1484375</c:v>
                </c:pt>
                <c:pt idx="13276">
                  <c:v>26122.4375</c:v>
                </c:pt>
                <c:pt idx="13277">
                  <c:v>26507.265625</c:v>
                </c:pt>
                <c:pt idx="13278">
                  <c:v>26531.171875</c:v>
                </c:pt>
                <c:pt idx="13279">
                  <c:v>27271.61328125</c:v>
                </c:pt>
                <c:pt idx="13280">
                  <c:v>27018.7265625</c:v>
                </c:pt>
                <c:pt idx="13281">
                  <c:v>25533.51953125</c:v>
                </c:pt>
                <c:pt idx="13282">
                  <c:v>27611.49609375</c:v>
                </c:pt>
                <c:pt idx="13283">
                  <c:v>27300.921875</c:v>
                </c:pt>
                <c:pt idx="13284">
                  <c:v>26463.25</c:v>
                </c:pt>
                <c:pt idx="13285">
                  <c:v>26500.65234375</c:v>
                </c:pt>
                <c:pt idx="13286">
                  <c:v>27184.53125</c:v>
                </c:pt>
                <c:pt idx="13287">
                  <c:v>24587.87109375</c:v>
                </c:pt>
                <c:pt idx="13288">
                  <c:v>24688.9921875</c:v>
                </c:pt>
                <c:pt idx="13289">
                  <c:v>26431.78515625</c:v>
                </c:pt>
                <c:pt idx="13290">
                  <c:v>25518.19140625</c:v>
                </c:pt>
                <c:pt idx="13291">
                  <c:v>26118.80859375</c:v>
                </c:pt>
                <c:pt idx="13292">
                  <c:v>26099.78125</c:v>
                </c:pt>
                <c:pt idx="13293">
                  <c:v>27647.59375</c:v>
                </c:pt>
                <c:pt idx="13294">
                  <c:v>23340.76171875</c:v>
                </c:pt>
                <c:pt idx="13295">
                  <c:v>26486.21484375</c:v>
                </c:pt>
                <c:pt idx="13296">
                  <c:v>24003.8203125</c:v>
                </c:pt>
                <c:pt idx="13297">
                  <c:v>19335.7109375</c:v>
                </c:pt>
                <c:pt idx="13298">
                  <c:v>14852.3515625</c:v>
                </c:pt>
                <c:pt idx="13299">
                  <c:v>20435.6484375</c:v>
                </c:pt>
                <c:pt idx="13300">
                  <c:v>25330.859375</c:v>
                </c:pt>
                <c:pt idx="13301">
                  <c:v>24866.76953125</c:v>
                </c:pt>
                <c:pt idx="13302">
                  <c:v>25584.546875</c:v>
                </c:pt>
                <c:pt idx="13303">
                  <c:v>25095.328125</c:v>
                </c:pt>
                <c:pt idx="13304">
                  <c:v>25842.3671875</c:v>
                </c:pt>
                <c:pt idx="13305">
                  <c:v>25721.47265625</c:v>
                </c:pt>
                <c:pt idx="13306">
                  <c:v>25360.28125</c:v>
                </c:pt>
                <c:pt idx="13307">
                  <c:v>23832.1875</c:v>
                </c:pt>
                <c:pt idx="13308">
                  <c:v>21114.91015625</c:v>
                </c:pt>
                <c:pt idx="13309">
                  <c:v>7065.59375</c:v>
                </c:pt>
                <c:pt idx="13310">
                  <c:v>7081.9765625</c:v>
                </c:pt>
                <c:pt idx="13311">
                  <c:v>3486.84375</c:v>
                </c:pt>
                <c:pt idx="13312">
                  <c:v>2153.6484375</c:v>
                </c:pt>
                <c:pt idx="13313">
                  <c:v>3659.171875</c:v>
                </c:pt>
                <c:pt idx="13314">
                  <c:v>3013.609375</c:v>
                </c:pt>
                <c:pt idx="13315">
                  <c:v>3005.8515625</c:v>
                </c:pt>
                <c:pt idx="13316">
                  <c:v>4063.4375</c:v>
                </c:pt>
                <c:pt idx="13317">
                  <c:v>3337.2578125</c:v>
                </c:pt>
                <c:pt idx="13318">
                  <c:v>3061.5390625</c:v>
                </c:pt>
                <c:pt idx="13319">
                  <c:v>2814.0703125</c:v>
                </c:pt>
                <c:pt idx="13320">
                  <c:v>-326.0390625</c:v>
                </c:pt>
                <c:pt idx="13321">
                  <c:v>-2132.25</c:v>
                </c:pt>
                <c:pt idx="13322">
                  <c:v>-4976.3828125</c:v>
                </c:pt>
                <c:pt idx="13323">
                  <c:v>9371.8515625</c:v>
                </c:pt>
                <c:pt idx="13324">
                  <c:v>23126.90625</c:v>
                </c:pt>
                <c:pt idx="13325">
                  <c:v>24482.4765625</c:v>
                </c:pt>
                <c:pt idx="13326">
                  <c:v>24550.890625</c:v>
                </c:pt>
                <c:pt idx="13327">
                  <c:v>23465.25</c:v>
                </c:pt>
                <c:pt idx="13328">
                  <c:v>22298.1015625</c:v>
                </c:pt>
                <c:pt idx="13329">
                  <c:v>21790.046875</c:v>
                </c:pt>
                <c:pt idx="13330">
                  <c:v>22402.59375</c:v>
                </c:pt>
                <c:pt idx="13331">
                  <c:v>24614.359375</c:v>
                </c:pt>
                <c:pt idx="13332">
                  <c:v>24405.546875</c:v>
                </c:pt>
                <c:pt idx="13333">
                  <c:v>22613.6328125</c:v>
                </c:pt>
                <c:pt idx="13334">
                  <c:v>24153.3828125</c:v>
                </c:pt>
                <c:pt idx="13335">
                  <c:v>23029.328125</c:v>
                </c:pt>
                <c:pt idx="13336">
                  <c:v>24174.46875</c:v>
                </c:pt>
                <c:pt idx="13337">
                  <c:v>23012.9296875</c:v>
                </c:pt>
                <c:pt idx="13338">
                  <c:v>24357.6484375</c:v>
                </c:pt>
                <c:pt idx="13339">
                  <c:v>23754.13671875</c:v>
                </c:pt>
                <c:pt idx="13340">
                  <c:v>19763.625</c:v>
                </c:pt>
                <c:pt idx="13341">
                  <c:v>14731.203125</c:v>
                </c:pt>
                <c:pt idx="13342">
                  <c:v>19506.5234375</c:v>
                </c:pt>
                <c:pt idx="13343">
                  <c:v>22833.35546875</c:v>
                </c:pt>
                <c:pt idx="13344">
                  <c:v>22245.41796875</c:v>
                </c:pt>
                <c:pt idx="13345">
                  <c:v>22882.23046875</c:v>
                </c:pt>
                <c:pt idx="13346">
                  <c:v>22767.6640625</c:v>
                </c:pt>
                <c:pt idx="13347">
                  <c:v>22709.81640625</c:v>
                </c:pt>
                <c:pt idx="13348">
                  <c:v>20425.296875</c:v>
                </c:pt>
                <c:pt idx="13349">
                  <c:v>20150.5859375</c:v>
                </c:pt>
                <c:pt idx="13350">
                  <c:v>22714.07421875</c:v>
                </c:pt>
                <c:pt idx="13351">
                  <c:v>22441.84765625</c:v>
                </c:pt>
                <c:pt idx="13352">
                  <c:v>18969.671875</c:v>
                </c:pt>
                <c:pt idx="13353">
                  <c:v>15997.4140625</c:v>
                </c:pt>
                <c:pt idx="13354">
                  <c:v>20644.2734375</c:v>
                </c:pt>
                <c:pt idx="13355">
                  <c:v>19136.4453125</c:v>
                </c:pt>
                <c:pt idx="13356">
                  <c:v>15826.65625</c:v>
                </c:pt>
                <c:pt idx="13357">
                  <c:v>13490.7265625</c:v>
                </c:pt>
                <c:pt idx="13358">
                  <c:v>8323.1796875</c:v>
                </c:pt>
                <c:pt idx="13359">
                  <c:v>9883.6953125</c:v>
                </c:pt>
                <c:pt idx="13360">
                  <c:v>19054.34375</c:v>
                </c:pt>
                <c:pt idx="13361">
                  <c:v>20232.859375</c:v>
                </c:pt>
                <c:pt idx="13362">
                  <c:v>20161.8515625</c:v>
                </c:pt>
                <c:pt idx="13363">
                  <c:v>19054.1796875</c:v>
                </c:pt>
                <c:pt idx="13364">
                  <c:v>17137.75</c:v>
                </c:pt>
                <c:pt idx="13365">
                  <c:v>16667.734375</c:v>
                </c:pt>
                <c:pt idx="13366">
                  <c:v>18146.8828125</c:v>
                </c:pt>
                <c:pt idx="13367">
                  <c:v>20401.8046875</c:v>
                </c:pt>
                <c:pt idx="13368">
                  <c:v>21162.921875</c:v>
                </c:pt>
                <c:pt idx="13369">
                  <c:v>23141.328125</c:v>
                </c:pt>
                <c:pt idx="13370">
                  <c:v>21434.6953125</c:v>
                </c:pt>
                <c:pt idx="13371">
                  <c:v>18903.0859375</c:v>
                </c:pt>
                <c:pt idx="13372">
                  <c:v>17543.4140625</c:v>
                </c:pt>
                <c:pt idx="13373">
                  <c:v>18769.7265625</c:v>
                </c:pt>
                <c:pt idx="13374">
                  <c:v>22135.953125</c:v>
                </c:pt>
                <c:pt idx="13375">
                  <c:v>24756.796875</c:v>
                </c:pt>
                <c:pt idx="13376">
                  <c:v>24077.796875</c:v>
                </c:pt>
                <c:pt idx="13377">
                  <c:v>25022.4375</c:v>
                </c:pt>
                <c:pt idx="13378">
                  <c:v>23482.90625</c:v>
                </c:pt>
                <c:pt idx="13379">
                  <c:v>23816.40625</c:v>
                </c:pt>
                <c:pt idx="13380">
                  <c:v>24827.5</c:v>
                </c:pt>
                <c:pt idx="13381">
                  <c:v>20155.453125</c:v>
                </c:pt>
                <c:pt idx="13382">
                  <c:v>23252.28125</c:v>
                </c:pt>
                <c:pt idx="13383">
                  <c:v>23484.234375</c:v>
                </c:pt>
                <c:pt idx="13384">
                  <c:v>19630.7421875</c:v>
                </c:pt>
                <c:pt idx="13385">
                  <c:v>18301.0390625</c:v>
                </c:pt>
                <c:pt idx="13386">
                  <c:v>16201.28125</c:v>
                </c:pt>
                <c:pt idx="13387">
                  <c:v>15151.6171875</c:v>
                </c:pt>
                <c:pt idx="13388">
                  <c:v>16033.5625</c:v>
                </c:pt>
                <c:pt idx="13389">
                  <c:v>17316.21875</c:v>
                </c:pt>
                <c:pt idx="13390">
                  <c:v>20367.515625</c:v>
                </c:pt>
                <c:pt idx="13391">
                  <c:v>20782.9140625</c:v>
                </c:pt>
                <c:pt idx="13392">
                  <c:v>20880.4453125</c:v>
                </c:pt>
                <c:pt idx="13393">
                  <c:v>20231.5</c:v>
                </c:pt>
                <c:pt idx="13394">
                  <c:v>17999.1796875</c:v>
                </c:pt>
                <c:pt idx="13395">
                  <c:v>15492.4921875</c:v>
                </c:pt>
                <c:pt idx="13396">
                  <c:v>12421.7890625</c:v>
                </c:pt>
                <c:pt idx="13397">
                  <c:v>20787.7421875</c:v>
                </c:pt>
                <c:pt idx="13398">
                  <c:v>19918.8203125</c:v>
                </c:pt>
                <c:pt idx="13399">
                  <c:v>28269.08203125</c:v>
                </c:pt>
                <c:pt idx="13400">
                  <c:v>27602.09765625</c:v>
                </c:pt>
                <c:pt idx="13401">
                  <c:v>27932.7734375</c:v>
                </c:pt>
                <c:pt idx="13402">
                  <c:v>27495.4296875</c:v>
                </c:pt>
                <c:pt idx="13403">
                  <c:v>23048.9921875</c:v>
                </c:pt>
                <c:pt idx="13404">
                  <c:v>18019.41796875</c:v>
                </c:pt>
                <c:pt idx="13405">
                  <c:v>22321.4140625</c:v>
                </c:pt>
                <c:pt idx="13406">
                  <c:v>25479.87890625</c:v>
                </c:pt>
                <c:pt idx="13407">
                  <c:v>23715.0625</c:v>
                </c:pt>
                <c:pt idx="13408">
                  <c:v>23800.85546875</c:v>
                </c:pt>
                <c:pt idx="13409">
                  <c:v>25311.12109375</c:v>
                </c:pt>
                <c:pt idx="13410">
                  <c:v>25365.1171875</c:v>
                </c:pt>
                <c:pt idx="13411">
                  <c:v>23708.28515625</c:v>
                </c:pt>
                <c:pt idx="13412">
                  <c:v>22785.17578125</c:v>
                </c:pt>
                <c:pt idx="13413">
                  <c:v>26446.046875</c:v>
                </c:pt>
                <c:pt idx="13414">
                  <c:v>17818.6328125</c:v>
                </c:pt>
                <c:pt idx="13415">
                  <c:v>11987.9140625</c:v>
                </c:pt>
                <c:pt idx="13416">
                  <c:v>18313.7734375</c:v>
                </c:pt>
                <c:pt idx="13417">
                  <c:v>20246.8125</c:v>
                </c:pt>
                <c:pt idx="13418">
                  <c:v>16174.0546875</c:v>
                </c:pt>
                <c:pt idx="13419">
                  <c:v>19426.4765625</c:v>
                </c:pt>
                <c:pt idx="13420">
                  <c:v>19771.87109375</c:v>
                </c:pt>
                <c:pt idx="13421">
                  <c:v>17140.2734375</c:v>
                </c:pt>
                <c:pt idx="13422">
                  <c:v>14713.68359375</c:v>
                </c:pt>
                <c:pt idx="13423">
                  <c:v>14008.23828125</c:v>
                </c:pt>
                <c:pt idx="13424">
                  <c:v>14909.265625</c:v>
                </c:pt>
                <c:pt idx="13425">
                  <c:v>17984.3984375</c:v>
                </c:pt>
                <c:pt idx="13426">
                  <c:v>17460.8046875</c:v>
                </c:pt>
                <c:pt idx="13427">
                  <c:v>17137.390625</c:v>
                </c:pt>
                <c:pt idx="13428">
                  <c:v>18470.37890625</c:v>
                </c:pt>
                <c:pt idx="13429">
                  <c:v>8720.3359375</c:v>
                </c:pt>
                <c:pt idx="13430">
                  <c:v>7913.2109375</c:v>
                </c:pt>
                <c:pt idx="13431">
                  <c:v>3742.171875</c:v>
                </c:pt>
                <c:pt idx="13432">
                  <c:v>-416.796875</c:v>
                </c:pt>
                <c:pt idx="13433">
                  <c:v>-1321.2890625</c:v>
                </c:pt>
                <c:pt idx="13434">
                  <c:v>-2714.1328125</c:v>
                </c:pt>
                <c:pt idx="13435">
                  <c:v>1308.7734375</c:v>
                </c:pt>
                <c:pt idx="13436">
                  <c:v>1826.3984375</c:v>
                </c:pt>
                <c:pt idx="13437">
                  <c:v>2274.2265625</c:v>
                </c:pt>
                <c:pt idx="13438">
                  <c:v>2296.1640625</c:v>
                </c:pt>
                <c:pt idx="13439">
                  <c:v>1431.6328125</c:v>
                </c:pt>
                <c:pt idx="13440">
                  <c:v>-1864.015625</c:v>
                </c:pt>
                <c:pt idx="13441">
                  <c:v>-493.3671875</c:v>
                </c:pt>
                <c:pt idx="13442">
                  <c:v>-4894.390625</c:v>
                </c:pt>
                <c:pt idx="13443">
                  <c:v>5884.90625</c:v>
                </c:pt>
                <c:pt idx="13444">
                  <c:v>24145.72265625</c:v>
                </c:pt>
                <c:pt idx="13445">
                  <c:v>24126.265625</c:v>
                </c:pt>
                <c:pt idx="13446">
                  <c:v>23502.42578125</c:v>
                </c:pt>
                <c:pt idx="13447">
                  <c:v>23721.65625</c:v>
                </c:pt>
                <c:pt idx="13448">
                  <c:v>19241.828125</c:v>
                </c:pt>
                <c:pt idx="13449">
                  <c:v>23875.18359375</c:v>
                </c:pt>
                <c:pt idx="13450">
                  <c:v>21870.8359375</c:v>
                </c:pt>
                <c:pt idx="13451">
                  <c:v>23629.95703125</c:v>
                </c:pt>
                <c:pt idx="13452">
                  <c:v>21509.859375</c:v>
                </c:pt>
                <c:pt idx="13453">
                  <c:v>21902.1171875</c:v>
                </c:pt>
                <c:pt idx="13454">
                  <c:v>23126.8125</c:v>
                </c:pt>
                <c:pt idx="13455">
                  <c:v>23502.7265625</c:v>
                </c:pt>
                <c:pt idx="13456">
                  <c:v>23299.1796875</c:v>
                </c:pt>
                <c:pt idx="13457">
                  <c:v>22414.265625</c:v>
                </c:pt>
                <c:pt idx="13458">
                  <c:v>21971.4609375</c:v>
                </c:pt>
                <c:pt idx="13459">
                  <c:v>19166.2890625</c:v>
                </c:pt>
                <c:pt idx="13460">
                  <c:v>16413.140625</c:v>
                </c:pt>
                <c:pt idx="13461">
                  <c:v>15410.375</c:v>
                </c:pt>
                <c:pt idx="13462">
                  <c:v>20079.4921875</c:v>
                </c:pt>
                <c:pt idx="13463">
                  <c:v>18120.703125</c:v>
                </c:pt>
                <c:pt idx="13464">
                  <c:v>16335.90625</c:v>
                </c:pt>
                <c:pt idx="13465">
                  <c:v>15027.09375</c:v>
                </c:pt>
                <c:pt idx="13466">
                  <c:v>17749.0234375</c:v>
                </c:pt>
                <c:pt idx="13467">
                  <c:v>20593.78515625</c:v>
                </c:pt>
                <c:pt idx="13468">
                  <c:v>20599.984375</c:v>
                </c:pt>
                <c:pt idx="13469">
                  <c:v>20211.78125</c:v>
                </c:pt>
                <c:pt idx="13470">
                  <c:v>20075.05859375</c:v>
                </c:pt>
                <c:pt idx="13471">
                  <c:v>19899.3671875</c:v>
                </c:pt>
                <c:pt idx="13472">
                  <c:v>20100.08203125</c:v>
                </c:pt>
                <c:pt idx="13473">
                  <c:v>20532.453125</c:v>
                </c:pt>
                <c:pt idx="13474">
                  <c:v>19846.7421875</c:v>
                </c:pt>
                <c:pt idx="13475">
                  <c:v>18857.703125</c:v>
                </c:pt>
                <c:pt idx="13476">
                  <c:v>21465.8671875</c:v>
                </c:pt>
                <c:pt idx="13477">
                  <c:v>21299.05859375</c:v>
                </c:pt>
                <c:pt idx="13478">
                  <c:v>19741.625</c:v>
                </c:pt>
                <c:pt idx="13479">
                  <c:v>19541.1953125</c:v>
                </c:pt>
                <c:pt idx="13480">
                  <c:v>21647.28125</c:v>
                </c:pt>
                <c:pt idx="13481">
                  <c:v>20861.8828125</c:v>
                </c:pt>
                <c:pt idx="13482">
                  <c:v>21182.203125</c:v>
                </c:pt>
                <c:pt idx="13483">
                  <c:v>20737.875</c:v>
                </c:pt>
                <c:pt idx="13484">
                  <c:v>18519.2890625</c:v>
                </c:pt>
                <c:pt idx="13485">
                  <c:v>14588.40625</c:v>
                </c:pt>
                <c:pt idx="13486">
                  <c:v>19608.2734375</c:v>
                </c:pt>
                <c:pt idx="13487">
                  <c:v>13889.4296875</c:v>
                </c:pt>
                <c:pt idx="13488">
                  <c:v>19596.109375</c:v>
                </c:pt>
                <c:pt idx="13489">
                  <c:v>18429.6328125</c:v>
                </c:pt>
                <c:pt idx="13490">
                  <c:v>18420.984375</c:v>
                </c:pt>
                <c:pt idx="13491">
                  <c:v>16675.9453125</c:v>
                </c:pt>
                <c:pt idx="13492">
                  <c:v>16083.984375</c:v>
                </c:pt>
                <c:pt idx="13493">
                  <c:v>16357.8515625</c:v>
                </c:pt>
                <c:pt idx="13494">
                  <c:v>17994.953125</c:v>
                </c:pt>
                <c:pt idx="13495">
                  <c:v>21519.41015625</c:v>
                </c:pt>
                <c:pt idx="13496">
                  <c:v>18359.68359375</c:v>
                </c:pt>
                <c:pt idx="13497">
                  <c:v>20030.19921875</c:v>
                </c:pt>
                <c:pt idx="13498">
                  <c:v>19512.58984375</c:v>
                </c:pt>
                <c:pt idx="13499">
                  <c:v>21217.28515625</c:v>
                </c:pt>
                <c:pt idx="13500">
                  <c:v>19133.13671875</c:v>
                </c:pt>
                <c:pt idx="13501">
                  <c:v>19092.90625</c:v>
                </c:pt>
                <c:pt idx="13502">
                  <c:v>20543.84375</c:v>
                </c:pt>
                <c:pt idx="13503">
                  <c:v>19475.62890625</c:v>
                </c:pt>
                <c:pt idx="13504">
                  <c:v>26030.7578125</c:v>
                </c:pt>
                <c:pt idx="13505">
                  <c:v>23897.1328125</c:v>
                </c:pt>
                <c:pt idx="13506">
                  <c:v>23068.3046875</c:v>
                </c:pt>
                <c:pt idx="13507">
                  <c:v>24023.9296875</c:v>
                </c:pt>
                <c:pt idx="13508">
                  <c:v>20699.5</c:v>
                </c:pt>
                <c:pt idx="13509">
                  <c:v>25714.03125</c:v>
                </c:pt>
                <c:pt idx="13510">
                  <c:v>24763.44140625</c:v>
                </c:pt>
                <c:pt idx="13511">
                  <c:v>24514.546875</c:v>
                </c:pt>
                <c:pt idx="13512">
                  <c:v>22524.41796875</c:v>
                </c:pt>
                <c:pt idx="13513">
                  <c:v>22047.87109375</c:v>
                </c:pt>
                <c:pt idx="13514">
                  <c:v>22570.6875</c:v>
                </c:pt>
                <c:pt idx="13515">
                  <c:v>24603.078125</c:v>
                </c:pt>
                <c:pt idx="13516">
                  <c:v>23119.78515625</c:v>
                </c:pt>
                <c:pt idx="13517">
                  <c:v>21886.078125</c:v>
                </c:pt>
                <c:pt idx="13518">
                  <c:v>25670.140625</c:v>
                </c:pt>
                <c:pt idx="13519">
                  <c:v>20512.7578125</c:v>
                </c:pt>
                <c:pt idx="13520">
                  <c:v>20366.75</c:v>
                </c:pt>
                <c:pt idx="13521">
                  <c:v>21745.9765625</c:v>
                </c:pt>
                <c:pt idx="13522">
                  <c:v>19155.14453125</c:v>
                </c:pt>
                <c:pt idx="13523">
                  <c:v>14288.7421875</c:v>
                </c:pt>
                <c:pt idx="13524">
                  <c:v>14506.6640625</c:v>
                </c:pt>
                <c:pt idx="13525">
                  <c:v>20388.0078125</c:v>
                </c:pt>
                <c:pt idx="13526">
                  <c:v>16630.140625</c:v>
                </c:pt>
                <c:pt idx="13527">
                  <c:v>11356.1328125</c:v>
                </c:pt>
                <c:pt idx="13528">
                  <c:v>18474.984375</c:v>
                </c:pt>
                <c:pt idx="13529">
                  <c:v>18559.28125</c:v>
                </c:pt>
                <c:pt idx="13530">
                  <c:v>20657.9609375</c:v>
                </c:pt>
                <c:pt idx="13531">
                  <c:v>20077.5859375</c:v>
                </c:pt>
                <c:pt idx="13532">
                  <c:v>20915.765625</c:v>
                </c:pt>
                <c:pt idx="13533">
                  <c:v>17622.0390625</c:v>
                </c:pt>
                <c:pt idx="13534">
                  <c:v>6051.65625</c:v>
                </c:pt>
                <c:pt idx="13535">
                  <c:v>2406.1171875</c:v>
                </c:pt>
                <c:pt idx="13536">
                  <c:v>1692.9453125</c:v>
                </c:pt>
                <c:pt idx="13537">
                  <c:v>5718.21875</c:v>
                </c:pt>
                <c:pt idx="13538">
                  <c:v>4598.8828125</c:v>
                </c:pt>
                <c:pt idx="13539">
                  <c:v>3315.84375</c:v>
                </c:pt>
                <c:pt idx="13540">
                  <c:v>4002.09375</c:v>
                </c:pt>
                <c:pt idx="13541">
                  <c:v>4110.859375</c:v>
                </c:pt>
                <c:pt idx="13542">
                  <c:v>4142.921875</c:v>
                </c:pt>
                <c:pt idx="13543">
                  <c:v>4774.046875</c:v>
                </c:pt>
                <c:pt idx="13544">
                  <c:v>4146.21875</c:v>
                </c:pt>
                <c:pt idx="13545">
                  <c:v>3352.8671875</c:v>
                </c:pt>
                <c:pt idx="13546">
                  <c:v>240.6796875</c:v>
                </c:pt>
                <c:pt idx="13547">
                  <c:v>5429.3984375</c:v>
                </c:pt>
                <c:pt idx="13548">
                  <c:v>5979.0390625</c:v>
                </c:pt>
                <c:pt idx="13549">
                  <c:v>16320.3984375</c:v>
                </c:pt>
                <c:pt idx="13550">
                  <c:v>14720.5703125</c:v>
                </c:pt>
                <c:pt idx="13551">
                  <c:v>12676.5390625</c:v>
                </c:pt>
                <c:pt idx="13552">
                  <c:v>12467.7265625</c:v>
                </c:pt>
                <c:pt idx="13553">
                  <c:v>14119.15625</c:v>
                </c:pt>
                <c:pt idx="13554">
                  <c:v>16633.4140625</c:v>
                </c:pt>
                <c:pt idx="13555">
                  <c:v>15935.8359375</c:v>
                </c:pt>
                <c:pt idx="13556">
                  <c:v>14101.6171875</c:v>
                </c:pt>
                <c:pt idx="13557">
                  <c:v>13216.5078125</c:v>
                </c:pt>
                <c:pt idx="13558">
                  <c:v>15200.90625</c:v>
                </c:pt>
                <c:pt idx="13559">
                  <c:v>13618.5546875</c:v>
                </c:pt>
                <c:pt idx="13560">
                  <c:v>15107.8515625</c:v>
                </c:pt>
                <c:pt idx="13561">
                  <c:v>14607.1171875</c:v>
                </c:pt>
                <c:pt idx="13562">
                  <c:v>10759.21875</c:v>
                </c:pt>
                <c:pt idx="13563">
                  <c:v>12927.28125</c:v>
                </c:pt>
                <c:pt idx="13564">
                  <c:v>27926.92578125</c:v>
                </c:pt>
                <c:pt idx="13565">
                  <c:v>23489.49609375</c:v>
                </c:pt>
                <c:pt idx="13566">
                  <c:v>28353.41015625</c:v>
                </c:pt>
                <c:pt idx="13567">
                  <c:v>29585.62109375</c:v>
                </c:pt>
                <c:pt idx="13568">
                  <c:v>30063.83203125</c:v>
                </c:pt>
                <c:pt idx="13569">
                  <c:v>28838.16796875</c:v>
                </c:pt>
                <c:pt idx="13570">
                  <c:v>24815.48046875</c:v>
                </c:pt>
                <c:pt idx="13571">
                  <c:v>28743.51171875</c:v>
                </c:pt>
                <c:pt idx="13572">
                  <c:v>29811.75</c:v>
                </c:pt>
                <c:pt idx="13573">
                  <c:v>29812.18359375</c:v>
                </c:pt>
                <c:pt idx="13574">
                  <c:v>29372.90625</c:v>
                </c:pt>
                <c:pt idx="13575">
                  <c:v>29174.86328125</c:v>
                </c:pt>
                <c:pt idx="13576">
                  <c:v>29922.69140625</c:v>
                </c:pt>
                <c:pt idx="13577">
                  <c:v>25997.18359375</c:v>
                </c:pt>
                <c:pt idx="13578">
                  <c:v>25618.34375</c:v>
                </c:pt>
                <c:pt idx="13579">
                  <c:v>22647.2421875</c:v>
                </c:pt>
                <c:pt idx="13580">
                  <c:v>22311.9921875</c:v>
                </c:pt>
                <c:pt idx="13581">
                  <c:v>19963.46875</c:v>
                </c:pt>
                <c:pt idx="13582">
                  <c:v>20870.84375</c:v>
                </c:pt>
                <c:pt idx="13583">
                  <c:v>22159.3046875</c:v>
                </c:pt>
                <c:pt idx="13584">
                  <c:v>20895.734375</c:v>
                </c:pt>
                <c:pt idx="13585">
                  <c:v>19066.96875</c:v>
                </c:pt>
                <c:pt idx="13586">
                  <c:v>15174.4921875</c:v>
                </c:pt>
                <c:pt idx="13587">
                  <c:v>20951.5546875</c:v>
                </c:pt>
                <c:pt idx="13588">
                  <c:v>23213.84765625</c:v>
                </c:pt>
                <c:pt idx="13589">
                  <c:v>22728.01171875</c:v>
                </c:pt>
                <c:pt idx="13590">
                  <c:v>23189.72265625</c:v>
                </c:pt>
                <c:pt idx="13591">
                  <c:v>22187.76171875</c:v>
                </c:pt>
                <c:pt idx="13592">
                  <c:v>22752.58203125</c:v>
                </c:pt>
                <c:pt idx="13593">
                  <c:v>23057.953125</c:v>
                </c:pt>
                <c:pt idx="13594">
                  <c:v>9703.5234375</c:v>
                </c:pt>
                <c:pt idx="13595">
                  <c:v>11518.296875</c:v>
                </c:pt>
                <c:pt idx="13596">
                  <c:v>11141.65625</c:v>
                </c:pt>
                <c:pt idx="13597">
                  <c:v>8123.21875</c:v>
                </c:pt>
                <c:pt idx="13598">
                  <c:v>6927.8125</c:v>
                </c:pt>
                <c:pt idx="13599">
                  <c:v>6895.2890625</c:v>
                </c:pt>
                <c:pt idx="13600">
                  <c:v>6260.1484375</c:v>
                </c:pt>
                <c:pt idx="13601">
                  <c:v>8942.2109375</c:v>
                </c:pt>
                <c:pt idx="13602">
                  <c:v>12054.5234375</c:v>
                </c:pt>
                <c:pt idx="13603">
                  <c:v>12175.3046875</c:v>
                </c:pt>
                <c:pt idx="13604">
                  <c:v>10462.5625</c:v>
                </c:pt>
                <c:pt idx="13605">
                  <c:v>6617.296875</c:v>
                </c:pt>
                <c:pt idx="13606">
                  <c:v>4901.796875</c:v>
                </c:pt>
                <c:pt idx="13607">
                  <c:v>191.2109375</c:v>
                </c:pt>
                <c:pt idx="13608">
                  <c:v>10475.84375</c:v>
                </c:pt>
                <c:pt idx="13609">
                  <c:v>12815.8984375</c:v>
                </c:pt>
                <c:pt idx="13610">
                  <c:v>14339.6796875</c:v>
                </c:pt>
                <c:pt idx="13611">
                  <c:v>14163.58984375</c:v>
                </c:pt>
                <c:pt idx="13612">
                  <c:v>11859.90625</c:v>
                </c:pt>
                <c:pt idx="13613">
                  <c:v>10620.484375</c:v>
                </c:pt>
                <c:pt idx="13614">
                  <c:v>13513.09375</c:v>
                </c:pt>
                <c:pt idx="13615">
                  <c:v>14195.34375</c:v>
                </c:pt>
                <c:pt idx="13616">
                  <c:v>12253.421875</c:v>
                </c:pt>
                <c:pt idx="13617">
                  <c:v>11338.0078125</c:v>
                </c:pt>
                <c:pt idx="13618">
                  <c:v>10881.65625</c:v>
                </c:pt>
                <c:pt idx="13619">
                  <c:v>12324.4296875</c:v>
                </c:pt>
                <c:pt idx="13620">
                  <c:v>14133.0703125</c:v>
                </c:pt>
                <c:pt idx="13621">
                  <c:v>14193.85546875</c:v>
                </c:pt>
                <c:pt idx="13622">
                  <c:v>13840.5390625</c:v>
                </c:pt>
                <c:pt idx="13623">
                  <c:v>13070.1328125</c:v>
                </c:pt>
                <c:pt idx="13624">
                  <c:v>20749.75</c:v>
                </c:pt>
                <c:pt idx="13625">
                  <c:v>18547.9296875</c:v>
                </c:pt>
                <c:pt idx="13626">
                  <c:v>15633.1953125</c:v>
                </c:pt>
                <c:pt idx="13627">
                  <c:v>13747.2421875</c:v>
                </c:pt>
                <c:pt idx="13628">
                  <c:v>13353.23046875</c:v>
                </c:pt>
                <c:pt idx="13629">
                  <c:v>13364.87109375</c:v>
                </c:pt>
                <c:pt idx="13630">
                  <c:v>15960.953125</c:v>
                </c:pt>
                <c:pt idx="13631">
                  <c:v>18518.90234375</c:v>
                </c:pt>
                <c:pt idx="13632">
                  <c:v>21300.91796875</c:v>
                </c:pt>
                <c:pt idx="13633">
                  <c:v>22204.65234375</c:v>
                </c:pt>
                <c:pt idx="13634">
                  <c:v>23270.7890625</c:v>
                </c:pt>
                <c:pt idx="13635">
                  <c:v>21910.2890625</c:v>
                </c:pt>
                <c:pt idx="13636">
                  <c:v>21050.58984375</c:v>
                </c:pt>
                <c:pt idx="13637">
                  <c:v>20915.21875</c:v>
                </c:pt>
                <c:pt idx="13638">
                  <c:v>22461.734375</c:v>
                </c:pt>
                <c:pt idx="13639">
                  <c:v>15898.6171875</c:v>
                </c:pt>
                <c:pt idx="13640">
                  <c:v>15787.484375</c:v>
                </c:pt>
                <c:pt idx="13641">
                  <c:v>15402.6875</c:v>
                </c:pt>
                <c:pt idx="13642">
                  <c:v>14802.1171875</c:v>
                </c:pt>
                <c:pt idx="13643">
                  <c:v>15924.46875</c:v>
                </c:pt>
                <c:pt idx="13644">
                  <c:v>15727.4765625</c:v>
                </c:pt>
                <c:pt idx="13645">
                  <c:v>13274.40625</c:v>
                </c:pt>
                <c:pt idx="13646">
                  <c:v>10365.7890625</c:v>
                </c:pt>
                <c:pt idx="13647">
                  <c:v>11624.734375</c:v>
                </c:pt>
                <c:pt idx="13648">
                  <c:v>17022.9609375</c:v>
                </c:pt>
                <c:pt idx="13649">
                  <c:v>12577.875</c:v>
                </c:pt>
                <c:pt idx="13650">
                  <c:v>11911.609375</c:v>
                </c:pt>
                <c:pt idx="13651">
                  <c:v>13562.0703125</c:v>
                </c:pt>
                <c:pt idx="13652">
                  <c:v>15778.2890625</c:v>
                </c:pt>
                <c:pt idx="13653">
                  <c:v>15107.578125</c:v>
                </c:pt>
                <c:pt idx="13654">
                  <c:v>21489.44921875</c:v>
                </c:pt>
                <c:pt idx="13655">
                  <c:v>21479.484375</c:v>
                </c:pt>
                <c:pt idx="13656">
                  <c:v>23104.48828125</c:v>
                </c:pt>
                <c:pt idx="13657">
                  <c:v>23041.13671875</c:v>
                </c:pt>
                <c:pt idx="13658">
                  <c:v>19462.609375</c:v>
                </c:pt>
                <c:pt idx="13659">
                  <c:v>16818.921875</c:v>
                </c:pt>
                <c:pt idx="13660">
                  <c:v>11321.4453125</c:v>
                </c:pt>
                <c:pt idx="13661">
                  <c:v>12157.2421875</c:v>
                </c:pt>
                <c:pt idx="13662">
                  <c:v>21046.046875</c:v>
                </c:pt>
                <c:pt idx="13663">
                  <c:v>20139.1328125</c:v>
                </c:pt>
                <c:pt idx="13664">
                  <c:v>22605.6953125</c:v>
                </c:pt>
                <c:pt idx="13665">
                  <c:v>22626.3046875</c:v>
                </c:pt>
                <c:pt idx="13666">
                  <c:v>22656.5078125</c:v>
                </c:pt>
                <c:pt idx="13667">
                  <c:v>22976.328125</c:v>
                </c:pt>
                <c:pt idx="13668">
                  <c:v>21514.1640625</c:v>
                </c:pt>
                <c:pt idx="13669">
                  <c:v>21977.37109375</c:v>
                </c:pt>
                <c:pt idx="13670">
                  <c:v>21799.62109375</c:v>
                </c:pt>
                <c:pt idx="13671">
                  <c:v>21961.67578125</c:v>
                </c:pt>
                <c:pt idx="13672">
                  <c:v>21083.53125</c:v>
                </c:pt>
                <c:pt idx="13673">
                  <c:v>18868.3828125</c:v>
                </c:pt>
                <c:pt idx="13674">
                  <c:v>22493.1796875</c:v>
                </c:pt>
                <c:pt idx="13675">
                  <c:v>21938.48828125</c:v>
                </c:pt>
                <c:pt idx="13676">
                  <c:v>21951.84765625</c:v>
                </c:pt>
                <c:pt idx="13677">
                  <c:v>20918</c:v>
                </c:pt>
                <c:pt idx="13678">
                  <c:v>18106.2421875</c:v>
                </c:pt>
                <c:pt idx="13679">
                  <c:v>14959.609375</c:v>
                </c:pt>
                <c:pt idx="13680">
                  <c:v>21804.8984375</c:v>
                </c:pt>
                <c:pt idx="13681">
                  <c:v>17669.17578125</c:v>
                </c:pt>
                <c:pt idx="13682">
                  <c:v>18987.6640625</c:v>
                </c:pt>
                <c:pt idx="13683">
                  <c:v>20838.1328125</c:v>
                </c:pt>
                <c:pt idx="13684">
                  <c:v>24248.69140625</c:v>
                </c:pt>
                <c:pt idx="13685">
                  <c:v>23949.15234375</c:v>
                </c:pt>
                <c:pt idx="13686">
                  <c:v>23889.5390625</c:v>
                </c:pt>
                <c:pt idx="13687">
                  <c:v>23680.83203125</c:v>
                </c:pt>
                <c:pt idx="13688">
                  <c:v>23804.04296875</c:v>
                </c:pt>
                <c:pt idx="13689">
                  <c:v>23989.91796875</c:v>
                </c:pt>
                <c:pt idx="13690">
                  <c:v>21843.4140625</c:v>
                </c:pt>
                <c:pt idx="13691">
                  <c:v>19425.734375</c:v>
                </c:pt>
                <c:pt idx="13692">
                  <c:v>19286.46875</c:v>
                </c:pt>
                <c:pt idx="13693">
                  <c:v>23009.6875</c:v>
                </c:pt>
                <c:pt idx="13694">
                  <c:v>24122.5703125</c:v>
                </c:pt>
                <c:pt idx="13695">
                  <c:v>21498.73828125</c:v>
                </c:pt>
                <c:pt idx="13696">
                  <c:v>20633.296875</c:v>
                </c:pt>
                <c:pt idx="13697">
                  <c:v>21317.91796875</c:v>
                </c:pt>
                <c:pt idx="13698">
                  <c:v>23138.6484375</c:v>
                </c:pt>
                <c:pt idx="13699">
                  <c:v>20723.22265625</c:v>
                </c:pt>
                <c:pt idx="13700">
                  <c:v>19582.484375</c:v>
                </c:pt>
                <c:pt idx="13701">
                  <c:v>20810.59765625</c:v>
                </c:pt>
                <c:pt idx="13702">
                  <c:v>19915.8125</c:v>
                </c:pt>
                <c:pt idx="13703">
                  <c:v>16091.640625</c:v>
                </c:pt>
                <c:pt idx="13704">
                  <c:v>10783.078125</c:v>
                </c:pt>
                <c:pt idx="13705">
                  <c:v>16140.125</c:v>
                </c:pt>
                <c:pt idx="13706">
                  <c:v>19534.78125</c:v>
                </c:pt>
                <c:pt idx="13707">
                  <c:v>18878.78515625</c:v>
                </c:pt>
                <c:pt idx="13708">
                  <c:v>20326.7734375</c:v>
                </c:pt>
                <c:pt idx="13709">
                  <c:v>20932.1875</c:v>
                </c:pt>
                <c:pt idx="13710">
                  <c:v>19739.10546875</c:v>
                </c:pt>
                <c:pt idx="13711">
                  <c:v>19635.828125</c:v>
                </c:pt>
                <c:pt idx="13712">
                  <c:v>18482.4921875</c:v>
                </c:pt>
                <c:pt idx="13713">
                  <c:v>14732.265625</c:v>
                </c:pt>
                <c:pt idx="13714">
                  <c:v>20779.265625</c:v>
                </c:pt>
                <c:pt idx="13715">
                  <c:v>24161.19921875</c:v>
                </c:pt>
                <c:pt idx="13716">
                  <c:v>24366.25390625</c:v>
                </c:pt>
                <c:pt idx="13717">
                  <c:v>24478.0625</c:v>
                </c:pt>
                <c:pt idx="13718">
                  <c:v>23887.4375</c:v>
                </c:pt>
                <c:pt idx="13719">
                  <c:v>23622.14453125</c:v>
                </c:pt>
                <c:pt idx="13720">
                  <c:v>24048.64453125</c:v>
                </c:pt>
                <c:pt idx="13721">
                  <c:v>20912.4375</c:v>
                </c:pt>
                <c:pt idx="13722">
                  <c:v>16506.328125</c:v>
                </c:pt>
                <c:pt idx="13723">
                  <c:v>22025.9140625</c:v>
                </c:pt>
                <c:pt idx="13724">
                  <c:v>24466.5703125</c:v>
                </c:pt>
                <c:pt idx="13725">
                  <c:v>22749.7890625</c:v>
                </c:pt>
                <c:pt idx="13726">
                  <c:v>24202.8671875</c:v>
                </c:pt>
                <c:pt idx="13727">
                  <c:v>22984.03515625</c:v>
                </c:pt>
                <c:pt idx="13728">
                  <c:v>23159.078125</c:v>
                </c:pt>
                <c:pt idx="13729">
                  <c:v>20855.171875</c:v>
                </c:pt>
                <c:pt idx="13730">
                  <c:v>18541.8984375</c:v>
                </c:pt>
                <c:pt idx="13731">
                  <c:v>16985.9375</c:v>
                </c:pt>
                <c:pt idx="13732">
                  <c:v>15716.796875</c:v>
                </c:pt>
                <c:pt idx="13733">
                  <c:v>14075.5234375</c:v>
                </c:pt>
                <c:pt idx="13734">
                  <c:v>15789.6015625</c:v>
                </c:pt>
                <c:pt idx="13735">
                  <c:v>17538.828125</c:v>
                </c:pt>
                <c:pt idx="13736">
                  <c:v>20990.140625</c:v>
                </c:pt>
                <c:pt idx="13737">
                  <c:v>21656.140625</c:v>
                </c:pt>
                <c:pt idx="13738">
                  <c:v>21828.5234375</c:v>
                </c:pt>
                <c:pt idx="13739">
                  <c:v>19644.171875</c:v>
                </c:pt>
                <c:pt idx="13740">
                  <c:v>17150.390625</c:v>
                </c:pt>
                <c:pt idx="13741">
                  <c:v>14105.8828125</c:v>
                </c:pt>
                <c:pt idx="13742">
                  <c:v>22513.0390625</c:v>
                </c:pt>
                <c:pt idx="13743">
                  <c:v>20341.47265625</c:v>
                </c:pt>
                <c:pt idx="13744">
                  <c:v>25850.68359375</c:v>
                </c:pt>
                <c:pt idx="13745">
                  <c:v>23120.28125</c:v>
                </c:pt>
                <c:pt idx="13746">
                  <c:v>20914.66796875</c:v>
                </c:pt>
                <c:pt idx="13747">
                  <c:v>22062.31640625</c:v>
                </c:pt>
                <c:pt idx="13748">
                  <c:v>25380.9609375</c:v>
                </c:pt>
                <c:pt idx="13749">
                  <c:v>26517.21875</c:v>
                </c:pt>
                <c:pt idx="13750">
                  <c:v>25572.82421875</c:v>
                </c:pt>
                <c:pt idx="13751">
                  <c:v>26103.15625</c:v>
                </c:pt>
                <c:pt idx="13752">
                  <c:v>26753.21484375</c:v>
                </c:pt>
                <c:pt idx="13753">
                  <c:v>26784.11328125</c:v>
                </c:pt>
                <c:pt idx="13754">
                  <c:v>25968.01953125</c:v>
                </c:pt>
                <c:pt idx="13755">
                  <c:v>26762.6953125</c:v>
                </c:pt>
                <c:pt idx="13756">
                  <c:v>24646.79296875</c:v>
                </c:pt>
                <c:pt idx="13757">
                  <c:v>20737.61328125</c:v>
                </c:pt>
                <c:pt idx="13758">
                  <c:v>25055</c:v>
                </c:pt>
                <c:pt idx="13759">
                  <c:v>21960.4296875</c:v>
                </c:pt>
                <c:pt idx="13760">
                  <c:v>21201.875</c:v>
                </c:pt>
                <c:pt idx="13761">
                  <c:v>20127.52734375</c:v>
                </c:pt>
                <c:pt idx="13762">
                  <c:v>19726.24609375</c:v>
                </c:pt>
                <c:pt idx="13763">
                  <c:v>20075.234375</c:v>
                </c:pt>
                <c:pt idx="13764">
                  <c:v>20361.48828125</c:v>
                </c:pt>
                <c:pt idx="13765">
                  <c:v>22320.7265625</c:v>
                </c:pt>
                <c:pt idx="13766">
                  <c:v>21040.96875</c:v>
                </c:pt>
                <c:pt idx="13767">
                  <c:v>20239.3203125</c:v>
                </c:pt>
                <c:pt idx="13768">
                  <c:v>21823.375</c:v>
                </c:pt>
                <c:pt idx="13769">
                  <c:v>22334.1171875</c:v>
                </c:pt>
                <c:pt idx="13770">
                  <c:v>21428.70703125</c:v>
                </c:pt>
                <c:pt idx="13771">
                  <c:v>21173.4140625</c:v>
                </c:pt>
                <c:pt idx="13772">
                  <c:v>20434.08984375</c:v>
                </c:pt>
                <c:pt idx="13773">
                  <c:v>17566.76171875</c:v>
                </c:pt>
                <c:pt idx="13774">
                  <c:v>15548.328125</c:v>
                </c:pt>
                <c:pt idx="13775">
                  <c:v>13216.6015625</c:v>
                </c:pt>
                <c:pt idx="13776">
                  <c:v>10834.0703125</c:v>
                </c:pt>
                <c:pt idx="13777">
                  <c:v>8981.9453125</c:v>
                </c:pt>
                <c:pt idx="13778">
                  <c:v>7589.6015625</c:v>
                </c:pt>
                <c:pt idx="13779">
                  <c:v>7891.453125</c:v>
                </c:pt>
                <c:pt idx="13780">
                  <c:v>10599.625</c:v>
                </c:pt>
                <c:pt idx="13781">
                  <c:v>12998.43359375</c:v>
                </c:pt>
                <c:pt idx="13782">
                  <c:v>15365.55859375</c:v>
                </c:pt>
                <c:pt idx="13783">
                  <c:v>16265.01171875</c:v>
                </c:pt>
                <c:pt idx="13784">
                  <c:v>17228.78125</c:v>
                </c:pt>
                <c:pt idx="13785">
                  <c:v>15739.5703125</c:v>
                </c:pt>
                <c:pt idx="13786">
                  <c:v>15020.390625</c:v>
                </c:pt>
                <c:pt idx="13787">
                  <c:v>15199.2421875</c:v>
                </c:pt>
                <c:pt idx="13788">
                  <c:v>15333.75</c:v>
                </c:pt>
                <c:pt idx="13789">
                  <c:v>17528.3359375</c:v>
                </c:pt>
                <c:pt idx="13790">
                  <c:v>16575.8359375</c:v>
                </c:pt>
                <c:pt idx="13791">
                  <c:v>14517.7109375</c:v>
                </c:pt>
                <c:pt idx="13792">
                  <c:v>12582.3125</c:v>
                </c:pt>
                <c:pt idx="13793">
                  <c:v>15882.1640625</c:v>
                </c:pt>
                <c:pt idx="13794">
                  <c:v>17444.53125</c:v>
                </c:pt>
                <c:pt idx="13795">
                  <c:v>18156.0546875</c:v>
                </c:pt>
                <c:pt idx="13796">
                  <c:v>17859.4921875</c:v>
                </c:pt>
                <c:pt idx="13797">
                  <c:v>17291.5859375</c:v>
                </c:pt>
                <c:pt idx="13798">
                  <c:v>15252.015625</c:v>
                </c:pt>
                <c:pt idx="13799">
                  <c:v>10823.4765625</c:v>
                </c:pt>
                <c:pt idx="13800">
                  <c:v>7351.453125</c:v>
                </c:pt>
                <c:pt idx="13801">
                  <c:v>17618.19921875</c:v>
                </c:pt>
                <c:pt idx="13802">
                  <c:v>14303.81640625</c:v>
                </c:pt>
                <c:pt idx="13803">
                  <c:v>18163.1171875</c:v>
                </c:pt>
                <c:pt idx="13804">
                  <c:v>3366.625</c:v>
                </c:pt>
                <c:pt idx="13805">
                  <c:v>3986.7734375</c:v>
                </c:pt>
                <c:pt idx="13806">
                  <c:v>-4958.0234375</c:v>
                </c:pt>
                <c:pt idx="13807">
                  <c:v>-8271.4453125</c:v>
                </c:pt>
                <c:pt idx="13808">
                  <c:v>-6894.625</c:v>
                </c:pt>
                <c:pt idx="13809">
                  <c:v>-6139.78125</c:v>
                </c:pt>
                <c:pt idx="13810">
                  <c:v>-7603.703125</c:v>
                </c:pt>
                <c:pt idx="13811">
                  <c:v>-5972.765625</c:v>
                </c:pt>
                <c:pt idx="13812">
                  <c:v>-3463.2109375</c:v>
                </c:pt>
                <c:pt idx="13813">
                  <c:v>-4895.5234375</c:v>
                </c:pt>
                <c:pt idx="13814">
                  <c:v>-7183.9140625</c:v>
                </c:pt>
                <c:pt idx="13815">
                  <c:v>-11110.09375</c:v>
                </c:pt>
                <c:pt idx="13816">
                  <c:v>-11437.1171875</c:v>
                </c:pt>
                <c:pt idx="13817">
                  <c:v>-12720.0703125</c:v>
                </c:pt>
                <c:pt idx="13818">
                  <c:v>2496.796875</c:v>
                </c:pt>
                <c:pt idx="13819">
                  <c:v>21600.8046875</c:v>
                </c:pt>
                <c:pt idx="13820">
                  <c:v>20899.625</c:v>
                </c:pt>
                <c:pt idx="13821">
                  <c:v>20644.9140625</c:v>
                </c:pt>
                <c:pt idx="13822">
                  <c:v>21578.84375</c:v>
                </c:pt>
                <c:pt idx="13823">
                  <c:v>21718.4921875</c:v>
                </c:pt>
                <c:pt idx="13824">
                  <c:v>20779.3671875</c:v>
                </c:pt>
                <c:pt idx="13825">
                  <c:v>21796.96875</c:v>
                </c:pt>
                <c:pt idx="13826">
                  <c:v>21759.7265625</c:v>
                </c:pt>
                <c:pt idx="13827">
                  <c:v>21793.1015625</c:v>
                </c:pt>
                <c:pt idx="13828">
                  <c:v>20106.5390625</c:v>
                </c:pt>
                <c:pt idx="13829">
                  <c:v>19256.875</c:v>
                </c:pt>
                <c:pt idx="13830">
                  <c:v>19444.546875</c:v>
                </c:pt>
                <c:pt idx="13831">
                  <c:v>19907.9921875</c:v>
                </c:pt>
                <c:pt idx="13832">
                  <c:v>20818.1796875</c:v>
                </c:pt>
                <c:pt idx="13833">
                  <c:v>21613.984375</c:v>
                </c:pt>
                <c:pt idx="13834">
                  <c:v>19596.125</c:v>
                </c:pt>
                <c:pt idx="13835">
                  <c:v>18058.0234375</c:v>
                </c:pt>
                <c:pt idx="13836">
                  <c:v>16271.6328125</c:v>
                </c:pt>
                <c:pt idx="13837">
                  <c:v>14342.9921875</c:v>
                </c:pt>
                <c:pt idx="13838">
                  <c:v>12478.125</c:v>
                </c:pt>
                <c:pt idx="13839">
                  <c:v>11847.6875</c:v>
                </c:pt>
                <c:pt idx="13840">
                  <c:v>13598.3359375</c:v>
                </c:pt>
                <c:pt idx="13841">
                  <c:v>16817.296875</c:v>
                </c:pt>
                <c:pt idx="13842">
                  <c:v>20232</c:v>
                </c:pt>
                <c:pt idx="13843">
                  <c:v>20945.140625</c:v>
                </c:pt>
                <c:pt idx="13844">
                  <c:v>20855.0078125</c:v>
                </c:pt>
                <c:pt idx="13845">
                  <c:v>20190.9296875</c:v>
                </c:pt>
                <c:pt idx="13846">
                  <c:v>21894.6484375</c:v>
                </c:pt>
                <c:pt idx="13847">
                  <c:v>17548.140625</c:v>
                </c:pt>
                <c:pt idx="13848">
                  <c:v>17281.6953125</c:v>
                </c:pt>
                <c:pt idx="13849">
                  <c:v>22076.046875</c:v>
                </c:pt>
                <c:pt idx="13850">
                  <c:v>20674.859375</c:v>
                </c:pt>
                <c:pt idx="13851">
                  <c:v>22160.1953125</c:v>
                </c:pt>
                <c:pt idx="13852">
                  <c:v>20340.140625</c:v>
                </c:pt>
                <c:pt idx="13853">
                  <c:v>17178.09375</c:v>
                </c:pt>
                <c:pt idx="13854">
                  <c:v>14297.3203125</c:v>
                </c:pt>
                <c:pt idx="13855">
                  <c:v>8526.484375</c:v>
                </c:pt>
                <c:pt idx="13856">
                  <c:v>14693.3671875</c:v>
                </c:pt>
                <c:pt idx="13857">
                  <c:v>22276.4296875</c:v>
                </c:pt>
                <c:pt idx="13858">
                  <c:v>21887.1328125</c:v>
                </c:pt>
                <c:pt idx="13859">
                  <c:v>22153.34375</c:v>
                </c:pt>
                <c:pt idx="13860">
                  <c:v>21289.6328125</c:v>
                </c:pt>
                <c:pt idx="13861">
                  <c:v>20804.59375</c:v>
                </c:pt>
                <c:pt idx="13862">
                  <c:v>21558.703125</c:v>
                </c:pt>
                <c:pt idx="13863">
                  <c:v>21426.5703125</c:v>
                </c:pt>
                <c:pt idx="13864">
                  <c:v>16130</c:v>
                </c:pt>
                <c:pt idx="13865">
                  <c:v>13561.1796875</c:v>
                </c:pt>
                <c:pt idx="13866">
                  <c:v>11037.03125</c:v>
                </c:pt>
                <c:pt idx="13867">
                  <c:v>9276.8828125</c:v>
                </c:pt>
                <c:pt idx="13868">
                  <c:v>9416.7734375</c:v>
                </c:pt>
                <c:pt idx="13869">
                  <c:v>11903.9375</c:v>
                </c:pt>
                <c:pt idx="13870">
                  <c:v>14318.3359375</c:v>
                </c:pt>
                <c:pt idx="13871">
                  <c:v>15245.9140625</c:v>
                </c:pt>
                <c:pt idx="13872">
                  <c:v>16369.578125</c:v>
                </c:pt>
                <c:pt idx="13873">
                  <c:v>17863.03125</c:v>
                </c:pt>
                <c:pt idx="13874">
                  <c:v>17396.1796875</c:v>
                </c:pt>
                <c:pt idx="13875">
                  <c:v>13774.7578125</c:v>
                </c:pt>
                <c:pt idx="13876">
                  <c:v>10696.53125</c:v>
                </c:pt>
                <c:pt idx="13877">
                  <c:v>8145.8359375</c:v>
                </c:pt>
                <c:pt idx="13878">
                  <c:v>15414.703125</c:v>
                </c:pt>
                <c:pt idx="13879">
                  <c:v>18301.625</c:v>
                </c:pt>
                <c:pt idx="13880">
                  <c:v>18515.7890625</c:v>
                </c:pt>
                <c:pt idx="13881">
                  <c:v>18074.4921875</c:v>
                </c:pt>
                <c:pt idx="13882">
                  <c:v>17125.4296875</c:v>
                </c:pt>
                <c:pt idx="13883">
                  <c:v>14989.890625</c:v>
                </c:pt>
                <c:pt idx="13884">
                  <c:v>15813.3515625</c:v>
                </c:pt>
                <c:pt idx="13885">
                  <c:v>16918.3984375</c:v>
                </c:pt>
                <c:pt idx="13886">
                  <c:v>16674.6640625</c:v>
                </c:pt>
                <c:pt idx="13887">
                  <c:v>16626.4765625</c:v>
                </c:pt>
                <c:pt idx="13888">
                  <c:v>17129.9609375</c:v>
                </c:pt>
                <c:pt idx="13889">
                  <c:v>18053.9296875</c:v>
                </c:pt>
                <c:pt idx="13890">
                  <c:v>18400.21875</c:v>
                </c:pt>
                <c:pt idx="13891">
                  <c:v>17689.6640625</c:v>
                </c:pt>
                <c:pt idx="13892">
                  <c:v>18257.1953125</c:v>
                </c:pt>
                <c:pt idx="13893">
                  <c:v>16995.3203125</c:v>
                </c:pt>
                <c:pt idx="13894">
                  <c:v>25860.3046875</c:v>
                </c:pt>
                <c:pt idx="13895">
                  <c:v>26383.671875</c:v>
                </c:pt>
                <c:pt idx="13896">
                  <c:v>25185.265625</c:v>
                </c:pt>
                <c:pt idx="13897">
                  <c:v>25500.7890625</c:v>
                </c:pt>
                <c:pt idx="13898">
                  <c:v>26596.7734375</c:v>
                </c:pt>
                <c:pt idx="13899">
                  <c:v>26652.02734375</c:v>
                </c:pt>
                <c:pt idx="13900">
                  <c:v>24323.0859375</c:v>
                </c:pt>
                <c:pt idx="13901">
                  <c:v>23048.08984375</c:v>
                </c:pt>
                <c:pt idx="13902">
                  <c:v>22850.84375</c:v>
                </c:pt>
                <c:pt idx="13903">
                  <c:v>22433.0078125</c:v>
                </c:pt>
                <c:pt idx="13904">
                  <c:v>22911.85546875</c:v>
                </c:pt>
                <c:pt idx="13905">
                  <c:v>24772.7578125</c:v>
                </c:pt>
                <c:pt idx="13906">
                  <c:v>25625.76953125</c:v>
                </c:pt>
                <c:pt idx="13907">
                  <c:v>26699.40625</c:v>
                </c:pt>
                <c:pt idx="13908">
                  <c:v>25987.2890625</c:v>
                </c:pt>
                <c:pt idx="13909">
                  <c:v>9672.0078125</c:v>
                </c:pt>
                <c:pt idx="13910">
                  <c:v>9149.7734375</c:v>
                </c:pt>
                <c:pt idx="13911">
                  <c:v>9384.1796875</c:v>
                </c:pt>
                <c:pt idx="13912">
                  <c:v>5921.1640625</c:v>
                </c:pt>
                <c:pt idx="13913">
                  <c:v>3829.109375</c:v>
                </c:pt>
                <c:pt idx="13914">
                  <c:v>9173.5078125</c:v>
                </c:pt>
                <c:pt idx="13915">
                  <c:v>8493.609375</c:v>
                </c:pt>
                <c:pt idx="13916">
                  <c:v>8967.328125</c:v>
                </c:pt>
                <c:pt idx="13917">
                  <c:v>3529.3984375</c:v>
                </c:pt>
                <c:pt idx="13918">
                  <c:v>7883.9609375</c:v>
                </c:pt>
                <c:pt idx="13919">
                  <c:v>9104.5390625</c:v>
                </c:pt>
                <c:pt idx="13920">
                  <c:v>9781.25</c:v>
                </c:pt>
                <c:pt idx="13921">
                  <c:v>9410.765625</c:v>
                </c:pt>
                <c:pt idx="13922">
                  <c:v>7956.625</c:v>
                </c:pt>
                <c:pt idx="13923">
                  <c:v>9078.9765625</c:v>
                </c:pt>
                <c:pt idx="13924">
                  <c:v>24104.7890625</c:v>
                </c:pt>
                <c:pt idx="13925">
                  <c:v>28488.6953125</c:v>
                </c:pt>
                <c:pt idx="13926">
                  <c:v>27317.453125</c:v>
                </c:pt>
                <c:pt idx="13927">
                  <c:v>27392</c:v>
                </c:pt>
                <c:pt idx="13928">
                  <c:v>25373.359375</c:v>
                </c:pt>
                <c:pt idx="13929">
                  <c:v>25225.0234375</c:v>
                </c:pt>
                <c:pt idx="13930">
                  <c:v>26334.9921875</c:v>
                </c:pt>
                <c:pt idx="13931">
                  <c:v>26832.1640625</c:v>
                </c:pt>
                <c:pt idx="13932">
                  <c:v>27357.109375</c:v>
                </c:pt>
                <c:pt idx="13933">
                  <c:v>28331.1484375</c:v>
                </c:pt>
                <c:pt idx="13934">
                  <c:v>26337.5078125</c:v>
                </c:pt>
                <c:pt idx="13935">
                  <c:v>22181.953125</c:v>
                </c:pt>
                <c:pt idx="13936">
                  <c:v>28021.0078125</c:v>
                </c:pt>
                <c:pt idx="13937">
                  <c:v>25126.421875</c:v>
                </c:pt>
                <c:pt idx="13938">
                  <c:v>25361.125</c:v>
                </c:pt>
                <c:pt idx="13939">
                  <c:v>19659.078125</c:v>
                </c:pt>
                <c:pt idx="13940">
                  <c:v>19747.1171875</c:v>
                </c:pt>
                <c:pt idx="13941">
                  <c:v>17684.3046875</c:v>
                </c:pt>
                <c:pt idx="13942">
                  <c:v>15581.1796875</c:v>
                </c:pt>
                <c:pt idx="13943">
                  <c:v>14059.6015625</c:v>
                </c:pt>
                <c:pt idx="13944">
                  <c:v>13373.9140625</c:v>
                </c:pt>
                <c:pt idx="13945">
                  <c:v>16082.2109375</c:v>
                </c:pt>
                <c:pt idx="13946">
                  <c:v>17377.0234375</c:v>
                </c:pt>
                <c:pt idx="13947">
                  <c:v>18275.1015625</c:v>
                </c:pt>
                <c:pt idx="13948">
                  <c:v>19009.125</c:v>
                </c:pt>
                <c:pt idx="13949">
                  <c:v>20038.90625</c:v>
                </c:pt>
                <c:pt idx="13950">
                  <c:v>17498.6015625</c:v>
                </c:pt>
                <c:pt idx="13951">
                  <c:v>15029.75</c:v>
                </c:pt>
                <c:pt idx="13952">
                  <c:v>12090.296875</c:v>
                </c:pt>
                <c:pt idx="13953">
                  <c:v>19633.6796875</c:v>
                </c:pt>
                <c:pt idx="13954">
                  <c:v>20713.8046875</c:v>
                </c:pt>
                <c:pt idx="13955">
                  <c:v>18882.421875</c:v>
                </c:pt>
                <c:pt idx="13956">
                  <c:v>20639.0390625</c:v>
                </c:pt>
                <c:pt idx="13957">
                  <c:v>19906.2109375</c:v>
                </c:pt>
                <c:pt idx="13958">
                  <c:v>20170.8046875</c:v>
                </c:pt>
                <c:pt idx="13959">
                  <c:v>19937.8984375</c:v>
                </c:pt>
                <c:pt idx="13960">
                  <c:v>18153.30078125</c:v>
                </c:pt>
                <c:pt idx="13961">
                  <c:v>14034.40625</c:v>
                </c:pt>
                <c:pt idx="13962">
                  <c:v>15138.40625</c:v>
                </c:pt>
                <c:pt idx="13963">
                  <c:v>20530.265625</c:v>
                </c:pt>
                <c:pt idx="13964">
                  <c:v>17961.265625</c:v>
                </c:pt>
                <c:pt idx="13965">
                  <c:v>17429.03125</c:v>
                </c:pt>
                <c:pt idx="13966">
                  <c:v>19000.6953125</c:v>
                </c:pt>
                <c:pt idx="13967">
                  <c:v>20713.08203125</c:v>
                </c:pt>
                <c:pt idx="13968">
                  <c:v>19895.94921875</c:v>
                </c:pt>
                <c:pt idx="13969">
                  <c:v>23060.37890625</c:v>
                </c:pt>
                <c:pt idx="13970">
                  <c:v>23268.609375</c:v>
                </c:pt>
                <c:pt idx="13971">
                  <c:v>21924.390625</c:v>
                </c:pt>
                <c:pt idx="13972">
                  <c:v>20393.6171875</c:v>
                </c:pt>
                <c:pt idx="13973">
                  <c:v>18968.3125</c:v>
                </c:pt>
                <c:pt idx="13974">
                  <c:v>19907.765625</c:v>
                </c:pt>
                <c:pt idx="13975">
                  <c:v>22991.7578125</c:v>
                </c:pt>
                <c:pt idx="13976">
                  <c:v>21591.171875</c:v>
                </c:pt>
                <c:pt idx="13977">
                  <c:v>19689.515625</c:v>
                </c:pt>
                <c:pt idx="13978">
                  <c:v>18485.6640625</c:v>
                </c:pt>
                <c:pt idx="13979">
                  <c:v>19125.1484375</c:v>
                </c:pt>
                <c:pt idx="13980">
                  <c:v>22470.15234375</c:v>
                </c:pt>
                <c:pt idx="13981">
                  <c:v>20941.6796875</c:v>
                </c:pt>
                <c:pt idx="13982">
                  <c:v>18585.9140625</c:v>
                </c:pt>
                <c:pt idx="13983">
                  <c:v>22679.02734375</c:v>
                </c:pt>
                <c:pt idx="13984">
                  <c:v>20256.15625</c:v>
                </c:pt>
                <c:pt idx="13985">
                  <c:v>18982.15625</c:v>
                </c:pt>
                <c:pt idx="13986">
                  <c:v>18247.5625</c:v>
                </c:pt>
                <c:pt idx="13987">
                  <c:v>19016.875</c:v>
                </c:pt>
                <c:pt idx="13988">
                  <c:v>20085.6484375</c:v>
                </c:pt>
                <c:pt idx="13989">
                  <c:v>20468.15625</c:v>
                </c:pt>
                <c:pt idx="13990">
                  <c:v>17889.9609375</c:v>
                </c:pt>
                <c:pt idx="13991">
                  <c:v>14580.6171875</c:v>
                </c:pt>
                <c:pt idx="13992">
                  <c:v>13621.09375</c:v>
                </c:pt>
                <c:pt idx="13993">
                  <c:v>20889.3671875</c:v>
                </c:pt>
                <c:pt idx="13994">
                  <c:v>20171.546875</c:v>
                </c:pt>
                <c:pt idx="13995">
                  <c:v>20395.62109375</c:v>
                </c:pt>
                <c:pt idx="13996">
                  <c:v>21237.33984375</c:v>
                </c:pt>
                <c:pt idx="13997">
                  <c:v>20456.875</c:v>
                </c:pt>
                <c:pt idx="13998">
                  <c:v>20614.5546875</c:v>
                </c:pt>
                <c:pt idx="13999">
                  <c:v>21012.171875</c:v>
                </c:pt>
                <c:pt idx="14000">
                  <c:v>19061.5234375</c:v>
                </c:pt>
                <c:pt idx="14001">
                  <c:v>17047.09375</c:v>
                </c:pt>
                <c:pt idx="14002">
                  <c:v>18654.88671875</c:v>
                </c:pt>
                <c:pt idx="14003">
                  <c:v>22116.2734375</c:v>
                </c:pt>
                <c:pt idx="14004">
                  <c:v>21735.9375</c:v>
                </c:pt>
                <c:pt idx="14005">
                  <c:v>22041.18359375</c:v>
                </c:pt>
                <c:pt idx="14006">
                  <c:v>21053.75</c:v>
                </c:pt>
                <c:pt idx="14007">
                  <c:v>21302.26953125</c:v>
                </c:pt>
                <c:pt idx="14008">
                  <c:v>21947</c:v>
                </c:pt>
                <c:pt idx="14009">
                  <c:v>21475.55078125</c:v>
                </c:pt>
                <c:pt idx="14010">
                  <c:v>21666.58203125</c:v>
                </c:pt>
                <c:pt idx="14011">
                  <c:v>17800.00390625</c:v>
                </c:pt>
                <c:pt idx="14012">
                  <c:v>22177.7890625</c:v>
                </c:pt>
                <c:pt idx="14013">
                  <c:v>22183.92578125</c:v>
                </c:pt>
                <c:pt idx="14014">
                  <c:v>21082.765625</c:v>
                </c:pt>
                <c:pt idx="14015">
                  <c:v>18124.8046875</c:v>
                </c:pt>
                <c:pt idx="14016">
                  <c:v>13477.640625</c:v>
                </c:pt>
                <c:pt idx="14017">
                  <c:v>13671.734375</c:v>
                </c:pt>
                <c:pt idx="14018">
                  <c:v>21218.22265625</c:v>
                </c:pt>
                <c:pt idx="14019">
                  <c:v>20350.3203125</c:v>
                </c:pt>
                <c:pt idx="14020">
                  <c:v>21032.16015625</c:v>
                </c:pt>
                <c:pt idx="14021">
                  <c:v>20297.1640625</c:v>
                </c:pt>
                <c:pt idx="14022">
                  <c:v>17624.0234375</c:v>
                </c:pt>
                <c:pt idx="14023">
                  <c:v>20578.609375</c:v>
                </c:pt>
                <c:pt idx="14024">
                  <c:v>16554.4609375</c:v>
                </c:pt>
                <c:pt idx="14025">
                  <c:v>20319.8125</c:v>
                </c:pt>
                <c:pt idx="14026">
                  <c:v>19887.9375</c:v>
                </c:pt>
                <c:pt idx="14027">
                  <c:v>15648.5859375</c:v>
                </c:pt>
                <c:pt idx="14028">
                  <c:v>16651.96875</c:v>
                </c:pt>
                <c:pt idx="14029">
                  <c:v>23291.6328125</c:v>
                </c:pt>
                <c:pt idx="14030">
                  <c:v>21703.2421875</c:v>
                </c:pt>
                <c:pt idx="14031">
                  <c:v>19914.640625</c:v>
                </c:pt>
                <c:pt idx="14032">
                  <c:v>21792.953125</c:v>
                </c:pt>
                <c:pt idx="14033">
                  <c:v>23088.4921875</c:v>
                </c:pt>
                <c:pt idx="14034">
                  <c:v>23129.4765625</c:v>
                </c:pt>
                <c:pt idx="14035">
                  <c:v>21573.328125</c:v>
                </c:pt>
                <c:pt idx="14036">
                  <c:v>18445.0234375</c:v>
                </c:pt>
                <c:pt idx="14037">
                  <c:v>14875.2265625</c:v>
                </c:pt>
                <c:pt idx="14038">
                  <c:v>23439.51953125</c:v>
                </c:pt>
                <c:pt idx="14039">
                  <c:v>23477.15625</c:v>
                </c:pt>
                <c:pt idx="14040">
                  <c:v>22023.13671875</c:v>
                </c:pt>
                <c:pt idx="14041">
                  <c:v>18406.02734375</c:v>
                </c:pt>
                <c:pt idx="14042">
                  <c:v>21736.8515625</c:v>
                </c:pt>
                <c:pt idx="14043">
                  <c:v>21345.65234375</c:v>
                </c:pt>
                <c:pt idx="14044">
                  <c:v>23484.96875</c:v>
                </c:pt>
                <c:pt idx="14045">
                  <c:v>18596.484375</c:v>
                </c:pt>
                <c:pt idx="14046">
                  <c:v>19198.0546875</c:v>
                </c:pt>
                <c:pt idx="14047">
                  <c:v>24858.0625</c:v>
                </c:pt>
                <c:pt idx="14048">
                  <c:v>18794.921875</c:v>
                </c:pt>
                <c:pt idx="14049">
                  <c:v>13770.3984375</c:v>
                </c:pt>
                <c:pt idx="14050">
                  <c:v>20547.7109375</c:v>
                </c:pt>
                <c:pt idx="14051">
                  <c:v>21782.4609375</c:v>
                </c:pt>
                <c:pt idx="14052">
                  <c:v>24954.90625</c:v>
                </c:pt>
                <c:pt idx="14053">
                  <c:v>22771.140625</c:v>
                </c:pt>
                <c:pt idx="14054">
                  <c:v>23455.9609375</c:v>
                </c:pt>
                <c:pt idx="14055">
                  <c:v>23819.953125</c:v>
                </c:pt>
                <c:pt idx="14056">
                  <c:v>25145.90625</c:v>
                </c:pt>
                <c:pt idx="14057">
                  <c:v>19883.1953125</c:v>
                </c:pt>
                <c:pt idx="14058">
                  <c:v>25176.7265625</c:v>
                </c:pt>
                <c:pt idx="14059">
                  <c:v>23120.9765625</c:v>
                </c:pt>
                <c:pt idx="14060">
                  <c:v>22329.73046875</c:v>
                </c:pt>
                <c:pt idx="14061">
                  <c:v>23012.87890625</c:v>
                </c:pt>
                <c:pt idx="14062">
                  <c:v>23088.078125</c:v>
                </c:pt>
                <c:pt idx="14063">
                  <c:v>23462.88671875</c:v>
                </c:pt>
                <c:pt idx="14064">
                  <c:v>22810.0625</c:v>
                </c:pt>
                <c:pt idx="14065">
                  <c:v>23433.34765625</c:v>
                </c:pt>
                <c:pt idx="14066">
                  <c:v>22468.70703125</c:v>
                </c:pt>
                <c:pt idx="14067">
                  <c:v>22194.56640625</c:v>
                </c:pt>
                <c:pt idx="14068">
                  <c:v>23158.82421875</c:v>
                </c:pt>
                <c:pt idx="14069">
                  <c:v>23096.0078125</c:v>
                </c:pt>
                <c:pt idx="14070">
                  <c:v>21830.1875</c:v>
                </c:pt>
                <c:pt idx="14071">
                  <c:v>21284.5234375</c:v>
                </c:pt>
                <c:pt idx="14072">
                  <c:v>23540.4765625</c:v>
                </c:pt>
                <c:pt idx="14073">
                  <c:v>23056.53125</c:v>
                </c:pt>
                <c:pt idx="14074">
                  <c:v>23626.0546875</c:v>
                </c:pt>
                <c:pt idx="14075">
                  <c:v>23858.18359375</c:v>
                </c:pt>
                <c:pt idx="14076">
                  <c:v>24308.9140625</c:v>
                </c:pt>
                <c:pt idx="14077">
                  <c:v>23312.40625</c:v>
                </c:pt>
                <c:pt idx="14078">
                  <c:v>21241.53125</c:v>
                </c:pt>
                <c:pt idx="14079">
                  <c:v>22402.1328125</c:v>
                </c:pt>
                <c:pt idx="14080">
                  <c:v>23138.296875</c:v>
                </c:pt>
                <c:pt idx="14081">
                  <c:v>21618.375</c:v>
                </c:pt>
                <c:pt idx="14082">
                  <c:v>21371.92578125</c:v>
                </c:pt>
                <c:pt idx="14083">
                  <c:v>23833.2578125</c:v>
                </c:pt>
                <c:pt idx="14084">
                  <c:v>24615.04296875</c:v>
                </c:pt>
                <c:pt idx="14085">
                  <c:v>21637.96875</c:v>
                </c:pt>
                <c:pt idx="14086">
                  <c:v>18592.71875</c:v>
                </c:pt>
                <c:pt idx="14087">
                  <c:v>24496.85546875</c:v>
                </c:pt>
                <c:pt idx="14088">
                  <c:v>23965.5234375</c:v>
                </c:pt>
                <c:pt idx="14089">
                  <c:v>18448.9921875</c:v>
                </c:pt>
                <c:pt idx="14090">
                  <c:v>18545.9140625</c:v>
                </c:pt>
                <c:pt idx="14091">
                  <c:v>18500.96875</c:v>
                </c:pt>
                <c:pt idx="14092">
                  <c:v>18758.5859375</c:v>
                </c:pt>
                <c:pt idx="14093">
                  <c:v>18955.3984375</c:v>
                </c:pt>
                <c:pt idx="14094">
                  <c:v>17640.4140625</c:v>
                </c:pt>
                <c:pt idx="14095">
                  <c:v>17061.3203125</c:v>
                </c:pt>
                <c:pt idx="14096">
                  <c:v>16049.3203125</c:v>
                </c:pt>
                <c:pt idx="14097">
                  <c:v>16522.5234375</c:v>
                </c:pt>
                <c:pt idx="14098">
                  <c:v>17831.015625</c:v>
                </c:pt>
                <c:pt idx="14099">
                  <c:v>17495.0390625</c:v>
                </c:pt>
                <c:pt idx="14100">
                  <c:v>18931.25</c:v>
                </c:pt>
                <c:pt idx="14101">
                  <c:v>18862.53125</c:v>
                </c:pt>
                <c:pt idx="14102">
                  <c:v>18014.8984375</c:v>
                </c:pt>
                <c:pt idx="14103">
                  <c:v>18674.8046875</c:v>
                </c:pt>
                <c:pt idx="14104">
                  <c:v>23469.66015625</c:v>
                </c:pt>
                <c:pt idx="14105">
                  <c:v>23562.91015625</c:v>
                </c:pt>
                <c:pt idx="14106">
                  <c:v>23440.6015625</c:v>
                </c:pt>
                <c:pt idx="14107">
                  <c:v>21046.33203125</c:v>
                </c:pt>
                <c:pt idx="14108">
                  <c:v>19336.8671875</c:v>
                </c:pt>
                <c:pt idx="14109">
                  <c:v>18853.80859375</c:v>
                </c:pt>
                <c:pt idx="14110">
                  <c:v>20793.93359375</c:v>
                </c:pt>
                <c:pt idx="14111">
                  <c:v>22450.30859375</c:v>
                </c:pt>
                <c:pt idx="14112">
                  <c:v>21273.3984375</c:v>
                </c:pt>
                <c:pt idx="14113">
                  <c:v>22725.22265625</c:v>
                </c:pt>
                <c:pt idx="14114">
                  <c:v>21329.6953125</c:v>
                </c:pt>
                <c:pt idx="14115">
                  <c:v>22840.23828125</c:v>
                </c:pt>
                <c:pt idx="14116">
                  <c:v>22822.1953125</c:v>
                </c:pt>
                <c:pt idx="14117">
                  <c:v>20949.4296875</c:v>
                </c:pt>
                <c:pt idx="14118">
                  <c:v>22822.6796875</c:v>
                </c:pt>
                <c:pt idx="14119">
                  <c:v>21218.28125</c:v>
                </c:pt>
                <c:pt idx="14120">
                  <c:v>21316.9921875</c:v>
                </c:pt>
                <c:pt idx="14121">
                  <c:v>21387.828125</c:v>
                </c:pt>
                <c:pt idx="14122">
                  <c:v>21124.41796875</c:v>
                </c:pt>
                <c:pt idx="14123">
                  <c:v>21195.6796875</c:v>
                </c:pt>
                <c:pt idx="14124">
                  <c:v>21536.65234375</c:v>
                </c:pt>
                <c:pt idx="14125">
                  <c:v>21051.8984375</c:v>
                </c:pt>
                <c:pt idx="14126">
                  <c:v>21030.5078125</c:v>
                </c:pt>
                <c:pt idx="14127">
                  <c:v>20728.4453125</c:v>
                </c:pt>
                <c:pt idx="14128">
                  <c:v>20664.29296875</c:v>
                </c:pt>
                <c:pt idx="14129">
                  <c:v>21065.4375</c:v>
                </c:pt>
                <c:pt idx="14130">
                  <c:v>21520.671875</c:v>
                </c:pt>
                <c:pt idx="14131">
                  <c:v>20614.31640625</c:v>
                </c:pt>
                <c:pt idx="14132">
                  <c:v>18944.046875</c:v>
                </c:pt>
                <c:pt idx="14133">
                  <c:v>20486.125</c:v>
                </c:pt>
                <c:pt idx="14134">
                  <c:v>22404.90625</c:v>
                </c:pt>
                <c:pt idx="14135">
                  <c:v>19738.625</c:v>
                </c:pt>
                <c:pt idx="14136">
                  <c:v>18303.734375</c:v>
                </c:pt>
                <c:pt idx="14137">
                  <c:v>21079.78125</c:v>
                </c:pt>
                <c:pt idx="14138">
                  <c:v>23622.28125</c:v>
                </c:pt>
                <c:pt idx="14139">
                  <c:v>22914.828125</c:v>
                </c:pt>
                <c:pt idx="14140">
                  <c:v>23676.2109375</c:v>
                </c:pt>
                <c:pt idx="14141">
                  <c:v>21641.5234375</c:v>
                </c:pt>
                <c:pt idx="14142">
                  <c:v>21301.8203125</c:v>
                </c:pt>
                <c:pt idx="14143">
                  <c:v>23890.5546875</c:v>
                </c:pt>
                <c:pt idx="14144">
                  <c:v>22641.8515625</c:v>
                </c:pt>
                <c:pt idx="14145">
                  <c:v>20652.2109375</c:v>
                </c:pt>
                <c:pt idx="14146">
                  <c:v>19876.9140625</c:v>
                </c:pt>
                <c:pt idx="14147">
                  <c:v>20446.015625</c:v>
                </c:pt>
                <c:pt idx="14148">
                  <c:v>23818.0234375</c:v>
                </c:pt>
                <c:pt idx="14149">
                  <c:v>18292.4375</c:v>
                </c:pt>
                <c:pt idx="14150">
                  <c:v>17579.15625</c:v>
                </c:pt>
                <c:pt idx="14151">
                  <c:v>17614.765625</c:v>
                </c:pt>
                <c:pt idx="14152">
                  <c:v>16945.7578125</c:v>
                </c:pt>
                <c:pt idx="14153">
                  <c:v>18219.43359375</c:v>
                </c:pt>
                <c:pt idx="14154">
                  <c:v>16993.453125</c:v>
                </c:pt>
                <c:pt idx="14155">
                  <c:v>15975.390625</c:v>
                </c:pt>
                <c:pt idx="14156">
                  <c:v>18085</c:v>
                </c:pt>
                <c:pt idx="14157">
                  <c:v>16194.6171875</c:v>
                </c:pt>
                <c:pt idx="14158">
                  <c:v>18192.859375</c:v>
                </c:pt>
                <c:pt idx="14159">
                  <c:v>17805.90625</c:v>
                </c:pt>
                <c:pt idx="14160">
                  <c:v>18652.2578125</c:v>
                </c:pt>
                <c:pt idx="14161">
                  <c:v>17180.578125</c:v>
                </c:pt>
                <c:pt idx="14162">
                  <c:v>12958.578125</c:v>
                </c:pt>
                <c:pt idx="14163">
                  <c:v>14913.859375</c:v>
                </c:pt>
                <c:pt idx="14164">
                  <c:v>19032.9921875</c:v>
                </c:pt>
                <c:pt idx="14165">
                  <c:v>17266.953125</c:v>
                </c:pt>
                <c:pt idx="14166">
                  <c:v>14806.5546875</c:v>
                </c:pt>
                <c:pt idx="14167">
                  <c:v>13005.890625</c:v>
                </c:pt>
                <c:pt idx="14168">
                  <c:v>11486.5859375</c:v>
                </c:pt>
                <c:pt idx="14169">
                  <c:v>12124.921875</c:v>
                </c:pt>
                <c:pt idx="14170">
                  <c:v>14795.46875</c:v>
                </c:pt>
                <c:pt idx="14171">
                  <c:v>17006.4453125</c:v>
                </c:pt>
                <c:pt idx="14172">
                  <c:v>19586.21875</c:v>
                </c:pt>
                <c:pt idx="14173">
                  <c:v>20183.359375</c:v>
                </c:pt>
                <c:pt idx="14174">
                  <c:v>18821.015625</c:v>
                </c:pt>
                <c:pt idx="14175">
                  <c:v>17799.4765625</c:v>
                </c:pt>
                <c:pt idx="14176">
                  <c:v>20380.5546875</c:v>
                </c:pt>
                <c:pt idx="14177">
                  <c:v>17759.9296875</c:v>
                </c:pt>
                <c:pt idx="14178">
                  <c:v>19248.7109375</c:v>
                </c:pt>
                <c:pt idx="14179">
                  <c:v>8698.5390625</c:v>
                </c:pt>
                <c:pt idx="14180">
                  <c:v>9358.5703125</c:v>
                </c:pt>
                <c:pt idx="14181">
                  <c:v>4841.734375</c:v>
                </c:pt>
                <c:pt idx="14182">
                  <c:v>2831.2421875</c:v>
                </c:pt>
                <c:pt idx="14183">
                  <c:v>2183.6796875</c:v>
                </c:pt>
                <c:pt idx="14184">
                  <c:v>-853.9921875</c:v>
                </c:pt>
                <c:pt idx="14185">
                  <c:v>1805.5</c:v>
                </c:pt>
                <c:pt idx="14186">
                  <c:v>2569.8515625</c:v>
                </c:pt>
                <c:pt idx="14187">
                  <c:v>2496.15625</c:v>
                </c:pt>
                <c:pt idx="14188">
                  <c:v>2462.7890625</c:v>
                </c:pt>
                <c:pt idx="14189">
                  <c:v>2451.859375</c:v>
                </c:pt>
                <c:pt idx="14190">
                  <c:v>-781.265625</c:v>
                </c:pt>
                <c:pt idx="14191">
                  <c:v>1502.203125</c:v>
                </c:pt>
                <c:pt idx="14192">
                  <c:v>-3246.453125</c:v>
                </c:pt>
                <c:pt idx="14193">
                  <c:v>7560.40625</c:v>
                </c:pt>
                <c:pt idx="14194">
                  <c:v>28843.76953125</c:v>
                </c:pt>
                <c:pt idx="14195">
                  <c:v>30131.51953125</c:v>
                </c:pt>
                <c:pt idx="14196">
                  <c:v>29411.1171875</c:v>
                </c:pt>
                <c:pt idx="14197">
                  <c:v>24916.45703125</c:v>
                </c:pt>
                <c:pt idx="14198">
                  <c:v>29586.16796875</c:v>
                </c:pt>
                <c:pt idx="14199">
                  <c:v>29509.125</c:v>
                </c:pt>
                <c:pt idx="14200">
                  <c:v>29234.20703125</c:v>
                </c:pt>
                <c:pt idx="14201">
                  <c:v>29629.6171875</c:v>
                </c:pt>
                <c:pt idx="14202">
                  <c:v>29645.4765625</c:v>
                </c:pt>
                <c:pt idx="14203">
                  <c:v>25338.19140625</c:v>
                </c:pt>
                <c:pt idx="14204">
                  <c:v>28433.74609375</c:v>
                </c:pt>
                <c:pt idx="14205">
                  <c:v>28804.7421875</c:v>
                </c:pt>
                <c:pt idx="14206">
                  <c:v>28859.80859375</c:v>
                </c:pt>
                <c:pt idx="14207">
                  <c:v>24414.9375</c:v>
                </c:pt>
                <c:pt idx="14208">
                  <c:v>24106.28125</c:v>
                </c:pt>
                <c:pt idx="14209">
                  <c:v>17860.75</c:v>
                </c:pt>
                <c:pt idx="14210">
                  <c:v>16340.3203125</c:v>
                </c:pt>
                <c:pt idx="14211">
                  <c:v>14388.1796875</c:v>
                </c:pt>
                <c:pt idx="14212">
                  <c:v>13419.6953125</c:v>
                </c:pt>
                <c:pt idx="14213">
                  <c:v>14632.015625</c:v>
                </c:pt>
                <c:pt idx="14214">
                  <c:v>15835.9765625</c:v>
                </c:pt>
                <c:pt idx="14215">
                  <c:v>17223.7890625</c:v>
                </c:pt>
                <c:pt idx="14216">
                  <c:v>15699.46875</c:v>
                </c:pt>
                <c:pt idx="14217">
                  <c:v>12633.25</c:v>
                </c:pt>
                <c:pt idx="14218">
                  <c:v>11552.8828125</c:v>
                </c:pt>
                <c:pt idx="14219">
                  <c:v>17255.28125</c:v>
                </c:pt>
                <c:pt idx="14220">
                  <c:v>17571.8671875</c:v>
                </c:pt>
                <c:pt idx="14221">
                  <c:v>18121.734375</c:v>
                </c:pt>
                <c:pt idx="14222">
                  <c:v>17483.5703125</c:v>
                </c:pt>
                <c:pt idx="14223">
                  <c:v>17393.1328125</c:v>
                </c:pt>
                <c:pt idx="14224">
                  <c:v>20413.96875</c:v>
                </c:pt>
                <c:pt idx="14225">
                  <c:v>24276.21875</c:v>
                </c:pt>
                <c:pt idx="14226">
                  <c:v>24057.734375</c:v>
                </c:pt>
                <c:pt idx="14227">
                  <c:v>21983.7265625</c:v>
                </c:pt>
                <c:pt idx="14228">
                  <c:v>24244.0703125</c:v>
                </c:pt>
                <c:pt idx="14229">
                  <c:v>22492.5546875</c:v>
                </c:pt>
                <c:pt idx="14230">
                  <c:v>19813.625</c:v>
                </c:pt>
                <c:pt idx="14231">
                  <c:v>14796.3046875</c:v>
                </c:pt>
                <c:pt idx="14232">
                  <c:v>9943.0234375</c:v>
                </c:pt>
                <c:pt idx="14233">
                  <c:v>22263.03125</c:v>
                </c:pt>
                <c:pt idx="14234">
                  <c:v>24789.234375</c:v>
                </c:pt>
                <c:pt idx="14235">
                  <c:v>24739.421875</c:v>
                </c:pt>
                <c:pt idx="14236">
                  <c:v>24830.1484375</c:v>
                </c:pt>
                <c:pt idx="14237">
                  <c:v>20821.09375</c:v>
                </c:pt>
                <c:pt idx="14238">
                  <c:v>24255.90625</c:v>
                </c:pt>
                <c:pt idx="14239">
                  <c:v>21122.2578125</c:v>
                </c:pt>
                <c:pt idx="14240">
                  <c:v>20160.9296875</c:v>
                </c:pt>
                <c:pt idx="14241">
                  <c:v>22176.25</c:v>
                </c:pt>
                <c:pt idx="14242">
                  <c:v>21833.890625</c:v>
                </c:pt>
                <c:pt idx="14243">
                  <c:v>20304.8359375</c:v>
                </c:pt>
                <c:pt idx="14244">
                  <c:v>18514.3515625</c:v>
                </c:pt>
                <c:pt idx="14245">
                  <c:v>18059.6015625</c:v>
                </c:pt>
                <c:pt idx="14246">
                  <c:v>16734.3671875</c:v>
                </c:pt>
                <c:pt idx="14247">
                  <c:v>18729.9375</c:v>
                </c:pt>
                <c:pt idx="14248">
                  <c:v>21729.9609375</c:v>
                </c:pt>
                <c:pt idx="14249">
                  <c:v>22858.6953125</c:v>
                </c:pt>
                <c:pt idx="14250">
                  <c:v>21875.171875</c:v>
                </c:pt>
                <c:pt idx="14251">
                  <c:v>21248.1015625</c:v>
                </c:pt>
                <c:pt idx="14252">
                  <c:v>21799.7265625</c:v>
                </c:pt>
                <c:pt idx="14253">
                  <c:v>21577.71875</c:v>
                </c:pt>
                <c:pt idx="14254">
                  <c:v>27728.5546875</c:v>
                </c:pt>
                <c:pt idx="14255">
                  <c:v>25353.12109375</c:v>
                </c:pt>
                <c:pt idx="14256">
                  <c:v>25244.9765625</c:v>
                </c:pt>
                <c:pt idx="14257">
                  <c:v>28029.48046875</c:v>
                </c:pt>
                <c:pt idx="14258">
                  <c:v>27219.18359375</c:v>
                </c:pt>
                <c:pt idx="14259">
                  <c:v>23544.40625</c:v>
                </c:pt>
                <c:pt idx="14260">
                  <c:v>28061.875</c:v>
                </c:pt>
                <c:pt idx="14261">
                  <c:v>27640.37109375</c:v>
                </c:pt>
                <c:pt idx="14262">
                  <c:v>27522.43359375</c:v>
                </c:pt>
                <c:pt idx="14263">
                  <c:v>27103.17578125</c:v>
                </c:pt>
                <c:pt idx="14264">
                  <c:v>27381.3046875</c:v>
                </c:pt>
                <c:pt idx="14265">
                  <c:v>25631.44140625</c:v>
                </c:pt>
                <c:pt idx="14266">
                  <c:v>23866.8203125</c:v>
                </c:pt>
                <c:pt idx="14267">
                  <c:v>27798.8203125</c:v>
                </c:pt>
                <c:pt idx="14268">
                  <c:v>26982.3359375</c:v>
                </c:pt>
                <c:pt idx="14269">
                  <c:v>23383.24609375</c:v>
                </c:pt>
                <c:pt idx="14270">
                  <c:v>22315.2421875</c:v>
                </c:pt>
                <c:pt idx="14271">
                  <c:v>22363</c:v>
                </c:pt>
                <c:pt idx="14272">
                  <c:v>21441.83203125</c:v>
                </c:pt>
                <c:pt idx="14273">
                  <c:v>22276.640625</c:v>
                </c:pt>
                <c:pt idx="14274">
                  <c:v>22333.546875</c:v>
                </c:pt>
                <c:pt idx="14275">
                  <c:v>21438.53125</c:v>
                </c:pt>
                <c:pt idx="14276">
                  <c:v>23607.25</c:v>
                </c:pt>
                <c:pt idx="14277">
                  <c:v>19051.0390625</c:v>
                </c:pt>
                <c:pt idx="14278">
                  <c:v>22690.41015625</c:v>
                </c:pt>
                <c:pt idx="14279">
                  <c:v>21551.05859375</c:v>
                </c:pt>
                <c:pt idx="14280">
                  <c:v>22492.0234375</c:v>
                </c:pt>
                <c:pt idx="14281">
                  <c:v>22781.19921875</c:v>
                </c:pt>
                <c:pt idx="14282">
                  <c:v>23271.6484375</c:v>
                </c:pt>
                <c:pt idx="14283">
                  <c:v>21966.26953125</c:v>
                </c:pt>
                <c:pt idx="14284">
                  <c:v>22920.58203125</c:v>
                </c:pt>
                <c:pt idx="14285">
                  <c:v>22751.4453125</c:v>
                </c:pt>
                <c:pt idx="14286">
                  <c:v>20801.1875</c:v>
                </c:pt>
                <c:pt idx="14287">
                  <c:v>22906.0234375</c:v>
                </c:pt>
                <c:pt idx="14288">
                  <c:v>20918.98828125</c:v>
                </c:pt>
                <c:pt idx="14289">
                  <c:v>19544.83984375</c:v>
                </c:pt>
                <c:pt idx="14290">
                  <c:v>19801.6640625</c:v>
                </c:pt>
                <c:pt idx="14291">
                  <c:v>19938.93359375</c:v>
                </c:pt>
                <c:pt idx="14292">
                  <c:v>22227.4296875</c:v>
                </c:pt>
                <c:pt idx="14293">
                  <c:v>21909.1640625</c:v>
                </c:pt>
                <c:pt idx="14294">
                  <c:v>22826.14453125</c:v>
                </c:pt>
                <c:pt idx="14295">
                  <c:v>22358.921875</c:v>
                </c:pt>
                <c:pt idx="14296">
                  <c:v>22597.5</c:v>
                </c:pt>
                <c:pt idx="14297">
                  <c:v>23211.10546875</c:v>
                </c:pt>
                <c:pt idx="14298">
                  <c:v>21690.27734375</c:v>
                </c:pt>
                <c:pt idx="14299">
                  <c:v>20589.3125</c:v>
                </c:pt>
                <c:pt idx="14300">
                  <c:v>16401.5625</c:v>
                </c:pt>
                <c:pt idx="14301">
                  <c:v>16394.90625</c:v>
                </c:pt>
                <c:pt idx="14302">
                  <c:v>23438.91015625</c:v>
                </c:pt>
                <c:pt idx="14303">
                  <c:v>23024.4140625</c:v>
                </c:pt>
                <c:pt idx="14304">
                  <c:v>21454.72265625</c:v>
                </c:pt>
                <c:pt idx="14305">
                  <c:v>23489.90625</c:v>
                </c:pt>
                <c:pt idx="14306">
                  <c:v>21615.625</c:v>
                </c:pt>
                <c:pt idx="14307">
                  <c:v>16513.4453125</c:v>
                </c:pt>
                <c:pt idx="14308">
                  <c:v>23141.80859375</c:v>
                </c:pt>
                <c:pt idx="14309">
                  <c:v>20951.5625</c:v>
                </c:pt>
                <c:pt idx="14310">
                  <c:v>16643.421875</c:v>
                </c:pt>
                <c:pt idx="14311">
                  <c:v>17583.8984375</c:v>
                </c:pt>
                <c:pt idx="14312">
                  <c:v>22971.54296875</c:v>
                </c:pt>
                <c:pt idx="14313">
                  <c:v>22739.58984375</c:v>
                </c:pt>
                <c:pt idx="14314">
                  <c:v>27236.74609375</c:v>
                </c:pt>
                <c:pt idx="14315">
                  <c:v>22592.30859375</c:v>
                </c:pt>
                <c:pt idx="14316">
                  <c:v>17988.65234375</c:v>
                </c:pt>
                <c:pt idx="14317">
                  <c:v>18058.55859375</c:v>
                </c:pt>
                <c:pt idx="14318">
                  <c:v>24611.80859375</c:v>
                </c:pt>
                <c:pt idx="14319">
                  <c:v>26110.43359375</c:v>
                </c:pt>
                <c:pt idx="14320">
                  <c:v>26605.9140625</c:v>
                </c:pt>
                <c:pt idx="14321">
                  <c:v>26441.62109375</c:v>
                </c:pt>
                <c:pt idx="14322">
                  <c:v>22780.33203125</c:v>
                </c:pt>
                <c:pt idx="14323">
                  <c:v>17517.84765625</c:v>
                </c:pt>
                <c:pt idx="14324">
                  <c:v>23081.8125</c:v>
                </c:pt>
                <c:pt idx="14325">
                  <c:v>23720.1171875</c:v>
                </c:pt>
                <c:pt idx="14326">
                  <c:v>26329.45703125</c:v>
                </c:pt>
                <c:pt idx="14327">
                  <c:v>26329.796875</c:v>
                </c:pt>
                <c:pt idx="14328">
                  <c:v>24678.6484375</c:v>
                </c:pt>
                <c:pt idx="14329">
                  <c:v>25862.18359375</c:v>
                </c:pt>
                <c:pt idx="14330">
                  <c:v>24714.96484375</c:v>
                </c:pt>
                <c:pt idx="14331">
                  <c:v>25208.73046875</c:v>
                </c:pt>
                <c:pt idx="14332">
                  <c:v>25506.8984375</c:v>
                </c:pt>
                <c:pt idx="14333">
                  <c:v>20094.3046875</c:v>
                </c:pt>
                <c:pt idx="14334">
                  <c:v>24873.7734375</c:v>
                </c:pt>
                <c:pt idx="14335">
                  <c:v>25522.49609375</c:v>
                </c:pt>
                <c:pt idx="14336">
                  <c:v>25044.70703125</c:v>
                </c:pt>
                <c:pt idx="14337">
                  <c:v>25708.7890625</c:v>
                </c:pt>
                <c:pt idx="14338">
                  <c:v>24996.94921875</c:v>
                </c:pt>
                <c:pt idx="14339">
                  <c:v>23653.75390625</c:v>
                </c:pt>
                <c:pt idx="14340">
                  <c:v>23605.3046875</c:v>
                </c:pt>
                <c:pt idx="14341">
                  <c:v>25609.75390625</c:v>
                </c:pt>
                <c:pt idx="14342">
                  <c:v>25460.40625</c:v>
                </c:pt>
                <c:pt idx="14343">
                  <c:v>23664.38671875</c:v>
                </c:pt>
                <c:pt idx="14344">
                  <c:v>21464.546875</c:v>
                </c:pt>
                <c:pt idx="14345">
                  <c:v>25551.23828125</c:v>
                </c:pt>
                <c:pt idx="14346">
                  <c:v>26092.93359375</c:v>
                </c:pt>
                <c:pt idx="14347">
                  <c:v>26064.27734375</c:v>
                </c:pt>
                <c:pt idx="14348">
                  <c:v>25816.65625</c:v>
                </c:pt>
                <c:pt idx="14349">
                  <c:v>23971.6953125</c:v>
                </c:pt>
                <c:pt idx="14350">
                  <c:v>19122.4921875</c:v>
                </c:pt>
                <c:pt idx="14351">
                  <c:v>25243.375</c:v>
                </c:pt>
                <c:pt idx="14352">
                  <c:v>23440.4921875</c:v>
                </c:pt>
                <c:pt idx="14353">
                  <c:v>25094.53125</c:v>
                </c:pt>
                <c:pt idx="14354">
                  <c:v>26133.39453125</c:v>
                </c:pt>
                <c:pt idx="14355">
                  <c:v>25291.9765625</c:v>
                </c:pt>
                <c:pt idx="14356">
                  <c:v>26136.1875</c:v>
                </c:pt>
                <c:pt idx="14357">
                  <c:v>21678.96875</c:v>
                </c:pt>
                <c:pt idx="14358">
                  <c:v>21404.0234375</c:v>
                </c:pt>
                <c:pt idx="14359">
                  <c:v>7647.2109375</c:v>
                </c:pt>
                <c:pt idx="14360">
                  <c:v>8226.5078125</c:v>
                </c:pt>
                <c:pt idx="14361">
                  <c:v>6679.40625</c:v>
                </c:pt>
                <c:pt idx="14362">
                  <c:v>5118.765625</c:v>
                </c:pt>
                <c:pt idx="14363">
                  <c:v>2806.125</c:v>
                </c:pt>
                <c:pt idx="14364">
                  <c:v>316.8203125</c:v>
                </c:pt>
                <c:pt idx="14365">
                  <c:v>2511.0859375</c:v>
                </c:pt>
                <c:pt idx="14366">
                  <c:v>2366.0703125</c:v>
                </c:pt>
                <c:pt idx="14367">
                  <c:v>2467.453125</c:v>
                </c:pt>
                <c:pt idx="14368">
                  <c:v>2230.5859375</c:v>
                </c:pt>
                <c:pt idx="14369">
                  <c:v>1929.8046875</c:v>
                </c:pt>
                <c:pt idx="14370">
                  <c:v>1408.359375</c:v>
                </c:pt>
                <c:pt idx="14371">
                  <c:v>2090.0546875</c:v>
                </c:pt>
                <c:pt idx="14372">
                  <c:v>-2327.171875</c:v>
                </c:pt>
                <c:pt idx="14373">
                  <c:v>7877.7578125</c:v>
                </c:pt>
                <c:pt idx="14374">
                  <c:v>18632.765625</c:v>
                </c:pt>
                <c:pt idx="14375">
                  <c:v>17686.9609375</c:v>
                </c:pt>
                <c:pt idx="14376">
                  <c:v>17824.1328125</c:v>
                </c:pt>
                <c:pt idx="14377">
                  <c:v>17139.0625</c:v>
                </c:pt>
                <c:pt idx="14378">
                  <c:v>17604.2109375</c:v>
                </c:pt>
                <c:pt idx="14379">
                  <c:v>17350.2265625</c:v>
                </c:pt>
                <c:pt idx="14380">
                  <c:v>17014.96875</c:v>
                </c:pt>
                <c:pt idx="14381">
                  <c:v>17922.4453125</c:v>
                </c:pt>
                <c:pt idx="14382">
                  <c:v>16902.890625</c:v>
                </c:pt>
                <c:pt idx="14383">
                  <c:v>13244.6640625</c:v>
                </c:pt>
                <c:pt idx="14384">
                  <c:v>13982.0625</c:v>
                </c:pt>
                <c:pt idx="14385">
                  <c:v>16702.9609375</c:v>
                </c:pt>
                <c:pt idx="14386">
                  <c:v>15973.984375</c:v>
                </c:pt>
                <c:pt idx="14387">
                  <c:v>17188.859375</c:v>
                </c:pt>
                <c:pt idx="14388">
                  <c:v>17493.23828125</c:v>
                </c:pt>
                <c:pt idx="14389">
                  <c:v>17497.375</c:v>
                </c:pt>
                <c:pt idx="14390">
                  <c:v>16341.953125</c:v>
                </c:pt>
                <c:pt idx="14391">
                  <c:v>18410.5</c:v>
                </c:pt>
                <c:pt idx="14392">
                  <c:v>16207.9765625</c:v>
                </c:pt>
                <c:pt idx="14393">
                  <c:v>15194.0078125</c:v>
                </c:pt>
                <c:pt idx="14394">
                  <c:v>18366.640625</c:v>
                </c:pt>
                <c:pt idx="14395">
                  <c:v>19864.15625</c:v>
                </c:pt>
                <c:pt idx="14396">
                  <c:v>19917.28515625</c:v>
                </c:pt>
                <c:pt idx="14397">
                  <c:v>19227.21875</c:v>
                </c:pt>
                <c:pt idx="14398">
                  <c:v>17753.609375</c:v>
                </c:pt>
                <c:pt idx="14399">
                  <c:v>18299.93359375</c:v>
                </c:pt>
                <c:pt idx="14400">
                  <c:v>19564.8046875</c:v>
                </c:pt>
                <c:pt idx="14401">
                  <c:v>18076.7265625</c:v>
                </c:pt>
                <c:pt idx="14402">
                  <c:v>17323.58203125</c:v>
                </c:pt>
                <c:pt idx="14403">
                  <c:v>18752.28515625</c:v>
                </c:pt>
                <c:pt idx="14404">
                  <c:v>24566.1015625</c:v>
                </c:pt>
                <c:pt idx="14405">
                  <c:v>23969.265625</c:v>
                </c:pt>
                <c:pt idx="14406">
                  <c:v>22696.984375</c:v>
                </c:pt>
                <c:pt idx="14407">
                  <c:v>24090.28125</c:v>
                </c:pt>
                <c:pt idx="14408">
                  <c:v>22685.125</c:v>
                </c:pt>
                <c:pt idx="14409">
                  <c:v>19266.1875</c:v>
                </c:pt>
                <c:pt idx="14410">
                  <c:v>14341.3359375</c:v>
                </c:pt>
                <c:pt idx="14411">
                  <c:v>20199.40625</c:v>
                </c:pt>
                <c:pt idx="14412">
                  <c:v>25033.1640625</c:v>
                </c:pt>
                <c:pt idx="14413">
                  <c:v>24827.84765625</c:v>
                </c:pt>
                <c:pt idx="14414">
                  <c:v>24378.140625</c:v>
                </c:pt>
                <c:pt idx="14415">
                  <c:v>23792.0078125</c:v>
                </c:pt>
                <c:pt idx="14416">
                  <c:v>24116.38671875</c:v>
                </c:pt>
                <c:pt idx="14417">
                  <c:v>22667.3671875</c:v>
                </c:pt>
                <c:pt idx="14418">
                  <c:v>24877.53515625</c:v>
                </c:pt>
                <c:pt idx="14419">
                  <c:v>19734.8125</c:v>
                </c:pt>
                <c:pt idx="14420">
                  <c:v>20559.1484375</c:v>
                </c:pt>
                <c:pt idx="14421">
                  <c:v>18299.19921875</c:v>
                </c:pt>
                <c:pt idx="14422">
                  <c:v>16362.875</c:v>
                </c:pt>
                <c:pt idx="14423">
                  <c:v>14552.5078125</c:v>
                </c:pt>
                <c:pt idx="14424">
                  <c:v>12969.03515625</c:v>
                </c:pt>
                <c:pt idx="14425">
                  <c:v>10374.125</c:v>
                </c:pt>
                <c:pt idx="14426">
                  <c:v>10160.39453125</c:v>
                </c:pt>
                <c:pt idx="14427">
                  <c:v>11758.9375</c:v>
                </c:pt>
                <c:pt idx="14428">
                  <c:v>14850.95703125</c:v>
                </c:pt>
                <c:pt idx="14429">
                  <c:v>18306.3828125</c:v>
                </c:pt>
                <c:pt idx="14430">
                  <c:v>21063.1875</c:v>
                </c:pt>
                <c:pt idx="14431">
                  <c:v>20549.421875</c:v>
                </c:pt>
                <c:pt idx="14432">
                  <c:v>17773.28125</c:v>
                </c:pt>
                <c:pt idx="14433">
                  <c:v>18255.359375</c:v>
                </c:pt>
                <c:pt idx="14434">
                  <c:v>11866.5625</c:v>
                </c:pt>
                <c:pt idx="14435">
                  <c:v>11382.4609375</c:v>
                </c:pt>
                <c:pt idx="14436">
                  <c:v>12756.65625</c:v>
                </c:pt>
                <c:pt idx="14437">
                  <c:v>10480.3359375</c:v>
                </c:pt>
                <c:pt idx="14438">
                  <c:v>8445.421875</c:v>
                </c:pt>
                <c:pt idx="14439">
                  <c:v>7000.3828125</c:v>
                </c:pt>
                <c:pt idx="14440">
                  <c:v>9187.703125</c:v>
                </c:pt>
                <c:pt idx="14441">
                  <c:v>10868.9921875</c:v>
                </c:pt>
                <c:pt idx="14442">
                  <c:v>12049.1171875</c:v>
                </c:pt>
                <c:pt idx="14443">
                  <c:v>10909.890625</c:v>
                </c:pt>
                <c:pt idx="14444">
                  <c:v>8391.6796875</c:v>
                </c:pt>
                <c:pt idx="14445">
                  <c:v>5370.9375</c:v>
                </c:pt>
                <c:pt idx="14446">
                  <c:v>10461.90625</c:v>
                </c:pt>
                <c:pt idx="14447">
                  <c:v>12832.4609375</c:v>
                </c:pt>
                <c:pt idx="14448">
                  <c:v>8832.5</c:v>
                </c:pt>
                <c:pt idx="14449">
                  <c:v>23881.8671875</c:v>
                </c:pt>
                <c:pt idx="14450">
                  <c:v>23024.5390625</c:v>
                </c:pt>
                <c:pt idx="14451">
                  <c:v>19680.2265625</c:v>
                </c:pt>
                <c:pt idx="14452">
                  <c:v>22304.8671875</c:v>
                </c:pt>
                <c:pt idx="14453">
                  <c:v>20222.453125</c:v>
                </c:pt>
                <c:pt idx="14454">
                  <c:v>20878.21875</c:v>
                </c:pt>
                <c:pt idx="14455">
                  <c:v>20350.3046875</c:v>
                </c:pt>
                <c:pt idx="14456">
                  <c:v>20675.8671875</c:v>
                </c:pt>
                <c:pt idx="14457">
                  <c:v>23360.9765625</c:v>
                </c:pt>
                <c:pt idx="14458">
                  <c:v>24005.21875</c:v>
                </c:pt>
                <c:pt idx="14459">
                  <c:v>24072.8828125</c:v>
                </c:pt>
                <c:pt idx="14460">
                  <c:v>22351.8046875</c:v>
                </c:pt>
                <c:pt idx="14461">
                  <c:v>21246.796875</c:v>
                </c:pt>
                <c:pt idx="14462">
                  <c:v>15714.75</c:v>
                </c:pt>
                <c:pt idx="14463">
                  <c:v>23670.28125</c:v>
                </c:pt>
                <c:pt idx="14464">
                  <c:v>23249.62109375</c:v>
                </c:pt>
                <c:pt idx="14465">
                  <c:v>22988.16796875</c:v>
                </c:pt>
                <c:pt idx="14466">
                  <c:v>22800.515625</c:v>
                </c:pt>
                <c:pt idx="14467">
                  <c:v>20257.3203125</c:v>
                </c:pt>
                <c:pt idx="14468">
                  <c:v>21916.8671875</c:v>
                </c:pt>
                <c:pt idx="14469">
                  <c:v>21315.30078125</c:v>
                </c:pt>
                <c:pt idx="14470">
                  <c:v>19066.8203125</c:v>
                </c:pt>
                <c:pt idx="14471">
                  <c:v>14992.3515625</c:v>
                </c:pt>
                <c:pt idx="14472">
                  <c:v>9399.7890625</c:v>
                </c:pt>
                <c:pt idx="14473">
                  <c:v>22454</c:v>
                </c:pt>
                <c:pt idx="14474">
                  <c:v>23440.48046875</c:v>
                </c:pt>
                <c:pt idx="14475">
                  <c:v>23365.96875</c:v>
                </c:pt>
                <c:pt idx="14476">
                  <c:v>23010.6171875</c:v>
                </c:pt>
                <c:pt idx="14477">
                  <c:v>19364.46875</c:v>
                </c:pt>
                <c:pt idx="14478">
                  <c:v>22805.4609375</c:v>
                </c:pt>
                <c:pt idx="14479">
                  <c:v>19961.6015625</c:v>
                </c:pt>
                <c:pt idx="14480">
                  <c:v>22057.046875</c:v>
                </c:pt>
                <c:pt idx="14481">
                  <c:v>23345.2109375</c:v>
                </c:pt>
                <c:pt idx="14482">
                  <c:v>22593.93359375</c:v>
                </c:pt>
                <c:pt idx="14483">
                  <c:v>23995.328125</c:v>
                </c:pt>
                <c:pt idx="14484">
                  <c:v>21438.3671875</c:v>
                </c:pt>
                <c:pt idx="14485">
                  <c:v>21105.65234375</c:v>
                </c:pt>
                <c:pt idx="14486">
                  <c:v>21879.57421875</c:v>
                </c:pt>
                <c:pt idx="14487">
                  <c:v>22982.08984375</c:v>
                </c:pt>
                <c:pt idx="14488">
                  <c:v>24015.67578125</c:v>
                </c:pt>
                <c:pt idx="14489">
                  <c:v>24055.19921875</c:v>
                </c:pt>
                <c:pt idx="14490">
                  <c:v>23816.796875</c:v>
                </c:pt>
                <c:pt idx="14491">
                  <c:v>22662.97265625</c:v>
                </c:pt>
                <c:pt idx="14492">
                  <c:v>22466.85546875</c:v>
                </c:pt>
                <c:pt idx="14493">
                  <c:v>24530.8984375</c:v>
                </c:pt>
                <c:pt idx="14494">
                  <c:v>21243.05078125</c:v>
                </c:pt>
                <c:pt idx="14495">
                  <c:v>24918.26171875</c:v>
                </c:pt>
                <c:pt idx="14496">
                  <c:v>22845.98046875</c:v>
                </c:pt>
                <c:pt idx="14497">
                  <c:v>21392.17578125</c:v>
                </c:pt>
                <c:pt idx="14498">
                  <c:v>20528.5</c:v>
                </c:pt>
                <c:pt idx="14499">
                  <c:v>24018.01171875</c:v>
                </c:pt>
                <c:pt idx="14500">
                  <c:v>24397.6328125</c:v>
                </c:pt>
                <c:pt idx="14501">
                  <c:v>23912.59375</c:v>
                </c:pt>
                <c:pt idx="14502">
                  <c:v>22980.87890625</c:v>
                </c:pt>
                <c:pt idx="14503">
                  <c:v>19295.0703125</c:v>
                </c:pt>
                <c:pt idx="14504">
                  <c:v>21273.3515625</c:v>
                </c:pt>
                <c:pt idx="14505">
                  <c:v>23319.3046875</c:v>
                </c:pt>
                <c:pt idx="14506">
                  <c:v>19141.3359375</c:v>
                </c:pt>
                <c:pt idx="14507">
                  <c:v>14788.71875</c:v>
                </c:pt>
                <c:pt idx="14508">
                  <c:v>22934.7265625</c:v>
                </c:pt>
                <c:pt idx="14509">
                  <c:v>22339.02734375</c:v>
                </c:pt>
                <c:pt idx="14510">
                  <c:v>20798.5625</c:v>
                </c:pt>
                <c:pt idx="14511">
                  <c:v>19033.953125</c:v>
                </c:pt>
                <c:pt idx="14512">
                  <c:v>17059.640625</c:v>
                </c:pt>
                <c:pt idx="14513">
                  <c:v>17241.6875</c:v>
                </c:pt>
                <c:pt idx="14514">
                  <c:v>19337.37890625</c:v>
                </c:pt>
                <c:pt idx="14515">
                  <c:v>20816.23046875</c:v>
                </c:pt>
                <c:pt idx="14516">
                  <c:v>22536.01171875</c:v>
                </c:pt>
                <c:pt idx="14517">
                  <c:v>22815.08203125</c:v>
                </c:pt>
                <c:pt idx="14518">
                  <c:v>21159.34375</c:v>
                </c:pt>
                <c:pt idx="14519">
                  <c:v>18263.0546875</c:v>
                </c:pt>
                <c:pt idx="14520">
                  <c:v>15544.9609375</c:v>
                </c:pt>
                <c:pt idx="14521">
                  <c:v>22267.5390625</c:v>
                </c:pt>
                <c:pt idx="14522">
                  <c:v>22442.97265625</c:v>
                </c:pt>
                <c:pt idx="14523">
                  <c:v>22591.28515625</c:v>
                </c:pt>
                <c:pt idx="14524">
                  <c:v>24844.25</c:v>
                </c:pt>
                <c:pt idx="14525">
                  <c:v>20281.8671875</c:v>
                </c:pt>
                <c:pt idx="14526">
                  <c:v>24543.03125</c:v>
                </c:pt>
                <c:pt idx="14527">
                  <c:v>24987.734375</c:v>
                </c:pt>
                <c:pt idx="14528">
                  <c:v>21215.140625</c:v>
                </c:pt>
                <c:pt idx="14529">
                  <c:v>19079.765625</c:v>
                </c:pt>
                <c:pt idx="14530">
                  <c:v>19251.42578125</c:v>
                </c:pt>
                <c:pt idx="14531">
                  <c:v>18682.0703125</c:v>
                </c:pt>
                <c:pt idx="14532">
                  <c:v>20357.921875</c:v>
                </c:pt>
                <c:pt idx="14533">
                  <c:v>23662.02734375</c:v>
                </c:pt>
                <c:pt idx="14534">
                  <c:v>23580.92578125</c:v>
                </c:pt>
                <c:pt idx="14535">
                  <c:v>23077.51171875</c:v>
                </c:pt>
                <c:pt idx="14536">
                  <c:v>22738.86328125</c:v>
                </c:pt>
                <c:pt idx="14537">
                  <c:v>24067.19140625</c:v>
                </c:pt>
                <c:pt idx="14538">
                  <c:v>24142.359375</c:v>
                </c:pt>
                <c:pt idx="14539">
                  <c:v>23769.765625</c:v>
                </c:pt>
                <c:pt idx="14540">
                  <c:v>23797.921875</c:v>
                </c:pt>
                <c:pt idx="14541">
                  <c:v>23429.4140625</c:v>
                </c:pt>
                <c:pt idx="14542">
                  <c:v>20218.328125</c:v>
                </c:pt>
                <c:pt idx="14543">
                  <c:v>15754.765625</c:v>
                </c:pt>
                <c:pt idx="14544">
                  <c:v>16596.8515625</c:v>
                </c:pt>
                <c:pt idx="14545">
                  <c:v>22557.42578125</c:v>
                </c:pt>
                <c:pt idx="14546">
                  <c:v>23769.58203125</c:v>
                </c:pt>
                <c:pt idx="14547">
                  <c:v>23322.68359375</c:v>
                </c:pt>
                <c:pt idx="14548">
                  <c:v>17596.8828125</c:v>
                </c:pt>
                <c:pt idx="14549">
                  <c:v>12257.8046875</c:v>
                </c:pt>
                <c:pt idx="14550">
                  <c:v>18615.140625</c:v>
                </c:pt>
                <c:pt idx="14551">
                  <c:v>20214.4140625</c:v>
                </c:pt>
                <c:pt idx="14552">
                  <c:v>22605.03125</c:v>
                </c:pt>
                <c:pt idx="14553">
                  <c:v>20857.65625</c:v>
                </c:pt>
                <c:pt idx="14554">
                  <c:v>25133.9140625</c:v>
                </c:pt>
                <c:pt idx="14555">
                  <c:v>22585.60546875</c:v>
                </c:pt>
                <c:pt idx="14556">
                  <c:v>20105</c:v>
                </c:pt>
                <c:pt idx="14557">
                  <c:v>19068.39453125</c:v>
                </c:pt>
                <c:pt idx="14558">
                  <c:v>19797.04296875</c:v>
                </c:pt>
                <c:pt idx="14559">
                  <c:v>23210.8515625</c:v>
                </c:pt>
                <c:pt idx="14560">
                  <c:v>23229.5078125</c:v>
                </c:pt>
                <c:pt idx="14561">
                  <c:v>24525.71875</c:v>
                </c:pt>
                <c:pt idx="14562">
                  <c:v>24225.31640625</c:v>
                </c:pt>
                <c:pt idx="14563">
                  <c:v>24261.828125</c:v>
                </c:pt>
                <c:pt idx="14564">
                  <c:v>25412.45703125</c:v>
                </c:pt>
                <c:pt idx="14565">
                  <c:v>23294.99609375</c:v>
                </c:pt>
                <c:pt idx="14566">
                  <c:v>18976.82421875</c:v>
                </c:pt>
                <c:pt idx="14567">
                  <c:v>24463.90625</c:v>
                </c:pt>
                <c:pt idx="14568">
                  <c:v>21961.296875</c:v>
                </c:pt>
                <c:pt idx="14569">
                  <c:v>19075.6171875</c:v>
                </c:pt>
                <c:pt idx="14570">
                  <c:v>19403.8125</c:v>
                </c:pt>
                <c:pt idx="14571">
                  <c:v>19098.0078125</c:v>
                </c:pt>
                <c:pt idx="14572">
                  <c:v>19493.69921875</c:v>
                </c:pt>
                <c:pt idx="14573">
                  <c:v>20335.9375</c:v>
                </c:pt>
                <c:pt idx="14574">
                  <c:v>18785.796875</c:v>
                </c:pt>
                <c:pt idx="14575">
                  <c:v>16573.6796875</c:v>
                </c:pt>
                <c:pt idx="14576">
                  <c:v>19454.1171875</c:v>
                </c:pt>
                <c:pt idx="14577">
                  <c:v>16349.4765625</c:v>
                </c:pt>
                <c:pt idx="14578">
                  <c:v>12747.421875</c:v>
                </c:pt>
                <c:pt idx="14579">
                  <c:v>20501.2734375</c:v>
                </c:pt>
                <c:pt idx="14580">
                  <c:v>19460.58203125</c:v>
                </c:pt>
                <c:pt idx="14581">
                  <c:v>20393.31640625</c:v>
                </c:pt>
                <c:pt idx="14582">
                  <c:v>18614.2109375</c:v>
                </c:pt>
                <c:pt idx="14583">
                  <c:v>15054.79296875</c:v>
                </c:pt>
                <c:pt idx="14584">
                  <c:v>19840.03125</c:v>
                </c:pt>
                <c:pt idx="14585">
                  <c:v>21232.4296875</c:v>
                </c:pt>
                <c:pt idx="14586">
                  <c:v>19796.8359375</c:v>
                </c:pt>
                <c:pt idx="14587">
                  <c:v>19787.19140625</c:v>
                </c:pt>
                <c:pt idx="14588">
                  <c:v>18893.52734375</c:v>
                </c:pt>
                <c:pt idx="14589">
                  <c:v>20679.08984375</c:v>
                </c:pt>
                <c:pt idx="14590">
                  <c:v>21356.7734375</c:v>
                </c:pt>
                <c:pt idx="14591">
                  <c:v>21891.0703125</c:v>
                </c:pt>
                <c:pt idx="14592">
                  <c:v>17527.96875</c:v>
                </c:pt>
                <c:pt idx="14593">
                  <c:v>11504.7421875</c:v>
                </c:pt>
                <c:pt idx="14594">
                  <c:v>6394.7578125</c:v>
                </c:pt>
                <c:pt idx="14595">
                  <c:v>18282.2265625</c:v>
                </c:pt>
                <c:pt idx="14596">
                  <c:v>21943.73046875</c:v>
                </c:pt>
                <c:pt idx="14597">
                  <c:v>18720.359375</c:v>
                </c:pt>
                <c:pt idx="14598">
                  <c:v>20880.8828125</c:v>
                </c:pt>
                <c:pt idx="14599">
                  <c:v>24159.7890625</c:v>
                </c:pt>
                <c:pt idx="14600">
                  <c:v>25000.36328125</c:v>
                </c:pt>
                <c:pt idx="14601">
                  <c:v>24321.66015625</c:v>
                </c:pt>
                <c:pt idx="14602">
                  <c:v>23371.06640625</c:v>
                </c:pt>
                <c:pt idx="14603">
                  <c:v>25313.08203125</c:v>
                </c:pt>
                <c:pt idx="14604">
                  <c:v>22008.8046875</c:v>
                </c:pt>
                <c:pt idx="14605">
                  <c:v>18397.1953125</c:v>
                </c:pt>
                <c:pt idx="14606">
                  <c:v>12897.359375</c:v>
                </c:pt>
                <c:pt idx="14607">
                  <c:v>25033.1171875</c:v>
                </c:pt>
                <c:pt idx="14608">
                  <c:v>25190.73828125</c:v>
                </c:pt>
                <c:pt idx="14609">
                  <c:v>25151.125</c:v>
                </c:pt>
                <c:pt idx="14610">
                  <c:v>26087.96484375</c:v>
                </c:pt>
                <c:pt idx="14611">
                  <c:v>25828.609375</c:v>
                </c:pt>
                <c:pt idx="14612">
                  <c:v>21202.3984375</c:v>
                </c:pt>
                <c:pt idx="14613">
                  <c:v>25293.7578125</c:v>
                </c:pt>
                <c:pt idx="14614">
                  <c:v>18509.828125</c:v>
                </c:pt>
                <c:pt idx="14615">
                  <c:v>18261.9765625</c:v>
                </c:pt>
                <c:pt idx="14616">
                  <c:v>18327.78125</c:v>
                </c:pt>
                <c:pt idx="14617">
                  <c:v>16441.6015625</c:v>
                </c:pt>
                <c:pt idx="14618">
                  <c:v>14070.453125</c:v>
                </c:pt>
                <c:pt idx="14619">
                  <c:v>13734.4765625</c:v>
                </c:pt>
                <c:pt idx="14620">
                  <c:v>14103.015625</c:v>
                </c:pt>
                <c:pt idx="14621">
                  <c:v>14060.859375</c:v>
                </c:pt>
                <c:pt idx="14622">
                  <c:v>14273.15625</c:v>
                </c:pt>
                <c:pt idx="14623">
                  <c:v>15062.9453125</c:v>
                </c:pt>
                <c:pt idx="14624">
                  <c:v>15964.7890625</c:v>
                </c:pt>
                <c:pt idx="14625">
                  <c:v>16865.21875</c:v>
                </c:pt>
                <c:pt idx="14626">
                  <c:v>16130.5859375</c:v>
                </c:pt>
                <c:pt idx="14627">
                  <c:v>17416.2734375</c:v>
                </c:pt>
                <c:pt idx="14628">
                  <c:v>15519.953125</c:v>
                </c:pt>
                <c:pt idx="14629">
                  <c:v>22057.4921875</c:v>
                </c:pt>
                <c:pt idx="14630">
                  <c:v>21993.5390625</c:v>
                </c:pt>
                <c:pt idx="14631">
                  <c:v>19489.0625</c:v>
                </c:pt>
                <c:pt idx="14632">
                  <c:v>21524.453125</c:v>
                </c:pt>
                <c:pt idx="14633">
                  <c:v>19345.9296875</c:v>
                </c:pt>
                <c:pt idx="14634">
                  <c:v>19726.65625</c:v>
                </c:pt>
                <c:pt idx="14635">
                  <c:v>19028.25</c:v>
                </c:pt>
                <c:pt idx="14636">
                  <c:v>20539.41796875</c:v>
                </c:pt>
                <c:pt idx="14637">
                  <c:v>20180.1953125</c:v>
                </c:pt>
                <c:pt idx="14638">
                  <c:v>16560.984375</c:v>
                </c:pt>
                <c:pt idx="14639">
                  <c:v>21258.48828125</c:v>
                </c:pt>
                <c:pt idx="14640">
                  <c:v>20136.78515625</c:v>
                </c:pt>
                <c:pt idx="14641">
                  <c:v>21177.90234375</c:v>
                </c:pt>
                <c:pt idx="14642">
                  <c:v>21082.09375</c:v>
                </c:pt>
                <c:pt idx="14643">
                  <c:v>20095.9296875</c:v>
                </c:pt>
                <c:pt idx="14644">
                  <c:v>22997.8359375</c:v>
                </c:pt>
                <c:pt idx="14645">
                  <c:v>19998.9921875</c:v>
                </c:pt>
                <c:pt idx="14646">
                  <c:v>15144.6796875</c:v>
                </c:pt>
                <c:pt idx="14647">
                  <c:v>19983.7421875</c:v>
                </c:pt>
                <c:pt idx="14648">
                  <c:v>23113.9765625</c:v>
                </c:pt>
                <c:pt idx="14649">
                  <c:v>22718.0859375</c:v>
                </c:pt>
                <c:pt idx="14650">
                  <c:v>23428.421875</c:v>
                </c:pt>
                <c:pt idx="14651">
                  <c:v>22803.265625</c:v>
                </c:pt>
                <c:pt idx="14652">
                  <c:v>22706.65625</c:v>
                </c:pt>
                <c:pt idx="14653">
                  <c:v>20631.2421875</c:v>
                </c:pt>
                <c:pt idx="14654">
                  <c:v>20451.375</c:v>
                </c:pt>
                <c:pt idx="14655">
                  <c:v>22994.28125</c:v>
                </c:pt>
                <c:pt idx="14656">
                  <c:v>21759.6171875</c:v>
                </c:pt>
                <c:pt idx="14657">
                  <c:v>18675.0390625</c:v>
                </c:pt>
                <c:pt idx="14658">
                  <c:v>22994.6640625</c:v>
                </c:pt>
                <c:pt idx="14659">
                  <c:v>13330.8984375</c:v>
                </c:pt>
                <c:pt idx="14660">
                  <c:v>13699.5703125</c:v>
                </c:pt>
                <c:pt idx="14661">
                  <c:v>14081.6953125</c:v>
                </c:pt>
                <c:pt idx="14662">
                  <c:v>10511.4375</c:v>
                </c:pt>
                <c:pt idx="14663">
                  <c:v>10627.0625</c:v>
                </c:pt>
                <c:pt idx="14664">
                  <c:v>9737.59375</c:v>
                </c:pt>
                <c:pt idx="14665">
                  <c:v>10240.0234375</c:v>
                </c:pt>
                <c:pt idx="14666">
                  <c:v>14709.1953125</c:v>
                </c:pt>
                <c:pt idx="14667">
                  <c:v>13510.9765625</c:v>
                </c:pt>
                <c:pt idx="14668">
                  <c:v>12556.0234375</c:v>
                </c:pt>
                <c:pt idx="14669">
                  <c:v>13861.4765625</c:v>
                </c:pt>
                <c:pt idx="14670">
                  <c:v>15093.0859375</c:v>
                </c:pt>
                <c:pt idx="14671">
                  <c:v>14282.5078125</c:v>
                </c:pt>
                <c:pt idx="14672">
                  <c:v>12851.703125</c:v>
                </c:pt>
                <c:pt idx="14673">
                  <c:v>9454.3203125</c:v>
                </c:pt>
                <c:pt idx="14674">
                  <c:v>27572.9296875</c:v>
                </c:pt>
                <c:pt idx="14675">
                  <c:v>26907.7890625</c:v>
                </c:pt>
                <c:pt idx="14676">
                  <c:v>27103.72265625</c:v>
                </c:pt>
                <c:pt idx="14677">
                  <c:v>27329.359375</c:v>
                </c:pt>
                <c:pt idx="14678">
                  <c:v>26315.84375</c:v>
                </c:pt>
                <c:pt idx="14679">
                  <c:v>21478.59765625</c:v>
                </c:pt>
                <c:pt idx="14680">
                  <c:v>25916.6640625</c:v>
                </c:pt>
                <c:pt idx="14681">
                  <c:v>27161.69140625</c:v>
                </c:pt>
                <c:pt idx="14682">
                  <c:v>25387.84375</c:v>
                </c:pt>
                <c:pt idx="14683">
                  <c:v>24827.8515625</c:v>
                </c:pt>
                <c:pt idx="14684">
                  <c:v>26859.97265625</c:v>
                </c:pt>
                <c:pt idx="14685">
                  <c:v>25448.8203125</c:v>
                </c:pt>
                <c:pt idx="14686">
                  <c:v>24271.65625</c:v>
                </c:pt>
                <c:pt idx="14687">
                  <c:v>23813.58203125</c:v>
                </c:pt>
                <c:pt idx="14688">
                  <c:v>27411.71875</c:v>
                </c:pt>
                <c:pt idx="14689">
                  <c:v>27846.98828125</c:v>
                </c:pt>
                <c:pt idx="14690">
                  <c:v>27697.3359375</c:v>
                </c:pt>
                <c:pt idx="14691">
                  <c:v>27985.08984375</c:v>
                </c:pt>
                <c:pt idx="14692">
                  <c:v>28053.68359375</c:v>
                </c:pt>
                <c:pt idx="14693">
                  <c:v>28056.4765625</c:v>
                </c:pt>
                <c:pt idx="14694">
                  <c:v>26137.4375</c:v>
                </c:pt>
                <c:pt idx="14695">
                  <c:v>27468.890625</c:v>
                </c:pt>
                <c:pt idx="14696">
                  <c:v>28130.58984375</c:v>
                </c:pt>
                <c:pt idx="14697">
                  <c:v>25858.40234375</c:v>
                </c:pt>
                <c:pt idx="14698">
                  <c:v>25749.44921875</c:v>
                </c:pt>
                <c:pt idx="14699">
                  <c:v>24970.46875</c:v>
                </c:pt>
                <c:pt idx="14700">
                  <c:v>24922.125</c:v>
                </c:pt>
                <c:pt idx="14701">
                  <c:v>26268.0078125</c:v>
                </c:pt>
                <c:pt idx="14702">
                  <c:v>27796.46875</c:v>
                </c:pt>
                <c:pt idx="14703">
                  <c:v>28058.3125</c:v>
                </c:pt>
                <c:pt idx="14704">
                  <c:v>18005.234375</c:v>
                </c:pt>
                <c:pt idx="14705">
                  <c:v>16154.3984375</c:v>
                </c:pt>
                <c:pt idx="14706">
                  <c:v>15460.4140625</c:v>
                </c:pt>
                <c:pt idx="14707">
                  <c:v>13997.9765625</c:v>
                </c:pt>
                <c:pt idx="14708">
                  <c:v>13549.0859375</c:v>
                </c:pt>
                <c:pt idx="14709">
                  <c:v>14020.53125</c:v>
                </c:pt>
                <c:pt idx="14710">
                  <c:v>15415.9296875</c:v>
                </c:pt>
                <c:pt idx="14711">
                  <c:v>18081.2265625</c:v>
                </c:pt>
                <c:pt idx="14712">
                  <c:v>18442.34375</c:v>
                </c:pt>
                <c:pt idx="14713">
                  <c:v>19191.5859375</c:v>
                </c:pt>
                <c:pt idx="14714">
                  <c:v>17813.5</c:v>
                </c:pt>
                <c:pt idx="14715">
                  <c:v>15169.6953125</c:v>
                </c:pt>
                <c:pt idx="14716">
                  <c:v>12257.4765625</c:v>
                </c:pt>
                <c:pt idx="14717">
                  <c:v>9822.375</c:v>
                </c:pt>
                <c:pt idx="14718">
                  <c:v>18513.5859375</c:v>
                </c:pt>
                <c:pt idx="14719">
                  <c:v>21290.375</c:v>
                </c:pt>
                <c:pt idx="14720">
                  <c:v>20676.578125</c:v>
                </c:pt>
                <c:pt idx="14721">
                  <c:v>20633.2578125</c:v>
                </c:pt>
                <c:pt idx="14722">
                  <c:v>20677.8125</c:v>
                </c:pt>
                <c:pt idx="14723">
                  <c:v>19674.671875</c:v>
                </c:pt>
                <c:pt idx="14724">
                  <c:v>21412</c:v>
                </c:pt>
                <c:pt idx="14725">
                  <c:v>17248.1953125</c:v>
                </c:pt>
                <c:pt idx="14726">
                  <c:v>19896.8984375</c:v>
                </c:pt>
                <c:pt idx="14727">
                  <c:v>19083.96875</c:v>
                </c:pt>
                <c:pt idx="14728">
                  <c:v>16779.8828125</c:v>
                </c:pt>
                <c:pt idx="14729">
                  <c:v>15509.09375</c:v>
                </c:pt>
                <c:pt idx="14730">
                  <c:v>16307.984375</c:v>
                </c:pt>
                <c:pt idx="14731">
                  <c:v>19229.0703125</c:v>
                </c:pt>
                <c:pt idx="14732">
                  <c:v>18672.859375</c:v>
                </c:pt>
                <c:pt idx="14733">
                  <c:v>18773.8984375</c:v>
                </c:pt>
                <c:pt idx="14734">
                  <c:v>14727.3359375</c:v>
                </c:pt>
                <c:pt idx="14735">
                  <c:v>11981.4296875</c:v>
                </c:pt>
                <c:pt idx="14736">
                  <c:v>7547.4765625</c:v>
                </c:pt>
                <c:pt idx="14737">
                  <c:v>9014.453125</c:v>
                </c:pt>
                <c:pt idx="14738">
                  <c:v>14118.6875</c:v>
                </c:pt>
                <c:pt idx="14739">
                  <c:v>14494.7265625</c:v>
                </c:pt>
                <c:pt idx="14740">
                  <c:v>17891.546875</c:v>
                </c:pt>
                <c:pt idx="14741">
                  <c:v>13346.875</c:v>
                </c:pt>
                <c:pt idx="14742">
                  <c:v>11663.078125</c:v>
                </c:pt>
                <c:pt idx="14743">
                  <c:v>9676.40625</c:v>
                </c:pt>
                <c:pt idx="14744">
                  <c:v>9023.6015625</c:v>
                </c:pt>
                <c:pt idx="14745">
                  <c:v>10299.1640625</c:v>
                </c:pt>
                <c:pt idx="14746">
                  <c:v>12388.703125</c:v>
                </c:pt>
                <c:pt idx="14747">
                  <c:v>15933.640625</c:v>
                </c:pt>
                <c:pt idx="14748">
                  <c:v>17365.84375</c:v>
                </c:pt>
                <c:pt idx="14749">
                  <c:v>19095.8125</c:v>
                </c:pt>
                <c:pt idx="14750">
                  <c:v>19682.15625</c:v>
                </c:pt>
                <c:pt idx="14751">
                  <c:v>18206.609375</c:v>
                </c:pt>
                <c:pt idx="14752">
                  <c:v>19384.40625</c:v>
                </c:pt>
                <c:pt idx="14753">
                  <c:v>18868.6796875</c:v>
                </c:pt>
                <c:pt idx="14754">
                  <c:v>19670.15625</c:v>
                </c:pt>
                <c:pt idx="14755">
                  <c:v>18517.421875</c:v>
                </c:pt>
                <c:pt idx="14756">
                  <c:v>15809.1875</c:v>
                </c:pt>
                <c:pt idx="14757">
                  <c:v>13209.4140625</c:v>
                </c:pt>
                <c:pt idx="14758">
                  <c:v>8290.5390625</c:v>
                </c:pt>
                <c:pt idx="14759">
                  <c:v>15969.453125</c:v>
                </c:pt>
                <c:pt idx="14760">
                  <c:v>19706.3359375</c:v>
                </c:pt>
                <c:pt idx="14761">
                  <c:v>19932.58203125</c:v>
                </c:pt>
                <c:pt idx="14762">
                  <c:v>20449.9765625</c:v>
                </c:pt>
                <c:pt idx="14763">
                  <c:v>20433.54296875</c:v>
                </c:pt>
                <c:pt idx="14764">
                  <c:v>27263.578125</c:v>
                </c:pt>
                <c:pt idx="14765">
                  <c:v>25833.265625</c:v>
                </c:pt>
                <c:pt idx="14766">
                  <c:v>25775</c:v>
                </c:pt>
                <c:pt idx="14767">
                  <c:v>23589.1015625</c:v>
                </c:pt>
                <c:pt idx="14768">
                  <c:v>18824.5546875</c:v>
                </c:pt>
                <c:pt idx="14769">
                  <c:v>23182.96875</c:v>
                </c:pt>
                <c:pt idx="14770">
                  <c:v>25948.84375</c:v>
                </c:pt>
                <c:pt idx="14771">
                  <c:v>24501.0703125</c:v>
                </c:pt>
                <c:pt idx="14772">
                  <c:v>24054.40625</c:v>
                </c:pt>
                <c:pt idx="14773">
                  <c:v>25453.078125</c:v>
                </c:pt>
                <c:pt idx="14774">
                  <c:v>26775.6796875</c:v>
                </c:pt>
                <c:pt idx="14775">
                  <c:v>23854.6171875</c:v>
                </c:pt>
                <c:pt idx="14776">
                  <c:v>22044.1015625</c:v>
                </c:pt>
                <c:pt idx="14777">
                  <c:v>21121.734375</c:v>
                </c:pt>
                <c:pt idx="14778">
                  <c:v>25185.15625</c:v>
                </c:pt>
                <c:pt idx="14779">
                  <c:v>-640.5390625</c:v>
                </c:pt>
                <c:pt idx="14780">
                  <c:v>-5213.8828125</c:v>
                </c:pt>
                <c:pt idx="14781">
                  <c:v>-1839.8203125</c:v>
                </c:pt>
                <c:pt idx="14782">
                  <c:v>-12499.09375</c:v>
                </c:pt>
                <c:pt idx="14783">
                  <c:v>-14204.0859375</c:v>
                </c:pt>
                <c:pt idx="14784">
                  <c:v>-11574.6484375</c:v>
                </c:pt>
                <c:pt idx="14785">
                  <c:v>-12068.2734375</c:v>
                </c:pt>
                <c:pt idx="14786">
                  <c:v>-13618.0859375</c:v>
                </c:pt>
                <c:pt idx="14787">
                  <c:v>-11559.8671875</c:v>
                </c:pt>
                <c:pt idx="14788">
                  <c:v>-9294.0859375</c:v>
                </c:pt>
                <c:pt idx="14789">
                  <c:v>-9846.609375</c:v>
                </c:pt>
                <c:pt idx="14790">
                  <c:v>-11634.9765625</c:v>
                </c:pt>
                <c:pt idx="14791">
                  <c:v>-16076.765625</c:v>
                </c:pt>
                <c:pt idx="14792">
                  <c:v>-16229.046875</c:v>
                </c:pt>
                <c:pt idx="14793">
                  <c:v>-18306.1484375</c:v>
                </c:pt>
                <c:pt idx="14794">
                  <c:v>-2455.96875</c:v>
                </c:pt>
                <c:pt idx="14795">
                  <c:v>14308.6484375</c:v>
                </c:pt>
                <c:pt idx="14796">
                  <c:v>13134.171875</c:v>
                </c:pt>
                <c:pt idx="14797">
                  <c:v>12862.296875</c:v>
                </c:pt>
                <c:pt idx="14798">
                  <c:v>11534.140625</c:v>
                </c:pt>
                <c:pt idx="14799">
                  <c:v>13262.5078125</c:v>
                </c:pt>
                <c:pt idx="14800">
                  <c:v>15593.65625</c:v>
                </c:pt>
                <c:pt idx="14801">
                  <c:v>17878.4453125</c:v>
                </c:pt>
                <c:pt idx="14802">
                  <c:v>19056.203125</c:v>
                </c:pt>
                <c:pt idx="14803">
                  <c:v>17863.125</c:v>
                </c:pt>
                <c:pt idx="14804">
                  <c:v>15635.6484375</c:v>
                </c:pt>
                <c:pt idx="14805">
                  <c:v>13800.7421875</c:v>
                </c:pt>
                <c:pt idx="14806">
                  <c:v>16175.1875</c:v>
                </c:pt>
                <c:pt idx="14807">
                  <c:v>16465.28125</c:v>
                </c:pt>
                <c:pt idx="14808">
                  <c:v>17152.625</c:v>
                </c:pt>
                <c:pt idx="14809">
                  <c:v>16338.625</c:v>
                </c:pt>
                <c:pt idx="14810">
                  <c:v>17525.5078125</c:v>
                </c:pt>
                <c:pt idx="14811">
                  <c:v>15848.2265625</c:v>
                </c:pt>
                <c:pt idx="14812">
                  <c:v>16483.59375</c:v>
                </c:pt>
                <c:pt idx="14813">
                  <c:v>16334.25</c:v>
                </c:pt>
                <c:pt idx="14814">
                  <c:v>15840.4921875</c:v>
                </c:pt>
                <c:pt idx="14815">
                  <c:v>16511.5</c:v>
                </c:pt>
                <c:pt idx="14816">
                  <c:v>17746.0859375</c:v>
                </c:pt>
                <c:pt idx="14817">
                  <c:v>14819.9296875</c:v>
                </c:pt>
                <c:pt idx="14818">
                  <c:v>10927.0859375</c:v>
                </c:pt>
                <c:pt idx="14819">
                  <c:v>12595.453125</c:v>
                </c:pt>
                <c:pt idx="14820">
                  <c:v>17009.46875</c:v>
                </c:pt>
                <c:pt idx="14821">
                  <c:v>14745.390625</c:v>
                </c:pt>
                <c:pt idx="14822">
                  <c:v>14420.890625</c:v>
                </c:pt>
                <c:pt idx="14823">
                  <c:v>16258.3515625</c:v>
                </c:pt>
                <c:pt idx="14824">
                  <c:v>17434.421875</c:v>
                </c:pt>
                <c:pt idx="14825">
                  <c:v>18177.90625</c:v>
                </c:pt>
                <c:pt idx="14826">
                  <c:v>18143.3046875</c:v>
                </c:pt>
                <c:pt idx="14827">
                  <c:v>18150.6484375</c:v>
                </c:pt>
                <c:pt idx="14828">
                  <c:v>15048.609375</c:v>
                </c:pt>
                <c:pt idx="14829">
                  <c:v>14470.796875</c:v>
                </c:pt>
                <c:pt idx="14830">
                  <c:v>13623.53125</c:v>
                </c:pt>
                <c:pt idx="14831">
                  <c:v>14285.859375</c:v>
                </c:pt>
                <c:pt idx="14832">
                  <c:v>18871.234375</c:v>
                </c:pt>
                <c:pt idx="14833">
                  <c:v>20330.21875</c:v>
                </c:pt>
                <c:pt idx="14834">
                  <c:v>19038.40625</c:v>
                </c:pt>
                <c:pt idx="14835">
                  <c:v>20227.9296875</c:v>
                </c:pt>
                <c:pt idx="14836">
                  <c:v>21548.71875</c:v>
                </c:pt>
                <c:pt idx="14837">
                  <c:v>20139.3671875</c:v>
                </c:pt>
                <c:pt idx="14838">
                  <c:v>18230.484375</c:v>
                </c:pt>
                <c:pt idx="14839">
                  <c:v>14849.84375</c:v>
                </c:pt>
                <c:pt idx="14840">
                  <c:v>25811.5</c:v>
                </c:pt>
                <c:pt idx="14841">
                  <c:v>25322.875</c:v>
                </c:pt>
                <c:pt idx="14842">
                  <c:v>26365.734375</c:v>
                </c:pt>
                <c:pt idx="14843">
                  <c:v>25455.015625</c:v>
                </c:pt>
                <c:pt idx="14844">
                  <c:v>26166.0546875</c:v>
                </c:pt>
                <c:pt idx="14845">
                  <c:v>25068.6484375</c:v>
                </c:pt>
                <c:pt idx="14846">
                  <c:v>24287.4453125</c:v>
                </c:pt>
                <c:pt idx="14847">
                  <c:v>26201.40625</c:v>
                </c:pt>
                <c:pt idx="14848">
                  <c:v>25284.1875</c:v>
                </c:pt>
                <c:pt idx="14849">
                  <c:v>24467.734375</c:v>
                </c:pt>
                <c:pt idx="14850">
                  <c:v>26287.109375</c:v>
                </c:pt>
                <c:pt idx="14851">
                  <c:v>24695.1484375</c:v>
                </c:pt>
                <c:pt idx="14852">
                  <c:v>23438.5078125</c:v>
                </c:pt>
                <c:pt idx="14853">
                  <c:v>26398.2734375</c:v>
                </c:pt>
                <c:pt idx="14854">
                  <c:v>25762.1796875</c:v>
                </c:pt>
                <c:pt idx="14855">
                  <c:v>11325.109375</c:v>
                </c:pt>
                <c:pt idx="14856">
                  <c:v>11693.4296875</c:v>
                </c:pt>
                <c:pt idx="14857">
                  <c:v>10858.0703125</c:v>
                </c:pt>
                <c:pt idx="14858">
                  <c:v>8211.2265625</c:v>
                </c:pt>
                <c:pt idx="14859">
                  <c:v>12734.8046875</c:v>
                </c:pt>
                <c:pt idx="14860">
                  <c:v>11864.2421875</c:v>
                </c:pt>
                <c:pt idx="14861">
                  <c:v>11800.125</c:v>
                </c:pt>
                <c:pt idx="14862">
                  <c:v>6358.1328125</c:v>
                </c:pt>
                <c:pt idx="14863">
                  <c:v>8460.359375</c:v>
                </c:pt>
                <c:pt idx="14864">
                  <c:v>11906.7265625</c:v>
                </c:pt>
                <c:pt idx="14865">
                  <c:v>11147.53125</c:v>
                </c:pt>
                <c:pt idx="14866">
                  <c:v>11049.9375</c:v>
                </c:pt>
                <c:pt idx="14867">
                  <c:v>12277.796875</c:v>
                </c:pt>
                <c:pt idx="14868">
                  <c:v>10559.8984375</c:v>
                </c:pt>
                <c:pt idx="14869">
                  <c:v>11520.2578125</c:v>
                </c:pt>
                <c:pt idx="14870">
                  <c:v>22145.75</c:v>
                </c:pt>
                <c:pt idx="14871">
                  <c:v>24398.5625</c:v>
                </c:pt>
                <c:pt idx="14872">
                  <c:v>24503.1328125</c:v>
                </c:pt>
                <c:pt idx="14873">
                  <c:v>23407.5078125</c:v>
                </c:pt>
                <c:pt idx="14874">
                  <c:v>21647.0234375</c:v>
                </c:pt>
                <c:pt idx="14875">
                  <c:v>21749.5078125</c:v>
                </c:pt>
                <c:pt idx="14876">
                  <c:v>24461.29296875</c:v>
                </c:pt>
                <c:pt idx="14877">
                  <c:v>22824.6328125</c:v>
                </c:pt>
                <c:pt idx="14878">
                  <c:v>21816.33203125</c:v>
                </c:pt>
                <c:pt idx="14879">
                  <c:v>21525.70703125</c:v>
                </c:pt>
                <c:pt idx="14880">
                  <c:v>22122.015625</c:v>
                </c:pt>
                <c:pt idx="14881">
                  <c:v>23167.984375</c:v>
                </c:pt>
                <c:pt idx="14882">
                  <c:v>23621.3984375</c:v>
                </c:pt>
                <c:pt idx="14883">
                  <c:v>23984.4765625</c:v>
                </c:pt>
                <c:pt idx="14884">
                  <c:v>24455.4921875</c:v>
                </c:pt>
                <c:pt idx="14885">
                  <c:v>20207.0390625</c:v>
                </c:pt>
                <c:pt idx="14886">
                  <c:v>21102.65625</c:v>
                </c:pt>
                <c:pt idx="14887">
                  <c:v>19679.03125</c:v>
                </c:pt>
                <c:pt idx="14888">
                  <c:v>17705.21875</c:v>
                </c:pt>
                <c:pt idx="14889">
                  <c:v>16871.1796875</c:v>
                </c:pt>
                <c:pt idx="14890">
                  <c:v>17906.78125</c:v>
                </c:pt>
                <c:pt idx="14891">
                  <c:v>19947.1328125</c:v>
                </c:pt>
                <c:pt idx="14892">
                  <c:v>21012.64453125</c:v>
                </c:pt>
                <c:pt idx="14893">
                  <c:v>18834</c:v>
                </c:pt>
                <c:pt idx="14894">
                  <c:v>16485.7265625</c:v>
                </c:pt>
                <c:pt idx="14895">
                  <c:v>19348.0859375</c:v>
                </c:pt>
                <c:pt idx="14896">
                  <c:v>18064.8046875</c:v>
                </c:pt>
                <c:pt idx="14897">
                  <c:v>21266.24609375</c:v>
                </c:pt>
                <c:pt idx="14898">
                  <c:v>18172.21875</c:v>
                </c:pt>
                <c:pt idx="14899">
                  <c:v>17527.421875</c:v>
                </c:pt>
                <c:pt idx="14900">
                  <c:v>20939.0390625</c:v>
                </c:pt>
                <c:pt idx="14901">
                  <c:v>20080.4765625</c:v>
                </c:pt>
                <c:pt idx="14902">
                  <c:v>19400.0546875</c:v>
                </c:pt>
                <c:pt idx="14903">
                  <c:v>20736.3359375</c:v>
                </c:pt>
                <c:pt idx="14904">
                  <c:v>20037.3671875</c:v>
                </c:pt>
                <c:pt idx="14905">
                  <c:v>16352.921875</c:v>
                </c:pt>
                <c:pt idx="14906">
                  <c:v>13994.8046875</c:v>
                </c:pt>
                <c:pt idx="14907">
                  <c:v>8344.578125</c:v>
                </c:pt>
                <c:pt idx="14908">
                  <c:v>14036.6875</c:v>
                </c:pt>
                <c:pt idx="14909">
                  <c:v>21347.98046875</c:v>
                </c:pt>
                <c:pt idx="14910">
                  <c:v>21051.05078125</c:v>
                </c:pt>
                <c:pt idx="14911">
                  <c:v>20923.9609375</c:v>
                </c:pt>
                <c:pt idx="14912">
                  <c:v>20296.72265625</c:v>
                </c:pt>
                <c:pt idx="14913">
                  <c:v>20540.42578125</c:v>
                </c:pt>
                <c:pt idx="14914">
                  <c:v>21191.609375</c:v>
                </c:pt>
                <c:pt idx="14915">
                  <c:v>13415.453125</c:v>
                </c:pt>
                <c:pt idx="14916">
                  <c:v>14723.8125</c:v>
                </c:pt>
                <c:pt idx="14917">
                  <c:v>14580.2265625</c:v>
                </c:pt>
                <c:pt idx="14918">
                  <c:v>12324.296875</c:v>
                </c:pt>
                <c:pt idx="14919">
                  <c:v>12226.421875</c:v>
                </c:pt>
                <c:pt idx="14920">
                  <c:v>14059.5234375</c:v>
                </c:pt>
                <c:pt idx="14921">
                  <c:v>14797.5390625</c:v>
                </c:pt>
                <c:pt idx="14922">
                  <c:v>14956.3671875</c:v>
                </c:pt>
                <c:pt idx="14923">
                  <c:v>9632.1015625</c:v>
                </c:pt>
                <c:pt idx="14924">
                  <c:v>7150.1171875</c:v>
                </c:pt>
                <c:pt idx="14925">
                  <c:v>3091.7734375</c:v>
                </c:pt>
                <c:pt idx="14926">
                  <c:v>14516.765625</c:v>
                </c:pt>
                <c:pt idx="14927">
                  <c:v>13525.16796875</c:v>
                </c:pt>
                <c:pt idx="14928">
                  <c:v>11943.4296875</c:v>
                </c:pt>
                <c:pt idx="14929">
                  <c:v>14402.9453125</c:v>
                </c:pt>
                <c:pt idx="14930">
                  <c:v>17897.96875</c:v>
                </c:pt>
                <c:pt idx="14931">
                  <c:v>16381</c:v>
                </c:pt>
                <c:pt idx="14932">
                  <c:v>15280.5703125</c:v>
                </c:pt>
                <c:pt idx="14933">
                  <c:v>14000.6875</c:v>
                </c:pt>
                <c:pt idx="14934">
                  <c:v>15887.25</c:v>
                </c:pt>
                <c:pt idx="14935">
                  <c:v>17915.2734375</c:v>
                </c:pt>
                <c:pt idx="14936">
                  <c:v>18141.68359375</c:v>
                </c:pt>
                <c:pt idx="14937">
                  <c:v>15840.90625</c:v>
                </c:pt>
                <c:pt idx="14938">
                  <c:v>14143.125</c:v>
                </c:pt>
                <c:pt idx="14939">
                  <c:v>16873.328125</c:v>
                </c:pt>
                <c:pt idx="14940">
                  <c:v>18030.609375</c:v>
                </c:pt>
                <c:pt idx="14941">
                  <c:v>19140.04296875</c:v>
                </c:pt>
                <c:pt idx="14942">
                  <c:v>18320.5234375</c:v>
                </c:pt>
                <c:pt idx="14943">
                  <c:v>17665.65234375</c:v>
                </c:pt>
                <c:pt idx="14944">
                  <c:v>17590.46484375</c:v>
                </c:pt>
                <c:pt idx="14945">
                  <c:v>20731.0859375</c:v>
                </c:pt>
                <c:pt idx="14946">
                  <c:v>22666.140625</c:v>
                </c:pt>
                <c:pt idx="14947">
                  <c:v>23467.33984375</c:v>
                </c:pt>
                <c:pt idx="14948">
                  <c:v>20713.21875</c:v>
                </c:pt>
                <c:pt idx="14949">
                  <c:v>18653.17578125</c:v>
                </c:pt>
                <c:pt idx="14950">
                  <c:v>21084.02734375</c:v>
                </c:pt>
                <c:pt idx="14951">
                  <c:v>23736.3046875</c:v>
                </c:pt>
                <c:pt idx="14952">
                  <c:v>19536.59765625</c:v>
                </c:pt>
                <c:pt idx="14953">
                  <c:v>19854.67578125</c:v>
                </c:pt>
                <c:pt idx="14954">
                  <c:v>20508.10546875</c:v>
                </c:pt>
                <c:pt idx="14955">
                  <c:v>23504.3359375</c:v>
                </c:pt>
                <c:pt idx="14956">
                  <c:v>23635.26953125</c:v>
                </c:pt>
                <c:pt idx="14957">
                  <c:v>22603.4921875</c:v>
                </c:pt>
                <c:pt idx="14958">
                  <c:v>22089.5390625</c:v>
                </c:pt>
                <c:pt idx="14959">
                  <c:v>22699.01953125</c:v>
                </c:pt>
                <c:pt idx="14960">
                  <c:v>23721.6953125</c:v>
                </c:pt>
                <c:pt idx="14961">
                  <c:v>26203.953125</c:v>
                </c:pt>
                <c:pt idx="14962">
                  <c:v>26436.34765625</c:v>
                </c:pt>
                <c:pt idx="14963">
                  <c:v>26649.0703125</c:v>
                </c:pt>
                <c:pt idx="14964">
                  <c:v>24140.5234375</c:v>
                </c:pt>
                <c:pt idx="14965">
                  <c:v>22797.94140625</c:v>
                </c:pt>
                <c:pt idx="14966">
                  <c:v>25419.3125</c:v>
                </c:pt>
                <c:pt idx="14967">
                  <c:v>22281.28515625</c:v>
                </c:pt>
                <c:pt idx="14968">
                  <c:v>22369.22265625</c:v>
                </c:pt>
                <c:pt idx="14969">
                  <c:v>23253.73046875</c:v>
                </c:pt>
                <c:pt idx="14970">
                  <c:v>26207.62109375</c:v>
                </c:pt>
                <c:pt idx="14971">
                  <c:v>26453.04296875</c:v>
                </c:pt>
                <c:pt idx="14972">
                  <c:v>24416.33203125</c:v>
                </c:pt>
                <c:pt idx="14973">
                  <c:v>22743.51171875</c:v>
                </c:pt>
                <c:pt idx="14974">
                  <c:v>22306.37890625</c:v>
                </c:pt>
                <c:pt idx="14975">
                  <c:v>17691.515625</c:v>
                </c:pt>
                <c:pt idx="14976">
                  <c:v>18111.03125</c:v>
                </c:pt>
                <c:pt idx="14977">
                  <c:v>15728.84375</c:v>
                </c:pt>
                <c:pt idx="14978">
                  <c:v>12582.859375</c:v>
                </c:pt>
                <c:pt idx="14979">
                  <c:v>11522.8515625</c:v>
                </c:pt>
                <c:pt idx="14980">
                  <c:v>16766.6171875</c:v>
                </c:pt>
                <c:pt idx="14981">
                  <c:v>18348.6328125</c:v>
                </c:pt>
                <c:pt idx="14982">
                  <c:v>17460.625</c:v>
                </c:pt>
                <c:pt idx="14983">
                  <c:v>15931.296875</c:v>
                </c:pt>
                <c:pt idx="14984">
                  <c:v>15907.7734375</c:v>
                </c:pt>
                <c:pt idx="14985">
                  <c:v>15717.93359375</c:v>
                </c:pt>
                <c:pt idx="14986">
                  <c:v>14884.2421875</c:v>
                </c:pt>
                <c:pt idx="14987">
                  <c:v>16841.828125</c:v>
                </c:pt>
                <c:pt idx="14988">
                  <c:v>18460.453125</c:v>
                </c:pt>
                <c:pt idx="14989">
                  <c:v>18088.6796875</c:v>
                </c:pt>
                <c:pt idx="14990">
                  <c:v>16713.5390625</c:v>
                </c:pt>
                <c:pt idx="14991">
                  <c:v>12663.3984375</c:v>
                </c:pt>
                <c:pt idx="14992">
                  <c:v>10558.1484375</c:v>
                </c:pt>
                <c:pt idx="14993">
                  <c:v>5976.9296875</c:v>
                </c:pt>
                <c:pt idx="14994">
                  <c:v>8049.90625</c:v>
                </c:pt>
                <c:pt idx="14995">
                  <c:v>14245.78125</c:v>
                </c:pt>
                <c:pt idx="14996">
                  <c:v>15847.8984375</c:v>
                </c:pt>
                <c:pt idx="14997">
                  <c:v>15240.453125</c:v>
                </c:pt>
                <c:pt idx="14998">
                  <c:v>13117.921875</c:v>
                </c:pt>
                <c:pt idx="14999">
                  <c:v>11363.78125</c:v>
                </c:pt>
                <c:pt idx="15000">
                  <c:v>11273.984375</c:v>
                </c:pt>
                <c:pt idx="15001">
                  <c:v>12121.15625</c:v>
                </c:pt>
                <c:pt idx="15002">
                  <c:v>15049.2734375</c:v>
                </c:pt>
                <c:pt idx="15003">
                  <c:v>16892.43359375</c:v>
                </c:pt>
                <c:pt idx="15004">
                  <c:v>16888.125</c:v>
                </c:pt>
                <c:pt idx="15005">
                  <c:v>15204.6328125</c:v>
                </c:pt>
                <c:pt idx="15006">
                  <c:v>14594.40625</c:v>
                </c:pt>
                <c:pt idx="15007">
                  <c:v>15583.8203125</c:v>
                </c:pt>
                <c:pt idx="15008">
                  <c:v>14050.3046875</c:v>
                </c:pt>
                <c:pt idx="15009">
                  <c:v>12895.4296875</c:v>
                </c:pt>
                <c:pt idx="15010">
                  <c:v>11773.46875</c:v>
                </c:pt>
                <c:pt idx="15011">
                  <c:v>11083</c:v>
                </c:pt>
                <c:pt idx="15012">
                  <c:v>12623.84375</c:v>
                </c:pt>
                <c:pt idx="15013">
                  <c:v>14717.8359375</c:v>
                </c:pt>
                <c:pt idx="15014">
                  <c:v>13349.3984375</c:v>
                </c:pt>
                <c:pt idx="15015">
                  <c:v>11402</c:v>
                </c:pt>
                <c:pt idx="15016">
                  <c:v>14220.625</c:v>
                </c:pt>
                <c:pt idx="15017">
                  <c:v>13032.9296875</c:v>
                </c:pt>
                <c:pt idx="15018">
                  <c:v>11852.078125</c:v>
                </c:pt>
                <c:pt idx="15019">
                  <c:v>15333.88671875</c:v>
                </c:pt>
                <c:pt idx="15020">
                  <c:v>15273.8515625</c:v>
                </c:pt>
                <c:pt idx="15021">
                  <c:v>14853.609375</c:v>
                </c:pt>
                <c:pt idx="15022">
                  <c:v>12422.3125</c:v>
                </c:pt>
                <c:pt idx="15023">
                  <c:v>11260.1171875</c:v>
                </c:pt>
                <c:pt idx="15024">
                  <c:v>12621.484375</c:v>
                </c:pt>
                <c:pt idx="15025">
                  <c:v>13849.375</c:v>
                </c:pt>
                <c:pt idx="15026">
                  <c:v>16474.8203125</c:v>
                </c:pt>
                <c:pt idx="15027">
                  <c:v>15176</c:v>
                </c:pt>
                <c:pt idx="15028">
                  <c:v>11747.578125</c:v>
                </c:pt>
                <c:pt idx="15029">
                  <c:v>11780.4453125</c:v>
                </c:pt>
                <c:pt idx="15030">
                  <c:v>16519.5859375</c:v>
                </c:pt>
                <c:pt idx="15031">
                  <c:v>16616.046875</c:v>
                </c:pt>
                <c:pt idx="15032">
                  <c:v>16498.86328125</c:v>
                </c:pt>
                <c:pt idx="15033">
                  <c:v>15057.06640625</c:v>
                </c:pt>
                <c:pt idx="15034">
                  <c:v>15072.49609375</c:v>
                </c:pt>
                <c:pt idx="15035">
                  <c:v>21589.8984375</c:v>
                </c:pt>
                <c:pt idx="15036">
                  <c:v>20187.1171875</c:v>
                </c:pt>
                <c:pt idx="15037">
                  <c:v>19756.5703125</c:v>
                </c:pt>
                <c:pt idx="15038">
                  <c:v>20160.34375</c:v>
                </c:pt>
                <c:pt idx="15039">
                  <c:v>18468.046875</c:v>
                </c:pt>
                <c:pt idx="15040">
                  <c:v>17089.875</c:v>
                </c:pt>
                <c:pt idx="15041">
                  <c:v>17919.28125</c:v>
                </c:pt>
                <c:pt idx="15042">
                  <c:v>20289.8125</c:v>
                </c:pt>
                <c:pt idx="15043">
                  <c:v>18507.234375</c:v>
                </c:pt>
                <c:pt idx="15044">
                  <c:v>16903.90625</c:v>
                </c:pt>
                <c:pt idx="15045">
                  <c:v>17133.8203125</c:v>
                </c:pt>
                <c:pt idx="15046">
                  <c:v>20766.3046875</c:v>
                </c:pt>
                <c:pt idx="15047">
                  <c:v>21413.7734375</c:v>
                </c:pt>
                <c:pt idx="15048">
                  <c:v>18317.78125</c:v>
                </c:pt>
                <c:pt idx="15049">
                  <c:v>16220.65625</c:v>
                </c:pt>
                <c:pt idx="15050">
                  <c:v>23202.0234375</c:v>
                </c:pt>
                <c:pt idx="15051">
                  <c:v>23585.6796875</c:v>
                </c:pt>
                <c:pt idx="15052">
                  <c:v>22894.19921875</c:v>
                </c:pt>
                <c:pt idx="15053">
                  <c:v>22829.984375</c:v>
                </c:pt>
                <c:pt idx="15054">
                  <c:v>20746.0859375</c:v>
                </c:pt>
                <c:pt idx="15055">
                  <c:v>16632.41015625</c:v>
                </c:pt>
                <c:pt idx="15056">
                  <c:v>20140.7109375</c:v>
                </c:pt>
                <c:pt idx="15057">
                  <c:v>21333.93359375</c:v>
                </c:pt>
                <c:pt idx="15058">
                  <c:v>19792.28125</c:v>
                </c:pt>
                <c:pt idx="15059">
                  <c:v>20029.7578125</c:v>
                </c:pt>
                <c:pt idx="15060">
                  <c:v>22473.33203125</c:v>
                </c:pt>
                <c:pt idx="15061">
                  <c:v>23636.3125</c:v>
                </c:pt>
                <c:pt idx="15062">
                  <c:v>22254.4765625</c:v>
                </c:pt>
                <c:pt idx="15063">
                  <c:v>20459.9375</c:v>
                </c:pt>
                <c:pt idx="15064">
                  <c:v>20385.48828125</c:v>
                </c:pt>
                <c:pt idx="15065">
                  <c:v>25043.0234375</c:v>
                </c:pt>
                <c:pt idx="15066">
                  <c:v>27555.6015625</c:v>
                </c:pt>
                <c:pt idx="15067">
                  <c:v>27473.5859375</c:v>
                </c:pt>
                <c:pt idx="15068">
                  <c:v>27090.03515625</c:v>
                </c:pt>
                <c:pt idx="15069">
                  <c:v>25060.71875</c:v>
                </c:pt>
                <c:pt idx="15070">
                  <c:v>23626.90234375</c:v>
                </c:pt>
                <c:pt idx="15071">
                  <c:v>26557.19140625</c:v>
                </c:pt>
                <c:pt idx="15072">
                  <c:v>24188.69921875</c:v>
                </c:pt>
                <c:pt idx="15073">
                  <c:v>24729.44140625</c:v>
                </c:pt>
                <c:pt idx="15074">
                  <c:v>25581.60546875</c:v>
                </c:pt>
                <c:pt idx="15075">
                  <c:v>25554.01171875</c:v>
                </c:pt>
                <c:pt idx="15076">
                  <c:v>23143.0625</c:v>
                </c:pt>
                <c:pt idx="15077">
                  <c:v>23372.4765625</c:v>
                </c:pt>
                <c:pt idx="15078">
                  <c:v>27902.5625</c:v>
                </c:pt>
                <c:pt idx="15079">
                  <c:v>27858.16015625</c:v>
                </c:pt>
                <c:pt idx="15080">
                  <c:v>17758.5390625</c:v>
                </c:pt>
                <c:pt idx="15081">
                  <c:v>16984.703125</c:v>
                </c:pt>
                <c:pt idx="15082">
                  <c:v>14855.171875</c:v>
                </c:pt>
                <c:pt idx="15083">
                  <c:v>15528.328125</c:v>
                </c:pt>
                <c:pt idx="15084">
                  <c:v>16396.0390625</c:v>
                </c:pt>
                <c:pt idx="15085">
                  <c:v>17533.84375</c:v>
                </c:pt>
                <c:pt idx="15086">
                  <c:v>19078.5703125</c:v>
                </c:pt>
                <c:pt idx="15087">
                  <c:v>15558.7578125</c:v>
                </c:pt>
                <c:pt idx="15088">
                  <c:v>12446.9765625</c:v>
                </c:pt>
                <c:pt idx="15089">
                  <c:v>12348.6484375</c:v>
                </c:pt>
                <c:pt idx="15090">
                  <c:v>19149.90625</c:v>
                </c:pt>
                <c:pt idx="15091">
                  <c:v>17819.01171875</c:v>
                </c:pt>
                <c:pt idx="15092">
                  <c:v>17265.95703125</c:v>
                </c:pt>
                <c:pt idx="15093">
                  <c:v>17472.40234375</c:v>
                </c:pt>
                <c:pt idx="15094">
                  <c:v>18973.578125</c:v>
                </c:pt>
                <c:pt idx="15095">
                  <c:v>13505.734375</c:v>
                </c:pt>
                <c:pt idx="15096">
                  <c:v>11662.2734375</c:v>
                </c:pt>
                <c:pt idx="15097">
                  <c:v>8306.5625</c:v>
                </c:pt>
                <c:pt idx="15098">
                  <c:v>8057.6640625</c:v>
                </c:pt>
                <c:pt idx="15099">
                  <c:v>9880.75</c:v>
                </c:pt>
                <c:pt idx="15100">
                  <c:v>12384.7421875</c:v>
                </c:pt>
                <c:pt idx="15101">
                  <c:v>12920.515625</c:v>
                </c:pt>
                <c:pt idx="15102">
                  <c:v>11735.0859375</c:v>
                </c:pt>
                <c:pt idx="15103">
                  <c:v>9267.6640625</c:v>
                </c:pt>
                <c:pt idx="15104">
                  <c:v>6423.21875</c:v>
                </c:pt>
                <c:pt idx="15105">
                  <c:v>13314.234375</c:v>
                </c:pt>
                <c:pt idx="15106">
                  <c:v>14068.6171875</c:v>
                </c:pt>
                <c:pt idx="15107">
                  <c:v>10080.875</c:v>
                </c:pt>
                <c:pt idx="15108">
                  <c:v>11490.8984375</c:v>
                </c:pt>
                <c:pt idx="15109">
                  <c:v>12662.828125</c:v>
                </c:pt>
                <c:pt idx="15110">
                  <c:v>25206.48828125</c:v>
                </c:pt>
                <c:pt idx="15111">
                  <c:v>21286.921875</c:v>
                </c:pt>
                <c:pt idx="15112">
                  <c:v>24603.62890625</c:v>
                </c:pt>
                <c:pt idx="15113">
                  <c:v>23167.18359375</c:v>
                </c:pt>
                <c:pt idx="15114">
                  <c:v>21154.8125</c:v>
                </c:pt>
                <c:pt idx="15115">
                  <c:v>18993.3515625</c:v>
                </c:pt>
                <c:pt idx="15116">
                  <c:v>18243.6484375</c:v>
                </c:pt>
                <c:pt idx="15117">
                  <c:v>18997.765625</c:v>
                </c:pt>
                <c:pt idx="15118">
                  <c:v>22042.94140625</c:v>
                </c:pt>
                <c:pt idx="15119">
                  <c:v>23820.25</c:v>
                </c:pt>
                <c:pt idx="15120">
                  <c:v>24975.84375</c:v>
                </c:pt>
                <c:pt idx="15121">
                  <c:v>21983.02734375</c:v>
                </c:pt>
                <c:pt idx="15122">
                  <c:v>23022.97265625</c:v>
                </c:pt>
                <c:pt idx="15123">
                  <c:v>24399.671875</c:v>
                </c:pt>
                <c:pt idx="15124">
                  <c:v>24471.015625</c:v>
                </c:pt>
                <c:pt idx="15125">
                  <c:v>16306.953125</c:v>
                </c:pt>
                <c:pt idx="15126">
                  <c:v>15114.875</c:v>
                </c:pt>
                <c:pt idx="15127">
                  <c:v>14288.59375</c:v>
                </c:pt>
                <c:pt idx="15128">
                  <c:v>14204.8203125</c:v>
                </c:pt>
                <c:pt idx="15129">
                  <c:v>17222.3984375</c:v>
                </c:pt>
                <c:pt idx="15130">
                  <c:v>14624.4609375</c:v>
                </c:pt>
                <c:pt idx="15131">
                  <c:v>12728.1953125</c:v>
                </c:pt>
                <c:pt idx="15132">
                  <c:v>13646.3359375</c:v>
                </c:pt>
                <c:pt idx="15133">
                  <c:v>14785.4609375</c:v>
                </c:pt>
                <c:pt idx="15134">
                  <c:v>16977.296875</c:v>
                </c:pt>
                <c:pt idx="15135">
                  <c:v>17815.28125</c:v>
                </c:pt>
                <c:pt idx="15136">
                  <c:v>15194.140625</c:v>
                </c:pt>
                <c:pt idx="15137">
                  <c:v>11708.53125</c:v>
                </c:pt>
                <c:pt idx="15138">
                  <c:v>9146.0625</c:v>
                </c:pt>
                <c:pt idx="15139">
                  <c:v>17319.7265625</c:v>
                </c:pt>
                <c:pt idx="15140">
                  <c:v>16272.03125</c:v>
                </c:pt>
                <c:pt idx="15141">
                  <c:v>15132.9609375</c:v>
                </c:pt>
                <c:pt idx="15142">
                  <c:v>13195.84375</c:v>
                </c:pt>
                <c:pt idx="15143">
                  <c:v>13310.2734375</c:v>
                </c:pt>
                <c:pt idx="15144">
                  <c:v>16480.2578125</c:v>
                </c:pt>
                <c:pt idx="15145">
                  <c:v>15491.34375</c:v>
                </c:pt>
                <c:pt idx="15146">
                  <c:v>13690.671875</c:v>
                </c:pt>
                <c:pt idx="15147">
                  <c:v>10971.4375</c:v>
                </c:pt>
                <c:pt idx="15148">
                  <c:v>11657.390625</c:v>
                </c:pt>
                <c:pt idx="15149">
                  <c:v>15237.5625</c:v>
                </c:pt>
                <c:pt idx="15150">
                  <c:v>13353.4375</c:v>
                </c:pt>
                <c:pt idx="15151">
                  <c:v>10845.1875</c:v>
                </c:pt>
                <c:pt idx="15152">
                  <c:v>15771.859375</c:v>
                </c:pt>
                <c:pt idx="15153">
                  <c:v>15300.1796875</c:v>
                </c:pt>
                <c:pt idx="15154">
                  <c:v>16042.74609375</c:v>
                </c:pt>
                <c:pt idx="15155">
                  <c:v>16827.5625</c:v>
                </c:pt>
                <c:pt idx="15156">
                  <c:v>16114.1484375</c:v>
                </c:pt>
                <c:pt idx="15157">
                  <c:v>19248.578125</c:v>
                </c:pt>
                <c:pt idx="15158">
                  <c:v>17864.59375</c:v>
                </c:pt>
                <c:pt idx="15159">
                  <c:v>17586.953125</c:v>
                </c:pt>
                <c:pt idx="15160">
                  <c:v>19479.0546875</c:v>
                </c:pt>
                <c:pt idx="15161">
                  <c:v>19293.375</c:v>
                </c:pt>
                <c:pt idx="15162">
                  <c:v>18222.546875</c:v>
                </c:pt>
                <c:pt idx="15163">
                  <c:v>18222.1015625</c:v>
                </c:pt>
                <c:pt idx="15164">
                  <c:v>19016.2578125</c:v>
                </c:pt>
                <c:pt idx="15165">
                  <c:v>18723.2421875</c:v>
                </c:pt>
                <c:pt idx="15166">
                  <c:v>18672.5703125</c:v>
                </c:pt>
                <c:pt idx="15167">
                  <c:v>16422.9921875</c:v>
                </c:pt>
                <c:pt idx="15168">
                  <c:v>12205.9921875</c:v>
                </c:pt>
                <c:pt idx="15169">
                  <c:v>16553.796875</c:v>
                </c:pt>
                <c:pt idx="15170">
                  <c:v>25407.33984375</c:v>
                </c:pt>
                <c:pt idx="15171">
                  <c:v>24789.25390625</c:v>
                </c:pt>
                <c:pt idx="15172">
                  <c:v>24458.26953125</c:v>
                </c:pt>
                <c:pt idx="15173">
                  <c:v>24711.3203125</c:v>
                </c:pt>
                <c:pt idx="15174">
                  <c:v>23829.5625</c:v>
                </c:pt>
                <c:pt idx="15175">
                  <c:v>22963.28125</c:v>
                </c:pt>
                <c:pt idx="15176">
                  <c:v>23743.55859375</c:v>
                </c:pt>
                <c:pt idx="15177">
                  <c:v>22388.71875</c:v>
                </c:pt>
                <c:pt idx="15178">
                  <c:v>22387.69140625</c:v>
                </c:pt>
                <c:pt idx="15179">
                  <c:v>23612.70703125</c:v>
                </c:pt>
                <c:pt idx="15180">
                  <c:v>24137.9609375</c:v>
                </c:pt>
                <c:pt idx="15181">
                  <c:v>24398.09765625</c:v>
                </c:pt>
                <c:pt idx="15182">
                  <c:v>23276.79296875</c:v>
                </c:pt>
                <c:pt idx="15183">
                  <c:v>22743.21875</c:v>
                </c:pt>
                <c:pt idx="15184">
                  <c:v>24590.0703125</c:v>
                </c:pt>
                <c:pt idx="15185">
                  <c:v>22158.4453125</c:v>
                </c:pt>
                <c:pt idx="15186">
                  <c:v>19655.9296875</c:v>
                </c:pt>
                <c:pt idx="15187">
                  <c:v>19553.5</c:v>
                </c:pt>
                <c:pt idx="15188">
                  <c:v>19338.3671875</c:v>
                </c:pt>
                <c:pt idx="15189">
                  <c:v>20247.46875</c:v>
                </c:pt>
                <c:pt idx="15190">
                  <c:v>21579.0078125</c:v>
                </c:pt>
                <c:pt idx="15191">
                  <c:v>18483.57421875</c:v>
                </c:pt>
                <c:pt idx="15192">
                  <c:v>14436.26953125</c:v>
                </c:pt>
                <c:pt idx="15193">
                  <c:v>15346.19140625</c:v>
                </c:pt>
                <c:pt idx="15194">
                  <c:v>21925.8828125</c:v>
                </c:pt>
                <c:pt idx="15195">
                  <c:v>19102.484375</c:v>
                </c:pt>
                <c:pt idx="15196">
                  <c:v>18635.54296875</c:v>
                </c:pt>
                <c:pt idx="15197">
                  <c:v>20670.140625</c:v>
                </c:pt>
                <c:pt idx="15198">
                  <c:v>22440.80078125</c:v>
                </c:pt>
                <c:pt idx="15199">
                  <c:v>20375.51171875</c:v>
                </c:pt>
                <c:pt idx="15200">
                  <c:v>17569.5546875</c:v>
                </c:pt>
                <c:pt idx="15201">
                  <c:v>14499.5625</c:v>
                </c:pt>
                <c:pt idx="15202">
                  <c:v>14539.3203125</c:v>
                </c:pt>
                <c:pt idx="15203">
                  <c:v>12607.8984375</c:v>
                </c:pt>
                <c:pt idx="15204">
                  <c:v>13121.7421875</c:v>
                </c:pt>
                <c:pt idx="15205">
                  <c:v>17738.4140625</c:v>
                </c:pt>
                <c:pt idx="15206">
                  <c:v>15574.875</c:v>
                </c:pt>
                <c:pt idx="15207">
                  <c:v>14161.7421875</c:v>
                </c:pt>
                <c:pt idx="15208">
                  <c:v>15573.7421875</c:v>
                </c:pt>
                <c:pt idx="15209">
                  <c:v>16663.4453125</c:v>
                </c:pt>
                <c:pt idx="15210">
                  <c:v>16759.890625</c:v>
                </c:pt>
                <c:pt idx="15211">
                  <c:v>15234.0078125</c:v>
                </c:pt>
                <c:pt idx="15212">
                  <c:v>11402.3671875</c:v>
                </c:pt>
                <c:pt idx="15213">
                  <c:v>8334.1953125</c:v>
                </c:pt>
                <c:pt idx="15214">
                  <c:v>16176.3984375</c:v>
                </c:pt>
                <c:pt idx="15215">
                  <c:v>14742.03125</c:v>
                </c:pt>
                <c:pt idx="15216">
                  <c:v>13420.6796875</c:v>
                </c:pt>
                <c:pt idx="15217">
                  <c:v>11780.78125</c:v>
                </c:pt>
                <c:pt idx="15218">
                  <c:v>9593.921875</c:v>
                </c:pt>
                <c:pt idx="15219">
                  <c:v>14673.0390625</c:v>
                </c:pt>
                <c:pt idx="15220">
                  <c:v>14797.140625</c:v>
                </c:pt>
                <c:pt idx="15221">
                  <c:v>13185.140625</c:v>
                </c:pt>
                <c:pt idx="15222">
                  <c:v>12441.765625</c:v>
                </c:pt>
                <c:pt idx="15223">
                  <c:v>11893.1953125</c:v>
                </c:pt>
                <c:pt idx="15224">
                  <c:v>11344.4765625</c:v>
                </c:pt>
                <c:pt idx="15225">
                  <c:v>11555.984375</c:v>
                </c:pt>
                <c:pt idx="15226">
                  <c:v>12182.8515625</c:v>
                </c:pt>
                <c:pt idx="15227">
                  <c:v>13927.32421875</c:v>
                </c:pt>
                <c:pt idx="15228">
                  <c:v>14954.6953125</c:v>
                </c:pt>
                <c:pt idx="15229">
                  <c:v>14209.3984375</c:v>
                </c:pt>
                <c:pt idx="15230">
                  <c:v>19383.3359375</c:v>
                </c:pt>
                <c:pt idx="15231">
                  <c:v>13303.34375</c:v>
                </c:pt>
                <c:pt idx="15232">
                  <c:v>18754.2890625</c:v>
                </c:pt>
                <c:pt idx="15233">
                  <c:v>18559.6640625</c:v>
                </c:pt>
                <c:pt idx="15234">
                  <c:v>14958.9296875</c:v>
                </c:pt>
                <c:pt idx="15235">
                  <c:v>18522.453125</c:v>
                </c:pt>
                <c:pt idx="15236">
                  <c:v>18791.91015625</c:v>
                </c:pt>
                <c:pt idx="15237">
                  <c:v>16223.5</c:v>
                </c:pt>
                <c:pt idx="15238">
                  <c:v>13111.265625</c:v>
                </c:pt>
                <c:pt idx="15239">
                  <c:v>12520.140625</c:v>
                </c:pt>
                <c:pt idx="15240">
                  <c:v>13630.30078125</c:v>
                </c:pt>
                <c:pt idx="15241">
                  <c:v>16581.40625</c:v>
                </c:pt>
                <c:pt idx="15242">
                  <c:v>16944.45703125</c:v>
                </c:pt>
                <c:pt idx="15243">
                  <c:v>16331.53515625</c:v>
                </c:pt>
                <c:pt idx="15244">
                  <c:v>19131.7421875</c:v>
                </c:pt>
                <c:pt idx="15245">
                  <c:v>22215.46875</c:v>
                </c:pt>
                <c:pt idx="15246">
                  <c:v>22408.39453125</c:v>
                </c:pt>
                <c:pt idx="15247">
                  <c:v>20529.7265625</c:v>
                </c:pt>
                <c:pt idx="15248">
                  <c:v>18788.3828125</c:v>
                </c:pt>
                <c:pt idx="15249">
                  <c:v>16608.46484375</c:v>
                </c:pt>
                <c:pt idx="15250">
                  <c:v>13808.9296875</c:v>
                </c:pt>
                <c:pt idx="15251">
                  <c:v>13829.75390625</c:v>
                </c:pt>
                <c:pt idx="15252">
                  <c:v>15238.0390625</c:v>
                </c:pt>
                <c:pt idx="15253">
                  <c:v>18257.21484375</c:v>
                </c:pt>
                <c:pt idx="15254">
                  <c:v>21652.0078125</c:v>
                </c:pt>
                <c:pt idx="15255">
                  <c:v>22374.71875</c:v>
                </c:pt>
                <c:pt idx="15256">
                  <c:v>21876.6796875</c:v>
                </c:pt>
                <c:pt idx="15257">
                  <c:v>22774.4453125</c:v>
                </c:pt>
                <c:pt idx="15258">
                  <c:v>22808.5</c:v>
                </c:pt>
                <c:pt idx="15259">
                  <c:v>22858.41796875</c:v>
                </c:pt>
                <c:pt idx="15260">
                  <c:v>24424.5</c:v>
                </c:pt>
                <c:pt idx="15261">
                  <c:v>23910.203125</c:v>
                </c:pt>
                <c:pt idx="15262">
                  <c:v>22626.390625</c:v>
                </c:pt>
                <c:pt idx="15263">
                  <c:v>25145.53125</c:v>
                </c:pt>
                <c:pt idx="15264">
                  <c:v>23140.3984375</c:v>
                </c:pt>
                <c:pt idx="15265">
                  <c:v>22407.3515625</c:v>
                </c:pt>
                <c:pt idx="15266">
                  <c:v>25045.72265625</c:v>
                </c:pt>
                <c:pt idx="15267">
                  <c:v>22397.6640625</c:v>
                </c:pt>
                <c:pt idx="15268">
                  <c:v>21870.91015625</c:v>
                </c:pt>
                <c:pt idx="15269">
                  <c:v>24833.90234375</c:v>
                </c:pt>
                <c:pt idx="15270">
                  <c:v>22569.1328125</c:v>
                </c:pt>
                <c:pt idx="15271">
                  <c:v>20669.8203125</c:v>
                </c:pt>
                <c:pt idx="15272">
                  <c:v>19801.75390625</c:v>
                </c:pt>
                <c:pt idx="15273">
                  <c:v>20181.87109375</c:v>
                </c:pt>
                <c:pt idx="15274">
                  <c:v>23706.23828125</c:v>
                </c:pt>
                <c:pt idx="15275">
                  <c:v>23666.07421875</c:v>
                </c:pt>
                <c:pt idx="15276">
                  <c:v>21780.6796875</c:v>
                </c:pt>
                <c:pt idx="15277">
                  <c:v>20801.84375</c:v>
                </c:pt>
                <c:pt idx="15278">
                  <c:v>22524.5859375</c:v>
                </c:pt>
                <c:pt idx="15279">
                  <c:v>19788.8046875</c:v>
                </c:pt>
                <c:pt idx="15280">
                  <c:v>19283.0703125</c:v>
                </c:pt>
                <c:pt idx="15281">
                  <c:v>22041.62109375</c:v>
                </c:pt>
                <c:pt idx="15282">
                  <c:v>22994.89453125</c:v>
                </c:pt>
                <c:pt idx="15283">
                  <c:v>23290.96875</c:v>
                </c:pt>
                <c:pt idx="15284">
                  <c:v>23252.578125</c:v>
                </c:pt>
                <c:pt idx="15285">
                  <c:v>24006.25390625</c:v>
                </c:pt>
                <c:pt idx="15286">
                  <c:v>23799.4375</c:v>
                </c:pt>
                <c:pt idx="15287">
                  <c:v>22206.10546875</c:v>
                </c:pt>
                <c:pt idx="15288">
                  <c:v>20977.68359375</c:v>
                </c:pt>
                <c:pt idx="15289">
                  <c:v>21465.125</c:v>
                </c:pt>
                <c:pt idx="15290">
                  <c:v>15236.796875</c:v>
                </c:pt>
                <c:pt idx="15291">
                  <c:v>13320.0390625</c:v>
                </c:pt>
                <c:pt idx="15292">
                  <c:v>11222.9140625</c:v>
                </c:pt>
                <c:pt idx="15293">
                  <c:v>9912.734375</c:v>
                </c:pt>
                <c:pt idx="15294">
                  <c:v>11212.796875</c:v>
                </c:pt>
                <c:pt idx="15295">
                  <c:v>13511.765625</c:v>
                </c:pt>
                <c:pt idx="15296">
                  <c:v>15423.1953125</c:v>
                </c:pt>
                <c:pt idx="15297">
                  <c:v>16547.34375</c:v>
                </c:pt>
                <c:pt idx="15298">
                  <c:v>14807.5234375</c:v>
                </c:pt>
                <c:pt idx="15299">
                  <c:v>12475.8515625</c:v>
                </c:pt>
                <c:pt idx="15300">
                  <c:v>9251.3984375</c:v>
                </c:pt>
                <c:pt idx="15301">
                  <c:v>16015.234375</c:v>
                </c:pt>
                <c:pt idx="15302">
                  <c:v>12191.328125</c:v>
                </c:pt>
                <c:pt idx="15303">
                  <c:v>14964.1484375</c:v>
                </c:pt>
                <c:pt idx="15304">
                  <c:v>12617.2421875</c:v>
                </c:pt>
                <c:pt idx="15305">
                  <c:v>17672.375</c:v>
                </c:pt>
                <c:pt idx="15306">
                  <c:v>15445.0390625</c:v>
                </c:pt>
                <c:pt idx="15307">
                  <c:v>14173.1328125</c:v>
                </c:pt>
                <c:pt idx="15308">
                  <c:v>12146.96875</c:v>
                </c:pt>
                <c:pt idx="15309">
                  <c:v>11361.5859375</c:v>
                </c:pt>
                <c:pt idx="15310">
                  <c:v>12665.9921875</c:v>
                </c:pt>
                <c:pt idx="15311">
                  <c:v>13811.234375</c:v>
                </c:pt>
                <c:pt idx="15312">
                  <c:v>16422.6484375</c:v>
                </c:pt>
                <c:pt idx="15313">
                  <c:v>16708.234375</c:v>
                </c:pt>
                <c:pt idx="15314">
                  <c:v>17090.84375</c:v>
                </c:pt>
                <c:pt idx="15315">
                  <c:v>13728.6640625</c:v>
                </c:pt>
                <c:pt idx="15316">
                  <c:v>11598.5625</c:v>
                </c:pt>
                <c:pt idx="15317">
                  <c:v>8548.2578125</c:v>
                </c:pt>
                <c:pt idx="15318">
                  <c:v>15859.6953125</c:v>
                </c:pt>
                <c:pt idx="15319">
                  <c:v>14768.484375</c:v>
                </c:pt>
                <c:pt idx="15320">
                  <c:v>21463.49609375</c:v>
                </c:pt>
                <c:pt idx="15321">
                  <c:v>20559.05078125</c:v>
                </c:pt>
                <c:pt idx="15322">
                  <c:v>22106.203125</c:v>
                </c:pt>
                <c:pt idx="15323">
                  <c:v>20051.6796875</c:v>
                </c:pt>
                <c:pt idx="15324">
                  <c:v>18006.15625</c:v>
                </c:pt>
                <c:pt idx="15325">
                  <c:v>16280.65625</c:v>
                </c:pt>
                <c:pt idx="15326">
                  <c:v>16734.4765625</c:v>
                </c:pt>
                <c:pt idx="15327">
                  <c:v>18955.7109375</c:v>
                </c:pt>
                <c:pt idx="15328">
                  <c:v>20467.54296875</c:v>
                </c:pt>
                <c:pt idx="15329">
                  <c:v>21059.72265625</c:v>
                </c:pt>
                <c:pt idx="15330">
                  <c:v>22047.11328125</c:v>
                </c:pt>
                <c:pt idx="15331">
                  <c:v>19508.5078125</c:v>
                </c:pt>
                <c:pt idx="15332">
                  <c:v>16660.0234375</c:v>
                </c:pt>
                <c:pt idx="15333">
                  <c:v>13778.65625</c:v>
                </c:pt>
                <c:pt idx="15334">
                  <c:v>21846.0625</c:v>
                </c:pt>
                <c:pt idx="15335">
                  <c:v>25040.39453125</c:v>
                </c:pt>
                <c:pt idx="15336">
                  <c:v>24361.59375</c:v>
                </c:pt>
                <c:pt idx="15337">
                  <c:v>22964.17578125</c:v>
                </c:pt>
                <c:pt idx="15338">
                  <c:v>22887.45703125</c:v>
                </c:pt>
                <c:pt idx="15339">
                  <c:v>22939.6640625</c:v>
                </c:pt>
                <c:pt idx="15340">
                  <c:v>25277.99609375</c:v>
                </c:pt>
                <c:pt idx="15341">
                  <c:v>26387.015625</c:v>
                </c:pt>
                <c:pt idx="15342">
                  <c:v>24324.37109375</c:v>
                </c:pt>
                <c:pt idx="15343">
                  <c:v>25266.6484375</c:v>
                </c:pt>
                <c:pt idx="15344">
                  <c:v>23942.0234375</c:v>
                </c:pt>
                <c:pt idx="15345">
                  <c:v>23134.4453125</c:v>
                </c:pt>
                <c:pt idx="15346">
                  <c:v>23783.2734375</c:v>
                </c:pt>
                <c:pt idx="15347">
                  <c:v>25760.6640625</c:v>
                </c:pt>
                <c:pt idx="15348">
                  <c:v>26216.82421875</c:v>
                </c:pt>
                <c:pt idx="15349">
                  <c:v>23437.11328125</c:v>
                </c:pt>
                <c:pt idx="15350">
                  <c:v>6312.1640625</c:v>
                </c:pt>
                <c:pt idx="15351">
                  <c:v>4647.4375</c:v>
                </c:pt>
                <c:pt idx="15352">
                  <c:v>9990.3515625</c:v>
                </c:pt>
                <c:pt idx="15353">
                  <c:v>9495.8359375</c:v>
                </c:pt>
                <c:pt idx="15354">
                  <c:v>10724.0390625</c:v>
                </c:pt>
                <c:pt idx="15355">
                  <c:v>7667.5625</c:v>
                </c:pt>
                <c:pt idx="15356">
                  <c:v>4824.34375</c:v>
                </c:pt>
                <c:pt idx="15357">
                  <c:v>10518.7890625</c:v>
                </c:pt>
                <c:pt idx="15358">
                  <c:v>8625.59375</c:v>
                </c:pt>
                <c:pt idx="15359">
                  <c:v>7849.78125</c:v>
                </c:pt>
                <c:pt idx="15360">
                  <c:v>4151.1015625</c:v>
                </c:pt>
                <c:pt idx="15361">
                  <c:v>7487.8359375</c:v>
                </c:pt>
                <c:pt idx="15362">
                  <c:v>8139.8984375</c:v>
                </c:pt>
                <c:pt idx="15363">
                  <c:v>10482.71875</c:v>
                </c:pt>
                <c:pt idx="15364">
                  <c:v>10193.921875</c:v>
                </c:pt>
                <c:pt idx="15365">
                  <c:v>3394.7890625</c:v>
                </c:pt>
                <c:pt idx="15366">
                  <c:v>3908.9765625</c:v>
                </c:pt>
                <c:pt idx="15367">
                  <c:v>3593.3046875</c:v>
                </c:pt>
                <c:pt idx="15368">
                  <c:v>-2814.9140625</c:v>
                </c:pt>
                <c:pt idx="15369">
                  <c:v>-5573.3359375</c:v>
                </c:pt>
                <c:pt idx="15370">
                  <c:v>-3957.15625</c:v>
                </c:pt>
                <c:pt idx="15371">
                  <c:v>-5227.328125</c:v>
                </c:pt>
                <c:pt idx="15372">
                  <c:v>-1356.7890625</c:v>
                </c:pt>
                <c:pt idx="15373">
                  <c:v>-192.421875</c:v>
                </c:pt>
                <c:pt idx="15374">
                  <c:v>-500.9375</c:v>
                </c:pt>
                <c:pt idx="15375">
                  <c:v>579.765625</c:v>
                </c:pt>
                <c:pt idx="15376">
                  <c:v>-98.8515625</c:v>
                </c:pt>
                <c:pt idx="15377">
                  <c:v>-3992.8515625</c:v>
                </c:pt>
                <c:pt idx="15378">
                  <c:v>-3321.2421875</c:v>
                </c:pt>
                <c:pt idx="15379">
                  <c:v>-7915.8125</c:v>
                </c:pt>
                <c:pt idx="15380">
                  <c:v>22152.5390625</c:v>
                </c:pt>
                <c:pt idx="15381">
                  <c:v>22145.14453125</c:v>
                </c:pt>
                <c:pt idx="15382">
                  <c:v>22430.5078125</c:v>
                </c:pt>
                <c:pt idx="15383">
                  <c:v>20861.1171875</c:v>
                </c:pt>
                <c:pt idx="15384">
                  <c:v>14171.5390625</c:v>
                </c:pt>
                <c:pt idx="15385">
                  <c:v>20663.1328125</c:v>
                </c:pt>
                <c:pt idx="15386">
                  <c:v>19935.96875</c:v>
                </c:pt>
                <c:pt idx="15387">
                  <c:v>20853.5</c:v>
                </c:pt>
                <c:pt idx="15388">
                  <c:v>17772.15625</c:v>
                </c:pt>
                <c:pt idx="15389">
                  <c:v>17533.4375</c:v>
                </c:pt>
                <c:pt idx="15390">
                  <c:v>18628.48828125</c:v>
                </c:pt>
                <c:pt idx="15391">
                  <c:v>21519.5546875</c:v>
                </c:pt>
                <c:pt idx="15392">
                  <c:v>21456.30859375</c:v>
                </c:pt>
                <c:pt idx="15393">
                  <c:v>19902.14453125</c:v>
                </c:pt>
                <c:pt idx="15394">
                  <c:v>22827.64453125</c:v>
                </c:pt>
                <c:pt idx="15395">
                  <c:v>24675.24609375</c:v>
                </c:pt>
                <c:pt idx="15396">
                  <c:v>20688.7578125</c:v>
                </c:pt>
                <c:pt idx="15397">
                  <c:v>15620.86328125</c:v>
                </c:pt>
                <c:pt idx="15398">
                  <c:v>20564.8515625</c:v>
                </c:pt>
                <c:pt idx="15399">
                  <c:v>21993.51171875</c:v>
                </c:pt>
                <c:pt idx="15400">
                  <c:v>20356.015625</c:v>
                </c:pt>
                <c:pt idx="15401">
                  <c:v>20310.22265625</c:v>
                </c:pt>
                <c:pt idx="15402">
                  <c:v>22480.88671875</c:v>
                </c:pt>
                <c:pt idx="15403">
                  <c:v>24433.98046875</c:v>
                </c:pt>
                <c:pt idx="15404">
                  <c:v>23494.1953125</c:v>
                </c:pt>
                <c:pt idx="15405">
                  <c:v>20299.9921875</c:v>
                </c:pt>
                <c:pt idx="15406">
                  <c:v>18681.14453125</c:v>
                </c:pt>
                <c:pt idx="15407">
                  <c:v>18244.69140625</c:v>
                </c:pt>
                <c:pt idx="15408">
                  <c:v>21912.1875</c:v>
                </c:pt>
                <c:pt idx="15409">
                  <c:v>23344.7265625</c:v>
                </c:pt>
                <c:pt idx="15410">
                  <c:v>19553.015625</c:v>
                </c:pt>
                <c:pt idx="15411">
                  <c:v>18955.46875</c:v>
                </c:pt>
                <c:pt idx="15412">
                  <c:v>18726.6953125</c:v>
                </c:pt>
                <c:pt idx="15413">
                  <c:v>19847.3828125</c:v>
                </c:pt>
                <c:pt idx="15414">
                  <c:v>21465.234375</c:v>
                </c:pt>
                <c:pt idx="15415">
                  <c:v>21098.4609375</c:v>
                </c:pt>
                <c:pt idx="15416">
                  <c:v>20748.1484375</c:v>
                </c:pt>
                <c:pt idx="15417">
                  <c:v>21460.7578125</c:v>
                </c:pt>
                <c:pt idx="15418">
                  <c:v>21415.828125</c:v>
                </c:pt>
                <c:pt idx="15419">
                  <c:v>21367.5625</c:v>
                </c:pt>
                <c:pt idx="15420">
                  <c:v>20160.7421875</c:v>
                </c:pt>
                <c:pt idx="15421">
                  <c:v>19928.1171875</c:v>
                </c:pt>
                <c:pt idx="15422">
                  <c:v>16976.5</c:v>
                </c:pt>
                <c:pt idx="15423">
                  <c:v>16382.53125</c:v>
                </c:pt>
                <c:pt idx="15424">
                  <c:v>19981.9375</c:v>
                </c:pt>
                <c:pt idx="15425">
                  <c:v>17239.15625</c:v>
                </c:pt>
                <c:pt idx="15426">
                  <c:v>16856.28125</c:v>
                </c:pt>
                <c:pt idx="15427">
                  <c:v>16847.7421875</c:v>
                </c:pt>
                <c:pt idx="15428">
                  <c:v>17905.22265625</c:v>
                </c:pt>
                <c:pt idx="15429">
                  <c:v>17152.2109375</c:v>
                </c:pt>
                <c:pt idx="15430">
                  <c:v>17466.46875</c:v>
                </c:pt>
                <c:pt idx="15431">
                  <c:v>17117.921875</c:v>
                </c:pt>
                <c:pt idx="15432">
                  <c:v>18485.17578125</c:v>
                </c:pt>
                <c:pt idx="15433">
                  <c:v>18859.7734375</c:v>
                </c:pt>
                <c:pt idx="15434">
                  <c:v>17915.75390625</c:v>
                </c:pt>
                <c:pt idx="15435">
                  <c:v>18793.6875</c:v>
                </c:pt>
                <c:pt idx="15436">
                  <c:v>18469.3203125</c:v>
                </c:pt>
                <c:pt idx="15437">
                  <c:v>16160.921875</c:v>
                </c:pt>
                <c:pt idx="15438">
                  <c:v>14542.546875</c:v>
                </c:pt>
                <c:pt idx="15439">
                  <c:v>18562.65625</c:v>
                </c:pt>
                <c:pt idx="15440">
                  <c:v>24029.27734375</c:v>
                </c:pt>
                <c:pt idx="15441">
                  <c:v>24647.51953125</c:v>
                </c:pt>
                <c:pt idx="15442">
                  <c:v>25265.82421875</c:v>
                </c:pt>
                <c:pt idx="15443">
                  <c:v>23992.93359375</c:v>
                </c:pt>
                <c:pt idx="15444">
                  <c:v>23898.6484375</c:v>
                </c:pt>
                <c:pt idx="15445">
                  <c:v>24469.5</c:v>
                </c:pt>
                <c:pt idx="15446">
                  <c:v>24917.37109375</c:v>
                </c:pt>
                <c:pt idx="15447">
                  <c:v>24349.515625</c:v>
                </c:pt>
                <c:pt idx="15448">
                  <c:v>22055.37890625</c:v>
                </c:pt>
                <c:pt idx="15449">
                  <c:v>21542.1484375</c:v>
                </c:pt>
                <c:pt idx="15450">
                  <c:v>24675.94140625</c:v>
                </c:pt>
                <c:pt idx="15451">
                  <c:v>24228.74609375</c:v>
                </c:pt>
                <c:pt idx="15452">
                  <c:v>24993.66796875</c:v>
                </c:pt>
                <c:pt idx="15453">
                  <c:v>24714.1328125</c:v>
                </c:pt>
                <c:pt idx="15454">
                  <c:v>24053.546875</c:v>
                </c:pt>
                <c:pt idx="15455">
                  <c:v>15358.296875</c:v>
                </c:pt>
                <c:pt idx="15456">
                  <c:v>13215</c:v>
                </c:pt>
                <c:pt idx="15457">
                  <c:v>14901.765625</c:v>
                </c:pt>
                <c:pt idx="15458">
                  <c:v>15026.8203125</c:v>
                </c:pt>
                <c:pt idx="15459">
                  <c:v>12507.0703125</c:v>
                </c:pt>
                <c:pt idx="15460">
                  <c:v>11313.796875</c:v>
                </c:pt>
                <c:pt idx="15461">
                  <c:v>13969.3046875</c:v>
                </c:pt>
                <c:pt idx="15462">
                  <c:v>13390.8515625</c:v>
                </c:pt>
                <c:pt idx="15463">
                  <c:v>11586.21875</c:v>
                </c:pt>
                <c:pt idx="15464">
                  <c:v>10060.1015625</c:v>
                </c:pt>
                <c:pt idx="15465">
                  <c:v>9611.125</c:v>
                </c:pt>
                <c:pt idx="15466">
                  <c:v>11245.015625</c:v>
                </c:pt>
                <c:pt idx="15467">
                  <c:v>13193.0390625</c:v>
                </c:pt>
                <c:pt idx="15468">
                  <c:v>14681.90625</c:v>
                </c:pt>
                <c:pt idx="15469">
                  <c:v>16208.171875</c:v>
                </c:pt>
                <c:pt idx="15470">
                  <c:v>15792.8515625</c:v>
                </c:pt>
                <c:pt idx="15471">
                  <c:v>12522.328125</c:v>
                </c:pt>
                <c:pt idx="15472">
                  <c:v>9841.625</c:v>
                </c:pt>
                <c:pt idx="15473">
                  <c:v>14790.96875</c:v>
                </c:pt>
                <c:pt idx="15474">
                  <c:v>14419.2578125</c:v>
                </c:pt>
                <c:pt idx="15475">
                  <c:v>14251.03125</c:v>
                </c:pt>
                <c:pt idx="15476">
                  <c:v>12857.09375</c:v>
                </c:pt>
                <c:pt idx="15477">
                  <c:v>12219.3671875</c:v>
                </c:pt>
                <c:pt idx="15478">
                  <c:v>12175.1875</c:v>
                </c:pt>
                <c:pt idx="15479">
                  <c:v>12253.6015625</c:v>
                </c:pt>
                <c:pt idx="15480">
                  <c:v>14462.4296875</c:v>
                </c:pt>
                <c:pt idx="15481">
                  <c:v>16443.203125</c:v>
                </c:pt>
                <c:pt idx="15482">
                  <c:v>16175.1171875</c:v>
                </c:pt>
                <c:pt idx="15483">
                  <c:v>16529.0546875</c:v>
                </c:pt>
                <c:pt idx="15484">
                  <c:v>14400.09375</c:v>
                </c:pt>
                <c:pt idx="15485">
                  <c:v>17282.765625</c:v>
                </c:pt>
                <c:pt idx="15486">
                  <c:v>15242.953125</c:v>
                </c:pt>
                <c:pt idx="15487">
                  <c:v>14258.3671875</c:v>
                </c:pt>
                <c:pt idx="15488">
                  <c:v>13627.203125</c:v>
                </c:pt>
                <c:pt idx="15489">
                  <c:v>12673.9609375</c:v>
                </c:pt>
                <c:pt idx="15490">
                  <c:v>13549.3125</c:v>
                </c:pt>
                <c:pt idx="15491">
                  <c:v>14986.734375</c:v>
                </c:pt>
                <c:pt idx="15492">
                  <c:v>17526.5703125</c:v>
                </c:pt>
                <c:pt idx="15493">
                  <c:v>18106.5390625</c:v>
                </c:pt>
                <c:pt idx="15494">
                  <c:v>17141.9296875</c:v>
                </c:pt>
                <c:pt idx="15495">
                  <c:v>15251.3828125</c:v>
                </c:pt>
                <c:pt idx="15496">
                  <c:v>13068.6328125</c:v>
                </c:pt>
                <c:pt idx="15497">
                  <c:v>9766.5390625</c:v>
                </c:pt>
                <c:pt idx="15498">
                  <c:v>17457.2265625</c:v>
                </c:pt>
                <c:pt idx="15499">
                  <c:v>18328.7109375</c:v>
                </c:pt>
                <c:pt idx="15500">
                  <c:v>23249.68359375</c:v>
                </c:pt>
                <c:pt idx="15501">
                  <c:v>23093.73046875</c:v>
                </c:pt>
                <c:pt idx="15502">
                  <c:v>22307.73046875</c:v>
                </c:pt>
                <c:pt idx="15503">
                  <c:v>23284.109375</c:v>
                </c:pt>
                <c:pt idx="15504">
                  <c:v>23346.0390625</c:v>
                </c:pt>
                <c:pt idx="15505">
                  <c:v>21397.546875</c:v>
                </c:pt>
                <c:pt idx="15506">
                  <c:v>18824.3984375</c:v>
                </c:pt>
                <c:pt idx="15507">
                  <c:v>13462.140625</c:v>
                </c:pt>
                <c:pt idx="15508">
                  <c:v>13839.609375</c:v>
                </c:pt>
                <c:pt idx="15509">
                  <c:v>21137.6015625</c:v>
                </c:pt>
                <c:pt idx="15510">
                  <c:v>22539.1953125</c:v>
                </c:pt>
                <c:pt idx="15511">
                  <c:v>22184.10546875</c:v>
                </c:pt>
                <c:pt idx="15512">
                  <c:v>22086.578125</c:v>
                </c:pt>
                <c:pt idx="15513">
                  <c:v>23427.1328125</c:v>
                </c:pt>
                <c:pt idx="15514">
                  <c:v>21413.4296875</c:v>
                </c:pt>
                <c:pt idx="15515">
                  <c:v>18771.671875</c:v>
                </c:pt>
                <c:pt idx="15516">
                  <c:v>16805.28515625</c:v>
                </c:pt>
                <c:pt idx="15517">
                  <c:v>14836.96875</c:v>
                </c:pt>
                <c:pt idx="15518">
                  <c:v>12496.67578125</c:v>
                </c:pt>
                <c:pt idx="15519">
                  <c:v>10473.71875</c:v>
                </c:pt>
                <c:pt idx="15520">
                  <c:v>10725.91796875</c:v>
                </c:pt>
                <c:pt idx="15521">
                  <c:v>12740.76953125</c:v>
                </c:pt>
                <c:pt idx="15522">
                  <c:v>16407.46484375</c:v>
                </c:pt>
                <c:pt idx="15523">
                  <c:v>18863.00390625</c:v>
                </c:pt>
                <c:pt idx="15524">
                  <c:v>17752.8984375</c:v>
                </c:pt>
                <c:pt idx="15525">
                  <c:v>17839.6484375</c:v>
                </c:pt>
                <c:pt idx="15526">
                  <c:v>17301.078125</c:v>
                </c:pt>
                <c:pt idx="15527">
                  <c:v>18297.71875</c:v>
                </c:pt>
                <c:pt idx="15528">
                  <c:v>16703.5390625</c:v>
                </c:pt>
                <c:pt idx="15529">
                  <c:v>17117.8515625</c:v>
                </c:pt>
                <c:pt idx="15530">
                  <c:v>20250.265625</c:v>
                </c:pt>
                <c:pt idx="15531">
                  <c:v>21004.59375</c:v>
                </c:pt>
                <c:pt idx="15532">
                  <c:v>17201.3515625</c:v>
                </c:pt>
                <c:pt idx="15533">
                  <c:v>21821.78515625</c:v>
                </c:pt>
                <c:pt idx="15534">
                  <c:v>21711.2265625</c:v>
                </c:pt>
                <c:pt idx="15535">
                  <c:v>21667.3125</c:v>
                </c:pt>
                <c:pt idx="15536">
                  <c:v>20699.3359375</c:v>
                </c:pt>
                <c:pt idx="15537">
                  <c:v>19779.203125</c:v>
                </c:pt>
                <c:pt idx="15538">
                  <c:v>20400.83984375</c:v>
                </c:pt>
                <c:pt idx="15539">
                  <c:v>21686.01171875</c:v>
                </c:pt>
                <c:pt idx="15540">
                  <c:v>20330.05859375</c:v>
                </c:pt>
                <c:pt idx="15541">
                  <c:v>20008.05859375</c:v>
                </c:pt>
                <c:pt idx="15542">
                  <c:v>20158.9453125</c:v>
                </c:pt>
                <c:pt idx="15543">
                  <c:v>21753.05078125</c:v>
                </c:pt>
                <c:pt idx="15544">
                  <c:v>19826.83984375</c:v>
                </c:pt>
                <c:pt idx="15545">
                  <c:v>21569.8046875</c:v>
                </c:pt>
                <c:pt idx="15546">
                  <c:v>20954.1875</c:v>
                </c:pt>
                <c:pt idx="15547">
                  <c:v>17982.0390625</c:v>
                </c:pt>
                <c:pt idx="15548">
                  <c:v>21284.0078125</c:v>
                </c:pt>
                <c:pt idx="15549">
                  <c:v>20961.5625</c:v>
                </c:pt>
                <c:pt idx="15550">
                  <c:v>21660.3125</c:v>
                </c:pt>
                <c:pt idx="15551">
                  <c:v>19647.859375</c:v>
                </c:pt>
                <c:pt idx="15552">
                  <c:v>19599.4375</c:v>
                </c:pt>
                <c:pt idx="15553">
                  <c:v>18623.859375</c:v>
                </c:pt>
                <c:pt idx="15554">
                  <c:v>20896.625</c:v>
                </c:pt>
                <c:pt idx="15555">
                  <c:v>21035.234375</c:v>
                </c:pt>
                <c:pt idx="15556">
                  <c:v>16964.6953125</c:v>
                </c:pt>
                <c:pt idx="15557">
                  <c:v>21095.58984375</c:v>
                </c:pt>
                <c:pt idx="15558">
                  <c:v>22024.1328125</c:v>
                </c:pt>
                <c:pt idx="15559">
                  <c:v>21785.94921875</c:v>
                </c:pt>
                <c:pt idx="15560">
                  <c:v>23986.2734375</c:v>
                </c:pt>
                <c:pt idx="15561">
                  <c:v>24341.15625</c:v>
                </c:pt>
                <c:pt idx="15562">
                  <c:v>22415.0625</c:v>
                </c:pt>
                <c:pt idx="15563">
                  <c:v>22259.59765625</c:v>
                </c:pt>
                <c:pt idx="15564">
                  <c:v>19824.9296875</c:v>
                </c:pt>
                <c:pt idx="15565">
                  <c:v>19753.234375</c:v>
                </c:pt>
                <c:pt idx="15566">
                  <c:v>20550.640625</c:v>
                </c:pt>
                <c:pt idx="15567">
                  <c:v>20989.01953125</c:v>
                </c:pt>
                <c:pt idx="15568">
                  <c:v>24191.1640625</c:v>
                </c:pt>
                <c:pt idx="15569">
                  <c:v>24270.6953125</c:v>
                </c:pt>
                <c:pt idx="15570">
                  <c:v>24335.5</c:v>
                </c:pt>
                <c:pt idx="15571">
                  <c:v>24398.4296875</c:v>
                </c:pt>
                <c:pt idx="15572">
                  <c:v>21920.00390625</c:v>
                </c:pt>
                <c:pt idx="15573">
                  <c:v>20617.265625</c:v>
                </c:pt>
                <c:pt idx="15574">
                  <c:v>17486.640625</c:v>
                </c:pt>
                <c:pt idx="15575">
                  <c:v>11909.8203125</c:v>
                </c:pt>
                <c:pt idx="15576">
                  <c:v>11879.640625</c:v>
                </c:pt>
                <c:pt idx="15577">
                  <c:v>10122.53125</c:v>
                </c:pt>
                <c:pt idx="15578">
                  <c:v>9999.2421875</c:v>
                </c:pt>
                <c:pt idx="15579">
                  <c:v>9865.5234375</c:v>
                </c:pt>
                <c:pt idx="15580">
                  <c:v>6571.65625</c:v>
                </c:pt>
                <c:pt idx="15581">
                  <c:v>10659.1015625</c:v>
                </c:pt>
                <c:pt idx="15582">
                  <c:v>9180.265625</c:v>
                </c:pt>
                <c:pt idx="15583">
                  <c:v>11488.5234375</c:v>
                </c:pt>
                <c:pt idx="15584">
                  <c:v>11794.0859375</c:v>
                </c:pt>
                <c:pt idx="15585">
                  <c:v>9926.59375</c:v>
                </c:pt>
                <c:pt idx="15586">
                  <c:v>4300.3359375</c:v>
                </c:pt>
                <c:pt idx="15587">
                  <c:v>9072.5859375</c:v>
                </c:pt>
                <c:pt idx="15588">
                  <c:v>12016.1796875</c:v>
                </c:pt>
                <c:pt idx="15589">
                  <c:v>10533</c:v>
                </c:pt>
                <c:pt idx="15590">
                  <c:v>24734.1796875</c:v>
                </c:pt>
                <c:pt idx="15591">
                  <c:v>26306.58984375</c:v>
                </c:pt>
                <c:pt idx="15592">
                  <c:v>24361.5</c:v>
                </c:pt>
                <c:pt idx="15593">
                  <c:v>25109.6328125</c:v>
                </c:pt>
                <c:pt idx="15594">
                  <c:v>26652.2421875</c:v>
                </c:pt>
                <c:pt idx="15595">
                  <c:v>26668.171875</c:v>
                </c:pt>
                <c:pt idx="15596">
                  <c:v>24701.0234375</c:v>
                </c:pt>
                <c:pt idx="15597">
                  <c:v>22155.6171875</c:v>
                </c:pt>
                <c:pt idx="15598">
                  <c:v>24538.02734375</c:v>
                </c:pt>
                <c:pt idx="15599">
                  <c:v>23308.75</c:v>
                </c:pt>
                <c:pt idx="15600">
                  <c:v>23569.66796875</c:v>
                </c:pt>
                <c:pt idx="15601">
                  <c:v>23018.3515625</c:v>
                </c:pt>
                <c:pt idx="15602">
                  <c:v>25092.015625</c:v>
                </c:pt>
                <c:pt idx="15603">
                  <c:v>26179.78515625</c:v>
                </c:pt>
                <c:pt idx="15604">
                  <c:v>22711.0390625</c:v>
                </c:pt>
                <c:pt idx="15605">
                  <c:v>23230.2421875</c:v>
                </c:pt>
                <c:pt idx="15606">
                  <c:v>23047.8125</c:v>
                </c:pt>
                <c:pt idx="15607">
                  <c:v>24027.40625</c:v>
                </c:pt>
                <c:pt idx="15608">
                  <c:v>24561.5546875</c:v>
                </c:pt>
                <c:pt idx="15609">
                  <c:v>23415.5234375</c:v>
                </c:pt>
                <c:pt idx="15610">
                  <c:v>22217.484375</c:v>
                </c:pt>
                <c:pt idx="15611">
                  <c:v>24964.953125</c:v>
                </c:pt>
                <c:pt idx="15612">
                  <c:v>23777.578125</c:v>
                </c:pt>
                <c:pt idx="15613">
                  <c:v>23552.3046875</c:v>
                </c:pt>
                <c:pt idx="15614">
                  <c:v>23683.96875</c:v>
                </c:pt>
                <c:pt idx="15615">
                  <c:v>23541.765625</c:v>
                </c:pt>
                <c:pt idx="15616">
                  <c:v>24202.2421875</c:v>
                </c:pt>
                <c:pt idx="15617">
                  <c:v>23467.359375</c:v>
                </c:pt>
                <c:pt idx="15618">
                  <c:v>23256.03125</c:v>
                </c:pt>
                <c:pt idx="15619">
                  <c:v>23606.953125</c:v>
                </c:pt>
                <c:pt idx="15620">
                  <c:v>17079.671875</c:v>
                </c:pt>
                <c:pt idx="15621">
                  <c:v>16261.71875</c:v>
                </c:pt>
                <c:pt idx="15622">
                  <c:v>16071.3203125</c:v>
                </c:pt>
                <c:pt idx="15623">
                  <c:v>17067.51171875</c:v>
                </c:pt>
                <c:pt idx="15624">
                  <c:v>18852.53125</c:v>
                </c:pt>
                <c:pt idx="15625">
                  <c:v>17751.37890625</c:v>
                </c:pt>
                <c:pt idx="15626">
                  <c:v>18280.90625</c:v>
                </c:pt>
                <c:pt idx="15627">
                  <c:v>17824.5546875</c:v>
                </c:pt>
                <c:pt idx="15628">
                  <c:v>17482.3671875</c:v>
                </c:pt>
                <c:pt idx="15629">
                  <c:v>18682.87109375</c:v>
                </c:pt>
                <c:pt idx="15630">
                  <c:v>17110.21875</c:v>
                </c:pt>
                <c:pt idx="15631">
                  <c:v>16305.2265625</c:v>
                </c:pt>
                <c:pt idx="15632">
                  <c:v>19398.16796875</c:v>
                </c:pt>
                <c:pt idx="15633">
                  <c:v>19274.390625</c:v>
                </c:pt>
                <c:pt idx="15634">
                  <c:v>19029.94921875</c:v>
                </c:pt>
                <c:pt idx="15635">
                  <c:v>22759.828125</c:v>
                </c:pt>
                <c:pt idx="15636">
                  <c:v>21734.015625</c:v>
                </c:pt>
                <c:pt idx="15637">
                  <c:v>22564.4921875</c:v>
                </c:pt>
                <c:pt idx="15638">
                  <c:v>22945.296875</c:v>
                </c:pt>
                <c:pt idx="15639">
                  <c:v>21280.203125</c:v>
                </c:pt>
                <c:pt idx="15640">
                  <c:v>22284.890625</c:v>
                </c:pt>
                <c:pt idx="15641">
                  <c:v>21462.1640625</c:v>
                </c:pt>
                <c:pt idx="15642">
                  <c:v>22198.203125</c:v>
                </c:pt>
                <c:pt idx="15643">
                  <c:v>23197.6640625</c:v>
                </c:pt>
                <c:pt idx="15644">
                  <c:v>21838.890625</c:v>
                </c:pt>
                <c:pt idx="15645">
                  <c:v>20486.3671875</c:v>
                </c:pt>
                <c:pt idx="15646">
                  <c:v>20713.796875</c:v>
                </c:pt>
                <c:pt idx="15647">
                  <c:v>23428.0390625</c:v>
                </c:pt>
                <c:pt idx="15648">
                  <c:v>23364.75</c:v>
                </c:pt>
                <c:pt idx="15649">
                  <c:v>21370.3203125</c:v>
                </c:pt>
                <c:pt idx="15650">
                  <c:v>12893.34375</c:v>
                </c:pt>
                <c:pt idx="15651">
                  <c:v>10877.0703125</c:v>
                </c:pt>
                <c:pt idx="15652">
                  <c:v>14301.796875</c:v>
                </c:pt>
                <c:pt idx="15653">
                  <c:v>13969.7578125</c:v>
                </c:pt>
                <c:pt idx="15654">
                  <c:v>12116.28125</c:v>
                </c:pt>
                <c:pt idx="15655">
                  <c:v>11194.6484375</c:v>
                </c:pt>
                <c:pt idx="15656">
                  <c:v>11370.6015625</c:v>
                </c:pt>
                <c:pt idx="15657">
                  <c:v>12041.1484375</c:v>
                </c:pt>
                <c:pt idx="15658">
                  <c:v>13896.96875</c:v>
                </c:pt>
                <c:pt idx="15659">
                  <c:v>13618.15625</c:v>
                </c:pt>
                <c:pt idx="15660">
                  <c:v>14198.4375</c:v>
                </c:pt>
                <c:pt idx="15661">
                  <c:v>13801.9453125</c:v>
                </c:pt>
                <c:pt idx="15662">
                  <c:v>13355.98046875</c:v>
                </c:pt>
                <c:pt idx="15663">
                  <c:v>13260.59765625</c:v>
                </c:pt>
                <c:pt idx="15664">
                  <c:v>14302.3515625</c:v>
                </c:pt>
                <c:pt idx="15665">
                  <c:v>26693.24609375</c:v>
                </c:pt>
                <c:pt idx="15666">
                  <c:v>26483.44140625</c:v>
                </c:pt>
                <c:pt idx="15667">
                  <c:v>25338.72265625</c:v>
                </c:pt>
                <c:pt idx="15668">
                  <c:v>24509.51171875</c:v>
                </c:pt>
                <c:pt idx="15669">
                  <c:v>24112.32421875</c:v>
                </c:pt>
                <c:pt idx="15670">
                  <c:v>25308.21484375</c:v>
                </c:pt>
                <c:pt idx="15671">
                  <c:v>26579.19921875</c:v>
                </c:pt>
                <c:pt idx="15672">
                  <c:v>25831.94921875</c:v>
                </c:pt>
                <c:pt idx="15673">
                  <c:v>26512.0234375</c:v>
                </c:pt>
                <c:pt idx="15674">
                  <c:v>25555.4921875</c:v>
                </c:pt>
                <c:pt idx="15675">
                  <c:v>25221.31640625</c:v>
                </c:pt>
                <c:pt idx="15676">
                  <c:v>25555.3671875</c:v>
                </c:pt>
                <c:pt idx="15677">
                  <c:v>26773.4140625</c:v>
                </c:pt>
                <c:pt idx="15678">
                  <c:v>26379.88671875</c:v>
                </c:pt>
                <c:pt idx="15679">
                  <c:v>26118.25390625</c:v>
                </c:pt>
                <c:pt idx="15680">
                  <c:v>16921.1328125</c:v>
                </c:pt>
                <c:pt idx="15681">
                  <c:v>15121.4140625</c:v>
                </c:pt>
                <c:pt idx="15682">
                  <c:v>13668.171875</c:v>
                </c:pt>
                <c:pt idx="15683">
                  <c:v>12867.3203125</c:v>
                </c:pt>
                <c:pt idx="15684">
                  <c:v>11425.78125</c:v>
                </c:pt>
                <c:pt idx="15685">
                  <c:v>13061.8359375</c:v>
                </c:pt>
                <c:pt idx="15686">
                  <c:v>15165.171875</c:v>
                </c:pt>
                <c:pt idx="15687">
                  <c:v>17036.890625</c:v>
                </c:pt>
                <c:pt idx="15688">
                  <c:v>14641.8828125</c:v>
                </c:pt>
                <c:pt idx="15689">
                  <c:v>13174.9609375</c:v>
                </c:pt>
                <c:pt idx="15690">
                  <c:v>15752.8984375</c:v>
                </c:pt>
                <c:pt idx="15691">
                  <c:v>16631.75</c:v>
                </c:pt>
                <c:pt idx="15692">
                  <c:v>16393.265625</c:v>
                </c:pt>
                <c:pt idx="15693">
                  <c:v>15205.24609375</c:v>
                </c:pt>
                <c:pt idx="15694">
                  <c:v>14305.7890625</c:v>
                </c:pt>
                <c:pt idx="15695">
                  <c:v>19353</c:v>
                </c:pt>
                <c:pt idx="15696">
                  <c:v>19407.1171875</c:v>
                </c:pt>
                <c:pt idx="15697">
                  <c:v>19086.5390625</c:v>
                </c:pt>
                <c:pt idx="15698">
                  <c:v>17255.5</c:v>
                </c:pt>
                <c:pt idx="15699">
                  <c:v>16018.5703125</c:v>
                </c:pt>
                <c:pt idx="15700">
                  <c:v>16617.3359375</c:v>
                </c:pt>
                <c:pt idx="15701">
                  <c:v>19124.1484375</c:v>
                </c:pt>
                <c:pt idx="15702">
                  <c:v>16840.1328125</c:v>
                </c:pt>
                <c:pt idx="15703">
                  <c:v>15317.6484375</c:v>
                </c:pt>
                <c:pt idx="15704">
                  <c:v>13338.8359375</c:v>
                </c:pt>
                <c:pt idx="15705">
                  <c:v>13539.59375</c:v>
                </c:pt>
                <c:pt idx="15706">
                  <c:v>17164.02734375</c:v>
                </c:pt>
                <c:pt idx="15707">
                  <c:v>19478.08984375</c:v>
                </c:pt>
                <c:pt idx="15708">
                  <c:v>16412.2890625</c:v>
                </c:pt>
                <c:pt idx="15709">
                  <c:v>13946.8046875</c:v>
                </c:pt>
                <c:pt idx="15710">
                  <c:v>25584.1328125</c:v>
                </c:pt>
                <c:pt idx="15711">
                  <c:v>23198.5078125</c:v>
                </c:pt>
                <c:pt idx="15712">
                  <c:v>25432.6484375</c:v>
                </c:pt>
                <c:pt idx="15713">
                  <c:v>27164.640625</c:v>
                </c:pt>
                <c:pt idx="15714">
                  <c:v>26914.75</c:v>
                </c:pt>
                <c:pt idx="15715">
                  <c:v>25220.84375</c:v>
                </c:pt>
                <c:pt idx="15716">
                  <c:v>24202.4140625</c:v>
                </c:pt>
                <c:pt idx="15717">
                  <c:v>27382.3046875</c:v>
                </c:pt>
                <c:pt idx="15718">
                  <c:v>25748.734375</c:v>
                </c:pt>
                <c:pt idx="15719">
                  <c:v>25008.3125</c:v>
                </c:pt>
                <c:pt idx="15720">
                  <c:v>24757.453125</c:v>
                </c:pt>
                <c:pt idx="15721">
                  <c:v>25992.6953125</c:v>
                </c:pt>
                <c:pt idx="15722">
                  <c:v>25789.140625</c:v>
                </c:pt>
                <c:pt idx="15723">
                  <c:v>26605.640625</c:v>
                </c:pt>
                <c:pt idx="15724">
                  <c:v>26516</c:v>
                </c:pt>
                <c:pt idx="15725">
                  <c:v>15975.078125</c:v>
                </c:pt>
                <c:pt idx="15726">
                  <c:v>14620.9921875</c:v>
                </c:pt>
                <c:pt idx="15727">
                  <c:v>13850.96875</c:v>
                </c:pt>
                <c:pt idx="15728">
                  <c:v>12662.1796875</c:v>
                </c:pt>
                <c:pt idx="15729">
                  <c:v>13537.1328125</c:v>
                </c:pt>
                <c:pt idx="15730">
                  <c:v>15904.0703125</c:v>
                </c:pt>
                <c:pt idx="15731">
                  <c:v>16726.4609375</c:v>
                </c:pt>
                <c:pt idx="15732">
                  <c:v>18216.9375</c:v>
                </c:pt>
                <c:pt idx="15733">
                  <c:v>18533.140625</c:v>
                </c:pt>
                <c:pt idx="15734">
                  <c:v>17466.6484375</c:v>
                </c:pt>
                <c:pt idx="15735">
                  <c:v>15795.03125</c:v>
                </c:pt>
                <c:pt idx="15736">
                  <c:v>13483.9375</c:v>
                </c:pt>
                <c:pt idx="15737">
                  <c:v>10842.703125</c:v>
                </c:pt>
                <c:pt idx="15738">
                  <c:v>16579.9296875</c:v>
                </c:pt>
                <c:pt idx="15739">
                  <c:v>17090.15625</c:v>
                </c:pt>
                <c:pt idx="15740">
                  <c:v>14616.90625</c:v>
                </c:pt>
                <c:pt idx="15741">
                  <c:v>13873.3515625</c:v>
                </c:pt>
                <c:pt idx="15742">
                  <c:v>14801.8671875</c:v>
                </c:pt>
                <c:pt idx="15743">
                  <c:v>11439.4609375</c:v>
                </c:pt>
                <c:pt idx="15744">
                  <c:v>10899.71875</c:v>
                </c:pt>
                <c:pt idx="15745">
                  <c:v>9729.4296875</c:v>
                </c:pt>
                <c:pt idx="15746">
                  <c:v>9861.296875</c:v>
                </c:pt>
                <c:pt idx="15747">
                  <c:v>14415.984375</c:v>
                </c:pt>
                <c:pt idx="15748">
                  <c:v>13008.765625</c:v>
                </c:pt>
                <c:pt idx="15749">
                  <c:v>11269.234375</c:v>
                </c:pt>
                <c:pt idx="15750">
                  <c:v>13680.9765625</c:v>
                </c:pt>
                <c:pt idx="15751">
                  <c:v>13984.7421875</c:v>
                </c:pt>
                <c:pt idx="15752">
                  <c:v>10456.328125</c:v>
                </c:pt>
                <c:pt idx="15753">
                  <c:v>7034.125</c:v>
                </c:pt>
                <c:pt idx="15754">
                  <c:v>14730.5546875</c:v>
                </c:pt>
              </c:numCache>
              <c:extLst xmlns:c15="http://schemas.microsoft.com/office/drawing/2012/chart"/>
            </c:numRef>
          </c:xVal>
          <c:yVal>
            <c:numRef>
              <c:f>'[shaded_bars_plot_maker_20240404.xlsx]Thermal MW vs PC Hours'!$K$7:$K$15761</c:f>
              <c:numCache>
                <c:formatCode>_(* #,##0_);_(* \(#,##0\);_(* "-"??_);_(@_)</c:formatCode>
                <c:ptCount val="15755"/>
                <c:pt idx="0">
                  <c:v>57671.788696289063</c:v>
                </c:pt>
                <c:pt idx="1">
                  <c:v>64397.760787963867</c:v>
                </c:pt>
                <c:pt idx="2">
                  <c:v>63801.260787963867</c:v>
                </c:pt>
                <c:pt idx="3">
                  <c:v>63928.594345092773</c:v>
                </c:pt>
                <c:pt idx="4">
                  <c:v>63927.746627807617</c:v>
                </c:pt>
                <c:pt idx="5">
                  <c:v>64496.246627807617</c:v>
                </c:pt>
                <c:pt idx="6">
                  <c:v>64125.246627807617</c:v>
                </c:pt>
                <c:pt idx="7">
                  <c:v>64753.293441772461</c:v>
                </c:pt>
                <c:pt idx="8">
                  <c:v>64639.545394897461</c:v>
                </c:pt>
                <c:pt idx="9">
                  <c:v>65161.076705932617</c:v>
                </c:pt>
                <c:pt idx="10">
                  <c:v>65161.076705932617</c:v>
                </c:pt>
                <c:pt idx="11">
                  <c:v>65161.076705932617</c:v>
                </c:pt>
                <c:pt idx="12">
                  <c:v>65229.419540405273</c:v>
                </c:pt>
                <c:pt idx="13">
                  <c:v>66867.596298217773</c:v>
                </c:pt>
                <c:pt idx="14">
                  <c:v>68566.003532409668</c:v>
                </c:pt>
                <c:pt idx="15">
                  <c:v>68396.885330200195</c:v>
                </c:pt>
                <c:pt idx="16">
                  <c:v>68394.962356567383</c:v>
                </c:pt>
                <c:pt idx="17">
                  <c:v>67835.36946105957</c:v>
                </c:pt>
                <c:pt idx="18">
                  <c:v>70164.982498168945</c:v>
                </c:pt>
                <c:pt idx="19">
                  <c:v>69793.982498168945</c:v>
                </c:pt>
                <c:pt idx="20">
                  <c:v>69411.30924987793</c:v>
                </c:pt>
                <c:pt idx="21">
                  <c:v>69411.30924987793</c:v>
                </c:pt>
                <c:pt idx="22">
                  <c:v>68833.45002746582</c:v>
                </c:pt>
                <c:pt idx="23">
                  <c:v>68833.45002746582</c:v>
                </c:pt>
                <c:pt idx="24">
                  <c:v>69762.737014770508</c:v>
                </c:pt>
                <c:pt idx="25">
                  <c:v>63527.726394653306</c:v>
                </c:pt>
                <c:pt idx="26">
                  <c:v>59290.296371459961</c:v>
                </c:pt>
                <c:pt idx="27">
                  <c:v>59290.296432495117</c:v>
                </c:pt>
                <c:pt idx="28">
                  <c:v>66219.901962280273</c:v>
                </c:pt>
                <c:pt idx="29">
                  <c:v>66219.901901245117</c:v>
                </c:pt>
                <c:pt idx="30">
                  <c:v>65821.863357543916</c:v>
                </c:pt>
                <c:pt idx="31">
                  <c:v>65450.863357543923</c:v>
                </c:pt>
                <c:pt idx="32">
                  <c:v>65448.940383911118</c:v>
                </c:pt>
                <c:pt idx="33">
                  <c:v>65639.463409423814</c:v>
                </c:pt>
                <c:pt idx="34">
                  <c:v>66092.363311767564</c:v>
                </c:pt>
                <c:pt idx="35">
                  <c:v>67017.541290283203</c:v>
                </c:pt>
                <c:pt idx="36">
                  <c:v>67090.441192626953</c:v>
                </c:pt>
                <c:pt idx="37">
                  <c:v>67167.341033935547</c:v>
                </c:pt>
                <c:pt idx="38">
                  <c:v>67252.291290283203</c:v>
                </c:pt>
                <c:pt idx="39">
                  <c:v>67231.074493408203</c:v>
                </c:pt>
                <c:pt idx="40">
                  <c:v>67227.074432373047</c:v>
                </c:pt>
                <c:pt idx="41">
                  <c:v>56444.941940307617</c:v>
                </c:pt>
                <c:pt idx="42">
                  <c:v>56444.941879272461</c:v>
                </c:pt>
                <c:pt idx="43">
                  <c:v>56444.941940307617</c:v>
                </c:pt>
                <c:pt idx="44">
                  <c:v>56444.941940307617</c:v>
                </c:pt>
                <c:pt idx="45">
                  <c:v>70078.531143188477</c:v>
                </c:pt>
                <c:pt idx="46">
                  <c:v>69959.553115844727</c:v>
                </c:pt>
                <c:pt idx="47">
                  <c:v>69926.553848266602</c:v>
                </c:pt>
                <c:pt idx="48">
                  <c:v>69356.35334777832</c:v>
                </c:pt>
                <c:pt idx="49">
                  <c:v>69634.353469848633</c:v>
                </c:pt>
                <c:pt idx="50">
                  <c:v>69344.27668762207</c:v>
                </c:pt>
                <c:pt idx="51">
                  <c:v>69240.676467895508</c:v>
                </c:pt>
                <c:pt idx="52">
                  <c:v>68307.985916137695</c:v>
                </c:pt>
                <c:pt idx="53">
                  <c:v>68307.98567199707</c:v>
                </c:pt>
                <c:pt idx="54">
                  <c:v>67445.908767700195</c:v>
                </c:pt>
                <c:pt idx="55">
                  <c:v>67701.90901184082</c:v>
                </c:pt>
                <c:pt idx="56">
                  <c:v>68404.817581176743</c:v>
                </c:pt>
                <c:pt idx="57">
                  <c:v>68058.340408325195</c:v>
                </c:pt>
                <c:pt idx="58">
                  <c:v>68113.94026184082</c:v>
                </c:pt>
                <c:pt idx="59">
                  <c:v>66637.715713500977</c:v>
                </c:pt>
                <c:pt idx="60">
                  <c:v>70555.217483520508</c:v>
                </c:pt>
                <c:pt idx="61">
                  <c:v>70619.984207153306</c:v>
                </c:pt>
                <c:pt idx="62">
                  <c:v>70710.096572875977</c:v>
                </c:pt>
                <c:pt idx="63">
                  <c:v>70557.019668579102</c:v>
                </c:pt>
                <c:pt idx="64">
                  <c:v>68615.069778442383</c:v>
                </c:pt>
                <c:pt idx="65">
                  <c:v>64933.192428588867</c:v>
                </c:pt>
                <c:pt idx="66">
                  <c:v>64357.856491088867</c:v>
                </c:pt>
                <c:pt idx="67">
                  <c:v>64352.434616088867</c:v>
                </c:pt>
                <c:pt idx="68">
                  <c:v>65496.270614624023</c:v>
                </c:pt>
                <c:pt idx="69">
                  <c:v>65496.27067565918</c:v>
                </c:pt>
                <c:pt idx="70">
                  <c:v>70303.251739501953</c:v>
                </c:pt>
                <c:pt idx="71">
                  <c:v>70303.251739501953</c:v>
                </c:pt>
                <c:pt idx="72">
                  <c:v>70303.251739501953</c:v>
                </c:pt>
                <c:pt idx="73">
                  <c:v>71075.052124023438</c:v>
                </c:pt>
                <c:pt idx="74">
                  <c:v>71466.852905273438</c:v>
                </c:pt>
                <c:pt idx="75">
                  <c:v>69879.26603698729</c:v>
                </c:pt>
                <c:pt idx="76">
                  <c:v>70679.34416198729</c:v>
                </c:pt>
                <c:pt idx="77">
                  <c:v>72317.177566528306</c:v>
                </c:pt>
                <c:pt idx="78">
                  <c:v>71800.624343872056</c:v>
                </c:pt>
                <c:pt idx="79">
                  <c:v>71800.624099731445</c:v>
                </c:pt>
                <c:pt idx="80">
                  <c:v>71426.768630981445</c:v>
                </c:pt>
                <c:pt idx="81">
                  <c:v>71424.845779418945</c:v>
                </c:pt>
                <c:pt idx="82">
                  <c:v>71187.168533325195</c:v>
                </c:pt>
                <c:pt idx="83">
                  <c:v>71149.090652465806</c:v>
                </c:pt>
                <c:pt idx="84">
                  <c:v>71047.972000122056</c:v>
                </c:pt>
                <c:pt idx="85">
                  <c:v>70444.748367309556</c:v>
                </c:pt>
                <c:pt idx="86">
                  <c:v>70304.440261840806</c:v>
                </c:pt>
                <c:pt idx="87">
                  <c:v>70277.271194457993</c:v>
                </c:pt>
                <c:pt idx="88">
                  <c:v>70302.947708129883</c:v>
                </c:pt>
                <c:pt idx="89">
                  <c:v>69600.053909301743</c:v>
                </c:pt>
                <c:pt idx="90">
                  <c:v>69403.18278503418</c:v>
                </c:pt>
                <c:pt idx="91">
                  <c:v>71083.780838012695</c:v>
                </c:pt>
                <c:pt idx="92">
                  <c:v>71085.704910278306</c:v>
                </c:pt>
                <c:pt idx="93">
                  <c:v>70873.548904418945</c:v>
                </c:pt>
                <c:pt idx="94">
                  <c:v>70605.548904418945</c:v>
                </c:pt>
                <c:pt idx="95">
                  <c:v>70509.794998168945</c:v>
                </c:pt>
                <c:pt idx="96">
                  <c:v>70405.293289184556</c:v>
                </c:pt>
                <c:pt idx="97">
                  <c:v>70955.595291137695</c:v>
                </c:pt>
                <c:pt idx="98">
                  <c:v>70957.518142700195</c:v>
                </c:pt>
                <c:pt idx="99">
                  <c:v>69974.518142700195</c:v>
                </c:pt>
                <c:pt idx="100">
                  <c:v>69986.780838012695</c:v>
                </c:pt>
                <c:pt idx="101">
                  <c:v>69943.872634887695</c:v>
                </c:pt>
                <c:pt idx="102">
                  <c:v>69301.101882934556</c:v>
                </c:pt>
                <c:pt idx="103">
                  <c:v>69475.778396606445</c:v>
                </c:pt>
                <c:pt idx="104">
                  <c:v>69365.809646606445</c:v>
                </c:pt>
                <c:pt idx="105">
                  <c:v>54432.298263549805</c:v>
                </c:pt>
                <c:pt idx="106">
                  <c:v>54431.731857299805</c:v>
                </c:pt>
                <c:pt idx="107">
                  <c:v>54039.931076049805</c:v>
                </c:pt>
                <c:pt idx="108">
                  <c:v>54431.434982299805</c:v>
                </c:pt>
                <c:pt idx="109">
                  <c:v>54955.434982299805</c:v>
                </c:pt>
                <c:pt idx="110">
                  <c:v>54699.435043334961</c:v>
                </c:pt>
                <c:pt idx="111">
                  <c:v>54003.433212280273</c:v>
                </c:pt>
                <c:pt idx="112">
                  <c:v>55649.065414428711</c:v>
                </c:pt>
                <c:pt idx="113">
                  <c:v>55309.465133666992</c:v>
                </c:pt>
                <c:pt idx="114">
                  <c:v>55610.098495483398</c:v>
                </c:pt>
                <c:pt idx="115">
                  <c:v>55610.098434448242</c:v>
                </c:pt>
                <c:pt idx="116">
                  <c:v>55610.098556518555</c:v>
                </c:pt>
                <c:pt idx="117">
                  <c:v>69354.962646484375</c:v>
                </c:pt>
                <c:pt idx="118">
                  <c:v>68497.842102050781</c:v>
                </c:pt>
                <c:pt idx="119">
                  <c:v>68492.072692871094</c:v>
                </c:pt>
                <c:pt idx="120">
                  <c:v>69377.182083129883</c:v>
                </c:pt>
                <c:pt idx="121">
                  <c:v>59384.989608764648</c:v>
                </c:pt>
                <c:pt idx="122">
                  <c:v>59384.989608764648</c:v>
                </c:pt>
                <c:pt idx="123">
                  <c:v>59384.989608764648</c:v>
                </c:pt>
                <c:pt idx="124">
                  <c:v>58238.669296264648</c:v>
                </c:pt>
                <c:pt idx="125">
                  <c:v>58238.630035400391</c:v>
                </c:pt>
                <c:pt idx="126">
                  <c:v>58238.629974365234</c:v>
                </c:pt>
                <c:pt idx="127">
                  <c:v>58238.629974365234</c:v>
                </c:pt>
                <c:pt idx="128">
                  <c:v>58205.069869995117</c:v>
                </c:pt>
                <c:pt idx="129">
                  <c:v>57947.066024780273</c:v>
                </c:pt>
                <c:pt idx="130">
                  <c:v>67995.683944702148</c:v>
                </c:pt>
                <c:pt idx="131">
                  <c:v>67010.76091003418</c:v>
                </c:pt>
                <c:pt idx="132">
                  <c:v>69441.815444946289</c:v>
                </c:pt>
                <c:pt idx="133">
                  <c:v>69441.815505981445</c:v>
                </c:pt>
                <c:pt idx="134">
                  <c:v>69443.453201293945</c:v>
                </c:pt>
                <c:pt idx="135">
                  <c:v>69916.464736938477</c:v>
                </c:pt>
                <c:pt idx="136">
                  <c:v>70176.387832641587</c:v>
                </c:pt>
                <c:pt idx="137">
                  <c:v>70174.464736938477</c:v>
                </c:pt>
                <c:pt idx="138">
                  <c:v>71487.551246643066</c:v>
                </c:pt>
                <c:pt idx="139">
                  <c:v>71494.628273010239</c:v>
                </c:pt>
                <c:pt idx="140">
                  <c:v>69315.996170043945</c:v>
                </c:pt>
                <c:pt idx="141">
                  <c:v>69363.996170043945</c:v>
                </c:pt>
                <c:pt idx="142">
                  <c:v>69367.466140747056</c:v>
                </c:pt>
                <c:pt idx="143">
                  <c:v>69365.543045043945</c:v>
                </c:pt>
                <c:pt idx="144">
                  <c:v>69365.543045043945</c:v>
                </c:pt>
                <c:pt idx="145">
                  <c:v>69367.466018676758</c:v>
                </c:pt>
                <c:pt idx="146">
                  <c:v>68993.262039184556</c:v>
                </c:pt>
                <c:pt idx="147">
                  <c:v>69062.886306762695</c:v>
                </c:pt>
                <c:pt idx="148">
                  <c:v>69065.536697387695</c:v>
                </c:pt>
                <c:pt idx="149">
                  <c:v>70048.643508911118</c:v>
                </c:pt>
                <c:pt idx="150">
                  <c:v>70434.293975830064</c:v>
                </c:pt>
                <c:pt idx="151">
                  <c:v>68269.060379028306</c:v>
                </c:pt>
                <c:pt idx="152">
                  <c:v>68265.214187622056</c:v>
                </c:pt>
                <c:pt idx="153">
                  <c:v>68739.291213989258</c:v>
                </c:pt>
                <c:pt idx="154">
                  <c:v>57340.952682495117</c:v>
                </c:pt>
                <c:pt idx="155">
                  <c:v>57340.952682495117</c:v>
                </c:pt>
                <c:pt idx="156">
                  <c:v>57340.952682495117</c:v>
                </c:pt>
                <c:pt idx="157">
                  <c:v>57341.546371459961</c:v>
                </c:pt>
                <c:pt idx="158">
                  <c:v>57341.546493530273</c:v>
                </c:pt>
                <c:pt idx="159">
                  <c:v>57341.546493530273</c:v>
                </c:pt>
                <c:pt idx="160">
                  <c:v>57341.546493530273</c:v>
                </c:pt>
                <c:pt idx="161">
                  <c:v>60895.447799682617</c:v>
                </c:pt>
                <c:pt idx="162">
                  <c:v>60524.447738647461</c:v>
                </c:pt>
                <c:pt idx="163">
                  <c:v>60524.447799682617</c:v>
                </c:pt>
                <c:pt idx="164">
                  <c:v>67985.031723022461</c:v>
                </c:pt>
                <c:pt idx="165">
                  <c:v>66121.250823974595</c:v>
                </c:pt>
                <c:pt idx="166">
                  <c:v>66069.327728271484</c:v>
                </c:pt>
                <c:pt idx="167">
                  <c:v>69333.023712158203</c:v>
                </c:pt>
                <c:pt idx="168">
                  <c:v>69333.023712158203</c:v>
                </c:pt>
                <c:pt idx="169">
                  <c:v>68084.094635009766</c:v>
                </c:pt>
                <c:pt idx="170">
                  <c:v>66657.339385986314</c:v>
                </c:pt>
                <c:pt idx="171">
                  <c:v>70448.603103637695</c:v>
                </c:pt>
                <c:pt idx="172">
                  <c:v>66183.864334106445</c:v>
                </c:pt>
                <c:pt idx="173">
                  <c:v>65555.771804809556</c:v>
                </c:pt>
                <c:pt idx="174">
                  <c:v>66043.196121215806</c:v>
                </c:pt>
                <c:pt idx="175">
                  <c:v>66080.080886840806</c:v>
                </c:pt>
                <c:pt idx="176">
                  <c:v>56815.375045776367</c:v>
                </c:pt>
                <c:pt idx="177">
                  <c:v>56815.375106811523</c:v>
                </c:pt>
                <c:pt idx="178">
                  <c:v>63404.114181518555</c:v>
                </c:pt>
                <c:pt idx="179">
                  <c:v>63282.19108581543</c:v>
                </c:pt>
                <c:pt idx="180">
                  <c:v>66687.660720825166</c:v>
                </c:pt>
                <c:pt idx="181">
                  <c:v>66687.660476684556</c:v>
                </c:pt>
                <c:pt idx="182">
                  <c:v>66275.737869262666</c:v>
                </c:pt>
                <c:pt idx="183">
                  <c:v>67326.292022705064</c:v>
                </c:pt>
                <c:pt idx="184">
                  <c:v>67445.692657470703</c:v>
                </c:pt>
                <c:pt idx="185">
                  <c:v>68181.747100830064</c:v>
                </c:pt>
                <c:pt idx="186">
                  <c:v>68254.646759033203</c:v>
                </c:pt>
                <c:pt idx="187">
                  <c:v>68326.288360595703</c:v>
                </c:pt>
                <c:pt idx="188">
                  <c:v>68541.070343017564</c:v>
                </c:pt>
                <c:pt idx="189">
                  <c:v>68513.638946533203</c:v>
                </c:pt>
                <c:pt idx="190">
                  <c:v>67809.238311767564</c:v>
                </c:pt>
                <c:pt idx="191">
                  <c:v>65772.577713012695</c:v>
                </c:pt>
                <c:pt idx="192">
                  <c:v>57991.500534057617</c:v>
                </c:pt>
                <c:pt idx="193">
                  <c:v>58000.500595092773</c:v>
                </c:pt>
                <c:pt idx="194">
                  <c:v>57855.637252807617</c:v>
                </c:pt>
                <c:pt idx="195">
                  <c:v>64701.684356689446</c:v>
                </c:pt>
                <c:pt idx="196">
                  <c:v>64701.684356689446</c:v>
                </c:pt>
                <c:pt idx="197">
                  <c:v>63276.812789916992</c:v>
                </c:pt>
                <c:pt idx="198">
                  <c:v>63784.090316772461</c:v>
                </c:pt>
                <c:pt idx="199">
                  <c:v>64284.908065795898</c:v>
                </c:pt>
                <c:pt idx="200">
                  <c:v>64296.408126831055</c:v>
                </c:pt>
                <c:pt idx="201">
                  <c:v>63842.98503112793</c:v>
                </c:pt>
                <c:pt idx="202">
                  <c:v>63542.736129760742</c:v>
                </c:pt>
                <c:pt idx="203">
                  <c:v>63281.982162475586</c:v>
                </c:pt>
                <c:pt idx="204">
                  <c:v>63990.582138061523</c:v>
                </c:pt>
                <c:pt idx="205">
                  <c:v>63943.582077026367</c:v>
                </c:pt>
                <c:pt idx="206">
                  <c:v>63761.535690307617</c:v>
                </c:pt>
                <c:pt idx="207">
                  <c:v>63479.533615112305</c:v>
                </c:pt>
                <c:pt idx="208">
                  <c:v>63975.612655639648</c:v>
                </c:pt>
                <c:pt idx="209">
                  <c:v>64154.945541381836</c:v>
                </c:pt>
                <c:pt idx="210">
                  <c:v>64019.951736450173</c:v>
                </c:pt>
                <c:pt idx="211">
                  <c:v>64678.951736450173</c:v>
                </c:pt>
                <c:pt idx="212">
                  <c:v>64678.951736450173</c:v>
                </c:pt>
                <c:pt idx="213">
                  <c:v>63895.552154541008</c:v>
                </c:pt>
                <c:pt idx="214">
                  <c:v>63968.452056884758</c:v>
                </c:pt>
                <c:pt idx="215">
                  <c:v>65947.965118408203</c:v>
                </c:pt>
                <c:pt idx="216">
                  <c:v>66024.865142822266</c:v>
                </c:pt>
                <c:pt idx="217">
                  <c:v>66106.765045166016</c:v>
                </c:pt>
                <c:pt idx="218">
                  <c:v>66433.048797607407</c:v>
                </c:pt>
                <c:pt idx="219">
                  <c:v>66424.048736572266</c:v>
                </c:pt>
                <c:pt idx="220">
                  <c:v>66469.048614501953</c:v>
                </c:pt>
                <c:pt idx="221">
                  <c:v>64012.935623168938</c:v>
                </c:pt>
                <c:pt idx="222">
                  <c:v>64012.935623168938</c:v>
                </c:pt>
                <c:pt idx="223">
                  <c:v>63598.451736450188</c:v>
                </c:pt>
                <c:pt idx="224">
                  <c:v>58927.512069702148</c:v>
                </c:pt>
                <c:pt idx="225">
                  <c:v>70430.393386840806</c:v>
                </c:pt>
                <c:pt idx="226">
                  <c:v>70451.316360473618</c:v>
                </c:pt>
                <c:pt idx="227">
                  <c:v>70407.316360473618</c:v>
                </c:pt>
                <c:pt idx="228">
                  <c:v>70438.316360473618</c:v>
                </c:pt>
                <c:pt idx="229">
                  <c:v>70438.569290161118</c:v>
                </c:pt>
                <c:pt idx="230">
                  <c:v>70262.235794067368</c:v>
                </c:pt>
                <c:pt idx="231">
                  <c:v>70264.158889770508</c:v>
                </c:pt>
                <c:pt idx="232">
                  <c:v>70391.492385864258</c:v>
                </c:pt>
                <c:pt idx="233">
                  <c:v>70417.338577270508</c:v>
                </c:pt>
                <c:pt idx="234">
                  <c:v>70444.338577270508</c:v>
                </c:pt>
                <c:pt idx="235">
                  <c:v>70684.261672973618</c:v>
                </c:pt>
                <c:pt idx="236">
                  <c:v>70684.261672973618</c:v>
                </c:pt>
                <c:pt idx="237">
                  <c:v>70468.261672973618</c:v>
                </c:pt>
                <c:pt idx="238">
                  <c:v>70746.184768676758</c:v>
                </c:pt>
                <c:pt idx="239">
                  <c:v>70596.784744262695</c:v>
                </c:pt>
                <c:pt idx="240">
                  <c:v>69189.517013549805</c:v>
                </c:pt>
                <c:pt idx="241">
                  <c:v>69189.517013549805</c:v>
                </c:pt>
                <c:pt idx="242">
                  <c:v>68887.005447387695</c:v>
                </c:pt>
                <c:pt idx="243">
                  <c:v>68887.005447387695</c:v>
                </c:pt>
                <c:pt idx="244">
                  <c:v>69186.005447387695</c:v>
                </c:pt>
                <c:pt idx="245">
                  <c:v>69024.565994262695</c:v>
                </c:pt>
                <c:pt idx="246">
                  <c:v>69024.565994262695</c:v>
                </c:pt>
                <c:pt idx="247">
                  <c:v>67617.177993774414</c:v>
                </c:pt>
                <c:pt idx="248">
                  <c:v>66924.101577758775</c:v>
                </c:pt>
                <c:pt idx="249">
                  <c:v>67859.602310180664</c:v>
                </c:pt>
                <c:pt idx="250">
                  <c:v>68083.756607055664</c:v>
                </c:pt>
                <c:pt idx="251">
                  <c:v>67336.708816528306</c:v>
                </c:pt>
                <c:pt idx="252">
                  <c:v>67336.708816528306</c:v>
                </c:pt>
                <c:pt idx="253">
                  <c:v>67840.862625122056</c:v>
                </c:pt>
                <c:pt idx="254">
                  <c:v>64529.463424682617</c:v>
                </c:pt>
                <c:pt idx="255">
                  <c:v>69862.052398681626</c:v>
                </c:pt>
                <c:pt idx="256">
                  <c:v>69298.778884887695</c:v>
                </c:pt>
                <c:pt idx="257">
                  <c:v>69297.392166137695</c:v>
                </c:pt>
                <c:pt idx="258">
                  <c:v>69670.185134887695</c:v>
                </c:pt>
                <c:pt idx="259">
                  <c:v>69149.185134887695</c:v>
                </c:pt>
                <c:pt idx="260">
                  <c:v>68994.597244262695</c:v>
                </c:pt>
                <c:pt idx="261">
                  <c:v>68739.597244262695</c:v>
                </c:pt>
                <c:pt idx="262">
                  <c:v>68109.595291137695</c:v>
                </c:pt>
                <c:pt idx="263">
                  <c:v>68822.910720825195</c:v>
                </c:pt>
                <c:pt idx="264">
                  <c:v>68826.756912231445</c:v>
                </c:pt>
                <c:pt idx="265">
                  <c:v>67339.765213012695</c:v>
                </c:pt>
                <c:pt idx="266">
                  <c:v>68917.25749206543</c:v>
                </c:pt>
                <c:pt idx="267">
                  <c:v>68639.334274291992</c:v>
                </c:pt>
                <c:pt idx="268">
                  <c:v>67852.98625183104</c:v>
                </c:pt>
                <c:pt idx="269">
                  <c:v>68054.159942626953</c:v>
                </c:pt>
                <c:pt idx="270">
                  <c:v>68512.489791870117</c:v>
                </c:pt>
                <c:pt idx="271">
                  <c:v>68512.489791870117</c:v>
                </c:pt>
                <c:pt idx="272">
                  <c:v>68512.489791870117</c:v>
                </c:pt>
                <c:pt idx="273">
                  <c:v>67943.989730834961</c:v>
                </c:pt>
                <c:pt idx="274">
                  <c:v>67586.989730834961</c:v>
                </c:pt>
                <c:pt idx="275">
                  <c:v>67586.989730834961</c:v>
                </c:pt>
                <c:pt idx="276">
                  <c:v>67586.989730834961</c:v>
                </c:pt>
                <c:pt idx="277">
                  <c:v>69554.051834106445</c:v>
                </c:pt>
                <c:pt idx="278">
                  <c:v>69277.123611450195</c:v>
                </c:pt>
                <c:pt idx="279">
                  <c:v>69277.123550415039</c:v>
                </c:pt>
                <c:pt idx="280">
                  <c:v>68801.123672485352</c:v>
                </c:pt>
                <c:pt idx="281">
                  <c:v>59066.073837280273</c:v>
                </c:pt>
                <c:pt idx="282">
                  <c:v>59066.073715209961</c:v>
                </c:pt>
                <c:pt idx="283">
                  <c:v>68480.194717407227</c:v>
                </c:pt>
                <c:pt idx="284">
                  <c:v>69789.488555908203</c:v>
                </c:pt>
                <c:pt idx="285">
                  <c:v>69077.469512939453</c:v>
                </c:pt>
                <c:pt idx="286">
                  <c:v>68785.746368408203</c:v>
                </c:pt>
                <c:pt idx="287">
                  <c:v>72304.303588867188</c:v>
                </c:pt>
                <c:pt idx="288">
                  <c:v>72076.026733398438</c:v>
                </c:pt>
                <c:pt idx="289">
                  <c:v>72302.226684570313</c:v>
                </c:pt>
                <c:pt idx="290">
                  <c:v>72357.749389648438</c:v>
                </c:pt>
                <c:pt idx="291">
                  <c:v>72267.626586914048</c:v>
                </c:pt>
                <c:pt idx="292">
                  <c:v>71723.771606445298</c:v>
                </c:pt>
                <c:pt idx="293">
                  <c:v>70296.441040039048</c:v>
                </c:pt>
                <c:pt idx="294">
                  <c:v>70339.786499023438</c:v>
                </c:pt>
                <c:pt idx="295">
                  <c:v>70321.210083007798</c:v>
                </c:pt>
                <c:pt idx="296">
                  <c:v>70278.864379882813</c:v>
                </c:pt>
                <c:pt idx="297">
                  <c:v>68187.906005859375</c:v>
                </c:pt>
                <c:pt idx="298">
                  <c:v>58386.759323120117</c:v>
                </c:pt>
                <c:pt idx="299">
                  <c:v>58386.759323120117</c:v>
                </c:pt>
                <c:pt idx="300">
                  <c:v>69750.754318237305</c:v>
                </c:pt>
                <c:pt idx="301">
                  <c:v>69751.558029174805</c:v>
                </c:pt>
                <c:pt idx="302">
                  <c:v>69009.558029174805</c:v>
                </c:pt>
                <c:pt idx="303">
                  <c:v>68924.836624145508</c:v>
                </c:pt>
                <c:pt idx="304">
                  <c:v>68448.836624145508</c:v>
                </c:pt>
                <c:pt idx="305">
                  <c:v>68448.836624145508</c:v>
                </c:pt>
                <c:pt idx="306">
                  <c:v>69988.052322387695</c:v>
                </c:pt>
                <c:pt idx="307">
                  <c:v>70939.639938354492</c:v>
                </c:pt>
                <c:pt idx="308">
                  <c:v>70804.563003540025</c:v>
                </c:pt>
                <c:pt idx="309">
                  <c:v>71109.063491821275</c:v>
                </c:pt>
                <c:pt idx="310">
                  <c:v>71068.233169555664</c:v>
                </c:pt>
                <c:pt idx="311">
                  <c:v>70499.900711059556</c:v>
                </c:pt>
                <c:pt idx="312">
                  <c:v>70487.054519653306</c:v>
                </c:pt>
                <c:pt idx="313">
                  <c:v>63990.265701293938</c:v>
                </c:pt>
                <c:pt idx="314">
                  <c:v>65676.963424682617</c:v>
                </c:pt>
                <c:pt idx="315">
                  <c:v>69787.355056762695</c:v>
                </c:pt>
                <c:pt idx="316">
                  <c:v>70373.815017700195</c:v>
                </c:pt>
                <c:pt idx="317">
                  <c:v>70372.573318481445</c:v>
                </c:pt>
                <c:pt idx="318">
                  <c:v>68898.914016723633</c:v>
                </c:pt>
                <c:pt idx="319">
                  <c:v>70257.994338989258</c:v>
                </c:pt>
                <c:pt idx="320">
                  <c:v>58015.389144897461</c:v>
                </c:pt>
                <c:pt idx="321">
                  <c:v>57493.588424682617</c:v>
                </c:pt>
                <c:pt idx="322">
                  <c:v>57885.389144897461</c:v>
                </c:pt>
                <c:pt idx="323">
                  <c:v>57885.389144897461</c:v>
                </c:pt>
                <c:pt idx="324">
                  <c:v>57885.389144897461</c:v>
                </c:pt>
                <c:pt idx="325">
                  <c:v>57325.389266967773</c:v>
                </c:pt>
                <c:pt idx="326">
                  <c:v>57325.389205932617</c:v>
                </c:pt>
                <c:pt idx="327">
                  <c:v>69846.598190307617</c:v>
                </c:pt>
                <c:pt idx="328">
                  <c:v>71099.649978637695</c:v>
                </c:pt>
                <c:pt idx="329">
                  <c:v>69415.487747192368</c:v>
                </c:pt>
                <c:pt idx="330">
                  <c:v>69481.057281494126</c:v>
                </c:pt>
                <c:pt idx="331">
                  <c:v>69479.200759887695</c:v>
                </c:pt>
                <c:pt idx="332">
                  <c:v>69457.277542114258</c:v>
                </c:pt>
                <c:pt idx="333">
                  <c:v>69178.202224731445</c:v>
                </c:pt>
                <c:pt idx="334">
                  <c:v>69301.738357543945</c:v>
                </c:pt>
                <c:pt idx="335">
                  <c:v>68556.935623168945</c:v>
                </c:pt>
                <c:pt idx="336">
                  <c:v>68556.935623168945</c:v>
                </c:pt>
                <c:pt idx="337">
                  <c:v>68023.782302856445</c:v>
                </c:pt>
                <c:pt idx="338">
                  <c:v>68023.782302856445</c:v>
                </c:pt>
                <c:pt idx="339">
                  <c:v>68023.782302856445</c:v>
                </c:pt>
                <c:pt idx="340">
                  <c:v>68023.782302856445</c:v>
                </c:pt>
                <c:pt idx="341">
                  <c:v>70184.193313598618</c:v>
                </c:pt>
                <c:pt idx="342">
                  <c:v>69654.40592956543</c:v>
                </c:pt>
                <c:pt idx="343">
                  <c:v>69379.27970886229</c:v>
                </c:pt>
                <c:pt idx="344">
                  <c:v>69375.43351745604</c:v>
                </c:pt>
                <c:pt idx="345">
                  <c:v>69489.636428833008</c:v>
                </c:pt>
                <c:pt idx="346">
                  <c:v>69489.636428833008</c:v>
                </c:pt>
                <c:pt idx="347">
                  <c:v>69489.636428833008</c:v>
                </c:pt>
                <c:pt idx="348">
                  <c:v>69489.636428833008</c:v>
                </c:pt>
                <c:pt idx="349">
                  <c:v>69487.713577270508</c:v>
                </c:pt>
                <c:pt idx="350">
                  <c:v>69205.765945434556</c:v>
                </c:pt>
                <c:pt idx="351">
                  <c:v>69380.297973632798</c:v>
                </c:pt>
                <c:pt idx="352">
                  <c:v>69876.376953125</c:v>
                </c:pt>
                <c:pt idx="353">
                  <c:v>69878.299926757798</c:v>
                </c:pt>
                <c:pt idx="354">
                  <c:v>69868.223022460938</c:v>
                </c:pt>
                <c:pt idx="355">
                  <c:v>70143.301879882798</c:v>
                </c:pt>
                <c:pt idx="356">
                  <c:v>70145.224975585938</c:v>
                </c:pt>
                <c:pt idx="357">
                  <c:v>70145.22509765625</c:v>
                </c:pt>
                <c:pt idx="358">
                  <c:v>65559.466934204102</c:v>
                </c:pt>
                <c:pt idx="359">
                  <c:v>65559.466873168945</c:v>
                </c:pt>
                <c:pt idx="360">
                  <c:v>67433.379898071275</c:v>
                </c:pt>
                <c:pt idx="361">
                  <c:v>67431.456802368164</c:v>
                </c:pt>
                <c:pt idx="362">
                  <c:v>67974.826919555664</c:v>
                </c:pt>
                <c:pt idx="363">
                  <c:v>65557.803024291992</c:v>
                </c:pt>
                <c:pt idx="364">
                  <c:v>65557.803024291992</c:v>
                </c:pt>
                <c:pt idx="365">
                  <c:v>65557.803024291992</c:v>
                </c:pt>
                <c:pt idx="366">
                  <c:v>65662.803115844727</c:v>
                </c:pt>
                <c:pt idx="367">
                  <c:v>58409.817672729492</c:v>
                </c:pt>
                <c:pt idx="368">
                  <c:v>58417.035446166992</c:v>
                </c:pt>
                <c:pt idx="369">
                  <c:v>57878.589096069336</c:v>
                </c:pt>
                <c:pt idx="370">
                  <c:v>59567.842330932617</c:v>
                </c:pt>
                <c:pt idx="371">
                  <c:v>59567.842391967773</c:v>
                </c:pt>
                <c:pt idx="372">
                  <c:v>67082.588729858398</c:v>
                </c:pt>
                <c:pt idx="373">
                  <c:v>67078.742477416992</c:v>
                </c:pt>
                <c:pt idx="374">
                  <c:v>70621.357498168945</c:v>
                </c:pt>
                <c:pt idx="375">
                  <c:v>70485.364212036118</c:v>
                </c:pt>
                <c:pt idx="376">
                  <c:v>70215.440139770508</c:v>
                </c:pt>
                <c:pt idx="377">
                  <c:v>70222.593826293945</c:v>
                </c:pt>
                <c:pt idx="378">
                  <c:v>70222.593826293945</c:v>
                </c:pt>
                <c:pt idx="379">
                  <c:v>69619.593826293945</c:v>
                </c:pt>
                <c:pt idx="380">
                  <c:v>71058.142288208008</c:v>
                </c:pt>
                <c:pt idx="381">
                  <c:v>71376.260940551758</c:v>
                </c:pt>
                <c:pt idx="382">
                  <c:v>71017.184036254883</c:v>
                </c:pt>
                <c:pt idx="383">
                  <c:v>71021.030166625977</c:v>
                </c:pt>
                <c:pt idx="384">
                  <c:v>71250.030166625977</c:v>
                </c:pt>
                <c:pt idx="385">
                  <c:v>71248.107131958008</c:v>
                </c:pt>
                <c:pt idx="386">
                  <c:v>70752.030166625977</c:v>
                </c:pt>
                <c:pt idx="387">
                  <c:v>70757.799392700195</c:v>
                </c:pt>
                <c:pt idx="388">
                  <c:v>70740.980728149414</c:v>
                </c:pt>
                <c:pt idx="389">
                  <c:v>70166.711502075195</c:v>
                </c:pt>
                <c:pt idx="390">
                  <c:v>68526.489334106445</c:v>
                </c:pt>
                <c:pt idx="391">
                  <c:v>69402.774002075195</c:v>
                </c:pt>
                <c:pt idx="392">
                  <c:v>69375.374099731445</c:v>
                </c:pt>
                <c:pt idx="393">
                  <c:v>70213.999099731445</c:v>
                </c:pt>
                <c:pt idx="394">
                  <c:v>69868.499099731445</c:v>
                </c:pt>
                <c:pt idx="395">
                  <c:v>69462.617019653306</c:v>
                </c:pt>
                <c:pt idx="396">
                  <c:v>69798.044021606445</c:v>
                </c:pt>
                <c:pt idx="397">
                  <c:v>70453.043289184556</c:v>
                </c:pt>
                <c:pt idx="398">
                  <c:v>69636.295486450195</c:v>
                </c:pt>
                <c:pt idx="399">
                  <c:v>70007.295486450195</c:v>
                </c:pt>
                <c:pt idx="400">
                  <c:v>69899.957839965806</c:v>
                </c:pt>
                <c:pt idx="401">
                  <c:v>69953.557937622056</c:v>
                </c:pt>
                <c:pt idx="402">
                  <c:v>69905.558181762695</c:v>
                </c:pt>
                <c:pt idx="403">
                  <c:v>69981.360183715806</c:v>
                </c:pt>
                <c:pt idx="404">
                  <c:v>70125.360183715806</c:v>
                </c:pt>
                <c:pt idx="405">
                  <c:v>69262.019424438477</c:v>
                </c:pt>
                <c:pt idx="406">
                  <c:v>69326.786331176758</c:v>
                </c:pt>
                <c:pt idx="407">
                  <c:v>69393.476272583008</c:v>
                </c:pt>
                <c:pt idx="408">
                  <c:v>69945.115859985337</c:v>
                </c:pt>
                <c:pt idx="409">
                  <c:v>70507.038955688477</c:v>
                </c:pt>
                <c:pt idx="410">
                  <c:v>65896.793563842773</c:v>
                </c:pt>
                <c:pt idx="411">
                  <c:v>66069.626571655273</c:v>
                </c:pt>
                <c:pt idx="412">
                  <c:v>66069.62663269043</c:v>
                </c:pt>
                <c:pt idx="413">
                  <c:v>70700.598419189453</c:v>
                </c:pt>
                <c:pt idx="414">
                  <c:v>70577.598419189453</c:v>
                </c:pt>
                <c:pt idx="415">
                  <c:v>70577.598419189453</c:v>
                </c:pt>
                <c:pt idx="416">
                  <c:v>71221.163452148438</c:v>
                </c:pt>
                <c:pt idx="417">
                  <c:v>70221.163452148438</c:v>
                </c:pt>
                <c:pt idx="418">
                  <c:v>70472.176345825195</c:v>
                </c:pt>
                <c:pt idx="419">
                  <c:v>67843.966201782212</c:v>
                </c:pt>
                <c:pt idx="420">
                  <c:v>69279.948806762695</c:v>
                </c:pt>
                <c:pt idx="421">
                  <c:v>68991.948806762695</c:v>
                </c:pt>
                <c:pt idx="422">
                  <c:v>68994.025955200195</c:v>
                </c:pt>
                <c:pt idx="423">
                  <c:v>68923.179519653306</c:v>
                </c:pt>
                <c:pt idx="424">
                  <c:v>69430.873367309556</c:v>
                </c:pt>
                <c:pt idx="425">
                  <c:v>68992.026687622056</c:v>
                </c:pt>
                <c:pt idx="426">
                  <c:v>69094.256423950195</c:v>
                </c:pt>
                <c:pt idx="427">
                  <c:v>68530.630447387695</c:v>
                </c:pt>
                <c:pt idx="428">
                  <c:v>67775.233474731445</c:v>
                </c:pt>
                <c:pt idx="429">
                  <c:v>67775.233718872056</c:v>
                </c:pt>
                <c:pt idx="430">
                  <c:v>67567.233963012695</c:v>
                </c:pt>
                <c:pt idx="431">
                  <c:v>67565.310623168945</c:v>
                </c:pt>
                <c:pt idx="432">
                  <c:v>67641.260330200195</c:v>
                </c:pt>
                <c:pt idx="433">
                  <c:v>68264.930374145508</c:v>
                </c:pt>
                <c:pt idx="434">
                  <c:v>57696.299499511719</c:v>
                </c:pt>
                <c:pt idx="435">
                  <c:v>71784.081954956055</c:v>
                </c:pt>
                <c:pt idx="436">
                  <c:v>71277.190505981445</c:v>
                </c:pt>
                <c:pt idx="437">
                  <c:v>71277.190505981445</c:v>
                </c:pt>
                <c:pt idx="438">
                  <c:v>69487.355545043945</c:v>
                </c:pt>
                <c:pt idx="439">
                  <c:v>69498.056716918945</c:v>
                </c:pt>
                <c:pt idx="440">
                  <c:v>69498.056716918945</c:v>
                </c:pt>
                <c:pt idx="441">
                  <c:v>70009.619018554688</c:v>
                </c:pt>
                <c:pt idx="442">
                  <c:v>70009.619018554688</c:v>
                </c:pt>
                <c:pt idx="443">
                  <c:v>68471.10197448729</c:v>
                </c:pt>
                <c:pt idx="444">
                  <c:v>68518.025161743164</c:v>
                </c:pt>
                <c:pt idx="445">
                  <c:v>68527.025650024414</c:v>
                </c:pt>
                <c:pt idx="446">
                  <c:v>68477.179458618164</c:v>
                </c:pt>
                <c:pt idx="447">
                  <c:v>69366.990554809556</c:v>
                </c:pt>
                <c:pt idx="448">
                  <c:v>69064.146316528306</c:v>
                </c:pt>
                <c:pt idx="449">
                  <c:v>65146.270065307617</c:v>
                </c:pt>
                <c:pt idx="450">
                  <c:v>68149.764389038086</c:v>
                </c:pt>
                <c:pt idx="451">
                  <c:v>69622.232009887695</c:v>
                </c:pt>
                <c:pt idx="452">
                  <c:v>69536.155105590806</c:v>
                </c:pt>
                <c:pt idx="453">
                  <c:v>70510.802810668945</c:v>
                </c:pt>
                <c:pt idx="454">
                  <c:v>71008.802810668945</c:v>
                </c:pt>
                <c:pt idx="455">
                  <c:v>71078.64875793457</c:v>
                </c:pt>
                <c:pt idx="456">
                  <c:v>70963.72590637207</c:v>
                </c:pt>
                <c:pt idx="457">
                  <c:v>71236.64875793457</c:v>
                </c:pt>
                <c:pt idx="458">
                  <c:v>71238.571853637695</c:v>
                </c:pt>
                <c:pt idx="459">
                  <c:v>71119.571365356445</c:v>
                </c:pt>
                <c:pt idx="460">
                  <c:v>70056.57795715332</c:v>
                </c:pt>
                <c:pt idx="461">
                  <c:v>69927.270095825195</c:v>
                </c:pt>
                <c:pt idx="462">
                  <c:v>69687.501052856445</c:v>
                </c:pt>
                <c:pt idx="463">
                  <c:v>69587.408523559556</c:v>
                </c:pt>
                <c:pt idx="464">
                  <c:v>69190.639724731445</c:v>
                </c:pt>
                <c:pt idx="465">
                  <c:v>68647.835723876953</c:v>
                </c:pt>
                <c:pt idx="466">
                  <c:v>69607.713409423814</c:v>
                </c:pt>
                <c:pt idx="467">
                  <c:v>72791.363647460938</c:v>
                </c:pt>
                <c:pt idx="468">
                  <c:v>73164.287231445298</c:v>
                </c:pt>
                <c:pt idx="469">
                  <c:v>73094.462768554688</c:v>
                </c:pt>
                <c:pt idx="470">
                  <c:v>73459.385864257798</c:v>
                </c:pt>
                <c:pt idx="471">
                  <c:v>73272.114685058594</c:v>
                </c:pt>
                <c:pt idx="472">
                  <c:v>72786.960876464844</c:v>
                </c:pt>
                <c:pt idx="473">
                  <c:v>71691.330505371094</c:v>
                </c:pt>
                <c:pt idx="474">
                  <c:v>71329.253356933594</c:v>
                </c:pt>
                <c:pt idx="475">
                  <c:v>71072.599304199219</c:v>
                </c:pt>
                <c:pt idx="476">
                  <c:v>71074.521911621094</c:v>
                </c:pt>
                <c:pt idx="477">
                  <c:v>70917.676452636719</c:v>
                </c:pt>
                <c:pt idx="478">
                  <c:v>70843.953125</c:v>
                </c:pt>
                <c:pt idx="479">
                  <c:v>59733.080673217773</c:v>
                </c:pt>
                <c:pt idx="480">
                  <c:v>69162.2080078125</c:v>
                </c:pt>
                <c:pt idx="481">
                  <c:v>68216.37629699707</c:v>
                </c:pt>
                <c:pt idx="482">
                  <c:v>69543.053665161118</c:v>
                </c:pt>
                <c:pt idx="483">
                  <c:v>70553.638504028306</c:v>
                </c:pt>
                <c:pt idx="484">
                  <c:v>70553.638504028306</c:v>
                </c:pt>
                <c:pt idx="485">
                  <c:v>70553.638504028306</c:v>
                </c:pt>
                <c:pt idx="486">
                  <c:v>70549.438552856445</c:v>
                </c:pt>
                <c:pt idx="487">
                  <c:v>70285.438552856445</c:v>
                </c:pt>
                <c:pt idx="488">
                  <c:v>70465.43830871582</c:v>
                </c:pt>
                <c:pt idx="489">
                  <c:v>69317.948806762695</c:v>
                </c:pt>
                <c:pt idx="490">
                  <c:v>65539.374588012695</c:v>
                </c:pt>
                <c:pt idx="491">
                  <c:v>57755.354110717773</c:v>
                </c:pt>
                <c:pt idx="492">
                  <c:v>63261.660690307617</c:v>
                </c:pt>
                <c:pt idx="493">
                  <c:v>63260.014266967773</c:v>
                </c:pt>
                <c:pt idx="494">
                  <c:v>62497.213424682617</c:v>
                </c:pt>
                <c:pt idx="495">
                  <c:v>65999.479583740234</c:v>
                </c:pt>
                <c:pt idx="496">
                  <c:v>65193.479583740227</c:v>
                </c:pt>
                <c:pt idx="497">
                  <c:v>67765.803787231445</c:v>
                </c:pt>
                <c:pt idx="498">
                  <c:v>67118.960815429688</c:v>
                </c:pt>
                <c:pt idx="499">
                  <c:v>70451.998123168945</c:v>
                </c:pt>
                <c:pt idx="500">
                  <c:v>70451.998123168945</c:v>
                </c:pt>
                <c:pt idx="501">
                  <c:v>63315.351913452148</c:v>
                </c:pt>
                <c:pt idx="502">
                  <c:v>63315.351913452148</c:v>
                </c:pt>
                <c:pt idx="503">
                  <c:v>63315.351913452148</c:v>
                </c:pt>
                <c:pt idx="504">
                  <c:v>62944.351913452148</c:v>
                </c:pt>
                <c:pt idx="505">
                  <c:v>62945.690780639648</c:v>
                </c:pt>
                <c:pt idx="506">
                  <c:v>62945.690780639648</c:v>
                </c:pt>
                <c:pt idx="507">
                  <c:v>63761.281600952148</c:v>
                </c:pt>
                <c:pt idx="508">
                  <c:v>63998.129257202148</c:v>
                </c:pt>
                <c:pt idx="509">
                  <c:v>65065.655258178711</c:v>
                </c:pt>
                <c:pt idx="510">
                  <c:v>68689.995986938477</c:v>
                </c:pt>
                <c:pt idx="511">
                  <c:v>69557.79670715332</c:v>
                </c:pt>
                <c:pt idx="512">
                  <c:v>69557.796768188477</c:v>
                </c:pt>
                <c:pt idx="513">
                  <c:v>69557.796829223633</c:v>
                </c:pt>
                <c:pt idx="514">
                  <c:v>70583.096694946289</c:v>
                </c:pt>
                <c:pt idx="515">
                  <c:v>68805.582412719727</c:v>
                </c:pt>
                <c:pt idx="516">
                  <c:v>68805.58235168457</c:v>
                </c:pt>
                <c:pt idx="517">
                  <c:v>68805.58235168457</c:v>
                </c:pt>
                <c:pt idx="518">
                  <c:v>69303.582412719727</c:v>
                </c:pt>
                <c:pt idx="519">
                  <c:v>68280.186477661133</c:v>
                </c:pt>
                <c:pt idx="520">
                  <c:v>63465.192367553711</c:v>
                </c:pt>
                <c:pt idx="521">
                  <c:v>63465.192428588867</c:v>
                </c:pt>
                <c:pt idx="522">
                  <c:v>64733.692367553711</c:v>
                </c:pt>
                <c:pt idx="523">
                  <c:v>68726.522994995117</c:v>
                </c:pt>
                <c:pt idx="524">
                  <c:v>68726.508209228516</c:v>
                </c:pt>
                <c:pt idx="525">
                  <c:v>68449.959793090806</c:v>
                </c:pt>
                <c:pt idx="526">
                  <c:v>67948.760574340806</c:v>
                </c:pt>
                <c:pt idx="527">
                  <c:v>67891.221878051758</c:v>
                </c:pt>
                <c:pt idx="528">
                  <c:v>68262.221755981445</c:v>
                </c:pt>
                <c:pt idx="529">
                  <c:v>68472.83625793457</c:v>
                </c:pt>
                <c:pt idx="530">
                  <c:v>68227.389846801758</c:v>
                </c:pt>
                <c:pt idx="531">
                  <c:v>70627.440063476548</c:v>
                </c:pt>
                <c:pt idx="532">
                  <c:v>70304.593872070298</c:v>
                </c:pt>
                <c:pt idx="533">
                  <c:v>70302.5458984375</c:v>
                </c:pt>
                <c:pt idx="534">
                  <c:v>70313.46899414061</c:v>
                </c:pt>
                <c:pt idx="535">
                  <c:v>70315.391967773438</c:v>
                </c:pt>
                <c:pt idx="536">
                  <c:v>70559.468872070298</c:v>
                </c:pt>
                <c:pt idx="537">
                  <c:v>70269.391967773438</c:v>
                </c:pt>
                <c:pt idx="538">
                  <c:v>69768.192749023438</c:v>
                </c:pt>
                <c:pt idx="539">
                  <c:v>66214.796951293945</c:v>
                </c:pt>
                <c:pt idx="540">
                  <c:v>70090.736465454087</c:v>
                </c:pt>
                <c:pt idx="541">
                  <c:v>70090.736526489258</c:v>
                </c:pt>
                <c:pt idx="542">
                  <c:v>68581.353713989258</c:v>
                </c:pt>
                <c:pt idx="543">
                  <c:v>68581.353713989258</c:v>
                </c:pt>
                <c:pt idx="544">
                  <c:v>68527.507522583008</c:v>
                </c:pt>
                <c:pt idx="545">
                  <c:v>68692.507522583008</c:v>
                </c:pt>
                <c:pt idx="546">
                  <c:v>68914.092849731445</c:v>
                </c:pt>
                <c:pt idx="547">
                  <c:v>68283.939651489258</c:v>
                </c:pt>
                <c:pt idx="548">
                  <c:v>68283.939529418945</c:v>
                </c:pt>
                <c:pt idx="549">
                  <c:v>69479.584060668945</c:v>
                </c:pt>
                <c:pt idx="550">
                  <c:v>69324.584060668945</c:v>
                </c:pt>
                <c:pt idx="551">
                  <c:v>68809.228851318345</c:v>
                </c:pt>
                <c:pt idx="552">
                  <c:v>69055.228851318345</c:v>
                </c:pt>
                <c:pt idx="553">
                  <c:v>68682.305877685532</c:v>
                </c:pt>
                <c:pt idx="554">
                  <c:v>69949.548568725586</c:v>
                </c:pt>
                <c:pt idx="555">
                  <c:v>71798.484451293945</c:v>
                </c:pt>
                <c:pt idx="556">
                  <c:v>71798.484451293945</c:v>
                </c:pt>
                <c:pt idx="557">
                  <c:v>72262.484939575195</c:v>
                </c:pt>
                <c:pt idx="558">
                  <c:v>72803.887405395508</c:v>
                </c:pt>
                <c:pt idx="559">
                  <c:v>72704.287185668945</c:v>
                </c:pt>
                <c:pt idx="560">
                  <c:v>72608.128250122056</c:v>
                </c:pt>
                <c:pt idx="561">
                  <c:v>72801.051345825195</c:v>
                </c:pt>
                <c:pt idx="562">
                  <c:v>70631.472488403306</c:v>
                </c:pt>
                <c:pt idx="563">
                  <c:v>70304.692947387695</c:v>
                </c:pt>
                <c:pt idx="564">
                  <c:v>71161.193923950195</c:v>
                </c:pt>
                <c:pt idx="565">
                  <c:v>70942.996902465806</c:v>
                </c:pt>
                <c:pt idx="566">
                  <c:v>70034.584060668945</c:v>
                </c:pt>
                <c:pt idx="567">
                  <c:v>71223.878616333008</c:v>
                </c:pt>
                <c:pt idx="568">
                  <c:v>69063.20491027832</c:v>
                </c:pt>
                <c:pt idx="569">
                  <c:v>68844.282119750977</c:v>
                </c:pt>
                <c:pt idx="570">
                  <c:v>64120.712265014648</c:v>
                </c:pt>
                <c:pt idx="571">
                  <c:v>64118.78923034668</c:v>
                </c:pt>
                <c:pt idx="572">
                  <c:v>64118.78923034668</c:v>
                </c:pt>
                <c:pt idx="573">
                  <c:v>64118.78923034668</c:v>
                </c:pt>
                <c:pt idx="574">
                  <c:v>64116.866073608398</c:v>
                </c:pt>
                <c:pt idx="575">
                  <c:v>64116.866073608398</c:v>
                </c:pt>
                <c:pt idx="576">
                  <c:v>63759.712326049805</c:v>
                </c:pt>
                <c:pt idx="577">
                  <c:v>64551.712142944336</c:v>
                </c:pt>
                <c:pt idx="578">
                  <c:v>64551.712265014648</c:v>
                </c:pt>
                <c:pt idx="579">
                  <c:v>63675.598556518555</c:v>
                </c:pt>
                <c:pt idx="580">
                  <c:v>63677.521591186523</c:v>
                </c:pt>
                <c:pt idx="581">
                  <c:v>63675.598617553711</c:v>
                </c:pt>
                <c:pt idx="582">
                  <c:v>63340.175399780273</c:v>
                </c:pt>
                <c:pt idx="583">
                  <c:v>63734.994735717773</c:v>
                </c:pt>
                <c:pt idx="584">
                  <c:v>64903.769821166992</c:v>
                </c:pt>
                <c:pt idx="585">
                  <c:v>66036.299728393555</c:v>
                </c:pt>
                <c:pt idx="586">
                  <c:v>66733.32438659668</c:v>
                </c:pt>
                <c:pt idx="587">
                  <c:v>66735.247421264648</c:v>
                </c:pt>
                <c:pt idx="588">
                  <c:v>66015.657699584961</c:v>
                </c:pt>
                <c:pt idx="589">
                  <c:v>65467.389266967773</c:v>
                </c:pt>
                <c:pt idx="590">
                  <c:v>65469.312362670898</c:v>
                </c:pt>
                <c:pt idx="591">
                  <c:v>65471.235458374023</c:v>
                </c:pt>
                <c:pt idx="592">
                  <c:v>65539.095748901367</c:v>
                </c:pt>
                <c:pt idx="593">
                  <c:v>65542.942001342773</c:v>
                </c:pt>
                <c:pt idx="594">
                  <c:v>65539.095809936523</c:v>
                </c:pt>
                <c:pt idx="595">
                  <c:v>65542.941879272461</c:v>
                </c:pt>
                <c:pt idx="596">
                  <c:v>65541.018905639648</c:v>
                </c:pt>
                <c:pt idx="597">
                  <c:v>66263.328842163086</c:v>
                </c:pt>
                <c:pt idx="598">
                  <c:v>66532.507431030273</c:v>
                </c:pt>
                <c:pt idx="599">
                  <c:v>66381.815048217773</c:v>
                </c:pt>
                <c:pt idx="600">
                  <c:v>69267.052444458008</c:v>
                </c:pt>
                <c:pt idx="601">
                  <c:v>68436.502822875977</c:v>
                </c:pt>
                <c:pt idx="602">
                  <c:v>68435.020401000977</c:v>
                </c:pt>
                <c:pt idx="603">
                  <c:v>66525.227279663086</c:v>
                </c:pt>
                <c:pt idx="604">
                  <c:v>66523.304183959961</c:v>
                </c:pt>
                <c:pt idx="605">
                  <c:v>69045.815902709961</c:v>
                </c:pt>
                <c:pt idx="606">
                  <c:v>68983.375961303711</c:v>
                </c:pt>
                <c:pt idx="607">
                  <c:v>69377.050765991211</c:v>
                </c:pt>
                <c:pt idx="608">
                  <c:v>69377.050765991211</c:v>
                </c:pt>
                <c:pt idx="609">
                  <c:v>69377.050765991211</c:v>
                </c:pt>
                <c:pt idx="610">
                  <c:v>68528.923904418945</c:v>
                </c:pt>
                <c:pt idx="611">
                  <c:v>68528.923904418945</c:v>
                </c:pt>
                <c:pt idx="612">
                  <c:v>68528.923904418945</c:v>
                </c:pt>
                <c:pt idx="613">
                  <c:v>68528.923904418945</c:v>
                </c:pt>
                <c:pt idx="614">
                  <c:v>69133.981338500977</c:v>
                </c:pt>
                <c:pt idx="615">
                  <c:v>68648.705520629883</c:v>
                </c:pt>
                <c:pt idx="616">
                  <c:v>68846.950393676758</c:v>
                </c:pt>
                <c:pt idx="617">
                  <c:v>69523.551956176758</c:v>
                </c:pt>
                <c:pt idx="618">
                  <c:v>69895.397903442383</c:v>
                </c:pt>
                <c:pt idx="619">
                  <c:v>70088.798049926758</c:v>
                </c:pt>
                <c:pt idx="620">
                  <c:v>68225.420120239258</c:v>
                </c:pt>
                <c:pt idx="621">
                  <c:v>67355.420608520508</c:v>
                </c:pt>
                <c:pt idx="622">
                  <c:v>67361.189407348633</c:v>
                </c:pt>
                <c:pt idx="623">
                  <c:v>67397.712844848633</c:v>
                </c:pt>
                <c:pt idx="624">
                  <c:v>67143.836013793945</c:v>
                </c:pt>
                <c:pt idx="625">
                  <c:v>67143.835769653306</c:v>
                </c:pt>
                <c:pt idx="626">
                  <c:v>66222.435134887695</c:v>
                </c:pt>
                <c:pt idx="627">
                  <c:v>66643.235671997056</c:v>
                </c:pt>
                <c:pt idx="628">
                  <c:v>66660.235671997056</c:v>
                </c:pt>
                <c:pt idx="629">
                  <c:v>66193.964920043945</c:v>
                </c:pt>
                <c:pt idx="630">
                  <c:v>68148.683990478516</c:v>
                </c:pt>
                <c:pt idx="631">
                  <c:v>68150.607086181626</c:v>
                </c:pt>
                <c:pt idx="632">
                  <c:v>68100.750564575195</c:v>
                </c:pt>
                <c:pt idx="633">
                  <c:v>68969.346633911118</c:v>
                </c:pt>
                <c:pt idx="634">
                  <c:v>70244.575271606445</c:v>
                </c:pt>
                <c:pt idx="635">
                  <c:v>70636.376052856445</c:v>
                </c:pt>
                <c:pt idx="636">
                  <c:v>71161.006423950195</c:v>
                </c:pt>
                <c:pt idx="637">
                  <c:v>68927.393142700195</c:v>
                </c:pt>
                <c:pt idx="638">
                  <c:v>68931.239334106445</c:v>
                </c:pt>
                <c:pt idx="639">
                  <c:v>67706.84953308104</c:v>
                </c:pt>
                <c:pt idx="640">
                  <c:v>67704.92643737793</c:v>
                </c:pt>
                <c:pt idx="641">
                  <c:v>67703.003463745103</c:v>
                </c:pt>
                <c:pt idx="642">
                  <c:v>67699.15739440918</c:v>
                </c:pt>
                <c:pt idx="643">
                  <c:v>70177.998031616211</c:v>
                </c:pt>
                <c:pt idx="644">
                  <c:v>70177.169906616211</c:v>
                </c:pt>
                <c:pt idx="645">
                  <c:v>69913.593704223618</c:v>
                </c:pt>
                <c:pt idx="646">
                  <c:v>69702.360549926758</c:v>
                </c:pt>
                <c:pt idx="647">
                  <c:v>70485.062088012695</c:v>
                </c:pt>
                <c:pt idx="648">
                  <c:v>70762.985183715806</c:v>
                </c:pt>
                <c:pt idx="649">
                  <c:v>64092.348342895486</c:v>
                </c:pt>
                <c:pt idx="650">
                  <c:v>64098.46891784668</c:v>
                </c:pt>
                <c:pt idx="651">
                  <c:v>64098.46891784668</c:v>
                </c:pt>
                <c:pt idx="652">
                  <c:v>70004.682403564453</c:v>
                </c:pt>
                <c:pt idx="653">
                  <c:v>70004.682403564453</c:v>
                </c:pt>
                <c:pt idx="654">
                  <c:v>70004.682403564453</c:v>
                </c:pt>
                <c:pt idx="655">
                  <c:v>70004.682403564453</c:v>
                </c:pt>
                <c:pt idx="656">
                  <c:v>70004.682403564453</c:v>
                </c:pt>
                <c:pt idx="657">
                  <c:v>68946.281616210938</c:v>
                </c:pt>
                <c:pt idx="658">
                  <c:v>68946.281616210938</c:v>
                </c:pt>
                <c:pt idx="659">
                  <c:v>69943.399002075195</c:v>
                </c:pt>
                <c:pt idx="660">
                  <c:v>69587.528396606445</c:v>
                </c:pt>
                <c:pt idx="661">
                  <c:v>70325.338394165039</c:v>
                </c:pt>
                <c:pt idx="662">
                  <c:v>70325.338455200195</c:v>
                </c:pt>
                <c:pt idx="663">
                  <c:v>70325.338455200195</c:v>
                </c:pt>
                <c:pt idx="664">
                  <c:v>69003.161697387695</c:v>
                </c:pt>
                <c:pt idx="665">
                  <c:v>69002.953628540039</c:v>
                </c:pt>
                <c:pt idx="666">
                  <c:v>68611.152908325195</c:v>
                </c:pt>
                <c:pt idx="667">
                  <c:v>69002.953689575195</c:v>
                </c:pt>
                <c:pt idx="668">
                  <c:v>69002.953628540039</c:v>
                </c:pt>
                <c:pt idx="669">
                  <c:v>69930.917495727525</c:v>
                </c:pt>
                <c:pt idx="670">
                  <c:v>69930.917556762695</c:v>
                </c:pt>
                <c:pt idx="671">
                  <c:v>70218.921463012695</c:v>
                </c:pt>
                <c:pt idx="672">
                  <c:v>68374.716751098618</c:v>
                </c:pt>
                <c:pt idx="673">
                  <c:v>67493.687294006348</c:v>
                </c:pt>
                <c:pt idx="674">
                  <c:v>67493.687294006348</c:v>
                </c:pt>
                <c:pt idx="675">
                  <c:v>70516.565017700195</c:v>
                </c:pt>
                <c:pt idx="676">
                  <c:v>68062.921463012695</c:v>
                </c:pt>
                <c:pt idx="677">
                  <c:v>58267.28059387207</c:v>
                </c:pt>
                <c:pt idx="678">
                  <c:v>58264.730819702148</c:v>
                </c:pt>
                <c:pt idx="679">
                  <c:v>58264.730880737305</c:v>
                </c:pt>
                <c:pt idx="680">
                  <c:v>64437.776473999023</c:v>
                </c:pt>
                <c:pt idx="681">
                  <c:v>64437.776351928711</c:v>
                </c:pt>
                <c:pt idx="682">
                  <c:v>64699.780258178711</c:v>
                </c:pt>
                <c:pt idx="683">
                  <c:v>64699.780319213867</c:v>
                </c:pt>
                <c:pt idx="684">
                  <c:v>66169.425338745117</c:v>
                </c:pt>
                <c:pt idx="685">
                  <c:v>65903.302780151367</c:v>
                </c:pt>
                <c:pt idx="686">
                  <c:v>65620.302780151367</c:v>
                </c:pt>
                <c:pt idx="687">
                  <c:v>65620.302780151367</c:v>
                </c:pt>
                <c:pt idx="688">
                  <c:v>65574.121566772461</c:v>
                </c:pt>
                <c:pt idx="689">
                  <c:v>67396.595329284668</c:v>
                </c:pt>
                <c:pt idx="690">
                  <c:v>68371.755950927734</c:v>
                </c:pt>
                <c:pt idx="691">
                  <c:v>68678.667190551758</c:v>
                </c:pt>
                <c:pt idx="692">
                  <c:v>58374.831405639648</c:v>
                </c:pt>
                <c:pt idx="693">
                  <c:v>58374.831405639648</c:v>
                </c:pt>
                <c:pt idx="694">
                  <c:v>58374.831466674805</c:v>
                </c:pt>
                <c:pt idx="695">
                  <c:v>58251.831344604492</c:v>
                </c:pt>
                <c:pt idx="696">
                  <c:v>62460.147994995117</c:v>
                </c:pt>
                <c:pt idx="697">
                  <c:v>62458.809127807617</c:v>
                </c:pt>
                <c:pt idx="698">
                  <c:v>67716.306396484375</c:v>
                </c:pt>
                <c:pt idx="699">
                  <c:v>67721.311279296875</c:v>
                </c:pt>
                <c:pt idx="700">
                  <c:v>67722.114929199219</c:v>
                </c:pt>
                <c:pt idx="701">
                  <c:v>67722.114990234375</c:v>
                </c:pt>
                <c:pt idx="702">
                  <c:v>67986.93310546875</c:v>
                </c:pt>
                <c:pt idx="703">
                  <c:v>67992.702392578125</c:v>
                </c:pt>
                <c:pt idx="704">
                  <c:v>67986.93310546875</c:v>
                </c:pt>
                <c:pt idx="705">
                  <c:v>68147.164184570298</c:v>
                </c:pt>
                <c:pt idx="706">
                  <c:v>67393.087280273438</c:v>
                </c:pt>
                <c:pt idx="707">
                  <c:v>68245.488159179688</c:v>
                </c:pt>
                <c:pt idx="708">
                  <c:v>68216.411010742188</c:v>
                </c:pt>
                <c:pt idx="709">
                  <c:v>67863.488159179688</c:v>
                </c:pt>
                <c:pt idx="710">
                  <c:v>67760.334106445298</c:v>
                </c:pt>
                <c:pt idx="711">
                  <c:v>68421.258422851548</c:v>
                </c:pt>
                <c:pt idx="712">
                  <c:v>68423.181762695298</c:v>
                </c:pt>
                <c:pt idx="713">
                  <c:v>69855.704711914063</c:v>
                </c:pt>
                <c:pt idx="714">
                  <c:v>69799.781127929688</c:v>
                </c:pt>
                <c:pt idx="715">
                  <c:v>69892.306030273438</c:v>
                </c:pt>
                <c:pt idx="716">
                  <c:v>70267.452758789063</c:v>
                </c:pt>
                <c:pt idx="717">
                  <c:v>70359.975952148438</c:v>
                </c:pt>
                <c:pt idx="718">
                  <c:v>69701.481323242188</c:v>
                </c:pt>
                <c:pt idx="719">
                  <c:v>68706.459106445313</c:v>
                </c:pt>
                <c:pt idx="720">
                  <c:v>69145.753494262695</c:v>
                </c:pt>
                <c:pt idx="721">
                  <c:v>69072.643569946289</c:v>
                </c:pt>
                <c:pt idx="722">
                  <c:v>69497.523513793945</c:v>
                </c:pt>
                <c:pt idx="723">
                  <c:v>69424.413650512695</c:v>
                </c:pt>
                <c:pt idx="724">
                  <c:v>70097.598220825195</c:v>
                </c:pt>
                <c:pt idx="725">
                  <c:v>70097.598220825195</c:v>
                </c:pt>
                <c:pt idx="726">
                  <c:v>70097.598220825195</c:v>
                </c:pt>
                <c:pt idx="727">
                  <c:v>68056.27131652832</c:v>
                </c:pt>
                <c:pt idx="728">
                  <c:v>68056.27131652832</c:v>
                </c:pt>
                <c:pt idx="729">
                  <c:v>68139.871170043945</c:v>
                </c:pt>
                <c:pt idx="730">
                  <c:v>66255.522537231445</c:v>
                </c:pt>
                <c:pt idx="731">
                  <c:v>59482.289657592773</c:v>
                </c:pt>
                <c:pt idx="732">
                  <c:v>59482.289535522461</c:v>
                </c:pt>
                <c:pt idx="733">
                  <c:v>59481.753402709961</c:v>
                </c:pt>
                <c:pt idx="734">
                  <c:v>59481.753402709961</c:v>
                </c:pt>
                <c:pt idx="735">
                  <c:v>64586.228836059556</c:v>
                </c:pt>
                <c:pt idx="736">
                  <c:v>58066.248397827148</c:v>
                </c:pt>
                <c:pt idx="737">
                  <c:v>58066.248397827148</c:v>
                </c:pt>
                <c:pt idx="738">
                  <c:v>58070.248458862305</c:v>
                </c:pt>
                <c:pt idx="739">
                  <c:v>58437.248458862305</c:v>
                </c:pt>
                <c:pt idx="740">
                  <c:v>58731.090255737305</c:v>
                </c:pt>
                <c:pt idx="741">
                  <c:v>58731.090255737305</c:v>
                </c:pt>
                <c:pt idx="742">
                  <c:v>67774.113037109375</c:v>
                </c:pt>
                <c:pt idx="743">
                  <c:v>67980.251159667969</c:v>
                </c:pt>
                <c:pt idx="744">
                  <c:v>67980.251220703125</c:v>
                </c:pt>
                <c:pt idx="745">
                  <c:v>67980.251281738281</c:v>
                </c:pt>
                <c:pt idx="746">
                  <c:v>67980.251281738281</c:v>
                </c:pt>
                <c:pt idx="747">
                  <c:v>67337.789794921875</c:v>
                </c:pt>
                <c:pt idx="748">
                  <c:v>67332.0205078125</c:v>
                </c:pt>
                <c:pt idx="749">
                  <c:v>67128.181106567368</c:v>
                </c:pt>
                <c:pt idx="750">
                  <c:v>68880.946304321289</c:v>
                </c:pt>
                <c:pt idx="751">
                  <c:v>67339.643692016602</c:v>
                </c:pt>
                <c:pt idx="752">
                  <c:v>67377.24348449707</c:v>
                </c:pt>
                <c:pt idx="753">
                  <c:v>67379.32063293457</c:v>
                </c:pt>
                <c:pt idx="754">
                  <c:v>67956.817092895508</c:v>
                </c:pt>
                <c:pt idx="755">
                  <c:v>68877.406860351548</c:v>
                </c:pt>
                <c:pt idx="756">
                  <c:v>68873.560668945298</c:v>
                </c:pt>
                <c:pt idx="757">
                  <c:v>70054.562622070298</c:v>
                </c:pt>
                <c:pt idx="758">
                  <c:v>70052.6396484375</c:v>
                </c:pt>
                <c:pt idx="759">
                  <c:v>70054.562622070298</c:v>
                </c:pt>
                <c:pt idx="760">
                  <c:v>69980.485717773438</c:v>
                </c:pt>
                <c:pt idx="761">
                  <c:v>69978.56274414061</c:v>
                </c:pt>
                <c:pt idx="762">
                  <c:v>69980.485717773438</c:v>
                </c:pt>
                <c:pt idx="763">
                  <c:v>69861.485717773438</c:v>
                </c:pt>
                <c:pt idx="764">
                  <c:v>67420.568435668945</c:v>
                </c:pt>
                <c:pt idx="765">
                  <c:v>68500.014389038086</c:v>
                </c:pt>
                <c:pt idx="766">
                  <c:v>67077.912826538086</c:v>
                </c:pt>
                <c:pt idx="767">
                  <c:v>67126.91276550293</c:v>
                </c:pt>
                <c:pt idx="768">
                  <c:v>67126.91276550293</c:v>
                </c:pt>
                <c:pt idx="769">
                  <c:v>67723.412826538086</c:v>
                </c:pt>
                <c:pt idx="770">
                  <c:v>67723.41276550293</c:v>
                </c:pt>
                <c:pt idx="771">
                  <c:v>67723.412826538086</c:v>
                </c:pt>
                <c:pt idx="772">
                  <c:v>67878.996658325195</c:v>
                </c:pt>
                <c:pt idx="773">
                  <c:v>68966.048416137695</c:v>
                </c:pt>
                <c:pt idx="774">
                  <c:v>68965.751541137695</c:v>
                </c:pt>
                <c:pt idx="775">
                  <c:v>70729.374526977539</c:v>
                </c:pt>
                <c:pt idx="776">
                  <c:v>58892.781600952148</c:v>
                </c:pt>
                <c:pt idx="777">
                  <c:v>59154.781600952148</c:v>
                </c:pt>
                <c:pt idx="778">
                  <c:v>63548.549423217773</c:v>
                </c:pt>
                <c:pt idx="779">
                  <c:v>69276.397735595703</c:v>
                </c:pt>
                <c:pt idx="780">
                  <c:v>70661.662734985337</c:v>
                </c:pt>
                <c:pt idx="781">
                  <c:v>70165.585830688477</c:v>
                </c:pt>
                <c:pt idx="782">
                  <c:v>70167.508865356445</c:v>
                </c:pt>
                <c:pt idx="783">
                  <c:v>69928.354934692368</c:v>
                </c:pt>
                <c:pt idx="784">
                  <c:v>69932.615066528306</c:v>
                </c:pt>
                <c:pt idx="785">
                  <c:v>69936.461380004868</c:v>
                </c:pt>
                <c:pt idx="786">
                  <c:v>69777.184463500977</c:v>
                </c:pt>
                <c:pt idx="787">
                  <c:v>69133.106460571275</c:v>
                </c:pt>
                <c:pt idx="788">
                  <c:v>68853.875747680664</c:v>
                </c:pt>
                <c:pt idx="789">
                  <c:v>68853.875747680664</c:v>
                </c:pt>
                <c:pt idx="790">
                  <c:v>67802.275527954087</c:v>
                </c:pt>
                <c:pt idx="791">
                  <c:v>68397.106460571275</c:v>
                </c:pt>
                <c:pt idx="792">
                  <c:v>67914.213638305664</c:v>
                </c:pt>
                <c:pt idx="793">
                  <c:v>70010.775482177734</c:v>
                </c:pt>
                <c:pt idx="794">
                  <c:v>64660.549148559563</c:v>
                </c:pt>
                <c:pt idx="795">
                  <c:v>69609.180252075195</c:v>
                </c:pt>
                <c:pt idx="796">
                  <c:v>69609.180252075195</c:v>
                </c:pt>
                <c:pt idx="797">
                  <c:v>68635.489822387695</c:v>
                </c:pt>
                <c:pt idx="798">
                  <c:v>59478.557907104492</c:v>
                </c:pt>
                <c:pt idx="799">
                  <c:v>59478.557968139648</c:v>
                </c:pt>
                <c:pt idx="800">
                  <c:v>59478.557968139648</c:v>
                </c:pt>
                <c:pt idx="801">
                  <c:v>59767.386032104492</c:v>
                </c:pt>
                <c:pt idx="802">
                  <c:v>59767.386093139648</c:v>
                </c:pt>
                <c:pt idx="803">
                  <c:v>59767.386032104492</c:v>
                </c:pt>
                <c:pt idx="804">
                  <c:v>66737.709518432617</c:v>
                </c:pt>
                <c:pt idx="805">
                  <c:v>66737.709457397461</c:v>
                </c:pt>
                <c:pt idx="806">
                  <c:v>66737.709518432617</c:v>
                </c:pt>
                <c:pt idx="807">
                  <c:v>66607.908798217773</c:v>
                </c:pt>
                <c:pt idx="808">
                  <c:v>66932.554191589355</c:v>
                </c:pt>
                <c:pt idx="809">
                  <c:v>66932.554130554199</c:v>
                </c:pt>
                <c:pt idx="810">
                  <c:v>68311.785186767564</c:v>
                </c:pt>
                <c:pt idx="811">
                  <c:v>68320.785675048814</c:v>
                </c:pt>
                <c:pt idx="812">
                  <c:v>68460.865386962891</c:v>
                </c:pt>
                <c:pt idx="813">
                  <c:v>67662.806961059556</c:v>
                </c:pt>
                <c:pt idx="814">
                  <c:v>68113.230056762695</c:v>
                </c:pt>
                <c:pt idx="815">
                  <c:v>68111.306961059556</c:v>
                </c:pt>
                <c:pt idx="816">
                  <c:v>57575.116256713867</c:v>
                </c:pt>
                <c:pt idx="817">
                  <c:v>57575.116195678711</c:v>
                </c:pt>
                <c:pt idx="818">
                  <c:v>57574.495162963867</c:v>
                </c:pt>
                <c:pt idx="819">
                  <c:v>57574.495162963867</c:v>
                </c:pt>
                <c:pt idx="820">
                  <c:v>57574.495101928711</c:v>
                </c:pt>
                <c:pt idx="821">
                  <c:v>62519.287094116211</c:v>
                </c:pt>
                <c:pt idx="822">
                  <c:v>62519.287094116211</c:v>
                </c:pt>
                <c:pt idx="823">
                  <c:v>64326.941940307617</c:v>
                </c:pt>
                <c:pt idx="824">
                  <c:v>66428.300399780273</c:v>
                </c:pt>
                <c:pt idx="825">
                  <c:v>67223.422714233398</c:v>
                </c:pt>
                <c:pt idx="826">
                  <c:v>67758.499862670898</c:v>
                </c:pt>
                <c:pt idx="827">
                  <c:v>71686.874588012695</c:v>
                </c:pt>
                <c:pt idx="828">
                  <c:v>71684.579177856445</c:v>
                </c:pt>
                <c:pt idx="829">
                  <c:v>71028.077224731445</c:v>
                </c:pt>
                <c:pt idx="830">
                  <c:v>71692.956619262695</c:v>
                </c:pt>
                <c:pt idx="831">
                  <c:v>71086.540359497056</c:v>
                </c:pt>
                <c:pt idx="832">
                  <c:v>70659.984207153306</c:v>
                </c:pt>
                <c:pt idx="833">
                  <c:v>71446.906570434556</c:v>
                </c:pt>
                <c:pt idx="834">
                  <c:v>71170.002029418945</c:v>
                </c:pt>
                <c:pt idx="835">
                  <c:v>70469.102859497056</c:v>
                </c:pt>
                <c:pt idx="836">
                  <c:v>70299.915847778306</c:v>
                </c:pt>
                <c:pt idx="837">
                  <c:v>70252.916336059556</c:v>
                </c:pt>
                <c:pt idx="838">
                  <c:v>70260.504348754883</c:v>
                </c:pt>
                <c:pt idx="839">
                  <c:v>69867.845657348633</c:v>
                </c:pt>
                <c:pt idx="840">
                  <c:v>68329.097732543945</c:v>
                </c:pt>
                <c:pt idx="841">
                  <c:v>68329.097732543945</c:v>
                </c:pt>
                <c:pt idx="842">
                  <c:v>68329.097732543945</c:v>
                </c:pt>
                <c:pt idx="843">
                  <c:v>69710.517654418945</c:v>
                </c:pt>
                <c:pt idx="844">
                  <c:v>69763.365798950195</c:v>
                </c:pt>
                <c:pt idx="845">
                  <c:v>66482.343826293945</c:v>
                </c:pt>
                <c:pt idx="846">
                  <c:v>66567.509231567383</c:v>
                </c:pt>
                <c:pt idx="847">
                  <c:v>66571.355422973633</c:v>
                </c:pt>
                <c:pt idx="848">
                  <c:v>68790.133010864258</c:v>
                </c:pt>
                <c:pt idx="849">
                  <c:v>58874.731002807617</c:v>
                </c:pt>
                <c:pt idx="850">
                  <c:v>58874.731063842773</c:v>
                </c:pt>
                <c:pt idx="851">
                  <c:v>58874.731002807617</c:v>
                </c:pt>
                <c:pt idx="852">
                  <c:v>58874.731002807617</c:v>
                </c:pt>
                <c:pt idx="853">
                  <c:v>70259.615768432617</c:v>
                </c:pt>
                <c:pt idx="854">
                  <c:v>71716.091384887695</c:v>
                </c:pt>
                <c:pt idx="855">
                  <c:v>68567.374816894517</c:v>
                </c:pt>
                <c:pt idx="856">
                  <c:v>68868.343200683579</c:v>
                </c:pt>
                <c:pt idx="857">
                  <c:v>69407.266296386719</c:v>
                </c:pt>
                <c:pt idx="858">
                  <c:v>68868.343200683579</c:v>
                </c:pt>
                <c:pt idx="859">
                  <c:v>67636.97184753418</c:v>
                </c:pt>
                <c:pt idx="860">
                  <c:v>67636.97184753418</c:v>
                </c:pt>
                <c:pt idx="861">
                  <c:v>67434.294906616211</c:v>
                </c:pt>
                <c:pt idx="862">
                  <c:v>67427.69499206543</c:v>
                </c:pt>
                <c:pt idx="863">
                  <c:v>67541.89518737793</c:v>
                </c:pt>
                <c:pt idx="864">
                  <c:v>67401.741256713853</c:v>
                </c:pt>
                <c:pt idx="865">
                  <c:v>67247.74137878418</c:v>
                </c:pt>
                <c:pt idx="866">
                  <c:v>70010.692092895508</c:v>
                </c:pt>
                <c:pt idx="867">
                  <c:v>70016.316604614258</c:v>
                </c:pt>
                <c:pt idx="868">
                  <c:v>58783.650268554688</c:v>
                </c:pt>
                <c:pt idx="869">
                  <c:v>71378.388648986816</c:v>
                </c:pt>
                <c:pt idx="870">
                  <c:v>70233.471328735337</c:v>
                </c:pt>
                <c:pt idx="871">
                  <c:v>69712.469436645508</c:v>
                </c:pt>
                <c:pt idx="872">
                  <c:v>68368.120071411133</c:v>
                </c:pt>
                <c:pt idx="873">
                  <c:v>68273.522048950195</c:v>
                </c:pt>
                <c:pt idx="874">
                  <c:v>68053.920120239258</c:v>
                </c:pt>
                <c:pt idx="875">
                  <c:v>68114.274002075195</c:v>
                </c:pt>
                <c:pt idx="876">
                  <c:v>68114.274124145508</c:v>
                </c:pt>
                <c:pt idx="877">
                  <c:v>68879.972732543945</c:v>
                </c:pt>
                <c:pt idx="878">
                  <c:v>70279.353591918945</c:v>
                </c:pt>
                <c:pt idx="879">
                  <c:v>71007.906814575195</c:v>
                </c:pt>
                <c:pt idx="880">
                  <c:v>70257.902908325195</c:v>
                </c:pt>
                <c:pt idx="881">
                  <c:v>70917.022308349595</c:v>
                </c:pt>
                <c:pt idx="882">
                  <c:v>70921.022308349595</c:v>
                </c:pt>
                <c:pt idx="883">
                  <c:v>70928.099334716782</c:v>
                </c:pt>
                <c:pt idx="884">
                  <c:v>71549.680404663086</c:v>
                </c:pt>
                <c:pt idx="885">
                  <c:v>68327.69026184082</c:v>
                </c:pt>
                <c:pt idx="886">
                  <c:v>71741.732009887695</c:v>
                </c:pt>
                <c:pt idx="887">
                  <c:v>71138.380447387695</c:v>
                </c:pt>
                <c:pt idx="888">
                  <c:v>70771.380447387695</c:v>
                </c:pt>
                <c:pt idx="889">
                  <c:v>70780.380447387695</c:v>
                </c:pt>
                <c:pt idx="890">
                  <c:v>70406.298416137695</c:v>
                </c:pt>
                <c:pt idx="891">
                  <c:v>70402.298416137695</c:v>
                </c:pt>
                <c:pt idx="892">
                  <c:v>71421.298416137695</c:v>
                </c:pt>
                <c:pt idx="893">
                  <c:v>65649.306228637695</c:v>
                </c:pt>
                <c:pt idx="894">
                  <c:v>58399.712448120117</c:v>
                </c:pt>
                <c:pt idx="895">
                  <c:v>63490.693893432617</c:v>
                </c:pt>
                <c:pt idx="896">
                  <c:v>63368.320846557617</c:v>
                </c:pt>
                <c:pt idx="897">
                  <c:v>68738.932449340806</c:v>
                </c:pt>
                <c:pt idx="898">
                  <c:v>66261.544876098618</c:v>
                </c:pt>
                <c:pt idx="899">
                  <c:v>68918.795608520508</c:v>
                </c:pt>
                <c:pt idx="900">
                  <c:v>68090.531448364258</c:v>
                </c:pt>
                <c:pt idx="901">
                  <c:v>68148.034561157227</c:v>
                </c:pt>
                <c:pt idx="902">
                  <c:v>68212.801467895508</c:v>
                </c:pt>
                <c:pt idx="903">
                  <c:v>68279.491409301758</c:v>
                </c:pt>
                <c:pt idx="904">
                  <c:v>68294.461013793945</c:v>
                </c:pt>
                <c:pt idx="905">
                  <c:v>67904.583328247056</c:v>
                </c:pt>
                <c:pt idx="906">
                  <c:v>64368.009323120117</c:v>
                </c:pt>
                <c:pt idx="907">
                  <c:v>64672.763290405273</c:v>
                </c:pt>
                <c:pt idx="908">
                  <c:v>63764.76335144043</c:v>
                </c:pt>
                <c:pt idx="909">
                  <c:v>71190.452911376953</c:v>
                </c:pt>
                <c:pt idx="910">
                  <c:v>71190.452911376953</c:v>
                </c:pt>
                <c:pt idx="911">
                  <c:v>71190.452911376953</c:v>
                </c:pt>
                <c:pt idx="912">
                  <c:v>71573.053100585938</c:v>
                </c:pt>
                <c:pt idx="913">
                  <c:v>71573.053100585938</c:v>
                </c:pt>
                <c:pt idx="914">
                  <c:v>69229.182205200195</c:v>
                </c:pt>
                <c:pt idx="915">
                  <c:v>67776.782241821275</c:v>
                </c:pt>
                <c:pt idx="916">
                  <c:v>67774.859146118164</c:v>
                </c:pt>
                <c:pt idx="917">
                  <c:v>65622.083755493164</c:v>
                </c:pt>
                <c:pt idx="918">
                  <c:v>65631.083877563477</c:v>
                </c:pt>
                <c:pt idx="919">
                  <c:v>66002.083816528306</c:v>
                </c:pt>
                <c:pt idx="920">
                  <c:v>65845.794692993164</c:v>
                </c:pt>
                <c:pt idx="921">
                  <c:v>64149.484146118157</c:v>
                </c:pt>
                <c:pt idx="922">
                  <c:v>64076.584243774407</c:v>
                </c:pt>
                <c:pt idx="923">
                  <c:v>58630.178085327148</c:v>
                </c:pt>
                <c:pt idx="924">
                  <c:v>58013.332504272461</c:v>
                </c:pt>
                <c:pt idx="925">
                  <c:v>57554.88591003418</c:v>
                </c:pt>
                <c:pt idx="926">
                  <c:v>58904.994674682617</c:v>
                </c:pt>
                <c:pt idx="927">
                  <c:v>64570.15251159668</c:v>
                </c:pt>
                <c:pt idx="928">
                  <c:v>65893.609786987305</c:v>
                </c:pt>
                <c:pt idx="929">
                  <c:v>70044.043045043945</c:v>
                </c:pt>
                <c:pt idx="930">
                  <c:v>67288.418533325195</c:v>
                </c:pt>
                <c:pt idx="931">
                  <c:v>67535.496170043945</c:v>
                </c:pt>
                <c:pt idx="932">
                  <c:v>68865.109405517564</c:v>
                </c:pt>
                <c:pt idx="933">
                  <c:v>68828.186309814453</c:v>
                </c:pt>
                <c:pt idx="934">
                  <c:v>68382.634597778306</c:v>
                </c:pt>
                <c:pt idx="935">
                  <c:v>67398.341140747056</c:v>
                </c:pt>
                <c:pt idx="936">
                  <c:v>67374.418045043945</c:v>
                </c:pt>
                <c:pt idx="937">
                  <c:v>69377.676834106445</c:v>
                </c:pt>
                <c:pt idx="938">
                  <c:v>66535.962600707993</c:v>
                </c:pt>
                <c:pt idx="939">
                  <c:v>66320.962600707993</c:v>
                </c:pt>
                <c:pt idx="940">
                  <c:v>65914.762527465806</c:v>
                </c:pt>
                <c:pt idx="941">
                  <c:v>66011.686599731445</c:v>
                </c:pt>
                <c:pt idx="942">
                  <c:v>66564.440261840806</c:v>
                </c:pt>
                <c:pt idx="943">
                  <c:v>70347.511199951172</c:v>
                </c:pt>
                <c:pt idx="944">
                  <c:v>66298.846954345703</c:v>
                </c:pt>
                <c:pt idx="945">
                  <c:v>68955.512405395508</c:v>
                </c:pt>
                <c:pt idx="946">
                  <c:v>69165.512344360352</c:v>
                </c:pt>
                <c:pt idx="947">
                  <c:v>66500.366653442368</c:v>
                </c:pt>
                <c:pt idx="948">
                  <c:v>67356.797805786118</c:v>
                </c:pt>
                <c:pt idx="949">
                  <c:v>67356.797805786118</c:v>
                </c:pt>
                <c:pt idx="950">
                  <c:v>68285.953567504868</c:v>
                </c:pt>
                <c:pt idx="951">
                  <c:v>68186.353469848633</c:v>
                </c:pt>
                <c:pt idx="952">
                  <c:v>68983.690994262695</c:v>
                </c:pt>
                <c:pt idx="953">
                  <c:v>69566.735427856445</c:v>
                </c:pt>
                <c:pt idx="954">
                  <c:v>69163.294876098618</c:v>
                </c:pt>
                <c:pt idx="955">
                  <c:v>69920.835159301758</c:v>
                </c:pt>
                <c:pt idx="956">
                  <c:v>68855.128753662095</c:v>
                </c:pt>
                <c:pt idx="957">
                  <c:v>68829.129608154282</c:v>
                </c:pt>
                <c:pt idx="958">
                  <c:v>69185.506927490234</c:v>
                </c:pt>
                <c:pt idx="959">
                  <c:v>69731.166854858398</c:v>
                </c:pt>
                <c:pt idx="960">
                  <c:v>69761.194046020508</c:v>
                </c:pt>
                <c:pt idx="961">
                  <c:v>68409.632400512695</c:v>
                </c:pt>
                <c:pt idx="962">
                  <c:v>69679.065353393555</c:v>
                </c:pt>
                <c:pt idx="963">
                  <c:v>67863.842849731445</c:v>
                </c:pt>
                <c:pt idx="964">
                  <c:v>67675.131729125977</c:v>
                </c:pt>
                <c:pt idx="965">
                  <c:v>67675.131729125977</c:v>
                </c:pt>
                <c:pt idx="966">
                  <c:v>67675.131729125977</c:v>
                </c:pt>
                <c:pt idx="967">
                  <c:v>67675.131729125977</c:v>
                </c:pt>
                <c:pt idx="968">
                  <c:v>67310.080947875977</c:v>
                </c:pt>
                <c:pt idx="969">
                  <c:v>67310.080947875977</c:v>
                </c:pt>
                <c:pt idx="970">
                  <c:v>67310.080947875977</c:v>
                </c:pt>
                <c:pt idx="971">
                  <c:v>67310.080947875977</c:v>
                </c:pt>
                <c:pt idx="972">
                  <c:v>66081.437942504883</c:v>
                </c:pt>
                <c:pt idx="973">
                  <c:v>65710.437942504883</c:v>
                </c:pt>
                <c:pt idx="974">
                  <c:v>65656.591812133789</c:v>
                </c:pt>
                <c:pt idx="975">
                  <c:v>70742.861892700195</c:v>
                </c:pt>
                <c:pt idx="976">
                  <c:v>70351.061111450195</c:v>
                </c:pt>
                <c:pt idx="977">
                  <c:v>69802.396560668945</c:v>
                </c:pt>
                <c:pt idx="978">
                  <c:v>69145.473587036118</c:v>
                </c:pt>
                <c:pt idx="979">
                  <c:v>69143.196563720703</c:v>
                </c:pt>
                <c:pt idx="980">
                  <c:v>69393.504302978516</c:v>
                </c:pt>
                <c:pt idx="981">
                  <c:v>58248.181015014648</c:v>
                </c:pt>
                <c:pt idx="982">
                  <c:v>58248.181076049805</c:v>
                </c:pt>
                <c:pt idx="983">
                  <c:v>58213.923385620117</c:v>
                </c:pt>
                <c:pt idx="984">
                  <c:v>65630.483932495117</c:v>
                </c:pt>
                <c:pt idx="985">
                  <c:v>65587.585494995117</c:v>
                </c:pt>
                <c:pt idx="986">
                  <c:v>66570.585556030273</c:v>
                </c:pt>
                <c:pt idx="987">
                  <c:v>67122.060104370117</c:v>
                </c:pt>
                <c:pt idx="988">
                  <c:v>68649.822341918945</c:v>
                </c:pt>
                <c:pt idx="989">
                  <c:v>68074.486404418945</c:v>
                </c:pt>
                <c:pt idx="990">
                  <c:v>70697.182769775376</c:v>
                </c:pt>
                <c:pt idx="991">
                  <c:v>68932.071899414048</c:v>
                </c:pt>
                <c:pt idx="992">
                  <c:v>69189.994995117188</c:v>
                </c:pt>
                <c:pt idx="993">
                  <c:v>68601.695434570313</c:v>
                </c:pt>
                <c:pt idx="994">
                  <c:v>67700.316528320313</c:v>
                </c:pt>
                <c:pt idx="995">
                  <c:v>66595.393920898438</c:v>
                </c:pt>
                <c:pt idx="996">
                  <c:v>66599.240844726563</c:v>
                </c:pt>
                <c:pt idx="997">
                  <c:v>66856.162963867188</c:v>
                </c:pt>
                <c:pt idx="998">
                  <c:v>67435.087036132813</c:v>
                </c:pt>
                <c:pt idx="999">
                  <c:v>67437.009887695313</c:v>
                </c:pt>
                <c:pt idx="1000">
                  <c:v>67303.087036132813</c:v>
                </c:pt>
                <c:pt idx="1001">
                  <c:v>67728.711547851563</c:v>
                </c:pt>
                <c:pt idx="1002">
                  <c:v>67733.150512695313</c:v>
                </c:pt>
                <c:pt idx="1003">
                  <c:v>68150.019653320298</c:v>
                </c:pt>
                <c:pt idx="1004">
                  <c:v>69054.526733398438</c:v>
                </c:pt>
                <c:pt idx="1005">
                  <c:v>63986.090774536118</c:v>
                </c:pt>
                <c:pt idx="1006">
                  <c:v>63972.090774536118</c:v>
                </c:pt>
                <c:pt idx="1007">
                  <c:v>63924.090774536118</c:v>
                </c:pt>
                <c:pt idx="1008">
                  <c:v>63822.567581176743</c:v>
                </c:pt>
                <c:pt idx="1009">
                  <c:v>64908.764923095696</c:v>
                </c:pt>
                <c:pt idx="1010">
                  <c:v>65681.665557861314</c:v>
                </c:pt>
                <c:pt idx="1011">
                  <c:v>65725.356964111314</c:v>
                </c:pt>
                <c:pt idx="1012">
                  <c:v>66001.757354736314</c:v>
                </c:pt>
                <c:pt idx="1013">
                  <c:v>65413.657623291008</c:v>
                </c:pt>
                <c:pt idx="1014">
                  <c:v>65612.607818603516</c:v>
                </c:pt>
                <c:pt idx="1015">
                  <c:v>65385.407379150376</c:v>
                </c:pt>
                <c:pt idx="1016">
                  <c:v>64844.606475830064</c:v>
                </c:pt>
                <c:pt idx="1017">
                  <c:v>56588.499557495117</c:v>
                </c:pt>
                <c:pt idx="1018">
                  <c:v>56346.499496459961</c:v>
                </c:pt>
                <c:pt idx="1019">
                  <c:v>57205.500717163086</c:v>
                </c:pt>
                <c:pt idx="1020">
                  <c:v>64466.115585327148</c:v>
                </c:pt>
                <c:pt idx="1021">
                  <c:v>65326.69352722168</c:v>
                </c:pt>
                <c:pt idx="1022">
                  <c:v>65334.19352722168</c:v>
                </c:pt>
                <c:pt idx="1023">
                  <c:v>65341.69352722168</c:v>
                </c:pt>
                <c:pt idx="1024">
                  <c:v>65377.270492553711</c:v>
                </c:pt>
                <c:pt idx="1025">
                  <c:v>65377.270553588867</c:v>
                </c:pt>
                <c:pt idx="1026">
                  <c:v>65285.116683959961</c:v>
                </c:pt>
                <c:pt idx="1027">
                  <c:v>65918.116683959961</c:v>
                </c:pt>
                <c:pt idx="1028">
                  <c:v>65918.116683959961</c:v>
                </c:pt>
                <c:pt idx="1029">
                  <c:v>65914.270431518555</c:v>
                </c:pt>
                <c:pt idx="1030">
                  <c:v>65871.193466186523</c:v>
                </c:pt>
                <c:pt idx="1031">
                  <c:v>65861.770370483398</c:v>
                </c:pt>
                <c:pt idx="1032">
                  <c:v>65852.34733581543</c:v>
                </c:pt>
                <c:pt idx="1033">
                  <c:v>66981.202987670898</c:v>
                </c:pt>
                <c:pt idx="1034">
                  <c:v>70035.278396606445</c:v>
                </c:pt>
                <c:pt idx="1035">
                  <c:v>65810.013504028306</c:v>
                </c:pt>
                <c:pt idx="1036">
                  <c:v>66436.760086059556</c:v>
                </c:pt>
                <c:pt idx="1037">
                  <c:v>65547.051345825195</c:v>
                </c:pt>
                <c:pt idx="1038">
                  <c:v>65358.149002075188</c:v>
                </c:pt>
                <c:pt idx="1039">
                  <c:v>65358.149002075188</c:v>
                </c:pt>
                <c:pt idx="1040">
                  <c:v>65258.548782348618</c:v>
                </c:pt>
                <c:pt idx="1041">
                  <c:v>65447.898757934556</c:v>
                </c:pt>
                <c:pt idx="1042">
                  <c:v>65795.699783325195</c:v>
                </c:pt>
                <c:pt idx="1043">
                  <c:v>65852.402908325195</c:v>
                </c:pt>
                <c:pt idx="1044">
                  <c:v>65966.902908325195</c:v>
                </c:pt>
                <c:pt idx="1045">
                  <c:v>64702.198806762688</c:v>
                </c:pt>
                <c:pt idx="1046">
                  <c:v>64702.198806762688</c:v>
                </c:pt>
                <c:pt idx="1047">
                  <c:v>64740.598739624016</c:v>
                </c:pt>
                <c:pt idx="1048">
                  <c:v>64740.598861694329</c:v>
                </c:pt>
                <c:pt idx="1049">
                  <c:v>64277.560714721672</c:v>
                </c:pt>
                <c:pt idx="1050">
                  <c:v>71643.077560424805</c:v>
                </c:pt>
                <c:pt idx="1051">
                  <c:v>71251.276779174805</c:v>
                </c:pt>
                <c:pt idx="1052">
                  <c:v>71251.276779174805</c:v>
                </c:pt>
                <c:pt idx="1053">
                  <c:v>69384.676345825195</c:v>
                </c:pt>
                <c:pt idx="1054">
                  <c:v>69637.610916137695</c:v>
                </c:pt>
                <c:pt idx="1055">
                  <c:v>69899.610916137695</c:v>
                </c:pt>
                <c:pt idx="1056">
                  <c:v>70056.99015808104</c:v>
                </c:pt>
                <c:pt idx="1057">
                  <c:v>70163.501235961914</c:v>
                </c:pt>
                <c:pt idx="1058">
                  <c:v>70163.501480102525</c:v>
                </c:pt>
                <c:pt idx="1059">
                  <c:v>70159.655288696275</c:v>
                </c:pt>
                <c:pt idx="1060">
                  <c:v>71034.443801879868</c:v>
                </c:pt>
                <c:pt idx="1061">
                  <c:v>66268.194900512695</c:v>
                </c:pt>
                <c:pt idx="1062">
                  <c:v>64701.465316772461</c:v>
                </c:pt>
                <c:pt idx="1063">
                  <c:v>63559.145553588867</c:v>
                </c:pt>
                <c:pt idx="1064">
                  <c:v>63559.145553588867</c:v>
                </c:pt>
                <c:pt idx="1065">
                  <c:v>67431.055511474595</c:v>
                </c:pt>
                <c:pt idx="1066">
                  <c:v>67008.132354736328</c:v>
                </c:pt>
                <c:pt idx="1067">
                  <c:v>68218.678619384766</c:v>
                </c:pt>
                <c:pt idx="1068">
                  <c:v>67905.425079345703</c:v>
                </c:pt>
                <c:pt idx="1069">
                  <c:v>67905.425079345703</c:v>
                </c:pt>
                <c:pt idx="1070">
                  <c:v>67908.239105224595</c:v>
                </c:pt>
                <c:pt idx="1071">
                  <c:v>67910.162078857407</c:v>
                </c:pt>
                <c:pt idx="1072">
                  <c:v>67639.709014892564</c:v>
                </c:pt>
                <c:pt idx="1073">
                  <c:v>67639.709014892564</c:v>
                </c:pt>
                <c:pt idx="1074">
                  <c:v>67251.754180908203</c:v>
                </c:pt>
                <c:pt idx="1075">
                  <c:v>66196.221534728989</c:v>
                </c:pt>
                <c:pt idx="1076">
                  <c:v>66633.145240783677</c:v>
                </c:pt>
                <c:pt idx="1077">
                  <c:v>66345.428688049316</c:v>
                </c:pt>
                <c:pt idx="1078">
                  <c:v>65183.912521362305</c:v>
                </c:pt>
                <c:pt idx="1079">
                  <c:v>65132.792587280273</c:v>
                </c:pt>
                <c:pt idx="1080">
                  <c:v>68042.621368408203</c:v>
                </c:pt>
                <c:pt idx="1081">
                  <c:v>68042.621368408203</c:v>
                </c:pt>
                <c:pt idx="1082">
                  <c:v>56159.702285766602</c:v>
                </c:pt>
                <c:pt idx="1083">
                  <c:v>56153.16130065918</c:v>
                </c:pt>
                <c:pt idx="1084">
                  <c:v>56154.44938659668</c:v>
                </c:pt>
                <c:pt idx="1085">
                  <c:v>56154.44938659668</c:v>
                </c:pt>
                <c:pt idx="1086">
                  <c:v>64401.408737182617</c:v>
                </c:pt>
                <c:pt idx="1087">
                  <c:v>64401.408798217773</c:v>
                </c:pt>
                <c:pt idx="1088">
                  <c:v>64401.615707397461</c:v>
                </c:pt>
                <c:pt idx="1089">
                  <c:v>64401.615707397461</c:v>
                </c:pt>
                <c:pt idx="1090">
                  <c:v>64882.318405151367</c:v>
                </c:pt>
                <c:pt idx="1091">
                  <c:v>64049.410690307617</c:v>
                </c:pt>
                <c:pt idx="1092">
                  <c:v>64049.410751342773</c:v>
                </c:pt>
                <c:pt idx="1093">
                  <c:v>63443.67741394043</c:v>
                </c:pt>
                <c:pt idx="1094">
                  <c:v>63443.677352905273</c:v>
                </c:pt>
                <c:pt idx="1095">
                  <c:v>67462.664749145508</c:v>
                </c:pt>
                <c:pt idx="1096">
                  <c:v>56881.666854858398</c:v>
                </c:pt>
                <c:pt idx="1097">
                  <c:v>56742.166854858398</c:v>
                </c:pt>
                <c:pt idx="1098">
                  <c:v>56749.521286010742</c:v>
                </c:pt>
                <c:pt idx="1099">
                  <c:v>56516.116806030273</c:v>
                </c:pt>
                <c:pt idx="1100">
                  <c:v>56422.937850952148</c:v>
                </c:pt>
                <c:pt idx="1101">
                  <c:v>56422.937850952148</c:v>
                </c:pt>
                <c:pt idx="1102">
                  <c:v>56422.937850952148</c:v>
                </c:pt>
                <c:pt idx="1103">
                  <c:v>61047.387741088867</c:v>
                </c:pt>
                <c:pt idx="1104">
                  <c:v>61047.387680053711</c:v>
                </c:pt>
                <c:pt idx="1105">
                  <c:v>61047.387680053711</c:v>
                </c:pt>
                <c:pt idx="1106">
                  <c:v>69106.742126464844</c:v>
                </c:pt>
                <c:pt idx="1107">
                  <c:v>69106.742126464844</c:v>
                </c:pt>
                <c:pt idx="1108">
                  <c:v>69660.960266113281</c:v>
                </c:pt>
                <c:pt idx="1109">
                  <c:v>69780.691101074219</c:v>
                </c:pt>
                <c:pt idx="1110">
                  <c:v>69531.502883911118</c:v>
                </c:pt>
                <c:pt idx="1111">
                  <c:v>69479.579788208008</c:v>
                </c:pt>
                <c:pt idx="1112">
                  <c:v>69479.579788208008</c:v>
                </c:pt>
                <c:pt idx="1113">
                  <c:v>69199.393630981445</c:v>
                </c:pt>
                <c:pt idx="1114">
                  <c:v>68015.542465209961</c:v>
                </c:pt>
                <c:pt idx="1115">
                  <c:v>68010.664047241211</c:v>
                </c:pt>
                <c:pt idx="1116">
                  <c:v>67811.912704467773</c:v>
                </c:pt>
                <c:pt idx="1117">
                  <c:v>68676.781402587876</c:v>
                </c:pt>
                <c:pt idx="1118">
                  <c:v>68672.935394287095</c:v>
                </c:pt>
                <c:pt idx="1119">
                  <c:v>68309.396697998047</c:v>
                </c:pt>
                <c:pt idx="1120">
                  <c:v>67787.234512329102</c:v>
                </c:pt>
                <c:pt idx="1121">
                  <c:v>67659.734451293945</c:v>
                </c:pt>
                <c:pt idx="1122">
                  <c:v>67659.734390258789</c:v>
                </c:pt>
                <c:pt idx="1123">
                  <c:v>70546.452835083008</c:v>
                </c:pt>
                <c:pt idx="1124">
                  <c:v>70492.606643676758</c:v>
                </c:pt>
                <c:pt idx="1125">
                  <c:v>67586.408340454087</c:v>
                </c:pt>
                <c:pt idx="1126">
                  <c:v>67055.510635375977</c:v>
                </c:pt>
                <c:pt idx="1127">
                  <c:v>67634.332107543945</c:v>
                </c:pt>
                <c:pt idx="1128">
                  <c:v>67736.178421020508</c:v>
                </c:pt>
                <c:pt idx="1129">
                  <c:v>67509.022781372056</c:v>
                </c:pt>
                <c:pt idx="1130">
                  <c:v>67506.868728637695</c:v>
                </c:pt>
                <c:pt idx="1131">
                  <c:v>67406.591690063477</c:v>
                </c:pt>
                <c:pt idx="1132">
                  <c:v>67504.514785766587</c:v>
                </c:pt>
                <c:pt idx="1133">
                  <c:v>67504.514907836914</c:v>
                </c:pt>
                <c:pt idx="1134">
                  <c:v>67784.286026000977</c:v>
                </c:pt>
                <c:pt idx="1135">
                  <c:v>68062.286026000977</c:v>
                </c:pt>
                <c:pt idx="1136">
                  <c:v>68062.286026000977</c:v>
                </c:pt>
                <c:pt idx="1137">
                  <c:v>67893.250015258775</c:v>
                </c:pt>
                <c:pt idx="1138">
                  <c:v>67448.95735168457</c:v>
                </c:pt>
                <c:pt idx="1139">
                  <c:v>66747.950286865234</c:v>
                </c:pt>
                <c:pt idx="1140">
                  <c:v>68503.259323120103</c:v>
                </c:pt>
                <c:pt idx="1141">
                  <c:v>68503.259323120103</c:v>
                </c:pt>
                <c:pt idx="1142">
                  <c:v>68503.259323120103</c:v>
                </c:pt>
                <c:pt idx="1143">
                  <c:v>68503.259323120103</c:v>
                </c:pt>
                <c:pt idx="1144">
                  <c:v>68283.21818542479</c:v>
                </c:pt>
                <c:pt idx="1145">
                  <c:v>68366.032760620103</c:v>
                </c:pt>
                <c:pt idx="1146">
                  <c:v>68639.14103698729</c:v>
                </c:pt>
                <c:pt idx="1147">
                  <c:v>69530.966384887695</c:v>
                </c:pt>
                <c:pt idx="1148">
                  <c:v>69159.966384887695</c:v>
                </c:pt>
                <c:pt idx="1149">
                  <c:v>57468.744491577148</c:v>
                </c:pt>
                <c:pt idx="1150">
                  <c:v>57767.165512084961</c:v>
                </c:pt>
                <c:pt idx="1151">
                  <c:v>57767.165512084961</c:v>
                </c:pt>
                <c:pt idx="1152">
                  <c:v>64417.505477905273</c:v>
                </c:pt>
                <c:pt idx="1153">
                  <c:v>68761.013198852539</c:v>
                </c:pt>
                <c:pt idx="1154">
                  <c:v>69603.911834716797</c:v>
                </c:pt>
                <c:pt idx="1155">
                  <c:v>59451.833557128906</c:v>
                </c:pt>
                <c:pt idx="1156">
                  <c:v>65812.794479370117</c:v>
                </c:pt>
                <c:pt idx="1157">
                  <c:v>65812.794479370117</c:v>
                </c:pt>
                <c:pt idx="1158">
                  <c:v>65812.525924682617</c:v>
                </c:pt>
                <c:pt idx="1159">
                  <c:v>65707.525760650635</c:v>
                </c:pt>
                <c:pt idx="1160">
                  <c:v>66276.025821685791</c:v>
                </c:pt>
                <c:pt idx="1161">
                  <c:v>66087.957462310791</c:v>
                </c:pt>
                <c:pt idx="1162">
                  <c:v>66119.229862213135</c:v>
                </c:pt>
                <c:pt idx="1163">
                  <c:v>66119.229923248291</c:v>
                </c:pt>
                <c:pt idx="1164">
                  <c:v>66224.229965209961</c:v>
                </c:pt>
                <c:pt idx="1165">
                  <c:v>66224.230026245117</c:v>
                </c:pt>
                <c:pt idx="1166">
                  <c:v>66658.943954467773</c:v>
                </c:pt>
                <c:pt idx="1167">
                  <c:v>65186.850143432617</c:v>
                </c:pt>
                <c:pt idx="1168">
                  <c:v>65186.850143432617</c:v>
                </c:pt>
                <c:pt idx="1169">
                  <c:v>68980.825309753418</c:v>
                </c:pt>
                <c:pt idx="1170">
                  <c:v>68609.748321533203</c:v>
                </c:pt>
                <c:pt idx="1171">
                  <c:v>64933.11540222168</c:v>
                </c:pt>
                <c:pt idx="1172">
                  <c:v>64938.692306518555</c:v>
                </c:pt>
                <c:pt idx="1173">
                  <c:v>64946.192367553711</c:v>
                </c:pt>
                <c:pt idx="1174">
                  <c:v>64957.692489624023</c:v>
                </c:pt>
                <c:pt idx="1175">
                  <c:v>64879.269515991211</c:v>
                </c:pt>
                <c:pt idx="1176">
                  <c:v>64879.269515991211</c:v>
                </c:pt>
                <c:pt idx="1177">
                  <c:v>64774.515548706055</c:v>
                </c:pt>
                <c:pt idx="1178">
                  <c:v>66563.116561889648</c:v>
                </c:pt>
                <c:pt idx="1179">
                  <c:v>66237.116561889648</c:v>
                </c:pt>
                <c:pt idx="1180">
                  <c:v>66184.270309448242</c:v>
                </c:pt>
                <c:pt idx="1181">
                  <c:v>66469.770248413086</c:v>
                </c:pt>
                <c:pt idx="1182">
                  <c:v>65640.292465209961</c:v>
                </c:pt>
                <c:pt idx="1183">
                  <c:v>66800.54069519043</c:v>
                </c:pt>
                <c:pt idx="1184">
                  <c:v>69450.597732543945</c:v>
                </c:pt>
                <c:pt idx="1185">
                  <c:v>69245.415008544922</c:v>
                </c:pt>
                <c:pt idx="1186">
                  <c:v>67522.415679931626</c:v>
                </c:pt>
                <c:pt idx="1187">
                  <c:v>67526.261871337876</c:v>
                </c:pt>
                <c:pt idx="1188">
                  <c:v>67254.108062744126</c:v>
                </c:pt>
                <c:pt idx="1189">
                  <c:v>67254.108062744126</c:v>
                </c:pt>
                <c:pt idx="1190">
                  <c:v>67004.252960205064</c:v>
                </c:pt>
                <c:pt idx="1191">
                  <c:v>67006.176055908203</c:v>
                </c:pt>
                <c:pt idx="1192">
                  <c:v>66516.280548095703</c:v>
                </c:pt>
                <c:pt idx="1193">
                  <c:v>67557.781768798814</c:v>
                </c:pt>
                <c:pt idx="1194">
                  <c:v>67305.627960205064</c:v>
                </c:pt>
                <c:pt idx="1195">
                  <c:v>69415.703689575195</c:v>
                </c:pt>
                <c:pt idx="1196">
                  <c:v>66868.353736877427</c:v>
                </c:pt>
                <c:pt idx="1197">
                  <c:v>67782.471717834473</c:v>
                </c:pt>
                <c:pt idx="1198">
                  <c:v>65807.972274780273</c:v>
                </c:pt>
                <c:pt idx="1199">
                  <c:v>69637.914627075195</c:v>
                </c:pt>
                <c:pt idx="1200">
                  <c:v>70368.40812683104</c:v>
                </c:pt>
                <c:pt idx="1201">
                  <c:v>70657.124343872056</c:v>
                </c:pt>
                <c:pt idx="1202">
                  <c:v>69992.446609497056</c:v>
                </c:pt>
                <c:pt idx="1203">
                  <c:v>70348.693191528306</c:v>
                </c:pt>
                <c:pt idx="1204">
                  <c:v>70599.292800903306</c:v>
                </c:pt>
                <c:pt idx="1205">
                  <c:v>70603.138748168945</c:v>
                </c:pt>
                <c:pt idx="1206">
                  <c:v>71261.215652465806</c:v>
                </c:pt>
                <c:pt idx="1207">
                  <c:v>71263.138748168945</c:v>
                </c:pt>
                <c:pt idx="1208">
                  <c:v>70847.913162231445</c:v>
                </c:pt>
                <c:pt idx="1209">
                  <c:v>70402.284744262695</c:v>
                </c:pt>
                <c:pt idx="1210">
                  <c:v>70762.361892700195</c:v>
                </c:pt>
                <c:pt idx="1211">
                  <c:v>72154.905349731445</c:v>
                </c:pt>
                <c:pt idx="1212">
                  <c:v>72668.136550903306</c:v>
                </c:pt>
                <c:pt idx="1213">
                  <c:v>71009.670486450195</c:v>
                </c:pt>
                <c:pt idx="1214">
                  <c:v>71004.19514465332</c:v>
                </c:pt>
                <c:pt idx="1215">
                  <c:v>69588.49983215332</c:v>
                </c:pt>
                <c:pt idx="1216">
                  <c:v>70616.156814575195</c:v>
                </c:pt>
                <c:pt idx="1217">
                  <c:v>70616.156814575195</c:v>
                </c:pt>
                <c:pt idx="1218">
                  <c:v>70616.156814575195</c:v>
                </c:pt>
                <c:pt idx="1219">
                  <c:v>70874.156814575195</c:v>
                </c:pt>
                <c:pt idx="1220">
                  <c:v>71652.505249023438</c:v>
                </c:pt>
                <c:pt idx="1221">
                  <c:v>71276.535964965806</c:v>
                </c:pt>
                <c:pt idx="1222">
                  <c:v>71309.389968872056</c:v>
                </c:pt>
                <c:pt idx="1223">
                  <c:v>71311.313064575195</c:v>
                </c:pt>
                <c:pt idx="1224">
                  <c:v>71059.159378051758</c:v>
                </c:pt>
                <c:pt idx="1225">
                  <c:v>71061.479568481445</c:v>
                </c:pt>
                <c:pt idx="1226">
                  <c:v>71059.556472778306</c:v>
                </c:pt>
                <c:pt idx="1227">
                  <c:v>71178.780349731445</c:v>
                </c:pt>
                <c:pt idx="1228">
                  <c:v>71184.549636840806</c:v>
                </c:pt>
                <c:pt idx="1229">
                  <c:v>71190.318923950195</c:v>
                </c:pt>
                <c:pt idx="1230">
                  <c:v>68417.095779418945</c:v>
                </c:pt>
                <c:pt idx="1231">
                  <c:v>68650.39680480957</c:v>
                </c:pt>
                <c:pt idx="1232">
                  <c:v>59382.813827514648</c:v>
                </c:pt>
                <c:pt idx="1233">
                  <c:v>59382.813827514648</c:v>
                </c:pt>
                <c:pt idx="1234">
                  <c:v>58884.813827514648</c:v>
                </c:pt>
                <c:pt idx="1235">
                  <c:v>58884.813888549805</c:v>
                </c:pt>
                <c:pt idx="1236">
                  <c:v>58883.970855712891</c:v>
                </c:pt>
                <c:pt idx="1237">
                  <c:v>58883.970855712891</c:v>
                </c:pt>
                <c:pt idx="1238">
                  <c:v>58883.970855712891</c:v>
                </c:pt>
                <c:pt idx="1239">
                  <c:v>59112.410629272461</c:v>
                </c:pt>
                <c:pt idx="1240">
                  <c:v>66778.065231323242</c:v>
                </c:pt>
                <c:pt idx="1241">
                  <c:v>66776.142135620117</c:v>
                </c:pt>
                <c:pt idx="1242">
                  <c:v>67275.784255981445</c:v>
                </c:pt>
                <c:pt idx="1243">
                  <c:v>67275.784255981445</c:v>
                </c:pt>
                <c:pt idx="1244">
                  <c:v>67277.421951293945</c:v>
                </c:pt>
                <c:pt idx="1245">
                  <c:v>68153.658523559556</c:v>
                </c:pt>
                <c:pt idx="1246">
                  <c:v>67784.581619262695</c:v>
                </c:pt>
                <c:pt idx="1247">
                  <c:v>67784.581619262695</c:v>
                </c:pt>
                <c:pt idx="1248">
                  <c:v>67788.427688598618</c:v>
                </c:pt>
                <c:pt idx="1249">
                  <c:v>67564.238845825195</c:v>
                </c:pt>
                <c:pt idx="1250">
                  <c:v>67564.238845825195</c:v>
                </c:pt>
                <c:pt idx="1251">
                  <c:v>67562.315872192368</c:v>
                </c:pt>
                <c:pt idx="1252">
                  <c:v>66738.441680908203</c:v>
                </c:pt>
                <c:pt idx="1253">
                  <c:v>66526.548858642578</c:v>
                </c:pt>
                <c:pt idx="1254">
                  <c:v>58188.099960327148</c:v>
                </c:pt>
                <c:pt idx="1255">
                  <c:v>63408.457565307617</c:v>
                </c:pt>
                <c:pt idx="1256">
                  <c:v>63408.457565307617</c:v>
                </c:pt>
                <c:pt idx="1257">
                  <c:v>63792.356002807617</c:v>
                </c:pt>
                <c:pt idx="1258">
                  <c:v>64648.283248901367</c:v>
                </c:pt>
                <c:pt idx="1259">
                  <c:v>64437.631393432617</c:v>
                </c:pt>
                <c:pt idx="1260">
                  <c:v>68006.296463012695</c:v>
                </c:pt>
                <c:pt idx="1261">
                  <c:v>66507.071212768555</c:v>
                </c:pt>
                <c:pt idx="1262">
                  <c:v>65940.99430847168</c:v>
                </c:pt>
                <c:pt idx="1263">
                  <c:v>65942.917343139648</c:v>
                </c:pt>
                <c:pt idx="1264">
                  <c:v>65942.917343139648</c:v>
                </c:pt>
                <c:pt idx="1265">
                  <c:v>65821.840438842773</c:v>
                </c:pt>
                <c:pt idx="1266">
                  <c:v>65783.763534545898</c:v>
                </c:pt>
                <c:pt idx="1267">
                  <c:v>65227.686569213867</c:v>
                </c:pt>
                <c:pt idx="1268">
                  <c:v>65292.687606811523</c:v>
                </c:pt>
                <c:pt idx="1269">
                  <c:v>65419.533798217773</c:v>
                </c:pt>
                <c:pt idx="1270">
                  <c:v>65419.946762084961</c:v>
                </c:pt>
                <c:pt idx="1271">
                  <c:v>65047.023788452148</c:v>
                </c:pt>
                <c:pt idx="1272">
                  <c:v>65054.86979675293</c:v>
                </c:pt>
                <c:pt idx="1273">
                  <c:v>65061.947006225586</c:v>
                </c:pt>
                <c:pt idx="1274">
                  <c:v>64942.254501342773</c:v>
                </c:pt>
                <c:pt idx="1275">
                  <c:v>70170.832595825195</c:v>
                </c:pt>
                <c:pt idx="1276">
                  <c:v>70142.755691528306</c:v>
                </c:pt>
                <c:pt idx="1277">
                  <c:v>70142.755691528306</c:v>
                </c:pt>
                <c:pt idx="1278">
                  <c:v>69704.056472778306</c:v>
                </c:pt>
                <c:pt idx="1279">
                  <c:v>69850.056716918945</c:v>
                </c:pt>
                <c:pt idx="1280">
                  <c:v>69480.022537231445</c:v>
                </c:pt>
                <c:pt idx="1281">
                  <c:v>69481.945510864258</c:v>
                </c:pt>
                <c:pt idx="1282">
                  <c:v>69481.945510864258</c:v>
                </c:pt>
                <c:pt idx="1283">
                  <c:v>69360.287796020508</c:v>
                </c:pt>
                <c:pt idx="1284">
                  <c:v>69360.287796020508</c:v>
                </c:pt>
                <c:pt idx="1285">
                  <c:v>69553.714797973618</c:v>
                </c:pt>
                <c:pt idx="1286">
                  <c:v>69954.714797973618</c:v>
                </c:pt>
                <c:pt idx="1287">
                  <c:v>69957.918777465806</c:v>
                </c:pt>
                <c:pt idx="1288">
                  <c:v>70275.541091918945</c:v>
                </c:pt>
                <c:pt idx="1289">
                  <c:v>70275.541091918945</c:v>
                </c:pt>
                <c:pt idx="1290">
                  <c:v>69173.506301879868</c:v>
                </c:pt>
                <c:pt idx="1291">
                  <c:v>69435.097244262695</c:v>
                </c:pt>
                <c:pt idx="1292">
                  <c:v>69435.097244262695</c:v>
                </c:pt>
                <c:pt idx="1293">
                  <c:v>69435.097244262695</c:v>
                </c:pt>
                <c:pt idx="1294">
                  <c:v>69435.097244262695</c:v>
                </c:pt>
                <c:pt idx="1295">
                  <c:v>67416.796463012695</c:v>
                </c:pt>
                <c:pt idx="1296">
                  <c:v>67289.462966918945</c:v>
                </c:pt>
                <c:pt idx="1297">
                  <c:v>70922.502883911118</c:v>
                </c:pt>
                <c:pt idx="1298">
                  <c:v>70926.348953247056</c:v>
                </c:pt>
                <c:pt idx="1299">
                  <c:v>70928.272171020508</c:v>
                </c:pt>
                <c:pt idx="1300">
                  <c:v>71591.118240356445</c:v>
                </c:pt>
                <c:pt idx="1301">
                  <c:v>71591.118240356445</c:v>
                </c:pt>
                <c:pt idx="1302">
                  <c:v>71960.195144653306</c:v>
                </c:pt>
                <c:pt idx="1303">
                  <c:v>71441.118240356445</c:v>
                </c:pt>
                <c:pt idx="1304">
                  <c:v>71177.887527465806</c:v>
                </c:pt>
                <c:pt idx="1305">
                  <c:v>67420.818962097168</c:v>
                </c:pt>
                <c:pt idx="1306">
                  <c:v>70480.846511840806</c:v>
                </c:pt>
                <c:pt idx="1307">
                  <c:v>70963.056228637695</c:v>
                </c:pt>
                <c:pt idx="1308">
                  <c:v>70797.683181762695</c:v>
                </c:pt>
                <c:pt idx="1309">
                  <c:v>70744.682449340806</c:v>
                </c:pt>
                <c:pt idx="1310">
                  <c:v>69518.096145629883</c:v>
                </c:pt>
                <c:pt idx="1311">
                  <c:v>69453.096878051758</c:v>
                </c:pt>
                <c:pt idx="1312">
                  <c:v>69122.019973754883</c:v>
                </c:pt>
                <c:pt idx="1313">
                  <c:v>69118.173294067383</c:v>
                </c:pt>
                <c:pt idx="1314">
                  <c:v>70728.903549194336</c:v>
                </c:pt>
                <c:pt idx="1315">
                  <c:v>70260.949981689453</c:v>
                </c:pt>
                <c:pt idx="1316">
                  <c:v>70793.606719970703</c:v>
                </c:pt>
                <c:pt idx="1317">
                  <c:v>70719.528594970703</c:v>
                </c:pt>
                <c:pt idx="1318">
                  <c:v>70420.605987548828</c:v>
                </c:pt>
                <c:pt idx="1319">
                  <c:v>68883.262481689453</c:v>
                </c:pt>
                <c:pt idx="1320">
                  <c:v>69633.539993286118</c:v>
                </c:pt>
                <c:pt idx="1321">
                  <c:v>69577.098342895508</c:v>
                </c:pt>
                <c:pt idx="1322">
                  <c:v>69577.098342895508</c:v>
                </c:pt>
                <c:pt idx="1323">
                  <c:v>67987.237380981445</c:v>
                </c:pt>
                <c:pt idx="1324">
                  <c:v>65376.774398803711</c:v>
                </c:pt>
                <c:pt idx="1325">
                  <c:v>65376.774459838867</c:v>
                </c:pt>
                <c:pt idx="1326">
                  <c:v>66641.389205932617</c:v>
                </c:pt>
                <c:pt idx="1327">
                  <c:v>66391.389205932617</c:v>
                </c:pt>
                <c:pt idx="1328">
                  <c:v>66528.975936889648</c:v>
                </c:pt>
                <c:pt idx="1329">
                  <c:v>66525.129745483398</c:v>
                </c:pt>
                <c:pt idx="1330">
                  <c:v>66473.20671081543</c:v>
                </c:pt>
                <c:pt idx="1331">
                  <c:v>68978.546173095703</c:v>
                </c:pt>
                <c:pt idx="1332">
                  <c:v>68696.161407470703</c:v>
                </c:pt>
                <c:pt idx="1333">
                  <c:v>70802.580764770508</c:v>
                </c:pt>
                <c:pt idx="1334">
                  <c:v>70350.624710083008</c:v>
                </c:pt>
                <c:pt idx="1335">
                  <c:v>65998.455001831055</c:v>
                </c:pt>
                <c:pt idx="1336">
                  <c:v>66287.53044128418</c:v>
                </c:pt>
                <c:pt idx="1337">
                  <c:v>66289.453475952148</c:v>
                </c:pt>
                <c:pt idx="1338">
                  <c:v>66435.453659057617</c:v>
                </c:pt>
                <c:pt idx="1339">
                  <c:v>66437.37663269043</c:v>
                </c:pt>
                <c:pt idx="1340">
                  <c:v>65792.299789428711</c:v>
                </c:pt>
                <c:pt idx="1341">
                  <c:v>65794.222885131836</c:v>
                </c:pt>
                <c:pt idx="1342">
                  <c:v>65859.22380065918</c:v>
                </c:pt>
                <c:pt idx="1343">
                  <c:v>65597.068099975586</c:v>
                </c:pt>
                <c:pt idx="1344">
                  <c:v>65882.142990112305</c:v>
                </c:pt>
                <c:pt idx="1345">
                  <c:v>65882.583724975586</c:v>
                </c:pt>
                <c:pt idx="1346">
                  <c:v>65880.660629272461</c:v>
                </c:pt>
                <c:pt idx="1347">
                  <c:v>65884.506820678711</c:v>
                </c:pt>
                <c:pt idx="1348">
                  <c:v>65837.57975769043</c:v>
                </c:pt>
                <c:pt idx="1349">
                  <c:v>65961.698776245117</c:v>
                </c:pt>
                <c:pt idx="1350">
                  <c:v>65644.808914184556</c:v>
                </c:pt>
                <c:pt idx="1351">
                  <c:v>65693.808914184556</c:v>
                </c:pt>
                <c:pt idx="1352">
                  <c:v>66602.613479614258</c:v>
                </c:pt>
                <c:pt idx="1353">
                  <c:v>66592.113357543945</c:v>
                </c:pt>
                <c:pt idx="1354">
                  <c:v>66592.113357543945</c:v>
                </c:pt>
                <c:pt idx="1355">
                  <c:v>66606.113357543945</c:v>
                </c:pt>
                <c:pt idx="1356">
                  <c:v>66350.721878051758</c:v>
                </c:pt>
                <c:pt idx="1357">
                  <c:v>66350.721878051758</c:v>
                </c:pt>
                <c:pt idx="1358">
                  <c:v>66347.628128051758</c:v>
                </c:pt>
                <c:pt idx="1359">
                  <c:v>66308.631973266602</c:v>
                </c:pt>
                <c:pt idx="1360">
                  <c:v>66958.929763793945</c:v>
                </c:pt>
                <c:pt idx="1361">
                  <c:v>66958.929702758789</c:v>
                </c:pt>
                <c:pt idx="1362">
                  <c:v>66949.32975769043</c:v>
                </c:pt>
                <c:pt idx="1363">
                  <c:v>66714.562118530273</c:v>
                </c:pt>
                <c:pt idx="1364">
                  <c:v>57102.979782104492</c:v>
                </c:pt>
                <c:pt idx="1365">
                  <c:v>57347.720138549805</c:v>
                </c:pt>
                <c:pt idx="1366">
                  <c:v>67332.219802856445</c:v>
                </c:pt>
                <c:pt idx="1367">
                  <c:v>68425.389724731445</c:v>
                </c:pt>
                <c:pt idx="1368">
                  <c:v>67792.613357543945</c:v>
                </c:pt>
                <c:pt idx="1369">
                  <c:v>68068.758987426758</c:v>
                </c:pt>
                <c:pt idx="1370">
                  <c:v>68068.758987426758</c:v>
                </c:pt>
                <c:pt idx="1371">
                  <c:v>69733.869094848633</c:v>
                </c:pt>
                <c:pt idx="1372">
                  <c:v>69951.869094848633</c:v>
                </c:pt>
                <c:pt idx="1373">
                  <c:v>70474.091751098633</c:v>
                </c:pt>
                <c:pt idx="1374">
                  <c:v>69708.168716430664</c:v>
                </c:pt>
                <c:pt idx="1375">
                  <c:v>69708.168716430664</c:v>
                </c:pt>
                <c:pt idx="1376">
                  <c:v>68609.819534301758</c:v>
                </c:pt>
                <c:pt idx="1377">
                  <c:v>67401.439895629883</c:v>
                </c:pt>
                <c:pt idx="1378">
                  <c:v>67353.440017700195</c:v>
                </c:pt>
                <c:pt idx="1379">
                  <c:v>69562.050186157227</c:v>
                </c:pt>
                <c:pt idx="1380">
                  <c:v>70018.642410278306</c:v>
                </c:pt>
                <c:pt idx="1381">
                  <c:v>70017.542556762695</c:v>
                </c:pt>
                <c:pt idx="1382">
                  <c:v>70414.696487426758</c:v>
                </c:pt>
                <c:pt idx="1383">
                  <c:v>69559.696487426758</c:v>
                </c:pt>
                <c:pt idx="1384">
                  <c:v>69555.850418090806</c:v>
                </c:pt>
                <c:pt idx="1385">
                  <c:v>69860.722366333008</c:v>
                </c:pt>
                <c:pt idx="1386">
                  <c:v>69860.722366333008</c:v>
                </c:pt>
                <c:pt idx="1387">
                  <c:v>70713.800857543945</c:v>
                </c:pt>
                <c:pt idx="1388">
                  <c:v>69491.720108032227</c:v>
                </c:pt>
                <c:pt idx="1389">
                  <c:v>69491.720108032227</c:v>
                </c:pt>
                <c:pt idx="1390">
                  <c:v>56773.516357421875</c:v>
                </c:pt>
                <c:pt idx="1391">
                  <c:v>56902.702880859375</c:v>
                </c:pt>
                <c:pt idx="1392">
                  <c:v>56902.702941894531</c:v>
                </c:pt>
                <c:pt idx="1393">
                  <c:v>56902.702941894531</c:v>
                </c:pt>
                <c:pt idx="1394">
                  <c:v>56902.702819824219</c:v>
                </c:pt>
                <c:pt idx="1395">
                  <c:v>68736.72770690918</c:v>
                </c:pt>
                <c:pt idx="1396">
                  <c:v>68736.72770690918</c:v>
                </c:pt>
                <c:pt idx="1397">
                  <c:v>68736.72770690918</c:v>
                </c:pt>
                <c:pt idx="1398">
                  <c:v>69061.72770690918</c:v>
                </c:pt>
                <c:pt idx="1399">
                  <c:v>68537.72770690918</c:v>
                </c:pt>
                <c:pt idx="1400">
                  <c:v>68420.42692565918</c:v>
                </c:pt>
                <c:pt idx="1401">
                  <c:v>67839.393142700195</c:v>
                </c:pt>
                <c:pt idx="1402">
                  <c:v>67839.393142700195</c:v>
                </c:pt>
                <c:pt idx="1403">
                  <c:v>69602.850173950195</c:v>
                </c:pt>
                <c:pt idx="1404">
                  <c:v>69602.850173950195</c:v>
                </c:pt>
                <c:pt idx="1405">
                  <c:v>64633.838088989251</c:v>
                </c:pt>
                <c:pt idx="1406">
                  <c:v>64560.938186645501</c:v>
                </c:pt>
                <c:pt idx="1407">
                  <c:v>57995.382919311523</c:v>
                </c:pt>
                <c:pt idx="1408">
                  <c:v>57995.382797241211</c:v>
                </c:pt>
                <c:pt idx="1409">
                  <c:v>68009.611343383789</c:v>
                </c:pt>
                <c:pt idx="1410">
                  <c:v>69727.079742431626</c:v>
                </c:pt>
                <c:pt idx="1411">
                  <c:v>69208.223464965806</c:v>
                </c:pt>
                <c:pt idx="1412">
                  <c:v>69215.300491333008</c:v>
                </c:pt>
                <c:pt idx="1413">
                  <c:v>68808.407669067383</c:v>
                </c:pt>
                <c:pt idx="1414">
                  <c:v>69122.426345825195</c:v>
                </c:pt>
                <c:pt idx="1415">
                  <c:v>69122.426345825195</c:v>
                </c:pt>
                <c:pt idx="1416">
                  <c:v>69659.426345825195</c:v>
                </c:pt>
                <c:pt idx="1417">
                  <c:v>70053.940017700195</c:v>
                </c:pt>
                <c:pt idx="1418">
                  <c:v>70633.025978088379</c:v>
                </c:pt>
                <c:pt idx="1419">
                  <c:v>70636.872047424316</c:v>
                </c:pt>
                <c:pt idx="1420">
                  <c:v>69560.88835144043</c:v>
                </c:pt>
                <c:pt idx="1421">
                  <c:v>69456.29850769043</c:v>
                </c:pt>
                <c:pt idx="1422">
                  <c:v>69500.45231628418</c:v>
                </c:pt>
                <c:pt idx="1423">
                  <c:v>69611.297836303711</c:v>
                </c:pt>
                <c:pt idx="1424">
                  <c:v>69240.297836303711</c:v>
                </c:pt>
                <c:pt idx="1425">
                  <c:v>69853.153778076172</c:v>
                </c:pt>
                <c:pt idx="1426">
                  <c:v>69226.202789306626</c:v>
                </c:pt>
                <c:pt idx="1427">
                  <c:v>69516.900421142564</c:v>
                </c:pt>
                <c:pt idx="1428">
                  <c:v>69516.900421142564</c:v>
                </c:pt>
                <c:pt idx="1429">
                  <c:v>68428.746124267564</c:v>
                </c:pt>
                <c:pt idx="1430">
                  <c:v>68148.071563720703</c:v>
                </c:pt>
                <c:pt idx="1431">
                  <c:v>68891.060821533203</c:v>
                </c:pt>
                <c:pt idx="1432">
                  <c:v>68891.060699462876</c:v>
                </c:pt>
                <c:pt idx="1433">
                  <c:v>68632.906768798814</c:v>
                </c:pt>
                <c:pt idx="1434">
                  <c:v>70744.311111450195</c:v>
                </c:pt>
                <c:pt idx="1435">
                  <c:v>67859.879104614258</c:v>
                </c:pt>
                <c:pt idx="1436">
                  <c:v>67859.263992309556</c:v>
                </c:pt>
                <c:pt idx="1437">
                  <c:v>64957.535079956055</c:v>
                </c:pt>
                <c:pt idx="1438">
                  <c:v>64905.611923217773</c:v>
                </c:pt>
                <c:pt idx="1439">
                  <c:v>69620.619094848618</c:v>
                </c:pt>
                <c:pt idx="1440">
                  <c:v>64854.753585815422</c:v>
                </c:pt>
                <c:pt idx="1441">
                  <c:v>64854.753585815422</c:v>
                </c:pt>
                <c:pt idx="1442">
                  <c:v>64854.753585815422</c:v>
                </c:pt>
                <c:pt idx="1443">
                  <c:v>58915.907638549805</c:v>
                </c:pt>
                <c:pt idx="1444">
                  <c:v>58921.061874389648</c:v>
                </c:pt>
                <c:pt idx="1445">
                  <c:v>58567.615280151367</c:v>
                </c:pt>
                <c:pt idx="1446">
                  <c:v>57626.788131713867</c:v>
                </c:pt>
                <c:pt idx="1447">
                  <c:v>57626.788070678711</c:v>
                </c:pt>
                <c:pt idx="1448">
                  <c:v>57626.788192749023</c:v>
                </c:pt>
                <c:pt idx="1449">
                  <c:v>58957.633346557617</c:v>
                </c:pt>
                <c:pt idx="1450">
                  <c:v>60118.879013061523</c:v>
                </c:pt>
                <c:pt idx="1451">
                  <c:v>60115.032943725586</c:v>
                </c:pt>
                <c:pt idx="1452">
                  <c:v>64197.808395385742</c:v>
                </c:pt>
                <c:pt idx="1453">
                  <c:v>64193.962326049805</c:v>
                </c:pt>
                <c:pt idx="1454">
                  <c:v>69179.185195922852</c:v>
                </c:pt>
                <c:pt idx="1455">
                  <c:v>69917.61116027832</c:v>
                </c:pt>
                <c:pt idx="1456">
                  <c:v>70040.61116027832</c:v>
                </c:pt>
                <c:pt idx="1457">
                  <c:v>70040.61116027832</c:v>
                </c:pt>
                <c:pt idx="1458">
                  <c:v>70040.61116027832</c:v>
                </c:pt>
                <c:pt idx="1459">
                  <c:v>70838.457473754883</c:v>
                </c:pt>
                <c:pt idx="1460">
                  <c:v>70303.27033996582</c:v>
                </c:pt>
                <c:pt idx="1461">
                  <c:v>70303.27033996582</c:v>
                </c:pt>
                <c:pt idx="1462">
                  <c:v>70303.27033996582</c:v>
                </c:pt>
                <c:pt idx="1463">
                  <c:v>70303.27033996582</c:v>
                </c:pt>
                <c:pt idx="1464">
                  <c:v>68192.210403442383</c:v>
                </c:pt>
                <c:pt idx="1465">
                  <c:v>65475.977035522461</c:v>
                </c:pt>
                <c:pt idx="1466">
                  <c:v>66862.336410522461</c:v>
                </c:pt>
                <c:pt idx="1467">
                  <c:v>66862.336471557617</c:v>
                </c:pt>
                <c:pt idx="1468">
                  <c:v>66232.321746826172</c:v>
                </c:pt>
                <c:pt idx="1469">
                  <c:v>66232.321807861328</c:v>
                </c:pt>
                <c:pt idx="1470">
                  <c:v>69825.364578247056</c:v>
                </c:pt>
                <c:pt idx="1471">
                  <c:v>67884.588577270508</c:v>
                </c:pt>
                <c:pt idx="1472">
                  <c:v>67630.434768676758</c:v>
                </c:pt>
                <c:pt idx="1473">
                  <c:v>67259.434768676758</c:v>
                </c:pt>
                <c:pt idx="1474">
                  <c:v>67699.934890747056</c:v>
                </c:pt>
                <c:pt idx="1475">
                  <c:v>67177.011795043945</c:v>
                </c:pt>
                <c:pt idx="1476">
                  <c:v>67177.011795043945</c:v>
                </c:pt>
                <c:pt idx="1477">
                  <c:v>67675.233474731445</c:v>
                </c:pt>
                <c:pt idx="1478">
                  <c:v>67306.437820434556</c:v>
                </c:pt>
                <c:pt idx="1479">
                  <c:v>67261.139236450195</c:v>
                </c:pt>
                <c:pt idx="1480">
                  <c:v>67263.062332153306</c:v>
                </c:pt>
                <c:pt idx="1481">
                  <c:v>68845.066238403306</c:v>
                </c:pt>
                <c:pt idx="1482">
                  <c:v>68264.354080200195</c:v>
                </c:pt>
                <c:pt idx="1483">
                  <c:v>68264.354080200195</c:v>
                </c:pt>
                <c:pt idx="1484">
                  <c:v>69192.457595825195</c:v>
                </c:pt>
                <c:pt idx="1485">
                  <c:v>69952.156448364258</c:v>
                </c:pt>
                <c:pt idx="1486">
                  <c:v>69950.233596801758</c:v>
                </c:pt>
                <c:pt idx="1487">
                  <c:v>68498.137527465806</c:v>
                </c:pt>
                <c:pt idx="1488">
                  <c:v>70429.748001098618</c:v>
                </c:pt>
                <c:pt idx="1489">
                  <c:v>70433.594192504868</c:v>
                </c:pt>
                <c:pt idx="1490">
                  <c:v>70435.517166137695</c:v>
                </c:pt>
                <c:pt idx="1491">
                  <c:v>70439.363357543945</c:v>
                </c:pt>
                <c:pt idx="1492">
                  <c:v>70439.363357543945</c:v>
                </c:pt>
                <c:pt idx="1493">
                  <c:v>70437.076980590806</c:v>
                </c:pt>
                <c:pt idx="1494">
                  <c:v>70439.000076293945</c:v>
                </c:pt>
                <c:pt idx="1495">
                  <c:v>70414.769241333008</c:v>
                </c:pt>
                <c:pt idx="1496">
                  <c:v>70416.692459106445</c:v>
                </c:pt>
                <c:pt idx="1497">
                  <c:v>70416.692459106445</c:v>
                </c:pt>
                <c:pt idx="1498">
                  <c:v>70420.538528442368</c:v>
                </c:pt>
                <c:pt idx="1499">
                  <c:v>70414.769241333008</c:v>
                </c:pt>
                <c:pt idx="1500">
                  <c:v>69344.950271606445</c:v>
                </c:pt>
                <c:pt idx="1501">
                  <c:v>69344.950271606445</c:v>
                </c:pt>
                <c:pt idx="1502">
                  <c:v>70617.628494262695</c:v>
                </c:pt>
                <c:pt idx="1503">
                  <c:v>70617.628494262695</c:v>
                </c:pt>
                <c:pt idx="1504">
                  <c:v>70617.574783325195</c:v>
                </c:pt>
                <c:pt idx="1505">
                  <c:v>70617.574783325195</c:v>
                </c:pt>
                <c:pt idx="1506">
                  <c:v>67150.748367309556</c:v>
                </c:pt>
                <c:pt idx="1507">
                  <c:v>66460.194900512695</c:v>
                </c:pt>
                <c:pt idx="1508">
                  <c:v>58372.187057495117</c:v>
                </c:pt>
                <c:pt idx="1509">
                  <c:v>58370.871627807617</c:v>
                </c:pt>
                <c:pt idx="1510">
                  <c:v>57688.471725463867</c:v>
                </c:pt>
                <c:pt idx="1511">
                  <c:v>56790.471725463867</c:v>
                </c:pt>
                <c:pt idx="1512">
                  <c:v>56790.452087402344</c:v>
                </c:pt>
                <c:pt idx="1513">
                  <c:v>61563.290573120117</c:v>
                </c:pt>
                <c:pt idx="1514">
                  <c:v>61563.290573120117</c:v>
                </c:pt>
                <c:pt idx="1515">
                  <c:v>69180.949783325195</c:v>
                </c:pt>
                <c:pt idx="1516">
                  <c:v>70319.697830200195</c:v>
                </c:pt>
                <c:pt idx="1517">
                  <c:v>69128.604385375977</c:v>
                </c:pt>
                <c:pt idx="1518">
                  <c:v>69128.604385375977</c:v>
                </c:pt>
                <c:pt idx="1519">
                  <c:v>70344.685440063477</c:v>
                </c:pt>
                <c:pt idx="1520">
                  <c:v>70344.685440063477</c:v>
                </c:pt>
                <c:pt idx="1521">
                  <c:v>70344.685440063477</c:v>
                </c:pt>
                <c:pt idx="1522">
                  <c:v>70947.598220825195</c:v>
                </c:pt>
                <c:pt idx="1523">
                  <c:v>70553.880569458008</c:v>
                </c:pt>
                <c:pt idx="1524">
                  <c:v>70553.421585083008</c:v>
                </c:pt>
                <c:pt idx="1525">
                  <c:v>70553.421585083008</c:v>
                </c:pt>
                <c:pt idx="1526">
                  <c:v>68854.60041809082</c:v>
                </c:pt>
                <c:pt idx="1527">
                  <c:v>65246.721267700188</c:v>
                </c:pt>
                <c:pt idx="1528">
                  <c:v>62100.031784057617</c:v>
                </c:pt>
                <c:pt idx="1529">
                  <c:v>62100.031723022461</c:v>
                </c:pt>
                <c:pt idx="1530">
                  <c:v>70388.84660339354</c:v>
                </c:pt>
                <c:pt idx="1531">
                  <c:v>70390.769821166992</c:v>
                </c:pt>
                <c:pt idx="1532">
                  <c:v>70390.769760131821</c:v>
                </c:pt>
                <c:pt idx="1533">
                  <c:v>70390.769821166992</c:v>
                </c:pt>
                <c:pt idx="1534">
                  <c:v>68342.169692993164</c:v>
                </c:pt>
                <c:pt idx="1535">
                  <c:v>70773.778030395508</c:v>
                </c:pt>
                <c:pt idx="1536">
                  <c:v>70574.778030395508</c:v>
                </c:pt>
                <c:pt idx="1537">
                  <c:v>70578.624221801758</c:v>
                </c:pt>
                <c:pt idx="1538">
                  <c:v>70580.547195434556</c:v>
                </c:pt>
                <c:pt idx="1539">
                  <c:v>70581.370315551758</c:v>
                </c:pt>
                <c:pt idx="1540">
                  <c:v>57146.163452148438</c:v>
                </c:pt>
                <c:pt idx="1541">
                  <c:v>57147.195617675781</c:v>
                </c:pt>
                <c:pt idx="1542">
                  <c:v>70232.920875549316</c:v>
                </c:pt>
                <c:pt idx="1543">
                  <c:v>70232.920875549316</c:v>
                </c:pt>
                <c:pt idx="1544">
                  <c:v>70232.920875549316</c:v>
                </c:pt>
                <c:pt idx="1545">
                  <c:v>69850.639907836914</c:v>
                </c:pt>
                <c:pt idx="1546">
                  <c:v>69850.639907836914</c:v>
                </c:pt>
                <c:pt idx="1547">
                  <c:v>71515.213088989258</c:v>
                </c:pt>
                <c:pt idx="1548">
                  <c:v>71461.366897583008</c:v>
                </c:pt>
                <c:pt idx="1549">
                  <c:v>70155.297927856445</c:v>
                </c:pt>
                <c:pt idx="1550">
                  <c:v>70729.538162231445</c:v>
                </c:pt>
                <c:pt idx="1551">
                  <c:v>69292.651687622056</c:v>
                </c:pt>
                <c:pt idx="1552">
                  <c:v>68439.574050903306</c:v>
                </c:pt>
                <c:pt idx="1553">
                  <c:v>68442.205764770508</c:v>
                </c:pt>
                <c:pt idx="1554">
                  <c:v>67643.828948974595</c:v>
                </c:pt>
                <c:pt idx="1555">
                  <c:v>67659.021575927734</c:v>
                </c:pt>
                <c:pt idx="1556">
                  <c:v>66195.519622802734</c:v>
                </c:pt>
                <c:pt idx="1557">
                  <c:v>68523.598602294922</c:v>
                </c:pt>
                <c:pt idx="1558">
                  <c:v>65757.981185913086</c:v>
                </c:pt>
                <c:pt idx="1559">
                  <c:v>65628.724899291992</c:v>
                </c:pt>
                <c:pt idx="1560">
                  <c:v>62808.564804077148</c:v>
                </c:pt>
                <c:pt idx="1561">
                  <c:v>62814.14176940918</c:v>
                </c:pt>
                <c:pt idx="1562">
                  <c:v>62821.64176940918</c:v>
                </c:pt>
                <c:pt idx="1563">
                  <c:v>63728.58903503418</c:v>
                </c:pt>
                <c:pt idx="1564">
                  <c:v>63262.265853881836</c:v>
                </c:pt>
                <c:pt idx="1565">
                  <c:v>63215.26579284668</c:v>
                </c:pt>
                <c:pt idx="1566">
                  <c:v>63644.111923217773</c:v>
                </c:pt>
                <c:pt idx="1567">
                  <c:v>64081.511764526367</c:v>
                </c:pt>
                <c:pt idx="1568">
                  <c:v>64085.111801147461</c:v>
                </c:pt>
                <c:pt idx="1569">
                  <c:v>64177.892562866211</c:v>
                </c:pt>
                <c:pt idx="1570">
                  <c:v>64177.892501831055</c:v>
                </c:pt>
                <c:pt idx="1571">
                  <c:v>64459.81755065918</c:v>
                </c:pt>
                <c:pt idx="1572">
                  <c:v>64450.394454956055</c:v>
                </c:pt>
                <c:pt idx="1573">
                  <c:v>64942.871688842773</c:v>
                </c:pt>
                <c:pt idx="1574">
                  <c:v>65239.803573608398</c:v>
                </c:pt>
                <c:pt idx="1575">
                  <c:v>68820.691146850586</c:v>
                </c:pt>
                <c:pt idx="1576">
                  <c:v>68833.426254272461</c:v>
                </c:pt>
                <c:pt idx="1577">
                  <c:v>71985.91731262207</c:v>
                </c:pt>
                <c:pt idx="1578">
                  <c:v>71470.102127075195</c:v>
                </c:pt>
                <c:pt idx="1579">
                  <c:v>71013.102127075195</c:v>
                </c:pt>
                <c:pt idx="1580">
                  <c:v>71016.50764465332</c:v>
                </c:pt>
                <c:pt idx="1581">
                  <c:v>71016.507888793945</c:v>
                </c:pt>
                <c:pt idx="1582">
                  <c:v>71386.27619934082</c:v>
                </c:pt>
                <c:pt idx="1583">
                  <c:v>70080.02424621582</c:v>
                </c:pt>
                <c:pt idx="1584">
                  <c:v>70049.746475219727</c:v>
                </c:pt>
                <c:pt idx="1585">
                  <c:v>69397.546524047852</c:v>
                </c:pt>
                <c:pt idx="1586">
                  <c:v>69397.546524047852</c:v>
                </c:pt>
                <c:pt idx="1587">
                  <c:v>69190.846511840806</c:v>
                </c:pt>
                <c:pt idx="1588">
                  <c:v>69320.045730590806</c:v>
                </c:pt>
                <c:pt idx="1589">
                  <c:v>69281.676956176758</c:v>
                </c:pt>
                <c:pt idx="1590">
                  <c:v>68251.238296508789</c:v>
                </c:pt>
                <c:pt idx="1591">
                  <c:v>70156.951858520508</c:v>
                </c:pt>
                <c:pt idx="1592">
                  <c:v>69461.850296020508</c:v>
                </c:pt>
                <c:pt idx="1593">
                  <c:v>69154.081619262695</c:v>
                </c:pt>
                <c:pt idx="1594">
                  <c:v>68540.165390014648</c:v>
                </c:pt>
                <c:pt idx="1595">
                  <c:v>68536.319198608398</c:v>
                </c:pt>
                <c:pt idx="1596">
                  <c:v>68484.39616394043</c:v>
                </c:pt>
                <c:pt idx="1597">
                  <c:v>68751.209625244126</c:v>
                </c:pt>
                <c:pt idx="1598">
                  <c:v>67892.503265380859</c:v>
                </c:pt>
                <c:pt idx="1599">
                  <c:v>69027.265335083008</c:v>
                </c:pt>
                <c:pt idx="1600">
                  <c:v>69090.932144165039</c:v>
                </c:pt>
                <c:pt idx="1601">
                  <c:v>69090.932205200195</c:v>
                </c:pt>
                <c:pt idx="1602">
                  <c:v>69155.354202270508</c:v>
                </c:pt>
                <c:pt idx="1603">
                  <c:v>69155.354202270508</c:v>
                </c:pt>
                <c:pt idx="1604">
                  <c:v>69101.507949829102</c:v>
                </c:pt>
                <c:pt idx="1605">
                  <c:v>69208.637466430664</c:v>
                </c:pt>
                <c:pt idx="1606">
                  <c:v>69552.438247680664</c:v>
                </c:pt>
                <c:pt idx="1607">
                  <c:v>69598.515090942383</c:v>
                </c:pt>
                <c:pt idx="1608">
                  <c:v>69740.669021606445</c:v>
                </c:pt>
                <c:pt idx="1609">
                  <c:v>69806.669021606445</c:v>
                </c:pt>
                <c:pt idx="1610">
                  <c:v>69706.822830200195</c:v>
                </c:pt>
                <c:pt idx="1611">
                  <c:v>69804.745925903306</c:v>
                </c:pt>
                <c:pt idx="1612">
                  <c:v>71005.669998168945</c:v>
                </c:pt>
                <c:pt idx="1613">
                  <c:v>70966.670120239258</c:v>
                </c:pt>
                <c:pt idx="1614">
                  <c:v>70752.275833129868</c:v>
                </c:pt>
                <c:pt idx="1615">
                  <c:v>67977.471084594727</c:v>
                </c:pt>
                <c:pt idx="1616">
                  <c:v>67977.471084594727</c:v>
                </c:pt>
                <c:pt idx="1617">
                  <c:v>58026.151123046875</c:v>
                </c:pt>
                <c:pt idx="1618">
                  <c:v>57762.951843261719</c:v>
                </c:pt>
                <c:pt idx="1619">
                  <c:v>57762.951843261719</c:v>
                </c:pt>
                <c:pt idx="1620">
                  <c:v>70460.444900512695</c:v>
                </c:pt>
                <c:pt idx="1621">
                  <c:v>69109.493240356445</c:v>
                </c:pt>
                <c:pt idx="1622">
                  <c:v>69109.493240356445</c:v>
                </c:pt>
                <c:pt idx="1623">
                  <c:v>68716.958084106445</c:v>
                </c:pt>
                <c:pt idx="1624">
                  <c:v>69497.221267700195</c:v>
                </c:pt>
                <c:pt idx="1625">
                  <c:v>69497.221267700195</c:v>
                </c:pt>
                <c:pt idx="1626">
                  <c:v>69498.703689575195</c:v>
                </c:pt>
                <c:pt idx="1627">
                  <c:v>68687.103530883789</c:v>
                </c:pt>
                <c:pt idx="1628">
                  <c:v>67129.501296997056</c:v>
                </c:pt>
                <c:pt idx="1629">
                  <c:v>70188.455543518066</c:v>
                </c:pt>
                <c:pt idx="1630">
                  <c:v>70094.432350158677</c:v>
                </c:pt>
                <c:pt idx="1631">
                  <c:v>71913.510963439927</c:v>
                </c:pt>
                <c:pt idx="1632">
                  <c:v>71156.064918518066</c:v>
                </c:pt>
                <c:pt idx="1633">
                  <c:v>59459.611923217773</c:v>
                </c:pt>
                <c:pt idx="1634">
                  <c:v>70218.825675964355</c:v>
                </c:pt>
                <c:pt idx="1635">
                  <c:v>69493.894119262695</c:v>
                </c:pt>
                <c:pt idx="1636">
                  <c:v>69449.019302368164</c:v>
                </c:pt>
                <c:pt idx="1637">
                  <c:v>68152.071121215806</c:v>
                </c:pt>
                <c:pt idx="1638">
                  <c:v>68152.071121215806</c:v>
                </c:pt>
                <c:pt idx="1639">
                  <c:v>68963.223464965806</c:v>
                </c:pt>
                <c:pt idx="1640">
                  <c:v>68963.223342895508</c:v>
                </c:pt>
                <c:pt idx="1641">
                  <c:v>68963.223464965806</c:v>
                </c:pt>
                <c:pt idx="1642">
                  <c:v>68772.223159790039</c:v>
                </c:pt>
                <c:pt idx="1643">
                  <c:v>70213.960525512695</c:v>
                </c:pt>
                <c:pt idx="1644">
                  <c:v>65644.147476196289</c:v>
                </c:pt>
                <c:pt idx="1645">
                  <c:v>57621.939987182617</c:v>
                </c:pt>
                <c:pt idx="1646">
                  <c:v>57621.939987182617</c:v>
                </c:pt>
                <c:pt idx="1647">
                  <c:v>62032.486862182617</c:v>
                </c:pt>
                <c:pt idx="1648">
                  <c:v>62287.486801147461</c:v>
                </c:pt>
                <c:pt idx="1649">
                  <c:v>66954.045974731445</c:v>
                </c:pt>
                <c:pt idx="1650">
                  <c:v>68611.380569458008</c:v>
                </c:pt>
                <c:pt idx="1651">
                  <c:v>68668.88362121582</c:v>
                </c:pt>
                <c:pt idx="1652">
                  <c:v>68737.027542114258</c:v>
                </c:pt>
                <c:pt idx="1653">
                  <c:v>68325.756484985337</c:v>
                </c:pt>
                <c:pt idx="1654">
                  <c:v>67344.878616333008</c:v>
                </c:pt>
                <c:pt idx="1655">
                  <c:v>69945.882598876953</c:v>
                </c:pt>
                <c:pt idx="1656">
                  <c:v>70604.882598876953</c:v>
                </c:pt>
                <c:pt idx="1657">
                  <c:v>70604.882598876953</c:v>
                </c:pt>
                <c:pt idx="1658">
                  <c:v>68697.881225585938</c:v>
                </c:pt>
                <c:pt idx="1659">
                  <c:v>68326.881225585938</c:v>
                </c:pt>
                <c:pt idx="1660">
                  <c:v>67233.345779418945</c:v>
                </c:pt>
                <c:pt idx="1661">
                  <c:v>67233.345779418945</c:v>
                </c:pt>
                <c:pt idx="1662">
                  <c:v>67233.345779418945</c:v>
                </c:pt>
                <c:pt idx="1663">
                  <c:v>67301.145095825195</c:v>
                </c:pt>
                <c:pt idx="1664">
                  <c:v>65584.121414184556</c:v>
                </c:pt>
                <c:pt idx="1665">
                  <c:v>69556.429885864258</c:v>
                </c:pt>
                <c:pt idx="1666">
                  <c:v>69831.629470825195</c:v>
                </c:pt>
                <c:pt idx="1667">
                  <c:v>65787.602767944336</c:v>
                </c:pt>
                <c:pt idx="1668">
                  <c:v>65658.346176147461</c:v>
                </c:pt>
                <c:pt idx="1669">
                  <c:v>65654.499984741211</c:v>
                </c:pt>
                <c:pt idx="1670">
                  <c:v>68263.316390991211</c:v>
                </c:pt>
                <c:pt idx="1671">
                  <c:v>68263.316390991211</c:v>
                </c:pt>
                <c:pt idx="1672">
                  <c:v>68263.316390991211</c:v>
                </c:pt>
                <c:pt idx="1673">
                  <c:v>67871.515609741211</c:v>
                </c:pt>
                <c:pt idx="1674">
                  <c:v>68623.564437866211</c:v>
                </c:pt>
                <c:pt idx="1675">
                  <c:v>68593.526351928711</c:v>
                </c:pt>
                <c:pt idx="1676">
                  <c:v>69378.526351928711</c:v>
                </c:pt>
                <c:pt idx="1677">
                  <c:v>69124.825180053711</c:v>
                </c:pt>
                <c:pt idx="1678">
                  <c:v>69124.825180053711</c:v>
                </c:pt>
                <c:pt idx="1679">
                  <c:v>70598.393142700195</c:v>
                </c:pt>
                <c:pt idx="1680">
                  <c:v>58206.425354003906</c:v>
                </c:pt>
                <c:pt idx="1681">
                  <c:v>65188.168502807617</c:v>
                </c:pt>
                <c:pt idx="1682">
                  <c:v>65188.168563842773</c:v>
                </c:pt>
                <c:pt idx="1683">
                  <c:v>65188.168502807617</c:v>
                </c:pt>
                <c:pt idx="1684">
                  <c:v>64512.500431060791</c:v>
                </c:pt>
                <c:pt idx="1685">
                  <c:v>64583.000431060791</c:v>
                </c:pt>
                <c:pt idx="1686">
                  <c:v>63548.500431060791</c:v>
                </c:pt>
                <c:pt idx="1687">
                  <c:v>63548.500431060791</c:v>
                </c:pt>
                <c:pt idx="1688">
                  <c:v>65761.168399810791</c:v>
                </c:pt>
                <c:pt idx="1689">
                  <c:v>65753.774845123291</c:v>
                </c:pt>
                <c:pt idx="1690">
                  <c:v>65858.775009155273</c:v>
                </c:pt>
                <c:pt idx="1691">
                  <c:v>65487.774948120117</c:v>
                </c:pt>
                <c:pt idx="1692">
                  <c:v>64468.008407592773</c:v>
                </c:pt>
                <c:pt idx="1693">
                  <c:v>68280.622917175293</c:v>
                </c:pt>
                <c:pt idx="1694">
                  <c:v>68049.03636932373</c:v>
                </c:pt>
                <c:pt idx="1695">
                  <c:v>67589.087310791016</c:v>
                </c:pt>
                <c:pt idx="1696">
                  <c:v>66780.009552001939</c:v>
                </c:pt>
                <c:pt idx="1697">
                  <c:v>67099.153762817368</c:v>
                </c:pt>
                <c:pt idx="1698">
                  <c:v>67917.231521606445</c:v>
                </c:pt>
                <c:pt idx="1699">
                  <c:v>68118.579666137695</c:v>
                </c:pt>
                <c:pt idx="1700">
                  <c:v>68118.579666137695</c:v>
                </c:pt>
                <c:pt idx="1701">
                  <c:v>68118.579666137695</c:v>
                </c:pt>
                <c:pt idx="1702">
                  <c:v>68118.579666137695</c:v>
                </c:pt>
                <c:pt idx="1703">
                  <c:v>68971.291580200195</c:v>
                </c:pt>
                <c:pt idx="1704">
                  <c:v>69731.291580200195</c:v>
                </c:pt>
                <c:pt idx="1705">
                  <c:v>70955.913162231445</c:v>
                </c:pt>
                <c:pt idx="1706">
                  <c:v>67739.65617370604</c:v>
                </c:pt>
                <c:pt idx="1707">
                  <c:v>67618.73307800293</c:v>
                </c:pt>
                <c:pt idx="1708">
                  <c:v>67625.81022644043</c:v>
                </c:pt>
                <c:pt idx="1709">
                  <c:v>67654.963912963853</c:v>
                </c:pt>
                <c:pt idx="1710">
                  <c:v>66130.994705200195</c:v>
                </c:pt>
                <c:pt idx="1711">
                  <c:v>66130.994705200195</c:v>
                </c:pt>
                <c:pt idx="1712">
                  <c:v>66130.994705200195</c:v>
                </c:pt>
                <c:pt idx="1713">
                  <c:v>62386.971023559556</c:v>
                </c:pt>
                <c:pt idx="1714">
                  <c:v>57751.928939819336</c:v>
                </c:pt>
                <c:pt idx="1715">
                  <c:v>57364.732162475586</c:v>
                </c:pt>
                <c:pt idx="1716">
                  <c:v>57202.686874389648</c:v>
                </c:pt>
                <c:pt idx="1717">
                  <c:v>57000.840621948242</c:v>
                </c:pt>
                <c:pt idx="1718">
                  <c:v>58026.241073608398</c:v>
                </c:pt>
                <c:pt idx="1719">
                  <c:v>58026.241073608398</c:v>
                </c:pt>
                <c:pt idx="1720">
                  <c:v>58026.241073608398</c:v>
                </c:pt>
                <c:pt idx="1721">
                  <c:v>64733.090744018555</c:v>
                </c:pt>
                <c:pt idx="1722">
                  <c:v>65435.087753295898</c:v>
                </c:pt>
                <c:pt idx="1723">
                  <c:v>65202.241500854492</c:v>
                </c:pt>
                <c:pt idx="1724">
                  <c:v>69573.634841918945</c:v>
                </c:pt>
                <c:pt idx="1725">
                  <c:v>68768.456741333008</c:v>
                </c:pt>
                <c:pt idx="1726">
                  <c:v>69949.415237426758</c:v>
                </c:pt>
                <c:pt idx="1727">
                  <c:v>71704.839370727539</c:v>
                </c:pt>
                <c:pt idx="1728">
                  <c:v>68874.282791137695</c:v>
                </c:pt>
                <c:pt idx="1729">
                  <c:v>66383.128646850586</c:v>
                </c:pt>
                <c:pt idx="1730">
                  <c:v>65812.703536987305</c:v>
                </c:pt>
                <c:pt idx="1731">
                  <c:v>65553.857528686523</c:v>
                </c:pt>
                <c:pt idx="1732">
                  <c:v>70854.339828491211</c:v>
                </c:pt>
                <c:pt idx="1733">
                  <c:v>71096.339828491211</c:v>
                </c:pt>
                <c:pt idx="1734">
                  <c:v>70809.187484741211</c:v>
                </c:pt>
                <c:pt idx="1735">
                  <c:v>70417.386703491211</c:v>
                </c:pt>
                <c:pt idx="1736">
                  <c:v>70679.640609741211</c:v>
                </c:pt>
                <c:pt idx="1737">
                  <c:v>71175.940017700195</c:v>
                </c:pt>
                <c:pt idx="1738">
                  <c:v>71175.940017700195</c:v>
                </c:pt>
                <c:pt idx="1739">
                  <c:v>71856.239273071289</c:v>
                </c:pt>
                <c:pt idx="1740">
                  <c:v>66771.113845825195</c:v>
                </c:pt>
                <c:pt idx="1741">
                  <c:v>66517.117202758789</c:v>
                </c:pt>
                <c:pt idx="1742">
                  <c:v>69968.266555786118</c:v>
                </c:pt>
                <c:pt idx="1743">
                  <c:v>70307.286819458008</c:v>
                </c:pt>
                <c:pt idx="1744">
                  <c:v>70308.144241333008</c:v>
                </c:pt>
                <c:pt idx="1745">
                  <c:v>65898.251571655273</c:v>
                </c:pt>
                <c:pt idx="1746">
                  <c:v>65898.251449584961</c:v>
                </c:pt>
                <c:pt idx="1747">
                  <c:v>66931.554244995117</c:v>
                </c:pt>
                <c:pt idx="1748">
                  <c:v>69213.230819702148</c:v>
                </c:pt>
                <c:pt idx="1749">
                  <c:v>69167.384689331055</c:v>
                </c:pt>
                <c:pt idx="1750">
                  <c:v>69230.352325439453</c:v>
                </c:pt>
                <c:pt idx="1751">
                  <c:v>69064.396820068359</c:v>
                </c:pt>
                <c:pt idx="1752">
                  <c:v>69496.596694946289</c:v>
                </c:pt>
                <c:pt idx="1753">
                  <c:v>68891.841506958008</c:v>
                </c:pt>
                <c:pt idx="1754">
                  <c:v>68837.374221801758</c:v>
                </c:pt>
                <c:pt idx="1755">
                  <c:v>67160.361190795898</c:v>
                </c:pt>
                <c:pt idx="1756">
                  <c:v>67149.43815612793</c:v>
                </c:pt>
                <c:pt idx="1757">
                  <c:v>71647.707595825195</c:v>
                </c:pt>
                <c:pt idx="1758">
                  <c:v>70545.551589965806</c:v>
                </c:pt>
                <c:pt idx="1759">
                  <c:v>70445.951492309556</c:v>
                </c:pt>
                <c:pt idx="1760">
                  <c:v>69149.172927856445</c:v>
                </c:pt>
                <c:pt idx="1761">
                  <c:v>69324.572341918945</c:v>
                </c:pt>
                <c:pt idx="1762">
                  <c:v>69068.44270324707</c:v>
                </c:pt>
                <c:pt idx="1763">
                  <c:v>69043.365798950195</c:v>
                </c:pt>
                <c:pt idx="1764">
                  <c:v>67958.589431762695</c:v>
                </c:pt>
                <c:pt idx="1765">
                  <c:v>68936.59016418457</c:v>
                </c:pt>
                <c:pt idx="1766">
                  <c:v>67385.655838012695</c:v>
                </c:pt>
                <c:pt idx="1767">
                  <c:v>67245.655838012695</c:v>
                </c:pt>
                <c:pt idx="1768">
                  <c:v>67980.657302856445</c:v>
                </c:pt>
                <c:pt idx="1769">
                  <c:v>68074.48811340332</c:v>
                </c:pt>
                <c:pt idx="1770">
                  <c:v>66065.056854248032</c:v>
                </c:pt>
                <c:pt idx="1771">
                  <c:v>65339.446243286126</c:v>
                </c:pt>
                <c:pt idx="1772">
                  <c:v>65335.600051879876</c:v>
                </c:pt>
                <c:pt idx="1773">
                  <c:v>65558.379470825195</c:v>
                </c:pt>
                <c:pt idx="1774">
                  <c:v>65956.047073364258</c:v>
                </c:pt>
                <c:pt idx="1775">
                  <c:v>65956.04719543457</c:v>
                </c:pt>
                <c:pt idx="1776">
                  <c:v>65956.047073364258</c:v>
                </c:pt>
                <c:pt idx="1777">
                  <c:v>65562.546096801758</c:v>
                </c:pt>
                <c:pt idx="1778">
                  <c:v>66104.347000122056</c:v>
                </c:pt>
                <c:pt idx="1779">
                  <c:v>66346.347122192368</c:v>
                </c:pt>
                <c:pt idx="1780">
                  <c:v>66337.347122192368</c:v>
                </c:pt>
                <c:pt idx="1781">
                  <c:v>66131.385818481445</c:v>
                </c:pt>
                <c:pt idx="1782">
                  <c:v>65920.992263793945</c:v>
                </c:pt>
                <c:pt idx="1783">
                  <c:v>65911.39225769043</c:v>
                </c:pt>
                <c:pt idx="1784">
                  <c:v>65912.18620300293</c:v>
                </c:pt>
                <c:pt idx="1785">
                  <c:v>68200.757019042969</c:v>
                </c:pt>
                <c:pt idx="1786">
                  <c:v>68994.013244628906</c:v>
                </c:pt>
                <c:pt idx="1787">
                  <c:v>68852.949279785156</c:v>
                </c:pt>
                <c:pt idx="1788">
                  <c:v>68854.458312988281</c:v>
                </c:pt>
                <c:pt idx="1789">
                  <c:v>69113.088012695313</c:v>
                </c:pt>
                <c:pt idx="1790">
                  <c:v>68895.955123901367</c:v>
                </c:pt>
                <c:pt idx="1791">
                  <c:v>68895.955123901367</c:v>
                </c:pt>
                <c:pt idx="1792">
                  <c:v>69429.878158569336</c:v>
                </c:pt>
                <c:pt idx="1793">
                  <c:v>69429.878219604492</c:v>
                </c:pt>
                <c:pt idx="1794">
                  <c:v>69728.878219604492</c:v>
                </c:pt>
                <c:pt idx="1795">
                  <c:v>67690.230545043945</c:v>
                </c:pt>
                <c:pt idx="1796">
                  <c:v>69982.124893188477</c:v>
                </c:pt>
                <c:pt idx="1797">
                  <c:v>69982.124893188477</c:v>
                </c:pt>
                <c:pt idx="1798">
                  <c:v>69982.124893188477</c:v>
                </c:pt>
                <c:pt idx="1799">
                  <c:v>70677.226455688477</c:v>
                </c:pt>
                <c:pt idx="1800">
                  <c:v>69990.036331176758</c:v>
                </c:pt>
                <c:pt idx="1801">
                  <c:v>67057.279129028306</c:v>
                </c:pt>
                <c:pt idx="1802">
                  <c:v>67126.279129028306</c:v>
                </c:pt>
                <c:pt idx="1803">
                  <c:v>67495.356033325195</c:v>
                </c:pt>
                <c:pt idx="1804">
                  <c:v>67751.079132080064</c:v>
                </c:pt>
                <c:pt idx="1805">
                  <c:v>67597.386627197266</c:v>
                </c:pt>
                <c:pt idx="1806">
                  <c:v>55654.386581420898</c:v>
                </c:pt>
                <c:pt idx="1807">
                  <c:v>55654.386581420898</c:v>
                </c:pt>
                <c:pt idx="1808">
                  <c:v>55654.386642456055</c:v>
                </c:pt>
                <c:pt idx="1809">
                  <c:v>57335.533798217773</c:v>
                </c:pt>
                <c:pt idx="1810">
                  <c:v>57186.133895874023</c:v>
                </c:pt>
                <c:pt idx="1811">
                  <c:v>65185.086532592773</c:v>
                </c:pt>
                <c:pt idx="1812">
                  <c:v>65709.086471557617</c:v>
                </c:pt>
                <c:pt idx="1813">
                  <c:v>64688.184982299805</c:v>
                </c:pt>
                <c:pt idx="1814">
                  <c:v>65955.544296264648</c:v>
                </c:pt>
                <c:pt idx="1815">
                  <c:v>70889.040969848633</c:v>
                </c:pt>
                <c:pt idx="1816">
                  <c:v>59540.230819702148</c:v>
                </c:pt>
                <c:pt idx="1817">
                  <c:v>59288.230819702148</c:v>
                </c:pt>
                <c:pt idx="1818">
                  <c:v>59288.230819702148</c:v>
                </c:pt>
                <c:pt idx="1819">
                  <c:v>59288.527694702148</c:v>
                </c:pt>
                <c:pt idx="1820">
                  <c:v>59288.488433837891</c:v>
                </c:pt>
                <c:pt idx="1821">
                  <c:v>59288.488494873047</c:v>
                </c:pt>
                <c:pt idx="1822">
                  <c:v>59288.488372802734</c:v>
                </c:pt>
                <c:pt idx="1823">
                  <c:v>59254.928207397461</c:v>
                </c:pt>
                <c:pt idx="1824">
                  <c:v>59253.668563842773</c:v>
                </c:pt>
                <c:pt idx="1825">
                  <c:v>67267.642379760742</c:v>
                </c:pt>
                <c:pt idx="1826">
                  <c:v>67265.719284057617</c:v>
                </c:pt>
                <c:pt idx="1827">
                  <c:v>68569.516372680664</c:v>
                </c:pt>
                <c:pt idx="1828">
                  <c:v>70121.384780883789</c:v>
                </c:pt>
                <c:pt idx="1829">
                  <c:v>70123.022537231445</c:v>
                </c:pt>
                <c:pt idx="1830">
                  <c:v>67026.057937622056</c:v>
                </c:pt>
                <c:pt idx="1831">
                  <c:v>70107.946365356445</c:v>
                </c:pt>
                <c:pt idx="1832">
                  <c:v>69644.382644653306</c:v>
                </c:pt>
                <c:pt idx="1833">
                  <c:v>69598.382888793945</c:v>
                </c:pt>
                <c:pt idx="1834">
                  <c:v>69514.982742309556</c:v>
                </c:pt>
                <c:pt idx="1835">
                  <c:v>69867.385818481445</c:v>
                </c:pt>
                <c:pt idx="1836">
                  <c:v>71061.386550903306</c:v>
                </c:pt>
                <c:pt idx="1837">
                  <c:v>71686.187820434556</c:v>
                </c:pt>
                <c:pt idx="1838">
                  <c:v>71758.457839965806</c:v>
                </c:pt>
                <c:pt idx="1839">
                  <c:v>71481.858474731445</c:v>
                </c:pt>
                <c:pt idx="1840">
                  <c:v>71477.653884887695</c:v>
                </c:pt>
                <c:pt idx="1841">
                  <c:v>69342.362747192368</c:v>
                </c:pt>
                <c:pt idx="1842">
                  <c:v>70926.865066528306</c:v>
                </c:pt>
                <c:pt idx="1843">
                  <c:v>72319.638748168945</c:v>
                </c:pt>
                <c:pt idx="1844">
                  <c:v>64395.687545776367</c:v>
                </c:pt>
                <c:pt idx="1845">
                  <c:v>68160.304275512695</c:v>
                </c:pt>
                <c:pt idx="1846">
                  <c:v>67878.347061157227</c:v>
                </c:pt>
                <c:pt idx="1847">
                  <c:v>69358.950576782227</c:v>
                </c:pt>
                <c:pt idx="1848">
                  <c:v>69621.598220825195</c:v>
                </c:pt>
                <c:pt idx="1849">
                  <c:v>69139.596389770508</c:v>
                </c:pt>
                <c:pt idx="1850">
                  <c:v>68370.135818481445</c:v>
                </c:pt>
                <c:pt idx="1851">
                  <c:v>68368.212722778306</c:v>
                </c:pt>
                <c:pt idx="1852">
                  <c:v>70716.824768066406</c:v>
                </c:pt>
                <c:pt idx="1853">
                  <c:v>70716.824768066406</c:v>
                </c:pt>
                <c:pt idx="1854">
                  <c:v>71092.624786376953</c:v>
                </c:pt>
                <c:pt idx="1855">
                  <c:v>71092.624786376953</c:v>
                </c:pt>
                <c:pt idx="1856">
                  <c:v>70832.155059814453</c:v>
                </c:pt>
                <c:pt idx="1857">
                  <c:v>70046.351470947266</c:v>
                </c:pt>
                <c:pt idx="1858">
                  <c:v>70099.714263916016</c:v>
                </c:pt>
                <c:pt idx="1859">
                  <c:v>70095.868072509766</c:v>
                </c:pt>
                <c:pt idx="1860">
                  <c:v>71671.907791137695</c:v>
                </c:pt>
                <c:pt idx="1861">
                  <c:v>71091.928298950195</c:v>
                </c:pt>
                <c:pt idx="1862">
                  <c:v>71091.928298950195</c:v>
                </c:pt>
                <c:pt idx="1863">
                  <c:v>70928.316970825195</c:v>
                </c:pt>
                <c:pt idx="1864">
                  <c:v>71465.316970825195</c:v>
                </c:pt>
                <c:pt idx="1865">
                  <c:v>70991.443069458008</c:v>
                </c:pt>
                <c:pt idx="1866">
                  <c:v>70990.151832580566</c:v>
                </c:pt>
                <c:pt idx="1867">
                  <c:v>71920.729469299316</c:v>
                </c:pt>
                <c:pt idx="1868">
                  <c:v>71849.807594299316</c:v>
                </c:pt>
                <c:pt idx="1869">
                  <c:v>71208.760719299316</c:v>
                </c:pt>
                <c:pt idx="1870">
                  <c:v>57497.326965332031</c:v>
                </c:pt>
                <c:pt idx="1871">
                  <c:v>57495.452880859375</c:v>
                </c:pt>
                <c:pt idx="1872">
                  <c:v>58315.728988647461</c:v>
                </c:pt>
                <c:pt idx="1873">
                  <c:v>58658.684127807617</c:v>
                </c:pt>
                <c:pt idx="1874">
                  <c:v>69912.555168151855</c:v>
                </c:pt>
                <c:pt idx="1875">
                  <c:v>67129.938430786133</c:v>
                </c:pt>
                <c:pt idx="1876">
                  <c:v>66736.212600708008</c:v>
                </c:pt>
                <c:pt idx="1877">
                  <c:v>67070.323013305664</c:v>
                </c:pt>
                <c:pt idx="1878">
                  <c:v>68616.844314575195</c:v>
                </c:pt>
                <c:pt idx="1879">
                  <c:v>68616.844314575195</c:v>
                </c:pt>
                <c:pt idx="1880">
                  <c:v>68188.17057800293</c:v>
                </c:pt>
                <c:pt idx="1881">
                  <c:v>66398.92121887207</c:v>
                </c:pt>
                <c:pt idx="1882">
                  <c:v>66398.92121887207</c:v>
                </c:pt>
                <c:pt idx="1883">
                  <c:v>66883.52082824707</c:v>
                </c:pt>
                <c:pt idx="1884">
                  <c:v>66883.52082824707</c:v>
                </c:pt>
                <c:pt idx="1885">
                  <c:v>68604.04035949707</c:v>
                </c:pt>
                <c:pt idx="1886">
                  <c:v>68605.52278137207</c:v>
                </c:pt>
                <c:pt idx="1887">
                  <c:v>60001.439010620117</c:v>
                </c:pt>
                <c:pt idx="1888">
                  <c:v>59477.439071655273</c:v>
                </c:pt>
                <c:pt idx="1889">
                  <c:v>64373.533737182617</c:v>
                </c:pt>
                <c:pt idx="1890">
                  <c:v>70761.772048950195</c:v>
                </c:pt>
                <c:pt idx="1891">
                  <c:v>70442.815994262695</c:v>
                </c:pt>
                <c:pt idx="1892">
                  <c:v>70442.815994262695</c:v>
                </c:pt>
                <c:pt idx="1893">
                  <c:v>66907.948806762695</c:v>
                </c:pt>
                <c:pt idx="1894">
                  <c:v>66907.948806762695</c:v>
                </c:pt>
                <c:pt idx="1895">
                  <c:v>68113.855056762695</c:v>
                </c:pt>
                <c:pt idx="1896">
                  <c:v>67742.855056762695</c:v>
                </c:pt>
                <c:pt idx="1897">
                  <c:v>67459.855056762695</c:v>
                </c:pt>
                <c:pt idx="1898">
                  <c:v>65824.085281372056</c:v>
                </c:pt>
                <c:pt idx="1899">
                  <c:v>71009.831863403306</c:v>
                </c:pt>
                <c:pt idx="1900">
                  <c:v>71600.909011840806</c:v>
                </c:pt>
                <c:pt idx="1901">
                  <c:v>72600.686599731445</c:v>
                </c:pt>
                <c:pt idx="1902">
                  <c:v>58953.121566772461</c:v>
                </c:pt>
                <c:pt idx="1903">
                  <c:v>58592.390243530273</c:v>
                </c:pt>
                <c:pt idx="1904">
                  <c:v>68967.108879089355</c:v>
                </c:pt>
                <c:pt idx="1905">
                  <c:v>65613.588790893555</c:v>
                </c:pt>
                <c:pt idx="1906">
                  <c:v>65615.51188659668</c:v>
                </c:pt>
                <c:pt idx="1907">
                  <c:v>65617.434921264648</c:v>
                </c:pt>
                <c:pt idx="1908">
                  <c:v>64962.434982299805</c:v>
                </c:pt>
                <c:pt idx="1909">
                  <c:v>64573.35807800293</c:v>
                </c:pt>
                <c:pt idx="1910">
                  <c:v>64575.281112670898</c:v>
                </c:pt>
                <c:pt idx="1911">
                  <c:v>64864.792098999023</c:v>
                </c:pt>
                <c:pt idx="1912">
                  <c:v>65487.793075561523</c:v>
                </c:pt>
                <c:pt idx="1913">
                  <c:v>65491.639205932617</c:v>
                </c:pt>
                <c:pt idx="1914">
                  <c:v>63934.159591674805</c:v>
                </c:pt>
                <c:pt idx="1915">
                  <c:v>63936.494735717773</c:v>
                </c:pt>
                <c:pt idx="1916">
                  <c:v>63934.571701049805</c:v>
                </c:pt>
                <c:pt idx="1917">
                  <c:v>64002.084701538086</c:v>
                </c:pt>
                <c:pt idx="1918">
                  <c:v>64000.161605834961</c:v>
                </c:pt>
                <c:pt idx="1919">
                  <c:v>63600.668563842773</c:v>
                </c:pt>
                <c:pt idx="1920">
                  <c:v>69631.615798950195</c:v>
                </c:pt>
                <c:pt idx="1921">
                  <c:v>71976.852127075195</c:v>
                </c:pt>
                <c:pt idx="1922">
                  <c:v>70785.851150512695</c:v>
                </c:pt>
                <c:pt idx="1923">
                  <c:v>70785.851272583008</c:v>
                </c:pt>
                <c:pt idx="1924">
                  <c:v>70414.851272583008</c:v>
                </c:pt>
                <c:pt idx="1925">
                  <c:v>70318.851150512695</c:v>
                </c:pt>
                <c:pt idx="1926">
                  <c:v>70689.553298950195</c:v>
                </c:pt>
                <c:pt idx="1927">
                  <c:v>66293.328750610352</c:v>
                </c:pt>
                <c:pt idx="1928">
                  <c:v>57065.199264526367</c:v>
                </c:pt>
                <c:pt idx="1929">
                  <c:v>57065.199325561523</c:v>
                </c:pt>
                <c:pt idx="1930">
                  <c:v>60033.100631713867</c:v>
                </c:pt>
                <c:pt idx="1931">
                  <c:v>60030.779891967773</c:v>
                </c:pt>
                <c:pt idx="1932">
                  <c:v>60030.779769897461</c:v>
                </c:pt>
                <c:pt idx="1933">
                  <c:v>60030.779830932617</c:v>
                </c:pt>
                <c:pt idx="1934">
                  <c:v>59678.377548217773</c:v>
                </c:pt>
                <c:pt idx="1935">
                  <c:v>68131.630935668945</c:v>
                </c:pt>
                <c:pt idx="1936">
                  <c:v>64924.554794311516</c:v>
                </c:pt>
                <c:pt idx="1937">
                  <c:v>64924.554855346672</c:v>
                </c:pt>
                <c:pt idx="1938">
                  <c:v>64924.554855346672</c:v>
                </c:pt>
                <c:pt idx="1939">
                  <c:v>64902.221450805657</c:v>
                </c:pt>
                <c:pt idx="1940">
                  <c:v>57170.903732299805</c:v>
                </c:pt>
                <c:pt idx="1941">
                  <c:v>56319.902694702148</c:v>
                </c:pt>
                <c:pt idx="1942">
                  <c:v>56325.056930541992</c:v>
                </c:pt>
                <c:pt idx="1943">
                  <c:v>56086.610641479492</c:v>
                </c:pt>
                <c:pt idx="1944">
                  <c:v>56976.014205932617</c:v>
                </c:pt>
                <c:pt idx="1945">
                  <c:v>56976.014144897461</c:v>
                </c:pt>
                <c:pt idx="1946">
                  <c:v>57908.614852905273</c:v>
                </c:pt>
                <c:pt idx="1947">
                  <c:v>65221.864322662354</c:v>
                </c:pt>
                <c:pt idx="1948">
                  <c:v>66470.881637573242</c:v>
                </c:pt>
                <c:pt idx="1949">
                  <c:v>70521.768447875977</c:v>
                </c:pt>
                <c:pt idx="1950">
                  <c:v>69771.513107299805</c:v>
                </c:pt>
                <c:pt idx="1951">
                  <c:v>69771.513107299805</c:v>
                </c:pt>
                <c:pt idx="1952">
                  <c:v>69771.513107299805</c:v>
                </c:pt>
                <c:pt idx="1953">
                  <c:v>69771.513168334961</c:v>
                </c:pt>
                <c:pt idx="1954">
                  <c:v>69771.513107299805</c:v>
                </c:pt>
                <c:pt idx="1955">
                  <c:v>69771.513107299805</c:v>
                </c:pt>
                <c:pt idx="1956">
                  <c:v>69139.810134887695</c:v>
                </c:pt>
                <c:pt idx="1957">
                  <c:v>70709.344314575195</c:v>
                </c:pt>
                <c:pt idx="1958">
                  <c:v>70709.344314575195</c:v>
                </c:pt>
                <c:pt idx="1959">
                  <c:v>65112.194717407219</c:v>
                </c:pt>
                <c:pt idx="1960">
                  <c:v>65112.194717407219</c:v>
                </c:pt>
                <c:pt idx="1961">
                  <c:v>57867.717330932617</c:v>
                </c:pt>
                <c:pt idx="1962">
                  <c:v>57867.717330932617</c:v>
                </c:pt>
                <c:pt idx="1963">
                  <c:v>63727.791610717773</c:v>
                </c:pt>
                <c:pt idx="1964">
                  <c:v>67785.820693969727</c:v>
                </c:pt>
                <c:pt idx="1965">
                  <c:v>67554.060882568345</c:v>
                </c:pt>
                <c:pt idx="1966">
                  <c:v>67928.165924072266</c:v>
                </c:pt>
                <c:pt idx="1967">
                  <c:v>68408.012115478516</c:v>
                </c:pt>
                <c:pt idx="1968">
                  <c:v>68410.212188720703</c:v>
                </c:pt>
                <c:pt idx="1969">
                  <c:v>68410.212188720703</c:v>
                </c:pt>
                <c:pt idx="1970">
                  <c:v>68053.058441162095</c:v>
                </c:pt>
                <c:pt idx="1971">
                  <c:v>67484.313568115234</c:v>
                </c:pt>
                <c:pt idx="1972">
                  <c:v>66902.187530517564</c:v>
                </c:pt>
                <c:pt idx="1973">
                  <c:v>67293.988311767564</c:v>
                </c:pt>
                <c:pt idx="1974">
                  <c:v>66922.988311767564</c:v>
                </c:pt>
                <c:pt idx="1975">
                  <c:v>66929.396759033203</c:v>
                </c:pt>
                <c:pt idx="1976">
                  <c:v>67466.195777893066</c:v>
                </c:pt>
                <c:pt idx="1977">
                  <c:v>68395.081520080566</c:v>
                </c:pt>
                <c:pt idx="1978">
                  <c:v>65627.97819519043</c:v>
                </c:pt>
                <c:pt idx="1979">
                  <c:v>68820.334060668945</c:v>
                </c:pt>
                <c:pt idx="1980">
                  <c:v>69359.110427856445</c:v>
                </c:pt>
                <c:pt idx="1981">
                  <c:v>66513.633865356445</c:v>
                </c:pt>
                <c:pt idx="1982">
                  <c:v>66245.633865356445</c:v>
                </c:pt>
                <c:pt idx="1983">
                  <c:v>66616.633865356445</c:v>
                </c:pt>
                <c:pt idx="1984">
                  <c:v>66616.633865356445</c:v>
                </c:pt>
                <c:pt idx="1985">
                  <c:v>67779.157791137695</c:v>
                </c:pt>
                <c:pt idx="1986">
                  <c:v>67778.101638793945</c:v>
                </c:pt>
                <c:pt idx="1987">
                  <c:v>67343.434768676758</c:v>
                </c:pt>
                <c:pt idx="1988">
                  <c:v>66087.336929321289</c:v>
                </c:pt>
                <c:pt idx="1989">
                  <c:v>66999.148658752427</c:v>
                </c:pt>
                <c:pt idx="1990">
                  <c:v>68025.072731018066</c:v>
                </c:pt>
                <c:pt idx="1991">
                  <c:v>67115.149879455566</c:v>
                </c:pt>
                <c:pt idx="1992">
                  <c:v>67093.227760314927</c:v>
                </c:pt>
                <c:pt idx="1993">
                  <c:v>66032.054664611816</c:v>
                </c:pt>
                <c:pt idx="1994">
                  <c:v>68205.061027526855</c:v>
                </c:pt>
                <c:pt idx="1995">
                  <c:v>69276.768142700195</c:v>
                </c:pt>
                <c:pt idx="1996">
                  <c:v>68145.545486450195</c:v>
                </c:pt>
                <c:pt idx="1997">
                  <c:v>68145.545486450195</c:v>
                </c:pt>
                <c:pt idx="1998">
                  <c:v>68145.545486450195</c:v>
                </c:pt>
                <c:pt idx="1999">
                  <c:v>68145.545486450195</c:v>
                </c:pt>
                <c:pt idx="2000">
                  <c:v>70268.157791137695</c:v>
                </c:pt>
                <c:pt idx="2001">
                  <c:v>70268.157791137695</c:v>
                </c:pt>
                <c:pt idx="2002">
                  <c:v>68269.281753540039</c:v>
                </c:pt>
                <c:pt idx="2003">
                  <c:v>71331.432960510239</c:v>
                </c:pt>
                <c:pt idx="2004">
                  <c:v>71386.509986877427</c:v>
                </c:pt>
                <c:pt idx="2005">
                  <c:v>73408.088356018066</c:v>
                </c:pt>
                <c:pt idx="2006">
                  <c:v>59241.732040405273</c:v>
                </c:pt>
                <c:pt idx="2007">
                  <c:v>62731.550338745117</c:v>
                </c:pt>
                <c:pt idx="2008">
                  <c:v>63966.152389526367</c:v>
                </c:pt>
                <c:pt idx="2009">
                  <c:v>70651.523735046387</c:v>
                </c:pt>
                <c:pt idx="2010">
                  <c:v>68386.123611450195</c:v>
                </c:pt>
                <c:pt idx="2011">
                  <c:v>68087.119705200195</c:v>
                </c:pt>
                <c:pt idx="2012">
                  <c:v>68214.119705200195</c:v>
                </c:pt>
                <c:pt idx="2013">
                  <c:v>68073.720291137695</c:v>
                </c:pt>
                <c:pt idx="2014">
                  <c:v>68073.720535278306</c:v>
                </c:pt>
                <c:pt idx="2015">
                  <c:v>68616.267654418945</c:v>
                </c:pt>
                <c:pt idx="2016">
                  <c:v>68610.210281372056</c:v>
                </c:pt>
                <c:pt idx="2017">
                  <c:v>67865.759597778306</c:v>
                </c:pt>
                <c:pt idx="2018">
                  <c:v>68240.113601684556</c:v>
                </c:pt>
                <c:pt idx="2019">
                  <c:v>67043.536819458008</c:v>
                </c:pt>
                <c:pt idx="2020">
                  <c:v>67898.536697387695</c:v>
                </c:pt>
                <c:pt idx="2021">
                  <c:v>67493.536697387695</c:v>
                </c:pt>
                <c:pt idx="2022">
                  <c:v>67871.162918090806</c:v>
                </c:pt>
                <c:pt idx="2023">
                  <c:v>67500.162918090806</c:v>
                </c:pt>
                <c:pt idx="2024">
                  <c:v>66694.639236450195</c:v>
                </c:pt>
                <c:pt idx="2025">
                  <c:v>69045.310134887695</c:v>
                </c:pt>
                <c:pt idx="2026">
                  <c:v>68969.418045043945</c:v>
                </c:pt>
                <c:pt idx="2027">
                  <c:v>68967.494949340806</c:v>
                </c:pt>
                <c:pt idx="2028">
                  <c:v>68863.089630126953</c:v>
                </c:pt>
                <c:pt idx="2029">
                  <c:v>68333.597229003906</c:v>
                </c:pt>
                <c:pt idx="2030">
                  <c:v>68831.597229003906</c:v>
                </c:pt>
                <c:pt idx="2031">
                  <c:v>68836.397247314453</c:v>
                </c:pt>
                <c:pt idx="2032">
                  <c:v>68594.397247314453</c:v>
                </c:pt>
                <c:pt idx="2033">
                  <c:v>68594.397247314453</c:v>
                </c:pt>
                <c:pt idx="2034">
                  <c:v>68223.397247314453</c:v>
                </c:pt>
                <c:pt idx="2035">
                  <c:v>68223.397247314453</c:v>
                </c:pt>
                <c:pt idx="2036">
                  <c:v>68223.397247314453</c:v>
                </c:pt>
                <c:pt idx="2037">
                  <c:v>68223.397247314453</c:v>
                </c:pt>
                <c:pt idx="2038">
                  <c:v>68277.243560791016</c:v>
                </c:pt>
                <c:pt idx="2039">
                  <c:v>68273.397613525376</c:v>
                </c:pt>
                <c:pt idx="2040">
                  <c:v>69516.937271118164</c:v>
                </c:pt>
                <c:pt idx="2041">
                  <c:v>57650.071701049805</c:v>
                </c:pt>
                <c:pt idx="2042">
                  <c:v>57654.071640014648</c:v>
                </c:pt>
                <c:pt idx="2043">
                  <c:v>57292.071701049805</c:v>
                </c:pt>
                <c:pt idx="2044">
                  <c:v>57262.071701049805</c:v>
                </c:pt>
                <c:pt idx="2045">
                  <c:v>56404.071701049805</c:v>
                </c:pt>
                <c:pt idx="2046">
                  <c:v>56902.071640014648</c:v>
                </c:pt>
                <c:pt idx="2047">
                  <c:v>62586.591293334961</c:v>
                </c:pt>
                <c:pt idx="2048">
                  <c:v>67447.905151367188</c:v>
                </c:pt>
                <c:pt idx="2049">
                  <c:v>67355.433349609375</c:v>
                </c:pt>
                <c:pt idx="2050">
                  <c:v>67747.827941894531</c:v>
                </c:pt>
                <c:pt idx="2051">
                  <c:v>67747.827880859375</c:v>
                </c:pt>
                <c:pt idx="2052">
                  <c:v>67749.166687011719</c:v>
                </c:pt>
                <c:pt idx="2053">
                  <c:v>68743.497375488281</c:v>
                </c:pt>
                <c:pt idx="2054">
                  <c:v>68366.72802734375</c:v>
                </c:pt>
                <c:pt idx="2055">
                  <c:v>68320.529739379868</c:v>
                </c:pt>
                <c:pt idx="2056">
                  <c:v>67582.606521606445</c:v>
                </c:pt>
                <c:pt idx="2057">
                  <c:v>67822.643630981445</c:v>
                </c:pt>
                <c:pt idx="2058">
                  <c:v>67824.566787719727</c:v>
                </c:pt>
                <c:pt idx="2059">
                  <c:v>67826.489883422837</c:v>
                </c:pt>
                <c:pt idx="2060">
                  <c:v>67830.489944458008</c:v>
                </c:pt>
                <c:pt idx="2061">
                  <c:v>67839.490066528306</c:v>
                </c:pt>
                <c:pt idx="2062">
                  <c:v>67739.413040161133</c:v>
                </c:pt>
                <c:pt idx="2063">
                  <c:v>69474.206497192368</c:v>
                </c:pt>
                <c:pt idx="2064">
                  <c:v>69071.129714965806</c:v>
                </c:pt>
                <c:pt idx="2065">
                  <c:v>70216.129592895508</c:v>
                </c:pt>
                <c:pt idx="2066">
                  <c:v>69987.052444458008</c:v>
                </c:pt>
                <c:pt idx="2067">
                  <c:v>70191.272293090806</c:v>
                </c:pt>
                <c:pt idx="2068">
                  <c:v>70199.118484497056</c:v>
                </c:pt>
                <c:pt idx="2069">
                  <c:v>70158.195632934556</c:v>
                </c:pt>
                <c:pt idx="2070">
                  <c:v>69139.465408325195</c:v>
                </c:pt>
                <c:pt idx="2071">
                  <c:v>69139.465408325195</c:v>
                </c:pt>
                <c:pt idx="2072">
                  <c:v>69141.112380981445</c:v>
                </c:pt>
                <c:pt idx="2073">
                  <c:v>59713.664535522461</c:v>
                </c:pt>
                <c:pt idx="2074">
                  <c:v>59713.664535522461</c:v>
                </c:pt>
                <c:pt idx="2075">
                  <c:v>59777.331344604492</c:v>
                </c:pt>
                <c:pt idx="2076">
                  <c:v>60039.331344604492</c:v>
                </c:pt>
                <c:pt idx="2077">
                  <c:v>60039.331344604492</c:v>
                </c:pt>
                <c:pt idx="2078">
                  <c:v>60039.331466674805</c:v>
                </c:pt>
                <c:pt idx="2079">
                  <c:v>60039.331466674805</c:v>
                </c:pt>
                <c:pt idx="2080">
                  <c:v>67174.276840209961</c:v>
                </c:pt>
                <c:pt idx="2081">
                  <c:v>67172.498641967773</c:v>
                </c:pt>
                <c:pt idx="2082">
                  <c:v>67173.740768432617</c:v>
                </c:pt>
                <c:pt idx="2083">
                  <c:v>67173.740829467773</c:v>
                </c:pt>
                <c:pt idx="2084">
                  <c:v>68747.601554870605</c:v>
                </c:pt>
                <c:pt idx="2085">
                  <c:v>67218.349197387695</c:v>
                </c:pt>
                <c:pt idx="2086">
                  <c:v>67610.149917602539</c:v>
                </c:pt>
                <c:pt idx="2087">
                  <c:v>67610.149978637695</c:v>
                </c:pt>
                <c:pt idx="2088">
                  <c:v>69100.229080200195</c:v>
                </c:pt>
                <c:pt idx="2089">
                  <c:v>69100.229080200195</c:v>
                </c:pt>
                <c:pt idx="2090">
                  <c:v>66608.095291137695</c:v>
                </c:pt>
                <c:pt idx="2091">
                  <c:v>65989.921340942383</c:v>
                </c:pt>
                <c:pt idx="2092">
                  <c:v>65993.767532348633</c:v>
                </c:pt>
                <c:pt idx="2093">
                  <c:v>68201.81477355957</c:v>
                </c:pt>
                <c:pt idx="2094">
                  <c:v>58240.800277709961</c:v>
                </c:pt>
                <c:pt idx="2095">
                  <c:v>58239.317916870117</c:v>
                </c:pt>
                <c:pt idx="2096">
                  <c:v>58239.317855834961</c:v>
                </c:pt>
                <c:pt idx="2097">
                  <c:v>57741.317916870117</c:v>
                </c:pt>
                <c:pt idx="2098">
                  <c:v>57742.800338745117</c:v>
                </c:pt>
                <c:pt idx="2099">
                  <c:v>68392.122665405273</c:v>
                </c:pt>
                <c:pt idx="2100">
                  <c:v>68091.25270080565</c:v>
                </c:pt>
                <c:pt idx="2101">
                  <c:v>67832.175979614258</c:v>
                </c:pt>
                <c:pt idx="2102">
                  <c:v>67778.098953247056</c:v>
                </c:pt>
                <c:pt idx="2103">
                  <c:v>67780.022048950195</c:v>
                </c:pt>
                <c:pt idx="2104">
                  <c:v>67753.868240356445</c:v>
                </c:pt>
                <c:pt idx="2105">
                  <c:v>68342.174148559556</c:v>
                </c:pt>
                <c:pt idx="2106">
                  <c:v>68015.268142700195</c:v>
                </c:pt>
                <c:pt idx="2107">
                  <c:v>67819.990737915039</c:v>
                </c:pt>
                <c:pt idx="2108">
                  <c:v>68399.666275024414</c:v>
                </c:pt>
                <c:pt idx="2109">
                  <c:v>69038.436172485352</c:v>
                </c:pt>
                <c:pt idx="2110">
                  <c:v>68646.635635375977</c:v>
                </c:pt>
                <c:pt idx="2111">
                  <c:v>68154.434707641602</c:v>
                </c:pt>
                <c:pt idx="2112">
                  <c:v>68470.065811157227</c:v>
                </c:pt>
                <c:pt idx="2113">
                  <c:v>67889.172866821289</c:v>
                </c:pt>
                <c:pt idx="2114">
                  <c:v>70241.077362060532</c:v>
                </c:pt>
                <c:pt idx="2115">
                  <c:v>69970.320938110337</c:v>
                </c:pt>
                <c:pt idx="2116">
                  <c:v>70205.792999267564</c:v>
                </c:pt>
                <c:pt idx="2117">
                  <c:v>69887.292877197266</c:v>
                </c:pt>
                <c:pt idx="2118">
                  <c:v>69885.369903564453</c:v>
                </c:pt>
                <c:pt idx="2119">
                  <c:v>69326.436843872056</c:v>
                </c:pt>
                <c:pt idx="2120">
                  <c:v>69322.590652465806</c:v>
                </c:pt>
                <c:pt idx="2121">
                  <c:v>69091.253616333008</c:v>
                </c:pt>
                <c:pt idx="2122">
                  <c:v>59419.785507202148</c:v>
                </c:pt>
                <c:pt idx="2123">
                  <c:v>59419.785507202148</c:v>
                </c:pt>
                <c:pt idx="2124">
                  <c:v>59419.785507202148</c:v>
                </c:pt>
                <c:pt idx="2125">
                  <c:v>59419.785507202148</c:v>
                </c:pt>
                <c:pt idx="2126">
                  <c:v>59419.785507202148</c:v>
                </c:pt>
                <c:pt idx="2127">
                  <c:v>63231.686874389648</c:v>
                </c:pt>
                <c:pt idx="2128">
                  <c:v>63231.686874389648</c:v>
                </c:pt>
                <c:pt idx="2129">
                  <c:v>69239.308944702148</c:v>
                </c:pt>
                <c:pt idx="2130">
                  <c:v>69333.677810668945</c:v>
                </c:pt>
                <c:pt idx="2131">
                  <c:v>69238.077468872056</c:v>
                </c:pt>
                <c:pt idx="2132">
                  <c:v>67948.676345825195</c:v>
                </c:pt>
                <c:pt idx="2133">
                  <c:v>68015.686721801758</c:v>
                </c:pt>
                <c:pt idx="2134">
                  <c:v>68011.840774536118</c:v>
                </c:pt>
                <c:pt idx="2135">
                  <c:v>67814.06176757811</c:v>
                </c:pt>
                <c:pt idx="2136">
                  <c:v>67810.215698242188</c:v>
                </c:pt>
                <c:pt idx="2137">
                  <c:v>70465.558959960938</c:v>
                </c:pt>
                <c:pt idx="2138">
                  <c:v>70411.532836914048</c:v>
                </c:pt>
                <c:pt idx="2139">
                  <c:v>70452.455932617188</c:v>
                </c:pt>
                <c:pt idx="2140">
                  <c:v>70463.379028320298</c:v>
                </c:pt>
                <c:pt idx="2141">
                  <c:v>70174.45581054686</c:v>
                </c:pt>
                <c:pt idx="2142">
                  <c:v>69440.379028320298</c:v>
                </c:pt>
                <c:pt idx="2143">
                  <c:v>69249.37890625</c:v>
                </c:pt>
                <c:pt idx="2144">
                  <c:v>66384.412185668945</c:v>
                </c:pt>
                <c:pt idx="2145">
                  <c:v>69607.619949340806</c:v>
                </c:pt>
                <c:pt idx="2146">
                  <c:v>69609.543045043945</c:v>
                </c:pt>
                <c:pt idx="2147">
                  <c:v>69545.543045043945</c:v>
                </c:pt>
                <c:pt idx="2148">
                  <c:v>69549.389114379868</c:v>
                </c:pt>
                <c:pt idx="2149">
                  <c:v>68616.236404418945</c:v>
                </c:pt>
                <c:pt idx="2150">
                  <c:v>68951.287185668945</c:v>
                </c:pt>
                <c:pt idx="2151">
                  <c:v>68642.364212036118</c:v>
                </c:pt>
                <c:pt idx="2152">
                  <c:v>68640.087677001953</c:v>
                </c:pt>
                <c:pt idx="2153">
                  <c:v>68756.195098876953</c:v>
                </c:pt>
                <c:pt idx="2154">
                  <c:v>58524.826583862305</c:v>
                </c:pt>
                <c:pt idx="2155">
                  <c:v>64226.004440307617</c:v>
                </c:pt>
                <c:pt idx="2156">
                  <c:v>64226.004440307617</c:v>
                </c:pt>
                <c:pt idx="2157">
                  <c:v>64226.004379272461</c:v>
                </c:pt>
                <c:pt idx="2158">
                  <c:v>65972.357894897461</c:v>
                </c:pt>
                <c:pt idx="2159">
                  <c:v>65905.631332397461</c:v>
                </c:pt>
                <c:pt idx="2160">
                  <c:v>68922.686843872056</c:v>
                </c:pt>
                <c:pt idx="2161">
                  <c:v>70240.842361450195</c:v>
                </c:pt>
                <c:pt idx="2162">
                  <c:v>70242.216384887695</c:v>
                </c:pt>
                <c:pt idx="2163">
                  <c:v>70242.216384887695</c:v>
                </c:pt>
                <c:pt idx="2164">
                  <c:v>59058.243026733398</c:v>
                </c:pt>
                <c:pt idx="2165">
                  <c:v>59058.243026733398</c:v>
                </c:pt>
                <c:pt idx="2166">
                  <c:v>59058.243026733398</c:v>
                </c:pt>
                <c:pt idx="2167">
                  <c:v>58814.576522827148</c:v>
                </c:pt>
                <c:pt idx="2168">
                  <c:v>58814.576461791992</c:v>
                </c:pt>
                <c:pt idx="2169">
                  <c:v>58814.576461791992</c:v>
                </c:pt>
                <c:pt idx="2170">
                  <c:v>59338.576522827148</c:v>
                </c:pt>
                <c:pt idx="2171">
                  <c:v>67202.689987182617</c:v>
                </c:pt>
                <c:pt idx="2172">
                  <c:v>67202.690048217773</c:v>
                </c:pt>
                <c:pt idx="2173">
                  <c:v>67202.689926147461</c:v>
                </c:pt>
                <c:pt idx="2174">
                  <c:v>67202.690048217773</c:v>
                </c:pt>
                <c:pt idx="2175">
                  <c:v>70194.62223815918</c:v>
                </c:pt>
                <c:pt idx="2176">
                  <c:v>71209.808425903306</c:v>
                </c:pt>
                <c:pt idx="2177">
                  <c:v>71211.731277465806</c:v>
                </c:pt>
                <c:pt idx="2178">
                  <c:v>70364.077224731445</c:v>
                </c:pt>
                <c:pt idx="2179">
                  <c:v>70104.075271606445</c:v>
                </c:pt>
                <c:pt idx="2180">
                  <c:v>69422.319168090806</c:v>
                </c:pt>
                <c:pt idx="2181">
                  <c:v>69004.999343872056</c:v>
                </c:pt>
                <c:pt idx="2182">
                  <c:v>68951.922195434556</c:v>
                </c:pt>
                <c:pt idx="2183">
                  <c:v>68235.141677856445</c:v>
                </c:pt>
                <c:pt idx="2184">
                  <c:v>67695.541580200195</c:v>
                </c:pt>
                <c:pt idx="2185">
                  <c:v>67961.618606567368</c:v>
                </c:pt>
                <c:pt idx="2186">
                  <c:v>67579.552810668945</c:v>
                </c:pt>
                <c:pt idx="2187">
                  <c:v>67022.382888793945</c:v>
                </c:pt>
                <c:pt idx="2188">
                  <c:v>67871.960281372056</c:v>
                </c:pt>
                <c:pt idx="2189">
                  <c:v>68080.192825317368</c:v>
                </c:pt>
                <c:pt idx="2190">
                  <c:v>71385.308181762695</c:v>
                </c:pt>
                <c:pt idx="2191">
                  <c:v>71385.308181762695</c:v>
                </c:pt>
                <c:pt idx="2192">
                  <c:v>72026.930984497056</c:v>
                </c:pt>
                <c:pt idx="2193">
                  <c:v>71680.957595825195</c:v>
                </c:pt>
                <c:pt idx="2194">
                  <c:v>71682.880691528306</c:v>
                </c:pt>
                <c:pt idx="2195">
                  <c:v>71536.957473754868</c:v>
                </c:pt>
                <c:pt idx="2196">
                  <c:v>71674.557342529282</c:v>
                </c:pt>
                <c:pt idx="2197">
                  <c:v>70076.600311279282</c:v>
                </c:pt>
                <c:pt idx="2198">
                  <c:v>70078.523406982422</c:v>
                </c:pt>
                <c:pt idx="2199">
                  <c:v>70125.600311279282</c:v>
                </c:pt>
                <c:pt idx="2200">
                  <c:v>69388.600555419922</c:v>
                </c:pt>
                <c:pt idx="2201">
                  <c:v>69239.100311279282</c:v>
                </c:pt>
                <c:pt idx="2202">
                  <c:v>65483.848281860337</c:v>
                </c:pt>
                <c:pt idx="2203">
                  <c:v>58335.721237182617</c:v>
                </c:pt>
                <c:pt idx="2204">
                  <c:v>58335.721298217773</c:v>
                </c:pt>
                <c:pt idx="2205">
                  <c:v>65515.330398559556</c:v>
                </c:pt>
                <c:pt idx="2206">
                  <c:v>65511.484207153306</c:v>
                </c:pt>
                <c:pt idx="2207">
                  <c:v>67179.269729614258</c:v>
                </c:pt>
                <c:pt idx="2208">
                  <c:v>67129.269729614258</c:v>
                </c:pt>
                <c:pt idx="2209">
                  <c:v>66878.320388793945</c:v>
                </c:pt>
                <c:pt idx="2210">
                  <c:v>67239.320388793945</c:v>
                </c:pt>
                <c:pt idx="2211">
                  <c:v>67494.896682739258</c:v>
                </c:pt>
                <c:pt idx="2212">
                  <c:v>67503.896682739258</c:v>
                </c:pt>
                <c:pt idx="2213">
                  <c:v>67494.896621704102</c:v>
                </c:pt>
                <c:pt idx="2214">
                  <c:v>66748.532424926758</c:v>
                </c:pt>
                <c:pt idx="2215">
                  <c:v>66908.235427856445</c:v>
                </c:pt>
                <c:pt idx="2216">
                  <c:v>67031.235366821289</c:v>
                </c:pt>
                <c:pt idx="2217">
                  <c:v>67021.63542175293</c:v>
                </c:pt>
                <c:pt idx="2218">
                  <c:v>65215.341293334961</c:v>
                </c:pt>
                <c:pt idx="2219">
                  <c:v>65215.341354370117</c:v>
                </c:pt>
                <c:pt idx="2220">
                  <c:v>69231.006179809556</c:v>
                </c:pt>
                <c:pt idx="2221">
                  <c:v>69229.083084106445</c:v>
                </c:pt>
                <c:pt idx="2222">
                  <c:v>69210.447586059556</c:v>
                </c:pt>
                <c:pt idx="2223">
                  <c:v>68906.370681762695</c:v>
                </c:pt>
                <c:pt idx="2224">
                  <c:v>68906.370681762695</c:v>
                </c:pt>
                <c:pt idx="2225">
                  <c:v>68220.866775512695</c:v>
                </c:pt>
                <c:pt idx="2226">
                  <c:v>67458.789871215806</c:v>
                </c:pt>
                <c:pt idx="2227">
                  <c:v>69051.884109497056</c:v>
                </c:pt>
                <c:pt idx="2228">
                  <c:v>69053.807083129868</c:v>
                </c:pt>
                <c:pt idx="2229">
                  <c:v>69053.807083129868</c:v>
                </c:pt>
                <c:pt idx="2230">
                  <c:v>69055.730178833008</c:v>
                </c:pt>
                <c:pt idx="2231">
                  <c:v>69057.653274536118</c:v>
                </c:pt>
                <c:pt idx="2232">
                  <c:v>69282.245925903306</c:v>
                </c:pt>
                <c:pt idx="2233">
                  <c:v>69286.092117309556</c:v>
                </c:pt>
                <c:pt idx="2234">
                  <c:v>69627.969924926758</c:v>
                </c:pt>
                <c:pt idx="2235">
                  <c:v>69925.663299560547</c:v>
                </c:pt>
                <c:pt idx="2236">
                  <c:v>69925.663360595703</c:v>
                </c:pt>
                <c:pt idx="2237">
                  <c:v>69744.503982543945</c:v>
                </c:pt>
                <c:pt idx="2238">
                  <c:v>70590.860061645508</c:v>
                </c:pt>
                <c:pt idx="2239">
                  <c:v>58172.895889282227</c:v>
                </c:pt>
                <c:pt idx="2240">
                  <c:v>58176.185836791992</c:v>
                </c:pt>
                <c:pt idx="2241">
                  <c:v>58176.989608764648</c:v>
                </c:pt>
                <c:pt idx="2242">
                  <c:v>64875.073837280273</c:v>
                </c:pt>
                <c:pt idx="2243">
                  <c:v>64875.073776245117</c:v>
                </c:pt>
                <c:pt idx="2244">
                  <c:v>64875.073776245117</c:v>
                </c:pt>
                <c:pt idx="2245">
                  <c:v>64875.073776245117</c:v>
                </c:pt>
                <c:pt idx="2246">
                  <c:v>64875.073715209961</c:v>
                </c:pt>
                <c:pt idx="2247">
                  <c:v>66898.470260620117</c:v>
                </c:pt>
                <c:pt idx="2248">
                  <c:v>68433.063896179199</c:v>
                </c:pt>
                <c:pt idx="2249">
                  <c:v>68607.05827331543</c:v>
                </c:pt>
                <c:pt idx="2250">
                  <c:v>67833.971023559556</c:v>
                </c:pt>
                <c:pt idx="2251">
                  <c:v>67831.930252075195</c:v>
                </c:pt>
                <c:pt idx="2252">
                  <c:v>67549.207664489746</c:v>
                </c:pt>
                <c:pt idx="2253">
                  <c:v>70839.598953247056</c:v>
                </c:pt>
                <c:pt idx="2254">
                  <c:v>71240.399978637695</c:v>
                </c:pt>
                <c:pt idx="2255">
                  <c:v>69476.608963012695</c:v>
                </c:pt>
                <c:pt idx="2256">
                  <c:v>69525.033035278306</c:v>
                </c:pt>
                <c:pt idx="2257">
                  <c:v>69274.186111450195</c:v>
                </c:pt>
                <c:pt idx="2258">
                  <c:v>70104.87419128418</c:v>
                </c:pt>
                <c:pt idx="2259">
                  <c:v>69769.520477294922</c:v>
                </c:pt>
                <c:pt idx="2260">
                  <c:v>69558.686004638672</c:v>
                </c:pt>
                <c:pt idx="2261">
                  <c:v>70100.687469482422</c:v>
                </c:pt>
                <c:pt idx="2262">
                  <c:v>69573.918304443345</c:v>
                </c:pt>
                <c:pt idx="2263">
                  <c:v>65857.287628173814</c:v>
                </c:pt>
                <c:pt idx="2264">
                  <c:v>64518.055206298814</c:v>
                </c:pt>
                <c:pt idx="2265">
                  <c:v>69974.266189575195</c:v>
                </c:pt>
                <c:pt idx="2266">
                  <c:v>69851.266189575195</c:v>
                </c:pt>
                <c:pt idx="2267">
                  <c:v>70222.266189575195</c:v>
                </c:pt>
                <c:pt idx="2268">
                  <c:v>69971.664627075195</c:v>
                </c:pt>
                <c:pt idx="2269">
                  <c:v>70430.798217773438</c:v>
                </c:pt>
                <c:pt idx="2270">
                  <c:v>70430.798217773438</c:v>
                </c:pt>
                <c:pt idx="2271">
                  <c:v>69716.700515747056</c:v>
                </c:pt>
                <c:pt idx="2272">
                  <c:v>70110.424392700195</c:v>
                </c:pt>
                <c:pt idx="2273">
                  <c:v>70114.270706176758</c:v>
                </c:pt>
                <c:pt idx="2274">
                  <c:v>70114.270584106445</c:v>
                </c:pt>
                <c:pt idx="2275">
                  <c:v>70112.347488403306</c:v>
                </c:pt>
                <c:pt idx="2276">
                  <c:v>70114.270584106445</c:v>
                </c:pt>
                <c:pt idx="2277">
                  <c:v>69297.065261840806</c:v>
                </c:pt>
                <c:pt idx="2278">
                  <c:v>68931.834548950195</c:v>
                </c:pt>
                <c:pt idx="2279">
                  <c:v>68495.065139770508</c:v>
                </c:pt>
                <c:pt idx="2280">
                  <c:v>70955.615798950195</c:v>
                </c:pt>
                <c:pt idx="2281">
                  <c:v>70955.615798950195</c:v>
                </c:pt>
                <c:pt idx="2282">
                  <c:v>70586.538894653306</c:v>
                </c:pt>
                <c:pt idx="2283">
                  <c:v>70584.615798950195</c:v>
                </c:pt>
                <c:pt idx="2284">
                  <c:v>70586.538894653306</c:v>
                </c:pt>
                <c:pt idx="2285">
                  <c:v>70584.615798950195</c:v>
                </c:pt>
                <c:pt idx="2286">
                  <c:v>70579.287078857422</c:v>
                </c:pt>
                <c:pt idx="2287">
                  <c:v>70579.287078857422</c:v>
                </c:pt>
                <c:pt idx="2288">
                  <c:v>70858.287078857422</c:v>
                </c:pt>
                <c:pt idx="2289">
                  <c:v>70860.210174560532</c:v>
                </c:pt>
                <c:pt idx="2290">
                  <c:v>71229.287078857422</c:v>
                </c:pt>
                <c:pt idx="2291">
                  <c:v>71229.287078857422</c:v>
                </c:pt>
                <c:pt idx="2292">
                  <c:v>71229.287078857422</c:v>
                </c:pt>
                <c:pt idx="2293">
                  <c:v>58253.264144897461</c:v>
                </c:pt>
                <c:pt idx="2294">
                  <c:v>58253.264144897461</c:v>
                </c:pt>
                <c:pt idx="2295">
                  <c:v>68526.345046997056</c:v>
                </c:pt>
                <c:pt idx="2296">
                  <c:v>68528.268142700195</c:v>
                </c:pt>
                <c:pt idx="2297">
                  <c:v>67875.420486450195</c:v>
                </c:pt>
                <c:pt idx="2298">
                  <c:v>67508.266555786118</c:v>
                </c:pt>
                <c:pt idx="2299">
                  <c:v>67497.189651489258</c:v>
                </c:pt>
                <c:pt idx="2300">
                  <c:v>67523.712356567368</c:v>
                </c:pt>
                <c:pt idx="2301">
                  <c:v>66614.579421997056</c:v>
                </c:pt>
                <c:pt idx="2302">
                  <c:v>66614.579544067368</c:v>
                </c:pt>
                <c:pt idx="2303">
                  <c:v>67152.258377075195</c:v>
                </c:pt>
                <c:pt idx="2304">
                  <c:v>67529.981719970703</c:v>
                </c:pt>
                <c:pt idx="2305">
                  <c:v>67748.791290283203</c:v>
                </c:pt>
                <c:pt idx="2306">
                  <c:v>58053.495468139648</c:v>
                </c:pt>
                <c:pt idx="2307">
                  <c:v>66127.806198120117</c:v>
                </c:pt>
                <c:pt idx="2308">
                  <c:v>66127.806137084961</c:v>
                </c:pt>
                <c:pt idx="2309">
                  <c:v>65868.13298034668</c:v>
                </c:pt>
                <c:pt idx="2310">
                  <c:v>69491.097686767564</c:v>
                </c:pt>
                <c:pt idx="2311">
                  <c:v>69623.674713134766</c:v>
                </c:pt>
                <c:pt idx="2312">
                  <c:v>68841.205474853516</c:v>
                </c:pt>
                <c:pt idx="2313">
                  <c:v>72267.914672851548</c:v>
                </c:pt>
                <c:pt idx="2314">
                  <c:v>72074.837768554688</c:v>
                </c:pt>
                <c:pt idx="2315">
                  <c:v>71802.837524414048</c:v>
                </c:pt>
                <c:pt idx="2316">
                  <c:v>71700.160522460938</c:v>
                </c:pt>
                <c:pt idx="2317">
                  <c:v>71648.236694335938</c:v>
                </c:pt>
                <c:pt idx="2318">
                  <c:v>71718.483764648438</c:v>
                </c:pt>
                <c:pt idx="2319">
                  <c:v>72308.807739257798</c:v>
                </c:pt>
                <c:pt idx="2320">
                  <c:v>71155.209350585938</c:v>
                </c:pt>
                <c:pt idx="2321">
                  <c:v>71589.132202148438</c:v>
                </c:pt>
                <c:pt idx="2322">
                  <c:v>71119.286010742188</c:v>
                </c:pt>
                <c:pt idx="2323">
                  <c:v>69327.861206054688</c:v>
                </c:pt>
                <c:pt idx="2324">
                  <c:v>59995.460494995117</c:v>
                </c:pt>
                <c:pt idx="2325">
                  <c:v>70983.086502075195</c:v>
                </c:pt>
                <c:pt idx="2326">
                  <c:v>70982.182205200195</c:v>
                </c:pt>
                <c:pt idx="2327">
                  <c:v>71394.105667114258</c:v>
                </c:pt>
                <c:pt idx="2328">
                  <c:v>71687.682937622056</c:v>
                </c:pt>
                <c:pt idx="2329">
                  <c:v>71596.106033325195</c:v>
                </c:pt>
                <c:pt idx="2330">
                  <c:v>72092.182937622056</c:v>
                </c:pt>
                <c:pt idx="2331">
                  <c:v>72084.548553466782</c:v>
                </c:pt>
                <c:pt idx="2332">
                  <c:v>72176.971649169922</c:v>
                </c:pt>
                <c:pt idx="2333">
                  <c:v>72175.048553466782</c:v>
                </c:pt>
                <c:pt idx="2334">
                  <c:v>72175.048553466782</c:v>
                </c:pt>
                <c:pt idx="2335">
                  <c:v>71098.547821044922</c:v>
                </c:pt>
                <c:pt idx="2336">
                  <c:v>65011.034683227525</c:v>
                </c:pt>
                <c:pt idx="2337">
                  <c:v>56643.573287963867</c:v>
                </c:pt>
                <c:pt idx="2338">
                  <c:v>56643.573348999023</c:v>
                </c:pt>
                <c:pt idx="2339">
                  <c:v>69795.80061340332</c:v>
                </c:pt>
                <c:pt idx="2340">
                  <c:v>69415.791824340806</c:v>
                </c:pt>
                <c:pt idx="2341">
                  <c:v>69358.099441528306</c:v>
                </c:pt>
                <c:pt idx="2342">
                  <c:v>69106.01203918457</c:v>
                </c:pt>
                <c:pt idx="2343">
                  <c:v>69106.01203918457</c:v>
                </c:pt>
                <c:pt idx="2344">
                  <c:v>69106.42414855957</c:v>
                </c:pt>
                <c:pt idx="2345">
                  <c:v>67570.32063293457</c:v>
                </c:pt>
                <c:pt idx="2346">
                  <c:v>67570.32063293457</c:v>
                </c:pt>
                <c:pt idx="2347">
                  <c:v>67570.32063293457</c:v>
                </c:pt>
                <c:pt idx="2348">
                  <c:v>67570.32063293457</c:v>
                </c:pt>
                <c:pt idx="2349">
                  <c:v>67246.703689575195</c:v>
                </c:pt>
                <c:pt idx="2350">
                  <c:v>69120.375076293945</c:v>
                </c:pt>
                <c:pt idx="2351">
                  <c:v>58855.638229370117</c:v>
                </c:pt>
                <c:pt idx="2352">
                  <c:v>58855.638168334961</c:v>
                </c:pt>
                <c:pt idx="2353">
                  <c:v>66506.740768432617</c:v>
                </c:pt>
                <c:pt idx="2354">
                  <c:v>66506.128524780273</c:v>
                </c:pt>
                <c:pt idx="2355">
                  <c:v>69608.219802856445</c:v>
                </c:pt>
                <c:pt idx="2356">
                  <c:v>68133.52848815918</c:v>
                </c:pt>
                <c:pt idx="2357">
                  <c:v>68134.33219909668</c:v>
                </c:pt>
                <c:pt idx="2358">
                  <c:v>68053.70735168457</c:v>
                </c:pt>
                <c:pt idx="2359">
                  <c:v>68053.70735168457</c:v>
                </c:pt>
                <c:pt idx="2360">
                  <c:v>68053.70735168457</c:v>
                </c:pt>
                <c:pt idx="2361">
                  <c:v>68350.63313293457</c:v>
                </c:pt>
                <c:pt idx="2362">
                  <c:v>68349.02766418457</c:v>
                </c:pt>
                <c:pt idx="2363">
                  <c:v>68349.02766418457</c:v>
                </c:pt>
                <c:pt idx="2364">
                  <c:v>58833.931198120117</c:v>
                </c:pt>
                <c:pt idx="2365">
                  <c:v>58833.931198120117</c:v>
                </c:pt>
                <c:pt idx="2366">
                  <c:v>58833.931137084961</c:v>
                </c:pt>
                <c:pt idx="2367">
                  <c:v>65254.284713745117</c:v>
                </c:pt>
                <c:pt idx="2368">
                  <c:v>67660.731063842773</c:v>
                </c:pt>
                <c:pt idx="2369">
                  <c:v>67661.534774780273</c:v>
                </c:pt>
                <c:pt idx="2370">
                  <c:v>66036.660736083984</c:v>
                </c:pt>
                <c:pt idx="2371">
                  <c:v>65672.060745239258</c:v>
                </c:pt>
                <c:pt idx="2372">
                  <c:v>66249.985671997056</c:v>
                </c:pt>
                <c:pt idx="2373">
                  <c:v>65007.060745239251</c:v>
                </c:pt>
                <c:pt idx="2374">
                  <c:v>66341.486793518066</c:v>
                </c:pt>
                <c:pt idx="2375">
                  <c:v>67534.488990783677</c:v>
                </c:pt>
                <c:pt idx="2376">
                  <c:v>67179.56583404541</c:v>
                </c:pt>
                <c:pt idx="2377">
                  <c:v>69568.10954284668</c:v>
                </c:pt>
                <c:pt idx="2378">
                  <c:v>68298.671524047837</c:v>
                </c:pt>
                <c:pt idx="2379">
                  <c:v>68302.372940063477</c:v>
                </c:pt>
                <c:pt idx="2380">
                  <c:v>68571.551284790039</c:v>
                </c:pt>
                <c:pt idx="2381">
                  <c:v>68567.705093383789</c:v>
                </c:pt>
                <c:pt idx="2382">
                  <c:v>57844.984848022461</c:v>
                </c:pt>
                <c:pt idx="2383">
                  <c:v>58106.080673217773</c:v>
                </c:pt>
                <c:pt idx="2384">
                  <c:v>58106.080612182617</c:v>
                </c:pt>
                <c:pt idx="2385">
                  <c:v>70114.035476684556</c:v>
                </c:pt>
                <c:pt idx="2386">
                  <c:v>70350.416336059556</c:v>
                </c:pt>
                <c:pt idx="2387">
                  <c:v>70427.493240356445</c:v>
                </c:pt>
                <c:pt idx="2388">
                  <c:v>69969.647048950195</c:v>
                </c:pt>
                <c:pt idx="2389">
                  <c:v>67651.36694335936</c:v>
                </c:pt>
                <c:pt idx="2390">
                  <c:v>67141.00317382811</c:v>
                </c:pt>
                <c:pt idx="2391">
                  <c:v>68501.805053710938</c:v>
                </c:pt>
                <c:pt idx="2392">
                  <c:v>68459.381958007798</c:v>
                </c:pt>
                <c:pt idx="2393">
                  <c:v>68917.805053710938</c:v>
                </c:pt>
                <c:pt idx="2394">
                  <c:v>68922.622436523438</c:v>
                </c:pt>
                <c:pt idx="2395">
                  <c:v>68613.69873046875</c:v>
                </c:pt>
                <c:pt idx="2396">
                  <c:v>68465.621704101548</c:v>
                </c:pt>
                <c:pt idx="2397">
                  <c:v>68217.488830566392</c:v>
                </c:pt>
                <c:pt idx="2398">
                  <c:v>68402.992309570298</c:v>
                </c:pt>
                <c:pt idx="2399">
                  <c:v>66024.195205688477</c:v>
                </c:pt>
                <c:pt idx="2400">
                  <c:v>67938.789199829087</c:v>
                </c:pt>
                <c:pt idx="2401">
                  <c:v>67123.109085083008</c:v>
                </c:pt>
                <c:pt idx="2402">
                  <c:v>69873.681716918945</c:v>
                </c:pt>
                <c:pt idx="2403">
                  <c:v>70005.681228637695</c:v>
                </c:pt>
                <c:pt idx="2404">
                  <c:v>71025.178298950195</c:v>
                </c:pt>
                <c:pt idx="2405">
                  <c:v>71023.255447387695</c:v>
                </c:pt>
                <c:pt idx="2406">
                  <c:v>70977.178787231445</c:v>
                </c:pt>
                <c:pt idx="2407">
                  <c:v>70684.655105590806</c:v>
                </c:pt>
                <c:pt idx="2408">
                  <c:v>70920.854949951172</c:v>
                </c:pt>
                <c:pt idx="2409">
                  <c:v>70168.052215576172</c:v>
                </c:pt>
                <c:pt idx="2410">
                  <c:v>70170.128875732422</c:v>
                </c:pt>
                <c:pt idx="2411">
                  <c:v>70174.489715576172</c:v>
                </c:pt>
                <c:pt idx="2412">
                  <c:v>70165.489227294922</c:v>
                </c:pt>
                <c:pt idx="2413">
                  <c:v>66934.733169555664</c:v>
                </c:pt>
                <c:pt idx="2414">
                  <c:v>68696.227554321289</c:v>
                </c:pt>
                <c:pt idx="2415">
                  <c:v>70191.829299926758</c:v>
                </c:pt>
                <c:pt idx="2416">
                  <c:v>70191.829177856445</c:v>
                </c:pt>
                <c:pt idx="2417">
                  <c:v>70478.906082153306</c:v>
                </c:pt>
                <c:pt idx="2418">
                  <c:v>70933.060623168945</c:v>
                </c:pt>
                <c:pt idx="2419">
                  <c:v>70434.727249145508</c:v>
                </c:pt>
                <c:pt idx="2420">
                  <c:v>70621.881057739258</c:v>
                </c:pt>
                <c:pt idx="2421">
                  <c:v>70623.804153442368</c:v>
                </c:pt>
                <c:pt idx="2422">
                  <c:v>69266.117752075195</c:v>
                </c:pt>
                <c:pt idx="2423">
                  <c:v>69270.117752075195</c:v>
                </c:pt>
                <c:pt idx="2424">
                  <c:v>69279.118118286118</c:v>
                </c:pt>
                <c:pt idx="2425">
                  <c:v>69197.195144653306</c:v>
                </c:pt>
                <c:pt idx="2426">
                  <c:v>68603.884353637695</c:v>
                </c:pt>
                <c:pt idx="2427">
                  <c:v>56239.683410644531</c:v>
                </c:pt>
                <c:pt idx="2428">
                  <c:v>56239.683349609375</c:v>
                </c:pt>
                <c:pt idx="2429">
                  <c:v>55961.683288574219</c:v>
                </c:pt>
                <c:pt idx="2430">
                  <c:v>69266.573440551758</c:v>
                </c:pt>
                <c:pt idx="2431">
                  <c:v>69266.265945434556</c:v>
                </c:pt>
                <c:pt idx="2432">
                  <c:v>69266.265945434556</c:v>
                </c:pt>
                <c:pt idx="2433">
                  <c:v>69400.763870239258</c:v>
                </c:pt>
                <c:pt idx="2434">
                  <c:v>69771.763870239258</c:v>
                </c:pt>
                <c:pt idx="2435">
                  <c:v>69917.763992309556</c:v>
                </c:pt>
                <c:pt idx="2436">
                  <c:v>69915.840896606445</c:v>
                </c:pt>
                <c:pt idx="2437">
                  <c:v>69260.840774536118</c:v>
                </c:pt>
                <c:pt idx="2438">
                  <c:v>67420.638259887695</c:v>
                </c:pt>
                <c:pt idx="2439">
                  <c:v>67425.187332153306</c:v>
                </c:pt>
                <c:pt idx="2440">
                  <c:v>66418.813430786118</c:v>
                </c:pt>
                <c:pt idx="2441">
                  <c:v>67439.677993774414</c:v>
                </c:pt>
                <c:pt idx="2442">
                  <c:v>67439.677993774414</c:v>
                </c:pt>
                <c:pt idx="2443">
                  <c:v>67668.677993774414</c:v>
                </c:pt>
                <c:pt idx="2444">
                  <c:v>66279.814590454087</c:v>
                </c:pt>
                <c:pt idx="2445">
                  <c:v>69334.498611450195</c:v>
                </c:pt>
                <c:pt idx="2446">
                  <c:v>67684.484817504868</c:v>
                </c:pt>
                <c:pt idx="2447">
                  <c:v>58156.623336791992</c:v>
                </c:pt>
                <c:pt idx="2448">
                  <c:v>58108.623458862305</c:v>
                </c:pt>
                <c:pt idx="2449">
                  <c:v>58066.046249389648</c:v>
                </c:pt>
                <c:pt idx="2450">
                  <c:v>58450.894882202148</c:v>
                </c:pt>
                <c:pt idx="2451">
                  <c:v>58450.894882202148</c:v>
                </c:pt>
                <c:pt idx="2452">
                  <c:v>58163.226974487305</c:v>
                </c:pt>
                <c:pt idx="2453">
                  <c:v>58163.226913452148</c:v>
                </c:pt>
                <c:pt idx="2454">
                  <c:v>57642.226913452148</c:v>
                </c:pt>
                <c:pt idx="2455">
                  <c:v>65403.294418334961</c:v>
                </c:pt>
                <c:pt idx="2456">
                  <c:v>65403.294418334961</c:v>
                </c:pt>
                <c:pt idx="2457">
                  <c:v>65771.974227905273</c:v>
                </c:pt>
                <c:pt idx="2458">
                  <c:v>65771.974166870117</c:v>
                </c:pt>
                <c:pt idx="2459">
                  <c:v>67598.430168151855</c:v>
                </c:pt>
                <c:pt idx="2460">
                  <c:v>69923.741287231445</c:v>
                </c:pt>
                <c:pt idx="2461">
                  <c:v>69840.048965454102</c:v>
                </c:pt>
                <c:pt idx="2462">
                  <c:v>70112.52555847168</c:v>
                </c:pt>
                <c:pt idx="2463">
                  <c:v>68991.48957824707</c:v>
                </c:pt>
                <c:pt idx="2464">
                  <c:v>68990.11653137207</c:v>
                </c:pt>
                <c:pt idx="2465">
                  <c:v>68492.32258605957</c:v>
                </c:pt>
                <c:pt idx="2466">
                  <c:v>68492.32258605957</c:v>
                </c:pt>
                <c:pt idx="2467">
                  <c:v>68492.32258605957</c:v>
                </c:pt>
                <c:pt idx="2468">
                  <c:v>59167.543502807617</c:v>
                </c:pt>
                <c:pt idx="2469">
                  <c:v>58411.543441772461</c:v>
                </c:pt>
                <c:pt idx="2470">
                  <c:v>58411.543441772461</c:v>
                </c:pt>
                <c:pt idx="2471">
                  <c:v>64664.171432495117</c:v>
                </c:pt>
                <c:pt idx="2472">
                  <c:v>64664.171493530273</c:v>
                </c:pt>
                <c:pt idx="2473">
                  <c:v>67180.499069213867</c:v>
                </c:pt>
                <c:pt idx="2474">
                  <c:v>67180.499069213867</c:v>
                </c:pt>
                <c:pt idx="2475">
                  <c:v>68870.695144653306</c:v>
                </c:pt>
                <c:pt idx="2476">
                  <c:v>69067.695144653306</c:v>
                </c:pt>
                <c:pt idx="2477">
                  <c:v>68778.623611450195</c:v>
                </c:pt>
                <c:pt idx="2478">
                  <c:v>68774.777420043945</c:v>
                </c:pt>
                <c:pt idx="2479">
                  <c:v>68782.009841918945</c:v>
                </c:pt>
                <c:pt idx="2480">
                  <c:v>69021.163650512695</c:v>
                </c:pt>
                <c:pt idx="2481">
                  <c:v>70598.164138793945</c:v>
                </c:pt>
                <c:pt idx="2482">
                  <c:v>70598.164138793945</c:v>
                </c:pt>
                <c:pt idx="2483">
                  <c:v>70874.338699340806</c:v>
                </c:pt>
                <c:pt idx="2484">
                  <c:v>68170.205642700195</c:v>
                </c:pt>
                <c:pt idx="2485">
                  <c:v>68170.205642700195</c:v>
                </c:pt>
                <c:pt idx="2486">
                  <c:v>55882.197448730469</c:v>
                </c:pt>
                <c:pt idx="2487">
                  <c:v>56153.295166015625</c:v>
                </c:pt>
                <c:pt idx="2488">
                  <c:v>55898.295104980469</c:v>
                </c:pt>
                <c:pt idx="2489">
                  <c:v>57328.632080078125</c:v>
                </c:pt>
                <c:pt idx="2490">
                  <c:v>71357.669998168945</c:v>
                </c:pt>
                <c:pt idx="2491">
                  <c:v>71385.671463012695</c:v>
                </c:pt>
                <c:pt idx="2492">
                  <c:v>71348.671463012695</c:v>
                </c:pt>
                <c:pt idx="2493">
                  <c:v>70816.670486450195</c:v>
                </c:pt>
                <c:pt idx="2494">
                  <c:v>70347.470046997056</c:v>
                </c:pt>
                <c:pt idx="2495">
                  <c:v>70296.592849731445</c:v>
                </c:pt>
                <c:pt idx="2496">
                  <c:v>69446.914138793945</c:v>
                </c:pt>
                <c:pt idx="2497">
                  <c:v>69465.590652465806</c:v>
                </c:pt>
                <c:pt idx="2498">
                  <c:v>69842.751602172852</c:v>
                </c:pt>
                <c:pt idx="2499">
                  <c:v>69243.373916625977</c:v>
                </c:pt>
                <c:pt idx="2500">
                  <c:v>68872.374404907227</c:v>
                </c:pt>
                <c:pt idx="2501">
                  <c:v>68990.528457641602</c:v>
                </c:pt>
                <c:pt idx="2502">
                  <c:v>66866.127182006836</c:v>
                </c:pt>
                <c:pt idx="2503">
                  <c:v>70360.541091918945</c:v>
                </c:pt>
                <c:pt idx="2504">
                  <c:v>71816.934402465806</c:v>
                </c:pt>
                <c:pt idx="2505">
                  <c:v>69011.168533325195</c:v>
                </c:pt>
                <c:pt idx="2506">
                  <c:v>69031.429275512695</c:v>
                </c:pt>
                <c:pt idx="2507">
                  <c:v>69031.429275512695</c:v>
                </c:pt>
                <c:pt idx="2508">
                  <c:v>68643.628616333008</c:v>
                </c:pt>
                <c:pt idx="2509">
                  <c:v>69044.429397583008</c:v>
                </c:pt>
                <c:pt idx="2510">
                  <c:v>69044.429519653306</c:v>
                </c:pt>
                <c:pt idx="2511">
                  <c:v>68844.429275512695</c:v>
                </c:pt>
                <c:pt idx="2512">
                  <c:v>69031.429275512695</c:v>
                </c:pt>
                <c:pt idx="2513">
                  <c:v>69031.429275512695</c:v>
                </c:pt>
                <c:pt idx="2514">
                  <c:v>68661.730056762695</c:v>
                </c:pt>
                <c:pt idx="2515">
                  <c:v>65599.093338012695</c:v>
                </c:pt>
                <c:pt idx="2516">
                  <c:v>59532.389999389648</c:v>
                </c:pt>
                <c:pt idx="2517">
                  <c:v>62767.054061889648</c:v>
                </c:pt>
                <c:pt idx="2518">
                  <c:v>62767.054061889648</c:v>
                </c:pt>
                <c:pt idx="2519">
                  <c:v>68005.671852111816</c:v>
                </c:pt>
                <c:pt idx="2520">
                  <c:v>68801.139968872056</c:v>
                </c:pt>
                <c:pt idx="2521">
                  <c:v>68799.216873168945</c:v>
                </c:pt>
                <c:pt idx="2522">
                  <c:v>69116.523513793945</c:v>
                </c:pt>
                <c:pt idx="2523">
                  <c:v>69118.446609497056</c:v>
                </c:pt>
                <c:pt idx="2524">
                  <c:v>69120.369705200195</c:v>
                </c:pt>
                <c:pt idx="2525">
                  <c:v>68549.701736450195</c:v>
                </c:pt>
                <c:pt idx="2526">
                  <c:v>68549.701736450195</c:v>
                </c:pt>
                <c:pt idx="2527">
                  <c:v>68274.62477111815</c:v>
                </c:pt>
                <c:pt idx="2528">
                  <c:v>66607.065261840806</c:v>
                </c:pt>
                <c:pt idx="2529">
                  <c:v>66603.811843872056</c:v>
                </c:pt>
                <c:pt idx="2530">
                  <c:v>70833.311843872056</c:v>
                </c:pt>
                <c:pt idx="2531">
                  <c:v>70804.234695434556</c:v>
                </c:pt>
                <c:pt idx="2532">
                  <c:v>70546.234817504868</c:v>
                </c:pt>
                <c:pt idx="2533">
                  <c:v>71560.000320434556</c:v>
                </c:pt>
                <c:pt idx="2534">
                  <c:v>71839.678787231445</c:v>
                </c:pt>
                <c:pt idx="2535">
                  <c:v>70338.333206176758</c:v>
                </c:pt>
                <c:pt idx="2536">
                  <c:v>69656.334182739258</c:v>
                </c:pt>
                <c:pt idx="2537">
                  <c:v>69696.479812622056</c:v>
                </c:pt>
                <c:pt idx="2538">
                  <c:v>69696.479934692368</c:v>
                </c:pt>
                <c:pt idx="2539">
                  <c:v>69139.301467895508</c:v>
                </c:pt>
                <c:pt idx="2540">
                  <c:v>69143.147659301758</c:v>
                </c:pt>
                <c:pt idx="2541">
                  <c:v>69798.148635864258</c:v>
                </c:pt>
                <c:pt idx="2542">
                  <c:v>69466.648513793945</c:v>
                </c:pt>
                <c:pt idx="2543">
                  <c:v>69464.725418090806</c:v>
                </c:pt>
                <c:pt idx="2544">
                  <c:v>69464.725540161118</c:v>
                </c:pt>
                <c:pt idx="2545">
                  <c:v>70096.311965942368</c:v>
                </c:pt>
                <c:pt idx="2546">
                  <c:v>70102.235183715806</c:v>
                </c:pt>
                <c:pt idx="2547">
                  <c:v>70111.117385864258</c:v>
                </c:pt>
                <c:pt idx="2548">
                  <c:v>70001.252700805664</c:v>
                </c:pt>
                <c:pt idx="2549">
                  <c:v>70001.252700805664</c:v>
                </c:pt>
                <c:pt idx="2550">
                  <c:v>68831.084182739258</c:v>
                </c:pt>
                <c:pt idx="2551">
                  <c:v>68831.084121704087</c:v>
                </c:pt>
                <c:pt idx="2552">
                  <c:v>70048.377883911133</c:v>
                </c:pt>
                <c:pt idx="2553">
                  <c:v>70252.531753540039</c:v>
                </c:pt>
                <c:pt idx="2554">
                  <c:v>68586.445327758789</c:v>
                </c:pt>
                <c:pt idx="2555">
                  <c:v>68999.445327758789</c:v>
                </c:pt>
                <c:pt idx="2556">
                  <c:v>69299.987686157227</c:v>
                </c:pt>
                <c:pt idx="2557">
                  <c:v>69299.504776000977</c:v>
                </c:pt>
                <c:pt idx="2558">
                  <c:v>69296.909683227539</c:v>
                </c:pt>
                <c:pt idx="2559">
                  <c:v>69249.909683227539</c:v>
                </c:pt>
                <c:pt idx="2560">
                  <c:v>69149.063369750977</c:v>
                </c:pt>
                <c:pt idx="2561">
                  <c:v>68799.350189208984</c:v>
                </c:pt>
                <c:pt idx="2562">
                  <c:v>69090.502593994141</c:v>
                </c:pt>
                <c:pt idx="2563">
                  <c:v>69097.579925537109</c:v>
                </c:pt>
                <c:pt idx="2564">
                  <c:v>68033.508407592773</c:v>
                </c:pt>
                <c:pt idx="2565">
                  <c:v>69662.598709106445</c:v>
                </c:pt>
                <c:pt idx="2566">
                  <c:v>69064.926345825195</c:v>
                </c:pt>
                <c:pt idx="2567">
                  <c:v>69065.997146606445</c:v>
                </c:pt>
                <c:pt idx="2568">
                  <c:v>69065.997146606445</c:v>
                </c:pt>
                <c:pt idx="2569">
                  <c:v>69419.56916809082</c:v>
                </c:pt>
                <c:pt idx="2570">
                  <c:v>70086.424026489258</c:v>
                </c:pt>
                <c:pt idx="2571">
                  <c:v>60005.195846557617</c:v>
                </c:pt>
                <c:pt idx="2572">
                  <c:v>60005.195907592773</c:v>
                </c:pt>
                <c:pt idx="2573">
                  <c:v>60005.195785522461</c:v>
                </c:pt>
                <c:pt idx="2574">
                  <c:v>60005.195846557617</c:v>
                </c:pt>
                <c:pt idx="2575">
                  <c:v>69609.772994995117</c:v>
                </c:pt>
                <c:pt idx="2576">
                  <c:v>69607.898056030273</c:v>
                </c:pt>
                <c:pt idx="2577">
                  <c:v>71096.992752075195</c:v>
                </c:pt>
                <c:pt idx="2578">
                  <c:v>71097.598220825195</c:v>
                </c:pt>
                <c:pt idx="2579">
                  <c:v>70705.797439575195</c:v>
                </c:pt>
                <c:pt idx="2580">
                  <c:v>62636.470535278306</c:v>
                </c:pt>
                <c:pt idx="2581">
                  <c:v>62632.624343872056</c:v>
                </c:pt>
                <c:pt idx="2582">
                  <c:v>62632.624343872056</c:v>
                </c:pt>
                <c:pt idx="2583">
                  <c:v>65174.861526489251</c:v>
                </c:pt>
                <c:pt idx="2584">
                  <c:v>65124.861404418938</c:v>
                </c:pt>
                <c:pt idx="2585">
                  <c:v>65124.861404418938</c:v>
                </c:pt>
                <c:pt idx="2586">
                  <c:v>65124.861404418938</c:v>
                </c:pt>
                <c:pt idx="2587">
                  <c:v>64501.874221801751</c:v>
                </c:pt>
                <c:pt idx="2588">
                  <c:v>64505.874221801751</c:v>
                </c:pt>
                <c:pt idx="2589">
                  <c:v>64514.874221801751</c:v>
                </c:pt>
                <c:pt idx="2590">
                  <c:v>65698.876174926758</c:v>
                </c:pt>
                <c:pt idx="2591">
                  <c:v>65673.871170043945</c:v>
                </c:pt>
                <c:pt idx="2592">
                  <c:v>65673.871170043945</c:v>
                </c:pt>
                <c:pt idx="2593">
                  <c:v>65664.27116394043</c:v>
                </c:pt>
                <c:pt idx="2594">
                  <c:v>64363.939193725579</c:v>
                </c:pt>
                <c:pt idx="2595">
                  <c:v>68505.29719543457</c:v>
                </c:pt>
                <c:pt idx="2596">
                  <c:v>68507.220291137695</c:v>
                </c:pt>
                <c:pt idx="2597">
                  <c:v>68509.14338684082</c:v>
                </c:pt>
                <c:pt idx="2598">
                  <c:v>68512.577041625977</c:v>
                </c:pt>
                <c:pt idx="2599">
                  <c:v>67984.57698059082</c:v>
                </c:pt>
                <c:pt idx="2600">
                  <c:v>68808.797927856445</c:v>
                </c:pt>
                <c:pt idx="2601">
                  <c:v>70375.720046997056</c:v>
                </c:pt>
                <c:pt idx="2602">
                  <c:v>70377.643020629868</c:v>
                </c:pt>
                <c:pt idx="2603">
                  <c:v>70377.643020629868</c:v>
                </c:pt>
                <c:pt idx="2604">
                  <c:v>69447.996292114258</c:v>
                </c:pt>
                <c:pt idx="2605">
                  <c:v>69449.919387817368</c:v>
                </c:pt>
                <c:pt idx="2606">
                  <c:v>68483.611648559556</c:v>
                </c:pt>
                <c:pt idx="2607">
                  <c:v>68487.457839965806</c:v>
                </c:pt>
                <c:pt idx="2608">
                  <c:v>68485.534988403306</c:v>
                </c:pt>
                <c:pt idx="2609">
                  <c:v>68182.058303833008</c:v>
                </c:pt>
                <c:pt idx="2610">
                  <c:v>68943.956497192368</c:v>
                </c:pt>
                <c:pt idx="2611">
                  <c:v>68992.879714965806</c:v>
                </c:pt>
                <c:pt idx="2612">
                  <c:v>69545.981788635239</c:v>
                </c:pt>
                <c:pt idx="2613">
                  <c:v>68730.980567932129</c:v>
                </c:pt>
                <c:pt idx="2614">
                  <c:v>68733.057594299316</c:v>
                </c:pt>
                <c:pt idx="2615">
                  <c:v>68129.134498596177</c:v>
                </c:pt>
                <c:pt idx="2616">
                  <c:v>68728.519729614258</c:v>
                </c:pt>
                <c:pt idx="2617">
                  <c:v>68734.289016723618</c:v>
                </c:pt>
                <c:pt idx="2618">
                  <c:v>69029.289016723618</c:v>
                </c:pt>
                <c:pt idx="2619">
                  <c:v>68983.212234497056</c:v>
                </c:pt>
                <c:pt idx="2620">
                  <c:v>69267.289138793945</c:v>
                </c:pt>
                <c:pt idx="2621">
                  <c:v>69267.289138793945</c:v>
                </c:pt>
                <c:pt idx="2622">
                  <c:v>69269.212234497056</c:v>
                </c:pt>
                <c:pt idx="2623">
                  <c:v>69267.325027465806</c:v>
                </c:pt>
                <c:pt idx="2624">
                  <c:v>69350.785110473633</c:v>
                </c:pt>
                <c:pt idx="2625">
                  <c:v>68037.453079223633</c:v>
                </c:pt>
                <c:pt idx="2626">
                  <c:v>68037.453079223633</c:v>
                </c:pt>
                <c:pt idx="2627">
                  <c:v>67985.529983520508</c:v>
                </c:pt>
                <c:pt idx="2628">
                  <c:v>70292.988311767564</c:v>
                </c:pt>
                <c:pt idx="2629">
                  <c:v>70291.065216064453</c:v>
                </c:pt>
                <c:pt idx="2630">
                  <c:v>70298.009109497056</c:v>
                </c:pt>
                <c:pt idx="2631">
                  <c:v>58684.389205932617</c:v>
                </c:pt>
                <c:pt idx="2632">
                  <c:v>58684.389205932617</c:v>
                </c:pt>
                <c:pt idx="2633">
                  <c:v>58684.389266967773</c:v>
                </c:pt>
                <c:pt idx="2634">
                  <c:v>58684.389205932617</c:v>
                </c:pt>
                <c:pt idx="2635">
                  <c:v>58684.389266967773</c:v>
                </c:pt>
                <c:pt idx="2636">
                  <c:v>58683.565963745117</c:v>
                </c:pt>
                <c:pt idx="2637">
                  <c:v>62496.290512084961</c:v>
                </c:pt>
                <c:pt idx="2638">
                  <c:v>62496.290634155273</c:v>
                </c:pt>
                <c:pt idx="2639">
                  <c:v>67666.753463745117</c:v>
                </c:pt>
                <c:pt idx="2640">
                  <c:v>58328.534530639648</c:v>
                </c:pt>
                <c:pt idx="2641">
                  <c:v>58328.534530639648</c:v>
                </c:pt>
                <c:pt idx="2642">
                  <c:v>58328.534530639648</c:v>
                </c:pt>
                <c:pt idx="2643">
                  <c:v>57957.534530639648</c:v>
                </c:pt>
                <c:pt idx="2644">
                  <c:v>57958.319488525391</c:v>
                </c:pt>
                <c:pt idx="2645">
                  <c:v>57958.319488525391</c:v>
                </c:pt>
                <c:pt idx="2646">
                  <c:v>57958.319427490234</c:v>
                </c:pt>
                <c:pt idx="2647">
                  <c:v>57630.259323120117</c:v>
                </c:pt>
                <c:pt idx="2648">
                  <c:v>57630.259323120117</c:v>
                </c:pt>
                <c:pt idx="2649">
                  <c:v>63774.045394897461</c:v>
                </c:pt>
                <c:pt idx="2650">
                  <c:v>63774.045394897461</c:v>
                </c:pt>
                <c:pt idx="2651">
                  <c:v>64377.114181518555</c:v>
                </c:pt>
                <c:pt idx="2652">
                  <c:v>67859.864608764648</c:v>
                </c:pt>
                <c:pt idx="2653">
                  <c:v>67857.941513061523</c:v>
                </c:pt>
                <c:pt idx="2654">
                  <c:v>70496.994216918945</c:v>
                </c:pt>
                <c:pt idx="2655">
                  <c:v>69671.327331542969</c:v>
                </c:pt>
                <c:pt idx="2656">
                  <c:v>69669.404357910156</c:v>
                </c:pt>
                <c:pt idx="2657">
                  <c:v>70312.20793151854</c:v>
                </c:pt>
                <c:pt idx="2658">
                  <c:v>69659.13005065918</c:v>
                </c:pt>
                <c:pt idx="2659">
                  <c:v>69659.13005065918</c:v>
                </c:pt>
                <c:pt idx="2660">
                  <c:v>69658.24040222168</c:v>
                </c:pt>
                <c:pt idx="2661">
                  <c:v>70402.040725708008</c:v>
                </c:pt>
                <c:pt idx="2662">
                  <c:v>70014.086135864258</c:v>
                </c:pt>
                <c:pt idx="2663">
                  <c:v>69801.808059692368</c:v>
                </c:pt>
                <c:pt idx="2664">
                  <c:v>58597.149230957031</c:v>
                </c:pt>
                <c:pt idx="2665">
                  <c:v>58597.149230957031</c:v>
                </c:pt>
                <c:pt idx="2666">
                  <c:v>69677.597549438477</c:v>
                </c:pt>
                <c:pt idx="2667">
                  <c:v>69572.597450256348</c:v>
                </c:pt>
                <c:pt idx="2668">
                  <c:v>69572.597450256348</c:v>
                </c:pt>
                <c:pt idx="2669">
                  <c:v>69572.597450256348</c:v>
                </c:pt>
                <c:pt idx="2670">
                  <c:v>65760.442687988267</c:v>
                </c:pt>
                <c:pt idx="2671">
                  <c:v>66028.664611816406</c:v>
                </c:pt>
                <c:pt idx="2672">
                  <c:v>66026.741516113267</c:v>
                </c:pt>
                <c:pt idx="2673">
                  <c:v>67135.87419128418</c:v>
                </c:pt>
                <c:pt idx="2674">
                  <c:v>67140.39274597168</c:v>
                </c:pt>
                <c:pt idx="2675">
                  <c:v>67142.31584167479</c:v>
                </c:pt>
                <c:pt idx="2676">
                  <c:v>67142.31584167479</c:v>
                </c:pt>
                <c:pt idx="2677">
                  <c:v>67429.98381042479</c:v>
                </c:pt>
                <c:pt idx="2678">
                  <c:v>66162.82804870604</c:v>
                </c:pt>
                <c:pt idx="2679">
                  <c:v>65538.91203308104</c:v>
                </c:pt>
                <c:pt idx="2680">
                  <c:v>67073.422927856445</c:v>
                </c:pt>
                <c:pt idx="2681">
                  <c:v>66969.312965393066</c:v>
                </c:pt>
                <c:pt idx="2682">
                  <c:v>66969.312965393066</c:v>
                </c:pt>
                <c:pt idx="2683">
                  <c:v>66969.312965393066</c:v>
                </c:pt>
                <c:pt idx="2684">
                  <c:v>66969.312965393066</c:v>
                </c:pt>
                <c:pt idx="2685">
                  <c:v>71871.146072387695</c:v>
                </c:pt>
                <c:pt idx="2686">
                  <c:v>71871.146072387695</c:v>
                </c:pt>
                <c:pt idx="2687">
                  <c:v>72198.646072387695</c:v>
                </c:pt>
                <c:pt idx="2688">
                  <c:v>72198.646072387695</c:v>
                </c:pt>
                <c:pt idx="2689">
                  <c:v>72049.245925903306</c:v>
                </c:pt>
                <c:pt idx="2690">
                  <c:v>72049.246170043945</c:v>
                </c:pt>
                <c:pt idx="2691">
                  <c:v>71987.502273559556</c:v>
                </c:pt>
                <c:pt idx="2692">
                  <c:v>71793.943801879868</c:v>
                </c:pt>
                <c:pt idx="2693">
                  <c:v>70975.812210083008</c:v>
                </c:pt>
                <c:pt idx="2694">
                  <c:v>71109.363113403306</c:v>
                </c:pt>
                <c:pt idx="2695">
                  <c:v>71490.517410278306</c:v>
                </c:pt>
                <c:pt idx="2696">
                  <c:v>70091.342605590806</c:v>
                </c:pt>
                <c:pt idx="2697">
                  <c:v>68368.666091918945</c:v>
                </c:pt>
                <c:pt idx="2698">
                  <c:v>67406.019363403306</c:v>
                </c:pt>
                <c:pt idx="2699">
                  <c:v>67504.597000122056</c:v>
                </c:pt>
                <c:pt idx="2700">
                  <c:v>71198.880203247056</c:v>
                </c:pt>
                <c:pt idx="2701">
                  <c:v>71200.803298950195</c:v>
                </c:pt>
                <c:pt idx="2702">
                  <c:v>71202.726150512695</c:v>
                </c:pt>
                <c:pt idx="2703">
                  <c:v>70881.572341918945</c:v>
                </c:pt>
                <c:pt idx="2704">
                  <c:v>70885.418533325195</c:v>
                </c:pt>
                <c:pt idx="2705">
                  <c:v>70613.264724731445</c:v>
                </c:pt>
                <c:pt idx="2706">
                  <c:v>70417.98762512207</c:v>
                </c:pt>
                <c:pt idx="2707">
                  <c:v>70610.910659790025</c:v>
                </c:pt>
                <c:pt idx="2708">
                  <c:v>70106.293106079087</c:v>
                </c:pt>
                <c:pt idx="2709">
                  <c:v>70106.293106079087</c:v>
                </c:pt>
                <c:pt idx="2710">
                  <c:v>69418.293472290025</c:v>
                </c:pt>
                <c:pt idx="2711">
                  <c:v>70137.936904907227</c:v>
                </c:pt>
                <c:pt idx="2712">
                  <c:v>69646.844009399414</c:v>
                </c:pt>
                <c:pt idx="2713">
                  <c:v>68363.005813598618</c:v>
                </c:pt>
                <c:pt idx="2714">
                  <c:v>69419.037384033203</c:v>
                </c:pt>
                <c:pt idx="2715">
                  <c:v>63457.873947143555</c:v>
                </c:pt>
                <c:pt idx="2716">
                  <c:v>63470.79704284668</c:v>
                </c:pt>
                <c:pt idx="2717">
                  <c:v>63472.841171264648</c:v>
                </c:pt>
                <c:pt idx="2718">
                  <c:v>63755.841171264648</c:v>
                </c:pt>
                <c:pt idx="2719">
                  <c:v>63757.764144897461</c:v>
                </c:pt>
                <c:pt idx="2720">
                  <c:v>64124.905075073242</c:v>
                </c:pt>
                <c:pt idx="2721">
                  <c:v>64122.188522338867</c:v>
                </c:pt>
                <c:pt idx="2722">
                  <c:v>64187.189559936523</c:v>
                </c:pt>
                <c:pt idx="2723">
                  <c:v>65046.035751342773</c:v>
                </c:pt>
                <c:pt idx="2724">
                  <c:v>65042.189498901367</c:v>
                </c:pt>
                <c:pt idx="2725">
                  <c:v>65944.039657592773</c:v>
                </c:pt>
                <c:pt idx="2726">
                  <c:v>65942.116561889648</c:v>
                </c:pt>
                <c:pt idx="2727">
                  <c:v>65945.962631225586</c:v>
                </c:pt>
                <c:pt idx="2728">
                  <c:v>65944.039535522461</c:v>
                </c:pt>
                <c:pt idx="2729">
                  <c:v>65648.345321655273</c:v>
                </c:pt>
                <c:pt idx="2730">
                  <c:v>60033.384399414063</c:v>
                </c:pt>
                <c:pt idx="2731">
                  <c:v>65358.389205932617</c:v>
                </c:pt>
                <c:pt idx="2732">
                  <c:v>65358.182235717773</c:v>
                </c:pt>
                <c:pt idx="2733">
                  <c:v>65358.182174682617</c:v>
                </c:pt>
                <c:pt idx="2734">
                  <c:v>65358.182113647461</c:v>
                </c:pt>
                <c:pt idx="2735">
                  <c:v>65926.682113647461</c:v>
                </c:pt>
                <c:pt idx="2736">
                  <c:v>65926.682235717773</c:v>
                </c:pt>
                <c:pt idx="2737">
                  <c:v>65555.477035522461</c:v>
                </c:pt>
                <c:pt idx="2738">
                  <c:v>67479.483932495117</c:v>
                </c:pt>
                <c:pt idx="2739">
                  <c:v>67479.019027709961</c:v>
                </c:pt>
                <c:pt idx="2740">
                  <c:v>67415.99674987793</c:v>
                </c:pt>
                <c:pt idx="2741">
                  <c:v>67415.99674987793</c:v>
                </c:pt>
                <c:pt idx="2742">
                  <c:v>66780.457565307617</c:v>
                </c:pt>
                <c:pt idx="2743">
                  <c:v>66173.118637084961</c:v>
                </c:pt>
                <c:pt idx="2744">
                  <c:v>70788.661735534668</c:v>
                </c:pt>
                <c:pt idx="2745">
                  <c:v>70943.370681762695</c:v>
                </c:pt>
                <c:pt idx="2746">
                  <c:v>70941.447708129868</c:v>
                </c:pt>
                <c:pt idx="2747">
                  <c:v>68039.748069763169</c:v>
                </c:pt>
                <c:pt idx="2748">
                  <c:v>68005.348411560059</c:v>
                </c:pt>
                <c:pt idx="2749">
                  <c:v>68903.375755310059</c:v>
                </c:pt>
                <c:pt idx="2750">
                  <c:v>71195.689895629868</c:v>
                </c:pt>
                <c:pt idx="2751">
                  <c:v>71630.690017700195</c:v>
                </c:pt>
                <c:pt idx="2752">
                  <c:v>70025.385696411133</c:v>
                </c:pt>
                <c:pt idx="2753">
                  <c:v>69742.19758605957</c:v>
                </c:pt>
                <c:pt idx="2754">
                  <c:v>68806.001052856445</c:v>
                </c:pt>
                <c:pt idx="2755">
                  <c:v>69904.825027465806</c:v>
                </c:pt>
                <c:pt idx="2756">
                  <c:v>69886.379470825195</c:v>
                </c:pt>
                <c:pt idx="2757">
                  <c:v>71602.74528503418</c:v>
                </c:pt>
                <c:pt idx="2758">
                  <c:v>71583.791717529282</c:v>
                </c:pt>
                <c:pt idx="2759">
                  <c:v>71364.070770263672</c:v>
                </c:pt>
                <c:pt idx="2760">
                  <c:v>67565.928833007798</c:v>
                </c:pt>
                <c:pt idx="2761">
                  <c:v>68388.675170898438</c:v>
                </c:pt>
                <c:pt idx="2762">
                  <c:v>69560.173171997056</c:v>
                </c:pt>
                <c:pt idx="2763">
                  <c:v>69929.485916137695</c:v>
                </c:pt>
                <c:pt idx="2764">
                  <c:v>68837.931472778306</c:v>
                </c:pt>
                <c:pt idx="2765">
                  <c:v>68743.531570434556</c:v>
                </c:pt>
                <c:pt idx="2766">
                  <c:v>68745.454666137695</c:v>
                </c:pt>
                <c:pt idx="2767">
                  <c:v>68745.454666137695</c:v>
                </c:pt>
                <c:pt idx="2768">
                  <c:v>68508.222732543945</c:v>
                </c:pt>
                <c:pt idx="2769">
                  <c:v>69042.147537231445</c:v>
                </c:pt>
                <c:pt idx="2770">
                  <c:v>69142.470535278306</c:v>
                </c:pt>
                <c:pt idx="2771">
                  <c:v>69140.058425903306</c:v>
                </c:pt>
                <c:pt idx="2772">
                  <c:v>69140.058425903306</c:v>
                </c:pt>
                <c:pt idx="2773">
                  <c:v>69643.259109497056</c:v>
                </c:pt>
                <c:pt idx="2774">
                  <c:v>70352.059158325195</c:v>
                </c:pt>
                <c:pt idx="2775">
                  <c:v>70310.180252075195</c:v>
                </c:pt>
                <c:pt idx="2776">
                  <c:v>70597.896514892564</c:v>
                </c:pt>
                <c:pt idx="2777">
                  <c:v>70602.689483642564</c:v>
                </c:pt>
                <c:pt idx="2778">
                  <c:v>70601.033966064453</c:v>
                </c:pt>
                <c:pt idx="2779">
                  <c:v>71483.335281372056</c:v>
                </c:pt>
                <c:pt idx="2780">
                  <c:v>56918.231430053711</c:v>
                </c:pt>
                <c:pt idx="2781">
                  <c:v>57851.368698120117</c:v>
                </c:pt>
                <c:pt idx="2782">
                  <c:v>57851.368698120117</c:v>
                </c:pt>
                <c:pt idx="2783">
                  <c:v>57851.368637084961</c:v>
                </c:pt>
                <c:pt idx="2784">
                  <c:v>57851.368698120117</c:v>
                </c:pt>
                <c:pt idx="2785">
                  <c:v>57851.368698120117</c:v>
                </c:pt>
                <c:pt idx="2786">
                  <c:v>57775.368698120117</c:v>
                </c:pt>
                <c:pt idx="2787">
                  <c:v>61930.570907592773</c:v>
                </c:pt>
                <c:pt idx="2788">
                  <c:v>61930.570785522461</c:v>
                </c:pt>
                <c:pt idx="2789">
                  <c:v>68663.916549682617</c:v>
                </c:pt>
                <c:pt idx="2790">
                  <c:v>68212.603591918945</c:v>
                </c:pt>
                <c:pt idx="2791">
                  <c:v>70495.024002075195</c:v>
                </c:pt>
                <c:pt idx="2792">
                  <c:v>70495.024002075195</c:v>
                </c:pt>
                <c:pt idx="2793">
                  <c:v>58229.860641479492</c:v>
                </c:pt>
                <c:pt idx="2794">
                  <c:v>58229.860702514648</c:v>
                </c:pt>
                <c:pt idx="2795">
                  <c:v>58229.860702514648</c:v>
                </c:pt>
                <c:pt idx="2796">
                  <c:v>58040.019027709961</c:v>
                </c:pt>
                <c:pt idx="2797">
                  <c:v>58040.019027709961</c:v>
                </c:pt>
                <c:pt idx="2798">
                  <c:v>58040.019027709961</c:v>
                </c:pt>
                <c:pt idx="2799">
                  <c:v>58040.019027709961</c:v>
                </c:pt>
                <c:pt idx="2800">
                  <c:v>58103.685897827148</c:v>
                </c:pt>
                <c:pt idx="2801">
                  <c:v>66171.879440307617</c:v>
                </c:pt>
                <c:pt idx="2802">
                  <c:v>66171.879501342773</c:v>
                </c:pt>
                <c:pt idx="2803">
                  <c:v>66171.879379272461</c:v>
                </c:pt>
                <c:pt idx="2804">
                  <c:v>66171.879501342773</c:v>
                </c:pt>
                <c:pt idx="2805">
                  <c:v>69308.21955871582</c:v>
                </c:pt>
                <c:pt idx="2806">
                  <c:v>68916.41877746582</c:v>
                </c:pt>
                <c:pt idx="2807">
                  <c:v>69308.21955871582</c:v>
                </c:pt>
                <c:pt idx="2808">
                  <c:v>69308.21955871582</c:v>
                </c:pt>
                <c:pt idx="2809">
                  <c:v>69308.21955871582</c:v>
                </c:pt>
                <c:pt idx="2810">
                  <c:v>69333.634231567383</c:v>
                </c:pt>
                <c:pt idx="2811">
                  <c:v>70035.25178527832</c:v>
                </c:pt>
                <c:pt idx="2812">
                  <c:v>70035.25178527832</c:v>
                </c:pt>
                <c:pt idx="2813">
                  <c:v>70035.25178527832</c:v>
                </c:pt>
                <c:pt idx="2814">
                  <c:v>70035.25178527832</c:v>
                </c:pt>
                <c:pt idx="2815">
                  <c:v>70089.921340942383</c:v>
                </c:pt>
                <c:pt idx="2816">
                  <c:v>67205.475143432617</c:v>
                </c:pt>
                <c:pt idx="2817">
                  <c:v>67205.597213745117</c:v>
                </c:pt>
                <c:pt idx="2818">
                  <c:v>67205.582550048828</c:v>
                </c:pt>
                <c:pt idx="2819">
                  <c:v>65392.570022583001</c:v>
                </c:pt>
                <c:pt idx="2820">
                  <c:v>69319.02180480957</c:v>
                </c:pt>
                <c:pt idx="2821">
                  <c:v>68948.02180480957</c:v>
                </c:pt>
                <c:pt idx="2822">
                  <c:v>68948.02180480957</c:v>
                </c:pt>
                <c:pt idx="2823">
                  <c:v>68948.02180480957</c:v>
                </c:pt>
                <c:pt idx="2824">
                  <c:v>68660.02180480957</c:v>
                </c:pt>
                <c:pt idx="2825">
                  <c:v>68093.695755004883</c:v>
                </c:pt>
                <c:pt idx="2826">
                  <c:v>68093.69563293457</c:v>
                </c:pt>
                <c:pt idx="2827">
                  <c:v>69220.56135559082</c:v>
                </c:pt>
                <c:pt idx="2828">
                  <c:v>69220.56135559082</c:v>
                </c:pt>
                <c:pt idx="2829">
                  <c:v>69220.56135559082</c:v>
                </c:pt>
                <c:pt idx="2830">
                  <c:v>69095.06135559082</c:v>
                </c:pt>
                <c:pt idx="2831">
                  <c:v>69288.780715942383</c:v>
                </c:pt>
                <c:pt idx="2832">
                  <c:v>68463.120468139648</c:v>
                </c:pt>
                <c:pt idx="2833">
                  <c:v>68463.105743408203</c:v>
                </c:pt>
                <c:pt idx="2834">
                  <c:v>67899.496170043945</c:v>
                </c:pt>
                <c:pt idx="2835">
                  <c:v>69719.457595825195</c:v>
                </c:pt>
                <c:pt idx="2836">
                  <c:v>70023.974487304688</c:v>
                </c:pt>
                <c:pt idx="2837">
                  <c:v>71454.164627075195</c:v>
                </c:pt>
                <c:pt idx="2838">
                  <c:v>71454.164627075195</c:v>
                </c:pt>
                <c:pt idx="2839">
                  <c:v>66485.529251098633</c:v>
                </c:pt>
                <c:pt idx="2840">
                  <c:v>70296.997146606445</c:v>
                </c:pt>
                <c:pt idx="2841">
                  <c:v>65733.293563842773</c:v>
                </c:pt>
                <c:pt idx="2842">
                  <c:v>65733.293441772461</c:v>
                </c:pt>
                <c:pt idx="2843">
                  <c:v>65733.293441772461</c:v>
                </c:pt>
                <c:pt idx="2844">
                  <c:v>65733.293502807617</c:v>
                </c:pt>
                <c:pt idx="2845">
                  <c:v>65455.293502807617</c:v>
                </c:pt>
                <c:pt idx="2846">
                  <c:v>65706.758304595947</c:v>
                </c:pt>
                <c:pt idx="2847">
                  <c:v>65706.758182525635</c:v>
                </c:pt>
                <c:pt idx="2848">
                  <c:v>65706.758304595947</c:v>
                </c:pt>
                <c:pt idx="2849">
                  <c:v>68280.459465026855</c:v>
                </c:pt>
                <c:pt idx="2850">
                  <c:v>63166.060867309556</c:v>
                </c:pt>
                <c:pt idx="2851">
                  <c:v>63166.060867309556</c:v>
                </c:pt>
                <c:pt idx="2852">
                  <c:v>63166.060867309556</c:v>
                </c:pt>
                <c:pt idx="2853">
                  <c:v>63164.137771606423</c:v>
                </c:pt>
                <c:pt idx="2854">
                  <c:v>61603.482940673814</c:v>
                </c:pt>
                <c:pt idx="2855">
                  <c:v>61681.959747314431</c:v>
                </c:pt>
                <c:pt idx="2856">
                  <c:v>63141.761505126946</c:v>
                </c:pt>
                <c:pt idx="2857">
                  <c:v>63618.662384033196</c:v>
                </c:pt>
                <c:pt idx="2858">
                  <c:v>63153.038360595696</c:v>
                </c:pt>
                <c:pt idx="2859">
                  <c:v>64775.042022705064</c:v>
                </c:pt>
                <c:pt idx="2860">
                  <c:v>64847.942169189446</c:v>
                </c:pt>
                <c:pt idx="2861">
                  <c:v>64617.842681884758</c:v>
                </c:pt>
                <c:pt idx="2862">
                  <c:v>64820.792877197258</c:v>
                </c:pt>
                <c:pt idx="2863">
                  <c:v>64678.792510986314</c:v>
                </c:pt>
                <c:pt idx="2864">
                  <c:v>63591.091461181633</c:v>
                </c:pt>
                <c:pt idx="2865">
                  <c:v>69096.275978088379</c:v>
                </c:pt>
                <c:pt idx="2866">
                  <c:v>68829.353248596177</c:v>
                </c:pt>
                <c:pt idx="2867">
                  <c:v>69491.430152893066</c:v>
                </c:pt>
                <c:pt idx="2868">
                  <c:v>69380.907081603989</c:v>
                </c:pt>
                <c:pt idx="2869">
                  <c:v>70763.217117309556</c:v>
                </c:pt>
                <c:pt idx="2870">
                  <c:v>70765.767166137695</c:v>
                </c:pt>
                <c:pt idx="2871">
                  <c:v>70763.844070434556</c:v>
                </c:pt>
                <c:pt idx="2872">
                  <c:v>70763.843948364258</c:v>
                </c:pt>
                <c:pt idx="2873">
                  <c:v>70765.767044067368</c:v>
                </c:pt>
                <c:pt idx="2874">
                  <c:v>70765.767166137695</c:v>
                </c:pt>
                <c:pt idx="2875">
                  <c:v>69285.407913208008</c:v>
                </c:pt>
                <c:pt idx="2876">
                  <c:v>70319.132461547837</c:v>
                </c:pt>
                <c:pt idx="2877">
                  <c:v>56196.984725952148</c:v>
                </c:pt>
                <c:pt idx="2878">
                  <c:v>56452.986740112305</c:v>
                </c:pt>
                <c:pt idx="2879">
                  <c:v>56419.387191772461</c:v>
                </c:pt>
                <c:pt idx="2880">
                  <c:v>71534.104202270508</c:v>
                </c:pt>
                <c:pt idx="2881">
                  <c:v>71536.027297973618</c:v>
                </c:pt>
                <c:pt idx="2882">
                  <c:v>71488.950515747056</c:v>
                </c:pt>
                <c:pt idx="2883">
                  <c:v>72104.698928833008</c:v>
                </c:pt>
                <c:pt idx="2884">
                  <c:v>72108.545120239258</c:v>
                </c:pt>
                <c:pt idx="2885">
                  <c:v>71741.098464965806</c:v>
                </c:pt>
                <c:pt idx="2886">
                  <c:v>71002.513809204087</c:v>
                </c:pt>
                <c:pt idx="2887">
                  <c:v>71002.513809204087</c:v>
                </c:pt>
                <c:pt idx="2888">
                  <c:v>71028.513687133775</c:v>
                </c:pt>
                <c:pt idx="2889">
                  <c:v>70659.406021118164</c:v>
                </c:pt>
                <c:pt idx="2890">
                  <c:v>70056.906021118164</c:v>
                </c:pt>
                <c:pt idx="2891">
                  <c:v>68591.498382568359</c:v>
                </c:pt>
                <c:pt idx="2892">
                  <c:v>68541.652435302734</c:v>
                </c:pt>
                <c:pt idx="2893">
                  <c:v>63990.764724731438</c:v>
                </c:pt>
                <c:pt idx="2894">
                  <c:v>57796.121078491211</c:v>
                </c:pt>
                <c:pt idx="2895">
                  <c:v>68872.300827026367</c:v>
                </c:pt>
                <c:pt idx="2896">
                  <c:v>68872.300827026367</c:v>
                </c:pt>
                <c:pt idx="2897">
                  <c:v>69114.300827026367</c:v>
                </c:pt>
                <c:pt idx="2898">
                  <c:v>69768.672561645508</c:v>
                </c:pt>
                <c:pt idx="2899">
                  <c:v>69376.871780395508</c:v>
                </c:pt>
                <c:pt idx="2900">
                  <c:v>69440.538650512695</c:v>
                </c:pt>
                <c:pt idx="2901">
                  <c:v>68335.339431762695</c:v>
                </c:pt>
                <c:pt idx="2902">
                  <c:v>68933.243240356445</c:v>
                </c:pt>
                <c:pt idx="2903">
                  <c:v>67805.65568542479</c:v>
                </c:pt>
                <c:pt idx="2904">
                  <c:v>67916.578872680664</c:v>
                </c:pt>
                <c:pt idx="2905">
                  <c:v>68228.579116821275</c:v>
                </c:pt>
                <c:pt idx="2906">
                  <c:v>68215.732925415025</c:v>
                </c:pt>
                <c:pt idx="2907">
                  <c:v>70718.539260864258</c:v>
                </c:pt>
                <c:pt idx="2908">
                  <c:v>64495.193923950188</c:v>
                </c:pt>
                <c:pt idx="2909">
                  <c:v>62807.023422241211</c:v>
                </c:pt>
                <c:pt idx="2910">
                  <c:v>56064.987655639648</c:v>
                </c:pt>
                <c:pt idx="2911">
                  <c:v>56064.987655639648</c:v>
                </c:pt>
                <c:pt idx="2912">
                  <c:v>56064.987655639648</c:v>
                </c:pt>
                <c:pt idx="2913">
                  <c:v>56068.987655639648</c:v>
                </c:pt>
                <c:pt idx="2914">
                  <c:v>56503.948577880859</c:v>
                </c:pt>
                <c:pt idx="2915">
                  <c:v>56503.948638916016</c:v>
                </c:pt>
                <c:pt idx="2916">
                  <c:v>56494.948577880859</c:v>
                </c:pt>
                <c:pt idx="2917">
                  <c:v>56314.388290405273</c:v>
                </c:pt>
                <c:pt idx="2918">
                  <c:v>56457.388290405273</c:v>
                </c:pt>
                <c:pt idx="2919">
                  <c:v>62378.043563842773</c:v>
                </c:pt>
                <c:pt idx="2920">
                  <c:v>62060.889877319336</c:v>
                </c:pt>
                <c:pt idx="2921">
                  <c:v>62058.966720581055</c:v>
                </c:pt>
                <c:pt idx="2922">
                  <c:v>61955.889652252197</c:v>
                </c:pt>
                <c:pt idx="2923">
                  <c:v>66676.289413452148</c:v>
                </c:pt>
                <c:pt idx="2924">
                  <c:v>66547.032760620117</c:v>
                </c:pt>
                <c:pt idx="2925">
                  <c:v>68556.496231079087</c:v>
                </c:pt>
                <c:pt idx="2926">
                  <c:v>67543.45622253418</c:v>
                </c:pt>
                <c:pt idx="2927">
                  <c:v>68467.133865356445</c:v>
                </c:pt>
                <c:pt idx="2928">
                  <c:v>68467.133865356445</c:v>
                </c:pt>
                <c:pt idx="2929">
                  <c:v>68467.133865356445</c:v>
                </c:pt>
                <c:pt idx="2930">
                  <c:v>64930.414779663086</c:v>
                </c:pt>
                <c:pt idx="2931">
                  <c:v>64928.491683959961</c:v>
                </c:pt>
                <c:pt idx="2932">
                  <c:v>64964.645553588867</c:v>
                </c:pt>
                <c:pt idx="2933">
                  <c:v>71221.358383178711</c:v>
                </c:pt>
                <c:pt idx="2934">
                  <c:v>71221.358383178711</c:v>
                </c:pt>
                <c:pt idx="2935">
                  <c:v>70686.695877075195</c:v>
                </c:pt>
                <c:pt idx="2936">
                  <c:v>70686.695877075195</c:v>
                </c:pt>
                <c:pt idx="2937">
                  <c:v>67992.836990356445</c:v>
                </c:pt>
                <c:pt idx="2938">
                  <c:v>67992.836990356445</c:v>
                </c:pt>
                <c:pt idx="2939">
                  <c:v>68291.836990356445</c:v>
                </c:pt>
                <c:pt idx="2940">
                  <c:v>70476.235305786118</c:v>
                </c:pt>
                <c:pt idx="2941">
                  <c:v>69982.714431762695</c:v>
                </c:pt>
                <c:pt idx="2942">
                  <c:v>70032.714553833008</c:v>
                </c:pt>
                <c:pt idx="2943">
                  <c:v>70579.474685668945</c:v>
                </c:pt>
                <c:pt idx="2944">
                  <c:v>70577.551589965806</c:v>
                </c:pt>
                <c:pt idx="2945">
                  <c:v>70500.897033691406</c:v>
                </c:pt>
                <c:pt idx="2946">
                  <c:v>70500.897033691406</c:v>
                </c:pt>
                <c:pt idx="2947">
                  <c:v>70505.697052001953</c:v>
                </c:pt>
                <c:pt idx="2948">
                  <c:v>70500.282989501953</c:v>
                </c:pt>
                <c:pt idx="2949">
                  <c:v>70495.679473876953</c:v>
                </c:pt>
                <c:pt idx="2950">
                  <c:v>69351.301910400376</c:v>
                </c:pt>
                <c:pt idx="2951">
                  <c:v>69299.378692626953</c:v>
                </c:pt>
                <c:pt idx="2952">
                  <c:v>69095.225006103516</c:v>
                </c:pt>
                <c:pt idx="2953">
                  <c:v>68061.379302978516</c:v>
                </c:pt>
                <c:pt idx="2954">
                  <c:v>66584.293533325195</c:v>
                </c:pt>
                <c:pt idx="2955">
                  <c:v>67621.793670654297</c:v>
                </c:pt>
                <c:pt idx="2956">
                  <c:v>68955.319656372056</c:v>
                </c:pt>
                <c:pt idx="2957">
                  <c:v>70266.536697387695</c:v>
                </c:pt>
                <c:pt idx="2958">
                  <c:v>70264.613601684556</c:v>
                </c:pt>
                <c:pt idx="2959">
                  <c:v>70227.598205566406</c:v>
                </c:pt>
                <c:pt idx="2960">
                  <c:v>70373.598327636719</c:v>
                </c:pt>
                <c:pt idx="2961">
                  <c:v>70378.398223876953</c:v>
                </c:pt>
                <c:pt idx="2962">
                  <c:v>70374.532135009766</c:v>
                </c:pt>
                <c:pt idx="2963">
                  <c:v>70374.532135009766</c:v>
                </c:pt>
                <c:pt idx="2964">
                  <c:v>70834.532135009766</c:v>
                </c:pt>
                <c:pt idx="2965">
                  <c:v>70888.378204345703</c:v>
                </c:pt>
                <c:pt idx="2966">
                  <c:v>70884.532135009766</c:v>
                </c:pt>
                <c:pt idx="2967">
                  <c:v>60876.701644897461</c:v>
                </c:pt>
                <c:pt idx="2968">
                  <c:v>62871.794425964355</c:v>
                </c:pt>
                <c:pt idx="2969">
                  <c:v>62871.794486999512</c:v>
                </c:pt>
                <c:pt idx="2970">
                  <c:v>68913.394119262695</c:v>
                </c:pt>
                <c:pt idx="2971">
                  <c:v>68298.570877075195</c:v>
                </c:pt>
                <c:pt idx="2972">
                  <c:v>69808.007766723633</c:v>
                </c:pt>
                <c:pt idx="2973">
                  <c:v>69818.344924926743</c:v>
                </c:pt>
                <c:pt idx="2974">
                  <c:v>69556.821731567383</c:v>
                </c:pt>
                <c:pt idx="2975">
                  <c:v>68231.612503051743</c:v>
                </c:pt>
                <c:pt idx="2976">
                  <c:v>69003.31282043457</c:v>
                </c:pt>
                <c:pt idx="2977">
                  <c:v>68752.33772277832</c:v>
                </c:pt>
                <c:pt idx="2978">
                  <c:v>67882.89143371582</c:v>
                </c:pt>
                <c:pt idx="2979">
                  <c:v>69894.116622924805</c:v>
                </c:pt>
                <c:pt idx="2980">
                  <c:v>70475.164520263672</c:v>
                </c:pt>
                <c:pt idx="2981">
                  <c:v>70097.267791748047</c:v>
                </c:pt>
                <c:pt idx="2982">
                  <c:v>70356.190643310547</c:v>
                </c:pt>
                <c:pt idx="2983">
                  <c:v>70790.267303466797</c:v>
                </c:pt>
                <c:pt idx="2984">
                  <c:v>70363.267059326172</c:v>
                </c:pt>
                <c:pt idx="2985">
                  <c:v>69092.170730590806</c:v>
                </c:pt>
                <c:pt idx="2986">
                  <c:v>69118.425369262695</c:v>
                </c:pt>
                <c:pt idx="2987">
                  <c:v>69168.425369262695</c:v>
                </c:pt>
                <c:pt idx="2988">
                  <c:v>69010.203994750977</c:v>
                </c:pt>
                <c:pt idx="2989">
                  <c:v>69004.413772583008</c:v>
                </c:pt>
                <c:pt idx="2990">
                  <c:v>68372.668334960938</c:v>
                </c:pt>
                <c:pt idx="2991">
                  <c:v>68372.668334960938</c:v>
                </c:pt>
                <c:pt idx="2992">
                  <c:v>68377.468353271484</c:v>
                </c:pt>
                <c:pt idx="2993">
                  <c:v>68114.468353271484</c:v>
                </c:pt>
                <c:pt idx="2994">
                  <c:v>68114.468353271484</c:v>
                </c:pt>
                <c:pt idx="2995">
                  <c:v>68614.930267333984</c:v>
                </c:pt>
                <c:pt idx="2996">
                  <c:v>69383.129608154297</c:v>
                </c:pt>
                <c:pt idx="2997">
                  <c:v>69705.776519775391</c:v>
                </c:pt>
                <c:pt idx="2998">
                  <c:v>69701.930389404297</c:v>
                </c:pt>
                <c:pt idx="2999">
                  <c:v>61581.515487670898</c:v>
                </c:pt>
                <c:pt idx="3000">
                  <c:v>60026.599182128906</c:v>
                </c:pt>
                <c:pt idx="3001">
                  <c:v>65215.191879272461</c:v>
                </c:pt>
                <c:pt idx="3002">
                  <c:v>65215.192001342773</c:v>
                </c:pt>
                <c:pt idx="3003">
                  <c:v>65215.191879272461</c:v>
                </c:pt>
                <c:pt idx="3004">
                  <c:v>64852.191898345947</c:v>
                </c:pt>
                <c:pt idx="3005">
                  <c:v>65420.691837310791</c:v>
                </c:pt>
                <c:pt idx="3006">
                  <c:v>65734.060916900635</c:v>
                </c:pt>
                <c:pt idx="3007">
                  <c:v>65733.791507720947</c:v>
                </c:pt>
                <c:pt idx="3008">
                  <c:v>65733.791446685791</c:v>
                </c:pt>
                <c:pt idx="3009">
                  <c:v>65838.791488647461</c:v>
                </c:pt>
                <c:pt idx="3010">
                  <c:v>65838.791610717773</c:v>
                </c:pt>
                <c:pt idx="3011">
                  <c:v>65382.792526245117</c:v>
                </c:pt>
                <c:pt idx="3012">
                  <c:v>65105.697738647461</c:v>
                </c:pt>
                <c:pt idx="3013">
                  <c:v>67799.175651550293</c:v>
                </c:pt>
                <c:pt idx="3014">
                  <c:v>67174.08177947998</c:v>
                </c:pt>
                <c:pt idx="3015">
                  <c:v>70377.122024536133</c:v>
                </c:pt>
                <c:pt idx="3016">
                  <c:v>70377.122024536133</c:v>
                </c:pt>
                <c:pt idx="3017">
                  <c:v>70377.122024536133</c:v>
                </c:pt>
                <c:pt idx="3018">
                  <c:v>70185.78889465332</c:v>
                </c:pt>
                <c:pt idx="3019">
                  <c:v>70461.400833129883</c:v>
                </c:pt>
                <c:pt idx="3020">
                  <c:v>70364.78889465332</c:v>
                </c:pt>
                <c:pt idx="3021">
                  <c:v>70364.78889465332</c:v>
                </c:pt>
                <c:pt idx="3022">
                  <c:v>70364.78889465332</c:v>
                </c:pt>
                <c:pt idx="3023">
                  <c:v>70364.78889465332</c:v>
                </c:pt>
                <c:pt idx="3024">
                  <c:v>70373.033645629883</c:v>
                </c:pt>
                <c:pt idx="3025">
                  <c:v>63270.311996459961</c:v>
                </c:pt>
                <c:pt idx="3026">
                  <c:v>63270.312118530273</c:v>
                </c:pt>
                <c:pt idx="3027">
                  <c:v>68124.441879272461</c:v>
                </c:pt>
                <c:pt idx="3028">
                  <c:v>68124.441940307617</c:v>
                </c:pt>
                <c:pt idx="3029">
                  <c:v>68124.427215576172</c:v>
                </c:pt>
                <c:pt idx="3030">
                  <c:v>66695.142288208008</c:v>
                </c:pt>
                <c:pt idx="3031">
                  <c:v>66691.296096801758</c:v>
                </c:pt>
                <c:pt idx="3032">
                  <c:v>66695.695907592773</c:v>
                </c:pt>
                <c:pt idx="3033">
                  <c:v>66695.69596862793</c:v>
                </c:pt>
                <c:pt idx="3034">
                  <c:v>66591.192947387695</c:v>
                </c:pt>
                <c:pt idx="3035">
                  <c:v>66591.192947387695</c:v>
                </c:pt>
                <c:pt idx="3036">
                  <c:v>66591.192947387695</c:v>
                </c:pt>
                <c:pt idx="3037">
                  <c:v>66482.378463745117</c:v>
                </c:pt>
                <c:pt idx="3038">
                  <c:v>68477.903305053711</c:v>
                </c:pt>
                <c:pt idx="3039">
                  <c:v>68477.903305053711</c:v>
                </c:pt>
                <c:pt idx="3040">
                  <c:v>68106.903305053711</c:v>
                </c:pt>
                <c:pt idx="3041">
                  <c:v>68106.903305053711</c:v>
                </c:pt>
                <c:pt idx="3042">
                  <c:v>69088.346267700195</c:v>
                </c:pt>
                <c:pt idx="3043">
                  <c:v>68717.346267700195</c:v>
                </c:pt>
                <c:pt idx="3044">
                  <c:v>69967.747146606445</c:v>
                </c:pt>
                <c:pt idx="3045">
                  <c:v>68730.136810302734</c:v>
                </c:pt>
                <c:pt idx="3046">
                  <c:v>68736.536758422837</c:v>
                </c:pt>
                <c:pt idx="3047">
                  <c:v>68736.682449340806</c:v>
                </c:pt>
                <c:pt idx="3048">
                  <c:v>68635.159439086914</c:v>
                </c:pt>
                <c:pt idx="3049">
                  <c:v>69657.628150939927</c:v>
                </c:pt>
                <c:pt idx="3050">
                  <c:v>69537.128395080566</c:v>
                </c:pt>
                <c:pt idx="3051">
                  <c:v>70059.582984924316</c:v>
                </c:pt>
                <c:pt idx="3052">
                  <c:v>69773.459449768066</c:v>
                </c:pt>
                <c:pt idx="3053">
                  <c:v>70703.268875122056</c:v>
                </c:pt>
                <c:pt idx="3054">
                  <c:v>70703.269485473618</c:v>
                </c:pt>
                <c:pt idx="3055">
                  <c:v>70709.833328247056</c:v>
                </c:pt>
                <c:pt idx="3056">
                  <c:v>70976.660232543945</c:v>
                </c:pt>
                <c:pt idx="3057">
                  <c:v>71187.660232543945</c:v>
                </c:pt>
                <c:pt idx="3058">
                  <c:v>72019.134109497056</c:v>
                </c:pt>
                <c:pt idx="3059">
                  <c:v>70988.633132934556</c:v>
                </c:pt>
                <c:pt idx="3060">
                  <c:v>67603.487869262695</c:v>
                </c:pt>
                <c:pt idx="3061">
                  <c:v>68000.228591918945</c:v>
                </c:pt>
                <c:pt idx="3062">
                  <c:v>67797.292556762695</c:v>
                </c:pt>
                <c:pt idx="3063">
                  <c:v>67797.292617797852</c:v>
                </c:pt>
                <c:pt idx="3064">
                  <c:v>67797.292556762695</c:v>
                </c:pt>
                <c:pt idx="3065">
                  <c:v>70260.496658325195</c:v>
                </c:pt>
                <c:pt idx="3066">
                  <c:v>68811.296463012695</c:v>
                </c:pt>
                <c:pt idx="3067">
                  <c:v>68066.495681762695</c:v>
                </c:pt>
                <c:pt idx="3068">
                  <c:v>68066.495681762695</c:v>
                </c:pt>
                <c:pt idx="3069">
                  <c:v>67970.836624145508</c:v>
                </c:pt>
                <c:pt idx="3070">
                  <c:v>57669.849594116211</c:v>
                </c:pt>
                <c:pt idx="3071">
                  <c:v>57669.849655151367</c:v>
                </c:pt>
                <c:pt idx="3072">
                  <c:v>62058.640670776367</c:v>
                </c:pt>
                <c:pt idx="3073">
                  <c:v>66088.248123168945</c:v>
                </c:pt>
                <c:pt idx="3074">
                  <c:v>65793.746170043945</c:v>
                </c:pt>
                <c:pt idx="3075">
                  <c:v>69904.954055786133</c:v>
                </c:pt>
                <c:pt idx="3076">
                  <c:v>69580.953933715806</c:v>
                </c:pt>
                <c:pt idx="3077">
                  <c:v>70562.377517700195</c:v>
                </c:pt>
                <c:pt idx="3078">
                  <c:v>70560.454666137695</c:v>
                </c:pt>
                <c:pt idx="3079">
                  <c:v>69837.377517700195</c:v>
                </c:pt>
                <c:pt idx="3080">
                  <c:v>69740.454544067368</c:v>
                </c:pt>
                <c:pt idx="3081">
                  <c:v>69794.663543701172</c:v>
                </c:pt>
                <c:pt idx="3082">
                  <c:v>69519.663543701172</c:v>
                </c:pt>
                <c:pt idx="3083">
                  <c:v>69243.663665771484</c:v>
                </c:pt>
                <c:pt idx="3084">
                  <c:v>69245.160858154282</c:v>
                </c:pt>
                <c:pt idx="3085">
                  <c:v>68876.238128662095</c:v>
                </c:pt>
                <c:pt idx="3086">
                  <c:v>68030.237640380845</c:v>
                </c:pt>
                <c:pt idx="3087">
                  <c:v>68964.737518310532</c:v>
                </c:pt>
                <c:pt idx="3088">
                  <c:v>65803.604263305664</c:v>
                </c:pt>
                <c:pt idx="3089">
                  <c:v>59341.667362213135</c:v>
                </c:pt>
                <c:pt idx="3090">
                  <c:v>56956.299667358398</c:v>
                </c:pt>
                <c:pt idx="3091">
                  <c:v>67903.237747192383</c:v>
                </c:pt>
                <c:pt idx="3092">
                  <c:v>67901.314651489243</c:v>
                </c:pt>
                <c:pt idx="3093">
                  <c:v>69620.839431762695</c:v>
                </c:pt>
                <c:pt idx="3094">
                  <c:v>68986.770706176758</c:v>
                </c:pt>
                <c:pt idx="3095">
                  <c:v>69157.957229614258</c:v>
                </c:pt>
                <c:pt idx="3096">
                  <c:v>70446.959182739258</c:v>
                </c:pt>
                <c:pt idx="3097">
                  <c:v>70445.105056762695</c:v>
                </c:pt>
                <c:pt idx="3098">
                  <c:v>70381.438064575195</c:v>
                </c:pt>
                <c:pt idx="3099">
                  <c:v>70738.21614074707</c:v>
                </c:pt>
                <c:pt idx="3100">
                  <c:v>71229.560745239258</c:v>
                </c:pt>
                <c:pt idx="3101">
                  <c:v>71506.560745239258</c:v>
                </c:pt>
                <c:pt idx="3102">
                  <c:v>71505.258621215806</c:v>
                </c:pt>
                <c:pt idx="3103">
                  <c:v>70580.606033325195</c:v>
                </c:pt>
                <c:pt idx="3104">
                  <c:v>70580.606155395508</c:v>
                </c:pt>
                <c:pt idx="3105">
                  <c:v>67499.493057250977</c:v>
                </c:pt>
                <c:pt idx="3106">
                  <c:v>69540.115310668945</c:v>
                </c:pt>
                <c:pt idx="3107">
                  <c:v>69169.650955200195</c:v>
                </c:pt>
                <c:pt idx="3108">
                  <c:v>69128.927688598633</c:v>
                </c:pt>
                <c:pt idx="3109">
                  <c:v>56445.815048217773</c:v>
                </c:pt>
                <c:pt idx="3110">
                  <c:v>55908.813095092773</c:v>
                </c:pt>
                <c:pt idx="3111">
                  <c:v>55908.813034057617</c:v>
                </c:pt>
                <c:pt idx="3112">
                  <c:v>55250.662704467773</c:v>
                </c:pt>
                <c:pt idx="3113">
                  <c:v>55250.662643432617</c:v>
                </c:pt>
                <c:pt idx="3114">
                  <c:v>54395.661666870117</c:v>
                </c:pt>
                <c:pt idx="3115">
                  <c:v>54395.661605834961</c:v>
                </c:pt>
                <c:pt idx="3116">
                  <c:v>54765.811996459961</c:v>
                </c:pt>
                <c:pt idx="3117">
                  <c:v>54765.812057495117</c:v>
                </c:pt>
                <c:pt idx="3118">
                  <c:v>68008.114791870117</c:v>
                </c:pt>
                <c:pt idx="3119">
                  <c:v>68008.114852905273</c:v>
                </c:pt>
                <c:pt idx="3120">
                  <c:v>68309.492996215806</c:v>
                </c:pt>
                <c:pt idx="3121">
                  <c:v>68058.692703247056</c:v>
                </c:pt>
                <c:pt idx="3122">
                  <c:v>67954.842117309556</c:v>
                </c:pt>
                <c:pt idx="3123">
                  <c:v>67768.341934204102</c:v>
                </c:pt>
                <c:pt idx="3124">
                  <c:v>67768.342178344727</c:v>
                </c:pt>
                <c:pt idx="3125">
                  <c:v>67501.141616821289</c:v>
                </c:pt>
                <c:pt idx="3126">
                  <c:v>66913.262710571289</c:v>
                </c:pt>
                <c:pt idx="3127">
                  <c:v>66915.185684204102</c:v>
                </c:pt>
                <c:pt idx="3128">
                  <c:v>66557.166641235352</c:v>
                </c:pt>
                <c:pt idx="3129">
                  <c:v>66529.548477172852</c:v>
                </c:pt>
                <c:pt idx="3130">
                  <c:v>67086.048477172852</c:v>
                </c:pt>
                <c:pt idx="3131">
                  <c:v>66494.170913696289</c:v>
                </c:pt>
                <c:pt idx="3132">
                  <c:v>66914.872695922852</c:v>
                </c:pt>
                <c:pt idx="3133">
                  <c:v>67340.126052856445</c:v>
                </c:pt>
                <c:pt idx="3134">
                  <c:v>69522.126296997056</c:v>
                </c:pt>
                <c:pt idx="3135">
                  <c:v>66575.615798950195</c:v>
                </c:pt>
                <c:pt idx="3136">
                  <c:v>67376.816970825195</c:v>
                </c:pt>
                <c:pt idx="3137">
                  <c:v>67201.058181762695</c:v>
                </c:pt>
                <c:pt idx="3138">
                  <c:v>67392.402420043945</c:v>
                </c:pt>
                <c:pt idx="3139">
                  <c:v>67495.925613403306</c:v>
                </c:pt>
                <c:pt idx="3140">
                  <c:v>67586.848709106445</c:v>
                </c:pt>
                <c:pt idx="3141">
                  <c:v>67586.848709106445</c:v>
                </c:pt>
                <c:pt idx="3142">
                  <c:v>67586.848587036118</c:v>
                </c:pt>
                <c:pt idx="3143">
                  <c:v>67480.171707153306</c:v>
                </c:pt>
                <c:pt idx="3144">
                  <c:v>71560.323684692368</c:v>
                </c:pt>
                <c:pt idx="3145">
                  <c:v>71562.246902465806</c:v>
                </c:pt>
                <c:pt idx="3146">
                  <c:v>71562.246902465806</c:v>
                </c:pt>
                <c:pt idx="3147">
                  <c:v>71373.169631958008</c:v>
                </c:pt>
                <c:pt idx="3148">
                  <c:v>70642.762283325195</c:v>
                </c:pt>
                <c:pt idx="3149">
                  <c:v>70649.749710083008</c:v>
                </c:pt>
                <c:pt idx="3150">
                  <c:v>66103.573028564453</c:v>
                </c:pt>
                <c:pt idx="3151">
                  <c:v>65732.573028564453</c:v>
                </c:pt>
                <c:pt idx="3152">
                  <c:v>65361.573028564446</c:v>
                </c:pt>
                <c:pt idx="3153">
                  <c:v>65211.969512939446</c:v>
                </c:pt>
                <c:pt idx="3154">
                  <c:v>59350.997848510742</c:v>
                </c:pt>
                <c:pt idx="3155">
                  <c:v>66181.053268432617</c:v>
                </c:pt>
                <c:pt idx="3156">
                  <c:v>66181.053268432617</c:v>
                </c:pt>
                <c:pt idx="3157">
                  <c:v>66180.137313842773</c:v>
                </c:pt>
                <c:pt idx="3158">
                  <c:v>66180.137252807617</c:v>
                </c:pt>
                <c:pt idx="3159">
                  <c:v>66552.051254272461</c:v>
                </c:pt>
                <c:pt idx="3160">
                  <c:v>66627.406784057617</c:v>
                </c:pt>
                <c:pt idx="3161">
                  <c:v>66627.406723022461</c:v>
                </c:pt>
                <c:pt idx="3162">
                  <c:v>66627.406845092773</c:v>
                </c:pt>
                <c:pt idx="3163">
                  <c:v>66717.120651245117</c:v>
                </c:pt>
                <c:pt idx="3164">
                  <c:v>68398.848075866699</c:v>
                </c:pt>
                <c:pt idx="3165">
                  <c:v>71309.126495361328</c:v>
                </c:pt>
                <c:pt idx="3166">
                  <c:v>68237.690994262695</c:v>
                </c:pt>
                <c:pt idx="3167">
                  <c:v>68237.690994262695</c:v>
                </c:pt>
                <c:pt idx="3168">
                  <c:v>68488.292556762695</c:v>
                </c:pt>
                <c:pt idx="3169">
                  <c:v>68427.913650512695</c:v>
                </c:pt>
                <c:pt idx="3170">
                  <c:v>68427.913650512695</c:v>
                </c:pt>
                <c:pt idx="3171">
                  <c:v>68706.39778137207</c:v>
                </c:pt>
                <c:pt idx="3172">
                  <c:v>68706.39778137207</c:v>
                </c:pt>
                <c:pt idx="3173">
                  <c:v>68780.96711730957</c:v>
                </c:pt>
                <c:pt idx="3174">
                  <c:v>57844.813949584961</c:v>
                </c:pt>
                <c:pt idx="3175">
                  <c:v>57844.814010620117</c:v>
                </c:pt>
                <c:pt idx="3176">
                  <c:v>57844.813949584961</c:v>
                </c:pt>
                <c:pt idx="3177">
                  <c:v>65297.236801147461</c:v>
                </c:pt>
                <c:pt idx="3178">
                  <c:v>67366.819030761719</c:v>
                </c:pt>
                <c:pt idx="3179">
                  <c:v>66751.667892456055</c:v>
                </c:pt>
                <c:pt idx="3180">
                  <c:v>64579.963111877427</c:v>
                </c:pt>
                <c:pt idx="3181">
                  <c:v>64579.963111877427</c:v>
                </c:pt>
                <c:pt idx="3182">
                  <c:v>63559.961402893059</c:v>
                </c:pt>
                <c:pt idx="3183">
                  <c:v>64012.961402893059</c:v>
                </c:pt>
                <c:pt idx="3184">
                  <c:v>64007.038429260239</c:v>
                </c:pt>
                <c:pt idx="3185">
                  <c:v>64463.134475708001</c:v>
                </c:pt>
                <c:pt idx="3186">
                  <c:v>64470.634597778306</c:v>
                </c:pt>
                <c:pt idx="3187">
                  <c:v>64505.664993286118</c:v>
                </c:pt>
                <c:pt idx="3188">
                  <c:v>65164.666946411118</c:v>
                </c:pt>
                <c:pt idx="3189">
                  <c:v>65164.667068481438</c:v>
                </c:pt>
                <c:pt idx="3190">
                  <c:v>64964.66676330565</c:v>
                </c:pt>
                <c:pt idx="3191">
                  <c:v>60522.090408325188</c:v>
                </c:pt>
                <c:pt idx="3192">
                  <c:v>60840.781265258782</c:v>
                </c:pt>
                <c:pt idx="3193">
                  <c:v>60767.661270141594</c:v>
                </c:pt>
                <c:pt idx="3194">
                  <c:v>60694.551345825188</c:v>
                </c:pt>
                <c:pt idx="3195">
                  <c:v>70857.191238403306</c:v>
                </c:pt>
                <c:pt idx="3196">
                  <c:v>70859.114822387695</c:v>
                </c:pt>
                <c:pt idx="3197">
                  <c:v>70829.114822387695</c:v>
                </c:pt>
                <c:pt idx="3198">
                  <c:v>71883.337234497056</c:v>
                </c:pt>
                <c:pt idx="3199">
                  <c:v>71915.337234497056</c:v>
                </c:pt>
                <c:pt idx="3200">
                  <c:v>71915.337966918945</c:v>
                </c:pt>
                <c:pt idx="3201">
                  <c:v>71520.539382934556</c:v>
                </c:pt>
                <c:pt idx="3202">
                  <c:v>71366.339675903306</c:v>
                </c:pt>
                <c:pt idx="3203">
                  <c:v>70201.185867309556</c:v>
                </c:pt>
                <c:pt idx="3204">
                  <c:v>70201.186111450195</c:v>
                </c:pt>
                <c:pt idx="3205">
                  <c:v>70155.108963012695</c:v>
                </c:pt>
                <c:pt idx="3206">
                  <c:v>70687.108963012695</c:v>
                </c:pt>
                <c:pt idx="3207">
                  <c:v>71435.108963012695</c:v>
                </c:pt>
                <c:pt idx="3208">
                  <c:v>71435.610183715806</c:v>
                </c:pt>
                <c:pt idx="3209">
                  <c:v>71034.609939575195</c:v>
                </c:pt>
                <c:pt idx="3210">
                  <c:v>71333.831497192368</c:v>
                </c:pt>
                <c:pt idx="3211">
                  <c:v>71331.908401489258</c:v>
                </c:pt>
                <c:pt idx="3212">
                  <c:v>69992.449096679673</c:v>
                </c:pt>
                <c:pt idx="3213">
                  <c:v>65496.317916870117</c:v>
                </c:pt>
                <c:pt idx="3214">
                  <c:v>65496.317855834961</c:v>
                </c:pt>
                <c:pt idx="3215">
                  <c:v>70201.609359741211</c:v>
                </c:pt>
                <c:pt idx="3216">
                  <c:v>70201.609359741211</c:v>
                </c:pt>
                <c:pt idx="3217">
                  <c:v>70201.609359741211</c:v>
                </c:pt>
                <c:pt idx="3218">
                  <c:v>70201.609359741211</c:v>
                </c:pt>
                <c:pt idx="3219">
                  <c:v>68645.607009887695</c:v>
                </c:pt>
                <c:pt idx="3220">
                  <c:v>68647.056228637695</c:v>
                </c:pt>
                <c:pt idx="3221">
                  <c:v>68645.277908325195</c:v>
                </c:pt>
                <c:pt idx="3222">
                  <c:v>69471.696853637695</c:v>
                </c:pt>
                <c:pt idx="3223">
                  <c:v>69471.696853637695</c:v>
                </c:pt>
                <c:pt idx="3224">
                  <c:v>70244.723220825195</c:v>
                </c:pt>
                <c:pt idx="3225">
                  <c:v>69879.950515747056</c:v>
                </c:pt>
                <c:pt idx="3226">
                  <c:v>68347.780838012695</c:v>
                </c:pt>
                <c:pt idx="3227">
                  <c:v>67060.108718872056</c:v>
                </c:pt>
                <c:pt idx="3228">
                  <c:v>66952.355545043945</c:v>
                </c:pt>
                <c:pt idx="3229">
                  <c:v>65554.529373168945</c:v>
                </c:pt>
                <c:pt idx="3230">
                  <c:v>65623.375808715806</c:v>
                </c:pt>
                <c:pt idx="3231">
                  <c:v>65534.452957153306</c:v>
                </c:pt>
                <c:pt idx="3232">
                  <c:v>64935.373855590806</c:v>
                </c:pt>
                <c:pt idx="3233">
                  <c:v>65036.897048950188</c:v>
                </c:pt>
                <c:pt idx="3234">
                  <c:v>65036.897048950188</c:v>
                </c:pt>
                <c:pt idx="3235">
                  <c:v>66199.149246215806</c:v>
                </c:pt>
                <c:pt idx="3236">
                  <c:v>66221.841873168945</c:v>
                </c:pt>
                <c:pt idx="3237">
                  <c:v>67505.071853637695</c:v>
                </c:pt>
                <c:pt idx="3238">
                  <c:v>67333.549880981445</c:v>
                </c:pt>
                <c:pt idx="3239">
                  <c:v>68638.20051574707</c:v>
                </c:pt>
                <c:pt idx="3240">
                  <c:v>68642.387283325195</c:v>
                </c:pt>
                <c:pt idx="3241">
                  <c:v>65873.139236450195</c:v>
                </c:pt>
                <c:pt idx="3242">
                  <c:v>65975.060867309556</c:v>
                </c:pt>
                <c:pt idx="3243">
                  <c:v>66239.907546997056</c:v>
                </c:pt>
                <c:pt idx="3244">
                  <c:v>65592.999649047852</c:v>
                </c:pt>
                <c:pt idx="3245">
                  <c:v>66251.846572875977</c:v>
                </c:pt>
                <c:pt idx="3246">
                  <c:v>65833.955703735352</c:v>
                </c:pt>
                <c:pt idx="3247">
                  <c:v>67094.67903137207</c:v>
                </c:pt>
                <c:pt idx="3248">
                  <c:v>66466.60188293457</c:v>
                </c:pt>
                <c:pt idx="3249">
                  <c:v>67145.60188293457</c:v>
                </c:pt>
                <c:pt idx="3250">
                  <c:v>67357.67903137207</c:v>
                </c:pt>
                <c:pt idx="3251">
                  <c:v>67365.37092590332</c:v>
                </c:pt>
                <c:pt idx="3252">
                  <c:v>68481.60285949707</c:v>
                </c:pt>
                <c:pt idx="3253">
                  <c:v>68740.92317199707</c:v>
                </c:pt>
                <c:pt idx="3254">
                  <c:v>69336.754470825195</c:v>
                </c:pt>
                <c:pt idx="3255">
                  <c:v>56917.72721862793</c:v>
                </c:pt>
                <c:pt idx="3256">
                  <c:v>56917.72721862793</c:v>
                </c:pt>
                <c:pt idx="3257">
                  <c:v>56922.50114440918</c:v>
                </c:pt>
                <c:pt idx="3258">
                  <c:v>56702.501388549805</c:v>
                </c:pt>
                <c:pt idx="3259">
                  <c:v>56593.901290893555</c:v>
                </c:pt>
                <c:pt idx="3260">
                  <c:v>58197.25700378418</c:v>
                </c:pt>
                <c:pt idx="3261">
                  <c:v>58197.25700378418</c:v>
                </c:pt>
                <c:pt idx="3262">
                  <c:v>68759.327621459961</c:v>
                </c:pt>
                <c:pt idx="3263">
                  <c:v>68637.001022338867</c:v>
                </c:pt>
                <c:pt idx="3264">
                  <c:v>68852.602584838867</c:v>
                </c:pt>
                <c:pt idx="3265">
                  <c:v>68500.60270690918</c:v>
                </c:pt>
                <c:pt idx="3266">
                  <c:v>68500.60270690918</c:v>
                </c:pt>
                <c:pt idx="3267">
                  <c:v>69255.905380249023</c:v>
                </c:pt>
                <c:pt idx="3268">
                  <c:v>69250.136215209961</c:v>
                </c:pt>
                <c:pt idx="3269">
                  <c:v>68490.253211975098</c:v>
                </c:pt>
                <c:pt idx="3270">
                  <c:v>68493.740936279297</c:v>
                </c:pt>
                <c:pt idx="3271">
                  <c:v>58849.523010253906</c:v>
                </c:pt>
                <c:pt idx="3272">
                  <c:v>58851.843322753906</c:v>
                </c:pt>
                <c:pt idx="3273">
                  <c:v>58564.690979003906</c:v>
                </c:pt>
                <c:pt idx="3274">
                  <c:v>58564.690979003906</c:v>
                </c:pt>
                <c:pt idx="3275">
                  <c:v>58564.690979003906</c:v>
                </c:pt>
                <c:pt idx="3276">
                  <c:v>58564.691040039063</c:v>
                </c:pt>
                <c:pt idx="3277">
                  <c:v>58821.443954467773</c:v>
                </c:pt>
                <c:pt idx="3278">
                  <c:v>59336.340316772461</c:v>
                </c:pt>
                <c:pt idx="3279">
                  <c:v>59336.340377807617</c:v>
                </c:pt>
                <c:pt idx="3280">
                  <c:v>59340.286727905273</c:v>
                </c:pt>
                <c:pt idx="3281">
                  <c:v>62908.520980834961</c:v>
                </c:pt>
                <c:pt idx="3282">
                  <c:v>62908.062973022461</c:v>
                </c:pt>
                <c:pt idx="3283">
                  <c:v>64803.371383666992</c:v>
                </c:pt>
                <c:pt idx="3284">
                  <c:v>64801.448348999023</c:v>
                </c:pt>
                <c:pt idx="3285">
                  <c:v>68754.014114379868</c:v>
                </c:pt>
                <c:pt idx="3286">
                  <c:v>68617.909744262695</c:v>
                </c:pt>
                <c:pt idx="3287">
                  <c:v>67966.908279418945</c:v>
                </c:pt>
                <c:pt idx="3288">
                  <c:v>67120.433181762695</c:v>
                </c:pt>
                <c:pt idx="3289">
                  <c:v>67734.845657348618</c:v>
                </c:pt>
                <c:pt idx="3290">
                  <c:v>68383.467300415025</c:v>
                </c:pt>
                <c:pt idx="3291">
                  <c:v>69222.876113891587</c:v>
                </c:pt>
                <c:pt idx="3292">
                  <c:v>69220.953140258775</c:v>
                </c:pt>
                <c:pt idx="3293">
                  <c:v>68981.953140258775</c:v>
                </c:pt>
                <c:pt idx="3294">
                  <c:v>68983.876113891587</c:v>
                </c:pt>
                <c:pt idx="3295">
                  <c:v>68983.876113891587</c:v>
                </c:pt>
                <c:pt idx="3296">
                  <c:v>68614.799331665025</c:v>
                </c:pt>
                <c:pt idx="3297">
                  <c:v>68864.378616333008</c:v>
                </c:pt>
                <c:pt idx="3298">
                  <c:v>67414.642654418945</c:v>
                </c:pt>
                <c:pt idx="3299">
                  <c:v>67783.012893676758</c:v>
                </c:pt>
                <c:pt idx="3300">
                  <c:v>70148.039993286118</c:v>
                </c:pt>
                <c:pt idx="3301">
                  <c:v>69826.426589965806</c:v>
                </c:pt>
                <c:pt idx="3302">
                  <c:v>70298.171707153306</c:v>
                </c:pt>
                <c:pt idx="3303">
                  <c:v>70796.171707153306</c:v>
                </c:pt>
                <c:pt idx="3304">
                  <c:v>70794.248489379868</c:v>
                </c:pt>
                <c:pt idx="3305">
                  <c:v>70533.146804809556</c:v>
                </c:pt>
                <c:pt idx="3306">
                  <c:v>59456.367721557617</c:v>
                </c:pt>
                <c:pt idx="3307">
                  <c:v>59456.367721557617</c:v>
                </c:pt>
                <c:pt idx="3308">
                  <c:v>59456.367721557617</c:v>
                </c:pt>
                <c:pt idx="3309">
                  <c:v>59456.367721557617</c:v>
                </c:pt>
                <c:pt idx="3310">
                  <c:v>59456.367721557617</c:v>
                </c:pt>
                <c:pt idx="3311">
                  <c:v>59456.367660522461</c:v>
                </c:pt>
                <c:pt idx="3312">
                  <c:v>63268.364730834961</c:v>
                </c:pt>
                <c:pt idx="3313">
                  <c:v>63268.364852905273</c:v>
                </c:pt>
                <c:pt idx="3314">
                  <c:v>68286.815902709961</c:v>
                </c:pt>
                <c:pt idx="3315">
                  <c:v>68212.782012939453</c:v>
                </c:pt>
                <c:pt idx="3316">
                  <c:v>68160.858917236328</c:v>
                </c:pt>
                <c:pt idx="3317">
                  <c:v>69243.127243041992</c:v>
                </c:pt>
                <c:pt idx="3318">
                  <c:v>69246.97331237793</c:v>
                </c:pt>
                <c:pt idx="3319">
                  <c:v>69246.97331237793</c:v>
                </c:pt>
                <c:pt idx="3320">
                  <c:v>68335.46899414061</c:v>
                </c:pt>
                <c:pt idx="3321">
                  <c:v>68592.368209838853</c:v>
                </c:pt>
                <c:pt idx="3322">
                  <c:v>68596.214279174805</c:v>
                </c:pt>
                <c:pt idx="3323">
                  <c:v>71289.185134887695</c:v>
                </c:pt>
                <c:pt idx="3324">
                  <c:v>66688.293777465806</c:v>
                </c:pt>
                <c:pt idx="3325">
                  <c:v>67246.679153442368</c:v>
                </c:pt>
                <c:pt idx="3326">
                  <c:v>67252.602127075195</c:v>
                </c:pt>
                <c:pt idx="3327">
                  <c:v>67934.488357543945</c:v>
                </c:pt>
                <c:pt idx="3328">
                  <c:v>65573.715682983398</c:v>
                </c:pt>
                <c:pt idx="3329">
                  <c:v>65521.792587280273</c:v>
                </c:pt>
                <c:pt idx="3330">
                  <c:v>66617.618385314927</c:v>
                </c:pt>
                <c:pt idx="3331">
                  <c:v>64789.117652893059</c:v>
                </c:pt>
                <c:pt idx="3332">
                  <c:v>66167.354812622056</c:v>
                </c:pt>
                <c:pt idx="3333">
                  <c:v>65653.855056762695</c:v>
                </c:pt>
                <c:pt idx="3334">
                  <c:v>66024.855300903306</c:v>
                </c:pt>
                <c:pt idx="3335">
                  <c:v>66024.855056762695</c:v>
                </c:pt>
                <c:pt idx="3336">
                  <c:v>65774.254714965806</c:v>
                </c:pt>
                <c:pt idx="3337">
                  <c:v>66183.254959106445</c:v>
                </c:pt>
                <c:pt idx="3338">
                  <c:v>66083.987625122056</c:v>
                </c:pt>
                <c:pt idx="3339">
                  <c:v>64126.497695922844</c:v>
                </c:pt>
                <c:pt idx="3340">
                  <c:v>64126.497756958001</c:v>
                </c:pt>
                <c:pt idx="3341">
                  <c:v>64126.497756958001</c:v>
                </c:pt>
                <c:pt idx="3342">
                  <c:v>57861.362106323242</c:v>
                </c:pt>
                <c:pt idx="3343">
                  <c:v>57993.362106323242</c:v>
                </c:pt>
                <c:pt idx="3344">
                  <c:v>57993.362106323242</c:v>
                </c:pt>
                <c:pt idx="3345">
                  <c:v>65031.54704284668</c:v>
                </c:pt>
                <c:pt idx="3346">
                  <c:v>65421.424728393555</c:v>
                </c:pt>
                <c:pt idx="3347">
                  <c:v>64937.424728393555</c:v>
                </c:pt>
                <c:pt idx="3348">
                  <c:v>64937.424728393555</c:v>
                </c:pt>
                <c:pt idx="3349">
                  <c:v>65058.501693725586</c:v>
                </c:pt>
                <c:pt idx="3350">
                  <c:v>64472.501693725586</c:v>
                </c:pt>
                <c:pt idx="3351">
                  <c:v>64476.34782409668</c:v>
                </c:pt>
                <c:pt idx="3352">
                  <c:v>65013.34782409668</c:v>
                </c:pt>
                <c:pt idx="3353">
                  <c:v>65404.34880065918</c:v>
                </c:pt>
                <c:pt idx="3354">
                  <c:v>65400.502670288086</c:v>
                </c:pt>
                <c:pt idx="3355">
                  <c:v>65757.377670288086</c:v>
                </c:pt>
                <c:pt idx="3356">
                  <c:v>65753.165512084961</c:v>
                </c:pt>
                <c:pt idx="3357">
                  <c:v>65104.89518737793</c:v>
                </c:pt>
                <c:pt idx="3358">
                  <c:v>65100.126327514648</c:v>
                </c:pt>
                <c:pt idx="3359">
                  <c:v>70250.397720336914</c:v>
                </c:pt>
                <c:pt idx="3360">
                  <c:v>66455.005691528306</c:v>
                </c:pt>
                <c:pt idx="3361">
                  <c:v>66455.005691528306</c:v>
                </c:pt>
                <c:pt idx="3362">
                  <c:v>66251.404129028306</c:v>
                </c:pt>
                <c:pt idx="3363">
                  <c:v>66502.005813598618</c:v>
                </c:pt>
                <c:pt idx="3364">
                  <c:v>65204.859939575188</c:v>
                </c:pt>
                <c:pt idx="3365">
                  <c:v>65208.860000610344</c:v>
                </c:pt>
                <c:pt idx="3366">
                  <c:v>66053.8596343994</c:v>
                </c:pt>
                <c:pt idx="3367">
                  <c:v>66053.859573364258</c:v>
                </c:pt>
                <c:pt idx="3368">
                  <c:v>66778.160354614258</c:v>
                </c:pt>
                <c:pt idx="3369">
                  <c:v>66478.560195922852</c:v>
                </c:pt>
                <c:pt idx="3370">
                  <c:v>58022.131637573242</c:v>
                </c:pt>
                <c:pt idx="3371">
                  <c:v>58611.491622924805</c:v>
                </c:pt>
                <c:pt idx="3372">
                  <c:v>58240.491500854492</c:v>
                </c:pt>
                <c:pt idx="3373">
                  <c:v>58363.491561889648</c:v>
                </c:pt>
                <c:pt idx="3374">
                  <c:v>57757.491561889648</c:v>
                </c:pt>
                <c:pt idx="3375">
                  <c:v>69980.095046997056</c:v>
                </c:pt>
                <c:pt idx="3376">
                  <c:v>69973.018630981445</c:v>
                </c:pt>
                <c:pt idx="3377">
                  <c:v>69983.018630981445</c:v>
                </c:pt>
                <c:pt idx="3378">
                  <c:v>69983.018630981445</c:v>
                </c:pt>
                <c:pt idx="3379">
                  <c:v>69657.017898559556</c:v>
                </c:pt>
                <c:pt idx="3380">
                  <c:v>69657.019119262695</c:v>
                </c:pt>
                <c:pt idx="3381">
                  <c:v>70445.943679809556</c:v>
                </c:pt>
                <c:pt idx="3382">
                  <c:v>71073.740310668945</c:v>
                </c:pt>
                <c:pt idx="3383">
                  <c:v>70639.088455200195</c:v>
                </c:pt>
                <c:pt idx="3384">
                  <c:v>70808.088455200195</c:v>
                </c:pt>
                <c:pt idx="3385">
                  <c:v>70755.55354309082</c:v>
                </c:pt>
                <c:pt idx="3386">
                  <c:v>70755.55354309082</c:v>
                </c:pt>
                <c:pt idx="3387">
                  <c:v>70755.55354309082</c:v>
                </c:pt>
                <c:pt idx="3388">
                  <c:v>70757.476638793945</c:v>
                </c:pt>
                <c:pt idx="3389">
                  <c:v>71083.47834777832</c:v>
                </c:pt>
                <c:pt idx="3390">
                  <c:v>71172.504470825195</c:v>
                </c:pt>
                <c:pt idx="3391">
                  <c:v>71049.504470825195</c:v>
                </c:pt>
                <c:pt idx="3392">
                  <c:v>70143.109939575195</c:v>
                </c:pt>
                <c:pt idx="3393">
                  <c:v>69411.109939575195</c:v>
                </c:pt>
                <c:pt idx="3394">
                  <c:v>69937.606033325195</c:v>
                </c:pt>
                <c:pt idx="3395">
                  <c:v>68829.260391235352</c:v>
                </c:pt>
                <c:pt idx="3396">
                  <c:v>67413.740737915025</c:v>
                </c:pt>
                <c:pt idx="3397">
                  <c:v>68054.068130493164</c:v>
                </c:pt>
                <c:pt idx="3398">
                  <c:v>68308.668472290025</c:v>
                </c:pt>
                <c:pt idx="3399">
                  <c:v>68191.857437133775</c:v>
                </c:pt>
                <c:pt idx="3400">
                  <c:v>67360.533523559556</c:v>
                </c:pt>
                <c:pt idx="3401">
                  <c:v>67074.311355590806</c:v>
                </c:pt>
                <c:pt idx="3402">
                  <c:v>67097.465164184556</c:v>
                </c:pt>
                <c:pt idx="3403">
                  <c:v>66149.840896606445</c:v>
                </c:pt>
                <c:pt idx="3404">
                  <c:v>65809.143112182617</c:v>
                </c:pt>
                <c:pt idx="3405">
                  <c:v>70258.902908325195</c:v>
                </c:pt>
                <c:pt idx="3406">
                  <c:v>69693.305496215806</c:v>
                </c:pt>
                <c:pt idx="3407">
                  <c:v>69695.382400512695</c:v>
                </c:pt>
                <c:pt idx="3408">
                  <c:v>69702.459304809556</c:v>
                </c:pt>
                <c:pt idx="3409">
                  <c:v>71710.653884887695</c:v>
                </c:pt>
                <c:pt idx="3410">
                  <c:v>71089.622634887695</c:v>
                </c:pt>
                <c:pt idx="3411">
                  <c:v>70841.198196411118</c:v>
                </c:pt>
                <c:pt idx="3412">
                  <c:v>68955.277664184556</c:v>
                </c:pt>
                <c:pt idx="3413">
                  <c:v>69474.356521606445</c:v>
                </c:pt>
                <c:pt idx="3414">
                  <c:v>69472.433425903306</c:v>
                </c:pt>
                <c:pt idx="3415">
                  <c:v>70055.585281372056</c:v>
                </c:pt>
                <c:pt idx="3416">
                  <c:v>68905.997055053711</c:v>
                </c:pt>
                <c:pt idx="3417">
                  <c:v>68905.997055053711</c:v>
                </c:pt>
                <c:pt idx="3418">
                  <c:v>68514.196273803711</c:v>
                </c:pt>
                <c:pt idx="3419">
                  <c:v>69759.289627075195</c:v>
                </c:pt>
                <c:pt idx="3420">
                  <c:v>71786.291473388672</c:v>
                </c:pt>
                <c:pt idx="3421">
                  <c:v>71786.291473388672</c:v>
                </c:pt>
                <c:pt idx="3422">
                  <c:v>71786.291473388672</c:v>
                </c:pt>
                <c:pt idx="3423">
                  <c:v>71792.691482543945</c:v>
                </c:pt>
                <c:pt idx="3424">
                  <c:v>70474.691482543945</c:v>
                </c:pt>
                <c:pt idx="3425">
                  <c:v>69841.310134887695</c:v>
                </c:pt>
                <c:pt idx="3426">
                  <c:v>68765.037673950195</c:v>
                </c:pt>
                <c:pt idx="3427">
                  <c:v>68766.502517700195</c:v>
                </c:pt>
                <c:pt idx="3428">
                  <c:v>69162.498077392578</c:v>
                </c:pt>
                <c:pt idx="3429">
                  <c:v>69516.553680419922</c:v>
                </c:pt>
                <c:pt idx="3430">
                  <c:v>59166.264205932617</c:v>
                </c:pt>
                <c:pt idx="3431">
                  <c:v>59166.264144897461</c:v>
                </c:pt>
                <c:pt idx="3432">
                  <c:v>64125.488754272461</c:v>
                </c:pt>
                <c:pt idx="3433">
                  <c:v>69158.225700378418</c:v>
                </c:pt>
                <c:pt idx="3434">
                  <c:v>70233.597732543945</c:v>
                </c:pt>
                <c:pt idx="3435">
                  <c:v>69003.674530029282</c:v>
                </c:pt>
                <c:pt idx="3436">
                  <c:v>68658.462677001953</c:v>
                </c:pt>
                <c:pt idx="3437">
                  <c:v>68604.661834716782</c:v>
                </c:pt>
                <c:pt idx="3438">
                  <c:v>68151.584442138672</c:v>
                </c:pt>
                <c:pt idx="3439">
                  <c:v>68162.584442138672</c:v>
                </c:pt>
                <c:pt idx="3440">
                  <c:v>67549.173553466782</c:v>
                </c:pt>
                <c:pt idx="3441">
                  <c:v>67786.250457763672</c:v>
                </c:pt>
                <c:pt idx="3442">
                  <c:v>69339.100311279282</c:v>
                </c:pt>
                <c:pt idx="3443">
                  <c:v>70134.869461059556</c:v>
                </c:pt>
                <c:pt idx="3444">
                  <c:v>70964.313552856445</c:v>
                </c:pt>
                <c:pt idx="3445">
                  <c:v>70966.236648559556</c:v>
                </c:pt>
                <c:pt idx="3446">
                  <c:v>70965.19075012207</c:v>
                </c:pt>
                <c:pt idx="3447">
                  <c:v>67936.565444946289</c:v>
                </c:pt>
                <c:pt idx="3448">
                  <c:v>58278.143112182617</c:v>
                </c:pt>
                <c:pt idx="3449">
                  <c:v>59102.144088745117</c:v>
                </c:pt>
                <c:pt idx="3450">
                  <c:v>70565.025711059556</c:v>
                </c:pt>
                <c:pt idx="3451">
                  <c:v>70276.810012817368</c:v>
                </c:pt>
                <c:pt idx="3452">
                  <c:v>70276.810134887695</c:v>
                </c:pt>
                <c:pt idx="3453">
                  <c:v>71651.963455200195</c:v>
                </c:pt>
                <c:pt idx="3454">
                  <c:v>71651.963333129868</c:v>
                </c:pt>
                <c:pt idx="3455">
                  <c:v>70638.466323852525</c:v>
                </c:pt>
                <c:pt idx="3456">
                  <c:v>70039.089126586914</c:v>
                </c:pt>
                <c:pt idx="3457">
                  <c:v>70942.090103149414</c:v>
                </c:pt>
                <c:pt idx="3458">
                  <c:v>70896.643814086914</c:v>
                </c:pt>
                <c:pt idx="3459">
                  <c:v>69597.847854614258</c:v>
                </c:pt>
                <c:pt idx="3460">
                  <c:v>69606.847854614258</c:v>
                </c:pt>
                <c:pt idx="3461">
                  <c:v>70092.001785278306</c:v>
                </c:pt>
                <c:pt idx="3462">
                  <c:v>68467.960037231445</c:v>
                </c:pt>
                <c:pt idx="3463">
                  <c:v>65142.285720825188</c:v>
                </c:pt>
                <c:pt idx="3464">
                  <c:v>65165.360946655273</c:v>
                </c:pt>
                <c:pt idx="3465">
                  <c:v>70241.650955200195</c:v>
                </c:pt>
                <c:pt idx="3466">
                  <c:v>70974.798614501953</c:v>
                </c:pt>
                <c:pt idx="3467">
                  <c:v>70974.798614501953</c:v>
                </c:pt>
                <c:pt idx="3468">
                  <c:v>67947.398101806641</c:v>
                </c:pt>
                <c:pt idx="3469">
                  <c:v>67951.244232177734</c:v>
                </c:pt>
                <c:pt idx="3470">
                  <c:v>69491.867767333984</c:v>
                </c:pt>
                <c:pt idx="3471">
                  <c:v>59681.046493530273</c:v>
                </c:pt>
                <c:pt idx="3472">
                  <c:v>59681.046371459961</c:v>
                </c:pt>
                <c:pt idx="3473">
                  <c:v>59681.046432495117</c:v>
                </c:pt>
                <c:pt idx="3474">
                  <c:v>59681.046371459961</c:v>
                </c:pt>
                <c:pt idx="3475">
                  <c:v>59681.046493530273</c:v>
                </c:pt>
                <c:pt idx="3476">
                  <c:v>67709.836471557617</c:v>
                </c:pt>
                <c:pt idx="3477">
                  <c:v>67709.836532592773</c:v>
                </c:pt>
                <c:pt idx="3478">
                  <c:v>70504.481033325195</c:v>
                </c:pt>
                <c:pt idx="3479">
                  <c:v>71058.481033325195</c:v>
                </c:pt>
                <c:pt idx="3480">
                  <c:v>70054.569900512695</c:v>
                </c:pt>
                <c:pt idx="3481">
                  <c:v>70911.493972778306</c:v>
                </c:pt>
                <c:pt idx="3482">
                  <c:v>71032.570877075195</c:v>
                </c:pt>
                <c:pt idx="3483">
                  <c:v>71030.647903442368</c:v>
                </c:pt>
                <c:pt idx="3484">
                  <c:v>71778.700759887695</c:v>
                </c:pt>
                <c:pt idx="3485">
                  <c:v>70180.982009887695</c:v>
                </c:pt>
                <c:pt idx="3486">
                  <c:v>70184.828079223618</c:v>
                </c:pt>
                <c:pt idx="3487">
                  <c:v>70049.881423950195</c:v>
                </c:pt>
                <c:pt idx="3488">
                  <c:v>70049.881423950195</c:v>
                </c:pt>
                <c:pt idx="3489">
                  <c:v>68331.051101684556</c:v>
                </c:pt>
                <c:pt idx="3490">
                  <c:v>68329.128005981445</c:v>
                </c:pt>
                <c:pt idx="3491">
                  <c:v>68327.204910278306</c:v>
                </c:pt>
                <c:pt idx="3492">
                  <c:v>68323.358718872056</c:v>
                </c:pt>
                <c:pt idx="3493">
                  <c:v>70533.998031616211</c:v>
                </c:pt>
                <c:pt idx="3494">
                  <c:v>70533.998031616211</c:v>
                </c:pt>
                <c:pt idx="3495">
                  <c:v>68402.779388427734</c:v>
                </c:pt>
                <c:pt idx="3496">
                  <c:v>68402.779388427734</c:v>
                </c:pt>
                <c:pt idx="3497">
                  <c:v>68375.779388427734</c:v>
                </c:pt>
                <c:pt idx="3498">
                  <c:v>69065.854705810532</c:v>
                </c:pt>
                <c:pt idx="3499">
                  <c:v>68624.209686279282</c:v>
                </c:pt>
                <c:pt idx="3500">
                  <c:v>66364.977371215806</c:v>
                </c:pt>
                <c:pt idx="3501">
                  <c:v>66361.131179809556</c:v>
                </c:pt>
                <c:pt idx="3502">
                  <c:v>66764.282546997056</c:v>
                </c:pt>
                <c:pt idx="3503">
                  <c:v>66762.166213989258</c:v>
                </c:pt>
                <c:pt idx="3504">
                  <c:v>67262.089187622056</c:v>
                </c:pt>
                <c:pt idx="3505">
                  <c:v>67264.012405395508</c:v>
                </c:pt>
                <c:pt idx="3506">
                  <c:v>67262.089187622056</c:v>
                </c:pt>
                <c:pt idx="3507">
                  <c:v>68617.813064575195</c:v>
                </c:pt>
                <c:pt idx="3508">
                  <c:v>68617.813064575195</c:v>
                </c:pt>
                <c:pt idx="3509">
                  <c:v>65068.544448852532</c:v>
                </c:pt>
                <c:pt idx="3510">
                  <c:v>65634.404663085938</c:v>
                </c:pt>
                <c:pt idx="3511">
                  <c:v>65516.157791137688</c:v>
                </c:pt>
                <c:pt idx="3512">
                  <c:v>65517.640151977532</c:v>
                </c:pt>
                <c:pt idx="3513">
                  <c:v>65517.640213012688</c:v>
                </c:pt>
                <c:pt idx="3514">
                  <c:v>65517.640213012688</c:v>
                </c:pt>
                <c:pt idx="3515">
                  <c:v>64297.502716064446</c:v>
                </c:pt>
                <c:pt idx="3516">
                  <c:v>64297.50265502929</c:v>
                </c:pt>
                <c:pt idx="3517">
                  <c:v>57168.320983886719</c:v>
                </c:pt>
                <c:pt idx="3518">
                  <c:v>57168.475280761719</c:v>
                </c:pt>
                <c:pt idx="3519">
                  <c:v>57024.028991699219</c:v>
                </c:pt>
                <c:pt idx="3520">
                  <c:v>58216.522933959961</c:v>
                </c:pt>
                <c:pt idx="3521">
                  <c:v>64767.368759155273</c:v>
                </c:pt>
                <c:pt idx="3522">
                  <c:v>65567.009140014648</c:v>
                </c:pt>
                <c:pt idx="3523">
                  <c:v>65563.162887573242</c:v>
                </c:pt>
                <c:pt idx="3524">
                  <c:v>69543.453201293945</c:v>
                </c:pt>
                <c:pt idx="3525">
                  <c:v>70221.020828247056</c:v>
                </c:pt>
                <c:pt idx="3526">
                  <c:v>68510.848220825195</c:v>
                </c:pt>
                <c:pt idx="3527">
                  <c:v>69330.849197387695</c:v>
                </c:pt>
                <c:pt idx="3528">
                  <c:v>68838.353347778306</c:v>
                </c:pt>
                <c:pt idx="3529">
                  <c:v>68843.115554809556</c:v>
                </c:pt>
                <c:pt idx="3530">
                  <c:v>68308.036697387695</c:v>
                </c:pt>
                <c:pt idx="3531">
                  <c:v>68562.834060668945</c:v>
                </c:pt>
                <c:pt idx="3532">
                  <c:v>68562.834060668945</c:v>
                </c:pt>
                <c:pt idx="3533">
                  <c:v>68560.910964965806</c:v>
                </c:pt>
                <c:pt idx="3534">
                  <c:v>68562.834060668945</c:v>
                </c:pt>
                <c:pt idx="3535">
                  <c:v>68568.603347778306</c:v>
                </c:pt>
                <c:pt idx="3536">
                  <c:v>68619.526321411118</c:v>
                </c:pt>
                <c:pt idx="3537">
                  <c:v>68087.526443481445</c:v>
                </c:pt>
                <c:pt idx="3538">
                  <c:v>68091.372512817368</c:v>
                </c:pt>
                <c:pt idx="3539">
                  <c:v>68085.603347778306</c:v>
                </c:pt>
                <c:pt idx="3540">
                  <c:v>66453.314773559556</c:v>
                </c:pt>
                <c:pt idx="3541">
                  <c:v>65546.637283325195</c:v>
                </c:pt>
                <c:pt idx="3542">
                  <c:v>65157.837234497056</c:v>
                </c:pt>
                <c:pt idx="3543">
                  <c:v>65156.921218872056</c:v>
                </c:pt>
                <c:pt idx="3544">
                  <c:v>63467.922927856438</c:v>
                </c:pt>
                <c:pt idx="3545">
                  <c:v>63411.922683715806</c:v>
                </c:pt>
                <c:pt idx="3546">
                  <c:v>64189.646560668938</c:v>
                </c:pt>
                <c:pt idx="3547">
                  <c:v>64042.047439575188</c:v>
                </c:pt>
                <c:pt idx="3548">
                  <c:v>64926.894119262688</c:v>
                </c:pt>
                <c:pt idx="3549">
                  <c:v>64926.894607543938</c:v>
                </c:pt>
                <c:pt idx="3550">
                  <c:v>66406.118484497056</c:v>
                </c:pt>
                <c:pt idx="3551">
                  <c:v>66546.419754028306</c:v>
                </c:pt>
                <c:pt idx="3552">
                  <c:v>67223.337722778306</c:v>
                </c:pt>
                <c:pt idx="3553">
                  <c:v>66912.260818481445</c:v>
                </c:pt>
                <c:pt idx="3554">
                  <c:v>68466.219070434556</c:v>
                </c:pt>
                <c:pt idx="3555">
                  <c:v>69329.228225708008</c:v>
                </c:pt>
                <c:pt idx="3556">
                  <c:v>69577.210037231445</c:v>
                </c:pt>
                <c:pt idx="3557">
                  <c:v>69650.425369262695</c:v>
                </c:pt>
                <c:pt idx="3558">
                  <c:v>66159.97331237793</c:v>
                </c:pt>
                <c:pt idx="3559">
                  <c:v>70142.502914428711</c:v>
                </c:pt>
                <c:pt idx="3560">
                  <c:v>70142.502914428711</c:v>
                </c:pt>
                <c:pt idx="3561">
                  <c:v>70142.502914428711</c:v>
                </c:pt>
                <c:pt idx="3562">
                  <c:v>70241.488845825195</c:v>
                </c:pt>
                <c:pt idx="3563">
                  <c:v>70526.824783325195</c:v>
                </c:pt>
                <c:pt idx="3564">
                  <c:v>69760.571853637695</c:v>
                </c:pt>
                <c:pt idx="3565">
                  <c:v>69760.571853637695</c:v>
                </c:pt>
                <c:pt idx="3566">
                  <c:v>69488.938064575195</c:v>
                </c:pt>
                <c:pt idx="3567">
                  <c:v>65956.843643188462</c:v>
                </c:pt>
                <c:pt idx="3568">
                  <c:v>66121.945693969712</c:v>
                </c:pt>
                <c:pt idx="3569">
                  <c:v>69162.658767700195</c:v>
                </c:pt>
                <c:pt idx="3570">
                  <c:v>67552.778457641602</c:v>
                </c:pt>
                <c:pt idx="3571">
                  <c:v>67552.778457641602</c:v>
                </c:pt>
                <c:pt idx="3572">
                  <c:v>69955.061798095703</c:v>
                </c:pt>
                <c:pt idx="3573">
                  <c:v>69955.061798095703</c:v>
                </c:pt>
                <c:pt idx="3574">
                  <c:v>69992.101593017564</c:v>
                </c:pt>
                <c:pt idx="3575">
                  <c:v>69977.255645751953</c:v>
                </c:pt>
                <c:pt idx="3576">
                  <c:v>69977.255645751953</c:v>
                </c:pt>
                <c:pt idx="3577">
                  <c:v>69829.409210205064</c:v>
                </c:pt>
                <c:pt idx="3578">
                  <c:v>69852.867462158203</c:v>
                </c:pt>
                <c:pt idx="3579">
                  <c:v>69850.944366455064</c:v>
                </c:pt>
                <c:pt idx="3580">
                  <c:v>70828.668609619126</c:v>
                </c:pt>
                <c:pt idx="3581">
                  <c:v>70839.668731689453</c:v>
                </c:pt>
                <c:pt idx="3582">
                  <c:v>70313.843414306626</c:v>
                </c:pt>
                <c:pt idx="3583">
                  <c:v>69914.896820068359</c:v>
                </c:pt>
                <c:pt idx="3584">
                  <c:v>58484.826705932617</c:v>
                </c:pt>
                <c:pt idx="3585">
                  <c:v>69730.851150512695</c:v>
                </c:pt>
                <c:pt idx="3586">
                  <c:v>70122.651931762695</c:v>
                </c:pt>
                <c:pt idx="3587">
                  <c:v>69121.651931762695</c:v>
                </c:pt>
                <c:pt idx="3588">
                  <c:v>69016.651832580566</c:v>
                </c:pt>
                <c:pt idx="3589">
                  <c:v>69387.651832580566</c:v>
                </c:pt>
                <c:pt idx="3590">
                  <c:v>68528.161109924316</c:v>
                </c:pt>
                <c:pt idx="3591">
                  <c:v>68804.161109924316</c:v>
                </c:pt>
                <c:pt idx="3592">
                  <c:v>69498.863845825195</c:v>
                </c:pt>
                <c:pt idx="3593">
                  <c:v>68920.213943481445</c:v>
                </c:pt>
                <c:pt idx="3594">
                  <c:v>67131.166397094727</c:v>
                </c:pt>
                <c:pt idx="3595">
                  <c:v>67918.091323852525</c:v>
                </c:pt>
                <c:pt idx="3596">
                  <c:v>67863.758438110337</c:v>
                </c:pt>
                <c:pt idx="3597">
                  <c:v>68241.912734985337</c:v>
                </c:pt>
                <c:pt idx="3598">
                  <c:v>69639.974929809556</c:v>
                </c:pt>
                <c:pt idx="3599">
                  <c:v>65391.089401245117</c:v>
                </c:pt>
                <c:pt idx="3600">
                  <c:v>68147.259597778306</c:v>
                </c:pt>
                <c:pt idx="3601">
                  <c:v>69607.13850402832</c:v>
                </c:pt>
                <c:pt idx="3602">
                  <c:v>69608.233474731445</c:v>
                </c:pt>
                <c:pt idx="3603">
                  <c:v>69612.07942199707</c:v>
                </c:pt>
                <c:pt idx="3604">
                  <c:v>69612.07942199707</c:v>
                </c:pt>
                <c:pt idx="3605">
                  <c:v>69615.925369262695</c:v>
                </c:pt>
                <c:pt idx="3606">
                  <c:v>69314.095291137695</c:v>
                </c:pt>
                <c:pt idx="3607">
                  <c:v>68046.994705200195</c:v>
                </c:pt>
                <c:pt idx="3608">
                  <c:v>68345.71858215332</c:v>
                </c:pt>
                <c:pt idx="3609">
                  <c:v>68297.71858215332</c:v>
                </c:pt>
                <c:pt idx="3610">
                  <c:v>68295.795486450195</c:v>
                </c:pt>
                <c:pt idx="3611">
                  <c:v>68335.88850402832</c:v>
                </c:pt>
                <c:pt idx="3612">
                  <c:v>68602.11848449707</c:v>
                </c:pt>
                <c:pt idx="3613">
                  <c:v>69300.197341918945</c:v>
                </c:pt>
                <c:pt idx="3614">
                  <c:v>69294.42805480957</c:v>
                </c:pt>
                <c:pt idx="3615">
                  <c:v>66694.546783447266</c:v>
                </c:pt>
                <c:pt idx="3616">
                  <c:v>69270.661346435532</c:v>
                </c:pt>
                <c:pt idx="3617">
                  <c:v>72124.196014404282</c:v>
                </c:pt>
                <c:pt idx="3618">
                  <c:v>72040.119598388672</c:v>
                </c:pt>
                <c:pt idx="3619">
                  <c:v>71989.519500732422</c:v>
                </c:pt>
                <c:pt idx="3620">
                  <c:v>73209.442596435532</c:v>
                </c:pt>
                <c:pt idx="3621">
                  <c:v>73210.119598388672</c:v>
                </c:pt>
                <c:pt idx="3622">
                  <c:v>73133.965789794922</c:v>
                </c:pt>
                <c:pt idx="3623">
                  <c:v>70885.119461059556</c:v>
                </c:pt>
                <c:pt idx="3624">
                  <c:v>70985.141189575195</c:v>
                </c:pt>
                <c:pt idx="3625">
                  <c:v>70920.064285278306</c:v>
                </c:pt>
                <c:pt idx="3626">
                  <c:v>69648.917068481445</c:v>
                </c:pt>
                <c:pt idx="3627">
                  <c:v>69382.794754028306</c:v>
                </c:pt>
                <c:pt idx="3628">
                  <c:v>58364.795700073242</c:v>
                </c:pt>
                <c:pt idx="3629">
                  <c:v>57993.795700073242</c:v>
                </c:pt>
                <c:pt idx="3630">
                  <c:v>69566.089324951172</c:v>
                </c:pt>
                <c:pt idx="3631">
                  <c:v>70856.019119262695</c:v>
                </c:pt>
                <c:pt idx="3632">
                  <c:v>71381.020095825195</c:v>
                </c:pt>
                <c:pt idx="3633">
                  <c:v>71381.020095825195</c:v>
                </c:pt>
                <c:pt idx="3634">
                  <c:v>71381.020095825195</c:v>
                </c:pt>
                <c:pt idx="3635">
                  <c:v>71379.948806762695</c:v>
                </c:pt>
                <c:pt idx="3636">
                  <c:v>71911.599197387695</c:v>
                </c:pt>
                <c:pt idx="3637">
                  <c:v>65199.193862915032</c:v>
                </c:pt>
                <c:pt idx="3638">
                  <c:v>65208.193984985337</c:v>
                </c:pt>
                <c:pt idx="3639">
                  <c:v>59019.624496459961</c:v>
                </c:pt>
                <c:pt idx="3640">
                  <c:v>62982.870712280273</c:v>
                </c:pt>
                <c:pt idx="3641">
                  <c:v>62979.581588745117</c:v>
                </c:pt>
                <c:pt idx="3642">
                  <c:v>62979.581588745117</c:v>
                </c:pt>
                <c:pt idx="3643">
                  <c:v>62979.581527709961</c:v>
                </c:pt>
                <c:pt idx="3644">
                  <c:v>68366.468704223633</c:v>
                </c:pt>
                <c:pt idx="3645">
                  <c:v>70015.755447387695</c:v>
                </c:pt>
                <c:pt idx="3646">
                  <c:v>70013.466384887695</c:v>
                </c:pt>
                <c:pt idx="3647">
                  <c:v>70413.787673950195</c:v>
                </c:pt>
                <c:pt idx="3648">
                  <c:v>56975.565719604492</c:v>
                </c:pt>
                <c:pt idx="3649">
                  <c:v>56987.925643920898</c:v>
                </c:pt>
                <c:pt idx="3650">
                  <c:v>56987.925704956055</c:v>
                </c:pt>
                <c:pt idx="3651">
                  <c:v>56987.925643920898</c:v>
                </c:pt>
                <c:pt idx="3652">
                  <c:v>61800.290573120117</c:v>
                </c:pt>
                <c:pt idx="3653">
                  <c:v>61224.954696655273</c:v>
                </c:pt>
                <c:pt idx="3654">
                  <c:v>61224.954574584961</c:v>
                </c:pt>
                <c:pt idx="3655">
                  <c:v>65762.356002807617</c:v>
                </c:pt>
                <c:pt idx="3656">
                  <c:v>65762.356002807617</c:v>
                </c:pt>
                <c:pt idx="3657">
                  <c:v>65762.356002807617</c:v>
                </c:pt>
                <c:pt idx="3658">
                  <c:v>65820.889694213867</c:v>
                </c:pt>
                <c:pt idx="3659">
                  <c:v>66713.991317749023</c:v>
                </c:pt>
                <c:pt idx="3660">
                  <c:v>66349.76301574707</c:v>
                </c:pt>
                <c:pt idx="3661">
                  <c:v>66607.76301574707</c:v>
                </c:pt>
                <c:pt idx="3662">
                  <c:v>66596.76301574707</c:v>
                </c:pt>
                <c:pt idx="3663">
                  <c:v>66719.76496887207</c:v>
                </c:pt>
                <c:pt idx="3664">
                  <c:v>66719.76496887207</c:v>
                </c:pt>
                <c:pt idx="3665">
                  <c:v>66719.76496887207</c:v>
                </c:pt>
                <c:pt idx="3666">
                  <c:v>67403.611770629883</c:v>
                </c:pt>
                <c:pt idx="3667">
                  <c:v>67403.611770629883</c:v>
                </c:pt>
                <c:pt idx="3668">
                  <c:v>67122.778533935547</c:v>
                </c:pt>
                <c:pt idx="3669">
                  <c:v>67122.778533935547</c:v>
                </c:pt>
                <c:pt idx="3670">
                  <c:v>67122.778533935547</c:v>
                </c:pt>
                <c:pt idx="3671">
                  <c:v>67122.778533935547</c:v>
                </c:pt>
                <c:pt idx="3672">
                  <c:v>67661.213714599609</c:v>
                </c:pt>
                <c:pt idx="3673">
                  <c:v>66960.350143432617</c:v>
                </c:pt>
                <c:pt idx="3674">
                  <c:v>68307.572372436523</c:v>
                </c:pt>
                <c:pt idx="3675">
                  <c:v>69500.700286865234</c:v>
                </c:pt>
                <c:pt idx="3676">
                  <c:v>69499.895721435532</c:v>
                </c:pt>
                <c:pt idx="3677">
                  <c:v>69249.296112060532</c:v>
                </c:pt>
                <c:pt idx="3678">
                  <c:v>67401.693695068345</c:v>
                </c:pt>
                <c:pt idx="3679">
                  <c:v>68704.772186279282</c:v>
                </c:pt>
                <c:pt idx="3680">
                  <c:v>68961.925750732422</c:v>
                </c:pt>
                <c:pt idx="3681">
                  <c:v>70500.908035278306</c:v>
                </c:pt>
                <c:pt idx="3682">
                  <c:v>68156.581619262695</c:v>
                </c:pt>
                <c:pt idx="3683">
                  <c:v>67528.658645629868</c:v>
                </c:pt>
                <c:pt idx="3684">
                  <c:v>67539.581619262695</c:v>
                </c:pt>
                <c:pt idx="3685">
                  <c:v>69765.506912231445</c:v>
                </c:pt>
                <c:pt idx="3686">
                  <c:v>69463.583816528306</c:v>
                </c:pt>
                <c:pt idx="3687">
                  <c:v>69262.306594848633</c:v>
                </c:pt>
                <c:pt idx="3688">
                  <c:v>68621.504470825195</c:v>
                </c:pt>
                <c:pt idx="3689">
                  <c:v>66480.944412231445</c:v>
                </c:pt>
                <c:pt idx="3690">
                  <c:v>71872.508438110337</c:v>
                </c:pt>
                <c:pt idx="3691">
                  <c:v>71873.331741333008</c:v>
                </c:pt>
                <c:pt idx="3692">
                  <c:v>71118.887771606445</c:v>
                </c:pt>
                <c:pt idx="3693">
                  <c:v>70799.041580200195</c:v>
                </c:pt>
                <c:pt idx="3694">
                  <c:v>70799.041702270508</c:v>
                </c:pt>
                <c:pt idx="3695">
                  <c:v>71017.627456665039</c:v>
                </c:pt>
                <c:pt idx="3696">
                  <c:v>70234.029800415039</c:v>
                </c:pt>
                <c:pt idx="3697">
                  <c:v>70365.813674926758</c:v>
                </c:pt>
                <c:pt idx="3698">
                  <c:v>70089.813674926758</c:v>
                </c:pt>
                <c:pt idx="3699">
                  <c:v>71096.200561523438</c:v>
                </c:pt>
                <c:pt idx="3700">
                  <c:v>70448.200561523438</c:v>
                </c:pt>
                <c:pt idx="3701">
                  <c:v>70384.608840942368</c:v>
                </c:pt>
                <c:pt idx="3702">
                  <c:v>69573.608840942368</c:v>
                </c:pt>
                <c:pt idx="3703">
                  <c:v>69580.685745239258</c:v>
                </c:pt>
                <c:pt idx="3704">
                  <c:v>70360.724716186523</c:v>
                </c:pt>
                <c:pt idx="3705">
                  <c:v>70537.765991210938</c:v>
                </c:pt>
                <c:pt idx="3706">
                  <c:v>70916.266235351548</c:v>
                </c:pt>
                <c:pt idx="3707">
                  <c:v>69974.765502929688</c:v>
                </c:pt>
                <c:pt idx="3708">
                  <c:v>69653.714965820298</c:v>
                </c:pt>
                <c:pt idx="3709">
                  <c:v>69625.714233398438</c:v>
                </c:pt>
                <c:pt idx="3710">
                  <c:v>69730.513854980469</c:v>
                </c:pt>
                <c:pt idx="3711">
                  <c:v>70392.337524414063</c:v>
                </c:pt>
                <c:pt idx="3712">
                  <c:v>70993.46174621582</c:v>
                </c:pt>
                <c:pt idx="3713">
                  <c:v>70995.384841918945</c:v>
                </c:pt>
                <c:pt idx="3714">
                  <c:v>70254.04963684082</c:v>
                </c:pt>
                <c:pt idx="3715">
                  <c:v>69591.20393371582</c:v>
                </c:pt>
                <c:pt idx="3716">
                  <c:v>67681.50227355957</c:v>
                </c:pt>
                <c:pt idx="3717">
                  <c:v>67736.123977661118</c:v>
                </c:pt>
                <c:pt idx="3718">
                  <c:v>68681.794265747056</c:v>
                </c:pt>
                <c:pt idx="3719">
                  <c:v>70917.173660278306</c:v>
                </c:pt>
                <c:pt idx="3720">
                  <c:v>63645.783554077148</c:v>
                </c:pt>
                <c:pt idx="3721">
                  <c:v>63924.93473815918</c:v>
                </c:pt>
                <c:pt idx="3722">
                  <c:v>63928.13883972168</c:v>
                </c:pt>
                <c:pt idx="3723">
                  <c:v>63928.138778686523</c:v>
                </c:pt>
                <c:pt idx="3724">
                  <c:v>64909.215927124023</c:v>
                </c:pt>
                <c:pt idx="3725">
                  <c:v>64909.215927124023</c:v>
                </c:pt>
                <c:pt idx="3726">
                  <c:v>64583.011215209961</c:v>
                </c:pt>
                <c:pt idx="3727">
                  <c:v>64946.011093139648</c:v>
                </c:pt>
                <c:pt idx="3728">
                  <c:v>65089.011154174805</c:v>
                </c:pt>
                <c:pt idx="3729">
                  <c:v>64693.364181518555</c:v>
                </c:pt>
                <c:pt idx="3730">
                  <c:v>64715.550888061523</c:v>
                </c:pt>
                <c:pt idx="3731">
                  <c:v>64711.308029174805</c:v>
                </c:pt>
                <c:pt idx="3732">
                  <c:v>64709.384872436523</c:v>
                </c:pt>
                <c:pt idx="3733">
                  <c:v>65692.741134643555</c:v>
                </c:pt>
                <c:pt idx="3734">
                  <c:v>70813.658462524414</c:v>
                </c:pt>
                <c:pt idx="3735">
                  <c:v>65119.726486206055</c:v>
                </c:pt>
                <c:pt idx="3736">
                  <c:v>65121.64958190918</c:v>
                </c:pt>
                <c:pt idx="3737">
                  <c:v>65123.572555541992</c:v>
                </c:pt>
                <c:pt idx="3738">
                  <c:v>65269.57279968261</c:v>
                </c:pt>
                <c:pt idx="3739">
                  <c:v>65271.495834350579</c:v>
                </c:pt>
                <c:pt idx="3740">
                  <c:v>65259.41899108886</c:v>
                </c:pt>
                <c:pt idx="3741">
                  <c:v>64890.342025756829</c:v>
                </c:pt>
                <c:pt idx="3742">
                  <c:v>64955.343002319329</c:v>
                </c:pt>
                <c:pt idx="3743">
                  <c:v>64959.189071655273</c:v>
                </c:pt>
                <c:pt idx="3744">
                  <c:v>64956.232101440422</c:v>
                </c:pt>
                <c:pt idx="3745">
                  <c:v>65843.679428100586</c:v>
                </c:pt>
                <c:pt idx="3746">
                  <c:v>65357.755355834961</c:v>
                </c:pt>
                <c:pt idx="3747">
                  <c:v>64841.601547241211</c:v>
                </c:pt>
                <c:pt idx="3748">
                  <c:v>64848.471786499023</c:v>
                </c:pt>
                <c:pt idx="3749">
                  <c:v>64381.178939819336</c:v>
                </c:pt>
                <c:pt idx="3750">
                  <c:v>68903.159378051758</c:v>
                </c:pt>
                <c:pt idx="3751">
                  <c:v>68899.313186645508</c:v>
                </c:pt>
                <c:pt idx="3752">
                  <c:v>68421.725662231445</c:v>
                </c:pt>
                <c:pt idx="3753">
                  <c:v>66074.643295288086</c:v>
                </c:pt>
                <c:pt idx="3754">
                  <c:v>66072.720321655273</c:v>
                </c:pt>
                <c:pt idx="3755">
                  <c:v>70448.795883178711</c:v>
                </c:pt>
                <c:pt idx="3756">
                  <c:v>69663.794906616211</c:v>
                </c:pt>
                <c:pt idx="3757">
                  <c:v>69126.794906616211</c:v>
                </c:pt>
                <c:pt idx="3758">
                  <c:v>70501.451736450195</c:v>
                </c:pt>
                <c:pt idx="3759">
                  <c:v>69846.451736450195</c:v>
                </c:pt>
                <c:pt idx="3760">
                  <c:v>69608.451736450195</c:v>
                </c:pt>
                <c:pt idx="3761">
                  <c:v>69148.503005981445</c:v>
                </c:pt>
                <c:pt idx="3762">
                  <c:v>68961.633377075195</c:v>
                </c:pt>
                <c:pt idx="3763">
                  <c:v>69353.434158325195</c:v>
                </c:pt>
                <c:pt idx="3764">
                  <c:v>69277.434158325195</c:v>
                </c:pt>
                <c:pt idx="3765">
                  <c:v>65265.03059387207</c:v>
                </c:pt>
                <c:pt idx="3766">
                  <c:v>65612.10774230957</c:v>
                </c:pt>
                <c:pt idx="3767">
                  <c:v>70397.526443481445</c:v>
                </c:pt>
                <c:pt idx="3768">
                  <c:v>69966.372390747056</c:v>
                </c:pt>
                <c:pt idx="3769">
                  <c:v>69643.372390747056</c:v>
                </c:pt>
                <c:pt idx="3770">
                  <c:v>69588.095489501953</c:v>
                </c:pt>
                <c:pt idx="3771">
                  <c:v>69554.155059814453</c:v>
                </c:pt>
                <c:pt idx="3772">
                  <c:v>69154.925079345703</c:v>
                </c:pt>
                <c:pt idx="3773">
                  <c:v>69384.047637939453</c:v>
                </c:pt>
                <c:pt idx="3774">
                  <c:v>68558.468780517564</c:v>
                </c:pt>
                <c:pt idx="3775">
                  <c:v>67816.868194580064</c:v>
                </c:pt>
                <c:pt idx="3776">
                  <c:v>68292.470733642564</c:v>
                </c:pt>
                <c:pt idx="3777">
                  <c:v>69482.37248229979</c:v>
                </c:pt>
                <c:pt idx="3778">
                  <c:v>69869.37150573729</c:v>
                </c:pt>
                <c:pt idx="3779">
                  <c:v>69300.49943542479</c:v>
                </c:pt>
                <c:pt idx="3780">
                  <c:v>70414.404129028306</c:v>
                </c:pt>
                <c:pt idx="3781">
                  <c:v>70412.481033325195</c:v>
                </c:pt>
                <c:pt idx="3782">
                  <c:v>70411.522781372056</c:v>
                </c:pt>
                <c:pt idx="3783">
                  <c:v>71444.250564575195</c:v>
                </c:pt>
                <c:pt idx="3784">
                  <c:v>69798.360916137695</c:v>
                </c:pt>
                <c:pt idx="3785">
                  <c:v>69802.206985473618</c:v>
                </c:pt>
                <c:pt idx="3786">
                  <c:v>69846.834915161118</c:v>
                </c:pt>
                <c:pt idx="3787">
                  <c:v>70565.913772583008</c:v>
                </c:pt>
                <c:pt idx="3788">
                  <c:v>70562.067703247056</c:v>
                </c:pt>
                <c:pt idx="3789">
                  <c:v>68149.947250366211</c:v>
                </c:pt>
                <c:pt idx="3790">
                  <c:v>68149.947250366211</c:v>
                </c:pt>
                <c:pt idx="3791">
                  <c:v>67933.676345825195</c:v>
                </c:pt>
                <c:pt idx="3792">
                  <c:v>66198.2277984619</c:v>
                </c:pt>
                <c:pt idx="3793">
                  <c:v>66200.548171997056</c:v>
                </c:pt>
                <c:pt idx="3794">
                  <c:v>68275.093826293945</c:v>
                </c:pt>
                <c:pt idx="3795">
                  <c:v>69878.596389770508</c:v>
                </c:pt>
                <c:pt idx="3796">
                  <c:v>70706.121047973618</c:v>
                </c:pt>
                <c:pt idx="3797">
                  <c:v>70703.783889770508</c:v>
                </c:pt>
                <c:pt idx="3798">
                  <c:v>69100.752075195313</c:v>
                </c:pt>
                <c:pt idx="3799">
                  <c:v>69102.675170898423</c:v>
                </c:pt>
                <c:pt idx="3800">
                  <c:v>68528.403991699204</c:v>
                </c:pt>
                <c:pt idx="3801">
                  <c:v>67123.026931762695</c:v>
                </c:pt>
                <c:pt idx="3802">
                  <c:v>65802.12663269043</c:v>
                </c:pt>
                <c:pt idx="3803">
                  <c:v>66433.590438842773</c:v>
                </c:pt>
                <c:pt idx="3804">
                  <c:v>70333.664047241211</c:v>
                </c:pt>
                <c:pt idx="3805">
                  <c:v>70333.664047241211</c:v>
                </c:pt>
                <c:pt idx="3806">
                  <c:v>70988.664047241211</c:v>
                </c:pt>
                <c:pt idx="3807">
                  <c:v>70988.664047241211</c:v>
                </c:pt>
                <c:pt idx="3808">
                  <c:v>70875.149978637695</c:v>
                </c:pt>
                <c:pt idx="3809">
                  <c:v>70875.149978637695</c:v>
                </c:pt>
                <c:pt idx="3810">
                  <c:v>70711.345413208008</c:v>
                </c:pt>
                <c:pt idx="3811">
                  <c:v>70710.541763305664</c:v>
                </c:pt>
                <c:pt idx="3812">
                  <c:v>70710.541641235352</c:v>
                </c:pt>
                <c:pt idx="3813">
                  <c:v>70934.873611450195</c:v>
                </c:pt>
                <c:pt idx="3814">
                  <c:v>70934.873550415039</c:v>
                </c:pt>
                <c:pt idx="3815">
                  <c:v>70938.998611450195</c:v>
                </c:pt>
                <c:pt idx="3816">
                  <c:v>71094.916213989258</c:v>
                </c:pt>
                <c:pt idx="3817">
                  <c:v>71094.916213989258</c:v>
                </c:pt>
                <c:pt idx="3818">
                  <c:v>70240.321853637695</c:v>
                </c:pt>
                <c:pt idx="3819">
                  <c:v>70240.321853637695</c:v>
                </c:pt>
                <c:pt idx="3820">
                  <c:v>70240.321853637695</c:v>
                </c:pt>
                <c:pt idx="3821">
                  <c:v>69004.707778930664</c:v>
                </c:pt>
                <c:pt idx="3822">
                  <c:v>66651.248016357422</c:v>
                </c:pt>
                <c:pt idx="3823">
                  <c:v>63251.141159057617</c:v>
                </c:pt>
                <c:pt idx="3824">
                  <c:v>63251.141159057617</c:v>
                </c:pt>
                <c:pt idx="3825">
                  <c:v>70193.650955200195</c:v>
                </c:pt>
                <c:pt idx="3826">
                  <c:v>68888.125854492188</c:v>
                </c:pt>
                <c:pt idx="3827">
                  <c:v>69778.084060668945</c:v>
                </c:pt>
                <c:pt idx="3828">
                  <c:v>70723.052322387695</c:v>
                </c:pt>
                <c:pt idx="3829">
                  <c:v>70723.052322387695</c:v>
                </c:pt>
                <c:pt idx="3830">
                  <c:v>64528.467147827148</c:v>
                </c:pt>
                <c:pt idx="3831">
                  <c:v>64528.467147827148</c:v>
                </c:pt>
                <c:pt idx="3832">
                  <c:v>64528.467147827148</c:v>
                </c:pt>
                <c:pt idx="3833">
                  <c:v>64528.467147827148</c:v>
                </c:pt>
                <c:pt idx="3834">
                  <c:v>64528.467147827148</c:v>
                </c:pt>
                <c:pt idx="3835">
                  <c:v>65199.968124389648</c:v>
                </c:pt>
                <c:pt idx="3836">
                  <c:v>65199.968124389648</c:v>
                </c:pt>
                <c:pt idx="3837">
                  <c:v>65199.968124389648</c:v>
                </c:pt>
                <c:pt idx="3838">
                  <c:v>66336.110214233398</c:v>
                </c:pt>
                <c:pt idx="3839">
                  <c:v>68194.715934753418</c:v>
                </c:pt>
                <c:pt idx="3840">
                  <c:v>66619.891189575195</c:v>
                </c:pt>
                <c:pt idx="3841">
                  <c:v>68424.138198852539</c:v>
                </c:pt>
                <c:pt idx="3842">
                  <c:v>57355.206893920898</c:v>
                </c:pt>
                <c:pt idx="3843">
                  <c:v>57480.706893920898</c:v>
                </c:pt>
                <c:pt idx="3844">
                  <c:v>57480.706893920898</c:v>
                </c:pt>
                <c:pt idx="3845">
                  <c:v>57480.706832885742</c:v>
                </c:pt>
                <c:pt idx="3846">
                  <c:v>57639.254196166992</c:v>
                </c:pt>
                <c:pt idx="3847">
                  <c:v>57639.254257202148</c:v>
                </c:pt>
                <c:pt idx="3848">
                  <c:v>66289.249130249023</c:v>
                </c:pt>
                <c:pt idx="3849">
                  <c:v>65793.324752807617</c:v>
                </c:pt>
                <c:pt idx="3850">
                  <c:v>66524.324691772461</c:v>
                </c:pt>
                <c:pt idx="3851">
                  <c:v>66524.324691772461</c:v>
                </c:pt>
                <c:pt idx="3852">
                  <c:v>66524.324813842773</c:v>
                </c:pt>
                <c:pt idx="3853">
                  <c:v>67405.88883972168</c:v>
                </c:pt>
                <c:pt idx="3854">
                  <c:v>67400.119552612305</c:v>
                </c:pt>
                <c:pt idx="3855">
                  <c:v>70597.513946533203</c:v>
                </c:pt>
                <c:pt idx="3856">
                  <c:v>70742.316864013672</c:v>
                </c:pt>
                <c:pt idx="3857">
                  <c:v>70480.316864013672</c:v>
                </c:pt>
                <c:pt idx="3858">
                  <c:v>69725.239715576172</c:v>
                </c:pt>
                <c:pt idx="3859">
                  <c:v>70398.717254638672</c:v>
                </c:pt>
                <c:pt idx="3860">
                  <c:v>70402.831756591782</c:v>
                </c:pt>
                <c:pt idx="3861">
                  <c:v>69858.654266357422</c:v>
                </c:pt>
                <c:pt idx="3862">
                  <c:v>70132.777130126953</c:v>
                </c:pt>
                <c:pt idx="3863">
                  <c:v>70569.700469970703</c:v>
                </c:pt>
                <c:pt idx="3864">
                  <c:v>71088.777130126953</c:v>
                </c:pt>
                <c:pt idx="3865">
                  <c:v>71258.200759887695</c:v>
                </c:pt>
                <c:pt idx="3866">
                  <c:v>71626.047073364243</c:v>
                </c:pt>
                <c:pt idx="3867">
                  <c:v>71627.102493286133</c:v>
                </c:pt>
                <c:pt idx="3868">
                  <c:v>72380.256546020493</c:v>
                </c:pt>
                <c:pt idx="3869">
                  <c:v>55688.013046264648</c:v>
                </c:pt>
                <c:pt idx="3870">
                  <c:v>69970.486892700181</c:v>
                </c:pt>
                <c:pt idx="3871">
                  <c:v>70224.148025512681</c:v>
                </c:pt>
                <c:pt idx="3872">
                  <c:v>69967.543045043945</c:v>
                </c:pt>
                <c:pt idx="3873">
                  <c:v>69894.433181762695</c:v>
                </c:pt>
                <c:pt idx="3874">
                  <c:v>69820.899002075195</c:v>
                </c:pt>
                <c:pt idx="3875">
                  <c:v>68980.067947387695</c:v>
                </c:pt>
                <c:pt idx="3876">
                  <c:v>68980.067947387695</c:v>
                </c:pt>
                <c:pt idx="3877">
                  <c:v>68980.067947387695</c:v>
                </c:pt>
                <c:pt idx="3878">
                  <c:v>68980.067947387695</c:v>
                </c:pt>
                <c:pt idx="3879">
                  <c:v>67713.86701965332</c:v>
                </c:pt>
                <c:pt idx="3880">
                  <c:v>67713.86701965332</c:v>
                </c:pt>
                <c:pt idx="3881">
                  <c:v>66487.86604309082</c:v>
                </c:pt>
                <c:pt idx="3882">
                  <c:v>66046.415115356445</c:v>
                </c:pt>
                <c:pt idx="3883">
                  <c:v>66046.356216430664</c:v>
                </c:pt>
                <c:pt idx="3884">
                  <c:v>65023.053680419915</c:v>
                </c:pt>
                <c:pt idx="3885">
                  <c:v>67534.074417114258</c:v>
                </c:pt>
                <c:pt idx="3886">
                  <c:v>57157.852401733398</c:v>
                </c:pt>
                <c:pt idx="3887">
                  <c:v>57157.852401733398</c:v>
                </c:pt>
                <c:pt idx="3888">
                  <c:v>57157.852340698242</c:v>
                </c:pt>
                <c:pt idx="3889">
                  <c:v>57157.852401733398</c:v>
                </c:pt>
                <c:pt idx="3890">
                  <c:v>57046.623397827148</c:v>
                </c:pt>
                <c:pt idx="3891">
                  <c:v>61320.219284057617</c:v>
                </c:pt>
                <c:pt idx="3892">
                  <c:v>66340.739303588867</c:v>
                </c:pt>
                <c:pt idx="3893">
                  <c:v>66340.739303588867</c:v>
                </c:pt>
                <c:pt idx="3894">
                  <c:v>66289.664047241211</c:v>
                </c:pt>
                <c:pt idx="3895">
                  <c:v>66650.664108276367</c:v>
                </c:pt>
                <c:pt idx="3896">
                  <c:v>65166.060531616211</c:v>
                </c:pt>
                <c:pt idx="3897">
                  <c:v>65226.169174194336</c:v>
                </c:pt>
                <c:pt idx="3898">
                  <c:v>65231.938522338867</c:v>
                </c:pt>
                <c:pt idx="3899">
                  <c:v>65275.169174194336</c:v>
                </c:pt>
                <c:pt idx="3900">
                  <c:v>69114.581146240234</c:v>
                </c:pt>
                <c:pt idx="3901">
                  <c:v>68850.581268310532</c:v>
                </c:pt>
                <c:pt idx="3902">
                  <c:v>69426.158538818345</c:v>
                </c:pt>
                <c:pt idx="3903">
                  <c:v>69337.312225341782</c:v>
                </c:pt>
                <c:pt idx="3904">
                  <c:v>68306.195999145508</c:v>
                </c:pt>
                <c:pt idx="3905">
                  <c:v>68673.349807739258</c:v>
                </c:pt>
                <c:pt idx="3906">
                  <c:v>67395.34797668457</c:v>
                </c:pt>
                <c:pt idx="3907">
                  <c:v>67996.424880981445</c:v>
                </c:pt>
                <c:pt idx="3908">
                  <c:v>67973.197647094727</c:v>
                </c:pt>
                <c:pt idx="3909">
                  <c:v>67728.521072387695</c:v>
                </c:pt>
                <c:pt idx="3910">
                  <c:v>67722.59797668457</c:v>
                </c:pt>
                <c:pt idx="3911">
                  <c:v>67533.520950317383</c:v>
                </c:pt>
                <c:pt idx="3912">
                  <c:v>68011.671340942383</c:v>
                </c:pt>
                <c:pt idx="3913">
                  <c:v>67130.505569458008</c:v>
                </c:pt>
                <c:pt idx="3914">
                  <c:v>66684.001052856445</c:v>
                </c:pt>
                <c:pt idx="3915">
                  <c:v>70005.797332763672</c:v>
                </c:pt>
                <c:pt idx="3916">
                  <c:v>70011.983856201172</c:v>
                </c:pt>
                <c:pt idx="3917">
                  <c:v>70014.864715576172</c:v>
                </c:pt>
                <c:pt idx="3918">
                  <c:v>70014.864654541016</c:v>
                </c:pt>
                <c:pt idx="3919">
                  <c:v>70021.264724731445</c:v>
                </c:pt>
                <c:pt idx="3920">
                  <c:v>70021.264724731445</c:v>
                </c:pt>
                <c:pt idx="3921">
                  <c:v>68417.343338012695</c:v>
                </c:pt>
                <c:pt idx="3922">
                  <c:v>68301.865203857422</c:v>
                </c:pt>
                <c:pt idx="3923">
                  <c:v>67609.865203857422</c:v>
                </c:pt>
                <c:pt idx="3924">
                  <c:v>67609.865264892578</c:v>
                </c:pt>
                <c:pt idx="3925">
                  <c:v>63989.476943969719</c:v>
                </c:pt>
                <c:pt idx="3926">
                  <c:v>63916.577041625969</c:v>
                </c:pt>
                <c:pt idx="3927">
                  <c:v>60003.411605834961</c:v>
                </c:pt>
                <c:pt idx="3928">
                  <c:v>67700.706657409668</c:v>
                </c:pt>
                <c:pt idx="3929">
                  <c:v>67019.501052856445</c:v>
                </c:pt>
                <c:pt idx="3930">
                  <c:v>67961.009170532227</c:v>
                </c:pt>
                <c:pt idx="3931">
                  <c:v>67962.932266235337</c:v>
                </c:pt>
                <c:pt idx="3932">
                  <c:v>67964.855361938477</c:v>
                </c:pt>
                <c:pt idx="3933">
                  <c:v>69352.780349731445</c:v>
                </c:pt>
                <c:pt idx="3934">
                  <c:v>69356.626541137695</c:v>
                </c:pt>
                <c:pt idx="3935">
                  <c:v>69360.472610473618</c:v>
                </c:pt>
                <c:pt idx="3936">
                  <c:v>69634.118667602525</c:v>
                </c:pt>
                <c:pt idx="3937">
                  <c:v>70134.041885375977</c:v>
                </c:pt>
                <c:pt idx="3938">
                  <c:v>69314.595840454087</c:v>
                </c:pt>
                <c:pt idx="3939">
                  <c:v>69909.865005493164</c:v>
                </c:pt>
                <c:pt idx="3940">
                  <c:v>69910.072036743164</c:v>
                </c:pt>
                <c:pt idx="3941">
                  <c:v>69337.431411743164</c:v>
                </c:pt>
                <c:pt idx="3942">
                  <c:v>68725.662490844727</c:v>
                </c:pt>
                <c:pt idx="3943">
                  <c:v>67977.367874145508</c:v>
                </c:pt>
                <c:pt idx="3944">
                  <c:v>70494.882461547837</c:v>
                </c:pt>
                <c:pt idx="3945">
                  <c:v>66514.014724731445</c:v>
                </c:pt>
                <c:pt idx="3946">
                  <c:v>69979.111793518066</c:v>
                </c:pt>
                <c:pt idx="3947">
                  <c:v>68918.990798950195</c:v>
                </c:pt>
                <c:pt idx="3948">
                  <c:v>68918.990798950195</c:v>
                </c:pt>
                <c:pt idx="3949">
                  <c:v>59757.579025268555</c:v>
                </c:pt>
                <c:pt idx="3950">
                  <c:v>59757.579025268555</c:v>
                </c:pt>
                <c:pt idx="3951">
                  <c:v>60015.579025268555</c:v>
                </c:pt>
                <c:pt idx="3952">
                  <c:v>59361.481735229492</c:v>
                </c:pt>
                <c:pt idx="3953">
                  <c:v>59361.845993041992</c:v>
                </c:pt>
                <c:pt idx="3954">
                  <c:v>59362.438827514648</c:v>
                </c:pt>
                <c:pt idx="3955">
                  <c:v>59362.438827514648</c:v>
                </c:pt>
                <c:pt idx="3956">
                  <c:v>65642.408554077148</c:v>
                </c:pt>
                <c:pt idx="3957">
                  <c:v>65642.408554077148</c:v>
                </c:pt>
                <c:pt idx="3958">
                  <c:v>65642.408554077148</c:v>
                </c:pt>
                <c:pt idx="3959">
                  <c:v>65642.408554077148</c:v>
                </c:pt>
                <c:pt idx="3960">
                  <c:v>69587.409988403306</c:v>
                </c:pt>
                <c:pt idx="3961">
                  <c:v>69148.710891723618</c:v>
                </c:pt>
                <c:pt idx="3962">
                  <c:v>69099.787796020508</c:v>
                </c:pt>
                <c:pt idx="3963">
                  <c:v>68288.728347778306</c:v>
                </c:pt>
                <c:pt idx="3964">
                  <c:v>68284.882156372056</c:v>
                </c:pt>
                <c:pt idx="3965">
                  <c:v>68005.959182739258</c:v>
                </c:pt>
                <c:pt idx="3966">
                  <c:v>56377.387191772461</c:v>
                </c:pt>
                <c:pt idx="3967">
                  <c:v>56754.590377807617</c:v>
                </c:pt>
                <c:pt idx="3968">
                  <c:v>56265.590377807617</c:v>
                </c:pt>
                <c:pt idx="3969">
                  <c:v>56911.590316772461</c:v>
                </c:pt>
                <c:pt idx="3970">
                  <c:v>57562.591415405273</c:v>
                </c:pt>
                <c:pt idx="3971">
                  <c:v>62062.992721557617</c:v>
                </c:pt>
                <c:pt idx="3972">
                  <c:v>62062.992721557617</c:v>
                </c:pt>
                <c:pt idx="3973">
                  <c:v>65127.874618530273</c:v>
                </c:pt>
                <c:pt idx="3974">
                  <c:v>66304.437606811523</c:v>
                </c:pt>
                <c:pt idx="3975">
                  <c:v>55331.387924194336</c:v>
                </c:pt>
                <c:pt idx="3976">
                  <c:v>70632.574539184556</c:v>
                </c:pt>
                <c:pt idx="3977">
                  <c:v>70065.873367309556</c:v>
                </c:pt>
                <c:pt idx="3978">
                  <c:v>70712.319900512695</c:v>
                </c:pt>
                <c:pt idx="3979">
                  <c:v>70135.317947387695</c:v>
                </c:pt>
                <c:pt idx="3980">
                  <c:v>69552.241973876953</c:v>
                </c:pt>
                <c:pt idx="3981">
                  <c:v>69314.461212158203</c:v>
                </c:pt>
                <c:pt idx="3982">
                  <c:v>69149.829864501953</c:v>
                </c:pt>
                <c:pt idx="3983">
                  <c:v>68962.753936767564</c:v>
                </c:pt>
                <c:pt idx="3984">
                  <c:v>68823.795440673814</c:v>
                </c:pt>
                <c:pt idx="3985">
                  <c:v>68830.952911376953</c:v>
                </c:pt>
                <c:pt idx="3986">
                  <c:v>68778.765411376953</c:v>
                </c:pt>
                <c:pt idx="3987">
                  <c:v>69404.06657409668</c:v>
                </c:pt>
                <c:pt idx="3988">
                  <c:v>69339.06632995604</c:v>
                </c:pt>
                <c:pt idx="3989">
                  <c:v>69812.77799987793</c:v>
                </c:pt>
                <c:pt idx="3990">
                  <c:v>68870.605255126953</c:v>
                </c:pt>
                <c:pt idx="3991">
                  <c:v>68519.906036376953</c:v>
                </c:pt>
                <c:pt idx="3992">
                  <c:v>68624.491287231445</c:v>
                </c:pt>
                <c:pt idx="3993">
                  <c:v>69353.877716064453</c:v>
                </c:pt>
                <c:pt idx="3994">
                  <c:v>69353.877716064453</c:v>
                </c:pt>
                <c:pt idx="3995">
                  <c:v>70174.297210693359</c:v>
                </c:pt>
                <c:pt idx="3996">
                  <c:v>67687.634857177734</c:v>
                </c:pt>
                <c:pt idx="3997">
                  <c:v>58670.621444702148</c:v>
                </c:pt>
                <c:pt idx="3998">
                  <c:v>57815.620956420898</c:v>
                </c:pt>
                <c:pt idx="3999">
                  <c:v>57815.620956420898</c:v>
                </c:pt>
                <c:pt idx="4000">
                  <c:v>57815.620956420898</c:v>
                </c:pt>
                <c:pt idx="4001">
                  <c:v>66615.555282592773</c:v>
                </c:pt>
                <c:pt idx="4002">
                  <c:v>67493.105026245117</c:v>
                </c:pt>
                <c:pt idx="4003">
                  <c:v>67133.345321655273</c:v>
                </c:pt>
                <c:pt idx="4004">
                  <c:v>70669.786209106445</c:v>
                </c:pt>
                <c:pt idx="4005">
                  <c:v>70653.181472778306</c:v>
                </c:pt>
                <c:pt idx="4006">
                  <c:v>70651.258499145508</c:v>
                </c:pt>
                <c:pt idx="4007">
                  <c:v>70472.658645629883</c:v>
                </c:pt>
                <c:pt idx="4008">
                  <c:v>70474.581619262695</c:v>
                </c:pt>
                <c:pt idx="4009">
                  <c:v>70601.915237426758</c:v>
                </c:pt>
                <c:pt idx="4010">
                  <c:v>70601.915237426758</c:v>
                </c:pt>
                <c:pt idx="4011">
                  <c:v>69054.290237426758</c:v>
                </c:pt>
                <c:pt idx="4012">
                  <c:v>69054.290237426758</c:v>
                </c:pt>
                <c:pt idx="4013">
                  <c:v>69058.136428833008</c:v>
                </c:pt>
                <c:pt idx="4014">
                  <c:v>69060.059402465806</c:v>
                </c:pt>
                <c:pt idx="4015">
                  <c:v>57066.266525268555</c:v>
                </c:pt>
                <c:pt idx="4016">
                  <c:v>57334.266525268555</c:v>
                </c:pt>
                <c:pt idx="4017">
                  <c:v>69800.438552856445</c:v>
                </c:pt>
                <c:pt idx="4018">
                  <c:v>69800.438552856445</c:v>
                </c:pt>
                <c:pt idx="4019">
                  <c:v>69800.438552856445</c:v>
                </c:pt>
                <c:pt idx="4020">
                  <c:v>69673.379959106445</c:v>
                </c:pt>
                <c:pt idx="4021">
                  <c:v>69302.379837036118</c:v>
                </c:pt>
                <c:pt idx="4022">
                  <c:v>71525.923049926758</c:v>
                </c:pt>
                <c:pt idx="4023">
                  <c:v>70817.076858520508</c:v>
                </c:pt>
                <c:pt idx="4024">
                  <c:v>69848.106521606445</c:v>
                </c:pt>
                <c:pt idx="4025">
                  <c:v>69821.106521606445</c:v>
                </c:pt>
                <c:pt idx="4026">
                  <c:v>67891.925003051758</c:v>
                </c:pt>
                <c:pt idx="4027">
                  <c:v>67149.097854614258</c:v>
                </c:pt>
                <c:pt idx="4028">
                  <c:v>70091.158325195298</c:v>
                </c:pt>
                <c:pt idx="4029">
                  <c:v>70093.081420898438</c:v>
                </c:pt>
                <c:pt idx="4030">
                  <c:v>70093.081420898438</c:v>
                </c:pt>
                <c:pt idx="4031">
                  <c:v>69152.632278442368</c:v>
                </c:pt>
                <c:pt idx="4032">
                  <c:v>68487.634231567368</c:v>
                </c:pt>
                <c:pt idx="4033">
                  <c:v>68211.709426879868</c:v>
                </c:pt>
                <c:pt idx="4034">
                  <c:v>68740.977279663086</c:v>
                </c:pt>
                <c:pt idx="4035">
                  <c:v>68919.360427856445</c:v>
                </c:pt>
                <c:pt idx="4036">
                  <c:v>69134.374969482422</c:v>
                </c:pt>
                <c:pt idx="4037">
                  <c:v>69706.767410278306</c:v>
                </c:pt>
                <c:pt idx="4038">
                  <c:v>69706.767410278306</c:v>
                </c:pt>
                <c:pt idx="4039">
                  <c:v>69710.767288208008</c:v>
                </c:pt>
                <c:pt idx="4040">
                  <c:v>69596.767288208008</c:v>
                </c:pt>
                <c:pt idx="4041">
                  <c:v>69216.767410278306</c:v>
                </c:pt>
                <c:pt idx="4042">
                  <c:v>68467.466323852539</c:v>
                </c:pt>
                <c:pt idx="4043">
                  <c:v>70165.857009887695</c:v>
                </c:pt>
                <c:pt idx="4044">
                  <c:v>65713.507888793945</c:v>
                </c:pt>
                <c:pt idx="4045">
                  <c:v>58484.585433959961</c:v>
                </c:pt>
                <c:pt idx="4046">
                  <c:v>61642.132431030273</c:v>
                </c:pt>
                <c:pt idx="4047">
                  <c:v>61380.132369995117</c:v>
                </c:pt>
                <c:pt idx="4048">
                  <c:v>61380.132308959961</c:v>
                </c:pt>
                <c:pt idx="4049">
                  <c:v>67535.670318603516</c:v>
                </c:pt>
                <c:pt idx="4050">
                  <c:v>69761.999832153306</c:v>
                </c:pt>
                <c:pt idx="4051">
                  <c:v>68937.392227172837</c:v>
                </c:pt>
                <c:pt idx="4052">
                  <c:v>68937.392288208008</c:v>
                </c:pt>
                <c:pt idx="4053">
                  <c:v>68781.362426757813</c:v>
                </c:pt>
                <c:pt idx="4054">
                  <c:v>68783.285583496094</c:v>
                </c:pt>
                <c:pt idx="4055">
                  <c:v>66379.36491394043</c:v>
                </c:pt>
                <c:pt idx="4056">
                  <c:v>68946.549789428711</c:v>
                </c:pt>
                <c:pt idx="4057">
                  <c:v>68946.549789428711</c:v>
                </c:pt>
                <c:pt idx="4058">
                  <c:v>68946.549789428711</c:v>
                </c:pt>
                <c:pt idx="4059">
                  <c:v>68946.549789428711</c:v>
                </c:pt>
                <c:pt idx="4060">
                  <c:v>69229.549789428711</c:v>
                </c:pt>
                <c:pt idx="4061">
                  <c:v>69072.085525512695</c:v>
                </c:pt>
                <c:pt idx="4062">
                  <c:v>69072.085525512695</c:v>
                </c:pt>
                <c:pt idx="4063">
                  <c:v>69617.460525512695</c:v>
                </c:pt>
                <c:pt idx="4064">
                  <c:v>70373.022048950195</c:v>
                </c:pt>
                <c:pt idx="4065">
                  <c:v>65216.53454589843</c:v>
                </c:pt>
                <c:pt idx="4066">
                  <c:v>65418.148208618157</c:v>
                </c:pt>
                <c:pt idx="4067">
                  <c:v>65643.634414672852</c:v>
                </c:pt>
                <c:pt idx="4068">
                  <c:v>65689.711380004883</c:v>
                </c:pt>
                <c:pt idx="4069">
                  <c:v>64500.103103637688</c:v>
                </c:pt>
                <c:pt idx="4070">
                  <c:v>64509.103103637688</c:v>
                </c:pt>
                <c:pt idx="4071">
                  <c:v>64654.302322387688</c:v>
                </c:pt>
                <c:pt idx="4072">
                  <c:v>65037.105056762688</c:v>
                </c:pt>
                <c:pt idx="4073">
                  <c:v>58552.659591674805</c:v>
                </c:pt>
                <c:pt idx="4074">
                  <c:v>58557.813888549805</c:v>
                </c:pt>
                <c:pt idx="4075">
                  <c:v>57982.367477416992</c:v>
                </c:pt>
                <c:pt idx="4076">
                  <c:v>58538.826156616211</c:v>
                </c:pt>
                <c:pt idx="4077">
                  <c:v>63911.202987670898</c:v>
                </c:pt>
                <c:pt idx="4078">
                  <c:v>63907.356674194336</c:v>
                </c:pt>
                <c:pt idx="4079">
                  <c:v>70146.598648071289</c:v>
                </c:pt>
                <c:pt idx="4080">
                  <c:v>70942.080947875977</c:v>
                </c:pt>
                <c:pt idx="4081">
                  <c:v>70404.506729125977</c:v>
                </c:pt>
                <c:pt idx="4082">
                  <c:v>70072.507156372056</c:v>
                </c:pt>
                <c:pt idx="4083">
                  <c:v>69522.005203247056</c:v>
                </c:pt>
                <c:pt idx="4084">
                  <c:v>68870.353469848633</c:v>
                </c:pt>
                <c:pt idx="4085">
                  <c:v>69359.110122680664</c:v>
                </c:pt>
                <c:pt idx="4086">
                  <c:v>69357.628677368164</c:v>
                </c:pt>
                <c:pt idx="4087">
                  <c:v>69459.151626586914</c:v>
                </c:pt>
                <c:pt idx="4088">
                  <c:v>69455.305923461914</c:v>
                </c:pt>
                <c:pt idx="4089">
                  <c:v>70068.261596679688</c:v>
                </c:pt>
                <c:pt idx="4090">
                  <c:v>70072.108276367188</c:v>
                </c:pt>
                <c:pt idx="4091">
                  <c:v>70068.262084960938</c:v>
                </c:pt>
                <c:pt idx="4092">
                  <c:v>69057.110961914048</c:v>
                </c:pt>
                <c:pt idx="4093">
                  <c:v>68957.511108398438</c:v>
                </c:pt>
                <c:pt idx="4094">
                  <c:v>67188.586303710938</c:v>
                </c:pt>
                <c:pt idx="4095">
                  <c:v>69958.368789672837</c:v>
                </c:pt>
                <c:pt idx="4096">
                  <c:v>69839.368850708008</c:v>
                </c:pt>
                <c:pt idx="4097">
                  <c:v>71261.591995239258</c:v>
                </c:pt>
                <c:pt idx="4098">
                  <c:v>71207.745803833008</c:v>
                </c:pt>
                <c:pt idx="4099">
                  <c:v>71137.151443481445</c:v>
                </c:pt>
                <c:pt idx="4100">
                  <c:v>70169.402908325195</c:v>
                </c:pt>
                <c:pt idx="4101">
                  <c:v>68261.73095703125</c:v>
                </c:pt>
                <c:pt idx="4102">
                  <c:v>68261.73095703125</c:v>
                </c:pt>
                <c:pt idx="4103">
                  <c:v>67892.654174804688</c:v>
                </c:pt>
                <c:pt idx="4104">
                  <c:v>68557.65405273436</c:v>
                </c:pt>
                <c:pt idx="4105">
                  <c:v>69029.541870117188</c:v>
                </c:pt>
                <c:pt idx="4106">
                  <c:v>69809.090408325195</c:v>
                </c:pt>
                <c:pt idx="4107">
                  <c:v>69923.090652465806</c:v>
                </c:pt>
                <c:pt idx="4108">
                  <c:v>69990.167800903306</c:v>
                </c:pt>
                <c:pt idx="4109">
                  <c:v>69517.506576538086</c:v>
                </c:pt>
                <c:pt idx="4110">
                  <c:v>69409.299903869629</c:v>
                </c:pt>
                <c:pt idx="4111">
                  <c:v>69290.697341918945</c:v>
                </c:pt>
                <c:pt idx="4112">
                  <c:v>68399.520492553711</c:v>
                </c:pt>
                <c:pt idx="4113">
                  <c:v>67064.367263793945</c:v>
                </c:pt>
                <c:pt idx="4114">
                  <c:v>66315.720352172837</c:v>
                </c:pt>
                <c:pt idx="4115">
                  <c:v>67263.894119262695</c:v>
                </c:pt>
                <c:pt idx="4116">
                  <c:v>69265.617401123047</c:v>
                </c:pt>
                <c:pt idx="4117">
                  <c:v>68669.117462158203</c:v>
                </c:pt>
                <c:pt idx="4118">
                  <c:v>68277.316619873047</c:v>
                </c:pt>
                <c:pt idx="4119">
                  <c:v>68298.117462158203</c:v>
                </c:pt>
                <c:pt idx="4120">
                  <c:v>68298.117462158203</c:v>
                </c:pt>
                <c:pt idx="4121">
                  <c:v>68362.795684814453</c:v>
                </c:pt>
                <c:pt idx="4122">
                  <c:v>68362.795684814453</c:v>
                </c:pt>
                <c:pt idx="4123">
                  <c:v>67566.841995239258</c:v>
                </c:pt>
                <c:pt idx="4124">
                  <c:v>67512.995742797852</c:v>
                </c:pt>
                <c:pt idx="4125">
                  <c:v>68098.129760742188</c:v>
                </c:pt>
                <c:pt idx="4126">
                  <c:v>67598.851684570298</c:v>
                </c:pt>
                <c:pt idx="4127">
                  <c:v>67295.8515625</c:v>
                </c:pt>
                <c:pt idx="4128">
                  <c:v>67293.297622680664</c:v>
                </c:pt>
                <c:pt idx="4129">
                  <c:v>67295.220718383775</c:v>
                </c:pt>
                <c:pt idx="4130">
                  <c:v>69291.816009521484</c:v>
                </c:pt>
                <c:pt idx="4131">
                  <c:v>69592.893035888672</c:v>
                </c:pt>
                <c:pt idx="4132">
                  <c:v>69601.216140747056</c:v>
                </c:pt>
                <c:pt idx="4133">
                  <c:v>69593.523757934556</c:v>
                </c:pt>
                <c:pt idx="4134">
                  <c:v>56097.337997436523</c:v>
                </c:pt>
                <c:pt idx="4135">
                  <c:v>56097.427780151367</c:v>
                </c:pt>
                <c:pt idx="4136">
                  <c:v>56933.428695678711</c:v>
                </c:pt>
                <c:pt idx="4137">
                  <c:v>66704.846237182617</c:v>
                </c:pt>
                <c:pt idx="4138">
                  <c:v>68679.002822875977</c:v>
                </c:pt>
                <c:pt idx="4139">
                  <c:v>68424.002822875977</c:v>
                </c:pt>
                <c:pt idx="4140">
                  <c:v>70758.913299560532</c:v>
                </c:pt>
                <c:pt idx="4141">
                  <c:v>70479.372039794922</c:v>
                </c:pt>
                <c:pt idx="4142">
                  <c:v>70662.294891357422</c:v>
                </c:pt>
                <c:pt idx="4143">
                  <c:v>71762.294891357422</c:v>
                </c:pt>
                <c:pt idx="4144">
                  <c:v>71254.121307373032</c:v>
                </c:pt>
                <c:pt idx="4145">
                  <c:v>71013.193328857422</c:v>
                </c:pt>
                <c:pt idx="4146">
                  <c:v>70429.440399169922</c:v>
                </c:pt>
                <c:pt idx="4147">
                  <c:v>71016.664031982422</c:v>
                </c:pt>
                <c:pt idx="4148">
                  <c:v>70737.586700439453</c:v>
                </c:pt>
                <c:pt idx="4149">
                  <c:v>71849.909500122056</c:v>
                </c:pt>
                <c:pt idx="4150">
                  <c:v>72003.756179809556</c:v>
                </c:pt>
                <c:pt idx="4151">
                  <c:v>71356.580398559556</c:v>
                </c:pt>
                <c:pt idx="4152">
                  <c:v>70959.220779418945</c:v>
                </c:pt>
                <c:pt idx="4153">
                  <c:v>56115.953720092773</c:v>
                </c:pt>
                <c:pt idx="4154">
                  <c:v>56519.378463745117</c:v>
                </c:pt>
                <c:pt idx="4155">
                  <c:v>64551.733985900872</c:v>
                </c:pt>
                <c:pt idx="4156">
                  <c:v>64180.733985900872</c:v>
                </c:pt>
                <c:pt idx="4157">
                  <c:v>64180.733985900872</c:v>
                </c:pt>
                <c:pt idx="4158">
                  <c:v>64811.150001525872</c:v>
                </c:pt>
                <c:pt idx="4159">
                  <c:v>64507.099098205559</c:v>
                </c:pt>
                <c:pt idx="4160">
                  <c:v>65407.865921020501</c:v>
                </c:pt>
                <c:pt idx="4161">
                  <c:v>65658.365921020508</c:v>
                </c:pt>
                <c:pt idx="4162">
                  <c:v>66404.181106567368</c:v>
                </c:pt>
                <c:pt idx="4163">
                  <c:v>67084.681716918945</c:v>
                </c:pt>
                <c:pt idx="4164">
                  <c:v>66941.496658325195</c:v>
                </c:pt>
                <c:pt idx="4165">
                  <c:v>66789.732498168945</c:v>
                </c:pt>
                <c:pt idx="4166">
                  <c:v>65961.232498168945</c:v>
                </c:pt>
                <c:pt idx="4167">
                  <c:v>64912.551895141594</c:v>
                </c:pt>
                <c:pt idx="4168">
                  <c:v>58208.998336791992</c:v>
                </c:pt>
                <c:pt idx="4169">
                  <c:v>58208.998458862305</c:v>
                </c:pt>
                <c:pt idx="4170">
                  <c:v>64097.487655639648</c:v>
                </c:pt>
                <c:pt idx="4171">
                  <c:v>64456.56462097168</c:v>
                </c:pt>
                <c:pt idx="4172">
                  <c:v>64988.56462097168</c:v>
                </c:pt>
                <c:pt idx="4173">
                  <c:v>64990.638778686523</c:v>
                </c:pt>
                <c:pt idx="4174">
                  <c:v>64988.715744018555</c:v>
                </c:pt>
                <c:pt idx="4175">
                  <c:v>64759.715744018555</c:v>
                </c:pt>
                <c:pt idx="4176">
                  <c:v>64763.561874389648</c:v>
                </c:pt>
                <c:pt idx="4177">
                  <c:v>65300.561874389648</c:v>
                </c:pt>
                <c:pt idx="4178">
                  <c:v>65300.561874389648</c:v>
                </c:pt>
                <c:pt idx="4179">
                  <c:v>65294.426681518555</c:v>
                </c:pt>
                <c:pt idx="4180">
                  <c:v>65687.35075378418</c:v>
                </c:pt>
                <c:pt idx="4181">
                  <c:v>66003.927719116211</c:v>
                </c:pt>
                <c:pt idx="4182">
                  <c:v>66002.004501342773</c:v>
                </c:pt>
                <c:pt idx="4183">
                  <c:v>65046.154098510742</c:v>
                </c:pt>
                <c:pt idx="4184">
                  <c:v>69760.730728149414</c:v>
                </c:pt>
                <c:pt idx="4185">
                  <c:v>67404.311065673814</c:v>
                </c:pt>
                <c:pt idx="4186">
                  <c:v>67242.987472534165</c:v>
                </c:pt>
                <c:pt idx="4187">
                  <c:v>66337.986984252915</c:v>
                </c:pt>
                <c:pt idx="4188">
                  <c:v>66337.986984252915</c:v>
                </c:pt>
                <c:pt idx="4189">
                  <c:v>66305.986984252915</c:v>
                </c:pt>
                <c:pt idx="4190">
                  <c:v>67119.809646606445</c:v>
                </c:pt>
                <c:pt idx="4191">
                  <c:v>67160.809524536118</c:v>
                </c:pt>
                <c:pt idx="4192">
                  <c:v>67151.809646606445</c:v>
                </c:pt>
                <c:pt idx="4193">
                  <c:v>66916.605056762695</c:v>
                </c:pt>
                <c:pt idx="4194">
                  <c:v>66916.135330200195</c:v>
                </c:pt>
                <c:pt idx="4195">
                  <c:v>66916.135269165039</c:v>
                </c:pt>
                <c:pt idx="4196">
                  <c:v>66918.936111450195</c:v>
                </c:pt>
                <c:pt idx="4197">
                  <c:v>59770.376220703125</c:v>
                </c:pt>
                <c:pt idx="4198">
                  <c:v>59770.376281738281</c:v>
                </c:pt>
                <c:pt idx="4199">
                  <c:v>62056.296142578125</c:v>
                </c:pt>
                <c:pt idx="4200">
                  <c:v>71910.318923950195</c:v>
                </c:pt>
                <c:pt idx="4201">
                  <c:v>71917.536697387695</c:v>
                </c:pt>
                <c:pt idx="4202">
                  <c:v>71419.536697387695</c:v>
                </c:pt>
                <c:pt idx="4203">
                  <c:v>71419.000564575195</c:v>
                </c:pt>
                <c:pt idx="4204">
                  <c:v>70092.35929870604</c:v>
                </c:pt>
                <c:pt idx="4205">
                  <c:v>70094.28239440918</c:v>
                </c:pt>
                <c:pt idx="4206">
                  <c:v>69703.28166198729</c:v>
                </c:pt>
                <c:pt idx="4207">
                  <c:v>69699.43547058104</c:v>
                </c:pt>
                <c:pt idx="4208">
                  <c:v>68602.958328247056</c:v>
                </c:pt>
                <c:pt idx="4209">
                  <c:v>68725.958328247056</c:v>
                </c:pt>
                <c:pt idx="4210">
                  <c:v>68722.112136840806</c:v>
                </c:pt>
                <c:pt idx="4211">
                  <c:v>64534.683914184563</c:v>
                </c:pt>
                <c:pt idx="4212">
                  <c:v>66185.643569946289</c:v>
                </c:pt>
                <c:pt idx="4213">
                  <c:v>64683.329574584961</c:v>
                </c:pt>
                <c:pt idx="4214">
                  <c:v>65126.634323120117</c:v>
                </c:pt>
                <c:pt idx="4215">
                  <c:v>68007.665679931641</c:v>
                </c:pt>
                <c:pt idx="4216">
                  <c:v>67913.742584228516</c:v>
                </c:pt>
                <c:pt idx="4217">
                  <c:v>69804.092819213867</c:v>
                </c:pt>
                <c:pt idx="4218">
                  <c:v>69807.939010620117</c:v>
                </c:pt>
                <c:pt idx="4219">
                  <c:v>69317.333984375</c:v>
                </c:pt>
                <c:pt idx="4220">
                  <c:v>69358.033981323242</c:v>
                </c:pt>
                <c:pt idx="4221">
                  <c:v>69361.880233764648</c:v>
                </c:pt>
                <c:pt idx="4222">
                  <c:v>67549.879226684556</c:v>
                </c:pt>
                <c:pt idx="4223">
                  <c:v>67549.264114379868</c:v>
                </c:pt>
                <c:pt idx="4224">
                  <c:v>57623.521041870117</c:v>
                </c:pt>
                <c:pt idx="4225">
                  <c:v>64839.895065307617</c:v>
                </c:pt>
                <c:pt idx="4226">
                  <c:v>63860.981369018555</c:v>
                </c:pt>
                <c:pt idx="4227">
                  <c:v>63809.058212280273</c:v>
                </c:pt>
                <c:pt idx="4228">
                  <c:v>64691.878402709961</c:v>
                </c:pt>
                <c:pt idx="4229">
                  <c:v>64691.878524780273</c:v>
                </c:pt>
                <c:pt idx="4230">
                  <c:v>70082.742691040039</c:v>
                </c:pt>
                <c:pt idx="4231">
                  <c:v>71019.727676391602</c:v>
                </c:pt>
                <c:pt idx="4232">
                  <c:v>68472.987670898438</c:v>
                </c:pt>
                <c:pt idx="4233">
                  <c:v>71179.973709106445</c:v>
                </c:pt>
                <c:pt idx="4234">
                  <c:v>71181.847732543945</c:v>
                </c:pt>
                <c:pt idx="4235">
                  <c:v>59005.25163269043</c:v>
                </c:pt>
                <c:pt idx="4236">
                  <c:v>59283.61149597168</c:v>
                </c:pt>
                <c:pt idx="4237">
                  <c:v>67836.076644897461</c:v>
                </c:pt>
                <c:pt idx="4238">
                  <c:v>67836.076644897461</c:v>
                </c:pt>
                <c:pt idx="4239">
                  <c:v>66574.393051147461</c:v>
                </c:pt>
                <c:pt idx="4240">
                  <c:v>66574.393051147461</c:v>
                </c:pt>
                <c:pt idx="4241">
                  <c:v>66547.393173217773</c:v>
                </c:pt>
                <c:pt idx="4242">
                  <c:v>66628.644157409668</c:v>
                </c:pt>
                <c:pt idx="4243">
                  <c:v>66257.644157409668</c:v>
                </c:pt>
                <c:pt idx="4244">
                  <c:v>65389.432357788079</c:v>
                </c:pt>
                <c:pt idx="4245">
                  <c:v>67027.174514770508</c:v>
                </c:pt>
                <c:pt idx="4246">
                  <c:v>56518.078414916992</c:v>
                </c:pt>
                <c:pt idx="4247">
                  <c:v>56399.078414916992</c:v>
                </c:pt>
                <c:pt idx="4248">
                  <c:v>56408.078781127922</c:v>
                </c:pt>
                <c:pt idx="4249">
                  <c:v>55759.47819519043</c:v>
                </c:pt>
                <c:pt idx="4250">
                  <c:v>55659.537521362305</c:v>
                </c:pt>
                <c:pt idx="4251">
                  <c:v>55267.736740112305</c:v>
                </c:pt>
                <c:pt idx="4252">
                  <c:v>55624.037460327148</c:v>
                </c:pt>
                <c:pt idx="4253">
                  <c:v>65783.537643432617</c:v>
                </c:pt>
                <c:pt idx="4254">
                  <c:v>67015.729049682617</c:v>
                </c:pt>
                <c:pt idx="4255">
                  <c:v>67015.729049682617</c:v>
                </c:pt>
                <c:pt idx="4256">
                  <c:v>67015.728988647461</c:v>
                </c:pt>
                <c:pt idx="4257">
                  <c:v>67015.729049682617</c:v>
                </c:pt>
                <c:pt idx="4258">
                  <c:v>67824.934066772461</c:v>
                </c:pt>
                <c:pt idx="4259">
                  <c:v>67602.964706420898</c:v>
                </c:pt>
                <c:pt idx="4260">
                  <c:v>69177.563331603989</c:v>
                </c:pt>
                <c:pt idx="4261">
                  <c:v>69517.440895080566</c:v>
                </c:pt>
                <c:pt idx="4262">
                  <c:v>69517.441017150879</c:v>
                </c:pt>
                <c:pt idx="4263">
                  <c:v>69269.997146606445</c:v>
                </c:pt>
                <c:pt idx="4264">
                  <c:v>67925.267929077148</c:v>
                </c:pt>
                <c:pt idx="4265">
                  <c:v>67798.421737670898</c:v>
                </c:pt>
                <c:pt idx="4266">
                  <c:v>67746.498641967773</c:v>
                </c:pt>
                <c:pt idx="4267">
                  <c:v>69424.055557250977</c:v>
                </c:pt>
                <c:pt idx="4268">
                  <c:v>69972.109466552734</c:v>
                </c:pt>
                <c:pt idx="4269">
                  <c:v>68132.105560302734</c:v>
                </c:pt>
                <c:pt idx="4270">
                  <c:v>68132.105560302734</c:v>
                </c:pt>
                <c:pt idx="4271">
                  <c:v>68132.105560302734</c:v>
                </c:pt>
                <c:pt idx="4272">
                  <c:v>68080.607513427734</c:v>
                </c:pt>
                <c:pt idx="4273">
                  <c:v>69952.999465942383</c:v>
                </c:pt>
                <c:pt idx="4274">
                  <c:v>69899.153335571289</c:v>
                </c:pt>
                <c:pt idx="4275">
                  <c:v>69210.957901000977</c:v>
                </c:pt>
                <c:pt idx="4276">
                  <c:v>68959.181716918945</c:v>
                </c:pt>
                <c:pt idx="4277">
                  <c:v>68963.027908325195</c:v>
                </c:pt>
                <c:pt idx="4278">
                  <c:v>69661.975662231445</c:v>
                </c:pt>
                <c:pt idx="4279">
                  <c:v>67621.117630004883</c:v>
                </c:pt>
                <c:pt idx="4280">
                  <c:v>66708.040725708008</c:v>
                </c:pt>
                <c:pt idx="4281">
                  <c:v>65899.362197875977</c:v>
                </c:pt>
                <c:pt idx="4282">
                  <c:v>65827.175674438477</c:v>
                </c:pt>
                <c:pt idx="4283">
                  <c:v>65136.021865844719</c:v>
                </c:pt>
                <c:pt idx="4284">
                  <c:v>65137.944900512688</c:v>
                </c:pt>
                <c:pt idx="4285">
                  <c:v>65508.944900512688</c:v>
                </c:pt>
                <c:pt idx="4286">
                  <c:v>65762.646072387695</c:v>
                </c:pt>
                <c:pt idx="4287">
                  <c:v>65760.877212524414</c:v>
                </c:pt>
                <c:pt idx="4288">
                  <c:v>65458.584548950188</c:v>
                </c:pt>
                <c:pt idx="4289">
                  <c:v>68425.949844360337</c:v>
                </c:pt>
                <c:pt idx="4290">
                  <c:v>68544.348907470703</c:v>
                </c:pt>
                <c:pt idx="4291">
                  <c:v>68544.348907470703</c:v>
                </c:pt>
                <c:pt idx="4292">
                  <c:v>68173.348907470703</c:v>
                </c:pt>
                <c:pt idx="4293">
                  <c:v>68050.348907470703</c:v>
                </c:pt>
                <c:pt idx="4294">
                  <c:v>68056.342666625977</c:v>
                </c:pt>
                <c:pt idx="4295">
                  <c:v>68593.344619750977</c:v>
                </c:pt>
                <c:pt idx="4296">
                  <c:v>68593.344619750977</c:v>
                </c:pt>
                <c:pt idx="4297">
                  <c:v>69523.645477294922</c:v>
                </c:pt>
                <c:pt idx="4298">
                  <c:v>69523.645538330078</c:v>
                </c:pt>
                <c:pt idx="4299">
                  <c:v>69523.645477294922</c:v>
                </c:pt>
                <c:pt idx="4300">
                  <c:v>58347.627487182617</c:v>
                </c:pt>
                <c:pt idx="4301">
                  <c:v>58347.627487182617</c:v>
                </c:pt>
                <c:pt idx="4302">
                  <c:v>64320.95671081543</c:v>
                </c:pt>
                <c:pt idx="4303">
                  <c:v>69626.828239440918</c:v>
                </c:pt>
                <c:pt idx="4304">
                  <c:v>70249.922988891602</c:v>
                </c:pt>
                <c:pt idx="4305">
                  <c:v>56299.53776550293</c:v>
                </c:pt>
                <c:pt idx="4306">
                  <c:v>64105.860702514648</c:v>
                </c:pt>
                <c:pt idx="4307">
                  <c:v>64105.860702514648</c:v>
                </c:pt>
                <c:pt idx="4308">
                  <c:v>64105.860702514648</c:v>
                </c:pt>
                <c:pt idx="4309">
                  <c:v>64105.860702514648</c:v>
                </c:pt>
                <c:pt idx="4310">
                  <c:v>64105.860702514648</c:v>
                </c:pt>
                <c:pt idx="4311">
                  <c:v>64673.536483764648</c:v>
                </c:pt>
                <c:pt idx="4312">
                  <c:v>64673.536483764648</c:v>
                </c:pt>
                <c:pt idx="4313">
                  <c:v>65352.839401245117</c:v>
                </c:pt>
                <c:pt idx="4314">
                  <c:v>65798.077682495117</c:v>
                </c:pt>
                <c:pt idx="4315">
                  <c:v>66059.076705932617</c:v>
                </c:pt>
                <c:pt idx="4316">
                  <c:v>66635.894027709961</c:v>
                </c:pt>
                <c:pt idx="4317">
                  <c:v>66635.894149780273</c:v>
                </c:pt>
                <c:pt idx="4318">
                  <c:v>66635.894027709961</c:v>
                </c:pt>
                <c:pt idx="4319">
                  <c:v>68739.768180847168</c:v>
                </c:pt>
                <c:pt idx="4320">
                  <c:v>64837.946640014648</c:v>
                </c:pt>
                <c:pt idx="4321">
                  <c:v>64465.02360534668</c:v>
                </c:pt>
                <c:pt idx="4322">
                  <c:v>64507.02360534668</c:v>
                </c:pt>
                <c:pt idx="4323">
                  <c:v>64511.023788452148</c:v>
                </c:pt>
                <c:pt idx="4324">
                  <c:v>64518.100814819336</c:v>
                </c:pt>
                <c:pt idx="4325">
                  <c:v>64518.100814819336</c:v>
                </c:pt>
                <c:pt idx="4326">
                  <c:v>64445.94694519043</c:v>
                </c:pt>
                <c:pt idx="4327">
                  <c:v>64589.346786499023</c:v>
                </c:pt>
                <c:pt idx="4328">
                  <c:v>64684.946762084961</c:v>
                </c:pt>
                <c:pt idx="4329">
                  <c:v>64681.100631713867</c:v>
                </c:pt>
                <c:pt idx="4330">
                  <c:v>64538.100570678711</c:v>
                </c:pt>
                <c:pt idx="4331">
                  <c:v>65052.514511108398</c:v>
                </c:pt>
                <c:pt idx="4332">
                  <c:v>64795.59147644043</c:v>
                </c:pt>
                <c:pt idx="4333">
                  <c:v>64558.307723999023</c:v>
                </c:pt>
                <c:pt idx="4334">
                  <c:v>69201.456314086914</c:v>
                </c:pt>
                <c:pt idx="4335">
                  <c:v>69567.731109619141</c:v>
                </c:pt>
                <c:pt idx="4336">
                  <c:v>69121.815963745117</c:v>
                </c:pt>
                <c:pt idx="4337">
                  <c:v>69121.815963745117</c:v>
                </c:pt>
                <c:pt idx="4338">
                  <c:v>68523.2109375</c:v>
                </c:pt>
                <c:pt idx="4339">
                  <c:v>68512.410934448242</c:v>
                </c:pt>
                <c:pt idx="4340">
                  <c:v>68516.257247924805</c:v>
                </c:pt>
                <c:pt idx="4341">
                  <c:v>68253.302322387695</c:v>
                </c:pt>
                <c:pt idx="4342">
                  <c:v>66461.174392700195</c:v>
                </c:pt>
                <c:pt idx="4343">
                  <c:v>65932.373733520508</c:v>
                </c:pt>
                <c:pt idx="4344">
                  <c:v>66487.820877075195</c:v>
                </c:pt>
                <c:pt idx="4345">
                  <c:v>66943.090530395508</c:v>
                </c:pt>
                <c:pt idx="4346">
                  <c:v>67842.113845825195</c:v>
                </c:pt>
                <c:pt idx="4347">
                  <c:v>68808.499588012695</c:v>
                </c:pt>
                <c:pt idx="4348">
                  <c:v>65992.481369018555</c:v>
                </c:pt>
                <c:pt idx="4349">
                  <c:v>65944.55827331543</c:v>
                </c:pt>
                <c:pt idx="4350">
                  <c:v>70068.103591918945</c:v>
                </c:pt>
                <c:pt idx="4351">
                  <c:v>69154.977371215806</c:v>
                </c:pt>
                <c:pt idx="4352">
                  <c:v>69001.900222778306</c:v>
                </c:pt>
                <c:pt idx="4353">
                  <c:v>68883.114089965806</c:v>
                </c:pt>
                <c:pt idx="4354">
                  <c:v>68844.114089965806</c:v>
                </c:pt>
                <c:pt idx="4355">
                  <c:v>69037.807693481445</c:v>
                </c:pt>
                <c:pt idx="4356">
                  <c:v>68804.884109497056</c:v>
                </c:pt>
                <c:pt idx="4357">
                  <c:v>69077.807205200195</c:v>
                </c:pt>
                <c:pt idx="4358">
                  <c:v>69032.730056762695</c:v>
                </c:pt>
                <c:pt idx="4359">
                  <c:v>69887.730056762695</c:v>
                </c:pt>
                <c:pt idx="4360">
                  <c:v>69913.207595825195</c:v>
                </c:pt>
                <c:pt idx="4361">
                  <c:v>70377.500076293945</c:v>
                </c:pt>
                <c:pt idx="4362">
                  <c:v>69875.930252075195</c:v>
                </c:pt>
                <c:pt idx="4363">
                  <c:v>69419.423416137695</c:v>
                </c:pt>
                <c:pt idx="4364">
                  <c:v>68380.453201293945</c:v>
                </c:pt>
                <c:pt idx="4365">
                  <c:v>70656.745437622056</c:v>
                </c:pt>
                <c:pt idx="4366">
                  <c:v>68561.746658325195</c:v>
                </c:pt>
                <c:pt idx="4367">
                  <c:v>68561.746658325195</c:v>
                </c:pt>
                <c:pt idx="4368">
                  <c:v>69063.649002075195</c:v>
                </c:pt>
                <c:pt idx="4369">
                  <c:v>68191.482009887695</c:v>
                </c:pt>
                <c:pt idx="4370">
                  <c:v>68191.482009887695</c:v>
                </c:pt>
                <c:pt idx="4371">
                  <c:v>68191.482009887695</c:v>
                </c:pt>
                <c:pt idx="4372">
                  <c:v>70109.367507934556</c:v>
                </c:pt>
                <c:pt idx="4373">
                  <c:v>70111.290603637695</c:v>
                </c:pt>
                <c:pt idx="4374">
                  <c:v>70391.136795043945</c:v>
                </c:pt>
                <c:pt idx="4375">
                  <c:v>69180.836013793945</c:v>
                </c:pt>
                <c:pt idx="4376">
                  <c:v>69547.623855590806</c:v>
                </c:pt>
                <c:pt idx="4377">
                  <c:v>69426.134841918945</c:v>
                </c:pt>
                <c:pt idx="4378">
                  <c:v>69167.511550903306</c:v>
                </c:pt>
                <c:pt idx="4379">
                  <c:v>69296.278884887695</c:v>
                </c:pt>
                <c:pt idx="4380">
                  <c:v>58949.124572753906</c:v>
                </c:pt>
                <c:pt idx="4381">
                  <c:v>58949.124572753906</c:v>
                </c:pt>
                <c:pt idx="4382">
                  <c:v>58949.124572753906</c:v>
                </c:pt>
                <c:pt idx="4383">
                  <c:v>58949.124572753906</c:v>
                </c:pt>
                <c:pt idx="4384">
                  <c:v>58953.12451171875</c:v>
                </c:pt>
                <c:pt idx="4385">
                  <c:v>59087.62451171875</c:v>
                </c:pt>
                <c:pt idx="4386">
                  <c:v>59078.62451171875</c:v>
                </c:pt>
                <c:pt idx="4387">
                  <c:v>59044.225204467773</c:v>
                </c:pt>
                <c:pt idx="4388">
                  <c:v>59044.225082397461</c:v>
                </c:pt>
                <c:pt idx="4389">
                  <c:v>67334.961288452148</c:v>
                </c:pt>
                <c:pt idx="4390">
                  <c:v>67333.03825378418</c:v>
                </c:pt>
                <c:pt idx="4391">
                  <c:v>68921.074905395508</c:v>
                </c:pt>
                <c:pt idx="4392">
                  <c:v>69548.094802856445</c:v>
                </c:pt>
                <c:pt idx="4393">
                  <c:v>69548.094802856445</c:v>
                </c:pt>
                <c:pt idx="4394">
                  <c:v>69818.094802856445</c:v>
                </c:pt>
                <c:pt idx="4395">
                  <c:v>69678.004516601548</c:v>
                </c:pt>
                <c:pt idx="4396">
                  <c:v>69308.927612304688</c:v>
                </c:pt>
                <c:pt idx="4397">
                  <c:v>69308.927612304688</c:v>
                </c:pt>
                <c:pt idx="4398">
                  <c:v>67942.089813232422</c:v>
                </c:pt>
                <c:pt idx="4399">
                  <c:v>68313.089813232422</c:v>
                </c:pt>
                <c:pt idx="4400">
                  <c:v>68311.166839599595</c:v>
                </c:pt>
                <c:pt idx="4401">
                  <c:v>68226.089920043945</c:v>
                </c:pt>
                <c:pt idx="4402">
                  <c:v>69142.397659301758</c:v>
                </c:pt>
                <c:pt idx="4403">
                  <c:v>64706.751571655273</c:v>
                </c:pt>
                <c:pt idx="4404">
                  <c:v>65360.464340209961</c:v>
                </c:pt>
                <c:pt idx="4405">
                  <c:v>65614.167465209961</c:v>
                </c:pt>
                <c:pt idx="4406">
                  <c:v>66506.934127807617</c:v>
                </c:pt>
                <c:pt idx="4407">
                  <c:v>64830.574203491211</c:v>
                </c:pt>
                <c:pt idx="4408">
                  <c:v>68679.577224731445</c:v>
                </c:pt>
                <c:pt idx="4409">
                  <c:v>68957.577285766602</c:v>
                </c:pt>
                <c:pt idx="4410">
                  <c:v>65035.974533081055</c:v>
                </c:pt>
                <c:pt idx="4411">
                  <c:v>65037.897506713867</c:v>
                </c:pt>
                <c:pt idx="4412">
                  <c:v>65039.820602416992</c:v>
                </c:pt>
                <c:pt idx="4413">
                  <c:v>65022.154220581055</c:v>
                </c:pt>
                <c:pt idx="4414">
                  <c:v>65024.077377319336</c:v>
                </c:pt>
                <c:pt idx="4415">
                  <c:v>65026.000411987305</c:v>
                </c:pt>
                <c:pt idx="4416">
                  <c:v>65688.02507019043</c:v>
                </c:pt>
                <c:pt idx="4417">
                  <c:v>65753.025985717773</c:v>
                </c:pt>
                <c:pt idx="4418">
                  <c:v>65756.872177124023</c:v>
                </c:pt>
                <c:pt idx="4419">
                  <c:v>65355.803329467773</c:v>
                </c:pt>
                <c:pt idx="4420">
                  <c:v>64774.450302124023</c:v>
                </c:pt>
                <c:pt idx="4421">
                  <c:v>64772.527267456055</c:v>
                </c:pt>
                <c:pt idx="4422">
                  <c:v>64777.405258178711</c:v>
                </c:pt>
                <c:pt idx="4423">
                  <c:v>64775.48210144043</c:v>
                </c:pt>
                <c:pt idx="4424">
                  <c:v>64657.789657592773</c:v>
                </c:pt>
                <c:pt idx="4425">
                  <c:v>70044.342361450195</c:v>
                </c:pt>
                <c:pt idx="4426">
                  <c:v>70046.265457153306</c:v>
                </c:pt>
                <c:pt idx="4427">
                  <c:v>70078.265457153306</c:v>
                </c:pt>
                <c:pt idx="4428">
                  <c:v>70823.066238403306</c:v>
                </c:pt>
                <c:pt idx="4429">
                  <c:v>71994.667800903306</c:v>
                </c:pt>
                <c:pt idx="4430">
                  <c:v>71994.667800903306</c:v>
                </c:pt>
                <c:pt idx="4431">
                  <c:v>71969.590896606445</c:v>
                </c:pt>
                <c:pt idx="4432">
                  <c:v>71971.137771606445</c:v>
                </c:pt>
                <c:pt idx="4433">
                  <c:v>71974.983963012695</c:v>
                </c:pt>
                <c:pt idx="4434">
                  <c:v>71974.983963012695</c:v>
                </c:pt>
                <c:pt idx="4435">
                  <c:v>71585.906936645508</c:v>
                </c:pt>
                <c:pt idx="4436">
                  <c:v>70757.558425903306</c:v>
                </c:pt>
                <c:pt idx="4437">
                  <c:v>70757.558425903306</c:v>
                </c:pt>
                <c:pt idx="4438">
                  <c:v>70190.981399536118</c:v>
                </c:pt>
                <c:pt idx="4439">
                  <c:v>69420.381912231445</c:v>
                </c:pt>
                <c:pt idx="4440">
                  <c:v>69028.962234497056</c:v>
                </c:pt>
                <c:pt idx="4441">
                  <c:v>68947.692947387695</c:v>
                </c:pt>
                <c:pt idx="4442">
                  <c:v>68949.009353637695</c:v>
                </c:pt>
                <c:pt idx="4443">
                  <c:v>68949.009353637695</c:v>
                </c:pt>
                <c:pt idx="4444">
                  <c:v>68673.395095825195</c:v>
                </c:pt>
                <c:pt idx="4445">
                  <c:v>64962.777908325188</c:v>
                </c:pt>
                <c:pt idx="4446">
                  <c:v>64962.777908325188</c:v>
                </c:pt>
                <c:pt idx="4447">
                  <c:v>65945.777908325195</c:v>
                </c:pt>
                <c:pt idx="4448">
                  <c:v>65953.020095825195</c:v>
                </c:pt>
                <c:pt idx="4449">
                  <c:v>70172.222244262695</c:v>
                </c:pt>
                <c:pt idx="4450">
                  <c:v>70176.068435668945</c:v>
                </c:pt>
                <c:pt idx="4451">
                  <c:v>70176.068435668945</c:v>
                </c:pt>
                <c:pt idx="4452">
                  <c:v>70174.145339965806</c:v>
                </c:pt>
                <c:pt idx="4453">
                  <c:v>69361.067459106445</c:v>
                </c:pt>
                <c:pt idx="4454">
                  <c:v>69113.137405395508</c:v>
                </c:pt>
                <c:pt idx="4455">
                  <c:v>70022.838455200195</c:v>
                </c:pt>
                <c:pt idx="4456">
                  <c:v>68781.913162231445</c:v>
                </c:pt>
                <c:pt idx="4457">
                  <c:v>70697.041336059556</c:v>
                </c:pt>
                <c:pt idx="4458">
                  <c:v>70176.042068481445</c:v>
                </c:pt>
                <c:pt idx="4459">
                  <c:v>69311.118728637695</c:v>
                </c:pt>
                <c:pt idx="4460">
                  <c:v>67501.253677368164</c:v>
                </c:pt>
                <c:pt idx="4461">
                  <c:v>67541.652603149414</c:v>
                </c:pt>
                <c:pt idx="4462">
                  <c:v>67124.576675415025</c:v>
                </c:pt>
                <c:pt idx="4463">
                  <c:v>66635.130386352525</c:v>
                </c:pt>
                <c:pt idx="4464">
                  <c:v>68133.221801757813</c:v>
                </c:pt>
                <c:pt idx="4465">
                  <c:v>68137.067749023438</c:v>
                </c:pt>
                <c:pt idx="4466">
                  <c:v>68172.222045898438</c:v>
                </c:pt>
                <c:pt idx="4467">
                  <c:v>68174.145629882813</c:v>
                </c:pt>
                <c:pt idx="4468">
                  <c:v>67382.222290039063</c:v>
                </c:pt>
                <c:pt idx="4469">
                  <c:v>67382.222534179688</c:v>
                </c:pt>
                <c:pt idx="4470">
                  <c:v>68900.136993408203</c:v>
                </c:pt>
                <c:pt idx="4471">
                  <c:v>69985.717140197739</c:v>
                </c:pt>
                <c:pt idx="4472">
                  <c:v>69933.794044494629</c:v>
                </c:pt>
                <c:pt idx="4473">
                  <c:v>69933.794044494629</c:v>
                </c:pt>
                <c:pt idx="4474">
                  <c:v>70605.051345825195</c:v>
                </c:pt>
                <c:pt idx="4475">
                  <c:v>67199.022994995117</c:v>
                </c:pt>
                <c:pt idx="4476">
                  <c:v>67191.805221557617</c:v>
                </c:pt>
                <c:pt idx="4477">
                  <c:v>69536.674179077148</c:v>
                </c:pt>
                <c:pt idx="4478">
                  <c:v>68972.827133178711</c:v>
                </c:pt>
                <c:pt idx="4479">
                  <c:v>70159.508865356445</c:v>
                </c:pt>
                <c:pt idx="4480">
                  <c:v>69784.662673950195</c:v>
                </c:pt>
                <c:pt idx="4481">
                  <c:v>69920.508087158203</c:v>
                </c:pt>
                <c:pt idx="4482">
                  <c:v>69188.136611938477</c:v>
                </c:pt>
                <c:pt idx="4483">
                  <c:v>69117.595413208008</c:v>
                </c:pt>
                <c:pt idx="4484">
                  <c:v>69004.639358520508</c:v>
                </c:pt>
                <c:pt idx="4485">
                  <c:v>67559.819900512695</c:v>
                </c:pt>
                <c:pt idx="4486">
                  <c:v>64652.215744018555</c:v>
                </c:pt>
                <c:pt idx="4487">
                  <c:v>64653.49479675293</c:v>
                </c:pt>
                <c:pt idx="4488">
                  <c:v>64655.417831420898</c:v>
                </c:pt>
                <c:pt idx="4489">
                  <c:v>65491.419357299805</c:v>
                </c:pt>
                <c:pt idx="4490">
                  <c:v>65492.858932495117</c:v>
                </c:pt>
                <c:pt idx="4491">
                  <c:v>65564.782028198242</c:v>
                </c:pt>
                <c:pt idx="4492">
                  <c:v>65564.926864624023</c:v>
                </c:pt>
                <c:pt idx="4493">
                  <c:v>65629.927841186523</c:v>
                </c:pt>
                <c:pt idx="4494">
                  <c:v>65376.532821655273</c:v>
                </c:pt>
                <c:pt idx="4495">
                  <c:v>65088.532821655273</c:v>
                </c:pt>
                <c:pt idx="4496">
                  <c:v>64818.609725952148</c:v>
                </c:pt>
                <c:pt idx="4497">
                  <c:v>64826.455795288086</c:v>
                </c:pt>
                <c:pt idx="4498">
                  <c:v>64833.532943725586</c:v>
                </c:pt>
                <c:pt idx="4499">
                  <c:v>65741.841354370117</c:v>
                </c:pt>
                <c:pt idx="4500">
                  <c:v>66014.644561767564</c:v>
                </c:pt>
                <c:pt idx="4501">
                  <c:v>65418.410369873032</c:v>
                </c:pt>
                <c:pt idx="4502">
                  <c:v>66361.364791870117</c:v>
                </c:pt>
                <c:pt idx="4503">
                  <c:v>66331.958419799805</c:v>
                </c:pt>
                <c:pt idx="4504">
                  <c:v>66331.958419799805</c:v>
                </c:pt>
                <c:pt idx="4505">
                  <c:v>66001.907638549805</c:v>
                </c:pt>
                <c:pt idx="4506">
                  <c:v>64840.77592468261</c:v>
                </c:pt>
                <c:pt idx="4507">
                  <c:v>64479.754592895501</c:v>
                </c:pt>
                <c:pt idx="4508">
                  <c:v>64488.754837036118</c:v>
                </c:pt>
                <c:pt idx="4509">
                  <c:v>64510.093704223626</c:v>
                </c:pt>
                <c:pt idx="4510">
                  <c:v>64269.093399047844</c:v>
                </c:pt>
                <c:pt idx="4511">
                  <c:v>65892.093338012695</c:v>
                </c:pt>
                <c:pt idx="4512">
                  <c:v>65892.093276977539</c:v>
                </c:pt>
                <c:pt idx="4513">
                  <c:v>65892.093338012695</c:v>
                </c:pt>
                <c:pt idx="4514">
                  <c:v>65845.860916137695</c:v>
                </c:pt>
                <c:pt idx="4515">
                  <c:v>58462.435409545898</c:v>
                </c:pt>
                <c:pt idx="4516">
                  <c:v>70436.663650512695</c:v>
                </c:pt>
                <c:pt idx="4517">
                  <c:v>70436.663650512695</c:v>
                </c:pt>
                <c:pt idx="4518">
                  <c:v>70434.740554809556</c:v>
                </c:pt>
                <c:pt idx="4519">
                  <c:v>70864.473831176758</c:v>
                </c:pt>
                <c:pt idx="4520">
                  <c:v>70577.321487426758</c:v>
                </c:pt>
                <c:pt idx="4521">
                  <c:v>70577.321365356445</c:v>
                </c:pt>
                <c:pt idx="4522">
                  <c:v>70700.176712036118</c:v>
                </c:pt>
                <c:pt idx="4523">
                  <c:v>70332.329055786118</c:v>
                </c:pt>
                <c:pt idx="4524">
                  <c:v>69527.543777465806</c:v>
                </c:pt>
                <c:pt idx="4525">
                  <c:v>69529.466873168945</c:v>
                </c:pt>
                <c:pt idx="4526">
                  <c:v>69529.466873168945</c:v>
                </c:pt>
                <c:pt idx="4527">
                  <c:v>69498.852508544922</c:v>
                </c:pt>
                <c:pt idx="4528">
                  <c:v>69498.852508544922</c:v>
                </c:pt>
                <c:pt idx="4529">
                  <c:v>69498.852508544922</c:v>
                </c:pt>
                <c:pt idx="4530">
                  <c:v>68202.471710205064</c:v>
                </c:pt>
                <c:pt idx="4531">
                  <c:v>67810.670928955064</c:v>
                </c:pt>
                <c:pt idx="4532">
                  <c:v>68200.548614501953</c:v>
                </c:pt>
                <c:pt idx="4533">
                  <c:v>67651.702667236314</c:v>
                </c:pt>
                <c:pt idx="4534">
                  <c:v>67352.700714111314</c:v>
                </c:pt>
                <c:pt idx="4535">
                  <c:v>67673.854522705064</c:v>
                </c:pt>
                <c:pt idx="4536">
                  <c:v>67675.777618408203</c:v>
                </c:pt>
                <c:pt idx="4537">
                  <c:v>67235.155303955064</c:v>
                </c:pt>
                <c:pt idx="4538">
                  <c:v>67893.357452392564</c:v>
                </c:pt>
                <c:pt idx="4539">
                  <c:v>67810.357452392564</c:v>
                </c:pt>
                <c:pt idx="4540">
                  <c:v>68465.357452392564</c:v>
                </c:pt>
                <c:pt idx="4541">
                  <c:v>68463.434234619126</c:v>
                </c:pt>
                <c:pt idx="4542">
                  <c:v>57697.030319213867</c:v>
                </c:pt>
                <c:pt idx="4543">
                  <c:v>57697.030319213867</c:v>
                </c:pt>
                <c:pt idx="4544">
                  <c:v>57307.698287963867</c:v>
                </c:pt>
                <c:pt idx="4545">
                  <c:v>69292.381561279297</c:v>
                </c:pt>
                <c:pt idx="4546">
                  <c:v>68921.381561279297</c:v>
                </c:pt>
                <c:pt idx="4547">
                  <c:v>68921.381561279297</c:v>
                </c:pt>
                <c:pt idx="4548">
                  <c:v>69776.382537841797</c:v>
                </c:pt>
                <c:pt idx="4549">
                  <c:v>69782.78254699707</c:v>
                </c:pt>
                <c:pt idx="4550">
                  <c:v>69513.98176574707</c:v>
                </c:pt>
                <c:pt idx="4551">
                  <c:v>68398.501541137695</c:v>
                </c:pt>
                <c:pt idx="4552">
                  <c:v>69394.884246826172</c:v>
                </c:pt>
                <c:pt idx="4553">
                  <c:v>69914.018524169922</c:v>
                </c:pt>
                <c:pt idx="4554">
                  <c:v>63786.399490356438</c:v>
                </c:pt>
                <c:pt idx="4555">
                  <c:v>63713.499588012688</c:v>
                </c:pt>
                <c:pt idx="4556">
                  <c:v>58520.211471557617</c:v>
                </c:pt>
                <c:pt idx="4557">
                  <c:v>58520.211471557617</c:v>
                </c:pt>
                <c:pt idx="4558">
                  <c:v>69600.059440612793</c:v>
                </c:pt>
                <c:pt idx="4559">
                  <c:v>69013.596755981445</c:v>
                </c:pt>
                <c:pt idx="4560">
                  <c:v>70881.119949340806</c:v>
                </c:pt>
                <c:pt idx="4561">
                  <c:v>70883.196853637695</c:v>
                </c:pt>
                <c:pt idx="4562">
                  <c:v>70890.273757934556</c:v>
                </c:pt>
                <c:pt idx="4563">
                  <c:v>70305.581375122056</c:v>
                </c:pt>
                <c:pt idx="4564">
                  <c:v>72002.177322387695</c:v>
                </c:pt>
                <c:pt idx="4565">
                  <c:v>71601.177322387695</c:v>
                </c:pt>
                <c:pt idx="4566">
                  <c:v>71505.124465942368</c:v>
                </c:pt>
                <c:pt idx="4567">
                  <c:v>71247.970779418945</c:v>
                </c:pt>
                <c:pt idx="4568">
                  <c:v>70296.558670043945</c:v>
                </c:pt>
                <c:pt idx="4569">
                  <c:v>69902.834793090806</c:v>
                </c:pt>
                <c:pt idx="4570">
                  <c:v>70292.663406372056</c:v>
                </c:pt>
                <c:pt idx="4571">
                  <c:v>68825.124984741211</c:v>
                </c:pt>
                <c:pt idx="4572">
                  <c:v>69210.677719116211</c:v>
                </c:pt>
                <c:pt idx="4573">
                  <c:v>69370.788070678711</c:v>
                </c:pt>
                <c:pt idx="4574">
                  <c:v>69654.969314575195</c:v>
                </c:pt>
                <c:pt idx="4575">
                  <c:v>68913.325042724595</c:v>
                </c:pt>
                <c:pt idx="4576">
                  <c:v>69558.870407104492</c:v>
                </c:pt>
                <c:pt idx="4577">
                  <c:v>69562.716537475571</c:v>
                </c:pt>
                <c:pt idx="4578">
                  <c:v>69562.71647644043</c:v>
                </c:pt>
                <c:pt idx="4579">
                  <c:v>69379.11157226561</c:v>
                </c:pt>
                <c:pt idx="4580">
                  <c:v>69259.043014526353</c:v>
                </c:pt>
                <c:pt idx="4581">
                  <c:v>69248.889083862305</c:v>
                </c:pt>
                <c:pt idx="4582">
                  <c:v>66731.750930786118</c:v>
                </c:pt>
                <c:pt idx="4583">
                  <c:v>66366.674026489258</c:v>
                </c:pt>
                <c:pt idx="4584">
                  <c:v>66801.059402465806</c:v>
                </c:pt>
                <c:pt idx="4585">
                  <c:v>58077.752426147461</c:v>
                </c:pt>
                <c:pt idx="4586">
                  <c:v>58077.752548217773</c:v>
                </c:pt>
                <c:pt idx="4587">
                  <c:v>66566.256332397461</c:v>
                </c:pt>
                <c:pt idx="4588">
                  <c:v>68453.390457153306</c:v>
                </c:pt>
                <c:pt idx="4589">
                  <c:v>68401.467361450195</c:v>
                </c:pt>
                <c:pt idx="4590">
                  <c:v>68997.792984008775</c:v>
                </c:pt>
                <c:pt idx="4591">
                  <c:v>67187.119598388672</c:v>
                </c:pt>
                <c:pt idx="4592">
                  <c:v>65432.372634887688</c:v>
                </c:pt>
                <c:pt idx="4593">
                  <c:v>65432.372634887688</c:v>
                </c:pt>
                <c:pt idx="4594">
                  <c:v>64909.372634887688</c:v>
                </c:pt>
                <c:pt idx="4595">
                  <c:v>65261.774978637688</c:v>
                </c:pt>
                <c:pt idx="4596">
                  <c:v>64105.720001220696</c:v>
                </c:pt>
                <c:pt idx="4597">
                  <c:v>64105.720001220696</c:v>
                </c:pt>
                <c:pt idx="4598">
                  <c:v>56542.018310546875</c:v>
                </c:pt>
                <c:pt idx="4599">
                  <c:v>56547.172546386719</c:v>
                </c:pt>
                <c:pt idx="4600">
                  <c:v>57595.028869628906</c:v>
                </c:pt>
                <c:pt idx="4601">
                  <c:v>58999.875534057617</c:v>
                </c:pt>
                <c:pt idx="4602">
                  <c:v>66052.042770385742</c:v>
                </c:pt>
                <c:pt idx="4603">
                  <c:v>66048.196578979492</c:v>
                </c:pt>
                <c:pt idx="4604">
                  <c:v>70602.630752563477</c:v>
                </c:pt>
                <c:pt idx="4605">
                  <c:v>69299.10578918457</c:v>
                </c:pt>
                <c:pt idx="4606">
                  <c:v>69299.10578918457</c:v>
                </c:pt>
                <c:pt idx="4607">
                  <c:v>69299.10578918457</c:v>
                </c:pt>
                <c:pt idx="4608">
                  <c:v>69299.10578918457</c:v>
                </c:pt>
                <c:pt idx="4609">
                  <c:v>69299.10578918457</c:v>
                </c:pt>
                <c:pt idx="4610">
                  <c:v>70049.95198059082</c:v>
                </c:pt>
                <c:pt idx="4611">
                  <c:v>70009.958709716797</c:v>
                </c:pt>
                <c:pt idx="4612">
                  <c:v>70009.958709716797</c:v>
                </c:pt>
                <c:pt idx="4613">
                  <c:v>70012.186248779297</c:v>
                </c:pt>
                <c:pt idx="4614">
                  <c:v>70012.186248779297</c:v>
                </c:pt>
                <c:pt idx="4615">
                  <c:v>70072.444549560547</c:v>
                </c:pt>
                <c:pt idx="4616">
                  <c:v>65769.901901245117</c:v>
                </c:pt>
                <c:pt idx="4617">
                  <c:v>67823.646957397461</c:v>
                </c:pt>
                <c:pt idx="4618">
                  <c:v>67825.094223022461</c:v>
                </c:pt>
                <c:pt idx="4619">
                  <c:v>67825.094284057617</c:v>
                </c:pt>
                <c:pt idx="4620">
                  <c:v>58586.628707885742</c:v>
                </c:pt>
                <c:pt idx="4621">
                  <c:v>70190.451736450195</c:v>
                </c:pt>
                <c:pt idx="4622">
                  <c:v>70489.451736450195</c:v>
                </c:pt>
                <c:pt idx="4623">
                  <c:v>70488.976882934556</c:v>
                </c:pt>
                <c:pt idx="4624">
                  <c:v>71230.191604614258</c:v>
                </c:pt>
                <c:pt idx="4625">
                  <c:v>71230.191482543945</c:v>
                </c:pt>
                <c:pt idx="4626">
                  <c:v>71230.191604614258</c:v>
                </c:pt>
                <c:pt idx="4627">
                  <c:v>71226.787063598618</c:v>
                </c:pt>
                <c:pt idx="4628">
                  <c:v>71226.787063598618</c:v>
                </c:pt>
                <c:pt idx="4629">
                  <c:v>70208.015090942368</c:v>
                </c:pt>
                <c:pt idx="4630">
                  <c:v>69941.936111450195</c:v>
                </c:pt>
                <c:pt idx="4631">
                  <c:v>69941.936233520508</c:v>
                </c:pt>
                <c:pt idx="4632">
                  <c:v>70215.002899169922</c:v>
                </c:pt>
                <c:pt idx="4633">
                  <c:v>70215.002899169922</c:v>
                </c:pt>
                <c:pt idx="4634">
                  <c:v>70215.002899169922</c:v>
                </c:pt>
                <c:pt idx="4635">
                  <c:v>69388.166336059556</c:v>
                </c:pt>
                <c:pt idx="4636">
                  <c:v>67980.094192504868</c:v>
                </c:pt>
                <c:pt idx="4637">
                  <c:v>67980.094314575195</c:v>
                </c:pt>
                <c:pt idx="4638">
                  <c:v>67850.323318481445</c:v>
                </c:pt>
                <c:pt idx="4639">
                  <c:v>70740.367507934556</c:v>
                </c:pt>
                <c:pt idx="4640">
                  <c:v>70742.290603637695</c:v>
                </c:pt>
                <c:pt idx="4641">
                  <c:v>69826.136795043945</c:v>
                </c:pt>
                <c:pt idx="4642">
                  <c:v>68563.334060668945</c:v>
                </c:pt>
                <c:pt idx="4643">
                  <c:v>68556.852371215806</c:v>
                </c:pt>
                <c:pt idx="4644">
                  <c:v>68558.775466918945</c:v>
                </c:pt>
                <c:pt idx="4645">
                  <c:v>68564.544754028306</c:v>
                </c:pt>
                <c:pt idx="4646">
                  <c:v>66144.558670043945</c:v>
                </c:pt>
                <c:pt idx="4647">
                  <c:v>64954.754470825188</c:v>
                </c:pt>
                <c:pt idx="4648">
                  <c:v>64958.600662231438</c:v>
                </c:pt>
                <c:pt idx="4649">
                  <c:v>65210.831497192368</c:v>
                </c:pt>
                <c:pt idx="4650">
                  <c:v>68701.925552368164</c:v>
                </c:pt>
                <c:pt idx="4651">
                  <c:v>68701.925491333008</c:v>
                </c:pt>
                <c:pt idx="4652">
                  <c:v>70200.282302856445</c:v>
                </c:pt>
                <c:pt idx="4653">
                  <c:v>70200.282302856445</c:v>
                </c:pt>
                <c:pt idx="4654">
                  <c:v>70200.282302856445</c:v>
                </c:pt>
                <c:pt idx="4655">
                  <c:v>70073.282302856445</c:v>
                </c:pt>
                <c:pt idx="4656">
                  <c:v>69450.862869262695</c:v>
                </c:pt>
                <c:pt idx="4657">
                  <c:v>69917.866775512695</c:v>
                </c:pt>
                <c:pt idx="4658">
                  <c:v>70911.824783325195</c:v>
                </c:pt>
                <c:pt idx="4659">
                  <c:v>70911.824783325195</c:v>
                </c:pt>
                <c:pt idx="4660">
                  <c:v>66357.298858642578</c:v>
                </c:pt>
                <c:pt idx="4661">
                  <c:v>68028.595718383789</c:v>
                </c:pt>
                <c:pt idx="4662">
                  <c:v>68028.595718383789</c:v>
                </c:pt>
                <c:pt idx="4663">
                  <c:v>68484.791580200195</c:v>
                </c:pt>
                <c:pt idx="4664">
                  <c:v>68484.791580200195</c:v>
                </c:pt>
                <c:pt idx="4665">
                  <c:v>69156.259719848633</c:v>
                </c:pt>
                <c:pt idx="4666">
                  <c:v>69643.804763793945</c:v>
                </c:pt>
                <c:pt idx="4667">
                  <c:v>69388.804763793945</c:v>
                </c:pt>
                <c:pt idx="4668">
                  <c:v>69388.804763793945</c:v>
                </c:pt>
                <c:pt idx="4669">
                  <c:v>69188.336502075195</c:v>
                </c:pt>
                <c:pt idx="4670">
                  <c:v>69188.336502075195</c:v>
                </c:pt>
                <c:pt idx="4671">
                  <c:v>70452.708633422837</c:v>
                </c:pt>
                <c:pt idx="4672">
                  <c:v>70452.708572387695</c:v>
                </c:pt>
                <c:pt idx="4673">
                  <c:v>71236.310134887695</c:v>
                </c:pt>
                <c:pt idx="4674">
                  <c:v>63808.628021240227</c:v>
                </c:pt>
                <c:pt idx="4675">
                  <c:v>58240.102096557617</c:v>
                </c:pt>
                <c:pt idx="4676">
                  <c:v>60931.592330932617</c:v>
                </c:pt>
                <c:pt idx="4677">
                  <c:v>60931.592269897461</c:v>
                </c:pt>
                <c:pt idx="4678">
                  <c:v>60539.791488647461</c:v>
                </c:pt>
                <c:pt idx="4679">
                  <c:v>68617.514724731445</c:v>
                </c:pt>
                <c:pt idx="4680">
                  <c:v>69723.905593872056</c:v>
                </c:pt>
                <c:pt idx="4681">
                  <c:v>70225.104812622056</c:v>
                </c:pt>
                <c:pt idx="4682">
                  <c:v>70514.176345825195</c:v>
                </c:pt>
                <c:pt idx="4683">
                  <c:v>70514.176345825195</c:v>
                </c:pt>
                <c:pt idx="4684">
                  <c:v>70514.176345825195</c:v>
                </c:pt>
                <c:pt idx="4685">
                  <c:v>70851.603225708008</c:v>
                </c:pt>
                <c:pt idx="4686">
                  <c:v>70975.404006958008</c:v>
                </c:pt>
                <c:pt idx="4687">
                  <c:v>70979.250198364258</c:v>
                </c:pt>
                <c:pt idx="4688">
                  <c:v>69273.472000122056</c:v>
                </c:pt>
                <c:pt idx="4689">
                  <c:v>69218.394119262695</c:v>
                </c:pt>
                <c:pt idx="4690">
                  <c:v>58942.474472045898</c:v>
                </c:pt>
                <c:pt idx="4691">
                  <c:v>58551.473556518555</c:v>
                </c:pt>
                <c:pt idx="4692">
                  <c:v>69789.930740356445</c:v>
                </c:pt>
                <c:pt idx="4693">
                  <c:v>69789.930740356445</c:v>
                </c:pt>
                <c:pt idx="4694">
                  <c:v>69268.930679321289</c:v>
                </c:pt>
                <c:pt idx="4695">
                  <c:v>68669.774047851548</c:v>
                </c:pt>
                <c:pt idx="4696">
                  <c:v>68674.574050903306</c:v>
                </c:pt>
                <c:pt idx="4697">
                  <c:v>68674.574050903306</c:v>
                </c:pt>
                <c:pt idx="4698">
                  <c:v>68621.175735473618</c:v>
                </c:pt>
                <c:pt idx="4699">
                  <c:v>67638.173660278306</c:v>
                </c:pt>
                <c:pt idx="4700">
                  <c:v>67566.127761840806</c:v>
                </c:pt>
                <c:pt idx="4701">
                  <c:v>66835.650711059556</c:v>
                </c:pt>
                <c:pt idx="4702">
                  <c:v>66835.235671997056</c:v>
                </c:pt>
                <c:pt idx="4703">
                  <c:v>67818.235671997056</c:v>
                </c:pt>
                <c:pt idx="4704">
                  <c:v>67182.640945434556</c:v>
                </c:pt>
                <c:pt idx="4705">
                  <c:v>67167.840164184556</c:v>
                </c:pt>
                <c:pt idx="4706">
                  <c:v>69217.61181640625</c:v>
                </c:pt>
                <c:pt idx="4707">
                  <c:v>70536.367385864258</c:v>
                </c:pt>
                <c:pt idx="4708">
                  <c:v>70538.444778442383</c:v>
                </c:pt>
                <c:pt idx="4709">
                  <c:v>69704.241806030273</c:v>
                </c:pt>
                <c:pt idx="4710">
                  <c:v>62165.805526733398</c:v>
                </c:pt>
                <c:pt idx="4711">
                  <c:v>61542.805526733398</c:v>
                </c:pt>
                <c:pt idx="4712">
                  <c:v>62116.38249206543</c:v>
                </c:pt>
                <c:pt idx="4713">
                  <c:v>62725.183334350586</c:v>
                </c:pt>
                <c:pt idx="4714">
                  <c:v>63663.883041381829</c:v>
                </c:pt>
                <c:pt idx="4715">
                  <c:v>64356.261093139641</c:v>
                </c:pt>
                <c:pt idx="4716">
                  <c:v>64485.811874389641</c:v>
                </c:pt>
                <c:pt idx="4717">
                  <c:v>64489.657943725579</c:v>
                </c:pt>
                <c:pt idx="4718">
                  <c:v>65394.984481811523</c:v>
                </c:pt>
                <c:pt idx="4719">
                  <c:v>66229.085922241211</c:v>
                </c:pt>
                <c:pt idx="4720">
                  <c:v>66225.239974975586</c:v>
                </c:pt>
                <c:pt idx="4721">
                  <c:v>66261.739486694336</c:v>
                </c:pt>
                <c:pt idx="4722">
                  <c:v>66294.316390991211</c:v>
                </c:pt>
                <c:pt idx="4723">
                  <c:v>65818.89030456543</c:v>
                </c:pt>
                <c:pt idx="4724">
                  <c:v>68096.359634399414</c:v>
                </c:pt>
                <c:pt idx="4725">
                  <c:v>65556.472732543945</c:v>
                </c:pt>
                <c:pt idx="4726">
                  <c:v>65569.762527465806</c:v>
                </c:pt>
                <c:pt idx="4727">
                  <c:v>66095.839920043945</c:v>
                </c:pt>
                <c:pt idx="4728">
                  <c:v>70146.775466918945</c:v>
                </c:pt>
                <c:pt idx="4729">
                  <c:v>70898.722488403306</c:v>
                </c:pt>
                <c:pt idx="4730">
                  <c:v>71142.722488403306</c:v>
                </c:pt>
                <c:pt idx="4731">
                  <c:v>71141.446563720703</c:v>
                </c:pt>
                <c:pt idx="4732">
                  <c:v>70808.446563720703</c:v>
                </c:pt>
                <c:pt idx="4733">
                  <c:v>70728.215850830064</c:v>
                </c:pt>
                <c:pt idx="4734">
                  <c:v>70580.739532470703</c:v>
                </c:pt>
                <c:pt idx="4735">
                  <c:v>70907.661651611314</c:v>
                </c:pt>
                <c:pt idx="4736">
                  <c:v>70671.661651611314</c:v>
                </c:pt>
                <c:pt idx="4737">
                  <c:v>70479.859649658203</c:v>
                </c:pt>
                <c:pt idx="4738">
                  <c:v>72294.08415222168</c:v>
                </c:pt>
                <c:pt idx="4739">
                  <c:v>71790.08390808104</c:v>
                </c:pt>
                <c:pt idx="4740">
                  <c:v>71049.517311096177</c:v>
                </c:pt>
                <c:pt idx="4741">
                  <c:v>70997.594337463379</c:v>
                </c:pt>
                <c:pt idx="4742">
                  <c:v>70997.594215393066</c:v>
                </c:pt>
                <c:pt idx="4743">
                  <c:v>71216.148513793945</c:v>
                </c:pt>
                <c:pt idx="4744">
                  <c:v>68482.201797485352</c:v>
                </c:pt>
                <c:pt idx="4745">
                  <c:v>67070.480026245117</c:v>
                </c:pt>
                <c:pt idx="4746">
                  <c:v>67070.480026245117</c:v>
                </c:pt>
                <c:pt idx="4747">
                  <c:v>66637.481002807617</c:v>
                </c:pt>
                <c:pt idx="4748">
                  <c:v>66637.481063842773</c:v>
                </c:pt>
                <c:pt idx="4749">
                  <c:v>67967.067916870117</c:v>
                </c:pt>
                <c:pt idx="4750">
                  <c:v>67609.623397827148</c:v>
                </c:pt>
                <c:pt idx="4751">
                  <c:v>67605.777267456055</c:v>
                </c:pt>
                <c:pt idx="4752">
                  <c:v>67553.854110717773</c:v>
                </c:pt>
                <c:pt idx="4753">
                  <c:v>70335.680374145508</c:v>
                </c:pt>
                <c:pt idx="4754">
                  <c:v>70281.834121704102</c:v>
                </c:pt>
                <c:pt idx="4755">
                  <c:v>67370.501434326172</c:v>
                </c:pt>
                <c:pt idx="4756">
                  <c:v>67040.452606201172</c:v>
                </c:pt>
                <c:pt idx="4757">
                  <c:v>68233.454559326172</c:v>
                </c:pt>
                <c:pt idx="4758">
                  <c:v>69144.531463623047</c:v>
                </c:pt>
                <c:pt idx="4759">
                  <c:v>69283.791900634766</c:v>
                </c:pt>
                <c:pt idx="4760">
                  <c:v>69283.791900634766</c:v>
                </c:pt>
                <c:pt idx="4761">
                  <c:v>69279.945709228516</c:v>
                </c:pt>
                <c:pt idx="4762">
                  <c:v>69284.762359619126</c:v>
                </c:pt>
                <c:pt idx="4763">
                  <c:v>69026.218170166016</c:v>
                </c:pt>
                <c:pt idx="4764">
                  <c:v>68560.016998291016</c:v>
                </c:pt>
                <c:pt idx="4765">
                  <c:v>68073.094024658203</c:v>
                </c:pt>
                <c:pt idx="4766">
                  <c:v>68025.047637939453</c:v>
                </c:pt>
                <c:pt idx="4767">
                  <c:v>56818.842391967773</c:v>
                </c:pt>
                <c:pt idx="4768">
                  <c:v>56818.842330932617</c:v>
                </c:pt>
                <c:pt idx="4769">
                  <c:v>56818.842269897461</c:v>
                </c:pt>
                <c:pt idx="4770">
                  <c:v>70536.797622680664</c:v>
                </c:pt>
                <c:pt idx="4771">
                  <c:v>70617.661895751953</c:v>
                </c:pt>
                <c:pt idx="4772">
                  <c:v>70617.719512939453</c:v>
                </c:pt>
                <c:pt idx="4773">
                  <c:v>69330.549392700195</c:v>
                </c:pt>
                <c:pt idx="4774">
                  <c:v>69828.551345825195</c:v>
                </c:pt>
                <c:pt idx="4775">
                  <c:v>70491.688308715806</c:v>
                </c:pt>
                <c:pt idx="4776">
                  <c:v>71433.814575195298</c:v>
                </c:pt>
                <c:pt idx="4777">
                  <c:v>73014.892944335938</c:v>
                </c:pt>
                <c:pt idx="4778">
                  <c:v>73509.071655273438</c:v>
                </c:pt>
                <c:pt idx="4779">
                  <c:v>72021.025756835938</c:v>
                </c:pt>
                <c:pt idx="4780">
                  <c:v>58294.522933959961</c:v>
                </c:pt>
                <c:pt idx="4781">
                  <c:v>58294.522994995117</c:v>
                </c:pt>
                <c:pt idx="4782">
                  <c:v>65389.90983581543</c:v>
                </c:pt>
                <c:pt idx="4783">
                  <c:v>67291.772941589355</c:v>
                </c:pt>
                <c:pt idx="4784">
                  <c:v>67286.00365447998</c:v>
                </c:pt>
                <c:pt idx="4785">
                  <c:v>68624.976287841797</c:v>
                </c:pt>
                <c:pt idx="4786">
                  <c:v>67952.900588989258</c:v>
                </c:pt>
                <c:pt idx="4787">
                  <c:v>67346.794509887695</c:v>
                </c:pt>
                <c:pt idx="4788">
                  <c:v>67240.593338012695</c:v>
                </c:pt>
                <c:pt idx="4789">
                  <c:v>67367.593338012695</c:v>
                </c:pt>
                <c:pt idx="4790">
                  <c:v>67376.593338012695</c:v>
                </c:pt>
                <c:pt idx="4791">
                  <c:v>66984.259841918945</c:v>
                </c:pt>
                <c:pt idx="4792">
                  <c:v>66980.259841918945</c:v>
                </c:pt>
                <c:pt idx="4793">
                  <c:v>67107.593338012695</c:v>
                </c:pt>
                <c:pt idx="4794">
                  <c:v>67694.593338012695</c:v>
                </c:pt>
                <c:pt idx="4795">
                  <c:v>68393.769119262695</c:v>
                </c:pt>
                <c:pt idx="4796">
                  <c:v>63578.002029418938</c:v>
                </c:pt>
                <c:pt idx="4797">
                  <c:v>58667.863815307617</c:v>
                </c:pt>
                <c:pt idx="4798">
                  <c:v>63454.660629272461</c:v>
                </c:pt>
                <c:pt idx="4799">
                  <c:v>63454.660690307617</c:v>
                </c:pt>
                <c:pt idx="4800">
                  <c:v>69741.438430786118</c:v>
                </c:pt>
                <c:pt idx="4801">
                  <c:v>70169.742019653306</c:v>
                </c:pt>
                <c:pt idx="4802">
                  <c:v>69630.202514648423</c:v>
                </c:pt>
                <c:pt idx="4803">
                  <c:v>65607.080612182617</c:v>
                </c:pt>
                <c:pt idx="4804">
                  <c:v>65995.733016967773</c:v>
                </c:pt>
                <c:pt idx="4805">
                  <c:v>69896.623031616211</c:v>
                </c:pt>
                <c:pt idx="4806">
                  <c:v>70288.423812866211</c:v>
                </c:pt>
                <c:pt idx="4807">
                  <c:v>70288.423812866211</c:v>
                </c:pt>
                <c:pt idx="4808">
                  <c:v>69738.262283325195</c:v>
                </c:pt>
                <c:pt idx="4809">
                  <c:v>69738.262283325195</c:v>
                </c:pt>
                <c:pt idx="4810">
                  <c:v>68382.479080200195</c:v>
                </c:pt>
                <c:pt idx="4811">
                  <c:v>68382.479080200195</c:v>
                </c:pt>
                <c:pt idx="4812">
                  <c:v>67474.479080200195</c:v>
                </c:pt>
                <c:pt idx="4813">
                  <c:v>67840.510330200195</c:v>
                </c:pt>
                <c:pt idx="4814">
                  <c:v>67767.021560668945</c:v>
                </c:pt>
                <c:pt idx="4815">
                  <c:v>68011.057815551758</c:v>
                </c:pt>
                <c:pt idx="4816">
                  <c:v>68011.057754516602</c:v>
                </c:pt>
                <c:pt idx="4817">
                  <c:v>68011.057693481445</c:v>
                </c:pt>
                <c:pt idx="4818">
                  <c:v>67734.563140869141</c:v>
                </c:pt>
                <c:pt idx="4819">
                  <c:v>63201.399154663086</c:v>
                </c:pt>
                <c:pt idx="4820">
                  <c:v>64356.476119995117</c:v>
                </c:pt>
                <c:pt idx="4821">
                  <c:v>64900.131942749023</c:v>
                </c:pt>
                <c:pt idx="4822">
                  <c:v>69616.690414428711</c:v>
                </c:pt>
                <c:pt idx="4823">
                  <c:v>69224.889633178711</c:v>
                </c:pt>
                <c:pt idx="4824">
                  <c:v>69616.690414428711</c:v>
                </c:pt>
                <c:pt idx="4825">
                  <c:v>69374.132400512695</c:v>
                </c:pt>
                <c:pt idx="4826">
                  <c:v>69374.132278442368</c:v>
                </c:pt>
                <c:pt idx="4827">
                  <c:v>69374.132400512695</c:v>
                </c:pt>
                <c:pt idx="4828">
                  <c:v>68815.761245727539</c:v>
                </c:pt>
                <c:pt idx="4829">
                  <c:v>68815.761306762695</c:v>
                </c:pt>
                <c:pt idx="4830">
                  <c:v>64464.083541870117</c:v>
                </c:pt>
                <c:pt idx="4831">
                  <c:v>64467.460433959961</c:v>
                </c:pt>
                <c:pt idx="4832">
                  <c:v>64468.799423217773</c:v>
                </c:pt>
                <c:pt idx="4833">
                  <c:v>64098.420455932617</c:v>
                </c:pt>
                <c:pt idx="4834">
                  <c:v>64666.920516967773</c:v>
                </c:pt>
                <c:pt idx="4835">
                  <c:v>64295.920516967773</c:v>
                </c:pt>
                <c:pt idx="4836">
                  <c:v>65495.033798217773</c:v>
                </c:pt>
                <c:pt idx="4837">
                  <c:v>65498.468795776367</c:v>
                </c:pt>
                <c:pt idx="4838">
                  <c:v>65498.171371459961</c:v>
                </c:pt>
                <c:pt idx="4839">
                  <c:v>65498.171432495117</c:v>
                </c:pt>
                <c:pt idx="4840">
                  <c:v>65498.171432495117</c:v>
                </c:pt>
                <c:pt idx="4841">
                  <c:v>63953.420028686523</c:v>
                </c:pt>
                <c:pt idx="4842">
                  <c:v>64214.609909057617</c:v>
                </c:pt>
                <c:pt idx="4843">
                  <c:v>64214.609909057617</c:v>
                </c:pt>
                <c:pt idx="4844">
                  <c:v>67820.479606628418</c:v>
                </c:pt>
                <c:pt idx="4845">
                  <c:v>69336.698806762695</c:v>
                </c:pt>
                <c:pt idx="4846">
                  <c:v>69338.621902465806</c:v>
                </c:pt>
                <c:pt idx="4847">
                  <c:v>69601.352371215806</c:v>
                </c:pt>
                <c:pt idx="4848">
                  <c:v>69108.553176879868</c:v>
                </c:pt>
                <c:pt idx="4849">
                  <c:v>69406.164627075195</c:v>
                </c:pt>
                <c:pt idx="4850">
                  <c:v>69794.466384887695</c:v>
                </c:pt>
                <c:pt idx="4851">
                  <c:v>69797.192947387695</c:v>
                </c:pt>
                <c:pt idx="4852">
                  <c:v>70031.528274536118</c:v>
                </c:pt>
                <c:pt idx="4853">
                  <c:v>66682.201492309556</c:v>
                </c:pt>
                <c:pt idx="4854">
                  <c:v>66684.278396606445</c:v>
                </c:pt>
                <c:pt idx="4855">
                  <c:v>66926.688552856445</c:v>
                </c:pt>
                <c:pt idx="4856">
                  <c:v>66531.041580200195</c:v>
                </c:pt>
                <c:pt idx="4857">
                  <c:v>68172.994125366211</c:v>
                </c:pt>
                <c:pt idx="4858">
                  <c:v>68172.994125366211</c:v>
                </c:pt>
                <c:pt idx="4859">
                  <c:v>68608.131423950195</c:v>
                </c:pt>
                <c:pt idx="4860">
                  <c:v>67390.095092773438</c:v>
                </c:pt>
                <c:pt idx="4861">
                  <c:v>68412.712905883775</c:v>
                </c:pt>
                <c:pt idx="4862">
                  <c:v>66713.092849731445</c:v>
                </c:pt>
                <c:pt idx="4863">
                  <c:v>66713.092849731445</c:v>
                </c:pt>
                <c:pt idx="4864">
                  <c:v>66713.092849731445</c:v>
                </c:pt>
                <c:pt idx="4865">
                  <c:v>64680.652618408196</c:v>
                </c:pt>
                <c:pt idx="4866">
                  <c:v>58651.813278198242</c:v>
                </c:pt>
                <c:pt idx="4867">
                  <c:v>58656.967269897461</c:v>
                </c:pt>
                <c:pt idx="4868">
                  <c:v>58594.121017456055</c:v>
                </c:pt>
                <c:pt idx="4869">
                  <c:v>58564.799362182617</c:v>
                </c:pt>
                <c:pt idx="4870">
                  <c:v>58564.799423217773</c:v>
                </c:pt>
                <c:pt idx="4871">
                  <c:v>64026.348739624023</c:v>
                </c:pt>
                <c:pt idx="4872">
                  <c:v>66377.284042358398</c:v>
                </c:pt>
                <c:pt idx="4873">
                  <c:v>66373.437789916992</c:v>
                </c:pt>
                <c:pt idx="4874">
                  <c:v>69943.673721313477</c:v>
                </c:pt>
                <c:pt idx="4875">
                  <c:v>67227.750564575195</c:v>
                </c:pt>
                <c:pt idx="4876">
                  <c:v>65777.949295043945</c:v>
                </c:pt>
                <c:pt idx="4877">
                  <c:v>65777.949295043945</c:v>
                </c:pt>
                <c:pt idx="4878">
                  <c:v>66169.748123168945</c:v>
                </c:pt>
                <c:pt idx="4879">
                  <c:v>66166.548126220703</c:v>
                </c:pt>
                <c:pt idx="4880">
                  <c:v>67939.104644775376</c:v>
                </c:pt>
                <c:pt idx="4881">
                  <c:v>64949.516342163086</c:v>
                </c:pt>
                <c:pt idx="4882">
                  <c:v>65070.593368530273</c:v>
                </c:pt>
                <c:pt idx="4883">
                  <c:v>69755.239242553711</c:v>
                </c:pt>
                <c:pt idx="4884">
                  <c:v>70124.239242553711</c:v>
                </c:pt>
                <c:pt idx="4885">
                  <c:v>70412.239242553711</c:v>
                </c:pt>
                <c:pt idx="4886">
                  <c:v>70412.239242553711</c:v>
                </c:pt>
                <c:pt idx="4887">
                  <c:v>70755.382400512695</c:v>
                </c:pt>
                <c:pt idx="4888">
                  <c:v>70755.382400512695</c:v>
                </c:pt>
                <c:pt idx="4889">
                  <c:v>70181.631912231445</c:v>
                </c:pt>
                <c:pt idx="4890">
                  <c:v>66987.934425353989</c:v>
                </c:pt>
                <c:pt idx="4891">
                  <c:v>66936.011329650879</c:v>
                </c:pt>
                <c:pt idx="4892">
                  <c:v>67457.012184143066</c:v>
                </c:pt>
                <c:pt idx="4893">
                  <c:v>63784.546493530273</c:v>
                </c:pt>
                <c:pt idx="4894">
                  <c:v>63784.546432495117</c:v>
                </c:pt>
                <c:pt idx="4895">
                  <c:v>63784.546371459961</c:v>
                </c:pt>
                <c:pt idx="4896">
                  <c:v>63061.428329467773</c:v>
                </c:pt>
                <c:pt idx="4897">
                  <c:v>64154.953964233398</c:v>
                </c:pt>
                <c:pt idx="4898">
                  <c:v>64154.953964233398</c:v>
                </c:pt>
                <c:pt idx="4899">
                  <c:v>64154.953964233398</c:v>
                </c:pt>
                <c:pt idx="4900">
                  <c:v>66863.35124206543</c:v>
                </c:pt>
                <c:pt idx="4901">
                  <c:v>66709.986557006836</c:v>
                </c:pt>
                <c:pt idx="4902">
                  <c:v>66658.181625366211</c:v>
                </c:pt>
                <c:pt idx="4903">
                  <c:v>70159.96369934082</c:v>
                </c:pt>
                <c:pt idx="4904">
                  <c:v>70106.117446899414</c:v>
                </c:pt>
                <c:pt idx="4905">
                  <c:v>65951.221481323242</c:v>
                </c:pt>
                <c:pt idx="4906">
                  <c:v>66544.225570678711</c:v>
                </c:pt>
                <c:pt idx="4907">
                  <c:v>70051.820877075195</c:v>
                </c:pt>
                <c:pt idx="4908">
                  <c:v>70358.467605590806</c:v>
                </c:pt>
                <c:pt idx="4909">
                  <c:v>70258.868728637695</c:v>
                </c:pt>
                <c:pt idx="4910">
                  <c:v>69635.989532470703</c:v>
                </c:pt>
                <c:pt idx="4911">
                  <c:v>69753.990997314453</c:v>
                </c:pt>
                <c:pt idx="4912">
                  <c:v>69066.756134033203</c:v>
                </c:pt>
                <c:pt idx="4913">
                  <c:v>69068.679718017564</c:v>
                </c:pt>
                <c:pt idx="4914">
                  <c:v>68712.154327392564</c:v>
                </c:pt>
                <c:pt idx="4915">
                  <c:v>68672.757110595703</c:v>
                </c:pt>
                <c:pt idx="4916">
                  <c:v>67519.955108642564</c:v>
                </c:pt>
                <c:pt idx="4917">
                  <c:v>67878.95500183104</c:v>
                </c:pt>
                <c:pt idx="4918">
                  <c:v>67582.95451354979</c:v>
                </c:pt>
                <c:pt idx="4919">
                  <c:v>67261.78605651854</c:v>
                </c:pt>
                <c:pt idx="4920">
                  <c:v>65023.155303955064</c:v>
                </c:pt>
                <c:pt idx="4921">
                  <c:v>64996.746673583977</c:v>
                </c:pt>
                <c:pt idx="4922">
                  <c:v>65366.701385498032</c:v>
                </c:pt>
                <c:pt idx="4923">
                  <c:v>65366.701385498032</c:v>
                </c:pt>
                <c:pt idx="4924">
                  <c:v>64732.954879760728</c:v>
                </c:pt>
                <c:pt idx="4925">
                  <c:v>64682.95463562011</c:v>
                </c:pt>
                <c:pt idx="4926">
                  <c:v>65158.956710815415</c:v>
                </c:pt>
                <c:pt idx="4927">
                  <c:v>65416.956710815415</c:v>
                </c:pt>
                <c:pt idx="4928">
                  <c:v>65089.095382690415</c:v>
                </c:pt>
                <c:pt idx="4929">
                  <c:v>65096.624832153306</c:v>
                </c:pt>
                <c:pt idx="4930">
                  <c:v>66004.537918090806</c:v>
                </c:pt>
                <c:pt idx="4931">
                  <c:v>66004.537673950195</c:v>
                </c:pt>
                <c:pt idx="4932">
                  <c:v>66294.089431762695</c:v>
                </c:pt>
                <c:pt idx="4933">
                  <c:v>66294.089431762695</c:v>
                </c:pt>
                <c:pt idx="4934">
                  <c:v>66665.089370727539</c:v>
                </c:pt>
                <c:pt idx="4935">
                  <c:v>70935.500198364258</c:v>
                </c:pt>
                <c:pt idx="4936">
                  <c:v>70562.577102661133</c:v>
                </c:pt>
                <c:pt idx="4937">
                  <c:v>70127.456314086914</c:v>
                </c:pt>
                <c:pt idx="4938">
                  <c:v>69842.230911254883</c:v>
                </c:pt>
                <c:pt idx="4939">
                  <c:v>69842.231033325195</c:v>
                </c:pt>
                <c:pt idx="4940">
                  <c:v>69719.231033325195</c:v>
                </c:pt>
                <c:pt idx="4941">
                  <c:v>70310.759475708008</c:v>
                </c:pt>
                <c:pt idx="4942">
                  <c:v>70311.563186645508</c:v>
                </c:pt>
                <c:pt idx="4943">
                  <c:v>70279.311721801758</c:v>
                </c:pt>
                <c:pt idx="4944">
                  <c:v>57349.165771484375</c:v>
                </c:pt>
                <c:pt idx="4945">
                  <c:v>57349.165771484375</c:v>
                </c:pt>
                <c:pt idx="4946">
                  <c:v>68915.713943481445</c:v>
                </c:pt>
                <c:pt idx="4947">
                  <c:v>68552.713943481445</c:v>
                </c:pt>
                <c:pt idx="4948">
                  <c:v>68552.713943481445</c:v>
                </c:pt>
                <c:pt idx="4949">
                  <c:v>68675.713943481445</c:v>
                </c:pt>
                <c:pt idx="4950">
                  <c:v>67679.375457763672</c:v>
                </c:pt>
                <c:pt idx="4951">
                  <c:v>67679.375457763672</c:v>
                </c:pt>
                <c:pt idx="4952">
                  <c:v>67677.452484130845</c:v>
                </c:pt>
                <c:pt idx="4953">
                  <c:v>67687.063552856445</c:v>
                </c:pt>
                <c:pt idx="4954">
                  <c:v>67696.466995239258</c:v>
                </c:pt>
                <c:pt idx="4955">
                  <c:v>58216.493148803711</c:v>
                </c:pt>
                <c:pt idx="4956">
                  <c:v>58216.493209838867</c:v>
                </c:pt>
                <c:pt idx="4957">
                  <c:v>64772.533737182617</c:v>
                </c:pt>
                <c:pt idx="4958">
                  <c:v>64401.533676147461</c:v>
                </c:pt>
                <c:pt idx="4959">
                  <c:v>65002.834518432617</c:v>
                </c:pt>
                <c:pt idx="4960">
                  <c:v>65358.564071655273</c:v>
                </c:pt>
                <c:pt idx="4961">
                  <c:v>66975.979568481445</c:v>
                </c:pt>
                <c:pt idx="4962">
                  <c:v>66044.573257446289</c:v>
                </c:pt>
                <c:pt idx="4963">
                  <c:v>66044.573318481445</c:v>
                </c:pt>
                <c:pt idx="4964">
                  <c:v>65792.057693481445</c:v>
                </c:pt>
                <c:pt idx="4965">
                  <c:v>66879.626724243164</c:v>
                </c:pt>
                <c:pt idx="4966">
                  <c:v>68323.503143310547</c:v>
                </c:pt>
                <c:pt idx="4967">
                  <c:v>56290.861877441406</c:v>
                </c:pt>
                <c:pt idx="4968">
                  <c:v>56788.861877441406</c:v>
                </c:pt>
                <c:pt idx="4969">
                  <c:v>56788.861877441406</c:v>
                </c:pt>
                <c:pt idx="4970">
                  <c:v>56409.861877441406</c:v>
                </c:pt>
                <c:pt idx="4971">
                  <c:v>56784.861938476563</c:v>
                </c:pt>
                <c:pt idx="4972">
                  <c:v>56793.862121582031</c:v>
                </c:pt>
                <c:pt idx="4973">
                  <c:v>56784.862060546875</c:v>
                </c:pt>
                <c:pt idx="4974">
                  <c:v>56607.462509155273</c:v>
                </c:pt>
                <c:pt idx="4975">
                  <c:v>56750.462509155273</c:v>
                </c:pt>
                <c:pt idx="4976">
                  <c:v>66555.099044799805</c:v>
                </c:pt>
                <c:pt idx="4977">
                  <c:v>66872.184799194336</c:v>
                </c:pt>
                <c:pt idx="4978">
                  <c:v>69407.366287231445</c:v>
                </c:pt>
                <c:pt idx="4979">
                  <c:v>69407.366287231445</c:v>
                </c:pt>
                <c:pt idx="4980">
                  <c:v>69754.418823242188</c:v>
                </c:pt>
                <c:pt idx="4981">
                  <c:v>70013.218872070298</c:v>
                </c:pt>
                <c:pt idx="4982">
                  <c:v>70397.219848632798</c:v>
                </c:pt>
                <c:pt idx="4983">
                  <c:v>70395.289672851548</c:v>
                </c:pt>
                <c:pt idx="4984">
                  <c:v>70884.289916992188</c:v>
                </c:pt>
                <c:pt idx="4985">
                  <c:v>70092.978393554688</c:v>
                </c:pt>
                <c:pt idx="4986">
                  <c:v>70984.901245117188</c:v>
                </c:pt>
                <c:pt idx="4987">
                  <c:v>69640.153152465806</c:v>
                </c:pt>
                <c:pt idx="4988">
                  <c:v>69642.076980590806</c:v>
                </c:pt>
                <c:pt idx="4989">
                  <c:v>69451.076004028306</c:v>
                </c:pt>
                <c:pt idx="4990">
                  <c:v>68704.076736450195</c:v>
                </c:pt>
                <c:pt idx="4991">
                  <c:v>67764.774490356445</c:v>
                </c:pt>
                <c:pt idx="4992">
                  <c:v>70978.655349731445</c:v>
                </c:pt>
                <c:pt idx="4993">
                  <c:v>70456.842971801758</c:v>
                </c:pt>
                <c:pt idx="4994">
                  <c:v>62928.955307006836</c:v>
                </c:pt>
                <c:pt idx="4995">
                  <c:v>70146.749832153306</c:v>
                </c:pt>
                <c:pt idx="4996">
                  <c:v>71135.490798950195</c:v>
                </c:pt>
                <c:pt idx="4997">
                  <c:v>69779.493728637695</c:v>
                </c:pt>
                <c:pt idx="4998">
                  <c:v>69777.570632934556</c:v>
                </c:pt>
                <c:pt idx="4999">
                  <c:v>70040.760330200195</c:v>
                </c:pt>
                <c:pt idx="5000">
                  <c:v>70040.760330200195</c:v>
                </c:pt>
                <c:pt idx="5001">
                  <c:v>70040.760330200195</c:v>
                </c:pt>
                <c:pt idx="5002">
                  <c:v>70040.760330200195</c:v>
                </c:pt>
                <c:pt idx="5003">
                  <c:v>70042.099197387695</c:v>
                </c:pt>
                <c:pt idx="5004">
                  <c:v>70042.099197387695</c:v>
                </c:pt>
                <c:pt idx="5005">
                  <c:v>70163.195877075195</c:v>
                </c:pt>
                <c:pt idx="5006">
                  <c:v>70163.195877075195</c:v>
                </c:pt>
                <c:pt idx="5007">
                  <c:v>70723.195999145508</c:v>
                </c:pt>
                <c:pt idx="5008">
                  <c:v>70777.042068481445</c:v>
                </c:pt>
                <c:pt idx="5009">
                  <c:v>70773.195877075195</c:v>
                </c:pt>
                <c:pt idx="5010">
                  <c:v>67381.859146118164</c:v>
                </c:pt>
                <c:pt idx="5011">
                  <c:v>67381.859146118164</c:v>
                </c:pt>
                <c:pt idx="5012">
                  <c:v>69346.526275634766</c:v>
                </c:pt>
                <c:pt idx="5013">
                  <c:v>69059.375885009766</c:v>
                </c:pt>
                <c:pt idx="5014">
                  <c:v>69362.377838134766</c:v>
                </c:pt>
                <c:pt idx="5015">
                  <c:v>68996.190017700195</c:v>
                </c:pt>
                <c:pt idx="5016">
                  <c:v>68996.190017700195</c:v>
                </c:pt>
                <c:pt idx="5017">
                  <c:v>67532.21955871582</c:v>
                </c:pt>
                <c:pt idx="5018">
                  <c:v>71221.38305664061</c:v>
                </c:pt>
                <c:pt idx="5019">
                  <c:v>71709.910034179688</c:v>
                </c:pt>
                <c:pt idx="5020">
                  <c:v>71457.686157226563</c:v>
                </c:pt>
                <c:pt idx="5021">
                  <c:v>70903.639526367188</c:v>
                </c:pt>
                <c:pt idx="5022">
                  <c:v>56409.225936889648</c:v>
                </c:pt>
                <c:pt idx="5023">
                  <c:v>56409.225936889648</c:v>
                </c:pt>
                <c:pt idx="5024">
                  <c:v>70278.169425964355</c:v>
                </c:pt>
                <c:pt idx="5025">
                  <c:v>68898.093292236328</c:v>
                </c:pt>
                <c:pt idx="5026">
                  <c:v>68840.401031494141</c:v>
                </c:pt>
                <c:pt idx="5027">
                  <c:v>67745.15364074707</c:v>
                </c:pt>
                <c:pt idx="5028">
                  <c:v>67745.15364074707</c:v>
                </c:pt>
                <c:pt idx="5029">
                  <c:v>67446.15364074707</c:v>
                </c:pt>
                <c:pt idx="5030">
                  <c:v>67446.15364074707</c:v>
                </c:pt>
                <c:pt idx="5031">
                  <c:v>68101.15559387207</c:v>
                </c:pt>
                <c:pt idx="5032">
                  <c:v>65945.500869750977</c:v>
                </c:pt>
                <c:pt idx="5033">
                  <c:v>65945.500869750977</c:v>
                </c:pt>
                <c:pt idx="5034">
                  <c:v>66023.34700012207</c:v>
                </c:pt>
                <c:pt idx="5035">
                  <c:v>66859.34797668457</c:v>
                </c:pt>
                <c:pt idx="5036">
                  <c:v>59342.134262084961</c:v>
                </c:pt>
                <c:pt idx="5037">
                  <c:v>59342.134323120117</c:v>
                </c:pt>
                <c:pt idx="5038">
                  <c:v>59342.134384155273</c:v>
                </c:pt>
                <c:pt idx="5039">
                  <c:v>67842.870193481445</c:v>
                </c:pt>
                <c:pt idx="5040">
                  <c:v>71458.045669555664</c:v>
                </c:pt>
                <c:pt idx="5041">
                  <c:v>70688.115997314453</c:v>
                </c:pt>
                <c:pt idx="5042">
                  <c:v>71079.916778564453</c:v>
                </c:pt>
                <c:pt idx="5043">
                  <c:v>71054.913650512695</c:v>
                </c:pt>
                <c:pt idx="5044">
                  <c:v>71054.913650512695</c:v>
                </c:pt>
                <c:pt idx="5045">
                  <c:v>67282.40112304686</c:v>
                </c:pt>
                <c:pt idx="5046">
                  <c:v>67723.37817382811</c:v>
                </c:pt>
                <c:pt idx="5047">
                  <c:v>69005.458374023438</c:v>
                </c:pt>
                <c:pt idx="5048">
                  <c:v>67649.011108398438</c:v>
                </c:pt>
                <c:pt idx="5049">
                  <c:v>58318.768844604492</c:v>
                </c:pt>
                <c:pt idx="5050">
                  <c:v>56519.814987182617</c:v>
                </c:pt>
                <c:pt idx="5051">
                  <c:v>56739.814926147461</c:v>
                </c:pt>
                <c:pt idx="5052">
                  <c:v>57647.815048217773</c:v>
                </c:pt>
                <c:pt idx="5053">
                  <c:v>57647.814987182617</c:v>
                </c:pt>
                <c:pt idx="5054">
                  <c:v>67021.680168151855</c:v>
                </c:pt>
                <c:pt idx="5055">
                  <c:v>70936.867752075195</c:v>
                </c:pt>
                <c:pt idx="5056">
                  <c:v>65835.291915893555</c:v>
                </c:pt>
                <c:pt idx="5057">
                  <c:v>65837.21501159668</c:v>
                </c:pt>
                <c:pt idx="5058">
                  <c:v>65585.438827514648</c:v>
                </c:pt>
                <c:pt idx="5059">
                  <c:v>65585.438949584961</c:v>
                </c:pt>
                <c:pt idx="5060">
                  <c:v>65732.561141967773</c:v>
                </c:pt>
                <c:pt idx="5061">
                  <c:v>66126.286972045898</c:v>
                </c:pt>
                <c:pt idx="5062">
                  <c:v>66129.174911499023</c:v>
                </c:pt>
                <c:pt idx="5063">
                  <c:v>66853.175888061523</c:v>
                </c:pt>
                <c:pt idx="5064">
                  <c:v>66818.022079467773</c:v>
                </c:pt>
                <c:pt idx="5065">
                  <c:v>67676.098861694336</c:v>
                </c:pt>
                <c:pt idx="5066">
                  <c:v>67679.945053100586</c:v>
                </c:pt>
                <c:pt idx="5067">
                  <c:v>67678.022018432617</c:v>
                </c:pt>
                <c:pt idx="5068">
                  <c:v>67670.329635620117</c:v>
                </c:pt>
                <c:pt idx="5069">
                  <c:v>68529.856918334961</c:v>
                </c:pt>
                <c:pt idx="5070">
                  <c:v>68135.607498168945</c:v>
                </c:pt>
                <c:pt idx="5071">
                  <c:v>70537.875946044922</c:v>
                </c:pt>
                <c:pt idx="5072">
                  <c:v>68763.917434692368</c:v>
                </c:pt>
                <c:pt idx="5073">
                  <c:v>69625.247756958008</c:v>
                </c:pt>
                <c:pt idx="5074">
                  <c:v>69625.247756958008</c:v>
                </c:pt>
                <c:pt idx="5075">
                  <c:v>69625.247756958008</c:v>
                </c:pt>
                <c:pt idx="5076">
                  <c:v>69625.247756958008</c:v>
                </c:pt>
                <c:pt idx="5077">
                  <c:v>69625.247756958008</c:v>
                </c:pt>
                <c:pt idx="5078">
                  <c:v>69625.247756958008</c:v>
                </c:pt>
                <c:pt idx="5079">
                  <c:v>70485.940017700195</c:v>
                </c:pt>
                <c:pt idx="5080">
                  <c:v>65118.612319946282</c:v>
                </c:pt>
                <c:pt idx="5081">
                  <c:v>60000.101119995117</c:v>
                </c:pt>
                <c:pt idx="5082">
                  <c:v>62711.359970092773</c:v>
                </c:pt>
                <c:pt idx="5083">
                  <c:v>62320.387313842773</c:v>
                </c:pt>
                <c:pt idx="5084">
                  <c:v>62320.387191772461</c:v>
                </c:pt>
                <c:pt idx="5085">
                  <c:v>68745.440444946275</c:v>
                </c:pt>
                <c:pt idx="5086">
                  <c:v>69021.517349243164</c:v>
                </c:pt>
                <c:pt idx="5087">
                  <c:v>66958.194900512695</c:v>
                </c:pt>
                <c:pt idx="5088">
                  <c:v>66958.194900512695</c:v>
                </c:pt>
                <c:pt idx="5089">
                  <c:v>66952.781814575195</c:v>
                </c:pt>
                <c:pt idx="5090">
                  <c:v>57480.916809082031</c:v>
                </c:pt>
                <c:pt idx="5091">
                  <c:v>57484.916809082031</c:v>
                </c:pt>
                <c:pt idx="5092">
                  <c:v>57490.071105957031</c:v>
                </c:pt>
                <c:pt idx="5093">
                  <c:v>57256.228149414063</c:v>
                </c:pt>
                <c:pt idx="5094">
                  <c:v>58692.106002807617</c:v>
                </c:pt>
                <c:pt idx="5095">
                  <c:v>59044.508346557617</c:v>
                </c:pt>
                <c:pt idx="5096">
                  <c:v>63660.748764038086</c:v>
                </c:pt>
                <c:pt idx="5097">
                  <c:v>65987.882186889648</c:v>
                </c:pt>
                <c:pt idx="5098">
                  <c:v>66107.035995483398</c:v>
                </c:pt>
                <c:pt idx="5099">
                  <c:v>70505.072341918945</c:v>
                </c:pt>
                <c:pt idx="5100">
                  <c:v>69313.136688232422</c:v>
                </c:pt>
                <c:pt idx="5101">
                  <c:v>69315.425750732422</c:v>
                </c:pt>
                <c:pt idx="5102">
                  <c:v>69315.425689697266</c:v>
                </c:pt>
                <c:pt idx="5103">
                  <c:v>69315.425750732422</c:v>
                </c:pt>
                <c:pt idx="5104">
                  <c:v>70066.626541137695</c:v>
                </c:pt>
                <c:pt idx="5105">
                  <c:v>70066.626541137695</c:v>
                </c:pt>
                <c:pt idx="5106">
                  <c:v>69824.362380981445</c:v>
                </c:pt>
                <c:pt idx="5107">
                  <c:v>69669.495681762695</c:v>
                </c:pt>
                <c:pt idx="5108">
                  <c:v>67318.583953857422</c:v>
                </c:pt>
                <c:pt idx="5109">
                  <c:v>67318.583953857422</c:v>
                </c:pt>
                <c:pt idx="5110">
                  <c:v>66957.583953857422</c:v>
                </c:pt>
                <c:pt idx="5111">
                  <c:v>66298.583953857422</c:v>
                </c:pt>
                <c:pt idx="5112">
                  <c:v>58679.379440307617</c:v>
                </c:pt>
                <c:pt idx="5113">
                  <c:v>58679.379440307617</c:v>
                </c:pt>
                <c:pt idx="5114">
                  <c:v>70117.309646606445</c:v>
                </c:pt>
                <c:pt idx="5115">
                  <c:v>69041.255706787095</c:v>
                </c:pt>
                <c:pt idx="5116">
                  <c:v>67406.503219604492</c:v>
                </c:pt>
                <c:pt idx="5117">
                  <c:v>67410.34928894043</c:v>
                </c:pt>
                <c:pt idx="5118">
                  <c:v>67410.34928894043</c:v>
                </c:pt>
                <c:pt idx="5119">
                  <c:v>67414.195541381821</c:v>
                </c:pt>
                <c:pt idx="5120">
                  <c:v>67370.407699584961</c:v>
                </c:pt>
                <c:pt idx="5121">
                  <c:v>68781.03735351561</c:v>
                </c:pt>
                <c:pt idx="5122">
                  <c:v>68501.237228393555</c:v>
                </c:pt>
                <c:pt idx="5123">
                  <c:v>69048.408859252915</c:v>
                </c:pt>
                <c:pt idx="5124">
                  <c:v>69925.832107543945</c:v>
                </c:pt>
                <c:pt idx="5125">
                  <c:v>66827.772293090806</c:v>
                </c:pt>
                <c:pt idx="5126">
                  <c:v>67268.695632934556</c:v>
                </c:pt>
                <c:pt idx="5127">
                  <c:v>68577.081863403306</c:v>
                </c:pt>
                <c:pt idx="5128">
                  <c:v>65772.075790405273</c:v>
                </c:pt>
                <c:pt idx="5129">
                  <c:v>69178.679641723618</c:v>
                </c:pt>
                <c:pt idx="5130">
                  <c:v>67933.680435180664</c:v>
                </c:pt>
                <c:pt idx="5131">
                  <c:v>67695.293716430664</c:v>
                </c:pt>
                <c:pt idx="5132">
                  <c:v>68907.465606689453</c:v>
                </c:pt>
                <c:pt idx="5133">
                  <c:v>68907.465606689453</c:v>
                </c:pt>
                <c:pt idx="5134">
                  <c:v>68907.465606689453</c:v>
                </c:pt>
                <c:pt idx="5135">
                  <c:v>69120.223220825195</c:v>
                </c:pt>
                <c:pt idx="5136">
                  <c:v>69120.223220825195</c:v>
                </c:pt>
                <c:pt idx="5137">
                  <c:v>67835.335098266602</c:v>
                </c:pt>
                <c:pt idx="5138">
                  <c:v>69198.609085083008</c:v>
                </c:pt>
                <c:pt idx="5139">
                  <c:v>70101.650756835938</c:v>
                </c:pt>
                <c:pt idx="5140">
                  <c:v>69724.427368164048</c:v>
                </c:pt>
                <c:pt idx="5141">
                  <c:v>69221.604370117188</c:v>
                </c:pt>
                <c:pt idx="5142">
                  <c:v>68359.957397460938</c:v>
                </c:pt>
                <c:pt idx="5143">
                  <c:v>67183.180046081543</c:v>
                </c:pt>
                <c:pt idx="5144">
                  <c:v>67177.41088104248</c:v>
                </c:pt>
                <c:pt idx="5145">
                  <c:v>67586.948013305664</c:v>
                </c:pt>
                <c:pt idx="5146">
                  <c:v>67586.948013305664</c:v>
                </c:pt>
                <c:pt idx="5147">
                  <c:v>70610.122344970703</c:v>
                </c:pt>
                <c:pt idx="5148">
                  <c:v>70615.278106689453</c:v>
                </c:pt>
                <c:pt idx="5149">
                  <c:v>70092.515213012695</c:v>
                </c:pt>
                <c:pt idx="5150">
                  <c:v>70092.515213012695</c:v>
                </c:pt>
                <c:pt idx="5151">
                  <c:v>67712.201736450195</c:v>
                </c:pt>
                <c:pt idx="5152">
                  <c:v>67712.201736450195</c:v>
                </c:pt>
                <c:pt idx="5153">
                  <c:v>67711.843338012695</c:v>
                </c:pt>
                <c:pt idx="5154">
                  <c:v>67711.843338012695</c:v>
                </c:pt>
                <c:pt idx="5155">
                  <c:v>69073.350708007813</c:v>
                </c:pt>
                <c:pt idx="5156">
                  <c:v>68925.428100585938</c:v>
                </c:pt>
                <c:pt idx="5157">
                  <c:v>70270.006469726548</c:v>
                </c:pt>
                <c:pt idx="5158">
                  <c:v>69683.959350585938</c:v>
                </c:pt>
                <c:pt idx="5159">
                  <c:v>66695.048454284668</c:v>
                </c:pt>
                <c:pt idx="5160">
                  <c:v>67288.953567504868</c:v>
                </c:pt>
                <c:pt idx="5161">
                  <c:v>67180.876663208008</c:v>
                </c:pt>
                <c:pt idx="5162">
                  <c:v>67483.876541137695</c:v>
                </c:pt>
                <c:pt idx="5163">
                  <c:v>68416.477493286118</c:v>
                </c:pt>
                <c:pt idx="5164">
                  <c:v>68432.811599731445</c:v>
                </c:pt>
                <c:pt idx="5165">
                  <c:v>68564.811599731445</c:v>
                </c:pt>
                <c:pt idx="5166">
                  <c:v>69313.251296997056</c:v>
                </c:pt>
                <c:pt idx="5167">
                  <c:v>69309.251296997056</c:v>
                </c:pt>
                <c:pt idx="5168">
                  <c:v>70136.440261840806</c:v>
                </c:pt>
                <c:pt idx="5169">
                  <c:v>70235.440017700195</c:v>
                </c:pt>
                <c:pt idx="5170">
                  <c:v>70696.362991333008</c:v>
                </c:pt>
                <c:pt idx="5171">
                  <c:v>70740.406204223618</c:v>
                </c:pt>
                <c:pt idx="5172">
                  <c:v>70740.406082153306</c:v>
                </c:pt>
                <c:pt idx="5173">
                  <c:v>70174.487258911118</c:v>
                </c:pt>
                <c:pt idx="5174">
                  <c:v>70148.444412231445</c:v>
                </c:pt>
                <c:pt idx="5175">
                  <c:v>68035.158889770508</c:v>
                </c:pt>
                <c:pt idx="5176">
                  <c:v>69699.207901000977</c:v>
                </c:pt>
                <c:pt idx="5177">
                  <c:v>69461.208023071289</c:v>
                </c:pt>
                <c:pt idx="5178">
                  <c:v>68674.514541625977</c:v>
                </c:pt>
                <c:pt idx="5179">
                  <c:v>67733.589553833008</c:v>
                </c:pt>
                <c:pt idx="5180">
                  <c:v>69476.971511840806</c:v>
                </c:pt>
                <c:pt idx="5181">
                  <c:v>69893.849197387695</c:v>
                </c:pt>
                <c:pt idx="5182">
                  <c:v>71322.457595825195</c:v>
                </c:pt>
                <c:pt idx="5183">
                  <c:v>71067.457595825195</c:v>
                </c:pt>
                <c:pt idx="5184">
                  <c:v>71067.457595825195</c:v>
                </c:pt>
                <c:pt idx="5185">
                  <c:v>71106.957595825195</c:v>
                </c:pt>
                <c:pt idx="5186">
                  <c:v>71106.957595825195</c:v>
                </c:pt>
                <c:pt idx="5187">
                  <c:v>68240.355178833008</c:v>
                </c:pt>
                <c:pt idx="5188">
                  <c:v>68289.867813110337</c:v>
                </c:pt>
                <c:pt idx="5189">
                  <c:v>68286.021682739258</c:v>
                </c:pt>
                <c:pt idx="5190">
                  <c:v>69604.441116333008</c:v>
                </c:pt>
                <c:pt idx="5191">
                  <c:v>57076.103866577148</c:v>
                </c:pt>
                <c:pt idx="5192">
                  <c:v>57079.835800170898</c:v>
                </c:pt>
                <c:pt idx="5193">
                  <c:v>57040.835922241211</c:v>
                </c:pt>
                <c:pt idx="5194">
                  <c:v>57059.835800170898</c:v>
                </c:pt>
                <c:pt idx="5195">
                  <c:v>57765.463729858398</c:v>
                </c:pt>
                <c:pt idx="5196">
                  <c:v>57394.463668823242</c:v>
                </c:pt>
                <c:pt idx="5197">
                  <c:v>60922.095321655273</c:v>
                </c:pt>
                <c:pt idx="5198">
                  <c:v>60668.395980834961</c:v>
                </c:pt>
                <c:pt idx="5199">
                  <c:v>60545.395980834961</c:v>
                </c:pt>
                <c:pt idx="5200">
                  <c:v>68805.938034057617</c:v>
                </c:pt>
                <c:pt idx="5201">
                  <c:v>68803.793441772461</c:v>
                </c:pt>
                <c:pt idx="5202">
                  <c:v>69305.433639526367</c:v>
                </c:pt>
                <c:pt idx="5203">
                  <c:v>69541.664413452148</c:v>
                </c:pt>
                <c:pt idx="5204">
                  <c:v>68463.000831603989</c:v>
                </c:pt>
                <c:pt idx="5205">
                  <c:v>68289.344451904282</c:v>
                </c:pt>
                <c:pt idx="5206">
                  <c:v>67946.976837158203</c:v>
                </c:pt>
                <c:pt idx="5207">
                  <c:v>69132.098236083984</c:v>
                </c:pt>
                <c:pt idx="5208">
                  <c:v>69132.188140869126</c:v>
                </c:pt>
                <c:pt idx="5209">
                  <c:v>68635.687957763657</c:v>
                </c:pt>
                <c:pt idx="5210">
                  <c:v>69227.127883911118</c:v>
                </c:pt>
                <c:pt idx="5211">
                  <c:v>69505.050979614258</c:v>
                </c:pt>
                <c:pt idx="5212">
                  <c:v>68153.998367309556</c:v>
                </c:pt>
                <c:pt idx="5213">
                  <c:v>67737.321243286118</c:v>
                </c:pt>
                <c:pt idx="5214">
                  <c:v>65223.618972778306</c:v>
                </c:pt>
                <c:pt idx="5215">
                  <c:v>64260.811111450188</c:v>
                </c:pt>
                <c:pt idx="5216">
                  <c:v>64586.235061645501</c:v>
                </c:pt>
                <c:pt idx="5217">
                  <c:v>64594.082595825188</c:v>
                </c:pt>
                <c:pt idx="5218">
                  <c:v>65025.086990356438</c:v>
                </c:pt>
                <c:pt idx="5219">
                  <c:v>65488.505447387688</c:v>
                </c:pt>
                <c:pt idx="5220">
                  <c:v>69200.286697387695</c:v>
                </c:pt>
                <c:pt idx="5221">
                  <c:v>69200.286697387695</c:v>
                </c:pt>
                <c:pt idx="5222">
                  <c:v>69200.286697387695</c:v>
                </c:pt>
                <c:pt idx="5223">
                  <c:v>58289.628768920898</c:v>
                </c:pt>
                <c:pt idx="5224">
                  <c:v>58289.628829956055</c:v>
                </c:pt>
                <c:pt idx="5225">
                  <c:v>58289.628768920898</c:v>
                </c:pt>
                <c:pt idx="5226">
                  <c:v>57403.922164916992</c:v>
                </c:pt>
                <c:pt idx="5227">
                  <c:v>57403.922164916992</c:v>
                </c:pt>
                <c:pt idx="5228">
                  <c:v>56844.441696166992</c:v>
                </c:pt>
                <c:pt idx="5229">
                  <c:v>56844.441757202148</c:v>
                </c:pt>
                <c:pt idx="5230">
                  <c:v>56844.441757202148</c:v>
                </c:pt>
                <c:pt idx="5231">
                  <c:v>66072.047348022461</c:v>
                </c:pt>
                <c:pt idx="5232">
                  <c:v>66072.047470092773</c:v>
                </c:pt>
                <c:pt idx="5233">
                  <c:v>66359.199813842773</c:v>
                </c:pt>
                <c:pt idx="5234">
                  <c:v>66359.199752807617</c:v>
                </c:pt>
                <c:pt idx="5235">
                  <c:v>69884.252349853516</c:v>
                </c:pt>
                <c:pt idx="5236">
                  <c:v>69884.252227783203</c:v>
                </c:pt>
                <c:pt idx="5237">
                  <c:v>67068.293975830078</c:v>
                </c:pt>
                <c:pt idx="5238">
                  <c:v>67068.293975830078</c:v>
                </c:pt>
                <c:pt idx="5239">
                  <c:v>67309.620513916016</c:v>
                </c:pt>
                <c:pt idx="5240">
                  <c:v>67313.466644287109</c:v>
                </c:pt>
                <c:pt idx="5241">
                  <c:v>70586.563079833984</c:v>
                </c:pt>
                <c:pt idx="5242">
                  <c:v>58650.442428588867</c:v>
                </c:pt>
                <c:pt idx="5243">
                  <c:v>59585.442428588867</c:v>
                </c:pt>
                <c:pt idx="5244">
                  <c:v>59585.442367553711</c:v>
                </c:pt>
                <c:pt idx="5245">
                  <c:v>59585.442489624023</c:v>
                </c:pt>
                <c:pt idx="5246">
                  <c:v>59585.442367553711</c:v>
                </c:pt>
                <c:pt idx="5247">
                  <c:v>69164.929183959961</c:v>
                </c:pt>
                <c:pt idx="5248">
                  <c:v>69731.781326293945</c:v>
                </c:pt>
                <c:pt idx="5249">
                  <c:v>69731.781326293945</c:v>
                </c:pt>
                <c:pt idx="5250">
                  <c:v>66608.224441528306</c:v>
                </c:pt>
                <c:pt idx="5251">
                  <c:v>67164.147659301758</c:v>
                </c:pt>
                <c:pt idx="5252">
                  <c:v>66883.070632934556</c:v>
                </c:pt>
                <c:pt idx="5253">
                  <c:v>67245.993728637695</c:v>
                </c:pt>
                <c:pt idx="5254">
                  <c:v>67249.839920043945</c:v>
                </c:pt>
                <c:pt idx="5255">
                  <c:v>67223.686111450195</c:v>
                </c:pt>
                <c:pt idx="5256">
                  <c:v>66636.332290649414</c:v>
                </c:pt>
                <c:pt idx="5257">
                  <c:v>66347.655044555664</c:v>
                </c:pt>
                <c:pt idx="5258">
                  <c:v>66640.177993774414</c:v>
                </c:pt>
                <c:pt idx="5259">
                  <c:v>67155.884902954087</c:v>
                </c:pt>
                <c:pt idx="5260">
                  <c:v>66948.384902954087</c:v>
                </c:pt>
                <c:pt idx="5261">
                  <c:v>67396.333023071275</c:v>
                </c:pt>
                <c:pt idx="5262">
                  <c:v>67433.664321899414</c:v>
                </c:pt>
                <c:pt idx="5263">
                  <c:v>66248.669082641587</c:v>
                </c:pt>
                <c:pt idx="5264">
                  <c:v>67693.559463500977</c:v>
                </c:pt>
                <c:pt idx="5265">
                  <c:v>70732.561355590806</c:v>
                </c:pt>
                <c:pt idx="5266">
                  <c:v>70732.561355590806</c:v>
                </c:pt>
                <c:pt idx="5267">
                  <c:v>70730.638137817368</c:v>
                </c:pt>
                <c:pt idx="5268">
                  <c:v>68680.982254028306</c:v>
                </c:pt>
                <c:pt idx="5269">
                  <c:v>68676.839187622056</c:v>
                </c:pt>
                <c:pt idx="5270">
                  <c:v>68797.916213989258</c:v>
                </c:pt>
                <c:pt idx="5271">
                  <c:v>58475.838241577148</c:v>
                </c:pt>
                <c:pt idx="5272">
                  <c:v>58475.838241577148</c:v>
                </c:pt>
                <c:pt idx="5273">
                  <c:v>58189.073593139648</c:v>
                </c:pt>
                <c:pt idx="5274">
                  <c:v>58189.073593139648</c:v>
                </c:pt>
                <c:pt idx="5275">
                  <c:v>58189.073593139648</c:v>
                </c:pt>
                <c:pt idx="5276">
                  <c:v>58188.183944702148</c:v>
                </c:pt>
                <c:pt idx="5277">
                  <c:v>62243.085311889648</c:v>
                </c:pt>
                <c:pt idx="5278">
                  <c:v>62243.085311889648</c:v>
                </c:pt>
                <c:pt idx="5279">
                  <c:v>69489.392196655273</c:v>
                </c:pt>
                <c:pt idx="5280">
                  <c:v>69072.643768310532</c:v>
                </c:pt>
                <c:pt idx="5281">
                  <c:v>69027.142303466782</c:v>
                </c:pt>
                <c:pt idx="5282">
                  <c:v>69184.642303466782</c:v>
                </c:pt>
                <c:pt idx="5283">
                  <c:v>69622.441131591782</c:v>
                </c:pt>
                <c:pt idx="5284">
                  <c:v>70179.419647216782</c:v>
                </c:pt>
                <c:pt idx="5285">
                  <c:v>69977.573455810532</c:v>
                </c:pt>
                <c:pt idx="5286">
                  <c:v>68517.543777465806</c:v>
                </c:pt>
                <c:pt idx="5287">
                  <c:v>68015.697708129868</c:v>
                </c:pt>
                <c:pt idx="5288">
                  <c:v>69471.472976684556</c:v>
                </c:pt>
                <c:pt idx="5289">
                  <c:v>70121.726760864258</c:v>
                </c:pt>
                <c:pt idx="5290">
                  <c:v>69775.849075317368</c:v>
                </c:pt>
                <c:pt idx="5291">
                  <c:v>69118.768264770508</c:v>
                </c:pt>
                <c:pt idx="5292">
                  <c:v>70001.673294067368</c:v>
                </c:pt>
                <c:pt idx="5293">
                  <c:v>69952.424392700195</c:v>
                </c:pt>
                <c:pt idx="5294">
                  <c:v>65011.494216918938</c:v>
                </c:pt>
                <c:pt idx="5295">
                  <c:v>69997.04663085936</c:v>
                </c:pt>
                <c:pt idx="5296">
                  <c:v>69998.9697265625</c:v>
                </c:pt>
                <c:pt idx="5297">
                  <c:v>69998.9697265625</c:v>
                </c:pt>
                <c:pt idx="5298">
                  <c:v>69996.415786743164</c:v>
                </c:pt>
                <c:pt idx="5299">
                  <c:v>69399.414276123032</c:v>
                </c:pt>
                <c:pt idx="5300">
                  <c:v>69399.414276123032</c:v>
                </c:pt>
                <c:pt idx="5301">
                  <c:v>68616.690399169922</c:v>
                </c:pt>
                <c:pt idx="5302">
                  <c:v>68977.814407348618</c:v>
                </c:pt>
                <c:pt idx="5303">
                  <c:v>68909.522048950195</c:v>
                </c:pt>
                <c:pt idx="5304">
                  <c:v>65822.063095092773</c:v>
                </c:pt>
                <c:pt idx="5305">
                  <c:v>65822.063034057617</c:v>
                </c:pt>
                <c:pt idx="5306">
                  <c:v>66157.555282592773</c:v>
                </c:pt>
                <c:pt idx="5307">
                  <c:v>66279.094284057617</c:v>
                </c:pt>
                <c:pt idx="5308">
                  <c:v>68237.695388793945</c:v>
                </c:pt>
                <c:pt idx="5309">
                  <c:v>68237.695388793945</c:v>
                </c:pt>
                <c:pt idx="5310">
                  <c:v>70584.024002075195</c:v>
                </c:pt>
                <c:pt idx="5311">
                  <c:v>69915.024002075195</c:v>
                </c:pt>
                <c:pt idx="5312">
                  <c:v>58206.794784545898</c:v>
                </c:pt>
                <c:pt idx="5313">
                  <c:v>58204.474533081055</c:v>
                </c:pt>
                <c:pt idx="5314">
                  <c:v>57262.322189331055</c:v>
                </c:pt>
                <c:pt idx="5315">
                  <c:v>58588.905563354492</c:v>
                </c:pt>
                <c:pt idx="5316">
                  <c:v>58588.905563354492</c:v>
                </c:pt>
                <c:pt idx="5317">
                  <c:v>58589.352828979492</c:v>
                </c:pt>
                <c:pt idx="5318">
                  <c:v>58589.352951049805</c:v>
                </c:pt>
                <c:pt idx="5319">
                  <c:v>64673.925338745117</c:v>
                </c:pt>
                <c:pt idx="5320">
                  <c:v>64673.925338745117</c:v>
                </c:pt>
                <c:pt idx="5321">
                  <c:v>64673.925277709961</c:v>
                </c:pt>
                <c:pt idx="5322">
                  <c:v>65571.927291870117</c:v>
                </c:pt>
                <c:pt idx="5323">
                  <c:v>65034.927352905273</c:v>
                </c:pt>
                <c:pt idx="5324">
                  <c:v>69595.907707214355</c:v>
                </c:pt>
                <c:pt idx="5325">
                  <c:v>66912.725662231445</c:v>
                </c:pt>
                <c:pt idx="5326">
                  <c:v>67330.156082153306</c:v>
                </c:pt>
                <c:pt idx="5327">
                  <c:v>65997.88850402832</c:v>
                </c:pt>
                <c:pt idx="5328">
                  <c:v>67589.61213684082</c:v>
                </c:pt>
                <c:pt idx="5329">
                  <c:v>67663.034744262695</c:v>
                </c:pt>
                <c:pt idx="5330">
                  <c:v>67960.38069152832</c:v>
                </c:pt>
                <c:pt idx="5331">
                  <c:v>67123.08039855957</c:v>
                </c:pt>
                <c:pt idx="5332">
                  <c:v>67894.994338989243</c:v>
                </c:pt>
                <c:pt idx="5333">
                  <c:v>67572.071304321289</c:v>
                </c:pt>
                <c:pt idx="5334">
                  <c:v>67534.494155883789</c:v>
                </c:pt>
                <c:pt idx="5335">
                  <c:v>66636.116470336914</c:v>
                </c:pt>
                <c:pt idx="5336">
                  <c:v>66934.916763305664</c:v>
                </c:pt>
                <c:pt idx="5337">
                  <c:v>66891.71272277832</c:v>
                </c:pt>
                <c:pt idx="5338">
                  <c:v>67094.405838012695</c:v>
                </c:pt>
                <c:pt idx="5339">
                  <c:v>67332.917922973633</c:v>
                </c:pt>
                <c:pt idx="5340">
                  <c:v>67415.993850708008</c:v>
                </c:pt>
                <c:pt idx="5341">
                  <c:v>67661.226760864258</c:v>
                </c:pt>
                <c:pt idx="5342">
                  <c:v>67822.556304931626</c:v>
                </c:pt>
                <c:pt idx="5343">
                  <c:v>68249.736846923814</c:v>
                </c:pt>
                <c:pt idx="5344">
                  <c:v>68295.159454345703</c:v>
                </c:pt>
                <c:pt idx="5345">
                  <c:v>68630.238555908203</c:v>
                </c:pt>
                <c:pt idx="5346">
                  <c:v>68578.316299438477</c:v>
                </c:pt>
                <c:pt idx="5347">
                  <c:v>68874.39234924315</c:v>
                </c:pt>
                <c:pt idx="5348">
                  <c:v>69512.594253540039</c:v>
                </c:pt>
                <c:pt idx="5349">
                  <c:v>69404.794082641587</c:v>
                </c:pt>
                <c:pt idx="5350">
                  <c:v>69451.719375610337</c:v>
                </c:pt>
                <c:pt idx="5351">
                  <c:v>70148.455459594727</c:v>
                </c:pt>
                <c:pt idx="5352">
                  <c:v>70123.532363891587</c:v>
                </c:pt>
                <c:pt idx="5353">
                  <c:v>70132.532608032227</c:v>
                </c:pt>
                <c:pt idx="5354">
                  <c:v>69874.432266235337</c:v>
                </c:pt>
                <c:pt idx="5355">
                  <c:v>65874.595046997056</c:v>
                </c:pt>
                <c:pt idx="5356">
                  <c:v>59164.836532592773</c:v>
                </c:pt>
                <c:pt idx="5357">
                  <c:v>65275.281951904282</c:v>
                </c:pt>
                <c:pt idx="5358">
                  <c:v>65271.435760498032</c:v>
                </c:pt>
                <c:pt idx="5359">
                  <c:v>65271.435760498032</c:v>
                </c:pt>
                <c:pt idx="5360">
                  <c:v>66464.217453002915</c:v>
                </c:pt>
                <c:pt idx="5361">
                  <c:v>66414.217330932617</c:v>
                </c:pt>
                <c:pt idx="5362">
                  <c:v>65545.217330932617</c:v>
                </c:pt>
                <c:pt idx="5363">
                  <c:v>65545.217330932617</c:v>
                </c:pt>
                <c:pt idx="5364">
                  <c:v>65824.866867065415</c:v>
                </c:pt>
                <c:pt idx="5365">
                  <c:v>65828.896316528306</c:v>
                </c:pt>
                <c:pt idx="5366">
                  <c:v>65241.396560668938</c:v>
                </c:pt>
                <c:pt idx="5367">
                  <c:v>65729.572341918945</c:v>
                </c:pt>
                <c:pt idx="5368">
                  <c:v>66925.221206665039</c:v>
                </c:pt>
                <c:pt idx="5369">
                  <c:v>66925.221267700195</c:v>
                </c:pt>
                <c:pt idx="5370">
                  <c:v>66925.221267700195</c:v>
                </c:pt>
                <c:pt idx="5371">
                  <c:v>67022.874038696289</c:v>
                </c:pt>
                <c:pt idx="5372">
                  <c:v>69315.047393798814</c:v>
                </c:pt>
                <c:pt idx="5373">
                  <c:v>68393.820098876953</c:v>
                </c:pt>
                <c:pt idx="5374">
                  <c:v>68393.820159912095</c:v>
                </c:pt>
                <c:pt idx="5375">
                  <c:v>67787.818145751953</c:v>
                </c:pt>
                <c:pt idx="5376">
                  <c:v>66857.118484497056</c:v>
                </c:pt>
                <c:pt idx="5377">
                  <c:v>66336.018875122056</c:v>
                </c:pt>
                <c:pt idx="5378">
                  <c:v>66197.942825317368</c:v>
                </c:pt>
                <c:pt idx="5379">
                  <c:v>66197.942825317368</c:v>
                </c:pt>
                <c:pt idx="5380">
                  <c:v>66199.865921020508</c:v>
                </c:pt>
                <c:pt idx="5381">
                  <c:v>66201.789016723618</c:v>
                </c:pt>
                <c:pt idx="5382">
                  <c:v>66199.865921020508</c:v>
                </c:pt>
                <c:pt idx="5383">
                  <c:v>66325.849441528306</c:v>
                </c:pt>
                <c:pt idx="5384">
                  <c:v>65444.795486450188</c:v>
                </c:pt>
                <c:pt idx="5385">
                  <c:v>65456.700149536118</c:v>
                </c:pt>
                <c:pt idx="5386">
                  <c:v>65050.961257934563</c:v>
                </c:pt>
                <c:pt idx="5387">
                  <c:v>69638.303298950195</c:v>
                </c:pt>
                <c:pt idx="5388">
                  <c:v>69638.303298950195</c:v>
                </c:pt>
                <c:pt idx="5389">
                  <c:v>69613.097244262695</c:v>
                </c:pt>
                <c:pt idx="5390">
                  <c:v>57680.077987670898</c:v>
                </c:pt>
                <c:pt idx="5391">
                  <c:v>57663.073593139648</c:v>
                </c:pt>
                <c:pt idx="5392">
                  <c:v>57663.073593139648</c:v>
                </c:pt>
                <c:pt idx="5393">
                  <c:v>57292.073532104492</c:v>
                </c:pt>
                <c:pt idx="5394">
                  <c:v>65556.347152709961</c:v>
                </c:pt>
                <c:pt idx="5395">
                  <c:v>65058.347274780273</c:v>
                </c:pt>
                <c:pt idx="5396">
                  <c:v>65058.347274780273</c:v>
                </c:pt>
                <c:pt idx="5397">
                  <c:v>65058.347152709961</c:v>
                </c:pt>
                <c:pt idx="5398">
                  <c:v>65489.01335144043</c:v>
                </c:pt>
                <c:pt idx="5399">
                  <c:v>65489.01335144043</c:v>
                </c:pt>
                <c:pt idx="5400">
                  <c:v>65552.680282592773</c:v>
                </c:pt>
                <c:pt idx="5401">
                  <c:v>65174.980087280273</c:v>
                </c:pt>
                <c:pt idx="5402">
                  <c:v>68515.282424926758</c:v>
                </c:pt>
                <c:pt idx="5403">
                  <c:v>68520.138748168945</c:v>
                </c:pt>
                <c:pt idx="5404">
                  <c:v>70961.759963989258</c:v>
                </c:pt>
                <c:pt idx="5405">
                  <c:v>71026.360305786133</c:v>
                </c:pt>
                <c:pt idx="5406">
                  <c:v>68504.698135375977</c:v>
                </c:pt>
                <c:pt idx="5407">
                  <c:v>69623.055923461914</c:v>
                </c:pt>
                <c:pt idx="5408">
                  <c:v>69519.609390258789</c:v>
                </c:pt>
                <c:pt idx="5409">
                  <c:v>69732.157348632798</c:v>
                </c:pt>
                <c:pt idx="5410">
                  <c:v>69736.00317382811</c:v>
                </c:pt>
                <c:pt idx="5411">
                  <c:v>69476.156860351548</c:v>
                </c:pt>
                <c:pt idx="5412">
                  <c:v>68957.080200195298</c:v>
                </c:pt>
                <c:pt idx="5413">
                  <c:v>68534.15673828125</c:v>
                </c:pt>
                <c:pt idx="5414">
                  <c:v>68657.15649414061</c:v>
                </c:pt>
                <c:pt idx="5415">
                  <c:v>67653.832885742188</c:v>
                </c:pt>
                <c:pt idx="5416">
                  <c:v>65158.470703124993</c:v>
                </c:pt>
                <c:pt idx="5417">
                  <c:v>70149.183670043945</c:v>
                </c:pt>
                <c:pt idx="5418">
                  <c:v>70298.583572387695</c:v>
                </c:pt>
                <c:pt idx="5419">
                  <c:v>70298.583572387695</c:v>
                </c:pt>
                <c:pt idx="5420">
                  <c:v>69071.578506469727</c:v>
                </c:pt>
                <c:pt idx="5421">
                  <c:v>69545.582351684556</c:v>
                </c:pt>
                <c:pt idx="5422">
                  <c:v>69547.505447387695</c:v>
                </c:pt>
                <c:pt idx="5423">
                  <c:v>69549.543167114258</c:v>
                </c:pt>
                <c:pt idx="5424">
                  <c:v>69549.543045043945</c:v>
                </c:pt>
                <c:pt idx="5425">
                  <c:v>68721.619949340806</c:v>
                </c:pt>
                <c:pt idx="5426">
                  <c:v>68463.541213989258</c:v>
                </c:pt>
                <c:pt idx="5427">
                  <c:v>68218.505691528306</c:v>
                </c:pt>
                <c:pt idx="5428">
                  <c:v>68220.428787231445</c:v>
                </c:pt>
                <c:pt idx="5429">
                  <c:v>67816.428787231445</c:v>
                </c:pt>
                <c:pt idx="5430">
                  <c:v>67820.274856567368</c:v>
                </c:pt>
                <c:pt idx="5431">
                  <c:v>67814.505691528306</c:v>
                </c:pt>
                <c:pt idx="5432">
                  <c:v>70167.833770751953</c:v>
                </c:pt>
                <c:pt idx="5433">
                  <c:v>70167.833770751953</c:v>
                </c:pt>
                <c:pt idx="5434">
                  <c:v>70169.756866455064</c:v>
                </c:pt>
                <c:pt idx="5435">
                  <c:v>70042.333770751953</c:v>
                </c:pt>
                <c:pt idx="5436">
                  <c:v>70047.411758422837</c:v>
                </c:pt>
                <c:pt idx="5437">
                  <c:v>69994.888565063477</c:v>
                </c:pt>
                <c:pt idx="5438">
                  <c:v>69706.888565063477</c:v>
                </c:pt>
                <c:pt idx="5439">
                  <c:v>69497.488784790039</c:v>
                </c:pt>
                <c:pt idx="5440">
                  <c:v>69126.783828735337</c:v>
                </c:pt>
                <c:pt idx="5441">
                  <c:v>69124.860733032227</c:v>
                </c:pt>
                <c:pt idx="5442">
                  <c:v>69125.684951782227</c:v>
                </c:pt>
                <c:pt idx="5443">
                  <c:v>68059.682998657227</c:v>
                </c:pt>
                <c:pt idx="5444">
                  <c:v>65693.128494262695</c:v>
                </c:pt>
                <c:pt idx="5445">
                  <c:v>57490.353073120117</c:v>
                </c:pt>
                <c:pt idx="5446">
                  <c:v>57490.353073120117</c:v>
                </c:pt>
                <c:pt idx="5447">
                  <c:v>69186.603149414048</c:v>
                </c:pt>
                <c:pt idx="5448">
                  <c:v>69188.526245117188</c:v>
                </c:pt>
                <c:pt idx="5449">
                  <c:v>70247.527221679688</c:v>
                </c:pt>
                <c:pt idx="5450">
                  <c:v>69948.697235107422</c:v>
                </c:pt>
                <c:pt idx="5451">
                  <c:v>69563.774261474595</c:v>
                </c:pt>
                <c:pt idx="5452">
                  <c:v>69699.097488403306</c:v>
                </c:pt>
                <c:pt idx="5453">
                  <c:v>69543.404983520508</c:v>
                </c:pt>
                <c:pt idx="5454">
                  <c:v>58024.335006713867</c:v>
                </c:pt>
                <c:pt idx="5455">
                  <c:v>58147.334945678711</c:v>
                </c:pt>
                <c:pt idx="5456">
                  <c:v>57116.689071655273</c:v>
                </c:pt>
                <c:pt idx="5457">
                  <c:v>57116.044479370117</c:v>
                </c:pt>
                <c:pt idx="5458">
                  <c:v>66672.666488647461</c:v>
                </c:pt>
                <c:pt idx="5459">
                  <c:v>66672.666610717773</c:v>
                </c:pt>
                <c:pt idx="5460">
                  <c:v>66439.346237182617</c:v>
                </c:pt>
                <c:pt idx="5461">
                  <c:v>69070.057205200195</c:v>
                </c:pt>
                <c:pt idx="5462">
                  <c:v>69028.272430419922</c:v>
                </c:pt>
                <c:pt idx="5463">
                  <c:v>68678.335235595703</c:v>
                </c:pt>
                <c:pt idx="5464">
                  <c:v>69243.734100341782</c:v>
                </c:pt>
                <c:pt idx="5465">
                  <c:v>69245.658172607422</c:v>
                </c:pt>
                <c:pt idx="5466">
                  <c:v>68715.457489013672</c:v>
                </c:pt>
                <c:pt idx="5467">
                  <c:v>69023.380584716782</c:v>
                </c:pt>
                <c:pt idx="5468">
                  <c:v>69721.827606201172</c:v>
                </c:pt>
                <c:pt idx="5469">
                  <c:v>69725.673553466782</c:v>
                </c:pt>
                <c:pt idx="5470">
                  <c:v>70281.197723388672</c:v>
                </c:pt>
                <c:pt idx="5471">
                  <c:v>70478.922149658203</c:v>
                </c:pt>
                <c:pt idx="5472">
                  <c:v>70718.045730590806</c:v>
                </c:pt>
                <c:pt idx="5473">
                  <c:v>70417.891677856445</c:v>
                </c:pt>
                <c:pt idx="5474">
                  <c:v>71329.815750122056</c:v>
                </c:pt>
                <c:pt idx="5475">
                  <c:v>70484.498123168945</c:v>
                </c:pt>
                <c:pt idx="5476">
                  <c:v>58952.655868530273</c:v>
                </c:pt>
                <c:pt idx="5477">
                  <c:v>68959.681427001953</c:v>
                </c:pt>
                <c:pt idx="5478">
                  <c:v>69572.984161376953</c:v>
                </c:pt>
                <c:pt idx="5479">
                  <c:v>70194.700958251953</c:v>
                </c:pt>
                <c:pt idx="5480">
                  <c:v>70771.091583251953</c:v>
                </c:pt>
                <c:pt idx="5481">
                  <c:v>70776.169570922837</c:v>
                </c:pt>
                <c:pt idx="5482">
                  <c:v>70374.246475219727</c:v>
                </c:pt>
                <c:pt idx="5483">
                  <c:v>70518.246475219727</c:v>
                </c:pt>
                <c:pt idx="5484">
                  <c:v>70518.246475219727</c:v>
                </c:pt>
                <c:pt idx="5485">
                  <c:v>70520.169448852539</c:v>
                </c:pt>
                <c:pt idx="5486">
                  <c:v>70126.445693969727</c:v>
                </c:pt>
                <c:pt idx="5487">
                  <c:v>70518.246475219727</c:v>
                </c:pt>
                <c:pt idx="5488">
                  <c:v>69359.744033813477</c:v>
                </c:pt>
                <c:pt idx="5489">
                  <c:v>66995.564651489258</c:v>
                </c:pt>
                <c:pt idx="5490">
                  <c:v>59805.483749389648</c:v>
                </c:pt>
                <c:pt idx="5491">
                  <c:v>59805.483749389648</c:v>
                </c:pt>
                <c:pt idx="5492">
                  <c:v>71039.658966064439</c:v>
                </c:pt>
                <c:pt idx="5493">
                  <c:v>70981.966705322251</c:v>
                </c:pt>
                <c:pt idx="5494">
                  <c:v>69795.927322387695</c:v>
                </c:pt>
                <c:pt idx="5495">
                  <c:v>69146.08918762207</c:v>
                </c:pt>
                <c:pt idx="5496">
                  <c:v>69146.08918762207</c:v>
                </c:pt>
                <c:pt idx="5497">
                  <c:v>70078.68977355957</c:v>
                </c:pt>
                <c:pt idx="5498">
                  <c:v>69955.68977355957</c:v>
                </c:pt>
                <c:pt idx="5499">
                  <c:v>69954.61653137207</c:v>
                </c:pt>
                <c:pt idx="5500">
                  <c:v>70077.61653137207</c:v>
                </c:pt>
                <c:pt idx="5501">
                  <c:v>58280.230087280273</c:v>
                </c:pt>
                <c:pt idx="5502">
                  <c:v>58280.229965209961</c:v>
                </c:pt>
                <c:pt idx="5503">
                  <c:v>58301.030807495117</c:v>
                </c:pt>
                <c:pt idx="5504">
                  <c:v>65940.254379272461</c:v>
                </c:pt>
                <c:pt idx="5505">
                  <c:v>67350.61589050293</c:v>
                </c:pt>
                <c:pt idx="5506">
                  <c:v>67348.692733764648</c:v>
                </c:pt>
                <c:pt idx="5507">
                  <c:v>69137.513946533189</c:v>
                </c:pt>
                <c:pt idx="5508">
                  <c:v>68708.821441650391</c:v>
                </c:pt>
                <c:pt idx="5509">
                  <c:v>69960.39778137207</c:v>
                </c:pt>
                <c:pt idx="5510">
                  <c:v>69960.39778137207</c:v>
                </c:pt>
                <c:pt idx="5511">
                  <c:v>70461.89875793457</c:v>
                </c:pt>
                <c:pt idx="5512">
                  <c:v>70458.40950012207</c:v>
                </c:pt>
                <c:pt idx="5513">
                  <c:v>55599.551132202148</c:v>
                </c:pt>
                <c:pt idx="5514">
                  <c:v>55227.048202514648</c:v>
                </c:pt>
                <c:pt idx="5515">
                  <c:v>55227.048202514648</c:v>
                </c:pt>
                <c:pt idx="5516">
                  <c:v>55227.048202514648</c:v>
                </c:pt>
                <c:pt idx="5517">
                  <c:v>55227.048202514648</c:v>
                </c:pt>
                <c:pt idx="5518">
                  <c:v>64252.692306518555</c:v>
                </c:pt>
                <c:pt idx="5519">
                  <c:v>64252.692428588867</c:v>
                </c:pt>
                <c:pt idx="5520">
                  <c:v>66879.220397949219</c:v>
                </c:pt>
                <c:pt idx="5521">
                  <c:v>66879.220397949219</c:v>
                </c:pt>
                <c:pt idx="5522">
                  <c:v>70804.197586059556</c:v>
                </c:pt>
                <c:pt idx="5523">
                  <c:v>70410.473709106445</c:v>
                </c:pt>
                <c:pt idx="5524">
                  <c:v>69799.292984008775</c:v>
                </c:pt>
                <c:pt idx="5525">
                  <c:v>69542.130142211914</c:v>
                </c:pt>
                <c:pt idx="5526">
                  <c:v>69540.207046508775</c:v>
                </c:pt>
                <c:pt idx="5527">
                  <c:v>69169.207107543945</c:v>
                </c:pt>
                <c:pt idx="5528">
                  <c:v>68611.129165649414</c:v>
                </c:pt>
                <c:pt idx="5529">
                  <c:v>69696.468093872056</c:v>
                </c:pt>
                <c:pt idx="5530">
                  <c:v>69440.391189575195</c:v>
                </c:pt>
                <c:pt idx="5531">
                  <c:v>69442.314224243164</c:v>
                </c:pt>
                <c:pt idx="5532">
                  <c:v>69442.314285278306</c:v>
                </c:pt>
                <c:pt idx="5533">
                  <c:v>69421.145584106445</c:v>
                </c:pt>
                <c:pt idx="5534">
                  <c:v>69027.421707153306</c:v>
                </c:pt>
                <c:pt idx="5535">
                  <c:v>68889.143630981445</c:v>
                </c:pt>
                <c:pt idx="5536">
                  <c:v>69057.280960083008</c:v>
                </c:pt>
                <c:pt idx="5537">
                  <c:v>71079.259246826172</c:v>
                </c:pt>
                <c:pt idx="5538">
                  <c:v>70784.259490966782</c:v>
                </c:pt>
                <c:pt idx="5539">
                  <c:v>70741.759490966782</c:v>
                </c:pt>
                <c:pt idx="5540">
                  <c:v>70748.837371826172</c:v>
                </c:pt>
                <c:pt idx="5541">
                  <c:v>70582.990936279282</c:v>
                </c:pt>
                <c:pt idx="5542">
                  <c:v>70269.375930786118</c:v>
                </c:pt>
                <c:pt idx="5543">
                  <c:v>70265.529739379868</c:v>
                </c:pt>
                <c:pt idx="5544">
                  <c:v>69196.246536254868</c:v>
                </c:pt>
                <c:pt idx="5545">
                  <c:v>69198.506668090806</c:v>
                </c:pt>
                <c:pt idx="5546">
                  <c:v>69864.431594848618</c:v>
                </c:pt>
                <c:pt idx="5547">
                  <c:v>69866.354690551758</c:v>
                </c:pt>
                <c:pt idx="5548">
                  <c:v>69811.138137817368</c:v>
                </c:pt>
                <c:pt idx="5549">
                  <c:v>68979.953689575195</c:v>
                </c:pt>
                <c:pt idx="5550">
                  <c:v>69211.883010864258</c:v>
                </c:pt>
                <c:pt idx="5551">
                  <c:v>66412.289138793945</c:v>
                </c:pt>
                <c:pt idx="5552">
                  <c:v>64680.369796752922</c:v>
                </c:pt>
                <c:pt idx="5553">
                  <c:v>66727.927261352539</c:v>
                </c:pt>
                <c:pt idx="5554">
                  <c:v>71320.224884033203</c:v>
                </c:pt>
                <c:pt idx="5555">
                  <c:v>71357.725616455064</c:v>
                </c:pt>
                <c:pt idx="5556">
                  <c:v>71359.648223876953</c:v>
                </c:pt>
                <c:pt idx="5557">
                  <c:v>71361.725128173814</c:v>
                </c:pt>
                <c:pt idx="5558">
                  <c:v>70093.798965454087</c:v>
                </c:pt>
                <c:pt idx="5559">
                  <c:v>70122.876113891587</c:v>
                </c:pt>
                <c:pt idx="5560">
                  <c:v>69931.876113891587</c:v>
                </c:pt>
                <c:pt idx="5561">
                  <c:v>71137.381240844727</c:v>
                </c:pt>
                <c:pt idx="5562">
                  <c:v>71137.380996704087</c:v>
                </c:pt>
                <c:pt idx="5563">
                  <c:v>72111.380508422837</c:v>
                </c:pt>
                <c:pt idx="5564">
                  <c:v>66288.211990356445</c:v>
                </c:pt>
                <c:pt idx="5565">
                  <c:v>58224.053817749023</c:v>
                </c:pt>
                <c:pt idx="5566">
                  <c:v>58224.053756713867</c:v>
                </c:pt>
                <c:pt idx="5567">
                  <c:v>67070.103057861314</c:v>
                </c:pt>
                <c:pt idx="5568">
                  <c:v>66787.103302001953</c:v>
                </c:pt>
                <c:pt idx="5569">
                  <c:v>66932.178497314453</c:v>
                </c:pt>
                <c:pt idx="5570">
                  <c:v>66576.034210205064</c:v>
                </c:pt>
                <c:pt idx="5571">
                  <c:v>66868.232818603516</c:v>
                </c:pt>
                <c:pt idx="5572">
                  <c:v>66740.838165283203</c:v>
                </c:pt>
                <c:pt idx="5573">
                  <c:v>67058.728790283203</c:v>
                </c:pt>
                <c:pt idx="5574">
                  <c:v>67247.805694580064</c:v>
                </c:pt>
                <c:pt idx="5575">
                  <c:v>67721.804229736314</c:v>
                </c:pt>
                <c:pt idx="5576">
                  <c:v>68219.804229736314</c:v>
                </c:pt>
                <c:pt idx="5577">
                  <c:v>67655.804718017564</c:v>
                </c:pt>
                <c:pt idx="5578">
                  <c:v>67123.279693603516</c:v>
                </c:pt>
                <c:pt idx="5579">
                  <c:v>65637.931610107422</c:v>
                </c:pt>
                <c:pt idx="5580">
                  <c:v>67743.660354614258</c:v>
                </c:pt>
                <c:pt idx="5581">
                  <c:v>67998.662307739258</c:v>
                </c:pt>
                <c:pt idx="5582">
                  <c:v>69340.999588012695</c:v>
                </c:pt>
                <c:pt idx="5583">
                  <c:v>69064.094314575195</c:v>
                </c:pt>
                <c:pt idx="5584">
                  <c:v>69428.671218872056</c:v>
                </c:pt>
                <c:pt idx="5585">
                  <c:v>69428.671218872056</c:v>
                </c:pt>
                <c:pt idx="5586">
                  <c:v>69426.748245239258</c:v>
                </c:pt>
                <c:pt idx="5587">
                  <c:v>70986.700393676758</c:v>
                </c:pt>
                <c:pt idx="5588">
                  <c:v>70986.700393676758</c:v>
                </c:pt>
                <c:pt idx="5589">
                  <c:v>71500.700515747056</c:v>
                </c:pt>
                <c:pt idx="5590">
                  <c:v>71375.777542114258</c:v>
                </c:pt>
                <c:pt idx="5591">
                  <c:v>71375.777542114258</c:v>
                </c:pt>
                <c:pt idx="5592">
                  <c:v>69456.320877075195</c:v>
                </c:pt>
                <c:pt idx="5593">
                  <c:v>68603.243972778306</c:v>
                </c:pt>
                <c:pt idx="5594">
                  <c:v>68602.211746215806</c:v>
                </c:pt>
                <c:pt idx="5595">
                  <c:v>68340.442337036118</c:v>
                </c:pt>
                <c:pt idx="5596">
                  <c:v>70549.142547607422</c:v>
                </c:pt>
                <c:pt idx="5597">
                  <c:v>57774.999374389648</c:v>
                </c:pt>
                <c:pt idx="5598">
                  <c:v>57781.311813354492</c:v>
                </c:pt>
                <c:pt idx="5599">
                  <c:v>57662.811813354492</c:v>
                </c:pt>
                <c:pt idx="5600">
                  <c:v>57653.811874389648</c:v>
                </c:pt>
                <c:pt idx="5601">
                  <c:v>56940.624496459961</c:v>
                </c:pt>
                <c:pt idx="5602">
                  <c:v>56940.624496459961</c:v>
                </c:pt>
                <c:pt idx="5603">
                  <c:v>56940.624496459961</c:v>
                </c:pt>
                <c:pt idx="5604">
                  <c:v>56940.624496459961</c:v>
                </c:pt>
                <c:pt idx="5605">
                  <c:v>56940.624496459961</c:v>
                </c:pt>
                <c:pt idx="5606">
                  <c:v>56686.921371459961</c:v>
                </c:pt>
                <c:pt idx="5607">
                  <c:v>60842.485397338867</c:v>
                </c:pt>
                <c:pt idx="5608">
                  <c:v>65669.013229370117</c:v>
                </c:pt>
                <c:pt idx="5609">
                  <c:v>65792.013229370117</c:v>
                </c:pt>
                <c:pt idx="5610">
                  <c:v>65792.013290405273</c:v>
                </c:pt>
                <c:pt idx="5611">
                  <c:v>65792.013168334961</c:v>
                </c:pt>
                <c:pt idx="5612">
                  <c:v>69943.544097900391</c:v>
                </c:pt>
                <c:pt idx="5613">
                  <c:v>70366.274612426758</c:v>
                </c:pt>
                <c:pt idx="5614">
                  <c:v>68572.73860168457</c:v>
                </c:pt>
                <c:pt idx="5615">
                  <c:v>68572.73860168457</c:v>
                </c:pt>
                <c:pt idx="5616">
                  <c:v>67914.644790649414</c:v>
                </c:pt>
                <c:pt idx="5617">
                  <c:v>69093.68098449707</c:v>
                </c:pt>
                <c:pt idx="5618">
                  <c:v>69093.68098449707</c:v>
                </c:pt>
                <c:pt idx="5619">
                  <c:v>69093.68098449707</c:v>
                </c:pt>
                <c:pt idx="5620">
                  <c:v>59483.069808959961</c:v>
                </c:pt>
                <c:pt idx="5621">
                  <c:v>59112.069869995117</c:v>
                </c:pt>
                <c:pt idx="5622">
                  <c:v>59112.069869995117</c:v>
                </c:pt>
                <c:pt idx="5623">
                  <c:v>64621.638168334961</c:v>
                </c:pt>
                <c:pt idx="5624">
                  <c:v>64621.638168334961</c:v>
                </c:pt>
                <c:pt idx="5625">
                  <c:v>67233.474365234375</c:v>
                </c:pt>
                <c:pt idx="5626">
                  <c:v>66841.673522949219</c:v>
                </c:pt>
                <c:pt idx="5627">
                  <c:v>69900.703155517564</c:v>
                </c:pt>
                <c:pt idx="5628">
                  <c:v>69900.703155517564</c:v>
                </c:pt>
                <c:pt idx="5629">
                  <c:v>69642.780059814453</c:v>
                </c:pt>
                <c:pt idx="5630">
                  <c:v>69920.933990478516</c:v>
                </c:pt>
                <c:pt idx="5631">
                  <c:v>69920.933990478516</c:v>
                </c:pt>
                <c:pt idx="5632">
                  <c:v>69947.087799072266</c:v>
                </c:pt>
                <c:pt idx="5633">
                  <c:v>69949.010833740234</c:v>
                </c:pt>
                <c:pt idx="5634">
                  <c:v>69780.284576416016</c:v>
                </c:pt>
                <c:pt idx="5635">
                  <c:v>70053.284576416016</c:v>
                </c:pt>
                <c:pt idx="5636">
                  <c:v>70051.361358642564</c:v>
                </c:pt>
                <c:pt idx="5637">
                  <c:v>59095.416549682617</c:v>
                </c:pt>
                <c:pt idx="5638">
                  <c:v>59095.416549682617</c:v>
                </c:pt>
                <c:pt idx="5639">
                  <c:v>59095.416549682617</c:v>
                </c:pt>
                <c:pt idx="5640">
                  <c:v>59095.416488647461</c:v>
                </c:pt>
                <c:pt idx="5641">
                  <c:v>68047.202621459961</c:v>
                </c:pt>
                <c:pt idx="5642">
                  <c:v>71809.782836914048</c:v>
                </c:pt>
                <c:pt idx="5643">
                  <c:v>71276.922729492188</c:v>
                </c:pt>
                <c:pt idx="5644">
                  <c:v>71855.262817382798</c:v>
                </c:pt>
                <c:pt idx="5645">
                  <c:v>71210.120971679688</c:v>
                </c:pt>
                <c:pt idx="5646">
                  <c:v>70851.719848632813</c:v>
                </c:pt>
                <c:pt idx="5647">
                  <c:v>71153.655395507813</c:v>
                </c:pt>
                <c:pt idx="5648">
                  <c:v>71151.37825012207</c:v>
                </c:pt>
                <c:pt idx="5649">
                  <c:v>70160.27522277832</c:v>
                </c:pt>
                <c:pt idx="5650">
                  <c:v>70182.46321105957</c:v>
                </c:pt>
                <c:pt idx="5651">
                  <c:v>69559.61701965332</c:v>
                </c:pt>
                <c:pt idx="5652">
                  <c:v>68577.057815551758</c:v>
                </c:pt>
                <c:pt idx="5653">
                  <c:v>69699.367019653306</c:v>
                </c:pt>
                <c:pt idx="5654">
                  <c:v>68359.394851684556</c:v>
                </c:pt>
                <c:pt idx="5655">
                  <c:v>70148.375076293945</c:v>
                </c:pt>
                <c:pt idx="5656">
                  <c:v>65050.006698608398</c:v>
                </c:pt>
                <c:pt idx="5657">
                  <c:v>68644.165985107422</c:v>
                </c:pt>
                <c:pt idx="5658">
                  <c:v>69642.826980590806</c:v>
                </c:pt>
                <c:pt idx="5659">
                  <c:v>70769.137283325195</c:v>
                </c:pt>
                <c:pt idx="5660">
                  <c:v>70769.940994262695</c:v>
                </c:pt>
                <c:pt idx="5661">
                  <c:v>70769.940994262695</c:v>
                </c:pt>
                <c:pt idx="5662">
                  <c:v>70769.940994262695</c:v>
                </c:pt>
                <c:pt idx="5663">
                  <c:v>70769.940994262695</c:v>
                </c:pt>
                <c:pt idx="5664">
                  <c:v>70398.940994262695</c:v>
                </c:pt>
                <c:pt idx="5665">
                  <c:v>70239.498611450195</c:v>
                </c:pt>
                <c:pt idx="5666">
                  <c:v>65761.227127075195</c:v>
                </c:pt>
                <c:pt idx="5667">
                  <c:v>57306.043502807617</c:v>
                </c:pt>
                <c:pt idx="5668">
                  <c:v>61035.582626342773</c:v>
                </c:pt>
                <c:pt idx="5669">
                  <c:v>61035.582504272461</c:v>
                </c:pt>
                <c:pt idx="5670">
                  <c:v>61035.582504272461</c:v>
                </c:pt>
                <c:pt idx="5671">
                  <c:v>61033.293502807617</c:v>
                </c:pt>
                <c:pt idx="5672">
                  <c:v>67392.846954345703</c:v>
                </c:pt>
                <c:pt idx="5673">
                  <c:v>66362.374298095703</c:v>
                </c:pt>
                <c:pt idx="5674">
                  <c:v>68460.782745361314</c:v>
                </c:pt>
                <c:pt idx="5675">
                  <c:v>68462.885528564453</c:v>
                </c:pt>
                <c:pt idx="5676">
                  <c:v>68462.885589599595</c:v>
                </c:pt>
                <c:pt idx="5677">
                  <c:v>68679.885528564453</c:v>
                </c:pt>
                <c:pt idx="5678">
                  <c:v>68681.808685302734</c:v>
                </c:pt>
                <c:pt idx="5679">
                  <c:v>69919.802566528306</c:v>
                </c:pt>
                <c:pt idx="5680">
                  <c:v>69893.778762817368</c:v>
                </c:pt>
                <c:pt idx="5681">
                  <c:v>69305.727981567368</c:v>
                </c:pt>
                <c:pt idx="5682">
                  <c:v>69307.651077270508</c:v>
                </c:pt>
                <c:pt idx="5683">
                  <c:v>68991.074172973618</c:v>
                </c:pt>
                <c:pt idx="5684">
                  <c:v>68390.665359497056</c:v>
                </c:pt>
                <c:pt idx="5685">
                  <c:v>68394.511550903306</c:v>
                </c:pt>
                <c:pt idx="5686">
                  <c:v>69039.991531372056</c:v>
                </c:pt>
                <c:pt idx="5687">
                  <c:v>68812.819900512695</c:v>
                </c:pt>
                <c:pt idx="5688">
                  <c:v>68815.565994262695</c:v>
                </c:pt>
                <c:pt idx="5689">
                  <c:v>68442.642898559556</c:v>
                </c:pt>
                <c:pt idx="5690">
                  <c:v>69137.746414184556</c:v>
                </c:pt>
                <c:pt idx="5691">
                  <c:v>69135.823318481445</c:v>
                </c:pt>
                <c:pt idx="5692">
                  <c:v>69569.046585083008</c:v>
                </c:pt>
                <c:pt idx="5693">
                  <c:v>69572.892776489258</c:v>
                </c:pt>
                <c:pt idx="5694">
                  <c:v>69572.892776489258</c:v>
                </c:pt>
                <c:pt idx="5695">
                  <c:v>69718.892898559556</c:v>
                </c:pt>
                <c:pt idx="5696">
                  <c:v>69345.969802856445</c:v>
                </c:pt>
                <c:pt idx="5697">
                  <c:v>69345.969802856445</c:v>
                </c:pt>
                <c:pt idx="5698">
                  <c:v>69226.815994262695</c:v>
                </c:pt>
                <c:pt idx="5699">
                  <c:v>69228.739089965806</c:v>
                </c:pt>
                <c:pt idx="5700">
                  <c:v>69355.739212036118</c:v>
                </c:pt>
                <c:pt idx="5701">
                  <c:v>69909.780242919922</c:v>
                </c:pt>
                <c:pt idx="5702">
                  <c:v>69564.954689025879</c:v>
                </c:pt>
                <c:pt idx="5703">
                  <c:v>69564.954689025879</c:v>
                </c:pt>
                <c:pt idx="5704">
                  <c:v>69882.128616333008</c:v>
                </c:pt>
                <c:pt idx="5705">
                  <c:v>69882.128616333008</c:v>
                </c:pt>
                <c:pt idx="5706">
                  <c:v>69828.282424926758</c:v>
                </c:pt>
                <c:pt idx="5707">
                  <c:v>70449.836013793945</c:v>
                </c:pt>
                <c:pt idx="5708">
                  <c:v>71441.216018676758</c:v>
                </c:pt>
                <c:pt idx="5709">
                  <c:v>70326.814819335938</c:v>
                </c:pt>
                <c:pt idx="5710">
                  <c:v>69794.514038085938</c:v>
                </c:pt>
                <c:pt idx="5711">
                  <c:v>70305.423294067368</c:v>
                </c:pt>
                <c:pt idx="5712">
                  <c:v>70305.423294067368</c:v>
                </c:pt>
                <c:pt idx="5713">
                  <c:v>70803.500564575195</c:v>
                </c:pt>
                <c:pt idx="5714">
                  <c:v>65758.869979858398</c:v>
                </c:pt>
                <c:pt idx="5715">
                  <c:v>65756.947250366211</c:v>
                </c:pt>
                <c:pt idx="5716">
                  <c:v>66117.656539916992</c:v>
                </c:pt>
                <c:pt idx="5717">
                  <c:v>69942.379470825195</c:v>
                </c:pt>
                <c:pt idx="5718">
                  <c:v>69194.666778564453</c:v>
                </c:pt>
                <c:pt idx="5719">
                  <c:v>69194.666778564453</c:v>
                </c:pt>
                <c:pt idx="5720">
                  <c:v>69352.184906005859</c:v>
                </c:pt>
                <c:pt idx="5721">
                  <c:v>67832.823333740234</c:v>
                </c:pt>
                <c:pt idx="5722">
                  <c:v>59642.759384155273</c:v>
                </c:pt>
                <c:pt idx="5723">
                  <c:v>59250.958541870117</c:v>
                </c:pt>
                <c:pt idx="5724">
                  <c:v>59642.759323120117</c:v>
                </c:pt>
                <c:pt idx="5725">
                  <c:v>59642.759323120117</c:v>
                </c:pt>
                <c:pt idx="5726">
                  <c:v>67362.586410522461</c:v>
                </c:pt>
                <c:pt idx="5727">
                  <c:v>67362.586410522461</c:v>
                </c:pt>
                <c:pt idx="5728">
                  <c:v>70265.608963012695</c:v>
                </c:pt>
                <c:pt idx="5729">
                  <c:v>70265.608963012695</c:v>
                </c:pt>
                <c:pt idx="5730">
                  <c:v>70265.608963012695</c:v>
                </c:pt>
                <c:pt idx="5731">
                  <c:v>70136.203445434556</c:v>
                </c:pt>
                <c:pt idx="5732">
                  <c:v>67606.861694335938</c:v>
                </c:pt>
                <c:pt idx="5733">
                  <c:v>66772.410369873032</c:v>
                </c:pt>
                <c:pt idx="5734">
                  <c:v>66636.728561401367</c:v>
                </c:pt>
                <c:pt idx="5735">
                  <c:v>66586.728439331055</c:v>
                </c:pt>
                <c:pt idx="5736">
                  <c:v>66585.812423706055</c:v>
                </c:pt>
                <c:pt idx="5737">
                  <c:v>67778.812423706055</c:v>
                </c:pt>
                <c:pt idx="5738">
                  <c:v>67520.841995239258</c:v>
                </c:pt>
                <c:pt idx="5739">
                  <c:v>66612.841995239258</c:v>
                </c:pt>
                <c:pt idx="5740">
                  <c:v>66612.841934204102</c:v>
                </c:pt>
                <c:pt idx="5741">
                  <c:v>66870.841995239258</c:v>
                </c:pt>
                <c:pt idx="5742">
                  <c:v>66634.027481079102</c:v>
                </c:pt>
                <c:pt idx="5743">
                  <c:v>66634.943557739258</c:v>
                </c:pt>
                <c:pt idx="5744">
                  <c:v>66632.657424926758</c:v>
                </c:pt>
                <c:pt idx="5745">
                  <c:v>66632.657424926758</c:v>
                </c:pt>
                <c:pt idx="5746">
                  <c:v>66756.641677856445</c:v>
                </c:pt>
                <c:pt idx="5747">
                  <c:v>70705.680633544907</c:v>
                </c:pt>
                <c:pt idx="5748">
                  <c:v>70453.904632568345</c:v>
                </c:pt>
                <c:pt idx="5749">
                  <c:v>71153.904571533203</c:v>
                </c:pt>
                <c:pt idx="5750">
                  <c:v>71153.904632568345</c:v>
                </c:pt>
                <c:pt idx="5751">
                  <c:v>70458.830886840806</c:v>
                </c:pt>
                <c:pt idx="5752">
                  <c:v>70004.752517700195</c:v>
                </c:pt>
                <c:pt idx="5753">
                  <c:v>70004.752639770508</c:v>
                </c:pt>
                <c:pt idx="5754">
                  <c:v>69096.674758911118</c:v>
                </c:pt>
                <c:pt idx="5755">
                  <c:v>68540.597732543945</c:v>
                </c:pt>
                <c:pt idx="5756">
                  <c:v>68538.674758911118</c:v>
                </c:pt>
                <c:pt idx="5757">
                  <c:v>67388.367019653306</c:v>
                </c:pt>
                <c:pt idx="5758">
                  <c:v>67390.290115356445</c:v>
                </c:pt>
                <c:pt idx="5759">
                  <c:v>67386.136306762695</c:v>
                </c:pt>
                <c:pt idx="5760">
                  <c:v>67634.042312622056</c:v>
                </c:pt>
                <c:pt idx="5761">
                  <c:v>65445.000625610344</c:v>
                </c:pt>
                <c:pt idx="5762">
                  <c:v>66905.304885864258</c:v>
                </c:pt>
                <c:pt idx="5763">
                  <c:v>66059.303176879868</c:v>
                </c:pt>
                <c:pt idx="5764">
                  <c:v>67082.381179809556</c:v>
                </c:pt>
                <c:pt idx="5765">
                  <c:v>66796.258010864258</c:v>
                </c:pt>
                <c:pt idx="5766">
                  <c:v>67662.192092895508</c:v>
                </c:pt>
                <c:pt idx="5767">
                  <c:v>67655.992080688477</c:v>
                </c:pt>
                <c:pt idx="5768">
                  <c:v>68092.915786743164</c:v>
                </c:pt>
                <c:pt idx="5769">
                  <c:v>68465.992813110337</c:v>
                </c:pt>
                <c:pt idx="5770">
                  <c:v>67787.441909790025</c:v>
                </c:pt>
                <c:pt idx="5771">
                  <c:v>67733.365005493164</c:v>
                </c:pt>
                <c:pt idx="5772">
                  <c:v>67583.365005493164</c:v>
                </c:pt>
                <c:pt idx="5773">
                  <c:v>67870.889541625977</c:v>
                </c:pt>
                <c:pt idx="5774">
                  <c:v>67204.459793090806</c:v>
                </c:pt>
                <c:pt idx="5775">
                  <c:v>67202.536697387695</c:v>
                </c:pt>
                <c:pt idx="5776">
                  <c:v>66698.457839965806</c:v>
                </c:pt>
                <c:pt idx="5777">
                  <c:v>69881.967117309556</c:v>
                </c:pt>
                <c:pt idx="5778">
                  <c:v>69137.166213989258</c:v>
                </c:pt>
                <c:pt idx="5779">
                  <c:v>68816.743240356445</c:v>
                </c:pt>
                <c:pt idx="5780">
                  <c:v>68529.795120239258</c:v>
                </c:pt>
                <c:pt idx="5781">
                  <c:v>68516.165359497056</c:v>
                </c:pt>
                <c:pt idx="5782">
                  <c:v>69014.219558715806</c:v>
                </c:pt>
                <c:pt idx="5783">
                  <c:v>69008.825881958008</c:v>
                </c:pt>
                <c:pt idx="5784">
                  <c:v>59100.106979370117</c:v>
                </c:pt>
                <c:pt idx="5785">
                  <c:v>59100.106979370117</c:v>
                </c:pt>
                <c:pt idx="5786">
                  <c:v>59100.107040405273</c:v>
                </c:pt>
                <c:pt idx="5787">
                  <c:v>59100.700790405273</c:v>
                </c:pt>
                <c:pt idx="5788">
                  <c:v>59098.826705932617</c:v>
                </c:pt>
                <c:pt idx="5789">
                  <c:v>62913.843246459961</c:v>
                </c:pt>
                <c:pt idx="5790">
                  <c:v>62913.843307495117</c:v>
                </c:pt>
                <c:pt idx="5791">
                  <c:v>69215.877487182617</c:v>
                </c:pt>
                <c:pt idx="5792">
                  <c:v>66913.707122802734</c:v>
                </c:pt>
                <c:pt idx="5793">
                  <c:v>66609.354461669922</c:v>
                </c:pt>
                <c:pt idx="5794">
                  <c:v>59877.652893066406</c:v>
                </c:pt>
                <c:pt idx="5795">
                  <c:v>59877.652893066406</c:v>
                </c:pt>
                <c:pt idx="5796">
                  <c:v>59877.652954101563</c:v>
                </c:pt>
                <c:pt idx="5797">
                  <c:v>59877.652893066406</c:v>
                </c:pt>
                <c:pt idx="5798">
                  <c:v>59877.652954101563</c:v>
                </c:pt>
                <c:pt idx="5799">
                  <c:v>59877.652893066406</c:v>
                </c:pt>
                <c:pt idx="5800">
                  <c:v>59847.433212280273</c:v>
                </c:pt>
                <c:pt idx="5801">
                  <c:v>63811.004745483398</c:v>
                </c:pt>
                <c:pt idx="5802">
                  <c:v>67885.909530639648</c:v>
                </c:pt>
                <c:pt idx="5803">
                  <c:v>67883.986434936523</c:v>
                </c:pt>
                <c:pt idx="5804">
                  <c:v>68622.487380981445</c:v>
                </c:pt>
                <c:pt idx="5805">
                  <c:v>68622.487319946289</c:v>
                </c:pt>
                <c:pt idx="5806">
                  <c:v>68623.703201293945</c:v>
                </c:pt>
                <c:pt idx="5807">
                  <c:v>67689.693939208984</c:v>
                </c:pt>
                <c:pt idx="5808">
                  <c:v>69151.06086730957</c:v>
                </c:pt>
                <c:pt idx="5809">
                  <c:v>69152.983963012695</c:v>
                </c:pt>
                <c:pt idx="5810">
                  <c:v>69151.060745239258</c:v>
                </c:pt>
                <c:pt idx="5811">
                  <c:v>69152.078689575195</c:v>
                </c:pt>
                <c:pt idx="5812">
                  <c:v>69755.30256652832</c:v>
                </c:pt>
                <c:pt idx="5813">
                  <c:v>69755.30256652832</c:v>
                </c:pt>
                <c:pt idx="5814">
                  <c:v>69755.30256652832</c:v>
                </c:pt>
                <c:pt idx="5815">
                  <c:v>70024.591995239258</c:v>
                </c:pt>
                <c:pt idx="5816">
                  <c:v>69477.513015747056</c:v>
                </c:pt>
                <c:pt idx="5817">
                  <c:v>68652.247268676758</c:v>
                </c:pt>
                <c:pt idx="5818">
                  <c:v>67550.016433715806</c:v>
                </c:pt>
                <c:pt idx="5819">
                  <c:v>68176.170242309556</c:v>
                </c:pt>
                <c:pt idx="5820">
                  <c:v>56761.215682983398</c:v>
                </c:pt>
                <c:pt idx="5821">
                  <c:v>56761.215621948242</c:v>
                </c:pt>
                <c:pt idx="5822">
                  <c:v>67533.319900512695</c:v>
                </c:pt>
                <c:pt idx="5823">
                  <c:v>67535.24299621582</c:v>
                </c:pt>
                <c:pt idx="5824">
                  <c:v>67162.319961547852</c:v>
                </c:pt>
                <c:pt idx="5825">
                  <c:v>68351.655227661133</c:v>
                </c:pt>
                <c:pt idx="5826">
                  <c:v>68351.655227661133</c:v>
                </c:pt>
                <c:pt idx="5827">
                  <c:v>68353.578323364258</c:v>
                </c:pt>
                <c:pt idx="5828">
                  <c:v>68353.578323364258</c:v>
                </c:pt>
                <c:pt idx="5829">
                  <c:v>68353.578323364258</c:v>
                </c:pt>
                <c:pt idx="5830">
                  <c:v>67041.424392700195</c:v>
                </c:pt>
                <c:pt idx="5831">
                  <c:v>69157.597366333008</c:v>
                </c:pt>
                <c:pt idx="5832">
                  <c:v>69157.597366333008</c:v>
                </c:pt>
                <c:pt idx="5833">
                  <c:v>69161.443557739258</c:v>
                </c:pt>
                <c:pt idx="5834">
                  <c:v>58416.844528198242</c:v>
                </c:pt>
                <c:pt idx="5835">
                  <c:v>58416.844528198242</c:v>
                </c:pt>
                <c:pt idx="5836">
                  <c:v>70802.749099731445</c:v>
                </c:pt>
                <c:pt idx="5837">
                  <c:v>69196.260131835938</c:v>
                </c:pt>
                <c:pt idx="5838">
                  <c:v>68547.652465820298</c:v>
                </c:pt>
                <c:pt idx="5839">
                  <c:v>68585.152221679688</c:v>
                </c:pt>
                <c:pt idx="5840">
                  <c:v>68150.152709960938</c:v>
                </c:pt>
                <c:pt idx="5841">
                  <c:v>68150.152709960938</c:v>
                </c:pt>
                <c:pt idx="5842">
                  <c:v>67735.489135742188</c:v>
                </c:pt>
                <c:pt idx="5843">
                  <c:v>67988.012084960938</c:v>
                </c:pt>
                <c:pt idx="5844">
                  <c:v>66568.265991210938</c:v>
                </c:pt>
                <c:pt idx="5845">
                  <c:v>67773.009887695298</c:v>
                </c:pt>
                <c:pt idx="5846">
                  <c:v>68606.733963012695</c:v>
                </c:pt>
                <c:pt idx="5847">
                  <c:v>69255.659011840806</c:v>
                </c:pt>
                <c:pt idx="5848">
                  <c:v>68504.958328247056</c:v>
                </c:pt>
                <c:pt idx="5849">
                  <c:v>68411.111892700195</c:v>
                </c:pt>
                <c:pt idx="5850">
                  <c:v>68112.898269653306</c:v>
                </c:pt>
                <c:pt idx="5851">
                  <c:v>69705.645339965806</c:v>
                </c:pt>
                <c:pt idx="5852">
                  <c:v>68113.446243286118</c:v>
                </c:pt>
                <c:pt idx="5853">
                  <c:v>66840.568069458008</c:v>
                </c:pt>
                <c:pt idx="5854">
                  <c:v>67750.491043090806</c:v>
                </c:pt>
                <c:pt idx="5855">
                  <c:v>68089.738113403306</c:v>
                </c:pt>
                <c:pt idx="5856">
                  <c:v>68091.976760864258</c:v>
                </c:pt>
                <c:pt idx="5857">
                  <c:v>67990.022964477525</c:v>
                </c:pt>
                <c:pt idx="5858">
                  <c:v>67063.468887329087</c:v>
                </c:pt>
                <c:pt idx="5859">
                  <c:v>66229.200332641587</c:v>
                </c:pt>
                <c:pt idx="5860">
                  <c:v>66246.148086547837</c:v>
                </c:pt>
                <c:pt idx="5861">
                  <c:v>67011.871109008775</c:v>
                </c:pt>
                <c:pt idx="5862">
                  <c:v>67581.072525024414</c:v>
                </c:pt>
                <c:pt idx="5863">
                  <c:v>67246.572769165025</c:v>
                </c:pt>
                <c:pt idx="5864">
                  <c:v>67486.803970336914</c:v>
                </c:pt>
                <c:pt idx="5865">
                  <c:v>66885.510635375977</c:v>
                </c:pt>
                <c:pt idx="5866">
                  <c:v>68072.031448364258</c:v>
                </c:pt>
                <c:pt idx="5867">
                  <c:v>62731.205978393555</c:v>
                </c:pt>
                <c:pt idx="5868">
                  <c:v>63553.13005065918</c:v>
                </c:pt>
                <c:pt idx="5869">
                  <c:v>63555.053085327148</c:v>
                </c:pt>
                <c:pt idx="5870">
                  <c:v>63555.053024291992</c:v>
                </c:pt>
                <c:pt idx="5871">
                  <c:v>63556.976181030273</c:v>
                </c:pt>
                <c:pt idx="5872">
                  <c:v>63559.525192260742</c:v>
                </c:pt>
                <c:pt idx="5873">
                  <c:v>63561.448348999023</c:v>
                </c:pt>
                <c:pt idx="5874">
                  <c:v>63599.449325561523</c:v>
                </c:pt>
                <c:pt idx="5875">
                  <c:v>64461.908676147461</c:v>
                </c:pt>
                <c:pt idx="5876">
                  <c:v>64458.062545776367</c:v>
                </c:pt>
                <c:pt idx="5877">
                  <c:v>65424.377426147461</c:v>
                </c:pt>
                <c:pt idx="5878">
                  <c:v>65422.454452514648</c:v>
                </c:pt>
                <c:pt idx="5879">
                  <c:v>64303.601303100586</c:v>
                </c:pt>
                <c:pt idx="5880">
                  <c:v>64252.678329467773</c:v>
                </c:pt>
                <c:pt idx="5881">
                  <c:v>64244.985885620117</c:v>
                </c:pt>
                <c:pt idx="5882">
                  <c:v>58168.276718139648</c:v>
                </c:pt>
                <c:pt idx="5883">
                  <c:v>64793.293502807617</c:v>
                </c:pt>
                <c:pt idx="5884">
                  <c:v>64793.293563842773</c:v>
                </c:pt>
                <c:pt idx="5885">
                  <c:v>64792.434616088867</c:v>
                </c:pt>
                <c:pt idx="5886">
                  <c:v>64792.434616088867</c:v>
                </c:pt>
                <c:pt idx="5887">
                  <c:v>64792.434677124023</c:v>
                </c:pt>
                <c:pt idx="5888">
                  <c:v>65360.934555053711</c:v>
                </c:pt>
                <c:pt idx="5889">
                  <c:v>65360.934677124023</c:v>
                </c:pt>
                <c:pt idx="5890">
                  <c:v>65360.934616088867</c:v>
                </c:pt>
                <c:pt idx="5891">
                  <c:v>65869.098129272461</c:v>
                </c:pt>
                <c:pt idx="5892">
                  <c:v>66231.972213745117</c:v>
                </c:pt>
                <c:pt idx="5893">
                  <c:v>66231.972213745117</c:v>
                </c:pt>
                <c:pt idx="5894">
                  <c:v>66231.972152709961</c:v>
                </c:pt>
                <c:pt idx="5895">
                  <c:v>66296.973190307617</c:v>
                </c:pt>
                <c:pt idx="5896">
                  <c:v>70494.900993347168</c:v>
                </c:pt>
                <c:pt idx="5897">
                  <c:v>69705.539627075195</c:v>
                </c:pt>
                <c:pt idx="5898">
                  <c:v>70550.208816528306</c:v>
                </c:pt>
                <c:pt idx="5899">
                  <c:v>70330.804275512695</c:v>
                </c:pt>
                <c:pt idx="5900">
                  <c:v>66190.946746826172</c:v>
                </c:pt>
                <c:pt idx="5901">
                  <c:v>65933.891128540025</c:v>
                </c:pt>
                <c:pt idx="5902">
                  <c:v>65850.945816040025</c:v>
                </c:pt>
                <c:pt idx="5903">
                  <c:v>65562.945816040025</c:v>
                </c:pt>
                <c:pt idx="5904">
                  <c:v>65914.945816040025</c:v>
                </c:pt>
                <c:pt idx="5905">
                  <c:v>66307.069595336914</c:v>
                </c:pt>
                <c:pt idx="5906">
                  <c:v>66834.936050415025</c:v>
                </c:pt>
                <c:pt idx="5907">
                  <c:v>70093.898071289048</c:v>
                </c:pt>
                <c:pt idx="5908">
                  <c:v>68871.743530273438</c:v>
                </c:pt>
                <c:pt idx="5909">
                  <c:v>68813.897583007798</c:v>
                </c:pt>
                <c:pt idx="5910">
                  <c:v>68584.218872070298</c:v>
                </c:pt>
                <c:pt idx="5911">
                  <c:v>69407.498901367188</c:v>
                </c:pt>
                <c:pt idx="5912">
                  <c:v>69057.676834106445</c:v>
                </c:pt>
                <c:pt idx="5913">
                  <c:v>68411.323318481445</c:v>
                </c:pt>
                <c:pt idx="5914">
                  <c:v>68113.87336730957</c:v>
                </c:pt>
                <c:pt idx="5915">
                  <c:v>68347.719314575195</c:v>
                </c:pt>
                <c:pt idx="5916">
                  <c:v>68053.219314575195</c:v>
                </c:pt>
                <c:pt idx="5917">
                  <c:v>69051.945343017578</c:v>
                </c:pt>
                <c:pt idx="5918">
                  <c:v>68307.144561767578</c:v>
                </c:pt>
                <c:pt idx="5919">
                  <c:v>67982.862823486328</c:v>
                </c:pt>
                <c:pt idx="5920">
                  <c:v>67985.082550048828</c:v>
                </c:pt>
                <c:pt idx="5921">
                  <c:v>67995.205596923814</c:v>
                </c:pt>
                <c:pt idx="5922">
                  <c:v>67935.205596923814</c:v>
                </c:pt>
                <c:pt idx="5923">
                  <c:v>67577.50675964354</c:v>
                </c:pt>
                <c:pt idx="5924">
                  <c:v>67598.106765747056</c:v>
                </c:pt>
                <c:pt idx="5925">
                  <c:v>67247.104324340806</c:v>
                </c:pt>
                <c:pt idx="5926">
                  <c:v>66973.335281372056</c:v>
                </c:pt>
                <c:pt idx="5927">
                  <c:v>67498.134231567383</c:v>
                </c:pt>
                <c:pt idx="5928">
                  <c:v>68051.854324340806</c:v>
                </c:pt>
                <c:pt idx="5929">
                  <c:v>68051.854202270508</c:v>
                </c:pt>
                <c:pt idx="5930">
                  <c:v>68547.723220825195</c:v>
                </c:pt>
                <c:pt idx="5931">
                  <c:v>67370.534988403306</c:v>
                </c:pt>
                <c:pt idx="5932">
                  <c:v>66995.688796997056</c:v>
                </c:pt>
                <c:pt idx="5933">
                  <c:v>67976.767654418945</c:v>
                </c:pt>
                <c:pt idx="5934">
                  <c:v>58546.09538269043</c:v>
                </c:pt>
                <c:pt idx="5935">
                  <c:v>58546.09538269043</c:v>
                </c:pt>
                <c:pt idx="5936">
                  <c:v>58546.09538269043</c:v>
                </c:pt>
                <c:pt idx="5937">
                  <c:v>58609.762252807617</c:v>
                </c:pt>
                <c:pt idx="5938">
                  <c:v>58608.727096557617</c:v>
                </c:pt>
                <c:pt idx="5939">
                  <c:v>61896.628463745117</c:v>
                </c:pt>
                <c:pt idx="5940">
                  <c:v>61896.628524780273</c:v>
                </c:pt>
                <c:pt idx="5941">
                  <c:v>67352.991683959961</c:v>
                </c:pt>
                <c:pt idx="5942">
                  <c:v>66540.160720825195</c:v>
                </c:pt>
                <c:pt idx="5943">
                  <c:v>56251.613632202148</c:v>
                </c:pt>
                <c:pt idx="5944">
                  <c:v>56255.613632202148</c:v>
                </c:pt>
                <c:pt idx="5945">
                  <c:v>56264.613632202148</c:v>
                </c:pt>
                <c:pt idx="5946">
                  <c:v>56255.613571166992</c:v>
                </c:pt>
                <c:pt idx="5947">
                  <c:v>57024.387496948242</c:v>
                </c:pt>
                <c:pt idx="5948">
                  <c:v>57024.387619018555</c:v>
                </c:pt>
                <c:pt idx="5949">
                  <c:v>57279.387619018555</c:v>
                </c:pt>
                <c:pt idx="5950">
                  <c:v>57279.387557983398</c:v>
                </c:pt>
                <c:pt idx="5951">
                  <c:v>63267.240768432617</c:v>
                </c:pt>
                <c:pt idx="5952">
                  <c:v>64083.446762084961</c:v>
                </c:pt>
                <c:pt idx="5953">
                  <c:v>64083.743698120117</c:v>
                </c:pt>
                <c:pt idx="5954">
                  <c:v>64083.743637084961</c:v>
                </c:pt>
                <c:pt idx="5955">
                  <c:v>64083.743637084961</c:v>
                </c:pt>
                <c:pt idx="5956">
                  <c:v>64086.374557495117</c:v>
                </c:pt>
                <c:pt idx="5957">
                  <c:v>67704.45051574707</c:v>
                </c:pt>
                <c:pt idx="5958">
                  <c:v>68225.45051574707</c:v>
                </c:pt>
                <c:pt idx="5959">
                  <c:v>67974.49739074707</c:v>
                </c:pt>
                <c:pt idx="5960">
                  <c:v>67974.49739074707</c:v>
                </c:pt>
                <c:pt idx="5961">
                  <c:v>67358.315872192383</c:v>
                </c:pt>
                <c:pt idx="5962">
                  <c:v>68238.763885498047</c:v>
                </c:pt>
                <c:pt idx="5963">
                  <c:v>68238.763885498047</c:v>
                </c:pt>
                <c:pt idx="5964">
                  <c:v>68238.763885498047</c:v>
                </c:pt>
                <c:pt idx="5965">
                  <c:v>68196.763885498047</c:v>
                </c:pt>
                <c:pt idx="5966">
                  <c:v>68499.438323974609</c:v>
                </c:pt>
                <c:pt idx="5967">
                  <c:v>65951.428268432617</c:v>
                </c:pt>
                <c:pt idx="5968">
                  <c:v>67144.428268432617</c:v>
                </c:pt>
                <c:pt idx="5969">
                  <c:v>67144.428268432617</c:v>
                </c:pt>
                <c:pt idx="5970">
                  <c:v>67456.058486938477</c:v>
                </c:pt>
                <c:pt idx="5971">
                  <c:v>67456.595596313477</c:v>
                </c:pt>
                <c:pt idx="5972">
                  <c:v>70474.99885559082</c:v>
                </c:pt>
                <c:pt idx="5973">
                  <c:v>70750.99885559082</c:v>
                </c:pt>
                <c:pt idx="5974">
                  <c:v>70753.71076965332</c:v>
                </c:pt>
                <c:pt idx="5975">
                  <c:v>70094.37727355957</c:v>
                </c:pt>
                <c:pt idx="5976">
                  <c:v>69702.57649230957</c:v>
                </c:pt>
                <c:pt idx="5977">
                  <c:v>70925.32112121582</c:v>
                </c:pt>
                <c:pt idx="5978">
                  <c:v>71025.369354248047</c:v>
                </c:pt>
                <c:pt idx="5979">
                  <c:v>71025.369354248047</c:v>
                </c:pt>
                <c:pt idx="5980">
                  <c:v>71654.369354248047</c:v>
                </c:pt>
                <c:pt idx="5981">
                  <c:v>64209.919296264648</c:v>
                </c:pt>
                <c:pt idx="5982">
                  <c:v>64035.503280639648</c:v>
                </c:pt>
                <c:pt idx="5983">
                  <c:v>64035.503280639648</c:v>
                </c:pt>
                <c:pt idx="5984">
                  <c:v>68964.492721557617</c:v>
                </c:pt>
                <c:pt idx="5985">
                  <c:v>68960.535690307617</c:v>
                </c:pt>
                <c:pt idx="5986">
                  <c:v>69529.714920043945</c:v>
                </c:pt>
                <c:pt idx="5987">
                  <c:v>70426.572830200195</c:v>
                </c:pt>
                <c:pt idx="5988">
                  <c:v>68755.256546020508</c:v>
                </c:pt>
                <c:pt idx="5989">
                  <c:v>71087.168533325195</c:v>
                </c:pt>
                <c:pt idx="5990">
                  <c:v>69323.448806762695</c:v>
                </c:pt>
                <c:pt idx="5991">
                  <c:v>64953.372543334961</c:v>
                </c:pt>
                <c:pt idx="5992">
                  <c:v>64599.935104370117</c:v>
                </c:pt>
                <c:pt idx="5993">
                  <c:v>64960.939010620117</c:v>
                </c:pt>
                <c:pt idx="5994">
                  <c:v>64960.939010620117</c:v>
                </c:pt>
                <c:pt idx="5995">
                  <c:v>64960.939071655273</c:v>
                </c:pt>
                <c:pt idx="5996">
                  <c:v>66156.393112182617</c:v>
                </c:pt>
                <c:pt idx="5997">
                  <c:v>65791.346176147461</c:v>
                </c:pt>
                <c:pt idx="5998">
                  <c:v>65160.744613647461</c:v>
                </c:pt>
                <c:pt idx="5999">
                  <c:v>65944.97526550293</c:v>
                </c:pt>
                <c:pt idx="6000">
                  <c:v>65085.719352722168</c:v>
                </c:pt>
                <c:pt idx="6001">
                  <c:v>65085.719352722168</c:v>
                </c:pt>
                <c:pt idx="6002">
                  <c:v>65863.652076721177</c:v>
                </c:pt>
                <c:pt idx="6003">
                  <c:v>65863.652198791489</c:v>
                </c:pt>
                <c:pt idx="6004">
                  <c:v>65736.229103088379</c:v>
                </c:pt>
                <c:pt idx="6005">
                  <c:v>64615.950904846177</c:v>
                </c:pt>
                <c:pt idx="6006">
                  <c:v>65058.451393127427</c:v>
                </c:pt>
                <c:pt idx="6007">
                  <c:v>66625.154029846177</c:v>
                </c:pt>
                <c:pt idx="6008">
                  <c:v>66867.031227111816</c:v>
                </c:pt>
                <c:pt idx="6009">
                  <c:v>64576.062088012688</c:v>
                </c:pt>
                <c:pt idx="6010">
                  <c:v>63647.261306762688</c:v>
                </c:pt>
                <c:pt idx="6011">
                  <c:v>63643.328933715806</c:v>
                </c:pt>
                <c:pt idx="6012">
                  <c:v>63987.514846801751</c:v>
                </c:pt>
                <c:pt idx="6013">
                  <c:v>63987.514968872056</c:v>
                </c:pt>
                <c:pt idx="6014">
                  <c:v>63888.150711059556</c:v>
                </c:pt>
                <c:pt idx="6015">
                  <c:v>63543.750259399407</c:v>
                </c:pt>
                <c:pt idx="6016">
                  <c:v>57722.574508666992</c:v>
                </c:pt>
                <c:pt idx="6017">
                  <c:v>68367.463577270508</c:v>
                </c:pt>
                <c:pt idx="6018">
                  <c:v>66741.230911254868</c:v>
                </c:pt>
                <c:pt idx="6019">
                  <c:v>68027.282302856445</c:v>
                </c:pt>
                <c:pt idx="6020">
                  <c:v>68242.359573364258</c:v>
                </c:pt>
                <c:pt idx="6021">
                  <c:v>67923.836135864258</c:v>
                </c:pt>
                <c:pt idx="6022">
                  <c:v>68203.621536254868</c:v>
                </c:pt>
                <c:pt idx="6023">
                  <c:v>68197.421401977525</c:v>
                </c:pt>
                <c:pt idx="6024">
                  <c:v>68006.344497680664</c:v>
                </c:pt>
                <c:pt idx="6025">
                  <c:v>68004.421401977525</c:v>
                </c:pt>
                <c:pt idx="6026">
                  <c:v>68004.421279907227</c:v>
                </c:pt>
                <c:pt idx="6027">
                  <c:v>68006.344497680664</c:v>
                </c:pt>
                <c:pt idx="6028">
                  <c:v>67571.344009399414</c:v>
                </c:pt>
                <c:pt idx="6029">
                  <c:v>67573.803237915025</c:v>
                </c:pt>
                <c:pt idx="6030">
                  <c:v>67202.389602661133</c:v>
                </c:pt>
                <c:pt idx="6031">
                  <c:v>66997.802566528306</c:v>
                </c:pt>
                <c:pt idx="6032">
                  <c:v>69872.279129028306</c:v>
                </c:pt>
                <c:pt idx="6033">
                  <c:v>69661.202713012695</c:v>
                </c:pt>
                <c:pt idx="6034">
                  <c:v>69386.125320434556</c:v>
                </c:pt>
                <c:pt idx="6035">
                  <c:v>69339.971511840806</c:v>
                </c:pt>
                <c:pt idx="6036">
                  <c:v>66728.012893676758</c:v>
                </c:pt>
                <c:pt idx="6037">
                  <c:v>66385.458511352525</c:v>
                </c:pt>
                <c:pt idx="6038">
                  <c:v>66098.839492797837</c:v>
                </c:pt>
                <c:pt idx="6039">
                  <c:v>66889.362564086914</c:v>
                </c:pt>
                <c:pt idx="6040">
                  <c:v>66436.008804321275</c:v>
                </c:pt>
                <c:pt idx="6041">
                  <c:v>66326.431900024414</c:v>
                </c:pt>
                <c:pt idx="6042">
                  <c:v>65846.731582641602</c:v>
                </c:pt>
                <c:pt idx="6043">
                  <c:v>66438.454360961914</c:v>
                </c:pt>
                <c:pt idx="6044">
                  <c:v>66168.685562133789</c:v>
                </c:pt>
                <c:pt idx="6045">
                  <c:v>67307.570693969727</c:v>
                </c:pt>
                <c:pt idx="6046">
                  <c:v>67959.897537231445</c:v>
                </c:pt>
                <c:pt idx="6047">
                  <c:v>70581.484939575195</c:v>
                </c:pt>
                <c:pt idx="6048">
                  <c:v>70584.365798950195</c:v>
                </c:pt>
                <c:pt idx="6049">
                  <c:v>70636.093460083008</c:v>
                </c:pt>
                <c:pt idx="6050">
                  <c:v>70636.093460083008</c:v>
                </c:pt>
                <c:pt idx="6051">
                  <c:v>67950.372047424316</c:v>
                </c:pt>
                <c:pt idx="6052">
                  <c:v>68014.521461486816</c:v>
                </c:pt>
                <c:pt idx="6053">
                  <c:v>67304.22257995604</c:v>
                </c:pt>
                <c:pt idx="6054">
                  <c:v>67973.04606628418</c:v>
                </c:pt>
                <c:pt idx="6055">
                  <c:v>67982.046432495103</c:v>
                </c:pt>
                <c:pt idx="6056">
                  <c:v>67964.20011901854</c:v>
                </c:pt>
                <c:pt idx="6057">
                  <c:v>68114.240554809556</c:v>
                </c:pt>
                <c:pt idx="6058">
                  <c:v>68360.995925903306</c:v>
                </c:pt>
                <c:pt idx="6059">
                  <c:v>65518.91145324707</c:v>
                </c:pt>
                <c:pt idx="6060">
                  <c:v>65518.91145324707</c:v>
                </c:pt>
                <c:pt idx="6061">
                  <c:v>65367.292587280273</c:v>
                </c:pt>
                <c:pt idx="6062">
                  <c:v>57813.135314941406</c:v>
                </c:pt>
                <c:pt idx="6063">
                  <c:v>57813.135314941406</c:v>
                </c:pt>
                <c:pt idx="6064">
                  <c:v>57813.135314941406</c:v>
                </c:pt>
                <c:pt idx="6065">
                  <c:v>57077.766174316406</c:v>
                </c:pt>
                <c:pt idx="6066">
                  <c:v>57086.766357421875</c:v>
                </c:pt>
                <c:pt idx="6067">
                  <c:v>57092.188293457031</c:v>
                </c:pt>
                <c:pt idx="6068">
                  <c:v>57092.188354492188</c:v>
                </c:pt>
                <c:pt idx="6069">
                  <c:v>56953.188705444336</c:v>
                </c:pt>
                <c:pt idx="6070">
                  <c:v>56905.788681030273</c:v>
                </c:pt>
                <c:pt idx="6071">
                  <c:v>64138.795455932617</c:v>
                </c:pt>
                <c:pt idx="6072">
                  <c:v>64192.641708374023</c:v>
                </c:pt>
                <c:pt idx="6073">
                  <c:v>64190.718612670898</c:v>
                </c:pt>
                <c:pt idx="6074">
                  <c:v>64192.64176940918</c:v>
                </c:pt>
                <c:pt idx="6075">
                  <c:v>65387.538925170898</c:v>
                </c:pt>
                <c:pt idx="6076">
                  <c:v>65384.276473999023</c:v>
                </c:pt>
                <c:pt idx="6077">
                  <c:v>69566.418289184556</c:v>
                </c:pt>
                <c:pt idx="6078">
                  <c:v>69562.572097778306</c:v>
                </c:pt>
                <c:pt idx="6079">
                  <c:v>69263.591995239258</c:v>
                </c:pt>
                <c:pt idx="6080">
                  <c:v>69546.735916137695</c:v>
                </c:pt>
                <c:pt idx="6081">
                  <c:v>69545.549392700195</c:v>
                </c:pt>
                <c:pt idx="6082">
                  <c:v>69545.549392700195</c:v>
                </c:pt>
                <c:pt idx="6083">
                  <c:v>67429.057357788086</c:v>
                </c:pt>
                <c:pt idx="6084">
                  <c:v>68359.734909057617</c:v>
                </c:pt>
                <c:pt idx="6085">
                  <c:v>70561.663070678711</c:v>
                </c:pt>
                <c:pt idx="6086">
                  <c:v>70847.925765991211</c:v>
                </c:pt>
                <c:pt idx="6087">
                  <c:v>70847.925765991211</c:v>
                </c:pt>
                <c:pt idx="6088">
                  <c:v>69584.306228637695</c:v>
                </c:pt>
                <c:pt idx="6089">
                  <c:v>69456.972732543945</c:v>
                </c:pt>
                <c:pt idx="6090">
                  <c:v>69744.972732543945</c:v>
                </c:pt>
                <c:pt idx="6091">
                  <c:v>70077.615249633789</c:v>
                </c:pt>
                <c:pt idx="6092">
                  <c:v>70145.166824340806</c:v>
                </c:pt>
                <c:pt idx="6093">
                  <c:v>69821.455642700195</c:v>
                </c:pt>
                <c:pt idx="6094">
                  <c:v>69342.634841918945</c:v>
                </c:pt>
                <c:pt idx="6095">
                  <c:v>69340.711746215806</c:v>
                </c:pt>
                <c:pt idx="6096">
                  <c:v>68537.187881469727</c:v>
                </c:pt>
                <c:pt idx="6097">
                  <c:v>68897.189895629883</c:v>
                </c:pt>
                <c:pt idx="6098">
                  <c:v>68897.189895629883</c:v>
                </c:pt>
                <c:pt idx="6099">
                  <c:v>68897.189895629883</c:v>
                </c:pt>
                <c:pt idx="6100">
                  <c:v>69434.189895629883</c:v>
                </c:pt>
                <c:pt idx="6101">
                  <c:v>69145.273880004883</c:v>
                </c:pt>
                <c:pt idx="6102">
                  <c:v>69516.273880004883</c:v>
                </c:pt>
                <c:pt idx="6103">
                  <c:v>69516.273880004883</c:v>
                </c:pt>
                <c:pt idx="6104">
                  <c:v>69061.095291137695</c:v>
                </c:pt>
                <c:pt idx="6105">
                  <c:v>69116.883865356445</c:v>
                </c:pt>
                <c:pt idx="6106">
                  <c:v>69382.037734985337</c:v>
                </c:pt>
                <c:pt idx="6107">
                  <c:v>68852.360671997056</c:v>
                </c:pt>
                <c:pt idx="6108">
                  <c:v>68852.360671997056</c:v>
                </c:pt>
                <c:pt idx="6109">
                  <c:v>70068.330154418945</c:v>
                </c:pt>
                <c:pt idx="6110">
                  <c:v>69726.529495239258</c:v>
                </c:pt>
                <c:pt idx="6111">
                  <c:v>69854.405838012695</c:v>
                </c:pt>
                <c:pt idx="6112">
                  <c:v>69852.482742309556</c:v>
                </c:pt>
                <c:pt idx="6113">
                  <c:v>69770.830642700195</c:v>
                </c:pt>
                <c:pt idx="6114">
                  <c:v>70984.599197387695</c:v>
                </c:pt>
                <c:pt idx="6115">
                  <c:v>70984.599197387695</c:v>
                </c:pt>
                <c:pt idx="6116">
                  <c:v>70984.599197387695</c:v>
                </c:pt>
                <c:pt idx="6117">
                  <c:v>71516.106033325195</c:v>
                </c:pt>
                <c:pt idx="6118">
                  <c:v>71516.106033325195</c:v>
                </c:pt>
                <c:pt idx="6119">
                  <c:v>71724.952224731445</c:v>
                </c:pt>
                <c:pt idx="6120">
                  <c:v>71721.106155395508</c:v>
                </c:pt>
                <c:pt idx="6121">
                  <c:v>62124.102890014648</c:v>
                </c:pt>
                <c:pt idx="6122">
                  <c:v>68260.870681762695</c:v>
                </c:pt>
                <c:pt idx="6123">
                  <c:v>67359.947586059556</c:v>
                </c:pt>
                <c:pt idx="6124">
                  <c:v>71165.533279418945</c:v>
                </c:pt>
                <c:pt idx="6125">
                  <c:v>71190.649490356445</c:v>
                </c:pt>
                <c:pt idx="6126">
                  <c:v>67606.954803466782</c:v>
                </c:pt>
                <c:pt idx="6127">
                  <c:v>68581.494888305664</c:v>
                </c:pt>
                <c:pt idx="6128">
                  <c:v>69501.095718383775</c:v>
                </c:pt>
                <c:pt idx="6129">
                  <c:v>69849.922134399414</c:v>
                </c:pt>
                <c:pt idx="6130">
                  <c:v>68558.573989868164</c:v>
                </c:pt>
                <c:pt idx="6131">
                  <c:v>70539.482055664048</c:v>
                </c:pt>
                <c:pt idx="6132">
                  <c:v>70479.328247070298</c:v>
                </c:pt>
                <c:pt idx="6133">
                  <c:v>68934.179565429688</c:v>
                </c:pt>
                <c:pt idx="6134">
                  <c:v>69726.103881835938</c:v>
                </c:pt>
                <c:pt idx="6135">
                  <c:v>69303.180786132798</c:v>
                </c:pt>
                <c:pt idx="6136">
                  <c:v>69440.508178710938</c:v>
                </c:pt>
                <c:pt idx="6137">
                  <c:v>68681.911941528306</c:v>
                </c:pt>
                <c:pt idx="6138">
                  <c:v>68100.494705200195</c:v>
                </c:pt>
                <c:pt idx="6139">
                  <c:v>68150.494705200195</c:v>
                </c:pt>
                <c:pt idx="6140">
                  <c:v>68145.854568481445</c:v>
                </c:pt>
                <c:pt idx="6141">
                  <c:v>68147.777786254868</c:v>
                </c:pt>
                <c:pt idx="6142">
                  <c:v>67832.481521606445</c:v>
                </c:pt>
                <c:pt idx="6143">
                  <c:v>67551.382644653306</c:v>
                </c:pt>
                <c:pt idx="6144">
                  <c:v>69802.694900512695</c:v>
                </c:pt>
                <c:pt idx="6145">
                  <c:v>69802.694900512695</c:v>
                </c:pt>
                <c:pt idx="6146">
                  <c:v>69802.694900512695</c:v>
                </c:pt>
                <c:pt idx="6147">
                  <c:v>69802.694900512695</c:v>
                </c:pt>
                <c:pt idx="6148">
                  <c:v>69802.694900512695</c:v>
                </c:pt>
                <c:pt idx="6149">
                  <c:v>69802.694900512695</c:v>
                </c:pt>
                <c:pt idx="6150">
                  <c:v>71250.444534301758</c:v>
                </c:pt>
                <c:pt idx="6151">
                  <c:v>71246.598342895508</c:v>
                </c:pt>
                <c:pt idx="6152">
                  <c:v>58979.828903198242</c:v>
                </c:pt>
                <c:pt idx="6153">
                  <c:v>66199.136276245117</c:v>
                </c:pt>
                <c:pt idx="6154">
                  <c:v>66199.136276245117</c:v>
                </c:pt>
                <c:pt idx="6155">
                  <c:v>66199.136337280273</c:v>
                </c:pt>
                <c:pt idx="6156">
                  <c:v>66199.136215209961</c:v>
                </c:pt>
                <c:pt idx="6157">
                  <c:v>66463.315963745117</c:v>
                </c:pt>
                <c:pt idx="6158">
                  <c:v>65835.150009155273</c:v>
                </c:pt>
                <c:pt idx="6159">
                  <c:v>65835.149887084961</c:v>
                </c:pt>
                <c:pt idx="6160">
                  <c:v>65464.150009155273</c:v>
                </c:pt>
                <c:pt idx="6161">
                  <c:v>65461.737838745117</c:v>
                </c:pt>
                <c:pt idx="6162">
                  <c:v>65828.058090209961</c:v>
                </c:pt>
                <c:pt idx="6163">
                  <c:v>65355.946884155273</c:v>
                </c:pt>
                <c:pt idx="6164">
                  <c:v>68683.829635620117</c:v>
                </c:pt>
                <c:pt idx="6165">
                  <c:v>68922.595573425293</c:v>
                </c:pt>
                <c:pt idx="6166">
                  <c:v>68695.602653503418</c:v>
                </c:pt>
                <c:pt idx="6167">
                  <c:v>68038.37580871582</c:v>
                </c:pt>
                <c:pt idx="6168">
                  <c:v>68038.37580871582</c:v>
                </c:pt>
                <c:pt idx="6169">
                  <c:v>68038.37580871582</c:v>
                </c:pt>
                <c:pt idx="6170">
                  <c:v>68038.37580871582</c:v>
                </c:pt>
                <c:pt idx="6171">
                  <c:v>68292.07502746582</c:v>
                </c:pt>
                <c:pt idx="6172">
                  <c:v>69318.714797973633</c:v>
                </c:pt>
                <c:pt idx="6173">
                  <c:v>68423.867309570313</c:v>
                </c:pt>
                <c:pt idx="6174">
                  <c:v>68366.600433349609</c:v>
                </c:pt>
                <c:pt idx="6175">
                  <c:v>68366.600433349609</c:v>
                </c:pt>
                <c:pt idx="6176">
                  <c:v>69089.269256591797</c:v>
                </c:pt>
                <c:pt idx="6177">
                  <c:v>69089.269256591797</c:v>
                </c:pt>
                <c:pt idx="6178">
                  <c:v>69088.217010498047</c:v>
                </c:pt>
                <c:pt idx="6179">
                  <c:v>64118.768112182617</c:v>
                </c:pt>
                <c:pt idx="6180">
                  <c:v>67993.275924682617</c:v>
                </c:pt>
                <c:pt idx="6181">
                  <c:v>67495.275863647461</c:v>
                </c:pt>
                <c:pt idx="6182">
                  <c:v>69490.069412231445</c:v>
                </c:pt>
                <c:pt idx="6183">
                  <c:v>67606.015243530273</c:v>
                </c:pt>
                <c:pt idx="6184">
                  <c:v>67992.648803710938</c:v>
                </c:pt>
                <c:pt idx="6185">
                  <c:v>67494.648803710938</c:v>
                </c:pt>
                <c:pt idx="6186">
                  <c:v>67494.648803710938</c:v>
                </c:pt>
                <c:pt idx="6187">
                  <c:v>67978.048812866211</c:v>
                </c:pt>
                <c:pt idx="6188">
                  <c:v>69384.588851928711</c:v>
                </c:pt>
                <c:pt idx="6189">
                  <c:v>69384.588851928711</c:v>
                </c:pt>
                <c:pt idx="6190">
                  <c:v>69384.588851928711</c:v>
                </c:pt>
                <c:pt idx="6191">
                  <c:v>68778.586898803711</c:v>
                </c:pt>
                <c:pt idx="6192">
                  <c:v>67976.103118896484</c:v>
                </c:pt>
                <c:pt idx="6193">
                  <c:v>68776.263259887695</c:v>
                </c:pt>
                <c:pt idx="6194">
                  <c:v>68408.357498168945</c:v>
                </c:pt>
                <c:pt idx="6195">
                  <c:v>69306.357498168945</c:v>
                </c:pt>
                <c:pt idx="6196">
                  <c:v>70172.824295043945</c:v>
                </c:pt>
                <c:pt idx="6197">
                  <c:v>68701.554275512695</c:v>
                </c:pt>
                <c:pt idx="6198">
                  <c:v>68703.47731018065</c:v>
                </c:pt>
                <c:pt idx="6199">
                  <c:v>68437.753128051758</c:v>
                </c:pt>
                <c:pt idx="6200">
                  <c:v>68554.374832153306</c:v>
                </c:pt>
                <c:pt idx="6201">
                  <c:v>68825.375076293945</c:v>
                </c:pt>
                <c:pt idx="6202">
                  <c:v>70170.953933715806</c:v>
                </c:pt>
                <c:pt idx="6203">
                  <c:v>69785.231033325195</c:v>
                </c:pt>
                <c:pt idx="6204">
                  <c:v>70377.255935668945</c:v>
                </c:pt>
                <c:pt idx="6205">
                  <c:v>71378.656021118164</c:v>
                </c:pt>
                <c:pt idx="6206">
                  <c:v>71421.650527954087</c:v>
                </c:pt>
                <c:pt idx="6207">
                  <c:v>71419.727554321275</c:v>
                </c:pt>
                <c:pt idx="6208">
                  <c:v>71270.327529907227</c:v>
                </c:pt>
                <c:pt idx="6209">
                  <c:v>71232.750503540025</c:v>
                </c:pt>
                <c:pt idx="6210">
                  <c:v>70942.75032043457</c:v>
                </c:pt>
                <c:pt idx="6211">
                  <c:v>68605.057449340806</c:v>
                </c:pt>
                <c:pt idx="6212">
                  <c:v>69413.314529418945</c:v>
                </c:pt>
                <c:pt idx="6213">
                  <c:v>70409.431228637695</c:v>
                </c:pt>
                <c:pt idx="6214">
                  <c:v>70336.531387329102</c:v>
                </c:pt>
                <c:pt idx="6215">
                  <c:v>70263.631423950195</c:v>
                </c:pt>
                <c:pt idx="6216">
                  <c:v>69203.554275512695</c:v>
                </c:pt>
                <c:pt idx="6217">
                  <c:v>69954.790115356445</c:v>
                </c:pt>
                <c:pt idx="6218">
                  <c:v>69954.790115356445</c:v>
                </c:pt>
                <c:pt idx="6219">
                  <c:v>69954.790115356445</c:v>
                </c:pt>
                <c:pt idx="6220">
                  <c:v>68348.514358520508</c:v>
                </c:pt>
                <c:pt idx="6221">
                  <c:v>68088.63117980957</c:v>
                </c:pt>
                <c:pt idx="6222">
                  <c:v>68089.70198059082</c:v>
                </c:pt>
                <c:pt idx="6223">
                  <c:v>67898.702041625977</c:v>
                </c:pt>
                <c:pt idx="6224">
                  <c:v>68875.244400024414</c:v>
                </c:pt>
                <c:pt idx="6225">
                  <c:v>66250.476593017578</c:v>
                </c:pt>
                <c:pt idx="6226">
                  <c:v>63395.343307495117</c:v>
                </c:pt>
                <c:pt idx="6227">
                  <c:v>68975.354278564453</c:v>
                </c:pt>
                <c:pt idx="6228">
                  <c:v>70401.355743408203</c:v>
                </c:pt>
                <c:pt idx="6229">
                  <c:v>70759.779083251953</c:v>
                </c:pt>
                <c:pt idx="6230">
                  <c:v>70757.855987548814</c:v>
                </c:pt>
                <c:pt idx="6231">
                  <c:v>70762.933975219727</c:v>
                </c:pt>
                <c:pt idx="6232">
                  <c:v>70329.210098266587</c:v>
                </c:pt>
                <c:pt idx="6233">
                  <c:v>69393.008926391587</c:v>
                </c:pt>
                <c:pt idx="6234">
                  <c:v>69016.008926391587</c:v>
                </c:pt>
                <c:pt idx="6235">
                  <c:v>69025.432022094727</c:v>
                </c:pt>
                <c:pt idx="6236">
                  <c:v>69035.008926391587</c:v>
                </c:pt>
                <c:pt idx="6237">
                  <c:v>69033.509170532227</c:v>
                </c:pt>
                <c:pt idx="6238">
                  <c:v>69081.509170532227</c:v>
                </c:pt>
                <c:pt idx="6239">
                  <c:v>66267.951370239258</c:v>
                </c:pt>
                <c:pt idx="6240">
                  <c:v>59478.940902709961</c:v>
                </c:pt>
                <c:pt idx="6241">
                  <c:v>59478.941024780273</c:v>
                </c:pt>
                <c:pt idx="6242">
                  <c:v>66481.401168823228</c:v>
                </c:pt>
                <c:pt idx="6243">
                  <c:v>67927.387283325195</c:v>
                </c:pt>
                <c:pt idx="6244">
                  <c:v>67927.387283325195</c:v>
                </c:pt>
                <c:pt idx="6245">
                  <c:v>68584.781326293945</c:v>
                </c:pt>
                <c:pt idx="6246">
                  <c:v>68584.781326293945</c:v>
                </c:pt>
                <c:pt idx="6247">
                  <c:v>68582.858230590806</c:v>
                </c:pt>
                <c:pt idx="6248">
                  <c:v>68582.858352661118</c:v>
                </c:pt>
                <c:pt idx="6249">
                  <c:v>68211.541213989258</c:v>
                </c:pt>
                <c:pt idx="6250">
                  <c:v>69027.778518676758</c:v>
                </c:pt>
                <c:pt idx="6251">
                  <c:v>69027.778518676758</c:v>
                </c:pt>
                <c:pt idx="6252">
                  <c:v>69027.778518676758</c:v>
                </c:pt>
                <c:pt idx="6253">
                  <c:v>69025.855422973618</c:v>
                </c:pt>
                <c:pt idx="6254">
                  <c:v>69770.654251098618</c:v>
                </c:pt>
                <c:pt idx="6255">
                  <c:v>69976.066970825195</c:v>
                </c:pt>
                <c:pt idx="6256">
                  <c:v>69482.067214965806</c:v>
                </c:pt>
                <c:pt idx="6257">
                  <c:v>68879.296661376953</c:v>
                </c:pt>
                <c:pt idx="6258">
                  <c:v>69703.297637939453</c:v>
                </c:pt>
                <c:pt idx="6259">
                  <c:v>69542.870452880859</c:v>
                </c:pt>
                <c:pt idx="6260">
                  <c:v>69493.296600341797</c:v>
                </c:pt>
                <c:pt idx="6261">
                  <c:v>59201.642135620117</c:v>
                </c:pt>
                <c:pt idx="6262">
                  <c:v>59201.642135620117</c:v>
                </c:pt>
                <c:pt idx="6263">
                  <c:v>59201.642135620117</c:v>
                </c:pt>
                <c:pt idx="6264">
                  <c:v>59199.768051147461</c:v>
                </c:pt>
                <c:pt idx="6265">
                  <c:v>68889.214401245117</c:v>
                </c:pt>
                <c:pt idx="6266">
                  <c:v>68508.945388793945</c:v>
                </c:pt>
                <c:pt idx="6267">
                  <c:v>68508.945388793945</c:v>
                </c:pt>
                <c:pt idx="6268">
                  <c:v>67525.945388793945</c:v>
                </c:pt>
                <c:pt idx="6269">
                  <c:v>67525.945388793945</c:v>
                </c:pt>
                <c:pt idx="6270">
                  <c:v>66841.714797973618</c:v>
                </c:pt>
                <c:pt idx="6271">
                  <c:v>67824.714675903306</c:v>
                </c:pt>
                <c:pt idx="6272">
                  <c:v>69390.055053710938</c:v>
                </c:pt>
                <c:pt idx="6273">
                  <c:v>69390.055053710938</c:v>
                </c:pt>
                <c:pt idx="6274">
                  <c:v>69091.2548828125</c:v>
                </c:pt>
                <c:pt idx="6275">
                  <c:v>69526.255249023438</c:v>
                </c:pt>
                <c:pt idx="6276">
                  <c:v>69512.255249023438</c:v>
                </c:pt>
                <c:pt idx="6277">
                  <c:v>69321.255004882798</c:v>
                </c:pt>
                <c:pt idx="6278">
                  <c:v>69607.778198242188</c:v>
                </c:pt>
                <c:pt idx="6279">
                  <c:v>69310.901000976548</c:v>
                </c:pt>
                <c:pt idx="6280">
                  <c:v>69062.383621215806</c:v>
                </c:pt>
                <c:pt idx="6281">
                  <c:v>69053.806716918945</c:v>
                </c:pt>
                <c:pt idx="6282">
                  <c:v>68244.005447387695</c:v>
                </c:pt>
                <c:pt idx="6283">
                  <c:v>68904.660232543945</c:v>
                </c:pt>
                <c:pt idx="6284">
                  <c:v>68079.677810668945</c:v>
                </c:pt>
                <c:pt idx="6285">
                  <c:v>71008.752395629868</c:v>
                </c:pt>
                <c:pt idx="6286">
                  <c:v>70544.367507934556</c:v>
                </c:pt>
                <c:pt idx="6287">
                  <c:v>67945.082550048814</c:v>
                </c:pt>
                <c:pt idx="6288">
                  <c:v>67863.959381103516</c:v>
                </c:pt>
                <c:pt idx="6289">
                  <c:v>67075.689361572266</c:v>
                </c:pt>
                <c:pt idx="6290">
                  <c:v>66791.313018798814</c:v>
                </c:pt>
                <c:pt idx="6291">
                  <c:v>66927.236602783203</c:v>
                </c:pt>
                <c:pt idx="6292">
                  <c:v>67719.736846923814</c:v>
                </c:pt>
                <c:pt idx="6293">
                  <c:v>67719.737579345703</c:v>
                </c:pt>
                <c:pt idx="6294">
                  <c:v>68553.660186767564</c:v>
                </c:pt>
                <c:pt idx="6295">
                  <c:v>69375.424392700195</c:v>
                </c:pt>
                <c:pt idx="6296">
                  <c:v>68722.347488403306</c:v>
                </c:pt>
                <c:pt idx="6297">
                  <c:v>68722.347488403306</c:v>
                </c:pt>
                <c:pt idx="6298">
                  <c:v>68533.270339965806</c:v>
                </c:pt>
                <c:pt idx="6299">
                  <c:v>68341.454055786118</c:v>
                </c:pt>
                <c:pt idx="6300">
                  <c:v>68678.799880981445</c:v>
                </c:pt>
                <c:pt idx="6301">
                  <c:v>68686.704177856445</c:v>
                </c:pt>
                <c:pt idx="6302">
                  <c:v>58477.747543334961</c:v>
                </c:pt>
                <c:pt idx="6303">
                  <c:v>64386.085006713867</c:v>
                </c:pt>
                <c:pt idx="6304">
                  <c:v>64386.085006713867</c:v>
                </c:pt>
                <c:pt idx="6305">
                  <c:v>64386.085006713867</c:v>
                </c:pt>
                <c:pt idx="6306">
                  <c:v>64387.326217651367</c:v>
                </c:pt>
                <c:pt idx="6307">
                  <c:v>64955.826217651367</c:v>
                </c:pt>
                <c:pt idx="6308">
                  <c:v>64118.658248901367</c:v>
                </c:pt>
                <c:pt idx="6309">
                  <c:v>64245.991683959961</c:v>
                </c:pt>
                <c:pt idx="6310">
                  <c:v>64244.384872436523</c:v>
                </c:pt>
                <c:pt idx="6311">
                  <c:v>64244.384811401367</c:v>
                </c:pt>
                <c:pt idx="6312">
                  <c:v>65080.385726928711</c:v>
                </c:pt>
                <c:pt idx="6313">
                  <c:v>65145.386703491211</c:v>
                </c:pt>
                <c:pt idx="6314">
                  <c:v>64787.992782592773</c:v>
                </c:pt>
                <c:pt idx="6315">
                  <c:v>67220.477188110352</c:v>
                </c:pt>
                <c:pt idx="6316">
                  <c:v>67963.77303314209</c:v>
                </c:pt>
                <c:pt idx="6317">
                  <c:v>70721.030715942368</c:v>
                </c:pt>
                <c:pt idx="6318">
                  <c:v>68695.713409423828</c:v>
                </c:pt>
                <c:pt idx="6319">
                  <c:v>68973.713409423828</c:v>
                </c:pt>
                <c:pt idx="6320">
                  <c:v>68047.387634277344</c:v>
                </c:pt>
                <c:pt idx="6321">
                  <c:v>68047.387634277344</c:v>
                </c:pt>
                <c:pt idx="6322">
                  <c:v>68047.387634277344</c:v>
                </c:pt>
                <c:pt idx="6323">
                  <c:v>65968.020095825195</c:v>
                </c:pt>
                <c:pt idx="6324">
                  <c:v>65968.990310668945</c:v>
                </c:pt>
                <c:pt idx="6325">
                  <c:v>65968.990310668945</c:v>
                </c:pt>
                <c:pt idx="6326">
                  <c:v>66164.33869934082</c:v>
                </c:pt>
                <c:pt idx="6327">
                  <c:v>66231.02864074707</c:v>
                </c:pt>
                <c:pt idx="6328">
                  <c:v>59066.591293334961</c:v>
                </c:pt>
                <c:pt idx="6329">
                  <c:v>59066.591354370117</c:v>
                </c:pt>
                <c:pt idx="6330">
                  <c:v>65300.54948425293</c:v>
                </c:pt>
                <c:pt idx="6331">
                  <c:v>65299.515548706055</c:v>
                </c:pt>
                <c:pt idx="6332">
                  <c:v>64973.945877075188</c:v>
                </c:pt>
                <c:pt idx="6333">
                  <c:v>64525.447952270501</c:v>
                </c:pt>
                <c:pt idx="6334">
                  <c:v>65042.627517700188</c:v>
                </c:pt>
                <c:pt idx="6335">
                  <c:v>65382.093338012688</c:v>
                </c:pt>
                <c:pt idx="6336">
                  <c:v>65382.093338012688</c:v>
                </c:pt>
                <c:pt idx="6337">
                  <c:v>65386.093399047844</c:v>
                </c:pt>
                <c:pt idx="6338">
                  <c:v>65893.093460083008</c:v>
                </c:pt>
                <c:pt idx="6339">
                  <c:v>65893.093582153306</c:v>
                </c:pt>
                <c:pt idx="6340">
                  <c:v>65570.093338012695</c:v>
                </c:pt>
                <c:pt idx="6341">
                  <c:v>65757.093338012695</c:v>
                </c:pt>
                <c:pt idx="6342">
                  <c:v>62174.618545532219</c:v>
                </c:pt>
                <c:pt idx="6343">
                  <c:v>62493.309463500969</c:v>
                </c:pt>
                <c:pt idx="6344">
                  <c:v>62411.189346313469</c:v>
                </c:pt>
                <c:pt idx="6345">
                  <c:v>58269.673202514648</c:v>
                </c:pt>
                <c:pt idx="6346">
                  <c:v>58269.673141479492</c:v>
                </c:pt>
                <c:pt idx="6347">
                  <c:v>67746.740554809556</c:v>
                </c:pt>
                <c:pt idx="6348">
                  <c:v>67661.366287231445</c:v>
                </c:pt>
                <c:pt idx="6349">
                  <c:v>68004.366287231445</c:v>
                </c:pt>
                <c:pt idx="6350">
                  <c:v>67251.365798950195</c:v>
                </c:pt>
                <c:pt idx="6351">
                  <c:v>67251.366775512695</c:v>
                </c:pt>
                <c:pt idx="6352">
                  <c:v>68644.967849731445</c:v>
                </c:pt>
                <c:pt idx="6353">
                  <c:v>68380.090408325195</c:v>
                </c:pt>
                <c:pt idx="6354">
                  <c:v>68264.090408325195</c:v>
                </c:pt>
                <c:pt idx="6355">
                  <c:v>68285.935379028306</c:v>
                </c:pt>
                <c:pt idx="6356">
                  <c:v>68312.934890747056</c:v>
                </c:pt>
                <c:pt idx="6357">
                  <c:v>68581.858718872056</c:v>
                </c:pt>
                <c:pt idx="6358">
                  <c:v>68735.858230590806</c:v>
                </c:pt>
                <c:pt idx="6359">
                  <c:v>67064.657867431641</c:v>
                </c:pt>
                <c:pt idx="6360">
                  <c:v>67460.877593994141</c:v>
                </c:pt>
                <c:pt idx="6361">
                  <c:v>67460.878082275391</c:v>
                </c:pt>
                <c:pt idx="6362">
                  <c:v>71758.767532348618</c:v>
                </c:pt>
                <c:pt idx="6363">
                  <c:v>71756.844436645508</c:v>
                </c:pt>
                <c:pt idx="6364">
                  <c:v>69903.760040283203</c:v>
                </c:pt>
                <c:pt idx="6365">
                  <c:v>69906.486907958984</c:v>
                </c:pt>
                <c:pt idx="6366">
                  <c:v>65859.979049682617</c:v>
                </c:pt>
                <c:pt idx="6367">
                  <c:v>65859.979049682617</c:v>
                </c:pt>
                <c:pt idx="6368">
                  <c:v>65859.979049682617</c:v>
                </c:pt>
                <c:pt idx="6369">
                  <c:v>66428.479110717773</c:v>
                </c:pt>
                <c:pt idx="6370">
                  <c:v>66428.47917175293</c:v>
                </c:pt>
                <c:pt idx="6371">
                  <c:v>70644.682601928711</c:v>
                </c:pt>
                <c:pt idx="6372">
                  <c:v>70644.682601928711</c:v>
                </c:pt>
                <c:pt idx="6373">
                  <c:v>70644.682601928711</c:v>
                </c:pt>
                <c:pt idx="6374">
                  <c:v>70205.979476928711</c:v>
                </c:pt>
                <c:pt idx="6375">
                  <c:v>70925.579666137695</c:v>
                </c:pt>
                <c:pt idx="6376">
                  <c:v>70925.579666137695</c:v>
                </c:pt>
                <c:pt idx="6377">
                  <c:v>67136.206863403306</c:v>
                </c:pt>
                <c:pt idx="6378">
                  <c:v>66822.612869262695</c:v>
                </c:pt>
                <c:pt idx="6379">
                  <c:v>68207.536941528306</c:v>
                </c:pt>
                <c:pt idx="6380">
                  <c:v>67552.628982543945</c:v>
                </c:pt>
                <c:pt idx="6381">
                  <c:v>68128.42903137207</c:v>
                </c:pt>
                <c:pt idx="6382">
                  <c:v>68132.274978637695</c:v>
                </c:pt>
                <c:pt idx="6383">
                  <c:v>68285.352127075195</c:v>
                </c:pt>
                <c:pt idx="6384">
                  <c:v>67999.628494262695</c:v>
                </c:pt>
                <c:pt idx="6385">
                  <c:v>68209.55158996582</c:v>
                </c:pt>
                <c:pt idx="6386">
                  <c:v>69589.55354309082</c:v>
                </c:pt>
                <c:pt idx="6387">
                  <c:v>70313.630447387695</c:v>
                </c:pt>
                <c:pt idx="6388">
                  <c:v>69811.72248840332</c:v>
                </c:pt>
                <c:pt idx="6389">
                  <c:v>69805.95344543457</c:v>
                </c:pt>
                <c:pt idx="6390">
                  <c:v>70171.43098449707</c:v>
                </c:pt>
                <c:pt idx="6391">
                  <c:v>69861.527420043945</c:v>
                </c:pt>
                <c:pt idx="6392">
                  <c:v>68672.148025512695</c:v>
                </c:pt>
                <c:pt idx="6393">
                  <c:v>70363.36457824707</c:v>
                </c:pt>
                <c:pt idx="6394">
                  <c:v>70913.290603637695</c:v>
                </c:pt>
                <c:pt idx="6395">
                  <c:v>70944.13557434082</c:v>
                </c:pt>
                <c:pt idx="6396">
                  <c:v>70879.13557434082</c:v>
                </c:pt>
                <c:pt idx="6397">
                  <c:v>70132.389724731445</c:v>
                </c:pt>
                <c:pt idx="6398">
                  <c:v>70130.46565246582</c:v>
                </c:pt>
                <c:pt idx="6399">
                  <c:v>70690.393630981445</c:v>
                </c:pt>
                <c:pt idx="6400">
                  <c:v>71407.31770324707</c:v>
                </c:pt>
                <c:pt idx="6401">
                  <c:v>70752.01496887207</c:v>
                </c:pt>
                <c:pt idx="6402">
                  <c:v>70897.280593872056</c:v>
                </c:pt>
                <c:pt idx="6403">
                  <c:v>70084.971511840806</c:v>
                </c:pt>
                <c:pt idx="6404">
                  <c:v>69708.202713012695</c:v>
                </c:pt>
                <c:pt idx="6405">
                  <c:v>69658.900711059556</c:v>
                </c:pt>
                <c:pt idx="6406">
                  <c:v>69158.130691528306</c:v>
                </c:pt>
                <c:pt idx="6407">
                  <c:v>68547.225814819336</c:v>
                </c:pt>
                <c:pt idx="6408">
                  <c:v>56882.023788452148</c:v>
                </c:pt>
                <c:pt idx="6409">
                  <c:v>57015.574569702148</c:v>
                </c:pt>
                <c:pt idx="6410">
                  <c:v>56632.773971557617</c:v>
                </c:pt>
                <c:pt idx="6411">
                  <c:v>56453.574569702148</c:v>
                </c:pt>
                <c:pt idx="6412">
                  <c:v>57649.772872924805</c:v>
                </c:pt>
                <c:pt idx="6413">
                  <c:v>68147.580612182617</c:v>
                </c:pt>
                <c:pt idx="6414">
                  <c:v>67701.903854370117</c:v>
                </c:pt>
                <c:pt idx="6415">
                  <c:v>67824.903854370117</c:v>
                </c:pt>
                <c:pt idx="6416">
                  <c:v>67824.903854370117</c:v>
                </c:pt>
                <c:pt idx="6417">
                  <c:v>67322.366256713867</c:v>
                </c:pt>
                <c:pt idx="6418">
                  <c:v>67485.135604858398</c:v>
                </c:pt>
                <c:pt idx="6419">
                  <c:v>67490.904830932617</c:v>
                </c:pt>
                <c:pt idx="6420">
                  <c:v>67485.135604858398</c:v>
                </c:pt>
                <c:pt idx="6421">
                  <c:v>69048.418899536118</c:v>
                </c:pt>
                <c:pt idx="6422">
                  <c:v>68312.389724731445</c:v>
                </c:pt>
                <c:pt idx="6423">
                  <c:v>58431.608749389648</c:v>
                </c:pt>
                <c:pt idx="6424">
                  <c:v>58431.608749389648</c:v>
                </c:pt>
                <c:pt idx="6425">
                  <c:v>58431.608749389648</c:v>
                </c:pt>
                <c:pt idx="6426">
                  <c:v>58060.608810424805</c:v>
                </c:pt>
                <c:pt idx="6427">
                  <c:v>58060.608688354492</c:v>
                </c:pt>
                <c:pt idx="6428">
                  <c:v>58060.608688354492</c:v>
                </c:pt>
                <c:pt idx="6429">
                  <c:v>58060.608688354492</c:v>
                </c:pt>
                <c:pt idx="6430">
                  <c:v>58027.009262084961</c:v>
                </c:pt>
                <c:pt idx="6431">
                  <c:v>58028.615707397461</c:v>
                </c:pt>
                <c:pt idx="6432">
                  <c:v>56560.613876342773</c:v>
                </c:pt>
                <c:pt idx="6433">
                  <c:v>56905.613754272461</c:v>
                </c:pt>
                <c:pt idx="6434">
                  <c:v>64390.461776733398</c:v>
                </c:pt>
                <c:pt idx="6435">
                  <c:v>66537.007125854492</c:v>
                </c:pt>
                <c:pt idx="6436">
                  <c:v>66535.084091186523</c:v>
                </c:pt>
                <c:pt idx="6437">
                  <c:v>69000.297439575195</c:v>
                </c:pt>
                <c:pt idx="6438">
                  <c:v>68297.173538208008</c:v>
                </c:pt>
                <c:pt idx="6439">
                  <c:v>67570.64778137207</c:v>
                </c:pt>
                <c:pt idx="6440">
                  <c:v>67632.164077758789</c:v>
                </c:pt>
                <c:pt idx="6441">
                  <c:v>67637.933303833008</c:v>
                </c:pt>
                <c:pt idx="6442">
                  <c:v>67814.132522583008</c:v>
                </c:pt>
                <c:pt idx="6443">
                  <c:v>68249.856399536133</c:v>
                </c:pt>
                <c:pt idx="6444">
                  <c:v>67879.361038208008</c:v>
                </c:pt>
                <c:pt idx="6445">
                  <c:v>67879.361038208008</c:v>
                </c:pt>
                <c:pt idx="6446">
                  <c:v>67652.284133911133</c:v>
                </c:pt>
                <c:pt idx="6447">
                  <c:v>67652.284133911133</c:v>
                </c:pt>
                <c:pt idx="6448">
                  <c:v>68474.208206176758</c:v>
                </c:pt>
                <c:pt idx="6449">
                  <c:v>68312.052383422852</c:v>
                </c:pt>
                <c:pt idx="6450">
                  <c:v>67379.499893188477</c:v>
                </c:pt>
                <c:pt idx="6451">
                  <c:v>68046.598709106445</c:v>
                </c:pt>
                <c:pt idx="6452">
                  <c:v>69339.355850219727</c:v>
                </c:pt>
                <c:pt idx="6453">
                  <c:v>69176.231079101548</c:v>
                </c:pt>
                <c:pt idx="6454">
                  <c:v>69223.606079101548</c:v>
                </c:pt>
                <c:pt idx="6455">
                  <c:v>69221.682983398438</c:v>
                </c:pt>
                <c:pt idx="6456">
                  <c:v>70281.159500122056</c:v>
                </c:pt>
                <c:pt idx="6457">
                  <c:v>57869.561019897461</c:v>
                </c:pt>
                <c:pt idx="6458">
                  <c:v>57869.561019897461</c:v>
                </c:pt>
                <c:pt idx="6459">
                  <c:v>57869.561019897461</c:v>
                </c:pt>
                <c:pt idx="6460">
                  <c:v>57867.588363647461</c:v>
                </c:pt>
                <c:pt idx="6461">
                  <c:v>57867.588424682617</c:v>
                </c:pt>
                <c:pt idx="6462">
                  <c:v>57867.319808959961</c:v>
                </c:pt>
                <c:pt idx="6463">
                  <c:v>57867.319869995117</c:v>
                </c:pt>
                <c:pt idx="6464">
                  <c:v>62203.779830932617</c:v>
                </c:pt>
                <c:pt idx="6465">
                  <c:v>62701.779830932617</c:v>
                </c:pt>
                <c:pt idx="6466">
                  <c:v>68521.405868530273</c:v>
                </c:pt>
                <c:pt idx="6467">
                  <c:v>67917.394973754883</c:v>
                </c:pt>
                <c:pt idx="6468">
                  <c:v>69808.736282348618</c:v>
                </c:pt>
                <c:pt idx="6469">
                  <c:v>69808.736160278306</c:v>
                </c:pt>
                <c:pt idx="6470">
                  <c:v>69026.732986450195</c:v>
                </c:pt>
                <c:pt idx="6471">
                  <c:v>69030.579055786118</c:v>
                </c:pt>
                <c:pt idx="6472">
                  <c:v>69255.596267700195</c:v>
                </c:pt>
                <c:pt idx="6473">
                  <c:v>66503.771316528306</c:v>
                </c:pt>
                <c:pt idx="6474">
                  <c:v>66835.195144653306</c:v>
                </c:pt>
                <c:pt idx="6475">
                  <c:v>66911.580154418945</c:v>
                </c:pt>
                <c:pt idx="6476">
                  <c:v>56215.765182495117</c:v>
                </c:pt>
                <c:pt idx="6477">
                  <c:v>56215.765121459961</c:v>
                </c:pt>
                <c:pt idx="6478">
                  <c:v>56215.765182495117</c:v>
                </c:pt>
                <c:pt idx="6479">
                  <c:v>56215.765182495117</c:v>
                </c:pt>
                <c:pt idx="6480">
                  <c:v>65258.256759643555</c:v>
                </c:pt>
                <c:pt idx="6481">
                  <c:v>65475.13444519043</c:v>
                </c:pt>
                <c:pt idx="6482">
                  <c:v>66037.874832153306</c:v>
                </c:pt>
                <c:pt idx="6483">
                  <c:v>65991.874343872056</c:v>
                </c:pt>
                <c:pt idx="6484">
                  <c:v>66277.103836059556</c:v>
                </c:pt>
                <c:pt idx="6485">
                  <c:v>65001.290603637688</c:v>
                </c:pt>
                <c:pt idx="6486">
                  <c:v>65805.291580200195</c:v>
                </c:pt>
                <c:pt idx="6487">
                  <c:v>65526.792312622056</c:v>
                </c:pt>
                <c:pt idx="6488">
                  <c:v>65124.067459106438</c:v>
                </c:pt>
                <c:pt idx="6489">
                  <c:v>67021.492507934556</c:v>
                </c:pt>
                <c:pt idx="6490">
                  <c:v>67276.492752075195</c:v>
                </c:pt>
                <c:pt idx="6491">
                  <c:v>67280.492507934556</c:v>
                </c:pt>
                <c:pt idx="6492">
                  <c:v>67289.492263793945</c:v>
                </c:pt>
                <c:pt idx="6493">
                  <c:v>67289.492507934556</c:v>
                </c:pt>
                <c:pt idx="6494">
                  <c:v>66686.167800903306</c:v>
                </c:pt>
                <c:pt idx="6495">
                  <c:v>66431.491775512695</c:v>
                </c:pt>
                <c:pt idx="6496">
                  <c:v>58956.83805847168</c:v>
                </c:pt>
                <c:pt idx="6497">
                  <c:v>64194.135116577148</c:v>
                </c:pt>
                <c:pt idx="6498">
                  <c:v>64475.21208190918</c:v>
                </c:pt>
                <c:pt idx="6499">
                  <c:v>64515.45475769043</c:v>
                </c:pt>
                <c:pt idx="6500">
                  <c:v>64366.05436706543</c:v>
                </c:pt>
                <c:pt idx="6501">
                  <c:v>65136.131332397461</c:v>
                </c:pt>
                <c:pt idx="6502">
                  <c:v>65157.131271362305</c:v>
                </c:pt>
                <c:pt idx="6503">
                  <c:v>65160.977523803711</c:v>
                </c:pt>
                <c:pt idx="6504">
                  <c:v>65697.977462768555</c:v>
                </c:pt>
                <c:pt idx="6505">
                  <c:v>65602.977401733398</c:v>
                </c:pt>
                <c:pt idx="6506">
                  <c:v>65694.131271362305</c:v>
                </c:pt>
                <c:pt idx="6507">
                  <c:v>65694.753280639648</c:v>
                </c:pt>
                <c:pt idx="6508">
                  <c:v>65321.830184936523</c:v>
                </c:pt>
                <c:pt idx="6509">
                  <c:v>64792.879867553711</c:v>
                </c:pt>
                <c:pt idx="6510">
                  <c:v>67889.46940612793</c:v>
                </c:pt>
                <c:pt idx="6511">
                  <c:v>68802.63883972168</c:v>
                </c:pt>
                <c:pt idx="6512">
                  <c:v>64690.876296997056</c:v>
                </c:pt>
                <c:pt idx="6513">
                  <c:v>65426.650833129868</c:v>
                </c:pt>
                <c:pt idx="6514">
                  <c:v>65426.650711059556</c:v>
                </c:pt>
                <c:pt idx="6515">
                  <c:v>65573.951492309556</c:v>
                </c:pt>
                <c:pt idx="6516">
                  <c:v>65573.094070434556</c:v>
                </c:pt>
                <c:pt idx="6517">
                  <c:v>65572.028518676758</c:v>
                </c:pt>
                <c:pt idx="6518">
                  <c:v>65044.300270080559</c:v>
                </c:pt>
                <c:pt idx="6519">
                  <c:v>65645.601051330566</c:v>
                </c:pt>
                <c:pt idx="6520">
                  <c:v>65649.601295471191</c:v>
                </c:pt>
                <c:pt idx="6521">
                  <c:v>65658.601234436021</c:v>
                </c:pt>
                <c:pt idx="6522">
                  <c:v>65649.601234436035</c:v>
                </c:pt>
                <c:pt idx="6523">
                  <c:v>65644.319984436035</c:v>
                </c:pt>
                <c:pt idx="6524">
                  <c:v>65872.319801330566</c:v>
                </c:pt>
                <c:pt idx="6525">
                  <c:v>58557.216293334961</c:v>
                </c:pt>
                <c:pt idx="6526">
                  <c:v>58557.216293334961</c:v>
                </c:pt>
                <c:pt idx="6527">
                  <c:v>70555.790992736816</c:v>
                </c:pt>
                <c:pt idx="6528">
                  <c:v>70548.713844299316</c:v>
                </c:pt>
                <c:pt idx="6529">
                  <c:v>70158.713844299316</c:v>
                </c:pt>
                <c:pt idx="6530">
                  <c:v>70012.714088439927</c:v>
                </c:pt>
                <c:pt idx="6531">
                  <c:v>70867.714332580566</c:v>
                </c:pt>
                <c:pt idx="6532">
                  <c:v>70476.714088439927</c:v>
                </c:pt>
                <c:pt idx="6533">
                  <c:v>70470.637672424316</c:v>
                </c:pt>
                <c:pt idx="6534">
                  <c:v>69255.636695861816</c:v>
                </c:pt>
                <c:pt idx="6535">
                  <c:v>69590.482887268066</c:v>
                </c:pt>
                <c:pt idx="6536">
                  <c:v>69563.482887268066</c:v>
                </c:pt>
                <c:pt idx="6537">
                  <c:v>69268.428688049316</c:v>
                </c:pt>
                <c:pt idx="6538">
                  <c:v>69268.428688049316</c:v>
                </c:pt>
                <c:pt idx="6539">
                  <c:v>68178.826492309556</c:v>
                </c:pt>
                <c:pt idx="6540">
                  <c:v>67820.748123168945</c:v>
                </c:pt>
                <c:pt idx="6541">
                  <c:v>67829.748123168945</c:v>
                </c:pt>
                <c:pt idx="6542">
                  <c:v>70083.083572387695</c:v>
                </c:pt>
                <c:pt idx="6543">
                  <c:v>70069.083572387695</c:v>
                </c:pt>
                <c:pt idx="6544">
                  <c:v>70069.083572387695</c:v>
                </c:pt>
                <c:pt idx="6545">
                  <c:v>70337.016189575195</c:v>
                </c:pt>
                <c:pt idx="6546">
                  <c:v>70337.016189575195</c:v>
                </c:pt>
                <c:pt idx="6547">
                  <c:v>68864.866775512695</c:v>
                </c:pt>
                <c:pt idx="6548">
                  <c:v>69626.038650512695</c:v>
                </c:pt>
                <c:pt idx="6549">
                  <c:v>68771.038650512695</c:v>
                </c:pt>
                <c:pt idx="6550">
                  <c:v>67862.811233520508</c:v>
                </c:pt>
                <c:pt idx="6551">
                  <c:v>67123.933425903306</c:v>
                </c:pt>
                <c:pt idx="6552">
                  <c:v>67699.934402465806</c:v>
                </c:pt>
                <c:pt idx="6553">
                  <c:v>68106.087966918945</c:v>
                </c:pt>
                <c:pt idx="6554">
                  <c:v>71975.060867309556</c:v>
                </c:pt>
                <c:pt idx="6555">
                  <c:v>63302.049697875969</c:v>
                </c:pt>
                <c:pt idx="6556">
                  <c:v>64976.292526245117</c:v>
                </c:pt>
                <c:pt idx="6557">
                  <c:v>70663.411941528306</c:v>
                </c:pt>
                <c:pt idx="6558">
                  <c:v>70661.488845825195</c:v>
                </c:pt>
                <c:pt idx="6559">
                  <c:v>70273.269851684556</c:v>
                </c:pt>
                <c:pt idx="6560">
                  <c:v>71264.652908325195</c:v>
                </c:pt>
                <c:pt idx="6561">
                  <c:v>67476.818191528306</c:v>
                </c:pt>
                <c:pt idx="6562">
                  <c:v>67203.795486450195</c:v>
                </c:pt>
                <c:pt idx="6563">
                  <c:v>67207.641677856445</c:v>
                </c:pt>
                <c:pt idx="6564">
                  <c:v>68002.899002075195</c:v>
                </c:pt>
                <c:pt idx="6565">
                  <c:v>68002.899002075195</c:v>
                </c:pt>
                <c:pt idx="6566">
                  <c:v>68064.051101684556</c:v>
                </c:pt>
                <c:pt idx="6567">
                  <c:v>68062.128005981445</c:v>
                </c:pt>
                <c:pt idx="6568">
                  <c:v>68060.204910278306</c:v>
                </c:pt>
                <c:pt idx="6569">
                  <c:v>68056.358718872056</c:v>
                </c:pt>
                <c:pt idx="6570">
                  <c:v>69757.826156616211</c:v>
                </c:pt>
                <c:pt idx="6571">
                  <c:v>68377.946853637695</c:v>
                </c:pt>
                <c:pt idx="6572">
                  <c:v>66428.192581176758</c:v>
                </c:pt>
                <c:pt idx="6573">
                  <c:v>66683.194534301758</c:v>
                </c:pt>
                <c:pt idx="6574">
                  <c:v>66683.194534301758</c:v>
                </c:pt>
                <c:pt idx="6575">
                  <c:v>66683.194473266602</c:v>
                </c:pt>
                <c:pt idx="6576">
                  <c:v>66683.194534301758</c:v>
                </c:pt>
                <c:pt idx="6577">
                  <c:v>66683.19465637207</c:v>
                </c:pt>
                <c:pt idx="6578">
                  <c:v>66678.890823364258</c:v>
                </c:pt>
                <c:pt idx="6579">
                  <c:v>66680.264846801758</c:v>
                </c:pt>
                <c:pt idx="6580">
                  <c:v>68092.422927856445</c:v>
                </c:pt>
                <c:pt idx="6581">
                  <c:v>69019.360916137695</c:v>
                </c:pt>
                <c:pt idx="6582">
                  <c:v>69019.360916137695</c:v>
                </c:pt>
                <c:pt idx="6583">
                  <c:v>69019.360977172852</c:v>
                </c:pt>
                <c:pt idx="6584">
                  <c:v>59731.763229370117</c:v>
                </c:pt>
                <c:pt idx="6585">
                  <c:v>58911.050399780273</c:v>
                </c:pt>
                <c:pt idx="6586">
                  <c:v>63379.791610717773</c:v>
                </c:pt>
                <c:pt idx="6587">
                  <c:v>69743.407791137695</c:v>
                </c:pt>
                <c:pt idx="6588">
                  <c:v>70565.765747070313</c:v>
                </c:pt>
                <c:pt idx="6589">
                  <c:v>70816.689086914063</c:v>
                </c:pt>
                <c:pt idx="6590">
                  <c:v>70058.88786315918</c:v>
                </c:pt>
                <c:pt idx="6591">
                  <c:v>69932.21159362793</c:v>
                </c:pt>
                <c:pt idx="6592">
                  <c:v>68769.288009643555</c:v>
                </c:pt>
                <c:pt idx="6593">
                  <c:v>68812.334884643555</c:v>
                </c:pt>
                <c:pt idx="6594">
                  <c:v>68941.05827331543</c:v>
                </c:pt>
                <c:pt idx="6595">
                  <c:v>69230.587280273438</c:v>
                </c:pt>
                <c:pt idx="6596">
                  <c:v>68972.511352539048</c:v>
                </c:pt>
                <c:pt idx="6597">
                  <c:v>68976.356811523438</c:v>
                </c:pt>
                <c:pt idx="6598">
                  <c:v>69480.880935668945</c:v>
                </c:pt>
                <c:pt idx="6599">
                  <c:v>69161.435623168945</c:v>
                </c:pt>
                <c:pt idx="6600">
                  <c:v>66732.410171508789</c:v>
                </c:pt>
                <c:pt idx="6601">
                  <c:v>59093.142135620117</c:v>
                </c:pt>
                <c:pt idx="6602">
                  <c:v>68558.633743286133</c:v>
                </c:pt>
                <c:pt idx="6603">
                  <c:v>68597.033767700195</c:v>
                </c:pt>
                <c:pt idx="6604">
                  <c:v>68635.433731079102</c:v>
                </c:pt>
                <c:pt idx="6605">
                  <c:v>69125.997268676758</c:v>
                </c:pt>
                <c:pt idx="6606">
                  <c:v>69125.997207641602</c:v>
                </c:pt>
                <c:pt idx="6607">
                  <c:v>68076.408401489258</c:v>
                </c:pt>
                <c:pt idx="6608">
                  <c:v>68468.209121704102</c:v>
                </c:pt>
                <c:pt idx="6609">
                  <c:v>67530.806900024414</c:v>
                </c:pt>
                <c:pt idx="6610">
                  <c:v>67892.478591918945</c:v>
                </c:pt>
                <c:pt idx="6611">
                  <c:v>65855.292556762695</c:v>
                </c:pt>
                <c:pt idx="6612">
                  <c:v>66168.00959777832</c:v>
                </c:pt>
                <c:pt idx="6613">
                  <c:v>67999.110916137695</c:v>
                </c:pt>
                <c:pt idx="6614">
                  <c:v>67503.864334106445</c:v>
                </c:pt>
                <c:pt idx="6615">
                  <c:v>69012.95783996582</c:v>
                </c:pt>
                <c:pt idx="6616">
                  <c:v>64286.311080932617</c:v>
                </c:pt>
                <c:pt idx="6617">
                  <c:v>69793.133377075195</c:v>
                </c:pt>
                <c:pt idx="6618">
                  <c:v>69567.185134887695</c:v>
                </c:pt>
                <c:pt idx="6619">
                  <c:v>69567.185134887695</c:v>
                </c:pt>
                <c:pt idx="6620">
                  <c:v>67275.421463012695</c:v>
                </c:pt>
                <c:pt idx="6621">
                  <c:v>67669.296463012695</c:v>
                </c:pt>
                <c:pt idx="6622">
                  <c:v>68363.778274536133</c:v>
                </c:pt>
                <c:pt idx="6623">
                  <c:v>69775.533584594727</c:v>
                </c:pt>
                <c:pt idx="6624">
                  <c:v>58346.388229370117</c:v>
                </c:pt>
                <c:pt idx="6625">
                  <c:v>58218.888168334961</c:v>
                </c:pt>
                <c:pt idx="6626">
                  <c:v>58218.888290405273</c:v>
                </c:pt>
                <c:pt idx="6627">
                  <c:v>58218.888168334961</c:v>
                </c:pt>
                <c:pt idx="6628">
                  <c:v>58218.888290405273</c:v>
                </c:pt>
                <c:pt idx="6629">
                  <c:v>67812.538070678711</c:v>
                </c:pt>
                <c:pt idx="6630">
                  <c:v>69570.354080200195</c:v>
                </c:pt>
                <c:pt idx="6631">
                  <c:v>69566.963455200195</c:v>
                </c:pt>
                <c:pt idx="6632">
                  <c:v>68914.381423950195</c:v>
                </c:pt>
                <c:pt idx="6633">
                  <c:v>68912.179519653306</c:v>
                </c:pt>
                <c:pt idx="6634">
                  <c:v>68909.797439575195</c:v>
                </c:pt>
                <c:pt idx="6635">
                  <c:v>68907.874343872056</c:v>
                </c:pt>
                <c:pt idx="6636">
                  <c:v>69598.724197387695</c:v>
                </c:pt>
                <c:pt idx="6637">
                  <c:v>69598.724197387695</c:v>
                </c:pt>
                <c:pt idx="6638">
                  <c:v>69598.724197387695</c:v>
                </c:pt>
                <c:pt idx="6639">
                  <c:v>69141.724098205566</c:v>
                </c:pt>
                <c:pt idx="6640">
                  <c:v>69141.724098205566</c:v>
                </c:pt>
                <c:pt idx="6641">
                  <c:v>68973.955642700195</c:v>
                </c:pt>
                <c:pt idx="6642">
                  <c:v>68977.801712036118</c:v>
                </c:pt>
                <c:pt idx="6643">
                  <c:v>67522.197486877427</c:v>
                </c:pt>
                <c:pt idx="6644">
                  <c:v>67520.274391174316</c:v>
                </c:pt>
                <c:pt idx="6645">
                  <c:v>68066.109962463379</c:v>
                </c:pt>
                <c:pt idx="6646">
                  <c:v>68062.263893127427</c:v>
                </c:pt>
                <c:pt idx="6647">
                  <c:v>70466.597244262695</c:v>
                </c:pt>
                <c:pt idx="6648">
                  <c:v>70504.997268676758</c:v>
                </c:pt>
                <c:pt idx="6649">
                  <c:v>70543.397293090806</c:v>
                </c:pt>
                <c:pt idx="6650">
                  <c:v>70288.674636840806</c:v>
                </c:pt>
                <c:pt idx="6651">
                  <c:v>68359.828445434556</c:v>
                </c:pt>
                <c:pt idx="6652">
                  <c:v>65123.37980651854</c:v>
                </c:pt>
                <c:pt idx="6653">
                  <c:v>70986.666717529282</c:v>
                </c:pt>
                <c:pt idx="6654">
                  <c:v>71260.274734497056</c:v>
                </c:pt>
                <c:pt idx="6655">
                  <c:v>71258.351760864258</c:v>
                </c:pt>
                <c:pt idx="6656">
                  <c:v>70046.772125244126</c:v>
                </c:pt>
                <c:pt idx="6657">
                  <c:v>70045.319122314453</c:v>
                </c:pt>
                <c:pt idx="6658">
                  <c:v>70280.789581298814</c:v>
                </c:pt>
                <c:pt idx="6659">
                  <c:v>69911.712677001953</c:v>
                </c:pt>
                <c:pt idx="6660">
                  <c:v>69911.712677001953</c:v>
                </c:pt>
                <c:pt idx="6661">
                  <c:v>67283.401443481445</c:v>
                </c:pt>
                <c:pt idx="6662">
                  <c:v>64567.325958251946</c:v>
                </c:pt>
                <c:pt idx="6663">
                  <c:v>65881.159255981445</c:v>
                </c:pt>
                <c:pt idx="6664">
                  <c:v>65344.157302856438</c:v>
                </c:pt>
                <c:pt idx="6665">
                  <c:v>65344.157302856438</c:v>
                </c:pt>
                <c:pt idx="6666">
                  <c:v>64710.059646606438</c:v>
                </c:pt>
                <c:pt idx="6667">
                  <c:v>65318.862380981438</c:v>
                </c:pt>
                <c:pt idx="6668">
                  <c:v>59077.792221069336</c:v>
                </c:pt>
                <c:pt idx="6669">
                  <c:v>59077.946212768555</c:v>
                </c:pt>
                <c:pt idx="6670">
                  <c:v>58840.041366577148</c:v>
                </c:pt>
                <c:pt idx="6671">
                  <c:v>58428.070663452148</c:v>
                </c:pt>
                <c:pt idx="6672">
                  <c:v>58428.070663452148</c:v>
                </c:pt>
                <c:pt idx="6673">
                  <c:v>58428.070663452148</c:v>
                </c:pt>
                <c:pt idx="6674">
                  <c:v>63671.898178100586</c:v>
                </c:pt>
                <c:pt idx="6675">
                  <c:v>63668.052047729492</c:v>
                </c:pt>
                <c:pt idx="6676">
                  <c:v>69383.724960327148</c:v>
                </c:pt>
                <c:pt idx="6677">
                  <c:v>68827.022781372056</c:v>
                </c:pt>
                <c:pt idx="6678">
                  <c:v>68825.947952270508</c:v>
                </c:pt>
                <c:pt idx="6679">
                  <c:v>69078.186508178711</c:v>
                </c:pt>
                <c:pt idx="6680">
                  <c:v>68580.544876098618</c:v>
                </c:pt>
                <c:pt idx="6681">
                  <c:v>68584.391067504868</c:v>
                </c:pt>
                <c:pt idx="6682">
                  <c:v>68586.314041137695</c:v>
                </c:pt>
                <c:pt idx="6683">
                  <c:v>68951.160232543945</c:v>
                </c:pt>
                <c:pt idx="6684">
                  <c:v>68339.160232543945</c:v>
                </c:pt>
                <c:pt idx="6685">
                  <c:v>68460.237136840806</c:v>
                </c:pt>
                <c:pt idx="6686">
                  <c:v>68462.160232543945</c:v>
                </c:pt>
                <c:pt idx="6687">
                  <c:v>68468.808425903306</c:v>
                </c:pt>
                <c:pt idx="6688">
                  <c:v>68470.731521606445</c:v>
                </c:pt>
                <c:pt idx="6689">
                  <c:v>68470.731521606445</c:v>
                </c:pt>
                <c:pt idx="6690">
                  <c:v>68474.577713012695</c:v>
                </c:pt>
                <c:pt idx="6691">
                  <c:v>68468.808425903306</c:v>
                </c:pt>
                <c:pt idx="6692">
                  <c:v>70544.190750122056</c:v>
                </c:pt>
                <c:pt idx="6693">
                  <c:v>70470.113845825195</c:v>
                </c:pt>
                <c:pt idx="6694">
                  <c:v>70298.913406372056</c:v>
                </c:pt>
                <c:pt idx="6695">
                  <c:v>71362.715652465806</c:v>
                </c:pt>
                <c:pt idx="6696">
                  <c:v>71314.716140747056</c:v>
                </c:pt>
                <c:pt idx="6697">
                  <c:v>71836.715896606445</c:v>
                </c:pt>
                <c:pt idx="6698">
                  <c:v>71700.038406372056</c:v>
                </c:pt>
                <c:pt idx="6699">
                  <c:v>71147.638748168945</c:v>
                </c:pt>
                <c:pt idx="6700">
                  <c:v>70643.910476684556</c:v>
                </c:pt>
                <c:pt idx="6701">
                  <c:v>71085.71028137207</c:v>
                </c:pt>
                <c:pt idx="6702">
                  <c:v>70971.633377075195</c:v>
                </c:pt>
                <c:pt idx="6703">
                  <c:v>71065.63313293457</c:v>
                </c:pt>
                <c:pt idx="6704">
                  <c:v>70933.033111572266</c:v>
                </c:pt>
                <c:pt idx="6705">
                  <c:v>70934.956207275391</c:v>
                </c:pt>
                <c:pt idx="6706">
                  <c:v>71105.956207275391</c:v>
                </c:pt>
                <c:pt idx="6707">
                  <c:v>70339.303665161118</c:v>
                </c:pt>
                <c:pt idx="6708">
                  <c:v>69412.880569458008</c:v>
                </c:pt>
                <c:pt idx="6709">
                  <c:v>69567.880569458008</c:v>
                </c:pt>
                <c:pt idx="6710">
                  <c:v>69755.699493408203</c:v>
                </c:pt>
                <c:pt idx="6711">
                  <c:v>69757.622467041016</c:v>
                </c:pt>
                <c:pt idx="6712">
                  <c:v>65574.325729370117</c:v>
                </c:pt>
                <c:pt idx="6713">
                  <c:v>66137.41276550293</c:v>
                </c:pt>
                <c:pt idx="6714">
                  <c:v>66137.41276550293</c:v>
                </c:pt>
                <c:pt idx="6715">
                  <c:v>69533.437484741211</c:v>
                </c:pt>
                <c:pt idx="6716">
                  <c:v>69533.437484741211</c:v>
                </c:pt>
                <c:pt idx="6717">
                  <c:v>69533.437484741211</c:v>
                </c:pt>
                <c:pt idx="6718">
                  <c:v>69533.437484741211</c:v>
                </c:pt>
                <c:pt idx="6719">
                  <c:v>69789.882797241211</c:v>
                </c:pt>
                <c:pt idx="6720">
                  <c:v>71637.696853637695</c:v>
                </c:pt>
                <c:pt idx="6721">
                  <c:v>71637.696853637695</c:v>
                </c:pt>
                <c:pt idx="6722">
                  <c:v>69559.159011840806</c:v>
                </c:pt>
                <c:pt idx="6723">
                  <c:v>69542.358108520508</c:v>
                </c:pt>
                <c:pt idx="6724">
                  <c:v>70806.057205200195</c:v>
                </c:pt>
                <c:pt idx="6725">
                  <c:v>71752.014236450195</c:v>
                </c:pt>
                <c:pt idx="6726">
                  <c:v>71652.414138793945</c:v>
                </c:pt>
                <c:pt idx="6727">
                  <c:v>71411.768142700195</c:v>
                </c:pt>
                <c:pt idx="6728">
                  <c:v>69904.941848754868</c:v>
                </c:pt>
                <c:pt idx="6729">
                  <c:v>70061.442581176758</c:v>
                </c:pt>
                <c:pt idx="6730">
                  <c:v>70059.519485473618</c:v>
                </c:pt>
                <c:pt idx="6731">
                  <c:v>68230.808380126953</c:v>
                </c:pt>
                <c:pt idx="6732">
                  <c:v>68230.808380126953</c:v>
                </c:pt>
                <c:pt idx="6733">
                  <c:v>55867.752304077148</c:v>
                </c:pt>
                <c:pt idx="6734">
                  <c:v>55867.752304077148</c:v>
                </c:pt>
                <c:pt idx="6735">
                  <c:v>55867.752304077148</c:v>
                </c:pt>
                <c:pt idx="6736">
                  <c:v>65784.480411529541</c:v>
                </c:pt>
                <c:pt idx="6737">
                  <c:v>70029.804641723633</c:v>
                </c:pt>
                <c:pt idx="6738">
                  <c:v>70029.804641723633</c:v>
                </c:pt>
                <c:pt idx="6739">
                  <c:v>70029.804641723633</c:v>
                </c:pt>
                <c:pt idx="6740">
                  <c:v>70083.381790161133</c:v>
                </c:pt>
                <c:pt idx="6741">
                  <c:v>70083.381790161133</c:v>
                </c:pt>
                <c:pt idx="6742">
                  <c:v>69892.368545532227</c:v>
                </c:pt>
                <c:pt idx="6743">
                  <c:v>69226.75080871582</c:v>
                </c:pt>
                <c:pt idx="6744">
                  <c:v>69067.223342895508</c:v>
                </c:pt>
                <c:pt idx="6745">
                  <c:v>67534.545913696289</c:v>
                </c:pt>
                <c:pt idx="6746">
                  <c:v>67978.546463012695</c:v>
                </c:pt>
                <c:pt idx="6747">
                  <c:v>67928.700393676758</c:v>
                </c:pt>
                <c:pt idx="6748">
                  <c:v>69465.230690002427</c:v>
                </c:pt>
                <c:pt idx="6749">
                  <c:v>69070.241920471177</c:v>
                </c:pt>
                <c:pt idx="6750">
                  <c:v>65329.493911743157</c:v>
                </c:pt>
                <c:pt idx="6751">
                  <c:v>65811.347152709961</c:v>
                </c:pt>
                <c:pt idx="6752">
                  <c:v>68084.68147277832</c:v>
                </c:pt>
                <c:pt idx="6753">
                  <c:v>69315.961257934556</c:v>
                </c:pt>
                <c:pt idx="6754">
                  <c:v>69394.884353637695</c:v>
                </c:pt>
                <c:pt idx="6755">
                  <c:v>69311.730300903306</c:v>
                </c:pt>
                <c:pt idx="6756">
                  <c:v>68940.730300903306</c:v>
                </c:pt>
                <c:pt idx="6757">
                  <c:v>68647.576248168945</c:v>
                </c:pt>
                <c:pt idx="6758">
                  <c:v>68210.652175903306</c:v>
                </c:pt>
                <c:pt idx="6759">
                  <c:v>67454.476394653306</c:v>
                </c:pt>
                <c:pt idx="6760">
                  <c:v>67361.398757934556</c:v>
                </c:pt>
                <c:pt idx="6761">
                  <c:v>68004.847000122056</c:v>
                </c:pt>
                <c:pt idx="6762">
                  <c:v>68190.924148559556</c:v>
                </c:pt>
                <c:pt idx="6763">
                  <c:v>67689.715652465806</c:v>
                </c:pt>
                <c:pt idx="6764">
                  <c:v>67629.946609497056</c:v>
                </c:pt>
                <c:pt idx="6765">
                  <c:v>67605.023757934556</c:v>
                </c:pt>
                <c:pt idx="6766">
                  <c:v>67620.931472778306</c:v>
                </c:pt>
                <c:pt idx="6767">
                  <c:v>67217.642700195298</c:v>
                </c:pt>
                <c:pt idx="6768">
                  <c:v>67596.185913085938</c:v>
                </c:pt>
                <c:pt idx="6769">
                  <c:v>67593.88591003418</c:v>
                </c:pt>
                <c:pt idx="6770">
                  <c:v>67878.31071472168</c:v>
                </c:pt>
                <c:pt idx="6771">
                  <c:v>68814.65299987793</c:v>
                </c:pt>
                <c:pt idx="6772">
                  <c:v>67900.39811706543</c:v>
                </c:pt>
                <c:pt idx="6773">
                  <c:v>68060.32267761229</c:v>
                </c:pt>
                <c:pt idx="6774">
                  <c:v>68062.24650573729</c:v>
                </c:pt>
                <c:pt idx="6775">
                  <c:v>68887.51261901854</c:v>
                </c:pt>
                <c:pt idx="6776">
                  <c:v>68159.386596679688</c:v>
                </c:pt>
                <c:pt idx="6777">
                  <c:v>68029.411499023438</c:v>
                </c:pt>
                <c:pt idx="6778">
                  <c:v>68027.257446289048</c:v>
                </c:pt>
                <c:pt idx="6779">
                  <c:v>67830.980056762695</c:v>
                </c:pt>
                <c:pt idx="6780">
                  <c:v>67753.269851684556</c:v>
                </c:pt>
                <c:pt idx="6781">
                  <c:v>67905.045974731445</c:v>
                </c:pt>
                <c:pt idx="6782">
                  <c:v>69971.724685668945</c:v>
                </c:pt>
                <c:pt idx="6783">
                  <c:v>69157.30158996582</c:v>
                </c:pt>
                <c:pt idx="6784">
                  <c:v>70561.876907348618</c:v>
                </c:pt>
                <c:pt idx="6785">
                  <c:v>71038.477127075195</c:v>
                </c:pt>
                <c:pt idx="6786">
                  <c:v>71514.477127075195</c:v>
                </c:pt>
                <c:pt idx="6787">
                  <c:v>71018.156814575195</c:v>
                </c:pt>
                <c:pt idx="6788">
                  <c:v>71027.156814575195</c:v>
                </c:pt>
                <c:pt idx="6789">
                  <c:v>71018.156814575195</c:v>
                </c:pt>
                <c:pt idx="6790">
                  <c:v>71014.156814575195</c:v>
                </c:pt>
                <c:pt idx="6791">
                  <c:v>70873.721267700195</c:v>
                </c:pt>
                <c:pt idx="6792">
                  <c:v>65497.101211547844</c:v>
                </c:pt>
                <c:pt idx="6793">
                  <c:v>58836.585494995117</c:v>
                </c:pt>
                <c:pt idx="6794">
                  <c:v>63816.744735717773</c:v>
                </c:pt>
                <c:pt idx="6795">
                  <c:v>63816.744613647461</c:v>
                </c:pt>
                <c:pt idx="6796">
                  <c:v>68095.959030151367</c:v>
                </c:pt>
                <c:pt idx="6797">
                  <c:v>69859.082046508789</c:v>
                </c:pt>
                <c:pt idx="6798">
                  <c:v>69859.082107543945</c:v>
                </c:pt>
                <c:pt idx="6799">
                  <c:v>70244.706619262695</c:v>
                </c:pt>
                <c:pt idx="6800">
                  <c:v>69913.681869506836</c:v>
                </c:pt>
                <c:pt idx="6801">
                  <c:v>69542.681869506836</c:v>
                </c:pt>
                <c:pt idx="6802">
                  <c:v>70105.660720825195</c:v>
                </c:pt>
                <c:pt idx="6803">
                  <c:v>65999.177352905273</c:v>
                </c:pt>
                <c:pt idx="6804">
                  <c:v>66133.843795776367</c:v>
                </c:pt>
                <c:pt idx="6805">
                  <c:v>66133.843795776367</c:v>
                </c:pt>
                <c:pt idx="6806">
                  <c:v>66261.177230834961</c:v>
                </c:pt>
                <c:pt idx="6807">
                  <c:v>66261.177291870117</c:v>
                </c:pt>
                <c:pt idx="6808">
                  <c:v>67072.294540405273</c:v>
                </c:pt>
                <c:pt idx="6809">
                  <c:v>66822.294418334961</c:v>
                </c:pt>
                <c:pt idx="6810">
                  <c:v>66943.595260620117</c:v>
                </c:pt>
                <c:pt idx="6811">
                  <c:v>67456.820251464844</c:v>
                </c:pt>
                <c:pt idx="6812">
                  <c:v>71031.720336914063</c:v>
                </c:pt>
                <c:pt idx="6813">
                  <c:v>71031.720336914063</c:v>
                </c:pt>
                <c:pt idx="6814">
                  <c:v>71031.720336914063</c:v>
                </c:pt>
                <c:pt idx="6815">
                  <c:v>70526.254516601563</c:v>
                </c:pt>
                <c:pt idx="6816">
                  <c:v>71904.111572265625</c:v>
                </c:pt>
                <c:pt idx="6817">
                  <c:v>70306.61555480957</c:v>
                </c:pt>
                <c:pt idx="6818">
                  <c:v>70030.61555480957</c:v>
                </c:pt>
                <c:pt idx="6819">
                  <c:v>70030.61555480957</c:v>
                </c:pt>
                <c:pt idx="6820">
                  <c:v>70904.00422668457</c:v>
                </c:pt>
                <c:pt idx="6821">
                  <c:v>66768.08561706543</c:v>
                </c:pt>
                <c:pt idx="6822">
                  <c:v>66809.273422241211</c:v>
                </c:pt>
                <c:pt idx="6823">
                  <c:v>66809.273544311523</c:v>
                </c:pt>
                <c:pt idx="6824">
                  <c:v>66809.273544311523</c:v>
                </c:pt>
                <c:pt idx="6825">
                  <c:v>66558.671920776367</c:v>
                </c:pt>
                <c:pt idx="6826">
                  <c:v>66558.671981811523</c:v>
                </c:pt>
                <c:pt idx="6827">
                  <c:v>68867.016921997056</c:v>
                </c:pt>
                <c:pt idx="6828">
                  <c:v>68874.516921997056</c:v>
                </c:pt>
                <c:pt idx="6829">
                  <c:v>68882.016921997056</c:v>
                </c:pt>
                <c:pt idx="6830">
                  <c:v>68328.516738891602</c:v>
                </c:pt>
                <c:pt idx="6831">
                  <c:v>68522.004776000977</c:v>
                </c:pt>
                <c:pt idx="6832">
                  <c:v>67709.558731079102</c:v>
                </c:pt>
                <c:pt idx="6833">
                  <c:v>68809.652557373032</c:v>
                </c:pt>
                <c:pt idx="6834">
                  <c:v>68502.806365966782</c:v>
                </c:pt>
                <c:pt idx="6835">
                  <c:v>70407.510330200195</c:v>
                </c:pt>
                <c:pt idx="6836">
                  <c:v>70393.587234497056</c:v>
                </c:pt>
                <c:pt idx="6837">
                  <c:v>70392.310333251953</c:v>
                </c:pt>
                <c:pt idx="6838">
                  <c:v>70394.233428955064</c:v>
                </c:pt>
                <c:pt idx="6839">
                  <c:v>70389.216705322266</c:v>
                </c:pt>
                <c:pt idx="6840">
                  <c:v>70200.139434814453</c:v>
                </c:pt>
                <c:pt idx="6841">
                  <c:v>66753.151809692383</c:v>
                </c:pt>
                <c:pt idx="6842">
                  <c:v>68173.065155029282</c:v>
                </c:pt>
                <c:pt idx="6843">
                  <c:v>69539.143585205064</c:v>
                </c:pt>
                <c:pt idx="6844">
                  <c:v>69236.143646240234</c:v>
                </c:pt>
                <c:pt idx="6845">
                  <c:v>69236.143585205064</c:v>
                </c:pt>
                <c:pt idx="6846">
                  <c:v>70920.464050292969</c:v>
                </c:pt>
                <c:pt idx="6847">
                  <c:v>70866.617858886719</c:v>
                </c:pt>
                <c:pt idx="6848">
                  <c:v>71611.418640136719</c:v>
                </c:pt>
                <c:pt idx="6849">
                  <c:v>70452.078186035156</c:v>
                </c:pt>
                <c:pt idx="6850">
                  <c:v>70127.078186035156</c:v>
                </c:pt>
                <c:pt idx="6851">
                  <c:v>70127.078186035156</c:v>
                </c:pt>
                <c:pt idx="6852">
                  <c:v>71249.288650512695</c:v>
                </c:pt>
                <c:pt idx="6853">
                  <c:v>72029.420364379868</c:v>
                </c:pt>
                <c:pt idx="6854">
                  <c:v>72027.497268676758</c:v>
                </c:pt>
                <c:pt idx="6855">
                  <c:v>67676.074081420898</c:v>
                </c:pt>
                <c:pt idx="6856">
                  <c:v>67674.151107788086</c:v>
                </c:pt>
                <c:pt idx="6857">
                  <c:v>70373.547653198242</c:v>
                </c:pt>
                <c:pt idx="6858">
                  <c:v>70373.554519653306</c:v>
                </c:pt>
                <c:pt idx="6859">
                  <c:v>69743.85237121582</c:v>
                </c:pt>
                <c:pt idx="6860">
                  <c:v>69706.852615356445</c:v>
                </c:pt>
                <c:pt idx="6861">
                  <c:v>69801.85432434082</c:v>
                </c:pt>
                <c:pt idx="6862">
                  <c:v>70077.65461730957</c:v>
                </c:pt>
                <c:pt idx="6863">
                  <c:v>69599.175369262695</c:v>
                </c:pt>
                <c:pt idx="6864">
                  <c:v>69374.09846496582</c:v>
                </c:pt>
                <c:pt idx="6865">
                  <c:v>68948.69856262207</c:v>
                </c:pt>
                <c:pt idx="6866">
                  <c:v>68911.62141418457</c:v>
                </c:pt>
                <c:pt idx="6867">
                  <c:v>69890.36018371582</c:v>
                </c:pt>
                <c:pt idx="6868">
                  <c:v>69918.51496887207</c:v>
                </c:pt>
                <c:pt idx="6869">
                  <c:v>67779.075881958008</c:v>
                </c:pt>
                <c:pt idx="6870">
                  <c:v>70705.880569458008</c:v>
                </c:pt>
                <c:pt idx="6871">
                  <c:v>70941.247756958008</c:v>
                </c:pt>
                <c:pt idx="6872">
                  <c:v>63723.671249389648</c:v>
                </c:pt>
                <c:pt idx="6873">
                  <c:v>63350.74821472168</c:v>
                </c:pt>
                <c:pt idx="6874">
                  <c:v>63350.74821472168</c:v>
                </c:pt>
                <c:pt idx="6875">
                  <c:v>63350.748275756836</c:v>
                </c:pt>
                <c:pt idx="6876">
                  <c:v>63308.825119018555</c:v>
                </c:pt>
                <c:pt idx="6877">
                  <c:v>62937.825057983398</c:v>
                </c:pt>
                <c:pt idx="6878">
                  <c:v>63796.672164916992</c:v>
                </c:pt>
                <c:pt idx="6879">
                  <c:v>63478.671310424805</c:v>
                </c:pt>
                <c:pt idx="6880">
                  <c:v>64021.673141479492</c:v>
                </c:pt>
                <c:pt idx="6881">
                  <c:v>64626.026290893555</c:v>
                </c:pt>
                <c:pt idx="6882">
                  <c:v>64648.750228881836</c:v>
                </c:pt>
                <c:pt idx="6883">
                  <c:v>64646.827072143555</c:v>
                </c:pt>
                <c:pt idx="6884">
                  <c:v>64684.903915405273</c:v>
                </c:pt>
                <c:pt idx="6885">
                  <c:v>65871.483200073242</c:v>
                </c:pt>
                <c:pt idx="6886">
                  <c:v>67380.76969909668</c:v>
                </c:pt>
                <c:pt idx="6887">
                  <c:v>65473.803146362305</c:v>
                </c:pt>
                <c:pt idx="6888">
                  <c:v>65475.72624206543</c:v>
                </c:pt>
                <c:pt idx="6889">
                  <c:v>65477.649276733398</c:v>
                </c:pt>
                <c:pt idx="6890">
                  <c:v>65477.649215698242</c:v>
                </c:pt>
                <c:pt idx="6891">
                  <c:v>65479.572250366211</c:v>
                </c:pt>
                <c:pt idx="6892">
                  <c:v>65479.436325073242</c:v>
                </c:pt>
                <c:pt idx="6893">
                  <c:v>65481.359481811523</c:v>
                </c:pt>
                <c:pt idx="6894">
                  <c:v>65546.360458374023</c:v>
                </c:pt>
                <c:pt idx="6895">
                  <c:v>65274.206527709961</c:v>
                </c:pt>
                <c:pt idx="6896">
                  <c:v>65270.360458374023</c:v>
                </c:pt>
                <c:pt idx="6897">
                  <c:v>65545.308090209961</c:v>
                </c:pt>
                <c:pt idx="6898">
                  <c:v>64350.385116577148</c:v>
                </c:pt>
                <c:pt idx="6899">
                  <c:v>64358.231185913086</c:v>
                </c:pt>
                <c:pt idx="6900">
                  <c:v>64009.367477416992</c:v>
                </c:pt>
                <c:pt idx="6901">
                  <c:v>63674.074813842773</c:v>
                </c:pt>
                <c:pt idx="6902">
                  <c:v>68503.439498901367</c:v>
                </c:pt>
                <c:pt idx="6903">
                  <c:v>68499.593307495117</c:v>
                </c:pt>
                <c:pt idx="6904">
                  <c:v>66786.022079467773</c:v>
                </c:pt>
                <c:pt idx="6905">
                  <c:v>69497.139633178711</c:v>
                </c:pt>
                <c:pt idx="6906">
                  <c:v>69497.139633178711</c:v>
                </c:pt>
                <c:pt idx="6907">
                  <c:v>67659.637680053711</c:v>
                </c:pt>
                <c:pt idx="6908">
                  <c:v>69738.137680053711</c:v>
                </c:pt>
                <c:pt idx="6909">
                  <c:v>70646.141586303711</c:v>
                </c:pt>
                <c:pt idx="6910">
                  <c:v>71147.340805053711</c:v>
                </c:pt>
                <c:pt idx="6911">
                  <c:v>71147.340805053711</c:v>
                </c:pt>
                <c:pt idx="6912">
                  <c:v>69645.105056762695</c:v>
                </c:pt>
                <c:pt idx="6913">
                  <c:v>69645.105056762695</c:v>
                </c:pt>
                <c:pt idx="6914">
                  <c:v>70251.518142700195</c:v>
                </c:pt>
                <c:pt idx="6915">
                  <c:v>69934.598709106445</c:v>
                </c:pt>
                <c:pt idx="6916">
                  <c:v>69547.223709106445</c:v>
                </c:pt>
                <c:pt idx="6917">
                  <c:v>67336.150985717773</c:v>
                </c:pt>
                <c:pt idx="6918">
                  <c:v>67334.641952514648</c:v>
                </c:pt>
                <c:pt idx="6919">
                  <c:v>69373.851928710938</c:v>
                </c:pt>
                <c:pt idx="6920">
                  <c:v>69154.849487304688</c:v>
                </c:pt>
                <c:pt idx="6921">
                  <c:v>68637.396606445298</c:v>
                </c:pt>
                <c:pt idx="6922">
                  <c:v>68600.396606445298</c:v>
                </c:pt>
                <c:pt idx="6923">
                  <c:v>68602.319702148438</c:v>
                </c:pt>
                <c:pt idx="6924">
                  <c:v>68516.320434570298</c:v>
                </c:pt>
                <c:pt idx="6925">
                  <c:v>68202.988159179688</c:v>
                </c:pt>
                <c:pt idx="6926">
                  <c:v>67914.281127929688</c:v>
                </c:pt>
                <c:pt idx="6927">
                  <c:v>69187.005004882798</c:v>
                </c:pt>
                <c:pt idx="6928">
                  <c:v>69687.050415039048</c:v>
                </c:pt>
                <c:pt idx="6929">
                  <c:v>70838.650024414048</c:v>
                </c:pt>
                <c:pt idx="6930">
                  <c:v>70876.847290039048</c:v>
                </c:pt>
                <c:pt idx="6931">
                  <c:v>71478.147583007798</c:v>
                </c:pt>
                <c:pt idx="6932">
                  <c:v>70451.418655395508</c:v>
                </c:pt>
                <c:pt idx="6933">
                  <c:v>70448.310012817368</c:v>
                </c:pt>
                <c:pt idx="6934">
                  <c:v>70446.387039184556</c:v>
                </c:pt>
                <c:pt idx="6935">
                  <c:v>69589.852127075195</c:v>
                </c:pt>
                <c:pt idx="6936">
                  <c:v>69589.852127075195</c:v>
                </c:pt>
                <c:pt idx="6937">
                  <c:v>69877.000564575195</c:v>
                </c:pt>
                <c:pt idx="6938">
                  <c:v>68938.694900512695</c:v>
                </c:pt>
                <c:pt idx="6939">
                  <c:v>68938.694900512695</c:v>
                </c:pt>
                <c:pt idx="6940">
                  <c:v>70302.570877075195</c:v>
                </c:pt>
                <c:pt idx="6941">
                  <c:v>70306.417068481445</c:v>
                </c:pt>
                <c:pt idx="6942">
                  <c:v>68828.128494262695</c:v>
                </c:pt>
                <c:pt idx="6943">
                  <c:v>68558.878150939927</c:v>
                </c:pt>
                <c:pt idx="6944">
                  <c:v>68556.955055236816</c:v>
                </c:pt>
                <c:pt idx="6945">
                  <c:v>68854.031837463379</c:v>
                </c:pt>
                <c:pt idx="6946">
                  <c:v>68263.185768127427</c:v>
                </c:pt>
                <c:pt idx="6947">
                  <c:v>69002.268508911118</c:v>
                </c:pt>
                <c:pt idx="6948">
                  <c:v>69536.191482543945</c:v>
                </c:pt>
                <c:pt idx="6949">
                  <c:v>70304.870071411118</c:v>
                </c:pt>
                <c:pt idx="6950">
                  <c:v>69929.402496337876</c:v>
                </c:pt>
                <c:pt idx="6951">
                  <c:v>70218.477935791016</c:v>
                </c:pt>
                <c:pt idx="6952">
                  <c:v>66222.136276245117</c:v>
                </c:pt>
                <c:pt idx="6953">
                  <c:v>66744.285751342773</c:v>
                </c:pt>
                <c:pt idx="6954">
                  <c:v>69904.162094116211</c:v>
                </c:pt>
                <c:pt idx="6955">
                  <c:v>69373.162094116211</c:v>
                </c:pt>
                <c:pt idx="6956">
                  <c:v>69373.162094116211</c:v>
                </c:pt>
                <c:pt idx="6957">
                  <c:v>70228.163070678711</c:v>
                </c:pt>
                <c:pt idx="6958">
                  <c:v>70228.163070678711</c:v>
                </c:pt>
                <c:pt idx="6959">
                  <c:v>69991.888259887695</c:v>
                </c:pt>
                <c:pt idx="6960">
                  <c:v>69991.888259887695</c:v>
                </c:pt>
                <c:pt idx="6961">
                  <c:v>71368.763259887695</c:v>
                </c:pt>
                <c:pt idx="6962">
                  <c:v>66817.871475219727</c:v>
                </c:pt>
                <c:pt idx="6963">
                  <c:v>66817.871475219727</c:v>
                </c:pt>
                <c:pt idx="6964">
                  <c:v>67351.583389282227</c:v>
                </c:pt>
                <c:pt idx="6965">
                  <c:v>68206.584365844727</c:v>
                </c:pt>
                <c:pt idx="6966">
                  <c:v>67385.871475219727</c:v>
                </c:pt>
                <c:pt idx="6967">
                  <c:v>67379.471466064453</c:v>
                </c:pt>
                <c:pt idx="6968">
                  <c:v>69711.039932250977</c:v>
                </c:pt>
                <c:pt idx="6969">
                  <c:v>69711.039932250977</c:v>
                </c:pt>
                <c:pt idx="6970">
                  <c:v>69711.039932250977</c:v>
                </c:pt>
                <c:pt idx="6971">
                  <c:v>69711.039932250977</c:v>
                </c:pt>
                <c:pt idx="6972">
                  <c:v>69912.321670532227</c:v>
                </c:pt>
                <c:pt idx="6973">
                  <c:v>71059.882888793945</c:v>
                </c:pt>
                <c:pt idx="6974">
                  <c:v>68229.39875793457</c:v>
                </c:pt>
                <c:pt idx="6975">
                  <c:v>68083.998611450195</c:v>
                </c:pt>
                <c:pt idx="6976">
                  <c:v>64972.159675598145</c:v>
                </c:pt>
                <c:pt idx="6977">
                  <c:v>69818.455093383789</c:v>
                </c:pt>
                <c:pt idx="6978">
                  <c:v>69818.455154418945</c:v>
                </c:pt>
                <c:pt idx="6979">
                  <c:v>69778.539627075195</c:v>
                </c:pt>
                <c:pt idx="6980">
                  <c:v>71011.773666381836</c:v>
                </c:pt>
                <c:pt idx="6981">
                  <c:v>71011.773666381836</c:v>
                </c:pt>
                <c:pt idx="6982">
                  <c:v>68765.481033325195</c:v>
                </c:pt>
                <c:pt idx="6983">
                  <c:v>59754.379196166992</c:v>
                </c:pt>
                <c:pt idx="6984">
                  <c:v>60031.379257202148</c:v>
                </c:pt>
                <c:pt idx="6985">
                  <c:v>66453.838241577148</c:v>
                </c:pt>
                <c:pt idx="6986">
                  <c:v>66453.838241577148</c:v>
                </c:pt>
                <c:pt idx="6987">
                  <c:v>66453.838241577148</c:v>
                </c:pt>
                <c:pt idx="6988">
                  <c:v>66783.920272827148</c:v>
                </c:pt>
                <c:pt idx="6989">
                  <c:v>67009.221054077148</c:v>
                </c:pt>
                <c:pt idx="6990">
                  <c:v>68904.242988586426</c:v>
                </c:pt>
                <c:pt idx="6991">
                  <c:v>68906.424743652344</c:v>
                </c:pt>
                <c:pt idx="6992">
                  <c:v>64574.029190063469</c:v>
                </c:pt>
                <c:pt idx="6993">
                  <c:v>64851.029190063469</c:v>
                </c:pt>
                <c:pt idx="6994">
                  <c:v>58146.35758972168</c:v>
                </c:pt>
                <c:pt idx="6995">
                  <c:v>58394.35758972168</c:v>
                </c:pt>
                <c:pt idx="6996">
                  <c:v>57759.35758972168</c:v>
                </c:pt>
                <c:pt idx="6997">
                  <c:v>57759.35758972168</c:v>
                </c:pt>
                <c:pt idx="6998">
                  <c:v>57461.75749206543</c:v>
                </c:pt>
                <c:pt idx="6999">
                  <c:v>57461.75749206543</c:v>
                </c:pt>
                <c:pt idx="7000">
                  <c:v>61436.596542358398</c:v>
                </c:pt>
                <c:pt idx="7001">
                  <c:v>61436.596542358398</c:v>
                </c:pt>
                <c:pt idx="7002">
                  <c:v>69353.983932495117</c:v>
                </c:pt>
                <c:pt idx="7003">
                  <c:v>69353.983993530273</c:v>
                </c:pt>
                <c:pt idx="7004">
                  <c:v>69719.867721557617</c:v>
                </c:pt>
                <c:pt idx="7005">
                  <c:v>69715.437301635742</c:v>
                </c:pt>
                <c:pt idx="7006">
                  <c:v>67823.457595825195</c:v>
                </c:pt>
                <c:pt idx="7007">
                  <c:v>71777.374588012695</c:v>
                </c:pt>
                <c:pt idx="7008">
                  <c:v>72301.26921081543</c:v>
                </c:pt>
                <c:pt idx="7009">
                  <c:v>71771.19230651854</c:v>
                </c:pt>
                <c:pt idx="7010">
                  <c:v>71723.26921081543</c:v>
                </c:pt>
                <c:pt idx="7011">
                  <c:v>71627.51506042479</c:v>
                </c:pt>
                <c:pt idx="7012">
                  <c:v>72000.43791198729</c:v>
                </c:pt>
                <c:pt idx="7013">
                  <c:v>71796.36125183104</c:v>
                </c:pt>
                <c:pt idx="7014">
                  <c:v>71353.28337097168</c:v>
                </c:pt>
                <c:pt idx="7015">
                  <c:v>71206.760620117188</c:v>
                </c:pt>
                <c:pt idx="7016">
                  <c:v>71296.755004882798</c:v>
                </c:pt>
                <c:pt idx="7017">
                  <c:v>70853.001098632798</c:v>
                </c:pt>
                <c:pt idx="7018">
                  <c:v>71238.899734497056</c:v>
                </c:pt>
                <c:pt idx="7019">
                  <c:v>71890.053787231445</c:v>
                </c:pt>
                <c:pt idx="7020">
                  <c:v>71197.932205200195</c:v>
                </c:pt>
                <c:pt idx="7021">
                  <c:v>57690.357162475586</c:v>
                </c:pt>
                <c:pt idx="7022">
                  <c:v>68657.667068481445</c:v>
                </c:pt>
                <c:pt idx="7023">
                  <c:v>69830.988845825195</c:v>
                </c:pt>
                <c:pt idx="7024">
                  <c:v>69857.988906860352</c:v>
                </c:pt>
                <c:pt idx="7025">
                  <c:v>67735.609344482422</c:v>
                </c:pt>
                <c:pt idx="7026">
                  <c:v>69918.345779418945</c:v>
                </c:pt>
                <c:pt idx="7027">
                  <c:v>69845.235916137695</c:v>
                </c:pt>
                <c:pt idx="7028">
                  <c:v>69772.115798950195</c:v>
                </c:pt>
                <c:pt idx="7029">
                  <c:v>69765.014236450195</c:v>
                </c:pt>
                <c:pt idx="7030">
                  <c:v>69585.944412231445</c:v>
                </c:pt>
                <c:pt idx="7031">
                  <c:v>69365.589431762695</c:v>
                </c:pt>
                <c:pt idx="7032">
                  <c:v>66552.648147583008</c:v>
                </c:pt>
                <c:pt idx="7033">
                  <c:v>65691.157424926758</c:v>
                </c:pt>
                <c:pt idx="7034">
                  <c:v>66151.22981262207</c:v>
                </c:pt>
                <c:pt idx="7035">
                  <c:v>66806.22981262207</c:v>
                </c:pt>
                <c:pt idx="7036">
                  <c:v>67031.829666137695</c:v>
                </c:pt>
                <c:pt idx="7037">
                  <c:v>68913.989486694336</c:v>
                </c:pt>
                <c:pt idx="7038">
                  <c:v>58859.038436889648</c:v>
                </c:pt>
                <c:pt idx="7039">
                  <c:v>58859.038436889648</c:v>
                </c:pt>
                <c:pt idx="7040">
                  <c:v>58859.038497924805</c:v>
                </c:pt>
                <c:pt idx="7041">
                  <c:v>58858.003341674805</c:v>
                </c:pt>
                <c:pt idx="7042">
                  <c:v>58301.038436889648</c:v>
                </c:pt>
                <c:pt idx="7043">
                  <c:v>58301.038436889648</c:v>
                </c:pt>
                <c:pt idx="7044">
                  <c:v>62207.290573120117</c:v>
                </c:pt>
                <c:pt idx="7045">
                  <c:v>61383.289535522461</c:v>
                </c:pt>
                <c:pt idx="7046">
                  <c:v>70516.508407592773</c:v>
                </c:pt>
                <c:pt idx="7047">
                  <c:v>70516.508285522461</c:v>
                </c:pt>
                <c:pt idx="7048">
                  <c:v>69189.828964233398</c:v>
                </c:pt>
                <c:pt idx="7049">
                  <c:v>68896.598251342773</c:v>
                </c:pt>
                <c:pt idx="7050">
                  <c:v>69073.829025268555</c:v>
                </c:pt>
                <c:pt idx="7051">
                  <c:v>69320.804153442368</c:v>
                </c:pt>
                <c:pt idx="7052">
                  <c:v>66903.099441528306</c:v>
                </c:pt>
                <c:pt idx="7053">
                  <c:v>66894.899490356445</c:v>
                </c:pt>
                <c:pt idx="7054">
                  <c:v>66908.899612426758</c:v>
                </c:pt>
                <c:pt idx="7055">
                  <c:v>67443.299514770508</c:v>
                </c:pt>
                <c:pt idx="7056">
                  <c:v>66323.376907348633</c:v>
                </c:pt>
                <c:pt idx="7057">
                  <c:v>65727.330520629883</c:v>
                </c:pt>
                <c:pt idx="7058">
                  <c:v>70402.682830810532</c:v>
                </c:pt>
                <c:pt idx="7059">
                  <c:v>70057.736648559556</c:v>
                </c:pt>
                <c:pt idx="7060">
                  <c:v>70121.813674926758</c:v>
                </c:pt>
                <c:pt idx="7061">
                  <c:v>70169.536651611314</c:v>
                </c:pt>
                <c:pt idx="7062">
                  <c:v>70171.459747314453</c:v>
                </c:pt>
                <c:pt idx="7063">
                  <c:v>70169.536651611314</c:v>
                </c:pt>
                <c:pt idx="7064">
                  <c:v>70171.459869384766</c:v>
                </c:pt>
                <c:pt idx="7065">
                  <c:v>69800.459747314453</c:v>
                </c:pt>
                <c:pt idx="7066">
                  <c:v>67076.008865356445</c:v>
                </c:pt>
                <c:pt idx="7067">
                  <c:v>70452.834548950195</c:v>
                </c:pt>
                <c:pt idx="7068">
                  <c:v>70452.834548950195</c:v>
                </c:pt>
                <c:pt idx="7069">
                  <c:v>70452.834548950195</c:v>
                </c:pt>
                <c:pt idx="7070">
                  <c:v>70452.834548950195</c:v>
                </c:pt>
                <c:pt idx="7071">
                  <c:v>70452.834671020508</c:v>
                </c:pt>
                <c:pt idx="7072">
                  <c:v>70452.834671020508</c:v>
                </c:pt>
                <c:pt idx="7073">
                  <c:v>69407.76579284668</c:v>
                </c:pt>
                <c:pt idx="7074">
                  <c:v>68419.338455200195</c:v>
                </c:pt>
                <c:pt idx="7075">
                  <c:v>69893.939041137695</c:v>
                </c:pt>
                <c:pt idx="7076">
                  <c:v>69893.939102172852</c:v>
                </c:pt>
                <c:pt idx="7077">
                  <c:v>58483.771041870117</c:v>
                </c:pt>
                <c:pt idx="7078">
                  <c:v>58483.771041870117</c:v>
                </c:pt>
                <c:pt idx="7079">
                  <c:v>68946.824234008789</c:v>
                </c:pt>
                <c:pt idx="7080">
                  <c:v>68726.447631835938</c:v>
                </c:pt>
                <c:pt idx="7081">
                  <c:v>68297.839263916016</c:v>
                </c:pt>
                <c:pt idx="7082">
                  <c:v>70744.758338928208</c:v>
                </c:pt>
                <c:pt idx="7083">
                  <c:v>70746.681434631348</c:v>
                </c:pt>
                <c:pt idx="7084">
                  <c:v>70460.380836486816</c:v>
                </c:pt>
                <c:pt idx="7085">
                  <c:v>70246.078590393066</c:v>
                </c:pt>
                <c:pt idx="7086">
                  <c:v>70354.924880981445</c:v>
                </c:pt>
                <c:pt idx="7087">
                  <c:v>70358.771072387695</c:v>
                </c:pt>
                <c:pt idx="7088">
                  <c:v>70360.694168090806</c:v>
                </c:pt>
                <c:pt idx="7089">
                  <c:v>69615.384475708008</c:v>
                </c:pt>
                <c:pt idx="7090">
                  <c:v>69615.526077270508</c:v>
                </c:pt>
                <c:pt idx="7091">
                  <c:v>69937.782302856445</c:v>
                </c:pt>
                <c:pt idx="7092">
                  <c:v>68132.637588500977</c:v>
                </c:pt>
                <c:pt idx="7093">
                  <c:v>65752.589981079087</c:v>
                </c:pt>
                <c:pt idx="7094">
                  <c:v>67912.406021118164</c:v>
                </c:pt>
                <c:pt idx="7095">
                  <c:v>69157.142288208008</c:v>
                </c:pt>
                <c:pt idx="7096">
                  <c:v>69642.29573059082</c:v>
                </c:pt>
                <c:pt idx="7097">
                  <c:v>66767.095977783203</c:v>
                </c:pt>
                <c:pt idx="7098">
                  <c:v>68106.128204345703</c:v>
                </c:pt>
                <c:pt idx="7099">
                  <c:v>68106.128204345703</c:v>
                </c:pt>
                <c:pt idx="7100">
                  <c:v>68106.128204345703</c:v>
                </c:pt>
                <c:pt idx="7101">
                  <c:v>58823.261093139648</c:v>
                </c:pt>
                <c:pt idx="7102">
                  <c:v>58823.261032104492</c:v>
                </c:pt>
                <c:pt idx="7103">
                  <c:v>58823.261154174805</c:v>
                </c:pt>
                <c:pt idx="7104">
                  <c:v>58131.441757202148</c:v>
                </c:pt>
                <c:pt idx="7105">
                  <c:v>58131.441696166992</c:v>
                </c:pt>
                <c:pt idx="7106">
                  <c:v>58131.441757202148</c:v>
                </c:pt>
                <c:pt idx="7107">
                  <c:v>58131.441757202148</c:v>
                </c:pt>
                <c:pt idx="7108">
                  <c:v>65983.135299682617</c:v>
                </c:pt>
                <c:pt idx="7109">
                  <c:v>65983.135299682617</c:v>
                </c:pt>
                <c:pt idx="7110">
                  <c:v>65987.654281616211</c:v>
                </c:pt>
                <c:pt idx="7111">
                  <c:v>66892.504325866699</c:v>
                </c:pt>
                <c:pt idx="7112">
                  <c:v>69106.312515258789</c:v>
                </c:pt>
                <c:pt idx="7113">
                  <c:v>70017.496704101548</c:v>
                </c:pt>
                <c:pt idx="7114">
                  <c:v>69697.54760742186</c:v>
                </c:pt>
                <c:pt idx="7115">
                  <c:v>69686.624633789048</c:v>
                </c:pt>
                <c:pt idx="7116">
                  <c:v>70460.875442504868</c:v>
                </c:pt>
                <c:pt idx="7117">
                  <c:v>58790.108932495117</c:v>
                </c:pt>
                <c:pt idx="7118">
                  <c:v>58290.731063842773</c:v>
                </c:pt>
                <c:pt idx="7119">
                  <c:v>58290.731063842773</c:v>
                </c:pt>
                <c:pt idx="7120">
                  <c:v>58290.731002807617</c:v>
                </c:pt>
                <c:pt idx="7121">
                  <c:v>58290.731063842773</c:v>
                </c:pt>
                <c:pt idx="7122">
                  <c:v>62053.632431030273</c:v>
                </c:pt>
                <c:pt idx="7123">
                  <c:v>62053.632431030273</c:v>
                </c:pt>
                <c:pt idx="7124">
                  <c:v>66914.813522338867</c:v>
                </c:pt>
                <c:pt idx="7125">
                  <c:v>67657.747604370117</c:v>
                </c:pt>
                <c:pt idx="7126">
                  <c:v>70129.633285522461</c:v>
                </c:pt>
                <c:pt idx="7127">
                  <c:v>68333.810134887695</c:v>
                </c:pt>
                <c:pt idx="7128">
                  <c:v>70728.722839355469</c:v>
                </c:pt>
                <c:pt idx="7129">
                  <c:v>70538.72274017334</c:v>
                </c:pt>
                <c:pt idx="7130">
                  <c:v>70002.168296813965</c:v>
                </c:pt>
                <c:pt idx="7131">
                  <c:v>70540.774742126465</c:v>
                </c:pt>
                <c:pt idx="7132">
                  <c:v>69396.32479095459</c:v>
                </c:pt>
                <c:pt idx="7133">
                  <c:v>68595.12557220459</c:v>
                </c:pt>
                <c:pt idx="7134">
                  <c:v>68600.89461517334</c:v>
                </c:pt>
                <c:pt idx="7135">
                  <c:v>68491.31551361084</c:v>
                </c:pt>
                <c:pt idx="7136">
                  <c:v>67810.239585876465</c:v>
                </c:pt>
                <c:pt idx="7137">
                  <c:v>67770.239097595215</c:v>
                </c:pt>
                <c:pt idx="7138">
                  <c:v>67738.139671325669</c:v>
                </c:pt>
                <c:pt idx="7139">
                  <c:v>66944.539672851548</c:v>
                </c:pt>
                <c:pt idx="7140">
                  <c:v>67484.940063476548</c:v>
                </c:pt>
                <c:pt idx="7141">
                  <c:v>67479.170043945298</c:v>
                </c:pt>
                <c:pt idx="7142">
                  <c:v>70088.652420043945</c:v>
                </c:pt>
                <c:pt idx="7143">
                  <c:v>70463.621658325195</c:v>
                </c:pt>
                <c:pt idx="7144">
                  <c:v>70463.621658325195</c:v>
                </c:pt>
                <c:pt idx="7145">
                  <c:v>69198.845657348633</c:v>
                </c:pt>
                <c:pt idx="7146">
                  <c:v>68731.543350219727</c:v>
                </c:pt>
                <c:pt idx="7147">
                  <c:v>58913.295516967773</c:v>
                </c:pt>
                <c:pt idx="7148">
                  <c:v>58913.295516967773</c:v>
                </c:pt>
                <c:pt idx="7149">
                  <c:v>58913.295455932617</c:v>
                </c:pt>
                <c:pt idx="7150">
                  <c:v>58916.389144897461</c:v>
                </c:pt>
                <c:pt idx="7151">
                  <c:v>68969.178268432617</c:v>
                </c:pt>
                <c:pt idx="7152">
                  <c:v>68969.178329467773</c:v>
                </c:pt>
                <c:pt idx="7153">
                  <c:v>70571.760330200195</c:v>
                </c:pt>
                <c:pt idx="7154">
                  <c:v>70571.760330200195</c:v>
                </c:pt>
                <c:pt idx="7155">
                  <c:v>70571.760330200195</c:v>
                </c:pt>
                <c:pt idx="7156">
                  <c:v>69880.635086059556</c:v>
                </c:pt>
                <c:pt idx="7157">
                  <c:v>70183.582839965806</c:v>
                </c:pt>
                <c:pt idx="7158">
                  <c:v>70181.659744262695</c:v>
                </c:pt>
                <c:pt idx="7159">
                  <c:v>70174.567337036118</c:v>
                </c:pt>
                <c:pt idx="7160">
                  <c:v>70176.490432739258</c:v>
                </c:pt>
                <c:pt idx="7161">
                  <c:v>70176.490432739258</c:v>
                </c:pt>
                <c:pt idx="7162">
                  <c:v>70176.758987426758</c:v>
                </c:pt>
                <c:pt idx="7163">
                  <c:v>69975.700592041016</c:v>
                </c:pt>
                <c:pt idx="7164">
                  <c:v>69975.700592041016</c:v>
                </c:pt>
                <c:pt idx="7165">
                  <c:v>69727.015045166016</c:v>
                </c:pt>
                <c:pt idx="7166">
                  <c:v>57793.570114135742</c:v>
                </c:pt>
                <c:pt idx="7167">
                  <c:v>57793.570175170898</c:v>
                </c:pt>
                <c:pt idx="7168">
                  <c:v>68527.575271606445</c:v>
                </c:pt>
                <c:pt idx="7169">
                  <c:v>68404.575271606445</c:v>
                </c:pt>
                <c:pt idx="7170">
                  <c:v>68404.575332641602</c:v>
                </c:pt>
                <c:pt idx="7171">
                  <c:v>68404.575271606445</c:v>
                </c:pt>
                <c:pt idx="7172">
                  <c:v>71128.791961669922</c:v>
                </c:pt>
                <c:pt idx="7173">
                  <c:v>70397.791961669922</c:v>
                </c:pt>
                <c:pt idx="7174">
                  <c:v>71536.878112792969</c:v>
                </c:pt>
                <c:pt idx="7175">
                  <c:v>70659.031921386719</c:v>
                </c:pt>
                <c:pt idx="7176">
                  <c:v>70656.131042480469</c:v>
                </c:pt>
                <c:pt idx="7177">
                  <c:v>71480.131042480469</c:v>
                </c:pt>
                <c:pt idx="7178">
                  <c:v>69721.196685791016</c:v>
                </c:pt>
                <c:pt idx="7179">
                  <c:v>69721.196685791016</c:v>
                </c:pt>
                <c:pt idx="7180">
                  <c:v>70518.897903442368</c:v>
                </c:pt>
                <c:pt idx="7181">
                  <c:v>70520.820877075195</c:v>
                </c:pt>
                <c:pt idx="7182">
                  <c:v>70520.820877075195</c:v>
                </c:pt>
                <c:pt idx="7183">
                  <c:v>70711.310012817368</c:v>
                </c:pt>
                <c:pt idx="7184">
                  <c:v>71002.458450317368</c:v>
                </c:pt>
                <c:pt idx="7185">
                  <c:v>71009.535354614258</c:v>
                </c:pt>
                <c:pt idx="7186">
                  <c:v>69777.151107788086</c:v>
                </c:pt>
                <c:pt idx="7187">
                  <c:v>69269.049819946289</c:v>
                </c:pt>
                <c:pt idx="7188">
                  <c:v>65881.222732543945</c:v>
                </c:pt>
                <c:pt idx="7189">
                  <c:v>65953.06721496582</c:v>
                </c:pt>
                <c:pt idx="7190">
                  <c:v>70815.869705200195</c:v>
                </c:pt>
                <c:pt idx="7191">
                  <c:v>70815.869705200195</c:v>
                </c:pt>
                <c:pt idx="7192">
                  <c:v>70815.869705200195</c:v>
                </c:pt>
                <c:pt idx="7193">
                  <c:v>70815.869705200195</c:v>
                </c:pt>
                <c:pt idx="7194">
                  <c:v>70692.869705200195</c:v>
                </c:pt>
                <c:pt idx="7195">
                  <c:v>70692.869705200195</c:v>
                </c:pt>
                <c:pt idx="7196">
                  <c:v>69800.202835083008</c:v>
                </c:pt>
                <c:pt idx="7197">
                  <c:v>65714.610733032227</c:v>
                </c:pt>
                <c:pt idx="7198">
                  <c:v>58634.108932495117</c:v>
                </c:pt>
                <c:pt idx="7199">
                  <c:v>62778.524032592773</c:v>
                </c:pt>
                <c:pt idx="7200">
                  <c:v>62778.523971557617</c:v>
                </c:pt>
                <c:pt idx="7201">
                  <c:v>68310.610870361314</c:v>
                </c:pt>
                <c:pt idx="7202">
                  <c:v>69706.169509887695</c:v>
                </c:pt>
                <c:pt idx="7203">
                  <c:v>69708.092483520508</c:v>
                </c:pt>
                <c:pt idx="7204">
                  <c:v>69707.204605102539</c:v>
                </c:pt>
                <c:pt idx="7205">
                  <c:v>70438.298004150391</c:v>
                </c:pt>
                <c:pt idx="7206">
                  <c:v>70484.220367431626</c:v>
                </c:pt>
                <c:pt idx="7207">
                  <c:v>65461.242782592773</c:v>
                </c:pt>
                <c:pt idx="7208">
                  <c:v>65232.24284362793</c:v>
                </c:pt>
                <c:pt idx="7209">
                  <c:v>69195.790023803711</c:v>
                </c:pt>
                <c:pt idx="7210">
                  <c:v>69195.790023803711</c:v>
                </c:pt>
                <c:pt idx="7211">
                  <c:v>69195.790023803711</c:v>
                </c:pt>
                <c:pt idx="7212">
                  <c:v>68952.790023803711</c:v>
                </c:pt>
                <c:pt idx="7213">
                  <c:v>68952.790023803711</c:v>
                </c:pt>
                <c:pt idx="7214">
                  <c:v>70476.390213012695</c:v>
                </c:pt>
                <c:pt idx="7215">
                  <c:v>70476.390213012695</c:v>
                </c:pt>
                <c:pt idx="7216">
                  <c:v>70037.839431762695</c:v>
                </c:pt>
                <c:pt idx="7217">
                  <c:v>68257.513504028306</c:v>
                </c:pt>
                <c:pt idx="7218">
                  <c:v>68358.586502075195</c:v>
                </c:pt>
                <c:pt idx="7219">
                  <c:v>66402.194900512695</c:v>
                </c:pt>
                <c:pt idx="7220">
                  <c:v>66411.194900512695</c:v>
                </c:pt>
                <c:pt idx="7221">
                  <c:v>66411.194900512695</c:v>
                </c:pt>
                <c:pt idx="7222">
                  <c:v>66306.194961547852</c:v>
                </c:pt>
                <c:pt idx="7223">
                  <c:v>55629.072189331055</c:v>
                </c:pt>
                <c:pt idx="7224">
                  <c:v>55629.072311401367</c:v>
                </c:pt>
                <c:pt idx="7225">
                  <c:v>56212.227096557617</c:v>
                </c:pt>
                <c:pt idx="7226">
                  <c:v>55911.780441284172</c:v>
                </c:pt>
                <c:pt idx="7227">
                  <c:v>58749.073715209961</c:v>
                </c:pt>
                <c:pt idx="7228">
                  <c:v>63097.19450378418</c:v>
                </c:pt>
                <c:pt idx="7229">
                  <c:v>64994.240036010742</c:v>
                </c:pt>
                <c:pt idx="7230">
                  <c:v>64990.393844604492</c:v>
                </c:pt>
                <c:pt idx="7231">
                  <c:v>68257.17448425293</c:v>
                </c:pt>
                <c:pt idx="7232">
                  <c:v>69757.348464965806</c:v>
                </c:pt>
                <c:pt idx="7233">
                  <c:v>71101.886245727525</c:v>
                </c:pt>
                <c:pt idx="7234">
                  <c:v>66291.248794555664</c:v>
                </c:pt>
                <c:pt idx="7235">
                  <c:v>67061.848403930664</c:v>
                </c:pt>
                <c:pt idx="7236">
                  <c:v>67582.848403930664</c:v>
                </c:pt>
                <c:pt idx="7237">
                  <c:v>66695.741714477525</c:v>
                </c:pt>
                <c:pt idx="7238">
                  <c:v>68078.665542602525</c:v>
                </c:pt>
                <c:pt idx="7239">
                  <c:v>68924.666519165025</c:v>
                </c:pt>
                <c:pt idx="7240">
                  <c:v>68697.288345336914</c:v>
                </c:pt>
                <c:pt idx="7241">
                  <c:v>68686.288833618164</c:v>
                </c:pt>
                <c:pt idx="7242">
                  <c:v>68246.288711547852</c:v>
                </c:pt>
                <c:pt idx="7243">
                  <c:v>68125.587295532212</c:v>
                </c:pt>
                <c:pt idx="7244">
                  <c:v>69202.613235473633</c:v>
                </c:pt>
                <c:pt idx="7245">
                  <c:v>69007.767532348633</c:v>
                </c:pt>
                <c:pt idx="7246">
                  <c:v>67909.819656372056</c:v>
                </c:pt>
                <c:pt idx="7247">
                  <c:v>69150.130035400376</c:v>
                </c:pt>
                <c:pt idx="7248">
                  <c:v>69150.130096435532</c:v>
                </c:pt>
                <c:pt idx="7249">
                  <c:v>69049.443542480469</c:v>
                </c:pt>
                <c:pt idx="7250">
                  <c:v>69049.443542480469</c:v>
                </c:pt>
                <c:pt idx="7251">
                  <c:v>68624.597351074219</c:v>
                </c:pt>
                <c:pt idx="7252">
                  <c:v>68624.597351074219</c:v>
                </c:pt>
                <c:pt idx="7253">
                  <c:v>70248.714904785156</c:v>
                </c:pt>
                <c:pt idx="7254">
                  <c:v>70619.714904785156</c:v>
                </c:pt>
                <c:pt idx="7255">
                  <c:v>69109.466339111314</c:v>
                </c:pt>
                <c:pt idx="7256">
                  <c:v>68690.466461181626</c:v>
                </c:pt>
                <c:pt idx="7257">
                  <c:v>69863.341995239258</c:v>
                </c:pt>
                <c:pt idx="7258">
                  <c:v>69821.926589965806</c:v>
                </c:pt>
                <c:pt idx="7259">
                  <c:v>70147.426589965806</c:v>
                </c:pt>
                <c:pt idx="7260">
                  <c:v>70226.503982543945</c:v>
                </c:pt>
                <c:pt idx="7261">
                  <c:v>66044.837020874023</c:v>
                </c:pt>
                <c:pt idx="7262">
                  <c:v>69865.993743896484</c:v>
                </c:pt>
                <c:pt idx="7263">
                  <c:v>69865.993743896484</c:v>
                </c:pt>
                <c:pt idx="7264">
                  <c:v>64009.69319152832</c:v>
                </c:pt>
                <c:pt idx="7265">
                  <c:v>64076.38362121582</c:v>
                </c:pt>
                <c:pt idx="7266">
                  <c:v>64143.07356262207</c:v>
                </c:pt>
                <c:pt idx="7267">
                  <c:v>65838.205612182617</c:v>
                </c:pt>
                <c:pt idx="7268">
                  <c:v>66599.768112182617</c:v>
                </c:pt>
                <c:pt idx="7269">
                  <c:v>66965.033004760742</c:v>
                </c:pt>
                <c:pt idx="7270">
                  <c:v>66961.186935424805</c:v>
                </c:pt>
                <c:pt idx="7271">
                  <c:v>67350.09733581543</c:v>
                </c:pt>
                <c:pt idx="7272">
                  <c:v>69536.628005981445</c:v>
                </c:pt>
                <c:pt idx="7273">
                  <c:v>69983.801834106445</c:v>
                </c:pt>
                <c:pt idx="7274">
                  <c:v>69983.801834106445</c:v>
                </c:pt>
                <c:pt idx="7275">
                  <c:v>70029.184280395508</c:v>
                </c:pt>
                <c:pt idx="7276">
                  <c:v>69933.120254516602</c:v>
                </c:pt>
                <c:pt idx="7277">
                  <c:v>68622.355056762695</c:v>
                </c:pt>
                <c:pt idx="7278">
                  <c:v>68622.355056762695</c:v>
                </c:pt>
                <c:pt idx="7279">
                  <c:v>68626.201126098618</c:v>
                </c:pt>
                <c:pt idx="7280">
                  <c:v>66956.572341918945</c:v>
                </c:pt>
                <c:pt idx="7281">
                  <c:v>66938.572341918945</c:v>
                </c:pt>
                <c:pt idx="7282">
                  <c:v>66936.649368286118</c:v>
                </c:pt>
                <c:pt idx="7283">
                  <c:v>67356.572586059556</c:v>
                </c:pt>
                <c:pt idx="7284">
                  <c:v>66849.880081176758</c:v>
                </c:pt>
                <c:pt idx="7285">
                  <c:v>57300.041427612305</c:v>
                </c:pt>
                <c:pt idx="7286">
                  <c:v>57300.041427612305</c:v>
                </c:pt>
                <c:pt idx="7287">
                  <c:v>57634.341354370117</c:v>
                </c:pt>
                <c:pt idx="7288">
                  <c:v>64547.662704467773</c:v>
                </c:pt>
                <c:pt idx="7289">
                  <c:v>64547.662643432617</c:v>
                </c:pt>
                <c:pt idx="7290">
                  <c:v>64305.660690307617</c:v>
                </c:pt>
                <c:pt idx="7291">
                  <c:v>64775.423385620117</c:v>
                </c:pt>
                <c:pt idx="7292">
                  <c:v>69654.394363403306</c:v>
                </c:pt>
                <c:pt idx="7293">
                  <c:v>70213.79557800293</c:v>
                </c:pt>
                <c:pt idx="7294">
                  <c:v>70188.71867370604</c:v>
                </c:pt>
                <c:pt idx="7295">
                  <c:v>69977.79557800293</c:v>
                </c:pt>
                <c:pt idx="7296">
                  <c:v>69629.64152526854</c:v>
                </c:pt>
                <c:pt idx="7297">
                  <c:v>68863.50773620604</c:v>
                </c:pt>
                <c:pt idx="7298">
                  <c:v>68894.92643737793</c:v>
                </c:pt>
                <c:pt idx="7299">
                  <c:v>68397.725708007798</c:v>
                </c:pt>
                <c:pt idx="7300">
                  <c:v>68501.048706054688</c:v>
                </c:pt>
                <c:pt idx="7301">
                  <c:v>68470.950317382798</c:v>
                </c:pt>
                <c:pt idx="7302">
                  <c:v>69926.576004028306</c:v>
                </c:pt>
                <c:pt idx="7303">
                  <c:v>70133.129959106445</c:v>
                </c:pt>
                <c:pt idx="7304">
                  <c:v>69434.546951293945</c:v>
                </c:pt>
                <c:pt idx="7305">
                  <c:v>55839.270797729492</c:v>
                </c:pt>
                <c:pt idx="7306">
                  <c:v>55839.270736694336</c:v>
                </c:pt>
                <c:pt idx="7307">
                  <c:v>66728.063308715806</c:v>
                </c:pt>
                <c:pt idx="7308">
                  <c:v>65899.062942504868</c:v>
                </c:pt>
                <c:pt idx="7309">
                  <c:v>64522.339187622056</c:v>
                </c:pt>
                <c:pt idx="7310">
                  <c:v>64819.139846801751</c:v>
                </c:pt>
                <c:pt idx="7311">
                  <c:v>65878.965164184556</c:v>
                </c:pt>
                <c:pt idx="7312">
                  <c:v>65695.961990356445</c:v>
                </c:pt>
                <c:pt idx="7313">
                  <c:v>66090.464187622056</c:v>
                </c:pt>
                <c:pt idx="7314">
                  <c:v>66971.943191528306</c:v>
                </c:pt>
                <c:pt idx="7315">
                  <c:v>67719.639869689927</c:v>
                </c:pt>
                <c:pt idx="7316">
                  <c:v>67723.640113830566</c:v>
                </c:pt>
                <c:pt idx="7317">
                  <c:v>67732.640113830566</c:v>
                </c:pt>
                <c:pt idx="7318">
                  <c:v>67732.640357971177</c:v>
                </c:pt>
                <c:pt idx="7319">
                  <c:v>67195.640357971177</c:v>
                </c:pt>
                <c:pt idx="7320">
                  <c:v>66938.412574768066</c:v>
                </c:pt>
                <c:pt idx="7321">
                  <c:v>59202.673141479492</c:v>
                </c:pt>
                <c:pt idx="7322">
                  <c:v>64892.39079284668</c:v>
                </c:pt>
                <c:pt idx="7323">
                  <c:v>64321.965744018555</c:v>
                </c:pt>
                <c:pt idx="7324">
                  <c:v>63384.254806518555</c:v>
                </c:pt>
                <c:pt idx="7325">
                  <c:v>63385.490158081055</c:v>
                </c:pt>
                <c:pt idx="7326">
                  <c:v>63835.467514038086</c:v>
                </c:pt>
                <c:pt idx="7327">
                  <c:v>63370.865951538086</c:v>
                </c:pt>
                <c:pt idx="7328">
                  <c:v>63374.71208190918</c:v>
                </c:pt>
                <c:pt idx="7329">
                  <c:v>64282.71208190918</c:v>
                </c:pt>
                <c:pt idx="7330">
                  <c:v>64282.71208190918</c:v>
                </c:pt>
                <c:pt idx="7331">
                  <c:v>64278.865951538086</c:v>
                </c:pt>
                <c:pt idx="7332">
                  <c:v>64278.865951538086</c:v>
                </c:pt>
                <c:pt idx="7333">
                  <c:v>64930.303451538086</c:v>
                </c:pt>
                <c:pt idx="7334">
                  <c:v>64653.184066772461</c:v>
                </c:pt>
                <c:pt idx="7335">
                  <c:v>67844.39030456543</c:v>
                </c:pt>
                <c:pt idx="7336">
                  <c:v>68798.826400756836</c:v>
                </c:pt>
                <c:pt idx="7337">
                  <c:v>64501.708023071275</c:v>
                </c:pt>
                <c:pt idx="7338">
                  <c:v>64497.861831665025</c:v>
                </c:pt>
                <c:pt idx="7339">
                  <c:v>63753.061050415025</c:v>
                </c:pt>
                <c:pt idx="7340">
                  <c:v>63753.061050415025</c:v>
                </c:pt>
                <c:pt idx="7341">
                  <c:v>66266.862121582017</c:v>
                </c:pt>
                <c:pt idx="7342">
                  <c:v>66590.662658691406</c:v>
                </c:pt>
                <c:pt idx="7343">
                  <c:v>66219.663391113267</c:v>
                </c:pt>
                <c:pt idx="7344">
                  <c:v>66120.062927246079</c:v>
                </c:pt>
                <c:pt idx="7345">
                  <c:v>65895.594543457017</c:v>
                </c:pt>
                <c:pt idx="7346">
                  <c:v>65951.594665527329</c:v>
                </c:pt>
                <c:pt idx="7347">
                  <c:v>66098.261291503906</c:v>
                </c:pt>
                <c:pt idx="7348">
                  <c:v>66017.793823242188</c:v>
                </c:pt>
                <c:pt idx="7349">
                  <c:v>66017.793823242188</c:v>
                </c:pt>
                <c:pt idx="7350">
                  <c:v>66017.793762207031</c:v>
                </c:pt>
                <c:pt idx="7351">
                  <c:v>66534.982238769531</c:v>
                </c:pt>
                <c:pt idx="7352">
                  <c:v>71231.984939575195</c:v>
                </c:pt>
                <c:pt idx="7353">
                  <c:v>71231.984939575195</c:v>
                </c:pt>
                <c:pt idx="7354">
                  <c:v>69946.183181762695</c:v>
                </c:pt>
                <c:pt idx="7355">
                  <c:v>70337.983963012695</c:v>
                </c:pt>
                <c:pt idx="7356">
                  <c:v>70337.983963012695</c:v>
                </c:pt>
                <c:pt idx="7357">
                  <c:v>69550.723770141602</c:v>
                </c:pt>
                <c:pt idx="7358">
                  <c:v>69778.292984008789</c:v>
                </c:pt>
                <c:pt idx="7359">
                  <c:v>69473.689285278306</c:v>
                </c:pt>
                <c:pt idx="7360">
                  <c:v>68736.897537231445</c:v>
                </c:pt>
                <c:pt idx="7361">
                  <c:v>68745.897781372056</c:v>
                </c:pt>
                <c:pt idx="7362">
                  <c:v>68732.478347778306</c:v>
                </c:pt>
                <c:pt idx="7363">
                  <c:v>70058.055984497056</c:v>
                </c:pt>
                <c:pt idx="7364">
                  <c:v>69234.11360168457</c:v>
                </c:pt>
                <c:pt idx="7365">
                  <c:v>68863.11360168457</c:v>
                </c:pt>
                <c:pt idx="7366">
                  <c:v>64319.778854370117</c:v>
                </c:pt>
                <c:pt idx="7367">
                  <c:v>69650.85725402832</c:v>
                </c:pt>
                <c:pt idx="7368">
                  <c:v>69583.069168090806</c:v>
                </c:pt>
                <c:pt idx="7369">
                  <c:v>69463.915359497056</c:v>
                </c:pt>
                <c:pt idx="7370">
                  <c:v>69467.009109497056</c:v>
                </c:pt>
                <c:pt idx="7371">
                  <c:v>68700.470535278306</c:v>
                </c:pt>
                <c:pt idx="7372">
                  <c:v>68908.470901489258</c:v>
                </c:pt>
                <c:pt idx="7373">
                  <c:v>68751.316970825195</c:v>
                </c:pt>
                <c:pt idx="7374">
                  <c:v>70800.982009887695</c:v>
                </c:pt>
                <c:pt idx="7375">
                  <c:v>66092.041336059556</c:v>
                </c:pt>
                <c:pt idx="7376">
                  <c:v>65705.195022583008</c:v>
                </c:pt>
                <c:pt idx="7377">
                  <c:v>65703.271926879868</c:v>
                </c:pt>
                <c:pt idx="7378">
                  <c:v>66144.195632934556</c:v>
                </c:pt>
                <c:pt idx="7379">
                  <c:v>66724.581130981445</c:v>
                </c:pt>
                <c:pt idx="7380">
                  <c:v>66395.071884155273</c:v>
                </c:pt>
                <c:pt idx="7381">
                  <c:v>69895.578445434556</c:v>
                </c:pt>
                <c:pt idx="7382">
                  <c:v>69661.408279418945</c:v>
                </c:pt>
                <c:pt idx="7383">
                  <c:v>69781.835525512695</c:v>
                </c:pt>
                <c:pt idx="7384">
                  <c:v>69803.605697631836</c:v>
                </c:pt>
                <c:pt idx="7385">
                  <c:v>69803.605697631836</c:v>
                </c:pt>
                <c:pt idx="7386">
                  <c:v>70776.504470825195</c:v>
                </c:pt>
                <c:pt idx="7387">
                  <c:v>65481.120590209961</c:v>
                </c:pt>
                <c:pt idx="7388">
                  <c:v>65481.120651245117</c:v>
                </c:pt>
                <c:pt idx="7389">
                  <c:v>65481.120651245117</c:v>
                </c:pt>
                <c:pt idx="7390">
                  <c:v>64125.143173217773</c:v>
                </c:pt>
                <c:pt idx="7391">
                  <c:v>64125.143051147461</c:v>
                </c:pt>
                <c:pt idx="7392">
                  <c:v>64248.143112182617</c:v>
                </c:pt>
                <c:pt idx="7393">
                  <c:v>66094.99137878418</c:v>
                </c:pt>
                <c:pt idx="7394">
                  <c:v>66247.793769836426</c:v>
                </c:pt>
                <c:pt idx="7395">
                  <c:v>66098.393867492676</c:v>
                </c:pt>
                <c:pt idx="7396">
                  <c:v>66388.133117675781</c:v>
                </c:pt>
                <c:pt idx="7397">
                  <c:v>69702.005111694336</c:v>
                </c:pt>
                <c:pt idx="7398">
                  <c:v>57825.14421081543</c:v>
                </c:pt>
                <c:pt idx="7399">
                  <c:v>57825.55632019043</c:v>
                </c:pt>
                <c:pt idx="7400">
                  <c:v>57567.556564331055</c:v>
                </c:pt>
                <c:pt idx="7401">
                  <c:v>57416.956466674805</c:v>
                </c:pt>
                <c:pt idx="7402">
                  <c:v>57336.55632019043</c:v>
                </c:pt>
                <c:pt idx="7403">
                  <c:v>57727.14225769043</c:v>
                </c:pt>
                <c:pt idx="7404">
                  <c:v>60949.265487670898</c:v>
                </c:pt>
                <c:pt idx="7405">
                  <c:v>60949.265487670898</c:v>
                </c:pt>
                <c:pt idx="7406">
                  <c:v>60949.265487670898</c:v>
                </c:pt>
                <c:pt idx="7407">
                  <c:v>69230.752487182617</c:v>
                </c:pt>
                <c:pt idx="7408">
                  <c:v>69671.373580932617</c:v>
                </c:pt>
                <c:pt idx="7409">
                  <c:v>69671.373580932617</c:v>
                </c:pt>
                <c:pt idx="7410">
                  <c:v>69728.999618530273</c:v>
                </c:pt>
                <c:pt idx="7411">
                  <c:v>69723.230270385742</c:v>
                </c:pt>
                <c:pt idx="7412">
                  <c:v>71579.035247802734</c:v>
                </c:pt>
                <c:pt idx="7413">
                  <c:v>64649.425338745117</c:v>
                </c:pt>
                <c:pt idx="7414">
                  <c:v>64648.393112182617</c:v>
                </c:pt>
                <c:pt idx="7415">
                  <c:v>64256.592330932617</c:v>
                </c:pt>
                <c:pt idx="7416">
                  <c:v>64611.843307495117</c:v>
                </c:pt>
                <c:pt idx="7417">
                  <c:v>67015.084518432617</c:v>
                </c:pt>
                <c:pt idx="7418">
                  <c:v>67246.508651733398</c:v>
                </c:pt>
                <c:pt idx="7419">
                  <c:v>67243.306625366211</c:v>
                </c:pt>
                <c:pt idx="7420">
                  <c:v>67191.38346862793</c:v>
                </c:pt>
                <c:pt idx="7421">
                  <c:v>69267.500991821289</c:v>
                </c:pt>
                <c:pt idx="7422">
                  <c:v>69268.391189575195</c:v>
                </c:pt>
                <c:pt idx="7423">
                  <c:v>69268.391189575195</c:v>
                </c:pt>
                <c:pt idx="7424">
                  <c:v>67966.879104614258</c:v>
                </c:pt>
                <c:pt idx="7425">
                  <c:v>68111.277542114258</c:v>
                </c:pt>
                <c:pt idx="7426">
                  <c:v>68057.431350708008</c:v>
                </c:pt>
                <c:pt idx="7427">
                  <c:v>69154.287734985337</c:v>
                </c:pt>
                <c:pt idx="7428">
                  <c:v>69156.210830688477</c:v>
                </c:pt>
                <c:pt idx="7429">
                  <c:v>69158.133865356445</c:v>
                </c:pt>
                <c:pt idx="7430">
                  <c:v>68868.683059692368</c:v>
                </c:pt>
                <c:pt idx="7431">
                  <c:v>68335.529251098618</c:v>
                </c:pt>
                <c:pt idx="7432">
                  <c:v>68339.375320434556</c:v>
                </c:pt>
                <c:pt idx="7433">
                  <c:v>68579.798416137695</c:v>
                </c:pt>
                <c:pt idx="7434">
                  <c:v>68581.72151184082</c:v>
                </c:pt>
                <c:pt idx="7435">
                  <c:v>68573.719985961914</c:v>
                </c:pt>
                <c:pt idx="7436">
                  <c:v>68575.643081665025</c:v>
                </c:pt>
                <c:pt idx="7437">
                  <c:v>68575.643081665025</c:v>
                </c:pt>
                <c:pt idx="7438">
                  <c:v>68319.641128540025</c:v>
                </c:pt>
                <c:pt idx="7439">
                  <c:v>68352.272171020508</c:v>
                </c:pt>
                <c:pt idx="7440">
                  <c:v>68582.354446411133</c:v>
                </c:pt>
                <c:pt idx="7441">
                  <c:v>69964.662307739258</c:v>
                </c:pt>
                <c:pt idx="7442">
                  <c:v>70550.539260864258</c:v>
                </c:pt>
                <c:pt idx="7443">
                  <c:v>70550.539260864258</c:v>
                </c:pt>
                <c:pt idx="7444">
                  <c:v>70941.097732543945</c:v>
                </c:pt>
                <c:pt idx="7445">
                  <c:v>70570.097854614258</c:v>
                </c:pt>
                <c:pt idx="7446">
                  <c:v>70164.397293090806</c:v>
                </c:pt>
                <c:pt idx="7447">
                  <c:v>69840.539871215806</c:v>
                </c:pt>
                <c:pt idx="7448">
                  <c:v>65703.188064575195</c:v>
                </c:pt>
                <c:pt idx="7449">
                  <c:v>65703.188064575195</c:v>
                </c:pt>
                <c:pt idx="7450">
                  <c:v>68092.224197387695</c:v>
                </c:pt>
                <c:pt idx="7451">
                  <c:v>68092.224197387695</c:v>
                </c:pt>
                <c:pt idx="7452">
                  <c:v>68092.224197387695</c:v>
                </c:pt>
                <c:pt idx="7453">
                  <c:v>63433.254531860344</c:v>
                </c:pt>
                <c:pt idx="7454">
                  <c:v>59181.081588745117</c:v>
                </c:pt>
                <c:pt idx="7455">
                  <c:v>59181.081649780273</c:v>
                </c:pt>
                <c:pt idx="7456">
                  <c:v>67439.732536315918</c:v>
                </c:pt>
                <c:pt idx="7457">
                  <c:v>57070.277755737305</c:v>
                </c:pt>
                <c:pt idx="7458">
                  <c:v>66160.794418334961</c:v>
                </c:pt>
                <c:pt idx="7459">
                  <c:v>66160.794418334961</c:v>
                </c:pt>
                <c:pt idx="7460">
                  <c:v>66160.794418334961</c:v>
                </c:pt>
                <c:pt idx="7461">
                  <c:v>64254.335922241211</c:v>
                </c:pt>
                <c:pt idx="7462">
                  <c:v>64246.335922241211</c:v>
                </c:pt>
                <c:pt idx="7463">
                  <c:v>64243.589889526367</c:v>
                </c:pt>
                <c:pt idx="7464">
                  <c:v>64791.464889526367</c:v>
                </c:pt>
                <c:pt idx="7465">
                  <c:v>63502.371627807617</c:v>
                </c:pt>
                <c:pt idx="7466">
                  <c:v>63131.371627807617</c:v>
                </c:pt>
                <c:pt idx="7467">
                  <c:v>64301.158248901367</c:v>
                </c:pt>
                <c:pt idx="7468">
                  <c:v>65669.366744995117</c:v>
                </c:pt>
                <c:pt idx="7469">
                  <c:v>65669.635787963867</c:v>
                </c:pt>
                <c:pt idx="7470">
                  <c:v>66316.11693572998</c:v>
                </c:pt>
                <c:pt idx="7471">
                  <c:v>66268.193901062012</c:v>
                </c:pt>
                <c:pt idx="7472">
                  <c:v>65835.523788452148</c:v>
                </c:pt>
                <c:pt idx="7473">
                  <c:v>65841.10075378418</c:v>
                </c:pt>
                <c:pt idx="7474">
                  <c:v>65848.60075378418</c:v>
                </c:pt>
                <c:pt idx="7475">
                  <c:v>65740.964157104492</c:v>
                </c:pt>
                <c:pt idx="7476">
                  <c:v>66220.541488647461</c:v>
                </c:pt>
                <c:pt idx="7477">
                  <c:v>66220.541610717773</c:v>
                </c:pt>
                <c:pt idx="7478">
                  <c:v>66223.048934936523</c:v>
                </c:pt>
                <c:pt idx="7479">
                  <c:v>66380.048812866211</c:v>
                </c:pt>
                <c:pt idx="7480">
                  <c:v>66356.052597045898</c:v>
                </c:pt>
                <c:pt idx="7481">
                  <c:v>66495.206405639648</c:v>
                </c:pt>
                <c:pt idx="7482">
                  <c:v>66017.129013061523</c:v>
                </c:pt>
                <c:pt idx="7483">
                  <c:v>66378.705917358398</c:v>
                </c:pt>
                <c:pt idx="7484">
                  <c:v>66113.278915405273</c:v>
                </c:pt>
                <c:pt idx="7485">
                  <c:v>67410.249801635742</c:v>
                </c:pt>
                <c:pt idx="7486">
                  <c:v>69431.30876159668</c:v>
                </c:pt>
                <c:pt idx="7487">
                  <c:v>69324.717910766602</c:v>
                </c:pt>
                <c:pt idx="7488">
                  <c:v>68891.437210083008</c:v>
                </c:pt>
                <c:pt idx="7489">
                  <c:v>68895.283340454102</c:v>
                </c:pt>
                <c:pt idx="7490">
                  <c:v>68846.283279418945</c:v>
                </c:pt>
                <c:pt idx="7491">
                  <c:v>68568.952468872056</c:v>
                </c:pt>
                <c:pt idx="7492">
                  <c:v>68572.129104614258</c:v>
                </c:pt>
                <c:pt idx="7493">
                  <c:v>68584.975418090806</c:v>
                </c:pt>
                <c:pt idx="7494">
                  <c:v>70769.104568481445</c:v>
                </c:pt>
                <c:pt idx="7495">
                  <c:v>65872.992996215806</c:v>
                </c:pt>
                <c:pt idx="7496">
                  <c:v>65863.339675903306</c:v>
                </c:pt>
                <c:pt idx="7497">
                  <c:v>66597.737625122056</c:v>
                </c:pt>
                <c:pt idx="7498">
                  <c:v>66437.357986450195</c:v>
                </c:pt>
                <c:pt idx="7499">
                  <c:v>67128.745437622056</c:v>
                </c:pt>
                <c:pt idx="7500">
                  <c:v>64160.663925170898</c:v>
                </c:pt>
                <c:pt idx="7501">
                  <c:v>64108.740829467773</c:v>
                </c:pt>
                <c:pt idx="7502">
                  <c:v>71480.808181762695</c:v>
                </c:pt>
                <c:pt idx="7503">
                  <c:v>70814.530349731445</c:v>
                </c:pt>
                <c:pt idx="7504">
                  <c:v>70816.453445434556</c:v>
                </c:pt>
                <c:pt idx="7505">
                  <c:v>70189.298416137695</c:v>
                </c:pt>
                <c:pt idx="7506">
                  <c:v>70189.298416137695</c:v>
                </c:pt>
                <c:pt idx="7507">
                  <c:v>70239.144363403306</c:v>
                </c:pt>
                <c:pt idx="7508">
                  <c:v>70798.454666137695</c:v>
                </c:pt>
                <c:pt idx="7509">
                  <c:v>69746.395584106445</c:v>
                </c:pt>
                <c:pt idx="7510">
                  <c:v>69565.318679809556</c:v>
                </c:pt>
                <c:pt idx="7511">
                  <c:v>69604.494949340806</c:v>
                </c:pt>
                <c:pt idx="7512">
                  <c:v>68874.272781372056</c:v>
                </c:pt>
                <c:pt idx="7513">
                  <c:v>68871.564529418945</c:v>
                </c:pt>
                <c:pt idx="7514">
                  <c:v>68865.795486450195</c:v>
                </c:pt>
                <c:pt idx="7515">
                  <c:v>69411.473464965806</c:v>
                </c:pt>
                <c:pt idx="7516">
                  <c:v>69374.704910278306</c:v>
                </c:pt>
                <c:pt idx="7517">
                  <c:v>70207.629226684556</c:v>
                </c:pt>
                <c:pt idx="7518">
                  <c:v>70146.072830200195</c:v>
                </c:pt>
                <c:pt idx="7519">
                  <c:v>70146.072830200195</c:v>
                </c:pt>
                <c:pt idx="7520">
                  <c:v>69793.670486450195</c:v>
                </c:pt>
                <c:pt idx="7521">
                  <c:v>70880.878494262695</c:v>
                </c:pt>
                <c:pt idx="7522">
                  <c:v>68750.06779479979</c:v>
                </c:pt>
                <c:pt idx="7523">
                  <c:v>69201.445755004868</c:v>
                </c:pt>
                <c:pt idx="7524">
                  <c:v>69205.291824340806</c:v>
                </c:pt>
                <c:pt idx="7525">
                  <c:v>69207.214920043945</c:v>
                </c:pt>
                <c:pt idx="7526">
                  <c:v>69211.061111450195</c:v>
                </c:pt>
                <c:pt idx="7527">
                  <c:v>69211.061111450195</c:v>
                </c:pt>
                <c:pt idx="7528">
                  <c:v>70064.139480590806</c:v>
                </c:pt>
                <c:pt idx="7529">
                  <c:v>70066.062576293945</c:v>
                </c:pt>
                <c:pt idx="7530">
                  <c:v>70071.831741333008</c:v>
                </c:pt>
                <c:pt idx="7531">
                  <c:v>69905.601150512695</c:v>
                </c:pt>
                <c:pt idx="7532">
                  <c:v>67850.856033325195</c:v>
                </c:pt>
                <c:pt idx="7533">
                  <c:v>69474.520950317383</c:v>
                </c:pt>
                <c:pt idx="7534">
                  <c:v>59540.918319702148</c:v>
                </c:pt>
                <c:pt idx="7535">
                  <c:v>59540.918319702148</c:v>
                </c:pt>
                <c:pt idx="7536">
                  <c:v>59540.918258666992</c:v>
                </c:pt>
                <c:pt idx="7537">
                  <c:v>59540.918258666992</c:v>
                </c:pt>
                <c:pt idx="7538">
                  <c:v>59541.989608764648</c:v>
                </c:pt>
                <c:pt idx="7539">
                  <c:v>59541.989608764648</c:v>
                </c:pt>
                <c:pt idx="7540">
                  <c:v>59508.390121459961</c:v>
                </c:pt>
                <c:pt idx="7541">
                  <c:v>59508.390243530273</c:v>
                </c:pt>
                <c:pt idx="7542">
                  <c:v>62771.670394897461</c:v>
                </c:pt>
                <c:pt idx="7543">
                  <c:v>63056.897872924805</c:v>
                </c:pt>
                <c:pt idx="7544">
                  <c:v>63054.97477722168</c:v>
                </c:pt>
                <c:pt idx="7545">
                  <c:v>68700.344863891602</c:v>
                </c:pt>
                <c:pt idx="7546">
                  <c:v>69875.151458740234</c:v>
                </c:pt>
                <c:pt idx="7547">
                  <c:v>69194.440750122056</c:v>
                </c:pt>
                <c:pt idx="7548">
                  <c:v>69549.363845825195</c:v>
                </c:pt>
                <c:pt idx="7549">
                  <c:v>69549.363845825195</c:v>
                </c:pt>
                <c:pt idx="7550">
                  <c:v>69154.693435668945</c:v>
                </c:pt>
                <c:pt idx="7551">
                  <c:v>68458.770462036118</c:v>
                </c:pt>
                <c:pt idx="7552">
                  <c:v>68234.693252563477</c:v>
                </c:pt>
                <c:pt idx="7553">
                  <c:v>67921.999038696289</c:v>
                </c:pt>
                <c:pt idx="7554">
                  <c:v>58232.989547729492</c:v>
                </c:pt>
                <c:pt idx="7555">
                  <c:v>58095.989608764648</c:v>
                </c:pt>
                <c:pt idx="7556">
                  <c:v>64329.663558959961</c:v>
                </c:pt>
                <c:pt idx="7557">
                  <c:v>64329.663681030273</c:v>
                </c:pt>
                <c:pt idx="7558">
                  <c:v>64329.663558959961</c:v>
                </c:pt>
                <c:pt idx="7559">
                  <c:v>65945.697738647461</c:v>
                </c:pt>
                <c:pt idx="7560">
                  <c:v>68945.096755981445</c:v>
                </c:pt>
                <c:pt idx="7561">
                  <c:v>68945.096755981445</c:v>
                </c:pt>
                <c:pt idx="7562">
                  <c:v>69789.088455200195</c:v>
                </c:pt>
                <c:pt idx="7563">
                  <c:v>67020.368087768555</c:v>
                </c:pt>
                <c:pt idx="7564">
                  <c:v>66797.47770690918</c:v>
                </c:pt>
                <c:pt idx="7565">
                  <c:v>66428.669296264648</c:v>
                </c:pt>
                <c:pt idx="7566">
                  <c:v>66574.669357299805</c:v>
                </c:pt>
                <c:pt idx="7567">
                  <c:v>66300.592514038086</c:v>
                </c:pt>
                <c:pt idx="7568">
                  <c:v>66302.515609741211</c:v>
                </c:pt>
                <c:pt idx="7569">
                  <c:v>66304.026596069336</c:v>
                </c:pt>
                <c:pt idx="7570">
                  <c:v>66370.474838256836</c:v>
                </c:pt>
                <c:pt idx="7571">
                  <c:v>66374.32096862793</c:v>
                </c:pt>
                <c:pt idx="7572">
                  <c:v>66632.321029663086</c:v>
                </c:pt>
                <c:pt idx="7573">
                  <c:v>66630.397933959961</c:v>
                </c:pt>
                <c:pt idx="7574">
                  <c:v>66634.244125366211</c:v>
                </c:pt>
                <c:pt idx="7575">
                  <c:v>66578.270248413086</c:v>
                </c:pt>
                <c:pt idx="7576">
                  <c:v>66410.577743530273</c:v>
                </c:pt>
                <c:pt idx="7577">
                  <c:v>69127.276809692368</c:v>
                </c:pt>
                <c:pt idx="7578">
                  <c:v>69129.199905395508</c:v>
                </c:pt>
                <c:pt idx="7579">
                  <c:v>69341.99983215332</c:v>
                </c:pt>
                <c:pt idx="7580">
                  <c:v>69487.999954223633</c:v>
                </c:pt>
                <c:pt idx="7581">
                  <c:v>69637.500076293945</c:v>
                </c:pt>
                <c:pt idx="7582">
                  <c:v>69211.422927856445</c:v>
                </c:pt>
                <c:pt idx="7583">
                  <c:v>69355.42317199707</c:v>
                </c:pt>
                <c:pt idx="7584">
                  <c:v>69359.269119262695</c:v>
                </c:pt>
                <c:pt idx="7585">
                  <c:v>69359.269119262695</c:v>
                </c:pt>
                <c:pt idx="7586">
                  <c:v>68334.19123840332</c:v>
                </c:pt>
                <c:pt idx="7587">
                  <c:v>68334.19123840332</c:v>
                </c:pt>
                <c:pt idx="7588">
                  <c:v>68133.590972900391</c:v>
                </c:pt>
                <c:pt idx="7589">
                  <c:v>68563.714019775391</c:v>
                </c:pt>
                <c:pt idx="7590">
                  <c:v>68321.714019775391</c:v>
                </c:pt>
                <c:pt idx="7591">
                  <c:v>63802.110137939446</c:v>
                </c:pt>
                <c:pt idx="7592">
                  <c:v>69877.768020629868</c:v>
                </c:pt>
                <c:pt idx="7593">
                  <c:v>69542.072830200195</c:v>
                </c:pt>
                <c:pt idx="7594">
                  <c:v>70089.672927856445</c:v>
                </c:pt>
                <c:pt idx="7595">
                  <c:v>70089.672927856445</c:v>
                </c:pt>
                <c:pt idx="7596">
                  <c:v>69860.227615356445</c:v>
                </c:pt>
                <c:pt idx="7597">
                  <c:v>69038.61076354979</c:v>
                </c:pt>
                <c:pt idx="7598">
                  <c:v>69629.198684692368</c:v>
                </c:pt>
                <c:pt idx="7599">
                  <c:v>69631.121658325195</c:v>
                </c:pt>
                <c:pt idx="7600">
                  <c:v>70293.969802856445</c:v>
                </c:pt>
                <c:pt idx="7601">
                  <c:v>69424.967750549316</c:v>
                </c:pt>
                <c:pt idx="7602">
                  <c:v>69423.044654846177</c:v>
                </c:pt>
                <c:pt idx="7603">
                  <c:v>69424.967750549316</c:v>
                </c:pt>
                <c:pt idx="7604">
                  <c:v>69430.737037658677</c:v>
                </c:pt>
                <c:pt idx="7605">
                  <c:v>68088.504127502427</c:v>
                </c:pt>
                <c:pt idx="7606">
                  <c:v>67721.735084533677</c:v>
                </c:pt>
                <c:pt idx="7607">
                  <c:v>70348.180877685547</c:v>
                </c:pt>
                <c:pt idx="7608">
                  <c:v>70298.65803527832</c:v>
                </c:pt>
                <c:pt idx="7609">
                  <c:v>69463.426467895508</c:v>
                </c:pt>
                <c:pt idx="7610">
                  <c:v>68974.942581176758</c:v>
                </c:pt>
                <c:pt idx="7611">
                  <c:v>67968.535781860352</c:v>
                </c:pt>
                <c:pt idx="7612">
                  <c:v>67805.136123657227</c:v>
                </c:pt>
                <c:pt idx="7613">
                  <c:v>68743.658279418945</c:v>
                </c:pt>
                <c:pt idx="7614">
                  <c:v>68750.87727355957</c:v>
                </c:pt>
                <c:pt idx="7615">
                  <c:v>69205.43391418457</c:v>
                </c:pt>
                <c:pt idx="7616">
                  <c:v>69207.348220825195</c:v>
                </c:pt>
                <c:pt idx="7617">
                  <c:v>68348.50080871582</c:v>
                </c:pt>
                <c:pt idx="7618">
                  <c:v>67482.424392700195</c:v>
                </c:pt>
                <c:pt idx="7619">
                  <c:v>67328.947830200195</c:v>
                </c:pt>
                <c:pt idx="7620">
                  <c:v>67328.948318481445</c:v>
                </c:pt>
                <c:pt idx="7621">
                  <c:v>66491.024002075195</c:v>
                </c:pt>
                <c:pt idx="7622">
                  <c:v>68022.374526977539</c:v>
                </c:pt>
                <c:pt idx="7623">
                  <c:v>68491.542327880845</c:v>
                </c:pt>
                <c:pt idx="7624">
                  <c:v>68440.422454833984</c:v>
                </c:pt>
                <c:pt idx="7625">
                  <c:v>68440.422454833984</c:v>
                </c:pt>
                <c:pt idx="7626">
                  <c:v>66487.283676147461</c:v>
                </c:pt>
                <c:pt idx="7627">
                  <c:v>66492.705612182617</c:v>
                </c:pt>
                <c:pt idx="7628">
                  <c:v>66328.594284057617</c:v>
                </c:pt>
                <c:pt idx="7629">
                  <c:v>66328.594284057617</c:v>
                </c:pt>
                <c:pt idx="7630">
                  <c:v>66328.594284057617</c:v>
                </c:pt>
                <c:pt idx="7631">
                  <c:v>67189.365463256836</c:v>
                </c:pt>
                <c:pt idx="7632">
                  <c:v>67185.519454956055</c:v>
                </c:pt>
                <c:pt idx="7633">
                  <c:v>67133.596298217773</c:v>
                </c:pt>
                <c:pt idx="7634">
                  <c:v>70450.919021606445</c:v>
                </c:pt>
                <c:pt idx="7635">
                  <c:v>70826.520156860337</c:v>
                </c:pt>
                <c:pt idx="7636">
                  <c:v>70694.560195922852</c:v>
                </c:pt>
                <c:pt idx="7637">
                  <c:v>65290.310470581055</c:v>
                </c:pt>
                <c:pt idx="7638">
                  <c:v>65292.23356628418</c:v>
                </c:pt>
                <c:pt idx="7639">
                  <c:v>65294.156539916992</c:v>
                </c:pt>
                <c:pt idx="7640">
                  <c:v>65294.156723022461</c:v>
                </c:pt>
                <c:pt idx="7641">
                  <c:v>65296.737838745117</c:v>
                </c:pt>
                <c:pt idx="7642">
                  <c:v>65298.660934448242</c:v>
                </c:pt>
                <c:pt idx="7643">
                  <c:v>65300.584091186523</c:v>
                </c:pt>
                <c:pt idx="7644">
                  <c:v>65365.585006713867</c:v>
                </c:pt>
                <c:pt idx="7645">
                  <c:v>65369.431137084961</c:v>
                </c:pt>
                <c:pt idx="7646">
                  <c:v>66297.153854370117</c:v>
                </c:pt>
                <c:pt idx="7647">
                  <c:v>66301.000106811523</c:v>
                </c:pt>
                <c:pt idx="7648">
                  <c:v>66177.723983764648</c:v>
                </c:pt>
                <c:pt idx="7649">
                  <c:v>66181.570053100586</c:v>
                </c:pt>
                <c:pt idx="7650">
                  <c:v>66179.646957397461</c:v>
                </c:pt>
                <c:pt idx="7651">
                  <c:v>65351.953720092773</c:v>
                </c:pt>
                <c:pt idx="7652">
                  <c:v>66604.239944458008</c:v>
                </c:pt>
                <c:pt idx="7653">
                  <c:v>66094.583572387695</c:v>
                </c:pt>
                <c:pt idx="7654">
                  <c:v>66749.583572387695</c:v>
                </c:pt>
                <c:pt idx="7655">
                  <c:v>67562.485855102525</c:v>
                </c:pt>
                <c:pt idx="7656">
                  <c:v>66465.817565917969</c:v>
                </c:pt>
                <c:pt idx="7657">
                  <c:v>66415.817443847656</c:v>
                </c:pt>
                <c:pt idx="7658">
                  <c:v>66415.817443847656</c:v>
                </c:pt>
                <c:pt idx="7659">
                  <c:v>66415.817443847656</c:v>
                </c:pt>
                <c:pt idx="7660">
                  <c:v>67445.424133300781</c:v>
                </c:pt>
                <c:pt idx="7661">
                  <c:v>67454.424133300781</c:v>
                </c:pt>
                <c:pt idx="7662">
                  <c:v>67445.424133300781</c:v>
                </c:pt>
                <c:pt idx="7663">
                  <c:v>67189.594421386719</c:v>
                </c:pt>
                <c:pt idx="7664">
                  <c:v>67581.395202636719</c:v>
                </c:pt>
                <c:pt idx="7665">
                  <c:v>67581.395202636719</c:v>
                </c:pt>
                <c:pt idx="7666">
                  <c:v>67005.811218261719</c:v>
                </c:pt>
                <c:pt idx="7667">
                  <c:v>70595.368484497056</c:v>
                </c:pt>
                <c:pt idx="7668">
                  <c:v>70320.960525512695</c:v>
                </c:pt>
                <c:pt idx="7669">
                  <c:v>70016.900955200195</c:v>
                </c:pt>
                <c:pt idx="7670">
                  <c:v>69462.900955200195</c:v>
                </c:pt>
                <c:pt idx="7671">
                  <c:v>69460.977859497056</c:v>
                </c:pt>
                <c:pt idx="7672">
                  <c:v>70123.368484497056</c:v>
                </c:pt>
                <c:pt idx="7673">
                  <c:v>70390.445510864258</c:v>
                </c:pt>
                <c:pt idx="7674">
                  <c:v>70668.445510864258</c:v>
                </c:pt>
                <c:pt idx="7675">
                  <c:v>70814.445632934556</c:v>
                </c:pt>
                <c:pt idx="7676">
                  <c:v>70812.522537231445</c:v>
                </c:pt>
                <c:pt idx="7677">
                  <c:v>71360.322525024414</c:v>
                </c:pt>
                <c:pt idx="7678">
                  <c:v>70670.195083618164</c:v>
                </c:pt>
                <c:pt idx="7679">
                  <c:v>70672.118179321275</c:v>
                </c:pt>
                <c:pt idx="7680">
                  <c:v>70301.118179321275</c:v>
                </c:pt>
                <c:pt idx="7681">
                  <c:v>71443.746658325195</c:v>
                </c:pt>
                <c:pt idx="7682">
                  <c:v>69020.272781372056</c:v>
                </c:pt>
                <c:pt idx="7683">
                  <c:v>70137.425613403306</c:v>
                </c:pt>
                <c:pt idx="7684">
                  <c:v>69637.502517700195</c:v>
                </c:pt>
                <c:pt idx="7685">
                  <c:v>69633.656326293945</c:v>
                </c:pt>
                <c:pt idx="7686">
                  <c:v>69633.656326293945</c:v>
                </c:pt>
                <c:pt idx="7687">
                  <c:v>68974.808181762695</c:v>
                </c:pt>
                <c:pt idx="7688">
                  <c:v>69285.864089965806</c:v>
                </c:pt>
                <c:pt idx="7689">
                  <c:v>70131.949905395508</c:v>
                </c:pt>
                <c:pt idx="7690">
                  <c:v>69875.949905395508</c:v>
                </c:pt>
                <c:pt idx="7691">
                  <c:v>69874.026809692368</c:v>
                </c:pt>
                <c:pt idx="7692">
                  <c:v>56769.099105834961</c:v>
                </c:pt>
                <c:pt idx="7693">
                  <c:v>56769.099105834961</c:v>
                </c:pt>
                <c:pt idx="7694">
                  <c:v>56769.099166870117</c:v>
                </c:pt>
                <c:pt idx="7695">
                  <c:v>57057.101181030273</c:v>
                </c:pt>
                <c:pt idx="7696">
                  <c:v>56789.099105834961</c:v>
                </c:pt>
                <c:pt idx="7697">
                  <c:v>69134.310623168945</c:v>
                </c:pt>
                <c:pt idx="7698">
                  <c:v>68636.310623168945</c:v>
                </c:pt>
                <c:pt idx="7699">
                  <c:v>68762.686599731445</c:v>
                </c:pt>
                <c:pt idx="7700">
                  <c:v>68444.186599731445</c:v>
                </c:pt>
                <c:pt idx="7701">
                  <c:v>67618.585037231445</c:v>
                </c:pt>
                <c:pt idx="7702">
                  <c:v>68116.585037231445</c:v>
                </c:pt>
                <c:pt idx="7703">
                  <c:v>68150.244705200195</c:v>
                </c:pt>
                <c:pt idx="7704">
                  <c:v>69254.368240356445</c:v>
                </c:pt>
                <c:pt idx="7705">
                  <c:v>69517.567459106445</c:v>
                </c:pt>
                <c:pt idx="7706">
                  <c:v>67874.896987915039</c:v>
                </c:pt>
                <c:pt idx="7707">
                  <c:v>67502.11897277832</c:v>
                </c:pt>
                <c:pt idx="7708">
                  <c:v>68645.120803833008</c:v>
                </c:pt>
                <c:pt idx="7709">
                  <c:v>58201.944766998291</c:v>
                </c:pt>
                <c:pt idx="7710">
                  <c:v>58210.944828033447</c:v>
                </c:pt>
                <c:pt idx="7711">
                  <c:v>68902.27116394043</c:v>
                </c:pt>
                <c:pt idx="7712">
                  <c:v>68585.836502075195</c:v>
                </c:pt>
                <c:pt idx="7713">
                  <c:v>68590.727371215806</c:v>
                </c:pt>
                <c:pt idx="7714">
                  <c:v>68805.503494262695</c:v>
                </c:pt>
                <c:pt idx="7715">
                  <c:v>68079.981155395508</c:v>
                </c:pt>
                <c:pt idx="7716">
                  <c:v>67769.088455200195</c:v>
                </c:pt>
                <c:pt idx="7717">
                  <c:v>69765.824783325195</c:v>
                </c:pt>
                <c:pt idx="7718">
                  <c:v>70606.239822387695</c:v>
                </c:pt>
                <c:pt idx="7719">
                  <c:v>68407.999404907227</c:v>
                </c:pt>
                <c:pt idx="7720">
                  <c:v>68152.30354309082</c:v>
                </c:pt>
                <c:pt idx="7721">
                  <c:v>68325.052078247056</c:v>
                </c:pt>
                <c:pt idx="7722">
                  <c:v>68604.791091918945</c:v>
                </c:pt>
                <c:pt idx="7723">
                  <c:v>68602.867996215806</c:v>
                </c:pt>
                <c:pt idx="7724">
                  <c:v>69398.474929809556</c:v>
                </c:pt>
                <c:pt idx="7725">
                  <c:v>69379.562484741211</c:v>
                </c:pt>
                <c:pt idx="7726">
                  <c:v>68636.592758178711</c:v>
                </c:pt>
                <c:pt idx="7727">
                  <c:v>69408.07649230957</c:v>
                </c:pt>
                <c:pt idx="7728">
                  <c:v>69654.727981567368</c:v>
                </c:pt>
                <c:pt idx="7729">
                  <c:v>69654.727981567368</c:v>
                </c:pt>
                <c:pt idx="7730">
                  <c:v>68995.958816528306</c:v>
                </c:pt>
                <c:pt idx="7731">
                  <c:v>67631.802810668945</c:v>
                </c:pt>
                <c:pt idx="7732">
                  <c:v>67631.802810668945</c:v>
                </c:pt>
                <c:pt idx="7733">
                  <c:v>67109.084060668945</c:v>
                </c:pt>
                <c:pt idx="7734">
                  <c:v>67111.007156372056</c:v>
                </c:pt>
                <c:pt idx="7735">
                  <c:v>66491.304702758775</c:v>
                </c:pt>
                <c:pt idx="7736">
                  <c:v>66496.635086059556</c:v>
                </c:pt>
                <c:pt idx="7737">
                  <c:v>66496.020217895508</c:v>
                </c:pt>
                <c:pt idx="7738">
                  <c:v>66509.891220092773</c:v>
                </c:pt>
                <c:pt idx="7739">
                  <c:v>66356.559127807617</c:v>
                </c:pt>
                <c:pt idx="7740">
                  <c:v>66357.217391967773</c:v>
                </c:pt>
                <c:pt idx="7741">
                  <c:v>68848.469680786118</c:v>
                </c:pt>
                <c:pt idx="7742">
                  <c:v>68132.443069458008</c:v>
                </c:pt>
                <c:pt idx="7743">
                  <c:v>65762.283584594727</c:v>
                </c:pt>
                <c:pt idx="7744">
                  <c:v>65762.283584594727</c:v>
                </c:pt>
                <c:pt idx="7745">
                  <c:v>65762.283584594727</c:v>
                </c:pt>
                <c:pt idx="7746">
                  <c:v>55848.871810913086</c:v>
                </c:pt>
                <c:pt idx="7747">
                  <c:v>55852.871810913086</c:v>
                </c:pt>
                <c:pt idx="7748">
                  <c:v>55858.025924682617</c:v>
                </c:pt>
                <c:pt idx="7749">
                  <c:v>55695.786666870117</c:v>
                </c:pt>
                <c:pt idx="7750">
                  <c:v>56597.614303588867</c:v>
                </c:pt>
                <c:pt idx="7751">
                  <c:v>56597.614242553711</c:v>
                </c:pt>
                <c:pt idx="7752">
                  <c:v>56597.614303588867</c:v>
                </c:pt>
                <c:pt idx="7753">
                  <c:v>62518.837020874023</c:v>
                </c:pt>
                <c:pt idx="7754">
                  <c:v>66008.359237670898</c:v>
                </c:pt>
                <c:pt idx="7755">
                  <c:v>66005.316696166992</c:v>
                </c:pt>
                <c:pt idx="7756">
                  <c:v>69004.729354858398</c:v>
                </c:pt>
                <c:pt idx="7757">
                  <c:v>65885.102661132813</c:v>
                </c:pt>
                <c:pt idx="7758">
                  <c:v>65885.102661132813</c:v>
                </c:pt>
                <c:pt idx="7759">
                  <c:v>65885.102661132813</c:v>
                </c:pt>
                <c:pt idx="7760">
                  <c:v>65873.636840820313</c:v>
                </c:pt>
                <c:pt idx="7761">
                  <c:v>66369.970947265625</c:v>
                </c:pt>
                <c:pt idx="7762">
                  <c:v>66235.016967773438</c:v>
                </c:pt>
                <c:pt idx="7763">
                  <c:v>66626.817749023438</c:v>
                </c:pt>
                <c:pt idx="7764">
                  <c:v>65763.93928527832</c:v>
                </c:pt>
                <c:pt idx="7765">
                  <c:v>65763.93928527832</c:v>
                </c:pt>
                <c:pt idx="7766">
                  <c:v>66324.71662902832</c:v>
                </c:pt>
                <c:pt idx="7767">
                  <c:v>65952.11067199707</c:v>
                </c:pt>
                <c:pt idx="7768">
                  <c:v>65952.11067199707</c:v>
                </c:pt>
                <c:pt idx="7769">
                  <c:v>66674.959426879883</c:v>
                </c:pt>
                <c:pt idx="7770">
                  <c:v>68126.976119995117</c:v>
                </c:pt>
                <c:pt idx="7771">
                  <c:v>68126.976119995117</c:v>
                </c:pt>
                <c:pt idx="7772">
                  <c:v>58196.630172729492</c:v>
                </c:pt>
                <c:pt idx="7773">
                  <c:v>58196.630172729492</c:v>
                </c:pt>
                <c:pt idx="7774">
                  <c:v>70042.648025512695</c:v>
                </c:pt>
                <c:pt idx="7775">
                  <c:v>68849.012527465806</c:v>
                </c:pt>
                <c:pt idx="7776">
                  <c:v>68849.012527465806</c:v>
                </c:pt>
                <c:pt idx="7777">
                  <c:v>69137.755081176758</c:v>
                </c:pt>
                <c:pt idx="7778">
                  <c:v>69699.601272583008</c:v>
                </c:pt>
                <c:pt idx="7779">
                  <c:v>69576.601272583008</c:v>
                </c:pt>
                <c:pt idx="7780">
                  <c:v>69576.601272583008</c:v>
                </c:pt>
                <c:pt idx="7781">
                  <c:v>69790.678176879868</c:v>
                </c:pt>
                <c:pt idx="7782">
                  <c:v>69784.478164672837</c:v>
                </c:pt>
                <c:pt idx="7783">
                  <c:v>70530.510879516587</c:v>
                </c:pt>
                <c:pt idx="7784">
                  <c:v>70284.433853149414</c:v>
                </c:pt>
                <c:pt idx="7785">
                  <c:v>69034.035415649414</c:v>
                </c:pt>
                <c:pt idx="7786">
                  <c:v>70745.309646606445</c:v>
                </c:pt>
                <c:pt idx="7787">
                  <c:v>70822.738601684556</c:v>
                </c:pt>
                <c:pt idx="7788">
                  <c:v>70635.996658325195</c:v>
                </c:pt>
                <c:pt idx="7789">
                  <c:v>67548.727249145508</c:v>
                </c:pt>
                <c:pt idx="7790">
                  <c:v>67854.353591918945</c:v>
                </c:pt>
                <c:pt idx="7791">
                  <c:v>68426.699661254868</c:v>
                </c:pt>
                <c:pt idx="7792">
                  <c:v>68492.289627075195</c:v>
                </c:pt>
                <c:pt idx="7793">
                  <c:v>68193.135818481445</c:v>
                </c:pt>
                <c:pt idx="7794">
                  <c:v>68088.135719299316</c:v>
                </c:pt>
                <c:pt idx="7795">
                  <c:v>68008.212623596177</c:v>
                </c:pt>
                <c:pt idx="7796">
                  <c:v>68010.135719299316</c:v>
                </c:pt>
                <c:pt idx="7797">
                  <c:v>67928.905006408677</c:v>
                </c:pt>
                <c:pt idx="7798">
                  <c:v>67185.201148986816</c:v>
                </c:pt>
                <c:pt idx="7799">
                  <c:v>68040.202125549316</c:v>
                </c:pt>
                <c:pt idx="7800">
                  <c:v>68012.871437072739</c:v>
                </c:pt>
                <c:pt idx="7801">
                  <c:v>68007.102272033677</c:v>
                </c:pt>
                <c:pt idx="7802">
                  <c:v>69168.848709106445</c:v>
                </c:pt>
                <c:pt idx="7803">
                  <c:v>69168.848770141602</c:v>
                </c:pt>
                <c:pt idx="7804">
                  <c:v>71088.513870239258</c:v>
                </c:pt>
                <c:pt idx="7805">
                  <c:v>69731.212478637695</c:v>
                </c:pt>
                <c:pt idx="7806">
                  <c:v>69731.212539672837</c:v>
                </c:pt>
                <c:pt idx="7807">
                  <c:v>69264.990371704087</c:v>
                </c:pt>
                <c:pt idx="7808">
                  <c:v>69198.300369262695</c:v>
                </c:pt>
                <c:pt idx="7809">
                  <c:v>67178.900650024414</c:v>
                </c:pt>
                <c:pt idx="7810">
                  <c:v>67178.90071105957</c:v>
                </c:pt>
                <c:pt idx="7811">
                  <c:v>67178.900650024414</c:v>
                </c:pt>
                <c:pt idx="7812">
                  <c:v>66579.294326782227</c:v>
                </c:pt>
                <c:pt idx="7813">
                  <c:v>66346.603775024414</c:v>
                </c:pt>
                <c:pt idx="7814">
                  <c:v>62393.798446655273</c:v>
                </c:pt>
                <c:pt idx="7815">
                  <c:v>66668.004959106445</c:v>
                </c:pt>
                <c:pt idx="7816">
                  <c:v>66668.004959106445</c:v>
                </c:pt>
                <c:pt idx="7817">
                  <c:v>68397.110427856445</c:v>
                </c:pt>
                <c:pt idx="7818">
                  <c:v>68398.409255981445</c:v>
                </c:pt>
                <c:pt idx="7819">
                  <c:v>68706.360427856445</c:v>
                </c:pt>
                <c:pt idx="7820">
                  <c:v>67209.588943481445</c:v>
                </c:pt>
                <c:pt idx="7821">
                  <c:v>67205.069900512695</c:v>
                </c:pt>
                <c:pt idx="7822">
                  <c:v>67205.069900512695</c:v>
                </c:pt>
                <c:pt idx="7823">
                  <c:v>70169.336502075195</c:v>
                </c:pt>
                <c:pt idx="7824">
                  <c:v>69990.266677856445</c:v>
                </c:pt>
                <c:pt idx="7825">
                  <c:v>68299.675979614258</c:v>
                </c:pt>
                <c:pt idx="7826">
                  <c:v>66657.72981262207</c:v>
                </c:pt>
                <c:pt idx="7827">
                  <c:v>66657.72981262207</c:v>
                </c:pt>
                <c:pt idx="7828">
                  <c:v>66649.72981262207</c:v>
                </c:pt>
                <c:pt idx="7829">
                  <c:v>65768.126663208008</c:v>
                </c:pt>
                <c:pt idx="7830">
                  <c:v>61058.857894897461</c:v>
                </c:pt>
                <c:pt idx="7831">
                  <c:v>61058.084457397461</c:v>
                </c:pt>
                <c:pt idx="7832">
                  <c:v>70429.473098754868</c:v>
                </c:pt>
                <c:pt idx="7833">
                  <c:v>70431.396194458008</c:v>
                </c:pt>
                <c:pt idx="7834">
                  <c:v>70431.396194458008</c:v>
                </c:pt>
                <c:pt idx="7835">
                  <c:v>70431.396194458008</c:v>
                </c:pt>
                <c:pt idx="7836">
                  <c:v>69813.291778564453</c:v>
                </c:pt>
                <c:pt idx="7837">
                  <c:v>69863.291900634766</c:v>
                </c:pt>
                <c:pt idx="7838">
                  <c:v>70361.291900634766</c:v>
                </c:pt>
                <c:pt idx="7839">
                  <c:v>70365.138092041016</c:v>
                </c:pt>
                <c:pt idx="7840">
                  <c:v>68792.478286743164</c:v>
                </c:pt>
                <c:pt idx="7841">
                  <c:v>56586.863815307617</c:v>
                </c:pt>
                <c:pt idx="7842">
                  <c:v>56586.863693237305</c:v>
                </c:pt>
                <c:pt idx="7843">
                  <c:v>67269.182693481445</c:v>
                </c:pt>
                <c:pt idx="7844">
                  <c:v>67269.182632446289</c:v>
                </c:pt>
                <c:pt idx="7845">
                  <c:v>68252.182632446289</c:v>
                </c:pt>
                <c:pt idx="7846">
                  <c:v>68252.182693481445</c:v>
                </c:pt>
                <c:pt idx="7847">
                  <c:v>69846.491302490234</c:v>
                </c:pt>
                <c:pt idx="7848">
                  <c:v>69551.991302490234</c:v>
                </c:pt>
                <c:pt idx="7849">
                  <c:v>68726.943542480469</c:v>
                </c:pt>
                <c:pt idx="7850">
                  <c:v>69356.943542480469</c:v>
                </c:pt>
                <c:pt idx="7851">
                  <c:v>70134.458679199219</c:v>
                </c:pt>
                <c:pt idx="7852">
                  <c:v>70134.458679199219</c:v>
                </c:pt>
                <c:pt idx="7853">
                  <c:v>69753.495666503906</c:v>
                </c:pt>
                <c:pt idx="7854">
                  <c:v>69553.495666503906</c:v>
                </c:pt>
                <c:pt idx="7855">
                  <c:v>69552.692932128906</c:v>
                </c:pt>
                <c:pt idx="7856">
                  <c:v>66183.538970947266</c:v>
                </c:pt>
                <c:pt idx="7857">
                  <c:v>67470.919097900376</c:v>
                </c:pt>
                <c:pt idx="7858">
                  <c:v>67730.919097900376</c:v>
                </c:pt>
                <c:pt idx="7859">
                  <c:v>70082.184158325195</c:v>
                </c:pt>
                <c:pt idx="7860">
                  <c:v>70089.260574340806</c:v>
                </c:pt>
                <c:pt idx="7861">
                  <c:v>70283.871810913086</c:v>
                </c:pt>
                <c:pt idx="7862">
                  <c:v>64556.068710327148</c:v>
                </c:pt>
                <c:pt idx="7863">
                  <c:v>64554.14567565918</c:v>
                </c:pt>
                <c:pt idx="7864">
                  <c:v>64552.77165222168</c:v>
                </c:pt>
                <c:pt idx="7865">
                  <c:v>62962.770980834961</c:v>
                </c:pt>
                <c:pt idx="7866">
                  <c:v>62838.447494506836</c:v>
                </c:pt>
                <c:pt idx="7867">
                  <c:v>62332.11247253418</c:v>
                </c:pt>
                <c:pt idx="7868">
                  <c:v>62335.95866394043</c:v>
                </c:pt>
                <c:pt idx="7869">
                  <c:v>62773.358444213867</c:v>
                </c:pt>
                <c:pt idx="7870">
                  <c:v>62690.958358764648</c:v>
                </c:pt>
                <c:pt idx="7871">
                  <c:v>63384.114120483398</c:v>
                </c:pt>
                <c:pt idx="7872">
                  <c:v>63669.448165893555</c:v>
                </c:pt>
                <c:pt idx="7873">
                  <c:v>63671.371200561523</c:v>
                </c:pt>
                <c:pt idx="7874">
                  <c:v>65437.784103393555</c:v>
                </c:pt>
                <c:pt idx="7875">
                  <c:v>65606.26139831543</c:v>
                </c:pt>
                <c:pt idx="7876">
                  <c:v>68740.754989624023</c:v>
                </c:pt>
                <c:pt idx="7877">
                  <c:v>66704.694168090806</c:v>
                </c:pt>
                <c:pt idx="7878">
                  <c:v>65193.693923950188</c:v>
                </c:pt>
                <c:pt idx="7879">
                  <c:v>71156.620971679688</c:v>
                </c:pt>
                <c:pt idx="7880">
                  <c:v>71104.466918945298</c:v>
                </c:pt>
                <c:pt idx="7881">
                  <c:v>71029.466918945298</c:v>
                </c:pt>
                <c:pt idx="7882">
                  <c:v>70627.790588378906</c:v>
                </c:pt>
                <c:pt idx="7883">
                  <c:v>69465.387512207031</c:v>
                </c:pt>
                <c:pt idx="7884">
                  <c:v>68631.557678222656</c:v>
                </c:pt>
                <c:pt idx="7885">
                  <c:v>68443.900451660156</c:v>
                </c:pt>
                <c:pt idx="7886">
                  <c:v>68365.823059082031</c:v>
                </c:pt>
                <c:pt idx="7887">
                  <c:v>67437.803039550781</c:v>
                </c:pt>
                <c:pt idx="7888">
                  <c:v>67414.601867675781</c:v>
                </c:pt>
                <c:pt idx="7889">
                  <c:v>66578.602355957031</c:v>
                </c:pt>
                <c:pt idx="7890">
                  <c:v>66547.602355957031</c:v>
                </c:pt>
                <c:pt idx="7891">
                  <c:v>67141.833068847656</c:v>
                </c:pt>
                <c:pt idx="7892">
                  <c:v>70520.554290771484</c:v>
                </c:pt>
                <c:pt idx="7893">
                  <c:v>65232.292587280273</c:v>
                </c:pt>
                <c:pt idx="7894">
                  <c:v>65232.292526245117</c:v>
                </c:pt>
                <c:pt idx="7895">
                  <c:v>65232.292526245117</c:v>
                </c:pt>
                <c:pt idx="7896">
                  <c:v>65950.191940307617</c:v>
                </c:pt>
                <c:pt idx="7897">
                  <c:v>65950.191940307617</c:v>
                </c:pt>
                <c:pt idx="7898">
                  <c:v>65950.191879272461</c:v>
                </c:pt>
                <c:pt idx="7899">
                  <c:v>66192.191940307617</c:v>
                </c:pt>
                <c:pt idx="7900">
                  <c:v>67187.281600952148</c:v>
                </c:pt>
                <c:pt idx="7901">
                  <c:v>66712.834823608398</c:v>
                </c:pt>
                <c:pt idx="7902">
                  <c:v>66660.911727905273</c:v>
                </c:pt>
                <c:pt idx="7903">
                  <c:v>66466.493698120117</c:v>
                </c:pt>
                <c:pt idx="7904">
                  <c:v>68901.323196411118</c:v>
                </c:pt>
                <c:pt idx="7905">
                  <c:v>70044.077835083008</c:v>
                </c:pt>
                <c:pt idx="7906">
                  <c:v>69469.231521606445</c:v>
                </c:pt>
                <c:pt idx="7907">
                  <c:v>69446.973953247056</c:v>
                </c:pt>
                <c:pt idx="7908">
                  <c:v>69446.973953247056</c:v>
                </c:pt>
                <c:pt idx="7909">
                  <c:v>69445.050857543945</c:v>
                </c:pt>
                <c:pt idx="7910">
                  <c:v>70373.805740356445</c:v>
                </c:pt>
                <c:pt idx="7911">
                  <c:v>70373.805740356445</c:v>
                </c:pt>
                <c:pt idx="7912">
                  <c:v>70369.959548950195</c:v>
                </c:pt>
                <c:pt idx="7913">
                  <c:v>70371.882644653306</c:v>
                </c:pt>
                <c:pt idx="7914">
                  <c:v>70141.936233520508</c:v>
                </c:pt>
                <c:pt idx="7915">
                  <c:v>70542.737014770508</c:v>
                </c:pt>
                <c:pt idx="7916">
                  <c:v>70540.813919067368</c:v>
                </c:pt>
                <c:pt idx="7917">
                  <c:v>58940.623641967773</c:v>
                </c:pt>
                <c:pt idx="7918">
                  <c:v>58940.623580932617</c:v>
                </c:pt>
                <c:pt idx="7919">
                  <c:v>58940.623580932617</c:v>
                </c:pt>
                <c:pt idx="7920">
                  <c:v>67271.955570220947</c:v>
                </c:pt>
                <c:pt idx="7921">
                  <c:v>67231.060977935791</c:v>
                </c:pt>
                <c:pt idx="7922">
                  <c:v>70168.681716918945</c:v>
                </c:pt>
                <c:pt idx="7923">
                  <c:v>69763.122161865234</c:v>
                </c:pt>
                <c:pt idx="7924">
                  <c:v>69946.122100830078</c:v>
                </c:pt>
                <c:pt idx="7925">
                  <c:v>69946.122039794922</c:v>
                </c:pt>
                <c:pt idx="7926">
                  <c:v>69251.000564575195</c:v>
                </c:pt>
                <c:pt idx="7927">
                  <c:v>69184.042190551758</c:v>
                </c:pt>
                <c:pt idx="7928">
                  <c:v>68078.413101196289</c:v>
                </c:pt>
                <c:pt idx="7929">
                  <c:v>68407.988845825195</c:v>
                </c:pt>
                <c:pt idx="7930">
                  <c:v>69381.500457763672</c:v>
                </c:pt>
                <c:pt idx="7931">
                  <c:v>70166.577911376953</c:v>
                </c:pt>
                <c:pt idx="7932">
                  <c:v>70980.253448486314</c:v>
                </c:pt>
                <c:pt idx="7933">
                  <c:v>70303.207305908203</c:v>
                </c:pt>
                <c:pt idx="7934">
                  <c:v>59424.492660522461</c:v>
                </c:pt>
                <c:pt idx="7935">
                  <c:v>59687.430160522461</c:v>
                </c:pt>
                <c:pt idx="7936">
                  <c:v>68836.706596374512</c:v>
                </c:pt>
                <c:pt idx="7937">
                  <c:v>68672.308670043945</c:v>
                </c:pt>
                <c:pt idx="7938">
                  <c:v>70472.470413208008</c:v>
                </c:pt>
                <c:pt idx="7939">
                  <c:v>69713.832595825195</c:v>
                </c:pt>
                <c:pt idx="7940">
                  <c:v>70211.470291137695</c:v>
                </c:pt>
                <c:pt idx="7941">
                  <c:v>69679.468338012695</c:v>
                </c:pt>
                <c:pt idx="7942">
                  <c:v>70050.468338012695</c:v>
                </c:pt>
                <c:pt idx="7943">
                  <c:v>70173.832595825195</c:v>
                </c:pt>
                <c:pt idx="7944">
                  <c:v>69782.031814575195</c:v>
                </c:pt>
                <c:pt idx="7945">
                  <c:v>71188.292373657227</c:v>
                </c:pt>
                <c:pt idx="7946">
                  <c:v>66471.513259887695</c:v>
                </c:pt>
                <c:pt idx="7947">
                  <c:v>57577.746566772461</c:v>
                </c:pt>
                <c:pt idx="7948">
                  <c:v>61211.307113647461</c:v>
                </c:pt>
                <c:pt idx="7949">
                  <c:v>61211.307235717773</c:v>
                </c:pt>
                <c:pt idx="7950">
                  <c:v>61215.596298217773</c:v>
                </c:pt>
                <c:pt idx="7951">
                  <c:v>62116.098190307617</c:v>
                </c:pt>
                <c:pt idx="7952">
                  <c:v>69140.882156372056</c:v>
                </c:pt>
                <c:pt idx="7953">
                  <c:v>69142.805252075195</c:v>
                </c:pt>
                <c:pt idx="7954">
                  <c:v>69962.909988403306</c:v>
                </c:pt>
                <c:pt idx="7955">
                  <c:v>71369.072052001953</c:v>
                </c:pt>
                <c:pt idx="7956">
                  <c:v>64615.360824584961</c:v>
                </c:pt>
                <c:pt idx="7957">
                  <c:v>64337.360885620117</c:v>
                </c:pt>
                <c:pt idx="7958">
                  <c:v>65198.715316772461</c:v>
                </c:pt>
                <c:pt idx="7959">
                  <c:v>65197.26725769043</c:v>
                </c:pt>
                <c:pt idx="7960">
                  <c:v>65197.26725769043</c:v>
                </c:pt>
                <c:pt idx="7961">
                  <c:v>70699.727523803711</c:v>
                </c:pt>
                <c:pt idx="7962">
                  <c:v>70702.473617553711</c:v>
                </c:pt>
                <c:pt idx="7963">
                  <c:v>70702.473617553711</c:v>
                </c:pt>
                <c:pt idx="7964">
                  <c:v>70568.499099731445</c:v>
                </c:pt>
                <c:pt idx="7965">
                  <c:v>70568.499099731445</c:v>
                </c:pt>
                <c:pt idx="7966">
                  <c:v>69729.308670043945</c:v>
                </c:pt>
                <c:pt idx="7967">
                  <c:v>65994.209274291992</c:v>
                </c:pt>
                <c:pt idx="7968">
                  <c:v>65990.363143920898</c:v>
                </c:pt>
                <c:pt idx="7969">
                  <c:v>70211.097839355469</c:v>
                </c:pt>
                <c:pt idx="7970">
                  <c:v>65638.670394897461</c:v>
                </c:pt>
                <c:pt idx="7971">
                  <c:v>69909.764633178711</c:v>
                </c:pt>
                <c:pt idx="7972">
                  <c:v>69063.381820678711</c:v>
                </c:pt>
                <c:pt idx="7973">
                  <c:v>69063.381820678711</c:v>
                </c:pt>
                <c:pt idx="7974">
                  <c:v>68504.756820678711</c:v>
                </c:pt>
                <c:pt idx="7975">
                  <c:v>68980.754867553711</c:v>
                </c:pt>
                <c:pt idx="7976">
                  <c:v>68836.501052856445</c:v>
                </c:pt>
                <c:pt idx="7977">
                  <c:v>68837.390213012695</c:v>
                </c:pt>
                <c:pt idx="7978">
                  <c:v>68837.390213012695</c:v>
                </c:pt>
                <c:pt idx="7979">
                  <c:v>68111.534744262695</c:v>
                </c:pt>
                <c:pt idx="7980">
                  <c:v>68631.273025512695</c:v>
                </c:pt>
                <c:pt idx="7981">
                  <c:v>68631.273025512695</c:v>
                </c:pt>
                <c:pt idx="7982">
                  <c:v>59038.242477416992</c:v>
                </c:pt>
                <c:pt idx="7983">
                  <c:v>65677.144149780273</c:v>
                </c:pt>
                <c:pt idx="7984">
                  <c:v>66068.944869995117</c:v>
                </c:pt>
                <c:pt idx="7985">
                  <c:v>65697.944869995117</c:v>
                </c:pt>
                <c:pt idx="7986">
                  <c:v>65697.944931030273</c:v>
                </c:pt>
                <c:pt idx="7987">
                  <c:v>65197.881454467773</c:v>
                </c:pt>
                <c:pt idx="7988">
                  <c:v>64934.280319213867</c:v>
                </c:pt>
                <c:pt idx="7989">
                  <c:v>64110.280868530273</c:v>
                </c:pt>
                <c:pt idx="7990">
                  <c:v>64110.280807495117</c:v>
                </c:pt>
                <c:pt idx="7991">
                  <c:v>64110.280807495117</c:v>
                </c:pt>
                <c:pt idx="7992">
                  <c:v>63726.692428588867</c:v>
                </c:pt>
                <c:pt idx="7993">
                  <c:v>63726.692489624023</c:v>
                </c:pt>
                <c:pt idx="7994">
                  <c:v>62871.328659057617</c:v>
                </c:pt>
                <c:pt idx="7995">
                  <c:v>62871.328720092773</c:v>
                </c:pt>
                <c:pt idx="7996">
                  <c:v>67755.824150085449</c:v>
                </c:pt>
                <c:pt idx="7997">
                  <c:v>70339.017532348618</c:v>
                </c:pt>
                <c:pt idx="7998">
                  <c:v>70337.094436645508</c:v>
                </c:pt>
                <c:pt idx="7999">
                  <c:v>70377.171340942368</c:v>
                </c:pt>
                <c:pt idx="8000">
                  <c:v>69031.546463012695</c:v>
                </c:pt>
                <c:pt idx="8001">
                  <c:v>69289.546463012695</c:v>
                </c:pt>
                <c:pt idx="8002">
                  <c:v>69289.546463012695</c:v>
                </c:pt>
                <c:pt idx="8003">
                  <c:v>69619.597244262695</c:v>
                </c:pt>
                <c:pt idx="8004">
                  <c:v>68117.364822387695</c:v>
                </c:pt>
                <c:pt idx="8005">
                  <c:v>68121.211013793945</c:v>
                </c:pt>
                <c:pt idx="8006">
                  <c:v>69059.749099731445</c:v>
                </c:pt>
                <c:pt idx="8007">
                  <c:v>69066.825881958008</c:v>
                </c:pt>
                <c:pt idx="8008">
                  <c:v>69062.979812622056</c:v>
                </c:pt>
                <c:pt idx="8009">
                  <c:v>68620.008285522461</c:v>
                </c:pt>
                <c:pt idx="8010">
                  <c:v>69603.010238647461</c:v>
                </c:pt>
                <c:pt idx="8011">
                  <c:v>69603.010238647461</c:v>
                </c:pt>
                <c:pt idx="8012">
                  <c:v>67494.805496215806</c:v>
                </c:pt>
                <c:pt idx="8013">
                  <c:v>66632.790008544922</c:v>
                </c:pt>
                <c:pt idx="8014">
                  <c:v>64920.989822387688</c:v>
                </c:pt>
                <c:pt idx="8015">
                  <c:v>65291.989822387688</c:v>
                </c:pt>
                <c:pt idx="8016">
                  <c:v>65590.989822387695</c:v>
                </c:pt>
                <c:pt idx="8017">
                  <c:v>65219.989883422844</c:v>
                </c:pt>
                <c:pt idx="8018">
                  <c:v>57338.079452514648</c:v>
                </c:pt>
                <c:pt idx="8019">
                  <c:v>57341.957321166992</c:v>
                </c:pt>
                <c:pt idx="8020">
                  <c:v>57347.111251831055</c:v>
                </c:pt>
                <c:pt idx="8021">
                  <c:v>57284.265060424805</c:v>
                </c:pt>
                <c:pt idx="8022">
                  <c:v>59998.887191772461</c:v>
                </c:pt>
                <c:pt idx="8023">
                  <c:v>65657.79508972168</c:v>
                </c:pt>
                <c:pt idx="8024">
                  <c:v>66402.789840698242</c:v>
                </c:pt>
                <c:pt idx="8025">
                  <c:v>66398.943832397461</c:v>
                </c:pt>
                <c:pt idx="8026">
                  <c:v>70372.862167358398</c:v>
                </c:pt>
                <c:pt idx="8027">
                  <c:v>69699.767562866196</c:v>
                </c:pt>
                <c:pt idx="8028">
                  <c:v>70154.259643554688</c:v>
                </c:pt>
                <c:pt idx="8029">
                  <c:v>69391.458923339844</c:v>
                </c:pt>
                <c:pt idx="8030">
                  <c:v>65109.826889038086</c:v>
                </c:pt>
                <c:pt idx="8031">
                  <c:v>64609.903854370117</c:v>
                </c:pt>
                <c:pt idx="8032">
                  <c:v>64606.057723999023</c:v>
                </c:pt>
                <c:pt idx="8033">
                  <c:v>69128.982406616211</c:v>
                </c:pt>
                <c:pt idx="8034">
                  <c:v>69128.982406616211</c:v>
                </c:pt>
                <c:pt idx="8035">
                  <c:v>69752.396469116211</c:v>
                </c:pt>
                <c:pt idx="8036">
                  <c:v>70250.396469116211</c:v>
                </c:pt>
                <c:pt idx="8037">
                  <c:v>70250.396469116211</c:v>
                </c:pt>
                <c:pt idx="8038">
                  <c:v>70250.396469116211</c:v>
                </c:pt>
                <c:pt idx="8039">
                  <c:v>70727.357009887695</c:v>
                </c:pt>
                <c:pt idx="8040">
                  <c:v>70724.476150512695</c:v>
                </c:pt>
                <c:pt idx="8041">
                  <c:v>69936.616775512695</c:v>
                </c:pt>
                <c:pt idx="8042">
                  <c:v>68389.975234985352</c:v>
                </c:pt>
                <c:pt idx="8043">
                  <c:v>70707.414154052734</c:v>
                </c:pt>
                <c:pt idx="8044">
                  <c:v>70302.080657958984</c:v>
                </c:pt>
                <c:pt idx="8045">
                  <c:v>65913.741744995117</c:v>
                </c:pt>
                <c:pt idx="8046">
                  <c:v>65913.741744995117</c:v>
                </c:pt>
                <c:pt idx="8047">
                  <c:v>66860.283187866211</c:v>
                </c:pt>
                <c:pt idx="8048">
                  <c:v>66160.283248901367</c:v>
                </c:pt>
                <c:pt idx="8049">
                  <c:v>66160.283248901367</c:v>
                </c:pt>
                <c:pt idx="8050">
                  <c:v>66364.147811889648</c:v>
                </c:pt>
                <c:pt idx="8051">
                  <c:v>66360.301620483398</c:v>
                </c:pt>
                <c:pt idx="8052">
                  <c:v>66308.37858581543</c:v>
                </c:pt>
                <c:pt idx="8053">
                  <c:v>69842.685623168945</c:v>
                </c:pt>
                <c:pt idx="8054">
                  <c:v>68522.837478637695</c:v>
                </c:pt>
                <c:pt idx="8055">
                  <c:v>69530.655960083008</c:v>
                </c:pt>
                <c:pt idx="8056">
                  <c:v>69476.809707641602</c:v>
                </c:pt>
                <c:pt idx="8057">
                  <c:v>66457.998168945298</c:v>
                </c:pt>
                <c:pt idx="8058">
                  <c:v>71468.464134216309</c:v>
                </c:pt>
                <c:pt idx="8059">
                  <c:v>72276.931907653809</c:v>
                </c:pt>
                <c:pt idx="8060">
                  <c:v>71523.977561950669</c:v>
                </c:pt>
                <c:pt idx="8061">
                  <c:v>71420.977561950669</c:v>
                </c:pt>
                <c:pt idx="8062">
                  <c:v>71068.901634216309</c:v>
                </c:pt>
                <c:pt idx="8063">
                  <c:v>70997.901390075669</c:v>
                </c:pt>
                <c:pt idx="8064">
                  <c:v>71003.670433044419</c:v>
                </c:pt>
                <c:pt idx="8065">
                  <c:v>70269.591087341309</c:v>
                </c:pt>
                <c:pt idx="8066">
                  <c:v>70347.513450622559</c:v>
                </c:pt>
                <c:pt idx="8067">
                  <c:v>70374.666870117188</c:v>
                </c:pt>
                <c:pt idx="8068">
                  <c:v>70275.066284179688</c:v>
                </c:pt>
                <c:pt idx="8069">
                  <c:v>70275.066284179688</c:v>
                </c:pt>
                <c:pt idx="8070">
                  <c:v>70226.465942382798</c:v>
                </c:pt>
                <c:pt idx="8071">
                  <c:v>69846.598022460938</c:v>
                </c:pt>
                <c:pt idx="8072">
                  <c:v>67369.158523559556</c:v>
                </c:pt>
                <c:pt idx="8073">
                  <c:v>67099.570388793945</c:v>
                </c:pt>
                <c:pt idx="8074">
                  <c:v>67099.570388793945</c:v>
                </c:pt>
                <c:pt idx="8075">
                  <c:v>66342.991592407227</c:v>
                </c:pt>
                <c:pt idx="8076">
                  <c:v>66057.822448730469</c:v>
                </c:pt>
                <c:pt idx="8077">
                  <c:v>66007.822326660156</c:v>
                </c:pt>
                <c:pt idx="8078">
                  <c:v>66007.822326660156</c:v>
                </c:pt>
                <c:pt idx="8079">
                  <c:v>66007.822326660156</c:v>
                </c:pt>
                <c:pt idx="8080">
                  <c:v>67028.861511230469</c:v>
                </c:pt>
                <c:pt idx="8081">
                  <c:v>67373.261901855469</c:v>
                </c:pt>
                <c:pt idx="8082">
                  <c:v>67211.661682128906</c:v>
                </c:pt>
                <c:pt idx="8083">
                  <c:v>67472.461120605469</c:v>
                </c:pt>
                <c:pt idx="8084">
                  <c:v>67472.461120605469</c:v>
                </c:pt>
                <c:pt idx="8085">
                  <c:v>67472.461120605469</c:v>
                </c:pt>
                <c:pt idx="8086">
                  <c:v>67659.461303710938</c:v>
                </c:pt>
                <c:pt idx="8087">
                  <c:v>68591.497756958008</c:v>
                </c:pt>
                <c:pt idx="8088">
                  <c:v>68593.420730590806</c:v>
                </c:pt>
                <c:pt idx="8089">
                  <c:v>68591.497756958008</c:v>
                </c:pt>
                <c:pt idx="8090">
                  <c:v>69363.503372192368</c:v>
                </c:pt>
                <c:pt idx="8091">
                  <c:v>68684.426345825195</c:v>
                </c:pt>
                <c:pt idx="8092">
                  <c:v>68684.426467895508</c:v>
                </c:pt>
                <c:pt idx="8093">
                  <c:v>68807.426467895508</c:v>
                </c:pt>
                <c:pt idx="8094">
                  <c:v>68812.100662231445</c:v>
                </c:pt>
                <c:pt idx="8095">
                  <c:v>68492.447525024414</c:v>
                </c:pt>
                <c:pt idx="8096">
                  <c:v>57633.055953979492</c:v>
                </c:pt>
                <c:pt idx="8097">
                  <c:v>57633.056015014648</c:v>
                </c:pt>
                <c:pt idx="8098">
                  <c:v>66670.180252075195</c:v>
                </c:pt>
                <c:pt idx="8099">
                  <c:v>66670.180191040039</c:v>
                </c:pt>
                <c:pt idx="8100">
                  <c:v>66670.180191040039</c:v>
                </c:pt>
                <c:pt idx="8101">
                  <c:v>66668.731948852539</c:v>
                </c:pt>
                <c:pt idx="8102">
                  <c:v>70113.95588684082</c:v>
                </c:pt>
                <c:pt idx="8103">
                  <c:v>68566.119705200195</c:v>
                </c:pt>
                <c:pt idx="8104">
                  <c:v>68566.119705200195</c:v>
                </c:pt>
                <c:pt idx="8105">
                  <c:v>68552.198684692368</c:v>
                </c:pt>
                <c:pt idx="8106">
                  <c:v>68554.121658325195</c:v>
                </c:pt>
                <c:pt idx="8107">
                  <c:v>68378.604080200195</c:v>
                </c:pt>
                <c:pt idx="8108">
                  <c:v>59275.872421264648</c:v>
                </c:pt>
                <c:pt idx="8109">
                  <c:v>58996.872360229492</c:v>
                </c:pt>
                <c:pt idx="8110">
                  <c:v>66305.352096557617</c:v>
                </c:pt>
                <c:pt idx="8111">
                  <c:v>66305.352157592773</c:v>
                </c:pt>
                <c:pt idx="8112">
                  <c:v>66900.051315307617</c:v>
                </c:pt>
                <c:pt idx="8113">
                  <c:v>66725.339920043945</c:v>
                </c:pt>
                <c:pt idx="8114">
                  <c:v>66725.339920043945</c:v>
                </c:pt>
                <c:pt idx="8115">
                  <c:v>68492.590896606445</c:v>
                </c:pt>
                <c:pt idx="8116">
                  <c:v>68492.590896606445</c:v>
                </c:pt>
                <c:pt idx="8117">
                  <c:v>60037.001327514648</c:v>
                </c:pt>
                <c:pt idx="8118">
                  <c:v>60037.001327514648</c:v>
                </c:pt>
                <c:pt idx="8119">
                  <c:v>59761.001266479492</c:v>
                </c:pt>
                <c:pt idx="8120">
                  <c:v>59761.001388549805</c:v>
                </c:pt>
                <c:pt idx="8121">
                  <c:v>59761.001266479492</c:v>
                </c:pt>
                <c:pt idx="8122">
                  <c:v>59761.243453979492</c:v>
                </c:pt>
                <c:pt idx="8123">
                  <c:v>59602.144149780273</c:v>
                </c:pt>
                <c:pt idx="8124">
                  <c:v>64200.472274780273</c:v>
                </c:pt>
                <c:pt idx="8125">
                  <c:v>63882.474105834961</c:v>
                </c:pt>
                <c:pt idx="8126">
                  <c:v>63933.440536499023</c:v>
                </c:pt>
                <c:pt idx="8127">
                  <c:v>63111.516525268555</c:v>
                </c:pt>
                <c:pt idx="8128">
                  <c:v>63113.43962097168</c:v>
                </c:pt>
                <c:pt idx="8129">
                  <c:v>66095.89567565918</c:v>
                </c:pt>
                <c:pt idx="8130">
                  <c:v>66093.972579956055</c:v>
                </c:pt>
                <c:pt idx="8131">
                  <c:v>70137.427032470703</c:v>
                </c:pt>
                <c:pt idx="8132">
                  <c:v>71974.914840698242</c:v>
                </c:pt>
                <c:pt idx="8133">
                  <c:v>71835.420486450195</c:v>
                </c:pt>
                <c:pt idx="8134">
                  <c:v>72072.420730590806</c:v>
                </c:pt>
                <c:pt idx="8135">
                  <c:v>72072.421218872056</c:v>
                </c:pt>
                <c:pt idx="8136">
                  <c:v>71609.620681762695</c:v>
                </c:pt>
                <c:pt idx="8137">
                  <c:v>71561.420486450195</c:v>
                </c:pt>
                <c:pt idx="8138">
                  <c:v>72003.547439575195</c:v>
                </c:pt>
                <c:pt idx="8139">
                  <c:v>71908.470046997056</c:v>
                </c:pt>
                <c:pt idx="8140">
                  <c:v>71667.466140747056</c:v>
                </c:pt>
                <c:pt idx="8141">
                  <c:v>71341.389236450195</c:v>
                </c:pt>
                <c:pt idx="8142">
                  <c:v>71068.76936340332</c:v>
                </c:pt>
                <c:pt idx="8143">
                  <c:v>71123.923904418945</c:v>
                </c:pt>
                <c:pt idx="8144">
                  <c:v>73129.255203247056</c:v>
                </c:pt>
                <c:pt idx="8145">
                  <c:v>70237.801589965806</c:v>
                </c:pt>
                <c:pt idx="8146">
                  <c:v>65758.620956420898</c:v>
                </c:pt>
                <c:pt idx="8147">
                  <c:v>69672.806701660156</c:v>
                </c:pt>
                <c:pt idx="8148">
                  <c:v>69670.883666992188</c:v>
                </c:pt>
                <c:pt idx="8149">
                  <c:v>70771.982971191406</c:v>
                </c:pt>
                <c:pt idx="8150">
                  <c:v>70771.982971191406</c:v>
                </c:pt>
                <c:pt idx="8151">
                  <c:v>70771.982971191406</c:v>
                </c:pt>
                <c:pt idx="8152">
                  <c:v>70141.982971191406</c:v>
                </c:pt>
                <c:pt idx="8153">
                  <c:v>70148.182983398438</c:v>
                </c:pt>
                <c:pt idx="8154">
                  <c:v>69066.182006835938</c:v>
                </c:pt>
                <c:pt idx="8155">
                  <c:v>68371.37939453125</c:v>
                </c:pt>
                <c:pt idx="8156">
                  <c:v>68097.30249023436</c:v>
                </c:pt>
                <c:pt idx="8157">
                  <c:v>68100.91772460936</c:v>
                </c:pt>
                <c:pt idx="8158">
                  <c:v>67925.99462890625</c:v>
                </c:pt>
                <c:pt idx="8159">
                  <c:v>67983.8408203125</c:v>
                </c:pt>
                <c:pt idx="8160">
                  <c:v>67977.994750976548</c:v>
                </c:pt>
                <c:pt idx="8161">
                  <c:v>66178.535751342773</c:v>
                </c:pt>
                <c:pt idx="8162">
                  <c:v>69423.134353637695</c:v>
                </c:pt>
                <c:pt idx="8163">
                  <c:v>70993.098114013672</c:v>
                </c:pt>
                <c:pt idx="8164">
                  <c:v>67912.409805297837</c:v>
                </c:pt>
                <c:pt idx="8165">
                  <c:v>67453.919021606445</c:v>
                </c:pt>
                <c:pt idx="8166">
                  <c:v>67779.029861450195</c:v>
                </c:pt>
                <c:pt idx="8167">
                  <c:v>66870.871597290039</c:v>
                </c:pt>
                <c:pt idx="8168">
                  <c:v>70454.289749145508</c:v>
                </c:pt>
                <c:pt idx="8169">
                  <c:v>69603.551177978516</c:v>
                </c:pt>
                <c:pt idx="8170">
                  <c:v>70930.629425048814</c:v>
                </c:pt>
                <c:pt idx="8171">
                  <c:v>71758.207794189453</c:v>
                </c:pt>
                <c:pt idx="8172">
                  <c:v>71204.160430908203</c:v>
                </c:pt>
                <c:pt idx="8173">
                  <c:v>57941.375045776367</c:v>
                </c:pt>
                <c:pt idx="8174">
                  <c:v>57311.987411499023</c:v>
                </c:pt>
                <c:pt idx="8175">
                  <c:v>57703.788070678711</c:v>
                </c:pt>
                <c:pt idx="8176">
                  <c:v>68033.655754089355</c:v>
                </c:pt>
                <c:pt idx="8177">
                  <c:v>69278.796524047837</c:v>
                </c:pt>
                <c:pt idx="8178">
                  <c:v>69755.178359985352</c:v>
                </c:pt>
                <c:pt idx="8179">
                  <c:v>70023.743240356445</c:v>
                </c:pt>
                <c:pt idx="8180">
                  <c:v>67035.223663330078</c:v>
                </c:pt>
                <c:pt idx="8181">
                  <c:v>66909.577178955078</c:v>
                </c:pt>
                <c:pt idx="8182">
                  <c:v>66909.577178955078</c:v>
                </c:pt>
                <c:pt idx="8183">
                  <c:v>66853.822692871094</c:v>
                </c:pt>
                <c:pt idx="8184">
                  <c:v>66853.822692871094</c:v>
                </c:pt>
                <c:pt idx="8185">
                  <c:v>66979.322692871094</c:v>
                </c:pt>
                <c:pt idx="8186">
                  <c:v>57534.606002807617</c:v>
                </c:pt>
                <c:pt idx="8187">
                  <c:v>57534.013168334961</c:v>
                </c:pt>
                <c:pt idx="8188">
                  <c:v>57534.281295776367</c:v>
                </c:pt>
                <c:pt idx="8189">
                  <c:v>64305.067977905273</c:v>
                </c:pt>
                <c:pt idx="8190">
                  <c:v>66623.596176147461</c:v>
                </c:pt>
                <c:pt idx="8191">
                  <c:v>66252.596237182617</c:v>
                </c:pt>
                <c:pt idx="8192">
                  <c:v>71689.440505981445</c:v>
                </c:pt>
                <c:pt idx="8193">
                  <c:v>70084.310516357422</c:v>
                </c:pt>
                <c:pt idx="8194">
                  <c:v>70084.310516357422</c:v>
                </c:pt>
                <c:pt idx="8195">
                  <c:v>67409.096267700195</c:v>
                </c:pt>
                <c:pt idx="8196">
                  <c:v>67339.512283325195</c:v>
                </c:pt>
                <c:pt idx="8197">
                  <c:v>67551.824295043945</c:v>
                </c:pt>
                <c:pt idx="8198">
                  <c:v>66682.682144165039</c:v>
                </c:pt>
                <c:pt idx="8199">
                  <c:v>71049.115753173814</c:v>
                </c:pt>
                <c:pt idx="8200">
                  <c:v>71054.692657470703</c:v>
                </c:pt>
                <c:pt idx="8201">
                  <c:v>71785.270294189453</c:v>
                </c:pt>
                <c:pt idx="8202">
                  <c:v>56615.712265014648</c:v>
                </c:pt>
                <c:pt idx="8203">
                  <c:v>58257.415512084961</c:v>
                </c:pt>
                <c:pt idx="8204">
                  <c:v>57862.060165405273</c:v>
                </c:pt>
                <c:pt idx="8205">
                  <c:v>58253.860824584961</c:v>
                </c:pt>
                <c:pt idx="8206">
                  <c:v>69368.486686706543</c:v>
                </c:pt>
                <c:pt idx="8207">
                  <c:v>69101.207595825195</c:v>
                </c:pt>
                <c:pt idx="8208">
                  <c:v>64835.395492553711</c:v>
                </c:pt>
                <c:pt idx="8209">
                  <c:v>65140.320541381836</c:v>
                </c:pt>
                <c:pt idx="8210">
                  <c:v>66352.544418334961</c:v>
                </c:pt>
                <c:pt idx="8211">
                  <c:v>66352.544479370117</c:v>
                </c:pt>
                <c:pt idx="8212">
                  <c:v>66354.467514038086</c:v>
                </c:pt>
                <c:pt idx="8213">
                  <c:v>66356.390548706055</c:v>
                </c:pt>
                <c:pt idx="8214">
                  <c:v>66358.31364440918</c:v>
                </c:pt>
                <c:pt idx="8215">
                  <c:v>66685.314559936523</c:v>
                </c:pt>
                <c:pt idx="8216">
                  <c:v>66406.16081237793</c:v>
                </c:pt>
                <c:pt idx="8217">
                  <c:v>65508.059310913086</c:v>
                </c:pt>
                <c:pt idx="8218">
                  <c:v>65114.335311889648</c:v>
                </c:pt>
                <c:pt idx="8219">
                  <c:v>65509.982223510742</c:v>
                </c:pt>
                <c:pt idx="8220">
                  <c:v>65508.05924987793</c:v>
                </c:pt>
                <c:pt idx="8221">
                  <c:v>65390.366806030273</c:v>
                </c:pt>
                <c:pt idx="8222">
                  <c:v>67578.947463989258</c:v>
                </c:pt>
                <c:pt idx="8223">
                  <c:v>69034.547073364258</c:v>
                </c:pt>
                <c:pt idx="8224">
                  <c:v>68096.068946838379</c:v>
                </c:pt>
                <c:pt idx="8225">
                  <c:v>71527.940994262695</c:v>
                </c:pt>
                <c:pt idx="8226">
                  <c:v>71136.140213012695</c:v>
                </c:pt>
                <c:pt idx="8227">
                  <c:v>71527.940994262695</c:v>
                </c:pt>
                <c:pt idx="8228">
                  <c:v>71527.940994262695</c:v>
                </c:pt>
                <c:pt idx="8229">
                  <c:v>71527.940994262695</c:v>
                </c:pt>
                <c:pt idx="8230">
                  <c:v>67081.187576293945</c:v>
                </c:pt>
                <c:pt idx="8231">
                  <c:v>58131.494674682617</c:v>
                </c:pt>
                <c:pt idx="8232">
                  <c:v>61161.062545776367</c:v>
                </c:pt>
                <c:pt idx="8233">
                  <c:v>61161.062545776367</c:v>
                </c:pt>
                <c:pt idx="8234">
                  <c:v>61161.062545776367</c:v>
                </c:pt>
                <c:pt idx="8235">
                  <c:v>61161.062545776367</c:v>
                </c:pt>
                <c:pt idx="8236">
                  <c:v>62797.295394897461</c:v>
                </c:pt>
                <c:pt idx="8237">
                  <c:v>69766.371902465806</c:v>
                </c:pt>
                <c:pt idx="8238">
                  <c:v>69063.354461669922</c:v>
                </c:pt>
                <c:pt idx="8239">
                  <c:v>67779.564529418945</c:v>
                </c:pt>
                <c:pt idx="8240">
                  <c:v>67779.564529418945</c:v>
                </c:pt>
                <c:pt idx="8241">
                  <c:v>67779.564468383789</c:v>
                </c:pt>
                <c:pt idx="8242">
                  <c:v>58043.134140014648</c:v>
                </c:pt>
                <c:pt idx="8243">
                  <c:v>58039.288497924805</c:v>
                </c:pt>
                <c:pt idx="8244">
                  <c:v>57694.841842651367</c:v>
                </c:pt>
                <c:pt idx="8245">
                  <c:v>57965.125045776367</c:v>
                </c:pt>
                <c:pt idx="8246">
                  <c:v>57965.124984741211</c:v>
                </c:pt>
                <c:pt idx="8247">
                  <c:v>57965.125045776367</c:v>
                </c:pt>
                <c:pt idx="8248">
                  <c:v>64130.328231811523</c:v>
                </c:pt>
                <c:pt idx="8249">
                  <c:v>66851.531112670898</c:v>
                </c:pt>
                <c:pt idx="8250">
                  <c:v>65938.449569702148</c:v>
                </c:pt>
                <c:pt idx="8251">
                  <c:v>70856.598495483398</c:v>
                </c:pt>
                <c:pt idx="8252">
                  <c:v>70119.460708618164</c:v>
                </c:pt>
                <c:pt idx="8253">
                  <c:v>70119.460708618164</c:v>
                </c:pt>
                <c:pt idx="8254">
                  <c:v>70119.460708618164</c:v>
                </c:pt>
                <c:pt idx="8255">
                  <c:v>70526.479202270508</c:v>
                </c:pt>
                <c:pt idx="8256">
                  <c:v>70328.250747680664</c:v>
                </c:pt>
                <c:pt idx="8257">
                  <c:v>70328.250747680664</c:v>
                </c:pt>
                <c:pt idx="8258">
                  <c:v>66875.678848266602</c:v>
                </c:pt>
                <c:pt idx="8259">
                  <c:v>66875.678909301758</c:v>
                </c:pt>
                <c:pt idx="8260">
                  <c:v>69644.317459106445</c:v>
                </c:pt>
                <c:pt idx="8261">
                  <c:v>69644.317459106445</c:v>
                </c:pt>
                <c:pt idx="8262">
                  <c:v>63407.223709106438</c:v>
                </c:pt>
                <c:pt idx="8263">
                  <c:v>63407.223709106438</c:v>
                </c:pt>
                <c:pt idx="8264">
                  <c:v>57199.375534057617</c:v>
                </c:pt>
                <c:pt idx="8265">
                  <c:v>56970.373641967773</c:v>
                </c:pt>
                <c:pt idx="8266">
                  <c:v>68627.657829284668</c:v>
                </c:pt>
                <c:pt idx="8267">
                  <c:v>70298.313552856445</c:v>
                </c:pt>
                <c:pt idx="8268">
                  <c:v>70302.159866333008</c:v>
                </c:pt>
                <c:pt idx="8269">
                  <c:v>70302.159866333008</c:v>
                </c:pt>
                <c:pt idx="8270">
                  <c:v>71221.974807739258</c:v>
                </c:pt>
                <c:pt idx="8271">
                  <c:v>71185.820877075195</c:v>
                </c:pt>
                <c:pt idx="8272">
                  <c:v>67415.755264282227</c:v>
                </c:pt>
                <c:pt idx="8273">
                  <c:v>67010.755264282227</c:v>
                </c:pt>
                <c:pt idx="8274">
                  <c:v>66017.784072875977</c:v>
                </c:pt>
                <c:pt idx="8275">
                  <c:v>66026.784255981445</c:v>
                </c:pt>
                <c:pt idx="8276">
                  <c:v>68238.971511840806</c:v>
                </c:pt>
                <c:pt idx="8277">
                  <c:v>68483.857254028306</c:v>
                </c:pt>
                <c:pt idx="8278">
                  <c:v>65645.962814331055</c:v>
                </c:pt>
                <c:pt idx="8279">
                  <c:v>65594.03971862793</c:v>
                </c:pt>
                <c:pt idx="8280">
                  <c:v>63202.701217651367</c:v>
                </c:pt>
                <c:pt idx="8281">
                  <c:v>63202.701217651367</c:v>
                </c:pt>
                <c:pt idx="8282">
                  <c:v>69886.276931762695</c:v>
                </c:pt>
                <c:pt idx="8283">
                  <c:v>70001.921356201172</c:v>
                </c:pt>
                <c:pt idx="8284">
                  <c:v>70001.921356201172</c:v>
                </c:pt>
                <c:pt idx="8285">
                  <c:v>67845.817459106445</c:v>
                </c:pt>
                <c:pt idx="8286">
                  <c:v>67779.127517700195</c:v>
                </c:pt>
                <c:pt idx="8287">
                  <c:v>66799.849136352539</c:v>
                </c:pt>
                <c:pt idx="8288">
                  <c:v>69522.658889770508</c:v>
                </c:pt>
                <c:pt idx="8289">
                  <c:v>70411.752716064453</c:v>
                </c:pt>
                <c:pt idx="8290">
                  <c:v>70544.928497314453</c:v>
                </c:pt>
                <c:pt idx="8291">
                  <c:v>70580.505157470703</c:v>
                </c:pt>
                <c:pt idx="8292">
                  <c:v>69939.458526611314</c:v>
                </c:pt>
                <c:pt idx="8293">
                  <c:v>58135.164535522461</c:v>
                </c:pt>
                <c:pt idx="8294">
                  <c:v>66163.563957214355</c:v>
                </c:pt>
                <c:pt idx="8295">
                  <c:v>66163.563957214355</c:v>
                </c:pt>
                <c:pt idx="8296">
                  <c:v>66157.79467010498</c:v>
                </c:pt>
                <c:pt idx="8297">
                  <c:v>69244.796463012695</c:v>
                </c:pt>
                <c:pt idx="8298">
                  <c:v>68860.906326293945</c:v>
                </c:pt>
                <c:pt idx="8299">
                  <c:v>68794.216384887695</c:v>
                </c:pt>
                <c:pt idx="8300">
                  <c:v>66368.956558227539</c:v>
                </c:pt>
                <c:pt idx="8301">
                  <c:v>69090.742752075195</c:v>
                </c:pt>
                <c:pt idx="8302">
                  <c:v>68300.532989501953</c:v>
                </c:pt>
                <c:pt idx="8303">
                  <c:v>69093.151153564453</c:v>
                </c:pt>
                <c:pt idx="8304">
                  <c:v>69533.021759033203</c:v>
                </c:pt>
                <c:pt idx="8305">
                  <c:v>70720.406524658203</c:v>
                </c:pt>
                <c:pt idx="8306">
                  <c:v>68897.360137939453</c:v>
                </c:pt>
                <c:pt idx="8307">
                  <c:v>58229.699752807617</c:v>
                </c:pt>
                <c:pt idx="8308">
                  <c:v>58311.494125366211</c:v>
                </c:pt>
                <c:pt idx="8309">
                  <c:v>58311.494125366211</c:v>
                </c:pt>
                <c:pt idx="8310">
                  <c:v>62244.817916870117</c:v>
                </c:pt>
                <c:pt idx="8311">
                  <c:v>68379.554069519043</c:v>
                </c:pt>
                <c:pt idx="8312">
                  <c:v>68317.542579650879</c:v>
                </c:pt>
                <c:pt idx="8313">
                  <c:v>68272.567237853989</c:v>
                </c:pt>
                <c:pt idx="8314">
                  <c:v>68324.567237853989</c:v>
                </c:pt>
                <c:pt idx="8315">
                  <c:v>68534.565284728989</c:v>
                </c:pt>
                <c:pt idx="8316">
                  <c:v>69368.492042541489</c:v>
                </c:pt>
                <c:pt idx="8317">
                  <c:v>68982.493995666489</c:v>
                </c:pt>
                <c:pt idx="8318">
                  <c:v>69502.415138244629</c:v>
                </c:pt>
                <c:pt idx="8319">
                  <c:v>69502.415138244629</c:v>
                </c:pt>
                <c:pt idx="8320">
                  <c:v>69674.928176879868</c:v>
                </c:pt>
                <c:pt idx="8321">
                  <c:v>69674.928298950195</c:v>
                </c:pt>
                <c:pt idx="8322">
                  <c:v>70659.855300903306</c:v>
                </c:pt>
                <c:pt idx="8323">
                  <c:v>71098.554641723618</c:v>
                </c:pt>
                <c:pt idx="8324">
                  <c:v>71046.954498291001</c:v>
                </c:pt>
                <c:pt idx="8325">
                  <c:v>71094.504547119141</c:v>
                </c:pt>
                <c:pt idx="8326">
                  <c:v>71093.002593994141</c:v>
                </c:pt>
                <c:pt idx="8327">
                  <c:v>67942.027557373047</c:v>
                </c:pt>
                <c:pt idx="8328">
                  <c:v>69913.407135009766</c:v>
                </c:pt>
                <c:pt idx="8329">
                  <c:v>71131.453674316406</c:v>
                </c:pt>
                <c:pt idx="8330">
                  <c:v>70899.453796386719</c:v>
                </c:pt>
                <c:pt idx="8331">
                  <c:v>70946.616271972656</c:v>
                </c:pt>
                <c:pt idx="8332">
                  <c:v>70944.693237304688</c:v>
                </c:pt>
                <c:pt idx="8333">
                  <c:v>70033.259338378906</c:v>
                </c:pt>
                <c:pt idx="8334">
                  <c:v>70571.062194824219</c:v>
                </c:pt>
                <c:pt idx="8335">
                  <c:v>70571.062194824219</c:v>
                </c:pt>
                <c:pt idx="8336">
                  <c:v>70681.062316894517</c:v>
                </c:pt>
                <c:pt idx="8337">
                  <c:v>70687.262329101548</c:v>
                </c:pt>
                <c:pt idx="8338">
                  <c:v>69919.63940429686</c:v>
                </c:pt>
                <c:pt idx="8339">
                  <c:v>69971.611694335938</c:v>
                </c:pt>
                <c:pt idx="8340">
                  <c:v>69967.765502929688</c:v>
                </c:pt>
                <c:pt idx="8341">
                  <c:v>65597.440994262695</c:v>
                </c:pt>
                <c:pt idx="8342">
                  <c:v>69543.650680541992</c:v>
                </c:pt>
                <c:pt idx="8343">
                  <c:v>57205.52067565918</c:v>
                </c:pt>
                <c:pt idx="8344">
                  <c:v>56902.52067565918</c:v>
                </c:pt>
                <c:pt idx="8345">
                  <c:v>57277.52067565918</c:v>
                </c:pt>
                <c:pt idx="8346">
                  <c:v>57286.285079956055</c:v>
                </c:pt>
                <c:pt idx="8347">
                  <c:v>57086.520706176758</c:v>
                </c:pt>
                <c:pt idx="8348">
                  <c:v>57441.38883972168</c:v>
                </c:pt>
                <c:pt idx="8349">
                  <c:v>58371.51969909668</c:v>
                </c:pt>
                <c:pt idx="8350">
                  <c:v>62339.049179077148</c:v>
                </c:pt>
                <c:pt idx="8351">
                  <c:v>68776.939010620117</c:v>
                </c:pt>
                <c:pt idx="8352">
                  <c:v>68776.939071655273</c:v>
                </c:pt>
                <c:pt idx="8353">
                  <c:v>68772.401351928711</c:v>
                </c:pt>
                <c:pt idx="8354">
                  <c:v>67029.654159545898</c:v>
                </c:pt>
                <c:pt idx="8355">
                  <c:v>67035.423446655273</c:v>
                </c:pt>
                <c:pt idx="8356">
                  <c:v>67029.654159545898</c:v>
                </c:pt>
                <c:pt idx="8357">
                  <c:v>69661.186843872056</c:v>
                </c:pt>
                <c:pt idx="8358">
                  <c:v>69362.261795043945</c:v>
                </c:pt>
                <c:pt idx="8359">
                  <c:v>69423.377410888672</c:v>
                </c:pt>
                <c:pt idx="8360">
                  <c:v>69767.300506591782</c:v>
                </c:pt>
                <c:pt idx="8361">
                  <c:v>69769.223602294922</c:v>
                </c:pt>
                <c:pt idx="8362">
                  <c:v>69764.423599243164</c:v>
                </c:pt>
                <c:pt idx="8363">
                  <c:v>69764.423599243164</c:v>
                </c:pt>
                <c:pt idx="8364">
                  <c:v>71468.304031372056</c:v>
                </c:pt>
                <c:pt idx="8365">
                  <c:v>71221.727005004868</c:v>
                </c:pt>
                <c:pt idx="8366">
                  <c:v>70396.125442504868</c:v>
                </c:pt>
                <c:pt idx="8367">
                  <c:v>70027.048538208008</c:v>
                </c:pt>
                <c:pt idx="8368">
                  <c:v>69623.971633911118</c:v>
                </c:pt>
                <c:pt idx="8369">
                  <c:v>69482.663894653306</c:v>
                </c:pt>
                <c:pt idx="8370">
                  <c:v>68673.205398559556</c:v>
                </c:pt>
                <c:pt idx="8371">
                  <c:v>68956.083328247056</c:v>
                </c:pt>
                <c:pt idx="8372">
                  <c:v>68896.797149658203</c:v>
                </c:pt>
                <c:pt idx="8373">
                  <c:v>68894.328399658203</c:v>
                </c:pt>
                <c:pt idx="8374">
                  <c:v>68894.328399658203</c:v>
                </c:pt>
                <c:pt idx="8375">
                  <c:v>58870.989608764648</c:v>
                </c:pt>
                <c:pt idx="8376">
                  <c:v>58870.989608764648</c:v>
                </c:pt>
                <c:pt idx="8377">
                  <c:v>58349.989669799805</c:v>
                </c:pt>
                <c:pt idx="8378">
                  <c:v>58939.489608764648</c:v>
                </c:pt>
                <c:pt idx="8379">
                  <c:v>58939.489608764648</c:v>
                </c:pt>
                <c:pt idx="8380">
                  <c:v>58939.489669799805</c:v>
                </c:pt>
                <c:pt idx="8381">
                  <c:v>58939.489669799805</c:v>
                </c:pt>
                <c:pt idx="8382">
                  <c:v>60066.658737182617</c:v>
                </c:pt>
                <c:pt idx="8383">
                  <c:v>66765.592330932617</c:v>
                </c:pt>
                <c:pt idx="8384">
                  <c:v>66765.592330932617</c:v>
                </c:pt>
                <c:pt idx="8385">
                  <c:v>66765.592391967773</c:v>
                </c:pt>
                <c:pt idx="8386">
                  <c:v>66230.764205932617</c:v>
                </c:pt>
                <c:pt idx="8387">
                  <c:v>70436.996658325195</c:v>
                </c:pt>
                <c:pt idx="8388">
                  <c:v>70436.996597290039</c:v>
                </c:pt>
                <c:pt idx="8389">
                  <c:v>69047.867263793945</c:v>
                </c:pt>
                <c:pt idx="8390">
                  <c:v>70091.317947387695</c:v>
                </c:pt>
                <c:pt idx="8391">
                  <c:v>70091.317947387695</c:v>
                </c:pt>
                <c:pt idx="8392">
                  <c:v>68832.582962036133</c:v>
                </c:pt>
                <c:pt idx="8393">
                  <c:v>69482.802139282227</c:v>
                </c:pt>
                <c:pt idx="8394">
                  <c:v>59039.272018432617</c:v>
                </c:pt>
                <c:pt idx="8395">
                  <c:v>58746.253402709961</c:v>
                </c:pt>
                <c:pt idx="8396">
                  <c:v>58746.253463745117</c:v>
                </c:pt>
                <c:pt idx="8397">
                  <c:v>58746.253402709961</c:v>
                </c:pt>
                <c:pt idx="8398">
                  <c:v>58746.253524780273</c:v>
                </c:pt>
                <c:pt idx="8399">
                  <c:v>70228.652938842773</c:v>
                </c:pt>
                <c:pt idx="8400">
                  <c:v>70316.975173950195</c:v>
                </c:pt>
                <c:pt idx="8401">
                  <c:v>70317.619705200195</c:v>
                </c:pt>
                <c:pt idx="8402">
                  <c:v>68832.685646057129</c:v>
                </c:pt>
                <c:pt idx="8403">
                  <c:v>68481.206031799316</c:v>
                </c:pt>
                <c:pt idx="8404">
                  <c:v>69547.132057189927</c:v>
                </c:pt>
                <c:pt idx="8405">
                  <c:v>68872.978248596177</c:v>
                </c:pt>
                <c:pt idx="8406">
                  <c:v>68600.822486877427</c:v>
                </c:pt>
                <c:pt idx="8407">
                  <c:v>68494.668678283677</c:v>
                </c:pt>
                <c:pt idx="8408">
                  <c:v>67651.99006652832</c:v>
                </c:pt>
                <c:pt idx="8409">
                  <c:v>67542.913162231445</c:v>
                </c:pt>
                <c:pt idx="8410">
                  <c:v>67419.913162231445</c:v>
                </c:pt>
                <c:pt idx="8411">
                  <c:v>67474.682327270508</c:v>
                </c:pt>
                <c:pt idx="8412">
                  <c:v>67471.588577270508</c:v>
                </c:pt>
                <c:pt idx="8413">
                  <c:v>67427.588699340806</c:v>
                </c:pt>
                <c:pt idx="8414">
                  <c:v>67497.819778442368</c:v>
                </c:pt>
                <c:pt idx="8415">
                  <c:v>67074.326919555664</c:v>
                </c:pt>
                <c:pt idx="8416">
                  <c:v>68470.670791625977</c:v>
                </c:pt>
                <c:pt idx="8417">
                  <c:v>69230.690017700195</c:v>
                </c:pt>
                <c:pt idx="8418">
                  <c:v>70154.396118164048</c:v>
                </c:pt>
                <c:pt idx="8419">
                  <c:v>69119.896118164048</c:v>
                </c:pt>
                <c:pt idx="8420">
                  <c:v>69117.973022460938</c:v>
                </c:pt>
                <c:pt idx="8421">
                  <c:v>70298.901687622056</c:v>
                </c:pt>
                <c:pt idx="8422">
                  <c:v>69439.679885864258</c:v>
                </c:pt>
                <c:pt idx="8423">
                  <c:v>59368.813034057617</c:v>
                </c:pt>
                <c:pt idx="8424">
                  <c:v>58814.812973022461</c:v>
                </c:pt>
                <c:pt idx="8425">
                  <c:v>58814.813034057617</c:v>
                </c:pt>
                <c:pt idx="8426">
                  <c:v>58814.813034057617</c:v>
                </c:pt>
                <c:pt idx="8427">
                  <c:v>58814.813095092773</c:v>
                </c:pt>
                <c:pt idx="8428">
                  <c:v>62135.932174682617</c:v>
                </c:pt>
                <c:pt idx="8429">
                  <c:v>62135.932235717773</c:v>
                </c:pt>
                <c:pt idx="8430">
                  <c:v>66215.715316772461</c:v>
                </c:pt>
                <c:pt idx="8431">
                  <c:v>66215.715377807617</c:v>
                </c:pt>
                <c:pt idx="8432">
                  <c:v>70041.397537231445</c:v>
                </c:pt>
                <c:pt idx="8433">
                  <c:v>69563.897781372056</c:v>
                </c:pt>
                <c:pt idx="8434">
                  <c:v>68833.395828247056</c:v>
                </c:pt>
                <c:pt idx="8435">
                  <c:v>69628.396804809556</c:v>
                </c:pt>
                <c:pt idx="8436">
                  <c:v>69663.974441528306</c:v>
                </c:pt>
                <c:pt idx="8437">
                  <c:v>69421.882766723633</c:v>
                </c:pt>
                <c:pt idx="8438">
                  <c:v>68521.953460693345</c:v>
                </c:pt>
                <c:pt idx="8439">
                  <c:v>67719.106658935547</c:v>
                </c:pt>
                <c:pt idx="8440">
                  <c:v>70890.291580200195</c:v>
                </c:pt>
                <c:pt idx="8441">
                  <c:v>71425.368484497056</c:v>
                </c:pt>
                <c:pt idx="8442">
                  <c:v>71424.091583251953</c:v>
                </c:pt>
                <c:pt idx="8443">
                  <c:v>71426.014678955064</c:v>
                </c:pt>
                <c:pt idx="8444">
                  <c:v>71430.279205322266</c:v>
                </c:pt>
                <c:pt idx="8445">
                  <c:v>71385.202056884766</c:v>
                </c:pt>
                <c:pt idx="8446">
                  <c:v>65978.379409790039</c:v>
                </c:pt>
                <c:pt idx="8447">
                  <c:v>67802.080520629868</c:v>
                </c:pt>
                <c:pt idx="8448">
                  <c:v>68397.102615356445</c:v>
                </c:pt>
                <c:pt idx="8449">
                  <c:v>68684.770462036133</c:v>
                </c:pt>
                <c:pt idx="8450">
                  <c:v>68263.56575012207</c:v>
                </c:pt>
                <c:pt idx="8451">
                  <c:v>68264.488723754883</c:v>
                </c:pt>
                <c:pt idx="8452">
                  <c:v>69681.983474731445</c:v>
                </c:pt>
                <c:pt idx="8453">
                  <c:v>69680.060501098618</c:v>
                </c:pt>
                <c:pt idx="8454">
                  <c:v>69685.983840942368</c:v>
                </c:pt>
                <c:pt idx="8455">
                  <c:v>69326.691482543945</c:v>
                </c:pt>
                <c:pt idx="8456">
                  <c:v>58253.988693237305</c:v>
                </c:pt>
                <c:pt idx="8457">
                  <c:v>58253.988632202148</c:v>
                </c:pt>
                <c:pt idx="8458">
                  <c:v>66805.663558959961</c:v>
                </c:pt>
                <c:pt idx="8459">
                  <c:v>66805.663681030273</c:v>
                </c:pt>
                <c:pt idx="8460">
                  <c:v>67007.587448120117</c:v>
                </c:pt>
                <c:pt idx="8461">
                  <c:v>67201.270065307617</c:v>
                </c:pt>
                <c:pt idx="8462">
                  <c:v>69179.071365356445</c:v>
                </c:pt>
                <c:pt idx="8463">
                  <c:v>71721.504669189453</c:v>
                </c:pt>
                <c:pt idx="8464">
                  <c:v>60032.480819702148</c:v>
                </c:pt>
                <c:pt idx="8465">
                  <c:v>60032.480880737305</c:v>
                </c:pt>
                <c:pt idx="8466">
                  <c:v>59640.680038452148</c:v>
                </c:pt>
                <c:pt idx="8467">
                  <c:v>58807.648788452148</c:v>
                </c:pt>
                <c:pt idx="8468">
                  <c:v>58807.648788452148</c:v>
                </c:pt>
                <c:pt idx="8469">
                  <c:v>58807.648788452148</c:v>
                </c:pt>
                <c:pt idx="8470">
                  <c:v>58807.648727416992</c:v>
                </c:pt>
                <c:pt idx="8471">
                  <c:v>65553.868209838867</c:v>
                </c:pt>
                <c:pt idx="8472">
                  <c:v>65553.868209838867</c:v>
                </c:pt>
                <c:pt idx="8473">
                  <c:v>65945.912155151367</c:v>
                </c:pt>
                <c:pt idx="8474">
                  <c:v>66207.912155151367</c:v>
                </c:pt>
                <c:pt idx="8475">
                  <c:v>66207.912155151367</c:v>
                </c:pt>
                <c:pt idx="8476">
                  <c:v>68774.275871276855</c:v>
                </c:pt>
                <c:pt idx="8477">
                  <c:v>70223.663162231445</c:v>
                </c:pt>
                <c:pt idx="8478">
                  <c:v>70649.863357543945</c:v>
                </c:pt>
                <c:pt idx="8479">
                  <c:v>70651.786453247056</c:v>
                </c:pt>
                <c:pt idx="8480">
                  <c:v>71215.634353637695</c:v>
                </c:pt>
                <c:pt idx="8481">
                  <c:v>71215.634353637695</c:v>
                </c:pt>
                <c:pt idx="8482">
                  <c:v>71219.480300903306</c:v>
                </c:pt>
                <c:pt idx="8483">
                  <c:v>71387.157546997056</c:v>
                </c:pt>
                <c:pt idx="8484">
                  <c:v>71003.080398559556</c:v>
                </c:pt>
                <c:pt idx="8485">
                  <c:v>70297.414627075195</c:v>
                </c:pt>
                <c:pt idx="8486">
                  <c:v>70491.414627075195</c:v>
                </c:pt>
                <c:pt idx="8487">
                  <c:v>70496.097976684556</c:v>
                </c:pt>
                <c:pt idx="8488">
                  <c:v>70403.343582153306</c:v>
                </c:pt>
                <c:pt idx="8489">
                  <c:v>70274.572586059556</c:v>
                </c:pt>
                <c:pt idx="8490">
                  <c:v>69807.648269653306</c:v>
                </c:pt>
                <c:pt idx="8491">
                  <c:v>69471.828689575195</c:v>
                </c:pt>
                <c:pt idx="8492">
                  <c:v>68893.023406982422</c:v>
                </c:pt>
                <c:pt idx="8493">
                  <c:v>68522.023406982422</c:v>
                </c:pt>
                <c:pt idx="8494">
                  <c:v>68924.613983154282</c:v>
                </c:pt>
                <c:pt idx="8495">
                  <c:v>68726.690887451172</c:v>
                </c:pt>
                <c:pt idx="8496">
                  <c:v>68728.613983154282</c:v>
                </c:pt>
                <c:pt idx="8497">
                  <c:v>68679.690887451172</c:v>
                </c:pt>
                <c:pt idx="8498">
                  <c:v>68582.690887451172</c:v>
                </c:pt>
                <c:pt idx="8499">
                  <c:v>68726.690887451172</c:v>
                </c:pt>
                <c:pt idx="8500">
                  <c:v>68724.767791748032</c:v>
                </c:pt>
                <c:pt idx="8501">
                  <c:v>69512.473602294922</c:v>
                </c:pt>
                <c:pt idx="8502">
                  <c:v>69503.396697998032</c:v>
                </c:pt>
                <c:pt idx="8503">
                  <c:v>70320.474578857422</c:v>
                </c:pt>
                <c:pt idx="8504">
                  <c:v>70329.474578857422</c:v>
                </c:pt>
                <c:pt idx="8505">
                  <c:v>69562.673553466782</c:v>
                </c:pt>
                <c:pt idx="8506">
                  <c:v>58648.826705932617</c:v>
                </c:pt>
                <c:pt idx="8507">
                  <c:v>66903.650894165025</c:v>
                </c:pt>
                <c:pt idx="8508">
                  <c:v>66781.992370605469</c:v>
                </c:pt>
                <c:pt idx="8509">
                  <c:v>66731.992248535156</c:v>
                </c:pt>
                <c:pt idx="8510">
                  <c:v>67017.328186035156</c:v>
                </c:pt>
                <c:pt idx="8511">
                  <c:v>67017.328186035156</c:v>
                </c:pt>
                <c:pt idx="8512">
                  <c:v>66033.073425292969</c:v>
                </c:pt>
                <c:pt idx="8513">
                  <c:v>66037.073425292969</c:v>
                </c:pt>
                <c:pt idx="8514">
                  <c:v>66046.073669433579</c:v>
                </c:pt>
                <c:pt idx="8515">
                  <c:v>65034.473571777336</c:v>
                </c:pt>
                <c:pt idx="8516">
                  <c:v>64739.873291015618</c:v>
                </c:pt>
                <c:pt idx="8517">
                  <c:v>65036.052185058586</c:v>
                </c:pt>
                <c:pt idx="8518">
                  <c:v>66552.425170898438</c:v>
                </c:pt>
                <c:pt idx="8519">
                  <c:v>66552.425170898438</c:v>
                </c:pt>
                <c:pt idx="8520">
                  <c:v>66652.025207519531</c:v>
                </c:pt>
                <c:pt idx="8521">
                  <c:v>67761.985229492188</c:v>
                </c:pt>
                <c:pt idx="8522">
                  <c:v>70939.760940551758</c:v>
                </c:pt>
                <c:pt idx="8523">
                  <c:v>70937.837844848618</c:v>
                </c:pt>
                <c:pt idx="8524">
                  <c:v>70279.170379638672</c:v>
                </c:pt>
                <c:pt idx="8525">
                  <c:v>70652.093475341782</c:v>
                </c:pt>
                <c:pt idx="8526">
                  <c:v>70262.336761474595</c:v>
                </c:pt>
                <c:pt idx="8527">
                  <c:v>70066.673477172837</c:v>
                </c:pt>
                <c:pt idx="8528">
                  <c:v>70438.450698852525</c:v>
                </c:pt>
                <c:pt idx="8529">
                  <c:v>70440.373916625977</c:v>
                </c:pt>
                <c:pt idx="8530">
                  <c:v>71848.250320434556</c:v>
                </c:pt>
                <c:pt idx="8531">
                  <c:v>71847.464309692368</c:v>
                </c:pt>
                <c:pt idx="8532">
                  <c:v>71576.362747192368</c:v>
                </c:pt>
                <c:pt idx="8533">
                  <c:v>71186.485061645508</c:v>
                </c:pt>
                <c:pt idx="8534">
                  <c:v>70755.977371215806</c:v>
                </c:pt>
                <c:pt idx="8535">
                  <c:v>70799.323684692368</c:v>
                </c:pt>
                <c:pt idx="8536">
                  <c:v>70167.402420043945</c:v>
                </c:pt>
                <c:pt idx="8537">
                  <c:v>69051.674392700195</c:v>
                </c:pt>
                <c:pt idx="8538">
                  <c:v>68866.773513793945</c:v>
                </c:pt>
                <c:pt idx="8539">
                  <c:v>70370.245346069336</c:v>
                </c:pt>
                <c:pt idx="8540">
                  <c:v>70370.245346069336</c:v>
                </c:pt>
                <c:pt idx="8541">
                  <c:v>56503.113754272461</c:v>
                </c:pt>
                <c:pt idx="8542">
                  <c:v>56805.780563354492</c:v>
                </c:pt>
                <c:pt idx="8543">
                  <c:v>56805.780624389648</c:v>
                </c:pt>
                <c:pt idx="8544">
                  <c:v>56656.380722045898</c:v>
                </c:pt>
                <c:pt idx="8545">
                  <c:v>56503.780563354492</c:v>
                </c:pt>
                <c:pt idx="8546">
                  <c:v>67084.01921081543</c:v>
                </c:pt>
                <c:pt idx="8547">
                  <c:v>67084.01921081543</c:v>
                </c:pt>
                <c:pt idx="8548">
                  <c:v>66222.581527709961</c:v>
                </c:pt>
                <c:pt idx="8549">
                  <c:v>65724.581588745117</c:v>
                </c:pt>
                <c:pt idx="8550">
                  <c:v>64967.121688842773</c:v>
                </c:pt>
                <c:pt idx="8551">
                  <c:v>65133.836532592773</c:v>
                </c:pt>
                <c:pt idx="8552">
                  <c:v>68513.811004638672</c:v>
                </c:pt>
                <c:pt idx="8553">
                  <c:v>68466.239089965806</c:v>
                </c:pt>
                <c:pt idx="8554">
                  <c:v>70234.565444946289</c:v>
                </c:pt>
                <c:pt idx="8555">
                  <c:v>70691.565444946289</c:v>
                </c:pt>
                <c:pt idx="8556">
                  <c:v>68639.684097290039</c:v>
                </c:pt>
                <c:pt idx="8557">
                  <c:v>68132.006607055664</c:v>
                </c:pt>
                <c:pt idx="8558">
                  <c:v>69956.810806274414</c:v>
                </c:pt>
                <c:pt idx="8559">
                  <c:v>70628.93489074707</c:v>
                </c:pt>
                <c:pt idx="8560">
                  <c:v>69809.08625793457</c:v>
                </c:pt>
                <c:pt idx="8561">
                  <c:v>70700.98811340332</c:v>
                </c:pt>
                <c:pt idx="8562">
                  <c:v>70173.83430480957</c:v>
                </c:pt>
                <c:pt idx="8563">
                  <c:v>69940.98616027832</c:v>
                </c:pt>
                <c:pt idx="8564">
                  <c:v>69571.909255981445</c:v>
                </c:pt>
                <c:pt idx="8565">
                  <c:v>69148.985794067383</c:v>
                </c:pt>
                <c:pt idx="8566">
                  <c:v>68813.586990356445</c:v>
                </c:pt>
                <c:pt idx="8567">
                  <c:v>69482.856643676758</c:v>
                </c:pt>
                <c:pt idx="8568">
                  <c:v>69929.797256469727</c:v>
                </c:pt>
                <c:pt idx="8569">
                  <c:v>69929.797256469727</c:v>
                </c:pt>
                <c:pt idx="8570">
                  <c:v>70298.847061157227</c:v>
                </c:pt>
                <c:pt idx="8571">
                  <c:v>69333.275772094727</c:v>
                </c:pt>
                <c:pt idx="8572">
                  <c:v>69333.275772094727</c:v>
                </c:pt>
                <c:pt idx="8573">
                  <c:v>69210.275772094727</c:v>
                </c:pt>
                <c:pt idx="8574">
                  <c:v>70514.01408386229</c:v>
                </c:pt>
                <c:pt idx="8575">
                  <c:v>71440.714187622056</c:v>
                </c:pt>
                <c:pt idx="8576">
                  <c:v>71442.637283325195</c:v>
                </c:pt>
                <c:pt idx="8577">
                  <c:v>71446.483474731445</c:v>
                </c:pt>
                <c:pt idx="8578">
                  <c:v>71446.483474731445</c:v>
                </c:pt>
                <c:pt idx="8579">
                  <c:v>71441.679519653306</c:v>
                </c:pt>
                <c:pt idx="8580">
                  <c:v>71443.602615356445</c:v>
                </c:pt>
                <c:pt idx="8581">
                  <c:v>71091.371902465806</c:v>
                </c:pt>
                <c:pt idx="8582">
                  <c:v>70337.686492919922</c:v>
                </c:pt>
                <c:pt idx="8583">
                  <c:v>70339.609588623032</c:v>
                </c:pt>
                <c:pt idx="8584">
                  <c:v>70338.757781982422</c:v>
                </c:pt>
                <c:pt idx="8585">
                  <c:v>70340.680877685532</c:v>
                </c:pt>
                <c:pt idx="8586">
                  <c:v>70338.757781982422</c:v>
                </c:pt>
                <c:pt idx="8587">
                  <c:v>70341.638641357422</c:v>
                </c:pt>
                <c:pt idx="8588">
                  <c:v>69064.914764404282</c:v>
                </c:pt>
                <c:pt idx="8589">
                  <c:v>68695.837860107422</c:v>
                </c:pt>
                <c:pt idx="8590">
                  <c:v>68574.760955810532</c:v>
                </c:pt>
                <c:pt idx="8591">
                  <c:v>68572.837982177734</c:v>
                </c:pt>
                <c:pt idx="8592">
                  <c:v>68695.837982177734</c:v>
                </c:pt>
                <c:pt idx="8593">
                  <c:v>68324.838104248032</c:v>
                </c:pt>
                <c:pt idx="8594">
                  <c:v>56598.007186889648</c:v>
                </c:pt>
                <c:pt idx="8595">
                  <c:v>56598.007186889648</c:v>
                </c:pt>
                <c:pt idx="8596">
                  <c:v>56279.507186889648</c:v>
                </c:pt>
                <c:pt idx="8597">
                  <c:v>68697.858718872056</c:v>
                </c:pt>
                <c:pt idx="8598">
                  <c:v>68701.560134887695</c:v>
                </c:pt>
                <c:pt idx="8599">
                  <c:v>69091.690017700195</c:v>
                </c:pt>
                <c:pt idx="8600">
                  <c:v>69421.809524536118</c:v>
                </c:pt>
                <c:pt idx="8601">
                  <c:v>70377.641677856445</c:v>
                </c:pt>
                <c:pt idx="8602">
                  <c:v>70375.718704223618</c:v>
                </c:pt>
                <c:pt idx="8603">
                  <c:v>70377.641921997056</c:v>
                </c:pt>
                <c:pt idx="8604">
                  <c:v>70321.949356079102</c:v>
                </c:pt>
                <c:pt idx="8605">
                  <c:v>58807.801071166992</c:v>
                </c:pt>
                <c:pt idx="8606">
                  <c:v>65248.947799682617</c:v>
                </c:pt>
                <c:pt idx="8607">
                  <c:v>64857.146957397461</c:v>
                </c:pt>
                <c:pt idx="8608">
                  <c:v>64857.146957397461</c:v>
                </c:pt>
                <c:pt idx="8609">
                  <c:v>65395.734970092773</c:v>
                </c:pt>
                <c:pt idx="8610">
                  <c:v>68550.941482543945</c:v>
                </c:pt>
                <c:pt idx="8611">
                  <c:v>68289.941482543945</c:v>
                </c:pt>
                <c:pt idx="8612">
                  <c:v>66663.694534301758</c:v>
                </c:pt>
                <c:pt idx="8613">
                  <c:v>67105.772293090806</c:v>
                </c:pt>
                <c:pt idx="8614">
                  <c:v>69247.725708007798</c:v>
                </c:pt>
                <c:pt idx="8615">
                  <c:v>69160.724975585938</c:v>
                </c:pt>
                <c:pt idx="8616">
                  <c:v>68999.148803710938</c:v>
                </c:pt>
                <c:pt idx="8617">
                  <c:v>69278.44792175293</c:v>
                </c:pt>
                <c:pt idx="8618">
                  <c:v>69664.77018737793</c:v>
                </c:pt>
                <c:pt idx="8619">
                  <c:v>69984.34953308104</c:v>
                </c:pt>
                <c:pt idx="8620">
                  <c:v>70729.19474792479</c:v>
                </c:pt>
                <c:pt idx="8621">
                  <c:v>71695.581420898438</c:v>
                </c:pt>
                <c:pt idx="8622">
                  <c:v>71775.928100585938</c:v>
                </c:pt>
                <c:pt idx="8623">
                  <c:v>71788.474197387695</c:v>
                </c:pt>
                <c:pt idx="8624">
                  <c:v>71929.228591918945</c:v>
                </c:pt>
                <c:pt idx="8625">
                  <c:v>57720.172409057617</c:v>
                </c:pt>
                <c:pt idx="8626">
                  <c:v>57720.054794311523</c:v>
                </c:pt>
                <c:pt idx="8627">
                  <c:v>71399.832885742188</c:v>
                </c:pt>
                <c:pt idx="8628">
                  <c:v>71505.684783935532</c:v>
                </c:pt>
                <c:pt idx="8629">
                  <c:v>70156.761688232422</c:v>
                </c:pt>
                <c:pt idx="8630">
                  <c:v>70982.685760498032</c:v>
                </c:pt>
                <c:pt idx="8631">
                  <c:v>70980.762664794922</c:v>
                </c:pt>
                <c:pt idx="8632">
                  <c:v>70144.761688232422</c:v>
                </c:pt>
                <c:pt idx="8633">
                  <c:v>70144.761688232422</c:v>
                </c:pt>
                <c:pt idx="8634">
                  <c:v>70145.832977294922</c:v>
                </c:pt>
                <c:pt idx="8635">
                  <c:v>70147.756072998032</c:v>
                </c:pt>
                <c:pt idx="8636">
                  <c:v>70147.890594482422</c:v>
                </c:pt>
                <c:pt idx="8637">
                  <c:v>70178.890838623032</c:v>
                </c:pt>
                <c:pt idx="8638">
                  <c:v>70178.890838623032</c:v>
                </c:pt>
                <c:pt idx="8639">
                  <c:v>67099.898635864258</c:v>
                </c:pt>
                <c:pt idx="8640">
                  <c:v>59740.390243530273</c:v>
                </c:pt>
                <c:pt idx="8641">
                  <c:v>67927.096817016602</c:v>
                </c:pt>
                <c:pt idx="8642">
                  <c:v>70100.471755981445</c:v>
                </c:pt>
                <c:pt idx="8643">
                  <c:v>70041.298049926758</c:v>
                </c:pt>
                <c:pt idx="8644">
                  <c:v>66694.115753173828</c:v>
                </c:pt>
                <c:pt idx="8645">
                  <c:v>66323.773956298828</c:v>
                </c:pt>
                <c:pt idx="8646">
                  <c:v>66883.774932861328</c:v>
                </c:pt>
                <c:pt idx="8647">
                  <c:v>67441.776885986328</c:v>
                </c:pt>
                <c:pt idx="8648">
                  <c:v>66722.371032714844</c:v>
                </c:pt>
                <c:pt idx="8649">
                  <c:v>66845.371032714844</c:v>
                </c:pt>
                <c:pt idx="8650">
                  <c:v>66845.371032714844</c:v>
                </c:pt>
                <c:pt idx="8651">
                  <c:v>66845.371032714844</c:v>
                </c:pt>
                <c:pt idx="8652">
                  <c:v>65841.429397583008</c:v>
                </c:pt>
                <c:pt idx="8653">
                  <c:v>59068.452682495117</c:v>
                </c:pt>
                <c:pt idx="8654">
                  <c:v>59068.452743530273</c:v>
                </c:pt>
                <c:pt idx="8655">
                  <c:v>64607.32878112793</c:v>
                </c:pt>
                <c:pt idx="8656">
                  <c:v>64214.49089050293</c:v>
                </c:pt>
                <c:pt idx="8657">
                  <c:v>71293.101394653306</c:v>
                </c:pt>
                <c:pt idx="8658">
                  <c:v>67803.197784423828</c:v>
                </c:pt>
                <c:pt idx="8659">
                  <c:v>67279.197784423828</c:v>
                </c:pt>
                <c:pt idx="8660">
                  <c:v>66585.529815673828</c:v>
                </c:pt>
                <c:pt idx="8661">
                  <c:v>65652.928253173828</c:v>
                </c:pt>
                <c:pt idx="8662">
                  <c:v>65777.514587402344</c:v>
                </c:pt>
                <c:pt idx="8663">
                  <c:v>65385.889587402344</c:v>
                </c:pt>
                <c:pt idx="8664">
                  <c:v>65385.889587402344</c:v>
                </c:pt>
                <c:pt idx="8665">
                  <c:v>65777.154724121094</c:v>
                </c:pt>
                <c:pt idx="8666">
                  <c:v>65175.853942871094</c:v>
                </c:pt>
                <c:pt idx="8667">
                  <c:v>55596.782272338867</c:v>
                </c:pt>
                <c:pt idx="8668">
                  <c:v>55596.782211303711</c:v>
                </c:pt>
                <c:pt idx="8669">
                  <c:v>55596.782333374023</c:v>
                </c:pt>
                <c:pt idx="8670">
                  <c:v>55596.554183959961</c:v>
                </c:pt>
                <c:pt idx="8671">
                  <c:v>55949.554183959961</c:v>
                </c:pt>
                <c:pt idx="8672">
                  <c:v>68535.556716918945</c:v>
                </c:pt>
                <c:pt idx="8673">
                  <c:v>68542.633682250977</c:v>
                </c:pt>
                <c:pt idx="8674">
                  <c:v>68531.710586547852</c:v>
                </c:pt>
                <c:pt idx="8675">
                  <c:v>69551.290176391587</c:v>
                </c:pt>
                <c:pt idx="8676">
                  <c:v>69598.367080688477</c:v>
                </c:pt>
                <c:pt idx="8677">
                  <c:v>69598.367141723618</c:v>
                </c:pt>
                <c:pt idx="8678">
                  <c:v>68721.290115356445</c:v>
                </c:pt>
                <c:pt idx="8679">
                  <c:v>68426.290115356445</c:v>
                </c:pt>
                <c:pt idx="8680">
                  <c:v>68428.213211059556</c:v>
                </c:pt>
                <c:pt idx="8681">
                  <c:v>68059.136306762695</c:v>
                </c:pt>
                <c:pt idx="8682">
                  <c:v>68182.046524047837</c:v>
                </c:pt>
                <c:pt idx="8683">
                  <c:v>68158.892654418945</c:v>
                </c:pt>
                <c:pt idx="8684">
                  <c:v>68156.969558715806</c:v>
                </c:pt>
                <c:pt idx="8685">
                  <c:v>67903.064407348618</c:v>
                </c:pt>
                <c:pt idx="8686">
                  <c:v>68057.333816528306</c:v>
                </c:pt>
                <c:pt idx="8687">
                  <c:v>70301.411209106445</c:v>
                </c:pt>
                <c:pt idx="8688">
                  <c:v>70337.311111450195</c:v>
                </c:pt>
                <c:pt idx="8689">
                  <c:v>70051.546463012695</c:v>
                </c:pt>
                <c:pt idx="8690">
                  <c:v>69324.122634887695</c:v>
                </c:pt>
                <c:pt idx="8691">
                  <c:v>69320.277420043945</c:v>
                </c:pt>
                <c:pt idx="8692">
                  <c:v>69539.397918701172</c:v>
                </c:pt>
                <c:pt idx="8693">
                  <c:v>69535.551727294922</c:v>
                </c:pt>
                <c:pt idx="8694">
                  <c:v>68082.768264770508</c:v>
                </c:pt>
                <c:pt idx="8695">
                  <c:v>69120.493606567368</c:v>
                </c:pt>
                <c:pt idx="8696">
                  <c:v>70335.217315673814</c:v>
                </c:pt>
                <c:pt idx="8697">
                  <c:v>70337.140655517564</c:v>
                </c:pt>
                <c:pt idx="8698">
                  <c:v>70326.217315673814</c:v>
                </c:pt>
                <c:pt idx="8699">
                  <c:v>69519.140167236314</c:v>
                </c:pt>
                <c:pt idx="8700">
                  <c:v>69423.140167236314</c:v>
                </c:pt>
                <c:pt idx="8701">
                  <c:v>66182.194900512695</c:v>
                </c:pt>
                <c:pt idx="8702">
                  <c:v>71456.102905273438</c:v>
                </c:pt>
                <c:pt idx="8703">
                  <c:v>72311.102661132798</c:v>
                </c:pt>
                <c:pt idx="8704">
                  <c:v>72775.526336669922</c:v>
                </c:pt>
                <c:pt idx="8705">
                  <c:v>72773.603240966782</c:v>
                </c:pt>
                <c:pt idx="8706">
                  <c:v>72292.525848388672</c:v>
                </c:pt>
                <c:pt idx="8707">
                  <c:v>72147.602996826172</c:v>
                </c:pt>
                <c:pt idx="8708">
                  <c:v>71774.308074951172</c:v>
                </c:pt>
                <c:pt idx="8709">
                  <c:v>71783.885223388672</c:v>
                </c:pt>
                <c:pt idx="8710">
                  <c:v>71784.385467529282</c:v>
                </c:pt>
                <c:pt idx="8711">
                  <c:v>71747.678680419922</c:v>
                </c:pt>
                <c:pt idx="8712">
                  <c:v>66172.770828247056</c:v>
                </c:pt>
                <c:pt idx="8713">
                  <c:v>57788.563034057617</c:v>
                </c:pt>
                <c:pt idx="8714">
                  <c:v>57788.563034057617</c:v>
                </c:pt>
                <c:pt idx="8715">
                  <c:v>67955.257400512695</c:v>
                </c:pt>
                <c:pt idx="8716">
                  <c:v>67955.257461547852</c:v>
                </c:pt>
                <c:pt idx="8717">
                  <c:v>71467.236160278306</c:v>
                </c:pt>
                <c:pt idx="8718">
                  <c:v>71467.236160278306</c:v>
                </c:pt>
                <c:pt idx="8719">
                  <c:v>71465.313064575195</c:v>
                </c:pt>
                <c:pt idx="8720">
                  <c:v>71218.466384887695</c:v>
                </c:pt>
                <c:pt idx="8721">
                  <c:v>71614.624099731445</c:v>
                </c:pt>
                <c:pt idx="8722">
                  <c:v>71610.319046020508</c:v>
                </c:pt>
                <c:pt idx="8723">
                  <c:v>71601.242141723618</c:v>
                </c:pt>
                <c:pt idx="8724">
                  <c:v>71657.696487426758</c:v>
                </c:pt>
                <c:pt idx="8725">
                  <c:v>72490.69758605957</c:v>
                </c:pt>
                <c:pt idx="8726">
                  <c:v>72744.233352661118</c:v>
                </c:pt>
                <c:pt idx="8727">
                  <c:v>70454.128692626953</c:v>
                </c:pt>
                <c:pt idx="8728">
                  <c:v>70744.874786376953</c:v>
                </c:pt>
                <c:pt idx="8729">
                  <c:v>59166.685043334961</c:v>
                </c:pt>
                <c:pt idx="8730">
                  <c:v>59166.685165405273</c:v>
                </c:pt>
                <c:pt idx="8731">
                  <c:v>59166.685043334961</c:v>
                </c:pt>
                <c:pt idx="8732">
                  <c:v>70643.417556762695</c:v>
                </c:pt>
                <c:pt idx="8733">
                  <c:v>70768.494461059556</c:v>
                </c:pt>
                <c:pt idx="8734">
                  <c:v>70768.494461059556</c:v>
                </c:pt>
                <c:pt idx="8735">
                  <c:v>69033.204788208008</c:v>
                </c:pt>
                <c:pt idx="8736">
                  <c:v>69179.204910278306</c:v>
                </c:pt>
                <c:pt idx="8737">
                  <c:v>69330.152908325195</c:v>
                </c:pt>
                <c:pt idx="8738">
                  <c:v>69699.229690551758</c:v>
                </c:pt>
                <c:pt idx="8739">
                  <c:v>70561.634780883775</c:v>
                </c:pt>
                <c:pt idx="8740">
                  <c:v>70872.903823852525</c:v>
                </c:pt>
                <c:pt idx="8741">
                  <c:v>70872.903945922837</c:v>
                </c:pt>
                <c:pt idx="8742">
                  <c:v>68619.597244262695</c:v>
                </c:pt>
                <c:pt idx="8743">
                  <c:v>68619.597244262695</c:v>
                </c:pt>
                <c:pt idx="8744">
                  <c:v>68361.597244262695</c:v>
                </c:pt>
                <c:pt idx="8745">
                  <c:v>68361.597244262695</c:v>
                </c:pt>
                <c:pt idx="8746">
                  <c:v>67939.706680297852</c:v>
                </c:pt>
                <c:pt idx="8747">
                  <c:v>69437.876541137695</c:v>
                </c:pt>
                <c:pt idx="8748">
                  <c:v>69018.096282958984</c:v>
                </c:pt>
                <c:pt idx="8749">
                  <c:v>69018.096282958984</c:v>
                </c:pt>
                <c:pt idx="8750">
                  <c:v>69018.096282958984</c:v>
                </c:pt>
                <c:pt idx="8751">
                  <c:v>57354.655624389648</c:v>
                </c:pt>
                <c:pt idx="8752">
                  <c:v>57354.655685424805</c:v>
                </c:pt>
                <c:pt idx="8753">
                  <c:v>57306.655563354492</c:v>
                </c:pt>
                <c:pt idx="8754">
                  <c:v>57361.916366577148</c:v>
                </c:pt>
                <c:pt idx="8755">
                  <c:v>57361.916305541992</c:v>
                </c:pt>
                <c:pt idx="8756">
                  <c:v>57086.797164916992</c:v>
                </c:pt>
                <c:pt idx="8757">
                  <c:v>57086.797225952148</c:v>
                </c:pt>
                <c:pt idx="8758">
                  <c:v>57994.797286987305</c:v>
                </c:pt>
                <c:pt idx="8759">
                  <c:v>65688.234909057617</c:v>
                </c:pt>
                <c:pt idx="8760">
                  <c:v>66227.204696655273</c:v>
                </c:pt>
                <c:pt idx="8761">
                  <c:v>66227.204635620117</c:v>
                </c:pt>
                <c:pt idx="8762">
                  <c:v>70872.176834106445</c:v>
                </c:pt>
                <c:pt idx="8763">
                  <c:v>69992.325271606445</c:v>
                </c:pt>
                <c:pt idx="8764">
                  <c:v>69603.412185668945</c:v>
                </c:pt>
                <c:pt idx="8765">
                  <c:v>68589.580108642578</c:v>
                </c:pt>
                <c:pt idx="8766">
                  <c:v>68773.680206298828</c:v>
                </c:pt>
                <c:pt idx="8767">
                  <c:v>68032.889587402344</c:v>
                </c:pt>
                <c:pt idx="8768">
                  <c:v>68032.889587402344</c:v>
                </c:pt>
                <c:pt idx="8769">
                  <c:v>68032.889587402344</c:v>
                </c:pt>
                <c:pt idx="8770">
                  <c:v>66439.929763793945</c:v>
                </c:pt>
                <c:pt idx="8771">
                  <c:v>67365.33625793457</c:v>
                </c:pt>
                <c:pt idx="8772">
                  <c:v>59108.668319702148</c:v>
                </c:pt>
                <c:pt idx="8773">
                  <c:v>59108.668319702148</c:v>
                </c:pt>
                <c:pt idx="8774">
                  <c:v>59108.668319702148</c:v>
                </c:pt>
                <c:pt idx="8775">
                  <c:v>65193.879257202148</c:v>
                </c:pt>
                <c:pt idx="8776">
                  <c:v>65191.906600952148</c:v>
                </c:pt>
                <c:pt idx="8777">
                  <c:v>66883.408157348618</c:v>
                </c:pt>
                <c:pt idx="8778">
                  <c:v>67451.910232543945</c:v>
                </c:pt>
                <c:pt idx="8779">
                  <c:v>66148.192947387695</c:v>
                </c:pt>
                <c:pt idx="8780">
                  <c:v>66538.070632934556</c:v>
                </c:pt>
                <c:pt idx="8781">
                  <c:v>66534.224441528306</c:v>
                </c:pt>
                <c:pt idx="8782">
                  <c:v>66289.62434387207</c:v>
                </c:pt>
                <c:pt idx="8783">
                  <c:v>66385.378250122056</c:v>
                </c:pt>
                <c:pt idx="8784">
                  <c:v>66244.301162719727</c:v>
                </c:pt>
                <c:pt idx="8785">
                  <c:v>65772.710037231445</c:v>
                </c:pt>
                <c:pt idx="8786">
                  <c:v>67864.405960083008</c:v>
                </c:pt>
                <c:pt idx="8787">
                  <c:v>67875.90608215332</c:v>
                </c:pt>
                <c:pt idx="8788">
                  <c:v>67968.483108520508</c:v>
                </c:pt>
                <c:pt idx="8789">
                  <c:v>58268.389144897461</c:v>
                </c:pt>
                <c:pt idx="8790">
                  <c:v>58268.389205932617</c:v>
                </c:pt>
                <c:pt idx="8791">
                  <c:v>58268.389205932617</c:v>
                </c:pt>
                <c:pt idx="8792">
                  <c:v>68626.015335083008</c:v>
                </c:pt>
                <c:pt idx="8793">
                  <c:v>69061.015701293945</c:v>
                </c:pt>
                <c:pt idx="8794">
                  <c:v>72901.815017700195</c:v>
                </c:pt>
                <c:pt idx="8795">
                  <c:v>73894.115310668945</c:v>
                </c:pt>
                <c:pt idx="8796">
                  <c:v>73402.714187622056</c:v>
                </c:pt>
                <c:pt idx="8797">
                  <c:v>73626.158767700195</c:v>
                </c:pt>
                <c:pt idx="8798">
                  <c:v>73330.957595825195</c:v>
                </c:pt>
                <c:pt idx="8799">
                  <c:v>72393.926834106445</c:v>
                </c:pt>
                <c:pt idx="8800">
                  <c:v>71956.327713012695</c:v>
                </c:pt>
                <c:pt idx="8801">
                  <c:v>72004.081375122056</c:v>
                </c:pt>
                <c:pt idx="8802">
                  <c:v>70592.380447387695</c:v>
                </c:pt>
                <c:pt idx="8803">
                  <c:v>66806.467361450195</c:v>
                </c:pt>
                <c:pt idx="8804">
                  <c:v>68665.168289184556</c:v>
                </c:pt>
                <c:pt idx="8805">
                  <c:v>69922.250076293945</c:v>
                </c:pt>
                <c:pt idx="8806">
                  <c:v>64745.573226928711</c:v>
                </c:pt>
                <c:pt idx="8807">
                  <c:v>68169.734085083008</c:v>
                </c:pt>
                <c:pt idx="8808">
                  <c:v>69465.746414184556</c:v>
                </c:pt>
                <c:pt idx="8809">
                  <c:v>69833.395095825195</c:v>
                </c:pt>
                <c:pt idx="8810">
                  <c:v>69833.395095825195</c:v>
                </c:pt>
                <c:pt idx="8811">
                  <c:v>70108.496658325195</c:v>
                </c:pt>
                <c:pt idx="8812">
                  <c:v>69641.496780395508</c:v>
                </c:pt>
                <c:pt idx="8813">
                  <c:v>69632.496902465806</c:v>
                </c:pt>
                <c:pt idx="8814">
                  <c:v>69045.695877075195</c:v>
                </c:pt>
                <c:pt idx="8815">
                  <c:v>69628.496658325195</c:v>
                </c:pt>
                <c:pt idx="8816">
                  <c:v>68148.900955200195</c:v>
                </c:pt>
                <c:pt idx="8817">
                  <c:v>66157.169570922852</c:v>
                </c:pt>
                <c:pt idx="8818">
                  <c:v>59176.545455932617</c:v>
                </c:pt>
                <c:pt idx="8819">
                  <c:v>62475.072738647461</c:v>
                </c:pt>
                <c:pt idx="8820">
                  <c:v>62475.072738647461</c:v>
                </c:pt>
                <c:pt idx="8821">
                  <c:v>62475.072799682617</c:v>
                </c:pt>
                <c:pt idx="8822">
                  <c:v>68157.686004638672</c:v>
                </c:pt>
                <c:pt idx="8823">
                  <c:v>68159.609222412095</c:v>
                </c:pt>
                <c:pt idx="8824">
                  <c:v>68400.654327392564</c:v>
                </c:pt>
                <c:pt idx="8825">
                  <c:v>68395.854385375977</c:v>
                </c:pt>
                <c:pt idx="8826">
                  <c:v>69711.854324340806</c:v>
                </c:pt>
                <c:pt idx="8827">
                  <c:v>69542.651382446289</c:v>
                </c:pt>
                <c:pt idx="8828">
                  <c:v>68778.224441528306</c:v>
                </c:pt>
                <c:pt idx="8829">
                  <c:v>68778.224441528306</c:v>
                </c:pt>
                <c:pt idx="8830">
                  <c:v>68780.147415161118</c:v>
                </c:pt>
                <c:pt idx="8831">
                  <c:v>68780.147415161118</c:v>
                </c:pt>
                <c:pt idx="8832">
                  <c:v>68782.070510864258</c:v>
                </c:pt>
                <c:pt idx="8833">
                  <c:v>69475.993606567368</c:v>
                </c:pt>
                <c:pt idx="8834">
                  <c:v>69419.685867309556</c:v>
                </c:pt>
                <c:pt idx="8835">
                  <c:v>69423.532058715806</c:v>
                </c:pt>
                <c:pt idx="8836">
                  <c:v>69421.609085083008</c:v>
                </c:pt>
                <c:pt idx="8837">
                  <c:v>70061.973098754883</c:v>
                </c:pt>
                <c:pt idx="8838">
                  <c:v>70061.973098754883</c:v>
                </c:pt>
                <c:pt idx="8839">
                  <c:v>69749.174270629883</c:v>
                </c:pt>
                <c:pt idx="8840">
                  <c:v>69714.975051879883</c:v>
                </c:pt>
                <c:pt idx="8841">
                  <c:v>69713.051956176758</c:v>
                </c:pt>
                <c:pt idx="8842">
                  <c:v>69713.051956176758</c:v>
                </c:pt>
                <c:pt idx="8843">
                  <c:v>70473.061477661133</c:v>
                </c:pt>
                <c:pt idx="8844">
                  <c:v>70487.061477661133</c:v>
                </c:pt>
                <c:pt idx="8845">
                  <c:v>70196.510757446289</c:v>
                </c:pt>
                <c:pt idx="8846">
                  <c:v>70194.587661743164</c:v>
                </c:pt>
                <c:pt idx="8847">
                  <c:v>70065.387649536133</c:v>
                </c:pt>
                <c:pt idx="8848">
                  <c:v>70640.898574829087</c:v>
                </c:pt>
                <c:pt idx="8849">
                  <c:v>70643.853897094727</c:v>
                </c:pt>
                <c:pt idx="8850">
                  <c:v>70946.654434204087</c:v>
                </c:pt>
                <c:pt idx="8851">
                  <c:v>70575.232009887695</c:v>
                </c:pt>
                <c:pt idx="8852">
                  <c:v>68331.571960449219</c:v>
                </c:pt>
                <c:pt idx="8853">
                  <c:v>68063.526550292969</c:v>
                </c:pt>
                <c:pt idx="8854">
                  <c:v>68063.526428222656</c:v>
                </c:pt>
                <c:pt idx="8855">
                  <c:v>68732.965881347656</c:v>
                </c:pt>
                <c:pt idx="8856">
                  <c:v>68732.965881347656</c:v>
                </c:pt>
                <c:pt idx="8857">
                  <c:v>70119.825592041016</c:v>
                </c:pt>
                <c:pt idx="8858">
                  <c:v>67619.710525512695</c:v>
                </c:pt>
                <c:pt idx="8859">
                  <c:v>67619.710525512695</c:v>
                </c:pt>
                <c:pt idx="8860">
                  <c:v>67322.631546020508</c:v>
                </c:pt>
                <c:pt idx="8861">
                  <c:v>67568.915542602539</c:v>
                </c:pt>
                <c:pt idx="8862">
                  <c:v>67756.069412231445</c:v>
                </c:pt>
                <c:pt idx="8863">
                  <c:v>69300.141067504868</c:v>
                </c:pt>
                <c:pt idx="8864">
                  <c:v>69643.143020629868</c:v>
                </c:pt>
                <c:pt idx="8865">
                  <c:v>69597.220291137695</c:v>
                </c:pt>
                <c:pt idx="8866">
                  <c:v>71112.645248413086</c:v>
                </c:pt>
                <c:pt idx="8867">
                  <c:v>68192.302810668945</c:v>
                </c:pt>
                <c:pt idx="8868">
                  <c:v>68192.302810668945</c:v>
                </c:pt>
                <c:pt idx="8869">
                  <c:v>68597.012283325195</c:v>
                </c:pt>
                <c:pt idx="8870">
                  <c:v>66575.074111938477</c:v>
                </c:pt>
                <c:pt idx="8871">
                  <c:v>66434.222549438477</c:v>
                </c:pt>
                <c:pt idx="8872">
                  <c:v>66702.923599243164</c:v>
                </c:pt>
                <c:pt idx="8873">
                  <c:v>66706.769729614258</c:v>
                </c:pt>
                <c:pt idx="8874">
                  <c:v>68261.008193969727</c:v>
                </c:pt>
                <c:pt idx="8875">
                  <c:v>59249.619613647461</c:v>
                </c:pt>
                <c:pt idx="8876">
                  <c:v>59641.905746459961</c:v>
                </c:pt>
                <c:pt idx="8877">
                  <c:v>58856.904769897461</c:v>
                </c:pt>
                <c:pt idx="8878">
                  <c:v>68886.634353637695</c:v>
                </c:pt>
                <c:pt idx="8879">
                  <c:v>68886.634353637695</c:v>
                </c:pt>
                <c:pt idx="8880">
                  <c:v>69023.437088012695</c:v>
                </c:pt>
                <c:pt idx="8881">
                  <c:v>69580.324539184556</c:v>
                </c:pt>
                <c:pt idx="8882">
                  <c:v>66198.695877075195</c:v>
                </c:pt>
                <c:pt idx="8883">
                  <c:v>65915.646011352525</c:v>
                </c:pt>
                <c:pt idx="8884">
                  <c:v>65532.646667480461</c:v>
                </c:pt>
                <c:pt idx="8885">
                  <c:v>65482.646545410149</c:v>
                </c:pt>
                <c:pt idx="8886">
                  <c:v>65482.498107910149</c:v>
                </c:pt>
                <c:pt idx="8887">
                  <c:v>65227.498107910149</c:v>
                </c:pt>
                <c:pt idx="8888">
                  <c:v>64817.498229980461</c:v>
                </c:pt>
                <c:pt idx="8889">
                  <c:v>65077.193542480461</c:v>
                </c:pt>
                <c:pt idx="8890">
                  <c:v>65077.19372558593</c:v>
                </c:pt>
                <c:pt idx="8891">
                  <c:v>64700.77185058593</c:v>
                </c:pt>
                <c:pt idx="8892">
                  <c:v>64460.771667480461</c:v>
                </c:pt>
                <c:pt idx="8893">
                  <c:v>65956.973510742188</c:v>
                </c:pt>
                <c:pt idx="8894">
                  <c:v>66005.973510742188</c:v>
                </c:pt>
                <c:pt idx="8895">
                  <c:v>66005.973510742188</c:v>
                </c:pt>
                <c:pt idx="8896">
                  <c:v>65609.571166992188</c:v>
                </c:pt>
                <c:pt idx="8897">
                  <c:v>66870.955154418945</c:v>
                </c:pt>
                <c:pt idx="8898">
                  <c:v>66869.032119750977</c:v>
                </c:pt>
                <c:pt idx="8899">
                  <c:v>68308.442840576172</c:v>
                </c:pt>
                <c:pt idx="8900">
                  <c:v>68310.365997314453</c:v>
                </c:pt>
                <c:pt idx="8901">
                  <c:v>67527.288116455078</c:v>
                </c:pt>
                <c:pt idx="8902">
                  <c:v>67893.48811340332</c:v>
                </c:pt>
                <c:pt idx="8903">
                  <c:v>67797.30891418457</c:v>
                </c:pt>
                <c:pt idx="8904">
                  <c:v>67576.629898071289</c:v>
                </c:pt>
                <c:pt idx="8905">
                  <c:v>69994.379226684556</c:v>
                </c:pt>
                <c:pt idx="8906">
                  <c:v>70441.802200317368</c:v>
                </c:pt>
                <c:pt idx="8907">
                  <c:v>69835.802200317368</c:v>
                </c:pt>
                <c:pt idx="8908">
                  <c:v>69837.994338989258</c:v>
                </c:pt>
                <c:pt idx="8909">
                  <c:v>69555.109695434556</c:v>
                </c:pt>
                <c:pt idx="8910">
                  <c:v>69558.955886840806</c:v>
                </c:pt>
                <c:pt idx="8911">
                  <c:v>69557.033035278306</c:v>
                </c:pt>
                <c:pt idx="8912">
                  <c:v>67022.172195434556</c:v>
                </c:pt>
                <c:pt idx="8913">
                  <c:v>67623.467239379883</c:v>
                </c:pt>
                <c:pt idx="8914">
                  <c:v>67927.967483520508</c:v>
                </c:pt>
                <c:pt idx="8915">
                  <c:v>67802.044509887695</c:v>
                </c:pt>
                <c:pt idx="8916">
                  <c:v>67590.92268371582</c:v>
                </c:pt>
                <c:pt idx="8917">
                  <c:v>67230.427810668945</c:v>
                </c:pt>
                <c:pt idx="8918">
                  <c:v>66575.425857543945</c:v>
                </c:pt>
                <c:pt idx="8919">
                  <c:v>67015.866043090806</c:v>
                </c:pt>
                <c:pt idx="8920">
                  <c:v>67022.943069458008</c:v>
                </c:pt>
                <c:pt idx="8921">
                  <c:v>67554.945144653306</c:v>
                </c:pt>
                <c:pt idx="8922">
                  <c:v>67557.784255981445</c:v>
                </c:pt>
                <c:pt idx="8923">
                  <c:v>67399.284133911118</c:v>
                </c:pt>
                <c:pt idx="8924">
                  <c:v>67206.206863403306</c:v>
                </c:pt>
                <c:pt idx="8925">
                  <c:v>67189.152175903306</c:v>
                </c:pt>
                <c:pt idx="8926">
                  <c:v>67040.071365356445</c:v>
                </c:pt>
                <c:pt idx="8927">
                  <c:v>66296.661575317368</c:v>
                </c:pt>
                <c:pt idx="8928">
                  <c:v>66296.661575317368</c:v>
                </c:pt>
                <c:pt idx="8929">
                  <c:v>66244.738662719727</c:v>
                </c:pt>
                <c:pt idx="8930">
                  <c:v>70201.332641601548</c:v>
                </c:pt>
                <c:pt idx="8931">
                  <c:v>68863.497024536118</c:v>
                </c:pt>
                <c:pt idx="8932">
                  <c:v>58073.511276245117</c:v>
                </c:pt>
                <c:pt idx="8933">
                  <c:v>58077.511276245117</c:v>
                </c:pt>
                <c:pt idx="8934">
                  <c:v>58086.511337280273</c:v>
                </c:pt>
                <c:pt idx="8935">
                  <c:v>58077.511215209961</c:v>
                </c:pt>
                <c:pt idx="8936">
                  <c:v>58312.511276245117</c:v>
                </c:pt>
                <c:pt idx="8937">
                  <c:v>62124.488815307617</c:v>
                </c:pt>
                <c:pt idx="8938">
                  <c:v>62001.488876342773</c:v>
                </c:pt>
                <c:pt idx="8939">
                  <c:v>65199.510360717773</c:v>
                </c:pt>
                <c:pt idx="8940">
                  <c:v>65199.510299682617</c:v>
                </c:pt>
                <c:pt idx="8941">
                  <c:v>68088.741744995117</c:v>
                </c:pt>
                <c:pt idx="8942">
                  <c:v>68241.630874633789</c:v>
                </c:pt>
                <c:pt idx="8943">
                  <c:v>58368.813827514648</c:v>
                </c:pt>
                <c:pt idx="8944">
                  <c:v>58368.813827514648</c:v>
                </c:pt>
                <c:pt idx="8945">
                  <c:v>58367.781600952148</c:v>
                </c:pt>
                <c:pt idx="8946">
                  <c:v>58367.781600952148</c:v>
                </c:pt>
                <c:pt idx="8947">
                  <c:v>58367.781600952148</c:v>
                </c:pt>
                <c:pt idx="8948">
                  <c:v>58367.781661987305</c:v>
                </c:pt>
                <c:pt idx="8949">
                  <c:v>58888.781539916992</c:v>
                </c:pt>
                <c:pt idx="8950">
                  <c:v>58857.443954467773</c:v>
                </c:pt>
                <c:pt idx="8951">
                  <c:v>58857.443893432617</c:v>
                </c:pt>
                <c:pt idx="8952">
                  <c:v>62943.790512084961</c:v>
                </c:pt>
                <c:pt idx="8953">
                  <c:v>62994.939804077148</c:v>
                </c:pt>
                <c:pt idx="8954">
                  <c:v>66230.169296264648</c:v>
                </c:pt>
                <c:pt idx="8955">
                  <c:v>66502.44059753418</c:v>
                </c:pt>
                <c:pt idx="8956">
                  <c:v>69324.793060302734</c:v>
                </c:pt>
                <c:pt idx="8957">
                  <c:v>69524.475662231445</c:v>
                </c:pt>
                <c:pt idx="8958">
                  <c:v>69522.552566528306</c:v>
                </c:pt>
                <c:pt idx="8959">
                  <c:v>70741.073562622056</c:v>
                </c:pt>
                <c:pt idx="8960">
                  <c:v>70741.073684692368</c:v>
                </c:pt>
                <c:pt idx="8961">
                  <c:v>70741.073562622056</c:v>
                </c:pt>
                <c:pt idx="8962">
                  <c:v>65722.842994689927</c:v>
                </c:pt>
                <c:pt idx="8963">
                  <c:v>65722.842872619629</c:v>
                </c:pt>
                <c:pt idx="8964">
                  <c:v>69229.797271728516</c:v>
                </c:pt>
                <c:pt idx="8965">
                  <c:v>69229.797271728516</c:v>
                </c:pt>
                <c:pt idx="8966">
                  <c:v>69233.643463134766</c:v>
                </c:pt>
                <c:pt idx="8967">
                  <c:v>67609.495193481445</c:v>
                </c:pt>
                <c:pt idx="8968">
                  <c:v>67111.495193481445</c:v>
                </c:pt>
                <c:pt idx="8969">
                  <c:v>67111.495132446289</c:v>
                </c:pt>
                <c:pt idx="8970">
                  <c:v>67339.495193481445</c:v>
                </c:pt>
                <c:pt idx="8971">
                  <c:v>67339.495132446289</c:v>
                </c:pt>
                <c:pt idx="8972">
                  <c:v>69301.86701965332</c:v>
                </c:pt>
                <c:pt idx="8973">
                  <c:v>70286.308731079102</c:v>
                </c:pt>
                <c:pt idx="8974">
                  <c:v>70284.38557434082</c:v>
                </c:pt>
                <c:pt idx="8975">
                  <c:v>70633.985549926758</c:v>
                </c:pt>
                <c:pt idx="8976">
                  <c:v>71027.709426879883</c:v>
                </c:pt>
                <c:pt idx="8977">
                  <c:v>71027.709365844727</c:v>
                </c:pt>
                <c:pt idx="8978">
                  <c:v>69624.588333129883</c:v>
                </c:pt>
                <c:pt idx="8979">
                  <c:v>71045.393463134766</c:v>
                </c:pt>
                <c:pt idx="8980">
                  <c:v>57481.74626159668</c:v>
                </c:pt>
                <c:pt idx="8981">
                  <c:v>57481.74626159668</c:v>
                </c:pt>
                <c:pt idx="8982">
                  <c:v>68797.752029418945</c:v>
                </c:pt>
                <c:pt idx="8983">
                  <c:v>68097.751968383789</c:v>
                </c:pt>
                <c:pt idx="8984">
                  <c:v>68097.751968383789</c:v>
                </c:pt>
                <c:pt idx="8985">
                  <c:v>68097.752029418945</c:v>
                </c:pt>
                <c:pt idx="8986">
                  <c:v>68097.994216918945</c:v>
                </c:pt>
                <c:pt idx="8987">
                  <c:v>66107.695358276353</c:v>
                </c:pt>
                <c:pt idx="8988">
                  <c:v>65921.702957153306</c:v>
                </c:pt>
                <c:pt idx="8989">
                  <c:v>65619.702468872056</c:v>
                </c:pt>
                <c:pt idx="8990">
                  <c:v>66287.202468872056</c:v>
                </c:pt>
                <c:pt idx="8991">
                  <c:v>66056.702468872056</c:v>
                </c:pt>
                <c:pt idx="8992">
                  <c:v>66165.102371215806</c:v>
                </c:pt>
                <c:pt idx="8993">
                  <c:v>66290.624832153306</c:v>
                </c:pt>
                <c:pt idx="8994">
                  <c:v>65769.414138793945</c:v>
                </c:pt>
                <c:pt idx="8995">
                  <c:v>66171.491287231445</c:v>
                </c:pt>
                <c:pt idx="8996">
                  <c:v>66266.414138793945</c:v>
                </c:pt>
                <c:pt idx="8997">
                  <c:v>68487.938308715806</c:v>
                </c:pt>
                <c:pt idx="8998">
                  <c:v>68112.338455200195</c:v>
                </c:pt>
                <c:pt idx="8999">
                  <c:v>67600.425857543945</c:v>
                </c:pt>
                <c:pt idx="9000">
                  <c:v>68902.378738403306</c:v>
                </c:pt>
                <c:pt idx="9001">
                  <c:v>69139.633132934556</c:v>
                </c:pt>
                <c:pt idx="9002">
                  <c:v>70795.353347778306</c:v>
                </c:pt>
                <c:pt idx="9003">
                  <c:v>71054.276443481445</c:v>
                </c:pt>
                <c:pt idx="9004">
                  <c:v>71577.199539184556</c:v>
                </c:pt>
                <c:pt idx="9005">
                  <c:v>71581.045730590806</c:v>
                </c:pt>
                <c:pt idx="9006">
                  <c:v>70892.891677856445</c:v>
                </c:pt>
                <c:pt idx="9007">
                  <c:v>70896.737991333008</c:v>
                </c:pt>
                <c:pt idx="9008">
                  <c:v>70659.660842895508</c:v>
                </c:pt>
                <c:pt idx="9009">
                  <c:v>68752.750076293945</c:v>
                </c:pt>
                <c:pt idx="9010">
                  <c:v>68252.124343872056</c:v>
                </c:pt>
                <c:pt idx="9011">
                  <c:v>69011.625564575195</c:v>
                </c:pt>
                <c:pt idx="9012">
                  <c:v>68503.554763793945</c:v>
                </c:pt>
                <c:pt idx="9013">
                  <c:v>69236.677566528306</c:v>
                </c:pt>
                <c:pt idx="9014">
                  <c:v>68275.27522277832</c:v>
                </c:pt>
                <c:pt idx="9015">
                  <c:v>67883.47444152832</c:v>
                </c:pt>
                <c:pt idx="9016">
                  <c:v>68391.055496215806</c:v>
                </c:pt>
                <c:pt idx="9017">
                  <c:v>63399.726486206055</c:v>
                </c:pt>
                <c:pt idx="9018">
                  <c:v>62903.64958190918</c:v>
                </c:pt>
                <c:pt idx="9019">
                  <c:v>62905.572616577148</c:v>
                </c:pt>
                <c:pt idx="9020">
                  <c:v>62739.239181518555</c:v>
                </c:pt>
                <c:pt idx="9021">
                  <c:v>62473.16227722168</c:v>
                </c:pt>
                <c:pt idx="9022">
                  <c:v>63721.587265014648</c:v>
                </c:pt>
                <c:pt idx="9023">
                  <c:v>63819.510238647461</c:v>
                </c:pt>
                <c:pt idx="9024">
                  <c:v>63884.511215209961</c:v>
                </c:pt>
                <c:pt idx="9025">
                  <c:v>63888.357406616211</c:v>
                </c:pt>
                <c:pt idx="9026">
                  <c:v>63884.511215209961</c:v>
                </c:pt>
                <c:pt idx="9027">
                  <c:v>63973.656234741211</c:v>
                </c:pt>
                <c:pt idx="9028">
                  <c:v>63967.033920288086</c:v>
                </c:pt>
                <c:pt idx="9029">
                  <c:v>63928.880111694336</c:v>
                </c:pt>
                <c:pt idx="9030">
                  <c:v>63926.957077026367</c:v>
                </c:pt>
                <c:pt idx="9031">
                  <c:v>63823.264755249023</c:v>
                </c:pt>
                <c:pt idx="9032">
                  <c:v>65631.053680419922</c:v>
                </c:pt>
                <c:pt idx="9033">
                  <c:v>65567.386810302734</c:v>
                </c:pt>
                <c:pt idx="9034">
                  <c:v>65567.386810302734</c:v>
                </c:pt>
                <c:pt idx="9035">
                  <c:v>56462.987594604492</c:v>
                </c:pt>
                <c:pt idx="9036">
                  <c:v>56281.184982299805</c:v>
                </c:pt>
                <c:pt idx="9037">
                  <c:v>65188.204574584961</c:v>
                </c:pt>
                <c:pt idx="9038">
                  <c:v>65188.204696655273</c:v>
                </c:pt>
                <c:pt idx="9039">
                  <c:v>65184.493698120117</c:v>
                </c:pt>
                <c:pt idx="9040">
                  <c:v>65184.493698120117</c:v>
                </c:pt>
                <c:pt idx="9041">
                  <c:v>65753.352096557617</c:v>
                </c:pt>
                <c:pt idx="9042">
                  <c:v>65946.718246459961</c:v>
                </c:pt>
                <c:pt idx="9043">
                  <c:v>66901.636337280273</c:v>
                </c:pt>
                <c:pt idx="9044">
                  <c:v>66901.636337280273</c:v>
                </c:pt>
                <c:pt idx="9045">
                  <c:v>66901.904830932617</c:v>
                </c:pt>
                <c:pt idx="9046">
                  <c:v>69709.84432220459</c:v>
                </c:pt>
                <c:pt idx="9047">
                  <c:v>70097.111785888672</c:v>
                </c:pt>
                <c:pt idx="9048">
                  <c:v>70053.588699340806</c:v>
                </c:pt>
                <c:pt idx="9049">
                  <c:v>69407.404861450195</c:v>
                </c:pt>
                <c:pt idx="9050">
                  <c:v>71365.885025024414</c:v>
                </c:pt>
                <c:pt idx="9051">
                  <c:v>71412.385757446275</c:v>
                </c:pt>
                <c:pt idx="9052">
                  <c:v>71183.917556762695</c:v>
                </c:pt>
                <c:pt idx="9053">
                  <c:v>69586.506912231445</c:v>
                </c:pt>
                <c:pt idx="9054">
                  <c:v>68446.207107543945</c:v>
                </c:pt>
                <c:pt idx="9055">
                  <c:v>68403.733779907227</c:v>
                </c:pt>
                <c:pt idx="9056">
                  <c:v>68199.887588500977</c:v>
                </c:pt>
                <c:pt idx="9057">
                  <c:v>70714.668106079102</c:v>
                </c:pt>
                <c:pt idx="9058">
                  <c:v>70718.514297485352</c:v>
                </c:pt>
                <c:pt idx="9059">
                  <c:v>71462.011611938477</c:v>
                </c:pt>
                <c:pt idx="9060">
                  <c:v>71066.409805297852</c:v>
                </c:pt>
                <c:pt idx="9061">
                  <c:v>67852.920852661133</c:v>
                </c:pt>
                <c:pt idx="9062">
                  <c:v>67166.893264770493</c:v>
                </c:pt>
                <c:pt idx="9063">
                  <c:v>67395.895217895493</c:v>
                </c:pt>
                <c:pt idx="9064">
                  <c:v>68322.420677185059</c:v>
                </c:pt>
                <c:pt idx="9065">
                  <c:v>68583.986595153809</c:v>
                </c:pt>
                <c:pt idx="9066">
                  <c:v>67751.831565856919</c:v>
                </c:pt>
                <c:pt idx="9067">
                  <c:v>67714.457542419419</c:v>
                </c:pt>
                <c:pt idx="9068">
                  <c:v>66660.779563903809</c:v>
                </c:pt>
                <c:pt idx="9069">
                  <c:v>66743.179954528809</c:v>
                </c:pt>
                <c:pt idx="9070">
                  <c:v>66377.949485778809</c:v>
                </c:pt>
                <c:pt idx="9071">
                  <c:v>66482.139526367188</c:v>
                </c:pt>
                <c:pt idx="9072">
                  <c:v>66106.462768554688</c:v>
                </c:pt>
                <c:pt idx="9073">
                  <c:v>65402.99157714843</c:v>
                </c:pt>
                <c:pt idx="9074">
                  <c:v>65944.192504882798</c:v>
                </c:pt>
                <c:pt idx="9075">
                  <c:v>66929.095825195298</c:v>
                </c:pt>
                <c:pt idx="9076">
                  <c:v>67185.095336914048</c:v>
                </c:pt>
                <c:pt idx="9077">
                  <c:v>68917.461059570298</c:v>
                </c:pt>
                <c:pt idx="9078">
                  <c:v>68871.461059570298</c:v>
                </c:pt>
                <c:pt idx="9079">
                  <c:v>68869.537963867188</c:v>
                </c:pt>
                <c:pt idx="9080">
                  <c:v>70251.658523559556</c:v>
                </c:pt>
                <c:pt idx="9081">
                  <c:v>59083.891159057617</c:v>
                </c:pt>
                <c:pt idx="9082">
                  <c:v>59083.891159057617</c:v>
                </c:pt>
                <c:pt idx="9083">
                  <c:v>58585.355026245117</c:v>
                </c:pt>
                <c:pt idx="9084">
                  <c:v>58585.355026245117</c:v>
                </c:pt>
                <c:pt idx="9085">
                  <c:v>58585.355087280273</c:v>
                </c:pt>
                <c:pt idx="9086">
                  <c:v>58585.355087280273</c:v>
                </c:pt>
                <c:pt idx="9087">
                  <c:v>58583.297470092773</c:v>
                </c:pt>
                <c:pt idx="9088">
                  <c:v>62796.778854370117</c:v>
                </c:pt>
                <c:pt idx="9089">
                  <c:v>62796.778793334961</c:v>
                </c:pt>
                <c:pt idx="9090">
                  <c:v>68011.502487182617</c:v>
                </c:pt>
                <c:pt idx="9091">
                  <c:v>67111.395980834961</c:v>
                </c:pt>
                <c:pt idx="9092">
                  <c:v>67984.133087158203</c:v>
                </c:pt>
                <c:pt idx="9093">
                  <c:v>67984.133087158203</c:v>
                </c:pt>
                <c:pt idx="9094">
                  <c:v>68482.133087158203</c:v>
                </c:pt>
                <c:pt idx="9095">
                  <c:v>58143.889022827148</c:v>
                </c:pt>
                <c:pt idx="9096">
                  <c:v>58143.889022827148</c:v>
                </c:pt>
                <c:pt idx="9097">
                  <c:v>57840.889022827148</c:v>
                </c:pt>
                <c:pt idx="9098">
                  <c:v>57311.387557983398</c:v>
                </c:pt>
                <c:pt idx="9099">
                  <c:v>57311.387557983398</c:v>
                </c:pt>
                <c:pt idx="9100">
                  <c:v>57311.387496948242</c:v>
                </c:pt>
                <c:pt idx="9101">
                  <c:v>57311.387496948242</c:v>
                </c:pt>
                <c:pt idx="9102">
                  <c:v>57311.387557983398</c:v>
                </c:pt>
                <c:pt idx="9103">
                  <c:v>65375.070846557617</c:v>
                </c:pt>
                <c:pt idx="9104">
                  <c:v>65375.070907592773</c:v>
                </c:pt>
                <c:pt idx="9105">
                  <c:v>65375.070846557617</c:v>
                </c:pt>
                <c:pt idx="9106">
                  <c:v>65746.070907592773</c:v>
                </c:pt>
                <c:pt idx="9107">
                  <c:v>66917.717407226563</c:v>
                </c:pt>
                <c:pt idx="9108">
                  <c:v>66917.717407226563</c:v>
                </c:pt>
                <c:pt idx="9109">
                  <c:v>66917.717407226563</c:v>
                </c:pt>
                <c:pt idx="9110">
                  <c:v>66618.717407226563</c:v>
                </c:pt>
                <c:pt idx="9111">
                  <c:v>66607.251586914063</c:v>
                </c:pt>
                <c:pt idx="9112">
                  <c:v>66607.251586914063</c:v>
                </c:pt>
                <c:pt idx="9113">
                  <c:v>66976.369384765625</c:v>
                </c:pt>
                <c:pt idx="9114">
                  <c:v>69898.01643371582</c:v>
                </c:pt>
                <c:pt idx="9115">
                  <c:v>69898.01643371582</c:v>
                </c:pt>
                <c:pt idx="9116">
                  <c:v>68680.677200317383</c:v>
                </c:pt>
                <c:pt idx="9117">
                  <c:v>62689.89176940918</c:v>
                </c:pt>
                <c:pt idx="9118">
                  <c:v>63672.89176940918</c:v>
                </c:pt>
                <c:pt idx="9119">
                  <c:v>66526.894638061523</c:v>
                </c:pt>
                <c:pt idx="9120">
                  <c:v>67185.894577026367</c:v>
                </c:pt>
                <c:pt idx="9121">
                  <c:v>67185.894638061523</c:v>
                </c:pt>
                <c:pt idx="9122">
                  <c:v>65644.257835388184</c:v>
                </c:pt>
                <c:pt idx="9123">
                  <c:v>65644.257835388184</c:v>
                </c:pt>
                <c:pt idx="9124">
                  <c:v>65644.257835388184</c:v>
                </c:pt>
                <c:pt idx="9125">
                  <c:v>65366.257835388184</c:v>
                </c:pt>
                <c:pt idx="9126">
                  <c:v>65354.792015075684</c:v>
                </c:pt>
                <c:pt idx="9127">
                  <c:v>65258.791954040527</c:v>
                </c:pt>
                <c:pt idx="9128">
                  <c:v>66302.338134765625</c:v>
                </c:pt>
                <c:pt idx="9129">
                  <c:v>66202.738037109375</c:v>
                </c:pt>
                <c:pt idx="9130">
                  <c:v>65918.93879699707</c:v>
                </c:pt>
                <c:pt idx="9131">
                  <c:v>66026.62825012207</c:v>
                </c:pt>
                <c:pt idx="9132">
                  <c:v>66026.628372192383</c:v>
                </c:pt>
                <c:pt idx="9133">
                  <c:v>66814.227981567383</c:v>
                </c:pt>
                <c:pt idx="9134">
                  <c:v>66814.22785949707</c:v>
                </c:pt>
                <c:pt idx="9135">
                  <c:v>67015.331008911133</c:v>
                </c:pt>
                <c:pt idx="9136">
                  <c:v>66457.419906616211</c:v>
                </c:pt>
                <c:pt idx="9137">
                  <c:v>69402.542129516602</c:v>
                </c:pt>
                <c:pt idx="9138">
                  <c:v>68968.102188110352</c:v>
                </c:pt>
                <c:pt idx="9139">
                  <c:v>68061.127517700195</c:v>
                </c:pt>
                <c:pt idx="9140">
                  <c:v>70325.346420288086</c:v>
                </c:pt>
                <c:pt idx="9141">
                  <c:v>70624.346420288086</c:v>
                </c:pt>
                <c:pt idx="9142">
                  <c:v>69135.434547424316</c:v>
                </c:pt>
                <c:pt idx="9143">
                  <c:v>58612.176071166992</c:v>
                </c:pt>
                <c:pt idx="9144">
                  <c:v>58332.569686889648</c:v>
                </c:pt>
                <c:pt idx="9145">
                  <c:v>66252.853134155273</c:v>
                </c:pt>
                <c:pt idx="9146">
                  <c:v>66252.853134155273</c:v>
                </c:pt>
                <c:pt idx="9147">
                  <c:v>66254.354965209961</c:v>
                </c:pt>
                <c:pt idx="9148">
                  <c:v>65208.693405151367</c:v>
                </c:pt>
                <c:pt idx="9149">
                  <c:v>65863.693405151367</c:v>
                </c:pt>
                <c:pt idx="9150">
                  <c:v>65863.693466186523</c:v>
                </c:pt>
                <c:pt idx="9151">
                  <c:v>67751.131454467773</c:v>
                </c:pt>
                <c:pt idx="9152">
                  <c:v>67259.715530395508</c:v>
                </c:pt>
                <c:pt idx="9153">
                  <c:v>66863.789749145508</c:v>
                </c:pt>
                <c:pt idx="9154">
                  <c:v>66209.272171020508</c:v>
                </c:pt>
                <c:pt idx="9155">
                  <c:v>66220.772171020508</c:v>
                </c:pt>
                <c:pt idx="9156">
                  <c:v>66306.772415161133</c:v>
                </c:pt>
                <c:pt idx="9157">
                  <c:v>66295.849319458008</c:v>
                </c:pt>
                <c:pt idx="9158">
                  <c:v>66885.929580688477</c:v>
                </c:pt>
                <c:pt idx="9159">
                  <c:v>66885.929580688477</c:v>
                </c:pt>
                <c:pt idx="9160">
                  <c:v>66889.929763793945</c:v>
                </c:pt>
                <c:pt idx="9161">
                  <c:v>66898.929763793945</c:v>
                </c:pt>
                <c:pt idx="9162">
                  <c:v>66889.929763793945</c:v>
                </c:pt>
                <c:pt idx="9163">
                  <c:v>66694.921768188477</c:v>
                </c:pt>
                <c:pt idx="9164">
                  <c:v>57861.487655639648</c:v>
                </c:pt>
                <c:pt idx="9165">
                  <c:v>57861.487594604492</c:v>
                </c:pt>
                <c:pt idx="9166">
                  <c:v>58252.487655639648</c:v>
                </c:pt>
                <c:pt idx="9167">
                  <c:v>68793.803604125977</c:v>
                </c:pt>
                <c:pt idx="9168">
                  <c:v>69187.525527954087</c:v>
                </c:pt>
                <c:pt idx="9169">
                  <c:v>69185.602432250977</c:v>
                </c:pt>
                <c:pt idx="9170">
                  <c:v>68660.002761840806</c:v>
                </c:pt>
                <c:pt idx="9171">
                  <c:v>67955.002029418945</c:v>
                </c:pt>
                <c:pt idx="9172">
                  <c:v>68261.079177856445</c:v>
                </c:pt>
                <c:pt idx="9173">
                  <c:v>68150.555740356445</c:v>
                </c:pt>
                <c:pt idx="9174">
                  <c:v>71211.468338012695</c:v>
                </c:pt>
                <c:pt idx="9175">
                  <c:v>71210.297683715806</c:v>
                </c:pt>
                <c:pt idx="9176">
                  <c:v>71208.374465942368</c:v>
                </c:pt>
                <c:pt idx="9177">
                  <c:v>71208.374588012695</c:v>
                </c:pt>
                <c:pt idx="9178">
                  <c:v>71170.797683715806</c:v>
                </c:pt>
                <c:pt idx="9179">
                  <c:v>71024.797439575195</c:v>
                </c:pt>
                <c:pt idx="9180">
                  <c:v>69208.325515747056</c:v>
                </c:pt>
                <c:pt idx="9181">
                  <c:v>67868.493316650391</c:v>
                </c:pt>
                <c:pt idx="9182">
                  <c:v>71401.342849731445</c:v>
                </c:pt>
                <c:pt idx="9183">
                  <c:v>71494.676956176758</c:v>
                </c:pt>
                <c:pt idx="9184">
                  <c:v>71496.600296020508</c:v>
                </c:pt>
                <c:pt idx="9185">
                  <c:v>71500.446243286118</c:v>
                </c:pt>
                <c:pt idx="9186">
                  <c:v>71504.881301879868</c:v>
                </c:pt>
                <c:pt idx="9187">
                  <c:v>71242.727371215806</c:v>
                </c:pt>
                <c:pt idx="9188">
                  <c:v>70032.848709106445</c:v>
                </c:pt>
                <c:pt idx="9189">
                  <c:v>69825.271804809556</c:v>
                </c:pt>
                <c:pt idx="9190">
                  <c:v>68540.539138793945</c:v>
                </c:pt>
                <c:pt idx="9191">
                  <c:v>68548.039138793945</c:v>
                </c:pt>
                <c:pt idx="9192">
                  <c:v>69140.539627075195</c:v>
                </c:pt>
                <c:pt idx="9193">
                  <c:v>69701.270828247056</c:v>
                </c:pt>
                <c:pt idx="9194">
                  <c:v>69019.078201293945</c:v>
                </c:pt>
                <c:pt idx="9195">
                  <c:v>67872.995803833008</c:v>
                </c:pt>
                <c:pt idx="9196">
                  <c:v>69161.738967895508</c:v>
                </c:pt>
                <c:pt idx="9197">
                  <c:v>68997.923416137695</c:v>
                </c:pt>
                <c:pt idx="9198">
                  <c:v>68997.923416137695</c:v>
                </c:pt>
                <c:pt idx="9199">
                  <c:v>69331.393142700195</c:v>
                </c:pt>
                <c:pt idx="9200">
                  <c:v>68771.124588012695</c:v>
                </c:pt>
                <c:pt idx="9201">
                  <c:v>68771.124588012695</c:v>
                </c:pt>
                <c:pt idx="9202">
                  <c:v>67710.719192504868</c:v>
                </c:pt>
                <c:pt idx="9203">
                  <c:v>67053.642410278306</c:v>
                </c:pt>
                <c:pt idx="9204">
                  <c:v>66665.685867309556</c:v>
                </c:pt>
                <c:pt idx="9205">
                  <c:v>67057.488601684556</c:v>
                </c:pt>
                <c:pt idx="9206">
                  <c:v>67011.212112426758</c:v>
                </c:pt>
                <c:pt idx="9207">
                  <c:v>67837.135086059556</c:v>
                </c:pt>
                <c:pt idx="9208">
                  <c:v>67846.135330200195</c:v>
                </c:pt>
                <c:pt idx="9209">
                  <c:v>67511.289260864258</c:v>
                </c:pt>
                <c:pt idx="9210">
                  <c:v>67706.555618286118</c:v>
                </c:pt>
                <c:pt idx="9211">
                  <c:v>68635.310379028306</c:v>
                </c:pt>
                <c:pt idx="9212">
                  <c:v>57865.916366577148</c:v>
                </c:pt>
                <c:pt idx="9213">
                  <c:v>57865.916366577148</c:v>
                </c:pt>
                <c:pt idx="9214">
                  <c:v>57865.916366577148</c:v>
                </c:pt>
                <c:pt idx="9215">
                  <c:v>57865.916427612305</c:v>
                </c:pt>
                <c:pt idx="9216">
                  <c:v>57865.916305541992</c:v>
                </c:pt>
                <c:pt idx="9217">
                  <c:v>57599.916366577148</c:v>
                </c:pt>
                <c:pt idx="9218">
                  <c:v>57600.987716674805</c:v>
                </c:pt>
                <c:pt idx="9219">
                  <c:v>57148.388290405273</c:v>
                </c:pt>
                <c:pt idx="9220">
                  <c:v>57196.388229370117</c:v>
                </c:pt>
                <c:pt idx="9221">
                  <c:v>63795.809494018555</c:v>
                </c:pt>
                <c:pt idx="9222">
                  <c:v>65385.857284545898</c:v>
                </c:pt>
                <c:pt idx="9223">
                  <c:v>65383.085067749023</c:v>
                </c:pt>
                <c:pt idx="9224">
                  <c:v>67340.192657470703</c:v>
                </c:pt>
                <c:pt idx="9225">
                  <c:v>68195.193695068359</c:v>
                </c:pt>
                <c:pt idx="9226">
                  <c:v>69120.576446533203</c:v>
                </c:pt>
                <c:pt idx="9227">
                  <c:v>69553.908615112305</c:v>
                </c:pt>
                <c:pt idx="9228">
                  <c:v>69641.134704589829</c:v>
                </c:pt>
                <c:pt idx="9229">
                  <c:v>69641.134704589829</c:v>
                </c:pt>
                <c:pt idx="9230">
                  <c:v>68641.202102661118</c:v>
                </c:pt>
                <c:pt idx="9231">
                  <c:v>65866.821884155273</c:v>
                </c:pt>
                <c:pt idx="9232">
                  <c:v>66235.898788452148</c:v>
                </c:pt>
                <c:pt idx="9233">
                  <c:v>65861.052597045898</c:v>
                </c:pt>
                <c:pt idx="9234">
                  <c:v>70786.291000366211</c:v>
                </c:pt>
                <c:pt idx="9235">
                  <c:v>70786.291000366211</c:v>
                </c:pt>
                <c:pt idx="9236">
                  <c:v>70156.291000366211</c:v>
                </c:pt>
                <c:pt idx="9237">
                  <c:v>71119.235916137695</c:v>
                </c:pt>
                <c:pt idx="9238">
                  <c:v>69020.046951293945</c:v>
                </c:pt>
                <c:pt idx="9239">
                  <c:v>66786.119155883789</c:v>
                </c:pt>
                <c:pt idx="9240">
                  <c:v>66786.119216918945</c:v>
                </c:pt>
                <c:pt idx="9241">
                  <c:v>66786.119216918945</c:v>
                </c:pt>
                <c:pt idx="9242">
                  <c:v>71139.414093017564</c:v>
                </c:pt>
                <c:pt idx="9243">
                  <c:v>70092.131591796875</c:v>
                </c:pt>
                <c:pt idx="9244">
                  <c:v>70533.932495117188</c:v>
                </c:pt>
                <c:pt idx="9245">
                  <c:v>70103.102890014648</c:v>
                </c:pt>
                <c:pt idx="9246">
                  <c:v>70101.179794311509</c:v>
                </c:pt>
                <c:pt idx="9247">
                  <c:v>71624.972229003906</c:v>
                </c:pt>
                <c:pt idx="9248">
                  <c:v>71664.472229003906</c:v>
                </c:pt>
                <c:pt idx="9249">
                  <c:v>71926.472229003906</c:v>
                </c:pt>
                <c:pt idx="9250">
                  <c:v>72067.059265136719</c:v>
                </c:pt>
                <c:pt idx="9251">
                  <c:v>72073.25927734375</c:v>
                </c:pt>
                <c:pt idx="9252">
                  <c:v>71255.78491210936</c:v>
                </c:pt>
                <c:pt idx="9253">
                  <c:v>71309.630981445298</c:v>
                </c:pt>
                <c:pt idx="9254">
                  <c:v>71305.78491210936</c:v>
                </c:pt>
                <c:pt idx="9255">
                  <c:v>66926.301376342773</c:v>
                </c:pt>
                <c:pt idx="9256">
                  <c:v>66344.823776245117</c:v>
                </c:pt>
                <c:pt idx="9257">
                  <c:v>70905.726593017564</c:v>
                </c:pt>
                <c:pt idx="9258">
                  <c:v>70718.631591796875</c:v>
                </c:pt>
                <c:pt idx="9259">
                  <c:v>70613.004150390625</c:v>
                </c:pt>
                <c:pt idx="9260">
                  <c:v>70611.081054687485</c:v>
                </c:pt>
                <c:pt idx="9261">
                  <c:v>70137.755432128906</c:v>
                </c:pt>
                <c:pt idx="9262">
                  <c:v>70141.360900878906</c:v>
                </c:pt>
                <c:pt idx="9263">
                  <c:v>70141.360900878906</c:v>
                </c:pt>
                <c:pt idx="9264">
                  <c:v>70141.360900878906</c:v>
                </c:pt>
                <c:pt idx="9265">
                  <c:v>70145.729858398438</c:v>
                </c:pt>
                <c:pt idx="9266">
                  <c:v>70145.729858398438</c:v>
                </c:pt>
                <c:pt idx="9267">
                  <c:v>69918.456420898438</c:v>
                </c:pt>
                <c:pt idx="9268">
                  <c:v>69972.302734375</c:v>
                </c:pt>
                <c:pt idx="9269">
                  <c:v>69659.0576171875</c:v>
                </c:pt>
                <c:pt idx="9270">
                  <c:v>60857.798324584961</c:v>
                </c:pt>
                <c:pt idx="9271">
                  <c:v>60857.798385620117</c:v>
                </c:pt>
                <c:pt idx="9272">
                  <c:v>69823.076141357422</c:v>
                </c:pt>
                <c:pt idx="9273">
                  <c:v>69827.55207824707</c:v>
                </c:pt>
                <c:pt idx="9274">
                  <c:v>67358.064483642564</c:v>
                </c:pt>
                <c:pt idx="9275">
                  <c:v>68499.141128540025</c:v>
                </c:pt>
                <c:pt idx="9276">
                  <c:v>67792.141616821275</c:v>
                </c:pt>
                <c:pt idx="9277">
                  <c:v>67112.417984008775</c:v>
                </c:pt>
                <c:pt idx="9278">
                  <c:v>67792.572341918945</c:v>
                </c:pt>
                <c:pt idx="9279">
                  <c:v>66851.750503540025</c:v>
                </c:pt>
                <c:pt idx="9280">
                  <c:v>66519.350112915025</c:v>
                </c:pt>
                <c:pt idx="9281">
                  <c:v>66720.773269653306</c:v>
                </c:pt>
                <c:pt idx="9282">
                  <c:v>66666.328201293945</c:v>
                </c:pt>
                <c:pt idx="9283">
                  <c:v>71056.883621215806</c:v>
                </c:pt>
                <c:pt idx="9284">
                  <c:v>70113.033767700195</c:v>
                </c:pt>
                <c:pt idx="9285">
                  <c:v>68539.663894653306</c:v>
                </c:pt>
                <c:pt idx="9286">
                  <c:v>68032.663406372056</c:v>
                </c:pt>
                <c:pt idx="9287">
                  <c:v>69715.964248657227</c:v>
                </c:pt>
                <c:pt idx="9288">
                  <c:v>67405.476470947266</c:v>
                </c:pt>
                <c:pt idx="9289">
                  <c:v>67405.476470947266</c:v>
                </c:pt>
                <c:pt idx="9290">
                  <c:v>68910.303283691406</c:v>
                </c:pt>
                <c:pt idx="9291">
                  <c:v>69214.002624511719</c:v>
                </c:pt>
                <c:pt idx="9292">
                  <c:v>69179.341064453125</c:v>
                </c:pt>
                <c:pt idx="9293">
                  <c:v>69290.728027343735</c:v>
                </c:pt>
                <c:pt idx="9294">
                  <c:v>70182.598205566406</c:v>
                </c:pt>
                <c:pt idx="9295">
                  <c:v>70085.598205566406</c:v>
                </c:pt>
                <c:pt idx="9296">
                  <c:v>70384.598205566406</c:v>
                </c:pt>
                <c:pt idx="9297">
                  <c:v>70384.598205566406</c:v>
                </c:pt>
                <c:pt idx="9298">
                  <c:v>70390.798217773438</c:v>
                </c:pt>
                <c:pt idx="9299">
                  <c:v>69492.798217773438</c:v>
                </c:pt>
                <c:pt idx="9300">
                  <c:v>69546.64453125</c:v>
                </c:pt>
                <c:pt idx="9301">
                  <c:v>69292.19677734375</c:v>
                </c:pt>
                <c:pt idx="9302">
                  <c:v>58394.000839233398</c:v>
                </c:pt>
                <c:pt idx="9303">
                  <c:v>64141.787643432617</c:v>
                </c:pt>
                <c:pt idx="9304">
                  <c:v>64141.787643432617</c:v>
                </c:pt>
                <c:pt idx="9305">
                  <c:v>64141.787643432617</c:v>
                </c:pt>
                <c:pt idx="9306">
                  <c:v>64141.787582397461</c:v>
                </c:pt>
                <c:pt idx="9307">
                  <c:v>64424.787704467773</c:v>
                </c:pt>
                <c:pt idx="9308">
                  <c:v>64993.287704467773</c:v>
                </c:pt>
                <c:pt idx="9309">
                  <c:v>64526.285629272461</c:v>
                </c:pt>
                <c:pt idx="9310">
                  <c:v>64237.670516967773</c:v>
                </c:pt>
                <c:pt idx="9311">
                  <c:v>65292.848190307617</c:v>
                </c:pt>
                <c:pt idx="9312">
                  <c:v>66037.648971557617</c:v>
                </c:pt>
                <c:pt idx="9313">
                  <c:v>66037.648971557617</c:v>
                </c:pt>
                <c:pt idx="9314">
                  <c:v>66037.649032592773</c:v>
                </c:pt>
                <c:pt idx="9315">
                  <c:v>66086.264266967773</c:v>
                </c:pt>
                <c:pt idx="9316">
                  <c:v>68530.969841003418</c:v>
                </c:pt>
                <c:pt idx="9317">
                  <c:v>68928.240844726563</c:v>
                </c:pt>
                <c:pt idx="9318">
                  <c:v>68896.240844726563</c:v>
                </c:pt>
                <c:pt idx="9319">
                  <c:v>68041.239379882813</c:v>
                </c:pt>
                <c:pt idx="9320">
                  <c:v>67880.373657226563</c:v>
                </c:pt>
                <c:pt idx="9321">
                  <c:v>67880.373657226563</c:v>
                </c:pt>
                <c:pt idx="9322">
                  <c:v>70551.462646484375</c:v>
                </c:pt>
                <c:pt idx="9323">
                  <c:v>71323.07551574707</c:v>
                </c:pt>
                <c:pt idx="9324">
                  <c:v>63345.990707397461</c:v>
                </c:pt>
                <c:pt idx="9325">
                  <c:v>63345.990707397461</c:v>
                </c:pt>
                <c:pt idx="9326">
                  <c:v>68502.651962280273</c:v>
                </c:pt>
                <c:pt idx="9327">
                  <c:v>68502.651840209961</c:v>
                </c:pt>
                <c:pt idx="9328">
                  <c:v>67043.946182250977</c:v>
                </c:pt>
                <c:pt idx="9329">
                  <c:v>67043.946182250977</c:v>
                </c:pt>
                <c:pt idx="9330">
                  <c:v>66861.616104125977</c:v>
                </c:pt>
                <c:pt idx="9331">
                  <c:v>67238.621551513672</c:v>
                </c:pt>
                <c:pt idx="9332">
                  <c:v>68228.191452026367</c:v>
                </c:pt>
                <c:pt idx="9333">
                  <c:v>67504.052322387695</c:v>
                </c:pt>
                <c:pt idx="9334">
                  <c:v>67930.412963867188</c:v>
                </c:pt>
                <c:pt idx="9335">
                  <c:v>67618.012573242188</c:v>
                </c:pt>
                <c:pt idx="9336">
                  <c:v>67618.012512207031</c:v>
                </c:pt>
                <c:pt idx="9337">
                  <c:v>66537.910629272461</c:v>
                </c:pt>
                <c:pt idx="9338">
                  <c:v>69591.032211303711</c:v>
                </c:pt>
                <c:pt idx="9339">
                  <c:v>69591.032211303711</c:v>
                </c:pt>
                <c:pt idx="9340">
                  <c:v>69199.229476928711</c:v>
                </c:pt>
                <c:pt idx="9341">
                  <c:v>69259.185134887695</c:v>
                </c:pt>
                <c:pt idx="9342">
                  <c:v>69817.185134887695</c:v>
                </c:pt>
                <c:pt idx="9343">
                  <c:v>69817.185134887695</c:v>
                </c:pt>
                <c:pt idx="9344">
                  <c:v>67335.995681762695</c:v>
                </c:pt>
                <c:pt idx="9345">
                  <c:v>67335.995681762695</c:v>
                </c:pt>
                <c:pt idx="9346">
                  <c:v>67335.995681762695</c:v>
                </c:pt>
                <c:pt idx="9347">
                  <c:v>70527.700271606445</c:v>
                </c:pt>
                <c:pt idx="9348">
                  <c:v>70182.450515747056</c:v>
                </c:pt>
                <c:pt idx="9349">
                  <c:v>70563.328689575195</c:v>
                </c:pt>
                <c:pt idx="9350">
                  <c:v>70266.856277465806</c:v>
                </c:pt>
                <c:pt idx="9351">
                  <c:v>69883.855545043945</c:v>
                </c:pt>
                <c:pt idx="9352">
                  <c:v>70055.928543090806</c:v>
                </c:pt>
                <c:pt idx="9353">
                  <c:v>70054.005691528306</c:v>
                </c:pt>
                <c:pt idx="9354">
                  <c:v>70054.005935668945</c:v>
                </c:pt>
                <c:pt idx="9355">
                  <c:v>69200.928054809556</c:v>
                </c:pt>
                <c:pt idx="9356">
                  <c:v>69161.428298950195</c:v>
                </c:pt>
                <c:pt idx="9357">
                  <c:v>69163.350906372056</c:v>
                </c:pt>
                <c:pt idx="9358">
                  <c:v>68164.061599731445</c:v>
                </c:pt>
                <c:pt idx="9359">
                  <c:v>66528.034500122056</c:v>
                </c:pt>
                <c:pt idx="9360">
                  <c:v>67706.759353637695</c:v>
                </c:pt>
                <c:pt idx="9361">
                  <c:v>68917.015701293945</c:v>
                </c:pt>
                <c:pt idx="9362">
                  <c:v>69044.442886352525</c:v>
                </c:pt>
                <c:pt idx="9363">
                  <c:v>69044.442947387695</c:v>
                </c:pt>
                <c:pt idx="9364">
                  <c:v>69044.442886352525</c:v>
                </c:pt>
                <c:pt idx="9365">
                  <c:v>69044.442947387695</c:v>
                </c:pt>
                <c:pt idx="9366">
                  <c:v>68776.042938232422</c:v>
                </c:pt>
                <c:pt idx="9367">
                  <c:v>68823.653396606445</c:v>
                </c:pt>
                <c:pt idx="9368">
                  <c:v>68751.669021606445</c:v>
                </c:pt>
                <c:pt idx="9369">
                  <c:v>68678.769119262695</c:v>
                </c:pt>
                <c:pt idx="9370">
                  <c:v>68606.494216918945</c:v>
                </c:pt>
                <c:pt idx="9371">
                  <c:v>68533.594253540039</c:v>
                </c:pt>
                <c:pt idx="9372">
                  <c:v>70497.598220825195</c:v>
                </c:pt>
                <c:pt idx="9373">
                  <c:v>70318.259841918945</c:v>
                </c:pt>
                <c:pt idx="9374">
                  <c:v>70251.569900512695</c:v>
                </c:pt>
                <c:pt idx="9375">
                  <c:v>64356.468032836907</c:v>
                </c:pt>
                <c:pt idx="9376">
                  <c:v>62979.659713745117</c:v>
                </c:pt>
                <c:pt idx="9377">
                  <c:v>69068.872039794922</c:v>
                </c:pt>
                <c:pt idx="9378">
                  <c:v>68762.272430419922</c:v>
                </c:pt>
                <c:pt idx="9379">
                  <c:v>69098.095916748032</c:v>
                </c:pt>
                <c:pt idx="9380">
                  <c:v>69214.373016357422</c:v>
                </c:pt>
                <c:pt idx="9381">
                  <c:v>69225.296112060532</c:v>
                </c:pt>
                <c:pt idx="9382">
                  <c:v>69516.372894287095</c:v>
                </c:pt>
                <c:pt idx="9383">
                  <c:v>69373.372772216782</c:v>
                </c:pt>
                <c:pt idx="9384">
                  <c:v>68503.148773193345</c:v>
                </c:pt>
                <c:pt idx="9385">
                  <c:v>69325.071990966782</c:v>
                </c:pt>
                <c:pt idx="9386">
                  <c:v>69206.457855224595</c:v>
                </c:pt>
                <c:pt idx="9387">
                  <c:v>69204.535125732422</c:v>
                </c:pt>
                <c:pt idx="9388">
                  <c:v>69204.535369873032</c:v>
                </c:pt>
                <c:pt idx="9389">
                  <c:v>69147.435150146484</c:v>
                </c:pt>
                <c:pt idx="9390">
                  <c:v>58290.749618530273</c:v>
                </c:pt>
                <c:pt idx="9391">
                  <c:v>57928.749557495117</c:v>
                </c:pt>
                <c:pt idx="9392">
                  <c:v>69093.927810668945</c:v>
                </c:pt>
                <c:pt idx="9393">
                  <c:v>69093.927810668945</c:v>
                </c:pt>
                <c:pt idx="9394">
                  <c:v>69028.337844848618</c:v>
                </c:pt>
                <c:pt idx="9395">
                  <c:v>69028.337844848618</c:v>
                </c:pt>
                <c:pt idx="9396">
                  <c:v>70437.022659301758</c:v>
                </c:pt>
                <c:pt idx="9397">
                  <c:v>70437.022659301758</c:v>
                </c:pt>
                <c:pt idx="9398">
                  <c:v>70724.175003051758</c:v>
                </c:pt>
                <c:pt idx="9399">
                  <c:v>70722.251907348618</c:v>
                </c:pt>
                <c:pt idx="9400">
                  <c:v>70714.735488891587</c:v>
                </c:pt>
                <c:pt idx="9401">
                  <c:v>69135.077774047837</c:v>
                </c:pt>
                <c:pt idx="9402">
                  <c:v>68882.000747680664</c:v>
                </c:pt>
                <c:pt idx="9403">
                  <c:v>68882.000747680664</c:v>
                </c:pt>
                <c:pt idx="9404">
                  <c:v>69154.865921020508</c:v>
                </c:pt>
                <c:pt idx="9405">
                  <c:v>69154.865921020508</c:v>
                </c:pt>
                <c:pt idx="9406">
                  <c:v>67839.327835083008</c:v>
                </c:pt>
                <c:pt idx="9407">
                  <c:v>67182.095291137695</c:v>
                </c:pt>
                <c:pt idx="9408">
                  <c:v>67182.095291137695</c:v>
                </c:pt>
                <c:pt idx="9409">
                  <c:v>65877.997634887695</c:v>
                </c:pt>
                <c:pt idx="9410">
                  <c:v>65486.196853637688</c:v>
                </c:pt>
                <c:pt idx="9411">
                  <c:v>65517.44953918457</c:v>
                </c:pt>
                <c:pt idx="9412">
                  <c:v>65521.295852661133</c:v>
                </c:pt>
                <c:pt idx="9413">
                  <c:v>70317.931045532227</c:v>
                </c:pt>
                <c:pt idx="9414">
                  <c:v>57714.624496459961</c:v>
                </c:pt>
                <c:pt idx="9415">
                  <c:v>57122.921432495117</c:v>
                </c:pt>
                <c:pt idx="9416">
                  <c:v>57122.921371459961</c:v>
                </c:pt>
                <c:pt idx="9417">
                  <c:v>57654.624618530273</c:v>
                </c:pt>
                <c:pt idx="9418">
                  <c:v>58275.624496459961</c:v>
                </c:pt>
                <c:pt idx="9419">
                  <c:v>58275.624496459961</c:v>
                </c:pt>
                <c:pt idx="9420">
                  <c:v>68870.981918334961</c:v>
                </c:pt>
                <c:pt idx="9421">
                  <c:v>70576.272048950195</c:v>
                </c:pt>
                <c:pt idx="9422">
                  <c:v>69741.198532104492</c:v>
                </c:pt>
                <c:pt idx="9423">
                  <c:v>69864.204666137695</c:v>
                </c:pt>
                <c:pt idx="9424">
                  <c:v>69388.204666137695</c:v>
                </c:pt>
                <c:pt idx="9425">
                  <c:v>71398.206619262695</c:v>
                </c:pt>
                <c:pt idx="9426">
                  <c:v>71398.206497192368</c:v>
                </c:pt>
                <c:pt idx="9427">
                  <c:v>71350.206497192368</c:v>
                </c:pt>
                <c:pt idx="9428">
                  <c:v>70868.127639770508</c:v>
                </c:pt>
                <c:pt idx="9429">
                  <c:v>70478.249832153306</c:v>
                </c:pt>
                <c:pt idx="9430">
                  <c:v>70871.389602661118</c:v>
                </c:pt>
                <c:pt idx="9431">
                  <c:v>70502.312698364258</c:v>
                </c:pt>
                <c:pt idx="9432">
                  <c:v>70506.312576293945</c:v>
                </c:pt>
                <c:pt idx="9433">
                  <c:v>70934.468826293945</c:v>
                </c:pt>
                <c:pt idx="9434">
                  <c:v>70611.763626098618</c:v>
                </c:pt>
                <c:pt idx="9435">
                  <c:v>72265.887893676758</c:v>
                </c:pt>
                <c:pt idx="9436">
                  <c:v>63240.806503295898</c:v>
                </c:pt>
                <c:pt idx="9437">
                  <c:v>69964.987380981445</c:v>
                </c:pt>
                <c:pt idx="9438">
                  <c:v>68469.491302490234</c:v>
                </c:pt>
                <c:pt idx="9439">
                  <c:v>68471.414703369141</c:v>
                </c:pt>
                <c:pt idx="9440">
                  <c:v>68477.337615966782</c:v>
                </c:pt>
                <c:pt idx="9441">
                  <c:v>69145.541336059556</c:v>
                </c:pt>
                <c:pt idx="9442">
                  <c:v>69951.541152954087</c:v>
                </c:pt>
                <c:pt idx="9443">
                  <c:v>69674.264053344727</c:v>
                </c:pt>
                <c:pt idx="9444">
                  <c:v>69496.692703247056</c:v>
                </c:pt>
                <c:pt idx="9445">
                  <c:v>70267.294754028306</c:v>
                </c:pt>
                <c:pt idx="9446">
                  <c:v>71513.217849731445</c:v>
                </c:pt>
                <c:pt idx="9447">
                  <c:v>71510.749343872056</c:v>
                </c:pt>
                <c:pt idx="9448">
                  <c:v>70977.144851684556</c:v>
                </c:pt>
                <c:pt idx="9449">
                  <c:v>70494.490798950195</c:v>
                </c:pt>
                <c:pt idx="9450">
                  <c:v>70747.068923950195</c:v>
                </c:pt>
                <c:pt idx="9451">
                  <c:v>68915.328445434556</c:v>
                </c:pt>
                <c:pt idx="9452">
                  <c:v>67502.404754638672</c:v>
                </c:pt>
                <c:pt idx="9453">
                  <c:v>57787.257675170898</c:v>
                </c:pt>
                <c:pt idx="9454">
                  <c:v>66157.699752807617</c:v>
                </c:pt>
                <c:pt idx="9455">
                  <c:v>66157.699752807617</c:v>
                </c:pt>
                <c:pt idx="9456">
                  <c:v>65786.699691772461</c:v>
                </c:pt>
                <c:pt idx="9457">
                  <c:v>65786.699752807617</c:v>
                </c:pt>
                <c:pt idx="9458">
                  <c:v>66355.199752807617</c:v>
                </c:pt>
                <c:pt idx="9459">
                  <c:v>66108.440048217773</c:v>
                </c:pt>
                <c:pt idx="9460">
                  <c:v>66110.514266967773</c:v>
                </c:pt>
                <c:pt idx="9461">
                  <c:v>66110.514144897461</c:v>
                </c:pt>
                <c:pt idx="9462">
                  <c:v>66110.514205932617</c:v>
                </c:pt>
                <c:pt idx="9463">
                  <c:v>66711.814987182617</c:v>
                </c:pt>
                <c:pt idx="9464">
                  <c:v>66550.700790405273</c:v>
                </c:pt>
                <c:pt idx="9465">
                  <c:v>66191.700729370117</c:v>
                </c:pt>
                <c:pt idx="9466">
                  <c:v>70489.161735534668</c:v>
                </c:pt>
                <c:pt idx="9467">
                  <c:v>66509.96028137207</c:v>
                </c:pt>
                <c:pt idx="9468">
                  <c:v>66436.84016418457</c:v>
                </c:pt>
                <c:pt idx="9469">
                  <c:v>66436.84016418457</c:v>
                </c:pt>
                <c:pt idx="9470">
                  <c:v>65210.83821105957</c:v>
                </c:pt>
                <c:pt idx="9471">
                  <c:v>65210.26203918457</c:v>
                </c:pt>
                <c:pt idx="9472">
                  <c:v>65210.26203918457</c:v>
                </c:pt>
                <c:pt idx="9473">
                  <c:v>65133.43782043457</c:v>
                </c:pt>
                <c:pt idx="9474">
                  <c:v>58346.388229370117</c:v>
                </c:pt>
                <c:pt idx="9475">
                  <c:v>57988.388168334961</c:v>
                </c:pt>
                <c:pt idx="9476">
                  <c:v>61786.618698120117</c:v>
                </c:pt>
                <c:pt idx="9477">
                  <c:v>62302.691513061523</c:v>
                </c:pt>
                <c:pt idx="9478">
                  <c:v>61744.689437866211</c:v>
                </c:pt>
                <c:pt idx="9479">
                  <c:v>62268.691390991211</c:v>
                </c:pt>
                <c:pt idx="9480">
                  <c:v>65444.594345092773</c:v>
                </c:pt>
                <c:pt idx="9481">
                  <c:v>65444.594345092773</c:v>
                </c:pt>
                <c:pt idx="9482">
                  <c:v>67957.981033325195</c:v>
                </c:pt>
                <c:pt idx="9483">
                  <c:v>65715.463500976548</c:v>
                </c:pt>
                <c:pt idx="9484">
                  <c:v>65715.463500976548</c:v>
                </c:pt>
                <c:pt idx="9485">
                  <c:v>65715.463500976548</c:v>
                </c:pt>
                <c:pt idx="9486">
                  <c:v>65859.06323242186</c:v>
                </c:pt>
                <c:pt idx="9487">
                  <c:v>66441.063110351548</c:v>
                </c:pt>
                <c:pt idx="9488">
                  <c:v>66312.000076293945</c:v>
                </c:pt>
                <c:pt idx="9489">
                  <c:v>66316.000076293945</c:v>
                </c:pt>
                <c:pt idx="9490">
                  <c:v>66448.0002593994</c:v>
                </c:pt>
                <c:pt idx="9491">
                  <c:v>66448.000320434556</c:v>
                </c:pt>
                <c:pt idx="9492">
                  <c:v>66397.400222778306</c:v>
                </c:pt>
                <c:pt idx="9493">
                  <c:v>66197.400039672852</c:v>
                </c:pt>
                <c:pt idx="9494">
                  <c:v>66365.000076293945</c:v>
                </c:pt>
                <c:pt idx="9495">
                  <c:v>65139.171951293938</c:v>
                </c:pt>
                <c:pt idx="9496">
                  <c:v>60025.459335327148</c:v>
                </c:pt>
                <c:pt idx="9497">
                  <c:v>70509.113357543945</c:v>
                </c:pt>
                <c:pt idx="9498">
                  <c:v>70461.113845825195</c:v>
                </c:pt>
                <c:pt idx="9499">
                  <c:v>70764.414138793945</c:v>
                </c:pt>
                <c:pt idx="9500">
                  <c:v>71156.215164184556</c:v>
                </c:pt>
                <c:pt idx="9501">
                  <c:v>71161.215408325195</c:v>
                </c:pt>
                <c:pt idx="9502">
                  <c:v>71110.138504028306</c:v>
                </c:pt>
                <c:pt idx="9503">
                  <c:v>70573.138015747056</c:v>
                </c:pt>
                <c:pt idx="9504">
                  <c:v>70445.984207153306</c:v>
                </c:pt>
                <c:pt idx="9505">
                  <c:v>69537.982986450195</c:v>
                </c:pt>
                <c:pt idx="9506">
                  <c:v>69539.905838012695</c:v>
                </c:pt>
                <c:pt idx="9507">
                  <c:v>69639.807449340806</c:v>
                </c:pt>
                <c:pt idx="9508">
                  <c:v>67971.105056762695</c:v>
                </c:pt>
                <c:pt idx="9509">
                  <c:v>67977.027908325195</c:v>
                </c:pt>
                <c:pt idx="9510">
                  <c:v>67742.528152465806</c:v>
                </c:pt>
                <c:pt idx="9511">
                  <c:v>65836.455123901353</c:v>
                </c:pt>
                <c:pt idx="9512">
                  <c:v>70130.463943481445</c:v>
                </c:pt>
                <c:pt idx="9513">
                  <c:v>69574.53889465332</c:v>
                </c:pt>
                <c:pt idx="9514">
                  <c:v>69455.666641235352</c:v>
                </c:pt>
                <c:pt idx="9515">
                  <c:v>69384.689895629883</c:v>
                </c:pt>
                <c:pt idx="9516">
                  <c:v>66428.182235717773</c:v>
                </c:pt>
                <c:pt idx="9517">
                  <c:v>66429.182235717773</c:v>
                </c:pt>
                <c:pt idx="9518">
                  <c:v>69602.896469116211</c:v>
                </c:pt>
                <c:pt idx="9519">
                  <c:v>69602.896469116211</c:v>
                </c:pt>
                <c:pt idx="9520">
                  <c:v>69602.896469116211</c:v>
                </c:pt>
                <c:pt idx="9521">
                  <c:v>69602.896469116211</c:v>
                </c:pt>
                <c:pt idx="9522">
                  <c:v>70486.311111450195</c:v>
                </c:pt>
                <c:pt idx="9523">
                  <c:v>70486.311111450195</c:v>
                </c:pt>
                <c:pt idx="9524">
                  <c:v>70318.100173950195</c:v>
                </c:pt>
                <c:pt idx="9525">
                  <c:v>70607.547439575195</c:v>
                </c:pt>
                <c:pt idx="9526">
                  <c:v>67416.634353637695</c:v>
                </c:pt>
                <c:pt idx="9527">
                  <c:v>67471.061599731445</c:v>
                </c:pt>
                <c:pt idx="9528">
                  <c:v>70184.906814575195</c:v>
                </c:pt>
                <c:pt idx="9529">
                  <c:v>71022.829666137695</c:v>
                </c:pt>
                <c:pt idx="9530">
                  <c:v>70938.675857543945</c:v>
                </c:pt>
                <c:pt idx="9531">
                  <c:v>71038.27571105957</c:v>
                </c:pt>
                <c:pt idx="9532">
                  <c:v>69940.919998168945</c:v>
                </c:pt>
                <c:pt idx="9533">
                  <c:v>69873.996658325195</c:v>
                </c:pt>
                <c:pt idx="9534">
                  <c:v>70225.919509887695</c:v>
                </c:pt>
                <c:pt idx="9535">
                  <c:v>71078.91877746582</c:v>
                </c:pt>
                <c:pt idx="9536">
                  <c:v>70992.33381652832</c:v>
                </c:pt>
                <c:pt idx="9537">
                  <c:v>70990.410720825195</c:v>
                </c:pt>
                <c:pt idx="9538">
                  <c:v>70215.244155883789</c:v>
                </c:pt>
                <c:pt idx="9539">
                  <c:v>70063.874038696289</c:v>
                </c:pt>
                <c:pt idx="9540">
                  <c:v>70109.950942993164</c:v>
                </c:pt>
                <c:pt idx="9541">
                  <c:v>70063.303726196289</c:v>
                </c:pt>
                <c:pt idx="9542">
                  <c:v>70162.462478637695</c:v>
                </c:pt>
                <c:pt idx="9543">
                  <c:v>70025.675613403306</c:v>
                </c:pt>
                <c:pt idx="9544">
                  <c:v>70118.799636840806</c:v>
                </c:pt>
                <c:pt idx="9545">
                  <c:v>70532.645584106445</c:v>
                </c:pt>
                <c:pt idx="9546">
                  <c:v>70903.946365356445</c:v>
                </c:pt>
                <c:pt idx="9547">
                  <c:v>71476.194473266602</c:v>
                </c:pt>
                <c:pt idx="9548">
                  <c:v>71474.271621704102</c:v>
                </c:pt>
                <c:pt idx="9549">
                  <c:v>70992.194473266602</c:v>
                </c:pt>
                <c:pt idx="9550">
                  <c:v>70847.228897094727</c:v>
                </c:pt>
                <c:pt idx="9551">
                  <c:v>70481.228897094727</c:v>
                </c:pt>
                <c:pt idx="9552">
                  <c:v>70473.834121704102</c:v>
                </c:pt>
                <c:pt idx="9553">
                  <c:v>70481.46711730957</c:v>
                </c:pt>
                <c:pt idx="9554">
                  <c:v>70114.698318481445</c:v>
                </c:pt>
                <c:pt idx="9555">
                  <c:v>70101.77522277832</c:v>
                </c:pt>
                <c:pt idx="9556">
                  <c:v>69744.405349731445</c:v>
                </c:pt>
                <c:pt idx="9557">
                  <c:v>56920.924667358398</c:v>
                </c:pt>
                <c:pt idx="9558">
                  <c:v>56924.924667358398</c:v>
                </c:pt>
                <c:pt idx="9559">
                  <c:v>56933.924911499023</c:v>
                </c:pt>
                <c:pt idx="9560">
                  <c:v>56733.924667358398</c:v>
                </c:pt>
                <c:pt idx="9561">
                  <c:v>57383.294235229492</c:v>
                </c:pt>
                <c:pt idx="9562">
                  <c:v>60926.490768432617</c:v>
                </c:pt>
                <c:pt idx="9563">
                  <c:v>60926.490707397461</c:v>
                </c:pt>
                <c:pt idx="9564">
                  <c:v>61865.172653198235</c:v>
                </c:pt>
                <c:pt idx="9565">
                  <c:v>68081.309127807617</c:v>
                </c:pt>
                <c:pt idx="9566">
                  <c:v>68237.629440307617</c:v>
                </c:pt>
                <c:pt idx="9567">
                  <c:v>68238.629379272461</c:v>
                </c:pt>
                <c:pt idx="9568">
                  <c:v>66509.113632202148</c:v>
                </c:pt>
                <c:pt idx="9569">
                  <c:v>66261.183639526367</c:v>
                </c:pt>
                <c:pt idx="9570">
                  <c:v>66255.414474487305</c:v>
                </c:pt>
                <c:pt idx="9571">
                  <c:v>68865.130325317368</c:v>
                </c:pt>
                <c:pt idx="9572">
                  <c:v>68039.231231689453</c:v>
                </c:pt>
                <c:pt idx="9573">
                  <c:v>66696.073883056641</c:v>
                </c:pt>
                <c:pt idx="9574">
                  <c:v>58970.01774597168</c:v>
                </c:pt>
                <c:pt idx="9575">
                  <c:v>58599.01774597168</c:v>
                </c:pt>
                <c:pt idx="9576">
                  <c:v>58228.01774597168</c:v>
                </c:pt>
                <c:pt idx="9577">
                  <c:v>58226.94645690918</c:v>
                </c:pt>
                <c:pt idx="9578">
                  <c:v>58226.94645690918</c:v>
                </c:pt>
                <c:pt idx="9579">
                  <c:v>58226.94645690918</c:v>
                </c:pt>
                <c:pt idx="9580">
                  <c:v>58227.03630065918</c:v>
                </c:pt>
                <c:pt idx="9581">
                  <c:v>58193.436874389648</c:v>
                </c:pt>
                <c:pt idx="9582">
                  <c:v>58193.436874389648</c:v>
                </c:pt>
                <c:pt idx="9583">
                  <c:v>64386.045272827148</c:v>
                </c:pt>
                <c:pt idx="9584">
                  <c:v>67580.741561889648</c:v>
                </c:pt>
                <c:pt idx="9585">
                  <c:v>67578.81852722168</c:v>
                </c:pt>
                <c:pt idx="9586">
                  <c:v>71029.410430908203</c:v>
                </c:pt>
                <c:pt idx="9587">
                  <c:v>68019.047256469727</c:v>
                </c:pt>
                <c:pt idx="9588">
                  <c:v>68014.570343017564</c:v>
                </c:pt>
                <c:pt idx="9589">
                  <c:v>68012.647247314453</c:v>
                </c:pt>
                <c:pt idx="9590">
                  <c:v>68459.235671997056</c:v>
                </c:pt>
                <c:pt idx="9591">
                  <c:v>68855.038406372056</c:v>
                </c:pt>
                <c:pt idx="9592">
                  <c:v>67753.352737426758</c:v>
                </c:pt>
                <c:pt idx="9593">
                  <c:v>68725.431716918945</c:v>
                </c:pt>
                <c:pt idx="9594">
                  <c:v>67362.235183715806</c:v>
                </c:pt>
                <c:pt idx="9595">
                  <c:v>67362.235183715806</c:v>
                </c:pt>
                <c:pt idx="9596">
                  <c:v>67489.660232543945</c:v>
                </c:pt>
                <c:pt idx="9597">
                  <c:v>66913.735305786118</c:v>
                </c:pt>
                <c:pt idx="9598">
                  <c:v>68884.739089965806</c:v>
                </c:pt>
                <c:pt idx="9599">
                  <c:v>68886.662246704087</c:v>
                </c:pt>
                <c:pt idx="9600">
                  <c:v>69159.862243652329</c:v>
                </c:pt>
                <c:pt idx="9601">
                  <c:v>66766.278152465806</c:v>
                </c:pt>
                <c:pt idx="9602">
                  <c:v>69638.095535278306</c:v>
                </c:pt>
                <c:pt idx="9603">
                  <c:v>69638.095535278306</c:v>
                </c:pt>
                <c:pt idx="9604">
                  <c:v>70864.263809204087</c:v>
                </c:pt>
                <c:pt idx="9605">
                  <c:v>58345.147018432617</c:v>
                </c:pt>
                <c:pt idx="9606">
                  <c:v>58345.147018432617</c:v>
                </c:pt>
                <c:pt idx="9607">
                  <c:v>58345.146957397461</c:v>
                </c:pt>
                <c:pt idx="9608">
                  <c:v>58345.147079467773</c:v>
                </c:pt>
                <c:pt idx="9609">
                  <c:v>58166.077255249023</c:v>
                </c:pt>
                <c:pt idx="9610">
                  <c:v>58099.387252807617</c:v>
                </c:pt>
                <c:pt idx="9611">
                  <c:v>60734.230514526367</c:v>
                </c:pt>
                <c:pt idx="9612">
                  <c:v>60667.540634155273</c:v>
                </c:pt>
                <c:pt idx="9613">
                  <c:v>63151.989364624023</c:v>
                </c:pt>
                <c:pt idx="9614">
                  <c:v>64007.235885620117</c:v>
                </c:pt>
                <c:pt idx="9615">
                  <c:v>64007.235824584961</c:v>
                </c:pt>
                <c:pt idx="9616">
                  <c:v>66469.708541870117</c:v>
                </c:pt>
                <c:pt idx="9617">
                  <c:v>69640.670242309556</c:v>
                </c:pt>
                <c:pt idx="9618">
                  <c:v>69644.516433715806</c:v>
                </c:pt>
                <c:pt idx="9619">
                  <c:v>69030.801223754868</c:v>
                </c:pt>
                <c:pt idx="9620">
                  <c:v>69018.801345825195</c:v>
                </c:pt>
                <c:pt idx="9621">
                  <c:v>67658.645584106445</c:v>
                </c:pt>
                <c:pt idx="9622">
                  <c:v>66674.594070434556</c:v>
                </c:pt>
                <c:pt idx="9623">
                  <c:v>66669.169021606445</c:v>
                </c:pt>
                <c:pt idx="9624">
                  <c:v>66962.092361450195</c:v>
                </c:pt>
                <c:pt idx="9625">
                  <c:v>67134.494888305664</c:v>
                </c:pt>
                <c:pt idx="9626">
                  <c:v>67472.918106079102</c:v>
                </c:pt>
                <c:pt idx="9627">
                  <c:v>68858.303726196289</c:v>
                </c:pt>
                <c:pt idx="9628">
                  <c:v>57005.99430847168</c:v>
                </c:pt>
                <c:pt idx="9629">
                  <c:v>64491.103439331055</c:v>
                </c:pt>
                <c:pt idx="9630">
                  <c:v>64047.791610717773</c:v>
                </c:pt>
                <c:pt idx="9631">
                  <c:v>69525.829055786118</c:v>
                </c:pt>
                <c:pt idx="9632">
                  <c:v>65564.096313476548</c:v>
                </c:pt>
                <c:pt idx="9633">
                  <c:v>66338.038452148438</c:v>
                </c:pt>
                <c:pt idx="9634">
                  <c:v>66347.038940429688</c:v>
                </c:pt>
                <c:pt idx="9635">
                  <c:v>66897.717163085938</c:v>
                </c:pt>
                <c:pt idx="9636">
                  <c:v>68519.861694335938</c:v>
                </c:pt>
                <c:pt idx="9637">
                  <c:v>68568.362182617188</c:v>
                </c:pt>
                <c:pt idx="9638">
                  <c:v>68067.438842773438</c:v>
                </c:pt>
                <c:pt idx="9639">
                  <c:v>66464.862869262695</c:v>
                </c:pt>
                <c:pt idx="9640">
                  <c:v>66464.863601684556</c:v>
                </c:pt>
                <c:pt idx="9641">
                  <c:v>66463.831375122056</c:v>
                </c:pt>
                <c:pt idx="9642">
                  <c:v>66463.831130981445</c:v>
                </c:pt>
                <c:pt idx="9643">
                  <c:v>66463.831375122056</c:v>
                </c:pt>
                <c:pt idx="9644">
                  <c:v>66324.731033325195</c:v>
                </c:pt>
                <c:pt idx="9645">
                  <c:v>66233.330886840806</c:v>
                </c:pt>
                <c:pt idx="9646">
                  <c:v>59545.454513549805</c:v>
                </c:pt>
                <c:pt idx="9647">
                  <c:v>64545.388919830322</c:v>
                </c:pt>
                <c:pt idx="9648">
                  <c:v>64543.465885162354</c:v>
                </c:pt>
                <c:pt idx="9649">
                  <c:v>64543.465885162354</c:v>
                </c:pt>
                <c:pt idx="9650">
                  <c:v>64543.466007232666</c:v>
                </c:pt>
                <c:pt idx="9651">
                  <c:v>64541.542972564697</c:v>
                </c:pt>
                <c:pt idx="9652">
                  <c:v>64541.542972564697</c:v>
                </c:pt>
                <c:pt idx="9653">
                  <c:v>64103.389144897461</c:v>
                </c:pt>
                <c:pt idx="9654">
                  <c:v>64640.389144897461</c:v>
                </c:pt>
                <c:pt idx="9655">
                  <c:v>64618.939743041992</c:v>
                </c:pt>
                <c:pt idx="9656">
                  <c:v>64758.093673706055</c:v>
                </c:pt>
                <c:pt idx="9657">
                  <c:v>63827.41618347168</c:v>
                </c:pt>
                <c:pt idx="9658">
                  <c:v>63825.493026733398</c:v>
                </c:pt>
                <c:pt idx="9659">
                  <c:v>63823.569931030273</c:v>
                </c:pt>
                <c:pt idx="9660">
                  <c:v>64066.018600463867</c:v>
                </c:pt>
                <c:pt idx="9661">
                  <c:v>64589.187606811523</c:v>
                </c:pt>
                <c:pt idx="9662">
                  <c:v>65434.819458007798</c:v>
                </c:pt>
                <c:pt idx="9663">
                  <c:v>65691.889770507798</c:v>
                </c:pt>
                <c:pt idx="9664">
                  <c:v>66438.753051757798</c:v>
                </c:pt>
                <c:pt idx="9665">
                  <c:v>66995.221267700195</c:v>
                </c:pt>
                <c:pt idx="9666">
                  <c:v>66999.221328735352</c:v>
                </c:pt>
                <c:pt idx="9667">
                  <c:v>66885.221389770508</c:v>
                </c:pt>
                <c:pt idx="9668">
                  <c:v>66876.221328735352</c:v>
                </c:pt>
                <c:pt idx="9669">
                  <c:v>66851.221267700195</c:v>
                </c:pt>
                <c:pt idx="9670">
                  <c:v>56057.576522827148</c:v>
                </c:pt>
                <c:pt idx="9671">
                  <c:v>56057.576522827148</c:v>
                </c:pt>
                <c:pt idx="9672">
                  <c:v>56344.019332885742</c:v>
                </c:pt>
                <c:pt idx="9673">
                  <c:v>56715.019332885742</c:v>
                </c:pt>
                <c:pt idx="9674">
                  <c:v>56447.019393920898</c:v>
                </c:pt>
                <c:pt idx="9675">
                  <c:v>56447.019454956055</c:v>
                </c:pt>
                <c:pt idx="9676">
                  <c:v>57958.828659057617</c:v>
                </c:pt>
                <c:pt idx="9677">
                  <c:v>70444.581130981445</c:v>
                </c:pt>
                <c:pt idx="9678">
                  <c:v>70281.089309692368</c:v>
                </c:pt>
                <c:pt idx="9679">
                  <c:v>70281.089187622056</c:v>
                </c:pt>
                <c:pt idx="9680">
                  <c:v>70131.689285278306</c:v>
                </c:pt>
                <c:pt idx="9681">
                  <c:v>70166.689407348618</c:v>
                </c:pt>
                <c:pt idx="9682">
                  <c:v>69571.012405395508</c:v>
                </c:pt>
                <c:pt idx="9683">
                  <c:v>69441.612380981445</c:v>
                </c:pt>
                <c:pt idx="9684">
                  <c:v>68535.458450317368</c:v>
                </c:pt>
                <c:pt idx="9685">
                  <c:v>69222.458572387695</c:v>
                </c:pt>
                <c:pt idx="9686">
                  <c:v>68250.864456176758</c:v>
                </c:pt>
                <c:pt idx="9687">
                  <c:v>68007.864578247056</c:v>
                </c:pt>
                <c:pt idx="9688">
                  <c:v>68288.562820434556</c:v>
                </c:pt>
                <c:pt idx="9689">
                  <c:v>67772.485916137695</c:v>
                </c:pt>
                <c:pt idx="9690">
                  <c:v>67565.085525512695</c:v>
                </c:pt>
                <c:pt idx="9691">
                  <c:v>67188.96208190918</c:v>
                </c:pt>
                <c:pt idx="9692">
                  <c:v>68416.594314575195</c:v>
                </c:pt>
                <c:pt idx="9693">
                  <c:v>68416.587875366211</c:v>
                </c:pt>
                <c:pt idx="9694">
                  <c:v>68416.587875366211</c:v>
                </c:pt>
                <c:pt idx="9695">
                  <c:v>68375.596267700195</c:v>
                </c:pt>
                <c:pt idx="9696">
                  <c:v>68374.772048950195</c:v>
                </c:pt>
                <c:pt idx="9697">
                  <c:v>67136.852371215806</c:v>
                </c:pt>
                <c:pt idx="9698">
                  <c:v>66767.775955200195</c:v>
                </c:pt>
                <c:pt idx="9699">
                  <c:v>66771.622146606445</c:v>
                </c:pt>
                <c:pt idx="9700">
                  <c:v>66771.622146606445</c:v>
                </c:pt>
                <c:pt idx="9701">
                  <c:v>67035.707305908203</c:v>
                </c:pt>
                <c:pt idx="9702">
                  <c:v>66989.629302978516</c:v>
                </c:pt>
                <c:pt idx="9703">
                  <c:v>67773.130645751953</c:v>
                </c:pt>
                <c:pt idx="9704">
                  <c:v>68432.099639892564</c:v>
                </c:pt>
                <c:pt idx="9705">
                  <c:v>67574.521682739258</c:v>
                </c:pt>
                <c:pt idx="9706">
                  <c:v>67570.675613403306</c:v>
                </c:pt>
                <c:pt idx="9707">
                  <c:v>70366.947097778306</c:v>
                </c:pt>
                <c:pt idx="9708">
                  <c:v>70365.023880004868</c:v>
                </c:pt>
                <c:pt idx="9709">
                  <c:v>70363.100906372056</c:v>
                </c:pt>
                <c:pt idx="9710">
                  <c:v>70056.930252075195</c:v>
                </c:pt>
                <c:pt idx="9711">
                  <c:v>69685.930252075195</c:v>
                </c:pt>
                <c:pt idx="9712">
                  <c:v>69685.930252075195</c:v>
                </c:pt>
                <c:pt idx="9713">
                  <c:v>69862.263381958008</c:v>
                </c:pt>
                <c:pt idx="9714">
                  <c:v>69861.994827270508</c:v>
                </c:pt>
                <c:pt idx="9715">
                  <c:v>71438.533279418945</c:v>
                </c:pt>
                <c:pt idx="9716">
                  <c:v>68465.038162231445</c:v>
                </c:pt>
                <c:pt idx="9717">
                  <c:v>68854.915847778306</c:v>
                </c:pt>
                <c:pt idx="9718">
                  <c:v>68851.069656372056</c:v>
                </c:pt>
                <c:pt idx="9719">
                  <c:v>68302.109359741211</c:v>
                </c:pt>
                <c:pt idx="9720">
                  <c:v>69234.109848022461</c:v>
                </c:pt>
                <c:pt idx="9721">
                  <c:v>69234.109848022461</c:v>
                </c:pt>
                <c:pt idx="9722">
                  <c:v>68882.899642944336</c:v>
                </c:pt>
                <c:pt idx="9723">
                  <c:v>68892.499649047852</c:v>
                </c:pt>
                <c:pt idx="9724">
                  <c:v>69168.499710083008</c:v>
                </c:pt>
                <c:pt idx="9725">
                  <c:v>69168.499588012695</c:v>
                </c:pt>
                <c:pt idx="9726">
                  <c:v>68118.497894287109</c:v>
                </c:pt>
                <c:pt idx="9727">
                  <c:v>68510.298736572266</c:v>
                </c:pt>
                <c:pt idx="9728">
                  <c:v>68510.298675537109</c:v>
                </c:pt>
                <c:pt idx="9729">
                  <c:v>67970.393753051758</c:v>
                </c:pt>
                <c:pt idx="9730">
                  <c:v>67970.393753051758</c:v>
                </c:pt>
                <c:pt idx="9731">
                  <c:v>68230.831253051758</c:v>
                </c:pt>
                <c:pt idx="9732">
                  <c:v>59344.857955932617</c:v>
                </c:pt>
                <c:pt idx="9733">
                  <c:v>59344.858016967773</c:v>
                </c:pt>
                <c:pt idx="9734">
                  <c:v>62697.911666870117</c:v>
                </c:pt>
                <c:pt idx="9735">
                  <c:v>69182.401649475098</c:v>
                </c:pt>
                <c:pt idx="9736">
                  <c:v>68425.463943481445</c:v>
                </c:pt>
                <c:pt idx="9737">
                  <c:v>67879.837966918945</c:v>
                </c:pt>
                <c:pt idx="9738">
                  <c:v>66799.692092895508</c:v>
                </c:pt>
                <c:pt idx="9739">
                  <c:v>66472.322708129883</c:v>
                </c:pt>
                <c:pt idx="9740">
                  <c:v>71032.742950439453</c:v>
                </c:pt>
                <c:pt idx="9741">
                  <c:v>71340.864776611314</c:v>
                </c:pt>
                <c:pt idx="9742">
                  <c:v>71091.665313720703</c:v>
                </c:pt>
                <c:pt idx="9743">
                  <c:v>70848.588409423814</c:v>
                </c:pt>
                <c:pt idx="9744">
                  <c:v>70197.163604736314</c:v>
                </c:pt>
                <c:pt idx="9745">
                  <c:v>70642.210479736314</c:v>
                </c:pt>
                <c:pt idx="9746">
                  <c:v>69492.831375122056</c:v>
                </c:pt>
                <c:pt idx="9747">
                  <c:v>69496.677566528306</c:v>
                </c:pt>
                <c:pt idx="9748">
                  <c:v>69179.600418090806</c:v>
                </c:pt>
                <c:pt idx="9749">
                  <c:v>69229.754470825195</c:v>
                </c:pt>
                <c:pt idx="9750">
                  <c:v>69098.432205200195</c:v>
                </c:pt>
                <c:pt idx="9751">
                  <c:v>59251.415878295898</c:v>
                </c:pt>
                <c:pt idx="9752">
                  <c:v>70442.498611450195</c:v>
                </c:pt>
                <c:pt idx="9753">
                  <c:v>70442.492172241211</c:v>
                </c:pt>
                <c:pt idx="9754">
                  <c:v>70269.298416137695</c:v>
                </c:pt>
                <c:pt idx="9755">
                  <c:v>69711.296463012695</c:v>
                </c:pt>
                <c:pt idx="9756">
                  <c:v>70158.435913085938</c:v>
                </c:pt>
                <c:pt idx="9757">
                  <c:v>69411.925003051758</c:v>
                </c:pt>
                <c:pt idx="9758">
                  <c:v>69277.492950439453</c:v>
                </c:pt>
                <c:pt idx="9759">
                  <c:v>69241.416046142578</c:v>
                </c:pt>
                <c:pt idx="9760">
                  <c:v>69586.416290283203</c:v>
                </c:pt>
                <c:pt idx="9761">
                  <c:v>68716.569610595703</c:v>
                </c:pt>
                <c:pt idx="9762">
                  <c:v>68610.848831176758</c:v>
                </c:pt>
                <c:pt idx="9763">
                  <c:v>68614.848953247056</c:v>
                </c:pt>
                <c:pt idx="9764">
                  <c:v>69333.705886840806</c:v>
                </c:pt>
                <c:pt idx="9765">
                  <c:v>67703.41633605957</c:v>
                </c:pt>
                <c:pt idx="9766">
                  <c:v>65408.12272644043</c:v>
                </c:pt>
                <c:pt idx="9767">
                  <c:v>69636.599197387695</c:v>
                </c:pt>
                <c:pt idx="9768">
                  <c:v>69636.599197387695</c:v>
                </c:pt>
                <c:pt idx="9769">
                  <c:v>69211.606155395508</c:v>
                </c:pt>
                <c:pt idx="9770">
                  <c:v>69211.606155395508</c:v>
                </c:pt>
                <c:pt idx="9771">
                  <c:v>69175.194122314453</c:v>
                </c:pt>
                <c:pt idx="9772">
                  <c:v>69091.342559814453</c:v>
                </c:pt>
                <c:pt idx="9773">
                  <c:v>68645.090774536133</c:v>
                </c:pt>
                <c:pt idx="9774">
                  <c:v>68399.341705322266</c:v>
                </c:pt>
                <c:pt idx="9775">
                  <c:v>57578.707077026367</c:v>
                </c:pt>
                <c:pt idx="9776">
                  <c:v>57868.853012084961</c:v>
                </c:pt>
                <c:pt idx="9777">
                  <c:v>57868.853073120117</c:v>
                </c:pt>
                <c:pt idx="9778">
                  <c:v>57868.853073120117</c:v>
                </c:pt>
                <c:pt idx="9779">
                  <c:v>58130.389266967773</c:v>
                </c:pt>
                <c:pt idx="9780">
                  <c:v>69153.119613647461</c:v>
                </c:pt>
                <c:pt idx="9781">
                  <c:v>69888.303298950195</c:v>
                </c:pt>
                <c:pt idx="9782">
                  <c:v>68505.907302856445</c:v>
                </c:pt>
                <c:pt idx="9783">
                  <c:v>68539.830398559556</c:v>
                </c:pt>
                <c:pt idx="9784">
                  <c:v>68537.907302856445</c:v>
                </c:pt>
                <c:pt idx="9785">
                  <c:v>69708.584793090806</c:v>
                </c:pt>
                <c:pt idx="9786">
                  <c:v>71577.621658325195</c:v>
                </c:pt>
                <c:pt idx="9787">
                  <c:v>71577.621658325195</c:v>
                </c:pt>
                <c:pt idx="9788">
                  <c:v>71454.621658325195</c:v>
                </c:pt>
                <c:pt idx="9789">
                  <c:v>71454.621658325195</c:v>
                </c:pt>
                <c:pt idx="9790">
                  <c:v>69148.107986450195</c:v>
                </c:pt>
                <c:pt idx="9791">
                  <c:v>69151.954177856445</c:v>
                </c:pt>
                <c:pt idx="9792">
                  <c:v>70714.753494262695</c:v>
                </c:pt>
                <c:pt idx="9793">
                  <c:v>69631.960647583008</c:v>
                </c:pt>
                <c:pt idx="9794">
                  <c:v>69630.495620727539</c:v>
                </c:pt>
                <c:pt idx="9795">
                  <c:v>69628.572525024414</c:v>
                </c:pt>
                <c:pt idx="9796">
                  <c:v>69624.265396118164</c:v>
                </c:pt>
                <c:pt idx="9797">
                  <c:v>69085.845413208008</c:v>
                </c:pt>
                <c:pt idx="9798">
                  <c:v>69086.438674926758</c:v>
                </c:pt>
                <c:pt idx="9799">
                  <c:v>69086.438674926758</c:v>
                </c:pt>
                <c:pt idx="9800">
                  <c:v>68373.637893676758</c:v>
                </c:pt>
                <c:pt idx="9801">
                  <c:v>68732.515701293945</c:v>
                </c:pt>
                <c:pt idx="9802">
                  <c:v>68719.669754028306</c:v>
                </c:pt>
                <c:pt idx="9803">
                  <c:v>69352.404129028306</c:v>
                </c:pt>
                <c:pt idx="9804">
                  <c:v>68652.267211914048</c:v>
                </c:pt>
                <c:pt idx="9805">
                  <c:v>68258.54345703125</c:v>
                </c:pt>
                <c:pt idx="9806">
                  <c:v>70279.96997070311</c:v>
                </c:pt>
                <c:pt idx="9807">
                  <c:v>70282.306030273438</c:v>
                </c:pt>
                <c:pt idx="9808">
                  <c:v>70285.183059692368</c:v>
                </c:pt>
                <c:pt idx="9809">
                  <c:v>70709.964553833008</c:v>
                </c:pt>
                <c:pt idx="9810">
                  <c:v>68679.398757934556</c:v>
                </c:pt>
                <c:pt idx="9811">
                  <c:v>65981.194900512695</c:v>
                </c:pt>
                <c:pt idx="9812">
                  <c:v>65527.838943481438</c:v>
                </c:pt>
                <c:pt idx="9813">
                  <c:v>65527.838882446282</c:v>
                </c:pt>
                <c:pt idx="9814">
                  <c:v>65527.838882446282</c:v>
                </c:pt>
                <c:pt idx="9815">
                  <c:v>56492.077453613281</c:v>
                </c:pt>
                <c:pt idx="9816">
                  <c:v>56496.077453613281</c:v>
                </c:pt>
                <c:pt idx="9817">
                  <c:v>56473.231384277344</c:v>
                </c:pt>
                <c:pt idx="9818">
                  <c:v>56533.387084960938</c:v>
                </c:pt>
                <c:pt idx="9819">
                  <c:v>56599.184127807617</c:v>
                </c:pt>
                <c:pt idx="9820">
                  <c:v>56599.184127807617</c:v>
                </c:pt>
                <c:pt idx="9821">
                  <c:v>56599.184127807617</c:v>
                </c:pt>
                <c:pt idx="9822">
                  <c:v>60725.736862182617</c:v>
                </c:pt>
                <c:pt idx="9823">
                  <c:v>60721.89079284668</c:v>
                </c:pt>
                <c:pt idx="9824">
                  <c:v>65608.908981323242</c:v>
                </c:pt>
                <c:pt idx="9825">
                  <c:v>65605.062789916992</c:v>
                </c:pt>
                <c:pt idx="9826">
                  <c:v>70226.365798950195</c:v>
                </c:pt>
                <c:pt idx="9827">
                  <c:v>69342.852859497056</c:v>
                </c:pt>
                <c:pt idx="9828">
                  <c:v>69380.929885864258</c:v>
                </c:pt>
                <c:pt idx="9829">
                  <c:v>68047.007400512695</c:v>
                </c:pt>
                <c:pt idx="9830">
                  <c:v>67238.007400512695</c:v>
                </c:pt>
                <c:pt idx="9831">
                  <c:v>67238.007400512695</c:v>
                </c:pt>
                <c:pt idx="9832">
                  <c:v>67238.007400512695</c:v>
                </c:pt>
                <c:pt idx="9833">
                  <c:v>69404.870071411118</c:v>
                </c:pt>
                <c:pt idx="9834">
                  <c:v>69406.793167114258</c:v>
                </c:pt>
                <c:pt idx="9835">
                  <c:v>69410.639236450195</c:v>
                </c:pt>
                <c:pt idx="9836">
                  <c:v>69039.639236450195</c:v>
                </c:pt>
                <c:pt idx="9837">
                  <c:v>69037.716140747056</c:v>
                </c:pt>
                <c:pt idx="9838">
                  <c:v>69832.981521606445</c:v>
                </c:pt>
                <c:pt idx="9839">
                  <c:v>69307.162918090806</c:v>
                </c:pt>
                <c:pt idx="9840">
                  <c:v>69309.086013793945</c:v>
                </c:pt>
                <c:pt idx="9841">
                  <c:v>69007.532196044922</c:v>
                </c:pt>
                <c:pt idx="9842">
                  <c:v>70158.443435668945</c:v>
                </c:pt>
                <c:pt idx="9843">
                  <c:v>69889.265213012695</c:v>
                </c:pt>
                <c:pt idx="9844">
                  <c:v>69631.265213012695</c:v>
                </c:pt>
                <c:pt idx="9845">
                  <c:v>69011.265823364258</c:v>
                </c:pt>
                <c:pt idx="9846">
                  <c:v>69016.665359497056</c:v>
                </c:pt>
                <c:pt idx="9847">
                  <c:v>69025.665847778306</c:v>
                </c:pt>
                <c:pt idx="9848">
                  <c:v>69018.588333129868</c:v>
                </c:pt>
                <c:pt idx="9849">
                  <c:v>68917.187942504868</c:v>
                </c:pt>
                <c:pt idx="9850">
                  <c:v>68535.034255981445</c:v>
                </c:pt>
                <c:pt idx="9851">
                  <c:v>69190.034744262695</c:v>
                </c:pt>
                <c:pt idx="9852">
                  <c:v>69127.957717895508</c:v>
                </c:pt>
                <c:pt idx="9853">
                  <c:v>69199.857131958008</c:v>
                </c:pt>
                <c:pt idx="9854">
                  <c:v>69394.439041137695</c:v>
                </c:pt>
                <c:pt idx="9855">
                  <c:v>69396.361892700195</c:v>
                </c:pt>
                <c:pt idx="9856">
                  <c:v>69336.961502075195</c:v>
                </c:pt>
                <c:pt idx="9857">
                  <c:v>71671.358840942368</c:v>
                </c:pt>
                <c:pt idx="9858">
                  <c:v>71669.435867309556</c:v>
                </c:pt>
                <c:pt idx="9859">
                  <c:v>70784.183670043945</c:v>
                </c:pt>
                <c:pt idx="9860">
                  <c:v>70713.20680236815</c:v>
                </c:pt>
                <c:pt idx="9861">
                  <c:v>66483.722213745117</c:v>
                </c:pt>
                <c:pt idx="9862">
                  <c:v>66483.722274780273</c:v>
                </c:pt>
                <c:pt idx="9863">
                  <c:v>71240.825180053711</c:v>
                </c:pt>
                <c:pt idx="9864">
                  <c:v>71240.825180053711</c:v>
                </c:pt>
                <c:pt idx="9865">
                  <c:v>72281.940994262695</c:v>
                </c:pt>
                <c:pt idx="9866">
                  <c:v>72281.940994262695</c:v>
                </c:pt>
                <c:pt idx="9867">
                  <c:v>71626.940017700195</c:v>
                </c:pt>
                <c:pt idx="9868">
                  <c:v>71058.547439575195</c:v>
                </c:pt>
                <c:pt idx="9869">
                  <c:v>67593.847122192368</c:v>
                </c:pt>
                <c:pt idx="9870">
                  <c:v>67521.359268188462</c:v>
                </c:pt>
                <c:pt idx="9871">
                  <c:v>69504.861892700195</c:v>
                </c:pt>
                <c:pt idx="9872">
                  <c:v>71081.65934753418</c:v>
                </c:pt>
                <c:pt idx="9873">
                  <c:v>71081.65910339354</c:v>
                </c:pt>
                <c:pt idx="9874">
                  <c:v>71079.73600769043</c:v>
                </c:pt>
                <c:pt idx="9875">
                  <c:v>71388.190231323242</c:v>
                </c:pt>
                <c:pt idx="9876">
                  <c:v>71388.19010925293</c:v>
                </c:pt>
                <c:pt idx="9877">
                  <c:v>71362.825119018555</c:v>
                </c:pt>
                <c:pt idx="9878">
                  <c:v>71555.74821472168</c:v>
                </c:pt>
                <c:pt idx="9879">
                  <c:v>70463.34260559082</c:v>
                </c:pt>
                <c:pt idx="9880">
                  <c:v>70467.34260559082</c:v>
                </c:pt>
                <c:pt idx="9881">
                  <c:v>70856.943328857422</c:v>
                </c:pt>
                <c:pt idx="9882">
                  <c:v>70703.019989013672</c:v>
                </c:pt>
                <c:pt idx="9883">
                  <c:v>69251.923416137695</c:v>
                </c:pt>
                <c:pt idx="9884">
                  <c:v>69251.923416137695</c:v>
                </c:pt>
                <c:pt idx="9885">
                  <c:v>58797.961959838867</c:v>
                </c:pt>
                <c:pt idx="9886">
                  <c:v>58609.120590209961</c:v>
                </c:pt>
                <c:pt idx="9887">
                  <c:v>69965.989822387695</c:v>
                </c:pt>
                <c:pt idx="9888">
                  <c:v>69965.983383178711</c:v>
                </c:pt>
                <c:pt idx="9889">
                  <c:v>68548.307205200195</c:v>
                </c:pt>
                <c:pt idx="9890">
                  <c:v>69450.311111450195</c:v>
                </c:pt>
                <c:pt idx="9891">
                  <c:v>68391.507843017564</c:v>
                </c:pt>
                <c:pt idx="9892">
                  <c:v>68397.430938720703</c:v>
                </c:pt>
                <c:pt idx="9893">
                  <c:v>69014.431915283203</c:v>
                </c:pt>
                <c:pt idx="9894">
                  <c:v>68861.185577392564</c:v>
                </c:pt>
                <c:pt idx="9895">
                  <c:v>67696.029006958008</c:v>
                </c:pt>
                <c:pt idx="9896">
                  <c:v>67564.849502563477</c:v>
                </c:pt>
                <c:pt idx="9897">
                  <c:v>65454.74739074707</c:v>
                </c:pt>
                <c:pt idx="9898">
                  <c:v>66056.05012512207</c:v>
                </c:pt>
                <c:pt idx="9899">
                  <c:v>65685.05012512207</c:v>
                </c:pt>
                <c:pt idx="9900">
                  <c:v>64873.049774169915</c:v>
                </c:pt>
                <c:pt idx="9901">
                  <c:v>64727.347274780273</c:v>
                </c:pt>
                <c:pt idx="9902">
                  <c:v>67803.778152465806</c:v>
                </c:pt>
                <c:pt idx="9903">
                  <c:v>70184.253982543945</c:v>
                </c:pt>
                <c:pt idx="9904">
                  <c:v>69415.878250122056</c:v>
                </c:pt>
                <c:pt idx="9905">
                  <c:v>69419.724197387695</c:v>
                </c:pt>
                <c:pt idx="9906">
                  <c:v>69419.724197387695</c:v>
                </c:pt>
                <c:pt idx="9907">
                  <c:v>69347.570144653306</c:v>
                </c:pt>
                <c:pt idx="9908">
                  <c:v>68690.645339965806</c:v>
                </c:pt>
                <c:pt idx="9909">
                  <c:v>69176.570144653306</c:v>
                </c:pt>
                <c:pt idx="9910">
                  <c:v>68354.492263793945</c:v>
                </c:pt>
                <c:pt idx="9911">
                  <c:v>68354.492263793945</c:v>
                </c:pt>
                <c:pt idx="9912">
                  <c:v>67849.067214965806</c:v>
                </c:pt>
                <c:pt idx="9913">
                  <c:v>68205.700454711914</c:v>
                </c:pt>
                <c:pt idx="9914">
                  <c:v>68269.931411743164</c:v>
                </c:pt>
                <c:pt idx="9915">
                  <c:v>67891.957534790025</c:v>
                </c:pt>
                <c:pt idx="9916">
                  <c:v>67886.188735961914</c:v>
                </c:pt>
                <c:pt idx="9917">
                  <c:v>68636.603103637695</c:v>
                </c:pt>
                <c:pt idx="9918">
                  <c:v>68597.718048095703</c:v>
                </c:pt>
                <c:pt idx="9919">
                  <c:v>68511.002960205078</c:v>
                </c:pt>
                <c:pt idx="9920">
                  <c:v>68232.903350830078</c:v>
                </c:pt>
                <c:pt idx="9921">
                  <c:v>68233.506378173828</c:v>
                </c:pt>
                <c:pt idx="9922">
                  <c:v>69252.585235595703</c:v>
                </c:pt>
                <c:pt idx="9923">
                  <c:v>69256.431182861328</c:v>
                </c:pt>
                <c:pt idx="9924">
                  <c:v>69262.555252075195</c:v>
                </c:pt>
                <c:pt idx="9925">
                  <c:v>70695.87287902832</c:v>
                </c:pt>
                <c:pt idx="9926">
                  <c:v>70650.116287231445</c:v>
                </c:pt>
                <c:pt idx="9927">
                  <c:v>70625.367752075195</c:v>
                </c:pt>
                <c:pt idx="9928">
                  <c:v>70400.090896606445</c:v>
                </c:pt>
                <c:pt idx="9929">
                  <c:v>70492.136550903306</c:v>
                </c:pt>
                <c:pt idx="9930">
                  <c:v>71163.961746215806</c:v>
                </c:pt>
                <c:pt idx="9931">
                  <c:v>71157.91633605957</c:v>
                </c:pt>
                <c:pt idx="9932">
                  <c:v>66907.92903137207</c:v>
                </c:pt>
                <c:pt idx="9933">
                  <c:v>69023.216262817368</c:v>
                </c:pt>
                <c:pt idx="9934">
                  <c:v>70148.284011840806</c:v>
                </c:pt>
                <c:pt idx="9935">
                  <c:v>70148.284011840806</c:v>
                </c:pt>
                <c:pt idx="9936">
                  <c:v>70148.284133911118</c:v>
                </c:pt>
                <c:pt idx="9937">
                  <c:v>70149.785964965806</c:v>
                </c:pt>
                <c:pt idx="9938">
                  <c:v>69679.18586730957</c:v>
                </c:pt>
                <c:pt idx="9939">
                  <c:v>70206.193923950195</c:v>
                </c:pt>
                <c:pt idx="9940">
                  <c:v>66949.790115356445</c:v>
                </c:pt>
                <c:pt idx="9941">
                  <c:v>59421.443893432617</c:v>
                </c:pt>
                <c:pt idx="9942">
                  <c:v>60148.991607666016</c:v>
                </c:pt>
                <c:pt idx="9943">
                  <c:v>60148.991607666016</c:v>
                </c:pt>
                <c:pt idx="9944">
                  <c:v>59600.004501342773</c:v>
                </c:pt>
                <c:pt idx="9945">
                  <c:v>59478.343307495117</c:v>
                </c:pt>
                <c:pt idx="9946">
                  <c:v>60612.242660522461</c:v>
                </c:pt>
                <c:pt idx="9947">
                  <c:v>69354.716094970703</c:v>
                </c:pt>
                <c:pt idx="9948">
                  <c:v>69412.757400512695</c:v>
                </c:pt>
                <c:pt idx="9949">
                  <c:v>69619.720779418945</c:v>
                </c:pt>
                <c:pt idx="9950">
                  <c:v>58299.907089233398</c:v>
                </c:pt>
                <c:pt idx="9951">
                  <c:v>58262.692733764648</c:v>
                </c:pt>
                <c:pt idx="9952">
                  <c:v>58262.692733764648</c:v>
                </c:pt>
                <c:pt idx="9953">
                  <c:v>57687.356796264648</c:v>
                </c:pt>
                <c:pt idx="9954">
                  <c:v>65458.514205932617</c:v>
                </c:pt>
                <c:pt idx="9955">
                  <c:v>66366.514205932617</c:v>
                </c:pt>
                <c:pt idx="9956">
                  <c:v>66366.514205932617</c:v>
                </c:pt>
                <c:pt idx="9957">
                  <c:v>65251.081588745117</c:v>
                </c:pt>
                <c:pt idx="9958">
                  <c:v>65251.081527709961</c:v>
                </c:pt>
                <c:pt idx="9959">
                  <c:v>64030.081527709961</c:v>
                </c:pt>
                <c:pt idx="9960">
                  <c:v>63809.64909362793</c:v>
                </c:pt>
                <c:pt idx="9961">
                  <c:v>64635.250595092773</c:v>
                </c:pt>
                <c:pt idx="9962">
                  <c:v>68201.39582824707</c:v>
                </c:pt>
                <c:pt idx="9963">
                  <c:v>68201.39582824707</c:v>
                </c:pt>
                <c:pt idx="9964">
                  <c:v>68201.39582824707</c:v>
                </c:pt>
                <c:pt idx="9965">
                  <c:v>68201.39582824707</c:v>
                </c:pt>
                <c:pt idx="9966">
                  <c:v>68201.39582824707</c:v>
                </c:pt>
                <c:pt idx="9967">
                  <c:v>68384.242630004883</c:v>
                </c:pt>
                <c:pt idx="9968">
                  <c:v>69548.39729309082</c:v>
                </c:pt>
                <c:pt idx="9969">
                  <c:v>69546.91535949707</c:v>
                </c:pt>
                <c:pt idx="9970">
                  <c:v>69546.91535949707</c:v>
                </c:pt>
                <c:pt idx="9971">
                  <c:v>69722.474563598633</c:v>
                </c:pt>
                <c:pt idx="9972">
                  <c:v>62511.342391967773</c:v>
                </c:pt>
                <c:pt idx="9973">
                  <c:v>62511.342269897461</c:v>
                </c:pt>
                <c:pt idx="9974">
                  <c:v>67820.003463745117</c:v>
                </c:pt>
                <c:pt idx="9975">
                  <c:v>67820.003463745117</c:v>
                </c:pt>
                <c:pt idx="9976">
                  <c:v>67820.003402709961</c:v>
                </c:pt>
                <c:pt idx="9977">
                  <c:v>67187.700515747056</c:v>
                </c:pt>
                <c:pt idx="9978">
                  <c:v>66494.200881958008</c:v>
                </c:pt>
                <c:pt idx="9979">
                  <c:v>67057.700759887695</c:v>
                </c:pt>
                <c:pt idx="9980">
                  <c:v>67404.601150512695</c:v>
                </c:pt>
                <c:pt idx="9981">
                  <c:v>65642.675857543945</c:v>
                </c:pt>
                <c:pt idx="9982">
                  <c:v>66713.132644653306</c:v>
                </c:pt>
                <c:pt idx="9983">
                  <c:v>68117.967506408677</c:v>
                </c:pt>
                <c:pt idx="9984">
                  <c:v>67289.453468322739</c:v>
                </c:pt>
                <c:pt idx="9985">
                  <c:v>69573.27392578125</c:v>
                </c:pt>
                <c:pt idx="9986">
                  <c:v>69571.350952148438</c:v>
                </c:pt>
                <c:pt idx="9987">
                  <c:v>69573.274047851548</c:v>
                </c:pt>
                <c:pt idx="9988">
                  <c:v>69425.797241210938</c:v>
                </c:pt>
                <c:pt idx="9989">
                  <c:v>69428.674148559556</c:v>
                </c:pt>
                <c:pt idx="9990">
                  <c:v>69231.397048950195</c:v>
                </c:pt>
                <c:pt idx="9991">
                  <c:v>63957.892250061021</c:v>
                </c:pt>
                <c:pt idx="9992">
                  <c:v>69116.942031860337</c:v>
                </c:pt>
                <c:pt idx="9993">
                  <c:v>69116.942092895508</c:v>
                </c:pt>
                <c:pt idx="9994">
                  <c:v>68914.17236328125</c:v>
                </c:pt>
                <c:pt idx="9995">
                  <c:v>69194.972366333008</c:v>
                </c:pt>
                <c:pt idx="9996">
                  <c:v>69141.126174926758</c:v>
                </c:pt>
                <c:pt idx="9997">
                  <c:v>69141.126174926758</c:v>
                </c:pt>
                <c:pt idx="9998">
                  <c:v>70140.943923950195</c:v>
                </c:pt>
                <c:pt idx="9999">
                  <c:v>70469.944046020508</c:v>
                </c:pt>
                <c:pt idx="10000">
                  <c:v>68390.116897583008</c:v>
                </c:pt>
                <c:pt idx="10001">
                  <c:v>69040.116897583008</c:v>
                </c:pt>
                <c:pt idx="10002">
                  <c:v>70486.382888793945</c:v>
                </c:pt>
                <c:pt idx="10003">
                  <c:v>70486.382888793945</c:v>
                </c:pt>
                <c:pt idx="10004">
                  <c:v>69236.707183837876</c:v>
                </c:pt>
                <c:pt idx="10005">
                  <c:v>68370.184234619126</c:v>
                </c:pt>
                <c:pt idx="10006">
                  <c:v>68328.549423217773</c:v>
                </c:pt>
                <c:pt idx="10007">
                  <c:v>70500.885574340806</c:v>
                </c:pt>
                <c:pt idx="10008">
                  <c:v>71031.887283325195</c:v>
                </c:pt>
                <c:pt idx="10009">
                  <c:v>69616.285476684556</c:v>
                </c:pt>
                <c:pt idx="10010">
                  <c:v>69365.684890747056</c:v>
                </c:pt>
                <c:pt idx="10011">
                  <c:v>69417.085037231445</c:v>
                </c:pt>
                <c:pt idx="10012">
                  <c:v>68544.207107543945</c:v>
                </c:pt>
                <c:pt idx="10013">
                  <c:v>68375.930984497056</c:v>
                </c:pt>
                <c:pt idx="10014">
                  <c:v>68262.008132934556</c:v>
                </c:pt>
                <c:pt idx="10015">
                  <c:v>68263.930984497056</c:v>
                </c:pt>
                <c:pt idx="10016">
                  <c:v>68725.531326293945</c:v>
                </c:pt>
                <c:pt idx="10017">
                  <c:v>69226.822586059556</c:v>
                </c:pt>
                <c:pt idx="10018">
                  <c:v>69258.822830200195</c:v>
                </c:pt>
                <c:pt idx="10019">
                  <c:v>70149.379470825195</c:v>
                </c:pt>
                <c:pt idx="10020">
                  <c:v>69338.666824340806</c:v>
                </c:pt>
                <c:pt idx="10021">
                  <c:v>70692.448562622056</c:v>
                </c:pt>
                <c:pt idx="10022">
                  <c:v>65358.062850952148</c:v>
                </c:pt>
                <c:pt idx="10023">
                  <c:v>65349.95329284668</c:v>
                </c:pt>
                <c:pt idx="10024">
                  <c:v>64513.95182800293</c:v>
                </c:pt>
                <c:pt idx="10025">
                  <c:v>64121.61491394043</c:v>
                </c:pt>
                <c:pt idx="10026">
                  <c:v>63910.191757202148</c:v>
                </c:pt>
                <c:pt idx="10027">
                  <c:v>63910.191757202148</c:v>
                </c:pt>
                <c:pt idx="10028">
                  <c:v>63914.037887573242</c:v>
                </c:pt>
                <c:pt idx="10029">
                  <c:v>64451.038009643555</c:v>
                </c:pt>
                <c:pt idx="10030">
                  <c:v>64451.038009643555</c:v>
                </c:pt>
                <c:pt idx="10031">
                  <c:v>64447.727890014648</c:v>
                </c:pt>
                <c:pt idx="10032">
                  <c:v>66264.125839233398</c:v>
                </c:pt>
                <c:pt idx="10033">
                  <c:v>66863.50358581543</c:v>
                </c:pt>
                <c:pt idx="10034">
                  <c:v>64990.589401245117</c:v>
                </c:pt>
                <c:pt idx="10035">
                  <c:v>64762.64274597168</c:v>
                </c:pt>
                <c:pt idx="10036">
                  <c:v>70266.436538696289</c:v>
                </c:pt>
                <c:pt idx="10037">
                  <c:v>68651.128494262695</c:v>
                </c:pt>
                <c:pt idx="10038">
                  <c:v>65274.317306518555</c:v>
                </c:pt>
                <c:pt idx="10039">
                  <c:v>65247.24040222168</c:v>
                </c:pt>
                <c:pt idx="10040">
                  <c:v>65249.163436889648</c:v>
                </c:pt>
                <c:pt idx="10041">
                  <c:v>64857.364608764648</c:v>
                </c:pt>
                <c:pt idx="10042">
                  <c:v>65143.789657592773</c:v>
                </c:pt>
                <c:pt idx="10043">
                  <c:v>65413.712753295898</c:v>
                </c:pt>
                <c:pt idx="10044">
                  <c:v>65415.221786499023</c:v>
                </c:pt>
                <c:pt idx="10045">
                  <c:v>65480.222763061523</c:v>
                </c:pt>
                <c:pt idx="10046">
                  <c:v>64721.067001342773</c:v>
                </c:pt>
                <c:pt idx="10047">
                  <c:v>64855.068954467773</c:v>
                </c:pt>
                <c:pt idx="10048">
                  <c:v>64852.418319702148</c:v>
                </c:pt>
                <c:pt idx="10049">
                  <c:v>64860.264389038086</c:v>
                </c:pt>
                <c:pt idx="10050">
                  <c:v>65228.341659545898</c:v>
                </c:pt>
                <c:pt idx="10051">
                  <c:v>64577.248336791992</c:v>
                </c:pt>
                <c:pt idx="10052">
                  <c:v>67081.871170043916</c:v>
                </c:pt>
                <c:pt idx="10053">
                  <c:v>67008.971267700166</c:v>
                </c:pt>
                <c:pt idx="10054">
                  <c:v>65456.891921997056</c:v>
                </c:pt>
                <c:pt idx="10055">
                  <c:v>64567.190750122056</c:v>
                </c:pt>
                <c:pt idx="10056">
                  <c:v>65246.705184936523</c:v>
                </c:pt>
                <c:pt idx="10057">
                  <c:v>67958.493637084961</c:v>
                </c:pt>
                <c:pt idx="10058">
                  <c:v>67958.493637084961</c:v>
                </c:pt>
                <c:pt idx="10059">
                  <c:v>67670.493637084961</c:v>
                </c:pt>
                <c:pt idx="10060">
                  <c:v>67670.493637084961</c:v>
                </c:pt>
                <c:pt idx="10061">
                  <c:v>69129.996170043945</c:v>
                </c:pt>
                <c:pt idx="10062">
                  <c:v>69129.996170043945</c:v>
                </c:pt>
                <c:pt idx="10063">
                  <c:v>67441.282562255859</c:v>
                </c:pt>
                <c:pt idx="10064">
                  <c:v>67712.384063720703</c:v>
                </c:pt>
                <c:pt idx="10065">
                  <c:v>67712.384063720703</c:v>
                </c:pt>
                <c:pt idx="10066">
                  <c:v>67712.384063720703</c:v>
                </c:pt>
                <c:pt idx="10067">
                  <c:v>56355.32048034668</c:v>
                </c:pt>
                <c:pt idx="10068">
                  <c:v>55422.719467163086</c:v>
                </c:pt>
                <c:pt idx="10069">
                  <c:v>71047.427551269517</c:v>
                </c:pt>
                <c:pt idx="10070">
                  <c:v>70386.272766113267</c:v>
                </c:pt>
                <c:pt idx="10071">
                  <c:v>71045.272766113267</c:v>
                </c:pt>
                <c:pt idx="10072">
                  <c:v>71636.497619628906</c:v>
                </c:pt>
                <c:pt idx="10073">
                  <c:v>71770.499588012695</c:v>
                </c:pt>
                <c:pt idx="10074">
                  <c:v>70627.866287231445</c:v>
                </c:pt>
                <c:pt idx="10075">
                  <c:v>70354.788650512695</c:v>
                </c:pt>
                <c:pt idx="10076">
                  <c:v>69766.857635498032</c:v>
                </c:pt>
                <c:pt idx="10077">
                  <c:v>69766.857635498032</c:v>
                </c:pt>
                <c:pt idx="10078">
                  <c:v>69608.455291748032</c:v>
                </c:pt>
                <c:pt idx="10079">
                  <c:v>69552.456024169922</c:v>
                </c:pt>
                <c:pt idx="10080">
                  <c:v>69718.455535888672</c:v>
                </c:pt>
                <c:pt idx="10081">
                  <c:v>66260.585418701172</c:v>
                </c:pt>
                <c:pt idx="10082">
                  <c:v>69122.917068481445</c:v>
                </c:pt>
                <c:pt idx="10083">
                  <c:v>68885.840164184556</c:v>
                </c:pt>
                <c:pt idx="10084">
                  <c:v>68892.917068481445</c:v>
                </c:pt>
                <c:pt idx="10085">
                  <c:v>68890.993972778306</c:v>
                </c:pt>
                <c:pt idx="10086">
                  <c:v>68874.301589965806</c:v>
                </c:pt>
                <c:pt idx="10087">
                  <c:v>69775.546463012695</c:v>
                </c:pt>
                <c:pt idx="10088">
                  <c:v>69775.546463012695</c:v>
                </c:pt>
                <c:pt idx="10089">
                  <c:v>70480.597244262695</c:v>
                </c:pt>
                <c:pt idx="10090">
                  <c:v>70298.100173950195</c:v>
                </c:pt>
                <c:pt idx="10091">
                  <c:v>69733.444412231445</c:v>
                </c:pt>
                <c:pt idx="10092">
                  <c:v>67839.538406372056</c:v>
                </c:pt>
                <c:pt idx="10093">
                  <c:v>67714.613357543945</c:v>
                </c:pt>
                <c:pt idx="10094">
                  <c:v>68620.692092895508</c:v>
                </c:pt>
                <c:pt idx="10095">
                  <c:v>68245.846145629868</c:v>
                </c:pt>
                <c:pt idx="10096">
                  <c:v>70250.251937866211</c:v>
                </c:pt>
                <c:pt idx="10097">
                  <c:v>70817.315322875977</c:v>
                </c:pt>
                <c:pt idx="10098">
                  <c:v>70803.392227172837</c:v>
                </c:pt>
                <c:pt idx="10099">
                  <c:v>70514.734451293945</c:v>
                </c:pt>
                <c:pt idx="10100">
                  <c:v>70455.757705688477</c:v>
                </c:pt>
                <c:pt idx="10101">
                  <c:v>64682.245651245117</c:v>
                </c:pt>
                <c:pt idx="10102">
                  <c:v>64682.245651245117</c:v>
                </c:pt>
                <c:pt idx="10103">
                  <c:v>64682.245651245117</c:v>
                </c:pt>
                <c:pt idx="10104">
                  <c:v>65250.74577331543</c:v>
                </c:pt>
                <c:pt idx="10105">
                  <c:v>65250.745712280273</c:v>
                </c:pt>
                <c:pt idx="10106">
                  <c:v>69532.983871459961</c:v>
                </c:pt>
                <c:pt idx="10107">
                  <c:v>69409.983871459961</c:v>
                </c:pt>
                <c:pt idx="10108">
                  <c:v>69431.517562866211</c:v>
                </c:pt>
                <c:pt idx="10109">
                  <c:v>69429.643539428711</c:v>
                </c:pt>
                <c:pt idx="10110">
                  <c:v>70954.561111450195</c:v>
                </c:pt>
                <c:pt idx="10111">
                  <c:v>71324.325759887695</c:v>
                </c:pt>
                <c:pt idx="10112">
                  <c:v>68206.982009887695</c:v>
                </c:pt>
                <c:pt idx="10113">
                  <c:v>68314.321426391602</c:v>
                </c:pt>
                <c:pt idx="10114">
                  <c:v>68314.321426391602</c:v>
                </c:pt>
                <c:pt idx="10115">
                  <c:v>68314.321365356445</c:v>
                </c:pt>
                <c:pt idx="10116">
                  <c:v>69991.003005981445</c:v>
                </c:pt>
                <c:pt idx="10117">
                  <c:v>69991.003005981445</c:v>
                </c:pt>
                <c:pt idx="10118">
                  <c:v>70845.411209106445</c:v>
                </c:pt>
                <c:pt idx="10119">
                  <c:v>70653.552322387695</c:v>
                </c:pt>
                <c:pt idx="10120">
                  <c:v>70261.751541137695</c:v>
                </c:pt>
                <c:pt idx="10121">
                  <c:v>68885.11750793457</c:v>
                </c:pt>
                <c:pt idx="10122">
                  <c:v>68810.598220825195</c:v>
                </c:pt>
                <c:pt idx="10123">
                  <c:v>66961.776504516602</c:v>
                </c:pt>
                <c:pt idx="10124">
                  <c:v>59311.333358764648</c:v>
                </c:pt>
                <c:pt idx="10125">
                  <c:v>61609.633346557617</c:v>
                </c:pt>
                <c:pt idx="10126">
                  <c:v>61217.832565307617</c:v>
                </c:pt>
                <c:pt idx="10127">
                  <c:v>69997.864227294922</c:v>
                </c:pt>
                <c:pt idx="10128">
                  <c:v>69536.228103637695</c:v>
                </c:pt>
                <c:pt idx="10129">
                  <c:v>69470.078201293945</c:v>
                </c:pt>
                <c:pt idx="10130">
                  <c:v>69581.797058105469</c:v>
                </c:pt>
                <c:pt idx="10131">
                  <c:v>65382.582504272461</c:v>
                </c:pt>
                <c:pt idx="10132">
                  <c:v>65127.582626342773</c:v>
                </c:pt>
                <c:pt idx="10133">
                  <c:v>65127.582504272461</c:v>
                </c:pt>
                <c:pt idx="10134">
                  <c:v>64559.580612182617</c:v>
                </c:pt>
                <c:pt idx="10135">
                  <c:v>64559.580612182617</c:v>
                </c:pt>
                <c:pt idx="10136">
                  <c:v>65562.663619995117</c:v>
                </c:pt>
                <c:pt idx="10137">
                  <c:v>66398.663619995117</c:v>
                </c:pt>
                <c:pt idx="10138">
                  <c:v>66398.663619995117</c:v>
                </c:pt>
                <c:pt idx="10139">
                  <c:v>66628.338485717773</c:v>
                </c:pt>
                <c:pt idx="10140">
                  <c:v>67983.336540222168</c:v>
                </c:pt>
                <c:pt idx="10141">
                  <c:v>67475.260391235352</c:v>
                </c:pt>
                <c:pt idx="10142">
                  <c:v>69687.107131958008</c:v>
                </c:pt>
                <c:pt idx="10143">
                  <c:v>59431.443710327148</c:v>
                </c:pt>
                <c:pt idx="10144">
                  <c:v>59431.443771362305</c:v>
                </c:pt>
                <c:pt idx="10145">
                  <c:v>59431.443771362305</c:v>
                </c:pt>
                <c:pt idx="10146">
                  <c:v>59060.443710327148</c:v>
                </c:pt>
                <c:pt idx="10147">
                  <c:v>58152.443710327148</c:v>
                </c:pt>
                <c:pt idx="10148">
                  <c:v>58156.821701049805</c:v>
                </c:pt>
                <c:pt idx="10149">
                  <c:v>61855.548873901367</c:v>
                </c:pt>
                <c:pt idx="10150">
                  <c:v>61855.548873901367</c:v>
                </c:pt>
                <c:pt idx="10151">
                  <c:v>61982.882369995117</c:v>
                </c:pt>
                <c:pt idx="10152">
                  <c:v>69978.259323120117</c:v>
                </c:pt>
                <c:pt idx="10153">
                  <c:v>69978.259323120117</c:v>
                </c:pt>
                <c:pt idx="10154">
                  <c:v>69607.259323120117</c:v>
                </c:pt>
                <c:pt idx="10155">
                  <c:v>69510.696395874023</c:v>
                </c:pt>
                <c:pt idx="10156">
                  <c:v>69504.927230834961</c:v>
                </c:pt>
                <c:pt idx="10157">
                  <c:v>68588.595062255859</c:v>
                </c:pt>
                <c:pt idx="10158">
                  <c:v>67464.518157958984</c:v>
                </c:pt>
                <c:pt idx="10159">
                  <c:v>67541.691009521484</c:v>
                </c:pt>
                <c:pt idx="10160">
                  <c:v>67314.213470458984</c:v>
                </c:pt>
                <c:pt idx="10161">
                  <c:v>65526.288665771484</c:v>
                </c:pt>
                <c:pt idx="10162">
                  <c:v>66892.136566162109</c:v>
                </c:pt>
                <c:pt idx="10163">
                  <c:v>66377.259170532227</c:v>
                </c:pt>
                <c:pt idx="10164">
                  <c:v>66009.612197875977</c:v>
                </c:pt>
                <c:pt idx="10165">
                  <c:v>65502.533340454094</c:v>
                </c:pt>
                <c:pt idx="10166">
                  <c:v>66524.513076782227</c:v>
                </c:pt>
                <c:pt idx="10167">
                  <c:v>66498.436172485352</c:v>
                </c:pt>
                <c:pt idx="10168">
                  <c:v>67019.282119750977</c:v>
                </c:pt>
                <c:pt idx="10169">
                  <c:v>67220.936660766602</c:v>
                </c:pt>
                <c:pt idx="10170">
                  <c:v>66711.389297485352</c:v>
                </c:pt>
                <c:pt idx="10171">
                  <c:v>66678.366836547852</c:v>
                </c:pt>
                <c:pt idx="10172">
                  <c:v>69841.108474731445</c:v>
                </c:pt>
                <c:pt idx="10173">
                  <c:v>69177.356521606445</c:v>
                </c:pt>
                <c:pt idx="10174">
                  <c:v>69104.246658325195</c:v>
                </c:pt>
                <c:pt idx="10175">
                  <c:v>68660.126480102539</c:v>
                </c:pt>
                <c:pt idx="10176">
                  <c:v>68585.142654418945</c:v>
                </c:pt>
                <c:pt idx="10177">
                  <c:v>69411.652908325195</c:v>
                </c:pt>
                <c:pt idx="10178">
                  <c:v>69411.652908325195</c:v>
                </c:pt>
                <c:pt idx="10179">
                  <c:v>69411.652908325195</c:v>
                </c:pt>
                <c:pt idx="10180">
                  <c:v>69477.802810668945</c:v>
                </c:pt>
                <c:pt idx="10181">
                  <c:v>68220.58430480957</c:v>
                </c:pt>
                <c:pt idx="10182">
                  <c:v>67849.58430480957</c:v>
                </c:pt>
                <c:pt idx="10183">
                  <c:v>68579.231033325195</c:v>
                </c:pt>
                <c:pt idx="10184">
                  <c:v>60093.588424682617</c:v>
                </c:pt>
                <c:pt idx="10185">
                  <c:v>60093.588424682617</c:v>
                </c:pt>
                <c:pt idx="10186">
                  <c:v>59850.467330932617</c:v>
                </c:pt>
                <c:pt idx="10187">
                  <c:v>69584.250625610352</c:v>
                </c:pt>
                <c:pt idx="10188">
                  <c:v>57911.029647827148</c:v>
                </c:pt>
                <c:pt idx="10189">
                  <c:v>57911.029647827148</c:v>
                </c:pt>
                <c:pt idx="10190">
                  <c:v>57898.029586791992</c:v>
                </c:pt>
                <c:pt idx="10191">
                  <c:v>57896.155685424805</c:v>
                </c:pt>
                <c:pt idx="10192">
                  <c:v>56876.247421264648</c:v>
                </c:pt>
                <c:pt idx="10193">
                  <c:v>56876.247482299805</c:v>
                </c:pt>
                <c:pt idx="10194">
                  <c:v>60546.779830932617</c:v>
                </c:pt>
                <c:pt idx="10195">
                  <c:v>60808.779769897461</c:v>
                </c:pt>
                <c:pt idx="10196">
                  <c:v>60808.779769897461</c:v>
                </c:pt>
                <c:pt idx="10197">
                  <c:v>62585.624618530273</c:v>
                </c:pt>
                <c:pt idx="10198">
                  <c:v>69120.597213745117</c:v>
                </c:pt>
                <c:pt idx="10199">
                  <c:v>69120.597213745117</c:v>
                </c:pt>
                <c:pt idx="10200">
                  <c:v>68925.061630249023</c:v>
                </c:pt>
                <c:pt idx="10201">
                  <c:v>68921.366561889648</c:v>
                </c:pt>
                <c:pt idx="10202">
                  <c:v>68176.296585083008</c:v>
                </c:pt>
                <c:pt idx="10203">
                  <c:v>68322.296707153306</c:v>
                </c:pt>
                <c:pt idx="10204">
                  <c:v>67460.295730590806</c:v>
                </c:pt>
                <c:pt idx="10205">
                  <c:v>67464.295730590806</c:v>
                </c:pt>
                <c:pt idx="10206">
                  <c:v>67782.373123168945</c:v>
                </c:pt>
                <c:pt idx="10207">
                  <c:v>66792.724319458008</c:v>
                </c:pt>
                <c:pt idx="10208">
                  <c:v>71489.763504028306</c:v>
                </c:pt>
                <c:pt idx="10209">
                  <c:v>71722.314575195298</c:v>
                </c:pt>
                <c:pt idx="10210">
                  <c:v>71720.3916015625</c:v>
                </c:pt>
                <c:pt idx="10211">
                  <c:v>71330.51391601561</c:v>
                </c:pt>
                <c:pt idx="10212">
                  <c:v>71724.237670898438</c:v>
                </c:pt>
                <c:pt idx="10213">
                  <c:v>71428.114700317368</c:v>
                </c:pt>
                <c:pt idx="10214">
                  <c:v>71430.037673950195</c:v>
                </c:pt>
                <c:pt idx="10215">
                  <c:v>65288.699783325188</c:v>
                </c:pt>
                <c:pt idx="10216">
                  <c:v>65288.699783325188</c:v>
                </c:pt>
                <c:pt idx="10217">
                  <c:v>70048.921920776353</c:v>
                </c:pt>
                <c:pt idx="10218">
                  <c:v>70057.935989379868</c:v>
                </c:pt>
                <c:pt idx="10219">
                  <c:v>69027.935989379868</c:v>
                </c:pt>
                <c:pt idx="10220">
                  <c:v>69027.935989379868</c:v>
                </c:pt>
                <c:pt idx="10221">
                  <c:v>69024.735992431626</c:v>
                </c:pt>
                <c:pt idx="10222">
                  <c:v>69024.736114501953</c:v>
                </c:pt>
                <c:pt idx="10223">
                  <c:v>65686.724319458008</c:v>
                </c:pt>
                <c:pt idx="10224">
                  <c:v>65531.135330200188</c:v>
                </c:pt>
                <c:pt idx="10225">
                  <c:v>65531.135330200188</c:v>
                </c:pt>
                <c:pt idx="10226">
                  <c:v>70128.652908325195</c:v>
                </c:pt>
                <c:pt idx="10227">
                  <c:v>59178.632369995117</c:v>
                </c:pt>
                <c:pt idx="10228">
                  <c:v>59178.632369995117</c:v>
                </c:pt>
                <c:pt idx="10229">
                  <c:v>63769.115768432617</c:v>
                </c:pt>
                <c:pt idx="10230">
                  <c:v>68302.167762756348</c:v>
                </c:pt>
                <c:pt idx="10231">
                  <c:v>67899.161209106445</c:v>
                </c:pt>
                <c:pt idx="10232">
                  <c:v>70122.974075317368</c:v>
                </c:pt>
                <c:pt idx="10233">
                  <c:v>70124.897171020508</c:v>
                </c:pt>
                <c:pt idx="10234">
                  <c:v>70126.820266723618</c:v>
                </c:pt>
                <c:pt idx="10235">
                  <c:v>70170.166336059556</c:v>
                </c:pt>
                <c:pt idx="10236">
                  <c:v>70710.012527465806</c:v>
                </c:pt>
                <c:pt idx="10237">
                  <c:v>70713.858718872056</c:v>
                </c:pt>
                <c:pt idx="10238">
                  <c:v>70715.781814575195</c:v>
                </c:pt>
                <c:pt idx="10239">
                  <c:v>70180.704910278306</c:v>
                </c:pt>
                <c:pt idx="10240">
                  <c:v>70184.642166137695</c:v>
                </c:pt>
                <c:pt idx="10241">
                  <c:v>70057.442169189453</c:v>
                </c:pt>
                <c:pt idx="10242">
                  <c:v>70056.642150878906</c:v>
                </c:pt>
                <c:pt idx="10243">
                  <c:v>70059.872863769517</c:v>
                </c:pt>
                <c:pt idx="10244">
                  <c:v>70003.680480957017</c:v>
                </c:pt>
                <c:pt idx="10245">
                  <c:v>67693.084548950195</c:v>
                </c:pt>
                <c:pt idx="10246">
                  <c:v>67754.367080688477</c:v>
                </c:pt>
                <c:pt idx="10247">
                  <c:v>69748.805252075195</c:v>
                </c:pt>
                <c:pt idx="10248">
                  <c:v>69293.337600708008</c:v>
                </c:pt>
                <c:pt idx="10249">
                  <c:v>58863.117660522461</c:v>
                </c:pt>
                <c:pt idx="10250">
                  <c:v>58863.117660522461</c:v>
                </c:pt>
                <c:pt idx="10251">
                  <c:v>58867.721176147461</c:v>
                </c:pt>
                <c:pt idx="10252">
                  <c:v>58930.352951049805</c:v>
                </c:pt>
                <c:pt idx="10253">
                  <c:v>58930.352828979492</c:v>
                </c:pt>
                <c:pt idx="10254">
                  <c:v>58930.352828979492</c:v>
                </c:pt>
                <c:pt idx="10255">
                  <c:v>58930.352951049805</c:v>
                </c:pt>
                <c:pt idx="10256">
                  <c:v>64556.144515991211</c:v>
                </c:pt>
                <c:pt idx="10257">
                  <c:v>64268.992233276367</c:v>
                </c:pt>
                <c:pt idx="10258">
                  <c:v>64268.992294311523</c:v>
                </c:pt>
                <c:pt idx="10259">
                  <c:v>64119.591781616211</c:v>
                </c:pt>
                <c:pt idx="10260">
                  <c:v>64974.592758178711</c:v>
                </c:pt>
                <c:pt idx="10261">
                  <c:v>67738.154777526855</c:v>
                </c:pt>
                <c:pt idx="10262">
                  <c:v>67271.401199340806</c:v>
                </c:pt>
                <c:pt idx="10263">
                  <c:v>67667.204421997056</c:v>
                </c:pt>
                <c:pt idx="10264">
                  <c:v>67311.081069946289</c:v>
                </c:pt>
                <c:pt idx="10265">
                  <c:v>67890.158706665025</c:v>
                </c:pt>
                <c:pt idx="10266">
                  <c:v>67227.314712524414</c:v>
                </c:pt>
                <c:pt idx="10267">
                  <c:v>66904.144302368164</c:v>
                </c:pt>
                <c:pt idx="10268">
                  <c:v>56714.294479370117</c:v>
                </c:pt>
                <c:pt idx="10269">
                  <c:v>56322.493698120117</c:v>
                </c:pt>
                <c:pt idx="10270">
                  <c:v>56326.493637084961</c:v>
                </c:pt>
                <c:pt idx="10271">
                  <c:v>56121.294418334961</c:v>
                </c:pt>
                <c:pt idx="10272">
                  <c:v>55933.224594116211</c:v>
                </c:pt>
                <c:pt idx="10273">
                  <c:v>55862.534713745117</c:v>
                </c:pt>
                <c:pt idx="10274">
                  <c:v>57653.022018432617</c:v>
                </c:pt>
                <c:pt idx="10275">
                  <c:v>57586.332077026367</c:v>
                </c:pt>
                <c:pt idx="10276">
                  <c:v>68083.104965209961</c:v>
                </c:pt>
                <c:pt idx="10277">
                  <c:v>69956.259582519517</c:v>
                </c:pt>
                <c:pt idx="10278">
                  <c:v>69202.920959472656</c:v>
                </c:pt>
                <c:pt idx="10279">
                  <c:v>69202.920959472656</c:v>
                </c:pt>
                <c:pt idx="10280">
                  <c:v>69206.767150878906</c:v>
                </c:pt>
                <c:pt idx="10281">
                  <c:v>69705.167053222656</c:v>
                </c:pt>
                <c:pt idx="10282">
                  <c:v>70107.689430236816</c:v>
                </c:pt>
                <c:pt idx="10283">
                  <c:v>69721.006813049316</c:v>
                </c:pt>
                <c:pt idx="10284">
                  <c:v>69730.775611877427</c:v>
                </c:pt>
                <c:pt idx="10285">
                  <c:v>69524.698219299316</c:v>
                </c:pt>
                <c:pt idx="10286">
                  <c:v>70346.621704101548</c:v>
                </c:pt>
                <c:pt idx="10287">
                  <c:v>70143.622192382798</c:v>
                </c:pt>
                <c:pt idx="10288">
                  <c:v>70429.668090820298</c:v>
                </c:pt>
                <c:pt idx="10289">
                  <c:v>70287.268188476548</c:v>
                </c:pt>
                <c:pt idx="10290">
                  <c:v>69541.620727539048</c:v>
                </c:pt>
                <c:pt idx="10291">
                  <c:v>68924.170532226548</c:v>
                </c:pt>
                <c:pt idx="10292">
                  <c:v>68262.737869262695</c:v>
                </c:pt>
                <c:pt idx="10293">
                  <c:v>68262.737869262695</c:v>
                </c:pt>
                <c:pt idx="10294">
                  <c:v>67893.908157348633</c:v>
                </c:pt>
                <c:pt idx="10295">
                  <c:v>67833.297271728516</c:v>
                </c:pt>
                <c:pt idx="10296">
                  <c:v>56163.085556030273</c:v>
                </c:pt>
                <c:pt idx="10297">
                  <c:v>56163.085494995117</c:v>
                </c:pt>
                <c:pt idx="10298">
                  <c:v>56211.085494995117</c:v>
                </c:pt>
                <c:pt idx="10299">
                  <c:v>56251.085433959961</c:v>
                </c:pt>
                <c:pt idx="10300">
                  <c:v>56251.085556030273</c:v>
                </c:pt>
                <c:pt idx="10301">
                  <c:v>56251.085433959961</c:v>
                </c:pt>
                <c:pt idx="10302">
                  <c:v>56251.085433959961</c:v>
                </c:pt>
                <c:pt idx="10303">
                  <c:v>56251.085556030273</c:v>
                </c:pt>
                <c:pt idx="10304">
                  <c:v>56072.015731811523</c:v>
                </c:pt>
                <c:pt idx="10305">
                  <c:v>66446.311508178711</c:v>
                </c:pt>
                <c:pt idx="10306">
                  <c:v>66446.311630249023</c:v>
                </c:pt>
                <c:pt idx="10307">
                  <c:v>69639.560974121079</c:v>
                </c:pt>
                <c:pt idx="10308">
                  <c:v>69270.484008789048</c:v>
                </c:pt>
                <c:pt idx="10309">
                  <c:v>68287.484069824219</c:v>
                </c:pt>
                <c:pt idx="10310">
                  <c:v>68287.484069824219</c:v>
                </c:pt>
                <c:pt idx="10311">
                  <c:v>68544.966506958008</c:v>
                </c:pt>
                <c:pt idx="10312">
                  <c:v>68544.966506958008</c:v>
                </c:pt>
                <c:pt idx="10313">
                  <c:v>68548.812698364258</c:v>
                </c:pt>
                <c:pt idx="10314">
                  <c:v>67786.735794067368</c:v>
                </c:pt>
                <c:pt idx="10315">
                  <c:v>67718.812698364258</c:v>
                </c:pt>
                <c:pt idx="10316">
                  <c:v>66747.193435668945</c:v>
                </c:pt>
                <c:pt idx="10317">
                  <c:v>57623.606689453125</c:v>
                </c:pt>
                <c:pt idx="10318">
                  <c:v>57252.606811523438</c:v>
                </c:pt>
                <c:pt idx="10319">
                  <c:v>69924.169021606445</c:v>
                </c:pt>
                <c:pt idx="10320">
                  <c:v>69924.169021606445</c:v>
                </c:pt>
                <c:pt idx="10321">
                  <c:v>69924.169021606445</c:v>
                </c:pt>
                <c:pt idx="10322">
                  <c:v>68066.305740356445</c:v>
                </c:pt>
                <c:pt idx="10323">
                  <c:v>68066.305740356445</c:v>
                </c:pt>
                <c:pt idx="10324">
                  <c:v>69684.117385864258</c:v>
                </c:pt>
                <c:pt idx="10325">
                  <c:v>69630.271072387695</c:v>
                </c:pt>
                <c:pt idx="10326">
                  <c:v>69561.108474731445</c:v>
                </c:pt>
                <c:pt idx="10327">
                  <c:v>69561.108474731445</c:v>
                </c:pt>
                <c:pt idx="10328">
                  <c:v>68628.507034301758</c:v>
                </c:pt>
                <c:pt idx="10329">
                  <c:v>67912.931838989258</c:v>
                </c:pt>
                <c:pt idx="10330">
                  <c:v>67880.931838989258</c:v>
                </c:pt>
                <c:pt idx="10331">
                  <c:v>68091.140945434556</c:v>
                </c:pt>
                <c:pt idx="10332">
                  <c:v>69514.405838012695</c:v>
                </c:pt>
                <c:pt idx="10333">
                  <c:v>68033.055328369126</c:v>
                </c:pt>
                <c:pt idx="10334">
                  <c:v>68037.055328369126</c:v>
                </c:pt>
                <c:pt idx="10335">
                  <c:v>67136.132354736314</c:v>
                </c:pt>
                <c:pt idx="10336">
                  <c:v>68437.087509155273</c:v>
                </c:pt>
                <c:pt idx="10337">
                  <c:v>69933.988845825195</c:v>
                </c:pt>
                <c:pt idx="10338">
                  <c:v>66980.580642700195</c:v>
                </c:pt>
                <c:pt idx="10339">
                  <c:v>66980.580886840806</c:v>
                </c:pt>
                <c:pt idx="10340">
                  <c:v>66980.580886840806</c:v>
                </c:pt>
                <c:pt idx="10341">
                  <c:v>66984.580886840806</c:v>
                </c:pt>
                <c:pt idx="10342">
                  <c:v>66993.581008911118</c:v>
                </c:pt>
                <c:pt idx="10343">
                  <c:v>67544.581863403306</c:v>
                </c:pt>
                <c:pt idx="10344">
                  <c:v>67249.981643676758</c:v>
                </c:pt>
                <c:pt idx="10345">
                  <c:v>70131.789627075195</c:v>
                </c:pt>
                <c:pt idx="10346">
                  <c:v>64997.101150512688</c:v>
                </c:pt>
                <c:pt idx="10347">
                  <c:v>56877.717330932617</c:v>
                </c:pt>
                <c:pt idx="10348">
                  <c:v>60814.674774169922</c:v>
                </c:pt>
                <c:pt idx="10349">
                  <c:v>60814.674774169922</c:v>
                </c:pt>
                <c:pt idx="10350">
                  <c:v>60814.689498901367</c:v>
                </c:pt>
                <c:pt idx="10351">
                  <c:v>60282.689498901367</c:v>
                </c:pt>
                <c:pt idx="10352">
                  <c:v>68984.352493286118</c:v>
                </c:pt>
                <c:pt idx="10353">
                  <c:v>68942.842483520508</c:v>
                </c:pt>
                <c:pt idx="10354">
                  <c:v>68390.33375549315</c:v>
                </c:pt>
                <c:pt idx="10355">
                  <c:v>63846.257308959961</c:v>
                </c:pt>
                <c:pt idx="10356">
                  <c:v>63879.757431030273</c:v>
                </c:pt>
                <c:pt idx="10357">
                  <c:v>63884.397567749023</c:v>
                </c:pt>
                <c:pt idx="10358">
                  <c:v>69535.682113647461</c:v>
                </c:pt>
                <c:pt idx="10359">
                  <c:v>69143.881332397461</c:v>
                </c:pt>
                <c:pt idx="10360">
                  <c:v>69535.682113647461</c:v>
                </c:pt>
                <c:pt idx="10361">
                  <c:v>69310.214431762695</c:v>
                </c:pt>
                <c:pt idx="10362">
                  <c:v>69310.214431762695</c:v>
                </c:pt>
                <c:pt idx="10363">
                  <c:v>68449.378494262695</c:v>
                </c:pt>
                <c:pt idx="10364">
                  <c:v>68078.378494262695</c:v>
                </c:pt>
                <c:pt idx="10365">
                  <c:v>67706.201736450195</c:v>
                </c:pt>
                <c:pt idx="10366">
                  <c:v>68307.502517700195</c:v>
                </c:pt>
                <c:pt idx="10367">
                  <c:v>64913.235916137688</c:v>
                </c:pt>
                <c:pt idx="10368">
                  <c:v>67198.769119262695</c:v>
                </c:pt>
                <c:pt idx="10369">
                  <c:v>66662.543533325195</c:v>
                </c:pt>
                <c:pt idx="10370">
                  <c:v>66662.543472290039</c:v>
                </c:pt>
                <c:pt idx="10371">
                  <c:v>66666.543533325195</c:v>
                </c:pt>
                <c:pt idx="10372">
                  <c:v>66659.166641235352</c:v>
                </c:pt>
                <c:pt idx="10373">
                  <c:v>57668.907089233398</c:v>
                </c:pt>
                <c:pt idx="10374">
                  <c:v>57930.061813354492</c:v>
                </c:pt>
                <c:pt idx="10375">
                  <c:v>57691.615280151367</c:v>
                </c:pt>
                <c:pt idx="10376">
                  <c:v>58318.524887084961</c:v>
                </c:pt>
                <c:pt idx="10377">
                  <c:v>58318.525009155273</c:v>
                </c:pt>
                <c:pt idx="10378">
                  <c:v>62019.792221069336</c:v>
                </c:pt>
                <c:pt idx="10379">
                  <c:v>65450.441207885742</c:v>
                </c:pt>
                <c:pt idx="10380">
                  <c:v>65188.595077514648</c:v>
                </c:pt>
                <c:pt idx="10381">
                  <c:v>70016.624099731445</c:v>
                </c:pt>
                <c:pt idx="10382">
                  <c:v>68644.900161743164</c:v>
                </c:pt>
                <c:pt idx="10383">
                  <c:v>69148.178009033203</c:v>
                </c:pt>
                <c:pt idx="10384">
                  <c:v>69573.194427490234</c:v>
                </c:pt>
                <c:pt idx="10385">
                  <c:v>69573.195159912095</c:v>
                </c:pt>
                <c:pt idx="10386">
                  <c:v>68068.371673583984</c:v>
                </c:pt>
                <c:pt idx="10387">
                  <c:v>67898.732040405259</c:v>
                </c:pt>
                <c:pt idx="10388">
                  <c:v>67480.332138061509</c:v>
                </c:pt>
                <c:pt idx="10389">
                  <c:v>67498.255722045898</c:v>
                </c:pt>
                <c:pt idx="10390">
                  <c:v>67651.809631347656</c:v>
                </c:pt>
                <c:pt idx="10391">
                  <c:v>67741.438552856445</c:v>
                </c:pt>
                <c:pt idx="10392">
                  <c:v>67162.684890747056</c:v>
                </c:pt>
                <c:pt idx="10393">
                  <c:v>66585.838211059556</c:v>
                </c:pt>
                <c:pt idx="10394">
                  <c:v>66587.761062622056</c:v>
                </c:pt>
                <c:pt idx="10395">
                  <c:v>66863.839675903306</c:v>
                </c:pt>
                <c:pt idx="10396">
                  <c:v>66361.937088012695</c:v>
                </c:pt>
                <c:pt idx="10397">
                  <c:v>68877.34260559082</c:v>
                </c:pt>
                <c:pt idx="10398">
                  <c:v>68886.34260559082</c:v>
                </c:pt>
                <c:pt idx="10399">
                  <c:v>68874.142608642578</c:v>
                </c:pt>
                <c:pt idx="10400">
                  <c:v>71290.062698364258</c:v>
                </c:pt>
                <c:pt idx="10401">
                  <c:v>71236.216506958008</c:v>
                </c:pt>
                <c:pt idx="10402">
                  <c:v>70973.216506958008</c:v>
                </c:pt>
                <c:pt idx="10403">
                  <c:v>71119.022537231445</c:v>
                </c:pt>
                <c:pt idx="10404">
                  <c:v>70748.022537231445</c:v>
                </c:pt>
                <c:pt idx="10405">
                  <c:v>70528.091995239258</c:v>
                </c:pt>
                <c:pt idx="10406">
                  <c:v>70437.563064575195</c:v>
                </c:pt>
                <c:pt idx="10407">
                  <c:v>70394.415725708008</c:v>
                </c:pt>
                <c:pt idx="10408">
                  <c:v>70297.415542602539</c:v>
                </c:pt>
                <c:pt idx="10409">
                  <c:v>71557.479156494126</c:v>
                </c:pt>
                <c:pt idx="10410">
                  <c:v>71563.315093994126</c:v>
                </c:pt>
                <c:pt idx="10411">
                  <c:v>68616.332504272461</c:v>
                </c:pt>
                <c:pt idx="10412">
                  <c:v>71367.512603759766</c:v>
                </c:pt>
                <c:pt idx="10413">
                  <c:v>71367.512481689453</c:v>
                </c:pt>
                <c:pt idx="10414">
                  <c:v>70821.598220825195</c:v>
                </c:pt>
                <c:pt idx="10415">
                  <c:v>67187.432266235352</c:v>
                </c:pt>
                <c:pt idx="10416">
                  <c:v>66587.893173217773</c:v>
                </c:pt>
                <c:pt idx="10417">
                  <c:v>66587.893051147461</c:v>
                </c:pt>
                <c:pt idx="10418">
                  <c:v>66587.893112182617</c:v>
                </c:pt>
                <c:pt idx="10419">
                  <c:v>69584.889999389648</c:v>
                </c:pt>
                <c:pt idx="10420">
                  <c:v>69326.043869018555</c:v>
                </c:pt>
                <c:pt idx="10421">
                  <c:v>70905.645767211914</c:v>
                </c:pt>
                <c:pt idx="10422">
                  <c:v>70069.465957641602</c:v>
                </c:pt>
                <c:pt idx="10423">
                  <c:v>71861.508926391602</c:v>
                </c:pt>
                <c:pt idx="10424">
                  <c:v>71861.508865356445</c:v>
                </c:pt>
                <c:pt idx="10425">
                  <c:v>71373.750686645508</c:v>
                </c:pt>
                <c:pt idx="10426">
                  <c:v>71319.904434204102</c:v>
                </c:pt>
                <c:pt idx="10427">
                  <c:v>69275.306854248047</c:v>
                </c:pt>
                <c:pt idx="10428">
                  <c:v>69336.056854248047</c:v>
                </c:pt>
                <c:pt idx="10429">
                  <c:v>69411.729583740234</c:v>
                </c:pt>
                <c:pt idx="10430">
                  <c:v>69334.99983215332</c:v>
                </c:pt>
                <c:pt idx="10431">
                  <c:v>69573.99983215332</c:v>
                </c:pt>
                <c:pt idx="10432">
                  <c:v>69572.076858520508</c:v>
                </c:pt>
                <c:pt idx="10433">
                  <c:v>69573.999954223633</c:v>
                </c:pt>
                <c:pt idx="10434">
                  <c:v>70220.235305786133</c:v>
                </c:pt>
                <c:pt idx="10435">
                  <c:v>58540.988525390625</c:v>
                </c:pt>
                <c:pt idx="10436">
                  <c:v>63928.518661499023</c:v>
                </c:pt>
                <c:pt idx="10437">
                  <c:v>63928.518661499023</c:v>
                </c:pt>
                <c:pt idx="10438">
                  <c:v>63928.518600463867</c:v>
                </c:pt>
                <c:pt idx="10439">
                  <c:v>64522.334579467773</c:v>
                </c:pt>
                <c:pt idx="10440">
                  <c:v>66216.595321655273</c:v>
                </c:pt>
                <c:pt idx="10441">
                  <c:v>68812.823867797852</c:v>
                </c:pt>
                <c:pt idx="10442">
                  <c:v>69222.916824340806</c:v>
                </c:pt>
                <c:pt idx="10443">
                  <c:v>70620.036163330064</c:v>
                </c:pt>
                <c:pt idx="10444">
                  <c:v>70526.558868408203</c:v>
                </c:pt>
                <c:pt idx="10445">
                  <c:v>68845.962677001953</c:v>
                </c:pt>
                <c:pt idx="10446">
                  <c:v>69055.886749267564</c:v>
                </c:pt>
                <c:pt idx="10447">
                  <c:v>69054.556915283203</c:v>
                </c:pt>
                <c:pt idx="10448">
                  <c:v>69612.524932861314</c:v>
                </c:pt>
                <c:pt idx="10449">
                  <c:v>69618.648269653306</c:v>
                </c:pt>
                <c:pt idx="10450">
                  <c:v>70045.87239074707</c:v>
                </c:pt>
                <c:pt idx="10451">
                  <c:v>69601.39485168457</c:v>
                </c:pt>
                <c:pt idx="10452">
                  <c:v>70043.64143371582</c:v>
                </c:pt>
                <c:pt idx="10453">
                  <c:v>71385.564041137695</c:v>
                </c:pt>
                <c:pt idx="10454">
                  <c:v>70924.517349243164</c:v>
                </c:pt>
                <c:pt idx="10455">
                  <c:v>70368.994400024414</c:v>
                </c:pt>
                <c:pt idx="10456">
                  <c:v>58439.715316772461</c:v>
                </c:pt>
                <c:pt idx="10457">
                  <c:v>65217.705871582024</c:v>
                </c:pt>
                <c:pt idx="10458">
                  <c:v>65217.70593261718</c:v>
                </c:pt>
                <c:pt idx="10459">
                  <c:v>65215.782897949211</c:v>
                </c:pt>
                <c:pt idx="10460">
                  <c:v>63948.860473632798</c:v>
                </c:pt>
                <c:pt idx="10461">
                  <c:v>64128.76208496093</c:v>
                </c:pt>
                <c:pt idx="10462">
                  <c:v>65179.60339355468</c:v>
                </c:pt>
                <c:pt idx="10463">
                  <c:v>64936.08044433593</c:v>
                </c:pt>
                <c:pt idx="10464">
                  <c:v>65321.836257934556</c:v>
                </c:pt>
                <c:pt idx="10465">
                  <c:v>64635.734451293938</c:v>
                </c:pt>
                <c:pt idx="10466">
                  <c:v>64635.734695434556</c:v>
                </c:pt>
                <c:pt idx="10467">
                  <c:v>64636.192947387688</c:v>
                </c:pt>
                <c:pt idx="10468">
                  <c:v>64636.192947387688</c:v>
                </c:pt>
                <c:pt idx="10469">
                  <c:v>64117.092361450188</c:v>
                </c:pt>
                <c:pt idx="10470">
                  <c:v>63488.692703247056</c:v>
                </c:pt>
                <c:pt idx="10471">
                  <c:v>56621.049728393555</c:v>
                </c:pt>
                <c:pt idx="10472">
                  <c:v>64670.88493347168</c:v>
                </c:pt>
                <c:pt idx="10473">
                  <c:v>64668.961837768555</c:v>
                </c:pt>
                <c:pt idx="10474">
                  <c:v>64668.961837768555</c:v>
                </c:pt>
                <c:pt idx="10475">
                  <c:v>64668.961837768555</c:v>
                </c:pt>
                <c:pt idx="10476">
                  <c:v>64669.327377319336</c:v>
                </c:pt>
                <c:pt idx="10477">
                  <c:v>64298.327377319336</c:v>
                </c:pt>
                <c:pt idx="10478">
                  <c:v>64302.17350769043</c:v>
                </c:pt>
                <c:pt idx="10479">
                  <c:v>64561.17350769043</c:v>
                </c:pt>
                <c:pt idx="10480">
                  <c:v>64561.17350769043</c:v>
                </c:pt>
                <c:pt idx="10481">
                  <c:v>64684.327377319336</c:v>
                </c:pt>
                <c:pt idx="10482">
                  <c:v>64634.426681518555</c:v>
                </c:pt>
                <c:pt idx="10483">
                  <c:v>64632.503646850586</c:v>
                </c:pt>
                <c:pt idx="10484">
                  <c:v>64630.580551147461</c:v>
                </c:pt>
                <c:pt idx="10485">
                  <c:v>63098.531600952148</c:v>
                </c:pt>
                <c:pt idx="10486">
                  <c:v>66284.786727905273</c:v>
                </c:pt>
                <c:pt idx="10487">
                  <c:v>64548.217483520501</c:v>
                </c:pt>
                <c:pt idx="10488">
                  <c:v>64542.725662231438</c:v>
                </c:pt>
                <c:pt idx="10489">
                  <c:v>66930.618751525879</c:v>
                </c:pt>
                <c:pt idx="10490">
                  <c:v>66202.810256958008</c:v>
                </c:pt>
                <c:pt idx="10491">
                  <c:v>66903.682144165039</c:v>
                </c:pt>
                <c:pt idx="10492">
                  <c:v>66490.182266235337</c:v>
                </c:pt>
                <c:pt idx="10493">
                  <c:v>66497.682022094727</c:v>
                </c:pt>
                <c:pt idx="10494">
                  <c:v>66658.182266235337</c:v>
                </c:pt>
                <c:pt idx="10495">
                  <c:v>66332.217300415039</c:v>
                </c:pt>
                <c:pt idx="10496">
                  <c:v>66774.982559204087</c:v>
                </c:pt>
                <c:pt idx="10497">
                  <c:v>66765.995437622056</c:v>
                </c:pt>
                <c:pt idx="10498">
                  <c:v>66010.994522094727</c:v>
                </c:pt>
                <c:pt idx="10499">
                  <c:v>66010.994522094727</c:v>
                </c:pt>
                <c:pt idx="10500">
                  <c:v>65436.623428344719</c:v>
                </c:pt>
                <c:pt idx="10501">
                  <c:v>65393.557998657219</c:v>
                </c:pt>
                <c:pt idx="10502">
                  <c:v>70281.703689575195</c:v>
                </c:pt>
                <c:pt idx="10503">
                  <c:v>69428.302719116211</c:v>
                </c:pt>
                <c:pt idx="10504">
                  <c:v>71281.763259887695</c:v>
                </c:pt>
                <c:pt idx="10505">
                  <c:v>71281.763259887695</c:v>
                </c:pt>
                <c:pt idx="10506">
                  <c:v>67924.559707641602</c:v>
                </c:pt>
                <c:pt idx="10507">
                  <c:v>67534.680068969727</c:v>
                </c:pt>
                <c:pt idx="10508">
                  <c:v>67538.52619934082</c:v>
                </c:pt>
                <c:pt idx="10509">
                  <c:v>67687.32893371582</c:v>
                </c:pt>
                <c:pt idx="10510">
                  <c:v>69195.713775634766</c:v>
                </c:pt>
                <c:pt idx="10511">
                  <c:v>69046.636810302734</c:v>
                </c:pt>
                <c:pt idx="10512">
                  <c:v>69298.637054443359</c:v>
                </c:pt>
                <c:pt idx="10513">
                  <c:v>69294.790924072266</c:v>
                </c:pt>
                <c:pt idx="10514">
                  <c:v>67718.056777954102</c:v>
                </c:pt>
                <c:pt idx="10515">
                  <c:v>62796.402389526367</c:v>
                </c:pt>
                <c:pt idx="10516">
                  <c:v>63386.403366088867</c:v>
                </c:pt>
                <c:pt idx="10517">
                  <c:v>67802.089309692383</c:v>
                </c:pt>
                <c:pt idx="10518">
                  <c:v>67750.166213989258</c:v>
                </c:pt>
                <c:pt idx="10519">
                  <c:v>68828.062698364258</c:v>
                </c:pt>
                <c:pt idx="10520">
                  <c:v>68832.767166137695</c:v>
                </c:pt>
                <c:pt idx="10521">
                  <c:v>68834.214431762695</c:v>
                </c:pt>
                <c:pt idx="10522">
                  <c:v>68838.060623168945</c:v>
                </c:pt>
                <c:pt idx="10523">
                  <c:v>68062.676101684556</c:v>
                </c:pt>
                <c:pt idx="10524">
                  <c:v>68457.676101684556</c:v>
                </c:pt>
                <c:pt idx="10525">
                  <c:v>68461.522171020508</c:v>
                </c:pt>
                <c:pt idx="10526">
                  <c:v>70390.896072387695</c:v>
                </c:pt>
                <c:pt idx="10527">
                  <c:v>66715.735488891587</c:v>
                </c:pt>
                <c:pt idx="10528">
                  <c:v>66281.857925415025</c:v>
                </c:pt>
                <c:pt idx="10529">
                  <c:v>67351.944351196275</c:v>
                </c:pt>
                <c:pt idx="10530">
                  <c:v>65675.326766967773</c:v>
                </c:pt>
                <c:pt idx="10531">
                  <c:v>67688.012161254883</c:v>
                </c:pt>
                <c:pt idx="10532">
                  <c:v>69846.325759887695</c:v>
                </c:pt>
                <c:pt idx="10533">
                  <c:v>70317.175857543945</c:v>
                </c:pt>
                <c:pt idx="10534">
                  <c:v>65847.644485473633</c:v>
                </c:pt>
                <c:pt idx="10535">
                  <c:v>70170.324096679688</c:v>
                </c:pt>
                <c:pt idx="10536">
                  <c:v>64212.409652709961</c:v>
                </c:pt>
                <c:pt idx="10537">
                  <c:v>64468.409713745117</c:v>
                </c:pt>
                <c:pt idx="10538">
                  <c:v>64468.409713745117</c:v>
                </c:pt>
                <c:pt idx="10539">
                  <c:v>64468.409713745117</c:v>
                </c:pt>
                <c:pt idx="10540">
                  <c:v>62831.408737182617</c:v>
                </c:pt>
                <c:pt idx="10541">
                  <c:v>62831.408737182617</c:v>
                </c:pt>
                <c:pt idx="10542">
                  <c:v>62008.937973022461</c:v>
                </c:pt>
                <c:pt idx="10543">
                  <c:v>62008.938034057617</c:v>
                </c:pt>
                <c:pt idx="10544">
                  <c:v>62008.938034057617</c:v>
                </c:pt>
                <c:pt idx="10545">
                  <c:v>62126.144638061523</c:v>
                </c:pt>
                <c:pt idx="10546">
                  <c:v>62624.144638061523</c:v>
                </c:pt>
                <c:pt idx="10547">
                  <c:v>66317.090042114258</c:v>
                </c:pt>
                <c:pt idx="10548">
                  <c:v>67983.458694458008</c:v>
                </c:pt>
                <c:pt idx="10549">
                  <c:v>66593.928680419922</c:v>
                </c:pt>
                <c:pt idx="10550">
                  <c:v>57633.462753295898</c:v>
                </c:pt>
                <c:pt idx="10551">
                  <c:v>57633.462753295898</c:v>
                </c:pt>
                <c:pt idx="10552">
                  <c:v>57637.462997436523</c:v>
                </c:pt>
                <c:pt idx="10553">
                  <c:v>57442.462814331055</c:v>
                </c:pt>
                <c:pt idx="10554">
                  <c:v>57633.193710327148</c:v>
                </c:pt>
                <c:pt idx="10555">
                  <c:v>58418.194625854492</c:v>
                </c:pt>
                <c:pt idx="10556">
                  <c:v>61921.599227905273</c:v>
                </c:pt>
                <c:pt idx="10557">
                  <c:v>61919.725204467773</c:v>
                </c:pt>
                <c:pt idx="10558">
                  <c:v>61919.725143432617</c:v>
                </c:pt>
                <c:pt idx="10559">
                  <c:v>70512.078659057617</c:v>
                </c:pt>
                <c:pt idx="10560">
                  <c:v>70086.617294311523</c:v>
                </c:pt>
                <c:pt idx="10561">
                  <c:v>70079.300094604492</c:v>
                </c:pt>
                <c:pt idx="10562">
                  <c:v>67399.461868286118</c:v>
                </c:pt>
                <c:pt idx="10563">
                  <c:v>68941.608062744141</c:v>
                </c:pt>
                <c:pt idx="10564">
                  <c:v>68889.684967041016</c:v>
                </c:pt>
                <c:pt idx="10565">
                  <c:v>68889.684967041016</c:v>
                </c:pt>
                <c:pt idx="10566">
                  <c:v>66679.986801147461</c:v>
                </c:pt>
                <c:pt idx="10567">
                  <c:v>66308.986862182617</c:v>
                </c:pt>
                <c:pt idx="10568">
                  <c:v>69435.593124389648</c:v>
                </c:pt>
                <c:pt idx="10569">
                  <c:v>69431.746994018555</c:v>
                </c:pt>
                <c:pt idx="10570">
                  <c:v>69848.382095336914</c:v>
                </c:pt>
                <c:pt idx="10571">
                  <c:v>69065.735977172837</c:v>
                </c:pt>
                <c:pt idx="10572">
                  <c:v>69791.130874633789</c:v>
                </c:pt>
                <c:pt idx="10573">
                  <c:v>69791.130935668945</c:v>
                </c:pt>
                <c:pt idx="10574">
                  <c:v>69791.130935668945</c:v>
                </c:pt>
                <c:pt idx="10575">
                  <c:v>69829.617813110337</c:v>
                </c:pt>
                <c:pt idx="10576">
                  <c:v>69652.771682739258</c:v>
                </c:pt>
                <c:pt idx="10577">
                  <c:v>69707.589492797837</c:v>
                </c:pt>
                <c:pt idx="10578">
                  <c:v>69709.512588500977</c:v>
                </c:pt>
                <c:pt idx="10579">
                  <c:v>68531.834060668945</c:v>
                </c:pt>
                <c:pt idx="10580">
                  <c:v>68535.680252075195</c:v>
                </c:pt>
                <c:pt idx="10581">
                  <c:v>68899.867263793945</c:v>
                </c:pt>
                <c:pt idx="10582">
                  <c:v>68903.713333129868</c:v>
                </c:pt>
                <c:pt idx="10583">
                  <c:v>68905.636428833008</c:v>
                </c:pt>
                <c:pt idx="10584">
                  <c:v>68907.559402465806</c:v>
                </c:pt>
                <c:pt idx="10585">
                  <c:v>68353.405593872056</c:v>
                </c:pt>
                <c:pt idx="10586">
                  <c:v>68355.328689575195</c:v>
                </c:pt>
                <c:pt idx="10587">
                  <c:v>66866.927520751953</c:v>
                </c:pt>
                <c:pt idx="10588">
                  <c:v>68132.729064941406</c:v>
                </c:pt>
                <c:pt idx="10589">
                  <c:v>68126.959899902329</c:v>
                </c:pt>
                <c:pt idx="10590">
                  <c:v>67748.267639160156</c:v>
                </c:pt>
                <c:pt idx="10591">
                  <c:v>69280.729385375977</c:v>
                </c:pt>
                <c:pt idx="10592">
                  <c:v>70753.966873168945</c:v>
                </c:pt>
                <c:pt idx="10593">
                  <c:v>70341.416091918945</c:v>
                </c:pt>
                <c:pt idx="10594">
                  <c:v>70341.416091918945</c:v>
                </c:pt>
                <c:pt idx="10595">
                  <c:v>70338.216094970703</c:v>
                </c:pt>
                <c:pt idx="10596">
                  <c:v>70338.216094970703</c:v>
                </c:pt>
                <c:pt idx="10597">
                  <c:v>69388.522048950195</c:v>
                </c:pt>
                <c:pt idx="10598">
                  <c:v>70264.952713012695</c:v>
                </c:pt>
                <c:pt idx="10599">
                  <c:v>69977.800369262695</c:v>
                </c:pt>
                <c:pt idx="10600">
                  <c:v>69854.800308227539</c:v>
                </c:pt>
                <c:pt idx="10601">
                  <c:v>59466.646041870117</c:v>
                </c:pt>
                <c:pt idx="10602">
                  <c:v>59998.646041870117</c:v>
                </c:pt>
                <c:pt idx="10603">
                  <c:v>64617.577682495117</c:v>
                </c:pt>
                <c:pt idx="10604">
                  <c:v>66822.49308013916</c:v>
                </c:pt>
                <c:pt idx="10605">
                  <c:v>69299.302139282227</c:v>
                </c:pt>
                <c:pt idx="10606">
                  <c:v>69824.47038269043</c:v>
                </c:pt>
                <c:pt idx="10607">
                  <c:v>56998.106857299805</c:v>
                </c:pt>
                <c:pt idx="10608">
                  <c:v>63326.835494995117</c:v>
                </c:pt>
                <c:pt idx="10609">
                  <c:v>63326.835556030273</c:v>
                </c:pt>
                <c:pt idx="10610">
                  <c:v>63326.835494995117</c:v>
                </c:pt>
                <c:pt idx="10611">
                  <c:v>63326.835494995117</c:v>
                </c:pt>
                <c:pt idx="10612">
                  <c:v>63326.835433959961</c:v>
                </c:pt>
                <c:pt idx="10613">
                  <c:v>63895.335556030273</c:v>
                </c:pt>
                <c:pt idx="10614">
                  <c:v>62556.476669311523</c:v>
                </c:pt>
                <c:pt idx="10615">
                  <c:v>62827.690414428711</c:v>
                </c:pt>
                <c:pt idx="10616">
                  <c:v>62831.690414428711</c:v>
                </c:pt>
                <c:pt idx="10617">
                  <c:v>62448.889755249023</c:v>
                </c:pt>
                <c:pt idx="10618">
                  <c:v>62839.208602905273</c:v>
                </c:pt>
                <c:pt idx="10619">
                  <c:v>62830.208541870117</c:v>
                </c:pt>
                <c:pt idx="10620">
                  <c:v>63212.403305053711</c:v>
                </c:pt>
                <c:pt idx="10621">
                  <c:v>64067.404403686523</c:v>
                </c:pt>
                <c:pt idx="10622">
                  <c:v>63952.031173706055</c:v>
                </c:pt>
                <c:pt idx="10623">
                  <c:v>64179.108139038086</c:v>
                </c:pt>
                <c:pt idx="10624">
                  <c:v>64179.108261108398</c:v>
                </c:pt>
                <c:pt idx="10625">
                  <c:v>64185.159103393555</c:v>
                </c:pt>
                <c:pt idx="10626">
                  <c:v>64402.236679077141</c:v>
                </c:pt>
                <c:pt idx="10627">
                  <c:v>64402.236801147461</c:v>
                </c:pt>
                <c:pt idx="10628">
                  <c:v>64082.082748413079</c:v>
                </c:pt>
                <c:pt idx="10629">
                  <c:v>64313.766830444329</c:v>
                </c:pt>
                <c:pt idx="10630">
                  <c:v>64165.166732788079</c:v>
                </c:pt>
                <c:pt idx="10631">
                  <c:v>64253.420639038079</c:v>
                </c:pt>
                <c:pt idx="10632">
                  <c:v>63288.466720581055</c:v>
                </c:pt>
                <c:pt idx="10633">
                  <c:v>63286.543807983398</c:v>
                </c:pt>
                <c:pt idx="10634">
                  <c:v>63284.620712280273</c:v>
                </c:pt>
                <c:pt idx="10635">
                  <c:v>62802.375595092773</c:v>
                </c:pt>
                <c:pt idx="10636">
                  <c:v>65199.25944519043</c:v>
                </c:pt>
                <c:pt idx="10637">
                  <c:v>69578.787673950195</c:v>
                </c:pt>
                <c:pt idx="10638">
                  <c:v>69400.13655090332</c:v>
                </c:pt>
                <c:pt idx="10639">
                  <c:v>69403.98274230957</c:v>
                </c:pt>
                <c:pt idx="10640">
                  <c:v>69012.18196105957</c:v>
                </c:pt>
                <c:pt idx="10641">
                  <c:v>69016.028213500977</c:v>
                </c:pt>
                <c:pt idx="10642">
                  <c:v>68426.750015258789</c:v>
                </c:pt>
                <c:pt idx="10643">
                  <c:v>68436.28645324707</c:v>
                </c:pt>
                <c:pt idx="10644">
                  <c:v>68424.286514282227</c:v>
                </c:pt>
                <c:pt idx="10645">
                  <c:v>68670.134536743164</c:v>
                </c:pt>
                <c:pt idx="10646">
                  <c:v>69537.619705200195</c:v>
                </c:pt>
                <c:pt idx="10647">
                  <c:v>67884.364517211914</c:v>
                </c:pt>
                <c:pt idx="10648">
                  <c:v>68065.249771118164</c:v>
                </c:pt>
                <c:pt idx="10649">
                  <c:v>58189.997604370117</c:v>
                </c:pt>
                <c:pt idx="10650">
                  <c:v>65789.012619018555</c:v>
                </c:pt>
                <c:pt idx="10651">
                  <c:v>65233.116806030273</c:v>
                </c:pt>
                <c:pt idx="10652">
                  <c:v>69842.786453247056</c:v>
                </c:pt>
                <c:pt idx="10653">
                  <c:v>70558.461502075195</c:v>
                </c:pt>
                <c:pt idx="10654">
                  <c:v>70460.784500122056</c:v>
                </c:pt>
                <c:pt idx="10655">
                  <c:v>70393.961380004883</c:v>
                </c:pt>
                <c:pt idx="10656">
                  <c:v>69947.560989379883</c:v>
                </c:pt>
                <c:pt idx="10657">
                  <c:v>70269.406936645508</c:v>
                </c:pt>
                <c:pt idx="10658">
                  <c:v>69881.481887817383</c:v>
                </c:pt>
                <c:pt idx="10659">
                  <c:v>70190.404983520508</c:v>
                </c:pt>
                <c:pt idx="10660">
                  <c:v>70192.327835083008</c:v>
                </c:pt>
                <c:pt idx="10661">
                  <c:v>68924.327835083008</c:v>
                </c:pt>
                <c:pt idx="10662">
                  <c:v>68920.204788208008</c:v>
                </c:pt>
                <c:pt idx="10663">
                  <c:v>68828.237930297852</c:v>
                </c:pt>
                <c:pt idx="10664">
                  <c:v>68868.068740844727</c:v>
                </c:pt>
                <c:pt idx="10665">
                  <c:v>68882.745864868164</c:v>
                </c:pt>
                <c:pt idx="10666">
                  <c:v>69323.377212524414</c:v>
                </c:pt>
                <c:pt idx="10667">
                  <c:v>66104.943557739258</c:v>
                </c:pt>
                <c:pt idx="10668">
                  <c:v>66806.870437622056</c:v>
                </c:pt>
                <c:pt idx="10669">
                  <c:v>66804.947463989258</c:v>
                </c:pt>
                <c:pt idx="10670">
                  <c:v>67357.814041137695</c:v>
                </c:pt>
                <c:pt idx="10671">
                  <c:v>67114.814041137695</c:v>
                </c:pt>
                <c:pt idx="10672">
                  <c:v>67114.814041137695</c:v>
                </c:pt>
                <c:pt idx="10673">
                  <c:v>67114.814041137695</c:v>
                </c:pt>
                <c:pt idx="10674">
                  <c:v>67071.266189575195</c:v>
                </c:pt>
                <c:pt idx="10675">
                  <c:v>67081.094314575195</c:v>
                </c:pt>
                <c:pt idx="10676">
                  <c:v>67081.094314575195</c:v>
                </c:pt>
                <c:pt idx="10677">
                  <c:v>67081.094314575195</c:v>
                </c:pt>
                <c:pt idx="10678">
                  <c:v>71178.145584106445</c:v>
                </c:pt>
                <c:pt idx="10679">
                  <c:v>71178.145584106445</c:v>
                </c:pt>
                <c:pt idx="10680">
                  <c:v>71226.824050903306</c:v>
                </c:pt>
                <c:pt idx="10681">
                  <c:v>71228.747146606445</c:v>
                </c:pt>
                <c:pt idx="10682">
                  <c:v>58404.385116577148</c:v>
                </c:pt>
                <c:pt idx="10683">
                  <c:v>58404.385116577148</c:v>
                </c:pt>
                <c:pt idx="10684">
                  <c:v>58033.385116577148</c:v>
                </c:pt>
                <c:pt idx="10685">
                  <c:v>58033.385177612305</c:v>
                </c:pt>
                <c:pt idx="10686">
                  <c:v>58033.385055541992</c:v>
                </c:pt>
                <c:pt idx="10687">
                  <c:v>58033.385116577148</c:v>
                </c:pt>
                <c:pt idx="10688">
                  <c:v>58276.785751342773</c:v>
                </c:pt>
                <c:pt idx="10689">
                  <c:v>58276.785629272461</c:v>
                </c:pt>
                <c:pt idx="10690">
                  <c:v>59669.585006713867</c:v>
                </c:pt>
                <c:pt idx="10691">
                  <c:v>62691.187545776367</c:v>
                </c:pt>
                <c:pt idx="10692">
                  <c:v>62339.73844909668</c:v>
                </c:pt>
                <c:pt idx="10693">
                  <c:v>61783.655685424805</c:v>
                </c:pt>
                <c:pt idx="10694">
                  <c:v>61852.26872253418</c:v>
                </c:pt>
                <c:pt idx="10695">
                  <c:v>68416.499114990234</c:v>
                </c:pt>
                <c:pt idx="10696">
                  <c:v>68416.499114990234</c:v>
                </c:pt>
                <c:pt idx="10697">
                  <c:v>68604.960906982422</c:v>
                </c:pt>
                <c:pt idx="10698">
                  <c:v>68679.783905029297</c:v>
                </c:pt>
                <c:pt idx="10699">
                  <c:v>68740.533905029297</c:v>
                </c:pt>
                <c:pt idx="10700">
                  <c:v>68148.278961181641</c:v>
                </c:pt>
                <c:pt idx="10701">
                  <c:v>68223.101959228516</c:v>
                </c:pt>
                <c:pt idx="10702">
                  <c:v>68037.945083618164</c:v>
                </c:pt>
                <c:pt idx="10703">
                  <c:v>68023.264114379883</c:v>
                </c:pt>
                <c:pt idx="10704">
                  <c:v>68353.314895629883</c:v>
                </c:pt>
                <c:pt idx="10705">
                  <c:v>68350.568069458008</c:v>
                </c:pt>
                <c:pt idx="10706">
                  <c:v>69151.492202758789</c:v>
                </c:pt>
                <c:pt idx="10707">
                  <c:v>69095.799819946289</c:v>
                </c:pt>
                <c:pt idx="10708">
                  <c:v>59217.089599609375</c:v>
                </c:pt>
                <c:pt idx="10709">
                  <c:v>67302.348190307617</c:v>
                </c:pt>
                <c:pt idx="10710">
                  <c:v>66887.397079467773</c:v>
                </c:pt>
                <c:pt idx="10711">
                  <c:v>68916.087966918945</c:v>
                </c:pt>
                <c:pt idx="10712">
                  <c:v>69980.675369262695</c:v>
                </c:pt>
                <c:pt idx="10713">
                  <c:v>66584.614181518555</c:v>
                </c:pt>
                <c:pt idx="10714">
                  <c:v>66586.53727722168</c:v>
                </c:pt>
                <c:pt idx="10715">
                  <c:v>66588.460311889648</c:v>
                </c:pt>
                <c:pt idx="10716">
                  <c:v>66301.307907104492</c:v>
                </c:pt>
                <c:pt idx="10717">
                  <c:v>66303.230941772461</c:v>
                </c:pt>
                <c:pt idx="10718">
                  <c:v>66305.154159545898</c:v>
                </c:pt>
                <c:pt idx="10719">
                  <c:v>66307.077255249023</c:v>
                </c:pt>
                <c:pt idx="10720">
                  <c:v>66372.078231811523</c:v>
                </c:pt>
                <c:pt idx="10721">
                  <c:v>65452.773971557617</c:v>
                </c:pt>
                <c:pt idx="10722">
                  <c:v>64954.774032592773</c:v>
                </c:pt>
                <c:pt idx="10723">
                  <c:v>64394.850936889648</c:v>
                </c:pt>
                <c:pt idx="10724">
                  <c:v>64402.697006225586</c:v>
                </c:pt>
                <c:pt idx="10725">
                  <c:v>64409.774032592773</c:v>
                </c:pt>
                <c:pt idx="10726">
                  <c:v>64033.366744995117</c:v>
                </c:pt>
                <c:pt idx="10727">
                  <c:v>66552.878738403306</c:v>
                </c:pt>
                <c:pt idx="10728">
                  <c:v>66334.001052856445</c:v>
                </c:pt>
                <c:pt idx="10729">
                  <c:v>66839.802078247056</c:v>
                </c:pt>
                <c:pt idx="10730">
                  <c:v>67242.201858520508</c:v>
                </c:pt>
                <c:pt idx="10731">
                  <c:v>67293.890823364258</c:v>
                </c:pt>
                <c:pt idx="10732">
                  <c:v>67293.890701293945</c:v>
                </c:pt>
                <c:pt idx="10733">
                  <c:v>66459.313674926758</c:v>
                </c:pt>
                <c:pt idx="10734">
                  <c:v>66063.320510864258</c:v>
                </c:pt>
                <c:pt idx="10735">
                  <c:v>65780.016433715806</c:v>
                </c:pt>
                <c:pt idx="10736">
                  <c:v>66550.616043090806</c:v>
                </c:pt>
                <c:pt idx="10737">
                  <c:v>66095.738967895508</c:v>
                </c:pt>
                <c:pt idx="10738">
                  <c:v>65466.037612915039</c:v>
                </c:pt>
                <c:pt idx="10739">
                  <c:v>65207.037673950195</c:v>
                </c:pt>
                <c:pt idx="10740">
                  <c:v>65610.111099243164</c:v>
                </c:pt>
                <c:pt idx="10741">
                  <c:v>65667.111099243164</c:v>
                </c:pt>
                <c:pt idx="10742">
                  <c:v>67361.886062622056</c:v>
                </c:pt>
                <c:pt idx="10743">
                  <c:v>67967.562698364258</c:v>
                </c:pt>
                <c:pt idx="10744">
                  <c:v>68944.857009887695</c:v>
                </c:pt>
                <c:pt idx="10745">
                  <c:v>69759.857986450195</c:v>
                </c:pt>
                <c:pt idx="10746">
                  <c:v>69759.857986450195</c:v>
                </c:pt>
                <c:pt idx="10747">
                  <c:v>69401.857986450195</c:v>
                </c:pt>
                <c:pt idx="10748">
                  <c:v>68857.722244262695</c:v>
                </c:pt>
                <c:pt idx="10749">
                  <c:v>68867.550369262695</c:v>
                </c:pt>
                <c:pt idx="10750">
                  <c:v>68867.550369262695</c:v>
                </c:pt>
                <c:pt idx="10751">
                  <c:v>68867.550369262695</c:v>
                </c:pt>
                <c:pt idx="10752">
                  <c:v>71752.319900512695</c:v>
                </c:pt>
                <c:pt idx="10753">
                  <c:v>71756.166091918945</c:v>
                </c:pt>
                <c:pt idx="10754">
                  <c:v>71756.166091918945</c:v>
                </c:pt>
                <c:pt idx="10755">
                  <c:v>71754.242996215806</c:v>
                </c:pt>
                <c:pt idx="10756">
                  <c:v>71756.166091918945</c:v>
                </c:pt>
                <c:pt idx="10757">
                  <c:v>68268.234634399414</c:v>
                </c:pt>
                <c:pt idx="10758">
                  <c:v>67776.311309814453</c:v>
                </c:pt>
                <c:pt idx="10759">
                  <c:v>68075.367752075195</c:v>
                </c:pt>
                <c:pt idx="10760">
                  <c:v>68623.926361083984</c:v>
                </c:pt>
                <c:pt idx="10761">
                  <c:v>68928.925872802734</c:v>
                </c:pt>
                <c:pt idx="10762">
                  <c:v>68904.869232177734</c:v>
                </c:pt>
                <c:pt idx="10763">
                  <c:v>68268.806472778306</c:v>
                </c:pt>
                <c:pt idx="10764">
                  <c:v>69134.75358581543</c:v>
                </c:pt>
                <c:pt idx="10765">
                  <c:v>69300.754318237305</c:v>
                </c:pt>
                <c:pt idx="10766">
                  <c:v>68947.966720581055</c:v>
                </c:pt>
                <c:pt idx="10767">
                  <c:v>69761.521850585938</c:v>
                </c:pt>
                <c:pt idx="10768">
                  <c:v>68303.944717407227</c:v>
                </c:pt>
                <c:pt idx="10769">
                  <c:v>68242.791152954102</c:v>
                </c:pt>
                <c:pt idx="10770">
                  <c:v>68992.347244262695</c:v>
                </c:pt>
                <c:pt idx="10771">
                  <c:v>69586.236282348633</c:v>
                </c:pt>
                <c:pt idx="10772">
                  <c:v>66271.283035278306</c:v>
                </c:pt>
                <c:pt idx="10773">
                  <c:v>69168.818267822266</c:v>
                </c:pt>
                <c:pt idx="10774">
                  <c:v>68593.482330322266</c:v>
                </c:pt>
                <c:pt idx="10775">
                  <c:v>64243.20979309082</c:v>
                </c:pt>
                <c:pt idx="10776">
                  <c:v>69224.597732543945</c:v>
                </c:pt>
                <c:pt idx="10777">
                  <c:v>65337.249557495117</c:v>
                </c:pt>
                <c:pt idx="10778">
                  <c:v>65337.249557495117</c:v>
                </c:pt>
                <c:pt idx="10779">
                  <c:v>65337.249557495117</c:v>
                </c:pt>
                <c:pt idx="10780">
                  <c:v>65341.889694213867</c:v>
                </c:pt>
                <c:pt idx="10781">
                  <c:v>66493.786972045898</c:v>
                </c:pt>
                <c:pt idx="10782">
                  <c:v>66489.940841674805</c:v>
                </c:pt>
                <c:pt idx="10783">
                  <c:v>68733.295974731445</c:v>
                </c:pt>
                <c:pt idx="10784">
                  <c:v>68362.295974731445</c:v>
                </c:pt>
                <c:pt idx="10785">
                  <c:v>68522.288772583008</c:v>
                </c:pt>
                <c:pt idx="10786">
                  <c:v>68398.213577270508</c:v>
                </c:pt>
                <c:pt idx="10787">
                  <c:v>63600.892318725586</c:v>
                </c:pt>
                <c:pt idx="10788">
                  <c:v>64123.817306518555</c:v>
                </c:pt>
                <c:pt idx="10789">
                  <c:v>64128.06071472168</c:v>
                </c:pt>
                <c:pt idx="10790">
                  <c:v>64686.06266784668</c:v>
                </c:pt>
                <c:pt idx="10791">
                  <c:v>64687.985763549805</c:v>
                </c:pt>
                <c:pt idx="10792">
                  <c:v>64689.90885925293</c:v>
                </c:pt>
                <c:pt idx="10793">
                  <c:v>64691.831893920898</c:v>
                </c:pt>
                <c:pt idx="10794">
                  <c:v>64756.832870483398</c:v>
                </c:pt>
                <c:pt idx="10795">
                  <c:v>65284.679061889648</c:v>
                </c:pt>
                <c:pt idx="10796">
                  <c:v>65280.832870483398</c:v>
                </c:pt>
                <c:pt idx="10797">
                  <c:v>65655.679061889648</c:v>
                </c:pt>
                <c:pt idx="10798">
                  <c:v>65653.755966186523</c:v>
                </c:pt>
                <c:pt idx="10799">
                  <c:v>65657.602157592773</c:v>
                </c:pt>
                <c:pt idx="10800">
                  <c:v>65655.057968139648</c:v>
                </c:pt>
                <c:pt idx="10801">
                  <c:v>65647.365646362305</c:v>
                </c:pt>
                <c:pt idx="10802">
                  <c:v>64509.719924926751</c:v>
                </c:pt>
                <c:pt idx="10803">
                  <c:v>64065.479385375969</c:v>
                </c:pt>
                <c:pt idx="10804">
                  <c:v>64015.479385375969</c:v>
                </c:pt>
                <c:pt idx="10805">
                  <c:v>64015.479263305657</c:v>
                </c:pt>
                <c:pt idx="10806">
                  <c:v>64015.479263305657</c:v>
                </c:pt>
                <c:pt idx="10807">
                  <c:v>65773.381546020508</c:v>
                </c:pt>
                <c:pt idx="10808">
                  <c:v>65773.381546020508</c:v>
                </c:pt>
                <c:pt idx="10809">
                  <c:v>65773.394424438477</c:v>
                </c:pt>
                <c:pt idx="10810">
                  <c:v>65113.536514282219</c:v>
                </c:pt>
                <c:pt idx="10811">
                  <c:v>65113.536514282219</c:v>
                </c:pt>
                <c:pt idx="10812">
                  <c:v>65113.536514282219</c:v>
                </c:pt>
                <c:pt idx="10813">
                  <c:v>65536.697647094727</c:v>
                </c:pt>
                <c:pt idx="10814">
                  <c:v>60117.231552124023</c:v>
                </c:pt>
                <c:pt idx="10815">
                  <c:v>60117.231430053711</c:v>
                </c:pt>
                <c:pt idx="10816">
                  <c:v>60117.231552124023</c:v>
                </c:pt>
                <c:pt idx="10817">
                  <c:v>69804.669311523438</c:v>
                </c:pt>
                <c:pt idx="10818">
                  <c:v>69511.523025512695</c:v>
                </c:pt>
                <c:pt idx="10819">
                  <c:v>70106.623794555664</c:v>
                </c:pt>
                <c:pt idx="10820">
                  <c:v>70104.700698852525</c:v>
                </c:pt>
                <c:pt idx="10821">
                  <c:v>70104.700698852525</c:v>
                </c:pt>
                <c:pt idx="10822">
                  <c:v>70662.382034301758</c:v>
                </c:pt>
                <c:pt idx="10823">
                  <c:v>70662.382034301758</c:v>
                </c:pt>
                <c:pt idx="10824">
                  <c:v>70682.882156372056</c:v>
                </c:pt>
                <c:pt idx="10825">
                  <c:v>70653.959060668945</c:v>
                </c:pt>
                <c:pt idx="10826">
                  <c:v>70653.959060668945</c:v>
                </c:pt>
                <c:pt idx="10827">
                  <c:v>71266.274002075195</c:v>
                </c:pt>
                <c:pt idx="10828">
                  <c:v>71268.197097778306</c:v>
                </c:pt>
                <c:pt idx="10829">
                  <c:v>71420.697097778306</c:v>
                </c:pt>
                <c:pt idx="10830">
                  <c:v>71217.004470825195</c:v>
                </c:pt>
                <c:pt idx="10831">
                  <c:v>70659.004470825195</c:v>
                </c:pt>
                <c:pt idx="10832">
                  <c:v>67497.90275573729</c:v>
                </c:pt>
                <c:pt idx="10833">
                  <c:v>67497.90275573729</c:v>
                </c:pt>
                <c:pt idx="10834">
                  <c:v>67497.90275573729</c:v>
                </c:pt>
                <c:pt idx="10835">
                  <c:v>67495.97966003418</c:v>
                </c:pt>
                <c:pt idx="10836">
                  <c:v>67491.59635925293</c:v>
                </c:pt>
                <c:pt idx="10837">
                  <c:v>67491.59635925293</c:v>
                </c:pt>
                <c:pt idx="10838">
                  <c:v>68394.32048034668</c:v>
                </c:pt>
                <c:pt idx="10839">
                  <c:v>68396.24357604979</c:v>
                </c:pt>
                <c:pt idx="10840">
                  <c:v>69133.308181762695</c:v>
                </c:pt>
                <c:pt idx="10841">
                  <c:v>69501.908172607422</c:v>
                </c:pt>
                <c:pt idx="10842">
                  <c:v>69507.503143310532</c:v>
                </c:pt>
                <c:pt idx="10843">
                  <c:v>57591.452194213867</c:v>
                </c:pt>
                <c:pt idx="10844">
                  <c:v>57412.382369995117</c:v>
                </c:pt>
                <c:pt idx="10845">
                  <c:v>57345.692367553711</c:v>
                </c:pt>
                <c:pt idx="10846">
                  <c:v>67177.800338745117</c:v>
                </c:pt>
                <c:pt idx="10847">
                  <c:v>70955.83528137207</c:v>
                </c:pt>
                <c:pt idx="10848">
                  <c:v>71523.835220336914</c:v>
                </c:pt>
                <c:pt idx="10849">
                  <c:v>71523.83528137207</c:v>
                </c:pt>
                <c:pt idx="10850">
                  <c:v>71520.635284423828</c:v>
                </c:pt>
                <c:pt idx="10851">
                  <c:v>69345.514724731445</c:v>
                </c:pt>
                <c:pt idx="10852">
                  <c:v>67625.401931762695</c:v>
                </c:pt>
                <c:pt idx="10853">
                  <c:v>67624.943923950195</c:v>
                </c:pt>
                <c:pt idx="10854">
                  <c:v>64152.961624145501</c:v>
                </c:pt>
                <c:pt idx="10855">
                  <c:v>66561.394607543945</c:v>
                </c:pt>
                <c:pt idx="10856">
                  <c:v>66561.394607543945</c:v>
                </c:pt>
                <c:pt idx="10857">
                  <c:v>69444.897964477539</c:v>
                </c:pt>
                <c:pt idx="10858">
                  <c:v>69444.898025512695</c:v>
                </c:pt>
                <c:pt idx="10859">
                  <c:v>64782.593765258782</c:v>
                </c:pt>
                <c:pt idx="10860">
                  <c:v>59717.175277709961</c:v>
                </c:pt>
                <c:pt idx="10861">
                  <c:v>68536.616012573242</c:v>
                </c:pt>
                <c:pt idx="10862">
                  <c:v>70756.047683715806</c:v>
                </c:pt>
                <c:pt idx="10863">
                  <c:v>70062.125076293945</c:v>
                </c:pt>
                <c:pt idx="10864">
                  <c:v>70060.202102661118</c:v>
                </c:pt>
                <c:pt idx="10865">
                  <c:v>67719.928298950195</c:v>
                </c:pt>
                <c:pt idx="10866">
                  <c:v>67719.928298950195</c:v>
                </c:pt>
                <c:pt idx="10867">
                  <c:v>67719.928298950195</c:v>
                </c:pt>
                <c:pt idx="10868">
                  <c:v>66816.667556762695</c:v>
                </c:pt>
                <c:pt idx="10869">
                  <c:v>67494.470291137695</c:v>
                </c:pt>
                <c:pt idx="10870">
                  <c:v>67114.470291137695</c:v>
                </c:pt>
                <c:pt idx="10871">
                  <c:v>68656.616714477539</c:v>
                </c:pt>
                <c:pt idx="10872">
                  <c:v>68733.597366333008</c:v>
                </c:pt>
                <c:pt idx="10873">
                  <c:v>66651.846511840806</c:v>
                </c:pt>
                <c:pt idx="10874">
                  <c:v>66649.923416137695</c:v>
                </c:pt>
                <c:pt idx="10875">
                  <c:v>65836.999588012695</c:v>
                </c:pt>
                <c:pt idx="10876">
                  <c:v>65794.153396606445</c:v>
                </c:pt>
                <c:pt idx="10877">
                  <c:v>69144.683670043945</c:v>
                </c:pt>
                <c:pt idx="10878">
                  <c:v>69723.348220825195</c:v>
                </c:pt>
                <c:pt idx="10879">
                  <c:v>69915.949783325195</c:v>
                </c:pt>
                <c:pt idx="10880">
                  <c:v>65595.345901489258</c:v>
                </c:pt>
                <c:pt idx="10881">
                  <c:v>65845.947463989258</c:v>
                </c:pt>
                <c:pt idx="10882">
                  <c:v>65849.793533325195</c:v>
                </c:pt>
                <c:pt idx="10883">
                  <c:v>65851.716629028306</c:v>
                </c:pt>
                <c:pt idx="10884">
                  <c:v>65744.042373657227</c:v>
                </c:pt>
                <c:pt idx="10885">
                  <c:v>65742.119277954087</c:v>
                </c:pt>
                <c:pt idx="10886">
                  <c:v>65744.042373657227</c:v>
                </c:pt>
                <c:pt idx="10887">
                  <c:v>66657.427627563477</c:v>
                </c:pt>
                <c:pt idx="10888">
                  <c:v>63739.280807495117</c:v>
                </c:pt>
                <c:pt idx="10889">
                  <c:v>64362.115646362305</c:v>
                </c:pt>
                <c:pt idx="10890">
                  <c:v>64310.19255065918</c:v>
                </c:pt>
                <c:pt idx="10891">
                  <c:v>70614.565383911118</c:v>
                </c:pt>
                <c:pt idx="10892">
                  <c:v>68269.853347778306</c:v>
                </c:pt>
                <c:pt idx="10893">
                  <c:v>66581.238357543945</c:v>
                </c:pt>
                <c:pt idx="10894">
                  <c:v>66580.753005981445</c:v>
                </c:pt>
                <c:pt idx="10895">
                  <c:v>66580.753005981445</c:v>
                </c:pt>
                <c:pt idx="10896">
                  <c:v>66580.753005981445</c:v>
                </c:pt>
                <c:pt idx="10897">
                  <c:v>58787.078918457031</c:v>
                </c:pt>
                <c:pt idx="10898">
                  <c:v>58792.23291015625</c:v>
                </c:pt>
                <c:pt idx="10899">
                  <c:v>58538.386596679688</c:v>
                </c:pt>
                <c:pt idx="10900">
                  <c:v>57925.881332397461</c:v>
                </c:pt>
                <c:pt idx="10901">
                  <c:v>57925.881454467773</c:v>
                </c:pt>
                <c:pt idx="10902">
                  <c:v>61913.202255249023</c:v>
                </c:pt>
                <c:pt idx="10903">
                  <c:v>66464.593612670898</c:v>
                </c:pt>
                <c:pt idx="10904">
                  <c:v>65635.145858764648</c:v>
                </c:pt>
                <c:pt idx="10905">
                  <c:v>67270.233474731445</c:v>
                </c:pt>
                <c:pt idx="10906">
                  <c:v>67662.034255981445</c:v>
                </c:pt>
                <c:pt idx="10907">
                  <c:v>69558.73762512207</c:v>
                </c:pt>
                <c:pt idx="10908">
                  <c:v>68017.43489074707</c:v>
                </c:pt>
                <c:pt idx="10909">
                  <c:v>68017.43489074707</c:v>
                </c:pt>
                <c:pt idx="10910">
                  <c:v>68017.43489074707</c:v>
                </c:pt>
                <c:pt idx="10911">
                  <c:v>68119.408645629883</c:v>
                </c:pt>
                <c:pt idx="10912">
                  <c:v>69410.11164855957</c:v>
                </c:pt>
                <c:pt idx="10913">
                  <c:v>69416.654922485352</c:v>
                </c:pt>
                <c:pt idx="10914">
                  <c:v>69416.654922485352</c:v>
                </c:pt>
                <c:pt idx="10915">
                  <c:v>69293.654922485352</c:v>
                </c:pt>
                <c:pt idx="10916">
                  <c:v>69293.654922485352</c:v>
                </c:pt>
                <c:pt idx="10917">
                  <c:v>68320.921096801758</c:v>
                </c:pt>
                <c:pt idx="10918">
                  <c:v>61480.626407623291</c:v>
                </c:pt>
                <c:pt idx="10919">
                  <c:v>61585.626510620117</c:v>
                </c:pt>
                <c:pt idx="10920">
                  <c:v>67283.040573120117</c:v>
                </c:pt>
                <c:pt idx="10921">
                  <c:v>67283.040512084961</c:v>
                </c:pt>
                <c:pt idx="10922">
                  <c:v>68919.812088012695</c:v>
                </c:pt>
                <c:pt idx="10923">
                  <c:v>69608.713638305664</c:v>
                </c:pt>
                <c:pt idx="10924">
                  <c:v>69483.790542602525</c:v>
                </c:pt>
                <c:pt idx="10925">
                  <c:v>68982.587417602525</c:v>
                </c:pt>
                <c:pt idx="10926">
                  <c:v>69570.288284301758</c:v>
                </c:pt>
                <c:pt idx="10927">
                  <c:v>69199.288284301758</c:v>
                </c:pt>
                <c:pt idx="10928">
                  <c:v>69199.288284301758</c:v>
                </c:pt>
                <c:pt idx="10929">
                  <c:v>69197.365066528306</c:v>
                </c:pt>
                <c:pt idx="10930">
                  <c:v>68806.364089965806</c:v>
                </c:pt>
                <c:pt idx="10931">
                  <c:v>69347.210403442368</c:v>
                </c:pt>
                <c:pt idx="10932">
                  <c:v>68978.133377075195</c:v>
                </c:pt>
                <c:pt idx="10933">
                  <c:v>68978.133377075195</c:v>
                </c:pt>
                <c:pt idx="10934">
                  <c:v>69001.383377075195</c:v>
                </c:pt>
                <c:pt idx="10935">
                  <c:v>69372.383377075195</c:v>
                </c:pt>
                <c:pt idx="10936">
                  <c:v>69371.010330200195</c:v>
                </c:pt>
                <c:pt idx="10937">
                  <c:v>71187.667556762695</c:v>
                </c:pt>
                <c:pt idx="10938">
                  <c:v>67188.195877075195</c:v>
                </c:pt>
                <c:pt idx="10939">
                  <c:v>66964.873611450195</c:v>
                </c:pt>
                <c:pt idx="10940">
                  <c:v>66964.873611450195</c:v>
                </c:pt>
                <c:pt idx="10941">
                  <c:v>66964.873611450195</c:v>
                </c:pt>
                <c:pt idx="10942">
                  <c:v>69752.815261840806</c:v>
                </c:pt>
                <c:pt idx="10943">
                  <c:v>70343.987747192368</c:v>
                </c:pt>
                <c:pt idx="10944">
                  <c:v>69690.910720825195</c:v>
                </c:pt>
                <c:pt idx="10945">
                  <c:v>69694.756912231445</c:v>
                </c:pt>
                <c:pt idx="10946">
                  <c:v>70136.756912231445</c:v>
                </c:pt>
                <c:pt idx="10947">
                  <c:v>70134.833816528306</c:v>
                </c:pt>
                <c:pt idx="10948">
                  <c:v>70136.878982543945</c:v>
                </c:pt>
                <c:pt idx="10949">
                  <c:v>70142.648269653306</c:v>
                </c:pt>
                <c:pt idx="10950">
                  <c:v>69159.015472412095</c:v>
                </c:pt>
                <c:pt idx="10951">
                  <c:v>69153.246307373032</c:v>
                </c:pt>
                <c:pt idx="10952">
                  <c:v>69694.820022583008</c:v>
                </c:pt>
                <c:pt idx="10953">
                  <c:v>69949.995803833008</c:v>
                </c:pt>
                <c:pt idx="10954">
                  <c:v>69949.995803833008</c:v>
                </c:pt>
                <c:pt idx="10955">
                  <c:v>68767.710098266602</c:v>
                </c:pt>
                <c:pt idx="10956">
                  <c:v>68767.710098266602</c:v>
                </c:pt>
                <c:pt idx="10957">
                  <c:v>68767.710037231445</c:v>
                </c:pt>
                <c:pt idx="10958">
                  <c:v>68441.610977172852</c:v>
                </c:pt>
                <c:pt idx="10959">
                  <c:v>68899.561965942368</c:v>
                </c:pt>
                <c:pt idx="10960">
                  <c:v>68187.619827270508</c:v>
                </c:pt>
                <c:pt idx="10961">
                  <c:v>68455.25520324707</c:v>
                </c:pt>
                <c:pt idx="10962">
                  <c:v>68310.682205200195</c:v>
                </c:pt>
                <c:pt idx="10963">
                  <c:v>66953.791519165039</c:v>
                </c:pt>
                <c:pt idx="10964">
                  <c:v>60831.000534057617</c:v>
                </c:pt>
                <c:pt idx="10965">
                  <c:v>60831.000595092773</c:v>
                </c:pt>
                <c:pt idx="10966">
                  <c:v>61587.000473022461</c:v>
                </c:pt>
                <c:pt idx="10967">
                  <c:v>69365.996658325195</c:v>
                </c:pt>
                <c:pt idx="10968">
                  <c:v>69365.996658325195</c:v>
                </c:pt>
                <c:pt idx="10969">
                  <c:v>69071.496658325195</c:v>
                </c:pt>
                <c:pt idx="10970">
                  <c:v>69131.812088012695</c:v>
                </c:pt>
                <c:pt idx="10971">
                  <c:v>68395.196365356445</c:v>
                </c:pt>
                <c:pt idx="10972">
                  <c:v>68396.535232543945</c:v>
                </c:pt>
                <c:pt idx="10973">
                  <c:v>68396.535232543945</c:v>
                </c:pt>
                <c:pt idx="10974">
                  <c:v>68462.685134887695</c:v>
                </c:pt>
                <c:pt idx="10975">
                  <c:v>69461.348403930664</c:v>
                </c:pt>
                <c:pt idx="10976">
                  <c:v>67759.70246887207</c:v>
                </c:pt>
                <c:pt idx="10977">
                  <c:v>67783.802322387695</c:v>
                </c:pt>
                <c:pt idx="10978">
                  <c:v>65834.390701293945</c:v>
                </c:pt>
                <c:pt idx="10979">
                  <c:v>61742.687057495117</c:v>
                </c:pt>
                <c:pt idx="10980">
                  <c:v>61742.687057495117</c:v>
                </c:pt>
                <c:pt idx="10981">
                  <c:v>61742.686996459961</c:v>
                </c:pt>
                <c:pt idx="10982">
                  <c:v>68605.522888183579</c:v>
                </c:pt>
                <c:pt idx="10983">
                  <c:v>69141.243835449219</c:v>
                </c:pt>
                <c:pt idx="10984">
                  <c:v>69141.243835449219</c:v>
                </c:pt>
                <c:pt idx="10985">
                  <c:v>69665.620788574219</c:v>
                </c:pt>
                <c:pt idx="10986">
                  <c:v>66599.512405395508</c:v>
                </c:pt>
                <c:pt idx="10987">
                  <c:v>66599.512405395508</c:v>
                </c:pt>
                <c:pt idx="10988">
                  <c:v>66603.358596801758</c:v>
                </c:pt>
                <c:pt idx="10989">
                  <c:v>66103.379348754868</c:v>
                </c:pt>
                <c:pt idx="10990">
                  <c:v>66101.456130981445</c:v>
                </c:pt>
                <c:pt idx="10991">
                  <c:v>66103.379226684556</c:v>
                </c:pt>
                <c:pt idx="10992">
                  <c:v>66106.763137817368</c:v>
                </c:pt>
                <c:pt idx="10993">
                  <c:v>66110.609207153306</c:v>
                </c:pt>
                <c:pt idx="10994">
                  <c:v>66106.763015747056</c:v>
                </c:pt>
                <c:pt idx="10995">
                  <c:v>56395.462585449219</c:v>
                </c:pt>
                <c:pt idx="10996">
                  <c:v>56395.462707519531</c:v>
                </c:pt>
                <c:pt idx="10997">
                  <c:v>69880.459182739258</c:v>
                </c:pt>
                <c:pt idx="10998">
                  <c:v>69880.459182739258</c:v>
                </c:pt>
                <c:pt idx="10999">
                  <c:v>69654.078125</c:v>
                </c:pt>
                <c:pt idx="11000">
                  <c:v>70031.077346801758</c:v>
                </c:pt>
                <c:pt idx="11001">
                  <c:v>69606.231033325195</c:v>
                </c:pt>
                <c:pt idx="11002">
                  <c:v>70568.699905395508</c:v>
                </c:pt>
                <c:pt idx="11003">
                  <c:v>70547.593826293945</c:v>
                </c:pt>
                <c:pt idx="11004">
                  <c:v>70534.593826293945</c:v>
                </c:pt>
                <c:pt idx="11005">
                  <c:v>70003.188674926758</c:v>
                </c:pt>
                <c:pt idx="11006">
                  <c:v>68006.082107543945</c:v>
                </c:pt>
                <c:pt idx="11007">
                  <c:v>68842.007888793945</c:v>
                </c:pt>
                <c:pt idx="11008">
                  <c:v>68842.007400512695</c:v>
                </c:pt>
                <c:pt idx="11009">
                  <c:v>70880.69499206543</c:v>
                </c:pt>
                <c:pt idx="11010">
                  <c:v>71504.37223815918</c:v>
                </c:pt>
                <c:pt idx="11011">
                  <c:v>69246.434219360352</c:v>
                </c:pt>
                <c:pt idx="11012">
                  <c:v>65243.997665405273</c:v>
                </c:pt>
                <c:pt idx="11013">
                  <c:v>65249.871566772461</c:v>
                </c:pt>
                <c:pt idx="11014">
                  <c:v>65257.371688842773</c:v>
                </c:pt>
                <c:pt idx="11015">
                  <c:v>65410.745834350579</c:v>
                </c:pt>
                <c:pt idx="11016">
                  <c:v>65065.822860717773</c:v>
                </c:pt>
                <c:pt idx="11017">
                  <c:v>65015.222763061523</c:v>
                </c:pt>
                <c:pt idx="11018">
                  <c:v>65010.068954467773</c:v>
                </c:pt>
                <c:pt idx="11019">
                  <c:v>65593.668930053711</c:v>
                </c:pt>
                <c:pt idx="11020">
                  <c:v>65613.969223022461</c:v>
                </c:pt>
                <c:pt idx="11021">
                  <c:v>65610.123153686523</c:v>
                </c:pt>
                <c:pt idx="11022">
                  <c:v>65241.545822143555</c:v>
                </c:pt>
                <c:pt idx="11023">
                  <c:v>65232.122787475586</c:v>
                </c:pt>
                <c:pt idx="11024">
                  <c:v>64859.199691772461</c:v>
                </c:pt>
                <c:pt idx="11025">
                  <c:v>64558.355331420898</c:v>
                </c:pt>
                <c:pt idx="11026">
                  <c:v>65622.081527709961</c:v>
                </c:pt>
                <c:pt idx="11027">
                  <c:v>68706.408920288086</c:v>
                </c:pt>
                <c:pt idx="11028">
                  <c:v>71203.863342285156</c:v>
                </c:pt>
                <c:pt idx="11029">
                  <c:v>71135.862365722656</c:v>
                </c:pt>
                <c:pt idx="11030">
                  <c:v>69766.296203613267</c:v>
                </c:pt>
                <c:pt idx="11031">
                  <c:v>69727.296203613267</c:v>
                </c:pt>
                <c:pt idx="11032">
                  <c:v>70330.520812988267</c:v>
                </c:pt>
                <c:pt idx="11033">
                  <c:v>70138.521072387695</c:v>
                </c:pt>
                <c:pt idx="11034">
                  <c:v>69777.290115356445</c:v>
                </c:pt>
                <c:pt idx="11035">
                  <c:v>69779.212966918945</c:v>
                </c:pt>
                <c:pt idx="11036">
                  <c:v>69720.735321044922</c:v>
                </c:pt>
                <c:pt idx="11037">
                  <c:v>69349.735809326172</c:v>
                </c:pt>
                <c:pt idx="11038">
                  <c:v>69702.736785888672</c:v>
                </c:pt>
                <c:pt idx="11039">
                  <c:v>69931.747283935532</c:v>
                </c:pt>
                <c:pt idx="11040">
                  <c:v>69931.747772216782</c:v>
                </c:pt>
                <c:pt idx="11041">
                  <c:v>69398.377899169922</c:v>
                </c:pt>
                <c:pt idx="11042">
                  <c:v>70400.501129150376</c:v>
                </c:pt>
                <c:pt idx="11043">
                  <c:v>70348.578033447266</c:v>
                </c:pt>
                <c:pt idx="11044">
                  <c:v>70348.578033447266</c:v>
                </c:pt>
                <c:pt idx="11045">
                  <c:v>70115.453689575195</c:v>
                </c:pt>
                <c:pt idx="11046">
                  <c:v>66914.112899780273</c:v>
                </c:pt>
                <c:pt idx="11047">
                  <c:v>65944.762191772461</c:v>
                </c:pt>
                <c:pt idx="11048">
                  <c:v>68170.114486694336</c:v>
                </c:pt>
                <c:pt idx="11049">
                  <c:v>67841.268478393555</c:v>
                </c:pt>
                <c:pt idx="11050">
                  <c:v>68154.396224975586</c:v>
                </c:pt>
                <c:pt idx="11051">
                  <c:v>69087.558364868164</c:v>
                </c:pt>
                <c:pt idx="11052">
                  <c:v>68118.800369262695</c:v>
                </c:pt>
                <c:pt idx="11053">
                  <c:v>68249.283706665039</c:v>
                </c:pt>
                <c:pt idx="11054">
                  <c:v>68176.173904418945</c:v>
                </c:pt>
                <c:pt idx="11055">
                  <c:v>69324.443069458008</c:v>
                </c:pt>
                <c:pt idx="11056">
                  <c:v>69270.596817016602</c:v>
                </c:pt>
                <c:pt idx="11057">
                  <c:v>69146.086715698242</c:v>
                </c:pt>
                <c:pt idx="11058">
                  <c:v>68363.08488464354</c:v>
                </c:pt>
                <c:pt idx="11059">
                  <c:v>68338.89274597168</c:v>
                </c:pt>
                <c:pt idx="11060">
                  <c:v>68336.828414916992</c:v>
                </c:pt>
                <c:pt idx="11061">
                  <c:v>67962.558883666992</c:v>
                </c:pt>
                <c:pt idx="11062">
                  <c:v>68521.84660339354</c:v>
                </c:pt>
                <c:pt idx="11063">
                  <c:v>68252.668014526353</c:v>
                </c:pt>
                <c:pt idx="11064">
                  <c:v>70632.632888793945</c:v>
                </c:pt>
                <c:pt idx="11065">
                  <c:v>70626.233001708984</c:v>
                </c:pt>
                <c:pt idx="11066">
                  <c:v>70624.309906005845</c:v>
                </c:pt>
                <c:pt idx="11067">
                  <c:v>57827.867782592773</c:v>
                </c:pt>
                <c:pt idx="11068">
                  <c:v>57256.993209838867</c:v>
                </c:pt>
                <c:pt idx="11069">
                  <c:v>57459.107894897461</c:v>
                </c:pt>
                <c:pt idx="11070">
                  <c:v>65198.533248901367</c:v>
                </c:pt>
                <c:pt idx="11071">
                  <c:v>65198.533187866211</c:v>
                </c:pt>
                <c:pt idx="11072">
                  <c:v>70850.968338012695</c:v>
                </c:pt>
                <c:pt idx="11073">
                  <c:v>68302.283569335923</c:v>
                </c:pt>
                <c:pt idx="11074">
                  <c:v>68303.870193481445</c:v>
                </c:pt>
                <c:pt idx="11075">
                  <c:v>68303.870193481445</c:v>
                </c:pt>
                <c:pt idx="11076">
                  <c:v>68408.932586669922</c:v>
                </c:pt>
                <c:pt idx="11077">
                  <c:v>68475.082489013672</c:v>
                </c:pt>
                <c:pt idx="11078">
                  <c:v>68303.232391357422</c:v>
                </c:pt>
                <c:pt idx="11079">
                  <c:v>63782.59846496582</c:v>
                </c:pt>
                <c:pt idx="11080">
                  <c:v>68510.655990600571</c:v>
                </c:pt>
                <c:pt idx="11081">
                  <c:v>69355.426010131821</c:v>
                </c:pt>
                <c:pt idx="11082">
                  <c:v>70249.504745483398</c:v>
                </c:pt>
                <c:pt idx="11083">
                  <c:v>69608.457870483398</c:v>
                </c:pt>
                <c:pt idx="11084">
                  <c:v>65464.17839050293</c:v>
                </c:pt>
                <c:pt idx="11085">
                  <c:v>65527.845260620117</c:v>
                </c:pt>
                <c:pt idx="11086">
                  <c:v>66979.377922058105</c:v>
                </c:pt>
                <c:pt idx="11087">
                  <c:v>69115.995071411118</c:v>
                </c:pt>
                <c:pt idx="11088">
                  <c:v>68424.073562622056</c:v>
                </c:pt>
                <c:pt idx="11089">
                  <c:v>68424.073562622056</c:v>
                </c:pt>
                <c:pt idx="11090">
                  <c:v>69049.874343872056</c:v>
                </c:pt>
                <c:pt idx="11091">
                  <c:v>69058.874343872056</c:v>
                </c:pt>
                <c:pt idx="11092">
                  <c:v>69049.874221801758</c:v>
                </c:pt>
                <c:pt idx="11093">
                  <c:v>68854.874038696289</c:v>
                </c:pt>
                <c:pt idx="11094">
                  <c:v>68771.823318481445</c:v>
                </c:pt>
                <c:pt idx="11095">
                  <c:v>64487.192947387688</c:v>
                </c:pt>
                <c:pt idx="11096">
                  <c:v>57038.598983764648</c:v>
                </c:pt>
                <c:pt idx="11097">
                  <c:v>60112.610626220703</c:v>
                </c:pt>
                <c:pt idx="11098">
                  <c:v>60504.411407470703</c:v>
                </c:pt>
                <c:pt idx="11099">
                  <c:v>60504.426132202148</c:v>
                </c:pt>
                <c:pt idx="11100">
                  <c:v>60504.426132202148</c:v>
                </c:pt>
                <c:pt idx="11101">
                  <c:v>61767.533554077148</c:v>
                </c:pt>
                <c:pt idx="11102">
                  <c:v>70333.361160278306</c:v>
                </c:pt>
                <c:pt idx="11103">
                  <c:v>64636.524398803711</c:v>
                </c:pt>
                <c:pt idx="11104">
                  <c:v>64348.524459838867</c:v>
                </c:pt>
                <c:pt idx="11105">
                  <c:v>64375.76530456543</c:v>
                </c:pt>
                <c:pt idx="11106">
                  <c:v>64375.765243530273</c:v>
                </c:pt>
                <c:pt idx="11107">
                  <c:v>69156.148422241211</c:v>
                </c:pt>
                <c:pt idx="11108">
                  <c:v>68501.146469116211</c:v>
                </c:pt>
                <c:pt idx="11109">
                  <c:v>68501.146469116211</c:v>
                </c:pt>
                <c:pt idx="11110">
                  <c:v>68503.616195678711</c:v>
                </c:pt>
                <c:pt idx="11111">
                  <c:v>68535.422439575195</c:v>
                </c:pt>
                <c:pt idx="11112">
                  <c:v>69190.422439575195</c:v>
                </c:pt>
                <c:pt idx="11113">
                  <c:v>68936.721267700195</c:v>
                </c:pt>
                <c:pt idx="11114">
                  <c:v>69672.124099731445</c:v>
                </c:pt>
                <c:pt idx="11115">
                  <c:v>69282.973220825195</c:v>
                </c:pt>
                <c:pt idx="11116">
                  <c:v>66884.222000122056</c:v>
                </c:pt>
                <c:pt idx="11117">
                  <c:v>65614.059036254883</c:v>
                </c:pt>
                <c:pt idx="11118">
                  <c:v>65999.866897583008</c:v>
                </c:pt>
                <c:pt idx="11119">
                  <c:v>65996.020706176758</c:v>
                </c:pt>
                <c:pt idx="11120">
                  <c:v>67631.259780883789</c:v>
                </c:pt>
                <c:pt idx="11121">
                  <c:v>67553.5363922119</c:v>
                </c:pt>
                <c:pt idx="11122">
                  <c:v>67197.634597778306</c:v>
                </c:pt>
                <c:pt idx="11123">
                  <c:v>67226.988967895479</c:v>
                </c:pt>
                <c:pt idx="11124">
                  <c:v>67549.488967895479</c:v>
                </c:pt>
                <c:pt idx="11125">
                  <c:v>67581.816024780273</c:v>
                </c:pt>
                <c:pt idx="11126">
                  <c:v>70233.960433959961</c:v>
                </c:pt>
                <c:pt idx="11127">
                  <c:v>70359.364242553711</c:v>
                </c:pt>
                <c:pt idx="11128">
                  <c:v>70359.364242553711</c:v>
                </c:pt>
                <c:pt idx="11129">
                  <c:v>70359.364242553711</c:v>
                </c:pt>
                <c:pt idx="11130">
                  <c:v>70359.364242553711</c:v>
                </c:pt>
                <c:pt idx="11131">
                  <c:v>70031.797088623047</c:v>
                </c:pt>
                <c:pt idx="11132">
                  <c:v>58885.368515014648</c:v>
                </c:pt>
                <c:pt idx="11133">
                  <c:v>62976.944808959961</c:v>
                </c:pt>
                <c:pt idx="11134">
                  <c:v>63368.745712280273</c:v>
                </c:pt>
                <c:pt idx="11135">
                  <c:v>63368.745590209961</c:v>
                </c:pt>
                <c:pt idx="11136">
                  <c:v>64027.745712280273</c:v>
                </c:pt>
                <c:pt idx="11137">
                  <c:v>64109.192489624023</c:v>
                </c:pt>
                <c:pt idx="11138">
                  <c:v>64677.692367553711</c:v>
                </c:pt>
                <c:pt idx="11139">
                  <c:v>64677.692489624023</c:v>
                </c:pt>
                <c:pt idx="11140">
                  <c:v>67019.293502807617</c:v>
                </c:pt>
                <c:pt idx="11141">
                  <c:v>66426.338424682617</c:v>
                </c:pt>
                <c:pt idx="11142">
                  <c:v>66426.338363647461</c:v>
                </c:pt>
                <c:pt idx="11143">
                  <c:v>66426.338424682617</c:v>
                </c:pt>
                <c:pt idx="11144">
                  <c:v>67249.401962280273</c:v>
                </c:pt>
                <c:pt idx="11145">
                  <c:v>67249.401840209961</c:v>
                </c:pt>
                <c:pt idx="11146">
                  <c:v>67948.804740905762</c:v>
                </c:pt>
                <c:pt idx="11147">
                  <c:v>71421.360183715806</c:v>
                </c:pt>
                <c:pt idx="11148">
                  <c:v>71419.437088012695</c:v>
                </c:pt>
                <c:pt idx="11149">
                  <c:v>71678.514114379868</c:v>
                </c:pt>
                <c:pt idx="11150">
                  <c:v>71042.950759887695</c:v>
                </c:pt>
                <c:pt idx="11151">
                  <c:v>70235.497634887695</c:v>
                </c:pt>
                <c:pt idx="11152">
                  <c:v>70235.497634887695</c:v>
                </c:pt>
                <c:pt idx="11153">
                  <c:v>70769.451736450195</c:v>
                </c:pt>
                <c:pt idx="11154">
                  <c:v>70772.639724731445</c:v>
                </c:pt>
                <c:pt idx="11155">
                  <c:v>70110.000564575195</c:v>
                </c:pt>
                <c:pt idx="11156">
                  <c:v>67235.326248168945</c:v>
                </c:pt>
                <c:pt idx="11157">
                  <c:v>68142.249343872056</c:v>
                </c:pt>
                <c:pt idx="11158">
                  <c:v>68144.326248168945</c:v>
                </c:pt>
                <c:pt idx="11159">
                  <c:v>68100.803176879868</c:v>
                </c:pt>
                <c:pt idx="11160">
                  <c:v>68096.957107543945</c:v>
                </c:pt>
                <c:pt idx="11161">
                  <c:v>70421.895492553711</c:v>
                </c:pt>
                <c:pt idx="11162">
                  <c:v>66034.380935668945</c:v>
                </c:pt>
                <c:pt idx="11163">
                  <c:v>65775.898452758789</c:v>
                </c:pt>
                <c:pt idx="11164">
                  <c:v>65775.898513793945</c:v>
                </c:pt>
                <c:pt idx="11165">
                  <c:v>65775.898513793945</c:v>
                </c:pt>
                <c:pt idx="11166">
                  <c:v>65423.978591918938</c:v>
                </c:pt>
                <c:pt idx="11167">
                  <c:v>58157.099044799805</c:v>
                </c:pt>
                <c:pt idx="11168">
                  <c:v>58162.252975463867</c:v>
                </c:pt>
                <c:pt idx="11169">
                  <c:v>58099.406661987305</c:v>
                </c:pt>
                <c:pt idx="11170">
                  <c:v>58304.607894897461</c:v>
                </c:pt>
                <c:pt idx="11171">
                  <c:v>57813.207138061523</c:v>
                </c:pt>
                <c:pt idx="11172">
                  <c:v>58205.007858276367</c:v>
                </c:pt>
                <c:pt idx="11173">
                  <c:v>64530.091903686523</c:v>
                </c:pt>
                <c:pt idx="11174">
                  <c:v>66126.689315795898</c:v>
                </c:pt>
                <c:pt idx="11175">
                  <c:v>66125.936813354492</c:v>
                </c:pt>
                <c:pt idx="11176">
                  <c:v>70286.597549438477</c:v>
                </c:pt>
                <c:pt idx="11177">
                  <c:v>69864.793655395508</c:v>
                </c:pt>
                <c:pt idx="11178">
                  <c:v>69860.947402954087</c:v>
                </c:pt>
                <c:pt idx="11179">
                  <c:v>69913.439773559556</c:v>
                </c:pt>
                <c:pt idx="11180">
                  <c:v>69340.155838012695</c:v>
                </c:pt>
                <c:pt idx="11181">
                  <c:v>65810.948959350586</c:v>
                </c:pt>
                <c:pt idx="11182">
                  <c:v>65143.024032592773</c:v>
                </c:pt>
                <c:pt idx="11183">
                  <c:v>66122.179733276367</c:v>
                </c:pt>
                <c:pt idx="11184">
                  <c:v>70506.051742553711</c:v>
                </c:pt>
                <c:pt idx="11185">
                  <c:v>70760.514633178711</c:v>
                </c:pt>
                <c:pt idx="11186">
                  <c:v>70760.514633178711</c:v>
                </c:pt>
                <c:pt idx="11187">
                  <c:v>70369.250961303711</c:v>
                </c:pt>
                <c:pt idx="11188">
                  <c:v>70773.064918518066</c:v>
                </c:pt>
                <c:pt idx="11189">
                  <c:v>70773.064918518066</c:v>
                </c:pt>
                <c:pt idx="11190">
                  <c:v>70293.877044677734</c:v>
                </c:pt>
                <c:pt idx="11191">
                  <c:v>70993.877044677734</c:v>
                </c:pt>
                <c:pt idx="11192">
                  <c:v>67423.184402465806</c:v>
                </c:pt>
                <c:pt idx="11193">
                  <c:v>68944.260894775376</c:v>
                </c:pt>
                <c:pt idx="11194">
                  <c:v>69015.337677001953</c:v>
                </c:pt>
                <c:pt idx="11195">
                  <c:v>69015.337799072266</c:v>
                </c:pt>
                <c:pt idx="11196">
                  <c:v>66580.116165161118</c:v>
                </c:pt>
                <c:pt idx="11197">
                  <c:v>67201.793533325195</c:v>
                </c:pt>
                <c:pt idx="11198">
                  <c:v>68162.443893432617</c:v>
                </c:pt>
                <c:pt idx="11199">
                  <c:v>68162.443832397461</c:v>
                </c:pt>
                <c:pt idx="11200">
                  <c:v>69716.485763549805</c:v>
                </c:pt>
                <c:pt idx="11201">
                  <c:v>69712.639633178711</c:v>
                </c:pt>
                <c:pt idx="11202">
                  <c:v>70048.857559204087</c:v>
                </c:pt>
                <c:pt idx="11203">
                  <c:v>69935.834060668945</c:v>
                </c:pt>
                <c:pt idx="11204">
                  <c:v>69937.208084106445</c:v>
                </c:pt>
                <c:pt idx="11205">
                  <c:v>70904.921585083008</c:v>
                </c:pt>
                <c:pt idx="11206">
                  <c:v>70847.981643676758</c:v>
                </c:pt>
                <c:pt idx="11207">
                  <c:v>67742.373268127427</c:v>
                </c:pt>
                <c:pt idx="11208">
                  <c:v>68525.219215393066</c:v>
                </c:pt>
                <c:pt idx="11209">
                  <c:v>68525.219215393066</c:v>
                </c:pt>
                <c:pt idx="11210">
                  <c:v>69706.465309143066</c:v>
                </c:pt>
                <c:pt idx="11211">
                  <c:v>70135.265686035156</c:v>
                </c:pt>
                <c:pt idx="11212">
                  <c:v>69459.70719909668</c:v>
                </c:pt>
                <c:pt idx="11213">
                  <c:v>69402.707214355469</c:v>
                </c:pt>
                <c:pt idx="11214">
                  <c:v>69927.678176879868</c:v>
                </c:pt>
                <c:pt idx="11215">
                  <c:v>69932.934524536118</c:v>
                </c:pt>
                <c:pt idx="11216">
                  <c:v>69641.305023193345</c:v>
                </c:pt>
                <c:pt idx="11217">
                  <c:v>69270.602874755845</c:v>
                </c:pt>
                <c:pt idx="11218">
                  <c:v>69656.605316162095</c:v>
                </c:pt>
                <c:pt idx="11219">
                  <c:v>68533.603363037095</c:v>
                </c:pt>
                <c:pt idx="11220">
                  <c:v>69163.605316162095</c:v>
                </c:pt>
                <c:pt idx="11221">
                  <c:v>69249.118988037095</c:v>
                </c:pt>
                <c:pt idx="11222">
                  <c:v>66247.166053771973</c:v>
                </c:pt>
                <c:pt idx="11223">
                  <c:v>65089.573379516587</c:v>
                </c:pt>
                <c:pt idx="11224">
                  <c:v>65039.573379516587</c:v>
                </c:pt>
                <c:pt idx="11225">
                  <c:v>65039.573257446282</c:v>
                </c:pt>
                <c:pt idx="11226">
                  <c:v>64521.861465454087</c:v>
                </c:pt>
                <c:pt idx="11227">
                  <c:v>64281.861465454087</c:v>
                </c:pt>
                <c:pt idx="11228">
                  <c:v>63005.357803344719</c:v>
                </c:pt>
                <c:pt idx="11229">
                  <c:v>65074.070693969719</c:v>
                </c:pt>
                <c:pt idx="11230">
                  <c:v>65065.083572387688</c:v>
                </c:pt>
                <c:pt idx="11231">
                  <c:v>64865.483230590806</c:v>
                </c:pt>
                <c:pt idx="11232">
                  <c:v>65089.907302856438</c:v>
                </c:pt>
                <c:pt idx="11233">
                  <c:v>65327.907302856438</c:v>
                </c:pt>
                <c:pt idx="11234">
                  <c:v>64894.754837036118</c:v>
                </c:pt>
                <c:pt idx="11235">
                  <c:v>64459.754470825188</c:v>
                </c:pt>
                <c:pt idx="11236">
                  <c:v>66978.004898071289</c:v>
                </c:pt>
                <c:pt idx="11237">
                  <c:v>69928.356445312485</c:v>
                </c:pt>
                <c:pt idx="11238">
                  <c:v>69926.433471679688</c:v>
                </c:pt>
                <c:pt idx="11239">
                  <c:v>70998.723083496079</c:v>
                </c:pt>
                <c:pt idx="11240">
                  <c:v>70629.646179199219</c:v>
                </c:pt>
                <c:pt idx="11241">
                  <c:v>70629.646179199219</c:v>
                </c:pt>
                <c:pt idx="11242">
                  <c:v>70258.646179199219</c:v>
                </c:pt>
                <c:pt idx="11243">
                  <c:v>69537.200881958008</c:v>
                </c:pt>
                <c:pt idx="11244">
                  <c:v>69537.200881958008</c:v>
                </c:pt>
                <c:pt idx="11245">
                  <c:v>69541.047073364258</c:v>
                </c:pt>
                <c:pt idx="11246">
                  <c:v>68765.222244262695</c:v>
                </c:pt>
                <c:pt idx="11247">
                  <c:v>58820.022277832031</c:v>
                </c:pt>
                <c:pt idx="11248">
                  <c:v>58818.573974609375</c:v>
                </c:pt>
                <c:pt idx="11249">
                  <c:v>69477.590896606445</c:v>
                </c:pt>
                <c:pt idx="11250">
                  <c:v>69477.590896606445</c:v>
                </c:pt>
                <c:pt idx="11251">
                  <c:v>69476.985427856445</c:v>
                </c:pt>
                <c:pt idx="11252">
                  <c:v>66026.058319091782</c:v>
                </c:pt>
                <c:pt idx="11253">
                  <c:v>66100.881317138672</c:v>
                </c:pt>
                <c:pt idx="11254">
                  <c:v>66161.631317138672</c:v>
                </c:pt>
                <c:pt idx="11255">
                  <c:v>66833.504241943345</c:v>
                </c:pt>
                <c:pt idx="11256">
                  <c:v>66910.201263427734</c:v>
                </c:pt>
                <c:pt idx="11257">
                  <c:v>66985.044387817368</c:v>
                </c:pt>
                <c:pt idx="11258">
                  <c:v>68123.363357543945</c:v>
                </c:pt>
                <c:pt idx="11259">
                  <c:v>68123.363357543945</c:v>
                </c:pt>
                <c:pt idx="11260">
                  <c:v>68121.440383911118</c:v>
                </c:pt>
                <c:pt idx="11261">
                  <c:v>68123.363357543945</c:v>
                </c:pt>
                <c:pt idx="11262">
                  <c:v>68115.671096801758</c:v>
                </c:pt>
                <c:pt idx="11263">
                  <c:v>57344.446105957031</c:v>
                </c:pt>
                <c:pt idx="11264">
                  <c:v>57344.446105957031</c:v>
                </c:pt>
                <c:pt idx="11265">
                  <c:v>56367.374496459961</c:v>
                </c:pt>
                <c:pt idx="11266">
                  <c:v>56367.374496459961</c:v>
                </c:pt>
                <c:pt idx="11267">
                  <c:v>57698.136581420898</c:v>
                </c:pt>
                <c:pt idx="11268">
                  <c:v>57698.136581420898</c:v>
                </c:pt>
                <c:pt idx="11269">
                  <c:v>57698.136581420898</c:v>
                </c:pt>
                <c:pt idx="11270">
                  <c:v>57981.136581420898</c:v>
                </c:pt>
                <c:pt idx="11271">
                  <c:v>57985.136703491211</c:v>
                </c:pt>
                <c:pt idx="11272">
                  <c:v>57994.136703491211</c:v>
                </c:pt>
                <c:pt idx="11273">
                  <c:v>57427.136642456055</c:v>
                </c:pt>
                <c:pt idx="11274">
                  <c:v>57555.537094116211</c:v>
                </c:pt>
                <c:pt idx="11275">
                  <c:v>57774.537155151367</c:v>
                </c:pt>
                <c:pt idx="11276">
                  <c:v>62296.386276245117</c:v>
                </c:pt>
                <c:pt idx="11277">
                  <c:v>63463.845138549805</c:v>
                </c:pt>
                <c:pt idx="11278">
                  <c:v>66541.018844604492</c:v>
                </c:pt>
                <c:pt idx="11279">
                  <c:v>66211.09587097168</c:v>
                </c:pt>
                <c:pt idx="11280">
                  <c:v>68673.936798095703</c:v>
                </c:pt>
                <c:pt idx="11281">
                  <c:v>68385.896759033203</c:v>
                </c:pt>
                <c:pt idx="11282">
                  <c:v>70114.472244262695</c:v>
                </c:pt>
                <c:pt idx="11283">
                  <c:v>69954.472732543945</c:v>
                </c:pt>
                <c:pt idx="11284">
                  <c:v>69886.473464965806</c:v>
                </c:pt>
                <c:pt idx="11285">
                  <c:v>70488.804763793945</c:v>
                </c:pt>
                <c:pt idx="11286">
                  <c:v>70191.404617309556</c:v>
                </c:pt>
                <c:pt idx="11287">
                  <c:v>69518.804031372056</c:v>
                </c:pt>
                <c:pt idx="11288">
                  <c:v>68766.127273559556</c:v>
                </c:pt>
                <c:pt idx="11289">
                  <c:v>68449.950027465806</c:v>
                </c:pt>
                <c:pt idx="11290">
                  <c:v>68743.649978637695</c:v>
                </c:pt>
                <c:pt idx="11291">
                  <c:v>68105.573318481445</c:v>
                </c:pt>
                <c:pt idx="11292">
                  <c:v>68352.088455200195</c:v>
                </c:pt>
                <c:pt idx="11293">
                  <c:v>68471.242752075195</c:v>
                </c:pt>
                <c:pt idx="11294">
                  <c:v>69706.545486450195</c:v>
                </c:pt>
                <c:pt idx="11295">
                  <c:v>70819.549880981445</c:v>
                </c:pt>
                <c:pt idx="11296">
                  <c:v>62831.138656616211</c:v>
                </c:pt>
                <c:pt idx="11297">
                  <c:v>69853.886596679688</c:v>
                </c:pt>
                <c:pt idx="11298">
                  <c:v>69030.692016601548</c:v>
                </c:pt>
                <c:pt idx="11299">
                  <c:v>68326.208816528306</c:v>
                </c:pt>
                <c:pt idx="11300">
                  <c:v>69766.597244262695</c:v>
                </c:pt>
                <c:pt idx="11301">
                  <c:v>69766.597244262695</c:v>
                </c:pt>
                <c:pt idx="11302">
                  <c:v>69766.597244262695</c:v>
                </c:pt>
                <c:pt idx="11303">
                  <c:v>69766.597244262695</c:v>
                </c:pt>
                <c:pt idx="11304">
                  <c:v>69766.597244262695</c:v>
                </c:pt>
                <c:pt idx="11305">
                  <c:v>69766.597244262695</c:v>
                </c:pt>
                <c:pt idx="11306">
                  <c:v>69673.183303833008</c:v>
                </c:pt>
                <c:pt idx="11307">
                  <c:v>69727.029495239258</c:v>
                </c:pt>
                <c:pt idx="11308">
                  <c:v>69723.183303833008</c:v>
                </c:pt>
                <c:pt idx="11309">
                  <c:v>60324.049301147461</c:v>
                </c:pt>
                <c:pt idx="11310">
                  <c:v>60324.049362182617</c:v>
                </c:pt>
                <c:pt idx="11311">
                  <c:v>60324.049362182617</c:v>
                </c:pt>
                <c:pt idx="11312">
                  <c:v>70549.050369262695</c:v>
                </c:pt>
                <c:pt idx="11313">
                  <c:v>68791.794509887695</c:v>
                </c:pt>
                <c:pt idx="11314">
                  <c:v>68791.794509887695</c:v>
                </c:pt>
                <c:pt idx="11315">
                  <c:v>68791.794509887695</c:v>
                </c:pt>
                <c:pt idx="11316">
                  <c:v>69207.290008544922</c:v>
                </c:pt>
                <c:pt idx="11317">
                  <c:v>69780.439910888672</c:v>
                </c:pt>
                <c:pt idx="11318">
                  <c:v>69847.197235107422</c:v>
                </c:pt>
                <c:pt idx="11319">
                  <c:v>69626.978622436509</c:v>
                </c:pt>
                <c:pt idx="11320">
                  <c:v>70276.029403686509</c:v>
                </c:pt>
                <c:pt idx="11321">
                  <c:v>70729.607772827148</c:v>
                </c:pt>
                <c:pt idx="11322">
                  <c:v>70238.560897827148</c:v>
                </c:pt>
                <c:pt idx="11323">
                  <c:v>58171.186019897461</c:v>
                </c:pt>
                <c:pt idx="11324">
                  <c:v>57273.722213745117</c:v>
                </c:pt>
                <c:pt idx="11325">
                  <c:v>57273.722213745117</c:v>
                </c:pt>
                <c:pt idx="11326">
                  <c:v>70108.379264831543</c:v>
                </c:pt>
                <c:pt idx="11327">
                  <c:v>69143.216873168945</c:v>
                </c:pt>
                <c:pt idx="11328">
                  <c:v>69085.524612426758</c:v>
                </c:pt>
                <c:pt idx="11329">
                  <c:v>70110.094314575195</c:v>
                </c:pt>
                <c:pt idx="11330">
                  <c:v>67628.36360168457</c:v>
                </c:pt>
                <c:pt idx="11331">
                  <c:v>66900.24348449707</c:v>
                </c:pt>
                <c:pt idx="11332">
                  <c:v>66900.24348449707</c:v>
                </c:pt>
                <c:pt idx="11333">
                  <c:v>66899.97541809082</c:v>
                </c:pt>
                <c:pt idx="11334">
                  <c:v>66899.97541809082</c:v>
                </c:pt>
                <c:pt idx="11335">
                  <c:v>59738.897079467773</c:v>
                </c:pt>
                <c:pt idx="11336">
                  <c:v>59738.897018432617</c:v>
                </c:pt>
                <c:pt idx="11337">
                  <c:v>64195.159713745117</c:v>
                </c:pt>
                <c:pt idx="11338">
                  <c:v>64195.159774780273</c:v>
                </c:pt>
                <c:pt idx="11339">
                  <c:v>64195.159652709961</c:v>
                </c:pt>
                <c:pt idx="11340">
                  <c:v>65834.81462097168</c:v>
                </c:pt>
                <c:pt idx="11341">
                  <c:v>65832.891464233398</c:v>
                </c:pt>
                <c:pt idx="11342">
                  <c:v>70467.523513793945</c:v>
                </c:pt>
                <c:pt idx="11343">
                  <c:v>70075.103103637695</c:v>
                </c:pt>
                <c:pt idx="11344">
                  <c:v>70088.052322387695</c:v>
                </c:pt>
                <c:pt idx="11345">
                  <c:v>70496.767547607422</c:v>
                </c:pt>
                <c:pt idx="11346">
                  <c:v>70562.917449951172</c:v>
                </c:pt>
                <c:pt idx="11347">
                  <c:v>70629.067352294922</c:v>
                </c:pt>
                <c:pt idx="11348">
                  <c:v>66728.53450012207</c:v>
                </c:pt>
                <c:pt idx="11349">
                  <c:v>70247.952011108398</c:v>
                </c:pt>
                <c:pt idx="11350">
                  <c:v>70262.529037475571</c:v>
                </c:pt>
                <c:pt idx="11351">
                  <c:v>71137.006698608398</c:v>
                </c:pt>
                <c:pt idx="11352">
                  <c:v>70794.560653686509</c:v>
                </c:pt>
                <c:pt idx="11353">
                  <c:v>60001.091415405273</c:v>
                </c:pt>
                <c:pt idx="11354">
                  <c:v>66732.427238464355</c:v>
                </c:pt>
                <c:pt idx="11355">
                  <c:v>66732.427238464355</c:v>
                </c:pt>
                <c:pt idx="11356">
                  <c:v>66726.65795135498</c:v>
                </c:pt>
                <c:pt idx="11357">
                  <c:v>64382.613204956055</c:v>
                </c:pt>
                <c:pt idx="11358">
                  <c:v>64384.53630065918</c:v>
                </c:pt>
                <c:pt idx="11359">
                  <c:v>65294.461288452148</c:v>
                </c:pt>
                <c:pt idx="11360">
                  <c:v>65294.461227416992</c:v>
                </c:pt>
                <c:pt idx="11361">
                  <c:v>65296.384384155273</c:v>
                </c:pt>
                <c:pt idx="11362">
                  <c:v>65298.307479858398</c:v>
                </c:pt>
                <c:pt idx="11363">
                  <c:v>65300.230575561523</c:v>
                </c:pt>
                <c:pt idx="11364">
                  <c:v>66561.112350463867</c:v>
                </c:pt>
                <c:pt idx="11365">
                  <c:v>66568.053329467773</c:v>
                </c:pt>
                <c:pt idx="11366">
                  <c:v>66117.130172729492</c:v>
                </c:pt>
                <c:pt idx="11367">
                  <c:v>66119.053207397461</c:v>
                </c:pt>
                <c:pt idx="11368">
                  <c:v>66117.130172729492</c:v>
                </c:pt>
                <c:pt idx="11369">
                  <c:v>66124.976303100586</c:v>
                </c:pt>
                <c:pt idx="11370">
                  <c:v>65312.052352905273</c:v>
                </c:pt>
                <c:pt idx="11371">
                  <c:v>65295.359970092773</c:v>
                </c:pt>
                <c:pt idx="11372">
                  <c:v>70118.157791137695</c:v>
                </c:pt>
                <c:pt idx="11373">
                  <c:v>68856.343704223618</c:v>
                </c:pt>
                <c:pt idx="11374">
                  <c:v>71061.940017700195</c:v>
                </c:pt>
                <c:pt idx="11375">
                  <c:v>71061.940017700195</c:v>
                </c:pt>
                <c:pt idx="11376">
                  <c:v>71061.939895629868</c:v>
                </c:pt>
                <c:pt idx="11377">
                  <c:v>71061.940017700195</c:v>
                </c:pt>
                <c:pt idx="11378">
                  <c:v>71061.940017700195</c:v>
                </c:pt>
                <c:pt idx="11379">
                  <c:v>71539.166580200195</c:v>
                </c:pt>
                <c:pt idx="11380">
                  <c:v>65772.875076293945</c:v>
                </c:pt>
                <c:pt idx="11381">
                  <c:v>56104.105026245117</c:v>
                </c:pt>
                <c:pt idx="11382">
                  <c:v>56104.105026245117</c:v>
                </c:pt>
                <c:pt idx="11383">
                  <c:v>60480.068878173828</c:v>
                </c:pt>
                <c:pt idx="11384">
                  <c:v>60480.275848388672</c:v>
                </c:pt>
                <c:pt idx="11385">
                  <c:v>60480.290634155273</c:v>
                </c:pt>
                <c:pt idx="11386">
                  <c:v>60480.290573120117</c:v>
                </c:pt>
                <c:pt idx="11387">
                  <c:v>69776.859207153306</c:v>
                </c:pt>
                <c:pt idx="11388">
                  <c:v>66089.356521606445</c:v>
                </c:pt>
                <c:pt idx="11389">
                  <c:v>65553.425857543945</c:v>
                </c:pt>
                <c:pt idx="11390">
                  <c:v>65553.425857543945</c:v>
                </c:pt>
                <c:pt idx="11391">
                  <c:v>65553.425918579102</c:v>
                </c:pt>
                <c:pt idx="11392">
                  <c:v>65318.793045043938</c:v>
                </c:pt>
                <c:pt idx="11393">
                  <c:v>65316.961990356438</c:v>
                </c:pt>
                <c:pt idx="11394">
                  <c:v>59379.642013549805</c:v>
                </c:pt>
                <c:pt idx="11395">
                  <c:v>59375.796005249023</c:v>
                </c:pt>
                <c:pt idx="11396">
                  <c:v>59138.043441772461</c:v>
                </c:pt>
                <c:pt idx="11397">
                  <c:v>59611.443954467773</c:v>
                </c:pt>
                <c:pt idx="11398">
                  <c:v>63254.59875869751</c:v>
                </c:pt>
                <c:pt idx="11399">
                  <c:v>65560.059432983398</c:v>
                </c:pt>
                <c:pt idx="11400">
                  <c:v>65556.213119506836</c:v>
                </c:pt>
                <c:pt idx="11401">
                  <c:v>69548.204971313477</c:v>
                </c:pt>
                <c:pt idx="11402">
                  <c:v>68882.87272644043</c:v>
                </c:pt>
                <c:pt idx="11403">
                  <c:v>68828.805862426758</c:v>
                </c:pt>
                <c:pt idx="11404">
                  <c:v>68828.805862426758</c:v>
                </c:pt>
                <c:pt idx="11405">
                  <c:v>68892.472732543945</c:v>
                </c:pt>
                <c:pt idx="11406">
                  <c:v>68889.272735595703</c:v>
                </c:pt>
                <c:pt idx="11407">
                  <c:v>68889.272735595703</c:v>
                </c:pt>
                <c:pt idx="11408">
                  <c:v>68053.124588012695</c:v>
                </c:pt>
                <c:pt idx="11409">
                  <c:v>67979.946365356445</c:v>
                </c:pt>
                <c:pt idx="11410">
                  <c:v>67979.731521606445</c:v>
                </c:pt>
                <c:pt idx="11411">
                  <c:v>65434.38557434082</c:v>
                </c:pt>
                <c:pt idx="11412">
                  <c:v>70321.174392700195</c:v>
                </c:pt>
                <c:pt idx="11413">
                  <c:v>68613.371658325195</c:v>
                </c:pt>
                <c:pt idx="11414">
                  <c:v>58698.429244995117</c:v>
                </c:pt>
                <c:pt idx="11415">
                  <c:v>58698.429244995117</c:v>
                </c:pt>
                <c:pt idx="11416">
                  <c:v>68477.57462310791</c:v>
                </c:pt>
                <c:pt idx="11417">
                  <c:v>69153.794387817368</c:v>
                </c:pt>
                <c:pt idx="11418">
                  <c:v>69372.146194458008</c:v>
                </c:pt>
                <c:pt idx="11419">
                  <c:v>69603.992263793945</c:v>
                </c:pt>
                <c:pt idx="11420">
                  <c:v>70773.481155395508</c:v>
                </c:pt>
                <c:pt idx="11421">
                  <c:v>70777.327224731445</c:v>
                </c:pt>
                <c:pt idx="11422">
                  <c:v>68400.878494262695</c:v>
                </c:pt>
                <c:pt idx="11423">
                  <c:v>66726.535598754868</c:v>
                </c:pt>
                <c:pt idx="11424">
                  <c:v>65351.734573364251</c:v>
                </c:pt>
                <c:pt idx="11425">
                  <c:v>65916.781448364258</c:v>
                </c:pt>
                <c:pt idx="11426">
                  <c:v>66334.106948852525</c:v>
                </c:pt>
                <c:pt idx="11427">
                  <c:v>65369.129409790025</c:v>
                </c:pt>
                <c:pt idx="11428">
                  <c:v>65618.214370727539</c:v>
                </c:pt>
                <c:pt idx="11429">
                  <c:v>62777.838241577148</c:v>
                </c:pt>
                <c:pt idx="11430">
                  <c:v>64142.216537475586</c:v>
                </c:pt>
                <c:pt idx="11431">
                  <c:v>63191.291488647461</c:v>
                </c:pt>
                <c:pt idx="11432">
                  <c:v>72232.625564575195</c:v>
                </c:pt>
                <c:pt idx="11433">
                  <c:v>69029.052322387695</c:v>
                </c:pt>
                <c:pt idx="11434">
                  <c:v>69029.052322387695</c:v>
                </c:pt>
                <c:pt idx="11435">
                  <c:v>69029.052322387695</c:v>
                </c:pt>
                <c:pt idx="11436">
                  <c:v>68811.785430908203</c:v>
                </c:pt>
                <c:pt idx="11437">
                  <c:v>69301.604766845703</c:v>
                </c:pt>
                <c:pt idx="11438">
                  <c:v>69367.754669189453</c:v>
                </c:pt>
                <c:pt idx="11439">
                  <c:v>70182.414749145508</c:v>
                </c:pt>
                <c:pt idx="11440">
                  <c:v>72335.494979858398</c:v>
                </c:pt>
                <c:pt idx="11441">
                  <c:v>72288.270614624009</c:v>
                </c:pt>
                <c:pt idx="11442">
                  <c:v>72715.649276733398</c:v>
                </c:pt>
                <c:pt idx="11443">
                  <c:v>72113.602401733398</c:v>
                </c:pt>
                <c:pt idx="11444">
                  <c:v>59007.875534057617</c:v>
                </c:pt>
                <c:pt idx="11445">
                  <c:v>59007.875473022461</c:v>
                </c:pt>
                <c:pt idx="11446">
                  <c:v>68996.522941589355</c:v>
                </c:pt>
                <c:pt idx="11447">
                  <c:v>69731.695693969727</c:v>
                </c:pt>
                <c:pt idx="11448">
                  <c:v>69482.824600219727</c:v>
                </c:pt>
                <c:pt idx="11449">
                  <c:v>68647.597061157227</c:v>
                </c:pt>
                <c:pt idx="11450">
                  <c:v>67064.361709594727</c:v>
                </c:pt>
                <c:pt idx="11451">
                  <c:v>66855.359649658203</c:v>
                </c:pt>
                <c:pt idx="11452">
                  <c:v>67601.527130126953</c:v>
                </c:pt>
                <c:pt idx="11453">
                  <c:v>67169.675079345703</c:v>
                </c:pt>
                <c:pt idx="11454">
                  <c:v>67235.824981689453</c:v>
                </c:pt>
                <c:pt idx="11455">
                  <c:v>71110.880844116211</c:v>
                </c:pt>
                <c:pt idx="11456">
                  <c:v>71590.958358764648</c:v>
                </c:pt>
                <c:pt idx="11457">
                  <c:v>72280.537460327148</c:v>
                </c:pt>
                <c:pt idx="11458">
                  <c:v>57191.785751342773</c:v>
                </c:pt>
                <c:pt idx="11459">
                  <c:v>65189.203605651855</c:v>
                </c:pt>
                <c:pt idx="11460">
                  <c:v>65140.203605651855</c:v>
                </c:pt>
                <c:pt idx="11461">
                  <c:v>65134.434318542473</c:v>
                </c:pt>
                <c:pt idx="11462">
                  <c:v>69348.087722778306</c:v>
                </c:pt>
                <c:pt idx="11463">
                  <c:v>69505.010818481445</c:v>
                </c:pt>
                <c:pt idx="11464">
                  <c:v>68854.410598754883</c:v>
                </c:pt>
                <c:pt idx="11465">
                  <c:v>68823.21125793457</c:v>
                </c:pt>
                <c:pt idx="11466">
                  <c:v>68218.80989074707</c:v>
                </c:pt>
                <c:pt idx="11467">
                  <c:v>68267.80989074707</c:v>
                </c:pt>
                <c:pt idx="11468">
                  <c:v>67720.432205200195</c:v>
                </c:pt>
                <c:pt idx="11469">
                  <c:v>68376.436111450195</c:v>
                </c:pt>
                <c:pt idx="11470">
                  <c:v>68514.282302856445</c:v>
                </c:pt>
                <c:pt idx="11471">
                  <c:v>67946.278396606445</c:v>
                </c:pt>
                <c:pt idx="11472">
                  <c:v>67677.10188293457</c:v>
                </c:pt>
                <c:pt idx="11473">
                  <c:v>66932.30110168457</c:v>
                </c:pt>
                <c:pt idx="11474">
                  <c:v>66892.501052856445</c:v>
                </c:pt>
                <c:pt idx="11475">
                  <c:v>67449.825881958008</c:v>
                </c:pt>
                <c:pt idx="11476">
                  <c:v>68404.426956176758</c:v>
                </c:pt>
                <c:pt idx="11477">
                  <c:v>69256.990264892564</c:v>
                </c:pt>
                <c:pt idx="11478">
                  <c:v>67498.161697387695</c:v>
                </c:pt>
                <c:pt idx="11479">
                  <c:v>67106.360916137695</c:v>
                </c:pt>
                <c:pt idx="11480">
                  <c:v>67548.782913208008</c:v>
                </c:pt>
                <c:pt idx="11481">
                  <c:v>67548.782913208008</c:v>
                </c:pt>
                <c:pt idx="11482">
                  <c:v>67540.69116210936</c:v>
                </c:pt>
                <c:pt idx="11483">
                  <c:v>68374.796752929688</c:v>
                </c:pt>
                <c:pt idx="11484">
                  <c:v>68372.873657226548</c:v>
                </c:pt>
                <c:pt idx="11485">
                  <c:v>69946.389724731445</c:v>
                </c:pt>
                <c:pt idx="11486">
                  <c:v>69945.662673950195</c:v>
                </c:pt>
                <c:pt idx="11487">
                  <c:v>69945.662673950195</c:v>
                </c:pt>
                <c:pt idx="11488">
                  <c:v>70196.264236450195</c:v>
                </c:pt>
                <c:pt idx="11489">
                  <c:v>70196.264236450195</c:v>
                </c:pt>
                <c:pt idx="11490">
                  <c:v>70250.110549926758</c:v>
                </c:pt>
                <c:pt idx="11491">
                  <c:v>70246.264358520508</c:v>
                </c:pt>
                <c:pt idx="11492">
                  <c:v>67752.695266723633</c:v>
                </c:pt>
                <c:pt idx="11493">
                  <c:v>59207.348983764648</c:v>
                </c:pt>
                <c:pt idx="11494">
                  <c:v>59216.348922729492</c:v>
                </c:pt>
                <c:pt idx="11495">
                  <c:v>59206.811874389648</c:v>
                </c:pt>
                <c:pt idx="11496">
                  <c:v>61725.922470092773</c:v>
                </c:pt>
                <c:pt idx="11497">
                  <c:v>66100.128463745117</c:v>
                </c:pt>
                <c:pt idx="11498">
                  <c:v>66100.128463745117</c:v>
                </c:pt>
                <c:pt idx="11499">
                  <c:v>65729.128402709961</c:v>
                </c:pt>
                <c:pt idx="11500">
                  <c:v>65076.116683959961</c:v>
                </c:pt>
                <c:pt idx="11501">
                  <c:v>65076.116683959961</c:v>
                </c:pt>
                <c:pt idx="11502">
                  <c:v>64520.966293334961</c:v>
                </c:pt>
                <c:pt idx="11503">
                  <c:v>64520.966293334961</c:v>
                </c:pt>
                <c:pt idx="11504">
                  <c:v>64864.691757202148</c:v>
                </c:pt>
                <c:pt idx="11505">
                  <c:v>65525.458969116211</c:v>
                </c:pt>
                <c:pt idx="11506">
                  <c:v>65253.490585327148</c:v>
                </c:pt>
                <c:pt idx="11507">
                  <c:v>69401.091140747056</c:v>
                </c:pt>
                <c:pt idx="11508">
                  <c:v>69399.168045043945</c:v>
                </c:pt>
                <c:pt idx="11509">
                  <c:v>67665.263275146484</c:v>
                </c:pt>
                <c:pt idx="11510">
                  <c:v>68522.187408447266</c:v>
                </c:pt>
                <c:pt idx="11511">
                  <c:v>67712.186676025376</c:v>
                </c:pt>
                <c:pt idx="11512">
                  <c:v>67666.186737060532</c:v>
                </c:pt>
                <c:pt idx="11513">
                  <c:v>66106.308792114258</c:v>
                </c:pt>
                <c:pt idx="11514">
                  <c:v>68065.622024536118</c:v>
                </c:pt>
                <c:pt idx="11515">
                  <c:v>68216.945022583008</c:v>
                </c:pt>
                <c:pt idx="11516">
                  <c:v>68216.944900512695</c:v>
                </c:pt>
                <c:pt idx="11517">
                  <c:v>67163.567459106445</c:v>
                </c:pt>
                <c:pt idx="11518">
                  <c:v>66974.490188598633</c:v>
                </c:pt>
                <c:pt idx="11519">
                  <c:v>67258.917205810532</c:v>
                </c:pt>
                <c:pt idx="11520">
                  <c:v>68441.763641357422</c:v>
                </c:pt>
                <c:pt idx="11521">
                  <c:v>68796.741668701172</c:v>
                </c:pt>
                <c:pt idx="11522">
                  <c:v>70522.935134887695</c:v>
                </c:pt>
                <c:pt idx="11523">
                  <c:v>59212.910568237305</c:v>
                </c:pt>
                <c:pt idx="11524">
                  <c:v>59214.151779174805</c:v>
                </c:pt>
                <c:pt idx="11525">
                  <c:v>59214.151779174805</c:v>
                </c:pt>
                <c:pt idx="11526">
                  <c:v>60034.152694702148</c:v>
                </c:pt>
                <c:pt idx="11527">
                  <c:v>60034.152694702148</c:v>
                </c:pt>
                <c:pt idx="11528">
                  <c:v>60034.152694702148</c:v>
                </c:pt>
                <c:pt idx="11529">
                  <c:v>60034.152755737305</c:v>
                </c:pt>
                <c:pt idx="11530">
                  <c:v>60695.624984741211</c:v>
                </c:pt>
                <c:pt idx="11531">
                  <c:v>64497.450729370117</c:v>
                </c:pt>
                <c:pt idx="11532">
                  <c:v>64497.450668334961</c:v>
                </c:pt>
                <c:pt idx="11533">
                  <c:v>64497.450668334961</c:v>
                </c:pt>
                <c:pt idx="11534">
                  <c:v>64374.450790405273</c:v>
                </c:pt>
                <c:pt idx="11535">
                  <c:v>64374.450790405273</c:v>
                </c:pt>
                <c:pt idx="11536">
                  <c:v>67337.792472839355</c:v>
                </c:pt>
                <c:pt idx="11537">
                  <c:v>71148.865188598618</c:v>
                </c:pt>
                <c:pt idx="11538">
                  <c:v>70763.279861450195</c:v>
                </c:pt>
                <c:pt idx="11539">
                  <c:v>69864.398223876953</c:v>
                </c:pt>
                <c:pt idx="11540">
                  <c:v>69864.398223876953</c:v>
                </c:pt>
                <c:pt idx="11541">
                  <c:v>69532.429641723633</c:v>
                </c:pt>
                <c:pt idx="11542">
                  <c:v>70256.348052978516</c:v>
                </c:pt>
                <c:pt idx="11543">
                  <c:v>57987.834518432617</c:v>
                </c:pt>
                <c:pt idx="11544">
                  <c:v>57776.025863647461</c:v>
                </c:pt>
                <c:pt idx="11545">
                  <c:v>57712.35905456543</c:v>
                </c:pt>
                <c:pt idx="11546">
                  <c:v>57712.35905456543</c:v>
                </c:pt>
                <c:pt idx="11547">
                  <c:v>57712.72233581543</c:v>
                </c:pt>
                <c:pt idx="11548">
                  <c:v>57712.72233581543</c:v>
                </c:pt>
                <c:pt idx="11549">
                  <c:v>57533.65251159668</c:v>
                </c:pt>
                <c:pt idx="11550">
                  <c:v>69078.504501342773</c:v>
                </c:pt>
                <c:pt idx="11551">
                  <c:v>69078.504379272461</c:v>
                </c:pt>
                <c:pt idx="11552">
                  <c:v>69089.266189575195</c:v>
                </c:pt>
                <c:pt idx="11553">
                  <c:v>69091.189163208008</c:v>
                </c:pt>
                <c:pt idx="11554">
                  <c:v>69093.112380981445</c:v>
                </c:pt>
                <c:pt idx="11555">
                  <c:v>69950.036453247056</c:v>
                </c:pt>
                <c:pt idx="11556">
                  <c:v>70324.882400512695</c:v>
                </c:pt>
                <c:pt idx="11557">
                  <c:v>69498.228591918945</c:v>
                </c:pt>
                <c:pt idx="11558">
                  <c:v>69460.074783325195</c:v>
                </c:pt>
                <c:pt idx="11559">
                  <c:v>69853.798538208008</c:v>
                </c:pt>
                <c:pt idx="11560">
                  <c:v>69221.940139770508</c:v>
                </c:pt>
                <c:pt idx="11561">
                  <c:v>68934.736236572266</c:v>
                </c:pt>
                <c:pt idx="11562">
                  <c:v>68659.030944824219</c:v>
                </c:pt>
                <c:pt idx="11563">
                  <c:v>68690.160339355469</c:v>
                </c:pt>
                <c:pt idx="11564">
                  <c:v>68714.873291015625</c:v>
                </c:pt>
                <c:pt idx="11565">
                  <c:v>68091.862014770508</c:v>
                </c:pt>
                <c:pt idx="11566">
                  <c:v>69194.828018188477</c:v>
                </c:pt>
                <c:pt idx="11567">
                  <c:v>68957.836929321289</c:v>
                </c:pt>
                <c:pt idx="11568">
                  <c:v>69006.666397094727</c:v>
                </c:pt>
                <c:pt idx="11569">
                  <c:v>69945.276199340806</c:v>
                </c:pt>
                <c:pt idx="11570">
                  <c:v>69821.554519653306</c:v>
                </c:pt>
                <c:pt idx="11571">
                  <c:v>68981.629470825195</c:v>
                </c:pt>
                <c:pt idx="11572">
                  <c:v>70035.520034790025</c:v>
                </c:pt>
                <c:pt idx="11573">
                  <c:v>69641.796279907227</c:v>
                </c:pt>
                <c:pt idx="11574">
                  <c:v>59761.843307495117</c:v>
                </c:pt>
                <c:pt idx="11575">
                  <c:v>59761.843246459961</c:v>
                </c:pt>
                <c:pt idx="11576">
                  <c:v>59761.843307495117</c:v>
                </c:pt>
                <c:pt idx="11577">
                  <c:v>59582.773483276367</c:v>
                </c:pt>
                <c:pt idx="11578">
                  <c:v>59516.083602905273</c:v>
                </c:pt>
                <c:pt idx="11579">
                  <c:v>61754.719223022461</c:v>
                </c:pt>
                <c:pt idx="11580">
                  <c:v>61688.029342651367</c:v>
                </c:pt>
                <c:pt idx="11581">
                  <c:v>67442.276901245117</c:v>
                </c:pt>
                <c:pt idx="11582">
                  <c:v>68743.269241333008</c:v>
                </c:pt>
                <c:pt idx="11583">
                  <c:v>70206.770828247056</c:v>
                </c:pt>
                <c:pt idx="11584">
                  <c:v>70210.770828247056</c:v>
                </c:pt>
                <c:pt idx="11585">
                  <c:v>70743.770584106445</c:v>
                </c:pt>
                <c:pt idx="11586">
                  <c:v>71099.347732543945</c:v>
                </c:pt>
                <c:pt idx="11587">
                  <c:v>71601.903152465806</c:v>
                </c:pt>
                <c:pt idx="11588">
                  <c:v>70622.405105590806</c:v>
                </c:pt>
                <c:pt idx="11589">
                  <c:v>70618.559036254868</c:v>
                </c:pt>
                <c:pt idx="11590">
                  <c:v>70651.442504882798</c:v>
                </c:pt>
                <c:pt idx="11591">
                  <c:v>70649.51953125</c:v>
                </c:pt>
                <c:pt idx="11592">
                  <c:v>70651.442504882798</c:v>
                </c:pt>
                <c:pt idx="11593">
                  <c:v>70047.36572265625</c:v>
                </c:pt>
                <c:pt idx="11594">
                  <c:v>70795.847244262695</c:v>
                </c:pt>
                <c:pt idx="11595">
                  <c:v>70701.770095825195</c:v>
                </c:pt>
                <c:pt idx="11596">
                  <c:v>64630.220779418938</c:v>
                </c:pt>
                <c:pt idx="11597">
                  <c:v>70302.152801513672</c:v>
                </c:pt>
                <c:pt idx="11598">
                  <c:v>70385.068695068345</c:v>
                </c:pt>
                <c:pt idx="11599">
                  <c:v>69254.889739990234</c:v>
                </c:pt>
                <c:pt idx="11600">
                  <c:v>68638.051834106445</c:v>
                </c:pt>
                <c:pt idx="11601">
                  <c:v>67779.049880981445</c:v>
                </c:pt>
                <c:pt idx="11602">
                  <c:v>67658.126907348618</c:v>
                </c:pt>
                <c:pt idx="11603">
                  <c:v>67298.050491333008</c:v>
                </c:pt>
                <c:pt idx="11604">
                  <c:v>68441.159683227539</c:v>
                </c:pt>
                <c:pt idx="11605">
                  <c:v>57489.803466796875</c:v>
                </c:pt>
                <c:pt idx="11606">
                  <c:v>64272.251022338867</c:v>
                </c:pt>
                <c:pt idx="11607">
                  <c:v>64272.251022338867</c:v>
                </c:pt>
                <c:pt idx="11608">
                  <c:v>64677.545028686523</c:v>
                </c:pt>
                <c:pt idx="11609">
                  <c:v>63703.562057495117</c:v>
                </c:pt>
                <c:pt idx="11610">
                  <c:v>68502.155349731445</c:v>
                </c:pt>
                <c:pt idx="11611">
                  <c:v>68502.155410766602</c:v>
                </c:pt>
                <c:pt idx="11612">
                  <c:v>69406.576736450195</c:v>
                </c:pt>
                <c:pt idx="11613">
                  <c:v>69406.576736450195</c:v>
                </c:pt>
                <c:pt idx="11614">
                  <c:v>69406.988845825195</c:v>
                </c:pt>
                <c:pt idx="11615">
                  <c:v>59098.845993041992</c:v>
                </c:pt>
                <c:pt idx="11616">
                  <c:v>58098.846054077148</c:v>
                </c:pt>
                <c:pt idx="11617">
                  <c:v>58098.846054077148</c:v>
                </c:pt>
                <c:pt idx="11618">
                  <c:v>59098.967147827148</c:v>
                </c:pt>
                <c:pt idx="11619">
                  <c:v>59098.967147827148</c:v>
                </c:pt>
                <c:pt idx="11620">
                  <c:v>59098.967086791992</c:v>
                </c:pt>
                <c:pt idx="11621">
                  <c:v>59360.235641479492</c:v>
                </c:pt>
                <c:pt idx="11622">
                  <c:v>61406.137802124023</c:v>
                </c:pt>
                <c:pt idx="11623">
                  <c:v>66692.905746459961</c:v>
                </c:pt>
                <c:pt idx="11624">
                  <c:v>66693.978073120117</c:v>
                </c:pt>
                <c:pt idx="11625">
                  <c:v>66693.978073120117</c:v>
                </c:pt>
                <c:pt idx="11626">
                  <c:v>66087.978073120117</c:v>
                </c:pt>
                <c:pt idx="11627">
                  <c:v>66244.138076782227</c:v>
                </c:pt>
                <c:pt idx="11628">
                  <c:v>65732.612625122056</c:v>
                </c:pt>
                <c:pt idx="11629">
                  <c:v>70607.382400512695</c:v>
                </c:pt>
                <c:pt idx="11630">
                  <c:v>70511.905593872056</c:v>
                </c:pt>
                <c:pt idx="11631">
                  <c:v>70472.286697387695</c:v>
                </c:pt>
                <c:pt idx="11632">
                  <c:v>70471.665603637695</c:v>
                </c:pt>
                <c:pt idx="11633">
                  <c:v>69355.710769653306</c:v>
                </c:pt>
                <c:pt idx="11634">
                  <c:v>68910.851882934556</c:v>
                </c:pt>
                <c:pt idx="11635">
                  <c:v>69304.575515747056</c:v>
                </c:pt>
                <c:pt idx="11636">
                  <c:v>68152.896072387695</c:v>
                </c:pt>
                <c:pt idx="11637">
                  <c:v>68152.896072387695</c:v>
                </c:pt>
                <c:pt idx="11638">
                  <c:v>67273.172683715806</c:v>
                </c:pt>
                <c:pt idx="11639">
                  <c:v>68078.509048461914</c:v>
                </c:pt>
                <c:pt idx="11640">
                  <c:v>67371.036392211914</c:v>
                </c:pt>
                <c:pt idx="11641">
                  <c:v>67171.760269165025</c:v>
                </c:pt>
                <c:pt idx="11642">
                  <c:v>67166.966567993164</c:v>
                </c:pt>
                <c:pt idx="11643">
                  <c:v>65688.587432861314</c:v>
                </c:pt>
                <c:pt idx="11644">
                  <c:v>65760.260528564453</c:v>
                </c:pt>
                <c:pt idx="11645">
                  <c:v>65824.710479736314</c:v>
                </c:pt>
                <c:pt idx="11646">
                  <c:v>70962.418533325195</c:v>
                </c:pt>
                <c:pt idx="11647">
                  <c:v>70962.418533325195</c:v>
                </c:pt>
                <c:pt idx="11648">
                  <c:v>71809.342483520508</c:v>
                </c:pt>
                <c:pt idx="11649">
                  <c:v>72537.919998168945</c:v>
                </c:pt>
                <c:pt idx="11650">
                  <c:v>72251.843093872056</c:v>
                </c:pt>
                <c:pt idx="11651">
                  <c:v>72249.919998168945</c:v>
                </c:pt>
                <c:pt idx="11652">
                  <c:v>71984.919998168945</c:v>
                </c:pt>
                <c:pt idx="11653">
                  <c:v>71491.188552856445</c:v>
                </c:pt>
                <c:pt idx="11654">
                  <c:v>70638.687454223618</c:v>
                </c:pt>
                <c:pt idx="11655">
                  <c:v>66693.964187622056</c:v>
                </c:pt>
                <c:pt idx="11656">
                  <c:v>58181.389205932617</c:v>
                </c:pt>
                <c:pt idx="11657">
                  <c:v>58181.389205932617</c:v>
                </c:pt>
                <c:pt idx="11658">
                  <c:v>66426.708839416489</c:v>
                </c:pt>
                <c:pt idx="11659">
                  <c:v>65494.759597778306</c:v>
                </c:pt>
                <c:pt idx="11660">
                  <c:v>65648.131362915039</c:v>
                </c:pt>
                <c:pt idx="11661">
                  <c:v>65598.131362915039</c:v>
                </c:pt>
                <c:pt idx="11662">
                  <c:v>65594.843154907227</c:v>
                </c:pt>
                <c:pt idx="11663">
                  <c:v>65594.843154907227</c:v>
                </c:pt>
                <c:pt idx="11664">
                  <c:v>64471.843276977532</c:v>
                </c:pt>
                <c:pt idx="11665">
                  <c:v>64475.843460083001</c:v>
                </c:pt>
                <c:pt idx="11666">
                  <c:v>64479.42066955565</c:v>
                </c:pt>
                <c:pt idx="11667">
                  <c:v>64470.433425903313</c:v>
                </c:pt>
                <c:pt idx="11668">
                  <c:v>64275.433242797844</c:v>
                </c:pt>
                <c:pt idx="11669">
                  <c:v>64905.559097290032</c:v>
                </c:pt>
                <c:pt idx="11670">
                  <c:v>64905.559158325188</c:v>
                </c:pt>
                <c:pt idx="11671">
                  <c:v>65163.559219360344</c:v>
                </c:pt>
                <c:pt idx="11672">
                  <c:v>64709.254470825188</c:v>
                </c:pt>
                <c:pt idx="11673">
                  <c:v>71032.009841918945</c:v>
                </c:pt>
                <c:pt idx="11674">
                  <c:v>71283.090362548814</c:v>
                </c:pt>
                <c:pt idx="11675">
                  <c:v>70462.986175537095</c:v>
                </c:pt>
                <c:pt idx="11676">
                  <c:v>70734.087738037095</c:v>
                </c:pt>
                <c:pt idx="11677">
                  <c:v>70734.087677001953</c:v>
                </c:pt>
                <c:pt idx="11678">
                  <c:v>68827.137527465806</c:v>
                </c:pt>
                <c:pt idx="11679">
                  <c:v>68830.983718872056</c:v>
                </c:pt>
                <c:pt idx="11680">
                  <c:v>68459.447586059556</c:v>
                </c:pt>
                <c:pt idx="11681">
                  <c:v>69283.398025512695</c:v>
                </c:pt>
                <c:pt idx="11682">
                  <c:v>69220.566848754868</c:v>
                </c:pt>
                <c:pt idx="11683">
                  <c:v>69823.790725708008</c:v>
                </c:pt>
                <c:pt idx="11684">
                  <c:v>70123.939407348618</c:v>
                </c:pt>
                <c:pt idx="11685">
                  <c:v>69428.765838623032</c:v>
                </c:pt>
                <c:pt idx="11686">
                  <c:v>69432.612030029282</c:v>
                </c:pt>
                <c:pt idx="11687">
                  <c:v>69430.688934326172</c:v>
                </c:pt>
                <c:pt idx="11688">
                  <c:v>70107.348114013672</c:v>
                </c:pt>
                <c:pt idx="11689">
                  <c:v>68990.547439575195</c:v>
                </c:pt>
                <c:pt idx="11690">
                  <c:v>69909.851150512695</c:v>
                </c:pt>
                <c:pt idx="11691">
                  <c:v>69843.701248168945</c:v>
                </c:pt>
                <c:pt idx="11692">
                  <c:v>58724.806991577148</c:v>
                </c:pt>
                <c:pt idx="11693">
                  <c:v>58724.806991577148</c:v>
                </c:pt>
                <c:pt idx="11694">
                  <c:v>65028.928207397461</c:v>
                </c:pt>
                <c:pt idx="11695">
                  <c:v>65028.928268432617</c:v>
                </c:pt>
                <c:pt idx="11696">
                  <c:v>65028.928268432617</c:v>
                </c:pt>
                <c:pt idx="11697">
                  <c:v>65030.376449584961</c:v>
                </c:pt>
                <c:pt idx="11698">
                  <c:v>66022.919418334961</c:v>
                </c:pt>
                <c:pt idx="11699">
                  <c:v>66022.919479370117</c:v>
                </c:pt>
                <c:pt idx="11700">
                  <c:v>66022.919418334961</c:v>
                </c:pt>
                <c:pt idx="11701">
                  <c:v>66707.821884155273</c:v>
                </c:pt>
                <c:pt idx="11702">
                  <c:v>68123.176383972168</c:v>
                </c:pt>
                <c:pt idx="11703">
                  <c:v>70490.679092407227</c:v>
                </c:pt>
                <c:pt idx="11704">
                  <c:v>70492.756134033203</c:v>
                </c:pt>
                <c:pt idx="11705">
                  <c:v>68727.399017333984</c:v>
                </c:pt>
                <c:pt idx="11706">
                  <c:v>68731.399505615234</c:v>
                </c:pt>
                <c:pt idx="11707">
                  <c:v>68365.883636474595</c:v>
                </c:pt>
                <c:pt idx="11708">
                  <c:v>69028.578598022461</c:v>
                </c:pt>
                <c:pt idx="11709">
                  <c:v>69354.401962280273</c:v>
                </c:pt>
                <c:pt idx="11710">
                  <c:v>69408.357238769531</c:v>
                </c:pt>
                <c:pt idx="11711">
                  <c:v>69426.774391174316</c:v>
                </c:pt>
                <c:pt idx="11712">
                  <c:v>69184.620094299316</c:v>
                </c:pt>
                <c:pt idx="11713">
                  <c:v>69712.773902893066</c:v>
                </c:pt>
                <c:pt idx="11714">
                  <c:v>69343.696754455566</c:v>
                </c:pt>
                <c:pt idx="11715">
                  <c:v>69148.773391723618</c:v>
                </c:pt>
                <c:pt idx="11716">
                  <c:v>68208.772171020508</c:v>
                </c:pt>
                <c:pt idx="11717">
                  <c:v>67916.248855590806</c:v>
                </c:pt>
                <c:pt idx="11718">
                  <c:v>68926.718338012695</c:v>
                </c:pt>
                <c:pt idx="11719">
                  <c:v>69649.260475158677</c:v>
                </c:pt>
                <c:pt idx="11720">
                  <c:v>67098.645095825195</c:v>
                </c:pt>
                <c:pt idx="11721">
                  <c:v>67150.568313598618</c:v>
                </c:pt>
                <c:pt idx="11722">
                  <c:v>67295.604812622056</c:v>
                </c:pt>
                <c:pt idx="11723">
                  <c:v>67427.078689575195</c:v>
                </c:pt>
                <c:pt idx="11724">
                  <c:v>67430.925003051758</c:v>
                </c:pt>
                <c:pt idx="11725">
                  <c:v>66859.774612426758</c:v>
                </c:pt>
                <c:pt idx="11726">
                  <c:v>67603.010574340806</c:v>
                </c:pt>
                <c:pt idx="11727">
                  <c:v>67602.463943481445</c:v>
                </c:pt>
                <c:pt idx="11728">
                  <c:v>67595.639358520508</c:v>
                </c:pt>
                <c:pt idx="11729">
                  <c:v>67597.562576293945</c:v>
                </c:pt>
                <c:pt idx="11730">
                  <c:v>67968.562576293945</c:v>
                </c:pt>
                <c:pt idx="11731">
                  <c:v>67831.008514404282</c:v>
                </c:pt>
                <c:pt idx="11732">
                  <c:v>67327.833099365234</c:v>
                </c:pt>
                <c:pt idx="11733">
                  <c:v>69707.939895629883</c:v>
                </c:pt>
                <c:pt idx="11734">
                  <c:v>69709.862991333008</c:v>
                </c:pt>
                <c:pt idx="11735">
                  <c:v>69749.368606567383</c:v>
                </c:pt>
                <c:pt idx="11736">
                  <c:v>68105.690139770508</c:v>
                </c:pt>
                <c:pt idx="11737">
                  <c:v>68102.988235473633</c:v>
                </c:pt>
                <c:pt idx="11738">
                  <c:v>68102.988235473633</c:v>
                </c:pt>
                <c:pt idx="11739">
                  <c:v>68102.988235473633</c:v>
                </c:pt>
                <c:pt idx="11740">
                  <c:v>68101.065200805664</c:v>
                </c:pt>
                <c:pt idx="11741">
                  <c:v>68102.988235473633</c:v>
                </c:pt>
                <c:pt idx="11742">
                  <c:v>68465.912307739258</c:v>
                </c:pt>
                <c:pt idx="11743">
                  <c:v>68463.989212036133</c:v>
                </c:pt>
                <c:pt idx="11744">
                  <c:v>68338.489395141602</c:v>
                </c:pt>
                <c:pt idx="11745">
                  <c:v>69947.016189575195</c:v>
                </c:pt>
                <c:pt idx="11746">
                  <c:v>57207.560043334961</c:v>
                </c:pt>
                <c:pt idx="11747">
                  <c:v>57208.388168334961</c:v>
                </c:pt>
                <c:pt idx="11748">
                  <c:v>69279.652496337891</c:v>
                </c:pt>
                <c:pt idx="11749">
                  <c:v>69354.475494384766</c:v>
                </c:pt>
                <c:pt idx="11750">
                  <c:v>69935.873931884766</c:v>
                </c:pt>
                <c:pt idx="11751">
                  <c:v>70012.971527099609</c:v>
                </c:pt>
                <c:pt idx="11752">
                  <c:v>69738.134841918945</c:v>
                </c:pt>
                <c:pt idx="11753">
                  <c:v>69738.134841918945</c:v>
                </c:pt>
                <c:pt idx="11754">
                  <c:v>69740.211868286118</c:v>
                </c:pt>
                <c:pt idx="11755">
                  <c:v>69596.133865356445</c:v>
                </c:pt>
                <c:pt idx="11756">
                  <c:v>68954.639724731445</c:v>
                </c:pt>
                <c:pt idx="11757">
                  <c:v>58039.415390014648</c:v>
                </c:pt>
                <c:pt idx="11758">
                  <c:v>64299.292343139648</c:v>
                </c:pt>
                <c:pt idx="11759">
                  <c:v>64299.292343139648</c:v>
                </c:pt>
                <c:pt idx="11760">
                  <c:v>64299.292343139648</c:v>
                </c:pt>
                <c:pt idx="11761">
                  <c:v>64733.582504272461</c:v>
                </c:pt>
                <c:pt idx="11762">
                  <c:v>64952.826278686523</c:v>
                </c:pt>
                <c:pt idx="11763">
                  <c:v>65741.374221801758</c:v>
                </c:pt>
                <c:pt idx="11764">
                  <c:v>66779.119216918945</c:v>
                </c:pt>
                <c:pt idx="11765">
                  <c:v>66494.149978637695</c:v>
                </c:pt>
                <c:pt idx="11766">
                  <c:v>69572.739288330064</c:v>
                </c:pt>
                <c:pt idx="11767">
                  <c:v>69081.962677001953</c:v>
                </c:pt>
                <c:pt idx="11768">
                  <c:v>68857.562774658203</c:v>
                </c:pt>
                <c:pt idx="11769">
                  <c:v>69158.286163330064</c:v>
                </c:pt>
                <c:pt idx="11770">
                  <c:v>69128.363067626953</c:v>
                </c:pt>
                <c:pt idx="11771">
                  <c:v>68912.206817626953</c:v>
                </c:pt>
                <c:pt idx="11772">
                  <c:v>68910.199295043945</c:v>
                </c:pt>
                <c:pt idx="11773">
                  <c:v>69139.745437622056</c:v>
                </c:pt>
                <c:pt idx="11774">
                  <c:v>69327.891677856445</c:v>
                </c:pt>
                <c:pt idx="11775">
                  <c:v>69298.576980590806</c:v>
                </c:pt>
                <c:pt idx="11776">
                  <c:v>68902.929763793945</c:v>
                </c:pt>
                <c:pt idx="11777">
                  <c:v>68008.307205200195</c:v>
                </c:pt>
                <c:pt idx="11778">
                  <c:v>69870.343338012695</c:v>
                </c:pt>
                <c:pt idx="11779">
                  <c:v>69870.343338012695</c:v>
                </c:pt>
                <c:pt idx="11780">
                  <c:v>69872.266433715806</c:v>
                </c:pt>
                <c:pt idx="11781">
                  <c:v>70055.843582153306</c:v>
                </c:pt>
                <c:pt idx="11782">
                  <c:v>70057.766677856445</c:v>
                </c:pt>
                <c:pt idx="11783">
                  <c:v>69777.843582153306</c:v>
                </c:pt>
                <c:pt idx="11784">
                  <c:v>70035.843582153306</c:v>
                </c:pt>
                <c:pt idx="11785">
                  <c:v>69273.042800903306</c:v>
                </c:pt>
                <c:pt idx="11786">
                  <c:v>69422.992752075195</c:v>
                </c:pt>
                <c:pt idx="11787">
                  <c:v>69421.069656372056</c:v>
                </c:pt>
                <c:pt idx="11788">
                  <c:v>69421.069656372056</c:v>
                </c:pt>
                <c:pt idx="11789">
                  <c:v>69235.569412231445</c:v>
                </c:pt>
                <c:pt idx="11790">
                  <c:v>65547.484573364258</c:v>
                </c:pt>
                <c:pt idx="11791">
                  <c:v>58234.349166870117</c:v>
                </c:pt>
                <c:pt idx="11792">
                  <c:v>58237.442916870117</c:v>
                </c:pt>
                <c:pt idx="11793">
                  <c:v>69912.544509887695</c:v>
                </c:pt>
                <c:pt idx="11794">
                  <c:v>69982.185684204102</c:v>
                </c:pt>
                <c:pt idx="11795">
                  <c:v>70095.012283325195</c:v>
                </c:pt>
                <c:pt idx="11796">
                  <c:v>67385.70832824707</c:v>
                </c:pt>
                <c:pt idx="11797">
                  <c:v>67439.92170715332</c:v>
                </c:pt>
                <c:pt idx="11798">
                  <c:v>67439.92170715332</c:v>
                </c:pt>
                <c:pt idx="11799">
                  <c:v>68225.39729309082</c:v>
                </c:pt>
                <c:pt idx="11800">
                  <c:v>68225.39729309082</c:v>
                </c:pt>
                <c:pt idx="11801">
                  <c:v>68225.39729309082</c:v>
                </c:pt>
                <c:pt idx="11802">
                  <c:v>68225.39729309082</c:v>
                </c:pt>
                <c:pt idx="11803">
                  <c:v>67607.920974731445</c:v>
                </c:pt>
                <c:pt idx="11804">
                  <c:v>58378.330551147461</c:v>
                </c:pt>
                <c:pt idx="11805">
                  <c:v>58378.330551147461</c:v>
                </c:pt>
                <c:pt idx="11806">
                  <c:v>58378.330551147461</c:v>
                </c:pt>
                <c:pt idx="11807">
                  <c:v>68624.972518920898</c:v>
                </c:pt>
                <c:pt idx="11808">
                  <c:v>69732.717849731445</c:v>
                </c:pt>
                <c:pt idx="11809">
                  <c:v>69387.025588989258</c:v>
                </c:pt>
                <c:pt idx="11810">
                  <c:v>67161.528457641602</c:v>
                </c:pt>
                <c:pt idx="11811">
                  <c:v>67088.624160766602</c:v>
                </c:pt>
                <c:pt idx="11812">
                  <c:v>67088.624160766602</c:v>
                </c:pt>
                <c:pt idx="11813">
                  <c:v>68063.397598266602</c:v>
                </c:pt>
                <c:pt idx="11814">
                  <c:v>68063.397598266602</c:v>
                </c:pt>
                <c:pt idx="11815">
                  <c:v>68063.397598266602</c:v>
                </c:pt>
                <c:pt idx="11816">
                  <c:v>66812.796035766602</c:v>
                </c:pt>
                <c:pt idx="11817">
                  <c:v>58784.227035522461</c:v>
                </c:pt>
                <c:pt idx="11818">
                  <c:v>58784.227096557617</c:v>
                </c:pt>
                <c:pt idx="11819">
                  <c:v>65608.293380737305</c:v>
                </c:pt>
                <c:pt idx="11820">
                  <c:v>65608.293441772461</c:v>
                </c:pt>
                <c:pt idx="11821">
                  <c:v>68878.432174682617</c:v>
                </c:pt>
                <c:pt idx="11822">
                  <c:v>68114.106796264648</c:v>
                </c:pt>
                <c:pt idx="11823">
                  <c:v>68501.581008911133</c:v>
                </c:pt>
                <c:pt idx="11824">
                  <c:v>68549.47395324707</c:v>
                </c:pt>
                <c:pt idx="11825">
                  <c:v>68503.475662231445</c:v>
                </c:pt>
                <c:pt idx="11826">
                  <c:v>68501.552566528306</c:v>
                </c:pt>
                <c:pt idx="11827">
                  <c:v>67291.251785278306</c:v>
                </c:pt>
                <c:pt idx="11828">
                  <c:v>65980.053848266587</c:v>
                </c:pt>
                <c:pt idx="11829">
                  <c:v>65975.253784179688</c:v>
                </c:pt>
                <c:pt idx="11830">
                  <c:v>65977.176940917969</c:v>
                </c:pt>
                <c:pt idx="11831">
                  <c:v>65979.100036621079</c:v>
                </c:pt>
                <c:pt idx="11832">
                  <c:v>65160.93103027343</c:v>
                </c:pt>
                <c:pt idx="11833">
                  <c:v>64897.833618164048</c:v>
                </c:pt>
                <c:pt idx="11834">
                  <c:v>64899.75671386718</c:v>
                </c:pt>
                <c:pt idx="11835">
                  <c:v>64897.833618164048</c:v>
                </c:pt>
                <c:pt idx="11836">
                  <c:v>66111.128784179688</c:v>
                </c:pt>
                <c:pt idx="11837">
                  <c:v>68524.317214965806</c:v>
                </c:pt>
                <c:pt idx="11838">
                  <c:v>71586.984451293945</c:v>
                </c:pt>
                <c:pt idx="11839">
                  <c:v>71229.181472778306</c:v>
                </c:pt>
                <c:pt idx="11840">
                  <c:v>70235.939529418945</c:v>
                </c:pt>
                <c:pt idx="11841">
                  <c:v>70186.416824340806</c:v>
                </c:pt>
                <c:pt idx="11842">
                  <c:v>70081.569656372056</c:v>
                </c:pt>
                <c:pt idx="11843">
                  <c:v>69001.619094848618</c:v>
                </c:pt>
                <c:pt idx="11844">
                  <c:v>68600.776809692368</c:v>
                </c:pt>
                <c:pt idx="11845">
                  <c:v>67927.375610351548</c:v>
                </c:pt>
                <c:pt idx="11846">
                  <c:v>69206.299926757798</c:v>
                </c:pt>
                <c:pt idx="11847">
                  <c:v>69251.376831054688</c:v>
                </c:pt>
                <c:pt idx="11848">
                  <c:v>69611.443237304688</c:v>
                </c:pt>
                <c:pt idx="11849">
                  <c:v>70115.992065429688</c:v>
                </c:pt>
                <c:pt idx="11850">
                  <c:v>70513.870681762695</c:v>
                </c:pt>
                <c:pt idx="11851">
                  <c:v>71380.497146606445</c:v>
                </c:pt>
                <c:pt idx="11852">
                  <c:v>66923.248550415039</c:v>
                </c:pt>
                <c:pt idx="11853">
                  <c:v>70182.288162231445</c:v>
                </c:pt>
                <c:pt idx="11854">
                  <c:v>70500.288650512695</c:v>
                </c:pt>
                <c:pt idx="11855">
                  <c:v>70807.713943481445</c:v>
                </c:pt>
                <c:pt idx="11856">
                  <c:v>70814.790847778306</c:v>
                </c:pt>
                <c:pt idx="11857">
                  <c:v>70816.713455200195</c:v>
                </c:pt>
                <c:pt idx="11858">
                  <c:v>70767.790115356445</c:v>
                </c:pt>
                <c:pt idx="11859">
                  <c:v>70669.288162231445</c:v>
                </c:pt>
                <c:pt idx="11860">
                  <c:v>70813.288162231445</c:v>
                </c:pt>
                <c:pt idx="11861">
                  <c:v>70750.655349731445</c:v>
                </c:pt>
                <c:pt idx="11862">
                  <c:v>70748.731765747056</c:v>
                </c:pt>
                <c:pt idx="11863">
                  <c:v>71072.732009887695</c:v>
                </c:pt>
                <c:pt idx="11864">
                  <c:v>70131.131179809556</c:v>
                </c:pt>
                <c:pt idx="11865">
                  <c:v>67319.837966918945</c:v>
                </c:pt>
                <c:pt idx="11866">
                  <c:v>59244.958602905273</c:v>
                </c:pt>
                <c:pt idx="11867">
                  <c:v>59645.759262084961</c:v>
                </c:pt>
                <c:pt idx="11868">
                  <c:v>71462.08830261229</c:v>
                </c:pt>
                <c:pt idx="11869">
                  <c:v>71068.36442565918</c:v>
                </c:pt>
                <c:pt idx="11870">
                  <c:v>71805.31950378418</c:v>
                </c:pt>
                <c:pt idx="11871">
                  <c:v>71247.31950378418</c:v>
                </c:pt>
                <c:pt idx="11872">
                  <c:v>71195.47331237793</c:v>
                </c:pt>
                <c:pt idx="11873">
                  <c:v>71188.806228637695</c:v>
                </c:pt>
                <c:pt idx="11874">
                  <c:v>70561.406341552734</c:v>
                </c:pt>
                <c:pt idx="11875">
                  <c:v>71117.483367919922</c:v>
                </c:pt>
                <c:pt idx="11876">
                  <c:v>69965.924392700195</c:v>
                </c:pt>
                <c:pt idx="11877">
                  <c:v>69965.924392700195</c:v>
                </c:pt>
                <c:pt idx="11878">
                  <c:v>58448.799301147461</c:v>
                </c:pt>
                <c:pt idx="11879">
                  <c:v>58269.729598999023</c:v>
                </c:pt>
                <c:pt idx="11880">
                  <c:v>58203.039657592773</c:v>
                </c:pt>
                <c:pt idx="11881">
                  <c:v>66560.747909545898</c:v>
                </c:pt>
                <c:pt idx="11882">
                  <c:v>66560.747909545898</c:v>
                </c:pt>
                <c:pt idx="11883">
                  <c:v>67788.291458129883</c:v>
                </c:pt>
                <c:pt idx="11884">
                  <c:v>67662.542236328125</c:v>
                </c:pt>
                <c:pt idx="11885">
                  <c:v>67030.538330078125</c:v>
                </c:pt>
                <c:pt idx="11886">
                  <c:v>69082.292434692383</c:v>
                </c:pt>
                <c:pt idx="11887">
                  <c:v>69076.092422485352</c:v>
                </c:pt>
                <c:pt idx="11888">
                  <c:v>69042.169326782227</c:v>
                </c:pt>
                <c:pt idx="11889">
                  <c:v>69042.169326782227</c:v>
                </c:pt>
                <c:pt idx="11890">
                  <c:v>69860.269485473633</c:v>
                </c:pt>
                <c:pt idx="11891">
                  <c:v>70428.769485473633</c:v>
                </c:pt>
                <c:pt idx="11892">
                  <c:v>70397.769485473633</c:v>
                </c:pt>
                <c:pt idx="11893">
                  <c:v>71417.346633911118</c:v>
                </c:pt>
                <c:pt idx="11894">
                  <c:v>69472.480789184556</c:v>
                </c:pt>
                <c:pt idx="11895">
                  <c:v>69788.403884887695</c:v>
                </c:pt>
                <c:pt idx="11896">
                  <c:v>69788.403884887695</c:v>
                </c:pt>
                <c:pt idx="11897">
                  <c:v>69545.211318969727</c:v>
                </c:pt>
                <c:pt idx="11898">
                  <c:v>57005.685958862305</c:v>
                </c:pt>
                <c:pt idx="11899">
                  <c:v>57005.685897827148</c:v>
                </c:pt>
                <c:pt idx="11900">
                  <c:v>57005.685836791992</c:v>
                </c:pt>
                <c:pt idx="11901">
                  <c:v>56634.685836791992</c:v>
                </c:pt>
                <c:pt idx="11902">
                  <c:v>56818.187850952148</c:v>
                </c:pt>
                <c:pt idx="11903">
                  <c:v>56817.651657104492</c:v>
                </c:pt>
                <c:pt idx="11904">
                  <c:v>56817.651657104492</c:v>
                </c:pt>
                <c:pt idx="11905">
                  <c:v>56817.651657104492</c:v>
                </c:pt>
                <c:pt idx="11906">
                  <c:v>56817.651718139648</c:v>
                </c:pt>
                <c:pt idx="11907">
                  <c:v>56817.651779174805</c:v>
                </c:pt>
                <c:pt idx="11908">
                  <c:v>64524.880416870117</c:v>
                </c:pt>
                <c:pt idx="11909">
                  <c:v>64524.880416870117</c:v>
                </c:pt>
                <c:pt idx="11910">
                  <c:v>63966.880416870117</c:v>
                </c:pt>
                <c:pt idx="11911">
                  <c:v>63966.880416870117</c:v>
                </c:pt>
                <c:pt idx="11912">
                  <c:v>63966.880477905273</c:v>
                </c:pt>
                <c:pt idx="11913">
                  <c:v>69170.309951782227</c:v>
                </c:pt>
                <c:pt idx="11914">
                  <c:v>68797.386795043945</c:v>
                </c:pt>
                <c:pt idx="11915">
                  <c:v>68739.694473266602</c:v>
                </c:pt>
                <c:pt idx="11916">
                  <c:v>68645.496658325195</c:v>
                </c:pt>
                <c:pt idx="11917">
                  <c:v>68674.594314575195</c:v>
                </c:pt>
                <c:pt idx="11918">
                  <c:v>68608.444412231445</c:v>
                </c:pt>
                <c:pt idx="11919">
                  <c:v>69510.80403137207</c:v>
                </c:pt>
                <c:pt idx="11920">
                  <c:v>69437.68391418457</c:v>
                </c:pt>
                <c:pt idx="11921">
                  <c:v>68870.58235168457</c:v>
                </c:pt>
                <c:pt idx="11922">
                  <c:v>68870.58235168457</c:v>
                </c:pt>
                <c:pt idx="11923">
                  <c:v>68870.58235168457</c:v>
                </c:pt>
                <c:pt idx="11924">
                  <c:v>58544.458358764648</c:v>
                </c:pt>
                <c:pt idx="11925">
                  <c:v>58544.458358764648</c:v>
                </c:pt>
                <c:pt idx="11926">
                  <c:v>58544.458358764648</c:v>
                </c:pt>
                <c:pt idx="11927">
                  <c:v>64940.278671264648</c:v>
                </c:pt>
                <c:pt idx="11928">
                  <c:v>70440.59318542479</c:v>
                </c:pt>
                <c:pt idx="11929">
                  <c:v>70440.59318542479</c:v>
                </c:pt>
                <c:pt idx="11930">
                  <c:v>70438.67008972168</c:v>
                </c:pt>
                <c:pt idx="11931">
                  <c:v>70582.271286010742</c:v>
                </c:pt>
                <c:pt idx="11932">
                  <c:v>70035.271286010742</c:v>
                </c:pt>
                <c:pt idx="11933">
                  <c:v>70031.42521667479</c:v>
                </c:pt>
                <c:pt idx="11934">
                  <c:v>69770.34831237793</c:v>
                </c:pt>
                <c:pt idx="11935">
                  <c:v>70108.076004028306</c:v>
                </c:pt>
                <c:pt idx="11936">
                  <c:v>70539.311843872056</c:v>
                </c:pt>
                <c:pt idx="11937">
                  <c:v>70541.911834716782</c:v>
                </c:pt>
                <c:pt idx="11938">
                  <c:v>70882.588836669922</c:v>
                </c:pt>
                <c:pt idx="11939">
                  <c:v>57843.497421264648</c:v>
                </c:pt>
                <c:pt idx="11940">
                  <c:v>58752.416610717773</c:v>
                </c:pt>
                <c:pt idx="11941">
                  <c:v>58573.346786499023</c:v>
                </c:pt>
                <c:pt idx="11942">
                  <c:v>58135.656723022461</c:v>
                </c:pt>
                <c:pt idx="11943">
                  <c:v>70652.632644653306</c:v>
                </c:pt>
                <c:pt idx="11944">
                  <c:v>70641.633377075195</c:v>
                </c:pt>
                <c:pt idx="11945">
                  <c:v>70601.218582153306</c:v>
                </c:pt>
                <c:pt idx="11946">
                  <c:v>70600.626296997056</c:v>
                </c:pt>
                <c:pt idx="11947">
                  <c:v>71098.625808715806</c:v>
                </c:pt>
                <c:pt idx="11948">
                  <c:v>70748.425857543945</c:v>
                </c:pt>
                <c:pt idx="11949">
                  <c:v>71036.548904418945</c:v>
                </c:pt>
                <c:pt idx="11950">
                  <c:v>70549.218338012695</c:v>
                </c:pt>
                <c:pt idx="11951">
                  <c:v>70562.941970825195</c:v>
                </c:pt>
                <c:pt idx="11952">
                  <c:v>70602.942703247056</c:v>
                </c:pt>
                <c:pt idx="11953">
                  <c:v>70433.849441528306</c:v>
                </c:pt>
                <c:pt idx="11954">
                  <c:v>67398.996902465806</c:v>
                </c:pt>
                <c:pt idx="11955">
                  <c:v>68445.449783325195</c:v>
                </c:pt>
                <c:pt idx="11956">
                  <c:v>70120.004959106445</c:v>
                </c:pt>
                <c:pt idx="11957">
                  <c:v>63578.131393432617</c:v>
                </c:pt>
                <c:pt idx="11958">
                  <c:v>67571.275955200195</c:v>
                </c:pt>
                <c:pt idx="11959">
                  <c:v>69503.395095825195</c:v>
                </c:pt>
                <c:pt idx="11960">
                  <c:v>69503.395095825195</c:v>
                </c:pt>
                <c:pt idx="11961">
                  <c:v>70104.829666137695</c:v>
                </c:pt>
                <c:pt idx="11962">
                  <c:v>70113.829666137695</c:v>
                </c:pt>
                <c:pt idx="11963">
                  <c:v>70104.829666137695</c:v>
                </c:pt>
                <c:pt idx="11964">
                  <c:v>70602.732009887695</c:v>
                </c:pt>
                <c:pt idx="11965">
                  <c:v>70282.732009887695</c:v>
                </c:pt>
                <c:pt idx="11966">
                  <c:v>63903.092361450188</c:v>
                </c:pt>
                <c:pt idx="11967">
                  <c:v>58671.540512084961</c:v>
                </c:pt>
                <c:pt idx="11968">
                  <c:v>60886.028778076172</c:v>
                </c:pt>
                <c:pt idx="11969">
                  <c:v>60886.028778076172</c:v>
                </c:pt>
                <c:pt idx="11970">
                  <c:v>60515.043502807617</c:v>
                </c:pt>
                <c:pt idx="11971">
                  <c:v>60515.043441772461</c:v>
                </c:pt>
                <c:pt idx="11972">
                  <c:v>62423.544418334961</c:v>
                </c:pt>
                <c:pt idx="11973">
                  <c:v>67829.679397583008</c:v>
                </c:pt>
                <c:pt idx="11974">
                  <c:v>68676.065216064453</c:v>
                </c:pt>
                <c:pt idx="11975">
                  <c:v>68675.924835205064</c:v>
                </c:pt>
                <c:pt idx="11976">
                  <c:v>69346.847808837876</c:v>
                </c:pt>
                <c:pt idx="11977">
                  <c:v>67739.848663330064</c:v>
                </c:pt>
                <c:pt idx="11978">
                  <c:v>67994.848541259766</c:v>
                </c:pt>
                <c:pt idx="11979">
                  <c:v>67709.37141418457</c:v>
                </c:pt>
                <c:pt idx="11980">
                  <c:v>70547.493484497056</c:v>
                </c:pt>
                <c:pt idx="11981">
                  <c:v>70549.416458129868</c:v>
                </c:pt>
                <c:pt idx="11982">
                  <c:v>69726.073196411118</c:v>
                </c:pt>
                <c:pt idx="11983">
                  <c:v>69206.996292114258</c:v>
                </c:pt>
                <c:pt idx="11984">
                  <c:v>69208.919387817368</c:v>
                </c:pt>
                <c:pt idx="11985">
                  <c:v>70077.799530029282</c:v>
                </c:pt>
                <c:pt idx="11986">
                  <c:v>70081.645721435532</c:v>
                </c:pt>
                <c:pt idx="11987">
                  <c:v>69691.722869873032</c:v>
                </c:pt>
                <c:pt idx="11988">
                  <c:v>70207.447875976548</c:v>
                </c:pt>
                <c:pt idx="11989">
                  <c:v>70247.447875976548</c:v>
                </c:pt>
                <c:pt idx="11990">
                  <c:v>71178.628494262695</c:v>
                </c:pt>
                <c:pt idx="11991">
                  <c:v>71172.428482055664</c:v>
                </c:pt>
                <c:pt idx="11992">
                  <c:v>70511.505630493164</c:v>
                </c:pt>
                <c:pt idx="11993">
                  <c:v>70447.838760375977</c:v>
                </c:pt>
                <c:pt idx="11994">
                  <c:v>70294.915542602539</c:v>
                </c:pt>
                <c:pt idx="11995">
                  <c:v>71217.549026489258</c:v>
                </c:pt>
                <c:pt idx="11996">
                  <c:v>70929.549026489258</c:v>
                </c:pt>
                <c:pt idx="11997">
                  <c:v>70929.549026489258</c:v>
                </c:pt>
                <c:pt idx="11998">
                  <c:v>70927.625930786118</c:v>
                </c:pt>
                <c:pt idx="11999">
                  <c:v>70930.719680786118</c:v>
                </c:pt>
                <c:pt idx="12000">
                  <c:v>70935.773025512695</c:v>
                </c:pt>
                <c:pt idx="12001">
                  <c:v>70935.773025512695</c:v>
                </c:pt>
                <c:pt idx="12002">
                  <c:v>70668.080642700195</c:v>
                </c:pt>
                <c:pt idx="12003">
                  <c:v>71019.809280395508</c:v>
                </c:pt>
                <c:pt idx="12004">
                  <c:v>71019.809280395508</c:v>
                </c:pt>
                <c:pt idx="12005">
                  <c:v>71237.555862426758</c:v>
                </c:pt>
                <c:pt idx="12006">
                  <c:v>71183.709671020508</c:v>
                </c:pt>
                <c:pt idx="12007">
                  <c:v>69074.053909301758</c:v>
                </c:pt>
                <c:pt idx="12008">
                  <c:v>69769.157424926758</c:v>
                </c:pt>
                <c:pt idx="12009">
                  <c:v>69998.322586059556</c:v>
                </c:pt>
                <c:pt idx="12010">
                  <c:v>69998.322586059556</c:v>
                </c:pt>
                <c:pt idx="12011">
                  <c:v>70000.245681762695</c:v>
                </c:pt>
                <c:pt idx="12012">
                  <c:v>69998.171463012695</c:v>
                </c:pt>
                <c:pt idx="12013">
                  <c:v>69945.325271606445</c:v>
                </c:pt>
                <c:pt idx="12014">
                  <c:v>70151.629547119126</c:v>
                </c:pt>
                <c:pt idx="12015">
                  <c:v>70163.129547119126</c:v>
                </c:pt>
                <c:pt idx="12016">
                  <c:v>70642.706817626953</c:v>
                </c:pt>
                <c:pt idx="12017">
                  <c:v>69623.835189819336</c:v>
                </c:pt>
                <c:pt idx="12018">
                  <c:v>69500.932205200195</c:v>
                </c:pt>
                <c:pt idx="12019">
                  <c:v>70084.305450439453</c:v>
                </c:pt>
                <c:pt idx="12020">
                  <c:v>68758.584915161133</c:v>
                </c:pt>
                <c:pt idx="12021">
                  <c:v>66648.242507934556</c:v>
                </c:pt>
                <c:pt idx="12022">
                  <c:v>66523.839752197266</c:v>
                </c:pt>
                <c:pt idx="12023">
                  <c:v>66523.839752197266</c:v>
                </c:pt>
                <c:pt idx="12024">
                  <c:v>58845.085922241211</c:v>
                </c:pt>
                <c:pt idx="12025">
                  <c:v>58845.085922241211</c:v>
                </c:pt>
                <c:pt idx="12026">
                  <c:v>58845.086044311523</c:v>
                </c:pt>
                <c:pt idx="12027">
                  <c:v>58845.085922241211</c:v>
                </c:pt>
                <c:pt idx="12028">
                  <c:v>69247.468307495117</c:v>
                </c:pt>
                <c:pt idx="12029">
                  <c:v>69303.838455200195</c:v>
                </c:pt>
                <c:pt idx="12030">
                  <c:v>69009.336502075195</c:v>
                </c:pt>
                <c:pt idx="12031">
                  <c:v>69009.336502075195</c:v>
                </c:pt>
                <c:pt idx="12032">
                  <c:v>69171.631683349595</c:v>
                </c:pt>
                <c:pt idx="12033">
                  <c:v>66100.524429321289</c:v>
                </c:pt>
                <c:pt idx="12034">
                  <c:v>65679.524429321289</c:v>
                </c:pt>
                <c:pt idx="12035">
                  <c:v>66710.524307250977</c:v>
                </c:pt>
                <c:pt idx="12036">
                  <c:v>67081.524307250977</c:v>
                </c:pt>
                <c:pt idx="12037">
                  <c:v>67081.524307250977</c:v>
                </c:pt>
                <c:pt idx="12038">
                  <c:v>67081.537185668945</c:v>
                </c:pt>
                <c:pt idx="12039">
                  <c:v>65422.352615356438</c:v>
                </c:pt>
                <c:pt idx="12040">
                  <c:v>65705.352615356445</c:v>
                </c:pt>
                <c:pt idx="12041">
                  <c:v>65705.352554321289</c:v>
                </c:pt>
                <c:pt idx="12042">
                  <c:v>64776.388748168938</c:v>
                </c:pt>
                <c:pt idx="12043">
                  <c:v>59005.772933959961</c:v>
                </c:pt>
                <c:pt idx="12044">
                  <c:v>59397.573715209961</c:v>
                </c:pt>
                <c:pt idx="12045">
                  <c:v>59397.573837280273</c:v>
                </c:pt>
                <c:pt idx="12046">
                  <c:v>61181.543441772461</c:v>
                </c:pt>
                <c:pt idx="12047">
                  <c:v>61181.543502807617</c:v>
                </c:pt>
                <c:pt idx="12048">
                  <c:v>68946.240509033203</c:v>
                </c:pt>
                <c:pt idx="12049">
                  <c:v>68948.163665771484</c:v>
                </c:pt>
                <c:pt idx="12050">
                  <c:v>68422.086700439453</c:v>
                </c:pt>
                <c:pt idx="12051">
                  <c:v>68670.086822509766</c:v>
                </c:pt>
                <c:pt idx="12052">
                  <c:v>67974.985504150376</c:v>
                </c:pt>
                <c:pt idx="12053">
                  <c:v>68373.109329223633</c:v>
                </c:pt>
                <c:pt idx="12054">
                  <c:v>69567.716384887695</c:v>
                </c:pt>
                <c:pt idx="12055">
                  <c:v>70314.440200805664</c:v>
                </c:pt>
                <c:pt idx="12056">
                  <c:v>70315.262954711914</c:v>
                </c:pt>
                <c:pt idx="12057">
                  <c:v>70295.186050415039</c:v>
                </c:pt>
                <c:pt idx="12058">
                  <c:v>70297.109146118164</c:v>
                </c:pt>
                <c:pt idx="12059">
                  <c:v>69070.901458740234</c:v>
                </c:pt>
                <c:pt idx="12060">
                  <c:v>69082.123565673828</c:v>
                </c:pt>
                <c:pt idx="12061">
                  <c:v>69054.200653076172</c:v>
                </c:pt>
                <c:pt idx="12062">
                  <c:v>68777.662017822266</c:v>
                </c:pt>
                <c:pt idx="12063">
                  <c:v>70787.260208129883</c:v>
                </c:pt>
                <c:pt idx="12064">
                  <c:v>70794.337539672852</c:v>
                </c:pt>
                <c:pt idx="12065">
                  <c:v>69803.158401489258</c:v>
                </c:pt>
                <c:pt idx="12066">
                  <c:v>69654.688674926758</c:v>
                </c:pt>
                <c:pt idx="12067">
                  <c:v>69660.45783996582</c:v>
                </c:pt>
                <c:pt idx="12068">
                  <c:v>70356.30549621582</c:v>
                </c:pt>
                <c:pt idx="12069">
                  <c:v>70404.228591918945</c:v>
                </c:pt>
                <c:pt idx="12070">
                  <c:v>70689.457901000977</c:v>
                </c:pt>
                <c:pt idx="12071">
                  <c:v>70689.457901000977</c:v>
                </c:pt>
                <c:pt idx="12072">
                  <c:v>69935.380935668945</c:v>
                </c:pt>
                <c:pt idx="12073">
                  <c:v>69930.580932617188</c:v>
                </c:pt>
                <c:pt idx="12074">
                  <c:v>69932.504028320313</c:v>
                </c:pt>
                <c:pt idx="12075">
                  <c:v>69098.425598144531</c:v>
                </c:pt>
                <c:pt idx="12076">
                  <c:v>69470.350158691406</c:v>
                </c:pt>
                <c:pt idx="12077">
                  <c:v>69203.523254394531</c:v>
                </c:pt>
                <c:pt idx="12078">
                  <c:v>68981.681961059556</c:v>
                </c:pt>
                <c:pt idx="12079">
                  <c:v>69245.681961059556</c:v>
                </c:pt>
                <c:pt idx="12080">
                  <c:v>69239.758743286118</c:v>
                </c:pt>
                <c:pt idx="12081">
                  <c:v>67743.551284790025</c:v>
                </c:pt>
                <c:pt idx="12082">
                  <c:v>67963.205093383775</c:v>
                </c:pt>
                <c:pt idx="12083">
                  <c:v>67961.282119750977</c:v>
                </c:pt>
                <c:pt idx="12084">
                  <c:v>58953.690963745117</c:v>
                </c:pt>
                <c:pt idx="12085">
                  <c:v>58953.691024780273</c:v>
                </c:pt>
                <c:pt idx="12086">
                  <c:v>58429.690902709961</c:v>
                </c:pt>
                <c:pt idx="12087">
                  <c:v>58429.691024780273</c:v>
                </c:pt>
                <c:pt idx="12088">
                  <c:v>58250.621139526367</c:v>
                </c:pt>
                <c:pt idx="12089">
                  <c:v>58471.083480834961</c:v>
                </c:pt>
                <c:pt idx="12090">
                  <c:v>61424.193954467773</c:v>
                </c:pt>
                <c:pt idx="12091">
                  <c:v>60996.504013061523</c:v>
                </c:pt>
                <c:pt idx="12092">
                  <c:v>70127.646041870117</c:v>
                </c:pt>
                <c:pt idx="12093">
                  <c:v>69645.851226806641</c:v>
                </c:pt>
                <c:pt idx="12094">
                  <c:v>59131.958847045898</c:v>
                </c:pt>
                <c:pt idx="12095">
                  <c:v>59131.958847045898</c:v>
                </c:pt>
                <c:pt idx="12096">
                  <c:v>59131.958847045898</c:v>
                </c:pt>
                <c:pt idx="12097">
                  <c:v>59131.958847045898</c:v>
                </c:pt>
                <c:pt idx="12098">
                  <c:v>59131.958847045898</c:v>
                </c:pt>
                <c:pt idx="12099">
                  <c:v>59131.958847045898</c:v>
                </c:pt>
                <c:pt idx="12100">
                  <c:v>59131.958847045898</c:v>
                </c:pt>
                <c:pt idx="12101">
                  <c:v>58418.890670776367</c:v>
                </c:pt>
                <c:pt idx="12102">
                  <c:v>58810.691513061523</c:v>
                </c:pt>
                <c:pt idx="12103">
                  <c:v>59726.456100463867</c:v>
                </c:pt>
                <c:pt idx="12104">
                  <c:v>63056.145065307617</c:v>
                </c:pt>
                <c:pt idx="12105">
                  <c:v>63056.145065307617</c:v>
                </c:pt>
                <c:pt idx="12106">
                  <c:v>67973.039413452148</c:v>
                </c:pt>
                <c:pt idx="12107">
                  <c:v>67971.116317749023</c:v>
                </c:pt>
                <c:pt idx="12108">
                  <c:v>67601.279846191406</c:v>
                </c:pt>
                <c:pt idx="12109">
                  <c:v>70702.025634765625</c:v>
                </c:pt>
                <c:pt idx="12110">
                  <c:v>70700.102661132798</c:v>
                </c:pt>
                <c:pt idx="12111">
                  <c:v>69650.098693847656</c:v>
                </c:pt>
                <c:pt idx="12112">
                  <c:v>69652.021789550767</c:v>
                </c:pt>
                <c:pt idx="12113">
                  <c:v>70043.822570800767</c:v>
                </c:pt>
                <c:pt idx="12114">
                  <c:v>70865.192199707017</c:v>
                </c:pt>
                <c:pt idx="12115">
                  <c:v>70042.599319458008</c:v>
                </c:pt>
                <c:pt idx="12116">
                  <c:v>70046.445510864258</c:v>
                </c:pt>
                <c:pt idx="12117">
                  <c:v>70048.368484497056</c:v>
                </c:pt>
                <c:pt idx="12118">
                  <c:v>56633.728332519531</c:v>
                </c:pt>
                <c:pt idx="12119">
                  <c:v>56633.728210449219</c:v>
                </c:pt>
                <c:pt idx="12120">
                  <c:v>69780.722549438477</c:v>
                </c:pt>
                <c:pt idx="12121">
                  <c:v>69780.722549438477</c:v>
                </c:pt>
                <c:pt idx="12122">
                  <c:v>69780.722549438477</c:v>
                </c:pt>
                <c:pt idx="12123">
                  <c:v>69644.872314453125</c:v>
                </c:pt>
                <c:pt idx="12124">
                  <c:v>70243.29736328125</c:v>
                </c:pt>
                <c:pt idx="12125">
                  <c:v>70241.374267578125</c:v>
                </c:pt>
                <c:pt idx="12126">
                  <c:v>70131.699157714844</c:v>
                </c:pt>
                <c:pt idx="12127">
                  <c:v>70133.622253417969</c:v>
                </c:pt>
                <c:pt idx="12128">
                  <c:v>69370.821472167969</c:v>
                </c:pt>
                <c:pt idx="12129">
                  <c:v>68942.621276855469</c:v>
                </c:pt>
                <c:pt idx="12130">
                  <c:v>69420.012405395508</c:v>
                </c:pt>
                <c:pt idx="12131">
                  <c:v>69420.012405395508</c:v>
                </c:pt>
                <c:pt idx="12132">
                  <c:v>69722.858596801758</c:v>
                </c:pt>
                <c:pt idx="12133">
                  <c:v>57041.697937011719</c:v>
                </c:pt>
                <c:pt idx="12134">
                  <c:v>57041.697937011719</c:v>
                </c:pt>
                <c:pt idx="12135">
                  <c:v>70402.382888793945</c:v>
                </c:pt>
                <c:pt idx="12136">
                  <c:v>70402.382888793945</c:v>
                </c:pt>
                <c:pt idx="12137">
                  <c:v>71032.183670043945</c:v>
                </c:pt>
                <c:pt idx="12138">
                  <c:v>69942.208328247056</c:v>
                </c:pt>
                <c:pt idx="12139">
                  <c:v>69819.208816528306</c:v>
                </c:pt>
                <c:pt idx="12140">
                  <c:v>68999.811111450195</c:v>
                </c:pt>
                <c:pt idx="12141">
                  <c:v>68561.111892700195</c:v>
                </c:pt>
                <c:pt idx="12142">
                  <c:v>69325.913162231445</c:v>
                </c:pt>
                <c:pt idx="12143">
                  <c:v>69232.035232543945</c:v>
                </c:pt>
                <c:pt idx="12144">
                  <c:v>68900.958328247056</c:v>
                </c:pt>
                <c:pt idx="12145">
                  <c:v>68829.035232543945</c:v>
                </c:pt>
                <c:pt idx="12146">
                  <c:v>67608.511062622056</c:v>
                </c:pt>
                <c:pt idx="12147">
                  <c:v>67614.434158325195</c:v>
                </c:pt>
                <c:pt idx="12148">
                  <c:v>67017.432205200195</c:v>
                </c:pt>
                <c:pt idx="12149">
                  <c:v>67441.185379028306</c:v>
                </c:pt>
                <c:pt idx="12150">
                  <c:v>65917.42951965332</c:v>
                </c:pt>
                <c:pt idx="12151">
                  <c:v>68359.247879028306</c:v>
                </c:pt>
                <c:pt idx="12152">
                  <c:v>68683.464431762695</c:v>
                </c:pt>
                <c:pt idx="12153">
                  <c:v>66918.181861877427</c:v>
                </c:pt>
                <c:pt idx="12154">
                  <c:v>66920.105079650879</c:v>
                </c:pt>
                <c:pt idx="12155">
                  <c:v>66401.028297424316</c:v>
                </c:pt>
                <c:pt idx="12156">
                  <c:v>66344.774391174316</c:v>
                </c:pt>
                <c:pt idx="12157">
                  <c:v>65891.289527893066</c:v>
                </c:pt>
                <c:pt idx="12158">
                  <c:v>65895.135475158677</c:v>
                </c:pt>
                <c:pt idx="12159">
                  <c:v>65721.458473205566</c:v>
                </c:pt>
                <c:pt idx="12160">
                  <c:v>66044.981544494629</c:v>
                </c:pt>
                <c:pt idx="12161">
                  <c:v>65901.981422424316</c:v>
                </c:pt>
                <c:pt idx="12162">
                  <c:v>66048.827491760254</c:v>
                </c:pt>
                <c:pt idx="12163">
                  <c:v>65518.748634338372</c:v>
                </c:pt>
                <c:pt idx="12164">
                  <c:v>65491.74845886229</c:v>
                </c:pt>
                <c:pt idx="12165">
                  <c:v>66916.950172424316</c:v>
                </c:pt>
                <c:pt idx="12166">
                  <c:v>67238.181129455566</c:v>
                </c:pt>
                <c:pt idx="12167">
                  <c:v>67451.006484985337</c:v>
                </c:pt>
                <c:pt idx="12168">
                  <c:v>67041.596084594727</c:v>
                </c:pt>
                <c:pt idx="12169">
                  <c:v>66964.514572143555</c:v>
                </c:pt>
                <c:pt idx="12170">
                  <c:v>67057.85173034668</c:v>
                </c:pt>
                <c:pt idx="12171">
                  <c:v>67059.774826049805</c:v>
                </c:pt>
                <c:pt idx="12172">
                  <c:v>65881.373092651367</c:v>
                </c:pt>
                <c:pt idx="12173">
                  <c:v>65883.29606628418</c:v>
                </c:pt>
                <c:pt idx="12174">
                  <c:v>65719.020065307617</c:v>
                </c:pt>
                <c:pt idx="12175">
                  <c:v>65720.94303894043</c:v>
                </c:pt>
                <c:pt idx="12176">
                  <c:v>65785.944076538086</c:v>
                </c:pt>
                <c:pt idx="12177">
                  <c:v>65789.790267944336</c:v>
                </c:pt>
                <c:pt idx="12178">
                  <c:v>65501.790267944329</c:v>
                </c:pt>
                <c:pt idx="12179">
                  <c:v>65499.867172241211</c:v>
                </c:pt>
                <c:pt idx="12180">
                  <c:v>65243.314437866211</c:v>
                </c:pt>
                <c:pt idx="12181">
                  <c:v>65244.679428100579</c:v>
                </c:pt>
                <c:pt idx="12182">
                  <c:v>65090.986923217773</c:v>
                </c:pt>
                <c:pt idx="12183">
                  <c:v>57875.195663452148</c:v>
                </c:pt>
                <c:pt idx="12184">
                  <c:v>64418.487838745117</c:v>
                </c:pt>
                <c:pt idx="12185">
                  <c:v>64418.487838745117</c:v>
                </c:pt>
                <c:pt idx="12186">
                  <c:v>63920.154342651367</c:v>
                </c:pt>
                <c:pt idx="12187">
                  <c:v>63920.154342651367</c:v>
                </c:pt>
                <c:pt idx="12188">
                  <c:v>64117.654342651367</c:v>
                </c:pt>
                <c:pt idx="12189">
                  <c:v>64117.654342651367</c:v>
                </c:pt>
                <c:pt idx="12190">
                  <c:v>64117.654342651367</c:v>
                </c:pt>
                <c:pt idx="12191">
                  <c:v>64887.089401245117</c:v>
                </c:pt>
                <c:pt idx="12192">
                  <c:v>63372.761764526367</c:v>
                </c:pt>
                <c:pt idx="12193">
                  <c:v>64583.858444213867</c:v>
                </c:pt>
                <c:pt idx="12194">
                  <c:v>64583.858505249023</c:v>
                </c:pt>
                <c:pt idx="12195">
                  <c:v>64583.858505249023</c:v>
                </c:pt>
                <c:pt idx="12196">
                  <c:v>64583.858444213867</c:v>
                </c:pt>
                <c:pt idx="12197">
                  <c:v>68074.882438659668</c:v>
                </c:pt>
                <c:pt idx="12198">
                  <c:v>69117.798599243164</c:v>
                </c:pt>
                <c:pt idx="12199">
                  <c:v>70459.475860595703</c:v>
                </c:pt>
                <c:pt idx="12200">
                  <c:v>68827.663650512695</c:v>
                </c:pt>
                <c:pt idx="12201">
                  <c:v>67935.865310668945</c:v>
                </c:pt>
                <c:pt idx="12202">
                  <c:v>67790.966156005845</c:v>
                </c:pt>
                <c:pt idx="12203">
                  <c:v>68823.345794677734</c:v>
                </c:pt>
                <c:pt idx="12204">
                  <c:v>68834.345550537095</c:v>
                </c:pt>
                <c:pt idx="12205">
                  <c:v>69843.935531616211</c:v>
                </c:pt>
                <c:pt idx="12206">
                  <c:v>71228.060409545898</c:v>
                </c:pt>
                <c:pt idx="12207">
                  <c:v>71365.814392089844</c:v>
                </c:pt>
                <c:pt idx="12208">
                  <c:v>69856.668045043945</c:v>
                </c:pt>
                <c:pt idx="12209">
                  <c:v>69860.513504028306</c:v>
                </c:pt>
                <c:pt idx="12210">
                  <c:v>70852.375076293945</c:v>
                </c:pt>
                <c:pt idx="12211">
                  <c:v>70779.743240356445</c:v>
                </c:pt>
                <c:pt idx="12212">
                  <c:v>70779.743240356445</c:v>
                </c:pt>
                <c:pt idx="12213">
                  <c:v>66447.468582153306</c:v>
                </c:pt>
                <c:pt idx="12214">
                  <c:v>66880.545730590806</c:v>
                </c:pt>
                <c:pt idx="12215">
                  <c:v>68580.273010253906</c:v>
                </c:pt>
                <c:pt idx="12216">
                  <c:v>68790.571838378906</c:v>
                </c:pt>
                <c:pt idx="12217">
                  <c:v>69053.418273925767</c:v>
                </c:pt>
                <c:pt idx="12218">
                  <c:v>69053.418273925767</c:v>
                </c:pt>
                <c:pt idx="12219">
                  <c:v>69055.341369628906</c:v>
                </c:pt>
                <c:pt idx="12220">
                  <c:v>68889.341384887695</c:v>
                </c:pt>
                <c:pt idx="12221">
                  <c:v>69427.511306762695</c:v>
                </c:pt>
                <c:pt idx="12222">
                  <c:v>69381.333084106445</c:v>
                </c:pt>
                <c:pt idx="12223">
                  <c:v>69035.857147216797</c:v>
                </c:pt>
                <c:pt idx="12224">
                  <c:v>69018.857147216797</c:v>
                </c:pt>
                <c:pt idx="12225">
                  <c:v>69018.857147216797</c:v>
                </c:pt>
                <c:pt idx="12226">
                  <c:v>69383.305389404297</c:v>
                </c:pt>
                <c:pt idx="12227">
                  <c:v>69706.509002685547</c:v>
                </c:pt>
                <c:pt idx="12228">
                  <c:v>69953.043289184556</c:v>
                </c:pt>
                <c:pt idx="12229">
                  <c:v>69016.591384887695</c:v>
                </c:pt>
                <c:pt idx="12230">
                  <c:v>70908.229995727539</c:v>
                </c:pt>
                <c:pt idx="12231">
                  <c:v>57663.787704467773</c:v>
                </c:pt>
                <c:pt idx="12232">
                  <c:v>57114.787643432617</c:v>
                </c:pt>
                <c:pt idx="12233">
                  <c:v>57114.787643432617</c:v>
                </c:pt>
                <c:pt idx="12234">
                  <c:v>57114.787704467773</c:v>
                </c:pt>
                <c:pt idx="12235">
                  <c:v>56935.717819213867</c:v>
                </c:pt>
                <c:pt idx="12236">
                  <c:v>56869.027938842773</c:v>
                </c:pt>
                <c:pt idx="12237">
                  <c:v>60158.519149780273</c:v>
                </c:pt>
                <c:pt idx="12238">
                  <c:v>60091.829086303711</c:v>
                </c:pt>
                <c:pt idx="12239">
                  <c:v>66469.045272827148</c:v>
                </c:pt>
                <c:pt idx="12240">
                  <c:v>66469.045272827148</c:v>
                </c:pt>
                <c:pt idx="12241">
                  <c:v>67062.945663452148</c:v>
                </c:pt>
                <c:pt idx="12242">
                  <c:v>67062.945663452148</c:v>
                </c:pt>
                <c:pt idx="12243">
                  <c:v>71320.677223205566</c:v>
                </c:pt>
                <c:pt idx="12244">
                  <c:v>58813.988571166992</c:v>
                </c:pt>
                <c:pt idx="12245">
                  <c:v>58813.988693237305</c:v>
                </c:pt>
                <c:pt idx="12246">
                  <c:v>58813.988571166992</c:v>
                </c:pt>
                <c:pt idx="12247">
                  <c:v>58060.330429077148</c:v>
                </c:pt>
                <c:pt idx="12248">
                  <c:v>58060.330368041992</c:v>
                </c:pt>
                <c:pt idx="12249">
                  <c:v>58060.330368041992</c:v>
                </c:pt>
                <c:pt idx="12250">
                  <c:v>58058.272811889648</c:v>
                </c:pt>
                <c:pt idx="12251">
                  <c:v>58056.724899291992</c:v>
                </c:pt>
                <c:pt idx="12252">
                  <c:v>58056.724960327148</c:v>
                </c:pt>
                <c:pt idx="12253">
                  <c:v>65074.743637084961</c:v>
                </c:pt>
                <c:pt idx="12254">
                  <c:v>65074.743698120117</c:v>
                </c:pt>
                <c:pt idx="12255">
                  <c:v>65074.743759155273</c:v>
                </c:pt>
                <c:pt idx="12256">
                  <c:v>64000.743637084961</c:v>
                </c:pt>
                <c:pt idx="12257">
                  <c:v>64000.743637084961</c:v>
                </c:pt>
                <c:pt idx="12258">
                  <c:v>67824.67512512207</c:v>
                </c:pt>
                <c:pt idx="12259">
                  <c:v>67708.87434387207</c:v>
                </c:pt>
                <c:pt idx="12260">
                  <c:v>68416.67512512207</c:v>
                </c:pt>
                <c:pt idx="12261">
                  <c:v>68416.67512512207</c:v>
                </c:pt>
                <c:pt idx="12262">
                  <c:v>68416.67512512207</c:v>
                </c:pt>
                <c:pt idx="12263">
                  <c:v>68416.67512512207</c:v>
                </c:pt>
                <c:pt idx="12264">
                  <c:v>69249.572708129883</c:v>
                </c:pt>
                <c:pt idx="12265">
                  <c:v>68910.12239074707</c:v>
                </c:pt>
                <c:pt idx="12266">
                  <c:v>69434.12239074707</c:v>
                </c:pt>
                <c:pt idx="12267">
                  <c:v>69434.12239074707</c:v>
                </c:pt>
                <c:pt idx="12268">
                  <c:v>69434.12239074707</c:v>
                </c:pt>
                <c:pt idx="12269">
                  <c:v>63641.228012084961</c:v>
                </c:pt>
                <c:pt idx="12270">
                  <c:v>64165.228073120117</c:v>
                </c:pt>
                <c:pt idx="12271">
                  <c:v>68011.165573120117</c:v>
                </c:pt>
                <c:pt idx="12272">
                  <c:v>68009.542587280273</c:v>
                </c:pt>
                <c:pt idx="12273">
                  <c:v>68651.59211730957</c:v>
                </c:pt>
                <c:pt idx="12274">
                  <c:v>68651.59211730957</c:v>
                </c:pt>
                <c:pt idx="12275">
                  <c:v>68127.59211730957</c:v>
                </c:pt>
                <c:pt idx="12276">
                  <c:v>68127.59211730957</c:v>
                </c:pt>
                <c:pt idx="12277">
                  <c:v>68129.02278137207</c:v>
                </c:pt>
                <c:pt idx="12278">
                  <c:v>68128.53987121582</c:v>
                </c:pt>
                <c:pt idx="12279">
                  <c:v>69816.885208129883</c:v>
                </c:pt>
                <c:pt idx="12280">
                  <c:v>69453.39729309082</c:v>
                </c:pt>
                <c:pt idx="12281">
                  <c:v>69453.39729309082</c:v>
                </c:pt>
                <c:pt idx="12282">
                  <c:v>69453.39729309082</c:v>
                </c:pt>
                <c:pt idx="12283">
                  <c:v>69166.24494934082</c:v>
                </c:pt>
                <c:pt idx="12284">
                  <c:v>67094.180221557617</c:v>
                </c:pt>
                <c:pt idx="12285">
                  <c:v>67094.180282592773</c:v>
                </c:pt>
                <c:pt idx="12286">
                  <c:v>66971.180160522461</c:v>
                </c:pt>
                <c:pt idx="12287">
                  <c:v>68545.981643676758</c:v>
                </c:pt>
                <c:pt idx="12288">
                  <c:v>70101.152862548828</c:v>
                </c:pt>
                <c:pt idx="12289">
                  <c:v>67892.005447387695</c:v>
                </c:pt>
                <c:pt idx="12290">
                  <c:v>68170.105056762695</c:v>
                </c:pt>
                <c:pt idx="12291">
                  <c:v>70148.634353637695</c:v>
                </c:pt>
                <c:pt idx="12292">
                  <c:v>70283.127517700195</c:v>
                </c:pt>
                <c:pt idx="12293">
                  <c:v>70216.977615356445</c:v>
                </c:pt>
                <c:pt idx="12294">
                  <c:v>68468.438354492188</c:v>
                </c:pt>
                <c:pt idx="12295">
                  <c:v>67031.944808959961</c:v>
                </c:pt>
                <c:pt idx="12296">
                  <c:v>67361.995590209961</c:v>
                </c:pt>
                <c:pt idx="12297">
                  <c:v>67361.995590209961</c:v>
                </c:pt>
                <c:pt idx="12298">
                  <c:v>66805.501510620117</c:v>
                </c:pt>
                <c:pt idx="12299">
                  <c:v>66805.501449584961</c:v>
                </c:pt>
                <c:pt idx="12300">
                  <c:v>66256.501510620117</c:v>
                </c:pt>
                <c:pt idx="12301">
                  <c:v>66557.737899780273</c:v>
                </c:pt>
                <c:pt idx="12302">
                  <c:v>68029.215446472168</c:v>
                </c:pt>
                <c:pt idx="12303">
                  <c:v>64372.856079101548</c:v>
                </c:pt>
                <c:pt idx="12304">
                  <c:v>64984.856079101548</c:v>
                </c:pt>
                <c:pt idx="12305">
                  <c:v>64984.856079101548</c:v>
                </c:pt>
                <c:pt idx="12306">
                  <c:v>64982.933105468743</c:v>
                </c:pt>
                <c:pt idx="12307">
                  <c:v>66075.957641601548</c:v>
                </c:pt>
                <c:pt idx="12308">
                  <c:v>67620.958862304688</c:v>
                </c:pt>
                <c:pt idx="12309">
                  <c:v>67610.035522460938</c:v>
                </c:pt>
                <c:pt idx="12310">
                  <c:v>66256.550979614258</c:v>
                </c:pt>
                <c:pt idx="12311">
                  <c:v>66262.480667114258</c:v>
                </c:pt>
                <c:pt idx="12312">
                  <c:v>66271.480545043945</c:v>
                </c:pt>
                <c:pt idx="12313">
                  <c:v>66382.480667114258</c:v>
                </c:pt>
                <c:pt idx="12314">
                  <c:v>66382.480667114258</c:v>
                </c:pt>
                <c:pt idx="12315">
                  <c:v>66227.480545043945</c:v>
                </c:pt>
                <c:pt idx="12316">
                  <c:v>66223.480545043945</c:v>
                </c:pt>
                <c:pt idx="12317">
                  <c:v>57392.753219604492</c:v>
                </c:pt>
                <c:pt idx="12318">
                  <c:v>71339.442825317383</c:v>
                </c:pt>
                <c:pt idx="12319">
                  <c:v>70136.219192504883</c:v>
                </c:pt>
                <c:pt idx="12320">
                  <c:v>70580.001785278306</c:v>
                </c:pt>
                <c:pt idx="12321">
                  <c:v>70080.022537231445</c:v>
                </c:pt>
                <c:pt idx="12322">
                  <c:v>69580.099502563477</c:v>
                </c:pt>
                <c:pt idx="12323">
                  <c:v>69580.099502563477</c:v>
                </c:pt>
                <c:pt idx="12324">
                  <c:v>68465.021560668945</c:v>
                </c:pt>
                <c:pt idx="12325">
                  <c:v>68460.221618652329</c:v>
                </c:pt>
                <c:pt idx="12326">
                  <c:v>68462.144653320298</c:v>
                </c:pt>
                <c:pt idx="12327">
                  <c:v>67539.067749023438</c:v>
                </c:pt>
                <c:pt idx="12328">
                  <c:v>67539.067810058579</c:v>
                </c:pt>
                <c:pt idx="12329">
                  <c:v>67796.812377929688</c:v>
                </c:pt>
                <c:pt idx="12330">
                  <c:v>66601.889282226548</c:v>
                </c:pt>
                <c:pt idx="12331">
                  <c:v>65695.81225585936</c:v>
                </c:pt>
                <c:pt idx="12332">
                  <c:v>70113.813186645508</c:v>
                </c:pt>
                <c:pt idx="12333">
                  <c:v>65105.917678832993</c:v>
                </c:pt>
                <c:pt idx="12334">
                  <c:v>70363.794998168945</c:v>
                </c:pt>
                <c:pt idx="12335">
                  <c:v>70373.217605590806</c:v>
                </c:pt>
                <c:pt idx="12336">
                  <c:v>70382.640701293945</c:v>
                </c:pt>
                <c:pt idx="12337">
                  <c:v>70423.987380981445</c:v>
                </c:pt>
                <c:pt idx="12338">
                  <c:v>70427.833328247056</c:v>
                </c:pt>
                <c:pt idx="12339">
                  <c:v>70985.681228637695</c:v>
                </c:pt>
                <c:pt idx="12340">
                  <c:v>69025.967605590806</c:v>
                </c:pt>
                <c:pt idx="12341">
                  <c:v>68244.813064575195</c:v>
                </c:pt>
                <c:pt idx="12342">
                  <c:v>68246.735916137695</c:v>
                </c:pt>
                <c:pt idx="12343">
                  <c:v>68246.536163330064</c:v>
                </c:pt>
                <c:pt idx="12344">
                  <c:v>68111.235900878906</c:v>
                </c:pt>
                <c:pt idx="12345">
                  <c:v>68021.467346191406</c:v>
                </c:pt>
                <c:pt idx="12346">
                  <c:v>66281.174377441406</c:v>
                </c:pt>
                <c:pt idx="12347">
                  <c:v>68533.496231079102</c:v>
                </c:pt>
                <c:pt idx="12348">
                  <c:v>70865.649002075195</c:v>
                </c:pt>
                <c:pt idx="12349">
                  <c:v>70865.642562866211</c:v>
                </c:pt>
                <c:pt idx="12350">
                  <c:v>70865.642562866211</c:v>
                </c:pt>
                <c:pt idx="12351">
                  <c:v>69716.914627075195</c:v>
                </c:pt>
                <c:pt idx="12352">
                  <c:v>69716.914627075195</c:v>
                </c:pt>
                <c:pt idx="12353">
                  <c:v>69716.914627075195</c:v>
                </c:pt>
                <c:pt idx="12354">
                  <c:v>69688.191436767564</c:v>
                </c:pt>
                <c:pt idx="12355">
                  <c:v>69690.114532470703</c:v>
                </c:pt>
                <c:pt idx="12356">
                  <c:v>69644.434967041016</c:v>
                </c:pt>
                <c:pt idx="12357">
                  <c:v>69592.588714599595</c:v>
                </c:pt>
                <c:pt idx="12358">
                  <c:v>70550.418411254868</c:v>
                </c:pt>
                <c:pt idx="12359">
                  <c:v>70546.572219848618</c:v>
                </c:pt>
                <c:pt idx="12360">
                  <c:v>65558.193435668945</c:v>
                </c:pt>
                <c:pt idx="12361">
                  <c:v>64548.792526245117</c:v>
                </c:pt>
                <c:pt idx="12362">
                  <c:v>64680.681259155273</c:v>
                </c:pt>
                <c:pt idx="12363">
                  <c:v>58801.099960327148</c:v>
                </c:pt>
                <c:pt idx="12364">
                  <c:v>58801.099960327148</c:v>
                </c:pt>
                <c:pt idx="12365">
                  <c:v>58801.099960327148</c:v>
                </c:pt>
                <c:pt idx="12366">
                  <c:v>58805.099960327148</c:v>
                </c:pt>
                <c:pt idx="12367">
                  <c:v>58814.099899291992</c:v>
                </c:pt>
                <c:pt idx="12368">
                  <c:v>58814.099960327148</c:v>
                </c:pt>
                <c:pt idx="12369">
                  <c:v>59737.701522827148</c:v>
                </c:pt>
                <c:pt idx="12370">
                  <c:v>59700.102035522461</c:v>
                </c:pt>
                <c:pt idx="12371">
                  <c:v>59930.999557495117</c:v>
                </c:pt>
                <c:pt idx="12372">
                  <c:v>62447.788619995117</c:v>
                </c:pt>
                <c:pt idx="12373">
                  <c:v>62447.788558959961</c:v>
                </c:pt>
                <c:pt idx="12374">
                  <c:v>66912.982772827148</c:v>
                </c:pt>
                <c:pt idx="12375">
                  <c:v>66911.059799194336</c:v>
                </c:pt>
                <c:pt idx="12376">
                  <c:v>67491.12109375</c:v>
                </c:pt>
                <c:pt idx="12377">
                  <c:v>69689.145782470703</c:v>
                </c:pt>
                <c:pt idx="12378">
                  <c:v>69538.939651489258</c:v>
                </c:pt>
                <c:pt idx="12379">
                  <c:v>67344.487380981445</c:v>
                </c:pt>
                <c:pt idx="12380">
                  <c:v>67267.587234497056</c:v>
                </c:pt>
                <c:pt idx="12381">
                  <c:v>66823.687332153306</c:v>
                </c:pt>
                <c:pt idx="12382">
                  <c:v>66823.687393188462</c:v>
                </c:pt>
                <c:pt idx="12383">
                  <c:v>67423.991409301729</c:v>
                </c:pt>
                <c:pt idx="12384">
                  <c:v>67427.991409301729</c:v>
                </c:pt>
                <c:pt idx="12385">
                  <c:v>66294.473373413086</c:v>
                </c:pt>
                <c:pt idx="12386">
                  <c:v>66292.550277709961</c:v>
                </c:pt>
                <c:pt idx="12387">
                  <c:v>71247.022445678711</c:v>
                </c:pt>
                <c:pt idx="12388">
                  <c:v>71247.022445678711</c:v>
                </c:pt>
                <c:pt idx="12389">
                  <c:v>71247.022445678711</c:v>
                </c:pt>
                <c:pt idx="12390">
                  <c:v>71235.435928344727</c:v>
                </c:pt>
                <c:pt idx="12391">
                  <c:v>69015.151641845703</c:v>
                </c:pt>
                <c:pt idx="12392">
                  <c:v>69015.151702880859</c:v>
                </c:pt>
                <c:pt idx="12393">
                  <c:v>69954.928741455064</c:v>
                </c:pt>
                <c:pt idx="12394">
                  <c:v>69372.547439575195</c:v>
                </c:pt>
                <c:pt idx="12395">
                  <c:v>69376.598220825195</c:v>
                </c:pt>
                <c:pt idx="12396">
                  <c:v>69426.598342895508</c:v>
                </c:pt>
                <c:pt idx="12397">
                  <c:v>69705.934448242188</c:v>
                </c:pt>
                <c:pt idx="12398">
                  <c:v>69692.011352539048</c:v>
                </c:pt>
                <c:pt idx="12399">
                  <c:v>71980.591384887695</c:v>
                </c:pt>
                <c:pt idx="12400">
                  <c:v>71978.532791137695</c:v>
                </c:pt>
                <c:pt idx="12401">
                  <c:v>72277.532791137695</c:v>
                </c:pt>
                <c:pt idx="12402">
                  <c:v>72389.591506958008</c:v>
                </c:pt>
                <c:pt idx="12403">
                  <c:v>72389.591506958008</c:v>
                </c:pt>
                <c:pt idx="12404">
                  <c:v>72448.472000122056</c:v>
                </c:pt>
                <c:pt idx="12405">
                  <c:v>72453.625808715806</c:v>
                </c:pt>
                <c:pt idx="12406">
                  <c:v>60080.290634155273</c:v>
                </c:pt>
                <c:pt idx="12407">
                  <c:v>60988.290573120117</c:v>
                </c:pt>
                <c:pt idx="12408">
                  <c:v>70068.329010009766</c:v>
                </c:pt>
                <c:pt idx="12409">
                  <c:v>70617.587295532227</c:v>
                </c:pt>
                <c:pt idx="12410">
                  <c:v>71043.459655761719</c:v>
                </c:pt>
                <c:pt idx="12411">
                  <c:v>71041.53662109375</c:v>
                </c:pt>
                <c:pt idx="12412">
                  <c:v>71391.084365844727</c:v>
                </c:pt>
                <c:pt idx="12413">
                  <c:v>71249.936050415039</c:v>
                </c:pt>
                <c:pt idx="12414">
                  <c:v>71249.936050415039</c:v>
                </c:pt>
                <c:pt idx="12415">
                  <c:v>70277.635269165039</c:v>
                </c:pt>
                <c:pt idx="12416">
                  <c:v>70277.635269165039</c:v>
                </c:pt>
                <c:pt idx="12417">
                  <c:v>70691.909805297852</c:v>
                </c:pt>
                <c:pt idx="12418">
                  <c:v>70745.218826293945</c:v>
                </c:pt>
                <c:pt idx="12419">
                  <c:v>70740.901565551758</c:v>
                </c:pt>
                <c:pt idx="12420">
                  <c:v>60959.362899780273</c:v>
                </c:pt>
                <c:pt idx="12421">
                  <c:v>60959.362899780273</c:v>
                </c:pt>
                <c:pt idx="12422">
                  <c:v>67748.707565307617</c:v>
                </c:pt>
                <c:pt idx="12423">
                  <c:v>66232.588859558105</c:v>
                </c:pt>
                <c:pt idx="12424">
                  <c:v>69906.448989868164</c:v>
                </c:pt>
                <c:pt idx="12425">
                  <c:v>69850.025177001953</c:v>
                </c:pt>
                <c:pt idx="12426">
                  <c:v>69737.129791259766</c:v>
                </c:pt>
                <c:pt idx="12427">
                  <c:v>69632.128082275391</c:v>
                </c:pt>
                <c:pt idx="12428">
                  <c:v>69010.651214599595</c:v>
                </c:pt>
                <c:pt idx="12429">
                  <c:v>67310.519882202148</c:v>
                </c:pt>
                <c:pt idx="12430">
                  <c:v>65844.124618530259</c:v>
                </c:pt>
                <c:pt idx="12431">
                  <c:v>65895.047386169419</c:v>
                </c:pt>
                <c:pt idx="12432">
                  <c:v>65812.442359924316</c:v>
                </c:pt>
                <c:pt idx="12433">
                  <c:v>68435.120681762695</c:v>
                </c:pt>
                <c:pt idx="12434">
                  <c:v>68440.614089965806</c:v>
                </c:pt>
                <c:pt idx="12435">
                  <c:v>68822.765701293945</c:v>
                </c:pt>
                <c:pt idx="12436">
                  <c:v>70238.969070434556</c:v>
                </c:pt>
                <c:pt idx="12437">
                  <c:v>69031.804763793945</c:v>
                </c:pt>
                <c:pt idx="12438">
                  <c:v>69386.848663330064</c:v>
                </c:pt>
                <c:pt idx="12439">
                  <c:v>70590.184158325195</c:v>
                </c:pt>
                <c:pt idx="12440">
                  <c:v>70640.184280395508</c:v>
                </c:pt>
                <c:pt idx="12441">
                  <c:v>69294.553100585938</c:v>
                </c:pt>
                <c:pt idx="12442">
                  <c:v>69292.630004882798</c:v>
                </c:pt>
                <c:pt idx="12443">
                  <c:v>70094.277908325195</c:v>
                </c:pt>
                <c:pt idx="12444">
                  <c:v>70094.277908325195</c:v>
                </c:pt>
                <c:pt idx="12445">
                  <c:v>70238.203811645508</c:v>
                </c:pt>
                <c:pt idx="12446">
                  <c:v>70115.203811645508</c:v>
                </c:pt>
                <c:pt idx="12447">
                  <c:v>69260.203323364258</c:v>
                </c:pt>
                <c:pt idx="12448">
                  <c:v>69105.203201293945</c:v>
                </c:pt>
                <c:pt idx="12449">
                  <c:v>69105.203323364258</c:v>
                </c:pt>
                <c:pt idx="12450">
                  <c:v>69468.985061645508</c:v>
                </c:pt>
                <c:pt idx="12451">
                  <c:v>69522.831375122056</c:v>
                </c:pt>
                <c:pt idx="12452">
                  <c:v>69330.984939575195</c:v>
                </c:pt>
                <c:pt idx="12453">
                  <c:v>57979.11442565918</c:v>
                </c:pt>
                <c:pt idx="12454">
                  <c:v>64870.060897827148</c:v>
                </c:pt>
                <c:pt idx="12455">
                  <c:v>64870.060897827148</c:v>
                </c:pt>
                <c:pt idx="12456">
                  <c:v>64870.976913452148</c:v>
                </c:pt>
                <c:pt idx="12457">
                  <c:v>64870.976913452148</c:v>
                </c:pt>
                <c:pt idx="12458">
                  <c:v>65178.476913452148</c:v>
                </c:pt>
                <c:pt idx="12459">
                  <c:v>64046.476913452148</c:v>
                </c:pt>
                <c:pt idx="12460">
                  <c:v>64046.890975952148</c:v>
                </c:pt>
                <c:pt idx="12461">
                  <c:v>64413.866561889648</c:v>
                </c:pt>
                <c:pt idx="12462">
                  <c:v>64399.710311889648</c:v>
                </c:pt>
                <c:pt idx="12463">
                  <c:v>65184.710311889648</c:v>
                </c:pt>
                <c:pt idx="12464">
                  <c:v>65184.710311889648</c:v>
                </c:pt>
                <c:pt idx="12465">
                  <c:v>65184.710311889648</c:v>
                </c:pt>
                <c:pt idx="12466">
                  <c:v>65307.711288452148</c:v>
                </c:pt>
                <c:pt idx="12467">
                  <c:v>69969.659233093262</c:v>
                </c:pt>
                <c:pt idx="12468">
                  <c:v>66834.39680480957</c:v>
                </c:pt>
                <c:pt idx="12469">
                  <c:v>66834.39680480957</c:v>
                </c:pt>
                <c:pt idx="12470">
                  <c:v>67369.33869934082</c:v>
                </c:pt>
                <c:pt idx="12471">
                  <c:v>67369.33869934082</c:v>
                </c:pt>
                <c:pt idx="12472">
                  <c:v>66998.33869934082</c:v>
                </c:pt>
                <c:pt idx="12473">
                  <c:v>66868.78791809082</c:v>
                </c:pt>
                <c:pt idx="12474">
                  <c:v>67047.690872192383</c:v>
                </c:pt>
                <c:pt idx="12475">
                  <c:v>67170.690872192383</c:v>
                </c:pt>
                <c:pt idx="12476">
                  <c:v>68946.15608215332</c:v>
                </c:pt>
                <c:pt idx="12477">
                  <c:v>69444.15608215332</c:v>
                </c:pt>
                <c:pt idx="12478">
                  <c:v>69444.15608215332</c:v>
                </c:pt>
                <c:pt idx="12479">
                  <c:v>68804.408737182617</c:v>
                </c:pt>
                <c:pt idx="12480">
                  <c:v>66542.392105102539</c:v>
                </c:pt>
                <c:pt idx="12481">
                  <c:v>66542.392166137695</c:v>
                </c:pt>
                <c:pt idx="12482">
                  <c:v>66592.392288208008</c:v>
                </c:pt>
                <c:pt idx="12483">
                  <c:v>65014.076889038079</c:v>
                </c:pt>
                <c:pt idx="12484">
                  <c:v>68267.496078491211</c:v>
                </c:pt>
                <c:pt idx="12485">
                  <c:v>69417.941879272461</c:v>
                </c:pt>
                <c:pt idx="12486">
                  <c:v>69119.302719116211</c:v>
                </c:pt>
                <c:pt idx="12487">
                  <c:v>69119.302719116211</c:v>
                </c:pt>
                <c:pt idx="12488">
                  <c:v>69656.302719116211</c:v>
                </c:pt>
                <c:pt idx="12489">
                  <c:v>68301.764724731445</c:v>
                </c:pt>
                <c:pt idx="12490">
                  <c:v>68693.565505981445</c:v>
                </c:pt>
                <c:pt idx="12491">
                  <c:v>68326.274978637695</c:v>
                </c:pt>
                <c:pt idx="12492">
                  <c:v>64448.992202758782</c:v>
                </c:pt>
                <c:pt idx="12493">
                  <c:v>64448.992263793938</c:v>
                </c:pt>
                <c:pt idx="12494">
                  <c:v>67487.558807373047</c:v>
                </c:pt>
                <c:pt idx="12495">
                  <c:v>66964.095001220703</c:v>
                </c:pt>
                <c:pt idx="12496">
                  <c:v>66593.095062255859</c:v>
                </c:pt>
                <c:pt idx="12497">
                  <c:v>66038.093048095703</c:v>
                </c:pt>
                <c:pt idx="12498">
                  <c:v>69168.480667114243</c:v>
                </c:pt>
                <c:pt idx="12499">
                  <c:v>69991.705184936509</c:v>
                </c:pt>
                <c:pt idx="12500">
                  <c:v>70089.381698608398</c:v>
                </c:pt>
                <c:pt idx="12501">
                  <c:v>67037.13215637207</c:v>
                </c:pt>
                <c:pt idx="12502">
                  <c:v>67619.46809387207</c:v>
                </c:pt>
                <c:pt idx="12503">
                  <c:v>67361.042556762681</c:v>
                </c:pt>
                <c:pt idx="12504">
                  <c:v>67970.922927856431</c:v>
                </c:pt>
                <c:pt idx="12505">
                  <c:v>70196.979324340806</c:v>
                </c:pt>
                <c:pt idx="12506">
                  <c:v>70199.053543090806</c:v>
                </c:pt>
                <c:pt idx="12507">
                  <c:v>70203.296707153306</c:v>
                </c:pt>
                <c:pt idx="12508">
                  <c:v>70201.373367309556</c:v>
                </c:pt>
                <c:pt idx="12509">
                  <c:v>70201.786697387695</c:v>
                </c:pt>
                <c:pt idx="12510">
                  <c:v>70796.040603637695</c:v>
                </c:pt>
                <c:pt idx="12511">
                  <c:v>70681.240844726548</c:v>
                </c:pt>
                <c:pt idx="12512">
                  <c:v>69766.945144653306</c:v>
                </c:pt>
                <c:pt idx="12513">
                  <c:v>69130.798904418945</c:v>
                </c:pt>
                <c:pt idx="12514">
                  <c:v>68427.899002075195</c:v>
                </c:pt>
                <c:pt idx="12515">
                  <c:v>69045.085037231445</c:v>
                </c:pt>
                <c:pt idx="12516">
                  <c:v>68972.185134887695</c:v>
                </c:pt>
                <c:pt idx="12517">
                  <c:v>68772.285232543945</c:v>
                </c:pt>
                <c:pt idx="12518">
                  <c:v>68444.385330200195</c:v>
                </c:pt>
                <c:pt idx="12519">
                  <c:v>69562.052139282227</c:v>
                </c:pt>
                <c:pt idx="12520">
                  <c:v>69562.052139282227</c:v>
                </c:pt>
                <c:pt idx="12521">
                  <c:v>69628.202041625977</c:v>
                </c:pt>
                <c:pt idx="12522">
                  <c:v>67253.61750793457</c:v>
                </c:pt>
                <c:pt idx="12523">
                  <c:v>67253.61750793457</c:v>
                </c:pt>
                <c:pt idx="12524">
                  <c:v>67062.61750793457</c:v>
                </c:pt>
                <c:pt idx="12525">
                  <c:v>66453.217361450195</c:v>
                </c:pt>
                <c:pt idx="12526">
                  <c:v>66455.928298950195</c:v>
                </c:pt>
                <c:pt idx="12527">
                  <c:v>62023.022933959961</c:v>
                </c:pt>
                <c:pt idx="12528">
                  <c:v>71459.336502075195</c:v>
                </c:pt>
                <c:pt idx="12529">
                  <c:v>71191.336502075195</c:v>
                </c:pt>
                <c:pt idx="12530">
                  <c:v>72873.558181762695</c:v>
                </c:pt>
                <c:pt idx="12531">
                  <c:v>72951.135574340806</c:v>
                </c:pt>
                <c:pt idx="12532">
                  <c:v>72953.058181762695</c:v>
                </c:pt>
                <c:pt idx="12533">
                  <c:v>72951.134841918945</c:v>
                </c:pt>
                <c:pt idx="12534">
                  <c:v>73777.651931762695</c:v>
                </c:pt>
                <c:pt idx="12535">
                  <c:v>73777.651687622056</c:v>
                </c:pt>
                <c:pt idx="12536">
                  <c:v>73236.249099731445</c:v>
                </c:pt>
                <c:pt idx="12537">
                  <c:v>65185.195999145501</c:v>
                </c:pt>
                <c:pt idx="12538">
                  <c:v>55877.168319702148</c:v>
                </c:pt>
                <c:pt idx="12539">
                  <c:v>55877.168319702148</c:v>
                </c:pt>
                <c:pt idx="12540">
                  <c:v>56666.569808959961</c:v>
                </c:pt>
                <c:pt idx="12541">
                  <c:v>56666.569808959961</c:v>
                </c:pt>
                <c:pt idx="12542">
                  <c:v>68234.685623168945</c:v>
                </c:pt>
                <c:pt idx="12543">
                  <c:v>67735.665481567368</c:v>
                </c:pt>
                <c:pt idx="12544">
                  <c:v>68241.98486328125</c:v>
                </c:pt>
                <c:pt idx="12545">
                  <c:v>68250.984985351548</c:v>
                </c:pt>
                <c:pt idx="12546">
                  <c:v>68469.065505981445</c:v>
                </c:pt>
                <c:pt idx="12547">
                  <c:v>68528.865493774414</c:v>
                </c:pt>
                <c:pt idx="12548">
                  <c:v>68526.942398071275</c:v>
                </c:pt>
                <c:pt idx="12549">
                  <c:v>68526.942398071275</c:v>
                </c:pt>
                <c:pt idx="12550">
                  <c:v>69468.222854614258</c:v>
                </c:pt>
                <c:pt idx="12551">
                  <c:v>69468.222854614258</c:v>
                </c:pt>
                <c:pt idx="12552">
                  <c:v>69507.722976684556</c:v>
                </c:pt>
                <c:pt idx="12553">
                  <c:v>69505.799758911118</c:v>
                </c:pt>
                <c:pt idx="12554">
                  <c:v>69905.399368286118</c:v>
                </c:pt>
                <c:pt idx="12555">
                  <c:v>69779.499893188477</c:v>
                </c:pt>
                <c:pt idx="12556">
                  <c:v>69785.422988891587</c:v>
                </c:pt>
                <c:pt idx="12557">
                  <c:v>70326.424148559556</c:v>
                </c:pt>
                <c:pt idx="12558">
                  <c:v>69569.598220825195</c:v>
                </c:pt>
                <c:pt idx="12559">
                  <c:v>66107.994216918945</c:v>
                </c:pt>
                <c:pt idx="12560">
                  <c:v>65808.994216918945</c:v>
                </c:pt>
                <c:pt idx="12561">
                  <c:v>65804.794219970703</c:v>
                </c:pt>
                <c:pt idx="12562">
                  <c:v>65804.794219970703</c:v>
                </c:pt>
                <c:pt idx="12563">
                  <c:v>65804.794219970703</c:v>
                </c:pt>
                <c:pt idx="12564">
                  <c:v>67340.706008911133</c:v>
                </c:pt>
                <c:pt idx="12565">
                  <c:v>68847.900787353516</c:v>
                </c:pt>
                <c:pt idx="12566">
                  <c:v>58669.084415435791</c:v>
                </c:pt>
                <c:pt idx="12567">
                  <c:v>58669.678226470947</c:v>
                </c:pt>
                <c:pt idx="12568">
                  <c:v>58669.678104400635</c:v>
                </c:pt>
                <c:pt idx="12569">
                  <c:v>58669.678165435791</c:v>
                </c:pt>
                <c:pt idx="12570">
                  <c:v>58669.678165435791</c:v>
                </c:pt>
                <c:pt idx="12571">
                  <c:v>68759.504440307617</c:v>
                </c:pt>
                <c:pt idx="12572">
                  <c:v>68759.504379272461</c:v>
                </c:pt>
                <c:pt idx="12573">
                  <c:v>69084.228836059556</c:v>
                </c:pt>
                <c:pt idx="12574">
                  <c:v>69084.228836059556</c:v>
                </c:pt>
                <c:pt idx="12575">
                  <c:v>68706.100173950195</c:v>
                </c:pt>
                <c:pt idx="12576">
                  <c:v>69545.10139465332</c:v>
                </c:pt>
                <c:pt idx="12577">
                  <c:v>69394.101150512695</c:v>
                </c:pt>
                <c:pt idx="12578">
                  <c:v>69170.899978637695</c:v>
                </c:pt>
                <c:pt idx="12579">
                  <c:v>70039.124588012695</c:v>
                </c:pt>
                <c:pt idx="12580">
                  <c:v>69058.04768371582</c:v>
                </c:pt>
                <c:pt idx="12581">
                  <c:v>69749.54768371582</c:v>
                </c:pt>
                <c:pt idx="12582">
                  <c:v>69758.970779418945</c:v>
                </c:pt>
                <c:pt idx="12583">
                  <c:v>69778.670852661118</c:v>
                </c:pt>
                <c:pt idx="12584">
                  <c:v>70252.949172973618</c:v>
                </c:pt>
                <c:pt idx="12585">
                  <c:v>68994.565017700195</c:v>
                </c:pt>
                <c:pt idx="12586">
                  <c:v>69698.222244262695</c:v>
                </c:pt>
                <c:pt idx="12587">
                  <c:v>64809.889450073242</c:v>
                </c:pt>
                <c:pt idx="12588">
                  <c:v>69180.476272583008</c:v>
                </c:pt>
                <c:pt idx="12589">
                  <c:v>68577.252578735352</c:v>
                </c:pt>
                <c:pt idx="12590">
                  <c:v>68229.687286376953</c:v>
                </c:pt>
                <c:pt idx="12591">
                  <c:v>68947.111724853516</c:v>
                </c:pt>
                <c:pt idx="12592">
                  <c:v>68949.034698486314</c:v>
                </c:pt>
                <c:pt idx="12593">
                  <c:v>68952.210479736314</c:v>
                </c:pt>
                <c:pt idx="12594">
                  <c:v>68701.210479736314</c:v>
                </c:pt>
                <c:pt idx="12595">
                  <c:v>68698.157791137695</c:v>
                </c:pt>
                <c:pt idx="12596">
                  <c:v>71798.312820434556</c:v>
                </c:pt>
                <c:pt idx="12597">
                  <c:v>71800.235916137695</c:v>
                </c:pt>
                <c:pt idx="12598">
                  <c:v>71264.235916137695</c:v>
                </c:pt>
                <c:pt idx="12599">
                  <c:v>70963.159133911118</c:v>
                </c:pt>
                <c:pt idx="12600">
                  <c:v>69963.669403076172</c:v>
                </c:pt>
                <c:pt idx="12601">
                  <c:v>70414.015838623032</c:v>
                </c:pt>
                <c:pt idx="12602">
                  <c:v>71303.593963623032</c:v>
                </c:pt>
                <c:pt idx="12603">
                  <c:v>58874.385116577148</c:v>
                </c:pt>
                <c:pt idx="12604">
                  <c:v>64922.523788452148</c:v>
                </c:pt>
                <c:pt idx="12605">
                  <c:v>64922.523788452148</c:v>
                </c:pt>
                <c:pt idx="12606">
                  <c:v>64923.149765014648</c:v>
                </c:pt>
                <c:pt idx="12607">
                  <c:v>64516.513046264648</c:v>
                </c:pt>
                <c:pt idx="12608">
                  <c:v>65476.817733764648</c:v>
                </c:pt>
                <c:pt idx="12609">
                  <c:v>65308.435119628906</c:v>
                </c:pt>
                <c:pt idx="12610">
                  <c:v>65306.118713378906</c:v>
                </c:pt>
                <c:pt idx="12611">
                  <c:v>65308.192932128906</c:v>
                </c:pt>
                <c:pt idx="12612">
                  <c:v>64937.192932128906</c:v>
                </c:pt>
                <c:pt idx="12613">
                  <c:v>64937.192932128906</c:v>
                </c:pt>
                <c:pt idx="12614">
                  <c:v>64093.635116577148</c:v>
                </c:pt>
                <c:pt idx="12615">
                  <c:v>63805.633163452148</c:v>
                </c:pt>
                <c:pt idx="12616">
                  <c:v>63805.633163452148</c:v>
                </c:pt>
                <c:pt idx="12617">
                  <c:v>70020.099235534668</c:v>
                </c:pt>
                <c:pt idx="12618">
                  <c:v>69065.960891723618</c:v>
                </c:pt>
                <c:pt idx="12619">
                  <c:v>69008.268508911133</c:v>
                </c:pt>
                <c:pt idx="12620">
                  <c:v>69358.983963012695</c:v>
                </c:pt>
                <c:pt idx="12621">
                  <c:v>68536.60969543457</c:v>
                </c:pt>
                <c:pt idx="12622">
                  <c:v>68536.60969543457</c:v>
                </c:pt>
                <c:pt idx="12623">
                  <c:v>68536.60969543457</c:v>
                </c:pt>
                <c:pt idx="12624">
                  <c:v>66736.79621887207</c:v>
                </c:pt>
                <c:pt idx="12625">
                  <c:v>66736.79621887207</c:v>
                </c:pt>
                <c:pt idx="12626">
                  <c:v>66736.79621887207</c:v>
                </c:pt>
                <c:pt idx="12627">
                  <c:v>66736.79621887207</c:v>
                </c:pt>
                <c:pt idx="12628">
                  <c:v>59846.372543334961</c:v>
                </c:pt>
                <c:pt idx="12629">
                  <c:v>59475.372543334961</c:v>
                </c:pt>
                <c:pt idx="12630">
                  <c:v>66450.443893432617</c:v>
                </c:pt>
                <c:pt idx="12631">
                  <c:v>66824.325241088867</c:v>
                </c:pt>
                <c:pt idx="12632">
                  <c:v>65894.082931518555</c:v>
                </c:pt>
                <c:pt idx="12633">
                  <c:v>66028.862625122056</c:v>
                </c:pt>
                <c:pt idx="12634">
                  <c:v>65213.344558715806</c:v>
                </c:pt>
                <c:pt idx="12635">
                  <c:v>64308.825271606438</c:v>
                </c:pt>
                <c:pt idx="12636">
                  <c:v>63505.326004028306</c:v>
                </c:pt>
                <c:pt idx="12637">
                  <c:v>63441.826126098618</c:v>
                </c:pt>
                <c:pt idx="12638">
                  <c:v>64495.326980590806</c:v>
                </c:pt>
                <c:pt idx="12639">
                  <c:v>64296.126785278306</c:v>
                </c:pt>
                <c:pt idx="12640">
                  <c:v>64020.326980590806</c:v>
                </c:pt>
                <c:pt idx="12641">
                  <c:v>63646.586624145501</c:v>
                </c:pt>
                <c:pt idx="12642">
                  <c:v>64630.285949707024</c:v>
                </c:pt>
                <c:pt idx="12643">
                  <c:v>56559.617004394531</c:v>
                </c:pt>
                <c:pt idx="12644">
                  <c:v>56876.718505859375</c:v>
                </c:pt>
                <c:pt idx="12645">
                  <c:v>56876.718566894531</c:v>
                </c:pt>
                <c:pt idx="12646">
                  <c:v>56876.718566894531</c:v>
                </c:pt>
                <c:pt idx="12647">
                  <c:v>57002.218566894531</c:v>
                </c:pt>
                <c:pt idx="12648">
                  <c:v>69427.571121215806</c:v>
                </c:pt>
                <c:pt idx="12649">
                  <c:v>69662.994461059556</c:v>
                </c:pt>
                <c:pt idx="12650">
                  <c:v>69938.195388793945</c:v>
                </c:pt>
                <c:pt idx="12651">
                  <c:v>69737.594314575195</c:v>
                </c:pt>
                <c:pt idx="12652">
                  <c:v>69431.594558715806</c:v>
                </c:pt>
                <c:pt idx="12653">
                  <c:v>69335.994216918945</c:v>
                </c:pt>
                <c:pt idx="12654">
                  <c:v>69289.918289184556</c:v>
                </c:pt>
                <c:pt idx="12655">
                  <c:v>69289.917556762695</c:v>
                </c:pt>
                <c:pt idx="12656">
                  <c:v>69769.763748168945</c:v>
                </c:pt>
                <c:pt idx="12657">
                  <c:v>69203.253005981445</c:v>
                </c:pt>
                <c:pt idx="12658">
                  <c:v>69105.576004028306</c:v>
                </c:pt>
                <c:pt idx="12659">
                  <c:v>69163.176101684556</c:v>
                </c:pt>
                <c:pt idx="12660">
                  <c:v>68829.673904418945</c:v>
                </c:pt>
                <c:pt idx="12661">
                  <c:v>68966.197586059556</c:v>
                </c:pt>
                <c:pt idx="12662">
                  <c:v>68713.961013793945</c:v>
                </c:pt>
                <c:pt idx="12663">
                  <c:v>70681.793067932129</c:v>
                </c:pt>
                <c:pt idx="12664">
                  <c:v>70679.869972228989</c:v>
                </c:pt>
                <c:pt idx="12665">
                  <c:v>71086.88542175293</c:v>
                </c:pt>
                <c:pt idx="12666">
                  <c:v>64610.402877807617</c:v>
                </c:pt>
                <c:pt idx="12667">
                  <c:v>64203.770004272461</c:v>
                </c:pt>
                <c:pt idx="12668">
                  <c:v>65155.928817749023</c:v>
                </c:pt>
                <c:pt idx="12669">
                  <c:v>65155.104598999023</c:v>
                </c:pt>
                <c:pt idx="12670">
                  <c:v>67471.455551147461</c:v>
                </c:pt>
                <c:pt idx="12671">
                  <c:v>67233.455551147461</c:v>
                </c:pt>
                <c:pt idx="12672">
                  <c:v>67233.455551147461</c:v>
                </c:pt>
                <c:pt idx="12673">
                  <c:v>67233.455551147461</c:v>
                </c:pt>
                <c:pt idx="12674">
                  <c:v>67110.455551147461</c:v>
                </c:pt>
                <c:pt idx="12675">
                  <c:v>68187.656814575195</c:v>
                </c:pt>
                <c:pt idx="12676">
                  <c:v>68310.656814575195</c:v>
                </c:pt>
                <c:pt idx="12677">
                  <c:v>68172.839431762695</c:v>
                </c:pt>
                <c:pt idx="12678">
                  <c:v>69223.060028076172</c:v>
                </c:pt>
                <c:pt idx="12679">
                  <c:v>67734.036514282227</c:v>
                </c:pt>
                <c:pt idx="12680">
                  <c:v>68590.960586547852</c:v>
                </c:pt>
                <c:pt idx="12681">
                  <c:v>68797.757705688477</c:v>
                </c:pt>
                <c:pt idx="12682">
                  <c:v>67881.954971313477</c:v>
                </c:pt>
                <c:pt idx="12683">
                  <c:v>67885.800918579102</c:v>
                </c:pt>
                <c:pt idx="12684">
                  <c:v>68806.280792236328</c:v>
                </c:pt>
                <c:pt idx="12685">
                  <c:v>67938.896514892578</c:v>
                </c:pt>
                <c:pt idx="12686">
                  <c:v>66550.516876220703</c:v>
                </c:pt>
                <c:pt idx="12687">
                  <c:v>66917.517852783203</c:v>
                </c:pt>
                <c:pt idx="12688">
                  <c:v>66884.553741455078</c:v>
                </c:pt>
                <c:pt idx="12689">
                  <c:v>66422.246063232422</c:v>
                </c:pt>
                <c:pt idx="12690">
                  <c:v>66416.477020263672</c:v>
                </c:pt>
                <c:pt idx="12691">
                  <c:v>66706.220916748032</c:v>
                </c:pt>
                <c:pt idx="12692">
                  <c:v>66243.353240966782</c:v>
                </c:pt>
                <c:pt idx="12693">
                  <c:v>66124.946258544922</c:v>
                </c:pt>
                <c:pt idx="12694">
                  <c:v>66373.623260498047</c:v>
                </c:pt>
                <c:pt idx="12695">
                  <c:v>69146.742019653306</c:v>
                </c:pt>
                <c:pt idx="12696">
                  <c:v>68526.364089965806</c:v>
                </c:pt>
                <c:pt idx="12697">
                  <c:v>68530.210037231445</c:v>
                </c:pt>
                <c:pt idx="12698">
                  <c:v>67206.313064575195</c:v>
                </c:pt>
                <c:pt idx="12699">
                  <c:v>67161.159011840806</c:v>
                </c:pt>
                <c:pt idx="12700">
                  <c:v>66742.732391357422</c:v>
                </c:pt>
                <c:pt idx="12701">
                  <c:v>67040.655487060532</c:v>
                </c:pt>
                <c:pt idx="12702">
                  <c:v>66994.578582763672</c:v>
                </c:pt>
                <c:pt idx="12703">
                  <c:v>66986.578582763672</c:v>
                </c:pt>
                <c:pt idx="12704">
                  <c:v>66613.655487060532</c:v>
                </c:pt>
                <c:pt idx="12705">
                  <c:v>66183.347625732422</c:v>
                </c:pt>
                <c:pt idx="12706">
                  <c:v>67173.578582763672</c:v>
                </c:pt>
                <c:pt idx="12707">
                  <c:v>67214.155487060532</c:v>
                </c:pt>
                <c:pt idx="12708">
                  <c:v>67732.186004638672</c:v>
                </c:pt>
                <c:pt idx="12709">
                  <c:v>66884.474380493164</c:v>
                </c:pt>
                <c:pt idx="12710">
                  <c:v>58163.486679077148</c:v>
                </c:pt>
                <c:pt idx="12711">
                  <c:v>58167.486679077148</c:v>
                </c:pt>
                <c:pt idx="12712">
                  <c:v>58176.486862182617</c:v>
                </c:pt>
                <c:pt idx="12713">
                  <c:v>57976.486679077148</c:v>
                </c:pt>
                <c:pt idx="12714">
                  <c:v>56674.150863647461</c:v>
                </c:pt>
                <c:pt idx="12715">
                  <c:v>56674.150863647461</c:v>
                </c:pt>
                <c:pt idx="12716">
                  <c:v>67046.999618530273</c:v>
                </c:pt>
                <c:pt idx="12717">
                  <c:v>66973.596237182617</c:v>
                </c:pt>
                <c:pt idx="12718">
                  <c:v>66973.596237182617</c:v>
                </c:pt>
                <c:pt idx="12719">
                  <c:v>67261.059188842773</c:v>
                </c:pt>
                <c:pt idx="12720">
                  <c:v>67247.059127807617</c:v>
                </c:pt>
                <c:pt idx="12721">
                  <c:v>66573.828475952148</c:v>
                </c:pt>
                <c:pt idx="12722">
                  <c:v>66579.597763061523</c:v>
                </c:pt>
                <c:pt idx="12723">
                  <c:v>66202.828414916992</c:v>
                </c:pt>
                <c:pt idx="12724">
                  <c:v>57482.813827514648</c:v>
                </c:pt>
                <c:pt idx="12725">
                  <c:v>57482.813827514648</c:v>
                </c:pt>
                <c:pt idx="12726">
                  <c:v>57482.813827514648</c:v>
                </c:pt>
                <c:pt idx="12727">
                  <c:v>57482.813827514648</c:v>
                </c:pt>
                <c:pt idx="12728">
                  <c:v>57482.813766479492</c:v>
                </c:pt>
                <c:pt idx="12729">
                  <c:v>57482.813888549805</c:v>
                </c:pt>
                <c:pt idx="12730">
                  <c:v>57482.813888549805</c:v>
                </c:pt>
                <c:pt idx="12731">
                  <c:v>57057.413681030273</c:v>
                </c:pt>
                <c:pt idx="12732">
                  <c:v>57449.214401245117</c:v>
                </c:pt>
                <c:pt idx="12733">
                  <c:v>65990.608688354492</c:v>
                </c:pt>
                <c:pt idx="12734">
                  <c:v>65988.68571472168</c:v>
                </c:pt>
                <c:pt idx="12735">
                  <c:v>68185.694473266602</c:v>
                </c:pt>
                <c:pt idx="12736">
                  <c:v>68690.687377929688</c:v>
                </c:pt>
                <c:pt idx="12737">
                  <c:v>68298.886596679688</c:v>
                </c:pt>
                <c:pt idx="12738">
                  <c:v>68695.487380981445</c:v>
                </c:pt>
                <c:pt idx="12739">
                  <c:v>67999.158279418945</c:v>
                </c:pt>
                <c:pt idx="12740">
                  <c:v>68523.158279418945</c:v>
                </c:pt>
                <c:pt idx="12741">
                  <c:v>68129.434707641602</c:v>
                </c:pt>
                <c:pt idx="12742">
                  <c:v>67369.83186340332</c:v>
                </c:pt>
                <c:pt idx="12743">
                  <c:v>65991.516311645508</c:v>
                </c:pt>
                <c:pt idx="12744">
                  <c:v>66686.619827270508</c:v>
                </c:pt>
                <c:pt idx="12745">
                  <c:v>66688.542922973633</c:v>
                </c:pt>
                <c:pt idx="12746">
                  <c:v>66672.619827270508</c:v>
                </c:pt>
                <c:pt idx="12747">
                  <c:v>67321.619827270508</c:v>
                </c:pt>
                <c:pt idx="12748">
                  <c:v>67891.542922973633</c:v>
                </c:pt>
                <c:pt idx="12749">
                  <c:v>67891.542922973633</c:v>
                </c:pt>
                <c:pt idx="12750">
                  <c:v>66517.681045532227</c:v>
                </c:pt>
                <c:pt idx="12751">
                  <c:v>66531.405410766602</c:v>
                </c:pt>
                <c:pt idx="12752">
                  <c:v>66162.328506469727</c:v>
                </c:pt>
                <c:pt idx="12753">
                  <c:v>65550.253982543945</c:v>
                </c:pt>
                <c:pt idx="12754">
                  <c:v>68454.197784423828</c:v>
                </c:pt>
                <c:pt idx="12755">
                  <c:v>69009.091201782227</c:v>
                </c:pt>
                <c:pt idx="12756">
                  <c:v>71402.086624145508</c:v>
                </c:pt>
                <c:pt idx="12757">
                  <c:v>70122.555206298814</c:v>
                </c:pt>
                <c:pt idx="12758">
                  <c:v>57925.137252807617</c:v>
                </c:pt>
                <c:pt idx="12759">
                  <c:v>57925.137191772461</c:v>
                </c:pt>
                <c:pt idx="12760">
                  <c:v>57925.137252807617</c:v>
                </c:pt>
                <c:pt idx="12761">
                  <c:v>56992.537582397461</c:v>
                </c:pt>
                <c:pt idx="12762">
                  <c:v>56992.537643432617</c:v>
                </c:pt>
                <c:pt idx="12763">
                  <c:v>56992.537704467773</c:v>
                </c:pt>
                <c:pt idx="12764">
                  <c:v>56993.073287963867</c:v>
                </c:pt>
                <c:pt idx="12765">
                  <c:v>60740.68083190918</c:v>
                </c:pt>
                <c:pt idx="12766">
                  <c:v>60741.09489440918</c:v>
                </c:pt>
                <c:pt idx="12767">
                  <c:v>60458.09489440918</c:v>
                </c:pt>
                <c:pt idx="12768">
                  <c:v>68822.547409057617</c:v>
                </c:pt>
                <c:pt idx="12769">
                  <c:v>68439.079544067368</c:v>
                </c:pt>
                <c:pt idx="12770">
                  <c:v>68923.005569458008</c:v>
                </c:pt>
                <c:pt idx="12771">
                  <c:v>68926.851638793945</c:v>
                </c:pt>
                <c:pt idx="12772">
                  <c:v>70768.180496215806</c:v>
                </c:pt>
                <c:pt idx="12773">
                  <c:v>70772.026565551758</c:v>
                </c:pt>
                <c:pt idx="12774">
                  <c:v>67131.659255981445</c:v>
                </c:pt>
                <c:pt idx="12775">
                  <c:v>66856.617752075195</c:v>
                </c:pt>
                <c:pt idx="12776">
                  <c:v>66858.395584106445</c:v>
                </c:pt>
                <c:pt idx="12777">
                  <c:v>66649.094940185532</c:v>
                </c:pt>
                <c:pt idx="12778">
                  <c:v>66805.987854003906</c:v>
                </c:pt>
                <c:pt idx="12779">
                  <c:v>67576.873596191406</c:v>
                </c:pt>
                <c:pt idx="12780">
                  <c:v>65333.106307983398</c:v>
                </c:pt>
                <c:pt idx="12781">
                  <c:v>64910.18327331543</c:v>
                </c:pt>
                <c:pt idx="12782">
                  <c:v>64708.140975952148</c:v>
                </c:pt>
                <c:pt idx="12783">
                  <c:v>69082.520362853989</c:v>
                </c:pt>
                <c:pt idx="12784">
                  <c:v>66368.658889770508</c:v>
                </c:pt>
                <c:pt idx="12785">
                  <c:v>66408.982376098618</c:v>
                </c:pt>
                <c:pt idx="12786">
                  <c:v>66433.609085083008</c:v>
                </c:pt>
                <c:pt idx="12787">
                  <c:v>66480.109085083008</c:v>
                </c:pt>
                <c:pt idx="12788">
                  <c:v>66104.585647583008</c:v>
                </c:pt>
                <c:pt idx="12789">
                  <c:v>66299.533279418945</c:v>
                </c:pt>
                <c:pt idx="12790">
                  <c:v>66422.534255981445</c:v>
                </c:pt>
                <c:pt idx="12791">
                  <c:v>66422.533279418945</c:v>
                </c:pt>
                <c:pt idx="12792">
                  <c:v>66376.407791137695</c:v>
                </c:pt>
                <c:pt idx="12793">
                  <c:v>66367.407791137695</c:v>
                </c:pt>
                <c:pt idx="12794">
                  <c:v>66218.807205200195</c:v>
                </c:pt>
                <c:pt idx="12795">
                  <c:v>55489.986328125</c:v>
                </c:pt>
                <c:pt idx="12796">
                  <c:v>55240.986267089844</c:v>
                </c:pt>
                <c:pt idx="12797">
                  <c:v>55240.986267089844</c:v>
                </c:pt>
                <c:pt idx="12798">
                  <c:v>54708.986267089844</c:v>
                </c:pt>
                <c:pt idx="12799">
                  <c:v>63863.489379882813</c:v>
                </c:pt>
                <c:pt idx="12800">
                  <c:v>64090.566345214844</c:v>
                </c:pt>
                <c:pt idx="12801">
                  <c:v>64345.566345214844</c:v>
                </c:pt>
                <c:pt idx="12802">
                  <c:v>64345.566345214844</c:v>
                </c:pt>
                <c:pt idx="12803">
                  <c:v>64406.238464355469</c:v>
                </c:pt>
                <c:pt idx="12804">
                  <c:v>64406.238464355469</c:v>
                </c:pt>
                <c:pt idx="12805">
                  <c:v>64142.084655761719</c:v>
                </c:pt>
                <c:pt idx="12806">
                  <c:v>64401.084594726563</c:v>
                </c:pt>
                <c:pt idx="12807">
                  <c:v>63913.283813476563</c:v>
                </c:pt>
                <c:pt idx="12808">
                  <c:v>64005.437561035156</c:v>
                </c:pt>
                <c:pt idx="12809">
                  <c:v>64665.238464355469</c:v>
                </c:pt>
                <c:pt idx="12810">
                  <c:v>64663.315307617188</c:v>
                </c:pt>
                <c:pt idx="12811">
                  <c:v>64029.848190307617</c:v>
                </c:pt>
                <c:pt idx="12812">
                  <c:v>64693.209457397461</c:v>
                </c:pt>
                <c:pt idx="12813">
                  <c:v>67898.430801391602</c:v>
                </c:pt>
                <c:pt idx="12814">
                  <c:v>67191.549758911133</c:v>
                </c:pt>
                <c:pt idx="12815">
                  <c:v>67190.775344848633</c:v>
                </c:pt>
                <c:pt idx="12816">
                  <c:v>66623.942337036118</c:v>
                </c:pt>
                <c:pt idx="12817">
                  <c:v>66623.942337036118</c:v>
                </c:pt>
                <c:pt idx="12818">
                  <c:v>66788.086013793945</c:v>
                </c:pt>
                <c:pt idx="12819">
                  <c:v>66788.085952758789</c:v>
                </c:pt>
                <c:pt idx="12820">
                  <c:v>66788.086013793945</c:v>
                </c:pt>
                <c:pt idx="12821">
                  <c:v>66792.08625793457</c:v>
                </c:pt>
                <c:pt idx="12822">
                  <c:v>66801.0861968994</c:v>
                </c:pt>
                <c:pt idx="12823">
                  <c:v>66073.086013793945</c:v>
                </c:pt>
                <c:pt idx="12824">
                  <c:v>66258.461990356445</c:v>
                </c:pt>
                <c:pt idx="12825">
                  <c:v>59470.115905761719</c:v>
                </c:pt>
                <c:pt idx="12826">
                  <c:v>59470.115905761719</c:v>
                </c:pt>
                <c:pt idx="12827">
                  <c:v>59470.115905761719</c:v>
                </c:pt>
                <c:pt idx="12828">
                  <c:v>59470.116027832031</c:v>
                </c:pt>
                <c:pt idx="12829">
                  <c:v>69372.424636840806</c:v>
                </c:pt>
                <c:pt idx="12830">
                  <c:v>69374.347854614258</c:v>
                </c:pt>
                <c:pt idx="12831">
                  <c:v>69895.347854614258</c:v>
                </c:pt>
                <c:pt idx="12832">
                  <c:v>70555.663284301758</c:v>
                </c:pt>
                <c:pt idx="12833">
                  <c:v>70184.663162231445</c:v>
                </c:pt>
                <c:pt idx="12834">
                  <c:v>69990.664138793945</c:v>
                </c:pt>
                <c:pt idx="12835">
                  <c:v>69992.587234497056</c:v>
                </c:pt>
                <c:pt idx="12836">
                  <c:v>70253.987136840806</c:v>
                </c:pt>
                <c:pt idx="12837">
                  <c:v>70357.433425903306</c:v>
                </c:pt>
                <c:pt idx="12838">
                  <c:v>70165.359939575195</c:v>
                </c:pt>
                <c:pt idx="12839">
                  <c:v>70727.636550903306</c:v>
                </c:pt>
                <c:pt idx="12840">
                  <c:v>70279.636550903306</c:v>
                </c:pt>
                <c:pt idx="12841">
                  <c:v>70279.636550903306</c:v>
                </c:pt>
                <c:pt idx="12842">
                  <c:v>70281.559646606445</c:v>
                </c:pt>
                <c:pt idx="12843">
                  <c:v>70010.458084106445</c:v>
                </c:pt>
                <c:pt idx="12844">
                  <c:v>70900.451248168945</c:v>
                </c:pt>
                <c:pt idx="12845">
                  <c:v>70507.465408325195</c:v>
                </c:pt>
                <c:pt idx="12846">
                  <c:v>70074.849685668945</c:v>
                </c:pt>
                <c:pt idx="12847">
                  <c:v>70465.022537231445</c:v>
                </c:pt>
                <c:pt idx="12848">
                  <c:v>70210.022537231445</c:v>
                </c:pt>
                <c:pt idx="12849">
                  <c:v>70232.914993286118</c:v>
                </c:pt>
                <c:pt idx="12850">
                  <c:v>69999.641921997056</c:v>
                </c:pt>
                <c:pt idx="12851">
                  <c:v>70589.642654418945</c:v>
                </c:pt>
                <c:pt idx="12852">
                  <c:v>70585.796585083008</c:v>
                </c:pt>
                <c:pt idx="12853">
                  <c:v>72017.3994140625</c:v>
                </c:pt>
                <c:pt idx="12854">
                  <c:v>67621.46760559082</c:v>
                </c:pt>
                <c:pt idx="12855">
                  <c:v>67498.46760559082</c:v>
                </c:pt>
                <c:pt idx="12856">
                  <c:v>64327.007186889641</c:v>
                </c:pt>
                <c:pt idx="12857">
                  <c:v>63230.808639526367</c:v>
                </c:pt>
                <c:pt idx="12858">
                  <c:v>63096.775009155273</c:v>
                </c:pt>
                <c:pt idx="12859">
                  <c:v>68592.817947387695</c:v>
                </c:pt>
                <c:pt idx="12860">
                  <c:v>68594.741043090806</c:v>
                </c:pt>
                <c:pt idx="12861">
                  <c:v>68592.817825317368</c:v>
                </c:pt>
                <c:pt idx="12862">
                  <c:v>68590.894851684556</c:v>
                </c:pt>
                <c:pt idx="12863">
                  <c:v>68706.202468872056</c:v>
                </c:pt>
                <c:pt idx="12864">
                  <c:v>69618.336502075195</c:v>
                </c:pt>
                <c:pt idx="12865">
                  <c:v>69330.336502075195</c:v>
                </c:pt>
                <c:pt idx="12866">
                  <c:v>68938.535720825195</c:v>
                </c:pt>
                <c:pt idx="12867">
                  <c:v>70183.668533325195</c:v>
                </c:pt>
                <c:pt idx="12868">
                  <c:v>70471.672439575195</c:v>
                </c:pt>
                <c:pt idx="12869">
                  <c:v>70110.939041137695</c:v>
                </c:pt>
                <c:pt idx="12870">
                  <c:v>70114.785232543945</c:v>
                </c:pt>
                <c:pt idx="12871">
                  <c:v>69887.182571411118</c:v>
                </c:pt>
                <c:pt idx="12872">
                  <c:v>69070.258621215806</c:v>
                </c:pt>
                <c:pt idx="12873">
                  <c:v>69696.414382934556</c:v>
                </c:pt>
                <c:pt idx="12874">
                  <c:v>70388.129104614258</c:v>
                </c:pt>
                <c:pt idx="12875">
                  <c:v>70779.929885864258</c:v>
                </c:pt>
                <c:pt idx="12876">
                  <c:v>70652.429885864258</c:v>
                </c:pt>
                <c:pt idx="12877">
                  <c:v>70652.429885864258</c:v>
                </c:pt>
                <c:pt idx="12878">
                  <c:v>70652.429885864258</c:v>
                </c:pt>
                <c:pt idx="12879">
                  <c:v>70715.424942016602</c:v>
                </c:pt>
                <c:pt idx="12880">
                  <c:v>68327.399002075195</c:v>
                </c:pt>
                <c:pt idx="12881">
                  <c:v>68327.399002075195</c:v>
                </c:pt>
                <c:pt idx="12882">
                  <c:v>69688.032791137695</c:v>
                </c:pt>
                <c:pt idx="12883">
                  <c:v>69949.032791137695</c:v>
                </c:pt>
                <c:pt idx="12884">
                  <c:v>59713.749618530273</c:v>
                </c:pt>
                <c:pt idx="12885">
                  <c:v>59713.749496459961</c:v>
                </c:pt>
                <c:pt idx="12886">
                  <c:v>64262.381332397461</c:v>
                </c:pt>
                <c:pt idx="12887">
                  <c:v>67443.069450378418</c:v>
                </c:pt>
                <c:pt idx="12888">
                  <c:v>69208.791473388672</c:v>
                </c:pt>
                <c:pt idx="12889">
                  <c:v>70009.241775512695</c:v>
                </c:pt>
                <c:pt idx="12890">
                  <c:v>70726.133926391587</c:v>
                </c:pt>
                <c:pt idx="12891">
                  <c:v>71845.337966918945</c:v>
                </c:pt>
                <c:pt idx="12892">
                  <c:v>72095.938064575195</c:v>
                </c:pt>
                <c:pt idx="12893">
                  <c:v>71973.862136840806</c:v>
                </c:pt>
                <c:pt idx="12894">
                  <c:v>71552.738113403306</c:v>
                </c:pt>
                <c:pt idx="12895">
                  <c:v>71142.484207153306</c:v>
                </c:pt>
                <c:pt idx="12896">
                  <c:v>70636.919754028306</c:v>
                </c:pt>
                <c:pt idx="12897">
                  <c:v>70617.800613403306</c:v>
                </c:pt>
                <c:pt idx="12898">
                  <c:v>70320.922927856445</c:v>
                </c:pt>
                <c:pt idx="12899">
                  <c:v>70228.476638793945</c:v>
                </c:pt>
                <c:pt idx="12900">
                  <c:v>68513.853958129868</c:v>
                </c:pt>
                <c:pt idx="12901">
                  <c:v>57098.699264526367</c:v>
                </c:pt>
                <c:pt idx="12902">
                  <c:v>57098.699264526367</c:v>
                </c:pt>
                <c:pt idx="12903">
                  <c:v>57098.699203491211</c:v>
                </c:pt>
                <c:pt idx="12904">
                  <c:v>70871.140701293945</c:v>
                </c:pt>
                <c:pt idx="12905">
                  <c:v>70237.140701293945</c:v>
                </c:pt>
                <c:pt idx="12906">
                  <c:v>69960.140701293945</c:v>
                </c:pt>
                <c:pt idx="12907">
                  <c:v>69641.649002075195</c:v>
                </c:pt>
                <c:pt idx="12908">
                  <c:v>69917.617263793945</c:v>
                </c:pt>
                <c:pt idx="12909">
                  <c:v>69917.617263793945</c:v>
                </c:pt>
                <c:pt idx="12910">
                  <c:v>68982.797439575195</c:v>
                </c:pt>
                <c:pt idx="12911">
                  <c:v>69240.829421997056</c:v>
                </c:pt>
                <c:pt idx="12912">
                  <c:v>67176.589675903306</c:v>
                </c:pt>
                <c:pt idx="12913">
                  <c:v>67178.513015747056</c:v>
                </c:pt>
                <c:pt idx="12914">
                  <c:v>68021.414138793945</c:v>
                </c:pt>
                <c:pt idx="12915">
                  <c:v>68026.568191528306</c:v>
                </c:pt>
                <c:pt idx="12916">
                  <c:v>67946.45825195311</c:v>
                </c:pt>
                <c:pt idx="12917">
                  <c:v>67938.412185668945</c:v>
                </c:pt>
                <c:pt idx="12918">
                  <c:v>65408.637191772461</c:v>
                </c:pt>
                <c:pt idx="12919">
                  <c:v>70588.029052734375</c:v>
                </c:pt>
                <c:pt idx="12920">
                  <c:v>69282.436904907227</c:v>
                </c:pt>
                <c:pt idx="12921">
                  <c:v>71025.238845825195</c:v>
                </c:pt>
                <c:pt idx="12922">
                  <c:v>71025.238845825195</c:v>
                </c:pt>
                <c:pt idx="12923">
                  <c:v>68599.582183837891</c:v>
                </c:pt>
                <c:pt idx="12924">
                  <c:v>69650.313552856445</c:v>
                </c:pt>
                <c:pt idx="12925">
                  <c:v>59440.007369995117</c:v>
                </c:pt>
                <c:pt idx="12926">
                  <c:v>59440.007369995117</c:v>
                </c:pt>
                <c:pt idx="12927">
                  <c:v>58614.405807495117</c:v>
                </c:pt>
                <c:pt idx="12928">
                  <c:v>58614.405746459961</c:v>
                </c:pt>
                <c:pt idx="12929">
                  <c:v>68581.451705932617</c:v>
                </c:pt>
                <c:pt idx="12930">
                  <c:v>68717.583572387695</c:v>
                </c:pt>
                <c:pt idx="12931">
                  <c:v>68717.583572387695</c:v>
                </c:pt>
                <c:pt idx="12932">
                  <c:v>68717.583572387695</c:v>
                </c:pt>
                <c:pt idx="12933">
                  <c:v>68717.583572387695</c:v>
                </c:pt>
                <c:pt idx="12934">
                  <c:v>64441.939041137688</c:v>
                </c:pt>
                <c:pt idx="12935">
                  <c:v>71150.722488403306</c:v>
                </c:pt>
                <c:pt idx="12936">
                  <c:v>71148.799392700195</c:v>
                </c:pt>
                <c:pt idx="12937">
                  <c:v>71644.876296997056</c:v>
                </c:pt>
                <c:pt idx="12938">
                  <c:v>71637.508377075195</c:v>
                </c:pt>
                <c:pt idx="12939">
                  <c:v>67958.209793090806</c:v>
                </c:pt>
                <c:pt idx="12940">
                  <c:v>67956.286697387695</c:v>
                </c:pt>
                <c:pt idx="12941">
                  <c:v>67960.132766723618</c:v>
                </c:pt>
                <c:pt idx="12942">
                  <c:v>67872.551193237305</c:v>
                </c:pt>
                <c:pt idx="12943">
                  <c:v>67596.551193237305</c:v>
                </c:pt>
                <c:pt idx="12944">
                  <c:v>67762.394851684556</c:v>
                </c:pt>
                <c:pt idx="12945">
                  <c:v>67883.471755981445</c:v>
                </c:pt>
                <c:pt idx="12946">
                  <c:v>68652.148269653306</c:v>
                </c:pt>
                <c:pt idx="12947">
                  <c:v>68648.302200317368</c:v>
                </c:pt>
                <c:pt idx="12948">
                  <c:v>64736.808151245117</c:v>
                </c:pt>
                <c:pt idx="12949">
                  <c:v>67112.894851684556</c:v>
                </c:pt>
                <c:pt idx="12950">
                  <c:v>66554.894851684556</c:v>
                </c:pt>
                <c:pt idx="12951">
                  <c:v>67334.894851684556</c:v>
                </c:pt>
                <c:pt idx="12952">
                  <c:v>68170.895828247056</c:v>
                </c:pt>
                <c:pt idx="12953">
                  <c:v>67517.972976684556</c:v>
                </c:pt>
                <c:pt idx="12954">
                  <c:v>67354.326965332031</c:v>
                </c:pt>
                <c:pt idx="12955">
                  <c:v>67277.314636230469</c:v>
                </c:pt>
                <c:pt idx="12956">
                  <c:v>66577.617004394517</c:v>
                </c:pt>
                <c:pt idx="12957">
                  <c:v>68396.365966796875</c:v>
                </c:pt>
                <c:pt idx="12958">
                  <c:v>68023.442932128906</c:v>
                </c:pt>
                <c:pt idx="12959">
                  <c:v>68025.365844726563</c:v>
                </c:pt>
                <c:pt idx="12960">
                  <c:v>67656.289184570313</c:v>
                </c:pt>
                <c:pt idx="12961">
                  <c:v>67654.366088867188</c:v>
                </c:pt>
                <c:pt idx="12962">
                  <c:v>68014.291015625</c:v>
                </c:pt>
                <c:pt idx="12963">
                  <c:v>68205.291015625</c:v>
                </c:pt>
                <c:pt idx="12964">
                  <c:v>68694.380447387695</c:v>
                </c:pt>
                <c:pt idx="12965">
                  <c:v>66429.586502075195</c:v>
                </c:pt>
                <c:pt idx="12966">
                  <c:v>67624.511550903306</c:v>
                </c:pt>
                <c:pt idx="12967">
                  <c:v>64489.078811645501</c:v>
                </c:pt>
                <c:pt idx="12968">
                  <c:v>64489.078811645501</c:v>
                </c:pt>
                <c:pt idx="12969">
                  <c:v>64489.078811645501</c:v>
                </c:pt>
                <c:pt idx="12970">
                  <c:v>64054.750564575188</c:v>
                </c:pt>
                <c:pt idx="12971">
                  <c:v>59154.887069702148</c:v>
                </c:pt>
                <c:pt idx="12972">
                  <c:v>59151.041061401367</c:v>
                </c:pt>
                <c:pt idx="12973">
                  <c:v>58953.194808959961</c:v>
                </c:pt>
                <c:pt idx="12974">
                  <c:v>58173.425399780273</c:v>
                </c:pt>
                <c:pt idx="12975">
                  <c:v>58173.425338745117</c:v>
                </c:pt>
                <c:pt idx="12976">
                  <c:v>64565.01513671875</c:v>
                </c:pt>
                <c:pt idx="12977">
                  <c:v>64561.1689453125</c:v>
                </c:pt>
                <c:pt idx="12978">
                  <c:v>68595.512771606445</c:v>
                </c:pt>
                <c:pt idx="12979">
                  <c:v>71123.541336059556</c:v>
                </c:pt>
                <c:pt idx="12980">
                  <c:v>71879.767166137695</c:v>
                </c:pt>
                <c:pt idx="12981">
                  <c:v>70210.504714965806</c:v>
                </c:pt>
                <c:pt idx="12982">
                  <c:v>70684.378738403306</c:v>
                </c:pt>
                <c:pt idx="12983">
                  <c:v>71246.224929809556</c:v>
                </c:pt>
                <c:pt idx="12984">
                  <c:v>71248.148025512695</c:v>
                </c:pt>
                <c:pt idx="12985">
                  <c:v>70598.495681762695</c:v>
                </c:pt>
                <c:pt idx="12986">
                  <c:v>70057.495681762695</c:v>
                </c:pt>
                <c:pt idx="12987">
                  <c:v>69750.926589965806</c:v>
                </c:pt>
                <c:pt idx="12988">
                  <c:v>70014.849685668945</c:v>
                </c:pt>
                <c:pt idx="12989">
                  <c:v>70017.242996215806</c:v>
                </c:pt>
                <c:pt idx="12990">
                  <c:v>69776.166091918945</c:v>
                </c:pt>
                <c:pt idx="12991">
                  <c:v>69776.166091918945</c:v>
                </c:pt>
                <c:pt idx="12992">
                  <c:v>69775.887283325195</c:v>
                </c:pt>
                <c:pt idx="12993">
                  <c:v>69768.042800903306</c:v>
                </c:pt>
                <c:pt idx="12994">
                  <c:v>72318.452713012695</c:v>
                </c:pt>
                <c:pt idx="12995">
                  <c:v>72335.265701293945</c:v>
                </c:pt>
                <c:pt idx="12996">
                  <c:v>72313.269607543945</c:v>
                </c:pt>
                <c:pt idx="12997">
                  <c:v>72014.469314575195</c:v>
                </c:pt>
                <c:pt idx="12998">
                  <c:v>72291.469070434556</c:v>
                </c:pt>
                <c:pt idx="12999">
                  <c:v>72293.392166137695</c:v>
                </c:pt>
                <c:pt idx="13000">
                  <c:v>70917.290504455566</c:v>
                </c:pt>
                <c:pt idx="13001">
                  <c:v>69938.134986877427</c:v>
                </c:pt>
                <c:pt idx="13002">
                  <c:v>69938.134742736816</c:v>
                </c:pt>
                <c:pt idx="13003">
                  <c:v>69867.857887268066</c:v>
                </c:pt>
                <c:pt idx="13004">
                  <c:v>69496.857887268066</c:v>
                </c:pt>
                <c:pt idx="13005">
                  <c:v>69496.858131408677</c:v>
                </c:pt>
                <c:pt idx="13006">
                  <c:v>69523.279273986816</c:v>
                </c:pt>
                <c:pt idx="13007">
                  <c:v>69492.279273986816</c:v>
                </c:pt>
                <c:pt idx="13008">
                  <c:v>68490.355323791489</c:v>
                </c:pt>
                <c:pt idx="13009">
                  <c:v>70790.935379028306</c:v>
                </c:pt>
                <c:pt idx="13010">
                  <c:v>70787.826858520508</c:v>
                </c:pt>
                <c:pt idx="13011">
                  <c:v>70817.791351318345</c:v>
                </c:pt>
                <c:pt idx="13012">
                  <c:v>71216.974273681626</c:v>
                </c:pt>
                <c:pt idx="13013">
                  <c:v>65420.590377807617</c:v>
                </c:pt>
                <c:pt idx="13014">
                  <c:v>65423.794418334961</c:v>
                </c:pt>
                <c:pt idx="13015">
                  <c:v>65406.250534057617</c:v>
                </c:pt>
                <c:pt idx="13016">
                  <c:v>66738.75065612793</c:v>
                </c:pt>
                <c:pt idx="13017">
                  <c:v>66738.750595092773</c:v>
                </c:pt>
                <c:pt idx="13018">
                  <c:v>71894.621078491211</c:v>
                </c:pt>
                <c:pt idx="13019">
                  <c:v>71894.621078491211</c:v>
                </c:pt>
                <c:pt idx="13020">
                  <c:v>71894.621078491211</c:v>
                </c:pt>
                <c:pt idx="13021">
                  <c:v>71958.721267700195</c:v>
                </c:pt>
                <c:pt idx="13022">
                  <c:v>71958.721267700195</c:v>
                </c:pt>
                <c:pt idx="13023">
                  <c:v>71303.290603637695</c:v>
                </c:pt>
                <c:pt idx="13024">
                  <c:v>67856.455642700195</c:v>
                </c:pt>
                <c:pt idx="13025">
                  <c:v>69580.172683715806</c:v>
                </c:pt>
                <c:pt idx="13026">
                  <c:v>69905.170974731445</c:v>
                </c:pt>
                <c:pt idx="13027">
                  <c:v>69848.248123168945</c:v>
                </c:pt>
                <c:pt idx="13028">
                  <c:v>70598.192947387695</c:v>
                </c:pt>
                <c:pt idx="13029">
                  <c:v>69778.089675903306</c:v>
                </c:pt>
                <c:pt idx="13030">
                  <c:v>70213.653152465806</c:v>
                </c:pt>
                <c:pt idx="13031">
                  <c:v>71578.237869262695</c:v>
                </c:pt>
                <c:pt idx="13032">
                  <c:v>71651.237625122056</c:v>
                </c:pt>
                <c:pt idx="13033">
                  <c:v>72402.711013793945</c:v>
                </c:pt>
                <c:pt idx="13034">
                  <c:v>68948.585037231445</c:v>
                </c:pt>
                <c:pt idx="13035">
                  <c:v>56029.973983764648</c:v>
                </c:pt>
                <c:pt idx="13036">
                  <c:v>55396.973983764648</c:v>
                </c:pt>
                <c:pt idx="13037">
                  <c:v>55396.973983764648</c:v>
                </c:pt>
                <c:pt idx="13038">
                  <c:v>55396.973983764648</c:v>
                </c:pt>
                <c:pt idx="13039">
                  <c:v>68676.144607543945</c:v>
                </c:pt>
                <c:pt idx="13040">
                  <c:v>68676.144607543945</c:v>
                </c:pt>
                <c:pt idx="13041">
                  <c:v>69336.146560668945</c:v>
                </c:pt>
                <c:pt idx="13042">
                  <c:v>68956.029373168945</c:v>
                </c:pt>
                <c:pt idx="13043">
                  <c:v>68585.029373168945</c:v>
                </c:pt>
                <c:pt idx="13044">
                  <c:v>68585.029373168945</c:v>
                </c:pt>
                <c:pt idx="13045">
                  <c:v>68315.003005981445</c:v>
                </c:pt>
                <c:pt idx="13046">
                  <c:v>67320.269607543945</c:v>
                </c:pt>
                <c:pt idx="13047">
                  <c:v>67932.493484497056</c:v>
                </c:pt>
                <c:pt idx="13048">
                  <c:v>67138.693435668945</c:v>
                </c:pt>
                <c:pt idx="13049">
                  <c:v>67922.646804809556</c:v>
                </c:pt>
                <c:pt idx="13050">
                  <c:v>68214.803833007798</c:v>
                </c:pt>
                <c:pt idx="13051">
                  <c:v>67916.757644653306</c:v>
                </c:pt>
                <c:pt idx="13052">
                  <c:v>63820.387680053711</c:v>
                </c:pt>
                <c:pt idx="13053">
                  <c:v>63762.527938842773</c:v>
                </c:pt>
                <c:pt idx="13054">
                  <c:v>69817.365936279282</c:v>
                </c:pt>
                <c:pt idx="13055">
                  <c:v>72727.854568481445</c:v>
                </c:pt>
                <c:pt idx="13056">
                  <c:v>72461.777664184556</c:v>
                </c:pt>
                <c:pt idx="13057">
                  <c:v>71564.419998168945</c:v>
                </c:pt>
                <c:pt idx="13058">
                  <c:v>71563.08039855957</c:v>
                </c:pt>
                <c:pt idx="13059">
                  <c:v>71397.326248168945</c:v>
                </c:pt>
                <c:pt idx="13060">
                  <c:v>70988.402801513672</c:v>
                </c:pt>
                <c:pt idx="13061">
                  <c:v>70944.325897216797</c:v>
                </c:pt>
                <c:pt idx="13062">
                  <c:v>70946.248748779297</c:v>
                </c:pt>
                <c:pt idx="13063">
                  <c:v>70601.013885498047</c:v>
                </c:pt>
                <c:pt idx="13064">
                  <c:v>70139.294891357422</c:v>
                </c:pt>
                <c:pt idx="13065">
                  <c:v>69902.291229248047</c:v>
                </c:pt>
                <c:pt idx="13066">
                  <c:v>69896.522186279297</c:v>
                </c:pt>
                <c:pt idx="13067">
                  <c:v>70032.327117919922</c:v>
                </c:pt>
                <c:pt idx="13068">
                  <c:v>69371.790985107422</c:v>
                </c:pt>
                <c:pt idx="13069">
                  <c:v>71097.553665161118</c:v>
                </c:pt>
                <c:pt idx="13070">
                  <c:v>71345.134353637695</c:v>
                </c:pt>
                <c:pt idx="13071">
                  <c:v>71345.134353637695</c:v>
                </c:pt>
                <c:pt idx="13072">
                  <c:v>71261.057205200195</c:v>
                </c:pt>
                <c:pt idx="13073">
                  <c:v>71109.734451293945</c:v>
                </c:pt>
                <c:pt idx="13074">
                  <c:v>70623.579910278306</c:v>
                </c:pt>
                <c:pt idx="13075">
                  <c:v>70400.503982543945</c:v>
                </c:pt>
                <c:pt idx="13076">
                  <c:v>70402.427078247056</c:v>
                </c:pt>
                <c:pt idx="13077">
                  <c:v>70789.552566528306</c:v>
                </c:pt>
                <c:pt idx="13078">
                  <c:v>70622.998123168945</c:v>
                </c:pt>
                <c:pt idx="13079">
                  <c:v>69977.620437622056</c:v>
                </c:pt>
                <c:pt idx="13080">
                  <c:v>70085.774490356445</c:v>
                </c:pt>
                <c:pt idx="13081">
                  <c:v>69789.852127075195</c:v>
                </c:pt>
                <c:pt idx="13082">
                  <c:v>55889.316146850586</c:v>
                </c:pt>
                <c:pt idx="13083">
                  <c:v>55890.033920288086</c:v>
                </c:pt>
                <c:pt idx="13084">
                  <c:v>68166.303787231445</c:v>
                </c:pt>
                <c:pt idx="13085">
                  <c:v>68447.036270141602</c:v>
                </c:pt>
                <c:pt idx="13086">
                  <c:v>67254.034255981445</c:v>
                </c:pt>
                <c:pt idx="13087">
                  <c:v>67422.892776489258</c:v>
                </c:pt>
                <c:pt idx="13088">
                  <c:v>70808.461685180664</c:v>
                </c:pt>
                <c:pt idx="13089">
                  <c:v>70933.961685180664</c:v>
                </c:pt>
                <c:pt idx="13090">
                  <c:v>70940.282791137695</c:v>
                </c:pt>
                <c:pt idx="13091">
                  <c:v>70939.576248168945</c:v>
                </c:pt>
                <c:pt idx="13092">
                  <c:v>69627.232009887695</c:v>
                </c:pt>
                <c:pt idx="13093">
                  <c:v>66524.194900512695</c:v>
                </c:pt>
                <c:pt idx="13094">
                  <c:v>58403.101119995117</c:v>
                </c:pt>
                <c:pt idx="13095">
                  <c:v>61280.611923217773</c:v>
                </c:pt>
                <c:pt idx="13096">
                  <c:v>61282.662582397461</c:v>
                </c:pt>
                <c:pt idx="13097">
                  <c:v>61282.662582397461</c:v>
                </c:pt>
                <c:pt idx="13098">
                  <c:v>61284.001571655273</c:v>
                </c:pt>
                <c:pt idx="13099">
                  <c:v>68696.008682250977</c:v>
                </c:pt>
                <c:pt idx="13100">
                  <c:v>68696.008682250977</c:v>
                </c:pt>
                <c:pt idx="13101">
                  <c:v>68398.690811157227</c:v>
                </c:pt>
                <c:pt idx="13102">
                  <c:v>68006.457901000977</c:v>
                </c:pt>
                <c:pt idx="13103">
                  <c:v>68466.420791625977</c:v>
                </c:pt>
                <c:pt idx="13104">
                  <c:v>68574.628311157227</c:v>
                </c:pt>
                <c:pt idx="13105">
                  <c:v>69416.598220825195</c:v>
                </c:pt>
                <c:pt idx="13106">
                  <c:v>69416.598220825195</c:v>
                </c:pt>
                <c:pt idx="13107">
                  <c:v>69870.208938598633</c:v>
                </c:pt>
                <c:pt idx="13108">
                  <c:v>67016.911666870117</c:v>
                </c:pt>
                <c:pt idx="13109">
                  <c:v>66816.911727905273</c:v>
                </c:pt>
                <c:pt idx="13110">
                  <c:v>66812.392196655273</c:v>
                </c:pt>
                <c:pt idx="13111">
                  <c:v>65822.594284057617</c:v>
                </c:pt>
                <c:pt idx="13112">
                  <c:v>66730.07054901123</c:v>
                </c:pt>
                <c:pt idx="13113">
                  <c:v>67488.691146850586</c:v>
                </c:pt>
                <c:pt idx="13114">
                  <c:v>66692.23518371582</c:v>
                </c:pt>
                <c:pt idx="13115">
                  <c:v>66692.23518371582</c:v>
                </c:pt>
                <c:pt idx="13116">
                  <c:v>66692.23518371582</c:v>
                </c:pt>
                <c:pt idx="13117">
                  <c:v>66692.23518371582</c:v>
                </c:pt>
                <c:pt idx="13118">
                  <c:v>66692.23518371582</c:v>
                </c:pt>
                <c:pt idx="13119">
                  <c:v>67512.23616027832</c:v>
                </c:pt>
                <c:pt idx="13120">
                  <c:v>67886.268997192383</c:v>
                </c:pt>
                <c:pt idx="13121">
                  <c:v>68544.59455871582</c:v>
                </c:pt>
                <c:pt idx="13122">
                  <c:v>68544.59455871582</c:v>
                </c:pt>
                <c:pt idx="13123">
                  <c:v>68544.59455871582</c:v>
                </c:pt>
                <c:pt idx="13124">
                  <c:v>68544.59455871582</c:v>
                </c:pt>
                <c:pt idx="13125">
                  <c:v>62491.158737182617</c:v>
                </c:pt>
                <c:pt idx="13126">
                  <c:v>65990.181198120117</c:v>
                </c:pt>
                <c:pt idx="13127">
                  <c:v>65890.580673217773</c:v>
                </c:pt>
                <c:pt idx="13128">
                  <c:v>66013.580612182617</c:v>
                </c:pt>
                <c:pt idx="13129">
                  <c:v>68993.854347228989</c:v>
                </c:pt>
                <c:pt idx="13130">
                  <c:v>69100.954566955566</c:v>
                </c:pt>
                <c:pt idx="13131">
                  <c:v>69199.454177856445</c:v>
                </c:pt>
                <c:pt idx="13132">
                  <c:v>68853.031082153306</c:v>
                </c:pt>
                <c:pt idx="13133">
                  <c:v>68438.684204101548</c:v>
                </c:pt>
                <c:pt idx="13134">
                  <c:v>67471.26586914061</c:v>
                </c:pt>
                <c:pt idx="13135">
                  <c:v>67211.41967773436</c:v>
                </c:pt>
                <c:pt idx="13136">
                  <c:v>66851.2861328125</c:v>
                </c:pt>
                <c:pt idx="13137">
                  <c:v>66972.36303710936</c:v>
                </c:pt>
                <c:pt idx="13138">
                  <c:v>66974.286010742188</c:v>
                </c:pt>
                <c:pt idx="13139">
                  <c:v>67508.209350585938</c:v>
                </c:pt>
                <c:pt idx="13140">
                  <c:v>68321.287109375</c:v>
                </c:pt>
                <c:pt idx="13141">
                  <c:v>68670.609985351548</c:v>
                </c:pt>
                <c:pt idx="13142">
                  <c:v>68673.2099609375</c:v>
                </c:pt>
                <c:pt idx="13143">
                  <c:v>66237.257705688477</c:v>
                </c:pt>
                <c:pt idx="13144">
                  <c:v>70608.326736450195</c:v>
                </c:pt>
                <c:pt idx="13145">
                  <c:v>70608.326736450195</c:v>
                </c:pt>
                <c:pt idx="13146">
                  <c:v>70980.838165283203</c:v>
                </c:pt>
                <c:pt idx="13147">
                  <c:v>70926.991973876953</c:v>
                </c:pt>
                <c:pt idx="13148">
                  <c:v>70926.992095947266</c:v>
                </c:pt>
                <c:pt idx="13149">
                  <c:v>70350.688751220703</c:v>
                </c:pt>
                <c:pt idx="13150">
                  <c:v>70350.688751220703</c:v>
                </c:pt>
                <c:pt idx="13151">
                  <c:v>70428.155471801758</c:v>
                </c:pt>
                <c:pt idx="13152">
                  <c:v>69896.155471801758</c:v>
                </c:pt>
                <c:pt idx="13153">
                  <c:v>70871.379470825195</c:v>
                </c:pt>
                <c:pt idx="13154">
                  <c:v>70744.045913696289</c:v>
                </c:pt>
                <c:pt idx="13155">
                  <c:v>69705.052688598618</c:v>
                </c:pt>
                <c:pt idx="13156">
                  <c:v>69705.052688598618</c:v>
                </c:pt>
                <c:pt idx="13157">
                  <c:v>69417.576370239258</c:v>
                </c:pt>
                <c:pt idx="13158">
                  <c:v>69238.765609741211</c:v>
                </c:pt>
                <c:pt idx="13159">
                  <c:v>66226.649856567368</c:v>
                </c:pt>
                <c:pt idx="13160">
                  <c:v>67228.562866210938</c:v>
                </c:pt>
                <c:pt idx="13161">
                  <c:v>67821.862869262695</c:v>
                </c:pt>
                <c:pt idx="13162">
                  <c:v>69883.579299926758</c:v>
                </c:pt>
                <c:pt idx="13163">
                  <c:v>70143.579299926758</c:v>
                </c:pt>
                <c:pt idx="13164">
                  <c:v>70148.17951965332</c:v>
                </c:pt>
                <c:pt idx="13165">
                  <c:v>70677.715896606445</c:v>
                </c:pt>
                <c:pt idx="13166">
                  <c:v>70677.716384887695</c:v>
                </c:pt>
                <c:pt idx="13167">
                  <c:v>70478.515701293945</c:v>
                </c:pt>
                <c:pt idx="13168">
                  <c:v>70535.638259887695</c:v>
                </c:pt>
                <c:pt idx="13169">
                  <c:v>71305.758422851548</c:v>
                </c:pt>
                <c:pt idx="13170">
                  <c:v>71597.559204101548</c:v>
                </c:pt>
                <c:pt idx="13171">
                  <c:v>71593.713745117188</c:v>
                </c:pt>
                <c:pt idx="13172">
                  <c:v>70436.212478637695</c:v>
                </c:pt>
                <c:pt idx="13173">
                  <c:v>70326.241409301758</c:v>
                </c:pt>
                <c:pt idx="13174">
                  <c:v>64810.447814941406</c:v>
                </c:pt>
                <c:pt idx="13175">
                  <c:v>64808.524780273438</c:v>
                </c:pt>
                <c:pt idx="13176">
                  <c:v>64808.524780273438</c:v>
                </c:pt>
                <c:pt idx="13177">
                  <c:v>65377.024780273438</c:v>
                </c:pt>
                <c:pt idx="13178">
                  <c:v>65375.905334472656</c:v>
                </c:pt>
                <c:pt idx="13179">
                  <c:v>65375.905395507813</c:v>
                </c:pt>
                <c:pt idx="13180">
                  <c:v>65379.751525878906</c:v>
                </c:pt>
                <c:pt idx="13181">
                  <c:v>65916.751586914063</c:v>
                </c:pt>
                <c:pt idx="13182">
                  <c:v>65916.751525878906</c:v>
                </c:pt>
                <c:pt idx="13183">
                  <c:v>65912.905334472656</c:v>
                </c:pt>
                <c:pt idx="13184">
                  <c:v>65544.240539550781</c:v>
                </c:pt>
                <c:pt idx="13185">
                  <c:v>65542.317443847656</c:v>
                </c:pt>
                <c:pt idx="13186">
                  <c:v>64885.393432617188</c:v>
                </c:pt>
                <c:pt idx="13187">
                  <c:v>65252.209823608398</c:v>
                </c:pt>
                <c:pt idx="13188">
                  <c:v>70478.958084106445</c:v>
                </c:pt>
                <c:pt idx="13189">
                  <c:v>69116.939331054688</c:v>
                </c:pt>
                <c:pt idx="13190">
                  <c:v>66235.215744018555</c:v>
                </c:pt>
                <c:pt idx="13191">
                  <c:v>65845.33805847168</c:v>
                </c:pt>
                <c:pt idx="13192">
                  <c:v>65847.261093139648</c:v>
                </c:pt>
                <c:pt idx="13193">
                  <c:v>65741.061874389648</c:v>
                </c:pt>
                <c:pt idx="13194">
                  <c:v>65742.984970092773</c:v>
                </c:pt>
                <c:pt idx="13195">
                  <c:v>65744.907943725586</c:v>
                </c:pt>
                <c:pt idx="13196">
                  <c:v>66542.459091186523</c:v>
                </c:pt>
                <c:pt idx="13197">
                  <c:v>66607.460006713867</c:v>
                </c:pt>
                <c:pt idx="13198">
                  <c:v>66611.306198120117</c:v>
                </c:pt>
                <c:pt idx="13199">
                  <c:v>66325.970260620117</c:v>
                </c:pt>
                <c:pt idx="13200">
                  <c:v>66324.047225952148</c:v>
                </c:pt>
                <c:pt idx="13201">
                  <c:v>66829.893295288086</c:v>
                </c:pt>
                <c:pt idx="13202">
                  <c:v>66836.970260620117</c:v>
                </c:pt>
                <c:pt idx="13203">
                  <c:v>66820.277938842773</c:v>
                </c:pt>
                <c:pt idx="13204">
                  <c:v>69966.121292114258</c:v>
                </c:pt>
                <c:pt idx="13205">
                  <c:v>67414.425216674805</c:v>
                </c:pt>
                <c:pt idx="13206">
                  <c:v>68069.425216674805</c:v>
                </c:pt>
                <c:pt idx="13207">
                  <c:v>68060.425216674805</c:v>
                </c:pt>
                <c:pt idx="13208">
                  <c:v>66157.803665161118</c:v>
                </c:pt>
                <c:pt idx="13209">
                  <c:v>66981.955947875977</c:v>
                </c:pt>
                <c:pt idx="13210">
                  <c:v>66358.303451538086</c:v>
                </c:pt>
                <c:pt idx="13211">
                  <c:v>65578.380355834961</c:v>
                </c:pt>
                <c:pt idx="13212">
                  <c:v>71560.116577148438</c:v>
                </c:pt>
                <c:pt idx="13213">
                  <c:v>71560.116577148438</c:v>
                </c:pt>
                <c:pt idx="13214">
                  <c:v>70248.599197387695</c:v>
                </c:pt>
                <c:pt idx="13215">
                  <c:v>70248.599197387695</c:v>
                </c:pt>
                <c:pt idx="13216">
                  <c:v>70248.599197387695</c:v>
                </c:pt>
                <c:pt idx="13217">
                  <c:v>69693.604507446289</c:v>
                </c:pt>
                <c:pt idx="13218">
                  <c:v>69692.958999633789</c:v>
                </c:pt>
                <c:pt idx="13219">
                  <c:v>67611.456130981445</c:v>
                </c:pt>
                <c:pt idx="13220">
                  <c:v>66537.002029418945</c:v>
                </c:pt>
                <c:pt idx="13221">
                  <c:v>66811.101638793945</c:v>
                </c:pt>
                <c:pt idx="13222">
                  <c:v>66727.947586059556</c:v>
                </c:pt>
                <c:pt idx="13223">
                  <c:v>66966.947830200195</c:v>
                </c:pt>
                <c:pt idx="13224">
                  <c:v>67836.472244262695</c:v>
                </c:pt>
                <c:pt idx="13225">
                  <c:v>67836.472244262695</c:v>
                </c:pt>
                <c:pt idx="13226">
                  <c:v>66874.241775512695</c:v>
                </c:pt>
                <c:pt idx="13227">
                  <c:v>67396.864578247056</c:v>
                </c:pt>
                <c:pt idx="13228">
                  <c:v>67561.987136840806</c:v>
                </c:pt>
                <c:pt idx="13229">
                  <c:v>68115.388748168945</c:v>
                </c:pt>
                <c:pt idx="13230">
                  <c:v>67847.388259887695</c:v>
                </c:pt>
                <c:pt idx="13231">
                  <c:v>67896.588745117188</c:v>
                </c:pt>
                <c:pt idx="13232">
                  <c:v>67275.588989257798</c:v>
                </c:pt>
                <c:pt idx="13233">
                  <c:v>66745.449096679688</c:v>
                </c:pt>
                <c:pt idx="13234">
                  <c:v>68820.210525512695</c:v>
                </c:pt>
                <c:pt idx="13235">
                  <c:v>68826.133621215806</c:v>
                </c:pt>
                <c:pt idx="13236">
                  <c:v>68833.210525512695</c:v>
                </c:pt>
                <c:pt idx="13237">
                  <c:v>68221.287429809556</c:v>
                </c:pt>
                <c:pt idx="13238">
                  <c:v>68204.595046997056</c:v>
                </c:pt>
                <c:pt idx="13239">
                  <c:v>69544.603103637695</c:v>
                </c:pt>
                <c:pt idx="13240">
                  <c:v>69847.604080200195</c:v>
                </c:pt>
                <c:pt idx="13241">
                  <c:v>69847.604080200195</c:v>
                </c:pt>
                <c:pt idx="13242">
                  <c:v>69534.607131958008</c:v>
                </c:pt>
                <c:pt idx="13243">
                  <c:v>69534.607131958008</c:v>
                </c:pt>
                <c:pt idx="13244">
                  <c:v>70781.417068481445</c:v>
                </c:pt>
                <c:pt idx="13245">
                  <c:v>68612.920242309556</c:v>
                </c:pt>
                <c:pt idx="13246">
                  <c:v>68610.997024536118</c:v>
                </c:pt>
                <c:pt idx="13247">
                  <c:v>68609.074050903306</c:v>
                </c:pt>
                <c:pt idx="13248">
                  <c:v>68306.225906372056</c:v>
                </c:pt>
                <c:pt idx="13249">
                  <c:v>68369.701393127427</c:v>
                </c:pt>
                <c:pt idx="13250">
                  <c:v>68371.624488830566</c:v>
                </c:pt>
                <c:pt idx="13251">
                  <c:v>68358.238502502427</c:v>
                </c:pt>
                <c:pt idx="13252">
                  <c:v>68358.238502502427</c:v>
                </c:pt>
                <c:pt idx="13253">
                  <c:v>68264.090133666992</c:v>
                </c:pt>
                <c:pt idx="13254">
                  <c:v>68827.013229370103</c:v>
                </c:pt>
                <c:pt idx="13255">
                  <c:v>65990.76823425293</c:v>
                </c:pt>
                <c:pt idx="13256">
                  <c:v>70239.997055053711</c:v>
                </c:pt>
                <c:pt idx="13257">
                  <c:v>70239.997055053711</c:v>
                </c:pt>
                <c:pt idx="13258">
                  <c:v>70239.997055053711</c:v>
                </c:pt>
                <c:pt idx="13259">
                  <c:v>70101.597244262695</c:v>
                </c:pt>
                <c:pt idx="13260">
                  <c:v>70101.597244262695</c:v>
                </c:pt>
                <c:pt idx="13261">
                  <c:v>70101.239334106445</c:v>
                </c:pt>
                <c:pt idx="13262">
                  <c:v>70101.239334106445</c:v>
                </c:pt>
                <c:pt idx="13263">
                  <c:v>69787.079177856445</c:v>
                </c:pt>
                <c:pt idx="13264">
                  <c:v>70071.111404418945</c:v>
                </c:pt>
                <c:pt idx="13265">
                  <c:v>69710.111404418945</c:v>
                </c:pt>
                <c:pt idx="13266">
                  <c:v>69710.111404418945</c:v>
                </c:pt>
                <c:pt idx="13267">
                  <c:v>68874.522048950195</c:v>
                </c:pt>
                <c:pt idx="13268">
                  <c:v>69336.135330200195</c:v>
                </c:pt>
                <c:pt idx="13269">
                  <c:v>69336.135330200195</c:v>
                </c:pt>
                <c:pt idx="13270">
                  <c:v>69243.125564575195</c:v>
                </c:pt>
                <c:pt idx="13271">
                  <c:v>69243.125564575195</c:v>
                </c:pt>
                <c:pt idx="13272">
                  <c:v>69243.125564575195</c:v>
                </c:pt>
                <c:pt idx="13273">
                  <c:v>68515.13264465332</c:v>
                </c:pt>
                <c:pt idx="13274">
                  <c:v>68371.662185668945</c:v>
                </c:pt>
                <c:pt idx="13275">
                  <c:v>57735.300537109375</c:v>
                </c:pt>
                <c:pt idx="13276">
                  <c:v>57735.300537109375</c:v>
                </c:pt>
                <c:pt idx="13277">
                  <c:v>57741.101119995117</c:v>
                </c:pt>
                <c:pt idx="13278">
                  <c:v>57741.101181030273</c:v>
                </c:pt>
                <c:pt idx="13279">
                  <c:v>69512.31770324707</c:v>
                </c:pt>
                <c:pt idx="13280">
                  <c:v>69512.94465637207</c:v>
                </c:pt>
                <c:pt idx="13281">
                  <c:v>68925.205947875977</c:v>
                </c:pt>
                <c:pt idx="13282">
                  <c:v>70024.500381469727</c:v>
                </c:pt>
                <c:pt idx="13283">
                  <c:v>70685.678665161133</c:v>
                </c:pt>
                <c:pt idx="13284">
                  <c:v>57462.919906616211</c:v>
                </c:pt>
                <c:pt idx="13285">
                  <c:v>57554.152694702148</c:v>
                </c:pt>
                <c:pt idx="13286">
                  <c:v>66859.644577026367</c:v>
                </c:pt>
                <c:pt idx="13287">
                  <c:v>66467.843795776367</c:v>
                </c:pt>
                <c:pt idx="13288">
                  <c:v>66859.644577026367</c:v>
                </c:pt>
                <c:pt idx="13289">
                  <c:v>65012.656723022461</c:v>
                </c:pt>
                <c:pt idx="13290">
                  <c:v>65012.656784057617</c:v>
                </c:pt>
                <c:pt idx="13291">
                  <c:v>65012.656784057617</c:v>
                </c:pt>
                <c:pt idx="13292">
                  <c:v>65686.95964050293</c:v>
                </c:pt>
                <c:pt idx="13293">
                  <c:v>68321.380485534668</c:v>
                </c:pt>
                <c:pt idx="13294">
                  <c:v>67730.202346801758</c:v>
                </c:pt>
                <c:pt idx="13295">
                  <c:v>59000.007186889648</c:v>
                </c:pt>
                <c:pt idx="13296">
                  <c:v>58393.117538452148</c:v>
                </c:pt>
                <c:pt idx="13297">
                  <c:v>57662.006698608398</c:v>
                </c:pt>
                <c:pt idx="13298">
                  <c:v>57662.006637573242</c:v>
                </c:pt>
                <c:pt idx="13299">
                  <c:v>57655.819686889648</c:v>
                </c:pt>
                <c:pt idx="13300">
                  <c:v>58637.751327514648</c:v>
                </c:pt>
                <c:pt idx="13301">
                  <c:v>58637.751266479492</c:v>
                </c:pt>
                <c:pt idx="13302">
                  <c:v>62899.972213745117</c:v>
                </c:pt>
                <c:pt idx="13303">
                  <c:v>62378.972274780273</c:v>
                </c:pt>
                <c:pt idx="13304">
                  <c:v>62378.972274780273</c:v>
                </c:pt>
                <c:pt idx="13305">
                  <c:v>70226.624496459961</c:v>
                </c:pt>
                <c:pt idx="13306">
                  <c:v>70226.624496459961</c:v>
                </c:pt>
                <c:pt idx="13307">
                  <c:v>69641.503952026367</c:v>
                </c:pt>
                <c:pt idx="13308">
                  <c:v>69635.734603881836</c:v>
                </c:pt>
                <c:pt idx="13309">
                  <c:v>69446.703445434556</c:v>
                </c:pt>
                <c:pt idx="13310">
                  <c:v>71483.052200317383</c:v>
                </c:pt>
                <c:pt idx="13311">
                  <c:v>71781.852493286133</c:v>
                </c:pt>
                <c:pt idx="13312">
                  <c:v>71735.775588989258</c:v>
                </c:pt>
                <c:pt idx="13313">
                  <c:v>71571.352737426758</c:v>
                </c:pt>
                <c:pt idx="13314">
                  <c:v>70805.196487426758</c:v>
                </c:pt>
                <c:pt idx="13315">
                  <c:v>70392.723098754883</c:v>
                </c:pt>
                <c:pt idx="13316">
                  <c:v>70531.846755981445</c:v>
                </c:pt>
                <c:pt idx="13317">
                  <c:v>70047.766921997056</c:v>
                </c:pt>
                <c:pt idx="13318">
                  <c:v>70561.845779418945</c:v>
                </c:pt>
                <c:pt idx="13319">
                  <c:v>70619.769363403306</c:v>
                </c:pt>
                <c:pt idx="13320">
                  <c:v>71169.023025512695</c:v>
                </c:pt>
                <c:pt idx="13321">
                  <c:v>71092.946121215806</c:v>
                </c:pt>
                <c:pt idx="13322">
                  <c:v>70718.100173950195</c:v>
                </c:pt>
                <c:pt idx="13323">
                  <c:v>70780.677078247056</c:v>
                </c:pt>
                <c:pt idx="13324">
                  <c:v>69742.902908325195</c:v>
                </c:pt>
                <c:pt idx="13325">
                  <c:v>70276.902908325195</c:v>
                </c:pt>
                <c:pt idx="13326">
                  <c:v>69712.934158325195</c:v>
                </c:pt>
                <c:pt idx="13327">
                  <c:v>69529.921463012695</c:v>
                </c:pt>
                <c:pt idx="13328">
                  <c:v>69529.921463012695</c:v>
                </c:pt>
                <c:pt idx="13329">
                  <c:v>69529.921463012695</c:v>
                </c:pt>
                <c:pt idx="13330">
                  <c:v>68287.118728637695</c:v>
                </c:pt>
                <c:pt idx="13331">
                  <c:v>68287.118728637695</c:v>
                </c:pt>
                <c:pt idx="13332">
                  <c:v>67224.015335083008</c:v>
                </c:pt>
                <c:pt idx="13333">
                  <c:v>66520.821975708008</c:v>
                </c:pt>
                <c:pt idx="13334">
                  <c:v>67564.30354309082</c:v>
                </c:pt>
                <c:pt idx="13335">
                  <c:v>67040.30158996582</c:v>
                </c:pt>
                <c:pt idx="13336">
                  <c:v>67040.30158996582</c:v>
                </c:pt>
                <c:pt idx="13337">
                  <c:v>66487.700271606445</c:v>
                </c:pt>
                <c:pt idx="13338">
                  <c:v>66741.785720825195</c:v>
                </c:pt>
                <c:pt idx="13339">
                  <c:v>58100.688827514648</c:v>
                </c:pt>
                <c:pt idx="13340">
                  <c:v>58104.688827514648</c:v>
                </c:pt>
                <c:pt idx="13341">
                  <c:v>58113.688827514648</c:v>
                </c:pt>
                <c:pt idx="13342">
                  <c:v>57279.087203979492</c:v>
                </c:pt>
                <c:pt idx="13343">
                  <c:v>60245.651840209961</c:v>
                </c:pt>
                <c:pt idx="13344">
                  <c:v>60245.651962280273</c:v>
                </c:pt>
                <c:pt idx="13345">
                  <c:v>59874.651840209961</c:v>
                </c:pt>
                <c:pt idx="13346">
                  <c:v>67152.167465209961</c:v>
                </c:pt>
                <c:pt idx="13347">
                  <c:v>67125.174423217773</c:v>
                </c:pt>
                <c:pt idx="13348">
                  <c:v>67125.174423217773</c:v>
                </c:pt>
                <c:pt idx="13349">
                  <c:v>67125.174423217773</c:v>
                </c:pt>
                <c:pt idx="13350">
                  <c:v>67125.174301147461</c:v>
                </c:pt>
                <c:pt idx="13351">
                  <c:v>66178.937911987305</c:v>
                </c:pt>
                <c:pt idx="13352">
                  <c:v>65365.16423034668</c:v>
                </c:pt>
                <c:pt idx="13353">
                  <c:v>65359.394943237305</c:v>
                </c:pt>
                <c:pt idx="13354">
                  <c:v>68183.182327270508</c:v>
                </c:pt>
                <c:pt idx="13355">
                  <c:v>68190.682327270508</c:v>
                </c:pt>
                <c:pt idx="13356">
                  <c:v>68395.182693481445</c:v>
                </c:pt>
                <c:pt idx="13357">
                  <c:v>68035.682693481445</c:v>
                </c:pt>
                <c:pt idx="13358">
                  <c:v>67430.959548950195</c:v>
                </c:pt>
                <c:pt idx="13359">
                  <c:v>66925.865905761719</c:v>
                </c:pt>
                <c:pt idx="13360">
                  <c:v>68300.495727539048</c:v>
                </c:pt>
                <c:pt idx="13361">
                  <c:v>68554.54370117186</c:v>
                </c:pt>
                <c:pt idx="13362">
                  <c:v>70702.218872070298</c:v>
                </c:pt>
                <c:pt idx="13363">
                  <c:v>71456.2958984375</c:v>
                </c:pt>
                <c:pt idx="13364">
                  <c:v>71458.219116210938</c:v>
                </c:pt>
                <c:pt idx="13365">
                  <c:v>71460.142211914048</c:v>
                </c:pt>
                <c:pt idx="13366">
                  <c:v>71522.219116210938</c:v>
                </c:pt>
                <c:pt idx="13367">
                  <c:v>71428.141967773438</c:v>
                </c:pt>
                <c:pt idx="13368">
                  <c:v>67042.313735961914</c:v>
                </c:pt>
                <c:pt idx="13369">
                  <c:v>67294.262771606445</c:v>
                </c:pt>
                <c:pt idx="13370">
                  <c:v>67906.262832641602</c:v>
                </c:pt>
                <c:pt idx="13371">
                  <c:v>67906.262771606445</c:v>
                </c:pt>
                <c:pt idx="13372">
                  <c:v>67906.262771606445</c:v>
                </c:pt>
                <c:pt idx="13373">
                  <c:v>67906.262771606445</c:v>
                </c:pt>
                <c:pt idx="13374">
                  <c:v>67906.262771606445</c:v>
                </c:pt>
                <c:pt idx="13375">
                  <c:v>67906.262771606445</c:v>
                </c:pt>
                <c:pt idx="13376">
                  <c:v>67500.680252075195</c:v>
                </c:pt>
                <c:pt idx="13377">
                  <c:v>68534.137283325195</c:v>
                </c:pt>
                <c:pt idx="13378">
                  <c:v>68534.137283325195</c:v>
                </c:pt>
                <c:pt idx="13379">
                  <c:v>68534.137283325195</c:v>
                </c:pt>
                <c:pt idx="13380">
                  <c:v>58880.073715209961</c:v>
                </c:pt>
                <c:pt idx="13381">
                  <c:v>58509.073715209961</c:v>
                </c:pt>
                <c:pt idx="13382">
                  <c:v>62101.189804077148</c:v>
                </c:pt>
                <c:pt idx="13383">
                  <c:v>67773.967887878418</c:v>
                </c:pt>
                <c:pt idx="13384">
                  <c:v>69712.034805297837</c:v>
                </c:pt>
                <c:pt idx="13385">
                  <c:v>69713.957901000977</c:v>
                </c:pt>
                <c:pt idx="13386">
                  <c:v>69715.880935668945</c:v>
                </c:pt>
                <c:pt idx="13387">
                  <c:v>69759.227005004868</c:v>
                </c:pt>
                <c:pt idx="13388">
                  <c:v>69242.073318481445</c:v>
                </c:pt>
                <c:pt idx="13389">
                  <c:v>69245.919387817368</c:v>
                </c:pt>
                <c:pt idx="13390">
                  <c:v>69247.842483520508</c:v>
                </c:pt>
                <c:pt idx="13391">
                  <c:v>69249.765701293945</c:v>
                </c:pt>
                <c:pt idx="13392">
                  <c:v>68060.109695434556</c:v>
                </c:pt>
                <c:pt idx="13393">
                  <c:v>68757.134353637695</c:v>
                </c:pt>
                <c:pt idx="13394">
                  <c:v>68756.541580200195</c:v>
                </c:pt>
                <c:pt idx="13395">
                  <c:v>68756.541580200195</c:v>
                </c:pt>
                <c:pt idx="13396">
                  <c:v>68910.772781372056</c:v>
                </c:pt>
                <c:pt idx="13397">
                  <c:v>69021.482070922852</c:v>
                </c:pt>
                <c:pt idx="13398">
                  <c:v>68913.370544433594</c:v>
                </c:pt>
                <c:pt idx="13399">
                  <c:v>71411.554275512695</c:v>
                </c:pt>
                <c:pt idx="13400">
                  <c:v>71197.651931762695</c:v>
                </c:pt>
                <c:pt idx="13401">
                  <c:v>71197.651931762695</c:v>
                </c:pt>
                <c:pt idx="13402">
                  <c:v>57769.968185424805</c:v>
                </c:pt>
                <c:pt idx="13403">
                  <c:v>57769.968185424805</c:v>
                </c:pt>
                <c:pt idx="13404">
                  <c:v>57769.968124389648</c:v>
                </c:pt>
                <c:pt idx="13405">
                  <c:v>57769.968124389648</c:v>
                </c:pt>
                <c:pt idx="13406">
                  <c:v>58604.989608764648</c:v>
                </c:pt>
                <c:pt idx="13407">
                  <c:v>58604.989547729492</c:v>
                </c:pt>
                <c:pt idx="13408">
                  <c:v>58789.587265014648</c:v>
                </c:pt>
                <c:pt idx="13409">
                  <c:v>58789.587265014648</c:v>
                </c:pt>
                <c:pt idx="13410">
                  <c:v>65926.516159057617</c:v>
                </c:pt>
                <c:pt idx="13411">
                  <c:v>65926.516159057617</c:v>
                </c:pt>
                <c:pt idx="13412">
                  <c:v>65928.805221557617</c:v>
                </c:pt>
                <c:pt idx="13413">
                  <c:v>65928.805282592773</c:v>
                </c:pt>
                <c:pt idx="13414">
                  <c:v>69958.780105590806</c:v>
                </c:pt>
                <c:pt idx="13415">
                  <c:v>69967.780227661118</c:v>
                </c:pt>
                <c:pt idx="13416">
                  <c:v>69765.857070922852</c:v>
                </c:pt>
                <c:pt idx="13417">
                  <c:v>70056.067413330064</c:v>
                </c:pt>
                <c:pt idx="13418">
                  <c:v>70052.221221923814</c:v>
                </c:pt>
                <c:pt idx="13419">
                  <c:v>69230.297271728516</c:v>
                </c:pt>
                <c:pt idx="13420">
                  <c:v>58991.389022827148</c:v>
                </c:pt>
                <c:pt idx="13421">
                  <c:v>58868.389022827148</c:v>
                </c:pt>
                <c:pt idx="13422">
                  <c:v>58872.389022827148</c:v>
                </c:pt>
                <c:pt idx="13423">
                  <c:v>58881.389022827148</c:v>
                </c:pt>
                <c:pt idx="13424">
                  <c:v>58872.389022827148</c:v>
                </c:pt>
                <c:pt idx="13425">
                  <c:v>58868.389022827148</c:v>
                </c:pt>
                <c:pt idx="13426">
                  <c:v>61869.618515014648</c:v>
                </c:pt>
                <c:pt idx="13427">
                  <c:v>61869.618515014648</c:v>
                </c:pt>
                <c:pt idx="13428">
                  <c:v>68782.718368530273</c:v>
                </c:pt>
                <c:pt idx="13429">
                  <c:v>68988.893585205064</c:v>
                </c:pt>
                <c:pt idx="13430">
                  <c:v>71047.469070434556</c:v>
                </c:pt>
                <c:pt idx="13431">
                  <c:v>71050.355789184556</c:v>
                </c:pt>
                <c:pt idx="13432">
                  <c:v>70166.199783325195</c:v>
                </c:pt>
                <c:pt idx="13433">
                  <c:v>70093.919998168945</c:v>
                </c:pt>
                <c:pt idx="13434">
                  <c:v>70016.842849731445</c:v>
                </c:pt>
                <c:pt idx="13435">
                  <c:v>69807.242507934556</c:v>
                </c:pt>
                <c:pt idx="13436">
                  <c:v>69064.011795043945</c:v>
                </c:pt>
                <c:pt idx="13437">
                  <c:v>69168.134109497056</c:v>
                </c:pt>
                <c:pt idx="13438">
                  <c:v>69170.057205200195</c:v>
                </c:pt>
                <c:pt idx="13439">
                  <c:v>68517.657791137695</c:v>
                </c:pt>
                <c:pt idx="13440">
                  <c:v>68545.057937622056</c:v>
                </c:pt>
                <c:pt idx="13441">
                  <c:v>69026.2578125</c:v>
                </c:pt>
                <c:pt idx="13442">
                  <c:v>69001.257080078125</c:v>
                </c:pt>
                <c:pt idx="13443">
                  <c:v>69069.48876953125</c:v>
                </c:pt>
                <c:pt idx="13444">
                  <c:v>70184.298416137695</c:v>
                </c:pt>
                <c:pt idx="13445">
                  <c:v>66112.973220825195</c:v>
                </c:pt>
                <c:pt idx="13446">
                  <c:v>66112.973220825195</c:v>
                </c:pt>
                <c:pt idx="13447">
                  <c:v>67087.775054931641</c:v>
                </c:pt>
                <c:pt idx="13448">
                  <c:v>66271.620391845703</c:v>
                </c:pt>
                <c:pt idx="13449">
                  <c:v>66047.772979736328</c:v>
                </c:pt>
                <c:pt idx="13450">
                  <c:v>68799.997268676758</c:v>
                </c:pt>
                <c:pt idx="13451">
                  <c:v>58852.942916870117</c:v>
                </c:pt>
                <c:pt idx="13452">
                  <c:v>58354.942855834961</c:v>
                </c:pt>
                <c:pt idx="13453">
                  <c:v>58668.442855834961</c:v>
                </c:pt>
                <c:pt idx="13454">
                  <c:v>58668.442855834961</c:v>
                </c:pt>
                <c:pt idx="13455">
                  <c:v>70198.768051147461</c:v>
                </c:pt>
                <c:pt idx="13456">
                  <c:v>69300.069900512695</c:v>
                </c:pt>
                <c:pt idx="13457">
                  <c:v>69587.222244262695</c:v>
                </c:pt>
                <c:pt idx="13458">
                  <c:v>69198.797439575195</c:v>
                </c:pt>
                <c:pt idx="13459">
                  <c:v>67270.054519653306</c:v>
                </c:pt>
                <c:pt idx="13460">
                  <c:v>67299.333084106445</c:v>
                </c:pt>
                <c:pt idx="13461">
                  <c:v>67297.409988403306</c:v>
                </c:pt>
                <c:pt idx="13462">
                  <c:v>68064.514114379868</c:v>
                </c:pt>
                <c:pt idx="13463">
                  <c:v>68064.514114379868</c:v>
                </c:pt>
                <c:pt idx="13464">
                  <c:v>68598.437088012695</c:v>
                </c:pt>
                <c:pt idx="13465">
                  <c:v>68320.437210083008</c:v>
                </c:pt>
                <c:pt idx="13466">
                  <c:v>68176.437210083008</c:v>
                </c:pt>
                <c:pt idx="13467">
                  <c:v>69629.432205200195</c:v>
                </c:pt>
                <c:pt idx="13468">
                  <c:v>69629.432327270508</c:v>
                </c:pt>
                <c:pt idx="13469">
                  <c:v>69166.278518676758</c:v>
                </c:pt>
                <c:pt idx="13470">
                  <c:v>57612.031661987305</c:v>
                </c:pt>
                <c:pt idx="13471">
                  <c:v>57610.796310424805</c:v>
                </c:pt>
                <c:pt idx="13472">
                  <c:v>70499.119400024414</c:v>
                </c:pt>
                <c:pt idx="13473">
                  <c:v>70128.119400024414</c:v>
                </c:pt>
                <c:pt idx="13474">
                  <c:v>69002.496719360337</c:v>
                </c:pt>
                <c:pt idx="13475">
                  <c:v>68724.397171020508</c:v>
                </c:pt>
                <c:pt idx="13476">
                  <c:v>72004.026275634766</c:v>
                </c:pt>
                <c:pt idx="13477">
                  <c:v>70205.542266845703</c:v>
                </c:pt>
                <c:pt idx="13478">
                  <c:v>69707.542266845703</c:v>
                </c:pt>
                <c:pt idx="13479">
                  <c:v>70097.149612426758</c:v>
                </c:pt>
                <c:pt idx="13480">
                  <c:v>70099.437698364258</c:v>
                </c:pt>
                <c:pt idx="13481">
                  <c:v>70539.065017700195</c:v>
                </c:pt>
                <c:pt idx="13482">
                  <c:v>70676.065017700195</c:v>
                </c:pt>
                <c:pt idx="13483">
                  <c:v>70193.449661254868</c:v>
                </c:pt>
                <c:pt idx="13484">
                  <c:v>70193.449661254868</c:v>
                </c:pt>
                <c:pt idx="13485">
                  <c:v>69877.526565551758</c:v>
                </c:pt>
                <c:pt idx="13486">
                  <c:v>66125.265487670898</c:v>
                </c:pt>
                <c:pt idx="13487">
                  <c:v>65437.143295288079</c:v>
                </c:pt>
                <c:pt idx="13488">
                  <c:v>64267.050521850579</c:v>
                </c:pt>
                <c:pt idx="13489">
                  <c:v>68820.60725402832</c:v>
                </c:pt>
                <c:pt idx="13490">
                  <c:v>69635.046646118164</c:v>
                </c:pt>
                <c:pt idx="13491">
                  <c:v>69635.046646118164</c:v>
                </c:pt>
                <c:pt idx="13492">
                  <c:v>69764.246658325195</c:v>
                </c:pt>
                <c:pt idx="13493">
                  <c:v>69764.246658325195</c:v>
                </c:pt>
                <c:pt idx="13494">
                  <c:v>69386.028884887695</c:v>
                </c:pt>
                <c:pt idx="13495">
                  <c:v>69386.028884887695</c:v>
                </c:pt>
                <c:pt idx="13496">
                  <c:v>68315.645584106445</c:v>
                </c:pt>
                <c:pt idx="13497">
                  <c:v>66687.421463012695</c:v>
                </c:pt>
                <c:pt idx="13498">
                  <c:v>57492.251510620117</c:v>
                </c:pt>
                <c:pt idx="13499">
                  <c:v>60768.93376159668</c:v>
                </c:pt>
                <c:pt idx="13500">
                  <c:v>60768.93376159668</c:v>
                </c:pt>
                <c:pt idx="13501">
                  <c:v>60768.93376159668</c:v>
                </c:pt>
                <c:pt idx="13502">
                  <c:v>60768.93376159668</c:v>
                </c:pt>
                <c:pt idx="13503">
                  <c:v>66066.318435668945</c:v>
                </c:pt>
                <c:pt idx="13504">
                  <c:v>70219.856887817368</c:v>
                </c:pt>
                <c:pt idx="13505">
                  <c:v>70221.779861450195</c:v>
                </c:pt>
                <c:pt idx="13506">
                  <c:v>70219.856887817368</c:v>
                </c:pt>
                <c:pt idx="13507">
                  <c:v>69550.329132080064</c:v>
                </c:pt>
                <c:pt idx="13508">
                  <c:v>69552.252227783203</c:v>
                </c:pt>
                <c:pt idx="13509">
                  <c:v>66049.920516967773</c:v>
                </c:pt>
                <c:pt idx="13510">
                  <c:v>66049.92057800293</c:v>
                </c:pt>
                <c:pt idx="13511">
                  <c:v>69460.997055053711</c:v>
                </c:pt>
                <c:pt idx="13512">
                  <c:v>69460.997055053711</c:v>
                </c:pt>
                <c:pt idx="13513">
                  <c:v>69460.997055053711</c:v>
                </c:pt>
                <c:pt idx="13514">
                  <c:v>69460.997055053711</c:v>
                </c:pt>
                <c:pt idx="13515">
                  <c:v>69460.997055053711</c:v>
                </c:pt>
                <c:pt idx="13516">
                  <c:v>70101.597244262695</c:v>
                </c:pt>
                <c:pt idx="13517">
                  <c:v>70101.597244262695</c:v>
                </c:pt>
                <c:pt idx="13518">
                  <c:v>70592.773025512695</c:v>
                </c:pt>
                <c:pt idx="13519">
                  <c:v>66960.245925903306</c:v>
                </c:pt>
                <c:pt idx="13520">
                  <c:v>66955.122833251953</c:v>
                </c:pt>
                <c:pt idx="13521">
                  <c:v>68251.681228637695</c:v>
                </c:pt>
                <c:pt idx="13522">
                  <c:v>65951.137283325195</c:v>
                </c:pt>
                <c:pt idx="13523">
                  <c:v>65960.137283325195</c:v>
                </c:pt>
                <c:pt idx="13524">
                  <c:v>65723.73707580565</c:v>
                </c:pt>
                <c:pt idx="13525">
                  <c:v>65302.736892700188</c:v>
                </c:pt>
                <c:pt idx="13526">
                  <c:v>57821.532516479492</c:v>
                </c:pt>
                <c:pt idx="13527">
                  <c:v>58661.687423706055</c:v>
                </c:pt>
                <c:pt idx="13528">
                  <c:v>57977.24076843261</c:v>
                </c:pt>
                <c:pt idx="13529">
                  <c:v>58437.656784057617</c:v>
                </c:pt>
                <c:pt idx="13530">
                  <c:v>64181.979598999023</c:v>
                </c:pt>
                <c:pt idx="13531">
                  <c:v>65130.709045410156</c:v>
                </c:pt>
                <c:pt idx="13532">
                  <c:v>65126.039611816406</c:v>
                </c:pt>
                <c:pt idx="13533">
                  <c:v>68810.440444946289</c:v>
                </c:pt>
                <c:pt idx="13534">
                  <c:v>66400.196609497056</c:v>
                </c:pt>
                <c:pt idx="13535">
                  <c:v>66311.273513793945</c:v>
                </c:pt>
                <c:pt idx="13536">
                  <c:v>67140.674148559556</c:v>
                </c:pt>
                <c:pt idx="13537">
                  <c:v>68072.65901184082</c:v>
                </c:pt>
                <c:pt idx="13538">
                  <c:v>68087.206268310547</c:v>
                </c:pt>
                <c:pt idx="13539">
                  <c:v>68083.906219482422</c:v>
                </c:pt>
                <c:pt idx="13540">
                  <c:v>68993.831268310547</c:v>
                </c:pt>
                <c:pt idx="13541">
                  <c:v>68909.579559326172</c:v>
                </c:pt>
                <c:pt idx="13542">
                  <c:v>68911.502410888672</c:v>
                </c:pt>
                <c:pt idx="13543">
                  <c:v>70232.104125976563</c:v>
                </c:pt>
                <c:pt idx="13544">
                  <c:v>70534.103881835938</c:v>
                </c:pt>
                <c:pt idx="13545">
                  <c:v>70613.103393554688</c:v>
                </c:pt>
                <c:pt idx="13546">
                  <c:v>70615.026489257813</c:v>
                </c:pt>
                <c:pt idx="13547">
                  <c:v>70053.180297851563</c:v>
                </c:pt>
                <c:pt idx="13548">
                  <c:v>69884.65022277832</c:v>
                </c:pt>
                <c:pt idx="13549">
                  <c:v>68637.884185791016</c:v>
                </c:pt>
                <c:pt idx="13550">
                  <c:v>69016.085357666016</c:v>
                </c:pt>
                <c:pt idx="13551">
                  <c:v>69016.085479736314</c:v>
                </c:pt>
                <c:pt idx="13552">
                  <c:v>68706.239410400376</c:v>
                </c:pt>
                <c:pt idx="13553">
                  <c:v>68707.424835205064</c:v>
                </c:pt>
                <c:pt idx="13554">
                  <c:v>68822.424652099609</c:v>
                </c:pt>
                <c:pt idx="13555">
                  <c:v>68643.473541259766</c:v>
                </c:pt>
                <c:pt idx="13556">
                  <c:v>68645.396575927734</c:v>
                </c:pt>
                <c:pt idx="13557">
                  <c:v>68642.896636962891</c:v>
                </c:pt>
                <c:pt idx="13558">
                  <c:v>68642.896636962891</c:v>
                </c:pt>
                <c:pt idx="13559">
                  <c:v>68433.049148559556</c:v>
                </c:pt>
                <c:pt idx="13560">
                  <c:v>67786.648757934556</c:v>
                </c:pt>
                <c:pt idx="13561">
                  <c:v>70356.839920043945</c:v>
                </c:pt>
                <c:pt idx="13562">
                  <c:v>70619.816970825195</c:v>
                </c:pt>
                <c:pt idx="13563">
                  <c:v>68512.555160522461</c:v>
                </c:pt>
                <c:pt idx="13564">
                  <c:v>68502.675735473618</c:v>
                </c:pt>
                <c:pt idx="13565">
                  <c:v>68450.752639770508</c:v>
                </c:pt>
                <c:pt idx="13566">
                  <c:v>68450.752639770508</c:v>
                </c:pt>
                <c:pt idx="13567">
                  <c:v>66578.012252807617</c:v>
                </c:pt>
                <c:pt idx="13568">
                  <c:v>66578.012313842773</c:v>
                </c:pt>
                <c:pt idx="13569">
                  <c:v>68335.817733764648</c:v>
                </c:pt>
                <c:pt idx="13570">
                  <c:v>68088.971603393555</c:v>
                </c:pt>
                <c:pt idx="13571">
                  <c:v>67924.891555786118</c:v>
                </c:pt>
                <c:pt idx="13572">
                  <c:v>67529.244705200195</c:v>
                </c:pt>
                <c:pt idx="13573">
                  <c:v>70135.523513793945</c:v>
                </c:pt>
                <c:pt idx="13574">
                  <c:v>70134.695388793945</c:v>
                </c:pt>
                <c:pt idx="13575">
                  <c:v>70134.695327758789</c:v>
                </c:pt>
                <c:pt idx="13576">
                  <c:v>67932.591598510742</c:v>
                </c:pt>
                <c:pt idx="13577">
                  <c:v>68301.542282104492</c:v>
                </c:pt>
                <c:pt idx="13578">
                  <c:v>68247.696029663086</c:v>
                </c:pt>
                <c:pt idx="13579">
                  <c:v>67833.212738037095</c:v>
                </c:pt>
                <c:pt idx="13580">
                  <c:v>68089.723846435532</c:v>
                </c:pt>
                <c:pt idx="13581">
                  <c:v>67151.723358154282</c:v>
                </c:pt>
                <c:pt idx="13582">
                  <c:v>66253.967361450195</c:v>
                </c:pt>
                <c:pt idx="13583">
                  <c:v>66378.890579223618</c:v>
                </c:pt>
                <c:pt idx="13584">
                  <c:v>68168.826370239258</c:v>
                </c:pt>
                <c:pt idx="13585">
                  <c:v>69097.005935668945</c:v>
                </c:pt>
                <c:pt idx="13586">
                  <c:v>70034.618972778306</c:v>
                </c:pt>
                <c:pt idx="13587">
                  <c:v>69936.506546020508</c:v>
                </c:pt>
                <c:pt idx="13588">
                  <c:v>57638.988632202148</c:v>
                </c:pt>
                <c:pt idx="13589">
                  <c:v>57638.988632202148</c:v>
                </c:pt>
                <c:pt idx="13590">
                  <c:v>57081.774887084961</c:v>
                </c:pt>
                <c:pt idx="13591">
                  <c:v>65113.403427124023</c:v>
                </c:pt>
                <c:pt idx="13592">
                  <c:v>65113.403366088867</c:v>
                </c:pt>
                <c:pt idx="13593">
                  <c:v>65539.984970092773</c:v>
                </c:pt>
                <c:pt idx="13594">
                  <c:v>69203.878005981445</c:v>
                </c:pt>
                <c:pt idx="13595">
                  <c:v>70571.064102172837</c:v>
                </c:pt>
                <c:pt idx="13596">
                  <c:v>70573.033279418945</c:v>
                </c:pt>
                <c:pt idx="13597">
                  <c:v>69617.129470825195</c:v>
                </c:pt>
                <c:pt idx="13598">
                  <c:v>70018.054519653306</c:v>
                </c:pt>
                <c:pt idx="13599">
                  <c:v>69916.531326293945</c:v>
                </c:pt>
                <c:pt idx="13600">
                  <c:v>69920.377273559556</c:v>
                </c:pt>
                <c:pt idx="13601">
                  <c:v>69683.298416137695</c:v>
                </c:pt>
                <c:pt idx="13602">
                  <c:v>69585.621170043945</c:v>
                </c:pt>
                <c:pt idx="13603">
                  <c:v>68994.821121215806</c:v>
                </c:pt>
                <c:pt idx="13604">
                  <c:v>69254.743972778306</c:v>
                </c:pt>
                <c:pt idx="13605">
                  <c:v>69257.765945434556</c:v>
                </c:pt>
                <c:pt idx="13606">
                  <c:v>69778.016433715806</c:v>
                </c:pt>
                <c:pt idx="13607">
                  <c:v>68876.167068481445</c:v>
                </c:pt>
                <c:pt idx="13608">
                  <c:v>68479.678787231445</c:v>
                </c:pt>
                <c:pt idx="13609">
                  <c:v>67111.148880004868</c:v>
                </c:pt>
                <c:pt idx="13610">
                  <c:v>67109.225784301758</c:v>
                </c:pt>
                <c:pt idx="13611">
                  <c:v>65972.025833129868</c:v>
                </c:pt>
                <c:pt idx="13612">
                  <c:v>66367.828689575195</c:v>
                </c:pt>
                <c:pt idx="13613">
                  <c:v>67121.629592895508</c:v>
                </c:pt>
                <c:pt idx="13614">
                  <c:v>67363.776809692368</c:v>
                </c:pt>
                <c:pt idx="13615">
                  <c:v>67168.930374145508</c:v>
                </c:pt>
                <c:pt idx="13616">
                  <c:v>67543.930252075195</c:v>
                </c:pt>
                <c:pt idx="13617">
                  <c:v>67810.860061645508</c:v>
                </c:pt>
                <c:pt idx="13618">
                  <c:v>67810.860061645508</c:v>
                </c:pt>
                <c:pt idx="13619">
                  <c:v>67762.860183715806</c:v>
                </c:pt>
                <c:pt idx="13620">
                  <c:v>67238.859939575195</c:v>
                </c:pt>
                <c:pt idx="13621">
                  <c:v>56853.206848144531</c:v>
                </c:pt>
                <c:pt idx="13622">
                  <c:v>56952.944152832031</c:v>
                </c:pt>
                <c:pt idx="13623">
                  <c:v>56963.551025390625</c:v>
                </c:pt>
                <c:pt idx="13624">
                  <c:v>65211.121643066406</c:v>
                </c:pt>
                <c:pt idx="13625">
                  <c:v>64838.198608398438</c:v>
                </c:pt>
                <c:pt idx="13626">
                  <c:v>64422.198608398438</c:v>
                </c:pt>
                <c:pt idx="13627">
                  <c:v>64422.198608398438</c:v>
                </c:pt>
                <c:pt idx="13628">
                  <c:v>64753.775451660156</c:v>
                </c:pt>
                <c:pt idx="13629">
                  <c:v>64753.775512695313</c:v>
                </c:pt>
                <c:pt idx="13630">
                  <c:v>64757.621643066406</c:v>
                </c:pt>
                <c:pt idx="13631">
                  <c:v>65280.62158203125</c:v>
                </c:pt>
                <c:pt idx="13632">
                  <c:v>65280.621704101563</c:v>
                </c:pt>
                <c:pt idx="13633">
                  <c:v>65278.016662597656</c:v>
                </c:pt>
                <c:pt idx="13634">
                  <c:v>65279.939758300781</c:v>
                </c:pt>
                <c:pt idx="13635">
                  <c:v>65278.016723632813</c:v>
                </c:pt>
                <c:pt idx="13636">
                  <c:v>65276.093566894531</c:v>
                </c:pt>
                <c:pt idx="13637">
                  <c:v>67121.330917358398</c:v>
                </c:pt>
                <c:pt idx="13638">
                  <c:v>70075.138870239258</c:v>
                </c:pt>
                <c:pt idx="13639">
                  <c:v>66043.857742309556</c:v>
                </c:pt>
                <c:pt idx="13640">
                  <c:v>65949.450408935532</c:v>
                </c:pt>
                <c:pt idx="13641">
                  <c:v>65899.450531005845</c:v>
                </c:pt>
                <c:pt idx="13642">
                  <c:v>65900.635955810532</c:v>
                </c:pt>
                <c:pt idx="13643">
                  <c:v>65900.635955810532</c:v>
                </c:pt>
                <c:pt idx="13644">
                  <c:v>64804.793426513665</c:v>
                </c:pt>
                <c:pt idx="13645">
                  <c:v>65686.293670654282</c:v>
                </c:pt>
                <c:pt idx="13646">
                  <c:v>66350.794891357422</c:v>
                </c:pt>
                <c:pt idx="13647">
                  <c:v>66341.794891357422</c:v>
                </c:pt>
                <c:pt idx="13648">
                  <c:v>65890.794158935532</c:v>
                </c:pt>
                <c:pt idx="13649">
                  <c:v>64175.135711669915</c:v>
                </c:pt>
                <c:pt idx="13650">
                  <c:v>64175.135711669915</c:v>
                </c:pt>
                <c:pt idx="13651">
                  <c:v>64175.135711669915</c:v>
                </c:pt>
                <c:pt idx="13652">
                  <c:v>64206.758819580071</c:v>
                </c:pt>
                <c:pt idx="13653">
                  <c:v>65452.769500732415</c:v>
                </c:pt>
                <c:pt idx="13654">
                  <c:v>70418.395584106445</c:v>
                </c:pt>
                <c:pt idx="13655">
                  <c:v>70418.395584106445</c:v>
                </c:pt>
                <c:pt idx="13656">
                  <c:v>70874.780349731445</c:v>
                </c:pt>
                <c:pt idx="13657">
                  <c:v>70874.780349731445</c:v>
                </c:pt>
                <c:pt idx="13658">
                  <c:v>68525.196975708008</c:v>
                </c:pt>
                <c:pt idx="13659">
                  <c:v>68526.516494750977</c:v>
                </c:pt>
                <c:pt idx="13660">
                  <c:v>68613.51692199707</c:v>
                </c:pt>
                <c:pt idx="13661">
                  <c:v>68847.072708129883</c:v>
                </c:pt>
                <c:pt idx="13662">
                  <c:v>65503.101501464836</c:v>
                </c:pt>
                <c:pt idx="13663">
                  <c:v>67096.101501464844</c:v>
                </c:pt>
                <c:pt idx="13664">
                  <c:v>68409.521133422852</c:v>
                </c:pt>
                <c:pt idx="13665">
                  <c:v>68409.521133422852</c:v>
                </c:pt>
                <c:pt idx="13666">
                  <c:v>65408.493331909172</c:v>
                </c:pt>
                <c:pt idx="13667">
                  <c:v>65248.981979370117</c:v>
                </c:pt>
                <c:pt idx="13668">
                  <c:v>67048.139205932617</c:v>
                </c:pt>
                <c:pt idx="13669">
                  <c:v>69329.33674621582</c:v>
                </c:pt>
                <c:pt idx="13670">
                  <c:v>68941.383987426758</c:v>
                </c:pt>
                <c:pt idx="13671">
                  <c:v>69005.436599731445</c:v>
                </c:pt>
                <c:pt idx="13672">
                  <c:v>69908.701004028306</c:v>
                </c:pt>
                <c:pt idx="13673">
                  <c:v>70043.246170043945</c:v>
                </c:pt>
                <c:pt idx="13674">
                  <c:v>65846.442108154282</c:v>
                </c:pt>
                <c:pt idx="13675">
                  <c:v>65850.288177490234</c:v>
                </c:pt>
                <c:pt idx="13676">
                  <c:v>65852.211395263672</c:v>
                </c:pt>
                <c:pt idx="13677">
                  <c:v>65768.672821044922</c:v>
                </c:pt>
                <c:pt idx="13678">
                  <c:v>66629.565734863267</c:v>
                </c:pt>
                <c:pt idx="13679">
                  <c:v>67273.951232910156</c:v>
                </c:pt>
                <c:pt idx="13680">
                  <c:v>65167.674728393555</c:v>
                </c:pt>
                <c:pt idx="13681">
                  <c:v>65115.751693725586</c:v>
                </c:pt>
                <c:pt idx="13682">
                  <c:v>66521.918411254868</c:v>
                </c:pt>
                <c:pt idx="13683">
                  <c:v>66469.995315551758</c:v>
                </c:pt>
                <c:pt idx="13684">
                  <c:v>69616.745193481445</c:v>
                </c:pt>
                <c:pt idx="13685">
                  <c:v>70907.815994262695</c:v>
                </c:pt>
                <c:pt idx="13686">
                  <c:v>69683.190994262695</c:v>
                </c:pt>
                <c:pt idx="13687">
                  <c:v>71045.676345825195</c:v>
                </c:pt>
                <c:pt idx="13688">
                  <c:v>71045.676345825195</c:v>
                </c:pt>
                <c:pt idx="13689">
                  <c:v>64693.207565307617</c:v>
                </c:pt>
                <c:pt idx="13690">
                  <c:v>64693.207626342773</c:v>
                </c:pt>
                <c:pt idx="13691">
                  <c:v>64693.207626342773</c:v>
                </c:pt>
                <c:pt idx="13692">
                  <c:v>64690.945846557617</c:v>
                </c:pt>
                <c:pt idx="13693">
                  <c:v>64690.945785522461</c:v>
                </c:pt>
                <c:pt idx="13694">
                  <c:v>63230.247116088867</c:v>
                </c:pt>
                <c:pt idx="13695">
                  <c:v>63230.247055053711</c:v>
                </c:pt>
                <c:pt idx="13696">
                  <c:v>63230.247055053711</c:v>
                </c:pt>
                <c:pt idx="13697">
                  <c:v>63230.247055053711</c:v>
                </c:pt>
                <c:pt idx="13698">
                  <c:v>65926.773056030273</c:v>
                </c:pt>
                <c:pt idx="13699">
                  <c:v>68021.022781372056</c:v>
                </c:pt>
                <c:pt idx="13700">
                  <c:v>68564.795120239258</c:v>
                </c:pt>
                <c:pt idx="13701">
                  <c:v>64673.875076293938</c:v>
                </c:pt>
                <c:pt idx="13702">
                  <c:v>57667.416366577148</c:v>
                </c:pt>
                <c:pt idx="13703">
                  <c:v>57959.084335327148</c:v>
                </c:pt>
                <c:pt idx="13704">
                  <c:v>57576.28385925293</c:v>
                </c:pt>
                <c:pt idx="13705">
                  <c:v>57859.48454284668</c:v>
                </c:pt>
                <c:pt idx="13706">
                  <c:v>56763.080368041992</c:v>
                </c:pt>
                <c:pt idx="13707">
                  <c:v>56762.256210327148</c:v>
                </c:pt>
                <c:pt idx="13708">
                  <c:v>56763.080490112305</c:v>
                </c:pt>
                <c:pt idx="13709">
                  <c:v>68996.851181030273</c:v>
                </c:pt>
                <c:pt idx="13710">
                  <c:v>68996.851058959961</c:v>
                </c:pt>
                <c:pt idx="13711">
                  <c:v>68997.624557495117</c:v>
                </c:pt>
                <c:pt idx="13712">
                  <c:v>68569.028793334961</c:v>
                </c:pt>
                <c:pt idx="13713">
                  <c:v>67908.258590698242</c:v>
                </c:pt>
                <c:pt idx="13714">
                  <c:v>70028.521194458008</c:v>
                </c:pt>
                <c:pt idx="13715">
                  <c:v>65024.492660522461</c:v>
                </c:pt>
                <c:pt idx="13716">
                  <c:v>65024.492721557617</c:v>
                </c:pt>
                <c:pt idx="13717">
                  <c:v>64807.687545776367</c:v>
                </c:pt>
                <c:pt idx="13718">
                  <c:v>64810.781784057617</c:v>
                </c:pt>
                <c:pt idx="13719">
                  <c:v>64810.781784057617</c:v>
                </c:pt>
                <c:pt idx="13720">
                  <c:v>64418.981002807617</c:v>
                </c:pt>
                <c:pt idx="13721">
                  <c:v>65479.884140014648</c:v>
                </c:pt>
                <c:pt idx="13722">
                  <c:v>64952.038070678711</c:v>
                </c:pt>
                <c:pt idx="13723">
                  <c:v>64900.11491394043</c:v>
                </c:pt>
                <c:pt idx="13724">
                  <c:v>63802.305038452148</c:v>
                </c:pt>
                <c:pt idx="13725">
                  <c:v>67090.378372192368</c:v>
                </c:pt>
                <c:pt idx="13726">
                  <c:v>67086.532302856445</c:v>
                </c:pt>
                <c:pt idx="13727">
                  <c:v>70517.213180541992</c:v>
                </c:pt>
                <c:pt idx="13728">
                  <c:v>70463.366928100586</c:v>
                </c:pt>
                <c:pt idx="13729">
                  <c:v>67873.794815063477</c:v>
                </c:pt>
                <c:pt idx="13730">
                  <c:v>67875.717910766587</c:v>
                </c:pt>
                <c:pt idx="13731">
                  <c:v>67506.641006469727</c:v>
                </c:pt>
                <c:pt idx="13732">
                  <c:v>67508.564041137695</c:v>
                </c:pt>
                <c:pt idx="13733">
                  <c:v>67512.410110473618</c:v>
                </c:pt>
                <c:pt idx="13734">
                  <c:v>67762.357864379868</c:v>
                </c:pt>
                <c:pt idx="13735">
                  <c:v>68239.204055786118</c:v>
                </c:pt>
                <c:pt idx="13736">
                  <c:v>68241.127151489258</c:v>
                </c:pt>
                <c:pt idx="13737">
                  <c:v>68483.050247192368</c:v>
                </c:pt>
                <c:pt idx="13738">
                  <c:v>68611.819412231445</c:v>
                </c:pt>
                <c:pt idx="13739">
                  <c:v>68599.819412231445</c:v>
                </c:pt>
                <c:pt idx="13740">
                  <c:v>68599.819412231445</c:v>
                </c:pt>
                <c:pt idx="13741">
                  <c:v>68740.050369262695</c:v>
                </c:pt>
                <c:pt idx="13742">
                  <c:v>68764.357986450195</c:v>
                </c:pt>
                <c:pt idx="13743">
                  <c:v>69236.94482421875</c:v>
                </c:pt>
                <c:pt idx="13744">
                  <c:v>70869.759353637695</c:v>
                </c:pt>
                <c:pt idx="13745">
                  <c:v>70868.518142700195</c:v>
                </c:pt>
                <c:pt idx="13746">
                  <c:v>69935.916580200195</c:v>
                </c:pt>
                <c:pt idx="13747">
                  <c:v>69935.916580200195</c:v>
                </c:pt>
                <c:pt idx="13748">
                  <c:v>69935.916580200195</c:v>
                </c:pt>
                <c:pt idx="13749">
                  <c:v>69637.503494262695</c:v>
                </c:pt>
                <c:pt idx="13750">
                  <c:v>69637.503494262695</c:v>
                </c:pt>
                <c:pt idx="13751">
                  <c:v>69637.503433227539</c:v>
                </c:pt>
                <c:pt idx="13752">
                  <c:v>64659.734451293938</c:v>
                </c:pt>
                <c:pt idx="13753">
                  <c:v>57251.548202514648</c:v>
                </c:pt>
                <c:pt idx="13754">
                  <c:v>57254.836288452148</c:v>
                </c:pt>
                <c:pt idx="13755">
                  <c:v>57541.988632202148</c:v>
                </c:pt>
                <c:pt idx="13756">
                  <c:v>57751.389205932617</c:v>
                </c:pt>
                <c:pt idx="13757">
                  <c:v>57751.389266967773</c:v>
                </c:pt>
                <c:pt idx="13758">
                  <c:v>61803.964401245117</c:v>
                </c:pt>
                <c:pt idx="13759">
                  <c:v>59139.669296264648</c:v>
                </c:pt>
                <c:pt idx="13760">
                  <c:v>65428.779891967773</c:v>
                </c:pt>
                <c:pt idx="13761">
                  <c:v>65428.779769897461</c:v>
                </c:pt>
                <c:pt idx="13762">
                  <c:v>65428.779830932617</c:v>
                </c:pt>
                <c:pt idx="13763">
                  <c:v>65413.947738647461</c:v>
                </c:pt>
                <c:pt idx="13764">
                  <c:v>66448.151062011719</c:v>
                </c:pt>
                <c:pt idx="13765">
                  <c:v>66292.789855957031</c:v>
                </c:pt>
                <c:pt idx="13766">
                  <c:v>66292.789855957031</c:v>
                </c:pt>
                <c:pt idx="13767">
                  <c:v>66292.789733886719</c:v>
                </c:pt>
                <c:pt idx="13768">
                  <c:v>67476.789794921875</c:v>
                </c:pt>
                <c:pt idx="13769">
                  <c:v>66740.945358276367</c:v>
                </c:pt>
                <c:pt idx="13770">
                  <c:v>66875.245590209961</c:v>
                </c:pt>
                <c:pt idx="13771">
                  <c:v>66875.245651245117</c:v>
                </c:pt>
                <c:pt idx="13772">
                  <c:v>66084.865592956543</c:v>
                </c:pt>
                <c:pt idx="13773">
                  <c:v>66041.942497253418</c:v>
                </c:pt>
                <c:pt idx="13774">
                  <c:v>64969.776550292969</c:v>
                </c:pt>
                <c:pt idx="13775">
                  <c:v>64966.022521972649</c:v>
                </c:pt>
                <c:pt idx="13776">
                  <c:v>65241.022399902336</c:v>
                </c:pt>
                <c:pt idx="13777">
                  <c:v>65241.022399902336</c:v>
                </c:pt>
                <c:pt idx="13778">
                  <c:v>65160.099426269531</c:v>
                </c:pt>
                <c:pt idx="13779">
                  <c:v>64789.368103027336</c:v>
                </c:pt>
                <c:pt idx="13780">
                  <c:v>64557.214294433586</c:v>
                </c:pt>
                <c:pt idx="13781">
                  <c:v>64994.614196777336</c:v>
                </c:pt>
                <c:pt idx="13782">
                  <c:v>64468.213562011719</c:v>
                </c:pt>
                <c:pt idx="13783">
                  <c:v>64456.867431640625</c:v>
                </c:pt>
                <c:pt idx="13784">
                  <c:v>64402.290344238281</c:v>
                </c:pt>
                <c:pt idx="13785">
                  <c:v>64400.367248535156</c:v>
                </c:pt>
                <c:pt idx="13786">
                  <c:v>64762.643493652344</c:v>
                </c:pt>
                <c:pt idx="13787">
                  <c:v>65484.439254760742</c:v>
                </c:pt>
                <c:pt idx="13788">
                  <c:v>68049.492652893066</c:v>
                </c:pt>
                <c:pt idx="13789">
                  <c:v>69127.570693969727</c:v>
                </c:pt>
                <c:pt idx="13790">
                  <c:v>67851.559402465806</c:v>
                </c:pt>
                <c:pt idx="13791">
                  <c:v>68207.961746215806</c:v>
                </c:pt>
                <c:pt idx="13792">
                  <c:v>68220.807693481445</c:v>
                </c:pt>
                <c:pt idx="13793">
                  <c:v>63774.757171630845</c:v>
                </c:pt>
                <c:pt idx="13794">
                  <c:v>64188.281219482415</c:v>
                </c:pt>
                <c:pt idx="13795">
                  <c:v>63775.180389404282</c:v>
                </c:pt>
                <c:pt idx="13796">
                  <c:v>63784.603973388665</c:v>
                </c:pt>
                <c:pt idx="13797">
                  <c:v>64740.642303466782</c:v>
                </c:pt>
                <c:pt idx="13798">
                  <c:v>64420.168426513665</c:v>
                </c:pt>
                <c:pt idx="13799">
                  <c:v>63607.061096191399</c:v>
                </c:pt>
                <c:pt idx="13800">
                  <c:v>63608.445617675767</c:v>
                </c:pt>
                <c:pt idx="13801">
                  <c:v>64536.852462768555</c:v>
                </c:pt>
                <c:pt idx="13802">
                  <c:v>64487.482040405273</c:v>
                </c:pt>
                <c:pt idx="13803">
                  <c:v>69045.520462036118</c:v>
                </c:pt>
                <c:pt idx="13804">
                  <c:v>67187.951629638672</c:v>
                </c:pt>
                <c:pt idx="13805">
                  <c:v>68927.979202270508</c:v>
                </c:pt>
                <c:pt idx="13806">
                  <c:v>68783.902297973633</c:v>
                </c:pt>
                <c:pt idx="13807">
                  <c:v>66811.747268676758</c:v>
                </c:pt>
                <c:pt idx="13808">
                  <c:v>66812.636428833008</c:v>
                </c:pt>
                <c:pt idx="13809">
                  <c:v>67057.482376098633</c:v>
                </c:pt>
                <c:pt idx="13810">
                  <c:v>67009.159515380859</c:v>
                </c:pt>
                <c:pt idx="13811">
                  <c:v>66798.335784912109</c:v>
                </c:pt>
                <c:pt idx="13812">
                  <c:v>67061.259368896484</c:v>
                </c:pt>
                <c:pt idx="13813">
                  <c:v>66032.257171630859</c:v>
                </c:pt>
                <c:pt idx="13814">
                  <c:v>65282.533905029282</c:v>
                </c:pt>
                <c:pt idx="13815">
                  <c:v>64676.551483154282</c:v>
                </c:pt>
                <c:pt idx="13816">
                  <c:v>64678.782928466782</c:v>
                </c:pt>
                <c:pt idx="13817">
                  <c:v>65350.860076904282</c:v>
                </c:pt>
                <c:pt idx="13818">
                  <c:v>65050.090301513665</c:v>
                </c:pt>
                <c:pt idx="13819">
                  <c:v>69915.562942504883</c:v>
                </c:pt>
                <c:pt idx="13820">
                  <c:v>70346.790786743164</c:v>
                </c:pt>
                <c:pt idx="13821">
                  <c:v>69575.789321899414</c:v>
                </c:pt>
                <c:pt idx="13822">
                  <c:v>67717.291213989258</c:v>
                </c:pt>
                <c:pt idx="13823">
                  <c:v>68619.352554321289</c:v>
                </c:pt>
                <c:pt idx="13824">
                  <c:v>68619.352615356445</c:v>
                </c:pt>
                <c:pt idx="13825">
                  <c:v>68619.352493286133</c:v>
                </c:pt>
                <c:pt idx="13826">
                  <c:v>68059.351638793945</c:v>
                </c:pt>
                <c:pt idx="13827">
                  <c:v>70617.736648559556</c:v>
                </c:pt>
                <c:pt idx="13828">
                  <c:v>70121.659744262695</c:v>
                </c:pt>
                <c:pt idx="13829">
                  <c:v>69867.505935668945</c:v>
                </c:pt>
                <c:pt idx="13830">
                  <c:v>69863.505935668945</c:v>
                </c:pt>
                <c:pt idx="13831">
                  <c:v>69861.582839965806</c:v>
                </c:pt>
                <c:pt idx="13832">
                  <c:v>69821.505935668945</c:v>
                </c:pt>
                <c:pt idx="13833">
                  <c:v>69827.275222778306</c:v>
                </c:pt>
                <c:pt idx="13834">
                  <c:v>57441.863632202148</c:v>
                </c:pt>
                <c:pt idx="13835">
                  <c:v>57812.863632202148</c:v>
                </c:pt>
                <c:pt idx="13836">
                  <c:v>57812.863632202148</c:v>
                </c:pt>
                <c:pt idx="13837">
                  <c:v>57812.863571166992</c:v>
                </c:pt>
                <c:pt idx="13838">
                  <c:v>57816.863571166992</c:v>
                </c:pt>
                <c:pt idx="13839">
                  <c:v>57586.863693237305</c:v>
                </c:pt>
                <c:pt idx="13840">
                  <c:v>57578.667343139648</c:v>
                </c:pt>
                <c:pt idx="13841">
                  <c:v>57541.067977905273</c:v>
                </c:pt>
                <c:pt idx="13842">
                  <c:v>57541.067977905273</c:v>
                </c:pt>
                <c:pt idx="13843">
                  <c:v>59476.965377807617</c:v>
                </c:pt>
                <c:pt idx="13844">
                  <c:v>62054.698348999023</c:v>
                </c:pt>
                <c:pt idx="13845">
                  <c:v>62054.698287963867</c:v>
                </c:pt>
                <c:pt idx="13846">
                  <c:v>63980.394515991211</c:v>
                </c:pt>
                <c:pt idx="13847">
                  <c:v>64631.306137084961</c:v>
                </c:pt>
                <c:pt idx="13848">
                  <c:v>64258.38298034668</c:v>
                </c:pt>
                <c:pt idx="13849">
                  <c:v>69295.788055419922</c:v>
                </c:pt>
                <c:pt idx="13850">
                  <c:v>69295.788055419922</c:v>
                </c:pt>
                <c:pt idx="13851">
                  <c:v>69304.306594848618</c:v>
                </c:pt>
                <c:pt idx="13852">
                  <c:v>66807.370193481445</c:v>
                </c:pt>
                <c:pt idx="13853">
                  <c:v>66337.060134887695</c:v>
                </c:pt>
                <c:pt idx="13854">
                  <c:v>66378.827102661118</c:v>
                </c:pt>
                <c:pt idx="13855">
                  <c:v>65140.440383911118</c:v>
                </c:pt>
                <c:pt idx="13856">
                  <c:v>65207.855972290032</c:v>
                </c:pt>
                <c:pt idx="13857">
                  <c:v>57799.125411987305</c:v>
                </c:pt>
                <c:pt idx="13858">
                  <c:v>57799.125350952148</c:v>
                </c:pt>
                <c:pt idx="13859">
                  <c:v>57427.530807495117</c:v>
                </c:pt>
                <c:pt idx="13860">
                  <c:v>62218.499557495117</c:v>
                </c:pt>
                <c:pt idx="13861">
                  <c:v>64793.242721557617</c:v>
                </c:pt>
                <c:pt idx="13862">
                  <c:v>64791.185104370117</c:v>
                </c:pt>
                <c:pt idx="13863">
                  <c:v>65125.935165405273</c:v>
                </c:pt>
                <c:pt idx="13864">
                  <c:v>62919.267501831055</c:v>
                </c:pt>
                <c:pt idx="13865">
                  <c:v>62370.18962097168</c:v>
                </c:pt>
                <c:pt idx="13866">
                  <c:v>62001.112655639648</c:v>
                </c:pt>
                <c:pt idx="13867">
                  <c:v>62001.112777709961</c:v>
                </c:pt>
                <c:pt idx="13868">
                  <c:v>62003.035873413086</c:v>
                </c:pt>
                <c:pt idx="13869">
                  <c:v>62004.958969116211</c:v>
                </c:pt>
                <c:pt idx="13870">
                  <c:v>62843.482467651367</c:v>
                </c:pt>
                <c:pt idx="13871">
                  <c:v>62286.782333374023</c:v>
                </c:pt>
                <c:pt idx="13872">
                  <c:v>62290.628524780273</c:v>
                </c:pt>
                <c:pt idx="13873">
                  <c:v>62788.684677124023</c:v>
                </c:pt>
                <c:pt idx="13874">
                  <c:v>62792.530746459961</c:v>
                </c:pt>
                <c:pt idx="13875">
                  <c:v>62291.124374389648</c:v>
                </c:pt>
                <c:pt idx="13876">
                  <c:v>62294.970687866211</c:v>
                </c:pt>
                <c:pt idx="13877">
                  <c:v>62732.048080444329</c:v>
                </c:pt>
                <c:pt idx="13878">
                  <c:v>62393.555526733398</c:v>
                </c:pt>
                <c:pt idx="13879">
                  <c:v>69585.158767700195</c:v>
                </c:pt>
                <c:pt idx="13880">
                  <c:v>69587.081863403306</c:v>
                </c:pt>
                <c:pt idx="13881">
                  <c:v>69587.081863403306</c:v>
                </c:pt>
                <c:pt idx="13882">
                  <c:v>69587.081863403306</c:v>
                </c:pt>
                <c:pt idx="13883">
                  <c:v>69587.081863403306</c:v>
                </c:pt>
                <c:pt idx="13884">
                  <c:v>70092.281082153306</c:v>
                </c:pt>
                <c:pt idx="13885">
                  <c:v>70054.204177856445</c:v>
                </c:pt>
                <c:pt idx="13886">
                  <c:v>69771.204177856445</c:v>
                </c:pt>
                <c:pt idx="13887">
                  <c:v>69532.050247192368</c:v>
                </c:pt>
                <c:pt idx="13888">
                  <c:v>69518.050247192368</c:v>
                </c:pt>
                <c:pt idx="13889">
                  <c:v>69551.973464965806</c:v>
                </c:pt>
                <c:pt idx="13890">
                  <c:v>69551.973464965806</c:v>
                </c:pt>
                <c:pt idx="13891">
                  <c:v>69551.973464965806</c:v>
                </c:pt>
                <c:pt idx="13892">
                  <c:v>69266.746170043945</c:v>
                </c:pt>
                <c:pt idx="13893">
                  <c:v>69815.748123168945</c:v>
                </c:pt>
                <c:pt idx="13894">
                  <c:v>71303.763015747056</c:v>
                </c:pt>
                <c:pt idx="13895">
                  <c:v>71287.440994262695</c:v>
                </c:pt>
                <c:pt idx="13896">
                  <c:v>71287.440994262695</c:v>
                </c:pt>
                <c:pt idx="13897">
                  <c:v>71287.028884887695</c:v>
                </c:pt>
                <c:pt idx="13898">
                  <c:v>70881.337295532227</c:v>
                </c:pt>
                <c:pt idx="13899">
                  <c:v>71462.758621215806</c:v>
                </c:pt>
                <c:pt idx="13900">
                  <c:v>70699.366531372056</c:v>
                </c:pt>
                <c:pt idx="13901">
                  <c:v>70701.047439575195</c:v>
                </c:pt>
                <c:pt idx="13902">
                  <c:v>70704.893630981445</c:v>
                </c:pt>
                <c:pt idx="13903">
                  <c:v>70329.893630981445</c:v>
                </c:pt>
                <c:pt idx="13904">
                  <c:v>70327.970535278306</c:v>
                </c:pt>
                <c:pt idx="13905">
                  <c:v>71149.948318481445</c:v>
                </c:pt>
                <c:pt idx="13906">
                  <c:v>71155.717605590806</c:v>
                </c:pt>
                <c:pt idx="13907">
                  <c:v>70337.881912231445</c:v>
                </c:pt>
                <c:pt idx="13908">
                  <c:v>70341.460525512695</c:v>
                </c:pt>
                <c:pt idx="13909">
                  <c:v>71335.080154418945</c:v>
                </c:pt>
                <c:pt idx="13910">
                  <c:v>71111.657691955566</c:v>
                </c:pt>
                <c:pt idx="13911">
                  <c:v>68646.057937622056</c:v>
                </c:pt>
                <c:pt idx="13912">
                  <c:v>68893.134597778306</c:v>
                </c:pt>
                <c:pt idx="13913">
                  <c:v>69206.634597778306</c:v>
                </c:pt>
                <c:pt idx="13914">
                  <c:v>69157.476150512695</c:v>
                </c:pt>
                <c:pt idx="13915">
                  <c:v>69325.090408325195</c:v>
                </c:pt>
                <c:pt idx="13916">
                  <c:v>70254.194946289048</c:v>
                </c:pt>
                <c:pt idx="13917">
                  <c:v>69600.217895507798</c:v>
                </c:pt>
                <c:pt idx="13918">
                  <c:v>69488.971557617188</c:v>
                </c:pt>
                <c:pt idx="13919">
                  <c:v>71740.253738403306</c:v>
                </c:pt>
                <c:pt idx="13920">
                  <c:v>71158.785720825195</c:v>
                </c:pt>
                <c:pt idx="13921">
                  <c:v>69711.707107543945</c:v>
                </c:pt>
                <c:pt idx="13922">
                  <c:v>69249.784011840806</c:v>
                </c:pt>
                <c:pt idx="13923">
                  <c:v>69121.783767700195</c:v>
                </c:pt>
                <c:pt idx="13924">
                  <c:v>71302.048904418945</c:v>
                </c:pt>
                <c:pt idx="13925">
                  <c:v>70983.548904418945</c:v>
                </c:pt>
                <c:pt idx="13926">
                  <c:v>69394.368240356445</c:v>
                </c:pt>
                <c:pt idx="13927">
                  <c:v>63647.691513061523</c:v>
                </c:pt>
                <c:pt idx="13928">
                  <c:v>63647.691452026367</c:v>
                </c:pt>
                <c:pt idx="13929">
                  <c:v>63399.191452026367</c:v>
                </c:pt>
                <c:pt idx="13930">
                  <c:v>63399.191513061523</c:v>
                </c:pt>
                <c:pt idx="13931">
                  <c:v>63584.762191772461</c:v>
                </c:pt>
                <c:pt idx="13932">
                  <c:v>63710.868698120117</c:v>
                </c:pt>
                <c:pt idx="13933">
                  <c:v>67296.702194213867</c:v>
                </c:pt>
                <c:pt idx="13934">
                  <c:v>68433.360214233398</c:v>
                </c:pt>
                <c:pt idx="13935">
                  <c:v>68429.514083862305</c:v>
                </c:pt>
                <c:pt idx="13936">
                  <c:v>68377.590927124023</c:v>
                </c:pt>
                <c:pt idx="13937">
                  <c:v>70299.725875854492</c:v>
                </c:pt>
                <c:pt idx="13938">
                  <c:v>70455.769821166992</c:v>
                </c:pt>
                <c:pt idx="13939">
                  <c:v>67763.556030273438</c:v>
                </c:pt>
                <c:pt idx="13940">
                  <c:v>65872.636642456055</c:v>
                </c:pt>
                <c:pt idx="13941">
                  <c:v>65874.55973815918</c:v>
                </c:pt>
                <c:pt idx="13942">
                  <c:v>65903.482772827148</c:v>
                </c:pt>
                <c:pt idx="13943">
                  <c:v>65302.181991577148</c:v>
                </c:pt>
                <c:pt idx="13944">
                  <c:v>64806.105087280273</c:v>
                </c:pt>
                <c:pt idx="13945">
                  <c:v>64808.846542358398</c:v>
                </c:pt>
                <c:pt idx="13946">
                  <c:v>64560.767623901367</c:v>
                </c:pt>
                <c:pt idx="13947">
                  <c:v>64625.768661499023</c:v>
                </c:pt>
                <c:pt idx="13948">
                  <c:v>64271.614730834961</c:v>
                </c:pt>
                <c:pt idx="13949">
                  <c:v>64307.768661499023</c:v>
                </c:pt>
                <c:pt idx="13950">
                  <c:v>64807.691757202148</c:v>
                </c:pt>
                <c:pt idx="13951">
                  <c:v>64811.537826538086</c:v>
                </c:pt>
                <c:pt idx="13952">
                  <c:v>64808.790634155273</c:v>
                </c:pt>
                <c:pt idx="13953">
                  <c:v>64801.922409057617</c:v>
                </c:pt>
                <c:pt idx="13954">
                  <c:v>64533.221878051751</c:v>
                </c:pt>
                <c:pt idx="13955">
                  <c:v>64529.375808715806</c:v>
                </c:pt>
                <c:pt idx="13956">
                  <c:v>64131.976287841782</c:v>
                </c:pt>
                <c:pt idx="13957">
                  <c:v>66183.301361083984</c:v>
                </c:pt>
                <c:pt idx="13958">
                  <c:v>66524.302520751953</c:v>
                </c:pt>
                <c:pt idx="13959">
                  <c:v>66380.302215576172</c:v>
                </c:pt>
                <c:pt idx="13960">
                  <c:v>66157.302337646484</c:v>
                </c:pt>
                <c:pt idx="13961">
                  <c:v>66166.302459716782</c:v>
                </c:pt>
                <c:pt idx="13962">
                  <c:v>66144.849334716797</c:v>
                </c:pt>
                <c:pt idx="13963">
                  <c:v>65629.795501708984</c:v>
                </c:pt>
                <c:pt idx="13964">
                  <c:v>66028.529693603516</c:v>
                </c:pt>
                <c:pt idx="13965">
                  <c:v>66028.529754638672</c:v>
                </c:pt>
                <c:pt idx="13966">
                  <c:v>65775.529815673828</c:v>
                </c:pt>
                <c:pt idx="13967">
                  <c:v>65775.529754638672</c:v>
                </c:pt>
                <c:pt idx="13968">
                  <c:v>66058.575714111328</c:v>
                </c:pt>
                <c:pt idx="13969">
                  <c:v>58726.321823120117</c:v>
                </c:pt>
                <c:pt idx="13970">
                  <c:v>58726.321823120117</c:v>
                </c:pt>
                <c:pt idx="13971">
                  <c:v>70470.851150512695</c:v>
                </c:pt>
                <c:pt idx="13972">
                  <c:v>70182.851150512695</c:v>
                </c:pt>
                <c:pt idx="13973">
                  <c:v>70160.928054809556</c:v>
                </c:pt>
                <c:pt idx="13974">
                  <c:v>70160.928054809556</c:v>
                </c:pt>
                <c:pt idx="13975">
                  <c:v>69251.003005981445</c:v>
                </c:pt>
                <c:pt idx="13976">
                  <c:v>70499.878128051758</c:v>
                </c:pt>
                <c:pt idx="13977">
                  <c:v>70739.878128051758</c:v>
                </c:pt>
                <c:pt idx="13978">
                  <c:v>70924.099807739258</c:v>
                </c:pt>
                <c:pt idx="13979">
                  <c:v>70922.176834106445</c:v>
                </c:pt>
                <c:pt idx="13980">
                  <c:v>70922.176834106445</c:v>
                </c:pt>
                <c:pt idx="13981">
                  <c:v>71499.446121215806</c:v>
                </c:pt>
                <c:pt idx="13982">
                  <c:v>71499.446121215806</c:v>
                </c:pt>
                <c:pt idx="13983">
                  <c:v>71290.314041137695</c:v>
                </c:pt>
                <c:pt idx="13984">
                  <c:v>69219.053543090806</c:v>
                </c:pt>
                <c:pt idx="13985">
                  <c:v>70199.330642700195</c:v>
                </c:pt>
                <c:pt idx="13986">
                  <c:v>70195.484451293945</c:v>
                </c:pt>
                <c:pt idx="13987">
                  <c:v>70195.484451293945</c:v>
                </c:pt>
                <c:pt idx="13988">
                  <c:v>70191.638259887695</c:v>
                </c:pt>
                <c:pt idx="13989">
                  <c:v>69790.057449340806</c:v>
                </c:pt>
                <c:pt idx="13990">
                  <c:v>69572.658279418945</c:v>
                </c:pt>
                <c:pt idx="13991">
                  <c:v>69314.658279418945</c:v>
                </c:pt>
                <c:pt idx="13992">
                  <c:v>68814.735183715806</c:v>
                </c:pt>
                <c:pt idx="13993">
                  <c:v>68810.888992309556</c:v>
                </c:pt>
                <c:pt idx="13994">
                  <c:v>69227.194900512695</c:v>
                </c:pt>
                <c:pt idx="13995">
                  <c:v>69227.194900512695</c:v>
                </c:pt>
                <c:pt idx="13996">
                  <c:v>59394.238815307617</c:v>
                </c:pt>
                <c:pt idx="13997">
                  <c:v>59394.238815307617</c:v>
                </c:pt>
                <c:pt idx="13998">
                  <c:v>59393.415573120117</c:v>
                </c:pt>
                <c:pt idx="13999">
                  <c:v>70714.690078735352</c:v>
                </c:pt>
                <c:pt idx="14000">
                  <c:v>70716.296585083008</c:v>
                </c:pt>
                <c:pt idx="14001">
                  <c:v>70179.296585083008</c:v>
                </c:pt>
                <c:pt idx="14002">
                  <c:v>70179.296585083008</c:v>
                </c:pt>
                <c:pt idx="14003">
                  <c:v>70179.296585083008</c:v>
                </c:pt>
                <c:pt idx="14004">
                  <c:v>68190.929641723633</c:v>
                </c:pt>
                <c:pt idx="14005">
                  <c:v>68558.747634887695</c:v>
                </c:pt>
                <c:pt idx="14006">
                  <c:v>68558.747634887695</c:v>
                </c:pt>
                <c:pt idx="14007">
                  <c:v>68585.747634887695</c:v>
                </c:pt>
                <c:pt idx="14008">
                  <c:v>62637.608963012688</c:v>
                </c:pt>
                <c:pt idx="14009">
                  <c:v>62564.709060668938</c:v>
                </c:pt>
                <c:pt idx="14010">
                  <c:v>62214.809158325188</c:v>
                </c:pt>
                <c:pt idx="14011">
                  <c:v>58055.389205932617</c:v>
                </c:pt>
                <c:pt idx="14012">
                  <c:v>67734.228630065918</c:v>
                </c:pt>
                <c:pt idx="14013">
                  <c:v>68367.138641357422</c:v>
                </c:pt>
                <c:pt idx="14014">
                  <c:v>69314.906326293945</c:v>
                </c:pt>
                <c:pt idx="14015">
                  <c:v>69320.829421997056</c:v>
                </c:pt>
                <c:pt idx="14016">
                  <c:v>68672.906570434556</c:v>
                </c:pt>
                <c:pt idx="14017">
                  <c:v>69251.984085083008</c:v>
                </c:pt>
                <c:pt idx="14018">
                  <c:v>68637.899978637695</c:v>
                </c:pt>
                <c:pt idx="14019">
                  <c:v>68637.899978637695</c:v>
                </c:pt>
                <c:pt idx="14020">
                  <c:v>68350.232009887695</c:v>
                </c:pt>
                <c:pt idx="14021">
                  <c:v>67669.138259887695</c:v>
                </c:pt>
                <c:pt idx="14022">
                  <c:v>67678.138259887695</c:v>
                </c:pt>
                <c:pt idx="14023">
                  <c:v>67669.138259887695</c:v>
                </c:pt>
                <c:pt idx="14024">
                  <c:v>69949.829055786118</c:v>
                </c:pt>
                <c:pt idx="14025">
                  <c:v>66430.582077026367</c:v>
                </c:pt>
                <c:pt idx="14026">
                  <c:v>69588.098709106445</c:v>
                </c:pt>
                <c:pt idx="14027">
                  <c:v>69547.175735473618</c:v>
                </c:pt>
                <c:pt idx="14028">
                  <c:v>69657.329666137695</c:v>
                </c:pt>
                <c:pt idx="14029">
                  <c:v>69806.350296020508</c:v>
                </c:pt>
                <c:pt idx="14030">
                  <c:v>69422.89387512207</c:v>
                </c:pt>
                <c:pt idx="14031">
                  <c:v>69837.240188598633</c:v>
                </c:pt>
                <c:pt idx="14032">
                  <c:v>69099.672439575195</c:v>
                </c:pt>
                <c:pt idx="14033">
                  <c:v>65989.436492919922</c:v>
                </c:pt>
                <c:pt idx="14034">
                  <c:v>65991.359588623032</c:v>
                </c:pt>
                <c:pt idx="14035">
                  <c:v>65201.821136474595</c:v>
                </c:pt>
                <c:pt idx="14036">
                  <c:v>65642.714050292969</c:v>
                </c:pt>
                <c:pt idx="14037">
                  <c:v>65788.099182128906</c:v>
                </c:pt>
                <c:pt idx="14038">
                  <c:v>57536.197982788086</c:v>
                </c:pt>
                <c:pt idx="14039">
                  <c:v>57413.198043823242</c:v>
                </c:pt>
                <c:pt idx="14040">
                  <c:v>64416.352401733398</c:v>
                </c:pt>
                <c:pt idx="14041">
                  <c:v>64364.429306030273</c:v>
                </c:pt>
                <c:pt idx="14042">
                  <c:v>63917.032211303711</c:v>
                </c:pt>
                <c:pt idx="14043">
                  <c:v>63917.032272338867</c:v>
                </c:pt>
                <c:pt idx="14044">
                  <c:v>67475.249099731445</c:v>
                </c:pt>
                <c:pt idx="14045">
                  <c:v>67474.421035766602</c:v>
                </c:pt>
                <c:pt idx="14046">
                  <c:v>67473.532302856445</c:v>
                </c:pt>
                <c:pt idx="14047">
                  <c:v>57379.931945800781</c:v>
                </c:pt>
                <c:pt idx="14048">
                  <c:v>57383.931884765625</c:v>
                </c:pt>
                <c:pt idx="14049">
                  <c:v>58242.308715820313</c:v>
                </c:pt>
                <c:pt idx="14050">
                  <c:v>57988.462280273438</c:v>
                </c:pt>
                <c:pt idx="14051">
                  <c:v>58363.184024810791</c:v>
                </c:pt>
                <c:pt idx="14052">
                  <c:v>58363.184024810791</c:v>
                </c:pt>
                <c:pt idx="14053">
                  <c:v>63325.291122436523</c:v>
                </c:pt>
                <c:pt idx="14054">
                  <c:v>65555.615295410156</c:v>
                </c:pt>
                <c:pt idx="14055">
                  <c:v>65551.76904296875</c:v>
                </c:pt>
                <c:pt idx="14056">
                  <c:v>67213.744216918945</c:v>
                </c:pt>
                <c:pt idx="14057">
                  <c:v>67209.744216918945</c:v>
                </c:pt>
                <c:pt idx="14058">
                  <c:v>67954.547012329102</c:v>
                </c:pt>
                <c:pt idx="14059">
                  <c:v>70942.44416809082</c:v>
                </c:pt>
                <c:pt idx="14060">
                  <c:v>70942.44416809082</c:v>
                </c:pt>
                <c:pt idx="14061">
                  <c:v>70942.44416809082</c:v>
                </c:pt>
                <c:pt idx="14062">
                  <c:v>71141.239700317383</c:v>
                </c:pt>
                <c:pt idx="14063">
                  <c:v>71088.89729309082</c:v>
                </c:pt>
                <c:pt idx="14064">
                  <c:v>71083.74201965332</c:v>
                </c:pt>
                <c:pt idx="14065">
                  <c:v>70474.614700317383</c:v>
                </c:pt>
                <c:pt idx="14066">
                  <c:v>63238.909713745117</c:v>
                </c:pt>
                <c:pt idx="14067">
                  <c:v>63238.909713745117</c:v>
                </c:pt>
                <c:pt idx="14068">
                  <c:v>63239.502548217773</c:v>
                </c:pt>
                <c:pt idx="14069">
                  <c:v>63224.670455932617</c:v>
                </c:pt>
                <c:pt idx="14070">
                  <c:v>62939.171493530273</c:v>
                </c:pt>
                <c:pt idx="14071">
                  <c:v>62939.171432495117</c:v>
                </c:pt>
                <c:pt idx="14072">
                  <c:v>69215.991744995117</c:v>
                </c:pt>
                <c:pt idx="14073">
                  <c:v>69492.991806030273</c:v>
                </c:pt>
                <c:pt idx="14074">
                  <c:v>57869.788436889648</c:v>
                </c:pt>
                <c:pt idx="14075">
                  <c:v>57869.788436889648</c:v>
                </c:pt>
                <c:pt idx="14076">
                  <c:v>71009.027908325195</c:v>
                </c:pt>
                <c:pt idx="14077">
                  <c:v>71009.027908325195</c:v>
                </c:pt>
                <c:pt idx="14078">
                  <c:v>69972.104812622056</c:v>
                </c:pt>
                <c:pt idx="14079">
                  <c:v>70259.772781372056</c:v>
                </c:pt>
                <c:pt idx="14080">
                  <c:v>71833.727737426758</c:v>
                </c:pt>
                <c:pt idx="14081">
                  <c:v>71833.727737426758</c:v>
                </c:pt>
                <c:pt idx="14082">
                  <c:v>71831.804641723618</c:v>
                </c:pt>
                <c:pt idx="14083">
                  <c:v>71176.804641723618</c:v>
                </c:pt>
                <c:pt idx="14084">
                  <c:v>71448.203567504868</c:v>
                </c:pt>
                <c:pt idx="14085">
                  <c:v>71316.459671020508</c:v>
                </c:pt>
                <c:pt idx="14086">
                  <c:v>70572.106155395508</c:v>
                </c:pt>
                <c:pt idx="14087">
                  <c:v>71063.209548950195</c:v>
                </c:pt>
                <c:pt idx="14088">
                  <c:v>71063.209548950195</c:v>
                </c:pt>
                <c:pt idx="14089">
                  <c:v>69276.820755004868</c:v>
                </c:pt>
                <c:pt idx="14090">
                  <c:v>68903.374710083008</c:v>
                </c:pt>
                <c:pt idx="14091">
                  <c:v>70026.019241333008</c:v>
                </c:pt>
                <c:pt idx="14092">
                  <c:v>70026.019241333008</c:v>
                </c:pt>
                <c:pt idx="14093">
                  <c:v>69965.803176879868</c:v>
                </c:pt>
                <c:pt idx="14094">
                  <c:v>69965.437088012695</c:v>
                </c:pt>
                <c:pt idx="14095">
                  <c:v>69969.283279418945</c:v>
                </c:pt>
                <c:pt idx="14096">
                  <c:v>69075.604568481445</c:v>
                </c:pt>
                <c:pt idx="14097">
                  <c:v>69073.681472778306</c:v>
                </c:pt>
                <c:pt idx="14098">
                  <c:v>69469.465896606445</c:v>
                </c:pt>
                <c:pt idx="14099">
                  <c:v>68400.634597778306</c:v>
                </c:pt>
                <c:pt idx="14100">
                  <c:v>68275.224136352539</c:v>
                </c:pt>
                <c:pt idx="14101">
                  <c:v>68275.224136352539</c:v>
                </c:pt>
                <c:pt idx="14102">
                  <c:v>68529.669876098633</c:v>
                </c:pt>
                <c:pt idx="14103">
                  <c:v>68780.973892211914</c:v>
                </c:pt>
                <c:pt idx="14104">
                  <c:v>70051.490066528306</c:v>
                </c:pt>
                <c:pt idx="14105">
                  <c:v>70903.066970825195</c:v>
                </c:pt>
                <c:pt idx="14106">
                  <c:v>67340.842422485352</c:v>
                </c:pt>
                <c:pt idx="14107">
                  <c:v>67340.842422485352</c:v>
                </c:pt>
                <c:pt idx="14108">
                  <c:v>67340.842361450195</c:v>
                </c:pt>
                <c:pt idx="14109">
                  <c:v>67340.842483520508</c:v>
                </c:pt>
                <c:pt idx="14110">
                  <c:v>67340.842422485352</c:v>
                </c:pt>
                <c:pt idx="14111">
                  <c:v>66641.805374145508</c:v>
                </c:pt>
                <c:pt idx="14112">
                  <c:v>66591.805374145508</c:v>
                </c:pt>
                <c:pt idx="14113">
                  <c:v>66383.18928527832</c:v>
                </c:pt>
                <c:pt idx="14114">
                  <c:v>66383.18928527832</c:v>
                </c:pt>
                <c:pt idx="14115">
                  <c:v>66383.18928527832</c:v>
                </c:pt>
                <c:pt idx="14116">
                  <c:v>65517.393142700188</c:v>
                </c:pt>
                <c:pt idx="14117">
                  <c:v>65125.592361450188</c:v>
                </c:pt>
                <c:pt idx="14118">
                  <c:v>66098.188552856445</c:v>
                </c:pt>
                <c:pt idx="14119">
                  <c:v>66747.733535766602</c:v>
                </c:pt>
                <c:pt idx="14120">
                  <c:v>67519.281875610352</c:v>
                </c:pt>
                <c:pt idx="14121">
                  <c:v>67521.060195922852</c:v>
                </c:pt>
                <c:pt idx="14122">
                  <c:v>68602.296157836914</c:v>
                </c:pt>
                <c:pt idx="14123">
                  <c:v>68235.787933349609</c:v>
                </c:pt>
                <c:pt idx="14124">
                  <c:v>68787.774612426758</c:v>
                </c:pt>
                <c:pt idx="14125">
                  <c:v>68787.774490356445</c:v>
                </c:pt>
                <c:pt idx="14126">
                  <c:v>70220.547988891602</c:v>
                </c:pt>
                <c:pt idx="14127">
                  <c:v>70222.622146606445</c:v>
                </c:pt>
                <c:pt idx="14128">
                  <c:v>65193.679275512688</c:v>
                </c:pt>
                <c:pt idx="14129">
                  <c:v>56525.587646484375</c:v>
                </c:pt>
                <c:pt idx="14130">
                  <c:v>56498.388229370117</c:v>
                </c:pt>
                <c:pt idx="14131">
                  <c:v>59825.650985717773</c:v>
                </c:pt>
                <c:pt idx="14132">
                  <c:v>59219.650924682617</c:v>
                </c:pt>
                <c:pt idx="14133">
                  <c:v>59917.363327026367</c:v>
                </c:pt>
                <c:pt idx="14134">
                  <c:v>70368.803421020508</c:v>
                </c:pt>
                <c:pt idx="14135">
                  <c:v>70370.726516723618</c:v>
                </c:pt>
                <c:pt idx="14136">
                  <c:v>69978.925735473618</c:v>
                </c:pt>
                <c:pt idx="14137">
                  <c:v>70370.518508911118</c:v>
                </c:pt>
                <c:pt idx="14138">
                  <c:v>71356.901931762695</c:v>
                </c:pt>
                <c:pt idx="14139">
                  <c:v>70591.545120239258</c:v>
                </c:pt>
                <c:pt idx="14140">
                  <c:v>70593.468215942368</c:v>
                </c:pt>
                <c:pt idx="14141">
                  <c:v>57752.385177612305</c:v>
                </c:pt>
                <c:pt idx="14142">
                  <c:v>57254.385177612305</c:v>
                </c:pt>
                <c:pt idx="14143">
                  <c:v>55767.380722045898</c:v>
                </c:pt>
                <c:pt idx="14144">
                  <c:v>68739.504165649414</c:v>
                </c:pt>
                <c:pt idx="14145">
                  <c:v>68740.469009399414</c:v>
                </c:pt>
                <c:pt idx="14146">
                  <c:v>68740.468948364258</c:v>
                </c:pt>
                <c:pt idx="14147">
                  <c:v>68740.469009399414</c:v>
                </c:pt>
                <c:pt idx="14148">
                  <c:v>68740.469009399414</c:v>
                </c:pt>
                <c:pt idx="14149">
                  <c:v>70349.790847778306</c:v>
                </c:pt>
                <c:pt idx="14150">
                  <c:v>70349.790847778306</c:v>
                </c:pt>
                <c:pt idx="14151">
                  <c:v>70947.024810791016</c:v>
                </c:pt>
                <c:pt idx="14152">
                  <c:v>70893.178619384766</c:v>
                </c:pt>
                <c:pt idx="14153">
                  <c:v>70522.178619384766</c:v>
                </c:pt>
                <c:pt idx="14154">
                  <c:v>69836.079376220703</c:v>
                </c:pt>
                <c:pt idx="14155">
                  <c:v>69836.079376220703</c:v>
                </c:pt>
                <c:pt idx="14156">
                  <c:v>69836.079376220703</c:v>
                </c:pt>
                <c:pt idx="14157">
                  <c:v>69531.280372619629</c:v>
                </c:pt>
                <c:pt idx="14158">
                  <c:v>69531.280372619629</c:v>
                </c:pt>
                <c:pt idx="14159">
                  <c:v>69403.155738830566</c:v>
                </c:pt>
                <c:pt idx="14160">
                  <c:v>70362.156227111816</c:v>
                </c:pt>
                <c:pt idx="14161">
                  <c:v>70853.850318908677</c:v>
                </c:pt>
                <c:pt idx="14162">
                  <c:v>70758.427467346177</c:v>
                </c:pt>
                <c:pt idx="14163">
                  <c:v>68529.041732788086</c:v>
                </c:pt>
                <c:pt idx="14164">
                  <c:v>66011.987854003906</c:v>
                </c:pt>
                <c:pt idx="14165">
                  <c:v>66202.751403808594</c:v>
                </c:pt>
                <c:pt idx="14166">
                  <c:v>66202.751403808594</c:v>
                </c:pt>
                <c:pt idx="14167">
                  <c:v>66202.661560058594</c:v>
                </c:pt>
                <c:pt idx="14168">
                  <c:v>66200.738464355469</c:v>
                </c:pt>
                <c:pt idx="14169">
                  <c:v>66200.738464355469</c:v>
                </c:pt>
                <c:pt idx="14170">
                  <c:v>66204.584594726563</c:v>
                </c:pt>
                <c:pt idx="14171">
                  <c:v>66745.620727539063</c:v>
                </c:pt>
                <c:pt idx="14172">
                  <c:v>66487.620727539063</c:v>
                </c:pt>
                <c:pt idx="14173">
                  <c:v>65161.440856933594</c:v>
                </c:pt>
                <c:pt idx="14174">
                  <c:v>65222.020629882813</c:v>
                </c:pt>
                <c:pt idx="14175">
                  <c:v>65220.097473144531</c:v>
                </c:pt>
                <c:pt idx="14176">
                  <c:v>64901.453659057617</c:v>
                </c:pt>
                <c:pt idx="14177">
                  <c:v>64786.261520385742</c:v>
                </c:pt>
                <c:pt idx="14178">
                  <c:v>69624.295974731445</c:v>
                </c:pt>
                <c:pt idx="14179">
                  <c:v>66081.639389038086</c:v>
                </c:pt>
                <c:pt idx="14180">
                  <c:v>66582.695785522461</c:v>
                </c:pt>
                <c:pt idx="14181">
                  <c:v>68794.650955200195</c:v>
                </c:pt>
                <c:pt idx="14182">
                  <c:v>68752.496414184556</c:v>
                </c:pt>
                <c:pt idx="14183">
                  <c:v>68752.496414184556</c:v>
                </c:pt>
                <c:pt idx="14184">
                  <c:v>67772.670486450195</c:v>
                </c:pt>
                <c:pt idx="14185">
                  <c:v>67271.310867309556</c:v>
                </c:pt>
                <c:pt idx="14186">
                  <c:v>67579.081619262695</c:v>
                </c:pt>
                <c:pt idx="14187">
                  <c:v>66385.002029418945</c:v>
                </c:pt>
                <c:pt idx="14188">
                  <c:v>66387.045730590806</c:v>
                </c:pt>
                <c:pt idx="14189">
                  <c:v>65905.045974731445</c:v>
                </c:pt>
                <c:pt idx="14190">
                  <c:v>65543.046218872056</c:v>
                </c:pt>
                <c:pt idx="14191">
                  <c:v>66987.398071289048</c:v>
                </c:pt>
                <c:pt idx="14192">
                  <c:v>66469.945922851548</c:v>
                </c:pt>
                <c:pt idx="14193">
                  <c:v>66518.176879882798</c:v>
                </c:pt>
                <c:pt idx="14194">
                  <c:v>67949.947341918945</c:v>
                </c:pt>
                <c:pt idx="14195">
                  <c:v>67102.797012329102</c:v>
                </c:pt>
                <c:pt idx="14196">
                  <c:v>67784.565261840806</c:v>
                </c:pt>
                <c:pt idx="14197">
                  <c:v>70876.596389770508</c:v>
                </c:pt>
                <c:pt idx="14198">
                  <c:v>70878.098220825195</c:v>
                </c:pt>
                <c:pt idx="14199">
                  <c:v>70545.598220825195</c:v>
                </c:pt>
                <c:pt idx="14200">
                  <c:v>66362.234848022461</c:v>
                </c:pt>
                <c:pt idx="14201">
                  <c:v>66362.234909057617</c:v>
                </c:pt>
                <c:pt idx="14202">
                  <c:v>70178.980819702148</c:v>
                </c:pt>
                <c:pt idx="14203">
                  <c:v>70175.134628295898</c:v>
                </c:pt>
                <c:pt idx="14204">
                  <c:v>68784.763626098618</c:v>
                </c:pt>
                <c:pt idx="14205">
                  <c:v>67450.928726196289</c:v>
                </c:pt>
                <c:pt idx="14206">
                  <c:v>67781.382125854492</c:v>
                </c:pt>
                <c:pt idx="14207">
                  <c:v>67781.175033569321</c:v>
                </c:pt>
                <c:pt idx="14208">
                  <c:v>67989.328842163086</c:v>
                </c:pt>
                <c:pt idx="14209">
                  <c:v>69261.758865356445</c:v>
                </c:pt>
                <c:pt idx="14210">
                  <c:v>69003.758865356445</c:v>
                </c:pt>
                <c:pt idx="14211">
                  <c:v>69147.836013793945</c:v>
                </c:pt>
                <c:pt idx="14212">
                  <c:v>69183.489822387695</c:v>
                </c:pt>
                <c:pt idx="14213">
                  <c:v>69183.489822387695</c:v>
                </c:pt>
                <c:pt idx="14214">
                  <c:v>69176.762771606445</c:v>
                </c:pt>
                <c:pt idx="14215">
                  <c:v>69218.685867309556</c:v>
                </c:pt>
                <c:pt idx="14216">
                  <c:v>70187.409744262695</c:v>
                </c:pt>
                <c:pt idx="14217">
                  <c:v>70196.409744262695</c:v>
                </c:pt>
                <c:pt idx="14218">
                  <c:v>69261.886184692368</c:v>
                </c:pt>
                <c:pt idx="14219">
                  <c:v>68751.658767700195</c:v>
                </c:pt>
                <c:pt idx="14220">
                  <c:v>68751.658767700195</c:v>
                </c:pt>
                <c:pt idx="14221">
                  <c:v>58207.831649780273</c:v>
                </c:pt>
                <c:pt idx="14222">
                  <c:v>58207.831649780273</c:v>
                </c:pt>
                <c:pt idx="14223">
                  <c:v>57952.831649780273</c:v>
                </c:pt>
                <c:pt idx="14224">
                  <c:v>68520.690246582031</c:v>
                </c:pt>
                <c:pt idx="14225">
                  <c:v>71696.074905395508</c:v>
                </c:pt>
                <c:pt idx="14226">
                  <c:v>71696.074905395508</c:v>
                </c:pt>
                <c:pt idx="14227">
                  <c:v>70926.721267700195</c:v>
                </c:pt>
                <c:pt idx="14228">
                  <c:v>70926.721267700195</c:v>
                </c:pt>
                <c:pt idx="14229">
                  <c:v>68670.729324340806</c:v>
                </c:pt>
                <c:pt idx="14230">
                  <c:v>69401.752395629868</c:v>
                </c:pt>
                <c:pt idx="14231">
                  <c:v>69444.329299926758</c:v>
                </c:pt>
                <c:pt idx="14232">
                  <c:v>70734.20637512207</c:v>
                </c:pt>
                <c:pt idx="14233">
                  <c:v>69809.15950012207</c:v>
                </c:pt>
                <c:pt idx="14234">
                  <c:v>58411.679061889648</c:v>
                </c:pt>
                <c:pt idx="14235">
                  <c:v>58878.615768432617</c:v>
                </c:pt>
                <c:pt idx="14236">
                  <c:v>65125.599655151367</c:v>
                </c:pt>
                <c:pt idx="14237">
                  <c:v>67706.204460144043</c:v>
                </c:pt>
                <c:pt idx="14238">
                  <c:v>66957.95482635498</c:v>
                </c:pt>
                <c:pt idx="14239">
                  <c:v>65353.038406372056</c:v>
                </c:pt>
                <c:pt idx="14240">
                  <c:v>65353.038406372056</c:v>
                </c:pt>
                <c:pt idx="14241">
                  <c:v>66123.638015747056</c:v>
                </c:pt>
                <c:pt idx="14242">
                  <c:v>69637.073318481445</c:v>
                </c:pt>
                <c:pt idx="14243">
                  <c:v>69670.528335571275</c:v>
                </c:pt>
                <c:pt idx="14244">
                  <c:v>69670.528335571275</c:v>
                </c:pt>
                <c:pt idx="14245">
                  <c:v>69676.728347778306</c:v>
                </c:pt>
                <c:pt idx="14246">
                  <c:v>68768.728347778306</c:v>
                </c:pt>
                <c:pt idx="14247">
                  <c:v>69039.829788208008</c:v>
                </c:pt>
                <c:pt idx="14248">
                  <c:v>68550.152908325195</c:v>
                </c:pt>
                <c:pt idx="14249">
                  <c:v>71219.590408325195</c:v>
                </c:pt>
                <c:pt idx="14250">
                  <c:v>66223.036697387695</c:v>
                </c:pt>
                <c:pt idx="14251">
                  <c:v>58333.773971557617</c:v>
                </c:pt>
                <c:pt idx="14252">
                  <c:v>62187.681137084961</c:v>
                </c:pt>
                <c:pt idx="14253">
                  <c:v>62188.716415405273</c:v>
                </c:pt>
                <c:pt idx="14254">
                  <c:v>70570.239845275879</c:v>
                </c:pt>
                <c:pt idx="14255">
                  <c:v>70572.162940978989</c:v>
                </c:pt>
                <c:pt idx="14256">
                  <c:v>70570.239845275879</c:v>
                </c:pt>
                <c:pt idx="14257">
                  <c:v>70570.239845275879</c:v>
                </c:pt>
                <c:pt idx="14258">
                  <c:v>69797.352767944321</c:v>
                </c:pt>
                <c:pt idx="14259">
                  <c:v>69371.07560729979</c:v>
                </c:pt>
                <c:pt idx="14260">
                  <c:v>66061.385299682617</c:v>
                </c:pt>
                <c:pt idx="14261">
                  <c:v>66061.385360717773</c:v>
                </c:pt>
                <c:pt idx="14262">
                  <c:v>66450.46159362793</c:v>
                </c:pt>
                <c:pt idx="14263">
                  <c:v>71706.381637573242</c:v>
                </c:pt>
                <c:pt idx="14264">
                  <c:v>71706.678512573242</c:v>
                </c:pt>
                <c:pt idx="14265">
                  <c:v>70301.696670532227</c:v>
                </c:pt>
                <c:pt idx="14266">
                  <c:v>70301.696670532227</c:v>
                </c:pt>
                <c:pt idx="14267">
                  <c:v>70539.227920532227</c:v>
                </c:pt>
                <c:pt idx="14268">
                  <c:v>70457.191482543945</c:v>
                </c:pt>
                <c:pt idx="14269">
                  <c:v>69736.251419067368</c:v>
                </c:pt>
                <c:pt idx="14270">
                  <c:v>69732.405227661118</c:v>
                </c:pt>
                <c:pt idx="14271">
                  <c:v>68614.751266479492</c:v>
                </c:pt>
                <c:pt idx="14272">
                  <c:v>68615.287399291992</c:v>
                </c:pt>
                <c:pt idx="14273">
                  <c:v>68615.287399291992</c:v>
                </c:pt>
                <c:pt idx="14274">
                  <c:v>67008.886062622056</c:v>
                </c:pt>
                <c:pt idx="14275">
                  <c:v>67008.886062622056</c:v>
                </c:pt>
                <c:pt idx="14276">
                  <c:v>67093.903060913086</c:v>
                </c:pt>
                <c:pt idx="14277">
                  <c:v>67069.979904174805</c:v>
                </c:pt>
                <c:pt idx="14278">
                  <c:v>71047.497436523438</c:v>
                </c:pt>
                <c:pt idx="14279">
                  <c:v>71047.981811523438</c:v>
                </c:pt>
                <c:pt idx="14280">
                  <c:v>71047.981811523438</c:v>
                </c:pt>
                <c:pt idx="14281">
                  <c:v>70890.147048950195</c:v>
                </c:pt>
                <c:pt idx="14282">
                  <c:v>70891.520095825195</c:v>
                </c:pt>
                <c:pt idx="14283">
                  <c:v>70703.678726196289</c:v>
                </c:pt>
                <c:pt idx="14284">
                  <c:v>65444.231033325188</c:v>
                </c:pt>
                <c:pt idx="14285">
                  <c:v>65444.231033325188</c:v>
                </c:pt>
                <c:pt idx="14286">
                  <c:v>57256.721603393555</c:v>
                </c:pt>
                <c:pt idx="14287">
                  <c:v>64210.637313842773</c:v>
                </c:pt>
                <c:pt idx="14288">
                  <c:v>64081.086532592773</c:v>
                </c:pt>
                <c:pt idx="14289">
                  <c:v>64081.086410522461</c:v>
                </c:pt>
                <c:pt idx="14290">
                  <c:v>64081.086471557617</c:v>
                </c:pt>
                <c:pt idx="14291">
                  <c:v>64066.254379272461</c:v>
                </c:pt>
                <c:pt idx="14292">
                  <c:v>65289.754501342773</c:v>
                </c:pt>
                <c:pt idx="14293">
                  <c:v>65966.998779296875</c:v>
                </c:pt>
                <c:pt idx="14294">
                  <c:v>66621.999755859375</c:v>
                </c:pt>
                <c:pt idx="14295">
                  <c:v>66621.999755859375</c:v>
                </c:pt>
                <c:pt idx="14296">
                  <c:v>66621.999816894531</c:v>
                </c:pt>
                <c:pt idx="14297">
                  <c:v>66363.243759155273</c:v>
                </c:pt>
                <c:pt idx="14298">
                  <c:v>68927.227470397949</c:v>
                </c:pt>
                <c:pt idx="14299">
                  <c:v>69805.957839965806</c:v>
                </c:pt>
                <c:pt idx="14300">
                  <c:v>69804.034744262695</c:v>
                </c:pt>
                <c:pt idx="14301">
                  <c:v>69679.111648559556</c:v>
                </c:pt>
                <c:pt idx="14302">
                  <c:v>70324.900955200195</c:v>
                </c:pt>
                <c:pt idx="14303">
                  <c:v>70979.900955200195</c:v>
                </c:pt>
                <c:pt idx="14304">
                  <c:v>70257.450759887695</c:v>
                </c:pt>
                <c:pt idx="14305">
                  <c:v>68067.438308715806</c:v>
                </c:pt>
                <c:pt idx="14306">
                  <c:v>68724.515213012695</c:v>
                </c:pt>
                <c:pt idx="14307">
                  <c:v>68452.361404418945</c:v>
                </c:pt>
                <c:pt idx="14308">
                  <c:v>68025.761154174805</c:v>
                </c:pt>
                <c:pt idx="14309">
                  <c:v>69449.307693481445</c:v>
                </c:pt>
                <c:pt idx="14310">
                  <c:v>69436.634475708008</c:v>
                </c:pt>
                <c:pt idx="14311">
                  <c:v>69442.592239379868</c:v>
                </c:pt>
                <c:pt idx="14312">
                  <c:v>69935.585922241211</c:v>
                </c:pt>
                <c:pt idx="14313">
                  <c:v>69935.585922241211</c:v>
                </c:pt>
                <c:pt idx="14314">
                  <c:v>67900.744216918945</c:v>
                </c:pt>
                <c:pt idx="14315">
                  <c:v>65033.585464477532</c:v>
                </c:pt>
                <c:pt idx="14316">
                  <c:v>65033.585525512688</c:v>
                </c:pt>
                <c:pt idx="14317">
                  <c:v>64591.182693481438</c:v>
                </c:pt>
                <c:pt idx="14318">
                  <c:v>64982.985427856438</c:v>
                </c:pt>
                <c:pt idx="14319">
                  <c:v>65033.585525512688</c:v>
                </c:pt>
                <c:pt idx="14320">
                  <c:v>64887.983963012688</c:v>
                </c:pt>
                <c:pt idx="14321">
                  <c:v>64885.572830200188</c:v>
                </c:pt>
                <c:pt idx="14322">
                  <c:v>59092.145858764648</c:v>
                </c:pt>
                <c:pt idx="14323">
                  <c:v>59088.299789428711</c:v>
                </c:pt>
                <c:pt idx="14324">
                  <c:v>58258.874435424805</c:v>
                </c:pt>
                <c:pt idx="14325">
                  <c:v>58612.275924682617</c:v>
                </c:pt>
                <c:pt idx="14326">
                  <c:v>57849.475204467773</c:v>
                </c:pt>
                <c:pt idx="14327">
                  <c:v>64697.84977722168</c:v>
                </c:pt>
                <c:pt idx="14328">
                  <c:v>70016.172744750977</c:v>
                </c:pt>
                <c:pt idx="14329">
                  <c:v>70199.324295043945</c:v>
                </c:pt>
                <c:pt idx="14330">
                  <c:v>70195.478225708008</c:v>
                </c:pt>
                <c:pt idx="14331">
                  <c:v>70562.360214233398</c:v>
                </c:pt>
                <c:pt idx="14332">
                  <c:v>66447.676498413086</c:v>
                </c:pt>
                <c:pt idx="14333">
                  <c:v>65252.751449584961</c:v>
                </c:pt>
                <c:pt idx="14334">
                  <c:v>65248.905380249023</c:v>
                </c:pt>
                <c:pt idx="14335">
                  <c:v>70954.177124023438</c:v>
                </c:pt>
                <c:pt idx="14336">
                  <c:v>70954.177124023438</c:v>
                </c:pt>
                <c:pt idx="14337">
                  <c:v>70953.693725585938</c:v>
                </c:pt>
                <c:pt idx="14338">
                  <c:v>70313.445877075195</c:v>
                </c:pt>
                <c:pt idx="14339">
                  <c:v>70313.445877075195</c:v>
                </c:pt>
                <c:pt idx="14340">
                  <c:v>69921.645095825195</c:v>
                </c:pt>
                <c:pt idx="14341">
                  <c:v>69586.922988891602</c:v>
                </c:pt>
                <c:pt idx="14342">
                  <c:v>69836.273513793945</c:v>
                </c:pt>
                <c:pt idx="14343">
                  <c:v>69836.273513793945</c:v>
                </c:pt>
                <c:pt idx="14344">
                  <c:v>69708.073928833008</c:v>
                </c:pt>
                <c:pt idx="14345">
                  <c:v>69338.852249145508</c:v>
                </c:pt>
                <c:pt idx="14346">
                  <c:v>66085.426376342773</c:v>
                </c:pt>
                <c:pt idx="14347">
                  <c:v>66609.426315307617</c:v>
                </c:pt>
                <c:pt idx="14348">
                  <c:v>66609.426315307617</c:v>
                </c:pt>
                <c:pt idx="14349">
                  <c:v>66907.527694702148</c:v>
                </c:pt>
                <c:pt idx="14350">
                  <c:v>66903.681503295898</c:v>
                </c:pt>
                <c:pt idx="14351">
                  <c:v>66851.75846862793</c:v>
                </c:pt>
                <c:pt idx="14352">
                  <c:v>67492.978591918945</c:v>
                </c:pt>
                <c:pt idx="14353">
                  <c:v>67489.132461547837</c:v>
                </c:pt>
                <c:pt idx="14354">
                  <c:v>68226.595779418945</c:v>
                </c:pt>
                <c:pt idx="14355">
                  <c:v>68226.595779418945</c:v>
                </c:pt>
                <c:pt idx="14356">
                  <c:v>68363.595779418945</c:v>
                </c:pt>
                <c:pt idx="14357">
                  <c:v>67802.455368041992</c:v>
                </c:pt>
                <c:pt idx="14358">
                  <c:v>67825.431930541992</c:v>
                </c:pt>
                <c:pt idx="14359">
                  <c:v>66288.729415893555</c:v>
                </c:pt>
                <c:pt idx="14360">
                  <c:v>66669.028060913086</c:v>
                </c:pt>
                <c:pt idx="14361">
                  <c:v>72050.07307434082</c:v>
                </c:pt>
                <c:pt idx="14362">
                  <c:v>72067.919021606445</c:v>
                </c:pt>
                <c:pt idx="14363">
                  <c:v>70308.919021606445</c:v>
                </c:pt>
                <c:pt idx="14364">
                  <c:v>70433.43000793457</c:v>
                </c:pt>
                <c:pt idx="14365">
                  <c:v>70701.43635559082</c:v>
                </c:pt>
                <c:pt idx="14366">
                  <c:v>69400.137771606445</c:v>
                </c:pt>
                <c:pt idx="14367">
                  <c:v>69158.644607543945</c:v>
                </c:pt>
                <c:pt idx="14368">
                  <c:v>68797.378494262695</c:v>
                </c:pt>
                <c:pt idx="14369">
                  <c:v>68781.377761840806</c:v>
                </c:pt>
                <c:pt idx="14370">
                  <c:v>69507.739723205566</c:v>
                </c:pt>
                <c:pt idx="14371">
                  <c:v>69325.139610290527</c:v>
                </c:pt>
                <c:pt idx="14372">
                  <c:v>69211.538780212402</c:v>
                </c:pt>
                <c:pt idx="14373">
                  <c:v>68781.183799743652</c:v>
                </c:pt>
                <c:pt idx="14374">
                  <c:v>67136.047195434556</c:v>
                </c:pt>
                <c:pt idx="14375">
                  <c:v>66617.956985473618</c:v>
                </c:pt>
                <c:pt idx="14376">
                  <c:v>66001.381607055664</c:v>
                </c:pt>
                <c:pt idx="14377">
                  <c:v>65997.535537719727</c:v>
                </c:pt>
                <c:pt idx="14378">
                  <c:v>66966.848724365234</c:v>
                </c:pt>
                <c:pt idx="14379">
                  <c:v>66916.848602294922</c:v>
                </c:pt>
                <c:pt idx="14380">
                  <c:v>66916.848602294922</c:v>
                </c:pt>
                <c:pt idx="14381">
                  <c:v>66916.848602294922</c:v>
                </c:pt>
                <c:pt idx="14382">
                  <c:v>66662.848724365234</c:v>
                </c:pt>
                <c:pt idx="14383">
                  <c:v>66817.848846435532</c:v>
                </c:pt>
                <c:pt idx="14384">
                  <c:v>66271.848846435532</c:v>
                </c:pt>
                <c:pt idx="14385">
                  <c:v>66266.663177490234</c:v>
                </c:pt>
                <c:pt idx="14386">
                  <c:v>66266.663177490234</c:v>
                </c:pt>
                <c:pt idx="14387">
                  <c:v>65998.848541259766</c:v>
                </c:pt>
                <c:pt idx="14388">
                  <c:v>65878.006683349609</c:v>
                </c:pt>
                <c:pt idx="14389">
                  <c:v>70174.598854064941</c:v>
                </c:pt>
                <c:pt idx="14390">
                  <c:v>70172.675819396973</c:v>
                </c:pt>
                <c:pt idx="14391">
                  <c:v>70409.906593322754</c:v>
                </c:pt>
                <c:pt idx="14392">
                  <c:v>70415.829689025879</c:v>
                </c:pt>
                <c:pt idx="14393">
                  <c:v>69926.829689025879</c:v>
                </c:pt>
                <c:pt idx="14394">
                  <c:v>69917.829689025879</c:v>
                </c:pt>
                <c:pt idx="14395">
                  <c:v>68408.933570861816</c:v>
                </c:pt>
                <c:pt idx="14396">
                  <c:v>70505.598342895508</c:v>
                </c:pt>
                <c:pt idx="14397">
                  <c:v>69689.443557739258</c:v>
                </c:pt>
                <c:pt idx="14398">
                  <c:v>57081.723007202148</c:v>
                </c:pt>
                <c:pt idx="14399">
                  <c:v>57081.723068237305</c:v>
                </c:pt>
                <c:pt idx="14400">
                  <c:v>69014.470962524414</c:v>
                </c:pt>
                <c:pt idx="14401">
                  <c:v>69014.470962524414</c:v>
                </c:pt>
                <c:pt idx="14402">
                  <c:v>69406.271682739258</c:v>
                </c:pt>
                <c:pt idx="14403">
                  <c:v>69406.271743774414</c:v>
                </c:pt>
                <c:pt idx="14404">
                  <c:v>67882.590545654282</c:v>
                </c:pt>
                <c:pt idx="14405">
                  <c:v>67884.101531982422</c:v>
                </c:pt>
                <c:pt idx="14406">
                  <c:v>67884.101531982422</c:v>
                </c:pt>
                <c:pt idx="14407">
                  <c:v>67502.546829223618</c:v>
                </c:pt>
                <c:pt idx="14408">
                  <c:v>68200.914627075195</c:v>
                </c:pt>
                <c:pt idx="14409">
                  <c:v>68267.020462036118</c:v>
                </c:pt>
                <c:pt idx="14410">
                  <c:v>67777.633377075195</c:v>
                </c:pt>
                <c:pt idx="14411">
                  <c:v>67825.521194458008</c:v>
                </c:pt>
                <c:pt idx="14412">
                  <c:v>58742.580368041992</c:v>
                </c:pt>
                <c:pt idx="14413">
                  <c:v>57845.131393432617</c:v>
                </c:pt>
                <c:pt idx="14414">
                  <c:v>57845.131393432617</c:v>
                </c:pt>
                <c:pt idx="14415">
                  <c:v>65531.270980834961</c:v>
                </c:pt>
                <c:pt idx="14416">
                  <c:v>65531.271102905273</c:v>
                </c:pt>
                <c:pt idx="14417">
                  <c:v>65052.037704467773</c:v>
                </c:pt>
                <c:pt idx="14418">
                  <c:v>69954.280731201172</c:v>
                </c:pt>
                <c:pt idx="14419">
                  <c:v>67388.911209106445</c:v>
                </c:pt>
                <c:pt idx="14420">
                  <c:v>69367.581787109375</c:v>
                </c:pt>
                <c:pt idx="14421">
                  <c:v>57080.414413452148</c:v>
                </c:pt>
                <c:pt idx="14422">
                  <c:v>57080.414413452148</c:v>
                </c:pt>
                <c:pt idx="14423">
                  <c:v>57080.414413452148</c:v>
                </c:pt>
                <c:pt idx="14424">
                  <c:v>57084.414352416992</c:v>
                </c:pt>
                <c:pt idx="14425">
                  <c:v>57093.414474487305</c:v>
                </c:pt>
                <c:pt idx="14426">
                  <c:v>57093.414413452148</c:v>
                </c:pt>
                <c:pt idx="14427">
                  <c:v>56713.414413452148</c:v>
                </c:pt>
                <c:pt idx="14428">
                  <c:v>56284.014205932617</c:v>
                </c:pt>
                <c:pt idx="14429">
                  <c:v>56304.814926147461</c:v>
                </c:pt>
                <c:pt idx="14430">
                  <c:v>63769.984603881836</c:v>
                </c:pt>
                <c:pt idx="14431">
                  <c:v>63768.061447143555</c:v>
                </c:pt>
                <c:pt idx="14432">
                  <c:v>66272.069686889648</c:v>
                </c:pt>
                <c:pt idx="14433">
                  <c:v>66270.146713256836</c:v>
                </c:pt>
                <c:pt idx="14434">
                  <c:v>68161.064819335938</c:v>
                </c:pt>
                <c:pt idx="14435">
                  <c:v>68583.365310668945</c:v>
                </c:pt>
                <c:pt idx="14436">
                  <c:v>73282.089187622056</c:v>
                </c:pt>
                <c:pt idx="14437">
                  <c:v>72885.288650512695</c:v>
                </c:pt>
                <c:pt idx="14438">
                  <c:v>73244.488845825195</c:v>
                </c:pt>
                <c:pt idx="14439">
                  <c:v>73069.282058715806</c:v>
                </c:pt>
                <c:pt idx="14440">
                  <c:v>73186.282302856445</c:v>
                </c:pt>
                <c:pt idx="14441">
                  <c:v>72187.680984497056</c:v>
                </c:pt>
                <c:pt idx="14442">
                  <c:v>71992.009597778306</c:v>
                </c:pt>
                <c:pt idx="14443">
                  <c:v>71421.255882263169</c:v>
                </c:pt>
                <c:pt idx="14444">
                  <c:v>71421.256614685059</c:v>
                </c:pt>
                <c:pt idx="14445">
                  <c:v>71056.610862731919</c:v>
                </c:pt>
                <c:pt idx="14446">
                  <c:v>71966.639236450195</c:v>
                </c:pt>
                <c:pt idx="14447">
                  <c:v>69837.700271606445</c:v>
                </c:pt>
                <c:pt idx="14448">
                  <c:v>69355.850173950195</c:v>
                </c:pt>
                <c:pt idx="14449">
                  <c:v>71216.945144653306</c:v>
                </c:pt>
                <c:pt idx="14450">
                  <c:v>69919.459442138672</c:v>
                </c:pt>
                <c:pt idx="14451">
                  <c:v>69419.534393310532</c:v>
                </c:pt>
                <c:pt idx="14452">
                  <c:v>70754.946853637695</c:v>
                </c:pt>
                <c:pt idx="14453">
                  <c:v>70759.068923950195</c:v>
                </c:pt>
                <c:pt idx="14454">
                  <c:v>71127.068923950195</c:v>
                </c:pt>
                <c:pt idx="14455">
                  <c:v>71127.068923950195</c:v>
                </c:pt>
                <c:pt idx="14456">
                  <c:v>70039.766189575195</c:v>
                </c:pt>
                <c:pt idx="14457">
                  <c:v>69489.756423950195</c:v>
                </c:pt>
                <c:pt idx="14458">
                  <c:v>69489.756423950195</c:v>
                </c:pt>
                <c:pt idx="14459">
                  <c:v>69489.756423950195</c:v>
                </c:pt>
                <c:pt idx="14460">
                  <c:v>69489.756546020508</c:v>
                </c:pt>
                <c:pt idx="14461">
                  <c:v>69805.602737426758</c:v>
                </c:pt>
                <c:pt idx="14462">
                  <c:v>67812.847244262695</c:v>
                </c:pt>
                <c:pt idx="14463">
                  <c:v>67348.242233276367</c:v>
                </c:pt>
                <c:pt idx="14464">
                  <c:v>72119.856750488281</c:v>
                </c:pt>
                <c:pt idx="14465">
                  <c:v>70301.569412231445</c:v>
                </c:pt>
                <c:pt idx="14466">
                  <c:v>70147.942459106445</c:v>
                </c:pt>
                <c:pt idx="14467">
                  <c:v>69424.928298950195</c:v>
                </c:pt>
                <c:pt idx="14468">
                  <c:v>69424.928298950195</c:v>
                </c:pt>
                <c:pt idx="14469">
                  <c:v>66642.03840637207</c:v>
                </c:pt>
                <c:pt idx="14470">
                  <c:v>70010.315994262695</c:v>
                </c:pt>
                <c:pt idx="14471">
                  <c:v>71195.394119262695</c:v>
                </c:pt>
                <c:pt idx="14472">
                  <c:v>71873.971267700195</c:v>
                </c:pt>
                <c:pt idx="14473">
                  <c:v>71570.524978637695</c:v>
                </c:pt>
                <c:pt idx="14474">
                  <c:v>58624.434066772461</c:v>
                </c:pt>
                <c:pt idx="14475">
                  <c:v>58628.314926147461</c:v>
                </c:pt>
                <c:pt idx="14476">
                  <c:v>58628.314926147461</c:v>
                </c:pt>
                <c:pt idx="14477">
                  <c:v>67131.555168151855</c:v>
                </c:pt>
                <c:pt idx="14478">
                  <c:v>66627.452445983887</c:v>
                </c:pt>
                <c:pt idx="14479">
                  <c:v>68451.097244262695</c:v>
                </c:pt>
                <c:pt idx="14480">
                  <c:v>67872.404922485352</c:v>
                </c:pt>
                <c:pt idx="14481">
                  <c:v>69402.613357543945</c:v>
                </c:pt>
                <c:pt idx="14482">
                  <c:v>69009.885818481445</c:v>
                </c:pt>
                <c:pt idx="14483">
                  <c:v>66896.30696105957</c:v>
                </c:pt>
                <c:pt idx="14484">
                  <c:v>66895.47883605957</c:v>
                </c:pt>
                <c:pt idx="14485">
                  <c:v>66657.47883605957</c:v>
                </c:pt>
                <c:pt idx="14486">
                  <c:v>66286.77571105957</c:v>
                </c:pt>
                <c:pt idx="14487">
                  <c:v>66916.77571105957</c:v>
                </c:pt>
                <c:pt idx="14488">
                  <c:v>66916.77571105957</c:v>
                </c:pt>
                <c:pt idx="14489">
                  <c:v>65720.828506469727</c:v>
                </c:pt>
                <c:pt idx="14490">
                  <c:v>65720.828506469727</c:v>
                </c:pt>
                <c:pt idx="14491">
                  <c:v>58782.800277709961</c:v>
                </c:pt>
                <c:pt idx="14492">
                  <c:v>58782.800277709961</c:v>
                </c:pt>
                <c:pt idx="14493">
                  <c:v>67243.767440795898</c:v>
                </c:pt>
                <c:pt idx="14494">
                  <c:v>68926.460754394531</c:v>
                </c:pt>
                <c:pt idx="14495">
                  <c:v>66469.274978637695</c:v>
                </c:pt>
                <c:pt idx="14496">
                  <c:v>65993.274978637695</c:v>
                </c:pt>
                <c:pt idx="14497">
                  <c:v>65993.274978637695</c:v>
                </c:pt>
                <c:pt idx="14498">
                  <c:v>65993.274978637695</c:v>
                </c:pt>
                <c:pt idx="14499">
                  <c:v>66255.274978637695</c:v>
                </c:pt>
                <c:pt idx="14500">
                  <c:v>66484.920974731445</c:v>
                </c:pt>
                <c:pt idx="14501">
                  <c:v>66113.920974731445</c:v>
                </c:pt>
                <c:pt idx="14502">
                  <c:v>66719.642654418945</c:v>
                </c:pt>
                <c:pt idx="14503">
                  <c:v>66719.642654418945</c:v>
                </c:pt>
                <c:pt idx="14504">
                  <c:v>66719.642654418945</c:v>
                </c:pt>
                <c:pt idx="14505">
                  <c:v>71340.306961059556</c:v>
                </c:pt>
                <c:pt idx="14506">
                  <c:v>72172.716995239258</c:v>
                </c:pt>
                <c:pt idx="14507">
                  <c:v>73170.795974731445</c:v>
                </c:pt>
                <c:pt idx="14508">
                  <c:v>68241.623527526855</c:v>
                </c:pt>
                <c:pt idx="14509">
                  <c:v>67277.378982543945</c:v>
                </c:pt>
                <c:pt idx="14510">
                  <c:v>65683.10758972168</c:v>
                </c:pt>
                <c:pt idx="14511">
                  <c:v>65685.030624389648</c:v>
                </c:pt>
                <c:pt idx="14512">
                  <c:v>65561.140975952148</c:v>
                </c:pt>
                <c:pt idx="14513">
                  <c:v>65563.064071655273</c:v>
                </c:pt>
                <c:pt idx="14514">
                  <c:v>65564.987106323242</c:v>
                </c:pt>
                <c:pt idx="14515">
                  <c:v>65566.910202026367</c:v>
                </c:pt>
                <c:pt idx="14516">
                  <c:v>65631.453231811523</c:v>
                </c:pt>
                <c:pt idx="14517">
                  <c:v>64810.631454467773</c:v>
                </c:pt>
                <c:pt idx="14518">
                  <c:v>65345.355209350586</c:v>
                </c:pt>
                <c:pt idx="14519">
                  <c:v>65353.201400756836</c:v>
                </c:pt>
                <c:pt idx="14520">
                  <c:v>65483.278427124023</c:v>
                </c:pt>
                <c:pt idx="14521">
                  <c:v>64651.585983276367</c:v>
                </c:pt>
                <c:pt idx="14522">
                  <c:v>65497.058578491211</c:v>
                </c:pt>
                <c:pt idx="14523">
                  <c:v>65497.058578491211</c:v>
                </c:pt>
                <c:pt idx="14524">
                  <c:v>68741.895584106445</c:v>
                </c:pt>
                <c:pt idx="14525">
                  <c:v>67984.065994262695</c:v>
                </c:pt>
                <c:pt idx="14526">
                  <c:v>69682.716461181626</c:v>
                </c:pt>
                <c:pt idx="14527">
                  <c:v>68962.257522583008</c:v>
                </c:pt>
                <c:pt idx="14528">
                  <c:v>69514.775650024414</c:v>
                </c:pt>
                <c:pt idx="14529">
                  <c:v>69122.974868774414</c:v>
                </c:pt>
                <c:pt idx="14530">
                  <c:v>69520.975662231445</c:v>
                </c:pt>
                <c:pt idx="14531">
                  <c:v>69149.975662231445</c:v>
                </c:pt>
                <c:pt idx="14532">
                  <c:v>69149.975662231445</c:v>
                </c:pt>
                <c:pt idx="14533">
                  <c:v>69149.975662231445</c:v>
                </c:pt>
                <c:pt idx="14534">
                  <c:v>70929.977127075195</c:v>
                </c:pt>
                <c:pt idx="14535">
                  <c:v>66979.785720825195</c:v>
                </c:pt>
                <c:pt idx="14536">
                  <c:v>58683.009323120117</c:v>
                </c:pt>
                <c:pt idx="14537">
                  <c:v>63660.543563842773</c:v>
                </c:pt>
                <c:pt idx="14538">
                  <c:v>63660.543563842773</c:v>
                </c:pt>
                <c:pt idx="14539">
                  <c:v>68234.195999145508</c:v>
                </c:pt>
                <c:pt idx="14540">
                  <c:v>66860.856521606445</c:v>
                </c:pt>
                <c:pt idx="14541">
                  <c:v>68203.557449340806</c:v>
                </c:pt>
                <c:pt idx="14542">
                  <c:v>65066.336441040032</c:v>
                </c:pt>
                <c:pt idx="14543">
                  <c:v>65066.336624145501</c:v>
                </c:pt>
                <c:pt idx="14544">
                  <c:v>65018.336685180657</c:v>
                </c:pt>
                <c:pt idx="14545">
                  <c:v>64827.995681762688</c:v>
                </c:pt>
                <c:pt idx="14546">
                  <c:v>65150.590896606438</c:v>
                </c:pt>
                <c:pt idx="14547">
                  <c:v>57417.333312988281</c:v>
                </c:pt>
                <c:pt idx="14548">
                  <c:v>57813.134033203125</c:v>
                </c:pt>
                <c:pt idx="14549">
                  <c:v>57818.288269042969</c:v>
                </c:pt>
                <c:pt idx="14550">
                  <c:v>57526.42822265625</c:v>
                </c:pt>
                <c:pt idx="14551">
                  <c:v>58303.428714752197</c:v>
                </c:pt>
                <c:pt idx="14552">
                  <c:v>63938.276473999023</c:v>
                </c:pt>
                <c:pt idx="14553">
                  <c:v>69943.309646606445</c:v>
                </c:pt>
                <c:pt idx="14554">
                  <c:v>70902.257888793945</c:v>
                </c:pt>
                <c:pt idx="14555">
                  <c:v>70902.257888793945</c:v>
                </c:pt>
                <c:pt idx="14556">
                  <c:v>70902.257888793945</c:v>
                </c:pt>
                <c:pt idx="14557">
                  <c:v>70902.257888793945</c:v>
                </c:pt>
                <c:pt idx="14558">
                  <c:v>70272.257827758789</c:v>
                </c:pt>
                <c:pt idx="14559">
                  <c:v>70272.257888793945</c:v>
                </c:pt>
                <c:pt idx="14560">
                  <c:v>67748.395584106445</c:v>
                </c:pt>
                <c:pt idx="14561">
                  <c:v>67748.395584106445</c:v>
                </c:pt>
                <c:pt idx="14562">
                  <c:v>70733.603103637695</c:v>
                </c:pt>
                <c:pt idx="14563">
                  <c:v>70362.603103637695</c:v>
                </c:pt>
                <c:pt idx="14564">
                  <c:v>58001.066757202148</c:v>
                </c:pt>
                <c:pt idx="14565">
                  <c:v>58311.202682495117</c:v>
                </c:pt>
                <c:pt idx="14566">
                  <c:v>58167.202682495117</c:v>
                </c:pt>
                <c:pt idx="14567">
                  <c:v>63672.989730834961</c:v>
                </c:pt>
                <c:pt idx="14568">
                  <c:v>66959.378044128418</c:v>
                </c:pt>
                <c:pt idx="14569">
                  <c:v>69532.965713500977</c:v>
                </c:pt>
                <c:pt idx="14570">
                  <c:v>69409.731643676758</c:v>
                </c:pt>
                <c:pt idx="14571">
                  <c:v>69413.577713012695</c:v>
                </c:pt>
                <c:pt idx="14572">
                  <c:v>69419.903945922837</c:v>
                </c:pt>
                <c:pt idx="14573">
                  <c:v>69780.269729614258</c:v>
                </c:pt>
                <c:pt idx="14574">
                  <c:v>70581.070388793945</c:v>
                </c:pt>
                <c:pt idx="14575">
                  <c:v>70443.205886840806</c:v>
                </c:pt>
                <c:pt idx="14576">
                  <c:v>67247.977508544922</c:v>
                </c:pt>
                <c:pt idx="14577">
                  <c:v>68075.370422363267</c:v>
                </c:pt>
                <c:pt idx="14578">
                  <c:v>68065.755432128906</c:v>
                </c:pt>
                <c:pt idx="14579">
                  <c:v>57434.939926147461</c:v>
                </c:pt>
                <c:pt idx="14580">
                  <c:v>64347.436569213867</c:v>
                </c:pt>
                <c:pt idx="14581">
                  <c:v>64347.436569213867</c:v>
                </c:pt>
                <c:pt idx="14582">
                  <c:v>64954.509689331055</c:v>
                </c:pt>
                <c:pt idx="14583">
                  <c:v>64902.586532592773</c:v>
                </c:pt>
                <c:pt idx="14584">
                  <c:v>69795.528137207031</c:v>
                </c:pt>
                <c:pt idx="14585">
                  <c:v>68822.948806762695</c:v>
                </c:pt>
                <c:pt idx="14586">
                  <c:v>68822.948806762695</c:v>
                </c:pt>
                <c:pt idx="14587">
                  <c:v>68822.948806762695</c:v>
                </c:pt>
                <c:pt idx="14588">
                  <c:v>69511.331619262695</c:v>
                </c:pt>
                <c:pt idx="14589">
                  <c:v>69511.331619262695</c:v>
                </c:pt>
                <c:pt idx="14590">
                  <c:v>67560.02522277832</c:v>
                </c:pt>
                <c:pt idx="14591">
                  <c:v>68375.406814575195</c:v>
                </c:pt>
                <c:pt idx="14592">
                  <c:v>70177.331619262695</c:v>
                </c:pt>
                <c:pt idx="14593">
                  <c:v>69387.307937622056</c:v>
                </c:pt>
                <c:pt idx="14594">
                  <c:v>69831.586013793945</c:v>
                </c:pt>
                <c:pt idx="14595">
                  <c:v>68963.127517700195</c:v>
                </c:pt>
                <c:pt idx="14596">
                  <c:v>57232.213180541992</c:v>
                </c:pt>
                <c:pt idx="14597">
                  <c:v>67946.774772644043</c:v>
                </c:pt>
                <c:pt idx="14598">
                  <c:v>66218.00267791748</c:v>
                </c:pt>
                <c:pt idx="14599">
                  <c:v>70819.658020019531</c:v>
                </c:pt>
                <c:pt idx="14600">
                  <c:v>68352.728103637695</c:v>
                </c:pt>
                <c:pt idx="14601">
                  <c:v>68352.728103637695</c:v>
                </c:pt>
                <c:pt idx="14602">
                  <c:v>68815.648330688477</c:v>
                </c:pt>
                <c:pt idx="14603">
                  <c:v>68815.648330688477</c:v>
                </c:pt>
                <c:pt idx="14604">
                  <c:v>68669.418533325195</c:v>
                </c:pt>
                <c:pt idx="14605">
                  <c:v>69993.896560668945</c:v>
                </c:pt>
                <c:pt idx="14606">
                  <c:v>70515.008865356445</c:v>
                </c:pt>
                <c:pt idx="14607">
                  <c:v>69395.159988403306</c:v>
                </c:pt>
                <c:pt idx="14608">
                  <c:v>57485.033248901367</c:v>
                </c:pt>
                <c:pt idx="14609">
                  <c:v>57485.033248901367</c:v>
                </c:pt>
                <c:pt idx="14610">
                  <c:v>64074.690475463867</c:v>
                </c:pt>
                <c:pt idx="14611">
                  <c:v>65192.506340026855</c:v>
                </c:pt>
                <c:pt idx="14612">
                  <c:v>65192.506340026855</c:v>
                </c:pt>
                <c:pt idx="14613">
                  <c:v>65189.206779479973</c:v>
                </c:pt>
                <c:pt idx="14614">
                  <c:v>71842.661697387695</c:v>
                </c:pt>
                <c:pt idx="14615">
                  <c:v>71286.584793090806</c:v>
                </c:pt>
                <c:pt idx="14616">
                  <c:v>71540.284011840806</c:v>
                </c:pt>
                <c:pt idx="14617">
                  <c:v>71042.284011840806</c:v>
                </c:pt>
                <c:pt idx="14618">
                  <c:v>71042.284011840806</c:v>
                </c:pt>
                <c:pt idx="14619">
                  <c:v>70113.682449340806</c:v>
                </c:pt>
                <c:pt idx="14620">
                  <c:v>69453.711990356445</c:v>
                </c:pt>
                <c:pt idx="14621">
                  <c:v>69453.711990356445</c:v>
                </c:pt>
                <c:pt idx="14622">
                  <c:v>69457.558059692368</c:v>
                </c:pt>
                <c:pt idx="14623">
                  <c:v>69720.451614379868</c:v>
                </c:pt>
                <c:pt idx="14624">
                  <c:v>69722.374832153306</c:v>
                </c:pt>
                <c:pt idx="14625">
                  <c:v>70280.374832153306</c:v>
                </c:pt>
                <c:pt idx="14626">
                  <c:v>70280.374832153306</c:v>
                </c:pt>
                <c:pt idx="14627">
                  <c:v>70741.297927856445</c:v>
                </c:pt>
                <c:pt idx="14628">
                  <c:v>70741.297805786118</c:v>
                </c:pt>
                <c:pt idx="14629">
                  <c:v>71122.150360107422</c:v>
                </c:pt>
                <c:pt idx="14630">
                  <c:v>70813.724090576172</c:v>
                </c:pt>
                <c:pt idx="14631">
                  <c:v>70811.801116943345</c:v>
                </c:pt>
                <c:pt idx="14632">
                  <c:v>70593.069412231445</c:v>
                </c:pt>
                <c:pt idx="14633">
                  <c:v>70593.069412231445</c:v>
                </c:pt>
                <c:pt idx="14634">
                  <c:v>70720.402908325195</c:v>
                </c:pt>
                <c:pt idx="14635">
                  <c:v>70720.134353637695</c:v>
                </c:pt>
                <c:pt idx="14636">
                  <c:v>70720.134353637695</c:v>
                </c:pt>
                <c:pt idx="14637">
                  <c:v>69580.337112426758</c:v>
                </c:pt>
                <c:pt idx="14638">
                  <c:v>69576.490921020508</c:v>
                </c:pt>
                <c:pt idx="14639">
                  <c:v>64679.185531616211</c:v>
                </c:pt>
                <c:pt idx="14640">
                  <c:v>64308.185592651367</c:v>
                </c:pt>
                <c:pt idx="14641">
                  <c:v>64308.185592651367</c:v>
                </c:pt>
                <c:pt idx="14642">
                  <c:v>63277.619247436523</c:v>
                </c:pt>
                <c:pt idx="14643">
                  <c:v>63277.619125366211</c:v>
                </c:pt>
                <c:pt idx="14644">
                  <c:v>68153.825881958008</c:v>
                </c:pt>
                <c:pt idx="14645">
                  <c:v>59753.718124389648</c:v>
                </c:pt>
                <c:pt idx="14646">
                  <c:v>59762.718185424805</c:v>
                </c:pt>
                <c:pt idx="14647">
                  <c:v>59535.051254272461</c:v>
                </c:pt>
                <c:pt idx="14648">
                  <c:v>59217.718124389648</c:v>
                </c:pt>
                <c:pt idx="14649">
                  <c:v>62394.863815307617</c:v>
                </c:pt>
                <c:pt idx="14650">
                  <c:v>62003.063095092773</c:v>
                </c:pt>
                <c:pt idx="14651">
                  <c:v>67712.288681030273</c:v>
                </c:pt>
                <c:pt idx="14652">
                  <c:v>68115.769088745117</c:v>
                </c:pt>
                <c:pt idx="14653">
                  <c:v>68115.769088745117</c:v>
                </c:pt>
                <c:pt idx="14654">
                  <c:v>68115.769088745117</c:v>
                </c:pt>
                <c:pt idx="14655">
                  <c:v>68115.769088745117</c:v>
                </c:pt>
                <c:pt idx="14656">
                  <c:v>69193.307662963867</c:v>
                </c:pt>
                <c:pt idx="14657">
                  <c:v>69183.726425170898</c:v>
                </c:pt>
                <c:pt idx="14658">
                  <c:v>68994.172653198242</c:v>
                </c:pt>
                <c:pt idx="14659">
                  <c:v>67024.548316955566</c:v>
                </c:pt>
                <c:pt idx="14660">
                  <c:v>68029.625953674316</c:v>
                </c:pt>
                <c:pt idx="14661">
                  <c:v>66790.332008361816</c:v>
                </c:pt>
                <c:pt idx="14662">
                  <c:v>66518.587440490708</c:v>
                </c:pt>
                <c:pt idx="14663">
                  <c:v>67135.372840881348</c:v>
                </c:pt>
                <c:pt idx="14664">
                  <c:v>67573.973609924316</c:v>
                </c:pt>
                <c:pt idx="14665">
                  <c:v>67622.973670959458</c:v>
                </c:pt>
                <c:pt idx="14666">
                  <c:v>67349.696449279785</c:v>
                </c:pt>
                <c:pt idx="14667">
                  <c:v>68953.132766723618</c:v>
                </c:pt>
                <c:pt idx="14668">
                  <c:v>68953.573318481445</c:v>
                </c:pt>
                <c:pt idx="14669">
                  <c:v>68907.573318481445</c:v>
                </c:pt>
                <c:pt idx="14670">
                  <c:v>68718.496292114258</c:v>
                </c:pt>
                <c:pt idx="14671">
                  <c:v>68023.499832153306</c:v>
                </c:pt>
                <c:pt idx="14672">
                  <c:v>69494.365066528306</c:v>
                </c:pt>
                <c:pt idx="14673">
                  <c:v>69860.423416137695</c:v>
                </c:pt>
                <c:pt idx="14674">
                  <c:v>69530.642654418945</c:v>
                </c:pt>
                <c:pt idx="14675">
                  <c:v>69480.523513793945</c:v>
                </c:pt>
                <c:pt idx="14676">
                  <c:v>70004.523513793945</c:v>
                </c:pt>
                <c:pt idx="14677">
                  <c:v>69881.523513793945</c:v>
                </c:pt>
                <c:pt idx="14678">
                  <c:v>60038.016036987305</c:v>
                </c:pt>
                <c:pt idx="14679">
                  <c:v>60038.015975952148</c:v>
                </c:pt>
                <c:pt idx="14680">
                  <c:v>60038.016036987305</c:v>
                </c:pt>
                <c:pt idx="14681">
                  <c:v>59130.015914916992</c:v>
                </c:pt>
                <c:pt idx="14682">
                  <c:v>59130.015975952148</c:v>
                </c:pt>
                <c:pt idx="14683">
                  <c:v>59130.016036987305</c:v>
                </c:pt>
                <c:pt idx="14684">
                  <c:v>59130.015975952148</c:v>
                </c:pt>
                <c:pt idx="14685">
                  <c:v>65946.653915405273</c:v>
                </c:pt>
                <c:pt idx="14686">
                  <c:v>65946.653915405273</c:v>
                </c:pt>
                <c:pt idx="14687">
                  <c:v>66188.653915405273</c:v>
                </c:pt>
                <c:pt idx="14688">
                  <c:v>66188.653854370117</c:v>
                </c:pt>
                <c:pt idx="14689">
                  <c:v>70230.459838867188</c:v>
                </c:pt>
                <c:pt idx="14690">
                  <c:v>70230.459838867188</c:v>
                </c:pt>
                <c:pt idx="14691">
                  <c:v>69616.011123657227</c:v>
                </c:pt>
                <c:pt idx="14692">
                  <c:v>70419.228103637695</c:v>
                </c:pt>
                <c:pt idx="14693">
                  <c:v>70419.228103637695</c:v>
                </c:pt>
                <c:pt idx="14694">
                  <c:v>68195.442047119141</c:v>
                </c:pt>
                <c:pt idx="14695">
                  <c:v>69981.433792114258</c:v>
                </c:pt>
                <c:pt idx="14696">
                  <c:v>56434.507186889648</c:v>
                </c:pt>
                <c:pt idx="14697">
                  <c:v>56434.507186889648</c:v>
                </c:pt>
                <c:pt idx="14698">
                  <c:v>57324.307968139648</c:v>
                </c:pt>
                <c:pt idx="14699">
                  <c:v>57324.307968139648</c:v>
                </c:pt>
                <c:pt idx="14700">
                  <c:v>57324.307968139648</c:v>
                </c:pt>
                <c:pt idx="14701">
                  <c:v>57324.307968139648</c:v>
                </c:pt>
                <c:pt idx="14702">
                  <c:v>69320.329574584961</c:v>
                </c:pt>
                <c:pt idx="14703">
                  <c:v>70506.151077270508</c:v>
                </c:pt>
                <c:pt idx="14704">
                  <c:v>67854.556106567368</c:v>
                </c:pt>
                <c:pt idx="14705">
                  <c:v>68127.580764770508</c:v>
                </c:pt>
                <c:pt idx="14706">
                  <c:v>68393.309890747056</c:v>
                </c:pt>
                <c:pt idx="14707">
                  <c:v>68383.233108520508</c:v>
                </c:pt>
                <c:pt idx="14708">
                  <c:v>68988.380203247056</c:v>
                </c:pt>
                <c:pt idx="14709">
                  <c:v>68362.225540161133</c:v>
                </c:pt>
                <c:pt idx="14710">
                  <c:v>68599.274856567383</c:v>
                </c:pt>
                <c:pt idx="14711">
                  <c:v>68601.197830200195</c:v>
                </c:pt>
                <c:pt idx="14712">
                  <c:v>68564.66389465332</c:v>
                </c:pt>
                <c:pt idx="14713">
                  <c:v>68051.509841918945</c:v>
                </c:pt>
                <c:pt idx="14714">
                  <c:v>68053.43293762207</c:v>
                </c:pt>
                <c:pt idx="14715">
                  <c:v>67692.02082824707</c:v>
                </c:pt>
                <c:pt idx="14716">
                  <c:v>67316.22200012207</c:v>
                </c:pt>
                <c:pt idx="14717">
                  <c:v>68146.252029418945</c:v>
                </c:pt>
                <c:pt idx="14718">
                  <c:v>68691.560379028306</c:v>
                </c:pt>
                <c:pt idx="14719">
                  <c:v>67045.435028076172</c:v>
                </c:pt>
                <c:pt idx="14720">
                  <c:v>67045.435028076172</c:v>
                </c:pt>
                <c:pt idx="14721">
                  <c:v>67045.435028076172</c:v>
                </c:pt>
                <c:pt idx="14722">
                  <c:v>66530.207473754868</c:v>
                </c:pt>
                <c:pt idx="14723">
                  <c:v>66792.207473754868</c:v>
                </c:pt>
                <c:pt idx="14724">
                  <c:v>66736.417190551758</c:v>
                </c:pt>
                <c:pt idx="14725">
                  <c:v>71316.590652465806</c:v>
                </c:pt>
                <c:pt idx="14726">
                  <c:v>70605.399078369126</c:v>
                </c:pt>
                <c:pt idx="14727">
                  <c:v>57802.556137084961</c:v>
                </c:pt>
                <c:pt idx="14728">
                  <c:v>57802.556137084961</c:v>
                </c:pt>
                <c:pt idx="14729">
                  <c:v>57802.556137084961</c:v>
                </c:pt>
                <c:pt idx="14730">
                  <c:v>57802.556198120117</c:v>
                </c:pt>
                <c:pt idx="14731">
                  <c:v>57802.556259155273</c:v>
                </c:pt>
                <c:pt idx="14732">
                  <c:v>61616.331588745117</c:v>
                </c:pt>
                <c:pt idx="14733">
                  <c:v>61616.331588745117</c:v>
                </c:pt>
                <c:pt idx="14734">
                  <c:v>70417.716384887695</c:v>
                </c:pt>
                <c:pt idx="14735">
                  <c:v>69606.378738403306</c:v>
                </c:pt>
                <c:pt idx="14736">
                  <c:v>69653.671218872056</c:v>
                </c:pt>
                <c:pt idx="14737">
                  <c:v>69078.022338867188</c:v>
                </c:pt>
                <c:pt idx="14738">
                  <c:v>67400.178100585938</c:v>
                </c:pt>
                <c:pt idx="14739">
                  <c:v>67396.331909179688</c:v>
                </c:pt>
                <c:pt idx="14740">
                  <c:v>67316.40869140625</c:v>
                </c:pt>
                <c:pt idx="14741">
                  <c:v>67306.331665039048</c:v>
                </c:pt>
                <c:pt idx="14742">
                  <c:v>67308.40869140625</c:v>
                </c:pt>
                <c:pt idx="14743">
                  <c:v>66948.33203125</c:v>
                </c:pt>
                <c:pt idx="14744">
                  <c:v>66950.255004882798</c:v>
                </c:pt>
                <c:pt idx="14745">
                  <c:v>66939.33203125</c:v>
                </c:pt>
                <c:pt idx="14746">
                  <c:v>66837.654968261719</c:v>
                </c:pt>
                <c:pt idx="14747">
                  <c:v>67619.657165527344</c:v>
                </c:pt>
                <c:pt idx="14748">
                  <c:v>67455.838012695298</c:v>
                </c:pt>
                <c:pt idx="14749">
                  <c:v>68109.108856201172</c:v>
                </c:pt>
                <c:pt idx="14750">
                  <c:v>69304.033843994141</c:v>
                </c:pt>
                <c:pt idx="14751">
                  <c:v>69304.033843994141</c:v>
                </c:pt>
                <c:pt idx="14752">
                  <c:v>69314.280044555664</c:v>
                </c:pt>
                <c:pt idx="14753">
                  <c:v>67482.400344848633</c:v>
                </c:pt>
                <c:pt idx="14754">
                  <c:v>68095.323440551758</c:v>
                </c:pt>
                <c:pt idx="14755">
                  <c:v>67871.071975708008</c:v>
                </c:pt>
                <c:pt idx="14756">
                  <c:v>67912.76203918457</c:v>
                </c:pt>
                <c:pt idx="14757">
                  <c:v>67721.529006958008</c:v>
                </c:pt>
                <c:pt idx="14758">
                  <c:v>67471.008377075195</c:v>
                </c:pt>
                <c:pt idx="14759">
                  <c:v>69373.797439575195</c:v>
                </c:pt>
                <c:pt idx="14760">
                  <c:v>65996.673385620117</c:v>
                </c:pt>
                <c:pt idx="14761">
                  <c:v>65997.085494995117</c:v>
                </c:pt>
                <c:pt idx="14762">
                  <c:v>67586.746627807617</c:v>
                </c:pt>
                <c:pt idx="14763">
                  <c:v>69886.127410888672</c:v>
                </c:pt>
                <c:pt idx="14764">
                  <c:v>70778.504470825195</c:v>
                </c:pt>
                <c:pt idx="14765">
                  <c:v>70445.232986450195</c:v>
                </c:pt>
                <c:pt idx="14766">
                  <c:v>70445.232986450195</c:v>
                </c:pt>
                <c:pt idx="14767">
                  <c:v>59748.549179077148</c:v>
                </c:pt>
                <c:pt idx="14768">
                  <c:v>59748.549240112305</c:v>
                </c:pt>
                <c:pt idx="14769">
                  <c:v>59748.549179077148</c:v>
                </c:pt>
                <c:pt idx="14770">
                  <c:v>59760.237655639648</c:v>
                </c:pt>
                <c:pt idx="14771">
                  <c:v>59760.237655639648</c:v>
                </c:pt>
                <c:pt idx="14772">
                  <c:v>59760.237655639648</c:v>
                </c:pt>
                <c:pt idx="14773">
                  <c:v>59760.237594604492</c:v>
                </c:pt>
                <c:pt idx="14774">
                  <c:v>66081.670455932617</c:v>
                </c:pt>
                <c:pt idx="14775">
                  <c:v>66079.381393432617</c:v>
                </c:pt>
                <c:pt idx="14776">
                  <c:v>66080.829635620117</c:v>
                </c:pt>
                <c:pt idx="14777">
                  <c:v>66080.829635620117</c:v>
                </c:pt>
                <c:pt idx="14778">
                  <c:v>66080.829635620117</c:v>
                </c:pt>
                <c:pt idx="14779">
                  <c:v>67952.041473388672</c:v>
                </c:pt>
                <c:pt idx="14780">
                  <c:v>67943.117645263672</c:v>
                </c:pt>
                <c:pt idx="14781">
                  <c:v>67160.579177856445</c:v>
                </c:pt>
                <c:pt idx="14782">
                  <c:v>68002.504226684556</c:v>
                </c:pt>
                <c:pt idx="14783">
                  <c:v>67635.350173950195</c:v>
                </c:pt>
                <c:pt idx="14784">
                  <c:v>68265.350173950195</c:v>
                </c:pt>
                <c:pt idx="14785">
                  <c:v>67220.194168090806</c:v>
                </c:pt>
                <c:pt idx="14786">
                  <c:v>67211.282440185532</c:v>
                </c:pt>
                <c:pt idx="14787">
                  <c:v>67447.594451904282</c:v>
                </c:pt>
                <c:pt idx="14788">
                  <c:v>67449.517547607422</c:v>
                </c:pt>
                <c:pt idx="14789">
                  <c:v>67396.966766357422</c:v>
                </c:pt>
                <c:pt idx="14790">
                  <c:v>67443.043670654282</c:v>
                </c:pt>
                <c:pt idx="14791">
                  <c:v>66565.185516357422</c:v>
                </c:pt>
                <c:pt idx="14792">
                  <c:v>66817.416473388672</c:v>
                </c:pt>
                <c:pt idx="14793">
                  <c:v>66815.493377685532</c:v>
                </c:pt>
                <c:pt idx="14794">
                  <c:v>66763.780975341782</c:v>
                </c:pt>
                <c:pt idx="14795">
                  <c:v>68294.017166137695</c:v>
                </c:pt>
                <c:pt idx="14796">
                  <c:v>69139.018020629868</c:v>
                </c:pt>
                <c:pt idx="14797">
                  <c:v>70385.241287231445</c:v>
                </c:pt>
                <c:pt idx="14798">
                  <c:v>70012.318435668945</c:v>
                </c:pt>
                <c:pt idx="14799">
                  <c:v>70615.54231262207</c:v>
                </c:pt>
                <c:pt idx="14800">
                  <c:v>70879.09114074707</c:v>
                </c:pt>
                <c:pt idx="14801">
                  <c:v>71218.690994262695</c:v>
                </c:pt>
                <c:pt idx="14802">
                  <c:v>71265.866775512695</c:v>
                </c:pt>
                <c:pt idx="14803">
                  <c:v>71465.690704345703</c:v>
                </c:pt>
                <c:pt idx="14804">
                  <c:v>71586.167755126953</c:v>
                </c:pt>
                <c:pt idx="14805">
                  <c:v>71586.167755126953</c:v>
                </c:pt>
                <c:pt idx="14806">
                  <c:v>70990.667144775376</c:v>
                </c:pt>
                <c:pt idx="14807">
                  <c:v>65408.334426879868</c:v>
                </c:pt>
                <c:pt idx="14808">
                  <c:v>58289.388229370117</c:v>
                </c:pt>
                <c:pt idx="14809">
                  <c:v>58298.388229370117</c:v>
                </c:pt>
                <c:pt idx="14810">
                  <c:v>63392.536087036118</c:v>
                </c:pt>
                <c:pt idx="14811">
                  <c:v>63388.689773559556</c:v>
                </c:pt>
                <c:pt idx="14812">
                  <c:v>65229.002655029282</c:v>
                </c:pt>
                <c:pt idx="14813">
                  <c:v>65179.002410888665</c:v>
                </c:pt>
                <c:pt idx="14814">
                  <c:v>65179.002410888665</c:v>
                </c:pt>
                <c:pt idx="14815">
                  <c:v>65179.002410888665</c:v>
                </c:pt>
                <c:pt idx="14816">
                  <c:v>64183.000457763665</c:v>
                </c:pt>
                <c:pt idx="14817">
                  <c:v>64446.998748779282</c:v>
                </c:pt>
                <c:pt idx="14818">
                  <c:v>64455.998748779282</c:v>
                </c:pt>
                <c:pt idx="14819">
                  <c:v>64400.998748779282</c:v>
                </c:pt>
                <c:pt idx="14820">
                  <c:v>63137.300140380852</c:v>
                </c:pt>
                <c:pt idx="14821">
                  <c:v>64265.275848388665</c:v>
                </c:pt>
                <c:pt idx="14822">
                  <c:v>64265.275909423821</c:v>
                </c:pt>
                <c:pt idx="14823">
                  <c:v>64265.275848388665</c:v>
                </c:pt>
                <c:pt idx="14824">
                  <c:v>64756.830535888665</c:v>
                </c:pt>
                <c:pt idx="14825">
                  <c:v>66602.612136840806</c:v>
                </c:pt>
                <c:pt idx="14826">
                  <c:v>66568.689041137695</c:v>
                </c:pt>
                <c:pt idx="14827">
                  <c:v>67414.085525512695</c:v>
                </c:pt>
                <c:pt idx="14828">
                  <c:v>67448.008621215806</c:v>
                </c:pt>
                <c:pt idx="14829">
                  <c:v>67449.931716918945</c:v>
                </c:pt>
                <c:pt idx="14830">
                  <c:v>67449.931777954087</c:v>
                </c:pt>
                <c:pt idx="14831">
                  <c:v>67574.933731079087</c:v>
                </c:pt>
                <c:pt idx="14832">
                  <c:v>67576.856765747056</c:v>
                </c:pt>
                <c:pt idx="14833">
                  <c:v>70503.657058715806</c:v>
                </c:pt>
                <c:pt idx="14834">
                  <c:v>70505.580032348618</c:v>
                </c:pt>
                <c:pt idx="14835">
                  <c:v>70972.580032348618</c:v>
                </c:pt>
                <c:pt idx="14836">
                  <c:v>70974.503128051758</c:v>
                </c:pt>
                <c:pt idx="14837">
                  <c:v>69827.705398559556</c:v>
                </c:pt>
                <c:pt idx="14838">
                  <c:v>70667.552078247056</c:v>
                </c:pt>
                <c:pt idx="14839">
                  <c:v>70665.628982543945</c:v>
                </c:pt>
                <c:pt idx="14840">
                  <c:v>68736.801162719727</c:v>
                </c:pt>
                <c:pt idx="14841">
                  <c:v>68736.801223754883</c:v>
                </c:pt>
                <c:pt idx="14842">
                  <c:v>71240.938430786133</c:v>
                </c:pt>
                <c:pt idx="14843">
                  <c:v>68456.946609497056</c:v>
                </c:pt>
                <c:pt idx="14844">
                  <c:v>71457.824783325195</c:v>
                </c:pt>
                <c:pt idx="14845">
                  <c:v>70667.096633911133</c:v>
                </c:pt>
                <c:pt idx="14846">
                  <c:v>57723.112655639648</c:v>
                </c:pt>
                <c:pt idx="14847">
                  <c:v>57722.519882202148</c:v>
                </c:pt>
                <c:pt idx="14848">
                  <c:v>57722.519882202148</c:v>
                </c:pt>
                <c:pt idx="14849">
                  <c:v>57717.097030639648</c:v>
                </c:pt>
                <c:pt idx="14850">
                  <c:v>57717.097030639648</c:v>
                </c:pt>
                <c:pt idx="14851">
                  <c:v>67837.801376342773</c:v>
                </c:pt>
                <c:pt idx="14852">
                  <c:v>66905.199813842773</c:v>
                </c:pt>
                <c:pt idx="14853">
                  <c:v>66968.111862182617</c:v>
                </c:pt>
                <c:pt idx="14854">
                  <c:v>66968.111801147461</c:v>
                </c:pt>
                <c:pt idx="14855">
                  <c:v>68824.985671997056</c:v>
                </c:pt>
                <c:pt idx="14856">
                  <c:v>68823.062332153306</c:v>
                </c:pt>
                <c:pt idx="14857">
                  <c:v>69379.739578247056</c:v>
                </c:pt>
                <c:pt idx="14858">
                  <c:v>68368.739578247056</c:v>
                </c:pt>
                <c:pt idx="14859">
                  <c:v>68091.616287231445</c:v>
                </c:pt>
                <c:pt idx="14860">
                  <c:v>68412.628738403306</c:v>
                </c:pt>
                <c:pt idx="14861">
                  <c:v>68488.317749023438</c:v>
                </c:pt>
                <c:pt idx="14862">
                  <c:v>68490.241577148438</c:v>
                </c:pt>
                <c:pt idx="14863">
                  <c:v>67789.696655273438</c:v>
                </c:pt>
                <c:pt idx="14864">
                  <c:v>69865.414627075195</c:v>
                </c:pt>
                <c:pt idx="14865">
                  <c:v>69887.260330200195</c:v>
                </c:pt>
                <c:pt idx="14866">
                  <c:v>69245.513748168945</c:v>
                </c:pt>
                <c:pt idx="14867">
                  <c:v>69323.436599731445</c:v>
                </c:pt>
                <c:pt idx="14868">
                  <c:v>68364.411697387695</c:v>
                </c:pt>
                <c:pt idx="14869">
                  <c:v>68108.411697387695</c:v>
                </c:pt>
                <c:pt idx="14870">
                  <c:v>69383.482742309556</c:v>
                </c:pt>
                <c:pt idx="14871">
                  <c:v>69381.559768676758</c:v>
                </c:pt>
                <c:pt idx="14872">
                  <c:v>69404.750564575195</c:v>
                </c:pt>
                <c:pt idx="14873">
                  <c:v>69405.019119262695</c:v>
                </c:pt>
                <c:pt idx="14874">
                  <c:v>69034.019119262695</c:v>
                </c:pt>
                <c:pt idx="14875">
                  <c:v>68911.019119262695</c:v>
                </c:pt>
                <c:pt idx="14876">
                  <c:v>72076.368606567368</c:v>
                </c:pt>
                <c:pt idx="14877">
                  <c:v>71541.291580200195</c:v>
                </c:pt>
                <c:pt idx="14878">
                  <c:v>70800.337112426758</c:v>
                </c:pt>
                <c:pt idx="14879">
                  <c:v>71058.336990356445</c:v>
                </c:pt>
                <c:pt idx="14880">
                  <c:v>71056.413894653306</c:v>
                </c:pt>
                <c:pt idx="14881">
                  <c:v>71058.336990356445</c:v>
                </c:pt>
                <c:pt idx="14882">
                  <c:v>70693.106277465806</c:v>
                </c:pt>
                <c:pt idx="14883">
                  <c:v>70006.875564575195</c:v>
                </c:pt>
                <c:pt idx="14884">
                  <c:v>70001.106277465806</c:v>
                </c:pt>
                <c:pt idx="14885">
                  <c:v>66775.001663208008</c:v>
                </c:pt>
                <c:pt idx="14886">
                  <c:v>71824.719314575195</c:v>
                </c:pt>
                <c:pt idx="14887">
                  <c:v>72079.719314575195</c:v>
                </c:pt>
                <c:pt idx="14888">
                  <c:v>72081.642410278306</c:v>
                </c:pt>
                <c:pt idx="14889">
                  <c:v>72375.219558715806</c:v>
                </c:pt>
                <c:pt idx="14890">
                  <c:v>72377.142776489258</c:v>
                </c:pt>
                <c:pt idx="14891">
                  <c:v>72375.219680786118</c:v>
                </c:pt>
                <c:pt idx="14892">
                  <c:v>72503.100982666016</c:v>
                </c:pt>
                <c:pt idx="14893">
                  <c:v>72501.177886962876</c:v>
                </c:pt>
                <c:pt idx="14894">
                  <c:v>71964.177886962876</c:v>
                </c:pt>
                <c:pt idx="14895">
                  <c:v>71669.303497314453</c:v>
                </c:pt>
                <c:pt idx="14896">
                  <c:v>64408.892532348618</c:v>
                </c:pt>
                <c:pt idx="14897">
                  <c:v>56935.499557495117</c:v>
                </c:pt>
                <c:pt idx="14898">
                  <c:v>57223.499557495117</c:v>
                </c:pt>
                <c:pt idx="14899">
                  <c:v>57223.499557495117</c:v>
                </c:pt>
                <c:pt idx="14900">
                  <c:v>69137.618865966782</c:v>
                </c:pt>
                <c:pt idx="14901">
                  <c:v>68883.576629638672</c:v>
                </c:pt>
                <c:pt idx="14902">
                  <c:v>69443.577117919922</c:v>
                </c:pt>
                <c:pt idx="14903">
                  <c:v>69453.823196411118</c:v>
                </c:pt>
                <c:pt idx="14904">
                  <c:v>68067.081130981445</c:v>
                </c:pt>
                <c:pt idx="14905">
                  <c:v>67178.472244262695</c:v>
                </c:pt>
                <c:pt idx="14906">
                  <c:v>67247.239212036118</c:v>
                </c:pt>
                <c:pt idx="14907">
                  <c:v>66544.850662231445</c:v>
                </c:pt>
                <c:pt idx="14908">
                  <c:v>66356.538162231445</c:v>
                </c:pt>
                <c:pt idx="14909">
                  <c:v>57994.387557983398</c:v>
                </c:pt>
                <c:pt idx="14910">
                  <c:v>57994.387557983398</c:v>
                </c:pt>
                <c:pt idx="14911">
                  <c:v>65268.634323120117</c:v>
                </c:pt>
                <c:pt idx="14912">
                  <c:v>65267.669540405273</c:v>
                </c:pt>
                <c:pt idx="14913">
                  <c:v>65422.669479370117</c:v>
                </c:pt>
                <c:pt idx="14914">
                  <c:v>66031.029769897461</c:v>
                </c:pt>
                <c:pt idx="14915">
                  <c:v>71764.705032348618</c:v>
                </c:pt>
                <c:pt idx="14916">
                  <c:v>72817.366592407227</c:v>
                </c:pt>
                <c:pt idx="14917">
                  <c:v>72819.334793090806</c:v>
                </c:pt>
                <c:pt idx="14918">
                  <c:v>72619.334548950195</c:v>
                </c:pt>
                <c:pt idx="14919">
                  <c:v>72217.257888793945</c:v>
                </c:pt>
                <c:pt idx="14920">
                  <c:v>72051.645584106445</c:v>
                </c:pt>
                <c:pt idx="14921">
                  <c:v>72174.491775512695</c:v>
                </c:pt>
                <c:pt idx="14922">
                  <c:v>72374.406082153306</c:v>
                </c:pt>
                <c:pt idx="14923">
                  <c:v>70829.051101684556</c:v>
                </c:pt>
                <c:pt idx="14924">
                  <c:v>70570.640213012695</c:v>
                </c:pt>
                <c:pt idx="14925">
                  <c:v>70832.394119262695</c:v>
                </c:pt>
                <c:pt idx="14926">
                  <c:v>70177.624832153306</c:v>
                </c:pt>
                <c:pt idx="14927">
                  <c:v>57024.846237182617</c:v>
                </c:pt>
                <c:pt idx="14928">
                  <c:v>56125.846298217773</c:v>
                </c:pt>
                <c:pt idx="14929">
                  <c:v>56116.846420288086</c:v>
                </c:pt>
                <c:pt idx="14930">
                  <c:v>69758.415603637695</c:v>
                </c:pt>
                <c:pt idx="14931">
                  <c:v>69997.415603637695</c:v>
                </c:pt>
                <c:pt idx="14932">
                  <c:v>70937.839675903306</c:v>
                </c:pt>
                <c:pt idx="14933">
                  <c:v>70789.916336059556</c:v>
                </c:pt>
                <c:pt idx="14934">
                  <c:v>71609.781936645508</c:v>
                </c:pt>
                <c:pt idx="14935">
                  <c:v>71607.858718872056</c:v>
                </c:pt>
                <c:pt idx="14936">
                  <c:v>71002.767364501953</c:v>
                </c:pt>
                <c:pt idx="14937">
                  <c:v>71000.844512939453</c:v>
                </c:pt>
                <c:pt idx="14938">
                  <c:v>71150.844512939453</c:v>
                </c:pt>
                <c:pt idx="14939">
                  <c:v>70789.344146728516</c:v>
                </c:pt>
                <c:pt idx="14940">
                  <c:v>65989.593460083008</c:v>
                </c:pt>
                <c:pt idx="14941">
                  <c:v>59197.085494995117</c:v>
                </c:pt>
                <c:pt idx="14942">
                  <c:v>59197.085494995117</c:v>
                </c:pt>
                <c:pt idx="14943">
                  <c:v>67333.194839477539</c:v>
                </c:pt>
                <c:pt idx="14944">
                  <c:v>67333.194900512695</c:v>
                </c:pt>
                <c:pt idx="14945">
                  <c:v>70034.301834106445</c:v>
                </c:pt>
                <c:pt idx="14946">
                  <c:v>69978.386917114258</c:v>
                </c:pt>
                <c:pt idx="14947">
                  <c:v>67850.53205871582</c:v>
                </c:pt>
                <c:pt idx="14948">
                  <c:v>67850.53205871582</c:v>
                </c:pt>
                <c:pt idx="14949">
                  <c:v>67292.23518371582</c:v>
                </c:pt>
                <c:pt idx="14950">
                  <c:v>67293.00959777832</c:v>
                </c:pt>
                <c:pt idx="14951">
                  <c:v>67293.30744934082</c:v>
                </c:pt>
                <c:pt idx="14952">
                  <c:v>68469.30744934082</c:v>
                </c:pt>
                <c:pt idx="14953">
                  <c:v>68469.30744934082</c:v>
                </c:pt>
                <c:pt idx="14954">
                  <c:v>68469.30744934082</c:v>
                </c:pt>
                <c:pt idx="14955">
                  <c:v>68469.30744934082</c:v>
                </c:pt>
                <c:pt idx="14956">
                  <c:v>67316.479080200195</c:v>
                </c:pt>
                <c:pt idx="14957">
                  <c:v>59699.969345092773</c:v>
                </c:pt>
                <c:pt idx="14958">
                  <c:v>59701.843307495117</c:v>
                </c:pt>
                <c:pt idx="14959">
                  <c:v>67214.540878295898</c:v>
                </c:pt>
                <c:pt idx="14960">
                  <c:v>69225.746658325195</c:v>
                </c:pt>
                <c:pt idx="14961">
                  <c:v>69168.054275512695</c:v>
                </c:pt>
                <c:pt idx="14962">
                  <c:v>69604.338455200195</c:v>
                </c:pt>
                <c:pt idx="14963">
                  <c:v>67824.52912902832</c:v>
                </c:pt>
                <c:pt idx="14964">
                  <c:v>67824.52912902832</c:v>
                </c:pt>
                <c:pt idx="14965">
                  <c:v>67824.79768371582</c:v>
                </c:pt>
                <c:pt idx="14966">
                  <c:v>67824.79768371582</c:v>
                </c:pt>
                <c:pt idx="14967">
                  <c:v>67529.79573059082</c:v>
                </c:pt>
                <c:pt idx="14968">
                  <c:v>67529.79573059082</c:v>
                </c:pt>
                <c:pt idx="14969">
                  <c:v>67404.29573059082</c:v>
                </c:pt>
                <c:pt idx="14970">
                  <c:v>67439.29573059082</c:v>
                </c:pt>
                <c:pt idx="14971">
                  <c:v>63699.578689575188</c:v>
                </c:pt>
                <c:pt idx="14972">
                  <c:v>57285.531784057617</c:v>
                </c:pt>
                <c:pt idx="14973">
                  <c:v>57285.531723022461</c:v>
                </c:pt>
                <c:pt idx="14974">
                  <c:v>56893.820907592773</c:v>
                </c:pt>
                <c:pt idx="14975">
                  <c:v>68245.755020141587</c:v>
                </c:pt>
                <c:pt idx="14976">
                  <c:v>68243.831924438477</c:v>
                </c:pt>
                <c:pt idx="14977">
                  <c:v>66200.263504028306</c:v>
                </c:pt>
                <c:pt idx="14978">
                  <c:v>66092.935867309556</c:v>
                </c:pt>
                <c:pt idx="14979">
                  <c:v>67204.513259887695</c:v>
                </c:pt>
                <c:pt idx="14980">
                  <c:v>67193.590164184556</c:v>
                </c:pt>
                <c:pt idx="14981">
                  <c:v>68677.025611877427</c:v>
                </c:pt>
                <c:pt idx="14982">
                  <c:v>68429.025611877427</c:v>
                </c:pt>
                <c:pt idx="14983">
                  <c:v>68562.948806762695</c:v>
                </c:pt>
                <c:pt idx="14984">
                  <c:v>69385.026687622056</c:v>
                </c:pt>
                <c:pt idx="14985">
                  <c:v>69385.026687622056</c:v>
                </c:pt>
                <c:pt idx="14986">
                  <c:v>68749.596389770508</c:v>
                </c:pt>
                <c:pt idx="14987">
                  <c:v>68819.596267700195</c:v>
                </c:pt>
                <c:pt idx="14988">
                  <c:v>68915.865615844727</c:v>
                </c:pt>
                <c:pt idx="14989">
                  <c:v>70200.212112426758</c:v>
                </c:pt>
                <c:pt idx="14990">
                  <c:v>70395.273269653306</c:v>
                </c:pt>
                <c:pt idx="14991">
                  <c:v>70045.464675903306</c:v>
                </c:pt>
                <c:pt idx="14992">
                  <c:v>70049.464675903306</c:v>
                </c:pt>
                <c:pt idx="14993">
                  <c:v>70788.344314575195</c:v>
                </c:pt>
                <c:pt idx="14994">
                  <c:v>70207.697387695313</c:v>
                </c:pt>
                <c:pt idx="14995">
                  <c:v>69564.754516601548</c:v>
                </c:pt>
                <c:pt idx="14996">
                  <c:v>69560.90844726561</c:v>
                </c:pt>
                <c:pt idx="14997">
                  <c:v>70390.23559570311</c:v>
                </c:pt>
                <c:pt idx="14998">
                  <c:v>70076.211059570298</c:v>
                </c:pt>
                <c:pt idx="14999">
                  <c:v>70087.134155273438</c:v>
                </c:pt>
                <c:pt idx="15000">
                  <c:v>70152.723999023438</c:v>
                </c:pt>
                <c:pt idx="15001">
                  <c:v>69843.000610351548</c:v>
                </c:pt>
                <c:pt idx="15002">
                  <c:v>70342.122924804688</c:v>
                </c:pt>
                <c:pt idx="15003">
                  <c:v>66425.994888305664</c:v>
                </c:pt>
                <c:pt idx="15004">
                  <c:v>66160.627944946289</c:v>
                </c:pt>
                <c:pt idx="15005">
                  <c:v>67488.117874145508</c:v>
                </c:pt>
                <c:pt idx="15006">
                  <c:v>67161.32301330565</c:v>
                </c:pt>
                <c:pt idx="15007">
                  <c:v>67163.246109008775</c:v>
                </c:pt>
                <c:pt idx="15008">
                  <c:v>70748.030349731445</c:v>
                </c:pt>
                <c:pt idx="15009">
                  <c:v>71315.030349731445</c:v>
                </c:pt>
                <c:pt idx="15010">
                  <c:v>72288.479812622056</c:v>
                </c:pt>
                <c:pt idx="15011">
                  <c:v>72286.556716918945</c:v>
                </c:pt>
                <c:pt idx="15012">
                  <c:v>72288.479812622056</c:v>
                </c:pt>
                <c:pt idx="15013">
                  <c:v>72239.556961059556</c:v>
                </c:pt>
                <c:pt idx="15014">
                  <c:v>72049.093048095703</c:v>
                </c:pt>
                <c:pt idx="15015">
                  <c:v>72049.093292236314</c:v>
                </c:pt>
                <c:pt idx="15016">
                  <c:v>72049.093048095703</c:v>
                </c:pt>
                <c:pt idx="15017">
                  <c:v>57432.774887084961</c:v>
                </c:pt>
                <c:pt idx="15018">
                  <c:v>56934.274948120117</c:v>
                </c:pt>
                <c:pt idx="15019">
                  <c:v>68767.629959106445</c:v>
                </c:pt>
                <c:pt idx="15020">
                  <c:v>68071.354324340806</c:v>
                </c:pt>
                <c:pt idx="15021">
                  <c:v>69253.155593872056</c:v>
                </c:pt>
                <c:pt idx="15022">
                  <c:v>69251.233230590806</c:v>
                </c:pt>
                <c:pt idx="15023">
                  <c:v>69247.386795043945</c:v>
                </c:pt>
                <c:pt idx="15024">
                  <c:v>69247.386550903306</c:v>
                </c:pt>
                <c:pt idx="15025">
                  <c:v>69195.540603637695</c:v>
                </c:pt>
                <c:pt idx="15026">
                  <c:v>70060.464431762695</c:v>
                </c:pt>
                <c:pt idx="15027">
                  <c:v>71481.654129028306</c:v>
                </c:pt>
                <c:pt idx="15028">
                  <c:v>71252.888992309556</c:v>
                </c:pt>
                <c:pt idx="15029">
                  <c:v>71254.265945434556</c:v>
                </c:pt>
                <c:pt idx="15030">
                  <c:v>69100.914016723618</c:v>
                </c:pt>
                <c:pt idx="15031">
                  <c:v>68850.312454223618</c:v>
                </c:pt>
                <c:pt idx="15032">
                  <c:v>57180.207565307617</c:v>
                </c:pt>
                <c:pt idx="15033">
                  <c:v>57180.207565307617</c:v>
                </c:pt>
                <c:pt idx="15034">
                  <c:v>57180.207565307617</c:v>
                </c:pt>
                <c:pt idx="15035">
                  <c:v>58381.452682495117</c:v>
                </c:pt>
                <c:pt idx="15036">
                  <c:v>69104.130325317383</c:v>
                </c:pt>
                <c:pt idx="15037">
                  <c:v>68904.530349731445</c:v>
                </c:pt>
                <c:pt idx="15038">
                  <c:v>70081.414627075195</c:v>
                </c:pt>
                <c:pt idx="15039">
                  <c:v>69582.227127075195</c:v>
                </c:pt>
                <c:pt idx="15040">
                  <c:v>69211.379226684556</c:v>
                </c:pt>
                <c:pt idx="15041">
                  <c:v>69211.379226684556</c:v>
                </c:pt>
                <c:pt idx="15042">
                  <c:v>70907.117385864258</c:v>
                </c:pt>
                <c:pt idx="15043">
                  <c:v>70907.117385864258</c:v>
                </c:pt>
                <c:pt idx="15044">
                  <c:v>70907.117385864258</c:v>
                </c:pt>
                <c:pt idx="15045">
                  <c:v>70905.194290161118</c:v>
                </c:pt>
                <c:pt idx="15046">
                  <c:v>70905.194290161118</c:v>
                </c:pt>
                <c:pt idx="15047">
                  <c:v>70724.040237426758</c:v>
                </c:pt>
                <c:pt idx="15048">
                  <c:v>70725.963333129883</c:v>
                </c:pt>
                <c:pt idx="15049">
                  <c:v>71039.463333129883</c:v>
                </c:pt>
                <c:pt idx="15050">
                  <c:v>69951.996658325195</c:v>
                </c:pt>
                <c:pt idx="15051">
                  <c:v>68186.774978637695</c:v>
                </c:pt>
                <c:pt idx="15052">
                  <c:v>69607.504470825195</c:v>
                </c:pt>
                <c:pt idx="15053">
                  <c:v>69607.504470825195</c:v>
                </c:pt>
                <c:pt idx="15054">
                  <c:v>59346.611679077148</c:v>
                </c:pt>
                <c:pt idx="15055">
                  <c:v>59355.611740112305</c:v>
                </c:pt>
                <c:pt idx="15056">
                  <c:v>59346.611679077148</c:v>
                </c:pt>
                <c:pt idx="15057">
                  <c:v>59342.343124389648</c:v>
                </c:pt>
                <c:pt idx="15058">
                  <c:v>59342.343124389648</c:v>
                </c:pt>
                <c:pt idx="15059">
                  <c:v>59343.117538452148</c:v>
                </c:pt>
                <c:pt idx="15060">
                  <c:v>59343.117477416992</c:v>
                </c:pt>
                <c:pt idx="15061">
                  <c:v>60973.820846557617</c:v>
                </c:pt>
                <c:pt idx="15062">
                  <c:v>67007.291610717773</c:v>
                </c:pt>
                <c:pt idx="15063">
                  <c:v>67007.291549682617</c:v>
                </c:pt>
                <c:pt idx="15064">
                  <c:v>67294.443954467773</c:v>
                </c:pt>
                <c:pt idx="15065">
                  <c:v>69562.706619262695</c:v>
                </c:pt>
                <c:pt idx="15066">
                  <c:v>69505.014358520508</c:v>
                </c:pt>
                <c:pt idx="15067">
                  <c:v>70025.421463012695</c:v>
                </c:pt>
                <c:pt idx="15068">
                  <c:v>65962.694473266602</c:v>
                </c:pt>
                <c:pt idx="15069">
                  <c:v>66574.694473266602</c:v>
                </c:pt>
                <c:pt idx="15070">
                  <c:v>66574.694473266602</c:v>
                </c:pt>
                <c:pt idx="15071">
                  <c:v>66574.694473266602</c:v>
                </c:pt>
                <c:pt idx="15072">
                  <c:v>66945.694473266602</c:v>
                </c:pt>
                <c:pt idx="15073">
                  <c:v>66945.694473266602</c:v>
                </c:pt>
                <c:pt idx="15074">
                  <c:v>66945.694473266602</c:v>
                </c:pt>
                <c:pt idx="15075">
                  <c:v>57428.341354370117</c:v>
                </c:pt>
                <c:pt idx="15076">
                  <c:v>57161.142074584961</c:v>
                </c:pt>
                <c:pt idx="15077">
                  <c:v>57161.142074584961</c:v>
                </c:pt>
                <c:pt idx="15078">
                  <c:v>57161.142074584961</c:v>
                </c:pt>
                <c:pt idx="15079">
                  <c:v>65841.050277709961</c:v>
                </c:pt>
                <c:pt idx="15080">
                  <c:v>67969.783035278306</c:v>
                </c:pt>
                <c:pt idx="15081">
                  <c:v>68445.783035278306</c:v>
                </c:pt>
                <c:pt idx="15082">
                  <c:v>67875.859939575195</c:v>
                </c:pt>
                <c:pt idx="15083">
                  <c:v>69219.015701293945</c:v>
                </c:pt>
                <c:pt idx="15084">
                  <c:v>69045.515701293945</c:v>
                </c:pt>
                <c:pt idx="15085">
                  <c:v>69041.669631958008</c:v>
                </c:pt>
                <c:pt idx="15086">
                  <c:v>69043.592605590806</c:v>
                </c:pt>
                <c:pt idx="15087">
                  <c:v>68061.415115356445</c:v>
                </c:pt>
                <c:pt idx="15088">
                  <c:v>68065.415115356445</c:v>
                </c:pt>
                <c:pt idx="15089">
                  <c:v>68072.492019653306</c:v>
                </c:pt>
                <c:pt idx="15090">
                  <c:v>67548.145828247056</c:v>
                </c:pt>
                <c:pt idx="15091">
                  <c:v>57107.747055053711</c:v>
                </c:pt>
                <c:pt idx="15092">
                  <c:v>57107.747116088867</c:v>
                </c:pt>
                <c:pt idx="15093">
                  <c:v>57107.747177124023</c:v>
                </c:pt>
                <c:pt idx="15094">
                  <c:v>66166.985290527344</c:v>
                </c:pt>
                <c:pt idx="15095">
                  <c:v>71559.301101684556</c:v>
                </c:pt>
                <c:pt idx="15096">
                  <c:v>71559.301101684556</c:v>
                </c:pt>
                <c:pt idx="15097">
                  <c:v>71511.300369262695</c:v>
                </c:pt>
                <c:pt idx="15098">
                  <c:v>72032.301101684556</c:v>
                </c:pt>
                <c:pt idx="15099">
                  <c:v>71881.300857543945</c:v>
                </c:pt>
                <c:pt idx="15100">
                  <c:v>71738.100662231445</c:v>
                </c:pt>
                <c:pt idx="15101">
                  <c:v>71842.222976684556</c:v>
                </c:pt>
                <c:pt idx="15102">
                  <c:v>71368.071411132798</c:v>
                </c:pt>
                <c:pt idx="15103">
                  <c:v>71368.071411132798</c:v>
                </c:pt>
                <c:pt idx="15104">
                  <c:v>71318.225219726548</c:v>
                </c:pt>
                <c:pt idx="15105">
                  <c:v>69728.524291992188</c:v>
                </c:pt>
                <c:pt idx="15106">
                  <c:v>68537.191848754868</c:v>
                </c:pt>
                <c:pt idx="15107">
                  <c:v>69514.192947387695</c:v>
                </c:pt>
                <c:pt idx="15108">
                  <c:v>70431.981033325195</c:v>
                </c:pt>
                <c:pt idx="15109">
                  <c:v>64038.742599487305</c:v>
                </c:pt>
                <c:pt idx="15110">
                  <c:v>67952.450332641602</c:v>
                </c:pt>
                <c:pt idx="15111">
                  <c:v>67868.317581176758</c:v>
                </c:pt>
                <c:pt idx="15112">
                  <c:v>69399.841827392564</c:v>
                </c:pt>
                <c:pt idx="15113">
                  <c:v>69498.801528930664</c:v>
                </c:pt>
                <c:pt idx="15114">
                  <c:v>69500.579849243164</c:v>
                </c:pt>
                <c:pt idx="15115">
                  <c:v>69510.779861450195</c:v>
                </c:pt>
                <c:pt idx="15116">
                  <c:v>69148.779861450195</c:v>
                </c:pt>
                <c:pt idx="15117">
                  <c:v>69139.350173950195</c:v>
                </c:pt>
                <c:pt idx="15118">
                  <c:v>68764.350173950195</c:v>
                </c:pt>
                <c:pt idx="15119">
                  <c:v>68764.350173950195</c:v>
                </c:pt>
                <c:pt idx="15120">
                  <c:v>69135.350173950195</c:v>
                </c:pt>
                <c:pt idx="15121">
                  <c:v>68219.183181762695</c:v>
                </c:pt>
                <c:pt idx="15122">
                  <c:v>65204.119216918938</c:v>
                </c:pt>
                <c:pt idx="15123">
                  <c:v>63570.633346557617</c:v>
                </c:pt>
                <c:pt idx="15124">
                  <c:v>63570.633346557617</c:v>
                </c:pt>
                <c:pt idx="15125">
                  <c:v>69613.697891235352</c:v>
                </c:pt>
                <c:pt idx="15126">
                  <c:v>69615.88948059082</c:v>
                </c:pt>
                <c:pt idx="15127">
                  <c:v>69615.889541625977</c:v>
                </c:pt>
                <c:pt idx="15128">
                  <c:v>68915.888565063477</c:v>
                </c:pt>
                <c:pt idx="15129">
                  <c:v>66715.531082153306</c:v>
                </c:pt>
                <c:pt idx="15130">
                  <c:v>66966.482254028306</c:v>
                </c:pt>
                <c:pt idx="15131">
                  <c:v>66725.403274536118</c:v>
                </c:pt>
                <c:pt idx="15132">
                  <c:v>66354.403274536118</c:v>
                </c:pt>
                <c:pt idx="15133">
                  <c:v>66356.326370239258</c:v>
                </c:pt>
                <c:pt idx="15134">
                  <c:v>67544.523880004868</c:v>
                </c:pt>
                <c:pt idx="15135">
                  <c:v>66370.512893676758</c:v>
                </c:pt>
                <c:pt idx="15136">
                  <c:v>66311.545242309556</c:v>
                </c:pt>
                <c:pt idx="15137">
                  <c:v>65625.057693481445</c:v>
                </c:pt>
                <c:pt idx="15138">
                  <c:v>66319.136917114258</c:v>
                </c:pt>
                <c:pt idx="15139">
                  <c:v>65757.39778137207</c:v>
                </c:pt>
                <c:pt idx="15140">
                  <c:v>70000.349197387695</c:v>
                </c:pt>
                <c:pt idx="15141">
                  <c:v>70601.649978637695</c:v>
                </c:pt>
                <c:pt idx="15142">
                  <c:v>70599.727127075195</c:v>
                </c:pt>
                <c:pt idx="15143">
                  <c:v>69983.727127075195</c:v>
                </c:pt>
                <c:pt idx="15144">
                  <c:v>69006.801956176758</c:v>
                </c:pt>
                <c:pt idx="15145">
                  <c:v>70028.626174926758</c:v>
                </c:pt>
                <c:pt idx="15146">
                  <c:v>70028.626174926758</c:v>
                </c:pt>
                <c:pt idx="15147">
                  <c:v>68764.857009887695</c:v>
                </c:pt>
                <c:pt idx="15148">
                  <c:v>68762.933792114258</c:v>
                </c:pt>
                <c:pt idx="15149">
                  <c:v>68472.333450317383</c:v>
                </c:pt>
                <c:pt idx="15150">
                  <c:v>68983.569168090806</c:v>
                </c:pt>
                <c:pt idx="15151">
                  <c:v>68995.663162231445</c:v>
                </c:pt>
                <c:pt idx="15152">
                  <c:v>67837.037185668945</c:v>
                </c:pt>
                <c:pt idx="15153">
                  <c:v>67837.037185668945</c:v>
                </c:pt>
                <c:pt idx="15154">
                  <c:v>67178.037185668945</c:v>
                </c:pt>
                <c:pt idx="15155">
                  <c:v>68030.204177856445</c:v>
                </c:pt>
                <c:pt idx="15156">
                  <c:v>68030.204055786118</c:v>
                </c:pt>
                <c:pt idx="15157">
                  <c:v>69679.000640869141</c:v>
                </c:pt>
                <c:pt idx="15158">
                  <c:v>69679.000640869141</c:v>
                </c:pt>
                <c:pt idx="15159">
                  <c:v>69625.154510498047</c:v>
                </c:pt>
                <c:pt idx="15160">
                  <c:v>69326.154510498047</c:v>
                </c:pt>
                <c:pt idx="15161">
                  <c:v>69386.233978271484</c:v>
                </c:pt>
                <c:pt idx="15162">
                  <c:v>69386.233978271484</c:v>
                </c:pt>
                <c:pt idx="15163">
                  <c:v>69754.843276977539</c:v>
                </c:pt>
                <c:pt idx="15164">
                  <c:v>69270.381912231445</c:v>
                </c:pt>
                <c:pt idx="15165">
                  <c:v>69270.381912231445</c:v>
                </c:pt>
                <c:pt idx="15166">
                  <c:v>68988.766555786118</c:v>
                </c:pt>
                <c:pt idx="15167">
                  <c:v>69111.766555786118</c:v>
                </c:pt>
                <c:pt idx="15168">
                  <c:v>68672.043045043945</c:v>
                </c:pt>
                <c:pt idx="15169">
                  <c:v>69276.957748413086</c:v>
                </c:pt>
                <c:pt idx="15170">
                  <c:v>69494.828735351563</c:v>
                </c:pt>
                <c:pt idx="15171">
                  <c:v>70317.248428344727</c:v>
                </c:pt>
                <c:pt idx="15172">
                  <c:v>69667.078689575195</c:v>
                </c:pt>
                <c:pt idx="15173">
                  <c:v>70056.630447387695</c:v>
                </c:pt>
                <c:pt idx="15174">
                  <c:v>68842.349761962891</c:v>
                </c:pt>
                <c:pt idx="15175">
                  <c:v>69337.979812622056</c:v>
                </c:pt>
                <c:pt idx="15176">
                  <c:v>58545.128463745117</c:v>
                </c:pt>
                <c:pt idx="15177">
                  <c:v>58545.128524780273</c:v>
                </c:pt>
                <c:pt idx="15178">
                  <c:v>58545.128402709961</c:v>
                </c:pt>
                <c:pt idx="15179">
                  <c:v>58545.128463745117</c:v>
                </c:pt>
                <c:pt idx="15180">
                  <c:v>69556.895126342773</c:v>
                </c:pt>
                <c:pt idx="15181">
                  <c:v>69011.448806762695</c:v>
                </c:pt>
                <c:pt idx="15182">
                  <c:v>69011.448806762695</c:v>
                </c:pt>
                <c:pt idx="15183">
                  <c:v>69013.378494262695</c:v>
                </c:pt>
                <c:pt idx="15184">
                  <c:v>69366.929031372056</c:v>
                </c:pt>
                <c:pt idx="15185">
                  <c:v>65490.336257934556</c:v>
                </c:pt>
                <c:pt idx="15186">
                  <c:v>63994.097259521477</c:v>
                </c:pt>
                <c:pt idx="15187">
                  <c:v>63944.097259521477</c:v>
                </c:pt>
                <c:pt idx="15188">
                  <c:v>63944.097137451165</c:v>
                </c:pt>
                <c:pt idx="15189">
                  <c:v>64067.097137451165</c:v>
                </c:pt>
                <c:pt idx="15190">
                  <c:v>64530.572845458977</c:v>
                </c:pt>
                <c:pt idx="15191">
                  <c:v>64530.572845458977</c:v>
                </c:pt>
                <c:pt idx="15192">
                  <c:v>64530.57296752929</c:v>
                </c:pt>
                <c:pt idx="15193">
                  <c:v>64530.57296752929</c:v>
                </c:pt>
                <c:pt idx="15194">
                  <c:v>65209.257843017571</c:v>
                </c:pt>
                <c:pt idx="15195">
                  <c:v>65355.195281982415</c:v>
                </c:pt>
                <c:pt idx="15196">
                  <c:v>65355.195281982415</c:v>
                </c:pt>
                <c:pt idx="15197">
                  <c:v>65355.195281982415</c:v>
                </c:pt>
                <c:pt idx="15198">
                  <c:v>65353.647430419915</c:v>
                </c:pt>
                <c:pt idx="15199">
                  <c:v>65722.674713134766</c:v>
                </c:pt>
                <c:pt idx="15200">
                  <c:v>68829.924880981445</c:v>
                </c:pt>
                <c:pt idx="15201">
                  <c:v>68831.8479156494</c:v>
                </c:pt>
                <c:pt idx="15202">
                  <c:v>69663.355056762695</c:v>
                </c:pt>
                <c:pt idx="15203">
                  <c:v>69301.355056762695</c:v>
                </c:pt>
                <c:pt idx="15204">
                  <c:v>69415.358963012695</c:v>
                </c:pt>
                <c:pt idx="15205">
                  <c:v>69001.263504028306</c:v>
                </c:pt>
                <c:pt idx="15206">
                  <c:v>69003.321121215806</c:v>
                </c:pt>
                <c:pt idx="15207">
                  <c:v>69529.244094848618</c:v>
                </c:pt>
                <c:pt idx="15208">
                  <c:v>69529.244094848618</c:v>
                </c:pt>
                <c:pt idx="15209">
                  <c:v>69096.500320434556</c:v>
                </c:pt>
                <c:pt idx="15210">
                  <c:v>68577.423416137695</c:v>
                </c:pt>
                <c:pt idx="15211">
                  <c:v>67590.302688598618</c:v>
                </c:pt>
                <c:pt idx="15212">
                  <c:v>66615.149002075195</c:v>
                </c:pt>
                <c:pt idx="15213">
                  <c:v>67120.893508911118</c:v>
                </c:pt>
                <c:pt idx="15214">
                  <c:v>66119.353836059556</c:v>
                </c:pt>
                <c:pt idx="15215">
                  <c:v>68916.987503051758</c:v>
                </c:pt>
                <c:pt idx="15216">
                  <c:v>68527.109756469727</c:v>
                </c:pt>
                <c:pt idx="15217">
                  <c:v>69656.106643676758</c:v>
                </c:pt>
                <c:pt idx="15218">
                  <c:v>69706.183792114258</c:v>
                </c:pt>
                <c:pt idx="15219">
                  <c:v>69425.060562133789</c:v>
                </c:pt>
                <c:pt idx="15220">
                  <c:v>68977.770706176758</c:v>
                </c:pt>
                <c:pt idx="15221">
                  <c:v>69233.53987121582</c:v>
                </c:pt>
                <c:pt idx="15222">
                  <c:v>69237.53987121582</c:v>
                </c:pt>
                <c:pt idx="15223">
                  <c:v>69844.663162231445</c:v>
                </c:pt>
                <c:pt idx="15224">
                  <c:v>69842.740066528306</c:v>
                </c:pt>
                <c:pt idx="15225">
                  <c:v>69841.133621215806</c:v>
                </c:pt>
                <c:pt idx="15226">
                  <c:v>69843.056716918945</c:v>
                </c:pt>
                <c:pt idx="15227">
                  <c:v>69188.056716918945</c:v>
                </c:pt>
                <c:pt idx="15228">
                  <c:v>69186.826004028306</c:v>
                </c:pt>
                <c:pt idx="15229">
                  <c:v>67901.782546997056</c:v>
                </c:pt>
                <c:pt idx="15230">
                  <c:v>68894.925613403306</c:v>
                </c:pt>
                <c:pt idx="15231">
                  <c:v>68405.925491333008</c:v>
                </c:pt>
                <c:pt idx="15232">
                  <c:v>68395.002639770508</c:v>
                </c:pt>
                <c:pt idx="15233">
                  <c:v>67591.585968017564</c:v>
                </c:pt>
                <c:pt idx="15234">
                  <c:v>67587.739776611314</c:v>
                </c:pt>
                <c:pt idx="15235">
                  <c:v>67368.296295166016</c:v>
                </c:pt>
                <c:pt idx="15236">
                  <c:v>56605.389022827148</c:v>
                </c:pt>
                <c:pt idx="15237">
                  <c:v>56605.389022827148</c:v>
                </c:pt>
                <c:pt idx="15238">
                  <c:v>55855.385116577148</c:v>
                </c:pt>
                <c:pt idx="15239">
                  <c:v>55855.385116577148</c:v>
                </c:pt>
                <c:pt idx="15240">
                  <c:v>55855.385116577148</c:v>
                </c:pt>
                <c:pt idx="15241">
                  <c:v>55855.385116577148</c:v>
                </c:pt>
                <c:pt idx="15242">
                  <c:v>60209.312850952148</c:v>
                </c:pt>
                <c:pt idx="15243">
                  <c:v>60209.312850952148</c:v>
                </c:pt>
                <c:pt idx="15244">
                  <c:v>67227.004257202148</c:v>
                </c:pt>
                <c:pt idx="15245">
                  <c:v>68756.147827148438</c:v>
                </c:pt>
                <c:pt idx="15246">
                  <c:v>58126.296249389648</c:v>
                </c:pt>
                <c:pt idx="15247">
                  <c:v>58126.296249389648</c:v>
                </c:pt>
                <c:pt idx="15248">
                  <c:v>58126.296249389648</c:v>
                </c:pt>
                <c:pt idx="15249">
                  <c:v>58126.296249389648</c:v>
                </c:pt>
                <c:pt idx="15250">
                  <c:v>57734.495468139648</c:v>
                </c:pt>
                <c:pt idx="15251">
                  <c:v>58126.296310424805</c:v>
                </c:pt>
                <c:pt idx="15252">
                  <c:v>58128.170333862305</c:v>
                </c:pt>
                <c:pt idx="15253">
                  <c:v>58094.570846557617</c:v>
                </c:pt>
                <c:pt idx="15254">
                  <c:v>58094.570846557617</c:v>
                </c:pt>
                <c:pt idx="15255">
                  <c:v>62848.69352722168</c:v>
                </c:pt>
                <c:pt idx="15256">
                  <c:v>62846.770370483398</c:v>
                </c:pt>
                <c:pt idx="15257">
                  <c:v>63143.19548034668</c:v>
                </c:pt>
                <c:pt idx="15258">
                  <c:v>68704.363571166992</c:v>
                </c:pt>
                <c:pt idx="15259">
                  <c:v>69573.919738769531</c:v>
                </c:pt>
                <c:pt idx="15260">
                  <c:v>66345.050003051758</c:v>
                </c:pt>
                <c:pt idx="15261">
                  <c:v>70903.619461059556</c:v>
                </c:pt>
                <c:pt idx="15262">
                  <c:v>70856.696365356445</c:v>
                </c:pt>
                <c:pt idx="15263">
                  <c:v>71086.685379028306</c:v>
                </c:pt>
                <c:pt idx="15264">
                  <c:v>71088.608474731445</c:v>
                </c:pt>
                <c:pt idx="15265">
                  <c:v>71088.608474731445</c:v>
                </c:pt>
                <c:pt idx="15266">
                  <c:v>71088.608474731445</c:v>
                </c:pt>
                <c:pt idx="15267">
                  <c:v>57091.987716674805</c:v>
                </c:pt>
                <c:pt idx="15268">
                  <c:v>56516.651718139648</c:v>
                </c:pt>
                <c:pt idx="15269">
                  <c:v>66610.746353149414</c:v>
                </c:pt>
                <c:pt idx="15270">
                  <c:v>66610.746353149414</c:v>
                </c:pt>
                <c:pt idx="15271">
                  <c:v>66610.746353149414</c:v>
                </c:pt>
                <c:pt idx="15272">
                  <c:v>66610.746353149414</c:v>
                </c:pt>
                <c:pt idx="15273">
                  <c:v>66609.674026489258</c:v>
                </c:pt>
                <c:pt idx="15274">
                  <c:v>66867.674087524414</c:v>
                </c:pt>
                <c:pt idx="15275">
                  <c:v>69108.589797973618</c:v>
                </c:pt>
                <c:pt idx="15276">
                  <c:v>70093.512893676758</c:v>
                </c:pt>
                <c:pt idx="15277">
                  <c:v>70091.589797973618</c:v>
                </c:pt>
                <c:pt idx="15278">
                  <c:v>69572.193679809556</c:v>
                </c:pt>
                <c:pt idx="15279">
                  <c:v>69313.116775512695</c:v>
                </c:pt>
                <c:pt idx="15280">
                  <c:v>69102.413650512695</c:v>
                </c:pt>
                <c:pt idx="15281">
                  <c:v>69361.701736450195</c:v>
                </c:pt>
                <c:pt idx="15282">
                  <c:v>69612.930374145508</c:v>
                </c:pt>
                <c:pt idx="15283">
                  <c:v>69612.930252075195</c:v>
                </c:pt>
                <c:pt idx="15284">
                  <c:v>69616.776565551758</c:v>
                </c:pt>
                <c:pt idx="15285">
                  <c:v>69618.699539184556</c:v>
                </c:pt>
                <c:pt idx="15286">
                  <c:v>69016.838638305664</c:v>
                </c:pt>
                <c:pt idx="15287">
                  <c:v>69016.838638305664</c:v>
                </c:pt>
                <c:pt idx="15288">
                  <c:v>69016.838638305664</c:v>
                </c:pt>
                <c:pt idx="15289">
                  <c:v>69016.838638305664</c:v>
                </c:pt>
                <c:pt idx="15290">
                  <c:v>70674.425125122056</c:v>
                </c:pt>
                <c:pt idx="15291">
                  <c:v>70509.524734497056</c:v>
                </c:pt>
                <c:pt idx="15292">
                  <c:v>70901.323318481445</c:v>
                </c:pt>
                <c:pt idx="15293">
                  <c:v>70850.723709106445</c:v>
                </c:pt>
                <c:pt idx="15294">
                  <c:v>70850.723709106445</c:v>
                </c:pt>
                <c:pt idx="15295">
                  <c:v>70560.946365356445</c:v>
                </c:pt>
                <c:pt idx="15296">
                  <c:v>71548.570632934556</c:v>
                </c:pt>
                <c:pt idx="15297">
                  <c:v>71555.931961059556</c:v>
                </c:pt>
                <c:pt idx="15298">
                  <c:v>71532.856079101548</c:v>
                </c:pt>
                <c:pt idx="15299">
                  <c:v>71544.355834960938</c:v>
                </c:pt>
                <c:pt idx="15300">
                  <c:v>71008.309936523438</c:v>
                </c:pt>
                <c:pt idx="15301">
                  <c:v>69224.60791015625</c:v>
                </c:pt>
                <c:pt idx="15302">
                  <c:v>68839.938552856445</c:v>
                </c:pt>
                <c:pt idx="15303">
                  <c:v>68191.799636840806</c:v>
                </c:pt>
                <c:pt idx="15304">
                  <c:v>69243.377517700195</c:v>
                </c:pt>
                <c:pt idx="15305">
                  <c:v>69859.524246215806</c:v>
                </c:pt>
                <c:pt idx="15306">
                  <c:v>69861.447586059556</c:v>
                </c:pt>
                <c:pt idx="15307">
                  <c:v>69863.370437622056</c:v>
                </c:pt>
                <c:pt idx="15308">
                  <c:v>69865.293533325195</c:v>
                </c:pt>
                <c:pt idx="15309">
                  <c:v>69908.139724731445</c:v>
                </c:pt>
                <c:pt idx="15310">
                  <c:v>69886.985916137695</c:v>
                </c:pt>
                <c:pt idx="15311">
                  <c:v>69890.832229614258</c:v>
                </c:pt>
                <c:pt idx="15312">
                  <c:v>69846.629104614258</c:v>
                </c:pt>
                <c:pt idx="15313">
                  <c:v>69750.552200317368</c:v>
                </c:pt>
                <c:pt idx="15314">
                  <c:v>70286.321365356445</c:v>
                </c:pt>
                <c:pt idx="15315">
                  <c:v>69307.861892700195</c:v>
                </c:pt>
                <c:pt idx="15316">
                  <c:v>69746.862503051758</c:v>
                </c:pt>
                <c:pt idx="15317">
                  <c:v>70191.494216918945</c:v>
                </c:pt>
                <c:pt idx="15318">
                  <c:v>69298.600662231445</c:v>
                </c:pt>
                <c:pt idx="15319">
                  <c:v>69528.78002929686</c:v>
                </c:pt>
                <c:pt idx="15320">
                  <c:v>67204.594314575195</c:v>
                </c:pt>
                <c:pt idx="15321">
                  <c:v>67909.908569335938</c:v>
                </c:pt>
                <c:pt idx="15322">
                  <c:v>65665.641525268555</c:v>
                </c:pt>
                <c:pt idx="15323">
                  <c:v>65666.71696472168</c:v>
                </c:pt>
                <c:pt idx="15324">
                  <c:v>65717.639999389648</c:v>
                </c:pt>
                <c:pt idx="15325">
                  <c:v>65863.640060424805</c:v>
                </c:pt>
                <c:pt idx="15326">
                  <c:v>65866.410934448242</c:v>
                </c:pt>
                <c:pt idx="15327">
                  <c:v>65868.334030151367</c:v>
                </c:pt>
                <c:pt idx="15328">
                  <c:v>65870.25700378418</c:v>
                </c:pt>
                <c:pt idx="15329">
                  <c:v>65932.953231811523</c:v>
                </c:pt>
                <c:pt idx="15330">
                  <c:v>65813.799423217773</c:v>
                </c:pt>
                <c:pt idx="15331">
                  <c:v>65614.873275756836</c:v>
                </c:pt>
                <c:pt idx="15332">
                  <c:v>65745.719467163086</c:v>
                </c:pt>
                <c:pt idx="15333">
                  <c:v>65752.796371459961</c:v>
                </c:pt>
                <c:pt idx="15334">
                  <c:v>66522.705490112305</c:v>
                </c:pt>
                <c:pt idx="15335">
                  <c:v>57505.414413452148</c:v>
                </c:pt>
                <c:pt idx="15336">
                  <c:v>64627.300338745117</c:v>
                </c:pt>
                <c:pt idx="15337">
                  <c:v>64256.300399780273</c:v>
                </c:pt>
                <c:pt idx="15338">
                  <c:v>64256.300399780273</c:v>
                </c:pt>
                <c:pt idx="15339">
                  <c:v>64241.468368530273</c:v>
                </c:pt>
                <c:pt idx="15340">
                  <c:v>64809.968307495117</c:v>
                </c:pt>
                <c:pt idx="15341">
                  <c:v>64744.94206237793</c:v>
                </c:pt>
                <c:pt idx="15342">
                  <c:v>65161.322021484375</c:v>
                </c:pt>
                <c:pt idx="15343">
                  <c:v>64128.553405761719</c:v>
                </c:pt>
                <c:pt idx="15344">
                  <c:v>64128.553466796875</c:v>
                </c:pt>
                <c:pt idx="15345">
                  <c:v>64128.553405761719</c:v>
                </c:pt>
                <c:pt idx="15346">
                  <c:v>64699.027160644531</c:v>
                </c:pt>
                <c:pt idx="15347">
                  <c:v>65424.294540405273</c:v>
                </c:pt>
                <c:pt idx="15348">
                  <c:v>64963.991806030273</c:v>
                </c:pt>
                <c:pt idx="15349">
                  <c:v>67740.642204284668</c:v>
                </c:pt>
                <c:pt idx="15350">
                  <c:v>66874.318923950195</c:v>
                </c:pt>
                <c:pt idx="15351">
                  <c:v>65292.195289611809</c:v>
                </c:pt>
                <c:pt idx="15352">
                  <c:v>65998.859596252427</c:v>
                </c:pt>
                <c:pt idx="15353">
                  <c:v>67346.969192504883</c:v>
                </c:pt>
                <c:pt idx="15354">
                  <c:v>67075.471145629883</c:v>
                </c:pt>
                <c:pt idx="15355">
                  <c:v>68963.823318481445</c:v>
                </c:pt>
                <c:pt idx="15356">
                  <c:v>68646.023025512695</c:v>
                </c:pt>
                <c:pt idx="15357">
                  <c:v>67683.161697387695</c:v>
                </c:pt>
                <c:pt idx="15358">
                  <c:v>67243.384887695298</c:v>
                </c:pt>
                <c:pt idx="15359">
                  <c:v>68216.885620117188</c:v>
                </c:pt>
                <c:pt idx="15360">
                  <c:v>68424.207885742188</c:v>
                </c:pt>
                <c:pt idx="15361">
                  <c:v>69030.289672851548</c:v>
                </c:pt>
                <c:pt idx="15362">
                  <c:v>70399.465896606445</c:v>
                </c:pt>
                <c:pt idx="15363">
                  <c:v>71214.409744262695</c:v>
                </c:pt>
                <c:pt idx="15364">
                  <c:v>70544.609451293945</c:v>
                </c:pt>
                <c:pt idx="15365">
                  <c:v>67975.547882080064</c:v>
                </c:pt>
                <c:pt idx="15366">
                  <c:v>67975.548858642564</c:v>
                </c:pt>
                <c:pt idx="15367">
                  <c:v>69640.295486450195</c:v>
                </c:pt>
                <c:pt idx="15368">
                  <c:v>69525.895095825195</c:v>
                </c:pt>
                <c:pt idx="15369">
                  <c:v>69130.269363403306</c:v>
                </c:pt>
                <c:pt idx="15370">
                  <c:v>68986.035476684556</c:v>
                </c:pt>
                <c:pt idx="15371">
                  <c:v>69052.958572387695</c:v>
                </c:pt>
                <c:pt idx="15372">
                  <c:v>68752.269363403306</c:v>
                </c:pt>
                <c:pt idx="15373">
                  <c:v>68747.038650512695</c:v>
                </c:pt>
                <c:pt idx="15374">
                  <c:v>67930.361892700195</c:v>
                </c:pt>
                <c:pt idx="15375">
                  <c:v>68902.984695434556</c:v>
                </c:pt>
                <c:pt idx="15376">
                  <c:v>68695.984695434556</c:v>
                </c:pt>
                <c:pt idx="15377">
                  <c:v>68200.984695434556</c:v>
                </c:pt>
                <c:pt idx="15378">
                  <c:v>67973.384399414048</c:v>
                </c:pt>
                <c:pt idx="15379">
                  <c:v>67973.384399414048</c:v>
                </c:pt>
                <c:pt idx="15380">
                  <c:v>67999.009002685547</c:v>
                </c:pt>
                <c:pt idx="15381">
                  <c:v>67999.009002685547</c:v>
                </c:pt>
                <c:pt idx="15382">
                  <c:v>68709.975662231445</c:v>
                </c:pt>
                <c:pt idx="15383">
                  <c:v>68215.130935668945</c:v>
                </c:pt>
                <c:pt idx="15384">
                  <c:v>67612.588455200195</c:v>
                </c:pt>
                <c:pt idx="15385">
                  <c:v>67610.665420532227</c:v>
                </c:pt>
                <c:pt idx="15386">
                  <c:v>70143.609771728516</c:v>
                </c:pt>
                <c:pt idx="15387">
                  <c:v>58870.073776245117</c:v>
                </c:pt>
                <c:pt idx="15388">
                  <c:v>58870.073776245117</c:v>
                </c:pt>
                <c:pt idx="15389">
                  <c:v>58870.073715209961</c:v>
                </c:pt>
                <c:pt idx="15390">
                  <c:v>58870.073715209961</c:v>
                </c:pt>
                <c:pt idx="15391">
                  <c:v>58870.073776245117</c:v>
                </c:pt>
                <c:pt idx="15392">
                  <c:v>62389.634384155273</c:v>
                </c:pt>
                <c:pt idx="15393">
                  <c:v>61541.134323120117</c:v>
                </c:pt>
                <c:pt idx="15394">
                  <c:v>66116.746658325195</c:v>
                </c:pt>
                <c:pt idx="15395">
                  <c:v>70801.442947387695</c:v>
                </c:pt>
                <c:pt idx="15396">
                  <c:v>57235.317733764648</c:v>
                </c:pt>
                <c:pt idx="15397">
                  <c:v>57364.868576049805</c:v>
                </c:pt>
                <c:pt idx="15398">
                  <c:v>57364.868515014648</c:v>
                </c:pt>
                <c:pt idx="15399">
                  <c:v>57114.148849487305</c:v>
                </c:pt>
                <c:pt idx="15400">
                  <c:v>57114.148727416992</c:v>
                </c:pt>
                <c:pt idx="15401">
                  <c:v>57114.148849487305</c:v>
                </c:pt>
                <c:pt idx="15402">
                  <c:v>57114.148849487305</c:v>
                </c:pt>
                <c:pt idx="15403">
                  <c:v>63800.554244995117</c:v>
                </c:pt>
                <c:pt idx="15404">
                  <c:v>63145.554244995117</c:v>
                </c:pt>
                <c:pt idx="15405">
                  <c:v>63145.554183959961</c:v>
                </c:pt>
                <c:pt idx="15406">
                  <c:v>63423.554244995117</c:v>
                </c:pt>
                <c:pt idx="15407">
                  <c:v>63747.655807495117</c:v>
                </c:pt>
                <c:pt idx="15408">
                  <c:v>63747.655746459961</c:v>
                </c:pt>
                <c:pt idx="15409">
                  <c:v>67787.627372741699</c:v>
                </c:pt>
                <c:pt idx="15410">
                  <c:v>70100.53205871582</c:v>
                </c:pt>
                <c:pt idx="15411">
                  <c:v>70100.53205871582</c:v>
                </c:pt>
                <c:pt idx="15412">
                  <c:v>70100.53205871582</c:v>
                </c:pt>
                <c:pt idx="15413">
                  <c:v>70100.53205871582</c:v>
                </c:pt>
                <c:pt idx="15414">
                  <c:v>71936.574661254883</c:v>
                </c:pt>
                <c:pt idx="15415">
                  <c:v>71500.29426574707</c:v>
                </c:pt>
                <c:pt idx="15416">
                  <c:v>71500.29426574707</c:v>
                </c:pt>
                <c:pt idx="15417">
                  <c:v>70924.15608215332</c:v>
                </c:pt>
                <c:pt idx="15418">
                  <c:v>63017.673385620117</c:v>
                </c:pt>
                <c:pt idx="15419">
                  <c:v>64112.964462280273</c:v>
                </c:pt>
                <c:pt idx="15420">
                  <c:v>64112.964401245117</c:v>
                </c:pt>
                <c:pt idx="15421">
                  <c:v>67083.365341186523</c:v>
                </c:pt>
                <c:pt idx="15422">
                  <c:v>66327.363327026367</c:v>
                </c:pt>
                <c:pt idx="15423">
                  <c:v>66327.631393432617</c:v>
                </c:pt>
                <c:pt idx="15424">
                  <c:v>66327.631332397461</c:v>
                </c:pt>
                <c:pt idx="15425">
                  <c:v>70542.05256652832</c:v>
                </c:pt>
                <c:pt idx="15426">
                  <c:v>70542.05256652832</c:v>
                </c:pt>
                <c:pt idx="15427">
                  <c:v>70688.052688598633</c:v>
                </c:pt>
                <c:pt idx="15428">
                  <c:v>70688.052688598633</c:v>
                </c:pt>
                <c:pt idx="15429">
                  <c:v>70759.670486450195</c:v>
                </c:pt>
                <c:pt idx="15430">
                  <c:v>71472.94905090332</c:v>
                </c:pt>
                <c:pt idx="15431">
                  <c:v>71472.94905090332</c:v>
                </c:pt>
                <c:pt idx="15432">
                  <c:v>70480.341262817383</c:v>
                </c:pt>
                <c:pt idx="15433">
                  <c:v>63799.996627807617</c:v>
                </c:pt>
                <c:pt idx="15434">
                  <c:v>63503.505416870117</c:v>
                </c:pt>
                <c:pt idx="15435">
                  <c:v>64427.631454467773</c:v>
                </c:pt>
                <c:pt idx="15436">
                  <c:v>64427.631332397461</c:v>
                </c:pt>
                <c:pt idx="15437">
                  <c:v>66789.356063842773</c:v>
                </c:pt>
                <c:pt idx="15438">
                  <c:v>66097.356002807617</c:v>
                </c:pt>
                <c:pt idx="15439">
                  <c:v>66097.356002807617</c:v>
                </c:pt>
                <c:pt idx="15440">
                  <c:v>69679.559402465806</c:v>
                </c:pt>
                <c:pt idx="15441">
                  <c:v>68964.553787231445</c:v>
                </c:pt>
                <c:pt idx="15442">
                  <c:v>70011.170486450195</c:v>
                </c:pt>
                <c:pt idx="15443">
                  <c:v>70256.651931762695</c:v>
                </c:pt>
                <c:pt idx="15444">
                  <c:v>70256.651931762695</c:v>
                </c:pt>
                <c:pt idx="15445">
                  <c:v>69070.852493286133</c:v>
                </c:pt>
                <c:pt idx="15446">
                  <c:v>58559.200256347656</c:v>
                </c:pt>
                <c:pt idx="15447">
                  <c:v>65633.06120300293</c:v>
                </c:pt>
                <c:pt idx="15448">
                  <c:v>65345.05729675293</c:v>
                </c:pt>
                <c:pt idx="15449">
                  <c:v>65345.05729675293</c:v>
                </c:pt>
                <c:pt idx="15450">
                  <c:v>65974.465316772461</c:v>
                </c:pt>
                <c:pt idx="15451">
                  <c:v>65974.465377807617</c:v>
                </c:pt>
                <c:pt idx="15452">
                  <c:v>65974.465316772461</c:v>
                </c:pt>
                <c:pt idx="15453">
                  <c:v>66725.55339050293</c:v>
                </c:pt>
                <c:pt idx="15454">
                  <c:v>67812.596183776855</c:v>
                </c:pt>
                <c:pt idx="15455">
                  <c:v>66875.017898559556</c:v>
                </c:pt>
                <c:pt idx="15456">
                  <c:v>65748.517898559556</c:v>
                </c:pt>
                <c:pt idx="15457">
                  <c:v>65746.594924926758</c:v>
                </c:pt>
                <c:pt idx="15458">
                  <c:v>65449.717605590806</c:v>
                </c:pt>
                <c:pt idx="15459">
                  <c:v>65571.889480590806</c:v>
                </c:pt>
                <c:pt idx="15460">
                  <c:v>67072.390457153306</c:v>
                </c:pt>
                <c:pt idx="15461">
                  <c:v>66736.416824340806</c:v>
                </c:pt>
                <c:pt idx="15462">
                  <c:v>65712.571365356445</c:v>
                </c:pt>
                <c:pt idx="15463">
                  <c:v>65712.571243286118</c:v>
                </c:pt>
                <c:pt idx="15464">
                  <c:v>65713.399490356445</c:v>
                </c:pt>
                <c:pt idx="15465">
                  <c:v>65713.399490356445</c:v>
                </c:pt>
                <c:pt idx="15466">
                  <c:v>65713.399612426758</c:v>
                </c:pt>
                <c:pt idx="15467">
                  <c:v>65135.223220825188</c:v>
                </c:pt>
                <c:pt idx="15468">
                  <c:v>65270.223220825188</c:v>
                </c:pt>
                <c:pt idx="15469">
                  <c:v>59643.458740234375</c:v>
                </c:pt>
                <c:pt idx="15470">
                  <c:v>69231.784500122056</c:v>
                </c:pt>
                <c:pt idx="15471">
                  <c:v>69235.784622192368</c:v>
                </c:pt>
                <c:pt idx="15472">
                  <c:v>68871.861770629868</c:v>
                </c:pt>
                <c:pt idx="15473">
                  <c:v>68224.337539672852</c:v>
                </c:pt>
                <c:pt idx="15474">
                  <c:v>67574.243873596177</c:v>
                </c:pt>
                <c:pt idx="15475">
                  <c:v>68266.244850158677</c:v>
                </c:pt>
                <c:pt idx="15476">
                  <c:v>68373.168289184556</c:v>
                </c:pt>
                <c:pt idx="15477">
                  <c:v>68799.245193481445</c:v>
                </c:pt>
                <c:pt idx="15478">
                  <c:v>68673.745071411118</c:v>
                </c:pt>
                <c:pt idx="15479">
                  <c:v>68675.668167114258</c:v>
                </c:pt>
                <c:pt idx="15480">
                  <c:v>68657.168167114258</c:v>
                </c:pt>
                <c:pt idx="15481">
                  <c:v>68803.091201782227</c:v>
                </c:pt>
                <c:pt idx="15482">
                  <c:v>68872.93727111815</c:v>
                </c:pt>
                <c:pt idx="15483">
                  <c:v>67418.963516235337</c:v>
                </c:pt>
                <c:pt idx="15484">
                  <c:v>68936.513381958008</c:v>
                </c:pt>
                <c:pt idx="15485">
                  <c:v>68361.927200317368</c:v>
                </c:pt>
                <c:pt idx="15486">
                  <c:v>68621.850540161118</c:v>
                </c:pt>
                <c:pt idx="15487">
                  <c:v>69318.873245239258</c:v>
                </c:pt>
                <c:pt idx="15488">
                  <c:v>69922.098953247056</c:v>
                </c:pt>
                <c:pt idx="15489">
                  <c:v>69925.945266723618</c:v>
                </c:pt>
                <c:pt idx="15490">
                  <c:v>69809.791336059556</c:v>
                </c:pt>
                <c:pt idx="15491">
                  <c:v>70187.637527465806</c:v>
                </c:pt>
                <c:pt idx="15492">
                  <c:v>69627.56037902832</c:v>
                </c:pt>
                <c:pt idx="15493">
                  <c:v>69820.483352661118</c:v>
                </c:pt>
                <c:pt idx="15494">
                  <c:v>68902.449905395508</c:v>
                </c:pt>
                <c:pt idx="15495">
                  <c:v>69294.252639770508</c:v>
                </c:pt>
                <c:pt idx="15496">
                  <c:v>69669.252761840806</c:v>
                </c:pt>
                <c:pt idx="15497">
                  <c:v>69672.483840942368</c:v>
                </c:pt>
                <c:pt idx="15498">
                  <c:v>69010.590957641602</c:v>
                </c:pt>
                <c:pt idx="15499">
                  <c:v>71108.94970703125</c:v>
                </c:pt>
                <c:pt idx="15500">
                  <c:v>71912.707595825195</c:v>
                </c:pt>
                <c:pt idx="15501">
                  <c:v>71471.112869262695</c:v>
                </c:pt>
                <c:pt idx="15502">
                  <c:v>70853.062088012695</c:v>
                </c:pt>
                <c:pt idx="15503">
                  <c:v>68523.209793090806</c:v>
                </c:pt>
                <c:pt idx="15504">
                  <c:v>68523.209793090806</c:v>
                </c:pt>
                <c:pt idx="15505">
                  <c:v>68690.394851684556</c:v>
                </c:pt>
                <c:pt idx="15506">
                  <c:v>68897.650100708008</c:v>
                </c:pt>
                <c:pt idx="15507">
                  <c:v>68906.650466918945</c:v>
                </c:pt>
                <c:pt idx="15508">
                  <c:v>68615.804397583008</c:v>
                </c:pt>
                <c:pt idx="15509">
                  <c:v>68839.601196289048</c:v>
                </c:pt>
                <c:pt idx="15510">
                  <c:v>68839.638992309556</c:v>
                </c:pt>
                <c:pt idx="15511">
                  <c:v>66847.33821105957</c:v>
                </c:pt>
                <c:pt idx="15512">
                  <c:v>66847.33821105957</c:v>
                </c:pt>
                <c:pt idx="15513">
                  <c:v>64942.372238159172</c:v>
                </c:pt>
                <c:pt idx="15514">
                  <c:v>65025.241256713867</c:v>
                </c:pt>
                <c:pt idx="15515">
                  <c:v>58138.825546264648</c:v>
                </c:pt>
                <c:pt idx="15516">
                  <c:v>58138.825546264648</c:v>
                </c:pt>
                <c:pt idx="15517">
                  <c:v>58396.825546264648</c:v>
                </c:pt>
                <c:pt idx="15518">
                  <c:v>58025.825607299805</c:v>
                </c:pt>
                <c:pt idx="15519">
                  <c:v>58527.825729370117</c:v>
                </c:pt>
                <c:pt idx="15520">
                  <c:v>58536.825729370117</c:v>
                </c:pt>
                <c:pt idx="15521">
                  <c:v>58789.825607299805</c:v>
                </c:pt>
                <c:pt idx="15522">
                  <c:v>58656.226119995117</c:v>
                </c:pt>
                <c:pt idx="15523">
                  <c:v>62887.577743530273</c:v>
                </c:pt>
                <c:pt idx="15524">
                  <c:v>61963.976119995117</c:v>
                </c:pt>
                <c:pt idx="15525">
                  <c:v>62258.822494506836</c:v>
                </c:pt>
                <c:pt idx="15526">
                  <c:v>62256.899337768555</c:v>
                </c:pt>
                <c:pt idx="15527">
                  <c:v>62258.822372436523</c:v>
                </c:pt>
                <c:pt idx="15528">
                  <c:v>66001.695724487305</c:v>
                </c:pt>
                <c:pt idx="15529">
                  <c:v>65999.77262878418</c:v>
                </c:pt>
                <c:pt idx="15530">
                  <c:v>69132.796463012695</c:v>
                </c:pt>
                <c:pt idx="15531">
                  <c:v>70395.677169799805</c:v>
                </c:pt>
                <c:pt idx="15532">
                  <c:v>66110.613265991211</c:v>
                </c:pt>
                <c:pt idx="15533">
                  <c:v>69344.609741210938</c:v>
                </c:pt>
                <c:pt idx="15534">
                  <c:v>70307.078491210938</c:v>
                </c:pt>
                <c:pt idx="15535">
                  <c:v>70183.022827148438</c:v>
                </c:pt>
                <c:pt idx="15536">
                  <c:v>70099.999389648438</c:v>
                </c:pt>
                <c:pt idx="15537">
                  <c:v>70099.999389648438</c:v>
                </c:pt>
                <c:pt idx="15538">
                  <c:v>70099.999389648438</c:v>
                </c:pt>
                <c:pt idx="15539">
                  <c:v>68483.524978637695</c:v>
                </c:pt>
                <c:pt idx="15540">
                  <c:v>68949.839431762695</c:v>
                </c:pt>
                <c:pt idx="15541">
                  <c:v>69847.839431762695</c:v>
                </c:pt>
                <c:pt idx="15542">
                  <c:v>69706.640213012695</c:v>
                </c:pt>
                <c:pt idx="15543">
                  <c:v>68929.456619262695</c:v>
                </c:pt>
                <c:pt idx="15544">
                  <c:v>68929.456619262695</c:v>
                </c:pt>
                <c:pt idx="15545">
                  <c:v>71698.121902465806</c:v>
                </c:pt>
                <c:pt idx="15546">
                  <c:v>70509.050262451172</c:v>
                </c:pt>
                <c:pt idx="15547">
                  <c:v>70537.127166748032</c:v>
                </c:pt>
                <c:pt idx="15548">
                  <c:v>69870.138381958008</c:v>
                </c:pt>
                <c:pt idx="15549">
                  <c:v>69868.215286254883</c:v>
                </c:pt>
                <c:pt idx="15550">
                  <c:v>72083.341201782227</c:v>
                </c:pt>
                <c:pt idx="15551">
                  <c:v>72083.341201782227</c:v>
                </c:pt>
                <c:pt idx="15552">
                  <c:v>71928.340225219727</c:v>
                </c:pt>
                <c:pt idx="15553">
                  <c:v>71558.786514282227</c:v>
                </c:pt>
                <c:pt idx="15554">
                  <c:v>71558.786514282227</c:v>
                </c:pt>
                <c:pt idx="15555">
                  <c:v>71614.854446411133</c:v>
                </c:pt>
                <c:pt idx="15556">
                  <c:v>71228.207534790039</c:v>
                </c:pt>
                <c:pt idx="15557">
                  <c:v>66782.309066772461</c:v>
                </c:pt>
                <c:pt idx="15558">
                  <c:v>66782.309066772461</c:v>
                </c:pt>
                <c:pt idx="15559">
                  <c:v>66326.792526245117</c:v>
                </c:pt>
                <c:pt idx="15560">
                  <c:v>70117.909133911118</c:v>
                </c:pt>
                <c:pt idx="15561">
                  <c:v>69766.200653076172</c:v>
                </c:pt>
                <c:pt idx="15562">
                  <c:v>70589.879119873032</c:v>
                </c:pt>
                <c:pt idx="15563">
                  <c:v>68940.496658325195</c:v>
                </c:pt>
                <c:pt idx="15564">
                  <c:v>68569.496658325195</c:v>
                </c:pt>
                <c:pt idx="15565">
                  <c:v>68569.496658325195</c:v>
                </c:pt>
                <c:pt idx="15566">
                  <c:v>69762.496658325195</c:v>
                </c:pt>
                <c:pt idx="15567">
                  <c:v>68552.195877075195</c:v>
                </c:pt>
                <c:pt idx="15568">
                  <c:v>68552.195877075195</c:v>
                </c:pt>
                <c:pt idx="15569">
                  <c:v>68552.195877075195</c:v>
                </c:pt>
                <c:pt idx="15570">
                  <c:v>68552.195877075195</c:v>
                </c:pt>
                <c:pt idx="15571">
                  <c:v>68602.195999145508</c:v>
                </c:pt>
                <c:pt idx="15572">
                  <c:v>67776.094314575195</c:v>
                </c:pt>
                <c:pt idx="15573">
                  <c:v>67829.940628051758</c:v>
                </c:pt>
                <c:pt idx="15574">
                  <c:v>67826.094436645508</c:v>
                </c:pt>
                <c:pt idx="15575">
                  <c:v>65724.482536315918</c:v>
                </c:pt>
                <c:pt idx="15576">
                  <c:v>65724.48265838623</c:v>
                </c:pt>
                <c:pt idx="15577">
                  <c:v>69325.717849731445</c:v>
                </c:pt>
                <c:pt idx="15578">
                  <c:v>69069.794021606445</c:v>
                </c:pt>
                <c:pt idx="15579">
                  <c:v>69703.518875122056</c:v>
                </c:pt>
                <c:pt idx="15580">
                  <c:v>68941.018630981445</c:v>
                </c:pt>
                <c:pt idx="15581">
                  <c:v>68018.393142700195</c:v>
                </c:pt>
                <c:pt idx="15582">
                  <c:v>67882.648269653306</c:v>
                </c:pt>
                <c:pt idx="15583">
                  <c:v>68519.472244262695</c:v>
                </c:pt>
                <c:pt idx="15584">
                  <c:v>68277.049682617188</c:v>
                </c:pt>
                <c:pt idx="15585">
                  <c:v>68254.247924804688</c:v>
                </c:pt>
                <c:pt idx="15586">
                  <c:v>68203.570190429688</c:v>
                </c:pt>
                <c:pt idx="15587">
                  <c:v>67273.224975585938</c:v>
                </c:pt>
                <c:pt idx="15588">
                  <c:v>72369.043533325195</c:v>
                </c:pt>
                <c:pt idx="15589">
                  <c:v>66277.076736450195</c:v>
                </c:pt>
                <c:pt idx="15590">
                  <c:v>69505.575027465806</c:v>
                </c:pt>
                <c:pt idx="15591">
                  <c:v>68582.892669677734</c:v>
                </c:pt>
                <c:pt idx="15592">
                  <c:v>68582.892669677734</c:v>
                </c:pt>
                <c:pt idx="15593">
                  <c:v>68632.892791748032</c:v>
                </c:pt>
                <c:pt idx="15594">
                  <c:v>69516.024505615234</c:v>
                </c:pt>
                <c:pt idx="15595">
                  <c:v>69239.845916748032</c:v>
                </c:pt>
                <c:pt idx="15596">
                  <c:v>69219.461395263672</c:v>
                </c:pt>
                <c:pt idx="15597">
                  <c:v>69217.538299560532</c:v>
                </c:pt>
                <c:pt idx="15598">
                  <c:v>70849.982009887695</c:v>
                </c:pt>
                <c:pt idx="15599">
                  <c:v>71669.583572387695</c:v>
                </c:pt>
                <c:pt idx="15600">
                  <c:v>71816.548538208008</c:v>
                </c:pt>
                <c:pt idx="15601">
                  <c:v>71816.548538208008</c:v>
                </c:pt>
                <c:pt idx="15602">
                  <c:v>71816.548538208008</c:v>
                </c:pt>
                <c:pt idx="15603">
                  <c:v>72042.429885864258</c:v>
                </c:pt>
                <c:pt idx="15604">
                  <c:v>72035.132644653306</c:v>
                </c:pt>
                <c:pt idx="15605">
                  <c:v>64780.964492797844</c:v>
                </c:pt>
                <c:pt idx="15606">
                  <c:v>64780.964431762688</c:v>
                </c:pt>
                <c:pt idx="15607">
                  <c:v>64780.964370727532</c:v>
                </c:pt>
                <c:pt idx="15608">
                  <c:v>64337.127273559556</c:v>
                </c:pt>
                <c:pt idx="15609">
                  <c:v>64287.854080200188</c:v>
                </c:pt>
                <c:pt idx="15610">
                  <c:v>57952.31266784668</c:v>
                </c:pt>
                <c:pt idx="15611">
                  <c:v>66525.073593139648</c:v>
                </c:pt>
                <c:pt idx="15612">
                  <c:v>66525.073593139648</c:v>
                </c:pt>
                <c:pt idx="15613">
                  <c:v>66525.073593139648</c:v>
                </c:pt>
                <c:pt idx="15614">
                  <c:v>66510.241561889648</c:v>
                </c:pt>
                <c:pt idx="15615">
                  <c:v>66584.296447753906</c:v>
                </c:pt>
                <c:pt idx="15616">
                  <c:v>66674.401916503906</c:v>
                </c:pt>
                <c:pt idx="15617">
                  <c:v>66674.401916503906</c:v>
                </c:pt>
                <c:pt idx="15618">
                  <c:v>66309.351135253906</c:v>
                </c:pt>
                <c:pt idx="15619">
                  <c:v>69470.218803405762</c:v>
                </c:pt>
                <c:pt idx="15620">
                  <c:v>68943.11018371582</c:v>
                </c:pt>
                <c:pt idx="15621">
                  <c:v>68943.11018371582</c:v>
                </c:pt>
                <c:pt idx="15622">
                  <c:v>68943.11018371582</c:v>
                </c:pt>
                <c:pt idx="15623">
                  <c:v>68943.11018371582</c:v>
                </c:pt>
                <c:pt idx="15624">
                  <c:v>68943.11018371582</c:v>
                </c:pt>
                <c:pt idx="15625">
                  <c:v>69625.956497192383</c:v>
                </c:pt>
                <c:pt idx="15626">
                  <c:v>70035.11018371582</c:v>
                </c:pt>
                <c:pt idx="15627">
                  <c:v>70035.11018371582</c:v>
                </c:pt>
                <c:pt idx="15628">
                  <c:v>68236.442825317383</c:v>
                </c:pt>
                <c:pt idx="15629">
                  <c:v>66491.995651245117</c:v>
                </c:pt>
                <c:pt idx="15630">
                  <c:v>66491.995712280273</c:v>
                </c:pt>
                <c:pt idx="15631">
                  <c:v>66491.995590209961</c:v>
                </c:pt>
                <c:pt idx="15632">
                  <c:v>67664.937088012695</c:v>
                </c:pt>
                <c:pt idx="15633">
                  <c:v>68025.316482543945</c:v>
                </c:pt>
                <c:pt idx="15634">
                  <c:v>68027.373123168945</c:v>
                </c:pt>
                <c:pt idx="15635">
                  <c:v>68164.865646362305</c:v>
                </c:pt>
                <c:pt idx="15636">
                  <c:v>68164.502304077148</c:v>
                </c:pt>
                <c:pt idx="15637">
                  <c:v>68164.502365112305</c:v>
                </c:pt>
                <c:pt idx="15638">
                  <c:v>67188.556594848633</c:v>
                </c:pt>
                <c:pt idx="15639">
                  <c:v>67330.774887084961</c:v>
                </c:pt>
                <c:pt idx="15640">
                  <c:v>69727.707397460938</c:v>
                </c:pt>
                <c:pt idx="15641">
                  <c:v>69981.406494140625</c:v>
                </c:pt>
                <c:pt idx="15642">
                  <c:v>69981.406616210938</c:v>
                </c:pt>
                <c:pt idx="15643">
                  <c:v>68033.904678344727</c:v>
                </c:pt>
                <c:pt idx="15644">
                  <c:v>67734.679092407227</c:v>
                </c:pt>
                <c:pt idx="15645">
                  <c:v>67734.679092407227</c:v>
                </c:pt>
                <c:pt idx="15646">
                  <c:v>67734.679092407227</c:v>
                </c:pt>
                <c:pt idx="15647">
                  <c:v>67457.679092407227</c:v>
                </c:pt>
                <c:pt idx="15648">
                  <c:v>68705.055557250977</c:v>
                </c:pt>
                <c:pt idx="15649">
                  <c:v>68705.055557250977</c:v>
                </c:pt>
                <c:pt idx="15650">
                  <c:v>72186.132400512695</c:v>
                </c:pt>
                <c:pt idx="15651">
                  <c:v>72088.609207153306</c:v>
                </c:pt>
                <c:pt idx="15652">
                  <c:v>71080.767555236816</c:v>
                </c:pt>
                <c:pt idx="15653">
                  <c:v>71451.768043518066</c:v>
                </c:pt>
                <c:pt idx="15654">
                  <c:v>70796.690750122056</c:v>
                </c:pt>
                <c:pt idx="15655">
                  <c:v>70794.767654418945</c:v>
                </c:pt>
                <c:pt idx="15656">
                  <c:v>70794.767654418945</c:v>
                </c:pt>
                <c:pt idx="15657">
                  <c:v>70919.690750122056</c:v>
                </c:pt>
                <c:pt idx="15658">
                  <c:v>70770.190383911118</c:v>
                </c:pt>
                <c:pt idx="15659">
                  <c:v>69113.868972778306</c:v>
                </c:pt>
                <c:pt idx="15660">
                  <c:v>55028.562789916992</c:v>
                </c:pt>
                <c:pt idx="15661">
                  <c:v>55283.787155151367</c:v>
                </c:pt>
                <c:pt idx="15662">
                  <c:v>54163.453659057617</c:v>
                </c:pt>
                <c:pt idx="15663">
                  <c:v>54163.453659057617</c:v>
                </c:pt>
                <c:pt idx="15664">
                  <c:v>54163.424209594727</c:v>
                </c:pt>
                <c:pt idx="15665">
                  <c:v>70217.228973388672</c:v>
                </c:pt>
                <c:pt idx="15666">
                  <c:v>68699.347671508789</c:v>
                </c:pt>
                <c:pt idx="15667">
                  <c:v>68626.447830200195</c:v>
                </c:pt>
                <c:pt idx="15668">
                  <c:v>68553.547988891602</c:v>
                </c:pt>
                <c:pt idx="15669">
                  <c:v>68479.920486450195</c:v>
                </c:pt>
                <c:pt idx="15670">
                  <c:v>68407.020339965806</c:v>
                </c:pt>
                <c:pt idx="15671">
                  <c:v>67973.1203765869</c:v>
                </c:pt>
                <c:pt idx="15672">
                  <c:v>69544.546463012695</c:v>
                </c:pt>
                <c:pt idx="15673">
                  <c:v>69544.546463012695</c:v>
                </c:pt>
                <c:pt idx="15674">
                  <c:v>71255.448806762695</c:v>
                </c:pt>
                <c:pt idx="15675">
                  <c:v>71255.448806762695</c:v>
                </c:pt>
                <c:pt idx="15676">
                  <c:v>66262.340408325195</c:v>
                </c:pt>
                <c:pt idx="15677">
                  <c:v>58828.588623046875</c:v>
                </c:pt>
                <c:pt idx="15678">
                  <c:v>58828.588684082031</c:v>
                </c:pt>
                <c:pt idx="15679">
                  <c:v>62992.743698120117</c:v>
                </c:pt>
                <c:pt idx="15680">
                  <c:v>68373.782302856445</c:v>
                </c:pt>
                <c:pt idx="15681">
                  <c:v>70564.115798950195</c:v>
                </c:pt>
                <c:pt idx="15682">
                  <c:v>70564.115798950195</c:v>
                </c:pt>
                <c:pt idx="15683">
                  <c:v>71558.913894653306</c:v>
                </c:pt>
                <c:pt idx="15684">
                  <c:v>71271.490554809556</c:v>
                </c:pt>
                <c:pt idx="15685">
                  <c:v>71273.413650512695</c:v>
                </c:pt>
                <c:pt idx="15686">
                  <c:v>71271.490554809556</c:v>
                </c:pt>
                <c:pt idx="15687">
                  <c:v>71959.139434814453</c:v>
                </c:pt>
                <c:pt idx="15688">
                  <c:v>71961.216339111314</c:v>
                </c:pt>
                <c:pt idx="15689">
                  <c:v>72405.216583251953</c:v>
                </c:pt>
                <c:pt idx="15690">
                  <c:v>72246.716583251953</c:v>
                </c:pt>
                <c:pt idx="15691">
                  <c:v>66936.595413208008</c:v>
                </c:pt>
                <c:pt idx="15692">
                  <c:v>66574.661209106445</c:v>
                </c:pt>
                <c:pt idx="15693">
                  <c:v>58518.942733764648</c:v>
                </c:pt>
                <c:pt idx="15694">
                  <c:v>58029.942733764648</c:v>
                </c:pt>
                <c:pt idx="15695">
                  <c:v>67174.049392700195</c:v>
                </c:pt>
                <c:pt idx="15696">
                  <c:v>68737.288772583008</c:v>
                </c:pt>
                <c:pt idx="15697">
                  <c:v>69248.01448059082</c:v>
                </c:pt>
                <c:pt idx="15698">
                  <c:v>68746.11408996582</c:v>
                </c:pt>
                <c:pt idx="15699">
                  <c:v>68744.190994262695</c:v>
                </c:pt>
                <c:pt idx="15700">
                  <c:v>68744.190994262695</c:v>
                </c:pt>
                <c:pt idx="15701">
                  <c:v>68519.348342895508</c:v>
                </c:pt>
                <c:pt idx="15702">
                  <c:v>68523.194534301758</c:v>
                </c:pt>
                <c:pt idx="15703">
                  <c:v>68925.194656372056</c:v>
                </c:pt>
                <c:pt idx="15704">
                  <c:v>68964.694534301758</c:v>
                </c:pt>
                <c:pt idx="15705">
                  <c:v>68962.771560668945</c:v>
                </c:pt>
                <c:pt idx="15706">
                  <c:v>68839.771560668945</c:v>
                </c:pt>
                <c:pt idx="15707">
                  <c:v>70020.518142700195</c:v>
                </c:pt>
                <c:pt idx="15708">
                  <c:v>70000.441238403306</c:v>
                </c:pt>
                <c:pt idx="15709">
                  <c:v>70000.441238403306</c:v>
                </c:pt>
                <c:pt idx="15710">
                  <c:v>68176.741287231445</c:v>
                </c:pt>
                <c:pt idx="15711">
                  <c:v>68176.741287231445</c:v>
                </c:pt>
                <c:pt idx="15712">
                  <c:v>69625.044021606445</c:v>
                </c:pt>
                <c:pt idx="15713">
                  <c:v>68075.996658325195</c:v>
                </c:pt>
                <c:pt idx="15714">
                  <c:v>68075.996658325195</c:v>
                </c:pt>
                <c:pt idx="15715">
                  <c:v>69601.043121337891</c:v>
                </c:pt>
                <c:pt idx="15716">
                  <c:v>68519.381790161133</c:v>
                </c:pt>
                <c:pt idx="15717">
                  <c:v>59564.386703491211</c:v>
                </c:pt>
                <c:pt idx="15718">
                  <c:v>59152.386825561523</c:v>
                </c:pt>
                <c:pt idx="15719">
                  <c:v>59152.386825561523</c:v>
                </c:pt>
                <c:pt idx="15720">
                  <c:v>59152.386825561523</c:v>
                </c:pt>
                <c:pt idx="15721">
                  <c:v>59152.386764526367</c:v>
                </c:pt>
                <c:pt idx="15722">
                  <c:v>70085.569931030273</c:v>
                </c:pt>
                <c:pt idx="15723">
                  <c:v>71248.702713012695</c:v>
                </c:pt>
                <c:pt idx="15724">
                  <c:v>71249.858963012695</c:v>
                </c:pt>
                <c:pt idx="15725">
                  <c:v>69797.442703247056</c:v>
                </c:pt>
                <c:pt idx="15726">
                  <c:v>70185.952468872056</c:v>
                </c:pt>
                <c:pt idx="15727">
                  <c:v>71730.954544067368</c:v>
                </c:pt>
                <c:pt idx="15728">
                  <c:v>71853.954666137695</c:v>
                </c:pt>
                <c:pt idx="15729">
                  <c:v>71113.755325317368</c:v>
                </c:pt>
                <c:pt idx="15730">
                  <c:v>70922.341140747056</c:v>
                </c:pt>
                <c:pt idx="15731">
                  <c:v>71115.264236450195</c:v>
                </c:pt>
                <c:pt idx="15732">
                  <c:v>71117.187332153306</c:v>
                </c:pt>
                <c:pt idx="15733">
                  <c:v>70735.284988403306</c:v>
                </c:pt>
                <c:pt idx="15734">
                  <c:v>70735.284988403306</c:v>
                </c:pt>
                <c:pt idx="15735">
                  <c:v>70732.407836914048</c:v>
                </c:pt>
                <c:pt idx="15736">
                  <c:v>70736.408325195298</c:v>
                </c:pt>
                <c:pt idx="15737">
                  <c:v>70741.56225585936</c:v>
                </c:pt>
                <c:pt idx="15738">
                  <c:v>70901.074783325195</c:v>
                </c:pt>
                <c:pt idx="15739">
                  <c:v>72017.912063598618</c:v>
                </c:pt>
                <c:pt idx="15740">
                  <c:v>69357.757301330566</c:v>
                </c:pt>
                <c:pt idx="15741">
                  <c:v>69355.834205627427</c:v>
                </c:pt>
                <c:pt idx="15742">
                  <c:v>68912.718971252427</c:v>
                </c:pt>
                <c:pt idx="15743">
                  <c:v>68718.642189025879</c:v>
                </c:pt>
                <c:pt idx="15744">
                  <c:v>68724.565162658677</c:v>
                </c:pt>
                <c:pt idx="15745">
                  <c:v>68989.455543518066</c:v>
                </c:pt>
                <c:pt idx="15746">
                  <c:v>68989.455543518066</c:v>
                </c:pt>
                <c:pt idx="15747">
                  <c:v>68774.378273010254</c:v>
                </c:pt>
                <c:pt idx="15748">
                  <c:v>69578.454666137695</c:v>
                </c:pt>
                <c:pt idx="15749">
                  <c:v>69679.977615356445</c:v>
                </c:pt>
                <c:pt idx="15750">
                  <c:v>70612.578323364258</c:v>
                </c:pt>
                <c:pt idx="15751">
                  <c:v>69408.081130981445</c:v>
                </c:pt>
                <c:pt idx="15752">
                  <c:v>68843.927566528306</c:v>
                </c:pt>
                <c:pt idx="15753">
                  <c:v>68788.004714965806</c:v>
                </c:pt>
                <c:pt idx="15754">
                  <c:v>68209.265762329102</c:v>
                </c:pt>
              </c:numCache>
              <c:extLst xmlns:c15="http://schemas.microsoft.com/office/drawing/2012/chart"/>
            </c:numRef>
          </c:yVal>
          <c:smooth val="0"/>
          <c:extLst>
            <c:ext xmlns:c16="http://schemas.microsoft.com/office/drawing/2014/chart" uri="{C3380CC4-5D6E-409C-BE32-E72D297353CC}">
              <c16:uniqueId val="{00000000-1779-45BF-BDD1-47CF35FCBF06}"/>
            </c:ext>
          </c:extLst>
        </c:ser>
        <c:dLbls>
          <c:showLegendKey val="0"/>
          <c:showVal val="0"/>
          <c:showCatName val="0"/>
          <c:showSerName val="0"/>
          <c:showPercent val="0"/>
          <c:showBubbleSize val="0"/>
        </c:dLbls>
        <c:axId val="135600863"/>
        <c:axId val="125446575"/>
        <c:extLst>
          <c:ext xmlns:c15="http://schemas.microsoft.com/office/drawing/2012/chart" uri="{02D57815-91ED-43cb-92C2-25804820EDAC}">
            <c15:filteredScatterSeries>
              <c15:ser>
                <c:idx val="2"/>
                <c:order val="0"/>
                <c:tx>
                  <c:strRef>
                    <c:extLst>
                      <c:ext uri="{02D57815-91ED-43cb-92C2-25804820EDAC}">
                        <c15:formulaRef>
                          <c15:sqref>'[shaded_bars_plot_maker_20240404.xlsx]Thermal MW vs PC Hours'!$J$6</c15:sqref>
                        </c15:formulaRef>
                      </c:ext>
                    </c:extLst>
                    <c:strCache>
                      <c:ptCount val="1"/>
                      <c:pt idx="0">
                        <c:v>Fall</c:v>
                      </c:pt>
                    </c:strCache>
                  </c:strRef>
                </c:tx>
                <c:spPr>
                  <a:ln w="19050" cap="rnd">
                    <a:noFill/>
                    <a:round/>
                  </a:ln>
                  <a:effectLst/>
                </c:spPr>
                <c:marker>
                  <c:symbol val="circle"/>
                  <c:size val="5"/>
                  <c:spPr>
                    <a:solidFill>
                      <a:schemeClr val="tx1">
                        <a:alpha val="20000"/>
                      </a:schemeClr>
                    </a:solidFill>
                    <a:ln w="3175">
                      <a:noFill/>
                    </a:ln>
                    <a:effectLst/>
                  </c:spPr>
                </c:marker>
                <c:xVal>
                  <c:numRef>
                    <c:extLst>
                      <c:ext uri="{02D57815-91ED-43cb-92C2-25804820EDAC}">
                        <c15:formulaRef>
                          <c15:sqref>'[shaded_bars_plot_maker_20240404.xlsx]Thermal MW vs PC Hours'!$F$7:$F$15756</c15:sqref>
                        </c15:formulaRef>
                      </c:ext>
                    </c:extLst>
                    <c:numCache>
                      <c:formatCode>_(* #,##0_);_(* \(#,##0\);_(* "-"??_);_(@_)</c:formatCode>
                      <c:ptCount val="15750"/>
                      <c:pt idx="0">
                        <c:v>13602.5703125</c:v>
                      </c:pt>
                      <c:pt idx="1">
                        <c:v>14701.25390625</c:v>
                      </c:pt>
                      <c:pt idx="2">
                        <c:v>15869.2734375</c:v>
                      </c:pt>
                      <c:pt idx="3">
                        <c:v>12825.875</c:v>
                      </c:pt>
                      <c:pt idx="4">
                        <c:v>15735.18359375</c:v>
                      </c:pt>
                      <c:pt idx="5">
                        <c:v>15635.1484375</c:v>
                      </c:pt>
                      <c:pt idx="6">
                        <c:v>15795.25</c:v>
                      </c:pt>
                      <c:pt idx="7">
                        <c:v>15572.26171875</c:v>
                      </c:pt>
                      <c:pt idx="8">
                        <c:v>16003.30859375</c:v>
                      </c:pt>
                      <c:pt idx="9">
                        <c:v>13992.0078125</c:v>
                      </c:pt>
                      <c:pt idx="10">
                        <c:v>14199.9140625</c:v>
                      </c:pt>
                      <c:pt idx="11">
                        <c:v>15990.91796875</c:v>
                      </c:pt>
                      <c:pt idx="12">
                        <c:v>15819.5703125</c:v>
                      </c:pt>
                      <c:pt idx="13">
                        <c:v>15955.4296875</c:v>
                      </c:pt>
                      <c:pt idx="14">
                        <c:v>15676.6171875</c:v>
                      </c:pt>
                      <c:pt idx="15">
                        <c:v>14809.3359375</c:v>
                      </c:pt>
                      <c:pt idx="16">
                        <c:v>14398.45703125</c:v>
                      </c:pt>
                      <c:pt idx="17">
                        <c:v>12716.83203125</c:v>
                      </c:pt>
                      <c:pt idx="18">
                        <c:v>11636.96875</c:v>
                      </c:pt>
                      <c:pt idx="19">
                        <c:v>10256.0546875</c:v>
                      </c:pt>
                      <c:pt idx="20">
                        <c:v>10279.5703125</c:v>
                      </c:pt>
                      <c:pt idx="21">
                        <c:v>11989.01171875</c:v>
                      </c:pt>
                      <c:pt idx="22">
                        <c:v>13683.49609375</c:v>
                      </c:pt>
                      <c:pt idx="23">
                        <c:v>15062.921875</c:v>
                      </c:pt>
                      <c:pt idx="24">
                        <c:v>14337.54296875</c:v>
                      </c:pt>
                      <c:pt idx="25">
                        <c:v>13661.26953125</c:v>
                      </c:pt>
                      <c:pt idx="26">
                        <c:v>15686.8125</c:v>
                      </c:pt>
                      <c:pt idx="27">
                        <c:v>15539.6171875</c:v>
                      </c:pt>
                      <c:pt idx="28">
                        <c:v>15392.2109375</c:v>
                      </c:pt>
                      <c:pt idx="29">
                        <c:v>15463.8515625</c:v>
                      </c:pt>
                      <c:pt idx="30">
                        <c:v>13462.890625</c:v>
                      </c:pt>
                      <c:pt idx="31">
                        <c:v>12193.38671875</c:v>
                      </c:pt>
                      <c:pt idx="32">
                        <c:v>13031.48046875</c:v>
                      </c:pt>
                      <c:pt idx="33">
                        <c:v>13167.3125</c:v>
                      </c:pt>
                      <c:pt idx="34">
                        <c:v>12236.5625</c:v>
                      </c:pt>
                      <c:pt idx="35">
                        <c:v>12399.5390625</c:v>
                      </c:pt>
                      <c:pt idx="36">
                        <c:v>12500.18359375</c:v>
                      </c:pt>
                      <c:pt idx="37">
                        <c:v>12620.47265625</c:v>
                      </c:pt>
                      <c:pt idx="38">
                        <c:v>14707.359375</c:v>
                      </c:pt>
                      <c:pt idx="39">
                        <c:v>14027.87890625</c:v>
                      </c:pt>
                      <c:pt idx="40">
                        <c:v>11975.98828125</c:v>
                      </c:pt>
                      <c:pt idx="41">
                        <c:v>13257.6328125</c:v>
                      </c:pt>
                      <c:pt idx="42">
                        <c:v>12624.30859375</c:v>
                      </c:pt>
                      <c:pt idx="43">
                        <c:v>13996.71484375</c:v>
                      </c:pt>
                      <c:pt idx="44">
                        <c:v>14748.08984375</c:v>
                      </c:pt>
                      <c:pt idx="45">
                        <c:v>14001.29296875</c:v>
                      </c:pt>
                      <c:pt idx="46">
                        <c:v>13525.54296875</c:v>
                      </c:pt>
                      <c:pt idx="47">
                        <c:v>10859.8828125</c:v>
                      </c:pt>
                      <c:pt idx="48">
                        <c:v>11818.1796875</c:v>
                      </c:pt>
                      <c:pt idx="49">
                        <c:v>13991.9765625</c:v>
                      </c:pt>
                      <c:pt idx="50">
                        <c:v>12721.078125</c:v>
                      </c:pt>
                      <c:pt idx="51">
                        <c:v>13783.8203125</c:v>
                      </c:pt>
                      <c:pt idx="52">
                        <c:v>13106.49609375</c:v>
                      </c:pt>
                      <c:pt idx="53">
                        <c:v>13627.140625</c:v>
                      </c:pt>
                      <c:pt idx="54">
                        <c:v>13596.1875</c:v>
                      </c:pt>
                      <c:pt idx="55">
                        <c:v>13335.78125</c:v>
                      </c:pt>
                      <c:pt idx="56">
                        <c:v>13304.9453125</c:v>
                      </c:pt>
                      <c:pt idx="57">
                        <c:v>12685.265625</c:v>
                      </c:pt>
                      <c:pt idx="58">
                        <c:v>13027.07421875</c:v>
                      </c:pt>
                      <c:pt idx="59">
                        <c:v>11346.91796875</c:v>
                      </c:pt>
                      <c:pt idx="60">
                        <c:v>13814.1796875</c:v>
                      </c:pt>
                      <c:pt idx="61">
                        <c:v>13955.3984375</c:v>
                      </c:pt>
                      <c:pt idx="62">
                        <c:v>12649.734375</c:v>
                      </c:pt>
                      <c:pt idx="63">
                        <c:v>12443.20703125</c:v>
                      </c:pt>
                      <c:pt idx="64">
                        <c:v>14085.60546875</c:v>
                      </c:pt>
                      <c:pt idx="65">
                        <c:v>12104.09765625</c:v>
                      </c:pt>
                      <c:pt idx="66">
                        <c:v>10656.44140625</c:v>
                      </c:pt>
                      <c:pt idx="67">
                        <c:v>10117.7578125</c:v>
                      </c:pt>
                      <c:pt idx="68">
                        <c:v>10573.83203125</c:v>
                      </c:pt>
                      <c:pt idx="69">
                        <c:v>13602.21875</c:v>
                      </c:pt>
                      <c:pt idx="70">
                        <c:v>13277.6953125</c:v>
                      </c:pt>
                      <c:pt idx="71">
                        <c:v>9277.0390625</c:v>
                      </c:pt>
                      <c:pt idx="72">
                        <c:v>11098.46484375</c:v>
                      </c:pt>
                      <c:pt idx="73">
                        <c:v>13918.0078125</c:v>
                      </c:pt>
                      <c:pt idx="74">
                        <c:v>14192.734375</c:v>
                      </c:pt>
                      <c:pt idx="75">
                        <c:v>16270.546875</c:v>
                      </c:pt>
                      <c:pt idx="76">
                        <c:v>16333.90625</c:v>
                      </c:pt>
                      <c:pt idx="77">
                        <c:v>15374.83203125</c:v>
                      </c:pt>
                      <c:pt idx="78">
                        <c:v>14420.26953125</c:v>
                      </c:pt>
                      <c:pt idx="79">
                        <c:v>15597.2265625</c:v>
                      </c:pt>
                      <c:pt idx="80">
                        <c:v>15486.7265625</c:v>
                      </c:pt>
                      <c:pt idx="81">
                        <c:v>15634.0078125</c:v>
                      </c:pt>
                      <c:pt idx="82">
                        <c:v>13405.7265625</c:v>
                      </c:pt>
                      <c:pt idx="83">
                        <c:v>11594.17578125</c:v>
                      </c:pt>
                      <c:pt idx="84">
                        <c:v>13036.62109375</c:v>
                      </c:pt>
                      <c:pt idx="85">
                        <c:v>12894.90625</c:v>
                      </c:pt>
                      <c:pt idx="86">
                        <c:v>14410.89453125</c:v>
                      </c:pt>
                      <c:pt idx="87">
                        <c:v>15857.703125</c:v>
                      </c:pt>
                      <c:pt idx="88">
                        <c:v>15626.37109375</c:v>
                      </c:pt>
                      <c:pt idx="89">
                        <c:v>16294.71484375</c:v>
                      </c:pt>
                      <c:pt idx="90">
                        <c:v>13978.08203125</c:v>
                      </c:pt>
                      <c:pt idx="91">
                        <c:v>13453.86328125</c:v>
                      </c:pt>
                      <c:pt idx="92">
                        <c:v>12503.93359375</c:v>
                      </c:pt>
                      <c:pt idx="93">
                        <c:v>13151.109375</c:v>
                      </c:pt>
                      <c:pt idx="94">
                        <c:v>13700.4453125</c:v>
                      </c:pt>
                      <c:pt idx="95">
                        <c:v>13343.16015625</c:v>
                      </c:pt>
                      <c:pt idx="96">
                        <c:v>13389.515625</c:v>
                      </c:pt>
                      <c:pt idx="97">
                        <c:v>13711.5</c:v>
                      </c:pt>
                      <c:pt idx="98">
                        <c:v>12212.5625</c:v>
                      </c:pt>
                      <c:pt idx="99">
                        <c:v>10352.89453125</c:v>
                      </c:pt>
                      <c:pt idx="100">
                        <c:v>11244.51171875</c:v>
                      </c:pt>
                      <c:pt idx="101">
                        <c:v>11203.140625</c:v>
                      </c:pt>
                      <c:pt idx="102">
                        <c:v>12943.40234375</c:v>
                      </c:pt>
                      <c:pt idx="103">
                        <c:v>12911.05078125</c:v>
                      </c:pt>
                      <c:pt idx="104">
                        <c:v>12846.37890625</c:v>
                      </c:pt>
                      <c:pt idx="105">
                        <c:v>11220.6484375</c:v>
                      </c:pt>
                      <c:pt idx="106">
                        <c:v>9833.73046875</c:v>
                      </c:pt>
                      <c:pt idx="107">
                        <c:v>9264.1171875</c:v>
                      </c:pt>
                      <c:pt idx="108">
                        <c:v>11436.546875</c:v>
                      </c:pt>
                      <c:pt idx="109">
                        <c:v>12811.19140625</c:v>
                      </c:pt>
                      <c:pt idx="110">
                        <c:v>9905.24609375</c:v>
                      </c:pt>
                      <c:pt idx="111">
                        <c:v>7623.25390625</c:v>
                      </c:pt>
                      <c:pt idx="112">
                        <c:v>12730.1796875</c:v>
                      </c:pt>
                      <c:pt idx="113">
                        <c:v>12599.13671875</c:v>
                      </c:pt>
                      <c:pt idx="114">
                        <c:v>12667.84765625</c:v>
                      </c:pt>
                      <c:pt idx="115">
                        <c:v>11003.91796875</c:v>
                      </c:pt>
                      <c:pt idx="116">
                        <c:v>11343.8828125</c:v>
                      </c:pt>
                      <c:pt idx="117">
                        <c:v>12686.6796875</c:v>
                      </c:pt>
                      <c:pt idx="118">
                        <c:v>10331.421875</c:v>
                      </c:pt>
                      <c:pt idx="119">
                        <c:v>8795.6484375</c:v>
                      </c:pt>
                      <c:pt idx="120">
                        <c:v>13443.16015625</c:v>
                      </c:pt>
                      <c:pt idx="121">
                        <c:v>11810.91015625</c:v>
                      </c:pt>
                      <c:pt idx="122">
                        <c:v>10397.203125</c:v>
                      </c:pt>
                      <c:pt idx="123">
                        <c:v>10641.16015625</c:v>
                      </c:pt>
                      <c:pt idx="124">
                        <c:v>13507.66796875</c:v>
                      </c:pt>
                      <c:pt idx="125">
                        <c:v>13669.47265625</c:v>
                      </c:pt>
                      <c:pt idx="126">
                        <c:v>14327.078125</c:v>
                      </c:pt>
                      <c:pt idx="127">
                        <c:v>12319.31640625</c:v>
                      </c:pt>
                      <c:pt idx="128">
                        <c:v>10970.9765625</c:v>
                      </c:pt>
                      <c:pt idx="129">
                        <c:v>10249.9609375</c:v>
                      </c:pt>
                      <c:pt idx="130">
                        <c:v>11696.25</c:v>
                      </c:pt>
                      <c:pt idx="131">
                        <c:v>13954.515625</c:v>
                      </c:pt>
                      <c:pt idx="132">
                        <c:v>13381.1015625</c:v>
                      </c:pt>
                      <c:pt idx="133">
                        <c:v>12378.5390625</c:v>
                      </c:pt>
                      <c:pt idx="134">
                        <c:v>9947.703125</c:v>
                      </c:pt>
                      <c:pt idx="135">
                        <c:v>17010.92578125</c:v>
                      </c:pt>
                      <c:pt idx="136">
                        <c:v>16567.3046875</c:v>
                      </c:pt>
                      <c:pt idx="137">
                        <c:v>14597.05859375</c:v>
                      </c:pt>
                      <c:pt idx="138">
                        <c:v>13595.65234375</c:v>
                      </c:pt>
                      <c:pt idx="139">
                        <c:v>12748.91796875</c:v>
                      </c:pt>
                      <c:pt idx="140">
                        <c:v>12625.4921875</c:v>
                      </c:pt>
                      <c:pt idx="141">
                        <c:v>15963.69140625</c:v>
                      </c:pt>
                      <c:pt idx="142">
                        <c:v>17754.9296875</c:v>
                      </c:pt>
                      <c:pt idx="143">
                        <c:v>17415.078125</c:v>
                      </c:pt>
                      <c:pt idx="144">
                        <c:v>17793.87109375</c:v>
                      </c:pt>
                      <c:pt idx="145">
                        <c:v>16330.26953125</c:v>
                      </c:pt>
                      <c:pt idx="146">
                        <c:v>16962.8671875</c:v>
                      </c:pt>
                      <c:pt idx="147">
                        <c:v>17359.25</c:v>
                      </c:pt>
                      <c:pt idx="148">
                        <c:v>17933.1796875</c:v>
                      </c:pt>
                      <c:pt idx="149">
                        <c:v>17615.765625</c:v>
                      </c:pt>
                      <c:pt idx="150">
                        <c:v>14580.140625</c:v>
                      </c:pt>
                      <c:pt idx="151">
                        <c:v>11800.203125</c:v>
                      </c:pt>
                      <c:pt idx="152">
                        <c:v>11176.234375</c:v>
                      </c:pt>
                      <c:pt idx="153">
                        <c:v>14364.421875</c:v>
                      </c:pt>
                      <c:pt idx="154">
                        <c:v>13846.55078125</c:v>
                      </c:pt>
                      <c:pt idx="155">
                        <c:v>11991.86328125</c:v>
                      </c:pt>
                      <c:pt idx="156">
                        <c:v>11429.5</c:v>
                      </c:pt>
                      <c:pt idx="157">
                        <c:v>12757.484375</c:v>
                      </c:pt>
                      <c:pt idx="158">
                        <c:v>15518.48828125</c:v>
                      </c:pt>
                      <c:pt idx="159">
                        <c:v>15612.515625</c:v>
                      </c:pt>
                      <c:pt idx="160">
                        <c:v>15950.26171875</c:v>
                      </c:pt>
                      <c:pt idx="161">
                        <c:v>15181.203125</c:v>
                      </c:pt>
                      <c:pt idx="162">
                        <c:v>15424.39453125</c:v>
                      </c:pt>
                      <c:pt idx="163">
                        <c:v>13866.671875</c:v>
                      </c:pt>
                      <c:pt idx="164">
                        <c:v>13914.82421875</c:v>
                      </c:pt>
                      <c:pt idx="165">
                        <c:v>11027.02734375</c:v>
                      </c:pt>
                      <c:pt idx="166">
                        <c:v>11450.515625</c:v>
                      </c:pt>
                      <c:pt idx="167">
                        <c:v>9904.890625</c:v>
                      </c:pt>
                      <c:pt idx="168">
                        <c:v>9909.19140625</c:v>
                      </c:pt>
                      <c:pt idx="169">
                        <c:v>9624.74609375</c:v>
                      </c:pt>
                      <c:pt idx="170">
                        <c:v>11914.00390625</c:v>
                      </c:pt>
                      <c:pt idx="171">
                        <c:v>11995.09765625</c:v>
                      </c:pt>
                      <c:pt idx="172">
                        <c:v>11857.1171875</c:v>
                      </c:pt>
                      <c:pt idx="173">
                        <c:v>12424.4921875</c:v>
                      </c:pt>
                      <c:pt idx="174">
                        <c:v>10929</c:v>
                      </c:pt>
                      <c:pt idx="175">
                        <c:v>11002.3046875</c:v>
                      </c:pt>
                      <c:pt idx="176">
                        <c:v>12039.0859375</c:v>
                      </c:pt>
                      <c:pt idx="177">
                        <c:v>11332.5625</c:v>
                      </c:pt>
                      <c:pt idx="178">
                        <c:v>11644.7578125</c:v>
                      </c:pt>
                      <c:pt idx="179">
                        <c:v>11090.390625</c:v>
                      </c:pt>
                      <c:pt idx="180">
                        <c:v>8346.90625</c:v>
                      </c:pt>
                      <c:pt idx="181">
                        <c:v>7225.6171875</c:v>
                      </c:pt>
                      <c:pt idx="182">
                        <c:v>8156.14453125</c:v>
                      </c:pt>
                      <c:pt idx="183">
                        <c:v>8594.03515625</c:v>
                      </c:pt>
                      <c:pt idx="184">
                        <c:v>12559.47265625</c:v>
                      </c:pt>
                      <c:pt idx="185">
                        <c:v>12333.01171875</c:v>
                      </c:pt>
                      <c:pt idx="186">
                        <c:v>12426.30078125</c:v>
                      </c:pt>
                      <c:pt idx="187">
                        <c:v>11007.76171875</c:v>
                      </c:pt>
                      <c:pt idx="188">
                        <c:v>12267.3125</c:v>
                      </c:pt>
                      <c:pt idx="189">
                        <c:v>10229.765625</c:v>
                      </c:pt>
                      <c:pt idx="190">
                        <c:v>9655.140625</c:v>
                      </c:pt>
                      <c:pt idx="191">
                        <c:v>10722.12109375</c:v>
                      </c:pt>
                      <c:pt idx="192">
                        <c:v>12499.640625</c:v>
                      </c:pt>
                      <c:pt idx="193">
                        <c:v>10939.0390625</c:v>
                      </c:pt>
                      <c:pt idx="194">
                        <c:v>12257.44921875</c:v>
                      </c:pt>
                      <c:pt idx="195">
                        <c:v>9749.375</c:v>
                      </c:pt>
                      <c:pt idx="196">
                        <c:v>8874.9296875</c:v>
                      </c:pt>
                      <c:pt idx="197">
                        <c:v>11536.578125</c:v>
                      </c:pt>
                      <c:pt idx="198">
                        <c:v>11536.66015625</c:v>
                      </c:pt>
                      <c:pt idx="199">
                        <c:v>10857.15625</c:v>
                      </c:pt>
                      <c:pt idx="200">
                        <c:v>10996.99609375</c:v>
                      </c:pt>
                      <c:pt idx="201">
                        <c:v>11961.8828125</c:v>
                      </c:pt>
                      <c:pt idx="202">
                        <c:v>11455.27734375</c:v>
                      </c:pt>
                      <c:pt idx="203">
                        <c:v>12468.80078125</c:v>
                      </c:pt>
                      <c:pt idx="204">
                        <c:v>10720.4140625</c:v>
                      </c:pt>
                      <c:pt idx="205">
                        <c:v>9496.96875</c:v>
                      </c:pt>
                      <c:pt idx="206">
                        <c:v>10356.8671875</c:v>
                      </c:pt>
                      <c:pt idx="207">
                        <c:v>9093.37890625</c:v>
                      </c:pt>
                      <c:pt idx="208">
                        <c:v>12093.06640625</c:v>
                      </c:pt>
                      <c:pt idx="209">
                        <c:v>11229.4765625</c:v>
                      </c:pt>
                      <c:pt idx="210">
                        <c:v>14890.5546875</c:v>
                      </c:pt>
                      <c:pt idx="211">
                        <c:v>13290.26171875</c:v>
                      </c:pt>
                      <c:pt idx="212">
                        <c:v>14405.93359375</c:v>
                      </c:pt>
                      <c:pt idx="213">
                        <c:v>14753.19921875</c:v>
                      </c:pt>
                      <c:pt idx="214">
                        <c:v>14799.5078125</c:v>
                      </c:pt>
                      <c:pt idx="215">
                        <c:v>13649.6328125</c:v>
                      </c:pt>
                      <c:pt idx="216">
                        <c:v>12494.09375</c:v>
                      </c:pt>
                      <c:pt idx="217">
                        <c:v>12660.5390625</c:v>
                      </c:pt>
                      <c:pt idx="218">
                        <c:v>14991.9765625</c:v>
                      </c:pt>
                      <c:pt idx="219">
                        <c:v>14658.5078125</c:v>
                      </c:pt>
                      <c:pt idx="220">
                        <c:v>13769.46484375</c:v>
                      </c:pt>
                      <c:pt idx="221">
                        <c:v>15141.140625</c:v>
                      </c:pt>
                      <c:pt idx="222">
                        <c:v>14425.0703125</c:v>
                      </c:pt>
                      <c:pt idx="223">
                        <c:v>15318.03515625</c:v>
                      </c:pt>
                      <c:pt idx="224">
                        <c:v>14941.0078125</c:v>
                      </c:pt>
                      <c:pt idx="225">
                        <c:v>12707.40625</c:v>
                      </c:pt>
                      <c:pt idx="226">
                        <c:v>11372.640625</c:v>
                      </c:pt>
                      <c:pt idx="227">
                        <c:v>10771.51171875</c:v>
                      </c:pt>
                      <c:pt idx="228">
                        <c:v>12790.953125</c:v>
                      </c:pt>
                      <c:pt idx="229">
                        <c:v>15121.984375</c:v>
                      </c:pt>
                      <c:pt idx="230">
                        <c:v>15028.91015625</c:v>
                      </c:pt>
                      <c:pt idx="231">
                        <c:v>11818.3359375</c:v>
                      </c:pt>
                      <c:pt idx="232">
                        <c:v>15548.609375</c:v>
                      </c:pt>
                      <c:pt idx="233">
                        <c:v>14308.5390625</c:v>
                      </c:pt>
                      <c:pt idx="234">
                        <c:v>14941.8125</c:v>
                      </c:pt>
                      <c:pt idx="235">
                        <c:v>13708.2109375</c:v>
                      </c:pt>
                      <c:pt idx="236">
                        <c:v>12443.8984375</c:v>
                      </c:pt>
                      <c:pt idx="237">
                        <c:v>13390.68359375</c:v>
                      </c:pt>
                      <c:pt idx="238">
                        <c:v>15103.59375</c:v>
                      </c:pt>
                      <c:pt idx="239">
                        <c:v>13739.49609375</c:v>
                      </c:pt>
                      <c:pt idx="240">
                        <c:v>13703.80078125</c:v>
                      </c:pt>
                      <c:pt idx="241">
                        <c:v>12805.3984375</c:v>
                      </c:pt>
                      <c:pt idx="242">
                        <c:v>12893.73046875</c:v>
                      </c:pt>
                      <c:pt idx="243">
                        <c:v>12055.79296875</c:v>
                      </c:pt>
                      <c:pt idx="244">
                        <c:v>12037.15234375</c:v>
                      </c:pt>
                      <c:pt idx="245">
                        <c:v>11470.890625</c:v>
                      </c:pt>
                      <c:pt idx="246">
                        <c:v>11936.08203125</c:v>
                      </c:pt>
                      <c:pt idx="247">
                        <c:v>13036.3984375</c:v>
                      </c:pt>
                      <c:pt idx="248">
                        <c:v>12768.30078125</c:v>
                      </c:pt>
                      <c:pt idx="249">
                        <c:v>12029.1796875</c:v>
                      </c:pt>
                      <c:pt idx="250">
                        <c:v>13365.98828125</c:v>
                      </c:pt>
                      <c:pt idx="251">
                        <c:v>13394.85546875</c:v>
                      </c:pt>
                      <c:pt idx="252">
                        <c:v>13271.4921875</c:v>
                      </c:pt>
                      <c:pt idx="253">
                        <c:v>10792.515625</c:v>
                      </c:pt>
                      <c:pt idx="254">
                        <c:v>9336.25390625</c:v>
                      </c:pt>
                      <c:pt idx="255">
                        <c:v>12043.359375</c:v>
                      </c:pt>
                      <c:pt idx="256">
                        <c:v>11110.20703125</c:v>
                      </c:pt>
                      <c:pt idx="257">
                        <c:v>11591.21484375</c:v>
                      </c:pt>
                      <c:pt idx="258">
                        <c:v>12133.01171875</c:v>
                      </c:pt>
                      <c:pt idx="259">
                        <c:v>11975.203125</c:v>
                      </c:pt>
                      <c:pt idx="260">
                        <c:v>10828.37890625</c:v>
                      </c:pt>
                      <c:pt idx="261">
                        <c:v>11436.6796875</c:v>
                      </c:pt>
                      <c:pt idx="262">
                        <c:v>10838.7421875</c:v>
                      </c:pt>
                      <c:pt idx="263">
                        <c:v>8088.6015625</c:v>
                      </c:pt>
                      <c:pt idx="264">
                        <c:v>7921.3359375</c:v>
                      </c:pt>
                      <c:pt idx="265">
                        <c:v>11700.45703125</c:v>
                      </c:pt>
                      <c:pt idx="266">
                        <c:v>10729.953125</c:v>
                      </c:pt>
                      <c:pt idx="267">
                        <c:v>12018.16015625</c:v>
                      </c:pt>
                      <c:pt idx="268">
                        <c:v>10889.93359375</c:v>
                      </c:pt>
                      <c:pt idx="269">
                        <c:v>11384.09765625</c:v>
                      </c:pt>
                      <c:pt idx="270">
                        <c:v>13717.84375</c:v>
                      </c:pt>
                      <c:pt idx="271">
                        <c:v>15243.796875</c:v>
                      </c:pt>
                      <c:pt idx="272">
                        <c:v>13018.9921875</c:v>
                      </c:pt>
                      <c:pt idx="273">
                        <c:v>12228.55078125</c:v>
                      </c:pt>
                      <c:pt idx="274">
                        <c:v>14383.9296875</c:v>
                      </c:pt>
                      <c:pt idx="275">
                        <c:v>15485.01171875</c:v>
                      </c:pt>
                      <c:pt idx="276">
                        <c:v>15801.64453125</c:v>
                      </c:pt>
                      <c:pt idx="277">
                        <c:v>15548.75</c:v>
                      </c:pt>
                      <c:pt idx="278">
                        <c:v>15620.78125</c:v>
                      </c:pt>
                      <c:pt idx="279">
                        <c:v>14387.30859375</c:v>
                      </c:pt>
                      <c:pt idx="280">
                        <c:v>13359.40625</c:v>
                      </c:pt>
                      <c:pt idx="281">
                        <c:v>12978.109375</c:v>
                      </c:pt>
                      <c:pt idx="282">
                        <c:v>15064.4453125</c:v>
                      </c:pt>
                      <c:pt idx="283">
                        <c:v>15737.046875</c:v>
                      </c:pt>
                      <c:pt idx="284">
                        <c:v>15464.74609375</c:v>
                      </c:pt>
                      <c:pt idx="285">
                        <c:v>17315.24609375</c:v>
                      </c:pt>
                      <c:pt idx="286">
                        <c:v>16984.4765625</c:v>
                      </c:pt>
                      <c:pt idx="287">
                        <c:v>17372.77734375</c:v>
                      </c:pt>
                      <c:pt idx="288">
                        <c:v>17241.88671875</c:v>
                      </c:pt>
                      <c:pt idx="289">
                        <c:v>16759.953125</c:v>
                      </c:pt>
                      <c:pt idx="290">
                        <c:v>16400.52734375</c:v>
                      </c:pt>
                      <c:pt idx="291">
                        <c:v>17605.5703125</c:v>
                      </c:pt>
                      <c:pt idx="292">
                        <c:v>18127.3828125</c:v>
                      </c:pt>
                      <c:pt idx="293">
                        <c:v>16527.36328125</c:v>
                      </c:pt>
                      <c:pt idx="294">
                        <c:v>18095.77734375</c:v>
                      </c:pt>
                      <c:pt idx="295">
                        <c:v>17669.87109375</c:v>
                      </c:pt>
                      <c:pt idx="296">
                        <c:v>15669.234375</c:v>
                      </c:pt>
                      <c:pt idx="297">
                        <c:v>16612.0546875</c:v>
                      </c:pt>
                      <c:pt idx="298">
                        <c:v>16692.3984375</c:v>
                      </c:pt>
                      <c:pt idx="299">
                        <c:v>14508.3515625</c:v>
                      </c:pt>
                      <c:pt idx="300">
                        <c:v>12498.64453125</c:v>
                      </c:pt>
                      <c:pt idx="301">
                        <c:v>10940.1875</c:v>
                      </c:pt>
                      <c:pt idx="302">
                        <c:v>10065.59375</c:v>
                      </c:pt>
                      <c:pt idx="303">
                        <c:v>10053.1015625</c:v>
                      </c:pt>
                      <c:pt idx="304">
                        <c:v>9466.3515625</c:v>
                      </c:pt>
                      <c:pt idx="305">
                        <c:v>10030.2421875</c:v>
                      </c:pt>
                      <c:pt idx="306">
                        <c:v>11845.41796875</c:v>
                      </c:pt>
                      <c:pt idx="307">
                        <c:v>13484.08203125</c:v>
                      </c:pt>
                      <c:pt idx="308">
                        <c:v>12601.24609375</c:v>
                      </c:pt>
                      <c:pt idx="309">
                        <c:v>12574.8125</c:v>
                      </c:pt>
                      <c:pt idx="310">
                        <c:v>12038.84375</c:v>
                      </c:pt>
                      <c:pt idx="311">
                        <c:v>13730.42578125</c:v>
                      </c:pt>
                      <c:pt idx="312">
                        <c:v>13718.8203125</c:v>
                      </c:pt>
                      <c:pt idx="313">
                        <c:v>11911.65625</c:v>
                      </c:pt>
                      <c:pt idx="314">
                        <c:v>11157.23828125</c:v>
                      </c:pt>
                      <c:pt idx="315">
                        <c:v>13197.41796875</c:v>
                      </c:pt>
                      <c:pt idx="316">
                        <c:v>8695.3828125</c:v>
                      </c:pt>
                      <c:pt idx="317">
                        <c:v>13323.5390625</c:v>
                      </c:pt>
                      <c:pt idx="318">
                        <c:v>12524.4921875</c:v>
                      </c:pt>
                      <c:pt idx="319">
                        <c:v>12642.203125</c:v>
                      </c:pt>
                      <c:pt idx="320">
                        <c:v>11100.4296875</c:v>
                      </c:pt>
                      <c:pt idx="321">
                        <c:v>10108.0859375</c:v>
                      </c:pt>
                      <c:pt idx="322">
                        <c:v>9358.390625</c:v>
                      </c:pt>
                      <c:pt idx="323">
                        <c:v>9753.1796875</c:v>
                      </c:pt>
                      <c:pt idx="324">
                        <c:v>10136.984375</c:v>
                      </c:pt>
                      <c:pt idx="325">
                        <c:v>7748.5078125</c:v>
                      </c:pt>
                      <c:pt idx="326">
                        <c:v>11806.77734375</c:v>
                      </c:pt>
                      <c:pt idx="327">
                        <c:v>9927.1015625</c:v>
                      </c:pt>
                      <c:pt idx="328">
                        <c:v>8505.8046875</c:v>
                      </c:pt>
                      <c:pt idx="329">
                        <c:v>9625.390625</c:v>
                      </c:pt>
                      <c:pt idx="330">
                        <c:v>12960.71875</c:v>
                      </c:pt>
                      <c:pt idx="331">
                        <c:v>13000.42578125</c:v>
                      </c:pt>
                      <c:pt idx="332">
                        <c:v>13516.3671875</c:v>
                      </c:pt>
                      <c:pt idx="333">
                        <c:v>13327.53515625</c:v>
                      </c:pt>
                      <c:pt idx="334">
                        <c:v>13220.19140625</c:v>
                      </c:pt>
                      <c:pt idx="335">
                        <c:v>13275.2578125</c:v>
                      </c:pt>
                      <c:pt idx="336">
                        <c:v>12476.9140625</c:v>
                      </c:pt>
                      <c:pt idx="337">
                        <c:v>13291.47265625</c:v>
                      </c:pt>
                      <c:pt idx="338">
                        <c:v>13746.96875</c:v>
                      </c:pt>
                      <c:pt idx="339">
                        <c:v>11778.1171875</c:v>
                      </c:pt>
                      <c:pt idx="340">
                        <c:v>9154.65234375</c:v>
                      </c:pt>
                      <c:pt idx="341">
                        <c:v>9220.6640625</c:v>
                      </c:pt>
                      <c:pt idx="342">
                        <c:v>13739.6171875</c:v>
                      </c:pt>
                      <c:pt idx="343">
                        <c:v>13519.8828125</c:v>
                      </c:pt>
                      <c:pt idx="344">
                        <c:v>13076.83984375</c:v>
                      </c:pt>
                      <c:pt idx="345">
                        <c:v>16737.31640625</c:v>
                      </c:pt>
                      <c:pt idx="346">
                        <c:v>15779.49609375</c:v>
                      </c:pt>
                      <c:pt idx="347">
                        <c:v>14359.9609375</c:v>
                      </c:pt>
                      <c:pt idx="348">
                        <c:v>15682.22265625</c:v>
                      </c:pt>
                      <c:pt idx="349">
                        <c:v>16608.54296875</c:v>
                      </c:pt>
                      <c:pt idx="350">
                        <c:v>16381.1953125</c:v>
                      </c:pt>
                      <c:pt idx="351">
                        <c:v>16252.64453125</c:v>
                      </c:pt>
                      <c:pt idx="352">
                        <c:v>16318.48046875</c:v>
                      </c:pt>
                      <c:pt idx="353">
                        <c:v>17080.21484375</c:v>
                      </c:pt>
                      <c:pt idx="354">
                        <c:v>13349.1328125</c:v>
                      </c:pt>
                      <c:pt idx="355">
                        <c:v>11516.59765625</c:v>
                      </c:pt>
                      <c:pt idx="356">
                        <c:v>13255.5390625</c:v>
                      </c:pt>
                      <c:pt idx="357">
                        <c:v>15960.2421875</c:v>
                      </c:pt>
                      <c:pt idx="358">
                        <c:v>16515.99609375</c:v>
                      </c:pt>
                      <c:pt idx="359">
                        <c:v>16632.01953125</c:v>
                      </c:pt>
                      <c:pt idx="360">
                        <c:v>14142.515625</c:v>
                      </c:pt>
                      <c:pt idx="361">
                        <c:v>14311.4765625</c:v>
                      </c:pt>
                      <c:pt idx="362">
                        <c:v>14229.28515625</c:v>
                      </c:pt>
                      <c:pt idx="363">
                        <c:v>15423.453125</c:v>
                      </c:pt>
                      <c:pt idx="364">
                        <c:v>15142.2578125</c:v>
                      </c:pt>
                      <c:pt idx="365">
                        <c:v>13433.3984375</c:v>
                      </c:pt>
                      <c:pt idx="366">
                        <c:v>11507.890625</c:v>
                      </c:pt>
                      <c:pt idx="367">
                        <c:v>10486.87109375</c:v>
                      </c:pt>
                      <c:pt idx="368">
                        <c:v>11485.88671875</c:v>
                      </c:pt>
                      <c:pt idx="369">
                        <c:v>13650.875</c:v>
                      </c:pt>
                      <c:pt idx="370">
                        <c:v>13895.203125</c:v>
                      </c:pt>
                      <c:pt idx="371">
                        <c:v>15218.22265625</c:v>
                      </c:pt>
                      <c:pt idx="372">
                        <c:v>15019.4609375</c:v>
                      </c:pt>
                      <c:pt idx="373">
                        <c:v>14031.0390625</c:v>
                      </c:pt>
                      <c:pt idx="374">
                        <c:v>13097.71484375</c:v>
                      </c:pt>
                      <c:pt idx="375">
                        <c:v>12835.5703125</c:v>
                      </c:pt>
                      <c:pt idx="376">
                        <c:v>13399.515625</c:v>
                      </c:pt>
                      <c:pt idx="377">
                        <c:v>13134.4921875</c:v>
                      </c:pt>
                      <c:pt idx="378">
                        <c:v>13375.89453125</c:v>
                      </c:pt>
                      <c:pt idx="379">
                        <c:v>13222.67578125</c:v>
                      </c:pt>
                      <c:pt idx="380">
                        <c:v>12741.20703125</c:v>
                      </c:pt>
                      <c:pt idx="381">
                        <c:v>13166.29296875</c:v>
                      </c:pt>
                      <c:pt idx="382">
                        <c:v>13169.80859375</c:v>
                      </c:pt>
                      <c:pt idx="383">
                        <c:v>11698.5859375</c:v>
                      </c:pt>
                      <c:pt idx="384">
                        <c:v>13212.07421875</c:v>
                      </c:pt>
                      <c:pt idx="385">
                        <c:v>12744.01171875</c:v>
                      </c:pt>
                      <c:pt idx="386">
                        <c:v>10855.1328125</c:v>
                      </c:pt>
                      <c:pt idx="387">
                        <c:v>9990.8203125</c:v>
                      </c:pt>
                      <c:pt idx="388">
                        <c:v>9638.3984375</c:v>
                      </c:pt>
                      <c:pt idx="389">
                        <c:v>11608.45703125</c:v>
                      </c:pt>
                      <c:pt idx="390">
                        <c:v>14381.3125</c:v>
                      </c:pt>
                      <c:pt idx="391">
                        <c:v>14298.12890625</c:v>
                      </c:pt>
                      <c:pt idx="392">
                        <c:v>14898.25390625</c:v>
                      </c:pt>
                      <c:pt idx="393">
                        <c:v>12754.26171875</c:v>
                      </c:pt>
                      <c:pt idx="394">
                        <c:v>13539.0625</c:v>
                      </c:pt>
                      <c:pt idx="395">
                        <c:v>14637.10546875</c:v>
                      </c:pt>
                      <c:pt idx="396">
                        <c:v>14842.8125</c:v>
                      </c:pt>
                      <c:pt idx="397">
                        <c:v>13856.484375</c:v>
                      </c:pt>
                      <c:pt idx="398">
                        <c:v>14148.80078125</c:v>
                      </c:pt>
                      <c:pt idx="399">
                        <c:v>15165.2265625</c:v>
                      </c:pt>
                      <c:pt idx="400">
                        <c:v>14084.12109375</c:v>
                      </c:pt>
                      <c:pt idx="401">
                        <c:v>11352.04296875</c:v>
                      </c:pt>
                      <c:pt idx="402">
                        <c:v>13554.078125</c:v>
                      </c:pt>
                      <c:pt idx="403">
                        <c:v>12862.18359375</c:v>
                      </c:pt>
                      <c:pt idx="404">
                        <c:v>12991.76171875</c:v>
                      </c:pt>
                      <c:pt idx="405">
                        <c:v>15240.42578125</c:v>
                      </c:pt>
                      <c:pt idx="406">
                        <c:v>13306.484375</c:v>
                      </c:pt>
                      <c:pt idx="407">
                        <c:v>15101.79296875</c:v>
                      </c:pt>
                      <c:pt idx="408">
                        <c:v>14563.69140625</c:v>
                      </c:pt>
                      <c:pt idx="409">
                        <c:v>14163.1328125</c:v>
                      </c:pt>
                      <c:pt idx="410">
                        <c:v>15171.09375</c:v>
                      </c:pt>
                      <c:pt idx="411">
                        <c:v>14279.18359375</c:v>
                      </c:pt>
                      <c:pt idx="412">
                        <c:v>12998.98046875</c:v>
                      </c:pt>
                      <c:pt idx="413">
                        <c:v>12307.046875</c:v>
                      </c:pt>
                      <c:pt idx="414">
                        <c:v>12945.53125</c:v>
                      </c:pt>
                      <c:pt idx="415">
                        <c:v>11628.67578125</c:v>
                      </c:pt>
                      <c:pt idx="416">
                        <c:v>13482.33984375</c:v>
                      </c:pt>
                      <c:pt idx="417">
                        <c:v>13939.203125</c:v>
                      </c:pt>
                      <c:pt idx="418">
                        <c:v>12970.44921875</c:v>
                      </c:pt>
                      <c:pt idx="419">
                        <c:v>13209.859375</c:v>
                      </c:pt>
                      <c:pt idx="420">
                        <c:v>9283.66796875</c:v>
                      </c:pt>
                      <c:pt idx="421">
                        <c:v>7601.1171875</c:v>
                      </c:pt>
                      <c:pt idx="422">
                        <c:v>7503.015625</c:v>
                      </c:pt>
                      <c:pt idx="423">
                        <c:v>9356.78515625</c:v>
                      </c:pt>
                      <c:pt idx="424">
                        <c:v>9327.5390625</c:v>
                      </c:pt>
                      <c:pt idx="425">
                        <c:v>9127.15234375</c:v>
                      </c:pt>
                      <c:pt idx="426">
                        <c:v>6522.41015625</c:v>
                      </c:pt>
                      <c:pt idx="427">
                        <c:v>8202.5078125</c:v>
                      </c:pt>
                      <c:pt idx="428">
                        <c:v>9915.05078125</c:v>
                      </c:pt>
                      <c:pt idx="429">
                        <c:v>7479.8046875</c:v>
                      </c:pt>
                      <c:pt idx="430">
                        <c:v>7016.80078125</c:v>
                      </c:pt>
                      <c:pt idx="431">
                        <c:v>8224.33984375</c:v>
                      </c:pt>
                      <c:pt idx="432">
                        <c:v>9995.02734375</c:v>
                      </c:pt>
                      <c:pt idx="433">
                        <c:v>9596.7734375</c:v>
                      </c:pt>
                      <c:pt idx="434">
                        <c:v>7910.6796875</c:v>
                      </c:pt>
                      <c:pt idx="435">
                        <c:v>14435.6796875</c:v>
                      </c:pt>
                      <c:pt idx="436">
                        <c:v>12334.8671875</c:v>
                      </c:pt>
                      <c:pt idx="437">
                        <c:v>11676.03125</c:v>
                      </c:pt>
                      <c:pt idx="438">
                        <c:v>11988.0703125</c:v>
                      </c:pt>
                      <c:pt idx="439">
                        <c:v>11426.27734375</c:v>
                      </c:pt>
                      <c:pt idx="440">
                        <c:v>12672.6328125</c:v>
                      </c:pt>
                      <c:pt idx="441">
                        <c:v>14281.09375</c:v>
                      </c:pt>
                      <c:pt idx="442">
                        <c:v>13138.4453125</c:v>
                      </c:pt>
                      <c:pt idx="443">
                        <c:v>13255.8125</c:v>
                      </c:pt>
                      <c:pt idx="444">
                        <c:v>13035.296875</c:v>
                      </c:pt>
                      <c:pt idx="445">
                        <c:v>14601.609375</c:v>
                      </c:pt>
                      <c:pt idx="446">
                        <c:v>13797.8203125</c:v>
                      </c:pt>
                      <c:pt idx="447">
                        <c:v>14181.2734375</c:v>
                      </c:pt>
                      <c:pt idx="448">
                        <c:v>13282.703125</c:v>
                      </c:pt>
                      <c:pt idx="449">
                        <c:v>11853.921875</c:v>
                      </c:pt>
                      <c:pt idx="450">
                        <c:v>15255.484375</c:v>
                      </c:pt>
                      <c:pt idx="451">
                        <c:v>15019.40625</c:v>
                      </c:pt>
                      <c:pt idx="452">
                        <c:v>14007.8203125</c:v>
                      </c:pt>
                      <c:pt idx="453">
                        <c:v>13943.9609375</c:v>
                      </c:pt>
                      <c:pt idx="454">
                        <c:v>12518.34375</c:v>
                      </c:pt>
                      <c:pt idx="455">
                        <c:v>14282.375</c:v>
                      </c:pt>
                      <c:pt idx="456">
                        <c:v>12736.1953125</c:v>
                      </c:pt>
                      <c:pt idx="457">
                        <c:v>13601.5625</c:v>
                      </c:pt>
                      <c:pt idx="458">
                        <c:v>15036.8828125</c:v>
                      </c:pt>
                      <c:pt idx="459">
                        <c:v>14759.8046875</c:v>
                      </c:pt>
                      <c:pt idx="460">
                        <c:v>12514.4375</c:v>
                      </c:pt>
                      <c:pt idx="461">
                        <c:v>13524.09375</c:v>
                      </c:pt>
                      <c:pt idx="462">
                        <c:v>13321.8359375</c:v>
                      </c:pt>
                      <c:pt idx="463">
                        <c:v>15058.515625</c:v>
                      </c:pt>
                      <c:pt idx="464">
                        <c:v>15280.671875</c:v>
                      </c:pt>
                      <c:pt idx="465">
                        <c:v>14138.82421875</c:v>
                      </c:pt>
                      <c:pt idx="466">
                        <c:v>12825.92578125</c:v>
                      </c:pt>
                      <c:pt idx="467">
                        <c:v>13811.171875</c:v>
                      </c:pt>
                      <c:pt idx="468">
                        <c:v>12846.32421875</c:v>
                      </c:pt>
                      <c:pt idx="469">
                        <c:v>12830.70703125</c:v>
                      </c:pt>
                      <c:pt idx="470">
                        <c:v>11860.74609375</c:v>
                      </c:pt>
                      <c:pt idx="471">
                        <c:v>11741.875</c:v>
                      </c:pt>
                      <c:pt idx="472">
                        <c:v>13614.9375</c:v>
                      </c:pt>
                      <c:pt idx="473">
                        <c:v>12859.703125</c:v>
                      </c:pt>
                      <c:pt idx="474">
                        <c:v>13130.8359375</c:v>
                      </c:pt>
                      <c:pt idx="475">
                        <c:v>12326.84375</c:v>
                      </c:pt>
                      <c:pt idx="476">
                        <c:v>14021.859375</c:v>
                      </c:pt>
                      <c:pt idx="477">
                        <c:v>13330.49609375</c:v>
                      </c:pt>
                      <c:pt idx="478">
                        <c:v>11514.375</c:v>
                      </c:pt>
                      <c:pt idx="479">
                        <c:v>14155.6171875</c:v>
                      </c:pt>
                      <c:pt idx="480">
                        <c:v>12180.5703125</c:v>
                      </c:pt>
                      <c:pt idx="481">
                        <c:v>11509.83984375</c:v>
                      </c:pt>
                      <c:pt idx="482">
                        <c:v>12106.73828125</c:v>
                      </c:pt>
                      <c:pt idx="483">
                        <c:v>10575.66015625</c:v>
                      </c:pt>
                      <c:pt idx="484">
                        <c:v>9137.296875</c:v>
                      </c:pt>
                      <c:pt idx="485">
                        <c:v>10809.9921875</c:v>
                      </c:pt>
                      <c:pt idx="486">
                        <c:v>8808.0078125</c:v>
                      </c:pt>
                      <c:pt idx="487">
                        <c:v>8068.70703125</c:v>
                      </c:pt>
                      <c:pt idx="488">
                        <c:v>9341.453125</c:v>
                      </c:pt>
                      <c:pt idx="489">
                        <c:v>12599.62890625</c:v>
                      </c:pt>
                      <c:pt idx="490">
                        <c:v>12171.359375</c:v>
                      </c:pt>
                      <c:pt idx="491">
                        <c:v>10991.48828125</c:v>
                      </c:pt>
                      <c:pt idx="492">
                        <c:v>10006.11328125</c:v>
                      </c:pt>
                      <c:pt idx="493">
                        <c:v>9529.6328125</c:v>
                      </c:pt>
                      <c:pt idx="494">
                        <c:v>12334.06640625</c:v>
                      </c:pt>
                      <c:pt idx="495">
                        <c:v>13337.8671875</c:v>
                      </c:pt>
                      <c:pt idx="496">
                        <c:v>11248.92578125</c:v>
                      </c:pt>
                      <c:pt idx="497">
                        <c:v>12984.515625</c:v>
                      </c:pt>
                      <c:pt idx="498">
                        <c:v>12447.35546875</c:v>
                      </c:pt>
                      <c:pt idx="499">
                        <c:v>13196.1640625</c:v>
                      </c:pt>
                      <c:pt idx="500">
                        <c:v>14452.04296875</c:v>
                      </c:pt>
                      <c:pt idx="501">
                        <c:v>13679.5390625</c:v>
                      </c:pt>
                      <c:pt idx="502">
                        <c:v>14540.81640625</c:v>
                      </c:pt>
                      <c:pt idx="503">
                        <c:v>11727.859375</c:v>
                      </c:pt>
                      <c:pt idx="504">
                        <c:v>9660.37109375</c:v>
                      </c:pt>
                      <c:pt idx="505">
                        <c:v>11135.546875</c:v>
                      </c:pt>
                      <c:pt idx="506">
                        <c:v>14213.82421875</c:v>
                      </c:pt>
                      <c:pt idx="507">
                        <c:v>14835.796875</c:v>
                      </c:pt>
                      <c:pt idx="508">
                        <c:v>12413.53125</c:v>
                      </c:pt>
                      <c:pt idx="509">
                        <c:v>13557.09375</c:v>
                      </c:pt>
                      <c:pt idx="510">
                        <c:v>13291.77734375</c:v>
                      </c:pt>
                      <c:pt idx="511">
                        <c:v>13134.87890625</c:v>
                      </c:pt>
                      <c:pt idx="512">
                        <c:v>11738.5234375</c:v>
                      </c:pt>
                      <c:pt idx="513">
                        <c:v>11708.67578125</c:v>
                      </c:pt>
                      <c:pt idx="514">
                        <c:v>12446.453125</c:v>
                      </c:pt>
                      <c:pt idx="515">
                        <c:v>10094.33203125</c:v>
                      </c:pt>
                      <c:pt idx="516">
                        <c:v>9825.7109375</c:v>
                      </c:pt>
                      <c:pt idx="517">
                        <c:v>9944.13671875</c:v>
                      </c:pt>
                      <c:pt idx="518">
                        <c:v>11611.22265625</c:v>
                      </c:pt>
                      <c:pt idx="519">
                        <c:v>12911.46875</c:v>
                      </c:pt>
                      <c:pt idx="520">
                        <c:v>13211.73046875</c:v>
                      </c:pt>
                      <c:pt idx="521">
                        <c:v>11469.171875</c:v>
                      </c:pt>
                      <c:pt idx="522">
                        <c:v>11913.16015625</c:v>
                      </c:pt>
                      <c:pt idx="523">
                        <c:v>7742.50390625</c:v>
                      </c:pt>
                      <c:pt idx="524">
                        <c:v>9655.12890625</c:v>
                      </c:pt>
                      <c:pt idx="525">
                        <c:v>14958.53125</c:v>
                      </c:pt>
                      <c:pt idx="526">
                        <c:v>15016.75</c:v>
                      </c:pt>
                      <c:pt idx="527">
                        <c:v>13821.78125</c:v>
                      </c:pt>
                      <c:pt idx="528">
                        <c:v>13527.0859375</c:v>
                      </c:pt>
                      <c:pt idx="529">
                        <c:v>14873.734375</c:v>
                      </c:pt>
                      <c:pt idx="530">
                        <c:v>14607.5234375</c:v>
                      </c:pt>
                      <c:pt idx="531">
                        <c:v>13122.5703125</c:v>
                      </c:pt>
                      <c:pt idx="532">
                        <c:v>14435.60546875</c:v>
                      </c:pt>
                      <c:pt idx="533">
                        <c:v>13913.74609375</c:v>
                      </c:pt>
                      <c:pt idx="534">
                        <c:v>11975.0859375</c:v>
                      </c:pt>
                      <c:pt idx="535">
                        <c:v>14397.0390625</c:v>
                      </c:pt>
                      <c:pt idx="536">
                        <c:v>14648.265625</c:v>
                      </c:pt>
                      <c:pt idx="537">
                        <c:v>13750.0546875</c:v>
                      </c:pt>
                      <c:pt idx="538">
                        <c:v>13875.88671875</c:v>
                      </c:pt>
                      <c:pt idx="539">
                        <c:v>14911.9140625</c:v>
                      </c:pt>
                      <c:pt idx="540">
                        <c:v>17782.72265625</c:v>
                      </c:pt>
                      <c:pt idx="541">
                        <c:v>16327.7890625</c:v>
                      </c:pt>
                      <c:pt idx="542">
                        <c:v>16384.234375</c:v>
                      </c:pt>
                      <c:pt idx="543">
                        <c:v>16656.0390625</c:v>
                      </c:pt>
                      <c:pt idx="544">
                        <c:v>14155.12109375</c:v>
                      </c:pt>
                      <c:pt idx="545">
                        <c:v>13679.7890625</c:v>
                      </c:pt>
                      <c:pt idx="546">
                        <c:v>16866</c:v>
                      </c:pt>
                      <c:pt idx="547">
                        <c:v>17405.6171875</c:v>
                      </c:pt>
                      <c:pt idx="548">
                        <c:v>13889.62890625</c:v>
                      </c:pt>
                      <c:pt idx="549">
                        <c:v>12963.52734375</c:v>
                      </c:pt>
                      <c:pt idx="550">
                        <c:v>17172.94140625</c:v>
                      </c:pt>
                      <c:pt idx="551">
                        <c:v>17277.8046875</c:v>
                      </c:pt>
                      <c:pt idx="552">
                        <c:v>18418.0234375</c:v>
                      </c:pt>
                      <c:pt idx="553">
                        <c:v>17623.828125</c:v>
                      </c:pt>
                      <c:pt idx="554">
                        <c:v>18328.38671875</c:v>
                      </c:pt>
                      <c:pt idx="555">
                        <c:v>15461.484375</c:v>
                      </c:pt>
                      <c:pt idx="556">
                        <c:v>14916.78125</c:v>
                      </c:pt>
                      <c:pt idx="557">
                        <c:v>13697.546875</c:v>
                      </c:pt>
                      <c:pt idx="558">
                        <c:v>14266.1015625</c:v>
                      </c:pt>
                      <c:pt idx="559">
                        <c:v>14324.203125</c:v>
                      </c:pt>
                      <c:pt idx="560">
                        <c:v>16102.875</c:v>
                      </c:pt>
                      <c:pt idx="561">
                        <c:v>15209.328125</c:v>
                      </c:pt>
                      <c:pt idx="562">
                        <c:v>13837.2265625</c:v>
                      </c:pt>
                      <c:pt idx="563">
                        <c:v>14780.05859375</c:v>
                      </c:pt>
                      <c:pt idx="564">
                        <c:v>12458.55078125</c:v>
                      </c:pt>
                      <c:pt idx="565">
                        <c:v>11984.84375</c:v>
                      </c:pt>
                      <c:pt idx="566">
                        <c:v>15743.4140625</c:v>
                      </c:pt>
                      <c:pt idx="567">
                        <c:v>13787.6015625</c:v>
                      </c:pt>
                      <c:pt idx="568">
                        <c:v>13478.37109375</c:v>
                      </c:pt>
                      <c:pt idx="569">
                        <c:v>15301.8671875</c:v>
                      </c:pt>
                      <c:pt idx="570">
                        <c:v>10805.171875</c:v>
                      </c:pt>
                      <c:pt idx="571">
                        <c:v>10728.734375</c:v>
                      </c:pt>
                      <c:pt idx="572">
                        <c:v>12235.80859375</c:v>
                      </c:pt>
                      <c:pt idx="573">
                        <c:v>12736.1484375</c:v>
                      </c:pt>
                      <c:pt idx="574">
                        <c:v>12028.89453125</c:v>
                      </c:pt>
                      <c:pt idx="575">
                        <c:v>13120.0546875</c:v>
                      </c:pt>
                      <c:pt idx="576">
                        <c:v>10879.71484375</c:v>
                      </c:pt>
                      <c:pt idx="577">
                        <c:v>12551.6484375</c:v>
                      </c:pt>
                      <c:pt idx="578">
                        <c:v>13039.91796875</c:v>
                      </c:pt>
                      <c:pt idx="579">
                        <c:v>11736.8046875</c:v>
                      </c:pt>
                      <c:pt idx="580">
                        <c:v>10166.171875</c:v>
                      </c:pt>
                      <c:pt idx="581">
                        <c:v>10735.1328125</c:v>
                      </c:pt>
                      <c:pt idx="582">
                        <c:v>13111.99609375</c:v>
                      </c:pt>
                      <c:pt idx="583">
                        <c:v>13054.43359375</c:v>
                      </c:pt>
                      <c:pt idx="584">
                        <c:v>12851.109375</c:v>
                      </c:pt>
                      <c:pt idx="585">
                        <c:v>10803.89453125</c:v>
                      </c:pt>
                      <c:pt idx="586">
                        <c:v>11139.8046875</c:v>
                      </c:pt>
                      <c:pt idx="587">
                        <c:v>10270.96875</c:v>
                      </c:pt>
                      <c:pt idx="588">
                        <c:v>9925.60546875</c:v>
                      </c:pt>
                      <c:pt idx="589">
                        <c:v>11036.60546875</c:v>
                      </c:pt>
                      <c:pt idx="590">
                        <c:v>10314.7109375</c:v>
                      </c:pt>
                      <c:pt idx="591">
                        <c:v>9463.56640625</c:v>
                      </c:pt>
                      <c:pt idx="592">
                        <c:v>9645.75390625</c:v>
                      </c:pt>
                      <c:pt idx="593">
                        <c:v>10713.08203125</c:v>
                      </c:pt>
                      <c:pt idx="594">
                        <c:v>10195.171875</c:v>
                      </c:pt>
                      <c:pt idx="595">
                        <c:v>10559.14453125</c:v>
                      </c:pt>
                      <c:pt idx="596">
                        <c:v>8452.3359375</c:v>
                      </c:pt>
                      <c:pt idx="597">
                        <c:v>8257.546875</c:v>
                      </c:pt>
                      <c:pt idx="598">
                        <c:v>10544.61328125</c:v>
                      </c:pt>
                      <c:pt idx="599">
                        <c:v>10320.78125</c:v>
                      </c:pt>
                      <c:pt idx="600">
                        <c:v>16414.0234375</c:v>
                      </c:pt>
                      <c:pt idx="601">
                        <c:v>16112.203125</c:v>
                      </c:pt>
                      <c:pt idx="602">
                        <c:v>16442.06640625</c:v>
                      </c:pt>
                      <c:pt idx="603">
                        <c:v>17127.76171875</c:v>
                      </c:pt>
                      <c:pt idx="604">
                        <c:v>18185.953125</c:v>
                      </c:pt>
                      <c:pt idx="605">
                        <c:v>17607.73828125</c:v>
                      </c:pt>
                      <c:pt idx="606">
                        <c:v>15981.3046875</c:v>
                      </c:pt>
                      <c:pt idx="607">
                        <c:v>15230.50390625</c:v>
                      </c:pt>
                      <c:pt idx="608">
                        <c:v>15609.03125</c:v>
                      </c:pt>
                      <c:pt idx="609">
                        <c:v>18142.45703125</c:v>
                      </c:pt>
                      <c:pt idx="610">
                        <c:v>17034.625</c:v>
                      </c:pt>
                      <c:pt idx="611">
                        <c:v>18770.43359375</c:v>
                      </c:pt>
                      <c:pt idx="612">
                        <c:v>18843.23828125</c:v>
                      </c:pt>
                      <c:pt idx="613">
                        <c:v>18427.70703125</c:v>
                      </c:pt>
                      <c:pt idx="614">
                        <c:v>17776.55859375</c:v>
                      </c:pt>
                      <c:pt idx="615">
                        <c:v>16768.5859375</c:v>
                      </c:pt>
                      <c:pt idx="616">
                        <c:v>15882</c:v>
                      </c:pt>
                      <c:pt idx="617">
                        <c:v>15485.06640625</c:v>
                      </c:pt>
                      <c:pt idx="618">
                        <c:v>16106.73046875</c:v>
                      </c:pt>
                      <c:pt idx="619">
                        <c:v>16041.48046875</c:v>
                      </c:pt>
                      <c:pt idx="620">
                        <c:v>13515.69921875</c:v>
                      </c:pt>
                      <c:pt idx="621">
                        <c:v>13302.0859375</c:v>
                      </c:pt>
                      <c:pt idx="622">
                        <c:v>14108.78125</c:v>
                      </c:pt>
                      <c:pt idx="623">
                        <c:v>16725.08203125</c:v>
                      </c:pt>
                      <c:pt idx="624">
                        <c:v>16493.28515625</c:v>
                      </c:pt>
                      <c:pt idx="625">
                        <c:v>15366.55078125</c:v>
                      </c:pt>
                      <c:pt idx="626">
                        <c:v>16724.0859375</c:v>
                      </c:pt>
                      <c:pt idx="627">
                        <c:v>16624.33203125</c:v>
                      </c:pt>
                      <c:pt idx="628">
                        <c:v>16656.97265625</c:v>
                      </c:pt>
                      <c:pt idx="629">
                        <c:v>16373.83203125</c:v>
                      </c:pt>
                      <c:pt idx="630">
                        <c:v>9485.375</c:v>
                      </c:pt>
                      <c:pt idx="631">
                        <c:v>8014.203125</c:v>
                      </c:pt>
                      <c:pt idx="632">
                        <c:v>9318.65234375</c:v>
                      </c:pt>
                      <c:pt idx="633">
                        <c:v>10620.03125</c:v>
                      </c:pt>
                      <c:pt idx="634">
                        <c:v>9970.0078125</c:v>
                      </c:pt>
                      <c:pt idx="635">
                        <c:v>10292.50390625</c:v>
                      </c:pt>
                      <c:pt idx="636">
                        <c:v>11109.3046875</c:v>
                      </c:pt>
                      <c:pt idx="637">
                        <c:v>11073.8125</c:v>
                      </c:pt>
                      <c:pt idx="638">
                        <c:v>10651.5625</c:v>
                      </c:pt>
                      <c:pt idx="639">
                        <c:v>9302.98828125</c:v>
                      </c:pt>
                      <c:pt idx="640">
                        <c:v>10488.90625</c:v>
                      </c:pt>
                      <c:pt idx="641">
                        <c:v>11179.67578125</c:v>
                      </c:pt>
                      <c:pt idx="642">
                        <c:v>10137.953125</c:v>
                      </c:pt>
                      <c:pt idx="643">
                        <c:v>7498.078125</c:v>
                      </c:pt>
                      <c:pt idx="644">
                        <c:v>7469.09765625</c:v>
                      </c:pt>
                      <c:pt idx="645">
                        <c:v>9471.04296875</c:v>
                      </c:pt>
                      <c:pt idx="646">
                        <c:v>10001.078125</c:v>
                      </c:pt>
                      <c:pt idx="647">
                        <c:v>8173.2578125</c:v>
                      </c:pt>
                      <c:pt idx="648">
                        <c:v>10023.37109375</c:v>
                      </c:pt>
                      <c:pt idx="649">
                        <c:v>11741.8828125</c:v>
                      </c:pt>
                      <c:pt idx="650">
                        <c:v>10409.96484375</c:v>
                      </c:pt>
                      <c:pt idx="651">
                        <c:v>10187.7265625</c:v>
                      </c:pt>
                      <c:pt idx="652">
                        <c:v>10854.14453125</c:v>
                      </c:pt>
                      <c:pt idx="653">
                        <c:v>9181.14453125</c:v>
                      </c:pt>
                      <c:pt idx="654">
                        <c:v>8951.09765625</c:v>
                      </c:pt>
                      <c:pt idx="655">
                        <c:v>9255.5625</c:v>
                      </c:pt>
                      <c:pt idx="656">
                        <c:v>8094.8359375</c:v>
                      </c:pt>
                      <c:pt idx="657">
                        <c:v>9893.30078125</c:v>
                      </c:pt>
                      <c:pt idx="658">
                        <c:v>11387.84765625</c:v>
                      </c:pt>
                      <c:pt idx="659">
                        <c:v>11674.9296875</c:v>
                      </c:pt>
                      <c:pt idx="660">
                        <c:v>15205.0234375</c:v>
                      </c:pt>
                      <c:pt idx="661">
                        <c:v>14767.4140625</c:v>
                      </c:pt>
                      <c:pt idx="662">
                        <c:v>12851.125</c:v>
                      </c:pt>
                      <c:pt idx="663">
                        <c:v>12332.7734375</c:v>
                      </c:pt>
                      <c:pt idx="664">
                        <c:v>12964.37890625</c:v>
                      </c:pt>
                      <c:pt idx="665">
                        <c:v>13631.45703125</c:v>
                      </c:pt>
                      <c:pt idx="666">
                        <c:v>14543.484375</c:v>
                      </c:pt>
                      <c:pt idx="667">
                        <c:v>13020.7890625</c:v>
                      </c:pt>
                      <c:pt idx="668">
                        <c:v>14780.94140625</c:v>
                      </c:pt>
                      <c:pt idx="669">
                        <c:v>15304.52734375</c:v>
                      </c:pt>
                      <c:pt idx="670">
                        <c:v>12988.1875</c:v>
                      </c:pt>
                      <c:pt idx="671">
                        <c:v>12731.7421875</c:v>
                      </c:pt>
                      <c:pt idx="672">
                        <c:v>15100.10546875</c:v>
                      </c:pt>
                      <c:pt idx="673">
                        <c:v>12449.10546875</c:v>
                      </c:pt>
                      <c:pt idx="674">
                        <c:v>15191.92578125</c:v>
                      </c:pt>
                      <c:pt idx="675">
                        <c:v>11504.09375</c:v>
                      </c:pt>
                      <c:pt idx="676">
                        <c:v>9774.00390625</c:v>
                      </c:pt>
                      <c:pt idx="677">
                        <c:v>11508.140625</c:v>
                      </c:pt>
                      <c:pt idx="678">
                        <c:v>11100.68359375</c:v>
                      </c:pt>
                      <c:pt idx="679">
                        <c:v>11935.15234375</c:v>
                      </c:pt>
                      <c:pt idx="680">
                        <c:v>10122.46875</c:v>
                      </c:pt>
                      <c:pt idx="681">
                        <c:v>9410.8046875</c:v>
                      </c:pt>
                      <c:pt idx="682">
                        <c:v>11834.03125</c:v>
                      </c:pt>
                      <c:pt idx="683">
                        <c:v>12019.27734375</c:v>
                      </c:pt>
                      <c:pt idx="684">
                        <c:v>9595.7421875</c:v>
                      </c:pt>
                      <c:pt idx="685">
                        <c:v>8451.05078125</c:v>
                      </c:pt>
                      <c:pt idx="686">
                        <c:v>9805.80078125</c:v>
                      </c:pt>
                      <c:pt idx="687">
                        <c:v>12444.65625</c:v>
                      </c:pt>
                      <c:pt idx="688">
                        <c:v>10482.42578125</c:v>
                      </c:pt>
                      <c:pt idx="689">
                        <c:v>11584.390625</c:v>
                      </c:pt>
                      <c:pt idx="690">
                        <c:v>17136.3671875</c:v>
                      </c:pt>
                      <c:pt idx="691">
                        <c:v>16298.3828125</c:v>
                      </c:pt>
                      <c:pt idx="692">
                        <c:v>17542.18359375</c:v>
                      </c:pt>
                      <c:pt idx="693">
                        <c:v>14801.57421875</c:v>
                      </c:pt>
                      <c:pt idx="694">
                        <c:v>13078.45703125</c:v>
                      </c:pt>
                      <c:pt idx="695">
                        <c:v>12473.1484375</c:v>
                      </c:pt>
                      <c:pt idx="696">
                        <c:v>14438.8359375</c:v>
                      </c:pt>
                      <c:pt idx="697">
                        <c:v>17843.69921875</c:v>
                      </c:pt>
                      <c:pt idx="698">
                        <c:v>18053.4140625</c:v>
                      </c:pt>
                      <c:pt idx="699">
                        <c:v>13808.625</c:v>
                      </c:pt>
                      <c:pt idx="700">
                        <c:v>11603.921875</c:v>
                      </c:pt>
                      <c:pt idx="701">
                        <c:v>17501.8125</c:v>
                      </c:pt>
                      <c:pt idx="702">
                        <c:v>17434.21484375</c:v>
                      </c:pt>
                      <c:pt idx="703">
                        <c:v>16757.6875</c:v>
                      </c:pt>
                      <c:pt idx="704">
                        <c:v>15071.31640625</c:v>
                      </c:pt>
                      <c:pt idx="705">
                        <c:v>10943.22265625</c:v>
                      </c:pt>
                      <c:pt idx="706">
                        <c:v>9328.40234375</c:v>
                      </c:pt>
                      <c:pt idx="707">
                        <c:v>9440.640625</c:v>
                      </c:pt>
                      <c:pt idx="708">
                        <c:v>8173.16796875</c:v>
                      </c:pt>
                      <c:pt idx="709">
                        <c:v>9361.0234375</c:v>
                      </c:pt>
                      <c:pt idx="710">
                        <c:v>12484.234375</c:v>
                      </c:pt>
                      <c:pt idx="711">
                        <c:v>12677.1484375</c:v>
                      </c:pt>
                      <c:pt idx="712">
                        <c:v>10783.375</c:v>
                      </c:pt>
                      <c:pt idx="713">
                        <c:v>9113.62890625</c:v>
                      </c:pt>
                      <c:pt idx="714">
                        <c:v>8261.93359375</c:v>
                      </c:pt>
                      <c:pt idx="715">
                        <c:v>7770.7578125</c:v>
                      </c:pt>
                      <c:pt idx="716">
                        <c:v>7632.37890625</c:v>
                      </c:pt>
                      <c:pt idx="717">
                        <c:v>10220.1875</c:v>
                      </c:pt>
                      <c:pt idx="718">
                        <c:v>11570.6171875</c:v>
                      </c:pt>
                      <c:pt idx="719">
                        <c:v>12435.15625</c:v>
                      </c:pt>
                      <c:pt idx="720">
                        <c:v>11317.125</c:v>
                      </c:pt>
                      <c:pt idx="721">
                        <c:v>10553.640625</c:v>
                      </c:pt>
                      <c:pt idx="722">
                        <c:v>11176.890625</c:v>
                      </c:pt>
                      <c:pt idx="723">
                        <c:v>12174.984375</c:v>
                      </c:pt>
                      <c:pt idx="724">
                        <c:v>12426.9765625</c:v>
                      </c:pt>
                      <c:pt idx="725">
                        <c:v>11471.8203125</c:v>
                      </c:pt>
                      <c:pt idx="726">
                        <c:v>13179.3125</c:v>
                      </c:pt>
                      <c:pt idx="727">
                        <c:v>12208.4375</c:v>
                      </c:pt>
                      <c:pt idx="728">
                        <c:v>9759.15625</c:v>
                      </c:pt>
                      <c:pt idx="729">
                        <c:v>9425.8828125</c:v>
                      </c:pt>
                      <c:pt idx="730">
                        <c:v>12132.953125</c:v>
                      </c:pt>
                      <c:pt idx="731">
                        <c:v>11485.1015625</c:v>
                      </c:pt>
                      <c:pt idx="732">
                        <c:v>8787.0546875</c:v>
                      </c:pt>
                      <c:pt idx="733">
                        <c:v>12504.2734375</c:v>
                      </c:pt>
                      <c:pt idx="734">
                        <c:v>12574.3515625</c:v>
                      </c:pt>
                      <c:pt idx="735">
                        <c:v>16135.55859375</c:v>
                      </c:pt>
                      <c:pt idx="736">
                        <c:v>15155.65625</c:v>
                      </c:pt>
                      <c:pt idx="737">
                        <c:v>16679.91796875</c:v>
                      </c:pt>
                      <c:pt idx="738">
                        <c:v>12029.421875</c:v>
                      </c:pt>
                      <c:pt idx="739">
                        <c:v>10442.85546875</c:v>
                      </c:pt>
                      <c:pt idx="740">
                        <c:v>9962.90625</c:v>
                      </c:pt>
                      <c:pt idx="741">
                        <c:v>12238.609375</c:v>
                      </c:pt>
                      <c:pt idx="742">
                        <c:v>15753.59375</c:v>
                      </c:pt>
                      <c:pt idx="743">
                        <c:v>16635.77734375</c:v>
                      </c:pt>
                      <c:pt idx="744">
                        <c:v>16753.49609375</c:v>
                      </c:pt>
                      <c:pt idx="745">
                        <c:v>12487.09765625</c:v>
                      </c:pt>
                      <c:pt idx="746">
                        <c:v>10656.47265625</c:v>
                      </c:pt>
                      <c:pt idx="747">
                        <c:v>16694.23046875</c:v>
                      </c:pt>
                      <c:pt idx="748">
                        <c:v>16782.3828125</c:v>
                      </c:pt>
                      <c:pt idx="749">
                        <c:v>14879.23828125</c:v>
                      </c:pt>
                      <c:pt idx="750">
                        <c:v>15827.0078125</c:v>
                      </c:pt>
                      <c:pt idx="751">
                        <c:v>15208.4453125</c:v>
                      </c:pt>
                      <c:pt idx="752">
                        <c:v>16050.12109375</c:v>
                      </c:pt>
                      <c:pt idx="753">
                        <c:v>15013.796875</c:v>
                      </c:pt>
                      <c:pt idx="754">
                        <c:v>13710.21875</c:v>
                      </c:pt>
                      <c:pt idx="755">
                        <c:v>14142.953125</c:v>
                      </c:pt>
                      <c:pt idx="756">
                        <c:v>15197.3203125</c:v>
                      </c:pt>
                      <c:pt idx="757">
                        <c:v>15915.54296875</c:v>
                      </c:pt>
                      <c:pt idx="758">
                        <c:v>12211.30859375</c:v>
                      </c:pt>
                      <c:pt idx="759">
                        <c:v>10268.17578125</c:v>
                      </c:pt>
                      <c:pt idx="760">
                        <c:v>12419.6015625</c:v>
                      </c:pt>
                      <c:pt idx="761">
                        <c:v>14977.515625</c:v>
                      </c:pt>
                      <c:pt idx="762">
                        <c:v>15104.203125</c:v>
                      </c:pt>
                      <c:pt idx="763">
                        <c:v>15129.765625</c:v>
                      </c:pt>
                      <c:pt idx="764">
                        <c:v>15499.6640625</c:v>
                      </c:pt>
                      <c:pt idx="765">
                        <c:v>13075.140625</c:v>
                      </c:pt>
                      <c:pt idx="766">
                        <c:v>13571.765625</c:v>
                      </c:pt>
                      <c:pt idx="767">
                        <c:v>13057.55078125</c:v>
                      </c:pt>
                      <c:pt idx="768">
                        <c:v>12674.09375</c:v>
                      </c:pt>
                      <c:pt idx="769">
                        <c:v>12333.6171875</c:v>
                      </c:pt>
                      <c:pt idx="770">
                        <c:v>9168.4140625</c:v>
                      </c:pt>
                      <c:pt idx="771">
                        <c:v>8678.4453125</c:v>
                      </c:pt>
                      <c:pt idx="772">
                        <c:v>10727.046875</c:v>
                      </c:pt>
                      <c:pt idx="773">
                        <c:v>13583.78125</c:v>
                      </c:pt>
                      <c:pt idx="774">
                        <c:v>13603.5703125</c:v>
                      </c:pt>
                      <c:pt idx="775">
                        <c:v>12560.49609375</c:v>
                      </c:pt>
                      <c:pt idx="776">
                        <c:v>12563.09375</c:v>
                      </c:pt>
                      <c:pt idx="777">
                        <c:v>11943.1875</c:v>
                      </c:pt>
                      <c:pt idx="778">
                        <c:v>11692.23046875</c:v>
                      </c:pt>
                      <c:pt idx="779">
                        <c:v>13383.91015625</c:v>
                      </c:pt>
                      <c:pt idx="780">
                        <c:v>17376.62890625</c:v>
                      </c:pt>
                      <c:pt idx="781">
                        <c:v>17378.9375</c:v>
                      </c:pt>
                      <c:pt idx="782">
                        <c:v>17215.7421875</c:v>
                      </c:pt>
                      <c:pt idx="783">
                        <c:v>14061.53515625</c:v>
                      </c:pt>
                      <c:pt idx="784">
                        <c:v>15685.37109375</c:v>
                      </c:pt>
                      <c:pt idx="785">
                        <c:v>15742.828125</c:v>
                      </c:pt>
                      <c:pt idx="786">
                        <c:v>17208.62109375</c:v>
                      </c:pt>
                      <c:pt idx="787">
                        <c:v>18369.515625</c:v>
                      </c:pt>
                      <c:pt idx="788">
                        <c:v>16903.60546875</c:v>
                      </c:pt>
                      <c:pt idx="789">
                        <c:v>16687.296875</c:v>
                      </c:pt>
                      <c:pt idx="790">
                        <c:v>17756.265625</c:v>
                      </c:pt>
                      <c:pt idx="791">
                        <c:v>18524.578125</c:v>
                      </c:pt>
                      <c:pt idx="792">
                        <c:v>17243.3125</c:v>
                      </c:pt>
                      <c:pt idx="793">
                        <c:v>14385.67578125</c:v>
                      </c:pt>
                      <c:pt idx="794">
                        <c:v>13128.23046875</c:v>
                      </c:pt>
                      <c:pt idx="795">
                        <c:v>15655.79296875</c:v>
                      </c:pt>
                      <c:pt idx="796">
                        <c:v>13291.59375</c:v>
                      </c:pt>
                      <c:pt idx="797">
                        <c:v>11577.60546875</c:v>
                      </c:pt>
                      <c:pt idx="798">
                        <c:v>9961.66015625</c:v>
                      </c:pt>
                      <c:pt idx="799">
                        <c:v>10668.72265625</c:v>
                      </c:pt>
                      <c:pt idx="800">
                        <c:v>12894.50390625</c:v>
                      </c:pt>
                      <c:pt idx="801">
                        <c:v>13901.5546875</c:v>
                      </c:pt>
                      <c:pt idx="802">
                        <c:v>14086.8046875</c:v>
                      </c:pt>
                      <c:pt idx="803">
                        <c:v>15002.8046875</c:v>
                      </c:pt>
                      <c:pt idx="804">
                        <c:v>11494.88671875</c:v>
                      </c:pt>
                      <c:pt idx="805">
                        <c:v>15518.265625</c:v>
                      </c:pt>
                      <c:pt idx="806">
                        <c:v>15317.37109375</c:v>
                      </c:pt>
                      <c:pt idx="807">
                        <c:v>14721.48828125</c:v>
                      </c:pt>
                      <c:pt idx="808">
                        <c:v>13440.76953125</c:v>
                      </c:pt>
                      <c:pt idx="809">
                        <c:v>14070.09375</c:v>
                      </c:pt>
                      <c:pt idx="810">
                        <c:v>11306.22265625</c:v>
                      </c:pt>
                      <c:pt idx="811">
                        <c:v>10715.70703125</c:v>
                      </c:pt>
                      <c:pt idx="812">
                        <c:v>9983.5078125</c:v>
                      </c:pt>
                      <c:pt idx="813">
                        <c:v>10574.296875</c:v>
                      </c:pt>
                      <c:pt idx="814">
                        <c:v>9035.8984375</c:v>
                      </c:pt>
                      <c:pt idx="815">
                        <c:v>7680.6328125</c:v>
                      </c:pt>
                      <c:pt idx="816">
                        <c:v>7173.015625</c:v>
                      </c:pt>
                      <c:pt idx="817">
                        <c:v>8947.765625</c:v>
                      </c:pt>
                      <c:pt idx="818">
                        <c:v>9875.08984375</c:v>
                      </c:pt>
                      <c:pt idx="819">
                        <c:v>8230.95703125</c:v>
                      </c:pt>
                      <c:pt idx="820">
                        <c:v>9972.21484375</c:v>
                      </c:pt>
                      <c:pt idx="821">
                        <c:v>10298.59375</c:v>
                      </c:pt>
                      <c:pt idx="822">
                        <c:v>10781.65234375</c:v>
                      </c:pt>
                      <c:pt idx="823">
                        <c:v>9916.9765625</c:v>
                      </c:pt>
                      <c:pt idx="824">
                        <c:v>8702.34765625</c:v>
                      </c:pt>
                      <c:pt idx="825">
                        <c:v>14159.7578125</c:v>
                      </c:pt>
                      <c:pt idx="826">
                        <c:v>14224.671875</c:v>
                      </c:pt>
                      <c:pt idx="827">
                        <c:v>13769.09765625</c:v>
                      </c:pt>
                      <c:pt idx="828">
                        <c:v>13107.27734375</c:v>
                      </c:pt>
                      <c:pt idx="829">
                        <c:v>13367.5703125</c:v>
                      </c:pt>
                      <c:pt idx="830">
                        <c:v>14133.05859375</c:v>
                      </c:pt>
                      <c:pt idx="831">
                        <c:v>13214.359375</c:v>
                      </c:pt>
                      <c:pt idx="832">
                        <c:v>12533.6640625</c:v>
                      </c:pt>
                      <c:pt idx="833">
                        <c:v>13381.5859375</c:v>
                      </c:pt>
                      <c:pt idx="834">
                        <c:v>12704.86328125</c:v>
                      </c:pt>
                      <c:pt idx="835">
                        <c:v>12438.8203125</c:v>
                      </c:pt>
                      <c:pt idx="836">
                        <c:v>12657.6484375</c:v>
                      </c:pt>
                      <c:pt idx="837">
                        <c:v>14072.171875</c:v>
                      </c:pt>
                      <c:pt idx="838">
                        <c:v>13031.89453125</c:v>
                      </c:pt>
                      <c:pt idx="839">
                        <c:v>13762.234375</c:v>
                      </c:pt>
                      <c:pt idx="840">
                        <c:v>9102.3515625</c:v>
                      </c:pt>
                      <c:pt idx="841">
                        <c:v>7339.578125</c:v>
                      </c:pt>
                      <c:pt idx="842">
                        <c:v>3189.0078125</c:v>
                      </c:pt>
                      <c:pt idx="843">
                        <c:v>10258.9765625</c:v>
                      </c:pt>
                      <c:pt idx="844">
                        <c:v>10395.0859375</c:v>
                      </c:pt>
                      <c:pt idx="845">
                        <c:v>9737.2109375</c:v>
                      </c:pt>
                      <c:pt idx="846">
                        <c:v>8149.015625</c:v>
                      </c:pt>
                      <c:pt idx="847">
                        <c:v>6800.0234375</c:v>
                      </c:pt>
                      <c:pt idx="848">
                        <c:v>7133.0546875</c:v>
                      </c:pt>
                      <c:pt idx="849">
                        <c:v>6682.0390625</c:v>
                      </c:pt>
                      <c:pt idx="850">
                        <c:v>6765.53125</c:v>
                      </c:pt>
                      <c:pt idx="851">
                        <c:v>4775.421875</c:v>
                      </c:pt>
                      <c:pt idx="852">
                        <c:v>7553.4609375</c:v>
                      </c:pt>
                      <c:pt idx="853">
                        <c:v>7438.53125</c:v>
                      </c:pt>
                      <c:pt idx="854">
                        <c:v>8599.0234375</c:v>
                      </c:pt>
                      <c:pt idx="855">
                        <c:v>14637.34375</c:v>
                      </c:pt>
                      <c:pt idx="856">
                        <c:v>14473.41796875</c:v>
                      </c:pt>
                      <c:pt idx="857">
                        <c:v>12924.04296875</c:v>
                      </c:pt>
                      <c:pt idx="858">
                        <c:v>10535.87109375</c:v>
                      </c:pt>
                      <c:pt idx="859">
                        <c:v>8992.95703125</c:v>
                      </c:pt>
                      <c:pt idx="860">
                        <c:v>8359.68359375</c:v>
                      </c:pt>
                      <c:pt idx="861">
                        <c:v>8226.66015625</c:v>
                      </c:pt>
                      <c:pt idx="862">
                        <c:v>9769.234375</c:v>
                      </c:pt>
                      <c:pt idx="863">
                        <c:v>11744.58984375</c:v>
                      </c:pt>
                      <c:pt idx="864">
                        <c:v>13463.59765625</c:v>
                      </c:pt>
                      <c:pt idx="865">
                        <c:v>14485.21875</c:v>
                      </c:pt>
                      <c:pt idx="866">
                        <c:v>14706.7890625</c:v>
                      </c:pt>
                      <c:pt idx="867">
                        <c:v>12634.41015625</c:v>
                      </c:pt>
                      <c:pt idx="868">
                        <c:v>14897.62109375</c:v>
                      </c:pt>
                      <c:pt idx="869">
                        <c:v>14887.4921875</c:v>
                      </c:pt>
                      <c:pt idx="870">
                        <c:v>16012.14453125</c:v>
                      </c:pt>
                      <c:pt idx="871">
                        <c:v>14311.7734375</c:v>
                      </c:pt>
                      <c:pt idx="872">
                        <c:v>14623.1328125</c:v>
                      </c:pt>
                      <c:pt idx="873">
                        <c:v>14495.5234375</c:v>
                      </c:pt>
                      <c:pt idx="874">
                        <c:v>12164.60546875</c:v>
                      </c:pt>
                      <c:pt idx="875">
                        <c:v>11778.328125</c:v>
                      </c:pt>
                      <c:pt idx="876">
                        <c:v>14931.69921875</c:v>
                      </c:pt>
                      <c:pt idx="877">
                        <c:v>15223.859375</c:v>
                      </c:pt>
                      <c:pt idx="878">
                        <c:v>11323.41796875</c:v>
                      </c:pt>
                      <c:pt idx="879">
                        <c:v>10429.06640625</c:v>
                      </c:pt>
                      <c:pt idx="880">
                        <c:v>13864.578125</c:v>
                      </c:pt>
                      <c:pt idx="881">
                        <c:v>13801.81640625</c:v>
                      </c:pt>
                      <c:pt idx="882">
                        <c:v>14300.3828125</c:v>
                      </c:pt>
                      <c:pt idx="883">
                        <c:v>15742.34375</c:v>
                      </c:pt>
                      <c:pt idx="884">
                        <c:v>15775.8828125</c:v>
                      </c:pt>
                      <c:pt idx="885">
                        <c:v>12708.7421875</c:v>
                      </c:pt>
                      <c:pt idx="886">
                        <c:v>12443.53515625</c:v>
                      </c:pt>
                      <c:pt idx="887">
                        <c:v>11834.96875</c:v>
                      </c:pt>
                      <c:pt idx="888">
                        <c:v>12154.8359375</c:v>
                      </c:pt>
                      <c:pt idx="889">
                        <c:v>13116.93359375</c:v>
                      </c:pt>
                      <c:pt idx="890">
                        <c:v>11630.75</c:v>
                      </c:pt>
                      <c:pt idx="891">
                        <c:v>11507.23828125</c:v>
                      </c:pt>
                      <c:pt idx="892">
                        <c:v>13231.21875</c:v>
                      </c:pt>
                      <c:pt idx="893">
                        <c:v>11723.2890625</c:v>
                      </c:pt>
                      <c:pt idx="894">
                        <c:v>10226.13671875</c:v>
                      </c:pt>
                      <c:pt idx="895">
                        <c:v>9139.12890625</c:v>
                      </c:pt>
                      <c:pt idx="896">
                        <c:v>10298.6171875</c:v>
                      </c:pt>
                      <c:pt idx="897">
                        <c:v>12234.98828125</c:v>
                      </c:pt>
                      <c:pt idx="898">
                        <c:v>10794.37109375</c:v>
                      </c:pt>
                      <c:pt idx="899">
                        <c:v>10461.49609375</c:v>
                      </c:pt>
                      <c:pt idx="900">
                        <c:v>11704.125</c:v>
                      </c:pt>
                      <c:pt idx="901">
                        <c:v>12352.4453125</c:v>
                      </c:pt>
                      <c:pt idx="902">
                        <c:v>10716.92578125</c:v>
                      </c:pt>
                      <c:pt idx="903">
                        <c:v>12812.57421875</c:v>
                      </c:pt>
                      <c:pt idx="904">
                        <c:v>12767.8984375</c:v>
                      </c:pt>
                      <c:pt idx="905">
                        <c:v>12041.4453125</c:v>
                      </c:pt>
                      <c:pt idx="906">
                        <c:v>10140.5625</c:v>
                      </c:pt>
                      <c:pt idx="907">
                        <c:v>9951.6953125</c:v>
                      </c:pt>
                      <c:pt idx="908">
                        <c:v>11814.63671875</c:v>
                      </c:pt>
                      <c:pt idx="909">
                        <c:v>12522.890625</c:v>
                      </c:pt>
                      <c:pt idx="910">
                        <c:v>10835.30859375</c:v>
                      </c:pt>
                      <c:pt idx="911">
                        <c:v>10424.421875</c:v>
                      </c:pt>
                      <c:pt idx="912">
                        <c:v>10937.8125</c:v>
                      </c:pt>
                      <c:pt idx="913">
                        <c:v>10553.14453125</c:v>
                      </c:pt>
                      <c:pt idx="914">
                        <c:v>12478.9921875</c:v>
                      </c:pt>
                      <c:pt idx="915">
                        <c:v>10513.3046875</c:v>
                      </c:pt>
                      <c:pt idx="916">
                        <c:v>10565.453125</c:v>
                      </c:pt>
                      <c:pt idx="917">
                        <c:v>11305.2265625</c:v>
                      </c:pt>
                      <c:pt idx="918">
                        <c:v>12909.10546875</c:v>
                      </c:pt>
                      <c:pt idx="919">
                        <c:v>12540.40625</c:v>
                      </c:pt>
                      <c:pt idx="920">
                        <c:v>10757.26953125</c:v>
                      </c:pt>
                      <c:pt idx="921">
                        <c:v>8890.1484375</c:v>
                      </c:pt>
                      <c:pt idx="922">
                        <c:v>7878.94140625</c:v>
                      </c:pt>
                      <c:pt idx="923">
                        <c:v>8231.9453125</c:v>
                      </c:pt>
                      <c:pt idx="924">
                        <c:v>10660.89453125</c:v>
                      </c:pt>
                      <c:pt idx="925">
                        <c:v>10276.91796875</c:v>
                      </c:pt>
                      <c:pt idx="926">
                        <c:v>11813.6875</c:v>
                      </c:pt>
                      <c:pt idx="927">
                        <c:v>11675.2421875</c:v>
                      </c:pt>
                      <c:pt idx="928">
                        <c:v>11839.56640625</c:v>
                      </c:pt>
                      <c:pt idx="929">
                        <c:v>11315.359375</c:v>
                      </c:pt>
                      <c:pt idx="930">
                        <c:v>11955.08984375</c:v>
                      </c:pt>
                      <c:pt idx="931">
                        <c:v>11265.91796875</c:v>
                      </c:pt>
                      <c:pt idx="932">
                        <c:v>11195.27734375</c:v>
                      </c:pt>
                      <c:pt idx="933">
                        <c:v>10144.35546875</c:v>
                      </c:pt>
                      <c:pt idx="934">
                        <c:v>11196.72265625</c:v>
                      </c:pt>
                      <c:pt idx="935">
                        <c:v>12098.03515625</c:v>
                      </c:pt>
                      <c:pt idx="936">
                        <c:v>10905.83984375</c:v>
                      </c:pt>
                      <c:pt idx="937">
                        <c:v>8485.8203125</c:v>
                      </c:pt>
                      <c:pt idx="938">
                        <c:v>8618.01953125</c:v>
                      </c:pt>
                      <c:pt idx="939">
                        <c:v>11112.63671875</c:v>
                      </c:pt>
                      <c:pt idx="940">
                        <c:v>9380.99609375</c:v>
                      </c:pt>
                      <c:pt idx="941">
                        <c:v>7847.8984375</c:v>
                      </c:pt>
                      <c:pt idx="942">
                        <c:v>7843.7734375</c:v>
                      </c:pt>
                      <c:pt idx="943">
                        <c:v>9857.53125</c:v>
                      </c:pt>
                      <c:pt idx="944">
                        <c:v>11280.44140625</c:v>
                      </c:pt>
                      <c:pt idx="945">
                        <c:v>13120.2578125</c:v>
                      </c:pt>
                      <c:pt idx="946">
                        <c:v>13282.62890625</c:v>
                      </c:pt>
                      <c:pt idx="947">
                        <c:v>12583.58984375</c:v>
                      </c:pt>
                      <c:pt idx="948">
                        <c:v>11806.234375</c:v>
                      </c:pt>
                      <c:pt idx="949">
                        <c:v>12023.45703125</c:v>
                      </c:pt>
                      <c:pt idx="950">
                        <c:v>11007.6953125</c:v>
                      </c:pt>
                      <c:pt idx="951">
                        <c:v>8847.80078125</c:v>
                      </c:pt>
                      <c:pt idx="952">
                        <c:v>9381.1328125</c:v>
                      </c:pt>
                      <c:pt idx="953">
                        <c:v>12707.75</c:v>
                      </c:pt>
                      <c:pt idx="954">
                        <c:v>9749.81640625</c:v>
                      </c:pt>
                      <c:pt idx="955">
                        <c:v>8263.09765625</c:v>
                      </c:pt>
                      <c:pt idx="956">
                        <c:v>12749.734375</c:v>
                      </c:pt>
                      <c:pt idx="957">
                        <c:v>11945.26171875</c:v>
                      </c:pt>
                      <c:pt idx="958">
                        <c:v>12339.7578125</c:v>
                      </c:pt>
                      <c:pt idx="959">
                        <c:v>13458.67578125</c:v>
                      </c:pt>
                      <c:pt idx="960">
                        <c:v>12707.640625</c:v>
                      </c:pt>
                      <c:pt idx="961">
                        <c:v>13684.328125</c:v>
                      </c:pt>
                      <c:pt idx="962">
                        <c:v>12382.17578125</c:v>
                      </c:pt>
                      <c:pt idx="963">
                        <c:v>12122.1796875</c:v>
                      </c:pt>
                      <c:pt idx="964">
                        <c:v>11579.19921875</c:v>
                      </c:pt>
                      <c:pt idx="965">
                        <c:v>11634.390625</c:v>
                      </c:pt>
                      <c:pt idx="966">
                        <c:v>13226.3046875</c:v>
                      </c:pt>
                      <c:pt idx="967">
                        <c:v>12341.88671875</c:v>
                      </c:pt>
                      <c:pt idx="968">
                        <c:v>13249.984375</c:v>
                      </c:pt>
                      <c:pt idx="969">
                        <c:v>14135.59765625</c:v>
                      </c:pt>
                      <c:pt idx="970">
                        <c:v>12646.671875</c:v>
                      </c:pt>
                      <c:pt idx="971">
                        <c:v>11390.24609375</c:v>
                      </c:pt>
                      <c:pt idx="972">
                        <c:v>11760.8984375</c:v>
                      </c:pt>
                      <c:pt idx="973">
                        <c:v>13118.484375</c:v>
                      </c:pt>
                      <c:pt idx="974">
                        <c:v>14281.55859375</c:v>
                      </c:pt>
                      <c:pt idx="975">
                        <c:v>14367.9921875</c:v>
                      </c:pt>
                      <c:pt idx="976">
                        <c:v>14449.5</c:v>
                      </c:pt>
                      <c:pt idx="977">
                        <c:v>13925.95703125</c:v>
                      </c:pt>
                      <c:pt idx="978">
                        <c:v>14612.234375</c:v>
                      </c:pt>
                      <c:pt idx="979">
                        <c:v>14423.87890625</c:v>
                      </c:pt>
                      <c:pt idx="980">
                        <c:v>13866.45703125</c:v>
                      </c:pt>
                      <c:pt idx="981">
                        <c:v>11459.2890625</c:v>
                      </c:pt>
                      <c:pt idx="982">
                        <c:v>13685.3515625</c:v>
                      </c:pt>
                      <c:pt idx="983">
                        <c:v>14406.73046875</c:v>
                      </c:pt>
                      <c:pt idx="984">
                        <c:v>15187.0234375</c:v>
                      </c:pt>
                      <c:pt idx="985">
                        <c:v>14868.8125</c:v>
                      </c:pt>
                      <c:pt idx="986">
                        <c:v>14363.5625</c:v>
                      </c:pt>
                      <c:pt idx="987">
                        <c:v>14907.59765625</c:v>
                      </c:pt>
                      <c:pt idx="988">
                        <c:v>14174.60546875</c:v>
                      </c:pt>
                      <c:pt idx="989">
                        <c:v>13682.80078125</c:v>
                      </c:pt>
                      <c:pt idx="990">
                        <c:v>15284.1015625</c:v>
                      </c:pt>
                      <c:pt idx="991">
                        <c:v>14018.1171875</c:v>
                      </c:pt>
                      <c:pt idx="992">
                        <c:v>14819.75</c:v>
                      </c:pt>
                      <c:pt idx="993">
                        <c:v>14521.546875</c:v>
                      </c:pt>
                      <c:pt idx="994">
                        <c:v>13505.9609375</c:v>
                      </c:pt>
                      <c:pt idx="995">
                        <c:v>12916.3828125</c:v>
                      </c:pt>
                      <c:pt idx="996">
                        <c:v>13464.84375</c:v>
                      </c:pt>
                      <c:pt idx="997">
                        <c:v>15038.078125</c:v>
                      </c:pt>
                      <c:pt idx="998">
                        <c:v>14088.12109375</c:v>
                      </c:pt>
                      <c:pt idx="999">
                        <c:v>15289.2421875</c:v>
                      </c:pt>
                      <c:pt idx="1000">
                        <c:v>13184.78125</c:v>
                      </c:pt>
                      <c:pt idx="1001">
                        <c:v>14317.90625</c:v>
                      </c:pt>
                      <c:pt idx="1002">
                        <c:v>14240.6796875</c:v>
                      </c:pt>
                      <c:pt idx="1003">
                        <c:v>11372.015625</c:v>
                      </c:pt>
                      <c:pt idx="1004">
                        <c:v>14384.0234375</c:v>
                      </c:pt>
                      <c:pt idx="1005">
                        <c:v>11066.3359375</c:v>
                      </c:pt>
                      <c:pt idx="1006">
                        <c:v>10141.65625</c:v>
                      </c:pt>
                      <c:pt idx="1007">
                        <c:v>10724.29296875</c:v>
                      </c:pt>
                      <c:pt idx="1008">
                        <c:v>11314.75</c:v>
                      </c:pt>
                      <c:pt idx="1009">
                        <c:v>11596.125</c:v>
                      </c:pt>
                      <c:pt idx="1010">
                        <c:v>11364.40625</c:v>
                      </c:pt>
                      <c:pt idx="1011">
                        <c:v>11129.44140625</c:v>
                      </c:pt>
                      <c:pt idx="1012">
                        <c:v>11489.73828125</c:v>
                      </c:pt>
                      <c:pt idx="1013">
                        <c:v>13125.59765625</c:v>
                      </c:pt>
                      <c:pt idx="1014">
                        <c:v>12229.16796875</c:v>
                      </c:pt>
                      <c:pt idx="1015">
                        <c:v>12192.15625</c:v>
                      </c:pt>
                      <c:pt idx="1016">
                        <c:v>11649.37890625</c:v>
                      </c:pt>
                      <c:pt idx="1017">
                        <c:v>12831.37890625</c:v>
                      </c:pt>
                      <c:pt idx="1018">
                        <c:v>11754.21875</c:v>
                      </c:pt>
                      <c:pt idx="1019">
                        <c:v>12228.453125</c:v>
                      </c:pt>
                      <c:pt idx="1020">
                        <c:v>12712.71484375</c:v>
                      </c:pt>
                      <c:pt idx="1021">
                        <c:v>13169.31640625</c:v>
                      </c:pt>
                      <c:pt idx="1022">
                        <c:v>14710.56640625</c:v>
                      </c:pt>
                      <c:pt idx="1023">
                        <c:v>13007.63671875</c:v>
                      </c:pt>
                      <c:pt idx="1024">
                        <c:v>14284.30078125</c:v>
                      </c:pt>
                      <c:pt idx="1025">
                        <c:v>11883.58984375</c:v>
                      </c:pt>
                      <c:pt idx="1026">
                        <c:v>10698.390625</c:v>
                      </c:pt>
                      <c:pt idx="1027">
                        <c:v>10372.71875</c:v>
                      </c:pt>
                      <c:pt idx="1028">
                        <c:v>11209.78515625</c:v>
                      </c:pt>
                      <c:pt idx="1029">
                        <c:v>12848.96484375</c:v>
                      </c:pt>
                      <c:pt idx="1030">
                        <c:v>12829.203125</c:v>
                      </c:pt>
                      <c:pt idx="1031">
                        <c:v>12207.4453125</c:v>
                      </c:pt>
                      <c:pt idx="1032">
                        <c:v>11698.28125</c:v>
                      </c:pt>
                      <c:pt idx="1033">
                        <c:v>14270.078125</c:v>
                      </c:pt>
                      <c:pt idx="1034">
                        <c:v>13399.61328125</c:v>
                      </c:pt>
                      <c:pt idx="1035">
                        <c:v>9939.6875</c:v>
                      </c:pt>
                      <c:pt idx="1036">
                        <c:v>10496.2421875</c:v>
                      </c:pt>
                      <c:pt idx="1037">
                        <c:v>9966.421875</c:v>
                      </c:pt>
                      <c:pt idx="1038">
                        <c:v>10096.484375</c:v>
                      </c:pt>
                      <c:pt idx="1039">
                        <c:v>11111.38671875</c:v>
                      </c:pt>
                      <c:pt idx="1040">
                        <c:v>10046.3046875</c:v>
                      </c:pt>
                      <c:pt idx="1041">
                        <c:v>10285.921875</c:v>
                      </c:pt>
                      <c:pt idx="1042">
                        <c:v>10654.796875</c:v>
                      </c:pt>
                      <c:pt idx="1043">
                        <c:v>8920.31640625</c:v>
                      </c:pt>
                      <c:pt idx="1044">
                        <c:v>8712.57421875</c:v>
                      </c:pt>
                      <c:pt idx="1045">
                        <c:v>9347.19140625</c:v>
                      </c:pt>
                      <c:pt idx="1046">
                        <c:v>11231.4921875</c:v>
                      </c:pt>
                      <c:pt idx="1047">
                        <c:v>10624.84375</c:v>
                      </c:pt>
                      <c:pt idx="1048">
                        <c:v>9734.56640625</c:v>
                      </c:pt>
                      <c:pt idx="1049">
                        <c:v>9727.0078125</c:v>
                      </c:pt>
                      <c:pt idx="1050">
                        <c:v>16407.84765625</c:v>
                      </c:pt>
                      <c:pt idx="1051">
                        <c:v>15634.2890625</c:v>
                      </c:pt>
                      <c:pt idx="1052">
                        <c:v>13380.92578125</c:v>
                      </c:pt>
                      <c:pt idx="1053">
                        <c:v>12618.35546875</c:v>
                      </c:pt>
                      <c:pt idx="1054">
                        <c:v>13451.48046875</c:v>
                      </c:pt>
                      <c:pt idx="1055">
                        <c:v>12902.0859375</c:v>
                      </c:pt>
                      <c:pt idx="1056">
                        <c:v>13506.55078125</c:v>
                      </c:pt>
                      <c:pt idx="1057">
                        <c:v>15219.69921875</c:v>
                      </c:pt>
                      <c:pt idx="1058">
                        <c:v>16848.328125</c:v>
                      </c:pt>
                      <c:pt idx="1059">
                        <c:v>16506.37890625</c:v>
                      </c:pt>
                      <c:pt idx="1060">
                        <c:v>15453.23828125</c:v>
                      </c:pt>
                      <c:pt idx="1061">
                        <c:v>15626.1484375</c:v>
                      </c:pt>
                      <c:pt idx="1062">
                        <c:v>16325.9921875</c:v>
                      </c:pt>
                      <c:pt idx="1063">
                        <c:v>14829.765625</c:v>
                      </c:pt>
                      <c:pt idx="1064">
                        <c:v>13705.95703125</c:v>
                      </c:pt>
                      <c:pt idx="1065">
                        <c:v>14118.046875</c:v>
                      </c:pt>
                      <c:pt idx="1066">
                        <c:v>11761.37890625</c:v>
                      </c:pt>
                      <c:pt idx="1067">
                        <c:v>10769.26953125</c:v>
                      </c:pt>
                      <c:pt idx="1068">
                        <c:v>10465.2109375</c:v>
                      </c:pt>
                      <c:pt idx="1069">
                        <c:v>12556.21875</c:v>
                      </c:pt>
                      <c:pt idx="1070">
                        <c:v>13374.28515625</c:v>
                      </c:pt>
                      <c:pt idx="1071">
                        <c:v>12231.4140625</c:v>
                      </c:pt>
                      <c:pt idx="1072">
                        <c:v>12554.9765625</c:v>
                      </c:pt>
                      <c:pt idx="1073">
                        <c:v>13076.0078125</c:v>
                      </c:pt>
                      <c:pt idx="1074">
                        <c:v>11657.21875</c:v>
                      </c:pt>
                      <c:pt idx="1075">
                        <c:v>11148.61328125</c:v>
                      </c:pt>
                      <c:pt idx="1076">
                        <c:v>11638.5234375</c:v>
                      </c:pt>
                      <c:pt idx="1077">
                        <c:v>13537.484375</c:v>
                      </c:pt>
                      <c:pt idx="1078">
                        <c:v>12959.31640625</c:v>
                      </c:pt>
                      <c:pt idx="1079">
                        <c:v>11086.52734375</c:v>
                      </c:pt>
                      <c:pt idx="1080">
                        <c:v>8924.7109375</c:v>
                      </c:pt>
                      <c:pt idx="1081">
                        <c:v>7225.59765625</c:v>
                      </c:pt>
                      <c:pt idx="1082">
                        <c:v>8780.25</c:v>
                      </c:pt>
                      <c:pt idx="1083">
                        <c:v>8675.10546875</c:v>
                      </c:pt>
                      <c:pt idx="1084">
                        <c:v>7105.046875</c:v>
                      </c:pt>
                      <c:pt idx="1085">
                        <c:v>6400.171875</c:v>
                      </c:pt>
                      <c:pt idx="1086">
                        <c:v>8557.73046875</c:v>
                      </c:pt>
                      <c:pt idx="1087">
                        <c:v>9351.80859375</c:v>
                      </c:pt>
                      <c:pt idx="1088">
                        <c:v>6454.3359375</c:v>
                      </c:pt>
                      <c:pt idx="1089">
                        <c:v>4899.87109375</c:v>
                      </c:pt>
                      <c:pt idx="1090">
                        <c:v>5722.76953125</c:v>
                      </c:pt>
                      <c:pt idx="1091">
                        <c:v>8373.21875</c:v>
                      </c:pt>
                      <c:pt idx="1092">
                        <c:v>9398.390625</c:v>
                      </c:pt>
                      <c:pt idx="1093">
                        <c:v>7186.875</c:v>
                      </c:pt>
                      <c:pt idx="1094">
                        <c:v>8151.140625</c:v>
                      </c:pt>
                      <c:pt idx="1095">
                        <c:v>12532.83203125</c:v>
                      </c:pt>
                      <c:pt idx="1096">
                        <c:v>11879</c:v>
                      </c:pt>
                      <c:pt idx="1097">
                        <c:v>10648.234375</c:v>
                      </c:pt>
                      <c:pt idx="1098">
                        <c:v>12501.63671875</c:v>
                      </c:pt>
                      <c:pt idx="1099">
                        <c:v>8997.58203125</c:v>
                      </c:pt>
                      <c:pt idx="1100">
                        <c:v>7223.12890625</c:v>
                      </c:pt>
                      <c:pt idx="1101">
                        <c:v>6377.6796875</c:v>
                      </c:pt>
                      <c:pt idx="1102">
                        <c:v>9029.78125</c:v>
                      </c:pt>
                      <c:pt idx="1103">
                        <c:v>12723.05859375</c:v>
                      </c:pt>
                      <c:pt idx="1104">
                        <c:v>11916.58203125</c:v>
                      </c:pt>
                      <c:pt idx="1105">
                        <c:v>12376.31640625</c:v>
                      </c:pt>
                      <c:pt idx="1106">
                        <c:v>8432.84375</c:v>
                      </c:pt>
                      <c:pt idx="1107">
                        <c:v>6465.1171875</c:v>
                      </c:pt>
                      <c:pt idx="1108">
                        <c:v>12759.046875</c:v>
                      </c:pt>
                      <c:pt idx="1109">
                        <c:v>11460.91796875</c:v>
                      </c:pt>
                      <c:pt idx="1110">
                        <c:v>9451.97265625</c:v>
                      </c:pt>
                      <c:pt idx="1111">
                        <c:v>9185.421875</c:v>
                      </c:pt>
                      <c:pt idx="1112">
                        <c:v>8885.609375</c:v>
                      </c:pt>
                      <c:pt idx="1113">
                        <c:v>7116.2890625</c:v>
                      </c:pt>
                      <c:pt idx="1114">
                        <c:v>6754.79296875</c:v>
                      </c:pt>
                      <c:pt idx="1115">
                        <c:v>7170.5234375</c:v>
                      </c:pt>
                      <c:pt idx="1116">
                        <c:v>8881.8359375</c:v>
                      </c:pt>
                      <c:pt idx="1117">
                        <c:v>8841.84765625</c:v>
                      </c:pt>
                      <c:pt idx="1118">
                        <c:v>9831.87109375</c:v>
                      </c:pt>
                      <c:pt idx="1119">
                        <c:v>7940.4375</c:v>
                      </c:pt>
                      <c:pt idx="1120">
                        <c:v>6371.36328125</c:v>
                      </c:pt>
                      <c:pt idx="1121">
                        <c:v>6805.0234375</c:v>
                      </c:pt>
                      <c:pt idx="1122">
                        <c:v>9220.37890625</c:v>
                      </c:pt>
                      <c:pt idx="1123">
                        <c:v>9931.796875</c:v>
                      </c:pt>
                      <c:pt idx="1124">
                        <c:v>9615.76171875</c:v>
                      </c:pt>
                      <c:pt idx="1125">
                        <c:v>20344.2734375</c:v>
                      </c:pt>
                      <c:pt idx="1126">
                        <c:v>20256.9375</c:v>
                      </c:pt>
                      <c:pt idx="1127">
                        <c:v>18528.6328125</c:v>
                      </c:pt>
                      <c:pt idx="1128">
                        <c:v>19824.203125</c:v>
                      </c:pt>
                      <c:pt idx="1129">
                        <c:v>19559.10546875</c:v>
                      </c:pt>
                      <c:pt idx="1130">
                        <c:v>19842.33984375</c:v>
                      </c:pt>
                      <c:pt idx="1131">
                        <c:v>19802.32421875</c:v>
                      </c:pt>
                      <c:pt idx="1132">
                        <c:v>19203.3984375</c:v>
                      </c:pt>
                      <c:pt idx="1133">
                        <c:v>17547.5625</c:v>
                      </c:pt>
                      <c:pt idx="1134">
                        <c:v>17021.78515625</c:v>
                      </c:pt>
                      <c:pt idx="1135">
                        <c:v>18008.70703125</c:v>
                      </c:pt>
                      <c:pt idx="1136">
                        <c:v>19564.7265625</c:v>
                      </c:pt>
                      <c:pt idx="1137">
                        <c:v>17955.76953125</c:v>
                      </c:pt>
                      <c:pt idx="1138">
                        <c:v>15427.67578125</c:v>
                      </c:pt>
                      <c:pt idx="1139">
                        <c:v>14392.08203125</c:v>
                      </c:pt>
                      <c:pt idx="1140">
                        <c:v>12411.5703125</c:v>
                      </c:pt>
                      <c:pt idx="1141">
                        <c:v>14673.125</c:v>
                      </c:pt>
                      <c:pt idx="1142">
                        <c:v>14154.0546875</c:v>
                      </c:pt>
                      <c:pt idx="1143">
                        <c:v>14399.75</c:v>
                      </c:pt>
                      <c:pt idx="1144">
                        <c:v>13569.2265625</c:v>
                      </c:pt>
                      <c:pt idx="1145">
                        <c:v>14191.890625</c:v>
                      </c:pt>
                      <c:pt idx="1146">
                        <c:v>12729.26953125</c:v>
                      </c:pt>
                      <c:pt idx="1147">
                        <c:v>10041.359375</c:v>
                      </c:pt>
                      <c:pt idx="1148">
                        <c:v>8702.671875</c:v>
                      </c:pt>
                      <c:pt idx="1149">
                        <c:v>10928.0078125</c:v>
                      </c:pt>
                      <c:pt idx="1150">
                        <c:v>14632.32421875</c:v>
                      </c:pt>
                      <c:pt idx="1151">
                        <c:v>14293.88671875</c:v>
                      </c:pt>
                      <c:pt idx="1152">
                        <c:v>14005.7421875</c:v>
                      </c:pt>
                      <c:pt idx="1153">
                        <c:v>13095.25</c:v>
                      </c:pt>
                      <c:pt idx="1154">
                        <c:v>13029.796875</c:v>
                      </c:pt>
                      <c:pt idx="1155">
                        <c:v>12343.1796875</c:v>
                      </c:pt>
                      <c:pt idx="1156">
                        <c:v>11893.921875</c:v>
                      </c:pt>
                      <c:pt idx="1157">
                        <c:v>11715.4921875</c:v>
                      </c:pt>
                      <c:pt idx="1158">
                        <c:v>11750.59375</c:v>
                      </c:pt>
                      <c:pt idx="1159">
                        <c:v>12070.9765625</c:v>
                      </c:pt>
                      <c:pt idx="1160">
                        <c:v>11207.140625</c:v>
                      </c:pt>
                      <c:pt idx="1161">
                        <c:v>11986.66015625</c:v>
                      </c:pt>
                      <c:pt idx="1162">
                        <c:v>11281.73828125</c:v>
                      </c:pt>
                      <c:pt idx="1163">
                        <c:v>12225.546875</c:v>
                      </c:pt>
                      <c:pt idx="1164">
                        <c:v>12567.69140625</c:v>
                      </c:pt>
                      <c:pt idx="1165">
                        <c:v>12202.828125</c:v>
                      </c:pt>
                      <c:pt idx="1166">
                        <c:v>11059.4609375</c:v>
                      </c:pt>
                      <c:pt idx="1167">
                        <c:v>11236.56640625</c:v>
                      </c:pt>
                      <c:pt idx="1168">
                        <c:v>11763.6640625</c:v>
                      </c:pt>
                      <c:pt idx="1169">
                        <c:v>11860.2734375</c:v>
                      </c:pt>
                      <c:pt idx="1170">
                        <c:v>10645.40234375</c:v>
                      </c:pt>
                      <c:pt idx="1171">
                        <c:v>8159.15234375</c:v>
                      </c:pt>
                      <c:pt idx="1172">
                        <c:v>7969.04296875</c:v>
                      </c:pt>
                      <c:pt idx="1173">
                        <c:v>9992.21484375</c:v>
                      </c:pt>
                      <c:pt idx="1174">
                        <c:v>9172.96875</c:v>
                      </c:pt>
                      <c:pt idx="1175">
                        <c:v>8333.90625</c:v>
                      </c:pt>
                      <c:pt idx="1176">
                        <c:v>8549.984375</c:v>
                      </c:pt>
                      <c:pt idx="1177">
                        <c:v>9293.00390625</c:v>
                      </c:pt>
                      <c:pt idx="1178">
                        <c:v>8987.69140625</c:v>
                      </c:pt>
                      <c:pt idx="1179">
                        <c:v>10682.44140625</c:v>
                      </c:pt>
                      <c:pt idx="1180">
                        <c:v>9735.90625</c:v>
                      </c:pt>
                      <c:pt idx="1181">
                        <c:v>8636.8125</c:v>
                      </c:pt>
                      <c:pt idx="1182">
                        <c:v>9241.48046875</c:v>
                      </c:pt>
                      <c:pt idx="1183">
                        <c:v>10459.19140625</c:v>
                      </c:pt>
                      <c:pt idx="1184">
                        <c:v>10800.515625</c:v>
                      </c:pt>
                      <c:pt idx="1185">
                        <c:v>10506.8984375</c:v>
                      </c:pt>
                      <c:pt idx="1186">
                        <c:v>8890.76953125</c:v>
                      </c:pt>
                      <c:pt idx="1187">
                        <c:v>7796.33203125</c:v>
                      </c:pt>
                      <c:pt idx="1188">
                        <c:v>7760.91796875</c:v>
                      </c:pt>
                      <c:pt idx="1189">
                        <c:v>10196.7734375</c:v>
                      </c:pt>
                      <c:pt idx="1190">
                        <c:v>9360.74609375</c:v>
                      </c:pt>
                      <c:pt idx="1191">
                        <c:v>7696.79296875</c:v>
                      </c:pt>
                      <c:pt idx="1192">
                        <c:v>7935.2890625</c:v>
                      </c:pt>
                      <c:pt idx="1193">
                        <c:v>10265.7109375</c:v>
                      </c:pt>
                      <c:pt idx="1194">
                        <c:v>9564.11328125</c:v>
                      </c:pt>
                      <c:pt idx="1195">
                        <c:v>8548.2734375</c:v>
                      </c:pt>
                      <c:pt idx="1196">
                        <c:v>9102.94140625</c:v>
                      </c:pt>
                      <c:pt idx="1197">
                        <c:v>11022.6875</c:v>
                      </c:pt>
                      <c:pt idx="1198">
                        <c:v>11163.74609375</c:v>
                      </c:pt>
                      <c:pt idx="1199">
                        <c:v>9011.29296875</c:v>
                      </c:pt>
                      <c:pt idx="1200">
                        <c:v>15542.02734375</c:v>
                      </c:pt>
                      <c:pt idx="1201">
                        <c:v>14459.26953125</c:v>
                      </c:pt>
                      <c:pt idx="1202">
                        <c:v>13818.37890625</c:v>
                      </c:pt>
                      <c:pt idx="1203">
                        <c:v>15162.046875</c:v>
                      </c:pt>
                      <c:pt idx="1204">
                        <c:v>14971.5625</c:v>
                      </c:pt>
                      <c:pt idx="1205">
                        <c:v>15866.52734375</c:v>
                      </c:pt>
                      <c:pt idx="1206">
                        <c:v>15307.6328125</c:v>
                      </c:pt>
                      <c:pt idx="1207">
                        <c:v>15886.22265625</c:v>
                      </c:pt>
                      <c:pt idx="1208">
                        <c:v>11938.3046875</c:v>
                      </c:pt>
                      <c:pt idx="1209">
                        <c:v>10662.91796875</c:v>
                      </c:pt>
                      <c:pt idx="1210">
                        <c:v>11557.85546875</c:v>
                      </c:pt>
                      <c:pt idx="1211">
                        <c:v>11971.7578125</c:v>
                      </c:pt>
                      <c:pt idx="1212">
                        <c:v>13691.83203125</c:v>
                      </c:pt>
                      <c:pt idx="1213">
                        <c:v>15850.90234375</c:v>
                      </c:pt>
                      <c:pt idx="1214">
                        <c:v>15706.88671875</c:v>
                      </c:pt>
                      <c:pt idx="1215">
                        <c:v>14201.859375</c:v>
                      </c:pt>
                      <c:pt idx="1216">
                        <c:v>14816.59375</c:v>
                      </c:pt>
                      <c:pt idx="1217">
                        <c:v>13952.8515625</c:v>
                      </c:pt>
                      <c:pt idx="1218">
                        <c:v>14528.8515625</c:v>
                      </c:pt>
                      <c:pt idx="1219">
                        <c:v>14930.6484375</c:v>
                      </c:pt>
                      <c:pt idx="1220">
                        <c:v>14465.2421875</c:v>
                      </c:pt>
                      <c:pt idx="1221">
                        <c:v>14776.078125</c:v>
                      </c:pt>
                      <c:pt idx="1222">
                        <c:v>14625.9375</c:v>
                      </c:pt>
                      <c:pt idx="1223">
                        <c:v>14889.6328125</c:v>
                      </c:pt>
                      <c:pt idx="1224">
                        <c:v>14611.0546875</c:v>
                      </c:pt>
                      <c:pt idx="1225">
                        <c:v>14550.453125</c:v>
                      </c:pt>
                      <c:pt idx="1226">
                        <c:v>12592.9140625</c:v>
                      </c:pt>
                      <c:pt idx="1227">
                        <c:v>11739.21875</c:v>
                      </c:pt>
                      <c:pt idx="1228">
                        <c:v>11468.890625</c:v>
                      </c:pt>
                      <c:pt idx="1229">
                        <c:v>14587.8515625</c:v>
                      </c:pt>
                      <c:pt idx="1230">
                        <c:v>12626.9765625</c:v>
                      </c:pt>
                      <c:pt idx="1231">
                        <c:v>10394.4921875</c:v>
                      </c:pt>
                      <c:pt idx="1232">
                        <c:v>8524.69921875</c:v>
                      </c:pt>
                      <c:pt idx="1233">
                        <c:v>6850.6953125</c:v>
                      </c:pt>
                      <c:pt idx="1234">
                        <c:v>6532.53515625</c:v>
                      </c:pt>
                      <c:pt idx="1235">
                        <c:v>8153.5703125</c:v>
                      </c:pt>
                      <c:pt idx="1236">
                        <c:v>11836.75390625</c:v>
                      </c:pt>
                      <c:pt idx="1237">
                        <c:v>12010.625</c:v>
                      </c:pt>
                      <c:pt idx="1238">
                        <c:v>12819.48046875</c:v>
                      </c:pt>
                      <c:pt idx="1239">
                        <c:v>10828.7265625</c:v>
                      </c:pt>
                      <c:pt idx="1240">
                        <c:v>7408.0390625</c:v>
                      </c:pt>
                      <c:pt idx="1241">
                        <c:v>11683.765625</c:v>
                      </c:pt>
                      <c:pt idx="1242">
                        <c:v>12884.34375</c:v>
                      </c:pt>
                      <c:pt idx="1243">
                        <c:v>10509.9609375</c:v>
                      </c:pt>
                      <c:pt idx="1244">
                        <c:v>11081.5546875</c:v>
                      </c:pt>
                      <c:pt idx="1245">
                        <c:v>14787.3359375</c:v>
                      </c:pt>
                      <c:pt idx="1246">
                        <c:v>14449.15625</c:v>
                      </c:pt>
                      <c:pt idx="1247">
                        <c:v>14505.6796875</c:v>
                      </c:pt>
                      <c:pt idx="1248">
                        <c:v>15140.734375</c:v>
                      </c:pt>
                      <c:pt idx="1249">
                        <c:v>14861.34375</c:v>
                      </c:pt>
                      <c:pt idx="1250">
                        <c:v>12832.8515625</c:v>
                      </c:pt>
                      <c:pt idx="1251">
                        <c:v>11329.015625</c:v>
                      </c:pt>
                      <c:pt idx="1252">
                        <c:v>13130.0390625</c:v>
                      </c:pt>
                      <c:pt idx="1253">
                        <c:v>12263.9453125</c:v>
                      </c:pt>
                      <c:pt idx="1254">
                        <c:v>11057.13671875</c:v>
                      </c:pt>
                      <c:pt idx="1255">
                        <c:v>15049.8828125</c:v>
                      </c:pt>
                      <c:pt idx="1256">
                        <c:v>14786.56640625</c:v>
                      </c:pt>
                      <c:pt idx="1257">
                        <c:v>15247.09765625</c:v>
                      </c:pt>
                      <c:pt idx="1258">
                        <c:v>15437.484375</c:v>
                      </c:pt>
                      <c:pt idx="1259">
                        <c:v>14926.625</c:v>
                      </c:pt>
                      <c:pt idx="1260">
                        <c:v>12416.60546875</c:v>
                      </c:pt>
                      <c:pt idx="1261">
                        <c:v>11103.97265625</c:v>
                      </c:pt>
                      <c:pt idx="1262">
                        <c:v>11091.75</c:v>
                      </c:pt>
                      <c:pt idx="1263">
                        <c:v>11794.64453125</c:v>
                      </c:pt>
                      <c:pt idx="1264">
                        <c:v>13390.06640625</c:v>
                      </c:pt>
                      <c:pt idx="1265">
                        <c:v>12335.3671875</c:v>
                      </c:pt>
                      <c:pt idx="1266">
                        <c:v>11464.23828125</c:v>
                      </c:pt>
                      <c:pt idx="1267">
                        <c:v>11969.64453125</c:v>
                      </c:pt>
                      <c:pt idx="1268">
                        <c:v>13254.90625</c:v>
                      </c:pt>
                      <c:pt idx="1269">
                        <c:v>12620.4140625</c:v>
                      </c:pt>
                      <c:pt idx="1270">
                        <c:v>10796.9296875</c:v>
                      </c:pt>
                      <c:pt idx="1271">
                        <c:v>10230.85546875</c:v>
                      </c:pt>
                      <c:pt idx="1272">
                        <c:v>11733.4609375</c:v>
                      </c:pt>
                      <c:pt idx="1273">
                        <c:v>11532.08984375</c:v>
                      </c:pt>
                      <c:pt idx="1274">
                        <c:v>13664</c:v>
                      </c:pt>
                      <c:pt idx="1275">
                        <c:v>17611.6015625</c:v>
                      </c:pt>
                      <c:pt idx="1276">
                        <c:v>16829.30078125</c:v>
                      </c:pt>
                      <c:pt idx="1277">
                        <c:v>18687.25</c:v>
                      </c:pt>
                      <c:pt idx="1278">
                        <c:v>17876.77734375</c:v>
                      </c:pt>
                      <c:pt idx="1279">
                        <c:v>16123.515625</c:v>
                      </c:pt>
                      <c:pt idx="1280">
                        <c:v>15700.79296875</c:v>
                      </c:pt>
                      <c:pt idx="1281">
                        <c:v>18136.5234375</c:v>
                      </c:pt>
                      <c:pt idx="1282">
                        <c:v>16165.26171875</c:v>
                      </c:pt>
                      <c:pt idx="1283">
                        <c:v>17550.27734375</c:v>
                      </c:pt>
                      <c:pt idx="1284">
                        <c:v>18320.15625</c:v>
                      </c:pt>
                      <c:pt idx="1285">
                        <c:v>18432.0703125</c:v>
                      </c:pt>
                      <c:pt idx="1286">
                        <c:v>16800.12109375</c:v>
                      </c:pt>
                      <c:pt idx="1287">
                        <c:v>17918.37109375</c:v>
                      </c:pt>
                      <c:pt idx="1288">
                        <c:v>17317.46484375</c:v>
                      </c:pt>
                      <c:pt idx="1289">
                        <c:v>15043.578125</c:v>
                      </c:pt>
                      <c:pt idx="1290">
                        <c:v>15311.0078125</c:v>
                      </c:pt>
                      <c:pt idx="1291">
                        <c:v>16121.2734375</c:v>
                      </c:pt>
                      <c:pt idx="1292">
                        <c:v>15318.0078125</c:v>
                      </c:pt>
                      <c:pt idx="1293">
                        <c:v>14705.82421875</c:v>
                      </c:pt>
                      <c:pt idx="1294">
                        <c:v>16814.66015625</c:v>
                      </c:pt>
                      <c:pt idx="1295">
                        <c:v>15149.5703125</c:v>
                      </c:pt>
                      <c:pt idx="1296">
                        <c:v>14637.3203125</c:v>
                      </c:pt>
                      <c:pt idx="1297">
                        <c:v>16763.28515625</c:v>
                      </c:pt>
                      <c:pt idx="1298">
                        <c:v>16335.81640625</c:v>
                      </c:pt>
                      <c:pt idx="1299">
                        <c:v>16064.38671875</c:v>
                      </c:pt>
                      <c:pt idx="1300">
                        <c:v>16384.5546875</c:v>
                      </c:pt>
                      <c:pt idx="1301">
                        <c:v>16275.77734375</c:v>
                      </c:pt>
                      <c:pt idx="1302">
                        <c:v>14419.52734375</c:v>
                      </c:pt>
                      <c:pt idx="1303">
                        <c:v>13247.265625</c:v>
                      </c:pt>
                      <c:pt idx="1304">
                        <c:v>13475.1484375</c:v>
                      </c:pt>
                      <c:pt idx="1305">
                        <c:v>11704.578125</c:v>
                      </c:pt>
                      <c:pt idx="1306">
                        <c:v>11131.8046875</c:v>
                      </c:pt>
                      <c:pt idx="1307">
                        <c:v>12839.00390625</c:v>
                      </c:pt>
                      <c:pt idx="1308">
                        <c:v>12570.1328125</c:v>
                      </c:pt>
                      <c:pt idx="1309">
                        <c:v>12456.66796875</c:v>
                      </c:pt>
                      <c:pt idx="1310">
                        <c:v>13472.24609375</c:v>
                      </c:pt>
                      <c:pt idx="1311">
                        <c:v>11496.2265625</c:v>
                      </c:pt>
                      <c:pt idx="1312">
                        <c:v>11533.28515625</c:v>
                      </c:pt>
                      <c:pt idx="1313">
                        <c:v>11984.5078125</c:v>
                      </c:pt>
                      <c:pt idx="1314">
                        <c:v>10221.33203125</c:v>
                      </c:pt>
                      <c:pt idx="1315">
                        <c:v>10368.71875</c:v>
                      </c:pt>
                      <c:pt idx="1316">
                        <c:v>12295.12109375</c:v>
                      </c:pt>
                      <c:pt idx="1317">
                        <c:v>12790.953125</c:v>
                      </c:pt>
                      <c:pt idx="1318">
                        <c:v>13262.890625</c:v>
                      </c:pt>
                      <c:pt idx="1319">
                        <c:v>12257.72265625</c:v>
                      </c:pt>
                      <c:pt idx="1320">
                        <c:v>12064.65625</c:v>
                      </c:pt>
                      <c:pt idx="1321">
                        <c:v>11166.4765625</c:v>
                      </c:pt>
                      <c:pt idx="1322">
                        <c:v>10370.640625</c:v>
                      </c:pt>
                      <c:pt idx="1323">
                        <c:v>9898.5</c:v>
                      </c:pt>
                      <c:pt idx="1324">
                        <c:v>10965.15625</c:v>
                      </c:pt>
                      <c:pt idx="1325">
                        <c:v>9690.56640625</c:v>
                      </c:pt>
                      <c:pt idx="1326">
                        <c:v>10646.90625</c:v>
                      </c:pt>
                      <c:pt idx="1327">
                        <c:v>11606.8984375</c:v>
                      </c:pt>
                      <c:pt idx="1328">
                        <c:v>10445.60546875</c:v>
                      </c:pt>
                      <c:pt idx="1329">
                        <c:v>9656.6640625</c:v>
                      </c:pt>
                      <c:pt idx="1330">
                        <c:v>9112.5546875</c:v>
                      </c:pt>
                      <c:pt idx="1331">
                        <c:v>10604.9921875</c:v>
                      </c:pt>
                      <c:pt idx="1332">
                        <c:v>10542.45703125</c:v>
                      </c:pt>
                      <c:pt idx="1333">
                        <c:v>10347.46484375</c:v>
                      </c:pt>
                      <c:pt idx="1334">
                        <c:v>11883.26171875</c:v>
                      </c:pt>
                      <c:pt idx="1335">
                        <c:v>13086.6796875</c:v>
                      </c:pt>
                      <c:pt idx="1336">
                        <c:v>12493.890625</c:v>
                      </c:pt>
                      <c:pt idx="1337">
                        <c:v>11587.2109375</c:v>
                      </c:pt>
                      <c:pt idx="1338">
                        <c:v>12457.03515625</c:v>
                      </c:pt>
                      <c:pt idx="1339">
                        <c:v>14193.74609375</c:v>
                      </c:pt>
                      <c:pt idx="1340">
                        <c:v>13844.7421875</c:v>
                      </c:pt>
                      <c:pt idx="1341">
                        <c:v>13792.63671875</c:v>
                      </c:pt>
                      <c:pt idx="1342">
                        <c:v>12630.59375</c:v>
                      </c:pt>
                      <c:pt idx="1343">
                        <c:v>12319.26953125</c:v>
                      </c:pt>
                      <c:pt idx="1344">
                        <c:v>12669.84375</c:v>
                      </c:pt>
                      <c:pt idx="1345">
                        <c:v>10991.94921875</c:v>
                      </c:pt>
                      <c:pt idx="1346">
                        <c:v>10583.49609375</c:v>
                      </c:pt>
                      <c:pt idx="1347">
                        <c:v>12952.6875</c:v>
                      </c:pt>
                      <c:pt idx="1348">
                        <c:v>11899.3359375</c:v>
                      </c:pt>
                      <c:pt idx="1349">
                        <c:v>14125.15234375</c:v>
                      </c:pt>
                      <c:pt idx="1350">
                        <c:v>12037.515625</c:v>
                      </c:pt>
                      <c:pt idx="1351">
                        <c:v>11282.9375</c:v>
                      </c:pt>
                      <c:pt idx="1352">
                        <c:v>11965.25390625</c:v>
                      </c:pt>
                      <c:pt idx="1353">
                        <c:v>11815.2265625</c:v>
                      </c:pt>
                      <c:pt idx="1354">
                        <c:v>11645.8359375</c:v>
                      </c:pt>
                      <c:pt idx="1355">
                        <c:v>11984.6640625</c:v>
                      </c:pt>
                      <c:pt idx="1356">
                        <c:v>10612.65234375</c:v>
                      </c:pt>
                      <c:pt idx="1357">
                        <c:v>10311.625</c:v>
                      </c:pt>
                      <c:pt idx="1358">
                        <c:v>11716.84765625</c:v>
                      </c:pt>
                      <c:pt idx="1359">
                        <c:v>11223.97265625</c:v>
                      </c:pt>
                      <c:pt idx="1360">
                        <c:v>10142.49609375</c:v>
                      </c:pt>
                      <c:pt idx="1361">
                        <c:v>9618.6484375</c:v>
                      </c:pt>
                      <c:pt idx="1362">
                        <c:v>9411.328125</c:v>
                      </c:pt>
                      <c:pt idx="1363">
                        <c:v>10682.796875</c:v>
                      </c:pt>
                      <c:pt idx="1364">
                        <c:v>11402.765625</c:v>
                      </c:pt>
                      <c:pt idx="1365">
                        <c:v>14354.25</c:v>
                      </c:pt>
                      <c:pt idx="1366">
                        <c:v>12704.796875</c:v>
                      </c:pt>
                      <c:pt idx="1367">
                        <c:v>12500.7421875</c:v>
                      </c:pt>
                      <c:pt idx="1368">
                        <c:v>12805.23046875</c:v>
                      </c:pt>
                      <c:pt idx="1369">
                        <c:v>13901.46484375</c:v>
                      </c:pt>
                      <c:pt idx="1370">
                        <c:v>13555.14453125</c:v>
                      </c:pt>
                      <c:pt idx="1371">
                        <c:v>13559.046875</c:v>
                      </c:pt>
                      <c:pt idx="1372">
                        <c:v>13245.265625</c:v>
                      </c:pt>
                      <c:pt idx="1373">
                        <c:v>12250.54296875</c:v>
                      </c:pt>
                      <c:pt idx="1374">
                        <c:v>13422.37109375</c:v>
                      </c:pt>
                      <c:pt idx="1375">
                        <c:v>14373.34375</c:v>
                      </c:pt>
                      <c:pt idx="1376">
                        <c:v>14144.7578125</c:v>
                      </c:pt>
                      <c:pt idx="1377">
                        <c:v>13734.953125</c:v>
                      </c:pt>
                      <c:pt idx="1378">
                        <c:v>14237.015625</c:v>
                      </c:pt>
                      <c:pt idx="1379">
                        <c:v>13891.62890625</c:v>
                      </c:pt>
                      <c:pt idx="1380">
                        <c:v>13062.2265625</c:v>
                      </c:pt>
                      <c:pt idx="1381">
                        <c:v>13090.80859375</c:v>
                      </c:pt>
                      <c:pt idx="1382">
                        <c:v>13732.171875</c:v>
                      </c:pt>
                      <c:pt idx="1383">
                        <c:v>12792.04296875</c:v>
                      </c:pt>
                      <c:pt idx="1384">
                        <c:v>10199.5234375</c:v>
                      </c:pt>
                      <c:pt idx="1385">
                        <c:v>11976.203125</c:v>
                      </c:pt>
                      <c:pt idx="1386">
                        <c:v>12580.84765625</c:v>
                      </c:pt>
                      <c:pt idx="1387">
                        <c:v>10924.87109375</c:v>
                      </c:pt>
                      <c:pt idx="1388">
                        <c:v>10339</c:v>
                      </c:pt>
                      <c:pt idx="1389">
                        <c:v>10959.1328125</c:v>
                      </c:pt>
                      <c:pt idx="1390">
                        <c:v>12481.34375</c:v>
                      </c:pt>
                      <c:pt idx="1391">
                        <c:v>13779.08984375</c:v>
                      </c:pt>
                      <c:pt idx="1392">
                        <c:v>13906.2421875</c:v>
                      </c:pt>
                      <c:pt idx="1393">
                        <c:v>11520.796875</c:v>
                      </c:pt>
                      <c:pt idx="1394">
                        <c:v>10035.98828125</c:v>
                      </c:pt>
                      <c:pt idx="1395">
                        <c:v>10922.1484375</c:v>
                      </c:pt>
                      <c:pt idx="1396">
                        <c:v>10559.4921875</c:v>
                      </c:pt>
                      <c:pt idx="1397">
                        <c:v>7663.4453125</c:v>
                      </c:pt>
                      <c:pt idx="1398">
                        <c:v>10426.859375</c:v>
                      </c:pt>
                      <c:pt idx="1399">
                        <c:v>10474.359375</c:v>
                      </c:pt>
                      <c:pt idx="1400">
                        <c:v>7198.578125</c:v>
                      </c:pt>
                      <c:pt idx="1401">
                        <c:v>6427.6875</c:v>
                      </c:pt>
                      <c:pt idx="1402">
                        <c:v>8282.1796875</c:v>
                      </c:pt>
                      <c:pt idx="1403">
                        <c:v>10996.37890625</c:v>
                      </c:pt>
                      <c:pt idx="1404">
                        <c:v>10605.10546875</c:v>
                      </c:pt>
                      <c:pt idx="1405">
                        <c:v>10721.03515625</c:v>
                      </c:pt>
                      <c:pt idx="1406">
                        <c:v>10344.97265625</c:v>
                      </c:pt>
                      <c:pt idx="1407">
                        <c:v>9920.1640625</c:v>
                      </c:pt>
                      <c:pt idx="1408">
                        <c:v>10994.671875</c:v>
                      </c:pt>
                      <c:pt idx="1409">
                        <c:v>10791</c:v>
                      </c:pt>
                      <c:pt idx="1410">
                        <c:v>8274.87890625</c:v>
                      </c:pt>
                      <c:pt idx="1411">
                        <c:v>8871.98046875</c:v>
                      </c:pt>
                      <c:pt idx="1412">
                        <c:v>8719.76953125</c:v>
                      </c:pt>
                      <c:pt idx="1413">
                        <c:v>8785.40625</c:v>
                      </c:pt>
                      <c:pt idx="1414">
                        <c:v>9232.9375</c:v>
                      </c:pt>
                      <c:pt idx="1415">
                        <c:v>8096.3828125</c:v>
                      </c:pt>
                      <c:pt idx="1416">
                        <c:v>8632.73828125</c:v>
                      </c:pt>
                      <c:pt idx="1417">
                        <c:v>7176.5390625</c:v>
                      </c:pt>
                      <c:pt idx="1418">
                        <c:v>4441.64453125</c:v>
                      </c:pt>
                      <c:pt idx="1419">
                        <c:v>4340.3984375</c:v>
                      </c:pt>
                      <c:pt idx="1420">
                        <c:v>8755.69140625</c:v>
                      </c:pt>
                      <c:pt idx="1421">
                        <c:v>9223.34375</c:v>
                      </c:pt>
                      <c:pt idx="1422">
                        <c:v>8889.87890625</c:v>
                      </c:pt>
                      <c:pt idx="1423">
                        <c:v>9318.22265625</c:v>
                      </c:pt>
                      <c:pt idx="1424">
                        <c:v>9250.34765625</c:v>
                      </c:pt>
                      <c:pt idx="1425">
                        <c:v>14147.0859375</c:v>
                      </c:pt>
                      <c:pt idx="1426">
                        <c:v>11771.90625</c:v>
                      </c:pt>
                      <c:pt idx="1427">
                        <c:v>11056.609375</c:v>
                      </c:pt>
                      <c:pt idx="1428">
                        <c:v>10473.82421875</c:v>
                      </c:pt>
                      <c:pt idx="1429">
                        <c:v>12449.0078125</c:v>
                      </c:pt>
                      <c:pt idx="1430">
                        <c:v>13897.6875</c:v>
                      </c:pt>
                      <c:pt idx="1431">
                        <c:v>12940.0625</c:v>
                      </c:pt>
                      <c:pt idx="1432">
                        <c:v>13308.32421875</c:v>
                      </c:pt>
                      <c:pt idx="1433">
                        <c:v>14148.16015625</c:v>
                      </c:pt>
                      <c:pt idx="1434">
                        <c:v>14040.09765625</c:v>
                      </c:pt>
                      <c:pt idx="1435">
                        <c:v>12042.76953125</c:v>
                      </c:pt>
                      <c:pt idx="1436">
                        <c:v>11156.484375</c:v>
                      </c:pt>
                      <c:pt idx="1437">
                        <c:v>11609.53125</c:v>
                      </c:pt>
                      <c:pt idx="1438">
                        <c:v>13128.5</c:v>
                      </c:pt>
                      <c:pt idx="1439">
                        <c:v>13133.76953125</c:v>
                      </c:pt>
                      <c:pt idx="1440">
                        <c:v>13833.171875</c:v>
                      </c:pt>
                      <c:pt idx="1441">
                        <c:v>13780.859375</c:v>
                      </c:pt>
                      <c:pt idx="1442">
                        <c:v>14098.15625</c:v>
                      </c:pt>
                      <c:pt idx="1443">
                        <c:v>15310.875</c:v>
                      </c:pt>
                      <c:pt idx="1444">
                        <c:v>14795.1640625</c:v>
                      </c:pt>
                      <c:pt idx="1445">
                        <c:v>12796.5703125</c:v>
                      </c:pt>
                      <c:pt idx="1446">
                        <c:v>11137.05859375</c:v>
                      </c:pt>
                      <c:pt idx="1447">
                        <c:v>9980.609375</c:v>
                      </c:pt>
                      <c:pt idx="1448">
                        <c:v>10401.8984375</c:v>
                      </c:pt>
                      <c:pt idx="1449">
                        <c:v>12858.7578125</c:v>
                      </c:pt>
                      <c:pt idx="1450">
                        <c:v>12355.625</c:v>
                      </c:pt>
                      <c:pt idx="1451">
                        <c:v>13747.171875</c:v>
                      </c:pt>
                      <c:pt idx="1452">
                        <c:v>13673.7421875</c:v>
                      </c:pt>
                      <c:pt idx="1453">
                        <c:v>13751.640625</c:v>
                      </c:pt>
                      <c:pt idx="1454">
                        <c:v>13877.6875</c:v>
                      </c:pt>
                      <c:pt idx="1455">
                        <c:v>13081.453125</c:v>
                      </c:pt>
                      <c:pt idx="1456">
                        <c:v>13451.6640625</c:v>
                      </c:pt>
                      <c:pt idx="1457">
                        <c:v>12500.6796875</c:v>
                      </c:pt>
                      <c:pt idx="1458">
                        <c:v>12531.80078125</c:v>
                      </c:pt>
                      <c:pt idx="1459">
                        <c:v>11903.3359375</c:v>
                      </c:pt>
                      <c:pt idx="1460">
                        <c:v>10178.91796875</c:v>
                      </c:pt>
                      <c:pt idx="1461">
                        <c:v>9502.47265625</c:v>
                      </c:pt>
                      <c:pt idx="1462">
                        <c:v>9617.875</c:v>
                      </c:pt>
                      <c:pt idx="1463">
                        <c:v>11562.6953125</c:v>
                      </c:pt>
                      <c:pt idx="1464">
                        <c:v>13476.81640625</c:v>
                      </c:pt>
                      <c:pt idx="1465">
                        <c:v>13667.84375</c:v>
                      </c:pt>
                      <c:pt idx="1466">
                        <c:v>11964.24609375</c:v>
                      </c:pt>
                      <c:pt idx="1467">
                        <c:v>12416.97265625</c:v>
                      </c:pt>
                      <c:pt idx="1468">
                        <c:v>8431.1796875</c:v>
                      </c:pt>
                      <c:pt idx="1469">
                        <c:v>10405.83203125</c:v>
                      </c:pt>
                      <c:pt idx="1470">
                        <c:v>15694.828125</c:v>
                      </c:pt>
                      <c:pt idx="1471">
                        <c:v>15563.8515625</c:v>
                      </c:pt>
                      <c:pt idx="1472">
                        <c:v>16014.84375</c:v>
                      </c:pt>
                      <c:pt idx="1473">
                        <c:v>15425.109375</c:v>
                      </c:pt>
                      <c:pt idx="1474">
                        <c:v>15806.95703125</c:v>
                      </c:pt>
                      <c:pt idx="1475">
                        <c:v>16240.31640625</c:v>
                      </c:pt>
                      <c:pt idx="1476">
                        <c:v>15426.640625</c:v>
                      </c:pt>
                      <c:pt idx="1477">
                        <c:v>14440.30078125</c:v>
                      </c:pt>
                      <c:pt idx="1478">
                        <c:v>14374.6796875</c:v>
                      </c:pt>
                      <c:pt idx="1479">
                        <c:v>15139.4921875</c:v>
                      </c:pt>
                      <c:pt idx="1480">
                        <c:v>14301.17578125</c:v>
                      </c:pt>
                      <c:pt idx="1481">
                        <c:v>13195.75390625</c:v>
                      </c:pt>
                      <c:pt idx="1482">
                        <c:v>14217.28515625</c:v>
                      </c:pt>
                      <c:pt idx="1483">
                        <c:v>16253.59375</c:v>
                      </c:pt>
                      <c:pt idx="1484">
                        <c:v>15974.2890625</c:v>
                      </c:pt>
                      <c:pt idx="1485">
                        <c:v>10465.5859375</c:v>
                      </c:pt>
                      <c:pt idx="1486">
                        <c:v>10884.9609375</c:v>
                      </c:pt>
                      <c:pt idx="1487">
                        <c:v>11753.49609375</c:v>
                      </c:pt>
                      <c:pt idx="1488">
                        <c:v>10492.25</c:v>
                      </c:pt>
                      <c:pt idx="1489">
                        <c:v>10740.03125</c:v>
                      </c:pt>
                      <c:pt idx="1490">
                        <c:v>10719.55078125</c:v>
                      </c:pt>
                      <c:pt idx="1491">
                        <c:v>11758.80078125</c:v>
                      </c:pt>
                      <c:pt idx="1492">
                        <c:v>11756.5390625</c:v>
                      </c:pt>
                      <c:pt idx="1493">
                        <c:v>10711.9921875</c:v>
                      </c:pt>
                      <c:pt idx="1494">
                        <c:v>11918.87109375</c:v>
                      </c:pt>
                      <c:pt idx="1495">
                        <c:v>9970.77734375</c:v>
                      </c:pt>
                      <c:pt idx="1496">
                        <c:v>8206.43359375</c:v>
                      </c:pt>
                      <c:pt idx="1497">
                        <c:v>7047.140625</c:v>
                      </c:pt>
                      <c:pt idx="1498">
                        <c:v>7346.75</c:v>
                      </c:pt>
                      <c:pt idx="1499">
                        <c:v>10564.61328125</c:v>
                      </c:pt>
                      <c:pt idx="1500">
                        <c:v>9657.9375</c:v>
                      </c:pt>
                      <c:pt idx="1501">
                        <c:v>8406.1640625</c:v>
                      </c:pt>
                      <c:pt idx="1502">
                        <c:v>9259.34375</c:v>
                      </c:pt>
                      <c:pt idx="1503">
                        <c:v>10436.359375</c:v>
                      </c:pt>
                      <c:pt idx="1504">
                        <c:v>9843.109375</c:v>
                      </c:pt>
                      <c:pt idx="1505">
                        <c:v>10595.90234375</c:v>
                      </c:pt>
                      <c:pt idx="1506">
                        <c:v>7943.76171875</c:v>
                      </c:pt>
                      <c:pt idx="1507">
                        <c:v>7356.5</c:v>
                      </c:pt>
                      <c:pt idx="1508">
                        <c:v>7515.7109375</c:v>
                      </c:pt>
                      <c:pt idx="1509">
                        <c:v>10379.3671875</c:v>
                      </c:pt>
                      <c:pt idx="1510">
                        <c:v>10245.76953125</c:v>
                      </c:pt>
                      <c:pt idx="1511">
                        <c:v>7225.8203125</c:v>
                      </c:pt>
                      <c:pt idx="1512">
                        <c:v>10288.6328125</c:v>
                      </c:pt>
                      <c:pt idx="1513">
                        <c:v>11750.13671875</c:v>
                      </c:pt>
                      <c:pt idx="1514">
                        <c:v>10622.63671875</c:v>
                      </c:pt>
                      <c:pt idx="1515">
                        <c:v>8476</c:v>
                      </c:pt>
                      <c:pt idx="1516">
                        <c:v>8045.515625</c:v>
                      </c:pt>
                      <c:pt idx="1517">
                        <c:v>8874.08984375</c:v>
                      </c:pt>
                      <c:pt idx="1518">
                        <c:v>10299.31640625</c:v>
                      </c:pt>
                      <c:pt idx="1519">
                        <c:v>9643.9765625</c:v>
                      </c:pt>
                      <c:pt idx="1520">
                        <c:v>7609.2734375</c:v>
                      </c:pt>
                      <c:pt idx="1521">
                        <c:v>9907.13671875</c:v>
                      </c:pt>
                      <c:pt idx="1522">
                        <c:v>10228.81640625</c:v>
                      </c:pt>
                      <c:pt idx="1523">
                        <c:v>9159.28125</c:v>
                      </c:pt>
                      <c:pt idx="1524">
                        <c:v>9046.234375</c:v>
                      </c:pt>
                      <c:pt idx="1525">
                        <c:v>9506.625</c:v>
                      </c:pt>
                      <c:pt idx="1526">
                        <c:v>6313.4453125</c:v>
                      </c:pt>
                      <c:pt idx="1527">
                        <c:v>9626.9140625</c:v>
                      </c:pt>
                      <c:pt idx="1528">
                        <c:v>10500.59765625</c:v>
                      </c:pt>
                      <c:pt idx="1529">
                        <c:v>9704.0625</c:v>
                      </c:pt>
                      <c:pt idx="1530">
                        <c:v>15561.6953125</c:v>
                      </c:pt>
                      <c:pt idx="1531">
                        <c:v>15595.1875</c:v>
                      </c:pt>
                      <c:pt idx="1532">
                        <c:v>13523.93359375</c:v>
                      </c:pt>
                      <c:pt idx="1533">
                        <c:v>12150.140625</c:v>
                      </c:pt>
                      <c:pt idx="1534">
                        <c:v>10698.8046875</c:v>
                      </c:pt>
                      <c:pt idx="1535">
                        <c:v>9954.40234375</c:v>
                      </c:pt>
                      <c:pt idx="1536">
                        <c:v>11009.8515625</c:v>
                      </c:pt>
                      <c:pt idx="1537">
                        <c:v>13225.23828125</c:v>
                      </c:pt>
                      <c:pt idx="1538">
                        <c:v>14816.43359375</c:v>
                      </c:pt>
                      <c:pt idx="1539">
                        <c:v>15631.71484375</c:v>
                      </c:pt>
                      <c:pt idx="1540">
                        <c:v>14172.203125</c:v>
                      </c:pt>
                      <c:pt idx="1541">
                        <c:v>15268.21875</c:v>
                      </c:pt>
                      <c:pt idx="1542">
                        <c:v>15754.85546875</c:v>
                      </c:pt>
                      <c:pt idx="1543">
                        <c:v>15445.7890625</c:v>
                      </c:pt>
                      <c:pt idx="1544">
                        <c:v>14972.4609375</c:v>
                      </c:pt>
                      <c:pt idx="1545">
                        <c:v>14210.12890625</c:v>
                      </c:pt>
                      <c:pt idx="1546">
                        <c:v>13884.09375</c:v>
                      </c:pt>
                      <c:pt idx="1547">
                        <c:v>14241.68359375</c:v>
                      </c:pt>
                      <c:pt idx="1548">
                        <c:v>13468.75</c:v>
                      </c:pt>
                      <c:pt idx="1549">
                        <c:v>13595.5625</c:v>
                      </c:pt>
                      <c:pt idx="1550">
                        <c:v>11043.6875</c:v>
                      </c:pt>
                      <c:pt idx="1551">
                        <c:v>9650.13671875</c:v>
                      </c:pt>
                      <c:pt idx="1552">
                        <c:v>9536.734375</c:v>
                      </c:pt>
                      <c:pt idx="1553">
                        <c:v>12957.54296875</c:v>
                      </c:pt>
                      <c:pt idx="1554">
                        <c:v>13275.5</c:v>
                      </c:pt>
                      <c:pt idx="1555">
                        <c:v>9545.09765625</c:v>
                      </c:pt>
                      <c:pt idx="1556">
                        <c:v>8583.73046875</c:v>
                      </c:pt>
                      <c:pt idx="1557">
                        <c:v>13460.79296875</c:v>
                      </c:pt>
                      <c:pt idx="1558">
                        <c:v>13676.3359375</c:v>
                      </c:pt>
                      <c:pt idx="1559">
                        <c:v>14044.8515625</c:v>
                      </c:pt>
                      <c:pt idx="1560">
                        <c:v>11436.2734375</c:v>
                      </c:pt>
                      <c:pt idx="1561">
                        <c:v>10937.0390625</c:v>
                      </c:pt>
                      <c:pt idx="1562">
                        <c:v>11809.4765625</c:v>
                      </c:pt>
                      <c:pt idx="1563">
                        <c:v>11444.9375</c:v>
                      </c:pt>
                      <c:pt idx="1564">
                        <c:v>12203.6875</c:v>
                      </c:pt>
                      <c:pt idx="1565">
                        <c:v>11319.8828125</c:v>
                      </c:pt>
                      <c:pt idx="1566">
                        <c:v>12804.640625</c:v>
                      </c:pt>
                      <c:pt idx="1567">
                        <c:v>11067.84375</c:v>
                      </c:pt>
                      <c:pt idx="1568">
                        <c:v>9220.265625</c:v>
                      </c:pt>
                      <c:pt idx="1569">
                        <c:v>8246.6328125</c:v>
                      </c:pt>
                      <c:pt idx="1570">
                        <c:v>8994.78125</c:v>
                      </c:pt>
                      <c:pt idx="1571">
                        <c:v>12685.1796875</c:v>
                      </c:pt>
                      <c:pt idx="1572">
                        <c:v>12090.859375</c:v>
                      </c:pt>
                      <c:pt idx="1573">
                        <c:v>12523.3828125</c:v>
                      </c:pt>
                      <c:pt idx="1574">
                        <c:v>11737.6640625</c:v>
                      </c:pt>
                      <c:pt idx="1575">
                        <c:v>15951.42578125</c:v>
                      </c:pt>
                      <c:pt idx="1576">
                        <c:v>14282.765625</c:v>
                      </c:pt>
                      <c:pt idx="1577">
                        <c:v>13943.8203125</c:v>
                      </c:pt>
                      <c:pt idx="1578">
                        <c:v>14455.98828125</c:v>
                      </c:pt>
                      <c:pt idx="1579">
                        <c:v>13650.91796875</c:v>
                      </c:pt>
                      <c:pt idx="1580">
                        <c:v>12215.7578125</c:v>
                      </c:pt>
                      <c:pt idx="1581">
                        <c:v>12912.03515625</c:v>
                      </c:pt>
                      <c:pt idx="1582">
                        <c:v>15520.7109375</c:v>
                      </c:pt>
                      <c:pt idx="1583">
                        <c:v>14553.296875</c:v>
                      </c:pt>
                      <c:pt idx="1584">
                        <c:v>14694.7734375</c:v>
                      </c:pt>
                      <c:pt idx="1585">
                        <c:v>12607.26953125</c:v>
                      </c:pt>
                      <c:pt idx="1586">
                        <c:v>13912.08984375</c:v>
                      </c:pt>
                      <c:pt idx="1587">
                        <c:v>15297.50390625</c:v>
                      </c:pt>
                      <c:pt idx="1588">
                        <c:v>14967.484375</c:v>
                      </c:pt>
                      <c:pt idx="1589">
                        <c:v>15906.9140625</c:v>
                      </c:pt>
                      <c:pt idx="1590">
                        <c:v>13635.58984375</c:v>
                      </c:pt>
                      <c:pt idx="1591">
                        <c:v>13981.79296875</c:v>
                      </c:pt>
                      <c:pt idx="1592">
                        <c:v>12134.96875</c:v>
                      </c:pt>
                      <c:pt idx="1593">
                        <c:v>11731.40625</c:v>
                      </c:pt>
                      <c:pt idx="1594">
                        <c:v>12051.97265625</c:v>
                      </c:pt>
                      <c:pt idx="1595">
                        <c:v>13980.62109375</c:v>
                      </c:pt>
                      <c:pt idx="1596">
                        <c:v>13015.296875</c:v>
                      </c:pt>
                      <c:pt idx="1597">
                        <c:v>13939.8125</c:v>
                      </c:pt>
                      <c:pt idx="1598">
                        <c:v>14023.546875</c:v>
                      </c:pt>
                      <c:pt idx="1599">
                        <c:v>11000.0859375</c:v>
                      </c:pt>
                      <c:pt idx="1600">
                        <c:v>10101.3671875</c:v>
                      </c:pt>
                      <c:pt idx="1601">
                        <c:v>9928.92578125</c:v>
                      </c:pt>
                      <c:pt idx="1602">
                        <c:v>11817.46484375</c:v>
                      </c:pt>
                      <c:pt idx="1603">
                        <c:v>13848.2578125</c:v>
                      </c:pt>
                      <c:pt idx="1604">
                        <c:v>13136.18359375</c:v>
                      </c:pt>
                      <c:pt idx="1605">
                        <c:v>10203.0625</c:v>
                      </c:pt>
                      <c:pt idx="1606">
                        <c:v>9273.984375</c:v>
                      </c:pt>
                      <c:pt idx="1607">
                        <c:v>9117.5078125</c:v>
                      </c:pt>
                      <c:pt idx="1608">
                        <c:v>10924.1875</c:v>
                      </c:pt>
                      <c:pt idx="1609">
                        <c:v>11240.3671875</c:v>
                      </c:pt>
                      <c:pt idx="1610">
                        <c:v>9955.42578125</c:v>
                      </c:pt>
                      <c:pt idx="1611">
                        <c:v>9819.35546875</c:v>
                      </c:pt>
                      <c:pt idx="1612">
                        <c:v>9954.31640625</c:v>
                      </c:pt>
                      <c:pt idx="1613">
                        <c:v>10416.0546875</c:v>
                      </c:pt>
                      <c:pt idx="1614">
                        <c:v>10781.390625</c:v>
                      </c:pt>
                      <c:pt idx="1615">
                        <c:v>9541.1484375</c:v>
                      </c:pt>
                      <c:pt idx="1616">
                        <c:v>10653.0234375</c:v>
                      </c:pt>
                      <c:pt idx="1617">
                        <c:v>9946.51171875</c:v>
                      </c:pt>
                      <c:pt idx="1618">
                        <c:v>10824.5078125</c:v>
                      </c:pt>
                      <c:pt idx="1619">
                        <c:v>10188.421875</c:v>
                      </c:pt>
                      <c:pt idx="1620">
                        <c:v>13211.76171875</c:v>
                      </c:pt>
                      <c:pt idx="1621">
                        <c:v>13048.17578125</c:v>
                      </c:pt>
                      <c:pt idx="1622">
                        <c:v>13913.7578125</c:v>
                      </c:pt>
                      <c:pt idx="1623">
                        <c:v>13500.9453125</c:v>
                      </c:pt>
                      <c:pt idx="1624">
                        <c:v>12020.96484375</c:v>
                      </c:pt>
                      <c:pt idx="1625">
                        <c:v>12041.25</c:v>
                      </c:pt>
                      <c:pt idx="1626">
                        <c:v>13409.6796875</c:v>
                      </c:pt>
                      <c:pt idx="1627">
                        <c:v>13089.9375</c:v>
                      </c:pt>
                      <c:pt idx="1628">
                        <c:v>13142.4765625</c:v>
                      </c:pt>
                      <c:pt idx="1629">
                        <c:v>13884.0078125</c:v>
                      </c:pt>
                      <c:pt idx="1630">
                        <c:v>13298.55078125</c:v>
                      </c:pt>
                      <c:pt idx="1631">
                        <c:v>13836.015625</c:v>
                      </c:pt>
                      <c:pt idx="1632">
                        <c:v>12676.0859375</c:v>
                      </c:pt>
                      <c:pt idx="1633">
                        <c:v>11447.72265625</c:v>
                      </c:pt>
                      <c:pt idx="1634">
                        <c:v>12293.71875</c:v>
                      </c:pt>
                      <c:pt idx="1635">
                        <c:v>15062.8359375</c:v>
                      </c:pt>
                      <c:pt idx="1636">
                        <c:v>15201.6640625</c:v>
                      </c:pt>
                      <c:pt idx="1637">
                        <c:v>14271.046875</c:v>
                      </c:pt>
                      <c:pt idx="1638">
                        <c:v>14189.953125</c:v>
                      </c:pt>
                      <c:pt idx="1639">
                        <c:v>14829.45703125</c:v>
                      </c:pt>
                      <c:pt idx="1640">
                        <c:v>13185.6328125</c:v>
                      </c:pt>
                      <c:pt idx="1641">
                        <c:v>12656.74609375</c:v>
                      </c:pt>
                      <c:pt idx="1642">
                        <c:v>13475.33984375</c:v>
                      </c:pt>
                      <c:pt idx="1643">
                        <c:v>11941.80859375</c:v>
                      </c:pt>
                      <c:pt idx="1644">
                        <c:v>11142.4453125</c:v>
                      </c:pt>
                      <c:pt idx="1645">
                        <c:v>12133.1953125</c:v>
                      </c:pt>
                      <c:pt idx="1646">
                        <c:v>14485.390625</c:v>
                      </c:pt>
                      <c:pt idx="1647">
                        <c:v>13405.125</c:v>
                      </c:pt>
                      <c:pt idx="1648">
                        <c:v>12707.98046875</c:v>
                      </c:pt>
                      <c:pt idx="1649">
                        <c:v>14404.06640625</c:v>
                      </c:pt>
                      <c:pt idx="1650">
                        <c:v>14850.26171875</c:v>
                      </c:pt>
                      <c:pt idx="1651">
                        <c:v>13639.265625</c:v>
                      </c:pt>
                      <c:pt idx="1652">
                        <c:v>12694.16015625</c:v>
                      </c:pt>
                      <c:pt idx="1653">
                        <c:v>12273.6640625</c:v>
                      </c:pt>
                      <c:pt idx="1654">
                        <c:v>13647.5859375</c:v>
                      </c:pt>
                      <c:pt idx="1655">
                        <c:v>13546.53125</c:v>
                      </c:pt>
                      <c:pt idx="1656">
                        <c:v>11694.01171875</c:v>
                      </c:pt>
                      <c:pt idx="1657">
                        <c:v>11589.70703125</c:v>
                      </c:pt>
                      <c:pt idx="1658">
                        <c:v>12085.125</c:v>
                      </c:pt>
                      <c:pt idx="1659">
                        <c:v>14821.10546875</c:v>
                      </c:pt>
                      <c:pt idx="1660">
                        <c:v>13858.32421875</c:v>
                      </c:pt>
                      <c:pt idx="1661">
                        <c:v>10017.31640625</c:v>
                      </c:pt>
                      <c:pt idx="1662">
                        <c:v>11864.140625</c:v>
                      </c:pt>
                      <c:pt idx="1663">
                        <c:v>14527.15234375</c:v>
                      </c:pt>
                      <c:pt idx="1664">
                        <c:v>14791.96484375</c:v>
                      </c:pt>
                      <c:pt idx="1665">
                        <c:v>12794.96875</c:v>
                      </c:pt>
                      <c:pt idx="1666">
                        <c:v>12664.9921875</c:v>
                      </c:pt>
                      <c:pt idx="1667">
                        <c:v>12856.234375</c:v>
                      </c:pt>
                      <c:pt idx="1668">
                        <c:v>13477.25390625</c:v>
                      </c:pt>
                      <c:pt idx="1669">
                        <c:v>15782.92578125</c:v>
                      </c:pt>
                      <c:pt idx="1670">
                        <c:v>15796.25</c:v>
                      </c:pt>
                      <c:pt idx="1671">
                        <c:v>14643.98046875</c:v>
                      </c:pt>
                      <c:pt idx="1672">
                        <c:v>14368.45703125</c:v>
                      </c:pt>
                      <c:pt idx="1673">
                        <c:v>15189.33984375</c:v>
                      </c:pt>
                      <c:pt idx="1674">
                        <c:v>14710.72265625</c:v>
                      </c:pt>
                      <c:pt idx="1675">
                        <c:v>16061.30078125</c:v>
                      </c:pt>
                      <c:pt idx="1676">
                        <c:v>15247.01953125</c:v>
                      </c:pt>
                      <c:pt idx="1677">
                        <c:v>14682.359375</c:v>
                      </c:pt>
                      <c:pt idx="1678">
                        <c:v>13803.25390625</c:v>
                      </c:pt>
                      <c:pt idx="1679">
                        <c:v>13140.46875</c:v>
                      </c:pt>
                      <c:pt idx="1680">
                        <c:v>12869.1875</c:v>
                      </c:pt>
                      <c:pt idx="1681">
                        <c:v>11838.28125</c:v>
                      </c:pt>
                      <c:pt idx="1682">
                        <c:v>12733.66015625</c:v>
                      </c:pt>
                      <c:pt idx="1683">
                        <c:v>12118.5078125</c:v>
                      </c:pt>
                      <c:pt idx="1684">
                        <c:v>13150.33984375</c:v>
                      </c:pt>
                      <c:pt idx="1685">
                        <c:v>13039.5078125</c:v>
                      </c:pt>
                      <c:pt idx="1686">
                        <c:v>12555.14453125</c:v>
                      </c:pt>
                      <c:pt idx="1687">
                        <c:v>13335.64453125</c:v>
                      </c:pt>
                      <c:pt idx="1688">
                        <c:v>13831.328125</c:v>
                      </c:pt>
                      <c:pt idx="1689">
                        <c:v>12341.8046875</c:v>
                      </c:pt>
                      <c:pt idx="1690">
                        <c:v>12519.875</c:v>
                      </c:pt>
                      <c:pt idx="1691">
                        <c:v>13738.17578125</c:v>
                      </c:pt>
                      <c:pt idx="1692">
                        <c:v>13010.15625</c:v>
                      </c:pt>
                      <c:pt idx="1693">
                        <c:v>13738.7578125</c:v>
                      </c:pt>
                      <c:pt idx="1694">
                        <c:v>13179.4140625</c:v>
                      </c:pt>
                      <c:pt idx="1695">
                        <c:v>7102.30078125</c:v>
                      </c:pt>
                      <c:pt idx="1696">
                        <c:v>6449.35546875</c:v>
                      </c:pt>
                      <c:pt idx="1697">
                        <c:v>7284.765625</c:v>
                      </c:pt>
                      <c:pt idx="1698">
                        <c:v>8734.2578125</c:v>
                      </c:pt>
                      <c:pt idx="1699">
                        <c:v>7427.3828125</c:v>
                      </c:pt>
                      <c:pt idx="1700">
                        <c:v>8074.05859375</c:v>
                      </c:pt>
                      <c:pt idx="1701">
                        <c:v>9046.90625</c:v>
                      </c:pt>
                      <c:pt idx="1702">
                        <c:v>7945.39453125</c:v>
                      </c:pt>
                      <c:pt idx="1703">
                        <c:v>7877.24609375</c:v>
                      </c:pt>
                      <c:pt idx="1704">
                        <c:v>8197.7265625</c:v>
                      </c:pt>
                      <c:pt idx="1705">
                        <c:v>8943.453125</c:v>
                      </c:pt>
                      <c:pt idx="1706">
                        <c:v>8519.46484375</c:v>
                      </c:pt>
                      <c:pt idx="1707">
                        <c:v>5638.76171875</c:v>
                      </c:pt>
                      <c:pt idx="1708">
                        <c:v>5087.25</c:v>
                      </c:pt>
                      <c:pt idx="1709">
                        <c:v>9187.78515625</c:v>
                      </c:pt>
                      <c:pt idx="1710">
                        <c:v>14607.84375</c:v>
                      </c:pt>
                      <c:pt idx="1711">
                        <c:v>15552.78515625</c:v>
                      </c:pt>
                      <c:pt idx="1712">
                        <c:v>14160.79296875</c:v>
                      </c:pt>
                      <c:pt idx="1713">
                        <c:v>12195.328125</c:v>
                      </c:pt>
                      <c:pt idx="1714">
                        <c:v>10426.70703125</c:v>
                      </c:pt>
                      <c:pt idx="1715">
                        <c:v>10600.7734375</c:v>
                      </c:pt>
                      <c:pt idx="1716">
                        <c:v>12631.30859375</c:v>
                      </c:pt>
                      <c:pt idx="1717">
                        <c:v>11758.42578125</c:v>
                      </c:pt>
                      <c:pt idx="1718">
                        <c:v>13586.8125</c:v>
                      </c:pt>
                      <c:pt idx="1719">
                        <c:v>15195.4296875</c:v>
                      </c:pt>
                      <c:pt idx="1720">
                        <c:v>16478.8828125</c:v>
                      </c:pt>
                      <c:pt idx="1721">
                        <c:v>16456.22265625</c:v>
                      </c:pt>
                      <c:pt idx="1722">
                        <c:v>13882.4921875</c:v>
                      </c:pt>
                      <c:pt idx="1723">
                        <c:v>15595.76171875</c:v>
                      </c:pt>
                      <c:pt idx="1724">
                        <c:v>15422.0859375</c:v>
                      </c:pt>
                      <c:pt idx="1725">
                        <c:v>12911.234375</c:v>
                      </c:pt>
                      <c:pt idx="1726">
                        <c:v>12419.78125</c:v>
                      </c:pt>
                      <c:pt idx="1727">
                        <c:v>12691.9921875</c:v>
                      </c:pt>
                      <c:pt idx="1728">
                        <c:v>13685.25390625</c:v>
                      </c:pt>
                      <c:pt idx="1729">
                        <c:v>17069.96875</c:v>
                      </c:pt>
                      <c:pt idx="1730">
                        <c:v>17397.7578125</c:v>
                      </c:pt>
                      <c:pt idx="1731">
                        <c:v>16073.73828125</c:v>
                      </c:pt>
                      <c:pt idx="1732">
                        <c:v>15171.07421875</c:v>
                      </c:pt>
                      <c:pt idx="1733">
                        <c:v>15656.359375</c:v>
                      </c:pt>
                      <c:pt idx="1734">
                        <c:v>16533.88671875</c:v>
                      </c:pt>
                      <c:pt idx="1735">
                        <c:v>17522.29296875</c:v>
                      </c:pt>
                      <c:pt idx="1736">
                        <c:v>14940.765625</c:v>
                      </c:pt>
                      <c:pt idx="1737">
                        <c:v>17417.05859375</c:v>
                      </c:pt>
                      <c:pt idx="1738">
                        <c:v>17197.00390625</c:v>
                      </c:pt>
                      <c:pt idx="1739">
                        <c:v>16414.2890625</c:v>
                      </c:pt>
                      <c:pt idx="1740">
                        <c:v>9794.29296875</c:v>
                      </c:pt>
                      <c:pt idx="1741">
                        <c:v>11201.71484375</c:v>
                      </c:pt>
                      <c:pt idx="1742">
                        <c:v>10703.640625</c:v>
                      </c:pt>
                      <c:pt idx="1743">
                        <c:v>9449.5625</c:v>
                      </c:pt>
                      <c:pt idx="1744">
                        <c:v>9329.92578125</c:v>
                      </c:pt>
                      <c:pt idx="1745">
                        <c:v>9722.296875</c:v>
                      </c:pt>
                      <c:pt idx="1746">
                        <c:v>9041.734375</c:v>
                      </c:pt>
                      <c:pt idx="1747">
                        <c:v>10001.3828125</c:v>
                      </c:pt>
                      <c:pt idx="1748">
                        <c:v>11230.5703125</c:v>
                      </c:pt>
                      <c:pt idx="1749">
                        <c:v>9681.1328125</c:v>
                      </c:pt>
                      <c:pt idx="1750">
                        <c:v>8926.1640625</c:v>
                      </c:pt>
                      <c:pt idx="1751">
                        <c:v>8666.8828125</c:v>
                      </c:pt>
                      <c:pt idx="1752">
                        <c:v>10444.94140625</c:v>
                      </c:pt>
                      <c:pt idx="1753">
                        <c:v>10992.51953125</c:v>
                      </c:pt>
                      <c:pt idx="1754">
                        <c:v>11339.05078125</c:v>
                      </c:pt>
                      <c:pt idx="1755">
                        <c:v>13505.671875</c:v>
                      </c:pt>
                      <c:pt idx="1756">
                        <c:v>14076.1328125</c:v>
                      </c:pt>
                      <c:pt idx="1757">
                        <c:v>13831.6875</c:v>
                      </c:pt>
                      <c:pt idx="1758">
                        <c:v>12984.890625</c:v>
                      </c:pt>
                      <c:pt idx="1759">
                        <c:v>12489.453125</c:v>
                      </c:pt>
                      <c:pt idx="1760">
                        <c:v>13027.09375</c:v>
                      </c:pt>
                      <c:pt idx="1761">
                        <c:v>11987.7734375</c:v>
                      </c:pt>
                      <c:pt idx="1762">
                        <c:v>11445.3828125</c:v>
                      </c:pt>
                      <c:pt idx="1763">
                        <c:v>12187.55859375</c:v>
                      </c:pt>
                      <c:pt idx="1764">
                        <c:v>12526.1796875</c:v>
                      </c:pt>
                      <c:pt idx="1765">
                        <c:v>13925.8046875</c:v>
                      </c:pt>
                      <c:pt idx="1766">
                        <c:v>13515.68359375</c:v>
                      </c:pt>
                      <c:pt idx="1767">
                        <c:v>13884.95703125</c:v>
                      </c:pt>
                      <c:pt idx="1768">
                        <c:v>14106.62109375</c:v>
                      </c:pt>
                      <c:pt idx="1769">
                        <c:v>12508.7109375</c:v>
                      </c:pt>
                      <c:pt idx="1770">
                        <c:v>8892.01953125</c:v>
                      </c:pt>
                      <c:pt idx="1771">
                        <c:v>8004.4375</c:v>
                      </c:pt>
                      <c:pt idx="1772">
                        <c:v>7472.66015625</c:v>
                      </c:pt>
                      <c:pt idx="1773">
                        <c:v>7405.2890625</c:v>
                      </c:pt>
                      <c:pt idx="1774">
                        <c:v>9809.6328125</c:v>
                      </c:pt>
                      <c:pt idx="1775">
                        <c:v>9859.99609375</c:v>
                      </c:pt>
                      <c:pt idx="1776">
                        <c:v>7255.22265625</c:v>
                      </c:pt>
                      <c:pt idx="1777">
                        <c:v>6120.94140625</c:v>
                      </c:pt>
                      <c:pt idx="1778">
                        <c:v>5709.2734375</c:v>
                      </c:pt>
                      <c:pt idx="1779">
                        <c:v>5435.53515625</c:v>
                      </c:pt>
                      <c:pt idx="1780">
                        <c:v>6153.73046875</c:v>
                      </c:pt>
                      <c:pt idx="1781">
                        <c:v>7733.1796875</c:v>
                      </c:pt>
                      <c:pt idx="1782">
                        <c:v>9738.8046875</c:v>
                      </c:pt>
                      <c:pt idx="1783">
                        <c:v>8661.8984375</c:v>
                      </c:pt>
                      <c:pt idx="1784">
                        <c:v>9506.09765625</c:v>
                      </c:pt>
                      <c:pt idx="1785">
                        <c:v>13151.734375</c:v>
                      </c:pt>
                      <c:pt idx="1786">
                        <c:v>13117.15234375</c:v>
                      </c:pt>
                      <c:pt idx="1787">
                        <c:v>12993.4609375</c:v>
                      </c:pt>
                      <c:pt idx="1788">
                        <c:v>11424.02734375</c:v>
                      </c:pt>
                      <c:pt idx="1789">
                        <c:v>9326.0390625</c:v>
                      </c:pt>
                      <c:pt idx="1790">
                        <c:v>8035.35546875</c:v>
                      </c:pt>
                      <c:pt idx="1791">
                        <c:v>7260.83203125</c:v>
                      </c:pt>
                      <c:pt idx="1792">
                        <c:v>8512.265625</c:v>
                      </c:pt>
                      <c:pt idx="1793">
                        <c:v>10806.375</c:v>
                      </c:pt>
                      <c:pt idx="1794">
                        <c:v>12582.84765625</c:v>
                      </c:pt>
                      <c:pt idx="1795">
                        <c:v>12419.52734375</c:v>
                      </c:pt>
                      <c:pt idx="1796">
                        <c:v>13062.59765625</c:v>
                      </c:pt>
                      <c:pt idx="1797">
                        <c:v>13198.19921875</c:v>
                      </c:pt>
                      <c:pt idx="1798">
                        <c:v>12103.2265625</c:v>
                      </c:pt>
                      <c:pt idx="1799">
                        <c:v>11015.1640625</c:v>
                      </c:pt>
                      <c:pt idx="1800">
                        <c:v>17615.16015625</c:v>
                      </c:pt>
                      <c:pt idx="1801">
                        <c:v>16666.609375</c:v>
                      </c:pt>
                      <c:pt idx="1802">
                        <c:v>17210.9453125</c:v>
                      </c:pt>
                      <c:pt idx="1803">
                        <c:v>17145.1171875</c:v>
                      </c:pt>
                      <c:pt idx="1804">
                        <c:v>14713.1484375</c:v>
                      </c:pt>
                      <c:pt idx="1805">
                        <c:v>13747.859375</c:v>
                      </c:pt>
                      <c:pt idx="1806">
                        <c:v>15719.66015625</c:v>
                      </c:pt>
                      <c:pt idx="1807">
                        <c:v>15065.28515625</c:v>
                      </c:pt>
                      <c:pt idx="1808">
                        <c:v>13581.23828125</c:v>
                      </c:pt>
                      <c:pt idx="1809">
                        <c:v>16832.3359375</c:v>
                      </c:pt>
                      <c:pt idx="1810">
                        <c:v>16896.28125</c:v>
                      </c:pt>
                      <c:pt idx="1811">
                        <c:v>16623.828125</c:v>
                      </c:pt>
                      <c:pt idx="1812">
                        <c:v>16189.44921875</c:v>
                      </c:pt>
                      <c:pt idx="1813">
                        <c:v>16699.8671875</c:v>
                      </c:pt>
                      <c:pt idx="1814">
                        <c:v>16601.87109375</c:v>
                      </c:pt>
                      <c:pt idx="1815">
                        <c:v>12679.41015625</c:v>
                      </c:pt>
                      <c:pt idx="1816">
                        <c:v>11232.99609375</c:v>
                      </c:pt>
                      <c:pt idx="1817">
                        <c:v>9883.5234375</c:v>
                      </c:pt>
                      <c:pt idx="1818">
                        <c:v>10223.8125</c:v>
                      </c:pt>
                      <c:pt idx="1819">
                        <c:v>12013.3125</c:v>
                      </c:pt>
                      <c:pt idx="1820">
                        <c:v>12277.63671875</c:v>
                      </c:pt>
                      <c:pt idx="1821">
                        <c:v>11956.16015625</c:v>
                      </c:pt>
                      <c:pt idx="1822">
                        <c:v>10626.27734375</c:v>
                      </c:pt>
                      <c:pt idx="1823">
                        <c:v>8676.9296875</c:v>
                      </c:pt>
                      <c:pt idx="1824">
                        <c:v>7834.6328125</c:v>
                      </c:pt>
                      <c:pt idx="1825">
                        <c:v>9475.98828125</c:v>
                      </c:pt>
                      <c:pt idx="1826">
                        <c:v>12598.1796875</c:v>
                      </c:pt>
                      <c:pt idx="1827">
                        <c:v>12755.515625</c:v>
                      </c:pt>
                      <c:pt idx="1828">
                        <c:v>11346.21484375</c:v>
                      </c:pt>
                      <c:pt idx="1829">
                        <c:v>8588.2109375</c:v>
                      </c:pt>
                      <c:pt idx="1830">
                        <c:v>12473.54296875</c:v>
                      </c:pt>
                      <c:pt idx="1831">
                        <c:v>13350.23828125</c:v>
                      </c:pt>
                      <c:pt idx="1832">
                        <c:v>13583.50390625</c:v>
                      </c:pt>
                      <c:pt idx="1833">
                        <c:v>12982.42578125</c:v>
                      </c:pt>
                      <c:pt idx="1834">
                        <c:v>12727.8203125</c:v>
                      </c:pt>
                      <c:pt idx="1835">
                        <c:v>13356.85546875</c:v>
                      </c:pt>
                      <c:pt idx="1836">
                        <c:v>12802.2734375</c:v>
                      </c:pt>
                      <c:pt idx="1837">
                        <c:v>13451.1171875</c:v>
                      </c:pt>
                      <c:pt idx="1838">
                        <c:v>13277.4140625</c:v>
                      </c:pt>
                      <c:pt idx="1839">
                        <c:v>13471.56640625</c:v>
                      </c:pt>
                      <c:pt idx="1840">
                        <c:v>10627.359375</c:v>
                      </c:pt>
                      <c:pt idx="1841">
                        <c:v>10625.09765625</c:v>
                      </c:pt>
                      <c:pt idx="1842">
                        <c:v>13443.9375</c:v>
                      </c:pt>
                      <c:pt idx="1843">
                        <c:v>13103.33984375</c:v>
                      </c:pt>
                      <c:pt idx="1844">
                        <c:v>13036.12109375</c:v>
                      </c:pt>
                      <c:pt idx="1845">
                        <c:v>17642.3046875</c:v>
                      </c:pt>
                      <c:pt idx="1846">
                        <c:v>17265.9375</c:v>
                      </c:pt>
                      <c:pt idx="1847">
                        <c:v>16981.9921875</c:v>
                      </c:pt>
                      <c:pt idx="1848">
                        <c:v>17596.0234375</c:v>
                      </c:pt>
                      <c:pt idx="1849">
                        <c:v>16695.5703125</c:v>
                      </c:pt>
                      <c:pt idx="1850">
                        <c:v>16895.71875</c:v>
                      </c:pt>
                      <c:pt idx="1851">
                        <c:v>14826.51171875</c:v>
                      </c:pt>
                      <c:pt idx="1852">
                        <c:v>13555.11328125</c:v>
                      </c:pt>
                      <c:pt idx="1853">
                        <c:v>14149.17578125</c:v>
                      </c:pt>
                      <c:pt idx="1854">
                        <c:v>15991.53515625</c:v>
                      </c:pt>
                      <c:pt idx="1855">
                        <c:v>17597.484375</c:v>
                      </c:pt>
                      <c:pt idx="1856">
                        <c:v>16027.4609375</c:v>
                      </c:pt>
                      <c:pt idx="1857">
                        <c:v>15991.890625</c:v>
                      </c:pt>
                      <c:pt idx="1858">
                        <c:v>17272.84375</c:v>
                      </c:pt>
                      <c:pt idx="1859">
                        <c:v>17292.7734375</c:v>
                      </c:pt>
                      <c:pt idx="1860">
                        <c:v>13681.953125</c:v>
                      </c:pt>
                      <c:pt idx="1861">
                        <c:v>13615.0625</c:v>
                      </c:pt>
                      <c:pt idx="1862">
                        <c:v>12586.51171875</c:v>
                      </c:pt>
                      <c:pt idx="1863">
                        <c:v>11934.328125</c:v>
                      </c:pt>
                      <c:pt idx="1864">
                        <c:v>10982.05859375</c:v>
                      </c:pt>
                      <c:pt idx="1865">
                        <c:v>10401.9609375</c:v>
                      </c:pt>
                      <c:pt idx="1866">
                        <c:v>11861.17578125</c:v>
                      </c:pt>
                      <c:pt idx="1867">
                        <c:v>11541.80078125</c:v>
                      </c:pt>
                      <c:pt idx="1868">
                        <c:v>13515.84765625</c:v>
                      </c:pt>
                      <c:pt idx="1869">
                        <c:v>13821.80859375</c:v>
                      </c:pt>
                      <c:pt idx="1870">
                        <c:v>13635.93359375</c:v>
                      </c:pt>
                      <c:pt idx="1871">
                        <c:v>13825.765625</c:v>
                      </c:pt>
                      <c:pt idx="1872">
                        <c:v>11216.84765625</c:v>
                      </c:pt>
                      <c:pt idx="1873">
                        <c:v>10965.375</c:v>
                      </c:pt>
                      <c:pt idx="1874">
                        <c:v>12028.09765625</c:v>
                      </c:pt>
                      <c:pt idx="1875">
                        <c:v>12893.07421875</c:v>
                      </c:pt>
                      <c:pt idx="1876">
                        <c:v>11094.671875</c:v>
                      </c:pt>
                      <c:pt idx="1877">
                        <c:v>9967.80078125</c:v>
                      </c:pt>
                      <c:pt idx="1878">
                        <c:v>8483.3125</c:v>
                      </c:pt>
                      <c:pt idx="1879">
                        <c:v>8677.6796875</c:v>
                      </c:pt>
                      <c:pt idx="1880">
                        <c:v>10382.0234375</c:v>
                      </c:pt>
                      <c:pt idx="1881">
                        <c:v>11996.66796875</c:v>
                      </c:pt>
                      <c:pt idx="1882">
                        <c:v>13335.63671875</c:v>
                      </c:pt>
                      <c:pt idx="1883">
                        <c:v>13510.3515625</c:v>
                      </c:pt>
                      <c:pt idx="1884">
                        <c:v>13514.546875</c:v>
                      </c:pt>
                      <c:pt idx="1885">
                        <c:v>11519.9453125</c:v>
                      </c:pt>
                      <c:pt idx="1886">
                        <c:v>13633.41796875</c:v>
                      </c:pt>
                      <c:pt idx="1887">
                        <c:v>13652.01953125</c:v>
                      </c:pt>
                      <c:pt idx="1888">
                        <c:v>13619.19140625</c:v>
                      </c:pt>
                      <c:pt idx="1889">
                        <c:v>10945.91796875</c:v>
                      </c:pt>
                      <c:pt idx="1890">
                        <c:v>15794.26171875</c:v>
                      </c:pt>
                      <c:pt idx="1891">
                        <c:v>15625.34765625</c:v>
                      </c:pt>
                      <c:pt idx="1892">
                        <c:v>15988.32421875</c:v>
                      </c:pt>
                      <c:pt idx="1893">
                        <c:v>16027.33984375</c:v>
                      </c:pt>
                      <c:pt idx="1894">
                        <c:v>16096.9375</c:v>
                      </c:pt>
                      <c:pt idx="1895">
                        <c:v>15328.59375</c:v>
                      </c:pt>
                      <c:pt idx="1896">
                        <c:v>15135.6875</c:v>
                      </c:pt>
                      <c:pt idx="1897">
                        <c:v>16255.25390625</c:v>
                      </c:pt>
                      <c:pt idx="1898">
                        <c:v>15345.59375</c:v>
                      </c:pt>
                      <c:pt idx="1899">
                        <c:v>14843.81640625</c:v>
                      </c:pt>
                      <c:pt idx="1900">
                        <c:v>14492.34765625</c:v>
                      </c:pt>
                      <c:pt idx="1901">
                        <c:v>16137.30859375</c:v>
                      </c:pt>
                      <c:pt idx="1902">
                        <c:v>16211.421875</c:v>
                      </c:pt>
                      <c:pt idx="1903">
                        <c:v>15320.85546875</c:v>
                      </c:pt>
                      <c:pt idx="1904">
                        <c:v>16270.5703125</c:v>
                      </c:pt>
                      <c:pt idx="1905">
                        <c:v>17471.40234375</c:v>
                      </c:pt>
                      <c:pt idx="1906">
                        <c:v>17340.8828125</c:v>
                      </c:pt>
                      <c:pt idx="1907">
                        <c:v>16620.51171875</c:v>
                      </c:pt>
                      <c:pt idx="1908">
                        <c:v>15441.26953125</c:v>
                      </c:pt>
                      <c:pt idx="1909">
                        <c:v>14231.48828125</c:v>
                      </c:pt>
                      <c:pt idx="1910">
                        <c:v>14941.65234375</c:v>
                      </c:pt>
                      <c:pt idx="1911">
                        <c:v>17302.03515625</c:v>
                      </c:pt>
                      <c:pt idx="1912">
                        <c:v>16440.08984375</c:v>
                      </c:pt>
                      <c:pt idx="1913">
                        <c:v>16959.2578125</c:v>
                      </c:pt>
                      <c:pt idx="1914">
                        <c:v>17429.74609375</c:v>
                      </c:pt>
                      <c:pt idx="1915">
                        <c:v>14034.64453125</c:v>
                      </c:pt>
                      <c:pt idx="1916">
                        <c:v>13747.80078125</c:v>
                      </c:pt>
                      <c:pt idx="1917">
                        <c:v>15264.69921875</c:v>
                      </c:pt>
                      <c:pt idx="1918">
                        <c:v>14342.296875</c:v>
                      </c:pt>
                      <c:pt idx="1919">
                        <c:v>16119.02734375</c:v>
                      </c:pt>
                      <c:pt idx="1920">
                        <c:v>15657.52734375</c:v>
                      </c:pt>
                      <c:pt idx="1921">
                        <c:v>14535.8515625</c:v>
                      </c:pt>
                      <c:pt idx="1922">
                        <c:v>14663.8515625</c:v>
                      </c:pt>
                      <c:pt idx="1923">
                        <c:v>16027.3046875</c:v>
                      </c:pt>
                      <c:pt idx="1924">
                        <c:v>15058.47265625</c:v>
                      </c:pt>
                      <c:pt idx="1925">
                        <c:v>13904.49609375</c:v>
                      </c:pt>
                      <c:pt idx="1926">
                        <c:v>14997.609375</c:v>
                      </c:pt>
                      <c:pt idx="1927">
                        <c:v>12521.671875</c:v>
                      </c:pt>
                      <c:pt idx="1928">
                        <c:v>11467.5859375</c:v>
                      </c:pt>
                      <c:pt idx="1929">
                        <c:v>10769.31640625</c:v>
                      </c:pt>
                      <c:pt idx="1930">
                        <c:v>11543.02734375</c:v>
                      </c:pt>
                      <c:pt idx="1931">
                        <c:v>14441.203125</c:v>
                      </c:pt>
                      <c:pt idx="1932">
                        <c:v>14903.04296875</c:v>
                      </c:pt>
                      <c:pt idx="1933">
                        <c:v>14389.56640625</c:v>
                      </c:pt>
                      <c:pt idx="1934">
                        <c:v>15476.41796875</c:v>
                      </c:pt>
                      <c:pt idx="1935">
                        <c:v>12184.3046875</c:v>
                      </c:pt>
                      <c:pt idx="1936">
                        <c:v>11234.38671875</c:v>
                      </c:pt>
                      <c:pt idx="1937">
                        <c:v>12387.51953125</c:v>
                      </c:pt>
                      <c:pt idx="1938">
                        <c:v>9830.15625</c:v>
                      </c:pt>
                      <c:pt idx="1939">
                        <c:v>9258.4375</c:v>
                      </c:pt>
                      <c:pt idx="1940">
                        <c:v>10340.91015625</c:v>
                      </c:pt>
                      <c:pt idx="1941">
                        <c:v>11910.6953125</c:v>
                      </c:pt>
                      <c:pt idx="1942">
                        <c:v>9914.265625</c:v>
                      </c:pt>
                      <c:pt idx="1943">
                        <c:v>10201.41796875</c:v>
                      </c:pt>
                      <c:pt idx="1944">
                        <c:v>12466.625</c:v>
                      </c:pt>
                      <c:pt idx="1945">
                        <c:v>11216.828125</c:v>
                      </c:pt>
                      <c:pt idx="1946">
                        <c:v>12827.05859375</c:v>
                      </c:pt>
                      <c:pt idx="1947">
                        <c:v>12754.6640625</c:v>
                      </c:pt>
                      <c:pt idx="1948">
                        <c:v>12639.875</c:v>
                      </c:pt>
                      <c:pt idx="1949">
                        <c:v>12185.69140625</c:v>
                      </c:pt>
                      <c:pt idx="1950">
                        <c:v>12143.203125</c:v>
                      </c:pt>
                      <c:pt idx="1951">
                        <c:v>12137.79296875</c:v>
                      </c:pt>
                      <c:pt idx="1952">
                        <c:v>11561.15625</c:v>
                      </c:pt>
                      <c:pt idx="1953">
                        <c:v>12467.40625</c:v>
                      </c:pt>
                      <c:pt idx="1954">
                        <c:v>10785.140625</c:v>
                      </c:pt>
                      <c:pt idx="1955">
                        <c:v>11738.578125</c:v>
                      </c:pt>
                      <c:pt idx="1956">
                        <c:v>11813.3203125</c:v>
                      </c:pt>
                      <c:pt idx="1957">
                        <c:v>8718.6640625</c:v>
                      </c:pt>
                      <c:pt idx="1958">
                        <c:v>7628.2578125</c:v>
                      </c:pt>
                      <c:pt idx="1959">
                        <c:v>9355.9140625</c:v>
                      </c:pt>
                      <c:pt idx="1960">
                        <c:v>11960.56640625</c:v>
                      </c:pt>
                      <c:pt idx="1961">
                        <c:v>12271.59765625</c:v>
                      </c:pt>
                      <c:pt idx="1962">
                        <c:v>12356.0859375</c:v>
                      </c:pt>
                      <c:pt idx="1963">
                        <c:v>11911.12890625</c:v>
                      </c:pt>
                      <c:pt idx="1964">
                        <c:v>12361.0625</c:v>
                      </c:pt>
                      <c:pt idx="1965">
                        <c:v>11018.28125</c:v>
                      </c:pt>
                      <c:pt idx="1966">
                        <c:v>11319.05859375</c:v>
                      </c:pt>
                      <c:pt idx="1967">
                        <c:v>9969.87890625</c:v>
                      </c:pt>
                      <c:pt idx="1968">
                        <c:v>9197.01953125</c:v>
                      </c:pt>
                      <c:pt idx="1969">
                        <c:v>9133.34375</c:v>
                      </c:pt>
                      <c:pt idx="1970">
                        <c:v>11171.2265625</c:v>
                      </c:pt>
                      <c:pt idx="1971">
                        <c:v>9839.06640625</c:v>
                      </c:pt>
                      <c:pt idx="1972">
                        <c:v>9177.78125</c:v>
                      </c:pt>
                      <c:pt idx="1973">
                        <c:v>9720.328125</c:v>
                      </c:pt>
                      <c:pt idx="1974">
                        <c:v>8617.9375</c:v>
                      </c:pt>
                      <c:pt idx="1975">
                        <c:v>7739.85546875</c:v>
                      </c:pt>
                      <c:pt idx="1976">
                        <c:v>8397.2734375</c:v>
                      </c:pt>
                      <c:pt idx="1977">
                        <c:v>10377.23828125</c:v>
                      </c:pt>
                      <c:pt idx="1978">
                        <c:v>10094.03515625</c:v>
                      </c:pt>
                      <c:pt idx="1979">
                        <c:v>8321.95703125</c:v>
                      </c:pt>
                      <c:pt idx="1980">
                        <c:v>11450.08203125</c:v>
                      </c:pt>
                      <c:pt idx="1981">
                        <c:v>11860.87890625</c:v>
                      </c:pt>
                      <c:pt idx="1982">
                        <c:v>12226.66015625</c:v>
                      </c:pt>
                      <c:pt idx="1983">
                        <c:v>11578.33203125</c:v>
                      </c:pt>
                      <c:pt idx="1984">
                        <c:v>12246.125</c:v>
                      </c:pt>
                      <c:pt idx="1985">
                        <c:v>12278.86328125</c:v>
                      </c:pt>
                      <c:pt idx="1986">
                        <c:v>11217.609375</c:v>
                      </c:pt>
                      <c:pt idx="1987">
                        <c:v>10584.59375</c:v>
                      </c:pt>
                      <c:pt idx="1988">
                        <c:v>12074.8828125</c:v>
                      </c:pt>
                      <c:pt idx="1989">
                        <c:v>11554.39453125</c:v>
                      </c:pt>
                      <c:pt idx="1990">
                        <c:v>12087.9375</c:v>
                      </c:pt>
                      <c:pt idx="1991">
                        <c:v>12339.5703125</c:v>
                      </c:pt>
                      <c:pt idx="1992">
                        <c:v>11456.1875</c:v>
                      </c:pt>
                      <c:pt idx="1993">
                        <c:v>11026.3828125</c:v>
                      </c:pt>
                      <c:pt idx="1994">
                        <c:v>12129.1484375</c:v>
                      </c:pt>
                      <c:pt idx="1995">
                        <c:v>16931.55078125</c:v>
                      </c:pt>
                      <c:pt idx="1996">
                        <c:v>15986.11328125</c:v>
                      </c:pt>
                      <c:pt idx="1997">
                        <c:v>15988.5234375</c:v>
                      </c:pt>
                      <c:pt idx="1998">
                        <c:v>17352.44921875</c:v>
                      </c:pt>
                      <c:pt idx="1999">
                        <c:v>15783.95703125</c:v>
                      </c:pt>
                      <c:pt idx="2000">
                        <c:v>15173.5234375</c:v>
                      </c:pt>
                      <c:pt idx="2001">
                        <c:v>16021.7734375</c:v>
                      </c:pt>
                      <c:pt idx="2002">
                        <c:v>17270.34375</c:v>
                      </c:pt>
                      <c:pt idx="2003">
                        <c:v>17137.66015625</c:v>
                      </c:pt>
                      <c:pt idx="2004">
                        <c:v>14954.1328125</c:v>
                      </c:pt>
                      <c:pt idx="2005">
                        <c:v>14580.40625</c:v>
                      </c:pt>
                      <c:pt idx="2006">
                        <c:v>15977.2421875</c:v>
                      </c:pt>
                      <c:pt idx="2007">
                        <c:v>15908.03515625</c:v>
                      </c:pt>
                      <c:pt idx="2008">
                        <c:v>16763.84765625</c:v>
                      </c:pt>
                      <c:pt idx="2009">
                        <c:v>17385.40625</c:v>
                      </c:pt>
                      <c:pt idx="2010">
                        <c:v>17538.421875</c:v>
                      </c:pt>
                      <c:pt idx="2011">
                        <c:v>16520.58984375</c:v>
                      </c:pt>
                      <c:pt idx="2012">
                        <c:v>16340.8125</c:v>
                      </c:pt>
                      <c:pt idx="2013">
                        <c:v>15340.3125</c:v>
                      </c:pt>
                      <c:pt idx="2014">
                        <c:v>13758.59765625</c:v>
                      </c:pt>
                      <c:pt idx="2015">
                        <c:v>14390.6953125</c:v>
                      </c:pt>
                      <c:pt idx="2016">
                        <c:v>16351.19921875</c:v>
                      </c:pt>
                      <c:pt idx="2017">
                        <c:v>14653.16796875</c:v>
                      </c:pt>
                      <c:pt idx="2018">
                        <c:v>16777.28515625</c:v>
                      </c:pt>
                      <c:pt idx="2019">
                        <c:v>17363.94140625</c:v>
                      </c:pt>
                      <c:pt idx="2020">
                        <c:v>16612.71875</c:v>
                      </c:pt>
                      <c:pt idx="2021">
                        <c:v>16602.87109375</c:v>
                      </c:pt>
                      <c:pt idx="2022">
                        <c:v>17185.78125</c:v>
                      </c:pt>
                      <c:pt idx="2023">
                        <c:v>17412.90234375</c:v>
                      </c:pt>
                      <c:pt idx="2024">
                        <c:v>15084.42578125</c:v>
                      </c:pt>
                      <c:pt idx="2025">
                        <c:v>15060.47265625</c:v>
                      </c:pt>
                      <c:pt idx="2026">
                        <c:v>14357.62109375</c:v>
                      </c:pt>
                      <c:pt idx="2027">
                        <c:v>15974.13671875</c:v>
                      </c:pt>
                      <c:pt idx="2028">
                        <c:v>13707.9921875</c:v>
                      </c:pt>
                      <c:pt idx="2029">
                        <c:v>12435.57421875</c:v>
                      </c:pt>
                      <c:pt idx="2030">
                        <c:v>12475.82421875</c:v>
                      </c:pt>
                      <c:pt idx="2031">
                        <c:v>14249.73828125</c:v>
                      </c:pt>
                      <c:pt idx="2032">
                        <c:v>15975.90234375</c:v>
                      </c:pt>
                      <c:pt idx="2033">
                        <c:v>16030.9453125</c:v>
                      </c:pt>
                      <c:pt idx="2034">
                        <c:v>16272.41015625</c:v>
                      </c:pt>
                      <c:pt idx="2035">
                        <c:v>16445.2578125</c:v>
                      </c:pt>
                      <c:pt idx="2036">
                        <c:v>16047.47265625</c:v>
                      </c:pt>
                      <c:pt idx="2037">
                        <c:v>14160.5</c:v>
                      </c:pt>
                      <c:pt idx="2038">
                        <c:v>14106.1875</c:v>
                      </c:pt>
                      <c:pt idx="2039">
                        <c:v>16414.7890625</c:v>
                      </c:pt>
                      <c:pt idx="2040">
                        <c:v>15089.3515625</c:v>
                      </c:pt>
                      <c:pt idx="2041">
                        <c:v>11581.7265625</c:v>
                      </c:pt>
                      <c:pt idx="2042">
                        <c:v>9848.578125</c:v>
                      </c:pt>
                      <c:pt idx="2043">
                        <c:v>9837.7109375</c:v>
                      </c:pt>
                      <c:pt idx="2044">
                        <c:v>11578.6953125</c:v>
                      </c:pt>
                      <c:pt idx="2045">
                        <c:v>14813.71875</c:v>
                      </c:pt>
                      <c:pt idx="2046">
                        <c:v>15146.3359375</c:v>
                      </c:pt>
                      <c:pt idx="2047">
                        <c:v>14920.8203125</c:v>
                      </c:pt>
                      <c:pt idx="2048">
                        <c:v>12227.9765625</c:v>
                      </c:pt>
                      <c:pt idx="2049">
                        <c:v>10121.046875</c:v>
                      </c:pt>
                      <c:pt idx="2050">
                        <c:v>15094.546875</c:v>
                      </c:pt>
                      <c:pt idx="2051">
                        <c:v>14417.734375</c:v>
                      </c:pt>
                      <c:pt idx="2052">
                        <c:v>14424.0234375</c:v>
                      </c:pt>
                      <c:pt idx="2053">
                        <c:v>14978.5703125</c:v>
                      </c:pt>
                      <c:pt idx="2054">
                        <c:v>13506.2421875</c:v>
                      </c:pt>
                      <c:pt idx="2055">
                        <c:v>8919.78125</c:v>
                      </c:pt>
                      <c:pt idx="2056">
                        <c:v>9051.40234375</c:v>
                      </c:pt>
                      <c:pt idx="2057">
                        <c:v>10108.28125</c:v>
                      </c:pt>
                      <c:pt idx="2058">
                        <c:v>10437.0390625</c:v>
                      </c:pt>
                      <c:pt idx="2059">
                        <c:v>9199.84375</c:v>
                      </c:pt>
                      <c:pt idx="2060">
                        <c:v>9065.609375</c:v>
                      </c:pt>
                      <c:pt idx="2061">
                        <c:v>9538.07421875</c:v>
                      </c:pt>
                      <c:pt idx="2062">
                        <c:v>9138.75</c:v>
                      </c:pt>
                      <c:pt idx="2063">
                        <c:v>10341.53515625</c:v>
                      </c:pt>
                      <c:pt idx="2064">
                        <c:v>6810.3671875</c:v>
                      </c:pt>
                      <c:pt idx="2065">
                        <c:v>5674.0859375</c:v>
                      </c:pt>
                      <c:pt idx="2066">
                        <c:v>9447.421875</c:v>
                      </c:pt>
                      <c:pt idx="2067">
                        <c:v>7981.49609375</c:v>
                      </c:pt>
                      <c:pt idx="2068">
                        <c:v>8307.80078125</c:v>
                      </c:pt>
                      <c:pt idx="2069">
                        <c:v>10434.203125</c:v>
                      </c:pt>
                      <c:pt idx="2070">
                        <c:v>15061.22265625</c:v>
                      </c:pt>
                      <c:pt idx="2071">
                        <c:v>12467.12890625</c:v>
                      </c:pt>
                      <c:pt idx="2072">
                        <c:v>11460.29296875</c:v>
                      </c:pt>
                      <c:pt idx="2073">
                        <c:v>11560.37109375</c:v>
                      </c:pt>
                      <c:pt idx="2074">
                        <c:v>13721.42578125</c:v>
                      </c:pt>
                      <c:pt idx="2075">
                        <c:v>16499.5625</c:v>
                      </c:pt>
                      <c:pt idx="2076">
                        <c:v>15570.140625</c:v>
                      </c:pt>
                      <c:pt idx="2077">
                        <c:v>15995.87109375</c:v>
                      </c:pt>
                      <c:pt idx="2078">
                        <c:v>16803.02734375</c:v>
                      </c:pt>
                      <c:pt idx="2079">
                        <c:v>16657.73046875</c:v>
                      </c:pt>
                      <c:pt idx="2080">
                        <c:v>14704.40625</c:v>
                      </c:pt>
                      <c:pt idx="2081">
                        <c:v>14114.60546875</c:v>
                      </c:pt>
                      <c:pt idx="2082">
                        <c:v>15684.30859375</c:v>
                      </c:pt>
                      <c:pt idx="2083">
                        <c:v>13805.44921875</c:v>
                      </c:pt>
                      <c:pt idx="2084">
                        <c:v>16638.54296875</c:v>
                      </c:pt>
                      <c:pt idx="2085">
                        <c:v>13282.5</c:v>
                      </c:pt>
                      <c:pt idx="2086">
                        <c:v>8968.19140625</c:v>
                      </c:pt>
                      <c:pt idx="2087">
                        <c:v>13230.56640625</c:v>
                      </c:pt>
                      <c:pt idx="2088">
                        <c:v>12642.88671875</c:v>
                      </c:pt>
                      <c:pt idx="2089">
                        <c:v>12431.2578125</c:v>
                      </c:pt>
                      <c:pt idx="2090">
                        <c:v>10928.890625</c:v>
                      </c:pt>
                      <c:pt idx="2091">
                        <c:v>9929.96875</c:v>
                      </c:pt>
                      <c:pt idx="2092">
                        <c:v>9033.91796875</c:v>
                      </c:pt>
                      <c:pt idx="2093">
                        <c:v>10052.77734375</c:v>
                      </c:pt>
                      <c:pt idx="2094">
                        <c:v>10182.59765625</c:v>
                      </c:pt>
                      <c:pt idx="2095">
                        <c:v>7697.4609375</c:v>
                      </c:pt>
                      <c:pt idx="2096">
                        <c:v>13417.0234375</c:v>
                      </c:pt>
                      <c:pt idx="2097">
                        <c:v>11373.046875</c:v>
                      </c:pt>
                      <c:pt idx="2098">
                        <c:v>10639.84765625</c:v>
                      </c:pt>
                      <c:pt idx="2099">
                        <c:v>11756.44140625</c:v>
                      </c:pt>
                      <c:pt idx="2100">
                        <c:v>16908.140625</c:v>
                      </c:pt>
                      <c:pt idx="2101">
                        <c:v>16909.8984375</c:v>
                      </c:pt>
                      <c:pt idx="2102">
                        <c:v>17175.03125</c:v>
                      </c:pt>
                      <c:pt idx="2103">
                        <c:v>17191.3125</c:v>
                      </c:pt>
                      <c:pt idx="2104">
                        <c:v>15461.484375</c:v>
                      </c:pt>
                      <c:pt idx="2105">
                        <c:v>16847.1328125</c:v>
                      </c:pt>
                      <c:pt idx="2106">
                        <c:v>16952.7734375</c:v>
                      </c:pt>
                      <c:pt idx="2107">
                        <c:v>16306.3046875</c:v>
                      </c:pt>
                      <c:pt idx="2108">
                        <c:v>15099.1484375</c:v>
                      </c:pt>
                      <c:pt idx="2109">
                        <c:v>14703.3125</c:v>
                      </c:pt>
                      <c:pt idx="2110">
                        <c:v>15702.7890625</c:v>
                      </c:pt>
                      <c:pt idx="2111">
                        <c:v>16579.8515625</c:v>
                      </c:pt>
                      <c:pt idx="2112">
                        <c:v>14880.4375</c:v>
                      </c:pt>
                      <c:pt idx="2113">
                        <c:v>12030.6640625</c:v>
                      </c:pt>
                      <c:pt idx="2114">
                        <c:v>11582.6875</c:v>
                      </c:pt>
                      <c:pt idx="2115">
                        <c:v>14002.703125</c:v>
                      </c:pt>
                      <c:pt idx="2116">
                        <c:v>13042.22265625</c:v>
                      </c:pt>
                      <c:pt idx="2117">
                        <c:v>13458.79296875</c:v>
                      </c:pt>
                      <c:pt idx="2118">
                        <c:v>13956.484375</c:v>
                      </c:pt>
                      <c:pt idx="2119">
                        <c:v>10810.2265625</c:v>
                      </c:pt>
                      <c:pt idx="2120">
                        <c:v>10508.98046875</c:v>
                      </c:pt>
                      <c:pt idx="2121">
                        <c:v>14071.1171875</c:v>
                      </c:pt>
                      <c:pt idx="2122">
                        <c:v>14060.578125</c:v>
                      </c:pt>
                      <c:pt idx="2123">
                        <c:v>12321.2734375</c:v>
                      </c:pt>
                      <c:pt idx="2124">
                        <c:v>10012.984375</c:v>
                      </c:pt>
                      <c:pt idx="2125">
                        <c:v>9649.0625</c:v>
                      </c:pt>
                      <c:pt idx="2126">
                        <c:v>11055.0625</c:v>
                      </c:pt>
                      <c:pt idx="2127">
                        <c:v>13663.7265625</c:v>
                      </c:pt>
                      <c:pt idx="2128">
                        <c:v>14495</c:v>
                      </c:pt>
                      <c:pt idx="2129">
                        <c:v>13959.4140625</c:v>
                      </c:pt>
                      <c:pt idx="2130">
                        <c:v>11553.8515625</c:v>
                      </c:pt>
                      <c:pt idx="2131">
                        <c:v>10471.31640625</c:v>
                      </c:pt>
                      <c:pt idx="2132">
                        <c:v>10127.93359375</c:v>
                      </c:pt>
                      <c:pt idx="2133">
                        <c:v>12814.8359375</c:v>
                      </c:pt>
                      <c:pt idx="2134">
                        <c:v>10553.859375</c:v>
                      </c:pt>
                      <c:pt idx="2135">
                        <c:v>10445.78125</c:v>
                      </c:pt>
                      <c:pt idx="2136">
                        <c:v>12007.15625</c:v>
                      </c:pt>
                      <c:pt idx="2137">
                        <c:v>12830.1015625</c:v>
                      </c:pt>
                      <c:pt idx="2138">
                        <c:v>12442.46484375</c:v>
                      </c:pt>
                      <c:pt idx="2139">
                        <c:v>11906.12109375</c:v>
                      </c:pt>
                      <c:pt idx="2140">
                        <c:v>10760.35546875</c:v>
                      </c:pt>
                      <c:pt idx="2141">
                        <c:v>9322.68359375</c:v>
                      </c:pt>
                      <c:pt idx="2142">
                        <c:v>10951.7734375</c:v>
                      </c:pt>
                      <c:pt idx="2143">
                        <c:v>12769.11328125</c:v>
                      </c:pt>
                      <c:pt idx="2144">
                        <c:v>12753.55859375</c:v>
                      </c:pt>
                      <c:pt idx="2145">
                        <c:v>13228.15625</c:v>
                      </c:pt>
                      <c:pt idx="2146">
                        <c:v>13116.12890625</c:v>
                      </c:pt>
                      <c:pt idx="2147">
                        <c:v>12654.734375</c:v>
                      </c:pt>
                      <c:pt idx="2148">
                        <c:v>12626.00390625</c:v>
                      </c:pt>
                      <c:pt idx="2149">
                        <c:v>12981.35546875</c:v>
                      </c:pt>
                      <c:pt idx="2150">
                        <c:v>12267.890625</c:v>
                      </c:pt>
                      <c:pt idx="2151">
                        <c:v>12194.63671875</c:v>
                      </c:pt>
                      <c:pt idx="2152">
                        <c:v>12276.0390625</c:v>
                      </c:pt>
                      <c:pt idx="2153">
                        <c:v>10257.4296875</c:v>
                      </c:pt>
                      <c:pt idx="2154">
                        <c:v>9403.91015625</c:v>
                      </c:pt>
                      <c:pt idx="2155">
                        <c:v>10927.18359375</c:v>
                      </c:pt>
                      <c:pt idx="2156">
                        <c:v>11140.3046875</c:v>
                      </c:pt>
                      <c:pt idx="2157">
                        <c:v>9945.52734375</c:v>
                      </c:pt>
                      <c:pt idx="2158">
                        <c:v>12930.65234375</c:v>
                      </c:pt>
                      <c:pt idx="2159">
                        <c:v>13020.703125</c:v>
                      </c:pt>
                      <c:pt idx="2160">
                        <c:v>14344.390625</c:v>
                      </c:pt>
                      <c:pt idx="2161">
                        <c:v>13499.0234375</c:v>
                      </c:pt>
                      <c:pt idx="2162">
                        <c:v>13653.6328125</c:v>
                      </c:pt>
                      <c:pt idx="2163">
                        <c:v>12254.25</c:v>
                      </c:pt>
                      <c:pt idx="2164">
                        <c:v>10247.3203125</c:v>
                      </c:pt>
                      <c:pt idx="2165">
                        <c:v>9006.1953125</c:v>
                      </c:pt>
                      <c:pt idx="2166">
                        <c:v>9118.14453125</c:v>
                      </c:pt>
                      <c:pt idx="2167">
                        <c:v>11380.36328125</c:v>
                      </c:pt>
                      <c:pt idx="2168">
                        <c:v>14278.1328125</c:v>
                      </c:pt>
                      <c:pt idx="2169">
                        <c:v>13654.78125</c:v>
                      </c:pt>
                      <c:pt idx="2170">
                        <c:v>13813.828125</c:v>
                      </c:pt>
                      <c:pt idx="2171">
                        <c:v>13931.4375</c:v>
                      </c:pt>
                      <c:pt idx="2172">
                        <c:v>13522.20703125</c:v>
                      </c:pt>
                      <c:pt idx="2173">
                        <c:v>10916.8984375</c:v>
                      </c:pt>
                      <c:pt idx="2174">
                        <c:v>14323.6640625</c:v>
                      </c:pt>
                      <c:pt idx="2175">
                        <c:v>13236.55078125</c:v>
                      </c:pt>
                      <c:pt idx="2176">
                        <c:v>12919.3046875</c:v>
                      </c:pt>
                      <c:pt idx="2177">
                        <c:v>11520.66796875</c:v>
                      </c:pt>
                      <c:pt idx="2178">
                        <c:v>11093.484375</c:v>
                      </c:pt>
                      <c:pt idx="2179">
                        <c:v>12725.421875</c:v>
                      </c:pt>
                      <c:pt idx="2180">
                        <c:v>13289.015625</c:v>
                      </c:pt>
                      <c:pt idx="2181">
                        <c:v>10313.6171875</c:v>
                      </c:pt>
                      <c:pt idx="2182">
                        <c:v>8217.50390625</c:v>
                      </c:pt>
                      <c:pt idx="2183">
                        <c:v>9197.23046875</c:v>
                      </c:pt>
                      <c:pt idx="2184">
                        <c:v>9193.1796875</c:v>
                      </c:pt>
                      <c:pt idx="2185">
                        <c:v>10995.49609375</c:v>
                      </c:pt>
                      <c:pt idx="2186">
                        <c:v>13131.51171875</c:v>
                      </c:pt>
                      <c:pt idx="2187">
                        <c:v>13409.1484375</c:v>
                      </c:pt>
                      <c:pt idx="2188">
                        <c:v>11478.2109375</c:v>
                      </c:pt>
                      <c:pt idx="2189">
                        <c:v>11637.98828125</c:v>
                      </c:pt>
                      <c:pt idx="2190">
                        <c:v>11020.7265625</c:v>
                      </c:pt>
                      <c:pt idx="2191">
                        <c:v>8698.8828125</c:v>
                      </c:pt>
                      <c:pt idx="2192">
                        <c:v>8222.671875</c:v>
                      </c:pt>
                      <c:pt idx="2193">
                        <c:v>9285.9375</c:v>
                      </c:pt>
                      <c:pt idx="2194">
                        <c:v>11058.375</c:v>
                      </c:pt>
                      <c:pt idx="2195">
                        <c:v>11685.375</c:v>
                      </c:pt>
                      <c:pt idx="2196">
                        <c:v>11826.0390625</c:v>
                      </c:pt>
                      <c:pt idx="2197">
                        <c:v>12034.5390625</c:v>
                      </c:pt>
                      <c:pt idx="2198">
                        <c:v>11509.046875</c:v>
                      </c:pt>
                      <c:pt idx="2199">
                        <c:v>9456.7890625</c:v>
                      </c:pt>
                      <c:pt idx="2200">
                        <c:v>7547.8515625</c:v>
                      </c:pt>
                      <c:pt idx="2201">
                        <c:v>12101.96875</c:v>
                      </c:pt>
                      <c:pt idx="2202">
                        <c:v>10618.9609375</c:v>
                      </c:pt>
                      <c:pt idx="2203">
                        <c:v>9417.3828125</c:v>
                      </c:pt>
                      <c:pt idx="2204">
                        <c:v>11730.328125</c:v>
                      </c:pt>
                      <c:pt idx="2205">
                        <c:v>11309.5234375</c:v>
                      </c:pt>
                      <c:pt idx="2206">
                        <c:v>11229.953125</c:v>
                      </c:pt>
                      <c:pt idx="2207">
                        <c:v>10969.67578125</c:v>
                      </c:pt>
                      <c:pt idx="2208">
                        <c:v>9844.79296875</c:v>
                      </c:pt>
                      <c:pt idx="2209">
                        <c:v>9573.33203125</c:v>
                      </c:pt>
                      <c:pt idx="2210">
                        <c:v>10744.85546875</c:v>
                      </c:pt>
                      <c:pt idx="2211">
                        <c:v>10036.66015625</c:v>
                      </c:pt>
                      <c:pt idx="2212">
                        <c:v>8928.984375</c:v>
                      </c:pt>
                      <c:pt idx="2213">
                        <c:v>8487.91015625</c:v>
                      </c:pt>
                      <c:pt idx="2214">
                        <c:v>8715.328125</c:v>
                      </c:pt>
                      <c:pt idx="2215">
                        <c:v>9790.81640625</c:v>
                      </c:pt>
                      <c:pt idx="2216">
                        <c:v>11151.1484375</c:v>
                      </c:pt>
                      <c:pt idx="2217">
                        <c:v>10080.03125</c:v>
                      </c:pt>
                      <c:pt idx="2218">
                        <c:v>9327.12109375</c:v>
                      </c:pt>
                      <c:pt idx="2219">
                        <c:v>10335.5078125</c:v>
                      </c:pt>
                      <c:pt idx="2220">
                        <c:v>12975.78515625</c:v>
                      </c:pt>
                      <c:pt idx="2221">
                        <c:v>12341.96875</c:v>
                      </c:pt>
                      <c:pt idx="2222">
                        <c:v>12076.6015625</c:v>
                      </c:pt>
                      <c:pt idx="2223">
                        <c:v>12369.75</c:v>
                      </c:pt>
                      <c:pt idx="2224">
                        <c:v>13034.05078125</c:v>
                      </c:pt>
                      <c:pt idx="2225">
                        <c:v>11508.3359375</c:v>
                      </c:pt>
                      <c:pt idx="2226">
                        <c:v>12202.59375</c:v>
                      </c:pt>
                      <c:pt idx="2227">
                        <c:v>12338.99609375</c:v>
                      </c:pt>
                      <c:pt idx="2228">
                        <c:v>11754.6328125</c:v>
                      </c:pt>
                      <c:pt idx="2229">
                        <c:v>10215.18359375</c:v>
                      </c:pt>
                      <c:pt idx="2230">
                        <c:v>8192.80078125</c:v>
                      </c:pt>
                      <c:pt idx="2231">
                        <c:v>11909.46484375</c:v>
                      </c:pt>
                      <c:pt idx="2232">
                        <c:v>9819.26171875</c:v>
                      </c:pt>
                      <c:pt idx="2233">
                        <c:v>10172.8203125</c:v>
                      </c:pt>
                      <c:pt idx="2234">
                        <c:v>13018.8515625</c:v>
                      </c:pt>
                      <c:pt idx="2235">
                        <c:v>10879.140625</c:v>
                      </c:pt>
                      <c:pt idx="2236">
                        <c:v>8685.90625</c:v>
                      </c:pt>
                      <c:pt idx="2237">
                        <c:v>9860.28125</c:v>
                      </c:pt>
                      <c:pt idx="2238">
                        <c:v>9216.59375</c:v>
                      </c:pt>
                      <c:pt idx="2239">
                        <c:v>10394.71875</c:v>
                      </c:pt>
                      <c:pt idx="2240">
                        <c:v>9459.0625</c:v>
                      </c:pt>
                      <c:pt idx="2241">
                        <c:v>8755.5</c:v>
                      </c:pt>
                      <c:pt idx="2242">
                        <c:v>11303.0078125</c:v>
                      </c:pt>
                      <c:pt idx="2243">
                        <c:v>11854.9453125</c:v>
                      </c:pt>
                      <c:pt idx="2244">
                        <c:v>12250.9921875</c:v>
                      </c:pt>
                      <c:pt idx="2245">
                        <c:v>9506.9921875</c:v>
                      </c:pt>
                      <c:pt idx="2246">
                        <c:v>7681.55859375</c:v>
                      </c:pt>
                      <c:pt idx="2247">
                        <c:v>9169.29296875</c:v>
                      </c:pt>
                      <c:pt idx="2248">
                        <c:v>10599.875</c:v>
                      </c:pt>
                      <c:pt idx="2249">
                        <c:v>11756.7265625</c:v>
                      </c:pt>
                      <c:pt idx="2250">
                        <c:v>14515.734375</c:v>
                      </c:pt>
                      <c:pt idx="2251">
                        <c:v>12826.57421875</c:v>
                      </c:pt>
                      <c:pt idx="2252">
                        <c:v>12922.29296875</c:v>
                      </c:pt>
                      <c:pt idx="2253">
                        <c:v>11075.65234375</c:v>
                      </c:pt>
                      <c:pt idx="2254">
                        <c:v>12194.1015625</c:v>
                      </c:pt>
                      <c:pt idx="2255">
                        <c:v>13115.54296875</c:v>
                      </c:pt>
                      <c:pt idx="2256">
                        <c:v>13687.49609375</c:v>
                      </c:pt>
                      <c:pt idx="2257">
                        <c:v>13348.5703125</c:v>
                      </c:pt>
                      <c:pt idx="2258">
                        <c:v>12316.35546875</c:v>
                      </c:pt>
                      <c:pt idx="2259">
                        <c:v>10124.3515625</c:v>
                      </c:pt>
                      <c:pt idx="2260">
                        <c:v>9781.38671875</c:v>
                      </c:pt>
                      <c:pt idx="2261">
                        <c:v>13606.21484375</c:v>
                      </c:pt>
                      <c:pt idx="2262">
                        <c:v>12475.5390625</c:v>
                      </c:pt>
                      <c:pt idx="2263">
                        <c:v>12670.49609375</c:v>
                      </c:pt>
                      <c:pt idx="2264">
                        <c:v>14459.71875</c:v>
                      </c:pt>
                      <c:pt idx="2265">
                        <c:v>15258.4921875</c:v>
                      </c:pt>
                      <c:pt idx="2266">
                        <c:v>15674.609375</c:v>
                      </c:pt>
                      <c:pt idx="2267">
                        <c:v>15517.21875</c:v>
                      </c:pt>
                      <c:pt idx="2268">
                        <c:v>15735.23828125</c:v>
                      </c:pt>
                      <c:pt idx="2269">
                        <c:v>15390.46484375</c:v>
                      </c:pt>
                      <c:pt idx="2270">
                        <c:v>15752.25390625</c:v>
                      </c:pt>
                      <c:pt idx="2271">
                        <c:v>15784.92578125</c:v>
                      </c:pt>
                      <c:pt idx="2272">
                        <c:v>15207.50390625</c:v>
                      </c:pt>
                      <c:pt idx="2273">
                        <c:v>14987.92578125</c:v>
                      </c:pt>
                      <c:pt idx="2274">
                        <c:v>15246.51953125</c:v>
                      </c:pt>
                      <c:pt idx="2275">
                        <c:v>12877.375</c:v>
                      </c:pt>
                      <c:pt idx="2276">
                        <c:v>11167.8515625</c:v>
                      </c:pt>
                      <c:pt idx="2277">
                        <c:v>10760.11328125</c:v>
                      </c:pt>
                      <c:pt idx="2278">
                        <c:v>10834.78125</c:v>
                      </c:pt>
                      <c:pt idx="2279">
                        <c:v>14853.4765625</c:v>
                      </c:pt>
                      <c:pt idx="2280">
                        <c:v>13417.49609375</c:v>
                      </c:pt>
                      <c:pt idx="2281">
                        <c:v>10886.8359375</c:v>
                      </c:pt>
                      <c:pt idx="2282">
                        <c:v>9961.5859375</c:v>
                      </c:pt>
                      <c:pt idx="2283">
                        <c:v>9455.3125</c:v>
                      </c:pt>
                      <c:pt idx="2284">
                        <c:v>10487.609375</c:v>
                      </c:pt>
                      <c:pt idx="2285">
                        <c:v>12660.19140625</c:v>
                      </c:pt>
                      <c:pt idx="2286">
                        <c:v>13127.3359375</c:v>
                      </c:pt>
                      <c:pt idx="2287">
                        <c:v>13028.22265625</c:v>
                      </c:pt>
                      <c:pt idx="2288">
                        <c:v>13141.203125</c:v>
                      </c:pt>
                      <c:pt idx="2289">
                        <c:v>12760.44921875</c:v>
                      </c:pt>
                      <c:pt idx="2290">
                        <c:v>11241.84765625</c:v>
                      </c:pt>
                      <c:pt idx="2291">
                        <c:v>9429.8046875</c:v>
                      </c:pt>
                      <c:pt idx="2292">
                        <c:v>11519.8828125</c:v>
                      </c:pt>
                      <c:pt idx="2293">
                        <c:v>9860.53515625</c:v>
                      </c:pt>
                      <c:pt idx="2294">
                        <c:v>12631.01171875</c:v>
                      </c:pt>
                      <c:pt idx="2295">
                        <c:v>12716.6171875</c:v>
                      </c:pt>
                      <c:pt idx="2296">
                        <c:v>12415.66015625</c:v>
                      </c:pt>
                      <c:pt idx="2297">
                        <c:v>12907.5859375</c:v>
                      </c:pt>
                      <c:pt idx="2298">
                        <c:v>11963.6796875</c:v>
                      </c:pt>
                      <c:pt idx="2299">
                        <c:v>11672.8203125</c:v>
                      </c:pt>
                      <c:pt idx="2300">
                        <c:v>10775.97265625</c:v>
                      </c:pt>
                      <c:pt idx="2301">
                        <c:v>12100.390625</c:v>
                      </c:pt>
                      <c:pt idx="2302">
                        <c:v>10528.62890625</c:v>
                      </c:pt>
                      <c:pt idx="2303">
                        <c:v>9417.1640625</c:v>
                      </c:pt>
                      <c:pt idx="2304">
                        <c:v>11956.546875</c:v>
                      </c:pt>
                      <c:pt idx="2305">
                        <c:v>12121.57421875</c:v>
                      </c:pt>
                      <c:pt idx="2306">
                        <c:v>12469.140625</c:v>
                      </c:pt>
                      <c:pt idx="2307">
                        <c:v>12081.3671875</c:v>
                      </c:pt>
                      <c:pt idx="2308">
                        <c:v>12817.34765625</c:v>
                      </c:pt>
                      <c:pt idx="2309">
                        <c:v>12359.45703125</c:v>
                      </c:pt>
                      <c:pt idx="2310">
                        <c:v>15663.421875</c:v>
                      </c:pt>
                      <c:pt idx="2311">
                        <c:v>14909.29296875</c:v>
                      </c:pt>
                      <c:pt idx="2312">
                        <c:v>16713.81640625</c:v>
                      </c:pt>
                      <c:pt idx="2313">
                        <c:v>15906.34765625</c:v>
                      </c:pt>
                      <c:pt idx="2314">
                        <c:v>16774.05078125</c:v>
                      </c:pt>
                      <c:pt idx="2315">
                        <c:v>16484.80859375</c:v>
                      </c:pt>
                      <c:pt idx="2316">
                        <c:v>15534.78515625</c:v>
                      </c:pt>
                      <c:pt idx="2317">
                        <c:v>15251.78125</c:v>
                      </c:pt>
                      <c:pt idx="2318">
                        <c:v>16754.7109375</c:v>
                      </c:pt>
                      <c:pt idx="2319">
                        <c:v>16682.9375</c:v>
                      </c:pt>
                      <c:pt idx="2320">
                        <c:v>15413.25</c:v>
                      </c:pt>
                      <c:pt idx="2321">
                        <c:v>16517.3828125</c:v>
                      </c:pt>
                      <c:pt idx="2322">
                        <c:v>15808.39453125</c:v>
                      </c:pt>
                      <c:pt idx="2323">
                        <c:v>16215.78125</c:v>
                      </c:pt>
                      <c:pt idx="2324">
                        <c:v>15602.2265625</c:v>
                      </c:pt>
                      <c:pt idx="2325">
                        <c:v>11289.78515625</c:v>
                      </c:pt>
                      <c:pt idx="2326">
                        <c:v>9995.81640625</c:v>
                      </c:pt>
                      <c:pt idx="2327">
                        <c:v>9251.73828125</c:v>
                      </c:pt>
                      <c:pt idx="2328">
                        <c:v>10384.7734375</c:v>
                      </c:pt>
                      <c:pt idx="2329">
                        <c:v>12331.83203125</c:v>
                      </c:pt>
                      <c:pt idx="2330">
                        <c:v>12839.5390625</c:v>
                      </c:pt>
                      <c:pt idx="2331">
                        <c:v>13274.9921875</c:v>
                      </c:pt>
                      <c:pt idx="2332">
                        <c:v>12997.0390625</c:v>
                      </c:pt>
                      <c:pt idx="2333">
                        <c:v>11340.6015625</c:v>
                      </c:pt>
                      <c:pt idx="2334">
                        <c:v>9482.67578125</c:v>
                      </c:pt>
                      <c:pt idx="2335">
                        <c:v>13055.515625</c:v>
                      </c:pt>
                      <c:pt idx="2336">
                        <c:v>13376.9375</c:v>
                      </c:pt>
                      <c:pt idx="2337">
                        <c:v>11322.83984375</c:v>
                      </c:pt>
                      <c:pt idx="2338">
                        <c:v>10073.328125</c:v>
                      </c:pt>
                      <c:pt idx="2339">
                        <c:v>12432.60546875</c:v>
                      </c:pt>
                      <c:pt idx="2340">
                        <c:v>12741.2265625</c:v>
                      </c:pt>
                      <c:pt idx="2341">
                        <c:v>13137.31640625</c:v>
                      </c:pt>
                      <c:pt idx="2342">
                        <c:v>11439.91015625</c:v>
                      </c:pt>
                      <c:pt idx="2343">
                        <c:v>12791.328125</c:v>
                      </c:pt>
                      <c:pt idx="2344">
                        <c:v>12220.0703125</c:v>
                      </c:pt>
                      <c:pt idx="2345">
                        <c:v>11000.52734375</c:v>
                      </c:pt>
                      <c:pt idx="2346">
                        <c:v>9745.6484375</c:v>
                      </c:pt>
                      <c:pt idx="2347">
                        <c:v>8471.28125</c:v>
                      </c:pt>
                      <c:pt idx="2348">
                        <c:v>8482.28515625</c:v>
                      </c:pt>
                      <c:pt idx="2349">
                        <c:v>10328.32421875</c:v>
                      </c:pt>
                      <c:pt idx="2350">
                        <c:v>12339.85546875</c:v>
                      </c:pt>
                      <c:pt idx="2351">
                        <c:v>11924.6953125</c:v>
                      </c:pt>
                      <c:pt idx="2352">
                        <c:v>10784.67578125</c:v>
                      </c:pt>
                      <c:pt idx="2353">
                        <c:v>12503.9296875</c:v>
                      </c:pt>
                      <c:pt idx="2354">
                        <c:v>12573.6015625</c:v>
                      </c:pt>
                      <c:pt idx="2355">
                        <c:v>13468.09375</c:v>
                      </c:pt>
                      <c:pt idx="2356">
                        <c:v>12858.78515625</c:v>
                      </c:pt>
                      <c:pt idx="2357">
                        <c:v>11389.4375</c:v>
                      </c:pt>
                      <c:pt idx="2358">
                        <c:v>11690.19140625</c:v>
                      </c:pt>
                      <c:pt idx="2359">
                        <c:v>12797.1328125</c:v>
                      </c:pt>
                      <c:pt idx="2360">
                        <c:v>14326.81640625</c:v>
                      </c:pt>
                      <c:pt idx="2361">
                        <c:v>15260.14453125</c:v>
                      </c:pt>
                      <c:pt idx="2362">
                        <c:v>14455.4921875</c:v>
                      </c:pt>
                      <c:pt idx="2363">
                        <c:v>15626.67578125</c:v>
                      </c:pt>
                      <c:pt idx="2364">
                        <c:v>13689.9609375</c:v>
                      </c:pt>
                      <c:pt idx="2365">
                        <c:v>14587.0390625</c:v>
                      </c:pt>
                      <c:pt idx="2366">
                        <c:v>14209.84375</c:v>
                      </c:pt>
                      <c:pt idx="2367">
                        <c:v>15688.5</c:v>
                      </c:pt>
                      <c:pt idx="2368">
                        <c:v>15722.9921875</c:v>
                      </c:pt>
                      <c:pt idx="2369">
                        <c:v>15679.4765625</c:v>
                      </c:pt>
                      <c:pt idx="2370">
                        <c:v>14765.7109375</c:v>
                      </c:pt>
                      <c:pt idx="2371">
                        <c:v>13865.171875</c:v>
                      </c:pt>
                      <c:pt idx="2372">
                        <c:v>13753.6796875</c:v>
                      </c:pt>
                      <c:pt idx="2373">
                        <c:v>13321.09375</c:v>
                      </c:pt>
                      <c:pt idx="2374">
                        <c:v>16882.0234375</c:v>
                      </c:pt>
                      <c:pt idx="2375">
                        <c:v>18899.7109375</c:v>
                      </c:pt>
                      <c:pt idx="2376">
                        <c:v>18619.75390625</c:v>
                      </c:pt>
                      <c:pt idx="2377">
                        <c:v>18889.8515625</c:v>
                      </c:pt>
                      <c:pt idx="2378">
                        <c:v>17864.4375</c:v>
                      </c:pt>
                      <c:pt idx="2379">
                        <c:v>18746.21875</c:v>
                      </c:pt>
                      <c:pt idx="2380">
                        <c:v>18099.09765625</c:v>
                      </c:pt>
                      <c:pt idx="2381">
                        <c:v>15254.8671875</c:v>
                      </c:pt>
                      <c:pt idx="2382">
                        <c:v>18906.90234375</c:v>
                      </c:pt>
                      <c:pt idx="2383">
                        <c:v>18119.2265625</c:v>
                      </c:pt>
                      <c:pt idx="2384">
                        <c:v>17943.375</c:v>
                      </c:pt>
                      <c:pt idx="2385">
                        <c:v>11355.1953125</c:v>
                      </c:pt>
                      <c:pt idx="2386">
                        <c:v>11616.01953125</c:v>
                      </c:pt>
                      <c:pt idx="2387">
                        <c:v>11220.44140625</c:v>
                      </c:pt>
                      <c:pt idx="2388">
                        <c:v>10634.6875</c:v>
                      </c:pt>
                      <c:pt idx="2389">
                        <c:v>10641.4296875</c:v>
                      </c:pt>
                      <c:pt idx="2390">
                        <c:v>8764.09375</c:v>
                      </c:pt>
                      <c:pt idx="2391">
                        <c:v>8216.453125</c:v>
                      </c:pt>
                      <c:pt idx="2392">
                        <c:v>10917.5234375</c:v>
                      </c:pt>
                      <c:pt idx="2393">
                        <c:v>8716.3125</c:v>
                      </c:pt>
                      <c:pt idx="2394">
                        <c:v>6794.875</c:v>
                      </c:pt>
                      <c:pt idx="2395">
                        <c:v>9482.44140625</c:v>
                      </c:pt>
                      <c:pt idx="2396">
                        <c:v>11134.26171875</c:v>
                      </c:pt>
                      <c:pt idx="2397">
                        <c:v>11078.1328125</c:v>
                      </c:pt>
                      <c:pt idx="2398">
                        <c:v>11368.49609375</c:v>
                      </c:pt>
                      <c:pt idx="2399">
                        <c:v>11486.75</c:v>
                      </c:pt>
                      <c:pt idx="2400">
                        <c:v>6962.8828125</c:v>
                      </c:pt>
                      <c:pt idx="2401">
                        <c:v>4824.78125</c:v>
                      </c:pt>
                      <c:pt idx="2402">
                        <c:v>4388.2734375</c:v>
                      </c:pt>
                      <c:pt idx="2403">
                        <c:v>5717.71875</c:v>
                      </c:pt>
                      <c:pt idx="2404">
                        <c:v>7659.59765625</c:v>
                      </c:pt>
                      <c:pt idx="2405">
                        <c:v>8352.40625</c:v>
                      </c:pt>
                      <c:pt idx="2406">
                        <c:v>8674.73046875</c:v>
                      </c:pt>
                      <c:pt idx="2407">
                        <c:v>8785.03125</c:v>
                      </c:pt>
                      <c:pt idx="2408">
                        <c:v>8367.30859375</c:v>
                      </c:pt>
                      <c:pt idx="2409">
                        <c:v>6587.41796875</c:v>
                      </c:pt>
                      <c:pt idx="2410">
                        <c:v>4594.9921875</c:v>
                      </c:pt>
                      <c:pt idx="2411">
                        <c:v>8561.00390625</c:v>
                      </c:pt>
                      <c:pt idx="2412">
                        <c:v>6520.6953125</c:v>
                      </c:pt>
                      <c:pt idx="2413">
                        <c:v>5068.30859375</c:v>
                      </c:pt>
                      <c:pt idx="2414">
                        <c:v>7127.04296875</c:v>
                      </c:pt>
                      <c:pt idx="2415">
                        <c:v>9179.3671875</c:v>
                      </c:pt>
                      <c:pt idx="2416">
                        <c:v>9142.2734375</c:v>
                      </c:pt>
                      <c:pt idx="2417">
                        <c:v>9661.1171875</c:v>
                      </c:pt>
                      <c:pt idx="2418">
                        <c:v>11719.66015625</c:v>
                      </c:pt>
                      <c:pt idx="2419">
                        <c:v>11722.640625</c:v>
                      </c:pt>
                      <c:pt idx="2420">
                        <c:v>11971.1875</c:v>
                      </c:pt>
                      <c:pt idx="2421">
                        <c:v>11129.99609375</c:v>
                      </c:pt>
                      <c:pt idx="2422">
                        <c:v>8511.5078125</c:v>
                      </c:pt>
                      <c:pt idx="2423">
                        <c:v>9874.46875</c:v>
                      </c:pt>
                      <c:pt idx="2424">
                        <c:v>10794.40234375</c:v>
                      </c:pt>
                      <c:pt idx="2425">
                        <c:v>9366.11328125</c:v>
                      </c:pt>
                      <c:pt idx="2426">
                        <c:v>9698.453125</c:v>
                      </c:pt>
                      <c:pt idx="2427">
                        <c:v>10757.37890625</c:v>
                      </c:pt>
                      <c:pt idx="2428">
                        <c:v>11671.6875</c:v>
                      </c:pt>
                      <c:pt idx="2429">
                        <c:v>9442.546875</c:v>
                      </c:pt>
                      <c:pt idx="2430">
                        <c:v>13923.6796875</c:v>
                      </c:pt>
                      <c:pt idx="2431">
                        <c:v>13821.515625</c:v>
                      </c:pt>
                      <c:pt idx="2432">
                        <c:v>11075.828125</c:v>
                      </c:pt>
                      <c:pt idx="2433">
                        <c:v>10989.02734375</c:v>
                      </c:pt>
                      <c:pt idx="2434">
                        <c:v>11396.5</c:v>
                      </c:pt>
                      <c:pt idx="2435">
                        <c:v>13371.32421875</c:v>
                      </c:pt>
                      <c:pt idx="2436">
                        <c:v>13275.64453125</c:v>
                      </c:pt>
                      <c:pt idx="2437">
                        <c:v>13505.13671875</c:v>
                      </c:pt>
                      <c:pt idx="2438">
                        <c:v>13916.6875</c:v>
                      </c:pt>
                      <c:pt idx="2439">
                        <c:v>13503.73828125</c:v>
                      </c:pt>
                      <c:pt idx="2440">
                        <c:v>12126.21875</c:v>
                      </c:pt>
                      <c:pt idx="2441">
                        <c:v>13437.7578125</c:v>
                      </c:pt>
                      <c:pt idx="2442">
                        <c:v>13023.36328125</c:v>
                      </c:pt>
                      <c:pt idx="2443">
                        <c:v>14002.26953125</c:v>
                      </c:pt>
                      <c:pt idx="2444">
                        <c:v>13592.96484375</c:v>
                      </c:pt>
                      <c:pt idx="2445">
                        <c:v>10405.125</c:v>
                      </c:pt>
                      <c:pt idx="2446">
                        <c:v>9763.12109375</c:v>
                      </c:pt>
                      <c:pt idx="2447">
                        <c:v>8429.83203125</c:v>
                      </c:pt>
                      <c:pt idx="2448">
                        <c:v>5490.359375</c:v>
                      </c:pt>
                      <c:pt idx="2449">
                        <c:v>6238.26953125</c:v>
                      </c:pt>
                      <c:pt idx="2450">
                        <c:v>8677.3359375</c:v>
                      </c:pt>
                      <c:pt idx="2451">
                        <c:v>11202.7890625</c:v>
                      </c:pt>
                      <c:pt idx="2452">
                        <c:v>10254.1484375</c:v>
                      </c:pt>
                      <c:pt idx="2453">
                        <c:v>9817.16015625</c:v>
                      </c:pt>
                      <c:pt idx="2454">
                        <c:v>10749.02734375</c:v>
                      </c:pt>
                      <c:pt idx="2455">
                        <c:v>10922.7421875</c:v>
                      </c:pt>
                      <c:pt idx="2456">
                        <c:v>9735.6484375</c:v>
                      </c:pt>
                      <c:pt idx="2457">
                        <c:v>9958.64453125</c:v>
                      </c:pt>
                      <c:pt idx="2458">
                        <c:v>9333.15234375</c:v>
                      </c:pt>
                      <c:pt idx="2459">
                        <c:v>11170.7890625</c:v>
                      </c:pt>
                      <c:pt idx="2460">
                        <c:v>17003.67578125</c:v>
                      </c:pt>
                      <c:pt idx="2461">
                        <c:v>15228.44140625</c:v>
                      </c:pt>
                      <c:pt idx="2462">
                        <c:v>13844.33203125</c:v>
                      </c:pt>
                      <c:pt idx="2463">
                        <c:v>12559.90234375</c:v>
                      </c:pt>
                      <c:pt idx="2464">
                        <c:v>12708.453125</c:v>
                      </c:pt>
                      <c:pt idx="2465">
                        <c:v>14302.47265625</c:v>
                      </c:pt>
                      <c:pt idx="2466">
                        <c:v>15775.78515625</c:v>
                      </c:pt>
                      <c:pt idx="2467">
                        <c:v>17324.08203125</c:v>
                      </c:pt>
                      <c:pt idx="2468">
                        <c:v>15642.796875</c:v>
                      </c:pt>
                      <c:pt idx="2469">
                        <c:v>16418.7109375</c:v>
                      </c:pt>
                      <c:pt idx="2470">
                        <c:v>15604.0703125</c:v>
                      </c:pt>
                      <c:pt idx="2471">
                        <c:v>15687.6640625</c:v>
                      </c:pt>
                      <c:pt idx="2472">
                        <c:v>16800.98046875</c:v>
                      </c:pt>
                      <c:pt idx="2473">
                        <c:v>16558.6875</c:v>
                      </c:pt>
                      <c:pt idx="2474">
                        <c:v>16518.46875</c:v>
                      </c:pt>
                      <c:pt idx="2475">
                        <c:v>11697.421875</c:v>
                      </c:pt>
                      <c:pt idx="2476">
                        <c:v>10137.37890625</c:v>
                      </c:pt>
                      <c:pt idx="2477">
                        <c:v>10165.859375</c:v>
                      </c:pt>
                      <c:pt idx="2478">
                        <c:v>12077.7890625</c:v>
                      </c:pt>
                      <c:pt idx="2479">
                        <c:v>12448.921875</c:v>
                      </c:pt>
                      <c:pt idx="2480">
                        <c:v>12110.4609375</c:v>
                      </c:pt>
                      <c:pt idx="2481">
                        <c:v>9483.30859375</c:v>
                      </c:pt>
                      <c:pt idx="2482">
                        <c:v>11282.765625</c:v>
                      </c:pt>
                      <c:pt idx="2483">
                        <c:v>11669.6953125</c:v>
                      </c:pt>
                      <c:pt idx="2484">
                        <c:v>10144.5078125</c:v>
                      </c:pt>
                      <c:pt idx="2485">
                        <c:v>9968.875</c:v>
                      </c:pt>
                      <c:pt idx="2486">
                        <c:v>10453.62109375</c:v>
                      </c:pt>
                      <c:pt idx="2487">
                        <c:v>11918.734375</c:v>
                      </c:pt>
                      <c:pt idx="2488">
                        <c:v>11859.8046875</c:v>
                      </c:pt>
                      <c:pt idx="2489">
                        <c:v>10297.171875</c:v>
                      </c:pt>
                      <c:pt idx="2490">
                        <c:v>13731.69140625</c:v>
                      </c:pt>
                      <c:pt idx="2491">
                        <c:v>14199.828125</c:v>
                      </c:pt>
                      <c:pt idx="2492">
                        <c:v>14644.8515625</c:v>
                      </c:pt>
                      <c:pt idx="2493">
                        <c:v>14259.21875</c:v>
                      </c:pt>
                      <c:pt idx="2494">
                        <c:v>12800.71484375</c:v>
                      </c:pt>
                      <c:pt idx="2495">
                        <c:v>13078.6640625</c:v>
                      </c:pt>
                      <c:pt idx="2496">
                        <c:v>13057.25390625</c:v>
                      </c:pt>
                      <c:pt idx="2497">
                        <c:v>13349.26953125</c:v>
                      </c:pt>
                      <c:pt idx="2498">
                        <c:v>12463.05859375</c:v>
                      </c:pt>
                      <c:pt idx="2499">
                        <c:v>10695.359375</c:v>
                      </c:pt>
                      <c:pt idx="2500">
                        <c:v>12176.40234375</c:v>
                      </c:pt>
                      <c:pt idx="2501">
                        <c:v>11982.71484375</c:v>
                      </c:pt>
                      <c:pt idx="2502">
                        <c:v>11842.1328125</c:v>
                      </c:pt>
                      <c:pt idx="2503">
                        <c:v>13556.99609375</c:v>
                      </c:pt>
                      <c:pt idx="2504">
                        <c:v>14391.18359375</c:v>
                      </c:pt>
                      <c:pt idx="2505">
                        <c:v>15957.1328125</c:v>
                      </c:pt>
                      <c:pt idx="2506">
                        <c:v>16078.1875</c:v>
                      </c:pt>
                      <c:pt idx="2507">
                        <c:v>16190.20703125</c:v>
                      </c:pt>
                      <c:pt idx="2508">
                        <c:v>16087.51953125</c:v>
                      </c:pt>
                      <c:pt idx="2509">
                        <c:v>15095.0546875</c:v>
                      </c:pt>
                      <c:pt idx="2510">
                        <c:v>13081.85546875</c:v>
                      </c:pt>
                      <c:pt idx="2511">
                        <c:v>12532.16796875</c:v>
                      </c:pt>
                      <c:pt idx="2512">
                        <c:v>13456.484375</c:v>
                      </c:pt>
                      <c:pt idx="2513">
                        <c:v>15662.71875</c:v>
                      </c:pt>
                      <c:pt idx="2514">
                        <c:v>14318.05859375</c:v>
                      </c:pt>
                      <c:pt idx="2515">
                        <c:v>12865.73046875</c:v>
                      </c:pt>
                      <c:pt idx="2516">
                        <c:v>11632.47265625</c:v>
                      </c:pt>
                      <c:pt idx="2517">
                        <c:v>13831.41015625</c:v>
                      </c:pt>
                      <c:pt idx="2518">
                        <c:v>14393.6484375</c:v>
                      </c:pt>
                      <c:pt idx="2519">
                        <c:v>12633.84765625</c:v>
                      </c:pt>
                      <c:pt idx="2520">
                        <c:v>11629.73828125</c:v>
                      </c:pt>
                      <c:pt idx="2521">
                        <c:v>11651.8515625</c:v>
                      </c:pt>
                      <c:pt idx="2522">
                        <c:v>12023.3203125</c:v>
                      </c:pt>
                      <c:pt idx="2523">
                        <c:v>11650.03125</c:v>
                      </c:pt>
                      <c:pt idx="2524">
                        <c:v>10147.01953125</c:v>
                      </c:pt>
                      <c:pt idx="2525">
                        <c:v>10450.546875</c:v>
                      </c:pt>
                      <c:pt idx="2526">
                        <c:v>9819.21875</c:v>
                      </c:pt>
                      <c:pt idx="2527">
                        <c:v>9256.9765625</c:v>
                      </c:pt>
                      <c:pt idx="2528">
                        <c:v>10845.578125</c:v>
                      </c:pt>
                      <c:pt idx="2529">
                        <c:v>12029.72265625</c:v>
                      </c:pt>
                      <c:pt idx="2530">
                        <c:v>10755.3046875</c:v>
                      </c:pt>
                      <c:pt idx="2531">
                        <c:v>8789.9609375</c:v>
                      </c:pt>
                      <c:pt idx="2532">
                        <c:v>8032.21875</c:v>
                      </c:pt>
                      <c:pt idx="2533">
                        <c:v>10075.63671875</c:v>
                      </c:pt>
                      <c:pt idx="2534">
                        <c:v>10439.890625</c:v>
                      </c:pt>
                      <c:pt idx="2535">
                        <c:v>11417.4765625</c:v>
                      </c:pt>
                      <c:pt idx="2536">
                        <c:v>10125.5546875</c:v>
                      </c:pt>
                      <c:pt idx="2537">
                        <c:v>10393.50390625</c:v>
                      </c:pt>
                      <c:pt idx="2538">
                        <c:v>11497.02734375</c:v>
                      </c:pt>
                      <c:pt idx="2539">
                        <c:v>10314.28125</c:v>
                      </c:pt>
                      <c:pt idx="2540">
                        <c:v>9385.4453125</c:v>
                      </c:pt>
                      <c:pt idx="2541">
                        <c:v>9258.203125</c:v>
                      </c:pt>
                      <c:pt idx="2542">
                        <c:v>11083.3203125</c:v>
                      </c:pt>
                      <c:pt idx="2543">
                        <c:v>11994.0703125</c:v>
                      </c:pt>
                      <c:pt idx="2544">
                        <c:v>11058.7421875</c:v>
                      </c:pt>
                      <c:pt idx="2545">
                        <c:v>8837.2109375</c:v>
                      </c:pt>
                      <c:pt idx="2546">
                        <c:v>7295.47265625</c:v>
                      </c:pt>
                      <c:pt idx="2547">
                        <c:v>8669.86328125</c:v>
                      </c:pt>
                      <c:pt idx="2548">
                        <c:v>11738.859375</c:v>
                      </c:pt>
                      <c:pt idx="2549">
                        <c:v>11865.79296875</c:v>
                      </c:pt>
                      <c:pt idx="2550">
                        <c:v>14580.35546875</c:v>
                      </c:pt>
                      <c:pt idx="2551">
                        <c:v>14613.296875</c:v>
                      </c:pt>
                      <c:pt idx="2552">
                        <c:v>15313.4765625</c:v>
                      </c:pt>
                      <c:pt idx="2553">
                        <c:v>12427.6328125</c:v>
                      </c:pt>
                      <c:pt idx="2554">
                        <c:v>10471.5703125</c:v>
                      </c:pt>
                      <c:pt idx="2555">
                        <c:v>10019.4140625</c:v>
                      </c:pt>
                      <c:pt idx="2556">
                        <c:v>13309.0234375</c:v>
                      </c:pt>
                      <c:pt idx="2557">
                        <c:v>15996.28125</c:v>
                      </c:pt>
                      <c:pt idx="2558">
                        <c:v>13437.6953125</c:v>
                      </c:pt>
                      <c:pt idx="2559">
                        <c:v>9772.5703125</c:v>
                      </c:pt>
                      <c:pt idx="2560">
                        <c:v>8710.109375</c:v>
                      </c:pt>
                      <c:pt idx="2561">
                        <c:v>15068.984375</c:v>
                      </c:pt>
                      <c:pt idx="2562">
                        <c:v>14903.015625</c:v>
                      </c:pt>
                      <c:pt idx="2563">
                        <c:v>15360.73046875</c:v>
                      </c:pt>
                      <c:pt idx="2564">
                        <c:v>15729.9375</c:v>
                      </c:pt>
                      <c:pt idx="2565">
                        <c:v>8586.06640625</c:v>
                      </c:pt>
                      <c:pt idx="2566">
                        <c:v>5714.21875</c:v>
                      </c:pt>
                      <c:pt idx="2567">
                        <c:v>8805.7265625</c:v>
                      </c:pt>
                      <c:pt idx="2568">
                        <c:v>8045.515625</c:v>
                      </c:pt>
                      <c:pt idx="2569">
                        <c:v>7263.2734375</c:v>
                      </c:pt>
                      <c:pt idx="2570">
                        <c:v>7542.90625</c:v>
                      </c:pt>
                      <c:pt idx="2571">
                        <c:v>5644.9296875</c:v>
                      </c:pt>
                      <c:pt idx="2572">
                        <c:v>2823.3359375</c:v>
                      </c:pt>
                      <c:pt idx="2573">
                        <c:v>7148.55078125</c:v>
                      </c:pt>
                      <c:pt idx="2574">
                        <c:v>5849.21875</c:v>
                      </c:pt>
                      <c:pt idx="2575">
                        <c:v>4775.15625</c:v>
                      </c:pt>
                      <c:pt idx="2576">
                        <c:v>5571</c:v>
                      </c:pt>
                      <c:pt idx="2577">
                        <c:v>9091.8515625</c:v>
                      </c:pt>
                      <c:pt idx="2578">
                        <c:v>8517.34375</c:v>
                      </c:pt>
                      <c:pt idx="2579">
                        <c:v>7718.203125</c:v>
                      </c:pt>
                      <c:pt idx="2580">
                        <c:v>14232.671875</c:v>
                      </c:pt>
                      <c:pt idx="2581">
                        <c:v>12912.10546875</c:v>
                      </c:pt>
                      <c:pt idx="2582">
                        <c:v>11721.19140625</c:v>
                      </c:pt>
                      <c:pt idx="2583">
                        <c:v>12029.3515625</c:v>
                      </c:pt>
                      <c:pt idx="2584">
                        <c:v>13406.015625</c:v>
                      </c:pt>
                      <c:pt idx="2585">
                        <c:v>12395.265625</c:v>
                      </c:pt>
                      <c:pt idx="2586">
                        <c:v>11339.98828125</c:v>
                      </c:pt>
                      <c:pt idx="2587">
                        <c:v>11215.6015625</c:v>
                      </c:pt>
                      <c:pt idx="2588">
                        <c:v>11251.109375</c:v>
                      </c:pt>
                      <c:pt idx="2589">
                        <c:v>12512.52734375</c:v>
                      </c:pt>
                      <c:pt idx="2590">
                        <c:v>13885.01171875</c:v>
                      </c:pt>
                      <c:pt idx="2591">
                        <c:v>13905.3984375</c:v>
                      </c:pt>
                      <c:pt idx="2592">
                        <c:v>12679.296875</c:v>
                      </c:pt>
                      <c:pt idx="2593">
                        <c:v>13656.484375</c:v>
                      </c:pt>
                      <c:pt idx="2594">
                        <c:v>14227.25</c:v>
                      </c:pt>
                      <c:pt idx="2595">
                        <c:v>11442.015625</c:v>
                      </c:pt>
                      <c:pt idx="2596">
                        <c:v>11183.921875</c:v>
                      </c:pt>
                      <c:pt idx="2597">
                        <c:v>11689.4921875</c:v>
                      </c:pt>
                      <c:pt idx="2598">
                        <c:v>11674.0546875</c:v>
                      </c:pt>
                      <c:pt idx="2599">
                        <c:v>11459.12109375</c:v>
                      </c:pt>
                      <c:pt idx="2600">
                        <c:v>7183.34375</c:v>
                      </c:pt>
                      <c:pt idx="2601">
                        <c:v>7000.03125</c:v>
                      </c:pt>
                      <c:pt idx="2602">
                        <c:v>11286.3984375</c:v>
                      </c:pt>
                      <c:pt idx="2603">
                        <c:v>8616.1171875</c:v>
                      </c:pt>
                      <c:pt idx="2604">
                        <c:v>9014.93359375</c:v>
                      </c:pt>
                      <c:pt idx="2605">
                        <c:v>11150.265625</c:v>
                      </c:pt>
                      <c:pt idx="2606">
                        <c:v>11300.0703125</c:v>
                      </c:pt>
                      <c:pt idx="2607">
                        <c:v>11568.23046875</c:v>
                      </c:pt>
                      <c:pt idx="2608">
                        <c:v>10514.05859375</c:v>
                      </c:pt>
                      <c:pt idx="2609">
                        <c:v>11306.32421875</c:v>
                      </c:pt>
                      <c:pt idx="2610">
                        <c:v>14994.0390625</c:v>
                      </c:pt>
                      <c:pt idx="2611">
                        <c:v>11534.05859375</c:v>
                      </c:pt>
                      <c:pt idx="2612">
                        <c:v>10972.85546875</c:v>
                      </c:pt>
                      <c:pt idx="2613">
                        <c:v>10960.63671875</c:v>
                      </c:pt>
                      <c:pt idx="2614">
                        <c:v>10469.0078125</c:v>
                      </c:pt>
                      <c:pt idx="2615">
                        <c:v>13525.23046875</c:v>
                      </c:pt>
                      <c:pt idx="2616">
                        <c:v>13907.34765625</c:v>
                      </c:pt>
                      <c:pt idx="2617">
                        <c:v>13379.171875</c:v>
                      </c:pt>
                      <c:pt idx="2618">
                        <c:v>13640.78125</c:v>
                      </c:pt>
                      <c:pt idx="2619">
                        <c:v>15078.29296875</c:v>
                      </c:pt>
                      <c:pt idx="2620">
                        <c:v>15709.09765625</c:v>
                      </c:pt>
                      <c:pt idx="2621">
                        <c:v>15032.73828125</c:v>
                      </c:pt>
                      <c:pt idx="2622">
                        <c:v>15844.44140625</c:v>
                      </c:pt>
                      <c:pt idx="2623">
                        <c:v>14658.29296875</c:v>
                      </c:pt>
                      <c:pt idx="2624">
                        <c:v>15247.546875</c:v>
                      </c:pt>
                      <c:pt idx="2625">
                        <c:v>12618.40625</c:v>
                      </c:pt>
                      <c:pt idx="2626">
                        <c:v>12909.640625</c:v>
                      </c:pt>
                      <c:pt idx="2627">
                        <c:v>10282.17578125</c:v>
                      </c:pt>
                      <c:pt idx="2628">
                        <c:v>10440.6875</c:v>
                      </c:pt>
                      <c:pt idx="2629">
                        <c:v>12903.8515625</c:v>
                      </c:pt>
                      <c:pt idx="2630">
                        <c:v>11973.3671875</c:v>
                      </c:pt>
                      <c:pt idx="2631">
                        <c:v>10152.703125</c:v>
                      </c:pt>
                      <c:pt idx="2632">
                        <c:v>8545.046875</c:v>
                      </c:pt>
                      <c:pt idx="2633">
                        <c:v>7646.1640625</c:v>
                      </c:pt>
                      <c:pt idx="2634">
                        <c:v>9610.6953125</c:v>
                      </c:pt>
                      <c:pt idx="2635">
                        <c:v>11883.8984375</c:v>
                      </c:pt>
                      <c:pt idx="2636">
                        <c:v>12982.578125</c:v>
                      </c:pt>
                      <c:pt idx="2637">
                        <c:v>13160.42578125</c:v>
                      </c:pt>
                      <c:pt idx="2638">
                        <c:v>12712.3125</c:v>
                      </c:pt>
                      <c:pt idx="2639">
                        <c:v>13085.515625</c:v>
                      </c:pt>
                      <c:pt idx="2640">
                        <c:v>12895.20703125</c:v>
                      </c:pt>
                      <c:pt idx="2641">
                        <c:v>11240.71875</c:v>
                      </c:pt>
                      <c:pt idx="2642">
                        <c:v>10372.90625</c:v>
                      </c:pt>
                      <c:pt idx="2643">
                        <c:v>13378.453125</c:v>
                      </c:pt>
                      <c:pt idx="2644">
                        <c:v>13433.3671875</c:v>
                      </c:pt>
                      <c:pt idx="2645">
                        <c:v>13712.75</c:v>
                      </c:pt>
                      <c:pt idx="2646">
                        <c:v>11326.51171875</c:v>
                      </c:pt>
                      <c:pt idx="2647">
                        <c:v>10032.83203125</c:v>
                      </c:pt>
                      <c:pt idx="2648">
                        <c:v>8955.9140625</c:v>
                      </c:pt>
                      <c:pt idx="2649">
                        <c:v>10481.04296875</c:v>
                      </c:pt>
                      <c:pt idx="2650">
                        <c:v>13636.07421875</c:v>
                      </c:pt>
                      <c:pt idx="2651">
                        <c:v>13267.96484375</c:v>
                      </c:pt>
                      <c:pt idx="2652">
                        <c:v>12646.234375</c:v>
                      </c:pt>
                      <c:pt idx="2653">
                        <c:v>9646.00390625</c:v>
                      </c:pt>
                      <c:pt idx="2654">
                        <c:v>13592.3671875</c:v>
                      </c:pt>
                      <c:pt idx="2655">
                        <c:v>17294.99609375</c:v>
                      </c:pt>
                      <c:pt idx="2656">
                        <c:v>16785.14453125</c:v>
                      </c:pt>
                      <c:pt idx="2657">
                        <c:v>14811.15625</c:v>
                      </c:pt>
                      <c:pt idx="2658">
                        <c:v>13259.3984375</c:v>
                      </c:pt>
                      <c:pt idx="2659">
                        <c:v>11698.66015625</c:v>
                      </c:pt>
                      <c:pt idx="2660">
                        <c:v>11508.94140625</c:v>
                      </c:pt>
                      <c:pt idx="2661">
                        <c:v>12317.171875</c:v>
                      </c:pt>
                      <c:pt idx="2662">
                        <c:v>14453.8359375</c:v>
                      </c:pt>
                      <c:pt idx="2663">
                        <c:v>16969.69921875</c:v>
                      </c:pt>
                      <c:pt idx="2664">
                        <c:v>17167.5078125</c:v>
                      </c:pt>
                      <c:pt idx="2665">
                        <c:v>15723.41015625</c:v>
                      </c:pt>
                      <c:pt idx="2666">
                        <c:v>17399.26171875</c:v>
                      </c:pt>
                      <c:pt idx="2667">
                        <c:v>17238.28125</c:v>
                      </c:pt>
                      <c:pt idx="2668">
                        <c:v>17507.9453125</c:v>
                      </c:pt>
                      <c:pt idx="2669">
                        <c:v>17295.453125</c:v>
                      </c:pt>
                      <c:pt idx="2670">
                        <c:v>15567.453125</c:v>
                      </c:pt>
                      <c:pt idx="2671">
                        <c:v>14783.58984375</c:v>
                      </c:pt>
                      <c:pt idx="2672">
                        <c:v>15143.90234375</c:v>
                      </c:pt>
                      <c:pt idx="2673">
                        <c:v>12801.2421875</c:v>
                      </c:pt>
                      <c:pt idx="2674">
                        <c:v>11535.21484375</c:v>
                      </c:pt>
                      <c:pt idx="2675">
                        <c:v>9808.57421875</c:v>
                      </c:pt>
                      <c:pt idx="2676">
                        <c:v>9462.65234375</c:v>
                      </c:pt>
                      <c:pt idx="2677">
                        <c:v>10524.140625</c:v>
                      </c:pt>
                      <c:pt idx="2678">
                        <c:v>12699.734375</c:v>
                      </c:pt>
                      <c:pt idx="2679">
                        <c:v>13749.8359375</c:v>
                      </c:pt>
                      <c:pt idx="2680">
                        <c:v>14740.90625</c:v>
                      </c:pt>
                      <c:pt idx="2681">
                        <c:v>15431.01953125</c:v>
                      </c:pt>
                      <c:pt idx="2682">
                        <c:v>15437.34765625</c:v>
                      </c:pt>
                      <c:pt idx="2683">
                        <c:v>15073.3984375</c:v>
                      </c:pt>
                      <c:pt idx="2684">
                        <c:v>13076.89453125</c:v>
                      </c:pt>
                      <c:pt idx="2685">
                        <c:v>15586.859375</c:v>
                      </c:pt>
                      <c:pt idx="2686">
                        <c:v>15918.6640625</c:v>
                      </c:pt>
                      <c:pt idx="2687">
                        <c:v>16264.00390625</c:v>
                      </c:pt>
                      <c:pt idx="2688">
                        <c:v>16061.14453125</c:v>
                      </c:pt>
                      <c:pt idx="2689">
                        <c:v>16410.46484375</c:v>
                      </c:pt>
                      <c:pt idx="2690">
                        <c:v>16298.4375</c:v>
                      </c:pt>
                      <c:pt idx="2691">
                        <c:v>16028.625</c:v>
                      </c:pt>
                      <c:pt idx="2692">
                        <c:v>15952.56640625</c:v>
                      </c:pt>
                      <c:pt idx="2693">
                        <c:v>14734.6015625</c:v>
                      </c:pt>
                      <c:pt idx="2694">
                        <c:v>16360.796875</c:v>
                      </c:pt>
                      <c:pt idx="2695">
                        <c:v>14545.484375</c:v>
                      </c:pt>
                      <c:pt idx="2696">
                        <c:v>14103.58203125</c:v>
                      </c:pt>
                      <c:pt idx="2697">
                        <c:v>14637.55859375</c:v>
                      </c:pt>
                      <c:pt idx="2698">
                        <c:v>14109.01953125</c:v>
                      </c:pt>
                      <c:pt idx="2699">
                        <c:v>16179.3359375</c:v>
                      </c:pt>
                      <c:pt idx="2700">
                        <c:v>15957.9140625</c:v>
                      </c:pt>
                      <c:pt idx="2701">
                        <c:v>15643.19921875</c:v>
                      </c:pt>
                      <c:pt idx="2702">
                        <c:v>15960.01171875</c:v>
                      </c:pt>
                      <c:pt idx="2703">
                        <c:v>15950.953125</c:v>
                      </c:pt>
                      <c:pt idx="2704">
                        <c:v>15846.09375</c:v>
                      </c:pt>
                      <c:pt idx="2705">
                        <c:v>12439.9375</c:v>
                      </c:pt>
                      <c:pt idx="2706">
                        <c:v>14101.390625</c:v>
                      </c:pt>
                      <c:pt idx="2707">
                        <c:v>14136.0703125</c:v>
                      </c:pt>
                      <c:pt idx="2708">
                        <c:v>14655.78125</c:v>
                      </c:pt>
                      <c:pt idx="2709">
                        <c:v>13002.5546875</c:v>
                      </c:pt>
                      <c:pt idx="2710">
                        <c:v>13051.16796875</c:v>
                      </c:pt>
                      <c:pt idx="2711">
                        <c:v>14340.61328125</c:v>
                      </c:pt>
                      <c:pt idx="2712">
                        <c:v>14314.83984375</c:v>
                      </c:pt>
                      <c:pt idx="2713">
                        <c:v>11461.12109375</c:v>
                      </c:pt>
                      <c:pt idx="2714">
                        <c:v>10381.80859375</c:v>
                      </c:pt>
                      <c:pt idx="2715">
                        <c:v>15356.72265625</c:v>
                      </c:pt>
                      <c:pt idx="2716">
                        <c:v>14359.3984375</c:v>
                      </c:pt>
                      <c:pt idx="2717">
                        <c:v>13225.14453125</c:v>
                      </c:pt>
                      <c:pt idx="2718">
                        <c:v>13825.60546875</c:v>
                      </c:pt>
                      <c:pt idx="2719">
                        <c:v>14450.6171875</c:v>
                      </c:pt>
                      <c:pt idx="2720">
                        <c:v>14103.9140625</c:v>
                      </c:pt>
                      <c:pt idx="2721">
                        <c:v>15017.4375</c:v>
                      </c:pt>
                      <c:pt idx="2722">
                        <c:v>14652.46875</c:v>
                      </c:pt>
                      <c:pt idx="2723">
                        <c:v>14669.140625</c:v>
                      </c:pt>
                      <c:pt idx="2724">
                        <c:v>12779.015625</c:v>
                      </c:pt>
                      <c:pt idx="2725">
                        <c:v>12170.4609375</c:v>
                      </c:pt>
                      <c:pt idx="2726">
                        <c:v>13112.203125</c:v>
                      </c:pt>
                      <c:pt idx="2727">
                        <c:v>13748.02734375</c:v>
                      </c:pt>
                      <c:pt idx="2728">
                        <c:v>15299.14453125</c:v>
                      </c:pt>
                      <c:pt idx="2729">
                        <c:v>14819.1796875</c:v>
                      </c:pt>
                      <c:pt idx="2730">
                        <c:v>16821.94140625</c:v>
                      </c:pt>
                      <c:pt idx="2731">
                        <c:v>16163.43359375</c:v>
                      </c:pt>
                      <c:pt idx="2732">
                        <c:v>16097.82421875</c:v>
                      </c:pt>
                      <c:pt idx="2733">
                        <c:v>15978.21484375</c:v>
                      </c:pt>
                      <c:pt idx="2734">
                        <c:v>15480.7890625</c:v>
                      </c:pt>
                      <c:pt idx="2735">
                        <c:v>16101.625</c:v>
                      </c:pt>
                      <c:pt idx="2736">
                        <c:v>15369.46875</c:v>
                      </c:pt>
                      <c:pt idx="2737">
                        <c:v>15942.82421875</c:v>
                      </c:pt>
                      <c:pt idx="2738">
                        <c:v>16238.265625</c:v>
                      </c:pt>
                      <c:pt idx="2739">
                        <c:v>15360.3203125</c:v>
                      </c:pt>
                      <c:pt idx="2740">
                        <c:v>15161.46484375</c:v>
                      </c:pt>
                      <c:pt idx="2741">
                        <c:v>15643.55078125</c:v>
                      </c:pt>
                      <c:pt idx="2742">
                        <c:v>16532.28515625</c:v>
                      </c:pt>
                      <c:pt idx="2743">
                        <c:v>15698.25390625</c:v>
                      </c:pt>
                      <c:pt idx="2744">
                        <c:v>16742.7734375</c:v>
                      </c:pt>
                      <c:pt idx="2745">
                        <c:v>14448.57421875</c:v>
                      </c:pt>
                      <c:pt idx="2746">
                        <c:v>12637.75390625</c:v>
                      </c:pt>
                      <c:pt idx="2747">
                        <c:v>13781.55859375</c:v>
                      </c:pt>
                      <c:pt idx="2748">
                        <c:v>14569.11328125</c:v>
                      </c:pt>
                      <c:pt idx="2749">
                        <c:v>13044.9765625</c:v>
                      </c:pt>
                      <c:pt idx="2750">
                        <c:v>10727.3125</c:v>
                      </c:pt>
                      <c:pt idx="2751">
                        <c:v>10513.17578125</c:v>
                      </c:pt>
                      <c:pt idx="2752">
                        <c:v>14005.6484375</c:v>
                      </c:pt>
                      <c:pt idx="2753">
                        <c:v>12138.03515625</c:v>
                      </c:pt>
                      <c:pt idx="2754">
                        <c:v>10223.07421875</c:v>
                      </c:pt>
                      <c:pt idx="2755">
                        <c:v>10471.18359375</c:v>
                      </c:pt>
                      <c:pt idx="2756">
                        <c:v>12370.10546875</c:v>
                      </c:pt>
                      <c:pt idx="2757">
                        <c:v>13843.984375</c:v>
                      </c:pt>
                      <c:pt idx="2758">
                        <c:v>13771.95703125</c:v>
                      </c:pt>
                      <c:pt idx="2759">
                        <c:v>13140.62890625</c:v>
                      </c:pt>
                      <c:pt idx="2760">
                        <c:v>13083.3203125</c:v>
                      </c:pt>
                      <c:pt idx="2761">
                        <c:v>12378.546875</c:v>
                      </c:pt>
                      <c:pt idx="2762">
                        <c:v>12680.81640625</c:v>
                      </c:pt>
                      <c:pt idx="2763">
                        <c:v>11438.375</c:v>
                      </c:pt>
                      <c:pt idx="2764">
                        <c:v>10943.83203125</c:v>
                      </c:pt>
                      <c:pt idx="2765">
                        <c:v>11989.0703125</c:v>
                      </c:pt>
                      <c:pt idx="2766">
                        <c:v>12704.36328125</c:v>
                      </c:pt>
                      <c:pt idx="2767">
                        <c:v>10376.76171875</c:v>
                      </c:pt>
                      <c:pt idx="2768">
                        <c:v>9958.90625</c:v>
                      </c:pt>
                      <c:pt idx="2769">
                        <c:v>10431.484375</c:v>
                      </c:pt>
                      <c:pt idx="2770">
                        <c:v>13205.02734375</c:v>
                      </c:pt>
                      <c:pt idx="2771">
                        <c:v>12457.98046875</c:v>
                      </c:pt>
                      <c:pt idx="2772">
                        <c:v>11879.41796875</c:v>
                      </c:pt>
                      <c:pt idx="2773">
                        <c:v>12905.25</c:v>
                      </c:pt>
                      <c:pt idx="2774">
                        <c:v>12670.5703125</c:v>
                      </c:pt>
                      <c:pt idx="2775">
                        <c:v>15373.58984375</c:v>
                      </c:pt>
                      <c:pt idx="2776">
                        <c:v>15299.296875</c:v>
                      </c:pt>
                      <c:pt idx="2777">
                        <c:v>15027.0625</c:v>
                      </c:pt>
                      <c:pt idx="2778">
                        <c:v>12637.83984375</c:v>
                      </c:pt>
                      <c:pt idx="2779">
                        <c:v>11978.046875</c:v>
                      </c:pt>
                      <c:pt idx="2780">
                        <c:v>15210.20703125</c:v>
                      </c:pt>
                      <c:pt idx="2781">
                        <c:v>15192.734375</c:v>
                      </c:pt>
                      <c:pt idx="2782">
                        <c:v>13228.171875</c:v>
                      </c:pt>
                      <c:pt idx="2783">
                        <c:v>11208.71484375</c:v>
                      </c:pt>
                      <c:pt idx="2784">
                        <c:v>10841.21875</c:v>
                      </c:pt>
                      <c:pt idx="2785">
                        <c:v>12406.3984375</c:v>
                      </c:pt>
                      <c:pt idx="2786">
                        <c:v>14855.8359375</c:v>
                      </c:pt>
                      <c:pt idx="2787">
                        <c:v>14465.328125</c:v>
                      </c:pt>
                      <c:pt idx="2788">
                        <c:v>15368.4453125</c:v>
                      </c:pt>
                      <c:pt idx="2789">
                        <c:v>15266.140625</c:v>
                      </c:pt>
                      <c:pt idx="2790">
                        <c:v>12848.6875</c:v>
                      </c:pt>
                      <c:pt idx="2791">
                        <c:v>12262.34375</c:v>
                      </c:pt>
                      <c:pt idx="2792">
                        <c:v>12418.56640625</c:v>
                      </c:pt>
                      <c:pt idx="2793">
                        <c:v>10471.6484375</c:v>
                      </c:pt>
                      <c:pt idx="2794">
                        <c:v>9550.37109375</c:v>
                      </c:pt>
                      <c:pt idx="2795">
                        <c:v>7994.44921875</c:v>
                      </c:pt>
                      <c:pt idx="2796">
                        <c:v>8977.49609375</c:v>
                      </c:pt>
                      <c:pt idx="2797">
                        <c:v>11742.234375</c:v>
                      </c:pt>
                      <c:pt idx="2798">
                        <c:v>11573.2890625</c:v>
                      </c:pt>
                      <c:pt idx="2799">
                        <c:v>12536.85546875</c:v>
                      </c:pt>
                      <c:pt idx="2800">
                        <c:v>12574.3359375</c:v>
                      </c:pt>
                      <c:pt idx="2801">
                        <c:v>11980.6328125</c:v>
                      </c:pt>
                      <c:pt idx="2802">
                        <c:v>11773.41796875</c:v>
                      </c:pt>
                      <c:pt idx="2803">
                        <c:v>10501.78125</c:v>
                      </c:pt>
                      <c:pt idx="2804">
                        <c:v>11866.1171875</c:v>
                      </c:pt>
                      <c:pt idx="2805">
                        <c:v>12723.265625</c:v>
                      </c:pt>
                      <c:pt idx="2806">
                        <c:v>11206.35546875</c:v>
                      </c:pt>
                      <c:pt idx="2807">
                        <c:v>11011.73828125</c:v>
                      </c:pt>
                      <c:pt idx="2808">
                        <c:v>12739.1328125</c:v>
                      </c:pt>
                      <c:pt idx="2809">
                        <c:v>10668.6328125</c:v>
                      </c:pt>
                      <c:pt idx="2810">
                        <c:v>8708.57421875</c:v>
                      </c:pt>
                      <c:pt idx="2811">
                        <c:v>8049.0078125</c:v>
                      </c:pt>
                      <c:pt idx="2812">
                        <c:v>8539.0078125</c:v>
                      </c:pt>
                      <c:pt idx="2813">
                        <c:v>10458.4375</c:v>
                      </c:pt>
                      <c:pt idx="2814">
                        <c:v>12245.359375</c:v>
                      </c:pt>
                      <c:pt idx="2815">
                        <c:v>11162.54296875</c:v>
                      </c:pt>
                      <c:pt idx="2816">
                        <c:v>11498.5703125</c:v>
                      </c:pt>
                      <c:pt idx="2817">
                        <c:v>7339.17578125</c:v>
                      </c:pt>
                      <c:pt idx="2818">
                        <c:v>9140.734375</c:v>
                      </c:pt>
                      <c:pt idx="2819">
                        <c:v>12757</c:v>
                      </c:pt>
                      <c:pt idx="2820">
                        <c:v>11316.46875</c:v>
                      </c:pt>
                      <c:pt idx="2821">
                        <c:v>10105.0546875</c:v>
                      </c:pt>
                      <c:pt idx="2822">
                        <c:v>10002.48046875</c:v>
                      </c:pt>
                      <c:pt idx="2823">
                        <c:v>11559.76953125</c:v>
                      </c:pt>
                      <c:pt idx="2824">
                        <c:v>10260.98046875</c:v>
                      </c:pt>
                      <c:pt idx="2825">
                        <c:v>8394.5078125</c:v>
                      </c:pt>
                      <c:pt idx="2826">
                        <c:v>7082.45703125</c:v>
                      </c:pt>
                      <c:pt idx="2827">
                        <c:v>7786.2890625</c:v>
                      </c:pt>
                      <c:pt idx="2828">
                        <c:v>9536.6328125</c:v>
                      </c:pt>
                      <c:pt idx="2829">
                        <c:v>11628.953125</c:v>
                      </c:pt>
                      <c:pt idx="2830">
                        <c:v>11721.93359375</c:v>
                      </c:pt>
                      <c:pt idx="2831">
                        <c:v>9862.4921875</c:v>
                      </c:pt>
                      <c:pt idx="2832">
                        <c:v>10276.26171875</c:v>
                      </c:pt>
                      <c:pt idx="2833">
                        <c:v>6336.72265625</c:v>
                      </c:pt>
                      <c:pt idx="2834">
                        <c:v>7687.03125</c:v>
                      </c:pt>
                      <c:pt idx="2835">
                        <c:v>10386.1484375</c:v>
                      </c:pt>
                      <c:pt idx="2836">
                        <c:v>8289.22265625</c:v>
                      </c:pt>
                      <c:pt idx="2837">
                        <c:v>9897.671875</c:v>
                      </c:pt>
                      <c:pt idx="2838">
                        <c:v>9744.44140625</c:v>
                      </c:pt>
                      <c:pt idx="2839">
                        <c:v>8957.359375</c:v>
                      </c:pt>
                      <c:pt idx="2840">
                        <c:v>8385.9375</c:v>
                      </c:pt>
                      <c:pt idx="2841">
                        <c:v>10732.84765625</c:v>
                      </c:pt>
                      <c:pt idx="2842">
                        <c:v>9206.42578125</c:v>
                      </c:pt>
                      <c:pt idx="2843">
                        <c:v>6562.3671875</c:v>
                      </c:pt>
                      <c:pt idx="2844">
                        <c:v>4902.67578125</c:v>
                      </c:pt>
                      <c:pt idx="2845">
                        <c:v>6311.08984375</c:v>
                      </c:pt>
                      <c:pt idx="2846">
                        <c:v>8945.109375</c:v>
                      </c:pt>
                      <c:pt idx="2847">
                        <c:v>9545.453125</c:v>
                      </c:pt>
                      <c:pt idx="2848">
                        <c:v>8969.07421875</c:v>
                      </c:pt>
                      <c:pt idx="2849">
                        <c:v>10120.8984375</c:v>
                      </c:pt>
                      <c:pt idx="2850">
                        <c:v>11623.765625</c:v>
                      </c:pt>
                      <c:pt idx="2851">
                        <c:v>10538.6484375</c:v>
                      </c:pt>
                      <c:pt idx="2852">
                        <c:v>11252.8046875</c:v>
                      </c:pt>
                      <c:pt idx="2853">
                        <c:v>11414.71875</c:v>
                      </c:pt>
                      <c:pt idx="2854">
                        <c:v>13162.30078125</c:v>
                      </c:pt>
                      <c:pt idx="2855">
                        <c:v>12082.13671875</c:v>
                      </c:pt>
                      <c:pt idx="2856">
                        <c:v>11949.33984375</c:v>
                      </c:pt>
                      <c:pt idx="2857">
                        <c:v>12874.0859375</c:v>
                      </c:pt>
                      <c:pt idx="2858">
                        <c:v>10947.9296875</c:v>
                      </c:pt>
                      <c:pt idx="2859">
                        <c:v>13564.8359375</c:v>
                      </c:pt>
                      <c:pt idx="2860">
                        <c:v>11930.7421875</c:v>
                      </c:pt>
                      <c:pt idx="2861">
                        <c:v>10218.96484375</c:v>
                      </c:pt>
                      <c:pt idx="2862">
                        <c:v>10083.9140625</c:v>
                      </c:pt>
                      <c:pt idx="2863">
                        <c:v>11571.56640625</c:v>
                      </c:pt>
                      <c:pt idx="2864">
                        <c:v>12604.8671875</c:v>
                      </c:pt>
                      <c:pt idx="2865">
                        <c:v>16431.3359375</c:v>
                      </c:pt>
                      <c:pt idx="2866">
                        <c:v>16093.5078125</c:v>
                      </c:pt>
                      <c:pt idx="2867">
                        <c:v>13678.234375</c:v>
                      </c:pt>
                      <c:pt idx="2868">
                        <c:v>12876.875</c:v>
                      </c:pt>
                      <c:pt idx="2869">
                        <c:v>11841.40625</c:v>
                      </c:pt>
                      <c:pt idx="2870">
                        <c:v>11286.9609375</c:v>
                      </c:pt>
                      <c:pt idx="2871">
                        <c:v>14622.6796875</c:v>
                      </c:pt>
                      <c:pt idx="2872">
                        <c:v>16797.44921875</c:v>
                      </c:pt>
                      <c:pt idx="2873">
                        <c:v>15775.046875</c:v>
                      </c:pt>
                      <c:pt idx="2874">
                        <c:v>16772.37109375</c:v>
                      </c:pt>
                      <c:pt idx="2875">
                        <c:v>17110.7734375</c:v>
                      </c:pt>
                      <c:pt idx="2876">
                        <c:v>17022.16015625</c:v>
                      </c:pt>
                      <c:pt idx="2877">
                        <c:v>16471.6875</c:v>
                      </c:pt>
                      <c:pt idx="2878">
                        <c:v>16225.8203125</c:v>
                      </c:pt>
                      <c:pt idx="2879">
                        <c:v>15078.125</c:v>
                      </c:pt>
                      <c:pt idx="2880">
                        <c:v>16518.921875</c:v>
                      </c:pt>
                      <c:pt idx="2881">
                        <c:v>16662.4765625</c:v>
                      </c:pt>
                      <c:pt idx="2882">
                        <c:v>16638.734375</c:v>
                      </c:pt>
                      <c:pt idx="2883">
                        <c:v>15810.625</c:v>
                      </c:pt>
                      <c:pt idx="2884">
                        <c:v>14942.609375</c:v>
                      </c:pt>
                      <c:pt idx="2885">
                        <c:v>16058.54296875</c:v>
                      </c:pt>
                      <c:pt idx="2886">
                        <c:v>16088.0546875</c:v>
                      </c:pt>
                      <c:pt idx="2887">
                        <c:v>15427.875</c:v>
                      </c:pt>
                      <c:pt idx="2888">
                        <c:v>14149.54296875</c:v>
                      </c:pt>
                      <c:pt idx="2889">
                        <c:v>14737.765625</c:v>
                      </c:pt>
                      <c:pt idx="2890">
                        <c:v>15859.953125</c:v>
                      </c:pt>
                      <c:pt idx="2891">
                        <c:v>16758.1328125</c:v>
                      </c:pt>
                      <c:pt idx="2892">
                        <c:v>13242.5546875</c:v>
                      </c:pt>
                      <c:pt idx="2893">
                        <c:v>10153.06640625</c:v>
                      </c:pt>
                      <c:pt idx="2894">
                        <c:v>9047.16015625</c:v>
                      </c:pt>
                      <c:pt idx="2895">
                        <c:v>15208.390625</c:v>
                      </c:pt>
                      <c:pt idx="2896">
                        <c:v>14932.53125</c:v>
                      </c:pt>
                      <c:pt idx="2897">
                        <c:v>15676.44140625</c:v>
                      </c:pt>
                      <c:pt idx="2898">
                        <c:v>14798.5859375</c:v>
                      </c:pt>
                      <c:pt idx="2899">
                        <c:v>14948.453125</c:v>
                      </c:pt>
                      <c:pt idx="2900">
                        <c:v>16625.015625</c:v>
                      </c:pt>
                      <c:pt idx="2901">
                        <c:v>16126.40625</c:v>
                      </c:pt>
                      <c:pt idx="2902">
                        <c:v>15524.91015625</c:v>
                      </c:pt>
                      <c:pt idx="2903">
                        <c:v>14778.27734375</c:v>
                      </c:pt>
                      <c:pt idx="2904">
                        <c:v>14765.234375</c:v>
                      </c:pt>
                      <c:pt idx="2905">
                        <c:v>17487.9765625</c:v>
                      </c:pt>
                      <c:pt idx="2906">
                        <c:v>17437.57421875</c:v>
                      </c:pt>
                      <c:pt idx="2907">
                        <c:v>16563.8671875</c:v>
                      </c:pt>
                      <c:pt idx="2908">
                        <c:v>15095.0703125</c:v>
                      </c:pt>
                      <c:pt idx="2909">
                        <c:v>13842.41015625</c:v>
                      </c:pt>
                      <c:pt idx="2910">
                        <c:v>10402.97265625</c:v>
                      </c:pt>
                      <c:pt idx="2911">
                        <c:v>8753.51171875</c:v>
                      </c:pt>
                      <c:pt idx="2912">
                        <c:v>9410.4609375</c:v>
                      </c:pt>
                      <c:pt idx="2913">
                        <c:v>9440.92578125</c:v>
                      </c:pt>
                      <c:pt idx="2914">
                        <c:v>7681.3203125</c:v>
                      </c:pt>
                      <c:pt idx="2915">
                        <c:v>5882.46484375</c:v>
                      </c:pt>
                      <c:pt idx="2916">
                        <c:v>5578.26171875</c:v>
                      </c:pt>
                      <c:pt idx="2917">
                        <c:v>7253.7890625</c:v>
                      </c:pt>
                      <c:pt idx="2918">
                        <c:v>9880.67578125</c:v>
                      </c:pt>
                      <c:pt idx="2919">
                        <c:v>9841.625</c:v>
                      </c:pt>
                      <c:pt idx="2920">
                        <c:v>9191.9609375</c:v>
                      </c:pt>
                      <c:pt idx="2921">
                        <c:v>5954.3515625</c:v>
                      </c:pt>
                      <c:pt idx="2922">
                        <c:v>10375.140625</c:v>
                      </c:pt>
                      <c:pt idx="2923">
                        <c:v>10653.91015625</c:v>
                      </c:pt>
                      <c:pt idx="2924">
                        <c:v>10775.203125</c:v>
                      </c:pt>
                      <c:pt idx="2925">
                        <c:v>10724.1015625</c:v>
                      </c:pt>
                      <c:pt idx="2926">
                        <c:v>10460.6015625</c:v>
                      </c:pt>
                      <c:pt idx="2927">
                        <c:v>10772.33984375</c:v>
                      </c:pt>
                      <c:pt idx="2928">
                        <c:v>12001.61328125</c:v>
                      </c:pt>
                      <c:pt idx="2929">
                        <c:v>13970.75390625</c:v>
                      </c:pt>
                      <c:pt idx="2930">
                        <c:v>13284.28125</c:v>
                      </c:pt>
                      <c:pt idx="2931">
                        <c:v>14697.36328125</c:v>
                      </c:pt>
                      <c:pt idx="2932">
                        <c:v>14235.92578125</c:v>
                      </c:pt>
                      <c:pt idx="2933">
                        <c:v>13026.43359375</c:v>
                      </c:pt>
                      <c:pt idx="2934">
                        <c:v>12979.91015625</c:v>
                      </c:pt>
                      <c:pt idx="2935">
                        <c:v>13857.109375</c:v>
                      </c:pt>
                      <c:pt idx="2936">
                        <c:v>14224.328125</c:v>
                      </c:pt>
                      <c:pt idx="2937">
                        <c:v>14371.51171875</c:v>
                      </c:pt>
                      <c:pt idx="2938">
                        <c:v>14194.57421875</c:v>
                      </c:pt>
                      <c:pt idx="2939">
                        <c:v>12712.80859375</c:v>
                      </c:pt>
                      <c:pt idx="2940">
                        <c:v>14961.58984375</c:v>
                      </c:pt>
                      <c:pt idx="2941">
                        <c:v>13984.3984375</c:v>
                      </c:pt>
                      <c:pt idx="2942">
                        <c:v>13646.0625</c:v>
                      </c:pt>
                      <c:pt idx="2943">
                        <c:v>12708.8359375</c:v>
                      </c:pt>
                      <c:pt idx="2944">
                        <c:v>12023.33984375</c:v>
                      </c:pt>
                      <c:pt idx="2945">
                        <c:v>13280.3046875</c:v>
                      </c:pt>
                      <c:pt idx="2946">
                        <c:v>14646.5</c:v>
                      </c:pt>
                      <c:pt idx="2947">
                        <c:v>12964.26953125</c:v>
                      </c:pt>
                      <c:pt idx="2948">
                        <c:v>12834.375</c:v>
                      </c:pt>
                      <c:pt idx="2949">
                        <c:v>12845.25390625</c:v>
                      </c:pt>
                      <c:pt idx="2950">
                        <c:v>14835.54296875</c:v>
                      </c:pt>
                      <c:pt idx="2951">
                        <c:v>14228.15234375</c:v>
                      </c:pt>
                      <c:pt idx="2952">
                        <c:v>12688.109375</c:v>
                      </c:pt>
                      <c:pt idx="2953">
                        <c:v>12557.7890625</c:v>
                      </c:pt>
                      <c:pt idx="2954">
                        <c:v>14238.52734375</c:v>
                      </c:pt>
                      <c:pt idx="2955">
                        <c:v>18734.9765625</c:v>
                      </c:pt>
                      <c:pt idx="2956">
                        <c:v>17245.72265625</c:v>
                      </c:pt>
                      <c:pt idx="2957">
                        <c:v>16652.83203125</c:v>
                      </c:pt>
                      <c:pt idx="2958">
                        <c:v>18262.96875</c:v>
                      </c:pt>
                      <c:pt idx="2959">
                        <c:v>15946.81640625</c:v>
                      </c:pt>
                      <c:pt idx="2960">
                        <c:v>16227.1640625</c:v>
                      </c:pt>
                      <c:pt idx="2961">
                        <c:v>16430.21875</c:v>
                      </c:pt>
                      <c:pt idx="2962">
                        <c:v>17793.26953125</c:v>
                      </c:pt>
                      <c:pt idx="2963">
                        <c:v>19348.0625</c:v>
                      </c:pt>
                      <c:pt idx="2964">
                        <c:v>17889.74609375</c:v>
                      </c:pt>
                      <c:pt idx="2965">
                        <c:v>14878.3203125</c:v>
                      </c:pt>
                      <c:pt idx="2966">
                        <c:v>13709.5234375</c:v>
                      </c:pt>
                      <c:pt idx="2967">
                        <c:v>13342.23046875</c:v>
                      </c:pt>
                      <c:pt idx="2968">
                        <c:v>15734.625</c:v>
                      </c:pt>
                      <c:pt idx="2969">
                        <c:v>18510.84375</c:v>
                      </c:pt>
                      <c:pt idx="2970">
                        <c:v>14623.796875</c:v>
                      </c:pt>
                      <c:pt idx="2971">
                        <c:v>14485.8046875</c:v>
                      </c:pt>
                      <c:pt idx="2972">
                        <c:v>14103.5859375</c:v>
                      </c:pt>
                      <c:pt idx="2973">
                        <c:v>12482.32421875</c:v>
                      </c:pt>
                      <c:pt idx="2974">
                        <c:v>13605.84765625</c:v>
                      </c:pt>
                      <c:pt idx="2975">
                        <c:v>14575.91796875</c:v>
                      </c:pt>
                      <c:pt idx="2976">
                        <c:v>13619.98828125</c:v>
                      </c:pt>
                      <c:pt idx="2977">
                        <c:v>11339.5859375</c:v>
                      </c:pt>
                      <c:pt idx="2978">
                        <c:v>11342.09765625</c:v>
                      </c:pt>
                      <c:pt idx="2979">
                        <c:v>14229.08984375</c:v>
                      </c:pt>
                      <c:pt idx="2980">
                        <c:v>11548.96484375</c:v>
                      </c:pt>
                      <c:pt idx="2981">
                        <c:v>10468.5625</c:v>
                      </c:pt>
                      <c:pt idx="2982">
                        <c:v>10338.24609375</c:v>
                      </c:pt>
                      <c:pt idx="2983">
                        <c:v>12171.86328125</c:v>
                      </c:pt>
                      <c:pt idx="2984">
                        <c:v>12976.640625</c:v>
                      </c:pt>
                      <c:pt idx="2985">
                        <c:v>19691.4765625</c:v>
                      </c:pt>
                      <c:pt idx="2986">
                        <c:v>19047.49609375</c:v>
                      </c:pt>
                      <c:pt idx="2987">
                        <c:v>19650.65625</c:v>
                      </c:pt>
                      <c:pt idx="2988">
                        <c:v>19532.29296875</c:v>
                      </c:pt>
                      <c:pt idx="2989">
                        <c:v>19220.90625</c:v>
                      </c:pt>
                      <c:pt idx="2990">
                        <c:v>18819.37890625</c:v>
                      </c:pt>
                      <c:pt idx="2991">
                        <c:v>16819.08203125</c:v>
                      </c:pt>
                      <c:pt idx="2992">
                        <c:v>15731.8046875</c:v>
                      </c:pt>
                      <c:pt idx="2993">
                        <c:v>15868.81640625</c:v>
                      </c:pt>
                      <c:pt idx="2994">
                        <c:v>17095.10546875</c:v>
                      </c:pt>
                      <c:pt idx="2995">
                        <c:v>19742.7578125</c:v>
                      </c:pt>
                      <c:pt idx="2996">
                        <c:v>19365.79296875</c:v>
                      </c:pt>
                      <c:pt idx="2997">
                        <c:v>17930.890625</c:v>
                      </c:pt>
                      <c:pt idx="2998">
                        <c:v>17537.9453125</c:v>
                      </c:pt>
                      <c:pt idx="2999">
                        <c:v>19891.81640625</c:v>
                      </c:pt>
                      <c:pt idx="3000">
                        <c:v>14548.4765625</c:v>
                      </c:pt>
                      <c:pt idx="3001">
                        <c:v>14855.203125</c:v>
                      </c:pt>
                      <c:pt idx="3002">
                        <c:v>14804.4296875</c:v>
                      </c:pt>
                      <c:pt idx="3003">
                        <c:v>14562.375</c:v>
                      </c:pt>
                      <c:pt idx="3004">
                        <c:v>14432.2578125</c:v>
                      </c:pt>
                      <c:pt idx="3005">
                        <c:v>14692.59765625</c:v>
                      </c:pt>
                      <c:pt idx="3006">
                        <c:v>14471.20703125</c:v>
                      </c:pt>
                      <c:pt idx="3007">
                        <c:v>14199.76953125</c:v>
                      </c:pt>
                      <c:pt idx="3008">
                        <c:v>14392.5078125</c:v>
                      </c:pt>
                      <c:pt idx="3009">
                        <c:v>14250.25</c:v>
                      </c:pt>
                      <c:pt idx="3010">
                        <c:v>14364.8203125</c:v>
                      </c:pt>
                      <c:pt idx="3011">
                        <c:v>14332.140625</c:v>
                      </c:pt>
                      <c:pt idx="3012">
                        <c:v>14435.6953125</c:v>
                      </c:pt>
                      <c:pt idx="3013">
                        <c:v>14824.5625</c:v>
                      </c:pt>
                      <c:pt idx="3014">
                        <c:v>14696.4453125</c:v>
                      </c:pt>
                      <c:pt idx="3015">
                        <c:v>10675.1328125</c:v>
                      </c:pt>
                      <c:pt idx="3016">
                        <c:v>9095.109375</c:v>
                      </c:pt>
                      <c:pt idx="3017">
                        <c:v>8570.79296875</c:v>
                      </c:pt>
                      <c:pt idx="3018">
                        <c:v>11978.0703125</c:v>
                      </c:pt>
                      <c:pt idx="3019">
                        <c:v>9739.0703125</c:v>
                      </c:pt>
                      <c:pt idx="3020">
                        <c:v>8190.515625</c:v>
                      </c:pt>
                      <c:pt idx="3021">
                        <c:v>7181.01953125</c:v>
                      </c:pt>
                      <c:pt idx="3022">
                        <c:v>7681.45703125</c:v>
                      </c:pt>
                      <c:pt idx="3023">
                        <c:v>9720.99609375</c:v>
                      </c:pt>
                      <c:pt idx="3024">
                        <c:v>10530.265625</c:v>
                      </c:pt>
                      <c:pt idx="3025">
                        <c:v>10133.44140625</c:v>
                      </c:pt>
                      <c:pt idx="3026">
                        <c:v>5887.23828125</c:v>
                      </c:pt>
                      <c:pt idx="3027">
                        <c:v>7455.70703125</c:v>
                      </c:pt>
                      <c:pt idx="3028">
                        <c:v>11982.80078125</c:v>
                      </c:pt>
                      <c:pt idx="3029">
                        <c:v>11360.8046875</c:v>
                      </c:pt>
                      <c:pt idx="3030">
                        <c:v>9341.2578125</c:v>
                      </c:pt>
                      <c:pt idx="3031">
                        <c:v>8974.03125</c:v>
                      </c:pt>
                      <c:pt idx="3032">
                        <c:v>8704.4609375</c:v>
                      </c:pt>
                      <c:pt idx="3033">
                        <c:v>9463.0546875</c:v>
                      </c:pt>
                      <c:pt idx="3034">
                        <c:v>14235.7890625</c:v>
                      </c:pt>
                      <c:pt idx="3035">
                        <c:v>16593.8359375</c:v>
                      </c:pt>
                      <c:pt idx="3036">
                        <c:v>15462.0234375</c:v>
                      </c:pt>
                      <c:pt idx="3037">
                        <c:v>14010.93359375</c:v>
                      </c:pt>
                      <c:pt idx="3038">
                        <c:v>13523.875</c:v>
                      </c:pt>
                      <c:pt idx="3039">
                        <c:v>14438.87109375</c:v>
                      </c:pt>
                      <c:pt idx="3040">
                        <c:v>16842.16015625</c:v>
                      </c:pt>
                      <c:pt idx="3041">
                        <c:v>16474.203125</c:v>
                      </c:pt>
                      <c:pt idx="3042">
                        <c:v>16292.5703125</c:v>
                      </c:pt>
                      <c:pt idx="3043">
                        <c:v>15961.5390625</c:v>
                      </c:pt>
                      <c:pt idx="3044">
                        <c:v>15141.5</c:v>
                      </c:pt>
                      <c:pt idx="3045">
                        <c:v>12737.4609375</c:v>
                      </c:pt>
                      <c:pt idx="3046">
                        <c:v>12268.34765625</c:v>
                      </c:pt>
                      <c:pt idx="3047">
                        <c:v>8848.125</c:v>
                      </c:pt>
                      <c:pt idx="3048">
                        <c:v>8318.1640625</c:v>
                      </c:pt>
                      <c:pt idx="3049">
                        <c:v>7509.0546875</c:v>
                      </c:pt>
                      <c:pt idx="3050">
                        <c:v>7108.2109375</c:v>
                      </c:pt>
                      <c:pt idx="3051">
                        <c:v>10709.3046875</c:v>
                      </c:pt>
                      <c:pt idx="3052">
                        <c:v>14415.0390625</c:v>
                      </c:pt>
                      <c:pt idx="3053">
                        <c:v>13439.6484375</c:v>
                      </c:pt>
                      <c:pt idx="3054">
                        <c:v>13339.171875</c:v>
                      </c:pt>
                      <c:pt idx="3055">
                        <c:v>14741.734375</c:v>
                      </c:pt>
                      <c:pt idx="3056">
                        <c:v>14281.8671875</c:v>
                      </c:pt>
                      <c:pt idx="3057">
                        <c:v>14691.56640625</c:v>
                      </c:pt>
                      <c:pt idx="3058">
                        <c:v>14650.0078125</c:v>
                      </c:pt>
                      <c:pt idx="3059">
                        <c:v>14197.703125</c:v>
                      </c:pt>
                      <c:pt idx="3060">
                        <c:v>13662.64453125</c:v>
                      </c:pt>
                      <c:pt idx="3061">
                        <c:v>14318.03125</c:v>
                      </c:pt>
                      <c:pt idx="3062">
                        <c:v>13949.3671875</c:v>
                      </c:pt>
                      <c:pt idx="3063">
                        <c:v>12438.8984375</c:v>
                      </c:pt>
                      <c:pt idx="3064">
                        <c:v>14027.08984375</c:v>
                      </c:pt>
                      <c:pt idx="3065">
                        <c:v>11980.39453125</c:v>
                      </c:pt>
                      <c:pt idx="3066">
                        <c:v>10055.953125</c:v>
                      </c:pt>
                      <c:pt idx="3067">
                        <c:v>9397.0625</c:v>
                      </c:pt>
                      <c:pt idx="3068">
                        <c:v>11983.7109375</c:v>
                      </c:pt>
                      <c:pt idx="3069">
                        <c:v>14278.28515625</c:v>
                      </c:pt>
                      <c:pt idx="3070">
                        <c:v>11992.12109375</c:v>
                      </c:pt>
                      <c:pt idx="3071">
                        <c:v>7800.34765625</c:v>
                      </c:pt>
                      <c:pt idx="3072">
                        <c:v>11814.515625</c:v>
                      </c:pt>
                      <c:pt idx="3073">
                        <c:v>13675.14453125</c:v>
                      </c:pt>
                      <c:pt idx="3074">
                        <c:v>12343.734375</c:v>
                      </c:pt>
                      <c:pt idx="3075">
                        <c:v>10097.13671875</c:v>
                      </c:pt>
                      <c:pt idx="3076">
                        <c:v>8000.83984375</c:v>
                      </c:pt>
                      <c:pt idx="3077">
                        <c:v>6324.64453125</c:v>
                      </c:pt>
                      <c:pt idx="3078">
                        <c:v>6163.86328125</c:v>
                      </c:pt>
                      <c:pt idx="3079">
                        <c:v>7427.0859375</c:v>
                      </c:pt>
                      <c:pt idx="3080">
                        <c:v>9268.48828125</c:v>
                      </c:pt>
                      <c:pt idx="3081">
                        <c:v>10003.359375</c:v>
                      </c:pt>
                      <c:pt idx="3082">
                        <c:v>10238.421875</c:v>
                      </c:pt>
                      <c:pt idx="3083">
                        <c:v>9940.828125</c:v>
                      </c:pt>
                      <c:pt idx="3084">
                        <c:v>8152.734375</c:v>
                      </c:pt>
                      <c:pt idx="3085">
                        <c:v>6202.05859375</c:v>
                      </c:pt>
                      <c:pt idx="3086">
                        <c:v>9021.0078125</c:v>
                      </c:pt>
                      <c:pt idx="3087">
                        <c:v>7675.97265625</c:v>
                      </c:pt>
                      <c:pt idx="3088">
                        <c:v>6668.765625</c:v>
                      </c:pt>
                      <c:pt idx="3089">
                        <c:v>9009.69140625</c:v>
                      </c:pt>
                      <c:pt idx="3090">
                        <c:v>12701.18359375</c:v>
                      </c:pt>
                      <c:pt idx="3091">
                        <c:v>12444.52734375</c:v>
                      </c:pt>
                      <c:pt idx="3092">
                        <c:v>13046.0234375</c:v>
                      </c:pt>
                      <c:pt idx="3093">
                        <c:v>11945.46875</c:v>
                      </c:pt>
                      <c:pt idx="3094">
                        <c:v>12174.73046875</c:v>
                      </c:pt>
                      <c:pt idx="3095">
                        <c:v>12059.3984375</c:v>
                      </c:pt>
                      <c:pt idx="3096">
                        <c:v>11901.19140625</c:v>
                      </c:pt>
                      <c:pt idx="3097">
                        <c:v>11996.3046875</c:v>
                      </c:pt>
                      <c:pt idx="3098">
                        <c:v>13098.29296875</c:v>
                      </c:pt>
                      <c:pt idx="3099">
                        <c:v>12349.0625</c:v>
                      </c:pt>
                      <c:pt idx="3100">
                        <c:v>10909.93359375</c:v>
                      </c:pt>
                      <c:pt idx="3101">
                        <c:v>12092.66796875</c:v>
                      </c:pt>
                      <c:pt idx="3102">
                        <c:v>12378.7734375</c:v>
                      </c:pt>
                      <c:pt idx="3103">
                        <c:v>12239.28125</c:v>
                      </c:pt>
                      <c:pt idx="3104">
                        <c:v>12572.39453125</c:v>
                      </c:pt>
                      <c:pt idx="3105">
                        <c:v>10498.6484375</c:v>
                      </c:pt>
                      <c:pt idx="3106">
                        <c:v>5117.8203125</c:v>
                      </c:pt>
                      <c:pt idx="3107">
                        <c:v>11467.3046875</c:v>
                      </c:pt>
                      <c:pt idx="3108">
                        <c:v>11761.1484375</c:v>
                      </c:pt>
                      <c:pt idx="3109">
                        <c:v>11553.3515625</c:v>
                      </c:pt>
                      <c:pt idx="3110">
                        <c:v>10257.734375</c:v>
                      </c:pt>
                      <c:pt idx="3111">
                        <c:v>9440.7109375</c:v>
                      </c:pt>
                      <c:pt idx="3112">
                        <c:v>8368.4609375</c:v>
                      </c:pt>
                      <c:pt idx="3113">
                        <c:v>7549.234375</c:v>
                      </c:pt>
                      <c:pt idx="3114">
                        <c:v>11395.296875</c:v>
                      </c:pt>
                      <c:pt idx="3115">
                        <c:v>9708.5390625</c:v>
                      </c:pt>
                      <c:pt idx="3116">
                        <c:v>8298.359375</c:v>
                      </c:pt>
                      <c:pt idx="3117">
                        <c:v>10290.140625</c:v>
                      </c:pt>
                      <c:pt idx="3118">
                        <c:v>9097.0078125</c:v>
                      </c:pt>
                      <c:pt idx="3119">
                        <c:v>10439.34375</c:v>
                      </c:pt>
                      <c:pt idx="3120">
                        <c:v>17840.68359375</c:v>
                      </c:pt>
                      <c:pt idx="3121">
                        <c:v>16396.21484375</c:v>
                      </c:pt>
                      <c:pt idx="3122">
                        <c:v>16767.59375</c:v>
                      </c:pt>
                      <c:pt idx="3123">
                        <c:v>16967.13671875</c:v>
                      </c:pt>
                      <c:pt idx="3124">
                        <c:v>17432.078125</c:v>
                      </c:pt>
                      <c:pt idx="3125">
                        <c:v>17839.625</c:v>
                      </c:pt>
                      <c:pt idx="3126">
                        <c:v>17579.21875</c:v>
                      </c:pt>
                      <c:pt idx="3127">
                        <c:v>17559.71875</c:v>
                      </c:pt>
                      <c:pt idx="3128">
                        <c:v>17652.4765625</c:v>
                      </c:pt>
                      <c:pt idx="3129">
                        <c:v>16774.609375</c:v>
                      </c:pt>
                      <c:pt idx="3130">
                        <c:v>17597.79296875</c:v>
                      </c:pt>
                      <c:pt idx="3131">
                        <c:v>16474.61328125</c:v>
                      </c:pt>
                      <c:pt idx="3132">
                        <c:v>16315.96875</c:v>
                      </c:pt>
                      <c:pt idx="3133">
                        <c:v>16975.05859375</c:v>
                      </c:pt>
                      <c:pt idx="3134">
                        <c:v>17086.81640625</c:v>
                      </c:pt>
                      <c:pt idx="3135">
                        <c:v>9182.01953125</c:v>
                      </c:pt>
                      <c:pt idx="3136">
                        <c:v>7836.2109375</c:v>
                      </c:pt>
                      <c:pt idx="3137">
                        <c:v>8746.68359375</c:v>
                      </c:pt>
                      <c:pt idx="3138">
                        <c:v>8456.62890625</c:v>
                      </c:pt>
                      <c:pt idx="3139">
                        <c:v>9132.96875</c:v>
                      </c:pt>
                      <c:pt idx="3140">
                        <c:v>9240.7890625</c:v>
                      </c:pt>
                      <c:pt idx="3141">
                        <c:v>5407.78125</c:v>
                      </c:pt>
                      <c:pt idx="3142">
                        <c:v>4320.484375</c:v>
                      </c:pt>
                      <c:pt idx="3143">
                        <c:v>8927.89453125</c:v>
                      </c:pt>
                      <c:pt idx="3144">
                        <c:v>6569.59375</c:v>
                      </c:pt>
                      <c:pt idx="3145">
                        <c:v>6261.09765625</c:v>
                      </c:pt>
                      <c:pt idx="3146">
                        <c:v>8849.87890625</c:v>
                      </c:pt>
                      <c:pt idx="3147">
                        <c:v>8855.3671875</c:v>
                      </c:pt>
                      <c:pt idx="3148">
                        <c:v>8271.36328125</c:v>
                      </c:pt>
                      <c:pt idx="3149">
                        <c:v>8316.86328125</c:v>
                      </c:pt>
                      <c:pt idx="3150">
                        <c:v>14979.859375</c:v>
                      </c:pt>
                      <c:pt idx="3151">
                        <c:v>15033.69140625</c:v>
                      </c:pt>
                      <c:pt idx="3152">
                        <c:v>14868.1796875</c:v>
                      </c:pt>
                      <c:pt idx="3153">
                        <c:v>14704.203125</c:v>
                      </c:pt>
                      <c:pt idx="3154">
                        <c:v>14685.21875</c:v>
                      </c:pt>
                      <c:pt idx="3155">
                        <c:v>13963.48046875</c:v>
                      </c:pt>
                      <c:pt idx="3156">
                        <c:v>12881.34765625</c:v>
                      </c:pt>
                      <c:pt idx="3157">
                        <c:v>12719.91015625</c:v>
                      </c:pt>
                      <c:pt idx="3158">
                        <c:v>13531.8515625</c:v>
                      </c:pt>
                      <c:pt idx="3159">
                        <c:v>13483.01171875</c:v>
                      </c:pt>
                      <c:pt idx="3160">
                        <c:v>15461.75390625</c:v>
                      </c:pt>
                      <c:pt idx="3161">
                        <c:v>13514.234375</c:v>
                      </c:pt>
                      <c:pt idx="3162">
                        <c:v>14422.4375</c:v>
                      </c:pt>
                      <c:pt idx="3163">
                        <c:v>15557.53515625</c:v>
                      </c:pt>
                      <c:pt idx="3164">
                        <c:v>15336.1484375</c:v>
                      </c:pt>
                      <c:pt idx="3165">
                        <c:v>14333.69140625</c:v>
                      </c:pt>
                      <c:pt idx="3166">
                        <c:v>12561.20703125</c:v>
                      </c:pt>
                      <c:pt idx="3167">
                        <c:v>11455.77734375</c:v>
                      </c:pt>
                      <c:pt idx="3168">
                        <c:v>10373.4375</c:v>
                      </c:pt>
                      <c:pt idx="3169">
                        <c:v>10130.57421875</c:v>
                      </c:pt>
                      <c:pt idx="3170">
                        <c:v>11910.54296875</c:v>
                      </c:pt>
                      <c:pt idx="3171">
                        <c:v>13439.34375</c:v>
                      </c:pt>
                      <c:pt idx="3172">
                        <c:v>15017.87109375</c:v>
                      </c:pt>
                      <c:pt idx="3173">
                        <c:v>13587.64453125</c:v>
                      </c:pt>
                      <c:pt idx="3174">
                        <c:v>14266.56640625</c:v>
                      </c:pt>
                      <c:pt idx="3175">
                        <c:v>14177.984375</c:v>
                      </c:pt>
                      <c:pt idx="3176">
                        <c:v>15010.265625</c:v>
                      </c:pt>
                      <c:pt idx="3177">
                        <c:v>12857.125</c:v>
                      </c:pt>
                      <c:pt idx="3178">
                        <c:v>13771.80078125</c:v>
                      </c:pt>
                      <c:pt idx="3179">
                        <c:v>14095.7421875</c:v>
                      </c:pt>
                      <c:pt idx="3180">
                        <c:v>11474.9140625</c:v>
                      </c:pt>
                      <c:pt idx="3181">
                        <c:v>9698.55859375</c:v>
                      </c:pt>
                      <c:pt idx="3182">
                        <c:v>10484.56640625</c:v>
                      </c:pt>
                      <c:pt idx="3183">
                        <c:v>9838.8203125</c:v>
                      </c:pt>
                      <c:pt idx="3184">
                        <c:v>13773.8046875</c:v>
                      </c:pt>
                      <c:pt idx="3185">
                        <c:v>12363.15625</c:v>
                      </c:pt>
                      <c:pt idx="3186">
                        <c:v>11279.41015625</c:v>
                      </c:pt>
                      <c:pt idx="3187">
                        <c:v>10946.921875</c:v>
                      </c:pt>
                      <c:pt idx="3188">
                        <c:v>12702.16015625</c:v>
                      </c:pt>
                      <c:pt idx="3189">
                        <c:v>13591.1953125</c:v>
                      </c:pt>
                      <c:pt idx="3190">
                        <c:v>14077.0234375</c:v>
                      </c:pt>
                      <c:pt idx="3191">
                        <c:v>12923.94140625</c:v>
                      </c:pt>
                      <c:pt idx="3192">
                        <c:v>13782.05078125</c:v>
                      </c:pt>
                      <c:pt idx="3193">
                        <c:v>12535.0234375</c:v>
                      </c:pt>
                      <c:pt idx="3194">
                        <c:v>12805.328125</c:v>
                      </c:pt>
                      <c:pt idx="3195">
                        <c:v>14335.25</c:v>
                      </c:pt>
                      <c:pt idx="3196">
                        <c:v>12980.3671875</c:v>
                      </c:pt>
                      <c:pt idx="3197">
                        <c:v>12642.96484375</c:v>
                      </c:pt>
                      <c:pt idx="3198">
                        <c:v>14167.88671875</c:v>
                      </c:pt>
                      <c:pt idx="3199">
                        <c:v>11821.890625</c:v>
                      </c:pt>
                      <c:pt idx="3200">
                        <c:v>12619.58203125</c:v>
                      </c:pt>
                      <c:pt idx="3201">
                        <c:v>12380.85546875</c:v>
                      </c:pt>
                      <c:pt idx="3202">
                        <c:v>14666.8515625</c:v>
                      </c:pt>
                      <c:pt idx="3203">
                        <c:v>13661.46484375</c:v>
                      </c:pt>
                      <c:pt idx="3204">
                        <c:v>14298.83984375</c:v>
                      </c:pt>
                      <c:pt idx="3205">
                        <c:v>14588.22265625</c:v>
                      </c:pt>
                      <c:pt idx="3206">
                        <c:v>12039.125</c:v>
                      </c:pt>
                      <c:pt idx="3207">
                        <c:v>14395</c:v>
                      </c:pt>
                      <c:pt idx="3208">
                        <c:v>13520.8984375</c:v>
                      </c:pt>
                      <c:pt idx="3209">
                        <c:v>13645.24609375</c:v>
                      </c:pt>
                      <c:pt idx="3210">
                        <c:v>12673.640625</c:v>
                      </c:pt>
                      <c:pt idx="3211">
                        <c:v>13037.1875</c:v>
                      </c:pt>
                      <c:pt idx="3212">
                        <c:v>11218.8359375</c:v>
                      </c:pt>
                      <c:pt idx="3213">
                        <c:v>13217.953125</c:v>
                      </c:pt>
                      <c:pt idx="3214">
                        <c:v>13922.43359375</c:v>
                      </c:pt>
                      <c:pt idx="3215">
                        <c:v>12090.69140625</c:v>
                      </c:pt>
                      <c:pt idx="3216">
                        <c:v>11857.64453125</c:v>
                      </c:pt>
                      <c:pt idx="3217">
                        <c:v>13500.046875</c:v>
                      </c:pt>
                      <c:pt idx="3218">
                        <c:v>12487.33203125</c:v>
                      </c:pt>
                      <c:pt idx="3219">
                        <c:v>12416.9296875</c:v>
                      </c:pt>
                      <c:pt idx="3220">
                        <c:v>11799.21484375</c:v>
                      </c:pt>
                      <c:pt idx="3221">
                        <c:v>12372.91015625</c:v>
                      </c:pt>
                      <c:pt idx="3222">
                        <c:v>11199.13671875</c:v>
                      </c:pt>
                      <c:pt idx="3223">
                        <c:v>13032.3125</c:v>
                      </c:pt>
                      <c:pt idx="3224">
                        <c:v>13881.26953125</c:v>
                      </c:pt>
                      <c:pt idx="3225">
                        <c:v>16896.40625</c:v>
                      </c:pt>
                      <c:pt idx="3226">
                        <c:v>16338.6015625</c:v>
                      </c:pt>
                      <c:pt idx="3227">
                        <c:v>16642.6953125</c:v>
                      </c:pt>
                      <c:pt idx="3228">
                        <c:v>15888.40234375</c:v>
                      </c:pt>
                      <c:pt idx="3229">
                        <c:v>15192.453125</c:v>
                      </c:pt>
                      <c:pt idx="3230">
                        <c:v>14500.39453125</c:v>
                      </c:pt>
                      <c:pt idx="3231">
                        <c:v>16231.4609375</c:v>
                      </c:pt>
                      <c:pt idx="3232">
                        <c:v>16779.69921875</c:v>
                      </c:pt>
                      <c:pt idx="3233">
                        <c:v>14428.671875</c:v>
                      </c:pt>
                      <c:pt idx="3234">
                        <c:v>12445.30078125</c:v>
                      </c:pt>
                      <c:pt idx="3235">
                        <c:v>13283.05859375</c:v>
                      </c:pt>
                      <c:pt idx="3236">
                        <c:v>13305.4609375</c:v>
                      </c:pt>
                      <c:pt idx="3237">
                        <c:v>14968.54296875</c:v>
                      </c:pt>
                      <c:pt idx="3238">
                        <c:v>16662.94921875</c:v>
                      </c:pt>
                      <c:pt idx="3239">
                        <c:v>16747.80859375</c:v>
                      </c:pt>
                      <c:pt idx="3240">
                        <c:v>13431.12890625</c:v>
                      </c:pt>
                      <c:pt idx="3241">
                        <c:v>12303.80859375</c:v>
                      </c:pt>
                      <c:pt idx="3242">
                        <c:v>12905.875</c:v>
                      </c:pt>
                      <c:pt idx="3243">
                        <c:v>11959.296875</c:v>
                      </c:pt>
                      <c:pt idx="3244">
                        <c:v>9900.02734375</c:v>
                      </c:pt>
                      <c:pt idx="3245">
                        <c:v>10867.44140625</c:v>
                      </c:pt>
                      <c:pt idx="3246">
                        <c:v>10833.671875</c:v>
                      </c:pt>
                      <c:pt idx="3247">
                        <c:v>12388.10546875</c:v>
                      </c:pt>
                      <c:pt idx="3248">
                        <c:v>13034.9453125</c:v>
                      </c:pt>
                      <c:pt idx="3249">
                        <c:v>13423.1796875</c:v>
                      </c:pt>
                      <c:pt idx="3250">
                        <c:v>13280.4609375</c:v>
                      </c:pt>
                      <c:pt idx="3251">
                        <c:v>13737.46484375</c:v>
                      </c:pt>
                      <c:pt idx="3252">
                        <c:v>13709.44140625</c:v>
                      </c:pt>
                      <c:pt idx="3253">
                        <c:v>11700.375</c:v>
                      </c:pt>
                      <c:pt idx="3254">
                        <c:v>11813.6015625</c:v>
                      </c:pt>
                      <c:pt idx="3255">
                        <c:v>12493.37890625</c:v>
                      </c:pt>
                      <c:pt idx="3256">
                        <c:v>11457.60546875</c:v>
                      </c:pt>
                      <c:pt idx="3257">
                        <c:v>10569.6796875</c:v>
                      </c:pt>
                      <c:pt idx="3258">
                        <c:v>11411.87109375</c:v>
                      </c:pt>
                      <c:pt idx="3259">
                        <c:v>11864.53125</c:v>
                      </c:pt>
                      <c:pt idx="3260">
                        <c:v>10045.56640625</c:v>
                      </c:pt>
                      <c:pt idx="3261">
                        <c:v>9278.96875</c:v>
                      </c:pt>
                      <c:pt idx="3262">
                        <c:v>11596.828125</c:v>
                      </c:pt>
                      <c:pt idx="3263">
                        <c:v>13555.59765625</c:v>
                      </c:pt>
                      <c:pt idx="3264">
                        <c:v>9911.92578125</c:v>
                      </c:pt>
                      <c:pt idx="3265">
                        <c:v>7832.58203125</c:v>
                      </c:pt>
                      <c:pt idx="3266">
                        <c:v>13522.4140625</c:v>
                      </c:pt>
                      <c:pt idx="3267">
                        <c:v>13700.8984375</c:v>
                      </c:pt>
                      <c:pt idx="3268">
                        <c:v>13444.84375</c:v>
                      </c:pt>
                      <c:pt idx="3269">
                        <c:v>12077.36328125</c:v>
                      </c:pt>
                      <c:pt idx="3270">
                        <c:v>15961.17578125</c:v>
                      </c:pt>
                      <c:pt idx="3271">
                        <c:v>12978.16796875</c:v>
                      </c:pt>
                      <c:pt idx="3272">
                        <c:v>13516.50390625</c:v>
                      </c:pt>
                      <c:pt idx="3273">
                        <c:v>14755.60546875</c:v>
                      </c:pt>
                      <c:pt idx="3274">
                        <c:v>15629.19140625</c:v>
                      </c:pt>
                      <c:pt idx="3275">
                        <c:v>15731.82421875</c:v>
                      </c:pt>
                      <c:pt idx="3276">
                        <c:v>14978.91796875</c:v>
                      </c:pt>
                      <c:pt idx="3277">
                        <c:v>12548.71484375</c:v>
                      </c:pt>
                      <c:pt idx="3278">
                        <c:v>10982.546875</c:v>
                      </c:pt>
                      <c:pt idx="3279">
                        <c:v>10179.34375</c:v>
                      </c:pt>
                      <c:pt idx="3280">
                        <c:v>11736.265625</c:v>
                      </c:pt>
                      <c:pt idx="3281">
                        <c:v>15105.26171875</c:v>
                      </c:pt>
                      <c:pt idx="3282">
                        <c:v>15104.1953125</c:v>
                      </c:pt>
                      <c:pt idx="3283">
                        <c:v>14354.8515625</c:v>
                      </c:pt>
                      <c:pt idx="3284">
                        <c:v>11442.92578125</c:v>
                      </c:pt>
                      <c:pt idx="3285">
                        <c:v>10521.10546875</c:v>
                      </c:pt>
                      <c:pt idx="3286">
                        <c:v>9269.14453125</c:v>
                      </c:pt>
                      <c:pt idx="3287">
                        <c:v>8364.54296875</c:v>
                      </c:pt>
                      <c:pt idx="3288">
                        <c:v>8725.796875</c:v>
                      </c:pt>
                      <c:pt idx="3289">
                        <c:v>11790.55859375</c:v>
                      </c:pt>
                      <c:pt idx="3290">
                        <c:v>13904.49609375</c:v>
                      </c:pt>
                      <c:pt idx="3291">
                        <c:v>13964.8671875</c:v>
                      </c:pt>
                      <c:pt idx="3292">
                        <c:v>14506.82421875</c:v>
                      </c:pt>
                      <c:pt idx="3293">
                        <c:v>16018.9921875</c:v>
                      </c:pt>
                      <c:pt idx="3294">
                        <c:v>15384.19140625</c:v>
                      </c:pt>
                      <c:pt idx="3295">
                        <c:v>15461.2265625</c:v>
                      </c:pt>
                      <c:pt idx="3296">
                        <c:v>15452.3828125</c:v>
                      </c:pt>
                      <c:pt idx="3297">
                        <c:v>15424.53125</c:v>
                      </c:pt>
                      <c:pt idx="3298">
                        <c:v>15690.89453125</c:v>
                      </c:pt>
                      <c:pt idx="3299">
                        <c:v>16291.546875</c:v>
                      </c:pt>
                      <c:pt idx="3300">
                        <c:v>15633.5</c:v>
                      </c:pt>
                      <c:pt idx="3301">
                        <c:v>14129.8203125</c:v>
                      </c:pt>
                      <c:pt idx="3302">
                        <c:v>15360.19140625</c:v>
                      </c:pt>
                      <c:pt idx="3303">
                        <c:v>15362.16015625</c:v>
                      </c:pt>
                      <c:pt idx="3304">
                        <c:v>15739.65625</c:v>
                      </c:pt>
                      <c:pt idx="3305">
                        <c:v>14467.87890625</c:v>
                      </c:pt>
                      <c:pt idx="3306">
                        <c:v>11827.09375</c:v>
                      </c:pt>
                      <c:pt idx="3307">
                        <c:v>11479.671875</c:v>
                      </c:pt>
                      <c:pt idx="3308">
                        <c:v>14553.6484375</c:v>
                      </c:pt>
                      <c:pt idx="3309">
                        <c:v>15257.19140625</c:v>
                      </c:pt>
                      <c:pt idx="3310">
                        <c:v>15451.48828125</c:v>
                      </c:pt>
                      <c:pt idx="3311">
                        <c:v>13353.08203125</c:v>
                      </c:pt>
                      <c:pt idx="3312">
                        <c:v>11829.5078125</c:v>
                      </c:pt>
                      <c:pt idx="3313">
                        <c:v>13314</c:v>
                      </c:pt>
                      <c:pt idx="3314">
                        <c:v>15820.30859375</c:v>
                      </c:pt>
                      <c:pt idx="3315">
                        <c:v>13334.44921875</c:v>
                      </c:pt>
                      <c:pt idx="3316">
                        <c:v>11264.30078125</c:v>
                      </c:pt>
                      <c:pt idx="3317">
                        <c:v>12559.875</c:v>
                      </c:pt>
                      <c:pt idx="3318">
                        <c:v>13382.6171875</c:v>
                      </c:pt>
                      <c:pt idx="3319">
                        <c:v>9840.42578125</c:v>
                      </c:pt>
                      <c:pt idx="3320">
                        <c:v>9910.53125</c:v>
                      </c:pt>
                      <c:pt idx="3321">
                        <c:v>9872.3125</c:v>
                      </c:pt>
                      <c:pt idx="3322">
                        <c:v>12072.10546875</c:v>
                      </c:pt>
                      <c:pt idx="3323">
                        <c:v>12978.3125</c:v>
                      </c:pt>
                      <c:pt idx="3324">
                        <c:v>12989.0390625</c:v>
                      </c:pt>
                      <c:pt idx="3325">
                        <c:v>12929.359375</c:v>
                      </c:pt>
                      <c:pt idx="3326">
                        <c:v>12508.75</c:v>
                      </c:pt>
                      <c:pt idx="3327">
                        <c:v>12943.7734375</c:v>
                      </c:pt>
                      <c:pt idx="3328">
                        <c:v>13474.1953125</c:v>
                      </c:pt>
                      <c:pt idx="3329">
                        <c:v>11369.21875</c:v>
                      </c:pt>
                      <c:pt idx="3330">
                        <c:v>12244.5390625</c:v>
                      </c:pt>
                      <c:pt idx="3331">
                        <c:v>11796.7109375</c:v>
                      </c:pt>
                      <c:pt idx="3332">
                        <c:v>9158.546875</c:v>
                      </c:pt>
                      <c:pt idx="3333">
                        <c:v>8815.4765625</c:v>
                      </c:pt>
                      <c:pt idx="3334">
                        <c:v>9412.69140625</c:v>
                      </c:pt>
                      <c:pt idx="3335">
                        <c:v>9915.19921875</c:v>
                      </c:pt>
                      <c:pt idx="3336">
                        <c:v>10929.9921875</c:v>
                      </c:pt>
                      <c:pt idx="3337">
                        <c:v>10220.24609375</c:v>
                      </c:pt>
                      <c:pt idx="3338">
                        <c:v>10182.8203125</c:v>
                      </c:pt>
                      <c:pt idx="3339">
                        <c:v>10033.3046875</c:v>
                      </c:pt>
                      <c:pt idx="3340">
                        <c:v>11322.75</c:v>
                      </c:pt>
                      <c:pt idx="3341">
                        <c:v>10919.296875</c:v>
                      </c:pt>
                      <c:pt idx="3342">
                        <c:v>10869.52734375</c:v>
                      </c:pt>
                      <c:pt idx="3343">
                        <c:v>12233.3828125</c:v>
                      </c:pt>
                      <c:pt idx="3344">
                        <c:v>11963.47265625</c:v>
                      </c:pt>
                      <c:pt idx="3345">
                        <c:v>10067.140625</c:v>
                      </c:pt>
                      <c:pt idx="3346">
                        <c:v>9269.98828125</c:v>
                      </c:pt>
                      <c:pt idx="3347">
                        <c:v>11828.86328125</c:v>
                      </c:pt>
                      <c:pt idx="3348">
                        <c:v>11480.1875</c:v>
                      </c:pt>
                      <c:pt idx="3349">
                        <c:v>11065.88671875</c:v>
                      </c:pt>
                      <c:pt idx="3350">
                        <c:v>11357.671875</c:v>
                      </c:pt>
                      <c:pt idx="3351">
                        <c:v>10332.58984375</c:v>
                      </c:pt>
                      <c:pt idx="3352">
                        <c:v>11574.1953125</c:v>
                      </c:pt>
                      <c:pt idx="3353">
                        <c:v>10412.27734375</c:v>
                      </c:pt>
                      <c:pt idx="3354">
                        <c:v>8610.3828125</c:v>
                      </c:pt>
                      <c:pt idx="3355">
                        <c:v>7837.109375</c:v>
                      </c:pt>
                      <c:pt idx="3356">
                        <c:v>9337.046875</c:v>
                      </c:pt>
                      <c:pt idx="3357">
                        <c:v>11470.44140625</c:v>
                      </c:pt>
                      <c:pt idx="3358">
                        <c:v>11285.31640625</c:v>
                      </c:pt>
                      <c:pt idx="3359">
                        <c:v>10484.4609375</c:v>
                      </c:pt>
                      <c:pt idx="3360">
                        <c:v>15357.6171875</c:v>
                      </c:pt>
                      <c:pt idx="3361">
                        <c:v>14238.07421875</c:v>
                      </c:pt>
                      <c:pt idx="3362">
                        <c:v>15136.33203125</c:v>
                      </c:pt>
                      <c:pt idx="3363">
                        <c:v>14438.99609375</c:v>
                      </c:pt>
                      <c:pt idx="3364">
                        <c:v>15668.98046875</c:v>
                      </c:pt>
                      <c:pt idx="3365">
                        <c:v>15414.3984375</c:v>
                      </c:pt>
                      <c:pt idx="3366">
                        <c:v>15490.6953125</c:v>
                      </c:pt>
                      <c:pt idx="3367">
                        <c:v>14285.77734375</c:v>
                      </c:pt>
                      <c:pt idx="3368">
                        <c:v>15701.234375</c:v>
                      </c:pt>
                      <c:pt idx="3369">
                        <c:v>14070.984375</c:v>
                      </c:pt>
                      <c:pt idx="3370">
                        <c:v>12771.46875</c:v>
                      </c:pt>
                      <c:pt idx="3371">
                        <c:v>13646.48828125</c:v>
                      </c:pt>
                      <c:pt idx="3372">
                        <c:v>14293.8984375</c:v>
                      </c:pt>
                      <c:pt idx="3373">
                        <c:v>12736.26953125</c:v>
                      </c:pt>
                      <c:pt idx="3374">
                        <c:v>14382.83203125</c:v>
                      </c:pt>
                      <c:pt idx="3375">
                        <c:v>16271.375</c:v>
                      </c:pt>
                      <c:pt idx="3376">
                        <c:v>15318.625</c:v>
                      </c:pt>
                      <c:pt idx="3377">
                        <c:v>15738.7421875</c:v>
                      </c:pt>
                      <c:pt idx="3378">
                        <c:v>14383.0234375</c:v>
                      </c:pt>
                      <c:pt idx="3379">
                        <c:v>13007.3203125</c:v>
                      </c:pt>
                      <c:pt idx="3380">
                        <c:v>13029.19140625</c:v>
                      </c:pt>
                      <c:pt idx="3381">
                        <c:v>15187.453125</c:v>
                      </c:pt>
                      <c:pt idx="3382">
                        <c:v>15235.0625</c:v>
                      </c:pt>
                      <c:pt idx="3383">
                        <c:v>14926</c:v>
                      </c:pt>
                      <c:pt idx="3384">
                        <c:v>15884.234375</c:v>
                      </c:pt>
                      <c:pt idx="3385">
                        <c:v>16333.625</c:v>
                      </c:pt>
                      <c:pt idx="3386">
                        <c:v>15839.3984375</c:v>
                      </c:pt>
                      <c:pt idx="3387">
                        <c:v>16146.73828125</c:v>
                      </c:pt>
                      <c:pt idx="3388">
                        <c:v>14628.9140625</c:v>
                      </c:pt>
                      <c:pt idx="3389">
                        <c:v>12293.42578125</c:v>
                      </c:pt>
                      <c:pt idx="3390">
                        <c:v>13853.46484375</c:v>
                      </c:pt>
                      <c:pt idx="3391">
                        <c:v>13804.01171875</c:v>
                      </c:pt>
                      <c:pt idx="3392">
                        <c:v>13158.6328125</c:v>
                      </c:pt>
                      <c:pt idx="3393">
                        <c:v>13424.33984375</c:v>
                      </c:pt>
                      <c:pt idx="3394">
                        <c:v>13746.56640625</c:v>
                      </c:pt>
                      <c:pt idx="3395">
                        <c:v>13367.22265625</c:v>
                      </c:pt>
                      <c:pt idx="3396">
                        <c:v>12859.88671875</c:v>
                      </c:pt>
                      <c:pt idx="3397">
                        <c:v>12855</c:v>
                      </c:pt>
                      <c:pt idx="3398">
                        <c:v>14180.40625</c:v>
                      </c:pt>
                      <c:pt idx="3399">
                        <c:v>11813.00390625</c:v>
                      </c:pt>
                      <c:pt idx="3400">
                        <c:v>12594.87109375</c:v>
                      </c:pt>
                      <c:pt idx="3401">
                        <c:v>13539.890625</c:v>
                      </c:pt>
                      <c:pt idx="3402">
                        <c:v>14320.8671875</c:v>
                      </c:pt>
                      <c:pt idx="3403">
                        <c:v>11501.609375</c:v>
                      </c:pt>
                      <c:pt idx="3404">
                        <c:v>10799.23828125</c:v>
                      </c:pt>
                      <c:pt idx="3405">
                        <c:v>11128.74609375</c:v>
                      </c:pt>
                      <c:pt idx="3406">
                        <c:v>10190.63671875</c:v>
                      </c:pt>
                      <c:pt idx="3407">
                        <c:v>11537.23828125</c:v>
                      </c:pt>
                      <c:pt idx="3408">
                        <c:v>11209.54296875</c:v>
                      </c:pt>
                      <c:pt idx="3409">
                        <c:v>10486.1875</c:v>
                      </c:pt>
                      <c:pt idx="3410">
                        <c:v>9676.2890625</c:v>
                      </c:pt>
                      <c:pt idx="3411">
                        <c:v>10153.8125</c:v>
                      </c:pt>
                      <c:pt idx="3412">
                        <c:v>11014.39453125</c:v>
                      </c:pt>
                      <c:pt idx="3413">
                        <c:v>12277.0859375</c:v>
                      </c:pt>
                      <c:pt idx="3414">
                        <c:v>12443.63671875</c:v>
                      </c:pt>
                      <c:pt idx="3415">
                        <c:v>10237.0234375</c:v>
                      </c:pt>
                      <c:pt idx="3416">
                        <c:v>7909.07421875</c:v>
                      </c:pt>
                      <c:pt idx="3417">
                        <c:v>7736.328125</c:v>
                      </c:pt>
                      <c:pt idx="3418">
                        <c:v>11957.7265625</c:v>
                      </c:pt>
                      <c:pt idx="3419">
                        <c:v>12464.9375</c:v>
                      </c:pt>
                      <c:pt idx="3420">
                        <c:v>14785.2578125</c:v>
                      </c:pt>
                      <c:pt idx="3421">
                        <c:v>15206.30859375</c:v>
                      </c:pt>
                      <c:pt idx="3422">
                        <c:v>14753.015625</c:v>
                      </c:pt>
                      <c:pt idx="3423">
                        <c:v>11907.4921875</c:v>
                      </c:pt>
                      <c:pt idx="3424">
                        <c:v>10855.91015625</c:v>
                      </c:pt>
                      <c:pt idx="3425">
                        <c:v>12940.3984375</c:v>
                      </c:pt>
                      <c:pt idx="3426">
                        <c:v>14154.375</c:v>
                      </c:pt>
                      <c:pt idx="3427">
                        <c:v>14276.55078125</c:v>
                      </c:pt>
                      <c:pt idx="3428">
                        <c:v>14832.71484375</c:v>
                      </c:pt>
                      <c:pt idx="3429">
                        <c:v>14323.140625</c:v>
                      </c:pt>
                      <c:pt idx="3430">
                        <c:v>14306.1640625</c:v>
                      </c:pt>
                      <c:pt idx="3431">
                        <c:v>13490.51171875</c:v>
                      </c:pt>
                      <c:pt idx="3432">
                        <c:v>13388.15625</c:v>
                      </c:pt>
                      <c:pt idx="3433">
                        <c:v>15225.66015625</c:v>
                      </c:pt>
                      <c:pt idx="3434">
                        <c:v>15249.72265625</c:v>
                      </c:pt>
                      <c:pt idx="3435">
                        <c:v>17588.58984375</c:v>
                      </c:pt>
                      <c:pt idx="3436">
                        <c:v>17385.671875</c:v>
                      </c:pt>
                      <c:pt idx="3437">
                        <c:v>16308.58984375</c:v>
                      </c:pt>
                      <c:pt idx="3438">
                        <c:v>16935.3984375</c:v>
                      </c:pt>
                      <c:pt idx="3439">
                        <c:v>17253.265625</c:v>
                      </c:pt>
                      <c:pt idx="3440">
                        <c:v>16128.37890625</c:v>
                      </c:pt>
                      <c:pt idx="3441">
                        <c:v>17831.953125</c:v>
                      </c:pt>
                      <c:pt idx="3442">
                        <c:v>17700.40234375</c:v>
                      </c:pt>
                      <c:pt idx="3443">
                        <c:v>16829.30078125</c:v>
                      </c:pt>
                      <c:pt idx="3444">
                        <c:v>17372.19140625</c:v>
                      </c:pt>
                      <c:pt idx="3445">
                        <c:v>16123.109375</c:v>
                      </c:pt>
                      <c:pt idx="3446">
                        <c:v>16736.8125</c:v>
                      </c:pt>
                      <c:pt idx="3447">
                        <c:v>16679.16015625</c:v>
                      </c:pt>
                      <c:pt idx="3448">
                        <c:v>14034.8203125</c:v>
                      </c:pt>
                      <c:pt idx="3449">
                        <c:v>17411.16015625</c:v>
                      </c:pt>
                      <c:pt idx="3450">
                        <c:v>13172.6171875</c:v>
                      </c:pt>
                      <c:pt idx="3451">
                        <c:v>12357.6484375</c:v>
                      </c:pt>
                      <c:pt idx="3452">
                        <c:v>12828.12890625</c:v>
                      </c:pt>
                      <c:pt idx="3453">
                        <c:v>11704.2265625</c:v>
                      </c:pt>
                      <c:pt idx="3454">
                        <c:v>12375.875</c:v>
                      </c:pt>
                      <c:pt idx="3455">
                        <c:v>11761.09375</c:v>
                      </c:pt>
                      <c:pt idx="3456">
                        <c:v>10177.1796875</c:v>
                      </c:pt>
                      <c:pt idx="3457">
                        <c:v>9270.80859375</c:v>
                      </c:pt>
                      <c:pt idx="3458">
                        <c:v>9512.87109375</c:v>
                      </c:pt>
                      <c:pt idx="3459">
                        <c:v>9940.41796875</c:v>
                      </c:pt>
                      <c:pt idx="3460">
                        <c:v>13009.96484375</c:v>
                      </c:pt>
                      <c:pt idx="3461">
                        <c:v>11629.7421875</c:v>
                      </c:pt>
                      <c:pt idx="3462">
                        <c:v>12135.37890625</c:v>
                      </c:pt>
                      <c:pt idx="3463">
                        <c:v>11914.8984375</c:v>
                      </c:pt>
                      <c:pt idx="3464">
                        <c:v>11046.01953125</c:v>
                      </c:pt>
                      <c:pt idx="3465">
                        <c:v>9725.58984375</c:v>
                      </c:pt>
                      <c:pt idx="3466">
                        <c:v>7151.2421875</c:v>
                      </c:pt>
                      <c:pt idx="3467">
                        <c:v>11354.40625</c:v>
                      </c:pt>
                      <c:pt idx="3468">
                        <c:v>11906.921875</c:v>
                      </c:pt>
                      <c:pt idx="3469">
                        <c:v>12089.359375</c:v>
                      </c:pt>
                      <c:pt idx="3470">
                        <c:v>10641.2578125</c:v>
                      </c:pt>
                      <c:pt idx="3471">
                        <c:v>9547.5625</c:v>
                      </c:pt>
                      <c:pt idx="3472">
                        <c:v>9482.7265625</c:v>
                      </c:pt>
                      <c:pt idx="3473">
                        <c:v>9603.7421875</c:v>
                      </c:pt>
                      <c:pt idx="3474">
                        <c:v>9962.78125</c:v>
                      </c:pt>
                      <c:pt idx="3475">
                        <c:v>7758.453125</c:v>
                      </c:pt>
                      <c:pt idx="3476">
                        <c:v>11663.56640625</c:v>
                      </c:pt>
                      <c:pt idx="3477">
                        <c:v>8991.390625</c:v>
                      </c:pt>
                      <c:pt idx="3478">
                        <c:v>7974.484375</c:v>
                      </c:pt>
                      <c:pt idx="3479">
                        <c:v>9187.4921875</c:v>
                      </c:pt>
                      <c:pt idx="3480">
                        <c:v>13017.57421875</c:v>
                      </c:pt>
                      <c:pt idx="3481">
                        <c:v>13397.37109375</c:v>
                      </c:pt>
                      <c:pt idx="3482">
                        <c:v>12355.7890625</c:v>
                      </c:pt>
                      <c:pt idx="3483">
                        <c:v>11775.25</c:v>
                      </c:pt>
                      <c:pt idx="3484">
                        <c:v>11761.12890625</c:v>
                      </c:pt>
                      <c:pt idx="3485">
                        <c:v>11616.5703125</c:v>
                      </c:pt>
                      <c:pt idx="3486">
                        <c:v>12969.453125</c:v>
                      </c:pt>
                      <c:pt idx="3487">
                        <c:v>13006.69140625</c:v>
                      </c:pt>
                      <c:pt idx="3488">
                        <c:v>13195.8828125</c:v>
                      </c:pt>
                      <c:pt idx="3489">
                        <c:v>12095.203125</c:v>
                      </c:pt>
                      <c:pt idx="3490">
                        <c:v>12862.42578125</c:v>
                      </c:pt>
                      <c:pt idx="3491">
                        <c:v>13319.6640625</c:v>
                      </c:pt>
                      <c:pt idx="3492">
                        <c:v>12351.546875</c:v>
                      </c:pt>
                      <c:pt idx="3493">
                        <c:v>10079.37109375</c:v>
                      </c:pt>
                      <c:pt idx="3494">
                        <c:v>10535.37890625</c:v>
                      </c:pt>
                      <c:pt idx="3495">
                        <c:v>14887.6796875</c:v>
                      </c:pt>
                      <c:pt idx="3496">
                        <c:v>15875.88671875</c:v>
                      </c:pt>
                      <c:pt idx="3497">
                        <c:v>15160.3671875</c:v>
                      </c:pt>
                      <c:pt idx="3498">
                        <c:v>15843.72265625</c:v>
                      </c:pt>
                      <c:pt idx="3499">
                        <c:v>14896.36328125</c:v>
                      </c:pt>
                      <c:pt idx="3500">
                        <c:v>13651.484375</c:v>
                      </c:pt>
                      <c:pt idx="3501">
                        <c:v>13819.23828125</c:v>
                      </c:pt>
                      <c:pt idx="3502">
                        <c:v>13094.1640625</c:v>
                      </c:pt>
                      <c:pt idx="3503">
                        <c:v>11619.76953125</c:v>
                      </c:pt>
                      <c:pt idx="3504">
                        <c:v>13680.640625</c:v>
                      </c:pt>
                      <c:pt idx="3505">
                        <c:v>15331.5703125</c:v>
                      </c:pt>
                      <c:pt idx="3506">
                        <c:v>15512.1796875</c:v>
                      </c:pt>
                      <c:pt idx="3507">
                        <c:v>14153.69921875</c:v>
                      </c:pt>
                      <c:pt idx="3508">
                        <c:v>13940.47265625</c:v>
                      </c:pt>
                      <c:pt idx="3509">
                        <c:v>15641.38671875</c:v>
                      </c:pt>
                      <c:pt idx="3510">
                        <c:v>16315.578125</c:v>
                      </c:pt>
                      <c:pt idx="3511">
                        <c:v>16201.60546875</c:v>
                      </c:pt>
                      <c:pt idx="3512">
                        <c:v>15493.94140625</c:v>
                      </c:pt>
                      <c:pt idx="3513">
                        <c:v>15177.25</c:v>
                      </c:pt>
                      <c:pt idx="3514">
                        <c:v>13897.38671875</c:v>
                      </c:pt>
                      <c:pt idx="3515">
                        <c:v>12251.08203125</c:v>
                      </c:pt>
                      <c:pt idx="3516">
                        <c:v>11161.703125</c:v>
                      </c:pt>
                      <c:pt idx="3517">
                        <c:v>11685.921875</c:v>
                      </c:pt>
                      <c:pt idx="3518">
                        <c:v>13508.81640625</c:v>
                      </c:pt>
                      <c:pt idx="3519">
                        <c:v>13105.3359375</c:v>
                      </c:pt>
                      <c:pt idx="3520">
                        <c:v>14678.30859375</c:v>
                      </c:pt>
                      <c:pt idx="3521">
                        <c:v>16177.0390625</c:v>
                      </c:pt>
                      <c:pt idx="3522">
                        <c:v>13851.9140625</c:v>
                      </c:pt>
                      <c:pt idx="3523">
                        <c:v>14435.15625</c:v>
                      </c:pt>
                      <c:pt idx="3524">
                        <c:v>14356.15234375</c:v>
                      </c:pt>
                      <c:pt idx="3525">
                        <c:v>12103.78125</c:v>
                      </c:pt>
                      <c:pt idx="3526">
                        <c:v>13024.87890625</c:v>
                      </c:pt>
                      <c:pt idx="3527">
                        <c:v>12002.15625</c:v>
                      </c:pt>
                      <c:pt idx="3528">
                        <c:v>12470.50390625</c:v>
                      </c:pt>
                      <c:pt idx="3529">
                        <c:v>12023.18359375</c:v>
                      </c:pt>
                      <c:pt idx="3530">
                        <c:v>11122.609375</c:v>
                      </c:pt>
                      <c:pt idx="3531">
                        <c:v>12310.3125</c:v>
                      </c:pt>
                      <c:pt idx="3532">
                        <c:v>11808.05078125</c:v>
                      </c:pt>
                      <c:pt idx="3533">
                        <c:v>12256.828125</c:v>
                      </c:pt>
                      <c:pt idx="3534">
                        <c:v>12016.4375</c:v>
                      </c:pt>
                      <c:pt idx="3535">
                        <c:v>13077.47265625</c:v>
                      </c:pt>
                      <c:pt idx="3536">
                        <c:v>12568.83984375</c:v>
                      </c:pt>
                      <c:pt idx="3537">
                        <c:v>10762.4921875</c:v>
                      </c:pt>
                      <c:pt idx="3538">
                        <c:v>10384.79296875</c:v>
                      </c:pt>
                      <c:pt idx="3539">
                        <c:v>10503.59375</c:v>
                      </c:pt>
                      <c:pt idx="3540">
                        <c:v>14455.82421875</c:v>
                      </c:pt>
                      <c:pt idx="3541">
                        <c:v>14851.5390625</c:v>
                      </c:pt>
                      <c:pt idx="3542">
                        <c:v>13562.6796875</c:v>
                      </c:pt>
                      <c:pt idx="3543">
                        <c:v>11324.36328125</c:v>
                      </c:pt>
                      <c:pt idx="3544">
                        <c:v>12064.1171875</c:v>
                      </c:pt>
                      <c:pt idx="3545">
                        <c:v>14127.97265625</c:v>
                      </c:pt>
                      <c:pt idx="3546">
                        <c:v>12945.62109375</c:v>
                      </c:pt>
                      <c:pt idx="3547">
                        <c:v>13621.8984375</c:v>
                      </c:pt>
                      <c:pt idx="3548">
                        <c:v>12591.30078125</c:v>
                      </c:pt>
                      <c:pt idx="3549">
                        <c:v>13520.890625</c:v>
                      </c:pt>
                      <c:pt idx="3550">
                        <c:v>14520.25390625</c:v>
                      </c:pt>
                      <c:pt idx="3551">
                        <c:v>14212.88671875</c:v>
                      </c:pt>
                      <c:pt idx="3552">
                        <c:v>14528.296875</c:v>
                      </c:pt>
                      <c:pt idx="3553">
                        <c:v>14236.984375</c:v>
                      </c:pt>
                      <c:pt idx="3554">
                        <c:v>11398.77734375</c:v>
                      </c:pt>
                      <c:pt idx="3555">
                        <c:v>16438.42578125</c:v>
                      </c:pt>
                      <c:pt idx="3556">
                        <c:v>15491.9375</c:v>
                      </c:pt>
                      <c:pt idx="3557">
                        <c:v>14012.609375</c:v>
                      </c:pt>
                      <c:pt idx="3558">
                        <c:v>15809.37109375</c:v>
                      </c:pt>
                      <c:pt idx="3559">
                        <c:v>15795.546875</c:v>
                      </c:pt>
                      <c:pt idx="3560">
                        <c:v>15344.30859375</c:v>
                      </c:pt>
                      <c:pt idx="3561">
                        <c:v>15646.265625</c:v>
                      </c:pt>
                      <c:pt idx="3562">
                        <c:v>15298.37890625</c:v>
                      </c:pt>
                      <c:pt idx="3563">
                        <c:v>14441.34375</c:v>
                      </c:pt>
                      <c:pt idx="3564">
                        <c:v>14968.87890625</c:v>
                      </c:pt>
                      <c:pt idx="3565">
                        <c:v>12740.7578125</c:v>
                      </c:pt>
                      <c:pt idx="3566">
                        <c:v>14349.390625</c:v>
                      </c:pt>
                      <c:pt idx="3567">
                        <c:v>16336.19140625</c:v>
                      </c:pt>
                      <c:pt idx="3568">
                        <c:v>15328.62890625</c:v>
                      </c:pt>
                      <c:pt idx="3569">
                        <c:v>14901.70703125</c:v>
                      </c:pt>
                      <c:pt idx="3570">
                        <c:v>7549.609375</c:v>
                      </c:pt>
                      <c:pt idx="3571">
                        <c:v>7547.2421875</c:v>
                      </c:pt>
                      <c:pt idx="3572">
                        <c:v>9433.02734375</c:v>
                      </c:pt>
                      <c:pt idx="3573">
                        <c:v>9145.14453125</c:v>
                      </c:pt>
                      <c:pt idx="3574">
                        <c:v>9027.4140625</c:v>
                      </c:pt>
                      <c:pt idx="3575">
                        <c:v>8724.5390625</c:v>
                      </c:pt>
                      <c:pt idx="3576">
                        <c:v>9126.765625</c:v>
                      </c:pt>
                      <c:pt idx="3577">
                        <c:v>8372.09765625</c:v>
                      </c:pt>
                      <c:pt idx="3578">
                        <c:v>5613.35546875</c:v>
                      </c:pt>
                      <c:pt idx="3579">
                        <c:v>7854.203125</c:v>
                      </c:pt>
                      <c:pt idx="3580">
                        <c:v>9477.97265625</c:v>
                      </c:pt>
                      <c:pt idx="3581">
                        <c:v>8244.35546875</c:v>
                      </c:pt>
                      <c:pt idx="3582">
                        <c:v>7360.31640625</c:v>
                      </c:pt>
                      <c:pt idx="3583">
                        <c:v>9289.0390625</c:v>
                      </c:pt>
                      <c:pt idx="3584">
                        <c:v>8561.96875</c:v>
                      </c:pt>
                      <c:pt idx="3585">
                        <c:v>14553.796875</c:v>
                      </c:pt>
                      <c:pt idx="3586">
                        <c:v>14870.0234375</c:v>
                      </c:pt>
                      <c:pt idx="3587">
                        <c:v>14239.125</c:v>
                      </c:pt>
                      <c:pt idx="3588">
                        <c:v>14563.2265625</c:v>
                      </c:pt>
                      <c:pt idx="3589">
                        <c:v>14292.4609375</c:v>
                      </c:pt>
                      <c:pt idx="3590">
                        <c:v>13885.265625</c:v>
                      </c:pt>
                      <c:pt idx="3591">
                        <c:v>13492.2734375</c:v>
                      </c:pt>
                      <c:pt idx="3592">
                        <c:v>14225.1796875</c:v>
                      </c:pt>
                      <c:pt idx="3593">
                        <c:v>13995.09375</c:v>
                      </c:pt>
                      <c:pt idx="3594">
                        <c:v>14738.828125</c:v>
                      </c:pt>
                      <c:pt idx="3595">
                        <c:v>13877.2265625</c:v>
                      </c:pt>
                      <c:pt idx="3596">
                        <c:v>13340.328125</c:v>
                      </c:pt>
                      <c:pt idx="3597">
                        <c:v>14874.109375</c:v>
                      </c:pt>
                      <c:pt idx="3598">
                        <c:v>14482.6328125</c:v>
                      </c:pt>
                      <c:pt idx="3599">
                        <c:v>13271.296875</c:v>
                      </c:pt>
                      <c:pt idx="3600">
                        <c:v>13493.6328125</c:v>
                      </c:pt>
                      <c:pt idx="3601">
                        <c:v>13854.9765625</c:v>
                      </c:pt>
                      <c:pt idx="3602">
                        <c:v>12215</c:v>
                      </c:pt>
                      <c:pt idx="3603">
                        <c:v>14177.0859375</c:v>
                      </c:pt>
                      <c:pt idx="3604">
                        <c:v>13468.4921875</c:v>
                      </c:pt>
                      <c:pt idx="3605">
                        <c:v>14611.6640625</c:v>
                      </c:pt>
                      <c:pt idx="3606">
                        <c:v>12430.4140625</c:v>
                      </c:pt>
                      <c:pt idx="3607">
                        <c:v>10702.2109375</c:v>
                      </c:pt>
                      <c:pt idx="3608">
                        <c:v>11837.4921875</c:v>
                      </c:pt>
                      <c:pt idx="3609">
                        <c:v>11784.6328125</c:v>
                      </c:pt>
                      <c:pt idx="3610">
                        <c:v>14329.0546875</c:v>
                      </c:pt>
                      <c:pt idx="3611">
                        <c:v>14584.62890625</c:v>
                      </c:pt>
                      <c:pt idx="3612">
                        <c:v>14223.1796875</c:v>
                      </c:pt>
                      <c:pt idx="3613">
                        <c:v>14016.94921875</c:v>
                      </c:pt>
                      <c:pt idx="3614">
                        <c:v>14538.203125</c:v>
                      </c:pt>
                      <c:pt idx="3615">
                        <c:v>14114.89453125</c:v>
                      </c:pt>
                      <c:pt idx="3616">
                        <c:v>12306.33984375</c:v>
                      </c:pt>
                      <c:pt idx="3617">
                        <c:v>12270.39453125</c:v>
                      </c:pt>
                      <c:pt idx="3618">
                        <c:v>11453.58203125</c:v>
                      </c:pt>
                      <c:pt idx="3619">
                        <c:v>12816.6484375</c:v>
                      </c:pt>
                      <c:pt idx="3620">
                        <c:v>12971.76171875</c:v>
                      </c:pt>
                      <c:pt idx="3621">
                        <c:v>12590.484375</c:v>
                      </c:pt>
                      <c:pt idx="3622">
                        <c:v>13887.453125</c:v>
                      </c:pt>
                      <c:pt idx="3623">
                        <c:v>13844.16015625</c:v>
                      </c:pt>
                      <c:pt idx="3624">
                        <c:v>13166.47265625</c:v>
                      </c:pt>
                      <c:pt idx="3625">
                        <c:v>12312.546875</c:v>
                      </c:pt>
                      <c:pt idx="3626">
                        <c:v>12244.64453125</c:v>
                      </c:pt>
                      <c:pt idx="3627">
                        <c:v>13811.00390625</c:v>
                      </c:pt>
                      <c:pt idx="3628">
                        <c:v>12705.71875</c:v>
                      </c:pt>
                      <c:pt idx="3629">
                        <c:v>13343.171875</c:v>
                      </c:pt>
                      <c:pt idx="3630">
                        <c:v>12201.359375</c:v>
                      </c:pt>
                      <c:pt idx="3631">
                        <c:v>12096.81640625</c:v>
                      </c:pt>
                      <c:pt idx="3632">
                        <c:v>12294.69921875</c:v>
                      </c:pt>
                      <c:pt idx="3633">
                        <c:v>12548.35546875</c:v>
                      </c:pt>
                      <c:pt idx="3634">
                        <c:v>10171.21875</c:v>
                      </c:pt>
                      <c:pt idx="3635">
                        <c:v>8681.33984375</c:v>
                      </c:pt>
                      <c:pt idx="3636">
                        <c:v>8258.72265625</c:v>
                      </c:pt>
                      <c:pt idx="3637">
                        <c:v>9314.15625</c:v>
                      </c:pt>
                      <c:pt idx="3638">
                        <c:v>12355.1796875</c:v>
                      </c:pt>
                      <c:pt idx="3639">
                        <c:v>11933.25390625</c:v>
                      </c:pt>
                      <c:pt idx="3640">
                        <c:v>11379.16015625</c:v>
                      </c:pt>
                      <c:pt idx="3641">
                        <c:v>9962.3125</c:v>
                      </c:pt>
                      <c:pt idx="3642">
                        <c:v>9405.875</c:v>
                      </c:pt>
                      <c:pt idx="3643">
                        <c:v>12590.24609375</c:v>
                      </c:pt>
                      <c:pt idx="3644">
                        <c:v>11265.66796875</c:v>
                      </c:pt>
                      <c:pt idx="3645">
                        <c:v>10253.5859375</c:v>
                      </c:pt>
                      <c:pt idx="3646">
                        <c:v>8684.29296875</c:v>
                      </c:pt>
                      <c:pt idx="3647">
                        <c:v>10554.328125</c:v>
                      </c:pt>
                      <c:pt idx="3648">
                        <c:v>9829.96484375</c:v>
                      </c:pt>
                      <c:pt idx="3649">
                        <c:v>10578.109375</c:v>
                      </c:pt>
                      <c:pt idx="3650">
                        <c:v>11163.9375</c:v>
                      </c:pt>
                      <c:pt idx="3651">
                        <c:v>9940.12890625</c:v>
                      </c:pt>
                      <c:pt idx="3652">
                        <c:v>9261.6953125</c:v>
                      </c:pt>
                      <c:pt idx="3653">
                        <c:v>11611.15234375</c:v>
                      </c:pt>
                      <c:pt idx="3654">
                        <c:v>13893.5625</c:v>
                      </c:pt>
                      <c:pt idx="3655">
                        <c:v>12470.2734375</c:v>
                      </c:pt>
                      <c:pt idx="3656">
                        <c:v>10201.05078125</c:v>
                      </c:pt>
                      <c:pt idx="3657">
                        <c:v>12302.4296875</c:v>
                      </c:pt>
                      <c:pt idx="3658">
                        <c:v>13067.2265625</c:v>
                      </c:pt>
                      <c:pt idx="3659">
                        <c:v>14000.08984375</c:v>
                      </c:pt>
                      <c:pt idx="3660">
                        <c:v>12635.34765625</c:v>
                      </c:pt>
                      <c:pt idx="3661">
                        <c:v>11255.921875</c:v>
                      </c:pt>
                      <c:pt idx="3662">
                        <c:v>11003.90625</c:v>
                      </c:pt>
                      <c:pt idx="3663">
                        <c:v>13776.7421875</c:v>
                      </c:pt>
                      <c:pt idx="3664">
                        <c:v>13866.390625</c:v>
                      </c:pt>
                      <c:pt idx="3665">
                        <c:v>13033.375</c:v>
                      </c:pt>
                      <c:pt idx="3666">
                        <c:v>10922.28515625</c:v>
                      </c:pt>
                      <c:pt idx="3667">
                        <c:v>10423.140625</c:v>
                      </c:pt>
                      <c:pt idx="3668">
                        <c:v>10490.0234375</c:v>
                      </c:pt>
                      <c:pt idx="3669">
                        <c:v>12724.84765625</c:v>
                      </c:pt>
                      <c:pt idx="3670">
                        <c:v>14384.49609375</c:v>
                      </c:pt>
                      <c:pt idx="3671">
                        <c:v>13202.66796875</c:v>
                      </c:pt>
                      <c:pt idx="3672">
                        <c:v>13262.17578125</c:v>
                      </c:pt>
                      <c:pt idx="3673">
                        <c:v>9188.5</c:v>
                      </c:pt>
                      <c:pt idx="3674">
                        <c:v>11125.54296875</c:v>
                      </c:pt>
                      <c:pt idx="3675">
                        <c:v>12180.8125</c:v>
                      </c:pt>
                      <c:pt idx="3676">
                        <c:v>12353.1796875</c:v>
                      </c:pt>
                      <c:pt idx="3677">
                        <c:v>12359.7109375</c:v>
                      </c:pt>
                      <c:pt idx="3678">
                        <c:v>11879.50390625</c:v>
                      </c:pt>
                      <c:pt idx="3679">
                        <c:v>12933.203125</c:v>
                      </c:pt>
                      <c:pt idx="3680">
                        <c:v>13583.0390625</c:v>
                      </c:pt>
                      <c:pt idx="3681">
                        <c:v>11416.765625</c:v>
                      </c:pt>
                      <c:pt idx="3682">
                        <c:v>13100.44140625</c:v>
                      </c:pt>
                      <c:pt idx="3683">
                        <c:v>13252.6171875</c:v>
                      </c:pt>
                      <c:pt idx="3684">
                        <c:v>12744.33984375</c:v>
                      </c:pt>
                      <c:pt idx="3685">
                        <c:v>12973.97265625</c:v>
                      </c:pt>
                      <c:pt idx="3686">
                        <c:v>13732.1875</c:v>
                      </c:pt>
                      <c:pt idx="3687">
                        <c:v>13240.7578125</c:v>
                      </c:pt>
                      <c:pt idx="3688">
                        <c:v>13923.62109375</c:v>
                      </c:pt>
                      <c:pt idx="3689">
                        <c:v>13929.9921875</c:v>
                      </c:pt>
                      <c:pt idx="3690">
                        <c:v>17194.35546875</c:v>
                      </c:pt>
                      <c:pt idx="3691">
                        <c:v>17174.21875</c:v>
                      </c:pt>
                      <c:pt idx="3692">
                        <c:v>15658.84375</c:v>
                      </c:pt>
                      <c:pt idx="3693">
                        <c:v>15935.87890625</c:v>
                      </c:pt>
                      <c:pt idx="3694">
                        <c:v>15894.5703125</c:v>
                      </c:pt>
                      <c:pt idx="3695">
                        <c:v>15949.9140625</c:v>
                      </c:pt>
                      <c:pt idx="3696">
                        <c:v>16784.296875</c:v>
                      </c:pt>
                      <c:pt idx="3697">
                        <c:v>13911.40234375</c:v>
                      </c:pt>
                      <c:pt idx="3698">
                        <c:v>13965.8828125</c:v>
                      </c:pt>
                      <c:pt idx="3699">
                        <c:v>16290.5859375</c:v>
                      </c:pt>
                      <c:pt idx="3700">
                        <c:v>16345.5390625</c:v>
                      </c:pt>
                      <c:pt idx="3701">
                        <c:v>13341.73828125</c:v>
                      </c:pt>
                      <c:pt idx="3702">
                        <c:v>12508.63671875</c:v>
                      </c:pt>
                      <c:pt idx="3703">
                        <c:v>16317.73828125</c:v>
                      </c:pt>
                      <c:pt idx="3704">
                        <c:v>16413.7890625</c:v>
                      </c:pt>
                      <c:pt idx="3705">
                        <c:v>16558.2734375</c:v>
                      </c:pt>
                      <c:pt idx="3706">
                        <c:v>15801.4296875</c:v>
                      </c:pt>
                      <c:pt idx="3707">
                        <c:v>16491.5546875</c:v>
                      </c:pt>
                      <c:pt idx="3708">
                        <c:v>15640.953125</c:v>
                      </c:pt>
                      <c:pt idx="3709">
                        <c:v>15850.0546875</c:v>
                      </c:pt>
                      <c:pt idx="3710">
                        <c:v>16306.265625</c:v>
                      </c:pt>
                      <c:pt idx="3711">
                        <c:v>15994.515625</c:v>
                      </c:pt>
                      <c:pt idx="3712">
                        <c:v>16573.203125</c:v>
                      </c:pt>
                      <c:pt idx="3713">
                        <c:v>15778.0390625</c:v>
                      </c:pt>
                      <c:pt idx="3714">
                        <c:v>14414.73828125</c:v>
                      </c:pt>
                      <c:pt idx="3715">
                        <c:v>13950.98046875</c:v>
                      </c:pt>
                      <c:pt idx="3716">
                        <c:v>16390.7421875</c:v>
                      </c:pt>
                      <c:pt idx="3717">
                        <c:v>14779.0703125</c:v>
                      </c:pt>
                      <c:pt idx="3718">
                        <c:v>14329.9375</c:v>
                      </c:pt>
                      <c:pt idx="3719">
                        <c:v>16274.9453125</c:v>
                      </c:pt>
                      <c:pt idx="3720">
                        <c:v>13039.8359375</c:v>
                      </c:pt>
                      <c:pt idx="3721">
                        <c:v>10593.1328125</c:v>
                      </c:pt>
                      <c:pt idx="3722">
                        <c:v>10418.2421875</c:v>
                      </c:pt>
                      <c:pt idx="3723">
                        <c:v>11841.31640625</c:v>
                      </c:pt>
                      <c:pt idx="3724">
                        <c:v>13749.43359375</c:v>
                      </c:pt>
                      <c:pt idx="3725">
                        <c:v>15879.4375</c:v>
                      </c:pt>
                      <c:pt idx="3726">
                        <c:v>15431.35546875</c:v>
                      </c:pt>
                      <c:pt idx="3727">
                        <c:v>13633.109375</c:v>
                      </c:pt>
                      <c:pt idx="3728">
                        <c:v>12129.6875</c:v>
                      </c:pt>
                      <c:pt idx="3729">
                        <c:v>13033.5703125</c:v>
                      </c:pt>
                      <c:pt idx="3730">
                        <c:v>15367.64453125</c:v>
                      </c:pt>
                      <c:pt idx="3731">
                        <c:v>14997.18359375</c:v>
                      </c:pt>
                      <c:pt idx="3732">
                        <c:v>14586.58984375</c:v>
                      </c:pt>
                      <c:pt idx="3733">
                        <c:v>13955.015625</c:v>
                      </c:pt>
                      <c:pt idx="3734">
                        <c:v>15910.5234375</c:v>
                      </c:pt>
                      <c:pt idx="3735">
                        <c:v>10520.58203125</c:v>
                      </c:pt>
                      <c:pt idx="3736">
                        <c:v>10393.13671875</c:v>
                      </c:pt>
                      <c:pt idx="3737">
                        <c:v>9527.29296875</c:v>
                      </c:pt>
                      <c:pt idx="3738">
                        <c:v>10094.1015625</c:v>
                      </c:pt>
                      <c:pt idx="3739">
                        <c:v>12283.28515625</c:v>
                      </c:pt>
                      <c:pt idx="3740">
                        <c:v>10889.9140625</c:v>
                      </c:pt>
                      <c:pt idx="3741">
                        <c:v>10120.48828125</c:v>
                      </c:pt>
                      <c:pt idx="3742">
                        <c:v>10888.30078125</c:v>
                      </c:pt>
                      <c:pt idx="3743">
                        <c:v>11787.078125</c:v>
                      </c:pt>
                      <c:pt idx="3744">
                        <c:v>11007.66015625</c:v>
                      </c:pt>
                      <c:pt idx="3745">
                        <c:v>10896.26171875</c:v>
                      </c:pt>
                      <c:pt idx="3746">
                        <c:v>10790.59765625</c:v>
                      </c:pt>
                      <c:pt idx="3747">
                        <c:v>10878.6796875</c:v>
                      </c:pt>
                      <c:pt idx="3748">
                        <c:v>11058.77734375</c:v>
                      </c:pt>
                      <c:pt idx="3749">
                        <c:v>11201.609375</c:v>
                      </c:pt>
                      <c:pt idx="3750">
                        <c:v>12984.1015625</c:v>
                      </c:pt>
                      <c:pt idx="3751">
                        <c:v>12602.703125</c:v>
                      </c:pt>
                      <c:pt idx="3752">
                        <c:v>13155.83984375</c:v>
                      </c:pt>
                      <c:pt idx="3753">
                        <c:v>13791.53515625</c:v>
                      </c:pt>
                      <c:pt idx="3754">
                        <c:v>17248.5234375</c:v>
                      </c:pt>
                      <c:pt idx="3755">
                        <c:v>19042.99609375</c:v>
                      </c:pt>
                      <c:pt idx="3756">
                        <c:v>18867.85546875</c:v>
                      </c:pt>
                      <c:pt idx="3757">
                        <c:v>17032.07421875</c:v>
                      </c:pt>
                      <c:pt idx="3758">
                        <c:v>16494.65625</c:v>
                      </c:pt>
                      <c:pt idx="3759">
                        <c:v>17438.5</c:v>
                      </c:pt>
                      <c:pt idx="3760">
                        <c:v>18071.7734375</c:v>
                      </c:pt>
                      <c:pt idx="3761">
                        <c:v>18532.6875</c:v>
                      </c:pt>
                      <c:pt idx="3762">
                        <c:v>18325.32421875</c:v>
                      </c:pt>
                      <c:pt idx="3763">
                        <c:v>18428.65234375</c:v>
                      </c:pt>
                      <c:pt idx="3764">
                        <c:v>17421.13671875</c:v>
                      </c:pt>
                      <c:pt idx="3765">
                        <c:v>15714.0546875</c:v>
                      </c:pt>
                      <c:pt idx="3766">
                        <c:v>15698.47265625</c:v>
                      </c:pt>
                      <c:pt idx="3767">
                        <c:v>15719.296875</c:v>
                      </c:pt>
                      <c:pt idx="3768">
                        <c:v>15210.22265625</c:v>
                      </c:pt>
                      <c:pt idx="3769">
                        <c:v>15829.8671875</c:v>
                      </c:pt>
                      <c:pt idx="3770">
                        <c:v>16088.78515625</c:v>
                      </c:pt>
                      <c:pt idx="3771">
                        <c:v>13707.55078125</c:v>
                      </c:pt>
                      <c:pt idx="3772">
                        <c:v>13200.8828125</c:v>
                      </c:pt>
                      <c:pt idx="3773">
                        <c:v>13554.84375</c:v>
                      </c:pt>
                      <c:pt idx="3774">
                        <c:v>14942.8046875</c:v>
                      </c:pt>
                      <c:pt idx="3775">
                        <c:v>14273.078125</c:v>
                      </c:pt>
                      <c:pt idx="3776">
                        <c:v>15529.76953125</c:v>
                      </c:pt>
                      <c:pt idx="3777">
                        <c:v>15850.9140625</c:v>
                      </c:pt>
                      <c:pt idx="3778">
                        <c:v>15744.9765625</c:v>
                      </c:pt>
                      <c:pt idx="3779">
                        <c:v>15747.67578125</c:v>
                      </c:pt>
                      <c:pt idx="3780">
                        <c:v>9358.27734375</c:v>
                      </c:pt>
                      <c:pt idx="3781">
                        <c:v>10619.33984375</c:v>
                      </c:pt>
                      <c:pt idx="3782">
                        <c:v>9666.98046875</c:v>
                      </c:pt>
                      <c:pt idx="3783">
                        <c:v>9338.0625</c:v>
                      </c:pt>
                      <c:pt idx="3784">
                        <c:v>9501.65625</c:v>
                      </c:pt>
                      <c:pt idx="3785">
                        <c:v>9567.9765625</c:v>
                      </c:pt>
                      <c:pt idx="3786">
                        <c:v>8398.234375</c:v>
                      </c:pt>
                      <c:pt idx="3787">
                        <c:v>9419.671875</c:v>
                      </c:pt>
                      <c:pt idx="3788">
                        <c:v>10224.5625</c:v>
                      </c:pt>
                      <c:pt idx="3789">
                        <c:v>9321.7265625</c:v>
                      </c:pt>
                      <c:pt idx="3790">
                        <c:v>6613.84375</c:v>
                      </c:pt>
                      <c:pt idx="3791">
                        <c:v>6107.55859375</c:v>
                      </c:pt>
                      <c:pt idx="3792">
                        <c:v>10229.92578125</c:v>
                      </c:pt>
                      <c:pt idx="3793">
                        <c:v>10838.1015625</c:v>
                      </c:pt>
                      <c:pt idx="3794">
                        <c:v>10815.20703125</c:v>
                      </c:pt>
                      <c:pt idx="3795">
                        <c:v>11100.234375</c:v>
                      </c:pt>
                      <c:pt idx="3796">
                        <c:v>11468.9609375</c:v>
                      </c:pt>
                      <c:pt idx="3797">
                        <c:v>9411.91796875</c:v>
                      </c:pt>
                      <c:pt idx="3798">
                        <c:v>9399.984375</c:v>
                      </c:pt>
                      <c:pt idx="3799">
                        <c:v>10139.66796875</c:v>
                      </c:pt>
                      <c:pt idx="3800">
                        <c:v>11414.6484375</c:v>
                      </c:pt>
                      <c:pt idx="3801">
                        <c:v>10385.57421875</c:v>
                      </c:pt>
                      <c:pt idx="3802">
                        <c:v>10130.73046875</c:v>
                      </c:pt>
                      <c:pt idx="3803">
                        <c:v>10386.92578125</c:v>
                      </c:pt>
                      <c:pt idx="3804">
                        <c:v>10189.60546875</c:v>
                      </c:pt>
                      <c:pt idx="3805">
                        <c:v>8198.34765625</c:v>
                      </c:pt>
                      <c:pt idx="3806">
                        <c:v>8247.0859375</c:v>
                      </c:pt>
                      <c:pt idx="3807">
                        <c:v>9970.4765625</c:v>
                      </c:pt>
                      <c:pt idx="3808">
                        <c:v>11226.9609375</c:v>
                      </c:pt>
                      <c:pt idx="3809">
                        <c:v>9791.30859375</c:v>
                      </c:pt>
                      <c:pt idx="3810">
                        <c:v>15557.8515625</c:v>
                      </c:pt>
                      <c:pt idx="3811">
                        <c:v>14626.8671875</c:v>
                      </c:pt>
                      <c:pt idx="3812">
                        <c:v>15395.99609375</c:v>
                      </c:pt>
                      <c:pt idx="3813">
                        <c:v>15942.29296875</c:v>
                      </c:pt>
                      <c:pt idx="3814">
                        <c:v>14612.140625</c:v>
                      </c:pt>
                      <c:pt idx="3815">
                        <c:v>13389.609375</c:v>
                      </c:pt>
                      <c:pt idx="3816">
                        <c:v>15687.80078125</c:v>
                      </c:pt>
                      <c:pt idx="3817">
                        <c:v>13903.30859375</c:v>
                      </c:pt>
                      <c:pt idx="3818">
                        <c:v>11319.1328125</c:v>
                      </c:pt>
                      <c:pt idx="3819">
                        <c:v>11315.2890625</c:v>
                      </c:pt>
                      <c:pt idx="3820">
                        <c:v>13863.02734375</c:v>
                      </c:pt>
                      <c:pt idx="3821">
                        <c:v>13432.90625</c:v>
                      </c:pt>
                      <c:pt idx="3822">
                        <c:v>10471.57421875</c:v>
                      </c:pt>
                      <c:pt idx="3823">
                        <c:v>14024.63671875</c:v>
                      </c:pt>
                      <c:pt idx="3824">
                        <c:v>15736.26171875</c:v>
                      </c:pt>
                      <c:pt idx="3825">
                        <c:v>9956.6484375</c:v>
                      </c:pt>
                      <c:pt idx="3826">
                        <c:v>7804.71484375</c:v>
                      </c:pt>
                      <c:pt idx="3827">
                        <c:v>9372.625</c:v>
                      </c:pt>
                      <c:pt idx="3828">
                        <c:v>8929.94140625</c:v>
                      </c:pt>
                      <c:pt idx="3829">
                        <c:v>9685.03125</c:v>
                      </c:pt>
                      <c:pt idx="3830">
                        <c:v>10984.234375</c:v>
                      </c:pt>
                      <c:pt idx="3831">
                        <c:v>9065.15625</c:v>
                      </c:pt>
                      <c:pt idx="3832">
                        <c:v>8921.3828125</c:v>
                      </c:pt>
                      <c:pt idx="3833">
                        <c:v>11465.6640625</c:v>
                      </c:pt>
                      <c:pt idx="3834">
                        <c:v>12980.8125</c:v>
                      </c:pt>
                      <c:pt idx="3835">
                        <c:v>10565.96484375</c:v>
                      </c:pt>
                      <c:pt idx="3836">
                        <c:v>8751.66015625</c:v>
                      </c:pt>
                      <c:pt idx="3837">
                        <c:v>10693.25390625</c:v>
                      </c:pt>
                      <c:pt idx="3838">
                        <c:v>12135.85546875</c:v>
                      </c:pt>
                      <c:pt idx="3839">
                        <c:v>13100.75390625</c:v>
                      </c:pt>
                      <c:pt idx="3840">
                        <c:v>14759.48828125</c:v>
                      </c:pt>
                      <c:pt idx="3841">
                        <c:v>13567.5078125</c:v>
                      </c:pt>
                      <c:pt idx="3842">
                        <c:v>13165.6484375</c:v>
                      </c:pt>
                      <c:pt idx="3843">
                        <c:v>14259.58203125</c:v>
                      </c:pt>
                      <c:pt idx="3844">
                        <c:v>14954.05859375</c:v>
                      </c:pt>
                      <c:pt idx="3845">
                        <c:v>12961.88671875</c:v>
                      </c:pt>
                      <c:pt idx="3846">
                        <c:v>12107.9296875</c:v>
                      </c:pt>
                      <c:pt idx="3847">
                        <c:v>14066.375</c:v>
                      </c:pt>
                      <c:pt idx="3848">
                        <c:v>14333.140625</c:v>
                      </c:pt>
                      <c:pt idx="3849">
                        <c:v>12210.6484375</c:v>
                      </c:pt>
                      <c:pt idx="3850">
                        <c:v>15856.890625</c:v>
                      </c:pt>
                      <c:pt idx="3851">
                        <c:v>15382.94921875</c:v>
                      </c:pt>
                      <c:pt idx="3852">
                        <c:v>15416.59765625</c:v>
                      </c:pt>
                      <c:pt idx="3853">
                        <c:v>14968.4921875</c:v>
                      </c:pt>
                      <c:pt idx="3854">
                        <c:v>12814.98046875</c:v>
                      </c:pt>
                      <c:pt idx="3855">
                        <c:v>11898.07421875</c:v>
                      </c:pt>
                      <c:pt idx="3856">
                        <c:v>10281.10546875</c:v>
                      </c:pt>
                      <c:pt idx="3857">
                        <c:v>10318.7578125</c:v>
                      </c:pt>
                      <c:pt idx="3858">
                        <c:v>8969.25390625</c:v>
                      </c:pt>
                      <c:pt idx="3859">
                        <c:v>9934.8046875</c:v>
                      </c:pt>
                      <c:pt idx="3860">
                        <c:v>12126.046875</c:v>
                      </c:pt>
                      <c:pt idx="3861">
                        <c:v>10705.80078125</c:v>
                      </c:pt>
                      <c:pt idx="3862">
                        <c:v>10196.21484375</c:v>
                      </c:pt>
                      <c:pt idx="3863">
                        <c:v>9765.75</c:v>
                      </c:pt>
                      <c:pt idx="3864">
                        <c:v>9822.81640625</c:v>
                      </c:pt>
                      <c:pt idx="3865">
                        <c:v>11898.359375</c:v>
                      </c:pt>
                      <c:pt idx="3866">
                        <c:v>12639.52734375</c:v>
                      </c:pt>
                      <c:pt idx="3867">
                        <c:v>12526.5703125</c:v>
                      </c:pt>
                      <c:pt idx="3868">
                        <c:v>11948.8125</c:v>
                      </c:pt>
                      <c:pt idx="3869">
                        <c:v>12582.703125</c:v>
                      </c:pt>
                      <c:pt idx="3870">
                        <c:v>10819.2265625</c:v>
                      </c:pt>
                      <c:pt idx="3871">
                        <c:v>10142.078125</c:v>
                      </c:pt>
                      <c:pt idx="3872">
                        <c:v>11608.625</c:v>
                      </c:pt>
                      <c:pt idx="3873">
                        <c:v>12498.625</c:v>
                      </c:pt>
                      <c:pt idx="3874">
                        <c:v>11796.390625</c:v>
                      </c:pt>
                      <c:pt idx="3875">
                        <c:v>9225.21875</c:v>
                      </c:pt>
                      <c:pt idx="3876">
                        <c:v>11329.875</c:v>
                      </c:pt>
                      <c:pt idx="3877">
                        <c:v>10912.765625</c:v>
                      </c:pt>
                      <c:pt idx="3878">
                        <c:v>8680.578125</c:v>
                      </c:pt>
                      <c:pt idx="3879">
                        <c:v>8298.9140625</c:v>
                      </c:pt>
                      <c:pt idx="3880">
                        <c:v>11314.078125</c:v>
                      </c:pt>
                      <c:pt idx="3881">
                        <c:v>10914.3515625</c:v>
                      </c:pt>
                      <c:pt idx="3882">
                        <c:v>6986.5546875</c:v>
                      </c:pt>
                      <c:pt idx="3883">
                        <c:v>10412.9609375</c:v>
                      </c:pt>
                      <c:pt idx="3884">
                        <c:v>12029.03515625</c:v>
                      </c:pt>
                      <c:pt idx="3885">
                        <c:v>15478.29296875</c:v>
                      </c:pt>
                      <c:pt idx="3886">
                        <c:v>13547.11328125</c:v>
                      </c:pt>
                      <c:pt idx="3887">
                        <c:v>12749.5078125</c:v>
                      </c:pt>
                      <c:pt idx="3888">
                        <c:v>14750.08203125</c:v>
                      </c:pt>
                      <c:pt idx="3889">
                        <c:v>13416.0703125</c:v>
                      </c:pt>
                      <c:pt idx="3890">
                        <c:v>11577.86328125</c:v>
                      </c:pt>
                      <c:pt idx="3891">
                        <c:v>10946.9921875</c:v>
                      </c:pt>
                      <c:pt idx="3892">
                        <c:v>13065.90625</c:v>
                      </c:pt>
                      <c:pt idx="3893">
                        <c:v>16679.43359375</c:v>
                      </c:pt>
                      <c:pt idx="3894">
                        <c:v>16849.55859375</c:v>
                      </c:pt>
                      <c:pt idx="3895">
                        <c:v>12379.91796875</c:v>
                      </c:pt>
                      <c:pt idx="3896">
                        <c:v>10640.08984375</c:v>
                      </c:pt>
                      <c:pt idx="3897">
                        <c:v>16790.03125</c:v>
                      </c:pt>
                      <c:pt idx="3898">
                        <c:v>15805.84375</c:v>
                      </c:pt>
                      <c:pt idx="3899">
                        <c:v>13490.30078125</c:v>
                      </c:pt>
                      <c:pt idx="3900">
                        <c:v>15626.8203125</c:v>
                      </c:pt>
                      <c:pt idx="3901">
                        <c:v>15521.13671875</c:v>
                      </c:pt>
                      <c:pt idx="3902">
                        <c:v>15578.98046875</c:v>
                      </c:pt>
                      <c:pt idx="3903">
                        <c:v>13865.921875</c:v>
                      </c:pt>
                      <c:pt idx="3904">
                        <c:v>11692.85546875</c:v>
                      </c:pt>
                      <c:pt idx="3905">
                        <c:v>14156.453125</c:v>
                      </c:pt>
                      <c:pt idx="3906">
                        <c:v>13922.0078125</c:v>
                      </c:pt>
                      <c:pt idx="3907">
                        <c:v>14647.56640625</c:v>
                      </c:pt>
                      <c:pt idx="3908">
                        <c:v>14401.8359375</c:v>
                      </c:pt>
                      <c:pt idx="3909">
                        <c:v>14428.83984375</c:v>
                      </c:pt>
                      <c:pt idx="3910">
                        <c:v>15337.2109375</c:v>
                      </c:pt>
                      <c:pt idx="3911">
                        <c:v>14510.375</c:v>
                      </c:pt>
                      <c:pt idx="3912">
                        <c:v>14868.03125</c:v>
                      </c:pt>
                      <c:pt idx="3913">
                        <c:v>14523.27734375</c:v>
                      </c:pt>
                      <c:pt idx="3914">
                        <c:v>15614.4609375</c:v>
                      </c:pt>
                      <c:pt idx="3915">
                        <c:v>12211.375</c:v>
                      </c:pt>
                      <c:pt idx="3916">
                        <c:v>12439.4140625</c:v>
                      </c:pt>
                      <c:pt idx="3917">
                        <c:v>13340.046875</c:v>
                      </c:pt>
                      <c:pt idx="3918">
                        <c:v>13474.1328125</c:v>
                      </c:pt>
                      <c:pt idx="3919">
                        <c:v>11239.6953125</c:v>
                      </c:pt>
                      <c:pt idx="3920">
                        <c:v>8586.3984375</c:v>
                      </c:pt>
                      <c:pt idx="3921">
                        <c:v>7240.1015625</c:v>
                      </c:pt>
                      <c:pt idx="3922">
                        <c:v>9335.6171875</c:v>
                      </c:pt>
                      <c:pt idx="3923">
                        <c:v>13239.5234375</c:v>
                      </c:pt>
                      <c:pt idx="3924">
                        <c:v>13320.546875</c:v>
                      </c:pt>
                      <c:pt idx="3925">
                        <c:v>12336.1484375</c:v>
                      </c:pt>
                      <c:pt idx="3926">
                        <c:v>11884.33984375</c:v>
                      </c:pt>
                      <c:pt idx="3927">
                        <c:v>12994.58984375</c:v>
                      </c:pt>
                      <c:pt idx="3928">
                        <c:v>11643.765625</c:v>
                      </c:pt>
                      <c:pt idx="3929">
                        <c:v>11500.9296875</c:v>
                      </c:pt>
                      <c:pt idx="3930">
                        <c:v>18386.84375</c:v>
                      </c:pt>
                      <c:pt idx="3931">
                        <c:v>12947.01953125</c:v>
                      </c:pt>
                      <c:pt idx="3932">
                        <c:v>13977.83984375</c:v>
                      </c:pt>
                      <c:pt idx="3933">
                        <c:v>15102.8046875</c:v>
                      </c:pt>
                      <c:pt idx="3934">
                        <c:v>17168.55859375</c:v>
                      </c:pt>
                      <c:pt idx="3935">
                        <c:v>16562</c:v>
                      </c:pt>
                      <c:pt idx="3936">
                        <c:v>17424.75</c:v>
                      </c:pt>
                      <c:pt idx="3937">
                        <c:v>18230.41796875</c:v>
                      </c:pt>
                      <c:pt idx="3938">
                        <c:v>17821.390625</c:v>
                      </c:pt>
                      <c:pt idx="3939">
                        <c:v>16346.53515625</c:v>
                      </c:pt>
                      <c:pt idx="3940">
                        <c:v>16433.9375</c:v>
                      </c:pt>
                      <c:pt idx="3941">
                        <c:v>17502.90625</c:v>
                      </c:pt>
                      <c:pt idx="3942">
                        <c:v>17584.453125</c:v>
                      </c:pt>
                      <c:pt idx="3943">
                        <c:v>14723.08203125</c:v>
                      </c:pt>
                      <c:pt idx="3944">
                        <c:v>13342.01171875</c:v>
                      </c:pt>
                      <c:pt idx="3945">
                        <c:v>14194.8125</c:v>
                      </c:pt>
                      <c:pt idx="3946">
                        <c:v>13879.68359375</c:v>
                      </c:pt>
                      <c:pt idx="3947">
                        <c:v>12516.71875</c:v>
                      </c:pt>
                      <c:pt idx="3948">
                        <c:v>10928.19921875</c:v>
                      </c:pt>
                      <c:pt idx="3949">
                        <c:v>9464.6171875</c:v>
                      </c:pt>
                      <c:pt idx="3950">
                        <c:v>9749.23828125</c:v>
                      </c:pt>
                      <c:pt idx="3951">
                        <c:v>11763.29296875</c:v>
                      </c:pt>
                      <c:pt idx="3952">
                        <c:v>13813.5390625</c:v>
                      </c:pt>
                      <c:pt idx="3953">
                        <c:v>14442.1171875</c:v>
                      </c:pt>
                      <c:pt idx="3954">
                        <c:v>14301.09375</c:v>
                      </c:pt>
                      <c:pt idx="3955">
                        <c:v>14507.296875</c:v>
                      </c:pt>
                      <c:pt idx="3956">
                        <c:v>13415.71875</c:v>
                      </c:pt>
                      <c:pt idx="3957">
                        <c:v>14245.63671875</c:v>
                      </c:pt>
                      <c:pt idx="3958">
                        <c:v>12503.37109375</c:v>
                      </c:pt>
                      <c:pt idx="3959">
                        <c:v>13319.6328125</c:v>
                      </c:pt>
                      <c:pt idx="3960">
                        <c:v>10089.171875</c:v>
                      </c:pt>
                      <c:pt idx="3961">
                        <c:v>10806.58984375</c:v>
                      </c:pt>
                      <c:pt idx="3962">
                        <c:v>11180.234375</c:v>
                      </c:pt>
                      <c:pt idx="3963">
                        <c:v>8610.1875</c:v>
                      </c:pt>
                      <c:pt idx="3964">
                        <c:v>8000.078125</c:v>
                      </c:pt>
                      <c:pt idx="3965">
                        <c:v>11015.9140625</c:v>
                      </c:pt>
                      <c:pt idx="3966">
                        <c:v>9503.65625</c:v>
                      </c:pt>
                      <c:pt idx="3967">
                        <c:v>8489.0703125</c:v>
                      </c:pt>
                      <c:pt idx="3968">
                        <c:v>10296.84375</c:v>
                      </c:pt>
                      <c:pt idx="3969">
                        <c:v>10813.140625</c:v>
                      </c:pt>
                      <c:pt idx="3970">
                        <c:v>10984.546875</c:v>
                      </c:pt>
                      <c:pt idx="3971">
                        <c:v>10596.4296875</c:v>
                      </c:pt>
                      <c:pt idx="3972">
                        <c:v>11077.4296875</c:v>
                      </c:pt>
                      <c:pt idx="3973">
                        <c:v>9901.1171875</c:v>
                      </c:pt>
                      <c:pt idx="3974">
                        <c:v>8627.67578125</c:v>
                      </c:pt>
                      <c:pt idx="3975">
                        <c:v>12734.640625</c:v>
                      </c:pt>
                      <c:pt idx="3976">
                        <c:v>12902.0390625</c:v>
                      </c:pt>
                      <c:pt idx="3977">
                        <c:v>12306.23046875</c:v>
                      </c:pt>
                      <c:pt idx="3978">
                        <c:v>11951.5</c:v>
                      </c:pt>
                      <c:pt idx="3979">
                        <c:v>12617.68359375</c:v>
                      </c:pt>
                      <c:pt idx="3980">
                        <c:v>12742.7265625</c:v>
                      </c:pt>
                      <c:pt idx="3981">
                        <c:v>12871.2265625</c:v>
                      </c:pt>
                      <c:pt idx="3982">
                        <c:v>10921.3359375</c:v>
                      </c:pt>
                      <c:pt idx="3983">
                        <c:v>12774.7421875</c:v>
                      </c:pt>
                      <c:pt idx="3984">
                        <c:v>11906.27734375</c:v>
                      </c:pt>
                      <c:pt idx="3985">
                        <c:v>11621.515625</c:v>
                      </c:pt>
                      <c:pt idx="3986">
                        <c:v>12931.10546875</c:v>
                      </c:pt>
                      <c:pt idx="3987">
                        <c:v>12360.52734375</c:v>
                      </c:pt>
                      <c:pt idx="3988">
                        <c:v>12509.75</c:v>
                      </c:pt>
                      <c:pt idx="3989">
                        <c:v>11636.609375</c:v>
                      </c:pt>
                      <c:pt idx="3990">
                        <c:v>7282.640625</c:v>
                      </c:pt>
                      <c:pt idx="3991">
                        <c:v>4165.62890625</c:v>
                      </c:pt>
                      <c:pt idx="3992">
                        <c:v>8924.296875</c:v>
                      </c:pt>
                      <c:pt idx="3993">
                        <c:v>8724.13671875</c:v>
                      </c:pt>
                      <c:pt idx="3994">
                        <c:v>8304.265625</c:v>
                      </c:pt>
                      <c:pt idx="3995">
                        <c:v>7069.2265625</c:v>
                      </c:pt>
                      <c:pt idx="3996">
                        <c:v>6957.015625</c:v>
                      </c:pt>
                      <c:pt idx="3997">
                        <c:v>6900.6796875</c:v>
                      </c:pt>
                      <c:pt idx="3998">
                        <c:v>6045.7734375</c:v>
                      </c:pt>
                      <c:pt idx="3999">
                        <c:v>3986.1953125</c:v>
                      </c:pt>
                      <c:pt idx="4000">
                        <c:v>8219.3984375</c:v>
                      </c:pt>
                      <c:pt idx="4001">
                        <c:v>5295.5859375</c:v>
                      </c:pt>
                      <c:pt idx="4002">
                        <c:v>5419.640625</c:v>
                      </c:pt>
                      <c:pt idx="4003">
                        <c:v>6232.8984375</c:v>
                      </c:pt>
                      <c:pt idx="4004">
                        <c:v>8485.28125</c:v>
                      </c:pt>
                      <c:pt idx="4005">
                        <c:v>14605.52734375</c:v>
                      </c:pt>
                      <c:pt idx="4006">
                        <c:v>14540.99609375</c:v>
                      </c:pt>
                      <c:pt idx="4007">
                        <c:v>13923.25</c:v>
                      </c:pt>
                      <c:pt idx="4008">
                        <c:v>13780.48046875</c:v>
                      </c:pt>
                      <c:pt idx="4009">
                        <c:v>13532.01171875</c:v>
                      </c:pt>
                      <c:pt idx="4010">
                        <c:v>12145</c:v>
                      </c:pt>
                      <c:pt idx="4011">
                        <c:v>10743.10546875</c:v>
                      </c:pt>
                      <c:pt idx="4012">
                        <c:v>10154.296875</c:v>
                      </c:pt>
                      <c:pt idx="4013">
                        <c:v>11555.953125</c:v>
                      </c:pt>
                      <c:pt idx="4014">
                        <c:v>13260.55859375</c:v>
                      </c:pt>
                      <c:pt idx="4015">
                        <c:v>14192.265625</c:v>
                      </c:pt>
                      <c:pt idx="4016">
                        <c:v>14606.58203125</c:v>
                      </c:pt>
                      <c:pt idx="4017">
                        <c:v>14768.30859375</c:v>
                      </c:pt>
                      <c:pt idx="4018">
                        <c:v>14928.19140625</c:v>
                      </c:pt>
                      <c:pt idx="4019">
                        <c:v>14917.7734375</c:v>
                      </c:pt>
                      <c:pt idx="4020">
                        <c:v>16182.265625</c:v>
                      </c:pt>
                      <c:pt idx="4021">
                        <c:v>16099.55078125</c:v>
                      </c:pt>
                      <c:pt idx="4022">
                        <c:v>14355.734375</c:v>
                      </c:pt>
                      <c:pt idx="4023">
                        <c:v>14218.1171875</c:v>
                      </c:pt>
                      <c:pt idx="4024">
                        <c:v>13963.578125</c:v>
                      </c:pt>
                      <c:pt idx="4025">
                        <c:v>12186.52734375</c:v>
                      </c:pt>
                      <c:pt idx="4026">
                        <c:v>11883.078125</c:v>
                      </c:pt>
                      <c:pt idx="4027">
                        <c:v>14475.33203125</c:v>
                      </c:pt>
                      <c:pt idx="4028">
                        <c:v>15762.8125</c:v>
                      </c:pt>
                      <c:pt idx="4029">
                        <c:v>12176.25390625</c:v>
                      </c:pt>
                      <c:pt idx="4030">
                        <c:v>11291.18359375</c:v>
                      </c:pt>
                      <c:pt idx="4031">
                        <c:v>14041.796875</c:v>
                      </c:pt>
                      <c:pt idx="4032">
                        <c:v>13972.08984375</c:v>
                      </c:pt>
                      <c:pt idx="4033">
                        <c:v>14030.046875</c:v>
                      </c:pt>
                      <c:pt idx="4034">
                        <c:v>16150.11328125</c:v>
                      </c:pt>
                      <c:pt idx="4035">
                        <c:v>12101.41015625</c:v>
                      </c:pt>
                      <c:pt idx="4036">
                        <c:v>12009.6640625</c:v>
                      </c:pt>
                      <c:pt idx="4037">
                        <c:v>12477.0859375</c:v>
                      </c:pt>
                      <c:pt idx="4038">
                        <c:v>12574.0546875</c:v>
                      </c:pt>
                      <c:pt idx="4039">
                        <c:v>10339.046875</c:v>
                      </c:pt>
                      <c:pt idx="4040">
                        <c:v>8713.1875</c:v>
                      </c:pt>
                      <c:pt idx="4041">
                        <c:v>8106.0390625</c:v>
                      </c:pt>
                      <c:pt idx="4042">
                        <c:v>9110.96875</c:v>
                      </c:pt>
                      <c:pt idx="4043">
                        <c:v>12000.60546875</c:v>
                      </c:pt>
                      <c:pt idx="4044">
                        <c:v>12254.71484375</c:v>
                      </c:pt>
                      <c:pt idx="4045">
                        <c:v>12524.984375</c:v>
                      </c:pt>
                      <c:pt idx="4046">
                        <c:v>11578.86328125</c:v>
                      </c:pt>
                      <c:pt idx="4047">
                        <c:v>10457.26171875</c:v>
                      </c:pt>
                      <c:pt idx="4048">
                        <c:v>10029.8203125</c:v>
                      </c:pt>
                      <c:pt idx="4049">
                        <c:v>11253.97265625</c:v>
                      </c:pt>
                      <c:pt idx="4050">
                        <c:v>12092.26953125</c:v>
                      </c:pt>
                      <c:pt idx="4051">
                        <c:v>11024.421875</c:v>
                      </c:pt>
                      <c:pt idx="4052">
                        <c:v>11012.92578125</c:v>
                      </c:pt>
                      <c:pt idx="4053">
                        <c:v>11611.953125</c:v>
                      </c:pt>
                      <c:pt idx="4054">
                        <c:v>12256.0234375</c:v>
                      </c:pt>
                      <c:pt idx="4055">
                        <c:v>10305.72265625</c:v>
                      </c:pt>
                      <c:pt idx="4056">
                        <c:v>8942.79296875</c:v>
                      </c:pt>
                      <c:pt idx="4057">
                        <c:v>8268.0859375</c:v>
                      </c:pt>
                      <c:pt idx="4058">
                        <c:v>9024.44921875</c:v>
                      </c:pt>
                      <c:pt idx="4059">
                        <c:v>11133</c:v>
                      </c:pt>
                      <c:pt idx="4060">
                        <c:v>10687.62109375</c:v>
                      </c:pt>
                      <c:pt idx="4061">
                        <c:v>6509.1640625</c:v>
                      </c:pt>
                      <c:pt idx="4062">
                        <c:v>8427.94140625</c:v>
                      </c:pt>
                      <c:pt idx="4063">
                        <c:v>11439.63671875</c:v>
                      </c:pt>
                      <c:pt idx="4064">
                        <c:v>11976.90234375</c:v>
                      </c:pt>
                      <c:pt idx="4065">
                        <c:v>12706.890625</c:v>
                      </c:pt>
                      <c:pt idx="4066">
                        <c:v>12617.8203125</c:v>
                      </c:pt>
                      <c:pt idx="4067">
                        <c:v>13142.8046875</c:v>
                      </c:pt>
                      <c:pt idx="4068">
                        <c:v>13012.4765625</c:v>
                      </c:pt>
                      <c:pt idx="4069">
                        <c:v>11392.05078125</c:v>
                      </c:pt>
                      <c:pt idx="4070">
                        <c:v>8797.515625</c:v>
                      </c:pt>
                      <c:pt idx="4071">
                        <c:v>7830.65234375</c:v>
                      </c:pt>
                      <c:pt idx="4072">
                        <c:v>7988.1484375</c:v>
                      </c:pt>
                      <c:pt idx="4073">
                        <c:v>10991.06640625</c:v>
                      </c:pt>
                      <c:pt idx="4074">
                        <c:v>10524.375</c:v>
                      </c:pt>
                      <c:pt idx="4075">
                        <c:v>11631.7890625</c:v>
                      </c:pt>
                      <c:pt idx="4076">
                        <c:v>12899.30859375</c:v>
                      </c:pt>
                      <c:pt idx="4077">
                        <c:v>11434.0546875</c:v>
                      </c:pt>
                      <c:pt idx="4078">
                        <c:v>12343.66796875</c:v>
                      </c:pt>
                      <c:pt idx="4079">
                        <c:v>11692.8046875</c:v>
                      </c:pt>
                      <c:pt idx="4080">
                        <c:v>11210.24609375</c:v>
                      </c:pt>
                      <c:pt idx="4081">
                        <c:v>12104.15234375</c:v>
                      </c:pt>
                      <c:pt idx="4082">
                        <c:v>12134.80859375</c:v>
                      </c:pt>
                      <c:pt idx="4083">
                        <c:v>10605.33203125</c:v>
                      </c:pt>
                      <c:pt idx="4084">
                        <c:v>11789.69921875</c:v>
                      </c:pt>
                      <c:pt idx="4085">
                        <c:v>12056.09765625</c:v>
                      </c:pt>
                      <c:pt idx="4086">
                        <c:v>9636.078125</c:v>
                      </c:pt>
                      <c:pt idx="4087">
                        <c:v>9768.27734375</c:v>
                      </c:pt>
                      <c:pt idx="4088">
                        <c:v>12451.87890625</c:v>
                      </c:pt>
                      <c:pt idx="4089">
                        <c:v>10716.98828125</c:v>
                      </c:pt>
                      <c:pt idx="4090">
                        <c:v>8800.09375</c:v>
                      </c:pt>
                      <c:pt idx="4091">
                        <c:v>9013.0390625</c:v>
                      </c:pt>
                      <c:pt idx="4092">
                        <c:v>11071.7421875</c:v>
                      </c:pt>
                      <c:pt idx="4093">
                        <c:v>11993.50390625</c:v>
                      </c:pt>
                      <c:pt idx="4094">
                        <c:v>12179.2578125</c:v>
                      </c:pt>
                      <c:pt idx="4095">
                        <c:v>13451.74609375</c:v>
                      </c:pt>
                      <c:pt idx="4096">
                        <c:v>13290.390625</c:v>
                      </c:pt>
                      <c:pt idx="4097">
                        <c:v>11145.1171875</c:v>
                      </c:pt>
                      <c:pt idx="4098">
                        <c:v>8172.26953125</c:v>
                      </c:pt>
                      <c:pt idx="4099">
                        <c:v>8563.6484375</c:v>
                      </c:pt>
                      <c:pt idx="4100">
                        <c:v>12007.9609375</c:v>
                      </c:pt>
                      <c:pt idx="4101">
                        <c:v>10493.66015625</c:v>
                      </c:pt>
                      <c:pt idx="4102">
                        <c:v>9424.26953125</c:v>
                      </c:pt>
                      <c:pt idx="4103">
                        <c:v>11257.08984375</c:v>
                      </c:pt>
                      <c:pt idx="4104">
                        <c:v>11063.609375</c:v>
                      </c:pt>
                      <c:pt idx="4105">
                        <c:v>13029.5234375</c:v>
                      </c:pt>
                      <c:pt idx="4106">
                        <c:v>12077.34765625</c:v>
                      </c:pt>
                      <c:pt idx="4107">
                        <c:v>13483.3515625</c:v>
                      </c:pt>
                      <c:pt idx="4108">
                        <c:v>12367.50390625</c:v>
                      </c:pt>
                      <c:pt idx="4109">
                        <c:v>12517.79296875</c:v>
                      </c:pt>
                      <c:pt idx="4110">
                        <c:v>14288.4375</c:v>
                      </c:pt>
                      <c:pt idx="4111">
                        <c:v>14268.171875</c:v>
                      </c:pt>
                      <c:pt idx="4112">
                        <c:v>14040.9765625</c:v>
                      </c:pt>
                      <c:pt idx="4113">
                        <c:v>12979.64453125</c:v>
                      </c:pt>
                      <c:pt idx="4114">
                        <c:v>12761.734375</c:v>
                      </c:pt>
                      <c:pt idx="4115">
                        <c:v>13081.015625</c:v>
                      </c:pt>
                      <c:pt idx="4116">
                        <c:v>12345.41796875</c:v>
                      </c:pt>
                      <c:pt idx="4117">
                        <c:v>13095.125</c:v>
                      </c:pt>
                      <c:pt idx="4118">
                        <c:v>13754.140625</c:v>
                      </c:pt>
                      <c:pt idx="4119">
                        <c:v>12285.68359375</c:v>
                      </c:pt>
                      <c:pt idx="4120">
                        <c:v>12675.16015625</c:v>
                      </c:pt>
                      <c:pt idx="4121">
                        <c:v>14328.85546875</c:v>
                      </c:pt>
                      <c:pt idx="4122">
                        <c:v>13758.33203125</c:v>
                      </c:pt>
                      <c:pt idx="4123">
                        <c:v>12940.26171875</c:v>
                      </c:pt>
                      <c:pt idx="4124">
                        <c:v>12866.8203125</c:v>
                      </c:pt>
                      <c:pt idx="4125">
                        <c:v>16004.2890625</c:v>
                      </c:pt>
                      <c:pt idx="4126">
                        <c:v>14437.30078125</c:v>
                      </c:pt>
                      <c:pt idx="4127">
                        <c:v>12258.87109375</c:v>
                      </c:pt>
                      <c:pt idx="4128">
                        <c:v>11298.97265625</c:v>
                      </c:pt>
                      <c:pt idx="4129">
                        <c:v>13169.62890625</c:v>
                      </c:pt>
                      <c:pt idx="4130">
                        <c:v>15561.24609375</c:v>
                      </c:pt>
                      <c:pt idx="4131">
                        <c:v>15255.5078125</c:v>
                      </c:pt>
                      <c:pt idx="4132">
                        <c:v>11430.04296875</c:v>
                      </c:pt>
                      <c:pt idx="4133">
                        <c:v>10186.9375</c:v>
                      </c:pt>
                      <c:pt idx="4134">
                        <c:v>15759.609375</c:v>
                      </c:pt>
                      <c:pt idx="4135">
                        <c:v>14721.21875</c:v>
                      </c:pt>
                      <c:pt idx="4136">
                        <c:v>14450.203125</c:v>
                      </c:pt>
                      <c:pt idx="4137">
                        <c:v>14413.17578125</c:v>
                      </c:pt>
                      <c:pt idx="4138">
                        <c:v>15885.6875</c:v>
                      </c:pt>
                      <c:pt idx="4139">
                        <c:v>15780.85546875</c:v>
                      </c:pt>
                      <c:pt idx="4140">
                        <c:v>15638.5546875</c:v>
                      </c:pt>
                      <c:pt idx="4141">
                        <c:v>14212.3359375</c:v>
                      </c:pt>
                      <c:pt idx="4142">
                        <c:v>14777.046875</c:v>
                      </c:pt>
                      <c:pt idx="4143">
                        <c:v>13009.421875</c:v>
                      </c:pt>
                      <c:pt idx="4144">
                        <c:v>14491.46875</c:v>
                      </c:pt>
                      <c:pt idx="4145">
                        <c:v>15494.78125</c:v>
                      </c:pt>
                      <c:pt idx="4146">
                        <c:v>14233.4921875</c:v>
                      </c:pt>
                      <c:pt idx="4147">
                        <c:v>13345.21875</c:v>
                      </c:pt>
                      <c:pt idx="4148">
                        <c:v>12729.296875</c:v>
                      </c:pt>
                      <c:pt idx="4149">
                        <c:v>12681.59375</c:v>
                      </c:pt>
                      <c:pt idx="4150">
                        <c:v>14636.5</c:v>
                      </c:pt>
                      <c:pt idx="4151">
                        <c:v>14754.17578125</c:v>
                      </c:pt>
                      <c:pt idx="4152">
                        <c:v>15661.71875</c:v>
                      </c:pt>
                      <c:pt idx="4153">
                        <c:v>14766.6015625</c:v>
                      </c:pt>
                      <c:pt idx="4154">
                        <c:v>13364.46875</c:v>
                      </c:pt>
                      <c:pt idx="4155">
                        <c:v>10677.640625</c:v>
                      </c:pt>
                      <c:pt idx="4156">
                        <c:v>10467.8984375</c:v>
                      </c:pt>
                      <c:pt idx="4157">
                        <c:v>11333.33984375</c:v>
                      </c:pt>
                      <c:pt idx="4158">
                        <c:v>10011.7421875</c:v>
                      </c:pt>
                      <c:pt idx="4159">
                        <c:v>9608.5390625</c:v>
                      </c:pt>
                      <c:pt idx="4160">
                        <c:v>9012.90625</c:v>
                      </c:pt>
                      <c:pt idx="4161">
                        <c:v>9414.51171875</c:v>
                      </c:pt>
                      <c:pt idx="4162">
                        <c:v>9838.56640625</c:v>
                      </c:pt>
                      <c:pt idx="4163">
                        <c:v>8146.83203125</c:v>
                      </c:pt>
                      <c:pt idx="4164">
                        <c:v>7345.56640625</c:v>
                      </c:pt>
                      <c:pt idx="4165">
                        <c:v>7785.92578125</c:v>
                      </c:pt>
                      <c:pt idx="4166">
                        <c:v>10200.23046875</c:v>
                      </c:pt>
                      <c:pt idx="4167">
                        <c:v>10111.17578125</c:v>
                      </c:pt>
                      <c:pt idx="4168">
                        <c:v>8460.421875</c:v>
                      </c:pt>
                      <c:pt idx="4169">
                        <c:v>10534.22265625</c:v>
                      </c:pt>
                      <c:pt idx="4170">
                        <c:v>14022.90234375</c:v>
                      </c:pt>
                      <c:pt idx="4171">
                        <c:v>14018.69140625</c:v>
                      </c:pt>
                      <c:pt idx="4172">
                        <c:v>15128.65234375</c:v>
                      </c:pt>
                      <c:pt idx="4173">
                        <c:v>15219.78125</c:v>
                      </c:pt>
                      <c:pt idx="4174">
                        <c:v>14369.703125</c:v>
                      </c:pt>
                      <c:pt idx="4175">
                        <c:v>13657.65625</c:v>
                      </c:pt>
                      <c:pt idx="4176">
                        <c:v>13592.23046875</c:v>
                      </c:pt>
                      <c:pt idx="4177">
                        <c:v>12546.87890625</c:v>
                      </c:pt>
                      <c:pt idx="4178">
                        <c:v>14031.11328125</c:v>
                      </c:pt>
                      <c:pt idx="4179">
                        <c:v>14058.00390625</c:v>
                      </c:pt>
                      <c:pt idx="4180">
                        <c:v>12695.2734375</c:v>
                      </c:pt>
                      <c:pt idx="4181">
                        <c:v>12425.796875</c:v>
                      </c:pt>
                      <c:pt idx="4182">
                        <c:v>13605.69921875</c:v>
                      </c:pt>
                      <c:pt idx="4183">
                        <c:v>15497.4453125</c:v>
                      </c:pt>
                      <c:pt idx="4184">
                        <c:v>14690.21875</c:v>
                      </c:pt>
                      <c:pt idx="4185">
                        <c:v>7921.453125</c:v>
                      </c:pt>
                      <c:pt idx="4186">
                        <c:v>9371.5546875</c:v>
                      </c:pt>
                      <c:pt idx="4187">
                        <c:v>7977.046875</c:v>
                      </c:pt>
                      <c:pt idx="4188">
                        <c:v>6487.953125</c:v>
                      </c:pt>
                      <c:pt idx="4189">
                        <c:v>5784.9453125</c:v>
                      </c:pt>
                      <c:pt idx="4190">
                        <c:v>7173.35546875</c:v>
                      </c:pt>
                      <c:pt idx="4191">
                        <c:v>8553.234375</c:v>
                      </c:pt>
                      <c:pt idx="4192">
                        <c:v>7709.94140625</c:v>
                      </c:pt>
                      <c:pt idx="4193">
                        <c:v>7319.6328125</c:v>
                      </c:pt>
                      <c:pt idx="4194">
                        <c:v>6896.31640625</c:v>
                      </c:pt>
                      <c:pt idx="4195">
                        <c:v>7778.46484375</c:v>
                      </c:pt>
                      <c:pt idx="4196">
                        <c:v>9487.62890625</c:v>
                      </c:pt>
                      <c:pt idx="4197">
                        <c:v>8453.1953125</c:v>
                      </c:pt>
                      <c:pt idx="4198">
                        <c:v>7848.8671875</c:v>
                      </c:pt>
                      <c:pt idx="4199">
                        <c:v>9119.60546875</c:v>
                      </c:pt>
                      <c:pt idx="4200">
                        <c:v>14815.15234375</c:v>
                      </c:pt>
                      <c:pt idx="4201">
                        <c:v>13883.52734375</c:v>
                      </c:pt>
                      <c:pt idx="4202">
                        <c:v>13668.21484375</c:v>
                      </c:pt>
                      <c:pt idx="4203">
                        <c:v>13041.3828125</c:v>
                      </c:pt>
                      <c:pt idx="4204">
                        <c:v>13102.74609375</c:v>
                      </c:pt>
                      <c:pt idx="4205">
                        <c:v>14400.87109375</c:v>
                      </c:pt>
                      <c:pt idx="4206">
                        <c:v>13980.1875</c:v>
                      </c:pt>
                      <c:pt idx="4207">
                        <c:v>12345.11328125</c:v>
                      </c:pt>
                      <c:pt idx="4208">
                        <c:v>12306.1875</c:v>
                      </c:pt>
                      <c:pt idx="4209">
                        <c:v>11421.61328125</c:v>
                      </c:pt>
                      <c:pt idx="4210">
                        <c:v>11581.98046875</c:v>
                      </c:pt>
                      <c:pt idx="4211">
                        <c:v>12860.5078125</c:v>
                      </c:pt>
                      <c:pt idx="4212">
                        <c:v>14813.1640625</c:v>
                      </c:pt>
                      <c:pt idx="4213">
                        <c:v>13137.59375</c:v>
                      </c:pt>
                      <c:pt idx="4214">
                        <c:v>12007.58203125</c:v>
                      </c:pt>
                      <c:pt idx="4215">
                        <c:v>12252.234375</c:v>
                      </c:pt>
                      <c:pt idx="4216">
                        <c:v>12626.69140625</c:v>
                      </c:pt>
                      <c:pt idx="4217">
                        <c:v>11916.2265625</c:v>
                      </c:pt>
                      <c:pt idx="4218">
                        <c:v>11029.69921875</c:v>
                      </c:pt>
                      <c:pt idx="4219">
                        <c:v>10764.10546875</c:v>
                      </c:pt>
                      <c:pt idx="4220">
                        <c:v>12855.1171875</c:v>
                      </c:pt>
                      <c:pt idx="4221">
                        <c:v>13774.73046875</c:v>
                      </c:pt>
                      <c:pt idx="4222">
                        <c:v>13806.67578125</c:v>
                      </c:pt>
                      <c:pt idx="4223">
                        <c:v>13264.44921875</c:v>
                      </c:pt>
                      <c:pt idx="4224">
                        <c:v>13548.88671875</c:v>
                      </c:pt>
                      <c:pt idx="4225">
                        <c:v>11829.140625</c:v>
                      </c:pt>
                      <c:pt idx="4226">
                        <c:v>11442.26953125</c:v>
                      </c:pt>
                      <c:pt idx="4227">
                        <c:v>11608.27734375</c:v>
                      </c:pt>
                      <c:pt idx="4228">
                        <c:v>13683.734375</c:v>
                      </c:pt>
                      <c:pt idx="4229">
                        <c:v>11844.98046875</c:v>
                      </c:pt>
                      <c:pt idx="4230">
                        <c:v>7782.1171875</c:v>
                      </c:pt>
                      <c:pt idx="4231">
                        <c:v>5651.49609375</c:v>
                      </c:pt>
                      <c:pt idx="4232">
                        <c:v>7061.40625</c:v>
                      </c:pt>
                      <c:pt idx="4233">
                        <c:v>6246.30859375</c:v>
                      </c:pt>
                      <c:pt idx="4234">
                        <c:v>7210.140625</c:v>
                      </c:pt>
                      <c:pt idx="4235">
                        <c:v>8126.78125</c:v>
                      </c:pt>
                      <c:pt idx="4236">
                        <c:v>7291.7265625</c:v>
                      </c:pt>
                      <c:pt idx="4237">
                        <c:v>9988.94140625</c:v>
                      </c:pt>
                      <c:pt idx="4238">
                        <c:v>10263.71875</c:v>
                      </c:pt>
                      <c:pt idx="4239">
                        <c:v>10049.05078125</c:v>
                      </c:pt>
                      <c:pt idx="4240">
                        <c:v>7161.6875</c:v>
                      </c:pt>
                      <c:pt idx="4241">
                        <c:v>6001.25390625</c:v>
                      </c:pt>
                      <c:pt idx="4242">
                        <c:v>6989.7578125</c:v>
                      </c:pt>
                      <c:pt idx="4243">
                        <c:v>9993.02734375</c:v>
                      </c:pt>
                      <c:pt idx="4244">
                        <c:v>9334.21875</c:v>
                      </c:pt>
                      <c:pt idx="4245">
                        <c:v>10936.14453125</c:v>
                      </c:pt>
                      <c:pt idx="4246">
                        <c:v>10488.0859375</c:v>
                      </c:pt>
                      <c:pt idx="4247">
                        <c:v>9394.25</c:v>
                      </c:pt>
                      <c:pt idx="4248">
                        <c:v>10660.16015625</c:v>
                      </c:pt>
                      <c:pt idx="4249">
                        <c:v>9265.26953125</c:v>
                      </c:pt>
                      <c:pt idx="4250">
                        <c:v>7717.69140625</c:v>
                      </c:pt>
                      <c:pt idx="4251">
                        <c:v>7309.4375</c:v>
                      </c:pt>
                      <c:pt idx="4252">
                        <c:v>9967.7890625</c:v>
                      </c:pt>
                      <c:pt idx="4253">
                        <c:v>12345.23046875</c:v>
                      </c:pt>
                      <c:pt idx="4254">
                        <c:v>12156.15234375</c:v>
                      </c:pt>
                      <c:pt idx="4255">
                        <c:v>8388.8671875</c:v>
                      </c:pt>
                      <c:pt idx="4256">
                        <c:v>7020.7734375</c:v>
                      </c:pt>
                      <c:pt idx="4257">
                        <c:v>12917.0234375</c:v>
                      </c:pt>
                      <c:pt idx="4258">
                        <c:v>11625.8046875</c:v>
                      </c:pt>
                      <c:pt idx="4259">
                        <c:v>9954.18359375</c:v>
                      </c:pt>
                      <c:pt idx="4260">
                        <c:v>8831.09375</c:v>
                      </c:pt>
                      <c:pt idx="4261">
                        <c:v>10319.2890625</c:v>
                      </c:pt>
                      <c:pt idx="4262">
                        <c:v>10450.87109375</c:v>
                      </c:pt>
                      <c:pt idx="4263">
                        <c:v>10299.3203125</c:v>
                      </c:pt>
                      <c:pt idx="4264">
                        <c:v>10129.2421875</c:v>
                      </c:pt>
                      <c:pt idx="4265">
                        <c:v>8297.9296875</c:v>
                      </c:pt>
                      <c:pt idx="4266">
                        <c:v>7414.44921875</c:v>
                      </c:pt>
                      <c:pt idx="4267">
                        <c:v>9099.03125</c:v>
                      </c:pt>
                      <c:pt idx="4268">
                        <c:v>10119.5859375</c:v>
                      </c:pt>
                      <c:pt idx="4269">
                        <c:v>9217.1484375</c:v>
                      </c:pt>
                      <c:pt idx="4270">
                        <c:v>7988.48046875</c:v>
                      </c:pt>
                      <c:pt idx="4271">
                        <c:v>8766.1640625</c:v>
                      </c:pt>
                      <c:pt idx="4272">
                        <c:v>10225.58203125</c:v>
                      </c:pt>
                      <c:pt idx="4273">
                        <c:v>10174.921875</c:v>
                      </c:pt>
                      <c:pt idx="4274">
                        <c:v>10147.26953125</c:v>
                      </c:pt>
                      <c:pt idx="4275">
                        <c:v>19838.31640625</c:v>
                      </c:pt>
                      <c:pt idx="4276">
                        <c:v>19796.33203125</c:v>
                      </c:pt>
                      <c:pt idx="4277">
                        <c:v>13781.6015625</c:v>
                      </c:pt>
                      <c:pt idx="4278">
                        <c:v>15198.4453125</c:v>
                      </c:pt>
                      <c:pt idx="4279">
                        <c:v>15517.1640625</c:v>
                      </c:pt>
                      <c:pt idx="4280">
                        <c:v>17243.86328125</c:v>
                      </c:pt>
                      <c:pt idx="4281">
                        <c:v>18900.578125</c:v>
                      </c:pt>
                      <c:pt idx="4282">
                        <c:v>17472</c:v>
                      </c:pt>
                      <c:pt idx="4283">
                        <c:v>16892.54296875</c:v>
                      </c:pt>
                      <c:pt idx="4284">
                        <c:v>17891.74609375</c:v>
                      </c:pt>
                      <c:pt idx="4285">
                        <c:v>18913.515625</c:v>
                      </c:pt>
                      <c:pt idx="4286">
                        <c:v>18398.23828125</c:v>
                      </c:pt>
                      <c:pt idx="4287">
                        <c:v>15753.34765625</c:v>
                      </c:pt>
                      <c:pt idx="4288">
                        <c:v>13068.41796875</c:v>
                      </c:pt>
                      <c:pt idx="4289">
                        <c:v>12107.33203125</c:v>
                      </c:pt>
                      <c:pt idx="4290">
                        <c:v>14469.03125</c:v>
                      </c:pt>
                      <c:pt idx="4291">
                        <c:v>14346.171875</c:v>
                      </c:pt>
                      <c:pt idx="4292">
                        <c:v>14254.390625</c:v>
                      </c:pt>
                      <c:pt idx="4293">
                        <c:v>12281.79296875</c:v>
                      </c:pt>
                      <c:pt idx="4294">
                        <c:v>9556.0859375</c:v>
                      </c:pt>
                      <c:pt idx="4295">
                        <c:v>8204.53125</c:v>
                      </c:pt>
                      <c:pt idx="4296">
                        <c:v>10424.9765625</c:v>
                      </c:pt>
                      <c:pt idx="4297">
                        <c:v>13833.9765625</c:v>
                      </c:pt>
                      <c:pt idx="4298">
                        <c:v>12775.171875</c:v>
                      </c:pt>
                      <c:pt idx="4299">
                        <c:v>13351.5859375</c:v>
                      </c:pt>
                      <c:pt idx="4300">
                        <c:v>13762.9375</c:v>
                      </c:pt>
                      <c:pt idx="4301">
                        <c:v>13290.6015625</c:v>
                      </c:pt>
                      <c:pt idx="4302">
                        <c:v>13385.40625</c:v>
                      </c:pt>
                      <c:pt idx="4303">
                        <c:v>13095.91015625</c:v>
                      </c:pt>
                      <c:pt idx="4304">
                        <c:v>12929.3359375</c:v>
                      </c:pt>
                      <c:pt idx="4305">
                        <c:v>12195.1015625</c:v>
                      </c:pt>
                      <c:pt idx="4306">
                        <c:v>11012.1640625</c:v>
                      </c:pt>
                      <c:pt idx="4307">
                        <c:v>12283.8046875</c:v>
                      </c:pt>
                      <c:pt idx="4308">
                        <c:v>10608.8828125</c:v>
                      </c:pt>
                      <c:pt idx="4309">
                        <c:v>11555.14453125</c:v>
                      </c:pt>
                      <c:pt idx="4310">
                        <c:v>10903.13671875</c:v>
                      </c:pt>
                      <c:pt idx="4311">
                        <c:v>12293.06640625</c:v>
                      </c:pt>
                      <c:pt idx="4312">
                        <c:v>12442.18359375</c:v>
                      </c:pt>
                      <c:pt idx="4313">
                        <c:v>11557.12109375</c:v>
                      </c:pt>
                      <c:pt idx="4314">
                        <c:v>11141.26953125</c:v>
                      </c:pt>
                      <c:pt idx="4315">
                        <c:v>11117.44140625</c:v>
                      </c:pt>
                      <c:pt idx="4316">
                        <c:v>11525.7109375</c:v>
                      </c:pt>
                      <c:pt idx="4317">
                        <c:v>12173.03125</c:v>
                      </c:pt>
                      <c:pt idx="4318">
                        <c:v>12087.234375</c:v>
                      </c:pt>
                      <c:pt idx="4319">
                        <c:v>12409.83203125</c:v>
                      </c:pt>
                      <c:pt idx="4320">
                        <c:v>10358.05859375</c:v>
                      </c:pt>
                      <c:pt idx="4321">
                        <c:v>8112.23046875</c:v>
                      </c:pt>
                      <c:pt idx="4322">
                        <c:v>7365.9609375</c:v>
                      </c:pt>
                      <c:pt idx="4323">
                        <c:v>9286.62890625</c:v>
                      </c:pt>
                      <c:pt idx="4324">
                        <c:v>11092.5546875</c:v>
                      </c:pt>
                      <c:pt idx="4325">
                        <c:v>11145.5625</c:v>
                      </c:pt>
                      <c:pt idx="4326">
                        <c:v>10504.34765625</c:v>
                      </c:pt>
                      <c:pt idx="4327">
                        <c:v>11165.51953125</c:v>
                      </c:pt>
                      <c:pt idx="4328">
                        <c:v>9284.3046875</c:v>
                      </c:pt>
                      <c:pt idx="4329">
                        <c:v>6914.78125</c:v>
                      </c:pt>
                      <c:pt idx="4330">
                        <c:v>8378.41015625</c:v>
                      </c:pt>
                      <c:pt idx="4331">
                        <c:v>11163.81640625</c:v>
                      </c:pt>
                      <c:pt idx="4332">
                        <c:v>9978.69140625</c:v>
                      </c:pt>
                      <c:pt idx="4333">
                        <c:v>10392.2109375</c:v>
                      </c:pt>
                      <c:pt idx="4334">
                        <c:v>9910.9609375</c:v>
                      </c:pt>
                      <c:pt idx="4335">
                        <c:v>10949.46484375</c:v>
                      </c:pt>
                      <c:pt idx="4336">
                        <c:v>11420.09375</c:v>
                      </c:pt>
                      <c:pt idx="4337">
                        <c:v>9406.44921875</c:v>
                      </c:pt>
                      <c:pt idx="4338">
                        <c:v>7221.5546875</c:v>
                      </c:pt>
                      <c:pt idx="4339">
                        <c:v>6094.453125</c:v>
                      </c:pt>
                      <c:pt idx="4340">
                        <c:v>5948.015625</c:v>
                      </c:pt>
                      <c:pt idx="4341">
                        <c:v>8319.3125</c:v>
                      </c:pt>
                      <c:pt idx="4342">
                        <c:v>11599.7109375</c:v>
                      </c:pt>
                      <c:pt idx="4343">
                        <c:v>11767.01953125</c:v>
                      </c:pt>
                      <c:pt idx="4344">
                        <c:v>10184.23046875</c:v>
                      </c:pt>
                      <c:pt idx="4345">
                        <c:v>10516.40625</c:v>
                      </c:pt>
                      <c:pt idx="4346">
                        <c:v>10843.14453125</c:v>
                      </c:pt>
                      <c:pt idx="4347">
                        <c:v>9889.796875</c:v>
                      </c:pt>
                      <c:pt idx="4348">
                        <c:v>10647.82421875</c:v>
                      </c:pt>
                      <c:pt idx="4349">
                        <c:v>10032.35546875</c:v>
                      </c:pt>
                      <c:pt idx="4350">
                        <c:v>13966.62890625</c:v>
                      </c:pt>
                      <c:pt idx="4351">
                        <c:v>13241.81640625</c:v>
                      </c:pt>
                      <c:pt idx="4352">
                        <c:v>15452.6328125</c:v>
                      </c:pt>
                      <c:pt idx="4353">
                        <c:v>14822.4921875</c:v>
                      </c:pt>
                      <c:pt idx="4354">
                        <c:v>15678.10546875</c:v>
                      </c:pt>
                      <c:pt idx="4355">
                        <c:v>15907.734375</c:v>
                      </c:pt>
                      <c:pt idx="4356">
                        <c:v>14302.2578125</c:v>
                      </c:pt>
                      <c:pt idx="4357">
                        <c:v>11994.77734375</c:v>
                      </c:pt>
                      <c:pt idx="4358">
                        <c:v>12808.62109375</c:v>
                      </c:pt>
                      <c:pt idx="4359">
                        <c:v>12599.1640625</c:v>
                      </c:pt>
                      <c:pt idx="4360">
                        <c:v>14125.30078125</c:v>
                      </c:pt>
                      <c:pt idx="4361">
                        <c:v>15688.453125</c:v>
                      </c:pt>
                      <c:pt idx="4362">
                        <c:v>15411</c:v>
                      </c:pt>
                      <c:pt idx="4363">
                        <c:v>15328.8515625</c:v>
                      </c:pt>
                      <c:pt idx="4364">
                        <c:v>15613.34375</c:v>
                      </c:pt>
                      <c:pt idx="4365">
                        <c:v>14331.4453125</c:v>
                      </c:pt>
                      <c:pt idx="4366">
                        <c:v>14536.4296875</c:v>
                      </c:pt>
                      <c:pt idx="4367">
                        <c:v>14359.09375</c:v>
                      </c:pt>
                      <c:pt idx="4368">
                        <c:v>13442.1484375</c:v>
                      </c:pt>
                      <c:pt idx="4369">
                        <c:v>12910.28515625</c:v>
                      </c:pt>
                      <c:pt idx="4370">
                        <c:v>14242.65625</c:v>
                      </c:pt>
                      <c:pt idx="4371">
                        <c:v>14464.6171875</c:v>
                      </c:pt>
                      <c:pt idx="4372">
                        <c:v>14183.8671875</c:v>
                      </c:pt>
                      <c:pt idx="4373">
                        <c:v>12423.6171875</c:v>
                      </c:pt>
                      <c:pt idx="4374">
                        <c:v>12425.421875</c:v>
                      </c:pt>
                      <c:pt idx="4375">
                        <c:v>13031.421875</c:v>
                      </c:pt>
                      <c:pt idx="4376">
                        <c:v>11137.78125</c:v>
                      </c:pt>
                      <c:pt idx="4377">
                        <c:v>10628.2578125</c:v>
                      </c:pt>
                      <c:pt idx="4378">
                        <c:v>10381.2734375</c:v>
                      </c:pt>
                      <c:pt idx="4379">
                        <c:v>13461.75390625</c:v>
                      </c:pt>
                      <c:pt idx="4380">
                        <c:v>12215.4140625</c:v>
                      </c:pt>
                      <c:pt idx="4381">
                        <c:v>10298.2421875</c:v>
                      </c:pt>
                      <c:pt idx="4382">
                        <c:v>10521.4921875</c:v>
                      </c:pt>
                      <c:pt idx="4383">
                        <c:v>12635.46875</c:v>
                      </c:pt>
                      <c:pt idx="4384">
                        <c:v>12891.9296875</c:v>
                      </c:pt>
                      <c:pt idx="4385">
                        <c:v>12622.98046875</c:v>
                      </c:pt>
                      <c:pt idx="4386">
                        <c:v>11360.9765625</c:v>
                      </c:pt>
                      <c:pt idx="4387">
                        <c:v>9645.0078125</c:v>
                      </c:pt>
                      <c:pt idx="4388">
                        <c:v>8165.125</c:v>
                      </c:pt>
                      <c:pt idx="4389">
                        <c:v>9136.83203125</c:v>
                      </c:pt>
                      <c:pt idx="4390">
                        <c:v>10774.421875</c:v>
                      </c:pt>
                      <c:pt idx="4391">
                        <c:v>12121.66796875</c:v>
                      </c:pt>
                      <c:pt idx="4392">
                        <c:v>9300.84765625</c:v>
                      </c:pt>
                      <c:pt idx="4393">
                        <c:v>10643.2109375</c:v>
                      </c:pt>
                      <c:pt idx="4394">
                        <c:v>10688.515625</c:v>
                      </c:pt>
                      <c:pt idx="4395">
                        <c:v>14022.78515625</c:v>
                      </c:pt>
                      <c:pt idx="4396">
                        <c:v>14636.33984375</c:v>
                      </c:pt>
                      <c:pt idx="4397">
                        <c:v>14566.71875</c:v>
                      </c:pt>
                      <c:pt idx="4398">
                        <c:v>14270.6640625</c:v>
                      </c:pt>
                      <c:pt idx="4399">
                        <c:v>13365.58203125</c:v>
                      </c:pt>
                      <c:pt idx="4400">
                        <c:v>12767.2265625</c:v>
                      </c:pt>
                      <c:pt idx="4401">
                        <c:v>11473.18359375</c:v>
                      </c:pt>
                      <c:pt idx="4402">
                        <c:v>13911.625</c:v>
                      </c:pt>
                      <c:pt idx="4403">
                        <c:v>14274.54296875</c:v>
                      </c:pt>
                      <c:pt idx="4404">
                        <c:v>14636.265625</c:v>
                      </c:pt>
                      <c:pt idx="4405">
                        <c:v>13976.9765625</c:v>
                      </c:pt>
                      <c:pt idx="4406">
                        <c:v>13429.609375</c:v>
                      </c:pt>
                      <c:pt idx="4407">
                        <c:v>14710.1328125</c:v>
                      </c:pt>
                      <c:pt idx="4408">
                        <c:v>12866.46875</c:v>
                      </c:pt>
                      <c:pt idx="4409">
                        <c:v>12826.9453125</c:v>
                      </c:pt>
                      <c:pt idx="4410">
                        <c:v>12456.46484375</c:v>
                      </c:pt>
                      <c:pt idx="4411">
                        <c:v>11252.6328125</c:v>
                      </c:pt>
                      <c:pt idx="4412">
                        <c:v>10600.02734375</c:v>
                      </c:pt>
                      <c:pt idx="4413">
                        <c:v>11074.40234375</c:v>
                      </c:pt>
                      <c:pt idx="4414">
                        <c:v>14055.75</c:v>
                      </c:pt>
                      <c:pt idx="4415">
                        <c:v>13089.25</c:v>
                      </c:pt>
                      <c:pt idx="4416">
                        <c:v>12049.40625</c:v>
                      </c:pt>
                      <c:pt idx="4417">
                        <c:v>14037.0234375</c:v>
                      </c:pt>
                      <c:pt idx="4418">
                        <c:v>14303.66015625</c:v>
                      </c:pt>
                      <c:pt idx="4419">
                        <c:v>11917.37109375</c:v>
                      </c:pt>
                      <c:pt idx="4420">
                        <c:v>11377.5703125</c:v>
                      </c:pt>
                      <c:pt idx="4421">
                        <c:v>12293.6796875</c:v>
                      </c:pt>
                      <c:pt idx="4422">
                        <c:v>11952.93359375</c:v>
                      </c:pt>
                      <c:pt idx="4423">
                        <c:v>13620.4609375</c:v>
                      </c:pt>
                      <c:pt idx="4424">
                        <c:v>13120.4375</c:v>
                      </c:pt>
                      <c:pt idx="4425">
                        <c:v>16657.3125</c:v>
                      </c:pt>
                      <c:pt idx="4426">
                        <c:v>15324.0703125</c:v>
                      </c:pt>
                      <c:pt idx="4427">
                        <c:v>15675.55078125</c:v>
                      </c:pt>
                      <c:pt idx="4428">
                        <c:v>17866.15625</c:v>
                      </c:pt>
                      <c:pt idx="4429">
                        <c:v>17197.1953125</c:v>
                      </c:pt>
                      <c:pt idx="4430">
                        <c:v>18557.6328125</c:v>
                      </c:pt>
                      <c:pt idx="4431">
                        <c:v>18110.12109375</c:v>
                      </c:pt>
                      <c:pt idx="4432">
                        <c:v>17901.32421875</c:v>
                      </c:pt>
                      <c:pt idx="4433">
                        <c:v>18616.2734375</c:v>
                      </c:pt>
                      <c:pt idx="4434">
                        <c:v>17946.9375</c:v>
                      </c:pt>
                      <c:pt idx="4435">
                        <c:v>16327.58203125</c:v>
                      </c:pt>
                      <c:pt idx="4436">
                        <c:v>17246.8125</c:v>
                      </c:pt>
                      <c:pt idx="4437">
                        <c:v>18585.76953125</c:v>
                      </c:pt>
                      <c:pt idx="4438">
                        <c:v>18236.9453125</c:v>
                      </c:pt>
                      <c:pt idx="4439">
                        <c:v>15488.22265625</c:v>
                      </c:pt>
                      <c:pt idx="4440">
                        <c:v>16101.6875</c:v>
                      </c:pt>
                      <c:pt idx="4441">
                        <c:v>16288.390625</c:v>
                      </c:pt>
                      <c:pt idx="4442">
                        <c:v>16616.265625</c:v>
                      </c:pt>
                      <c:pt idx="4443">
                        <c:v>16659.0390625</c:v>
                      </c:pt>
                      <c:pt idx="4444">
                        <c:v>16772.88671875</c:v>
                      </c:pt>
                      <c:pt idx="4445">
                        <c:v>15929.58984375</c:v>
                      </c:pt>
                      <c:pt idx="4446">
                        <c:v>16368.6484375</c:v>
                      </c:pt>
                      <c:pt idx="4447">
                        <c:v>16520.24609375</c:v>
                      </c:pt>
                      <c:pt idx="4448">
                        <c:v>16847.05078125</c:v>
                      </c:pt>
                      <c:pt idx="4449">
                        <c:v>16744.1953125</c:v>
                      </c:pt>
                      <c:pt idx="4450">
                        <c:v>16034.76953125</c:v>
                      </c:pt>
                      <c:pt idx="4451">
                        <c:v>13799.11328125</c:v>
                      </c:pt>
                      <c:pt idx="4452">
                        <c:v>12614.9609375</c:v>
                      </c:pt>
                      <c:pt idx="4453">
                        <c:v>12796.96875</c:v>
                      </c:pt>
                      <c:pt idx="4454">
                        <c:v>15295.40625</c:v>
                      </c:pt>
                      <c:pt idx="4455">
                        <c:v>12123.8828125</c:v>
                      </c:pt>
                      <c:pt idx="4456">
                        <c:v>12691.88671875</c:v>
                      </c:pt>
                      <c:pt idx="4457">
                        <c:v>12085.6953125</c:v>
                      </c:pt>
                      <c:pt idx="4458">
                        <c:v>11814.12109375</c:v>
                      </c:pt>
                      <c:pt idx="4459">
                        <c:v>10909.82421875</c:v>
                      </c:pt>
                      <c:pt idx="4460">
                        <c:v>12185.171875</c:v>
                      </c:pt>
                      <c:pt idx="4461">
                        <c:v>12703.84765625</c:v>
                      </c:pt>
                      <c:pt idx="4462">
                        <c:v>10334.3671875</c:v>
                      </c:pt>
                      <c:pt idx="4463">
                        <c:v>10576.71484375</c:v>
                      </c:pt>
                      <c:pt idx="4464">
                        <c:v>12033.86328125</c:v>
                      </c:pt>
                      <c:pt idx="4465">
                        <c:v>10613.05078125</c:v>
                      </c:pt>
                      <c:pt idx="4466">
                        <c:v>8799.66796875</c:v>
                      </c:pt>
                      <c:pt idx="4467">
                        <c:v>8823.6328125</c:v>
                      </c:pt>
                      <c:pt idx="4468">
                        <c:v>10750.03515625</c:v>
                      </c:pt>
                      <c:pt idx="4469">
                        <c:v>11718.9609375</c:v>
                      </c:pt>
                      <c:pt idx="4470">
                        <c:v>12842.2421875</c:v>
                      </c:pt>
                      <c:pt idx="4471">
                        <c:v>12212.5859375</c:v>
                      </c:pt>
                      <c:pt idx="4472">
                        <c:v>11694.6328125</c:v>
                      </c:pt>
                      <c:pt idx="4473">
                        <c:v>11561.015625</c:v>
                      </c:pt>
                      <c:pt idx="4474">
                        <c:v>10675.296875</c:v>
                      </c:pt>
                      <c:pt idx="4475">
                        <c:v>11999.9453125</c:v>
                      </c:pt>
                      <c:pt idx="4476">
                        <c:v>13046.234375</c:v>
                      </c:pt>
                      <c:pt idx="4477">
                        <c:v>12066.2890625</c:v>
                      </c:pt>
                      <c:pt idx="4478">
                        <c:v>12681.1171875</c:v>
                      </c:pt>
                      <c:pt idx="4479">
                        <c:v>10838.87890625</c:v>
                      </c:pt>
                      <c:pt idx="4480">
                        <c:v>9999.37890625</c:v>
                      </c:pt>
                      <c:pt idx="4481">
                        <c:v>10694.1484375</c:v>
                      </c:pt>
                      <c:pt idx="4482">
                        <c:v>12412.328125</c:v>
                      </c:pt>
                      <c:pt idx="4483">
                        <c:v>11665.80859375</c:v>
                      </c:pt>
                      <c:pt idx="4484">
                        <c:v>11436.3203125</c:v>
                      </c:pt>
                      <c:pt idx="4485">
                        <c:v>14644.8203125</c:v>
                      </c:pt>
                      <c:pt idx="4486">
                        <c:v>12160.4453125</c:v>
                      </c:pt>
                      <c:pt idx="4487">
                        <c:v>10972.3359375</c:v>
                      </c:pt>
                      <c:pt idx="4488">
                        <c:v>10344.15625</c:v>
                      </c:pt>
                      <c:pt idx="4489">
                        <c:v>11140.71484375</c:v>
                      </c:pt>
                      <c:pt idx="4490">
                        <c:v>14388.98828125</c:v>
                      </c:pt>
                      <c:pt idx="4491">
                        <c:v>13799.5390625</c:v>
                      </c:pt>
                      <c:pt idx="4492">
                        <c:v>14562.109375</c:v>
                      </c:pt>
                      <c:pt idx="4493">
                        <c:v>11600.6015625</c:v>
                      </c:pt>
                      <c:pt idx="4494">
                        <c:v>11669.1484375</c:v>
                      </c:pt>
                      <c:pt idx="4495">
                        <c:v>12828.3671875</c:v>
                      </c:pt>
                      <c:pt idx="4496">
                        <c:v>12218.4609375</c:v>
                      </c:pt>
                      <c:pt idx="4497">
                        <c:v>14102.140625</c:v>
                      </c:pt>
                      <c:pt idx="4498">
                        <c:v>14207.3046875</c:v>
                      </c:pt>
                      <c:pt idx="4499">
                        <c:v>14428.015625</c:v>
                      </c:pt>
                      <c:pt idx="4500">
                        <c:v>12496.3984375</c:v>
                      </c:pt>
                      <c:pt idx="4501">
                        <c:v>12594.32421875</c:v>
                      </c:pt>
                      <c:pt idx="4502">
                        <c:v>11518.9609375</c:v>
                      </c:pt>
                      <c:pt idx="4503">
                        <c:v>10336.171875</c:v>
                      </c:pt>
                      <c:pt idx="4504">
                        <c:v>10241.546875</c:v>
                      </c:pt>
                      <c:pt idx="4505">
                        <c:v>11706.61328125</c:v>
                      </c:pt>
                      <c:pt idx="4506">
                        <c:v>11117.10546875</c:v>
                      </c:pt>
                      <c:pt idx="4507">
                        <c:v>10035.62890625</c:v>
                      </c:pt>
                      <c:pt idx="4508">
                        <c:v>9751.65625</c:v>
                      </c:pt>
                      <c:pt idx="4509">
                        <c:v>9680.92578125</c:v>
                      </c:pt>
                      <c:pt idx="4510">
                        <c:v>10238.125</c:v>
                      </c:pt>
                      <c:pt idx="4511">
                        <c:v>11909.59375</c:v>
                      </c:pt>
                      <c:pt idx="4512">
                        <c:v>11888.109375</c:v>
                      </c:pt>
                      <c:pt idx="4513">
                        <c:v>11184.9609375</c:v>
                      </c:pt>
                      <c:pt idx="4514">
                        <c:v>11903.98828125</c:v>
                      </c:pt>
                      <c:pt idx="4515">
                        <c:v>14408.9296875</c:v>
                      </c:pt>
                      <c:pt idx="4516">
                        <c:v>14278.859375</c:v>
                      </c:pt>
                      <c:pt idx="4517">
                        <c:v>14233.4453125</c:v>
                      </c:pt>
                      <c:pt idx="4518">
                        <c:v>13770.48046875</c:v>
                      </c:pt>
                      <c:pt idx="4519">
                        <c:v>14440.1171875</c:v>
                      </c:pt>
                      <c:pt idx="4520">
                        <c:v>12849.07421875</c:v>
                      </c:pt>
                      <c:pt idx="4521">
                        <c:v>12274.953125</c:v>
                      </c:pt>
                      <c:pt idx="4522">
                        <c:v>12267.671875</c:v>
                      </c:pt>
                      <c:pt idx="4523">
                        <c:v>13014.125</c:v>
                      </c:pt>
                      <c:pt idx="4524">
                        <c:v>14401.12109375</c:v>
                      </c:pt>
                      <c:pt idx="4525">
                        <c:v>13666.52734375</c:v>
                      </c:pt>
                      <c:pt idx="4526">
                        <c:v>14089.921875</c:v>
                      </c:pt>
                      <c:pt idx="4527">
                        <c:v>11466.9609375</c:v>
                      </c:pt>
                      <c:pt idx="4528">
                        <c:v>9635.95703125</c:v>
                      </c:pt>
                      <c:pt idx="4529">
                        <c:v>11003.99609375</c:v>
                      </c:pt>
                      <c:pt idx="4530">
                        <c:v>10766.05859375</c:v>
                      </c:pt>
                      <c:pt idx="4531">
                        <c:v>9722.80859375</c:v>
                      </c:pt>
                      <c:pt idx="4532">
                        <c:v>9514.85546875</c:v>
                      </c:pt>
                      <c:pt idx="4533">
                        <c:v>11093.87890625</c:v>
                      </c:pt>
                      <c:pt idx="4534">
                        <c:v>12691.33203125</c:v>
                      </c:pt>
                      <c:pt idx="4535">
                        <c:v>12767.39453125</c:v>
                      </c:pt>
                      <c:pt idx="4536">
                        <c:v>13059.140625</c:v>
                      </c:pt>
                      <c:pt idx="4537">
                        <c:v>13033.7890625</c:v>
                      </c:pt>
                      <c:pt idx="4538">
                        <c:v>12478.54296875</c:v>
                      </c:pt>
                      <c:pt idx="4539">
                        <c:v>9988.80859375</c:v>
                      </c:pt>
                      <c:pt idx="4540">
                        <c:v>11736.671875</c:v>
                      </c:pt>
                      <c:pt idx="4541">
                        <c:v>12596.57421875</c:v>
                      </c:pt>
                      <c:pt idx="4542">
                        <c:v>11790.0390625</c:v>
                      </c:pt>
                      <c:pt idx="4543">
                        <c:v>12551.6015625</c:v>
                      </c:pt>
                      <c:pt idx="4544">
                        <c:v>13022.9296875</c:v>
                      </c:pt>
                      <c:pt idx="4545">
                        <c:v>10404.203125</c:v>
                      </c:pt>
                      <c:pt idx="4546">
                        <c:v>10595.14453125</c:v>
                      </c:pt>
                      <c:pt idx="4547">
                        <c:v>10411.4375</c:v>
                      </c:pt>
                      <c:pt idx="4548">
                        <c:v>10574.8203125</c:v>
                      </c:pt>
                      <c:pt idx="4549">
                        <c:v>7903.9609375</c:v>
                      </c:pt>
                      <c:pt idx="4550">
                        <c:v>7003.3515625</c:v>
                      </c:pt>
                      <c:pt idx="4551">
                        <c:v>8669.125</c:v>
                      </c:pt>
                      <c:pt idx="4552">
                        <c:v>10758.25</c:v>
                      </c:pt>
                      <c:pt idx="4553">
                        <c:v>10886.98046875</c:v>
                      </c:pt>
                      <c:pt idx="4554">
                        <c:v>10385.7890625</c:v>
                      </c:pt>
                      <c:pt idx="4555">
                        <c:v>10698.29296875</c:v>
                      </c:pt>
                      <c:pt idx="4556">
                        <c:v>10455.35546875</c:v>
                      </c:pt>
                      <c:pt idx="4557">
                        <c:v>9096.4375</c:v>
                      </c:pt>
                      <c:pt idx="4558">
                        <c:v>8713.76171875</c:v>
                      </c:pt>
                      <c:pt idx="4559">
                        <c:v>8559.8046875</c:v>
                      </c:pt>
                      <c:pt idx="4560">
                        <c:v>8666.140625</c:v>
                      </c:pt>
                      <c:pt idx="4561">
                        <c:v>7250.9140625</c:v>
                      </c:pt>
                      <c:pt idx="4562">
                        <c:v>8910.50390625</c:v>
                      </c:pt>
                      <c:pt idx="4563">
                        <c:v>8511.2265625</c:v>
                      </c:pt>
                      <c:pt idx="4564">
                        <c:v>7557.90234375</c:v>
                      </c:pt>
                      <c:pt idx="4565">
                        <c:v>9025.83984375</c:v>
                      </c:pt>
                      <c:pt idx="4566">
                        <c:v>8181.21484375</c:v>
                      </c:pt>
                      <c:pt idx="4567">
                        <c:v>8453.15625</c:v>
                      </c:pt>
                      <c:pt idx="4568">
                        <c:v>8579.31640625</c:v>
                      </c:pt>
                      <c:pt idx="4569">
                        <c:v>9096.9453125</c:v>
                      </c:pt>
                      <c:pt idx="4570">
                        <c:v>8222.796875</c:v>
                      </c:pt>
                      <c:pt idx="4571">
                        <c:v>5427.1484375</c:v>
                      </c:pt>
                      <c:pt idx="4572">
                        <c:v>5113.6484375</c:v>
                      </c:pt>
                      <c:pt idx="4573">
                        <c:v>8381.4765625</c:v>
                      </c:pt>
                      <c:pt idx="4574">
                        <c:v>7477.12890625</c:v>
                      </c:pt>
                      <c:pt idx="4575">
                        <c:v>13545.94140625</c:v>
                      </c:pt>
                      <c:pt idx="4576">
                        <c:v>13851.18359375</c:v>
                      </c:pt>
                      <c:pt idx="4577">
                        <c:v>12862.734375</c:v>
                      </c:pt>
                      <c:pt idx="4578">
                        <c:v>11907.18359375</c:v>
                      </c:pt>
                      <c:pt idx="4579">
                        <c:v>12721.70703125</c:v>
                      </c:pt>
                      <c:pt idx="4580">
                        <c:v>13341.01953125</c:v>
                      </c:pt>
                      <c:pt idx="4581">
                        <c:v>11060.4921875</c:v>
                      </c:pt>
                      <c:pt idx="4582">
                        <c:v>10416.67578125</c:v>
                      </c:pt>
                      <c:pt idx="4583">
                        <c:v>9688.921875</c:v>
                      </c:pt>
                      <c:pt idx="4584">
                        <c:v>11663.31640625</c:v>
                      </c:pt>
                      <c:pt idx="4585">
                        <c:v>13438.4609375</c:v>
                      </c:pt>
                      <c:pt idx="4586">
                        <c:v>13688.65234375</c:v>
                      </c:pt>
                      <c:pt idx="4587">
                        <c:v>13863.4921875</c:v>
                      </c:pt>
                      <c:pt idx="4588">
                        <c:v>13602.01953125</c:v>
                      </c:pt>
                      <c:pt idx="4589">
                        <c:v>11809.30078125</c:v>
                      </c:pt>
                      <c:pt idx="4590">
                        <c:v>13471.8828125</c:v>
                      </c:pt>
                      <c:pt idx="4591">
                        <c:v>13659.8359375</c:v>
                      </c:pt>
                      <c:pt idx="4592">
                        <c:v>13536.3359375</c:v>
                      </c:pt>
                      <c:pt idx="4593">
                        <c:v>12803.08203125</c:v>
                      </c:pt>
                      <c:pt idx="4594">
                        <c:v>9681.99609375</c:v>
                      </c:pt>
                      <c:pt idx="4595">
                        <c:v>8126.9921875</c:v>
                      </c:pt>
                      <c:pt idx="4596">
                        <c:v>8258.48828125</c:v>
                      </c:pt>
                      <c:pt idx="4597">
                        <c:v>11131.76953125</c:v>
                      </c:pt>
                      <c:pt idx="4598">
                        <c:v>10358.875</c:v>
                      </c:pt>
                      <c:pt idx="4599">
                        <c:v>11741.14453125</c:v>
                      </c:pt>
                      <c:pt idx="4600">
                        <c:v>13367.8828125</c:v>
                      </c:pt>
                      <c:pt idx="4601">
                        <c:v>12295.171875</c:v>
                      </c:pt>
                      <c:pt idx="4602">
                        <c:v>13724.91015625</c:v>
                      </c:pt>
                      <c:pt idx="4603">
                        <c:v>9590.57421875</c:v>
                      </c:pt>
                      <c:pt idx="4604">
                        <c:v>9225.5546875</c:v>
                      </c:pt>
                      <c:pt idx="4605">
                        <c:v>13391.92578125</c:v>
                      </c:pt>
                      <c:pt idx="4606">
                        <c:v>15087.72265625</c:v>
                      </c:pt>
                      <c:pt idx="4607">
                        <c:v>14319.93359375</c:v>
                      </c:pt>
                      <c:pt idx="4608">
                        <c:v>12520.9296875</c:v>
                      </c:pt>
                      <c:pt idx="4609">
                        <c:v>12248.19140625</c:v>
                      </c:pt>
                      <c:pt idx="4610">
                        <c:v>13351.97265625</c:v>
                      </c:pt>
                      <c:pt idx="4611">
                        <c:v>11316.5546875</c:v>
                      </c:pt>
                      <c:pt idx="4612">
                        <c:v>10450.56640625</c:v>
                      </c:pt>
                      <c:pt idx="4613">
                        <c:v>10929.9609375</c:v>
                      </c:pt>
                      <c:pt idx="4614">
                        <c:v>12489.30078125</c:v>
                      </c:pt>
                      <c:pt idx="4615">
                        <c:v>14888.53125</c:v>
                      </c:pt>
                      <c:pt idx="4616">
                        <c:v>13728.7578125</c:v>
                      </c:pt>
                      <c:pt idx="4617">
                        <c:v>14332.08984375</c:v>
                      </c:pt>
                      <c:pt idx="4618">
                        <c:v>10542.2578125</c:v>
                      </c:pt>
                      <c:pt idx="4619">
                        <c:v>12066.125</c:v>
                      </c:pt>
                      <c:pt idx="4620">
                        <c:v>15071.7109375</c:v>
                      </c:pt>
                      <c:pt idx="4621">
                        <c:v>15047.296875</c:v>
                      </c:pt>
                      <c:pt idx="4622">
                        <c:v>15253.35546875</c:v>
                      </c:pt>
                      <c:pt idx="4623">
                        <c:v>14232.4921875</c:v>
                      </c:pt>
                      <c:pt idx="4624">
                        <c:v>13278.65625</c:v>
                      </c:pt>
                      <c:pt idx="4625">
                        <c:v>13220.7890625</c:v>
                      </c:pt>
                      <c:pt idx="4626">
                        <c:v>13915.8828125</c:v>
                      </c:pt>
                      <c:pt idx="4627">
                        <c:v>14741.359375</c:v>
                      </c:pt>
                      <c:pt idx="4628">
                        <c:v>14875.9765625</c:v>
                      </c:pt>
                      <c:pt idx="4629">
                        <c:v>15198.71875</c:v>
                      </c:pt>
                      <c:pt idx="4630">
                        <c:v>15082.97265625</c:v>
                      </c:pt>
                      <c:pt idx="4631">
                        <c:v>14006.72265625</c:v>
                      </c:pt>
                      <c:pt idx="4632">
                        <c:v>15087.48046875</c:v>
                      </c:pt>
                      <c:pt idx="4633">
                        <c:v>15965.26171875</c:v>
                      </c:pt>
                      <c:pt idx="4634">
                        <c:v>15579.6171875</c:v>
                      </c:pt>
                      <c:pt idx="4635">
                        <c:v>10140.9296875</c:v>
                      </c:pt>
                      <c:pt idx="4636">
                        <c:v>10563.4453125</c:v>
                      </c:pt>
                      <c:pt idx="4637">
                        <c:v>11481.17578125</c:v>
                      </c:pt>
                      <c:pt idx="4638">
                        <c:v>10424.1484375</c:v>
                      </c:pt>
                      <c:pt idx="4639">
                        <c:v>10669.40625</c:v>
                      </c:pt>
                      <c:pt idx="4640">
                        <c:v>11161.87109375</c:v>
                      </c:pt>
                      <c:pt idx="4641">
                        <c:v>12035.64453125</c:v>
                      </c:pt>
                      <c:pt idx="4642">
                        <c:v>11667.8125</c:v>
                      </c:pt>
                      <c:pt idx="4643">
                        <c:v>11411.6015625</c:v>
                      </c:pt>
                      <c:pt idx="4644">
                        <c:v>11872.421875</c:v>
                      </c:pt>
                      <c:pt idx="4645">
                        <c:v>10844.18359375</c:v>
                      </c:pt>
                      <c:pt idx="4646">
                        <c:v>9292.76171875</c:v>
                      </c:pt>
                      <c:pt idx="4647">
                        <c:v>8197.8125</c:v>
                      </c:pt>
                      <c:pt idx="4648">
                        <c:v>8526</c:v>
                      </c:pt>
                      <c:pt idx="4649">
                        <c:v>11565.47265625</c:v>
                      </c:pt>
                      <c:pt idx="4650">
                        <c:v>12104.3515625</c:v>
                      </c:pt>
                      <c:pt idx="4651">
                        <c:v>11599.1953125</c:v>
                      </c:pt>
                      <c:pt idx="4652">
                        <c:v>12535.8046875</c:v>
                      </c:pt>
                      <c:pt idx="4653">
                        <c:v>12222.7421875</c:v>
                      </c:pt>
                      <c:pt idx="4654">
                        <c:v>11001.265625</c:v>
                      </c:pt>
                      <c:pt idx="4655">
                        <c:v>12090.19921875</c:v>
                      </c:pt>
                      <c:pt idx="4656">
                        <c:v>9326.39453125</c:v>
                      </c:pt>
                      <c:pt idx="4657">
                        <c:v>7575.78125</c:v>
                      </c:pt>
                      <c:pt idx="4658">
                        <c:v>7713.7734375</c:v>
                      </c:pt>
                      <c:pt idx="4659">
                        <c:v>10695.7578125</c:v>
                      </c:pt>
                      <c:pt idx="4660">
                        <c:v>11599.58203125</c:v>
                      </c:pt>
                      <c:pt idx="4661">
                        <c:v>8464.375</c:v>
                      </c:pt>
                      <c:pt idx="4662">
                        <c:v>11339.1484375</c:v>
                      </c:pt>
                      <c:pt idx="4663">
                        <c:v>12837.5</c:v>
                      </c:pt>
                      <c:pt idx="4664">
                        <c:v>12301.30078125</c:v>
                      </c:pt>
                      <c:pt idx="4665">
                        <c:v>8826.234375</c:v>
                      </c:pt>
                      <c:pt idx="4666">
                        <c:v>8066.46875</c:v>
                      </c:pt>
                      <c:pt idx="4667">
                        <c:v>8900.83203125</c:v>
                      </c:pt>
                      <c:pt idx="4668">
                        <c:v>9983.31640625</c:v>
                      </c:pt>
                      <c:pt idx="4669">
                        <c:v>8464.9375</c:v>
                      </c:pt>
                      <c:pt idx="4670">
                        <c:v>6696.1484375</c:v>
                      </c:pt>
                      <c:pt idx="4671">
                        <c:v>8671.54296875</c:v>
                      </c:pt>
                      <c:pt idx="4672">
                        <c:v>9874.24609375</c:v>
                      </c:pt>
                      <c:pt idx="4673">
                        <c:v>7605.3828125</c:v>
                      </c:pt>
                      <c:pt idx="4674">
                        <c:v>7193.4765625</c:v>
                      </c:pt>
                      <c:pt idx="4675">
                        <c:v>10445.46484375</c:v>
                      </c:pt>
                      <c:pt idx="4676">
                        <c:v>11004.6875</c:v>
                      </c:pt>
                      <c:pt idx="4677">
                        <c:v>7849.375</c:v>
                      </c:pt>
                      <c:pt idx="4678">
                        <c:v>10584.75</c:v>
                      </c:pt>
                      <c:pt idx="4679">
                        <c:v>10788.70703125</c:v>
                      </c:pt>
                      <c:pt idx="4680">
                        <c:v>14988.609375</c:v>
                      </c:pt>
                      <c:pt idx="4681">
                        <c:v>14756.8515625</c:v>
                      </c:pt>
                      <c:pt idx="4682">
                        <c:v>14311.71875</c:v>
                      </c:pt>
                      <c:pt idx="4683">
                        <c:v>13977.1875</c:v>
                      </c:pt>
                      <c:pt idx="4684">
                        <c:v>14462.15234375</c:v>
                      </c:pt>
                      <c:pt idx="4685">
                        <c:v>15318.95703125</c:v>
                      </c:pt>
                      <c:pt idx="4686">
                        <c:v>13174.92578125</c:v>
                      </c:pt>
                      <c:pt idx="4687">
                        <c:v>12282.01171875</c:v>
                      </c:pt>
                      <c:pt idx="4688">
                        <c:v>10942.5859375</c:v>
                      </c:pt>
                      <c:pt idx="4689">
                        <c:v>10493.99609375</c:v>
                      </c:pt>
                      <c:pt idx="4690">
                        <c:v>11684.8046875</c:v>
                      </c:pt>
                      <c:pt idx="4691">
                        <c:v>14018.8671875</c:v>
                      </c:pt>
                      <c:pt idx="4692">
                        <c:v>15209.8359375</c:v>
                      </c:pt>
                      <c:pt idx="4693">
                        <c:v>14652.33203125</c:v>
                      </c:pt>
                      <c:pt idx="4694">
                        <c:v>13779.06640625</c:v>
                      </c:pt>
                      <c:pt idx="4695">
                        <c:v>13422.19921875</c:v>
                      </c:pt>
                      <c:pt idx="4696">
                        <c:v>13238.0390625</c:v>
                      </c:pt>
                      <c:pt idx="4697">
                        <c:v>13401.34375</c:v>
                      </c:pt>
                      <c:pt idx="4698">
                        <c:v>13389.9765625</c:v>
                      </c:pt>
                      <c:pt idx="4699">
                        <c:v>14284.73046875</c:v>
                      </c:pt>
                      <c:pt idx="4700">
                        <c:v>11442.78125</c:v>
                      </c:pt>
                      <c:pt idx="4701">
                        <c:v>9708.22265625</c:v>
                      </c:pt>
                      <c:pt idx="4702">
                        <c:v>9288.0390625</c:v>
                      </c:pt>
                      <c:pt idx="4703">
                        <c:v>12633.83984375</c:v>
                      </c:pt>
                      <c:pt idx="4704">
                        <c:v>14142.6171875</c:v>
                      </c:pt>
                      <c:pt idx="4705">
                        <c:v>12190.375</c:v>
                      </c:pt>
                      <c:pt idx="4706">
                        <c:v>8371.50390625</c:v>
                      </c:pt>
                      <c:pt idx="4707">
                        <c:v>7742.87109375</c:v>
                      </c:pt>
                      <c:pt idx="4708">
                        <c:v>12697.73046875</c:v>
                      </c:pt>
                      <c:pt idx="4709">
                        <c:v>12705.8046875</c:v>
                      </c:pt>
                      <c:pt idx="4710">
                        <c:v>11007.9296875</c:v>
                      </c:pt>
                      <c:pt idx="4711">
                        <c:v>10569.53125</c:v>
                      </c:pt>
                      <c:pt idx="4712">
                        <c:v>12268.2734375</c:v>
                      </c:pt>
                      <c:pt idx="4713">
                        <c:v>12358.671875</c:v>
                      </c:pt>
                      <c:pt idx="4714">
                        <c:v>11929.84375</c:v>
                      </c:pt>
                      <c:pt idx="4715">
                        <c:v>12274.1171875</c:v>
                      </c:pt>
                      <c:pt idx="4716">
                        <c:v>11275.2734375</c:v>
                      </c:pt>
                      <c:pt idx="4717">
                        <c:v>12010.1953125</c:v>
                      </c:pt>
                      <c:pt idx="4718">
                        <c:v>10570.5</c:v>
                      </c:pt>
                      <c:pt idx="4719">
                        <c:v>11490.109375</c:v>
                      </c:pt>
                      <c:pt idx="4720">
                        <c:v>11125.3203125</c:v>
                      </c:pt>
                      <c:pt idx="4721">
                        <c:v>13149.9453125</c:v>
                      </c:pt>
                      <c:pt idx="4722">
                        <c:v>11876.1796875</c:v>
                      </c:pt>
                      <c:pt idx="4723">
                        <c:v>11413.0703125</c:v>
                      </c:pt>
                      <c:pt idx="4724">
                        <c:v>13059.796875</c:v>
                      </c:pt>
                      <c:pt idx="4725">
                        <c:v>15538.375</c:v>
                      </c:pt>
                      <c:pt idx="4726">
                        <c:v>15536.609375</c:v>
                      </c:pt>
                      <c:pt idx="4727">
                        <c:v>14718.984375</c:v>
                      </c:pt>
                      <c:pt idx="4728">
                        <c:v>15406.35546875</c:v>
                      </c:pt>
                      <c:pt idx="4729">
                        <c:v>15254.1171875</c:v>
                      </c:pt>
                      <c:pt idx="4730">
                        <c:v>13007.703125</c:v>
                      </c:pt>
                      <c:pt idx="4731">
                        <c:v>12634.80859375</c:v>
                      </c:pt>
                      <c:pt idx="4732">
                        <c:v>13142.3125</c:v>
                      </c:pt>
                      <c:pt idx="4733">
                        <c:v>15310.484375</c:v>
                      </c:pt>
                      <c:pt idx="4734">
                        <c:v>15256.3515625</c:v>
                      </c:pt>
                      <c:pt idx="4735">
                        <c:v>13688.19140625</c:v>
                      </c:pt>
                      <c:pt idx="4736">
                        <c:v>15502.578125</c:v>
                      </c:pt>
                      <c:pt idx="4737">
                        <c:v>15222.921875</c:v>
                      </c:pt>
                      <c:pt idx="4738">
                        <c:v>14551.06640625</c:v>
                      </c:pt>
                      <c:pt idx="4739">
                        <c:v>14536.7265625</c:v>
                      </c:pt>
                      <c:pt idx="4740">
                        <c:v>13233.63671875</c:v>
                      </c:pt>
                      <c:pt idx="4741">
                        <c:v>12994.7265625</c:v>
                      </c:pt>
                      <c:pt idx="4742">
                        <c:v>12339.60546875</c:v>
                      </c:pt>
                      <c:pt idx="4743">
                        <c:v>13226.94921875</c:v>
                      </c:pt>
                      <c:pt idx="4744">
                        <c:v>11007.85546875</c:v>
                      </c:pt>
                      <c:pt idx="4745">
                        <c:v>11394.953125</c:v>
                      </c:pt>
                      <c:pt idx="4746">
                        <c:v>12259.00390625</c:v>
                      </c:pt>
                      <c:pt idx="4747">
                        <c:v>13784.69921875</c:v>
                      </c:pt>
                      <c:pt idx="4748">
                        <c:v>12652.9296875</c:v>
                      </c:pt>
                      <c:pt idx="4749">
                        <c:v>13237.97265625</c:v>
                      </c:pt>
                      <c:pt idx="4750">
                        <c:v>13654.48828125</c:v>
                      </c:pt>
                      <c:pt idx="4751">
                        <c:v>12227.33203125</c:v>
                      </c:pt>
                      <c:pt idx="4752">
                        <c:v>11016.3125</c:v>
                      </c:pt>
                      <c:pt idx="4753">
                        <c:v>10855.74609375</c:v>
                      </c:pt>
                      <c:pt idx="4754">
                        <c:v>12550.96484375</c:v>
                      </c:pt>
                      <c:pt idx="4755">
                        <c:v>9953.6015625</c:v>
                      </c:pt>
                      <c:pt idx="4756">
                        <c:v>7785.32421875</c:v>
                      </c:pt>
                      <c:pt idx="4757">
                        <c:v>7753.2265625</c:v>
                      </c:pt>
                      <c:pt idx="4758">
                        <c:v>9717.546875</c:v>
                      </c:pt>
                      <c:pt idx="4759">
                        <c:v>10454.76171875</c:v>
                      </c:pt>
                      <c:pt idx="4760">
                        <c:v>10440.3359375</c:v>
                      </c:pt>
                      <c:pt idx="4761">
                        <c:v>10062.41015625</c:v>
                      </c:pt>
                      <c:pt idx="4762">
                        <c:v>10156.15625</c:v>
                      </c:pt>
                      <c:pt idx="4763">
                        <c:v>10682.1015625</c:v>
                      </c:pt>
                      <c:pt idx="4764">
                        <c:v>8727.75390625</c:v>
                      </c:pt>
                      <c:pt idx="4765">
                        <c:v>10414.0078125</c:v>
                      </c:pt>
                      <c:pt idx="4766">
                        <c:v>10181.0625</c:v>
                      </c:pt>
                      <c:pt idx="4767">
                        <c:v>9597.6171875</c:v>
                      </c:pt>
                      <c:pt idx="4768">
                        <c:v>10772.77734375</c:v>
                      </c:pt>
                      <c:pt idx="4769">
                        <c:v>9713.765625</c:v>
                      </c:pt>
                      <c:pt idx="4770">
                        <c:v>13811.46875</c:v>
                      </c:pt>
                      <c:pt idx="4771">
                        <c:v>13279.29296875</c:v>
                      </c:pt>
                      <c:pt idx="4772">
                        <c:v>13305.21875</c:v>
                      </c:pt>
                      <c:pt idx="4773">
                        <c:v>14703.3359375</c:v>
                      </c:pt>
                      <c:pt idx="4774">
                        <c:v>12417.84765625</c:v>
                      </c:pt>
                      <c:pt idx="4775">
                        <c:v>12210.02734375</c:v>
                      </c:pt>
                      <c:pt idx="4776">
                        <c:v>13169.2421875</c:v>
                      </c:pt>
                      <c:pt idx="4777">
                        <c:v>14261.515625</c:v>
                      </c:pt>
                      <c:pt idx="4778">
                        <c:v>14013.6328125</c:v>
                      </c:pt>
                      <c:pt idx="4779">
                        <c:v>14123.953125</c:v>
                      </c:pt>
                      <c:pt idx="4780">
                        <c:v>13872.828125</c:v>
                      </c:pt>
                      <c:pt idx="4781">
                        <c:v>14138.3828125</c:v>
                      </c:pt>
                      <c:pt idx="4782">
                        <c:v>14546.80078125</c:v>
                      </c:pt>
                      <c:pt idx="4783">
                        <c:v>13998.91796875</c:v>
                      </c:pt>
                      <c:pt idx="4784">
                        <c:v>14545.9140625</c:v>
                      </c:pt>
                      <c:pt idx="4785">
                        <c:v>14222.1171875</c:v>
                      </c:pt>
                      <c:pt idx="4786">
                        <c:v>14063.03125</c:v>
                      </c:pt>
                      <c:pt idx="4787">
                        <c:v>13988.3984375</c:v>
                      </c:pt>
                      <c:pt idx="4788">
                        <c:v>14480.453125</c:v>
                      </c:pt>
                      <c:pt idx="4789">
                        <c:v>14108.375</c:v>
                      </c:pt>
                      <c:pt idx="4790">
                        <c:v>13361.3203125</c:v>
                      </c:pt>
                      <c:pt idx="4791">
                        <c:v>13732.0625</c:v>
                      </c:pt>
                      <c:pt idx="4792">
                        <c:v>12213.59765625</c:v>
                      </c:pt>
                      <c:pt idx="4793">
                        <c:v>11124.13671875</c:v>
                      </c:pt>
                      <c:pt idx="4794">
                        <c:v>11083.62109375</c:v>
                      </c:pt>
                      <c:pt idx="4795">
                        <c:v>12099.359375</c:v>
                      </c:pt>
                      <c:pt idx="4796">
                        <c:v>14459.4375</c:v>
                      </c:pt>
                      <c:pt idx="4797">
                        <c:v>13430.5390625</c:v>
                      </c:pt>
                      <c:pt idx="4798">
                        <c:v>12937.1484375</c:v>
                      </c:pt>
                      <c:pt idx="4799">
                        <c:v>13550.3515625</c:v>
                      </c:pt>
                      <c:pt idx="4800">
                        <c:v>13827.34375</c:v>
                      </c:pt>
                      <c:pt idx="4801">
                        <c:v>13920.51953125</c:v>
                      </c:pt>
                      <c:pt idx="4802">
                        <c:v>13239.296875</c:v>
                      </c:pt>
                      <c:pt idx="4803">
                        <c:v>12780.7421875</c:v>
                      </c:pt>
                      <c:pt idx="4804">
                        <c:v>11560.85546875</c:v>
                      </c:pt>
                      <c:pt idx="4805">
                        <c:v>11352.7109375</c:v>
                      </c:pt>
                      <c:pt idx="4806">
                        <c:v>12729.41015625</c:v>
                      </c:pt>
                      <c:pt idx="4807">
                        <c:v>11724.30078125</c:v>
                      </c:pt>
                      <c:pt idx="4808">
                        <c:v>11867.8671875</c:v>
                      </c:pt>
                      <c:pt idx="4809">
                        <c:v>12291.0234375</c:v>
                      </c:pt>
                      <c:pt idx="4810">
                        <c:v>13037.32421875</c:v>
                      </c:pt>
                      <c:pt idx="4811">
                        <c:v>8641.8984375</c:v>
                      </c:pt>
                      <c:pt idx="4812">
                        <c:v>10488.71875</c:v>
                      </c:pt>
                      <c:pt idx="4813">
                        <c:v>12766.49609375</c:v>
                      </c:pt>
                      <c:pt idx="4814">
                        <c:v>12838.69140625</c:v>
                      </c:pt>
                      <c:pt idx="4815">
                        <c:v>7280.234375</c:v>
                      </c:pt>
                      <c:pt idx="4816">
                        <c:v>7010.6875</c:v>
                      </c:pt>
                      <c:pt idx="4817">
                        <c:v>7447.90625</c:v>
                      </c:pt>
                      <c:pt idx="4818">
                        <c:v>7760.33984375</c:v>
                      </c:pt>
                      <c:pt idx="4819">
                        <c:v>11530.53125</c:v>
                      </c:pt>
                      <c:pt idx="4820">
                        <c:v>14594.13671875</c:v>
                      </c:pt>
                      <c:pt idx="4821">
                        <c:v>14933.4921875</c:v>
                      </c:pt>
                      <c:pt idx="4822">
                        <c:v>13624.16015625</c:v>
                      </c:pt>
                      <c:pt idx="4823">
                        <c:v>13084.22265625</c:v>
                      </c:pt>
                      <c:pt idx="4824">
                        <c:v>13982.8125</c:v>
                      </c:pt>
                      <c:pt idx="4825">
                        <c:v>15034.8984375</c:v>
                      </c:pt>
                      <c:pt idx="4826">
                        <c:v>14023.83984375</c:v>
                      </c:pt>
                      <c:pt idx="4827">
                        <c:v>13602.859375</c:v>
                      </c:pt>
                      <c:pt idx="4828">
                        <c:v>14695.51171875</c:v>
                      </c:pt>
                      <c:pt idx="4829">
                        <c:v>14004.875</c:v>
                      </c:pt>
                      <c:pt idx="4830">
                        <c:v>13055.0390625</c:v>
                      </c:pt>
                      <c:pt idx="4831">
                        <c:v>12131.10546875</c:v>
                      </c:pt>
                      <c:pt idx="4832">
                        <c:v>11800.23828125</c:v>
                      </c:pt>
                      <c:pt idx="4833">
                        <c:v>10645.9921875</c:v>
                      </c:pt>
                      <c:pt idx="4834">
                        <c:v>11008.09765625</c:v>
                      </c:pt>
                      <c:pt idx="4835">
                        <c:v>11952.59765625</c:v>
                      </c:pt>
                      <c:pt idx="4836">
                        <c:v>13669.62890625</c:v>
                      </c:pt>
                      <c:pt idx="4837">
                        <c:v>13865.28125</c:v>
                      </c:pt>
                      <c:pt idx="4838">
                        <c:v>11993.09765625</c:v>
                      </c:pt>
                      <c:pt idx="4839">
                        <c:v>12174.27734375</c:v>
                      </c:pt>
                      <c:pt idx="4840">
                        <c:v>13459.94140625</c:v>
                      </c:pt>
                      <c:pt idx="4841">
                        <c:v>12905.8125</c:v>
                      </c:pt>
                      <c:pt idx="4842">
                        <c:v>13588.6015625</c:v>
                      </c:pt>
                      <c:pt idx="4843">
                        <c:v>13870.25</c:v>
                      </c:pt>
                      <c:pt idx="4844">
                        <c:v>13952.46875</c:v>
                      </c:pt>
                      <c:pt idx="4845">
                        <c:v>10144.2265625</c:v>
                      </c:pt>
                      <c:pt idx="4846">
                        <c:v>10895.39453125</c:v>
                      </c:pt>
                      <c:pt idx="4847">
                        <c:v>10628.40234375</c:v>
                      </c:pt>
                      <c:pt idx="4848">
                        <c:v>11068.48828125</c:v>
                      </c:pt>
                      <c:pt idx="4849">
                        <c:v>10989.24609375</c:v>
                      </c:pt>
                      <c:pt idx="4850">
                        <c:v>10068.2890625</c:v>
                      </c:pt>
                      <c:pt idx="4851">
                        <c:v>8427.4765625</c:v>
                      </c:pt>
                      <c:pt idx="4852">
                        <c:v>8914.8203125</c:v>
                      </c:pt>
                      <c:pt idx="4853">
                        <c:v>10086.90625</c:v>
                      </c:pt>
                      <c:pt idx="4854">
                        <c:v>9726.3203125</c:v>
                      </c:pt>
                      <c:pt idx="4855">
                        <c:v>6887.47265625</c:v>
                      </c:pt>
                      <c:pt idx="4856">
                        <c:v>6683.05078125</c:v>
                      </c:pt>
                      <c:pt idx="4857">
                        <c:v>10658.02734375</c:v>
                      </c:pt>
                      <c:pt idx="4858">
                        <c:v>11394.6796875</c:v>
                      </c:pt>
                      <c:pt idx="4859">
                        <c:v>11046.44140625</c:v>
                      </c:pt>
                      <c:pt idx="4860">
                        <c:v>16926.16796875</c:v>
                      </c:pt>
                      <c:pt idx="4861">
                        <c:v>17230.40625</c:v>
                      </c:pt>
                      <c:pt idx="4862">
                        <c:v>17092.1484375</c:v>
                      </c:pt>
                      <c:pt idx="4863">
                        <c:v>16709.046875</c:v>
                      </c:pt>
                      <c:pt idx="4864">
                        <c:v>15409.16796875</c:v>
                      </c:pt>
                      <c:pt idx="4865">
                        <c:v>12935.36328125</c:v>
                      </c:pt>
                      <c:pt idx="4866">
                        <c:v>11611.90234375</c:v>
                      </c:pt>
                      <c:pt idx="4867">
                        <c:v>12123.1796875</c:v>
                      </c:pt>
                      <c:pt idx="4868">
                        <c:v>14054.31640625</c:v>
                      </c:pt>
                      <c:pt idx="4869">
                        <c:v>12890.796875</c:v>
                      </c:pt>
                      <c:pt idx="4870">
                        <c:v>14548.96484375</c:v>
                      </c:pt>
                      <c:pt idx="4871">
                        <c:v>15962.4765625</c:v>
                      </c:pt>
                      <c:pt idx="4872">
                        <c:v>14976.4765625</c:v>
                      </c:pt>
                      <c:pt idx="4873">
                        <c:v>15303.28515625</c:v>
                      </c:pt>
                      <c:pt idx="4874">
                        <c:v>15702.1015625</c:v>
                      </c:pt>
                      <c:pt idx="4875">
                        <c:v>11442.015625</c:v>
                      </c:pt>
                      <c:pt idx="4876">
                        <c:v>11009.015625</c:v>
                      </c:pt>
                      <c:pt idx="4877">
                        <c:v>11245.90625</c:v>
                      </c:pt>
                      <c:pt idx="4878">
                        <c:v>12311.68359375</c:v>
                      </c:pt>
                      <c:pt idx="4879">
                        <c:v>15846.5625</c:v>
                      </c:pt>
                      <c:pt idx="4880">
                        <c:v>16079.32421875</c:v>
                      </c:pt>
                      <c:pt idx="4881">
                        <c:v>15323.6484375</c:v>
                      </c:pt>
                      <c:pt idx="4882">
                        <c:v>14591.32421875</c:v>
                      </c:pt>
                      <c:pt idx="4883">
                        <c:v>15111.3359375</c:v>
                      </c:pt>
                      <c:pt idx="4884">
                        <c:v>17707.69921875</c:v>
                      </c:pt>
                      <c:pt idx="4885">
                        <c:v>17134.34375</c:v>
                      </c:pt>
                      <c:pt idx="4886">
                        <c:v>16384.73046875</c:v>
                      </c:pt>
                      <c:pt idx="4887">
                        <c:v>16433.6796875</c:v>
                      </c:pt>
                      <c:pt idx="4888">
                        <c:v>16799.19921875</c:v>
                      </c:pt>
                      <c:pt idx="4889">
                        <c:v>15955.9375</c:v>
                      </c:pt>
                      <c:pt idx="4890">
                        <c:v>7943.37890625</c:v>
                      </c:pt>
                      <c:pt idx="4891">
                        <c:v>9876.171875</c:v>
                      </c:pt>
                      <c:pt idx="4892">
                        <c:v>9499.0703125</c:v>
                      </c:pt>
                      <c:pt idx="4893">
                        <c:v>9798.78125</c:v>
                      </c:pt>
                      <c:pt idx="4894">
                        <c:v>9806.31640625</c:v>
                      </c:pt>
                      <c:pt idx="4895">
                        <c:v>9496.26953125</c:v>
                      </c:pt>
                      <c:pt idx="4896">
                        <c:v>8432.0390625</c:v>
                      </c:pt>
                      <c:pt idx="4897">
                        <c:v>7628.02734375</c:v>
                      </c:pt>
                      <c:pt idx="4898">
                        <c:v>8478.3828125</c:v>
                      </c:pt>
                      <c:pt idx="4899">
                        <c:v>10275.78125</c:v>
                      </c:pt>
                      <c:pt idx="4900">
                        <c:v>9548.14453125</c:v>
                      </c:pt>
                      <c:pt idx="4901">
                        <c:v>9031.625</c:v>
                      </c:pt>
                      <c:pt idx="4902">
                        <c:v>8133.15625</c:v>
                      </c:pt>
                      <c:pt idx="4903">
                        <c:v>8204.80859375</c:v>
                      </c:pt>
                      <c:pt idx="4904">
                        <c:v>9700.11328125</c:v>
                      </c:pt>
                      <c:pt idx="4905">
                        <c:v>13211.0078125</c:v>
                      </c:pt>
                      <c:pt idx="4906">
                        <c:v>13553.2109375</c:v>
                      </c:pt>
                      <c:pt idx="4907">
                        <c:v>13308.0234375</c:v>
                      </c:pt>
                      <c:pt idx="4908">
                        <c:v>14300.5625</c:v>
                      </c:pt>
                      <c:pt idx="4909">
                        <c:v>13485.625</c:v>
                      </c:pt>
                      <c:pt idx="4910">
                        <c:v>12070.625</c:v>
                      </c:pt>
                      <c:pt idx="4911">
                        <c:v>11642.4296875</c:v>
                      </c:pt>
                      <c:pt idx="4912">
                        <c:v>12339.6484375</c:v>
                      </c:pt>
                      <c:pt idx="4913">
                        <c:v>14166.296875</c:v>
                      </c:pt>
                      <c:pt idx="4914">
                        <c:v>11892.01953125</c:v>
                      </c:pt>
                      <c:pt idx="4915">
                        <c:v>11315.92578125</c:v>
                      </c:pt>
                      <c:pt idx="4916">
                        <c:v>11861.69140625</c:v>
                      </c:pt>
                      <c:pt idx="4917">
                        <c:v>12991.6484375</c:v>
                      </c:pt>
                      <c:pt idx="4918">
                        <c:v>14253.2265625</c:v>
                      </c:pt>
                      <c:pt idx="4919">
                        <c:v>13488.71875</c:v>
                      </c:pt>
                      <c:pt idx="4920">
                        <c:v>7095.7734375</c:v>
                      </c:pt>
                      <c:pt idx="4921">
                        <c:v>9366.921875</c:v>
                      </c:pt>
                      <c:pt idx="4922">
                        <c:v>9001.38671875</c:v>
                      </c:pt>
                      <c:pt idx="4923">
                        <c:v>8355.703125</c:v>
                      </c:pt>
                      <c:pt idx="4924">
                        <c:v>9426.2109375</c:v>
                      </c:pt>
                      <c:pt idx="4925">
                        <c:v>9323.23046875</c:v>
                      </c:pt>
                      <c:pt idx="4926">
                        <c:v>8252.84375</c:v>
                      </c:pt>
                      <c:pt idx="4927">
                        <c:v>7909.8125</c:v>
                      </c:pt>
                      <c:pt idx="4928">
                        <c:v>9395.91796875</c:v>
                      </c:pt>
                      <c:pt idx="4929">
                        <c:v>8916.98046875</c:v>
                      </c:pt>
                      <c:pt idx="4930">
                        <c:v>7783.109375</c:v>
                      </c:pt>
                      <c:pt idx="4931">
                        <c:v>7114.8671875</c:v>
                      </c:pt>
                      <c:pt idx="4932">
                        <c:v>6870.28125</c:v>
                      </c:pt>
                      <c:pt idx="4933">
                        <c:v>7748.4453125</c:v>
                      </c:pt>
                      <c:pt idx="4934">
                        <c:v>9417.78125</c:v>
                      </c:pt>
                      <c:pt idx="4935">
                        <c:v>13149.50390625</c:v>
                      </c:pt>
                      <c:pt idx="4936">
                        <c:v>12693.65625</c:v>
                      </c:pt>
                      <c:pt idx="4937">
                        <c:v>12637.7421875</c:v>
                      </c:pt>
                      <c:pt idx="4938">
                        <c:v>11691.30078125</c:v>
                      </c:pt>
                      <c:pt idx="4939">
                        <c:v>12067.04296875</c:v>
                      </c:pt>
                      <c:pt idx="4940">
                        <c:v>12592.33984375</c:v>
                      </c:pt>
                      <c:pt idx="4941">
                        <c:v>10849.78515625</c:v>
                      </c:pt>
                      <c:pt idx="4942">
                        <c:v>8920.890625</c:v>
                      </c:pt>
                      <c:pt idx="4943">
                        <c:v>7659.8984375</c:v>
                      </c:pt>
                      <c:pt idx="4944">
                        <c:v>6881.375</c:v>
                      </c:pt>
                      <c:pt idx="4945">
                        <c:v>8318.53125</c:v>
                      </c:pt>
                      <c:pt idx="4946">
                        <c:v>10603.359375</c:v>
                      </c:pt>
                      <c:pt idx="4947">
                        <c:v>12707.73828125</c:v>
                      </c:pt>
                      <c:pt idx="4948">
                        <c:v>12211.69921875</c:v>
                      </c:pt>
                      <c:pt idx="4949">
                        <c:v>13193.23046875</c:v>
                      </c:pt>
                      <c:pt idx="4950">
                        <c:v>17685.140625</c:v>
                      </c:pt>
                      <c:pt idx="4951">
                        <c:v>17462.56640625</c:v>
                      </c:pt>
                      <c:pt idx="4952">
                        <c:v>16873.8515625</c:v>
                      </c:pt>
                      <c:pt idx="4953">
                        <c:v>17186</c:v>
                      </c:pt>
                      <c:pt idx="4954">
                        <c:v>17732.078125</c:v>
                      </c:pt>
                      <c:pt idx="4955">
                        <c:v>15779.1640625</c:v>
                      </c:pt>
                      <c:pt idx="4956">
                        <c:v>14811.8984375</c:v>
                      </c:pt>
                      <c:pt idx="4957">
                        <c:v>15968.90234375</c:v>
                      </c:pt>
                      <c:pt idx="4958">
                        <c:v>14833.6640625</c:v>
                      </c:pt>
                      <c:pt idx="4959">
                        <c:v>13586.375</c:v>
                      </c:pt>
                      <c:pt idx="4960">
                        <c:v>16817.6640625</c:v>
                      </c:pt>
                      <c:pt idx="4961">
                        <c:v>17555.17578125</c:v>
                      </c:pt>
                      <c:pt idx="4962">
                        <c:v>17500.765625</c:v>
                      </c:pt>
                      <c:pt idx="4963">
                        <c:v>17325.26171875</c:v>
                      </c:pt>
                      <c:pt idx="4964">
                        <c:v>16848.703125</c:v>
                      </c:pt>
                      <c:pt idx="4965">
                        <c:v>12310.80859375</c:v>
                      </c:pt>
                      <c:pt idx="4966">
                        <c:v>11353.1015625</c:v>
                      </c:pt>
                      <c:pt idx="4967">
                        <c:v>11643.2578125</c:v>
                      </c:pt>
                      <c:pt idx="4968">
                        <c:v>12378.59765625</c:v>
                      </c:pt>
                      <c:pt idx="4969">
                        <c:v>10621.1796875</c:v>
                      </c:pt>
                      <c:pt idx="4970">
                        <c:v>9360.21875</c:v>
                      </c:pt>
                      <c:pt idx="4971">
                        <c:v>7735.55078125</c:v>
                      </c:pt>
                      <c:pt idx="4972">
                        <c:v>7041.06640625</c:v>
                      </c:pt>
                      <c:pt idx="4973">
                        <c:v>8655.71484375</c:v>
                      </c:pt>
                      <c:pt idx="4974">
                        <c:v>11406.96875</c:v>
                      </c:pt>
                      <c:pt idx="4975">
                        <c:v>12028.625</c:v>
                      </c:pt>
                      <c:pt idx="4976">
                        <c:v>13060.04296875</c:v>
                      </c:pt>
                      <c:pt idx="4977">
                        <c:v>11003.76171875</c:v>
                      </c:pt>
                      <c:pt idx="4978">
                        <c:v>8028.49609375</c:v>
                      </c:pt>
                      <c:pt idx="4979">
                        <c:v>12753.37109375</c:v>
                      </c:pt>
                      <c:pt idx="4980">
                        <c:v>13849.30859375</c:v>
                      </c:pt>
                      <c:pt idx="4981">
                        <c:v>13795.23828125</c:v>
                      </c:pt>
                      <c:pt idx="4982">
                        <c:v>13653.609375</c:v>
                      </c:pt>
                      <c:pt idx="4983">
                        <c:v>12763.22265625</c:v>
                      </c:pt>
                      <c:pt idx="4984">
                        <c:v>13385.74609375</c:v>
                      </c:pt>
                      <c:pt idx="4985">
                        <c:v>12535.15625</c:v>
                      </c:pt>
                      <c:pt idx="4986">
                        <c:v>13037.34375</c:v>
                      </c:pt>
                      <c:pt idx="4987">
                        <c:v>13384.9765625</c:v>
                      </c:pt>
                      <c:pt idx="4988">
                        <c:v>12642.109375</c:v>
                      </c:pt>
                      <c:pt idx="4989">
                        <c:v>12928.67578125</c:v>
                      </c:pt>
                      <c:pt idx="4990">
                        <c:v>11107.55859375</c:v>
                      </c:pt>
                      <c:pt idx="4991">
                        <c:v>11351.1640625</c:v>
                      </c:pt>
                      <c:pt idx="4992">
                        <c:v>11929.3515625</c:v>
                      </c:pt>
                      <c:pt idx="4993">
                        <c:v>13103.55078125</c:v>
                      </c:pt>
                      <c:pt idx="4994">
                        <c:v>12682.98828125</c:v>
                      </c:pt>
                      <c:pt idx="4995">
                        <c:v>15801.8203125</c:v>
                      </c:pt>
                      <c:pt idx="4996">
                        <c:v>15439.09375</c:v>
                      </c:pt>
                      <c:pt idx="4997">
                        <c:v>14984.9296875</c:v>
                      </c:pt>
                      <c:pt idx="4998">
                        <c:v>15980.1015625</c:v>
                      </c:pt>
                      <c:pt idx="4999">
                        <c:v>15853.234375</c:v>
                      </c:pt>
                      <c:pt idx="5000">
                        <c:v>16840.90625</c:v>
                      </c:pt>
                      <c:pt idx="5001">
                        <c:v>17316.34375</c:v>
                      </c:pt>
                      <c:pt idx="5002">
                        <c:v>15481.3359375</c:v>
                      </c:pt>
                      <c:pt idx="5003">
                        <c:v>13952.203125</c:v>
                      </c:pt>
                      <c:pt idx="5004">
                        <c:v>13827.28125</c:v>
                      </c:pt>
                      <c:pt idx="5005">
                        <c:v>15588.7265625</c:v>
                      </c:pt>
                      <c:pt idx="5006">
                        <c:v>17020.328125</c:v>
                      </c:pt>
                      <c:pt idx="5007">
                        <c:v>16738.84375</c:v>
                      </c:pt>
                      <c:pt idx="5008">
                        <c:v>16572.3359375</c:v>
                      </c:pt>
                      <c:pt idx="5009">
                        <c:v>16159.875</c:v>
                      </c:pt>
                      <c:pt idx="5010">
                        <c:v>13437.671875</c:v>
                      </c:pt>
                      <c:pt idx="5011">
                        <c:v>12012.796875</c:v>
                      </c:pt>
                      <c:pt idx="5012">
                        <c:v>12175.33984375</c:v>
                      </c:pt>
                      <c:pt idx="5013">
                        <c:v>13634.36328125</c:v>
                      </c:pt>
                      <c:pt idx="5014">
                        <c:v>12326.59765625</c:v>
                      </c:pt>
                      <c:pt idx="5015">
                        <c:v>11675.2421875</c:v>
                      </c:pt>
                      <c:pt idx="5016">
                        <c:v>12464.98046875</c:v>
                      </c:pt>
                      <c:pt idx="5017">
                        <c:v>13585.24609375</c:v>
                      </c:pt>
                      <c:pt idx="5018">
                        <c:v>13490.58203125</c:v>
                      </c:pt>
                      <c:pt idx="5019">
                        <c:v>13102.2578125</c:v>
                      </c:pt>
                      <c:pt idx="5020">
                        <c:v>12468.3671875</c:v>
                      </c:pt>
                      <c:pt idx="5021">
                        <c:v>12194.921875</c:v>
                      </c:pt>
                      <c:pt idx="5022">
                        <c:v>13707.16796875</c:v>
                      </c:pt>
                      <c:pt idx="5023">
                        <c:v>13335.6484375</c:v>
                      </c:pt>
                      <c:pt idx="5024">
                        <c:v>13225.26171875</c:v>
                      </c:pt>
                      <c:pt idx="5025">
                        <c:v>14109.3125</c:v>
                      </c:pt>
                      <c:pt idx="5026">
                        <c:v>14555.203125</c:v>
                      </c:pt>
                      <c:pt idx="5027">
                        <c:v>12667.828125</c:v>
                      </c:pt>
                      <c:pt idx="5028">
                        <c:v>11780.47265625</c:v>
                      </c:pt>
                      <c:pt idx="5029">
                        <c:v>10550.50390625</c:v>
                      </c:pt>
                      <c:pt idx="5030">
                        <c:v>10522.23046875</c:v>
                      </c:pt>
                      <c:pt idx="5031">
                        <c:v>12226.578125</c:v>
                      </c:pt>
                      <c:pt idx="5032">
                        <c:v>13437.7265625</c:v>
                      </c:pt>
                      <c:pt idx="5033">
                        <c:v>14675.37890625</c:v>
                      </c:pt>
                      <c:pt idx="5034">
                        <c:v>14684.4140625</c:v>
                      </c:pt>
                      <c:pt idx="5035">
                        <c:v>14557.6875</c:v>
                      </c:pt>
                      <c:pt idx="5036">
                        <c:v>12588.72265625</c:v>
                      </c:pt>
                      <c:pt idx="5037">
                        <c:v>12718.52734375</c:v>
                      </c:pt>
                      <c:pt idx="5038">
                        <c:v>13359.09375</c:v>
                      </c:pt>
                      <c:pt idx="5039">
                        <c:v>13706.7734375</c:v>
                      </c:pt>
                      <c:pt idx="5040">
                        <c:v>15406.28515625</c:v>
                      </c:pt>
                      <c:pt idx="5041">
                        <c:v>14456.56640625</c:v>
                      </c:pt>
                      <c:pt idx="5042">
                        <c:v>14346.9296875</c:v>
                      </c:pt>
                      <c:pt idx="5043">
                        <c:v>13852.27734375</c:v>
                      </c:pt>
                      <c:pt idx="5044">
                        <c:v>13530.578125</c:v>
                      </c:pt>
                      <c:pt idx="5045">
                        <c:v>14023.04296875</c:v>
                      </c:pt>
                      <c:pt idx="5046">
                        <c:v>13879.58984375</c:v>
                      </c:pt>
                      <c:pt idx="5047">
                        <c:v>14187.3359375</c:v>
                      </c:pt>
                      <c:pt idx="5048">
                        <c:v>13254.86328125</c:v>
                      </c:pt>
                      <c:pt idx="5049">
                        <c:v>12555.1171875</c:v>
                      </c:pt>
                      <c:pt idx="5050">
                        <c:v>13967.89453125</c:v>
                      </c:pt>
                      <c:pt idx="5051">
                        <c:v>13975.91796875</c:v>
                      </c:pt>
                      <c:pt idx="5052">
                        <c:v>15099.9765625</c:v>
                      </c:pt>
                      <c:pt idx="5053">
                        <c:v>14628.484375</c:v>
                      </c:pt>
                      <c:pt idx="5054">
                        <c:v>14567.51171875</c:v>
                      </c:pt>
                      <c:pt idx="5055">
                        <c:v>17197.86328125</c:v>
                      </c:pt>
                      <c:pt idx="5056">
                        <c:v>17240.890625</c:v>
                      </c:pt>
                      <c:pt idx="5057">
                        <c:v>16813.76953125</c:v>
                      </c:pt>
                      <c:pt idx="5058">
                        <c:v>15753.50390625</c:v>
                      </c:pt>
                      <c:pt idx="5059">
                        <c:v>14336.98828125</c:v>
                      </c:pt>
                      <c:pt idx="5060">
                        <c:v>14877.88671875</c:v>
                      </c:pt>
                      <c:pt idx="5061">
                        <c:v>16529.55859375</c:v>
                      </c:pt>
                      <c:pt idx="5062">
                        <c:v>16020.88671875</c:v>
                      </c:pt>
                      <c:pt idx="5063">
                        <c:v>14801.09765625</c:v>
                      </c:pt>
                      <c:pt idx="5064">
                        <c:v>14036.125</c:v>
                      </c:pt>
                      <c:pt idx="5065">
                        <c:v>17579.3125</c:v>
                      </c:pt>
                      <c:pt idx="5066">
                        <c:v>14386.37109375</c:v>
                      </c:pt>
                      <c:pt idx="5067">
                        <c:v>13925.0390625</c:v>
                      </c:pt>
                      <c:pt idx="5068">
                        <c:v>15898.28125</c:v>
                      </c:pt>
                      <c:pt idx="5069">
                        <c:v>16764.19921875</c:v>
                      </c:pt>
                      <c:pt idx="5070">
                        <c:v>15649.13671875</c:v>
                      </c:pt>
                      <c:pt idx="5071">
                        <c:v>15387.1875</c:v>
                      </c:pt>
                      <c:pt idx="5072">
                        <c:v>15701.515625</c:v>
                      </c:pt>
                      <c:pt idx="5073">
                        <c:v>14231.734375</c:v>
                      </c:pt>
                      <c:pt idx="5074">
                        <c:v>12584.9375</c:v>
                      </c:pt>
                      <c:pt idx="5075">
                        <c:v>11586.30078125</c:v>
                      </c:pt>
                      <c:pt idx="5076">
                        <c:v>12455.015625</c:v>
                      </c:pt>
                      <c:pt idx="5077">
                        <c:v>15347.91015625</c:v>
                      </c:pt>
                      <c:pt idx="5078">
                        <c:v>15139.41015625</c:v>
                      </c:pt>
                      <c:pt idx="5079">
                        <c:v>15605.234375</c:v>
                      </c:pt>
                      <c:pt idx="5080">
                        <c:v>14669.82421875</c:v>
                      </c:pt>
                      <c:pt idx="5081">
                        <c:v>13479.69921875</c:v>
                      </c:pt>
                      <c:pt idx="5082">
                        <c:v>13071.1796875</c:v>
                      </c:pt>
                      <c:pt idx="5083">
                        <c:v>15679.0078125</c:v>
                      </c:pt>
                      <c:pt idx="5084">
                        <c:v>14273.3046875</c:v>
                      </c:pt>
                      <c:pt idx="5085">
                        <c:v>11664.609375</c:v>
                      </c:pt>
                      <c:pt idx="5086">
                        <c:v>11458.3984375</c:v>
                      </c:pt>
                      <c:pt idx="5087">
                        <c:v>12313.203125</c:v>
                      </c:pt>
                      <c:pt idx="5088">
                        <c:v>10969.421875</c:v>
                      </c:pt>
                      <c:pt idx="5089">
                        <c:v>9887.37109375</c:v>
                      </c:pt>
                      <c:pt idx="5090">
                        <c:v>8473.5234375</c:v>
                      </c:pt>
                      <c:pt idx="5091">
                        <c:v>7099.875</c:v>
                      </c:pt>
                      <c:pt idx="5092">
                        <c:v>7593.23046875</c:v>
                      </c:pt>
                      <c:pt idx="5093">
                        <c:v>10177.6015625</c:v>
                      </c:pt>
                      <c:pt idx="5094">
                        <c:v>9357.234375</c:v>
                      </c:pt>
                      <c:pt idx="5095">
                        <c:v>10837.78515625</c:v>
                      </c:pt>
                      <c:pt idx="5096">
                        <c:v>12040.53125</c:v>
                      </c:pt>
                      <c:pt idx="5097">
                        <c:v>10255.8359375</c:v>
                      </c:pt>
                      <c:pt idx="5098">
                        <c:v>12406.6875</c:v>
                      </c:pt>
                      <c:pt idx="5099">
                        <c:v>12034.25390625</c:v>
                      </c:pt>
                      <c:pt idx="5100">
                        <c:v>10311.0234375</c:v>
                      </c:pt>
                      <c:pt idx="5101">
                        <c:v>12360.671875</c:v>
                      </c:pt>
                      <c:pt idx="5102">
                        <c:v>12123.359375</c:v>
                      </c:pt>
                      <c:pt idx="5103">
                        <c:v>10335.2578125</c:v>
                      </c:pt>
                      <c:pt idx="5104">
                        <c:v>7563.1328125</c:v>
                      </c:pt>
                      <c:pt idx="5105">
                        <c:v>6495.234375</c:v>
                      </c:pt>
                      <c:pt idx="5106">
                        <c:v>8775.0859375</c:v>
                      </c:pt>
                      <c:pt idx="5107">
                        <c:v>11305.24609375</c:v>
                      </c:pt>
                      <c:pt idx="5108">
                        <c:v>11649.390625</c:v>
                      </c:pt>
                      <c:pt idx="5109">
                        <c:v>10298.4375</c:v>
                      </c:pt>
                      <c:pt idx="5110">
                        <c:v>9950.52734375</c:v>
                      </c:pt>
                      <c:pt idx="5111">
                        <c:v>9130.765625</c:v>
                      </c:pt>
                      <c:pt idx="5112">
                        <c:v>11160.1328125</c:v>
                      </c:pt>
                      <c:pt idx="5113">
                        <c:v>11845.515625</c:v>
                      </c:pt>
                      <c:pt idx="5114">
                        <c:v>11046.99609375</c:v>
                      </c:pt>
                      <c:pt idx="5115">
                        <c:v>11584.3671875</c:v>
                      </c:pt>
                      <c:pt idx="5116">
                        <c:v>11295.3671875</c:v>
                      </c:pt>
                      <c:pt idx="5117">
                        <c:v>9389.4375</c:v>
                      </c:pt>
                      <c:pt idx="5118">
                        <c:v>9966.82421875</c:v>
                      </c:pt>
                      <c:pt idx="5119">
                        <c:v>9773.5390625</c:v>
                      </c:pt>
                      <c:pt idx="5120">
                        <c:v>9238.4296875</c:v>
                      </c:pt>
                      <c:pt idx="5121">
                        <c:v>9136.41796875</c:v>
                      </c:pt>
                      <c:pt idx="5122">
                        <c:v>11403.5234375</c:v>
                      </c:pt>
                      <c:pt idx="5123">
                        <c:v>10817.6171875</c:v>
                      </c:pt>
                      <c:pt idx="5124">
                        <c:v>9242.51953125</c:v>
                      </c:pt>
                      <c:pt idx="5125">
                        <c:v>9647.71484375</c:v>
                      </c:pt>
                      <c:pt idx="5126">
                        <c:v>10989.40625</c:v>
                      </c:pt>
                      <c:pt idx="5127">
                        <c:v>9723.56640625</c:v>
                      </c:pt>
                      <c:pt idx="5128">
                        <c:v>10219.9375</c:v>
                      </c:pt>
                      <c:pt idx="5129">
                        <c:v>9616.55078125</c:v>
                      </c:pt>
                      <c:pt idx="5130">
                        <c:v>12730.87109375</c:v>
                      </c:pt>
                      <c:pt idx="5131">
                        <c:v>13078.328125</c:v>
                      </c:pt>
                      <c:pt idx="5132">
                        <c:v>12492.55078125</c:v>
                      </c:pt>
                      <c:pt idx="5133">
                        <c:v>13227.921875</c:v>
                      </c:pt>
                      <c:pt idx="5134">
                        <c:v>12836.92578125</c:v>
                      </c:pt>
                      <c:pt idx="5135">
                        <c:v>12442.35546875</c:v>
                      </c:pt>
                      <c:pt idx="5136">
                        <c:v>11594.1953125</c:v>
                      </c:pt>
                      <c:pt idx="5137">
                        <c:v>10846.1953125</c:v>
                      </c:pt>
                      <c:pt idx="5138">
                        <c:v>11969.3515625</c:v>
                      </c:pt>
                      <c:pt idx="5139">
                        <c:v>12399.26171875</c:v>
                      </c:pt>
                      <c:pt idx="5140">
                        <c:v>13194.546875</c:v>
                      </c:pt>
                      <c:pt idx="5141">
                        <c:v>12382.328125</c:v>
                      </c:pt>
                      <c:pt idx="5142">
                        <c:v>11756.81640625</c:v>
                      </c:pt>
                      <c:pt idx="5143">
                        <c:v>12361.0234375</c:v>
                      </c:pt>
                      <c:pt idx="5144">
                        <c:v>13228.4453125</c:v>
                      </c:pt>
                      <c:pt idx="5145">
                        <c:v>17526.12109375</c:v>
                      </c:pt>
                      <c:pt idx="5146">
                        <c:v>16387.15234375</c:v>
                      </c:pt>
                      <c:pt idx="5147">
                        <c:v>16318.40625</c:v>
                      </c:pt>
                      <c:pt idx="5148">
                        <c:v>16816.65234375</c:v>
                      </c:pt>
                      <c:pt idx="5149">
                        <c:v>17410.75</c:v>
                      </c:pt>
                      <c:pt idx="5150">
                        <c:v>17509.765625</c:v>
                      </c:pt>
                      <c:pt idx="5151">
                        <c:v>17214.41796875</c:v>
                      </c:pt>
                      <c:pt idx="5152">
                        <c:v>16029.42578125</c:v>
                      </c:pt>
                      <c:pt idx="5153">
                        <c:v>15875.375</c:v>
                      </c:pt>
                      <c:pt idx="5154">
                        <c:v>17272.21875</c:v>
                      </c:pt>
                      <c:pt idx="5155">
                        <c:v>17443.734375</c:v>
                      </c:pt>
                      <c:pt idx="5156">
                        <c:v>15130.3671875</c:v>
                      </c:pt>
                      <c:pt idx="5157">
                        <c:v>13973.5078125</c:v>
                      </c:pt>
                      <c:pt idx="5158">
                        <c:v>14652.15234375</c:v>
                      </c:pt>
                      <c:pt idx="5159">
                        <c:v>17431.8046875</c:v>
                      </c:pt>
                      <c:pt idx="5160">
                        <c:v>16975.421875</c:v>
                      </c:pt>
                      <c:pt idx="5161">
                        <c:v>17519.20703125</c:v>
                      </c:pt>
                      <c:pt idx="5162">
                        <c:v>17408.56640625</c:v>
                      </c:pt>
                      <c:pt idx="5163">
                        <c:v>16593.65625</c:v>
                      </c:pt>
                      <c:pt idx="5164">
                        <c:v>14757.08984375</c:v>
                      </c:pt>
                      <c:pt idx="5165">
                        <c:v>15099.1796875</c:v>
                      </c:pt>
                      <c:pt idx="5166">
                        <c:v>16977.1484375</c:v>
                      </c:pt>
                      <c:pt idx="5167">
                        <c:v>16032.3515625</c:v>
                      </c:pt>
                      <c:pt idx="5168">
                        <c:v>16866.671875</c:v>
                      </c:pt>
                      <c:pt idx="5169">
                        <c:v>16006.671875</c:v>
                      </c:pt>
                      <c:pt idx="5170">
                        <c:v>16484.109375</c:v>
                      </c:pt>
                      <c:pt idx="5171">
                        <c:v>15233.7109375</c:v>
                      </c:pt>
                      <c:pt idx="5172">
                        <c:v>12413.3671875</c:v>
                      </c:pt>
                      <c:pt idx="5173">
                        <c:v>16901.453125</c:v>
                      </c:pt>
                      <c:pt idx="5174">
                        <c:v>17521.03515625</c:v>
                      </c:pt>
                      <c:pt idx="5175">
                        <c:v>16055.79296875</c:v>
                      </c:pt>
                      <c:pt idx="5176">
                        <c:v>15906.65234375</c:v>
                      </c:pt>
                      <c:pt idx="5177">
                        <c:v>15426.58203125</c:v>
                      </c:pt>
                      <c:pt idx="5178">
                        <c:v>13025.28125</c:v>
                      </c:pt>
                      <c:pt idx="5179">
                        <c:v>13108.76171875</c:v>
                      </c:pt>
                      <c:pt idx="5180">
                        <c:v>12497.6015625</c:v>
                      </c:pt>
                      <c:pt idx="5181">
                        <c:v>13789.8203125</c:v>
                      </c:pt>
                      <c:pt idx="5182">
                        <c:v>14705.1484375</c:v>
                      </c:pt>
                      <c:pt idx="5183">
                        <c:v>13171.67578125</c:v>
                      </c:pt>
                      <c:pt idx="5184">
                        <c:v>13788.92578125</c:v>
                      </c:pt>
                      <c:pt idx="5185">
                        <c:v>15562.83984375</c:v>
                      </c:pt>
                      <c:pt idx="5186">
                        <c:v>15860.78125</c:v>
                      </c:pt>
                      <c:pt idx="5187">
                        <c:v>15421.0859375</c:v>
                      </c:pt>
                      <c:pt idx="5188">
                        <c:v>13304.2578125</c:v>
                      </c:pt>
                      <c:pt idx="5189">
                        <c:v>13458.234375</c:v>
                      </c:pt>
                      <c:pt idx="5190">
                        <c:v>13559.7734375</c:v>
                      </c:pt>
                      <c:pt idx="5191">
                        <c:v>13513.6875</c:v>
                      </c:pt>
                      <c:pt idx="5192">
                        <c:v>10530.921875</c:v>
                      </c:pt>
                      <c:pt idx="5193">
                        <c:v>8290.546875</c:v>
                      </c:pt>
                      <c:pt idx="5194">
                        <c:v>8223.5390625</c:v>
                      </c:pt>
                      <c:pt idx="5195">
                        <c:v>10098</c:v>
                      </c:pt>
                      <c:pt idx="5196">
                        <c:v>13687.80859375</c:v>
                      </c:pt>
                      <c:pt idx="5197">
                        <c:v>12833.3671875</c:v>
                      </c:pt>
                      <c:pt idx="5198">
                        <c:v>12448.84375</c:v>
                      </c:pt>
                      <c:pt idx="5199">
                        <c:v>13136.58984375</c:v>
                      </c:pt>
                      <c:pt idx="5200">
                        <c:v>12723.3046875</c:v>
                      </c:pt>
                      <c:pt idx="5201">
                        <c:v>10303.1171875</c:v>
                      </c:pt>
                      <c:pt idx="5202">
                        <c:v>8738.3515625</c:v>
                      </c:pt>
                      <c:pt idx="5203">
                        <c:v>13188.8359375</c:v>
                      </c:pt>
                      <c:pt idx="5204">
                        <c:v>11698.1171875</c:v>
                      </c:pt>
                      <c:pt idx="5205">
                        <c:v>8618.53125</c:v>
                      </c:pt>
                      <c:pt idx="5206">
                        <c:v>8200.2890625</c:v>
                      </c:pt>
                      <c:pt idx="5207">
                        <c:v>9872.73046875</c:v>
                      </c:pt>
                      <c:pt idx="5208">
                        <c:v>9296.94140625</c:v>
                      </c:pt>
                      <c:pt idx="5209">
                        <c:v>10238.51953125</c:v>
                      </c:pt>
                      <c:pt idx="5210">
                        <c:v>10130.3359375</c:v>
                      </c:pt>
                      <c:pt idx="5211">
                        <c:v>10372.453125</c:v>
                      </c:pt>
                      <c:pt idx="5212">
                        <c:v>10234.27734375</c:v>
                      </c:pt>
                      <c:pt idx="5213">
                        <c:v>8052.875</c:v>
                      </c:pt>
                      <c:pt idx="5214">
                        <c:v>7292.1015625</c:v>
                      </c:pt>
                      <c:pt idx="5215">
                        <c:v>9680.0625</c:v>
                      </c:pt>
                      <c:pt idx="5216">
                        <c:v>7977.09765625</c:v>
                      </c:pt>
                      <c:pt idx="5217">
                        <c:v>8162.71484375</c:v>
                      </c:pt>
                      <c:pt idx="5218">
                        <c:v>8855.1015625</c:v>
                      </c:pt>
                      <c:pt idx="5219">
                        <c:v>10640.46484375</c:v>
                      </c:pt>
                      <c:pt idx="5220">
                        <c:v>15347.375</c:v>
                      </c:pt>
                      <c:pt idx="5221">
                        <c:v>15026.8359375</c:v>
                      </c:pt>
                      <c:pt idx="5222">
                        <c:v>14129.89453125</c:v>
                      </c:pt>
                      <c:pt idx="5223">
                        <c:v>12700.28515625</c:v>
                      </c:pt>
                      <c:pt idx="5224">
                        <c:v>11633.19140625</c:v>
                      </c:pt>
                      <c:pt idx="5225">
                        <c:v>11291.83984375</c:v>
                      </c:pt>
                      <c:pt idx="5226">
                        <c:v>13392.109375</c:v>
                      </c:pt>
                      <c:pt idx="5227">
                        <c:v>14770.3515625</c:v>
                      </c:pt>
                      <c:pt idx="5228">
                        <c:v>14400.7578125</c:v>
                      </c:pt>
                      <c:pt idx="5229">
                        <c:v>14762.11328125</c:v>
                      </c:pt>
                      <c:pt idx="5230">
                        <c:v>15471.06640625</c:v>
                      </c:pt>
                      <c:pt idx="5231">
                        <c:v>13549.1328125</c:v>
                      </c:pt>
                      <c:pt idx="5232">
                        <c:v>13707.40234375</c:v>
                      </c:pt>
                      <c:pt idx="5233">
                        <c:v>15287.63671875</c:v>
                      </c:pt>
                      <c:pt idx="5234">
                        <c:v>12309.98828125</c:v>
                      </c:pt>
                      <c:pt idx="5235">
                        <c:v>13493.65625</c:v>
                      </c:pt>
                      <c:pt idx="5236">
                        <c:v>9340.11328125</c:v>
                      </c:pt>
                      <c:pt idx="5237">
                        <c:v>13551.5703125</c:v>
                      </c:pt>
                      <c:pt idx="5238">
                        <c:v>12256.6875</c:v>
                      </c:pt>
                      <c:pt idx="5239">
                        <c:v>11309.625</c:v>
                      </c:pt>
                      <c:pt idx="5240">
                        <c:v>10238.99609375</c:v>
                      </c:pt>
                      <c:pt idx="5241">
                        <c:v>11274.93359375</c:v>
                      </c:pt>
                      <c:pt idx="5242">
                        <c:v>14236.734375</c:v>
                      </c:pt>
                      <c:pt idx="5243">
                        <c:v>14157.46484375</c:v>
                      </c:pt>
                      <c:pt idx="5244">
                        <c:v>9785.07421875</c:v>
                      </c:pt>
                      <c:pt idx="5245">
                        <c:v>6959.171875</c:v>
                      </c:pt>
                      <c:pt idx="5246">
                        <c:v>12739.9765625</c:v>
                      </c:pt>
                      <c:pt idx="5247">
                        <c:v>10539.09375</c:v>
                      </c:pt>
                      <c:pt idx="5248">
                        <c:v>9799.30859375</c:v>
                      </c:pt>
                      <c:pt idx="5249">
                        <c:v>10977.14453125</c:v>
                      </c:pt>
                      <c:pt idx="5250">
                        <c:v>16459.1953125</c:v>
                      </c:pt>
                      <c:pt idx="5251">
                        <c:v>16048.046875</c:v>
                      </c:pt>
                      <c:pt idx="5252">
                        <c:v>15803.6640625</c:v>
                      </c:pt>
                      <c:pt idx="5253">
                        <c:v>11988.34375</c:v>
                      </c:pt>
                      <c:pt idx="5254">
                        <c:v>12066.15625</c:v>
                      </c:pt>
                      <c:pt idx="5255">
                        <c:v>13209.8984375</c:v>
                      </c:pt>
                      <c:pt idx="5256">
                        <c:v>15114.3046875</c:v>
                      </c:pt>
                      <c:pt idx="5257">
                        <c:v>16827.2109375</c:v>
                      </c:pt>
                      <c:pt idx="5258">
                        <c:v>17633.2265625</c:v>
                      </c:pt>
                      <c:pt idx="5259">
                        <c:v>16418.6171875</c:v>
                      </c:pt>
                      <c:pt idx="5260">
                        <c:v>16246.953125</c:v>
                      </c:pt>
                      <c:pt idx="5261">
                        <c:v>17018.578125</c:v>
                      </c:pt>
                      <c:pt idx="5262">
                        <c:v>16080.328125</c:v>
                      </c:pt>
                      <c:pt idx="5263">
                        <c:v>13025.09375</c:v>
                      </c:pt>
                      <c:pt idx="5264">
                        <c:v>12488.921875</c:v>
                      </c:pt>
                      <c:pt idx="5265">
                        <c:v>13284.62109375</c:v>
                      </c:pt>
                      <c:pt idx="5266">
                        <c:v>12944.234375</c:v>
                      </c:pt>
                      <c:pt idx="5267">
                        <c:v>13304.62890625</c:v>
                      </c:pt>
                      <c:pt idx="5268">
                        <c:v>12720.71484375</c:v>
                      </c:pt>
                      <c:pt idx="5269">
                        <c:v>10630.33984375</c:v>
                      </c:pt>
                      <c:pt idx="5270">
                        <c:v>10069.21484375</c:v>
                      </c:pt>
                      <c:pt idx="5271">
                        <c:v>13496.3359375</c:v>
                      </c:pt>
                      <c:pt idx="5272">
                        <c:v>13732.796875</c:v>
                      </c:pt>
                      <c:pt idx="5273">
                        <c:v>11995.3125</c:v>
                      </c:pt>
                      <c:pt idx="5274">
                        <c:v>9925.7578125</c:v>
                      </c:pt>
                      <c:pt idx="5275">
                        <c:v>9616.9375</c:v>
                      </c:pt>
                      <c:pt idx="5276">
                        <c:v>10853.359375</c:v>
                      </c:pt>
                      <c:pt idx="5277">
                        <c:v>13478.609375</c:v>
                      </c:pt>
                      <c:pt idx="5278">
                        <c:v>13852.359375</c:v>
                      </c:pt>
                      <c:pt idx="5279">
                        <c:v>13427.5234375</c:v>
                      </c:pt>
                      <c:pt idx="5280">
                        <c:v>12880.015625</c:v>
                      </c:pt>
                      <c:pt idx="5281">
                        <c:v>12177.76953125</c:v>
                      </c:pt>
                      <c:pt idx="5282">
                        <c:v>12028.234375</c:v>
                      </c:pt>
                      <c:pt idx="5283">
                        <c:v>12355.5390625</c:v>
                      </c:pt>
                      <c:pt idx="5284">
                        <c:v>11966.3203125</c:v>
                      </c:pt>
                      <c:pt idx="5285">
                        <c:v>12311.53515625</c:v>
                      </c:pt>
                      <c:pt idx="5286">
                        <c:v>11493.859375</c:v>
                      </c:pt>
                      <c:pt idx="5287">
                        <c:v>9501.83984375</c:v>
                      </c:pt>
                      <c:pt idx="5288">
                        <c:v>12012.046875</c:v>
                      </c:pt>
                      <c:pt idx="5289">
                        <c:v>12601.44140625</c:v>
                      </c:pt>
                      <c:pt idx="5290">
                        <c:v>11934.6796875</c:v>
                      </c:pt>
                      <c:pt idx="5291">
                        <c:v>11162.0546875</c:v>
                      </c:pt>
                      <c:pt idx="5292">
                        <c:v>11296.73828125</c:v>
                      </c:pt>
                      <c:pt idx="5293">
                        <c:v>12234.63671875</c:v>
                      </c:pt>
                      <c:pt idx="5294">
                        <c:v>12582.3125</c:v>
                      </c:pt>
                      <c:pt idx="5295">
                        <c:v>13015.5390625</c:v>
                      </c:pt>
                      <c:pt idx="5296">
                        <c:v>13021.55859375</c:v>
                      </c:pt>
                      <c:pt idx="5297">
                        <c:v>12350.609375</c:v>
                      </c:pt>
                      <c:pt idx="5298">
                        <c:v>12987.3125</c:v>
                      </c:pt>
                      <c:pt idx="5299">
                        <c:v>13127.53125</c:v>
                      </c:pt>
                      <c:pt idx="5300">
                        <c:v>13224.07421875</c:v>
                      </c:pt>
                      <c:pt idx="5301">
                        <c:v>12210.3515625</c:v>
                      </c:pt>
                      <c:pt idx="5302">
                        <c:v>11082.5546875</c:v>
                      </c:pt>
                      <c:pt idx="5303">
                        <c:v>12413.9765625</c:v>
                      </c:pt>
                      <c:pt idx="5304">
                        <c:v>11271.08984375</c:v>
                      </c:pt>
                      <c:pt idx="5305">
                        <c:v>10116.06640625</c:v>
                      </c:pt>
                      <c:pt idx="5306">
                        <c:v>12987.1015625</c:v>
                      </c:pt>
                      <c:pt idx="5307">
                        <c:v>12791.04296875</c:v>
                      </c:pt>
                      <c:pt idx="5308">
                        <c:v>12346.71484375</c:v>
                      </c:pt>
                      <c:pt idx="5309">
                        <c:v>12137.6640625</c:v>
                      </c:pt>
                      <c:pt idx="5310">
                        <c:v>13880.203125</c:v>
                      </c:pt>
                      <c:pt idx="5311">
                        <c:v>13969.953125</c:v>
                      </c:pt>
                      <c:pt idx="5312">
                        <c:v>13078.25</c:v>
                      </c:pt>
                      <c:pt idx="5313">
                        <c:v>11822.1328125</c:v>
                      </c:pt>
                      <c:pt idx="5314">
                        <c:v>10722.6875</c:v>
                      </c:pt>
                      <c:pt idx="5315">
                        <c:v>10839.6171875</c:v>
                      </c:pt>
                      <c:pt idx="5316">
                        <c:v>13098.1171875</c:v>
                      </c:pt>
                      <c:pt idx="5317">
                        <c:v>12403.5078125</c:v>
                      </c:pt>
                      <c:pt idx="5318">
                        <c:v>11829.453125</c:v>
                      </c:pt>
                      <c:pt idx="5319">
                        <c:v>12320.015625</c:v>
                      </c:pt>
                      <c:pt idx="5320">
                        <c:v>13217.96875</c:v>
                      </c:pt>
                      <c:pt idx="5321">
                        <c:v>13164.8828125</c:v>
                      </c:pt>
                      <c:pt idx="5322">
                        <c:v>14107.828125</c:v>
                      </c:pt>
                      <c:pt idx="5323">
                        <c:v>11395.7265625</c:v>
                      </c:pt>
                      <c:pt idx="5324">
                        <c:v>13946.28125</c:v>
                      </c:pt>
                      <c:pt idx="5325">
                        <c:v>11566.734375</c:v>
                      </c:pt>
                      <c:pt idx="5326">
                        <c:v>10239.21484375</c:v>
                      </c:pt>
                      <c:pt idx="5327">
                        <c:v>12071.6953125</c:v>
                      </c:pt>
                      <c:pt idx="5328">
                        <c:v>11123.96875</c:v>
                      </c:pt>
                      <c:pt idx="5329">
                        <c:v>12144.3203125</c:v>
                      </c:pt>
                      <c:pt idx="5330">
                        <c:v>11906.09375</c:v>
                      </c:pt>
                      <c:pt idx="5331">
                        <c:v>12161.2734375</c:v>
                      </c:pt>
                      <c:pt idx="5332">
                        <c:v>11441.3359375</c:v>
                      </c:pt>
                      <c:pt idx="5333">
                        <c:v>9882.32421875</c:v>
                      </c:pt>
                      <c:pt idx="5334">
                        <c:v>11724.19140625</c:v>
                      </c:pt>
                      <c:pt idx="5335">
                        <c:v>9696.1875</c:v>
                      </c:pt>
                      <c:pt idx="5336">
                        <c:v>7759.67578125</c:v>
                      </c:pt>
                      <c:pt idx="5337">
                        <c:v>8490.08984375</c:v>
                      </c:pt>
                      <c:pt idx="5338">
                        <c:v>8281.46875</c:v>
                      </c:pt>
                      <c:pt idx="5339">
                        <c:v>10074.50390625</c:v>
                      </c:pt>
                      <c:pt idx="5340">
                        <c:v>10399.7265625</c:v>
                      </c:pt>
                      <c:pt idx="5341">
                        <c:v>9354.2265625</c:v>
                      </c:pt>
                      <c:pt idx="5342">
                        <c:v>7133.8125</c:v>
                      </c:pt>
                      <c:pt idx="5343">
                        <c:v>6837.5859375</c:v>
                      </c:pt>
                      <c:pt idx="5344">
                        <c:v>7917.25</c:v>
                      </c:pt>
                      <c:pt idx="5345">
                        <c:v>9784.1640625</c:v>
                      </c:pt>
                      <c:pt idx="5346">
                        <c:v>10171.7890625</c:v>
                      </c:pt>
                      <c:pt idx="5347">
                        <c:v>10062.9375</c:v>
                      </c:pt>
                      <c:pt idx="5348">
                        <c:v>10173.765625</c:v>
                      </c:pt>
                      <c:pt idx="5349">
                        <c:v>10053.9140625</c:v>
                      </c:pt>
                      <c:pt idx="5350">
                        <c:v>8353.6640625</c:v>
                      </c:pt>
                      <c:pt idx="5351">
                        <c:v>6195.4609375</c:v>
                      </c:pt>
                      <c:pt idx="5352">
                        <c:v>10116.640625</c:v>
                      </c:pt>
                      <c:pt idx="5353">
                        <c:v>10251.6484375</c:v>
                      </c:pt>
                      <c:pt idx="5354">
                        <c:v>9193.2578125</c:v>
                      </c:pt>
                      <c:pt idx="5355">
                        <c:v>10089.4140625</c:v>
                      </c:pt>
                      <c:pt idx="5356">
                        <c:v>9424.43359375</c:v>
                      </c:pt>
                      <c:pt idx="5357">
                        <c:v>8923.2578125</c:v>
                      </c:pt>
                      <c:pt idx="5358">
                        <c:v>10019.328125</c:v>
                      </c:pt>
                      <c:pt idx="5359">
                        <c:v>11171.0390625</c:v>
                      </c:pt>
                      <c:pt idx="5360">
                        <c:v>9938.31640625</c:v>
                      </c:pt>
                      <c:pt idx="5361">
                        <c:v>8830.640625</c:v>
                      </c:pt>
                      <c:pt idx="5362">
                        <c:v>8269.77734375</c:v>
                      </c:pt>
                      <c:pt idx="5363">
                        <c:v>7922.890625</c:v>
                      </c:pt>
                      <c:pt idx="5364">
                        <c:v>9299.64453125</c:v>
                      </c:pt>
                      <c:pt idx="5365">
                        <c:v>10890.40625</c:v>
                      </c:pt>
                      <c:pt idx="5366">
                        <c:v>10859.2265625</c:v>
                      </c:pt>
                      <c:pt idx="5367">
                        <c:v>9943.92578125</c:v>
                      </c:pt>
                      <c:pt idx="5368">
                        <c:v>9424.30859375</c:v>
                      </c:pt>
                      <c:pt idx="5369">
                        <c:v>10592.66796875</c:v>
                      </c:pt>
                      <c:pt idx="5370">
                        <c:v>12012.90625</c:v>
                      </c:pt>
                      <c:pt idx="5371">
                        <c:v>11815.984375</c:v>
                      </c:pt>
                      <c:pt idx="5372">
                        <c:v>14208.8359375</c:v>
                      </c:pt>
                      <c:pt idx="5373">
                        <c:v>14088.9375</c:v>
                      </c:pt>
                      <c:pt idx="5374">
                        <c:v>14225.34375</c:v>
                      </c:pt>
                      <c:pt idx="5375">
                        <c:v>13640.98046875</c:v>
                      </c:pt>
                      <c:pt idx="5376">
                        <c:v>9607.73046875</c:v>
                      </c:pt>
                      <c:pt idx="5377">
                        <c:v>9150.51171875</c:v>
                      </c:pt>
                      <c:pt idx="5378">
                        <c:v>12392.86328125</c:v>
                      </c:pt>
                      <c:pt idx="5379">
                        <c:v>10557.8203125</c:v>
                      </c:pt>
                      <c:pt idx="5380">
                        <c:v>10727.87890625</c:v>
                      </c:pt>
                      <c:pt idx="5381">
                        <c:v>13991.70703125</c:v>
                      </c:pt>
                      <c:pt idx="5382">
                        <c:v>14144.96484375</c:v>
                      </c:pt>
                      <c:pt idx="5383">
                        <c:v>13022.5625</c:v>
                      </c:pt>
                      <c:pt idx="5384">
                        <c:v>13671.9453125</c:v>
                      </c:pt>
                      <c:pt idx="5385">
                        <c:v>9397.7109375</c:v>
                      </c:pt>
                      <c:pt idx="5386">
                        <c:v>7372.140625</c:v>
                      </c:pt>
                      <c:pt idx="5387">
                        <c:v>9026</c:v>
                      </c:pt>
                      <c:pt idx="5388">
                        <c:v>8928.46875</c:v>
                      </c:pt>
                      <c:pt idx="5389">
                        <c:v>9961.0078125</c:v>
                      </c:pt>
                      <c:pt idx="5390">
                        <c:v>11511.765625</c:v>
                      </c:pt>
                      <c:pt idx="5391">
                        <c:v>8618.6328125</c:v>
                      </c:pt>
                      <c:pt idx="5392">
                        <c:v>8143.796875</c:v>
                      </c:pt>
                      <c:pt idx="5393">
                        <c:v>10352.765625</c:v>
                      </c:pt>
                      <c:pt idx="5394">
                        <c:v>8926.203125</c:v>
                      </c:pt>
                      <c:pt idx="5395">
                        <c:v>6673.65234375</c:v>
                      </c:pt>
                      <c:pt idx="5396">
                        <c:v>8307.27734375</c:v>
                      </c:pt>
                      <c:pt idx="5397">
                        <c:v>11016.81640625</c:v>
                      </c:pt>
                      <c:pt idx="5398">
                        <c:v>10365.0625</c:v>
                      </c:pt>
                      <c:pt idx="5399">
                        <c:v>10934.73046875</c:v>
                      </c:pt>
                      <c:pt idx="5400">
                        <c:v>13787.3671875</c:v>
                      </c:pt>
                      <c:pt idx="5401">
                        <c:v>14126.42578125</c:v>
                      </c:pt>
                      <c:pt idx="5402">
                        <c:v>14534.8515625</c:v>
                      </c:pt>
                      <c:pt idx="5403">
                        <c:v>14071.01953125</c:v>
                      </c:pt>
                      <c:pt idx="5404">
                        <c:v>12655.8046875</c:v>
                      </c:pt>
                      <c:pt idx="5405">
                        <c:v>13759.046875</c:v>
                      </c:pt>
                      <c:pt idx="5406">
                        <c:v>14497.48046875</c:v>
                      </c:pt>
                      <c:pt idx="5407">
                        <c:v>13226.12109375</c:v>
                      </c:pt>
                      <c:pt idx="5408">
                        <c:v>10992.2578125</c:v>
                      </c:pt>
                      <c:pt idx="5409">
                        <c:v>11002.41015625</c:v>
                      </c:pt>
                      <c:pt idx="5410">
                        <c:v>14443.5234375</c:v>
                      </c:pt>
                      <c:pt idx="5411">
                        <c:v>11885.59765625</c:v>
                      </c:pt>
                      <c:pt idx="5412">
                        <c:v>10882.078125</c:v>
                      </c:pt>
                      <c:pt idx="5413">
                        <c:v>10903.26953125</c:v>
                      </c:pt>
                      <c:pt idx="5414">
                        <c:v>13082.39453125</c:v>
                      </c:pt>
                      <c:pt idx="5415">
                        <c:v>13635.3671875</c:v>
                      </c:pt>
                      <c:pt idx="5416">
                        <c:v>16027.1171875</c:v>
                      </c:pt>
                      <c:pt idx="5417">
                        <c:v>16093.21484375</c:v>
                      </c:pt>
                      <c:pt idx="5418">
                        <c:v>15856.19921875</c:v>
                      </c:pt>
                      <c:pt idx="5419">
                        <c:v>15955.859375</c:v>
                      </c:pt>
                      <c:pt idx="5420">
                        <c:v>15693.828125</c:v>
                      </c:pt>
                      <c:pt idx="5421">
                        <c:v>15913.2421875</c:v>
                      </c:pt>
                      <c:pt idx="5422">
                        <c:v>15700.90234375</c:v>
                      </c:pt>
                      <c:pt idx="5423">
                        <c:v>16046.92578125</c:v>
                      </c:pt>
                      <c:pt idx="5424">
                        <c:v>13464.703125</c:v>
                      </c:pt>
                      <c:pt idx="5425">
                        <c:v>11342.609375</c:v>
                      </c:pt>
                      <c:pt idx="5426">
                        <c:v>10693.99609375</c:v>
                      </c:pt>
                      <c:pt idx="5427">
                        <c:v>11083.53125</c:v>
                      </c:pt>
                      <c:pt idx="5428">
                        <c:v>13535.1015625</c:v>
                      </c:pt>
                      <c:pt idx="5429">
                        <c:v>15264.8359375</c:v>
                      </c:pt>
                      <c:pt idx="5430">
                        <c:v>13141.73046875</c:v>
                      </c:pt>
                      <c:pt idx="5431">
                        <c:v>10279.078125</c:v>
                      </c:pt>
                      <c:pt idx="5432">
                        <c:v>9420.4453125</c:v>
                      </c:pt>
                      <c:pt idx="5433">
                        <c:v>9808.9921875</c:v>
                      </c:pt>
                      <c:pt idx="5434">
                        <c:v>11177.09375</c:v>
                      </c:pt>
                      <c:pt idx="5435">
                        <c:v>12664.08984375</c:v>
                      </c:pt>
                      <c:pt idx="5436">
                        <c:v>13288.0703125</c:v>
                      </c:pt>
                      <c:pt idx="5437">
                        <c:v>13531.05078125</c:v>
                      </c:pt>
                      <c:pt idx="5438">
                        <c:v>13262.91796875</c:v>
                      </c:pt>
                      <c:pt idx="5439">
                        <c:v>11642.30078125</c:v>
                      </c:pt>
                      <c:pt idx="5440">
                        <c:v>8590.3203125</c:v>
                      </c:pt>
                      <c:pt idx="5441">
                        <c:v>12886.01953125</c:v>
                      </c:pt>
                      <c:pt idx="5442">
                        <c:v>12937.4375</c:v>
                      </c:pt>
                      <c:pt idx="5443">
                        <c:v>10704.97265625</c:v>
                      </c:pt>
                      <c:pt idx="5444">
                        <c:v>12945.08203125</c:v>
                      </c:pt>
                      <c:pt idx="5445">
                        <c:v>13907.9765625</c:v>
                      </c:pt>
                      <c:pt idx="5446">
                        <c:v>13993.9375</c:v>
                      </c:pt>
                      <c:pt idx="5447">
                        <c:v>13698.34765625</c:v>
                      </c:pt>
                      <c:pt idx="5448">
                        <c:v>12930.40625</c:v>
                      </c:pt>
                      <c:pt idx="5449">
                        <c:v>11938.17578125</c:v>
                      </c:pt>
                      <c:pt idx="5450">
                        <c:v>13318.03125</c:v>
                      </c:pt>
                      <c:pt idx="5451">
                        <c:v>11724.40234375</c:v>
                      </c:pt>
                      <c:pt idx="5452">
                        <c:v>10743.5546875</c:v>
                      </c:pt>
                      <c:pt idx="5453">
                        <c:v>13348.80078125</c:v>
                      </c:pt>
                      <c:pt idx="5454">
                        <c:v>13745.0078125</c:v>
                      </c:pt>
                      <c:pt idx="5455">
                        <c:v>13071.8046875</c:v>
                      </c:pt>
                      <c:pt idx="5456">
                        <c:v>12265.546875</c:v>
                      </c:pt>
                      <c:pt idx="5457">
                        <c:v>13772.14453125</c:v>
                      </c:pt>
                      <c:pt idx="5458">
                        <c:v>11991.10546875</c:v>
                      </c:pt>
                      <c:pt idx="5459">
                        <c:v>11754.65625</c:v>
                      </c:pt>
                      <c:pt idx="5460">
                        <c:v>15008.24609375</c:v>
                      </c:pt>
                      <c:pt idx="5461">
                        <c:v>15300.56640625</c:v>
                      </c:pt>
                      <c:pt idx="5462">
                        <c:v>13686.97265625</c:v>
                      </c:pt>
                      <c:pt idx="5463">
                        <c:v>14633.1875</c:v>
                      </c:pt>
                      <c:pt idx="5464">
                        <c:v>16141.4140625</c:v>
                      </c:pt>
                      <c:pt idx="5465">
                        <c:v>14563.76953125</c:v>
                      </c:pt>
                      <c:pt idx="5466">
                        <c:v>14160.52734375</c:v>
                      </c:pt>
                      <c:pt idx="5467">
                        <c:v>13430.97265625</c:v>
                      </c:pt>
                      <c:pt idx="5468">
                        <c:v>13147.9609375</c:v>
                      </c:pt>
                      <c:pt idx="5469">
                        <c:v>15022.3828125</c:v>
                      </c:pt>
                      <c:pt idx="5470">
                        <c:v>16385.98828125</c:v>
                      </c:pt>
                      <c:pt idx="5471">
                        <c:v>16570.234375</c:v>
                      </c:pt>
                      <c:pt idx="5472">
                        <c:v>16497.85546875</c:v>
                      </c:pt>
                      <c:pt idx="5473">
                        <c:v>15924.9921875</c:v>
                      </c:pt>
                      <c:pt idx="5474">
                        <c:v>15594.03125</c:v>
                      </c:pt>
                      <c:pt idx="5475">
                        <c:v>11248.62109375</c:v>
                      </c:pt>
                      <c:pt idx="5476">
                        <c:v>8057.26171875</c:v>
                      </c:pt>
                      <c:pt idx="5477">
                        <c:v>7116.40234375</c:v>
                      </c:pt>
                      <c:pt idx="5478">
                        <c:v>6572.94921875</c:v>
                      </c:pt>
                      <c:pt idx="5479">
                        <c:v>7941.34375</c:v>
                      </c:pt>
                      <c:pt idx="5480">
                        <c:v>9964.09765625</c:v>
                      </c:pt>
                      <c:pt idx="5481">
                        <c:v>10705.6171875</c:v>
                      </c:pt>
                      <c:pt idx="5482">
                        <c:v>10945.9609375</c:v>
                      </c:pt>
                      <c:pt idx="5483">
                        <c:v>11065.5</c:v>
                      </c:pt>
                      <c:pt idx="5484">
                        <c:v>10260.4140625</c:v>
                      </c:pt>
                      <c:pt idx="5485">
                        <c:v>8492.796875</c:v>
                      </c:pt>
                      <c:pt idx="5486">
                        <c:v>7055.89453125</c:v>
                      </c:pt>
                      <c:pt idx="5487">
                        <c:v>9517.71484375</c:v>
                      </c:pt>
                      <c:pt idx="5488">
                        <c:v>8746.421875</c:v>
                      </c:pt>
                      <c:pt idx="5489">
                        <c:v>10849.63671875</c:v>
                      </c:pt>
                      <c:pt idx="5490">
                        <c:v>11653.0859375</c:v>
                      </c:pt>
                      <c:pt idx="5491">
                        <c:v>9619.29296875</c:v>
                      </c:pt>
                      <c:pt idx="5492">
                        <c:v>9261.66015625</c:v>
                      </c:pt>
                      <c:pt idx="5493">
                        <c:v>7911.8515625</c:v>
                      </c:pt>
                      <c:pt idx="5494">
                        <c:v>8075.73046875</c:v>
                      </c:pt>
                      <c:pt idx="5495">
                        <c:v>9792.80859375</c:v>
                      </c:pt>
                      <c:pt idx="5496">
                        <c:v>10819.88671875</c:v>
                      </c:pt>
                      <c:pt idx="5497">
                        <c:v>12439.87109375</c:v>
                      </c:pt>
                      <c:pt idx="5498">
                        <c:v>12443.03125</c:v>
                      </c:pt>
                      <c:pt idx="5499">
                        <c:v>10448.87890625</c:v>
                      </c:pt>
                      <c:pt idx="5500">
                        <c:v>12324.2265625</c:v>
                      </c:pt>
                      <c:pt idx="5501">
                        <c:v>10826.77734375</c:v>
                      </c:pt>
                      <c:pt idx="5502">
                        <c:v>12247.40625</c:v>
                      </c:pt>
                      <c:pt idx="5503">
                        <c:v>10174.14453125</c:v>
                      </c:pt>
                      <c:pt idx="5504">
                        <c:v>10918.3359375</c:v>
                      </c:pt>
                      <c:pt idx="5505">
                        <c:v>13231.4453125</c:v>
                      </c:pt>
                      <c:pt idx="5506">
                        <c:v>11460.15625</c:v>
                      </c:pt>
                      <c:pt idx="5507">
                        <c:v>10677.6640625</c:v>
                      </c:pt>
                      <c:pt idx="5508">
                        <c:v>9733.65625</c:v>
                      </c:pt>
                      <c:pt idx="5509">
                        <c:v>10102.01171875</c:v>
                      </c:pt>
                      <c:pt idx="5510">
                        <c:v>11783.59375</c:v>
                      </c:pt>
                      <c:pt idx="5511">
                        <c:v>13203.10546875</c:v>
                      </c:pt>
                      <c:pt idx="5512">
                        <c:v>14611.1953125</c:v>
                      </c:pt>
                      <c:pt idx="5513">
                        <c:v>14656.65625</c:v>
                      </c:pt>
                      <c:pt idx="5514">
                        <c:v>12737.1875</c:v>
                      </c:pt>
                      <c:pt idx="5515">
                        <c:v>13533.88671875</c:v>
                      </c:pt>
                      <c:pt idx="5516">
                        <c:v>13907.8046875</c:v>
                      </c:pt>
                      <c:pt idx="5517">
                        <c:v>14496.9921875</c:v>
                      </c:pt>
                      <c:pt idx="5518">
                        <c:v>12037.75390625</c:v>
                      </c:pt>
                      <c:pt idx="5519">
                        <c:v>14758.4375</c:v>
                      </c:pt>
                      <c:pt idx="5520">
                        <c:v>12584.2265625</c:v>
                      </c:pt>
                      <c:pt idx="5521">
                        <c:v>11483.5390625</c:v>
                      </c:pt>
                      <c:pt idx="5522">
                        <c:v>10585.4140625</c:v>
                      </c:pt>
                      <c:pt idx="5523">
                        <c:v>10402.1328125</c:v>
                      </c:pt>
                      <c:pt idx="5524">
                        <c:v>13702.328125</c:v>
                      </c:pt>
                      <c:pt idx="5525">
                        <c:v>17092.640625</c:v>
                      </c:pt>
                      <c:pt idx="5526">
                        <c:v>16377.35546875</c:v>
                      </c:pt>
                      <c:pt idx="5527">
                        <c:v>16795.3125</c:v>
                      </c:pt>
                      <c:pt idx="5528">
                        <c:v>17784.4765625</c:v>
                      </c:pt>
                      <c:pt idx="5529">
                        <c:v>17172.97265625</c:v>
                      </c:pt>
                      <c:pt idx="5530">
                        <c:v>17582.28125</c:v>
                      </c:pt>
                      <c:pt idx="5531">
                        <c:v>17297.5234375</c:v>
                      </c:pt>
                      <c:pt idx="5532">
                        <c:v>17742.44921875</c:v>
                      </c:pt>
                      <c:pt idx="5533">
                        <c:v>17693.25390625</c:v>
                      </c:pt>
                      <c:pt idx="5534">
                        <c:v>17865.5</c:v>
                      </c:pt>
                      <c:pt idx="5535">
                        <c:v>11662.4296875</c:v>
                      </c:pt>
                      <c:pt idx="5536">
                        <c:v>11358.19140625</c:v>
                      </c:pt>
                      <c:pt idx="5537">
                        <c:v>10916.9921875</c:v>
                      </c:pt>
                      <c:pt idx="5538">
                        <c:v>10937.16015625</c:v>
                      </c:pt>
                      <c:pt idx="5539">
                        <c:v>10329.2890625</c:v>
                      </c:pt>
                      <c:pt idx="5540">
                        <c:v>11248.4609375</c:v>
                      </c:pt>
                      <c:pt idx="5541">
                        <c:v>9093.7265625</c:v>
                      </c:pt>
                      <c:pt idx="5542">
                        <c:v>11211.828125</c:v>
                      </c:pt>
                      <c:pt idx="5543">
                        <c:v>11634.06640625</c:v>
                      </c:pt>
                      <c:pt idx="5544">
                        <c:v>10268.05859375</c:v>
                      </c:pt>
                      <c:pt idx="5545">
                        <c:v>9900.61328125</c:v>
                      </c:pt>
                      <c:pt idx="5546">
                        <c:v>10151.01953125</c:v>
                      </c:pt>
                      <c:pt idx="5547">
                        <c:v>11862.578125</c:v>
                      </c:pt>
                      <c:pt idx="5548">
                        <c:v>10871.21484375</c:v>
                      </c:pt>
                      <c:pt idx="5549">
                        <c:v>10781.7890625</c:v>
                      </c:pt>
                      <c:pt idx="5550">
                        <c:v>7639.41015625</c:v>
                      </c:pt>
                      <c:pt idx="5551">
                        <c:v>7595.9140625</c:v>
                      </c:pt>
                      <c:pt idx="5552">
                        <c:v>5031.6171875</c:v>
                      </c:pt>
                      <c:pt idx="5553">
                        <c:v>4147.0234375</c:v>
                      </c:pt>
                      <c:pt idx="5554">
                        <c:v>5331.953125</c:v>
                      </c:pt>
                      <c:pt idx="5555">
                        <c:v>7141.17578125</c:v>
                      </c:pt>
                      <c:pt idx="5556">
                        <c:v>7828.25</c:v>
                      </c:pt>
                      <c:pt idx="5557">
                        <c:v>7765.12109375</c:v>
                      </c:pt>
                      <c:pt idx="5558">
                        <c:v>5420.47265625</c:v>
                      </c:pt>
                      <c:pt idx="5559">
                        <c:v>1880.3515625</c:v>
                      </c:pt>
                      <c:pt idx="5560">
                        <c:v>6662.25390625</c:v>
                      </c:pt>
                      <c:pt idx="5561">
                        <c:v>7822.55078125</c:v>
                      </c:pt>
                      <c:pt idx="5562">
                        <c:v>6293.7734375</c:v>
                      </c:pt>
                      <c:pt idx="5563">
                        <c:v>5019.13671875</c:v>
                      </c:pt>
                      <c:pt idx="5564">
                        <c:v>7193.92578125</c:v>
                      </c:pt>
                      <c:pt idx="5565">
                        <c:v>11012.8125</c:v>
                      </c:pt>
                      <c:pt idx="5566">
                        <c:v>9525.796875</c:v>
                      </c:pt>
                      <c:pt idx="5567">
                        <c:v>9301.9765625</c:v>
                      </c:pt>
                      <c:pt idx="5568">
                        <c:v>10782.625</c:v>
                      </c:pt>
                      <c:pt idx="5569">
                        <c:v>10509.7578125</c:v>
                      </c:pt>
                      <c:pt idx="5570">
                        <c:v>10565.4453125</c:v>
                      </c:pt>
                      <c:pt idx="5571">
                        <c:v>11062.37109375</c:v>
                      </c:pt>
                      <c:pt idx="5572">
                        <c:v>8858.828125</c:v>
                      </c:pt>
                      <c:pt idx="5573">
                        <c:v>6402.43359375</c:v>
                      </c:pt>
                      <c:pt idx="5574">
                        <c:v>8740.3984375</c:v>
                      </c:pt>
                      <c:pt idx="5575">
                        <c:v>10148.9765625</c:v>
                      </c:pt>
                      <c:pt idx="5576">
                        <c:v>9489.0625</c:v>
                      </c:pt>
                      <c:pt idx="5577">
                        <c:v>10096.828125</c:v>
                      </c:pt>
                      <c:pt idx="5578">
                        <c:v>9669.1953125</c:v>
                      </c:pt>
                      <c:pt idx="5579">
                        <c:v>8093.67578125</c:v>
                      </c:pt>
                      <c:pt idx="5580">
                        <c:v>12909.54296875</c:v>
                      </c:pt>
                      <c:pt idx="5581">
                        <c:v>13028.86328125</c:v>
                      </c:pt>
                      <c:pt idx="5582">
                        <c:v>13363.3359375</c:v>
                      </c:pt>
                      <c:pt idx="5583">
                        <c:v>11808.2109375</c:v>
                      </c:pt>
                      <c:pt idx="5584">
                        <c:v>11703.9609375</c:v>
                      </c:pt>
                      <c:pt idx="5585">
                        <c:v>12124.6953125</c:v>
                      </c:pt>
                      <c:pt idx="5586">
                        <c:v>13537.5859375</c:v>
                      </c:pt>
                      <c:pt idx="5587">
                        <c:v>11963.25</c:v>
                      </c:pt>
                      <c:pt idx="5588">
                        <c:v>11261.15625</c:v>
                      </c:pt>
                      <c:pt idx="5589">
                        <c:v>11387.71875</c:v>
                      </c:pt>
                      <c:pt idx="5590">
                        <c:v>12715.73828125</c:v>
                      </c:pt>
                      <c:pt idx="5591">
                        <c:v>12278.96484375</c:v>
                      </c:pt>
                      <c:pt idx="5592">
                        <c:v>10772.046875</c:v>
                      </c:pt>
                      <c:pt idx="5593">
                        <c:v>12102.40625</c:v>
                      </c:pt>
                      <c:pt idx="5594">
                        <c:v>11721.40625</c:v>
                      </c:pt>
                      <c:pt idx="5595">
                        <c:v>11120.13671875</c:v>
                      </c:pt>
                      <c:pt idx="5596">
                        <c:v>10759.796875</c:v>
                      </c:pt>
                      <c:pt idx="5597">
                        <c:v>10631.8984375</c:v>
                      </c:pt>
                      <c:pt idx="5598">
                        <c:v>9681.20703125</c:v>
                      </c:pt>
                      <c:pt idx="5599">
                        <c:v>7380.13671875</c:v>
                      </c:pt>
                      <c:pt idx="5600">
                        <c:v>6191.26171875</c:v>
                      </c:pt>
                      <c:pt idx="5601">
                        <c:v>6996.14453125</c:v>
                      </c:pt>
                      <c:pt idx="5602">
                        <c:v>9565.96484375</c:v>
                      </c:pt>
                      <c:pt idx="5603">
                        <c:v>9484.21875</c:v>
                      </c:pt>
                      <c:pt idx="5604">
                        <c:v>9395.859375</c:v>
                      </c:pt>
                      <c:pt idx="5605">
                        <c:v>10447.35546875</c:v>
                      </c:pt>
                      <c:pt idx="5606">
                        <c:v>11057.5234375</c:v>
                      </c:pt>
                      <c:pt idx="5607">
                        <c:v>10744.99609375</c:v>
                      </c:pt>
                      <c:pt idx="5608">
                        <c:v>8800.3046875</c:v>
                      </c:pt>
                      <c:pt idx="5609">
                        <c:v>10787.828125</c:v>
                      </c:pt>
                      <c:pt idx="5610">
                        <c:v>15390.1171875</c:v>
                      </c:pt>
                      <c:pt idx="5611">
                        <c:v>13417.82421875</c:v>
                      </c:pt>
                      <c:pt idx="5612">
                        <c:v>11978.7421875</c:v>
                      </c:pt>
                      <c:pt idx="5613">
                        <c:v>10836.98046875</c:v>
                      </c:pt>
                      <c:pt idx="5614">
                        <c:v>11546.80859375</c:v>
                      </c:pt>
                      <c:pt idx="5615">
                        <c:v>13323.74609375</c:v>
                      </c:pt>
                      <c:pt idx="5616">
                        <c:v>15240.75390625</c:v>
                      </c:pt>
                      <c:pt idx="5617">
                        <c:v>16789.05078125</c:v>
                      </c:pt>
                      <c:pt idx="5618">
                        <c:v>17226.92578125</c:v>
                      </c:pt>
                      <c:pt idx="5619">
                        <c:v>17287.046875</c:v>
                      </c:pt>
                      <c:pt idx="5620">
                        <c:v>15394.2890625</c:v>
                      </c:pt>
                      <c:pt idx="5621">
                        <c:v>15277.65625</c:v>
                      </c:pt>
                      <c:pt idx="5622">
                        <c:v>15614.3046875</c:v>
                      </c:pt>
                      <c:pt idx="5623">
                        <c:v>15854.8125</c:v>
                      </c:pt>
                      <c:pt idx="5624">
                        <c:v>17419.6796875</c:v>
                      </c:pt>
                      <c:pt idx="5625">
                        <c:v>11619.171875</c:v>
                      </c:pt>
                      <c:pt idx="5626">
                        <c:v>10375.40625</c:v>
                      </c:pt>
                      <c:pt idx="5627">
                        <c:v>10331.3671875</c:v>
                      </c:pt>
                      <c:pt idx="5628">
                        <c:v>11871.11328125</c:v>
                      </c:pt>
                      <c:pt idx="5629">
                        <c:v>12399.46484375</c:v>
                      </c:pt>
                      <c:pt idx="5630">
                        <c:v>11840.359375</c:v>
                      </c:pt>
                      <c:pt idx="5631">
                        <c:v>12086.28125</c:v>
                      </c:pt>
                      <c:pt idx="5632">
                        <c:v>11031.03125</c:v>
                      </c:pt>
                      <c:pt idx="5633">
                        <c:v>8136.64453125</c:v>
                      </c:pt>
                      <c:pt idx="5634">
                        <c:v>10702.9765625</c:v>
                      </c:pt>
                      <c:pt idx="5635">
                        <c:v>11578.0625</c:v>
                      </c:pt>
                      <c:pt idx="5636">
                        <c:v>11209.171875</c:v>
                      </c:pt>
                      <c:pt idx="5637">
                        <c:v>11959.50390625</c:v>
                      </c:pt>
                      <c:pt idx="5638">
                        <c:v>11207.90625</c:v>
                      </c:pt>
                      <c:pt idx="5639">
                        <c:v>9735.2734375</c:v>
                      </c:pt>
                      <c:pt idx="5640">
                        <c:v>14420.5546875</c:v>
                      </c:pt>
                      <c:pt idx="5641">
                        <c:v>13295.4296875</c:v>
                      </c:pt>
                      <c:pt idx="5642">
                        <c:v>13892.859375</c:v>
                      </c:pt>
                      <c:pt idx="5643">
                        <c:v>14304.12109375</c:v>
                      </c:pt>
                      <c:pt idx="5644">
                        <c:v>15108.8203125</c:v>
                      </c:pt>
                      <c:pt idx="5645">
                        <c:v>14281.36328125</c:v>
                      </c:pt>
                      <c:pt idx="5646">
                        <c:v>13743.83984375</c:v>
                      </c:pt>
                      <c:pt idx="5647">
                        <c:v>13870.3515625</c:v>
                      </c:pt>
                      <c:pt idx="5648">
                        <c:v>15187.90234375</c:v>
                      </c:pt>
                      <c:pt idx="5649">
                        <c:v>13742.640625</c:v>
                      </c:pt>
                      <c:pt idx="5650">
                        <c:v>11269.1953125</c:v>
                      </c:pt>
                      <c:pt idx="5651">
                        <c:v>10915.4375</c:v>
                      </c:pt>
                      <c:pt idx="5652">
                        <c:v>13788.94921875</c:v>
                      </c:pt>
                      <c:pt idx="5653">
                        <c:v>14568.83203125</c:v>
                      </c:pt>
                      <c:pt idx="5654">
                        <c:v>13894.76953125</c:v>
                      </c:pt>
                      <c:pt idx="5655">
                        <c:v>16167.5859375</c:v>
                      </c:pt>
                      <c:pt idx="5656">
                        <c:v>16275.828125</c:v>
                      </c:pt>
                      <c:pt idx="5657">
                        <c:v>16571.27734375</c:v>
                      </c:pt>
                      <c:pt idx="5658">
                        <c:v>15260.58203125</c:v>
                      </c:pt>
                      <c:pt idx="5659">
                        <c:v>16407.80078125</c:v>
                      </c:pt>
                      <c:pt idx="5660">
                        <c:v>15678.1015625</c:v>
                      </c:pt>
                      <c:pt idx="5661">
                        <c:v>13746.71875</c:v>
                      </c:pt>
                      <c:pt idx="5662">
                        <c:v>12979.65234375</c:v>
                      </c:pt>
                      <c:pt idx="5663">
                        <c:v>13707.75390625</c:v>
                      </c:pt>
                      <c:pt idx="5664">
                        <c:v>16617.26953125</c:v>
                      </c:pt>
                      <c:pt idx="5665">
                        <c:v>15523.68359375</c:v>
                      </c:pt>
                      <c:pt idx="5666">
                        <c:v>14405.25</c:v>
                      </c:pt>
                      <c:pt idx="5667">
                        <c:v>13645.58984375</c:v>
                      </c:pt>
                      <c:pt idx="5668">
                        <c:v>15786.69921875</c:v>
                      </c:pt>
                      <c:pt idx="5669">
                        <c:v>16570.71484375</c:v>
                      </c:pt>
                      <c:pt idx="5670">
                        <c:v>9900.1328125</c:v>
                      </c:pt>
                      <c:pt idx="5671">
                        <c:v>9706.6875</c:v>
                      </c:pt>
                      <c:pt idx="5672">
                        <c:v>12066.9765625</c:v>
                      </c:pt>
                      <c:pt idx="5673">
                        <c:v>11961.17578125</c:v>
                      </c:pt>
                      <c:pt idx="5674">
                        <c:v>11903.3203125</c:v>
                      </c:pt>
                      <c:pt idx="5675">
                        <c:v>11370.1875</c:v>
                      </c:pt>
                      <c:pt idx="5676">
                        <c:v>12012.09375</c:v>
                      </c:pt>
                      <c:pt idx="5677">
                        <c:v>11449.8515625</c:v>
                      </c:pt>
                      <c:pt idx="5678">
                        <c:v>10012.59375</c:v>
                      </c:pt>
                      <c:pt idx="5679">
                        <c:v>9661.0625</c:v>
                      </c:pt>
                      <c:pt idx="5680">
                        <c:v>10319.09765625</c:v>
                      </c:pt>
                      <c:pt idx="5681">
                        <c:v>10786.31640625</c:v>
                      </c:pt>
                      <c:pt idx="5682">
                        <c:v>12000.078125</c:v>
                      </c:pt>
                      <c:pt idx="5683">
                        <c:v>12008.62109375</c:v>
                      </c:pt>
                      <c:pt idx="5684">
                        <c:v>11986.59375</c:v>
                      </c:pt>
                      <c:pt idx="5685">
                        <c:v>11065.578125</c:v>
                      </c:pt>
                      <c:pt idx="5686">
                        <c:v>11340.94140625</c:v>
                      </c:pt>
                      <c:pt idx="5687">
                        <c:v>9712.32421875</c:v>
                      </c:pt>
                      <c:pt idx="5688">
                        <c:v>9200.3046875</c:v>
                      </c:pt>
                      <c:pt idx="5689">
                        <c:v>9176.9375</c:v>
                      </c:pt>
                      <c:pt idx="5690">
                        <c:v>10215.26953125</c:v>
                      </c:pt>
                      <c:pt idx="5691">
                        <c:v>11639.9140625</c:v>
                      </c:pt>
                      <c:pt idx="5692">
                        <c:v>11632.890625</c:v>
                      </c:pt>
                      <c:pt idx="5693">
                        <c:v>11383.875</c:v>
                      </c:pt>
                      <c:pt idx="5694">
                        <c:v>10201.83203125</c:v>
                      </c:pt>
                      <c:pt idx="5695">
                        <c:v>7775.45703125</c:v>
                      </c:pt>
                      <c:pt idx="5696">
                        <c:v>8848.08984375</c:v>
                      </c:pt>
                      <c:pt idx="5697">
                        <c:v>10326.28515625</c:v>
                      </c:pt>
                      <c:pt idx="5698">
                        <c:v>11654.62109375</c:v>
                      </c:pt>
                      <c:pt idx="5699">
                        <c:v>11588.34765625</c:v>
                      </c:pt>
                      <c:pt idx="5700">
                        <c:v>13623.84375</c:v>
                      </c:pt>
                      <c:pt idx="5701">
                        <c:v>13767.703125</c:v>
                      </c:pt>
                      <c:pt idx="5702">
                        <c:v>12513.125</c:v>
                      </c:pt>
                      <c:pt idx="5703">
                        <c:v>10610.6640625</c:v>
                      </c:pt>
                      <c:pt idx="5704">
                        <c:v>10275.1171875</c:v>
                      </c:pt>
                      <c:pt idx="5705">
                        <c:v>13563.6875</c:v>
                      </c:pt>
                      <c:pt idx="5706">
                        <c:v>14572.5703125</c:v>
                      </c:pt>
                      <c:pt idx="5707">
                        <c:v>10911.453125</c:v>
                      </c:pt>
                      <c:pt idx="5708">
                        <c:v>9966.9921875</c:v>
                      </c:pt>
                      <c:pt idx="5709">
                        <c:v>13494.71875</c:v>
                      </c:pt>
                      <c:pt idx="5710">
                        <c:v>13465.3984375</c:v>
                      </c:pt>
                      <c:pt idx="5711">
                        <c:v>14761.5234375</c:v>
                      </c:pt>
                      <c:pt idx="5712">
                        <c:v>14689.4140625</c:v>
                      </c:pt>
                      <c:pt idx="5713">
                        <c:v>13615.34765625</c:v>
                      </c:pt>
                      <c:pt idx="5714">
                        <c:v>14383.61328125</c:v>
                      </c:pt>
                      <c:pt idx="5715">
                        <c:v>9471.86328125</c:v>
                      </c:pt>
                      <c:pt idx="5716">
                        <c:v>6433.21875</c:v>
                      </c:pt>
                      <c:pt idx="5717">
                        <c:v>9708.109375</c:v>
                      </c:pt>
                      <c:pt idx="5718">
                        <c:v>9345.46875</c:v>
                      </c:pt>
                      <c:pt idx="5719">
                        <c:v>10507.2421875</c:v>
                      </c:pt>
                      <c:pt idx="5720">
                        <c:v>9192.5859375</c:v>
                      </c:pt>
                      <c:pt idx="5721">
                        <c:v>8703.53125</c:v>
                      </c:pt>
                      <c:pt idx="5722">
                        <c:v>8256.171875</c:v>
                      </c:pt>
                      <c:pt idx="5723">
                        <c:v>8244.8203125</c:v>
                      </c:pt>
                      <c:pt idx="5724">
                        <c:v>8004.96875</c:v>
                      </c:pt>
                      <c:pt idx="5725">
                        <c:v>5935.328125</c:v>
                      </c:pt>
                      <c:pt idx="5726">
                        <c:v>10552.62890625</c:v>
                      </c:pt>
                      <c:pt idx="5727">
                        <c:v>8500.4140625</c:v>
                      </c:pt>
                      <c:pt idx="5728">
                        <c:v>7441.09375</c:v>
                      </c:pt>
                      <c:pt idx="5729">
                        <c:v>7909.6796875</c:v>
                      </c:pt>
                      <c:pt idx="5730">
                        <c:v>13861.4765625</c:v>
                      </c:pt>
                      <c:pt idx="5731">
                        <c:v>13047.1875</c:v>
                      </c:pt>
                      <c:pt idx="5732">
                        <c:v>13736.40625</c:v>
                      </c:pt>
                      <c:pt idx="5733">
                        <c:v>13065.05078125</c:v>
                      </c:pt>
                      <c:pt idx="5734">
                        <c:v>12033.85546875</c:v>
                      </c:pt>
                      <c:pt idx="5735">
                        <c:v>11773.015625</c:v>
                      </c:pt>
                      <c:pt idx="5736">
                        <c:v>13094.609375</c:v>
                      </c:pt>
                      <c:pt idx="5737">
                        <c:v>12147.4921875</c:v>
                      </c:pt>
                      <c:pt idx="5738">
                        <c:v>11082.93359375</c:v>
                      </c:pt>
                      <c:pt idx="5739">
                        <c:v>10758.90625</c:v>
                      </c:pt>
                      <c:pt idx="5740">
                        <c:v>10520.66796875</c:v>
                      </c:pt>
                      <c:pt idx="5741">
                        <c:v>11825.49609375</c:v>
                      </c:pt>
                      <c:pt idx="5742">
                        <c:v>13813.57421875</c:v>
                      </c:pt>
                      <c:pt idx="5743">
                        <c:v>12891.33984375</c:v>
                      </c:pt>
                      <c:pt idx="5744">
                        <c:v>13715.671875</c:v>
                      </c:pt>
                      <c:pt idx="5745">
                        <c:v>9583.59375</c:v>
                      </c:pt>
                      <c:pt idx="5746">
                        <c:v>9100.03125</c:v>
                      </c:pt>
                      <c:pt idx="5747">
                        <c:v>11073.3828125</c:v>
                      </c:pt>
                      <c:pt idx="5748">
                        <c:v>10841.76953125</c:v>
                      </c:pt>
                      <c:pt idx="5749">
                        <c:v>11439.70703125</c:v>
                      </c:pt>
                      <c:pt idx="5750">
                        <c:v>11742.109375</c:v>
                      </c:pt>
                      <c:pt idx="5751">
                        <c:v>11653.0546875</c:v>
                      </c:pt>
                      <c:pt idx="5752">
                        <c:v>8128.6796875</c:v>
                      </c:pt>
                      <c:pt idx="5753">
                        <c:v>7072.0703125</c:v>
                      </c:pt>
                      <c:pt idx="5754">
                        <c:v>10201.5078125</c:v>
                      </c:pt>
                      <c:pt idx="5755">
                        <c:v>7598.01953125</c:v>
                      </c:pt>
                      <c:pt idx="5756">
                        <c:v>8670.9375</c:v>
                      </c:pt>
                      <c:pt idx="5757">
                        <c:v>11607.640625</c:v>
                      </c:pt>
                      <c:pt idx="5758">
                        <c:v>11634.3515625</c:v>
                      </c:pt>
                      <c:pt idx="5759">
                        <c:v>11291.9453125</c:v>
                      </c:pt>
                      <c:pt idx="5760">
                        <c:v>8293.18359375</c:v>
                      </c:pt>
                      <c:pt idx="5761">
                        <c:v>7377.11328125</c:v>
                      </c:pt>
                      <c:pt idx="5762">
                        <c:v>6571.98046875</c:v>
                      </c:pt>
                      <c:pt idx="5763">
                        <c:v>6589.9765625</c:v>
                      </c:pt>
                      <c:pt idx="5764">
                        <c:v>9920.21484375</c:v>
                      </c:pt>
                      <c:pt idx="5765">
                        <c:v>14567.58203125</c:v>
                      </c:pt>
                      <c:pt idx="5766">
                        <c:v>13560.33203125</c:v>
                      </c:pt>
                      <c:pt idx="5767">
                        <c:v>13345.73046875</c:v>
                      </c:pt>
                      <c:pt idx="5768">
                        <c:v>14291.8203125</c:v>
                      </c:pt>
                      <c:pt idx="5769">
                        <c:v>13737.2421875</c:v>
                      </c:pt>
                      <c:pt idx="5770">
                        <c:v>14284.03125</c:v>
                      </c:pt>
                      <c:pt idx="5771">
                        <c:v>13463.453125</c:v>
                      </c:pt>
                      <c:pt idx="5772">
                        <c:v>14539.00390625</c:v>
                      </c:pt>
                      <c:pt idx="5773">
                        <c:v>13748.4765625</c:v>
                      </c:pt>
                      <c:pt idx="5774">
                        <c:v>14794.109375</c:v>
                      </c:pt>
                      <c:pt idx="5775">
                        <c:v>12434.71875</c:v>
                      </c:pt>
                      <c:pt idx="5776">
                        <c:v>11572.046875</c:v>
                      </c:pt>
                      <c:pt idx="5777">
                        <c:v>11985.32421875</c:v>
                      </c:pt>
                      <c:pt idx="5778">
                        <c:v>11314.1484375</c:v>
                      </c:pt>
                      <c:pt idx="5779">
                        <c:v>11473.7890625</c:v>
                      </c:pt>
                      <c:pt idx="5780">
                        <c:v>12809.4296875</c:v>
                      </c:pt>
                      <c:pt idx="5781">
                        <c:v>10072.52734375</c:v>
                      </c:pt>
                      <c:pt idx="5782">
                        <c:v>9287.6328125</c:v>
                      </c:pt>
                      <c:pt idx="5783">
                        <c:v>12613.25390625</c:v>
                      </c:pt>
                      <c:pt idx="5784">
                        <c:v>11487.9296875</c:v>
                      </c:pt>
                      <c:pt idx="5785">
                        <c:v>10147.3828125</c:v>
                      </c:pt>
                      <c:pt idx="5786">
                        <c:v>9486.5859375</c:v>
                      </c:pt>
                      <c:pt idx="5787">
                        <c:v>11324.5234375</c:v>
                      </c:pt>
                      <c:pt idx="5788">
                        <c:v>13121.21875</c:v>
                      </c:pt>
                      <c:pt idx="5789">
                        <c:v>12797.609375</c:v>
                      </c:pt>
                      <c:pt idx="5790">
                        <c:v>13365.4609375</c:v>
                      </c:pt>
                      <c:pt idx="5791">
                        <c:v>12950.9453125</c:v>
                      </c:pt>
                      <c:pt idx="5792">
                        <c:v>13586.8828125</c:v>
                      </c:pt>
                      <c:pt idx="5793">
                        <c:v>10907.12890625</c:v>
                      </c:pt>
                      <c:pt idx="5794">
                        <c:v>9444.06640625</c:v>
                      </c:pt>
                      <c:pt idx="5795">
                        <c:v>9026.95703125</c:v>
                      </c:pt>
                      <c:pt idx="5796">
                        <c:v>10536.85546875</c:v>
                      </c:pt>
                      <c:pt idx="5797">
                        <c:v>13187.69140625</c:v>
                      </c:pt>
                      <c:pt idx="5798">
                        <c:v>13171.58203125</c:v>
                      </c:pt>
                      <c:pt idx="5799">
                        <c:v>12417.3984375</c:v>
                      </c:pt>
                      <c:pt idx="5800">
                        <c:v>9619.07421875</c:v>
                      </c:pt>
                      <c:pt idx="5801">
                        <c:v>13928.203125</c:v>
                      </c:pt>
                      <c:pt idx="5802">
                        <c:v>13781.015625</c:v>
                      </c:pt>
                      <c:pt idx="5803">
                        <c:v>12356.671875</c:v>
                      </c:pt>
                      <c:pt idx="5804">
                        <c:v>12461.4375</c:v>
                      </c:pt>
                      <c:pt idx="5805">
                        <c:v>17465.09375</c:v>
                      </c:pt>
                      <c:pt idx="5806">
                        <c:v>17482.8671875</c:v>
                      </c:pt>
                      <c:pt idx="5807">
                        <c:v>15229.34375</c:v>
                      </c:pt>
                      <c:pt idx="5808">
                        <c:v>13763.0703125</c:v>
                      </c:pt>
                      <c:pt idx="5809">
                        <c:v>12269.17578125</c:v>
                      </c:pt>
                      <c:pt idx="5810">
                        <c:v>11889.50390625</c:v>
                      </c:pt>
                      <c:pt idx="5811">
                        <c:v>12840.015625</c:v>
                      </c:pt>
                      <c:pt idx="5812">
                        <c:v>14976.6796875</c:v>
                      </c:pt>
                      <c:pt idx="5813">
                        <c:v>16698.21484375</c:v>
                      </c:pt>
                      <c:pt idx="5814">
                        <c:v>17474.85546875</c:v>
                      </c:pt>
                      <c:pt idx="5815">
                        <c:v>16213.75390625</c:v>
                      </c:pt>
                      <c:pt idx="5816">
                        <c:v>17460.8984375</c:v>
                      </c:pt>
                      <c:pt idx="5817">
                        <c:v>17509.0078125</c:v>
                      </c:pt>
                      <c:pt idx="5818">
                        <c:v>17500.6484375</c:v>
                      </c:pt>
                      <c:pt idx="5819">
                        <c:v>17353.90625</c:v>
                      </c:pt>
                      <c:pt idx="5820">
                        <c:v>15758.8515625</c:v>
                      </c:pt>
                      <c:pt idx="5821">
                        <c:v>13824.72265625</c:v>
                      </c:pt>
                      <c:pt idx="5822">
                        <c:v>12708.8203125</c:v>
                      </c:pt>
                      <c:pt idx="5823">
                        <c:v>11218.73828125</c:v>
                      </c:pt>
                      <c:pt idx="5824">
                        <c:v>10803.66015625</c:v>
                      </c:pt>
                      <c:pt idx="5825">
                        <c:v>11849.4296875</c:v>
                      </c:pt>
                      <c:pt idx="5826">
                        <c:v>14025.45703125</c:v>
                      </c:pt>
                      <c:pt idx="5827">
                        <c:v>15831.6953125</c:v>
                      </c:pt>
                      <c:pt idx="5828">
                        <c:v>16627.65625</c:v>
                      </c:pt>
                      <c:pt idx="5829">
                        <c:v>15083.109375</c:v>
                      </c:pt>
                      <c:pt idx="5830">
                        <c:v>16613.83203125</c:v>
                      </c:pt>
                      <c:pt idx="5831">
                        <c:v>16967.14453125</c:v>
                      </c:pt>
                      <c:pt idx="5832">
                        <c:v>16591.04296875</c:v>
                      </c:pt>
                      <c:pt idx="5833">
                        <c:v>16783.04296875</c:v>
                      </c:pt>
                      <c:pt idx="5834">
                        <c:v>16869.875</c:v>
                      </c:pt>
                      <c:pt idx="5835">
                        <c:v>15333.30859375</c:v>
                      </c:pt>
                      <c:pt idx="5836">
                        <c:v>14573.78515625</c:v>
                      </c:pt>
                      <c:pt idx="5837">
                        <c:v>14641.35546875</c:v>
                      </c:pt>
                      <c:pt idx="5838">
                        <c:v>15818.51953125</c:v>
                      </c:pt>
                      <c:pt idx="5839">
                        <c:v>16606.109375</c:v>
                      </c:pt>
                      <c:pt idx="5840">
                        <c:v>14607.44140625</c:v>
                      </c:pt>
                      <c:pt idx="5841">
                        <c:v>14743.12109375</c:v>
                      </c:pt>
                      <c:pt idx="5842">
                        <c:v>16193.1640625</c:v>
                      </c:pt>
                      <c:pt idx="5843">
                        <c:v>15566.7109375</c:v>
                      </c:pt>
                      <c:pt idx="5844">
                        <c:v>16726.6640625</c:v>
                      </c:pt>
                      <c:pt idx="5845">
                        <c:v>16143.76171875</c:v>
                      </c:pt>
                      <c:pt idx="5846">
                        <c:v>15701.859375</c:v>
                      </c:pt>
                      <c:pt idx="5847">
                        <c:v>15157.95703125</c:v>
                      </c:pt>
                      <c:pt idx="5848">
                        <c:v>14666.28515625</c:v>
                      </c:pt>
                      <c:pt idx="5849">
                        <c:v>16491.1328125</c:v>
                      </c:pt>
                      <c:pt idx="5850">
                        <c:v>13859.8828125</c:v>
                      </c:pt>
                      <c:pt idx="5851">
                        <c:v>13463.45703125</c:v>
                      </c:pt>
                      <c:pt idx="5852">
                        <c:v>13212.83203125</c:v>
                      </c:pt>
                      <c:pt idx="5853">
                        <c:v>7802.15625</c:v>
                      </c:pt>
                      <c:pt idx="5854">
                        <c:v>8057.2421875</c:v>
                      </c:pt>
                      <c:pt idx="5855">
                        <c:v>9225.734375</c:v>
                      </c:pt>
                      <c:pt idx="5856">
                        <c:v>12142.69140625</c:v>
                      </c:pt>
                      <c:pt idx="5857">
                        <c:v>14950.2109375</c:v>
                      </c:pt>
                      <c:pt idx="5858">
                        <c:v>14851.265625</c:v>
                      </c:pt>
                      <c:pt idx="5859">
                        <c:v>14043.9609375</c:v>
                      </c:pt>
                      <c:pt idx="5860">
                        <c:v>14087.93359375</c:v>
                      </c:pt>
                      <c:pt idx="5861">
                        <c:v>14639.41796875</c:v>
                      </c:pt>
                      <c:pt idx="5862">
                        <c:v>13822.49609375</c:v>
                      </c:pt>
                      <c:pt idx="5863">
                        <c:v>10965.63671875</c:v>
                      </c:pt>
                      <c:pt idx="5864">
                        <c:v>10115.27734375</c:v>
                      </c:pt>
                      <c:pt idx="5865">
                        <c:v>15465.11328125</c:v>
                      </c:pt>
                      <c:pt idx="5866">
                        <c:v>14328.859375</c:v>
                      </c:pt>
                      <c:pt idx="5867">
                        <c:v>13448.64453125</c:v>
                      </c:pt>
                      <c:pt idx="5868">
                        <c:v>14161.20703125</c:v>
                      </c:pt>
                      <c:pt idx="5869">
                        <c:v>15843.60546875</c:v>
                      </c:pt>
                      <c:pt idx="5870">
                        <c:v>14957.9765625</c:v>
                      </c:pt>
                      <c:pt idx="5871">
                        <c:v>13776.7421875</c:v>
                      </c:pt>
                      <c:pt idx="5872">
                        <c:v>14348.09765625</c:v>
                      </c:pt>
                      <c:pt idx="5873">
                        <c:v>15878.46484375</c:v>
                      </c:pt>
                      <c:pt idx="5874">
                        <c:v>16035.9609375</c:v>
                      </c:pt>
                      <c:pt idx="5875">
                        <c:v>15697.0859375</c:v>
                      </c:pt>
                      <c:pt idx="5876">
                        <c:v>12305.65234375</c:v>
                      </c:pt>
                      <c:pt idx="5877">
                        <c:v>12061.12109375</c:v>
                      </c:pt>
                      <c:pt idx="5878">
                        <c:v>14771.8046875</c:v>
                      </c:pt>
                      <c:pt idx="5879">
                        <c:v>14124.35546875</c:v>
                      </c:pt>
                      <c:pt idx="5880">
                        <c:v>16031.109375</c:v>
                      </c:pt>
                      <c:pt idx="5881">
                        <c:v>14909.82421875</c:v>
                      </c:pt>
                      <c:pt idx="5882">
                        <c:v>14926.91015625</c:v>
                      </c:pt>
                      <c:pt idx="5883">
                        <c:v>14635.5859375</c:v>
                      </c:pt>
                      <c:pt idx="5884">
                        <c:v>15157.203125</c:v>
                      </c:pt>
                      <c:pt idx="5885">
                        <c:v>16179.30859375</c:v>
                      </c:pt>
                      <c:pt idx="5886">
                        <c:v>15427.5859375</c:v>
                      </c:pt>
                      <c:pt idx="5887">
                        <c:v>15648.84765625</c:v>
                      </c:pt>
                      <c:pt idx="5888">
                        <c:v>16239.328125</c:v>
                      </c:pt>
                      <c:pt idx="5889">
                        <c:v>15347.7890625</c:v>
                      </c:pt>
                      <c:pt idx="5890">
                        <c:v>15164.76953125</c:v>
                      </c:pt>
                      <c:pt idx="5891">
                        <c:v>15646.85546875</c:v>
                      </c:pt>
                      <c:pt idx="5892">
                        <c:v>15334.92578125</c:v>
                      </c:pt>
                      <c:pt idx="5893">
                        <c:v>16230.7421875</c:v>
                      </c:pt>
                      <c:pt idx="5894">
                        <c:v>16355.83203125</c:v>
                      </c:pt>
                      <c:pt idx="5895">
                        <c:v>13654.16796875</c:v>
                      </c:pt>
                      <c:pt idx="5896">
                        <c:v>13929.515625</c:v>
                      </c:pt>
                      <c:pt idx="5897">
                        <c:v>13774.625</c:v>
                      </c:pt>
                      <c:pt idx="5898">
                        <c:v>14169.546875</c:v>
                      </c:pt>
                      <c:pt idx="5899">
                        <c:v>11723.68359375</c:v>
                      </c:pt>
                      <c:pt idx="5900">
                        <c:v>12901.4375</c:v>
                      </c:pt>
                      <c:pt idx="5901">
                        <c:v>13972.5546875</c:v>
                      </c:pt>
                      <c:pt idx="5902">
                        <c:v>13550.87109375</c:v>
                      </c:pt>
                      <c:pt idx="5903">
                        <c:v>12456.80859375</c:v>
                      </c:pt>
                      <c:pt idx="5904">
                        <c:v>10139.1484375</c:v>
                      </c:pt>
                      <c:pt idx="5905">
                        <c:v>10199.42578125</c:v>
                      </c:pt>
                      <c:pt idx="5906">
                        <c:v>13639.484375</c:v>
                      </c:pt>
                      <c:pt idx="5907">
                        <c:v>11649.66015625</c:v>
                      </c:pt>
                      <c:pt idx="5908">
                        <c:v>11857.5390625</c:v>
                      </c:pt>
                      <c:pt idx="5909">
                        <c:v>13753.06640625</c:v>
                      </c:pt>
                      <c:pt idx="5910">
                        <c:v>11835.953125</c:v>
                      </c:pt>
                      <c:pt idx="5911">
                        <c:v>12058.484375</c:v>
                      </c:pt>
                      <c:pt idx="5912">
                        <c:v>11758.59765625</c:v>
                      </c:pt>
                      <c:pt idx="5913">
                        <c:v>11600.40625</c:v>
                      </c:pt>
                      <c:pt idx="5914">
                        <c:v>10935.83203125</c:v>
                      </c:pt>
                      <c:pt idx="5915">
                        <c:v>11848.75</c:v>
                      </c:pt>
                      <c:pt idx="5916">
                        <c:v>12162.14453125</c:v>
                      </c:pt>
                      <c:pt idx="5917">
                        <c:v>10319.2734375</c:v>
                      </c:pt>
                      <c:pt idx="5918">
                        <c:v>10176.7421875</c:v>
                      </c:pt>
                      <c:pt idx="5919">
                        <c:v>10818.3125</c:v>
                      </c:pt>
                      <c:pt idx="5920">
                        <c:v>11578.46484375</c:v>
                      </c:pt>
                      <c:pt idx="5921">
                        <c:v>11084.8046875</c:v>
                      </c:pt>
                      <c:pt idx="5922">
                        <c:v>10906.46875</c:v>
                      </c:pt>
                      <c:pt idx="5923">
                        <c:v>12511.08203125</c:v>
                      </c:pt>
                      <c:pt idx="5924">
                        <c:v>12467.359375</c:v>
                      </c:pt>
                      <c:pt idx="5925">
                        <c:v>14552.609375</c:v>
                      </c:pt>
                      <c:pt idx="5926">
                        <c:v>14965.03125</c:v>
                      </c:pt>
                      <c:pt idx="5927">
                        <c:v>15151.9765625</c:v>
                      </c:pt>
                      <c:pt idx="5928">
                        <c:v>12883.0390625</c:v>
                      </c:pt>
                      <c:pt idx="5929">
                        <c:v>10874.62109375</c:v>
                      </c:pt>
                      <c:pt idx="5930">
                        <c:v>10167.4765625</c:v>
                      </c:pt>
                      <c:pt idx="5931">
                        <c:v>13513.5234375</c:v>
                      </c:pt>
                      <c:pt idx="5932">
                        <c:v>14924.0703125</c:v>
                      </c:pt>
                      <c:pt idx="5933">
                        <c:v>12963.4140625</c:v>
                      </c:pt>
                      <c:pt idx="5934">
                        <c:v>11093.98046875</c:v>
                      </c:pt>
                      <c:pt idx="5935">
                        <c:v>10621.7890625</c:v>
                      </c:pt>
                      <c:pt idx="5936">
                        <c:v>12196.3515625</c:v>
                      </c:pt>
                      <c:pt idx="5937">
                        <c:v>14705.0625</c:v>
                      </c:pt>
                      <c:pt idx="5938">
                        <c:v>15335.2265625</c:v>
                      </c:pt>
                      <c:pt idx="5939">
                        <c:v>14270.5703125</c:v>
                      </c:pt>
                      <c:pt idx="5940">
                        <c:v>9780.265625</c:v>
                      </c:pt>
                      <c:pt idx="5941">
                        <c:v>8895.75390625</c:v>
                      </c:pt>
                      <c:pt idx="5942">
                        <c:v>7698.67578125</c:v>
                      </c:pt>
                      <c:pt idx="5943">
                        <c:v>8833.76171875</c:v>
                      </c:pt>
                      <c:pt idx="5944">
                        <c:v>11018.9140625</c:v>
                      </c:pt>
                      <c:pt idx="5945">
                        <c:v>12536.46484375</c:v>
                      </c:pt>
                      <c:pt idx="5946">
                        <c:v>8844.35546875</c:v>
                      </c:pt>
                      <c:pt idx="5947">
                        <c:v>8445.0078125</c:v>
                      </c:pt>
                      <c:pt idx="5948">
                        <c:v>9342.125</c:v>
                      </c:pt>
                      <c:pt idx="5949">
                        <c:v>11583.1484375</c:v>
                      </c:pt>
                      <c:pt idx="5950">
                        <c:v>12078.484375</c:v>
                      </c:pt>
                      <c:pt idx="5951">
                        <c:v>11336.59375</c:v>
                      </c:pt>
                      <c:pt idx="5952">
                        <c:v>11213.6640625</c:v>
                      </c:pt>
                      <c:pt idx="5953">
                        <c:v>11390.328125</c:v>
                      </c:pt>
                      <c:pt idx="5954">
                        <c:v>11990.21875</c:v>
                      </c:pt>
                      <c:pt idx="5955">
                        <c:v>12444.3828125</c:v>
                      </c:pt>
                      <c:pt idx="5956">
                        <c:v>11178.203125</c:v>
                      </c:pt>
                      <c:pt idx="5957">
                        <c:v>11136.87109375</c:v>
                      </c:pt>
                      <c:pt idx="5958">
                        <c:v>12199.25</c:v>
                      </c:pt>
                      <c:pt idx="5959">
                        <c:v>10312.3203125</c:v>
                      </c:pt>
                      <c:pt idx="5960">
                        <c:v>9826.9375</c:v>
                      </c:pt>
                      <c:pt idx="5961">
                        <c:v>10296.64453125</c:v>
                      </c:pt>
                      <c:pt idx="5962">
                        <c:v>12281.4921875</c:v>
                      </c:pt>
                      <c:pt idx="5963">
                        <c:v>13505.87890625</c:v>
                      </c:pt>
                      <c:pt idx="5964">
                        <c:v>13844.359375</c:v>
                      </c:pt>
                      <c:pt idx="5965">
                        <c:v>13622.1171875</c:v>
                      </c:pt>
                      <c:pt idx="5966">
                        <c:v>11840.59765625</c:v>
                      </c:pt>
                      <c:pt idx="5967">
                        <c:v>12275.84375</c:v>
                      </c:pt>
                      <c:pt idx="5968">
                        <c:v>8116.44921875</c:v>
                      </c:pt>
                      <c:pt idx="5969">
                        <c:v>9541.6953125</c:v>
                      </c:pt>
                      <c:pt idx="5970">
                        <c:v>9048.92578125</c:v>
                      </c:pt>
                      <c:pt idx="5971">
                        <c:v>7856.7421875</c:v>
                      </c:pt>
                      <c:pt idx="5972">
                        <c:v>7640.96484375</c:v>
                      </c:pt>
                      <c:pt idx="5973">
                        <c:v>10087.1796875</c:v>
                      </c:pt>
                      <c:pt idx="5974">
                        <c:v>8319.35546875</c:v>
                      </c:pt>
                      <c:pt idx="5975">
                        <c:v>6459.1875</c:v>
                      </c:pt>
                      <c:pt idx="5976">
                        <c:v>5254.02734375</c:v>
                      </c:pt>
                      <c:pt idx="5977">
                        <c:v>5748.8984375</c:v>
                      </c:pt>
                      <c:pt idx="5978">
                        <c:v>7785.6484375</c:v>
                      </c:pt>
                      <c:pt idx="5979">
                        <c:v>9584.859375</c:v>
                      </c:pt>
                      <c:pt idx="5980">
                        <c:v>8846.2578125</c:v>
                      </c:pt>
                      <c:pt idx="5981">
                        <c:v>9260.02734375</c:v>
                      </c:pt>
                      <c:pt idx="5982">
                        <c:v>4917.75390625</c:v>
                      </c:pt>
                      <c:pt idx="5983">
                        <c:v>6239.46875</c:v>
                      </c:pt>
                      <c:pt idx="5984">
                        <c:v>10252.375</c:v>
                      </c:pt>
                      <c:pt idx="5985">
                        <c:v>7854.5703125</c:v>
                      </c:pt>
                      <c:pt idx="5986">
                        <c:v>5703.80078125</c:v>
                      </c:pt>
                      <c:pt idx="5987">
                        <c:v>7090.1640625</c:v>
                      </c:pt>
                      <c:pt idx="5988">
                        <c:v>6417.94921875</c:v>
                      </c:pt>
                      <c:pt idx="5989">
                        <c:v>7558.55859375</c:v>
                      </c:pt>
                      <c:pt idx="5990">
                        <c:v>5310.7265625</c:v>
                      </c:pt>
                      <c:pt idx="5991">
                        <c:v>4611.703125</c:v>
                      </c:pt>
                      <c:pt idx="5992">
                        <c:v>6844.05078125</c:v>
                      </c:pt>
                      <c:pt idx="5993">
                        <c:v>10087.65234375</c:v>
                      </c:pt>
                      <c:pt idx="5994">
                        <c:v>7348.59375</c:v>
                      </c:pt>
                      <c:pt idx="5995">
                        <c:v>5775.34765625</c:v>
                      </c:pt>
                      <c:pt idx="5996">
                        <c:v>7128.3046875</c:v>
                      </c:pt>
                      <c:pt idx="5997">
                        <c:v>10178.52734375</c:v>
                      </c:pt>
                      <c:pt idx="5998">
                        <c:v>9027.91796875</c:v>
                      </c:pt>
                      <c:pt idx="5999">
                        <c:v>9893.109375</c:v>
                      </c:pt>
                      <c:pt idx="6000">
                        <c:v>11687.4765625</c:v>
                      </c:pt>
                      <c:pt idx="6001">
                        <c:v>10479.28125</c:v>
                      </c:pt>
                      <c:pt idx="6002">
                        <c:v>11346.0625</c:v>
                      </c:pt>
                      <c:pt idx="6003">
                        <c:v>11490.53125</c:v>
                      </c:pt>
                      <c:pt idx="6004">
                        <c:v>12610.4921875</c:v>
                      </c:pt>
                      <c:pt idx="6005">
                        <c:v>12134.953125</c:v>
                      </c:pt>
                      <c:pt idx="6006">
                        <c:v>11540.19140625</c:v>
                      </c:pt>
                      <c:pt idx="6007">
                        <c:v>11312.00390625</c:v>
                      </c:pt>
                      <c:pt idx="6008">
                        <c:v>13245.4765625</c:v>
                      </c:pt>
                      <c:pt idx="6009">
                        <c:v>11318.87890625</c:v>
                      </c:pt>
                      <c:pt idx="6010">
                        <c:v>10713.37890625</c:v>
                      </c:pt>
                      <c:pt idx="6011">
                        <c:v>11795.27734375</c:v>
                      </c:pt>
                      <c:pt idx="6012">
                        <c:v>12931.28515625</c:v>
                      </c:pt>
                      <c:pt idx="6013">
                        <c:v>10959.90234375</c:v>
                      </c:pt>
                      <c:pt idx="6014">
                        <c:v>12797.6953125</c:v>
                      </c:pt>
                      <c:pt idx="6015">
                        <c:v>16125.3203125</c:v>
                      </c:pt>
                      <c:pt idx="6016">
                        <c:v>16044.7265625</c:v>
                      </c:pt>
                      <c:pt idx="6017">
                        <c:v>8031.515625</c:v>
                      </c:pt>
                      <c:pt idx="6018">
                        <c:v>7702.1328125</c:v>
                      </c:pt>
                      <c:pt idx="6019">
                        <c:v>6912.828125</c:v>
                      </c:pt>
                      <c:pt idx="6020">
                        <c:v>7199.828125</c:v>
                      </c:pt>
                      <c:pt idx="6021">
                        <c:v>10996.6171875</c:v>
                      </c:pt>
                      <c:pt idx="6022">
                        <c:v>16191.8671875</c:v>
                      </c:pt>
                      <c:pt idx="6023">
                        <c:v>16906.98828125</c:v>
                      </c:pt>
                      <c:pt idx="6024">
                        <c:v>15667.359375</c:v>
                      </c:pt>
                      <c:pt idx="6025">
                        <c:v>15053.19921875</c:v>
                      </c:pt>
                      <c:pt idx="6026">
                        <c:v>16859.3359375</c:v>
                      </c:pt>
                      <c:pt idx="6027">
                        <c:v>16305.546875</c:v>
                      </c:pt>
                      <c:pt idx="6028">
                        <c:v>16116.15625</c:v>
                      </c:pt>
                      <c:pt idx="6029">
                        <c:v>16274.234375</c:v>
                      </c:pt>
                      <c:pt idx="6030">
                        <c:v>15965.34375</c:v>
                      </c:pt>
                      <c:pt idx="6031">
                        <c:v>15942.23046875</c:v>
                      </c:pt>
                      <c:pt idx="6032">
                        <c:v>16273.09375</c:v>
                      </c:pt>
                      <c:pt idx="6033">
                        <c:v>11267.9375</c:v>
                      </c:pt>
                      <c:pt idx="6034">
                        <c:v>11136.66796875</c:v>
                      </c:pt>
                      <c:pt idx="6035">
                        <c:v>12556.1640625</c:v>
                      </c:pt>
                      <c:pt idx="6036">
                        <c:v>14646.79296875</c:v>
                      </c:pt>
                      <c:pt idx="6037">
                        <c:v>16343.4921875</c:v>
                      </c:pt>
                      <c:pt idx="6038">
                        <c:v>14762.59375</c:v>
                      </c:pt>
                      <c:pt idx="6039">
                        <c:v>13314.46484375</c:v>
                      </c:pt>
                      <c:pt idx="6040">
                        <c:v>13322.4375</c:v>
                      </c:pt>
                      <c:pt idx="6041">
                        <c:v>14487.78125</c:v>
                      </c:pt>
                      <c:pt idx="6042">
                        <c:v>14737.296875</c:v>
                      </c:pt>
                      <c:pt idx="6043">
                        <c:v>11784.49609375</c:v>
                      </c:pt>
                      <c:pt idx="6044">
                        <c:v>10448.66015625</c:v>
                      </c:pt>
                      <c:pt idx="6045">
                        <c:v>15424.6796875</c:v>
                      </c:pt>
                      <c:pt idx="6046">
                        <c:v>14022.4140625</c:v>
                      </c:pt>
                      <c:pt idx="6047">
                        <c:v>14346.640625</c:v>
                      </c:pt>
                      <c:pt idx="6048">
                        <c:v>14358.953125</c:v>
                      </c:pt>
                      <c:pt idx="6049">
                        <c:v>14627.515625</c:v>
                      </c:pt>
                      <c:pt idx="6050">
                        <c:v>16292.5546875</c:v>
                      </c:pt>
                      <c:pt idx="6051">
                        <c:v>16036.171875</c:v>
                      </c:pt>
                      <c:pt idx="6052">
                        <c:v>15186.16015625</c:v>
                      </c:pt>
                      <c:pt idx="6053">
                        <c:v>14401.48046875</c:v>
                      </c:pt>
                      <c:pt idx="6054">
                        <c:v>14675.21875</c:v>
                      </c:pt>
                      <c:pt idx="6055">
                        <c:v>15930.4453125</c:v>
                      </c:pt>
                      <c:pt idx="6056">
                        <c:v>15381.84375</c:v>
                      </c:pt>
                      <c:pt idx="6057">
                        <c:v>16801.28125</c:v>
                      </c:pt>
                      <c:pt idx="6058">
                        <c:v>13656.5546875</c:v>
                      </c:pt>
                      <c:pt idx="6059">
                        <c:v>12992.58984375</c:v>
                      </c:pt>
                      <c:pt idx="6060">
                        <c:v>10507.01953125</c:v>
                      </c:pt>
                      <c:pt idx="6061">
                        <c:v>9455.48828125</c:v>
                      </c:pt>
                      <c:pt idx="6062">
                        <c:v>10146.80859375</c:v>
                      </c:pt>
                      <c:pt idx="6063">
                        <c:v>9569.7578125</c:v>
                      </c:pt>
                      <c:pt idx="6064">
                        <c:v>7695.3046875</c:v>
                      </c:pt>
                      <c:pt idx="6065">
                        <c:v>6662.98828125</c:v>
                      </c:pt>
                      <c:pt idx="6066">
                        <c:v>5973.49609375</c:v>
                      </c:pt>
                      <c:pt idx="6067">
                        <c:v>7639.7421875</c:v>
                      </c:pt>
                      <c:pt idx="6068">
                        <c:v>10093.69140625</c:v>
                      </c:pt>
                      <c:pt idx="6069">
                        <c:v>9716.6171875</c:v>
                      </c:pt>
                      <c:pt idx="6070">
                        <c:v>10972.09375</c:v>
                      </c:pt>
                      <c:pt idx="6071">
                        <c:v>10840.546875</c:v>
                      </c:pt>
                      <c:pt idx="6072">
                        <c:v>9361.546875</c:v>
                      </c:pt>
                      <c:pt idx="6073">
                        <c:v>6139.62109375</c:v>
                      </c:pt>
                      <c:pt idx="6074">
                        <c:v>10568.4453125</c:v>
                      </c:pt>
                      <c:pt idx="6075">
                        <c:v>8154.640625</c:v>
                      </c:pt>
                      <c:pt idx="6076">
                        <c:v>7868.4765625</c:v>
                      </c:pt>
                      <c:pt idx="6077">
                        <c:v>8088.42578125</c:v>
                      </c:pt>
                      <c:pt idx="6078">
                        <c:v>9726.44140625</c:v>
                      </c:pt>
                      <c:pt idx="6079">
                        <c:v>12767.1875</c:v>
                      </c:pt>
                      <c:pt idx="6080">
                        <c:v>14748.21484375</c:v>
                      </c:pt>
                      <c:pt idx="6081">
                        <c:v>13578.35546875</c:v>
                      </c:pt>
                      <c:pt idx="6082">
                        <c:v>12355.9609375</c:v>
                      </c:pt>
                      <c:pt idx="6083">
                        <c:v>12549.6484375</c:v>
                      </c:pt>
                      <c:pt idx="6084">
                        <c:v>13681.7109375</c:v>
                      </c:pt>
                      <c:pt idx="6085">
                        <c:v>13458.77734375</c:v>
                      </c:pt>
                      <c:pt idx="6086">
                        <c:v>13733.234375</c:v>
                      </c:pt>
                      <c:pt idx="6087">
                        <c:v>13799.02734375</c:v>
                      </c:pt>
                      <c:pt idx="6088">
                        <c:v>13858.63671875</c:v>
                      </c:pt>
                      <c:pt idx="6089">
                        <c:v>13193.37890625</c:v>
                      </c:pt>
                      <c:pt idx="6090">
                        <c:v>13692.3671875</c:v>
                      </c:pt>
                      <c:pt idx="6091">
                        <c:v>13393.42578125</c:v>
                      </c:pt>
                      <c:pt idx="6092">
                        <c:v>14334.6875</c:v>
                      </c:pt>
                      <c:pt idx="6093">
                        <c:v>14335.96484375</c:v>
                      </c:pt>
                      <c:pt idx="6094">
                        <c:v>14034.69921875</c:v>
                      </c:pt>
                      <c:pt idx="6095">
                        <c:v>13208.4921875</c:v>
                      </c:pt>
                      <c:pt idx="6096">
                        <c:v>11644.2890625</c:v>
                      </c:pt>
                      <c:pt idx="6097">
                        <c:v>10478.625</c:v>
                      </c:pt>
                      <c:pt idx="6098">
                        <c:v>11411.51171875</c:v>
                      </c:pt>
                      <c:pt idx="6099">
                        <c:v>13198.90234375</c:v>
                      </c:pt>
                      <c:pt idx="6100">
                        <c:v>13256.17578125</c:v>
                      </c:pt>
                      <c:pt idx="6101">
                        <c:v>12190.46875</c:v>
                      </c:pt>
                      <c:pt idx="6102">
                        <c:v>12144.25</c:v>
                      </c:pt>
                      <c:pt idx="6103">
                        <c:v>14289.23046875</c:v>
                      </c:pt>
                      <c:pt idx="6104">
                        <c:v>14367.41796875</c:v>
                      </c:pt>
                      <c:pt idx="6105">
                        <c:v>18175.16015625</c:v>
                      </c:pt>
                      <c:pt idx="6106">
                        <c:v>17110.5625</c:v>
                      </c:pt>
                      <c:pt idx="6107">
                        <c:v>17803.4765625</c:v>
                      </c:pt>
                      <c:pt idx="6108">
                        <c:v>16289.625</c:v>
                      </c:pt>
                      <c:pt idx="6109">
                        <c:v>16045.33203125</c:v>
                      </c:pt>
                      <c:pt idx="6110">
                        <c:v>16348.734375</c:v>
                      </c:pt>
                      <c:pt idx="6111">
                        <c:v>17973.78515625</c:v>
                      </c:pt>
                      <c:pt idx="6112">
                        <c:v>17006.8203125</c:v>
                      </c:pt>
                      <c:pt idx="6113">
                        <c:v>15270.8984375</c:v>
                      </c:pt>
                      <c:pt idx="6114">
                        <c:v>14774.21875</c:v>
                      </c:pt>
                      <c:pt idx="6115">
                        <c:v>17085.2890625</c:v>
                      </c:pt>
                      <c:pt idx="6116">
                        <c:v>17741.62890625</c:v>
                      </c:pt>
                      <c:pt idx="6117">
                        <c:v>18235.12109375</c:v>
                      </c:pt>
                      <c:pt idx="6118">
                        <c:v>17200.8046875</c:v>
                      </c:pt>
                      <c:pt idx="6119">
                        <c:v>17503.3203125</c:v>
                      </c:pt>
                      <c:pt idx="6120">
                        <c:v>14427.77734375</c:v>
                      </c:pt>
                      <c:pt idx="6121">
                        <c:v>13781.234375</c:v>
                      </c:pt>
                      <c:pt idx="6122">
                        <c:v>13684.3046875</c:v>
                      </c:pt>
                      <c:pt idx="6123">
                        <c:v>12313.97265625</c:v>
                      </c:pt>
                      <c:pt idx="6124">
                        <c:v>13437.49609375</c:v>
                      </c:pt>
                      <c:pt idx="6125">
                        <c:v>14032.61328125</c:v>
                      </c:pt>
                      <c:pt idx="6126">
                        <c:v>13383.77734375</c:v>
                      </c:pt>
                      <c:pt idx="6127">
                        <c:v>11103.375</c:v>
                      </c:pt>
                      <c:pt idx="6128">
                        <c:v>11105.88671875</c:v>
                      </c:pt>
                      <c:pt idx="6129">
                        <c:v>13452.90234375</c:v>
                      </c:pt>
                      <c:pt idx="6130">
                        <c:v>10497.57421875</c:v>
                      </c:pt>
                      <c:pt idx="6131">
                        <c:v>9115.63671875</c:v>
                      </c:pt>
                      <c:pt idx="6132">
                        <c:v>9062.91015625</c:v>
                      </c:pt>
                      <c:pt idx="6133">
                        <c:v>10836.57421875</c:v>
                      </c:pt>
                      <c:pt idx="6134">
                        <c:v>12737.0234375</c:v>
                      </c:pt>
                      <c:pt idx="6135">
                        <c:v>19179.9375</c:v>
                      </c:pt>
                      <c:pt idx="6136">
                        <c:v>18595.11328125</c:v>
                      </c:pt>
                      <c:pt idx="6137">
                        <c:v>19319.48046875</c:v>
                      </c:pt>
                      <c:pt idx="6138">
                        <c:v>18113.6171875</c:v>
                      </c:pt>
                      <c:pt idx="6139">
                        <c:v>17861.25</c:v>
                      </c:pt>
                      <c:pt idx="6140">
                        <c:v>18488.15234375</c:v>
                      </c:pt>
                      <c:pt idx="6141">
                        <c:v>18911.84765625</c:v>
                      </c:pt>
                      <c:pt idx="6142">
                        <c:v>17497.7578125</c:v>
                      </c:pt>
                      <c:pt idx="6143">
                        <c:v>18961.984375</c:v>
                      </c:pt>
                      <c:pt idx="6144">
                        <c:v>18160.05859375</c:v>
                      </c:pt>
                      <c:pt idx="6145">
                        <c:v>17035.9140625</c:v>
                      </c:pt>
                      <c:pt idx="6146">
                        <c:v>16747.9453125</c:v>
                      </c:pt>
                      <c:pt idx="6147">
                        <c:v>18105.27734375</c:v>
                      </c:pt>
                      <c:pt idx="6148">
                        <c:v>19132.5078125</c:v>
                      </c:pt>
                      <c:pt idx="6149">
                        <c:v>18468.203125</c:v>
                      </c:pt>
                      <c:pt idx="6150">
                        <c:v>13468.37890625</c:v>
                      </c:pt>
                      <c:pt idx="6151">
                        <c:v>12726.58203125</c:v>
                      </c:pt>
                      <c:pt idx="6152">
                        <c:v>12600.53515625</c:v>
                      </c:pt>
                      <c:pt idx="6153">
                        <c:v>13240.50390625</c:v>
                      </c:pt>
                      <c:pt idx="6154">
                        <c:v>14094.4921875</c:v>
                      </c:pt>
                      <c:pt idx="6155">
                        <c:v>14102.81640625</c:v>
                      </c:pt>
                      <c:pt idx="6156">
                        <c:v>12178.71484375</c:v>
                      </c:pt>
                      <c:pt idx="6157">
                        <c:v>12373.2578125</c:v>
                      </c:pt>
                      <c:pt idx="6158">
                        <c:v>13558.5390625</c:v>
                      </c:pt>
                      <c:pt idx="6159">
                        <c:v>12491.859375</c:v>
                      </c:pt>
                      <c:pt idx="6160">
                        <c:v>12690.80078125</c:v>
                      </c:pt>
                      <c:pt idx="6161">
                        <c:v>13503.90234375</c:v>
                      </c:pt>
                      <c:pt idx="6162">
                        <c:v>12523.77734375</c:v>
                      </c:pt>
                      <c:pt idx="6163">
                        <c:v>13114.4453125</c:v>
                      </c:pt>
                      <c:pt idx="6164">
                        <c:v>14091.8203125</c:v>
                      </c:pt>
                      <c:pt idx="6165">
                        <c:v>10737.91796875</c:v>
                      </c:pt>
                      <c:pt idx="6166">
                        <c:v>9144.0859375</c:v>
                      </c:pt>
                      <c:pt idx="6167">
                        <c:v>8838.3359375</c:v>
                      </c:pt>
                      <c:pt idx="6168">
                        <c:v>12034.83203125</c:v>
                      </c:pt>
                      <c:pt idx="6169">
                        <c:v>12306.59375</c:v>
                      </c:pt>
                      <c:pt idx="6170">
                        <c:v>10646.859375</c:v>
                      </c:pt>
                      <c:pt idx="6171">
                        <c:v>8883.3515625</c:v>
                      </c:pt>
                      <c:pt idx="6172">
                        <c:v>7995.921875</c:v>
                      </c:pt>
                      <c:pt idx="6173">
                        <c:v>9022.33984375</c:v>
                      </c:pt>
                      <c:pt idx="6174">
                        <c:v>10976.72265625</c:v>
                      </c:pt>
                      <c:pt idx="6175">
                        <c:v>12806.7890625</c:v>
                      </c:pt>
                      <c:pt idx="6176">
                        <c:v>11340.921875</c:v>
                      </c:pt>
                      <c:pt idx="6177">
                        <c:v>11845.02734375</c:v>
                      </c:pt>
                      <c:pt idx="6178">
                        <c:v>7608.78515625</c:v>
                      </c:pt>
                      <c:pt idx="6179">
                        <c:v>9017.82421875</c:v>
                      </c:pt>
                      <c:pt idx="6180">
                        <c:v>10125.96875</c:v>
                      </c:pt>
                      <c:pt idx="6181">
                        <c:v>9602.2890625</c:v>
                      </c:pt>
                      <c:pt idx="6182">
                        <c:v>9794.078125</c:v>
                      </c:pt>
                      <c:pt idx="6183">
                        <c:v>10575.7109375</c:v>
                      </c:pt>
                      <c:pt idx="6184">
                        <c:v>13762.015625</c:v>
                      </c:pt>
                      <c:pt idx="6185">
                        <c:v>16682.390625</c:v>
                      </c:pt>
                      <c:pt idx="6186">
                        <c:v>16723.7734375</c:v>
                      </c:pt>
                      <c:pt idx="6187">
                        <c:v>15016.16796875</c:v>
                      </c:pt>
                      <c:pt idx="6188">
                        <c:v>13369.890625</c:v>
                      </c:pt>
                      <c:pt idx="6189">
                        <c:v>13078.1328125</c:v>
                      </c:pt>
                      <c:pt idx="6190">
                        <c:v>13941.84375</c:v>
                      </c:pt>
                      <c:pt idx="6191">
                        <c:v>16072.07421875</c:v>
                      </c:pt>
                      <c:pt idx="6192">
                        <c:v>16641.6171875</c:v>
                      </c:pt>
                      <c:pt idx="6193">
                        <c:v>16096.5078125</c:v>
                      </c:pt>
                      <c:pt idx="6194">
                        <c:v>16093.0390625</c:v>
                      </c:pt>
                      <c:pt idx="6195">
                        <c:v>7766.046875</c:v>
                      </c:pt>
                      <c:pt idx="6196">
                        <c:v>7325.3125</c:v>
                      </c:pt>
                      <c:pt idx="6197">
                        <c:v>6297.6953125</c:v>
                      </c:pt>
                      <c:pt idx="6198">
                        <c:v>6301.0625</c:v>
                      </c:pt>
                      <c:pt idx="6199">
                        <c:v>9610.453125</c:v>
                      </c:pt>
                      <c:pt idx="6200">
                        <c:v>13556.23828125</c:v>
                      </c:pt>
                      <c:pt idx="6201">
                        <c:v>12698.0625</c:v>
                      </c:pt>
                      <c:pt idx="6202">
                        <c:v>13200.31640625</c:v>
                      </c:pt>
                      <c:pt idx="6203">
                        <c:v>13527.6328125</c:v>
                      </c:pt>
                      <c:pt idx="6204">
                        <c:v>12869.9140625</c:v>
                      </c:pt>
                      <c:pt idx="6205">
                        <c:v>13024.4375</c:v>
                      </c:pt>
                      <c:pt idx="6206">
                        <c:v>13702.96484375</c:v>
                      </c:pt>
                      <c:pt idx="6207">
                        <c:v>13650.53515625</c:v>
                      </c:pt>
                      <c:pt idx="6208">
                        <c:v>12655.6484375</c:v>
                      </c:pt>
                      <c:pt idx="6209">
                        <c:v>13100.46875</c:v>
                      </c:pt>
                      <c:pt idx="6210">
                        <c:v>13629.94921875</c:v>
                      </c:pt>
                      <c:pt idx="6211">
                        <c:v>14223.796875</c:v>
                      </c:pt>
                      <c:pt idx="6212">
                        <c:v>14085.6171875</c:v>
                      </c:pt>
                      <c:pt idx="6213">
                        <c:v>12700.625</c:v>
                      </c:pt>
                      <c:pt idx="6214">
                        <c:v>14744.19921875</c:v>
                      </c:pt>
                      <c:pt idx="6215">
                        <c:v>12160.56640625</c:v>
                      </c:pt>
                      <c:pt idx="6216">
                        <c:v>10314.8984375</c:v>
                      </c:pt>
                      <c:pt idx="6217">
                        <c:v>9870.125</c:v>
                      </c:pt>
                      <c:pt idx="6218">
                        <c:v>12653.546875</c:v>
                      </c:pt>
                      <c:pt idx="6219">
                        <c:v>14486.29296875</c:v>
                      </c:pt>
                      <c:pt idx="6220">
                        <c:v>11271.23046875</c:v>
                      </c:pt>
                      <c:pt idx="6221">
                        <c:v>8251.94140625</c:v>
                      </c:pt>
                      <c:pt idx="6222">
                        <c:v>11963.265625</c:v>
                      </c:pt>
                      <c:pt idx="6223">
                        <c:v>13950.48046875</c:v>
                      </c:pt>
                      <c:pt idx="6224">
                        <c:v>12532.5078125</c:v>
                      </c:pt>
                      <c:pt idx="6225">
                        <c:v>6838.61328125</c:v>
                      </c:pt>
                      <c:pt idx="6226">
                        <c:v>4699.76171875</c:v>
                      </c:pt>
                      <c:pt idx="6227">
                        <c:v>4339.81640625</c:v>
                      </c:pt>
                      <c:pt idx="6228">
                        <c:v>5587.609375</c:v>
                      </c:pt>
                      <c:pt idx="6229">
                        <c:v>7058.78515625</c:v>
                      </c:pt>
                      <c:pt idx="6230">
                        <c:v>7399.8984375</c:v>
                      </c:pt>
                      <c:pt idx="6231">
                        <c:v>8065.546875</c:v>
                      </c:pt>
                      <c:pt idx="6232">
                        <c:v>8057.7578125</c:v>
                      </c:pt>
                      <c:pt idx="6233">
                        <c:v>7649.2734375</c:v>
                      </c:pt>
                      <c:pt idx="6234">
                        <c:v>6027.875</c:v>
                      </c:pt>
                      <c:pt idx="6235">
                        <c:v>4088.19921875</c:v>
                      </c:pt>
                      <c:pt idx="6236">
                        <c:v>8488.8828125</c:v>
                      </c:pt>
                      <c:pt idx="6237">
                        <c:v>7454.10546875</c:v>
                      </c:pt>
                      <c:pt idx="6238">
                        <c:v>5935.3125</c:v>
                      </c:pt>
                      <c:pt idx="6239">
                        <c:v>8549.40234375</c:v>
                      </c:pt>
                      <c:pt idx="6240">
                        <c:v>12278.453125</c:v>
                      </c:pt>
                      <c:pt idx="6241">
                        <c:v>12621.19921875</c:v>
                      </c:pt>
                      <c:pt idx="6242">
                        <c:v>11519.1796875</c:v>
                      </c:pt>
                      <c:pt idx="6243">
                        <c:v>11200.42578125</c:v>
                      </c:pt>
                      <c:pt idx="6244">
                        <c:v>12662.5703125</c:v>
                      </c:pt>
                      <c:pt idx="6245">
                        <c:v>12004.2578125</c:v>
                      </c:pt>
                      <c:pt idx="6246">
                        <c:v>10562.2890625</c:v>
                      </c:pt>
                      <c:pt idx="6247">
                        <c:v>11078.42578125</c:v>
                      </c:pt>
                      <c:pt idx="6248">
                        <c:v>12068.08203125</c:v>
                      </c:pt>
                      <c:pt idx="6249">
                        <c:v>11831.7578125</c:v>
                      </c:pt>
                      <c:pt idx="6250">
                        <c:v>11976.8671875</c:v>
                      </c:pt>
                      <c:pt idx="6251">
                        <c:v>11922.796875</c:v>
                      </c:pt>
                      <c:pt idx="6252">
                        <c:v>10861.69140625</c:v>
                      </c:pt>
                      <c:pt idx="6253">
                        <c:v>12343.47265625</c:v>
                      </c:pt>
                      <c:pt idx="6254">
                        <c:v>11924.72265625</c:v>
                      </c:pt>
                      <c:pt idx="6255">
                        <c:v>9119.265625</c:v>
                      </c:pt>
                      <c:pt idx="6256">
                        <c:v>5454.2265625</c:v>
                      </c:pt>
                      <c:pt idx="6257">
                        <c:v>10514.11328125</c:v>
                      </c:pt>
                      <c:pt idx="6258">
                        <c:v>8906.5234375</c:v>
                      </c:pt>
                      <c:pt idx="6259">
                        <c:v>8484.69921875</c:v>
                      </c:pt>
                      <c:pt idx="6260">
                        <c:v>10156.69921875</c:v>
                      </c:pt>
                      <c:pt idx="6261">
                        <c:v>10469.515625</c:v>
                      </c:pt>
                      <c:pt idx="6262">
                        <c:v>9936.6015625</c:v>
                      </c:pt>
                      <c:pt idx="6263">
                        <c:v>9122.140625</c:v>
                      </c:pt>
                      <c:pt idx="6264">
                        <c:v>9137.140625</c:v>
                      </c:pt>
                      <c:pt idx="6265">
                        <c:v>9389.7578125</c:v>
                      </c:pt>
                      <c:pt idx="6266">
                        <c:v>6297.796875</c:v>
                      </c:pt>
                      <c:pt idx="6267">
                        <c:v>9012.265625</c:v>
                      </c:pt>
                      <c:pt idx="6268">
                        <c:v>8043.671875</c:v>
                      </c:pt>
                      <c:pt idx="6269">
                        <c:v>9059.421875</c:v>
                      </c:pt>
                      <c:pt idx="6270">
                        <c:v>17756.07421875</c:v>
                      </c:pt>
                      <c:pt idx="6271">
                        <c:v>16588.1015625</c:v>
                      </c:pt>
                      <c:pt idx="6272">
                        <c:v>15846.16796875</c:v>
                      </c:pt>
                      <c:pt idx="6273">
                        <c:v>16273.6328125</c:v>
                      </c:pt>
                      <c:pt idx="6274">
                        <c:v>16731.98828125</c:v>
                      </c:pt>
                      <c:pt idx="6275">
                        <c:v>17236.58984375</c:v>
                      </c:pt>
                      <c:pt idx="6276">
                        <c:v>16928.27734375</c:v>
                      </c:pt>
                      <c:pt idx="6277">
                        <c:v>16925.27734375</c:v>
                      </c:pt>
                      <c:pt idx="6278">
                        <c:v>17908.03515625</c:v>
                      </c:pt>
                      <c:pt idx="6279">
                        <c:v>17228.01171875</c:v>
                      </c:pt>
                      <c:pt idx="6280">
                        <c:v>17955.4140625</c:v>
                      </c:pt>
                      <c:pt idx="6281">
                        <c:v>17932.02734375</c:v>
                      </c:pt>
                      <c:pt idx="6282">
                        <c:v>17655.37890625</c:v>
                      </c:pt>
                      <c:pt idx="6283">
                        <c:v>17241.16796875</c:v>
                      </c:pt>
                      <c:pt idx="6284">
                        <c:v>16927.51171875</c:v>
                      </c:pt>
                      <c:pt idx="6285">
                        <c:v>8811.4375</c:v>
                      </c:pt>
                      <c:pt idx="6286">
                        <c:v>8067.55859375</c:v>
                      </c:pt>
                      <c:pt idx="6287">
                        <c:v>7893.35546875</c:v>
                      </c:pt>
                      <c:pt idx="6288">
                        <c:v>9186.58984375</c:v>
                      </c:pt>
                      <c:pt idx="6289">
                        <c:v>9168.56640625</c:v>
                      </c:pt>
                      <c:pt idx="6290">
                        <c:v>7685.61328125</c:v>
                      </c:pt>
                      <c:pt idx="6291">
                        <c:v>8167.484375</c:v>
                      </c:pt>
                      <c:pt idx="6292">
                        <c:v>8495.90625</c:v>
                      </c:pt>
                      <c:pt idx="6293">
                        <c:v>9061.7421875</c:v>
                      </c:pt>
                      <c:pt idx="6294">
                        <c:v>6473.75</c:v>
                      </c:pt>
                      <c:pt idx="6295">
                        <c:v>5942.15625</c:v>
                      </c:pt>
                      <c:pt idx="6296">
                        <c:v>7445.3515625</c:v>
                      </c:pt>
                      <c:pt idx="6297">
                        <c:v>7958.7578125</c:v>
                      </c:pt>
                      <c:pt idx="6298">
                        <c:v>8309.6015625</c:v>
                      </c:pt>
                      <c:pt idx="6299">
                        <c:v>9443.00390625</c:v>
                      </c:pt>
                      <c:pt idx="6300">
                        <c:v>15284.9609375</c:v>
                      </c:pt>
                      <c:pt idx="6301">
                        <c:v>15846.00390625</c:v>
                      </c:pt>
                      <c:pt idx="6302">
                        <c:v>15689.3984375</c:v>
                      </c:pt>
                      <c:pt idx="6303">
                        <c:v>15356.09375</c:v>
                      </c:pt>
                      <c:pt idx="6304">
                        <c:v>14771.5859375</c:v>
                      </c:pt>
                      <c:pt idx="6305">
                        <c:v>14863.27734375</c:v>
                      </c:pt>
                      <c:pt idx="6306">
                        <c:v>15498.66796875</c:v>
                      </c:pt>
                      <c:pt idx="6307">
                        <c:v>15364.1796875</c:v>
                      </c:pt>
                      <c:pt idx="6308">
                        <c:v>16076.99609375</c:v>
                      </c:pt>
                      <c:pt idx="6309">
                        <c:v>13858.75390625</c:v>
                      </c:pt>
                      <c:pt idx="6310">
                        <c:v>13781.3515625</c:v>
                      </c:pt>
                      <c:pt idx="6311">
                        <c:v>15566.33984375</c:v>
                      </c:pt>
                      <c:pt idx="6312">
                        <c:v>15523.890625</c:v>
                      </c:pt>
                      <c:pt idx="6313">
                        <c:v>16335.83203125</c:v>
                      </c:pt>
                      <c:pt idx="6314">
                        <c:v>15779.8359375</c:v>
                      </c:pt>
                      <c:pt idx="6315">
                        <c:v>15425.375</c:v>
                      </c:pt>
                      <c:pt idx="6316">
                        <c:v>15331.7265625</c:v>
                      </c:pt>
                      <c:pt idx="6317">
                        <c:v>14946.4296875</c:v>
                      </c:pt>
                      <c:pt idx="6318">
                        <c:v>13202.08203125</c:v>
                      </c:pt>
                      <c:pt idx="6319">
                        <c:v>12279.80078125</c:v>
                      </c:pt>
                      <c:pt idx="6320">
                        <c:v>10561.2265625</c:v>
                      </c:pt>
                      <c:pt idx="6321">
                        <c:v>10513.78125</c:v>
                      </c:pt>
                      <c:pt idx="6322">
                        <c:v>12271.02734375</c:v>
                      </c:pt>
                      <c:pt idx="6323">
                        <c:v>13024.5546875</c:v>
                      </c:pt>
                      <c:pt idx="6324">
                        <c:v>14603.08984375</c:v>
                      </c:pt>
                      <c:pt idx="6325">
                        <c:v>14993.4765625</c:v>
                      </c:pt>
                      <c:pt idx="6326">
                        <c:v>15024.27734375</c:v>
                      </c:pt>
                      <c:pt idx="6327">
                        <c:v>13650.45703125</c:v>
                      </c:pt>
                      <c:pt idx="6328">
                        <c:v>14398.08203125</c:v>
                      </c:pt>
                      <c:pt idx="6329">
                        <c:v>15621</c:v>
                      </c:pt>
                      <c:pt idx="6330">
                        <c:v>12366.6953125</c:v>
                      </c:pt>
                      <c:pt idx="6331">
                        <c:v>11215.32421875</c:v>
                      </c:pt>
                      <c:pt idx="6332">
                        <c:v>11866.91015625</c:v>
                      </c:pt>
                      <c:pt idx="6333">
                        <c:v>12048.8203125</c:v>
                      </c:pt>
                      <c:pt idx="6334">
                        <c:v>15282.7421875</c:v>
                      </c:pt>
                      <c:pt idx="6335">
                        <c:v>14545.5703125</c:v>
                      </c:pt>
                      <c:pt idx="6336">
                        <c:v>13761.26171875</c:v>
                      </c:pt>
                      <c:pt idx="6337">
                        <c:v>14108.2734375</c:v>
                      </c:pt>
                      <c:pt idx="6338">
                        <c:v>15277.06640625</c:v>
                      </c:pt>
                      <c:pt idx="6339">
                        <c:v>15369.88671875</c:v>
                      </c:pt>
                      <c:pt idx="6340">
                        <c:v>13667.74609375</c:v>
                      </c:pt>
                      <c:pt idx="6341">
                        <c:v>15607.72265625</c:v>
                      </c:pt>
                      <c:pt idx="6342">
                        <c:v>14252.15625</c:v>
                      </c:pt>
                      <c:pt idx="6343">
                        <c:v>13610.77734375</c:v>
                      </c:pt>
                      <c:pt idx="6344">
                        <c:v>15556.43359375</c:v>
                      </c:pt>
                      <c:pt idx="6345">
                        <c:v>13763.609375</c:v>
                      </c:pt>
                      <c:pt idx="6346">
                        <c:v>13491.16015625</c:v>
                      </c:pt>
                      <c:pt idx="6347">
                        <c:v>13966.7890625</c:v>
                      </c:pt>
                      <c:pt idx="6348">
                        <c:v>13848.50390625</c:v>
                      </c:pt>
                      <c:pt idx="6349">
                        <c:v>14348.49609375</c:v>
                      </c:pt>
                      <c:pt idx="6350">
                        <c:v>14101.5078125</c:v>
                      </c:pt>
                      <c:pt idx="6351">
                        <c:v>12753.7578125</c:v>
                      </c:pt>
                      <c:pt idx="6352">
                        <c:v>12472.15625</c:v>
                      </c:pt>
                      <c:pt idx="6353">
                        <c:v>13709.05078125</c:v>
                      </c:pt>
                      <c:pt idx="6354">
                        <c:v>11284.4375</c:v>
                      </c:pt>
                      <c:pt idx="6355">
                        <c:v>12083.16015625</c:v>
                      </c:pt>
                      <c:pt idx="6356">
                        <c:v>14332.8359375</c:v>
                      </c:pt>
                      <c:pt idx="6357">
                        <c:v>12686.32421875</c:v>
                      </c:pt>
                      <c:pt idx="6358">
                        <c:v>13719.85546875</c:v>
                      </c:pt>
                      <c:pt idx="6359">
                        <c:v>12632.27734375</c:v>
                      </c:pt>
                      <c:pt idx="6360">
                        <c:v>13643.390625</c:v>
                      </c:pt>
                      <c:pt idx="6361">
                        <c:v>12838.4609375</c:v>
                      </c:pt>
                      <c:pt idx="6362">
                        <c:v>11348.10546875</c:v>
                      </c:pt>
                      <c:pt idx="6363">
                        <c:v>11217.25390625</c:v>
                      </c:pt>
                      <c:pt idx="6364">
                        <c:v>12866.58203125</c:v>
                      </c:pt>
                      <c:pt idx="6365">
                        <c:v>12321.24609375</c:v>
                      </c:pt>
                      <c:pt idx="6366">
                        <c:v>11141.78515625</c:v>
                      </c:pt>
                      <c:pt idx="6367">
                        <c:v>10552.07421875</c:v>
                      </c:pt>
                      <c:pt idx="6368">
                        <c:v>11016.07421875</c:v>
                      </c:pt>
                      <c:pt idx="6369">
                        <c:v>13724.734375</c:v>
                      </c:pt>
                      <c:pt idx="6370">
                        <c:v>13556.453125</c:v>
                      </c:pt>
                      <c:pt idx="6371">
                        <c:v>8894.4609375</c:v>
                      </c:pt>
                      <c:pt idx="6372">
                        <c:v>10764.27734375</c:v>
                      </c:pt>
                      <c:pt idx="6373">
                        <c:v>13088.671875</c:v>
                      </c:pt>
                      <c:pt idx="6374">
                        <c:v>12825.20703125</c:v>
                      </c:pt>
                      <c:pt idx="6375">
                        <c:v>16442.140625</c:v>
                      </c:pt>
                      <c:pt idx="6376">
                        <c:v>15830.51953125</c:v>
                      </c:pt>
                      <c:pt idx="6377">
                        <c:v>16672.55078125</c:v>
                      </c:pt>
                      <c:pt idx="6378">
                        <c:v>16941.890625</c:v>
                      </c:pt>
                      <c:pt idx="6379">
                        <c:v>14867.3203125</c:v>
                      </c:pt>
                      <c:pt idx="6380">
                        <c:v>12481.54296875</c:v>
                      </c:pt>
                      <c:pt idx="6381">
                        <c:v>13264.76171875</c:v>
                      </c:pt>
                      <c:pt idx="6382">
                        <c:v>13138.40625</c:v>
                      </c:pt>
                      <c:pt idx="6383">
                        <c:v>14896.51953125</c:v>
                      </c:pt>
                      <c:pt idx="6384">
                        <c:v>15442.3046875</c:v>
                      </c:pt>
                      <c:pt idx="6385">
                        <c:v>14993.76171875</c:v>
                      </c:pt>
                      <c:pt idx="6386">
                        <c:v>15063.70703125</c:v>
                      </c:pt>
                      <c:pt idx="6387">
                        <c:v>16445.48046875</c:v>
                      </c:pt>
                      <c:pt idx="6388">
                        <c:v>13792.08984375</c:v>
                      </c:pt>
                      <c:pt idx="6389">
                        <c:v>14826.08984375</c:v>
                      </c:pt>
                      <c:pt idx="6390">
                        <c:v>13521.35546875</c:v>
                      </c:pt>
                      <c:pt idx="6391">
                        <c:v>12309.02734375</c:v>
                      </c:pt>
                      <c:pt idx="6392">
                        <c:v>13200.28125</c:v>
                      </c:pt>
                      <c:pt idx="6393">
                        <c:v>13411.1484375</c:v>
                      </c:pt>
                      <c:pt idx="6394">
                        <c:v>13086.046875</c:v>
                      </c:pt>
                      <c:pt idx="6395">
                        <c:v>10377.8671875</c:v>
                      </c:pt>
                      <c:pt idx="6396">
                        <c:v>8426.07421875</c:v>
                      </c:pt>
                      <c:pt idx="6397">
                        <c:v>9458.96484375</c:v>
                      </c:pt>
                      <c:pt idx="6398">
                        <c:v>9585.484375</c:v>
                      </c:pt>
                      <c:pt idx="6399">
                        <c:v>11268.15234375</c:v>
                      </c:pt>
                      <c:pt idx="6400">
                        <c:v>13323.875</c:v>
                      </c:pt>
                      <c:pt idx="6401">
                        <c:v>12772.01953125</c:v>
                      </c:pt>
                      <c:pt idx="6402">
                        <c:v>12167.23046875</c:v>
                      </c:pt>
                      <c:pt idx="6403">
                        <c:v>12986.0703125</c:v>
                      </c:pt>
                      <c:pt idx="6404">
                        <c:v>13616.49609375</c:v>
                      </c:pt>
                      <c:pt idx="6405">
                        <c:v>10421.98046875</c:v>
                      </c:pt>
                      <c:pt idx="6406">
                        <c:v>10098.58984375</c:v>
                      </c:pt>
                      <c:pt idx="6407">
                        <c:v>9646.0703125</c:v>
                      </c:pt>
                      <c:pt idx="6408">
                        <c:v>11900.73828125</c:v>
                      </c:pt>
                      <c:pt idx="6409">
                        <c:v>12624.6328125</c:v>
                      </c:pt>
                      <c:pt idx="6410">
                        <c:v>11143.75</c:v>
                      </c:pt>
                      <c:pt idx="6411">
                        <c:v>11865.89453125</c:v>
                      </c:pt>
                      <c:pt idx="6412">
                        <c:v>12218.03125</c:v>
                      </c:pt>
                      <c:pt idx="6413">
                        <c:v>7708.3046875</c:v>
                      </c:pt>
                      <c:pt idx="6414">
                        <c:v>5879.01171875</c:v>
                      </c:pt>
                      <c:pt idx="6415">
                        <c:v>5434.68359375</c:v>
                      </c:pt>
                      <c:pt idx="6416">
                        <c:v>7617.72265625</c:v>
                      </c:pt>
                      <c:pt idx="6417">
                        <c:v>11169.35546875</c:v>
                      </c:pt>
                      <c:pt idx="6418">
                        <c:v>11840.03515625</c:v>
                      </c:pt>
                      <c:pt idx="6419">
                        <c:v>9500.74609375</c:v>
                      </c:pt>
                      <c:pt idx="6420">
                        <c:v>13468.84375</c:v>
                      </c:pt>
                      <c:pt idx="6421">
                        <c:v>13899.05078125</c:v>
                      </c:pt>
                      <c:pt idx="6422">
                        <c:v>13871.578125</c:v>
                      </c:pt>
                      <c:pt idx="6423">
                        <c:v>11542.6953125</c:v>
                      </c:pt>
                      <c:pt idx="6424">
                        <c:v>9845.29296875</c:v>
                      </c:pt>
                      <c:pt idx="6425">
                        <c:v>8869.08203125</c:v>
                      </c:pt>
                      <c:pt idx="6426">
                        <c:v>10611.859375</c:v>
                      </c:pt>
                      <c:pt idx="6427">
                        <c:v>13697.9453125</c:v>
                      </c:pt>
                      <c:pt idx="6428">
                        <c:v>13868.8359375</c:v>
                      </c:pt>
                      <c:pt idx="6429">
                        <c:v>14581.71875</c:v>
                      </c:pt>
                      <c:pt idx="6430">
                        <c:v>15021.30078125</c:v>
                      </c:pt>
                      <c:pt idx="6431">
                        <c:v>15001.8125</c:v>
                      </c:pt>
                      <c:pt idx="6432">
                        <c:v>13129.4921875</c:v>
                      </c:pt>
                      <c:pt idx="6433">
                        <c:v>10221.5625</c:v>
                      </c:pt>
                      <c:pt idx="6434">
                        <c:v>15095.9609375</c:v>
                      </c:pt>
                      <c:pt idx="6435">
                        <c:v>11465.07421875</c:v>
                      </c:pt>
                      <c:pt idx="6436">
                        <c:v>9467.36328125</c:v>
                      </c:pt>
                      <c:pt idx="6437">
                        <c:v>8877.48046875</c:v>
                      </c:pt>
                      <c:pt idx="6438">
                        <c:v>8804.09375</c:v>
                      </c:pt>
                      <c:pt idx="6439">
                        <c:v>12154.51171875</c:v>
                      </c:pt>
                      <c:pt idx="6440">
                        <c:v>17265.86328125</c:v>
                      </c:pt>
                      <c:pt idx="6441">
                        <c:v>15944.88671875</c:v>
                      </c:pt>
                      <c:pt idx="6442">
                        <c:v>17002.28125</c:v>
                      </c:pt>
                      <c:pt idx="6443">
                        <c:v>15998.1484375</c:v>
                      </c:pt>
                      <c:pt idx="6444">
                        <c:v>15926.671875</c:v>
                      </c:pt>
                      <c:pt idx="6445">
                        <c:v>16453.125</c:v>
                      </c:pt>
                      <c:pt idx="6446">
                        <c:v>15636.78515625</c:v>
                      </c:pt>
                      <c:pt idx="6447">
                        <c:v>16837.80078125</c:v>
                      </c:pt>
                      <c:pt idx="6448">
                        <c:v>16783.67578125</c:v>
                      </c:pt>
                      <c:pt idx="6449">
                        <c:v>17220.69140625</c:v>
                      </c:pt>
                      <c:pt idx="6450">
                        <c:v>15221.56640625</c:v>
                      </c:pt>
                      <c:pt idx="6451">
                        <c:v>15230.1953125</c:v>
                      </c:pt>
                      <c:pt idx="6452">
                        <c:v>13718.3515625</c:v>
                      </c:pt>
                      <c:pt idx="6453">
                        <c:v>11453.88671875</c:v>
                      </c:pt>
                      <c:pt idx="6454">
                        <c:v>11283.5859375</c:v>
                      </c:pt>
                      <c:pt idx="6455">
                        <c:v>14643.796875</c:v>
                      </c:pt>
                      <c:pt idx="6456">
                        <c:v>13865.41015625</c:v>
                      </c:pt>
                      <c:pt idx="6457">
                        <c:v>12711.3828125</c:v>
                      </c:pt>
                      <c:pt idx="6458">
                        <c:v>14002.125</c:v>
                      </c:pt>
                      <c:pt idx="6459">
                        <c:v>14788.421875</c:v>
                      </c:pt>
                      <c:pt idx="6460">
                        <c:v>14436.33203125</c:v>
                      </c:pt>
                      <c:pt idx="6461">
                        <c:v>13805.7265625</c:v>
                      </c:pt>
                      <c:pt idx="6462">
                        <c:v>13987.78515625</c:v>
                      </c:pt>
                      <c:pt idx="6463">
                        <c:v>13573.703125</c:v>
                      </c:pt>
                      <c:pt idx="6464">
                        <c:v>13536.50390625</c:v>
                      </c:pt>
                      <c:pt idx="6465">
                        <c:v>11619.578125</c:v>
                      </c:pt>
                      <c:pt idx="6466">
                        <c:v>9398.9765625</c:v>
                      </c:pt>
                      <c:pt idx="6467">
                        <c:v>9846.796875</c:v>
                      </c:pt>
                      <c:pt idx="6468">
                        <c:v>10395.13671875</c:v>
                      </c:pt>
                      <c:pt idx="6469">
                        <c:v>10027.25</c:v>
                      </c:pt>
                      <c:pt idx="6470">
                        <c:v>10000.25390625</c:v>
                      </c:pt>
                      <c:pt idx="6471">
                        <c:v>11618.55859375</c:v>
                      </c:pt>
                      <c:pt idx="6472">
                        <c:v>11753.890625</c:v>
                      </c:pt>
                      <c:pt idx="6473">
                        <c:v>10131.4140625</c:v>
                      </c:pt>
                      <c:pt idx="6474">
                        <c:v>8512.1953125</c:v>
                      </c:pt>
                      <c:pt idx="6475">
                        <c:v>8377.984375</c:v>
                      </c:pt>
                      <c:pt idx="6476">
                        <c:v>9025.40234375</c:v>
                      </c:pt>
                      <c:pt idx="6477">
                        <c:v>10037.625</c:v>
                      </c:pt>
                      <c:pt idx="6478">
                        <c:v>10282.1171875</c:v>
                      </c:pt>
                      <c:pt idx="6479">
                        <c:v>8186.421875</c:v>
                      </c:pt>
                      <c:pt idx="6480">
                        <c:v>10020.8671875</c:v>
                      </c:pt>
                      <c:pt idx="6481">
                        <c:v>9106.3046875</c:v>
                      </c:pt>
                      <c:pt idx="6482">
                        <c:v>9818.05078125</c:v>
                      </c:pt>
                      <c:pt idx="6483">
                        <c:v>10363.56640625</c:v>
                      </c:pt>
                      <c:pt idx="6484">
                        <c:v>10367.2109375</c:v>
                      </c:pt>
                      <c:pt idx="6485">
                        <c:v>9554.6953125</c:v>
                      </c:pt>
                      <c:pt idx="6486">
                        <c:v>9367.6484375</c:v>
                      </c:pt>
                      <c:pt idx="6487">
                        <c:v>9331.6015625</c:v>
                      </c:pt>
                      <c:pt idx="6488">
                        <c:v>10210.54296875</c:v>
                      </c:pt>
                      <c:pt idx="6489">
                        <c:v>9333.92578125</c:v>
                      </c:pt>
                      <c:pt idx="6490">
                        <c:v>10052.0234375</c:v>
                      </c:pt>
                      <c:pt idx="6491">
                        <c:v>10627.23046875</c:v>
                      </c:pt>
                      <c:pt idx="6492">
                        <c:v>10619.7421875</c:v>
                      </c:pt>
                      <c:pt idx="6493">
                        <c:v>10194.63671875</c:v>
                      </c:pt>
                      <c:pt idx="6494">
                        <c:v>10781.98046875</c:v>
                      </c:pt>
                      <c:pt idx="6495">
                        <c:v>12467.2734375</c:v>
                      </c:pt>
                      <c:pt idx="6496">
                        <c:v>9882.8984375</c:v>
                      </c:pt>
                      <c:pt idx="6497">
                        <c:v>9005.734375</c:v>
                      </c:pt>
                      <c:pt idx="6498">
                        <c:v>11650.51171875</c:v>
                      </c:pt>
                      <c:pt idx="6499">
                        <c:v>12983.70703125</c:v>
                      </c:pt>
                      <c:pt idx="6500">
                        <c:v>12214.90625</c:v>
                      </c:pt>
                      <c:pt idx="6501">
                        <c:v>11453.51171875</c:v>
                      </c:pt>
                      <c:pt idx="6502">
                        <c:v>12039.171875</c:v>
                      </c:pt>
                      <c:pt idx="6503">
                        <c:v>11603.08203125</c:v>
                      </c:pt>
                      <c:pt idx="6504">
                        <c:v>12620.54296875</c:v>
                      </c:pt>
                      <c:pt idx="6505">
                        <c:v>10497.5546875</c:v>
                      </c:pt>
                      <c:pt idx="6506">
                        <c:v>9472.28125</c:v>
                      </c:pt>
                      <c:pt idx="6507">
                        <c:v>10434.8671875</c:v>
                      </c:pt>
                      <c:pt idx="6508">
                        <c:v>12247.09765625</c:v>
                      </c:pt>
                      <c:pt idx="6509">
                        <c:v>12428.4140625</c:v>
                      </c:pt>
                      <c:pt idx="6510">
                        <c:v>14688.7265625</c:v>
                      </c:pt>
                      <c:pt idx="6511">
                        <c:v>12991.53515625</c:v>
                      </c:pt>
                      <c:pt idx="6512">
                        <c:v>13887.92578125</c:v>
                      </c:pt>
                      <c:pt idx="6513">
                        <c:v>14117.31640625</c:v>
                      </c:pt>
                      <c:pt idx="6514">
                        <c:v>15038.12890625</c:v>
                      </c:pt>
                      <c:pt idx="6515">
                        <c:v>14986.10546875</c:v>
                      </c:pt>
                      <c:pt idx="6516">
                        <c:v>13864.0859375</c:v>
                      </c:pt>
                      <c:pt idx="6517">
                        <c:v>13192.91796875</c:v>
                      </c:pt>
                      <c:pt idx="6518">
                        <c:v>12689.1875</c:v>
                      </c:pt>
                      <c:pt idx="6519">
                        <c:v>12610.12109375</c:v>
                      </c:pt>
                      <c:pt idx="6520">
                        <c:v>15343.2421875</c:v>
                      </c:pt>
                      <c:pt idx="6521">
                        <c:v>14057.6171875</c:v>
                      </c:pt>
                      <c:pt idx="6522">
                        <c:v>12579.8125</c:v>
                      </c:pt>
                      <c:pt idx="6523">
                        <c:v>14126.8125</c:v>
                      </c:pt>
                      <c:pt idx="6524">
                        <c:v>15048.89453125</c:v>
                      </c:pt>
                      <c:pt idx="6525">
                        <c:v>16513.2890625</c:v>
                      </c:pt>
                      <c:pt idx="6526">
                        <c:v>16470.234375</c:v>
                      </c:pt>
                      <c:pt idx="6527">
                        <c:v>15192.5</c:v>
                      </c:pt>
                      <c:pt idx="6528">
                        <c:v>15119.44140625</c:v>
                      </c:pt>
                      <c:pt idx="6529">
                        <c:v>15623.640625</c:v>
                      </c:pt>
                      <c:pt idx="6530">
                        <c:v>16107.734375</c:v>
                      </c:pt>
                      <c:pt idx="6531">
                        <c:v>15426.4140625</c:v>
                      </c:pt>
                      <c:pt idx="6532">
                        <c:v>13860.1171875</c:v>
                      </c:pt>
                      <c:pt idx="6533">
                        <c:v>14840.97265625</c:v>
                      </c:pt>
                      <c:pt idx="6534">
                        <c:v>16364.9296875</c:v>
                      </c:pt>
                      <c:pt idx="6535">
                        <c:v>16086.77734375</c:v>
                      </c:pt>
                      <c:pt idx="6536">
                        <c:v>14023.2578125</c:v>
                      </c:pt>
                      <c:pt idx="6537">
                        <c:v>11535.578125</c:v>
                      </c:pt>
                      <c:pt idx="6538">
                        <c:v>16536.8046875</c:v>
                      </c:pt>
                      <c:pt idx="6539">
                        <c:v>16240.4921875</c:v>
                      </c:pt>
                      <c:pt idx="6540">
                        <c:v>10314.33984375</c:v>
                      </c:pt>
                      <c:pt idx="6541">
                        <c:v>9692.94921875</c:v>
                      </c:pt>
                      <c:pt idx="6542">
                        <c:v>9612.16796875</c:v>
                      </c:pt>
                      <c:pt idx="6543">
                        <c:v>9104.84375</c:v>
                      </c:pt>
                      <c:pt idx="6544">
                        <c:v>9649.640625</c:v>
                      </c:pt>
                      <c:pt idx="6545">
                        <c:v>8303.015625</c:v>
                      </c:pt>
                      <c:pt idx="6546">
                        <c:v>8980.3125</c:v>
                      </c:pt>
                      <c:pt idx="6547">
                        <c:v>10441.39453125</c:v>
                      </c:pt>
                      <c:pt idx="6548">
                        <c:v>10558.4453125</c:v>
                      </c:pt>
                      <c:pt idx="6549">
                        <c:v>9151.1875</c:v>
                      </c:pt>
                      <c:pt idx="6550">
                        <c:v>8352.2734375</c:v>
                      </c:pt>
                      <c:pt idx="6551">
                        <c:v>7476.79296875</c:v>
                      </c:pt>
                      <c:pt idx="6552">
                        <c:v>7599.62109375</c:v>
                      </c:pt>
                      <c:pt idx="6553">
                        <c:v>8976.9140625</c:v>
                      </c:pt>
                      <c:pt idx="6554">
                        <c:v>10136.51171875</c:v>
                      </c:pt>
                      <c:pt idx="6555">
                        <c:v>12444.41015625</c:v>
                      </c:pt>
                      <c:pt idx="6556">
                        <c:v>11544.92578125</c:v>
                      </c:pt>
                      <c:pt idx="6557">
                        <c:v>11681.9375</c:v>
                      </c:pt>
                      <c:pt idx="6558">
                        <c:v>11073.89453125</c:v>
                      </c:pt>
                      <c:pt idx="6559">
                        <c:v>11757.55078125</c:v>
                      </c:pt>
                      <c:pt idx="6560">
                        <c:v>12292.75</c:v>
                      </c:pt>
                      <c:pt idx="6561">
                        <c:v>11452.19921875</c:v>
                      </c:pt>
                      <c:pt idx="6562">
                        <c:v>11666.70703125</c:v>
                      </c:pt>
                      <c:pt idx="6563">
                        <c:v>11490.35546875</c:v>
                      </c:pt>
                      <c:pt idx="6564">
                        <c:v>11954.8671875</c:v>
                      </c:pt>
                      <c:pt idx="6565">
                        <c:v>10843.44921875</c:v>
                      </c:pt>
                      <c:pt idx="6566">
                        <c:v>8325.28125</c:v>
                      </c:pt>
                      <c:pt idx="6567">
                        <c:v>8336.125</c:v>
                      </c:pt>
                      <c:pt idx="6568">
                        <c:v>11606.765625</c:v>
                      </c:pt>
                      <c:pt idx="6569">
                        <c:v>12466.6015625</c:v>
                      </c:pt>
                      <c:pt idx="6570">
                        <c:v>13811.390625</c:v>
                      </c:pt>
                      <c:pt idx="6571">
                        <c:v>14982.59765625</c:v>
                      </c:pt>
                      <c:pt idx="6572">
                        <c:v>12315.3515625</c:v>
                      </c:pt>
                      <c:pt idx="6573">
                        <c:v>11025.12109375</c:v>
                      </c:pt>
                      <c:pt idx="6574">
                        <c:v>12472.15625</c:v>
                      </c:pt>
                      <c:pt idx="6575">
                        <c:v>14896.40234375</c:v>
                      </c:pt>
                      <c:pt idx="6576">
                        <c:v>12464.05078125</c:v>
                      </c:pt>
                      <c:pt idx="6577">
                        <c:v>11806.234375</c:v>
                      </c:pt>
                      <c:pt idx="6578">
                        <c:v>13855.16796875</c:v>
                      </c:pt>
                      <c:pt idx="6579">
                        <c:v>14991.6796875</c:v>
                      </c:pt>
                      <c:pt idx="6580">
                        <c:v>14665.7890625</c:v>
                      </c:pt>
                      <c:pt idx="6581">
                        <c:v>13661.7890625</c:v>
                      </c:pt>
                      <c:pt idx="6582">
                        <c:v>13080.0078125</c:v>
                      </c:pt>
                      <c:pt idx="6583">
                        <c:v>12779.75</c:v>
                      </c:pt>
                      <c:pt idx="6584">
                        <c:v>14707.84375</c:v>
                      </c:pt>
                      <c:pt idx="6585">
                        <c:v>16044.62109375</c:v>
                      </c:pt>
                      <c:pt idx="6586">
                        <c:v>15592.8828125</c:v>
                      </c:pt>
                      <c:pt idx="6587">
                        <c:v>14418.84765625</c:v>
                      </c:pt>
                      <c:pt idx="6588">
                        <c:v>15511.4765625</c:v>
                      </c:pt>
                      <c:pt idx="6589">
                        <c:v>16739.15625</c:v>
                      </c:pt>
                      <c:pt idx="6590">
                        <c:v>15255.97265625</c:v>
                      </c:pt>
                      <c:pt idx="6591">
                        <c:v>14022.72265625</c:v>
                      </c:pt>
                      <c:pt idx="6592">
                        <c:v>13918.5234375</c:v>
                      </c:pt>
                      <c:pt idx="6593">
                        <c:v>14110.05078125</c:v>
                      </c:pt>
                      <c:pt idx="6594">
                        <c:v>15681.046875</c:v>
                      </c:pt>
                      <c:pt idx="6595">
                        <c:v>15607.02734375</c:v>
                      </c:pt>
                      <c:pt idx="6596">
                        <c:v>16538.06640625</c:v>
                      </c:pt>
                      <c:pt idx="6597">
                        <c:v>16394.8046875</c:v>
                      </c:pt>
                      <c:pt idx="6598">
                        <c:v>16625.09375</c:v>
                      </c:pt>
                      <c:pt idx="6599">
                        <c:v>15154.9453125</c:v>
                      </c:pt>
                      <c:pt idx="6600">
                        <c:v>12605.94921875</c:v>
                      </c:pt>
                      <c:pt idx="6601">
                        <c:v>12007.67578125</c:v>
                      </c:pt>
                      <c:pt idx="6602">
                        <c:v>10053.4453125</c:v>
                      </c:pt>
                      <c:pt idx="6603">
                        <c:v>9259.44921875</c:v>
                      </c:pt>
                      <c:pt idx="6604">
                        <c:v>9539.375</c:v>
                      </c:pt>
                      <c:pt idx="6605">
                        <c:v>8952.625</c:v>
                      </c:pt>
                      <c:pt idx="6606">
                        <c:v>9280.10546875</c:v>
                      </c:pt>
                      <c:pt idx="6607">
                        <c:v>11733.7109375</c:v>
                      </c:pt>
                      <c:pt idx="6608">
                        <c:v>12361.36328125</c:v>
                      </c:pt>
                      <c:pt idx="6609">
                        <c:v>12545.9296875</c:v>
                      </c:pt>
                      <c:pt idx="6610">
                        <c:v>12533.8203125</c:v>
                      </c:pt>
                      <c:pt idx="6611">
                        <c:v>11487.66015625</c:v>
                      </c:pt>
                      <c:pt idx="6612">
                        <c:v>12128.3203125</c:v>
                      </c:pt>
                      <c:pt idx="6613">
                        <c:v>10166.6328125</c:v>
                      </c:pt>
                      <c:pt idx="6614">
                        <c:v>9486.07421875</c:v>
                      </c:pt>
                      <c:pt idx="6615">
                        <c:v>11164.41796875</c:v>
                      </c:pt>
                      <c:pt idx="6616">
                        <c:v>7143.1953125</c:v>
                      </c:pt>
                      <c:pt idx="6617">
                        <c:v>10729.734375</c:v>
                      </c:pt>
                      <c:pt idx="6618">
                        <c:v>11071.81640625</c:v>
                      </c:pt>
                      <c:pt idx="6619">
                        <c:v>12191.015625</c:v>
                      </c:pt>
                      <c:pt idx="6620">
                        <c:v>11944.4609375</c:v>
                      </c:pt>
                      <c:pt idx="6621">
                        <c:v>12464.9921875</c:v>
                      </c:pt>
                      <c:pt idx="6622">
                        <c:v>11998.1171875</c:v>
                      </c:pt>
                      <c:pt idx="6623">
                        <c:v>10624.2421875</c:v>
                      </c:pt>
                      <c:pt idx="6624">
                        <c:v>10999.9609375</c:v>
                      </c:pt>
                      <c:pt idx="6625">
                        <c:v>12414.859375</c:v>
                      </c:pt>
                      <c:pt idx="6626">
                        <c:v>9780.3515625</c:v>
                      </c:pt>
                      <c:pt idx="6627">
                        <c:v>12388.875</c:v>
                      </c:pt>
                      <c:pt idx="6628">
                        <c:v>10975.8671875</c:v>
                      </c:pt>
                      <c:pt idx="6629">
                        <c:v>12080.6328125</c:v>
                      </c:pt>
                      <c:pt idx="6630">
                        <c:v>13366.078125</c:v>
                      </c:pt>
                      <c:pt idx="6631">
                        <c:v>12234.98828125</c:v>
                      </c:pt>
                      <c:pt idx="6632">
                        <c:v>12686.90625</c:v>
                      </c:pt>
                      <c:pt idx="6633">
                        <c:v>11833.72265625</c:v>
                      </c:pt>
                      <c:pt idx="6634">
                        <c:v>12030.98046875</c:v>
                      </c:pt>
                      <c:pt idx="6635">
                        <c:v>12363.171875</c:v>
                      </c:pt>
                      <c:pt idx="6636">
                        <c:v>12231.20703125</c:v>
                      </c:pt>
                      <c:pt idx="6637">
                        <c:v>12126.26953125</c:v>
                      </c:pt>
                      <c:pt idx="6638">
                        <c:v>13367.58203125</c:v>
                      </c:pt>
                      <c:pt idx="6639">
                        <c:v>13068.421875</c:v>
                      </c:pt>
                      <c:pt idx="6640">
                        <c:v>12069.03125</c:v>
                      </c:pt>
                      <c:pt idx="6641">
                        <c:v>12975.15234375</c:v>
                      </c:pt>
                      <c:pt idx="6642">
                        <c:v>11978.5390625</c:v>
                      </c:pt>
                      <c:pt idx="6643">
                        <c:v>9803.40625</c:v>
                      </c:pt>
                      <c:pt idx="6644">
                        <c:v>8953.5703125</c:v>
                      </c:pt>
                      <c:pt idx="6645">
                        <c:v>15243.828125</c:v>
                      </c:pt>
                      <c:pt idx="6646">
                        <c:v>14876.80078125</c:v>
                      </c:pt>
                      <c:pt idx="6647">
                        <c:v>14776.6875</c:v>
                      </c:pt>
                      <c:pt idx="6648">
                        <c:v>14159.69140625</c:v>
                      </c:pt>
                      <c:pt idx="6649">
                        <c:v>13238.02734375</c:v>
                      </c:pt>
                      <c:pt idx="6650">
                        <c:v>12817.03125</c:v>
                      </c:pt>
                      <c:pt idx="6651">
                        <c:v>13861.62890625</c:v>
                      </c:pt>
                      <c:pt idx="6652">
                        <c:v>15041.23828125</c:v>
                      </c:pt>
                      <c:pt idx="6653">
                        <c:v>15327.27734375</c:v>
                      </c:pt>
                      <c:pt idx="6654">
                        <c:v>13487.109375</c:v>
                      </c:pt>
                      <c:pt idx="6655">
                        <c:v>10927.42578125</c:v>
                      </c:pt>
                      <c:pt idx="6656">
                        <c:v>13392.1171875</c:v>
                      </c:pt>
                      <c:pt idx="6657">
                        <c:v>15182.4296875</c:v>
                      </c:pt>
                      <c:pt idx="6658">
                        <c:v>15306.06640625</c:v>
                      </c:pt>
                      <c:pt idx="6659">
                        <c:v>15308.89453125</c:v>
                      </c:pt>
                      <c:pt idx="6660">
                        <c:v>15400.55078125</c:v>
                      </c:pt>
                      <c:pt idx="6661">
                        <c:v>15228.671875</c:v>
                      </c:pt>
                      <c:pt idx="6662">
                        <c:v>15663.24609375</c:v>
                      </c:pt>
                      <c:pt idx="6663">
                        <c:v>14498.375</c:v>
                      </c:pt>
                      <c:pt idx="6664">
                        <c:v>13013.203125</c:v>
                      </c:pt>
                      <c:pt idx="6665">
                        <c:v>11270.640625</c:v>
                      </c:pt>
                      <c:pt idx="6666">
                        <c:v>10044.3515625</c:v>
                      </c:pt>
                      <c:pt idx="6667">
                        <c:v>10656.9296875</c:v>
                      </c:pt>
                      <c:pt idx="6668">
                        <c:v>13310.37890625</c:v>
                      </c:pt>
                      <c:pt idx="6669">
                        <c:v>12401.88671875</c:v>
                      </c:pt>
                      <c:pt idx="6670">
                        <c:v>13520.95703125</c:v>
                      </c:pt>
                      <c:pt idx="6671">
                        <c:v>15208.1015625</c:v>
                      </c:pt>
                      <c:pt idx="6672">
                        <c:v>13972.5</c:v>
                      </c:pt>
                      <c:pt idx="6673">
                        <c:v>13411.921875</c:v>
                      </c:pt>
                      <c:pt idx="6674">
                        <c:v>12835.76171875</c:v>
                      </c:pt>
                      <c:pt idx="6675">
                        <c:v>12184.40625</c:v>
                      </c:pt>
                      <c:pt idx="6676">
                        <c:v>11075.82421875</c:v>
                      </c:pt>
                      <c:pt idx="6677">
                        <c:v>10702.6171875</c:v>
                      </c:pt>
                      <c:pt idx="6678">
                        <c:v>13123.703125</c:v>
                      </c:pt>
                      <c:pt idx="6679">
                        <c:v>13122.1328125</c:v>
                      </c:pt>
                      <c:pt idx="6680">
                        <c:v>12239.5078125</c:v>
                      </c:pt>
                      <c:pt idx="6681">
                        <c:v>11844.4453125</c:v>
                      </c:pt>
                      <c:pt idx="6682">
                        <c:v>12766.19921875</c:v>
                      </c:pt>
                      <c:pt idx="6683">
                        <c:v>12388.2109375</c:v>
                      </c:pt>
                      <c:pt idx="6684">
                        <c:v>12996.14453125</c:v>
                      </c:pt>
                      <c:pt idx="6685">
                        <c:v>12834.87109375</c:v>
                      </c:pt>
                      <c:pt idx="6686">
                        <c:v>10926.6875</c:v>
                      </c:pt>
                      <c:pt idx="6687">
                        <c:v>10087.484375</c:v>
                      </c:pt>
                      <c:pt idx="6688">
                        <c:v>10087.0703125</c:v>
                      </c:pt>
                      <c:pt idx="6689">
                        <c:v>12723.046875</c:v>
                      </c:pt>
                      <c:pt idx="6690">
                        <c:v>16102.90234375</c:v>
                      </c:pt>
                      <c:pt idx="6691">
                        <c:v>15971.83984375</c:v>
                      </c:pt>
                      <c:pt idx="6692">
                        <c:v>15339.4609375</c:v>
                      </c:pt>
                      <c:pt idx="6693">
                        <c:v>15114.01953125</c:v>
                      </c:pt>
                      <c:pt idx="6694">
                        <c:v>15960.4296875</c:v>
                      </c:pt>
                      <c:pt idx="6695">
                        <c:v>15568.46875</c:v>
                      </c:pt>
                      <c:pt idx="6696">
                        <c:v>15499.30859375</c:v>
                      </c:pt>
                      <c:pt idx="6697">
                        <c:v>13649.76953125</c:v>
                      </c:pt>
                      <c:pt idx="6698">
                        <c:v>14371.02734375</c:v>
                      </c:pt>
                      <c:pt idx="6699">
                        <c:v>14750.70703125</c:v>
                      </c:pt>
                      <c:pt idx="6700">
                        <c:v>14966.34375</c:v>
                      </c:pt>
                      <c:pt idx="6701">
                        <c:v>13920.3515625</c:v>
                      </c:pt>
                      <c:pt idx="6702">
                        <c:v>14356.06640625</c:v>
                      </c:pt>
                      <c:pt idx="6703">
                        <c:v>15864.71484375</c:v>
                      </c:pt>
                      <c:pt idx="6704">
                        <c:v>13597.90234375</c:v>
                      </c:pt>
                      <c:pt idx="6705">
                        <c:v>15656.5625</c:v>
                      </c:pt>
                      <c:pt idx="6706">
                        <c:v>14667.2265625</c:v>
                      </c:pt>
                      <c:pt idx="6707">
                        <c:v>14203.3984375</c:v>
                      </c:pt>
                      <c:pt idx="6708">
                        <c:v>15565.37109375</c:v>
                      </c:pt>
                      <c:pt idx="6709">
                        <c:v>16259.07421875</c:v>
                      </c:pt>
                      <c:pt idx="6710">
                        <c:v>15611.74609375</c:v>
                      </c:pt>
                      <c:pt idx="6711">
                        <c:v>14284.2109375</c:v>
                      </c:pt>
                      <c:pt idx="6712">
                        <c:v>13402.22265625</c:v>
                      </c:pt>
                      <c:pt idx="6713">
                        <c:v>13839.66015625</c:v>
                      </c:pt>
                      <c:pt idx="6714">
                        <c:v>16463.3984375</c:v>
                      </c:pt>
                      <c:pt idx="6715">
                        <c:v>16151.453125</c:v>
                      </c:pt>
                      <c:pt idx="6716">
                        <c:v>12276.046875</c:v>
                      </c:pt>
                      <c:pt idx="6717">
                        <c:v>14528.2890625</c:v>
                      </c:pt>
                      <c:pt idx="6718">
                        <c:v>16403.02734375</c:v>
                      </c:pt>
                      <c:pt idx="6719">
                        <c:v>15912.0390625</c:v>
                      </c:pt>
                      <c:pt idx="6720">
                        <c:v>8102.63671875</c:v>
                      </c:pt>
                      <c:pt idx="6721">
                        <c:v>6982.66015625</c:v>
                      </c:pt>
                      <c:pt idx="6722">
                        <c:v>6913.51171875</c:v>
                      </c:pt>
                      <c:pt idx="6723">
                        <c:v>9035.96875</c:v>
                      </c:pt>
                      <c:pt idx="6724">
                        <c:v>9464.83203125</c:v>
                      </c:pt>
                      <c:pt idx="6725">
                        <c:v>9197.671875</c:v>
                      </c:pt>
                      <c:pt idx="6726">
                        <c:v>8857.62109375</c:v>
                      </c:pt>
                      <c:pt idx="6727">
                        <c:v>8078.0703125</c:v>
                      </c:pt>
                      <c:pt idx="6728">
                        <c:v>8466.8046875</c:v>
                      </c:pt>
                      <c:pt idx="6729">
                        <c:v>9215.27734375</c:v>
                      </c:pt>
                      <c:pt idx="6730">
                        <c:v>6222.26953125</c:v>
                      </c:pt>
                      <c:pt idx="6731">
                        <c:v>7921.4140625</c:v>
                      </c:pt>
                      <c:pt idx="6732">
                        <c:v>9277.83203125</c:v>
                      </c:pt>
                      <c:pt idx="6733">
                        <c:v>8422.9375</c:v>
                      </c:pt>
                      <c:pt idx="6734">
                        <c:v>8825.28125</c:v>
                      </c:pt>
                      <c:pt idx="6735">
                        <c:v>12012.5859375</c:v>
                      </c:pt>
                      <c:pt idx="6736">
                        <c:v>11161.0390625</c:v>
                      </c:pt>
                      <c:pt idx="6737">
                        <c:v>11735.796875</c:v>
                      </c:pt>
                      <c:pt idx="6738">
                        <c:v>11174.00390625</c:v>
                      </c:pt>
                      <c:pt idx="6739">
                        <c:v>11626.65625</c:v>
                      </c:pt>
                      <c:pt idx="6740">
                        <c:v>14533.28125</c:v>
                      </c:pt>
                      <c:pt idx="6741">
                        <c:v>14494.625</c:v>
                      </c:pt>
                      <c:pt idx="6742">
                        <c:v>13079.9921875</c:v>
                      </c:pt>
                      <c:pt idx="6743">
                        <c:v>12596.6328125</c:v>
                      </c:pt>
                      <c:pt idx="6744">
                        <c:v>12605.6328125</c:v>
                      </c:pt>
                      <c:pt idx="6745">
                        <c:v>13912.7578125</c:v>
                      </c:pt>
                      <c:pt idx="6746">
                        <c:v>14807.8203125</c:v>
                      </c:pt>
                      <c:pt idx="6747">
                        <c:v>14852.3046875</c:v>
                      </c:pt>
                      <c:pt idx="6748">
                        <c:v>13063.1484375</c:v>
                      </c:pt>
                      <c:pt idx="6749">
                        <c:v>11601.9453125</c:v>
                      </c:pt>
                      <c:pt idx="6750">
                        <c:v>14900.71875</c:v>
                      </c:pt>
                      <c:pt idx="6751">
                        <c:v>15037.453125</c:v>
                      </c:pt>
                      <c:pt idx="6752">
                        <c:v>14138.03125</c:v>
                      </c:pt>
                      <c:pt idx="6753">
                        <c:v>14402.3125</c:v>
                      </c:pt>
                      <c:pt idx="6754">
                        <c:v>10998.0703125</c:v>
                      </c:pt>
                      <c:pt idx="6755">
                        <c:v>8999.2578125</c:v>
                      </c:pt>
                      <c:pt idx="6756">
                        <c:v>9801.765625</c:v>
                      </c:pt>
                      <c:pt idx="6757">
                        <c:v>9563.375</c:v>
                      </c:pt>
                      <c:pt idx="6758">
                        <c:v>11206.53125</c:v>
                      </c:pt>
                      <c:pt idx="6759">
                        <c:v>14990.9375</c:v>
                      </c:pt>
                      <c:pt idx="6760">
                        <c:v>15038.19140625</c:v>
                      </c:pt>
                      <c:pt idx="6761">
                        <c:v>14684.0625</c:v>
                      </c:pt>
                      <c:pt idx="6762">
                        <c:v>12766.2890625</c:v>
                      </c:pt>
                      <c:pt idx="6763">
                        <c:v>13429.59765625</c:v>
                      </c:pt>
                      <c:pt idx="6764">
                        <c:v>14550.046875</c:v>
                      </c:pt>
                      <c:pt idx="6765">
                        <c:v>12082.47265625</c:v>
                      </c:pt>
                      <c:pt idx="6766">
                        <c:v>12026.55859375</c:v>
                      </c:pt>
                      <c:pt idx="6767">
                        <c:v>10827.56640625</c:v>
                      </c:pt>
                      <c:pt idx="6768">
                        <c:v>12667</c:v>
                      </c:pt>
                      <c:pt idx="6769">
                        <c:v>14134.2421875</c:v>
                      </c:pt>
                      <c:pt idx="6770">
                        <c:v>12763.23828125</c:v>
                      </c:pt>
                      <c:pt idx="6771">
                        <c:v>12461.48046875</c:v>
                      </c:pt>
                      <c:pt idx="6772">
                        <c:v>11863.98828125</c:v>
                      </c:pt>
                      <c:pt idx="6773">
                        <c:v>11639.515625</c:v>
                      </c:pt>
                      <c:pt idx="6774">
                        <c:v>13365.6328125</c:v>
                      </c:pt>
                      <c:pt idx="6775">
                        <c:v>13925.69921875</c:v>
                      </c:pt>
                      <c:pt idx="6776">
                        <c:v>13100.89453125</c:v>
                      </c:pt>
                      <c:pt idx="6777">
                        <c:v>14110.01171875</c:v>
                      </c:pt>
                      <c:pt idx="6778">
                        <c:v>14246.390625</c:v>
                      </c:pt>
                      <c:pt idx="6779">
                        <c:v>12859.0078125</c:v>
                      </c:pt>
                      <c:pt idx="6780">
                        <c:v>11646.546875</c:v>
                      </c:pt>
                      <c:pt idx="6781">
                        <c:v>11881.0703125</c:v>
                      </c:pt>
                      <c:pt idx="6782">
                        <c:v>10352.3125</c:v>
                      </c:pt>
                      <c:pt idx="6783">
                        <c:v>9341.54296875</c:v>
                      </c:pt>
                      <c:pt idx="6784">
                        <c:v>11011.03125</c:v>
                      </c:pt>
                      <c:pt idx="6785">
                        <c:v>11394.0078125</c:v>
                      </c:pt>
                      <c:pt idx="6786">
                        <c:v>11249.33203125</c:v>
                      </c:pt>
                      <c:pt idx="6787">
                        <c:v>11129.8671875</c:v>
                      </c:pt>
                      <c:pt idx="6788">
                        <c:v>10211.296875</c:v>
                      </c:pt>
                      <c:pt idx="6789">
                        <c:v>10908.3203125</c:v>
                      </c:pt>
                      <c:pt idx="6790">
                        <c:v>10597.13671875</c:v>
                      </c:pt>
                      <c:pt idx="6791">
                        <c:v>9236.1953125</c:v>
                      </c:pt>
                      <c:pt idx="6792">
                        <c:v>10393.19140625</c:v>
                      </c:pt>
                      <c:pt idx="6793">
                        <c:v>10653.1484375</c:v>
                      </c:pt>
                      <c:pt idx="6794">
                        <c:v>10384.796875</c:v>
                      </c:pt>
                      <c:pt idx="6795">
                        <c:v>13763.9140625</c:v>
                      </c:pt>
                      <c:pt idx="6796">
                        <c:v>11616.15234375</c:v>
                      </c:pt>
                      <c:pt idx="6797">
                        <c:v>13098.28125</c:v>
                      </c:pt>
                      <c:pt idx="6798">
                        <c:v>12851.11328125</c:v>
                      </c:pt>
                      <c:pt idx="6799">
                        <c:v>13586.046875</c:v>
                      </c:pt>
                      <c:pt idx="6800">
                        <c:v>13855.34765625</c:v>
                      </c:pt>
                      <c:pt idx="6801">
                        <c:v>13285.6875</c:v>
                      </c:pt>
                      <c:pt idx="6802">
                        <c:v>14499.8515625</c:v>
                      </c:pt>
                      <c:pt idx="6803">
                        <c:v>13895.46875</c:v>
                      </c:pt>
                      <c:pt idx="6804">
                        <c:v>12360.828125</c:v>
                      </c:pt>
                      <c:pt idx="6805">
                        <c:v>10408.14453125</c:v>
                      </c:pt>
                      <c:pt idx="6806">
                        <c:v>12139.42578125</c:v>
                      </c:pt>
                      <c:pt idx="6807">
                        <c:v>14745.9140625</c:v>
                      </c:pt>
                      <c:pt idx="6808">
                        <c:v>12421.015625</c:v>
                      </c:pt>
                      <c:pt idx="6809">
                        <c:v>13349.17578125</c:v>
                      </c:pt>
                      <c:pt idx="6810">
                        <c:v>12644.765625</c:v>
                      </c:pt>
                      <c:pt idx="6811">
                        <c:v>12753.66796875</c:v>
                      </c:pt>
                      <c:pt idx="6812">
                        <c:v>11477.84765625</c:v>
                      </c:pt>
                      <c:pt idx="6813">
                        <c:v>11512.69921875</c:v>
                      </c:pt>
                      <c:pt idx="6814">
                        <c:v>13165.15625</c:v>
                      </c:pt>
                      <c:pt idx="6815">
                        <c:v>13289.171875</c:v>
                      </c:pt>
                      <c:pt idx="6816">
                        <c:v>12112.1015625</c:v>
                      </c:pt>
                      <c:pt idx="6817">
                        <c:v>10052.1640625</c:v>
                      </c:pt>
                      <c:pt idx="6818">
                        <c:v>9534.24609375</c:v>
                      </c:pt>
                      <c:pt idx="6819">
                        <c:v>9797.98828125</c:v>
                      </c:pt>
                      <c:pt idx="6820">
                        <c:v>11455.79296875</c:v>
                      </c:pt>
                      <c:pt idx="6821">
                        <c:v>12819.0859375</c:v>
                      </c:pt>
                      <c:pt idx="6822">
                        <c:v>13259.07421875</c:v>
                      </c:pt>
                      <c:pt idx="6823">
                        <c:v>9227.19921875</c:v>
                      </c:pt>
                      <c:pt idx="6824">
                        <c:v>10793.04296875</c:v>
                      </c:pt>
                      <c:pt idx="6825">
                        <c:v>13774.421875</c:v>
                      </c:pt>
                      <c:pt idx="6826">
                        <c:v>12685.5078125</c:v>
                      </c:pt>
                      <c:pt idx="6827">
                        <c:v>13608.30078125</c:v>
                      </c:pt>
                      <c:pt idx="6828">
                        <c:v>14183.125</c:v>
                      </c:pt>
                      <c:pt idx="6829">
                        <c:v>13907.171875</c:v>
                      </c:pt>
                      <c:pt idx="6830">
                        <c:v>14398.38671875</c:v>
                      </c:pt>
                      <c:pt idx="6831">
                        <c:v>13795.9375</c:v>
                      </c:pt>
                      <c:pt idx="6832">
                        <c:v>11517.640625</c:v>
                      </c:pt>
                      <c:pt idx="6833">
                        <c:v>13885.9921875</c:v>
                      </c:pt>
                      <c:pt idx="6834">
                        <c:v>13741.1953125</c:v>
                      </c:pt>
                      <c:pt idx="6835">
                        <c:v>13050.06640625</c:v>
                      </c:pt>
                      <c:pt idx="6836">
                        <c:v>13377.13671875</c:v>
                      </c:pt>
                      <c:pt idx="6837">
                        <c:v>14077.0234375</c:v>
                      </c:pt>
                      <c:pt idx="6838">
                        <c:v>14395.75390625</c:v>
                      </c:pt>
                      <c:pt idx="6839">
                        <c:v>14543.1015625</c:v>
                      </c:pt>
                      <c:pt idx="6840">
                        <c:v>17511.83203125</c:v>
                      </c:pt>
                      <c:pt idx="6841">
                        <c:v>16970.23828125</c:v>
                      </c:pt>
                      <c:pt idx="6842">
                        <c:v>16744.6171875</c:v>
                      </c:pt>
                      <c:pt idx="6843">
                        <c:v>17178.66796875</c:v>
                      </c:pt>
                      <c:pt idx="6844">
                        <c:v>16935.1953125</c:v>
                      </c:pt>
                      <c:pt idx="6845">
                        <c:v>14318.78515625</c:v>
                      </c:pt>
                      <c:pt idx="6846">
                        <c:v>13580.0234375</c:v>
                      </c:pt>
                      <c:pt idx="6847">
                        <c:v>16622.609375</c:v>
                      </c:pt>
                      <c:pt idx="6848">
                        <c:v>15127.92578125</c:v>
                      </c:pt>
                      <c:pt idx="6849">
                        <c:v>14296.94921875</c:v>
                      </c:pt>
                      <c:pt idx="6850">
                        <c:v>17525.6796875</c:v>
                      </c:pt>
                      <c:pt idx="6851">
                        <c:v>16165.78515625</c:v>
                      </c:pt>
                      <c:pt idx="6852">
                        <c:v>16037.71875</c:v>
                      </c:pt>
                      <c:pt idx="6853">
                        <c:v>17831.296875</c:v>
                      </c:pt>
                      <c:pt idx="6854">
                        <c:v>18095.6015625</c:v>
                      </c:pt>
                      <c:pt idx="6855">
                        <c:v>14575.671875</c:v>
                      </c:pt>
                      <c:pt idx="6856">
                        <c:v>15637.6015625</c:v>
                      </c:pt>
                      <c:pt idx="6857">
                        <c:v>15528.5625</c:v>
                      </c:pt>
                      <c:pt idx="6858">
                        <c:v>15079.28515625</c:v>
                      </c:pt>
                      <c:pt idx="6859">
                        <c:v>14399.81640625</c:v>
                      </c:pt>
                      <c:pt idx="6860">
                        <c:v>14003.2109375</c:v>
                      </c:pt>
                      <c:pt idx="6861">
                        <c:v>14520.5</c:v>
                      </c:pt>
                      <c:pt idx="6862">
                        <c:v>12263.8203125</c:v>
                      </c:pt>
                      <c:pt idx="6863">
                        <c:v>14824.125</c:v>
                      </c:pt>
                      <c:pt idx="6864">
                        <c:v>14927.6796875</c:v>
                      </c:pt>
                      <c:pt idx="6865">
                        <c:v>14651.2265625</c:v>
                      </c:pt>
                      <c:pt idx="6866">
                        <c:v>15625.05859375</c:v>
                      </c:pt>
                      <c:pt idx="6867">
                        <c:v>13793.84765625</c:v>
                      </c:pt>
                      <c:pt idx="6868">
                        <c:v>13320.140625</c:v>
                      </c:pt>
                      <c:pt idx="6869">
                        <c:v>15382.8828125</c:v>
                      </c:pt>
                      <c:pt idx="6870">
                        <c:v>13565.28125</c:v>
                      </c:pt>
                      <c:pt idx="6871">
                        <c:v>11894.4453125</c:v>
                      </c:pt>
                      <c:pt idx="6872">
                        <c:v>11887.88671875</c:v>
                      </c:pt>
                      <c:pt idx="6873">
                        <c:v>13443.40234375</c:v>
                      </c:pt>
                      <c:pt idx="6874">
                        <c:v>14368.3828125</c:v>
                      </c:pt>
                      <c:pt idx="6875">
                        <c:v>14690.62890625</c:v>
                      </c:pt>
                      <c:pt idx="6876">
                        <c:v>13250.87890625</c:v>
                      </c:pt>
                      <c:pt idx="6877">
                        <c:v>14606.5546875</c:v>
                      </c:pt>
                      <c:pt idx="6878">
                        <c:v>14942.38671875</c:v>
                      </c:pt>
                      <c:pt idx="6879">
                        <c:v>13304.4140625</c:v>
                      </c:pt>
                      <c:pt idx="6880">
                        <c:v>12151.4140625</c:v>
                      </c:pt>
                      <c:pt idx="6881">
                        <c:v>13142.1796875</c:v>
                      </c:pt>
                      <c:pt idx="6882">
                        <c:v>14822.82421875</c:v>
                      </c:pt>
                      <c:pt idx="6883">
                        <c:v>13906.42578125</c:v>
                      </c:pt>
                      <c:pt idx="6884">
                        <c:v>12899.5625</c:v>
                      </c:pt>
                      <c:pt idx="6885">
                        <c:v>11915.55859375</c:v>
                      </c:pt>
                      <c:pt idx="6886">
                        <c:v>10566.00390625</c:v>
                      </c:pt>
                      <c:pt idx="6887">
                        <c:v>10234.12109375</c:v>
                      </c:pt>
                      <c:pt idx="6888">
                        <c:v>11182.29296875</c:v>
                      </c:pt>
                      <c:pt idx="6889">
                        <c:v>11926.203125</c:v>
                      </c:pt>
                      <c:pt idx="6890">
                        <c:v>11329.71484375</c:v>
                      </c:pt>
                      <c:pt idx="6891">
                        <c:v>11271.53125</c:v>
                      </c:pt>
                      <c:pt idx="6892">
                        <c:v>11685.8125</c:v>
                      </c:pt>
                      <c:pt idx="6893">
                        <c:v>9976.015625</c:v>
                      </c:pt>
                      <c:pt idx="6894">
                        <c:v>6470.2734375</c:v>
                      </c:pt>
                      <c:pt idx="6895">
                        <c:v>6502.1328125</c:v>
                      </c:pt>
                      <c:pt idx="6896">
                        <c:v>11931.1484375</c:v>
                      </c:pt>
                      <c:pt idx="6897">
                        <c:v>9879.43359375</c:v>
                      </c:pt>
                      <c:pt idx="6898">
                        <c:v>9751.4140625</c:v>
                      </c:pt>
                      <c:pt idx="6899">
                        <c:v>11531.7890625</c:v>
                      </c:pt>
                      <c:pt idx="6900">
                        <c:v>13496.1640625</c:v>
                      </c:pt>
                      <c:pt idx="6901">
                        <c:v>13712.1171875</c:v>
                      </c:pt>
                      <c:pt idx="6902">
                        <c:v>14398.80859375</c:v>
                      </c:pt>
                      <c:pt idx="6903">
                        <c:v>14980.70703125</c:v>
                      </c:pt>
                      <c:pt idx="6904">
                        <c:v>18317.1875</c:v>
                      </c:pt>
                      <c:pt idx="6905">
                        <c:v>18218.48046875</c:v>
                      </c:pt>
                      <c:pt idx="6906">
                        <c:v>17238.125</c:v>
                      </c:pt>
                      <c:pt idx="6907">
                        <c:v>18304.75390625</c:v>
                      </c:pt>
                      <c:pt idx="6908">
                        <c:v>17979.92578125</c:v>
                      </c:pt>
                      <c:pt idx="6909">
                        <c:v>17448.85546875</c:v>
                      </c:pt>
                      <c:pt idx="6910">
                        <c:v>17905</c:v>
                      </c:pt>
                      <c:pt idx="6911">
                        <c:v>17337.32421875</c:v>
                      </c:pt>
                      <c:pt idx="6912">
                        <c:v>18139.90234375</c:v>
                      </c:pt>
                      <c:pt idx="6913">
                        <c:v>18022.68359375</c:v>
                      </c:pt>
                      <c:pt idx="6914">
                        <c:v>17724.51171875</c:v>
                      </c:pt>
                      <c:pt idx="6915">
                        <c:v>15839.51171875</c:v>
                      </c:pt>
                      <c:pt idx="6916">
                        <c:v>16457.43359375</c:v>
                      </c:pt>
                      <c:pt idx="6917">
                        <c:v>15382.76171875</c:v>
                      </c:pt>
                      <c:pt idx="6918">
                        <c:v>13320.42578125</c:v>
                      </c:pt>
                      <c:pt idx="6919">
                        <c:v>12828.4765625</c:v>
                      </c:pt>
                      <c:pt idx="6920">
                        <c:v>13405.4375</c:v>
                      </c:pt>
                      <c:pt idx="6921">
                        <c:v>16021.734375</c:v>
                      </c:pt>
                      <c:pt idx="6922">
                        <c:v>15380.91015625</c:v>
                      </c:pt>
                      <c:pt idx="6923">
                        <c:v>16373.6953125</c:v>
                      </c:pt>
                      <c:pt idx="6924">
                        <c:v>14257.734375</c:v>
                      </c:pt>
                      <c:pt idx="6925">
                        <c:v>15732.16796875</c:v>
                      </c:pt>
                      <c:pt idx="6926">
                        <c:v>16372.38671875</c:v>
                      </c:pt>
                      <c:pt idx="6927">
                        <c:v>16249.59765625</c:v>
                      </c:pt>
                      <c:pt idx="6928">
                        <c:v>16605.171875</c:v>
                      </c:pt>
                      <c:pt idx="6929">
                        <c:v>15206.703125</c:v>
                      </c:pt>
                      <c:pt idx="6930">
                        <c:v>11511.6875</c:v>
                      </c:pt>
                      <c:pt idx="6931">
                        <c:v>11621.0234375</c:v>
                      </c:pt>
                      <c:pt idx="6932">
                        <c:v>11187.4765625</c:v>
                      </c:pt>
                      <c:pt idx="6933">
                        <c:v>9529.6328125</c:v>
                      </c:pt>
                      <c:pt idx="6934">
                        <c:v>10930.46875</c:v>
                      </c:pt>
                      <c:pt idx="6935">
                        <c:v>10524.82421875</c:v>
                      </c:pt>
                      <c:pt idx="6936">
                        <c:v>9092.81640625</c:v>
                      </c:pt>
                      <c:pt idx="6937">
                        <c:v>10032.0859375</c:v>
                      </c:pt>
                      <c:pt idx="6938">
                        <c:v>10840.30078125</c:v>
                      </c:pt>
                      <c:pt idx="6939">
                        <c:v>9927.7265625</c:v>
                      </c:pt>
                      <c:pt idx="6940">
                        <c:v>6824.77734375</c:v>
                      </c:pt>
                      <c:pt idx="6941">
                        <c:v>6229.37109375</c:v>
                      </c:pt>
                      <c:pt idx="6942">
                        <c:v>11288.46875</c:v>
                      </c:pt>
                      <c:pt idx="6943">
                        <c:v>11708.828125</c:v>
                      </c:pt>
                      <c:pt idx="6944">
                        <c:v>11631.76953125</c:v>
                      </c:pt>
                      <c:pt idx="6945">
                        <c:v>11827.2421875</c:v>
                      </c:pt>
                      <c:pt idx="6946">
                        <c:v>11036.75</c:v>
                      </c:pt>
                      <c:pt idx="6947">
                        <c:v>11612.55859375</c:v>
                      </c:pt>
                      <c:pt idx="6948">
                        <c:v>11019.015625</c:v>
                      </c:pt>
                      <c:pt idx="6949">
                        <c:v>9970.76171875</c:v>
                      </c:pt>
                      <c:pt idx="6950">
                        <c:v>10055.8203125</c:v>
                      </c:pt>
                      <c:pt idx="6951">
                        <c:v>10425.8671875</c:v>
                      </c:pt>
                      <c:pt idx="6952">
                        <c:v>9817.41015625</c:v>
                      </c:pt>
                      <c:pt idx="6953">
                        <c:v>9330.80859375</c:v>
                      </c:pt>
                      <c:pt idx="6954">
                        <c:v>10097.890625</c:v>
                      </c:pt>
                      <c:pt idx="6955">
                        <c:v>9058.15234375</c:v>
                      </c:pt>
                      <c:pt idx="6956">
                        <c:v>10799.27734375</c:v>
                      </c:pt>
                      <c:pt idx="6957">
                        <c:v>10881.3984375</c:v>
                      </c:pt>
                      <c:pt idx="6958">
                        <c:v>9579.30859375</c:v>
                      </c:pt>
                      <c:pt idx="6959">
                        <c:v>9991.1328125</c:v>
                      </c:pt>
                      <c:pt idx="6960">
                        <c:v>14900.2109375</c:v>
                      </c:pt>
                      <c:pt idx="6961">
                        <c:v>13831.3046875</c:v>
                      </c:pt>
                      <c:pt idx="6962">
                        <c:v>14847.99609375</c:v>
                      </c:pt>
                      <c:pt idx="6963">
                        <c:v>15050.9453125</c:v>
                      </c:pt>
                      <c:pt idx="6964">
                        <c:v>14858.4453125</c:v>
                      </c:pt>
                      <c:pt idx="6965">
                        <c:v>13516.48046875</c:v>
                      </c:pt>
                      <c:pt idx="6966">
                        <c:v>11261.078125</c:v>
                      </c:pt>
                      <c:pt idx="6967">
                        <c:v>10922.078125</c:v>
                      </c:pt>
                      <c:pt idx="6968">
                        <c:v>13543.34765625</c:v>
                      </c:pt>
                      <c:pt idx="6969">
                        <c:v>14495.1484375</c:v>
                      </c:pt>
                      <c:pt idx="6970">
                        <c:v>11832.5234375</c:v>
                      </c:pt>
                      <c:pt idx="6971">
                        <c:v>9255.67578125</c:v>
                      </c:pt>
                      <c:pt idx="6972">
                        <c:v>12617.34765625</c:v>
                      </c:pt>
                      <c:pt idx="6973">
                        <c:v>14688.15234375</c:v>
                      </c:pt>
                      <c:pt idx="6974">
                        <c:v>13627.10546875</c:v>
                      </c:pt>
                      <c:pt idx="6975">
                        <c:v>11759.3828125</c:v>
                      </c:pt>
                      <c:pt idx="6976">
                        <c:v>9841.48828125</c:v>
                      </c:pt>
                      <c:pt idx="6977">
                        <c:v>11329.421875</c:v>
                      </c:pt>
                      <c:pt idx="6978">
                        <c:v>11016.80078125</c:v>
                      </c:pt>
                      <c:pt idx="6979">
                        <c:v>11854.67578125</c:v>
                      </c:pt>
                      <c:pt idx="6980">
                        <c:v>10558.5078125</c:v>
                      </c:pt>
                      <c:pt idx="6981">
                        <c:v>10236.3828125</c:v>
                      </c:pt>
                      <c:pt idx="6982">
                        <c:v>12604.3046875</c:v>
                      </c:pt>
                      <c:pt idx="6983">
                        <c:v>12713.56640625</c:v>
                      </c:pt>
                      <c:pt idx="6984">
                        <c:v>10435.66796875</c:v>
                      </c:pt>
                      <c:pt idx="6985">
                        <c:v>8944.953125</c:v>
                      </c:pt>
                      <c:pt idx="6986">
                        <c:v>10020.41796875</c:v>
                      </c:pt>
                      <c:pt idx="6987">
                        <c:v>12603.5625</c:v>
                      </c:pt>
                      <c:pt idx="6988">
                        <c:v>10646.55078125</c:v>
                      </c:pt>
                      <c:pt idx="6989">
                        <c:v>11804.9765625</c:v>
                      </c:pt>
                      <c:pt idx="6990">
                        <c:v>15541.81640625</c:v>
                      </c:pt>
                      <c:pt idx="6991">
                        <c:v>14348.2890625</c:v>
                      </c:pt>
                      <c:pt idx="6992">
                        <c:v>13294.84375</c:v>
                      </c:pt>
                      <c:pt idx="6993">
                        <c:v>14998.12890625</c:v>
                      </c:pt>
                      <c:pt idx="6994">
                        <c:v>16326.80078125</c:v>
                      </c:pt>
                      <c:pt idx="6995">
                        <c:v>11464.54296875</c:v>
                      </c:pt>
                      <c:pt idx="6996">
                        <c:v>9611.42578125</c:v>
                      </c:pt>
                      <c:pt idx="6997">
                        <c:v>9061.92578125</c:v>
                      </c:pt>
                      <c:pt idx="6998">
                        <c:v>10330.49609375</c:v>
                      </c:pt>
                      <c:pt idx="6999">
                        <c:v>13803.1796875</c:v>
                      </c:pt>
                      <c:pt idx="7000">
                        <c:v>16573.83203125</c:v>
                      </c:pt>
                      <c:pt idx="7001">
                        <c:v>16477.83203125</c:v>
                      </c:pt>
                      <c:pt idx="7002">
                        <c:v>13279.5859375</c:v>
                      </c:pt>
                      <c:pt idx="7003">
                        <c:v>11125.2734375</c:v>
                      </c:pt>
                      <c:pt idx="7004">
                        <c:v>15679.86328125</c:v>
                      </c:pt>
                      <c:pt idx="7005">
                        <c:v>12207.32421875</c:v>
                      </c:pt>
                      <c:pt idx="7006">
                        <c:v>12395.3203125</c:v>
                      </c:pt>
                      <c:pt idx="7007">
                        <c:v>11300.51171875</c:v>
                      </c:pt>
                      <c:pt idx="7008">
                        <c:v>11717.19140625</c:v>
                      </c:pt>
                      <c:pt idx="7009">
                        <c:v>11498.71875</c:v>
                      </c:pt>
                      <c:pt idx="7010">
                        <c:v>11551.73046875</c:v>
                      </c:pt>
                      <c:pt idx="7011">
                        <c:v>12233.0625</c:v>
                      </c:pt>
                      <c:pt idx="7012">
                        <c:v>12547.2890625</c:v>
                      </c:pt>
                      <c:pt idx="7013">
                        <c:v>12464.3203125</c:v>
                      </c:pt>
                      <c:pt idx="7014">
                        <c:v>10176.78515625</c:v>
                      </c:pt>
                      <c:pt idx="7015">
                        <c:v>9851.0234375</c:v>
                      </c:pt>
                      <c:pt idx="7016">
                        <c:v>10488.10546875</c:v>
                      </c:pt>
                      <c:pt idx="7017">
                        <c:v>12095.8984375</c:v>
                      </c:pt>
                      <c:pt idx="7018">
                        <c:v>8649.203125</c:v>
                      </c:pt>
                      <c:pt idx="7019">
                        <c:v>11224.40234375</c:v>
                      </c:pt>
                      <c:pt idx="7020">
                        <c:v>12212.3125</c:v>
                      </c:pt>
                      <c:pt idx="7021">
                        <c:v>11022.2265625</c:v>
                      </c:pt>
                      <c:pt idx="7022">
                        <c:v>11671.2734375</c:v>
                      </c:pt>
                      <c:pt idx="7023">
                        <c:v>12319.90625</c:v>
                      </c:pt>
                      <c:pt idx="7024">
                        <c:v>10902.1796875</c:v>
                      </c:pt>
                      <c:pt idx="7025">
                        <c:v>10835.328125</c:v>
                      </c:pt>
                      <c:pt idx="7026">
                        <c:v>11786.515625</c:v>
                      </c:pt>
                      <c:pt idx="7027">
                        <c:v>10075.484375</c:v>
                      </c:pt>
                      <c:pt idx="7028">
                        <c:v>8845.796875</c:v>
                      </c:pt>
                      <c:pt idx="7029">
                        <c:v>8504.703125</c:v>
                      </c:pt>
                      <c:pt idx="7030">
                        <c:v>11746.0859375</c:v>
                      </c:pt>
                      <c:pt idx="7031">
                        <c:v>11292.7734375</c:v>
                      </c:pt>
                      <c:pt idx="7032">
                        <c:v>8270.203125</c:v>
                      </c:pt>
                      <c:pt idx="7033">
                        <c:v>11274.5390625</c:v>
                      </c:pt>
                      <c:pt idx="7034">
                        <c:v>11865.5703125</c:v>
                      </c:pt>
                      <c:pt idx="7035">
                        <c:v>15885.46484375</c:v>
                      </c:pt>
                      <c:pt idx="7036">
                        <c:v>14599.52734375</c:v>
                      </c:pt>
                      <c:pt idx="7037">
                        <c:v>12958.734375</c:v>
                      </c:pt>
                      <c:pt idx="7038">
                        <c:v>14754.94921875</c:v>
                      </c:pt>
                      <c:pt idx="7039">
                        <c:v>16241.2734375</c:v>
                      </c:pt>
                      <c:pt idx="7040">
                        <c:v>16633.42578125</c:v>
                      </c:pt>
                      <c:pt idx="7041">
                        <c:v>9553.984375</c:v>
                      </c:pt>
                      <c:pt idx="7042">
                        <c:v>7483.359375</c:v>
                      </c:pt>
                      <c:pt idx="7043">
                        <c:v>7411.3828125</c:v>
                      </c:pt>
                      <c:pt idx="7044">
                        <c:v>8666.31640625</c:v>
                      </c:pt>
                      <c:pt idx="7045">
                        <c:v>12372.39453125</c:v>
                      </c:pt>
                      <c:pt idx="7046">
                        <c:v>13491.69921875</c:v>
                      </c:pt>
                      <c:pt idx="7047">
                        <c:v>11480.28515625</c:v>
                      </c:pt>
                      <c:pt idx="7048">
                        <c:v>16700.76953125</c:v>
                      </c:pt>
                      <c:pt idx="7049">
                        <c:v>15433.57421875</c:v>
                      </c:pt>
                      <c:pt idx="7050">
                        <c:v>14968.87890625</c:v>
                      </c:pt>
                      <c:pt idx="7051">
                        <c:v>15115.43359375</c:v>
                      </c:pt>
                      <c:pt idx="7052">
                        <c:v>15221.59765625</c:v>
                      </c:pt>
                      <c:pt idx="7053">
                        <c:v>15805.21484375</c:v>
                      </c:pt>
                      <c:pt idx="7054">
                        <c:v>13690.71875</c:v>
                      </c:pt>
                      <c:pt idx="7055">
                        <c:v>13686.0546875</c:v>
                      </c:pt>
                      <c:pt idx="7056">
                        <c:v>14939.6953125</c:v>
                      </c:pt>
                      <c:pt idx="7057">
                        <c:v>16000.50390625</c:v>
                      </c:pt>
                      <c:pt idx="7058">
                        <c:v>16093.35546875</c:v>
                      </c:pt>
                      <c:pt idx="7059">
                        <c:v>15164.64453125</c:v>
                      </c:pt>
                      <c:pt idx="7060">
                        <c:v>15292.625</c:v>
                      </c:pt>
                      <c:pt idx="7061">
                        <c:v>14017.39453125</c:v>
                      </c:pt>
                      <c:pt idx="7062">
                        <c:v>12023.99609375</c:v>
                      </c:pt>
                      <c:pt idx="7063">
                        <c:v>13691.24609375</c:v>
                      </c:pt>
                      <c:pt idx="7064">
                        <c:v>16026.0859375</c:v>
                      </c:pt>
                      <c:pt idx="7065">
                        <c:v>12521.328125</c:v>
                      </c:pt>
                      <c:pt idx="7066">
                        <c:v>13516.140625</c:v>
                      </c:pt>
                      <c:pt idx="7067">
                        <c:v>12878.15625</c:v>
                      </c:pt>
                      <c:pt idx="7068">
                        <c:v>12658.2265625</c:v>
                      </c:pt>
                      <c:pt idx="7069">
                        <c:v>9734.203125</c:v>
                      </c:pt>
                      <c:pt idx="7070">
                        <c:v>8831.390625</c:v>
                      </c:pt>
                      <c:pt idx="7071">
                        <c:v>11509.0078125</c:v>
                      </c:pt>
                      <c:pt idx="7072">
                        <c:v>13481.55078125</c:v>
                      </c:pt>
                      <c:pt idx="7073">
                        <c:v>13911.984375</c:v>
                      </c:pt>
                      <c:pt idx="7074">
                        <c:v>14311.1171875</c:v>
                      </c:pt>
                      <c:pt idx="7075">
                        <c:v>12193.7890625</c:v>
                      </c:pt>
                      <c:pt idx="7076">
                        <c:v>11452.20703125</c:v>
                      </c:pt>
                      <c:pt idx="7077">
                        <c:v>13425.734375</c:v>
                      </c:pt>
                      <c:pt idx="7078">
                        <c:v>13843.40625</c:v>
                      </c:pt>
                      <c:pt idx="7079">
                        <c:v>13709.84375</c:v>
                      </c:pt>
                      <c:pt idx="7080">
                        <c:v>17480.3203125</c:v>
                      </c:pt>
                      <c:pt idx="7081">
                        <c:v>16789.1640625</c:v>
                      </c:pt>
                      <c:pt idx="7082">
                        <c:v>14142.66015625</c:v>
                      </c:pt>
                      <c:pt idx="7083">
                        <c:v>15858.16796875</c:v>
                      </c:pt>
                      <c:pt idx="7084">
                        <c:v>16267.1015625</c:v>
                      </c:pt>
                      <c:pt idx="7085">
                        <c:v>18323.87890625</c:v>
                      </c:pt>
                      <c:pt idx="7086">
                        <c:v>17690.3984375</c:v>
                      </c:pt>
                      <c:pt idx="7087">
                        <c:v>16540.5</c:v>
                      </c:pt>
                      <c:pt idx="7088">
                        <c:v>15555.29296875</c:v>
                      </c:pt>
                      <c:pt idx="7089">
                        <c:v>15313.9453125</c:v>
                      </c:pt>
                      <c:pt idx="7090">
                        <c:v>16395.078125</c:v>
                      </c:pt>
                      <c:pt idx="7091">
                        <c:v>17884.828125</c:v>
                      </c:pt>
                      <c:pt idx="7092">
                        <c:v>16315</c:v>
                      </c:pt>
                      <c:pt idx="7093">
                        <c:v>13581.69140625</c:v>
                      </c:pt>
                      <c:pt idx="7094">
                        <c:v>12369.66796875</c:v>
                      </c:pt>
                      <c:pt idx="7095">
                        <c:v>13440.2578125</c:v>
                      </c:pt>
                      <c:pt idx="7096">
                        <c:v>11734.77734375</c:v>
                      </c:pt>
                      <c:pt idx="7097">
                        <c:v>10113.73828125</c:v>
                      </c:pt>
                      <c:pt idx="7098">
                        <c:v>10685.73828125</c:v>
                      </c:pt>
                      <c:pt idx="7099">
                        <c:v>12253.94140625</c:v>
                      </c:pt>
                      <c:pt idx="7100">
                        <c:v>13338.26953125</c:v>
                      </c:pt>
                      <c:pt idx="7101">
                        <c:v>12430.6640625</c:v>
                      </c:pt>
                      <c:pt idx="7102">
                        <c:v>12998.6953125</c:v>
                      </c:pt>
                      <c:pt idx="7103">
                        <c:v>14159.15234375</c:v>
                      </c:pt>
                      <c:pt idx="7104">
                        <c:v>13979.80859375</c:v>
                      </c:pt>
                      <c:pt idx="7105">
                        <c:v>11772.18359375</c:v>
                      </c:pt>
                      <c:pt idx="7106">
                        <c:v>11884.33203125</c:v>
                      </c:pt>
                      <c:pt idx="7107">
                        <c:v>13530.3125</c:v>
                      </c:pt>
                      <c:pt idx="7108">
                        <c:v>13452.25</c:v>
                      </c:pt>
                      <c:pt idx="7109">
                        <c:v>9948.33203125</c:v>
                      </c:pt>
                      <c:pt idx="7110">
                        <c:v>10449.5</c:v>
                      </c:pt>
                      <c:pt idx="7111">
                        <c:v>10036.234375</c:v>
                      </c:pt>
                      <c:pt idx="7112">
                        <c:v>8417.7421875</c:v>
                      </c:pt>
                      <c:pt idx="7113">
                        <c:v>7737.515625</c:v>
                      </c:pt>
                      <c:pt idx="7114">
                        <c:v>11273.90625</c:v>
                      </c:pt>
                      <c:pt idx="7115">
                        <c:v>9838.8046875</c:v>
                      </c:pt>
                      <c:pt idx="7116">
                        <c:v>8701.9765625</c:v>
                      </c:pt>
                      <c:pt idx="7117">
                        <c:v>6645.4765625</c:v>
                      </c:pt>
                      <c:pt idx="7118">
                        <c:v>5958.484375</c:v>
                      </c:pt>
                      <c:pt idx="7119">
                        <c:v>4677.234375</c:v>
                      </c:pt>
                      <c:pt idx="7120">
                        <c:v>6595.25</c:v>
                      </c:pt>
                      <c:pt idx="7121">
                        <c:v>8835.59765625</c:v>
                      </c:pt>
                      <c:pt idx="7122">
                        <c:v>10209.26171875</c:v>
                      </c:pt>
                      <c:pt idx="7123">
                        <c:v>11163.890625</c:v>
                      </c:pt>
                      <c:pt idx="7124">
                        <c:v>10394.83203125</c:v>
                      </c:pt>
                      <c:pt idx="7125">
                        <c:v>12277.91015625</c:v>
                      </c:pt>
                      <c:pt idx="7126">
                        <c:v>11374.08984375</c:v>
                      </c:pt>
                      <c:pt idx="7127">
                        <c:v>13191.375</c:v>
                      </c:pt>
                      <c:pt idx="7128">
                        <c:v>13014.875</c:v>
                      </c:pt>
                      <c:pt idx="7129">
                        <c:v>12502.84375</c:v>
                      </c:pt>
                      <c:pt idx="7130">
                        <c:v>11236.44921875</c:v>
                      </c:pt>
                      <c:pt idx="7131">
                        <c:v>11013.10546875</c:v>
                      </c:pt>
                      <c:pt idx="7132">
                        <c:v>11071.0859375</c:v>
                      </c:pt>
                      <c:pt idx="7133">
                        <c:v>11846.4921875</c:v>
                      </c:pt>
                      <c:pt idx="7134">
                        <c:v>12577.09375</c:v>
                      </c:pt>
                      <c:pt idx="7135">
                        <c:v>10084.1875</c:v>
                      </c:pt>
                      <c:pt idx="7136">
                        <c:v>11447.15234375</c:v>
                      </c:pt>
                      <c:pt idx="7137">
                        <c:v>12003.71875</c:v>
                      </c:pt>
                      <c:pt idx="7138">
                        <c:v>11600.37890625</c:v>
                      </c:pt>
                      <c:pt idx="7139">
                        <c:v>12722.94921875</c:v>
                      </c:pt>
                      <c:pt idx="7140">
                        <c:v>6783.3984375</c:v>
                      </c:pt>
                      <c:pt idx="7141">
                        <c:v>2724.1796875</c:v>
                      </c:pt>
                      <c:pt idx="7142">
                        <c:v>8298.1484375</c:v>
                      </c:pt>
                      <c:pt idx="7143">
                        <c:v>7030.71875</c:v>
                      </c:pt>
                      <c:pt idx="7144">
                        <c:v>6431.140625</c:v>
                      </c:pt>
                      <c:pt idx="7145">
                        <c:v>5485.1953125</c:v>
                      </c:pt>
                      <c:pt idx="7146">
                        <c:v>5460.1484375</c:v>
                      </c:pt>
                      <c:pt idx="7147">
                        <c:v>7727.0078125</c:v>
                      </c:pt>
                      <c:pt idx="7148">
                        <c:v>2983.375</c:v>
                      </c:pt>
                      <c:pt idx="7149">
                        <c:v>2864.8125</c:v>
                      </c:pt>
                      <c:pt idx="7150">
                        <c:v>8749.6328125</c:v>
                      </c:pt>
                      <c:pt idx="7151">
                        <c:v>7707.0234375</c:v>
                      </c:pt>
                      <c:pt idx="7152">
                        <c:v>4680.9921875</c:v>
                      </c:pt>
                      <c:pt idx="7153">
                        <c:v>6225.375</c:v>
                      </c:pt>
                      <c:pt idx="7154">
                        <c:v>7215.6640625</c:v>
                      </c:pt>
                      <c:pt idx="7155">
                        <c:v>13303.90625</c:v>
                      </c:pt>
                      <c:pt idx="7156">
                        <c:v>13310.2421875</c:v>
                      </c:pt>
                      <c:pt idx="7157">
                        <c:v>13538.41015625</c:v>
                      </c:pt>
                      <c:pt idx="7158">
                        <c:v>12539.30859375</c:v>
                      </c:pt>
                      <c:pt idx="7159">
                        <c:v>11901.0078125</c:v>
                      </c:pt>
                      <c:pt idx="7160">
                        <c:v>12572.75</c:v>
                      </c:pt>
                      <c:pt idx="7161">
                        <c:v>11936.82421875</c:v>
                      </c:pt>
                      <c:pt idx="7162">
                        <c:v>13398.140625</c:v>
                      </c:pt>
                      <c:pt idx="7163">
                        <c:v>12211.390625</c:v>
                      </c:pt>
                      <c:pt idx="7164">
                        <c:v>10772.16015625</c:v>
                      </c:pt>
                      <c:pt idx="7165">
                        <c:v>10257.58984375</c:v>
                      </c:pt>
                      <c:pt idx="7166">
                        <c:v>11438.546875</c:v>
                      </c:pt>
                      <c:pt idx="7167">
                        <c:v>13693.29296875</c:v>
                      </c:pt>
                      <c:pt idx="7168">
                        <c:v>12537.41796875</c:v>
                      </c:pt>
                      <c:pt idx="7169">
                        <c:v>13004.453125</c:v>
                      </c:pt>
                      <c:pt idx="7170">
                        <c:v>15030.30859375</c:v>
                      </c:pt>
                      <c:pt idx="7171">
                        <c:v>14383.3984375</c:v>
                      </c:pt>
                      <c:pt idx="7172">
                        <c:v>15742.68359375</c:v>
                      </c:pt>
                      <c:pt idx="7173">
                        <c:v>15815.765625</c:v>
                      </c:pt>
                      <c:pt idx="7174">
                        <c:v>13148.34375</c:v>
                      </c:pt>
                      <c:pt idx="7175">
                        <c:v>11402.27734375</c:v>
                      </c:pt>
                      <c:pt idx="7176">
                        <c:v>11020.984375</c:v>
                      </c:pt>
                      <c:pt idx="7177">
                        <c:v>14184.35546875</c:v>
                      </c:pt>
                      <c:pt idx="7178">
                        <c:v>14879.984375</c:v>
                      </c:pt>
                      <c:pt idx="7179">
                        <c:v>11293.41796875</c:v>
                      </c:pt>
                      <c:pt idx="7180">
                        <c:v>10789.87890625</c:v>
                      </c:pt>
                      <c:pt idx="7181">
                        <c:v>15061.515625</c:v>
                      </c:pt>
                      <c:pt idx="7182">
                        <c:v>14864.05859375</c:v>
                      </c:pt>
                      <c:pt idx="7183">
                        <c:v>14974.75</c:v>
                      </c:pt>
                      <c:pt idx="7184">
                        <c:v>15927.75</c:v>
                      </c:pt>
                      <c:pt idx="7185">
                        <c:v>12875.49609375</c:v>
                      </c:pt>
                      <c:pt idx="7186">
                        <c:v>12560.18359375</c:v>
                      </c:pt>
                      <c:pt idx="7187">
                        <c:v>11375.2109375</c:v>
                      </c:pt>
                      <c:pt idx="7188">
                        <c:v>10544.38671875</c:v>
                      </c:pt>
                      <c:pt idx="7189">
                        <c:v>9262.03125</c:v>
                      </c:pt>
                      <c:pt idx="7190">
                        <c:v>8530.125</c:v>
                      </c:pt>
                      <c:pt idx="7191">
                        <c:v>9386.421875</c:v>
                      </c:pt>
                      <c:pt idx="7192">
                        <c:v>12466.30859375</c:v>
                      </c:pt>
                      <c:pt idx="7193">
                        <c:v>13036.484375</c:v>
                      </c:pt>
                      <c:pt idx="7194">
                        <c:v>12446.6484375</c:v>
                      </c:pt>
                      <c:pt idx="7195">
                        <c:v>11023.3671875</c:v>
                      </c:pt>
                      <c:pt idx="7196">
                        <c:v>9721.12109375</c:v>
                      </c:pt>
                      <c:pt idx="7197">
                        <c:v>9548.2578125</c:v>
                      </c:pt>
                      <c:pt idx="7198">
                        <c:v>12844.65234375</c:v>
                      </c:pt>
                      <c:pt idx="7199">
                        <c:v>11848.97265625</c:v>
                      </c:pt>
                      <c:pt idx="7200">
                        <c:v>12339.21875</c:v>
                      </c:pt>
                      <c:pt idx="7201">
                        <c:v>12419.921875</c:v>
                      </c:pt>
                      <c:pt idx="7202">
                        <c:v>10518.78515625</c:v>
                      </c:pt>
                      <c:pt idx="7203">
                        <c:v>12757.60546875</c:v>
                      </c:pt>
                      <c:pt idx="7204">
                        <c:v>13151.51953125</c:v>
                      </c:pt>
                      <c:pt idx="7205">
                        <c:v>11828.125</c:v>
                      </c:pt>
                      <c:pt idx="7206">
                        <c:v>11794.08203125</c:v>
                      </c:pt>
                      <c:pt idx="7207">
                        <c:v>12402.203125</c:v>
                      </c:pt>
                      <c:pt idx="7208">
                        <c:v>12206.484375</c:v>
                      </c:pt>
                      <c:pt idx="7209">
                        <c:v>12403.46875</c:v>
                      </c:pt>
                      <c:pt idx="7210">
                        <c:v>11167.78125</c:v>
                      </c:pt>
                      <c:pt idx="7211">
                        <c:v>13053.8671875</c:v>
                      </c:pt>
                      <c:pt idx="7212">
                        <c:v>13481.4296875</c:v>
                      </c:pt>
                      <c:pt idx="7213">
                        <c:v>11962.11328125</c:v>
                      </c:pt>
                      <c:pt idx="7214">
                        <c:v>11951.96484375</c:v>
                      </c:pt>
                      <c:pt idx="7215">
                        <c:v>11347.734375</c:v>
                      </c:pt>
                      <c:pt idx="7216">
                        <c:v>11642.1796875</c:v>
                      </c:pt>
                      <c:pt idx="7217">
                        <c:v>12575.2734375</c:v>
                      </c:pt>
                      <c:pt idx="7218">
                        <c:v>10877.8125</c:v>
                      </c:pt>
                      <c:pt idx="7219">
                        <c:v>10740.5234375</c:v>
                      </c:pt>
                      <c:pt idx="7220">
                        <c:v>8974.23046875</c:v>
                      </c:pt>
                      <c:pt idx="7221">
                        <c:v>7385.02734375</c:v>
                      </c:pt>
                      <c:pt idx="7222">
                        <c:v>7039.03125</c:v>
                      </c:pt>
                      <c:pt idx="7223">
                        <c:v>7435.1015625</c:v>
                      </c:pt>
                      <c:pt idx="7224">
                        <c:v>9934.7421875</c:v>
                      </c:pt>
                      <c:pt idx="7225">
                        <c:v>9773.6484375</c:v>
                      </c:pt>
                      <c:pt idx="7226">
                        <c:v>11363.796875</c:v>
                      </c:pt>
                      <c:pt idx="7227">
                        <c:v>11284.5</c:v>
                      </c:pt>
                      <c:pt idx="7228">
                        <c:v>11370.18359375</c:v>
                      </c:pt>
                      <c:pt idx="7229">
                        <c:v>11130.2109375</c:v>
                      </c:pt>
                      <c:pt idx="7230">
                        <c:v>10950.796875</c:v>
                      </c:pt>
                      <c:pt idx="7231">
                        <c:v>11107.64453125</c:v>
                      </c:pt>
                      <c:pt idx="7232">
                        <c:v>9233.2890625</c:v>
                      </c:pt>
                      <c:pt idx="7233">
                        <c:v>9053.43359375</c:v>
                      </c:pt>
                      <c:pt idx="7234">
                        <c:v>9375.0234375</c:v>
                      </c:pt>
                      <c:pt idx="7235">
                        <c:v>7993.23046875</c:v>
                      </c:pt>
                      <c:pt idx="7236">
                        <c:v>9107.61328125</c:v>
                      </c:pt>
                      <c:pt idx="7237">
                        <c:v>10156.6484375</c:v>
                      </c:pt>
                      <c:pt idx="7238">
                        <c:v>10398.6796875</c:v>
                      </c:pt>
                      <c:pt idx="7239">
                        <c:v>7176.7890625</c:v>
                      </c:pt>
                      <c:pt idx="7240">
                        <c:v>7385.57421875</c:v>
                      </c:pt>
                      <c:pt idx="7241">
                        <c:v>9128.80859375</c:v>
                      </c:pt>
                      <c:pt idx="7242">
                        <c:v>7639.9765625</c:v>
                      </c:pt>
                      <c:pt idx="7243">
                        <c:v>8099.85546875</c:v>
                      </c:pt>
                      <c:pt idx="7244">
                        <c:v>10167.8359375</c:v>
                      </c:pt>
                      <c:pt idx="7245">
                        <c:v>10681.83203125</c:v>
                      </c:pt>
                      <c:pt idx="7246">
                        <c:v>11222.54296875</c:v>
                      </c:pt>
                      <c:pt idx="7247">
                        <c:v>11319.82421875</c:v>
                      </c:pt>
                      <c:pt idx="7248">
                        <c:v>10678.375</c:v>
                      </c:pt>
                      <c:pt idx="7249">
                        <c:v>10866.24609375</c:v>
                      </c:pt>
                      <c:pt idx="7250">
                        <c:v>13137.765625</c:v>
                      </c:pt>
                      <c:pt idx="7251">
                        <c:v>10690.78125</c:v>
                      </c:pt>
                      <c:pt idx="7252">
                        <c:v>8352.69140625</c:v>
                      </c:pt>
                      <c:pt idx="7253">
                        <c:v>8390.1953125</c:v>
                      </c:pt>
                      <c:pt idx="7254">
                        <c:v>11831.90625</c:v>
                      </c:pt>
                      <c:pt idx="7255">
                        <c:v>13166.5234375</c:v>
                      </c:pt>
                      <c:pt idx="7256">
                        <c:v>9361.55859375</c:v>
                      </c:pt>
                      <c:pt idx="7257">
                        <c:v>8359.96484375</c:v>
                      </c:pt>
                      <c:pt idx="7258">
                        <c:v>11797.71484375</c:v>
                      </c:pt>
                      <c:pt idx="7259">
                        <c:v>12891.265625</c:v>
                      </c:pt>
                      <c:pt idx="7260">
                        <c:v>14195.94140625</c:v>
                      </c:pt>
                      <c:pt idx="7261">
                        <c:v>13919.3046875</c:v>
                      </c:pt>
                      <c:pt idx="7262">
                        <c:v>13674.03125</c:v>
                      </c:pt>
                      <c:pt idx="7263">
                        <c:v>11609.7265625</c:v>
                      </c:pt>
                      <c:pt idx="7264">
                        <c:v>11528.42578125</c:v>
                      </c:pt>
                      <c:pt idx="7265">
                        <c:v>12667.9609375</c:v>
                      </c:pt>
                      <c:pt idx="7266">
                        <c:v>14012.3046875</c:v>
                      </c:pt>
                      <c:pt idx="7267">
                        <c:v>13390.03515625</c:v>
                      </c:pt>
                      <c:pt idx="7268">
                        <c:v>13752.1015625</c:v>
                      </c:pt>
                      <c:pt idx="7269">
                        <c:v>12156.42578125</c:v>
                      </c:pt>
                      <c:pt idx="7270">
                        <c:v>12447.54296875</c:v>
                      </c:pt>
                      <c:pt idx="7271">
                        <c:v>14237.3203125</c:v>
                      </c:pt>
                      <c:pt idx="7272">
                        <c:v>14014.77734375</c:v>
                      </c:pt>
                      <c:pt idx="7273">
                        <c:v>13045.46875</c:v>
                      </c:pt>
                      <c:pt idx="7274">
                        <c:v>13576</c:v>
                      </c:pt>
                      <c:pt idx="7275">
                        <c:v>15653.6953125</c:v>
                      </c:pt>
                      <c:pt idx="7276">
                        <c:v>15399.90625</c:v>
                      </c:pt>
                      <c:pt idx="7277">
                        <c:v>14588.2734375</c:v>
                      </c:pt>
                      <c:pt idx="7278">
                        <c:v>13204.09765625</c:v>
                      </c:pt>
                      <c:pt idx="7279">
                        <c:v>15081.14453125</c:v>
                      </c:pt>
                      <c:pt idx="7280">
                        <c:v>13378.30859375</c:v>
                      </c:pt>
                      <c:pt idx="7281">
                        <c:v>12135.5859375</c:v>
                      </c:pt>
                      <c:pt idx="7282">
                        <c:v>15656.484375</c:v>
                      </c:pt>
                      <c:pt idx="7283">
                        <c:v>15568.265625</c:v>
                      </c:pt>
                      <c:pt idx="7284">
                        <c:v>15451.46875</c:v>
                      </c:pt>
                      <c:pt idx="7285">
                        <c:v>15693.3984375</c:v>
                      </c:pt>
                      <c:pt idx="7286">
                        <c:v>15661.8828125</c:v>
                      </c:pt>
                      <c:pt idx="7287">
                        <c:v>15017.7734375</c:v>
                      </c:pt>
                      <c:pt idx="7288">
                        <c:v>14819.9296875</c:v>
                      </c:pt>
                      <c:pt idx="7289">
                        <c:v>15613.18359375</c:v>
                      </c:pt>
                      <c:pt idx="7290">
                        <c:v>13731.1484375</c:v>
                      </c:pt>
                      <c:pt idx="7291">
                        <c:v>12398.4765625</c:v>
                      </c:pt>
                      <c:pt idx="7292">
                        <c:v>13270.8125</c:v>
                      </c:pt>
                      <c:pt idx="7293">
                        <c:v>13246.0078125</c:v>
                      </c:pt>
                      <c:pt idx="7294">
                        <c:v>11950.0625</c:v>
                      </c:pt>
                      <c:pt idx="7295">
                        <c:v>12298.9921875</c:v>
                      </c:pt>
                      <c:pt idx="7296">
                        <c:v>11762.59375</c:v>
                      </c:pt>
                      <c:pt idx="7297">
                        <c:v>10939.8828125</c:v>
                      </c:pt>
                      <c:pt idx="7298">
                        <c:v>12617.9765625</c:v>
                      </c:pt>
                      <c:pt idx="7299">
                        <c:v>13776.69140625</c:v>
                      </c:pt>
                      <c:pt idx="7300">
                        <c:v>13811.09765625</c:v>
                      </c:pt>
                      <c:pt idx="7301">
                        <c:v>11544.28125</c:v>
                      </c:pt>
                      <c:pt idx="7302">
                        <c:v>13141.015625</c:v>
                      </c:pt>
                      <c:pt idx="7303">
                        <c:v>13818.8046875</c:v>
                      </c:pt>
                      <c:pt idx="7304">
                        <c:v>12176.4140625</c:v>
                      </c:pt>
                      <c:pt idx="7305">
                        <c:v>10916.921875</c:v>
                      </c:pt>
                      <c:pt idx="7306">
                        <c:v>9743.7734375</c:v>
                      </c:pt>
                      <c:pt idx="7307">
                        <c:v>10844.70703125</c:v>
                      </c:pt>
                      <c:pt idx="7308">
                        <c:v>11265.6875</c:v>
                      </c:pt>
                      <c:pt idx="7309">
                        <c:v>11498.2109375</c:v>
                      </c:pt>
                      <c:pt idx="7310">
                        <c:v>11454.46875</c:v>
                      </c:pt>
                      <c:pt idx="7311">
                        <c:v>11394.8828125</c:v>
                      </c:pt>
                      <c:pt idx="7312">
                        <c:v>11299.51171875</c:v>
                      </c:pt>
                      <c:pt idx="7313">
                        <c:v>11249.25</c:v>
                      </c:pt>
                      <c:pt idx="7314">
                        <c:v>9764.68359375</c:v>
                      </c:pt>
                      <c:pt idx="7315">
                        <c:v>10468.5625</c:v>
                      </c:pt>
                      <c:pt idx="7316">
                        <c:v>9852.2421875</c:v>
                      </c:pt>
                      <c:pt idx="7317">
                        <c:v>10253.6484375</c:v>
                      </c:pt>
                      <c:pt idx="7318">
                        <c:v>10569.0390625</c:v>
                      </c:pt>
                      <c:pt idx="7319">
                        <c:v>11800.67578125</c:v>
                      </c:pt>
                      <c:pt idx="7320">
                        <c:v>13134.53515625</c:v>
                      </c:pt>
                      <c:pt idx="7321">
                        <c:v>13510.54296875</c:v>
                      </c:pt>
                      <c:pt idx="7322">
                        <c:v>14713.6953125</c:v>
                      </c:pt>
                      <c:pt idx="7323">
                        <c:v>14061.359375</c:v>
                      </c:pt>
                      <c:pt idx="7324">
                        <c:v>14248.640625</c:v>
                      </c:pt>
                      <c:pt idx="7325">
                        <c:v>14028.06640625</c:v>
                      </c:pt>
                      <c:pt idx="7326">
                        <c:v>12599.96484375</c:v>
                      </c:pt>
                      <c:pt idx="7327">
                        <c:v>13995.01171875</c:v>
                      </c:pt>
                      <c:pt idx="7328">
                        <c:v>14340.89453125</c:v>
                      </c:pt>
                      <c:pt idx="7329">
                        <c:v>12831.375</c:v>
                      </c:pt>
                      <c:pt idx="7330">
                        <c:v>11823.328125</c:v>
                      </c:pt>
                      <c:pt idx="7331">
                        <c:v>12552.17578125</c:v>
                      </c:pt>
                      <c:pt idx="7332">
                        <c:v>14486.62109375</c:v>
                      </c:pt>
                      <c:pt idx="7333">
                        <c:v>14277.4609375</c:v>
                      </c:pt>
                      <c:pt idx="7334">
                        <c:v>13527.375</c:v>
                      </c:pt>
                      <c:pt idx="7335">
                        <c:v>10222.203125</c:v>
                      </c:pt>
                      <c:pt idx="7336">
                        <c:v>8828.40625</c:v>
                      </c:pt>
                      <c:pt idx="7337">
                        <c:v>10840.15625</c:v>
                      </c:pt>
                      <c:pt idx="7338">
                        <c:v>10858.8828125</c:v>
                      </c:pt>
                      <c:pt idx="7339">
                        <c:v>9632.4375</c:v>
                      </c:pt>
                      <c:pt idx="7340">
                        <c:v>10634.46875</c:v>
                      </c:pt>
                      <c:pt idx="7341">
                        <c:v>9022.9375</c:v>
                      </c:pt>
                      <c:pt idx="7342">
                        <c:v>8135.859375</c:v>
                      </c:pt>
                      <c:pt idx="7343">
                        <c:v>8615.2109375</c:v>
                      </c:pt>
                      <c:pt idx="7344">
                        <c:v>10368.66015625</c:v>
                      </c:pt>
                      <c:pt idx="7345">
                        <c:v>9528.5</c:v>
                      </c:pt>
                      <c:pt idx="7346">
                        <c:v>8385.671875</c:v>
                      </c:pt>
                      <c:pt idx="7347">
                        <c:v>7972.0859375</c:v>
                      </c:pt>
                      <c:pt idx="7348">
                        <c:v>9402.34765625</c:v>
                      </c:pt>
                      <c:pt idx="7349">
                        <c:v>10940.6328125</c:v>
                      </c:pt>
                      <c:pt idx="7350">
                        <c:v>14755.11328125</c:v>
                      </c:pt>
                      <c:pt idx="7351">
                        <c:v>14163.22265625</c:v>
                      </c:pt>
                      <c:pt idx="7352">
                        <c:v>14305.97265625</c:v>
                      </c:pt>
                      <c:pt idx="7353">
                        <c:v>13762.671875</c:v>
                      </c:pt>
                      <c:pt idx="7354">
                        <c:v>14311.98046875</c:v>
                      </c:pt>
                      <c:pt idx="7355">
                        <c:v>16020.19921875</c:v>
                      </c:pt>
                      <c:pt idx="7356">
                        <c:v>15065.20703125</c:v>
                      </c:pt>
                      <c:pt idx="7357">
                        <c:v>14326.23046875</c:v>
                      </c:pt>
                      <c:pt idx="7358">
                        <c:v>13194.81640625</c:v>
                      </c:pt>
                      <c:pt idx="7359">
                        <c:v>13162.0390625</c:v>
                      </c:pt>
                      <c:pt idx="7360">
                        <c:v>15839.5625</c:v>
                      </c:pt>
                      <c:pt idx="7361">
                        <c:v>15743.46875</c:v>
                      </c:pt>
                      <c:pt idx="7362">
                        <c:v>15472.53515625</c:v>
                      </c:pt>
                      <c:pt idx="7363">
                        <c:v>13783.6953125</c:v>
                      </c:pt>
                      <c:pt idx="7364">
                        <c:v>12566.35546875</c:v>
                      </c:pt>
                      <c:pt idx="7365">
                        <c:v>13648.7421875</c:v>
                      </c:pt>
                      <c:pt idx="7366">
                        <c:v>14095.4921875</c:v>
                      </c:pt>
                      <c:pt idx="7367">
                        <c:v>14181.0390625</c:v>
                      </c:pt>
                      <c:pt idx="7368">
                        <c:v>11858.19140625</c:v>
                      </c:pt>
                      <c:pt idx="7369">
                        <c:v>10930.6640625</c:v>
                      </c:pt>
                      <c:pt idx="7370">
                        <c:v>10626.60546875</c:v>
                      </c:pt>
                      <c:pt idx="7371">
                        <c:v>12366.83984375</c:v>
                      </c:pt>
                      <c:pt idx="7372">
                        <c:v>13525.59375</c:v>
                      </c:pt>
                      <c:pt idx="7373">
                        <c:v>12123.91796875</c:v>
                      </c:pt>
                      <c:pt idx="7374">
                        <c:v>12120.94140625</c:v>
                      </c:pt>
                      <c:pt idx="7375">
                        <c:v>13337.4453125</c:v>
                      </c:pt>
                      <c:pt idx="7376">
                        <c:v>12521.41796875</c:v>
                      </c:pt>
                      <c:pt idx="7377">
                        <c:v>13229.4375</c:v>
                      </c:pt>
                      <c:pt idx="7378">
                        <c:v>14221.28515625</c:v>
                      </c:pt>
                      <c:pt idx="7379">
                        <c:v>11782.27734375</c:v>
                      </c:pt>
                      <c:pt idx="7380">
                        <c:v>10005.703125</c:v>
                      </c:pt>
                      <c:pt idx="7381">
                        <c:v>8092.1171875</c:v>
                      </c:pt>
                      <c:pt idx="7382">
                        <c:v>6564.99609375</c:v>
                      </c:pt>
                      <c:pt idx="7383">
                        <c:v>7989.4140625</c:v>
                      </c:pt>
                      <c:pt idx="7384">
                        <c:v>7909.26171875</c:v>
                      </c:pt>
                      <c:pt idx="7385">
                        <c:v>8995.2578125</c:v>
                      </c:pt>
                      <c:pt idx="7386">
                        <c:v>6775.0625</c:v>
                      </c:pt>
                      <c:pt idx="7387">
                        <c:v>5742.2265625</c:v>
                      </c:pt>
                      <c:pt idx="7388">
                        <c:v>8038.26171875</c:v>
                      </c:pt>
                      <c:pt idx="7389">
                        <c:v>9414.8046875</c:v>
                      </c:pt>
                      <c:pt idx="7390">
                        <c:v>9410.046875</c:v>
                      </c:pt>
                      <c:pt idx="7391">
                        <c:v>7168.34375</c:v>
                      </c:pt>
                      <c:pt idx="7392">
                        <c:v>6316.01953125</c:v>
                      </c:pt>
                      <c:pt idx="7393">
                        <c:v>7052.390625</c:v>
                      </c:pt>
                      <c:pt idx="7394">
                        <c:v>9014.0078125</c:v>
                      </c:pt>
                      <c:pt idx="7395">
                        <c:v>11003.79296875</c:v>
                      </c:pt>
                      <c:pt idx="7396">
                        <c:v>10926.2109375</c:v>
                      </c:pt>
                      <c:pt idx="7397">
                        <c:v>10439.296875</c:v>
                      </c:pt>
                      <c:pt idx="7398">
                        <c:v>11678.05078125</c:v>
                      </c:pt>
                      <c:pt idx="7399">
                        <c:v>11670.40234375</c:v>
                      </c:pt>
                      <c:pt idx="7400">
                        <c:v>7104.76953125</c:v>
                      </c:pt>
                      <c:pt idx="7401">
                        <c:v>5373.4140625</c:v>
                      </c:pt>
                      <c:pt idx="7402">
                        <c:v>5153.69921875</c:v>
                      </c:pt>
                      <c:pt idx="7403">
                        <c:v>6665.36328125</c:v>
                      </c:pt>
                      <c:pt idx="7404">
                        <c:v>10295.59375</c:v>
                      </c:pt>
                      <c:pt idx="7405">
                        <c:v>8020.765625</c:v>
                      </c:pt>
                      <c:pt idx="7406">
                        <c:v>6730.53125</c:v>
                      </c:pt>
                      <c:pt idx="7407">
                        <c:v>10780.0546875</c:v>
                      </c:pt>
                      <c:pt idx="7408">
                        <c:v>12197.65625</c:v>
                      </c:pt>
                      <c:pt idx="7409">
                        <c:v>10364.77734375</c:v>
                      </c:pt>
                      <c:pt idx="7410">
                        <c:v>8989.359375</c:v>
                      </c:pt>
                      <c:pt idx="7411">
                        <c:v>9895.0546875</c:v>
                      </c:pt>
                      <c:pt idx="7412">
                        <c:v>9643.13671875</c:v>
                      </c:pt>
                      <c:pt idx="7413">
                        <c:v>9450.6875</c:v>
                      </c:pt>
                      <c:pt idx="7414">
                        <c:v>9219.09375</c:v>
                      </c:pt>
                      <c:pt idx="7415">
                        <c:v>7004.546875</c:v>
                      </c:pt>
                      <c:pt idx="7416">
                        <c:v>7032.4453125</c:v>
                      </c:pt>
                      <c:pt idx="7417">
                        <c:v>7678.265625</c:v>
                      </c:pt>
                      <c:pt idx="7418">
                        <c:v>9439.93359375</c:v>
                      </c:pt>
                      <c:pt idx="7419">
                        <c:v>8894.54296875</c:v>
                      </c:pt>
                      <c:pt idx="7420">
                        <c:v>9762.015625</c:v>
                      </c:pt>
                      <c:pt idx="7421">
                        <c:v>8904.75</c:v>
                      </c:pt>
                      <c:pt idx="7422">
                        <c:v>7219.26171875</c:v>
                      </c:pt>
                      <c:pt idx="7423">
                        <c:v>7418.109375</c:v>
                      </c:pt>
                      <c:pt idx="7424">
                        <c:v>9238.80859375</c:v>
                      </c:pt>
                      <c:pt idx="7425">
                        <c:v>19198.94921875</c:v>
                      </c:pt>
                      <c:pt idx="7426">
                        <c:v>18806.19140625</c:v>
                      </c:pt>
                      <c:pt idx="7427">
                        <c:v>17076.0859375</c:v>
                      </c:pt>
                      <c:pt idx="7428">
                        <c:v>18521.703125</c:v>
                      </c:pt>
                      <c:pt idx="7429">
                        <c:v>18681.015625</c:v>
                      </c:pt>
                      <c:pt idx="7430">
                        <c:v>18271.48828125</c:v>
                      </c:pt>
                      <c:pt idx="7431">
                        <c:v>18321.515625</c:v>
                      </c:pt>
                      <c:pt idx="7432">
                        <c:v>19105.4609375</c:v>
                      </c:pt>
                      <c:pt idx="7433">
                        <c:v>17469.34375</c:v>
                      </c:pt>
                      <c:pt idx="7434">
                        <c:v>16388.14453125</c:v>
                      </c:pt>
                      <c:pt idx="7435">
                        <c:v>17378.71484375</c:v>
                      </c:pt>
                      <c:pt idx="7436">
                        <c:v>18715.625</c:v>
                      </c:pt>
                      <c:pt idx="7437">
                        <c:v>16798.24609375</c:v>
                      </c:pt>
                      <c:pt idx="7438">
                        <c:v>13851.19140625</c:v>
                      </c:pt>
                      <c:pt idx="7439">
                        <c:v>13400.77734375</c:v>
                      </c:pt>
                      <c:pt idx="7440">
                        <c:v>13657.0703125</c:v>
                      </c:pt>
                      <c:pt idx="7441">
                        <c:v>14732.15625</c:v>
                      </c:pt>
                      <c:pt idx="7442">
                        <c:v>15097.3125</c:v>
                      </c:pt>
                      <c:pt idx="7443">
                        <c:v>13617.39453125</c:v>
                      </c:pt>
                      <c:pt idx="7444">
                        <c:v>10979.421875</c:v>
                      </c:pt>
                      <c:pt idx="7445">
                        <c:v>10145.90625</c:v>
                      </c:pt>
                      <c:pt idx="7446">
                        <c:v>12055.96875</c:v>
                      </c:pt>
                      <c:pt idx="7447">
                        <c:v>15026.97265625</c:v>
                      </c:pt>
                      <c:pt idx="7448">
                        <c:v>14988.08203125</c:v>
                      </c:pt>
                      <c:pt idx="7449">
                        <c:v>15000.4453125</c:v>
                      </c:pt>
                      <c:pt idx="7450">
                        <c:v>14901.34765625</c:v>
                      </c:pt>
                      <c:pt idx="7451">
                        <c:v>13897.4296875</c:v>
                      </c:pt>
                      <c:pt idx="7452">
                        <c:v>12785.21484375</c:v>
                      </c:pt>
                      <c:pt idx="7453">
                        <c:v>12844.625</c:v>
                      </c:pt>
                      <c:pt idx="7454">
                        <c:v>14910.23828125</c:v>
                      </c:pt>
                      <c:pt idx="7455">
                        <c:v>11804.9375</c:v>
                      </c:pt>
                      <c:pt idx="7456">
                        <c:v>10043.03125</c:v>
                      </c:pt>
                      <c:pt idx="7457">
                        <c:v>10896.70703125</c:v>
                      </c:pt>
                      <c:pt idx="7458">
                        <c:v>10146.55078125</c:v>
                      </c:pt>
                      <c:pt idx="7459">
                        <c:v>11524.87890625</c:v>
                      </c:pt>
                      <c:pt idx="7460">
                        <c:v>10503.29296875</c:v>
                      </c:pt>
                      <c:pt idx="7461">
                        <c:v>10361.859375</c:v>
                      </c:pt>
                      <c:pt idx="7462">
                        <c:v>11329.1875</c:v>
                      </c:pt>
                      <c:pt idx="7463">
                        <c:v>10676.60546875</c:v>
                      </c:pt>
                      <c:pt idx="7464">
                        <c:v>10901.83984375</c:v>
                      </c:pt>
                      <c:pt idx="7465">
                        <c:v>11307.2265625</c:v>
                      </c:pt>
                      <c:pt idx="7466">
                        <c:v>10463.984375</c:v>
                      </c:pt>
                      <c:pt idx="7467">
                        <c:v>10317.69140625</c:v>
                      </c:pt>
                      <c:pt idx="7468">
                        <c:v>11284.6953125</c:v>
                      </c:pt>
                      <c:pt idx="7469">
                        <c:v>10904.00390625</c:v>
                      </c:pt>
                      <c:pt idx="7470">
                        <c:v>12028.14453125</c:v>
                      </c:pt>
                      <c:pt idx="7471">
                        <c:v>11012.76953125</c:v>
                      </c:pt>
                      <c:pt idx="7472">
                        <c:v>8602.53515625</c:v>
                      </c:pt>
                      <c:pt idx="7473">
                        <c:v>8317.40234375</c:v>
                      </c:pt>
                      <c:pt idx="7474">
                        <c:v>9929.19140625</c:v>
                      </c:pt>
                      <c:pt idx="7475">
                        <c:v>11938.546875</c:v>
                      </c:pt>
                      <c:pt idx="7476">
                        <c:v>10972.9375</c:v>
                      </c:pt>
                      <c:pt idx="7477">
                        <c:v>9613.4296875</c:v>
                      </c:pt>
                      <c:pt idx="7478">
                        <c:v>10446.22265625</c:v>
                      </c:pt>
                      <c:pt idx="7479">
                        <c:v>12229.04296875</c:v>
                      </c:pt>
                      <c:pt idx="7480">
                        <c:v>11411.86328125</c:v>
                      </c:pt>
                      <c:pt idx="7481">
                        <c:v>12114.0703125</c:v>
                      </c:pt>
                      <c:pt idx="7482">
                        <c:v>10361.984375</c:v>
                      </c:pt>
                      <c:pt idx="7483">
                        <c:v>9938.3046875</c:v>
                      </c:pt>
                      <c:pt idx="7484">
                        <c:v>12233.55859375</c:v>
                      </c:pt>
                      <c:pt idx="7485">
                        <c:v>10506.71875</c:v>
                      </c:pt>
                      <c:pt idx="7486">
                        <c:v>8865.09765625</c:v>
                      </c:pt>
                      <c:pt idx="7487">
                        <c:v>9408.3828125</c:v>
                      </c:pt>
                      <c:pt idx="7488">
                        <c:v>11089.6875</c:v>
                      </c:pt>
                      <c:pt idx="7489">
                        <c:v>8859.171875</c:v>
                      </c:pt>
                      <c:pt idx="7490">
                        <c:v>8090.6953125</c:v>
                      </c:pt>
                      <c:pt idx="7491">
                        <c:v>8283.75</c:v>
                      </c:pt>
                      <c:pt idx="7492">
                        <c:v>10649.62890625</c:v>
                      </c:pt>
                      <c:pt idx="7493">
                        <c:v>10212.65234375</c:v>
                      </c:pt>
                      <c:pt idx="7494">
                        <c:v>10480.8203125</c:v>
                      </c:pt>
                      <c:pt idx="7495">
                        <c:v>10119.42578125</c:v>
                      </c:pt>
                      <c:pt idx="7496">
                        <c:v>9146.984375</c:v>
                      </c:pt>
                      <c:pt idx="7497">
                        <c:v>9054.9140625</c:v>
                      </c:pt>
                      <c:pt idx="7498">
                        <c:v>10950.7265625</c:v>
                      </c:pt>
                      <c:pt idx="7499">
                        <c:v>9504.83984375</c:v>
                      </c:pt>
                      <c:pt idx="7500">
                        <c:v>15287.296875</c:v>
                      </c:pt>
                      <c:pt idx="7501">
                        <c:v>13954.12109375</c:v>
                      </c:pt>
                      <c:pt idx="7502">
                        <c:v>13297.62109375</c:v>
                      </c:pt>
                      <c:pt idx="7503">
                        <c:v>13908.109375</c:v>
                      </c:pt>
                      <c:pt idx="7504">
                        <c:v>15309.37890625</c:v>
                      </c:pt>
                      <c:pt idx="7505">
                        <c:v>14708.73828125</c:v>
                      </c:pt>
                      <c:pt idx="7506">
                        <c:v>15195.265625</c:v>
                      </c:pt>
                      <c:pt idx="7507">
                        <c:v>14259.171875</c:v>
                      </c:pt>
                      <c:pt idx="7508">
                        <c:v>12147.08984375</c:v>
                      </c:pt>
                      <c:pt idx="7509">
                        <c:v>13076.66015625</c:v>
                      </c:pt>
                      <c:pt idx="7510">
                        <c:v>12783.1953125</c:v>
                      </c:pt>
                      <c:pt idx="7511">
                        <c:v>14260.65234375</c:v>
                      </c:pt>
                      <c:pt idx="7512">
                        <c:v>14875.6875</c:v>
                      </c:pt>
                      <c:pt idx="7513">
                        <c:v>14813.3359375</c:v>
                      </c:pt>
                      <c:pt idx="7514">
                        <c:v>15623.2109375</c:v>
                      </c:pt>
                      <c:pt idx="7515">
                        <c:v>13322.6015625</c:v>
                      </c:pt>
                      <c:pt idx="7516">
                        <c:v>13682.7578125</c:v>
                      </c:pt>
                      <c:pt idx="7517">
                        <c:v>13306.20703125</c:v>
                      </c:pt>
                      <c:pt idx="7518">
                        <c:v>14013.46875</c:v>
                      </c:pt>
                      <c:pt idx="7519">
                        <c:v>14067.8671875</c:v>
                      </c:pt>
                      <c:pt idx="7520">
                        <c:v>14153.1875</c:v>
                      </c:pt>
                      <c:pt idx="7521">
                        <c:v>13381.7421875</c:v>
                      </c:pt>
                      <c:pt idx="7522">
                        <c:v>12359.671875</c:v>
                      </c:pt>
                      <c:pt idx="7523">
                        <c:v>13645.21875</c:v>
                      </c:pt>
                      <c:pt idx="7524">
                        <c:v>11647.10546875</c:v>
                      </c:pt>
                      <c:pt idx="7525">
                        <c:v>8688.390625</c:v>
                      </c:pt>
                      <c:pt idx="7526">
                        <c:v>7793.5078125</c:v>
                      </c:pt>
                      <c:pt idx="7527">
                        <c:v>8004.875</c:v>
                      </c:pt>
                      <c:pt idx="7528">
                        <c:v>11375.8203125</c:v>
                      </c:pt>
                      <c:pt idx="7529">
                        <c:v>13391.59375</c:v>
                      </c:pt>
                      <c:pt idx="7530">
                        <c:v>11334.8203125</c:v>
                      </c:pt>
                      <c:pt idx="7531">
                        <c:v>9805.22265625</c:v>
                      </c:pt>
                      <c:pt idx="7532">
                        <c:v>10111.8984375</c:v>
                      </c:pt>
                      <c:pt idx="7533">
                        <c:v>11613.421875</c:v>
                      </c:pt>
                      <c:pt idx="7534">
                        <c:v>11406.4375</c:v>
                      </c:pt>
                      <c:pt idx="7535">
                        <c:v>9352.81640625</c:v>
                      </c:pt>
                      <c:pt idx="7536">
                        <c:v>7714.87109375</c:v>
                      </c:pt>
                      <c:pt idx="7537">
                        <c:v>7366.78515625</c:v>
                      </c:pt>
                      <c:pt idx="7538">
                        <c:v>8420.375</c:v>
                      </c:pt>
                      <c:pt idx="7539">
                        <c:v>11262.04296875</c:v>
                      </c:pt>
                      <c:pt idx="7540">
                        <c:v>11236.84375</c:v>
                      </c:pt>
                      <c:pt idx="7541">
                        <c:v>12296.56640625</c:v>
                      </c:pt>
                      <c:pt idx="7542">
                        <c:v>10317.76953125</c:v>
                      </c:pt>
                      <c:pt idx="7543">
                        <c:v>7206.453125</c:v>
                      </c:pt>
                      <c:pt idx="7544">
                        <c:v>11780.6171875</c:v>
                      </c:pt>
                      <c:pt idx="7545">
                        <c:v>14034.6484375</c:v>
                      </c:pt>
                      <c:pt idx="7546">
                        <c:v>14079.484375</c:v>
                      </c:pt>
                      <c:pt idx="7547">
                        <c:v>14199.5234375</c:v>
                      </c:pt>
                      <c:pt idx="7548">
                        <c:v>14487.86328125</c:v>
                      </c:pt>
                      <c:pt idx="7549">
                        <c:v>14168.8671875</c:v>
                      </c:pt>
                      <c:pt idx="7550">
                        <c:v>13538.46875</c:v>
                      </c:pt>
                      <c:pt idx="7551">
                        <c:v>14071.27734375</c:v>
                      </c:pt>
                      <c:pt idx="7552">
                        <c:v>13740.42578125</c:v>
                      </c:pt>
                      <c:pt idx="7553">
                        <c:v>13733.9609375</c:v>
                      </c:pt>
                      <c:pt idx="7554">
                        <c:v>12686.5390625</c:v>
                      </c:pt>
                      <c:pt idx="7555">
                        <c:v>14143.0625</c:v>
                      </c:pt>
                      <c:pt idx="7556">
                        <c:v>11988.25</c:v>
                      </c:pt>
                      <c:pt idx="7557">
                        <c:v>10249.625</c:v>
                      </c:pt>
                      <c:pt idx="7558">
                        <c:v>13893.8984375</c:v>
                      </c:pt>
                      <c:pt idx="7559">
                        <c:v>13980.22265625</c:v>
                      </c:pt>
                      <c:pt idx="7560">
                        <c:v>13463.66015625</c:v>
                      </c:pt>
                      <c:pt idx="7561">
                        <c:v>13407.859375</c:v>
                      </c:pt>
                      <c:pt idx="7562">
                        <c:v>10779.56640625</c:v>
                      </c:pt>
                      <c:pt idx="7563">
                        <c:v>10015.73828125</c:v>
                      </c:pt>
                      <c:pt idx="7564">
                        <c:v>9054.16796875</c:v>
                      </c:pt>
                      <c:pt idx="7565">
                        <c:v>9775.66796875</c:v>
                      </c:pt>
                      <c:pt idx="7566">
                        <c:v>13291.38671875</c:v>
                      </c:pt>
                      <c:pt idx="7567">
                        <c:v>12034.9140625</c:v>
                      </c:pt>
                      <c:pt idx="7568">
                        <c:v>12007.15234375</c:v>
                      </c:pt>
                      <c:pt idx="7569">
                        <c:v>13395.6328125</c:v>
                      </c:pt>
                      <c:pt idx="7570">
                        <c:v>12880.51171875</c:v>
                      </c:pt>
                      <c:pt idx="7571">
                        <c:v>10714.296875</c:v>
                      </c:pt>
                      <c:pt idx="7572">
                        <c:v>10773.45703125</c:v>
                      </c:pt>
                      <c:pt idx="7573">
                        <c:v>11240.7734375</c:v>
                      </c:pt>
                      <c:pt idx="7574">
                        <c:v>11586.29296875</c:v>
                      </c:pt>
                      <c:pt idx="7575">
                        <c:v>18691.08203125</c:v>
                      </c:pt>
                      <c:pt idx="7576">
                        <c:v>18551.796875</c:v>
                      </c:pt>
                      <c:pt idx="7577">
                        <c:v>18267.796875</c:v>
                      </c:pt>
                      <c:pt idx="7578">
                        <c:v>17252.7578125</c:v>
                      </c:pt>
                      <c:pt idx="7579">
                        <c:v>15879.203125</c:v>
                      </c:pt>
                      <c:pt idx="7580">
                        <c:v>15772.12890625</c:v>
                      </c:pt>
                      <c:pt idx="7581">
                        <c:v>17895.875</c:v>
                      </c:pt>
                      <c:pt idx="7582">
                        <c:v>17263.14453125</c:v>
                      </c:pt>
                      <c:pt idx="7583">
                        <c:v>18554.23828125</c:v>
                      </c:pt>
                      <c:pt idx="7584">
                        <c:v>18668.109375</c:v>
                      </c:pt>
                      <c:pt idx="7585">
                        <c:v>17236.64453125</c:v>
                      </c:pt>
                      <c:pt idx="7586">
                        <c:v>18276.80859375</c:v>
                      </c:pt>
                      <c:pt idx="7587">
                        <c:v>18931.21875</c:v>
                      </c:pt>
                      <c:pt idx="7588">
                        <c:v>17244.43359375</c:v>
                      </c:pt>
                      <c:pt idx="7589">
                        <c:v>14856.1328125</c:v>
                      </c:pt>
                      <c:pt idx="7590">
                        <c:v>16129.15625</c:v>
                      </c:pt>
                      <c:pt idx="7591">
                        <c:v>14969.0078125</c:v>
                      </c:pt>
                      <c:pt idx="7592">
                        <c:v>14434.3828125</c:v>
                      </c:pt>
                      <c:pt idx="7593">
                        <c:v>14851.3359375</c:v>
                      </c:pt>
                      <c:pt idx="7594">
                        <c:v>13541.87890625</c:v>
                      </c:pt>
                      <c:pt idx="7595">
                        <c:v>16004.453125</c:v>
                      </c:pt>
                      <c:pt idx="7596">
                        <c:v>16284.72265625</c:v>
                      </c:pt>
                      <c:pt idx="7597">
                        <c:v>15856.9296875</c:v>
                      </c:pt>
                      <c:pt idx="7598">
                        <c:v>14781.8515625</c:v>
                      </c:pt>
                      <c:pt idx="7599">
                        <c:v>16195.55859375</c:v>
                      </c:pt>
                      <c:pt idx="7600">
                        <c:v>14528.4765625</c:v>
                      </c:pt>
                      <c:pt idx="7601">
                        <c:v>12955.01171875</c:v>
                      </c:pt>
                      <c:pt idx="7602">
                        <c:v>11816.34765625</c:v>
                      </c:pt>
                      <c:pt idx="7603">
                        <c:v>11637.3515625</c:v>
                      </c:pt>
                      <c:pt idx="7604">
                        <c:v>14415.01171875</c:v>
                      </c:pt>
                      <c:pt idx="7605">
                        <c:v>11500.7109375</c:v>
                      </c:pt>
                      <c:pt idx="7606">
                        <c:v>11461.1953125</c:v>
                      </c:pt>
                      <c:pt idx="7607">
                        <c:v>11252.5546875</c:v>
                      </c:pt>
                      <c:pt idx="7608">
                        <c:v>11676.484375</c:v>
                      </c:pt>
                      <c:pt idx="7609">
                        <c:v>11471.2109375</c:v>
                      </c:pt>
                      <c:pt idx="7610">
                        <c:v>11399.5390625</c:v>
                      </c:pt>
                      <c:pt idx="7611">
                        <c:v>11718.109375</c:v>
                      </c:pt>
                      <c:pt idx="7612">
                        <c:v>11369.4375</c:v>
                      </c:pt>
                      <c:pt idx="7613">
                        <c:v>10461.1015625</c:v>
                      </c:pt>
                      <c:pt idx="7614">
                        <c:v>10374.1015625</c:v>
                      </c:pt>
                      <c:pt idx="7615">
                        <c:v>10184.65234375</c:v>
                      </c:pt>
                      <c:pt idx="7616">
                        <c:v>9889.796875</c:v>
                      </c:pt>
                      <c:pt idx="7617">
                        <c:v>10567.16015625</c:v>
                      </c:pt>
                      <c:pt idx="7618">
                        <c:v>10887.28515625</c:v>
                      </c:pt>
                      <c:pt idx="7619">
                        <c:v>10994.2421875</c:v>
                      </c:pt>
                      <c:pt idx="7620">
                        <c:v>10395.046875</c:v>
                      </c:pt>
                      <c:pt idx="7621">
                        <c:v>11625.4453125</c:v>
                      </c:pt>
                      <c:pt idx="7622">
                        <c:v>10319.25</c:v>
                      </c:pt>
                      <c:pt idx="7623">
                        <c:v>10305.7890625</c:v>
                      </c:pt>
                      <c:pt idx="7624">
                        <c:v>10831.265625</c:v>
                      </c:pt>
                      <c:pt idx="7625">
                        <c:v>9758.3125</c:v>
                      </c:pt>
                      <c:pt idx="7626">
                        <c:v>11078.984375</c:v>
                      </c:pt>
                      <c:pt idx="7627">
                        <c:v>11603.1875</c:v>
                      </c:pt>
                      <c:pt idx="7628">
                        <c:v>11392.84375</c:v>
                      </c:pt>
                      <c:pt idx="7629">
                        <c:v>10172.33984375</c:v>
                      </c:pt>
                      <c:pt idx="7630">
                        <c:v>10361.2421875</c:v>
                      </c:pt>
                      <c:pt idx="7631">
                        <c:v>11849.0703125</c:v>
                      </c:pt>
                      <c:pt idx="7632">
                        <c:v>10436.40234375</c:v>
                      </c:pt>
                      <c:pt idx="7633">
                        <c:v>10012.34765625</c:v>
                      </c:pt>
                      <c:pt idx="7634">
                        <c:v>11280.01953125</c:v>
                      </c:pt>
                      <c:pt idx="7635">
                        <c:v>13427.125</c:v>
                      </c:pt>
                      <c:pt idx="7636">
                        <c:v>13480.9140625</c:v>
                      </c:pt>
                      <c:pt idx="7637">
                        <c:v>14323.1640625</c:v>
                      </c:pt>
                      <c:pt idx="7638">
                        <c:v>13297.6484375</c:v>
                      </c:pt>
                      <c:pt idx="7639">
                        <c:v>14190.13671875</c:v>
                      </c:pt>
                      <c:pt idx="7640">
                        <c:v>13827.33984375</c:v>
                      </c:pt>
                      <c:pt idx="7641">
                        <c:v>12549.69140625</c:v>
                      </c:pt>
                      <c:pt idx="7642">
                        <c:v>12897.11328125</c:v>
                      </c:pt>
                      <c:pt idx="7643">
                        <c:v>14084.85546875</c:v>
                      </c:pt>
                      <c:pt idx="7644">
                        <c:v>10794.265625</c:v>
                      </c:pt>
                      <c:pt idx="7645">
                        <c:v>10682.81640625</c:v>
                      </c:pt>
                      <c:pt idx="7646">
                        <c:v>12001.8046875</c:v>
                      </c:pt>
                      <c:pt idx="7647">
                        <c:v>11785.7890625</c:v>
                      </c:pt>
                      <c:pt idx="7648">
                        <c:v>14212.81640625</c:v>
                      </c:pt>
                      <c:pt idx="7649">
                        <c:v>14577.75</c:v>
                      </c:pt>
                      <c:pt idx="7650">
                        <c:v>11474.796875</c:v>
                      </c:pt>
                      <c:pt idx="7651">
                        <c:v>11913.14453125</c:v>
                      </c:pt>
                      <c:pt idx="7652">
                        <c:v>11360.3359375</c:v>
                      </c:pt>
                      <c:pt idx="7653">
                        <c:v>11530.2578125</c:v>
                      </c:pt>
                      <c:pt idx="7654">
                        <c:v>12098.4921875</c:v>
                      </c:pt>
                      <c:pt idx="7655">
                        <c:v>11016.19921875</c:v>
                      </c:pt>
                      <c:pt idx="7656">
                        <c:v>9900.19140625</c:v>
                      </c:pt>
                      <c:pt idx="7657">
                        <c:v>9777.30859375</c:v>
                      </c:pt>
                      <c:pt idx="7658">
                        <c:v>11577.74609375</c:v>
                      </c:pt>
                      <c:pt idx="7659">
                        <c:v>11690.3046875</c:v>
                      </c:pt>
                      <c:pt idx="7660">
                        <c:v>10608.828125</c:v>
                      </c:pt>
                      <c:pt idx="7661">
                        <c:v>10029.0078125</c:v>
                      </c:pt>
                      <c:pt idx="7662">
                        <c:v>9787.46484375</c:v>
                      </c:pt>
                      <c:pt idx="7663">
                        <c:v>10910.2109375</c:v>
                      </c:pt>
                      <c:pt idx="7664">
                        <c:v>11869.14453125</c:v>
                      </c:pt>
                      <c:pt idx="7665">
                        <c:v>14513.671875</c:v>
                      </c:pt>
                      <c:pt idx="7666">
                        <c:v>14257</c:v>
                      </c:pt>
                      <c:pt idx="7667">
                        <c:v>13702.2890625</c:v>
                      </c:pt>
                      <c:pt idx="7668">
                        <c:v>13496.7890625</c:v>
                      </c:pt>
                      <c:pt idx="7669">
                        <c:v>13545.171875</c:v>
                      </c:pt>
                      <c:pt idx="7670">
                        <c:v>13890.33203125</c:v>
                      </c:pt>
                      <c:pt idx="7671">
                        <c:v>12724.0546875</c:v>
                      </c:pt>
                      <c:pt idx="7672">
                        <c:v>13753.08203125</c:v>
                      </c:pt>
                      <c:pt idx="7673">
                        <c:v>14390.71875</c:v>
                      </c:pt>
                      <c:pt idx="7674">
                        <c:v>13548.27734375</c:v>
                      </c:pt>
                      <c:pt idx="7675">
                        <c:v>13046.8828125</c:v>
                      </c:pt>
                      <c:pt idx="7676">
                        <c:v>12398.59765625</c:v>
                      </c:pt>
                      <c:pt idx="7677">
                        <c:v>13171.765625</c:v>
                      </c:pt>
                      <c:pt idx="7678">
                        <c:v>14446.828125</c:v>
                      </c:pt>
                      <c:pt idx="7679">
                        <c:v>13064.41796875</c:v>
                      </c:pt>
                      <c:pt idx="7680">
                        <c:v>12673.7734375</c:v>
                      </c:pt>
                      <c:pt idx="7681">
                        <c:v>12626.51953125</c:v>
                      </c:pt>
                      <c:pt idx="7682">
                        <c:v>13272.86328125</c:v>
                      </c:pt>
                      <c:pt idx="7683">
                        <c:v>13519.75</c:v>
                      </c:pt>
                      <c:pt idx="7684">
                        <c:v>13461.046875</c:v>
                      </c:pt>
                      <c:pt idx="7685">
                        <c:v>13621.9765625</c:v>
                      </c:pt>
                      <c:pt idx="7686">
                        <c:v>11058.1484375</c:v>
                      </c:pt>
                      <c:pt idx="7687">
                        <c:v>12524.046875</c:v>
                      </c:pt>
                      <c:pt idx="7688">
                        <c:v>14171.66015625</c:v>
                      </c:pt>
                      <c:pt idx="7689">
                        <c:v>12623.984375</c:v>
                      </c:pt>
                      <c:pt idx="7690">
                        <c:v>11885.4765625</c:v>
                      </c:pt>
                      <c:pt idx="7691">
                        <c:v>12471.24609375</c:v>
                      </c:pt>
                      <c:pt idx="7692">
                        <c:v>14200.3203125</c:v>
                      </c:pt>
                      <c:pt idx="7693">
                        <c:v>12969.2890625</c:v>
                      </c:pt>
                      <c:pt idx="7694">
                        <c:v>11434.4765625</c:v>
                      </c:pt>
                      <c:pt idx="7695">
                        <c:v>9249.9140625</c:v>
                      </c:pt>
                      <c:pt idx="7696">
                        <c:v>11709.875</c:v>
                      </c:pt>
                      <c:pt idx="7697">
                        <c:v>12046.30078125</c:v>
                      </c:pt>
                      <c:pt idx="7698">
                        <c:v>11008.75390625</c:v>
                      </c:pt>
                      <c:pt idx="7699">
                        <c:v>10353.62109375</c:v>
                      </c:pt>
                      <c:pt idx="7700">
                        <c:v>11592.37109375</c:v>
                      </c:pt>
                      <c:pt idx="7701">
                        <c:v>10686.48828125</c:v>
                      </c:pt>
                      <c:pt idx="7702">
                        <c:v>11657.1796875</c:v>
                      </c:pt>
                      <c:pt idx="7703">
                        <c:v>8384.3828125</c:v>
                      </c:pt>
                      <c:pt idx="7704">
                        <c:v>7437.4765625</c:v>
                      </c:pt>
                      <c:pt idx="7705">
                        <c:v>9316.96875</c:v>
                      </c:pt>
                      <c:pt idx="7706">
                        <c:v>10948.98828125</c:v>
                      </c:pt>
                      <c:pt idx="7707">
                        <c:v>11059.90234375</c:v>
                      </c:pt>
                      <c:pt idx="7708">
                        <c:v>11568.53515625</c:v>
                      </c:pt>
                      <c:pt idx="7709">
                        <c:v>11272.7890625</c:v>
                      </c:pt>
                      <c:pt idx="7710">
                        <c:v>7441.515625</c:v>
                      </c:pt>
                      <c:pt idx="7711">
                        <c:v>5989.73046875</c:v>
                      </c:pt>
                      <c:pt idx="7712">
                        <c:v>7094.91015625</c:v>
                      </c:pt>
                      <c:pt idx="7713">
                        <c:v>9584.8125</c:v>
                      </c:pt>
                      <c:pt idx="7714">
                        <c:v>8112.2421875</c:v>
                      </c:pt>
                      <c:pt idx="7715">
                        <c:v>9408.03515625</c:v>
                      </c:pt>
                      <c:pt idx="7716">
                        <c:v>9439.25390625</c:v>
                      </c:pt>
                      <c:pt idx="7717">
                        <c:v>9472.33984375</c:v>
                      </c:pt>
                      <c:pt idx="7718">
                        <c:v>9243.9765625</c:v>
                      </c:pt>
                      <c:pt idx="7719">
                        <c:v>8090.60546875</c:v>
                      </c:pt>
                      <c:pt idx="7720">
                        <c:v>8859.59765625</c:v>
                      </c:pt>
                      <c:pt idx="7721">
                        <c:v>7008.5625</c:v>
                      </c:pt>
                      <c:pt idx="7722">
                        <c:v>4331.58984375</c:v>
                      </c:pt>
                      <c:pt idx="7723">
                        <c:v>4406.53125</c:v>
                      </c:pt>
                      <c:pt idx="7724">
                        <c:v>9374.97265625</c:v>
                      </c:pt>
                      <c:pt idx="7725">
                        <c:v>12533.8046875</c:v>
                      </c:pt>
                      <c:pt idx="7726">
                        <c:v>13240.78125</c:v>
                      </c:pt>
                      <c:pt idx="7727">
                        <c:v>14037.57421875</c:v>
                      </c:pt>
                      <c:pt idx="7728">
                        <c:v>12023.125</c:v>
                      </c:pt>
                      <c:pt idx="7729">
                        <c:v>11411.3046875</c:v>
                      </c:pt>
                      <c:pt idx="7730">
                        <c:v>10836.0703125</c:v>
                      </c:pt>
                      <c:pt idx="7731">
                        <c:v>12915.6875</c:v>
                      </c:pt>
                      <c:pt idx="7732">
                        <c:v>13086.54296875</c:v>
                      </c:pt>
                      <c:pt idx="7733">
                        <c:v>12202.42578125</c:v>
                      </c:pt>
                      <c:pt idx="7734">
                        <c:v>12064.61328125</c:v>
                      </c:pt>
                      <c:pt idx="7735">
                        <c:v>13914.578125</c:v>
                      </c:pt>
                      <c:pt idx="7736">
                        <c:v>13104.67578125</c:v>
                      </c:pt>
                      <c:pt idx="7737">
                        <c:v>12020.359375</c:v>
                      </c:pt>
                      <c:pt idx="7738">
                        <c:v>12927.6328125</c:v>
                      </c:pt>
                      <c:pt idx="7739">
                        <c:v>13920.11328125</c:v>
                      </c:pt>
                      <c:pt idx="7740">
                        <c:v>14315.40625</c:v>
                      </c:pt>
                      <c:pt idx="7741">
                        <c:v>12935.8125</c:v>
                      </c:pt>
                      <c:pt idx="7742">
                        <c:v>13497.875</c:v>
                      </c:pt>
                      <c:pt idx="7743">
                        <c:v>13196.4375</c:v>
                      </c:pt>
                      <c:pt idx="7744">
                        <c:v>14289.46484375</c:v>
                      </c:pt>
                      <c:pt idx="7745">
                        <c:v>13153.4453125</c:v>
                      </c:pt>
                      <c:pt idx="7746">
                        <c:v>11478.34765625</c:v>
                      </c:pt>
                      <c:pt idx="7747">
                        <c:v>9859</c:v>
                      </c:pt>
                      <c:pt idx="7748">
                        <c:v>10401.44140625</c:v>
                      </c:pt>
                      <c:pt idx="7749">
                        <c:v>12801.48046875</c:v>
                      </c:pt>
                      <c:pt idx="7750">
                        <c:v>11902.140625</c:v>
                      </c:pt>
                      <c:pt idx="7751">
                        <c:v>13409.40625</c:v>
                      </c:pt>
                      <c:pt idx="7752">
                        <c:v>13812.9609375</c:v>
                      </c:pt>
                      <c:pt idx="7753">
                        <c:v>12922.0390625</c:v>
                      </c:pt>
                      <c:pt idx="7754">
                        <c:v>12832.1796875</c:v>
                      </c:pt>
                      <c:pt idx="7755">
                        <c:v>14358.34765625</c:v>
                      </c:pt>
                      <c:pt idx="7756">
                        <c:v>14101.97265625</c:v>
                      </c:pt>
                      <c:pt idx="7757">
                        <c:v>13044.9140625</c:v>
                      </c:pt>
                      <c:pt idx="7758">
                        <c:v>12881.37890625</c:v>
                      </c:pt>
                      <c:pt idx="7759">
                        <c:v>13264.85546875</c:v>
                      </c:pt>
                      <c:pt idx="7760">
                        <c:v>10926.609375</c:v>
                      </c:pt>
                      <c:pt idx="7761">
                        <c:v>10064.2578125</c:v>
                      </c:pt>
                      <c:pt idx="7762">
                        <c:v>10593.1171875</c:v>
                      </c:pt>
                      <c:pt idx="7763">
                        <c:v>12282.9375</c:v>
                      </c:pt>
                      <c:pt idx="7764">
                        <c:v>14226.6015625</c:v>
                      </c:pt>
                      <c:pt idx="7765">
                        <c:v>14778.04296875</c:v>
                      </c:pt>
                      <c:pt idx="7766">
                        <c:v>13074.4453125</c:v>
                      </c:pt>
                      <c:pt idx="7767">
                        <c:v>13523.17578125</c:v>
                      </c:pt>
                      <c:pt idx="7768">
                        <c:v>9483.0625</c:v>
                      </c:pt>
                      <c:pt idx="7769">
                        <c:v>11060.2734375</c:v>
                      </c:pt>
                      <c:pt idx="7770">
                        <c:v>12887.41796875</c:v>
                      </c:pt>
                      <c:pt idx="7771">
                        <c:v>11512.5234375</c:v>
                      </c:pt>
                      <c:pt idx="7772">
                        <c:v>10092.45703125</c:v>
                      </c:pt>
                      <c:pt idx="7773">
                        <c:v>10346.89453125</c:v>
                      </c:pt>
                      <c:pt idx="7774">
                        <c:v>12893.9140625</c:v>
                      </c:pt>
                      <c:pt idx="7775">
                        <c:v>14173.4609375</c:v>
                      </c:pt>
                      <c:pt idx="7776">
                        <c:v>13246.79296875</c:v>
                      </c:pt>
                      <c:pt idx="7777">
                        <c:v>13012.4375</c:v>
                      </c:pt>
                      <c:pt idx="7778">
                        <c:v>13686.33203125</c:v>
                      </c:pt>
                      <c:pt idx="7779">
                        <c:v>14730.921875</c:v>
                      </c:pt>
                      <c:pt idx="7780">
                        <c:v>13835.28125</c:v>
                      </c:pt>
                      <c:pt idx="7781">
                        <c:v>13515.3515625</c:v>
                      </c:pt>
                      <c:pt idx="7782">
                        <c:v>14106.7109375</c:v>
                      </c:pt>
                      <c:pt idx="7783">
                        <c:v>13378.93359375</c:v>
                      </c:pt>
                      <c:pt idx="7784">
                        <c:v>14584.31640625</c:v>
                      </c:pt>
                      <c:pt idx="7785">
                        <c:v>11157.375</c:v>
                      </c:pt>
                      <c:pt idx="7786">
                        <c:v>10526.578125</c:v>
                      </c:pt>
                      <c:pt idx="7787">
                        <c:v>11570.87109375</c:v>
                      </c:pt>
                      <c:pt idx="7788">
                        <c:v>10436.265625</c:v>
                      </c:pt>
                      <c:pt idx="7789">
                        <c:v>10335.359375</c:v>
                      </c:pt>
                      <c:pt idx="7790">
                        <c:v>11609.953125</c:v>
                      </c:pt>
                      <c:pt idx="7791">
                        <c:v>10918.18359375</c:v>
                      </c:pt>
                      <c:pt idx="7792">
                        <c:v>11682.87109375</c:v>
                      </c:pt>
                      <c:pt idx="7793">
                        <c:v>11878.9765625</c:v>
                      </c:pt>
                      <c:pt idx="7794">
                        <c:v>11701.71875</c:v>
                      </c:pt>
                      <c:pt idx="7795">
                        <c:v>11317.55859375</c:v>
                      </c:pt>
                      <c:pt idx="7796">
                        <c:v>9828.99609375</c:v>
                      </c:pt>
                      <c:pt idx="7797">
                        <c:v>8737.1328125</c:v>
                      </c:pt>
                      <c:pt idx="7798">
                        <c:v>9356.875</c:v>
                      </c:pt>
                      <c:pt idx="7799">
                        <c:v>11752.87109375</c:v>
                      </c:pt>
                      <c:pt idx="7800">
                        <c:v>10538.046875</c:v>
                      </c:pt>
                      <c:pt idx="7801">
                        <c:v>9614.03125</c:v>
                      </c:pt>
                      <c:pt idx="7802">
                        <c:v>10141.1953125</c:v>
                      </c:pt>
                      <c:pt idx="7803">
                        <c:v>10238.609375</c:v>
                      </c:pt>
                      <c:pt idx="7804">
                        <c:v>10302.890625</c:v>
                      </c:pt>
                      <c:pt idx="7805">
                        <c:v>8737.78125</c:v>
                      </c:pt>
                      <c:pt idx="7806">
                        <c:v>10761.80078125</c:v>
                      </c:pt>
                      <c:pt idx="7807">
                        <c:v>10340.26171875</c:v>
                      </c:pt>
                      <c:pt idx="7808">
                        <c:v>8377.21875</c:v>
                      </c:pt>
                      <c:pt idx="7809">
                        <c:v>7983.34375</c:v>
                      </c:pt>
                      <c:pt idx="7810">
                        <c:v>10539.375</c:v>
                      </c:pt>
                      <c:pt idx="7811">
                        <c:v>9541.84765625</c:v>
                      </c:pt>
                      <c:pt idx="7812">
                        <c:v>6317.46875</c:v>
                      </c:pt>
                      <c:pt idx="7813">
                        <c:v>9347.625</c:v>
                      </c:pt>
                      <c:pt idx="7814">
                        <c:v>10565.94140625</c:v>
                      </c:pt>
                      <c:pt idx="7815">
                        <c:v>10499.5</c:v>
                      </c:pt>
                      <c:pt idx="7816">
                        <c:v>9823.40625</c:v>
                      </c:pt>
                      <c:pt idx="7817">
                        <c:v>10206.37109375</c:v>
                      </c:pt>
                      <c:pt idx="7818">
                        <c:v>9522.0703125</c:v>
                      </c:pt>
                      <c:pt idx="7819">
                        <c:v>10590.0234375</c:v>
                      </c:pt>
                      <c:pt idx="7820">
                        <c:v>8329.23046875</c:v>
                      </c:pt>
                      <c:pt idx="7821">
                        <c:v>6007.84375</c:v>
                      </c:pt>
                      <c:pt idx="7822">
                        <c:v>5679.0390625</c:v>
                      </c:pt>
                      <c:pt idx="7823">
                        <c:v>8303.16015625</c:v>
                      </c:pt>
                      <c:pt idx="7824">
                        <c:v>10941.390625</c:v>
                      </c:pt>
                      <c:pt idx="7825">
                        <c:v>10961.4140625</c:v>
                      </c:pt>
                      <c:pt idx="7826">
                        <c:v>7849.1015625</c:v>
                      </c:pt>
                      <c:pt idx="7827">
                        <c:v>4646.6484375</c:v>
                      </c:pt>
                      <c:pt idx="7828">
                        <c:v>7582.6015625</c:v>
                      </c:pt>
                      <c:pt idx="7829">
                        <c:v>10039.44921875</c:v>
                      </c:pt>
                      <c:pt idx="7830">
                        <c:v>14737.3359375</c:v>
                      </c:pt>
                      <c:pt idx="7831">
                        <c:v>13967.0859375</c:v>
                      </c:pt>
                      <c:pt idx="7832">
                        <c:v>13528.375</c:v>
                      </c:pt>
                      <c:pt idx="7833">
                        <c:v>13824.375</c:v>
                      </c:pt>
                      <c:pt idx="7834">
                        <c:v>14892.98046875</c:v>
                      </c:pt>
                      <c:pt idx="7835">
                        <c:v>14180.859375</c:v>
                      </c:pt>
                      <c:pt idx="7836">
                        <c:v>13653.46875</c:v>
                      </c:pt>
                      <c:pt idx="7837">
                        <c:v>13754.8828125</c:v>
                      </c:pt>
                      <c:pt idx="7838">
                        <c:v>13224.31640625</c:v>
                      </c:pt>
                      <c:pt idx="7839">
                        <c:v>14325.41796875</c:v>
                      </c:pt>
                      <c:pt idx="7840">
                        <c:v>13058.32421875</c:v>
                      </c:pt>
                      <c:pt idx="7841">
                        <c:v>11592.26953125</c:v>
                      </c:pt>
                      <c:pt idx="7842">
                        <c:v>10935.46484375</c:v>
                      </c:pt>
                      <c:pt idx="7843">
                        <c:v>11940.1953125</c:v>
                      </c:pt>
                      <c:pt idx="7844">
                        <c:v>14447.44140625</c:v>
                      </c:pt>
                      <c:pt idx="7845">
                        <c:v>12143.1953125</c:v>
                      </c:pt>
                      <c:pt idx="7846">
                        <c:v>12002.8125</c:v>
                      </c:pt>
                      <c:pt idx="7847">
                        <c:v>10399.0078125</c:v>
                      </c:pt>
                      <c:pt idx="7848">
                        <c:v>10618.9453125</c:v>
                      </c:pt>
                      <c:pt idx="7849">
                        <c:v>10832.8046875</c:v>
                      </c:pt>
                      <c:pt idx="7850">
                        <c:v>9429.89453125</c:v>
                      </c:pt>
                      <c:pt idx="7851">
                        <c:v>8889.359375</c:v>
                      </c:pt>
                      <c:pt idx="7852">
                        <c:v>11868.00390625</c:v>
                      </c:pt>
                      <c:pt idx="7853">
                        <c:v>9056.17578125</c:v>
                      </c:pt>
                      <c:pt idx="7854">
                        <c:v>8092.08984375</c:v>
                      </c:pt>
                      <c:pt idx="7855">
                        <c:v>12244.2578125</c:v>
                      </c:pt>
                      <c:pt idx="7856">
                        <c:v>10510.515625</c:v>
                      </c:pt>
                      <c:pt idx="7857">
                        <c:v>10561.390625</c:v>
                      </c:pt>
                      <c:pt idx="7858">
                        <c:v>12614.265625</c:v>
                      </c:pt>
                      <c:pt idx="7859">
                        <c:v>12291.8203125</c:v>
                      </c:pt>
                      <c:pt idx="7860">
                        <c:v>13227.0390625</c:v>
                      </c:pt>
                      <c:pt idx="7861">
                        <c:v>10506.9921875</c:v>
                      </c:pt>
                      <c:pt idx="7862">
                        <c:v>10411.6875</c:v>
                      </c:pt>
                      <c:pt idx="7863">
                        <c:v>12666.69140625</c:v>
                      </c:pt>
                      <c:pt idx="7864">
                        <c:v>13190.1484375</c:v>
                      </c:pt>
                      <c:pt idx="7865">
                        <c:v>12657.6015625</c:v>
                      </c:pt>
                      <c:pt idx="7866">
                        <c:v>13050.2265625</c:v>
                      </c:pt>
                      <c:pt idx="7867">
                        <c:v>12677.9453125</c:v>
                      </c:pt>
                      <c:pt idx="7868">
                        <c:v>12433.40625</c:v>
                      </c:pt>
                      <c:pt idx="7869">
                        <c:v>10954.40625</c:v>
                      </c:pt>
                      <c:pt idx="7870">
                        <c:v>8913.0078125</c:v>
                      </c:pt>
                      <c:pt idx="7871">
                        <c:v>9835.140625</c:v>
                      </c:pt>
                      <c:pt idx="7872">
                        <c:v>12178.9453125</c:v>
                      </c:pt>
                      <c:pt idx="7873">
                        <c:v>12802.046875</c:v>
                      </c:pt>
                      <c:pt idx="7874">
                        <c:v>12152.8359375</c:v>
                      </c:pt>
                      <c:pt idx="7875">
                        <c:v>14509.61328125</c:v>
                      </c:pt>
                      <c:pt idx="7876">
                        <c:v>14641.0234375</c:v>
                      </c:pt>
                      <c:pt idx="7877">
                        <c:v>14157.26953125</c:v>
                      </c:pt>
                      <c:pt idx="7878">
                        <c:v>13634.71875</c:v>
                      </c:pt>
                      <c:pt idx="7879">
                        <c:v>12951.70703125</c:v>
                      </c:pt>
                      <c:pt idx="7880">
                        <c:v>13370.546875</c:v>
                      </c:pt>
                      <c:pt idx="7881">
                        <c:v>12840.11328125</c:v>
                      </c:pt>
                      <c:pt idx="7882">
                        <c:v>12402.84375</c:v>
                      </c:pt>
                      <c:pt idx="7883">
                        <c:v>12997.19140625</c:v>
                      </c:pt>
                      <c:pt idx="7884">
                        <c:v>14624.69140625</c:v>
                      </c:pt>
                      <c:pt idx="7885">
                        <c:v>14230.6640625</c:v>
                      </c:pt>
                      <c:pt idx="7886">
                        <c:v>12177.46875</c:v>
                      </c:pt>
                      <c:pt idx="7887">
                        <c:v>13620.1640625</c:v>
                      </c:pt>
                      <c:pt idx="7888">
                        <c:v>14966.57421875</c:v>
                      </c:pt>
                      <c:pt idx="7889">
                        <c:v>15014.9765625</c:v>
                      </c:pt>
                      <c:pt idx="7890">
                        <c:v>12408.07421875</c:v>
                      </c:pt>
                      <c:pt idx="7891">
                        <c:v>13636.74609375</c:v>
                      </c:pt>
                      <c:pt idx="7892">
                        <c:v>13367.625</c:v>
                      </c:pt>
                      <c:pt idx="7893">
                        <c:v>12664.7734375</c:v>
                      </c:pt>
                      <c:pt idx="7894">
                        <c:v>12293.84765625</c:v>
                      </c:pt>
                      <c:pt idx="7895">
                        <c:v>12582.39453125</c:v>
                      </c:pt>
                      <c:pt idx="7896">
                        <c:v>10533.75390625</c:v>
                      </c:pt>
                      <c:pt idx="7897">
                        <c:v>9763.6875</c:v>
                      </c:pt>
                      <c:pt idx="7898">
                        <c:v>11167.265625</c:v>
                      </c:pt>
                      <c:pt idx="7899">
                        <c:v>13599.48828125</c:v>
                      </c:pt>
                      <c:pt idx="7900">
                        <c:v>13499.50390625</c:v>
                      </c:pt>
                      <c:pt idx="7901">
                        <c:v>11524.15234375</c:v>
                      </c:pt>
                      <c:pt idx="7902">
                        <c:v>10897.9609375</c:v>
                      </c:pt>
                      <c:pt idx="7903">
                        <c:v>11148.92578125</c:v>
                      </c:pt>
                      <c:pt idx="7904">
                        <c:v>12840.140625</c:v>
                      </c:pt>
                      <c:pt idx="7905">
                        <c:v>11745.265625</c:v>
                      </c:pt>
                      <c:pt idx="7906">
                        <c:v>9580.4765625</c:v>
                      </c:pt>
                      <c:pt idx="7907">
                        <c:v>9321.046875</c:v>
                      </c:pt>
                      <c:pt idx="7908">
                        <c:v>11376.08984375</c:v>
                      </c:pt>
                      <c:pt idx="7909">
                        <c:v>11785.890625</c:v>
                      </c:pt>
                      <c:pt idx="7910">
                        <c:v>11647.828125</c:v>
                      </c:pt>
                      <c:pt idx="7911">
                        <c:v>11660.9453125</c:v>
                      </c:pt>
                      <c:pt idx="7912">
                        <c:v>12108.515625</c:v>
                      </c:pt>
                      <c:pt idx="7913">
                        <c:v>10065.1875</c:v>
                      </c:pt>
                      <c:pt idx="7914">
                        <c:v>11764.3671875</c:v>
                      </c:pt>
                      <c:pt idx="7915">
                        <c:v>10736.26953125</c:v>
                      </c:pt>
                      <c:pt idx="7916">
                        <c:v>10294.5234375</c:v>
                      </c:pt>
                      <c:pt idx="7917">
                        <c:v>11214.9609375</c:v>
                      </c:pt>
                      <c:pt idx="7918">
                        <c:v>11663.6328125</c:v>
                      </c:pt>
                      <c:pt idx="7919">
                        <c:v>10403.1953125</c:v>
                      </c:pt>
                      <c:pt idx="7920">
                        <c:v>14463.4921875</c:v>
                      </c:pt>
                      <c:pt idx="7921">
                        <c:v>13435.859375</c:v>
                      </c:pt>
                      <c:pt idx="7922">
                        <c:v>13731.5546875</c:v>
                      </c:pt>
                      <c:pt idx="7923">
                        <c:v>13616.5859375</c:v>
                      </c:pt>
                      <c:pt idx="7924">
                        <c:v>13212.59375</c:v>
                      </c:pt>
                      <c:pt idx="7925">
                        <c:v>13399.40625</c:v>
                      </c:pt>
                      <c:pt idx="7926">
                        <c:v>14444.33203125</c:v>
                      </c:pt>
                      <c:pt idx="7927">
                        <c:v>14330.34375</c:v>
                      </c:pt>
                      <c:pt idx="7928">
                        <c:v>13685.78125</c:v>
                      </c:pt>
                      <c:pt idx="7929">
                        <c:v>12588.18359375</c:v>
                      </c:pt>
                      <c:pt idx="7930">
                        <c:v>13158.484375</c:v>
                      </c:pt>
                      <c:pt idx="7931">
                        <c:v>14266.9296875</c:v>
                      </c:pt>
                      <c:pt idx="7932">
                        <c:v>14527.84375</c:v>
                      </c:pt>
                      <c:pt idx="7933">
                        <c:v>13232.04296875</c:v>
                      </c:pt>
                      <c:pt idx="7934">
                        <c:v>14202.3203125</c:v>
                      </c:pt>
                      <c:pt idx="7935">
                        <c:v>14203.671875</c:v>
                      </c:pt>
                      <c:pt idx="7936">
                        <c:v>13716.9609375</c:v>
                      </c:pt>
                      <c:pt idx="7937">
                        <c:v>14175.9921875</c:v>
                      </c:pt>
                      <c:pt idx="7938">
                        <c:v>13881.77734375</c:v>
                      </c:pt>
                      <c:pt idx="7939">
                        <c:v>13341.71484375</c:v>
                      </c:pt>
                      <c:pt idx="7940">
                        <c:v>13564.078125</c:v>
                      </c:pt>
                      <c:pt idx="7941">
                        <c:v>12395.85546875</c:v>
                      </c:pt>
                      <c:pt idx="7942">
                        <c:v>12144.9453125</c:v>
                      </c:pt>
                      <c:pt idx="7943">
                        <c:v>10604.5</c:v>
                      </c:pt>
                      <c:pt idx="7944">
                        <c:v>10234.75390625</c:v>
                      </c:pt>
                      <c:pt idx="7945">
                        <c:v>11567.71875</c:v>
                      </c:pt>
                      <c:pt idx="7946">
                        <c:v>14404.46875</c:v>
                      </c:pt>
                      <c:pt idx="7947">
                        <c:v>13003.171875</c:v>
                      </c:pt>
                      <c:pt idx="7948">
                        <c:v>12288.76953125</c:v>
                      </c:pt>
                      <c:pt idx="7949">
                        <c:v>13738.45703125</c:v>
                      </c:pt>
                      <c:pt idx="7950">
                        <c:v>14237.8671875</c:v>
                      </c:pt>
                      <c:pt idx="7951">
                        <c:v>13810.01171875</c:v>
                      </c:pt>
                      <c:pt idx="7952">
                        <c:v>13899.8828125</c:v>
                      </c:pt>
                      <c:pt idx="7953">
                        <c:v>11446.34765625</c:v>
                      </c:pt>
                      <c:pt idx="7954">
                        <c:v>9938.20703125</c:v>
                      </c:pt>
                      <c:pt idx="7955">
                        <c:v>10109.7578125</c:v>
                      </c:pt>
                      <c:pt idx="7956">
                        <c:v>10991.28515625</c:v>
                      </c:pt>
                      <c:pt idx="7957">
                        <c:v>13661.48046875</c:v>
                      </c:pt>
                      <c:pt idx="7958">
                        <c:v>13085.44140625</c:v>
                      </c:pt>
                      <c:pt idx="7959">
                        <c:v>9614.41015625</c:v>
                      </c:pt>
                      <c:pt idx="7960">
                        <c:v>11901.10546875</c:v>
                      </c:pt>
                      <c:pt idx="7961">
                        <c:v>13621.9140625</c:v>
                      </c:pt>
                      <c:pt idx="7962">
                        <c:v>12701.40625</c:v>
                      </c:pt>
                      <c:pt idx="7963">
                        <c:v>13259.91796875</c:v>
                      </c:pt>
                      <c:pt idx="7964">
                        <c:v>15100.45703125</c:v>
                      </c:pt>
                      <c:pt idx="7965">
                        <c:v>9913.9609375</c:v>
                      </c:pt>
                      <c:pt idx="7966">
                        <c:v>9626.9921875</c:v>
                      </c:pt>
                      <c:pt idx="7967">
                        <c:v>9769.3984375</c:v>
                      </c:pt>
                      <c:pt idx="7968">
                        <c:v>10669.18359375</c:v>
                      </c:pt>
                      <c:pt idx="7969">
                        <c:v>13960.8125</c:v>
                      </c:pt>
                      <c:pt idx="7970">
                        <c:v>14024.84765625</c:v>
                      </c:pt>
                      <c:pt idx="7971">
                        <c:v>12678.4140625</c:v>
                      </c:pt>
                      <c:pt idx="7972">
                        <c:v>11660.44140625</c:v>
                      </c:pt>
                      <c:pt idx="7973">
                        <c:v>13211.59375</c:v>
                      </c:pt>
                      <c:pt idx="7974">
                        <c:v>13209.77734375</c:v>
                      </c:pt>
                      <c:pt idx="7975">
                        <c:v>13146.16796875</c:v>
                      </c:pt>
                      <c:pt idx="7976">
                        <c:v>13728.5078125</c:v>
                      </c:pt>
                      <c:pt idx="7977">
                        <c:v>14311.40625</c:v>
                      </c:pt>
                      <c:pt idx="7978">
                        <c:v>14314.44140625</c:v>
                      </c:pt>
                      <c:pt idx="7979">
                        <c:v>13598.6796875</c:v>
                      </c:pt>
                      <c:pt idx="7980">
                        <c:v>12583.171875</c:v>
                      </c:pt>
                      <c:pt idx="7981">
                        <c:v>10629.2109375</c:v>
                      </c:pt>
                      <c:pt idx="7982">
                        <c:v>11283.11328125</c:v>
                      </c:pt>
                      <c:pt idx="7983">
                        <c:v>10869.0078125</c:v>
                      </c:pt>
                      <c:pt idx="7984">
                        <c:v>12131.89453125</c:v>
                      </c:pt>
                      <c:pt idx="7985">
                        <c:v>11771.296875</c:v>
                      </c:pt>
                      <c:pt idx="7986">
                        <c:v>11519.64453125</c:v>
                      </c:pt>
                      <c:pt idx="7987">
                        <c:v>12472.59375</c:v>
                      </c:pt>
                      <c:pt idx="7988">
                        <c:v>12132.83984375</c:v>
                      </c:pt>
                      <c:pt idx="7989">
                        <c:v>11189.4296875</c:v>
                      </c:pt>
                      <c:pt idx="7990">
                        <c:v>11437.296875</c:v>
                      </c:pt>
                      <c:pt idx="7991">
                        <c:v>12501.58203125</c:v>
                      </c:pt>
                      <c:pt idx="7992">
                        <c:v>11892.68359375</c:v>
                      </c:pt>
                      <c:pt idx="7993">
                        <c:v>11775.84765625</c:v>
                      </c:pt>
                      <c:pt idx="7994">
                        <c:v>12660.62890625</c:v>
                      </c:pt>
                      <c:pt idx="7995">
                        <c:v>9989.5625</c:v>
                      </c:pt>
                      <c:pt idx="7996">
                        <c:v>9986.87109375</c:v>
                      </c:pt>
                      <c:pt idx="7997">
                        <c:v>10077.21875</c:v>
                      </c:pt>
                      <c:pt idx="7998">
                        <c:v>9918.69140625</c:v>
                      </c:pt>
                      <c:pt idx="7999">
                        <c:v>8993.0859375</c:v>
                      </c:pt>
                      <c:pt idx="8000">
                        <c:v>7641.7421875</c:v>
                      </c:pt>
                      <c:pt idx="8001">
                        <c:v>8829.02734375</c:v>
                      </c:pt>
                      <c:pt idx="8002">
                        <c:v>10411.5859375</c:v>
                      </c:pt>
                      <c:pt idx="8003">
                        <c:v>9455.77734375</c:v>
                      </c:pt>
                      <c:pt idx="8004">
                        <c:v>9506.88671875</c:v>
                      </c:pt>
                      <c:pt idx="8005">
                        <c:v>9061.98828125</c:v>
                      </c:pt>
                      <c:pt idx="8006">
                        <c:v>9731.515625</c:v>
                      </c:pt>
                      <c:pt idx="8007">
                        <c:v>9970.5859375</c:v>
                      </c:pt>
                      <c:pt idx="8008">
                        <c:v>7398.4140625</c:v>
                      </c:pt>
                      <c:pt idx="8009">
                        <c:v>7392.61328125</c:v>
                      </c:pt>
                      <c:pt idx="8010">
                        <c:v>15179.3203125</c:v>
                      </c:pt>
                      <c:pt idx="8011">
                        <c:v>15316.171875</c:v>
                      </c:pt>
                      <c:pt idx="8012">
                        <c:v>13988.81640625</c:v>
                      </c:pt>
                      <c:pt idx="8013">
                        <c:v>12057.6953125</c:v>
                      </c:pt>
                      <c:pt idx="8014">
                        <c:v>10504.65625</c:v>
                      </c:pt>
                      <c:pt idx="8015">
                        <c:v>10766.1640625</c:v>
                      </c:pt>
                      <c:pt idx="8016">
                        <c:v>12971.86328125</c:v>
                      </c:pt>
                      <c:pt idx="8017">
                        <c:v>12299.234375</c:v>
                      </c:pt>
                      <c:pt idx="8018">
                        <c:v>13406.3203125</c:v>
                      </c:pt>
                      <c:pt idx="8019">
                        <c:v>15033.6171875</c:v>
                      </c:pt>
                      <c:pt idx="8020">
                        <c:v>16382.40625</c:v>
                      </c:pt>
                      <c:pt idx="8021">
                        <c:v>16021.28515625</c:v>
                      </c:pt>
                      <c:pt idx="8022">
                        <c:v>13501.890625</c:v>
                      </c:pt>
                      <c:pt idx="8023">
                        <c:v>14414.40234375</c:v>
                      </c:pt>
                      <c:pt idx="8024">
                        <c:v>13889.5390625</c:v>
                      </c:pt>
                      <c:pt idx="8025">
                        <c:v>11812.1640625</c:v>
                      </c:pt>
                      <c:pt idx="8026">
                        <c:v>11440.21875</c:v>
                      </c:pt>
                      <c:pt idx="8027">
                        <c:v>12102.265625</c:v>
                      </c:pt>
                      <c:pt idx="8028">
                        <c:v>13102.30078125</c:v>
                      </c:pt>
                      <c:pt idx="8029">
                        <c:v>16539.2265625</c:v>
                      </c:pt>
                      <c:pt idx="8030">
                        <c:v>17615.89453125</c:v>
                      </c:pt>
                      <c:pt idx="8031">
                        <c:v>16423.65625</c:v>
                      </c:pt>
                      <c:pt idx="8032">
                        <c:v>15573.29296875</c:v>
                      </c:pt>
                      <c:pt idx="8033">
                        <c:v>16777.03125</c:v>
                      </c:pt>
                      <c:pt idx="8034">
                        <c:v>16121.16015625</c:v>
                      </c:pt>
                      <c:pt idx="8035">
                        <c:v>15283.62109375</c:v>
                      </c:pt>
                      <c:pt idx="8036">
                        <c:v>14678.37109375</c:v>
                      </c:pt>
                      <c:pt idx="8037">
                        <c:v>15410.65625</c:v>
                      </c:pt>
                      <c:pt idx="8038">
                        <c:v>16934.84765625</c:v>
                      </c:pt>
                      <c:pt idx="8039">
                        <c:v>16062.4140625</c:v>
                      </c:pt>
                      <c:pt idx="8040">
                        <c:v>9842.32421875</c:v>
                      </c:pt>
                      <c:pt idx="8041">
                        <c:v>9830.64453125</c:v>
                      </c:pt>
                      <c:pt idx="8042">
                        <c:v>9124.453125</c:v>
                      </c:pt>
                      <c:pt idx="8043">
                        <c:v>8078.5625</c:v>
                      </c:pt>
                      <c:pt idx="8044">
                        <c:v>7762.69140625</c:v>
                      </c:pt>
                      <c:pt idx="8045">
                        <c:v>10187.73828125</c:v>
                      </c:pt>
                      <c:pt idx="8046">
                        <c:v>7840.29296875</c:v>
                      </c:pt>
                      <c:pt idx="8047">
                        <c:v>7739.25390625</c:v>
                      </c:pt>
                      <c:pt idx="8048">
                        <c:v>8226.2109375</c:v>
                      </c:pt>
                      <c:pt idx="8049">
                        <c:v>9911.515625</c:v>
                      </c:pt>
                      <c:pt idx="8050">
                        <c:v>9167.51953125</c:v>
                      </c:pt>
                      <c:pt idx="8051">
                        <c:v>9942.88671875</c:v>
                      </c:pt>
                      <c:pt idx="8052">
                        <c:v>9965.3125</c:v>
                      </c:pt>
                      <c:pt idx="8053">
                        <c:v>8771.05859375</c:v>
                      </c:pt>
                      <c:pt idx="8054">
                        <c:v>8523.26171875</c:v>
                      </c:pt>
                      <c:pt idx="8055">
                        <c:v>14190.203125</c:v>
                      </c:pt>
                      <c:pt idx="8056">
                        <c:v>13159.4921875</c:v>
                      </c:pt>
                      <c:pt idx="8057">
                        <c:v>13918.21875</c:v>
                      </c:pt>
                      <c:pt idx="8058">
                        <c:v>13801.5</c:v>
                      </c:pt>
                      <c:pt idx="8059">
                        <c:v>13258.46875</c:v>
                      </c:pt>
                      <c:pt idx="8060">
                        <c:v>13971.16796875</c:v>
                      </c:pt>
                      <c:pt idx="8061">
                        <c:v>12103.17578125</c:v>
                      </c:pt>
                      <c:pt idx="8062">
                        <c:v>12091.1171875</c:v>
                      </c:pt>
                      <c:pt idx="8063">
                        <c:v>13044.34765625</c:v>
                      </c:pt>
                      <c:pt idx="8064">
                        <c:v>13795.578125</c:v>
                      </c:pt>
                      <c:pt idx="8065">
                        <c:v>13454.27734375</c:v>
                      </c:pt>
                      <c:pt idx="8066">
                        <c:v>12947.64453125</c:v>
                      </c:pt>
                      <c:pt idx="8067">
                        <c:v>14371.99609375</c:v>
                      </c:pt>
                      <c:pt idx="8068">
                        <c:v>13477.4296875</c:v>
                      </c:pt>
                      <c:pt idx="8069">
                        <c:v>11897.51953125</c:v>
                      </c:pt>
                      <c:pt idx="8070">
                        <c:v>8759.3046875</c:v>
                      </c:pt>
                      <c:pt idx="8071">
                        <c:v>9613.89453125</c:v>
                      </c:pt>
                      <c:pt idx="8072">
                        <c:v>9180.59375</c:v>
                      </c:pt>
                      <c:pt idx="8073">
                        <c:v>8380.24609375</c:v>
                      </c:pt>
                      <c:pt idx="8074">
                        <c:v>7620.0625</c:v>
                      </c:pt>
                      <c:pt idx="8075">
                        <c:v>7832.46875</c:v>
                      </c:pt>
                      <c:pt idx="8076">
                        <c:v>9705.55859375</c:v>
                      </c:pt>
                      <c:pt idx="8077">
                        <c:v>10042.7578125</c:v>
                      </c:pt>
                      <c:pt idx="8078">
                        <c:v>8772.20703125</c:v>
                      </c:pt>
                      <c:pt idx="8079">
                        <c:v>8239.8984375</c:v>
                      </c:pt>
                      <c:pt idx="8080">
                        <c:v>7805.69921875</c:v>
                      </c:pt>
                      <c:pt idx="8081">
                        <c:v>8610.421875</c:v>
                      </c:pt>
                      <c:pt idx="8082">
                        <c:v>9809.359375</c:v>
                      </c:pt>
                      <c:pt idx="8083">
                        <c:v>9438.6328125</c:v>
                      </c:pt>
                      <c:pt idx="8084">
                        <c:v>10172.87890625</c:v>
                      </c:pt>
                      <c:pt idx="8085">
                        <c:v>12673.9375</c:v>
                      </c:pt>
                      <c:pt idx="8086">
                        <c:v>12407.42578125</c:v>
                      </c:pt>
                      <c:pt idx="8087">
                        <c:v>12666.3359375</c:v>
                      </c:pt>
                      <c:pt idx="8088">
                        <c:v>11956.8984375</c:v>
                      </c:pt>
                      <c:pt idx="8089">
                        <c:v>12040.1875</c:v>
                      </c:pt>
                      <c:pt idx="8090">
                        <c:v>13062.54296875</c:v>
                      </c:pt>
                      <c:pt idx="8091">
                        <c:v>12715.75390625</c:v>
                      </c:pt>
                      <c:pt idx="8092">
                        <c:v>11620.23046875</c:v>
                      </c:pt>
                      <c:pt idx="8093">
                        <c:v>11891.0703125</c:v>
                      </c:pt>
                      <c:pt idx="8094">
                        <c:v>11432.21484375</c:v>
                      </c:pt>
                      <c:pt idx="8095">
                        <c:v>13131.54296875</c:v>
                      </c:pt>
                      <c:pt idx="8096">
                        <c:v>11694.3203125</c:v>
                      </c:pt>
                      <c:pt idx="8097">
                        <c:v>10455.30078125</c:v>
                      </c:pt>
                      <c:pt idx="8098">
                        <c:v>9729.59765625</c:v>
                      </c:pt>
                      <c:pt idx="8099">
                        <c:v>10965.7890625</c:v>
                      </c:pt>
                      <c:pt idx="8100">
                        <c:v>17416.16015625</c:v>
                      </c:pt>
                      <c:pt idx="8101">
                        <c:v>17590.09375</c:v>
                      </c:pt>
                      <c:pt idx="8102">
                        <c:v>15530.9453125</c:v>
                      </c:pt>
                      <c:pt idx="8103">
                        <c:v>14554.6171875</c:v>
                      </c:pt>
                      <c:pt idx="8104">
                        <c:v>15960.85546875</c:v>
                      </c:pt>
                      <c:pt idx="8105">
                        <c:v>14414.09375</c:v>
                      </c:pt>
                      <c:pt idx="8106">
                        <c:v>13024.890625</c:v>
                      </c:pt>
                      <c:pt idx="8107">
                        <c:v>16961.98828125</c:v>
                      </c:pt>
                      <c:pt idx="8108">
                        <c:v>15950.203125</c:v>
                      </c:pt>
                      <c:pt idx="8109">
                        <c:v>15751.56640625</c:v>
                      </c:pt>
                      <c:pt idx="8110">
                        <c:v>15871.73828125</c:v>
                      </c:pt>
                      <c:pt idx="8111">
                        <c:v>16841.609375</c:v>
                      </c:pt>
                      <c:pt idx="8112">
                        <c:v>17784.31640625</c:v>
                      </c:pt>
                      <c:pt idx="8113">
                        <c:v>17494.06640625</c:v>
                      </c:pt>
                      <c:pt idx="8114">
                        <c:v>17320.40625</c:v>
                      </c:pt>
                      <c:pt idx="8115">
                        <c:v>12924.234375</c:v>
                      </c:pt>
                      <c:pt idx="8116">
                        <c:v>11466.56640625</c:v>
                      </c:pt>
                      <c:pt idx="8117">
                        <c:v>9925.82421875</c:v>
                      </c:pt>
                      <c:pt idx="8118">
                        <c:v>10742.171875</c:v>
                      </c:pt>
                      <c:pt idx="8119">
                        <c:v>12673.6796875</c:v>
                      </c:pt>
                      <c:pt idx="8120">
                        <c:v>11015.09375</c:v>
                      </c:pt>
                      <c:pt idx="8121">
                        <c:v>10292.453125</c:v>
                      </c:pt>
                      <c:pt idx="8122">
                        <c:v>9209.94921875</c:v>
                      </c:pt>
                      <c:pt idx="8123">
                        <c:v>8622.71875</c:v>
                      </c:pt>
                      <c:pt idx="8124">
                        <c:v>10243.30078125</c:v>
                      </c:pt>
                      <c:pt idx="8125">
                        <c:v>12537.69921875</c:v>
                      </c:pt>
                      <c:pt idx="8126">
                        <c:v>12634.609375</c:v>
                      </c:pt>
                      <c:pt idx="8127">
                        <c:v>11006.73828125</c:v>
                      </c:pt>
                      <c:pt idx="8128">
                        <c:v>7864.62890625</c:v>
                      </c:pt>
                      <c:pt idx="8129">
                        <c:v>12170.70703125</c:v>
                      </c:pt>
                      <c:pt idx="8130">
                        <c:v>12857.60546875</c:v>
                      </c:pt>
                      <c:pt idx="8131">
                        <c:v>12809.74609375</c:v>
                      </c:pt>
                      <c:pt idx="8132">
                        <c:v>13161.33203125</c:v>
                      </c:pt>
                      <c:pt idx="8133">
                        <c:v>11030.53515625</c:v>
                      </c:pt>
                      <c:pt idx="8134">
                        <c:v>12578.24609375</c:v>
                      </c:pt>
                      <c:pt idx="8135">
                        <c:v>12028.3203125</c:v>
                      </c:pt>
                      <c:pt idx="8136">
                        <c:v>12211.7890625</c:v>
                      </c:pt>
                      <c:pt idx="8137">
                        <c:v>12218.609375</c:v>
                      </c:pt>
                      <c:pt idx="8138">
                        <c:v>12474.82421875</c:v>
                      </c:pt>
                      <c:pt idx="8139">
                        <c:v>10862.02734375</c:v>
                      </c:pt>
                      <c:pt idx="8140">
                        <c:v>10914.703125</c:v>
                      </c:pt>
                      <c:pt idx="8141">
                        <c:v>11139.0625</c:v>
                      </c:pt>
                      <c:pt idx="8142">
                        <c:v>11052.68359375</c:v>
                      </c:pt>
                      <c:pt idx="8143">
                        <c:v>10696.54296875</c:v>
                      </c:pt>
                      <c:pt idx="8144">
                        <c:v>12248.5546875</c:v>
                      </c:pt>
                      <c:pt idx="8145">
                        <c:v>14374.3515625</c:v>
                      </c:pt>
                      <c:pt idx="8146">
                        <c:v>14050.953125</c:v>
                      </c:pt>
                      <c:pt idx="8147">
                        <c:v>13566.109375</c:v>
                      </c:pt>
                      <c:pt idx="8148">
                        <c:v>15140.1171875</c:v>
                      </c:pt>
                      <c:pt idx="8149">
                        <c:v>15075.6953125</c:v>
                      </c:pt>
                      <c:pt idx="8150">
                        <c:v>14154.265625</c:v>
                      </c:pt>
                      <c:pt idx="8151">
                        <c:v>15150.8515625</c:v>
                      </c:pt>
                      <c:pt idx="8152">
                        <c:v>12664.50390625</c:v>
                      </c:pt>
                      <c:pt idx="8153">
                        <c:v>12093.0234375</c:v>
                      </c:pt>
                      <c:pt idx="8154">
                        <c:v>12170.09765625</c:v>
                      </c:pt>
                      <c:pt idx="8155">
                        <c:v>14116.6328125</c:v>
                      </c:pt>
                      <c:pt idx="8156">
                        <c:v>15619.3671875</c:v>
                      </c:pt>
                      <c:pt idx="8157">
                        <c:v>14631.8203125</c:v>
                      </c:pt>
                      <c:pt idx="8158">
                        <c:v>14292.6796875</c:v>
                      </c:pt>
                      <c:pt idx="8159">
                        <c:v>15620.59375</c:v>
                      </c:pt>
                      <c:pt idx="8160">
                        <c:v>11853.90625</c:v>
                      </c:pt>
                      <c:pt idx="8161">
                        <c:v>12364.67578125</c:v>
                      </c:pt>
                      <c:pt idx="8162">
                        <c:v>12847.19921875</c:v>
                      </c:pt>
                      <c:pt idx="8163">
                        <c:v>10638.71484375</c:v>
                      </c:pt>
                      <c:pt idx="8164">
                        <c:v>10594.3359375</c:v>
                      </c:pt>
                      <c:pt idx="8165">
                        <c:v>11322.68359375</c:v>
                      </c:pt>
                      <c:pt idx="8166">
                        <c:v>12955.09765625</c:v>
                      </c:pt>
                      <c:pt idx="8167">
                        <c:v>12836.28515625</c:v>
                      </c:pt>
                      <c:pt idx="8168">
                        <c:v>12206.84375</c:v>
                      </c:pt>
                      <c:pt idx="8169">
                        <c:v>11252.13671875</c:v>
                      </c:pt>
                      <c:pt idx="8170">
                        <c:v>11389.375</c:v>
                      </c:pt>
                      <c:pt idx="8171">
                        <c:v>12851.29296875</c:v>
                      </c:pt>
                      <c:pt idx="8172">
                        <c:v>12154.1796875</c:v>
                      </c:pt>
                      <c:pt idx="8173">
                        <c:v>12685.4140625</c:v>
                      </c:pt>
                      <c:pt idx="8174">
                        <c:v>13001.76953125</c:v>
                      </c:pt>
                      <c:pt idx="8175">
                        <c:v>13176.16796875</c:v>
                      </c:pt>
                      <c:pt idx="8176">
                        <c:v>13564.828125</c:v>
                      </c:pt>
                      <c:pt idx="8177">
                        <c:v>11543.5625</c:v>
                      </c:pt>
                      <c:pt idx="8178">
                        <c:v>9957.62109375</c:v>
                      </c:pt>
                      <c:pt idx="8179">
                        <c:v>8641.421875</c:v>
                      </c:pt>
                      <c:pt idx="8180">
                        <c:v>8654.58984375</c:v>
                      </c:pt>
                      <c:pt idx="8181">
                        <c:v>10451.75</c:v>
                      </c:pt>
                      <c:pt idx="8182">
                        <c:v>11875.83203125</c:v>
                      </c:pt>
                      <c:pt idx="8183">
                        <c:v>13631.60546875</c:v>
                      </c:pt>
                      <c:pt idx="8184">
                        <c:v>13652.6875</c:v>
                      </c:pt>
                      <c:pt idx="8185">
                        <c:v>13774.0625</c:v>
                      </c:pt>
                      <c:pt idx="8186">
                        <c:v>11643.234375</c:v>
                      </c:pt>
                      <c:pt idx="8187">
                        <c:v>12723.234375</c:v>
                      </c:pt>
                      <c:pt idx="8188">
                        <c:v>13599.7265625</c:v>
                      </c:pt>
                      <c:pt idx="8189">
                        <c:v>12142.546875</c:v>
                      </c:pt>
                      <c:pt idx="8190">
                        <c:v>15054.61328125</c:v>
                      </c:pt>
                      <c:pt idx="8191">
                        <c:v>13166.8828125</c:v>
                      </c:pt>
                      <c:pt idx="8192">
                        <c:v>13136.984375</c:v>
                      </c:pt>
                      <c:pt idx="8193">
                        <c:v>15007.94140625</c:v>
                      </c:pt>
                      <c:pt idx="8194">
                        <c:v>13550.69921875</c:v>
                      </c:pt>
                      <c:pt idx="8195">
                        <c:v>13001.6796875</c:v>
                      </c:pt>
                      <c:pt idx="8196">
                        <c:v>13378.66796875</c:v>
                      </c:pt>
                      <c:pt idx="8197">
                        <c:v>14499.56640625</c:v>
                      </c:pt>
                      <c:pt idx="8198">
                        <c:v>13855.7421875</c:v>
                      </c:pt>
                      <c:pt idx="8199">
                        <c:v>15084.12109375</c:v>
                      </c:pt>
                      <c:pt idx="8200">
                        <c:v>14960.5625</c:v>
                      </c:pt>
                      <c:pt idx="8201">
                        <c:v>15127.11328125</c:v>
                      </c:pt>
                      <c:pt idx="8202">
                        <c:v>14096.890625</c:v>
                      </c:pt>
                      <c:pt idx="8203">
                        <c:v>13915.359375</c:v>
                      </c:pt>
                      <c:pt idx="8204">
                        <c:v>14672.50390625</c:v>
                      </c:pt>
                      <c:pt idx="8205">
                        <c:v>16082.73828125</c:v>
                      </c:pt>
                      <c:pt idx="8206">
                        <c:v>16212.671875</c:v>
                      </c:pt>
                      <c:pt idx="8207">
                        <c:v>15715.77734375</c:v>
                      </c:pt>
                      <c:pt idx="8208">
                        <c:v>14694.98828125</c:v>
                      </c:pt>
                      <c:pt idx="8209">
                        <c:v>13401.23828125</c:v>
                      </c:pt>
                      <c:pt idx="8210">
                        <c:v>13922.96484375</c:v>
                      </c:pt>
                      <c:pt idx="8211">
                        <c:v>16051.484375</c:v>
                      </c:pt>
                      <c:pt idx="8212">
                        <c:v>14740.7734375</c:v>
                      </c:pt>
                      <c:pt idx="8213">
                        <c:v>14648.30859375</c:v>
                      </c:pt>
                      <c:pt idx="8214">
                        <c:v>16463.59375</c:v>
                      </c:pt>
                      <c:pt idx="8215">
                        <c:v>14105.51953125</c:v>
                      </c:pt>
                      <c:pt idx="8216">
                        <c:v>13773.4765625</c:v>
                      </c:pt>
                      <c:pt idx="8217">
                        <c:v>15334.08203125</c:v>
                      </c:pt>
                      <c:pt idx="8218">
                        <c:v>14427.2734375</c:v>
                      </c:pt>
                      <c:pt idx="8219">
                        <c:v>16182.97265625</c:v>
                      </c:pt>
                      <c:pt idx="8220">
                        <c:v>15164.4296875</c:v>
                      </c:pt>
                      <c:pt idx="8221">
                        <c:v>14811.93359375</c:v>
                      </c:pt>
                      <c:pt idx="8222">
                        <c:v>13484.59375</c:v>
                      </c:pt>
                      <c:pt idx="8223">
                        <c:v>11471.8125</c:v>
                      </c:pt>
                      <c:pt idx="8224">
                        <c:v>10383.8046875</c:v>
                      </c:pt>
                      <c:pt idx="8225">
                        <c:v>12053.8984375</c:v>
                      </c:pt>
                      <c:pt idx="8226">
                        <c:v>15079.10546875</c:v>
                      </c:pt>
                      <c:pt idx="8227">
                        <c:v>13745.953125</c:v>
                      </c:pt>
                      <c:pt idx="8228">
                        <c:v>12590.671875</c:v>
                      </c:pt>
                      <c:pt idx="8229">
                        <c:v>10908.390625</c:v>
                      </c:pt>
                      <c:pt idx="8230">
                        <c:v>10488.76953125</c:v>
                      </c:pt>
                      <c:pt idx="8231">
                        <c:v>13616.87109375</c:v>
                      </c:pt>
                      <c:pt idx="8232">
                        <c:v>13726.87109375</c:v>
                      </c:pt>
                      <c:pt idx="8233">
                        <c:v>14930.3671875</c:v>
                      </c:pt>
                      <c:pt idx="8234">
                        <c:v>15414.015625</c:v>
                      </c:pt>
                      <c:pt idx="8235">
                        <c:v>11694.6640625</c:v>
                      </c:pt>
                      <c:pt idx="8236">
                        <c:v>11886.49609375</c:v>
                      </c:pt>
                      <c:pt idx="8237">
                        <c:v>11291.28515625</c:v>
                      </c:pt>
                      <c:pt idx="8238">
                        <c:v>9909.08203125</c:v>
                      </c:pt>
                      <c:pt idx="8239">
                        <c:v>8237.39453125</c:v>
                      </c:pt>
                      <c:pt idx="8240">
                        <c:v>7230.45703125</c:v>
                      </c:pt>
                      <c:pt idx="8241">
                        <c:v>7188.12109375</c:v>
                      </c:pt>
                      <c:pt idx="8242">
                        <c:v>9142.53125</c:v>
                      </c:pt>
                      <c:pt idx="8243">
                        <c:v>8291.5390625</c:v>
                      </c:pt>
                      <c:pt idx="8244">
                        <c:v>9464.26953125</c:v>
                      </c:pt>
                      <c:pt idx="8245">
                        <c:v>10795.19140625</c:v>
                      </c:pt>
                      <c:pt idx="8246">
                        <c:v>12157.265625</c:v>
                      </c:pt>
                      <c:pt idx="8247">
                        <c:v>12311.3828125</c:v>
                      </c:pt>
                      <c:pt idx="8248">
                        <c:v>11946.125</c:v>
                      </c:pt>
                      <c:pt idx="8249">
                        <c:v>9866.0625</c:v>
                      </c:pt>
                      <c:pt idx="8250">
                        <c:v>10725.125</c:v>
                      </c:pt>
                      <c:pt idx="8251">
                        <c:v>12381.16796875</c:v>
                      </c:pt>
                      <c:pt idx="8252">
                        <c:v>11521.5390625</c:v>
                      </c:pt>
                      <c:pt idx="8253">
                        <c:v>11641.38671875</c:v>
                      </c:pt>
                      <c:pt idx="8254">
                        <c:v>12305.9375</c:v>
                      </c:pt>
                      <c:pt idx="8255">
                        <c:v>10037.7109375</c:v>
                      </c:pt>
                      <c:pt idx="8256">
                        <c:v>6906.484375</c:v>
                      </c:pt>
                      <c:pt idx="8257">
                        <c:v>6290.6015625</c:v>
                      </c:pt>
                      <c:pt idx="8258">
                        <c:v>8359.71875</c:v>
                      </c:pt>
                      <c:pt idx="8259">
                        <c:v>12682.08984375</c:v>
                      </c:pt>
                      <c:pt idx="8260">
                        <c:v>12431.44140625</c:v>
                      </c:pt>
                      <c:pt idx="8261">
                        <c:v>12543.2890625</c:v>
                      </c:pt>
                      <c:pt idx="8262">
                        <c:v>12310.72265625</c:v>
                      </c:pt>
                      <c:pt idx="8263">
                        <c:v>11907.74609375</c:v>
                      </c:pt>
                      <c:pt idx="8264">
                        <c:v>11476</c:v>
                      </c:pt>
                      <c:pt idx="8265">
                        <c:v>11046.54296875</c:v>
                      </c:pt>
                      <c:pt idx="8266">
                        <c:v>11641.1796875</c:v>
                      </c:pt>
                      <c:pt idx="8267">
                        <c:v>9673.87890625</c:v>
                      </c:pt>
                      <c:pt idx="8268">
                        <c:v>8541.67578125</c:v>
                      </c:pt>
                      <c:pt idx="8269">
                        <c:v>8466.30859375</c:v>
                      </c:pt>
                      <c:pt idx="8270">
                        <c:v>10621.71875</c:v>
                      </c:pt>
                      <c:pt idx="8271">
                        <c:v>11467.09375</c:v>
                      </c:pt>
                      <c:pt idx="8272">
                        <c:v>9942.76171875</c:v>
                      </c:pt>
                      <c:pt idx="8273">
                        <c:v>10021.48046875</c:v>
                      </c:pt>
                      <c:pt idx="8274">
                        <c:v>11514.203125</c:v>
                      </c:pt>
                      <c:pt idx="8275">
                        <c:v>10407.29296875</c:v>
                      </c:pt>
                      <c:pt idx="8276">
                        <c:v>10498.7578125</c:v>
                      </c:pt>
                      <c:pt idx="8277">
                        <c:v>11888.9765625</c:v>
                      </c:pt>
                      <c:pt idx="8278">
                        <c:v>11778.56640625</c:v>
                      </c:pt>
                      <c:pt idx="8279">
                        <c:v>9649.20703125</c:v>
                      </c:pt>
                      <c:pt idx="8280">
                        <c:v>12545.76953125</c:v>
                      </c:pt>
                      <c:pt idx="8281">
                        <c:v>11384.07421875</c:v>
                      </c:pt>
                      <c:pt idx="8282">
                        <c:v>11535.98046875</c:v>
                      </c:pt>
                      <c:pt idx="8283">
                        <c:v>12354.55859375</c:v>
                      </c:pt>
                      <c:pt idx="8284">
                        <c:v>10544.73828125</c:v>
                      </c:pt>
                      <c:pt idx="8285">
                        <c:v>10163.5234375</c:v>
                      </c:pt>
                      <c:pt idx="8286">
                        <c:v>11019.65625</c:v>
                      </c:pt>
                      <c:pt idx="8287">
                        <c:v>11953.6015625</c:v>
                      </c:pt>
                      <c:pt idx="8288">
                        <c:v>11744.85546875</c:v>
                      </c:pt>
                      <c:pt idx="8289">
                        <c:v>12101.40234375</c:v>
                      </c:pt>
                      <c:pt idx="8290">
                        <c:v>11190.66796875</c:v>
                      </c:pt>
                      <c:pt idx="8291">
                        <c:v>11698.05078125</c:v>
                      </c:pt>
                      <c:pt idx="8292">
                        <c:v>11301.109375</c:v>
                      </c:pt>
                      <c:pt idx="8293">
                        <c:v>10827.5546875</c:v>
                      </c:pt>
                      <c:pt idx="8294">
                        <c:v>11822.80859375</c:v>
                      </c:pt>
                      <c:pt idx="8295">
                        <c:v>16568.5625</c:v>
                      </c:pt>
                      <c:pt idx="8296">
                        <c:v>15712.96875</c:v>
                      </c:pt>
                      <c:pt idx="8297">
                        <c:v>15768.5859375</c:v>
                      </c:pt>
                      <c:pt idx="8298">
                        <c:v>15813.54296875</c:v>
                      </c:pt>
                      <c:pt idx="8299">
                        <c:v>14805.484375</c:v>
                      </c:pt>
                      <c:pt idx="8300">
                        <c:v>15117.0546875</c:v>
                      </c:pt>
                      <c:pt idx="8301">
                        <c:v>16577.83984375</c:v>
                      </c:pt>
                      <c:pt idx="8302">
                        <c:v>16178.41796875</c:v>
                      </c:pt>
                      <c:pt idx="8303">
                        <c:v>16330.7578125</c:v>
                      </c:pt>
                      <c:pt idx="8304">
                        <c:v>16504.21484375</c:v>
                      </c:pt>
                      <c:pt idx="8305">
                        <c:v>15585.55859375</c:v>
                      </c:pt>
                      <c:pt idx="8306">
                        <c:v>15863.3828125</c:v>
                      </c:pt>
                      <c:pt idx="8307">
                        <c:v>15511.03515625</c:v>
                      </c:pt>
                      <c:pt idx="8308">
                        <c:v>16558.421875</c:v>
                      </c:pt>
                      <c:pt idx="8309">
                        <c:v>15965.73046875</c:v>
                      </c:pt>
                      <c:pt idx="8310">
                        <c:v>17622.6875</c:v>
                      </c:pt>
                      <c:pt idx="8311">
                        <c:v>17098.94140625</c:v>
                      </c:pt>
                      <c:pt idx="8312">
                        <c:v>15875.265625</c:v>
                      </c:pt>
                      <c:pt idx="8313">
                        <c:v>14085.79296875</c:v>
                      </c:pt>
                      <c:pt idx="8314">
                        <c:v>14703.2421875</c:v>
                      </c:pt>
                      <c:pt idx="8315">
                        <c:v>16655.30078125</c:v>
                      </c:pt>
                      <c:pt idx="8316">
                        <c:v>15917.7421875</c:v>
                      </c:pt>
                      <c:pt idx="8317">
                        <c:v>17101.67578125</c:v>
                      </c:pt>
                      <c:pt idx="8318">
                        <c:v>17607.72265625</c:v>
                      </c:pt>
                      <c:pt idx="8319">
                        <c:v>16115.328125</c:v>
                      </c:pt>
                      <c:pt idx="8320">
                        <c:v>15199.203125</c:v>
                      </c:pt>
                      <c:pt idx="8321">
                        <c:v>15554.296875</c:v>
                      </c:pt>
                      <c:pt idx="8322">
                        <c:v>17335.55859375</c:v>
                      </c:pt>
                      <c:pt idx="8323">
                        <c:v>17352.65625</c:v>
                      </c:pt>
                      <c:pt idx="8324">
                        <c:v>14791.90234375</c:v>
                      </c:pt>
                      <c:pt idx="8325">
                        <c:v>15310.1796875</c:v>
                      </c:pt>
                      <c:pt idx="8326">
                        <c:v>14126.33203125</c:v>
                      </c:pt>
                      <c:pt idx="8327">
                        <c:v>15412.83203125</c:v>
                      </c:pt>
                      <c:pt idx="8328">
                        <c:v>15353.57421875</c:v>
                      </c:pt>
                      <c:pt idx="8329">
                        <c:v>15054.84765625</c:v>
                      </c:pt>
                      <c:pt idx="8330">
                        <c:v>13112.09765625</c:v>
                      </c:pt>
                      <c:pt idx="8331">
                        <c:v>12645.78125</c:v>
                      </c:pt>
                      <c:pt idx="8332">
                        <c:v>14249.42578125</c:v>
                      </c:pt>
                      <c:pt idx="8333">
                        <c:v>14913.6875</c:v>
                      </c:pt>
                      <c:pt idx="8334">
                        <c:v>13216.55078125</c:v>
                      </c:pt>
                      <c:pt idx="8335">
                        <c:v>11714.00390625</c:v>
                      </c:pt>
                      <c:pt idx="8336">
                        <c:v>12039.9765625</c:v>
                      </c:pt>
                      <c:pt idx="8337">
                        <c:v>13884.71484375</c:v>
                      </c:pt>
                      <c:pt idx="8338">
                        <c:v>14347.2421875</c:v>
                      </c:pt>
                      <c:pt idx="8339">
                        <c:v>13704.6171875</c:v>
                      </c:pt>
                      <c:pt idx="8340">
                        <c:v>14224.875</c:v>
                      </c:pt>
                      <c:pt idx="8341">
                        <c:v>13532.8671875</c:v>
                      </c:pt>
                      <c:pt idx="8342">
                        <c:v>14282.9375</c:v>
                      </c:pt>
                      <c:pt idx="8343">
                        <c:v>13562.3515625</c:v>
                      </c:pt>
                      <c:pt idx="8344">
                        <c:v>10353.3125</c:v>
                      </c:pt>
                      <c:pt idx="8345">
                        <c:v>8649</c:v>
                      </c:pt>
                      <c:pt idx="8346">
                        <c:v>7738.70703125</c:v>
                      </c:pt>
                      <c:pt idx="8347">
                        <c:v>9736.609375</c:v>
                      </c:pt>
                      <c:pt idx="8348">
                        <c:v>13311.23828125</c:v>
                      </c:pt>
                      <c:pt idx="8349">
                        <c:v>9826.2109375</c:v>
                      </c:pt>
                      <c:pt idx="8350">
                        <c:v>7687.453125</c:v>
                      </c:pt>
                      <c:pt idx="8351">
                        <c:v>13813.15234375</c:v>
                      </c:pt>
                      <c:pt idx="8352">
                        <c:v>14164.7578125</c:v>
                      </c:pt>
                      <c:pt idx="8353">
                        <c:v>13648.75</c:v>
                      </c:pt>
                      <c:pt idx="8354">
                        <c:v>12665.921875</c:v>
                      </c:pt>
                      <c:pt idx="8355">
                        <c:v>8074.62109375</c:v>
                      </c:pt>
                      <c:pt idx="8356">
                        <c:v>7619.375</c:v>
                      </c:pt>
                      <c:pt idx="8357">
                        <c:v>8673.2109375</c:v>
                      </c:pt>
                      <c:pt idx="8358">
                        <c:v>9493.1015625</c:v>
                      </c:pt>
                      <c:pt idx="8359">
                        <c:v>7904.31640625</c:v>
                      </c:pt>
                      <c:pt idx="8360">
                        <c:v>8110.8203125</c:v>
                      </c:pt>
                      <c:pt idx="8361">
                        <c:v>8157.578125</c:v>
                      </c:pt>
                      <c:pt idx="8362">
                        <c:v>7641.19921875</c:v>
                      </c:pt>
                      <c:pt idx="8363">
                        <c:v>9416.484375</c:v>
                      </c:pt>
                      <c:pt idx="8364">
                        <c:v>8498.609375</c:v>
                      </c:pt>
                      <c:pt idx="8365">
                        <c:v>7415.515625</c:v>
                      </c:pt>
                      <c:pt idx="8366">
                        <c:v>6791.015625</c:v>
                      </c:pt>
                      <c:pt idx="8367">
                        <c:v>8459.25</c:v>
                      </c:pt>
                      <c:pt idx="8368">
                        <c:v>7181.01171875</c:v>
                      </c:pt>
                      <c:pt idx="8369">
                        <c:v>8004.1328125</c:v>
                      </c:pt>
                      <c:pt idx="8370">
                        <c:v>14071.73828125</c:v>
                      </c:pt>
                      <c:pt idx="8371">
                        <c:v>14460.8359375</c:v>
                      </c:pt>
                      <c:pt idx="8372">
                        <c:v>13913.90625</c:v>
                      </c:pt>
                      <c:pt idx="8373">
                        <c:v>13272.59375</c:v>
                      </c:pt>
                      <c:pt idx="8374">
                        <c:v>10554.12109375</c:v>
                      </c:pt>
                      <c:pt idx="8375">
                        <c:v>9098.96484375</c:v>
                      </c:pt>
                      <c:pt idx="8376">
                        <c:v>8227.82421875</c:v>
                      </c:pt>
                      <c:pt idx="8377">
                        <c:v>7969.03515625</c:v>
                      </c:pt>
                      <c:pt idx="8378">
                        <c:v>10069.30078125</c:v>
                      </c:pt>
                      <c:pt idx="8379">
                        <c:v>13519.25390625</c:v>
                      </c:pt>
                      <c:pt idx="8380">
                        <c:v>14892.7109375</c:v>
                      </c:pt>
                      <c:pt idx="8381">
                        <c:v>15350.50390625</c:v>
                      </c:pt>
                      <c:pt idx="8382">
                        <c:v>15240.31640625</c:v>
                      </c:pt>
                      <c:pt idx="8383">
                        <c:v>13371.3125</c:v>
                      </c:pt>
                      <c:pt idx="8384">
                        <c:v>14695.95703125</c:v>
                      </c:pt>
                      <c:pt idx="8385">
                        <c:v>12990.09375</c:v>
                      </c:pt>
                      <c:pt idx="8386">
                        <c:v>9122.25390625</c:v>
                      </c:pt>
                      <c:pt idx="8387">
                        <c:v>13302.25</c:v>
                      </c:pt>
                      <c:pt idx="8388">
                        <c:v>12409.3359375</c:v>
                      </c:pt>
                      <c:pt idx="8389">
                        <c:v>13316.94921875</c:v>
                      </c:pt>
                      <c:pt idx="8390">
                        <c:v>13580.6953125</c:v>
                      </c:pt>
                      <c:pt idx="8391">
                        <c:v>13839.9765625</c:v>
                      </c:pt>
                      <c:pt idx="8392">
                        <c:v>12627.9765625</c:v>
                      </c:pt>
                      <c:pt idx="8393">
                        <c:v>13197.75390625</c:v>
                      </c:pt>
                      <c:pt idx="8394">
                        <c:v>13852.58203125</c:v>
                      </c:pt>
                      <c:pt idx="8395">
                        <c:v>13753.29296875</c:v>
                      </c:pt>
                      <c:pt idx="8396">
                        <c:v>11419.90625</c:v>
                      </c:pt>
                      <c:pt idx="8397">
                        <c:v>12318.4140625</c:v>
                      </c:pt>
                      <c:pt idx="8398">
                        <c:v>11542.63671875</c:v>
                      </c:pt>
                      <c:pt idx="8399">
                        <c:v>12643.32421875</c:v>
                      </c:pt>
                      <c:pt idx="8400">
                        <c:v>13237.65625</c:v>
                      </c:pt>
                      <c:pt idx="8401">
                        <c:v>13366.015625</c:v>
                      </c:pt>
                      <c:pt idx="8402">
                        <c:v>13054.5703125</c:v>
                      </c:pt>
                      <c:pt idx="8403">
                        <c:v>15342.859375</c:v>
                      </c:pt>
                      <c:pt idx="8404">
                        <c:v>11893.796875</c:v>
                      </c:pt>
                      <c:pt idx="8405">
                        <c:v>12262.96875</c:v>
                      </c:pt>
                      <c:pt idx="8406">
                        <c:v>12633.5390625</c:v>
                      </c:pt>
                      <c:pt idx="8407">
                        <c:v>14775.4765625</c:v>
                      </c:pt>
                      <c:pt idx="8408">
                        <c:v>15516.3671875</c:v>
                      </c:pt>
                      <c:pt idx="8409">
                        <c:v>15497.15625</c:v>
                      </c:pt>
                      <c:pt idx="8410">
                        <c:v>15527.6875</c:v>
                      </c:pt>
                      <c:pt idx="8411">
                        <c:v>15094.7578125</c:v>
                      </c:pt>
                      <c:pt idx="8412">
                        <c:v>15252.0078125</c:v>
                      </c:pt>
                      <c:pt idx="8413">
                        <c:v>12541.984375</c:v>
                      </c:pt>
                      <c:pt idx="8414">
                        <c:v>12150.6875</c:v>
                      </c:pt>
                      <c:pt idx="8415">
                        <c:v>13960.0703125</c:v>
                      </c:pt>
                      <c:pt idx="8416">
                        <c:v>13079.37890625</c:v>
                      </c:pt>
                      <c:pt idx="8417">
                        <c:v>13955.88671875</c:v>
                      </c:pt>
                      <c:pt idx="8418">
                        <c:v>12684.32421875</c:v>
                      </c:pt>
                      <c:pt idx="8419">
                        <c:v>10424.02734375</c:v>
                      </c:pt>
                      <c:pt idx="8420">
                        <c:v>10274.53125</c:v>
                      </c:pt>
                      <c:pt idx="8421">
                        <c:v>13875.0625</c:v>
                      </c:pt>
                      <c:pt idx="8422">
                        <c:v>13409.5546875</c:v>
                      </c:pt>
                      <c:pt idx="8423">
                        <c:v>11762.78125</c:v>
                      </c:pt>
                      <c:pt idx="8424">
                        <c:v>9285.2578125</c:v>
                      </c:pt>
                      <c:pt idx="8425">
                        <c:v>8127.25</c:v>
                      </c:pt>
                      <c:pt idx="8426">
                        <c:v>8527.5859375</c:v>
                      </c:pt>
                      <c:pt idx="8427">
                        <c:v>10235.4375</c:v>
                      </c:pt>
                      <c:pt idx="8428">
                        <c:v>12687.5625</c:v>
                      </c:pt>
                      <c:pt idx="8429">
                        <c:v>13322.4765625</c:v>
                      </c:pt>
                      <c:pt idx="8430">
                        <c:v>13007.7421875</c:v>
                      </c:pt>
                      <c:pt idx="8431">
                        <c:v>12679.1640625</c:v>
                      </c:pt>
                      <c:pt idx="8432">
                        <c:v>12483.859375</c:v>
                      </c:pt>
                      <c:pt idx="8433">
                        <c:v>13100.9609375</c:v>
                      </c:pt>
                      <c:pt idx="8434">
                        <c:v>13055.76953125</c:v>
                      </c:pt>
                      <c:pt idx="8435">
                        <c:v>11831.8359375</c:v>
                      </c:pt>
                      <c:pt idx="8436">
                        <c:v>11284.453125</c:v>
                      </c:pt>
                      <c:pt idx="8437">
                        <c:v>11803.875</c:v>
                      </c:pt>
                      <c:pt idx="8438">
                        <c:v>11462.84765625</c:v>
                      </c:pt>
                      <c:pt idx="8439">
                        <c:v>9908.76953125</c:v>
                      </c:pt>
                      <c:pt idx="8440">
                        <c:v>11599.66015625</c:v>
                      </c:pt>
                      <c:pt idx="8441">
                        <c:v>13199.80859375</c:v>
                      </c:pt>
                      <c:pt idx="8442">
                        <c:v>12199.26171875</c:v>
                      </c:pt>
                      <c:pt idx="8443">
                        <c:v>12138.1015625</c:v>
                      </c:pt>
                      <c:pt idx="8444">
                        <c:v>12657.875</c:v>
                      </c:pt>
                      <c:pt idx="8445">
                        <c:v>13014.109375</c:v>
                      </c:pt>
                      <c:pt idx="8446">
                        <c:v>13018.6796875</c:v>
                      </c:pt>
                      <c:pt idx="8447">
                        <c:v>12990.7421875</c:v>
                      </c:pt>
                      <c:pt idx="8448">
                        <c:v>12848.88671875</c:v>
                      </c:pt>
                      <c:pt idx="8449">
                        <c:v>11002.9921875</c:v>
                      </c:pt>
                      <c:pt idx="8450">
                        <c:v>10198.46875</c:v>
                      </c:pt>
                      <c:pt idx="8451">
                        <c:v>12290.69921875</c:v>
                      </c:pt>
                      <c:pt idx="8452">
                        <c:v>11251.9375</c:v>
                      </c:pt>
                      <c:pt idx="8453">
                        <c:v>9856.203125</c:v>
                      </c:pt>
                      <c:pt idx="8454">
                        <c:v>13457.40625</c:v>
                      </c:pt>
                      <c:pt idx="8455">
                        <c:v>13587.609375</c:v>
                      </c:pt>
                      <c:pt idx="8456">
                        <c:v>13131.1484375</c:v>
                      </c:pt>
                      <c:pt idx="8457">
                        <c:v>12383.23046875</c:v>
                      </c:pt>
                      <c:pt idx="8458">
                        <c:v>13396.19140625</c:v>
                      </c:pt>
                      <c:pt idx="8459">
                        <c:v>13309.9296875</c:v>
                      </c:pt>
                      <c:pt idx="8460">
                        <c:v>11043.4375</c:v>
                      </c:pt>
                      <c:pt idx="8461">
                        <c:v>11466.1484375</c:v>
                      </c:pt>
                      <c:pt idx="8462">
                        <c:v>11043.1875</c:v>
                      </c:pt>
                      <c:pt idx="8463">
                        <c:v>10667.26953125</c:v>
                      </c:pt>
                      <c:pt idx="8464">
                        <c:v>8706.078125</c:v>
                      </c:pt>
                      <c:pt idx="8465">
                        <c:v>7526.67578125</c:v>
                      </c:pt>
                      <c:pt idx="8466">
                        <c:v>7078.74609375</c:v>
                      </c:pt>
                      <c:pt idx="8467">
                        <c:v>7223.66015625</c:v>
                      </c:pt>
                      <c:pt idx="8468">
                        <c:v>9644.88671875</c:v>
                      </c:pt>
                      <c:pt idx="8469">
                        <c:v>11056.4453125</c:v>
                      </c:pt>
                      <c:pt idx="8470">
                        <c:v>11166.6640625</c:v>
                      </c:pt>
                      <c:pt idx="8471">
                        <c:v>10673.53125</c:v>
                      </c:pt>
                      <c:pt idx="8472">
                        <c:v>10540.71875</c:v>
                      </c:pt>
                      <c:pt idx="8473">
                        <c:v>11323.796875</c:v>
                      </c:pt>
                      <c:pt idx="8474">
                        <c:v>9832.203125</c:v>
                      </c:pt>
                      <c:pt idx="8475">
                        <c:v>12381.6484375</c:v>
                      </c:pt>
                      <c:pt idx="8476">
                        <c:v>13090.1484375</c:v>
                      </c:pt>
                      <c:pt idx="8477">
                        <c:v>12119.37109375</c:v>
                      </c:pt>
                      <c:pt idx="8478">
                        <c:v>12351.9140625</c:v>
                      </c:pt>
                      <c:pt idx="8479">
                        <c:v>11416.0390625</c:v>
                      </c:pt>
                      <c:pt idx="8480">
                        <c:v>9459.81640625</c:v>
                      </c:pt>
                      <c:pt idx="8481">
                        <c:v>9724.47265625</c:v>
                      </c:pt>
                      <c:pt idx="8482">
                        <c:v>10400.328125</c:v>
                      </c:pt>
                      <c:pt idx="8483">
                        <c:v>12108.35546875</c:v>
                      </c:pt>
                      <c:pt idx="8484">
                        <c:v>12554.08984375</c:v>
                      </c:pt>
                      <c:pt idx="8485">
                        <c:v>11568.171875</c:v>
                      </c:pt>
                      <c:pt idx="8486">
                        <c:v>11987.09375</c:v>
                      </c:pt>
                      <c:pt idx="8487">
                        <c:v>11956.41796875</c:v>
                      </c:pt>
                      <c:pt idx="8488">
                        <c:v>10373.25</c:v>
                      </c:pt>
                      <c:pt idx="8489">
                        <c:v>10521.2734375</c:v>
                      </c:pt>
                      <c:pt idx="8490">
                        <c:v>10483.7578125</c:v>
                      </c:pt>
                      <c:pt idx="8491">
                        <c:v>10458.3828125</c:v>
                      </c:pt>
                      <c:pt idx="8492">
                        <c:v>8995.3828125</c:v>
                      </c:pt>
                      <c:pt idx="8493">
                        <c:v>6232.3046875</c:v>
                      </c:pt>
                      <c:pt idx="8494">
                        <c:v>5960.703125</c:v>
                      </c:pt>
                      <c:pt idx="8495">
                        <c:v>7062.6171875</c:v>
                      </c:pt>
                      <c:pt idx="8496">
                        <c:v>7954.84375</c:v>
                      </c:pt>
                      <c:pt idx="8497">
                        <c:v>8471.21875</c:v>
                      </c:pt>
                      <c:pt idx="8498">
                        <c:v>9239.296875</c:v>
                      </c:pt>
                      <c:pt idx="8499">
                        <c:v>9500.59375</c:v>
                      </c:pt>
                      <c:pt idx="8500">
                        <c:v>9101.3515625</c:v>
                      </c:pt>
                      <c:pt idx="8501">
                        <c:v>7401.1015625</c:v>
                      </c:pt>
                      <c:pt idx="8502">
                        <c:v>6428.4140625</c:v>
                      </c:pt>
                      <c:pt idx="8503">
                        <c:v>10419.71875</c:v>
                      </c:pt>
                      <c:pt idx="8504">
                        <c:v>9127.140625</c:v>
                      </c:pt>
                      <c:pt idx="8505">
                        <c:v>10906.78515625</c:v>
                      </c:pt>
                      <c:pt idx="8506">
                        <c:v>9983.0625</c:v>
                      </c:pt>
                      <c:pt idx="8507">
                        <c:v>9095.29296875</c:v>
                      </c:pt>
                      <c:pt idx="8508">
                        <c:v>8654.7265625</c:v>
                      </c:pt>
                      <c:pt idx="8509">
                        <c:v>9003.15234375</c:v>
                      </c:pt>
                      <c:pt idx="8510">
                        <c:v>10485.40234375</c:v>
                      </c:pt>
                      <c:pt idx="8511">
                        <c:v>10551.7109375</c:v>
                      </c:pt>
                      <c:pt idx="8512">
                        <c:v>9444.03515625</c:v>
                      </c:pt>
                      <c:pt idx="8513">
                        <c:v>9124.28515625</c:v>
                      </c:pt>
                      <c:pt idx="8514">
                        <c:v>9180.828125</c:v>
                      </c:pt>
                      <c:pt idx="8515">
                        <c:v>9986.10546875</c:v>
                      </c:pt>
                      <c:pt idx="8516">
                        <c:v>11003.6796875</c:v>
                      </c:pt>
                      <c:pt idx="8517">
                        <c:v>10440.05078125</c:v>
                      </c:pt>
                      <c:pt idx="8518">
                        <c:v>9242.0859375</c:v>
                      </c:pt>
                      <c:pt idx="8519">
                        <c:v>10272.41015625</c:v>
                      </c:pt>
                      <c:pt idx="8520">
                        <c:v>13052.3671875</c:v>
                      </c:pt>
                      <c:pt idx="8521">
                        <c:v>11661.6171875</c:v>
                      </c:pt>
                      <c:pt idx="8522">
                        <c:v>12279.9375</c:v>
                      </c:pt>
                      <c:pt idx="8523">
                        <c:v>12314.3984375</c:v>
                      </c:pt>
                      <c:pt idx="8524">
                        <c:v>11151.5859375</c:v>
                      </c:pt>
                      <c:pt idx="8525">
                        <c:v>10813.6171875</c:v>
                      </c:pt>
                      <c:pt idx="8526">
                        <c:v>11310.3984375</c:v>
                      </c:pt>
                      <c:pt idx="8527">
                        <c:v>9848.66796875</c:v>
                      </c:pt>
                      <c:pt idx="8528">
                        <c:v>9225.28515625</c:v>
                      </c:pt>
                      <c:pt idx="8529">
                        <c:v>11125.36328125</c:v>
                      </c:pt>
                      <c:pt idx="8530">
                        <c:v>9472.08203125</c:v>
                      </c:pt>
                      <c:pt idx="8531">
                        <c:v>9589.33203125</c:v>
                      </c:pt>
                      <c:pt idx="8532">
                        <c:v>12606.37890625</c:v>
                      </c:pt>
                      <c:pt idx="8533">
                        <c:v>12846.25390625</c:v>
                      </c:pt>
                      <c:pt idx="8534">
                        <c:v>12522.578125</c:v>
                      </c:pt>
                      <c:pt idx="8535">
                        <c:v>9386.1484375</c:v>
                      </c:pt>
                      <c:pt idx="8536">
                        <c:v>7885.9140625</c:v>
                      </c:pt>
                      <c:pt idx="8537">
                        <c:v>9618.9609375</c:v>
                      </c:pt>
                      <c:pt idx="8538">
                        <c:v>9448.71875</c:v>
                      </c:pt>
                      <c:pt idx="8539">
                        <c:v>10962.890625</c:v>
                      </c:pt>
                      <c:pt idx="8540">
                        <c:v>11364.4140625</c:v>
                      </c:pt>
                      <c:pt idx="8541">
                        <c:v>10661.046875</c:v>
                      </c:pt>
                      <c:pt idx="8542">
                        <c:v>12880.65625</c:v>
                      </c:pt>
                      <c:pt idx="8543">
                        <c:v>12019.2734375</c:v>
                      </c:pt>
                      <c:pt idx="8544">
                        <c:v>12170.4140625</c:v>
                      </c:pt>
                      <c:pt idx="8545">
                        <c:v>10636.71875</c:v>
                      </c:pt>
                      <c:pt idx="8546">
                        <c:v>8690.66796875</c:v>
                      </c:pt>
                      <c:pt idx="8547">
                        <c:v>10622.6875</c:v>
                      </c:pt>
                      <c:pt idx="8548">
                        <c:v>11546.359375</c:v>
                      </c:pt>
                      <c:pt idx="8549">
                        <c:v>12494.03125</c:v>
                      </c:pt>
                      <c:pt idx="8550">
                        <c:v>14307.921875</c:v>
                      </c:pt>
                      <c:pt idx="8551">
                        <c:v>13714</c:v>
                      </c:pt>
                      <c:pt idx="8552">
                        <c:v>13397.52734375</c:v>
                      </c:pt>
                      <c:pt idx="8553">
                        <c:v>11431.88671875</c:v>
                      </c:pt>
                      <c:pt idx="8554">
                        <c:v>12601.37109375</c:v>
                      </c:pt>
                      <c:pt idx="8555">
                        <c:v>13589.5</c:v>
                      </c:pt>
                      <c:pt idx="8556">
                        <c:v>13426.69921875</c:v>
                      </c:pt>
                      <c:pt idx="8557">
                        <c:v>13043.12109375</c:v>
                      </c:pt>
                      <c:pt idx="8558">
                        <c:v>10874.1171875</c:v>
                      </c:pt>
                      <c:pt idx="8559">
                        <c:v>11143.78515625</c:v>
                      </c:pt>
                      <c:pt idx="8560">
                        <c:v>12026.41796875</c:v>
                      </c:pt>
                      <c:pt idx="8561">
                        <c:v>10527.265625</c:v>
                      </c:pt>
                      <c:pt idx="8562">
                        <c:v>10646.2578125</c:v>
                      </c:pt>
                      <c:pt idx="8563">
                        <c:v>12515.45703125</c:v>
                      </c:pt>
                      <c:pt idx="8564">
                        <c:v>14305.29296875</c:v>
                      </c:pt>
                      <c:pt idx="8565">
                        <c:v>15033.0234375</c:v>
                      </c:pt>
                      <c:pt idx="8566">
                        <c:v>16013.078125</c:v>
                      </c:pt>
                      <c:pt idx="8567">
                        <c:v>15767.4921875</c:v>
                      </c:pt>
                      <c:pt idx="8568">
                        <c:v>15698.2265625</c:v>
                      </c:pt>
                      <c:pt idx="8569">
                        <c:v>15086.28515625</c:v>
                      </c:pt>
                      <c:pt idx="8570">
                        <c:v>13597.49609375</c:v>
                      </c:pt>
                      <c:pt idx="8571">
                        <c:v>15906.0859375</c:v>
                      </c:pt>
                      <c:pt idx="8572">
                        <c:v>15999.6953125</c:v>
                      </c:pt>
                      <c:pt idx="8573">
                        <c:v>15835.91015625</c:v>
                      </c:pt>
                      <c:pt idx="8574">
                        <c:v>13712.41796875</c:v>
                      </c:pt>
                      <c:pt idx="8575">
                        <c:v>11491.171875</c:v>
                      </c:pt>
                      <c:pt idx="8576">
                        <c:v>10734.046875</c:v>
                      </c:pt>
                      <c:pt idx="8577">
                        <c:v>11282.9140625</c:v>
                      </c:pt>
                      <c:pt idx="8578">
                        <c:v>13532.828125</c:v>
                      </c:pt>
                      <c:pt idx="8579">
                        <c:v>15712.12109375</c:v>
                      </c:pt>
                      <c:pt idx="8580">
                        <c:v>11895.91796875</c:v>
                      </c:pt>
                      <c:pt idx="8581">
                        <c:v>8628.875</c:v>
                      </c:pt>
                      <c:pt idx="8582">
                        <c:v>7169.8671875</c:v>
                      </c:pt>
                      <c:pt idx="8583">
                        <c:v>7290.578125</c:v>
                      </c:pt>
                      <c:pt idx="8584">
                        <c:v>8222.875</c:v>
                      </c:pt>
                      <c:pt idx="8585">
                        <c:v>9676.0546875</c:v>
                      </c:pt>
                      <c:pt idx="8586">
                        <c:v>9746.4375</c:v>
                      </c:pt>
                      <c:pt idx="8587">
                        <c:v>9899.53515625</c:v>
                      </c:pt>
                      <c:pt idx="8588">
                        <c:v>10805.0078125</c:v>
                      </c:pt>
                      <c:pt idx="8589">
                        <c:v>10244.63671875</c:v>
                      </c:pt>
                      <c:pt idx="8590">
                        <c:v>8640.80078125</c:v>
                      </c:pt>
                      <c:pt idx="8591">
                        <c:v>7263.3984375</c:v>
                      </c:pt>
                      <c:pt idx="8592">
                        <c:v>11697.87890625</c:v>
                      </c:pt>
                      <c:pt idx="8593">
                        <c:v>11271.875</c:v>
                      </c:pt>
                      <c:pt idx="8594">
                        <c:v>9926.67578125</c:v>
                      </c:pt>
                      <c:pt idx="8595">
                        <c:v>12946.20703125</c:v>
                      </c:pt>
                      <c:pt idx="8596">
                        <c:v>13599.8046875</c:v>
                      </c:pt>
                      <c:pt idx="8597">
                        <c:v>13693.54296875</c:v>
                      </c:pt>
                      <c:pt idx="8598">
                        <c:v>13545.40234375</c:v>
                      </c:pt>
                      <c:pt idx="8599">
                        <c:v>11916.2578125</c:v>
                      </c:pt>
                      <c:pt idx="8600">
                        <c:v>11250.90234375</c:v>
                      </c:pt>
                      <c:pt idx="8601">
                        <c:v>12955.69140625</c:v>
                      </c:pt>
                      <c:pt idx="8602">
                        <c:v>10939.84375</c:v>
                      </c:pt>
                      <c:pt idx="8603">
                        <c:v>9674.484375</c:v>
                      </c:pt>
                      <c:pt idx="8604">
                        <c:v>12431.68359375</c:v>
                      </c:pt>
                      <c:pt idx="8605">
                        <c:v>13323.54296875</c:v>
                      </c:pt>
                      <c:pt idx="8606">
                        <c:v>12519.3359375</c:v>
                      </c:pt>
                      <c:pt idx="8607">
                        <c:v>11812.25</c:v>
                      </c:pt>
                      <c:pt idx="8608">
                        <c:v>12573.8125</c:v>
                      </c:pt>
                      <c:pt idx="8609">
                        <c:v>12326.9296875</c:v>
                      </c:pt>
                      <c:pt idx="8610">
                        <c:v>16103.09765625</c:v>
                      </c:pt>
                      <c:pt idx="8611">
                        <c:v>16311.91796875</c:v>
                      </c:pt>
                      <c:pt idx="8612">
                        <c:v>14991.31640625</c:v>
                      </c:pt>
                      <c:pt idx="8613">
                        <c:v>15947.953125</c:v>
                      </c:pt>
                      <c:pt idx="8614">
                        <c:v>15418.12890625</c:v>
                      </c:pt>
                      <c:pt idx="8615">
                        <c:v>15389.22265625</c:v>
                      </c:pt>
                      <c:pt idx="8616">
                        <c:v>14363.06640625</c:v>
                      </c:pt>
                      <c:pt idx="8617">
                        <c:v>13767.5859375</c:v>
                      </c:pt>
                      <c:pt idx="8618">
                        <c:v>15429.703125</c:v>
                      </c:pt>
                      <c:pt idx="8619">
                        <c:v>16064.046875</c:v>
                      </c:pt>
                      <c:pt idx="8620">
                        <c:v>16469.0546875</c:v>
                      </c:pt>
                      <c:pt idx="8621">
                        <c:v>13866.80859375</c:v>
                      </c:pt>
                      <c:pt idx="8622">
                        <c:v>16384.49609375</c:v>
                      </c:pt>
                      <c:pt idx="8623">
                        <c:v>15743.859375</c:v>
                      </c:pt>
                      <c:pt idx="8624">
                        <c:v>14224.5625</c:v>
                      </c:pt>
                      <c:pt idx="8625">
                        <c:v>12797.80078125</c:v>
                      </c:pt>
                      <c:pt idx="8626">
                        <c:v>12030.16796875</c:v>
                      </c:pt>
                      <c:pt idx="8627">
                        <c:v>10146.16015625</c:v>
                      </c:pt>
                      <c:pt idx="8628">
                        <c:v>9705.12890625</c:v>
                      </c:pt>
                      <c:pt idx="8629">
                        <c:v>10816.8203125</c:v>
                      </c:pt>
                      <c:pt idx="8630">
                        <c:v>12185.57421875</c:v>
                      </c:pt>
                      <c:pt idx="8631">
                        <c:v>12621.421875</c:v>
                      </c:pt>
                      <c:pt idx="8632">
                        <c:v>12704.875</c:v>
                      </c:pt>
                      <c:pt idx="8633">
                        <c:v>11902.9140625</c:v>
                      </c:pt>
                      <c:pt idx="8634">
                        <c:v>10021.2578125</c:v>
                      </c:pt>
                      <c:pt idx="8635">
                        <c:v>8154.05859375</c:v>
                      </c:pt>
                      <c:pt idx="8636">
                        <c:v>12137.390625</c:v>
                      </c:pt>
                      <c:pt idx="8637">
                        <c:v>10244.48828125</c:v>
                      </c:pt>
                      <c:pt idx="8638">
                        <c:v>8890.546875</c:v>
                      </c:pt>
                      <c:pt idx="8639">
                        <c:v>11355.94140625</c:v>
                      </c:pt>
                      <c:pt idx="8640">
                        <c:v>12788.1484375</c:v>
                      </c:pt>
                      <c:pt idx="8641">
                        <c:v>12660.0078125</c:v>
                      </c:pt>
                      <c:pt idx="8642">
                        <c:v>10626.14453125</c:v>
                      </c:pt>
                      <c:pt idx="8643">
                        <c:v>9666.02734375</c:v>
                      </c:pt>
                      <c:pt idx="8644">
                        <c:v>8779.4921875</c:v>
                      </c:pt>
                      <c:pt idx="8645">
                        <c:v>9258.234375</c:v>
                      </c:pt>
                      <c:pt idx="8646">
                        <c:v>11225.11328125</c:v>
                      </c:pt>
                      <c:pt idx="8647">
                        <c:v>11590.91796875</c:v>
                      </c:pt>
                      <c:pt idx="8648">
                        <c:v>11181.203125</c:v>
                      </c:pt>
                      <c:pt idx="8649">
                        <c:v>12103.76171875</c:v>
                      </c:pt>
                      <c:pt idx="8650">
                        <c:v>12723.05078125</c:v>
                      </c:pt>
                      <c:pt idx="8651">
                        <c:v>12242.71484375</c:v>
                      </c:pt>
                      <c:pt idx="8652">
                        <c:v>9359.36328125</c:v>
                      </c:pt>
                      <c:pt idx="8653">
                        <c:v>11856.9609375</c:v>
                      </c:pt>
                      <c:pt idx="8654">
                        <c:v>11902.734375</c:v>
                      </c:pt>
                      <c:pt idx="8655">
                        <c:v>13678.5390625</c:v>
                      </c:pt>
                      <c:pt idx="8656">
                        <c:v>12702.1484375</c:v>
                      </c:pt>
                      <c:pt idx="8657">
                        <c:v>11289.03125</c:v>
                      </c:pt>
                      <c:pt idx="8658">
                        <c:v>11398.48828125</c:v>
                      </c:pt>
                      <c:pt idx="8659">
                        <c:v>13061.9140625</c:v>
                      </c:pt>
                      <c:pt idx="8660">
                        <c:v>15014.85546875</c:v>
                      </c:pt>
                      <c:pt idx="8661">
                        <c:v>14748.03515625</c:v>
                      </c:pt>
                      <c:pt idx="8662">
                        <c:v>13232.7890625</c:v>
                      </c:pt>
                      <c:pt idx="8663">
                        <c:v>15026.58984375</c:v>
                      </c:pt>
                      <c:pt idx="8664">
                        <c:v>13309.41015625</c:v>
                      </c:pt>
                      <c:pt idx="8665">
                        <c:v>12834.2890625</c:v>
                      </c:pt>
                      <c:pt idx="8666">
                        <c:v>15047.1171875</c:v>
                      </c:pt>
                      <c:pt idx="8667">
                        <c:v>15087.7890625</c:v>
                      </c:pt>
                      <c:pt idx="8668">
                        <c:v>15434.68359375</c:v>
                      </c:pt>
                      <c:pt idx="8669">
                        <c:v>14321.04296875</c:v>
                      </c:pt>
                      <c:pt idx="8670">
                        <c:v>17889.6953125</c:v>
                      </c:pt>
                      <c:pt idx="8671">
                        <c:v>10933.6953125</c:v>
                      </c:pt>
                      <c:pt idx="8672">
                        <c:v>10021.2109375</c:v>
                      </c:pt>
                      <c:pt idx="8673">
                        <c:v>9124.3671875</c:v>
                      </c:pt>
                      <c:pt idx="8674">
                        <c:v>8788.171875</c:v>
                      </c:pt>
                      <c:pt idx="8675">
                        <c:v>12027.65625</c:v>
                      </c:pt>
                      <c:pt idx="8676">
                        <c:v>17001.98828125</c:v>
                      </c:pt>
                      <c:pt idx="8677">
                        <c:v>16083.76171875</c:v>
                      </c:pt>
                      <c:pt idx="8678">
                        <c:v>16144.57421875</c:v>
                      </c:pt>
                      <c:pt idx="8679">
                        <c:v>17267.8203125</c:v>
                      </c:pt>
                      <c:pt idx="8680">
                        <c:v>16845.25390625</c:v>
                      </c:pt>
                      <c:pt idx="8681">
                        <c:v>17960.61328125</c:v>
                      </c:pt>
                      <c:pt idx="8682">
                        <c:v>17721.90625</c:v>
                      </c:pt>
                      <c:pt idx="8683">
                        <c:v>17729.04296875</c:v>
                      </c:pt>
                      <c:pt idx="8684">
                        <c:v>17012.8359375</c:v>
                      </c:pt>
                      <c:pt idx="8685">
                        <c:v>11050.34375</c:v>
                      </c:pt>
                      <c:pt idx="8686">
                        <c:v>10823.8046875</c:v>
                      </c:pt>
                      <c:pt idx="8687">
                        <c:v>11206.296875</c:v>
                      </c:pt>
                      <c:pt idx="8688">
                        <c:v>10994.11328125</c:v>
                      </c:pt>
                      <c:pt idx="8689">
                        <c:v>10794.8984375</c:v>
                      </c:pt>
                      <c:pt idx="8690">
                        <c:v>11710.51953125</c:v>
                      </c:pt>
                      <c:pt idx="8691">
                        <c:v>9779.796875</c:v>
                      </c:pt>
                      <c:pt idx="8692">
                        <c:v>8138.86328125</c:v>
                      </c:pt>
                      <c:pt idx="8693">
                        <c:v>10677.31640625</c:v>
                      </c:pt>
                      <c:pt idx="8694">
                        <c:v>10832.33203125</c:v>
                      </c:pt>
                      <c:pt idx="8695">
                        <c:v>9722.2421875</c:v>
                      </c:pt>
                      <c:pt idx="8696">
                        <c:v>10183.0703125</c:v>
                      </c:pt>
                      <c:pt idx="8697">
                        <c:v>11837.73828125</c:v>
                      </c:pt>
                      <c:pt idx="8698">
                        <c:v>10684.6640625</c:v>
                      </c:pt>
                      <c:pt idx="8699">
                        <c:v>11086.828125</c:v>
                      </c:pt>
                      <c:pt idx="8700">
                        <c:v>8627.140625</c:v>
                      </c:pt>
                      <c:pt idx="8701">
                        <c:v>8120.5625</c:v>
                      </c:pt>
                      <c:pt idx="8702">
                        <c:v>7591.87109375</c:v>
                      </c:pt>
                      <c:pt idx="8703">
                        <c:v>8502.3984375</c:v>
                      </c:pt>
                      <c:pt idx="8704">
                        <c:v>6534.4765625</c:v>
                      </c:pt>
                      <c:pt idx="8705">
                        <c:v>3757.34375</c:v>
                      </c:pt>
                      <c:pt idx="8706">
                        <c:v>3241.171875</c:v>
                      </c:pt>
                      <c:pt idx="8707">
                        <c:v>5818.1640625</c:v>
                      </c:pt>
                      <c:pt idx="8708">
                        <c:v>7010.29296875</c:v>
                      </c:pt>
                      <c:pt idx="8709">
                        <c:v>7835.8359375</c:v>
                      </c:pt>
                      <c:pt idx="8710">
                        <c:v>8752.08203125</c:v>
                      </c:pt>
                      <c:pt idx="8711">
                        <c:v>7023.93359375</c:v>
                      </c:pt>
                      <c:pt idx="8712">
                        <c:v>5031.515625</c:v>
                      </c:pt>
                      <c:pt idx="8713">
                        <c:v>8035.7890625</c:v>
                      </c:pt>
                      <c:pt idx="8714">
                        <c:v>6775.39453125</c:v>
                      </c:pt>
                      <c:pt idx="8715">
                        <c:v>9783.2734375</c:v>
                      </c:pt>
                      <c:pt idx="8716">
                        <c:v>8422.8984375</c:v>
                      </c:pt>
                      <c:pt idx="8717">
                        <c:v>8186.703125</c:v>
                      </c:pt>
                      <c:pt idx="8718">
                        <c:v>9740.92578125</c:v>
                      </c:pt>
                      <c:pt idx="8719">
                        <c:v>9431.890625</c:v>
                      </c:pt>
                      <c:pt idx="8720">
                        <c:v>8869.6015625</c:v>
                      </c:pt>
                      <c:pt idx="8721">
                        <c:v>9234.2265625</c:v>
                      </c:pt>
                      <c:pt idx="8722">
                        <c:v>8199.7421875</c:v>
                      </c:pt>
                      <c:pt idx="8723">
                        <c:v>6661.7890625</c:v>
                      </c:pt>
                      <c:pt idx="8724">
                        <c:v>8615.546875</c:v>
                      </c:pt>
                      <c:pt idx="8725">
                        <c:v>8673.46484375</c:v>
                      </c:pt>
                      <c:pt idx="8726">
                        <c:v>7188.8359375</c:v>
                      </c:pt>
                      <c:pt idx="8727">
                        <c:v>8296.79296875</c:v>
                      </c:pt>
                      <c:pt idx="8728">
                        <c:v>8346.4765625</c:v>
                      </c:pt>
                      <c:pt idx="8729">
                        <c:v>7496.37890625</c:v>
                      </c:pt>
                      <c:pt idx="8730">
                        <c:v>11454.90625</c:v>
                      </c:pt>
                      <c:pt idx="8731">
                        <c:v>11000.11328125</c:v>
                      </c:pt>
                      <c:pt idx="8732">
                        <c:v>11222.8359375</c:v>
                      </c:pt>
                      <c:pt idx="8733">
                        <c:v>13015.234375</c:v>
                      </c:pt>
                      <c:pt idx="8734">
                        <c:v>12614.9453125</c:v>
                      </c:pt>
                      <c:pt idx="8735">
                        <c:v>11399.7265625</c:v>
                      </c:pt>
                      <c:pt idx="8736">
                        <c:v>10135.20703125</c:v>
                      </c:pt>
                      <c:pt idx="8737">
                        <c:v>10365.36328125</c:v>
                      </c:pt>
                      <c:pt idx="8738">
                        <c:v>12461.2890625</c:v>
                      </c:pt>
                      <c:pt idx="8739">
                        <c:v>11671.546875</c:v>
                      </c:pt>
                      <c:pt idx="8740">
                        <c:v>11876.67578125</c:v>
                      </c:pt>
                      <c:pt idx="8741">
                        <c:v>12643.44921875</c:v>
                      </c:pt>
                      <c:pt idx="8742">
                        <c:v>12623.1015625</c:v>
                      </c:pt>
                      <c:pt idx="8743">
                        <c:v>11006.1875</c:v>
                      </c:pt>
                      <c:pt idx="8744">
                        <c:v>12334</c:v>
                      </c:pt>
                      <c:pt idx="8745">
                        <c:v>11053.51171875</c:v>
                      </c:pt>
                      <c:pt idx="8746">
                        <c:v>10610.453125</c:v>
                      </c:pt>
                      <c:pt idx="8747">
                        <c:v>10801.9375</c:v>
                      </c:pt>
                      <c:pt idx="8748">
                        <c:v>9483.50390625</c:v>
                      </c:pt>
                      <c:pt idx="8749">
                        <c:v>8179.31640625</c:v>
                      </c:pt>
                      <c:pt idx="8750">
                        <c:v>7084.67578125</c:v>
                      </c:pt>
                      <c:pt idx="8751">
                        <c:v>7604.2578125</c:v>
                      </c:pt>
                      <c:pt idx="8752">
                        <c:v>10061.80078125</c:v>
                      </c:pt>
                      <c:pt idx="8753">
                        <c:v>10616.796875</c:v>
                      </c:pt>
                      <c:pt idx="8754">
                        <c:v>10955.95703125</c:v>
                      </c:pt>
                      <c:pt idx="8755">
                        <c:v>10763.12890625</c:v>
                      </c:pt>
                      <c:pt idx="8756">
                        <c:v>10682.375</c:v>
                      </c:pt>
                      <c:pt idx="8757">
                        <c:v>9542.4609375</c:v>
                      </c:pt>
                      <c:pt idx="8758">
                        <c:v>8872.12890625</c:v>
                      </c:pt>
                      <c:pt idx="8759">
                        <c:v>9056.625</c:v>
                      </c:pt>
                      <c:pt idx="8760">
                        <c:v>17246.13671875</c:v>
                      </c:pt>
                      <c:pt idx="8761">
                        <c:v>15303.73046875</c:v>
                      </c:pt>
                      <c:pt idx="8762">
                        <c:v>13802.7734375</c:v>
                      </c:pt>
                      <c:pt idx="8763">
                        <c:v>12640.79296875</c:v>
                      </c:pt>
                      <c:pt idx="8764">
                        <c:v>12673.4375</c:v>
                      </c:pt>
                      <c:pt idx="8765">
                        <c:v>14263.81640625</c:v>
                      </c:pt>
                      <c:pt idx="8766">
                        <c:v>16005.46484375</c:v>
                      </c:pt>
                      <c:pt idx="8767">
                        <c:v>15912.04296875</c:v>
                      </c:pt>
                      <c:pt idx="8768">
                        <c:v>17432.08984375</c:v>
                      </c:pt>
                      <c:pt idx="8769">
                        <c:v>17224.19140625</c:v>
                      </c:pt>
                      <c:pt idx="8770">
                        <c:v>13872.64453125</c:v>
                      </c:pt>
                      <c:pt idx="8771">
                        <c:v>16162.5859375</c:v>
                      </c:pt>
                      <c:pt idx="8772">
                        <c:v>14140.2421875</c:v>
                      </c:pt>
                      <c:pt idx="8773">
                        <c:v>14137.39453125</c:v>
                      </c:pt>
                      <c:pt idx="8774">
                        <c:v>16371.80078125</c:v>
                      </c:pt>
                      <c:pt idx="8775">
                        <c:v>12959.921875</c:v>
                      </c:pt>
                      <c:pt idx="8776">
                        <c:v>13179.8359375</c:v>
                      </c:pt>
                      <c:pt idx="8777">
                        <c:v>11883.21875</c:v>
                      </c:pt>
                      <c:pt idx="8778">
                        <c:v>11642.671875</c:v>
                      </c:pt>
                      <c:pt idx="8779">
                        <c:v>12858.109375</c:v>
                      </c:pt>
                      <c:pt idx="8780">
                        <c:v>12795.17578125</c:v>
                      </c:pt>
                      <c:pt idx="8781">
                        <c:v>10167.75390625</c:v>
                      </c:pt>
                      <c:pt idx="8782">
                        <c:v>11719.796875</c:v>
                      </c:pt>
                      <c:pt idx="8783">
                        <c:v>12502.71484375</c:v>
                      </c:pt>
                      <c:pt idx="8784">
                        <c:v>10609.30078125</c:v>
                      </c:pt>
                      <c:pt idx="8785">
                        <c:v>9829.5625</c:v>
                      </c:pt>
                      <c:pt idx="8786">
                        <c:v>10822.30859375</c:v>
                      </c:pt>
                      <c:pt idx="8787">
                        <c:v>12325.328125</c:v>
                      </c:pt>
                      <c:pt idx="8788">
                        <c:v>11848.703125</c:v>
                      </c:pt>
                      <c:pt idx="8789">
                        <c:v>10270.7890625</c:v>
                      </c:pt>
                      <c:pt idx="8790">
                        <c:v>13899.609375</c:v>
                      </c:pt>
                      <c:pt idx="8791">
                        <c:v>12614.2109375</c:v>
                      </c:pt>
                      <c:pt idx="8792">
                        <c:v>13048.15625</c:v>
                      </c:pt>
                      <c:pt idx="8793">
                        <c:v>13474.93359375</c:v>
                      </c:pt>
                      <c:pt idx="8794">
                        <c:v>14180.7109375</c:v>
                      </c:pt>
                      <c:pt idx="8795">
                        <c:v>12354.48828125</c:v>
                      </c:pt>
                      <c:pt idx="8796">
                        <c:v>13969.97265625</c:v>
                      </c:pt>
                      <c:pt idx="8797">
                        <c:v>13928.88671875</c:v>
                      </c:pt>
                      <c:pt idx="8798">
                        <c:v>14502.33984375</c:v>
                      </c:pt>
                      <c:pt idx="8799">
                        <c:v>13704.125</c:v>
                      </c:pt>
                      <c:pt idx="8800">
                        <c:v>13748.01171875</c:v>
                      </c:pt>
                      <c:pt idx="8801">
                        <c:v>13412.6171875</c:v>
                      </c:pt>
                      <c:pt idx="8802">
                        <c:v>13684.36328125</c:v>
                      </c:pt>
                      <c:pt idx="8803">
                        <c:v>14646.80078125</c:v>
                      </c:pt>
                      <c:pt idx="8804">
                        <c:v>14031.70703125</c:v>
                      </c:pt>
                      <c:pt idx="8805">
                        <c:v>15633.12890625</c:v>
                      </c:pt>
                      <c:pt idx="8806">
                        <c:v>14931.71875</c:v>
                      </c:pt>
                      <c:pt idx="8807">
                        <c:v>16384.48828125</c:v>
                      </c:pt>
                      <c:pt idx="8808">
                        <c:v>16457.33203125</c:v>
                      </c:pt>
                      <c:pt idx="8809">
                        <c:v>15030.71875</c:v>
                      </c:pt>
                      <c:pt idx="8810">
                        <c:v>16303.30859375</c:v>
                      </c:pt>
                      <c:pt idx="8811">
                        <c:v>14972.4296875</c:v>
                      </c:pt>
                      <c:pt idx="8812">
                        <c:v>15591.94140625</c:v>
                      </c:pt>
                      <c:pt idx="8813">
                        <c:v>14306.50390625</c:v>
                      </c:pt>
                      <c:pt idx="8814">
                        <c:v>13653.58984375</c:v>
                      </c:pt>
                      <c:pt idx="8815">
                        <c:v>14730.015625</c:v>
                      </c:pt>
                      <c:pt idx="8816">
                        <c:v>16236.25390625</c:v>
                      </c:pt>
                      <c:pt idx="8817">
                        <c:v>15061.95703125</c:v>
                      </c:pt>
                      <c:pt idx="8818">
                        <c:v>14679.84765625</c:v>
                      </c:pt>
                      <c:pt idx="8819">
                        <c:v>16345.140625</c:v>
                      </c:pt>
                      <c:pt idx="8820">
                        <c:v>11861.28515625</c:v>
                      </c:pt>
                      <c:pt idx="8821">
                        <c:v>11631.2265625</c:v>
                      </c:pt>
                      <c:pt idx="8822">
                        <c:v>12028.46484375</c:v>
                      </c:pt>
                      <c:pt idx="8823">
                        <c:v>9635.734375</c:v>
                      </c:pt>
                      <c:pt idx="8824">
                        <c:v>8766.37890625</c:v>
                      </c:pt>
                      <c:pt idx="8825">
                        <c:v>9459.27734375</c:v>
                      </c:pt>
                      <c:pt idx="8826">
                        <c:v>10695.2578125</c:v>
                      </c:pt>
                      <c:pt idx="8827">
                        <c:v>11675.2734375</c:v>
                      </c:pt>
                      <c:pt idx="8828">
                        <c:v>9320.8359375</c:v>
                      </c:pt>
                      <c:pt idx="8829">
                        <c:v>9177</c:v>
                      </c:pt>
                      <c:pt idx="8830">
                        <c:v>10866.3515625</c:v>
                      </c:pt>
                      <c:pt idx="8831">
                        <c:v>8403.8828125</c:v>
                      </c:pt>
                      <c:pt idx="8832">
                        <c:v>9219.72265625</c:v>
                      </c:pt>
                      <c:pt idx="8833">
                        <c:v>11532.16796875</c:v>
                      </c:pt>
                      <c:pt idx="8834">
                        <c:v>11031.2734375</c:v>
                      </c:pt>
                      <c:pt idx="8835">
                        <c:v>10903.921875</c:v>
                      </c:pt>
                      <c:pt idx="8836">
                        <c:v>10934.6484375</c:v>
                      </c:pt>
                      <c:pt idx="8837">
                        <c:v>11355.68359375</c:v>
                      </c:pt>
                      <c:pt idx="8838">
                        <c:v>9558.1875</c:v>
                      </c:pt>
                      <c:pt idx="8839">
                        <c:v>8629.23828125</c:v>
                      </c:pt>
                      <c:pt idx="8840">
                        <c:v>8811.13671875</c:v>
                      </c:pt>
                      <c:pt idx="8841">
                        <c:v>11897.8515625</c:v>
                      </c:pt>
                      <c:pt idx="8842">
                        <c:v>10877.87109375</c:v>
                      </c:pt>
                      <c:pt idx="8843">
                        <c:v>10171.00390625</c:v>
                      </c:pt>
                      <c:pt idx="8844">
                        <c:v>10076.33984375</c:v>
                      </c:pt>
                      <c:pt idx="8845">
                        <c:v>11008.42578125</c:v>
                      </c:pt>
                      <c:pt idx="8846">
                        <c:v>11712.48046875</c:v>
                      </c:pt>
                      <c:pt idx="8847">
                        <c:v>10751.1796875</c:v>
                      </c:pt>
                      <c:pt idx="8848">
                        <c:v>9760.19140625</c:v>
                      </c:pt>
                      <c:pt idx="8849">
                        <c:v>11091.37109375</c:v>
                      </c:pt>
                      <c:pt idx="8850">
                        <c:v>14881.1015625</c:v>
                      </c:pt>
                      <c:pt idx="8851">
                        <c:v>14595.7265625</c:v>
                      </c:pt>
                      <c:pt idx="8852">
                        <c:v>14756.93359375</c:v>
                      </c:pt>
                      <c:pt idx="8853">
                        <c:v>14318.546875</c:v>
                      </c:pt>
                      <c:pt idx="8854">
                        <c:v>11462.875</c:v>
                      </c:pt>
                      <c:pt idx="8855">
                        <c:v>10147</c:v>
                      </c:pt>
                      <c:pt idx="8856">
                        <c:v>9772.7578125</c:v>
                      </c:pt>
                      <c:pt idx="8857">
                        <c:v>13052.0546875</c:v>
                      </c:pt>
                      <c:pt idx="8858">
                        <c:v>14710.0390625</c:v>
                      </c:pt>
                      <c:pt idx="8859">
                        <c:v>11054.203125</c:v>
                      </c:pt>
                      <c:pt idx="8860">
                        <c:v>10051.4296875</c:v>
                      </c:pt>
                      <c:pt idx="8861">
                        <c:v>14951.1484375</c:v>
                      </c:pt>
                      <c:pt idx="8862">
                        <c:v>13162.703125</c:v>
                      </c:pt>
                      <c:pt idx="8863">
                        <c:v>13346.15625</c:v>
                      </c:pt>
                      <c:pt idx="8864">
                        <c:v>14617.71484375</c:v>
                      </c:pt>
                      <c:pt idx="8865">
                        <c:v>10534.0703125</c:v>
                      </c:pt>
                      <c:pt idx="8866">
                        <c:v>7762.90234375</c:v>
                      </c:pt>
                      <c:pt idx="8867">
                        <c:v>4206.62109375</c:v>
                      </c:pt>
                      <c:pt idx="8868">
                        <c:v>10672.60546875</c:v>
                      </c:pt>
                      <c:pt idx="8869">
                        <c:v>10992.7890625</c:v>
                      </c:pt>
                      <c:pt idx="8870">
                        <c:v>10445.16796875</c:v>
                      </c:pt>
                      <c:pt idx="8871">
                        <c:v>11192.0703125</c:v>
                      </c:pt>
                      <c:pt idx="8872">
                        <c:v>10330.6875</c:v>
                      </c:pt>
                      <c:pt idx="8873">
                        <c:v>9423.234375</c:v>
                      </c:pt>
                      <c:pt idx="8874">
                        <c:v>9464.9296875</c:v>
                      </c:pt>
                      <c:pt idx="8875">
                        <c:v>8379.046875</c:v>
                      </c:pt>
                      <c:pt idx="8876">
                        <c:v>6233.765625</c:v>
                      </c:pt>
                      <c:pt idx="8877">
                        <c:v>10119.234375</c:v>
                      </c:pt>
                      <c:pt idx="8878">
                        <c:v>8953.96875</c:v>
                      </c:pt>
                      <c:pt idx="8879">
                        <c:v>8957.8046875</c:v>
                      </c:pt>
                      <c:pt idx="8880">
                        <c:v>12749.109375</c:v>
                      </c:pt>
                      <c:pt idx="8881">
                        <c:v>13143.79296875</c:v>
                      </c:pt>
                      <c:pt idx="8882">
                        <c:v>12696.3828125</c:v>
                      </c:pt>
                      <c:pt idx="8883">
                        <c:v>12261.09765625</c:v>
                      </c:pt>
                      <c:pt idx="8884">
                        <c:v>11450.78515625</c:v>
                      </c:pt>
                      <c:pt idx="8885">
                        <c:v>11487.15625</c:v>
                      </c:pt>
                      <c:pt idx="8886">
                        <c:v>13256.76171875</c:v>
                      </c:pt>
                      <c:pt idx="8887">
                        <c:v>13076.140625</c:v>
                      </c:pt>
                      <c:pt idx="8888">
                        <c:v>12020.86328125</c:v>
                      </c:pt>
                      <c:pt idx="8889">
                        <c:v>11633.7890625</c:v>
                      </c:pt>
                      <c:pt idx="8890">
                        <c:v>11537.95703125</c:v>
                      </c:pt>
                      <c:pt idx="8891">
                        <c:v>12583.67578125</c:v>
                      </c:pt>
                      <c:pt idx="8892">
                        <c:v>12249.51953125</c:v>
                      </c:pt>
                      <c:pt idx="8893">
                        <c:v>11544.9609375</c:v>
                      </c:pt>
                      <c:pt idx="8894">
                        <c:v>12655.5234375</c:v>
                      </c:pt>
                      <c:pt idx="8895">
                        <c:v>10728.3125</c:v>
                      </c:pt>
                      <c:pt idx="8896">
                        <c:v>9957.6484375</c:v>
                      </c:pt>
                      <c:pt idx="8897">
                        <c:v>10440.66796875</c:v>
                      </c:pt>
                      <c:pt idx="8898">
                        <c:v>11435.4453125</c:v>
                      </c:pt>
                      <c:pt idx="8899">
                        <c:v>10506.6796875</c:v>
                      </c:pt>
                      <c:pt idx="8900">
                        <c:v>10482.21875</c:v>
                      </c:pt>
                      <c:pt idx="8901">
                        <c:v>11033.22265625</c:v>
                      </c:pt>
                      <c:pt idx="8902">
                        <c:v>11105.26171875</c:v>
                      </c:pt>
                      <c:pt idx="8903">
                        <c:v>8644.6484375</c:v>
                      </c:pt>
                      <c:pt idx="8904">
                        <c:v>7664.515625</c:v>
                      </c:pt>
                      <c:pt idx="8905">
                        <c:v>11089.3203125</c:v>
                      </c:pt>
                      <c:pt idx="8906">
                        <c:v>8752.0625</c:v>
                      </c:pt>
                      <c:pt idx="8907">
                        <c:v>9099.86328125</c:v>
                      </c:pt>
                      <c:pt idx="8908">
                        <c:v>11399.828125</c:v>
                      </c:pt>
                      <c:pt idx="8909">
                        <c:v>10855.546875</c:v>
                      </c:pt>
                      <c:pt idx="8910">
                        <c:v>10567.07421875</c:v>
                      </c:pt>
                      <c:pt idx="8911">
                        <c:v>9799.98046875</c:v>
                      </c:pt>
                      <c:pt idx="8912">
                        <c:v>9354.52734375</c:v>
                      </c:pt>
                      <c:pt idx="8913">
                        <c:v>8855.765625</c:v>
                      </c:pt>
                      <c:pt idx="8914">
                        <c:v>12428.21484375</c:v>
                      </c:pt>
                      <c:pt idx="8915">
                        <c:v>14533.1328125</c:v>
                      </c:pt>
                      <c:pt idx="8916">
                        <c:v>14443.63671875</c:v>
                      </c:pt>
                      <c:pt idx="8917">
                        <c:v>13963.97265625</c:v>
                      </c:pt>
                      <c:pt idx="8918">
                        <c:v>14275.4609375</c:v>
                      </c:pt>
                      <c:pt idx="8919">
                        <c:v>13642.26953125</c:v>
                      </c:pt>
                      <c:pt idx="8920">
                        <c:v>12388.60546875</c:v>
                      </c:pt>
                      <c:pt idx="8921">
                        <c:v>13126.59375</c:v>
                      </c:pt>
                      <c:pt idx="8922">
                        <c:v>13578.46484375</c:v>
                      </c:pt>
                      <c:pt idx="8923">
                        <c:v>13941.203125</c:v>
                      </c:pt>
                      <c:pt idx="8924">
                        <c:v>14654.046875</c:v>
                      </c:pt>
                      <c:pt idx="8925">
                        <c:v>11784.69921875</c:v>
                      </c:pt>
                      <c:pt idx="8926">
                        <c:v>11381.203125</c:v>
                      </c:pt>
                      <c:pt idx="8927">
                        <c:v>11818.90234375</c:v>
                      </c:pt>
                      <c:pt idx="8928">
                        <c:v>12076.53515625</c:v>
                      </c:pt>
                      <c:pt idx="8929">
                        <c:v>10327.34375</c:v>
                      </c:pt>
                      <c:pt idx="8930">
                        <c:v>9668.421875</c:v>
                      </c:pt>
                      <c:pt idx="8931">
                        <c:v>12399.6796875</c:v>
                      </c:pt>
                      <c:pt idx="8932">
                        <c:v>9876.8671875</c:v>
                      </c:pt>
                      <c:pt idx="8933">
                        <c:v>9442.3515625</c:v>
                      </c:pt>
                      <c:pt idx="8934">
                        <c:v>11944.6484375</c:v>
                      </c:pt>
                      <c:pt idx="8935">
                        <c:v>12031.734375</c:v>
                      </c:pt>
                      <c:pt idx="8936">
                        <c:v>13021.7578125</c:v>
                      </c:pt>
                      <c:pt idx="8937">
                        <c:v>12991.28125</c:v>
                      </c:pt>
                      <c:pt idx="8938">
                        <c:v>12183.73046875</c:v>
                      </c:pt>
                      <c:pt idx="8939">
                        <c:v>11523.03125</c:v>
                      </c:pt>
                      <c:pt idx="8940">
                        <c:v>13207.94140625</c:v>
                      </c:pt>
                      <c:pt idx="8941">
                        <c:v>11813.48828125</c:v>
                      </c:pt>
                      <c:pt idx="8942">
                        <c:v>12522.828125</c:v>
                      </c:pt>
                      <c:pt idx="8943">
                        <c:v>13449.57421875</c:v>
                      </c:pt>
                      <c:pt idx="8944">
                        <c:v>11281.1484375</c:v>
                      </c:pt>
                      <c:pt idx="8945">
                        <c:v>8403.45703125</c:v>
                      </c:pt>
                      <c:pt idx="8946">
                        <c:v>8604.62890625</c:v>
                      </c:pt>
                      <c:pt idx="8947">
                        <c:v>7962.37109375</c:v>
                      </c:pt>
                      <c:pt idx="8948">
                        <c:v>8406.09765625</c:v>
                      </c:pt>
                      <c:pt idx="8949">
                        <c:v>11632.9140625</c:v>
                      </c:pt>
                      <c:pt idx="8950">
                        <c:v>11260.8046875</c:v>
                      </c:pt>
                      <c:pt idx="8951">
                        <c:v>13007.98828125</c:v>
                      </c:pt>
                      <c:pt idx="8952">
                        <c:v>13531.421875</c:v>
                      </c:pt>
                      <c:pt idx="8953">
                        <c:v>12305.875</c:v>
                      </c:pt>
                      <c:pt idx="8954">
                        <c:v>9313.50390625</c:v>
                      </c:pt>
                      <c:pt idx="8955">
                        <c:v>17061.66796875</c:v>
                      </c:pt>
                      <c:pt idx="8956">
                        <c:v>15899.359375</c:v>
                      </c:pt>
                      <c:pt idx="8957">
                        <c:v>15993.796875</c:v>
                      </c:pt>
                      <c:pt idx="8958">
                        <c:v>16109.578125</c:v>
                      </c:pt>
                      <c:pt idx="8959">
                        <c:v>15691.91796875</c:v>
                      </c:pt>
                      <c:pt idx="8960">
                        <c:v>15343.27734375</c:v>
                      </c:pt>
                      <c:pt idx="8961">
                        <c:v>14325.96484375</c:v>
                      </c:pt>
                      <c:pt idx="8962">
                        <c:v>17030.58984375</c:v>
                      </c:pt>
                      <c:pt idx="8963">
                        <c:v>16848.24609375</c:v>
                      </c:pt>
                      <c:pt idx="8964">
                        <c:v>14654.078125</c:v>
                      </c:pt>
                      <c:pt idx="8965">
                        <c:v>13836</c:v>
                      </c:pt>
                      <c:pt idx="8966">
                        <c:v>12724.15234375</c:v>
                      </c:pt>
                      <c:pt idx="8967">
                        <c:v>12410.46484375</c:v>
                      </c:pt>
                      <c:pt idx="8968">
                        <c:v>13340.94140625</c:v>
                      </c:pt>
                      <c:pt idx="8969">
                        <c:v>15473.60546875</c:v>
                      </c:pt>
                      <c:pt idx="8970">
                        <c:v>15288.41796875</c:v>
                      </c:pt>
                      <c:pt idx="8971">
                        <c:v>15086.22265625</c:v>
                      </c:pt>
                      <c:pt idx="8972">
                        <c:v>15368.90625</c:v>
                      </c:pt>
                      <c:pt idx="8973">
                        <c:v>15314.24609375</c:v>
                      </c:pt>
                      <c:pt idx="8974">
                        <c:v>14923.8046875</c:v>
                      </c:pt>
                      <c:pt idx="8975">
                        <c:v>13604.4921875</c:v>
                      </c:pt>
                      <c:pt idx="8976">
                        <c:v>11666.24609375</c:v>
                      </c:pt>
                      <c:pt idx="8977">
                        <c:v>11149.22265625</c:v>
                      </c:pt>
                      <c:pt idx="8978">
                        <c:v>12204.8125</c:v>
                      </c:pt>
                      <c:pt idx="8979">
                        <c:v>14380.83984375</c:v>
                      </c:pt>
                      <c:pt idx="8980">
                        <c:v>14117.98828125</c:v>
                      </c:pt>
                      <c:pt idx="8981">
                        <c:v>14316.0703125</c:v>
                      </c:pt>
                      <c:pt idx="8982">
                        <c:v>14490.0078125</c:v>
                      </c:pt>
                      <c:pt idx="8983">
                        <c:v>14907.12890625</c:v>
                      </c:pt>
                      <c:pt idx="8984">
                        <c:v>14712.640625</c:v>
                      </c:pt>
                      <c:pt idx="8985">
                        <c:v>16007.02734375</c:v>
                      </c:pt>
                      <c:pt idx="8986">
                        <c:v>16541.1484375</c:v>
                      </c:pt>
                      <c:pt idx="8987">
                        <c:v>16293.49609375</c:v>
                      </c:pt>
                      <c:pt idx="8988">
                        <c:v>16514.91015625</c:v>
                      </c:pt>
                      <c:pt idx="8989">
                        <c:v>16339.3125</c:v>
                      </c:pt>
                      <c:pt idx="8990">
                        <c:v>14856.35546875</c:v>
                      </c:pt>
                      <c:pt idx="8991">
                        <c:v>16451.8046875</c:v>
                      </c:pt>
                      <c:pt idx="8992">
                        <c:v>15395.296875</c:v>
                      </c:pt>
                      <c:pt idx="8993">
                        <c:v>16622.5859375</c:v>
                      </c:pt>
                      <c:pt idx="8994">
                        <c:v>14914.68359375</c:v>
                      </c:pt>
                      <c:pt idx="8995">
                        <c:v>14493.18359375</c:v>
                      </c:pt>
                      <c:pt idx="8996">
                        <c:v>16475.01171875</c:v>
                      </c:pt>
                      <c:pt idx="8997">
                        <c:v>14490.51953125</c:v>
                      </c:pt>
                      <c:pt idx="8998">
                        <c:v>14404.91796875</c:v>
                      </c:pt>
                      <c:pt idx="8999">
                        <c:v>16477.9765625</c:v>
                      </c:pt>
                      <c:pt idx="9000">
                        <c:v>14697.625</c:v>
                      </c:pt>
                      <c:pt idx="9001">
                        <c:v>14660.99609375</c:v>
                      </c:pt>
                      <c:pt idx="9002">
                        <c:v>14172.74609375</c:v>
                      </c:pt>
                      <c:pt idx="9003">
                        <c:v>9234.15625</c:v>
                      </c:pt>
                      <c:pt idx="9004">
                        <c:v>9771.828125</c:v>
                      </c:pt>
                      <c:pt idx="9005">
                        <c:v>11259.4609375</c:v>
                      </c:pt>
                      <c:pt idx="9006">
                        <c:v>13850.30859375</c:v>
                      </c:pt>
                      <c:pt idx="9007">
                        <c:v>12652.86328125</c:v>
                      </c:pt>
                      <c:pt idx="9008">
                        <c:v>12553.765625</c:v>
                      </c:pt>
                      <c:pt idx="9009">
                        <c:v>13191.4140625</c:v>
                      </c:pt>
                      <c:pt idx="9010">
                        <c:v>12760.59765625</c:v>
                      </c:pt>
                      <c:pt idx="9011">
                        <c:v>13562.02734375</c:v>
                      </c:pt>
                      <c:pt idx="9012">
                        <c:v>12382.05078125</c:v>
                      </c:pt>
                      <c:pt idx="9013">
                        <c:v>9434.84765625</c:v>
                      </c:pt>
                      <c:pt idx="9014">
                        <c:v>8117.86328125</c:v>
                      </c:pt>
                      <c:pt idx="9015">
                        <c:v>15599.8125</c:v>
                      </c:pt>
                      <c:pt idx="9016">
                        <c:v>15701.66796875</c:v>
                      </c:pt>
                      <c:pt idx="9017">
                        <c:v>15406.1640625</c:v>
                      </c:pt>
                      <c:pt idx="9018">
                        <c:v>14268.44921875</c:v>
                      </c:pt>
                      <c:pt idx="9019">
                        <c:v>15252.96484375</c:v>
                      </c:pt>
                      <c:pt idx="9020">
                        <c:v>14483.640625</c:v>
                      </c:pt>
                      <c:pt idx="9021">
                        <c:v>13860.84375</c:v>
                      </c:pt>
                      <c:pt idx="9022">
                        <c:v>12857.59375</c:v>
                      </c:pt>
                      <c:pt idx="9023">
                        <c:v>13726.3984375</c:v>
                      </c:pt>
                      <c:pt idx="9024">
                        <c:v>15745.4453125</c:v>
                      </c:pt>
                      <c:pt idx="9025">
                        <c:v>13806.9921875</c:v>
                      </c:pt>
                      <c:pt idx="9026">
                        <c:v>13425.046875</c:v>
                      </c:pt>
                      <c:pt idx="9027">
                        <c:v>15762.65625</c:v>
                      </c:pt>
                      <c:pt idx="9028">
                        <c:v>14674.84765625</c:v>
                      </c:pt>
                      <c:pt idx="9029">
                        <c:v>16080.359375</c:v>
                      </c:pt>
                      <c:pt idx="9030">
                        <c:v>14491.26171875</c:v>
                      </c:pt>
                      <c:pt idx="9031">
                        <c:v>15124.33984375</c:v>
                      </c:pt>
                      <c:pt idx="9032">
                        <c:v>14254.76953125</c:v>
                      </c:pt>
                      <c:pt idx="9033">
                        <c:v>14770.14453125</c:v>
                      </c:pt>
                      <c:pt idx="9034">
                        <c:v>15452.33984375</c:v>
                      </c:pt>
                      <c:pt idx="9035">
                        <c:v>15335.73046875</c:v>
                      </c:pt>
                      <c:pt idx="9036">
                        <c:v>15020.6640625</c:v>
                      </c:pt>
                      <c:pt idx="9037">
                        <c:v>15622.83203125</c:v>
                      </c:pt>
                      <c:pt idx="9038">
                        <c:v>14419.7734375</c:v>
                      </c:pt>
                      <c:pt idx="9039">
                        <c:v>14707.7265625</c:v>
                      </c:pt>
                      <c:pt idx="9040">
                        <c:v>15048.1953125</c:v>
                      </c:pt>
                      <c:pt idx="9041">
                        <c:v>15034.09375</c:v>
                      </c:pt>
                      <c:pt idx="9042">
                        <c:v>15625.04296875</c:v>
                      </c:pt>
                      <c:pt idx="9043">
                        <c:v>14278.68359375</c:v>
                      </c:pt>
                      <c:pt idx="9044">
                        <c:v>15359.828125</c:v>
                      </c:pt>
                      <c:pt idx="9045">
                        <c:v>12328.48046875</c:v>
                      </c:pt>
                      <c:pt idx="9046">
                        <c:v>12069.375</c:v>
                      </c:pt>
                      <c:pt idx="9047">
                        <c:v>11675.48046875</c:v>
                      </c:pt>
                      <c:pt idx="9048">
                        <c:v>11499.08203125</c:v>
                      </c:pt>
                      <c:pt idx="9049">
                        <c:v>12029.59765625</c:v>
                      </c:pt>
                      <c:pt idx="9050">
                        <c:v>12179.26171875</c:v>
                      </c:pt>
                      <c:pt idx="9051">
                        <c:v>11345.421875</c:v>
                      </c:pt>
                      <c:pt idx="9052">
                        <c:v>12144.71875</c:v>
                      </c:pt>
                      <c:pt idx="9053">
                        <c:v>10822.03515625</c:v>
                      </c:pt>
                      <c:pt idx="9054">
                        <c:v>12032.52734375</c:v>
                      </c:pt>
                      <c:pt idx="9055">
                        <c:v>12323.75</c:v>
                      </c:pt>
                      <c:pt idx="9056">
                        <c:v>9802.078125</c:v>
                      </c:pt>
                      <c:pt idx="9057">
                        <c:v>10049.94140625</c:v>
                      </c:pt>
                      <c:pt idx="9058">
                        <c:v>10505.2109375</c:v>
                      </c:pt>
                      <c:pt idx="9059">
                        <c:v>10626.51953125</c:v>
                      </c:pt>
                      <c:pt idx="9060">
                        <c:v>11548.8125</c:v>
                      </c:pt>
                      <c:pt idx="9061">
                        <c:v>11949.93359375</c:v>
                      </c:pt>
                      <c:pt idx="9062">
                        <c:v>11999.9375</c:v>
                      </c:pt>
                      <c:pt idx="9063">
                        <c:v>11762.0625</c:v>
                      </c:pt>
                      <c:pt idx="9064">
                        <c:v>11867.08203125</c:v>
                      </c:pt>
                      <c:pt idx="9065">
                        <c:v>10625.609375</c:v>
                      </c:pt>
                      <c:pt idx="9066">
                        <c:v>10488.81640625</c:v>
                      </c:pt>
                      <c:pt idx="9067">
                        <c:v>11352.00390625</c:v>
                      </c:pt>
                      <c:pt idx="9068">
                        <c:v>11169.92578125</c:v>
                      </c:pt>
                      <c:pt idx="9069">
                        <c:v>10458.23828125</c:v>
                      </c:pt>
                      <c:pt idx="9070">
                        <c:v>11008.86328125</c:v>
                      </c:pt>
                      <c:pt idx="9071">
                        <c:v>10691.24609375</c:v>
                      </c:pt>
                      <c:pt idx="9072">
                        <c:v>11995.0234375</c:v>
                      </c:pt>
                      <c:pt idx="9073">
                        <c:v>11251.2265625</c:v>
                      </c:pt>
                      <c:pt idx="9074">
                        <c:v>11449.43359375</c:v>
                      </c:pt>
                      <c:pt idx="9075">
                        <c:v>15296.48828125</c:v>
                      </c:pt>
                      <c:pt idx="9076">
                        <c:v>14414.62890625</c:v>
                      </c:pt>
                      <c:pt idx="9077">
                        <c:v>13954.05078125</c:v>
                      </c:pt>
                      <c:pt idx="9078">
                        <c:v>14759.2109375</c:v>
                      </c:pt>
                      <c:pt idx="9079">
                        <c:v>15043.4375</c:v>
                      </c:pt>
                      <c:pt idx="9080">
                        <c:v>12661.6640625</c:v>
                      </c:pt>
                      <c:pt idx="9081">
                        <c:v>10604.69921875</c:v>
                      </c:pt>
                      <c:pt idx="9082">
                        <c:v>9555.87109375</c:v>
                      </c:pt>
                      <c:pt idx="9083">
                        <c:v>13003.62890625</c:v>
                      </c:pt>
                      <c:pt idx="9084">
                        <c:v>14000.171875</c:v>
                      </c:pt>
                      <c:pt idx="9085">
                        <c:v>12253.26953125</c:v>
                      </c:pt>
                      <c:pt idx="9086">
                        <c:v>11517.3359375</c:v>
                      </c:pt>
                      <c:pt idx="9087">
                        <c:v>13035.4296875</c:v>
                      </c:pt>
                      <c:pt idx="9088">
                        <c:v>15542.6640625</c:v>
                      </c:pt>
                      <c:pt idx="9089">
                        <c:v>14284.90625</c:v>
                      </c:pt>
                      <c:pt idx="9090">
                        <c:v>10747.265625</c:v>
                      </c:pt>
                      <c:pt idx="9091">
                        <c:v>9400.98828125</c:v>
                      </c:pt>
                      <c:pt idx="9092">
                        <c:v>8120.21484375</c:v>
                      </c:pt>
                      <c:pt idx="9093">
                        <c:v>8508.40234375</c:v>
                      </c:pt>
                      <c:pt idx="9094">
                        <c:v>9924.453125</c:v>
                      </c:pt>
                      <c:pt idx="9095">
                        <c:v>10066.13671875</c:v>
                      </c:pt>
                      <c:pt idx="9096">
                        <c:v>10318.48828125</c:v>
                      </c:pt>
                      <c:pt idx="9097">
                        <c:v>10903.09765625</c:v>
                      </c:pt>
                      <c:pt idx="9098">
                        <c:v>10690</c:v>
                      </c:pt>
                      <c:pt idx="9099">
                        <c:v>10690.4453125</c:v>
                      </c:pt>
                      <c:pt idx="9100">
                        <c:v>10588.671875</c:v>
                      </c:pt>
                      <c:pt idx="9101">
                        <c:v>9407.44921875</c:v>
                      </c:pt>
                      <c:pt idx="9102">
                        <c:v>9728.89453125</c:v>
                      </c:pt>
                      <c:pt idx="9103">
                        <c:v>8241.8046875</c:v>
                      </c:pt>
                      <c:pt idx="9104">
                        <c:v>8984.00390625</c:v>
                      </c:pt>
                      <c:pt idx="9105">
                        <c:v>11606.08984375</c:v>
                      </c:pt>
                      <c:pt idx="9106">
                        <c:v>11968.203125</c:v>
                      </c:pt>
                      <c:pt idx="9107">
                        <c:v>9355.296875</c:v>
                      </c:pt>
                      <c:pt idx="9108">
                        <c:v>7538.0703125</c:v>
                      </c:pt>
                      <c:pt idx="9109">
                        <c:v>7481.22265625</c:v>
                      </c:pt>
                      <c:pt idx="9110">
                        <c:v>11012.953125</c:v>
                      </c:pt>
                      <c:pt idx="9111">
                        <c:v>11567.3828125</c:v>
                      </c:pt>
                      <c:pt idx="9112">
                        <c:v>9760.02734375</c:v>
                      </c:pt>
                      <c:pt idx="9113">
                        <c:v>8796.9140625</c:v>
                      </c:pt>
                      <c:pt idx="9114">
                        <c:v>9243.41796875</c:v>
                      </c:pt>
                      <c:pt idx="9115">
                        <c:v>11227.02734375</c:v>
                      </c:pt>
                      <c:pt idx="9116">
                        <c:v>11667.2109375</c:v>
                      </c:pt>
                      <c:pt idx="9117">
                        <c:v>12476.1328125</c:v>
                      </c:pt>
                      <c:pt idx="9118">
                        <c:v>8448.29296875</c:v>
                      </c:pt>
                      <c:pt idx="9119">
                        <c:v>10108.5859375</c:v>
                      </c:pt>
                      <c:pt idx="9120">
                        <c:v>10576.7890625</c:v>
                      </c:pt>
                      <c:pt idx="9121">
                        <c:v>9771.04296875</c:v>
                      </c:pt>
                      <c:pt idx="9122">
                        <c:v>10032.9296875</c:v>
                      </c:pt>
                      <c:pt idx="9123">
                        <c:v>8567.3828125</c:v>
                      </c:pt>
                      <c:pt idx="9124">
                        <c:v>8370.515625</c:v>
                      </c:pt>
                      <c:pt idx="9125">
                        <c:v>9808.80078125</c:v>
                      </c:pt>
                      <c:pt idx="9126">
                        <c:v>8172.7265625</c:v>
                      </c:pt>
                      <c:pt idx="9127">
                        <c:v>6824.76953125</c:v>
                      </c:pt>
                      <c:pt idx="9128">
                        <c:v>7337.18359375</c:v>
                      </c:pt>
                      <c:pt idx="9129">
                        <c:v>9430.03125</c:v>
                      </c:pt>
                      <c:pt idx="9130">
                        <c:v>10947.62890625</c:v>
                      </c:pt>
                      <c:pt idx="9131">
                        <c:v>9568.828125</c:v>
                      </c:pt>
                      <c:pt idx="9132">
                        <c:v>10082.59765625</c:v>
                      </c:pt>
                      <c:pt idx="9133">
                        <c:v>5452.46875</c:v>
                      </c:pt>
                      <c:pt idx="9134">
                        <c:v>6995.3828125</c:v>
                      </c:pt>
                      <c:pt idx="9135">
                        <c:v>8993.984375</c:v>
                      </c:pt>
                      <c:pt idx="9136">
                        <c:v>7479.55078125</c:v>
                      </c:pt>
                      <c:pt idx="9137">
                        <c:v>9798.4375</c:v>
                      </c:pt>
                      <c:pt idx="9138">
                        <c:v>9599.80859375</c:v>
                      </c:pt>
                      <c:pt idx="9139">
                        <c:v>10363.64453125</c:v>
                      </c:pt>
                      <c:pt idx="9140">
                        <c:v>9926.7421875</c:v>
                      </c:pt>
                      <c:pt idx="9141">
                        <c:v>9312.0234375</c:v>
                      </c:pt>
                      <c:pt idx="9142">
                        <c:v>9819.48046875</c:v>
                      </c:pt>
                      <c:pt idx="9143">
                        <c:v>7277.765625</c:v>
                      </c:pt>
                      <c:pt idx="9144">
                        <c:v>5796.28515625</c:v>
                      </c:pt>
                      <c:pt idx="9145">
                        <c:v>7046.06640625</c:v>
                      </c:pt>
                      <c:pt idx="9146">
                        <c:v>9919.78125</c:v>
                      </c:pt>
                      <c:pt idx="9147">
                        <c:v>10664.5390625</c:v>
                      </c:pt>
                      <c:pt idx="9148">
                        <c:v>8674.99609375</c:v>
                      </c:pt>
                      <c:pt idx="9149">
                        <c:v>10211.4609375</c:v>
                      </c:pt>
                      <c:pt idx="9150">
                        <c:v>12504.796875</c:v>
                      </c:pt>
                      <c:pt idx="9151">
                        <c:v>10616.25</c:v>
                      </c:pt>
                      <c:pt idx="9152">
                        <c:v>9875.671875</c:v>
                      </c:pt>
                      <c:pt idx="9153">
                        <c:v>10663.875</c:v>
                      </c:pt>
                      <c:pt idx="9154">
                        <c:v>10966.953125</c:v>
                      </c:pt>
                      <c:pt idx="9155">
                        <c:v>13265.3984375</c:v>
                      </c:pt>
                      <c:pt idx="9156">
                        <c:v>13057.953125</c:v>
                      </c:pt>
                      <c:pt idx="9157">
                        <c:v>11236.21875</c:v>
                      </c:pt>
                      <c:pt idx="9158">
                        <c:v>9532.63671875</c:v>
                      </c:pt>
                      <c:pt idx="9159">
                        <c:v>7940.8515625</c:v>
                      </c:pt>
                      <c:pt idx="9160">
                        <c:v>8716.29296875</c:v>
                      </c:pt>
                      <c:pt idx="9161">
                        <c:v>11001.96484375</c:v>
                      </c:pt>
                      <c:pt idx="9162">
                        <c:v>12164.109375</c:v>
                      </c:pt>
                      <c:pt idx="9163">
                        <c:v>10896.72265625</c:v>
                      </c:pt>
                      <c:pt idx="9164">
                        <c:v>12583.9765625</c:v>
                      </c:pt>
                      <c:pt idx="9165">
                        <c:v>9823.40625</c:v>
                      </c:pt>
                      <c:pt idx="9166">
                        <c:v>9995.203125</c:v>
                      </c:pt>
                      <c:pt idx="9167">
                        <c:v>9127.3828125</c:v>
                      </c:pt>
                      <c:pt idx="9168">
                        <c:v>8918.9921875</c:v>
                      </c:pt>
                      <c:pt idx="9169">
                        <c:v>11528.84375</c:v>
                      </c:pt>
                      <c:pt idx="9170">
                        <c:v>14873.4609375</c:v>
                      </c:pt>
                      <c:pt idx="9171">
                        <c:v>14552.4453125</c:v>
                      </c:pt>
                      <c:pt idx="9172">
                        <c:v>15712.58984375</c:v>
                      </c:pt>
                      <c:pt idx="9173">
                        <c:v>14626.07421875</c:v>
                      </c:pt>
                      <c:pt idx="9174">
                        <c:v>14909.5546875</c:v>
                      </c:pt>
                      <c:pt idx="9175">
                        <c:v>15329.2578125</c:v>
                      </c:pt>
                      <c:pt idx="9176">
                        <c:v>15023.0234375</c:v>
                      </c:pt>
                      <c:pt idx="9177">
                        <c:v>16113.8359375</c:v>
                      </c:pt>
                      <c:pt idx="9178">
                        <c:v>15195.78125</c:v>
                      </c:pt>
                      <c:pt idx="9179">
                        <c:v>14245.71875</c:v>
                      </c:pt>
                      <c:pt idx="9180">
                        <c:v>14709.12109375</c:v>
                      </c:pt>
                      <c:pt idx="9181">
                        <c:v>14331.234375</c:v>
                      </c:pt>
                      <c:pt idx="9182">
                        <c:v>13869.203125</c:v>
                      </c:pt>
                      <c:pt idx="9183">
                        <c:v>9720.953125</c:v>
                      </c:pt>
                      <c:pt idx="9184">
                        <c:v>10286.48046875</c:v>
                      </c:pt>
                      <c:pt idx="9185">
                        <c:v>11645.546875</c:v>
                      </c:pt>
                      <c:pt idx="9186">
                        <c:v>14318.09765625</c:v>
                      </c:pt>
                      <c:pt idx="9187">
                        <c:v>14500.765625</c:v>
                      </c:pt>
                      <c:pt idx="9188">
                        <c:v>14097.5078125</c:v>
                      </c:pt>
                      <c:pt idx="9189">
                        <c:v>13014.05859375</c:v>
                      </c:pt>
                      <c:pt idx="9190">
                        <c:v>12561.015625</c:v>
                      </c:pt>
                      <c:pt idx="9191">
                        <c:v>13684.6015625</c:v>
                      </c:pt>
                      <c:pt idx="9192">
                        <c:v>13596.28125</c:v>
                      </c:pt>
                      <c:pt idx="9193">
                        <c:v>10725.96484375</c:v>
                      </c:pt>
                      <c:pt idx="9194">
                        <c:v>9621.26953125</c:v>
                      </c:pt>
                      <c:pt idx="9195">
                        <c:v>16838.06640625</c:v>
                      </c:pt>
                      <c:pt idx="9196">
                        <c:v>14522.9609375</c:v>
                      </c:pt>
                      <c:pt idx="9197">
                        <c:v>14433.5078125</c:v>
                      </c:pt>
                      <c:pt idx="9198">
                        <c:v>14499.83984375</c:v>
                      </c:pt>
                      <c:pt idx="9199">
                        <c:v>13967.0078125</c:v>
                      </c:pt>
                      <c:pt idx="9200">
                        <c:v>14618.703125</c:v>
                      </c:pt>
                      <c:pt idx="9201">
                        <c:v>15967.30078125</c:v>
                      </c:pt>
                      <c:pt idx="9202">
                        <c:v>16618.0703125</c:v>
                      </c:pt>
                      <c:pt idx="9203">
                        <c:v>15918.91015625</c:v>
                      </c:pt>
                      <c:pt idx="9204">
                        <c:v>15113.66796875</c:v>
                      </c:pt>
                      <c:pt idx="9205">
                        <c:v>15135.96875</c:v>
                      </c:pt>
                      <c:pt idx="9206">
                        <c:v>17234.359375</c:v>
                      </c:pt>
                      <c:pt idx="9207">
                        <c:v>17638.28125</c:v>
                      </c:pt>
                      <c:pt idx="9208">
                        <c:v>16336.5</c:v>
                      </c:pt>
                      <c:pt idx="9209">
                        <c:v>15437.85546875</c:v>
                      </c:pt>
                      <c:pt idx="9210">
                        <c:v>11231.64453125</c:v>
                      </c:pt>
                      <c:pt idx="9211">
                        <c:v>9815.05859375</c:v>
                      </c:pt>
                      <c:pt idx="9212">
                        <c:v>8213.23046875</c:v>
                      </c:pt>
                      <c:pt idx="9213">
                        <c:v>8757.61328125</c:v>
                      </c:pt>
                      <c:pt idx="9214">
                        <c:v>11025.24609375</c:v>
                      </c:pt>
                      <c:pt idx="9215">
                        <c:v>10499.61328125</c:v>
                      </c:pt>
                      <c:pt idx="9216">
                        <c:v>10376.75390625</c:v>
                      </c:pt>
                      <c:pt idx="9217">
                        <c:v>10848.1875</c:v>
                      </c:pt>
                      <c:pt idx="9218">
                        <c:v>10563.5078125</c:v>
                      </c:pt>
                      <c:pt idx="9219">
                        <c:v>8670.55078125</c:v>
                      </c:pt>
                      <c:pt idx="9220">
                        <c:v>8019.4453125</c:v>
                      </c:pt>
                      <c:pt idx="9221">
                        <c:v>9685.6953125</c:v>
                      </c:pt>
                      <c:pt idx="9222">
                        <c:v>11104.73828125</c:v>
                      </c:pt>
                      <c:pt idx="9223">
                        <c:v>7882.81640625</c:v>
                      </c:pt>
                      <c:pt idx="9224">
                        <c:v>11489.94921875</c:v>
                      </c:pt>
                      <c:pt idx="9225">
                        <c:v>7550.4375</c:v>
                      </c:pt>
                      <c:pt idx="9226">
                        <c:v>8066.8046875</c:v>
                      </c:pt>
                      <c:pt idx="9227">
                        <c:v>8707.68359375</c:v>
                      </c:pt>
                      <c:pt idx="9228">
                        <c:v>9647.25390625</c:v>
                      </c:pt>
                      <c:pt idx="9229">
                        <c:v>13098.328125</c:v>
                      </c:pt>
                      <c:pt idx="9230">
                        <c:v>14036.53515625</c:v>
                      </c:pt>
                      <c:pt idx="9231">
                        <c:v>13209.8203125</c:v>
                      </c:pt>
                      <c:pt idx="9232">
                        <c:v>12881.96484375</c:v>
                      </c:pt>
                      <c:pt idx="9233">
                        <c:v>12491.27734375</c:v>
                      </c:pt>
                      <c:pt idx="9234">
                        <c:v>13584.3046875</c:v>
                      </c:pt>
                      <c:pt idx="9235">
                        <c:v>12479.11328125</c:v>
                      </c:pt>
                      <c:pt idx="9236">
                        <c:v>13466.03125</c:v>
                      </c:pt>
                      <c:pt idx="9237">
                        <c:v>13141.72265625</c:v>
                      </c:pt>
                      <c:pt idx="9238">
                        <c:v>13210.15234375</c:v>
                      </c:pt>
                      <c:pt idx="9239">
                        <c:v>12675.24609375</c:v>
                      </c:pt>
                      <c:pt idx="9240">
                        <c:v>13732.4140625</c:v>
                      </c:pt>
                      <c:pt idx="9241">
                        <c:v>12849.11328125</c:v>
                      </c:pt>
                      <c:pt idx="9242">
                        <c:v>14284.8984375</c:v>
                      </c:pt>
                      <c:pt idx="9243">
                        <c:v>14587.15234375</c:v>
                      </c:pt>
                      <c:pt idx="9244">
                        <c:v>12884.08984375</c:v>
                      </c:pt>
                      <c:pt idx="9245">
                        <c:v>11982.453125</c:v>
                      </c:pt>
                      <c:pt idx="9246">
                        <c:v>13912.05078125</c:v>
                      </c:pt>
                      <c:pt idx="9247">
                        <c:v>12272.31640625</c:v>
                      </c:pt>
                      <c:pt idx="9248">
                        <c:v>11578.65625</c:v>
                      </c:pt>
                      <c:pt idx="9249">
                        <c:v>11778.11328125</c:v>
                      </c:pt>
                      <c:pt idx="9250">
                        <c:v>12957.83984375</c:v>
                      </c:pt>
                      <c:pt idx="9251">
                        <c:v>13421.27734375</c:v>
                      </c:pt>
                      <c:pt idx="9252">
                        <c:v>11466.34375</c:v>
                      </c:pt>
                      <c:pt idx="9253">
                        <c:v>11350.3515625</c:v>
                      </c:pt>
                      <c:pt idx="9254">
                        <c:v>13869.89453125</c:v>
                      </c:pt>
                      <c:pt idx="9255">
                        <c:v>17183.49609375</c:v>
                      </c:pt>
                      <c:pt idx="9256">
                        <c:v>16470.90625</c:v>
                      </c:pt>
                      <c:pt idx="9257">
                        <c:v>17195.296875</c:v>
                      </c:pt>
                      <c:pt idx="9258">
                        <c:v>17196.890625</c:v>
                      </c:pt>
                      <c:pt idx="9259">
                        <c:v>17066.69140625</c:v>
                      </c:pt>
                      <c:pt idx="9260">
                        <c:v>16948.83984375</c:v>
                      </c:pt>
                      <c:pt idx="9261">
                        <c:v>16940.3515625</c:v>
                      </c:pt>
                      <c:pt idx="9262">
                        <c:v>14868.51171875</c:v>
                      </c:pt>
                      <c:pt idx="9263">
                        <c:v>13711.98046875</c:v>
                      </c:pt>
                      <c:pt idx="9264">
                        <c:v>13765.1796875</c:v>
                      </c:pt>
                      <c:pt idx="9265">
                        <c:v>14822.43359375</c:v>
                      </c:pt>
                      <c:pt idx="9266">
                        <c:v>17124.32421875</c:v>
                      </c:pt>
                      <c:pt idx="9267">
                        <c:v>16998.78125</c:v>
                      </c:pt>
                      <c:pt idx="9268">
                        <c:v>16927.6796875</c:v>
                      </c:pt>
                      <c:pt idx="9269">
                        <c:v>16524.4921875</c:v>
                      </c:pt>
                      <c:pt idx="9270">
                        <c:v>14794.3515625</c:v>
                      </c:pt>
                      <c:pt idx="9271">
                        <c:v>13849.26953125</c:v>
                      </c:pt>
                      <c:pt idx="9272">
                        <c:v>13336.5703125</c:v>
                      </c:pt>
                      <c:pt idx="9273">
                        <c:v>12910.25390625</c:v>
                      </c:pt>
                      <c:pt idx="9274">
                        <c:v>11419.296875</c:v>
                      </c:pt>
                      <c:pt idx="9275">
                        <c:v>12805.48046875</c:v>
                      </c:pt>
                      <c:pt idx="9276">
                        <c:v>13811.54296875</c:v>
                      </c:pt>
                      <c:pt idx="9277">
                        <c:v>14397.13671875</c:v>
                      </c:pt>
                      <c:pt idx="9278">
                        <c:v>14107.90234375</c:v>
                      </c:pt>
                      <c:pt idx="9279">
                        <c:v>12149.1953125</c:v>
                      </c:pt>
                      <c:pt idx="9280">
                        <c:v>9924.375</c:v>
                      </c:pt>
                      <c:pt idx="9281">
                        <c:v>10185.77734375</c:v>
                      </c:pt>
                      <c:pt idx="9282">
                        <c:v>13948.16796875</c:v>
                      </c:pt>
                      <c:pt idx="9283">
                        <c:v>12811.13671875</c:v>
                      </c:pt>
                      <c:pt idx="9284">
                        <c:v>13087.03515625</c:v>
                      </c:pt>
                      <c:pt idx="9285">
                        <c:v>18700.1953125</c:v>
                      </c:pt>
                      <c:pt idx="9286">
                        <c:v>18114.765625</c:v>
                      </c:pt>
                      <c:pt idx="9287">
                        <c:v>17796.99609375</c:v>
                      </c:pt>
                      <c:pt idx="9288">
                        <c:v>18453.08984375</c:v>
                      </c:pt>
                      <c:pt idx="9289">
                        <c:v>17784.05859375</c:v>
                      </c:pt>
                      <c:pt idx="9290">
                        <c:v>16953.1328125</c:v>
                      </c:pt>
                      <c:pt idx="9291">
                        <c:v>18478.95703125</c:v>
                      </c:pt>
                      <c:pt idx="9292">
                        <c:v>17698.7734375</c:v>
                      </c:pt>
                      <c:pt idx="9293">
                        <c:v>15108.73046875</c:v>
                      </c:pt>
                      <c:pt idx="9294">
                        <c:v>14679.6015625</c:v>
                      </c:pt>
                      <c:pt idx="9295">
                        <c:v>14688.2265625</c:v>
                      </c:pt>
                      <c:pt idx="9296">
                        <c:v>16581.55859375</c:v>
                      </c:pt>
                      <c:pt idx="9297">
                        <c:v>18492.7265625</c:v>
                      </c:pt>
                      <c:pt idx="9298">
                        <c:v>17793.375</c:v>
                      </c:pt>
                      <c:pt idx="9299">
                        <c:v>17543.6640625</c:v>
                      </c:pt>
                      <c:pt idx="9300">
                        <c:v>12656.1640625</c:v>
                      </c:pt>
                      <c:pt idx="9301">
                        <c:v>12472.65625</c:v>
                      </c:pt>
                      <c:pt idx="9302">
                        <c:v>12235.43359375</c:v>
                      </c:pt>
                      <c:pt idx="9303">
                        <c:v>12064.38671875</c:v>
                      </c:pt>
                      <c:pt idx="9304">
                        <c:v>12530.12109375</c:v>
                      </c:pt>
                      <c:pt idx="9305">
                        <c:v>12592.81640625</c:v>
                      </c:pt>
                      <c:pt idx="9306">
                        <c:v>12967.7578125</c:v>
                      </c:pt>
                      <c:pt idx="9307">
                        <c:v>13053.3125</c:v>
                      </c:pt>
                      <c:pt idx="9308">
                        <c:v>12763.6015625</c:v>
                      </c:pt>
                      <c:pt idx="9309">
                        <c:v>12233.12109375</c:v>
                      </c:pt>
                      <c:pt idx="9310">
                        <c:v>11291.515625</c:v>
                      </c:pt>
                      <c:pt idx="9311">
                        <c:v>11028.75</c:v>
                      </c:pt>
                      <c:pt idx="9312">
                        <c:v>12300.6875</c:v>
                      </c:pt>
                      <c:pt idx="9313">
                        <c:v>12691.91015625</c:v>
                      </c:pt>
                      <c:pt idx="9314">
                        <c:v>13206.4921875</c:v>
                      </c:pt>
                      <c:pt idx="9315">
                        <c:v>10511.1875</c:v>
                      </c:pt>
                      <c:pt idx="9316">
                        <c:v>8927.359375</c:v>
                      </c:pt>
                      <c:pt idx="9317">
                        <c:v>8105.68359375</c:v>
                      </c:pt>
                      <c:pt idx="9318">
                        <c:v>9919.59375</c:v>
                      </c:pt>
                      <c:pt idx="9319">
                        <c:v>8143.01171875</c:v>
                      </c:pt>
                      <c:pt idx="9320">
                        <c:v>6857.796875</c:v>
                      </c:pt>
                      <c:pt idx="9321">
                        <c:v>7318.00390625</c:v>
                      </c:pt>
                      <c:pt idx="9322">
                        <c:v>9273.58984375</c:v>
                      </c:pt>
                      <c:pt idx="9323">
                        <c:v>10453.984375</c:v>
                      </c:pt>
                      <c:pt idx="9324">
                        <c:v>10704.14453125</c:v>
                      </c:pt>
                      <c:pt idx="9325">
                        <c:v>9235.6640625</c:v>
                      </c:pt>
                      <c:pt idx="9326">
                        <c:v>9662.17578125</c:v>
                      </c:pt>
                      <c:pt idx="9327">
                        <c:v>5063.9765625</c:v>
                      </c:pt>
                      <c:pt idx="9328">
                        <c:v>6511.58984375</c:v>
                      </c:pt>
                      <c:pt idx="9329">
                        <c:v>10764.640625</c:v>
                      </c:pt>
                      <c:pt idx="9330">
                        <c:v>10927.890625</c:v>
                      </c:pt>
                      <c:pt idx="9331">
                        <c:v>10450.78125</c:v>
                      </c:pt>
                      <c:pt idx="9332">
                        <c:v>10786.3828125</c:v>
                      </c:pt>
                      <c:pt idx="9333">
                        <c:v>11531.5078125</c:v>
                      </c:pt>
                      <c:pt idx="9334">
                        <c:v>14814.453125</c:v>
                      </c:pt>
                      <c:pt idx="9335">
                        <c:v>15734.890625</c:v>
                      </c:pt>
                      <c:pt idx="9336">
                        <c:v>14164.0078125</c:v>
                      </c:pt>
                      <c:pt idx="9337">
                        <c:v>13673.0859375</c:v>
                      </c:pt>
                      <c:pt idx="9338">
                        <c:v>15102.3203125</c:v>
                      </c:pt>
                      <c:pt idx="9339">
                        <c:v>16295.59375</c:v>
                      </c:pt>
                      <c:pt idx="9340">
                        <c:v>15232.55859375</c:v>
                      </c:pt>
                      <c:pt idx="9341">
                        <c:v>15015.734375</c:v>
                      </c:pt>
                      <c:pt idx="9342">
                        <c:v>15829.4453125</c:v>
                      </c:pt>
                      <c:pt idx="9343">
                        <c:v>16265.0546875</c:v>
                      </c:pt>
                      <c:pt idx="9344">
                        <c:v>15718.53125</c:v>
                      </c:pt>
                      <c:pt idx="9345">
                        <c:v>13438.8828125</c:v>
                      </c:pt>
                      <c:pt idx="9346">
                        <c:v>13940.41796875</c:v>
                      </c:pt>
                      <c:pt idx="9347">
                        <c:v>12325.8671875</c:v>
                      </c:pt>
                      <c:pt idx="9348">
                        <c:v>7802.3515625</c:v>
                      </c:pt>
                      <c:pt idx="9349">
                        <c:v>7459.5703125</c:v>
                      </c:pt>
                      <c:pt idx="9350">
                        <c:v>6828.875</c:v>
                      </c:pt>
                      <c:pt idx="9351">
                        <c:v>6590.4140625</c:v>
                      </c:pt>
                      <c:pt idx="9352">
                        <c:v>9917.53125</c:v>
                      </c:pt>
                      <c:pt idx="9353">
                        <c:v>12943.55859375</c:v>
                      </c:pt>
                      <c:pt idx="9354">
                        <c:v>13016.03515625</c:v>
                      </c:pt>
                      <c:pt idx="9355">
                        <c:v>13299.875</c:v>
                      </c:pt>
                      <c:pt idx="9356">
                        <c:v>14092.046875</c:v>
                      </c:pt>
                      <c:pt idx="9357">
                        <c:v>13888.265625</c:v>
                      </c:pt>
                      <c:pt idx="9358">
                        <c:v>14013.4375</c:v>
                      </c:pt>
                      <c:pt idx="9359">
                        <c:v>12803.6328125</c:v>
                      </c:pt>
                      <c:pt idx="9360">
                        <c:v>14254.66015625</c:v>
                      </c:pt>
                      <c:pt idx="9361">
                        <c:v>14595.2890625</c:v>
                      </c:pt>
                      <c:pt idx="9362">
                        <c:v>13239.8125</c:v>
                      </c:pt>
                      <c:pt idx="9363">
                        <c:v>12951.46484375</c:v>
                      </c:pt>
                      <c:pt idx="9364">
                        <c:v>11280.98828125</c:v>
                      </c:pt>
                      <c:pt idx="9365">
                        <c:v>8761.5</c:v>
                      </c:pt>
                      <c:pt idx="9366">
                        <c:v>8447.125</c:v>
                      </c:pt>
                      <c:pt idx="9367">
                        <c:v>10630.484375</c:v>
                      </c:pt>
                      <c:pt idx="9368">
                        <c:v>12510.05078125</c:v>
                      </c:pt>
                      <c:pt idx="9369">
                        <c:v>12511.30078125</c:v>
                      </c:pt>
                      <c:pt idx="9370">
                        <c:v>9922.37890625</c:v>
                      </c:pt>
                      <c:pt idx="9371">
                        <c:v>6903.08203125</c:v>
                      </c:pt>
                      <c:pt idx="9372">
                        <c:v>10230.703125</c:v>
                      </c:pt>
                      <c:pt idx="9373">
                        <c:v>13393.20703125</c:v>
                      </c:pt>
                      <c:pt idx="9374">
                        <c:v>12523.8828125</c:v>
                      </c:pt>
                      <c:pt idx="9375">
                        <c:v>6455.56640625</c:v>
                      </c:pt>
                      <c:pt idx="9376">
                        <c:v>4305.33984375</c:v>
                      </c:pt>
                      <c:pt idx="9377">
                        <c:v>3328.24609375</c:v>
                      </c:pt>
                      <c:pt idx="9378">
                        <c:v>4727.4375</c:v>
                      </c:pt>
                      <c:pt idx="9379">
                        <c:v>7151.22265625</c:v>
                      </c:pt>
                      <c:pt idx="9380">
                        <c:v>7830.8671875</c:v>
                      </c:pt>
                      <c:pt idx="9381">
                        <c:v>8196.6953125</c:v>
                      </c:pt>
                      <c:pt idx="9382">
                        <c:v>8307.5625</c:v>
                      </c:pt>
                      <c:pt idx="9383">
                        <c:v>7914.8203125</c:v>
                      </c:pt>
                      <c:pt idx="9384">
                        <c:v>5822.7421875</c:v>
                      </c:pt>
                      <c:pt idx="9385">
                        <c:v>3791.94921875</c:v>
                      </c:pt>
                      <c:pt idx="9386">
                        <c:v>8298.578125</c:v>
                      </c:pt>
                      <c:pt idx="9387">
                        <c:v>6761.00390625</c:v>
                      </c:pt>
                      <c:pt idx="9388">
                        <c:v>5833.421875</c:v>
                      </c:pt>
                      <c:pt idx="9389">
                        <c:v>8079.23046875</c:v>
                      </c:pt>
                      <c:pt idx="9390">
                        <c:v>11663.2421875</c:v>
                      </c:pt>
                      <c:pt idx="9391">
                        <c:v>11281.890625</c:v>
                      </c:pt>
                      <c:pt idx="9392">
                        <c:v>12085.4765625</c:v>
                      </c:pt>
                      <c:pt idx="9393">
                        <c:v>10607.65625</c:v>
                      </c:pt>
                      <c:pt idx="9394">
                        <c:v>9902.43359375</c:v>
                      </c:pt>
                      <c:pt idx="9395">
                        <c:v>9811</c:v>
                      </c:pt>
                      <c:pt idx="9396">
                        <c:v>11553.12109375</c:v>
                      </c:pt>
                      <c:pt idx="9397">
                        <c:v>10871.125</c:v>
                      </c:pt>
                      <c:pt idx="9398">
                        <c:v>11010.44921875</c:v>
                      </c:pt>
                      <c:pt idx="9399">
                        <c:v>11900.640625</c:v>
                      </c:pt>
                      <c:pt idx="9400">
                        <c:v>12317.06640625</c:v>
                      </c:pt>
                      <c:pt idx="9401">
                        <c:v>9931.40625</c:v>
                      </c:pt>
                      <c:pt idx="9402">
                        <c:v>8741.1953125</c:v>
                      </c:pt>
                      <c:pt idx="9403">
                        <c:v>9952.20703125</c:v>
                      </c:pt>
                      <c:pt idx="9404">
                        <c:v>12033.03515625</c:v>
                      </c:pt>
                      <c:pt idx="9405">
                        <c:v>10917.8671875</c:v>
                      </c:pt>
                      <c:pt idx="9406">
                        <c:v>7073.1640625</c:v>
                      </c:pt>
                      <c:pt idx="9407">
                        <c:v>11778.46484375</c:v>
                      </c:pt>
                      <c:pt idx="9408">
                        <c:v>11057.0234375</c:v>
                      </c:pt>
                      <c:pt idx="9409">
                        <c:v>11956.78515625</c:v>
                      </c:pt>
                      <c:pt idx="9410">
                        <c:v>11012.296875</c:v>
                      </c:pt>
                      <c:pt idx="9411">
                        <c:v>9431.140625</c:v>
                      </c:pt>
                      <c:pt idx="9412">
                        <c:v>9255.6484375</c:v>
                      </c:pt>
                      <c:pt idx="9413">
                        <c:v>9663.0234375</c:v>
                      </c:pt>
                      <c:pt idx="9414">
                        <c:v>9245.3046875</c:v>
                      </c:pt>
                      <c:pt idx="9415">
                        <c:v>7079.921875</c:v>
                      </c:pt>
                      <c:pt idx="9416">
                        <c:v>10719.90625</c:v>
                      </c:pt>
                      <c:pt idx="9417">
                        <c:v>8518.640625</c:v>
                      </c:pt>
                      <c:pt idx="9418">
                        <c:v>7720.96875</c:v>
                      </c:pt>
                      <c:pt idx="9419">
                        <c:v>8675.1171875</c:v>
                      </c:pt>
                      <c:pt idx="9420">
                        <c:v>16298.23046875</c:v>
                      </c:pt>
                      <c:pt idx="9421">
                        <c:v>16847.8671875</c:v>
                      </c:pt>
                      <c:pt idx="9422">
                        <c:v>17231.01953125</c:v>
                      </c:pt>
                      <c:pt idx="9423">
                        <c:v>17139.4140625</c:v>
                      </c:pt>
                      <c:pt idx="9424">
                        <c:v>17464.9453125</c:v>
                      </c:pt>
                      <c:pt idx="9425">
                        <c:v>15278.69921875</c:v>
                      </c:pt>
                      <c:pt idx="9426">
                        <c:v>16974.625</c:v>
                      </c:pt>
                      <c:pt idx="9427">
                        <c:v>17325.03125</c:v>
                      </c:pt>
                      <c:pt idx="9428">
                        <c:v>17747.2734375</c:v>
                      </c:pt>
                      <c:pt idx="9429">
                        <c:v>16965.921875</c:v>
                      </c:pt>
                      <c:pt idx="9430">
                        <c:v>17735.01953125</c:v>
                      </c:pt>
                      <c:pt idx="9431">
                        <c:v>16324.2109375</c:v>
                      </c:pt>
                      <c:pt idx="9432">
                        <c:v>15926.27734375</c:v>
                      </c:pt>
                      <c:pt idx="9433">
                        <c:v>17004.19921875</c:v>
                      </c:pt>
                      <c:pt idx="9434">
                        <c:v>17116.51171875</c:v>
                      </c:pt>
                      <c:pt idx="9435">
                        <c:v>8680.4765625</c:v>
                      </c:pt>
                      <c:pt idx="9436">
                        <c:v>8697.7421875</c:v>
                      </c:pt>
                      <c:pt idx="9437">
                        <c:v>8405.02734375</c:v>
                      </c:pt>
                      <c:pt idx="9438">
                        <c:v>7941.6484375</c:v>
                      </c:pt>
                      <c:pt idx="9439">
                        <c:v>8721.6640625</c:v>
                      </c:pt>
                      <c:pt idx="9440">
                        <c:v>8867.7265625</c:v>
                      </c:pt>
                      <c:pt idx="9441">
                        <c:v>3957.875</c:v>
                      </c:pt>
                      <c:pt idx="9442">
                        <c:v>3683.9375</c:v>
                      </c:pt>
                      <c:pt idx="9443">
                        <c:v>9251.27734375</c:v>
                      </c:pt>
                      <c:pt idx="9444">
                        <c:v>6980.52734375</c:v>
                      </c:pt>
                      <c:pt idx="9445">
                        <c:v>4550.40625</c:v>
                      </c:pt>
                      <c:pt idx="9446">
                        <c:v>5637.73828125</c:v>
                      </c:pt>
                      <c:pt idx="9447">
                        <c:v>8526.58984375</c:v>
                      </c:pt>
                      <c:pt idx="9448">
                        <c:v>8651.11328125</c:v>
                      </c:pt>
                      <c:pt idx="9449">
                        <c:v>8183.4375</c:v>
                      </c:pt>
                      <c:pt idx="9450">
                        <c:v>13042.92578125</c:v>
                      </c:pt>
                      <c:pt idx="9451">
                        <c:v>13959.51171875</c:v>
                      </c:pt>
                      <c:pt idx="9452">
                        <c:v>12952.6171875</c:v>
                      </c:pt>
                      <c:pt idx="9453">
                        <c:v>13789.78515625</c:v>
                      </c:pt>
                      <c:pt idx="9454">
                        <c:v>14150.48828125</c:v>
                      </c:pt>
                      <c:pt idx="9455">
                        <c:v>13728.8125</c:v>
                      </c:pt>
                      <c:pt idx="9456">
                        <c:v>13824.19921875</c:v>
                      </c:pt>
                      <c:pt idx="9457">
                        <c:v>14642</c:v>
                      </c:pt>
                      <c:pt idx="9458">
                        <c:v>14846.15625</c:v>
                      </c:pt>
                      <c:pt idx="9459">
                        <c:v>13151.8984375</c:v>
                      </c:pt>
                      <c:pt idx="9460">
                        <c:v>13432.92578125</c:v>
                      </c:pt>
                      <c:pt idx="9461">
                        <c:v>14307.42578125</c:v>
                      </c:pt>
                      <c:pt idx="9462">
                        <c:v>14107.52734375</c:v>
                      </c:pt>
                      <c:pt idx="9463">
                        <c:v>14231.38671875</c:v>
                      </c:pt>
                      <c:pt idx="9464">
                        <c:v>14022.1015625</c:v>
                      </c:pt>
                      <c:pt idx="9465">
                        <c:v>13841.07421875</c:v>
                      </c:pt>
                      <c:pt idx="9466">
                        <c:v>12030.07421875</c:v>
                      </c:pt>
                      <c:pt idx="9467">
                        <c:v>11146.265625</c:v>
                      </c:pt>
                      <c:pt idx="9468">
                        <c:v>9857.0625</c:v>
                      </c:pt>
                      <c:pt idx="9469">
                        <c:v>9813.5703125</c:v>
                      </c:pt>
                      <c:pt idx="9470">
                        <c:v>11492.39453125</c:v>
                      </c:pt>
                      <c:pt idx="9471">
                        <c:v>13027.0625</c:v>
                      </c:pt>
                      <c:pt idx="9472">
                        <c:v>14605.59375</c:v>
                      </c:pt>
                      <c:pt idx="9473">
                        <c:v>14636.2109375</c:v>
                      </c:pt>
                      <c:pt idx="9474">
                        <c:v>14667.01171875</c:v>
                      </c:pt>
                      <c:pt idx="9475">
                        <c:v>12715.5390625</c:v>
                      </c:pt>
                      <c:pt idx="9476">
                        <c:v>14461.71875</c:v>
                      </c:pt>
                      <c:pt idx="9477">
                        <c:v>14348.17578125</c:v>
                      </c:pt>
                      <c:pt idx="9478">
                        <c:v>14660.6953125</c:v>
                      </c:pt>
                      <c:pt idx="9479">
                        <c:v>11829.1875</c:v>
                      </c:pt>
                      <c:pt idx="9480">
                        <c:v>13190.21875</c:v>
                      </c:pt>
                      <c:pt idx="9481">
                        <c:v>11570.98046875</c:v>
                      </c:pt>
                      <c:pt idx="9482">
                        <c:v>12689.92578125</c:v>
                      </c:pt>
                      <c:pt idx="9483">
                        <c:v>13103.0078125</c:v>
                      </c:pt>
                      <c:pt idx="9484">
                        <c:v>13649.546875</c:v>
                      </c:pt>
                      <c:pt idx="9485">
                        <c:v>12733.015625</c:v>
                      </c:pt>
                      <c:pt idx="9486">
                        <c:v>12225.9609375</c:v>
                      </c:pt>
                      <c:pt idx="9487">
                        <c:v>12230.671875</c:v>
                      </c:pt>
                      <c:pt idx="9488">
                        <c:v>13337.34765625</c:v>
                      </c:pt>
                      <c:pt idx="9489">
                        <c:v>13080.13671875</c:v>
                      </c:pt>
                      <c:pt idx="9490">
                        <c:v>14027.03515625</c:v>
                      </c:pt>
                      <c:pt idx="9491">
                        <c:v>13284.46875</c:v>
                      </c:pt>
                      <c:pt idx="9492">
                        <c:v>12886.2421875</c:v>
                      </c:pt>
                      <c:pt idx="9493">
                        <c:v>13601.99609375</c:v>
                      </c:pt>
                      <c:pt idx="9494">
                        <c:v>13466.98828125</c:v>
                      </c:pt>
                      <c:pt idx="9495">
                        <c:v>12482.578125</c:v>
                      </c:pt>
                      <c:pt idx="9496">
                        <c:v>12907.75</c:v>
                      </c:pt>
                      <c:pt idx="9497">
                        <c:v>12304.92578125</c:v>
                      </c:pt>
                      <c:pt idx="9498">
                        <c:v>12299.703125</c:v>
                      </c:pt>
                      <c:pt idx="9499">
                        <c:v>10570.7578125</c:v>
                      </c:pt>
                      <c:pt idx="9500">
                        <c:v>11410.54296875</c:v>
                      </c:pt>
                      <c:pt idx="9501">
                        <c:v>13817.1171875</c:v>
                      </c:pt>
                      <c:pt idx="9502">
                        <c:v>13279.8671875</c:v>
                      </c:pt>
                      <c:pt idx="9503">
                        <c:v>13209.00390625</c:v>
                      </c:pt>
                      <c:pt idx="9504">
                        <c:v>13524.7421875</c:v>
                      </c:pt>
                      <c:pt idx="9505">
                        <c:v>14415.9453125</c:v>
                      </c:pt>
                      <c:pt idx="9506">
                        <c:v>13437.95703125</c:v>
                      </c:pt>
                      <c:pt idx="9507">
                        <c:v>11303.16015625</c:v>
                      </c:pt>
                      <c:pt idx="9508">
                        <c:v>13986.1015625</c:v>
                      </c:pt>
                      <c:pt idx="9509">
                        <c:v>13193.62109375</c:v>
                      </c:pt>
                      <c:pt idx="9510">
                        <c:v>13993.234375</c:v>
                      </c:pt>
                      <c:pt idx="9511">
                        <c:v>12432.3828125</c:v>
                      </c:pt>
                      <c:pt idx="9512">
                        <c:v>12227.69921875</c:v>
                      </c:pt>
                      <c:pt idx="9513">
                        <c:v>13733.9609375</c:v>
                      </c:pt>
                      <c:pt idx="9514">
                        <c:v>14072.8125</c:v>
                      </c:pt>
                      <c:pt idx="9515">
                        <c:v>12904.30859375</c:v>
                      </c:pt>
                      <c:pt idx="9516">
                        <c:v>11966.41796875</c:v>
                      </c:pt>
                      <c:pt idx="9517">
                        <c:v>12432.39453125</c:v>
                      </c:pt>
                      <c:pt idx="9518">
                        <c:v>10613.30078125</c:v>
                      </c:pt>
                      <c:pt idx="9519">
                        <c:v>12454.015625</c:v>
                      </c:pt>
                      <c:pt idx="9520">
                        <c:v>14276.50390625</c:v>
                      </c:pt>
                      <c:pt idx="9521">
                        <c:v>12891.734375</c:v>
                      </c:pt>
                      <c:pt idx="9522">
                        <c:v>11718.04296875</c:v>
                      </c:pt>
                      <c:pt idx="9523">
                        <c:v>12011.328125</c:v>
                      </c:pt>
                      <c:pt idx="9524">
                        <c:v>14352.3984375</c:v>
                      </c:pt>
                      <c:pt idx="9525">
                        <c:v>15265.8515625</c:v>
                      </c:pt>
                      <c:pt idx="9526">
                        <c:v>14305.515625</c:v>
                      </c:pt>
                      <c:pt idx="9527">
                        <c:v>14725.3515625</c:v>
                      </c:pt>
                      <c:pt idx="9528">
                        <c:v>15034.1875</c:v>
                      </c:pt>
                      <c:pt idx="9529">
                        <c:v>14105.66015625</c:v>
                      </c:pt>
                      <c:pt idx="9530">
                        <c:v>15288.3984375</c:v>
                      </c:pt>
                      <c:pt idx="9531">
                        <c:v>14752.93359375</c:v>
                      </c:pt>
                      <c:pt idx="9532">
                        <c:v>15496.8828125</c:v>
                      </c:pt>
                      <c:pt idx="9533">
                        <c:v>15233.921875</c:v>
                      </c:pt>
                      <c:pt idx="9534">
                        <c:v>16044.87109375</c:v>
                      </c:pt>
                      <c:pt idx="9535">
                        <c:v>14378.3046875</c:v>
                      </c:pt>
                      <c:pt idx="9536">
                        <c:v>12178.84765625</c:v>
                      </c:pt>
                      <c:pt idx="9537">
                        <c:v>12948.03515625</c:v>
                      </c:pt>
                      <c:pt idx="9538">
                        <c:v>13060.8359375</c:v>
                      </c:pt>
                      <c:pt idx="9539">
                        <c:v>14723.91796875</c:v>
                      </c:pt>
                      <c:pt idx="9540">
                        <c:v>11954.12890625</c:v>
                      </c:pt>
                      <c:pt idx="9541">
                        <c:v>11656.79296875</c:v>
                      </c:pt>
                      <c:pt idx="9542">
                        <c:v>11127.65234375</c:v>
                      </c:pt>
                      <c:pt idx="9543">
                        <c:v>10008.32421875</c:v>
                      </c:pt>
                      <c:pt idx="9544">
                        <c:v>11732.953125</c:v>
                      </c:pt>
                      <c:pt idx="9545">
                        <c:v>9524.9921875</c:v>
                      </c:pt>
                      <c:pt idx="9546">
                        <c:v>10419.34765625</c:v>
                      </c:pt>
                      <c:pt idx="9547">
                        <c:v>10985.6953125</c:v>
                      </c:pt>
                      <c:pt idx="9548">
                        <c:v>9432.3125</c:v>
                      </c:pt>
                      <c:pt idx="9549">
                        <c:v>11109.640625</c:v>
                      </c:pt>
                      <c:pt idx="9550">
                        <c:v>10139.8515625</c:v>
                      </c:pt>
                      <c:pt idx="9551">
                        <c:v>8479.07421875</c:v>
                      </c:pt>
                      <c:pt idx="9552">
                        <c:v>9353.71484375</c:v>
                      </c:pt>
                      <c:pt idx="9553">
                        <c:v>9258.3515625</c:v>
                      </c:pt>
                      <c:pt idx="9554">
                        <c:v>11074.46484375</c:v>
                      </c:pt>
                      <c:pt idx="9555">
                        <c:v>13210.76171875</c:v>
                      </c:pt>
                      <c:pt idx="9556">
                        <c:v>12777.609375</c:v>
                      </c:pt>
                      <c:pt idx="9557">
                        <c:v>10648.6171875</c:v>
                      </c:pt>
                      <c:pt idx="9558">
                        <c:v>9253.65234375</c:v>
                      </c:pt>
                      <c:pt idx="9559">
                        <c:v>8604.6796875</c:v>
                      </c:pt>
                      <c:pt idx="9560">
                        <c:v>10462.4609375</c:v>
                      </c:pt>
                      <c:pt idx="9561">
                        <c:v>13503.48046875</c:v>
                      </c:pt>
                      <c:pt idx="9562">
                        <c:v>13030.28125</c:v>
                      </c:pt>
                      <c:pt idx="9563">
                        <c:v>12545.5703125</c:v>
                      </c:pt>
                      <c:pt idx="9564">
                        <c:v>9163.91796875</c:v>
                      </c:pt>
                      <c:pt idx="9565">
                        <c:v>7182.08984375</c:v>
                      </c:pt>
                      <c:pt idx="9566">
                        <c:v>13427.171875</c:v>
                      </c:pt>
                      <c:pt idx="9567">
                        <c:v>13794.921875</c:v>
                      </c:pt>
                      <c:pt idx="9568">
                        <c:v>12461.015625</c:v>
                      </c:pt>
                      <c:pt idx="9569">
                        <c:v>10415.63671875</c:v>
                      </c:pt>
                      <c:pt idx="9570">
                        <c:v>13660.40234375</c:v>
                      </c:pt>
                      <c:pt idx="9571">
                        <c:v>13667.50390625</c:v>
                      </c:pt>
                      <c:pt idx="9572">
                        <c:v>14848.328125</c:v>
                      </c:pt>
                      <c:pt idx="9573">
                        <c:v>11936.328125</c:v>
                      </c:pt>
                      <c:pt idx="9574">
                        <c:v>10742.84765625</c:v>
                      </c:pt>
                      <c:pt idx="9575">
                        <c:v>10348.1328125</c:v>
                      </c:pt>
                      <c:pt idx="9576">
                        <c:v>11777.421875</c:v>
                      </c:pt>
                      <c:pt idx="9577">
                        <c:v>14043.12109375</c:v>
                      </c:pt>
                      <c:pt idx="9578">
                        <c:v>14042.0546875</c:v>
                      </c:pt>
                      <c:pt idx="9579">
                        <c:v>15226.1015625</c:v>
                      </c:pt>
                      <c:pt idx="9580">
                        <c:v>13357.77734375</c:v>
                      </c:pt>
                      <c:pt idx="9581">
                        <c:v>10180.7109375</c:v>
                      </c:pt>
                      <c:pt idx="9582">
                        <c:v>15049.828125</c:v>
                      </c:pt>
                      <c:pt idx="9583">
                        <c:v>13822.19140625</c:v>
                      </c:pt>
                      <c:pt idx="9584">
                        <c:v>13834.48828125</c:v>
                      </c:pt>
                      <c:pt idx="9585">
                        <c:v>11915.27734375</c:v>
                      </c:pt>
                      <c:pt idx="9586">
                        <c:v>11202.12109375</c:v>
                      </c:pt>
                      <c:pt idx="9587">
                        <c:v>11092.73828125</c:v>
                      </c:pt>
                      <c:pt idx="9588">
                        <c:v>10575.2109375</c:v>
                      </c:pt>
                      <c:pt idx="9589">
                        <c:v>13826.42578125</c:v>
                      </c:pt>
                      <c:pt idx="9590">
                        <c:v>17612.1796875</c:v>
                      </c:pt>
                      <c:pt idx="9591">
                        <c:v>17546.6484375</c:v>
                      </c:pt>
                      <c:pt idx="9592">
                        <c:v>15806.25390625</c:v>
                      </c:pt>
                      <c:pt idx="9593">
                        <c:v>16414.0625</c:v>
                      </c:pt>
                      <c:pt idx="9594">
                        <c:v>14969.671875</c:v>
                      </c:pt>
                      <c:pt idx="9595">
                        <c:v>15875.29296875</c:v>
                      </c:pt>
                      <c:pt idx="9596">
                        <c:v>16423.06640625</c:v>
                      </c:pt>
                      <c:pt idx="9597">
                        <c:v>16385.4609375</c:v>
                      </c:pt>
                      <c:pt idx="9598">
                        <c:v>17040.2734375</c:v>
                      </c:pt>
                      <c:pt idx="9599">
                        <c:v>16114.140625</c:v>
                      </c:pt>
                      <c:pt idx="9600">
                        <c:v>16746.9609375</c:v>
                      </c:pt>
                      <c:pt idx="9601">
                        <c:v>16210.0078125</c:v>
                      </c:pt>
                      <c:pt idx="9602">
                        <c:v>15819.30078125</c:v>
                      </c:pt>
                      <c:pt idx="9603">
                        <c:v>16262.98828125</c:v>
                      </c:pt>
                      <c:pt idx="9604">
                        <c:v>14729.26171875</c:v>
                      </c:pt>
                      <c:pt idx="9605">
                        <c:v>12464.72265625</c:v>
                      </c:pt>
                      <c:pt idx="9606">
                        <c:v>12084.1875</c:v>
                      </c:pt>
                      <c:pt idx="9607">
                        <c:v>15543.4375</c:v>
                      </c:pt>
                      <c:pt idx="9608">
                        <c:v>16018.83203125</c:v>
                      </c:pt>
                      <c:pt idx="9609">
                        <c:v>13875.69921875</c:v>
                      </c:pt>
                      <c:pt idx="9610">
                        <c:v>13610.6796875</c:v>
                      </c:pt>
                      <c:pt idx="9611">
                        <c:v>14898.5625</c:v>
                      </c:pt>
                      <c:pt idx="9612">
                        <c:v>16691.484375</c:v>
                      </c:pt>
                      <c:pt idx="9613">
                        <c:v>16742.7109375</c:v>
                      </c:pt>
                      <c:pt idx="9614">
                        <c:v>16342.76953125</c:v>
                      </c:pt>
                      <c:pt idx="9615">
                        <c:v>12447.2890625</c:v>
                      </c:pt>
                      <c:pt idx="9616">
                        <c:v>12027.125</c:v>
                      </c:pt>
                      <c:pt idx="9617">
                        <c:v>8627.57421875</c:v>
                      </c:pt>
                      <c:pt idx="9618">
                        <c:v>8720.0859375</c:v>
                      </c:pt>
                      <c:pt idx="9619">
                        <c:v>8534.859375</c:v>
                      </c:pt>
                      <c:pt idx="9620">
                        <c:v>10791.9453125</c:v>
                      </c:pt>
                      <c:pt idx="9621">
                        <c:v>12615.21875</c:v>
                      </c:pt>
                      <c:pt idx="9622">
                        <c:v>12621.53125</c:v>
                      </c:pt>
                      <c:pt idx="9623">
                        <c:v>12430.19921875</c:v>
                      </c:pt>
                      <c:pt idx="9624">
                        <c:v>12486.265625</c:v>
                      </c:pt>
                      <c:pt idx="9625">
                        <c:v>10234.75</c:v>
                      </c:pt>
                      <c:pt idx="9626">
                        <c:v>9981.59375</c:v>
                      </c:pt>
                      <c:pt idx="9627">
                        <c:v>10479.5546875</c:v>
                      </c:pt>
                      <c:pt idx="9628">
                        <c:v>12364.8125</c:v>
                      </c:pt>
                      <c:pt idx="9629">
                        <c:v>11077.40625</c:v>
                      </c:pt>
                      <c:pt idx="9630">
                        <c:v>9234.875</c:v>
                      </c:pt>
                      <c:pt idx="9631">
                        <c:v>7566.1484375</c:v>
                      </c:pt>
                      <c:pt idx="9632">
                        <c:v>8780.14453125</c:v>
                      </c:pt>
                      <c:pt idx="9633">
                        <c:v>9179.35546875</c:v>
                      </c:pt>
                      <c:pt idx="9634">
                        <c:v>12176.546875</c:v>
                      </c:pt>
                      <c:pt idx="9635">
                        <c:v>11828.3671875</c:v>
                      </c:pt>
                      <c:pt idx="9636">
                        <c:v>10856.1328125</c:v>
                      </c:pt>
                      <c:pt idx="9637">
                        <c:v>10805.1796875</c:v>
                      </c:pt>
                      <c:pt idx="9638">
                        <c:v>12000.9609375</c:v>
                      </c:pt>
                      <c:pt idx="9639">
                        <c:v>9716.75390625</c:v>
                      </c:pt>
                      <c:pt idx="9640">
                        <c:v>12083.140625</c:v>
                      </c:pt>
                      <c:pt idx="9641">
                        <c:v>9655.34375</c:v>
                      </c:pt>
                      <c:pt idx="9642">
                        <c:v>9167.5078125</c:v>
                      </c:pt>
                      <c:pt idx="9643">
                        <c:v>10187.26171875</c:v>
                      </c:pt>
                      <c:pt idx="9644">
                        <c:v>11094.84765625</c:v>
                      </c:pt>
                      <c:pt idx="9645">
                        <c:v>11432.7421875</c:v>
                      </c:pt>
                      <c:pt idx="9646">
                        <c:v>9007.3828125</c:v>
                      </c:pt>
                      <c:pt idx="9647">
                        <c:v>8255.7578125</c:v>
                      </c:pt>
                      <c:pt idx="9648">
                        <c:v>10877.59765625</c:v>
                      </c:pt>
                      <c:pt idx="9649">
                        <c:v>12180.33203125</c:v>
                      </c:pt>
                      <c:pt idx="9650">
                        <c:v>12824.6640625</c:v>
                      </c:pt>
                      <c:pt idx="9651">
                        <c:v>12562.35546875</c:v>
                      </c:pt>
                      <c:pt idx="9652">
                        <c:v>12746.453125</c:v>
                      </c:pt>
                      <c:pt idx="9653">
                        <c:v>11640.35546875</c:v>
                      </c:pt>
                      <c:pt idx="9654">
                        <c:v>12752.19921875</c:v>
                      </c:pt>
                      <c:pt idx="9655">
                        <c:v>10576.78125</c:v>
                      </c:pt>
                      <c:pt idx="9656">
                        <c:v>9621.15625</c:v>
                      </c:pt>
                      <c:pt idx="9657">
                        <c:v>10940.21875</c:v>
                      </c:pt>
                      <c:pt idx="9658">
                        <c:v>12841.14453125</c:v>
                      </c:pt>
                      <c:pt idx="9659">
                        <c:v>12074.9609375</c:v>
                      </c:pt>
                      <c:pt idx="9660">
                        <c:v>12985.6640625</c:v>
                      </c:pt>
                      <c:pt idx="9661">
                        <c:v>11346.24609375</c:v>
                      </c:pt>
                      <c:pt idx="9662">
                        <c:v>12131.15234375</c:v>
                      </c:pt>
                      <c:pt idx="9663">
                        <c:v>12076.21484375</c:v>
                      </c:pt>
                      <c:pt idx="9664">
                        <c:v>15053.73828125</c:v>
                      </c:pt>
                      <c:pt idx="9665">
                        <c:v>14790.484375</c:v>
                      </c:pt>
                      <c:pt idx="9666">
                        <c:v>15027.27734375</c:v>
                      </c:pt>
                      <c:pt idx="9667">
                        <c:v>14681.12890625</c:v>
                      </c:pt>
                      <c:pt idx="9668">
                        <c:v>13539.91796875</c:v>
                      </c:pt>
                      <c:pt idx="9669">
                        <c:v>13769.09375</c:v>
                      </c:pt>
                      <c:pt idx="9670">
                        <c:v>12566.703125</c:v>
                      </c:pt>
                      <c:pt idx="9671">
                        <c:v>13186.31640625</c:v>
                      </c:pt>
                      <c:pt idx="9672">
                        <c:v>14448.8046875</c:v>
                      </c:pt>
                      <c:pt idx="9673">
                        <c:v>12891.17578125</c:v>
                      </c:pt>
                      <c:pt idx="9674">
                        <c:v>14111.49609375</c:v>
                      </c:pt>
                      <c:pt idx="9675">
                        <c:v>14744.3125</c:v>
                      </c:pt>
                      <c:pt idx="9676">
                        <c:v>14351.08203125</c:v>
                      </c:pt>
                      <c:pt idx="9677">
                        <c:v>13770.1640625</c:v>
                      </c:pt>
                      <c:pt idx="9678">
                        <c:v>12062.390625</c:v>
                      </c:pt>
                      <c:pt idx="9679">
                        <c:v>13120.56640625</c:v>
                      </c:pt>
                      <c:pt idx="9680">
                        <c:v>15203.32421875</c:v>
                      </c:pt>
                      <c:pt idx="9681">
                        <c:v>15264.3359375</c:v>
                      </c:pt>
                      <c:pt idx="9682">
                        <c:v>14588.0234375</c:v>
                      </c:pt>
                      <c:pt idx="9683">
                        <c:v>13456.96875</c:v>
                      </c:pt>
                      <c:pt idx="9684">
                        <c:v>14105.48828125</c:v>
                      </c:pt>
                      <c:pt idx="9685">
                        <c:v>12307.84375</c:v>
                      </c:pt>
                      <c:pt idx="9686">
                        <c:v>9855.171875</c:v>
                      </c:pt>
                      <c:pt idx="9687">
                        <c:v>14182.05078125</c:v>
                      </c:pt>
                      <c:pt idx="9688">
                        <c:v>13579</c:v>
                      </c:pt>
                      <c:pt idx="9689">
                        <c:v>14004.3828125</c:v>
                      </c:pt>
                      <c:pt idx="9690">
                        <c:v>11744.69140625</c:v>
                      </c:pt>
                      <c:pt idx="9691">
                        <c:v>10104.5</c:v>
                      </c:pt>
                      <c:pt idx="9692">
                        <c:v>9967.640625</c:v>
                      </c:pt>
                      <c:pt idx="9693">
                        <c:v>9383.20703125</c:v>
                      </c:pt>
                      <c:pt idx="9694">
                        <c:v>9673.37890625</c:v>
                      </c:pt>
                      <c:pt idx="9695">
                        <c:v>11265.515625</c:v>
                      </c:pt>
                      <c:pt idx="9696">
                        <c:v>13279.87890625</c:v>
                      </c:pt>
                      <c:pt idx="9697">
                        <c:v>12756.98046875</c:v>
                      </c:pt>
                      <c:pt idx="9698">
                        <c:v>11803.90234375</c:v>
                      </c:pt>
                      <c:pt idx="9699">
                        <c:v>11268.23046875</c:v>
                      </c:pt>
                      <c:pt idx="9700">
                        <c:v>11351.13671875</c:v>
                      </c:pt>
                      <c:pt idx="9701">
                        <c:v>14044.328125</c:v>
                      </c:pt>
                      <c:pt idx="9702">
                        <c:v>12907.9375</c:v>
                      </c:pt>
                      <c:pt idx="9703">
                        <c:v>11840.53125</c:v>
                      </c:pt>
                      <c:pt idx="9704">
                        <c:v>11060.62890625</c:v>
                      </c:pt>
                      <c:pt idx="9705">
                        <c:v>12167.70703125</c:v>
                      </c:pt>
                      <c:pt idx="9706">
                        <c:v>10855.265625</c:v>
                      </c:pt>
                      <c:pt idx="9707">
                        <c:v>9469.47265625</c:v>
                      </c:pt>
                      <c:pt idx="9708">
                        <c:v>10362.828125</c:v>
                      </c:pt>
                      <c:pt idx="9709">
                        <c:v>11625.05859375</c:v>
                      </c:pt>
                      <c:pt idx="9710">
                        <c:v>11882.11328125</c:v>
                      </c:pt>
                      <c:pt idx="9711">
                        <c:v>11974.94140625</c:v>
                      </c:pt>
                      <c:pt idx="9712">
                        <c:v>12050.09375</c:v>
                      </c:pt>
                      <c:pt idx="9713">
                        <c:v>10920.30078125</c:v>
                      </c:pt>
                      <c:pt idx="9714">
                        <c:v>11369.1171875</c:v>
                      </c:pt>
                      <c:pt idx="9715">
                        <c:v>12117.76953125</c:v>
                      </c:pt>
                      <c:pt idx="9716">
                        <c:v>10267.58203125</c:v>
                      </c:pt>
                      <c:pt idx="9717">
                        <c:v>7543.6484375</c:v>
                      </c:pt>
                      <c:pt idx="9718">
                        <c:v>7163.578125</c:v>
                      </c:pt>
                      <c:pt idx="9719">
                        <c:v>12126.38671875</c:v>
                      </c:pt>
                      <c:pt idx="9720">
                        <c:v>13990.328125</c:v>
                      </c:pt>
                      <c:pt idx="9721">
                        <c:v>15947.19140625</c:v>
                      </c:pt>
                      <c:pt idx="9722">
                        <c:v>15956.140625</c:v>
                      </c:pt>
                      <c:pt idx="9723">
                        <c:v>16335.29296875</c:v>
                      </c:pt>
                      <c:pt idx="9724">
                        <c:v>15311.015625</c:v>
                      </c:pt>
                      <c:pt idx="9725">
                        <c:v>12304.9921875</c:v>
                      </c:pt>
                      <c:pt idx="9726">
                        <c:v>11488.94140625</c:v>
                      </c:pt>
                      <c:pt idx="9727">
                        <c:v>13217.8203125</c:v>
                      </c:pt>
                      <c:pt idx="9728">
                        <c:v>15836.62890625</c:v>
                      </c:pt>
                      <c:pt idx="9729">
                        <c:v>14293.78515625</c:v>
                      </c:pt>
                      <c:pt idx="9730">
                        <c:v>15291.61328125</c:v>
                      </c:pt>
                      <c:pt idx="9731">
                        <c:v>15735.09375</c:v>
                      </c:pt>
                      <c:pt idx="9732">
                        <c:v>15607.40625</c:v>
                      </c:pt>
                      <c:pt idx="9733">
                        <c:v>14202.72265625</c:v>
                      </c:pt>
                      <c:pt idx="9734">
                        <c:v>14675.515625</c:v>
                      </c:pt>
                      <c:pt idx="9735">
                        <c:v>17189.29296875</c:v>
                      </c:pt>
                      <c:pt idx="9736">
                        <c:v>16609.5703125</c:v>
                      </c:pt>
                      <c:pt idx="9737">
                        <c:v>15479.30078125</c:v>
                      </c:pt>
                      <c:pt idx="9738">
                        <c:v>15820.046875</c:v>
                      </c:pt>
                      <c:pt idx="9739">
                        <c:v>16879.21484375</c:v>
                      </c:pt>
                      <c:pt idx="9740">
                        <c:v>16725.16796875</c:v>
                      </c:pt>
                      <c:pt idx="9741">
                        <c:v>15731.0546875</c:v>
                      </c:pt>
                      <c:pt idx="9742">
                        <c:v>15422.32421875</c:v>
                      </c:pt>
                      <c:pt idx="9743">
                        <c:v>17191.6875</c:v>
                      </c:pt>
                      <c:pt idx="9744">
                        <c:v>16994.7109375</c:v>
                      </c:pt>
                      <c:pt idx="9745">
                        <c:v>15732.24609375</c:v>
                      </c:pt>
                      <c:pt idx="9746">
                        <c:v>14553.78125</c:v>
                      </c:pt>
                      <c:pt idx="9747">
                        <c:v>15388.703125</c:v>
                      </c:pt>
                      <c:pt idx="9748">
                        <c:v>17461.1796875</c:v>
                      </c:pt>
                      <c:pt idx="9749">
                        <c:v>15046.7421875</c:v>
                      </c:pt>
                      <c:pt idx="9750">
                        <c:v>9011.7734375</c:v>
                      </c:pt>
                      <c:pt idx="9751">
                        <c:v>8745.59375</c:v>
                      </c:pt>
                      <c:pt idx="9752">
                        <c:v>9018.57421875</c:v>
                      </c:pt>
                      <c:pt idx="9753">
                        <c:v>8228.82421875</c:v>
                      </c:pt>
                      <c:pt idx="9754">
                        <c:v>8642.0703125</c:v>
                      </c:pt>
                      <c:pt idx="9755">
                        <c:v>10447.35546875</c:v>
                      </c:pt>
                      <c:pt idx="9756">
                        <c:v>12398.5234375</c:v>
                      </c:pt>
                      <c:pt idx="9757">
                        <c:v>12099.453125</c:v>
                      </c:pt>
                      <c:pt idx="9758">
                        <c:v>12101.30078125</c:v>
                      </c:pt>
                      <c:pt idx="9759">
                        <c:v>11139.59765625</c:v>
                      </c:pt>
                      <c:pt idx="9760">
                        <c:v>10850.46875</c:v>
                      </c:pt>
                      <c:pt idx="9761">
                        <c:v>11227.0703125</c:v>
                      </c:pt>
                      <c:pt idx="9762">
                        <c:v>12150.7890625</c:v>
                      </c:pt>
                      <c:pt idx="9763">
                        <c:v>9877.84375</c:v>
                      </c:pt>
                      <c:pt idx="9764">
                        <c:v>9792.37109375</c:v>
                      </c:pt>
                      <c:pt idx="9765">
                        <c:v>12577.54296875</c:v>
                      </c:pt>
                      <c:pt idx="9766">
                        <c:v>8333.6484375</c:v>
                      </c:pt>
                      <c:pt idx="9767">
                        <c:v>13342.0625</c:v>
                      </c:pt>
                      <c:pt idx="9768">
                        <c:v>12646.76171875</c:v>
                      </c:pt>
                      <c:pt idx="9769">
                        <c:v>12271.5078125</c:v>
                      </c:pt>
                      <c:pt idx="9770">
                        <c:v>10822.828125</c:v>
                      </c:pt>
                      <c:pt idx="9771">
                        <c:v>10063.34375</c:v>
                      </c:pt>
                      <c:pt idx="9772">
                        <c:v>10247.2890625</c:v>
                      </c:pt>
                      <c:pt idx="9773">
                        <c:v>11668.3984375</c:v>
                      </c:pt>
                      <c:pt idx="9774">
                        <c:v>9741.71875</c:v>
                      </c:pt>
                      <c:pt idx="9775">
                        <c:v>12612.67578125</c:v>
                      </c:pt>
                      <c:pt idx="9776">
                        <c:v>11026.6953125</c:v>
                      </c:pt>
                      <c:pt idx="9777">
                        <c:v>9758.7734375</c:v>
                      </c:pt>
                      <c:pt idx="9778">
                        <c:v>10777.4140625</c:v>
                      </c:pt>
                      <c:pt idx="9779">
                        <c:v>13462.54296875</c:v>
                      </c:pt>
                      <c:pt idx="9780">
                        <c:v>12074.25390625</c:v>
                      </c:pt>
                      <c:pt idx="9781">
                        <c:v>11912.69921875</c:v>
                      </c:pt>
                      <c:pt idx="9782">
                        <c:v>12040.41796875</c:v>
                      </c:pt>
                      <c:pt idx="9783">
                        <c:v>11344.6953125</c:v>
                      </c:pt>
                      <c:pt idx="9784">
                        <c:v>10138.8515625</c:v>
                      </c:pt>
                      <c:pt idx="9785">
                        <c:v>9594.48046875</c:v>
                      </c:pt>
                      <c:pt idx="9786">
                        <c:v>10597.29296875</c:v>
                      </c:pt>
                      <c:pt idx="9787">
                        <c:v>11052.7890625</c:v>
                      </c:pt>
                      <c:pt idx="9788">
                        <c:v>11649.09375</c:v>
                      </c:pt>
                      <c:pt idx="9789">
                        <c:v>12304.96875</c:v>
                      </c:pt>
                      <c:pt idx="9790">
                        <c:v>12153.78515625</c:v>
                      </c:pt>
                      <c:pt idx="9791">
                        <c:v>9516.57421875</c:v>
                      </c:pt>
                      <c:pt idx="9792">
                        <c:v>6893.10546875</c:v>
                      </c:pt>
                      <c:pt idx="9793">
                        <c:v>6900.1484375</c:v>
                      </c:pt>
                      <c:pt idx="9794">
                        <c:v>11701.69921875</c:v>
                      </c:pt>
                      <c:pt idx="9795">
                        <c:v>16940.8671875</c:v>
                      </c:pt>
                      <c:pt idx="9796">
                        <c:v>16414.74609375</c:v>
                      </c:pt>
                      <c:pt idx="9797">
                        <c:v>15211.03125</c:v>
                      </c:pt>
                      <c:pt idx="9798">
                        <c:v>16292.83203125</c:v>
                      </c:pt>
                      <c:pt idx="9799">
                        <c:v>16177.17578125</c:v>
                      </c:pt>
                      <c:pt idx="9800">
                        <c:v>15696.88671875</c:v>
                      </c:pt>
                      <c:pt idx="9801">
                        <c:v>14409.2734375</c:v>
                      </c:pt>
                      <c:pt idx="9802">
                        <c:v>12779.859375</c:v>
                      </c:pt>
                      <c:pt idx="9803">
                        <c:v>14523.109375</c:v>
                      </c:pt>
                      <c:pt idx="9804">
                        <c:v>16285.63671875</c:v>
                      </c:pt>
                      <c:pt idx="9805">
                        <c:v>16402.57421875</c:v>
                      </c:pt>
                      <c:pt idx="9806">
                        <c:v>16320.91796875</c:v>
                      </c:pt>
                      <c:pt idx="9807">
                        <c:v>15921.046875</c:v>
                      </c:pt>
                      <c:pt idx="9808">
                        <c:v>16437.0234375</c:v>
                      </c:pt>
                      <c:pt idx="9809">
                        <c:v>16498.05859375</c:v>
                      </c:pt>
                      <c:pt idx="9810">
                        <c:v>14815.875</c:v>
                      </c:pt>
                      <c:pt idx="9811">
                        <c:v>14862.71875</c:v>
                      </c:pt>
                      <c:pt idx="9812">
                        <c:v>14746.58203125</c:v>
                      </c:pt>
                      <c:pt idx="9813">
                        <c:v>14474.625</c:v>
                      </c:pt>
                      <c:pt idx="9814">
                        <c:v>13990.03125</c:v>
                      </c:pt>
                      <c:pt idx="9815">
                        <c:v>12460.6796875</c:v>
                      </c:pt>
                      <c:pt idx="9816">
                        <c:v>10640.1796875</c:v>
                      </c:pt>
                      <c:pt idx="9817">
                        <c:v>9161.359375</c:v>
                      </c:pt>
                      <c:pt idx="9818">
                        <c:v>9748.57421875</c:v>
                      </c:pt>
                      <c:pt idx="9819">
                        <c:v>12099.984375</c:v>
                      </c:pt>
                      <c:pt idx="9820">
                        <c:v>11884.5</c:v>
                      </c:pt>
                      <c:pt idx="9821">
                        <c:v>13274.86328125</c:v>
                      </c:pt>
                      <c:pt idx="9822">
                        <c:v>13900.328125</c:v>
                      </c:pt>
                      <c:pt idx="9823">
                        <c:v>14558.6171875</c:v>
                      </c:pt>
                      <c:pt idx="9824">
                        <c:v>14180.77734375</c:v>
                      </c:pt>
                      <c:pt idx="9825">
                        <c:v>12293.1875</c:v>
                      </c:pt>
                      <c:pt idx="9826">
                        <c:v>14507.52734375</c:v>
                      </c:pt>
                      <c:pt idx="9827">
                        <c:v>13687.94921875</c:v>
                      </c:pt>
                      <c:pt idx="9828">
                        <c:v>13003.78515625</c:v>
                      </c:pt>
                      <c:pt idx="9829">
                        <c:v>13408.98828125</c:v>
                      </c:pt>
                      <c:pt idx="9830">
                        <c:v>11951.4921875</c:v>
                      </c:pt>
                      <c:pt idx="9831">
                        <c:v>14235.58984375</c:v>
                      </c:pt>
                      <c:pt idx="9832">
                        <c:v>13493.58203125</c:v>
                      </c:pt>
                      <c:pt idx="9833">
                        <c:v>14311.01171875</c:v>
                      </c:pt>
                      <c:pt idx="9834">
                        <c:v>11795.23046875</c:v>
                      </c:pt>
                      <c:pt idx="9835">
                        <c:v>9753.6328125</c:v>
                      </c:pt>
                      <c:pt idx="9836">
                        <c:v>9171.734375</c:v>
                      </c:pt>
                      <c:pt idx="9837">
                        <c:v>9179.3125</c:v>
                      </c:pt>
                      <c:pt idx="9838">
                        <c:v>11837.46875</c:v>
                      </c:pt>
                      <c:pt idx="9839">
                        <c:v>13627.12109375</c:v>
                      </c:pt>
                      <c:pt idx="9840">
                        <c:v>14791.3359375</c:v>
                      </c:pt>
                      <c:pt idx="9841">
                        <c:v>15092.62109375</c:v>
                      </c:pt>
                      <c:pt idx="9842">
                        <c:v>14971.66796875</c:v>
                      </c:pt>
                      <c:pt idx="9843">
                        <c:v>15341.78515625</c:v>
                      </c:pt>
                      <c:pt idx="9844">
                        <c:v>15025.515625</c:v>
                      </c:pt>
                      <c:pt idx="9845">
                        <c:v>13137.46484375</c:v>
                      </c:pt>
                      <c:pt idx="9846">
                        <c:v>13775.12890625</c:v>
                      </c:pt>
                      <c:pt idx="9847">
                        <c:v>15752.75</c:v>
                      </c:pt>
                      <c:pt idx="9848">
                        <c:v>14804.84765625</c:v>
                      </c:pt>
                      <c:pt idx="9849">
                        <c:v>15260.9609375</c:v>
                      </c:pt>
                      <c:pt idx="9850">
                        <c:v>14055.1328125</c:v>
                      </c:pt>
                      <c:pt idx="9851">
                        <c:v>14690.35546875</c:v>
                      </c:pt>
                      <c:pt idx="9852">
                        <c:v>15283.98046875</c:v>
                      </c:pt>
                      <c:pt idx="9853">
                        <c:v>12463.17578125</c:v>
                      </c:pt>
                      <c:pt idx="9854">
                        <c:v>15923.4765625</c:v>
                      </c:pt>
                      <c:pt idx="9855">
                        <c:v>15451.41015625</c:v>
                      </c:pt>
                      <c:pt idx="9856">
                        <c:v>14577.90625</c:v>
                      </c:pt>
                      <c:pt idx="9857">
                        <c:v>16073.390625</c:v>
                      </c:pt>
                      <c:pt idx="9858">
                        <c:v>15323.6953125</c:v>
                      </c:pt>
                      <c:pt idx="9859">
                        <c:v>13907.58984375</c:v>
                      </c:pt>
                      <c:pt idx="9860">
                        <c:v>14026.1640625</c:v>
                      </c:pt>
                      <c:pt idx="9861">
                        <c:v>15620.9375</c:v>
                      </c:pt>
                      <c:pt idx="9862">
                        <c:v>14748.23046875</c:v>
                      </c:pt>
                      <c:pt idx="9863">
                        <c:v>13931.19921875</c:v>
                      </c:pt>
                      <c:pt idx="9864">
                        <c:v>14024.75</c:v>
                      </c:pt>
                      <c:pt idx="9865">
                        <c:v>12865.08203125</c:v>
                      </c:pt>
                      <c:pt idx="9866">
                        <c:v>14848.5625</c:v>
                      </c:pt>
                      <c:pt idx="9867">
                        <c:v>15634.75</c:v>
                      </c:pt>
                      <c:pt idx="9868">
                        <c:v>14694.41015625</c:v>
                      </c:pt>
                      <c:pt idx="9869">
                        <c:v>14915.8203125</c:v>
                      </c:pt>
                      <c:pt idx="9870">
                        <c:v>7845.375</c:v>
                      </c:pt>
                      <c:pt idx="9871">
                        <c:v>7705.77734375</c:v>
                      </c:pt>
                      <c:pt idx="9872">
                        <c:v>9681.27734375</c:v>
                      </c:pt>
                      <c:pt idx="9873">
                        <c:v>9139.75390625</c:v>
                      </c:pt>
                      <c:pt idx="9874">
                        <c:v>8849.6640625</c:v>
                      </c:pt>
                      <c:pt idx="9875">
                        <c:v>9529.640625</c:v>
                      </c:pt>
                      <c:pt idx="9876">
                        <c:v>7062.5625</c:v>
                      </c:pt>
                      <c:pt idx="9877">
                        <c:v>9106.8359375</c:v>
                      </c:pt>
                      <c:pt idx="9878">
                        <c:v>8821.42578125</c:v>
                      </c:pt>
                      <c:pt idx="9879">
                        <c:v>7255.82421875</c:v>
                      </c:pt>
                      <c:pt idx="9880">
                        <c:v>6859.92578125</c:v>
                      </c:pt>
                      <c:pt idx="9881">
                        <c:v>7918.0546875</c:v>
                      </c:pt>
                      <c:pt idx="9882">
                        <c:v>8844.4609375</c:v>
                      </c:pt>
                      <c:pt idx="9883">
                        <c:v>8343.75</c:v>
                      </c:pt>
                      <c:pt idx="9884">
                        <c:v>6803.4921875</c:v>
                      </c:pt>
                      <c:pt idx="9885">
                        <c:v>13321.4453125</c:v>
                      </c:pt>
                      <c:pt idx="9886">
                        <c:v>12345.4453125</c:v>
                      </c:pt>
                      <c:pt idx="9887">
                        <c:v>12474.28125</c:v>
                      </c:pt>
                      <c:pt idx="9888">
                        <c:v>11537.90234375</c:v>
                      </c:pt>
                      <c:pt idx="9889">
                        <c:v>12146.078125</c:v>
                      </c:pt>
                      <c:pt idx="9890">
                        <c:v>13537.75390625</c:v>
                      </c:pt>
                      <c:pt idx="9891">
                        <c:v>15603.8125</c:v>
                      </c:pt>
                      <c:pt idx="9892">
                        <c:v>15206.921875</c:v>
                      </c:pt>
                      <c:pt idx="9893">
                        <c:v>13820.7265625</c:v>
                      </c:pt>
                      <c:pt idx="9894">
                        <c:v>13438.125</c:v>
                      </c:pt>
                      <c:pt idx="9895">
                        <c:v>13496.34375</c:v>
                      </c:pt>
                      <c:pt idx="9896">
                        <c:v>15473.4453125</c:v>
                      </c:pt>
                      <c:pt idx="9897">
                        <c:v>15230.53125</c:v>
                      </c:pt>
                      <c:pt idx="9898">
                        <c:v>13504.2109375</c:v>
                      </c:pt>
                      <c:pt idx="9899">
                        <c:v>11826.625</c:v>
                      </c:pt>
                      <c:pt idx="9900">
                        <c:v>13792</c:v>
                      </c:pt>
                      <c:pt idx="9901">
                        <c:v>14320.875</c:v>
                      </c:pt>
                      <c:pt idx="9902">
                        <c:v>14887.15625</c:v>
                      </c:pt>
                      <c:pt idx="9903">
                        <c:v>13695.859375</c:v>
                      </c:pt>
                      <c:pt idx="9904">
                        <c:v>13521.9375</c:v>
                      </c:pt>
                      <c:pt idx="9905">
                        <c:v>12307.75</c:v>
                      </c:pt>
                      <c:pt idx="9906">
                        <c:v>13728.65625</c:v>
                      </c:pt>
                      <c:pt idx="9907">
                        <c:v>12016.40625</c:v>
                      </c:pt>
                      <c:pt idx="9908">
                        <c:v>12965.6015625</c:v>
                      </c:pt>
                      <c:pt idx="9909">
                        <c:v>13310.0078125</c:v>
                      </c:pt>
                      <c:pt idx="9910">
                        <c:v>10975.734375</c:v>
                      </c:pt>
                      <c:pt idx="9911">
                        <c:v>9158.5703125</c:v>
                      </c:pt>
                      <c:pt idx="9912">
                        <c:v>10324.5234375</c:v>
                      </c:pt>
                      <c:pt idx="9913">
                        <c:v>10122.2734375</c:v>
                      </c:pt>
                      <c:pt idx="9914">
                        <c:v>11855.7890625</c:v>
                      </c:pt>
                      <c:pt idx="9915">
                        <c:v>13902.2109375</c:v>
                      </c:pt>
                      <c:pt idx="9916">
                        <c:v>12358.80078125</c:v>
                      </c:pt>
                      <c:pt idx="9917">
                        <c:v>12395.20703125</c:v>
                      </c:pt>
                      <c:pt idx="9918">
                        <c:v>10999.34765625</c:v>
                      </c:pt>
                      <c:pt idx="9919">
                        <c:v>12055.296875</c:v>
                      </c:pt>
                      <c:pt idx="9920">
                        <c:v>12992.9375</c:v>
                      </c:pt>
                      <c:pt idx="9921">
                        <c:v>11786.37109375</c:v>
                      </c:pt>
                      <c:pt idx="9922">
                        <c:v>11895.88671875</c:v>
                      </c:pt>
                      <c:pt idx="9923">
                        <c:v>10728.19921875</c:v>
                      </c:pt>
                      <c:pt idx="9924">
                        <c:v>10026.4375</c:v>
                      </c:pt>
                      <c:pt idx="9925">
                        <c:v>11915.3359375</c:v>
                      </c:pt>
                      <c:pt idx="9926">
                        <c:v>13613.64453125</c:v>
                      </c:pt>
                      <c:pt idx="9927">
                        <c:v>13043.83984375</c:v>
                      </c:pt>
                      <c:pt idx="9928">
                        <c:v>10907.06640625</c:v>
                      </c:pt>
                      <c:pt idx="9929">
                        <c:v>13121.2265625</c:v>
                      </c:pt>
                      <c:pt idx="9930">
                        <c:v>11700.1484375</c:v>
                      </c:pt>
                      <c:pt idx="9931">
                        <c:v>11291.16015625</c:v>
                      </c:pt>
                      <c:pt idx="9932">
                        <c:v>10647.3671875</c:v>
                      </c:pt>
                      <c:pt idx="9933">
                        <c:v>11027.58984375</c:v>
                      </c:pt>
                      <c:pt idx="9934">
                        <c:v>10978.69140625</c:v>
                      </c:pt>
                      <c:pt idx="9935">
                        <c:v>10823.19140625</c:v>
                      </c:pt>
                      <c:pt idx="9936">
                        <c:v>10924.96875</c:v>
                      </c:pt>
                      <c:pt idx="9937">
                        <c:v>10734.6875</c:v>
                      </c:pt>
                      <c:pt idx="9938">
                        <c:v>9130.8046875</c:v>
                      </c:pt>
                      <c:pt idx="9939">
                        <c:v>7986.39453125</c:v>
                      </c:pt>
                      <c:pt idx="9940">
                        <c:v>9596.6015625</c:v>
                      </c:pt>
                      <c:pt idx="9941">
                        <c:v>12200.1328125</c:v>
                      </c:pt>
                      <c:pt idx="9942">
                        <c:v>11241.29296875</c:v>
                      </c:pt>
                      <c:pt idx="9943">
                        <c:v>10561.3125</c:v>
                      </c:pt>
                      <c:pt idx="9944">
                        <c:v>10256.3359375</c:v>
                      </c:pt>
                      <c:pt idx="9945">
                        <c:v>13440.9140625</c:v>
                      </c:pt>
                      <c:pt idx="9946">
                        <c:v>11144.21484375</c:v>
                      </c:pt>
                      <c:pt idx="9947">
                        <c:v>12565.390625</c:v>
                      </c:pt>
                      <c:pt idx="9948">
                        <c:v>12298.76171875</c:v>
                      </c:pt>
                      <c:pt idx="9949">
                        <c:v>13009.03125</c:v>
                      </c:pt>
                      <c:pt idx="9950">
                        <c:v>13564.75390625</c:v>
                      </c:pt>
                      <c:pt idx="9951">
                        <c:v>12282.15625</c:v>
                      </c:pt>
                      <c:pt idx="9952">
                        <c:v>14298.6796875</c:v>
                      </c:pt>
                      <c:pt idx="9953">
                        <c:v>12858.1171875</c:v>
                      </c:pt>
                      <c:pt idx="9954">
                        <c:v>10892.3125</c:v>
                      </c:pt>
                      <c:pt idx="9955">
                        <c:v>12583.015625</c:v>
                      </c:pt>
                      <c:pt idx="9956">
                        <c:v>12698.328125</c:v>
                      </c:pt>
                      <c:pt idx="9957">
                        <c:v>10694.33203125</c:v>
                      </c:pt>
                      <c:pt idx="9958">
                        <c:v>12104.5390625</c:v>
                      </c:pt>
                      <c:pt idx="9959">
                        <c:v>13771.8984375</c:v>
                      </c:pt>
                      <c:pt idx="9960">
                        <c:v>10345.4609375</c:v>
                      </c:pt>
                      <c:pt idx="9961">
                        <c:v>11470.24609375</c:v>
                      </c:pt>
                      <c:pt idx="9962">
                        <c:v>12032.5546875</c:v>
                      </c:pt>
                      <c:pt idx="9963">
                        <c:v>10676.7578125</c:v>
                      </c:pt>
                      <c:pt idx="9964">
                        <c:v>10768.51953125</c:v>
                      </c:pt>
                      <c:pt idx="9965">
                        <c:v>10034.7421875</c:v>
                      </c:pt>
                      <c:pt idx="9966">
                        <c:v>8435.96875</c:v>
                      </c:pt>
                      <c:pt idx="9967">
                        <c:v>8020.578125</c:v>
                      </c:pt>
                      <c:pt idx="9968">
                        <c:v>8085.95703125</c:v>
                      </c:pt>
                      <c:pt idx="9969">
                        <c:v>9744.515625</c:v>
                      </c:pt>
                      <c:pt idx="9970">
                        <c:v>12035.25</c:v>
                      </c:pt>
                      <c:pt idx="9971">
                        <c:v>10863.421875</c:v>
                      </c:pt>
                      <c:pt idx="9972">
                        <c:v>11307.41015625</c:v>
                      </c:pt>
                      <c:pt idx="9973">
                        <c:v>7153.51171875</c:v>
                      </c:pt>
                      <c:pt idx="9974">
                        <c:v>8764.3828125</c:v>
                      </c:pt>
                      <c:pt idx="9975">
                        <c:v>12097.8046875</c:v>
                      </c:pt>
                      <c:pt idx="9976">
                        <c:v>11927.3828125</c:v>
                      </c:pt>
                      <c:pt idx="9977">
                        <c:v>13264.0859375</c:v>
                      </c:pt>
                      <c:pt idx="9978">
                        <c:v>12662.87890625</c:v>
                      </c:pt>
                      <c:pt idx="9979">
                        <c:v>10915.0234375</c:v>
                      </c:pt>
                      <c:pt idx="9980">
                        <c:v>11038.23046875</c:v>
                      </c:pt>
                      <c:pt idx="9981">
                        <c:v>13212.875</c:v>
                      </c:pt>
                      <c:pt idx="9982">
                        <c:v>11151.421875</c:v>
                      </c:pt>
                      <c:pt idx="9983">
                        <c:v>8917.26171875</c:v>
                      </c:pt>
                      <c:pt idx="9984">
                        <c:v>10897.60546875</c:v>
                      </c:pt>
                      <c:pt idx="9985">
                        <c:v>12436.87109375</c:v>
                      </c:pt>
                      <c:pt idx="9986">
                        <c:v>12797</c:v>
                      </c:pt>
                      <c:pt idx="9987">
                        <c:v>13129.69921875</c:v>
                      </c:pt>
                      <c:pt idx="9988">
                        <c:v>12890.78125</c:v>
                      </c:pt>
                      <c:pt idx="9989">
                        <c:v>13171.0234375</c:v>
                      </c:pt>
                      <c:pt idx="9990">
                        <c:v>16951.296875</c:v>
                      </c:pt>
                      <c:pt idx="9991">
                        <c:v>16991.6640625</c:v>
                      </c:pt>
                      <c:pt idx="9992">
                        <c:v>16503.046875</c:v>
                      </c:pt>
                      <c:pt idx="9993">
                        <c:v>13823.91796875</c:v>
                      </c:pt>
                      <c:pt idx="9994">
                        <c:v>13101.5703125</c:v>
                      </c:pt>
                      <c:pt idx="9995">
                        <c:v>16297.0234375</c:v>
                      </c:pt>
                      <c:pt idx="9996">
                        <c:v>17448.3359375</c:v>
                      </c:pt>
                      <c:pt idx="9997">
                        <c:v>13942.33984375</c:v>
                      </c:pt>
                      <c:pt idx="9998">
                        <c:v>13107.35546875</c:v>
                      </c:pt>
                      <c:pt idx="9999">
                        <c:v>16135.8125</c:v>
                      </c:pt>
                      <c:pt idx="10000">
                        <c:v>14607.42578125</c:v>
                      </c:pt>
                      <c:pt idx="10001">
                        <c:v>14372.6484375</c:v>
                      </c:pt>
                      <c:pt idx="10002">
                        <c:v>16166.2265625</c:v>
                      </c:pt>
                      <c:pt idx="10003">
                        <c:v>16630.33984375</c:v>
                      </c:pt>
                      <c:pt idx="10004">
                        <c:v>17333.37109375</c:v>
                      </c:pt>
                      <c:pt idx="10005">
                        <c:v>15384.890625</c:v>
                      </c:pt>
                      <c:pt idx="10006">
                        <c:v>15723.28125</c:v>
                      </c:pt>
                      <c:pt idx="10007">
                        <c:v>15778.0625</c:v>
                      </c:pt>
                      <c:pt idx="10008">
                        <c:v>16280.1953125</c:v>
                      </c:pt>
                      <c:pt idx="10009">
                        <c:v>16049.8203125</c:v>
                      </c:pt>
                      <c:pt idx="10010">
                        <c:v>15938.171875</c:v>
                      </c:pt>
                      <c:pt idx="10011">
                        <c:v>14960.5234375</c:v>
                      </c:pt>
                      <c:pt idx="10012">
                        <c:v>15475.984375</c:v>
                      </c:pt>
                      <c:pt idx="10013">
                        <c:v>14295.953125</c:v>
                      </c:pt>
                      <c:pt idx="10014">
                        <c:v>15427.98828125</c:v>
                      </c:pt>
                      <c:pt idx="10015">
                        <c:v>13178.1640625</c:v>
                      </c:pt>
                      <c:pt idx="10016">
                        <c:v>12562.17578125</c:v>
                      </c:pt>
                      <c:pt idx="10017">
                        <c:v>14446.015625</c:v>
                      </c:pt>
                      <c:pt idx="10018">
                        <c:v>14095.0234375</c:v>
                      </c:pt>
                      <c:pt idx="10019">
                        <c:v>16478.265625</c:v>
                      </c:pt>
                      <c:pt idx="10020">
                        <c:v>14279.5</c:v>
                      </c:pt>
                      <c:pt idx="10021">
                        <c:v>11769.390625</c:v>
                      </c:pt>
                      <c:pt idx="10022">
                        <c:v>11762.58984375</c:v>
                      </c:pt>
                      <c:pt idx="10023">
                        <c:v>13212.80859375</c:v>
                      </c:pt>
                      <c:pt idx="10024">
                        <c:v>13494.30859375</c:v>
                      </c:pt>
                      <c:pt idx="10025">
                        <c:v>13579.6875</c:v>
                      </c:pt>
                      <c:pt idx="10026">
                        <c:v>13647.69140625</c:v>
                      </c:pt>
                      <c:pt idx="10027">
                        <c:v>13505.75390625</c:v>
                      </c:pt>
                      <c:pt idx="10028">
                        <c:v>13758.69921875</c:v>
                      </c:pt>
                      <c:pt idx="10029">
                        <c:v>11763.4609375</c:v>
                      </c:pt>
                      <c:pt idx="10030">
                        <c:v>10553.7578125</c:v>
                      </c:pt>
                      <c:pt idx="10031">
                        <c:v>12246.7109375</c:v>
                      </c:pt>
                      <c:pt idx="10032">
                        <c:v>14034.30859375</c:v>
                      </c:pt>
                      <c:pt idx="10033">
                        <c:v>14146.88671875</c:v>
                      </c:pt>
                      <c:pt idx="10034">
                        <c:v>12928.125</c:v>
                      </c:pt>
                      <c:pt idx="10035">
                        <c:v>10964.59765625</c:v>
                      </c:pt>
                      <c:pt idx="10036">
                        <c:v>11148.41796875</c:v>
                      </c:pt>
                      <c:pt idx="10037">
                        <c:v>9877.23828125</c:v>
                      </c:pt>
                      <c:pt idx="10038">
                        <c:v>9931.953125</c:v>
                      </c:pt>
                      <c:pt idx="10039">
                        <c:v>11691.9609375</c:v>
                      </c:pt>
                      <c:pt idx="10040">
                        <c:v>10749.53515625</c:v>
                      </c:pt>
                      <c:pt idx="10041">
                        <c:v>9628.8515625</c:v>
                      </c:pt>
                      <c:pt idx="10042">
                        <c:v>9106.68359375</c:v>
                      </c:pt>
                      <c:pt idx="10043">
                        <c:v>9848.91015625</c:v>
                      </c:pt>
                      <c:pt idx="10044">
                        <c:v>11121.828125</c:v>
                      </c:pt>
                      <c:pt idx="10045">
                        <c:v>11064.4296875</c:v>
                      </c:pt>
                      <c:pt idx="10046">
                        <c:v>9746.109375</c:v>
                      </c:pt>
                      <c:pt idx="10047">
                        <c:v>9417.375</c:v>
                      </c:pt>
                      <c:pt idx="10048">
                        <c:v>11429.08203125</c:v>
                      </c:pt>
                      <c:pt idx="10049">
                        <c:v>10759.796875</c:v>
                      </c:pt>
                      <c:pt idx="10050">
                        <c:v>17076.9609375</c:v>
                      </c:pt>
                      <c:pt idx="10051">
                        <c:v>16283.9765625</c:v>
                      </c:pt>
                      <c:pt idx="10052">
                        <c:v>16721.25390625</c:v>
                      </c:pt>
                      <c:pt idx="10053">
                        <c:v>17303.15234375</c:v>
                      </c:pt>
                      <c:pt idx="10054">
                        <c:v>17164.2421875</c:v>
                      </c:pt>
                      <c:pt idx="10055">
                        <c:v>15601.56640625</c:v>
                      </c:pt>
                      <c:pt idx="10056">
                        <c:v>15442.92578125</c:v>
                      </c:pt>
                      <c:pt idx="10057">
                        <c:v>15849.07421875</c:v>
                      </c:pt>
                      <c:pt idx="10058">
                        <c:v>18106.4296875</c:v>
                      </c:pt>
                      <c:pt idx="10059">
                        <c:v>17288.2109375</c:v>
                      </c:pt>
                      <c:pt idx="10060">
                        <c:v>15335.8515625</c:v>
                      </c:pt>
                      <c:pt idx="10061">
                        <c:v>14684.9375</c:v>
                      </c:pt>
                      <c:pt idx="10062">
                        <c:v>14289.08984375</c:v>
                      </c:pt>
                      <c:pt idx="10063">
                        <c:v>15729.42578125</c:v>
                      </c:pt>
                      <c:pt idx="10064">
                        <c:v>15739.43359375</c:v>
                      </c:pt>
                      <c:pt idx="10065">
                        <c:v>16153.625</c:v>
                      </c:pt>
                      <c:pt idx="10066">
                        <c:v>14957.43359375</c:v>
                      </c:pt>
                      <c:pt idx="10067">
                        <c:v>15903.8359375</c:v>
                      </c:pt>
                      <c:pt idx="10068">
                        <c:v>14465.7265625</c:v>
                      </c:pt>
                      <c:pt idx="10069">
                        <c:v>13973.4140625</c:v>
                      </c:pt>
                      <c:pt idx="10070">
                        <c:v>14223.0859375</c:v>
                      </c:pt>
                      <c:pt idx="10071">
                        <c:v>16373.98828125</c:v>
                      </c:pt>
                      <c:pt idx="10072">
                        <c:v>15187.45703125</c:v>
                      </c:pt>
                      <c:pt idx="10073">
                        <c:v>15740.21875</c:v>
                      </c:pt>
                      <c:pt idx="10074">
                        <c:v>13872.9296875</c:v>
                      </c:pt>
                      <c:pt idx="10075">
                        <c:v>15084.68359375</c:v>
                      </c:pt>
                      <c:pt idx="10076">
                        <c:v>16263.7578125</c:v>
                      </c:pt>
                      <c:pt idx="10077">
                        <c:v>16225.5703125</c:v>
                      </c:pt>
                      <c:pt idx="10078">
                        <c:v>15604.140625</c:v>
                      </c:pt>
                      <c:pt idx="10079">
                        <c:v>13655.46484375</c:v>
                      </c:pt>
                      <c:pt idx="10080">
                        <c:v>9464.11328125</c:v>
                      </c:pt>
                      <c:pt idx="10081">
                        <c:v>7795.9453125</c:v>
                      </c:pt>
                      <c:pt idx="10082">
                        <c:v>9020.88671875</c:v>
                      </c:pt>
                      <c:pt idx="10083">
                        <c:v>9535.60546875</c:v>
                      </c:pt>
                      <c:pt idx="10084">
                        <c:v>8194.26953125</c:v>
                      </c:pt>
                      <c:pt idx="10085">
                        <c:v>7528.54296875</c:v>
                      </c:pt>
                      <c:pt idx="10086">
                        <c:v>8408.1640625</c:v>
                      </c:pt>
                      <c:pt idx="10087">
                        <c:v>9675.23828125</c:v>
                      </c:pt>
                      <c:pt idx="10088">
                        <c:v>10391.390625</c:v>
                      </c:pt>
                      <c:pt idx="10089">
                        <c:v>10283.7578125</c:v>
                      </c:pt>
                      <c:pt idx="10090">
                        <c:v>7920.95703125</c:v>
                      </c:pt>
                      <c:pt idx="10091">
                        <c:v>5304.26953125</c:v>
                      </c:pt>
                      <c:pt idx="10092">
                        <c:v>4980.24609375</c:v>
                      </c:pt>
                      <c:pt idx="10093">
                        <c:v>9581.6640625</c:v>
                      </c:pt>
                      <c:pt idx="10094">
                        <c:v>10285.1953125</c:v>
                      </c:pt>
                      <c:pt idx="10095">
                        <c:v>9596.36328125</c:v>
                      </c:pt>
                      <c:pt idx="10096">
                        <c:v>10206.8984375</c:v>
                      </c:pt>
                      <c:pt idx="10097">
                        <c:v>8650.65625</c:v>
                      </c:pt>
                      <c:pt idx="10098">
                        <c:v>11053.83203125</c:v>
                      </c:pt>
                      <c:pt idx="10099">
                        <c:v>9539.44140625</c:v>
                      </c:pt>
                      <c:pt idx="10100">
                        <c:v>9759.046875</c:v>
                      </c:pt>
                      <c:pt idx="10101">
                        <c:v>9569.859375</c:v>
                      </c:pt>
                      <c:pt idx="10102">
                        <c:v>8309.61328125</c:v>
                      </c:pt>
                      <c:pt idx="10103">
                        <c:v>8160.57421875</c:v>
                      </c:pt>
                      <c:pt idx="10104">
                        <c:v>8935.734375</c:v>
                      </c:pt>
                      <c:pt idx="10105">
                        <c:v>7776.41796875</c:v>
                      </c:pt>
                      <c:pt idx="10106">
                        <c:v>9584.1640625</c:v>
                      </c:pt>
                      <c:pt idx="10107">
                        <c:v>10302.5078125</c:v>
                      </c:pt>
                      <c:pt idx="10108">
                        <c:v>9212.27734375</c:v>
                      </c:pt>
                      <c:pt idx="10109">
                        <c:v>8790.23046875</c:v>
                      </c:pt>
                      <c:pt idx="10110">
                        <c:v>15049.0625</c:v>
                      </c:pt>
                      <c:pt idx="10111">
                        <c:v>14351.96875</c:v>
                      </c:pt>
                      <c:pt idx="10112">
                        <c:v>14028.7734375</c:v>
                      </c:pt>
                      <c:pt idx="10113">
                        <c:v>14817.51953125</c:v>
                      </c:pt>
                      <c:pt idx="10114">
                        <c:v>14172.76171875</c:v>
                      </c:pt>
                      <c:pt idx="10115">
                        <c:v>12306.5703125</c:v>
                      </c:pt>
                      <c:pt idx="10116">
                        <c:v>12403.1484375</c:v>
                      </c:pt>
                      <c:pt idx="10117">
                        <c:v>13477.9453125</c:v>
                      </c:pt>
                      <c:pt idx="10118">
                        <c:v>11101.05859375</c:v>
                      </c:pt>
                      <c:pt idx="10119">
                        <c:v>14773.75390625</c:v>
                      </c:pt>
                      <c:pt idx="10120">
                        <c:v>15291.05078125</c:v>
                      </c:pt>
                      <c:pt idx="10121">
                        <c:v>14931.34765625</c:v>
                      </c:pt>
                      <c:pt idx="10122">
                        <c:v>14865.6484375</c:v>
                      </c:pt>
                      <c:pt idx="10123">
                        <c:v>12685.47265625</c:v>
                      </c:pt>
                      <c:pt idx="10124">
                        <c:v>12190.51953125</c:v>
                      </c:pt>
                      <c:pt idx="10125">
                        <c:v>9239.625</c:v>
                      </c:pt>
                      <c:pt idx="10126">
                        <c:v>7913.69921875</c:v>
                      </c:pt>
                      <c:pt idx="10127">
                        <c:v>9690</c:v>
                      </c:pt>
                      <c:pt idx="10128">
                        <c:v>9647.63671875</c:v>
                      </c:pt>
                      <c:pt idx="10129">
                        <c:v>10492.51171875</c:v>
                      </c:pt>
                      <c:pt idx="10130">
                        <c:v>12538.68359375</c:v>
                      </c:pt>
                      <c:pt idx="10131">
                        <c:v>10544.2265625</c:v>
                      </c:pt>
                      <c:pt idx="10132">
                        <c:v>10316.6953125</c:v>
                      </c:pt>
                      <c:pt idx="10133">
                        <c:v>13061.7578125</c:v>
                      </c:pt>
                      <c:pt idx="10134">
                        <c:v>12100.43359375</c:v>
                      </c:pt>
                      <c:pt idx="10135">
                        <c:v>11940.30078125</c:v>
                      </c:pt>
                      <c:pt idx="10136">
                        <c:v>11412.74609375</c:v>
                      </c:pt>
                      <c:pt idx="10137">
                        <c:v>10206.33203125</c:v>
                      </c:pt>
                      <c:pt idx="10138">
                        <c:v>11362.05078125</c:v>
                      </c:pt>
                      <c:pt idx="10139">
                        <c:v>12066.19921875</c:v>
                      </c:pt>
                      <c:pt idx="10140">
                        <c:v>16023.38671875</c:v>
                      </c:pt>
                      <c:pt idx="10141">
                        <c:v>15232.6953125</c:v>
                      </c:pt>
                      <c:pt idx="10142">
                        <c:v>14453.125</c:v>
                      </c:pt>
                      <c:pt idx="10143">
                        <c:v>16348.66015625</c:v>
                      </c:pt>
                      <c:pt idx="10144">
                        <c:v>15206.53515625</c:v>
                      </c:pt>
                      <c:pt idx="10145">
                        <c:v>13517.07421875</c:v>
                      </c:pt>
                      <c:pt idx="10146">
                        <c:v>12756.453125</c:v>
                      </c:pt>
                      <c:pt idx="10147">
                        <c:v>14722.140625</c:v>
                      </c:pt>
                      <c:pt idx="10148">
                        <c:v>13900.2265625</c:v>
                      </c:pt>
                      <c:pt idx="10149">
                        <c:v>11674.0390625</c:v>
                      </c:pt>
                      <c:pt idx="10150">
                        <c:v>17333.97265625</c:v>
                      </c:pt>
                      <c:pt idx="10151">
                        <c:v>16148.2421875</c:v>
                      </c:pt>
                      <c:pt idx="10152">
                        <c:v>16650.06640625</c:v>
                      </c:pt>
                      <c:pt idx="10153">
                        <c:v>15215.2734375</c:v>
                      </c:pt>
                      <c:pt idx="10154">
                        <c:v>14592.39453125</c:v>
                      </c:pt>
                      <c:pt idx="10155">
                        <c:v>12786.05078125</c:v>
                      </c:pt>
                      <c:pt idx="10156">
                        <c:v>12851.875</c:v>
                      </c:pt>
                      <c:pt idx="10157">
                        <c:v>11328.65234375</c:v>
                      </c:pt>
                      <c:pt idx="10158">
                        <c:v>12979.78125</c:v>
                      </c:pt>
                      <c:pt idx="10159">
                        <c:v>12442.8359375</c:v>
                      </c:pt>
                      <c:pt idx="10160">
                        <c:v>10886.29296875</c:v>
                      </c:pt>
                      <c:pt idx="10161">
                        <c:v>9825.23046875</c:v>
                      </c:pt>
                      <c:pt idx="10162">
                        <c:v>9381.1015625</c:v>
                      </c:pt>
                      <c:pt idx="10163">
                        <c:v>9335.98828125</c:v>
                      </c:pt>
                      <c:pt idx="10164">
                        <c:v>11579.953125</c:v>
                      </c:pt>
                      <c:pt idx="10165">
                        <c:v>12070.8203125</c:v>
                      </c:pt>
                      <c:pt idx="10166">
                        <c:v>13164.36328125</c:v>
                      </c:pt>
                      <c:pt idx="10167">
                        <c:v>11778.40625</c:v>
                      </c:pt>
                      <c:pt idx="10168">
                        <c:v>12599.2734375</c:v>
                      </c:pt>
                      <c:pt idx="10169">
                        <c:v>11952</c:v>
                      </c:pt>
                      <c:pt idx="10170">
                        <c:v>11778.171875</c:v>
                      </c:pt>
                      <c:pt idx="10171">
                        <c:v>10956.5703125</c:v>
                      </c:pt>
                      <c:pt idx="10172">
                        <c:v>11674.21875</c:v>
                      </c:pt>
                      <c:pt idx="10173">
                        <c:v>10198.0234375</c:v>
                      </c:pt>
                      <c:pt idx="10174">
                        <c:v>7156.3515625</c:v>
                      </c:pt>
                      <c:pt idx="10175">
                        <c:v>8828.09375</c:v>
                      </c:pt>
                      <c:pt idx="10176">
                        <c:v>12168.4296875</c:v>
                      </c:pt>
                      <c:pt idx="10177">
                        <c:v>11050.7734375</c:v>
                      </c:pt>
                      <c:pt idx="10178">
                        <c:v>9342.6875</c:v>
                      </c:pt>
                      <c:pt idx="10179">
                        <c:v>9480.5625</c:v>
                      </c:pt>
                      <c:pt idx="10180">
                        <c:v>12240.734375</c:v>
                      </c:pt>
                      <c:pt idx="10181">
                        <c:v>11412.4921875</c:v>
                      </c:pt>
                      <c:pt idx="10182">
                        <c:v>8257.9140625</c:v>
                      </c:pt>
                      <c:pt idx="10183">
                        <c:v>11153.46875</c:v>
                      </c:pt>
                      <c:pt idx="10184">
                        <c:v>12104.546875</c:v>
                      </c:pt>
                      <c:pt idx="10185">
                        <c:v>15558.30078125</c:v>
                      </c:pt>
                      <c:pt idx="10186">
                        <c:v>15293.03125</c:v>
                      </c:pt>
                      <c:pt idx="10187">
                        <c:v>11433.390625</c:v>
                      </c:pt>
                      <c:pt idx="10188">
                        <c:v>9179.07421875</c:v>
                      </c:pt>
                      <c:pt idx="10189">
                        <c:v>8756.56640625</c:v>
                      </c:pt>
                      <c:pt idx="10190">
                        <c:v>10676.19140625</c:v>
                      </c:pt>
                      <c:pt idx="10191">
                        <c:v>14285.22265625</c:v>
                      </c:pt>
                      <c:pt idx="10192">
                        <c:v>15919.5078125</c:v>
                      </c:pt>
                      <c:pt idx="10193">
                        <c:v>13045.39453125</c:v>
                      </c:pt>
                      <c:pt idx="10194">
                        <c:v>11869.82421875</c:v>
                      </c:pt>
                      <c:pt idx="10195">
                        <c:v>15672.16796875</c:v>
                      </c:pt>
                      <c:pt idx="10196">
                        <c:v>15937.08984375</c:v>
                      </c:pt>
                      <c:pt idx="10197">
                        <c:v>15531.76171875</c:v>
                      </c:pt>
                      <c:pt idx="10198">
                        <c:v>15834.3046875</c:v>
                      </c:pt>
                      <c:pt idx="10199">
                        <c:v>14784.73046875</c:v>
                      </c:pt>
                      <c:pt idx="10200">
                        <c:v>14906.82421875</c:v>
                      </c:pt>
                      <c:pt idx="10201">
                        <c:v>14932.91015625</c:v>
                      </c:pt>
                      <c:pt idx="10202">
                        <c:v>14634.33203125</c:v>
                      </c:pt>
                      <c:pt idx="10203">
                        <c:v>13003.5390625</c:v>
                      </c:pt>
                      <c:pt idx="10204">
                        <c:v>12514.8828125</c:v>
                      </c:pt>
                      <c:pt idx="10205">
                        <c:v>13415.9140625</c:v>
                      </c:pt>
                      <c:pt idx="10206">
                        <c:v>14753.7734375</c:v>
                      </c:pt>
                      <c:pt idx="10207">
                        <c:v>13312.71484375</c:v>
                      </c:pt>
                      <c:pt idx="10208">
                        <c:v>13468.03515625</c:v>
                      </c:pt>
                      <c:pt idx="10209">
                        <c:v>13079.26171875</c:v>
                      </c:pt>
                      <c:pt idx="10210">
                        <c:v>11533.84765625</c:v>
                      </c:pt>
                      <c:pt idx="10211">
                        <c:v>13256.45703125</c:v>
                      </c:pt>
                      <c:pt idx="10212">
                        <c:v>14925.12890625</c:v>
                      </c:pt>
                      <c:pt idx="10213">
                        <c:v>14308.41015625</c:v>
                      </c:pt>
                      <c:pt idx="10214">
                        <c:v>14837.7109375</c:v>
                      </c:pt>
                      <c:pt idx="10215">
                        <c:v>11699.6875</c:v>
                      </c:pt>
                      <c:pt idx="10216">
                        <c:v>12643.8125</c:v>
                      </c:pt>
                      <c:pt idx="10217">
                        <c:v>11612.640625</c:v>
                      </c:pt>
                      <c:pt idx="10218">
                        <c:v>12010.30859375</c:v>
                      </c:pt>
                      <c:pt idx="10219">
                        <c:v>11480.9609375</c:v>
                      </c:pt>
                      <c:pt idx="10220">
                        <c:v>12999.3046875</c:v>
                      </c:pt>
                      <c:pt idx="10221">
                        <c:v>11789.296875</c:v>
                      </c:pt>
                      <c:pt idx="10222">
                        <c:v>9487.1484375</c:v>
                      </c:pt>
                      <c:pt idx="10223">
                        <c:v>7968.3515625</c:v>
                      </c:pt>
                      <c:pt idx="10224">
                        <c:v>9930.3046875</c:v>
                      </c:pt>
                      <c:pt idx="10225">
                        <c:v>12471.9296875</c:v>
                      </c:pt>
                      <c:pt idx="10226">
                        <c:v>12487.2890625</c:v>
                      </c:pt>
                      <c:pt idx="10227">
                        <c:v>13129.01171875</c:v>
                      </c:pt>
                      <c:pt idx="10228">
                        <c:v>12383.609375</c:v>
                      </c:pt>
                      <c:pt idx="10229">
                        <c:v>12417.5703125</c:v>
                      </c:pt>
                      <c:pt idx="10230">
                        <c:v>17520.140625</c:v>
                      </c:pt>
                      <c:pt idx="10231">
                        <c:v>16446.92578125</c:v>
                      </c:pt>
                      <c:pt idx="10232">
                        <c:v>18185.57421875</c:v>
                      </c:pt>
                      <c:pt idx="10233">
                        <c:v>17835.859375</c:v>
                      </c:pt>
                      <c:pt idx="10234">
                        <c:v>17541.4765625</c:v>
                      </c:pt>
                      <c:pt idx="10235">
                        <c:v>17811.71875</c:v>
                      </c:pt>
                      <c:pt idx="10236">
                        <c:v>17794.46484375</c:v>
                      </c:pt>
                      <c:pt idx="10237">
                        <c:v>17740.88671875</c:v>
                      </c:pt>
                      <c:pt idx="10238">
                        <c:v>18035.8125</c:v>
                      </c:pt>
                      <c:pt idx="10239">
                        <c:v>17507.69140625</c:v>
                      </c:pt>
                      <c:pt idx="10240">
                        <c:v>17335.2890625</c:v>
                      </c:pt>
                      <c:pt idx="10241">
                        <c:v>17747.0546875</c:v>
                      </c:pt>
                      <c:pt idx="10242">
                        <c:v>16534.3828125</c:v>
                      </c:pt>
                      <c:pt idx="10243">
                        <c:v>14029.01953125</c:v>
                      </c:pt>
                      <c:pt idx="10244">
                        <c:v>13083.32421875</c:v>
                      </c:pt>
                      <c:pt idx="10245">
                        <c:v>13706.203125</c:v>
                      </c:pt>
                      <c:pt idx="10246">
                        <c:v>12150.04296875</c:v>
                      </c:pt>
                      <c:pt idx="10247">
                        <c:v>10851.14453125</c:v>
                      </c:pt>
                      <c:pt idx="10248">
                        <c:v>11529.42578125</c:v>
                      </c:pt>
                      <c:pt idx="10249">
                        <c:v>13632.68359375</c:v>
                      </c:pt>
                      <c:pt idx="10250">
                        <c:v>15231.2421875</c:v>
                      </c:pt>
                      <c:pt idx="10251">
                        <c:v>14904.51953125</c:v>
                      </c:pt>
                      <c:pt idx="10252">
                        <c:v>12605.9453125</c:v>
                      </c:pt>
                      <c:pt idx="10253">
                        <c:v>12642.28125</c:v>
                      </c:pt>
                      <c:pt idx="10254">
                        <c:v>13721.43359375</c:v>
                      </c:pt>
                      <c:pt idx="10255">
                        <c:v>14415.796875</c:v>
                      </c:pt>
                      <c:pt idx="10256">
                        <c:v>10789.20703125</c:v>
                      </c:pt>
                      <c:pt idx="10257">
                        <c:v>15016.44140625</c:v>
                      </c:pt>
                      <c:pt idx="10258">
                        <c:v>13765.44921875</c:v>
                      </c:pt>
                      <c:pt idx="10259">
                        <c:v>14442.6015625</c:v>
                      </c:pt>
                      <c:pt idx="10260">
                        <c:v>11489.08203125</c:v>
                      </c:pt>
                      <c:pt idx="10261">
                        <c:v>11106.5859375</c:v>
                      </c:pt>
                      <c:pt idx="10262">
                        <c:v>9714.48046875</c:v>
                      </c:pt>
                      <c:pt idx="10263">
                        <c:v>8401.19140625</c:v>
                      </c:pt>
                      <c:pt idx="10264">
                        <c:v>9197.2734375</c:v>
                      </c:pt>
                      <c:pt idx="10265">
                        <c:v>8158.3515625</c:v>
                      </c:pt>
                      <c:pt idx="10266">
                        <c:v>9965.59375</c:v>
                      </c:pt>
                      <c:pt idx="10267">
                        <c:v>11269.70703125</c:v>
                      </c:pt>
                      <c:pt idx="10268">
                        <c:v>10488.6328125</c:v>
                      </c:pt>
                      <c:pt idx="10269">
                        <c:v>11417.1640625</c:v>
                      </c:pt>
                      <c:pt idx="10270">
                        <c:v>10546.3515625</c:v>
                      </c:pt>
                      <c:pt idx="10271">
                        <c:v>10229.515625</c:v>
                      </c:pt>
                      <c:pt idx="10272">
                        <c:v>10564.6875</c:v>
                      </c:pt>
                      <c:pt idx="10273">
                        <c:v>10598.5078125</c:v>
                      </c:pt>
                      <c:pt idx="10274">
                        <c:v>9344.24609375</c:v>
                      </c:pt>
                      <c:pt idx="10275">
                        <c:v>13386.39453125</c:v>
                      </c:pt>
                      <c:pt idx="10276">
                        <c:v>12518.625</c:v>
                      </c:pt>
                      <c:pt idx="10277">
                        <c:v>13656.06640625</c:v>
                      </c:pt>
                      <c:pt idx="10278">
                        <c:v>13127.78125</c:v>
                      </c:pt>
                      <c:pt idx="10279">
                        <c:v>12732.6953125</c:v>
                      </c:pt>
                      <c:pt idx="10280">
                        <c:v>13505.6171875</c:v>
                      </c:pt>
                      <c:pt idx="10281">
                        <c:v>13066.6484375</c:v>
                      </c:pt>
                      <c:pt idx="10282">
                        <c:v>11516.8046875</c:v>
                      </c:pt>
                      <c:pt idx="10283">
                        <c:v>11397.1640625</c:v>
                      </c:pt>
                      <c:pt idx="10284">
                        <c:v>11797.59375</c:v>
                      </c:pt>
                      <c:pt idx="10285">
                        <c:v>13298.96484375</c:v>
                      </c:pt>
                      <c:pt idx="10286">
                        <c:v>13075.859375</c:v>
                      </c:pt>
                      <c:pt idx="10287">
                        <c:v>11181.76953125</c:v>
                      </c:pt>
                      <c:pt idx="10288">
                        <c:v>12815.6875</c:v>
                      </c:pt>
                      <c:pt idx="10289">
                        <c:v>14092.53515625</c:v>
                      </c:pt>
                      <c:pt idx="10290">
                        <c:v>9374.515625</c:v>
                      </c:pt>
                      <c:pt idx="10291">
                        <c:v>5237.37890625</c:v>
                      </c:pt>
                      <c:pt idx="10292">
                        <c:v>8463.34765625</c:v>
                      </c:pt>
                      <c:pt idx="10293">
                        <c:v>7011.8203125</c:v>
                      </c:pt>
                      <c:pt idx="10294">
                        <c:v>7811.93359375</c:v>
                      </c:pt>
                      <c:pt idx="10295">
                        <c:v>8353.6875</c:v>
                      </c:pt>
                      <c:pt idx="10296">
                        <c:v>6909</c:v>
                      </c:pt>
                      <c:pt idx="10297">
                        <c:v>6816.8828125</c:v>
                      </c:pt>
                      <c:pt idx="10298">
                        <c:v>6627.9296875</c:v>
                      </c:pt>
                      <c:pt idx="10299">
                        <c:v>4194.0390625</c:v>
                      </c:pt>
                      <c:pt idx="10300">
                        <c:v>2764.21875</c:v>
                      </c:pt>
                      <c:pt idx="10301">
                        <c:v>6607.1484375</c:v>
                      </c:pt>
                      <c:pt idx="10302">
                        <c:v>4628.4296875</c:v>
                      </c:pt>
                      <c:pt idx="10303">
                        <c:v>6705.625</c:v>
                      </c:pt>
                      <c:pt idx="10304">
                        <c:v>7630.078125</c:v>
                      </c:pt>
                      <c:pt idx="10305">
                        <c:v>13462.51953125</c:v>
                      </c:pt>
                      <c:pt idx="10306">
                        <c:v>12688.22265625</c:v>
                      </c:pt>
                      <c:pt idx="10307">
                        <c:v>13047.4921875</c:v>
                      </c:pt>
                      <c:pt idx="10308">
                        <c:v>13384.109375</c:v>
                      </c:pt>
                      <c:pt idx="10309">
                        <c:v>12071.140625</c:v>
                      </c:pt>
                      <c:pt idx="10310">
                        <c:v>12654.64453125</c:v>
                      </c:pt>
                      <c:pt idx="10311">
                        <c:v>12293.78515625</c:v>
                      </c:pt>
                      <c:pt idx="10312">
                        <c:v>10960.41796875</c:v>
                      </c:pt>
                      <c:pt idx="10313">
                        <c:v>10357.09375</c:v>
                      </c:pt>
                      <c:pt idx="10314">
                        <c:v>9140.4453125</c:v>
                      </c:pt>
                      <c:pt idx="10315">
                        <c:v>8741.57421875</c:v>
                      </c:pt>
                      <c:pt idx="10316">
                        <c:v>9812.0625</c:v>
                      </c:pt>
                      <c:pt idx="10317">
                        <c:v>12057.53125</c:v>
                      </c:pt>
                      <c:pt idx="10318">
                        <c:v>13586.41796875</c:v>
                      </c:pt>
                      <c:pt idx="10319">
                        <c:v>13594.4296875</c:v>
                      </c:pt>
                      <c:pt idx="10320">
                        <c:v>15363.35546875</c:v>
                      </c:pt>
                      <c:pt idx="10321">
                        <c:v>14760.2265625</c:v>
                      </c:pt>
                      <c:pt idx="10322">
                        <c:v>15682.33203125</c:v>
                      </c:pt>
                      <c:pt idx="10323">
                        <c:v>15302.98046875</c:v>
                      </c:pt>
                      <c:pt idx="10324">
                        <c:v>15277.0859375</c:v>
                      </c:pt>
                      <c:pt idx="10325">
                        <c:v>15067.43359375</c:v>
                      </c:pt>
                      <c:pt idx="10326">
                        <c:v>14114.953125</c:v>
                      </c:pt>
                      <c:pt idx="10327">
                        <c:v>13967.046875</c:v>
                      </c:pt>
                      <c:pt idx="10328">
                        <c:v>14303.3671875</c:v>
                      </c:pt>
                      <c:pt idx="10329">
                        <c:v>13483.10546875</c:v>
                      </c:pt>
                      <c:pt idx="10330">
                        <c:v>13258.453125</c:v>
                      </c:pt>
                      <c:pt idx="10331">
                        <c:v>13167.73828125</c:v>
                      </c:pt>
                      <c:pt idx="10332">
                        <c:v>12273.37890625</c:v>
                      </c:pt>
                      <c:pt idx="10333">
                        <c:v>15653.44140625</c:v>
                      </c:pt>
                      <c:pt idx="10334">
                        <c:v>15594.4296875</c:v>
                      </c:pt>
                      <c:pt idx="10335">
                        <c:v>13509.69921875</c:v>
                      </c:pt>
                      <c:pt idx="10336">
                        <c:v>12248.6015625</c:v>
                      </c:pt>
                      <c:pt idx="10337">
                        <c:v>13495.1953125</c:v>
                      </c:pt>
                      <c:pt idx="10338">
                        <c:v>13462.6953125</c:v>
                      </c:pt>
                      <c:pt idx="10339">
                        <c:v>11000.546875</c:v>
                      </c:pt>
                      <c:pt idx="10340">
                        <c:v>9673.9609375</c:v>
                      </c:pt>
                      <c:pt idx="10341">
                        <c:v>8872.19921875</c:v>
                      </c:pt>
                      <c:pt idx="10342">
                        <c:v>10114.1796875</c:v>
                      </c:pt>
                      <c:pt idx="10343">
                        <c:v>13007.3359375</c:v>
                      </c:pt>
                      <c:pt idx="10344">
                        <c:v>12583.4609375</c:v>
                      </c:pt>
                      <c:pt idx="10345">
                        <c:v>11559.1171875</c:v>
                      </c:pt>
                      <c:pt idx="10346">
                        <c:v>10398.58984375</c:v>
                      </c:pt>
                      <c:pt idx="10347">
                        <c:v>10511.31640625</c:v>
                      </c:pt>
                      <c:pt idx="10348">
                        <c:v>13539.96484375</c:v>
                      </c:pt>
                      <c:pt idx="10349">
                        <c:v>12220.14453125</c:v>
                      </c:pt>
                      <c:pt idx="10350">
                        <c:v>11113.59765625</c:v>
                      </c:pt>
                      <c:pt idx="10351">
                        <c:v>9846.73828125</c:v>
                      </c:pt>
                      <c:pt idx="10352">
                        <c:v>9597.21484375</c:v>
                      </c:pt>
                      <c:pt idx="10353">
                        <c:v>11154.828125</c:v>
                      </c:pt>
                      <c:pt idx="10354">
                        <c:v>11400.23046875</c:v>
                      </c:pt>
                      <c:pt idx="10355">
                        <c:v>9781.25</c:v>
                      </c:pt>
                      <c:pt idx="10356">
                        <c:v>8772.12890625</c:v>
                      </c:pt>
                      <c:pt idx="10357">
                        <c:v>9251.9375</c:v>
                      </c:pt>
                      <c:pt idx="10358">
                        <c:v>11800.3984375</c:v>
                      </c:pt>
                      <c:pt idx="10359">
                        <c:v>12156.47265625</c:v>
                      </c:pt>
                      <c:pt idx="10360">
                        <c:v>8127.4453125</c:v>
                      </c:pt>
                      <c:pt idx="10361">
                        <c:v>10053.28515625</c:v>
                      </c:pt>
                      <c:pt idx="10362">
                        <c:v>13057.28125</c:v>
                      </c:pt>
                      <c:pt idx="10363">
                        <c:v>11739.08984375</c:v>
                      </c:pt>
                      <c:pt idx="10364">
                        <c:v>12170.28515625</c:v>
                      </c:pt>
                      <c:pt idx="10365">
                        <c:v>11486.234375</c:v>
                      </c:pt>
                      <c:pt idx="10366">
                        <c:v>11469.90625</c:v>
                      </c:pt>
                      <c:pt idx="10367">
                        <c:v>11900.2578125</c:v>
                      </c:pt>
                      <c:pt idx="10368">
                        <c:v>11098.2734375</c:v>
                      </c:pt>
                      <c:pt idx="10369">
                        <c:v>11418.77734375</c:v>
                      </c:pt>
                      <c:pt idx="10370">
                        <c:v>9803.59765625</c:v>
                      </c:pt>
                      <c:pt idx="10371">
                        <c:v>8448.18359375</c:v>
                      </c:pt>
                      <c:pt idx="10372">
                        <c:v>7497.265625</c:v>
                      </c:pt>
                      <c:pt idx="10373">
                        <c:v>8529.84765625</c:v>
                      </c:pt>
                      <c:pt idx="10374">
                        <c:v>10964.97265625</c:v>
                      </c:pt>
                      <c:pt idx="10375">
                        <c:v>9901.02734375</c:v>
                      </c:pt>
                      <c:pt idx="10376">
                        <c:v>11559.953125</c:v>
                      </c:pt>
                      <c:pt idx="10377">
                        <c:v>11029.3046875</c:v>
                      </c:pt>
                      <c:pt idx="10378">
                        <c:v>12333.96484375</c:v>
                      </c:pt>
                      <c:pt idx="10379">
                        <c:v>11968.8125</c:v>
                      </c:pt>
                      <c:pt idx="10380">
                        <c:v>11587.671875</c:v>
                      </c:pt>
                      <c:pt idx="10381">
                        <c:v>11453.24609375</c:v>
                      </c:pt>
                      <c:pt idx="10382">
                        <c:v>10887.0859375</c:v>
                      </c:pt>
                      <c:pt idx="10383">
                        <c:v>11511.3046875</c:v>
                      </c:pt>
                      <c:pt idx="10384">
                        <c:v>10834.484375</c:v>
                      </c:pt>
                      <c:pt idx="10385">
                        <c:v>10744.83984375</c:v>
                      </c:pt>
                      <c:pt idx="10386">
                        <c:v>9426.00390625</c:v>
                      </c:pt>
                      <c:pt idx="10387">
                        <c:v>10687.48828125</c:v>
                      </c:pt>
                      <c:pt idx="10388">
                        <c:v>11109.75390625</c:v>
                      </c:pt>
                      <c:pt idx="10389">
                        <c:v>8781.9765625</c:v>
                      </c:pt>
                      <c:pt idx="10390">
                        <c:v>8766.69921875</c:v>
                      </c:pt>
                      <c:pt idx="10391">
                        <c:v>10030.8046875</c:v>
                      </c:pt>
                      <c:pt idx="10392">
                        <c:v>8411.8984375</c:v>
                      </c:pt>
                      <c:pt idx="10393">
                        <c:v>8400.78515625</c:v>
                      </c:pt>
                      <c:pt idx="10394">
                        <c:v>10652.328125</c:v>
                      </c:pt>
                      <c:pt idx="10395">
                        <c:v>13465.48046875</c:v>
                      </c:pt>
                      <c:pt idx="10396">
                        <c:v>12755.37109375</c:v>
                      </c:pt>
                      <c:pt idx="10397">
                        <c:v>13049.9921875</c:v>
                      </c:pt>
                      <c:pt idx="10398">
                        <c:v>13712.6015625</c:v>
                      </c:pt>
                      <c:pt idx="10399">
                        <c:v>10996.921875</c:v>
                      </c:pt>
                      <c:pt idx="10400">
                        <c:v>8691.73046875</c:v>
                      </c:pt>
                      <c:pt idx="10401">
                        <c:v>8402.7421875</c:v>
                      </c:pt>
                      <c:pt idx="10402">
                        <c:v>11839.9453125</c:v>
                      </c:pt>
                      <c:pt idx="10403">
                        <c:v>11974.4453125</c:v>
                      </c:pt>
                      <c:pt idx="10404">
                        <c:v>8284.73828125</c:v>
                      </c:pt>
                      <c:pt idx="10405">
                        <c:v>7231.37890625</c:v>
                      </c:pt>
                      <c:pt idx="10406">
                        <c:v>12698.55078125</c:v>
                      </c:pt>
                      <c:pt idx="10407">
                        <c:v>12543.828125</c:v>
                      </c:pt>
                      <c:pt idx="10408">
                        <c:v>13537.09375</c:v>
                      </c:pt>
                      <c:pt idx="10409">
                        <c:v>13611.47265625</c:v>
                      </c:pt>
                      <c:pt idx="10410">
                        <c:v>15032.1640625</c:v>
                      </c:pt>
                      <c:pt idx="10411">
                        <c:v>14175.171875</c:v>
                      </c:pt>
                      <c:pt idx="10412">
                        <c:v>12041.1640625</c:v>
                      </c:pt>
                      <c:pt idx="10413">
                        <c:v>11246.9296875</c:v>
                      </c:pt>
                      <c:pt idx="10414">
                        <c:v>12308.33203125</c:v>
                      </c:pt>
                      <c:pt idx="10415">
                        <c:v>14915.3828125</c:v>
                      </c:pt>
                      <c:pt idx="10416">
                        <c:v>14372.19921875</c:v>
                      </c:pt>
                      <c:pt idx="10417">
                        <c:v>14417.14453125</c:v>
                      </c:pt>
                      <c:pt idx="10418">
                        <c:v>12752.26171875</c:v>
                      </c:pt>
                      <c:pt idx="10419">
                        <c:v>12662.546875</c:v>
                      </c:pt>
                      <c:pt idx="10420">
                        <c:v>14325.5234375</c:v>
                      </c:pt>
                      <c:pt idx="10421">
                        <c:v>14626.27734375</c:v>
                      </c:pt>
                      <c:pt idx="10422">
                        <c:v>14106.6015625</c:v>
                      </c:pt>
                      <c:pt idx="10423">
                        <c:v>13102.84765625</c:v>
                      </c:pt>
                      <c:pt idx="10424">
                        <c:v>13070.23828125</c:v>
                      </c:pt>
                      <c:pt idx="10425">
                        <c:v>16477.58984375</c:v>
                      </c:pt>
                      <c:pt idx="10426">
                        <c:v>16653.375</c:v>
                      </c:pt>
                      <c:pt idx="10427">
                        <c:v>14974.7109375</c:v>
                      </c:pt>
                      <c:pt idx="10428">
                        <c:v>13734.08984375</c:v>
                      </c:pt>
                      <c:pt idx="10429">
                        <c:v>15294.48828125</c:v>
                      </c:pt>
                      <c:pt idx="10430">
                        <c:v>14411.73046875</c:v>
                      </c:pt>
                      <c:pt idx="10431">
                        <c:v>12775.44921875</c:v>
                      </c:pt>
                      <c:pt idx="10432">
                        <c:v>16539.1875</c:v>
                      </c:pt>
                      <c:pt idx="10433">
                        <c:v>16689.15625</c:v>
                      </c:pt>
                      <c:pt idx="10434">
                        <c:v>16636.19921875</c:v>
                      </c:pt>
                      <c:pt idx="10435">
                        <c:v>16943.3203125</c:v>
                      </c:pt>
                      <c:pt idx="10436">
                        <c:v>15363.5234375</c:v>
                      </c:pt>
                      <c:pt idx="10437">
                        <c:v>14761.2578125</c:v>
                      </c:pt>
                      <c:pt idx="10438">
                        <c:v>15264.12109375</c:v>
                      </c:pt>
                      <c:pt idx="10439">
                        <c:v>15047.30078125</c:v>
                      </c:pt>
                      <c:pt idx="10440">
                        <c:v>14670.9375</c:v>
                      </c:pt>
                      <c:pt idx="10441">
                        <c:v>12949.0546875</c:v>
                      </c:pt>
                      <c:pt idx="10442">
                        <c:v>13231.46875</c:v>
                      </c:pt>
                      <c:pt idx="10443">
                        <c:v>11524.4453125</c:v>
                      </c:pt>
                      <c:pt idx="10444">
                        <c:v>12324.0078125</c:v>
                      </c:pt>
                      <c:pt idx="10445">
                        <c:v>14691.265625</c:v>
                      </c:pt>
                      <c:pt idx="10446">
                        <c:v>13718.484375</c:v>
                      </c:pt>
                      <c:pt idx="10447">
                        <c:v>13183.4765625</c:v>
                      </c:pt>
                      <c:pt idx="10448">
                        <c:v>13173.2421875</c:v>
                      </c:pt>
                      <c:pt idx="10449">
                        <c:v>15089.84375</c:v>
                      </c:pt>
                      <c:pt idx="10450">
                        <c:v>14971.4140625</c:v>
                      </c:pt>
                      <c:pt idx="10451">
                        <c:v>14737.27734375</c:v>
                      </c:pt>
                      <c:pt idx="10452">
                        <c:v>13997.6875</c:v>
                      </c:pt>
                      <c:pt idx="10453">
                        <c:v>15251.8828125</c:v>
                      </c:pt>
                      <c:pt idx="10454">
                        <c:v>13436.3984375</c:v>
                      </c:pt>
                      <c:pt idx="10455">
                        <c:v>10225.03125</c:v>
                      </c:pt>
                      <c:pt idx="10456">
                        <c:v>8942.234375</c:v>
                      </c:pt>
                      <c:pt idx="10457">
                        <c:v>9984.19140625</c:v>
                      </c:pt>
                      <c:pt idx="10458">
                        <c:v>10446.46875</c:v>
                      </c:pt>
                      <c:pt idx="10459">
                        <c:v>12239.49609375</c:v>
                      </c:pt>
                      <c:pt idx="10460">
                        <c:v>12241.9140625</c:v>
                      </c:pt>
                      <c:pt idx="10461">
                        <c:v>12284.99609375</c:v>
                      </c:pt>
                      <c:pt idx="10462">
                        <c:v>12478.00390625</c:v>
                      </c:pt>
                      <c:pt idx="10463">
                        <c:v>10515.234375</c:v>
                      </c:pt>
                      <c:pt idx="10464">
                        <c:v>9361.88671875</c:v>
                      </c:pt>
                      <c:pt idx="10465">
                        <c:v>9796.60546875</c:v>
                      </c:pt>
                      <c:pt idx="10466">
                        <c:v>12294.453125</c:v>
                      </c:pt>
                      <c:pt idx="10467">
                        <c:v>11068.30078125</c:v>
                      </c:pt>
                      <c:pt idx="10468">
                        <c:v>9422.03515625</c:v>
                      </c:pt>
                      <c:pt idx="10469">
                        <c:v>10572.7109375</c:v>
                      </c:pt>
                      <c:pt idx="10470">
                        <c:v>14237.35546875</c:v>
                      </c:pt>
                      <c:pt idx="10471">
                        <c:v>14206.95703125</c:v>
                      </c:pt>
                      <c:pt idx="10472">
                        <c:v>15568.60546875</c:v>
                      </c:pt>
                      <c:pt idx="10473">
                        <c:v>16505.78125</c:v>
                      </c:pt>
                      <c:pt idx="10474">
                        <c:v>15960.78125</c:v>
                      </c:pt>
                      <c:pt idx="10475">
                        <c:v>16017.375</c:v>
                      </c:pt>
                      <c:pt idx="10476">
                        <c:v>16452.31640625</c:v>
                      </c:pt>
                      <c:pt idx="10477">
                        <c:v>13882.29296875</c:v>
                      </c:pt>
                      <c:pt idx="10478">
                        <c:v>15628.26171875</c:v>
                      </c:pt>
                      <c:pt idx="10479">
                        <c:v>15500.34765625</c:v>
                      </c:pt>
                      <c:pt idx="10480">
                        <c:v>14021.5</c:v>
                      </c:pt>
                      <c:pt idx="10481">
                        <c:v>13484.078125</c:v>
                      </c:pt>
                      <c:pt idx="10482">
                        <c:v>13726.83984375</c:v>
                      </c:pt>
                      <c:pt idx="10483">
                        <c:v>16694.41796875</c:v>
                      </c:pt>
                      <c:pt idx="10484">
                        <c:v>16814.5234375</c:v>
                      </c:pt>
                      <c:pt idx="10485">
                        <c:v>8759.140625</c:v>
                      </c:pt>
                      <c:pt idx="10486">
                        <c:v>10333.6484375</c:v>
                      </c:pt>
                      <c:pt idx="10487">
                        <c:v>10102.3828125</c:v>
                      </c:pt>
                      <c:pt idx="10488">
                        <c:v>6725.921875</c:v>
                      </c:pt>
                      <c:pt idx="10489">
                        <c:v>9795.34375</c:v>
                      </c:pt>
                      <c:pt idx="10490">
                        <c:v>8658.22265625</c:v>
                      </c:pt>
                      <c:pt idx="10491">
                        <c:v>8043.75</c:v>
                      </c:pt>
                      <c:pt idx="10492">
                        <c:v>9432.546875</c:v>
                      </c:pt>
                      <c:pt idx="10493">
                        <c:v>10032.875</c:v>
                      </c:pt>
                      <c:pt idx="10494">
                        <c:v>9427.5546875</c:v>
                      </c:pt>
                      <c:pt idx="10495">
                        <c:v>9094.7734375</c:v>
                      </c:pt>
                      <c:pt idx="10496">
                        <c:v>10130.31640625</c:v>
                      </c:pt>
                      <c:pt idx="10497">
                        <c:v>9853.40234375</c:v>
                      </c:pt>
                      <c:pt idx="10498">
                        <c:v>9161.39453125</c:v>
                      </c:pt>
                      <c:pt idx="10499">
                        <c:v>10065.72265625</c:v>
                      </c:pt>
                      <c:pt idx="10500">
                        <c:v>14628.60546875</c:v>
                      </c:pt>
                      <c:pt idx="10501">
                        <c:v>13585.54296875</c:v>
                      </c:pt>
                      <c:pt idx="10502">
                        <c:v>13826.06640625</c:v>
                      </c:pt>
                      <c:pt idx="10503">
                        <c:v>13169.4609375</c:v>
                      </c:pt>
                      <c:pt idx="10504">
                        <c:v>13594.31640625</c:v>
                      </c:pt>
                      <c:pt idx="10505">
                        <c:v>14754.16015625</c:v>
                      </c:pt>
                      <c:pt idx="10506">
                        <c:v>16734.7890625</c:v>
                      </c:pt>
                      <c:pt idx="10507">
                        <c:v>16483.13671875</c:v>
                      </c:pt>
                      <c:pt idx="10508">
                        <c:v>15526.22265625</c:v>
                      </c:pt>
                      <c:pt idx="10509">
                        <c:v>15714.3125</c:v>
                      </c:pt>
                      <c:pt idx="10510">
                        <c:v>16096.3828125</c:v>
                      </c:pt>
                      <c:pt idx="10511">
                        <c:v>15104.9609375</c:v>
                      </c:pt>
                      <c:pt idx="10512">
                        <c:v>17020.76171875</c:v>
                      </c:pt>
                      <c:pt idx="10513">
                        <c:v>15062.359375</c:v>
                      </c:pt>
                      <c:pt idx="10514">
                        <c:v>13801.66015625</c:v>
                      </c:pt>
                      <c:pt idx="10515">
                        <c:v>12919.6875</c:v>
                      </c:pt>
                      <c:pt idx="10516">
                        <c:v>10268.33984375</c:v>
                      </c:pt>
                      <c:pt idx="10517">
                        <c:v>9460.05078125</c:v>
                      </c:pt>
                      <c:pt idx="10518">
                        <c:v>9213.51953125</c:v>
                      </c:pt>
                      <c:pt idx="10519">
                        <c:v>11342.9296875</c:v>
                      </c:pt>
                      <c:pt idx="10520">
                        <c:v>13531.0546875</c:v>
                      </c:pt>
                      <c:pt idx="10521">
                        <c:v>12911.40625</c:v>
                      </c:pt>
                      <c:pt idx="10522">
                        <c:v>11686.34765625</c:v>
                      </c:pt>
                      <c:pt idx="10523">
                        <c:v>11871.35546875</c:v>
                      </c:pt>
                      <c:pt idx="10524">
                        <c:v>11517.3203125</c:v>
                      </c:pt>
                      <c:pt idx="10525">
                        <c:v>10665.09765625</c:v>
                      </c:pt>
                      <c:pt idx="10526">
                        <c:v>11244.3359375</c:v>
                      </c:pt>
                      <c:pt idx="10527">
                        <c:v>12951.5625</c:v>
                      </c:pt>
                      <c:pt idx="10528">
                        <c:v>13088.97265625</c:v>
                      </c:pt>
                      <c:pt idx="10529">
                        <c:v>11021.65234375</c:v>
                      </c:pt>
                      <c:pt idx="10530">
                        <c:v>5804.2578125</c:v>
                      </c:pt>
                      <c:pt idx="10531">
                        <c:v>3941.61328125</c:v>
                      </c:pt>
                      <c:pt idx="10532">
                        <c:v>6197.921875</c:v>
                      </c:pt>
                      <c:pt idx="10533">
                        <c:v>5604.62109375</c:v>
                      </c:pt>
                      <c:pt idx="10534">
                        <c:v>6851.375</c:v>
                      </c:pt>
                      <c:pt idx="10535">
                        <c:v>6949.6953125</c:v>
                      </c:pt>
                      <c:pt idx="10536">
                        <c:v>6762.5390625</c:v>
                      </c:pt>
                      <c:pt idx="10537">
                        <c:v>8930.23046875</c:v>
                      </c:pt>
                      <c:pt idx="10538">
                        <c:v>8934.078125</c:v>
                      </c:pt>
                      <c:pt idx="10539">
                        <c:v>9102.3203125</c:v>
                      </c:pt>
                      <c:pt idx="10540">
                        <c:v>7431.171875</c:v>
                      </c:pt>
                      <c:pt idx="10541">
                        <c:v>6022.65234375</c:v>
                      </c:pt>
                      <c:pt idx="10542">
                        <c:v>6890.28125</c:v>
                      </c:pt>
                      <c:pt idx="10543">
                        <c:v>8229.40625</c:v>
                      </c:pt>
                      <c:pt idx="10544">
                        <c:v>9138.6171875</c:v>
                      </c:pt>
                      <c:pt idx="10545">
                        <c:v>10705.05859375</c:v>
                      </c:pt>
                      <c:pt idx="10546">
                        <c:v>9497.9296875</c:v>
                      </c:pt>
                      <c:pt idx="10547">
                        <c:v>8430.7109375</c:v>
                      </c:pt>
                      <c:pt idx="10548">
                        <c:v>10932.61328125</c:v>
                      </c:pt>
                      <c:pt idx="10549">
                        <c:v>8339.36328125</c:v>
                      </c:pt>
                      <c:pt idx="10550">
                        <c:v>6594.86328125</c:v>
                      </c:pt>
                      <c:pt idx="10551">
                        <c:v>5901.515625</c:v>
                      </c:pt>
                      <c:pt idx="10552">
                        <c:v>8198.56640625</c:v>
                      </c:pt>
                      <c:pt idx="10553">
                        <c:v>12202.9453125</c:v>
                      </c:pt>
                      <c:pt idx="10554">
                        <c:v>12179.31640625</c:v>
                      </c:pt>
                      <c:pt idx="10555">
                        <c:v>12194.71484375</c:v>
                      </c:pt>
                      <c:pt idx="10556">
                        <c:v>9197.5859375</c:v>
                      </c:pt>
                      <c:pt idx="10557">
                        <c:v>7121.53125</c:v>
                      </c:pt>
                      <c:pt idx="10558">
                        <c:v>12575.921875</c:v>
                      </c:pt>
                      <c:pt idx="10559">
                        <c:v>10930.68359375</c:v>
                      </c:pt>
                      <c:pt idx="10560">
                        <c:v>5170.21875</c:v>
                      </c:pt>
                      <c:pt idx="10561">
                        <c:v>7811.08203125</c:v>
                      </c:pt>
                      <c:pt idx="10562">
                        <c:v>6646.33984375</c:v>
                      </c:pt>
                      <c:pt idx="10563">
                        <c:v>8999.45703125</c:v>
                      </c:pt>
                      <c:pt idx="10564">
                        <c:v>8306.08203125</c:v>
                      </c:pt>
                      <c:pt idx="10565">
                        <c:v>7345.3125</c:v>
                      </c:pt>
                      <c:pt idx="10566">
                        <c:v>6210.45703125</c:v>
                      </c:pt>
                      <c:pt idx="10567">
                        <c:v>7208.890625</c:v>
                      </c:pt>
                      <c:pt idx="10568">
                        <c:v>8076.7890625</c:v>
                      </c:pt>
                      <c:pt idx="10569">
                        <c:v>7328.2890625</c:v>
                      </c:pt>
                      <c:pt idx="10570">
                        <c:v>7891.8046875</c:v>
                      </c:pt>
                      <c:pt idx="10571">
                        <c:v>9206.28515625</c:v>
                      </c:pt>
                      <c:pt idx="10572">
                        <c:v>9595.26953125</c:v>
                      </c:pt>
                      <c:pt idx="10573">
                        <c:v>8042.36328125</c:v>
                      </c:pt>
                      <c:pt idx="10574">
                        <c:v>8727.8984375</c:v>
                      </c:pt>
                      <c:pt idx="10575">
                        <c:v>20410.671875</c:v>
                      </c:pt>
                      <c:pt idx="10576">
                        <c:v>19876.91015625</c:v>
                      </c:pt>
                      <c:pt idx="10577">
                        <c:v>19787.67578125</c:v>
                      </c:pt>
                      <c:pt idx="10578">
                        <c:v>16912.5078125</c:v>
                      </c:pt>
                      <c:pt idx="10579">
                        <c:v>19163.15625</c:v>
                      </c:pt>
                      <c:pt idx="10580">
                        <c:v>18657.8515625</c:v>
                      </c:pt>
                      <c:pt idx="10581">
                        <c:v>20085.23828125</c:v>
                      </c:pt>
                      <c:pt idx="10582">
                        <c:v>17123.88671875</c:v>
                      </c:pt>
                      <c:pt idx="10583">
                        <c:v>17805.078125</c:v>
                      </c:pt>
                      <c:pt idx="10584">
                        <c:v>19060.2890625</c:v>
                      </c:pt>
                      <c:pt idx="10585">
                        <c:v>18497.19140625</c:v>
                      </c:pt>
                      <c:pt idx="10586">
                        <c:v>19578.35546875</c:v>
                      </c:pt>
                      <c:pt idx="10587">
                        <c:v>18832.14453125</c:v>
                      </c:pt>
                      <c:pt idx="10588">
                        <c:v>15922.73828125</c:v>
                      </c:pt>
                      <c:pt idx="10589">
                        <c:v>15341.28515625</c:v>
                      </c:pt>
                      <c:pt idx="10590">
                        <c:v>12325.4453125</c:v>
                      </c:pt>
                      <c:pt idx="10591">
                        <c:v>14472.7734375</c:v>
                      </c:pt>
                      <c:pt idx="10592">
                        <c:v>14362.32421875</c:v>
                      </c:pt>
                      <c:pt idx="10593">
                        <c:v>14343.984375</c:v>
                      </c:pt>
                      <c:pt idx="10594">
                        <c:v>14913.11328125</c:v>
                      </c:pt>
                      <c:pt idx="10595">
                        <c:v>10340.78125</c:v>
                      </c:pt>
                      <c:pt idx="10596">
                        <c:v>9988.453125</c:v>
                      </c:pt>
                      <c:pt idx="10597">
                        <c:v>11847.7734375</c:v>
                      </c:pt>
                      <c:pt idx="10598">
                        <c:v>15126.80078125</c:v>
                      </c:pt>
                      <c:pt idx="10599">
                        <c:v>15206.81640625</c:v>
                      </c:pt>
                      <c:pt idx="10600">
                        <c:v>14763.46875</c:v>
                      </c:pt>
                      <c:pt idx="10601">
                        <c:v>13607.97265625</c:v>
                      </c:pt>
                      <c:pt idx="10602">
                        <c:v>13441.39453125</c:v>
                      </c:pt>
                      <c:pt idx="10603">
                        <c:v>15161.1875</c:v>
                      </c:pt>
                      <c:pt idx="10604">
                        <c:v>14103.08203125</c:v>
                      </c:pt>
                      <c:pt idx="10605">
                        <c:v>11661.828125</c:v>
                      </c:pt>
                      <c:pt idx="10606">
                        <c:v>11530.828125</c:v>
                      </c:pt>
                      <c:pt idx="10607">
                        <c:v>9569.71875</c:v>
                      </c:pt>
                      <c:pt idx="10608">
                        <c:v>10338.14453125</c:v>
                      </c:pt>
                      <c:pt idx="10609">
                        <c:v>9576.01953125</c:v>
                      </c:pt>
                      <c:pt idx="10610">
                        <c:v>10850.81640625</c:v>
                      </c:pt>
                      <c:pt idx="10611">
                        <c:v>11873.5546875</c:v>
                      </c:pt>
                      <c:pt idx="10612">
                        <c:v>10766.69921875</c:v>
                      </c:pt>
                      <c:pt idx="10613">
                        <c:v>10209.10546875</c:v>
                      </c:pt>
                      <c:pt idx="10614">
                        <c:v>10104.5234375</c:v>
                      </c:pt>
                      <c:pt idx="10615">
                        <c:v>11202.890625</c:v>
                      </c:pt>
                      <c:pt idx="10616">
                        <c:v>9862.15625</c:v>
                      </c:pt>
                      <c:pt idx="10617">
                        <c:v>10204.60546875</c:v>
                      </c:pt>
                      <c:pt idx="10618">
                        <c:v>11835.734375</c:v>
                      </c:pt>
                      <c:pt idx="10619">
                        <c:v>10849.16796875</c:v>
                      </c:pt>
                      <c:pt idx="10620">
                        <c:v>11638.53515625</c:v>
                      </c:pt>
                      <c:pt idx="10621">
                        <c:v>8583.42578125</c:v>
                      </c:pt>
                      <c:pt idx="10622">
                        <c:v>8036.16796875</c:v>
                      </c:pt>
                      <c:pt idx="10623">
                        <c:v>10211.57421875</c:v>
                      </c:pt>
                      <c:pt idx="10624">
                        <c:v>12221.5546875</c:v>
                      </c:pt>
                      <c:pt idx="10625">
                        <c:v>12241.1796875</c:v>
                      </c:pt>
                      <c:pt idx="10626">
                        <c:v>11653.76953125</c:v>
                      </c:pt>
                      <c:pt idx="10627">
                        <c:v>12044.44140625</c:v>
                      </c:pt>
                      <c:pt idx="10628">
                        <c:v>9716.578125</c:v>
                      </c:pt>
                      <c:pt idx="10629">
                        <c:v>8473.765625</c:v>
                      </c:pt>
                      <c:pt idx="10630">
                        <c:v>9502.22265625</c:v>
                      </c:pt>
                      <c:pt idx="10631">
                        <c:v>12051.14453125</c:v>
                      </c:pt>
                      <c:pt idx="10632">
                        <c:v>12013.59765625</c:v>
                      </c:pt>
                      <c:pt idx="10633">
                        <c:v>11835.546875</c:v>
                      </c:pt>
                      <c:pt idx="10634">
                        <c:v>11296.078125</c:v>
                      </c:pt>
                      <c:pt idx="10635">
                        <c:v>11037.703125</c:v>
                      </c:pt>
                      <c:pt idx="10636">
                        <c:v>8299.01171875</c:v>
                      </c:pt>
                      <c:pt idx="10637">
                        <c:v>7193.72265625</c:v>
                      </c:pt>
                      <c:pt idx="10638">
                        <c:v>7047.28515625</c:v>
                      </c:pt>
                      <c:pt idx="10639">
                        <c:v>9421.69140625</c:v>
                      </c:pt>
                      <c:pt idx="10640">
                        <c:v>11245.8828125</c:v>
                      </c:pt>
                      <c:pt idx="10641">
                        <c:v>10759.6640625</c:v>
                      </c:pt>
                      <c:pt idx="10642">
                        <c:v>10977.69921875</c:v>
                      </c:pt>
                      <c:pt idx="10643">
                        <c:v>9993.03515625</c:v>
                      </c:pt>
                      <c:pt idx="10644">
                        <c:v>10496.78515625</c:v>
                      </c:pt>
                      <c:pt idx="10645">
                        <c:v>10447.04296875</c:v>
                      </c:pt>
                      <c:pt idx="10646">
                        <c:v>8961.75390625</c:v>
                      </c:pt>
                      <c:pt idx="10647">
                        <c:v>8573.046875</c:v>
                      </c:pt>
                      <c:pt idx="10648">
                        <c:v>9460.12890625</c:v>
                      </c:pt>
                      <c:pt idx="10649">
                        <c:v>9586.88671875</c:v>
                      </c:pt>
                      <c:pt idx="10650">
                        <c:v>15993.76171875</c:v>
                      </c:pt>
                      <c:pt idx="10651">
                        <c:v>14916.87890625</c:v>
                      </c:pt>
                      <c:pt idx="10652">
                        <c:v>14096.51953125</c:v>
                      </c:pt>
                      <c:pt idx="10653">
                        <c:v>15692.4765625</c:v>
                      </c:pt>
                      <c:pt idx="10654">
                        <c:v>14558.5</c:v>
                      </c:pt>
                      <c:pt idx="10655">
                        <c:v>11704.1015625</c:v>
                      </c:pt>
                      <c:pt idx="10656">
                        <c:v>9338.59765625</c:v>
                      </c:pt>
                      <c:pt idx="10657">
                        <c:v>10289.14453125</c:v>
                      </c:pt>
                      <c:pt idx="10658">
                        <c:v>10165.234375</c:v>
                      </c:pt>
                      <c:pt idx="10659">
                        <c:v>11787.65234375</c:v>
                      </c:pt>
                      <c:pt idx="10660">
                        <c:v>16205.81640625</c:v>
                      </c:pt>
                      <c:pt idx="10661">
                        <c:v>16036.14453125</c:v>
                      </c:pt>
                      <c:pt idx="10662">
                        <c:v>15179.109375</c:v>
                      </c:pt>
                      <c:pt idx="10663">
                        <c:v>15179.203125</c:v>
                      </c:pt>
                      <c:pt idx="10664">
                        <c:v>16054.5546875</c:v>
                      </c:pt>
                      <c:pt idx="10665">
                        <c:v>13717.46875</c:v>
                      </c:pt>
                      <c:pt idx="10666">
                        <c:v>15138.0078125</c:v>
                      </c:pt>
                      <c:pt idx="10667">
                        <c:v>14854.4765625</c:v>
                      </c:pt>
                      <c:pt idx="10668">
                        <c:v>14970.0625</c:v>
                      </c:pt>
                      <c:pt idx="10669">
                        <c:v>14642.3515625</c:v>
                      </c:pt>
                      <c:pt idx="10670">
                        <c:v>14820.859375</c:v>
                      </c:pt>
                      <c:pt idx="10671">
                        <c:v>14750.328125</c:v>
                      </c:pt>
                      <c:pt idx="10672">
                        <c:v>13859.9140625</c:v>
                      </c:pt>
                      <c:pt idx="10673">
                        <c:v>14825.25</c:v>
                      </c:pt>
                      <c:pt idx="10674">
                        <c:v>15096.34375</c:v>
                      </c:pt>
                      <c:pt idx="10675">
                        <c:v>13497.03125</c:v>
                      </c:pt>
                      <c:pt idx="10676">
                        <c:v>11647.5390625</c:v>
                      </c:pt>
                      <c:pt idx="10677">
                        <c:v>10776.96484375</c:v>
                      </c:pt>
                      <c:pt idx="10678">
                        <c:v>11079.9453125</c:v>
                      </c:pt>
                      <c:pt idx="10679">
                        <c:v>13905.03125</c:v>
                      </c:pt>
                      <c:pt idx="10680">
                        <c:v>14027.45703125</c:v>
                      </c:pt>
                      <c:pt idx="10681">
                        <c:v>13832.390625</c:v>
                      </c:pt>
                      <c:pt idx="10682">
                        <c:v>12394.08203125</c:v>
                      </c:pt>
                      <c:pt idx="10683">
                        <c:v>12498.65625</c:v>
                      </c:pt>
                      <c:pt idx="10684">
                        <c:v>13966.62109375</c:v>
                      </c:pt>
                      <c:pt idx="10685">
                        <c:v>12839.22265625</c:v>
                      </c:pt>
                      <c:pt idx="10686">
                        <c:v>10821.09375</c:v>
                      </c:pt>
                      <c:pt idx="10687">
                        <c:v>10248.83984375</c:v>
                      </c:pt>
                      <c:pt idx="10688">
                        <c:v>11928.8671875</c:v>
                      </c:pt>
                      <c:pt idx="10689">
                        <c:v>14062.12890625</c:v>
                      </c:pt>
                      <c:pt idx="10690">
                        <c:v>14030.98046875</c:v>
                      </c:pt>
                      <c:pt idx="10691">
                        <c:v>13215.7734375</c:v>
                      </c:pt>
                      <c:pt idx="10692">
                        <c:v>10148.4765625</c:v>
                      </c:pt>
                      <c:pt idx="10693">
                        <c:v>12644.7109375</c:v>
                      </c:pt>
                      <c:pt idx="10694">
                        <c:v>13184.6796875</c:v>
                      </c:pt>
                      <c:pt idx="10695">
                        <c:v>14037.296875</c:v>
                      </c:pt>
                      <c:pt idx="10696">
                        <c:v>14228.6875</c:v>
                      </c:pt>
                      <c:pt idx="10697">
                        <c:v>13311.6640625</c:v>
                      </c:pt>
                      <c:pt idx="10698">
                        <c:v>11824.1875</c:v>
                      </c:pt>
                      <c:pt idx="10699">
                        <c:v>13521.6015625</c:v>
                      </c:pt>
                      <c:pt idx="10700">
                        <c:v>11352.53515625</c:v>
                      </c:pt>
                      <c:pt idx="10701">
                        <c:v>10122.53125</c:v>
                      </c:pt>
                      <c:pt idx="10702">
                        <c:v>14362.44921875</c:v>
                      </c:pt>
                      <c:pt idx="10703">
                        <c:v>12470.7734375</c:v>
                      </c:pt>
                      <c:pt idx="10704">
                        <c:v>14148.69921875</c:v>
                      </c:pt>
                      <c:pt idx="10705">
                        <c:v>14330.57421875</c:v>
                      </c:pt>
                      <c:pt idx="10706">
                        <c:v>14532.5</c:v>
                      </c:pt>
                      <c:pt idx="10707">
                        <c:v>13992.4375</c:v>
                      </c:pt>
                      <c:pt idx="10708">
                        <c:v>14061.6484375</c:v>
                      </c:pt>
                      <c:pt idx="10709">
                        <c:v>14109.875</c:v>
                      </c:pt>
                      <c:pt idx="10710">
                        <c:v>11017.48828125</c:v>
                      </c:pt>
                      <c:pt idx="10711">
                        <c:v>10576.3984375</c:v>
                      </c:pt>
                      <c:pt idx="10712">
                        <c:v>10919.68359375</c:v>
                      </c:pt>
                      <c:pt idx="10713">
                        <c:v>11797.81640625</c:v>
                      </c:pt>
                      <c:pt idx="10714">
                        <c:v>10656.1796875</c:v>
                      </c:pt>
                      <c:pt idx="10715">
                        <c:v>9375.59765625</c:v>
                      </c:pt>
                      <c:pt idx="10716">
                        <c:v>10097.09765625</c:v>
                      </c:pt>
                      <c:pt idx="10717">
                        <c:v>11589.84375</c:v>
                      </c:pt>
                      <c:pt idx="10718">
                        <c:v>11381.171875</c:v>
                      </c:pt>
                      <c:pt idx="10719">
                        <c:v>10685.3203125</c:v>
                      </c:pt>
                      <c:pt idx="10720">
                        <c:v>12601.1953125</c:v>
                      </c:pt>
                      <c:pt idx="10721">
                        <c:v>10025.2734375</c:v>
                      </c:pt>
                      <c:pt idx="10722">
                        <c:v>9661.265625</c:v>
                      </c:pt>
                      <c:pt idx="10723">
                        <c:v>10730.5546875</c:v>
                      </c:pt>
                      <c:pt idx="10724">
                        <c:v>11294.28515625</c:v>
                      </c:pt>
                      <c:pt idx="10725">
                        <c:v>18215.12109375</c:v>
                      </c:pt>
                      <c:pt idx="10726">
                        <c:v>16493.3984375</c:v>
                      </c:pt>
                      <c:pt idx="10727">
                        <c:v>16386.65234375</c:v>
                      </c:pt>
                      <c:pt idx="10728">
                        <c:v>18545.9921875</c:v>
                      </c:pt>
                      <c:pt idx="10729">
                        <c:v>16628.98828125</c:v>
                      </c:pt>
                      <c:pt idx="10730">
                        <c:v>18578.00390625</c:v>
                      </c:pt>
                      <c:pt idx="10731">
                        <c:v>17631.57421875</c:v>
                      </c:pt>
                      <c:pt idx="10732">
                        <c:v>18555.76171875</c:v>
                      </c:pt>
                      <c:pt idx="10733">
                        <c:v>18047.97265625</c:v>
                      </c:pt>
                      <c:pt idx="10734">
                        <c:v>17902.00390625</c:v>
                      </c:pt>
                      <c:pt idx="10735">
                        <c:v>17574.796875</c:v>
                      </c:pt>
                      <c:pt idx="10736">
                        <c:v>18702.19140625</c:v>
                      </c:pt>
                      <c:pt idx="10737">
                        <c:v>18188.05859375</c:v>
                      </c:pt>
                      <c:pt idx="10738">
                        <c:v>17771.73046875</c:v>
                      </c:pt>
                      <c:pt idx="10739">
                        <c:v>15855.9765625</c:v>
                      </c:pt>
                      <c:pt idx="10740">
                        <c:v>14369.109375</c:v>
                      </c:pt>
                      <c:pt idx="10741">
                        <c:v>16470.875</c:v>
                      </c:pt>
                      <c:pt idx="10742">
                        <c:v>17459.109375</c:v>
                      </c:pt>
                      <c:pt idx="10743">
                        <c:v>16855.7421875</c:v>
                      </c:pt>
                      <c:pt idx="10744">
                        <c:v>16540.796875</c:v>
                      </c:pt>
                      <c:pt idx="10745">
                        <c:v>15510.46484375</c:v>
                      </c:pt>
                      <c:pt idx="10746">
                        <c:v>17478.84375</c:v>
                      </c:pt>
                      <c:pt idx="10747">
                        <c:v>16923.4921875</c:v>
                      </c:pt>
                      <c:pt idx="10748">
                        <c:v>16388.96875</c:v>
                      </c:pt>
                      <c:pt idx="10749">
                        <c:v>16891.62890625</c:v>
                      </c:pt>
                      <c:pt idx="10750">
                        <c:v>15126.20703125</c:v>
                      </c:pt>
                      <c:pt idx="10751">
                        <c:v>13541.61328125</c:v>
                      </c:pt>
                      <c:pt idx="10752">
                        <c:v>12364.6953125</c:v>
                      </c:pt>
                      <c:pt idx="10753">
                        <c:v>13215.9296875</c:v>
                      </c:pt>
                      <c:pt idx="10754">
                        <c:v>16386.34375</c:v>
                      </c:pt>
                      <c:pt idx="10755">
                        <c:v>10734.21875</c:v>
                      </c:pt>
                      <c:pt idx="10756">
                        <c:v>10210.71484375</c:v>
                      </c:pt>
                      <c:pt idx="10757">
                        <c:v>9883.20703125</c:v>
                      </c:pt>
                      <c:pt idx="10758">
                        <c:v>8715.05859375</c:v>
                      </c:pt>
                      <c:pt idx="10759">
                        <c:v>9947.58984375</c:v>
                      </c:pt>
                      <c:pt idx="10760">
                        <c:v>10977.30078125</c:v>
                      </c:pt>
                      <c:pt idx="10761">
                        <c:v>11772.6484375</c:v>
                      </c:pt>
                      <c:pt idx="10762">
                        <c:v>11518.8515625</c:v>
                      </c:pt>
                      <c:pt idx="10763">
                        <c:v>10123.07421875</c:v>
                      </c:pt>
                      <c:pt idx="10764">
                        <c:v>7822.70703125</c:v>
                      </c:pt>
                      <c:pt idx="10765">
                        <c:v>8055.46484375</c:v>
                      </c:pt>
                      <c:pt idx="10766">
                        <c:v>11405.73828125</c:v>
                      </c:pt>
                      <c:pt idx="10767">
                        <c:v>9587.79296875</c:v>
                      </c:pt>
                      <c:pt idx="10768">
                        <c:v>9851.4140625</c:v>
                      </c:pt>
                      <c:pt idx="10769">
                        <c:v>11768.53515625</c:v>
                      </c:pt>
                      <c:pt idx="10770">
                        <c:v>11554.6328125</c:v>
                      </c:pt>
                      <c:pt idx="10771">
                        <c:v>11709.96875</c:v>
                      </c:pt>
                      <c:pt idx="10772">
                        <c:v>10796.015625</c:v>
                      </c:pt>
                      <c:pt idx="10773">
                        <c:v>10328.3828125</c:v>
                      </c:pt>
                      <c:pt idx="10774">
                        <c:v>11795.4765625</c:v>
                      </c:pt>
                      <c:pt idx="10775">
                        <c:v>10073.81640625</c:v>
                      </c:pt>
                      <c:pt idx="10776">
                        <c:v>9444.89453125</c:v>
                      </c:pt>
                      <c:pt idx="10777">
                        <c:v>10583.25390625</c:v>
                      </c:pt>
                      <c:pt idx="10778">
                        <c:v>11817.82421875</c:v>
                      </c:pt>
                      <c:pt idx="10779">
                        <c:v>11076.46875</c:v>
                      </c:pt>
                      <c:pt idx="10780">
                        <c:v>10765.95703125</c:v>
                      </c:pt>
                      <c:pt idx="10781">
                        <c:v>10726.04296875</c:v>
                      </c:pt>
                      <c:pt idx="10782">
                        <c:v>10358.40234375</c:v>
                      </c:pt>
                      <c:pt idx="10783">
                        <c:v>10016.02734375</c:v>
                      </c:pt>
                      <c:pt idx="10784">
                        <c:v>11543.00390625</c:v>
                      </c:pt>
                      <c:pt idx="10785">
                        <c:v>12471.34765625</c:v>
                      </c:pt>
                      <c:pt idx="10786">
                        <c:v>11537.5546875</c:v>
                      </c:pt>
                      <c:pt idx="10787">
                        <c:v>12633.88671875</c:v>
                      </c:pt>
                      <c:pt idx="10788">
                        <c:v>13186.74609375</c:v>
                      </c:pt>
                      <c:pt idx="10789">
                        <c:v>11630.13671875</c:v>
                      </c:pt>
                      <c:pt idx="10790">
                        <c:v>11034.140625</c:v>
                      </c:pt>
                      <c:pt idx="10791">
                        <c:v>12951.41796875</c:v>
                      </c:pt>
                      <c:pt idx="10792">
                        <c:v>13494.61328125</c:v>
                      </c:pt>
                      <c:pt idx="10793">
                        <c:v>12437.4765625</c:v>
                      </c:pt>
                      <c:pt idx="10794">
                        <c:v>12468.34375</c:v>
                      </c:pt>
                      <c:pt idx="10795">
                        <c:v>12704.62890625</c:v>
                      </c:pt>
                      <c:pt idx="10796">
                        <c:v>9206.0546875</c:v>
                      </c:pt>
                      <c:pt idx="10797">
                        <c:v>10068.5</c:v>
                      </c:pt>
                      <c:pt idx="10798">
                        <c:v>13486.5859375</c:v>
                      </c:pt>
                      <c:pt idx="10799">
                        <c:v>12793.7265625</c:v>
                      </c:pt>
                      <c:pt idx="10800">
                        <c:v>13012.61328125</c:v>
                      </c:pt>
                      <c:pt idx="10801">
                        <c:v>11875.26953125</c:v>
                      </c:pt>
                      <c:pt idx="10802">
                        <c:v>10397.0703125</c:v>
                      </c:pt>
                      <c:pt idx="10803">
                        <c:v>10016.0625</c:v>
                      </c:pt>
                      <c:pt idx="10804">
                        <c:v>11452.92578125</c:v>
                      </c:pt>
                      <c:pt idx="10805">
                        <c:v>13419.91796875</c:v>
                      </c:pt>
                      <c:pt idx="10806">
                        <c:v>12739.09765625</c:v>
                      </c:pt>
                      <c:pt idx="10807">
                        <c:v>11657.62109375</c:v>
                      </c:pt>
                      <c:pt idx="10808">
                        <c:v>11000.1953125</c:v>
                      </c:pt>
                      <c:pt idx="10809">
                        <c:v>10374.5859375</c:v>
                      </c:pt>
                      <c:pt idx="10810">
                        <c:v>10768.26953125</c:v>
                      </c:pt>
                      <c:pt idx="10811">
                        <c:v>12434.37109375</c:v>
                      </c:pt>
                      <c:pt idx="10812">
                        <c:v>13297.1953125</c:v>
                      </c:pt>
                      <c:pt idx="10813">
                        <c:v>12282.125</c:v>
                      </c:pt>
                      <c:pt idx="10814">
                        <c:v>12980.34765625</c:v>
                      </c:pt>
                      <c:pt idx="10815">
                        <c:v>14399.6953125</c:v>
                      </c:pt>
                      <c:pt idx="10816">
                        <c:v>11757.89453125</c:v>
                      </c:pt>
                      <c:pt idx="10817">
                        <c:v>11583.26171875</c:v>
                      </c:pt>
                      <c:pt idx="10818">
                        <c:v>12202.75</c:v>
                      </c:pt>
                      <c:pt idx="10819">
                        <c:v>14863.65625</c:v>
                      </c:pt>
                      <c:pt idx="10820">
                        <c:v>13804.37109375</c:v>
                      </c:pt>
                      <c:pt idx="10821">
                        <c:v>13143.640625</c:v>
                      </c:pt>
                      <c:pt idx="10822">
                        <c:v>13148.84375</c:v>
                      </c:pt>
                      <c:pt idx="10823">
                        <c:v>14200.01171875</c:v>
                      </c:pt>
                      <c:pt idx="10824">
                        <c:v>15097.73046875</c:v>
                      </c:pt>
                      <c:pt idx="10825">
                        <c:v>14884.546875</c:v>
                      </c:pt>
                      <c:pt idx="10826">
                        <c:v>14047.53125</c:v>
                      </c:pt>
                      <c:pt idx="10827">
                        <c:v>13116.37890625</c:v>
                      </c:pt>
                      <c:pt idx="10828">
                        <c:v>14150.25390625</c:v>
                      </c:pt>
                      <c:pt idx="10829">
                        <c:v>14329.3046875</c:v>
                      </c:pt>
                      <c:pt idx="10830">
                        <c:v>11927.234375</c:v>
                      </c:pt>
                      <c:pt idx="10831">
                        <c:v>12068.99609375</c:v>
                      </c:pt>
                      <c:pt idx="10832">
                        <c:v>11050.10546875</c:v>
                      </c:pt>
                      <c:pt idx="10833">
                        <c:v>10947.078125</c:v>
                      </c:pt>
                      <c:pt idx="10834">
                        <c:v>10915.984375</c:v>
                      </c:pt>
                      <c:pt idx="10835">
                        <c:v>11257.6328125</c:v>
                      </c:pt>
                      <c:pt idx="10836">
                        <c:v>8840.66796875</c:v>
                      </c:pt>
                      <c:pt idx="10837">
                        <c:v>10349.6875</c:v>
                      </c:pt>
                      <c:pt idx="10838">
                        <c:v>12120.47265625</c:v>
                      </c:pt>
                      <c:pt idx="10839">
                        <c:v>10111.6484375</c:v>
                      </c:pt>
                      <c:pt idx="10840">
                        <c:v>9182.5546875</c:v>
                      </c:pt>
                      <c:pt idx="10841">
                        <c:v>9992.671875</c:v>
                      </c:pt>
                      <c:pt idx="10842">
                        <c:v>11741.046875</c:v>
                      </c:pt>
                      <c:pt idx="10843">
                        <c:v>12302.7578125</c:v>
                      </c:pt>
                      <c:pt idx="10844">
                        <c:v>11671.51953125</c:v>
                      </c:pt>
                      <c:pt idx="10845">
                        <c:v>6856.4609375</c:v>
                      </c:pt>
                      <c:pt idx="10846">
                        <c:v>8945.6484375</c:v>
                      </c:pt>
                      <c:pt idx="10847">
                        <c:v>11610.83203125</c:v>
                      </c:pt>
                      <c:pt idx="10848">
                        <c:v>10814.58984375</c:v>
                      </c:pt>
                      <c:pt idx="10849">
                        <c:v>11301.5</c:v>
                      </c:pt>
                      <c:pt idx="10850">
                        <c:v>8361.15625</c:v>
                      </c:pt>
                      <c:pt idx="10851">
                        <c:v>7615.84375</c:v>
                      </c:pt>
                      <c:pt idx="10852">
                        <c:v>9594.5703125</c:v>
                      </c:pt>
                      <c:pt idx="10853">
                        <c:v>9943.15625</c:v>
                      </c:pt>
                      <c:pt idx="10854">
                        <c:v>10280.08984375</c:v>
                      </c:pt>
                      <c:pt idx="10855">
                        <c:v>11455.28515625</c:v>
                      </c:pt>
                      <c:pt idx="10856">
                        <c:v>11400.703125</c:v>
                      </c:pt>
                      <c:pt idx="10857">
                        <c:v>11935.140625</c:v>
                      </c:pt>
                      <c:pt idx="10858">
                        <c:v>11301.9765625</c:v>
                      </c:pt>
                      <c:pt idx="10859">
                        <c:v>10882.95703125</c:v>
                      </c:pt>
                      <c:pt idx="10860">
                        <c:v>7669.0859375</c:v>
                      </c:pt>
                      <c:pt idx="10861">
                        <c:v>6271.6328125</c:v>
                      </c:pt>
                      <c:pt idx="10862">
                        <c:v>8119.77734375</c:v>
                      </c:pt>
                      <c:pt idx="10863">
                        <c:v>8491.7734375</c:v>
                      </c:pt>
                      <c:pt idx="10864">
                        <c:v>6881.94921875</c:v>
                      </c:pt>
                      <c:pt idx="10865">
                        <c:v>8033.3046875</c:v>
                      </c:pt>
                      <c:pt idx="10866">
                        <c:v>8275.6484375</c:v>
                      </c:pt>
                      <c:pt idx="10867">
                        <c:v>7043.6015625</c:v>
                      </c:pt>
                      <c:pt idx="10868">
                        <c:v>7570.30859375</c:v>
                      </c:pt>
                      <c:pt idx="10869">
                        <c:v>8607.078125</c:v>
                      </c:pt>
                      <c:pt idx="10870">
                        <c:v>7470.76171875</c:v>
                      </c:pt>
                      <c:pt idx="10871">
                        <c:v>4687.92578125</c:v>
                      </c:pt>
                      <c:pt idx="10872">
                        <c:v>4477.7578125</c:v>
                      </c:pt>
                      <c:pt idx="10873">
                        <c:v>9387.04296875</c:v>
                      </c:pt>
                      <c:pt idx="10874">
                        <c:v>9403.21875</c:v>
                      </c:pt>
                      <c:pt idx="10875">
                        <c:v>12405.27734375</c:v>
                      </c:pt>
                      <c:pt idx="10876">
                        <c:v>11868.2265625</c:v>
                      </c:pt>
                      <c:pt idx="10877">
                        <c:v>11283.7109375</c:v>
                      </c:pt>
                      <c:pt idx="10878">
                        <c:v>12799.2734375</c:v>
                      </c:pt>
                      <c:pt idx="10879">
                        <c:v>13978.7109375</c:v>
                      </c:pt>
                      <c:pt idx="10880">
                        <c:v>13962.48828125</c:v>
                      </c:pt>
                      <c:pt idx="10881">
                        <c:v>12939.98046875</c:v>
                      </c:pt>
                      <c:pt idx="10882">
                        <c:v>11509.96875</c:v>
                      </c:pt>
                      <c:pt idx="10883">
                        <c:v>12550.7265625</c:v>
                      </c:pt>
                      <c:pt idx="10884">
                        <c:v>14403.9921875</c:v>
                      </c:pt>
                      <c:pt idx="10885">
                        <c:v>13283.87890625</c:v>
                      </c:pt>
                      <c:pt idx="10886">
                        <c:v>12869.375</c:v>
                      </c:pt>
                      <c:pt idx="10887">
                        <c:v>13399.015625</c:v>
                      </c:pt>
                      <c:pt idx="10888">
                        <c:v>14215.58984375</c:v>
                      </c:pt>
                      <c:pt idx="10889">
                        <c:v>12166.83203125</c:v>
                      </c:pt>
                      <c:pt idx="10890">
                        <c:v>12572.8984375</c:v>
                      </c:pt>
                      <c:pt idx="10891">
                        <c:v>12598.6875</c:v>
                      </c:pt>
                      <c:pt idx="10892">
                        <c:v>11193.7109375</c:v>
                      </c:pt>
                      <c:pt idx="10893">
                        <c:v>9338.375</c:v>
                      </c:pt>
                      <c:pt idx="10894">
                        <c:v>11180.2578125</c:v>
                      </c:pt>
                      <c:pt idx="10895">
                        <c:v>10301.15625</c:v>
                      </c:pt>
                      <c:pt idx="10896">
                        <c:v>9397.0078125</c:v>
                      </c:pt>
                      <c:pt idx="10897">
                        <c:v>7775.1484375</c:v>
                      </c:pt>
                      <c:pt idx="10898">
                        <c:v>6509.76171875</c:v>
                      </c:pt>
                      <c:pt idx="10899">
                        <c:v>8039.8359375</c:v>
                      </c:pt>
                      <c:pt idx="10900">
                        <c:v>10235.0546875</c:v>
                      </c:pt>
                      <c:pt idx="10901">
                        <c:v>9786.9453125</c:v>
                      </c:pt>
                      <c:pt idx="10902">
                        <c:v>11196.97265625</c:v>
                      </c:pt>
                      <c:pt idx="10903">
                        <c:v>12497.0234375</c:v>
                      </c:pt>
                      <c:pt idx="10904">
                        <c:v>11748.5</c:v>
                      </c:pt>
                      <c:pt idx="10905">
                        <c:v>13710.65234375</c:v>
                      </c:pt>
                      <c:pt idx="10906">
                        <c:v>12244.48046875</c:v>
                      </c:pt>
                      <c:pt idx="10907">
                        <c:v>12100.79296875</c:v>
                      </c:pt>
                      <c:pt idx="10908">
                        <c:v>13621</c:v>
                      </c:pt>
                      <c:pt idx="10909">
                        <c:v>11813.9375</c:v>
                      </c:pt>
                      <c:pt idx="10910">
                        <c:v>9275.9375</c:v>
                      </c:pt>
                      <c:pt idx="10911">
                        <c:v>8520.953125</c:v>
                      </c:pt>
                      <c:pt idx="10912">
                        <c:v>9022.49609375</c:v>
                      </c:pt>
                      <c:pt idx="10913">
                        <c:v>10967.8203125</c:v>
                      </c:pt>
                      <c:pt idx="10914">
                        <c:v>13370.25</c:v>
                      </c:pt>
                      <c:pt idx="10915">
                        <c:v>14019.75390625</c:v>
                      </c:pt>
                      <c:pt idx="10916">
                        <c:v>12326.0078125</c:v>
                      </c:pt>
                      <c:pt idx="10917">
                        <c:v>12778.73828125</c:v>
                      </c:pt>
                      <c:pt idx="10918">
                        <c:v>9119.921875</c:v>
                      </c:pt>
                      <c:pt idx="10919">
                        <c:v>10642.28125</c:v>
                      </c:pt>
                      <c:pt idx="10920">
                        <c:v>15861.77734375</c:v>
                      </c:pt>
                      <c:pt idx="10921">
                        <c:v>13100.25</c:v>
                      </c:pt>
                      <c:pt idx="10922">
                        <c:v>12934.328125</c:v>
                      </c:pt>
                      <c:pt idx="10923">
                        <c:v>12728.32421875</c:v>
                      </c:pt>
                      <c:pt idx="10924">
                        <c:v>15596.16015625</c:v>
                      </c:pt>
                      <c:pt idx="10925">
                        <c:v>14714.515625</c:v>
                      </c:pt>
                      <c:pt idx="10926">
                        <c:v>13692.66796875</c:v>
                      </c:pt>
                      <c:pt idx="10927">
                        <c:v>13722.61328125</c:v>
                      </c:pt>
                      <c:pt idx="10928">
                        <c:v>14410.66796875</c:v>
                      </c:pt>
                      <c:pt idx="10929">
                        <c:v>14452.296875</c:v>
                      </c:pt>
                      <c:pt idx="10930">
                        <c:v>13299.38671875</c:v>
                      </c:pt>
                      <c:pt idx="10931">
                        <c:v>14459.4765625</c:v>
                      </c:pt>
                      <c:pt idx="10932">
                        <c:v>15768.64453125</c:v>
                      </c:pt>
                      <c:pt idx="10933">
                        <c:v>15803.6484375</c:v>
                      </c:pt>
                      <c:pt idx="10934">
                        <c:v>14817.20703125</c:v>
                      </c:pt>
                      <c:pt idx="10935">
                        <c:v>12185.03125</c:v>
                      </c:pt>
                      <c:pt idx="10936">
                        <c:v>12701.0703125</c:v>
                      </c:pt>
                      <c:pt idx="10937">
                        <c:v>12542.9140625</c:v>
                      </c:pt>
                      <c:pt idx="10938">
                        <c:v>12790.6875</c:v>
                      </c:pt>
                      <c:pt idx="10939">
                        <c:v>12692.99609375</c:v>
                      </c:pt>
                      <c:pt idx="10940">
                        <c:v>12885.58984375</c:v>
                      </c:pt>
                      <c:pt idx="10941">
                        <c:v>12955.59375</c:v>
                      </c:pt>
                      <c:pt idx="10942">
                        <c:v>11751.171875</c:v>
                      </c:pt>
                      <c:pt idx="10943">
                        <c:v>12597.2890625</c:v>
                      </c:pt>
                      <c:pt idx="10944">
                        <c:v>11525.328125</c:v>
                      </c:pt>
                      <c:pt idx="10945">
                        <c:v>11391.44921875</c:v>
                      </c:pt>
                      <c:pt idx="10946">
                        <c:v>9668.66015625</c:v>
                      </c:pt>
                      <c:pt idx="10947">
                        <c:v>8533.46875</c:v>
                      </c:pt>
                      <c:pt idx="10948">
                        <c:v>8739.390625</c:v>
                      </c:pt>
                      <c:pt idx="10949">
                        <c:v>11968.1796875</c:v>
                      </c:pt>
                      <c:pt idx="10950">
                        <c:v>10768.15625</c:v>
                      </c:pt>
                      <c:pt idx="10951">
                        <c:v>9896.328125</c:v>
                      </c:pt>
                      <c:pt idx="10952">
                        <c:v>11159.375</c:v>
                      </c:pt>
                      <c:pt idx="10953">
                        <c:v>11784.578125</c:v>
                      </c:pt>
                      <c:pt idx="10954">
                        <c:v>11603.46875</c:v>
                      </c:pt>
                      <c:pt idx="10955">
                        <c:v>10761.48828125</c:v>
                      </c:pt>
                      <c:pt idx="10956">
                        <c:v>9274.6796875</c:v>
                      </c:pt>
                      <c:pt idx="10957">
                        <c:v>9139.8515625</c:v>
                      </c:pt>
                      <c:pt idx="10958">
                        <c:v>11947.9296875</c:v>
                      </c:pt>
                      <c:pt idx="10959">
                        <c:v>9311.796875</c:v>
                      </c:pt>
                      <c:pt idx="10960">
                        <c:v>11867.4375</c:v>
                      </c:pt>
                      <c:pt idx="10961">
                        <c:v>11358.53515625</c:v>
                      </c:pt>
                      <c:pt idx="10962">
                        <c:v>10340.70703125</c:v>
                      </c:pt>
                      <c:pt idx="10963">
                        <c:v>12351.71875</c:v>
                      </c:pt>
                      <c:pt idx="10964">
                        <c:v>10407.703125</c:v>
                      </c:pt>
                      <c:pt idx="10965">
                        <c:v>8538.71875</c:v>
                      </c:pt>
                      <c:pt idx="10966">
                        <c:v>7414.609375</c:v>
                      </c:pt>
                      <c:pt idx="10967">
                        <c:v>8034.25390625</c:v>
                      </c:pt>
                      <c:pt idx="10968">
                        <c:v>9113.69921875</c:v>
                      </c:pt>
                      <c:pt idx="10969">
                        <c:v>10813.96875</c:v>
                      </c:pt>
                      <c:pt idx="10970">
                        <c:v>9202.9375</c:v>
                      </c:pt>
                      <c:pt idx="10971">
                        <c:v>8850.76953125</c:v>
                      </c:pt>
                      <c:pt idx="10972">
                        <c:v>6643.6953125</c:v>
                      </c:pt>
                      <c:pt idx="10973">
                        <c:v>6619.09375</c:v>
                      </c:pt>
                      <c:pt idx="10974">
                        <c:v>9822.42578125</c:v>
                      </c:pt>
                      <c:pt idx="10975">
                        <c:v>9773.84375</c:v>
                      </c:pt>
                      <c:pt idx="10976">
                        <c:v>6123.0703125</c:v>
                      </c:pt>
                      <c:pt idx="10977">
                        <c:v>8859.0546875</c:v>
                      </c:pt>
                      <c:pt idx="10978">
                        <c:v>10494.62109375</c:v>
                      </c:pt>
                      <c:pt idx="10979">
                        <c:v>10027.03515625</c:v>
                      </c:pt>
                      <c:pt idx="10980">
                        <c:v>13213.08984375</c:v>
                      </c:pt>
                      <c:pt idx="10981">
                        <c:v>12326.4140625</c:v>
                      </c:pt>
                      <c:pt idx="10982">
                        <c:v>12735.046875</c:v>
                      </c:pt>
                      <c:pt idx="10983">
                        <c:v>10943.79296875</c:v>
                      </c:pt>
                      <c:pt idx="10984">
                        <c:v>13398.53125</c:v>
                      </c:pt>
                      <c:pt idx="10985">
                        <c:v>13384.6640625</c:v>
                      </c:pt>
                      <c:pt idx="10986">
                        <c:v>13342.65234375</c:v>
                      </c:pt>
                      <c:pt idx="10987">
                        <c:v>11309.60546875</c:v>
                      </c:pt>
                      <c:pt idx="10988">
                        <c:v>9497.30078125</c:v>
                      </c:pt>
                      <c:pt idx="10989">
                        <c:v>8529.171875</c:v>
                      </c:pt>
                      <c:pt idx="10990">
                        <c:v>8153.24609375</c:v>
                      </c:pt>
                      <c:pt idx="10991">
                        <c:v>9208.6953125</c:v>
                      </c:pt>
                      <c:pt idx="10992">
                        <c:v>11424.08203125</c:v>
                      </c:pt>
                      <c:pt idx="10993">
                        <c:v>12770.67578125</c:v>
                      </c:pt>
                      <c:pt idx="10994">
                        <c:v>11969.5546875</c:v>
                      </c:pt>
                      <c:pt idx="10995">
                        <c:v>13357.50390625</c:v>
                      </c:pt>
                      <c:pt idx="10996">
                        <c:v>13485.8046875</c:v>
                      </c:pt>
                      <c:pt idx="10997">
                        <c:v>12560.296875</c:v>
                      </c:pt>
                      <c:pt idx="10998">
                        <c:v>12707.5234375</c:v>
                      </c:pt>
                      <c:pt idx="10999">
                        <c:v>10837.28125</c:v>
                      </c:pt>
                      <c:pt idx="11000">
                        <c:v>9296.84765625</c:v>
                      </c:pt>
                      <c:pt idx="11001">
                        <c:v>8865.921875</c:v>
                      </c:pt>
                      <c:pt idx="11002">
                        <c:v>12211.64453125</c:v>
                      </c:pt>
                      <c:pt idx="11003">
                        <c:v>13839.890625</c:v>
                      </c:pt>
                      <c:pt idx="11004">
                        <c:v>10194.49609375</c:v>
                      </c:pt>
                      <c:pt idx="11005">
                        <c:v>8829.37890625</c:v>
                      </c:pt>
                      <c:pt idx="11006">
                        <c:v>12708.2890625</c:v>
                      </c:pt>
                      <c:pt idx="11007">
                        <c:v>11845.23828125</c:v>
                      </c:pt>
                      <c:pt idx="11008">
                        <c:v>11882.125</c:v>
                      </c:pt>
                      <c:pt idx="11009">
                        <c:v>13315.21875</c:v>
                      </c:pt>
                      <c:pt idx="11010">
                        <c:v>12607.609375</c:v>
                      </c:pt>
                      <c:pt idx="11011">
                        <c:v>8628.8125</c:v>
                      </c:pt>
                      <c:pt idx="11012">
                        <c:v>8278.38671875</c:v>
                      </c:pt>
                      <c:pt idx="11013">
                        <c:v>10453.1796875</c:v>
                      </c:pt>
                      <c:pt idx="11014">
                        <c:v>12191.9921875</c:v>
                      </c:pt>
                      <c:pt idx="11015">
                        <c:v>12085.390625</c:v>
                      </c:pt>
                      <c:pt idx="11016">
                        <c:v>12406.0234375</c:v>
                      </c:pt>
                      <c:pt idx="11017">
                        <c:v>11437.921875</c:v>
                      </c:pt>
                      <c:pt idx="11018">
                        <c:v>9929.2265625</c:v>
                      </c:pt>
                      <c:pt idx="11019">
                        <c:v>10867.765625</c:v>
                      </c:pt>
                      <c:pt idx="11020">
                        <c:v>12376.515625</c:v>
                      </c:pt>
                      <c:pt idx="11021">
                        <c:v>12323.578125</c:v>
                      </c:pt>
                      <c:pt idx="11022">
                        <c:v>11260.046875</c:v>
                      </c:pt>
                      <c:pt idx="11023">
                        <c:v>10522.1796875</c:v>
                      </c:pt>
                      <c:pt idx="11024">
                        <c:v>12940.3125</c:v>
                      </c:pt>
                      <c:pt idx="11025">
                        <c:v>16117.37890625</c:v>
                      </c:pt>
                      <c:pt idx="11026">
                        <c:v>15844.625</c:v>
                      </c:pt>
                      <c:pt idx="11027">
                        <c:v>15258.3671875</c:v>
                      </c:pt>
                      <c:pt idx="11028">
                        <c:v>16293.890625</c:v>
                      </c:pt>
                      <c:pt idx="11029">
                        <c:v>14709.44140625</c:v>
                      </c:pt>
                      <c:pt idx="11030">
                        <c:v>14129.09765625</c:v>
                      </c:pt>
                      <c:pt idx="11031">
                        <c:v>14772.875</c:v>
                      </c:pt>
                      <c:pt idx="11032">
                        <c:v>16096.3671875</c:v>
                      </c:pt>
                      <c:pt idx="11033">
                        <c:v>16092.390625</c:v>
                      </c:pt>
                      <c:pt idx="11034">
                        <c:v>13902.08203125</c:v>
                      </c:pt>
                      <c:pt idx="11035">
                        <c:v>15126.6015625</c:v>
                      </c:pt>
                      <c:pt idx="11036">
                        <c:v>16412.2265625</c:v>
                      </c:pt>
                      <c:pt idx="11037">
                        <c:v>16000.44921875</c:v>
                      </c:pt>
                      <c:pt idx="11038">
                        <c:v>15842.49609375</c:v>
                      </c:pt>
                      <c:pt idx="11039">
                        <c:v>16407.80078125</c:v>
                      </c:pt>
                      <c:pt idx="11040">
                        <c:v>13389.83984375</c:v>
                      </c:pt>
                      <c:pt idx="11041">
                        <c:v>11130.96875</c:v>
                      </c:pt>
                      <c:pt idx="11042">
                        <c:v>10355.421875</c:v>
                      </c:pt>
                      <c:pt idx="11043">
                        <c:v>11201.9609375</c:v>
                      </c:pt>
                      <c:pt idx="11044">
                        <c:v>13065.296875</c:v>
                      </c:pt>
                      <c:pt idx="11045">
                        <c:v>11922.51171875</c:v>
                      </c:pt>
                      <c:pt idx="11046">
                        <c:v>12882.421875</c:v>
                      </c:pt>
                      <c:pt idx="11047">
                        <c:v>12073.328125</c:v>
                      </c:pt>
                      <c:pt idx="11048">
                        <c:v>10931.9140625</c:v>
                      </c:pt>
                      <c:pt idx="11049">
                        <c:v>10916.7578125</c:v>
                      </c:pt>
                      <c:pt idx="11050">
                        <c:v>12611.97265625</c:v>
                      </c:pt>
                      <c:pt idx="11051">
                        <c:v>13640.3359375</c:v>
                      </c:pt>
                      <c:pt idx="11052">
                        <c:v>13165.69921875</c:v>
                      </c:pt>
                      <c:pt idx="11053">
                        <c:v>13008.41796875</c:v>
                      </c:pt>
                      <c:pt idx="11054">
                        <c:v>13725.953125</c:v>
                      </c:pt>
                      <c:pt idx="11055">
                        <c:v>10867.4375</c:v>
                      </c:pt>
                      <c:pt idx="11056">
                        <c:v>8785.73828125</c:v>
                      </c:pt>
                      <c:pt idx="11057">
                        <c:v>8912.59375</c:v>
                      </c:pt>
                      <c:pt idx="11058">
                        <c:v>10799.28125</c:v>
                      </c:pt>
                      <c:pt idx="11059">
                        <c:v>11302.6875</c:v>
                      </c:pt>
                      <c:pt idx="11060">
                        <c:v>11233.140625</c:v>
                      </c:pt>
                      <c:pt idx="11061">
                        <c:v>9811.5546875</c:v>
                      </c:pt>
                      <c:pt idx="11062">
                        <c:v>10286.6171875</c:v>
                      </c:pt>
                      <c:pt idx="11063">
                        <c:v>10224.5078125</c:v>
                      </c:pt>
                      <c:pt idx="11064">
                        <c:v>7523.06640625</c:v>
                      </c:pt>
                      <c:pt idx="11065">
                        <c:v>9385.84375</c:v>
                      </c:pt>
                      <c:pt idx="11066">
                        <c:v>10301.71875</c:v>
                      </c:pt>
                      <c:pt idx="11067">
                        <c:v>9684.86328125</c:v>
                      </c:pt>
                      <c:pt idx="11068">
                        <c:v>10537.953125</c:v>
                      </c:pt>
                      <c:pt idx="11069">
                        <c:v>9818.9609375</c:v>
                      </c:pt>
                      <c:pt idx="11070">
                        <c:v>14641.359375</c:v>
                      </c:pt>
                      <c:pt idx="11071">
                        <c:v>14689.91796875</c:v>
                      </c:pt>
                      <c:pt idx="11072">
                        <c:v>13841.3984375</c:v>
                      </c:pt>
                      <c:pt idx="11073">
                        <c:v>14294.375</c:v>
                      </c:pt>
                      <c:pt idx="11074">
                        <c:v>14628.54296875</c:v>
                      </c:pt>
                      <c:pt idx="11075">
                        <c:v>14821.796875</c:v>
                      </c:pt>
                      <c:pt idx="11076">
                        <c:v>14117.8671875</c:v>
                      </c:pt>
                      <c:pt idx="11077">
                        <c:v>14584.87890625</c:v>
                      </c:pt>
                      <c:pt idx="11078">
                        <c:v>14709.21875</c:v>
                      </c:pt>
                      <c:pt idx="11079">
                        <c:v>13986.54296875</c:v>
                      </c:pt>
                      <c:pt idx="11080">
                        <c:v>12867.70703125</c:v>
                      </c:pt>
                      <c:pt idx="11081">
                        <c:v>12616.0234375</c:v>
                      </c:pt>
                      <c:pt idx="11082">
                        <c:v>14160.9765625</c:v>
                      </c:pt>
                      <c:pt idx="11083">
                        <c:v>14671.234375</c:v>
                      </c:pt>
                      <c:pt idx="11084">
                        <c:v>14719.9296875</c:v>
                      </c:pt>
                      <c:pt idx="11085">
                        <c:v>14263.3984375</c:v>
                      </c:pt>
                      <c:pt idx="11086">
                        <c:v>13905.0703125</c:v>
                      </c:pt>
                      <c:pt idx="11087">
                        <c:v>13545.171875</c:v>
                      </c:pt>
                      <c:pt idx="11088">
                        <c:v>14248.16015625</c:v>
                      </c:pt>
                      <c:pt idx="11089">
                        <c:v>14308.546875</c:v>
                      </c:pt>
                      <c:pt idx="11090">
                        <c:v>13980.33203125</c:v>
                      </c:pt>
                      <c:pt idx="11091">
                        <c:v>11749.765625</c:v>
                      </c:pt>
                      <c:pt idx="11092">
                        <c:v>11448.93359375</c:v>
                      </c:pt>
                      <c:pt idx="11093">
                        <c:v>12460.42578125</c:v>
                      </c:pt>
                      <c:pt idx="11094">
                        <c:v>12819.3828125</c:v>
                      </c:pt>
                      <c:pt idx="11095">
                        <c:v>11568.72265625</c:v>
                      </c:pt>
                      <c:pt idx="11096">
                        <c:v>11411.78125</c:v>
                      </c:pt>
                      <c:pt idx="11097">
                        <c:v>14420.828125</c:v>
                      </c:pt>
                      <c:pt idx="11098">
                        <c:v>13284.3125</c:v>
                      </c:pt>
                      <c:pt idx="11099">
                        <c:v>11471.42578125</c:v>
                      </c:pt>
                      <c:pt idx="11100">
                        <c:v>14663.13671875</c:v>
                      </c:pt>
                      <c:pt idx="11101">
                        <c:v>14475.40625</c:v>
                      </c:pt>
                      <c:pt idx="11102">
                        <c:v>14095.55859375</c:v>
                      </c:pt>
                      <c:pt idx="11103">
                        <c:v>14141.2265625</c:v>
                      </c:pt>
                      <c:pt idx="11104">
                        <c:v>14298.59375</c:v>
                      </c:pt>
                      <c:pt idx="11105">
                        <c:v>14122.08984375</c:v>
                      </c:pt>
                      <c:pt idx="11106">
                        <c:v>14109.5625</c:v>
                      </c:pt>
                      <c:pt idx="11107">
                        <c:v>11931.8203125</c:v>
                      </c:pt>
                      <c:pt idx="11108">
                        <c:v>11797.984375</c:v>
                      </c:pt>
                      <c:pt idx="11109">
                        <c:v>12291.2578125</c:v>
                      </c:pt>
                      <c:pt idx="11110">
                        <c:v>14331.78515625</c:v>
                      </c:pt>
                      <c:pt idx="11111">
                        <c:v>10398.5546875</c:v>
                      </c:pt>
                      <c:pt idx="11112">
                        <c:v>12245.375</c:v>
                      </c:pt>
                      <c:pt idx="11113">
                        <c:v>13919.00390625</c:v>
                      </c:pt>
                      <c:pt idx="11114">
                        <c:v>14363.89453125</c:v>
                      </c:pt>
                      <c:pt idx="11115">
                        <c:v>11317.6015625</c:v>
                      </c:pt>
                      <c:pt idx="11116">
                        <c:v>11323.5859375</c:v>
                      </c:pt>
                      <c:pt idx="11117">
                        <c:v>11517.53125</c:v>
                      </c:pt>
                      <c:pt idx="11118">
                        <c:v>12493.56640625</c:v>
                      </c:pt>
                      <c:pt idx="11119">
                        <c:v>13038.97265625</c:v>
                      </c:pt>
                      <c:pt idx="11120">
                        <c:v>11697.66796875</c:v>
                      </c:pt>
                      <c:pt idx="11121">
                        <c:v>11269.921875</c:v>
                      </c:pt>
                      <c:pt idx="11122">
                        <c:v>12175.1171875</c:v>
                      </c:pt>
                      <c:pt idx="11123">
                        <c:v>12489.03125</c:v>
                      </c:pt>
                      <c:pt idx="11124">
                        <c:v>14155.42578125</c:v>
                      </c:pt>
                      <c:pt idx="11125">
                        <c:v>14406.3046875</c:v>
                      </c:pt>
                      <c:pt idx="11126">
                        <c:v>13468.01953125</c:v>
                      </c:pt>
                      <c:pt idx="11127">
                        <c:v>12559.1484375</c:v>
                      </c:pt>
                      <c:pt idx="11128">
                        <c:v>13762.73828125</c:v>
                      </c:pt>
                      <c:pt idx="11129">
                        <c:v>12956.2890625</c:v>
                      </c:pt>
                      <c:pt idx="11130">
                        <c:v>11632.1171875</c:v>
                      </c:pt>
                      <c:pt idx="11131">
                        <c:v>11352.5703125</c:v>
                      </c:pt>
                      <c:pt idx="11132">
                        <c:v>11971.890625</c:v>
                      </c:pt>
                      <c:pt idx="11133">
                        <c:v>11659.140625</c:v>
                      </c:pt>
                      <c:pt idx="11134">
                        <c:v>12897.2421875</c:v>
                      </c:pt>
                      <c:pt idx="11135">
                        <c:v>12281.484375</c:v>
                      </c:pt>
                      <c:pt idx="11136">
                        <c:v>11901.578125</c:v>
                      </c:pt>
                      <c:pt idx="11137">
                        <c:v>12620.0703125</c:v>
                      </c:pt>
                      <c:pt idx="11138">
                        <c:v>12665.5078125</c:v>
                      </c:pt>
                      <c:pt idx="11139">
                        <c:v>13037.90234375</c:v>
                      </c:pt>
                      <c:pt idx="11140">
                        <c:v>12856.88671875</c:v>
                      </c:pt>
                      <c:pt idx="11141">
                        <c:v>12804.11328125</c:v>
                      </c:pt>
                      <c:pt idx="11142">
                        <c:v>11979.22265625</c:v>
                      </c:pt>
                      <c:pt idx="11143">
                        <c:v>11945.39453125</c:v>
                      </c:pt>
                      <c:pt idx="11144">
                        <c:v>12655.640625</c:v>
                      </c:pt>
                      <c:pt idx="11145">
                        <c:v>11004.59765625</c:v>
                      </c:pt>
                      <c:pt idx="11146">
                        <c:v>9488.3125</c:v>
                      </c:pt>
                      <c:pt idx="11147">
                        <c:v>8671.32421875</c:v>
                      </c:pt>
                      <c:pt idx="11148">
                        <c:v>9434.83203125</c:v>
                      </c:pt>
                      <c:pt idx="11149">
                        <c:v>10999.16796875</c:v>
                      </c:pt>
                      <c:pt idx="11150">
                        <c:v>9845.390625</c:v>
                      </c:pt>
                      <c:pt idx="11151">
                        <c:v>8521.33984375</c:v>
                      </c:pt>
                      <c:pt idx="11152">
                        <c:v>9156.390625</c:v>
                      </c:pt>
                      <c:pt idx="11153">
                        <c:v>10329.14453125</c:v>
                      </c:pt>
                      <c:pt idx="11154">
                        <c:v>9144.62109375</c:v>
                      </c:pt>
                      <c:pt idx="11155">
                        <c:v>7224.265625</c:v>
                      </c:pt>
                      <c:pt idx="11156">
                        <c:v>6960.94140625</c:v>
                      </c:pt>
                      <c:pt idx="11157">
                        <c:v>10463.67578125</c:v>
                      </c:pt>
                      <c:pt idx="11158">
                        <c:v>9706.05859375</c:v>
                      </c:pt>
                      <c:pt idx="11159">
                        <c:v>10798.46484375</c:v>
                      </c:pt>
                      <c:pt idx="11160">
                        <c:v>16129.29296875</c:v>
                      </c:pt>
                      <c:pt idx="11161">
                        <c:v>16812.65234375</c:v>
                      </c:pt>
                      <c:pt idx="11162">
                        <c:v>15126.4140625</c:v>
                      </c:pt>
                      <c:pt idx="11163">
                        <c:v>13801.484375</c:v>
                      </c:pt>
                      <c:pt idx="11164">
                        <c:v>12160.875</c:v>
                      </c:pt>
                      <c:pt idx="11165">
                        <c:v>10866.4765625</c:v>
                      </c:pt>
                      <c:pt idx="11166">
                        <c:v>11217.24609375</c:v>
                      </c:pt>
                      <c:pt idx="11167">
                        <c:v>13434.375</c:v>
                      </c:pt>
                      <c:pt idx="11168">
                        <c:v>13190.1640625</c:v>
                      </c:pt>
                      <c:pt idx="11169">
                        <c:v>14802.7734375</c:v>
                      </c:pt>
                      <c:pt idx="11170">
                        <c:v>16277.21875</c:v>
                      </c:pt>
                      <c:pt idx="11171">
                        <c:v>16960.16796875</c:v>
                      </c:pt>
                      <c:pt idx="11172">
                        <c:v>14542.5859375</c:v>
                      </c:pt>
                      <c:pt idx="11173">
                        <c:v>14289.51171875</c:v>
                      </c:pt>
                      <c:pt idx="11174">
                        <c:v>13650.9296875</c:v>
                      </c:pt>
                      <c:pt idx="11175">
                        <c:v>11979</c:v>
                      </c:pt>
                      <c:pt idx="11176">
                        <c:v>12157.96875</c:v>
                      </c:pt>
                      <c:pt idx="11177">
                        <c:v>12417.484375</c:v>
                      </c:pt>
                      <c:pt idx="11178">
                        <c:v>13619.74609375</c:v>
                      </c:pt>
                      <c:pt idx="11179">
                        <c:v>17004.453125</c:v>
                      </c:pt>
                      <c:pt idx="11180">
                        <c:v>16015.8046875</c:v>
                      </c:pt>
                      <c:pt idx="11181">
                        <c:v>16178.71875</c:v>
                      </c:pt>
                      <c:pt idx="11182">
                        <c:v>16747.51953125</c:v>
                      </c:pt>
                      <c:pt idx="11183">
                        <c:v>17331.34765625</c:v>
                      </c:pt>
                      <c:pt idx="11184">
                        <c:v>16900.78515625</c:v>
                      </c:pt>
                      <c:pt idx="11185">
                        <c:v>15890.46875</c:v>
                      </c:pt>
                      <c:pt idx="11186">
                        <c:v>15125.95703125</c:v>
                      </c:pt>
                      <c:pt idx="11187">
                        <c:v>15321.84375</c:v>
                      </c:pt>
                      <c:pt idx="11188">
                        <c:v>15522.26171875</c:v>
                      </c:pt>
                      <c:pt idx="11189">
                        <c:v>15149.5</c:v>
                      </c:pt>
                      <c:pt idx="11190">
                        <c:v>11214.06640625</c:v>
                      </c:pt>
                      <c:pt idx="11191">
                        <c:v>10980.296875</c:v>
                      </c:pt>
                      <c:pt idx="11192">
                        <c:v>10910.83984375</c:v>
                      </c:pt>
                      <c:pt idx="11193">
                        <c:v>9143.28515625</c:v>
                      </c:pt>
                      <c:pt idx="11194">
                        <c:v>7103.2734375</c:v>
                      </c:pt>
                      <c:pt idx="11195">
                        <c:v>6450.59375</c:v>
                      </c:pt>
                      <c:pt idx="11196">
                        <c:v>7347.71875</c:v>
                      </c:pt>
                      <c:pt idx="11197">
                        <c:v>10111.00390625</c:v>
                      </c:pt>
                      <c:pt idx="11198">
                        <c:v>10463.1875</c:v>
                      </c:pt>
                      <c:pt idx="11199">
                        <c:v>9412.58203125</c:v>
                      </c:pt>
                      <c:pt idx="11200">
                        <c:v>10777.44921875</c:v>
                      </c:pt>
                      <c:pt idx="11201">
                        <c:v>9706.9453125</c:v>
                      </c:pt>
                      <c:pt idx="11202">
                        <c:v>8622.48828125</c:v>
                      </c:pt>
                      <c:pt idx="11203">
                        <c:v>8727.23828125</c:v>
                      </c:pt>
                      <c:pt idx="11204">
                        <c:v>10496.01953125</c:v>
                      </c:pt>
                      <c:pt idx="11205">
                        <c:v>14609.8515625</c:v>
                      </c:pt>
                      <c:pt idx="11206">
                        <c:v>13876.515625</c:v>
                      </c:pt>
                      <c:pt idx="11207">
                        <c:v>14505.328125</c:v>
                      </c:pt>
                      <c:pt idx="11208">
                        <c:v>14115.3125</c:v>
                      </c:pt>
                      <c:pt idx="11209">
                        <c:v>13417.1328125</c:v>
                      </c:pt>
                      <c:pt idx="11210">
                        <c:v>12936.2109375</c:v>
                      </c:pt>
                      <c:pt idx="11211">
                        <c:v>13571.61328125</c:v>
                      </c:pt>
                      <c:pt idx="11212">
                        <c:v>12964.5703125</c:v>
                      </c:pt>
                      <c:pt idx="11213">
                        <c:v>14520.9609375</c:v>
                      </c:pt>
                      <c:pt idx="11214">
                        <c:v>13912.421875</c:v>
                      </c:pt>
                      <c:pt idx="11215">
                        <c:v>13880.69140625</c:v>
                      </c:pt>
                      <c:pt idx="11216">
                        <c:v>14587.7421875</c:v>
                      </c:pt>
                      <c:pt idx="11217">
                        <c:v>14413.4453125</c:v>
                      </c:pt>
                      <c:pt idx="11218">
                        <c:v>14115.3671875</c:v>
                      </c:pt>
                      <c:pt idx="11219">
                        <c:v>12544.73828125</c:v>
                      </c:pt>
                      <c:pt idx="11220">
                        <c:v>8630.03515625</c:v>
                      </c:pt>
                      <c:pt idx="11221">
                        <c:v>7627.3984375</c:v>
                      </c:pt>
                      <c:pt idx="11222">
                        <c:v>6429.21484375</c:v>
                      </c:pt>
                      <c:pt idx="11223">
                        <c:v>5630.95703125</c:v>
                      </c:pt>
                      <c:pt idx="11224">
                        <c:v>5556.58984375</c:v>
                      </c:pt>
                      <c:pt idx="11225">
                        <c:v>7284.47265625</c:v>
                      </c:pt>
                      <c:pt idx="11226">
                        <c:v>9717.59765625</c:v>
                      </c:pt>
                      <c:pt idx="11227">
                        <c:v>7157.82421875</c:v>
                      </c:pt>
                      <c:pt idx="11228">
                        <c:v>5801.37890625</c:v>
                      </c:pt>
                      <c:pt idx="11229">
                        <c:v>5483.8203125</c:v>
                      </c:pt>
                      <c:pt idx="11230">
                        <c:v>5700.08984375</c:v>
                      </c:pt>
                      <c:pt idx="11231">
                        <c:v>7017.92578125</c:v>
                      </c:pt>
                      <c:pt idx="11232">
                        <c:v>9076.109375</c:v>
                      </c:pt>
                      <c:pt idx="11233">
                        <c:v>8940.15625</c:v>
                      </c:pt>
                      <c:pt idx="11234">
                        <c:v>8106.125</c:v>
                      </c:pt>
                      <c:pt idx="11235">
                        <c:v>12984.6328125</c:v>
                      </c:pt>
                      <c:pt idx="11236">
                        <c:v>12697.875</c:v>
                      </c:pt>
                      <c:pt idx="11237">
                        <c:v>12969.54296875</c:v>
                      </c:pt>
                      <c:pt idx="11238">
                        <c:v>10794.0234375</c:v>
                      </c:pt>
                      <c:pt idx="11239">
                        <c:v>9218.953125</c:v>
                      </c:pt>
                      <c:pt idx="11240">
                        <c:v>7969.54296875</c:v>
                      </c:pt>
                      <c:pt idx="11241">
                        <c:v>7676.27734375</c:v>
                      </c:pt>
                      <c:pt idx="11242">
                        <c:v>8957.5703125</c:v>
                      </c:pt>
                      <c:pt idx="11243">
                        <c:v>11251.6796875</c:v>
                      </c:pt>
                      <c:pt idx="11244">
                        <c:v>12772.48046875</c:v>
                      </c:pt>
                      <c:pt idx="11245">
                        <c:v>12414.5546875</c:v>
                      </c:pt>
                      <c:pt idx="11246">
                        <c:v>12933.17578125</c:v>
                      </c:pt>
                      <c:pt idx="11247">
                        <c:v>11554.9453125</c:v>
                      </c:pt>
                      <c:pt idx="11248">
                        <c:v>11969.1953125</c:v>
                      </c:pt>
                      <c:pt idx="11249">
                        <c:v>12723.390625</c:v>
                      </c:pt>
                      <c:pt idx="11250">
                        <c:v>17215.796875</c:v>
                      </c:pt>
                      <c:pt idx="11251">
                        <c:v>16610.046875</c:v>
                      </c:pt>
                      <c:pt idx="11252">
                        <c:v>14781.5078125</c:v>
                      </c:pt>
                      <c:pt idx="11253">
                        <c:v>14140.73046875</c:v>
                      </c:pt>
                      <c:pt idx="11254">
                        <c:v>15807.24609375</c:v>
                      </c:pt>
                      <c:pt idx="11255">
                        <c:v>14313.015625</c:v>
                      </c:pt>
                      <c:pt idx="11256">
                        <c:v>12983.609375</c:v>
                      </c:pt>
                      <c:pt idx="11257">
                        <c:v>17371.671875</c:v>
                      </c:pt>
                      <c:pt idx="11258">
                        <c:v>16097.171875</c:v>
                      </c:pt>
                      <c:pt idx="11259">
                        <c:v>16031.984375</c:v>
                      </c:pt>
                      <c:pt idx="11260">
                        <c:v>17094.21875</c:v>
                      </c:pt>
                      <c:pt idx="11261">
                        <c:v>17062.4296875</c:v>
                      </c:pt>
                      <c:pt idx="11262">
                        <c:v>17111.95703125</c:v>
                      </c:pt>
                      <c:pt idx="11263">
                        <c:v>17346.828125</c:v>
                      </c:pt>
                      <c:pt idx="11264">
                        <c:v>16914.87890625</c:v>
                      </c:pt>
                      <c:pt idx="11265">
                        <c:v>11204.66796875</c:v>
                      </c:pt>
                      <c:pt idx="11266">
                        <c:v>9461.6953125</c:v>
                      </c:pt>
                      <c:pt idx="11267">
                        <c:v>9963.734375</c:v>
                      </c:pt>
                      <c:pt idx="11268">
                        <c:v>11724.953125</c:v>
                      </c:pt>
                      <c:pt idx="11269">
                        <c:v>11234.21484375</c:v>
                      </c:pt>
                      <c:pt idx="11270">
                        <c:v>11967.609375</c:v>
                      </c:pt>
                      <c:pt idx="11271">
                        <c:v>11293.28125</c:v>
                      </c:pt>
                      <c:pt idx="11272">
                        <c:v>9654.46484375</c:v>
                      </c:pt>
                      <c:pt idx="11273">
                        <c:v>10453.421875</c:v>
                      </c:pt>
                      <c:pt idx="11274">
                        <c:v>11277.1796875</c:v>
                      </c:pt>
                      <c:pt idx="11275">
                        <c:v>9043.20703125</c:v>
                      </c:pt>
                      <c:pt idx="11276">
                        <c:v>8808.01953125</c:v>
                      </c:pt>
                      <c:pt idx="11277">
                        <c:v>10426.97265625</c:v>
                      </c:pt>
                      <c:pt idx="11278">
                        <c:v>9475.6640625</c:v>
                      </c:pt>
                      <c:pt idx="11279">
                        <c:v>12253.90625</c:v>
                      </c:pt>
                      <c:pt idx="11280">
                        <c:v>13117.58203125</c:v>
                      </c:pt>
                      <c:pt idx="11281">
                        <c:v>12430.71484375</c:v>
                      </c:pt>
                      <c:pt idx="11282">
                        <c:v>12006.5859375</c:v>
                      </c:pt>
                      <c:pt idx="11283">
                        <c:v>12195.8828125</c:v>
                      </c:pt>
                      <c:pt idx="11284">
                        <c:v>12929.6015625</c:v>
                      </c:pt>
                      <c:pt idx="11285">
                        <c:v>11909.8046875</c:v>
                      </c:pt>
                      <c:pt idx="11286">
                        <c:v>12290.2109375</c:v>
                      </c:pt>
                      <c:pt idx="11287">
                        <c:v>12973.63671875</c:v>
                      </c:pt>
                      <c:pt idx="11288">
                        <c:v>8942.00390625</c:v>
                      </c:pt>
                      <c:pt idx="11289">
                        <c:v>8540.9140625</c:v>
                      </c:pt>
                      <c:pt idx="11290">
                        <c:v>11443.0703125</c:v>
                      </c:pt>
                      <c:pt idx="11291">
                        <c:v>12976.6328125</c:v>
                      </c:pt>
                      <c:pt idx="11292">
                        <c:v>11491.26953125</c:v>
                      </c:pt>
                      <c:pt idx="11293">
                        <c:v>10997.66015625</c:v>
                      </c:pt>
                      <c:pt idx="11294">
                        <c:v>11873.6328125</c:v>
                      </c:pt>
                      <c:pt idx="11295">
                        <c:v>15695.2890625</c:v>
                      </c:pt>
                      <c:pt idx="11296">
                        <c:v>15930.5390625</c:v>
                      </c:pt>
                      <c:pt idx="11297">
                        <c:v>15536.7734375</c:v>
                      </c:pt>
                      <c:pt idx="11298">
                        <c:v>17243.40625</c:v>
                      </c:pt>
                      <c:pt idx="11299">
                        <c:v>16799.7578125</c:v>
                      </c:pt>
                      <c:pt idx="11300">
                        <c:v>15353.4375</c:v>
                      </c:pt>
                      <c:pt idx="11301">
                        <c:v>17175.21875</c:v>
                      </c:pt>
                      <c:pt idx="11302">
                        <c:v>16340.4296875</c:v>
                      </c:pt>
                      <c:pt idx="11303">
                        <c:v>14367.58203125</c:v>
                      </c:pt>
                      <c:pt idx="11304">
                        <c:v>13045.12109375</c:v>
                      </c:pt>
                      <c:pt idx="11305">
                        <c:v>13023.88671875</c:v>
                      </c:pt>
                      <c:pt idx="11306">
                        <c:v>14788.55859375</c:v>
                      </c:pt>
                      <c:pt idx="11307">
                        <c:v>17121.16796875</c:v>
                      </c:pt>
                      <c:pt idx="11308">
                        <c:v>15522.0390625</c:v>
                      </c:pt>
                      <c:pt idx="11309">
                        <c:v>15185.375</c:v>
                      </c:pt>
                      <c:pt idx="11310">
                        <c:v>12464.296875</c:v>
                      </c:pt>
                      <c:pt idx="11311">
                        <c:v>11378.98046875</c:v>
                      </c:pt>
                      <c:pt idx="11312">
                        <c:v>10851.34765625</c:v>
                      </c:pt>
                      <c:pt idx="11313">
                        <c:v>11924.671875</c:v>
                      </c:pt>
                      <c:pt idx="11314">
                        <c:v>11539.7421875</c:v>
                      </c:pt>
                      <c:pt idx="11315">
                        <c:v>11997.29296875</c:v>
                      </c:pt>
                      <c:pt idx="11316">
                        <c:v>11876.72265625</c:v>
                      </c:pt>
                      <c:pt idx="11317">
                        <c:v>12003.1796875</c:v>
                      </c:pt>
                      <c:pt idx="11318">
                        <c:v>11241.26953125</c:v>
                      </c:pt>
                      <c:pt idx="11319">
                        <c:v>10962.5859375</c:v>
                      </c:pt>
                      <c:pt idx="11320">
                        <c:v>12742.30859375</c:v>
                      </c:pt>
                      <c:pt idx="11321">
                        <c:v>12905.015625</c:v>
                      </c:pt>
                      <c:pt idx="11322">
                        <c:v>12268.328125</c:v>
                      </c:pt>
                      <c:pt idx="11323">
                        <c:v>12752.5546875</c:v>
                      </c:pt>
                      <c:pt idx="11324">
                        <c:v>12543.5703125</c:v>
                      </c:pt>
                      <c:pt idx="11325">
                        <c:v>13781.98046875</c:v>
                      </c:pt>
                      <c:pt idx="11326">
                        <c:v>11807.640625</c:v>
                      </c:pt>
                      <c:pt idx="11327">
                        <c:v>10755.27734375</c:v>
                      </c:pt>
                      <c:pt idx="11328">
                        <c:v>9598.73046875</c:v>
                      </c:pt>
                      <c:pt idx="11329">
                        <c:v>9872.26171875</c:v>
                      </c:pt>
                      <c:pt idx="11330">
                        <c:v>11704.6640625</c:v>
                      </c:pt>
                      <c:pt idx="11331">
                        <c:v>13376.72265625</c:v>
                      </c:pt>
                      <c:pt idx="11332">
                        <c:v>13005.21484375</c:v>
                      </c:pt>
                      <c:pt idx="11333">
                        <c:v>12895.01171875</c:v>
                      </c:pt>
                      <c:pt idx="11334">
                        <c:v>13578.3671875</c:v>
                      </c:pt>
                      <c:pt idx="11335">
                        <c:v>13988.1484375</c:v>
                      </c:pt>
                      <c:pt idx="11336">
                        <c:v>14551.125</c:v>
                      </c:pt>
                      <c:pt idx="11337">
                        <c:v>14385.62109375</c:v>
                      </c:pt>
                      <c:pt idx="11338">
                        <c:v>13727.2109375</c:v>
                      </c:pt>
                      <c:pt idx="11339">
                        <c:v>13899.2578125</c:v>
                      </c:pt>
                      <c:pt idx="11340">
                        <c:v>14668.875</c:v>
                      </c:pt>
                      <c:pt idx="11341">
                        <c:v>13667.40234375</c:v>
                      </c:pt>
                      <c:pt idx="11342">
                        <c:v>13761.17578125</c:v>
                      </c:pt>
                      <c:pt idx="11343">
                        <c:v>14237.703125</c:v>
                      </c:pt>
                      <c:pt idx="11344">
                        <c:v>13869.6875</c:v>
                      </c:pt>
                      <c:pt idx="11345">
                        <c:v>14107.04296875</c:v>
                      </c:pt>
                      <c:pt idx="11346">
                        <c:v>15789.94921875</c:v>
                      </c:pt>
                      <c:pt idx="11347">
                        <c:v>15295.140625</c:v>
                      </c:pt>
                      <c:pt idx="11348">
                        <c:v>14395.80859375</c:v>
                      </c:pt>
                      <c:pt idx="11349">
                        <c:v>13763.140625</c:v>
                      </c:pt>
                      <c:pt idx="11350">
                        <c:v>15175.92578125</c:v>
                      </c:pt>
                      <c:pt idx="11351">
                        <c:v>15839.03515625</c:v>
                      </c:pt>
                      <c:pt idx="11352">
                        <c:v>15066.9609375</c:v>
                      </c:pt>
                      <c:pt idx="11353">
                        <c:v>14636.8125</c:v>
                      </c:pt>
                      <c:pt idx="11354">
                        <c:v>15522.5703125</c:v>
                      </c:pt>
                      <c:pt idx="11355">
                        <c:v>14835.49609375</c:v>
                      </c:pt>
                      <c:pt idx="11356">
                        <c:v>13390</c:v>
                      </c:pt>
                      <c:pt idx="11357">
                        <c:v>12200.67578125</c:v>
                      </c:pt>
                      <c:pt idx="11358">
                        <c:v>12786.29296875</c:v>
                      </c:pt>
                      <c:pt idx="11359">
                        <c:v>15726.859375</c:v>
                      </c:pt>
                      <c:pt idx="11360">
                        <c:v>16269.19921875</c:v>
                      </c:pt>
                      <c:pt idx="11361">
                        <c:v>16425.6875</c:v>
                      </c:pt>
                      <c:pt idx="11362">
                        <c:v>15912.6015625</c:v>
                      </c:pt>
                      <c:pt idx="11363">
                        <c:v>12397.53125</c:v>
                      </c:pt>
                      <c:pt idx="11364">
                        <c:v>11625.1015625</c:v>
                      </c:pt>
                      <c:pt idx="11365">
                        <c:v>16450.79296875</c:v>
                      </c:pt>
                      <c:pt idx="11366">
                        <c:v>15158.6171875</c:v>
                      </c:pt>
                      <c:pt idx="11367">
                        <c:v>12564.98828125</c:v>
                      </c:pt>
                      <c:pt idx="11368">
                        <c:v>11967.24609375</c:v>
                      </c:pt>
                      <c:pt idx="11369">
                        <c:v>13788.69140625</c:v>
                      </c:pt>
                      <c:pt idx="11370">
                        <c:v>15617.421875</c:v>
                      </c:pt>
                      <c:pt idx="11371">
                        <c:v>15571.03515625</c:v>
                      </c:pt>
                      <c:pt idx="11372">
                        <c:v>15220.90625</c:v>
                      </c:pt>
                      <c:pt idx="11373">
                        <c:v>15518.8515625</c:v>
                      </c:pt>
                      <c:pt idx="11374">
                        <c:v>14523.62109375</c:v>
                      </c:pt>
                      <c:pt idx="11375">
                        <c:v>13286.5234375</c:v>
                      </c:pt>
                      <c:pt idx="11376">
                        <c:v>13824.16015625</c:v>
                      </c:pt>
                      <c:pt idx="11377">
                        <c:v>12004.11328125</c:v>
                      </c:pt>
                      <c:pt idx="11378">
                        <c:v>11241.3828125</c:v>
                      </c:pt>
                      <c:pt idx="11379">
                        <c:v>12613.04296875</c:v>
                      </c:pt>
                      <c:pt idx="11380">
                        <c:v>15515.21875</c:v>
                      </c:pt>
                      <c:pt idx="11381">
                        <c:v>15445.72265625</c:v>
                      </c:pt>
                      <c:pt idx="11382">
                        <c:v>13676.1171875</c:v>
                      </c:pt>
                      <c:pt idx="11383">
                        <c:v>12718.61328125</c:v>
                      </c:pt>
                      <c:pt idx="11384">
                        <c:v>14410.640625</c:v>
                      </c:pt>
                      <c:pt idx="11385">
                        <c:v>12860.8359375</c:v>
                      </c:pt>
                      <c:pt idx="11386">
                        <c:v>12446.62109375</c:v>
                      </c:pt>
                      <c:pt idx="11387">
                        <c:v>12853.36328125</c:v>
                      </c:pt>
                      <c:pt idx="11388">
                        <c:v>12223.8984375</c:v>
                      </c:pt>
                      <c:pt idx="11389">
                        <c:v>11575.9296875</c:v>
                      </c:pt>
                      <c:pt idx="11390">
                        <c:v>12540.30859375</c:v>
                      </c:pt>
                      <c:pt idx="11391">
                        <c:v>11432.7578125</c:v>
                      </c:pt>
                      <c:pt idx="11392">
                        <c:v>10132.98046875</c:v>
                      </c:pt>
                      <c:pt idx="11393">
                        <c:v>7994.16015625</c:v>
                      </c:pt>
                      <c:pt idx="11394">
                        <c:v>8609.3203125</c:v>
                      </c:pt>
                      <c:pt idx="11395">
                        <c:v>10979.4296875</c:v>
                      </c:pt>
                      <c:pt idx="11396">
                        <c:v>11412.265625</c:v>
                      </c:pt>
                      <c:pt idx="11397">
                        <c:v>12996.52734375</c:v>
                      </c:pt>
                      <c:pt idx="11398">
                        <c:v>12506.21875</c:v>
                      </c:pt>
                      <c:pt idx="11399">
                        <c:v>13123.23828125</c:v>
                      </c:pt>
                      <c:pt idx="11400">
                        <c:v>9159.625</c:v>
                      </c:pt>
                      <c:pt idx="11401">
                        <c:v>11696.65625</c:v>
                      </c:pt>
                      <c:pt idx="11402">
                        <c:v>12581.32421875</c:v>
                      </c:pt>
                      <c:pt idx="11403">
                        <c:v>11839.890625</c:v>
                      </c:pt>
                      <c:pt idx="11404">
                        <c:v>12417.8515625</c:v>
                      </c:pt>
                      <c:pt idx="11405">
                        <c:v>12580.04296875</c:v>
                      </c:pt>
                      <c:pt idx="11406">
                        <c:v>9573.859375</c:v>
                      </c:pt>
                      <c:pt idx="11407">
                        <c:v>8512.7265625</c:v>
                      </c:pt>
                      <c:pt idx="11408">
                        <c:v>10368.625</c:v>
                      </c:pt>
                      <c:pt idx="11409">
                        <c:v>11865.62109375</c:v>
                      </c:pt>
                      <c:pt idx="11410">
                        <c:v>11784.34375</c:v>
                      </c:pt>
                      <c:pt idx="11411">
                        <c:v>11735.078125</c:v>
                      </c:pt>
                      <c:pt idx="11412">
                        <c:v>11222.71875</c:v>
                      </c:pt>
                      <c:pt idx="11413">
                        <c:v>10522.8828125</c:v>
                      </c:pt>
                      <c:pt idx="11414">
                        <c:v>10523.11328125</c:v>
                      </c:pt>
                      <c:pt idx="11415">
                        <c:v>11915.34375</c:v>
                      </c:pt>
                      <c:pt idx="11416">
                        <c:v>12504.109375</c:v>
                      </c:pt>
                      <c:pt idx="11417">
                        <c:v>10436.046875</c:v>
                      </c:pt>
                      <c:pt idx="11418">
                        <c:v>8073.98828125</c:v>
                      </c:pt>
                      <c:pt idx="11419">
                        <c:v>6967.97265625</c:v>
                      </c:pt>
                      <c:pt idx="11420">
                        <c:v>6843.17578125</c:v>
                      </c:pt>
                      <c:pt idx="11421">
                        <c:v>8671.4453125</c:v>
                      </c:pt>
                      <c:pt idx="11422">
                        <c:v>11795.671875</c:v>
                      </c:pt>
                      <c:pt idx="11423">
                        <c:v>10309.03125</c:v>
                      </c:pt>
                      <c:pt idx="11424">
                        <c:v>10565.41015625</c:v>
                      </c:pt>
                      <c:pt idx="11425">
                        <c:v>12399.0859375</c:v>
                      </c:pt>
                      <c:pt idx="11426">
                        <c:v>11159.546875</c:v>
                      </c:pt>
                      <c:pt idx="11427">
                        <c:v>10711.90234375</c:v>
                      </c:pt>
                      <c:pt idx="11428">
                        <c:v>11193.3984375</c:v>
                      </c:pt>
                      <c:pt idx="11429">
                        <c:v>10707.17578125</c:v>
                      </c:pt>
                      <c:pt idx="11430">
                        <c:v>12983.33203125</c:v>
                      </c:pt>
                      <c:pt idx="11431">
                        <c:v>11981.62109375</c:v>
                      </c:pt>
                      <c:pt idx="11432">
                        <c:v>12160.078125</c:v>
                      </c:pt>
                      <c:pt idx="11433">
                        <c:v>12416.5703125</c:v>
                      </c:pt>
                      <c:pt idx="11434">
                        <c:v>11762.82421875</c:v>
                      </c:pt>
                      <c:pt idx="11435">
                        <c:v>11648.3515625</c:v>
                      </c:pt>
                      <c:pt idx="11436">
                        <c:v>11444.47265625</c:v>
                      </c:pt>
                      <c:pt idx="11437">
                        <c:v>10919.3828125</c:v>
                      </c:pt>
                      <c:pt idx="11438">
                        <c:v>12394.53125</c:v>
                      </c:pt>
                      <c:pt idx="11439">
                        <c:v>13007.83203125</c:v>
                      </c:pt>
                      <c:pt idx="11440">
                        <c:v>12720.9765625</c:v>
                      </c:pt>
                      <c:pt idx="11441">
                        <c:v>13018.359375</c:v>
                      </c:pt>
                      <c:pt idx="11442">
                        <c:v>12389.734375</c:v>
                      </c:pt>
                      <c:pt idx="11443">
                        <c:v>11792.359375</c:v>
                      </c:pt>
                      <c:pt idx="11444">
                        <c:v>11178.7421875</c:v>
                      </c:pt>
                      <c:pt idx="11445">
                        <c:v>16924.80859375</c:v>
                      </c:pt>
                      <c:pt idx="11446">
                        <c:v>15803.42578125</c:v>
                      </c:pt>
                      <c:pt idx="11447">
                        <c:v>16135.41796875</c:v>
                      </c:pt>
                      <c:pt idx="11448">
                        <c:v>16756.55859375</c:v>
                      </c:pt>
                      <c:pt idx="11449">
                        <c:v>15955.5625</c:v>
                      </c:pt>
                      <c:pt idx="11450">
                        <c:v>16499.65625</c:v>
                      </c:pt>
                      <c:pt idx="11451">
                        <c:v>17476.59765625</c:v>
                      </c:pt>
                      <c:pt idx="11452">
                        <c:v>16628.98828125</c:v>
                      </c:pt>
                      <c:pt idx="11453">
                        <c:v>16220.203125</c:v>
                      </c:pt>
                      <c:pt idx="11454">
                        <c:v>17132.4296875</c:v>
                      </c:pt>
                      <c:pt idx="11455">
                        <c:v>16801.69921875</c:v>
                      </c:pt>
                      <c:pt idx="11456">
                        <c:v>16432</c:v>
                      </c:pt>
                      <c:pt idx="11457">
                        <c:v>14933.46875</c:v>
                      </c:pt>
                      <c:pt idx="11458">
                        <c:v>14314.5</c:v>
                      </c:pt>
                      <c:pt idx="11459">
                        <c:v>14983.25</c:v>
                      </c:pt>
                      <c:pt idx="11460">
                        <c:v>16581.3671875</c:v>
                      </c:pt>
                      <c:pt idx="11461">
                        <c:v>14874.86328125</c:v>
                      </c:pt>
                      <c:pt idx="11462">
                        <c:v>15218.8515625</c:v>
                      </c:pt>
                      <c:pt idx="11463">
                        <c:v>17177.00390625</c:v>
                      </c:pt>
                      <c:pt idx="11464">
                        <c:v>16786.1015625</c:v>
                      </c:pt>
                      <c:pt idx="11465">
                        <c:v>17635.16015625</c:v>
                      </c:pt>
                      <c:pt idx="11466">
                        <c:v>17728.46484375</c:v>
                      </c:pt>
                      <c:pt idx="11467">
                        <c:v>17836.9765625</c:v>
                      </c:pt>
                      <c:pt idx="11468">
                        <c:v>16618.015625</c:v>
                      </c:pt>
                      <c:pt idx="11469">
                        <c:v>16973.15234375</c:v>
                      </c:pt>
                      <c:pt idx="11470">
                        <c:v>17892.3125</c:v>
                      </c:pt>
                      <c:pt idx="11471">
                        <c:v>18234.9921875</c:v>
                      </c:pt>
                      <c:pt idx="11472">
                        <c:v>16186.4921875</c:v>
                      </c:pt>
                      <c:pt idx="11473">
                        <c:v>13936.23046875</c:v>
                      </c:pt>
                      <c:pt idx="11474">
                        <c:v>18169.6015625</c:v>
                      </c:pt>
                      <c:pt idx="11475">
                        <c:v>15428.375</c:v>
                      </c:pt>
                      <c:pt idx="11476">
                        <c:v>15283.41015625</c:v>
                      </c:pt>
                      <c:pt idx="11477">
                        <c:v>15078.1015625</c:v>
                      </c:pt>
                      <c:pt idx="11478">
                        <c:v>15389.65234375</c:v>
                      </c:pt>
                      <c:pt idx="11479">
                        <c:v>16037.98046875</c:v>
                      </c:pt>
                      <c:pt idx="11480">
                        <c:v>14207.484375</c:v>
                      </c:pt>
                      <c:pt idx="11481">
                        <c:v>11704.4921875</c:v>
                      </c:pt>
                      <c:pt idx="11482">
                        <c:v>10582.328125</c:v>
                      </c:pt>
                      <c:pt idx="11483">
                        <c:v>10583.5546875</c:v>
                      </c:pt>
                      <c:pt idx="11484">
                        <c:v>12420.90234375</c:v>
                      </c:pt>
                      <c:pt idx="11485">
                        <c:v>14736.2421875</c:v>
                      </c:pt>
                      <c:pt idx="11486">
                        <c:v>15600.0390625</c:v>
                      </c:pt>
                      <c:pt idx="11487">
                        <c:v>13428.359375</c:v>
                      </c:pt>
                      <c:pt idx="11488">
                        <c:v>13140.9375</c:v>
                      </c:pt>
                      <c:pt idx="11489">
                        <c:v>15656.453125</c:v>
                      </c:pt>
                      <c:pt idx="11490">
                        <c:v>14557.828125</c:v>
                      </c:pt>
                      <c:pt idx="11491">
                        <c:v>13311.5390625</c:v>
                      </c:pt>
                      <c:pt idx="11492">
                        <c:v>13140.2265625</c:v>
                      </c:pt>
                      <c:pt idx="11493">
                        <c:v>14897.6171875</c:v>
                      </c:pt>
                      <c:pt idx="11494">
                        <c:v>9533.7578125</c:v>
                      </c:pt>
                      <c:pt idx="11495">
                        <c:v>7668.12890625</c:v>
                      </c:pt>
                      <c:pt idx="11496">
                        <c:v>7118.44140625</c:v>
                      </c:pt>
                      <c:pt idx="11497">
                        <c:v>9044.1796875</c:v>
                      </c:pt>
                      <c:pt idx="11498">
                        <c:v>12781.58203125</c:v>
                      </c:pt>
                      <c:pt idx="11499">
                        <c:v>15013.6875</c:v>
                      </c:pt>
                      <c:pt idx="11500">
                        <c:v>14857.390625</c:v>
                      </c:pt>
                      <c:pt idx="11501">
                        <c:v>10990.265625</c:v>
                      </c:pt>
                      <c:pt idx="11502">
                        <c:v>9198.3046875</c:v>
                      </c:pt>
                      <c:pt idx="11503">
                        <c:v>14746.0390625</c:v>
                      </c:pt>
                      <c:pt idx="11504">
                        <c:v>14082.9453125</c:v>
                      </c:pt>
                      <c:pt idx="11505">
                        <c:v>9827.0390625</c:v>
                      </c:pt>
                      <c:pt idx="11506">
                        <c:v>9592.33984375</c:v>
                      </c:pt>
                      <c:pt idx="11507">
                        <c:v>6693.96875</c:v>
                      </c:pt>
                      <c:pt idx="11508">
                        <c:v>6608.46484375</c:v>
                      </c:pt>
                      <c:pt idx="11509">
                        <c:v>7548.140625</c:v>
                      </c:pt>
                      <c:pt idx="11510">
                        <c:v>8937.46484375</c:v>
                      </c:pt>
                      <c:pt idx="11511">
                        <c:v>10241.8046875</c:v>
                      </c:pt>
                      <c:pt idx="11512">
                        <c:v>5741.109375</c:v>
                      </c:pt>
                      <c:pt idx="11513">
                        <c:v>5009.78125</c:v>
                      </c:pt>
                      <c:pt idx="11514">
                        <c:v>8154.546875</c:v>
                      </c:pt>
                      <c:pt idx="11515">
                        <c:v>6412.16796875</c:v>
                      </c:pt>
                      <c:pt idx="11516">
                        <c:v>7287.51171875</c:v>
                      </c:pt>
                      <c:pt idx="11517">
                        <c:v>9539.4296875</c:v>
                      </c:pt>
                      <c:pt idx="11518">
                        <c:v>10125.03515625</c:v>
                      </c:pt>
                      <c:pt idx="11519">
                        <c:v>9660.96484375</c:v>
                      </c:pt>
                      <c:pt idx="11520">
                        <c:v>12219.24609375</c:v>
                      </c:pt>
                      <c:pt idx="11521">
                        <c:v>11110.71484375</c:v>
                      </c:pt>
                      <c:pt idx="11522">
                        <c:v>10758.43359375</c:v>
                      </c:pt>
                      <c:pt idx="11523">
                        <c:v>10259.10546875</c:v>
                      </c:pt>
                      <c:pt idx="11524">
                        <c:v>12538.79296875</c:v>
                      </c:pt>
                      <c:pt idx="11525">
                        <c:v>16281.9140625</c:v>
                      </c:pt>
                      <c:pt idx="11526">
                        <c:v>15708.4921875</c:v>
                      </c:pt>
                      <c:pt idx="11527">
                        <c:v>15757.03125</c:v>
                      </c:pt>
                      <c:pt idx="11528">
                        <c:v>15015.5</c:v>
                      </c:pt>
                      <c:pt idx="11529">
                        <c:v>15533.92578125</c:v>
                      </c:pt>
                      <c:pt idx="11530">
                        <c:v>15041.72265625</c:v>
                      </c:pt>
                      <c:pt idx="11531">
                        <c:v>14788.2265625</c:v>
                      </c:pt>
                      <c:pt idx="11532">
                        <c:v>13198.19140625</c:v>
                      </c:pt>
                      <c:pt idx="11533">
                        <c:v>15399.48828125</c:v>
                      </c:pt>
                      <c:pt idx="11534">
                        <c:v>16141.57421875</c:v>
                      </c:pt>
                      <c:pt idx="11535">
                        <c:v>13438.921875</c:v>
                      </c:pt>
                      <c:pt idx="11536">
                        <c:v>11247.2109375</c:v>
                      </c:pt>
                      <c:pt idx="11537">
                        <c:v>6942.82421875</c:v>
                      </c:pt>
                      <c:pt idx="11538">
                        <c:v>13355.1015625</c:v>
                      </c:pt>
                      <c:pt idx="11539">
                        <c:v>13466.87890625</c:v>
                      </c:pt>
                      <c:pt idx="11540">
                        <c:v>13576.734375</c:v>
                      </c:pt>
                      <c:pt idx="11541">
                        <c:v>12740.046875</c:v>
                      </c:pt>
                      <c:pt idx="11542">
                        <c:v>12636.98046875</c:v>
                      </c:pt>
                      <c:pt idx="11543">
                        <c:v>13564.06640625</c:v>
                      </c:pt>
                      <c:pt idx="11544">
                        <c:v>12580.39453125</c:v>
                      </c:pt>
                      <c:pt idx="11545">
                        <c:v>9393.2734375</c:v>
                      </c:pt>
                      <c:pt idx="11546">
                        <c:v>13566.4921875</c:v>
                      </c:pt>
                      <c:pt idx="11547">
                        <c:v>11318.7421875</c:v>
                      </c:pt>
                      <c:pt idx="11548">
                        <c:v>10460.66015625</c:v>
                      </c:pt>
                      <c:pt idx="11549">
                        <c:v>11315.63671875</c:v>
                      </c:pt>
                      <c:pt idx="11550">
                        <c:v>17290.703125</c:v>
                      </c:pt>
                      <c:pt idx="11551">
                        <c:v>16818.796875</c:v>
                      </c:pt>
                      <c:pt idx="11552">
                        <c:v>16952.375</c:v>
                      </c:pt>
                      <c:pt idx="11553">
                        <c:v>14651.484375</c:v>
                      </c:pt>
                      <c:pt idx="11554">
                        <c:v>16250.5625</c:v>
                      </c:pt>
                      <c:pt idx="11555">
                        <c:v>16198.40625</c:v>
                      </c:pt>
                      <c:pt idx="11556">
                        <c:v>16316.0703125</c:v>
                      </c:pt>
                      <c:pt idx="11557">
                        <c:v>16832.140625</c:v>
                      </c:pt>
                      <c:pt idx="11558">
                        <c:v>15223.1015625</c:v>
                      </c:pt>
                      <c:pt idx="11559">
                        <c:v>14852.671875</c:v>
                      </c:pt>
                      <c:pt idx="11560">
                        <c:v>15639.1328125</c:v>
                      </c:pt>
                      <c:pt idx="11561">
                        <c:v>17007.3203125</c:v>
                      </c:pt>
                      <c:pt idx="11562">
                        <c:v>13857.1328125</c:v>
                      </c:pt>
                      <c:pt idx="11563">
                        <c:v>10970.953125</c:v>
                      </c:pt>
                      <c:pt idx="11564">
                        <c:v>10670.9375</c:v>
                      </c:pt>
                      <c:pt idx="11565">
                        <c:v>14328.984375</c:v>
                      </c:pt>
                      <c:pt idx="11566">
                        <c:v>13752.25</c:v>
                      </c:pt>
                      <c:pt idx="11567">
                        <c:v>11519.21484375</c:v>
                      </c:pt>
                      <c:pt idx="11568">
                        <c:v>9056.484375</c:v>
                      </c:pt>
                      <c:pt idx="11569">
                        <c:v>8321.6015625</c:v>
                      </c:pt>
                      <c:pt idx="11570">
                        <c:v>11876.7109375</c:v>
                      </c:pt>
                      <c:pt idx="11571">
                        <c:v>13530.078125</c:v>
                      </c:pt>
                      <c:pt idx="11572">
                        <c:v>11739.8984375</c:v>
                      </c:pt>
                      <c:pt idx="11573">
                        <c:v>9633.6171875</c:v>
                      </c:pt>
                      <c:pt idx="11574">
                        <c:v>8805.0859375</c:v>
                      </c:pt>
                      <c:pt idx="11575">
                        <c:v>10984.078125</c:v>
                      </c:pt>
                      <c:pt idx="11576">
                        <c:v>13634.484375</c:v>
                      </c:pt>
                      <c:pt idx="11577">
                        <c:v>13640.0234375</c:v>
                      </c:pt>
                      <c:pt idx="11578">
                        <c:v>14146.171875</c:v>
                      </c:pt>
                      <c:pt idx="11579">
                        <c:v>13610.59375</c:v>
                      </c:pt>
                      <c:pt idx="11580">
                        <c:v>10586.6875</c:v>
                      </c:pt>
                      <c:pt idx="11581">
                        <c:v>10036.84765625</c:v>
                      </c:pt>
                      <c:pt idx="11582">
                        <c:v>9790.50390625</c:v>
                      </c:pt>
                      <c:pt idx="11583">
                        <c:v>11838.87890625</c:v>
                      </c:pt>
                      <c:pt idx="11584">
                        <c:v>9231.765625</c:v>
                      </c:pt>
                      <c:pt idx="11585">
                        <c:v>10041.2421875</c:v>
                      </c:pt>
                      <c:pt idx="11586">
                        <c:v>10862.2421875</c:v>
                      </c:pt>
                      <c:pt idx="11587">
                        <c:v>11804.28125</c:v>
                      </c:pt>
                      <c:pt idx="11588">
                        <c:v>12043.09375</c:v>
                      </c:pt>
                      <c:pt idx="11589">
                        <c:v>11086.640625</c:v>
                      </c:pt>
                      <c:pt idx="11590">
                        <c:v>9296.12890625</c:v>
                      </c:pt>
                      <c:pt idx="11591">
                        <c:v>11270.10546875</c:v>
                      </c:pt>
                      <c:pt idx="11592">
                        <c:v>11609.0390625</c:v>
                      </c:pt>
                      <c:pt idx="11593">
                        <c:v>11651.19140625</c:v>
                      </c:pt>
                      <c:pt idx="11594">
                        <c:v>11945.265625</c:v>
                      </c:pt>
                      <c:pt idx="11595">
                        <c:v>12411.6875</c:v>
                      </c:pt>
                      <c:pt idx="11596">
                        <c:v>11980.484375</c:v>
                      </c:pt>
                      <c:pt idx="11597">
                        <c:v>10384.6171875</c:v>
                      </c:pt>
                      <c:pt idx="11598">
                        <c:v>9717.30078125</c:v>
                      </c:pt>
                      <c:pt idx="11599">
                        <c:v>11524.72265625</c:v>
                      </c:pt>
                      <c:pt idx="11600">
                        <c:v>10466.24609375</c:v>
                      </c:pt>
                      <c:pt idx="11601">
                        <c:v>9178.91015625</c:v>
                      </c:pt>
                      <c:pt idx="11602">
                        <c:v>11430.23046875</c:v>
                      </c:pt>
                      <c:pt idx="11603">
                        <c:v>11831.47265625</c:v>
                      </c:pt>
                      <c:pt idx="11604">
                        <c:v>11879.0078125</c:v>
                      </c:pt>
                      <c:pt idx="11605">
                        <c:v>12211.8125</c:v>
                      </c:pt>
                      <c:pt idx="11606">
                        <c:v>11467.25</c:v>
                      </c:pt>
                      <c:pt idx="11607">
                        <c:v>10852.01171875</c:v>
                      </c:pt>
                      <c:pt idx="11608">
                        <c:v>11932.16015625</c:v>
                      </c:pt>
                      <c:pt idx="11609">
                        <c:v>11433.9375</c:v>
                      </c:pt>
                      <c:pt idx="11610">
                        <c:v>12722.765625</c:v>
                      </c:pt>
                      <c:pt idx="11611">
                        <c:v>12674.640625</c:v>
                      </c:pt>
                      <c:pt idx="11612">
                        <c:v>12302.2890625</c:v>
                      </c:pt>
                      <c:pt idx="11613">
                        <c:v>12075.0390625</c:v>
                      </c:pt>
                      <c:pt idx="11614">
                        <c:v>9965.6640625</c:v>
                      </c:pt>
                      <c:pt idx="11615">
                        <c:v>8264.9375</c:v>
                      </c:pt>
                      <c:pt idx="11616">
                        <c:v>7207.26171875</c:v>
                      </c:pt>
                      <c:pt idx="11617">
                        <c:v>7423.31640625</c:v>
                      </c:pt>
                      <c:pt idx="11618">
                        <c:v>9433.5234375</c:v>
                      </c:pt>
                      <c:pt idx="11619">
                        <c:v>12988.75390625</c:v>
                      </c:pt>
                      <c:pt idx="11620">
                        <c:v>12736.6953125</c:v>
                      </c:pt>
                      <c:pt idx="11621">
                        <c:v>12703.95703125</c:v>
                      </c:pt>
                      <c:pt idx="11622">
                        <c:v>11795.27734375</c:v>
                      </c:pt>
                      <c:pt idx="11623">
                        <c:v>11018.109375</c:v>
                      </c:pt>
                      <c:pt idx="11624">
                        <c:v>13307.21875</c:v>
                      </c:pt>
                      <c:pt idx="11625">
                        <c:v>10542.54296875</c:v>
                      </c:pt>
                      <c:pt idx="11626">
                        <c:v>9966.578125</c:v>
                      </c:pt>
                      <c:pt idx="11627">
                        <c:v>8592.43359375</c:v>
                      </c:pt>
                      <c:pt idx="11628">
                        <c:v>10673.9296875</c:v>
                      </c:pt>
                      <c:pt idx="11629">
                        <c:v>9246.984375</c:v>
                      </c:pt>
                      <c:pt idx="11630">
                        <c:v>9758.6875</c:v>
                      </c:pt>
                      <c:pt idx="11631">
                        <c:v>10632.9921875</c:v>
                      </c:pt>
                      <c:pt idx="11632">
                        <c:v>11327.25</c:v>
                      </c:pt>
                      <c:pt idx="11633">
                        <c:v>11672.75390625</c:v>
                      </c:pt>
                      <c:pt idx="11634">
                        <c:v>10586</c:v>
                      </c:pt>
                      <c:pt idx="11635">
                        <c:v>8703.36328125</c:v>
                      </c:pt>
                      <c:pt idx="11636">
                        <c:v>9622.92578125</c:v>
                      </c:pt>
                      <c:pt idx="11637">
                        <c:v>9541.140625</c:v>
                      </c:pt>
                      <c:pt idx="11638">
                        <c:v>11534.29296875</c:v>
                      </c:pt>
                      <c:pt idx="11639">
                        <c:v>11782.16015625</c:v>
                      </c:pt>
                      <c:pt idx="11640">
                        <c:v>10108.984375</c:v>
                      </c:pt>
                      <c:pt idx="11641">
                        <c:v>8299.0703125</c:v>
                      </c:pt>
                      <c:pt idx="11642">
                        <c:v>5921.2421875</c:v>
                      </c:pt>
                      <c:pt idx="11643">
                        <c:v>5631.84375</c:v>
                      </c:pt>
                      <c:pt idx="11644">
                        <c:v>7170.1015625</c:v>
                      </c:pt>
                      <c:pt idx="11645">
                        <c:v>9085.578125</c:v>
                      </c:pt>
                      <c:pt idx="11646">
                        <c:v>9559.6796875</c:v>
                      </c:pt>
                      <c:pt idx="11647">
                        <c:v>11019.328125</c:v>
                      </c:pt>
                      <c:pt idx="11648">
                        <c:v>11260.234375</c:v>
                      </c:pt>
                      <c:pt idx="11649">
                        <c:v>10916.046875</c:v>
                      </c:pt>
                      <c:pt idx="11650">
                        <c:v>9215.796875</c:v>
                      </c:pt>
                      <c:pt idx="11651">
                        <c:v>7431.2265625</c:v>
                      </c:pt>
                      <c:pt idx="11652">
                        <c:v>9726.3984375</c:v>
                      </c:pt>
                      <c:pt idx="11653">
                        <c:v>8470.4453125</c:v>
                      </c:pt>
                      <c:pt idx="11654">
                        <c:v>10400.4765625</c:v>
                      </c:pt>
                      <c:pt idx="11655">
                        <c:v>9342.296875</c:v>
                      </c:pt>
                      <c:pt idx="11656">
                        <c:v>10321.1015625</c:v>
                      </c:pt>
                      <c:pt idx="11657">
                        <c:v>10154.9765625</c:v>
                      </c:pt>
                      <c:pt idx="11658">
                        <c:v>8988.375</c:v>
                      </c:pt>
                      <c:pt idx="11659">
                        <c:v>10396.796875</c:v>
                      </c:pt>
                      <c:pt idx="11660">
                        <c:v>8556.18359375</c:v>
                      </c:pt>
                      <c:pt idx="11661">
                        <c:v>8714.93359375</c:v>
                      </c:pt>
                      <c:pt idx="11662">
                        <c:v>10034.92578125</c:v>
                      </c:pt>
                      <c:pt idx="11663">
                        <c:v>10830.1015625</c:v>
                      </c:pt>
                      <c:pt idx="11664">
                        <c:v>9590.86328125</c:v>
                      </c:pt>
                      <c:pt idx="11665">
                        <c:v>9307.08203125</c:v>
                      </c:pt>
                      <c:pt idx="11666">
                        <c:v>9347.23046875</c:v>
                      </c:pt>
                      <c:pt idx="11667">
                        <c:v>10120.80859375</c:v>
                      </c:pt>
                      <c:pt idx="11668">
                        <c:v>11153.625</c:v>
                      </c:pt>
                      <c:pt idx="11669">
                        <c:v>10956.6328125</c:v>
                      </c:pt>
                      <c:pt idx="11670">
                        <c:v>13073.20703125</c:v>
                      </c:pt>
                      <c:pt idx="11671">
                        <c:v>13111.3046875</c:v>
                      </c:pt>
                      <c:pt idx="11672">
                        <c:v>13049.30859375</c:v>
                      </c:pt>
                      <c:pt idx="11673">
                        <c:v>12547.6328125</c:v>
                      </c:pt>
                      <c:pt idx="11674">
                        <c:v>12809.95703125</c:v>
                      </c:pt>
                      <c:pt idx="11675">
                        <c:v>13886.1328125</c:v>
                      </c:pt>
                      <c:pt idx="11676">
                        <c:v>14231.16796875</c:v>
                      </c:pt>
                      <c:pt idx="11677">
                        <c:v>11616.52734375</c:v>
                      </c:pt>
                      <c:pt idx="11678">
                        <c:v>10804.28515625</c:v>
                      </c:pt>
                      <c:pt idx="11679">
                        <c:v>12601.32421875</c:v>
                      </c:pt>
                      <c:pt idx="11680">
                        <c:v>10848.3125</c:v>
                      </c:pt>
                      <c:pt idx="11681">
                        <c:v>10773.1796875</c:v>
                      </c:pt>
                      <c:pt idx="11682">
                        <c:v>13852.29296875</c:v>
                      </c:pt>
                      <c:pt idx="11683">
                        <c:v>14127.0390625</c:v>
                      </c:pt>
                      <c:pt idx="11684">
                        <c:v>14365.72265625</c:v>
                      </c:pt>
                      <c:pt idx="11685">
                        <c:v>11731.4921875</c:v>
                      </c:pt>
                      <c:pt idx="11686">
                        <c:v>11703.984375</c:v>
                      </c:pt>
                      <c:pt idx="11687">
                        <c:v>9800.078125</c:v>
                      </c:pt>
                      <c:pt idx="11688">
                        <c:v>11191.8203125</c:v>
                      </c:pt>
                      <c:pt idx="11689">
                        <c:v>10782.6796875</c:v>
                      </c:pt>
                      <c:pt idx="11690">
                        <c:v>11658.078125</c:v>
                      </c:pt>
                      <c:pt idx="11691">
                        <c:v>11062.4375</c:v>
                      </c:pt>
                      <c:pt idx="11692">
                        <c:v>9610.734375</c:v>
                      </c:pt>
                      <c:pt idx="11693">
                        <c:v>6742.38671875</c:v>
                      </c:pt>
                      <c:pt idx="11694">
                        <c:v>5403.82421875</c:v>
                      </c:pt>
                      <c:pt idx="11695">
                        <c:v>7123.4296875</c:v>
                      </c:pt>
                      <c:pt idx="11696">
                        <c:v>10283.32421875</c:v>
                      </c:pt>
                      <c:pt idx="11697">
                        <c:v>10997.484375</c:v>
                      </c:pt>
                      <c:pt idx="11698">
                        <c:v>9767.265625</c:v>
                      </c:pt>
                      <c:pt idx="11699">
                        <c:v>11316.30859375</c:v>
                      </c:pt>
                      <c:pt idx="11700">
                        <c:v>14438.40234375</c:v>
                      </c:pt>
                      <c:pt idx="11701">
                        <c:v>14049.20703125</c:v>
                      </c:pt>
                      <c:pt idx="11702">
                        <c:v>12884.95703125</c:v>
                      </c:pt>
                      <c:pt idx="11703">
                        <c:v>14059.50390625</c:v>
                      </c:pt>
                      <c:pt idx="11704">
                        <c:v>14033.828125</c:v>
                      </c:pt>
                      <c:pt idx="11705">
                        <c:v>14833.05859375</c:v>
                      </c:pt>
                      <c:pt idx="11706">
                        <c:v>13872.66015625</c:v>
                      </c:pt>
                      <c:pt idx="11707">
                        <c:v>11711.91015625</c:v>
                      </c:pt>
                      <c:pt idx="11708">
                        <c:v>11878.61328125</c:v>
                      </c:pt>
                      <c:pt idx="11709">
                        <c:v>14865.8203125</c:v>
                      </c:pt>
                      <c:pt idx="11710">
                        <c:v>12641.14453125</c:v>
                      </c:pt>
                      <c:pt idx="11711">
                        <c:v>11413.62890625</c:v>
                      </c:pt>
                      <c:pt idx="11712">
                        <c:v>11542.15625</c:v>
                      </c:pt>
                      <c:pt idx="11713">
                        <c:v>13331.375</c:v>
                      </c:pt>
                      <c:pt idx="11714">
                        <c:v>15048.26953125</c:v>
                      </c:pt>
                      <c:pt idx="11715">
                        <c:v>14245.3125</c:v>
                      </c:pt>
                      <c:pt idx="11716">
                        <c:v>15642.671875</c:v>
                      </c:pt>
                      <c:pt idx="11717">
                        <c:v>15687.2265625</c:v>
                      </c:pt>
                      <c:pt idx="11718">
                        <c:v>15923.17578125</c:v>
                      </c:pt>
                      <c:pt idx="11719">
                        <c:v>15093.63671875</c:v>
                      </c:pt>
                      <c:pt idx="11720">
                        <c:v>15745.08984375</c:v>
                      </c:pt>
                      <c:pt idx="11721">
                        <c:v>13952.3515625</c:v>
                      </c:pt>
                      <c:pt idx="11722">
                        <c:v>13824.8125</c:v>
                      </c:pt>
                      <c:pt idx="11723">
                        <c:v>13775.78515625</c:v>
                      </c:pt>
                      <c:pt idx="11724">
                        <c:v>15522.59765625</c:v>
                      </c:pt>
                      <c:pt idx="11725">
                        <c:v>15167.50390625</c:v>
                      </c:pt>
                      <c:pt idx="11726">
                        <c:v>13662.171875</c:v>
                      </c:pt>
                      <c:pt idx="11727">
                        <c:v>12246.3203125</c:v>
                      </c:pt>
                      <c:pt idx="11728">
                        <c:v>12720.390625</c:v>
                      </c:pt>
                      <c:pt idx="11729">
                        <c:v>15664.55859375</c:v>
                      </c:pt>
                      <c:pt idx="11730">
                        <c:v>14205.59765625</c:v>
                      </c:pt>
                      <c:pt idx="11731">
                        <c:v>11441.1796875</c:v>
                      </c:pt>
                      <c:pt idx="11732">
                        <c:v>9999.4296875</c:v>
                      </c:pt>
                      <c:pt idx="11733">
                        <c:v>9846.4375</c:v>
                      </c:pt>
                      <c:pt idx="11734">
                        <c:v>11544.203125</c:v>
                      </c:pt>
                      <c:pt idx="11735">
                        <c:v>13308.48828125</c:v>
                      </c:pt>
                      <c:pt idx="11736">
                        <c:v>13940.8828125</c:v>
                      </c:pt>
                      <c:pt idx="11737">
                        <c:v>14183.86328125</c:v>
                      </c:pt>
                      <c:pt idx="11738">
                        <c:v>13981.51171875</c:v>
                      </c:pt>
                      <c:pt idx="11739">
                        <c:v>12367.15234375</c:v>
                      </c:pt>
                      <c:pt idx="11740">
                        <c:v>10560.875</c:v>
                      </c:pt>
                      <c:pt idx="11741">
                        <c:v>12855.08203125</c:v>
                      </c:pt>
                      <c:pt idx="11742">
                        <c:v>10825.109375</c:v>
                      </c:pt>
                      <c:pt idx="11743">
                        <c:v>9186.16796875</c:v>
                      </c:pt>
                      <c:pt idx="11744">
                        <c:v>11718.19140625</c:v>
                      </c:pt>
                      <c:pt idx="11745">
                        <c:v>12903.84375</c:v>
                      </c:pt>
                      <c:pt idx="11746">
                        <c:v>14712.1796875</c:v>
                      </c:pt>
                      <c:pt idx="11747">
                        <c:v>13756.296875</c:v>
                      </c:pt>
                      <c:pt idx="11748">
                        <c:v>14590.8203125</c:v>
                      </c:pt>
                      <c:pt idx="11749">
                        <c:v>14902.27734375</c:v>
                      </c:pt>
                      <c:pt idx="11750">
                        <c:v>13398.7421875</c:v>
                      </c:pt>
                      <c:pt idx="11751">
                        <c:v>12220.59765625</c:v>
                      </c:pt>
                      <c:pt idx="11752">
                        <c:v>14212.90234375</c:v>
                      </c:pt>
                      <c:pt idx="11753">
                        <c:v>12790.93359375</c:v>
                      </c:pt>
                      <c:pt idx="11754">
                        <c:v>11638.75</c:v>
                      </c:pt>
                      <c:pt idx="11755">
                        <c:v>13736.484375</c:v>
                      </c:pt>
                      <c:pt idx="11756">
                        <c:v>13930.37109375</c:v>
                      </c:pt>
                      <c:pt idx="11757">
                        <c:v>14715.140625</c:v>
                      </c:pt>
                      <c:pt idx="11758">
                        <c:v>14845.109375</c:v>
                      </c:pt>
                      <c:pt idx="11759">
                        <c:v>14695.73046875</c:v>
                      </c:pt>
                      <c:pt idx="11760">
                        <c:v>16851.26953125</c:v>
                      </c:pt>
                      <c:pt idx="11761">
                        <c:v>17104.60546875</c:v>
                      </c:pt>
                      <c:pt idx="11762">
                        <c:v>15616.48046875</c:v>
                      </c:pt>
                      <c:pt idx="11763">
                        <c:v>16450</c:v>
                      </c:pt>
                      <c:pt idx="11764">
                        <c:v>16097.83203125</c:v>
                      </c:pt>
                      <c:pt idx="11765">
                        <c:v>15780.04296875</c:v>
                      </c:pt>
                      <c:pt idx="11766">
                        <c:v>14896.64453125</c:v>
                      </c:pt>
                      <c:pt idx="11767">
                        <c:v>14223.8828125</c:v>
                      </c:pt>
                      <c:pt idx="11768">
                        <c:v>16098.296875</c:v>
                      </c:pt>
                      <c:pt idx="11769">
                        <c:v>15837.6484375</c:v>
                      </c:pt>
                      <c:pt idx="11770">
                        <c:v>15733.54296875</c:v>
                      </c:pt>
                      <c:pt idx="11771">
                        <c:v>16914.25</c:v>
                      </c:pt>
                      <c:pt idx="11772">
                        <c:v>16213.8515625</c:v>
                      </c:pt>
                      <c:pt idx="11773">
                        <c:v>17132.953125</c:v>
                      </c:pt>
                      <c:pt idx="11774">
                        <c:v>14055.0625</c:v>
                      </c:pt>
                      <c:pt idx="11775">
                        <c:v>9455.48828125</c:v>
                      </c:pt>
                      <c:pt idx="11776">
                        <c:v>8320.04296875</c:v>
                      </c:pt>
                      <c:pt idx="11777">
                        <c:v>8232.93359375</c:v>
                      </c:pt>
                      <c:pt idx="11778">
                        <c:v>8933.8984375</c:v>
                      </c:pt>
                      <c:pt idx="11779">
                        <c:v>10991.00390625</c:v>
                      </c:pt>
                      <c:pt idx="11780">
                        <c:v>11836.359375</c:v>
                      </c:pt>
                      <c:pt idx="11781">
                        <c:v>12076.703125</c:v>
                      </c:pt>
                      <c:pt idx="11782">
                        <c:v>12174.7421875</c:v>
                      </c:pt>
                      <c:pt idx="11783">
                        <c:v>11784.75</c:v>
                      </c:pt>
                      <c:pt idx="11784">
                        <c:v>10064.40625</c:v>
                      </c:pt>
                      <c:pt idx="11785">
                        <c:v>7941.69921875</c:v>
                      </c:pt>
                      <c:pt idx="11786">
                        <c:v>10497.62109375</c:v>
                      </c:pt>
                      <c:pt idx="11787">
                        <c:v>9222.78125</c:v>
                      </c:pt>
                      <c:pt idx="11788">
                        <c:v>11286.08984375</c:v>
                      </c:pt>
                      <c:pt idx="11789">
                        <c:v>12175.59765625</c:v>
                      </c:pt>
                      <c:pt idx="11790">
                        <c:v>11542.625</c:v>
                      </c:pt>
                      <c:pt idx="11791">
                        <c:v>11943.87890625</c:v>
                      </c:pt>
                      <c:pt idx="11792">
                        <c:v>9914.24609375</c:v>
                      </c:pt>
                      <c:pt idx="11793">
                        <c:v>12462.734375</c:v>
                      </c:pt>
                      <c:pt idx="11794">
                        <c:v>11826.65625</c:v>
                      </c:pt>
                      <c:pt idx="11795">
                        <c:v>9848.61328125</c:v>
                      </c:pt>
                      <c:pt idx="11796">
                        <c:v>8843.18359375</c:v>
                      </c:pt>
                      <c:pt idx="11797">
                        <c:v>7415.5859375</c:v>
                      </c:pt>
                      <c:pt idx="11798">
                        <c:v>7526.109375</c:v>
                      </c:pt>
                      <c:pt idx="11799">
                        <c:v>9403.91015625</c:v>
                      </c:pt>
                      <c:pt idx="11800">
                        <c:v>11110.87109375</c:v>
                      </c:pt>
                      <c:pt idx="11801">
                        <c:v>12578.48046875</c:v>
                      </c:pt>
                      <c:pt idx="11802">
                        <c:v>10578.12890625</c:v>
                      </c:pt>
                      <c:pt idx="11803">
                        <c:v>12402.2734375</c:v>
                      </c:pt>
                      <c:pt idx="11804">
                        <c:v>10625.453125</c:v>
                      </c:pt>
                      <c:pt idx="11805">
                        <c:v>15536.140625</c:v>
                      </c:pt>
                      <c:pt idx="11806">
                        <c:v>13672.2734375</c:v>
                      </c:pt>
                      <c:pt idx="11807">
                        <c:v>12778.05859375</c:v>
                      </c:pt>
                      <c:pt idx="11808">
                        <c:v>10672.765625</c:v>
                      </c:pt>
                      <c:pt idx="11809">
                        <c:v>10857.98046875</c:v>
                      </c:pt>
                      <c:pt idx="11810">
                        <c:v>12708.0234375</c:v>
                      </c:pt>
                      <c:pt idx="11811">
                        <c:v>13786.41796875</c:v>
                      </c:pt>
                      <c:pt idx="11812">
                        <c:v>15801.4296875</c:v>
                      </c:pt>
                      <c:pt idx="11813">
                        <c:v>15846.890625</c:v>
                      </c:pt>
                      <c:pt idx="11814">
                        <c:v>13977.51953125</c:v>
                      </c:pt>
                      <c:pt idx="11815">
                        <c:v>15837.98046875</c:v>
                      </c:pt>
                      <c:pt idx="11816">
                        <c:v>13608.3125</c:v>
                      </c:pt>
                      <c:pt idx="11817">
                        <c:v>15495.86328125</c:v>
                      </c:pt>
                      <c:pt idx="11818">
                        <c:v>14805.97265625</c:v>
                      </c:pt>
                      <c:pt idx="11819">
                        <c:v>14812.17578125</c:v>
                      </c:pt>
                      <c:pt idx="11820">
                        <c:v>12762.203125</c:v>
                      </c:pt>
                      <c:pt idx="11821">
                        <c:v>11970.4140625</c:v>
                      </c:pt>
                      <c:pt idx="11822">
                        <c:v>11495.1875</c:v>
                      </c:pt>
                      <c:pt idx="11823">
                        <c:v>11307.4921875</c:v>
                      </c:pt>
                      <c:pt idx="11824">
                        <c:v>14396.0625</c:v>
                      </c:pt>
                      <c:pt idx="11825">
                        <c:v>17052.41796875</c:v>
                      </c:pt>
                      <c:pt idx="11826">
                        <c:v>16713.73828125</c:v>
                      </c:pt>
                      <c:pt idx="11827">
                        <c:v>16842.98046875</c:v>
                      </c:pt>
                      <c:pt idx="11828">
                        <c:v>18008.46875</c:v>
                      </c:pt>
                      <c:pt idx="11829">
                        <c:v>16190.3828125</c:v>
                      </c:pt>
                      <c:pt idx="11830">
                        <c:v>17968.03125</c:v>
                      </c:pt>
                      <c:pt idx="11831">
                        <c:v>17060.8125</c:v>
                      </c:pt>
                      <c:pt idx="11832">
                        <c:v>17012.8515625</c:v>
                      </c:pt>
                      <c:pt idx="11833">
                        <c:v>17942.3359375</c:v>
                      </c:pt>
                      <c:pt idx="11834">
                        <c:v>17787.71875</c:v>
                      </c:pt>
                      <c:pt idx="11835">
                        <c:v>10295.3984375</c:v>
                      </c:pt>
                      <c:pt idx="11836">
                        <c:v>10247.78515625</c:v>
                      </c:pt>
                      <c:pt idx="11837">
                        <c:v>9975.09375</c:v>
                      </c:pt>
                      <c:pt idx="11838">
                        <c:v>10546.3671875</c:v>
                      </c:pt>
                      <c:pt idx="11839">
                        <c:v>8634.12109375</c:v>
                      </c:pt>
                      <c:pt idx="11840">
                        <c:v>8594.6171875</c:v>
                      </c:pt>
                      <c:pt idx="11841">
                        <c:v>10729.66796875</c:v>
                      </c:pt>
                      <c:pt idx="11842">
                        <c:v>10678.1015625</c:v>
                      </c:pt>
                      <c:pt idx="11843">
                        <c:v>10436.08203125</c:v>
                      </c:pt>
                      <c:pt idx="11844">
                        <c:v>11394.859375</c:v>
                      </c:pt>
                      <c:pt idx="11845">
                        <c:v>9478.203125</c:v>
                      </c:pt>
                      <c:pt idx="11846">
                        <c:v>11576.19921875</c:v>
                      </c:pt>
                      <c:pt idx="11847">
                        <c:v>11732.38671875</c:v>
                      </c:pt>
                      <c:pt idx="11848">
                        <c:v>10920.10546875</c:v>
                      </c:pt>
                      <c:pt idx="11849">
                        <c:v>11203.00390625</c:v>
                      </c:pt>
                      <c:pt idx="11850">
                        <c:v>7648.8984375</c:v>
                      </c:pt>
                      <c:pt idx="11851">
                        <c:v>4513.2578125</c:v>
                      </c:pt>
                      <c:pt idx="11852">
                        <c:v>4062.4453125</c:v>
                      </c:pt>
                      <c:pt idx="11853">
                        <c:v>4895.375</c:v>
                      </c:pt>
                      <c:pt idx="11854">
                        <c:v>6250.94921875</c:v>
                      </c:pt>
                      <c:pt idx="11855">
                        <c:v>6935.53125</c:v>
                      </c:pt>
                      <c:pt idx="11856">
                        <c:v>7234.35546875</c:v>
                      </c:pt>
                      <c:pt idx="11857">
                        <c:v>7344.6484375</c:v>
                      </c:pt>
                      <c:pt idx="11858">
                        <c:v>7024.94140625</c:v>
                      </c:pt>
                      <c:pt idx="11859">
                        <c:v>5245.04296875</c:v>
                      </c:pt>
                      <c:pt idx="11860">
                        <c:v>2828.6328125</c:v>
                      </c:pt>
                      <c:pt idx="11861">
                        <c:v>7383.46484375</c:v>
                      </c:pt>
                      <c:pt idx="11862">
                        <c:v>6764.515625</c:v>
                      </c:pt>
                      <c:pt idx="11863">
                        <c:v>5621.31640625</c:v>
                      </c:pt>
                      <c:pt idx="11864">
                        <c:v>7778.33984375</c:v>
                      </c:pt>
                      <c:pt idx="11865">
                        <c:v>10346.46875</c:v>
                      </c:pt>
                      <c:pt idx="11866">
                        <c:v>8925.5859375</c:v>
                      </c:pt>
                      <c:pt idx="11867">
                        <c:v>8639.3984375</c:v>
                      </c:pt>
                      <c:pt idx="11868">
                        <c:v>10511.5546875</c:v>
                      </c:pt>
                      <c:pt idx="11869">
                        <c:v>11138.36328125</c:v>
                      </c:pt>
                      <c:pt idx="11870">
                        <c:v>11307.140625</c:v>
                      </c:pt>
                      <c:pt idx="11871">
                        <c:v>9905.7890625</c:v>
                      </c:pt>
                      <c:pt idx="11872">
                        <c:v>7197.0078125</c:v>
                      </c:pt>
                      <c:pt idx="11873">
                        <c:v>8805.875</c:v>
                      </c:pt>
                      <c:pt idx="11874">
                        <c:v>11398.02734375</c:v>
                      </c:pt>
                      <c:pt idx="11875">
                        <c:v>9555.55078125</c:v>
                      </c:pt>
                      <c:pt idx="11876">
                        <c:v>9203.72265625</c:v>
                      </c:pt>
                      <c:pt idx="11877">
                        <c:v>10471.94140625</c:v>
                      </c:pt>
                      <c:pt idx="11878">
                        <c:v>11063.359375</c:v>
                      </c:pt>
                      <c:pt idx="11879">
                        <c:v>9424.98828125</c:v>
                      </c:pt>
                      <c:pt idx="11880">
                        <c:v>14029.91796875</c:v>
                      </c:pt>
                      <c:pt idx="11881">
                        <c:v>13717.640625</c:v>
                      </c:pt>
                      <c:pt idx="11882">
                        <c:v>13377.3046875</c:v>
                      </c:pt>
                      <c:pt idx="11883">
                        <c:v>10773.82421875</c:v>
                      </c:pt>
                      <c:pt idx="11884">
                        <c:v>10533.37890625</c:v>
                      </c:pt>
                      <c:pt idx="11885">
                        <c:v>10834.296875</c:v>
                      </c:pt>
                      <c:pt idx="11886">
                        <c:v>12478.16015625</c:v>
                      </c:pt>
                      <c:pt idx="11887">
                        <c:v>12283.2734375</c:v>
                      </c:pt>
                      <c:pt idx="11888">
                        <c:v>12589.6015625</c:v>
                      </c:pt>
                      <c:pt idx="11889">
                        <c:v>13092.67578125</c:v>
                      </c:pt>
                      <c:pt idx="11890">
                        <c:v>11324.23046875</c:v>
                      </c:pt>
                      <c:pt idx="11891">
                        <c:v>10181.74609375</c:v>
                      </c:pt>
                      <c:pt idx="11892">
                        <c:v>11479.82421875</c:v>
                      </c:pt>
                      <c:pt idx="11893">
                        <c:v>13770.6875</c:v>
                      </c:pt>
                      <c:pt idx="11894">
                        <c:v>14056.22265625</c:v>
                      </c:pt>
                      <c:pt idx="11895">
                        <c:v>10941.09375</c:v>
                      </c:pt>
                      <c:pt idx="11896">
                        <c:v>11170.2265625</c:v>
                      </c:pt>
                      <c:pt idx="11897">
                        <c:v>8849.70703125</c:v>
                      </c:pt>
                      <c:pt idx="11898">
                        <c:v>7888.59765625</c:v>
                      </c:pt>
                      <c:pt idx="11899">
                        <c:v>6075.99609375</c:v>
                      </c:pt>
                      <c:pt idx="11900">
                        <c:v>6533.91015625</c:v>
                      </c:pt>
                      <c:pt idx="11901">
                        <c:v>8907.59765625</c:v>
                      </c:pt>
                      <c:pt idx="11902">
                        <c:v>11153.8984375</c:v>
                      </c:pt>
                      <c:pt idx="11903">
                        <c:v>10351.08984375</c:v>
                      </c:pt>
                      <c:pt idx="11904">
                        <c:v>8148.94140625</c:v>
                      </c:pt>
                      <c:pt idx="11905">
                        <c:v>7969.94921875</c:v>
                      </c:pt>
                      <c:pt idx="11906">
                        <c:v>9646.27734375</c:v>
                      </c:pt>
                      <c:pt idx="11907">
                        <c:v>7617.59765625</c:v>
                      </c:pt>
                      <c:pt idx="11908">
                        <c:v>10312.6484375</c:v>
                      </c:pt>
                      <c:pt idx="11909">
                        <c:v>10539.27734375</c:v>
                      </c:pt>
                      <c:pt idx="11910">
                        <c:v>15590.265625</c:v>
                      </c:pt>
                      <c:pt idx="11911">
                        <c:v>15663.640625</c:v>
                      </c:pt>
                      <c:pt idx="11912">
                        <c:v>15236.515625</c:v>
                      </c:pt>
                      <c:pt idx="11913">
                        <c:v>13166.94921875</c:v>
                      </c:pt>
                      <c:pt idx="11914">
                        <c:v>11739.93359375</c:v>
                      </c:pt>
                      <c:pt idx="11915">
                        <c:v>11027.3046875</c:v>
                      </c:pt>
                      <c:pt idx="11916">
                        <c:v>11113.80078125</c:v>
                      </c:pt>
                      <c:pt idx="11917">
                        <c:v>12710.11328125</c:v>
                      </c:pt>
                      <c:pt idx="11918">
                        <c:v>14476.046875</c:v>
                      </c:pt>
                      <c:pt idx="11919">
                        <c:v>16025.9453125</c:v>
                      </c:pt>
                      <c:pt idx="11920">
                        <c:v>14124.828125</c:v>
                      </c:pt>
                      <c:pt idx="11921">
                        <c:v>14098.62109375</c:v>
                      </c:pt>
                      <c:pt idx="11922">
                        <c:v>15601.73828125</c:v>
                      </c:pt>
                      <c:pt idx="11923">
                        <c:v>13987.90625</c:v>
                      </c:pt>
                      <c:pt idx="11924">
                        <c:v>15723.8515625</c:v>
                      </c:pt>
                      <c:pt idx="11925">
                        <c:v>12912.65625</c:v>
                      </c:pt>
                      <c:pt idx="11926">
                        <c:v>11819.078125</c:v>
                      </c:pt>
                      <c:pt idx="11927">
                        <c:v>11672.5</c:v>
                      </c:pt>
                      <c:pt idx="11928">
                        <c:v>13414.59765625</c:v>
                      </c:pt>
                      <c:pt idx="11929">
                        <c:v>13288.15625</c:v>
                      </c:pt>
                      <c:pt idx="11930">
                        <c:v>13296.890625</c:v>
                      </c:pt>
                      <c:pt idx="11931">
                        <c:v>10354.63671875</c:v>
                      </c:pt>
                      <c:pt idx="11932">
                        <c:v>11907.7734375</c:v>
                      </c:pt>
                      <c:pt idx="11933">
                        <c:v>12477.69921875</c:v>
                      </c:pt>
                      <c:pt idx="11934">
                        <c:v>10418.98046875</c:v>
                      </c:pt>
                      <c:pt idx="11935">
                        <c:v>10262.71484375</c:v>
                      </c:pt>
                      <c:pt idx="11936">
                        <c:v>11135.70703125</c:v>
                      </c:pt>
                      <c:pt idx="11937">
                        <c:v>13028.5703125</c:v>
                      </c:pt>
                      <c:pt idx="11938">
                        <c:v>12846.234375</c:v>
                      </c:pt>
                      <c:pt idx="11939">
                        <c:v>10760.1328125</c:v>
                      </c:pt>
                      <c:pt idx="11940">
                        <c:v>13650.85546875</c:v>
                      </c:pt>
                      <c:pt idx="11941">
                        <c:v>14215.0078125</c:v>
                      </c:pt>
                      <c:pt idx="11942">
                        <c:v>14457.40625</c:v>
                      </c:pt>
                      <c:pt idx="11943">
                        <c:v>14134.38671875</c:v>
                      </c:pt>
                      <c:pt idx="11944">
                        <c:v>13400.640625</c:v>
                      </c:pt>
                      <c:pt idx="11945">
                        <c:v>13761.73828125</c:v>
                      </c:pt>
                      <c:pt idx="11946">
                        <c:v>13782.51953125</c:v>
                      </c:pt>
                      <c:pt idx="11947">
                        <c:v>12265.21875</c:v>
                      </c:pt>
                      <c:pt idx="11948">
                        <c:v>13546.59765625</c:v>
                      </c:pt>
                      <c:pt idx="11949">
                        <c:v>11606.37890625</c:v>
                      </c:pt>
                      <c:pt idx="11950">
                        <c:v>11399.62109375</c:v>
                      </c:pt>
                      <c:pt idx="11951">
                        <c:v>13848.53515625</c:v>
                      </c:pt>
                      <c:pt idx="11952">
                        <c:v>13401.93359375</c:v>
                      </c:pt>
                      <c:pt idx="11953">
                        <c:v>11939.82421875</c:v>
                      </c:pt>
                      <c:pt idx="11954">
                        <c:v>14073.4140625</c:v>
                      </c:pt>
                      <c:pt idx="11955">
                        <c:v>16522.36328125</c:v>
                      </c:pt>
                      <c:pt idx="11956">
                        <c:v>15505.2734375</c:v>
                      </c:pt>
                      <c:pt idx="11957">
                        <c:v>13436.22265625</c:v>
                      </c:pt>
                      <c:pt idx="11958">
                        <c:v>11856.88671875</c:v>
                      </c:pt>
                      <c:pt idx="11959">
                        <c:v>10803.87890625</c:v>
                      </c:pt>
                      <c:pt idx="11960">
                        <c:v>11812.13671875</c:v>
                      </c:pt>
                      <c:pt idx="11961">
                        <c:v>14721.65234375</c:v>
                      </c:pt>
                      <c:pt idx="11962">
                        <c:v>16591.91015625</c:v>
                      </c:pt>
                      <c:pt idx="11963">
                        <c:v>16065.9921875</c:v>
                      </c:pt>
                      <c:pt idx="11964">
                        <c:v>16623.484375</c:v>
                      </c:pt>
                      <c:pt idx="11965">
                        <c:v>16418.01953125</c:v>
                      </c:pt>
                      <c:pt idx="11966">
                        <c:v>15963.64453125</c:v>
                      </c:pt>
                      <c:pt idx="11967">
                        <c:v>14641.546875</c:v>
                      </c:pt>
                      <c:pt idx="11968">
                        <c:v>14586.09375</c:v>
                      </c:pt>
                      <c:pt idx="11969">
                        <c:v>16569.23828125</c:v>
                      </c:pt>
                      <c:pt idx="11970">
                        <c:v>12445.1640625</c:v>
                      </c:pt>
                      <c:pt idx="11971">
                        <c:v>12567.9453125</c:v>
                      </c:pt>
                      <c:pt idx="11972">
                        <c:v>11201.1875</c:v>
                      </c:pt>
                      <c:pt idx="11973">
                        <c:v>10978.60546875</c:v>
                      </c:pt>
                      <c:pt idx="11974">
                        <c:v>11283.859375</c:v>
                      </c:pt>
                      <c:pt idx="11975">
                        <c:v>12208.3203125</c:v>
                      </c:pt>
                      <c:pt idx="11976">
                        <c:v>11714.68359375</c:v>
                      </c:pt>
                      <c:pt idx="11977">
                        <c:v>10841.17578125</c:v>
                      </c:pt>
                      <c:pt idx="11978">
                        <c:v>5795.2421875</c:v>
                      </c:pt>
                      <c:pt idx="11979">
                        <c:v>5172.921875</c:v>
                      </c:pt>
                      <c:pt idx="11980">
                        <c:v>11234.5234375</c:v>
                      </c:pt>
                      <c:pt idx="11981">
                        <c:v>8891.80078125</c:v>
                      </c:pt>
                      <c:pt idx="11982">
                        <c:v>9604.89453125</c:v>
                      </c:pt>
                      <c:pt idx="11983">
                        <c:v>12563.46484375</c:v>
                      </c:pt>
                      <c:pt idx="11984">
                        <c:v>12019.875</c:v>
                      </c:pt>
                      <c:pt idx="11985">
                        <c:v>11509.9921875</c:v>
                      </c:pt>
                      <c:pt idx="11986">
                        <c:v>11293.90625</c:v>
                      </c:pt>
                      <c:pt idx="11987">
                        <c:v>11266.48828125</c:v>
                      </c:pt>
                      <c:pt idx="11988">
                        <c:v>9474.140625</c:v>
                      </c:pt>
                      <c:pt idx="11989">
                        <c:v>8453.953125</c:v>
                      </c:pt>
                      <c:pt idx="11990">
                        <c:v>8464.40234375</c:v>
                      </c:pt>
                      <c:pt idx="11991">
                        <c:v>11348.7265625</c:v>
                      </c:pt>
                      <c:pt idx="11992">
                        <c:v>10418.109375</c:v>
                      </c:pt>
                      <c:pt idx="11993">
                        <c:v>10106.56640625</c:v>
                      </c:pt>
                      <c:pt idx="11994">
                        <c:v>10081.98046875</c:v>
                      </c:pt>
                      <c:pt idx="11995">
                        <c:v>10928.109375</c:v>
                      </c:pt>
                      <c:pt idx="11996">
                        <c:v>10008.1953125</c:v>
                      </c:pt>
                      <c:pt idx="11997">
                        <c:v>8707.02734375</c:v>
                      </c:pt>
                      <c:pt idx="11998">
                        <c:v>10308</c:v>
                      </c:pt>
                      <c:pt idx="11999">
                        <c:v>11567.359375</c:v>
                      </c:pt>
                      <c:pt idx="12000">
                        <c:v>14059.6484375</c:v>
                      </c:pt>
                      <c:pt idx="12001">
                        <c:v>14458.94140625</c:v>
                      </c:pt>
                      <c:pt idx="12002">
                        <c:v>13536.20703125</c:v>
                      </c:pt>
                      <c:pt idx="12003">
                        <c:v>13690.87890625</c:v>
                      </c:pt>
                      <c:pt idx="12004">
                        <c:v>13474.15625</c:v>
                      </c:pt>
                      <c:pt idx="12005">
                        <c:v>11358.5234375</c:v>
                      </c:pt>
                      <c:pt idx="12006">
                        <c:v>11135.3046875</c:v>
                      </c:pt>
                      <c:pt idx="12007">
                        <c:v>12541.234375</c:v>
                      </c:pt>
                      <c:pt idx="12008">
                        <c:v>11596.78125</c:v>
                      </c:pt>
                      <c:pt idx="12009">
                        <c:v>13910.8203125</c:v>
                      </c:pt>
                      <c:pt idx="12010">
                        <c:v>11994.28125</c:v>
                      </c:pt>
                      <c:pt idx="12011">
                        <c:v>12166.609375</c:v>
                      </c:pt>
                      <c:pt idx="12012">
                        <c:v>13903.5625</c:v>
                      </c:pt>
                      <c:pt idx="12013">
                        <c:v>13567.25390625</c:v>
                      </c:pt>
                      <c:pt idx="12014">
                        <c:v>14335.24609375</c:v>
                      </c:pt>
                      <c:pt idx="12015">
                        <c:v>10990.11328125</c:v>
                      </c:pt>
                      <c:pt idx="12016">
                        <c:v>8345.2890625</c:v>
                      </c:pt>
                      <c:pt idx="12017">
                        <c:v>10397.1640625</c:v>
                      </c:pt>
                      <c:pt idx="12018">
                        <c:v>10134.8046875</c:v>
                      </c:pt>
                      <c:pt idx="12019">
                        <c:v>8131.5234375</c:v>
                      </c:pt>
                      <c:pt idx="12020">
                        <c:v>7343.21875</c:v>
                      </c:pt>
                      <c:pt idx="12021">
                        <c:v>6553.3515625</c:v>
                      </c:pt>
                      <c:pt idx="12022">
                        <c:v>6615.953125</c:v>
                      </c:pt>
                      <c:pt idx="12023">
                        <c:v>10713.2421875</c:v>
                      </c:pt>
                      <c:pt idx="12024">
                        <c:v>7833.2734375</c:v>
                      </c:pt>
                      <c:pt idx="12025">
                        <c:v>5494.015625</c:v>
                      </c:pt>
                      <c:pt idx="12026">
                        <c:v>10540.56640625</c:v>
                      </c:pt>
                      <c:pt idx="12027">
                        <c:v>8255.0625</c:v>
                      </c:pt>
                      <c:pt idx="12028">
                        <c:v>6966.6953125</c:v>
                      </c:pt>
                      <c:pt idx="12029">
                        <c:v>7978.0703125</c:v>
                      </c:pt>
                      <c:pt idx="12030">
                        <c:v>12633.953125</c:v>
                      </c:pt>
                      <c:pt idx="12031">
                        <c:v>12288.9375</c:v>
                      </c:pt>
                      <c:pt idx="12032">
                        <c:v>12098.203125</c:v>
                      </c:pt>
                      <c:pt idx="12033">
                        <c:v>10652.90625</c:v>
                      </c:pt>
                      <c:pt idx="12034">
                        <c:v>9695.63671875</c:v>
                      </c:pt>
                      <c:pt idx="12035">
                        <c:v>8839.05078125</c:v>
                      </c:pt>
                      <c:pt idx="12036">
                        <c:v>8362.83984375</c:v>
                      </c:pt>
                      <c:pt idx="12037">
                        <c:v>8578.46875</c:v>
                      </c:pt>
                      <c:pt idx="12038">
                        <c:v>10607.16015625</c:v>
                      </c:pt>
                      <c:pt idx="12039">
                        <c:v>12412.75</c:v>
                      </c:pt>
                      <c:pt idx="12040">
                        <c:v>11357.47265625</c:v>
                      </c:pt>
                      <c:pt idx="12041">
                        <c:v>11041.9609375</c:v>
                      </c:pt>
                      <c:pt idx="12042">
                        <c:v>10980.80859375</c:v>
                      </c:pt>
                      <c:pt idx="12043">
                        <c:v>12026.52734375</c:v>
                      </c:pt>
                      <c:pt idx="12044">
                        <c:v>12557.96875</c:v>
                      </c:pt>
                      <c:pt idx="12045">
                        <c:v>11404.6796875</c:v>
                      </c:pt>
                      <c:pt idx="12046">
                        <c:v>11212.07421875</c:v>
                      </c:pt>
                      <c:pt idx="12047">
                        <c:v>11003.3828125</c:v>
                      </c:pt>
                      <c:pt idx="12048">
                        <c:v>10230.4375</c:v>
                      </c:pt>
                      <c:pt idx="12049">
                        <c:v>10394.14453125</c:v>
                      </c:pt>
                      <c:pt idx="12050">
                        <c:v>7444.0234375</c:v>
                      </c:pt>
                      <c:pt idx="12051">
                        <c:v>6855.3125</c:v>
                      </c:pt>
                      <c:pt idx="12052">
                        <c:v>10181.703125</c:v>
                      </c:pt>
                      <c:pt idx="12053">
                        <c:v>7474.09765625</c:v>
                      </c:pt>
                      <c:pt idx="12054">
                        <c:v>7615.60546875</c:v>
                      </c:pt>
                      <c:pt idx="12055">
                        <c:v>10448.234375</c:v>
                      </c:pt>
                      <c:pt idx="12056">
                        <c:v>10968.46875</c:v>
                      </c:pt>
                      <c:pt idx="12057">
                        <c:v>10460.7421875</c:v>
                      </c:pt>
                      <c:pt idx="12058">
                        <c:v>11033.68359375</c:v>
                      </c:pt>
                      <c:pt idx="12059">
                        <c:v>11131.7890625</c:v>
                      </c:pt>
                      <c:pt idx="12060">
                        <c:v>15105.10546875</c:v>
                      </c:pt>
                      <c:pt idx="12061">
                        <c:v>14892.2578125</c:v>
                      </c:pt>
                      <c:pt idx="12062">
                        <c:v>14612.40625</c:v>
                      </c:pt>
                      <c:pt idx="12063">
                        <c:v>10345.23828125</c:v>
                      </c:pt>
                      <c:pt idx="12064">
                        <c:v>9705.01953125</c:v>
                      </c:pt>
                      <c:pt idx="12065">
                        <c:v>8646.73046875</c:v>
                      </c:pt>
                      <c:pt idx="12066">
                        <c:v>8385.1484375</c:v>
                      </c:pt>
                      <c:pt idx="12067">
                        <c:v>11985.16796875</c:v>
                      </c:pt>
                      <c:pt idx="12068">
                        <c:v>14820.75</c:v>
                      </c:pt>
                      <c:pt idx="12069">
                        <c:v>14866.1171875</c:v>
                      </c:pt>
                      <c:pt idx="12070">
                        <c:v>14911.30859375</c:v>
                      </c:pt>
                      <c:pt idx="12071">
                        <c:v>14295.875</c:v>
                      </c:pt>
                      <c:pt idx="12072">
                        <c:v>14251.69921875</c:v>
                      </c:pt>
                      <c:pt idx="12073">
                        <c:v>15123.984375</c:v>
                      </c:pt>
                      <c:pt idx="12074">
                        <c:v>13403.10546875</c:v>
                      </c:pt>
                      <c:pt idx="12075">
                        <c:v>12876.2265625</c:v>
                      </c:pt>
                      <c:pt idx="12076">
                        <c:v>11610.36328125</c:v>
                      </c:pt>
                      <c:pt idx="12077">
                        <c:v>8897.828125</c:v>
                      </c:pt>
                      <c:pt idx="12078">
                        <c:v>7362.9609375</c:v>
                      </c:pt>
                      <c:pt idx="12079">
                        <c:v>7686.4140625</c:v>
                      </c:pt>
                      <c:pt idx="12080">
                        <c:v>11331.03515625</c:v>
                      </c:pt>
                      <c:pt idx="12081">
                        <c:v>11956.515625</c:v>
                      </c:pt>
                      <c:pt idx="12082">
                        <c:v>10342.9921875</c:v>
                      </c:pt>
                      <c:pt idx="12083">
                        <c:v>9396.140625</c:v>
                      </c:pt>
                      <c:pt idx="12084">
                        <c:v>11219.9453125</c:v>
                      </c:pt>
                      <c:pt idx="12085">
                        <c:v>13009.0703125</c:v>
                      </c:pt>
                      <c:pt idx="12086">
                        <c:v>12544.55078125</c:v>
                      </c:pt>
                      <c:pt idx="12087">
                        <c:v>12953.87109375</c:v>
                      </c:pt>
                      <c:pt idx="12088">
                        <c:v>12287.28515625</c:v>
                      </c:pt>
                      <c:pt idx="12089">
                        <c:v>11524.0859375</c:v>
                      </c:pt>
                      <c:pt idx="12090">
                        <c:v>14350.52734375</c:v>
                      </c:pt>
                      <c:pt idx="12091">
                        <c:v>12835.140625</c:v>
                      </c:pt>
                      <c:pt idx="12092">
                        <c:v>12792.171875</c:v>
                      </c:pt>
                      <c:pt idx="12093">
                        <c:v>15215.3046875</c:v>
                      </c:pt>
                      <c:pt idx="12094">
                        <c:v>14987.09765625</c:v>
                      </c:pt>
                      <c:pt idx="12095">
                        <c:v>12645.94921875</c:v>
                      </c:pt>
                      <c:pt idx="12096">
                        <c:v>11546.609375</c:v>
                      </c:pt>
                      <c:pt idx="12097">
                        <c:v>10693.23046875</c:v>
                      </c:pt>
                      <c:pt idx="12098">
                        <c:v>12204.23828125</c:v>
                      </c:pt>
                      <c:pt idx="12099">
                        <c:v>15340.28515625</c:v>
                      </c:pt>
                      <c:pt idx="12100">
                        <c:v>15324.17578125</c:v>
                      </c:pt>
                      <c:pt idx="12101">
                        <c:v>14645.5234375</c:v>
                      </c:pt>
                      <c:pt idx="12102">
                        <c:v>11663.0546875</c:v>
                      </c:pt>
                      <c:pt idx="12103">
                        <c:v>15216.125</c:v>
                      </c:pt>
                      <c:pt idx="12104">
                        <c:v>15269.6640625</c:v>
                      </c:pt>
                      <c:pt idx="12105">
                        <c:v>17954.98828125</c:v>
                      </c:pt>
                      <c:pt idx="12106">
                        <c:v>17720.75</c:v>
                      </c:pt>
                      <c:pt idx="12107">
                        <c:v>17847.1875</c:v>
                      </c:pt>
                      <c:pt idx="12108">
                        <c:v>17609.96484375</c:v>
                      </c:pt>
                      <c:pt idx="12109">
                        <c:v>17081.48828125</c:v>
                      </c:pt>
                      <c:pt idx="12110">
                        <c:v>17296.94140625</c:v>
                      </c:pt>
                      <c:pt idx="12111">
                        <c:v>15846.8359375</c:v>
                      </c:pt>
                      <c:pt idx="12112">
                        <c:v>16351.328125</c:v>
                      </c:pt>
                      <c:pt idx="12113">
                        <c:v>14918.2265625</c:v>
                      </c:pt>
                      <c:pt idx="12114">
                        <c:v>13185.12890625</c:v>
                      </c:pt>
                      <c:pt idx="12115">
                        <c:v>12841.55859375</c:v>
                      </c:pt>
                      <c:pt idx="12116">
                        <c:v>13425.30859375</c:v>
                      </c:pt>
                      <c:pt idx="12117">
                        <c:v>15561.79296875</c:v>
                      </c:pt>
                      <c:pt idx="12118">
                        <c:v>17415.41015625</c:v>
                      </c:pt>
                      <c:pt idx="12119">
                        <c:v>17183.625</c:v>
                      </c:pt>
                      <c:pt idx="12120">
                        <c:v>14902.07421875</c:v>
                      </c:pt>
                      <c:pt idx="12121">
                        <c:v>15715.0390625</c:v>
                      </c:pt>
                      <c:pt idx="12122">
                        <c:v>15655.5234375</c:v>
                      </c:pt>
                      <c:pt idx="12123">
                        <c:v>15213.96875</c:v>
                      </c:pt>
                      <c:pt idx="12124">
                        <c:v>12906.05078125</c:v>
                      </c:pt>
                      <c:pt idx="12125">
                        <c:v>11572.4765625</c:v>
                      </c:pt>
                      <c:pt idx="12126">
                        <c:v>10202.42578125</c:v>
                      </c:pt>
                      <c:pt idx="12127">
                        <c:v>9893.87890625</c:v>
                      </c:pt>
                      <c:pt idx="12128">
                        <c:v>11062.765625</c:v>
                      </c:pt>
                      <c:pt idx="12129">
                        <c:v>13355.69140625</c:v>
                      </c:pt>
                      <c:pt idx="12130">
                        <c:v>14860.49609375</c:v>
                      </c:pt>
                      <c:pt idx="12131">
                        <c:v>15668.2109375</c:v>
                      </c:pt>
                      <c:pt idx="12132">
                        <c:v>16348.32421875</c:v>
                      </c:pt>
                      <c:pt idx="12133">
                        <c:v>16235.11328125</c:v>
                      </c:pt>
                      <c:pt idx="12134">
                        <c:v>15397.1015625</c:v>
                      </c:pt>
                      <c:pt idx="12135">
                        <c:v>16931.27734375</c:v>
                      </c:pt>
                      <c:pt idx="12136">
                        <c:v>16598.96875</c:v>
                      </c:pt>
                      <c:pt idx="12137">
                        <c:v>17072.6015625</c:v>
                      </c:pt>
                      <c:pt idx="12138">
                        <c:v>16833.23828125</c:v>
                      </c:pt>
                      <c:pt idx="12139">
                        <c:v>17290.8046875</c:v>
                      </c:pt>
                      <c:pt idx="12140">
                        <c:v>17202.328125</c:v>
                      </c:pt>
                      <c:pt idx="12141">
                        <c:v>16612.515625</c:v>
                      </c:pt>
                      <c:pt idx="12142">
                        <c:v>15390.2265625</c:v>
                      </c:pt>
                      <c:pt idx="12143">
                        <c:v>15076.984375</c:v>
                      </c:pt>
                      <c:pt idx="12144">
                        <c:v>16531.86328125</c:v>
                      </c:pt>
                      <c:pt idx="12145">
                        <c:v>15412.76171875</c:v>
                      </c:pt>
                      <c:pt idx="12146">
                        <c:v>13863.83203125</c:v>
                      </c:pt>
                      <c:pt idx="12147">
                        <c:v>12951.33203125</c:v>
                      </c:pt>
                      <c:pt idx="12148">
                        <c:v>14883.328125</c:v>
                      </c:pt>
                      <c:pt idx="12149">
                        <c:v>17001.4921875</c:v>
                      </c:pt>
                      <c:pt idx="12150">
                        <c:v>14663.859375</c:v>
                      </c:pt>
                      <c:pt idx="12151">
                        <c:v>14195.1328125</c:v>
                      </c:pt>
                      <c:pt idx="12152">
                        <c:v>14188.11328125</c:v>
                      </c:pt>
                      <c:pt idx="12153">
                        <c:v>13742.89453125</c:v>
                      </c:pt>
                      <c:pt idx="12154">
                        <c:v>10195.265625</c:v>
                      </c:pt>
                      <c:pt idx="12155">
                        <c:v>11594.609375</c:v>
                      </c:pt>
                      <c:pt idx="12156">
                        <c:v>11557.84375</c:v>
                      </c:pt>
                      <c:pt idx="12157">
                        <c:v>13984.81640625</c:v>
                      </c:pt>
                      <c:pt idx="12158">
                        <c:v>14529.76171875</c:v>
                      </c:pt>
                      <c:pt idx="12159">
                        <c:v>14750.46875</c:v>
                      </c:pt>
                      <c:pt idx="12160">
                        <c:v>14598.4453125</c:v>
                      </c:pt>
                      <c:pt idx="12161">
                        <c:v>14337.27734375</c:v>
                      </c:pt>
                      <c:pt idx="12162">
                        <c:v>13886.88671875</c:v>
                      </c:pt>
                      <c:pt idx="12163">
                        <c:v>10884.62109375</c:v>
                      </c:pt>
                      <c:pt idx="12164">
                        <c:v>9723.51953125</c:v>
                      </c:pt>
                      <c:pt idx="12165">
                        <c:v>15304.44921875</c:v>
                      </c:pt>
                      <c:pt idx="12166">
                        <c:v>14151.35546875</c:v>
                      </c:pt>
                      <c:pt idx="12167">
                        <c:v>12893.48828125</c:v>
                      </c:pt>
                      <c:pt idx="12168">
                        <c:v>13508.25390625</c:v>
                      </c:pt>
                      <c:pt idx="12169">
                        <c:v>14810.546875</c:v>
                      </c:pt>
                      <c:pt idx="12170">
                        <c:v>14021.375</c:v>
                      </c:pt>
                      <c:pt idx="12171">
                        <c:v>14152.9453125</c:v>
                      </c:pt>
                      <c:pt idx="12172">
                        <c:v>15332.203125</c:v>
                      </c:pt>
                      <c:pt idx="12173">
                        <c:v>11949.2421875</c:v>
                      </c:pt>
                      <c:pt idx="12174">
                        <c:v>11467.4375</c:v>
                      </c:pt>
                      <c:pt idx="12175">
                        <c:v>15404.40234375</c:v>
                      </c:pt>
                      <c:pt idx="12176">
                        <c:v>14594.1171875</c:v>
                      </c:pt>
                      <c:pt idx="12177">
                        <c:v>11944.3515625</c:v>
                      </c:pt>
                      <c:pt idx="12178">
                        <c:v>11550.84375</c:v>
                      </c:pt>
                      <c:pt idx="12179">
                        <c:v>13638.09765625</c:v>
                      </c:pt>
                      <c:pt idx="12180">
                        <c:v>15379.12109375</c:v>
                      </c:pt>
                      <c:pt idx="12181">
                        <c:v>14875.12890625</c:v>
                      </c:pt>
                      <c:pt idx="12182">
                        <c:v>13872.18359375</c:v>
                      </c:pt>
                      <c:pt idx="12183">
                        <c:v>13225.1640625</c:v>
                      </c:pt>
                      <c:pt idx="12184">
                        <c:v>14056.8203125</c:v>
                      </c:pt>
                      <c:pt idx="12185">
                        <c:v>15725.8359375</c:v>
                      </c:pt>
                      <c:pt idx="12186">
                        <c:v>15492.55078125</c:v>
                      </c:pt>
                      <c:pt idx="12187">
                        <c:v>15015.1796875</c:v>
                      </c:pt>
                      <c:pt idx="12188">
                        <c:v>15300.28125</c:v>
                      </c:pt>
                      <c:pt idx="12189">
                        <c:v>15547.5625</c:v>
                      </c:pt>
                      <c:pt idx="12190">
                        <c:v>14879.7734375</c:v>
                      </c:pt>
                      <c:pt idx="12191">
                        <c:v>14314.42578125</c:v>
                      </c:pt>
                      <c:pt idx="12192">
                        <c:v>15371.75390625</c:v>
                      </c:pt>
                      <c:pt idx="12193">
                        <c:v>16279.046875</c:v>
                      </c:pt>
                      <c:pt idx="12194">
                        <c:v>15381.08203125</c:v>
                      </c:pt>
                      <c:pt idx="12195">
                        <c:v>12506.984375</c:v>
                      </c:pt>
                      <c:pt idx="12196">
                        <c:v>12986.11328125</c:v>
                      </c:pt>
                      <c:pt idx="12197">
                        <c:v>12218.07421875</c:v>
                      </c:pt>
                      <c:pt idx="12198">
                        <c:v>10976.9921875</c:v>
                      </c:pt>
                      <c:pt idx="12199">
                        <c:v>10969.89453125</c:v>
                      </c:pt>
                      <c:pt idx="12200">
                        <c:v>10644.859375</c:v>
                      </c:pt>
                      <c:pt idx="12201">
                        <c:v>11861.78515625</c:v>
                      </c:pt>
                      <c:pt idx="12202">
                        <c:v>12885.71484375</c:v>
                      </c:pt>
                      <c:pt idx="12203">
                        <c:v>11743.26171875</c:v>
                      </c:pt>
                      <c:pt idx="12204">
                        <c:v>9489.2109375</c:v>
                      </c:pt>
                      <c:pt idx="12205">
                        <c:v>9739.50390625</c:v>
                      </c:pt>
                      <c:pt idx="12206">
                        <c:v>11485.98046875</c:v>
                      </c:pt>
                      <c:pt idx="12207">
                        <c:v>9886.49609375</c:v>
                      </c:pt>
                      <c:pt idx="12208">
                        <c:v>10174.55859375</c:v>
                      </c:pt>
                      <c:pt idx="12209">
                        <c:v>12483.44921875</c:v>
                      </c:pt>
                      <c:pt idx="12210">
                        <c:v>11964.6015625</c:v>
                      </c:pt>
                      <c:pt idx="12211">
                        <c:v>11382.7109375</c:v>
                      </c:pt>
                      <c:pt idx="12212">
                        <c:v>11557.88671875</c:v>
                      </c:pt>
                      <c:pt idx="12213">
                        <c:v>11867.59765625</c:v>
                      </c:pt>
                      <c:pt idx="12214">
                        <c:v>9880.546875</c:v>
                      </c:pt>
                      <c:pt idx="12215">
                        <c:v>9340.48046875</c:v>
                      </c:pt>
                      <c:pt idx="12216">
                        <c:v>10173.31640625</c:v>
                      </c:pt>
                      <c:pt idx="12217">
                        <c:v>12667.91015625</c:v>
                      </c:pt>
                      <c:pt idx="12218">
                        <c:v>10442.75</c:v>
                      </c:pt>
                      <c:pt idx="12219">
                        <c:v>9851.0546875</c:v>
                      </c:pt>
                      <c:pt idx="12220">
                        <c:v>10327.23046875</c:v>
                      </c:pt>
                      <c:pt idx="12221">
                        <c:v>12189.0546875</c:v>
                      </c:pt>
                      <c:pt idx="12222">
                        <c:v>12033.45703125</c:v>
                      </c:pt>
                      <c:pt idx="12223">
                        <c:v>12754.40234375</c:v>
                      </c:pt>
                      <c:pt idx="12224">
                        <c:v>10753.43359375</c:v>
                      </c:pt>
                      <c:pt idx="12225">
                        <c:v>14271.89453125</c:v>
                      </c:pt>
                      <c:pt idx="12226">
                        <c:v>14626.52734375</c:v>
                      </c:pt>
                      <c:pt idx="12227">
                        <c:v>12922.16796875</c:v>
                      </c:pt>
                      <c:pt idx="12228">
                        <c:v>11376.37109375</c:v>
                      </c:pt>
                      <c:pt idx="12229">
                        <c:v>10524.484375</c:v>
                      </c:pt>
                      <c:pt idx="12230">
                        <c:v>13776.7109375</c:v>
                      </c:pt>
                      <c:pt idx="12231">
                        <c:v>14964.3671875</c:v>
                      </c:pt>
                      <c:pt idx="12232">
                        <c:v>13208.5234375</c:v>
                      </c:pt>
                      <c:pt idx="12233">
                        <c:v>11473.67578125</c:v>
                      </c:pt>
                      <c:pt idx="12234">
                        <c:v>11043.703125</c:v>
                      </c:pt>
                      <c:pt idx="12235">
                        <c:v>12281.1640625</c:v>
                      </c:pt>
                      <c:pt idx="12236">
                        <c:v>14945.484375</c:v>
                      </c:pt>
                      <c:pt idx="12237">
                        <c:v>14457.515625</c:v>
                      </c:pt>
                      <c:pt idx="12238">
                        <c:v>14613.6640625</c:v>
                      </c:pt>
                      <c:pt idx="12239">
                        <c:v>14614.015625</c:v>
                      </c:pt>
                      <c:pt idx="12240">
                        <c:v>12383.3359375</c:v>
                      </c:pt>
                      <c:pt idx="12241">
                        <c:v>12630.375</c:v>
                      </c:pt>
                      <c:pt idx="12242">
                        <c:v>11829.1640625</c:v>
                      </c:pt>
                      <c:pt idx="12243">
                        <c:v>11658.68359375</c:v>
                      </c:pt>
                      <c:pt idx="12244">
                        <c:v>9940.8984375</c:v>
                      </c:pt>
                      <c:pt idx="12245">
                        <c:v>8024.87890625</c:v>
                      </c:pt>
                      <c:pt idx="12246">
                        <c:v>7081.5078125</c:v>
                      </c:pt>
                      <c:pt idx="12247">
                        <c:v>8325.8125</c:v>
                      </c:pt>
                      <c:pt idx="12248">
                        <c:v>10807.02734375</c:v>
                      </c:pt>
                      <c:pt idx="12249">
                        <c:v>12706.4453125</c:v>
                      </c:pt>
                      <c:pt idx="12250">
                        <c:v>10705.9375</c:v>
                      </c:pt>
                      <c:pt idx="12251">
                        <c:v>10772.0078125</c:v>
                      </c:pt>
                      <c:pt idx="12252">
                        <c:v>12482.24609375</c:v>
                      </c:pt>
                      <c:pt idx="12253">
                        <c:v>12863.953125</c:v>
                      </c:pt>
                      <c:pt idx="12254">
                        <c:v>9352.5078125</c:v>
                      </c:pt>
                      <c:pt idx="12255">
                        <c:v>11414.06640625</c:v>
                      </c:pt>
                      <c:pt idx="12256">
                        <c:v>10125.03125</c:v>
                      </c:pt>
                      <c:pt idx="12257">
                        <c:v>9885.97265625</c:v>
                      </c:pt>
                      <c:pt idx="12258">
                        <c:v>11661.296875</c:v>
                      </c:pt>
                      <c:pt idx="12259">
                        <c:v>9830.99609375</c:v>
                      </c:pt>
                      <c:pt idx="12260">
                        <c:v>7281.19921875</c:v>
                      </c:pt>
                      <c:pt idx="12261">
                        <c:v>6770.3125</c:v>
                      </c:pt>
                      <c:pt idx="12262">
                        <c:v>7223.42578125</c:v>
                      </c:pt>
                      <c:pt idx="12263">
                        <c:v>9216.40234375</c:v>
                      </c:pt>
                      <c:pt idx="12264">
                        <c:v>10868.90625</c:v>
                      </c:pt>
                      <c:pt idx="12265">
                        <c:v>11522.484375</c:v>
                      </c:pt>
                      <c:pt idx="12266">
                        <c:v>10602.078125</c:v>
                      </c:pt>
                      <c:pt idx="12267">
                        <c:v>10914.6484375</c:v>
                      </c:pt>
                      <c:pt idx="12268">
                        <c:v>7000.2734375</c:v>
                      </c:pt>
                      <c:pt idx="12269">
                        <c:v>8617.71875</c:v>
                      </c:pt>
                      <c:pt idx="12270">
                        <c:v>11309.5703125</c:v>
                      </c:pt>
                      <c:pt idx="12271">
                        <c:v>9447.45703125</c:v>
                      </c:pt>
                      <c:pt idx="12272">
                        <c:v>8133.1328125</c:v>
                      </c:pt>
                      <c:pt idx="12273">
                        <c:v>8199</c:v>
                      </c:pt>
                      <c:pt idx="12274">
                        <c:v>11543.2734375</c:v>
                      </c:pt>
                      <c:pt idx="12275">
                        <c:v>10881.79296875</c:v>
                      </c:pt>
                      <c:pt idx="12276">
                        <c:v>9120.7578125</c:v>
                      </c:pt>
                      <c:pt idx="12277">
                        <c:v>7896.17578125</c:v>
                      </c:pt>
                      <c:pt idx="12278">
                        <c:v>8504.8125</c:v>
                      </c:pt>
                      <c:pt idx="12279">
                        <c:v>10606.9375</c:v>
                      </c:pt>
                      <c:pt idx="12280">
                        <c:v>10959.015625</c:v>
                      </c:pt>
                      <c:pt idx="12281">
                        <c:v>11372.78515625</c:v>
                      </c:pt>
                      <c:pt idx="12282">
                        <c:v>7030.5078125</c:v>
                      </c:pt>
                      <c:pt idx="12283">
                        <c:v>8392.8984375</c:v>
                      </c:pt>
                      <c:pt idx="12284">
                        <c:v>11112.140625</c:v>
                      </c:pt>
                      <c:pt idx="12285">
                        <c:v>9169.0390625</c:v>
                      </c:pt>
                      <c:pt idx="12286">
                        <c:v>7593.96484375</c:v>
                      </c:pt>
                      <c:pt idx="12287">
                        <c:v>9103.0234375</c:v>
                      </c:pt>
                      <c:pt idx="12288">
                        <c:v>8520.86328125</c:v>
                      </c:pt>
                      <c:pt idx="12289">
                        <c:v>9580.40234375</c:v>
                      </c:pt>
                      <c:pt idx="12290">
                        <c:v>7968.8359375</c:v>
                      </c:pt>
                      <c:pt idx="12291">
                        <c:v>7264.359375</c:v>
                      </c:pt>
                      <c:pt idx="12292">
                        <c:v>9619.39453125</c:v>
                      </c:pt>
                      <c:pt idx="12293">
                        <c:v>8553.95703125</c:v>
                      </c:pt>
                      <c:pt idx="12294">
                        <c:v>5696.1640625</c:v>
                      </c:pt>
                      <c:pt idx="12295">
                        <c:v>4216.23046875</c:v>
                      </c:pt>
                      <c:pt idx="12296">
                        <c:v>7891.44140625</c:v>
                      </c:pt>
                      <c:pt idx="12297">
                        <c:v>9591.1953125</c:v>
                      </c:pt>
                      <c:pt idx="12298">
                        <c:v>7781.09375</c:v>
                      </c:pt>
                      <c:pt idx="12299">
                        <c:v>8700.90625</c:v>
                      </c:pt>
                      <c:pt idx="12300">
                        <c:v>12386.8671875</c:v>
                      </c:pt>
                      <c:pt idx="12301">
                        <c:v>10554.015625</c:v>
                      </c:pt>
                      <c:pt idx="12302">
                        <c:v>10893.9296875</c:v>
                      </c:pt>
                      <c:pt idx="12303">
                        <c:v>11377.484375</c:v>
                      </c:pt>
                      <c:pt idx="12304">
                        <c:v>12759.4375</c:v>
                      </c:pt>
                      <c:pt idx="12305">
                        <c:v>13308.16015625</c:v>
                      </c:pt>
                      <c:pt idx="12306">
                        <c:v>13193.7109375</c:v>
                      </c:pt>
                      <c:pt idx="12307">
                        <c:v>13202.59375</c:v>
                      </c:pt>
                      <c:pt idx="12308">
                        <c:v>11356.0703125</c:v>
                      </c:pt>
                      <c:pt idx="12309">
                        <c:v>13493.4140625</c:v>
                      </c:pt>
                      <c:pt idx="12310">
                        <c:v>11184.67578125</c:v>
                      </c:pt>
                      <c:pt idx="12311">
                        <c:v>11302.62109375</c:v>
                      </c:pt>
                      <c:pt idx="12312">
                        <c:v>12263.47265625</c:v>
                      </c:pt>
                      <c:pt idx="12313">
                        <c:v>12065.1171875</c:v>
                      </c:pt>
                      <c:pt idx="12314">
                        <c:v>13387.390625</c:v>
                      </c:pt>
                      <c:pt idx="12315">
                        <c:v>13532.359375</c:v>
                      </c:pt>
                      <c:pt idx="12316">
                        <c:v>12630.125</c:v>
                      </c:pt>
                      <c:pt idx="12317">
                        <c:v>12081.6484375</c:v>
                      </c:pt>
                      <c:pt idx="12318">
                        <c:v>11945.53125</c:v>
                      </c:pt>
                      <c:pt idx="12319">
                        <c:v>15188.421875</c:v>
                      </c:pt>
                      <c:pt idx="12320">
                        <c:v>15523.2265625</c:v>
                      </c:pt>
                      <c:pt idx="12321">
                        <c:v>16391.00390625</c:v>
                      </c:pt>
                      <c:pt idx="12322">
                        <c:v>14711.91796875</c:v>
                      </c:pt>
                      <c:pt idx="12323">
                        <c:v>14169.1875</c:v>
                      </c:pt>
                      <c:pt idx="12324">
                        <c:v>16394.578125</c:v>
                      </c:pt>
                      <c:pt idx="12325">
                        <c:v>16436.62109375</c:v>
                      </c:pt>
                      <c:pt idx="12326">
                        <c:v>16001.6171875</c:v>
                      </c:pt>
                      <c:pt idx="12327">
                        <c:v>15252.7265625</c:v>
                      </c:pt>
                      <c:pt idx="12328">
                        <c:v>16119.765625</c:v>
                      </c:pt>
                      <c:pt idx="12329">
                        <c:v>15866.8125</c:v>
                      </c:pt>
                      <c:pt idx="12330">
                        <c:v>16662.84765625</c:v>
                      </c:pt>
                      <c:pt idx="12331">
                        <c:v>15615.09375</c:v>
                      </c:pt>
                      <c:pt idx="12332">
                        <c:v>15739.61328125</c:v>
                      </c:pt>
                      <c:pt idx="12333">
                        <c:v>13932.125</c:v>
                      </c:pt>
                      <c:pt idx="12334">
                        <c:v>15245.01953125</c:v>
                      </c:pt>
                      <c:pt idx="12335">
                        <c:v>14935.53125</c:v>
                      </c:pt>
                      <c:pt idx="12336">
                        <c:v>16353.6796875</c:v>
                      </c:pt>
                      <c:pt idx="12337">
                        <c:v>16223.140625</c:v>
                      </c:pt>
                      <c:pt idx="12338">
                        <c:v>15868.921875</c:v>
                      </c:pt>
                      <c:pt idx="12339">
                        <c:v>14333.03515625</c:v>
                      </c:pt>
                      <c:pt idx="12340">
                        <c:v>14419.65625</c:v>
                      </c:pt>
                      <c:pt idx="12341">
                        <c:v>15661.5390625</c:v>
                      </c:pt>
                      <c:pt idx="12342">
                        <c:v>14466.484375</c:v>
                      </c:pt>
                      <c:pt idx="12343">
                        <c:v>11516.29296875</c:v>
                      </c:pt>
                      <c:pt idx="12344">
                        <c:v>9934.99609375</c:v>
                      </c:pt>
                      <c:pt idx="12345">
                        <c:v>13663.765625</c:v>
                      </c:pt>
                      <c:pt idx="12346">
                        <c:v>13223.04296875</c:v>
                      </c:pt>
                      <c:pt idx="12347">
                        <c:v>13444.93359375</c:v>
                      </c:pt>
                      <c:pt idx="12348">
                        <c:v>12418.30859375</c:v>
                      </c:pt>
                      <c:pt idx="12349">
                        <c:v>13218.1015625</c:v>
                      </c:pt>
                      <c:pt idx="12350">
                        <c:v>15279.140625</c:v>
                      </c:pt>
                      <c:pt idx="12351">
                        <c:v>17220.01171875</c:v>
                      </c:pt>
                      <c:pt idx="12352">
                        <c:v>16945.84765625</c:v>
                      </c:pt>
                      <c:pt idx="12353">
                        <c:v>16914.8046875</c:v>
                      </c:pt>
                      <c:pt idx="12354">
                        <c:v>17025.8671875</c:v>
                      </c:pt>
                      <c:pt idx="12355">
                        <c:v>16394.8984375</c:v>
                      </c:pt>
                      <c:pt idx="12356">
                        <c:v>16114.63671875</c:v>
                      </c:pt>
                      <c:pt idx="12357">
                        <c:v>15692.640625</c:v>
                      </c:pt>
                      <c:pt idx="12358">
                        <c:v>14959.7578125</c:v>
                      </c:pt>
                      <c:pt idx="12359">
                        <c:v>14048.67578125</c:v>
                      </c:pt>
                      <c:pt idx="12360">
                        <c:v>11548.51953125</c:v>
                      </c:pt>
                      <c:pt idx="12361">
                        <c:v>10440.81640625</c:v>
                      </c:pt>
                      <c:pt idx="12362">
                        <c:v>8704.46484375</c:v>
                      </c:pt>
                      <c:pt idx="12363">
                        <c:v>9042.37109375</c:v>
                      </c:pt>
                      <c:pt idx="12364">
                        <c:v>11311.01953125</c:v>
                      </c:pt>
                      <c:pt idx="12365">
                        <c:v>9424.19140625</c:v>
                      </c:pt>
                      <c:pt idx="12366">
                        <c:v>7731.3125</c:v>
                      </c:pt>
                      <c:pt idx="12367">
                        <c:v>7433.31640625</c:v>
                      </c:pt>
                      <c:pt idx="12368">
                        <c:v>9108.84375</c:v>
                      </c:pt>
                      <c:pt idx="12369">
                        <c:v>11841.33984375</c:v>
                      </c:pt>
                      <c:pt idx="12370">
                        <c:v>11433.203125</c:v>
                      </c:pt>
                      <c:pt idx="12371">
                        <c:v>9832.9453125</c:v>
                      </c:pt>
                      <c:pt idx="12372">
                        <c:v>6195.015625</c:v>
                      </c:pt>
                      <c:pt idx="12373">
                        <c:v>10262.6171875</c:v>
                      </c:pt>
                      <c:pt idx="12374">
                        <c:v>11775.921875</c:v>
                      </c:pt>
                      <c:pt idx="12375">
                        <c:v>9517.484375</c:v>
                      </c:pt>
                      <c:pt idx="12376">
                        <c:v>9361.5390625</c:v>
                      </c:pt>
                      <c:pt idx="12377">
                        <c:v>9818.73046875</c:v>
                      </c:pt>
                      <c:pt idx="12378">
                        <c:v>10813.73828125</c:v>
                      </c:pt>
                      <c:pt idx="12379">
                        <c:v>13578.765625</c:v>
                      </c:pt>
                      <c:pt idx="12380">
                        <c:v>13811.95703125</c:v>
                      </c:pt>
                      <c:pt idx="12381">
                        <c:v>12337.2109375</c:v>
                      </c:pt>
                      <c:pt idx="12382">
                        <c:v>13606.47265625</c:v>
                      </c:pt>
                      <c:pt idx="12383">
                        <c:v>13064.73828125</c:v>
                      </c:pt>
                      <c:pt idx="12384">
                        <c:v>13046.19921875</c:v>
                      </c:pt>
                      <c:pt idx="12385">
                        <c:v>12576.0546875</c:v>
                      </c:pt>
                      <c:pt idx="12386">
                        <c:v>12871.390625</c:v>
                      </c:pt>
                      <c:pt idx="12387">
                        <c:v>12955.81640625</c:v>
                      </c:pt>
                      <c:pt idx="12388">
                        <c:v>12926.26171875</c:v>
                      </c:pt>
                      <c:pt idx="12389">
                        <c:v>12006.37890625</c:v>
                      </c:pt>
                      <c:pt idx="12390">
                        <c:v>14477.7734375</c:v>
                      </c:pt>
                      <c:pt idx="12391">
                        <c:v>14603.2421875</c:v>
                      </c:pt>
                      <c:pt idx="12392">
                        <c:v>14173.859375</c:v>
                      </c:pt>
                      <c:pt idx="12393">
                        <c:v>13478.6015625</c:v>
                      </c:pt>
                      <c:pt idx="12394">
                        <c:v>12731.40234375</c:v>
                      </c:pt>
                      <c:pt idx="12395">
                        <c:v>14181.2421875</c:v>
                      </c:pt>
                      <c:pt idx="12396">
                        <c:v>14010.80859375</c:v>
                      </c:pt>
                      <c:pt idx="12397">
                        <c:v>11854.62890625</c:v>
                      </c:pt>
                      <c:pt idx="12398">
                        <c:v>10869.67578125</c:v>
                      </c:pt>
                      <c:pt idx="12399">
                        <c:v>11215.42578125</c:v>
                      </c:pt>
                      <c:pt idx="12400">
                        <c:v>12987.92578125</c:v>
                      </c:pt>
                      <c:pt idx="12401">
                        <c:v>14655.73828125</c:v>
                      </c:pt>
                      <c:pt idx="12402">
                        <c:v>11467.3515625</c:v>
                      </c:pt>
                      <c:pt idx="12403">
                        <c:v>10901.98828125</c:v>
                      </c:pt>
                      <c:pt idx="12404">
                        <c:v>13426.31640625</c:v>
                      </c:pt>
                      <c:pt idx="12405">
                        <c:v>17833.109375</c:v>
                      </c:pt>
                      <c:pt idx="12406">
                        <c:v>16985.61328125</c:v>
                      </c:pt>
                      <c:pt idx="12407">
                        <c:v>16072.625</c:v>
                      </c:pt>
                      <c:pt idx="12408">
                        <c:v>17071.7578125</c:v>
                      </c:pt>
                      <c:pt idx="12409">
                        <c:v>18376.55859375</c:v>
                      </c:pt>
                      <c:pt idx="12410">
                        <c:v>18289.6171875</c:v>
                      </c:pt>
                      <c:pt idx="12411">
                        <c:v>17612.76953125</c:v>
                      </c:pt>
                      <c:pt idx="12412">
                        <c:v>14175.0390625</c:v>
                      </c:pt>
                      <c:pt idx="12413">
                        <c:v>14147.62890625</c:v>
                      </c:pt>
                      <c:pt idx="12414">
                        <c:v>14907.171875</c:v>
                      </c:pt>
                      <c:pt idx="12415">
                        <c:v>16724.421875</c:v>
                      </c:pt>
                      <c:pt idx="12416">
                        <c:v>17316.2890625</c:v>
                      </c:pt>
                      <c:pt idx="12417">
                        <c:v>16053</c:v>
                      </c:pt>
                      <c:pt idx="12418">
                        <c:v>15909.2578125</c:v>
                      </c:pt>
                      <c:pt idx="12419">
                        <c:v>18202.5078125</c:v>
                      </c:pt>
                      <c:pt idx="12420">
                        <c:v>14612.05078125</c:v>
                      </c:pt>
                      <c:pt idx="12421">
                        <c:v>13659.8359375</c:v>
                      </c:pt>
                      <c:pt idx="12422">
                        <c:v>13604.3671875</c:v>
                      </c:pt>
                      <c:pt idx="12423">
                        <c:v>11871.83203125</c:v>
                      </c:pt>
                      <c:pt idx="12424">
                        <c:v>13118.875</c:v>
                      </c:pt>
                      <c:pt idx="12425">
                        <c:v>14117.0234375</c:v>
                      </c:pt>
                      <c:pt idx="12426">
                        <c:v>14709.9375</c:v>
                      </c:pt>
                      <c:pt idx="12427">
                        <c:v>14427.1328125</c:v>
                      </c:pt>
                      <c:pt idx="12428">
                        <c:v>13380.44140625</c:v>
                      </c:pt>
                      <c:pt idx="12429">
                        <c:v>11295.828125</c:v>
                      </c:pt>
                      <c:pt idx="12430">
                        <c:v>11672.00390625</c:v>
                      </c:pt>
                      <c:pt idx="12431">
                        <c:v>13147.26171875</c:v>
                      </c:pt>
                      <c:pt idx="12432">
                        <c:v>12044.32421875</c:v>
                      </c:pt>
                      <c:pt idx="12433">
                        <c:v>12030.7421875</c:v>
                      </c:pt>
                      <c:pt idx="12434">
                        <c:v>13507.078125</c:v>
                      </c:pt>
                      <c:pt idx="12435">
                        <c:v>19199.9375</c:v>
                      </c:pt>
                      <c:pt idx="12436">
                        <c:v>18022.3359375</c:v>
                      </c:pt>
                      <c:pt idx="12437">
                        <c:v>17351.44921875</c:v>
                      </c:pt>
                      <c:pt idx="12438">
                        <c:v>17676.203125</c:v>
                      </c:pt>
                      <c:pt idx="12439">
                        <c:v>19166.64453125</c:v>
                      </c:pt>
                      <c:pt idx="12440">
                        <c:v>19441.98828125</c:v>
                      </c:pt>
                      <c:pt idx="12441">
                        <c:v>18558.90625</c:v>
                      </c:pt>
                      <c:pt idx="12442">
                        <c:v>18816.76171875</c:v>
                      </c:pt>
                      <c:pt idx="12443">
                        <c:v>15665.77734375</c:v>
                      </c:pt>
                      <c:pt idx="12444">
                        <c:v>15449.6328125</c:v>
                      </c:pt>
                      <c:pt idx="12445">
                        <c:v>15263.44921875</c:v>
                      </c:pt>
                      <c:pt idx="12446">
                        <c:v>16962.22265625</c:v>
                      </c:pt>
                      <c:pt idx="12447">
                        <c:v>19225.390625</c:v>
                      </c:pt>
                      <c:pt idx="12448">
                        <c:v>18991.5234375</c:v>
                      </c:pt>
                      <c:pt idx="12449">
                        <c:v>18631.515625</c:v>
                      </c:pt>
                      <c:pt idx="12450">
                        <c:v>14262.390625</c:v>
                      </c:pt>
                      <c:pt idx="12451">
                        <c:v>13770.171875</c:v>
                      </c:pt>
                      <c:pt idx="12452">
                        <c:v>13975.8359375</c:v>
                      </c:pt>
                      <c:pt idx="12453">
                        <c:v>13758.1015625</c:v>
                      </c:pt>
                      <c:pt idx="12454">
                        <c:v>12611.26953125</c:v>
                      </c:pt>
                      <c:pt idx="12455">
                        <c:v>11801.30859375</c:v>
                      </c:pt>
                      <c:pt idx="12456">
                        <c:v>11542.92578125</c:v>
                      </c:pt>
                      <c:pt idx="12457">
                        <c:v>12080.99609375</c:v>
                      </c:pt>
                      <c:pt idx="12458">
                        <c:v>13830.7734375</c:v>
                      </c:pt>
                      <c:pt idx="12459">
                        <c:v>12277.11328125</c:v>
                      </c:pt>
                      <c:pt idx="12460">
                        <c:v>13229.234375</c:v>
                      </c:pt>
                      <c:pt idx="12461">
                        <c:v>13838.17578125</c:v>
                      </c:pt>
                      <c:pt idx="12462">
                        <c:v>11868.5078125</c:v>
                      </c:pt>
                      <c:pt idx="12463">
                        <c:v>12136.171875</c:v>
                      </c:pt>
                      <c:pt idx="12464">
                        <c:v>14094.328125</c:v>
                      </c:pt>
                      <c:pt idx="12465">
                        <c:v>10340.0703125</c:v>
                      </c:pt>
                      <c:pt idx="12466">
                        <c:v>11319.99609375</c:v>
                      </c:pt>
                      <c:pt idx="12467">
                        <c:v>9979.01953125</c:v>
                      </c:pt>
                      <c:pt idx="12468">
                        <c:v>9980.859375</c:v>
                      </c:pt>
                      <c:pt idx="12469">
                        <c:v>10905.9609375</c:v>
                      </c:pt>
                      <c:pt idx="12470">
                        <c:v>9463.3984375</c:v>
                      </c:pt>
                      <c:pt idx="12471">
                        <c:v>7457.86328125</c:v>
                      </c:pt>
                      <c:pt idx="12472">
                        <c:v>6351.6015625</c:v>
                      </c:pt>
                      <c:pt idx="12473">
                        <c:v>6934.89453125</c:v>
                      </c:pt>
                      <c:pt idx="12474">
                        <c:v>8812.3828125</c:v>
                      </c:pt>
                      <c:pt idx="12475">
                        <c:v>11642.6875</c:v>
                      </c:pt>
                      <c:pt idx="12476">
                        <c:v>10918.94921875</c:v>
                      </c:pt>
                      <c:pt idx="12477">
                        <c:v>11345.45703125</c:v>
                      </c:pt>
                      <c:pt idx="12478">
                        <c:v>7099.265625</c:v>
                      </c:pt>
                      <c:pt idx="12479">
                        <c:v>8601.29296875</c:v>
                      </c:pt>
                      <c:pt idx="12480">
                        <c:v>12860.5390625</c:v>
                      </c:pt>
                      <c:pt idx="12481">
                        <c:v>13141.84375</c:v>
                      </c:pt>
                      <c:pt idx="12482">
                        <c:v>13371.3828125</c:v>
                      </c:pt>
                      <c:pt idx="12483">
                        <c:v>13922.890625</c:v>
                      </c:pt>
                      <c:pt idx="12484">
                        <c:v>16698.65625</c:v>
                      </c:pt>
                      <c:pt idx="12485">
                        <c:v>15907.49609375</c:v>
                      </c:pt>
                      <c:pt idx="12486">
                        <c:v>15147.2890625</c:v>
                      </c:pt>
                      <c:pt idx="12487">
                        <c:v>16563.30859375</c:v>
                      </c:pt>
                      <c:pt idx="12488">
                        <c:v>16108.85546875</c:v>
                      </c:pt>
                      <c:pt idx="12489">
                        <c:v>16836.8125</c:v>
                      </c:pt>
                      <c:pt idx="12490">
                        <c:v>15380.8359375</c:v>
                      </c:pt>
                      <c:pt idx="12491">
                        <c:v>14521.3203125</c:v>
                      </c:pt>
                      <c:pt idx="12492">
                        <c:v>14495.640625</c:v>
                      </c:pt>
                      <c:pt idx="12493">
                        <c:v>14591.828125</c:v>
                      </c:pt>
                      <c:pt idx="12494">
                        <c:v>13845.390625</c:v>
                      </c:pt>
                      <c:pt idx="12495">
                        <c:v>12836.66796875</c:v>
                      </c:pt>
                      <c:pt idx="12496">
                        <c:v>11858.19140625</c:v>
                      </c:pt>
                      <c:pt idx="12497">
                        <c:v>12194.9453125</c:v>
                      </c:pt>
                      <c:pt idx="12498">
                        <c:v>6959.4453125</c:v>
                      </c:pt>
                      <c:pt idx="12499">
                        <c:v>6243.5078125</c:v>
                      </c:pt>
                      <c:pt idx="12500">
                        <c:v>4942.234375</c:v>
                      </c:pt>
                      <c:pt idx="12501">
                        <c:v>4883.53125</c:v>
                      </c:pt>
                      <c:pt idx="12502">
                        <c:v>8618.703125</c:v>
                      </c:pt>
                      <c:pt idx="12503">
                        <c:v>13265.078125</c:v>
                      </c:pt>
                      <c:pt idx="12504">
                        <c:v>13059.328125</c:v>
                      </c:pt>
                      <c:pt idx="12505">
                        <c:v>13031.2109375</c:v>
                      </c:pt>
                      <c:pt idx="12506">
                        <c:v>13148.36328125</c:v>
                      </c:pt>
                      <c:pt idx="12507">
                        <c:v>13137.8046875</c:v>
                      </c:pt>
                      <c:pt idx="12508">
                        <c:v>13304.9765625</c:v>
                      </c:pt>
                      <c:pt idx="12509">
                        <c:v>13170.171875</c:v>
                      </c:pt>
                      <c:pt idx="12510">
                        <c:v>12348.96875</c:v>
                      </c:pt>
                      <c:pt idx="12511">
                        <c:v>11946.23828125</c:v>
                      </c:pt>
                      <c:pt idx="12512">
                        <c:v>12674.8984375</c:v>
                      </c:pt>
                      <c:pt idx="12513">
                        <c:v>12521.34375</c:v>
                      </c:pt>
                      <c:pt idx="12514">
                        <c:v>13264.1640625</c:v>
                      </c:pt>
                      <c:pt idx="12515">
                        <c:v>11704.99609375</c:v>
                      </c:pt>
                      <c:pt idx="12516">
                        <c:v>9352.8828125</c:v>
                      </c:pt>
                      <c:pt idx="12517">
                        <c:v>9417.7890625</c:v>
                      </c:pt>
                      <c:pt idx="12518">
                        <c:v>12202.234375</c:v>
                      </c:pt>
                      <c:pt idx="12519">
                        <c:v>12437.71484375</c:v>
                      </c:pt>
                      <c:pt idx="12520">
                        <c:v>9344.88671875</c:v>
                      </c:pt>
                      <c:pt idx="12521">
                        <c:v>12076.59375</c:v>
                      </c:pt>
                      <c:pt idx="12522">
                        <c:v>12875.9375</c:v>
                      </c:pt>
                      <c:pt idx="12523">
                        <c:v>9495.85546875</c:v>
                      </c:pt>
                      <c:pt idx="12524">
                        <c:v>9083.85546875</c:v>
                      </c:pt>
                      <c:pt idx="12525">
                        <c:v>7114.65234375</c:v>
                      </c:pt>
                      <c:pt idx="12526">
                        <c:v>4813.01953125</c:v>
                      </c:pt>
                      <c:pt idx="12527">
                        <c:v>4770.41015625</c:v>
                      </c:pt>
                      <c:pt idx="12528">
                        <c:v>5923.1640625</c:v>
                      </c:pt>
                      <c:pt idx="12529">
                        <c:v>7748.01953125</c:v>
                      </c:pt>
                      <c:pt idx="12530">
                        <c:v>8453.4140625</c:v>
                      </c:pt>
                      <c:pt idx="12531">
                        <c:v>8031.0234375</c:v>
                      </c:pt>
                      <c:pt idx="12532">
                        <c:v>7620.5078125</c:v>
                      </c:pt>
                      <c:pt idx="12533">
                        <c:v>7212.0234375</c:v>
                      </c:pt>
                      <c:pt idx="12534">
                        <c:v>5471.953125</c:v>
                      </c:pt>
                      <c:pt idx="12535">
                        <c:v>3636.89453125</c:v>
                      </c:pt>
                      <c:pt idx="12536">
                        <c:v>8188.46875</c:v>
                      </c:pt>
                      <c:pt idx="12537">
                        <c:v>7788.22265625</c:v>
                      </c:pt>
                      <c:pt idx="12538">
                        <c:v>6883.421875</c:v>
                      </c:pt>
                      <c:pt idx="12539">
                        <c:v>8913.07421875</c:v>
                      </c:pt>
                      <c:pt idx="12540">
                        <c:v>12665.984375</c:v>
                      </c:pt>
                      <c:pt idx="12541">
                        <c:v>11100.2421875</c:v>
                      </c:pt>
                      <c:pt idx="12542">
                        <c:v>9729.48046875</c:v>
                      </c:pt>
                      <c:pt idx="12543">
                        <c:v>10188.703125</c:v>
                      </c:pt>
                      <c:pt idx="12544">
                        <c:v>12695.59765625</c:v>
                      </c:pt>
                      <c:pt idx="12545">
                        <c:v>12860.91796875</c:v>
                      </c:pt>
                      <c:pt idx="12546">
                        <c:v>11563.34765625</c:v>
                      </c:pt>
                      <c:pt idx="12547">
                        <c:v>10792.6796875</c:v>
                      </c:pt>
                      <c:pt idx="12548">
                        <c:v>10823.140625</c:v>
                      </c:pt>
                      <c:pt idx="12549">
                        <c:v>12292.1640625</c:v>
                      </c:pt>
                      <c:pt idx="12550">
                        <c:v>11512.703125</c:v>
                      </c:pt>
                      <c:pt idx="12551">
                        <c:v>10096.07421875</c:v>
                      </c:pt>
                      <c:pt idx="12552">
                        <c:v>11371.37109375</c:v>
                      </c:pt>
                      <c:pt idx="12553">
                        <c:v>11062.9609375</c:v>
                      </c:pt>
                      <c:pt idx="12554">
                        <c:v>12805.16015625</c:v>
                      </c:pt>
                      <c:pt idx="12555">
                        <c:v>8466.09375</c:v>
                      </c:pt>
                      <c:pt idx="12556">
                        <c:v>9718.46875</c:v>
                      </c:pt>
                      <c:pt idx="12557">
                        <c:v>8323.09375</c:v>
                      </c:pt>
                      <c:pt idx="12558">
                        <c:v>7256.921875</c:v>
                      </c:pt>
                      <c:pt idx="12559">
                        <c:v>6547.7109375</c:v>
                      </c:pt>
                      <c:pt idx="12560">
                        <c:v>6513.3046875</c:v>
                      </c:pt>
                      <c:pt idx="12561">
                        <c:v>5543.6484375</c:v>
                      </c:pt>
                      <c:pt idx="12562">
                        <c:v>3455.625</c:v>
                      </c:pt>
                      <c:pt idx="12563">
                        <c:v>9723.6875</c:v>
                      </c:pt>
                      <c:pt idx="12564">
                        <c:v>7978.71875</c:v>
                      </c:pt>
                      <c:pt idx="12565">
                        <c:v>6145.78125</c:v>
                      </c:pt>
                      <c:pt idx="12566">
                        <c:v>5110.1484375</c:v>
                      </c:pt>
                      <c:pt idx="12567">
                        <c:v>6381.234375</c:v>
                      </c:pt>
                      <c:pt idx="12568">
                        <c:v>9799.203125</c:v>
                      </c:pt>
                      <c:pt idx="12569">
                        <c:v>9847.0859375</c:v>
                      </c:pt>
                      <c:pt idx="12570">
                        <c:v>17845.06640625</c:v>
                      </c:pt>
                      <c:pt idx="12571">
                        <c:v>17575.9609375</c:v>
                      </c:pt>
                      <c:pt idx="12572">
                        <c:v>15680.88671875</c:v>
                      </c:pt>
                      <c:pt idx="12573">
                        <c:v>16153.046875</c:v>
                      </c:pt>
                      <c:pt idx="12574">
                        <c:v>16846.20703125</c:v>
                      </c:pt>
                      <c:pt idx="12575">
                        <c:v>17937.16796875</c:v>
                      </c:pt>
                      <c:pt idx="12576">
                        <c:v>16147.734375</c:v>
                      </c:pt>
                      <c:pt idx="12577">
                        <c:v>16338.7578125</c:v>
                      </c:pt>
                      <c:pt idx="12578">
                        <c:v>18073.5234375</c:v>
                      </c:pt>
                      <c:pt idx="12579">
                        <c:v>18068.59375</c:v>
                      </c:pt>
                      <c:pt idx="12580">
                        <c:v>16672.32421875</c:v>
                      </c:pt>
                      <c:pt idx="12581">
                        <c:v>16243.07421875</c:v>
                      </c:pt>
                      <c:pt idx="12582">
                        <c:v>18087.859375</c:v>
                      </c:pt>
                      <c:pt idx="12583">
                        <c:v>16509.58984375</c:v>
                      </c:pt>
                      <c:pt idx="12584">
                        <c:v>16693.95703125</c:v>
                      </c:pt>
                      <c:pt idx="12585">
                        <c:v>8375.1171875</c:v>
                      </c:pt>
                      <c:pt idx="12586">
                        <c:v>6331.375</c:v>
                      </c:pt>
                      <c:pt idx="12587">
                        <c:v>5816.3671875</c:v>
                      </c:pt>
                      <c:pt idx="12588">
                        <c:v>6804.109375</c:v>
                      </c:pt>
                      <c:pt idx="12589">
                        <c:v>7317.3828125</c:v>
                      </c:pt>
                      <c:pt idx="12590">
                        <c:v>8688.7734375</c:v>
                      </c:pt>
                      <c:pt idx="12591">
                        <c:v>8683.1171875</c:v>
                      </c:pt>
                      <c:pt idx="12592">
                        <c:v>7916.859375</c:v>
                      </c:pt>
                      <c:pt idx="12593">
                        <c:v>5844.265625</c:v>
                      </c:pt>
                      <c:pt idx="12594">
                        <c:v>4805.265625</c:v>
                      </c:pt>
                      <c:pt idx="12595">
                        <c:v>6446.8828125</c:v>
                      </c:pt>
                      <c:pt idx="12596">
                        <c:v>6856.2421875</c:v>
                      </c:pt>
                      <c:pt idx="12597">
                        <c:v>5758.3203125</c:v>
                      </c:pt>
                      <c:pt idx="12598">
                        <c:v>8256.44140625</c:v>
                      </c:pt>
                      <c:pt idx="12599">
                        <c:v>8398.27734375</c:v>
                      </c:pt>
                      <c:pt idx="12600">
                        <c:v>15046.35546875</c:v>
                      </c:pt>
                      <c:pt idx="12601">
                        <c:v>15598.19921875</c:v>
                      </c:pt>
                      <c:pt idx="12602">
                        <c:v>15040.125</c:v>
                      </c:pt>
                      <c:pt idx="12603">
                        <c:v>15197.8359375</c:v>
                      </c:pt>
                      <c:pt idx="12604">
                        <c:v>15049.45703125</c:v>
                      </c:pt>
                      <c:pt idx="12605">
                        <c:v>13962.7109375</c:v>
                      </c:pt>
                      <c:pt idx="12606">
                        <c:v>14170.6171875</c:v>
                      </c:pt>
                      <c:pt idx="12607">
                        <c:v>13692.12109375</c:v>
                      </c:pt>
                      <c:pt idx="12608">
                        <c:v>12832.59765625</c:v>
                      </c:pt>
                      <c:pt idx="12609">
                        <c:v>12686.44921875</c:v>
                      </c:pt>
                      <c:pt idx="12610">
                        <c:v>13794.609375</c:v>
                      </c:pt>
                      <c:pt idx="12611">
                        <c:v>14084.515625</c:v>
                      </c:pt>
                      <c:pt idx="12612">
                        <c:v>13937.15625</c:v>
                      </c:pt>
                      <c:pt idx="12613">
                        <c:v>14953.9609375</c:v>
                      </c:pt>
                      <c:pt idx="12614">
                        <c:v>15438.45703125</c:v>
                      </c:pt>
                      <c:pt idx="12615">
                        <c:v>14604.8046875</c:v>
                      </c:pt>
                      <c:pt idx="12616">
                        <c:v>12920.30078125</c:v>
                      </c:pt>
                      <c:pt idx="12617">
                        <c:v>11954.078125</c:v>
                      </c:pt>
                      <c:pt idx="12618">
                        <c:v>10335.4765625</c:v>
                      </c:pt>
                      <c:pt idx="12619">
                        <c:v>10401.4609375</c:v>
                      </c:pt>
                      <c:pt idx="12620">
                        <c:v>12171.52734375</c:v>
                      </c:pt>
                      <c:pt idx="12621">
                        <c:v>13424.6171875</c:v>
                      </c:pt>
                      <c:pt idx="12622">
                        <c:v>14802.1796875</c:v>
                      </c:pt>
                      <c:pt idx="12623">
                        <c:v>14819.53515625</c:v>
                      </c:pt>
                      <c:pt idx="12624">
                        <c:v>12946.953125</c:v>
                      </c:pt>
                      <c:pt idx="12625">
                        <c:v>14296.93359375</c:v>
                      </c:pt>
                      <c:pt idx="12626">
                        <c:v>14472.8828125</c:v>
                      </c:pt>
                      <c:pt idx="12627">
                        <c:v>13010.70703125</c:v>
                      </c:pt>
                      <c:pt idx="12628">
                        <c:v>14171.00390625</c:v>
                      </c:pt>
                      <c:pt idx="12629">
                        <c:v>14049.671875</c:v>
                      </c:pt>
                      <c:pt idx="12630">
                        <c:v>13798.7734375</c:v>
                      </c:pt>
                      <c:pt idx="12631">
                        <c:v>12688.01171875</c:v>
                      </c:pt>
                      <c:pt idx="12632">
                        <c:v>13737.37890625</c:v>
                      </c:pt>
                      <c:pt idx="12633">
                        <c:v>13698.15625</c:v>
                      </c:pt>
                      <c:pt idx="12634">
                        <c:v>13413.328125</c:v>
                      </c:pt>
                      <c:pt idx="12635">
                        <c:v>13316.734375</c:v>
                      </c:pt>
                      <c:pt idx="12636">
                        <c:v>12978.7421875</c:v>
                      </c:pt>
                      <c:pt idx="12637">
                        <c:v>12745.77734375</c:v>
                      </c:pt>
                      <c:pt idx="12638">
                        <c:v>13465.48828125</c:v>
                      </c:pt>
                      <c:pt idx="12639">
                        <c:v>15265.61328125</c:v>
                      </c:pt>
                      <c:pt idx="12640">
                        <c:v>13767.5703125</c:v>
                      </c:pt>
                      <c:pt idx="12641">
                        <c:v>12818.24609375</c:v>
                      </c:pt>
                      <c:pt idx="12642">
                        <c:v>13824.15234375</c:v>
                      </c:pt>
                      <c:pt idx="12643">
                        <c:v>15245.28515625</c:v>
                      </c:pt>
                      <c:pt idx="12644">
                        <c:v>13656.77734375</c:v>
                      </c:pt>
                      <c:pt idx="12645">
                        <c:v>14211.6796875</c:v>
                      </c:pt>
                      <c:pt idx="12646">
                        <c:v>13757.80078125</c:v>
                      </c:pt>
                      <c:pt idx="12647">
                        <c:v>14075.61328125</c:v>
                      </c:pt>
                      <c:pt idx="12648">
                        <c:v>11236.1640625</c:v>
                      </c:pt>
                      <c:pt idx="12649">
                        <c:v>11954.0234375</c:v>
                      </c:pt>
                      <c:pt idx="12650">
                        <c:v>13898.67578125</c:v>
                      </c:pt>
                      <c:pt idx="12651">
                        <c:v>13804.21484375</c:v>
                      </c:pt>
                      <c:pt idx="12652">
                        <c:v>13612.7890625</c:v>
                      </c:pt>
                      <c:pt idx="12653">
                        <c:v>13584.5234375</c:v>
                      </c:pt>
                      <c:pt idx="12654">
                        <c:v>13104.625</c:v>
                      </c:pt>
                      <c:pt idx="12655">
                        <c:v>13194.0546875</c:v>
                      </c:pt>
                      <c:pt idx="12656">
                        <c:v>12850.3046875</c:v>
                      </c:pt>
                      <c:pt idx="12657">
                        <c:v>10397.25390625</c:v>
                      </c:pt>
                      <c:pt idx="12658">
                        <c:v>13982.65625</c:v>
                      </c:pt>
                      <c:pt idx="12659">
                        <c:v>14058.27734375</c:v>
                      </c:pt>
                      <c:pt idx="12660">
                        <c:v>12505.53125</c:v>
                      </c:pt>
                      <c:pt idx="12661">
                        <c:v>11723.5234375</c:v>
                      </c:pt>
                      <c:pt idx="12662">
                        <c:v>12616.59765625</c:v>
                      </c:pt>
                      <c:pt idx="12663">
                        <c:v>12266.80859375</c:v>
                      </c:pt>
                      <c:pt idx="12664">
                        <c:v>13090.7734375</c:v>
                      </c:pt>
                      <c:pt idx="12665">
                        <c:v>12284.4921875</c:v>
                      </c:pt>
                      <c:pt idx="12666">
                        <c:v>12369.05078125</c:v>
                      </c:pt>
                      <c:pt idx="12667">
                        <c:v>12899.48828125</c:v>
                      </c:pt>
                      <c:pt idx="12668">
                        <c:v>11595.12890625</c:v>
                      </c:pt>
                      <c:pt idx="12669">
                        <c:v>11247.3828125</c:v>
                      </c:pt>
                      <c:pt idx="12670">
                        <c:v>11976.38671875</c:v>
                      </c:pt>
                      <c:pt idx="12671">
                        <c:v>9946.8046875</c:v>
                      </c:pt>
                      <c:pt idx="12672">
                        <c:v>11886.99609375</c:v>
                      </c:pt>
                      <c:pt idx="12673">
                        <c:v>12650.31640625</c:v>
                      </c:pt>
                      <c:pt idx="12674">
                        <c:v>13114.90625</c:v>
                      </c:pt>
                      <c:pt idx="12675">
                        <c:v>16909.4609375</c:v>
                      </c:pt>
                      <c:pt idx="12676">
                        <c:v>16348.6015625</c:v>
                      </c:pt>
                      <c:pt idx="12677">
                        <c:v>16798.484375</c:v>
                      </c:pt>
                      <c:pt idx="12678">
                        <c:v>16210.328125</c:v>
                      </c:pt>
                      <c:pt idx="12679">
                        <c:v>15565.26953125</c:v>
                      </c:pt>
                      <c:pt idx="12680">
                        <c:v>16889.6328125</c:v>
                      </c:pt>
                      <c:pt idx="12681">
                        <c:v>15623.23046875</c:v>
                      </c:pt>
                      <c:pt idx="12682">
                        <c:v>16803.75</c:v>
                      </c:pt>
                      <c:pt idx="12683">
                        <c:v>16581.7734375</c:v>
                      </c:pt>
                      <c:pt idx="12684">
                        <c:v>16410.7109375</c:v>
                      </c:pt>
                      <c:pt idx="12685">
                        <c:v>15671.34375</c:v>
                      </c:pt>
                      <c:pt idx="12686">
                        <c:v>13494.40234375</c:v>
                      </c:pt>
                      <c:pt idx="12687">
                        <c:v>14471.76953125</c:v>
                      </c:pt>
                      <c:pt idx="12688">
                        <c:v>14483.8046875</c:v>
                      </c:pt>
                      <c:pt idx="12689">
                        <c:v>16232.23828125</c:v>
                      </c:pt>
                      <c:pt idx="12690">
                        <c:v>13353.47265625</c:v>
                      </c:pt>
                      <c:pt idx="12691">
                        <c:v>12926.79296875</c:v>
                      </c:pt>
                      <c:pt idx="12692">
                        <c:v>11410.44921875</c:v>
                      </c:pt>
                      <c:pt idx="12693">
                        <c:v>13153.84375</c:v>
                      </c:pt>
                      <c:pt idx="12694">
                        <c:v>13035.8359375</c:v>
                      </c:pt>
                      <c:pt idx="12695">
                        <c:v>10439.6796875</c:v>
                      </c:pt>
                      <c:pt idx="12696">
                        <c:v>8562.02734375</c:v>
                      </c:pt>
                      <c:pt idx="12697">
                        <c:v>9141.41796875</c:v>
                      </c:pt>
                      <c:pt idx="12698">
                        <c:v>9378.71875</c:v>
                      </c:pt>
                      <c:pt idx="12699">
                        <c:v>11184.26171875</c:v>
                      </c:pt>
                      <c:pt idx="12700">
                        <c:v>13235.0703125</c:v>
                      </c:pt>
                      <c:pt idx="12701">
                        <c:v>13363.5703125</c:v>
                      </c:pt>
                      <c:pt idx="12702">
                        <c:v>13505.0625</c:v>
                      </c:pt>
                      <c:pt idx="12703">
                        <c:v>13400.6953125</c:v>
                      </c:pt>
                      <c:pt idx="12704">
                        <c:v>13190.96484375</c:v>
                      </c:pt>
                      <c:pt idx="12705">
                        <c:v>13622.67578125</c:v>
                      </c:pt>
                      <c:pt idx="12706">
                        <c:v>13141.8984375</c:v>
                      </c:pt>
                      <c:pt idx="12707">
                        <c:v>10463.796875</c:v>
                      </c:pt>
                      <c:pt idx="12708">
                        <c:v>8789.15234375</c:v>
                      </c:pt>
                      <c:pt idx="12709">
                        <c:v>8318.828125</c:v>
                      </c:pt>
                      <c:pt idx="12710">
                        <c:v>10492.21875</c:v>
                      </c:pt>
                      <c:pt idx="12711">
                        <c:v>11739.15625</c:v>
                      </c:pt>
                      <c:pt idx="12712">
                        <c:v>11882.00390625</c:v>
                      </c:pt>
                      <c:pt idx="12713">
                        <c:v>13715.125</c:v>
                      </c:pt>
                      <c:pt idx="12714">
                        <c:v>11098.71484375</c:v>
                      </c:pt>
                      <c:pt idx="12715">
                        <c:v>8842.26171875</c:v>
                      </c:pt>
                      <c:pt idx="12716">
                        <c:v>13817.51171875</c:v>
                      </c:pt>
                      <c:pt idx="12717">
                        <c:v>12439.1953125</c:v>
                      </c:pt>
                      <c:pt idx="12718">
                        <c:v>13354.21875</c:v>
                      </c:pt>
                      <c:pt idx="12719">
                        <c:v>12475.80859375</c:v>
                      </c:pt>
                      <c:pt idx="12720">
                        <c:v>14158.94921875</c:v>
                      </c:pt>
                      <c:pt idx="12721">
                        <c:v>14468.10546875</c:v>
                      </c:pt>
                      <c:pt idx="12722">
                        <c:v>15453.05859375</c:v>
                      </c:pt>
                      <c:pt idx="12723">
                        <c:v>15394.25</c:v>
                      </c:pt>
                      <c:pt idx="12724">
                        <c:v>15122.921875</c:v>
                      </c:pt>
                      <c:pt idx="12725">
                        <c:v>12954.09375</c:v>
                      </c:pt>
                      <c:pt idx="12726">
                        <c:v>11763.21484375</c:v>
                      </c:pt>
                      <c:pt idx="12727">
                        <c:v>10988.59375</c:v>
                      </c:pt>
                      <c:pt idx="12728">
                        <c:v>12421.8828125</c:v>
                      </c:pt>
                      <c:pt idx="12729">
                        <c:v>15431.01171875</c:v>
                      </c:pt>
                      <c:pt idx="12730">
                        <c:v>15232.6015625</c:v>
                      </c:pt>
                      <c:pt idx="12731">
                        <c:v>15419.3203125</c:v>
                      </c:pt>
                      <c:pt idx="12732">
                        <c:v>13547</c:v>
                      </c:pt>
                      <c:pt idx="12733">
                        <c:v>10641.16015625</c:v>
                      </c:pt>
                      <c:pt idx="12734">
                        <c:v>15146.4375</c:v>
                      </c:pt>
                      <c:pt idx="12735">
                        <c:v>13171.16796875</c:v>
                      </c:pt>
                      <c:pt idx="12736">
                        <c:v>12604.49609375</c:v>
                      </c:pt>
                      <c:pt idx="12737">
                        <c:v>12303.67578125</c:v>
                      </c:pt>
                      <c:pt idx="12738">
                        <c:v>12177.4765625</c:v>
                      </c:pt>
                      <c:pt idx="12739">
                        <c:v>15818.91796875</c:v>
                      </c:pt>
                      <c:pt idx="12740">
                        <c:v>17912.66015625</c:v>
                      </c:pt>
                      <c:pt idx="12741">
                        <c:v>17957.7734375</c:v>
                      </c:pt>
                      <c:pt idx="12742">
                        <c:v>15017.3671875</c:v>
                      </c:pt>
                      <c:pt idx="12743">
                        <c:v>15622.28515625</c:v>
                      </c:pt>
                      <c:pt idx="12744">
                        <c:v>17122.0546875</c:v>
                      </c:pt>
                      <c:pt idx="12745">
                        <c:v>16997.58984375</c:v>
                      </c:pt>
                      <c:pt idx="12746">
                        <c:v>18014.71484375</c:v>
                      </c:pt>
                      <c:pt idx="12747">
                        <c:v>18013.50390625</c:v>
                      </c:pt>
                      <c:pt idx="12748">
                        <c:v>17954.5</c:v>
                      </c:pt>
                      <c:pt idx="12749">
                        <c:v>17802.25390625</c:v>
                      </c:pt>
                      <c:pt idx="12750">
                        <c:v>15887.375</c:v>
                      </c:pt>
                      <c:pt idx="12751">
                        <c:v>16339.55078125</c:v>
                      </c:pt>
                      <c:pt idx="12752">
                        <c:v>15004.578125</c:v>
                      </c:pt>
                      <c:pt idx="12753">
                        <c:v>12334.47265625</c:v>
                      </c:pt>
                      <c:pt idx="12754">
                        <c:v>12010.3984375</c:v>
                      </c:pt>
                      <c:pt idx="12755">
                        <c:v>15041.828125</c:v>
                      </c:pt>
                      <c:pt idx="12756">
                        <c:v>14171.59765625</c:v>
                      </c:pt>
                      <c:pt idx="12757">
                        <c:v>12928.64453125</c:v>
                      </c:pt>
                      <c:pt idx="12758">
                        <c:v>12338.6484375</c:v>
                      </c:pt>
                      <c:pt idx="12759">
                        <c:v>13562</c:v>
                      </c:pt>
                      <c:pt idx="12760">
                        <c:v>16027.27734375</c:v>
                      </c:pt>
                      <c:pt idx="12761">
                        <c:v>16328.93359375</c:v>
                      </c:pt>
                      <c:pt idx="12762">
                        <c:v>16262.5390625</c:v>
                      </c:pt>
                      <c:pt idx="12763">
                        <c:v>16830.9296875</c:v>
                      </c:pt>
                      <c:pt idx="12764">
                        <c:v>16609.93359375</c:v>
                      </c:pt>
                      <c:pt idx="12765">
                        <c:v>12336.28515625</c:v>
                      </c:pt>
                      <c:pt idx="12766">
                        <c:v>12453.34765625</c:v>
                      </c:pt>
                      <c:pt idx="12767">
                        <c:v>12556.515625</c:v>
                      </c:pt>
                      <c:pt idx="12768">
                        <c:v>9244.86328125</c:v>
                      </c:pt>
                      <c:pt idx="12769">
                        <c:v>8831.54296875</c:v>
                      </c:pt>
                      <c:pt idx="12770">
                        <c:v>8597.1015625</c:v>
                      </c:pt>
                      <c:pt idx="12771">
                        <c:v>10796.89453125</c:v>
                      </c:pt>
                      <c:pt idx="12772">
                        <c:v>13905.08203125</c:v>
                      </c:pt>
                      <c:pt idx="12773">
                        <c:v>13965.9140625</c:v>
                      </c:pt>
                      <c:pt idx="12774">
                        <c:v>12558.640625</c:v>
                      </c:pt>
                      <c:pt idx="12775">
                        <c:v>12508.9921875</c:v>
                      </c:pt>
                      <c:pt idx="12776">
                        <c:v>13035.0625</c:v>
                      </c:pt>
                      <c:pt idx="12777">
                        <c:v>12202.015625</c:v>
                      </c:pt>
                      <c:pt idx="12778">
                        <c:v>12471.8359375</c:v>
                      </c:pt>
                      <c:pt idx="12779">
                        <c:v>12144.453125</c:v>
                      </c:pt>
                      <c:pt idx="12780">
                        <c:v>8930.1953125</c:v>
                      </c:pt>
                      <c:pt idx="12781">
                        <c:v>8262.0859375</c:v>
                      </c:pt>
                      <c:pt idx="12782">
                        <c:v>8449.27734375</c:v>
                      </c:pt>
                      <c:pt idx="12783">
                        <c:v>8947.30859375</c:v>
                      </c:pt>
                      <c:pt idx="12784">
                        <c:v>10597.734375</c:v>
                      </c:pt>
                      <c:pt idx="12785">
                        <c:v>9952.19140625</c:v>
                      </c:pt>
                      <c:pt idx="12786">
                        <c:v>10250.296875</c:v>
                      </c:pt>
                      <c:pt idx="12787">
                        <c:v>9714.80859375</c:v>
                      </c:pt>
                      <c:pt idx="12788">
                        <c:v>8633.21484375</c:v>
                      </c:pt>
                      <c:pt idx="12789">
                        <c:v>7938.609375</c:v>
                      </c:pt>
                      <c:pt idx="12790">
                        <c:v>7886.8515625</c:v>
                      </c:pt>
                      <c:pt idx="12791">
                        <c:v>10622.796875</c:v>
                      </c:pt>
                      <c:pt idx="12792">
                        <c:v>8795.984375</c:v>
                      </c:pt>
                      <c:pt idx="12793">
                        <c:v>7242.9921875</c:v>
                      </c:pt>
                      <c:pt idx="12794">
                        <c:v>8328.01953125</c:v>
                      </c:pt>
                      <c:pt idx="12795">
                        <c:v>11886.1015625</c:v>
                      </c:pt>
                      <c:pt idx="12796">
                        <c:v>9244.796875</c:v>
                      </c:pt>
                      <c:pt idx="12797">
                        <c:v>9062.91015625</c:v>
                      </c:pt>
                      <c:pt idx="12798">
                        <c:v>11890.02734375</c:v>
                      </c:pt>
                      <c:pt idx="12799">
                        <c:v>12529.35546875</c:v>
                      </c:pt>
                      <c:pt idx="12800">
                        <c:v>11974.93359375</c:v>
                      </c:pt>
                      <c:pt idx="12801">
                        <c:v>12539.1953125</c:v>
                      </c:pt>
                      <c:pt idx="12802">
                        <c:v>11766.72265625</c:v>
                      </c:pt>
                      <c:pt idx="12803">
                        <c:v>9933.4140625</c:v>
                      </c:pt>
                      <c:pt idx="12804">
                        <c:v>9143.3515625</c:v>
                      </c:pt>
                      <c:pt idx="12805">
                        <c:v>10077.9453125</c:v>
                      </c:pt>
                      <c:pt idx="12806">
                        <c:v>11872.76953125</c:v>
                      </c:pt>
                      <c:pt idx="12807">
                        <c:v>12595.71484375</c:v>
                      </c:pt>
                      <c:pt idx="12808">
                        <c:v>11774.828125</c:v>
                      </c:pt>
                      <c:pt idx="12809">
                        <c:v>12553.015625</c:v>
                      </c:pt>
                      <c:pt idx="12810">
                        <c:v>15172.5390625</c:v>
                      </c:pt>
                      <c:pt idx="12811">
                        <c:v>13108.38671875</c:v>
                      </c:pt>
                      <c:pt idx="12812">
                        <c:v>13969.23828125</c:v>
                      </c:pt>
                      <c:pt idx="12813">
                        <c:v>13917.39453125</c:v>
                      </c:pt>
                      <c:pt idx="12814">
                        <c:v>16364.2421875</c:v>
                      </c:pt>
                      <c:pt idx="12815">
                        <c:v>15703.4140625</c:v>
                      </c:pt>
                      <c:pt idx="12816">
                        <c:v>15261.34375</c:v>
                      </c:pt>
                      <c:pt idx="12817">
                        <c:v>15841.48828125</c:v>
                      </c:pt>
                      <c:pt idx="12818">
                        <c:v>16443.6875</c:v>
                      </c:pt>
                      <c:pt idx="12819">
                        <c:v>14406.4453125</c:v>
                      </c:pt>
                      <c:pt idx="12820">
                        <c:v>14002.1875</c:v>
                      </c:pt>
                      <c:pt idx="12821">
                        <c:v>14448.75390625</c:v>
                      </c:pt>
                      <c:pt idx="12822">
                        <c:v>16809.72265625</c:v>
                      </c:pt>
                      <c:pt idx="12823">
                        <c:v>16778.734375</c:v>
                      </c:pt>
                      <c:pt idx="12824">
                        <c:v>15221.10546875</c:v>
                      </c:pt>
                      <c:pt idx="12825">
                        <c:v>14986.1171875</c:v>
                      </c:pt>
                      <c:pt idx="12826">
                        <c:v>13943.26953125</c:v>
                      </c:pt>
                      <c:pt idx="12827">
                        <c:v>12314.328125</c:v>
                      </c:pt>
                      <c:pt idx="12828">
                        <c:v>12099.03515625</c:v>
                      </c:pt>
                      <c:pt idx="12829">
                        <c:v>14118.8515625</c:v>
                      </c:pt>
                      <c:pt idx="12830">
                        <c:v>13673.6875</c:v>
                      </c:pt>
                      <c:pt idx="12831">
                        <c:v>13406.1484375</c:v>
                      </c:pt>
                      <c:pt idx="12832">
                        <c:v>11931.4296875</c:v>
                      </c:pt>
                      <c:pt idx="12833">
                        <c:v>12953.68359375</c:v>
                      </c:pt>
                      <c:pt idx="12834">
                        <c:v>14591.1796875</c:v>
                      </c:pt>
                      <c:pt idx="12835">
                        <c:v>13712.18359375</c:v>
                      </c:pt>
                      <c:pt idx="12836">
                        <c:v>13820.171875</c:v>
                      </c:pt>
                      <c:pt idx="12837">
                        <c:v>14479.81640625</c:v>
                      </c:pt>
                      <c:pt idx="12838">
                        <c:v>14386.5234375</c:v>
                      </c:pt>
                      <c:pt idx="12839">
                        <c:v>12603.3046875</c:v>
                      </c:pt>
                      <c:pt idx="12840">
                        <c:v>11484.12890625</c:v>
                      </c:pt>
                      <c:pt idx="12841">
                        <c:v>11264.25390625</c:v>
                      </c:pt>
                      <c:pt idx="12842">
                        <c:v>11654.32421875</c:v>
                      </c:pt>
                      <c:pt idx="12843">
                        <c:v>10770.5546875</c:v>
                      </c:pt>
                      <c:pt idx="12844">
                        <c:v>11052.421875</c:v>
                      </c:pt>
                      <c:pt idx="12845">
                        <c:v>12475.55078125</c:v>
                      </c:pt>
                      <c:pt idx="12846">
                        <c:v>13988.51171875</c:v>
                      </c:pt>
                      <c:pt idx="12847">
                        <c:v>13958.84375</c:v>
                      </c:pt>
                      <c:pt idx="12848">
                        <c:v>14158.08203125</c:v>
                      </c:pt>
                      <c:pt idx="12849">
                        <c:v>11247.3515625</c:v>
                      </c:pt>
                      <c:pt idx="12850">
                        <c:v>12777.06640625</c:v>
                      </c:pt>
                      <c:pt idx="12851">
                        <c:v>13382.41796875</c:v>
                      </c:pt>
                      <c:pt idx="12852">
                        <c:v>13034.203125</c:v>
                      </c:pt>
                      <c:pt idx="12853">
                        <c:v>10840.859375</c:v>
                      </c:pt>
                      <c:pt idx="12854">
                        <c:v>10032.09765625</c:v>
                      </c:pt>
                      <c:pt idx="12855">
                        <c:v>12951.734375</c:v>
                      </c:pt>
                      <c:pt idx="12856">
                        <c:v>12466.24609375</c:v>
                      </c:pt>
                      <c:pt idx="12857">
                        <c:v>11509.3671875</c:v>
                      </c:pt>
                      <c:pt idx="12858">
                        <c:v>10552.64453125</c:v>
                      </c:pt>
                      <c:pt idx="12859">
                        <c:v>10829.91015625</c:v>
                      </c:pt>
                      <c:pt idx="12860">
                        <c:v>13096.0703125</c:v>
                      </c:pt>
                      <c:pt idx="12861">
                        <c:v>12933.42578125</c:v>
                      </c:pt>
                      <c:pt idx="12862">
                        <c:v>12088.421875</c:v>
                      </c:pt>
                      <c:pt idx="12863">
                        <c:v>10994.1015625</c:v>
                      </c:pt>
                      <c:pt idx="12864">
                        <c:v>11544.546875</c:v>
                      </c:pt>
                      <c:pt idx="12865">
                        <c:v>12402.73828125</c:v>
                      </c:pt>
                      <c:pt idx="12866">
                        <c:v>12969.50390625</c:v>
                      </c:pt>
                      <c:pt idx="12867">
                        <c:v>11276.05859375</c:v>
                      </c:pt>
                      <c:pt idx="12868">
                        <c:v>9004.83984375</c:v>
                      </c:pt>
                      <c:pt idx="12869">
                        <c:v>8522.3125</c:v>
                      </c:pt>
                      <c:pt idx="12870">
                        <c:v>13351.390625</c:v>
                      </c:pt>
                      <c:pt idx="12871">
                        <c:v>15561.67578125</c:v>
                      </c:pt>
                      <c:pt idx="12872">
                        <c:v>15548.78125</c:v>
                      </c:pt>
                      <c:pt idx="12873">
                        <c:v>15796.44921875</c:v>
                      </c:pt>
                      <c:pt idx="12874">
                        <c:v>13492.9375</c:v>
                      </c:pt>
                      <c:pt idx="12875">
                        <c:v>12229.62109375</c:v>
                      </c:pt>
                      <c:pt idx="12876">
                        <c:v>14125.3515625</c:v>
                      </c:pt>
                      <c:pt idx="12877">
                        <c:v>15141.6328125</c:v>
                      </c:pt>
                      <c:pt idx="12878">
                        <c:v>13588.703125</c:v>
                      </c:pt>
                      <c:pt idx="12879">
                        <c:v>13898.55078125</c:v>
                      </c:pt>
                      <c:pt idx="12880">
                        <c:v>15608.08984375</c:v>
                      </c:pt>
                      <c:pt idx="12881">
                        <c:v>14814.453125</c:v>
                      </c:pt>
                      <c:pt idx="12882">
                        <c:v>15781.58203125</c:v>
                      </c:pt>
                      <c:pt idx="12883">
                        <c:v>14865.76171875</c:v>
                      </c:pt>
                      <c:pt idx="12884">
                        <c:v>14513.1171875</c:v>
                      </c:pt>
                      <c:pt idx="12885">
                        <c:v>15951.69921875</c:v>
                      </c:pt>
                      <c:pt idx="12886">
                        <c:v>16790.9765625</c:v>
                      </c:pt>
                      <c:pt idx="12887">
                        <c:v>16468.88671875</c:v>
                      </c:pt>
                      <c:pt idx="12888">
                        <c:v>15695.18359375</c:v>
                      </c:pt>
                      <c:pt idx="12889">
                        <c:v>14407.7578125</c:v>
                      </c:pt>
                      <c:pt idx="12890">
                        <c:v>13260.24609375</c:v>
                      </c:pt>
                      <c:pt idx="12891">
                        <c:v>14963.8359375</c:v>
                      </c:pt>
                      <c:pt idx="12892">
                        <c:v>16498.94921875</c:v>
                      </c:pt>
                      <c:pt idx="12893">
                        <c:v>17100.45703125</c:v>
                      </c:pt>
                      <c:pt idx="12894">
                        <c:v>17130.1484375</c:v>
                      </c:pt>
                      <c:pt idx="12895">
                        <c:v>16978.9609375</c:v>
                      </c:pt>
                      <c:pt idx="12896">
                        <c:v>15226</c:v>
                      </c:pt>
                      <c:pt idx="12897">
                        <c:v>16160.921875</c:v>
                      </c:pt>
                      <c:pt idx="12898">
                        <c:v>17129.89453125</c:v>
                      </c:pt>
                      <c:pt idx="12899">
                        <c:v>14019.3671875</c:v>
                      </c:pt>
                      <c:pt idx="12900">
                        <c:v>10854.1015625</c:v>
                      </c:pt>
                      <c:pt idx="12901">
                        <c:v>9304.3828125</c:v>
                      </c:pt>
                      <c:pt idx="12902">
                        <c:v>8812.0859375</c:v>
                      </c:pt>
                      <c:pt idx="12903">
                        <c:v>8881.21484375</c:v>
                      </c:pt>
                      <c:pt idx="12904">
                        <c:v>7868.14453125</c:v>
                      </c:pt>
                      <c:pt idx="12905">
                        <c:v>8370.55078125</c:v>
                      </c:pt>
                      <c:pt idx="12906">
                        <c:v>10175.828125</c:v>
                      </c:pt>
                      <c:pt idx="12907">
                        <c:v>11388.890625</c:v>
                      </c:pt>
                      <c:pt idx="12908">
                        <c:v>10541.48046875</c:v>
                      </c:pt>
                      <c:pt idx="12909">
                        <c:v>9501.00390625</c:v>
                      </c:pt>
                      <c:pt idx="12910">
                        <c:v>9473.07421875</c:v>
                      </c:pt>
                      <c:pt idx="12911">
                        <c:v>10411.15625</c:v>
                      </c:pt>
                      <c:pt idx="12912">
                        <c:v>11055.0234375</c:v>
                      </c:pt>
                      <c:pt idx="12913">
                        <c:v>10724.921875</c:v>
                      </c:pt>
                      <c:pt idx="12914">
                        <c:v>10494.44140625</c:v>
                      </c:pt>
                      <c:pt idx="12915">
                        <c:v>11955.99609375</c:v>
                      </c:pt>
                      <c:pt idx="12916">
                        <c:v>7610.140625</c:v>
                      </c:pt>
                      <c:pt idx="12917">
                        <c:v>12138.4375</c:v>
                      </c:pt>
                      <c:pt idx="12918">
                        <c:v>12474.3515625</c:v>
                      </c:pt>
                      <c:pt idx="12919">
                        <c:v>10696.7421875</c:v>
                      </c:pt>
                      <c:pt idx="12920">
                        <c:v>9629.359375</c:v>
                      </c:pt>
                      <c:pt idx="12921">
                        <c:v>9289.5234375</c:v>
                      </c:pt>
                      <c:pt idx="12922">
                        <c:v>9358.703125</c:v>
                      </c:pt>
                      <c:pt idx="12923">
                        <c:v>8730.4296875</c:v>
                      </c:pt>
                      <c:pt idx="12924">
                        <c:v>6965.015625</c:v>
                      </c:pt>
                      <c:pt idx="12925">
                        <c:v>11869.08984375</c:v>
                      </c:pt>
                      <c:pt idx="12926">
                        <c:v>9984</c:v>
                      </c:pt>
                      <c:pt idx="12927">
                        <c:v>9116.1015625</c:v>
                      </c:pt>
                      <c:pt idx="12928">
                        <c:v>10010.5078125</c:v>
                      </c:pt>
                      <c:pt idx="12929">
                        <c:v>12718.05078125</c:v>
                      </c:pt>
                      <c:pt idx="12930">
                        <c:v>12871.3984375</c:v>
                      </c:pt>
                      <c:pt idx="12931">
                        <c:v>11581.234375</c:v>
                      </c:pt>
                      <c:pt idx="12932">
                        <c:v>12812.61328125</c:v>
                      </c:pt>
                      <c:pt idx="12933">
                        <c:v>13111.99609375</c:v>
                      </c:pt>
                      <c:pt idx="12934">
                        <c:v>12986.5390625</c:v>
                      </c:pt>
                      <c:pt idx="12935">
                        <c:v>11247.125</c:v>
                      </c:pt>
                      <c:pt idx="12936">
                        <c:v>9981.32421875</c:v>
                      </c:pt>
                      <c:pt idx="12937">
                        <c:v>11552.16796875</c:v>
                      </c:pt>
                      <c:pt idx="12938">
                        <c:v>12082.2734375</c:v>
                      </c:pt>
                      <c:pt idx="12939">
                        <c:v>12985.6015625</c:v>
                      </c:pt>
                      <c:pt idx="12940">
                        <c:v>11576.9375</c:v>
                      </c:pt>
                      <c:pt idx="12941">
                        <c:v>9109.44140625</c:v>
                      </c:pt>
                      <c:pt idx="12942">
                        <c:v>9137.6953125</c:v>
                      </c:pt>
                      <c:pt idx="12943">
                        <c:v>13089.1796875</c:v>
                      </c:pt>
                      <c:pt idx="12944">
                        <c:v>12661.56640625</c:v>
                      </c:pt>
                      <c:pt idx="12945">
                        <c:v>15178.5</c:v>
                      </c:pt>
                      <c:pt idx="12946">
                        <c:v>16059.49609375</c:v>
                      </c:pt>
                      <c:pt idx="12947">
                        <c:v>15914.03125</c:v>
                      </c:pt>
                      <c:pt idx="12948">
                        <c:v>14993.234375</c:v>
                      </c:pt>
                      <c:pt idx="12949">
                        <c:v>13095.0546875</c:v>
                      </c:pt>
                      <c:pt idx="12950">
                        <c:v>15458.875</c:v>
                      </c:pt>
                      <c:pt idx="12951">
                        <c:v>16043.4375</c:v>
                      </c:pt>
                      <c:pt idx="12952">
                        <c:v>14639.33203125</c:v>
                      </c:pt>
                      <c:pt idx="12953">
                        <c:v>13066.52734375</c:v>
                      </c:pt>
                      <c:pt idx="12954">
                        <c:v>13060.16796875</c:v>
                      </c:pt>
                      <c:pt idx="12955">
                        <c:v>15913.140625</c:v>
                      </c:pt>
                      <c:pt idx="12956">
                        <c:v>15955.87890625</c:v>
                      </c:pt>
                      <c:pt idx="12957">
                        <c:v>15411.33984375</c:v>
                      </c:pt>
                      <c:pt idx="12958">
                        <c:v>15995.6328125</c:v>
                      </c:pt>
                      <c:pt idx="12959">
                        <c:v>15818.40234375</c:v>
                      </c:pt>
                      <c:pt idx="12960">
                        <c:v>16148.15625</c:v>
                      </c:pt>
                      <c:pt idx="12961">
                        <c:v>16388.4140625</c:v>
                      </c:pt>
                      <c:pt idx="12962">
                        <c:v>15937.7109375</c:v>
                      </c:pt>
                      <c:pt idx="12963">
                        <c:v>15730.1953125</c:v>
                      </c:pt>
                      <c:pt idx="12964">
                        <c:v>14076.55859375</c:v>
                      </c:pt>
                      <c:pt idx="12965">
                        <c:v>12191.3984375</c:v>
                      </c:pt>
                      <c:pt idx="12966">
                        <c:v>11124.4765625</c:v>
                      </c:pt>
                      <c:pt idx="12967">
                        <c:v>11362.23828125</c:v>
                      </c:pt>
                      <c:pt idx="12968">
                        <c:v>13536.5078125</c:v>
                      </c:pt>
                      <c:pt idx="12969">
                        <c:v>12356.58984375</c:v>
                      </c:pt>
                      <c:pt idx="12970">
                        <c:v>14070.49609375</c:v>
                      </c:pt>
                      <c:pt idx="12971">
                        <c:v>15946.85546875</c:v>
                      </c:pt>
                      <c:pt idx="12972">
                        <c:v>15121.6328125</c:v>
                      </c:pt>
                      <c:pt idx="12973">
                        <c:v>14654.5234375</c:v>
                      </c:pt>
                      <c:pt idx="12974">
                        <c:v>14253.71484375</c:v>
                      </c:pt>
                      <c:pt idx="12975">
                        <c:v>12071.2890625</c:v>
                      </c:pt>
                      <c:pt idx="12976">
                        <c:v>12827.59375</c:v>
                      </c:pt>
                      <c:pt idx="12977">
                        <c:v>11037.671875</c:v>
                      </c:pt>
                      <c:pt idx="12978">
                        <c:v>12058.18359375</c:v>
                      </c:pt>
                      <c:pt idx="12979">
                        <c:v>11006.703125</c:v>
                      </c:pt>
                      <c:pt idx="12980">
                        <c:v>10738.93359375</c:v>
                      </c:pt>
                      <c:pt idx="12981">
                        <c:v>12577.37109375</c:v>
                      </c:pt>
                      <c:pt idx="12982">
                        <c:v>12129.19140625</c:v>
                      </c:pt>
                      <c:pt idx="12983">
                        <c:v>12713.296875</c:v>
                      </c:pt>
                      <c:pt idx="12984">
                        <c:v>12466.86328125</c:v>
                      </c:pt>
                      <c:pt idx="12985">
                        <c:v>12273.82421875</c:v>
                      </c:pt>
                      <c:pt idx="12986">
                        <c:v>10542.9765625</c:v>
                      </c:pt>
                      <c:pt idx="12987">
                        <c:v>9678.3671875</c:v>
                      </c:pt>
                      <c:pt idx="12988">
                        <c:v>9783.09375</c:v>
                      </c:pt>
                      <c:pt idx="12989">
                        <c:v>12906.25</c:v>
                      </c:pt>
                      <c:pt idx="12990">
                        <c:v>14642.65234375</c:v>
                      </c:pt>
                      <c:pt idx="12991">
                        <c:v>12632.11328125</c:v>
                      </c:pt>
                      <c:pt idx="12992">
                        <c:v>13335.37109375</c:v>
                      </c:pt>
                      <c:pt idx="12993">
                        <c:v>14102.74609375</c:v>
                      </c:pt>
                      <c:pt idx="12994">
                        <c:v>14713.12109375</c:v>
                      </c:pt>
                      <c:pt idx="12995">
                        <c:v>14872.41015625</c:v>
                      </c:pt>
                      <c:pt idx="12996">
                        <c:v>12503.0859375</c:v>
                      </c:pt>
                      <c:pt idx="12997">
                        <c:v>10867.265625</c:v>
                      </c:pt>
                      <c:pt idx="12998">
                        <c:v>11797.55078125</c:v>
                      </c:pt>
                      <c:pt idx="12999">
                        <c:v>14256.61328125</c:v>
                      </c:pt>
                      <c:pt idx="13000">
                        <c:v>15138.62109375</c:v>
                      </c:pt>
                      <c:pt idx="13001">
                        <c:v>14272.68359375</c:v>
                      </c:pt>
                      <c:pt idx="13002">
                        <c:v>11839.37890625</c:v>
                      </c:pt>
                      <c:pt idx="13003">
                        <c:v>14944.9453125</c:v>
                      </c:pt>
                      <c:pt idx="13004">
                        <c:v>15102.94921875</c:v>
                      </c:pt>
                      <c:pt idx="13005">
                        <c:v>15296.6328125</c:v>
                      </c:pt>
                      <c:pt idx="13006">
                        <c:v>13868.07421875</c:v>
                      </c:pt>
                      <c:pt idx="13007">
                        <c:v>13747.46875</c:v>
                      </c:pt>
                      <c:pt idx="13008">
                        <c:v>15895</c:v>
                      </c:pt>
                      <c:pt idx="13009">
                        <c:v>15336.86328125</c:v>
                      </c:pt>
                      <c:pt idx="13010">
                        <c:v>13956.4765625</c:v>
                      </c:pt>
                      <c:pt idx="13011">
                        <c:v>13164.30859375</c:v>
                      </c:pt>
                      <c:pt idx="13012">
                        <c:v>13641.84375</c:v>
                      </c:pt>
                      <c:pt idx="13013">
                        <c:v>16265.5859375</c:v>
                      </c:pt>
                      <c:pt idx="13014">
                        <c:v>16318.5703125</c:v>
                      </c:pt>
                      <c:pt idx="13015">
                        <c:v>12443.05859375</c:v>
                      </c:pt>
                      <c:pt idx="13016">
                        <c:v>14293.35546875</c:v>
                      </c:pt>
                      <c:pt idx="13017">
                        <c:v>16149.1796875</c:v>
                      </c:pt>
                      <c:pt idx="13018">
                        <c:v>15374.91796875</c:v>
                      </c:pt>
                      <c:pt idx="13019">
                        <c:v>15313.828125</c:v>
                      </c:pt>
                      <c:pt idx="13020">
                        <c:v>6504.70703125</c:v>
                      </c:pt>
                      <c:pt idx="13021">
                        <c:v>4812.51953125</c:v>
                      </c:pt>
                      <c:pt idx="13022">
                        <c:v>4879.2734375</c:v>
                      </c:pt>
                      <c:pt idx="13023">
                        <c:v>7448.30078125</c:v>
                      </c:pt>
                      <c:pt idx="13024">
                        <c:v>8490.73828125</c:v>
                      </c:pt>
                      <c:pt idx="13025">
                        <c:v>9200.109375</c:v>
                      </c:pt>
                      <c:pt idx="13026">
                        <c:v>9032.27734375</c:v>
                      </c:pt>
                      <c:pt idx="13027">
                        <c:v>8661.18359375</c:v>
                      </c:pt>
                      <c:pt idx="13028">
                        <c:v>8501.04296875</c:v>
                      </c:pt>
                      <c:pt idx="13029">
                        <c:v>9405.5390625</c:v>
                      </c:pt>
                      <c:pt idx="13030">
                        <c:v>7393.2578125</c:v>
                      </c:pt>
                      <c:pt idx="13031">
                        <c:v>9077.9921875</c:v>
                      </c:pt>
                      <c:pt idx="13032">
                        <c:v>9304.16796875</c:v>
                      </c:pt>
                      <c:pt idx="13033">
                        <c:v>8671.25</c:v>
                      </c:pt>
                      <c:pt idx="13034">
                        <c:v>8531.6953125</c:v>
                      </c:pt>
                      <c:pt idx="13035">
                        <c:v>15090.9140625</c:v>
                      </c:pt>
                      <c:pt idx="13036">
                        <c:v>13790.1875</c:v>
                      </c:pt>
                      <c:pt idx="13037">
                        <c:v>12654.84375</c:v>
                      </c:pt>
                      <c:pt idx="13038">
                        <c:v>12448</c:v>
                      </c:pt>
                      <c:pt idx="13039">
                        <c:v>11698.0078125</c:v>
                      </c:pt>
                      <c:pt idx="13040">
                        <c:v>12619.875</c:v>
                      </c:pt>
                      <c:pt idx="13041">
                        <c:v>14215.8359375</c:v>
                      </c:pt>
                      <c:pt idx="13042">
                        <c:v>13723.8984375</c:v>
                      </c:pt>
                      <c:pt idx="13043">
                        <c:v>13196.3125</c:v>
                      </c:pt>
                      <c:pt idx="13044">
                        <c:v>13155.7578125</c:v>
                      </c:pt>
                      <c:pt idx="13045">
                        <c:v>14819.40625</c:v>
                      </c:pt>
                      <c:pt idx="13046">
                        <c:v>13800.1328125</c:v>
                      </c:pt>
                      <c:pt idx="13047">
                        <c:v>14344.9140625</c:v>
                      </c:pt>
                      <c:pt idx="13048">
                        <c:v>13117.8125</c:v>
                      </c:pt>
                      <c:pt idx="13049">
                        <c:v>11644.1484375</c:v>
                      </c:pt>
                      <c:pt idx="13050">
                        <c:v>13758.765625</c:v>
                      </c:pt>
                      <c:pt idx="13051">
                        <c:v>14719.8984375</c:v>
                      </c:pt>
                      <c:pt idx="13052">
                        <c:v>13479.296875</c:v>
                      </c:pt>
                      <c:pt idx="13053">
                        <c:v>11678.59375</c:v>
                      </c:pt>
                      <c:pt idx="13054">
                        <c:v>12261.4921875</c:v>
                      </c:pt>
                      <c:pt idx="13055">
                        <c:v>12746.3359375</c:v>
                      </c:pt>
                      <c:pt idx="13056">
                        <c:v>14291.3828125</c:v>
                      </c:pt>
                      <c:pt idx="13057">
                        <c:v>13862.7890625</c:v>
                      </c:pt>
                      <c:pt idx="13058">
                        <c:v>11812.90625</c:v>
                      </c:pt>
                      <c:pt idx="13059">
                        <c:v>10499.59375</c:v>
                      </c:pt>
                      <c:pt idx="13060">
                        <c:v>11875.5859375</c:v>
                      </c:pt>
                      <c:pt idx="13061">
                        <c:v>11811.9375</c:v>
                      </c:pt>
                      <c:pt idx="13062">
                        <c:v>13741.9375</c:v>
                      </c:pt>
                      <c:pt idx="13063">
                        <c:v>15275.45703125</c:v>
                      </c:pt>
                      <c:pt idx="13064">
                        <c:v>15162.3203125</c:v>
                      </c:pt>
                      <c:pt idx="13065">
                        <c:v>13229.890625</c:v>
                      </c:pt>
                      <c:pt idx="13066">
                        <c:v>11828.51171875</c:v>
                      </c:pt>
                      <c:pt idx="13067">
                        <c:v>11901.36328125</c:v>
                      </c:pt>
                      <c:pt idx="13068">
                        <c:v>11453.75390625</c:v>
                      </c:pt>
                      <c:pt idx="13069">
                        <c:v>12635.90625</c:v>
                      </c:pt>
                      <c:pt idx="13070">
                        <c:v>13021.9765625</c:v>
                      </c:pt>
                      <c:pt idx="13071">
                        <c:v>11612.43359375</c:v>
                      </c:pt>
                      <c:pt idx="13072">
                        <c:v>11647.80859375</c:v>
                      </c:pt>
                      <c:pt idx="13073">
                        <c:v>10794.60546875</c:v>
                      </c:pt>
                      <c:pt idx="13074">
                        <c:v>10811.2109375</c:v>
                      </c:pt>
                      <c:pt idx="13075">
                        <c:v>13129.7109375</c:v>
                      </c:pt>
                      <c:pt idx="13076">
                        <c:v>13598.68359375</c:v>
                      </c:pt>
                      <c:pt idx="13077">
                        <c:v>14176.62890625</c:v>
                      </c:pt>
                      <c:pt idx="13078">
                        <c:v>14071.63671875</c:v>
                      </c:pt>
                      <c:pt idx="13079">
                        <c:v>13803.3046875</c:v>
                      </c:pt>
                      <c:pt idx="13080">
                        <c:v>11020.3828125</c:v>
                      </c:pt>
                      <c:pt idx="13081">
                        <c:v>11582.8125</c:v>
                      </c:pt>
                      <c:pt idx="13082">
                        <c:v>11389.953125</c:v>
                      </c:pt>
                      <c:pt idx="13083">
                        <c:v>11205.70703125</c:v>
                      </c:pt>
                      <c:pt idx="13084">
                        <c:v>11127.64453125</c:v>
                      </c:pt>
                      <c:pt idx="13085">
                        <c:v>10516.5078125</c:v>
                      </c:pt>
                      <c:pt idx="13086">
                        <c:v>11167.58984375</c:v>
                      </c:pt>
                      <c:pt idx="13087">
                        <c:v>11181.0546875</c:v>
                      </c:pt>
                      <c:pt idx="13088">
                        <c:v>10048.83984375</c:v>
                      </c:pt>
                      <c:pt idx="13089">
                        <c:v>9421.99609375</c:v>
                      </c:pt>
                      <c:pt idx="13090">
                        <c:v>10451.7734375</c:v>
                      </c:pt>
                      <c:pt idx="13091">
                        <c:v>11082.62109375</c:v>
                      </c:pt>
                      <c:pt idx="13092">
                        <c:v>9950.640625</c:v>
                      </c:pt>
                      <c:pt idx="13093">
                        <c:v>9752.828125</c:v>
                      </c:pt>
                      <c:pt idx="13094">
                        <c:v>11807.85546875</c:v>
                      </c:pt>
                      <c:pt idx="13095">
                        <c:v>12575.7890625</c:v>
                      </c:pt>
                      <c:pt idx="13096">
                        <c:v>10403.54296875</c:v>
                      </c:pt>
                      <c:pt idx="13097">
                        <c:v>11635.328125</c:v>
                      </c:pt>
                      <c:pt idx="13098">
                        <c:v>11339.05859375</c:v>
                      </c:pt>
                      <c:pt idx="13099">
                        <c:v>12008.640625</c:v>
                      </c:pt>
                      <c:pt idx="13100">
                        <c:v>11050.52734375</c:v>
                      </c:pt>
                      <c:pt idx="13101">
                        <c:v>10283.21875</c:v>
                      </c:pt>
                      <c:pt idx="13102">
                        <c:v>11967.15234375</c:v>
                      </c:pt>
                      <c:pt idx="13103">
                        <c:v>14039.03125</c:v>
                      </c:pt>
                      <c:pt idx="13104">
                        <c:v>13973.625</c:v>
                      </c:pt>
                      <c:pt idx="13105">
                        <c:v>13371.25390625</c:v>
                      </c:pt>
                      <c:pt idx="13106">
                        <c:v>10853.171875</c:v>
                      </c:pt>
                      <c:pt idx="13107">
                        <c:v>9057.75</c:v>
                      </c:pt>
                      <c:pt idx="13108">
                        <c:v>11228.0859375</c:v>
                      </c:pt>
                      <c:pt idx="13109">
                        <c:v>14115.890625</c:v>
                      </c:pt>
                      <c:pt idx="13110">
                        <c:v>12699.80859375</c:v>
                      </c:pt>
                      <c:pt idx="13111">
                        <c:v>12468.55078125</c:v>
                      </c:pt>
                      <c:pt idx="13112">
                        <c:v>12303.43359375</c:v>
                      </c:pt>
                      <c:pt idx="13113">
                        <c:v>11158.99609375</c:v>
                      </c:pt>
                      <c:pt idx="13114">
                        <c:v>9300.9453125</c:v>
                      </c:pt>
                      <c:pt idx="13115">
                        <c:v>8845.515625</c:v>
                      </c:pt>
                      <c:pt idx="13116">
                        <c:v>8911.12109375</c:v>
                      </c:pt>
                      <c:pt idx="13117">
                        <c:v>10226.203125</c:v>
                      </c:pt>
                      <c:pt idx="13118">
                        <c:v>11797.2578125</c:v>
                      </c:pt>
                      <c:pt idx="13119">
                        <c:v>12194.765625</c:v>
                      </c:pt>
                      <c:pt idx="13120">
                        <c:v>13130.71484375</c:v>
                      </c:pt>
                      <c:pt idx="13121">
                        <c:v>11896</c:v>
                      </c:pt>
                      <c:pt idx="13122">
                        <c:v>12691.98828125</c:v>
                      </c:pt>
                      <c:pt idx="13123">
                        <c:v>8737.5078125</c:v>
                      </c:pt>
                      <c:pt idx="13124">
                        <c:v>10298.28515625</c:v>
                      </c:pt>
                      <c:pt idx="13125">
                        <c:v>12489.140625</c:v>
                      </c:pt>
                      <c:pt idx="13126">
                        <c:v>12662.4453125</c:v>
                      </c:pt>
                      <c:pt idx="13127">
                        <c:v>12445.71875</c:v>
                      </c:pt>
                      <c:pt idx="13128">
                        <c:v>13379.2890625</c:v>
                      </c:pt>
                      <c:pt idx="13129">
                        <c:v>11513.0546875</c:v>
                      </c:pt>
                      <c:pt idx="13130">
                        <c:v>11464.640625</c:v>
                      </c:pt>
                      <c:pt idx="13131">
                        <c:v>13140.78125</c:v>
                      </c:pt>
                      <c:pt idx="13132">
                        <c:v>13116.36328125</c:v>
                      </c:pt>
                      <c:pt idx="13133">
                        <c:v>13293.29296875</c:v>
                      </c:pt>
                      <c:pt idx="13134">
                        <c:v>11601.7734375</c:v>
                      </c:pt>
                      <c:pt idx="13135">
                        <c:v>9353.76171875</c:v>
                      </c:pt>
                      <c:pt idx="13136">
                        <c:v>11612.36328125</c:v>
                      </c:pt>
                      <c:pt idx="13137">
                        <c:v>13144.26953125</c:v>
                      </c:pt>
                      <c:pt idx="13138">
                        <c:v>12902.72265625</c:v>
                      </c:pt>
                      <c:pt idx="13139">
                        <c:v>13113.91796875</c:v>
                      </c:pt>
                      <c:pt idx="13140">
                        <c:v>17455.59375</c:v>
                      </c:pt>
                      <c:pt idx="13141">
                        <c:v>17520.1953125</c:v>
                      </c:pt>
                      <c:pt idx="13142">
                        <c:v>17313.2265625</c:v>
                      </c:pt>
                      <c:pt idx="13143">
                        <c:v>15074.046875</c:v>
                      </c:pt>
                      <c:pt idx="13144">
                        <c:v>12338.51171875</c:v>
                      </c:pt>
                      <c:pt idx="13145">
                        <c:v>12253.2265625</c:v>
                      </c:pt>
                      <c:pt idx="13146">
                        <c:v>15499.7890625</c:v>
                      </c:pt>
                      <c:pt idx="13147">
                        <c:v>16162.8046875</c:v>
                      </c:pt>
                      <c:pt idx="13148">
                        <c:v>12646.80078125</c:v>
                      </c:pt>
                      <c:pt idx="13149">
                        <c:v>11815.82421875</c:v>
                      </c:pt>
                      <c:pt idx="13150">
                        <c:v>16796.25</c:v>
                      </c:pt>
                      <c:pt idx="13151">
                        <c:v>15063.26171875</c:v>
                      </c:pt>
                      <c:pt idx="13152">
                        <c:v>14817.078125</c:v>
                      </c:pt>
                      <c:pt idx="13153">
                        <c:v>16610.65625</c:v>
                      </c:pt>
                      <c:pt idx="13154">
                        <c:v>17021.828125</c:v>
                      </c:pt>
                      <c:pt idx="13155">
                        <c:v>16238.375</c:v>
                      </c:pt>
                      <c:pt idx="13156">
                        <c:v>15497.59375</c:v>
                      </c:pt>
                      <c:pt idx="13157">
                        <c:v>15649.0859375</c:v>
                      </c:pt>
                      <c:pt idx="13158">
                        <c:v>16043.6640625</c:v>
                      </c:pt>
                      <c:pt idx="13159">
                        <c:v>15123.7578125</c:v>
                      </c:pt>
                      <c:pt idx="13160">
                        <c:v>15461.28125</c:v>
                      </c:pt>
                      <c:pt idx="13161">
                        <c:v>15681.5546875</c:v>
                      </c:pt>
                      <c:pt idx="13162">
                        <c:v>16543.04296875</c:v>
                      </c:pt>
                      <c:pt idx="13163">
                        <c:v>14726.8359375</c:v>
                      </c:pt>
                      <c:pt idx="13164">
                        <c:v>14623.12890625</c:v>
                      </c:pt>
                      <c:pt idx="13165">
                        <c:v>16125.453125</c:v>
                      </c:pt>
                      <c:pt idx="13166">
                        <c:v>16057.5546875</c:v>
                      </c:pt>
                      <c:pt idx="13167">
                        <c:v>14265.125</c:v>
                      </c:pt>
                      <c:pt idx="13168">
                        <c:v>13709.7109375</c:v>
                      </c:pt>
                      <c:pt idx="13169">
                        <c:v>15521.28125</c:v>
                      </c:pt>
                      <c:pt idx="13170">
                        <c:v>14957.484375</c:v>
                      </c:pt>
                      <c:pt idx="13171">
                        <c:v>12272.25</c:v>
                      </c:pt>
                      <c:pt idx="13172">
                        <c:v>12187.85546875</c:v>
                      </c:pt>
                      <c:pt idx="13173">
                        <c:v>13647.9765625</c:v>
                      </c:pt>
                      <c:pt idx="13174">
                        <c:v>15556.09765625</c:v>
                      </c:pt>
                      <c:pt idx="13175">
                        <c:v>14970.89453125</c:v>
                      </c:pt>
                      <c:pt idx="13176">
                        <c:v>15793.43359375</c:v>
                      </c:pt>
                      <c:pt idx="13177">
                        <c:v>13932.7578125</c:v>
                      </c:pt>
                      <c:pt idx="13178">
                        <c:v>13012.96875</c:v>
                      </c:pt>
                      <c:pt idx="13179">
                        <c:v>14017.8984375</c:v>
                      </c:pt>
                      <c:pt idx="13180">
                        <c:v>15194.65234375</c:v>
                      </c:pt>
                      <c:pt idx="13181">
                        <c:v>14795.73828125</c:v>
                      </c:pt>
                      <c:pt idx="13182">
                        <c:v>13487.26171875</c:v>
                      </c:pt>
                      <c:pt idx="13183">
                        <c:v>13350.234375</c:v>
                      </c:pt>
                      <c:pt idx="13184">
                        <c:v>15643.93359375</c:v>
                      </c:pt>
                      <c:pt idx="13185">
                        <c:v>11690.37890625</c:v>
                      </c:pt>
                      <c:pt idx="13186">
                        <c:v>10430.35546875</c:v>
                      </c:pt>
                      <c:pt idx="13187">
                        <c:v>10835.2109375</c:v>
                      </c:pt>
                      <c:pt idx="13188">
                        <c:v>11410.5078125</c:v>
                      </c:pt>
                      <c:pt idx="13189">
                        <c:v>11003.88671875</c:v>
                      </c:pt>
                      <c:pt idx="13190">
                        <c:v>11682.171875</c:v>
                      </c:pt>
                      <c:pt idx="13191">
                        <c:v>10930.09765625</c:v>
                      </c:pt>
                      <c:pt idx="13192">
                        <c:v>10877.74609375</c:v>
                      </c:pt>
                      <c:pt idx="13193">
                        <c:v>11673.38671875</c:v>
                      </c:pt>
                      <c:pt idx="13194">
                        <c:v>10733.609375</c:v>
                      </c:pt>
                      <c:pt idx="13195">
                        <c:v>8094.47265625</c:v>
                      </c:pt>
                      <c:pt idx="13196">
                        <c:v>7312.34765625</c:v>
                      </c:pt>
                      <c:pt idx="13197">
                        <c:v>9571.51953125</c:v>
                      </c:pt>
                      <c:pt idx="13198">
                        <c:v>8552.58984375</c:v>
                      </c:pt>
                      <c:pt idx="13199">
                        <c:v>11191.76953125</c:v>
                      </c:pt>
                      <c:pt idx="13200">
                        <c:v>16214.8359375</c:v>
                      </c:pt>
                      <c:pt idx="13201">
                        <c:v>15622.21875</c:v>
                      </c:pt>
                      <c:pt idx="13202">
                        <c:v>16678.01171875</c:v>
                      </c:pt>
                      <c:pt idx="13203">
                        <c:v>17259.91015625</c:v>
                      </c:pt>
                      <c:pt idx="13204">
                        <c:v>19797.45703125</c:v>
                      </c:pt>
                      <c:pt idx="13205">
                        <c:v>17968.07421875</c:v>
                      </c:pt>
                      <c:pt idx="13206">
                        <c:v>17427.0546875</c:v>
                      </c:pt>
                      <c:pt idx="13207">
                        <c:v>17833.1953125</c:v>
                      </c:pt>
                      <c:pt idx="13208">
                        <c:v>18338.09375</c:v>
                      </c:pt>
                      <c:pt idx="13209">
                        <c:v>19791.6171875</c:v>
                      </c:pt>
                      <c:pt idx="13210">
                        <c:v>17802.2578125</c:v>
                      </c:pt>
                      <c:pt idx="13211">
                        <c:v>17048.5625</c:v>
                      </c:pt>
                      <c:pt idx="13212">
                        <c:v>16522.30078125</c:v>
                      </c:pt>
                      <c:pt idx="13213">
                        <c:v>16926.67578125</c:v>
                      </c:pt>
                      <c:pt idx="13214">
                        <c:v>16510.52734375</c:v>
                      </c:pt>
                      <c:pt idx="13215">
                        <c:v>16489.8359375</c:v>
                      </c:pt>
                      <c:pt idx="13216">
                        <c:v>17135.15625</c:v>
                      </c:pt>
                      <c:pt idx="13217">
                        <c:v>17332.1484375</c:v>
                      </c:pt>
                      <c:pt idx="13218">
                        <c:v>16831.5078125</c:v>
                      </c:pt>
                      <c:pt idx="13219">
                        <c:v>15868.49609375</c:v>
                      </c:pt>
                      <c:pt idx="13220">
                        <c:v>16589.078125</c:v>
                      </c:pt>
                      <c:pt idx="13221">
                        <c:v>15086.26171875</c:v>
                      </c:pt>
                      <c:pt idx="13222">
                        <c:v>14439.609375</c:v>
                      </c:pt>
                      <c:pt idx="13223">
                        <c:v>14801.5703125</c:v>
                      </c:pt>
                      <c:pt idx="13224">
                        <c:v>15896.05859375</c:v>
                      </c:pt>
                      <c:pt idx="13225">
                        <c:v>16477.421875</c:v>
                      </c:pt>
                      <c:pt idx="13226">
                        <c:v>14195.984375</c:v>
                      </c:pt>
                      <c:pt idx="13227">
                        <c:v>15423.03515625</c:v>
                      </c:pt>
                      <c:pt idx="13228">
                        <c:v>16809.71484375</c:v>
                      </c:pt>
                      <c:pt idx="13229">
                        <c:v>16991.88671875</c:v>
                      </c:pt>
                      <c:pt idx="13230">
                        <c:v>10726.65234375</c:v>
                      </c:pt>
                      <c:pt idx="13231">
                        <c:v>11761.67578125</c:v>
                      </c:pt>
                      <c:pt idx="13232">
                        <c:v>10918.53125</c:v>
                      </c:pt>
                      <c:pt idx="13233">
                        <c:v>11185.46875</c:v>
                      </c:pt>
                      <c:pt idx="13234">
                        <c:v>11706.359375</c:v>
                      </c:pt>
                      <c:pt idx="13235">
                        <c:v>11662.7734375</c:v>
                      </c:pt>
                      <c:pt idx="13236">
                        <c:v>11455.765625</c:v>
                      </c:pt>
                      <c:pt idx="13237">
                        <c:v>10101.2578125</c:v>
                      </c:pt>
                      <c:pt idx="13238">
                        <c:v>8719.97265625</c:v>
                      </c:pt>
                      <c:pt idx="13239">
                        <c:v>9960.484375</c:v>
                      </c:pt>
                      <c:pt idx="13240">
                        <c:v>10873.91015625</c:v>
                      </c:pt>
                      <c:pt idx="13241">
                        <c:v>10451.8203125</c:v>
                      </c:pt>
                      <c:pt idx="13242">
                        <c:v>8002.40234375</c:v>
                      </c:pt>
                      <c:pt idx="13243">
                        <c:v>8301.3984375</c:v>
                      </c:pt>
                      <c:pt idx="13244">
                        <c:v>11665.81640625</c:v>
                      </c:pt>
                      <c:pt idx="13245">
                        <c:v>9741.01171875</c:v>
                      </c:pt>
                      <c:pt idx="13246">
                        <c:v>10726.4296875</c:v>
                      </c:pt>
                      <c:pt idx="13247">
                        <c:v>9424</c:v>
                      </c:pt>
                      <c:pt idx="13248">
                        <c:v>11462.17578125</c:v>
                      </c:pt>
                      <c:pt idx="13249">
                        <c:v>10827.45703125</c:v>
                      </c:pt>
                      <c:pt idx="13250">
                        <c:v>9137.3203125</c:v>
                      </c:pt>
                      <c:pt idx="13251">
                        <c:v>9431.5859375</c:v>
                      </c:pt>
                      <c:pt idx="13252">
                        <c:v>9480.9453125</c:v>
                      </c:pt>
                      <c:pt idx="13253">
                        <c:v>7903.96875</c:v>
                      </c:pt>
                      <c:pt idx="13254">
                        <c:v>7027.80859375</c:v>
                      </c:pt>
                      <c:pt idx="13255">
                        <c:v>8990.703125</c:v>
                      </c:pt>
                      <c:pt idx="13256">
                        <c:v>11499.3671875</c:v>
                      </c:pt>
                      <c:pt idx="13257">
                        <c:v>11258.8515625</c:v>
                      </c:pt>
                      <c:pt idx="13258">
                        <c:v>7124.31640625</c:v>
                      </c:pt>
                      <c:pt idx="13259">
                        <c:v>8857.41015625</c:v>
                      </c:pt>
                      <c:pt idx="13260">
                        <c:v>14923.984375</c:v>
                      </c:pt>
                      <c:pt idx="13261">
                        <c:v>14847.2578125</c:v>
                      </c:pt>
                      <c:pt idx="13262">
                        <c:v>14109.734375</c:v>
                      </c:pt>
                      <c:pt idx="13263">
                        <c:v>13270.1171875</c:v>
                      </c:pt>
                      <c:pt idx="13264">
                        <c:v>14776.87890625</c:v>
                      </c:pt>
                      <c:pt idx="13265">
                        <c:v>14381.5234375</c:v>
                      </c:pt>
                      <c:pt idx="13266">
                        <c:v>13597.56640625</c:v>
                      </c:pt>
                      <c:pt idx="13267">
                        <c:v>11513.9296875</c:v>
                      </c:pt>
                      <c:pt idx="13268">
                        <c:v>11372.15625</c:v>
                      </c:pt>
                      <c:pt idx="13269">
                        <c:v>14149.81640625</c:v>
                      </c:pt>
                      <c:pt idx="13270">
                        <c:v>14641.5703125</c:v>
                      </c:pt>
                      <c:pt idx="13271">
                        <c:v>11674.95703125</c:v>
                      </c:pt>
                      <c:pt idx="13272">
                        <c:v>15364.06640625</c:v>
                      </c:pt>
                      <c:pt idx="13273">
                        <c:v>14781.01953125</c:v>
                      </c:pt>
                      <c:pt idx="13274">
                        <c:v>14254.1796875</c:v>
                      </c:pt>
                      <c:pt idx="13275">
                        <c:v>12114.21875</c:v>
                      </c:pt>
                      <c:pt idx="13276">
                        <c:v>10666.31640625</c:v>
                      </c:pt>
                      <c:pt idx="13277">
                        <c:v>12390.578125</c:v>
                      </c:pt>
                      <c:pt idx="13278">
                        <c:v>11981.07421875</c:v>
                      </c:pt>
                      <c:pt idx="13279">
                        <c:v>12806.26953125</c:v>
                      </c:pt>
                      <c:pt idx="13280">
                        <c:v>10537.171875</c:v>
                      </c:pt>
                      <c:pt idx="13281">
                        <c:v>9950.40625</c:v>
                      </c:pt>
                      <c:pt idx="13282">
                        <c:v>12349.015625</c:v>
                      </c:pt>
                      <c:pt idx="13283">
                        <c:v>12886.84765625</c:v>
                      </c:pt>
                      <c:pt idx="13284">
                        <c:v>12701.39453125</c:v>
                      </c:pt>
                      <c:pt idx="13285">
                        <c:v>10722.38671875</c:v>
                      </c:pt>
                      <c:pt idx="13286">
                        <c:v>9364.62890625</c:v>
                      </c:pt>
                      <c:pt idx="13287">
                        <c:v>10774.85546875</c:v>
                      </c:pt>
                      <c:pt idx="13288">
                        <c:v>11022.34765625</c:v>
                      </c:pt>
                      <c:pt idx="13289">
                        <c:v>12132.765625</c:v>
                      </c:pt>
                      <c:pt idx="13290">
                        <c:v>16710.39453125</c:v>
                      </c:pt>
                      <c:pt idx="13291">
                        <c:v>15756.3203125</c:v>
                      </c:pt>
                      <c:pt idx="13292">
                        <c:v>15120.78125</c:v>
                      </c:pt>
                      <c:pt idx="13293">
                        <c:v>16827.08984375</c:v>
                      </c:pt>
                      <c:pt idx="13294">
                        <c:v>13330.08203125</c:v>
                      </c:pt>
                      <c:pt idx="13295">
                        <c:v>12263.16796875</c:v>
                      </c:pt>
                      <c:pt idx="13296">
                        <c:v>11631.828125</c:v>
                      </c:pt>
                      <c:pt idx="13297">
                        <c:v>13667.484375</c:v>
                      </c:pt>
                      <c:pt idx="13298">
                        <c:v>17259.59765625</c:v>
                      </c:pt>
                      <c:pt idx="13299">
                        <c:v>15713.30859375</c:v>
                      </c:pt>
                      <c:pt idx="13300">
                        <c:v>15103.05859375</c:v>
                      </c:pt>
                      <c:pt idx="13301">
                        <c:v>14033.421875</c:v>
                      </c:pt>
                      <c:pt idx="13302">
                        <c:v>11927.2109375</c:v>
                      </c:pt>
                      <c:pt idx="13303">
                        <c:v>17466.875</c:v>
                      </c:pt>
                      <c:pt idx="13304">
                        <c:v>16173.39453125</c:v>
                      </c:pt>
                      <c:pt idx="13305">
                        <c:v>12806.03515625</c:v>
                      </c:pt>
                      <c:pt idx="13306">
                        <c:v>11187.78515625</c:v>
                      </c:pt>
                      <c:pt idx="13307">
                        <c:v>11193.4453125</c:v>
                      </c:pt>
                      <c:pt idx="13308">
                        <c:v>9774.58203125</c:v>
                      </c:pt>
                      <c:pt idx="13309">
                        <c:v>10974.4375</c:v>
                      </c:pt>
                      <c:pt idx="13310">
                        <c:v>11393.55078125</c:v>
                      </c:pt>
                      <c:pt idx="13311">
                        <c:v>10660.73046875</c:v>
                      </c:pt>
                      <c:pt idx="13312">
                        <c:v>10135.6953125</c:v>
                      </c:pt>
                      <c:pt idx="13313">
                        <c:v>9910.91796875</c:v>
                      </c:pt>
                      <c:pt idx="13314">
                        <c:v>12164.15625</c:v>
                      </c:pt>
                      <c:pt idx="13315">
                        <c:v>12934.50390625</c:v>
                      </c:pt>
                      <c:pt idx="13316">
                        <c:v>12971.8046875</c:v>
                      </c:pt>
                      <c:pt idx="13317">
                        <c:v>12390.0546875</c:v>
                      </c:pt>
                      <c:pt idx="13318">
                        <c:v>12638.1796875</c:v>
                      </c:pt>
                      <c:pt idx="13319">
                        <c:v>11403.03125</c:v>
                      </c:pt>
                      <c:pt idx="13320">
                        <c:v>13163.078125</c:v>
                      </c:pt>
                      <c:pt idx="13321">
                        <c:v>13478.7734375</c:v>
                      </c:pt>
                      <c:pt idx="13322">
                        <c:v>13429.1953125</c:v>
                      </c:pt>
                      <c:pt idx="13323">
                        <c:v>12162.5859375</c:v>
                      </c:pt>
                      <c:pt idx="13324">
                        <c:v>13280.4375</c:v>
                      </c:pt>
                      <c:pt idx="13325">
                        <c:v>13338.3828125</c:v>
                      </c:pt>
                      <c:pt idx="13326">
                        <c:v>12387.09375</c:v>
                      </c:pt>
                      <c:pt idx="13327">
                        <c:v>9957.0234375</c:v>
                      </c:pt>
                      <c:pt idx="13328">
                        <c:v>9668.2578125</c:v>
                      </c:pt>
                      <c:pt idx="13329">
                        <c:v>12397.7734375</c:v>
                      </c:pt>
                      <c:pt idx="13330">
                        <c:v>12046.7578125</c:v>
                      </c:pt>
                      <c:pt idx="13331">
                        <c:v>8969.5078125</c:v>
                      </c:pt>
                      <c:pt idx="13332">
                        <c:v>11900.2734375</c:v>
                      </c:pt>
                      <c:pt idx="13333">
                        <c:v>13420.3046875</c:v>
                      </c:pt>
                      <c:pt idx="13334">
                        <c:v>12487.140625</c:v>
                      </c:pt>
                      <c:pt idx="13335">
                        <c:v>16696.03125</c:v>
                      </c:pt>
                      <c:pt idx="13336">
                        <c:v>16682.2890625</c:v>
                      </c:pt>
                      <c:pt idx="13337">
                        <c:v>13920.21484375</c:v>
                      </c:pt>
                      <c:pt idx="13338">
                        <c:v>12574.54296875</c:v>
                      </c:pt>
                      <c:pt idx="13339">
                        <c:v>11786.6875</c:v>
                      </c:pt>
                      <c:pt idx="13340">
                        <c:v>13738.03515625</c:v>
                      </c:pt>
                      <c:pt idx="13341">
                        <c:v>13711.9375</c:v>
                      </c:pt>
                      <c:pt idx="13342">
                        <c:v>12005.05078125</c:v>
                      </c:pt>
                      <c:pt idx="13343">
                        <c:v>11486.59375</c:v>
                      </c:pt>
                      <c:pt idx="13344">
                        <c:v>13406.2109375</c:v>
                      </c:pt>
                      <c:pt idx="13345">
                        <c:v>16549.23046875</c:v>
                      </c:pt>
                      <c:pt idx="13346">
                        <c:v>13466.98046875</c:v>
                      </c:pt>
                      <c:pt idx="13347">
                        <c:v>12022.76171875</c:v>
                      </c:pt>
                      <c:pt idx="13348">
                        <c:v>16472.09765625</c:v>
                      </c:pt>
                      <c:pt idx="13349">
                        <c:v>15935.30859375</c:v>
                      </c:pt>
                      <c:pt idx="13350">
                        <c:v>14505.08984375</c:v>
                      </c:pt>
                      <c:pt idx="13351">
                        <c:v>14164.9765625</c:v>
                      </c:pt>
                      <c:pt idx="13352">
                        <c:v>13940.7109375</c:v>
                      </c:pt>
                      <c:pt idx="13353">
                        <c:v>14565.5078125</c:v>
                      </c:pt>
                      <c:pt idx="13354">
                        <c:v>12623.2734375</c:v>
                      </c:pt>
                      <c:pt idx="13355">
                        <c:v>14459.46484375</c:v>
                      </c:pt>
                      <c:pt idx="13356">
                        <c:v>13837.86328125</c:v>
                      </c:pt>
                      <c:pt idx="13357">
                        <c:v>12909.3125</c:v>
                      </c:pt>
                      <c:pt idx="13358">
                        <c:v>12167.6875</c:v>
                      </c:pt>
                      <c:pt idx="13359">
                        <c:v>12476.51953125</c:v>
                      </c:pt>
                      <c:pt idx="13360">
                        <c:v>14043.4375</c:v>
                      </c:pt>
                      <c:pt idx="13361">
                        <c:v>14346.3515625</c:v>
                      </c:pt>
                      <c:pt idx="13362">
                        <c:v>14156.05078125</c:v>
                      </c:pt>
                      <c:pt idx="13363">
                        <c:v>13690.21484375</c:v>
                      </c:pt>
                      <c:pt idx="13364">
                        <c:v>14649.0390625</c:v>
                      </c:pt>
                      <c:pt idx="13365">
                        <c:v>13172.4296875</c:v>
                      </c:pt>
                      <c:pt idx="13366">
                        <c:v>13266.3828125</c:v>
                      </c:pt>
                      <c:pt idx="13367">
                        <c:v>12808.78125</c:v>
                      </c:pt>
                      <c:pt idx="13368">
                        <c:v>13014.72265625</c:v>
                      </c:pt>
                      <c:pt idx="13369">
                        <c:v>13153.6484375</c:v>
                      </c:pt>
                      <c:pt idx="13370">
                        <c:v>10379.0625</c:v>
                      </c:pt>
                      <c:pt idx="13371">
                        <c:v>9176.9296875</c:v>
                      </c:pt>
                      <c:pt idx="13372">
                        <c:v>10985.0625</c:v>
                      </c:pt>
                      <c:pt idx="13373">
                        <c:v>13531.1875</c:v>
                      </c:pt>
                      <c:pt idx="13374">
                        <c:v>13256.734375</c:v>
                      </c:pt>
                      <c:pt idx="13375">
                        <c:v>12798.38671875</c:v>
                      </c:pt>
                      <c:pt idx="13376">
                        <c:v>13344.203125</c:v>
                      </c:pt>
                      <c:pt idx="13377">
                        <c:v>13588.80078125</c:v>
                      </c:pt>
                      <c:pt idx="13378">
                        <c:v>12694.9453125</c:v>
                      </c:pt>
                      <c:pt idx="13379">
                        <c:v>12310.9609375</c:v>
                      </c:pt>
                      <c:pt idx="13380">
                        <c:v>18122.7578125</c:v>
                      </c:pt>
                      <c:pt idx="13381">
                        <c:v>17835.6953125</c:v>
                      </c:pt>
                      <c:pt idx="13382">
                        <c:v>16270.12890625</c:v>
                      </c:pt>
                      <c:pt idx="13383">
                        <c:v>18068.41015625</c:v>
                      </c:pt>
                      <c:pt idx="13384">
                        <c:v>17566.84375</c:v>
                      </c:pt>
                      <c:pt idx="13385">
                        <c:v>18310.796875</c:v>
                      </c:pt>
                      <c:pt idx="13386">
                        <c:v>16696.328125</c:v>
                      </c:pt>
                      <c:pt idx="13387">
                        <c:v>15103.42578125</c:v>
                      </c:pt>
                      <c:pt idx="13388">
                        <c:v>14919.109375</c:v>
                      </c:pt>
                      <c:pt idx="13389">
                        <c:v>15988.078125</c:v>
                      </c:pt>
                      <c:pt idx="13390">
                        <c:v>17676.2265625</c:v>
                      </c:pt>
                      <c:pt idx="13391">
                        <c:v>18470.65234375</c:v>
                      </c:pt>
                      <c:pt idx="13392">
                        <c:v>16052.171875</c:v>
                      </c:pt>
                      <c:pt idx="13393">
                        <c:v>13200.08203125</c:v>
                      </c:pt>
                      <c:pt idx="13394">
                        <c:v>11907.67578125</c:v>
                      </c:pt>
                      <c:pt idx="13395">
                        <c:v>15029.375</c:v>
                      </c:pt>
                      <c:pt idx="13396">
                        <c:v>14792.07421875</c:v>
                      </c:pt>
                      <c:pt idx="13397">
                        <c:v>12377.1640625</c:v>
                      </c:pt>
                      <c:pt idx="13398">
                        <c:v>10784.10546875</c:v>
                      </c:pt>
                      <c:pt idx="13399">
                        <c:v>9514.6640625</c:v>
                      </c:pt>
                      <c:pt idx="13400">
                        <c:v>10308.8046875</c:v>
                      </c:pt>
                      <c:pt idx="13401">
                        <c:v>13217.27734375</c:v>
                      </c:pt>
                      <c:pt idx="13402">
                        <c:v>14874.3671875</c:v>
                      </c:pt>
                      <c:pt idx="13403">
                        <c:v>15182.234375</c:v>
                      </c:pt>
                      <c:pt idx="13404">
                        <c:v>14312.4609375</c:v>
                      </c:pt>
                      <c:pt idx="13405">
                        <c:v>14142.33984375</c:v>
                      </c:pt>
                      <c:pt idx="13406">
                        <c:v>12873.87890625</c:v>
                      </c:pt>
                      <c:pt idx="13407">
                        <c:v>15109.81640625</c:v>
                      </c:pt>
                      <c:pt idx="13408">
                        <c:v>13633.05078125</c:v>
                      </c:pt>
                      <c:pt idx="13409">
                        <c:v>14390.140625</c:v>
                      </c:pt>
                      <c:pt idx="13410">
                        <c:v>12407.0078125</c:v>
                      </c:pt>
                      <c:pt idx="13411">
                        <c:v>10748.41015625</c:v>
                      </c:pt>
                      <c:pt idx="13412">
                        <c:v>9639.1171875</c:v>
                      </c:pt>
                      <c:pt idx="13413">
                        <c:v>10021.83984375</c:v>
                      </c:pt>
                      <c:pt idx="13414">
                        <c:v>10404.46484375</c:v>
                      </c:pt>
                      <c:pt idx="13415">
                        <c:v>7801.625</c:v>
                      </c:pt>
                      <c:pt idx="13416">
                        <c:v>7209.18359375</c:v>
                      </c:pt>
                      <c:pt idx="13417">
                        <c:v>10625.0703125</c:v>
                      </c:pt>
                      <c:pt idx="13418">
                        <c:v>11165.6484375</c:v>
                      </c:pt>
                      <c:pt idx="13419">
                        <c:v>9242.78125</c:v>
                      </c:pt>
                      <c:pt idx="13420">
                        <c:v>8741.125</c:v>
                      </c:pt>
                      <c:pt idx="13421">
                        <c:v>10651.46875</c:v>
                      </c:pt>
                      <c:pt idx="13422">
                        <c:v>12330.58203125</c:v>
                      </c:pt>
                      <c:pt idx="13423">
                        <c:v>12358.984375</c:v>
                      </c:pt>
                      <c:pt idx="13424">
                        <c:v>11003.1328125</c:v>
                      </c:pt>
                      <c:pt idx="13425">
                        <c:v>12526.8125</c:v>
                      </c:pt>
                      <c:pt idx="13426">
                        <c:v>12960.15234375</c:v>
                      </c:pt>
                      <c:pt idx="13427">
                        <c:v>12739.6328125</c:v>
                      </c:pt>
                      <c:pt idx="13428">
                        <c:v>12377.15234375</c:v>
                      </c:pt>
                      <c:pt idx="13429">
                        <c:v>11392.8671875</c:v>
                      </c:pt>
                      <c:pt idx="13430">
                        <c:v>10695.015625</c:v>
                      </c:pt>
                      <c:pt idx="13431">
                        <c:v>11434.625</c:v>
                      </c:pt>
                      <c:pt idx="13432">
                        <c:v>11300.421875</c:v>
                      </c:pt>
                      <c:pt idx="13433">
                        <c:v>11317.140625</c:v>
                      </c:pt>
                      <c:pt idx="13434">
                        <c:v>11354.12109375</c:v>
                      </c:pt>
                      <c:pt idx="13435">
                        <c:v>13010.5625</c:v>
                      </c:pt>
                      <c:pt idx="13436">
                        <c:v>11189.01953125</c:v>
                      </c:pt>
                      <c:pt idx="13437">
                        <c:v>12761.625</c:v>
                      </c:pt>
                      <c:pt idx="13438">
                        <c:v>12937.5703125</c:v>
                      </c:pt>
                      <c:pt idx="13439">
                        <c:v>12516.41796875</c:v>
                      </c:pt>
                      <c:pt idx="13440">
                        <c:v>7578.921875</c:v>
                      </c:pt>
                      <c:pt idx="13441">
                        <c:v>3456.75</c:v>
                      </c:pt>
                      <c:pt idx="13442">
                        <c:v>8493.2734375</c:v>
                      </c:pt>
                      <c:pt idx="13443">
                        <c:v>7216.84375</c:v>
                      </c:pt>
                      <c:pt idx="13444">
                        <c:v>5472.3828125</c:v>
                      </c:pt>
                      <c:pt idx="13445">
                        <c:v>5266.234375</c:v>
                      </c:pt>
                      <c:pt idx="13446">
                        <c:v>5717.6796875</c:v>
                      </c:pt>
                      <c:pt idx="13447">
                        <c:v>8220.8515625</c:v>
                      </c:pt>
                      <c:pt idx="13448">
                        <c:v>3463.828125</c:v>
                      </c:pt>
                      <c:pt idx="13449">
                        <c:v>2929.84375</c:v>
                      </c:pt>
                      <c:pt idx="13450">
                        <c:v>8579.96875</c:v>
                      </c:pt>
                      <c:pt idx="13451">
                        <c:v>6421.328125</c:v>
                      </c:pt>
                      <c:pt idx="13452">
                        <c:v>3610.15625</c:v>
                      </c:pt>
                      <c:pt idx="13453">
                        <c:v>5729.9453125</c:v>
                      </c:pt>
                      <c:pt idx="13454">
                        <c:v>6594.53125</c:v>
                      </c:pt>
                      <c:pt idx="13455">
                        <c:v>14223.08203125</c:v>
                      </c:pt>
                      <c:pt idx="13456">
                        <c:v>13905.03515625</c:v>
                      </c:pt>
                      <c:pt idx="13457">
                        <c:v>13398.375</c:v>
                      </c:pt>
                      <c:pt idx="13458">
                        <c:v>13154.98046875</c:v>
                      </c:pt>
                      <c:pt idx="13459">
                        <c:v>14165.16796875</c:v>
                      </c:pt>
                      <c:pt idx="13460">
                        <c:v>13332.8828125</c:v>
                      </c:pt>
                      <c:pt idx="13461">
                        <c:v>13218.0625</c:v>
                      </c:pt>
                      <c:pt idx="13462">
                        <c:v>13559.109375</c:v>
                      </c:pt>
                      <c:pt idx="13463">
                        <c:v>14202.19140625</c:v>
                      </c:pt>
                      <c:pt idx="13464">
                        <c:v>13234.48046875</c:v>
                      </c:pt>
                      <c:pt idx="13465">
                        <c:v>11910.171875</c:v>
                      </c:pt>
                      <c:pt idx="13466">
                        <c:v>10284.2890625</c:v>
                      </c:pt>
                      <c:pt idx="13467">
                        <c:v>9727.8515625</c:v>
                      </c:pt>
                      <c:pt idx="13468">
                        <c:v>10896.76171875</c:v>
                      </c:pt>
                      <c:pt idx="13469">
                        <c:v>13142.55078125</c:v>
                      </c:pt>
                      <c:pt idx="13470">
                        <c:v>15720.2109375</c:v>
                      </c:pt>
                      <c:pt idx="13471">
                        <c:v>15550.640625</c:v>
                      </c:pt>
                      <c:pt idx="13472">
                        <c:v>15073.05078125</c:v>
                      </c:pt>
                      <c:pt idx="13473">
                        <c:v>12870.6171875</c:v>
                      </c:pt>
                      <c:pt idx="13474">
                        <c:v>10604.59765625</c:v>
                      </c:pt>
                      <c:pt idx="13475">
                        <c:v>10428.703125</c:v>
                      </c:pt>
                      <c:pt idx="13476">
                        <c:v>13658.47265625</c:v>
                      </c:pt>
                      <c:pt idx="13477">
                        <c:v>15178.296875</c:v>
                      </c:pt>
                      <c:pt idx="13478">
                        <c:v>11615.01953125</c:v>
                      </c:pt>
                      <c:pt idx="13479">
                        <c:v>10721.33203125</c:v>
                      </c:pt>
                      <c:pt idx="13480">
                        <c:v>15173.53125</c:v>
                      </c:pt>
                      <c:pt idx="13481">
                        <c:v>14718.27734375</c:v>
                      </c:pt>
                      <c:pt idx="13482">
                        <c:v>14668.2578125</c:v>
                      </c:pt>
                      <c:pt idx="13483">
                        <c:v>15268.7265625</c:v>
                      </c:pt>
                      <c:pt idx="13484">
                        <c:v>13506.5859375</c:v>
                      </c:pt>
                      <c:pt idx="13485">
                        <c:v>13231.5078125</c:v>
                      </c:pt>
                      <c:pt idx="13486">
                        <c:v>12740.671875</c:v>
                      </c:pt>
                      <c:pt idx="13487">
                        <c:v>12741.703125</c:v>
                      </c:pt>
                      <c:pt idx="13488">
                        <c:v>12960.4296875</c:v>
                      </c:pt>
                      <c:pt idx="13489">
                        <c:v>13183.66015625</c:v>
                      </c:pt>
                      <c:pt idx="13490">
                        <c:v>12613.0390625</c:v>
                      </c:pt>
                      <c:pt idx="13491">
                        <c:v>12498.421875</c:v>
                      </c:pt>
                      <c:pt idx="13492">
                        <c:v>12708.25</c:v>
                      </c:pt>
                      <c:pt idx="13493">
                        <c:v>11666.0703125</c:v>
                      </c:pt>
                      <c:pt idx="13494">
                        <c:v>11108.39453125</c:v>
                      </c:pt>
                      <c:pt idx="13495">
                        <c:v>12107.0859375</c:v>
                      </c:pt>
                      <c:pt idx="13496">
                        <c:v>13032.53515625</c:v>
                      </c:pt>
                      <c:pt idx="13497">
                        <c:v>11420.4765625</c:v>
                      </c:pt>
                      <c:pt idx="13498">
                        <c:v>11304.55078125</c:v>
                      </c:pt>
                      <c:pt idx="13499">
                        <c:v>12752.40625</c:v>
                      </c:pt>
                      <c:pt idx="13500">
                        <c:v>12866.44140625</c:v>
                      </c:pt>
                      <c:pt idx="13501">
                        <c:v>12707.078125</c:v>
                      </c:pt>
                      <c:pt idx="13502">
                        <c:v>12955.47265625</c:v>
                      </c:pt>
                      <c:pt idx="13503">
                        <c:v>11990.83203125</c:v>
                      </c:pt>
                      <c:pt idx="13504">
                        <c:v>8670.3359375</c:v>
                      </c:pt>
                      <c:pt idx="13505">
                        <c:v>7559.7265625</c:v>
                      </c:pt>
                      <c:pt idx="13506">
                        <c:v>7204.96875</c:v>
                      </c:pt>
                      <c:pt idx="13507">
                        <c:v>9539.51953125</c:v>
                      </c:pt>
                      <c:pt idx="13508">
                        <c:v>13137.75390625</c:v>
                      </c:pt>
                      <c:pt idx="13509">
                        <c:v>11996.84375</c:v>
                      </c:pt>
                      <c:pt idx="13510">
                        <c:v>11179.734375</c:v>
                      </c:pt>
                      <c:pt idx="13511">
                        <c:v>11709.375</c:v>
                      </c:pt>
                      <c:pt idx="13512">
                        <c:v>9636.25390625</c:v>
                      </c:pt>
                      <c:pt idx="13513">
                        <c:v>11783.328125</c:v>
                      </c:pt>
                      <c:pt idx="13514">
                        <c:v>13133.29296875</c:v>
                      </c:pt>
                      <c:pt idx="13515">
                        <c:v>11467.734375</c:v>
                      </c:pt>
                      <c:pt idx="13516">
                        <c:v>10788.046875</c:v>
                      </c:pt>
                      <c:pt idx="13517">
                        <c:v>9229.98828125</c:v>
                      </c:pt>
                      <c:pt idx="13518">
                        <c:v>7104.4921875</c:v>
                      </c:pt>
                      <c:pt idx="13519">
                        <c:v>6198.5625</c:v>
                      </c:pt>
                      <c:pt idx="13520">
                        <c:v>6465.6796875</c:v>
                      </c:pt>
                      <c:pt idx="13521">
                        <c:v>9129.79296875</c:v>
                      </c:pt>
                      <c:pt idx="13522">
                        <c:v>8541.828125</c:v>
                      </c:pt>
                      <c:pt idx="13523">
                        <c:v>10370.7734375</c:v>
                      </c:pt>
                      <c:pt idx="13524">
                        <c:v>11629.296875</c:v>
                      </c:pt>
                      <c:pt idx="13525">
                        <c:v>12382.99609375</c:v>
                      </c:pt>
                      <c:pt idx="13526">
                        <c:v>12110.34765625</c:v>
                      </c:pt>
                      <c:pt idx="13527">
                        <c:v>9312.21875</c:v>
                      </c:pt>
                      <c:pt idx="13528">
                        <c:v>10028.12109375</c:v>
                      </c:pt>
                      <c:pt idx="13529">
                        <c:v>9847.515625</c:v>
                      </c:pt>
                      <c:pt idx="13530">
                        <c:v>10330.88671875</c:v>
                      </c:pt>
                      <c:pt idx="13531">
                        <c:v>10143.4296875</c:v>
                      </c:pt>
                      <c:pt idx="13532">
                        <c:v>10187.1796875</c:v>
                      </c:pt>
                      <c:pt idx="13533">
                        <c:v>8378.88671875</c:v>
                      </c:pt>
                      <c:pt idx="13534">
                        <c:v>9563.25390625</c:v>
                      </c:pt>
                      <c:pt idx="13535">
                        <c:v>10547.8125</c:v>
                      </c:pt>
                      <c:pt idx="13536">
                        <c:v>10462.44921875</c:v>
                      </c:pt>
                      <c:pt idx="13537">
                        <c:v>9769.42578125</c:v>
                      </c:pt>
                      <c:pt idx="13538">
                        <c:v>7349.41015625</c:v>
                      </c:pt>
                      <c:pt idx="13539">
                        <c:v>7491.50390625</c:v>
                      </c:pt>
                      <c:pt idx="13540">
                        <c:v>11040.7265625</c:v>
                      </c:pt>
                      <c:pt idx="13541">
                        <c:v>9222.0859375</c:v>
                      </c:pt>
                      <c:pt idx="13542">
                        <c:v>7443.1953125</c:v>
                      </c:pt>
                      <c:pt idx="13543">
                        <c:v>7414.7890625</c:v>
                      </c:pt>
                      <c:pt idx="13544">
                        <c:v>9558.8515625</c:v>
                      </c:pt>
                      <c:pt idx="13545">
                        <c:v>9335.09765625</c:v>
                      </c:pt>
                      <c:pt idx="13546">
                        <c:v>9574.30859375</c:v>
                      </c:pt>
                      <c:pt idx="13547">
                        <c:v>10470.5703125</c:v>
                      </c:pt>
                      <c:pt idx="13548">
                        <c:v>13596.39453125</c:v>
                      </c:pt>
                      <c:pt idx="13549">
                        <c:v>12306.53515625</c:v>
                      </c:pt>
                      <c:pt idx="13550">
                        <c:v>11282.7421875</c:v>
                      </c:pt>
                      <c:pt idx="13551">
                        <c:v>11608.7265625</c:v>
                      </c:pt>
                      <c:pt idx="13552">
                        <c:v>12778.921875</c:v>
                      </c:pt>
                      <c:pt idx="13553">
                        <c:v>10393.78515625</c:v>
                      </c:pt>
                      <c:pt idx="13554">
                        <c:v>10022.0703125</c:v>
                      </c:pt>
                      <c:pt idx="13555">
                        <c:v>13521.34375</c:v>
                      </c:pt>
                      <c:pt idx="13556">
                        <c:v>9794.18359375</c:v>
                      </c:pt>
                      <c:pt idx="13557">
                        <c:v>8730.96484375</c:v>
                      </c:pt>
                      <c:pt idx="13558">
                        <c:v>13057.86328125</c:v>
                      </c:pt>
                      <c:pt idx="13559">
                        <c:v>13575.390625</c:v>
                      </c:pt>
                      <c:pt idx="13560">
                        <c:v>14069.78125</c:v>
                      </c:pt>
                      <c:pt idx="13561">
                        <c:v>14947.5703125</c:v>
                      </c:pt>
                      <c:pt idx="13562">
                        <c:v>15077.21875</c:v>
                      </c:pt>
                      <c:pt idx="13563">
                        <c:v>14587.7890625</c:v>
                      </c:pt>
                      <c:pt idx="13564">
                        <c:v>13483.92578125</c:v>
                      </c:pt>
                      <c:pt idx="13565">
                        <c:v>14724.265625</c:v>
                      </c:pt>
                      <c:pt idx="13566">
                        <c:v>15267.546875</c:v>
                      </c:pt>
                      <c:pt idx="13567">
                        <c:v>14526.42578125</c:v>
                      </c:pt>
                      <c:pt idx="13568">
                        <c:v>15205.21875</c:v>
                      </c:pt>
                      <c:pt idx="13569">
                        <c:v>13824.7109375</c:v>
                      </c:pt>
                      <c:pt idx="13570">
                        <c:v>12142.77734375</c:v>
                      </c:pt>
                      <c:pt idx="13571">
                        <c:v>12480.390625</c:v>
                      </c:pt>
                      <c:pt idx="13572">
                        <c:v>14259.48828125</c:v>
                      </c:pt>
                      <c:pt idx="13573">
                        <c:v>14600.87109375</c:v>
                      </c:pt>
                      <c:pt idx="13574">
                        <c:v>14572.828125</c:v>
                      </c:pt>
                      <c:pt idx="13575">
                        <c:v>15030.734375</c:v>
                      </c:pt>
                      <c:pt idx="13576">
                        <c:v>14889.3828125</c:v>
                      </c:pt>
                      <c:pt idx="13577">
                        <c:v>14099.04296875</c:v>
                      </c:pt>
                      <c:pt idx="13578">
                        <c:v>14522.7578125</c:v>
                      </c:pt>
                      <c:pt idx="13579">
                        <c:v>16051.9140625</c:v>
                      </c:pt>
                      <c:pt idx="13580">
                        <c:v>15531.00390625</c:v>
                      </c:pt>
                      <c:pt idx="13581">
                        <c:v>15338.90625</c:v>
                      </c:pt>
                      <c:pt idx="13582">
                        <c:v>14270.890625</c:v>
                      </c:pt>
                      <c:pt idx="13583">
                        <c:v>15619.546875</c:v>
                      </c:pt>
                      <c:pt idx="13584">
                        <c:v>14312.58203125</c:v>
                      </c:pt>
                      <c:pt idx="13585">
                        <c:v>13025.078125</c:v>
                      </c:pt>
                      <c:pt idx="13586">
                        <c:v>16370.4609375</c:v>
                      </c:pt>
                      <c:pt idx="13587">
                        <c:v>15493.3671875</c:v>
                      </c:pt>
                      <c:pt idx="13588">
                        <c:v>16360.75</c:v>
                      </c:pt>
                      <c:pt idx="13589">
                        <c:v>16016.49609375</c:v>
                      </c:pt>
                      <c:pt idx="13590">
                        <c:v>15071.7578125</c:v>
                      </c:pt>
                      <c:pt idx="13591">
                        <c:v>13615.484375</c:v>
                      </c:pt>
                      <c:pt idx="13592">
                        <c:v>14487.8203125</c:v>
                      </c:pt>
                      <c:pt idx="13593">
                        <c:v>15038.4140625</c:v>
                      </c:pt>
                      <c:pt idx="13594">
                        <c:v>13578.71875</c:v>
                      </c:pt>
                      <c:pt idx="13595">
                        <c:v>12586.1796875</c:v>
                      </c:pt>
                      <c:pt idx="13596">
                        <c:v>12019.71875</c:v>
                      </c:pt>
                      <c:pt idx="13597">
                        <c:v>12148.6875</c:v>
                      </c:pt>
                      <c:pt idx="13598">
                        <c:v>14486.2421875</c:v>
                      </c:pt>
                      <c:pt idx="13599">
                        <c:v>15279.140625</c:v>
                      </c:pt>
                      <c:pt idx="13600">
                        <c:v>14257.125</c:v>
                      </c:pt>
                      <c:pt idx="13601">
                        <c:v>14731.27734375</c:v>
                      </c:pt>
                      <c:pt idx="13602">
                        <c:v>13659.33984375</c:v>
                      </c:pt>
                      <c:pt idx="13603">
                        <c:v>14587.921875</c:v>
                      </c:pt>
                      <c:pt idx="13604">
                        <c:v>14868.015625</c:v>
                      </c:pt>
                      <c:pt idx="13605">
                        <c:v>10945.7265625</c:v>
                      </c:pt>
                      <c:pt idx="13606">
                        <c:v>9658.625</c:v>
                      </c:pt>
                      <c:pt idx="13607">
                        <c:v>10440.69921875</c:v>
                      </c:pt>
                      <c:pt idx="13608">
                        <c:v>10757.15625</c:v>
                      </c:pt>
                      <c:pt idx="13609">
                        <c:v>12931.23046875</c:v>
                      </c:pt>
                      <c:pt idx="13610">
                        <c:v>12607.7109375</c:v>
                      </c:pt>
                      <c:pt idx="13611">
                        <c:v>12799.36328125</c:v>
                      </c:pt>
                      <c:pt idx="13612">
                        <c:v>11568.26171875</c:v>
                      </c:pt>
                      <c:pt idx="13613">
                        <c:v>9757.73828125</c:v>
                      </c:pt>
                      <c:pt idx="13614">
                        <c:v>8103.15234375</c:v>
                      </c:pt>
                      <c:pt idx="13615">
                        <c:v>8663.1171875</c:v>
                      </c:pt>
                      <c:pt idx="13616">
                        <c:v>11207.36328125</c:v>
                      </c:pt>
                      <c:pt idx="13617">
                        <c:v>10436.82421875</c:v>
                      </c:pt>
                      <c:pt idx="13618">
                        <c:v>8677.72265625</c:v>
                      </c:pt>
                      <c:pt idx="13619">
                        <c:v>10035.6796875</c:v>
                      </c:pt>
                      <c:pt idx="13620">
                        <c:v>13329.75390625</c:v>
                      </c:pt>
                      <c:pt idx="13621">
                        <c:v>10918.08203125</c:v>
                      </c:pt>
                      <c:pt idx="13622">
                        <c:v>11038.1796875</c:v>
                      </c:pt>
                      <c:pt idx="13623">
                        <c:v>12770.2421875</c:v>
                      </c:pt>
                      <c:pt idx="13624">
                        <c:v>14751.9375</c:v>
                      </c:pt>
                      <c:pt idx="13625">
                        <c:v>16632.2578125</c:v>
                      </c:pt>
                      <c:pt idx="13626">
                        <c:v>16508.203125</c:v>
                      </c:pt>
                      <c:pt idx="13627">
                        <c:v>15741.28515625</c:v>
                      </c:pt>
                      <c:pt idx="13628">
                        <c:v>16745.18359375</c:v>
                      </c:pt>
                      <c:pt idx="13629">
                        <c:v>14978.9921875</c:v>
                      </c:pt>
                      <c:pt idx="13630">
                        <c:v>14181.1015625</c:v>
                      </c:pt>
                      <c:pt idx="13631">
                        <c:v>14326.56640625</c:v>
                      </c:pt>
                      <c:pt idx="13632">
                        <c:v>15311.23046875</c:v>
                      </c:pt>
                      <c:pt idx="13633">
                        <c:v>16029.859375</c:v>
                      </c:pt>
                      <c:pt idx="13634">
                        <c:v>15331.140625</c:v>
                      </c:pt>
                      <c:pt idx="13635">
                        <c:v>8259.09375</c:v>
                      </c:pt>
                      <c:pt idx="13636">
                        <c:v>8969.9375</c:v>
                      </c:pt>
                      <c:pt idx="13637">
                        <c:v>8633.640625</c:v>
                      </c:pt>
                      <c:pt idx="13638">
                        <c:v>7710.2421875</c:v>
                      </c:pt>
                      <c:pt idx="13639">
                        <c:v>6480.41015625</c:v>
                      </c:pt>
                      <c:pt idx="13640">
                        <c:v>5729.5546875</c:v>
                      </c:pt>
                      <c:pt idx="13641">
                        <c:v>6734.61328125</c:v>
                      </c:pt>
                      <c:pt idx="13642">
                        <c:v>9024.6484375</c:v>
                      </c:pt>
                      <c:pt idx="13643">
                        <c:v>8523.76171875</c:v>
                      </c:pt>
                      <c:pt idx="13644">
                        <c:v>8017.1953125</c:v>
                      </c:pt>
                      <c:pt idx="13645">
                        <c:v>7464.33984375</c:v>
                      </c:pt>
                      <c:pt idx="13646">
                        <c:v>8144.98046875</c:v>
                      </c:pt>
                      <c:pt idx="13647">
                        <c:v>9077.9921875</c:v>
                      </c:pt>
                      <c:pt idx="13648">
                        <c:v>8368.73828125</c:v>
                      </c:pt>
                      <c:pt idx="13649">
                        <c:v>8925.4140625</c:v>
                      </c:pt>
                      <c:pt idx="13650">
                        <c:v>15228.21484375</c:v>
                      </c:pt>
                      <c:pt idx="13651">
                        <c:v>14525.37890625</c:v>
                      </c:pt>
                      <c:pt idx="13652">
                        <c:v>14099.62890625</c:v>
                      </c:pt>
                      <c:pt idx="13653">
                        <c:v>13299.87109375</c:v>
                      </c:pt>
                      <c:pt idx="13654">
                        <c:v>13552.87890625</c:v>
                      </c:pt>
                      <c:pt idx="13655">
                        <c:v>12806.3984375</c:v>
                      </c:pt>
                      <c:pt idx="13656">
                        <c:v>12841.71875</c:v>
                      </c:pt>
                      <c:pt idx="13657">
                        <c:v>14293.4296875</c:v>
                      </c:pt>
                      <c:pt idx="13658">
                        <c:v>15521.38671875</c:v>
                      </c:pt>
                      <c:pt idx="13659">
                        <c:v>14569.23828125</c:v>
                      </c:pt>
                      <c:pt idx="13660">
                        <c:v>14729.6015625</c:v>
                      </c:pt>
                      <c:pt idx="13661">
                        <c:v>15649.3359375</c:v>
                      </c:pt>
                      <c:pt idx="13662">
                        <c:v>14374.2421875</c:v>
                      </c:pt>
                      <c:pt idx="13663">
                        <c:v>14367.7734375</c:v>
                      </c:pt>
                      <c:pt idx="13664">
                        <c:v>13193.28515625</c:v>
                      </c:pt>
                      <c:pt idx="13665">
                        <c:v>14615.09375</c:v>
                      </c:pt>
                      <c:pt idx="13666">
                        <c:v>12909.5859375</c:v>
                      </c:pt>
                      <c:pt idx="13667">
                        <c:v>13260.46875</c:v>
                      </c:pt>
                      <c:pt idx="13668">
                        <c:v>14046.8515625</c:v>
                      </c:pt>
                      <c:pt idx="13669">
                        <c:v>11589.00390625</c:v>
                      </c:pt>
                      <c:pt idx="13670">
                        <c:v>10500.8671875</c:v>
                      </c:pt>
                      <c:pt idx="13671">
                        <c:v>10517.76953125</c:v>
                      </c:pt>
                      <c:pt idx="13672">
                        <c:v>12608.78125</c:v>
                      </c:pt>
                      <c:pt idx="13673">
                        <c:v>14758.74609375</c:v>
                      </c:pt>
                      <c:pt idx="13674">
                        <c:v>14229.5234375</c:v>
                      </c:pt>
                      <c:pt idx="13675">
                        <c:v>14435.67578125</c:v>
                      </c:pt>
                      <c:pt idx="13676">
                        <c:v>14228.1640625</c:v>
                      </c:pt>
                      <c:pt idx="13677">
                        <c:v>13071.86328125</c:v>
                      </c:pt>
                      <c:pt idx="13678">
                        <c:v>13543.640625</c:v>
                      </c:pt>
                      <c:pt idx="13679">
                        <c:v>13947.29296875</c:v>
                      </c:pt>
                      <c:pt idx="13680">
                        <c:v>10061.0703125</c:v>
                      </c:pt>
                      <c:pt idx="13681">
                        <c:v>8971.203125</c:v>
                      </c:pt>
                      <c:pt idx="13682">
                        <c:v>7561.23828125</c:v>
                      </c:pt>
                      <c:pt idx="13683">
                        <c:v>9089.1640625</c:v>
                      </c:pt>
                      <c:pt idx="13684">
                        <c:v>9067.34765625</c:v>
                      </c:pt>
                      <c:pt idx="13685">
                        <c:v>9945.8671875</c:v>
                      </c:pt>
                      <c:pt idx="13686">
                        <c:v>8034.5</c:v>
                      </c:pt>
                      <c:pt idx="13687">
                        <c:v>8283.21875</c:v>
                      </c:pt>
                      <c:pt idx="13688">
                        <c:v>9594.94921875</c:v>
                      </c:pt>
                      <c:pt idx="13689">
                        <c:v>7145.7578125</c:v>
                      </c:pt>
                      <c:pt idx="13690">
                        <c:v>5976.015625</c:v>
                      </c:pt>
                      <c:pt idx="13691">
                        <c:v>6761.125</c:v>
                      </c:pt>
                      <c:pt idx="13692">
                        <c:v>9977.43359375</c:v>
                      </c:pt>
                      <c:pt idx="13693">
                        <c:v>8375.5625</c:v>
                      </c:pt>
                      <c:pt idx="13694">
                        <c:v>10240.73828125</c:v>
                      </c:pt>
                      <c:pt idx="13695">
                        <c:v>10929.41796875</c:v>
                      </c:pt>
                      <c:pt idx="13696">
                        <c:v>10089.2734375</c:v>
                      </c:pt>
                      <c:pt idx="13697">
                        <c:v>9133.7421875</c:v>
                      </c:pt>
                      <c:pt idx="13698">
                        <c:v>11470.93359375</c:v>
                      </c:pt>
                      <c:pt idx="13699">
                        <c:v>10946.07421875</c:v>
                      </c:pt>
                      <c:pt idx="13700">
                        <c:v>9016.98828125</c:v>
                      </c:pt>
                      <c:pt idx="13701">
                        <c:v>8054.8984375</c:v>
                      </c:pt>
                      <c:pt idx="13702">
                        <c:v>10633.5234375</c:v>
                      </c:pt>
                      <c:pt idx="13703">
                        <c:v>12253.55859375</c:v>
                      </c:pt>
                      <c:pt idx="13704">
                        <c:v>12057.62109375</c:v>
                      </c:pt>
                      <c:pt idx="13705">
                        <c:v>13258.7890625</c:v>
                      </c:pt>
                      <c:pt idx="13706">
                        <c:v>8486.9921875</c:v>
                      </c:pt>
                      <c:pt idx="13707">
                        <c:v>6567.9140625</c:v>
                      </c:pt>
                      <c:pt idx="13708">
                        <c:v>13707.3046875</c:v>
                      </c:pt>
                      <c:pt idx="13709">
                        <c:v>11991.41796875</c:v>
                      </c:pt>
                      <c:pt idx="13710">
                        <c:v>10291.86328125</c:v>
                      </c:pt>
                      <c:pt idx="13711">
                        <c:v>10077.0546875</c:v>
                      </c:pt>
                      <c:pt idx="13712">
                        <c:v>10308.546875</c:v>
                      </c:pt>
                      <c:pt idx="13713">
                        <c:v>8130.6953125</c:v>
                      </c:pt>
                      <c:pt idx="13714">
                        <c:v>7584.30078125</c:v>
                      </c:pt>
                      <c:pt idx="13715">
                        <c:v>8689.33984375</c:v>
                      </c:pt>
                      <c:pt idx="13716">
                        <c:v>9759.3984375</c:v>
                      </c:pt>
                      <c:pt idx="13717">
                        <c:v>9276.37109375</c:v>
                      </c:pt>
                      <c:pt idx="13718">
                        <c:v>10031.796875</c:v>
                      </c:pt>
                      <c:pt idx="13719">
                        <c:v>8461.9453125</c:v>
                      </c:pt>
                      <c:pt idx="13720">
                        <c:v>7058.1640625</c:v>
                      </c:pt>
                      <c:pt idx="13721">
                        <c:v>7672.0390625</c:v>
                      </c:pt>
                      <c:pt idx="13722">
                        <c:v>9568.81640625</c:v>
                      </c:pt>
                      <c:pt idx="13723">
                        <c:v>10718.03125</c:v>
                      </c:pt>
                      <c:pt idx="13724">
                        <c:v>10481.49609375</c:v>
                      </c:pt>
                      <c:pt idx="13725">
                        <c:v>19412.4140625</c:v>
                      </c:pt>
                      <c:pt idx="13726">
                        <c:v>19211.0078125</c:v>
                      </c:pt>
                      <c:pt idx="13727">
                        <c:v>19355.1484375</c:v>
                      </c:pt>
                      <c:pt idx="13728">
                        <c:v>19188.63671875</c:v>
                      </c:pt>
                      <c:pt idx="13729">
                        <c:v>19194.59765625</c:v>
                      </c:pt>
                      <c:pt idx="13730">
                        <c:v>17284.8671875</c:v>
                      </c:pt>
                      <c:pt idx="13731">
                        <c:v>19258.84375</c:v>
                      </c:pt>
                      <c:pt idx="13732">
                        <c:v>18639.5234375</c:v>
                      </c:pt>
                      <c:pt idx="13733">
                        <c:v>18306.17578125</c:v>
                      </c:pt>
                      <c:pt idx="13734">
                        <c:v>19288.890625</c:v>
                      </c:pt>
                      <c:pt idx="13735">
                        <c:v>19587.3359375</c:v>
                      </c:pt>
                      <c:pt idx="13736">
                        <c:v>18816.51953125</c:v>
                      </c:pt>
                      <c:pt idx="13737">
                        <c:v>19245.19140625</c:v>
                      </c:pt>
                      <c:pt idx="13738">
                        <c:v>16449.48046875</c:v>
                      </c:pt>
                      <c:pt idx="13739">
                        <c:v>15311.04296875</c:v>
                      </c:pt>
                      <c:pt idx="13740">
                        <c:v>14778.9453125</c:v>
                      </c:pt>
                      <c:pt idx="13741">
                        <c:v>14588.69140625</c:v>
                      </c:pt>
                      <c:pt idx="13742">
                        <c:v>14377.8359375</c:v>
                      </c:pt>
                      <c:pt idx="13743">
                        <c:v>13600.625</c:v>
                      </c:pt>
                      <c:pt idx="13744">
                        <c:v>12470.97265625</c:v>
                      </c:pt>
                      <c:pt idx="13745">
                        <c:v>13177.421875</c:v>
                      </c:pt>
                      <c:pt idx="13746">
                        <c:v>14023.2421875</c:v>
                      </c:pt>
                      <c:pt idx="13747">
                        <c:v>13917.57421875</c:v>
                      </c:pt>
                      <c:pt idx="13748">
                        <c:v>10999.140625</c:v>
                      </c:pt>
                      <c:pt idx="13749">
                        <c:v>9683.6953125</c:v>
                      </c:pt>
                      <c:pt idx="13750">
                        <c:v>11705.3046875</c:v>
                      </c:pt>
                      <c:pt idx="13751">
                        <c:v>14647.42578125</c:v>
                      </c:pt>
                      <c:pt idx="13752">
                        <c:v>14080.37109375</c:v>
                      </c:pt>
                      <c:pt idx="13753">
                        <c:v>13923.0703125</c:v>
                      </c:pt>
                      <c:pt idx="13754">
                        <c:v>14536.67578125</c:v>
                      </c:pt>
                      <c:pt idx="13755">
                        <c:v>11955.375</c:v>
                      </c:pt>
                      <c:pt idx="13756">
                        <c:v>11334.8359375</c:v>
                      </c:pt>
                      <c:pt idx="13757">
                        <c:v>10556.453125</c:v>
                      </c:pt>
                      <c:pt idx="13758">
                        <c:v>12169.640625</c:v>
                      </c:pt>
                      <c:pt idx="13759">
                        <c:v>9462.5703125</c:v>
                      </c:pt>
                      <c:pt idx="13760">
                        <c:v>10378.44140625</c:v>
                      </c:pt>
                      <c:pt idx="13761">
                        <c:v>9621.91796875</c:v>
                      </c:pt>
                      <c:pt idx="13762">
                        <c:v>11057.62890625</c:v>
                      </c:pt>
                      <c:pt idx="13763">
                        <c:v>12242.703125</c:v>
                      </c:pt>
                      <c:pt idx="13764">
                        <c:v>11149.65625</c:v>
                      </c:pt>
                      <c:pt idx="13765">
                        <c:v>11313.48046875</c:v>
                      </c:pt>
                      <c:pt idx="13766">
                        <c:v>12035.1640625</c:v>
                      </c:pt>
                      <c:pt idx="13767">
                        <c:v>11600.92578125</c:v>
                      </c:pt>
                      <c:pt idx="13768">
                        <c:v>12490.53125</c:v>
                      </c:pt>
                      <c:pt idx="13769">
                        <c:v>12330.08203125</c:v>
                      </c:pt>
                      <c:pt idx="13770">
                        <c:v>11032.97265625</c:v>
                      </c:pt>
                      <c:pt idx="13771">
                        <c:v>8251.41015625</c:v>
                      </c:pt>
                      <c:pt idx="13772">
                        <c:v>8679.52734375</c:v>
                      </c:pt>
                      <c:pt idx="13773">
                        <c:v>10846.75</c:v>
                      </c:pt>
                      <c:pt idx="13774">
                        <c:v>12426.33984375</c:v>
                      </c:pt>
                      <c:pt idx="13775">
                        <c:v>10435.0546875</c:v>
                      </c:pt>
                      <c:pt idx="13776">
                        <c:v>8921.7265625</c:v>
                      </c:pt>
                      <c:pt idx="13777">
                        <c:v>9120.36328125</c:v>
                      </c:pt>
                      <c:pt idx="13778">
                        <c:v>12045.84765625</c:v>
                      </c:pt>
                      <c:pt idx="13779">
                        <c:v>9758.73828125</c:v>
                      </c:pt>
                      <c:pt idx="13780">
                        <c:v>12143.59375</c:v>
                      </c:pt>
                      <c:pt idx="13781">
                        <c:v>10471.625</c:v>
                      </c:pt>
                      <c:pt idx="13782">
                        <c:v>9732.8046875</c:v>
                      </c:pt>
                      <c:pt idx="13783">
                        <c:v>12283.890625</c:v>
                      </c:pt>
                      <c:pt idx="13784">
                        <c:v>12186.31640625</c:v>
                      </c:pt>
                      <c:pt idx="13785">
                        <c:v>11192.3125</c:v>
                      </c:pt>
                      <c:pt idx="13786">
                        <c:v>8740.1171875</c:v>
                      </c:pt>
                      <c:pt idx="13787">
                        <c:v>10283.3203125</c:v>
                      </c:pt>
                      <c:pt idx="13788">
                        <c:v>10374.5546875</c:v>
                      </c:pt>
                      <c:pt idx="13789">
                        <c:v>8375.953125</c:v>
                      </c:pt>
                      <c:pt idx="13790">
                        <c:v>7694.03125</c:v>
                      </c:pt>
                      <c:pt idx="13791">
                        <c:v>7686.56640625</c:v>
                      </c:pt>
                      <c:pt idx="13792">
                        <c:v>10113.140625</c:v>
                      </c:pt>
                      <c:pt idx="13793">
                        <c:v>10575.75390625</c:v>
                      </c:pt>
                      <c:pt idx="13794">
                        <c:v>11257.46484375</c:v>
                      </c:pt>
                      <c:pt idx="13795">
                        <c:v>11122.953125</c:v>
                      </c:pt>
                      <c:pt idx="13796">
                        <c:v>10996.45703125</c:v>
                      </c:pt>
                      <c:pt idx="13797">
                        <c:v>10639.7109375</c:v>
                      </c:pt>
                      <c:pt idx="13798">
                        <c:v>11181.55078125</c:v>
                      </c:pt>
                      <c:pt idx="13799">
                        <c:v>10744.88671875</c:v>
                      </c:pt>
                      <c:pt idx="13800">
                        <c:v>14990.89453125</c:v>
                      </c:pt>
                      <c:pt idx="13801">
                        <c:v>15280.4765625</c:v>
                      </c:pt>
                      <c:pt idx="13802">
                        <c:v>15035.09765625</c:v>
                      </c:pt>
                      <c:pt idx="13803">
                        <c:v>14220.19140625</c:v>
                      </c:pt>
                      <c:pt idx="13804">
                        <c:v>13094.72265625</c:v>
                      </c:pt>
                      <c:pt idx="13805">
                        <c:v>14486.53125</c:v>
                      </c:pt>
                      <c:pt idx="13806">
                        <c:v>14632.6796875</c:v>
                      </c:pt>
                      <c:pt idx="13807">
                        <c:v>15790.43359375</c:v>
                      </c:pt>
                      <c:pt idx="13808">
                        <c:v>15709.28125</c:v>
                      </c:pt>
                      <c:pt idx="13809">
                        <c:v>15802.70703125</c:v>
                      </c:pt>
                      <c:pt idx="13810">
                        <c:v>15305.2421875</c:v>
                      </c:pt>
                      <c:pt idx="13811">
                        <c:v>12670.96484375</c:v>
                      </c:pt>
                      <c:pt idx="13812">
                        <c:v>13800.69921875</c:v>
                      </c:pt>
                      <c:pt idx="13813">
                        <c:v>13641.1796875</c:v>
                      </c:pt>
                      <c:pt idx="13814">
                        <c:v>15360.63671875</c:v>
                      </c:pt>
                      <c:pt idx="13815">
                        <c:v>14715.46875</c:v>
                      </c:pt>
                      <c:pt idx="13816">
                        <c:v>13774.96875</c:v>
                      </c:pt>
                      <c:pt idx="13817">
                        <c:v>14468.96875</c:v>
                      </c:pt>
                      <c:pt idx="13818">
                        <c:v>13815.203125</c:v>
                      </c:pt>
                      <c:pt idx="13819">
                        <c:v>13281.6484375</c:v>
                      </c:pt>
                      <c:pt idx="13820">
                        <c:v>11500.9609375</c:v>
                      </c:pt>
                      <c:pt idx="13821">
                        <c:v>14696.46875</c:v>
                      </c:pt>
                      <c:pt idx="13822">
                        <c:v>13288.734375</c:v>
                      </c:pt>
                      <c:pt idx="13823">
                        <c:v>14104.0078125</c:v>
                      </c:pt>
                      <c:pt idx="13824">
                        <c:v>12003.44140625</c:v>
                      </c:pt>
                      <c:pt idx="13825">
                        <c:v>10123.8125</c:v>
                      </c:pt>
                      <c:pt idx="13826">
                        <c:v>9323.5234375</c:v>
                      </c:pt>
                      <c:pt idx="13827">
                        <c:v>10433.40625</c:v>
                      </c:pt>
                      <c:pt idx="13828">
                        <c:v>12619.3125</c:v>
                      </c:pt>
                      <c:pt idx="13829">
                        <c:v>14527.515625</c:v>
                      </c:pt>
                      <c:pt idx="13830">
                        <c:v>13047.84375</c:v>
                      </c:pt>
                      <c:pt idx="13831">
                        <c:v>11982.90625</c:v>
                      </c:pt>
                      <c:pt idx="13832">
                        <c:v>10281.65234375</c:v>
                      </c:pt>
                      <c:pt idx="13833">
                        <c:v>10622.0390625</c:v>
                      </c:pt>
                      <c:pt idx="13834">
                        <c:v>11779.78125</c:v>
                      </c:pt>
                      <c:pt idx="13835">
                        <c:v>13397.28515625</c:v>
                      </c:pt>
                      <c:pt idx="13836">
                        <c:v>13543.6640625</c:v>
                      </c:pt>
                      <c:pt idx="13837">
                        <c:v>13167.94140625</c:v>
                      </c:pt>
                      <c:pt idx="13838">
                        <c:v>11643.63671875</c:v>
                      </c:pt>
                      <c:pt idx="13839">
                        <c:v>9761.46484375</c:v>
                      </c:pt>
                      <c:pt idx="13840">
                        <c:v>9331.91796875</c:v>
                      </c:pt>
                      <c:pt idx="13841">
                        <c:v>10890.328125</c:v>
                      </c:pt>
                      <c:pt idx="13842">
                        <c:v>13633.3671875</c:v>
                      </c:pt>
                      <c:pt idx="13843">
                        <c:v>12866.3359375</c:v>
                      </c:pt>
                      <c:pt idx="13844">
                        <c:v>9804.046875</c:v>
                      </c:pt>
                      <c:pt idx="13845">
                        <c:v>14891.2890625</c:v>
                      </c:pt>
                      <c:pt idx="13846">
                        <c:v>14582.9765625</c:v>
                      </c:pt>
                      <c:pt idx="13847">
                        <c:v>14931.859375</c:v>
                      </c:pt>
                      <c:pt idx="13848">
                        <c:v>14680.8515625</c:v>
                      </c:pt>
                      <c:pt idx="13849">
                        <c:v>14095.796875</c:v>
                      </c:pt>
                      <c:pt idx="13850">
                        <c:v>12942.34375</c:v>
                      </c:pt>
                      <c:pt idx="13851">
                        <c:v>14906.51953125</c:v>
                      </c:pt>
                      <c:pt idx="13852">
                        <c:v>13955.9375</c:v>
                      </c:pt>
                      <c:pt idx="13853">
                        <c:v>12523.5546875</c:v>
                      </c:pt>
                      <c:pt idx="13854">
                        <c:v>14937.4375</c:v>
                      </c:pt>
                      <c:pt idx="13855">
                        <c:v>15272.8515625</c:v>
                      </c:pt>
                      <c:pt idx="13856">
                        <c:v>14927.5234375</c:v>
                      </c:pt>
                      <c:pt idx="13857">
                        <c:v>14814.75</c:v>
                      </c:pt>
                      <c:pt idx="13858">
                        <c:v>14877.015625</c:v>
                      </c:pt>
                      <c:pt idx="13859">
                        <c:v>14478.8046875</c:v>
                      </c:pt>
                      <c:pt idx="13860">
                        <c:v>12557.16015625</c:v>
                      </c:pt>
                      <c:pt idx="13861">
                        <c:v>12293.6640625</c:v>
                      </c:pt>
                      <c:pt idx="13862">
                        <c:v>12587.54296875</c:v>
                      </c:pt>
                      <c:pt idx="13863">
                        <c:v>12545.3046875</c:v>
                      </c:pt>
                      <c:pt idx="13864">
                        <c:v>12346.50390625</c:v>
                      </c:pt>
                      <c:pt idx="13865">
                        <c:v>11956.39453125</c:v>
                      </c:pt>
                      <c:pt idx="13866">
                        <c:v>12175.1953125</c:v>
                      </c:pt>
                      <c:pt idx="13867">
                        <c:v>12199.35546875</c:v>
                      </c:pt>
                      <c:pt idx="13868">
                        <c:v>9653.4765625</c:v>
                      </c:pt>
                      <c:pt idx="13869">
                        <c:v>9421.21484375</c:v>
                      </c:pt>
                      <c:pt idx="13870">
                        <c:v>12386.5</c:v>
                      </c:pt>
                      <c:pt idx="13871">
                        <c:v>10312.375</c:v>
                      </c:pt>
                      <c:pt idx="13872">
                        <c:v>9667.03125</c:v>
                      </c:pt>
                      <c:pt idx="13873">
                        <c:v>12447.23828125</c:v>
                      </c:pt>
                      <c:pt idx="13874">
                        <c:v>12415.125</c:v>
                      </c:pt>
                      <c:pt idx="13875">
                        <c:v>17579.59375</c:v>
                      </c:pt>
                      <c:pt idx="13876">
                        <c:v>16779.0859375</c:v>
                      </c:pt>
                      <c:pt idx="13877">
                        <c:v>17814.49609375</c:v>
                      </c:pt>
                      <c:pt idx="13878">
                        <c:v>17445.16796875</c:v>
                      </c:pt>
                      <c:pt idx="13879">
                        <c:v>15184.96484375</c:v>
                      </c:pt>
                      <c:pt idx="13880">
                        <c:v>13957.0703125</c:v>
                      </c:pt>
                      <c:pt idx="13881">
                        <c:v>13754.70703125</c:v>
                      </c:pt>
                      <c:pt idx="13882">
                        <c:v>15878.59765625</c:v>
                      </c:pt>
                      <c:pt idx="13883">
                        <c:v>14953.69140625</c:v>
                      </c:pt>
                      <c:pt idx="13884">
                        <c:v>17637.54296875</c:v>
                      </c:pt>
                      <c:pt idx="13885">
                        <c:v>17512.4609375</c:v>
                      </c:pt>
                      <c:pt idx="13886">
                        <c:v>15893.31640625</c:v>
                      </c:pt>
                      <c:pt idx="13887">
                        <c:v>17038.3359375</c:v>
                      </c:pt>
                      <c:pt idx="13888">
                        <c:v>17208.21484375</c:v>
                      </c:pt>
                      <c:pt idx="13889">
                        <c:v>14708.68359375</c:v>
                      </c:pt>
                      <c:pt idx="13890">
                        <c:v>16466.5078125</c:v>
                      </c:pt>
                      <c:pt idx="13891">
                        <c:v>16481.1484375</c:v>
                      </c:pt>
                      <c:pt idx="13892">
                        <c:v>16661.203125</c:v>
                      </c:pt>
                      <c:pt idx="13893">
                        <c:v>16916.484375</c:v>
                      </c:pt>
                      <c:pt idx="13894">
                        <c:v>15989.0546875</c:v>
                      </c:pt>
                      <c:pt idx="13895">
                        <c:v>16038.3359375</c:v>
                      </c:pt>
                      <c:pt idx="13896">
                        <c:v>16388.390625</c:v>
                      </c:pt>
                      <c:pt idx="13897">
                        <c:v>17176.38671875</c:v>
                      </c:pt>
                      <c:pt idx="13898">
                        <c:v>16772.1328125</c:v>
                      </c:pt>
                      <c:pt idx="13899">
                        <c:v>16190.65625</c:v>
                      </c:pt>
                      <c:pt idx="13900">
                        <c:v>16523.27734375</c:v>
                      </c:pt>
                      <c:pt idx="13901">
                        <c:v>14387.63671875</c:v>
                      </c:pt>
                      <c:pt idx="13902">
                        <c:v>12941.70703125</c:v>
                      </c:pt>
                      <c:pt idx="13903">
                        <c:v>12978.0390625</c:v>
                      </c:pt>
                      <c:pt idx="13904">
                        <c:v>15750.078125</c:v>
                      </c:pt>
                      <c:pt idx="13905">
                        <c:v>11702.390625</c:v>
                      </c:pt>
                      <c:pt idx="13906">
                        <c:v>10364.265625</c:v>
                      </c:pt>
                      <c:pt idx="13907">
                        <c:v>10547.65625</c:v>
                      </c:pt>
                      <c:pt idx="13908">
                        <c:v>9471.86328125</c:v>
                      </c:pt>
                      <c:pt idx="13909">
                        <c:v>10410.2109375</c:v>
                      </c:pt>
                      <c:pt idx="13910">
                        <c:v>11497.10546875</c:v>
                      </c:pt>
                      <c:pt idx="13911">
                        <c:v>11769.4140625</c:v>
                      </c:pt>
                      <c:pt idx="13912">
                        <c:v>10652.51953125</c:v>
                      </c:pt>
                      <c:pt idx="13913">
                        <c:v>8279.0390625</c:v>
                      </c:pt>
                      <c:pt idx="13914">
                        <c:v>8438.67578125</c:v>
                      </c:pt>
                      <c:pt idx="13915">
                        <c:v>10247.05859375</c:v>
                      </c:pt>
                      <c:pt idx="13916">
                        <c:v>8472.02734375</c:v>
                      </c:pt>
                      <c:pt idx="13917">
                        <c:v>8705.34375</c:v>
                      </c:pt>
                      <c:pt idx="13918">
                        <c:v>10622.47265625</c:v>
                      </c:pt>
                      <c:pt idx="13919">
                        <c:v>11283.6875</c:v>
                      </c:pt>
                      <c:pt idx="13920">
                        <c:v>12434.2265625</c:v>
                      </c:pt>
                      <c:pt idx="13921">
                        <c:v>13208.09375</c:v>
                      </c:pt>
                      <c:pt idx="13922">
                        <c:v>12422.2734375</c:v>
                      </c:pt>
                      <c:pt idx="13923">
                        <c:v>11571.90625</c:v>
                      </c:pt>
                      <c:pt idx="13924">
                        <c:v>11494.59375</c:v>
                      </c:pt>
                      <c:pt idx="13925">
                        <c:v>13078.9609375</c:v>
                      </c:pt>
                      <c:pt idx="13926">
                        <c:v>10659.3359375</c:v>
                      </c:pt>
                      <c:pt idx="13927">
                        <c:v>10372.1953125</c:v>
                      </c:pt>
                      <c:pt idx="13928">
                        <c:v>10895.8359375</c:v>
                      </c:pt>
                      <c:pt idx="13929">
                        <c:v>12449.33203125</c:v>
                      </c:pt>
                      <c:pt idx="13930">
                        <c:v>13206.86328125</c:v>
                      </c:pt>
                      <c:pt idx="13931">
                        <c:v>11222.86328125</c:v>
                      </c:pt>
                      <c:pt idx="13932">
                        <c:v>10190.8984375</c:v>
                      </c:pt>
                      <c:pt idx="13933">
                        <c:v>10046.109375</c:v>
                      </c:pt>
                      <c:pt idx="13934">
                        <c:v>11823.5703125</c:v>
                      </c:pt>
                      <c:pt idx="13935">
                        <c:v>14352.8125</c:v>
                      </c:pt>
                      <c:pt idx="13936">
                        <c:v>14048.390625</c:v>
                      </c:pt>
                      <c:pt idx="13937">
                        <c:v>14553.1171875</c:v>
                      </c:pt>
                      <c:pt idx="13938">
                        <c:v>13472.5</c:v>
                      </c:pt>
                      <c:pt idx="13939">
                        <c:v>12093.375</c:v>
                      </c:pt>
                      <c:pt idx="13940">
                        <c:v>11030.3828125</c:v>
                      </c:pt>
                      <c:pt idx="13941">
                        <c:v>11781.77734375</c:v>
                      </c:pt>
                      <c:pt idx="13942">
                        <c:v>14530.3125</c:v>
                      </c:pt>
                      <c:pt idx="13943">
                        <c:v>13327.6953125</c:v>
                      </c:pt>
                      <c:pt idx="13944">
                        <c:v>13311.5859375</c:v>
                      </c:pt>
                      <c:pt idx="13945">
                        <c:v>14472.01953125</c:v>
                      </c:pt>
                      <c:pt idx="13946">
                        <c:v>11190.52734375</c:v>
                      </c:pt>
                      <c:pt idx="13947">
                        <c:v>11812.6484375</c:v>
                      </c:pt>
                      <c:pt idx="13948">
                        <c:v>13850.90625</c:v>
                      </c:pt>
                      <c:pt idx="13949">
                        <c:v>13085.984375</c:v>
                      </c:pt>
                      <c:pt idx="13950">
                        <c:v>12497.9140625</c:v>
                      </c:pt>
                      <c:pt idx="13951">
                        <c:v>12706.4921875</c:v>
                      </c:pt>
                      <c:pt idx="13952">
                        <c:v>12608.5234375</c:v>
                      </c:pt>
                      <c:pt idx="13953">
                        <c:v>12897.91015625</c:v>
                      </c:pt>
                      <c:pt idx="13954">
                        <c:v>11565.859375</c:v>
                      </c:pt>
                      <c:pt idx="13955">
                        <c:v>11184.1640625</c:v>
                      </c:pt>
                      <c:pt idx="13956">
                        <c:v>11757.57421875</c:v>
                      </c:pt>
                      <c:pt idx="13957">
                        <c:v>11049.39453125</c:v>
                      </c:pt>
                      <c:pt idx="13958">
                        <c:v>10540.703125</c:v>
                      </c:pt>
                      <c:pt idx="13959">
                        <c:v>9940.453125</c:v>
                      </c:pt>
                      <c:pt idx="13960">
                        <c:v>10454.0234375</c:v>
                      </c:pt>
                      <c:pt idx="13961">
                        <c:v>12126.4296875</c:v>
                      </c:pt>
                      <c:pt idx="13962">
                        <c:v>12905.15625</c:v>
                      </c:pt>
                      <c:pt idx="13963">
                        <c:v>12020.3671875</c:v>
                      </c:pt>
                      <c:pt idx="13964">
                        <c:v>12448.61328125</c:v>
                      </c:pt>
                      <c:pt idx="13965">
                        <c:v>14329.8515625</c:v>
                      </c:pt>
                      <c:pt idx="13966">
                        <c:v>13610.671875</c:v>
                      </c:pt>
                      <c:pt idx="13967">
                        <c:v>13239.703125</c:v>
                      </c:pt>
                      <c:pt idx="13968">
                        <c:v>13448.15234375</c:v>
                      </c:pt>
                      <c:pt idx="13969">
                        <c:v>13784.671875</c:v>
                      </c:pt>
                      <c:pt idx="13970">
                        <c:v>13133.6328125</c:v>
                      </c:pt>
                      <c:pt idx="13971">
                        <c:v>13174.83203125</c:v>
                      </c:pt>
                      <c:pt idx="13972">
                        <c:v>13920.5</c:v>
                      </c:pt>
                      <c:pt idx="13973">
                        <c:v>11261.984375</c:v>
                      </c:pt>
                      <c:pt idx="13974">
                        <c:v>10112.89453125</c:v>
                      </c:pt>
                      <c:pt idx="13975">
                        <c:v>11652.97265625</c:v>
                      </c:pt>
                      <c:pt idx="13976">
                        <c:v>13765.1953125</c:v>
                      </c:pt>
                      <c:pt idx="13977">
                        <c:v>13459.07421875</c:v>
                      </c:pt>
                      <c:pt idx="13978">
                        <c:v>13352.6171875</c:v>
                      </c:pt>
                      <c:pt idx="13979">
                        <c:v>14040.5546875</c:v>
                      </c:pt>
                      <c:pt idx="13980">
                        <c:v>11556.8828125</c:v>
                      </c:pt>
                      <c:pt idx="13981">
                        <c:v>11493.16796875</c:v>
                      </c:pt>
                      <c:pt idx="13982">
                        <c:v>13032.5390625</c:v>
                      </c:pt>
                      <c:pt idx="13983">
                        <c:v>12451.0859375</c:v>
                      </c:pt>
                      <c:pt idx="13984">
                        <c:v>13175.328125</c:v>
                      </c:pt>
                      <c:pt idx="13985">
                        <c:v>13874.2578125</c:v>
                      </c:pt>
                      <c:pt idx="13986">
                        <c:v>13895.390625</c:v>
                      </c:pt>
                      <c:pt idx="13987">
                        <c:v>12935.98828125</c:v>
                      </c:pt>
                      <c:pt idx="13988">
                        <c:v>10349.24609375</c:v>
                      </c:pt>
                      <c:pt idx="13989">
                        <c:v>11796.28125</c:v>
                      </c:pt>
                      <c:pt idx="13990">
                        <c:v>13590.44140625</c:v>
                      </c:pt>
                      <c:pt idx="13991">
                        <c:v>13410.58203125</c:v>
                      </c:pt>
                      <c:pt idx="13992">
                        <c:v>12686.8203125</c:v>
                      </c:pt>
                      <c:pt idx="13993">
                        <c:v>13298.3515625</c:v>
                      </c:pt>
                      <c:pt idx="13994">
                        <c:v>12386</c:v>
                      </c:pt>
                      <c:pt idx="13995">
                        <c:v>10475.0703125</c:v>
                      </c:pt>
                      <c:pt idx="13996">
                        <c:v>8950.3359375</c:v>
                      </c:pt>
                      <c:pt idx="13997">
                        <c:v>9373.6328125</c:v>
                      </c:pt>
                      <c:pt idx="13998">
                        <c:v>9295.48828125</c:v>
                      </c:pt>
                      <c:pt idx="13999">
                        <c:v>8889.46875</c:v>
                      </c:pt>
                      <c:pt idx="14000">
                        <c:v>8028.5078125</c:v>
                      </c:pt>
                      <c:pt idx="14001">
                        <c:v>9983.390625</c:v>
                      </c:pt>
                      <c:pt idx="14002">
                        <c:v>9466.15234375</c:v>
                      </c:pt>
                      <c:pt idx="14003">
                        <c:v>9613.33203125</c:v>
                      </c:pt>
                      <c:pt idx="14004">
                        <c:v>9743.7578125</c:v>
                      </c:pt>
                      <c:pt idx="14005">
                        <c:v>9415.3671875</c:v>
                      </c:pt>
                      <c:pt idx="14006">
                        <c:v>10876.90625</c:v>
                      </c:pt>
                      <c:pt idx="14007">
                        <c:v>10244.38671875</c:v>
                      </c:pt>
                      <c:pt idx="14008">
                        <c:v>10373.1484375</c:v>
                      </c:pt>
                      <c:pt idx="14009">
                        <c:v>9778.73046875</c:v>
                      </c:pt>
                      <c:pt idx="14010">
                        <c:v>9183.95703125</c:v>
                      </c:pt>
                      <c:pt idx="14011">
                        <c:v>8972.74609375</c:v>
                      </c:pt>
                      <c:pt idx="14012">
                        <c:v>8629.9921875</c:v>
                      </c:pt>
                      <c:pt idx="14013">
                        <c:v>6968.56640625</c:v>
                      </c:pt>
                      <c:pt idx="14014">
                        <c:v>6035.1484375</c:v>
                      </c:pt>
                      <c:pt idx="14015">
                        <c:v>6636.51953125</c:v>
                      </c:pt>
                      <c:pt idx="14016">
                        <c:v>7407.97265625</c:v>
                      </c:pt>
                      <c:pt idx="14017">
                        <c:v>8671.53125</c:v>
                      </c:pt>
                      <c:pt idx="14018">
                        <c:v>9350.95703125</c:v>
                      </c:pt>
                      <c:pt idx="14019">
                        <c:v>9030.5859375</c:v>
                      </c:pt>
                      <c:pt idx="14020">
                        <c:v>6871.203125</c:v>
                      </c:pt>
                      <c:pt idx="14021">
                        <c:v>4039.5625</c:v>
                      </c:pt>
                      <c:pt idx="14022">
                        <c:v>6155.83984375</c:v>
                      </c:pt>
                      <c:pt idx="14023">
                        <c:v>9216.8671875</c:v>
                      </c:pt>
                      <c:pt idx="14024">
                        <c:v>9067.6796875</c:v>
                      </c:pt>
                      <c:pt idx="14025">
                        <c:v>15113.46875</c:v>
                      </c:pt>
                      <c:pt idx="14026">
                        <c:v>12721.44140625</c:v>
                      </c:pt>
                      <c:pt idx="14027">
                        <c:v>10226.3984375</c:v>
                      </c:pt>
                      <c:pt idx="14028">
                        <c:v>9878.30078125</c:v>
                      </c:pt>
                      <c:pt idx="14029">
                        <c:v>10222.71484375</c:v>
                      </c:pt>
                      <c:pt idx="14030">
                        <c:v>12133.28125</c:v>
                      </c:pt>
                      <c:pt idx="14031">
                        <c:v>15065.20703125</c:v>
                      </c:pt>
                      <c:pt idx="14032">
                        <c:v>15306.65234375</c:v>
                      </c:pt>
                      <c:pt idx="14033">
                        <c:v>14650.6796875</c:v>
                      </c:pt>
                      <c:pt idx="14034">
                        <c:v>14923.1484375</c:v>
                      </c:pt>
                      <c:pt idx="14035">
                        <c:v>14311.30859375</c:v>
                      </c:pt>
                      <c:pt idx="14036">
                        <c:v>13466.5546875</c:v>
                      </c:pt>
                      <c:pt idx="14037">
                        <c:v>13393.171875</c:v>
                      </c:pt>
                      <c:pt idx="14038">
                        <c:v>14816.8203125</c:v>
                      </c:pt>
                      <c:pt idx="14039">
                        <c:v>13752.06640625</c:v>
                      </c:pt>
                      <c:pt idx="14040">
                        <c:v>13746.8046875</c:v>
                      </c:pt>
                      <c:pt idx="14041">
                        <c:v>14049.4609375</c:v>
                      </c:pt>
                      <c:pt idx="14042">
                        <c:v>13083.5</c:v>
                      </c:pt>
                      <c:pt idx="14043">
                        <c:v>13184.3828125</c:v>
                      </c:pt>
                      <c:pt idx="14044">
                        <c:v>12548.6640625</c:v>
                      </c:pt>
                      <c:pt idx="14045">
                        <c:v>12739.1953125</c:v>
                      </c:pt>
                      <c:pt idx="14046">
                        <c:v>12893.03125</c:v>
                      </c:pt>
                      <c:pt idx="14047">
                        <c:v>11741.76953125</c:v>
                      </c:pt>
                      <c:pt idx="14048">
                        <c:v>10577.875</c:v>
                      </c:pt>
                      <c:pt idx="14049">
                        <c:v>11253.6875</c:v>
                      </c:pt>
                      <c:pt idx="14050">
                        <c:v>13460.44921875</c:v>
                      </c:pt>
                      <c:pt idx="14051">
                        <c:v>12704.875</c:v>
                      </c:pt>
                      <c:pt idx="14052">
                        <c:v>14144.43359375</c:v>
                      </c:pt>
                      <c:pt idx="14053">
                        <c:v>13539.3359375</c:v>
                      </c:pt>
                      <c:pt idx="14054">
                        <c:v>13252.15625</c:v>
                      </c:pt>
                      <c:pt idx="14055">
                        <c:v>13143.37890625</c:v>
                      </c:pt>
                      <c:pt idx="14056">
                        <c:v>13458.09765625</c:v>
                      </c:pt>
                      <c:pt idx="14057">
                        <c:v>11903.98046875</c:v>
                      </c:pt>
                      <c:pt idx="14058">
                        <c:v>11789.96484375</c:v>
                      </c:pt>
                      <c:pt idx="14059">
                        <c:v>12406.21484375</c:v>
                      </c:pt>
                      <c:pt idx="14060">
                        <c:v>9660.93359375</c:v>
                      </c:pt>
                      <c:pt idx="14061">
                        <c:v>9004.27734375</c:v>
                      </c:pt>
                      <c:pt idx="14062">
                        <c:v>9679.9921875</c:v>
                      </c:pt>
                      <c:pt idx="14063">
                        <c:v>11817.515625</c:v>
                      </c:pt>
                      <c:pt idx="14064">
                        <c:v>13382.1640625</c:v>
                      </c:pt>
                      <c:pt idx="14065">
                        <c:v>13942.09375</c:v>
                      </c:pt>
                      <c:pt idx="14066">
                        <c:v>12371.59375</c:v>
                      </c:pt>
                      <c:pt idx="14067">
                        <c:v>12472.32421875</c:v>
                      </c:pt>
                      <c:pt idx="14068">
                        <c:v>8437.4921875</c:v>
                      </c:pt>
                      <c:pt idx="14069">
                        <c:v>10430.51171875</c:v>
                      </c:pt>
                      <c:pt idx="14070">
                        <c:v>15502.86328125</c:v>
                      </c:pt>
                      <c:pt idx="14071">
                        <c:v>15348.3359375</c:v>
                      </c:pt>
                      <c:pt idx="14072">
                        <c:v>14822.0703125</c:v>
                      </c:pt>
                      <c:pt idx="14073">
                        <c:v>14530.078125</c:v>
                      </c:pt>
                      <c:pt idx="14074">
                        <c:v>14758.55859375</c:v>
                      </c:pt>
                      <c:pt idx="14075">
                        <c:v>14266.33203125</c:v>
                      </c:pt>
                      <c:pt idx="14076">
                        <c:v>13274.546875</c:v>
                      </c:pt>
                      <c:pt idx="14077">
                        <c:v>12893.7734375</c:v>
                      </c:pt>
                      <c:pt idx="14078">
                        <c:v>12661.078125</c:v>
                      </c:pt>
                      <c:pt idx="14079">
                        <c:v>13486.7265625</c:v>
                      </c:pt>
                      <c:pt idx="14080">
                        <c:v>14891.53125</c:v>
                      </c:pt>
                      <c:pt idx="14081">
                        <c:v>15393.49609375</c:v>
                      </c:pt>
                      <c:pt idx="14082">
                        <c:v>15536.1875</c:v>
                      </c:pt>
                      <c:pt idx="14083">
                        <c:v>14388.96484375</c:v>
                      </c:pt>
                      <c:pt idx="14084">
                        <c:v>15363.6015625</c:v>
                      </c:pt>
                      <c:pt idx="14085">
                        <c:v>10947.5703125</c:v>
                      </c:pt>
                      <c:pt idx="14086">
                        <c:v>12715.1875</c:v>
                      </c:pt>
                      <c:pt idx="14087">
                        <c:v>10413.796875</c:v>
                      </c:pt>
                      <c:pt idx="14088">
                        <c:v>11414.39453125</c:v>
                      </c:pt>
                      <c:pt idx="14089">
                        <c:v>10165.0625</c:v>
                      </c:pt>
                      <c:pt idx="14090">
                        <c:v>10873.375</c:v>
                      </c:pt>
                      <c:pt idx="14091">
                        <c:v>12158.64453125</c:v>
                      </c:pt>
                      <c:pt idx="14092">
                        <c:v>12039.5546875</c:v>
                      </c:pt>
                      <c:pt idx="14093">
                        <c:v>11114.37109375</c:v>
                      </c:pt>
                      <c:pt idx="14094">
                        <c:v>12183.5546875</c:v>
                      </c:pt>
                      <c:pt idx="14095">
                        <c:v>12313.5546875</c:v>
                      </c:pt>
                      <c:pt idx="14096">
                        <c:v>12362.20703125</c:v>
                      </c:pt>
                      <c:pt idx="14097">
                        <c:v>10705.36328125</c:v>
                      </c:pt>
                      <c:pt idx="14098">
                        <c:v>9936.875</c:v>
                      </c:pt>
                      <c:pt idx="14099">
                        <c:v>10382.1484375</c:v>
                      </c:pt>
                      <c:pt idx="14100">
                        <c:v>6194.015625</c:v>
                      </c:pt>
                      <c:pt idx="14101">
                        <c:v>9283.2734375</c:v>
                      </c:pt>
                      <c:pt idx="14102">
                        <c:v>10374.1484375</c:v>
                      </c:pt>
                      <c:pt idx="14103">
                        <c:v>11406.796875</c:v>
                      </c:pt>
                      <c:pt idx="14104">
                        <c:v>9011.9296875</c:v>
                      </c:pt>
                      <c:pt idx="14105">
                        <c:v>7921.5546875</c:v>
                      </c:pt>
                      <c:pt idx="14106">
                        <c:v>10105.31640625</c:v>
                      </c:pt>
                      <c:pt idx="14107">
                        <c:v>11133.94140625</c:v>
                      </c:pt>
                      <c:pt idx="14108">
                        <c:v>9097.7109375</c:v>
                      </c:pt>
                      <c:pt idx="14109">
                        <c:v>8692.6640625</c:v>
                      </c:pt>
                      <c:pt idx="14110">
                        <c:v>11404.96875</c:v>
                      </c:pt>
                      <c:pt idx="14111">
                        <c:v>8606.64453125</c:v>
                      </c:pt>
                      <c:pt idx="14112">
                        <c:v>5509.296875</c:v>
                      </c:pt>
                      <c:pt idx="14113">
                        <c:v>8609.890625</c:v>
                      </c:pt>
                      <c:pt idx="14114">
                        <c:v>11382.33203125</c:v>
                      </c:pt>
                      <c:pt idx="14115">
                        <c:v>9760.8515625</c:v>
                      </c:pt>
                      <c:pt idx="14116">
                        <c:v>9055.9453125</c:v>
                      </c:pt>
                      <c:pt idx="14117">
                        <c:v>9550.12109375</c:v>
                      </c:pt>
                      <c:pt idx="14118">
                        <c:v>10604.30859375</c:v>
                      </c:pt>
                      <c:pt idx="14119">
                        <c:v>11856.234375</c:v>
                      </c:pt>
                      <c:pt idx="14120">
                        <c:v>9678.4609375</c:v>
                      </c:pt>
                      <c:pt idx="14121">
                        <c:v>11743.46484375</c:v>
                      </c:pt>
                      <c:pt idx="14122">
                        <c:v>11668.73828125</c:v>
                      </c:pt>
                      <c:pt idx="14123">
                        <c:v>10700.12890625</c:v>
                      </c:pt>
                      <c:pt idx="14124">
                        <c:v>8300.2734375</c:v>
                      </c:pt>
                      <c:pt idx="14125">
                        <c:v>7922.3203125</c:v>
                      </c:pt>
                      <c:pt idx="14126">
                        <c:v>11648.02734375</c:v>
                      </c:pt>
                      <c:pt idx="14127">
                        <c:v>8932.859375</c:v>
                      </c:pt>
                      <c:pt idx="14128">
                        <c:v>11389.66796875</c:v>
                      </c:pt>
                      <c:pt idx="14129">
                        <c:v>12104.29296875</c:v>
                      </c:pt>
                      <c:pt idx="14130">
                        <c:v>15952.7421875</c:v>
                      </c:pt>
                      <c:pt idx="14131">
                        <c:v>15969.9765625</c:v>
                      </c:pt>
                      <c:pt idx="14132">
                        <c:v>15444.21875</c:v>
                      </c:pt>
                      <c:pt idx="14133">
                        <c:v>13304.796875</c:v>
                      </c:pt>
                      <c:pt idx="14134">
                        <c:v>11986.60546875</c:v>
                      </c:pt>
                      <c:pt idx="14135">
                        <c:v>9727.3359375</c:v>
                      </c:pt>
                      <c:pt idx="14136">
                        <c:v>9124.640625</c:v>
                      </c:pt>
                      <c:pt idx="14137">
                        <c:v>9821.59375</c:v>
                      </c:pt>
                      <c:pt idx="14138">
                        <c:v>12036.98046875</c:v>
                      </c:pt>
                      <c:pt idx="14139">
                        <c:v>13367.74609375</c:v>
                      </c:pt>
                      <c:pt idx="14140">
                        <c:v>14378.13671875</c:v>
                      </c:pt>
                      <c:pt idx="14141">
                        <c:v>15069.9296875</c:v>
                      </c:pt>
                      <c:pt idx="14142">
                        <c:v>15432.8671875</c:v>
                      </c:pt>
                      <c:pt idx="14143">
                        <c:v>15000</c:v>
                      </c:pt>
                      <c:pt idx="14144">
                        <c:v>16049.8359375</c:v>
                      </c:pt>
                      <c:pt idx="14145">
                        <c:v>14312.41015625</c:v>
                      </c:pt>
                      <c:pt idx="14146">
                        <c:v>13322.2421875</c:v>
                      </c:pt>
                      <c:pt idx="14147">
                        <c:v>13739.69140625</c:v>
                      </c:pt>
                      <c:pt idx="14148">
                        <c:v>13808.87890625</c:v>
                      </c:pt>
                      <c:pt idx="14149">
                        <c:v>13709.73828125</c:v>
                      </c:pt>
                      <c:pt idx="14150">
                        <c:v>11456.7421875</c:v>
                      </c:pt>
                      <c:pt idx="14151">
                        <c:v>9467.72265625</c:v>
                      </c:pt>
                      <c:pt idx="14152">
                        <c:v>9147.859375</c:v>
                      </c:pt>
                      <c:pt idx="14153">
                        <c:v>12650.24609375</c:v>
                      </c:pt>
                      <c:pt idx="14154">
                        <c:v>13829.265625</c:v>
                      </c:pt>
                      <c:pt idx="14155">
                        <c:v>10098.87109375</c:v>
                      </c:pt>
                      <c:pt idx="14156">
                        <c:v>9084.73046875</c:v>
                      </c:pt>
                      <c:pt idx="14157">
                        <c:v>13629.58984375</c:v>
                      </c:pt>
                      <c:pt idx="14158">
                        <c:v>13667.0859375</c:v>
                      </c:pt>
                      <c:pt idx="14159">
                        <c:v>14372.7265625</c:v>
                      </c:pt>
                      <c:pt idx="14160">
                        <c:v>13156.1796875</c:v>
                      </c:pt>
                      <c:pt idx="14161">
                        <c:v>10848.1328125</c:v>
                      </c:pt>
                      <c:pt idx="14162">
                        <c:v>10339.3515625</c:v>
                      </c:pt>
                      <c:pt idx="14163">
                        <c:v>12325.8671875</c:v>
                      </c:pt>
                      <c:pt idx="14164">
                        <c:v>12788.6484375</c:v>
                      </c:pt>
                      <c:pt idx="14165">
                        <c:v>12934.046875</c:v>
                      </c:pt>
                      <c:pt idx="14166">
                        <c:v>11344.9296875</c:v>
                      </c:pt>
                      <c:pt idx="14167">
                        <c:v>9543.1484375</c:v>
                      </c:pt>
                      <c:pt idx="14168">
                        <c:v>9618.7421875</c:v>
                      </c:pt>
                      <c:pt idx="14169">
                        <c:v>12262.2109375</c:v>
                      </c:pt>
                      <c:pt idx="14170">
                        <c:v>11909.546875</c:v>
                      </c:pt>
                      <c:pt idx="14171">
                        <c:v>13705</c:v>
                      </c:pt>
                      <c:pt idx="14172">
                        <c:v>12483.828125</c:v>
                      </c:pt>
                      <c:pt idx="14173">
                        <c:v>11650.1875</c:v>
                      </c:pt>
                      <c:pt idx="14174">
                        <c:v>12323.15625</c:v>
                      </c:pt>
                      <c:pt idx="14175">
                        <c:v>14781.6953125</c:v>
                      </c:pt>
                      <c:pt idx="14176">
                        <c:v>14875.8203125</c:v>
                      </c:pt>
                      <c:pt idx="14177">
                        <c:v>14377.08203125</c:v>
                      </c:pt>
                      <c:pt idx="14178">
                        <c:v>13644.72265625</c:v>
                      </c:pt>
                      <c:pt idx="14179">
                        <c:v>14531.5</c:v>
                      </c:pt>
                      <c:pt idx="14180">
                        <c:v>14663.65625</c:v>
                      </c:pt>
                      <c:pt idx="14181">
                        <c:v>14134.9375</c:v>
                      </c:pt>
                      <c:pt idx="14182">
                        <c:v>14457.3125</c:v>
                      </c:pt>
                      <c:pt idx="14183">
                        <c:v>13627.4453125</c:v>
                      </c:pt>
                      <c:pt idx="14184">
                        <c:v>13041.9296875</c:v>
                      </c:pt>
                      <c:pt idx="14185">
                        <c:v>13638.29296875</c:v>
                      </c:pt>
                      <c:pt idx="14186">
                        <c:v>13123.53125</c:v>
                      </c:pt>
                      <c:pt idx="14187">
                        <c:v>14386.90625</c:v>
                      </c:pt>
                      <c:pt idx="14188">
                        <c:v>14337.12109375</c:v>
                      </c:pt>
                      <c:pt idx="14189">
                        <c:v>13336.75</c:v>
                      </c:pt>
                      <c:pt idx="14190">
                        <c:v>11936.87109375</c:v>
                      </c:pt>
                      <c:pt idx="14191">
                        <c:v>13708.625</c:v>
                      </c:pt>
                      <c:pt idx="14192">
                        <c:v>12781.16796875</c:v>
                      </c:pt>
                      <c:pt idx="14193">
                        <c:v>13949.046875</c:v>
                      </c:pt>
                      <c:pt idx="14194">
                        <c:v>12858.0546875</c:v>
                      </c:pt>
                      <c:pt idx="14195">
                        <c:v>12801.08203125</c:v>
                      </c:pt>
                      <c:pt idx="14196">
                        <c:v>12197.421875</c:v>
                      </c:pt>
                      <c:pt idx="14197">
                        <c:v>11172.99609375</c:v>
                      </c:pt>
                      <c:pt idx="14198">
                        <c:v>12403.609375</c:v>
                      </c:pt>
                      <c:pt idx="14199">
                        <c:v>13198.14453125</c:v>
                      </c:pt>
                      <c:pt idx="14200">
                        <c:v>11365.89453125</c:v>
                      </c:pt>
                      <c:pt idx="14201">
                        <c:v>10686.1484375</c:v>
                      </c:pt>
                      <c:pt idx="14202">
                        <c:v>10382.58203125</c:v>
                      </c:pt>
                      <c:pt idx="14203">
                        <c:v>12019.11328125</c:v>
                      </c:pt>
                      <c:pt idx="14204">
                        <c:v>13779.51953125</c:v>
                      </c:pt>
                      <c:pt idx="14205">
                        <c:v>10538.1171875</c:v>
                      </c:pt>
                      <c:pt idx="14206">
                        <c:v>10425.6953125</c:v>
                      </c:pt>
                      <c:pt idx="14207">
                        <c:v>11611.98046875</c:v>
                      </c:pt>
                      <c:pt idx="14208">
                        <c:v>11977.21875</c:v>
                      </c:pt>
                      <c:pt idx="14209">
                        <c:v>11410.234375</c:v>
                      </c:pt>
                      <c:pt idx="14210">
                        <c:v>11441.8203125</c:v>
                      </c:pt>
                      <c:pt idx="14211">
                        <c:v>11702.3984375</c:v>
                      </c:pt>
                      <c:pt idx="14212">
                        <c:v>9034.296875</c:v>
                      </c:pt>
                      <c:pt idx="14213">
                        <c:v>10874.171875</c:v>
                      </c:pt>
                      <c:pt idx="14214">
                        <c:v>10478.70703125</c:v>
                      </c:pt>
                      <c:pt idx="14215">
                        <c:v>9617.28125</c:v>
                      </c:pt>
                      <c:pt idx="14216">
                        <c:v>10493.79296875</c:v>
                      </c:pt>
                      <c:pt idx="14217">
                        <c:v>11428.734375</c:v>
                      </c:pt>
                      <c:pt idx="14218">
                        <c:v>10964.515625</c:v>
                      </c:pt>
                      <c:pt idx="14219">
                        <c:v>9354.05859375</c:v>
                      </c:pt>
                      <c:pt idx="14220">
                        <c:v>14534.53515625</c:v>
                      </c:pt>
                      <c:pt idx="14221">
                        <c:v>13492.65625</c:v>
                      </c:pt>
                      <c:pt idx="14222">
                        <c:v>13936.8125</c:v>
                      </c:pt>
                      <c:pt idx="14223">
                        <c:v>14421.8515625</c:v>
                      </c:pt>
                      <c:pt idx="14224">
                        <c:v>14013.87109375</c:v>
                      </c:pt>
                      <c:pt idx="14225">
                        <c:v>14855.0703125</c:v>
                      </c:pt>
                      <c:pt idx="14226">
                        <c:v>14324.234375</c:v>
                      </c:pt>
                      <c:pt idx="14227">
                        <c:v>14003.546875</c:v>
                      </c:pt>
                      <c:pt idx="14228">
                        <c:v>14722.7734375</c:v>
                      </c:pt>
                      <c:pt idx="14229">
                        <c:v>13549.93359375</c:v>
                      </c:pt>
                      <c:pt idx="14230">
                        <c:v>14312.203125</c:v>
                      </c:pt>
                      <c:pt idx="14231">
                        <c:v>14952.71875</c:v>
                      </c:pt>
                      <c:pt idx="14232">
                        <c:v>14303.7421875</c:v>
                      </c:pt>
                      <c:pt idx="14233">
                        <c:v>13081.84765625</c:v>
                      </c:pt>
                      <c:pt idx="14234">
                        <c:v>13926.0390625</c:v>
                      </c:pt>
                      <c:pt idx="14235">
                        <c:v>14527.9765625</c:v>
                      </c:pt>
                      <c:pt idx="14236">
                        <c:v>14215.6875</c:v>
                      </c:pt>
                      <c:pt idx="14237">
                        <c:v>14556.71875</c:v>
                      </c:pt>
                      <c:pt idx="14238">
                        <c:v>14441.1875</c:v>
                      </c:pt>
                      <c:pt idx="14239">
                        <c:v>13605.4609375</c:v>
                      </c:pt>
                      <c:pt idx="14240">
                        <c:v>14019.46875</c:v>
                      </c:pt>
                      <c:pt idx="14241">
                        <c:v>13056.7734375</c:v>
                      </c:pt>
                      <c:pt idx="14242">
                        <c:v>11963.44140625</c:v>
                      </c:pt>
                      <c:pt idx="14243">
                        <c:v>13567.859375</c:v>
                      </c:pt>
                      <c:pt idx="14244">
                        <c:v>11500.14453125</c:v>
                      </c:pt>
                      <c:pt idx="14245">
                        <c:v>10892.75</c:v>
                      </c:pt>
                      <c:pt idx="14246">
                        <c:v>11960.7421875</c:v>
                      </c:pt>
                      <c:pt idx="14247">
                        <c:v>13417.4609375</c:v>
                      </c:pt>
                      <c:pt idx="14248">
                        <c:v>12592.8671875</c:v>
                      </c:pt>
                      <c:pt idx="14249">
                        <c:v>14346.21875</c:v>
                      </c:pt>
                      <c:pt idx="14250">
                        <c:v>15618.61328125</c:v>
                      </c:pt>
                      <c:pt idx="14251">
                        <c:v>14490.3671875</c:v>
                      </c:pt>
                      <c:pt idx="14252">
                        <c:v>13207.6484375</c:v>
                      </c:pt>
                      <c:pt idx="14253">
                        <c:v>14753.2734375</c:v>
                      </c:pt>
                      <c:pt idx="14254">
                        <c:v>13704.44140625</c:v>
                      </c:pt>
                      <c:pt idx="14255">
                        <c:v>12172.21484375</c:v>
                      </c:pt>
                      <c:pt idx="14256">
                        <c:v>12110.7578125</c:v>
                      </c:pt>
                      <c:pt idx="14257">
                        <c:v>13129.5234375</c:v>
                      </c:pt>
                      <c:pt idx="14258">
                        <c:v>15799.71875</c:v>
                      </c:pt>
                      <c:pt idx="14259">
                        <c:v>14894.42578125</c:v>
                      </c:pt>
                      <c:pt idx="14260">
                        <c:v>10961.19921875</c:v>
                      </c:pt>
                      <c:pt idx="14261">
                        <c:v>13034.5078125</c:v>
                      </c:pt>
                      <c:pt idx="14262">
                        <c:v>15211.46484375</c:v>
                      </c:pt>
                      <c:pt idx="14263">
                        <c:v>14236.57421875</c:v>
                      </c:pt>
                      <c:pt idx="14264">
                        <c:v>14862.734375</c:v>
                      </c:pt>
                      <c:pt idx="14265">
                        <c:v>10315.171875</c:v>
                      </c:pt>
                      <c:pt idx="14266">
                        <c:v>10130.4609375</c:v>
                      </c:pt>
                      <c:pt idx="14267">
                        <c:v>10376.734375</c:v>
                      </c:pt>
                      <c:pt idx="14268">
                        <c:v>11198.20703125</c:v>
                      </c:pt>
                      <c:pt idx="14269">
                        <c:v>14490.640625</c:v>
                      </c:pt>
                      <c:pt idx="14270">
                        <c:v>14264.765625</c:v>
                      </c:pt>
                      <c:pt idx="14271">
                        <c:v>13418.88671875</c:v>
                      </c:pt>
                      <c:pt idx="14272">
                        <c:v>14836.8359375</c:v>
                      </c:pt>
                      <c:pt idx="14273">
                        <c:v>14044.76953125</c:v>
                      </c:pt>
                      <c:pt idx="14274">
                        <c:v>13582.79296875</c:v>
                      </c:pt>
                      <c:pt idx="14275">
                        <c:v>14182.98828125</c:v>
                      </c:pt>
                      <c:pt idx="14276">
                        <c:v>14472.47265625</c:v>
                      </c:pt>
                      <c:pt idx="14277">
                        <c:v>14418.9609375</c:v>
                      </c:pt>
                      <c:pt idx="14278">
                        <c:v>13408.65234375</c:v>
                      </c:pt>
                      <c:pt idx="14279">
                        <c:v>13707.3125</c:v>
                      </c:pt>
                      <c:pt idx="14280">
                        <c:v>11006.0234375</c:v>
                      </c:pt>
                      <c:pt idx="14281">
                        <c:v>11492.76171875</c:v>
                      </c:pt>
                      <c:pt idx="14282">
                        <c:v>9986.046875</c:v>
                      </c:pt>
                      <c:pt idx="14283">
                        <c:v>11405.86328125</c:v>
                      </c:pt>
                      <c:pt idx="14284">
                        <c:v>13026.60546875</c:v>
                      </c:pt>
                      <c:pt idx="14285">
                        <c:v>12674.26953125</c:v>
                      </c:pt>
                      <c:pt idx="14286">
                        <c:v>11743.859375</c:v>
                      </c:pt>
                      <c:pt idx="14287">
                        <c:v>11378.20703125</c:v>
                      </c:pt>
                      <c:pt idx="14288">
                        <c:v>12131.51953125</c:v>
                      </c:pt>
                      <c:pt idx="14289">
                        <c:v>12365.83203125</c:v>
                      </c:pt>
                      <c:pt idx="14290">
                        <c:v>12547.01171875</c:v>
                      </c:pt>
                      <c:pt idx="14291">
                        <c:v>12464.38671875</c:v>
                      </c:pt>
                      <c:pt idx="14292">
                        <c:v>11823.51171875</c:v>
                      </c:pt>
                      <c:pt idx="14293">
                        <c:v>12234.8203125</c:v>
                      </c:pt>
                      <c:pt idx="14294">
                        <c:v>12553.6875</c:v>
                      </c:pt>
                      <c:pt idx="14295">
                        <c:v>11127.19921875</c:v>
                      </c:pt>
                      <c:pt idx="14296">
                        <c:v>10493.18359375</c:v>
                      </c:pt>
                      <c:pt idx="14297">
                        <c:v>9306.42578125</c:v>
                      </c:pt>
                      <c:pt idx="14298">
                        <c:v>10147.58984375</c:v>
                      </c:pt>
                      <c:pt idx="14299">
                        <c:v>10545.234375</c:v>
                      </c:pt>
                      <c:pt idx="14300">
                        <c:v>9487.32421875</c:v>
                      </c:pt>
                      <c:pt idx="14301">
                        <c:v>10270.578125</c:v>
                      </c:pt>
                      <c:pt idx="14302">
                        <c:v>10830.91796875</c:v>
                      </c:pt>
                      <c:pt idx="14303">
                        <c:v>10785.15234375</c:v>
                      </c:pt>
                      <c:pt idx="14304">
                        <c:v>10767.671875</c:v>
                      </c:pt>
                      <c:pt idx="14305">
                        <c:v>9460.79296875</c:v>
                      </c:pt>
                      <c:pt idx="14306">
                        <c:v>10174.890625</c:v>
                      </c:pt>
                      <c:pt idx="14307">
                        <c:v>9858.31640625</c:v>
                      </c:pt>
                      <c:pt idx="14308">
                        <c:v>7025.10546875</c:v>
                      </c:pt>
                      <c:pt idx="14309">
                        <c:v>6744.45703125</c:v>
                      </c:pt>
                      <c:pt idx="14310">
                        <c:v>16879.375</c:v>
                      </c:pt>
                      <c:pt idx="14311">
                        <c:v>16430.453125</c:v>
                      </c:pt>
                      <c:pt idx="14312">
                        <c:v>14922.55859375</c:v>
                      </c:pt>
                      <c:pt idx="14313">
                        <c:v>13095.9453125</c:v>
                      </c:pt>
                      <c:pt idx="14314">
                        <c:v>11787.6484375</c:v>
                      </c:pt>
                      <c:pt idx="14315">
                        <c:v>11900.0703125</c:v>
                      </c:pt>
                      <c:pt idx="14316">
                        <c:v>13930.60546875</c:v>
                      </c:pt>
                      <c:pt idx="14317">
                        <c:v>12987.9375</c:v>
                      </c:pt>
                      <c:pt idx="14318">
                        <c:v>14527.4296875</c:v>
                      </c:pt>
                      <c:pt idx="14319">
                        <c:v>16159.0546875</c:v>
                      </c:pt>
                      <c:pt idx="14320">
                        <c:v>16785.05078125</c:v>
                      </c:pt>
                      <c:pt idx="14321">
                        <c:v>16764.6484375</c:v>
                      </c:pt>
                      <c:pt idx="14322">
                        <c:v>14241.640625</c:v>
                      </c:pt>
                      <c:pt idx="14323">
                        <c:v>16843.51953125</c:v>
                      </c:pt>
                      <c:pt idx="14324">
                        <c:v>16181.9453125</c:v>
                      </c:pt>
                      <c:pt idx="14325">
                        <c:v>14662.8984375</c:v>
                      </c:pt>
                      <c:pt idx="14326">
                        <c:v>14457.8046875</c:v>
                      </c:pt>
                      <c:pt idx="14327">
                        <c:v>14874.4453125</c:v>
                      </c:pt>
                      <c:pt idx="14328">
                        <c:v>15092.81640625</c:v>
                      </c:pt>
                      <c:pt idx="14329">
                        <c:v>17183.44921875</c:v>
                      </c:pt>
                      <c:pt idx="14330">
                        <c:v>16807.03125</c:v>
                      </c:pt>
                      <c:pt idx="14331">
                        <c:v>15310.58203125</c:v>
                      </c:pt>
                      <c:pt idx="14332">
                        <c:v>15081.28515625</c:v>
                      </c:pt>
                      <c:pt idx="14333">
                        <c:v>15549.828125</c:v>
                      </c:pt>
                      <c:pt idx="14334">
                        <c:v>16755.5</c:v>
                      </c:pt>
                      <c:pt idx="14335">
                        <c:v>15640.2734375</c:v>
                      </c:pt>
                      <c:pt idx="14336">
                        <c:v>14801.97265625</c:v>
                      </c:pt>
                      <c:pt idx="14337">
                        <c:v>15004.2578125</c:v>
                      </c:pt>
                      <c:pt idx="14338">
                        <c:v>14363.37109375</c:v>
                      </c:pt>
                      <c:pt idx="14339">
                        <c:v>13472.5234375</c:v>
                      </c:pt>
                      <c:pt idx="14340">
                        <c:v>10234.49609375</c:v>
                      </c:pt>
                      <c:pt idx="14341">
                        <c:v>10876.47265625</c:v>
                      </c:pt>
                      <c:pt idx="14342">
                        <c:v>10730.328125</c:v>
                      </c:pt>
                      <c:pt idx="14343">
                        <c:v>10626.69140625</c:v>
                      </c:pt>
                      <c:pt idx="14344">
                        <c:v>10546.44921875</c:v>
                      </c:pt>
                      <c:pt idx="14345">
                        <c:v>8625.50390625</c:v>
                      </c:pt>
                      <c:pt idx="14346">
                        <c:v>8326.6875</c:v>
                      </c:pt>
                      <c:pt idx="14347">
                        <c:v>9109.3046875</c:v>
                      </c:pt>
                      <c:pt idx="14348">
                        <c:v>10971.82421875</c:v>
                      </c:pt>
                      <c:pt idx="14349">
                        <c:v>9542.234375</c:v>
                      </c:pt>
                      <c:pt idx="14350">
                        <c:v>9520.51953125</c:v>
                      </c:pt>
                      <c:pt idx="14351">
                        <c:v>10926.484375</c:v>
                      </c:pt>
                      <c:pt idx="14352">
                        <c:v>11045.0390625</c:v>
                      </c:pt>
                      <c:pt idx="14353">
                        <c:v>10471.06640625</c:v>
                      </c:pt>
                      <c:pt idx="14354">
                        <c:v>10708.0859375</c:v>
                      </c:pt>
                      <c:pt idx="14355">
                        <c:v>11882.4921875</c:v>
                      </c:pt>
                      <c:pt idx="14356">
                        <c:v>12349.1015625</c:v>
                      </c:pt>
                      <c:pt idx="14357">
                        <c:v>11745.0546875</c:v>
                      </c:pt>
                      <c:pt idx="14358">
                        <c:v>13583.9453125</c:v>
                      </c:pt>
                      <c:pt idx="14359">
                        <c:v>13432.84375</c:v>
                      </c:pt>
                      <c:pt idx="14360">
                        <c:v>12953.06640625</c:v>
                      </c:pt>
                      <c:pt idx="14361">
                        <c:v>13538.78515625</c:v>
                      </c:pt>
                      <c:pt idx="14362">
                        <c:v>13765.203125</c:v>
                      </c:pt>
                      <c:pt idx="14363">
                        <c:v>13450.71875</c:v>
                      </c:pt>
                      <c:pt idx="14364">
                        <c:v>13217.2265625</c:v>
                      </c:pt>
                      <c:pt idx="14365">
                        <c:v>13061.52734375</c:v>
                      </c:pt>
                      <c:pt idx="14366">
                        <c:v>12503.29296875</c:v>
                      </c:pt>
                      <c:pt idx="14367">
                        <c:v>12247.5234375</c:v>
                      </c:pt>
                      <c:pt idx="14368">
                        <c:v>13322.74609375</c:v>
                      </c:pt>
                      <c:pt idx="14369">
                        <c:v>13786.80859375</c:v>
                      </c:pt>
                      <c:pt idx="14370">
                        <c:v>8140.3984375</c:v>
                      </c:pt>
                      <c:pt idx="14371">
                        <c:v>9430.22265625</c:v>
                      </c:pt>
                      <c:pt idx="14372">
                        <c:v>8502.9609375</c:v>
                      </c:pt>
                      <c:pt idx="14373">
                        <c:v>7457.1015625</c:v>
                      </c:pt>
                      <c:pt idx="14374">
                        <c:v>8523.0625</c:v>
                      </c:pt>
                      <c:pt idx="14375">
                        <c:v>7622.5859375</c:v>
                      </c:pt>
                      <c:pt idx="14376">
                        <c:v>7161.98828125</c:v>
                      </c:pt>
                      <c:pt idx="14377">
                        <c:v>8348.63671875</c:v>
                      </c:pt>
                      <c:pt idx="14378">
                        <c:v>9149.35546875</c:v>
                      </c:pt>
                      <c:pt idx="14379">
                        <c:v>8015.48046875</c:v>
                      </c:pt>
                      <c:pt idx="14380">
                        <c:v>7511.0390625</c:v>
                      </c:pt>
                      <c:pt idx="14381">
                        <c:v>7225.3671875</c:v>
                      </c:pt>
                      <c:pt idx="14382">
                        <c:v>7901.33203125</c:v>
                      </c:pt>
                      <c:pt idx="14383">
                        <c:v>9090.7421875</c:v>
                      </c:pt>
                      <c:pt idx="14384">
                        <c:v>8721.4453125</c:v>
                      </c:pt>
                      <c:pt idx="14385">
                        <c:v>13959.6796875</c:v>
                      </c:pt>
                      <c:pt idx="14386">
                        <c:v>12706.46875</c:v>
                      </c:pt>
                      <c:pt idx="14387">
                        <c:v>13022.21875</c:v>
                      </c:pt>
                      <c:pt idx="14388">
                        <c:v>13859.1015625</c:v>
                      </c:pt>
                      <c:pt idx="14389">
                        <c:v>13720.375</c:v>
                      </c:pt>
                      <c:pt idx="14390">
                        <c:v>13449.625</c:v>
                      </c:pt>
                      <c:pt idx="14391">
                        <c:v>11351.84765625</c:v>
                      </c:pt>
                      <c:pt idx="14392">
                        <c:v>9725.08984375</c:v>
                      </c:pt>
                      <c:pt idx="14393">
                        <c:v>9218.5</c:v>
                      </c:pt>
                      <c:pt idx="14394">
                        <c:v>8875.6875</c:v>
                      </c:pt>
                      <c:pt idx="14395">
                        <c:v>10529</c:v>
                      </c:pt>
                      <c:pt idx="14396">
                        <c:v>12813.828125</c:v>
                      </c:pt>
                      <c:pt idx="14397">
                        <c:v>13347.40625</c:v>
                      </c:pt>
                      <c:pt idx="14398">
                        <c:v>13634.6796875</c:v>
                      </c:pt>
                      <c:pt idx="14399">
                        <c:v>13600.2421875</c:v>
                      </c:pt>
                      <c:pt idx="14400">
                        <c:v>18051.140625</c:v>
                      </c:pt>
                      <c:pt idx="14401">
                        <c:v>18203.9140625</c:v>
                      </c:pt>
                      <c:pt idx="14402">
                        <c:v>17572.87890625</c:v>
                      </c:pt>
                      <c:pt idx="14403">
                        <c:v>18314.44921875</c:v>
                      </c:pt>
                      <c:pt idx="14404">
                        <c:v>17567.0234375</c:v>
                      </c:pt>
                      <c:pt idx="14405">
                        <c:v>16071.765625</c:v>
                      </c:pt>
                      <c:pt idx="14406">
                        <c:v>15173.12890625</c:v>
                      </c:pt>
                      <c:pt idx="14407">
                        <c:v>16707.13671875</c:v>
                      </c:pt>
                      <c:pt idx="14408">
                        <c:v>14752.25390625</c:v>
                      </c:pt>
                      <c:pt idx="14409">
                        <c:v>13482.69140625</c:v>
                      </c:pt>
                      <c:pt idx="14410">
                        <c:v>18016.75</c:v>
                      </c:pt>
                      <c:pt idx="14411">
                        <c:v>17332.30078125</c:v>
                      </c:pt>
                      <c:pt idx="14412">
                        <c:v>17488.74609375</c:v>
                      </c:pt>
                      <c:pt idx="14413">
                        <c:v>18101.67578125</c:v>
                      </c:pt>
                      <c:pt idx="14414">
                        <c:v>17776.796875</c:v>
                      </c:pt>
                      <c:pt idx="14415">
                        <c:v>12273.72265625</c:v>
                      </c:pt>
                      <c:pt idx="14416">
                        <c:v>10829.2578125</c:v>
                      </c:pt>
                      <c:pt idx="14417">
                        <c:v>11247.6484375</c:v>
                      </c:pt>
                      <c:pt idx="14418">
                        <c:v>11067.90625</c:v>
                      </c:pt>
                      <c:pt idx="14419">
                        <c:v>9367.296875</c:v>
                      </c:pt>
                      <c:pt idx="14420">
                        <c:v>7522.49609375</c:v>
                      </c:pt>
                      <c:pt idx="14421">
                        <c:v>7338.25390625</c:v>
                      </c:pt>
                      <c:pt idx="14422">
                        <c:v>9046.61328125</c:v>
                      </c:pt>
                      <c:pt idx="14423">
                        <c:v>12377.765625</c:v>
                      </c:pt>
                      <c:pt idx="14424">
                        <c:v>12535.10546875</c:v>
                      </c:pt>
                      <c:pt idx="14425">
                        <c:v>12878.86328125</c:v>
                      </c:pt>
                      <c:pt idx="14426">
                        <c:v>10822.58203125</c:v>
                      </c:pt>
                      <c:pt idx="14427">
                        <c:v>7750.19140625</c:v>
                      </c:pt>
                      <c:pt idx="14428">
                        <c:v>12675.95703125</c:v>
                      </c:pt>
                      <c:pt idx="14429">
                        <c:v>12892.21875</c:v>
                      </c:pt>
                      <c:pt idx="14430">
                        <c:v>12814.41015625</c:v>
                      </c:pt>
                      <c:pt idx="14431">
                        <c:v>13500.91015625</c:v>
                      </c:pt>
                      <c:pt idx="14432">
                        <c:v>13474.44921875</c:v>
                      </c:pt>
                      <c:pt idx="14433">
                        <c:v>12717.23828125</c:v>
                      </c:pt>
                      <c:pt idx="14434">
                        <c:v>13976.59375</c:v>
                      </c:pt>
                      <c:pt idx="14435">
                        <c:v>13739.8671875</c:v>
                      </c:pt>
                      <c:pt idx="14436">
                        <c:v>13698.7578125</c:v>
                      </c:pt>
                      <c:pt idx="14437">
                        <c:v>14143.796875</c:v>
                      </c:pt>
                      <c:pt idx="14438">
                        <c:v>12753.42578125</c:v>
                      </c:pt>
                      <c:pt idx="14439">
                        <c:v>12718.9453125</c:v>
                      </c:pt>
                      <c:pt idx="14440">
                        <c:v>12441.2109375</c:v>
                      </c:pt>
                      <c:pt idx="14441">
                        <c:v>11952.82421875</c:v>
                      </c:pt>
                      <c:pt idx="14442">
                        <c:v>11781.32421875</c:v>
                      </c:pt>
                      <c:pt idx="14443">
                        <c:v>13674.8671875</c:v>
                      </c:pt>
                      <c:pt idx="14444">
                        <c:v>14135.8359375</c:v>
                      </c:pt>
                      <c:pt idx="14445">
                        <c:v>17615.0625</c:v>
                      </c:pt>
                      <c:pt idx="14446">
                        <c:v>17242.984375</c:v>
                      </c:pt>
                      <c:pt idx="14447">
                        <c:v>15485.84375</c:v>
                      </c:pt>
                      <c:pt idx="14448">
                        <c:v>15182.609375</c:v>
                      </c:pt>
                      <c:pt idx="14449">
                        <c:v>16940.296875</c:v>
                      </c:pt>
                      <c:pt idx="14450">
                        <c:v>16694.578125</c:v>
                      </c:pt>
                      <c:pt idx="14451">
                        <c:v>14849.4140625</c:v>
                      </c:pt>
                      <c:pt idx="14452">
                        <c:v>13600.59375</c:v>
                      </c:pt>
                      <c:pt idx="14453">
                        <c:v>13564.23828125</c:v>
                      </c:pt>
                      <c:pt idx="14454">
                        <c:v>15339.3125</c:v>
                      </c:pt>
                      <c:pt idx="14455">
                        <c:v>17387.078125</c:v>
                      </c:pt>
                      <c:pt idx="14456">
                        <c:v>16981.359375</c:v>
                      </c:pt>
                      <c:pt idx="14457">
                        <c:v>14684.7421875</c:v>
                      </c:pt>
                      <c:pt idx="14458">
                        <c:v>14511.8828125</c:v>
                      </c:pt>
                      <c:pt idx="14459">
                        <c:v>16865.6328125</c:v>
                      </c:pt>
                      <c:pt idx="14460">
                        <c:v>12644.76953125</c:v>
                      </c:pt>
                      <c:pt idx="14461">
                        <c:v>11586.72265625</c:v>
                      </c:pt>
                      <c:pt idx="14462">
                        <c:v>11688.390625</c:v>
                      </c:pt>
                      <c:pt idx="14463">
                        <c:v>12467.20703125</c:v>
                      </c:pt>
                      <c:pt idx="14464">
                        <c:v>10479.671875</c:v>
                      </c:pt>
                      <c:pt idx="14465">
                        <c:v>10079.09765625</c:v>
                      </c:pt>
                      <c:pt idx="14466">
                        <c:v>11178.32421875</c:v>
                      </c:pt>
                      <c:pt idx="14467">
                        <c:v>12563.34765625</c:v>
                      </c:pt>
                      <c:pt idx="14468">
                        <c:v>12341.265625</c:v>
                      </c:pt>
                      <c:pt idx="14469">
                        <c:v>11830.40625</c:v>
                      </c:pt>
                      <c:pt idx="14470">
                        <c:v>12183.48046875</c:v>
                      </c:pt>
                      <c:pt idx="14471">
                        <c:v>13036.53125</c:v>
                      </c:pt>
                      <c:pt idx="14472">
                        <c:v>12209.62109375</c:v>
                      </c:pt>
                      <c:pt idx="14473">
                        <c:v>12544.82421875</c:v>
                      </c:pt>
                      <c:pt idx="14474">
                        <c:v>13065.66796875</c:v>
                      </c:pt>
                      <c:pt idx="14475">
                        <c:v>13269.51171875</c:v>
                      </c:pt>
                      <c:pt idx="14476">
                        <c:v>11189.671875</c:v>
                      </c:pt>
                      <c:pt idx="14477">
                        <c:v>10150.14453125</c:v>
                      </c:pt>
                      <c:pt idx="14478">
                        <c:v>7780.9921875</c:v>
                      </c:pt>
                      <c:pt idx="14479">
                        <c:v>8477.01171875</c:v>
                      </c:pt>
                      <c:pt idx="14480">
                        <c:v>10396.0390625</c:v>
                      </c:pt>
                      <c:pt idx="14481">
                        <c:v>12092.01953125</c:v>
                      </c:pt>
                      <c:pt idx="14482">
                        <c:v>13923.27734375</c:v>
                      </c:pt>
                      <c:pt idx="14483">
                        <c:v>13932.3203125</c:v>
                      </c:pt>
                      <c:pt idx="14484">
                        <c:v>13948.46875</c:v>
                      </c:pt>
                      <c:pt idx="14485">
                        <c:v>11970.21875</c:v>
                      </c:pt>
                      <c:pt idx="14486">
                        <c:v>14150.65625</c:v>
                      </c:pt>
                      <c:pt idx="14487">
                        <c:v>12811.171875</c:v>
                      </c:pt>
                      <c:pt idx="14488">
                        <c:v>13503.6015625</c:v>
                      </c:pt>
                      <c:pt idx="14489">
                        <c:v>13793.90625</c:v>
                      </c:pt>
                      <c:pt idx="14490">
                        <c:v>16133.59375</c:v>
                      </c:pt>
                      <c:pt idx="14491">
                        <c:v>15194.84765625</c:v>
                      </c:pt>
                      <c:pt idx="14492">
                        <c:v>14956.73046875</c:v>
                      </c:pt>
                      <c:pt idx="14493">
                        <c:v>15837.63671875</c:v>
                      </c:pt>
                      <c:pt idx="14494">
                        <c:v>14976.34375</c:v>
                      </c:pt>
                      <c:pt idx="14495">
                        <c:v>15517.05859375</c:v>
                      </c:pt>
                      <c:pt idx="14496">
                        <c:v>15826.12890625</c:v>
                      </c:pt>
                      <c:pt idx="14497">
                        <c:v>15730.0078125</c:v>
                      </c:pt>
                      <c:pt idx="14498">
                        <c:v>15051.125</c:v>
                      </c:pt>
                      <c:pt idx="14499">
                        <c:v>14600.8515625</c:v>
                      </c:pt>
                      <c:pt idx="14500">
                        <c:v>16015.12890625</c:v>
                      </c:pt>
                      <c:pt idx="14501">
                        <c:v>16290.53515625</c:v>
                      </c:pt>
                      <c:pt idx="14502">
                        <c:v>15006.75</c:v>
                      </c:pt>
                      <c:pt idx="14503">
                        <c:v>14700.6171875</c:v>
                      </c:pt>
                      <c:pt idx="14504">
                        <c:v>15596.5</c:v>
                      </c:pt>
                      <c:pt idx="14505">
                        <c:v>14891.54296875</c:v>
                      </c:pt>
                      <c:pt idx="14506">
                        <c:v>13776.96484375</c:v>
                      </c:pt>
                      <c:pt idx="14507">
                        <c:v>14460.22265625</c:v>
                      </c:pt>
                      <c:pt idx="14508">
                        <c:v>15172.765625</c:v>
                      </c:pt>
                      <c:pt idx="14509">
                        <c:v>13984.87890625</c:v>
                      </c:pt>
                      <c:pt idx="14510">
                        <c:v>12647.87109375</c:v>
                      </c:pt>
                      <c:pt idx="14511">
                        <c:v>13226.43359375</c:v>
                      </c:pt>
                      <c:pt idx="14512">
                        <c:v>15041.71484375</c:v>
                      </c:pt>
                      <c:pt idx="14513">
                        <c:v>15312.7578125</c:v>
                      </c:pt>
                      <c:pt idx="14514">
                        <c:v>12556.60546875</c:v>
                      </c:pt>
                      <c:pt idx="14515">
                        <c:v>12045.0859375</c:v>
                      </c:pt>
                      <c:pt idx="14516">
                        <c:v>15157.703125</c:v>
                      </c:pt>
                      <c:pt idx="14517">
                        <c:v>12590.86328125</c:v>
                      </c:pt>
                      <c:pt idx="14518">
                        <c:v>11458.31640625</c:v>
                      </c:pt>
                      <c:pt idx="14519">
                        <c:v>13497.90625</c:v>
                      </c:pt>
                      <c:pt idx="14520">
                        <c:v>15871.609375</c:v>
                      </c:pt>
                      <c:pt idx="14521">
                        <c:v>14798.1875</c:v>
                      </c:pt>
                      <c:pt idx="14522">
                        <c:v>14678.71875</c:v>
                      </c:pt>
                      <c:pt idx="14523">
                        <c:v>14769.6328125</c:v>
                      </c:pt>
                      <c:pt idx="14524">
                        <c:v>15929.73046875</c:v>
                      </c:pt>
                      <c:pt idx="14525">
                        <c:v>15645.40625</c:v>
                      </c:pt>
                      <c:pt idx="14526">
                        <c:v>15817.6484375</c:v>
                      </c:pt>
                      <c:pt idx="14527">
                        <c:v>15243.62109375</c:v>
                      </c:pt>
                      <c:pt idx="14528">
                        <c:v>13966.64453125</c:v>
                      </c:pt>
                      <c:pt idx="14529">
                        <c:v>15095.65234375</c:v>
                      </c:pt>
                      <c:pt idx="14530">
                        <c:v>13239.296875</c:v>
                      </c:pt>
                      <c:pt idx="14531">
                        <c:v>12665.359375</c:v>
                      </c:pt>
                      <c:pt idx="14532">
                        <c:v>13391.29296875</c:v>
                      </c:pt>
                      <c:pt idx="14533">
                        <c:v>14883.12890625</c:v>
                      </c:pt>
                      <c:pt idx="14534">
                        <c:v>15079.19921875</c:v>
                      </c:pt>
                      <c:pt idx="14535">
                        <c:v>12498.71875</c:v>
                      </c:pt>
                      <c:pt idx="14536">
                        <c:v>13064.890625</c:v>
                      </c:pt>
                      <c:pt idx="14537">
                        <c:v>12117.05859375</c:v>
                      </c:pt>
                      <c:pt idx="14538">
                        <c:v>12472.48828125</c:v>
                      </c:pt>
                      <c:pt idx="14539">
                        <c:v>12384.4765625</c:v>
                      </c:pt>
                      <c:pt idx="14540">
                        <c:v>11807.8671875</c:v>
                      </c:pt>
                      <c:pt idx="14541">
                        <c:v>12156.35546875</c:v>
                      </c:pt>
                      <c:pt idx="14542">
                        <c:v>12694.40234375</c:v>
                      </c:pt>
                      <c:pt idx="14543">
                        <c:v>11348.3984375</c:v>
                      </c:pt>
                      <c:pt idx="14544">
                        <c:v>9837.09375</c:v>
                      </c:pt>
                      <c:pt idx="14545">
                        <c:v>10253.7578125</c:v>
                      </c:pt>
                      <c:pt idx="14546">
                        <c:v>12166.96484375</c:v>
                      </c:pt>
                      <c:pt idx="14547">
                        <c:v>11744.55859375</c:v>
                      </c:pt>
                      <c:pt idx="14548">
                        <c:v>13137.0546875</c:v>
                      </c:pt>
                      <c:pt idx="14549">
                        <c:v>12665.48046875</c:v>
                      </c:pt>
                      <c:pt idx="14550">
                        <c:v>10089.3515625</c:v>
                      </c:pt>
                      <c:pt idx="14551">
                        <c:v>12507.3828125</c:v>
                      </c:pt>
                      <c:pt idx="14552">
                        <c:v>11948.18359375</c:v>
                      </c:pt>
                      <c:pt idx="14553">
                        <c:v>12061.22265625</c:v>
                      </c:pt>
                      <c:pt idx="14554">
                        <c:v>11237.6875</c:v>
                      </c:pt>
                      <c:pt idx="14555">
                        <c:v>8014.2578125</c:v>
                      </c:pt>
                      <c:pt idx="14556">
                        <c:v>6387.265625</c:v>
                      </c:pt>
                      <c:pt idx="14557">
                        <c:v>8347.0390625</c:v>
                      </c:pt>
                      <c:pt idx="14558">
                        <c:v>11389.765625</c:v>
                      </c:pt>
                      <c:pt idx="14559">
                        <c:v>11631.78125</c:v>
                      </c:pt>
                      <c:pt idx="14560">
                        <c:v>11738.1484375</c:v>
                      </c:pt>
                      <c:pt idx="14561">
                        <c:v>11465.3671875</c:v>
                      </c:pt>
                      <c:pt idx="14562">
                        <c:v>11594.01953125</c:v>
                      </c:pt>
                      <c:pt idx="14563">
                        <c:v>11233.3359375</c:v>
                      </c:pt>
                      <c:pt idx="14564">
                        <c:v>11151.6796875</c:v>
                      </c:pt>
                      <c:pt idx="14565">
                        <c:v>11450.0859375</c:v>
                      </c:pt>
                      <c:pt idx="14566">
                        <c:v>11778.390625</c:v>
                      </c:pt>
                      <c:pt idx="14567">
                        <c:v>12073.4765625</c:v>
                      </c:pt>
                      <c:pt idx="14568">
                        <c:v>9926.328125</c:v>
                      </c:pt>
                      <c:pt idx="14569">
                        <c:v>9137.83984375</c:v>
                      </c:pt>
                      <c:pt idx="14570">
                        <c:v>9032.7890625</c:v>
                      </c:pt>
                      <c:pt idx="14571">
                        <c:v>11293.08984375</c:v>
                      </c:pt>
                      <c:pt idx="14572">
                        <c:v>11322.8828125</c:v>
                      </c:pt>
                      <c:pt idx="14573">
                        <c:v>11521.4375</c:v>
                      </c:pt>
                      <c:pt idx="14574">
                        <c:v>11052.13671875</c:v>
                      </c:pt>
                      <c:pt idx="14575">
                        <c:v>11199.07421875</c:v>
                      </c:pt>
                      <c:pt idx="14576">
                        <c:v>12128.4140625</c:v>
                      </c:pt>
                      <c:pt idx="14577">
                        <c:v>10988.37109375</c:v>
                      </c:pt>
                      <c:pt idx="14578">
                        <c:v>11331.0703125</c:v>
                      </c:pt>
                      <c:pt idx="14579">
                        <c:v>10174.39453125</c:v>
                      </c:pt>
                      <c:pt idx="14580">
                        <c:v>12752.70703125</c:v>
                      </c:pt>
                      <c:pt idx="14581">
                        <c:v>11545.71484375</c:v>
                      </c:pt>
                      <c:pt idx="14582">
                        <c:v>11653.1875</c:v>
                      </c:pt>
                      <c:pt idx="14583">
                        <c:v>12600.8203125</c:v>
                      </c:pt>
                      <c:pt idx="14584">
                        <c:v>13485.4375</c:v>
                      </c:pt>
                      <c:pt idx="14585">
                        <c:v>12281.90234375</c:v>
                      </c:pt>
                      <c:pt idx="14586">
                        <c:v>11717.69921875</c:v>
                      </c:pt>
                      <c:pt idx="14587">
                        <c:v>10388.875</c:v>
                      </c:pt>
                      <c:pt idx="14588">
                        <c:v>9733.265625</c:v>
                      </c:pt>
                      <c:pt idx="14589">
                        <c:v>11163.0625</c:v>
                      </c:pt>
                      <c:pt idx="14590">
                        <c:v>12534.81640625</c:v>
                      </c:pt>
                      <c:pt idx="14591">
                        <c:v>12973.515625</c:v>
                      </c:pt>
                      <c:pt idx="14592">
                        <c:v>12771.65625</c:v>
                      </c:pt>
                      <c:pt idx="14593">
                        <c:v>11822.70703125</c:v>
                      </c:pt>
                      <c:pt idx="14594">
                        <c:v>12872.00390625</c:v>
                      </c:pt>
                      <c:pt idx="14595">
                        <c:v>17557.38671875</c:v>
                      </c:pt>
                      <c:pt idx="14596">
                        <c:v>16625.63671875</c:v>
                      </c:pt>
                      <c:pt idx="14597">
                        <c:v>16784.5078125</c:v>
                      </c:pt>
                      <c:pt idx="14598">
                        <c:v>17401.55859375</c:v>
                      </c:pt>
                      <c:pt idx="14599">
                        <c:v>16722.1171875</c:v>
                      </c:pt>
                      <c:pt idx="14600">
                        <c:v>17312.875</c:v>
                      </c:pt>
                      <c:pt idx="14601">
                        <c:v>17284.01171875</c:v>
                      </c:pt>
                      <c:pt idx="14602">
                        <c:v>16424.52734375</c:v>
                      </c:pt>
                      <c:pt idx="14603">
                        <c:v>14749.95703125</c:v>
                      </c:pt>
                      <c:pt idx="14604">
                        <c:v>14594.09375</c:v>
                      </c:pt>
                      <c:pt idx="14605">
                        <c:v>16295.7109375</c:v>
                      </c:pt>
                      <c:pt idx="14606">
                        <c:v>16292.19921875</c:v>
                      </c:pt>
                      <c:pt idx="14607">
                        <c:v>17260.7734375</c:v>
                      </c:pt>
                      <c:pt idx="14608">
                        <c:v>17195.9140625</c:v>
                      </c:pt>
                      <c:pt idx="14609">
                        <c:v>17296.37890625</c:v>
                      </c:pt>
                      <c:pt idx="14610">
                        <c:v>18438.01953125</c:v>
                      </c:pt>
                      <c:pt idx="14611">
                        <c:v>18027.859375</c:v>
                      </c:pt>
                      <c:pt idx="14612">
                        <c:v>17034.05078125</c:v>
                      </c:pt>
                      <c:pt idx="14613">
                        <c:v>15435.85546875</c:v>
                      </c:pt>
                      <c:pt idx="14614">
                        <c:v>15398.3359375</c:v>
                      </c:pt>
                      <c:pt idx="14615">
                        <c:v>17711.76953125</c:v>
                      </c:pt>
                      <c:pt idx="14616">
                        <c:v>16209.40234375</c:v>
                      </c:pt>
                      <c:pt idx="14617">
                        <c:v>17548.50390625</c:v>
                      </c:pt>
                      <c:pt idx="14618">
                        <c:v>17892.39453125</c:v>
                      </c:pt>
                      <c:pt idx="14619">
                        <c:v>17066.6484375</c:v>
                      </c:pt>
                      <c:pt idx="14620">
                        <c:v>15942.484375</c:v>
                      </c:pt>
                      <c:pt idx="14621">
                        <c:v>16313.828125</c:v>
                      </c:pt>
                      <c:pt idx="14622">
                        <c:v>18629.16796875</c:v>
                      </c:pt>
                      <c:pt idx="14623">
                        <c:v>18177.00390625</c:v>
                      </c:pt>
                      <c:pt idx="14624">
                        <c:v>16351.5703125</c:v>
                      </c:pt>
                      <c:pt idx="14625">
                        <c:v>15887.1875</c:v>
                      </c:pt>
                      <c:pt idx="14626">
                        <c:v>15865.35546875</c:v>
                      </c:pt>
                      <c:pt idx="14627">
                        <c:v>15587.7890625</c:v>
                      </c:pt>
                      <c:pt idx="14628">
                        <c:v>16100.4140625</c:v>
                      </c:pt>
                      <c:pt idx="14629">
                        <c:v>15491.078125</c:v>
                      </c:pt>
                      <c:pt idx="14630">
                        <c:v>15185.4296875</c:v>
                      </c:pt>
                      <c:pt idx="14631">
                        <c:v>15390.58984375</c:v>
                      </c:pt>
                      <c:pt idx="14632">
                        <c:v>14415.58984375</c:v>
                      </c:pt>
                      <c:pt idx="14633">
                        <c:v>15795.96875</c:v>
                      </c:pt>
                      <c:pt idx="14634">
                        <c:v>15608.52734375</c:v>
                      </c:pt>
                      <c:pt idx="14635">
                        <c:v>14160.97265625</c:v>
                      </c:pt>
                      <c:pt idx="14636">
                        <c:v>14377.3828125</c:v>
                      </c:pt>
                      <c:pt idx="14637">
                        <c:v>16151.29296875</c:v>
                      </c:pt>
                      <c:pt idx="14638">
                        <c:v>14043.8125</c:v>
                      </c:pt>
                      <c:pt idx="14639">
                        <c:v>13809.03125</c:v>
                      </c:pt>
                      <c:pt idx="14640">
                        <c:v>14679.9375</c:v>
                      </c:pt>
                      <c:pt idx="14641">
                        <c:v>14426.0703125</c:v>
                      </c:pt>
                      <c:pt idx="14642">
                        <c:v>11980.2734375</c:v>
                      </c:pt>
                      <c:pt idx="14643">
                        <c:v>10240.1484375</c:v>
                      </c:pt>
                      <c:pt idx="14644">
                        <c:v>10115.0390625</c:v>
                      </c:pt>
                      <c:pt idx="14645">
                        <c:v>12293.3828125</c:v>
                      </c:pt>
                      <c:pt idx="14646">
                        <c:v>15094.9453125</c:v>
                      </c:pt>
                      <c:pt idx="14647">
                        <c:v>15105.7265625</c:v>
                      </c:pt>
                      <c:pt idx="14648">
                        <c:v>15028.28125</c:v>
                      </c:pt>
                      <c:pt idx="14649">
                        <c:v>12091.328125</c:v>
                      </c:pt>
                      <c:pt idx="14650">
                        <c:v>10244.0546875</c:v>
                      </c:pt>
                      <c:pt idx="14651">
                        <c:v>14075.74609375</c:v>
                      </c:pt>
                      <c:pt idx="14652">
                        <c:v>14307.1328125</c:v>
                      </c:pt>
                      <c:pt idx="14653">
                        <c:v>12977.375</c:v>
                      </c:pt>
                      <c:pt idx="14654">
                        <c:v>11776.8671875</c:v>
                      </c:pt>
                      <c:pt idx="14655">
                        <c:v>9564.5546875</c:v>
                      </c:pt>
                      <c:pt idx="14656">
                        <c:v>8989.5546875</c:v>
                      </c:pt>
                      <c:pt idx="14657">
                        <c:v>9469.375</c:v>
                      </c:pt>
                      <c:pt idx="14658">
                        <c:v>8599.375</c:v>
                      </c:pt>
                      <c:pt idx="14659">
                        <c:v>9467.609375</c:v>
                      </c:pt>
                      <c:pt idx="14660">
                        <c:v>7334.65625</c:v>
                      </c:pt>
                      <c:pt idx="14661">
                        <c:v>6776.234375</c:v>
                      </c:pt>
                      <c:pt idx="14662">
                        <c:v>10264.25</c:v>
                      </c:pt>
                      <c:pt idx="14663">
                        <c:v>7511.5390625</c:v>
                      </c:pt>
                      <c:pt idx="14664">
                        <c:v>5876.5703125</c:v>
                      </c:pt>
                      <c:pt idx="14665">
                        <c:v>6212.1796875</c:v>
                      </c:pt>
                      <c:pt idx="14666">
                        <c:v>8991.36328125</c:v>
                      </c:pt>
                      <c:pt idx="14667">
                        <c:v>10166.58984375</c:v>
                      </c:pt>
                      <c:pt idx="14668">
                        <c:v>9208.5546875</c:v>
                      </c:pt>
                      <c:pt idx="14669">
                        <c:v>10107.1640625</c:v>
                      </c:pt>
                      <c:pt idx="14670">
                        <c:v>16329.33203125</c:v>
                      </c:pt>
                      <c:pt idx="14671">
                        <c:v>16322.1171875</c:v>
                      </c:pt>
                      <c:pt idx="14672">
                        <c:v>14307.83984375</c:v>
                      </c:pt>
                      <c:pt idx="14673">
                        <c:v>12743.66796875</c:v>
                      </c:pt>
                      <c:pt idx="14674">
                        <c:v>11913.26171875</c:v>
                      </c:pt>
                      <c:pt idx="14675">
                        <c:v>12000.80078125</c:v>
                      </c:pt>
                      <c:pt idx="14676">
                        <c:v>14209.92578125</c:v>
                      </c:pt>
                      <c:pt idx="14677">
                        <c:v>15654.953125</c:v>
                      </c:pt>
                      <c:pt idx="14678">
                        <c:v>15194.62109375</c:v>
                      </c:pt>
                      <c:pt idx="14679">
                        <c:v>13790.33203125</c:v>
                      </c:pt>
                      <c:pt idx="14680">
                        <c:v>15893.76171875</c:v>
                      </c:pt>
                      <c:pt idx="14681">
                        <c:v>15175.61328125</c:v>
                      </c:pt>
                      <c:pt idx="14682">
                        <c:v>14988.671875</c:v>
                      </c:pt>
                      <c:pt idx="14683">
                        <c:v>13588.28515625</c:v>
                      </c:pt>
                      <c:pt idx="14684">
                        <c:v>14346.2265625</c:v>
                      </c:pt>
                      <c:pt idx="14685">
                        <c:v>13153.2109375</c:v>
                      </c:pt>
                      <c:pt idx="14686">
                        <c:v>8934.98828125</c:v>
                      </c:pt>
                      <c:pt idx="14687">
                        <c:v>14425.70703125</c:v>
                      </c:pt>
                      <c:pt idx="14688">
                        <c:v>13726.59375</c:v>
                      </c:pt>
                      <c:pt idx="14689">
                        <c:v>14400.98828125</c:v>
                      </c:pt>
                      <c:pt idx="14690">
                        <c:v>13960.84375</c:v>
                      </c:pt>
                      <c:pt idx="14691">
                        <c:v>12892.171875</c:v>
                      </c:pt>
                      <c:pt idx="14692">
                        <c:v>11943.12109375</c:v>
                      </c:pt>
                      <c:pt idx="14693">
                        <c:v>13482.66015625</c:v>
                      </c:pt>
                      <c:pt idx="14694">
                        <c:v>13164.72265625</c:v>
                      </c:pt>
                      <c:pt idx="14695">
                        <c:v>10411.3046875</c:v>
                      </c:pt>
                      <c:pt idx="14696">
                        <c:v>13058.5546875</c:v>
                      </c:pt>
                      <c:pt idx="14697">
                        <c:v>11006.765625</c:v>
                      </c:pt>
                      <c:pt idx="14698">
                        <c:v>10132.18359375</c:v>
                      </c:pt>
                      <c:pt idx="14699">
                        <c:v>11159.69921875</c:v>
                      </c:pt>
                      <c:pt idx="14700">
                        <c:v>17623.3359375</c:v>
                      </c:pt>
                      <c:pt idx="14701">
                        <c:v>17278.5859375</c:v>
                      </c:pt>
                      <c:pt idx="14702">
                        <c:v>17483.53125</c:v>
                      </c:pt>
                      <c:pt idx="14703">
                        <c:v>15213.421875</c:v>
                      </c:pt>
                      <c:pt idx="14704">
                        <c:v>16895.9609375</c:v>
                      </c:pt>
                      <c:pt idx="14705">
                        <c:v>16916.6796875</c:v>
                      </c:pt>
                      <c:pt idx="14706">
                        <c:v>17527.25</c:v>
                      </c:pt>
                      <c:pt idx="14707">
                        <c:v>17068.484375</c:v>
                      </c:pt>
                      <c:pt idx="14708">
                        <c:v>17636.7890625</c:v>
                      </c:pt>
                      <c:pt idx="14709">
                        <c:v>16843.0703125</c:v>
                      </c:pt>
                      <c:pt idx="14710">
                        <c:v>16010.5546875</c:v>
                      </c:pt>
                      <c:pt idx="14711">
                        <c:v>16817.90625</c:v>
                      </c:pt>
                      <c:pt idx="14712">
                        <c:v>15462.34375</c:v>
                      </c:pt>
                      <c:pt idx="14713">
                        <c:v>12384.828125</c:v>
                      </c:pt>
                      <c:pt idx="14714">
                        <c:v>12054.9296875</c:v>
                      </c:pt>
                      <c:pt idx="14715">
                        <c:v>11937.25390625</c:v>
                      </c:pt>
                      <c:pt idx="14716">
                        <c:v>9672.87890625</c:v>
                      </c:pt>
                      <c:pt idx="14717">
                        <c:v>9274.98046875</c:v>
                      </c:pt>
                      <c:pt idx="14718">
                        <c:v>12683.484375</c:v>
                      </c:pt>
                      <c:pt idx="14719">
                        <c:v>13719.46875</c:v>
                      </c:pt>
                      <c:pt idx="14720">
                        <c:v>11394.5546875</c:v>
                      </c:pt>
                      <c:pt idx="14721">
                        <c:v>10249.3515625</c:v>
                      </c:pt>
                      <c:pt idx="14722">
                        <c:v>9335.515625</c:v>
                      </c:pt>
                      <c:pt idx="14723">
                        <c:v>10106.3125</c:v>
                      </c:pt>
                      <c:pt idx="14724">
                        <c:v>12654.4609375</c:v>
                      </c:pt>
                      <c:pt idx="14725">
                        <c:v>13899.484375</c:v>
                      </c:pt>
                      <c:pt idx="14726">
                        <c:v>13427.671875</c:v>
                      </c:pt>
                      <c:pt idx="14727">
                        <c:v>13943.9921875</c:v>
                      </c:pt>
                      <c:pt idx="14728">
                        <c:v>13091.3203125</c:v>
                      </c:pt>
                      <c:pt idx="14729">
                        <c:v>12565.015625</c:v>
                      </c:pt>
                      <c:pt idx="14730">
                        <c:v>12021.9921875</c:v>
                      </c:pt>
                      <c:pt idx="14731">
                        <c:v>11812.3984375</c:v>
                      </c:pt>
                      <c:pt idx="14732">
                        <c:v>13163.84375</c:v>
                      </c:pt>
                      <c:pt idx="14733">
                        <c:v>12190.953125</c:v>
                      </c:pt>
                      <c:pt idx="14734">
                        <c:v>12808.0546875</c:v>
                      </c:pt>
                      <c:pt idx="14735">
                        <c:v>12993.26953125</c:v>
                      </c:pt>
                      <c:pt idx="14736">
                        <c:v>11695.296875</c:v>
                      </c:pt>
                      <c:pt idx="14737">
                        <c:v>11580.140625</c:v>
                      </c:pt>
                      <c:pt idx="14738">
                        <c:v>13312.39453125</c:v>
                      </c:pt>
                      <c:pt idx="14739">
                        <c:v>13143.7734375</c:v>
                      </c:pt>
                      <c:pt idx="14740">
                        <c:v>12407.19140625</c:v>
                      </c:pt>
                      <c:pt idx="14741">
                        <c:v>10488.09765625</c:v>
                      </c:pt>
                      <c:pt idx="14742">
                        <c:v>12689.76171875</c:v>
                      </c:pt>
                      <c:pt idx="14743">
                        <c:v>13435.6953125</c:v>
                      </c:pt>
                      <c:pt idx="14744">
                        <c:v>13235.40234375</c:v>
                      </c:pt>
                      <c:pt idx="14745">
                        <c:v>13177.765625</c:v>
                      </c:pt>
                      <c:pt idx="14746">
                        <c:v>11827.546875</c:v>
                      </c:pt>
                      <c:pt idx="14747">
                        <c:v>13070.7578125</c:v>
                      </c:pt>
                      <c:pt idx="14748">
                        <c:v>12865.1484375</c:v>
                      </c:pt>
                      <c:pt idx="14749">
                        <c:v>11873.23046875</c:v>
                      </c:pt>
                      <c:pt idx="14750">
                        <c:v>12610.17578125</c:v>
                      </c:pt>
                      <c:pt idx="14751">
                        <c:v>12425.75</c:v>
                      </c:pt>
                      <c:pt idx="14752">
                        <c:v>12725.6875</c:v>
                      </c:pt>
                      <c:pt idx="14753">
                        <c:v>10088.2109375</c:v>
                      </c:pt>
                      <c:pt idx="14754">
                        <c:v>8980.50390625</c:v>
                      </c:pt>
                      <c:pt idx="14755">
                        <c:v>10458.40234375</c:v>
                      </c:pt>
                      <c:pt idx="14756">
                        <c:v>9844.35546875</c:v>
                      </c:pt>
                      <c:pt idx="14757">
                        <c:v>8699.578125</c:v>
                      </c:pt>
                      <c:pt idx="14758">
                        <c:v>12505.8671875</c:v>
                      </c:pt>
                      <c:pt idx="14759">
                        <c:v>12912.03515625</c:v>
                      </c:pt>
                      <c:pt idx="14760">
                        <c:v>14237.7421875</c:v>
                      </c:pt>
                      <c:pt idx="14761">
                        <c:v>13945.8046875</c:v>
                      </c:pt>
                      <c:pt idx="14762">
                        <c:v>13863.9609375</c:v>
                      </c:pt>
                      <c:pt idx="14763">
                        <c:v>12792.03125</c:v>
                      </c:pt>
                      <c:pt idx="14764">
                        <c:v>11286.6640625</c:v>
                      </c:pt>
                      <c:pt idx="14765">
                        <c:v>10277.375</c:v>
                      </c:pt>
                      <c:pt idx="14766">
                        <c:v>10560.39453125</c:v>
                      </c:pt>
                      <c:pt idx="14767">
                        <c:v>12809.609375</c:v>
                      </c:pt>
                      <c:pt idx="14768">
                        <c:v>13315.0546875</c:v>
                      </c:pt>
                      <c:pt idx="14769">
                        <c:v>13199.18359375</c:v>
                      </c:pt>
                      <c:pt idx="14770">
                        <c:v>11608.47265625</c:v>
                      </c:pt>
                      <c:pt idx="14771">
                        <c:v>13578.55859375</c:v>
                      </c:pt>
                      <c:pt idx="14772">
                        <c:v>13187.69140625</c:v>
                      </c:pt>
                      <c:pt idx="14773">
                        <c:v>12067.75390625</c:v>
                      </c:pt>
                      <c:pt idx="14774">
                        <c:v>12819.546875</c:v>
                      </c:pt>
                      <c:pt idx="14775">
                        <c:v>10379.2421875</c:v>
                      </c:pt>
                      <c:pt idx="14776">
                        <c:v>10845.9453125</c:v>
                      </c:pt>
                      <c:pt idx="14777">
                        <c:v>10779.51953125</c:v>
                      </c:pt>
                      <c:pt idx="14778">
                        <c:v>10336.953125</c:v>
                      </c:pt>
                      <c:pt idx="14779">
                        <c:v>8992.99609375</c:v>
                      </c:pt>
                      <c:pt idx="14780">
                        <c:v>9434.09375</c:v>
                      </c:pt>
                      <c:pt idx="14781">
                        <c:v>8507.0546875</c:v>
                      </c:pt>
                      <c:pt idx="14782">
                        <c:v>9057.8125</c:v>
                      </c:pt>
                      <c:pt idx="14783">
                        <c:v>9024.5546875</c:v>
                      </c:pt>
                      <c:pt idx="14784">
                        <c:v>9784.6171875</c:v>
                      </c:pt>
                      <c:pt idx="14785">
                        <c:v>10988.7109375</c:v>
                      </c:pt>
                      <c:pt idx="14786">
                        <c:v>9452.61328125</c:v>
                      </c:pt>
                      <c:pt idx="14787">
                        <c:v>10458.56640625</c:v>
                      </c:pt>
                      <c:pt idx="14788">
                        <c:v>9488.5859375</c:v>
                      </c:pt>
                      <c:pt idx="14789">
                        <c:v>10901.57421875</c:v>
                      </c:pt>
                      <c:pt idx="14790">
                        <c:v>9349.578125</c:v>
                      </c:pt>
                      <c:pt idx="14791">
                        <c:v>7290.75</c:v>
                      </c:pt>
                      <c:pt idx="14792">
                        <c:v>6884.1875</c:v>
                      </c:pt>
                      <c:pt idx="14793">
                        <c:v>8252.453125</c:v>
                      </c:pt>
                      <c:pt idx="14794">
                        <c:v>10694.15625</c:v>
                      </c:pt>
                      <c:pt idx="14795">
                        <c:v>10781.7265625</c:v>
                      </c:pt>
                      <c:pt idx="14796">
                        <c:v>8393.0390625</c:v>
                      </c:pt>
                      <c:pt idx="14797">
                        <c:v>6052.125</c:v>
                      </c:pt>
                      <c:pt idx="14798">
                        <c:v>10506.9453125</c:v>
                      </c:pt>
                      <c:pt idx="14799">
                        <c:v>9765.875</c:v>
                      </c:pt>
                      <c:pt idx="14800">
                        <c:v>8025.3125</c:v>
                      </c:pt>
                      <c:pt idx="14801">
                        <c:v>6204.9921875</c:v>
                      </c:pt>
                      <c:pt idx="14802">
                        <c:v>8320.84375</c:v>
                      </c:pt>
                      <c:pt idx="14803">
                        <c:v>10178.87109375</c:v>
                      </c:pt>
                      <c:pt idx="14804">
                        <c:v>10328.1328125</c:v>
                      </c:pt>
                      <c:pt idx="14805">
                        <c:v>11465.3046875</c:v>
                      </c:pt>
                      <c:pt idx="14806">
                        <c:v>11980.015625</c:v>
                      </c:pt>
                      <c:pt idx="14807">
                        <c:v>12072.8125</c:v>
                      </c:pt>
                      <c:pt idx="14808">
                        <c:v>10616.1484375</c:v>
                      </c:pt>
                      <c:pt idx="14809">
                        <c:v>11771.9609375</c:v>
                      </c:pt>
                      <c:pt idx="14810">
                        <c:v>11546.5859375</c:v>
                      </c:pt>
                      <c:pt idx="14811">
                        <c:v>11510.53125</c:v>
                      </c:pt>
                      <c:pt idx="14812">
                        <c:v>12003.453125</c:v>
                      </c:pt>
                      <c:pt idx="14813">
                        <c:v>11366.30859375</c:v>
                      </c:pt>
                      <c:pt idx="14814">
                        <c:v>11487.99609375</c:v>
                      </c:pt>
                      <c:pt idx="14815">
                        <c:v>10835.16796875</c:v>
                      </c:pt>
                      <c:pt idx="14816">
                        <c:v>10655.72265625</c:v>
                      </c:pt>
                      <c:pt idx="14817">
                        <c:v>11439.33203125</c:v>
                      </c:pt>
                      <c:pt idx="14818">
                        <c:v>11562.4453125</c:v>
                      </c:pt>
                      <c:pt idx="14819">
                        <c:v>11881.46484375</c:v>
                      </c:pt>
                      <c:pt idx="14820">
                        <c:v>13442.8671875</c:v>
                      </c:pt>
                      <c:pt idx="14821">
                        <c:v>13479.6640625</c:v>
                      </c:pt>
                      <c:pt idx="14822">
                        <c:v>12853.93359375</c:v>
                      </c:pt>
                      <c:pt idx="14823">
                        <c:v>8398.34765625</c:v>
                      </c:pt>
                      <c:pt idx="14824">
                        <c:v>7054.61328125</c:v>
                      </c:pt>
                      <c:pt idx="14825">
                        <c:v>11917.84765625</c:v>
                      </c:pt>
                      <c:pt idx="14826">
                        <c:v>9846.84375</c:v>
                      </c:pt>
                      <c:pt idx="14827">
                        <c:v>6900.87109375</c:v>
                      </c:pt>
                      <c:pt idx="14828">
                        <c:v>7102.421875</c:v>
                      </c:pt>
                      <c:pt idx="14829">
                        <c:v>10055.40234375</c:v>
                      </c:pt>
                      <c:pt idx="14830">
                        <c:v>9902.77734375</c:v>
                      </c:pt>
                      <c:pt idx="14831">
                        <c:v>11799.46875</c:v>
                      </c:pt>
                      <c:pt idx="14832">
                        <c:v>11723.609375</c:v>
                      </c:pt>
                      <c:pt idx="14833">
                        <c:v>13441.83203125</c:v>
                      </c:pt>
                      <c:pt idx="14834">
                        <c:v>12175.78515625</c:v>
                      </c:pt>
                      <c:pt idx="14835">
                        <c:v>11811.09375</c:v>
                      </c:pt>
                      <c:pt idx="14836">
                        <c:v>9793.828125</c:v>
                      </c:pt>
                      <c:pt idx="14837">
                        <c:v>11467.3125</c:v>
                      </c:pt>
                      <c:pt idx="14838">
                        <c:v>10797.9765625</c:v>
                      </c:pt>
                      <c:pt idx="14839">
                        <c:v>11859.203125</c:v>
                      </c:pt>
                      <c:pt idx="14840">
                        <c:v>11121.0703125</c:v>
                      </c:pt>
                      <c:pt idx="14841">
                        <c:v>11282.2109375</c:v>
                      </c:pt>
                      <c:pt idx="14842">
                        <c:v>10957.2890625</c:v>
                      </c:pt>
                      <c:pt idx="14843">
                        <c:v>11820.96875</c:v>
                      </c:pt>
                      <c:pt idx="14844">
                        <c:v>9158.71875</c:v>
                      </c:pt>
                      <c:pt idx="14845">
                        <c:v>6834.12890625</c:v>
                      </c:pt>
                      <c:pt idx="14846">
                        <c:v>8688.3671875</c:v>
                      </c:pt>
                      <c:pt idx="14847">
                        <c:v>11657.94140625</c:v>
                      </c:pt>
                      <c:pt idx="14848">
                        <c:v>10546.703125</c:v>
                      </c:pt>
                      <c:pt idx="14849">
                        <c:v>11569.61328125</c:v>
                      </c:pt>
                      <c:pt idx="14850">
                        <c:v>16155.0703125</c:v>
                      </c:pt>
                      <c:pt idx="14851">
                        <c:v>16110.70703125</c:v>
                      </c:pt>
                      <c:pt idx="14852">
                        <c:v>15853.5859375</c:v>
                      </c:pt>
                      <c:pt idx="14853">
                        <c:v>13482.62109375</c:v>
                      </c:pt>
                      <c:pt idx="14854">
                        <c:v>14587.48828125</c:v>
                      </c:pt>
                      <c:pt idx="14855">
                        <c:v>15508.9296875</c:v>
                      </c:pt>
                      <c:pt idx="14856">
                        <c:v>16024.34765625</c:v>
                      </c:pt>
                      <c:pt idx="14857">
                        <c:v>15677.921875</c:v>
                      </c:pt>
                      <c:pt idx="14858">
                        <c:v>14762.52734375</c:v>
                      </c:pt>
                      <c:pt idx="14859">
                        <c:v>12358.2109375</c:v>
                      </c:pt>
                      <c:pt idx="14860">
                        <c:v>12368.36328125</c:v>
                      </c:pt>
                      <c:pt idx="14861">
                        <c:v>14386.83984375</c:v>
                      </c:pt>
                      <c:pt idx="14862">
                        <c:v>13339.06640625</c:v>
                      </c:pt>
                      <c:pt idx="14863">
                        <c:v>13659.30078125</c:v>
                      </c:pt>
                      <c:pt idx="14864">
                        <c:v>15448.5234375</c:v>
                      </c:pt>
                      <c:pt idx="14865">
                        <c:v>14321.1171875</c:v>
                      </c:pt>
                      <c:pt idx="14866">
                        <c:v>14711.109375</c:v>
                      </c:pt>
                      <c:pt idx="14867">
                        <c:v>14316.92578125</c:v>
                      </c:pt>
                      <c:pt idx="14868">
                        <c:v>14801.97265625</c:v>
                      </c:pt>
                      <c:pt idx="14869">
                        <c:v>15111.609375</c:v>
                      </c:pt>
                      <c:pt idx="14870">
                        <c:v>14806.46875</c:v>
                      </c:pt>
                      <c:pt idx="14871">
                        <c:v>15125.86328125</c:v>
                      </c:pt>
                      <c:pt idx="14872">
                        <c:v>14778.0859375</c:v>
                      </c:pt>
                      <c:pt idx="14873">
                        <c:v>14961.91796875</c:v>
                      </c:pt>
                      <c:pt idx="14874">
                        <c:v>15009.58984375</c:v>
                      </c:pt>
                      <c:pt idx="14875">
                        <c:v>12870.76953125</c:v>
                      </c:pt>
                      <c:pt idx="14876">
                        <c:v>10890.5625</c:v>
                      </c:pt>
                      <c:pt idx="14877">
                        <c:v>10151.5546875</c:v>
                      </c:pt>
                      <c:pt idx="14878">
                        <c:v>11131.90625</c:v>
                      </c:pt>
                      <c:pt idx="14879">
                        <c:v>13228.59375</c:v>
                      </c:pt>
                      <c:pt idx="14880">
                        <c:v>10720.703125</c:v>
                      </c:pt>
                      <c:pt idx="14881">
                        <c:v>9260.59375</c:v>
                      </c:pt>
                      <c:pt idx="14882">
                        <c:v>9424.3359375</c:v>
                      </c:pt>
                      <c:pt idx="14883">
                        <c:v>10597.1640625</c:v>
                      </c:pt>
                      <c:pt idx="14884">
                        <c:v>11916.91015625</c:v>
                      </c:pt>
                      <c:pt idx="14885">
                        <c:v>12737.3515625</c:v>
                      </c:pt>
                      <c:pt idx="14886">
                        <c:v>12980.33203125</c:v>
                      </c:pt>
                      <c:pt idx="14887">
                        <c:v>13092.953125</c:v>
                      </c:pt>
                      <c:pt idx="14888">
                        <c:v>12712.19921875</c:v>
                      </c:pt>
                      <c:pt idx="14889">
                        <c:v>11034.21484375</c:v>
                      </c:pt>
                      <c:pt idx="14890">
                        <c:v>8745.7421875</c:v>
                      </c:pt>
                      <c:pt idx="14891">
                        <c:v>13366.40234375</c:v>
                      </c:pt>
                      <c:pt idx="14892">
                        <c:v>11758.671875</c:v>
                      </c:pt>
                      <c:pt idx="14893">
                        <c:v>10375.72265625</c:v>
                      </c:pt>
                      <c:pt idx="14894">
                        <c:v>12204.34765625</c:v>
                      </c:pt>
                      <c:pt idx="14895">
                        <c:v>13358.37890625</c:v>
                      </c:pt>
                      <c:pt idx="14896">
                        <c:v>13567.0703125</c:v>
                      </c:pt>
                      <c:pt idx="14897">
                        <c:v>13402.80859375</c:v>
                      </c:pt>
                      <c:pt idx="14898">
                        <c:v>11609.6640625</c:v>
                      </c:pt>
                      <c:pt idx="14899">
                        <c:v>10330.44140625</c:v>
                      </c:pt>
                      <c:pt idx="14900">
                        <c:v>11801.53125</c:v>
                      </c:pt>
                      <c:pt idx="14901">
                        <c:v>10091.75</c:v>
                      </c:pt>
                      <c:pt idx="14902">
                        <c:v>9040.02734375</c:v>
                      </c:pt>
                      <c:pt idx="14903">
                        <c:v>13096.515625</c:v>
                      </c:pt>
                      <c:pt idx="14904">
                        <c:v>13004.19921875</c:v>
                      </c:pt>
                      <c:pt idx="14905">
                        <c:v>13163.75</c:v>
                      </c:pt>
                      <c:pt idx="14906">
                        <c:v>13234.140625</c:v>
                      </c:pt>
                      <c:pt idx="14907">
                        <c:v>12953.2265625</c:v>
                      </c:pt>
                      <c:pt idx="14908">
                        <c:v>13279.43359375</c:v>
                      </c:pt>
                      <c:pt idx="14909">
                        <c:v>13281.93359375</c:v>
                      </c:pt>
                      <c:pt idx="14910">
                        <c:v>14968.39453125</c:v>
                      </c:pt>
                      <c:pt idx="14911">
                        <c:v>15369.62890625</c:v>
                      </c:pt>
                      <c:pt idx="14912">
                        <c:v>13662.63671875</c:v>
                      </c:pt>
                      <c:pt idx="14913">
                        <c:v>14514.125</c:v>
                      </c:pt>
                      <c:pt idx="14914">
                        <c:v>15125.35546875</c:v>
                      </c:pt>
                      <c:pt idx="14915">
                        <c:v>14965.19140625</c:v>
                      </c:pt>
                      <c:pt idx="14916">
                        <c:v>13911.66796875</c:v>
                      </c:pt>
                      <c:pt idx="14917">
                        <c:v>13638.609375</c:v>
                      </c:pt>
                      <c:pt idx="14918">
                        <c:v>14567.3203125</c:v>
                      </c:pt>
                      <c:pt idx="14919">
                        <c:v>14537.8203125</c:v>
                      </c:pt>
                      <c:pt idx="14920">
                        <c:v>13260.0703125</c:v>
                      </c:pt>
                      <c:pt idx="14921">
                        <c:v>14747.82421875</c:v>
                      </c:pt>
                      <c:pt idx="14922">
                        <c:v>13827.5</c:v>
                      </c:pt>
                      <c:pt idx="14923">
                        <c:v>11015.1953125</c:v>
                      </c:pt>
                      <c:pt idx="14924">
                        <c:v>13704.328125</c:v>
                      </c:pt>
                      <c:pt idx="14925">
                        <c:v>10512.51171875</c:v>
                      </c:pt>
                      <c:pt idx="14926">
                        <c:v>9270.48046875</c:v>
                      </c:pt>
                      <c:pt idx="14927">
                        <c:v>8781.77734375</c:v>
                      </c:pt>
                      <c:pt idx="14928">
                        <c:v>9934.921875</c:v>
                      </c:pt>
                      <c:pt idx="14929">
                        <c:v>11918.56640625</c:v>
                      </c:pt>
                      <c:pt idx="14930">
                        <c:v>12548.5</c:v>
                      </c:pt>
                      <c:pt idx="14931">
                        <c:v>12886.90625</c:v>
                      </c:pt>
                      <c:pt idx="14932">
                        <c:v>13071.1484375</c:v>
                      </c:pt>
                      <c:pt idx="14933">
                        <c:v>11414.7109375</c:v>
                      </c:pt>
                      <c:pt idx="14934">
                        <c:v>9633.40234375</c:v>
                      </c:pt>
                      <c:pt idx="14935">
                        <c:v>11960.625</c:v>
                      </c:pt>
                      <c:pt idx="14936">
                        <c:v>10236.87109375</c:v>
                      </c:pt>
                      <c:pt idx="14937">
                        <c:v>8655.1953125</c:v>
                      </c:pt>
                      <c:pt idx="14938">
                        <c:v>10874.66015625</c:v>
                      </c:pt>
                      <c:pt idx="14939">
                        <c:v>12989.53125</c:v>
                      </c:pt>
                      <c:pt idx="14940">
                        <c:v>11089.23828125</c:v>
                      </c:pt>
                      <c:pt idx="14941">
                        <c:v>9733.43359375</c:v>
                      </c:pt>
                      <c:pt idx="14942">
                        <c:v>8732.05078125</c:v>
                      </c:pt>
                      <c:pt idx="14943">
                        <c:v>7397.27734375</c:v>
                      </c:pt>
                      <c:pt idx="14944">
                        <c:v>7561.24609375</c:v>
                      </c:pt>
                      <c:pt idx="14945">
                        <c:v>9387.73046875</c:v>
                      </c:pt>
                      <c:pt idx="14946">
                        <c:v>10547.52734375</c:v>
                      </c:pt>
                      <c:pt idx="14947">
                        <c:v>11961.19140625</c:v>
                      </c:pt>
                      <c:pt idx="14948">
                        <c:v>10064.44921875</c:v>
                      </c:pt>
                      <c:pt idx="14949">
                        <c:v>10728.03515625</c:v>
                      </c:pt>
                      <c:pt idx="14950">
                        <c:v>10879.6484375</c:v>
                      </c:pt>
                      <c:pt idx="14951">
                        <c:v>11496.96484375</c:v>
                      </c:pt>
                      <c:pt idx="14952">
                        <c:v>9471.54296875</c:v>
                      </c:pt>
                      <c:pt idx="14953">
                        <c:v>9791.25390625</c:v>
                      </c:pt>
                      <c:pt idx="14954">
                        <c:v>9600.390625</c:v>
                      </c:pt>
                      <c:pt idx="14955">
                        <c:v>14106.58984375</c:v>
                      </c:pt>
                      <c:pt idx="14956">
                        <c:v>11979.84375</c:v>
                      </c:pt>
                      <c:pt idx="14957">
                        <c:v>11135.81640625</c:v>
                      </c:pt>
                      <c:pt idx="14958">
                        <c:v>9646.1328125</c:v>
                      </c:pt>
                      <c:pt idx="14959">
                        <c:v>9895.12890625</c:v>
                      </c:pt>
                      <c:pt idx="14960">
                        <c:v>11548.15625</c:v>
                      </c:pt>
                      <c:pt idx="14961">
                        <c:v>13692.3046875</c:v>
                      </c:pt>
                      <c:pt idx="14962">
                        <c:v>15402.80859375</c:v>
                      </c:pt>
                      <c:pt idx="14963">
                        <c:v>13616.21875</c:v>
                      </c:pt>
                      <c:pt idx="14964">
                        <c:v>13367.52734375</c:v>
                      </c:pt>
                      <c:pt idx="14965">
                        <c:v>14661.2109375</c:v>
                      </c:pt>
                      <c:pt idx="14966">
                        <c:v>14967.58203125</c:v>
                      </c:pt>
                      <c:pt idx="14967">
                        <c:v>13810.14453125</c:v>
                      </c:pt>
                      <c:pt idx="14968">
                        <c:v>14569.69921875</c:v>
                      </c:pt>
                      <c:pt idx="14969">
                        <c:v>14677.47265625</c:v>
                      </c:pt>
                      <c:pt idx="14970">
                        <c:v>13722.2578125</c:v>
                      </c:pt>
                      <c:pt idx="14971">
                        <c:v>12738.3671875</c:v>
                      </c:pt>
                      <c:pt idx="14972">
                        <c:v>11892.0703125</c:v>
                      </c:pt>
                      <c:pt idx="14973">
                        <c:v>11457.0859375</c:v>
                      </c:pt>
                      <c:pt idx="14974">
                        <c:v>14651.625</c:v>
                      </c:pt>
                      <c:pt idx="14975">
                        <c:v>17474.24609375</c:v>
                      </c:pt>
                      <c:pt idx="14976">
                        <c:v>16317.75</c:v>
                      </c:pt>
                      <c:pt idx="14977">
                        <c:v>17658.76953125</c:v>
                      </c:pt>
                      <c:pt idx="14978">
                        <c:v>17047.26953125</c:v>
                      </c:pt>
                      <c:pt idx="14979">
                        <c:v>17677.83984375</c:v>
                      </c:pt>
                      <c:pt idx="14980">
                        <c:v>15536.1328125</c:v>
                      </c:pt>
                      <c:pt idx="14981">
                        <c:v>16847.5546875</c:v>
                      </c:pt>
                      <c:pt idx="14982">
                        <c:v>17681.97265625</c:v>
                      </c:pt>
                      <c:pt idx="14983">
                        <c:v>16915.8515625</c:v>
                      </c:pt>
                      <c:pt idx="14984">
                        <c:v>16658.609375</c:v>
                      </c:pt>
                      <c:pt idx="14985">
                        <c:v>11522.5078125</c:v>
                      </c:pt>
                      <c:pt idx="14986">
                        <c:v>11538.13671875</c:v>
                      </c:pt>
                      <c:pt idx="14987">
                        <c:v>11688.30078125</c:v>
                      </c:pt>
                      <c:pt idx="14988">
                        <c:v>11619.7421875</c:v>
                      </c:pt>
                      <c:pt idx="14989">
                        <c:v>11697.81640625</c:v>
                      </c:pt>
                      <c:pt idx="14990">
                        <c:v>11541.6328125</c:v>
                      </c:pt>
                      <c:pt idx="14991">
                        <c:v>12202.56640625</c:v>
                      </c:pt>
                      <c:pt idx="14992">
                        <c:v>12040.46484375</c:v>
                      </c:pt>
                      <c:pt idx="14993">
                        <c:v>11617.59375</c:v>
                      </c:pt>
                      <c:pt idx="14994">
                        <c:v>9763.484375</c:v>
                      </c:pt>
                      <c:pt idx="14995">
                        <c:v>11859.015625</c:v>
                      </c:pt>
                      <c:pt idx="14996">
                        <c:v>11289.10546875</c:v>
                      </c:pt>
                      <c:pt idx="14997">
                        <c:v>11351.65625</c:v>
                      </c:pt>
                      <c:pt idx="14998">
                        <c:v>10912.05859375</c:v>
                      </c:pt>
                      <c:pt idx="14999">
                        <c:v>10651.1328125</c:v>
                      </c:pt>
                      <c:pt idx="15000">
                        <c:v>5755.9375</c:v>
                      </c:pt>
                      <c:pt idx="15001">
                        <c:v>3342.2109375</c:v>
                      </c:pt>
                      <c:pt idx="15002">
                        <c:v>2175.2109375</c:v>
                      </c:pt>
                      <c:pt idx="15003">
                        <c:v>2778.3203125</c:v>
                      </c:pt>
                      <c:pt idx="15004">
                        <c:v>3455.7890625</c:v>
                      </c:pt>
                      <c:pt idx="15005">
                        <c:v>5517.87109375</c:v>
                      </c:pt>
                      <c:pt idx="15006">
                        <c:v>6110.5625</c:v>
                      </c:pt>
                      <c:pt idx="15007">
                        <c:v>5643.578125</c:v>
                      </c:pt>
                      <c:pt idx="15008">
                        <c:v>5225.86328125</c:v>
                      </c:pt>
                      <c:pt idx="15009">
                        <c:v>3611.73046875</c:v>
                      </c:pt>
                      <c:pt idx="15010">
                        <c:v>2925.6796875</c:v>
                      </c:pt>
                      <c:pt idx="15011">
                        <c:v>6210.03515625</c:v>
                      </c:pt>
                      <c:pt idx="15012">
                        <c:v>5411.859375</c:v>
                      </c:pt>
                      <c:pt idx="15013">
                        <c:v>3829.24609375</c:v>
                      </c:pt>
                      <c:pt idx="15014">
                        <c:v>6191.87890625</c:v>
                      </c:pt>
                      <c:pt idx="15015">
                        <c:v>9993.84375</c:v>
                      </c:pt>
                      <c:pt idx="15016">
                        <c:v>8714.5078125</c:v>
                      </c:pt>
                      <c:pt idx="15017">
                        <c:v>8391.1640625</c:v>
                      </c:pt>
                      <c:pt idx="15018">
                        <c:v>10465.91796875</c:v>
                      </c:pt>
                      <c:pt idx="15019">
                        <c:v>10525.875</c:v>
                      </c:pt>
                      <c:pt idx="15020">
                        <c:v>10380.3828125</c:v>
                      </c:pt>
                      <c:pt idx="15021">
                        <c:v>10696.19921875</c:v>
                      </c:pt>
                      <c:pt idx="15022">
                        <c:v>7987.421875</c:v>
                      </c:pt>
                      <c:pt idx="15023">
                        <c:v>9899.828125</c:v>
                      </c:pt>
                      <c:pt idx="15024">
                        <c:v>9252.125</c:v>
                      </c:pt>
                      <c:pt idx="15025">
                        <c:v>8640.34375</c:v>
                      </c:pt>
                      <c:pt idx="15026">
                        <c:v>9632.58984375</c:v>
                      </c:pt>
                      <c:pt idx="15027">
                        <c:v>10598.66015625</c:v>
                      </c:pt>
                      <c:pt idx="15028">
                        <c:v>9771.7109375</c:v>
                      </c:pt>
                      <c:pt idx="15029">
                        <c:v>7981.48046875</c:v>
                      </c:pt>
                      <c:pt idx="15030">
                        <c:v>12558.375</c:v>
                      </c:pt>
                      <c:pt idx="15031">
                        <c:v>12312.5703125</c:v>
                      </c:pt>
                      <c:pt idx="15032">
                        <c:v>12729.8671875</c:v>
                      </c:pt>
                      <c:pt idx="15033">
                        <c:v>11768.63671875</c:v>
                      </c:pt>
                      <c:pt idx="15034">
                        <c:v>11520.51953125</c:v>
                      </c:pt>
                      <c:pt idx="15035">
                        <c:v>11496.51171875</c:v>
                      </c:pt>
                      <c:pt idx="15036">
                        <c:v>12260.46875</c:v>
                      </c:pt>
                      <c:pt idx="15037">
                        <c:v>13343.26171875</c:v>
                      </c:pt>
                      <c:pt idx="15038">
                        <c:v>12403.1640625</c:v>
                      </c:pt>
                      <c:pt idx="15039">
                        <c:v>10089.2265625</c:v>
                      </c:pt>
                      <c:pt idx="15040">
                        <c:v>8357.75</c:v>
                      </c:pt>
                      <c:pt idx="15041">
                        <c:v>9726.9140625</c:v>
                      </c:pt>
                      <c:pt idx="15042">
                        <c:v>13210.67578125</c:v>
                      </c:pt>
                      <c:pt idx="15043">
                        <c:v>13442.58984375</c:v>
                      </c:pt>
                      <c:pt idx="15044">
                        <c:v>13136.56640625</c:v>
                      </c:pt>
                      <c:pt idx="15045">
                        <c:v>8462.20703125</c:v>
                      </c:pt>
                      <c:pt idx="15046">
                        <c:v>9156.25</c:v>
                      </c:pt>
                      <c:pt idx="15047">
                        <c:v>8652.9375</c:v>
                      </c:pt>
                      <c:pt idx="15048">
                        <c:v>8518.68359375</c:v>
                      </c:pt>
                      <c:pt idx="15049">
                        <c:v>11009.09375</c:v>
                      </c:pt>
                      <c:pt idx="15050">
                        <c:v>8219.56640625</c:v>
                      </c:pt>
                      <c:pt idx="15051">
                        <c:v>7117.55078125</c:v>
                      </c:pt>
                      <c:pt idx="15052">
                        <c:v>6192.30078125</c:v>
                      </c:pt>
                      <c:pt idx="15053">
                        <c:v>6732.42578125</c:v>
                      </c:pt>
                      <c:pt idx="15054">
                        <c:v>9171.4921875</c:v>
                      </c:pt>
                      <c:pt idx="15055">
                        <c:v>10564.3671875</c:v>
                      </c:pt>
                      <c:pt idx="15056">
                        <c:v>10463.55078125</c:v>
                      </c:pt>
                      <c:pt idx="15057">
                        <c:v>8977.359375</c:v>
                      </c:pt>
                      <c:pt idx="15058">
                        <c:v>10810.87109375</c:v>
                      </c:pt>
                      <c:pt idx="15059">
                        <c:v>10988.91796875</c:v>
                      </c:pt>
                      <c:pt idx="15060">
                        <c:v>16709.2578125</c:v>
                      </c:pt>
                      <c:pt idx="15061">
                        <c:v>14681.09765625</c:v>
                      </c:pt>
                      <c:pt idx="15062">
                        <c:v>13331.25390625</c:v>
                      </c:pt>
                      <c:pt idx="15063">
                        <c:v>12211.37109375</c:v>
                      </c:pt>
                      <c:pt idx="15064">
                        <c:v>12300</c:v>
                      </c:pt>
                      <c:pt idx="15065">
                        <c:v>13884.73828125</c:v>
                      </c:pt>
                      <c:pt idx="15066">
                        <c:v>15168.25390625</c:v>
                      </c:pt>
                      <c:pt idx="15067">
                        <c:v>16708.98046875</c:v>
                      </c:pt>
                      <c:pt idx="15068">
                        <c:v>16748.31640625</c:v>
                      </c:pt>
                      <c:pt idx="15069">
                        <c:v>14989.9375</c:v>
                      </c:pt>
                      <c:pt idx="15070">
                        <c:v>14734.50390625</c:v>
                      </c:pt>
                      <c:pt idx="15071">
                        <c:v>15753.30078125</c:v>
                      </c:pt>
                      <c:pt idx="15072">
                        <c:v>15667.28125</c:v>
                      </c:pt>
                      <c:pt idx="15073">
                        <c:v>16317.8125</c:v>
                      </c:pt>
                      <c:pt idx="15074">
                        <c:v>16536.796875</c:v>
                      </c:pt>
                      <c:pt idx="15075">
                        <c:v>12806.03125</c:v>
                      </c:pt>
                      <c:pt idx="15076">
                        <c:v>11834.2890625</c:v>
                      </c:pt>
                      <c:pt idx="15077">
                        <c:v>11719.4921875</c:v>
                      </c:pt>
                      <c:pt idx="15078">
                        <c:v>13483.96875</c:v>
                      </c:pt>
                      <c:pt idx="15079">
                        <c:v>13385.9609375</c:v>
                      </c:pt>
                      <c:pt idx="15080">
                        <c:v>13331.59765625</c:v>
                      </c:pt>
                      <c:pt idx="15081">
                        <c:v>10698.890625</c:v>
                      </c:pt>
                      <c:pt idx="15082">
                        <c:v>12298.9296875</c:v>
                      </c:pt>
                      <c:pt idx="15083">
                        <c:v>13219.53515625</c:v>
                      </c:pt>
                      <c:pt idx="15084">
                        <c:v>11830.953125</c:v>
                      </c:pt>
                      <c:pt idx="15085">
                        <c:v>11036.6015625</c:v>
                      </c:pt>
                      <c:pt idx="15086">
                        <c:v>12211.23046875</c:v>
                      </c:pt>
                      <c:pt idx="15087">
                        <c:v>13408.8828125</c:v>
                      </c:pt>
                      <c:pt idx="15088">
                        <c:v>13082.75</c:v>
                      </c:pt>
                      <c:pt idx="15089">
                        <c:v>11510.12109375</c:v>
                      </c:pt>
                      <c:pt idx="15090">
                        <c:v>14146.33203125</c:v>
                      </c:pt>
                      <c:pt idx="15091">
                        <c:v>14903.1171875</c:v>
                      </c:pt>
                      <c:pt idx="15092">
                        <c:v>14261.4140625</c:v>
                      </c:pt>
                      <c:pt idx="15093">
                        <c:v>14760.828125</c:v>
                      </c:pt>
                      <c:pt idx="15094">
                        <c:v>14233.91796875</c:v>
                      </c:pt>
                      <c:pt idx="15095">
                        <c:v>14868.4609375</c:v>
                      </c:pt>
                      <c:pt idx="15096">
                        <c:v>14550.4609375</c:v>
                      </c:pt>
                      <c:pt idx="15097">
                        <c:v>12756.89453125</c:v>
                      </c:pt>
                      <c:pt idx="15098">
                        <c:v>12422.3671875</c:v>
                      </c:pt>
                      <c:pt idx="15099">
                        <c:v>14075.9140625</c:v>
                      </c:pt>
                      <c:pt idx="15100">
                        <c:v>11260.19921875</c:v>
                      </c:pt>
                      <c:pt idx="15101">
                        <c:v>13794.28515625</c:v>
                      </c:pt>
                      <c:pt idx="15102">
                        <c:v>12585.26953125</c:v>
                      </c:pt>
                      <c:pt idx="15103">
                        <c:v>11664.57421875</c:v>
                      </c:pt>
                      <c:pt idx="15104">
                        <c:v>13153.453125</c:v>
                      </c:pt>
                      <c:pt idx="15105">
                        <c:v>17344.7578125</c:v>
                      </c:pt>
                      <c:pt idx="15106">
                        <c:v>16276.09765625</c:v>
                      </c:pt>
                      <c:pt idx="15107">
                        <c:v>14928.55078125</c:v>
                      </c:pt>
                      <c:pt idx="15108">
                        <c:v>17026.96484375</c:v>
                      </c:pt>
                      <c:pt idx="15109">
                        <c:v>14955.578125</c:v>
                      </c:pt>
                      <c:pt idx="15110">
                        <c:v>13406.94921875</c:v>
                      </c:pt>
                      <c:pt idx="15111">
                        <c:v>12728.54296875</c:v>
                      </c:pt>
                      <c:pt idx="15112">
                        <c:v>13278.45703125</c:v>
                      </c:pt>
                      <c:pt idx="15113">
                        <c:v>16384.19140625</c:v>
                      </c:pt>
                      <c:pt idx="15114">
                        <c:v>15686.296875</c:v>
                      </c:pt>
                      <c:pt idx="15115">
                        <c:v>14710.609375</c:v>
                      </c:pt>
                      <c:pt idx="15116">
                        <c:v>13211.08203125</c:v>
                      </c:pt>
                      <c:pt idx="15117">
                        <c:v>12841.9453125</c:v>
                      </c:pt>
                      <c:pt idx="15118">
                        <c:v>15160.84765625</c:v>
                      </c:pt>
                      <c:pt idx="15119">
                        <c:v>16213.23046875</c:v>
                      </c:pt>
                      <c:pt idx="15120">
                        <c:v>11994.38671875</c:v>
                      </c:pt>
                      <c:pt idx="15121">
                        <c:v>11636.34765625</c:v>
                      </c:pt>
                      <c:pt idx="15122">
                        <c:v>11400.6484375</c:v>
                      </c:pt>
                      <c:pt idx="15123">
                        <c:v>11927.6484375</c:v>
                      </c:pt>
                      <c:pt idx="15124">
                        <c:v>11487</c:v>
                      </c:pt>
                      <c:pt idx="15125">
                        <c:v>11454.5</c:v>
                      </c:pt>
                      <c:pt idx="15126">
                        <c:v>12014.93359375</c:v>
                      </c:pt>
                      <c:pt idx="15127">
                        <c:v>11452.69140625</c:v>
                      </c:pt>
                      <c:pt idx="15128">
                        <c:v>9560.21875</c:v>
                      </c:pt>
                      <c:pt idx="15129">
                        <c:v>8100.09375</c:v>
                      </c:pt>
                      <c:pt idx="15130">
                        <c:v>11492.4453125</c:v>
                      </c:pt>
                      <c:pt idx="15131">
                        <c:v>9232.6171875</c:v>
                      </c:pt>
                      <c:pt idx="15132">
                        <c:v>9692.52734375</c:v>
                      </c:pt>
                      <c:pt idx="15133">
                        <c:v>10918.23046875</c:v>
                      </c:pt>
                      <c:pt idx="15134">
                        <c:v>12281.2578125</c:v>
                      </c:pt>
                      <c:pt idx="15135">
                        <c:v>11974.390625</c:v>
                      </c:pt>
                      <c:pt idx="15136">
                        <c:v>10495.28125</c:v>
                      </c:pt>
                      <c:pt idx="15137">
                        <c:v>10954.02734375</c:v>
                      </c:pt>
                      <c:pt idx="15138">
                        <c:v>11856.93359375</c:v>
                      </c:pt>
                      <c:pt idx="15139">
                        <c:v>11109.9140625</c:v>
                      </c:pt>
                      <c:pt idx="15140">
                        <c:v>10982.953125</c:v>
                      </c:pt>
                      <c:pt idx="15141">
                        <c:v>11680.078125</c:v>
                      </c:pt>
                      <c:pt idx="15142">
                        <c:v>12116.53125</c:v>
                      </c:pt>
                      <c:pt idx="15143">
                        <c:v>10439.609375</c:v>
                      </c:pt>
                      <c:pt idx="15144">
                        <c:v>9256.32421875</c:v>
                      </c:pt>
                      <c:pt idx="15145">
                        <c:v>10741.72265625</c:v>
                      </c:pt>
                      <c:pt idx="15146">
                        <c:v>11713.3828125</c:v>
                      </c:pt>
                      <c:pt idx="15147">
                        <c:v>11187.421875</c:v>
                      </c:pt>
                      <c:pt idx="15148">
                        <c:v>11898.4453125</c:v>
                      </c:pt>
                      <c:pt idx="15149">
                        <c:v>10238.25390625</c:v>
                      </c:pt>
                      <c:pt idx="15150">
                        <c:v>14966.44921875</c:v>
                      </c:pt>
                      <c:pt idx="15151">
                        <c:v>13293.27734375</c:v>
                      </c:pt>
                      <c:pt idx="15152">
                        <c:v>13587.40234375</c:v>
                      </c:pt>
                      <c:pt idx="15153">
                        <c:v>14244.6875</c:v>
                      </c:pt>
                      <c:pt idx="15154">
                        <c:v>11353.4609375</c:v>
                      </c:pt>
                      <c:pt idx="15155">
                        <c:v>11107.2109375</c:v>
                      </c:pt>
                      <c:pt idx="15156">
                        <c:v>14418.4921875</c:v>
                      </c:pt>
                      <c:pt idx="15157">
                        <c:v>14847.2109375</c:v>
                      </c:pt>
                      <c:pt idx="15158">
                        <c:v>11182.09375</c:v>
                      </c:pt>
                      <c:pt idx="15159">
                        <c:v>10228.359375</c:v>
                      </c:pt>
                      <c:pt idx="15160">
                        <c:v>14390.984375</c:v>
                      </c:pt>
                      <c:pt idx="15161">
                        <c:v>14273.3203125</c:v>
                      </c:pt>
                      <c:pt idx="15162">
                        <c:v>15571.83203125</c:v>
                      </c:pt>
                      <c:pt idx="15163">
                        <c:v>14286.921875</c:v>
                      </c:pt>
                      <c:pt idx="15164">
                        <c:v>14831.25</c:v>
                      </c:pt>
                      <c:pt idx="15165">
                        <c:v>9006.41015625</c:v>
                      </c:pt>
                      <c:pt idx="15166">
                        <c:v>5487.28125</c:v>
                      </c:pt>
                      <c:pt idx="15167">
                        <c:v>11235.38671875</c:v>
                      </c:pt>
                      <c:pt idx="15168">
                        <c:v>11533.9296875</c:v>
                      </c:pt>
                      <c:pt idx="15169">
                        <c:v>11331.27734375</c:v>
                      </c:pt>
                      <c:pt idx="15170">
                        <c:v>11065.20703125</c:v>
                      </c:pt>
                      <c:pt idx="15171">
                        <c:v>10741.1796875</c:v>
                      </c:pt>
                      <c:pt idx="15172">
                        <c:v>10063.96875</c:v>
                      </c:pt>
                      <c:pt idx="15173">
                        <c:v>9247.296875</c:v>
                      </c:pt>
                      <c:pt idx="15174">
                        <c:v>9219.2109375</c:v>
                      </c:pt>
                      <c:pt idx="15175">
                        <c:v>8859.046875</c:v>
                      </c:pt>
                      <c:pt idx="15176">
                        <c:v>6867.1171875</c:v>
                      </c:pt>
                      <c:pt idx="15177">
                        <c:v>9597.4609375</c:v>
                      </c:pt>
                      <c:pt idx="15178">
                        <c:v>8301.96875</c:v>
                      </c:pt>
                      <c:pt idx="15179">
                        <c:v>9015.5546875</c:v>
                      </c:pt>
                      <c:pt idx="15180">
                        <c:v>13333.4296875</c:v>
                      </c:pt>
                      <c:pt idx="15181">
                        <c:v>12487.31640625</c:v>
                      </c:pt>
                      <c:pt idx="15182">
                        <c:v>11749.09375</c:v>
                      </c:pt>
                      <c:pt idx="15183">
                        <c:v>10892.69140625</c:v>
                      </c:pt>
                      <c:pt idx="15184">
                        <c:v>10587.71875</c:v>
                      </c:pt>
                      <c:pt idx="15185">
                        <c:v>11769.453125</c:v>
                      </c:pt>
                      <c:pt idx="15186">
                        <c:v>10209.2578125</c:v>
                      </c:pt>
                      <c:pt idx="15187">
                        <c:v>9153.98046875</c:v>
                      </c:pt>
                      <c:pt idx="15188">
                        <c:v>9111.203125</c:v>
                      </c:pt>
                      <c:pt idx="15189">
                        <c:v>9173.03125</c:v>
                      </c:pt>
                      <c:pt idx="15190">
                        <c:v>10469.48828125</c:v>
                      </c:pt>
                      <c:pt idx="15191">
                        <c:v>12306.12890625</c:v>
                      </c:pt>
                      <c:pt idx="15192">
                        <c:v>12718.91015625</c:v>
                      </c:pt>
                      <c:pt idx="15193">
                        <c:v>11973.03125</c:v>
                      </c:pt>
                      <c:pt idx="15194">
                        <c:v>12991.703125</c:v>
                      </c:pt>
                      <c:pt idx="15195">
                        <c:v>11061.8046875</c:v>
                      </c:pt>
                      <c:pt idx="15196">
                        <c:v>10655.2578125</c:v>
                      </c:pt>
                      <c:pt idx="15197">
                        <c:v>11497.91796875</c:v>
                      </c:pt>
                      <c:pt idx="15198">
                        <c:v>10504.9453125</c:v>
                      </c:pt>
                      <c:pt idx="15199">
                        <c:v>10280.25390625</c:v>
                      </c:pt>
                      <c:pt idx="15200">
                        <c:v>10527.58203125</c:v>
                      </c:pt>
                      <c:pt idx="15201">
                        <c:v>11274.5859375</c:v>
                      </c:pt>
                      <c:pt idx="15202">
                        <c:v>10912.0859375</c:v>
                      </c:pt>
                      <c:pt idx="15203">
                        <c:v>11050.94921875</c:v>
                      </c:pt>
                      <c:pt idx="15204">
                        <c:v>10510.828125</c:v>
                      </c:pt>
                      <c:pt idx="15205">
                        <c:v>11001.01171875</c:v>
                      </c:pt>
                      <c:pt idx="15206">
                        <c:v>8917.3828125</c:v>
                      </c:pt>
                      <c:pt idx="15207">
                        <c:v>7806.15625</c:v>
                      </c:pt>
                      <c:pt idx="15208">
                        <c:v>9368.4609375</c:v>
                      </c:pt>
                      <c:pt idx="15209">
                        <c:v>9304.3828125</c:v>
                      </c:pt>
                      <c:pt idx="15210">
                        <c:v>14845.71875</c:v>
                      </c:pt>
                      <c:pt idx="15211">
                        <c:v>10320.05859375</c:v>
                      </c:pt>
                      <c:pt idx="15212">
                        <c:v>9728.78515625</c:v>
                      </c:pt>
                      <c:pt idx="15213">
                        <c:v>8823.18359375</c:v>
                      </c:pt>
                      <c:pt idx="15214">
                        <c:v>8459.0625</c:v>
                      </c:pt>
                      <c:pt idx="15215">
                        <c:v>11775.92578125</c:v>
                      </c:pt>
                      <c:pt idx="15216">
                        <c:v>15779.9375</c:v>
                      </c:pt>
                      <c:pt idx="15217">
                        <c:v>15706.5859375</c:v>
                      </c:pt>
                      <c:pt idx="15218">
                        <c:v>15489.234375</c:v>
                      </c:pt>
                      <c:pt idx="15219">
                        <c:v>15100.8125</c:v>
                      </c:pt>
                      <c:pt idx="15220">
                        <c:v>15219.0703125</c:v>
                      </c:pt>
                      <c:pt idx="15221">
                        <c:v>14987.109375</c:v>
                      </c:pt>
                      <c:pt idx="15222">
                        <c:v>14178.859375</c:v>
                      </c:pt>
                      <c:pt idx="15223">
                        <c:v>15554.5</c:v>
                      </c:pt>
                      <c:pt idx="15224">
                        <c:v>13803.640625</c:v>
                      </c:pt>
                      <c:pt idx="15225">
                        <c:v>11405.21875</c:v>
                      </c:pt>
                      <c:pt idx="15226">
                        <c:v>10650.1953125</c:v>
                      </c:pt>
                      <c:pt idx="15227">
                        <c:v>11477.16015625</c:v>
                      </c:pt>
                      <c:pt idx="15228">
                        <c:v>10253.4453125</c:v>
                      </c:pt>
                      <c:pt idx="15229">
                        <c:v>9575.7578125</c:v>
                      </c:pt>
                      <c:pt idx="15230">
                        <c:v>12825.953125</c:v>
                      </c:pt>
                      <c:pt idx="15231">
                        <c:v>11552.0390625</c:v>
                      </c:pt>
                      <c:pt idx="15232">
                        <c:v>9093.5546875</c:v>
                      </c:pt>
                      <c:pt idx="15233">
                        <c:v>7980.9296875</c:v>
                      </c:pt>
                      <c:pt idx="15234">
                        <c:v>6424.609375</c:v>
                      </c:pt>
                      <c:pt idx="15235">
                        <c:v>8646.4453125</c:v>
                      </c:pt>
                      <c:pt idx="15236">
                        <c:v>11258.46875</c:v>
                      </c:pt>
                      <c:pt idx="15237">
                        <c:v>12766.62109375</c:v>
                      </c:pt>
                      <c:pt idx="15238">
                        <c:v>12682.0078125</c:v>
                      </c:pt>
                      <c:pt idx="15239">
                        <c:v>11735.546875</c:v>
                      </c:pt>
                      <c:pt idx="15240">
                        <c:v>13160.8359375</c:v>
                      </c:pt>
                      <c:pt idx="15241">
                        <c:v>11460.50390625</c:v>
                      </c:pt>
                      <c:pt idx="15242">
                        <c:v>9693.89453125</c:v>
                      </c:pt>
                      <c:pt idx="15243">
                        <c:v>10042.75</c:v>
                      </c:pt>
                      <c:pt idx="15244">
                        <c:v>13856.7734375</c:v>
                      </c:pt>
                      <c:pt idx="15245">
                        <c:v>12726.6953125</c:v>
                      </c:pt>
                      <c:pt idx="15246">
                        <c:v>13426.6015625</c:v>
                      </c:pt>
                      <c:pt idx="15247">
                        <c:v>13747.6875</c:v>
                      </c:pt>
                      <c:pt idx="15248">
                        <c:v>11688.21484375</c:v>
                      </c:pt>
                      <c:pt idx="15249">
                        <c:v>10680.2890625</c:v>
                      </c:pt>
                      <c:pt idx="15250">
                        <c:v>9874.5390625</c:v>
                      </c:pt>
                      <c:pt idx="15251">
                        <c:v>11398.75390625</c:v>
                      </c:pt>
                      <c:pt idx="15252">
                        <c:v>13720.3125</c:v>
                      </c:pt>
                      <c:pt idx="15253">
                        <c:v>13043.91796875</c:v>
                      </c:pt>
                      <c:pt idx="15254">
                        <c:v>10061.453125</c:v>
                      </c:pt>
                      <c:pt idx="15255">
                        <c:v>17135.50390625</c:v>
                      </c:pt>
                      <c:pt idx="15256">
                        <c:v>14969.2421875</c:v>
                      </c:pt>
                      <c:pt idx="15257">
                        <c:v>13546.8671875</c:v>
                      </c:pt>
                      <c:pt idx="15258">
                        <c:v>11834.8671875</c:v>
                      </c:pt>
                      <c:pt idx="15259">
                        <c:v>11490.59765625</c:v>
                      </c:pt>
                      <c:pt idx="15260">
                        <c:v>12430.35546875</c:v>
                      </c:pt>
                      <c:pt idx="15261">
                        <c:v>14567.01953125</c:v>
                      </c:pt>
                      <c:pt idx="15262">
                        <c:v>16675.9296875</c:v>
                      </c:pt>
                      <c:pt idx="15263">
                        <c:v>17100.57421875</c:v>
                      </c:pt>
                      <c:pt idx="15264">
                        <c:v>17769.0078125</c:v>
                      </c:pt>
                      <c:pt idx="15265">
                        <c:v>17810.8125</c:v>
                      </c:pt>
                      <c:pt idx="15266">
                        <c:v>18016.17578125</c:v>
                      </c:pt>
                      <c:pt idx="15267">
                        <c:v>17370.625</c:v>
                      </c:pt>
                      <c:pt idx="15268">
                        <c:v>15411.640625</c:v>
                      </c:pt>
                      <c:pt idx="15269">
                        <c:v>18102.19921875</c:v>
                      </c:pt>
                      <c:pt idx="15270">
                        <c:v>16432.00390625</c:v>
                      </c:pt>
                      <c:pt idx="15271">
                        <c:v>16610.296875</c:v>
                      </c:pt>
                      <c:pt idx="15272">
                        <c:v>16327.98828125</c:v>
                      </c:pt>
                      <c:pt idx="15273">
                        <c:v>14875.25</c:v>
                      </c:pt>
                      <c:pt idx="15274">
                        <c:v>12985.921875</c:v>
                      </c:pt>
                      <c:pt idx="15275">
                        <c:v>11458.36328125</c:v>
                      </c:pt>
                      <c:pt idx="15276">
                        <c:v>11046.32421875</c:v>
                      </c:pt>
                      <c:pt idx="15277">
                        <c:v>12101.90625</c:v>
                      </c:pt>
                      <c:pt idx="15278">
                        <c:v>13925.93359375</c:v>
                      </c:pt>
                      <c:pt idx="15279">
                        <c:v>15744.046875</c:v>
                      </c:pt>
                      <c:pt idx="15280">
                        <c:v>16540.0078125</c:v>
                      </c:pt>
                      <c:pt idx="15281">
                        <c:v>15390.48828125</c:v>
                      </c:pt>
                      <c:pt idx="15282">
                        <c:v>16483.15234375</c:v>
                      </c:pt>
                      <c:pt idx="15283">
                        <c:v>16635.0859375</c:v>
                      </c:pt>
                      <c:pt idx="15284">
                        <c:v>16516.453125</c:v>
                      </c:pt>
                      <c:pt idx="15285">
                        <c:v>16623.7734375</c:v>
                      </c:pt>
                      <c:pt idx="15286">
                        <c:v>15172.46875</c:v>
                      </c:pt>
                      <c:pt idx="15287">
                        <c:v>15845.546875</c:v>
                      </c:pt>
                      <c:pt idx="15288">
                        <c:v>16380.76953125</c:v>
                      </c:pt>
                      <c:pt idx="15289">
                        <c:v>16397.19921875</c:v>
                      </c:pt>
                      <c:pt idx="15290">
                        <c:v>15897.0859375</c:v>
                      </c:pt>
                      <c:pt idx="15291">
                        <c:v>16421.38671875</c:v>
                      </c:pt>
                      <c:pt idx="15292">
                        <c:v>15610.86328125</c:v>
                      </c:pt>
                      <c:pt idx="15293">
                        <c:v>15977.02734375</c:v>
                      </c:pt>
                      <c:pt idx="15294">
                        <c:v>15932.296875</c:v>
                      </c:pt>
                      <c:pt idx="15295">
                        <c:v>16706.3203125</c:v>
                      </c:pt>
                      <c:pt idx="15296">
                        <c:v>15702.734375</c:v>
                      </c:pt>
                      <c:pt idx="15297">
                        <c:v>15270.1171875</c:v>
                      </c:pt>
                      <c:pt idx="15298">
                        <c:v>16666.50390625</c:v>
                      </c:pt>
                      <c:pt idx="15299">
                        <c:v>16272.16015625</c:v>
                      </c:pt>
                      <c:pt idx="15300">
                        <c:v>14174.0859375</c:v>
                      </c:pt>
                      <c:pt idx="15301">
                        <c:v>14571.4375</c:v>
                      </c:pt>
                      <c:pt idx="15302">
                        <c:v>13946.4453125</c:v>
                      </c:pt>
                      <c:pt idx="15303">
                        <c:v>11982.3125</c:v>
                      </c:pt>
                      <c:pt idx="15304">
                        <c:v>12403.609375</c:v>
                      </c:pt>
                      <c:pt idx="15305">
                        <c:v>13324.5859375</c:v>
                      </c:pt>
                      <c:pt idx="15306">
                        <c:v>14413.37109375</c:v>
                      </c:pt>
                      <c:pt idx="15307">
                        <c:v>14654.16796875</c:v>
                      </c:pt>
                      <c:pt idx="15308">
                        <c:v>14741.234375</c:v>
                      </c:pt>
                      <c:pt idx="15309">
                        <c:v>13064.25</c:v>
                      </c:pt>
                      <c:pt idx="15310">
                        <c:v>13287.97265625</c:v>
                      </c:pt>
                      <c:pt idx="15311">
                        <c:v>14144.33203125</c:v>
                      </c:pt>
                      <c:pt idx="15312">
                        <c:v>13756.19921875</c:v>
                      </c:pt>
                      <c:pt idx="15313">
                        <c:v>10987.30859375</c:v>
                      </c:pt>
                      <c:pt idx="15314">
                        <c:v>9814.39453125</c:v>
                      </c:pt>
                      <c:pt idx="15315">
                        <c:v>15774.234375</c:v>
                      </c:pt>
                      <c:pt idx="15316">
                        <c:v>15868.22265625</c:v>
                      </c:pt>
                      <c:pt idx="15317">
                        <c:v>16080.73046875</c:v>
                      </c:pt>
                      <c:pt idx="15318">
                        <c:v>15823.63671875</c:v>
                      </c:pt>
                      <c:pt idx="15319">
                        <c:v>14167.44140625</c:v>
                      </c:pt>
                      <c:pt idx="15320">
                        <c:v>13178.6171875</c:v>
                      </c:pt>
                      <c:pt idx="15321">
                        <c:v>12136.47265625</c:v>
                      </c:pt>
                      <c:pt idx="15322">
                        <c:v>12290.375</c:v>
                      </c:pt>
                      <c:pt idx="15323">
                        <c:v>16166.28125</c:v>
                      </c:pt>
                      <c:pt idx="15324">
                        <c:v>15033.984375</c:v>
                      </c:pt>
                      <c:pt idx="15325">
                        <c:v>14750.26171875</c:v>
                      </c:pt>
                      <c:pt idx="15326">
                        <c:v>13054.05078125</c:v>
                      </c:pt>
                      <c:pt idx="15327">
                        <c:v>12500.75390625</c:v>
                      </c:pt>
                      <c:pt idx="15328">
                        <c:v>15635.6015625</c:v>
                      </c:pt>
                      <c:pt idx="15329">
                        <c:v>15412.41796875</c:v>
                      </c:pt>
                      <c:pt idx="15330">
                        <c:v>14968.22265625</c:v>
                      </c:pt>
                      <c:pt idx="15331">
                        <c:v>15475.29296875</c:v>
                      </c:pt>
                      <c:pt idx="15332">
                        <c:v>14773.66796875</c:v>
                      </c:pt>
                      <c:pt idx="15333">
                        <c:v>15875.55859375</c:v>
                      </c:pt>
                      <c:pt idx="15334">
                        <c:v>16093.75390625</c:v>
                      </c:pt>
                      <c:pt idx="15335">
                        <c:v>15566.58984375</c:v>
                      </c:pt>
                      <c:pt idx="15336">
                        <c:v>15238.68359375</c:v>
                      </c:pt>
                      <c:pt idx="15337">
                        <c:v>15765.984375</c:v>
                      </c:pt>
                      <c:pt idx="15338">
                        <c:v>14323.296875</c:v>
                      </c:pt>
                      <c:pt idx="15339">
                        <c:v>14828.9765625</c:v>
                      </c:pt>
                      <c:pt idx="15340">
                        <c:v>15739.1171875</c:v>
                      </c:pt>
                      <c:pt idx="15341">
                        <c:v>14471.2109375</c:v>
                      </c:pt>
                      <c:pt idx="15342">
                        <c:v>14313.74609375</c:v>
                      </c:pt>
                      <c:pt idx="15343">
                        <c:v>14795.8359375</c:v>
                      </c:pt>
                      <c:pt idx="15344">
                        <c:v>14849.20703125</c:v>
                      </c:pt>
                      <c:pt idx="15345">
                        <c:v>14613.0078125</c:v>
                      </c:pt>
                      <c:pt idx="15346">
                        <c:v>14021.76953125</c:v>
                      </c:pt>
                      <c:pt idx="15347">
                        <c:v>13935.9453125</c:v>
                      </c:pt>
                      <c:pt idx="15348">
                        <c:v>12476.57421875</c:v>
                      </c:pt>
                      <c:pt idx="15349">
                        <c:v>13797.28125</c:v>
                      </c:pt>
                      <c:pt idx="15350">
                        <c:v>14521.8984375</c:v>
                      </c:pt>
                      <c:pt idx="15351">
                        <c:v>13586.59765625</c:v>
                      </c:pt>
                      <c:pt idx="15352">
                        <c:v>11268.93359375</c:v>
                      </c:pt>
                      <c:pt idx="15353">
                        <c:v>11329.20703125</c:v>
                      </c:pt>
                      <c:pt idx="15354">
                        <c:v>14658.7265625</c:v>
                      </c:pt>
                      <c:pt idx="15355">
                        <c:v>12220.42578125</c:v>
                      </c:pt>
                      <c:pt idx="15356">
                        <c:v>10417.86328125</c:v>
                      </c:pt>
                      <c:pt idx="15357">
                        <c:v>10107.57421875</c:v>
                      </c:pt>
                      <c:pt idx="15358">
                        <c:v>11584.06640625</c:v>
                      </c:pt>
                      <c:pt idx="15359">
                        <c:v>12796.265625</c:v>
                      </c:pt>
                      <c:pt idx="15360">
                        <c:v>11723.359375</c:v>
                      </c:pt>
                      <c:pt idx="15361">
                        <c:v>12830.71484375</c:v>
                      </c:pt>
                      <c:pt idx="15362">
                        <c:v>12964.5546875</c:v>
                      </c:pt>
                      <c:pt idx="15363">
                        <c:v>12882.21875</c:v>
                      </c:pt>
                      <c:pt idx="15364">
                        <c:v>13261.05078125</c:v>
                      </c:pt>
                      <c:pt idx="15365">
                        <c:v>11668.53125</c:v>
                      </c:pt>
                      <c:pt idx="15366">
                        <c:v>11106.17578125</c:v>
                      </c:pt>
                      <c:pt idx="15367">
                        <c:v>12295.9140625</c:v>
                      </c:pt>
                      <c:pt idx="15368">
                        <c:v>11066.5703125</c:v>
                      </c:pt>
                      <c:pt idx="15369">
                        <c:v>10534.1171875</c:v>
                      </c:pt>
                      <c:pt idx="15370">
                        <c:v>11017.9921875</c:v>
                      </c:pt>
                      <c:pt idx="15371">
                        <c:v>11678.94921875</c:v>
                      </c:pt>
                      <c:pt idx="15372">
                        <c:v>13267.03125</c:v>
                      </c:pt>
                      <c:pt idx="15373">
                        <c:v>12179.2734375</c:v>
                      </c:pt>
                      <c:pt idx="15374">
                        <c:v>10391.23046875</c:v>
                      </c:pt>
                      <c:pt idx="15375">
                        <c:v>14193.9140625</c:v>
                      </c:pt>
                      <c:pt idx="15376">
                        <c:v>14876.8203125</c:v>
                      </c:pt>
                      <c:pt idx="15377">
                        <c:v>14305.9453125</c:v>
                      </c:pt>
                      <c:pt idx="15378">
                        <c:v>11903.20703125</c:v>
                      </c:pt>
                      <c:pt idx="15379">
                        <c:v>11149.7265625</c:v>
                      </c:pt>
                      <c:pt idx="15380">
                        <c:v>14679.046875</c:v>
                      </c:pt>
                      <c:pt idx="15381">
                        <c:v>15100.69140625</c:v>
                      </c:pt>
                      <c:pt idx="15382">
                        <c:v>15093.52734375</c:v>
                      </c:pt>
                      <c:pt idx="15383">
                        <c:v>15157.05078125</c:v>
                      </c:pt>
                      <c:pt idx="15384">
                        <c:v>13585.8984375</c:v>
                      </c:pt>
                      <c:pt idx="15385">
                        <c:v>11946.1875</c:v>
                      </c:pt>
                      <c:pt idx="15386">
                        <c:v>11431.81640625</c:v>
                      </c:pt>
                      <c:pt idx="15387">
                        <c:v>10630.25</c:v>
                      </c:pt>
                      <c:pt idx="15388">
                        <c:v>12160.0234375</c:v>
                      </c:pt>
                      <c:pt idx="15389">
                        <c:v>14664.4296875</c:v>
                      </c:pt>
                      <c:pt idx="15390">
                        <c:v>10607.71875</c:v>
                      </c:pt>
                      <c:pt idx="15391">
                        <c:v>9920.58984375</c:v>
                      </c:pt>
                      <c:pt idx="15392">
                        <c:v>8778.55859375</c:v>
                      </c:pt>
                      <c:pt idx="15393">
                        <c:v>9213.52734375</c:v>
                      </c:pt>
                      <c:pt idx="15394">
                        <c:v>11373.27734375</c:v>
                      </c:pt>
                      <c:pt idx="15395">
                        <c:v>11754.2109375</c:v>
                      </c:pt>
                      <c:pt idx="15396">
                        <c:v>10499.24609375</c:v>
                      </c:pt>
                      <c:pt idx="15397">
                        <c:v>11863.55078125</c:v>
                      </c:pt>
                      <c:pt idx="15398">
                        <c:v>11363.39453125</c:v>
                      </c:pt>
                      <c:pt idx="15399">
                        <c:v>11233.56640625</c:v>
                      </c:pt>
                      <c:pt idx="15400">
                        <c:v>10930.80859375</c:v>
                      </c:pt>
                      <c:pt idx="15401">
                        <c:v>10712.24609375</c:v>
                      </c:pt>
                      <c:pt idx="15402">
                        <c:v>10225.640625</c:v>
                      </c:pt>
                      <c:pt idx="15403">
                        <c:v>8713.51171875</c:v>
                      </c:pt>
                      <c:pt idx="15404">
                        <c:v>9163.5078125</c:v>
                      </c:pt>
                      <c:pt idx="15405">
                        <c:v>14059.51953125</c:v>
                      </c:pt>
                      <c:pt idx="15406">
                        <c:v>12946.5234375</c:v>
                      </c:pt>
                      <c:pt idx="15407">
                        <c:v>11508.8671875</c:v>
                      </c:pt>
                      <c:pt idx="15408">
                        <c:v>10792.58203125</c:v>
                      </c:pt>
                      <c:pt idx="15409">
                        <c:v>11960.7265625</c:v>
                      </c:pt>
                      <c:pt idx="15410">
                        <c:v>9881.55859375</c:v>
                      </c:pt>
                      <c:pt idx="15411">
                        <c:v>7812.6484375</c:v>
                      </c:pt>
                      <c:pt idx="15412">
                        <c:v>7278.1796875</c:v>
                      </c:pt>
                      <c:pt idx="15413">
                        <c:v>8739.36328125</c:v>
                      </c:pt>
                      <c:pt idx="15414">
                        <c:v>10896.83984375</c:v>
                      </c:pt>
                      <c:pt idx="15415">
                        <c:v>12096.65234375</c:v>
                      </c:pt>
                      <c:pt idx="15416">
                        <c:v>12387.1796875</c:v>
                      </c:pt>
                      <c:pt idx="15417">
                        <c:v>12822.4296875</c:v>
                      </c:pt>
                      <c:pt idx="15418">
                        <c:v>8781.7109375</c:v>
                      </c:pt>
                      <c:pt idx="15419">
                        <c:v>10220.5703125</c:v>
                      </c:pt>
                      <c:pt idx="15420">
                        <c:v>8667.87109375</c:v>
                      </c:pt>
                      <c:pt idx="15421">
                        <c:v>7065.4453125</c:v>
                      </c:pt>
                      <c:pt idx="15422">
                        <c:v>7162.96484375</c:v>
                      </c:pt>
                      <c:pt idx="15423">
                        <c:v>7832.2890625</c:v>
                      </c:pt>
                      <c:pt idx="15424">
                        <c:v>6097.00390625</c:v>
                      </c:pt>
                      <c:pt idx="15425">
                        <c:v>4735.24609375</c:v>
                      </c:pt>
                      <c:pt idx="15426">
                        <c:v>5211.9296875</c:v>
                      </c:pt>
                      <c:pt idx="15427">
                        <c:v>7087.48828125</c:v>
                      </c:pt>
                      <c:pt idx="15428">
                        <c:v>8413.0703125</c:v>
                      </c:pt>
                      <c:pt idx="15429">
                        <c:v>9071.5390625</c:v>
                      </c:pt>
                      <c:pt idx="15430">
                        <c:v>8766.78515625</c:v>
                      </c:pt>
                      <c:pt idx="15431">
                        <c:v>6907.34375</c:v>
                      </c:pt>
                      <c:pt idx="15432">
                        <c:v>7412.73046875</c:v>
                      </c:pt>
                      <c:pt idx="15433">
                        <c:v>3081.45703125</c:v>
                      </c:pt>
                      <c:pt idx="15434">
                        <c:v>5835.8828125</c:v>
                      </c:pt>
                      <c:pt idx="15435">
                        <c:v>9061.453125</c:v>
                      </c:pt>
                      <c:pt idx="15436">
                        <c:v>7765.37890625</c:v>
                      </c:pt>
                      <c:pt idx="15437">
                        <c:v>10074.3203125</c:v>
                      </c:pt>
                      <c:pt idx="15438">
                        <c:v>9702.00390625</c:v>
                      </c:pt>
                      <c:pt idx="15439">
                        <c:v>10207.57421875</c:v>
                      </c:pt>
                      <c:pt idx="15440">
                        <c:v>10437.3046875</c:v>
                      </c:pt>
                      <c:pt idx="15441">
                        <c:v>10050.140625</c:v>
                      </c:pt>
                      <c:pt idx="15442">
                        <c:v>10572.24609375</c:v>
                      </c:pt>
                      <c:pt idx="15443">
                        <c:v>7796.421875</c:v>
                      </c:pt>
                      <c:pt idx="15444">
                        <c:v>6397.89453125</c:v>
                      </c:pt>
                      <c:pt idx="15445">
                        <c:v>7700.09765625</c:v>
                      </c:pt>
                      <c:pt idx="15446">
                        <c:v>10740.75</c:v>
                      </c:pt>
                      <c:pt idx="15447">
                        <c:v>11381.171875</c:v>
                      </c:pt>
                      <c:pt idx="15448">
                        <c:v>9042.75390625</c:v>
                      </c:pt>
                      <c:pt idx="15449">
                        <c:v>10032.015625</c:v>
                      </c:pt>
                      <c:pt idx="15450">
                        <c:v>13151.8046875</c:v>
                      </c:pt>
                      <c:pt idx="15451">
                        <c:v>11896.2421875</c:v>
                      </c:pt>
                      <c:pt idx="15452">
                        <c:v>10206.1796875</c:v>
                      </c:pt>
                      <c:pt idx="15453">
                        <c:v>9622.6875</c:v>
                      </c:pt>
                      <c:pt idx="15454">
                        <c:v>10245.4296875</c:v>
                      </c:pt>
                      <c:pt idx="15455">
                        <c:v>11085</c:v>
                      </c:pt>
                      <c:pt idx="15456">
                        <c:v>13198.4609375</c:v>
                      </c:pt>
                      <c:pt idx="15457">
                        <c:v>12236.890625</c:v>
                      </c:pt>
                      <c:pt idx="15458">
                        <c:v>12813.24609375</c:v>
                      </c:pt>
                      <c:pt idx="15459">
                        <c:v>13231.421875</c:v>
                      </c:pt>
                      <c:pt idx="15460">
                        <c:v>13070.9765625</c:v>
                      </c:pt>
                      <c:pt idx="15461">
                        <c:v>11770.58203125</c:v>
                      </c:pt>
                      <c:pt idx="15462">
                        <c:v>11651.59765625</c:v>
                      </c:pt>
                      <c:pt idx="15463">
                        <c:v>12281.67578125</c:v>
                      </c:pt>
                      <c:pt idx="15464">
                        <c:v>13689.6171875</c:v>
                      </c:pt>
                      <c:pt idx="15465">
                        <c:v>16968.4765625</c:v>
                      </c:pt>
                      <c:pt idx="15466">
                        <c:v>11828.71875</c:v>
                      </c:pt>
                      <c:pt idx="15467">
                        <c:v>10838.703125</c:v>
                      </c:pt>
                      <c:pt idx="15468">
                        <c:v>10240.578125</c:v>
                      </c:pt>
                      <c:pt idx="15469">
                        <c:v>9884.5</c:v>
                      </c:pt>
                      <c:pt idx="15470">
                        <c:v>13545.3203125</c:v>
                      </c:pt>
                      <c:pt idx="15471">
                        <c:v>15124.06640625</c:v>
                      </c:pt>
                      <c:pt idx="15472">
                        <c:v>14328.6796875</c:v>
                      </c:pt>
                      <c:pt idx="15473">
                        <c:v>17164.203125</c:v>
                      </c:pt>
                      <c:pt idx="15474">
                        <c:v>16108.796875</c:v>
                      </c:pt>
                      <c:pt idx="15475">
                        <c:v>16447.0390625</c:v>
                      </c:pt>
                      <c:pt idx="15476">
                        <c:v>16852.70703125</c:v>
                      </c:pt>
                      <c:pt idx="15477">
                        <c:v>16251.37890625</c:v>
                      </c:pt>
                      <c:pt idx="15478">
                        <c:v>16892.11328125</c:v>
                      </c:pt>
                      <c:pt idx="15479">
                        <c:v>17246.1796875</c:v>
                      </c:pt>
                      <c:pt idx="15480">
                        <c:v>16277.8671875</c:v>
                      </c:pt>
                      <c:pt idx="15481">
                        <c:v>15806.09375</c:v>
                      </c:pt>
                      <c:pt idx="15482">
                        <c:v>16017.09375</c:v>
                      </c:pt>
                      <c:pt idx="15483">
                        <c:v>16252.14453125</c:v>
                      </c:pt>
                      <c:pt idx="15484">
                        <c:v>16171.203125</c:v>
                      </c:pt>
                      <c:pt idx="15485">
                        <c:v>16017.625</c:v>
                      </c:pt>
                      <c:pt idx="15486">
                        <c:v>12531.609375</c:v>
                      </c:pt>
                      <c:pt idx="15487">
                        <c:v>13930.92578125</c:v>
                      </c:pt>
                      <c:pt idx="15488">
                        <c:v>14179.1875</c:v>
                      </c:pt>
                      <c:pt idx="15489">
                        <c:v>16079.18359375</c:v>
                      </c:pt>
                      <c:pt idx="15490">
                        <c:v>14772.68359375</c:v>
                      </c:pt>
                      <c:pt idx="15491">
                        <c:v>15057.1171875</c:v>
                      </c:pt>
                      <c:pt idx="15492">
                        <c:v>16023.6328125</c:v>
                      </c:pt>
                      <c:pt idx="15493">
                        <c:v>13040.54296875</c:v>
                      </c:pt>
                      <c:pt idx="15494">
                        <c:v>12013.18359375</c:v>
                      </c:pt>
                      <c:pt idx="15495">
                        <c:v>15634.484375</c:v>
                      </c:pt>
                      <c:pt idx="15496">
                        <c:v>15364.83203125</c:v>
                      </c:pt>
                      <c:pt idx="15497">
                        <c:v>16387.66015625</c:v>
                      </c:pt>
                      <c:pt idx="15498">
                        <c:v>14170.3828125</c:v>
                      </c:pt>
                      <c:pt idx="15499">
                        <c:v>13226.5</c:v>
                      </c:pt>
                      <c:pt idx="15500">
                        <c:v>13603.03515625</c:v>
                      </c:pt>
                      <c:pt idx="15501">
                        <c:v>12957.30078125</c:v>
                      </c:pt>
                      <c:pt idx="15502">
                        <c:v>13671.421875</c:v>
                      </c:pt>
                      <c:pt idx="15503">
                        <c:v>15347.98046875</c:v>
                      </c:pt>
                      <c:pt idx="15504">
                        <c:v>15924.20703125</c:v>
                      </c:pt>
                      <c:pt idx="15505">
                        <c:v>15540.5703125</c:v>
                      </c:pt>
                      <c:pt idx="15506">
                        <c:v>16750.28125</c:v>
                      </c:pt>
                      <c:pt idx="15507">
                        <c:v>15118.2890625</c:v>
                      </c:pt>
                      <c:pt idx="15508">
                        <c:v>14444.78125</c:v>
                      </c:pt>
                      <c:pt idx="15509">
                        <c:v>13507.44140625</c:v>
                      </c:pt>
                      <c:pt idx="15510">
                        <c:v>12254.40234375</c:v>
                      </c:pt>
                      <c:pt idx="15511">
                        <c:v>10828.37890625</c:v>
                      </c:pt>
                      <c:pt idx="15512">
                        <c:v>9166.1796875</c:v>
                      </c:pt>
                      <c:pt idx="15513">
                        <c:v>9748.36328125</c:v>
                      </c:pt>
                      <c:pt idx="15514">
                        <c:v>11847.50390625</c:v>
                      </c:pt>
                      <c:pt idx="15515">
                        <c:v>11870.78515625</c:v>
                      </c:pt>
                      <c:pt idx="15516">
                        <c:v>11791.38671875</c:v>
                      </c:pt>
                      <c:pt idx="15517">
                        <c:v>12264.43359375</c:v>
                      </c:pt>
                      <c:pt idx="15518">
                        <c:v>11473.96484375</c:v>
                      </c:pt>
                      <c:pt idx="15519">
                        <c:v>9585.453125</c:v>
                      </c:pt>
                      <c:pt idx="15520">
                        <c:v>8298.72265625</c:v>
                      </c:pt>
                      <c:pt idx="15521">
                        <c:v>7969.58203125</c:v>
                      </c:pt>
                      <c:pt idx="15522">
                        <c:v>9635.8359375</c:v>
                      </c:pt>
                      <c:pt idx="15523">
                        <c:v>11208.73828125</c:v>
                      </c:pt>
                      <c:pt idx="15524">
                        <c:v>8261.23046875</c:v>
                      </c:pt>
                      <c:pt idx="15525">
                        <c:v>10961</c:v>
                      </c:pt>
                      <c:pt idx="15526">
                        <c:v>11031.7265625</c:v>
                      </c:pt>
                      <c:pt idx="15527">
                        <c:v>11486.17578125</c:v>
                      </c:pt>
                      <c:pt idx="15528">
                        <c:v>12491.61328125</c:v>
                      </c:pt>
                      <c:pt idx="15529">
                        <c:v>13793.5390625</c:v>
                      </c:pt>
                      <c:pt idx="15530">
                        <c:v>14224.66015625</c:v>
                      </c:pt>
                      <c:pt idx="15531">
                        <c:v>12727.36328125</c:v>
                      </c:pt>
                      <c:pt idx="15532">
                        <c:v>12487.99609375</c:v>
                      </c:pt>
                      <c:pt idx="15533">
                        <c:v>13543.1015625</c:v>
                      </c:pt>
                      <c:pt idx="15534">
                        <c:v>14299.8046875</c:v>
                      </c:pt>
                      <c:pt idx="15535">
                        <c:v>13414.4609375</c:v>
                      </c:pt>
                      <c:pt idx="15536">
                        <c:v>11643.046875</c:v>
                      </c:pt>
                      <c:pt idx="15537">
                        <c:v>12320.47265625</c:v>
                      </c:pt>
                      <c:pt idx="15538">
                        <c:v>13657.21484375</c:v>
                      </c:pt>
                      <c:pt idx="15539">
                        <c:v>13087.59765625</c:v>
                      </c:pt>
                      <c:pt idx="15540">
                        <c:v>14505.3125</c:v>
                      </c:pt>
                      <c:pt idx="15541">
                        <c:v>12707.8984375</c:v>
                      </c:pt>
                      <c:pt idx="15542">
                        <c:v>11886.18359375</c:v>
                      </c:pt>
                      <c:pt idx="15543">
                        <c:v>13547.796875</c:v>
                      </c:pt>
                      <c:pt idx="15544">
                        <c:v>15286.98046875</c:v>
                      </c:pt>
                      <c:pt idx="15545">
                        <c:v>15485.51171875</c:v>
                      </c:pt>
                      <c:pt idx="15546">
                        <c:v>14943.28515625</c:v>
                      </c:pt>
                      <c:pt idx="15547">
                        <c:v>12328.109375</c:v>
                      </c:pt>
                      <c:pt idx="15548">
                        <c:v>12108.8046875</c:v>
                      </c:pt>
                      <c:pt idx="15549">
                        <c:v>12378.1328125</c:v>
                      </c:pt>
                      <c:pt idx="15550">
                        <c:v>14163.22265625</c:v>
                      </c:pt>
                      <c:pt idx="15551">
                        <c:v>14002.44140625</c:v>
                      </c:pt>
                      <c:pt idx="15552">
                        <c:v>11660.234375</c:v>
                      </c:pt>
                      <c:pt idx="15553">
                        <c:v>10945.8203125</c:v>
                      </c:pt>
                      <c:pt idx="15554">
                        <c:v>13428.00390625</c:v>
                      </c:pt>
                      <c:pt idx="15555">
                        <c:v>19222.48828125</c:v>
                      </c:pt>
                      <c:pt idx="15556">
                        <c:v>19169.12890625</c:v>
                      </c:pt>
                      <c:pt idx="15557">
                        <c:v>18265.16796875</c:v>
                      </c:pt>
                      <c:pt idx="15558">
                        <c:v>18280.328125</c:v>
                      </c:pt>
                      <c:pt idx="15559">
                        <c:v>19234.9296875</c:v>
                      </c:pt>
                      <c:pt idx="15560">
                        <c:v>18917.94140625</c:v>
                      </c:pt>
                      <c:pt idx="15561">
                        <c:v>19353.66015625</c:v>
                      </c:pt>
                      <c:pt idx="15562">
                        <c:v>16179.54296875</c:v>
                      </c:pt>
                      <c:pt idx="15563">
                        <c:v>15836.05859375</c:v>
                      </c:pt>
                      <c:pt idx="15564">
                        <c:v>16582.12890625</c:v>
                      </c:pt>
                      <c:pt idx="15565">
                        <c:v>18207.1796875</c:v>
                      </c:pt>
                      <c:pt idx="15566">
                        <c:v>19207.734375</c:v>
                      </c:pt>
                      <c:pt idx="15567">
                        <c:v>17464.0078125</c:v>
                      </c:pt>
                      <c:pt idx="15568">
                        <c:v>17115.3515625</c:v>
                      </c:pt>
                      <c:pt idx="15569">
                        <c:v>19327.0234375</c:v>
                      </c:pt>
                      <c:pt idx="15570">
                        <c:v>13044.1875</c:v>
                      </c:pt>
                      <c:pt idx="15571">
                        <c:v>11783.7890625</c:v>
                      </c:pt>
                      <c:pt idx="15572">
                        <c:v>11876.6328125</c:v>
                      </c:pt>
                      <c:pt idx="15573">
                        <c:v>10099.29296875</c:v>
                      </c:pt>
                      <c:pt idx="15574">
                        <c:v>11706.8203125</c:v>
                      </c:pt>
                      <c:pt idx="15575">
                        <c:v>12644.0390625</c:v>
                      </c:pt>
                      <c:pt idx="15576">
                        <c:v>13163.84375</c:v>
                      </c:pt>
                      <c:pt idx="15577">
                        <c:v>12727.9453125</c:v>
                      </c:pt>
                      <c:pt idx="15578">
                        <c:v>11608.13671875</c:v>
                      </c:pt>
                      <c:pt idx="15579">
                        <c:v>9563.5</c:v>
                      </c:pt>
                      <c:pt idx="15580">
                        <c:v>9566.01953125</c:v>
                      </c:pt>
                      <c:pt idx="15581">
                        <c:v>12124.91015625</c:v>
                      </c:pt>
                      <c:pt idx="15582">
                        <c:v>10932.20703125</c:v>
                      </c:pt>
                      <c:pt idx="15583">
                        <c:v>10926.58984375</c:v>
                      </c:pt>
                      <c:pt idx="15584">
                        <c:v>12764.20703125</c:v>
                      </c:pt>
                      <c:pt idx="15585">
                        <c:v>18975.40625</c:v>
                      </c:pt>
                      <c:pt idx="15586">
                        <c:v>18168.37109375</c:v>
                      </c:pt>
                      <c:pt idx="15587">
                        <c:v>19086.0859375</c:v>
                      </c:pt>
                      <c:pt idx="15588">
                        <c:v>19936.1171875</c:v>
                      </c:pt>
                      <c:pt idx="15589">
                        <c:v>18640.91015625</c:v>
                      </c:pt>
                      <c:pt idx="15590">
                        <c:v>16600.36328125</c:v>
                      </c:pt>
                      <c:pt idx="15591">
                        <c:v>15428.421875</c:v>
                      </c:pt>
                      <c:pt idx="15592">
                        <c:v>15524.23046875</c:v>
                      </c:pt>
                      <c:pt idx="15593">
                        <c:v>17033.60546875</c:v>
                      </c:pt>
                      <c:pt idx="15594">
                        <c:v>19296.7734375</c:v>
                      </c:pt>
                      <c:pt idx="15595">
                        <c:v>19908.70703125</c:v>
                      </c:pt>
                      <c:pt idx="15596">
                        <c:v>19913.18359375</c:v>
                      </c:pt>
                      <c:pt idx="15597">
                        <c:v>17556.7265625</c:v>
                      </c:pt>
                      <c:pt idx="15598">
                        <c:v>17372.109375</c:v>
                      </c:pt>
                      <c:pt idx="15599">
                        <c:v>19562.16015625</c:v>
                      </c:pt>
                      <c:pt idx="15600">
                        <c:v>13800.0703125</c:v>
                      </c:pt>
                      <c:pt idx="15601">
                        <c:v>13237.125</c:v>
                      </c:pt>
                      <c:pt idx="15602">
                        <c:v>14092.40625</c:v>
                      </c:pt>
                      <c:pt idx="15603">
                        <c:v>11370.75</c:v>
                      </c:pt>
                      <c:pt idx="15604">
                        <c:v>12341.6171875</c:v>
                      </c:pt>
                      <c:pt idx="15605">
                        <c:v>11641.6640625</c:v>
                      </c:pt>
                      <c:pt idx="15606">
                        <c:v>12854.0859375</c:v>
                      </c:pt>
                      <c:pt idx="15607">
                        <c:v>12926.32421875</c:v>
                      </c:pt>
                      <c:pt idx="15608">
                        <c:v>13120.8671875</c:v>
                      </c:pt>
                      <c:pt idx="15609">
                        <c:v>13920.1640625</c:v>
                      </c:pt>
                      <c:pt idx="15610">
                        <c:v>12697.90625</c:v>
                      </c:pt>
                      <c:pt idx="15611">
                        <c:v>12283.78515625</c:v>
                      </c:pt>
                      <c:pt idx="15612">
                        <c:v>13081.06640625</c:v>
                      </c:pt>
                      <c:pt idx="15613">
                        <c:v>13659.01171875</c:v>
                      </c:pt>
                      <c:pt idx="15614">
                        <c:v>13776.78125</c:v>
                      </c:pt>
                      <c:pt idx="15615">
                        <c:v>9715.0703125</c:v>
                      </c:pt>
                      <c:pt idx="15616">
                        <c:v>8362.50390625</c:v>
                      </c:pt>
                      <c:pt idx="15617">
                        <c:v>8226.5703125</c:v>
                      </c:pt>
                      <c:pt idx="15618">
                        <c:v>10533</c:v>
                      </c:pt>
                      <c:pt idx="15619">
                        <c:v>8745.24609375</c:v>
                      </c:pt>
                      <c:pt idx="15620">
                        <c:v>6713.3515625</c:v>
                      </c:pt>
                      <c:pt idx="15621">
                        <c:v>6306.14453125</c:v>
                      </c:pt>
                      <c:pt idx="15622">
                        <c:v>6816.53125</c:v>
                      </c:pt>
                      <c:pt idx="15623">
                        <c:v>8770.9140625</c:v>
                      </c:pt>
                      <c:pt idx="15624">
                        <c:v>10172.37890625</c:v>
                      </c:pt>
                      <c:pt idx="15625">
                        <c:v>10940.41796875</c:v>
                      </c:pt>
                      <c:pt idx="15626">
                        <c:v>9585.796875</c:v>
                      </c:pt>
                      <c:pt idx="15627">
                        <c:v>10011.67578125</c:v>
                      </c:pt>
                      <c:pt idx="15628">
                        <c:v>5766.10546875</c:v>
                      </c:pt>
                      <c:pt idx="15629">
                        <c:v>7072.44140625</c:v>
                      </c:pt>
                      <c:pt idx="15630">
                        <c:v>11955.3671875</c:v>
                      </c:pt>
                      <c:pt idx="15631">
                        <c:v>11768.03125</c:v>
                      </c:pt>
                      <c:pt idx="15632">
                        <c:v>12291.25</c:v>
                      </c:pt>
                      <c:pt idx="15633">
                        <c:v>13324.5703125</c:v>
                      </c:pt>
                      <c:pt idx="15634">
                        <c:v>16156.3984375</c:v>
                      </c:pt>
                      <c:pt idx="15635">
                        <c:v>15439.515625</c:v>
                      </c:pt>
                      <c:pt idx="15636">
                        <c:v>15413.30859375</c:v>
                      </c:pt>
                      <c:pt idx="15637">
                        <c:v>13970.7109375</c:v>
                      </c:pt>
                      <c:pt idx="15638">
                        <c:v>13563.6875</c:v>
                      </c:pt>
                      <c:pt idx="15639">
                        <c:v>14225.8984375</c:v>
                      </c:pt>
                      <c:pt idx="15640">
                        <c:v>16654.328125</c:v>
                      </c:pt>
                      <c:pt idx="15641">
                        <c:v>14534.7421875</c:v>
                      </c:pt>
                      <c:pt idx="15642">
                        <c:v>16637.51171875</c:v>
                      </c:pt>
                      <c:pt idx="15643">
                        <c:v>15666.4765625</c:v>
                      </c:pt>
                      <c:pt idx="15644">
                        <c:v>15192.4140625</c:v>
                      </c:pt>
                      <c:pt idx="15645">
                        <c:v>12425.5625</c:v>
                      </c:pt>
                      <c:pt idx="15646">
                        <c:v>11824.8984375</c:v>
                      </c:pt>
                      <c:pt idx="15647">
                        <c:v>14161.9921875</c:v>
                      </c:pt>
                      <c:pt idx="15648">
                        <c:v>10451.5546875</c:v>
                      </c:pt>
                      <c:pt idx="15649">
                        <c:v>10015.265625</c:v>
                      </c:pt>
                      <c:pt idx="15650">
                        <c:v>8896.4296875</c:v>
                      </c:pt>
                      <c:pt idx="15651">
                        <c:v>8631.328125</c:v>
                      </c:pt>
                      <c:pt idx="15652">
                        <c:v>12338.65625</c:v>
                      </c:pt>
                      <c:pt idx="15653">
                        <c:v>13517.24609375</c:v>
                      </c:pt>
                      <c:pt idx="15654">
                        <c:v>14527.9921875</c:v>
                      </c:pt>
                      <c:pt idx="15655">
                        <c:v>12823.109375</c:v>
                      </c:pt>
                      <c:pt idx="15656">
                        <c:v>13457.67578125</c:v>
                      </c:pt>
                      <c:pt idx="15657">
                        <c:v>14057.453125</c:v>
                      </c:pt>
                      <c:pt idx="15658">
                        <c:v>14499.2578125</c:v>
                      </c:pt>
                      <c:pt idx="15659">
                        <c:v>13387.890625</c:v>
                      </c:pt>
                      <c:pt idx="15660">
                        <c:v>14101.37890625</c:v>
                      </c:pt>
                      <c:pt idx="15661">
                        <c:v>14440.1171875</c:v>
                      </c:pt>
                      <c:pt idx="15662">
                        <c:v>14724.46875</c:v>
                      </c:pt>
                      <c:pt idx="15663">
                        <c:v>14056.2578125</c:v>
                      </c:pt>
                      <c:pt idx="15664">
                        <c:v>12023.49609375</c:v>
                      </c:pt>
                      <c:pt idx="15665">
                        <c:v>10326.1484375</c:v>
                      </c:pt>
                      <c:pt idx="15666">
                        <c:v>9922.09375</c:v>
                      </c:pt>
                      <c:pt idx="15667">
                        <c:v>12744.5078125</c:v>
                      </c:pt>
                      <c:pt idx="15668">
                        <c:v>12544.33984375</c:v>
                      </c:pt>
                      <c:pt idx="15669">
                        <c:v>9525.05078125</c:v>
                      </c:pt>
                      <c:pt idx="15670">
                        <c:v>13236.375</c:v>
                      </c:pt>
                      <c:pt idx="15671">
                        <c:v>14289.421875</c:v>
                      </c:pt>
                      <c:pt idx="15672">
                        <c:v>12034.74609375</c:v>
                      </c:pt>
                      <c:pt idx="15673">
                        <c:v>13753.5625</c:v>
                      </c:pt>
                      <c:pt idx="15674">
                        <c:v>14893.87109375</c:v>
                      </c:pt>
                      <c:pt idx="15675">
                        <c:v>7966.13671875</c:v>
                      </c:pt>
                      <c:pt idx="15676">
                        <c:v>5997.39453125</c:v>
                      </c:pt>
                      <c:pt idx="15677">
                        <c:v>3662.46484375</c:v>
                      </c:pt>
                      <c:pt idx="15678">
                        <c:v>4825.20703125</c:v>
                      </c:pt>
                      <c:pt idx="15679">
                        <c:v>5994.6796875</c:v>
                      </c:pt>
                      <c:pt idx="15680">
                        <c:v>7241.06640625</c:v>
                      </c:pt>
                      <c:pt idx="15681">
                        <c:v>8273.1875</c:v>
                      </c:pt>
                      <c:pt idx="15682">
                        <c:v>9366.609375</c:v>
                      </c:pt>
                      <c:pt idx="15683">
                        <c:v>8132.75</c:v>
                      </c:pt>
                      <c:pt idx="15684">
                        <c:v>6511.34375</c:v>
                      </c:pt>
                      <c:pt idx="15685">
                        <c:v>5759.44140625</c:v>
                      </c:pt>
                      <c:pt idx="15686">
                        <c:v>8092.3046875</c:v>
                      </c:pt>
                      <c:pt idx="15687">
                        <c:v>5363.86328125</c:v>
                      </c:pt>
                      <c:pt idx="15688">
                        <c:v>4440.4375</c:v>
                      </c:pt>
                      <c:pt idx="15689">
                        <c:v>6684.32421875</c:v>
                      </c:pt>
                      <c:pt idx="15690">
                        <c:v>11728.859375</c:v>
                      </c:pt>
                      <c:pt idx="15691">
                        <c:v>12362.89453125</c:v>
                      </c:pt>
                      <c:pt idx="15692">
                        <c:v>12170.60546875</c:v>
                      </c:pt>
                      <c:pt idx="15693">
                        <c:v>10594.29296875</c:v>
                      </c:pt>
                      <c:pt idx="15694">
                        <c:v>9848.0703125</c:v>
                      </c:pt>
                      <c:pt idx="15695">
                        <c:v>10001.703125</c:v>
                      </c:pt>
                      <c:pt idx="15696">
                        <c:v>10993.31640625</c:v>
                      </c:pt>
                      <c:pt idx="15697">
                        <c:v>12050.05078125</c:v>
                      </c:pt>
                      <c:pt idx="15698">
                        <c:v>11812.9765625</c:v>
                      </c:pt>
                      <c:pt idx="15699">
                        <c:v>12098.82421875</c:v>
                      </c:pt>
                      <c:pt idx="15700">
                        <c:v>9989.3984375</c:v>
                      </c:pt>
                      <c:pt idx="15701">
                        <c:v>9133.98828125</c:v>
                      </c:pt>
                      <c:pt idx="15702">
                        <c:v>10638.26953125</c:v>
                      </c:pt>
                      <c:pt idx="15703">
                        <c:v>12314.4140625</c:v>
                      </c:pt>
                      <c:pt idx="15704">
                        <c:v>12132.61328125</c:v>
                      </c:pt>
                      <c:pt idx="15705">
                        <c:v>11165.8671875</c:v>
                      </c:pt>
                      <c:pt idx="15706">
                        <c:v>7768.5</c:v>
                      </c:pt>
                      <c:pt idx="15707">
                        <c:v>10494.82421875</c:v>
                      </c:pt>
                      <c:pt idx="15708">
                        <c:v>10501.93359375</c:v>
                      </c:pt>
                      <c:pt idx="15709">
                        <c:v>10772.09375</c:v>
                      </c:pt>
                      <c:pt idx="15710">
                        <c:v>11240.984375</c:v>
                      </c:pt>
                      <c:pt idx="15711">
                        <c:v>10268.453125</c:v>
                      </c:pt>
                      <c:pt idx="15712">
                        <c:v>8781.5234375</c:v>
                      </c:pt>
                      <c:pt idx="15713">
                        <c:v>9251.6171875</c:v>
                      </c:pt>
                      <c:pt idx="15714">
                        <c:v>10060.5234375</c:v>
                      </c:pt>
                      <c:pt idx="15715">
                        <c:v>7376.9375</c:v>
                      </c:pt>
                      <c:pt idx="15716">
                        <c:v>11293.4765625</c:v>
                      </c:pt>
                      <c:pt idx="15717">
                        <c:v>9172.6953125</c:v>
                      </c:pt>
                      <c:pt idx="15718">
                        <c:v>8078.078125</c:v>
                      </c:pt>
                      <c:pt idx="15719">
                        <c:v>9107.78125</c:v>
                      </c:pt>
                      <c:pt idx="15720">
                        <c:v>16786.7421875</c:v>
                      </c:pt>
                      <c:pt idx="15721">
                        <c:v>16834.38671875</c:v>
                      </c:pt>
                      <c:pt idx="15722">
                        <c:v>17080.28515625</c:v>
                      </c:pt>
                      <c:pt idx="15723">
                        <c:v>17901.109375</c:v>
                      </c:pt>
                      <c:pt idx="15724">
                        <c:v>16480.92578125</c:v>
                      </c:pt>
                      <c:pt idx="15725">
                        <c:v>17060.9375</c:v>
                      </c:pt>
                      <c:pt idx="15726">
                        <c:v>17644.23828125</c:v>
                      </c:pt>
                      <c:pt idx="15727">
                        <c:v>17636.9375</c:v>
                      </c:pt>
                      <c:pt idx="15728">
                        <c:v>17683.640625</c:v>
                      </c:pt>
                      <c:pt idx="15729">
                        <c:v>17211.1328125</c:v>
                      </c:pt>
                      <c:pt idx="15730">
                        <c:v>17839.4609375</c:v>
                      </c:pt>
                      <c:pt idx="15731">
                        <c:v>16043.7890625</c:v>
                      </c:pt>
                      <c:pt idx="15732">
                        <c:v>15618.328125</c:v>
                      </c:pt>
                      <c:pt idx="15733">
                        <c:v>17011.33984375</c:v>
                      </c:pt>
                      <c:pt idx="15734">
                        <c:v>17083.77734375</c:v>
                      </c:pt>
                      <c:pt idx="15735">
                        <c:v>8558.1015625</c:v>
                      </c:pt>
                      <c:pt idx="15736">
                        <c:v>8229.10546875</c:v>
                      </c:pt>
                      <c:pt idx="15737">
                        <c:v>8086.5859375</c:v>
                      </c:pt>
                      <c:pt idx="15738">
                        <c:v>8500.28515625</c:v>
                      </c:pt>
                      <c:pt idx="15739">
                        <c:v>8241.7890625</c:v>
                      </c:pt>
                      <c:pt idx="15740">
                        <c:v>4559.7734375</c:v>
                      </c:pt>
                      <c:pt idx="15741">
                        <c:v>3824.0234375</c:v>
                      </c:pt>
                      <c:pt idx="15742">
                        <c:v>7771.45703125</c:v>
                      </c:pt>
                      <c:pt idx="15743">
                        <c:v>6095.2109375</c:v>
                      </c:pt>
                      <c:pt idx="15744">
                        <c:v>6569.37890625</c:v>
                      </c:pt>
                      <c:pt idx="15745">
                        <c:v>8244.76953125</c:v>
                      </c:pt>
                      <c:pt idx="15746">
                        <c:v>7958.796875</c:v>
                      </c:pt>
                      <c:pt idx="15747">
                        <c:v>8621.6484375</c:v>
                      </c:pt>
                      <c:pt idx="15748">
                        <c:v>6936.640625</c:v>
                      </c:pt>
                      <c:pt idx="15749">
                        <c:v>8536.17578125</c:v>
                      </c:pt>
                    </c:numCache>
                  </c:numRef>
                </c:xVal>
                <c:yVal>
                  <c:numRef>
                    <c:extLst>
                      <c:ext uri="{02D57815-91ED-43cb-92C2-25804820EDAC}">
                        <c15:formulaRef>
                          <c15:sqref>'[shaded_bars_plot_maker_20240404.xlsx]Thermal MW vs PC Hours'!$J$7:$J$15761</c15:sqref>
                        </c15:formulaRef>
                      </c:ext>
                    </c:extLst>
                    <c:numCache>
                      <c:formatCode>_(* #,##0_);_(* \(#,##0\);_(* "-"??_);_(@_)</c:formatCode>
                      <c:ptCount val="15755"/>
                      <c:pt idx="0">
                        <c:v>60982.625274658203</c:v>
                      </c:pt>
                      <c:pt idx="1">
                        <c:v>60258.206695556641</c:v>
                      </c:pt>
                      <c:pt idx="2">
                        <c:v>61189.815093994141</c:v>
                      </c:pt>
                      <c:pt idx="3">
                        <c:v>61297.453643798821</c:v>
                      </c:pt>
                      <c:pt idx="4">
                        <c:v>62629.192886352539</c:v>
                      </c:pt>
                      <c:pt idx="5">
                        <c:v>62629.192825317383</c:v>
                      </c:pt>
                      <c:pt idx="6">
                        <c:v>53164.387664794922</c:v>
                      </c:pt>
                      <c:pt idx="7">
                        <c:v>53164.387664794922</c:v>
                      </c:pt>
                      <c:pt idx="8">
                        <c:v>49619.330596923828</c:v>
                      </c:pt>
                      <c:pt idx="9">
                        <c:v>49619.330535888672</c:v>
                      </c:pt>
                      <c:pt idx="10">
                        <c:v>49619.330596923828</c:v>
                      </c:pt>
                      <c:pt idx="11">
                        <c:v>53404.709548950195</c:v>
                      </c:pt>
                      <c:pt idx="12">
                        <c:v>53404.709548950195</c:v>
                      </c:pt>
                      <c:pt idx="13">
                        <c:v>53669.145095825195</c:v>
                      </c:pt>
                      <c:pt idx="14">
                        <c:v>53669.145156860352</c:v>
                      </c:pt>
                      <c:pt idx="15">
                        <c:v>60930.16340637207</c:v>
                      </c:pt>
                      <c:pt idx="16">
                        <c:v>49681.674697875977</c:v>
                      </c:pt>
                      <c:pt idx="17">
                        <c:v>49778.716934204102</c:v>
                      </c:pt>
                      <c:pt idx="18">
                        <c:v>49782.716995239258</c:v>
                      </c:pt>
                      <c:pt idx="19">
                        <c:v>49791.996475219727</c:v>
                      </c:pt>
                      <c:pt idx="20">
                        <c:v>49791.996536254883</c:v>
                      </c:pt>
                      <c:pt idx="21">
                        <c:v>49741.275405883789</c:v>
                      </c:pt>
                      <c:pt idx="22">
                        <c:v>49610.742141723633</c:v>
                      </c:pt>
                      <c:pt idx="23">
                        <c:v>49411.635940551758</c:v>
                      </c:pt>
                      <c:pt idx="24">
                        <c:v>50128.093887329102</c:v>
                      </c:pt>
                      <c:pt idx="25">
                        <c:v>50373.759307861328</c:v>
                      </c:pt>
                      <c:pt idx="26">
                        <c:v>54198.019119262695</c:v>
                      </c:pt>
                      <c:pt idx="27">
                        <c:v>53846.019119262695</c:v>
                      </c:pt>
                      <c:pt idx="28">
                        <c:v>54099.144226074219</c:v>
                      </c:pt>
                      <c:pt idx="29">
                        <c:v>54089.864807128906</c:v>
                      </c:pt>
                      <c:pt idx="30">
                        <c:v>61729.892456054688</c:v>
                      </c:pt>
                      <c:pt idx="31">
                        <c:v>61752.058349609375</c:v>
                      </c:pt>
                      <c:pt idx="32">
                        <c:v>61753.612121582031</c:v>
                      </c:pt>
                      <c:pt idx="33">
                        <c:v>61862.791137695313</c:v>
                      </c:pt>
                      <c:pt idx="34">
                        <c:v>52110.724136352539</c:v>
                      </c:pt>
                      <c:pt idx="35">
                        <c:v>52110.724136352539</c:v>
                      </c:pt>
                      <c:pt idx="36">
                        <c:v>52110.724136352539</c:v>
                      </c:pt>
                      <c:pt idx="37">
                        <c:v>52110.724075317383</c:v>
                      </c:pt>
                      <c:pt idx="38">
                        <c:v>52344.986892700195</c:v>
                      </c:pt>
                      <c:pt idx="39">
                        <c:v>50353.439651489258</c:v>
                      </c:pt>
                      <c:pt idx="40">
                        <c:v>50362.719131469727</c:v>
                      </c:pt>
                      <c:pt idx="41">
                        <c:v>54248.115341186523</c:v>
                      </c:pt>
                      <c:pt idx="42">
                        <c:v>54248.115341186523</c:v>
                      </c:pt>
                      <c:pt idx="43">
                        <c:v>54248.115341186523</c:v>
                      </c:pt>
                      <c:pt idx="44">
                        <c:v>55553.674789428711</c:v>
                      </c:pt>
                      <c:pt idx="45">
                        <c:v>61419.14924621582</c:v>
                      </c:pt>
                      <c:pt idx="46">
                        <c:v>49652.794998168945</c:v>
                      </c:pt>
                      <c:pt idx="47">
                        <c:v>49558.73127746582</c:v>
                      </c:pt>
                      <c:pt idx="48">
                        <c:v>49743.111404418945</c:v>
                      </c:pt>
                      <c:pt idx="49">
                        <c:v>49646.069107055664</c:v>
                      </c:pt>
                      <c:pt idx="50">
                        <c:v>51667.695022583008</c:v>
                      </c:pt>
                      <c:pt idx="51">
                        <c:v>52315.472244262695</c:v>
                      </c:pt>
                      <c:pt idx="52">
                        <c:v>52315.472427368164</c:v>
                      </c:pt>
                      <c:pt idx="53">
                        <c:v>52315.472244262695</c:v>
                      </c:pt>
                      <c:pt idx="54">
                        <c:v>51570.002883911133</c:v>
                      </c:pt>
                      <c:pt idx="55">
                        <c:v>51570.003067016602</c:v>
                      </c:pt>
                      <c:pt idx="56">
                        <c:v>51570.003005981445</c:v>
                      </c:pt>
                      <c:pt idx="57">
                        <c:v>50762.987503051758</c:v>
                      </c:pt>
                      <c:pt idx="58">
                        <c:v>51608.628341674805</c:v>
                      </c:pt>
                      <c:pt idx="59">
                        <c:v>51534.318832397461</c:v>
                      </c:pt>
                      <c:pt idx="60">
                        <c:v>61832.816299438477</c:v>
                      </c:pt>
                      <c:pt idx="61">
                        <c:v>49644.002029418945</c:v>
                      </c:pt>
                      <c:pt idx="62">
                        <c:v>51937.90803527832</c:v>
                      </c:pt>
                      <c:pt idx="63">
                        <c:v>51872.080337524414</c:v>
                      </c:pt>
                      <c:pt idx="64">
                        <c:v>51805.390701293938</c:v>
                      </c:pt>
                      <c:pt idx="65">
                        <c:v>50920.910720825195</c:v>
                      </c:pt>
                      <c:pt idx="66">
                        <c:v>50920.910720825195</c:v>
                      </c:pt>
                      <c:pt idx="67">
                        <c:v>50920.910659790039</c:v>
                      </c:pt>
                      <c:pt idx="68">
                        <c:v>50920.910659790039</c:v>
                      </c:pt>
                      <c:pt idx="69">
                        <c:v>51240.637283325195</c:v>
                      </c:pt>
                      <c:pt idx="70">
                        <c:v>49962.107315063477</c:v>
                      </c:pt>
                      <c:pt idx="71">
                        <c:v>49971.06379699707</c:v>
                      </c:pt>
                      <c:pt idx="72">
                        <c:v>49961.784378051758</c:v>
                      </c:pt>
                      <c:pt idx="73">
                        <c:v>52656.583099365234</c:v>
                      </c:pt>
                      <c:pt idx="74">
                        <c:v>52656.583099365234</c:v>
                      </c:pt>
                      <c:pt idx="75">
                        <c:v>61114.006546020508</c:v>
                      </c:pt>
                      <c:pt idx="76">
                        <c:v>62451.800552368164</c:v>
                      </c:pt>
                      <c:pt idx="77">
                        <c:v>62109.079971313477</c:v>
                      </c:pt>
                      <c:pt idx="78">
                        <c:v>60130.96858215332</c:v>
                      </c:pt>
                      <c:pt idx="79">
                        <c:v>60060.81867980957</c:v>
                      </c:pt>
                      <c:pt idx="80">
                        <c:v>59994.669021606438</c:v>
                      </c:pt>
                      <c:pt idx="81">
                        <c:v>59670.738174438477</c:v>
                      </c:pt>
                      <c:pt idx="82">
                        <c:v>55011.441131591797</c:v>
                      </c:pt>
                      <c:pt idx="83">
                        <c:v>55020.720733642578</c:v>
                      </c:pt>
                      <c:pt idx="84">
                        <c:v>55395.923614501953</c:v>
                      </c:pt>
                      <c:pt idx="85">
                        <c:v>55391.923614501953</c:v>
                      </c:pt>
                      <c:pt idx="86">
                        <c:v>55244.827941894531</c:v>
                      </c:pt>
                      <c:pt idx="87">
                        <c:v>51089.437210083008</c:v>
                      </c:pt>
                      <c:pt idx="88">
                        <c:v>51093.437210083008</c:v>
                      </c:pt>
                      <c:pt idx="89">
                        <c:v>51099.95491027832</c:v>
                      </c:pt>
                      <c:pt idx="90">
                        <c:v>63329.865921020508</c:v>
                      </c:pt>
                      <c:pt idx="91">
                        <c:v>63264.900588989251</c:v>
                      </c:pt>
                      <c:pt idx="92">
                        <c:v>63383.576370239251</c:v>
                      </c:pt>
                      <c:pt idx="93">
                        <c:v>62196.730606079094</c:v>
                      </c:pt>
                      <c:pt idx="94">
                        <c:v>61111.009231567383</c:v>
                      </c:pt>
                      <c:pt idx="95">
                        <c:v>61250.744033813477</c:v>
                      </c:pt>
                      <c:pt idx="96">
                        <c:v>61300.193801879883</c:v>
                      </c:pt>
                      <c:pt idx="97">
                        <c:v>62260.058731079102</c:v>
                      </c:pt>
                      <c:pt idx="98">
                        <c:v>57257.616973876953</c:v>
                      </c:pt>
                      <c:pt idx="99">
                        <c:v>57413.767242431641</c:v>
                      </c:pt>
                      <c:pt idx="100">
                        <c:v>57347.986968994141</c:v>
                      </c:pt>
                      <c:pt idx="101">
                        <c:v>57347.986968994141</c:v>
                      </c:pt>
                      <c:pt idx="102">
                        <c:v>57338.707550048828</c:v>
                      </c:pt>
                      <c:pt idx="103">
                        <c:v>51064.963577270508</c:v>
                      </c:pt>
                      <c:pt idx="104">
                        <c:v>50905.962051391602</c:v>
                      </c:pt>
                      <c:pt idx="105">
                        <c:v>53642.842437744141</c:v>
                      </c:pt>
                      <c:pt idx="106">
                        <c:v>53642.842498779297</c:v>
                      </c:pt>
                      <c:pt idx="107">
                        <c:v>53642.842498779297</c:v>
                      </c:pt>
                      <c:pt idx="108">
                        <c:v>53633.563079833984</c:v>
                      </c:pt>
                      <c:pt idx="109">
                        <c:v>51534.499465942383</c:v>
                      </c:pt>
                      <c:pt idx="110">
                        <c:v>51436.63459777832</c:v>
                      </c:pt>
                      <c:pt idx="111">
                        <c:v>51445.914321899414</c:v>
                      </c:pt>
                      <c:pt idx="112">
                        <c:v>51854.799667358398</c:v>
                      </c:pt>
                      <c:pt idx="113">
                        <c:v>52267.014144897461</c:v>
                      </c:pt>
                      <c:pt idx="114">
                        <c:v>51389.862533569336</c:v>
                      </c:pt>
                      <c:pt idx="115">
                        <c:v>51316.962509155273</c:v>
                      </c:pt>
                      <c:pt idx="116">
                        <c:v>51244.062606811523</c:v>
                      </c:pt>
                      <c:pt idx="117">
                        <c:v>50523.456771850586</c:v>
                      </c:pt>
                      <c:pt idx="118">
                        <c:v>52248.175155639648</c:v>
                      </c:pt>
                      <c:pt idx="119">
                        <c:v>52252.821029663086</c:v>
                      </c:pt>
                      <c:pt idx="120">
                        <c:v>47173.312088012695</c:v>
                      </c:pt>
                      <c:pt idx="121">
                        <c:v>46917.808181762695</c:v>
                      </c:pt>
                      <c:pt idx="122">
                        <c:v>46826.690017700195</c:v>
                      </c:pt>
                      <c:pt idx="123">
                        <c:v>46826.690017700195</c:v>
                      </c:pt>
                      <c:pt idx="124">
                        <c:v>46826.690078735352</c:v>
                      </c:pt>
                      <c:pt idx="125">
                        <c:v>48131.209060668945</c:v>
                      </c:pt>
                      <c:pt idx="126">
                        <c:v>50353.818252563477</c:v>
                      </c:pt>
                      <c:pt idx="127">
                        <c:v>50353.774017333984</c:v>
                      </c:pt>
                      <c:pt idx="128">
                        <c:v>50351.714019775391</c:v>
                      </c:pt>
                      <c:pt idx="129">
                        <c:v>50351.714080810547</c:v>
                      </c:pt>
                      <c:pt idx="130">
                        <c:v>50351.714019775391</c:v>
                      </c:pt>
                      <c:pt idx="131">
                        <c:v>51063.178924560547</c:v>
                      </c:pt>
                      <c:pt idx="132">
                        <c:v>50490.834686279297</c:v>
                      </c:pt>
                      <c:pt idx="133">
                        <c:v>50229.19514465332</c:v>
                      </c:pt>
                      <c:pt idx="134">
                        <c:v>50659.191253662109</c:v>
                      </c:pt>
                      <c:pt idx="135">
                        <c:v>60800.369827270508</c:v>
                      </c:pt>
                      <c:pt idx="136">
                        <c:v>60800.369888305664</c:v>
                      </c:pt>
                      <c:pt idx="137">
                        <c:v>55694.186477661133</c:v>
                      </c:pt>
                      <c:pt idx="138">
                        <c:v>55694.186477661133</c:v>
                      </c:pt>
                      <c:pt idx="139">
                        <c:v>55691.346694946289</c:v>
                      </c:pt>
                      <c:pt idx="140">
                        <c:v>55691.346633911133</c:v>
                      </c:pt>
                      <c:pt idx="141">
                        <c:v>55691.346694946289</c:v>
                      </c:pt>
                      <c:pt idx="142">
                        <c:v>53539.326248168945</c:v>
                      </c:pt>
                      <c:pt idx="143">
                        <c:v>53154.841934204102</c:v>
                      </c:pt>
                      <c:pt idx="144">
                        <c:v>53483.666152954102</c:v>
                      </c:pt>
                      <c:pt idx="145">
                        <c:v>53417.516250610352</c:v>
                      </c:pt>
                      <c:pt idx="146">
                        <c:v>53247.192031860352</c:v>
                      </c:pt>
                      <c:pt idx="147">
                        <c:v>53181.042068481445</c:v>
                      </c:pt>
                      <c:pt idx="148">
                        <c:v>50068.987380981445</c:v>
                      </c:pt>
                      <c:pt idx="149">
                        <c:v>52554.46955871582</c:v>
                      </c:pt>
                      <c:pt idx="150">
                        <c:v>51909.533767700195</c:v>
                      </c:pt>
                      <c:pt idx="151">
                        <c:v>51608.232986450195</c:v>
                      </c:pt>
                      <c:pt idx="152">
                        <c:v>51558.605484008789</c:v>
                      </c:pt>
                      <c:pt idx="153">
                        <c:v>51470.642730712891</c:v>
                      </c:pt>
                      <c:pt idx="154">
                        <c:v>55907.155410766602</c:v>
                      </c:pt>
                      <c:pt idx="155">
                        <c:v>55907.155410766602</c:v>
                      </c:pt>
                      <c:pt idx="156">
                        <c:v>55907.155410766602</c:v>
                      </c:pt>
                      <c:pt idx="157">
                        <c:v>55907.155410766602</c:v>
                      </c:pt>
                      <c:pt idx="158">
                        <c:v>56202.885879516602</c:v>
                      </c:pt>
                      <c:pt idx="159">
                        <c:v>53104.668212890625</c:v>
                      </c:pt>
                      <c:pt idx="160">
                        <c:v>53122.051071166992</c:v>
                      </c:pt>
                      <c:pt idx="161">
                        <c:v>52775.429489135742</c:v>
                      </c:pt>
                      <c:pt idx="162">
                        <c:v>52483.574020385742</c:v>
                      </c:pt>
                      <c:pt idx="163">
                        <c:v>52073.638717651367</c:v>
                      </c:pt>
                      <c:pt idx="164">
                        <c:v>52392.140609741211</c:v>
                      </c:pt>
                      <c:pt idx="165">
                        <c:v>52182.212417602539</c:v>
                      </c:pt>
                      <c:pt idx="166">
                        <c:v>52191.075942993164</c:v>
                      </c:pt>
                      <c:pt idx="167">
                        <c:v>50460.611892700195</c:v>
                      </c:pt>
                      <c:pt idx="168">
                        <c:v>50460.611770629883</c:v>
                      </c:pt>
                      <c:pt idx="169">
                        <c:v>50301.671463012695</c:v>
                      </c:pt>
                      <c:pt idx="170">
                        <c:v>50253.99201965332</c:v>
                      </c:pt>
                      <c:pt idx="171">
                        <c:v>50624.479446411133</c:v>
                      </c:pt>
                      <c:pt idx="172">
                        <c:v>50624.47932434082</c:v>
                      </c:pt>
                      <c:pt idx="173">
                        <c:v>51123.022415161133</c:v>
                      </c:pt>
                      <c:pt idx="174">
                        <c:v>52283.731521606445</c:v>
                      </c:pt>
                      <c:pt idx="175">
                        <c:v>52283.731521606445</c:v>
                      </c:pt>
                      <c:pt idx="176">
                        <c:v>53267.163375854492</c:v>
                      </c:pt>
                      <c:pt idx="177">
                        <c:v>53005.479782104492</c:v>
                      </c:pt>
                      <c:pt idx="178">
                        <c:v>52873.919540405273</c:v>
                      </c:pt>
                      <c:pt idx="179">
                        <c:v>53677.737289428711</c:v>
                      </c:pt>
                      <c:pt idx="180">
                        <c:v>60822.742431640625</c:v>
                      </c:pt>
                      <c:pt idx="181">
                        <c:v>60822.742675781243</c:v>
                      </c:pt>
                      <c:pt idx="182">
                        <c:v>61043.990844726555</c:v>
                      </c:pt>
                      <c:pt idx="183">
                        <c:v>61084.850708007805</c:v>
                      </c:pt>
                      <c:pt idx="184">
                        <c:v>52937.829788208008</c:v>
                      </c:pt>
                      <c:pt idx="185">
                        <c:v>49524.384658813477</c:v>
                      </c:pt>
                      <c:pt idx="186">
                        <c:v>49908.865188598633</c:v>
                      </c:pt>
                      <c:pt idx="187">
                        <c:v>52003.968826293945</c:v>
                      </c:pt>
                      <c:pt idx="188">
                        <c:v>55408.596420288086</c:v>
                      </c:pt>
                      <c:pt idx="189">
                        <c:v>55408.596420288086</c:v>
                      </c:pt>
                      <c:pt idx="190">
                        <c:v>55408.596542358398</c:v>
                      </c:pt>
                      <c:pt idx="191">
                        <c:v>55136.600814819336</c:v>
                      </c:pt>
                      <c:pt idx="192">
                        <c:v>55603.305038452148</c:v>
                      </c:pt>
                      <c:pt idx="193">
                        <c:v>55723.845260620117</c:v>
                      </c:pt>
                      <c:pt idx="194">
                        <c:v>55371.845321655273</c:v>
                      </c:pt>
                      <c:pt idx="195">
                        <c:v>51966.501449584961</c:v>
                      </c:pt>
                      <c:pt idx="196">
                        <c:v>51915.78044128418</c:v>
                      </c:pt>
                      <c:pt idx="197">
                        <c:v>51915.78044128418</c:v>
                      </c:pt>
                      <c:pt idx="198">
                        <c:v>53008.677467346191</c:v>
                      </c:pt>
                      <c:pt idx="199">
                        <c:v>52890.174049377441</c:v>
                      </c:pt>
                      <c:pt idx="200">
                        <c:v>52798.745826721191</c:v>
                      </c:pt>
                      <c:pt idx="201">
                        <c:v>52594.360450744622</c:v>
                      </c:pt>
                      <c:pt idx="202">
                        <c:v>52920.238136291504</c:v>
                      </c:pt>
                      <c:pt idx="203">
                        <c:v>51897.809913635254</c:v>
                      </c:pt>
                      <c:pt idx="204">
                        <c:v>51901.810035705566</c:v>
                      </c:pt>
                      <c:pt idx="205">
                        <c:v>51905.913917541504</c:v>
                      </c:pt>
                      <c:pt idx="206">
                        <c:v>51896.634254455566</c:v>
                      </c:pt>
                      <c:pt idx="207">
                        <c:v>51077.746482849121</c:v>
                      </c:pt>
                      <c:pt idx="208">
                        <c:v>52869.025390625</c:v>
                      </c:pt>
                      <c:pt idx="209">
                        <c:v>52869.025512695313</c:v>
                      </c:pt>
                      <c:pt idx="210">
                        <c:v>61990.798522949219</c:v>
                      </c:pt>
                      <c:pt idx="211">
                        <c:v>62000.078002929688</c:v>
                      </c:pt>
                      <c:pt idx="212">
                        <c:v>61990.798461914063</c:v>
                      </c:pt>
                      <c:pt idx="213">
                        <c:v>61986.798522949219</c:v>
                      </c:pt>
                      <c:pt idx="214">
                        <c:v>51791.062576293945</c:v>
                      </c:pt>
                      <c:pt idx="215">
                        <c:v>51533.378982543945</c:v>
                      </c:pt>
                      <c:pt idx="216">
                        <c:v>50831.122207641602</c:v>
                      </c:pt>
                      <c:pt idx="217">
                        <c:v>50831.122146606445</c:v>
                      </c:pt>
                      <c:pt idx="218">
                        <c:v>50645.976150512695</c:v>
                      </c:pt>
                      <c:pt idx="219">
                        <c:v>50645.976150512695</c:v>
                      </c:pt>
                      <c:pt idx="220">
                        <c:v>50916.845108032227</c:v>
                      </c:pt>
                      <c:pt idx="221">
                        <c:v>56585.443344116211</c:v>
                      </c:pt>
                      <c:pt idx="222">
                        <c:v>56585.443344116211</c:v>
                      </c:pt>
                      <c:pt idx="223">
                        <c:v>56585.443344116211</c:v>
                      </c:pt>
                      <c:pt idx="224">
                        <c:v>56104.659225463867</c:v>
                      </c:pt>
                      <c:pt idx="225">
                        <c:v>47092.983535766602</c:v>
                      </c:pt>
                      <c:pt idx="226">
                        <c:v>47092.983535766602</c:v>
                      </c:pt>
                      <c:pt idx="227">
                        <c:v>46715.674942016602</c:v>
                      </c:pt>
                      <c:pt idx="228">
                        <c:v>46711.674942016602</c:v>
                      </c:pt>
                      <c:pt idx="229">
                        <c:v>46711.674942016602</c:v>
                      </c:pt>
                      <c:pt idx="230">
                        <c:v>49422.848281860352</c:v>
                      </c:pt>
                      <c:pt idx="231">
                        <c:v>49422.848281860352</c:v>
                      </c:pt>
                      <c:pt idx="232">
                        <c:v>49085.910781860352</c:v>
                      </c:pt>
                      <c:pt idx="233">
                        <c:v>50742.916152954102</c:v>
                      </c:pt>
                      <c:pt idx="234">
                        <c:v>50597.399551391602</c:v>
                      </c:pt>
                      <c:pt idx="235">
                        <c:v>50636.398086547852</c:v>
                      </c:pt>
                      <c:pt idx="236">
                        <c:v>50563.277969360352</c:v>
                      </c:pt>
                      <c:pt idx="237">
                        <c:v>50490.168106079102</c:v>
                      </c:pt>
                      <c:pt idx="238">
                        <c:v>49907.928359985352</c:v>
                      </c:pt>
                      <c:pt idx="239">
                        <c:v>51882.737716674805</c:v>
                      </c:pt>
                      <c:pt idx="240">
                        <c:v>54949.602493286133</c:v>
                      </c:pt>
                      <c:pt idx="241">
                        <c:v>54949.602493286133</c:v>
                      </c:pt>
                      <c:pt idx="242">
                        <c:v>55489.363235473633</c:v>
                      </c:pt>
                      <c:pt idx="243">
                        <c:v>55498.642776489258</c:v>
                      </c:pt>
                      <c:pt idx="244">
                        <c:v>55489.363235473633</c:v>
                      </c:pt>
                      <c:pt idx="245">
                        <c:v>55485.363296508789</c:v>
                      </c:pt>
                      <c:pt idx="246">
                        <c:v>55484.585891723633</c:v>
                      </c:pt>
                      <c:pt idx="247">
                        <c:v>50443.813812255859</c:v>
                      </c:pt>
                      <c:pt idx="248">
                        <c:v>50352.79914855957</c:v>
                      </c:pt>
                      <c:pt idx="249">
                        <c:v>49982.648818969727</c:v>
                      </c:pt>
                      <c:pt idx="250">
                        <c:v>49982.64875793457</c:v>
                      </c:pt>
                      <c:pt idx="251">
                        <c:v>49881.646438598633</c:v>
                      </c:pt>
                      <c:pt idx="252">
                        <c:v>49972.76399230957</c:v>
                      </c:pt>
                      <c:pt idx="253">
                        <c:v>50640.461868286133</c:v>
                      </c:pt>
                      <c:pt idx="254">
                        <c:v>50125.766555786133</c:v>
                      </c:pt>
                      <c:pt idx="255">
                        <c:v>51737.604522705078</c:v>
                      </c:pt>
                      <c:pt idx="256">
                        <c:v>51737.396575927734</c:v>
                      </c:pt>
                      <c:pt idx="257">
                        <c:v>51737.396575927734</c:v>
                      </c:pt>
                      <c:pt idx="258">
                        <c:v>50257.684951782227</c:v>
                      </c:pt>
                      <c:pt idx="259">
                        <c:v>52250.761611938477</c:v>
                      </c:pt>
                      <c:pt idx="260">
                        <c:v>52250.761611938477</c:v>
                      </c:pt>
                      <c:pt idx="261">
                        <c:v>52250.76155090332</c:v>
                      </c:pt>
                      <c:pt idx="262">
                        <c:v>52327.261672973633</c:v>
                      </c:pt>
                      <c:pt idx="263">
                        <c:v>52217.402481079102</c:v>
                      </c:pt>
                      <c:pt idx="264">
                        <c:v>52165.47932434082</c:v>
                      </c:pt>
                      <c:pt idx="265">
                        <c:v>50508.952529907227</c:v>
                      </c:pt>
                      <c:pt idx="266">
                        <c:v>50506.870498657227</c:v>
                      </c:pt>
                      <c:pt idx="267">
                        <c:v>50858.870559692383</c:v>
                      </c:pt>
                      <c:pt idx="268">
                        <c:v>49606.581436157227</c:v>
                      </c:pt>
                      <c:pt idx="269">
                        <c:v>49606.58137512207</c:v>
                      </c:pt>
                      <c:pt idx="270">
                        <c:v>62901.738372802734</c:v>
                      </c:pt>
                      <c:pt idx="271">
                        <c:v>54055.242752075195</c:v>
                      </c:pt>
                      <c:pt idx="272">
                        <c:v>54055.242752075195</c:v>
                      </c:pt>
                      <c:pt idx="273">
                        <c:v>54105.242874145508</c:v>
                      </c:pt>
                      <c:pt idx="274">
                        <c:v>54223.918594360352</c:v>
                      </c:pt>
                      <c:pt idx="275">
                        <c:v>51765.299758911133</c:v>
                      </c:pt>
                      <c:pt idx="276">
                        <c:v>51765.299758911133</c:v>
                      </c:pt>
                      <c:pt idx="277">
                        <c:v>52479.577041625977</c:v>
                      </c:pt>
                      <c:pt idx="278">
                        <c:v>50781.243621826172</c:v>
                      </c:pt>
                      <c:pt idx="279">
                        <c:v>50781.243621826172</c:v>
                      </c:pt>
                      <c:pt idx="280">
                        <c:v>50785.243560791016</c:v>
                      </c:pt>
                      <c:pt idx="281">
                        <c:v>50794.542007446289</c:v>
                      </c:pt>
                      <c:pt idx="282">
                        <c:v>51699.262649536133</c:v>
                      </c:pt>
                      <c:pt idx="283">
                        <c:v>51695.262588500977</c:v>
                      </c:pt>
                      <c:pt idx="284">
                        <c:v>51692.156143188477</c:v>
                      </c:pt>
                      <c:pt idx="285">
                        <c:v>57267.749526977539</c:v>
                      </c:pt>
                      <c:pt idx="286">
                        <c:v>56409.393569946289</c:v>
                      </c:pt>
                      <c:pt idx="287">
                        <c:v>56126.129959106445</c:v>
                      </c:pt>
                      <c:pt idx="288">
                        <c:v>56126.129959106445</c:v>
                      </c:pt>
                      <c:pt idx="289">
                        <c:v>56650.129959106445</c:v>
                      </c:pt>
                      <c:pt idx="290">
                        <c:v>56650.129959106445</c:v>
                      </c:pt>
                      <c:pt idx="291">
                        <c:v>56151.586990356445</c:v>
                      </c:pt>
                      <c:pt idx="292">
                        <c:v>53430.416580200195</c:v>
                      </c:pt>
                      <c:pt idx="293">
                        <c:v>53078.208572387695</c:v>
                      </c:pt>
                      <c:pt idx="294">
                        <c:v>51318.96418762207</c:v>
                      </c:pt>
                      <c:pt idx="295">
                        <c:v>52078.73567199707</c:v>
                      </c:pt>
                      <c:pt idx="296">
                        <c:v>52005.835525512688</c:v>
                      </c:pt>
                      <c:pt idx="297">
                        <c:v>52051.61116027832</c:v>
                      </c:pt>
                      <c:pt idx="298">
                        <c:v>53728.99787902832</c:v>
                      </c:pt>
                      <c:pt idx="299">
                        <c:v>53990.68537902832</c:v>
                      </c:pt>
                      <c:pt idx="300">
                        <c:v>55120.964309692383</c:v>
                      </c:pt>
                      <c:pt idx="301">
                        <c:v>54585.978958129883</c:v>
                      </c:pt>
                      <c:pt idx="302">
                        <c:v>54595.258377075195</c:v>
                      </c:pt>
                      <c:pt idx="303">
                        <c:v>54595.258377075195</c:v>
                      </c:pt>
                      <c:pt idx="304">
                        <c:v>54595.258377075195</c:v>
                      </c:pt>
                      <c:pt idx="305">
                        <c:v>54713.934219360352</c:v>
                      </c:pt>
                      <c:pt idx="306">
                        <c:v>54704.654739379883</c:v>
                      </c:pt>
                      <c:pt idx="307">
                        <c:v>53945.034255981445</c:v>
                      </c:pt>
                      <c:pt idx="308">
                        <c:v>53945.034317016602</c:v>
                      </c:pt>
                      <c:pt idx="309">
                        <c:v>53945.034317016602</c:v>
                      </c:pt>
                      <c:pt idx="310">
                        <c:v>53583.373123168945</c:v>
                      </c:pt>
                      <c:pt idx="311">
                        <c:v>54729.683471679688</c:v>
                      </c:pt>
                      <c:pt idx="312">
                        <c:v>53339.324234008789</c:v>
                      </c:pt>
                      <c:pt idx="313">
                        <c:v>52670.54328918457</c:v>
                      </c:pt>
                      <c:pt idx="314">
                        <c:v>52670.543167114258</c:v>
                      </c:pt>
                      <c:pt idx="315">
                        <c:v>54660.567642211914</c:v>
                      </c:pt>
                      <c:pt idx="316">
                        <c:v>54671.77033996582</c:v>
                      </c:pt>
                      <c:pt idx="317">
                        <c:v>49759.374649047852</c:v>
                      </c:pt>
                      <c:pt idx="318">
                        <c:v>49759.374649047852</c:v>
                      </c:pt>
                      <c:pt idx="319">
                        <c:v>52366.16926574707</c:v>
                      </c:pt>
                      <c:pt idx="320">
                        <c:v>52368.09260559082</c:v>
                      </c:pt>
                      <c:pt idx="321">
                        <c:v>52368.092361450195</c:v>
                      </c:pt>
                      <c:pt idx="322">
                        <c:v>52368.092361450195</c:v>
                      </c:pt>
                      <c:pt idx="323">
                        <c:v>52370.01545715332</c:v>
                      </c:pt>
                      <c:pt idx="324">
                        <c:v>53357.375228881836</c:v>
                      </c:pt>
                      <c:pt idx="325">
                        <c:v>53059.780868530266</c:v>
                      </c:pt>
                      <c:pt idx="326">
                        <c:v>52918.229232788086</c:v>
                      </c:pt>
                      <c:pt idx="327">
                        <c:v>52922.229232788086</c:v>
                      </c:pt>
                      <c:pt idx="328">
                        <c:v>52882.477035522461</c:v>
                      </c:pt>
                      <c:pt idx="329">
                        <c:v>52931.508773803711</c:v>
                      </c:pt>
                      <c:pt idx="330">
                        <c:v>52079.673858642578</c:v>
                      </c:pt>
                      <c:pt idx="331">
                        <c:v>52079.673797607422</c:v>
                      </c:pt>
                      <c:pt idx="332">
                        <c:v>49731.098220825195</c:v>
                      </c:pt>
                      <c:pt idx="333">
                        <c:v>49658.198135375969</c:v>
                      </c:pt>
                      <c:pt idx="334">
                        <c:v>49426.357681274414</c:v>
                      </c:pt>
                      <c:pt idx="335">
                        <c:v>53147.958877563477</c:v>
                      </c:pt>
                      <c:pt idx="336">
                        <c:v>53147.95881652832</c:v>
                      </c:pt>
                      <c:pt idx="337">
                        <c:v>53147.95881652832</c:v>
                      </c:pt>
                      <c:pt idx="338">
                        <c:v>53147.958938598633</c:v>
                      </c:pt>
                      <c:pt idx="339">
                        <c:v>52631.845657348633</c:v>
                      </c:pt>
                      <c:pt idx="340">
                        <c:v>52643.048416137695</c:v>
                      </c:pt>
                      <c:pt idx="341">
                        <c:v>52582.905715942383</c:v>
                      </c:pt>
                      <c:pt idx="342">
                        <c:v>52411.860244750977</c:v>
                      </c:pt>
                      <c:pt idx="343">
                        <c:v>50553.954971313477</c:v>
                      </c:pt>
                      <c:pt idx="344">
                        <c:v>50553.95491027832</c:v>
                      </c:pt>
                      <c:pt idx="345">
                        <c:v>62040.396865844727</c:v>
                      </c:pt>
                      <c:pt idx="346">
                        <c:v>61971.27668762207</c:v>
                      </c:pt>
                      <c:pt idx="347">
                        <c:v>61907.436050415039</c:v>
                      </c:pt>
                      <c:pt idx="348">
                        <c:v>61833.374954223633</c:v>
                      </c:pt>
                      <c:pt idx="349">
                        <c:v>52248.708328247063</c:v>
                      </c:pt>
                      <c:pt idx="350">
                        <c:v>52175.808242797852</c:v>
                      </c:pt>
                      <c:pt idx="351">
                        <c:v>51328.132766723633</c:v>
                      </c:pt>
                      <c:pt idx="352">
                        <c:v>51328.13264465332</c:v>
                      </c:pt>
                      <c:pt idx="353">
                        <c:v>49910.491897583008</c:v>
                      </c:pt>
                      <c:pt idx="354">
                        <c:v>49964.655715942383</c:v>
                      </c:pt>
                      <c:pt idx="355">
                        <c:v>49972.591384887695</c:v>
                      </c:pt>
                      <c:pt idx="356">
                        <c:v>49963.31184387207</c:v>
                      </c:pt>
                      <c:pt idx="357">
                        <c:v>50541.76985168457</c:v>
                      </c:pt>
                      <c:pt idx="358">
                        <c:v>53070.242080688477</c:v>
                      </c:pt>
                      <c:pt idx="359">
                        <c:v>53070.242080688477</c:v>
                      </c:pt>
                      <c:pt idx="360">
                        <c:v>61041.685134887695</c:v>
                      </c:pt>
                      <c:pt idx="361">
                        <c:v>61041.685134887695</c:v>
                      </c:pt>
                      <c:pt idx="362">
                        <c:v>61041.685134887695</c:v>
                      </c:pt>
                      <c:pt idx="363">
                        <c:v>51479.211502075195</c:v>
                      </c:pt>
                      <c:pt idx="364">
                        <c:v>51480.317031860352</c:v>
                      </c:pt>
                      <c:pt idx="365">
                        <c:v>51480.317031860352</c:v>
                      </c:pt>
                      <c:pt idx="366">
                        <c:v>51484.316970825195</c:v>
                      </c:pt>
                      <c:pt idx="367">
                        <c:v>51493.596572875977</c:v>
                      </c:pt>
                      <c:pt idx="368">
                        <c:v>52151.049758911133</c:v>
                      </c:pt>
                      <c:pt idx="369">
                        <c:v>52141.770278930664</c:v>
                      </c:pt>
                      <c:pt idx="370">
                        <c:v>50678.547134399414</c:v>
                      </c:pt>
                      <c:pt idx="371">
                        <c:v>50438.494705200195</c:v>
                      </c:pt>
                      <c:pt idx="372">
                        <c:v>50162.301895141602</c:v>
                      </c:pt>
                      <c:pt idx="373">
                        <c:v>51541.557693481445</c:v>
                      </c:pt>
                      <c:pt idx="374">
                        <c:v>51083.366348266602</c:v>
                      </c:pt>
                      <c:pt idx="375">
                        <c:v>64609.496292114251</c:v>
                      </c:pt>
                      <c:pt idx="376">
                        <c:v>62203.339027404785</c:v>
                      </c:pt>
                      <c:pt idx="377">
                        <c:v>62203.339027404785</c:v>
                      </c:pt>
                      <c:pt idx="378">
                        <c:v>62203.339027404785</c:v>
                      </c:pt>
                      <c:pt idx="379">
                        <c:v>53808.987770080566</c:v>
                      </c:pt>
                      <c:pt idx="380">
                        <c:v>53818.267311096191</c:v>
                      </c:pt>
                      <c:pt idx="381">
                        <c:v>51516.060501098633</c:v>
                      </c:pt>
                      <c:pt idx="382">
                        <c:v>51251.87971496582</c:v>
                      </c:pt>
                      <c:pt idx="383">
                        <c:v>51251.87971496582</c:v>
                      </c:pt>
                      <c:pt idx="384">
                        <c:v>52785.030532836914</c:v>
                      </c:pt>
                      <c:pt idx="385">
                        <c:v>53134.746353149414</c:v>
                      </c:pt>
                      <c:pt idx="386">
                        <c:v>53138.746353149414</c:v>
                      </c:pt>
                      <c:pt idx="387">
                        <c:v>53148.025894165039</c:v>
                      </c:pt>
                      <c:pt idx="388">
                        <c:v>52796.026077270508</c:v>
                      </c:pt>
                      <c:pt idx="389">
                        <c:v>52082.751449584961</c:v>
                      </c:pt>
                      <c:pt idx="390">
                        <c:v>51716.155471801758</c:v>
                      </c:pt>
                      <c:pt idx="391">
                        <c:v>51706.875991821289</c:v>
                      </c:pt>
                      <c:pt idx="392">
                        <c:v>49903.857498168945</c:v>
                      </c:pt>
                      <c:pt idx="393">
                        <c:v>49907.857498168945</c:v>
                      </c:pt>
                      <c:pt idx="394">
                        <c:v>49903.857498168945</c:v>
                      </c:pt>
                      <c:pt idx="395">
                        <c:v>52616.282913208008</c:v>
                      </c:pt>
                      <c:pt idx="396">
                        <c:v>53169.487380981445</c:v>
                      </c:pt>
                      <c:pt idx="397">
                        <c:v>53112.617263793938</c:v>
                      </c:pt>
                      <c:pt idx="398">
                        <c:v>52652.707168579102</c:v>
                      </c:pt>
                      <c:pt idx="399">
                        <c:v>50619.745986938477</c:v>
                      </c:pt>
                      <c:pt idx="400">
                        <c:v>51193.477096557617</c:v>
                      </c:pt>
                      <c:pt idx="401">
                        <c:v>51129.856796264648</c:v>
                      </c:pt>
                      <c:pt idx="402">
                        <c:v>48622.998092651367</c:v>
                      </c:pt>
                      <c:pt idx="403">
                        <c:v>48550.097946166985</c:v>
                      </c:pt>
                      <c:pt idx="404">
                        <c:v>48477.197738647461</c:v>
                      </c:pt>
                      <c:pt idx="405">
                        <c:v>58847.11018371582</c:v>
                      </c:pt>
                      <c:pt idx="406">
                        <c:v>58693.309585571289</c:v>
                      </c:pt>
                      <c:pt idx="407">
                        <c:v>58684.029983520508</c:v>
                      </c:pt>
                      <c:pt idx="408">
                        <c:v>51750.93586730957</c:v>
                      </c:pt>
                      <c:pt idx="409">
                        <c:v>51684.245864868164</c:v>
                      </c:pt>
                      <c:pt idx="410">
                        <c:v>51384.231948852532</c:v>
                      </c:pt>
                      <c:pt idx="411">
                        <c:v>51052.887283325195</c:v>
                      </c:pt>
                      <c:pt idx="412">
                        <c:v>51052.887344360352</c:v>
                      </c:pt>
                      <c:pt idx="413">
                        <c:v>51052.887283325195</c:v>
                      </c:pt>
                      <c:pt idx="414">
                        <c:v>51052.887283325195</c:v>
                      </c:pt>
                      <c:pt idx="415">
                        <c:v>49783.204116821289</c:v>
                      </c:pt>
                      <c:pt idx="416">
                        <c:v>49773.92463684082</c:v>
                      </c:pt>
                      <c:pt idx="417">
                        <c:v>49511.092926025391</c:v>
                      </c:pt>
                      <c:pt idx="418">
                        <c:v>49511.092864990234</c:v>
                      </c:pt>
                      <c:pt idx="419">
                        <c:v>49511.092803955078</c:v>
                      </c:pt>
                      <c:pt idx="420">
                        <c:v>50434.436798095703</c:v>
                      </c:pt>
                      <c:pt idx="421">
                        <c:v>50440.559112548828</c:v>
                      </c:pt>
                      <c:pt idx="422">
                        <c:v>50440.559173583984</c:v>
                      </c:pt>
                      <c:pt idx="423">
                        <c:v>50275.671356201172</c:v>
                      </c:pt>
                      <c:pt idx="424">
                        <c:v>52519.66650390625</c:v>
                      </c:pt>
                      <c:pt idx="425">
                        <c:v>51233.445190429688</c:v>
                      </c:pt>
                      <c:pt idx="426">
                        <c:v>51237.445190429688</c:v>
                      </c:pt>
                      <c:pt idx="427">
                        <c:v>51181.348876953125</c:v>
                      </c:pt>
                      <c:pt idx="428">
                        <c:v>52683.651443481445</c:v>
                      </c:pt>
                      <c:pt idx="429">
                        <c:v>51975.31721496582</c:v>
                      </c:pt>
                      <c:pt idx="430">
                        <c:v>51975.317459106445</c:v>
                      </c:pt>
                      <c:pt idx="431">
                        <c:v>51975.317337036133</c:v>
                      </c:pt>
                      <c:pt idx="432">
                        <c:v>51966.03791809082</c:v>
                      </c:pt>
                      <c:pt idx="433">
                        <c:v>52271.49104309082</c:v>
                      </c:pt>
                      <c:pt idx="434">
                        <c:v>52280.770584106445</c:v>
                      </c:pt>
                      <c:pt idx="435">
                        <c:v>55497.555679321289</c:v>
                      </c:pt>
                      <c:pt idx="436">
                        <c:v>54494.488357543945</c:v>
                      </c:pt>
                      <c:pt idx="437">
                        <c:v>54503.14485168457</c:v>
                      </c:pt>
                      <c:pt idx="438">
                        <c:v>54493.865188598633</c:v>
                      </c:pt>
                      <c:pt idx="439">
                        <c:v>54489.865310668945</c:v>
                      </c:pt>
                      <c:pt idx="440">
                        <c:v>54751.548782348633</c:v>
                      </c:pt>
                      <c:pt idx="441">
                        <c:v>54604.453201293945</c:v>
                      </c:pt>
                      <c:pt idx="442">
                        <c:v>52916.265762329102</c:v>
                      </c:pt>
                      <c:pt idx="443">
                        <c:v>53300.748123168945</c:v>
                      </c:pt>
                      <c:pt idx="444">
                        <c:v>53103.407852172852</c:v>
                      </c:pt>
                      <c:pt idx="445">
                        <c:v>52689.290466308594</c:v>
                      </c:pt>
                      <c:pt idx="446">
                        <c:v>51302.775344848633</c:v>
                      </c:pt>
                      <c:pt idx="447">
                        <c:v>50412.75178527832</c:v>
                      </c:pt>
                      <c:pt idx="448">
                        <c:v>51532.594131469727</c:v>
                      </c:pt>
                      <c:pt idx="449">
                        <c:v>51532.594131469727</c:v>
                      </c:pt>
                      <c:pt idx="450">
                        <c:v>61764.952896118164</c:v>
                      </c:pt>
                      <c:pt idx="451">
                        <c:v>61764.953018188477</c:v>
                      </c:pt>
                      <c:pt idx="452">
                        <c:v>61793.022537231445</c:v>
                      </c:pt>
                      <c:pt idx="453">
                        <c:v>61793.022537231445</c:v>
                      </c:pt>
                      <c:pt idx="454">
                        <c:v>61793.022537231445</c:v>
                      </c:pt>
                      <c:pt idx="455">
                        <c:v>61783.743118286133</c:v>
                      </c:pt>
                      <c:pt idx="456">
                        <c:v>60896.456375122063</c:v>
                      </c:pt>
                      <c:pt idx="457">
                        <c:v>60683.777908325195</c:v>
                      </c:pt>
                      <c:pt idx="458">
                        <c:v>62613.077590942383</c:v>
                      </c:pt>
                      <c:pt idx="459">
                        <c:v>57790.326873779297</c:v>
                      </c:pt>
                      <c:pt idx="460">
                        <c:v>57799.606292724609</c:v>
                      </c:pt>
                      <c:pt idx="461">
                        <c:v>57789.731109619141</c:v>
                      </c:pt>
                      <c:pt idx="462">
                        <c:v>57785.731109619141</c:v>
                      </c:pt>
                      <c:pt idx="463">
                        <c:v>57785.731109619141</c:v>
                      </c:pt>
                      <c:pt idx="464">
                        <c:v>50885.702041625977</c:v>
                      </c:pt>
                      <c:pt idx="465">
                        <c:v>57003.166458129883</c:v>
                      </c:pt>
                      <c:pt idx="466">
                        <c:v>57128.969192504883</c:v>
                      </c:pt>
                      <c:pt idx="467">
                        <c:v>57128.969192504883</c:v>
                      </c:pt>
                      <c:pt idx="468">
                        <c:v>55601.087417602539</c:v>
                      </c:pt>
                      <c:pt idx="469">
                        <c:v>55601.087417602539</c:v>
                      </c:pt>
                      <c:pt idx="470">
                        <c:v>55601.087356567383</c:v>
                      </c:pt>
                      <c:pt idx="471">
                        <c:v>55843.087417602539</c:v>
                      </c:pt>
                      <c:pt idx="472">
                        <c:v>55843.087356567383</c:v>
                      </c:pt>
                      <c:pt idx="473">
                        <c:v>51318.388931274414</c:v>
                      </c:pt>
                      <c:pt idx="474">
                        <c:v>51241.48908996582</c:v>
                      </c:pt>
                      <c:pt idx="475">
                        <c:v>52673.239212036133</c:v>
                      </c:pt>
                      <c:pt idx="476">
                        <c:v>50024.075607299805</c:v>
                      </c:pt>
                      <c:pt idx="477">
                        <c:v>49672.075607299805</c:v>
                      </c:pt>
                      <c:pt idx="478">
                        <c:v>52809.70866394043</c:v>
                      </c:pt>
                      <c:pt idx="479">
                        <c:v>52105.170959472656</c:v>
                      </c:pt>
                      <c:pt idx="480">
                        <c:v>48495.700332641602</c:v>
                      </c:pt>
                      <c:pt idx="481">
                        <c:v>48143.700332641602</c:v>
                      </c:pt>
                      <c:pt idx="482">
                        <c:v>48143.700332641602</c:v>
                      </c:pt>
                      <c:pt idx="483">
                        <c:v>48143.818069458008</c:v>
                      </c:pt>
                      <c:pt idx="484">
                        <c:v>47917.328079223633</c:v>
                      </c:pt>
                      <c:pt idx="485">
                        <c:v>51263.914154052734</c:v>
                      </c:pt>
                      <c:pt idx="486">
                        <c:v>51267.914398193359</c:v>
                      </c:pt>
                      <c:pt idx="487">
                        <c:v>51278.629425048828</c:v>
                      </c:pt>
                      <c:pt idx="488">
                        <c:v>51281.82942199707</c:v>
                      </c:pt>
                      <c:pt idx="489">
                        <c:v>51340.240615844727</c:v>
                      </c:pt>
                      <c:pt idx="490">
                        <c:v>51196.972854614258</c:v>
                      </c:pt>
                      <c:pt idx="491">
                        <c:v>51196.972854614258</c:v>
                      </c:pt>
                      <c:pt idx="492">
                        <c:v>51328.533096313477</c:v>
                      </c:pt>
                      <c:pt idx="493">
                        <c:v>51328.533157348633</c:v>
                      </c:pt>
                      <c:pt idx="494">
                        <c:v>52029.482864379883</c:v>
                      </c:pt>
                      <c:pt idx="495">
                        <c:v>55391.699600219727</c:v>
                      </c:pt>
                      <c:pt idx="496">
                        <c:v>55395.699783325195</c:v>
                      </c:pt>
                      <c:pt idx="497">
                        <c:v>55391.699905395508</c:v>
                      </c:pt>
                      <c:pt idx="498">
                        <c:v>55391.699783325195</c:v>
                      </c:pt>
                      <c:pt idx="499">
                        <c:v>55391.699783325195</c:v>
                      </c:pt>
                      <c:pt idx="500">
                        <c:v>54757.267105102539</c:v>
                      </c:pt>
                      <c:pt idx="501">
                        <c:v>54761.267105102539</c:v>
                      </c:pt>
                      <c:pt idx="502">
                        <c:v>52319.784805297852</c:v>
                      </c:pt>
                      <c:pt idx="503">
                        <c:v>52323.784927368164</c:v>
                      </c:pt>
                      <c:pt idx="504">
                        <c:v>51981.064346313477</c:v>
                      </c:pt>
                      <c:pt idx="505">
                        <c:v>51971.784866333008</c:v>
                      </c:pt>
                      <c:pt idx="506">
                        <c:v>51967.78498840332</c:v>
                      </c:pt>
                      <c:pt idx="507">
                        <c:v>51450.517471313477</c:v>
                      </c:pt>
                      <c:pt idx="508">
                        <c:v>50927.048721313477</c:v>
                      </c:pt>
                      <c:pt idx="509">
                        <c:v>50927.048721313477</c:v>
                      </c:pt>
                      <c:pt idx="510">
                        <c:v>50380.922836303704</c:v>
                      </c:pt>
                      <c:pt idx="511">
                        <c:v>49492.636856079102</c:v>
                      </c:pt>
                      <c:pt idx="512">
                        <c:v>49377.962966918945</c:v>
                      </c:pt>
                      <c:pt idx="513">
                        <c:v>49387.242446899414</c:v>
                      </c:pt>
                      <c:pt idx="514">
                        <c:v>52013.014602661133</c:v>
                      </c:pt>
                      <c:pt idx="515">
                        <c:v>51629.15412902832</c:v>
                      </c:pt>
                      <c:pt idx="516">
                        <c:v>51751.638626098633</c:v>
                      </c:pt>
                      <c:pt idx="517">
                        <c:v>51751.638565063477</c:v>
                      </c:pt>
                      <c:pt idx="518">
                        <c:v>51751.638626098633</c:v>
                      </c:pt>
                      <c:pt idx="519">
                        <c:v>51751.638565063477</c:v>
                      </c:pt>
                      <c:pt idx="520">
                        <c:v>51491.170791625977</c:v>
                      </c:pt>
                      <c:pt idx="521">
                        <c:v>51491.17073059082</c:v>
                      </c:pt>
                      <c:pt idx="522">
                        <c:v>51495.17073059082</c:v>
                      </c:pt>
                      <c:pt idx="523">
                        <c:v>51406.38655090332</c:v>
                      </c:pt>
                      <c:pt idx="524">
                        <c:v>51757.170852661133</c:v>
                      </c:pt>
                      <c:pt idx="525">
                        <c:v>63922.793533325195</c:v>
                      </c:pt>
                      <c:pt idx="526">
                        <c:v>63632.914627075195</c:v>
                      </c:pt>
                      <c:pt idx="527">
                        <c:v>63155.486404418945</c:v>
                      </c:pt>
                      <c:pt idx="528">
                        <c:v>63155.486526489251</c:v>
                      </c:pt>
                      <c:pt idx="529">
                        <c:v>63155.486404418945</c:v>
                      </c:pt>
                      <c:pt idx="530">
                        <c:v>51958.060440063477</c:v>
                      </c:pt>
                      <c:pt idx="531">
                        <c:v>51957.167861938477</c:v>
                      </c:pt>
                      <c:pt idx="532">
                        <c:v>52341.648330688477</c:v>
                      </c:pt>
                      <c:pt idx="533">
                        <c:v>51789.789016723633</c:v>
                      </c:pt>
                      <c:pt idx="534">
                        <c:v>51797.456192016602</c:v>
                      </c:pt>
                      <c:pt idx="535">
                        <c:v>51906.848587036133</c:v>
                      </c:pt>
                      <c:pt idx="536">
                        <c:v>51982.487686157227</c:v>
                      </c:pt>
                      <c:pt idx="537">
                        <c:v>51909.367568969727</c:v>
                      </c:pt>
                      <c:pt idx="538">
                        <c:v>51836.257705688477</c:v>
                      </c:pt>
                      <c:pt idx="539">
                        <c:v>53791.947219848633</c:v>
                      </c:pt>
                      <c:pt idx="540">
                        <c:v>50476.769607543945</c:v>
                      </c:pt>
                      <c:pt idx="541">
                        <c:v>50476.769668579102</c:v>
                      </c:pt>
                      <c:pt idx="542">
                        <c:v>50476.769668579102</c:v>
                      </c:pt>
                      <c:pt idx="543">
                        <c:v>53932.020797729492</c:v>
                      </c:pt>
                      <c:pt idx="544">
                        <c:v>53932.020797729492</c:v>
                      </c:pt>
                      <c:pt idx="545">
                        <c:v>53931.266342163086</c:v>
                      </c:pt>
                      <c:pt idx="546">
                        <c:v>53932.020797729492</c:v>
                      </c:pt>
                      <c:pt idx="547">
                        <c:v>53297.117538452148</c:v>
                      </c:pt>
                      <c:pt idx="548">
                        <c:v>53297.117538452148</c:v>
                      </c:pt>
                      <c:pt idx="549">
                        <c:v>53205.999801635742</c:v>
                      </c:pt>
                      <c:pt idx="550">
                        <c:v>53467.818222045898</c:v>
                      </c:pt>
                      <c:pt idx="551">
                        <c:v>53394.698043823242</c:v>
                      </c:pt>
                      <c:pt idx="552">
                        <c:v>54334.909057617188</c:v>
                      </c:pt>
                      <c:pt idx="553">
                        <c:v>52926.031127929688</c:v>
                      </c:pt>
                      <c:pt idx="554">
                        <c:v>52786.981384277344</c:v>
                      </c:pt>
                      <c:pt idx="555">
                        <c:v>60280.463150024414</c:v>
                      </c:pt>
                      <c:pt idx="556">
                        <c:v>55181.166030883789</c:v>
                      </c:pt>
                      <c:pt idx="557">
                        <c:v>55185.165969848633</c:v>
                      </c:pt>
                      <c:pt idx="558">
                        <c:v>55181.165969848633</c:v>
                      </c:pt>
                      <c:pt idx="559">
                        <c:v>54829.166030883789</c:v>
                      </c:pt>
                      <c:pt idx="560">
                        <c:v>51799.642700195313</c:v>
                      </c:pt>
                      <c:pt idx="561">
                        <c:v>50885.51985168457</c:v>
                      </c:pt>
                      <c:pt idx="562">
                        <c:v>50885.51985168457</c:v>
                      </c:pt>
                      <c:pt idx="563">
                        <c:v>50885.51985168457</c:v>
                      </c:pt>
                      <c:pt idx="564">
                        <c:v>50675.17219543457</c:v>
                      </c:pt>
                      <c:pt idx="565">
                        <c:v>50675.17219543457</c:v>
                      </c:pt>
                      <c:pt idx="566">
                        <c:v>53434.397323608398</c:v>
                      </c:pt>
                      <c:pt idx="567">
                        <c:v>53434.397323608398</c:v>
                      </c:pt>
                      <c:pt idx="568">
                        <c:v>53822.881698608398</c:v>
                      </c:pt>
                      <c:pt idx="569">
                        <c:v>53818.881698608398</c:v>
                      </c:pt>
                      <c:pt idx="570">
                        <c:v>50785.79670715332</c:v>
                      </c:pt>
                      <c:pt idx="571">
                        <c:v>50784.96565246582</c:v>
                      </c:pt>
                      <c:pt idx="572">
                        <c:v>50784.96565246582</c:v>
                      </c:pt>
                      <c:pt idx="573">
                        <c:v>51278.487319946282</c:v>
                      </c:pt>
                      <c:pt idx="574">
                        <c:v>51278.487564086914</c:v>
                      </c:pt>
                      <c:pt idx="575">
                        <c:v>51202.055130004883</c:v>
                      </c:pt>
                      <c:pt idx="576">
                        <c:v>50442.852615356445</c:v>
                      </c:pt>
                      <c:pt idx="577">
                        <c:v>50032.104202270508</c:v>
                      </c:pt>
                      <c:pt idx="578">
                        <c:v>50512.295486450195</c:v>
                      </c:pt>
                      <c:pt idx="579">
                        <c:v>50523.795425415039</c:v>
                      </c:pt>
                      <c:pt idx="580">
                        <c:v>50689.049880981445</c:v>
                      </c:pt>
                      <c:pt idx="581">
                        <c:v>50451.722122192383</c:v>
                      </c:pt>
                      <c:pt idx="582">
                        <c:v>50353.540115356445</c:v>
                      </c:pt>
                      <c:pt idx="583">
                        <c:v>51526.14330291748</c:v>
                      </c:pt>
                      <c:pt idx="584">
                        <c:v>52206.855010986328</c:v>
                      </c:pt>
                      <c:pt idx="585">
                        <c:v>59390.729568481445</c:v>
                      </c:pt>
                      <c:pt idx="586">
                        <c:v>59300.837783813477</c:v>
                      </c:pt>
                      <c:pt idx="587">
                        <c:v>49717.036178588867</c:v>
                      </c:pt>
                      <c:pt idx="588">
                        <c:v>49775.347518920898</c:v>
                      </c:pt>
                      <c:pt idx="589">
                        <c:v>49766.068099975586</c:v>
                      </c:pt>
                      <c:pt idx="590">
                        <c:v>49915.477722167969</c:v>
                      </c:pt>
                      <c:pt idx="591">
                        <c:v>49924.757202148438</c:v>
                      </c:pt>
                      <c:pt idx="592">
                        <c:v>49925.380187988281</c:v>
                      </c:pt>
                      <c:pt idx="593">
                        <c:v>48873.492584228516</c:v>
                      </c:pt>
                      <c:pt idx="594">
                        <c:v>48938.868438720703</c:v>
                      </c:pt>
                      <c:pt idx="595">
                        <c:v>48940.268463134766</c:v>
                      </c:pt>
                      <c:pt idx="596">
                        <c:v>50638.853073120117</c:v>
                      </c:pt>
                      <c:pt idx="597">
                        <c:v>50638.853073120117</c:v>
                      </c:pt>
                      <c:pt idx="598">
                        <c:v>51348.050582885742</c:v>
                      </c:pt>
                      <c:pt idx="599">
                        <c:v>51232.574920654297</c:v>
                      </c:pt>
                      <c:pt idx="600">
                        <c:v>56737.749526977539</c:v>
                      </c:pt>
                      <c:pt idx="601">
                        <c:v>56733.598098754883</c:v>
                      </c:pt>
                      <c:pt idx="602">
                        <c:v>56733.598159790039</c:v>
                      </c:pt>
                      <c:pt idx="603">
                        <c:v>56733.598159790039</c:v>
                      </c:pt>
                      <c:pt idx="604">
                        <c:v>52121.190017700195</c:v>
                      </c:pt>
                      <c:pt idx="605">
                        <c:v>50660.868118286133</c:v>
                      </c:pt>
                      <c:pt idx="606">
                        <c:v>50660.868057250977</c:v>
                      </c:pt>
                      <c:pt idx="607">
                        <c:v>50660.868057250977</c:v>
                      </c:pt>
                      <c:pt idx="608">
                        <c:v>50304.653274536133</c:v>
                      </c:pt>
                      <c:pt idx="609">
                        <c:v>51016.118179321289</c:v>
                      </c:pt>
                      <c:pt idx="610">
                        <c:v>50968.698394775391</c:v>
                      </c:pt>
                      <c:pt idx="611">
                        <c:v>50616.698394775391</c:v>
                      </c:pt>
                      <c:pt idx="612">
                        <c:v>55550.893783569336</c:v>
                      </c:pt>
                      <c:pt idx="613">
                        <c:v>55710.664596557617</c:v>
                      </c:pt>
                      <c:pt idx="614">
                        <c:v>55710.664535522461</c:v>
                      </c:pt>
                      <c:pt idx="615">
                        <c:v>55907.688980102539</c:v>
                      </c:pt>
                      <c:pt idx="616">
                        <c:v>49887.277420043945</c:v>
                      </c:pt>
                      <c:pt idx="617">
                        <c:v>49887.277481079102</c:v>
                      </c:pt>
                      <c:pt idx="618">
                        <c:v>49887.277420043945</c:v>
                      </c:pt>
                      <c:pt idx="619">
                        <c:v>49535.277420043945</c:v>
                      </c:pt>
                      <c:pt idx="620">
                        <c:v>49306.105545043945</c:v>
                      </c:pt>
                      <c:pt idx="621">
                        <c:v>49315.385025024414</c:v>
                      </c:pt>
                      <c:pt idx="622">
                        <c:v>49315.384963989258</c:v>
                      </c:pt>
                      <c:pt idx="623">
                        <c:v>49306.105606079102</c:v>
                      </c:pt>
                      <c:pt idx="624">
                        <c:v>49761.281509399414</c:v>
                      </c:pt>
                      <c:pt idx="625">
                        <c:v>49981.513809204102</c:v>
                      </c:pt>
                      <c:pt idx="626">
                        <c:v>49981.513748168945</c:v>
                      </c:pt>
                      <c:pt idx="627">
                        <c:v>51715.077621459961</c:v>
                      </c:pt>
                      <c:pt idx="628">
                        <c:v>51715.077621459961</c:v>
                      </c:pt>
                      <c:pt idx="629">
                        <c:v>51947.869522094727</c:v>
                      </c:pt>
                      <c:pt idx="630">
                        <c:v>50199.102630615234</c:v>
                      </c:pt>
                      <c:pt idx="631">
                        <c:v>50208.382171630859</c:v>
                      </c:pt>
                      <c:pt idx="632">
                        <c:v>50199.102630615234</c:v>
                      </c:pt>
                      <c:pt idx="633">
                        <c:v>48216.314529418945</c:v>
                      </c:pt>
                      <c:pt idx="634">
                        <c:v>48225.594131469727</c:v>
                      </c:pt>
                      <c:pt idx="635">
                        <c:v>48225.59407043457</c:v>
                      </c:pt>
                      <c:pt idx="636">
                        <c:v>49905.643630981445</c:v>
                      </c:pt>
                      <c:pt idx="637">
                        <c:v>49905.643814086914</c:v>
                      </c:pt>
                      <c:pt idx="638">
                        <c:v>52101.750564575195</c:v>
                      </c:pt>
                      <c:pt idx="639">
                        <c:v>52102.420486450195</c:v>
                      </c:pt>
                      <c:pt idx="640">
                        <c:v>52465.828811645508</c:v>
                      </c:pt>
                      <c:pt idx="641">
                        <c:v>52348.38166809082</c:v>
                      </c:pt>
                      <c:pt idx="642">
                        <c:v>52667.410659790032</c:v>
                      </c:pt>
                      <c:pt idx="643">
                        <c:v>52870.72932434082</c:v>
                      </c:pt>
                      <c:pt idx="644">
                        <c:v>52818.806228637695</c:v>
                      </c:pt>
                      <c:pt idx="645">
                        <c:v>58103.94465637207</c:v>
                      </c:pt>
                      <c:pt idx="646">
                        <c:v>58014.052688598633</c:v>
                      </c:pt>
                      <c:pt idx="647">
                        <c:v>58169.320449829102</c:v>
                      </c:pt>
                      <c:pt idx="648">
                        <c:v>58004.77326965332</c:v>
                      </c:pt>
                      <c:pt idx="649">
                        <c:v>52701.149673461914</c:v>
                      </c:pt>
                      <c:pt idx="650">
                        <c:v>52956.653701782227</c:v>
                      </c:pt>
                      <c:pt idx="651">
                        <c:v>52682.454483032227</c:v>
                      </c:pt>
                      <c:pt idx="652">
                        <c:v>52153.811233520501</c:v>
                      </c:pt>
                      <c:pt idx="653">
                        <c:v>52163.090774536133</c:v>
                      </c:pt>
                      <c:pt idx="654">
                        <c:v>52163.090896606445</c:v>
                      </c:pt>
                      <c:pt idx="655">
                        <c:v>51811.090835571282</c:v>
                      </c:pt>
                      <c:pt idx="656">
                        <c:v>50440.463333129883</c:v>
                      </c:pt>
                      <c:pt idx="657">
                        <c:v>50440.463333129883</c:v>
                      </c:pt>
                      <c:pt idx="658">
                        <c:v>52252.062530517578</c:v>
                      </c:pt>
                      <c:pt idx="659">
                        <c:v>52252.062591552734</c:v>
                      </c:pt>
                      <c:pt idx="660">
                        <c:v>60431.76887512207</c:v>
                      </c:pt>
                      <c:pt idx="661">
                        <c:v>60374.358657836907</c:v>
                      </c:pt>
                      <c:pt idx="662">
                        <c:v>62396.605667114251</c:v>
                      </c:pt>
                      <c:pt idx="663">
                        <c:v>62809.050979614251</c:v>
                      </c:pt>
                      <c:pt idx="664">
                        <c:v>62588.407546997063</c:v>
                      </c:pt>
                      <c:pt idx="665">
                        <c:v>62810.835769653313</c:v>
                      </c:pt>
                      <c:pt idx="666">
                        <c:v>60262.988555908196</c:v>
                      </c:pt>
                      <c:pt idx="667">
                        <c:v>60828.539215087891</c:v>
                      </c:pt>
                      <c:pt idx="668">
                        <c:v>60606.014312744141</c:v>
                      </c:pt>
                      <c:pt idx="669">
                        <c:v>54746.462539672852</c:v>
                      </c:pt>
                      <c:pt idx="670">
                        <c:v>54746.462539672852</c:v>
                      </c:pt>
                      <c:pt idx="671">
                        <c:v>54745.244766235352</c:v>
                      </c:pt>
                      <c:pt idx="672">
                        <c:v>54393.244705200195</c:v>
                      </c:pt>
                      <c:pt idx="673">
                        <c:v>53916.948196411133</c:v>
                      </c:pt>
                      <c:pt idx="674">
                        <c:v>52575.720352172852</c:v>
                      </c:pt>
                      <c:pt idx="675">
                        <c:v>54465.483474731445</c:v>
                      </c:pt>
                      <c:pt idx="676">
                        <c:v>54474.76301574707</c:v>
                      </c:pt>
                      <c:pt idx="677">
                        <c:v>54465.483474731445</c:v>
                      </c:pt>
                      <c:pt idx="678">
                        <c:v>54466.019607543945</c:v>
                      </c:pt>
                      <c:pt idx="679">
                        <c:v>54466.019607543945</c:v>
                      </c:pt>
                      <c:pt idx="680">
                        <c:v>52405.728775024414</c:v>
                      </c:pt>
                      <c:pt idx="681">
                        <c:v>52360.782913208008</c:v>
                      </c:pt>
                      <c:pt idx="682">
                        <c:v>52351.503555297852</c:v>
                      </c:pt>
                      <c:pt idx="683">
                        <c:v>51426.384475708008</c:v>
                      </c:pt>
                      <c:pt idx="684">
                        <c:v>51607.232437133789</c:v>
                      </c:pt>
                      <c:pt idx="685">
                        <c:v>51607.232498168945</c:v>
                      </c:pt>
                      <c:pt idx="686">
                        <c:v>51607.232498168945</c:v>
                      </c:pt>
                      <c:pt idx="687">
                        <c:v>50014.017227172852</c:v>
                      </c:pt>
                      <c:pt idx="688">
                        <c:v>50023.29670715332</c:v>
                      </c:pt>
                      <c:pt idx="689">
                        <c:v>50023.29670715332</c:v>
                      </c:pt>
                      <c:pt idx="690">
                        <c:v>55579.741607666016</c:v>
                      </c:pt>
                      <c:pt idx="691">
                        <c:v>55579.741546630859</c:v>
                      </c:pt>
                      <c:pt idx="692">
                        <c:v>55579.741546630859</c:v>
                      </c:pt>
                      <c:pt idx="693">
                        <c:v>53859.704864501953</c:v>
                      </c:pt>
                      <c:pt idx="694">
                        <c:v>53859.704925537109</c:v>
                      </c:pt>
                      <c:pt idx="695">
                        <c:v>53859.704864501953</c:v>
                      </c:pt>
                      <c:pt idx="696">
                        <c:v>53859.704864501953</c:v>
                      </c:pt>
                      <c:pt idx="697">
                        <c:v>53056.227127075195</c:v>
                      </c:pt>
                      <c:pt idx="698">
                        <c:v>51439.463760375977</c:v>
                      </c:pt>
                      <c:pt idx="699">
                        <c:v>51844.426651000977</c:v>
                      </c:pt>
                      <c:pt idx="700">
                        <c:v>51848.42658996582</c:v>
                      </c:pt>
                      <c:pt idx="701">
                        <c:v>54615.328659057617</c:v>
                      </c:pt>
                      <c:pt idx="702">
                        <c:v>54179.332992553711</c:v>
                      </c:pt>
                      <c:pt idx="703">
                        <c:v>55621.036605834961</c:v>
                      </c:pt>
                      <c:pt idx="704">
                        <c:v>55236.554306030273</c:v>
                      </c:pt>
                      <c:pt idx="705">
                        <c:v>53513.06184387207</c:v>
                      </c:pt>
                      <c:pt idx="706">
                        <c:v>53566.544021606445</c:v>
                      </c:pt>
                      <c:pt idx="707">
                        <c:v>53575.823440551758</c:v>
                      </c:pt>
                      <c:pt idx="708">
                        <c:v>53575.823501586914</c:v>
                      </c:pt>
                      <c:pt idx="709">
                        <c:v>53566.544082641602</c:v>
                      </c:pt>
                      <c:pt idx="710">
                        <c:v>52857.931350708008</c:v>
                      </c:pt>
                      <c:pt idx="711">
                        <c:v>52857.93147277832</c:v>
                      </c:pt>
                      <c:pt idx="712">
                        <c:v>53213.93147277832</c:v>
                      </c:pt>
                      <c:pt idx="713">
                        <c:v>53223.211135864258</c:v>
                      </c:pt>
                      <c:pt idx="714">
                        <c:v>53223.21125793457</c:v>
                      </c:pt>
                      <c:pt idx="715">
                        <c:v>53223.210891723633</c:v>
                      </c:pt>
                      <c:pt idx="716">
                        <c:v>53174.179153442383</c:v>
                      </c:pt>
                      <c:pt idx="717">
                        <c:v>53164.899612426758</c:v>
                      </c:pt>
                      <c:pt idx="718">
                        <c:v>52748.454544067383</c:v>
                      </c:pt>
                      <c:pt idx="719">
                        <c:v>55206.393173217773</c:v>
                      </c:pt>
                      <c:pt idx="720">
                        <c:v>63875.963333129883</c:v>
                      </c:pt>
                      <c:pt idx="721">
                        <c:v>63926.127639770501</c:v>
                      </c:pt>
                      <c:pt idx="722">
                        <c:v>63770.859573364251</c:v>
                      </c:pt>
                      <c:pt idx="723">
                        <c:v>64015.901077270501</c:v>
                      </c:pt>
                      <c:pt idx="724">
                        <c:v>60963.457061767578</c:v>
                      </c:pt>
                      <c:pt idx="725">
                        <c:v>62045.269195556641</c:v>
                      </c:pt>
                      <c:pt idx="726">
                        <c:v>61769.091217041008</c:v>
                      </c:pt>
                      <c:pt idx="727">
                        <c:v>54103.841384887695</c:v>
                      </c:pt>
                      <c:pt idx="728">
                        <c:v>54103.841384887695</c:v>
                      </c:pt>
                      <c:pt idx="729">
                        <c:v>54107.841445922852</c:v>
                      </c:pt>
                      <c:pt idx="730">
                        <c:v>54103.841445922852</c:v>
                      </c:pt>
                      <c:pt idx="731">
                        <c:v>53125.478775024414</c:v>
                      </c:pt>
                      <c:pt idx="732">
                        <c:v>53517.80744934082</c:v>
                      </c:pt>
                      <c:pt idx="733">
                        <c:v>53506.11506652832</c:v>
                      </c:pt>
                      <c:pt idx="734">
                        <c:v>51684.973281860352</c:v>
                      </c:pt>
                      <c:pt idx="735">
                        <c:v>55722.927215576172</c:v>
                      </c:pt>
                      <c:pt idx="736">
                        <c:v>55722.927215576172</c:v>
                      </c:pt>
                      <c:pt idx="737">
                        <c:v>55370.927215576172</c:v>
                      </c:pt>
                      <c:pt idx="738">
                        <c:v>52931.240631103516</c:v>
                      </c:pt>
                      <c:pt idx="739">
                        <c:v>52931.240631103516</c:v>
                      </c:pt>
                      <c:pt idx="740">
                        <c:v>52579.240631103516</c:v>
                      </c:pt>
                      <c:pt idx="741">
                        <c:v>52579.240631103516</c:v>
                      </c:pt>
                      <c:pt idx="742">
                        <c:v>52384.134552001953</c:v>
                      </c:pt>
                      <c:pt idx="743">
                        <c:v>52596.855667114258</c:v>
                      </c:pt>
                      <c:pt idx="744">
                        <c:v>51692.970840454102</c:v>
                      </c:pt>
                      <c:pt idx="745">
                        <c:v>52297.37190246582</c:v>
                      </c:pt>
                      <c:pt idx="746">
                        <c:v>52296.833938598633</c:v>
                      </c:pt>
                      <c:pt idx="747">
                        <c:v>54633.379684448242</c:v>
                      </c:pt>
                      <c:pt idx="748">
                        <c:v>55513.915023803711</c:v>
                      </c:pt>
                      <c:pt idx="749">
                        <c:v>55523.194625854492</c:v>
                      </c:pt>
                      <c:pt idx="750">
                        <c:v>63788.249465942383</c:v>
                      </c:pt>
                      <c:pt idx="751">
                        <c:v>63403.765213012695</c:v>
                      </c:pt>
                      <c:pt idx="752">
                        <c:v>50612.099502563477</c:v>
                      </c:pt>
                      <c:pt idx="753">
                        <c:v>50612.099502563477</c:v>
                      </c:pt>
                      <c:pt idx="754">
                        <c:v>50612.09944152832</c:v>
                      </c:pt>
                      <c:pt idx="755">
                        <c:v>50864.48616027832</c:v>
                      </c:pt>
                      <c:pt idx="756">
                        <c:v>49371.802627563477</c:v>
                      </c:pt>
                      <c:pt idx="757">
                        <c:v>49461.694229125977</c:v>
                      </c:pt>
                      <c:pt idx="758">
                        <c:v>49608.564895629883</c:v>
                      </c:pt>
                      <c:pt idx="759">
                        <c:v>49612.564895629883</c:v>
                      </c:pt>
                      <c:pt idx="760">
                        <c:v>49870.564895629883</c:v>
                      </c:pt>
                      <c:pt idx="761">
                        <c:v>50709.845230102539</c:v>
                      </c:pt>
                      <c:pt idx="762">
                        <c:v>51963.065322875977</c:v>
                      </c:pt>
                      <c:pt idx="763">
                        <c:v>52748.787979125977</c:v>
                      </c:pt>
                      <c:pt idx="764">
                        <c:v>52748.787979125977</c:v>
                      </c:pt>
                      <c:pt idx="765">
                        <c:v>65188.859161376953</c:v>
                      </c:pt>
                      <c:pt idx="766">
                        <c:v>48751.547012329102</c:v>
                      </c:pt>
                      <c:pt idx="767">
                        <c:v>48751.546951293945</c:v>
                      </c:pt>
                      <c:pt idx="768">
                        <c:v>48512.109451293945</c:v>
                      </c:pt>
                      <c:pt idx="769">
                        <c:v>52850.431228637695</c:v>
                      </c:pt>
                      <c:pt idx="770">
                        <c:v>52604.20686340332</c:v>
                      </c:pt>
                      <c:pt idx="771">
                        <c:v>52772.878860473633</c:v>
                      </c:pt>
                      <c:pt idx="772">
                        <c:v>53035.675796508789</c:v>
                      </c:pt>
                      <c:pt idx="773">
                        <c:v>51592.499588012695</c:v>
                      </c:pt>
                      <c:pt idx="774">
                        <c:v>50582.687698364258</c:v>
                      </c:pt>
                      <c:pt idx="775">
                        <c:v>50714.247940063477</c:v>
                      </c:pt>
                      <c:pt idx="776">
                        <c:v>50714.248001098633</c:v>
                      </c:pt>
                      <c:pt idx="777">
                        <c:v>50459.297805786133</c:v>
                      </c:pt>
                      <c:pt idx="778">
                        <c:v>50395.457107543945</c:v>
                      </c:pt>
                      <c:pt idx="779">
                        <c:v>50937.966232299805</c:v>
                      </c:pt>
                      <c:pt idx="780">
                        <c:v>53677.823196411133</c:v>
                      </c:pt>
                      <c:pt idx="781">
                        <c:v>53973.549819946289</c:v>
                      </c:pt>
                      <c:pt idx="782">
                        <c:v>53973.549758911133</c:v>
                      </c:pt>
                      <c:pt idx="783">
                        <c:v>53481.40364074707</c:v>
                      </c:pt>
                      <c:pt idx="784">
                        <c:v>53120.124099731445</c:v>
                      </c:pt>
                      <c:pt idx="785">
                        <c:v>53116.124099731445</c:v>
                      </c:pt>
                      <c:pt idx="786">
                        <c:v>52921.018020629883</c:v>
                      </c:pt>
                      <c:pt idx="787">
                        <c:v>54134.415466308594</c:v>
                      </c:pt>
                      <c:pt idx="788">
                        <c:v>54134.41552734375</c:v>
                      </c:pt>
                      <c:pt idx="789">
                        <c:v>54134.415588378906</c:v>
                      </c:pt>
                      <c:pt idx="790">
                        <c:v>54134.415466308594</c:v>
                      </c:pt>
                      <c:pt idx="791">
                        <c:v>53749.93505859375</c:v>
                      </c:pt>
                      <c:pt idx="792">
                        <c:v>54303.460815429688</c:v>
                      </c:pt>
                      <c:pt idx="793">
                        <c:v>54303.593627929688</c:v>
                      </c:pt>
                      <c:pt idx="794">
                        <c:v>54260.950256347656</c:v>
                      </c:pt>
                      <c:pt idx="795">
                        <c:v>57786.994644165039</c:v>
                      </c:pt>
                      <c:pt idx="796">
                        <c:v>57135.157241821289</c:v>
                      </c:pt>
                      <c:pt idx="797">
                        <c:v>57132.806777954102</c:v>
                      </c:pt>
                      <c:pt idx="798">
                        <c:v>56790.08625793457</c:v>
                      </c:pt>
                      <c:pt idx="799">
                        <c:v>56780.806716918945</c:v>
                      </c:pt>
                      <c:pt idx="800">
                        <c:v>56776.806716918945</c:v>
                      </c:pt>
                      <c:pt idx="801">
                        <c:v>52460.158767700195</c:v>
                      </c:pt>
                      <c:pt idx="802">
                        <c:v>52459.307205200195</c:v>
                      </c:pt>
                      <c:pt idx="803">
                        <c:v>50844.836502075195</c:v>
                      </c:pt>
                      <c:pt idx="804">
                        <c:v>50844.836502075195</c:v>
                      </c:pt>
                      <c:pt idx="805">
                        <c:v>54566.050643920898</c:v>
                      </c:pt>
                      <c:pt idx="806">
                        <c:v>54566.050643920898</c:v>
                      </c:pt>
                      <c:pt idx="807">
                        <c:v>54568.751083374023</c:v>
                      </c:pt>
                      <c:pt idx="808">
                        <c:v>54566.827987670898</c:v>
                      </c:pt>
                      <c:pt idx="809">
                        <c:v>54568.904891967773</c:v>
                      </c:pt>
                      <c:pt idx="810">
                        <c:v>53728.542945861816</c:v>
                      </c:pt>
                      <c:pt idx="811">
                        <c:v>54223.086929321289</c:v>
                      </c:pt>
                      <c:pt idx="812">
                        <c:v>54223.086990356445</c:v>
                      </c:pt>
                      <c:pt idx="813">
                        <c:v>55411.90510559082</c:v>
                      </c:pt>
                      <c:pt idx="814">
                        <c:v>55411.904739379883</c:v>
                      </c:pt>
                      <c:pt idx="815">
                        <c:v>55910.447952270501</c:v>
                      </c:pt>
                      <c:pt idx="816">
                        <c:v>55910.44758605957</c:v>
                      </c:pt>
                      <c:pt idx="817">
                        <c:v>55868.688064575195</c:v>
                      </c:pt>
                      <c:pt idx="818">
                        <c:v>50045.242065429688</c:v>
                      </c:pt>
                      <c:pt idx="819">
                        <c:v>50049.242126464844</c:v>
                      </c:pt>
                      <c:pt idx="820">
                        <c:v>50834.079025268555</c:v>
                      </c:pt>
                      <c:pt idx="821">
                        <c:v>50761.179061889648</c:v>
                      </c:pt>
                      <c:pt idx="822">
                        <c:v>50436.931564331055</c:v>
                      </c:pt>
                      <c:pt idx="823">
                        <c:v>50869.740097045898</c:v>
                      </c:pt>
                      <c:pt idx="824">
                        <c:v>50796.840255737305</c:v>
                      </c:pt>
                      <c:pt idx="825">
                        <c:v>56722.180618286133</c:v>
                      </c:pt>
                      <c:pt idx="826">
                        <c:v>56721.921829223633</c:v>
                      </c:pt>
                      <c:pt idx="827">
                        <c:v>53286.186111450195</c:v>
                      </c:pt>
                      <c:pt idx="828">
                        <c:v>53530.631423950195</c:v>
                      </c:pt>
                      <c:pt idx="829">
                        <c:v>52354.009414672852</c:v>
                      </c:pt>
                      <c:pt idx="830">
                        <c:v>49904.102615356445</c:v>
                      </c:pt>
                      <c:pt idx="831">
                        <c:v>49905.725662231445</c:v>
                      </c:pt>
                      <c:pt idx="832">
                        <c:v>49905.725723266602</c:v>
                      </c:pt>
                      <c:pt idx="833">
                        <c:v>49905.725662231445</c:v>
                      </c:pt>
                      <c:pt idx="834">
                        <c:v>50739.837173461914</c:v>
                      </c:pt>
                      <c:pt idx="835">
                        <c:v>50621.719924926758</c:v>
                      </c:pt>
                      <c:pt idx="836">
                        <c:v>50621.719924926758</c:v>
                      </c:pt>
                      <c:pt idx="837">
                        <c:v>50175.101638793945</c:v>
                      </c:pt>
                      <c:pt idx="838">
                        <c:v>51087.955520629883</c:v>
                      </c:pt>
                      <c:pt idx="839">
                        <c:v>52535.72737121582</c:v>
                      </c:pt>
                      <c:pt idx="840">
                        <c:v>52757.286087036126</c:v>
                      </c:pt>
                      <c:pt idx="841">
                        <c:v>52763.208938598626</c:v>
                      </c:pt>
                      <c:pt idx="842">
                        <c:v>52785.412185668945</c:v>
                      </c:pt>
                      <c:pt idx="843">
                        <c:v>52302.807327270508</c:v>
                      </c:pt>
                      <c:pt idx="844">
                        <c:v>49735.479385375977</c:v>
                      </c:pt>
                      <c:pt idx="845">
                        <c:v>53587.171951293945</c:v>
                      </c:pt>
                      <c:pt idx="846">
                        <c:v>53593.76496887207</c:v>
                      </c:pt>
                      <c:pt idx="847">
                        <c:v>53711.352615356445</c:v>
                      </c:pt>
                      <c:pt idx="848">
                        <c:v>54226.74299621582</c:v>
                      </c:pt>
                      <c:pt idx="849">
                        <c:v>53685.24641418457</c:v>
                      </c:pt>
                      <c:pt idx="850">
                        <c:v>54759.498275756836</c:v>
                      </c:pt>
                      <c:pt idx="851">
                        <c:v>54817.118515014648</c:v>
                      </c:pt>
                      <c:pt idx="852">
                        <c:v>55322.137008666985</c:v>
                      </c:pt>
                      <c:pt idx="853">
                        <c:v>55380.448532104485</c:v>
                      </c:pt>
                      <c:pt idx="854">
                        <c:v>55469.52067565918</c:v>
                      </c:pt>
                      <c:pt idx="855">
                        <c:v>56090.672760009766</c:v>
                      </c:pt>
                      <c:pt idx="856">
                        <c:v>55619.996978759766</c:v>
                      </c:pt>
                      <c:pt idx="857">
                        <c:v>47946.132400512695</c:v>
                      </c:pt>
                      <c:pt idx="858">
                        <c:v>47717.632400512695</c:v>
                      </c:pt>
                      <c:pt idx="859">
                        <c:v>47462.126541137695</c:v>
                      </c:pt>
                      <c:pt idx="860">
                        <c:v>48398.38606262207</c:v>
                      </c:pt>
                      <c:pt idx="861">
                        <c:v>48620.499221801758</c:v>
                      </c:pt>
                      <c:pt idx="862">
                        <c:v>49107.139846801758</c:v>
                      </c:pt>
                      <c:pt idx="863">
                        <c:v>48827.747268676758</c:v>
                      </c:pt>
                      <c:pt idx="864">
                        <c:v>48913.641189575195</c:v>
                      </c:pt>
                      <c:pt idx="865">
                        <c:v>49108.747146606445</c:v>
                      </c:pt>
                      <c:pt idx="866">
                        <c:v>48749.501052856445</c:v>
                      </c:pt>
                      <c:pt idx="867">
                        <c:v>48749.501113891602</c:v>
                      </c:pt>
                      <c:pt idx="868">
                        <c:v>48748.547927856445</c:v>
                      </c:pt>
                      <c:pt idx="869">
                        <c:v>48748.547927856445</c:v>
                      </c:pt>
                      <c:pt idx="870">
                        <c:v>48871.471817016602</c:v>
                      </c:pt>
                      <c:pt idx="871">
                        <c:v>48739.911514282227</c:v>
                      </c:pt>
                      <c:pt idx="872">
                        <c:v>48739.911514282227</c:v>
                      </c:pt>
                      <c:pt idx="873">
                        <c:v>53290.463180541992</c:v>
                      </c:pt>
                      <c:pt idx="874">
                        <c:v>52765.297225952148</c:v>
                      </c:pt>
                      <c:pt idx="875">
                        <c:v>52766.463119506836</c:v>
                      </c:pt>
                      <c:pt idx="876">
                        <c:v>52766.463180541992</c:v>
                      </c:pt>
                      <c:pt idx="877">
                        <c:v>52532.580368041992</c:v>
                      </c:pt>
                      <c:pt idx="878">
                        <c:v>52212.851852416992</c:v>
                      </c:pt>
                      <c:pt idx="879">
                        <c:v>52212.851913452148</c:v>
                      </c:pt>
                      <c:pt idx="880">
                        <c:v>52764.554916381836</c:v>
                      </c:pt>
                      <c:pt idx="881">
                        <c:v>52930.926010131836</c:v>
                      </c:pt>
                      <c:pt idx="882">
                        <c:v>53393.117477416992</c:v>
                      </c:pt>
                      <c:pt idx="883">
                        <c:v>53783.882202148438</c:v>
                      </c:pt>
                      <c:pt idx="884">
                        <c:v>53067.251831054688</c:v>
                      </c:pt>
                      <c:pt idx="885">
                        <c:v>54904.229629516602</c:v>
                      </c:pt>
                      <c:pt idx="886">
                        <c:v>54894.950149536133</c:v>
                      </c:pt>
                      <c:pt idx="887">
                        <c:v>54890.950210571289</c:v>
                      </c:pt>
                      <c:pt idx="888">
                        <c:v>54890.950149536133</c:v>
                      </c:pt>
                      <c:pt idx="889">
                        <c:v>49701.59358215332</c:v>
                      </c:pt>
                      <c:pt idx="890">
                        <c:v>49432.105621337891</c:v>
                      </c:pt>
                      <c:pt idx="891">
                        <c:v>49432.105621337891</c:v>
                      </c:pt>
                      <c:pt idx="892">
                        <c:v>50967.939544677734</c:v>
                      </c:pt>
                      <c:pt idx="893">
                        <c:v>51546.767669677734</c:v>
                      </c:pt>
                      <c:pt idx="894">
                        <c:v>51429.517730712891</c:v>
                      </c:pt>
                      <c:pt idx="895">
                        <c:v>51438.675262451172</c:v>
                      </c:pt>
                      <c:pt idx="896">
                        <c:v>51361.176956176758</c:v>
                      </c:pt>
                      <c:pt idx="897">
                        <c:v>51099.177551269531</c:v>
                      </c:pt>
                      <c:pt idx="898">
                        <c:v>51100.305130004883</c:v>
                      </c:pt>
                      <c:pt idx="899">
                        <c:v>51100.192947387695</c:v>
                      </c:pt>
                      <c:pt idx="900">
                        <c:v>59549.82698059082</c:v>
                      </c:pt>
                      <c:pt idx="901">
                        <c:v>59598.858963012695</c:v>
                      </c:pt>
                      <c:pt idx="902">
                        <c:v>59605.353103637695</c:v>
                      </c:pt>
                      <c:pt idx="903">
                        <c:v>59596.073440551758</c:v>
                      </c:pt>
                      <c:pt idx="904">
                        <c:v>49590.123123168945</c:v>
                      </c:pt>
                      <c:pt idx="905">
                        <c:v>51629.469985961914</c:v>
                      </c:pt>
                      <c:pt idx="906">
                        <c:v>51012.412979125977</c:v>
                      </c:pt>
                      <c:pt idx="907">
                        <c:v>50945.723098754883</c:v>
                      </c:pt>
                      <c:pt idx="908">
                        <c:v>50879.033340454094</c:v>
                      </c:pt>
                      <c:pt idx="909">
                        <c:v>52550.671646118164</c:v>
                      </c:pt>
                      <c:pt idx="910">
                        <c:v>52561.027969360352</c:v>
                      </c:pt>
                      <c:pt idx="911">
                        <c:v>52599.122268676758</c:v>
                      </c:pt>
                      <c:pt idx="912">
                        <c:v>52176.239700317383</c:v>
                      </c:pt>
                      <c:pt idx="913">
                        <c:v>51870.111404418945</c:v>
                      </c:pt>
                      <c:pt idx="914">
                        <c:v>51981.37239074707</c:v>
                      </c:pt>
                      <c:pt idx="915">
                        <c:v>62202.362747192383</c:v>
                      </c:pt>
                      <c:pt idx="916">
                        <c:v>62211.642166137695</c:v>
                      </c:pt>
                      <c:pt idx="917">
                        <c:v>62211.642288208001</c:v>
                      </c:pt>
                      <c:pt idx="918">
                        <c:v>52118.585525512695</c:v>
                      </c:pt>
                      <c:pt idx="919">
                        <c:v>52120.039627075195</c:v>
                      </c:pt>
                      <c:pt idx="920">
                        <c:v>52120.039627075195</c:v>
                      </c:pt>
                      <c:pt idx="921">
                        <c:v>52071.007766723633</c:v>
                      </c:pt>
                      <c:pt idx="922">
                        <c:v>52120.039749145508</c:v>
                      </c:pt>
                      <c:pt idx="923">
                        <c:v>52124.039749145508</c:v>
                      </c:pt>
                      <c:pt idx="924">
                        <c:v>52120.039749145508</c:v>
                      </c:pt>
                      <c:pt idx="925">
                        <c:v>49213.105728149414</c:v>
                      </c:pt>
                      <c:pt idx="926">
                        <c:v>49116.063369750977</c:v>
                      </c:pt>
                      <c:pt idx="927">
                        <c:v>49213.015701293945</c:v>
                      </c:pt>
                      <c:pt idx="928">
                        <c:v>52790.444290161133</c:v>
                      </c:pt>
                      <c:pt idx="929">
                        <c:v>52790.444290161133</c:v>
                      </c:pt>
                      <c:pt idx="930">
                        <c:v>51889.202224731445</c:v>
                      </c:pt>
                      <c:pt idx="931">
                        <c:v>52636.38737487793</c:v>
                      </c:pt>
                      <c:pt idx="932">
                        <c:v>52640.387741088867</c:v>
                      </c:pt>
                      <c:pt idx="933">
                        <c:v>49861.40446472168</c:v>
                      </c:pt>
                      <c:pt idx="934">
                        <c:v>49729.406539916985</c:v>
                      </c:pt>
                      <c:pt idx="935">
                        <c:v>49323.260665893555</c:v>
                      </c:pt>
                      <c:pt idx="936">
                        <c:v>49329.660659790039</c:v>
                      </c:pt>
                      <c:pt idx="937">
                        <c:v>49329.660903930664</c:v>
                      </c:pt>
                      <c:pt idx="938">
                        <c:v>49329.660903930664</c:v>
                      </c:pt>
                      <c:pt idx="939">
                        <c:v>49431.118728637695</c:v>
                      </c:pt>
                      <c:pt idx="940">
                        <c:v>49435.118728637695</c:v>
                      </c:pt>
                      <c:pt idx="941">
                        <c:v>49444.398330688477</c:v>
                      </c:pt>
                      <c:pt idx="942">
                        <c:v>49444.398330688477</c:v>
                      </c:pt>
                      <c:pt idx="943">
                        <c:v>49390.172622680664</c:v>
                      </c:pt>
                      <c:pt idx="944">
                        <c:v>51464.867446899414</c:v>
                      </c:pt>
                      <c:pt idx="945">
                        <c:v>59339.18244934082</c:v>
                      </c:pt>
                      <c:pt idx="946">
                        <c:v>53223.982925415039</c:v>
                      </c:pt>
                      <c:pt idx="947">
                        <c:v>49378.508865356445</c:v>
                      </c:pt>
                      <c:pt idx="948">
                        <c:v>49657.901443481445</c:v>
                      </c:pt>
                      <c:pt idx="949">
                        <c:v>49657.901504516602</c:v>
                      </c:pt>
                      <c:pt idx="950">
                        <c:v>53337.393539428711</c:v>
                      </c:pt>
                      <c:pt idx="951">
                        <c:v>53914.706283569336</c:v>
                      </c:pt>
                      <c:pt idx="952">
                        <c:v>54222.608871459961</c:v>
                      </c:pt>
                      <c:pt idx="953">
                        <c:v>54018.223251342766</c:v>
                      </c:pt>
                      <c:pt idx="954">
                        <c:v>54024.496932983398</c:v>
                      </c:pt>
                      <c:pt idx="955">
                        <c:v>53610.272201538086</c:v>
                      </c:pt>
                      <c:pt idx="956">
                        <c:v>53987.616989135742</c:v>
                      </c:pt>
                      <c:pt idx="957">
                        <c:v>53987.527206420898</c:v>
                      </c:pt>
                      <c:pt idx="958">
                        <c:v>53987.527145385742</c:v>
                      </c:pt>
                      <c:pt idx="959">
                        <c:v>51985.18017578125</c:v>
                      </c:pt>
                      <c:pt idx="960">
                        <c:v>52202.33332824707</c:v>
                      </c:pt>
                      <c:pt idx="961">
                        <c:v>52203.372451782227</c:v>
                      </c:pt>
                      <c:pt idx="962">
                        <c:v>51181.23323059082</c:v>
                      </c:pt>
                      <c:pt idx="963">
                        <c:v>51115.857376098633</c:v>
                      </c:pt>
                      <c:pt idx="964">
                        <c:v>51185.23323059082</c:v>
                      </c:pt>
                      <c:pt idx="965">
                        <c:v>51194.512710571289</c:v>
                      </c:pt>
                      <c:pt idx="966">
                        <c:v>51946.161331176758</c:v>
                      </c:pt>
                      <c:pt idx="967">
                        <c:v>51955.440872192383</c:v>
                      </c:pt>
                      <c:pt idx="968">
                        <c:v>51944.970901489258</c:v>
                      </c:pt>
                      <c:pt idx="969">
                        <c:v>51652.053863525391</c:v>
                      </c:pt>
                      <c:pt idx="970">
                        <c:v>48643.500625610352</c:v>
                      </c:pt>
                      <c:pt idx="971">
                        <c:v>48941.463821411133</c:v>
                      </c:pt>
                      <c:pt idx="972">
                        <c:v>48941.463821411133</c:v>
                      </c:pt>
                      <c:pt idx="973">
                        <c:v>48550.713577270508</c:v>
                      </c:pt>
                      <c:pt idx="974">
                        <c:v>50723.859024047844</c:v>
                      </c:pt>
                      <c:pt idx="975">
                        <c:v>61013.413223266594</c:v>
                      </c:pt>
                      <c:pt idx="976">
                        <c:v>61130.348709106438</c:v>
                      </c:pt>
                      <c:pt idx="977">
                        <c:v>61057.44856262207</c:v>
                      </c:pt>
                      <c:pt idx="978">
                        <c:v>60984.548782348633</c:v>
                      </c:pt>
                      <c:pt idx="979">
                        <c:v>50647.561325073242</c:v>
                      </c:pt>
                      <c:pt idx="980">
                        <c:v>49813.424545288086</c:v>
                      </c:pt>
                      <c:pt idx="981">
                        <c:v>48683.362167358398</c:v>
                      </c:pt>
                      <c:pt idx="982">
                        <c:v>48876.110733032227</c:v>
                      </c:pt>
                      <c:pt idx="983">
                        <c:v>49238.84504699707</c:v>
                      </c:pt>
                      <c:pt idx="984">
                        <c:v>50438.021377563477</c:v>
                      </c:pt>
                      <c:pt idx="985">
                        <c:v>51088.06770324707</c:v>
                      </c:pt>
                      <c:pt idx="986">
                        <c:v>51097.347366333008</c:v>
                      </c:pt>
                      <c:pt idx="987">
                        <c:v>50327.48274230957</c:v>
                      </c:pt>
                      <c:pt idx="988">
                        <c:v>50331.482864379883</c:v>
                      </c:pt>
                      <c:pt idx="989">
                        <c:v>50340.762283325195</c:v>
                      </c:pt>
                      <c:pt idx="990">
                        <c:v>56974.957534790039</c:v>
                      </c:pt>
                      <c:pt idx="991">
                        <c:v>56974.296401977539</c:v>
                      </c:pt>
                      <c:pt idx="992">
                        <c:v>56974.296401977539</c:v>
                      </c:pt>
                      <c:pt idx="993">
                        <c:v>56252.687088012695</c:v>
                      </c:pt>
                      <c:pt idx="994">
                        <c:v>56252.687088012695</c:v>
                      </c:pt>
                      <c:pt idx="995">
                        <c:v>56252.687088012695</c:v>
                      </c:pt>
                      <c:pt idx="996">
                        <c:v>56910.142166137695</c:v>
                      </c:pt>
                      <c:pt idx="997">
                        <c:v>56910.142166137695</c:v>
                      </c:pt>
                      <c:pt idx="998">
                        <c:v>52076.906997680664</c:v>
                      </c:pt>
                      <c:pt idx="999">
                        <c:v>51657.342086791992</c:v>
                      </c:pt>
                      <c:pt idx="1000">
                        <c:v>51657.342269897461</c:v>
                      </c:pt>
                      <c:pt idx="1001">
                        <c:v>51657.342391967773</c:v>
                      </c:pt>
                      <c:pt idx="1002">
                        <c:v>51783.168319702148</c:v>
                      </c:pt>
                      <c:pt idx="1003">
                        <c:v>51910.561264038086</c:v>
                      </c:pt>
                      <c:pt idx="1004">
                        <c:v>51901.281784057617</c:v>
                      </c:pt>
                      <c:pt idx="1005">
                        <c:v>61989.681152343743</c:v>
                      </c:pt>
                      <c:pt idx="1006">
                        <c:v>62181.239990234368</c:v>
                      </c:pt>
                      <c:pt idx="1007">
                        <c:v>62091.348022460938</c:v>
                      </c:pt>
                      <c:pt idx="1008">
                        <c:v>62151.681274414055</c:v>
                      </c:pt>
                      <c:pt idx="1009">
                        <c:v>53457.520706176758</c:v>
                      </c:pt>
                      <c:pt idx="1010">
                        <c:v>53469.90657043457</c:v>
                      </c:pt>
                      <c:pt idx="1011">
                        <c:v>53469.90657043457</c:v>
                      </c:pt>
                      <c:pt idx="1012">
                        <c:v>53469.90657043457</c:v>
                      </c:pt>
                      <c:pt idx="1013">
                        <c:v>51097.669509887695</c:v>
                      </c:pt>
                      <c:pt idx="1014">
                        <c:v>51097.669509887695</c:v>
                      </c:pt>
                      <c:pt idx="1015">
                        <c:v>51097.669570922852</c:v>
                      </c:pt>
                      <c:pt idx="1016">
                        <c:v>51310.23225402832</c:v>
                      </c:pt>
                      <c:pt idx="1017">
                        <c:v>54319.610702514648</c:v>
                      </c:pt>
                      <c:pt idx="1018">
                        <c:v>54348.394760131836</c:v>
                      </c:pt>
                      <c:pt idx="1019">
                        <c:v>54438.286422729492</c:v>
                      </c:pt>
                      <c:pt idx="1020">
                        <c:v>50917.00959777832</c:v>
                      </c:pt>
                      <c:pt idx="1021">
                        <c:v>51301.49397277832</c:v>
                      </c:pt>
                      <c:pt idx="1022">
                        <c:v>51301.49397277832</c:v>
                      </c:pt>
                      <c:pt idx="1023">
                        <c:v>52078.961502075195</c:v>
                      </c:pt>
                      <c:pt idx="1024">
                        <c:v>52013.597610473633</c:v>
                      </c:pt>
                      <c:pt idx="1025">
                        <c:v>50845.093948364258</c:v>
                      </c:pt>
                      <c:pt idx="1026">
                        <c:v>50854.373245239258</c:v>
                      </c:pt>
                      <c:pt idx="1027">
                        <c:v>50854.37336730957</c:v>
                      </c:pt>
                      <c:pt idx="1028">
                        <c:v>50854.37336730957</c:v>
                      </c:pt>
                      <c:pt idx="1029">
                        <c:v>51134.022178649902</c:v>
                      </c:pt>
                      <c:pt idx="1030">
                        <c:v>50268.9267578125</c:v>
                      </c:pt>
                      <c:pt idx="1031">
                        <c:v>50543.3427734375</c:v>
                      </c:pt>
                      <c:pt idx="1032">
                        <c:v>50543.3427734375</c:v>
                      </c:pt>
                      <c:pt idx="1033">
                        <c:v>50217.45458984375</c:v>
                      </c:pt>
                      <c:pt idx="1034">
                        <c:v>50328.47607421875</c:v>
                      </c:pt>
                      <c:pt idx="1035">
                        <c:v>63644.364654541016</c:v>
                      </c:pt>
                      <c:pt idx="1036">
                        <c:v>63055.242950439446</c:v>
                      </c:pt>
                      <c:pt idx="1037">
                        <c:v>63054.436431884766</c:v>
                      </c:pt>
                      <c:pt idx="1038">
                        <c:v>58506.74201965332</c:v>
                      </c:pt>
                      <c:pt idx="1039">
                        <c:v>49940.063552856445</c:v>
                      </c:pt>
                      <c:pt idx="1040">
                        <c:v>49944.686599731445</c:v>
                      </c:pt>
                      <c:pt idx="1041">
                        <c:v>49953.96614074707</c:v>
                      </c:pt>
                      <c:pt idx="1042">
                        <c:v>50055.190078735352</c:v>
                      </c:pt>
                      <c:pt idx="1043">
                        <c:v>50211.340286254883</c:v>
                      </c:pt>
                      <c:pt idx="1044">
                        <c:v>50211.340286254883</c:v>
                      </c:pt>
                      <c:pt idx="1045">
                        <c:v>49553.887161254883</c:v>
                      </c:pt>
                      <c:pt idx="1046">
                        <c:v>49340.98957824707</c:v>
                      </c:pt>
                      <c:pt idx="1047">
                        <c:v>49180.712356567383</c:v>
                      </c:pt>
                      <c:pt idx="1048">
                        <c:v>49590.144180297852</c:v>
                      </c:pt>
                      <c:pt idx="1049">
                        <c:v>49649.763626098633</c:v>
                      </c:pt>
                      <c:pt idx="1050">
                        <c:v>55731.686050415039</c:v>
                      </c:pt>
                      <c:pt idx="1051">
                        <c:v>55733.471145629883</c:v>
                      </c:pt>
                      <c:pt idx="1052">
                        <c:v>54748.104019165039</c:v>
                      </c:pt>
                      <c:pt idx="1053">
                        <c:v>54757.383499145508</c:v>
                      </c:pt>
                      <c:pt idx="1054">
                        <c:v>55271.574722290039</c:v>
                      </c:pt>
                      <c:pt idx="1055">
                        <c:v>55265.492630004883</c:v>
                      </c:pt>
                      <c:pt idx="1056">
                        <c:v>55265.492630004883</c:v>
                      </c:pt>
                      <c:pt idx="1057">
                        <c:v>55267.574722290039</c:v>
                      </c:pt>
                      <c:pt idx="1058">
                        <c:v>54915.574661254883</c:v>
                      </c:pt>
                      <c:pt idx="1059">
                        <c:v>54301.830642700195</c:v>
                      </c:pt>
                      <c:pt idx="1060">
                        <c:v>54301.830703735352</c:v>
                      </c:pt>
                      <c:pt idx="1061">
                        <c:v>54301.830642700195</c:v>
                      </c:pt>
                      <c:pt idx="1062">
                        <c:v>52612.302169799805</c:v>
                      </c:pt>
                      <c:pt idx="1063">
                        <c:v>52612.302169799805</c:v>
                      </c:pt>
                      <c:pt idx="1064">
                        <c:v>52808.693771362305</c:v>
                      </c:pt>
                      <c:pt idx="1065">
                        <c:v>50512.738357543945</c:v>
                      </c:pt>
                      <c:pt idx="1066">
                        <c:v>50516.738418579102</c:v>
                      </c:pt>
                      <c:pt idx="1067">
                        <c:v>50672.888687133789</c:v>
                      </c:pt>
                      <c:pt idx="1068">
                        <c:v>50513.948440551758</c:v>
                      </c:pt>
                      <c:pt idx="1069">
                        <c:v>50466.268936157227</c:v>
                      </c:pt>
                      <c:pt idx="1070">
                        <c:v>50622.637588500977</c:v>
                      </c:pt>
                      <c:pt idx="1071">
                        <c:v>50622.637588500977</c:v>
                      </c:pt>
                      <c:pt idx="1072">
                        <c:v>50622.637588500977</c:v>
                      </c:pt>
                      <c:pt idx="1073">
                        <c:v>52024.75032043457</c:v>
                      </c:pt>
                      <c:pt idx="1074">
                        <c:v>52024.75032043457</c:v>
                      </c:pt>
                      <c:pt idx="1075">
                        <c:v>52024.95832824707</c:v>
                      </c:pt>
                      <c:pt idx="1076">
                        <c:v>52024.95832824707</c:v>
                      </c:pt>
                      <c:pt idx="1077">
                        <c:v>52030.13410949707</c:v>
                      </c:pt>
                      <c:pt idx="1078">
                        <c:v>52674.63215637207</c:v>
                      </c:pt>
                      <c:pt idx="1079">
                        <c:v>52674.63215637207</c:v>
                      </c:pt>
                      <c:pt idx="1080">
                        <c:v>55264.785720825195</c:v>
                      </c:pt>
                      <c:pt idx="1081">
                        <c:v>55616.078567504876</c:v>
                      </c:pt>
                      <c:pt idx="1082">
                        <c:v>55526.779373168945</c:v>
                      </c:pt>
                      <c:pt idx="1083">
                        <c:v>55747.422805786126</c:v>
                      </c:pt>
                      <c:pt idx="1084">
                        <c:v>52957.934768676758</c:v>
                      </c:pt>
                      <c:pt idx="1085">
                        <c:v>52957.12336730957</c:v>
                      </c:pt>
                      <c:pt idx="1086">
                        <c:v>52670.082412719727</c:v>
                      </c:pt>
                      <c:pt idx="1087">
                        <c:v>51576.704544067383</c:v>
                      </c:pt>
                      <c:pt idx="1088">
                        <c:v>51503.584548950195</c:v>
                      </c:pt>
                      <c:pt idx="1089">
                        <c:v>50967.636917114251</c:v>
                      </c:pt>
                      <c:pt idx="1090">
                        <c:v>50894.51692199707</c:v>
                      </c:pt>
                      <c:pt idx="1091">
                        <c:v>50273.475662231445</c:v>
                      </c:pt>
                      <c:pt idx="1092">
                        <c:v>49703.540115356445</c:v>
                      </c:pt>
                      <c:pt idx="1093">
                        <c:v>49752.572158813477</c:v>
                      </c:pt>
                      <c:pt idx="1094">
                        <c:v>49752.57209777832</c:v>
                      </c:pt>
                      <c:pt idx="1095">
                        <c:v>55055.426116943359</c:v>
                      </c:pt>
                      <c:pt idx="1096">
                        <c:v>55059.426300048828</c:v>
                      </c:pt>
                      <c:pt idx="1097">
                        <c:v>55068.705657958984</c:v>
                      </c:pt>
                      <c:pt idx="1098">
                        <c:v>54707.426239013672</c:v>
                      </c:pt>
                      <c:pt idx="1099">
                        <c:v>52804.550506591797</c:v>
                      </c:pt>
                      <c:pt idx="1100">
                        <c:v>52805.088653564453</c:v>
                      </c:pt>
                      <c:pt idx="1101">
                        <c:v>52420.604278564453</c:v>
                      </c:pt>
                      <c:pt idx="1102">
                        <c:v>52730.433135986328</c:v>
                      </c:pt>
                      <c:pt idx="1103">
                        <c:v>52506.811126708984</c:v>
                      </c:pt>
                      <c:pt idx="1104">
                        <c:v>51999.898513793945</c:v>
                      </c:pt>
                      <c:pt idx="1105">
                        <c:v>51999.898513793945</c:v>
                      </c:pt>
                      <c:pt idx="1106">
                        <c:v>51344.814651489258</c:v>
                      </c:pt>
                      <c:pt idx="1107">
                        <c:v>51354.093948364258</c:v>
                      </c:pt>
                      <c:pt idx="1108">
                        <c:v>53446.502914428711</c:v>
                      </c:pt>
                      <c:pt idx="1109">
                        <c:v>54611.871810913086</c:v>
                      </c:pt>
                      <c:pt idx="1110">
                        <c:v>52965.49055480957</c:v>
                      </c:pt>
                      <c:pt idx="1111">
                        <c:v>52965.49104309082</c:v>
                      </c:pt>
                      <c:pt idx="1112">
                        <c:v>49932.303848266602</c:v>
                      </c:pt>
                      <c:pt idx="1113">
                        <c:v>50379.48713684082</c:v>
                      </c:pt>
                      <c:pt idx="1114">
                        <c:v>50188.469802856438</c:v>
                      </c:pt>
                      <c:pt idx="1115">
                        <c:v>50115.569778442383</c:v>
                      </c:pt>
                      <c:pt idx="1116">
                        <c:v>49756.374725341797</c:v>
                      </c:pt>
                      <c:pt idx="1117">
                        <c:v>50178.099395751953</c:v>
                      </c:pt>
                      <c:pt idx="1118">
                        <c:v>50168.819854736328</c:v>
                      </c:pt>
                      <c:pt idx="1119">
                        <c:v>47490.170364379883</c:v>
                      </c:pt>
                      <c:pt idx="1120">
                        <c:v>47490.170364379883</c:v>
                      </c:pt>
                      <c:pt idx="1121">
                        <c:v>47490.170364379883</c:v>
                      </c:pt>
                      <c:pt idx="1122">
                        <c:v>48074.430618286126</c:v>
                      </c:pt>
                      <c:pt idx="1123">
                        <c:v>51013.481643676758</c:v>
                      </c:pt>
                      <c:pt idx="1124">
                        <c:v>51145.041885375977</c:v>
                      </c:pt>
                      <c:pt idx="1125">
                        <c:v>61556.852981567383</c:v>
                      </c:pt>
                      <c:pt idx="1126">
                        <c:v>61556.852981567383</c:v>
                      </c:pt>
                      <c:pt idx="1127">
                        <c:v>55896.092727661133</c:v>
                      </c:pt>
                      <c:pt idx="1128">
                        <c:v>55895.184524536133</c:v>
                      </c:pt>
                      <c:pt idx="1129">
                        <c:v>53367.369705200195</c:v>
                      </c:pt>
                      <c:pt idx="1130">
                        <c:v>55321.618728637695</c:v>
                      </c:pt>
                      <c:pt idx="1131">
                        <c:v>55182.568679809563</c:v>
                      </c:pt>
                      <c:pt idx="1132">
                        <c:v>53467.266632080078</c:v>
                      </c:pt>
                      <c:pt idx="1133">
                        <c:v>53467.266632080078</c:v>
                      </c:pt>
                      <c:pt idx="1134">
                        <c:v>53467.266632080078</c:v>
                      </c:pt>
                      <c:pt idx="1135">
                        <c:v>53467.266632080078</c:v>
                      </c:pt>
                      <c:pt idx="1136">
                        <c:v>53467.266632080078</c:v>
                      </c:pt>
                      <c:pt idx="1137">
                        <c:v>53717.557006835938</c:v>
                      </c:pt>
                      <c:pt idx="1138">
                        <c:v>53985.162475585938</c:v>
                      </c:pt>
                      <c:pt idx="1139">
                        <c:v>53942.518859863281</c:v>
                      </c:pt>
                      <c:pt idx="1140">
                        <c:v>62936.545196533203</c:v>
                      </c:pt>
                      <c:pt idx="1141">
                        <c:v>62771.998016357422</c:v>
                      </c:pt>
                      <c:pt idx="1142">
                        <c:v>48895.520584106445</c:v>
                      </c:pt>
                      <c:pt idx="1143">
                        <c:v>48313.792068481445</c:v>
                      </c:pt>
                      <c:pt idx="1144">
                        <c:v>48051.426834106445</c:v>
                      </c:pt>
                      <c:pt idx="1145">
                        <c:v>51819.193801879883</c:v>
                      </c:pt>
                      <c:pt idx="1146">
                        <c:v>51823.193862915039</c:v>
                      </c:pt>
                      <c:pt idx="1147">
                        <c:v>51832.473342895508</c:v>
                      </c:pt>
                      <c:pt idx="1148">
                        <c:v>51882.473587036133</c:v>
                      </c:pt>
                      <c:pt idx="1149">
                        <c:v>52132.786087036133</c:v>
                      </c:pt>
                      <c:pt idx="1150">
                        <c:v>51408.576858520508</c:v>
                      </c:pt>
                      <c:pt idx="1151">
                        <c:v>52077.344924926758</c:v>
                      </c:pt>
                      <c:pt idx="1152">
                        <c:v>51775.730926513672</c:v>
                      </c:pt>
                      <c:pt idx="1153">
                        <c:v>51785.010589599609</c:v>
                      </c:pt>
                      <c:pt idx="1154">
                        <c:v>51785.029556274414</c:v>
                      </c:pt>
                      <c:pt idx="1155">
                        <c:v>63616.273101806641</c:v>
                      </c:pt>
                      <c:pt idx="1156">
                        <c:v>64377.648345947258</c:v>
                      </c:pt>
                      <c:pt idx="1157">
                        <c:v>60084.095779418945</c:v>
                      </c:pt>
                      <c:pt idx="1158">
                        <c:v>59522.67561340332</c:v>
                      </c:pt>
                      <c:pt idx="1159">
                        <c:v>59531.332046508789</c:v>
                      </c:pt>
                      <c:pt idx="1160">
                        <c:v>63214.041091918945</c:v>
                      </c:pt>
                      <c:pt idx="1161">
                        <c:v>63057.665908813477</c:v>
                      </c:pt>
                      <c:pt idx="1162">
                        <c:v>63200.761489868164</c:v>
                      </c:pt>
                      <c:pt idx="1163">
                        <c:v>51671.412139892578</c:v>
                      </c:pt>
                      <c:pt idx="1164">
                        <c:v>52529.766693115234</c:v>
                      </c:pt>
                      <c:pt idx="1165">
                        <c:v>52529.766693115234</c:v>
                      </c:pt>
                      <c:pt idx="1166">
                        <c:v>49513.803192138672</c:v>
                      </c:pt>
                      <c:pt idx="1167">
                        <c:v>49523.082794189453</c:v>
                      </c:pt>
                      <c:pt idx="1168">
                        <c:v>52847.602249145508</c:v>
                      </c:pt>
                      <c:pt idx="1169">
                        <c:v>52779.248001098633</c:v>
                      </c:pt>
                      <c:pt idx="1170">
                        <c:v>51789.727035522461</c:v>
                      </c:pt>
                      <c:pt idx="1171">
                        <c:v>51799.00651550293</c:v>
                      </c:pt>
                      <c:pt idx="1172">
                        <c:v>51804.44108581543</c:v>
                      </c:pt>
                      <c:pt idx="1173">
                        <c:v>51795.161605834961</c:v>
                      </c:pt>
                      <c:pt idx="1174">
                        <c:v>51198.788284301751</c:v>
                      </c:pt>
                      <c:pt idx="1175">
                        <c:v>50975.080215454102</c:v>
                      </c:pt>
                      <c:pt idx="1176">
                        <c:v>51185.50910949707</c:v>
                      </c:pt>
                      <c:pt idx="1177">
                        <c:v>51054.757522583001</c:v>
                      </c:pt>
                      <c:pt idx="1178">
                        <c:v>52146.44563293457</c:v>
                      </c:pt>
                      <c:pt idx="1179">
                        <c:v>52081.069778442383</c:v>
                      </c:pt>
                      <c:pt idx="1180">
                        <c:v>53195.81965637207</c:v>
                      </c:pt>
                      <c:pt idx="1181">
                        <c:v>53195.81965637207</c:v>
                      </c:pt>
                      <c:pt idx="1182">
                        <c:v>53093.12190246582</c:v>
                      </c:pt>
                      <c:pt idx="1183">
                        <c:v>53745.041770935059</c:v>
                      </c:pt>
                      <c:pt idx="1184">
                        <c:v>53766.978637695313</c:v>
                      </c:pt>
                      <c:pt idx="1185">
                        <c:v>50139.233474731445</c:v>
                      </c:pt>
                      <c:pt idx="1186">
                        <c:v>50758.602127075195</c:v>
                      </c:pt>
                      <c:pt idx="1187">
                        <c:v>50758.602127075195</c:v>
                      </c:pt>
                      <c:pt idx="1188">
                        <c:v>50758.602249145501</c:v>
                      </c:pt>
                      <c:pt idx="1189">
                        <c:v>50627.850540161133</c:v>
                      </c:pt>
                      <c:pt idx="1190">
                        <c:v>51166.927932739258</c:v>
                      </c:pt>
                      <c:pt idx="1191">
                        <c:v>51169.85676574707</c:v>
                      </c:pt>
                      <c:pt idx="1192">
                        <c:v>51169.85676574707</c:v>
                      </c:pt>
                      <c:pt idx="1193">
                        <c:v>51160.577346801758</c:v>
                      </c:pt>
                      <c:pt idx="1194">
                        <c:v>53537.392074584961</c:v>
                      </c:pt>
                      <c:pt idx="1195">
                        <c:v>53546.67155456543</c:v>
                      </c:pt>
                      <c:pt idx="1196">
                        <c:v>53498.661361694336</c:v>
                      </c:pt>
                      <c:pt idx="1197">
                        <c:v>53489.381820678711</c:v>
                      </c:pt>
                      <c:pt idx="1198">
                        <c:v>54186.600875854492</c:v>
                      </c:pt>
                      <c:pt idx="1199">
                        <c:v>54195.880599975586</c:v>
                      </c:pt>
                      <c:pt idx="1200">
                        <c:v>61802.046646118164</c:v>
                      </c:pt>
                      <c:pt idx="1201">
                        <c:v>61806.046585083008</c:v>
                      </c:pt>
                      <c:pt idx="1202">
                        <c:v>61815.326065063477</c:v>
                      </c:pt>
                      <c:pt idx="1203">
                        <c:v>61454.046646118164</c:v>
                      </c:pt>
                      <c:pt idx="1204">
                        <c:v>61371.92268371582</c:v>
                      </c:pt>
                      <c:pt idx="1205">
                        <c:v>61301.772842407227</c:v>
                      </c:pt>
                      <c:pt idx="1206">
                        <c:v>60883.623123168938</c:v>
                      </c:pt>
                      <c:pt idx="1207">
                        <c:v>61003.995376586914</c:v>
                      </c:pt>
                      <c:pt idx="1208">
                        <c:v>54756.501312255859</c:v>
                      </c:pt>
                      <c:pt idx="1209">
                        <c:v>54852.650909423828</c:v>
                      </c:pt>
                      <c:pt idx="1210">
                        <c:v>54852.650970458977</c:v>
                      </c:pt>
                      <c:pt idx="1211">
                        <c:v>55422.065460205078</c:v>
                      </c:pt>
                      <c:pt idx="1212">
                        <c:v>55412.786041259766</c:v>
                      </c:pt>
                      <c:pt idx="1213">
                        <c:v>50493.008712768555</c:v>
                      </c:pt>
                      <c:pt idx="1214">
                        <c:v>50493.008712768555</c:v>
                      </c:pt>
                      <c:pt idx="1215">
                        <c:v>63827.385818481445</c:v>
                      </c:pt>
                      <c:pt idx="1216">
                        <c:v>58597.021896362305</c:v>
                      </c:pt>
                      <c:pt idx="1217">
                        <c:v>58467.04118347168</c:v>
                      </c:pt>
                      <c:pt idx="1218">
                        <c:v>57966.491683959961</c:v>
                      </c:pt>
                      <c:pt idx="1219">
                        <c:v>59447.315399169922</c:v>
                      </c:pt>
                      <c:pt idx="1220">
                        <c:v>54446.002967834473</c:v>
                      </c:pt>
                      <c:pt idx="1221">
                        <c:v>51958.807777404785</c:v>
                      </c:pt>
                      <c:pt idx="1222">
                        <c:v>51315.106140136719</c:v>
                      </c:pt>
                      <c:pt idx="1223">
                        <c:v>51315.106079101563</c:v>
                      </c:pt>
                      <c:pt idx="1224">
                        <c:v>53639.467971801758</c:v>
                      </c:pt>
                      <c:pt idx="1225">
                        <c:v>54076.558792114258</c:v>
                      </c:pt>
                      <c:pt idx="1226">
                        <c:v>54076.558853149414</c:v>
                      </c:pt>
                      <c:pt idx="1227">
                        <c:v>54076.558853149414</c:v>
                      </c:pt>
                      <c:pt idx="1228">
                        <c:v>53692.07649230957</c:v>
                      </c:pt>
                      <c:pt idx="1229">
                        <c:v>54076.563766479492</c:v>
                      </c:pt>
                      <c:pt idx="1230">
                        <c:v>49426.32844543457</c:v>
                      </c:pt>
                      <c:pt idx="1231">
                        <c:v>49239.914321899414</c:v>
                      </c:pt>
                      <c:pt idx="1232">
                        <c:v>49643.510528564453</c:v>
                      </c:pt>
                      <c:pt idx="1233">
                        <c:v>49749.254241943359</c:v>
                      </c:pt>
                      <c:pt idx="1234">
                        <c:v>49798.286102294915</c:v>
                      </c:pt>
                      <c:pt idx="1235">
                        <c:v>49798.286224365234</c:v>
                      </c:pt>
                      <c:pt idx="1236">
                        <c:v>50305.365447998047</c:v>
                      </c:pt>
                      <c:pt idx="1237">
                        <c:v>50496.471405029297</c:v>
                      </c:pt>
                      <c:pt idx="1238">
                        <c:v>50225.387649536133</c:v>
                      </c:pt>
                      <c:pt idx="1239">
                        <c:v>50229.59553527832</c:v>
                      </c:pt>
                      <c:pt idx="1240">
                        <c:v>49880.475311279297</c:v>
                      </c:pt>
                      <c:pt idx="1241">
                        <c:v>49376.222991943359</c:v>
                      </c:pt>
                      <c:pt idx="1242">
                        <c:v>50257.764236450195</c:v>
                      </c:pt>
                      <c:pt idx="1243">
                        <c:v>50336.351181030273</c:v>
                      </c:pt>
                      <c:pt idx="1244">
                        <c:v>50859.823837280273</c:v>
                      </c:pt>
                      <c:pt idx="1245">
                        <c:v>62682.30696105957</c:v>
                      </c:pt>
                      <c:pt idx="1246">
                        <c:v>62682.30696105957</c:v>
                      </c:pt>
                      <c:pt idx="1247">
                        <c:v>62682.30696105957</c:v>
                      </c:pt>
                      <c:pt idx="1248">
                        <c:v>62682.30696105957</c:v>
                      </c:pt>
                      <c:pt idx="1249">
                        <c:v>48898.34440612793</c:v>
                      </c:pt>
                      <c:pt idx="1250">
                        <c:v>48898.34440612793</c:v>
                      </c:pt>
                      <c:pt idx="1251">
                        <c:v>48898.344467163086</c:v>
                      </c:pt>
                      <c:pt idx="1252">
                        <c:v>48898.34440612793</c:v>
                      </c:pt>
                      <c:pt idx="1253">
                        <c:v>49104.943099975586</c:v>
                      </c:pt>
                      <c:pt idx="1254">
                        <c:v>49114.222518920898</c:v>
                      </c:pt>
                      <c:pt idx="1255">
                        <c:v>49649.733535766602</c:v>
                      </c:pt>
                      <c:pt idx="1256">
                        <c:v>51704.56721496582</c:v>
                      </c:pt>
                      <c:pt idx="1257">
                        <c:v>51704.567337036133</c:v>
                      </c:pt>
                      <c:pt idx="1258">
                        <c:v>52558.122940063477</c:v>
                      </c:pt>
                      <c:pt idx="1259">
                        <c:v>52567.402359008789</c:v>
                      </c:pt>
                      <c:pt idx="1260">
                        <c:v>58592.98762512207</c:v>
                      </c:pt>
                      <c:pt idx="1261">
                        <c:v>58596.98762512207</c:v>
                      </c:pt>
                      <c:pt idx="1262">
                        <c:v>58844.116653442383</c:v>
                      </c:pt>
                      <c:pt idx="1263">
                        <c:v>59182.42512512207</c:v>
                      </c:pt>
                      <c:pt idx="1264">
                        <c:v>50818.504623413086</c:v>
                      </c:pt>
                      <c:pt idx="1265">
                        <c:v>50827.784042358398</c:v>
                      </c:pt>
                      <c:pt idx="1266">
                        <c:v>50827.784103393555</c:v>
                      </c:pt>
                      <c:pt idx="1267">
                        <c:v>50475.784103393555</c:v>
                      </c:pt>
                      <c:pt idx="1268">
                        <c:v>52458.584655761719</c:v>
                      </c:pt>
                      <c:pt idx="1269">
                        <c:v>52467.864135742188</c:v>
                      </c:pt>
                      <c:pt idx="1270">
                        <c:v>51693.701095581055</c:v>
                      </c:pt>
                      <c:pt idx="1271">
                        <c:v>51693.701095581055</c:v>
                      </c:pt>
                      <c:pt idx="1272">
                        <c:v>52389.23893737793</c:v>
                      </c:pt>
                      <c:pt idx="1273">
                        <c:v>52401.718414306641</c:v>
                      </c:pt>
                      <c:pt idx="1274">
                        <c:v>52392.438995361328</c:v>
                      </c:pt>
                      <c:pt idx="1275">
                        <c:v>51981.322708129883</c:v>
                      </c:pt>
                      <c:pt idx="1276">
                        <c:v>51743.475051879883</c:v>
                      </c:pt>
                      <c:pt idx="1277">
                        <c:v>51743.475112915039</c:v>
                      </c:pt>
                      <c:pt idx="1278">
                        <c:v>50814.886795043945</c:v>
                      </c:pt>
                      <c:pt idx="1279">
                        <c:v>50292.455154418945</c:v>
                      </c:pt>
                      <c:pt idx="1280">
                        <c:v>50052.009841918945</c:v>
                      </c:pt>
                      <c:pt idx="1281">
                        <c:v>50292.455215454102</c:v>
                      </c:pt>
                      <c:pt idx="1282">
                        <c:v>51424.798538208008</c:v>
                      </c:pt>
                      <c:pt idx="1283">
                        <c:v>52945.752578735352</c:v>
                      </c:pt>
                      <c:pt idx="1284">
                        <c:v>52946.381912231445</c:v>
                      </c:pt>
                      <c:pt idx="1285">
                        <c:v>53521.104141235352</c:v>
                      </c:pt>
                      <c:pt idx="1286">
                        <c:v>53521.104141235352</c:v>
                      </c:pt>
                      <c:pt idx="1287">
                        <c:v>53519.022109985352</c:v>
                      </c:pt>
                      <c:pt idx="1288">
                        <c:v>51254.690841674805</c:v>
                      </c:pt>
                      <c:pt idx="1289">
                        <c:v>51254.690963745117</c:v>
                      </c:pt>
                      <c:pt idx="1290">
                        <c:v>62071.621047973633</c:v>
                      </c:pt>
                      <c:pt idx="1291">
                        <c:v>52175.315567016602</c:v>
                      </c:pt>
                      <c:pt idx="1292">
                        <c:v>52175.315567016602</c:v>
                      </c:pt>
                      <c:pt idx="1293">
                        <c:v>52411.085098266602</c:v>
                      </c:pt>
                      <c:pt idx="1294">
                        <c:v>49906.777572631836</c:v>
                      </c:pt>
                      <c:pt idx="1295">
                        <c:v>49840.627670288086</c:v>
                      </c:pt>
                      <c:pt idx="1296">
                        <c:v>49774.47807312011</c:v>
                      </c:pt>
                      <c:pt idx="1297">
                        <c:v>49950.741882324219</c:v>
                      </c:pt>
                      <c:pt idx="1298">
                        <c:v>49950.741882324219</c:v>
                      </c:pt>
                      <c:pt idx="1299">
                        <c:v>49745.86962890625</c:v>
                      </c:pt>
                      <c:pt idx="1300">
                        <c:v>53511.372329711914</c:v>
                      </c:pt>
                      <c:pt idx="1301">
                        <c:v>54242.833267211914</c:v>
                      </c:pt>
                      <c:pt idx="1302">
                        <c:v>54242.83332824707</c:v>
                      </c:pt>
                      <c:pt idx="1303">
                        <c:v>54242.83332824707</c:v>
                      </c:pt>
                      <c:pt idx="1304">
                        <c:v>54242.563735961914</c:v>
                      </c:pt>
                      <c:pt idx="1305">
                        <c:v>53633.574295043945</c:v>
                      </c:pt>
                      <c:pt idx="1306">
                        <c:v>53642.853713989258</c:v>
                      </c:pt>
                      <c:pt idx="1307">
                        <c:v>53869.343887329102</c:v>
                      </c:pt>
                      <c:pt idx="1308">
                        <c:v>54384.037063598633</c:v>
                      </c:pt>
                      <c:pt idx="1309">
                        <c:v>51194.349655151367</c:v>
                      </c:pt>
                      <c:pt idx="1310">
                        <c:v>51045.841842651367</c:v>
                      </c:pt>
                      <c:pt idx="1311">
                        <c:v>51255.451675415039</c:v>
                      </c:pt>
                      <c:pt idx="1312">
                        <c:v>51246.172256469719</c:v>
                      </c:pt>
                      <c:pt idx="1313">
                        <c:v>50134.470352172852</c:v>
                      </c:pt>
                      <c:pt idx="1314">
                        <c:v>50134.470352172852</c:v>
                      </c:pt>
                      <c:pt idx="1315">
                        <c:v>50134.470352172852</c:v>
                      </c:pt>
                      <c:pt idx="1316">
                        <c:v>50134.470352172852</c:v>
                      </c:pt>
                      <c:pt idx="1317">
                        <c:v>51975.995254516602</c:v>
                      </c:pt>
                      <c:pt idx="1318">
                        <c:v>49650.38264465332</c:v>
                      </c:pt>
                      <c:pt idx="1319">
                        <c:v>49659.662307739258</c:v>
                      </c:pt>
                      <c:pt idx="1320">
                        <c:v>51538.421096801758</c:v>
                      </c:pt>
                      <c:pt idx="1321">
                        <c:v>51474.580459594727</c:v>
                      </c:pt>
                      <c:pt idx="1322">
                        <c:v>51639.307998657227</c:v>
                      </c:pt>
                      <c:pt idx="1323">
                        <c:v>51475.080520629883</c:v>
                      </c:pt>
                      <c:pt idx="1324">
                        <c:v>52505.623489379883</c:v>
                      </c:pt>
                      <c:pt idx="1325">
                        <c:v>52505.623428344727</c:v>
                      </c:pt>
                      <c:pt idx="1326">
                        <c:v>52263.623489379883</c:v>
                      </c:pt>
                      <c:pt idx="1327">
                        <c:v>51242.462066650391</c:v>
                      </c:pt>
                      <c:pt idx="1328">
                        <c:v>48833.361465454102</c:v>
                      </c:pt>
                      <c:pt idx="1329">
                        <c:v>48842.64094543457</c:v>
                      </c:pt>
                      <c:pt idx="1330">
                        <c:v>48185.187881469727</c:v>
                      </c:pt>
                      <c:pt idx="1331">
                        <c:v>47950.169387817383</c:v>
                      </c:pt>
                      <c:pt idx="1332">
                        <c:v>50646.456985473633</c:v>
                      </c:pt>
                      <c:pt idx="1333">
                        <c:v>50658.552871704102</c:v>
                      </c:pt>
                      <c:pt idx="1334">
                        <c:v>50297.273391723633</c:v>
                      </c:pt>
                      <c:pt idx="1335">
                        <c:v>49093.06706237793</c:v>
                      </c:pt>
                      <c:pt idx="1336">
                        <c:v>49098.679428100586</c:v>
                      </c:pt>
                      <c:pt idx="1337">
                        <c:v>49107.051681518555</c:v>
                      </c:pt>
                      <c:pt idx="1338">
                        <c:v>49339.77409362793</c:v>
                      </c:pt>
                      <c:pt idx="1339">
                        <c:v>52507.084716796875</c:v>
                      </c:pt>
                      <c:pt idx="1340">
                        <c:v>52397.688354492188</c:v>
                      </c:pt>
                      <c:pt idx="1341">
                        <c:v>49165.234649658203</c:v>
                      </c:pt>
                      <c:pt idx="1342">
                        <c:v>49114.513580322266</c:v>
                      </c:pt>
                      <c:pt idx="1343">
                        <c:v>49376.197174072266</c:v>
                      </c:pt>
                      <c:pt idx="1344">
                        <c:v>49428.318206787109</c:v>
                      </c:pt>
                      <c:pt idx="1345">
                        <c:v>50979.383834838867</c:v>
                      </c:pt>
                      <c:pt idx="1346">
                        <c:v>50979.383834838867</c:v>
                      </c:pt>
                      <c:pt idx="1347">
                        <c:v>51772.544967651367</c:v>
                      </c:pt>
                      <c:pt idx="1348">
                        <c:v>51433.024627685547</c:v>
                      </c:pt>
                      <c:pt idx="1349">
                        <c:v>51423.745147705078</c:v>
                      </c:pt>
                      <c:pt idx="1350">
                        <c:v>60969.437164306633</c:v>
                      </c:pt>
                      <c:pt idx="1351">
                        <c:v>61529.277252197266</c:v>
                      </c:pt>
                      <c:pt idx="1352">
                        <c:v>61410.603546142578</c:v>
                      </c:pt>
                      <c:pt idx="1353">
                        <c:v>61738.968658447266</c:v>
                      </c:pt>
                      <c:pt idx="1354">
                        <c:v>55447.421096801758</c:v>
                      </c:pt>
                      <c:pt idx="1355">
                        <c:v>49548.305313110352</c:v>
                      </c:pt>
                      <c:pt idx="1356">
                        <c:v>49548.305313110352</c:v>
                      </c:pt>
                      <c:pt idx="1357">
                        <c:v>49548.305313110352</c:v>
                      </c:pt>
                      <c:pt idx="1358">
                        <c:v>49548.305313110352</c:v>
                      </c:pt>
                      <c:pt idx="1359">
                        <c:v>48625.244827270508</c:v>
                      </c:pt>
                      <c:pt idx="1360">
                        <c:v>48625.244827270508</c:v>
                      </c:pt>
                      <c:pt idx="1361">
                        <c:v>48629.244827270508</c:v>
                      </c:pt>
                      <c:pt idx="1362">
                        <c:v>48638.524368286133</c:v>
                      </c:pt>
                      <c:pt idx="1363">
                        <c:v>48981.244827270508</c:v>
                      </c:pt>
                      <c:pt idx="1364">
                        <c:v>49686.561172485352</c:v>
                      </c:pt>
                      <c:pt idx="1365">
                        <c:v>52870.890594482422</c:v>
                      </c:pt>
                      <c:pt idx="1366">
                        <c:v>52114.917678833008</c:v>
                      </c:pt>
                      <c:pt idx="1367">
                        <c:v>52116.404983520508</c:v>
                      </c:pt>
                      <c:pt idx="1368">
                        <c:v>52116.404983520508</c:v>
                      </c:pt>
                      <c:pt idx="1369">
                        <c:v>49805.487762451172</c:v>
                      </c:pt>
                      <c:pt idx="1370">
                        <c:v>49805.487762451172</c:v>
                      </c:pt>
                      <c:pt idx="1371">
                        <c:v>49805.487762451172</c:v>
                      </c:pt>
                      <c:pt idx="1372">
                        <c:v>50554.557754516602</c:v>
                      </c:pt>
                      <c:pt idx="1373">
                        <c:v>50554.557693481445</c:v>
                      </c:pt>
                      <c:pt idx="1374">
                        <c:v>50554.557693481445</c:v>
                      </c:pt>
                      <c:pt idx="1375">
                        <c:v>51144.745727539063</c:v>
                      </c:pt>
                      <c:pt idx="1376">
                        <c:v>50242.171386718743</c:v>
                      </c:pt>
                      <c:pt idx="1377">
                        <c:v>49688.585464477539</c:v>
                      </c:pt>
                      <c:pt idx="1378">
                        <c:v>49003.784194946289</c:v>
                      </c:pt>
                      <c:pt idx="1379">
                        <c:v>52670.554489135742</c:v>
                      </c:pt>
                      <c:pt idx="1380">
                        <c:v>50833.357757568359</c:v>
                      </c:pt>
                      <c:pt idx="1381">
                        <c:v>50833.357696533203</c:v>
                      </c:pt>
                      <c:pt idx="1382">
                        <c:v>52237.762084960938</c:v>
                      </c:pt>
                      <c:pt idx="1383">
                        <c:v>50526.265380859375</c:v>
                      </c:pt>
                      <c:pt idx="1384">
                        <c:v>50526.265258789063</c:v>
                      </c:pt>
                      <c:pt idx="1385">
                        <c:v>50526.265319824219</c:v>
                      </c:pt>
                      <c:pt idx="1386">
                        <c:v>50825.809463500977</c:v>
                      </c:pt>
                      <c:pt idx="1387">
                        <c:v>50829.809524536133</c:v>
                      </c:pt>
                      <c:pt idx="1388">
                        <c:v>51100.772476196289</c:v>
                      </c:pt>
                      <c:pt idx="1389">
                        <c:v>50839.103408813477</c:v>
                      </c:pt>
                      <c:pt idx="1390">
                        <c:v>50826.883743286133</c:v>
                      </c:pt>
                      <c:pt idx="1391">
                        <c:v>50705.325759887695</c:v>
                      </c:pt>
                      <c:pt idx="1392">
                        <c:v>50244.208999633789</c:v>
                      </c:pt>
                      <c:pt idx="1393">
                        <c:v>50248.209060668945</c:v>
                      </c:pt>
                      <c:pt idx="1394">
                        <c:v>50257.488479614258</c:v>
                      </c:pt>
                      <c:pt idx="1395">
                        <c:v>60767.031082153313</c:v>
                      </c:pt>
                      <c:pt idx="1396">
                        <c:v>60767.031082153313</c:v>
                      </c:pt>
                      <c:pt idx="1397">
                        <c:v>62371.348785400391</c:v>
                      </c:pt>
                      <c:pt idx="1398">
                        <c:v>62609.756744384758</c:v>
                      </c:pt>
                      <c:pt idx="1399">
                        <c:v>53413.733108520508</c:v>
                      </c:pt>
                      <c:pt idx="1400">
                        <c:v>53189.688430786133</c:v>
                      </c:pt>
                      <c:pt idx="1401">
                        <c:v>53239.688674926758</c:v>
                      </c:pt>
                      <c:pt idx="1402">
                        <c:v>53239.688674926758</c:v>
                      </c:pt>
                      <c:pt idx="1403">
                        <c:v>50853.074478149414</c:v>
                      </c:pt>
                      <c:pt idx="1404">
                        <c:v>50880.071548461914</c:v>
                      </c:pt>
                      <c:pt idx="1405">
                        <c:v>50880.07160949707</c:v>
                      </c:pt>
                      <c:pt idx="1406">
                        <c:v>50784.826126098633</c:v>
                      </c:pt>
                      <c:pt idx="1407">
                        <c:v>50786.611404418945</c:v>
                      </c:pt>
                      <c:pt idx="1408">
                        <c:v>52273.269134521484</c:v>
                      </c:pt>
                      <c:pt idx="1409">
                        <c:v>52022.975662231445</c:v>
                      </c:pt>
                      <c:pt idx="1410">
                        <c:v>52890.628509521484</c:v>
                      </c:pt>
                      <c:pt idx="1411">
                        <c:v>50394.092849731445</c:v>
                      </c:pt>
                      <c:pt idx="1412">
                        <c:v>49393.461463928223</c:v>
                      </c:pt>
                      <c:pt idx="1413">
                        <c:v>49402.741065979004</c:v>
                      </c:pt>
                      <c:pt idx="1414">
                        <c:v>52402.204605102539</c:v>
                      </c:pt>
                      <c:pt idx="1415">
                        <c:v>52698.886428833008</c:v>
                      </c:pt>
                      <c:pt idx="1416">
                        <c:v>52703.43830871582</c:v>
                      </c:pt>
                      <c:pt idx="1417">
                        <c:v>51998.508865356445</c:v>
                      </c:pt>
                      <c:pt idx="1418">
                        <c:v>52056.331497192383</c:v>
                      </c:pt>
                      <c:pt idx="1419">
                        <c:v>52004.408340454102</c:v>
                      </c:pt>
                      <c:pt idx="1420">
                        <c:v>51473.427749633789</c:v>
                      </c:pt>
                      <c:pt idx="1421">
                        <c:v>51141.798843383789</c:v>
                      </c:pt>
                      <c:pt idx="1422">
                        <c:v>50775.229995727539</c:v>
                      </c:pt>
                      <c:pt idx="1423">
                        <c:v>50775.229995727539</c:v>
                      </c:pt>
                      <c:pt idx="1424">
                        <c:v>52094.72200012207</c:v>
                      </c:pt>
                      <c:pt idx="1425">
                        <c:v>49627.111404418945</c:v>
                      </c:pt>
                      <c:pt idx="1426">
                        <c:v>49554.211563110352</c:v>
                      </c:pt>
                      <c:pt idx="1427">
                        <c:v>49485.311355590813</c:v>
                      </c:pt>
                      <c:pt idx="1428">
                        <c:v>49421.690689086914</c:v>
                      </c:pt>
                      <c:pt idx="1429">
                        <c:v>49339.511367797852</c:v>
                      </c:pt>
                      <c:pt idx="1430">
                        <c:v>50098.499893188477</c:v>
                      </c:pt>
                      <c:pt idx="1431">
                        <c:v>50098.49983215332</c:v>
                      </c:pt>
                      <c:pt idx="1432">
                        <c:v>50482.980422973633</c:v>
                      </c:pt>
                      <c:pt idx="1433">
                        <c:v>52761.171768188477</c:v>
                      </c:pt>
                      <c:pt idx="1434">
                        <c:v>51307.070602416992</c:v>
                      </c:pt>
                      <c:pt idx="1435">
                        <c:v>50987.957321166992</c:v>
                      </c:pt>
                      <c:pt idx="1436">
                        <c:v>51018.388900756836</c:v>
                      </c:pt>
                      <c:pt idx="1437">
                        <c:v>51018.389022827148</c:v>
                      </c:pt>
                      <c:pt idx="1438">
                        <c:v>51017.349838256836</c:v>
                      </c:pt>
                      <c:pt idx="1439">
                        <c:v>53383.334579467773</c:v>
                      </c:pt>
                      <c:pt idx="1440">
                        <c:v>62146.976028442383</c:v>
                      </c:pt>
                      <c:pt idx="1441">
                        <c:v>62073.856033325195</c:v>
                      </c:pt>
                      <c:pt idx="1442">
                        <c:v>62000.735855102539</c:v>
                      </c:pt>
                      <c:pt idx="1443">
                        <c:v>52385.634414672852</c:v>
                      </c:pt>
                      <c:pt idx="1444">
                        <c:v>51826.230056762695</c:v>
                      </c:pt>
                      <c:pt idx="1445">
                        <c:v>51168.660720825195</c:v>
                      </c:pt>
                      <c:pt idx="1446">
                        <c:v>51414.660842895508</c:v>
                      </c:pt>
                      <c:pt idx="1447">
                        <c:v>51780.963760375977</c:v>
                      </c:pt>
                      <c:pt idx="1448">
                        <c:v>51780.963821411133</c:v>
                      </c:pt>
                      <c:pt idx="1449">
                        <c:v>52021.996780395508</c:v>
                      </c:pt>
                      <c:pt idx="1450">
                        <c:v>49748.429885864258</c:v>
                      </c:pt>
                      <c:pt idx="1451">
                        <c:v>49553.323806762695</c:v>
                      </c:pt>
                      <c:pt idx="1452">
                        <c:v>49397.260879516602</c:v>
                      </c:pt>
                      <c:pt idx="1453">
                        <c:v>53040.350662231445</c:v>
                      </c:pt>
                      <c:pt idx="1454">
                        <c:v>53040.350662231445</c:v>
                      </c:pt>
                      <c:pt idx="1455">
                        <c:v>49906.88249206543</c:v>
                      </c:pt>
                      <c:pt idx="1456">
                        <c:v>49883.955154418945</c:v>
                      </c:pt>
                      <c:pt idx="1457">
                        <c:v>49883.955154418945</c:v>
                      </c:pt>
                      <c:pt idx="1458">
                        <c:v>49883.955215454102</c:v>
                      </c:pt>
                      <c:pt idx="1459">
                        <c:v>50525.787979125977</c:v>
                      </c:pt>
                      <c:pt idx="1460">
                        <c:v>51049.787979125977</c:v>
                      </c:pt>
                      <c:pt idx="1461">
                        <c:v>51049.78791809082</c:v>
                      </c:pt>
                      <c:pt idx="1462">
                        <c:v>50697.787979125977</c:v>
                      </c:pt>
                      <c:pt idx="1463">
                        <c:v>50697.787979125977</c:v>
                      </c:pt>
                      <c:pt idx="1464">
                        <c:v>50697.787979125977</c:v>
                      </c:pt>
                      <c:pt idx="1465">
                        <c:v>50345.787979125977</c:v>
                      </c:pt>
                      <c:pt idx="1466">
                        <c:v>50345.78791809082</c:v>
                      </c:pt>
                      <c:pt idx="1467">
                        <c:v>50349.788040161133</c:v>
                      </c:pt>
                      <c:pt idx="1468">
                        <c:v>50359.06770324707</c:v>
                      </c:pt>
                      <c:pt idx="1469">
                        <c:v>50811.979629516602</c:v>
                      </c:pt>
                      <c:pt idx="1470">
                        <c:v>53146.702178955078</c:v>
                      </c:pt>
                      <c:pt idx="1471">
                        <c:v>53146.702117919922</c:v>
                      </c:pt>
                      <c:pt idx="1472">
                        <c:v>54205.560134887695</c:v>
                      </c:pt>
                      <c:pt idx="1473">
                        <c:v>53853.560195922852</c:v>
                      </c:pt>
                      <c:pt idx="1474">
                        <c:v>53853.925369262695</c:v>
                      </c:pt>
                      <c:pt idx="1475">
                        <c:v>50460.123687744141</c:v>
                      </c:pt>
                      <c:pt idx="1476">
                        <c:v>50460.768035888672</c:v>
                      </c:pt>
                      <c:pt idx="1477">
                        <c:v>50460.768096923828</c:v>
                      </c:pt>
                      <c:pt idx="1478">
                        <c:v>50460.768035888672</c:v>
                      </c:pt>
                      <c:pt idx="1479">
                        <c:v>50460.768035888672</c:v>
                      </c:pt>
                      <c:pt idx="1480">
                        <c:v>50065.881912231445</c:v>
                      </c:pt>
                      <c:pt idx="1481">
                        <c:v>50065.881973266602</c:v>
                      </c:pt>
                      <c:pt idx="1482">
                        <c:v>50065.050857543945</c:v>
                      </c:pt>
                      <c:pt idx="1483">
                        <c:v>52445.310134887695</c:v>
                      </c:pt>
                      <c:pt idx="1484">
                        <c:v>51856.928344726563</c:v>
                      </c:pt>
                      <c:pt idx="1485">
                        <c:v>63118.029739379883</c:v>
                      </c:pt>
                      <c:pt idx="1486">
                        <c:v>60846.824966430664</c:v>
                      </c:pt>
                      <c:pt idx="1487">
                        <c:v>60850.82502746582</c:v>
                      </c:pt>
                      <c:pt idx="1488">
                        <c:v>60860.104568481445</c:v>
                      </c:pt>
                      <c:pt idx="1489">
                        <c:v>60860.104507446289</c:v>
                      </c:pt>
                      <c:pt idx="1490">
                        <c:v>59375.820281982415</c:v>
                      </c:pt>
                      <c:pt idx="1491">
                        <c:v>59261.273162841797</c:v>
                      </c:pt>
                      <c:pt idx="1492">
                        <c:v>52396.429641723633</c:v>
                      </c:pt>
                      <c:pt idx="1493">
                        <c:v>52101.316360473633</c:v>
                      </c:pt>
                      <c:pt idx="1494">
                        <c:v>51570.543899536133</c:v>
                      </c:pt>
                      <c:pt idx="1495">
                        <c:v>51848.684036254883</c:v>
                      </c:pt>
                      <c:pt idx="1496">
                        <c:v>51859.363479614258</c:v>
                      </c:pt>
                      <c:pt idx="1497">
                        <c:v>51909.527297973633</c:v>
                      </c:pt>
                      <c:pt idx="1498">
                        <c:v>51819.635696411133</c:v>
                      </c:pt>
                      <c:pt idx="1499">
                        <c:v>52141.800765991211</c:v>
                      </c:pt>
                      <c:pt idx="1500">
                        <c:v>63491.420120239251</c:v>
                      </c:pt>
                      <c:pt idx="1501">
                        <c:v>63139.420120239251</c:v>
                      </c:pt>
                      <c:pt idx="1502">
                        <c:v>63217.053909301751</c:v>
                      </c:pt>
                      <c:pt idx="1503">
                        <c:v>63216.150588989251</c:v>
                      </c:pt>
                      <c:pt idx="1504">
                        <c:v>62025.790069580078</c:v>
                      </c:pt>
                      <c:pt idx="1505">
                        <c:v>51969.744216918945</c:v>
                      </c:pt>
                      <c:pt idx="1506">
                        <c:v>51873.273208618164</c:v>
                      </c:pt>
                      <c:pt idx="1507">
                        <c:v>52881.05940246582</c:v>
                      </c:pt>
                      <c:pt idx="1508">
                        <c:v>53469.16877746582</c:v>
                      </c:pt>
                      <c:pt idx="1509">
                        <c:v>53459.889236450195</c:v>
                      </c:pt>
                      <c:pt idx="1510">
                        <c:v>52867.43391418457</c:v>
                      </c:pt>
                      <c:pt idx="1511">
                        <c:v>52995.82063293457</c:v>
                      </c:pt>
                      <c:pt idx="1512">
                        <c:v>52255.810317993164</c:v>
                      </c:pt>
                      <c:pt idx="1513">
                        <c:v>50023.804336547852</c:v>
                      </c:pt>
                      <c:pt idx="1514">
                        <c:v>50022.460586547852</c:v>
                      </c:pt>
                      <c:pt idx="1515">
                        <c:v>64697.099563598633</c:v>
                      </c:pt>
                      <c:pt idx="1516">
                        <c:v>64697.099563598633</c:v>
                      </c:pt>
                      <c:pt idx="1517">
                        <c:v>64541.831741333001</c:v>
                      </c:pt>
                      <c:pt idx="1518">
                        <c:v>64649.088821411133</c:v>
                      </c:pt>
                      <c:pt idx="1519">
                        <c:v>60975.382843017578</c:v>
                      </c:pt>
                      <c:pt idx="1520">
                        <c:v>61013.240631103508</c:v>
                      </c:pt>
                      <c:pt idx="1521">
                        <c:v>60955.900665283196</c:v>
                      </c:pt>
                      <c:pt idx="1522">
                        <c:v>54104.420791625977</c:v>
                      </c:pt>
                      <c:pt idx="1523">
                        <c:v>55247.18000793457</c:v>
                      </c:pt>
                      <c:pt idx="1524">
                        <c:v>55354.81819152832</c:v>
                      </c:pt>
                      <c:pt idx="1525">
                        <c:v>53759.126419067383</c:v>
                      </c:pt>
                      <c:pt idx="1526">
                        <c:v>53772.252029418945</c:v>
                      </c:pt>
                      <c:pt idx="1527">
                        <c:v>53234.07453918457</c:v>
                      </c:pt>
                      <c:pt idx="1528">
                        <c:v>50816.841873168945</c:v>
                      </c:pt>
                      <c:pt idx="1529">
                        <c:v>50816.841995239258</c:v>
                      </c:pt>
                      <c:pt idx="1530">
                        <c:v>53581.128555297852</c:v>
                      </c:pt>
                      <c:pt idx="1531">
                        <c:v>48949.271621704102</c:v>
                      </c:pt>
                      <c:pt idx="1532">
                        <c:v>48949.479629516602</c:v>
                      </c:pt>
                      <c:pt idx="1533">
                        <c:v>48949.479629516602</c:v>
                      </c:pt>
                      <c:pt idx="1534">
                        <c:v>48949.479629516602</c:v>
                      </c:pt>
                      <c:pt idx="1535">
                        <c:v>48949.479568481445</c:v>
                      </c:pt>
                      <c:pt idx="1536">
                        <c:v>48949.479568481445</c:v>
                      </c:pt>
                      <c:pt idx="1537">
                        <c:v>48949.479568481445</c:v>
                      </c:pt>
                      <c:pt idx="1538">
                        <c:v>49301.479568481445</c:v>
                      </c:pt>
                      <c:pt idx="1539">
                        <c:v>49301.479629516602</c:v>
                      </c:pt>
                      <c:pt idx="1540">
                        <c:v>49314.759048461914</c:v>
                      </c:pt>
                      <c:pt idx="1541">
                        <c:v>53580.65901184082</c:v>
                      </c:pt>
                      <c:pt idx="1542">
                        <c:v>53580.659133911133</c:v>
                      </c:pt>
                      <c:pt idx="1543">
                        <c:v>53000.335311889648</c:v>
                      </c:pt>
                      <c:pt idx="1544">
                        <c:v>52648.335250854492</c:v>
                      </c:pt>
                      <c:pt idx="1545">
                        <c:v>52658.019485473633</c:v>
                      </c:pt>
                      <c:pt idx="1546">
                        <c:v>52658.019546508789</c:v>
                      </c:pt>
                      <c:pt idx="1547">
                        <c:v>50964.400039672852</c:v>
                      </c:pt>
                      <c:pt idx="1548">
                        <c:v>49588.745742797852</c:v>
                      </c:pt>
                      <c:pt idx="1549">
                        <c:v>49476.77326965332</c:v>
                      </c:pt>
                      <c:pt idx="1550">
                        <c:v>53347.148544311523</c:v>
                      </c:pt>
                      <c:pt idx="1551">
                        <c:v>53548.183212280273</c:v>
                      </c:pt>
                      <c:pt idx="1552">
                        <c:v>53831.878890991211</c:v>
                      </c:pt>
                      <c:pt idx="1553">
                        <c:v>53822.599227905273</c:v>
                      </c:pt>
                      <c:pt idx="1554">
                        <c:v>52470.835800170898</c:v>
                      </c:pt>
                      <c:pt idx="1555">
                        <c:v>52480.115585327148</c:v>
                      </c:pt>
                      <c:pt idx="1556">
                        <c:v>52480.115707397461</c:v>
                      </c:pt>
                      <c:pt idx="1557">
                        <c:v>54058.220993041992</c:v>
                      </c:pt>
                      <c:pt idx="1558">
                        <c:v>54442.705368041992</c:v>
                      </c:pt>
                      <c:pt idx="1559">
                        <c:v>54637.455444335938</c:v>
                      </c:pt>
                      <c:pt idx="1560">
                        <c:v>52483.133041381836</c:v>
                      </c:pt>
                      <c:pt idx="1561">
                        <c:v>52483.133041381836</c:v>
                      </c:pt>
                      <c:pt idx="1562">
                        <c:v>51668.247268676751</c:v>
                      </c:pt>
                      <c:pt idx="1563">
                        <c:v>51714.86701965332</c:v>
                      </c:pt>
                      <c:pt idx="1564">
                        <c:v>51967.25569152832</c:v>
                      </c:pt>
                      <c:pt idx="1565">
                        <c:v>51540.840530395501</c:v>
                      </c:pt>
                      <c:pt idx="1566">
                        <c:v>51330.262466430664</c:v>
                      </c:pt>
                      <c:pt idx="1567">
                        <c:v>50455.046096801758</c:v>
                      </c:pt>
                      <c:pt idx="1568">
                        <c:v>50466.546096801758</c:v>
                      </c:pt>
                      <c:pt idx="1569">
                        <c:v>50513.68342590332</c:v>
                      </c:pt>
                      <c:pt idx="1570">
                        <c:v>50513.683486938477</c:v>
                      </c:pt>
                      <c:pt idx="1571">
                        <c:v>51300.800491333008</c:v>
                      </c:pt>
                      <c:pt idx="1572">
                        <c:v>52339.571250915527</c:v>
                      </c:pt>
                      <c:pt idx="1573">
                        <c:v>52742.473510742188</c:v>
                      </c:pt>
                      <c:pt idx="1574">
                        <c:v>52742.922729492188</c:v>
                      </c:pt>
                      <c:pt idx="1575">
                        <c:v>49827.783279418945</c:v>
                      </c:pt>
                      <c:pt idx="1576">
                        <c:v>49081.779373168945</c:v>
                      </c:pt>
                      <c:pt idx="1577">
                        <c:v>49317.548904418945</c:v>
                      </c:pt>
                      <c:pt idx="1578">
                        <c:v>49043.132949829102</c:v>
                      </c:pt>
                      <c:pt idx="1579">
                        <c:v>49668.312576293945</c:v>
                      </c:pt>
                      <c:pt idx="1580">
                        <c:v>48648.470779418945</c:v>
                      </c:pt>
                      <c:pt idx="1581">
                        <c:v>48648.470779418945</c:v>
                      </c:pt>
                      <c:pt idx="1582">
                        <c:v>48599.438919067383</c:v>
                      </c:pt>
                      <c:pt idx="1583">
                        <c:v>49000.226638793945</c:v>
                      </c:pt>
                      <c:pt idx="1584">
                        <c:v>48550.189163208008</c:v>
                      </c:pt>
                      <c:pt idx="1585">
                        <c:v>48484.725540161133</c:v>
                      </c:pt>
                      <c:pt idx="1586">
                        <c:v>48402.325820922852</c:v>
                      </c:pt>
                      <c:pt idx="1587">
                        <c:v>51136.336898803711</c:v>
                      </c:pt>
                      <c:pt idx="1588">
                        <c:v>51137.607406616211</c:v>
                      </c:pt>
                      <c:pt idx="1589">
                        <c:v>52661.442276000977</c:v>
                      </c:pt>
                      <c:pt idx="1590">
                        <c:v>54176.411392211914</c:v>
                      </c:pt>
                      <c:pt idx="1591">
                        <c:v>52158.819839477539</c:v>
                      </c:pt>
                      <c:pt idx="1592">
                        <c:v>52277.495559692383</c:v>
                      </c:pt>
                      <c:pt idx="1593">
                        <c:v>52003.081497192383</c:v>
                      </c:pt>
                      <c:pt idx="1594">
                        <c:v>52003.081497192383</c:v>
                      </c:pt>
                      <c:pt idx="1595">
                        <c:v>51875.571990966797</c:v>
                      </c:pt>
                      <c:pt idx="1596">
                        <c:v>51826.540069580078</c:v>
                      </c:pt>
                      <c:pt idx="1597">
                        <c:v>52116.017364501953</c:v>
                      </c:pt>
                      <c:pt idx="1598">
                        <c:v>48976.238479614258</c:v>
                      </c:pt>
                      <c:pt idx="1599">
                        <c:v>48322.783401489258</c:v>
                      </c:pt>
                      <c:pt idx="1600">
                        <c:v>48332.062942504883</c:v>
                      </c:pt>
                      <c:pt idx="1601">
                        <c:v>48332.063003540039</c:v>
                      </c:pt>
                      <c:pt idx="1602">
                        <c:v>48322.78352355957</c:v>
                      </c:pt>
                      <c:pt idx="1603">
                        <c:v>51821.91291809082</c:v>
                      </c:pt>
                      <c:pt idx="1604">
                        <c:v>51831.192459106445</c:v>
                      </c:pt>
                      <c:pt idx="1605">
                        <c:v>49480.291351318359</c:v>
                      </c:pt>
                      <c:pt idx="1606">
                        <c:v>49480.291351318359</c:v>
                      </c:pt>
                      <c:pt idx="1607">
                        <c:v>49480.291290283203</c:v>
                      </c:pt>
                      <c:pt idx="1608">
                        <c:v>49429.570220947266</c:v>
                      </c:pt>
                      <c:pt idx="1609">
                        <c:v>50888.017166137695</c:v>
                      </c:pt>
                      <c:pt idx="1610">
                        <c:v>50837.29621887207</c:v>
                      </c:pt>
                      <c:pt idx="1611">
                        <c:v>50837.29621887207</c:v>
                      </c:pt>
                      <c:pt idx="1612">
                        <c:v>50837.088455200195</c:v>
                      </c:pt>
                      <c:pt idx="1613">
                        <c:v>51908.05517578125</c:v>
                      </c:pt>
                      <c:pt idx="1614">
                        <c:v>51556.055236816406</c:v>
                      </c:pt>
                      <c:pt idx="1615">
                        <c:v>52017.736389160156</c:v>
                      </c:pt>
                      <c:pt idx="1616">
                        <c:v>52652.237197875977</c:v>
                      </c:pt>
                      <c:pt idx="1617">
                        <c:v>52652.237258911133</c:v>
                      </c:pt>
                      <c:pt idx="1618">
                        <c:v>52652.23713684082</c:v>
                      </c:pt>
                      <c:pt idx="1619">
                        <c:v>52200.799758911133</c:v>
                      </c:pt>
                      <c:pt idx="1620">
                        <c:v>52739.003555297852</c:v>
                      </c:pt>
                      <c:pt idx="1621">
                        <c:v>52739.003555297852</c:v>
                      </c:pt>
                      <c:pt idx="1622">
                        <c:v>52739.003555297852</c:v>
                      </c:pt>
                      <c:pt idx="1623">
                        <c:v>49252.057693481445</c:v>
                      </c:pt>
                      <c:pt idx="1624">
                        <c:v>49251.411270141602</c:v>
                      </c:pt>
                      <c:pt idx="1625">
                        <c:v>49251.411209106445</c:v>
                      </c:pt>
                      <c:pt idx="1626">
                        <c:v>49054.717422485352</c:v>
                      </c:pt>
                      <c:pt idx="1627">
                        <c:v>50856.267715454102</c:v>
                      </c:pt>
                      <c:pt idx="1628">
                        <c:v>49785.154708862305</c:v>
                      </c:pt>
                      <c:pt idx="1629">
                        <c:v>49783.273849487305</c:v>
                      </c:pt>
                      <c:pt idx="1630">
                        <c:v>49856.126388549805</c:v>
                      </c:pt>
                      <c:pt idx="1631">
                        <c:v>49887.211837768555</c:v>
                      </c:pt>
                      <c:pt idx="1632">
                        <c:v>49891.211868286133</c:v>
                      </c:pt>
                      <c:pt idx="1633">
                        <c:v>49900.491287231445</c:v>
                      </c:pt>
                      <c:pt idx="1634">
                        <c:v>49891.211868286133</c:v>
                      </c:pt>
                      <c:pt idx="1635">
                        <c:v>55883.411575317383</c:v>
                      </c:pt>
                      <c:pt idx="1636">
                        <c:v>55883.411636352539</c:v>
                      </c:pt>
                      <c:pt idx="1637">
                        <c:v>48630.885818481445</c:v>
                      </c:pt>
                      <c:pt idx="1638">
                        <c:v>48630.885818481445</c:v>
                      </c:pt>
                      <c:pt idx="1639">
                        <c:v>48630.885879516602</c:v>
                      </c:pt>
                      <c:pt idx="1640">
                        <c:v>48557.631973266602</c:v>
                      </c:pt>
                      <c:pt idx="1641">
                        <c:v>48918.911331176758</c:v>
                      </c:pt>
                      <c:pt idx="1642">
                        <c:v>52301.096710205078</c:v>
                      </c:pt>
                      <c:pt idx="1643">
                        <c:v>52301.096771240234</c:v>
                      </c:pt>
                      <c:pt idx="1644">
                        <c:v>51838.901519775391</c:v>
                      </c:pt>
                      <c:pt idx="1645">
                        <c:v>51771.504119873047</c:v>
                      </c:pt>
                      <c:pt idx="1646">
                        <c:v>52962.382705688477</c:v>
                      </c:pt>
                      <c:pt idx="1647">
                        <c:v>52959.08088684082</c:v>
                      </c:pt>
                      <c:pt idx="1648">
                        <c:v>52574.596572875977</c:v>
                      </c:pt>
                      <c:pt idx="1649">
                        <c:v>53789.914932250977</c:v>
                      </c:pt>
                      <c:pt idx="1650">
                        <c:v>51096.969863891602</c:v>
                      </c:pt>
                      <c:pt idx="1651">
                        <c:v>50951.35188293457</c:v>
                      </c:pt>
                      <c:pt idx="1652">
                        <c:v>50884.66194152832</c:v>
                      </c:pt>
                      <c:pt idx="1653">
                        <c:v>50821.60090637207</c:v>
                      </c:pt>
                      <c:pt idx="1654">
                        <c:v>50754.425369262688</c:v>
                      </c:pt>
                      <c:pt idx="1655">
                        <c:v>51638.53059387207</c:v>
                      </c:pt>
                      <c:pt idx="1656">
                        <c:v>51759.070999145508</c:v>
                      </c:pt>
                      <c:pt idx="1657">
                        <c:v>51693.29084777832</c:v>
                      </c:pt>
                      <c:pt idx="1658">
                        <c:v>51693.29084777832</c:v>
                      </c:pt>
                      <c:pt idx="1659">
                        <c:v>51759.070877075195</c:v>
                      </c:pt>
                      <c:pt idx="1660">
                        <c:v>49966.527236938477</c:v>
                      </c:pt>
                      <c:pt idx="1661">
                        <c:v>49966.527542114258</c:v>
                      </c:pt>
                      <c:pt idx="1662">
                        <c:v>49966.527542114258</c:v>
                      </c:pt>
                      <c:pt idx="1663">
                        <c:v>52151.659271240234</c:v>
                      </c:pt>
                      <c:pt idx="1664">
                        <c:v>52151.659271240234</c:v>
                      </c:pt>
                      <c:pt idx="1665">
                        <c:v>56740.262161254883</c:v>
                      </c:pt>
                      <c:pt idx="1666">
                        <c:v>56749.541580200195</c:v>
                      </c:pt>
                      <c:pt idx="1667">
                        <c:v>56739.409683227539</c:v>
                      </c:pt>
                      <c:pt idx="1668">
                        <c:v>56494.964309692383</c:v>
                      </c:pt>
                      <c:pt idx="1669">
                        <c:v>52949.932205200195</c:v>
                      </c:pt>
                      <c:pt idx="1670">
                        <c:v>52235.44807434082</c:v>
                      </c:pt>
                      <c:pt idx="1671">
                        <c:v>52233.119094848633</c:v>
                      </c:pt>
                      <c:pt idx="1672">
                        <c:v>52507.533096313477</c:v>
                      </c:pt>
                      <c:pt idx="1673">
                        <c:v>52382.520172119141</c:v>
                      </c:pt>
                      <c:pt idx="1674">
                        <c:v>51629.219818115234</c:v>
                      </c:pt>
                      <c:pt idx="1675">
                        <c:v>51320.550384521484</c:v>
                      </c:pt>
                      <c:pt idx="1676">
                        <c:v>54966.570541381836</c:v>
                      </c:pt>
                      <c:pt idx="1677">
                        <c:v>54847.894821166992</c:v>
                      </c:pt>
                      <c:pt idx="1678">
                        <c:v>54777.543930053711</c:v>
                      </c:pt>
                      <c:pt idx="1679">
                        <c:v>54786.823471069336</c:v>
                      </c:pt>
                      <c:pt idx="1680">
                        <c:v>64391.238922119141</c:v>
                      </c:pt>
                      <c:pt idx="1681">
                        <c:v>61607.974807739258</c:v>
                      </c:pt>
                      <c:pt idx="1682">
                        <c:v>61598.695327758789</c:v>
                      </c:pt>
                      <c:pt idx="1683">
                        <c:v>61594.695327758789</c:v>
                      </c:pt>
                      <c:pt idx="1684">
                        <c:v>61594.695327758789</c:v>
                      </c:pt>
                      <c:pt idx="1685">
                        <c:v>52435.571258544922</c:v>
                      </c:pt>
                      <c:pt idx="1686">
                        <c:v>52083.571319580078</c:v>
                      </c:pt>
                      <c:pt idx="1687">
                        <c:v>52072.37126159668</c:v>
                      </c:pt>
                      <c:pt idx="1688">
                        <c:v>49283.07292175293</c:v>
                      </c:pt>
                      <c:pt idx="1689">
                        <c:v>49412.390106201172</c:v>
                      </c:pt>
                      <c:pt idx="1690">
                        <c:v>49409.284698486328</c:v>
                      </c:pt>
                      <c:pt idx="1691">
                        <c:v>53404.901016235352</c:v>
                      </c:pt>
                      <c:pt idx="1692">
                        <c:v>52826.070877075195</c:v>
                      </c:pt>
                      <c:pt idx="1693">
                        <c:v>53314.199111938477</c:v>
                      </c:pt>
                      <c:pt idx="1694">
                        <c:v>53241.74690246582</c:v>
                      </c:pt>
                      <c:pt idx="1695">
                        <c:v>49045.823394775391</c:v>
                      </c:pt>
                      <c:pt idx="1696">
                        <c:v>49853.981414794922</c:v>
                      </c:pt>
                      <c:pt idx="1697">
                        <c:v>49853.981292724609</c:v>
                      </c:pt>
                      <c:pt idx="1698">
                        <c:v>47779.772903442383</c:v>
                      </c:pt>
                      <c:pt idx="1699">
                        <c:v>47779.77278137207</c:v>
                      </c:pt>
                      <c:pt idx="1700">
                        <c:v>47487.917373657227</c:v>
                      </c:pt>
                      <c:pt idx="1701">
                        <c:v>47142.758010864251</c:v>
                      </c:pt>
                      <c:pt idx="1702">
                        <c:v>47080.977920532227</c:v>
                      </c:pt>
                      <c:pt idx="1703">
                        <c:v>47090.257400512695</c:v>
                      </c:pt>
                      <c:pt idx="1704">
                        <c:v>52189.869094848633</c:v>
                      </c:pt>
                      <c:pt idx="1705">
                        <c:v>52141.858840942383</c:v>
                      </c:pt>
                      <c:pt idx="1706">
                        <c:v>51987.163284301751</c:v>
                      </c:pt>
                      <c:pt idx="1707">
                        <c:v>51989.08625793457</c:v>
                      </c:pt>
                      <c:pt idx="1708">
                        <c:v>51585.163162231445</c:v>
                      </c:pt>
                      <c:pt idx="1709">
                        <c:v>51238.215408325195</c:v>
                      </c:pt>
                      <c:pt idx="1710">
                        <c:v>50256.772109985352</c:v>
                      </c:pt>
                      <c:pt idx="1711">
                        <c:v>50780.240798950195</c:v>
                      </c:pt>
                      <c:pt idx="1712">
                        <c:v>50780.240859985352</c:v>
                      </c:pt>
                      <c:pt idx="1713">
                        <c:v>50780.240798950195</c:v>
                      </c:pt>
                      <c:pt idx="1714">
                        <c:v>50335.19856262207</c:v>
                      </c:pt>
                      <c:pt idx="1715">
                        <c:v>50441.52033996582</c:v>
                      </c:pt>
                      <c:pt idx="1716">
                        <c:v>50432.240921020508</c:v>
                      </c:pt>
                      <c:pt idx="1717">
                        <c:v>47639.980667114258</c:v>
                      </c:pt>
                      <c:pt idx="1718">
                        <c:v>47928.876480102539</c:v>
                      </c:pt>
                      <c:pt idx="1719">
                        <c:v>48123.982498168945</c:v>
                      </c:pt>
                      <c:pt idx="1720">
                        <c:v>48123.982559204102</c:v>
                      </c:pt>
                      <c:pt idx="1721">
                        <c:v>48121.726638793945</c:v>
                      </c:pt>
                      <c:pt idx="1722">
                        <c:v>48121.726638793945</c:v>
                      </c:pt>
                      <c:pt idx="1723">
                        <c:v>52153.369033813477</c:v>
                      </c:pt>
                      <c:pt idx="1724">
                        <c:v>52162.540603637695</c:v>
                      </c:pt>
                      <c:pt idx="1725">
                        <c:v>54702.465774536133</c:v>
                      </c:pt>
                      <c:pt idx="1726">
                        <c:v>54711.745315551758</c:v>
                      </c:pt>
                      <c:pt idx="1727">
                        <c:v>54702.059036254883</c:v>
                      </c:pt>
                      <c:pt idx="1728">
                        <c:v>54698.059097290039</c:v>
                      </c:pt>
                      <c:pt idx="1729">
                        <c:v>54698.059036254883</c:v>
                      </c:pt>
                      <c:pt idx="1730">
                        <c:v>51376.29280090332</c:v>
                      </c:pt>
                      <c:pt idx="1731">
                        <c:v>51376.292861938477</c:v>
                      </c:pt>
                      <c:pt idx="1732">
                        <c:v>50852.824111938477</c:v>
                      </c:pt>
                      <c:pt idx="1733">
                        <c:v>50842.209442138672</c:v>
                      </c:pt>
                      <c:pt idx="1734">
                        <c:v>50006.490264892578</c:v>
                      </c:pt>
                      <c:pt idx="1735">
                        <c:v>50603.480194091797</c:v>
                      </c:pt>
                      <c:pt idx="1736">
                        <c:v>50095.019866943359</c:v>
                      </c:pt>
                      <c:pt idx="1737">
                        <c:v>50527.144561767578</c:v>
                      </c:pt>
                      <c:pt idx="1738">
                        <c:v>55714.733932495117</c:v>
                      </c:pt>
                      <c:pt idx="1739">
                        <c:v>55714.733871459961</c:v>
                      </c:pt>
                      <c:pt idx="1740">
                        <c:v>52529.673477172852</c:v>
                      </c:pt>
                      <c:pt idx="1741">
                        <c:v>52999.416458129883</c:v>
                      </c:pt>
                      <c:pt idx="1742">
                        <c:v>51653.53352355957</c:v>
                      </c:pt>
                      <c:pt idx="1743">
                        <c:v>51653.533584594727</c:v>
                      </c:pt>
                      <c:pt idx="1744">
                        <c:v>51653.533645629883</c:v>
                      </c:pt>
                      <c:pt idx="1745">
                        <c:v>52882.665664672852</c:v>
                      </c:pt>
                      <c:pt idx="1746">
                        <c:v>52792.774063110352</c:v>
                      </c:pt>
                      <c:pt idx="1747">
                        <c:v>52674.100234985352</c:v>
                      </c:pt>
                      <c:pt idx="1748">
                        <c:v>51248.628875732422</c:v>
                      </c:pt>
                      <c:pt idx="1749">
                        <c:v>49081.681411743164</c:v>
                      </c:pt>
                      <c:pt idx="1750">
                        <c:v>49090.960891723633</c:v>
                      </c:pt>
                      <c:pt idx="1751">
                        <c:v>48738.960952758789</c:v>
                      </c:pt>
                      <c:pt idx="1752">
                        <c:v>48738.960891723633</c:v>
                      </c:pt>
                      <c:pt idx="1753">
                        <c:v>49848.794387817383</c:v>
                      </c:pt>
                      <c:pt idx="1754">
                        <c:v>50571.33869934082</c:v>
                      </c:pt>
                      <c:pt idx="1755">
                        <c:v>55389.68098449707</c:v>
                      </c:pt>
                      <c:pt idx="1756">
                        <c:v>55389.68098449707</c:v>
                      </c:pt>
                      <c:pt idx="1757">
                        <c:v>55381.461380004883</c:v>
                      </c:pt>
                      <c:pt idx="1758">
                        <c:v>48758.413650512695</c:v>
                      </c:pt>
                      <c:pt idx="1759">
                        <c:v>48758.413711547852</c:v>
                      </c:pt>
                      <c:pt idx="1760">
                        <c:v>48516.409744262695</c:v>
                      </c:pt>
                      <c:pt idx="1761">
                        <c:v>49170.195449829102</c:v>
                      </c:pt>
                      <c:pt idx="1762">
                        <c:v>49179.474868774414</c:v>
                      </c:pt>
                      <c:pt idx="1763">
                        <c:v>49170.195388793945</c:v>
                      </c:pt>
                      <c:pt idx="1764">
                        <c:v>49741.314712524414</c:v>
                      </c:pt>
                      <c:pt idx="1765">
                        <c:v>49732.035232543945</c:v>
                      </c:pt>
                      <c:pt idx="1766">
                        <c:v>49672.128829956055</c:v>
                      </c:pt>
                      <c:pt idx="1767">
                        <c:v>50061.423995971672</c:v>
                      </c:pt>
                      <c:pt idx="1768">
                        <c:v>50707.560958862305</c:v>
                      </c:pt>
                      <c:pt idx="1769">
                        <c:v>50707.560958862305</c:v>
                      </c:pt>
                      <c:pt idx="1770">
                        <c:v>49500.92366027832</c:v>
                      </c:pt>
                      <c:pt idx="1771">
                        <c:v>49560.366897583001</c:v>
                      </c:pt>
                      <c:pt idx="1772">
                        <c:v>49287.62678527832</c:v>
                      </c:pt>
                      <c:pt idx="1773">
                        <c:v>47751.59211730957</c:v>
                      </c:pt>
                      <c:pt idx="1774">
                        <c:v>47742.312576293945</c:v>
                      </c:pt>
                      <c:pt idx="1775">
                        <c:v>48120.58869934082</c:v>
                      </c:pt>
                      <c:pt idx="1776">
                        <c:v>47829.441970825195</c:v>
                      </c:pt>
                      <c:pt idx="1777">
                        <c:v>47829.037551879883</c:v>
                      </c:pt>
                      <c:pt idx="1778">
                        <c:v>47829.037673950195</c:v>
                      </c:pt>
                      <c:pt idx="1779">
                        <c:v>47894.817825317383</c:v>
                      </c:pt>
                      <c:pt idx="1780">
                        <c:v>47542.817825317383</c:v>
                      </c:pt>
                      <c:pt idx="1781">
                        <c:v>47382.282669067383</c:v>
                      </c:pt>
                      <c:pt idx="1782">
                        <c:v>48467.55110168457</c:v>
                      </c:pt>
                      <c:pt idx="1783">
                        <c:v>48204.091262817383</c:v>
                      </c:pt>
                      <c:pt idx="1784">
                        <c:v>48194.81184387207</c:v>
                      </c:pt>
                      <c:pt idx="1785">
                        <c:v>55500.930511474609</c:v>
                      </c:pt>
                      <c:pt idx="1786">
                        <c:v>52318.367507934563</c:v>
                      </c:pt>
                      <c:pt idx="1787">
                        <c:v>52251.677566528313</c:v>
                      </c:pt>
                      <c:pt idx="1788">
                        <c:v>49026.522598266602</c:v>
                      </c:pt>
                      <c:pt idx="1789">
                        <c:v>48369.069473266602</c:v>
                      </c:pt>
                      <c:pt idx="1790">
                        <c:v>48369.069595336914</c:v>
                      </c:pt>
                      <c:pt idx="1791">
                        <c:v>48373.069534301758</c:v>
                      </c:pt>
                      <c:pt idx="1792">
                        <c:v>48382.349014282227</c:v>
                      </c:pt>
                      <c:pt idx="1793">
                        <c:v>48382.349014282227</c:v>
                      </c:pt>
                      <c:pt idx="1794">
                        <c:v>48529.963394165039</c:v>
                      </c:pt>
                      <c:pt idx="1795">
                        <c:v>49071.069412231445</c:v>
                      </c:pt>
                      <c:pt idx="1796">
                        <c:v>52983.131729125977</c:v>
                      </c:pt>
                      <c:pt idx="1797">
                        <c:v>51919.172653198242</c:v>
                      </c:pt>
                      <c:pt idx="1798">
                        <c:v>51846.062850952148</c:v>
                      </c:pt>
                      <c:pt idx="1799">
                        <c:v>50894.259017944336</c:v>
                      </c:pt>
                      <c:pt idx="1800">
                        <c:v>62674.697952270508</c:v>
                      </c:pt>
                      <c:pt idx="1801">
                        <c:v>62674.697952270508</c:v>
                      </c:pt>
                      <c:pt idx="1802">
                        <c:v>62674.697952270508</c:v>
                      </c:pt>
                      <c:pt idx="1803">
                        <c:v>48995.89323425293</c:v>
                      </c:pt>
                      <c:pt idx="1804">
                        <c:v>48995.89323425293</c:v>
                      </c:pt>
                      <c:pt idx="1805">
                        <c:v>48995.89323425293</c:v>
                      </c:pt>
                      <c:pt idx="1806">
                        <c:v>48995.89323425293</c:v>
                      </c:pt>
                      <c:pt idx="1807">
                        <c:v>49895.34831237793</c:v>
                      </c:pt>
                      <c:pt idx="1808">
                        <c:v>49895.34831237793</c:v>
                      </c:pt>
                      <c:pt idx="1809">
                        <c:v>51204.719741821289</c:v>
                      </c:pt>
                      <c:pt idx="1810">
                        <c:v>51204.719741821289</c:v>
                      </c:pt>
                      <c:pt idx="1811">
                        <c:v>52132.400283813477</c:v>
                      </c:pt>
                      <c:pt idx="1812">
                        <c:v>51780.400283813477</c:v>
                      </c:pt>
                      <c:pt idx="1813">
                        <c:v>52534.835891723633</c:v>
                      </c:pt>
                      <c:pt idx="1814">
                        <c:v>52534.83576965332</c:v>
                      </c:pt>
                      <c:pt idx="1815">
                        <c:v>48951.243789672852</c:v>
                      </c:pt>
                      <c:pt idx="1816">
                        <c:v>48962.743789672852</c:v>
                      </c:pt>
                      <c:pt idx="1817">
                        <c:v>49156.751968383789</c:v>
                      </c:pt>
                      <c:pt idx="1818">
                        <c:v>49156.48225402832</c:v>
                      </c:pt>
                      <c:pt idx="1819">
                        <c:v>49440.128494262695</c:v>
                      </c:pt>
                      <c:pt idx="1820">
                        <c:v>49727.373977661133</c:v>
                      </c:pt>
                      <c:pt idx="1821">
                        <c:v>51953.660232543945</c:v>
                      </c:pt>
                      <c:pt idx="1822">
                        <c:v>51966.516082763672</c:v>
                      </c:pt>
                      <c:pt idx="1823">
                        <c:v>51984.695587158203</c:v>
                      </c:pt>
                      <c:pt idx="1824">
                        <c:v>51610.529998779297</c:v>
                      </c:pt>
                      <c:pt idx="1825">
                        <c:v>51556.304595947266</c:v>
                      </c:pt>
                      <c:pt idx="1826">
                        <c:v>52068.659515380859</c:v>
                      </c:pt>
                      <c:pt idx="1827">
                        <c:v>52263.765411376953</c:v>
                      </c:pt>
                      <c:pt idx="1828">
                        <c:v>51879.329177856445</c:v>
                      </c:pt>
                      <c:pt idx="1829">
                        <c:v>52257.409515380859</c:v>
                      </c:pt>
                      <c:pt idx="1830">
                        <c:v>59601.59358215332</c:v>
                      </c:pt>
                      <c:pt idx="1831">
                        <c:v>59601.59358215332</c:v>
                      </c:pt>
                      <c:pt idx="1832">
                        <c:v>57542.398208618164</c:v>
                      </c:pt>
                      <c:pt idx="1833">
                        <c:v>52991.427322387695</c:v>
                      </c:pt>
                      <c:pt idx="1834">
                        <c:v>47837.359451293945</c:v>
                      </c:pt>
                      <c:pt idx="1835">
                        <c:v>51122.051452636719</c:v>
                      </c:pt>
                      <c:pt idx="1836">
                        <c:v>51455.164672851563</c:v>
                      </c:pt>
                      <c:pt idx="1837">
                        <c:v>51454.956726074219</c:v>
                      </c:pt>
                      <c:pt idx="1838">
                        <c:v>52060.26838684082</c:v>
                      </c:pt>
                      <c:pt idx="1839">
                        <c:v>51636.417434692383</c:v>
                      </c:pt>
                      <c:pt idx="1840">
                        <c:v>51012.080703735352</c:v>
                      </c:pt>
                      <c:pt idx="1841">
                        <c:v>51132.621047973633</c:v>
                      </c:pt>
                      <c:pt idx="1842">
                        <c:v>55221.30322265625</c:v>
                      </c:pt>
                      <c:pt idx="1843">
                        <c:v>55093.538681030273</c:v>
                      </c:pt>
                      <c:pt idx="1844">
                        <c:v>55234.378402709961</c:v>
                      </c:pt>
                      <c:pt idx="1845">
                        <c:v>62787.764114379883</c:v>
                      </c:pt>
                      <c:pt idx="1846">
                        <c:v>62460.210464477539</c:v>
                      </c:pt>
                      <c:pt idx="1847">
                        <c:v>62460.210403442383</c:v>
                      </c:pt>
                      <c:pt idx="1848">
                        <c:v>53784.492324829102</c:v>
                      </c:pt>
                      <c:pt idx="1849">
                        <c:v>53712.995254516602</c:v>
                      </c:pt>
                      <c:pt idx="1850">
                        <c:v>52815.445877075195</c:v>
                      </c:pt>
                      <c:pt idx="1851">
                        <c:v>52815.445938110352</c:v>
                      </c:pt>
                      <c:pt idx="1852">
                        <c:v>52815.445938110352</c:v>
                      </c:pt>
                      <c:pt idx="1853">
                        <c:v>53077.129470825195</c:v>
                      </c:pt>
                      <c:pt idx="1854">
                        <c:v>53157.416641235352</c:v>
                      </c:pt>
                      <c:pt idx="1855">
                        <c:v>49685.055938720703</c:v>
                      </c:pt>
                      <c:pt idx="1856">
                        <c:v>53487.568252563477</c:v>
                      </c:pt>
                      <c:pt idx="1857">
                        <c:v>53487.568313598633</c:v>
                      </c:pt>
                      <c:pt idx="1858">
                        <c:v>52066.317367553711</c:v>
                      </c:pt>
                      <c:pt idx="1859">
                        <c:v>51993.417404174805</c:v>
                      </c:pt>
                      <c:pt idx="1860">
                        <c:v>54760.84651184082</c:v>
                      </c:pt>
                      <c:pt idx="1861">
                        <c:v>54747.566970825195</c:v>
                      </c:pt>
                      <c:pt idx="1862">
                        <c:v>49300.748672485352</c:v>
                      </c:pt>
                      <c:pt idx="1863">
                        <c:v>48644.916580200195</c:v>
                      </c:pt>
                      <c:pt idx="1864">
                        <c:v>48648.916641235352</c:v>
                      </c:pt>
                      <c:pt idx="1865">
                        <c:v>48658.19612121582</c:v>
                      </c:pt>
                      <c:pt idx="1866">
                        <c:v>48648.916763305664</c:v>
                      </c:pt>
                      <c:pt idx="1867">
                        <c:v>50291.199417114258</c:v>
                      </c:pt>
                      <c:pt idx="1868">
                        <c:v>50323.681838989258</c:v>
                      </c:pt>
                      <c:pt idx="1869">
                        <c:v>50706.105117797852</c:v>
                      </c:pt>
                      <c:pt idx="1870">
                        <c:v>49837.123428344727</c:v>
                      </c:pt>
                      <c:pt idx="1871">
                        <c:v>50908.292861938477</c:v>
                      </c:pt>
                      <c:pt idx="1872">
                        <c:v>50646.288955688477</c:v>
                      </c:pt>
                      <c:pt idx="1873">
                        <c:v>50646.288955688477</c:v>
                      </c:pt>
                      <c:pt idx="1874">
                        <c:v>50646.288955688477</c:v>
                      </c:pt>
                      <c:pt idx="1875">
                        <c:v>49784.347732543945</c:v>
                      </c:pt>
                      <c:pt idx="1876">
                        <c:v>49784.347732543945</c:v>
                      </c:pt>
                      <c:pt idx="1877">
                        <c:v>49436.347732543945</c:v>
                      </c:pt>
                      <c:pt idx="1878">
                        <c:v>49445.627334594727</c:v>
                      </c:pt>
                      <c:pt idx="1879">
                        <c:v>49445.62727355957</c:v>
                      </c:pt>
                      <c:pt idx="1880">
                        <c:v>49445.627334594727</c:v>
                      </c:pt>
                      <c:pt idx="1881">
                        <c:v>49162.994400024414</c:v>
                      </c:pt>
                      <c:pt idx="1882">
                        <c:v>48915.878494262695</c:v>
                      </c:pt>
                      <c:pt idx="1883">
                        <c:v>49110.984512329102</c:v>
                      </c:pt>
                      <c:pt idx="1884">
                        <c:v>49110.984512329102</c:v>
                      </c:pt>
                      <c:pt idx="1885">
                        <c:v>49115.642654418945</c:v>
                      </c:pt>
                      <c:pt idx="1886">
                        <c:v>49115.282363891602</c:v>
                      </c:pt>
                      <c:pt idx="1887">
                        <c:v>48511.934707641602</c:v>
                      </c:pt>
                      <c:pt idx="1888">
                        <c:v>48204.744476318359</c:v>
                      </c:pt>
                      <c:pt idx="1889">
                        <c:v>48204.744537353516</c:v>
                      </c:pt>
                      <c:pt idx="1890">
                        <c:v>54550.702285766602</c:v>
                      </c:pt>
                      <c:pt idx="1891">
                        <c:v>54439.838470458984</c:v>
                      </c:pt>
                      <c:pt idx="1892">
                        <c:v>54549.449356079102</c:v>
                      </c:pt>
                      <c:pt idx="1893">
                        <c:v>54549.449356079102</c:v>
                      </c:pt>
                      <c:pt idx="1894">
                        <c:v>51076.346817016602</c:v>
                      </c:pt>
                      <c:pt idx="1895">
                        <c:v>51076.346755981445</c:v>
                      </c:pt>
                      <c:pt idx="1896">
                        <c:v>51078.557754516602</c:v>
                      </c:pt>
                      <c:pt idx="1897">
                        <c:v>53405.332656860352</c:v>
                      </c:pt>
                      <c:pt idx="1898">
                        <c:v>50196.817276000977</c:v>
                      </c:pt>
                      <c:pt idx="1899">
                        <c:v>50196.817276000977</c:v>
                      </c:pt>
                      <c:pt idx="1900">
                        <c:v>49844.817276000977</c:v>
                      </c:pt>
                      <c:pt idx="1901">
                        <c:v>51075.695205688477</c:v>
                      </c:pt>
                      <c:pt idx="1902">
                        <c:v>52551.132766723633</c:v>
                      </c:pt>
                      <c:pt idx="1903">
                        <c:v>52550.834854125977</c:v>
                      </c:pt>
                      <c:pt idx="1904">
                        <c:v>52550.834854125977</c:v>
                      </c:pt>
                      <c:pt idx="1905">
                        <c:v>61794.445571899414</c:v>
                      </c:pt>
                      <c:pt idx="1906">
                        <c:v>61538.941665649414</c:v>
                      </c:pt>
                      <c:pt idx="1907">
                        <c:v>50131.35075378418</c:v>
                      </c:pt>
                      <c:pt idx="1908">
                        <c:v>50058.230697631836</c:v>
                      </c:pt>
                      <c:pt idx="1909">
                        <c:v>49985.120834350586</c:v>
                      </c:pt>
                      <c:pt idx="1910">
                        <c:v>49912.00065612793</c:v>
                      </c:pt>
                      <c:pt idx="1911">
                        <c:v>53024.599304199219</c:v>
                      </c:pt>
                      <c:pt idx="1912">
                        <c:v>53024.599365234375</c:v>
                      </c:pt>
                      <c:pt idx="1913">
                        <c:v>52119.269622802734</c:v>
                      </c:pt>
                      <c:pt idx="1914">
                        <c:v>52114.962982177734</c:v>
                      </c:pt>
                      <c:pt idx="1915">
                        <c:v>52252.387313842773</c:v>
                      </c:pt>
                      <c:pt idx="1916">
                        <c:v>52252.38737487793</c:v>
                      </c:pt>
                      <c:pt idx="1917">
                        <c:v>51285.461349487305</c:v>
                      </c:pt>
                      <c:pt idx="1918">
                        <c:v>51079.085174560547</c:v>
                      </c:pt>
                      <c:pt idx="1919">
                        <c:v>51006.185028076165</c:v>
                      </c:pt>
                      <c:pt idx="1920">
                        <c:v>55549.021011352539</c:v>
                      </c:pt>
                      <c:pt idx="1921">
                        <c:v>54709.740249633789</c:v>
                      </c:pt>
                      <c:pt idx="1922">
                        <c:v>54709.740188598633</c:v>
                      </c:pt>
                      <c:pt idx="1923">
                        <c:v>51904.734939575195</c:v>
                      </c:pt>
                      <c:pt idx="1924">
                        <c:v>49515.425918579102</c:v>
                      </c:pt>
                      <c:pt idx="1925">
                        <c:v>49515.425918579102</c:v>
                      </c:pt>
                      <c:pt idx="1926">
                        <c:v>50787.343292236328</c:v>
                      </c:pt>
                      <c:pt idx="1927">
                        <c:v>50787.343353271484</c:v>
                      </c:pt>
                      <c:pt idx="1928">
                        <c:v>50787.343292236328</c:v>
                      </c:pt>
                      <c:pt idx="1929">
                        <c:v>50787.343353271484</c:v>
                      </c:pt>
                      <c:pt idx="1930">
                        <c:v>50661.748672485352</c:v>
                      </c:pt>
                      <c:pt idx="1931">
                        <c:v>50657.748733520508</c:v>
                      </c:pt>
                      <c:pt idx="1932">
                        <c:v>52511.220596313477</c:v>
                      </c:pt>
                      <c:pt idx="1933">
                        <c:v>52511.220657348633</c:v>
                      </c:pt>
                      <c:pt idx="1934">
                        <c:v>53942.720779418945</c:v>
                      </c:pt>
                      <c:pt idx="1935">
                        <c:v>59745.017715454102</c:v>
                      </c:pt>
                      <c:pt idx="1936">
                        <c:v>59393.017776489258</c:v>
                      </c:pt>
                      <c:pt idx="1937">
                        <c:v>60195.560623168945</c:v>
                      </c:pt>
                      <c:pt idx="1938">
                        <c:v>59669.28840637207</c:v>
                      </c:pt>
                      <c:pt idx="1939">
                        <c:v>59734.664138793945</c:v>
                      </c:pt>
                      <c:pt idx="1940">
                        <c:v>59579.396438598633</c:v>
                      </c:pt>
                      <c:pt idx="1941">
                        <c:v>52952.622634887695</c:v>
                      </c:pt>
                      <c:pt idx="1942">
                        <c:v>52706.310317993164</c:v>
                      </c:pt>
                      <c:pt idx="1943">
                        <c:v>52584.029434204102</c:v>
                      </c:pt>
                      <c:pt idx="1944">
                        <c:v>52574.749954223633</c:v>
                      </c:pt>
                      <c:pt idx="1945">
                        <c:v>49782.487747192383</c:v>
                      </c:pt>
                      <c:pt idx="1946">
                        <c:v>49782.487747192383</c:v>
                      </c:pt>
                      <c:pt idx="1947">
                        <c:v>49782.487686157227</c:v>
                      </c:pt>
                      <c:pt idx="1948">
                        <c:v>51953.17610168457</c:v>
                      </c:pt>
                      <c:pt idx="1949">
                        <c:v>51962.455581665039</c:v>
                      </c:pt>
                      <c:pt idx="1950">
                        <c:v>65402.014801025391</c:v>
                      </c:pt>
                      <c:pt idx="1951">
                        <c:v>48262.548965454102</c:v>
                      </c:pt>
                      <c:pt idx="1952">
                        <c:v>48262.548965454102</c:v>
                      </c:pt>
                      <c:pt idx="1953">
                        <c:v>48000.548904418945</c:v>
                      </c:pt>
                      <c:pt idx="1954">
                        <c:v>47569.385025024414</c:v>
                      </c:pt>
                      <c:pt idx="1955">
                        <c:v>50060.597244262695</c:v>
                      </c:pt>
                      <c:pt idx="1956">
                        <c:v>52538.72834777832</c:v>
                      </c:pt>
                      <c:pt idx="1957">
                        <c:v>52598.17170715332</c:v>
                      </c:pt>
                      <c:pt idx="1958">
                        <c:v>52648.171951293945</c:v>
                      </c:pt>
                      <c:pt idx="1959">
                        <c:v>52501.30110168457</c:v>
                      </c:pt>
                      <c:pt idx="1960">
                        <c:v>51288.012649536133</c:v>
                      </c:pt>
                      <c:pt idx="1961">
                        <c:v>51297.292190551758</c:v>
                      </c:pt>
                      <c:pt idx="1962">
                        <c:v>52407.538543701172</c:v>
                      </c:pt>
                      <c:pt idx="1963">
                        <c:v>52416.817962646484</c:v>
                      </c:pt>
                      <c:pt idx="1964">
                        <c:v>52678.836990356445</c:v>
                      </c:pt>
                      <c:pt idx="1965">
                        <c:v>52083.462417602539</c:v>
                      </c:pt>
                      <c:pt idx="1966">
                        <c:v>52083.462356567383</c:v>
                      </c:pt>
                      <c:pt idx="1967">
                        <c:v>50425.111526489258</c:v>
                      </c:pt>
                      <c:pt idx="1968">
                        <c:v>50571.98225402832</c:v>
                      </c:pt>
                      <c:pt idx="1969">
                        <c:v>50526.950393676758</c:v>
                      </c:pt>
                      <c:pt idx="1970">
                        <c:v>51829.126907348633</c:v>
                      </c:pt>
                      <c:pt idx="1971">
                        <c:v>51838.406509399414</c:v>
                      </c:pt>
                      <c:pt idx="1972">
                        <c:v>50999.126174926758</c:v>
                      </c:pt>
                      <c:pt idx="1973">
                        <c:v>50888.217391967773</c:v>
                      </c:pt>
                      <c:pt idx="1974">
                        <c:v>50814.812362670898</c:v>
                      </c:pt>
                      <c:pt idx="1975">
                        <c:v>50824.091659545898</c:v>
                      </c:pt>
                      <c:pt idx="1976">
                        <c:v>51316.214218139648</c:v>
                      </c:pt>
                      <c:pt idx="1977">
                        <c:v>51425.608627319329</c:v>
                      </c:pt>
                      <c:pt idx="1978">
                        <c:v>51898.619003295898</c:v>
                      </c:pt>
                      <c:pt idx="1979">
                        <c:v>52259.898544311523</c:v>
                      </c:pt>
                      <c:pt idx="1980">
                        <c:v>53438.873611450195</c:v>
                      </c:pt>
                      <c:pt idx="1981">
                        <c:v>53678.643203735352</c:v>
                      </c:pt>
                      <c:pt idx="1982">
                        <c:v>53269.759414672852</c:v>
                      </c:pt>
                      <c:pt idx="1983">
                        <c:v>53269.759414672852</c:v>
                      </c:pt>
                      <c:pt idx="1984">
                        <c:v>53269.759353637695</c:v>
                      </c:pt>
                      <c:pt idx="1985">
                        <c:v>49640.344863891602</c:v>
                      </c:pt>
                      <c:pt idx="1986">
                        <c:v>49640.344802856445</c:v>
                      </c:pt>
                      <c:pt idx="1987">
                        <c:v>49644.344741821289</c:v>
                      </c:pt>
                      <c:pt idx="1988">
                        <c:v>49640.344802856445</c:v>
                      </c:pt>
                      <c:pt idx="1989">
                        <c:v>51647.391311645508</c:v>
                      </c:pt>
                      <c:pt idx="1990">
                        <c:v>51371.893997192383</c:v>
                      </c:pt>
                      <c:pt idx="1991">
                        <c:v>51371.570755004883</c:v>
                      </c:pt>
                      <c:pt idx="1992">
                        <c:v>51393.338760375977</c:v>
                      </c:pt>
                      <c:pt idx="1993">
                        <c:v>51402.618179321289</c:v>
                      </c:pt>
                      <c:pt idx="1994">
                        <c:v>51393.33869934082</c:v>
                      </c:pt>
                      <c:pt idx="1995">
                        <c:v>53901.584609985352</c:v>
                      </c:pt>
                      <c:pt idx="1996">
                        <c:v>53901.584609985352</c:v>
                      </c:pt>
                      <c:pt idx="1997">
                        <c:v>53901.584548950195</c:v>
                      </c:pt>
                      <c:pt idx="1998">
                        <c:v>52841.435195922852</c:v>
                      </c:pt>
                      <c:pt idx="1999">
                        <c:v>52841.435134887695</c:v>
                      </c:pt>
                      <c:pt idx="2000">
                        <c:v>52841.435195922852</c:v>
                      </c:pt>
                      <c:pt idx="2001">
                        <c:v>52841.435134887695</c:v>
                      </c:pt>
                      <c:pt idx="2002">
                        <c:v>51513.105178833008</c:v>
                      </c:pt>
                      <c:pt idx="2003">
                        <c:v>50511.702224731445</c:v>
                      </c:pt>
                      <c:pt idx="2004">
                        <c:v>49618.362380981445</c:v>
                      </c:pt>
                      <c:pt idx="2005">
                        <c:v>49617.018630981445</c:v>
                      </c:pt>
                      <c:pt idx="2006">
                        <c:v>49617.018630981445</c:v>
                      </c:pt>
                      <c:pt idx="2007">
                        <c:v>51569.437088012695</c:v>
                      </c:pt>
                      <c:pt idx="2008">
                        <c:v>52832.911026000977</c:v>
                      </c:pt>
                      <c:pt idx="2009">
                        <c:v>52832.911026000977</c:v>
                      </c:pt>
                      <c:pt idx="2010">
                        <c:v>47802.425857543945</c:v>
                      </c:pt>
                      <c:pt idx="2011">
                        <c:v>47802.425918579102</c:v>
                      </c:pt>
                      <c:pt idx="2012">
                        <c:v>47802.425918579102</c:v>
                      </c:pt>
                      <c:pt idx="2013">
                        <c:v>48680.041091918945</c:v>
                      </c:pt>
                      <c:pt idx="2014">
                        <c:v>48963.73664855957</c:v>
                      </c:pt>
                      <c:pt idx="2015">
                        <c:v>48954.457107543945</c:v>
                      </c:pt>
                      <c:pt idx="2016">
                        <c:v>48950.457168579102</c:v>
                      </c:pt>
                      <c:pt idx="2017">
                        <c:v>50937.156997680664</c:v>
                      </c:pt>
                      <c:pt idx="2018">
                        <c:v>51625.534744262695</c:v>
                      </c:pt>
                      <c:pt idx="2019">
                        <c:v>51887.534744262695</c:v>
                      </c:pt>
                      <c:pt idx="2020">
                        <c:v>53170.358963012695</c:v>
                      </c:pt>
                      <c:pt idx="2021">
                        <c:v>52818.359085083008</c:v>
                      </c:pt>
                      <c:pt idx="2022">
                        <c:v>50511.441299438477</c:v>
                      </c:pt>
                      <c:pt idx="2023">
                        <c:v>52116.345199584961</c:v>
                      </c:pt>
                      <c:pt idx="2024">
                        <c:v>52117.420394897461</c:v>
                      </c:pt>
                      <c:pt idx="2025">
                        <c:v>52624.673965454102</c:v>
                      </c:pt>
                      <c:pt idx="2026">
                        <c:v>52375.175369262695</c:v>
                      </c:pt>
                      <c:pt idx="2027">
                        <c:v>51907.065078735352</c:v>
                      </c:pt>
                      <c:pt idx="2028">
                        <c:v>51666.619705200195</c:v>
                      </c:pt>
                      <c:pt idx="2029">
                        <c:v>51907.065139770508</c:v>
                      </c:pt>
                      <c:pt idx="2030">
                        <c:v>51907.065139770508</c:v>
                      </c:pt>
                      <c:pt idx="2031">
                        <c:v>51907.065139770508</c:v>
                      </c:pt>
                      <c:pt idx="2032">
                        <c:v>48058.632095336914</c:v>
                      </c:pt>
                      <c:pt idx="2033">
                        <c:v>48058.63215637207</c:v>
                      </c:pt>
                      <c:pt idx="2034">
                        <c:v>48416.832107543945</c:v>
                      </c:pt>
                      <c:pt idx="2035">
                        <c:v>48770.040313720703</c:v>
                      </c:pt>
                      <c:pt idx="2036">
                        <c:v>50572.815216064453</c:v>
                      </c:pt>
                      <c:pt idx="2037">
                        <c:v>52243.54280090332</c:v>
                      </c:pt>
                      <c:pt idx="2038">
                        <c:v>52479.312454223633</c:v>
                      </c:pt>
                      <c:pt idx="2039">
                        <c:v>52381.248611450195</c:v>
                      </c:pt>
                      <c:pt idx="2040">
                        <c:v>56730.209808349609</c:v>
                      </c:pt>
                      <c:pt idx="2041">
                        <c:v>52924.650482177734</c:v>
                      </c:pt>
                      <c:pt idx="2042">
                        <c:v>52913.041900634766</c:v>
                      </c:pt>
                      <c:pt idx="2043">
                        <c:v>52909.041900634766</c:v>
                      </c:pt>
                      <c:pt idx="2044">
                        <c:v>52909.041900634766</c:v>
                      </c:pt>
                      <c:pt idx="2045">
                        <c:v>52365.041778564453</c:v>
                      </c:pt>
                      <c:pt idx="2046">
                        <c:v>52589.824234008789</c:v>
                      </c:pt>
                      <c:pt idx="2047">
                        <c:v>52589.824172973633</c:v>
                      </c:pt>
                      <c:pt idx="2048">
                        <c:v>52900.16487121582</c:v>
                      </c:pt>
                      <c:pt idx="2049">
                        <c:v>52900.164932250977</c:v>
                      </c:pt>
                      <c:pt idx="2050">
                        <c:v>53323.376937866211</c:v>
                      </c:pt>
                      <c:pt idx="2051">
                        <c:v>52846.914047241211</c:v>
                      </c:pt>
                      <c:pt idx="2052">
                        <c:v>52774.014144897461</c:v>
                      </c:pt>
                      <c:pt idx="2053">
                        <c:v>55271.879440307617</c:v>
                      </c:pt>
                      <c:pt idx="2054">
                        <c:v>55281.69694519043</c:v>
                      </c:pt>
                      <c:pt idx="2055">
                        <c:v>51543.601837158203</c:v>
                      </c:pt>
                      <c:pt idx="2056">
                        <c:v>51543.601776123047</c:v>
                      </c:pt>
                      <c:pt idx="2057">
                        <c:v>51543.601776123047</c:v>
                      </c:pt>
                      <c:pt idx="2058">
                        <c:v>49087.480072021484</c:v>
                      </c:pt>
                      <c:pt idx="2059">
                        <c:v>49078.200653076172</c:v>
                      </c:pt>
                      <c:pt idx="2060">
                        <c:v>48722.200653076172</c:v>
                      </c:pt>
                      <c:pt idx="2061">
                        <c:v>48722.200653076172</c:v>
                      </c:pt>
                      <c:pt idx="2062">
                        <c:v>48840.876434326172</c:v>
                      </c:pt>
                      <c:pt idx="2063">
                        <c:v>47991.027603149414</c:v>
                      </c:pt>
                      <c:pt idx="2064">
                        <c:v>56406.298583984375</c:v>
                      </c:pt>
                      <c:pt idx="2065">
                        <c:v>56263.867630004883</c:v>
                      </c:pt>
                      <c:pt idx="2066">
                        <c:v>56742.328689575188</c:v>
                      </c:pt>
                      <c:pt idx="2067">
                        <c:v>56700.887405395501</c:v>
                      </c:pt>
                      <c:pt idx="2068">
                        <c:v>56700.887283325195</c:v>
                      </c:pt>
                      <c:pt idx="2069">
                        <c:v>51339.511856079102</c:v>
                      </c:pt>
                      <c:pt idx="2070">
                        <c:v>57273.352005004883</c:v>
                      </c:pt>
                      <c:pt idx="2071">
                        <c:v>56117.192459106445</c:v>
                      </c:pt>
                      <c:pt idx="2072">
                        <c:v>56126.471939086914</c:v>
                      </c:pt>
                      <c:pt idx="2073">
                        <c:v>56126.471939086914</c:v>
                      </c:pt>
                      <c:pt idx="2074">
                        <c:v>56117.192459106445</c:v>
                      </c:pt>
                      <c:pt idx="2075">
                        <c:v>53825.835952758789</c:v>
                      </c:pt>
                      <c:pt idx="2076">
                        <c:v>53601.339797973633</c:v>
                      </c:pt>
                      <c:pt idx="2077">
                        <c:v>53597.339859008789</c:v>
                      </c:pt>
                      <c:pt idx="2078">
                        <c:v>52973.769668579102</c:v>
                      </c:pt>
                      <c:pt idx="2079">
                        <c:v>51908.453201293945</c:v>
                      </c:pt>
                      <c:pt idx="2080">
                        <c:v>51908.453262329102</c:v>
                      </c:pt>
                      <c:pt idx="2081">
                        <c:v>51909.852188110352</c:v>
                      </c:pt>
                      <c:pt idx="2082">
                        <c:v>51909.852188110352</c:v>
                      </c:pt>
                      <c:pt idx="2083">
                        <c:v>51620.189041137695</c:v>
                      </c:pt>
                      <c:pt idx="2084">
                        <c:v>56583.927047729492</c:v>
                      </c:pt>
                      <c:pt idx="2085">
                        <c:v>53609.502639770508</c:v>
                      </c:pt>
                      <c:pt idx="2086">
                        <c:v>53620.705276489258</c:v>
                      </c:pt>
                      <c:pt idx="2087">
                        <c:v>48892.297012329102</c:v>
                      </c:pt>
                      <c:pt idx="2088">
                        <c:v>48892.297012329102</c:v>
                      </c:pt>
                      <c:pt idx="2089">
                        <c:v>51034.53254699707</c:v>
                      </c:pt>
                      <c:pt idx="2090">
                        <c:v>51027.176223754883</c:v>
                      </c:pt>
                      <c:pt idx="2091">
                        <c:v>50975.16584777832</c:v>
                      </c:pt>
                      <c:pt idx="2092">
                        <c:v>50975.16584777832</c:v>
                      </c:pt>
                      <c:pt idx="2093">
                        <c:v>50977.088943481445</c:v>
                      </c:pt>
                      <c:pt idx="2094">
                        <c:v>51827.788681030273</c:v>
                      </c:pt>
                      <c:pt idx="2095">
                        <c:v>52300.817611694336</c:v>
                      </c:pt>
                      <c:pt idx="2096">
                        <c:v>53633.29948425293</c:v>
                      </c:pt>
                      <c:pt idx="2097">
                        <c:v>53642.579025268555</c:v>
                      </c:pt>
                      <c:pt idx="2098">
                        <c:v>53642.57926940918</c:v>
                      </c:pt>
                      <c:pt idx="2099">
                        <c:v>53585.239242553711</c:v>
                      </c:pt>
                      <c:pt idx="2100">
                        <c:v>60672.299697875977</c:v>
                      </c:pt>
                      <c:pt idx="2101">
                        <c:v>60663.020217895508</c:v>
                      </c:pt>
                      <c:pt idx="2102">
                        <c:v>60659.020217895508</c:v>
                      </c:pt>
                      <c:pt idx="2103">
                        <c:v>54817.561538696289</c:v>
                      </c:pt>
                      <c:pt idx="2104">
                        <c:v>55757.856887817383</c:v>
                      </c:pt>
                      <c:pt idx="2105">
                        <c:v>55405.856887817383</c:v>
                      </c:pt>
                      <c:pt idx="2106">
                        <c:v>55405.856826782227</c:v>
                      </c:pt>
                      <c:pt idx="2107">
                        <c:v>53149.63232421875</c:v>
                      </c:pt>
                      <c:pt idx="2108">
                        <c:v>53149.632385253906</c:v>
                      </c:pt>
                      <c:pt idx="2109">
                        <c:v>53149.362854003906</c:v>
                      </c:pt>
                      <c:pt idx="2110">
                        <c:v>53149.36279296875</c:v>
                      </c:pt>
                      <c:pt idx="2111">
                        <c:v>53149.362731933594</c:v>
                      </c:pt>
                      <c:pt idx="2112">
                        <c:v>53205.286010742188</c:v>
                      </c:pt>
                      <c:pt idx="2113">
                        <c:v>53447.739440917969</c:v>
                      </c:pt>
                      <c:pt idx="2114">
                        <c:v>53395.816467285156</c:v>
                      </c:pt>
                      <c:pt idx="2115">
                        <c:v>52336.821815490723</c:v>
                      </c:pt>
                      <c:pt idx="2116">
                        <c:v>52336.821815490723</c:v>
                      </c:pt>
                      <c:pt idx="2117">
                        <c:v>52336.821815490723</c:v>
                      </c:pt>
                      <c:pt idx="2118">
                        <c:v>53370.526992797852</c:v>
                      </c:pt>
                      <c:pt idx="2119">
                        <c:v>52716.957290649414</c:v>
                      </c:pt>
                      <c:pt idx="2120">
                        <c:v>52712.957290649414</c:v>
                      </c:pt>
                      <c:pt idx="2121">
                        <c:v>52664.947036743164</c:v>
                      </c:pt>
                      <c:pt idx="2122">
                        <c:v>57114.541580200195</c:v>
                      </c:pt>
                      <c:pt idx="2123">
                        <c:v>57063.820510864258</c:v>
                      </c:pt>
                      <c:pt idx="2124">
                        <c:v>56998.04035949707</c:v>
                      </c:pt>
                      <c:pt idx="2125">
                        <c:v>57048.76155090332</c:v>
                      </c:pt>
                      <c:pt idx="2126">
                        <c:v>56762.541702270508</c:v>
                      </c:pt>
                      <c:pt idx="2127">
                        <c:v>56817.748123168945</c:v>
                      </c:pt>
                      <c:pt idx="2128">
                        <c:v>55228.508346557617</c:v>
                      </c:pt>
                      <c:pt idx="2129">
                        <c:v>55228.508346557617</c:v>
                      </c:pt>
                      <c:pt idx="2130">
                        <c:v>60737.320266723633</c:v>
                      </c:pt>
                      <c:pt idx="2131">
                        <c:v>60307.608718872063</c:v>
                      </c:pt>
                      <c:pt idx="2132">
                        <c:v>59826.038406372063</c:v>
                      </c:pt>
                      <c:pt idx="2133">
                        <c:v>59816.758987426751</c:v>
                      </c:pt>
                      <c:pt idx="2134">
                        <c:v>60896.850540161133</c:v>
                      </c:pt>
                      <c:pt idx="2135">
                        <c:v>60895.506790161133</c:v>
                      </c:pt>
                      <c:pt idx="2136">
                        <c:v>61021.073196411133</c:v>
                      </c:pt>
                      <c:pt idx="2137">
                        <c:v>51701.883438110352</c:v>
                      </c:pt>
                      <c:pt idx="2138">
                        <c:v>51561.027236938477</c:v>
                      </c:pt>
                      <c:pt idx="2139">
                        <c:v>50721.747024536133</c:v>
                      </c:pt>
                      <c:pt idx="2140">
                        <c:v>50811.728408813477</c:v>
                      </c:pt>
                      <c:pt idx="2141">
                        <c:v>50766.696487426758</c:v>
                      </c:pt>
                      <c:pt idx="2142">
                        <c:v>50154.271377563477</c:v>
                      </c:pt>
                      <c:pt idx="2143">
                        <c:v>50490.035537719727</c:v>
                      </c:pt>
                      <c:pt idx="2144">
                        <c:v>52085.147415161133</c:v>
                      </c:pt>
                      <c:pt idx="2145">
                        <c:v>63000.129837036133</c:v>
                      </c:pt>
                      <c:pt idx="2146">
                        <c:v>62990.850479125977</c:v>
                      </c:pt>
                      <c:pt idx="2147">
                        <c:v>62986.850479125977</c:v>
                      </c:pt>
                      <c:pt idx="2148">
                        <c:v>52146.430801391602</c:v>
                      </c:pt>
                      <c:pt idx="2149">
                        <c:v>49947.258926391602</c:v>
                      </c:pt>
                      <c:pt idx="2150">
                        <c:v>50159.938125610352</c:v>
                      </c:pt>
                      <c:pt idx="2151">
                        <c:v>50159.487930297852</c:v>
                      </c:pt>
                      <c:pt idx="2152">
                        <c:v>49189.722885131836</c:v>
                      </c:pt>
                      <c:pt idx="2153">
                        <c:v>49189.722946166992</c:v>
                      </c:pt>
                      <c:pt idx="2154">
                        <c:v>48928.039352416992</c:v>
                      </c:pt>
                      <c:pt idx="2155">
                        <c:v>48809.365524291992</c:v>
                      </c:pt>
                      <c:pt idx="2156">
                        <c:v>50431.148666381836</c:v>
                      </c:pt>
                      <c:pt idx="2157">
                        <c:v>50391.396347045898</c:v>
                      </c:pt>
                      <c:pt idx="2158">
                        <c:v>51094.272354125977</c:v>
                      </c:pt>
                      <c:pt idx="2159">
                        <c:v>51094.272415161133</c:v>
                      </c:pt>
                      <c:pt idx="2160">
                        <c:v>57214.514114379883</c:v>
                      </c:pt>
                      <c:pt idx="2161">
                        <c:v>56823.227005004883</c:v>
                      </c:pt>
                      <c:pt idx="2162">
                        <c:v>56823.227066040039</c:v>
                      </c:pt>
                      <c:pt idx="2163">
                        <c:v>56857.493179321289</c:v>
                      </c:pt>
                      <c:pt idx="2164">
                        <c:v>56528.17903137207</c:v>
                      </c:pt>
                      <c:pt idx="2165">
                        <c:v>56528.17903137207</c:v>
                      </c:pt>
                      <c:pt idx="2166">
                        <c:v>56528.17903137207</c:v>
                      </c:pt>
                      <c:pt idx="2167">
                        <c:v>56518.899490356445</c:v>
                      </c:pt>
                      <c:pt idx="2168">
                        <c:v>55662.338333129883</c:v>
                      </c:pt>
                      <c:pt idx="2169">
                        <c:v>54058.186538696289</c:v>
                      </c:pt>
                      <c:pt idx="2170">
                        <c:v>54058.186538696289</c:v>
                      </c:pt>
                      <c:pt idx="2171">
                        <c:v>53072.508926391602</c:v>
                      </c:pt>
                      <c:pt idx="2172">
                        <c:v>53072.508926391602</c:v>
                      </c:pt>
                      <c:pt idx="2173">
                        <c:v>51272.778457641602</c:v>
                      </c:pt>
                      <c:pt idx="2174">
                        <c:v>56575.554000854492</c:v>
                      </c:pt>
                      <c:pt idx="2175">
                        <c:v>63484.887161254883</c:v>
                      </c:pt>
                      <c:pt idx="2176">
                        <c:v>63484.887161254883</c:v>
                      </c:pt>
                      <c:pt idx="2177">
                        <c:v>63484.887283325195</c:v>
                      </c:pt>
                      <c:pt idx="2178">
                        <c:v>62288.746109008789</c:v>
                      </c:pt>
                      <c:pt idx="2179">
                        <c:v>62381.895095825195</c:v>
                      </c:pt>
                      <c:pt idx="2180">
                        <c:v>62535.848709106438</c:v>
                      </c:pt>
                      <c:pt idx="2181">
                        <c:v>56159.323699951172</c:v>
                      </c:pt>
                      <c:pt idx="2182">
                        <c:v>56012.506011962883</c:v>
                      </c:pt>
                      <c:pt idx="2183">
                        <c:v>55913.334747314453</c:v>
                      </c:pt>
                      <c:pt idx="2184">
                        <c:v>55999.226287841797</c:v>
                      </c:pt>
                      <c:pt idx="2185">
                        <c:v>55999.226348876946</c:v>
                      </c:pt>
                      <c:pt idx="2186">
                        <c:v>53580.358673095703</c:v>
                      </c:pt>
                      <c:pt idx="2187">
                        <c:v>53580.358673095703</c:v>
                      </c:pt>
                      <c:pt idx="2188">
                        <c:v>51469.586074829102</c:v>
                      </c:pt>
                      <c:pt idx="2189">
                        <c:v>51339.96516418457</c:v>
                      </c:pt>
                      <c:pt idx="2190">
                        <c:v>58641.3525390625</c:v>
                      </c:pt>
                      <c:pt idx="2191">
                        <c:v>58799.610595703118</c:v>
                      </c:pt>
                      <c:pt idx="2192">
                        <c:v>58808.890380859368</c:v>
                      </c:pt>
                      <c:pt idx="2193">
                        <c:v>58808.89013671875</c:v>
                      </c:pt>
                      <c:pt idx="2194">
                        <c:v>57893.461669921868</c:v>
                      </c:pt>
                      <c:pt idx="2195">
                        <c:v>57882.521804809563</c:v>
                      </c:pt>
                      <c:pt idx="2196">
                        <c:v>57787.402420043945</c:v>
                      </c:pt>
                      <c:pt idx="2197">
                        <c:v>57882.521560668945</c:v>
                      </c:pt>
                      <c:pt idx="2198">
                        <c:v>57706.26057434082</c:v>
                      </c:pt>
                      <c:pt idx="2199">
                        <c:v>57354.260818481438</c:v>
                      </c:pt>
                      <c:pt idx="2200">
                        <c:v>57404.260696411133</c:v>
                      </c:pt>
                      <c:pt idx="2201">
                        <c:v>56880.44319152832</c:v>
                      </c:pt>
                      <c:pt idx="2202">
                        <c:v>52687.949600219727</c:v>
                      </c:pt>
                      <c:pt idx="2203">
                        <c:v>52697.229263305664</c:v>
                      </c:pt>
                      <c:pt idx="2204">
                        <c:v>52687.949783325195</c:v>
                      </c:pt>
                      <c:pt idx="2205">
                        <c:v>62576.156036376953</c:v>
                      </c:pt>
                      <c:pt idx="2206">
                        <c:v>56666.478775024414</c:v>
                      </c:pt>
                      <c:pt idx="2207">
                        <c:v>49793.222732543945</c:v>
                      </c:pt>
                      <c:pt idx="2208">
                        <c:v>49800.173049926758</c:v>
                      </c:pt>
                      <c:pt idx="2209">
                        <c:v>49800.17317199707</c:v>
                      </c:pt>
                      <c:pt idx="2210">
                        <c:v>49790.893630981445</c:v>
                      </c:pt>
                      <c:pt idx="2211">
                        <c:v>48570.76399230957</c:v>
                      </c:pt>
                      <c:pt idx="2212">
                        <c:v>48570.764053344727</c:v>
                      </c:pt>
                      <c:pt idx="2213">
                        <c:v>48570.764175415039</c:v>
                      </c:pt>
                      <c:pt idx="2214">
                        <c:v>49032.762161254883</c:v>
                      </c:pt>
                      <c:pt idx="2215">
                        <c:v>49023.482620239258</c:v>
                      </c:pt>
                      <c:pt idx="2216">
                        <c:v>48477.453262329102</c:v>
                      </c:pt>
                      <c:pt idx="2217">
                        <c:v>48477.453201293945</c:v>
                      </c:pt>
                      <c:pt idx="2218">
                        <c:v>48481.453262329102</c:v>
                      </c:pt>
                      <c:pt idx="2219">
                        <c:v>48477.093826293945</c:v>
                      </c:pt>
                      <c:pt idx="2220">
                        <c:v>51992.453643798828</c:v>
                      </c:pt>
                      <c:pt idx="2221">
                        <c:v>51051.284698486328</c:v>
                      </c:pt>
                      <c:pt idx="2222">
                        <c:v>51050.688995361328</c:v>
                      </c:pt>
                      <c:pt idx="2223">
                        <c:v>51050.688995361328</c:v>
                      </c:pt>
                      <c:pt idx="2224">
                        <c:v>47349.292022705078</c:v>
                      </c:pt>
                      <c:pt idx="2225">
                        <c:v>47350.800811767578</c:v>
                      </c:pt>
                      <c:pt idx="2226">
                        <c:v>47849.345733642578</c:v>
                      </c:pt>
                      <c:pt idx="2227">
                        <c:v>47849.345733642578</c:v>
                      </c:pt>
                      <c:pt idx="2228">
                        <c:v>47849.345733642578</c:v>
                      </c:pt>
                      <c:pt idx="2229">
                        <c:v>55861.716796875</c:v>
                      </c:pt>
                      <c:pt idx="2230">
                        <c:v>54603.742813110352</c:v>
                      </c:pt>
                      <c:pt idx="2231">
                        <c:v>55544.912857055664</c:v>
                      </c:pt>
                      <c:pt idx="2232">
                        <c:v>55202.192520141602</c:v>
                      </c:pt>
                      <c:pt idx="2233">
                        <c:v>55202.192398071289</c:v>
                      </c:pt>
                      <c:pt idx="2234">
                        <c:v>51115.265518188477</c:v>
                      </c:pt>
                      <c:pt idx="2235">
                        <c:v>55013.355728149414</c:v>
                      </c:pt>
                      <c:pt idx="2236">
                        <c:v>55013.355850219727</c:v>
                      </c:pt>
                      <c:pt idx="2237">
                        <c:v>54858.088150024414</c:v>
                      </c:pt>
                      <c:pt idx="2238">
                        <c:v>54738.93977355957</c:v>
                      </c:pt>
                      <c:pt idx="2239">
                        <c:v>54729.660232543945</c:v>
                      </c:pt>
                      <c:pt idx="2240">
                        <c:v>52856.175918579102</c:v>
                      </c:pt>
                      <c:pt idx="2241">
                        <c:v>52639.716384887695</c:v>
                      </c:pt>
                      <c:pt idx="2242">
                        <c:v>52540.545181274414</c:v>
                      </c:pt>
                      <c:pt idx="2243">
                        <c:v>53709.317337036133</c:v>
                      </c:pt>
                      <c:pt idx="2244">
                        <c:v>52526.243728637695</c:v>
                      </c:pt>
                      <c:pt idx="2245">
                        <c:v>52535.523391723633</c:v>
                      </c:pt>
                      <c:pt idx="2246">
                        <c:v>52533.969680786133</c:v>
                      </c:pt>
                      <c:pt idx="2247">
                        <c:v>52149.489151000977</c:v>
                      </c:pt>
                      <c:pt idx="2248">
                        <c:v>51348.306900024414</c:v>
                      </c:pt>
                      <c:pt idx="2249">
                        <c:v>51348.306900024414</c:v>
                      </c:pt>
                      <c:pt idx="2250">
                        <c:v>50130.70539855957</c:v>
                      </c:pt>
                      <c:pt idx="2251">
                        <c:v>50076.873611450195</c:v>
                      </c:pt>
                      <c:pt idx="2252">
                        <c:v>50076.873611450195</c:v>
                      </c:pt>
                      <c:pt idx="2253">
                        <c:v>47529.056716918945</c:v>
                      </c:pt>
                      <c:pt idx="2254">
                        <c:v>47480.024795532227</c:v>
                      </c:pt>
                      <c:pt idx="2255">
                        <c:v>47480.024703979492</c:v>
                      </c:pt>
                      <c:pt idx="2256">
                        <c:v>47536.556594848633</c:v>
                      </c:pt>
                      <c:pt idx="2257">
                        <c:v>47544.056594848633</c:v>
                      </c:pt>
                      <c:pt idx="2258">
                        <c:v>47605.38850402832</c:v>
                      </c:pt>
                      <c:pt idx="2259">
                        <c:v>47647.246353149414</c:v>
                      </c:pt>
                      <c:pt idx="2260">
                        <c:v>47304.525833129883</c:v>
                      </c:pt>
                      <c:pt idx="2261">
                        <c:v>49813.219375610352</c:v>
                      </c:pt>
                      <c:pt idx="2262">
                        <c:v>49813.219375610352</c:v>
                      </c:pt>
                      <c:pt idx="2263">
                        <c:v>49813.219375610352</c:v>
                      </c:pt>
                      <c:pt idx="2264">
                        <c:v>49813.219375610352</c:v>
                      </c:pt>
                      <c:pt idx="2265">
                        <c:v>63818.680801391602</c:v>
                      </c:pt>
                      <c:pt idx="2266">
                        <c:v>62255.193031311035</c:v>
                      </c:pt>
                      <c:pt idx="2267">
                        <c:v>62430.664772033691</c:v>
                      </c:pt>
                      <c:pt idx="2268">
                        <c:v>62430.664772033691</c:v>
                      </c:pt>
                      <c:pt idx="2269">
                        <c:v>60443.3671875</c:v>
                      </c:pt>
                      <c:pt idx="2270">
                        <c:v>60018.25732421875</c:v>
                      </c:pt>
                      <c:pt idx="2271">
                        <c:v>59253.406799316406</c:v>
                      </c:pt>
                      <c:pt idx="2272">
                        <c:v>53353.531715393066</c:v>
                      </c:pt>
                      <c:pt idx="2273">
                        <c:v>52631.765884399414</c:v>
                      </c:pt>
                      <c:pt idx="2274">
                        <c:v>52625.731704711914</c:v>
                      </c:pt>
                      <c:pt idx="2275">
                        <c:v>52389.958267211914</c:v>
                      </c:pt>
                      <c:pt idx="2276">
                        <c:v>52390.850845336914</c:v>
                      </c:pt>
                      <c:pt idx="2277">
                        <c:v>52646.202407836914</c:v>
                      </c:pt>
                      <c:pt idx="2278">
                        <c:v>52647.262283325195</c:v>
                      </c:pt>
                      <c:pt idx="2279">
                        <c:v>53426.067794799805</c:v>
                      </c:pt>
                      <c:pt idx="2280">
                        <c:v>57135.242126464844</c:v>
                      </c:pt>
                      <c:pt idx="2281">
                        <c:v>57549.757324218743</c:v>
                      </c:pt>
                      <c:pt idx="2282">
                        <c:v>57900.684692382805</c:v>
                      </c:pt>
                      <c:pt idx="2283">
                        <c:v>57512.063598632805</c:v>
                      </c:pt>
                      <c:pt idx="2284">
                        <c:v>57512.063720703125</c:v>
                      </c:pt>
                      <c:pt idx="2285">
                        <c:v>56786.547363281243</c:v>
                      </c:pt>
                      <c:pt idx="2286">
                        <c:v>56629.713455200188</c:v>
                      </c:pt>
                      <c:pt idx="2287">
                        <c:v>56279.636672973633</c:v>
                      </c:pt>
                      <c:pt idx="2288">
                        <c:v>56278.078811645501</c:v>
                      </c:pt>
                      <c:pt idx="2289">
                        <c:v>56228.078811645501</c:v>
                      </c:pt>
                      <c:pt idx="2290">
                        <c:v>56232.078811645501</c:v>
                      </c:pt>
                      <c:pt idx="2291">
                        <c:v>56295.499099731438</c:v>
                      </c:pt>
                      <c:pt idx="2292">
                        <c:v>51177.606826782227</c:v>
                      </c:pt>
                      <c:pt idx="2293">
                        <c:v>50899.712478637695</c:v>
                      </c:pt>
                      <c:pt idx="2294">
                        <c:v>50752.616653442383</c:v>
                      </c:pt>
                      <c:pt idx="2295">
                        <c:v>61603.55744934082</c:v>
                      </c:pt>
                      <c:pt idx="2296">
                        <c:v>61603.55744934082</c:v>
                      </c:pt>
                      <c:pt idx="2297">
                        <c:v>61602.04963684082</c:v>
                      </c:pt>
                      <c:pt idx="2298">
                        <c:v>50770.921463012695</c:v>
                      </c:pt>
                      <c:pt idx="2299">
                        <c:v>48899.605697631836</c:v>
                      </c:pt>
                      <c:pt idx="2300">
                        <c:v>48899.605697631836</c:v>
                      </c:pt>
                      <c:pt idx="2301">
                        <c:v>48899.605697631836</c:v>
                      </c:pt>
                      <c:pt idx="2302">
                        <c:v>48155.333908081055</c:v>
                      </c:pt>
                      <c:pt idx="2303">
                        <c:v>48155.334030151367</c:v>
                      </c:pt>
                      <c:pt idx="2304">
                        <c:v>49196.585372924805</c:v>
                      </c:pt>
                      <c:pt idx="2305">
                        <c:v>49196.585372924805</c:v>
                      </c:pt>
                      <c:pt idx="2306">
                        <c:v>50397.479385375977</c:v>
                      </c:pt>
                      <c:pt idx="2307">
                        <c:v>50406.758804321289</c:v>
                      </c:pt>
                      <c:pt idx="2308">
                        <c:v>50621.97541809082</c:v>
                      </c:pt>
                      <c:pt idx="2309">
                        <c:v>50621.975479125977</c:v>
                      </c:pt>
                      <c:pt idx="2310">
                        <c:v>57279.955276489258</c:v>
                      </c:pt>
                      <c:pt idx="2311">
                        <c:v>57279.955276489258</c:v>
                      </c:pt>
                      <c:pt idx="2312">
                        <c:v>57280.170608520508</c:v>
                      </c:pt>
                      <c:pt idx="2313">
                        <c:v>57333.828567504883</c:v>
                      </c:pt>
                      <c:pt idx="2314">
                        <c:v>57020.859817504883</c:v>
                      </c:pt>
                      <c:pt idx="2315">
                        <c:v>57020.859878540039</c:v>
                      </c:pt>
                      <c:pt idx="2316">
                        <c:v>57020.859878540039</c:v>
                      </c:pt>
                      <c:pt idx="2317">
                        <c:v>57020.859878540039</c:v>
                      </c:pt>
                      <c:pt idx="2318">
                        <c:v>52910.897537231445</c:v>
                      </c:pt>
                      <c:pt idx="2319">
                        <c:v>53087.469375610352</c:v>
                      </c:pt>
                      <c:pt idx="2320">
                        <c:v>53094.575881958008</c:v>
                      </c:pt>
                      <c:pt idx="2321">
                        <c:v>53222.53108215332</c:v>
                      </c:pt>
                      <c:pt idx="2322">
                        <c:v>53043.245681762695</c:v>
                      </c:pt>
                      <c:pt idx="2323">
                        <c:v>50438.276123046875</c:v>
                      </c:pt>
                      <c:pt idx="2324">
                        <c:v>55007.710250854492</c:v>
                      </c:pt>
                      <c:pt idx="2325">
                        <c:v>58383.917846679688</c:v>
                      </c:pt>
                      <c:pt idx="2326">
                        <c:v>58570.588623046875</c:v>
                      </c:pt>
                      <c:pt idx="2327">
                        <c:v>58265.208740234375</c:v>
                      </c:pt>
                      <c:pt idx="2328">
                        <c:v>58383.880493164055</c:v>
                      </c:pt>
                      <c:pt idx="2329">
                        <c:v>57688.338623046875</c:v>
                      </c:pt>
                      <c:pt idx="2330">
                        <c:v>57493.292556762688</c:v>
                      </c:pt>
                      <c:pt idx="2331">
                        <c:v>57690.321731567383</c:v>
                      </c:pt>
                      <c:pt idx="2332">
                        <c:v>57638.398635864251</c:v>
                      </c:pt>
                      <c:pt idx="2333">
                        <c:v>57642.398635864251</c:v>
                      </c:pt>
                      <c:pt idx="2334">
                        <c:v>57701.678176879883</c:v>
                      </c:pt>
                      <c:pt idx="2335">
                        <c:v>56260.33186340332</c:v>
                      </c:pt>
                      <c:pt idx="2336">
                        <c:v>52210.529190063477</c:v>
                      </c:pt>
                      <c:pt idx="2337">
                        <c:v>52214.52912902832</c:v>
                      </c:pt>
                      <c:pt idx="2338">
                        <c:v>52228.467056274414</c:v>
                      </c:pt>
                      <c:pt idx="2339">
                        <c:v>52217.733596801758</c:v>
                      </c:pt>
                      <c:pt idx="2340">
                        <c:v>60461.86262512207</c:v>
                      </c:pt>
                      <c:pt idx="2341">
                        <c:v>60291.700149536133</c:v>
                      </c:pt>
                      <c:pt idx="2342">
                        <c:v>60285.34895324707</c:v>
                      </c:pt>
                      <c:pt idx="2343">
                        <c:v>60208.23908996582</c:v>
                      </c:pt>
                      <c:pt idx="2344">
                        <c:v>49649.421951293945</c:v>
                      </c:pt>
                      <c:pt idx="2345">
                        <c:v>50178.069412231445</c:v>
                      </c:pt>
                      <c:pt idx="2346">
                        <c:v>50182.06965637207</c:v>
                      </c:pt>
                      <c:pt idx="2347">
                        <c:v>50191.349075317383</c:v>
                      </c:pt>
                      <c:pt idx="2348">
                        <c:v>50191.349075317383</c:v>
                      </c:pt>
                      <c:pt idx="2349">
                        <c:v>50191.34895324707</c:v>
                      </c:pt>
                      <c:pt idx="2350">
                        <c:v>50429.920120239258</c:v>
                      </c:pt>
                      <c:pt idx="2351">
                        <c:v>50420.485427856445</c:v>
                      </c:pt>
                      <c:pt idx="2352">
                        <c:v>49562.366546630859</c:v>
                      </c:pt>
                      <c:pt idx="2353">
                        <c:v>52348.785232543945</c:v>
                      </c:pt>
                      <c:pt idx="2354">
                        <c:v>52282.635330200195</c:v>
                      </c:pt>
                      <c:pt idx="2355">
                        <c:v>50372.945388793945</c:v>
                      </c:pt>
                      <c:pt idx="2356">
                        <c:v>50372.945388793945</c:v>
                      </c:pt>
                      <c:pt idx="2357">
                        <c:v>50372.945510864258</c:v>
                      </c:pt>
                      <c:pt idx="2358">
                        <c:v>50327.913589477539</c:v>
                      </c:pt>
                      <c:pt idx="2359">
                        <c:v>49776.145950317383</c:v>
                      </c:pt>
                      <c:pt idx="2360">
                        <c:v>49776.145950317383</c:v>
                      </c:pt>
                      <c:pt idx="2361">
                        <c:v>49146.067947387695</c:v>
                      </c:pt>
                      <c:pt idx="2362">
                        <c:v>49776.946731567383</c:v>
                      </c:pt>
                      <c:pt idx="2363">
                        <c:v>49236.949661254883</c:v>
                      </c:pt>
                      <c:pt idx="2364">
                        <c:v>49590.923492431641</c:v>
                      </c:pt>
                      <c:pt idx="2365">
                        <c:v>51506.669570922852</c:v>
                      </c:pt>
                      <c:pt idx="2366">
                        <c:v>51056.891738891602</c:v>
                      </c:pt>
                      <c:pt idx="2367">
                        <c:v>53359.57666015625</c:v>
                      </c:pt>
                      <c:pt idx="2368">
                        <c:v>52639.502487182617</c:v>
                      </c:pt>
                      <c:pt idx="2369">
                        <c:v>52639.502426147461</c:v>
                      </c:pt>
                      <c:pt idx="2370">
                        <c:v>55220.159194946289</c:v>
                      </c:pt>
                      <c:pt idx="2371">
                        <c:v>55220.159194946289</c:v>
                      </c:pt>
                      <c:pt idx="2372">
                        <c:v>55599.514663696289</c:v>
                      </c:pt>
                      <c:pt idx="2373">
                        <c:v>55599.514602661133</c:v>
                      </c:pt>
                      <c:pt idx="2374">
                        <c:v>55599.514663696289</c:v>
                      </c:pt>
                      <c:pt idx="2375">
                        <c:v>53838.117263793945</c:v>
                      </c:pt>
                      <c:pt idx="2376">
                        <c:v>53838.117263793945</c:v>
                      </c:pt>
                      <c:pt idx="2377">
                        <c:v>53639.986953735352</c:v>
                      </c:pt>
                      <c:pt idx="2378">
                        <c:v>53891.334609985352</c:v>
                      </c:pt>
                      <c:pt idx="2379">
                        <c:v>55071.428298950195</c:v>
                      </c:pt>
                      <c:pt idx="2380">
                        <c:v>55071.428482055664</c:v>
                      </c:pt>
                      <c:pt idx="2381">
                        <c:v>49580.203811645508</c:v>
                      </c:pt>
                      <c:pt idx="2382">
                        <c:v>49313.766494750977</c:v>
                      </c:pt>
                      <c:pt idx="2383">
                        <c:v>52010.174697875977</c:v>
                      </c:pt>
                      <c:pt idx="2384">
                        <c:v>52019.454177856445</c:v>
                      </c:pt>
                      <c:pt idx="2385">
                        <c:v>62247.840042114251</c:v>
                      </c:pt>
                      <c:pt idx="2386">
                        <c:v>62703.205764770501</c:v>
                      </c:pt>
                      <c:pt idx="2387">
                        <c:v>62762.907791137695</c:v>
                      </c:pt>
                      <c:pt idx="2388">
                        <c:v>62762.369583129883</c:v>
                      </c:pt>
                      <c:pt idx="2389">
                        <c:v>49422.633743286133</c:v>
                      </c:pt>
                      <c:pt idx="2390">
                        <c:v>49578.784072875977</c:v>
                      </c:pt>
                      <c:pt idx="2391">
                        <c:v>49194.299697875977</c:v>
                      </c:pt>
                      <c:pt idx="2392">
                        <c:v>49569.504592895508</c:v>
                      </c:pt>
                      <c:pt idx="2393">
                        <c:v>49128.041885375977</c:v>
                      </c:pt>
                      <c:pt idx="2394">
                        <c:v>49128.041885375977</c:v>
                      </c:pt>
                      <c:pt idx="2395">
                        <c:v>49785.495071411133</c:v>
                      </c:pt>
                      <c:pt idx="2396">
                        <c:v>52220.244033813477</c:v>
                      </c:pt>
                      <c:pt idx="2397">
                        <c:v>51928.388626098633</c:v>
                      </c:pt>
                      <c:pt idx="2398">
                        <c:v>52819.516952514648</c:v>
                      </c:pt>
                      <c:pt idx="2399">
                        <c:v>52758.153121948242</c:v>
                      </c:pt>
                      <c:pt idx="2400">
                        <c:v>57715.410522460938</c:v>
                      </c:pt>
                      <c:pt idx="2401">
                        <c:v>57715.410522460938</c:v>
                      </c:pt>
                      <c:pt idx="2402">
                        <c:v>57715.410522460938</c:v>
                      </c:pt>
                      <c:pt idx="2403">
                        <c:v>57451.805175781243</c:v>
                      </c:pt>
                      <c:pt idx="2404">
                        <c:v>56358.152099609375</c:v>
                      </c:pt>
                      <c:pt idx="2405">
                        <c:v>56399.072219848633</c:v>
                      </c:pt>
                      <c:pt idx="2406">
                        <c:v>56490.886917114251</c:v>
                      </c:pt>
                      <c:pt idx="2407">
                        <c:v>56488.963943481438</c:v>
                      </c:pt>
                      <c:pt idx="2408">
                        <c:v>56438.963943481445</c:v>
                      </c:pt>
                      <c:pt idx="2409">
                        <c:v>56438.96369934082</c:v>
                      </c:pt>
                      <c:pt idx="2410">
                        <c:v>56488.96418762207</c:v>
                      </c:pt>
                      <c:pt idx="2411">
                        <c:v>50928.56867980957</c:v>
                      </c:pt>
                      <c:pt idx="2412">
                        <c:v>50939.248123168945</c:v>
                      </c:pt>
                      <c:pt idx="2413">
                        <c:v>50989.412063598633</c:v>
                      </c:pt>
                      <c:pt idx="2414">
                        <c:v>50527.220718383789</c:v>
                      </c:pt>
                      <c:pt idx="2415">
                        <c:v>50234.527740478516</c:v>
                      </c:pt>
                      <c:pt idx="2416">
                        <c:v>50816.282684326172</c:v>
                      </c:pt>
                      <c:pt idx="2417">
                        <c:v>50825.562042236328</c:v>
                      </c:pt>
                      <c:pt idx="2418">
                        <c:v>50816.282623291016</c:v>
                      </c:pt>
                      <c:pt idx="2419">
                        <c:v>53696.613708496094</c:v>
                      </c:pt>
                      <c:pt idx="2420">
                        <c:v>53696.613647460938</c:v>
                      </c:pt>
                      <c:pt idx="2421">
                        <c:v>51871.137329101563</c:v>
                      </c:pt>
                      <c:pt idx="2422">
                        <c:v>51875.758911132813</c:v>
                      </c:pt>
                      <c:pt idx="2423">
                        <c:v>51613.320861816406</c:v>
                      </c:pt>
                      <c:pt idx="2424">
                        <c:v>52286.377639770508</c:v>
                      </c:pt>
                      <c:pt idx="2425">
                        <c:v>52595.708450317383</c:v>
                      </c:pt>
                      <c:pt idx="2426">
                        <c:v>53646.650100708001</c:v>
                      </c:pt>
                      <c:pt idx="2427">
                        <c:v>53655.929641723633</c:v>
                      </c:pt>
                      <c:pt idx="2428">
                        <c:v>53523.009841918945</c:v>
                      </c:pt>
                      <c:pt idx="2429">
                        <c:v>52951.422317504883</c:v>
                      </c:pt>
                      <c:pt idx="2430">
                        <c:v>53784.680633544922</c:v>
                      </c:pt>
                      <c:pt idx="2431">
                        <c:v>51977.158828735352</c:v>
                      </c:pt>
                      <c:pt idx="2432">
                        <c:v>51977.158706665039</c:v>
                      </c:pt>
                      <c:pt idx="2433">
                        <c:v>51977.158767700195</c:v>
                      </c:pt>
                      <c:pt idx="2434">
                        <c:v>51977.158706665039</c:v>
                      </c:pt>
                      <c:pt idx="2435">
                        <c:v>50365.827667236328</c:v>
                      </c:pt>
                      <c:pt idx="2436">
                        <c:v>50717.827606201172</c:v>
                      </c:pt>
                      <c:pt idx="2437">
                        <c:v>50717.827667236328</c:v>
                      </c:pt>
                      <c:pt idx="2438">
                        <c:v>50365.827667236328</c:v>
                      </c:pt>
                      <c:pt idx="2439">
                        <c:v>51078.385879516602</c:v>
                      </c:pt>
                      <c:pt idx="2440">
                        <c:v>51087.665298461914</c:v>
                      </c:pt>
                      <c:pt idx="2441">
                        <c:v>51078.385818481445</c:v>
                      </c:pt>
                      <c:pt idx="2442">
                        <c:v>51140.137771606445</c:v>
                      </c:pt>
                      <c:pt idx="2443">
                        <c:v>51998.492752075195</c:v>
                      </c:pt>
                      <c:pt idx="2444">
                        <c:v>50223.405715942383</c:v>
                      </c:pt>
                      <c:pt idx="2445">
                        <c:v>55960.283706665039</c:v>
                      </c:pt>
                      <c:pt idx="2446">
                        <c:v>56809.761917114258</c:v>
                      </c:pt>
                      <c:pt idx="2447">
                        <c:v>56872.500198364258</c:v>
                      </c:pt>
                      <c:pt idx="2448">
                        <c:v>55650.31086730957</c:v>
                      </c:pt>
                      <c:pt idx="2449">
                        <c:v>55650.31086730957</c:v>
                      </c:pt>
                      <c:pt idx="2450">
                        <c:v>55485.763626098633</c:v>
                      </c:pt>
                      <c:pt idx="2451">
                        <c:v>53731.08332824707</c:v>
                      </c:pt>
                      <c:pt idx="2452">
                        <c:v>53379.083389282227</c:v>
                      </c:pt>
                      <c:pt idx="2453">
                        <c:v>52160.59065246582</c:v>
                      </c:pt>
                      <c:pt idx="2454">
                        <c:v>52058.400588989258</c:v>
                      </c:pt>
                      <c:pt idx="2455">
                        <c:v>52269.547256469727</c:v>
                      </c:pt>
                      <c:pt idx="2456">
                        <c:v>51387.783828735352</c:v>
                      </c:pt>
                      <c:pt idx="2457">
                        <c:v>51387.783767700195</c:v>
                      </c:pt>
                      <c:pt idx="2458">
                        <c:v>51374.713638305664</c:v>
                      </c:pt>
                      <c:pt idx="2459">
                        <c:v>53117.681442260742</c:v>
                      </c:pt>
                      <c:pt idx="2460">
                        <c:v>50487.612380981445</c:v>
                      </c:pt>
                      <c:pt idx="2461">
                        <c:v>50604.706130981445</c:v>
                      </c:pt>
                      <c:pt idx="2462">
                        <c:v>50604.706130981445</c:v>
                      </c:pt>
                      <c:pt idx="2463">
                        <c:v>50252.706192016602</c:v>
                      </c:pt>
                      <c:pt idx="2464">
                        <c:v>50254.328262329102</c:v>
                      </c:pt>
                      <c:pt idx="2465">
                        <c:v>50254.328262329102</c:v>
                      </c:pt>
                      <c:pt idx="2466">
                        <c:v>50254.328201293945</c:v>
                      </c:pt>
                      <c:pt idx="2467">
                        <c:v>50254.328262329102</c:v>
                      </c:pt>
                      <c:pt idx="2468">
                        <c:v>50373.003982543945</c:v>
                      </c:pt>
                      <c:pt idx="2469">
                        <c:v>50366.965118408203</c:v>
                      </c:pt>
                      <c:pt idx="2470">
                        <c:v>51704.139785766602</c:v>
                      </c:pt>
                      <c:pt idx="2471">
                        <c:v>51637.989883422852</c:v>
                      </c:pt>
                      <c:pt idx="2472">
                        <c:v>53293.16845703125</c:v>
                      </c:pt>
                      <c:pt idx="2473">
                        <c:v>53324.715270996094</c:v>
                      </c:pt>
                      <c:pt idx="2474">
                        <c:v>53314.87451171875</c:v>
                      </c:pt>
                      <c:pt idx="2475">
                        <c:v>49837.141937255859</c:v>
                      </c:pt>
                      <c:pt idx="2476">
                        <c:v>49575.141876220703</c:v>
                      </c:pt>
                      <c:pt idx="2477">
                        <c:v>49579.141876220703</c:v>
                      </c:pt>
                      <c:pt idx="2478">
                        <c:v>49577.980804443359</c:v>
                      </c:pt>
                      <c:pt idx="2479">
                        <c:v>51047.585586547852</c:v>
                      </c:pt>
                      <c:pt idx="2480">
                        <c:v>50855.492858886719</c:v>
                      </c:pt>
                      <c:pt idx="2481">
                        <c:v>50865.042114257813</c:v>
                      </c:pt>
                      <c:pt idx="2482">
                        <c:v>50855.762634277344</c:v>
                      </c:pt>
                      <c:pt idx="2483">
                        <c:v>51680.130752563477</c:v>
                      </c:pt>
                      <c:pt idx="2484">
                        <c:v>51691.63069152832</c:v>
                      </c:pt>
                      <c:pt idx="2485">
                        <c:v>51738.768081665039</c:v>
                      </c:pt>
                      <c:pt idx="2486">
                        <c:v>51473.177993774414</c:v>
                      </c:pt>
                      <c:pt idx="2487">
                        <c:v>51199.13117980957</c:v>
                      </c:pt>
                      <c:pt idx="2488">
                        <c:v>51728.681838989258</c:v>
                      </c:pt>
                      <c:pt idx="2489">
                        <c:v>51737.961380004883</c:v>
                      </c:pt>
                      <c:pt idx="2490">
                        <c:v>59920.193557739258</c:v>
                      </c:pt>
                      <c:pt idx="2491">
                        <c:v>56990.315383911133</c:v>
                      </c:pt>
                      <c:pt idx="2492">
                        <c:v>56986.315383911133</c:v>
                      </c:pt>
                      <c:pt idx="2493">
                        <c:v>52714.951248168945</c:v>
                      </c:pt>
                      <c:pt idx="2494">
                        <c:v>51771.470291137695</c:v>
                      </c:pt>
                      <c:pt idx="2495">
                        <c:v>51229.102233886719</c:v>
                      </c:pt>
                      <c:pt idx="2496">
                        <c:v>50648.488952636719</c:v>
                      </c:pt>
                      <c:pt idx="2497">
                        <c:v>48836.031143188477</c:v>
                      </c:pt>
                      <c:pt idx="2498">
                        <c:v>50208.46076965332</c:v>
                      </c:pt>
                      <c:pt idx="2499">
                        <c:v>49855.92170715332</c:v>
                      </c:pt>
                      <c:pt idx="2500">
                        <c:v>49855.921890258789</c:v>
                      </c:pt>
                      <c:pt idx="2501">
                        <c:v>50168.509963989258</c:v>
                      </c:pt>
                      <c:pt idx="2502">
                        <c:v>50389.740310668945</c:v>
                      </c:pt>
                      <c:pt idx="2503">
                        <c:v>54472.567260742188</c:v>
                      </c:pt>
                      <c:pt idx="2504">
                        <c:v>55305.829574584961</c:v>
                      </c:pt>
                      <c:pt idx="2505">
                        <c:v>53967.861282348633</c:v>
                      </c:pt>
                      <c:pt idx="2506">
                        <c:v>55405.045852661133</c:v>
                      </c:pt>
                      <c:pt idx="2507">
                        <c:v>50062.209121704102</c:v>
                      </c:pt>
                      <c:pt idx="2508">
                        <c:v>50869.489349365234</c:v>
                      </c:pt>
                      <c:pt idx="2509">
                        <c:v>51825.362396240234</c:v>
                      </c:pt>
                      <c:pt idx="2510">
                        <c:v>51825.362335205078</c:v>
                      </c:pt>
                      <c:pt idx="2511">
                        <c:v>51829.362457275391</c:v>
                      </c:pt>
                      <c:pt idx="2512">
                        <c:v>51775.444534301758</c:v>
                      </c:pt>
                      <c:pt idx="2513">
                        <c:v>49333.838790893555</c:v>
                      </c:pt>
                      <c:pt idx="2514">
                        <c:v>49260.728927612305</c:v>
                      </c:pt>
                      <c:pt idx="2515">
                        <c:v>49187.608810424805</c:v>
                      </c:pt>
                      <c:pt idx="2516">
                        <c:v>48652.303634643555</c:v>
                      </c:pt>
                      <c:pt idx="2517">
                        <c:v>48579.183517456055</c:v>
                      </c:pt>
                      <c:pt idx="2518">
                        <c:v>50390.487716674805</c:v>
                      </c:pt>
                      <c:pt idx="2519">
                        <c:v>50394.487747192383</c:v>
                      </c:pt>
                      <c:pt idx="2520">
                        <c:v>51511.805206298828</c:v>
                      </c:pt>
                      <c:pt idx="2521">
                        <c:v>51747.574676513672</c:v>
                      </c:pt>
                      <c:pt idx="2522">
                        <c:v>51747.484954833984</c:v>
                      </c:pt>
                      <c:pt idx="2523">
                        <c:v>48076.646514892578</c:v>
                      </c:pt>
                      <c:pt idx="2524">
                        <c:v>48076.646453857422</c:v>
                      </c:pt>
                      <c:pt idx="2525">
                        <c:v>48195.322296142578</c:v>
                      </c:pt>
                      <c:pt idx="2526">
                        <c:v>47259.063018798828</c:v>
                      </c:pt>
                      <c:pt idx="2527">
                        <c:v>47259.063201904297</c:v>
                      </c:pt>
                      <c:pt idx="2528">
                        <c:v>47259.063079833984</c:v>
                      </c:pt>
                      <c:pt idx="2529">
                        <c:v>46915.450332641602</c:v>
                      </c:pt>
                      <c:pt idx="2530">
                        <c:v>46915.450332641602</c:v>
                      </c:pt>
                      <c:pt idx="2531">
                        <c:v>55174.48486328125</c:v>
                      </c:pt>
                      <c:pt idx="2532">
                        <c:v>55168.730422973633</c:v>
                      </c:pt>
                      <c:pt idx="2533">
                        <c:v>56062.47004699707</c:v>
                      </c:pt>
                      <c:pt idx="2534">
                        <c:v>56062.47004699707</c:v>
                      </c:pt>
                      <c:pt idx="2535">
                        <c:v>52838.765213012695</c:v>
                      </c:pt>
                      <c:pt idx="2536">
                        <c:v>52838.765396118164</c:v>
                      </c:pt>
                      <c:pt idx="2537">
                        <c:v>52790.754959106445</c:v>
                      </c:pt>
                      <c:pt idx="2538">
                        <c:v>48769.270050048828</c:v>
                      </c:pt>
                      <c:pt idx="2539">
                        <c:v>48769.269989013672</c:v>
                      </c:pt>
                      <c:pt idx="2540">
                        <c:v>48481.412506103516</c:v>
                      </c:pt>
                      <c:pt idx="2541">
                        <c:v>48490.692108154297</c:v>
                      </c:pt>
                      <c:pt idx="2542">
                        <c:v>49257.543548583984</c:v>
                      </c:pt>
                      <c:pt idx="2543">
                        <c:v>49387.389129638672</c:v>
                      </c:pt>
                      <c:pt idx="2544">
                        <c:v>48952.946365356445</c:v>
                      </c:pt>
                      <c:pt idx="2545">
                        <c:v>48962.226089477539</c:v>
                      </c:pt>
                      <c:pt idx="2546">
                        <c:v>48610.226028442383</c:v>
                      </c:pt>
                      <c:pt idx="2547">
                        <c:v>48610.226028442383</c:v>
                      </c:pt>
                      <c:pt idx="2548">
                        <c:v>51114.217529296875</c:v>
                      </c:pt>
                      <c:pt idx="2549">
                        <c:v>50699.117630004883</c:v>
                      </c:pt>
                      <c:pt idx="2550">
                        <c:v>49535.277481079102</c:v>
                      </c:pt>
                      <c:pt idx="2551">
                        <c:v>49535.277420043945</c:v>
                      </c:pt>
                      <c:pt idx="2552">
                        <c:v>52675.377243041992</c:v>
                      </c:pt>
                      <c:pt idx="2553">
                        <c:v>52675.377304077148</c:v>
                      </c:pt>
                      <c:pt idx="2554">
                        <c:v>52675.377243041992</c:v>
                      </c:pt>
                      <c:pt idx="2555">
                        <c:v>52675.377243041992</c:v>
                      </c:pt>
                      <c:pt idx="2556">
                        <c:v>52676.412399291992</c:v>
                      </c:pt>
                      <c:pt idx="2557">
                        <c:v>52426.288436889648</c:v>
                      </c:pt>
                      <c:pt idx="2558">
                        <c:v>51791.682846069336</c:v>
                      </c:pt>
                      <c:pt idx="2559">
                        <c:v>51791.682907104492</c:v>
                      </c:pt>
                      <c:pt idx="2560">
                        <c:v>51673.009262084961</c:v>
                      </c:pt>
                      <c:pt idx="2561">
                        <c:v>54743.976852416992</c:v>
                      </c:pt>
                      <c:pt idx="2562">
                        <c:v>54493.668197631836</c:v>
                      </c:pt>
                      <c:pt idx="2563">
                        <c:v>54567.223999023438</c:v>
                      </c:pt>
                      <c:pt idx="2564">
                        <c:v>54188.870971679688</c:v>
                      </c:pt>
                      <c:pt idx="2565">
                        <c:v>53391.836990356445</c:v>
                      </c:pt>
                      <c:pt idx="2566">
                        <c:v>53844.063430786133</c:v>
                      </c:pt>
                      <c:pt idx="2567">
                        <c:v>52706.093338012695</c:v>
                      </c:pt>
                      <c:pt idx="2568">
                        <c:v>52706.093460083001</c:v>
                      </c:pt>
                      <c:pt idx="2569">
                        <c:v>52706.093338012695</c:v>
                      </c:pt>
                      <c:pt idx="2570">
                        <c:v>52708.01594543457</c:v>
                      </c:pt>
                      <c:pt idx="2571">
                        <c:v>51907.064926147461</c:v>
                      </c:pt>
                      <c:pt idx="2572">
                        <c:v>51161.770492553711</c:v>
                      </c:pt>
                      <c:pt idx="2573">
                        <c:v>51001.864547729492</c:v>
                      </c:pt>
                      <c:pt idx="2574">
                        <c:v>51665.075485229492</c:v>
                      </c:pt>
                      <c:pt idx="2575">
                        <c:v>51665.075485229492</c:v>
                      </c:pt>
                      <c:pt idx="2576">
                        <c:v>51665.075485229492</c:v>
                      </c:pt>
                      <c:pt idx="2577">
                        <c:v>51065.260665893547</c:v>
                      </c:pt>
                      <c:pt idx="2578">
                        <c:v>49169.751693725586</c:v>
                      </c:pt>
                      <c:pt idx="2579">
                        <c:v>49721.61804199218</c:v>
                      </c:pt>
                      <c:pt idx="2580">
                        <c:v>62608.323883056641</c:v>
                      </c:pt>
                      <c:pt idx="2581">
                        <c:v>49798.945388793945</c:v>
                      </c:pt>
                      <c:pt idx="2582">
                        <c:v>49798.945449829102</c:v>
                      </c:pt>
                      <c:pt idx="2583">
                        <c:v>50456.514785766602</c:v>
                      </c:pt>
                      <c:pt idx="2584">
                        <c:v>50715.945449829102</c:v>
                      </c:pt>
                      <c:pt idx="2585">
                        <c:v>50015.227615356445</c:v>
                      </c:pt>
                      <c:pt idx="2586">
                        <c:v>50015.227615356445</c:v>
                      </c:pt>
                      <c:pt idx="2587">
                        <c:v>50015.227676391602</c:v>
                      </c:pt>
                      <c:pt idx="2588">
                        <c:v>50015.227676391602</c:v>
                      </c:pt>
                      <c:pt idx="2589">
                        <c:v>50015.227615356445</c:v>
                      </c:pt>
                      <c:pt idx="2590">
                        <c:v>50015.227676391602</c:v>
                      </c:pt>
                      <c:pt idx="2591">
                        <c:v>50471.053848266602</c:v>
                      </c:pt>
                      <c:pt idx="2592">
                        <c:v>49922.655349731445</c:v>
                      </c:pt>
                      <c:pt idx="2593">
                        <c:v>49920.446426391602</c:v>
                      </c:pt>
                      <c:pt idx="2594">
                        <c:v>51633.324172973633</c:v>
                      </c:pt>
                      <c:pt idx="2595">
                        <c:v>53874.09992980957</c:v>
                      </c:pt>
                      <c:pt idx="2596">
                        <c:v>52888.165985107422</c:v>
                      </c:pt>
                      <c:pt idx="2597">
                        <c:v>50060.331512451172</c:v>
                      </c:pt>
                      <c:pt idx="2598">
                        <c:v>50060.331573486328</c:v>
                      </c:pt>
                      <c:pt idx="2599">
                        <c:v>48863.133865356445</c:v>
                      </c:pt>
                      <c:pt idx="2600">
                        <c:v>55018.197387695305</c:v>
                      </c:pt>
                      <c:pt idx="2601">
                        <c:v>55531.336013793945</c:v>
                      </c:pt>
                      <c:pt idx="2602">
                        <c:v>55620.256057739258</c:v>
                      </c:pt>
                      <c:pt idx="2603">
                        <c:v>55629.53547668457</c:v>
                      </c:pt>
                      <c:pt idx="2604">
                        <c:v>55616.256118774414</c:v>
                      </c:pt>
                      <c:pt idx="2605">
                        <c:v>52349.05989074707</c:v>
                      </c:pt>
                      <c:pt idx="2606">
                        <c:v>51840.59797668457</c:v>
                      </c:pt>
                      <c:pt idx="2607">
                        <c:v>52061.108108520508</c:v>
                      </c:pt>
                      <c:pt idx="2608">
                        <c:v>51304.914749145508</c:v>
                      </c:pt>
                      <c:pt idx="2609">
                        <c:v>51008.484024047852</c:v>
                      </c:pt>
                      <c:pt idx="2610">
                        <c:v>61460.147048950195</c:v>
                      </c:pt>
                      <c:pt idx="2611">
                        <c:v>55911.215286254883</c:v>
                      </c:pt>
                      <c:pt idx="2612">
                        <c:v>55918.613906860352</c:v>
                      </c:pt>
                      <c:pt idx="2613">
                        <c:v>55909.334487915039</c:v>
                      </c:pt>
                      <c:pt idx="2614">
                        <c:v>55905.334487915039</c:v>
                      </c:pt>
                      <c:pt idx="2615">
                        <c:v>55905.334426879883</c:v>
                      </c:pt>
                      <c:pt idx="2616">
                        <c:v>51738.935684204102</c:v>
                      </c:pt>
                      <c:pt idx="2617">
                        <c:v>51738.935623168945</c:v>
                      </c:pt>
                      <c:pt idx="2618">
                        <c:v>51738.935623168945</c:v>
                      </c:pt>
                      <c:pt idx="2619">
                        <c:v>52090.935684204102</c:v>
                      </c:pt>
                      <c:pt idx="2620">
                        <c:v>52366.379470825195</c:v>
                      </c:pt>
                      <c:pt idx="2621">
                        <c:v>52366.379470825195</c:v>
                      </c:pt>
                      <c:pt idx="2622">
                        <c:v>52304.942459106445</c:v>
                      </c:pt>
                      <c:pt idx="2623">
                        <c:v>52304.942520141602</c:v>
                      </c:pt>
                      <c:pt idx="2624">
                        <c:v>52799.184646606445</c:v>
                      </c:pt>
                      <c:pt idx="2625">
                        <c:v>53992.977027893066</c:v>
                      </c:pt>
                      <c:pt idx="2626">
                        <c:v>52485.503494262695</c:v>
                      </c:pt>
                      <c:pt idx="2627">
                        <c:v>52494.783157348633</c:v>
                      </c:pt>
                      <c:pt idx="2628">
                        <c:v>53431.041946411133</c:v>
                      </c:pt>
                      <c:pt idx="2629">
                        <c:v>55351.255325317383</c:v>
                      </c:pt>
                      <c:pt idx="2630">
                        <c:v>55835.255325317383</c:v>
                      </c:pt>
                      <c:pt idx="2631">
                        <c:v>55835.255325317383</c:v>
                      </c:pt>
                      <c:pt idx="2632">
                        <c:v>55745.25520324707</c:v>
                      </c:pt>
                      <c:pt idx="2633">
                        <c:v>55744.823806762695</c:v>
                      </c:pt>
                      <c:pt idx="2634">
                        <c:v>55864.86653137207</c:v>
                      </c:pt>
                      <c:pt idx="2635">
                        <c:v>55542.474685668945</c:v>
                      </c:pt>
                      <c:pt idx="2636">
                        <c:v>54863.124588012695</c:v>
                      </c:pt>
                      <c:pt idx="2637">
                        <c:v>54862.855056762695</c:v>
                      </c:pt>
                      <c:pt idx="2638">
                        <c:v>53331.829711914063</c:v>
                      </c:pt>
                      <c:pt idx="2639">
                        <c:v>54768.251510620117</c:v>
                      </c:pt>
                      <c:pt idx="2640">
                        <c:v>48304.948379516602</c:v>
                      </c:pt>
                      <c:pt idx="2641">
                        <c:v>48304.948379516602</c:v>
                      </c:pt>
                      <c:pt idx="2642">
                        <c:v>47208.143692016602</c:v>
                      </c:pt>
                      <c:pt idx="2643">
                        <c:v>47208.143692016602</c:v>
                      </c:pt>
                      <c:pt idx="2644">
                        <c:v>48962.518203735352</c:v>
                      </c:pt>
                      <c:pt idx="2645">
                        <c:v>50613.030166625977</c:v>
                      </c:pt>
                      <c:pt idx="2646">
                        <c:v>50612.985992431641</c:v>
                      </c:pt>
                      <c:pt idx="2647">
                        <c:v>50612.985992431641</c:v>
                      </c:pt>
                      <c:pt idx="2648">
                        <c:v>50357.482086181641</c:v>
                      </c:pt>
                      <c:pt idx="2649">
                        <c:v>50357.482025146484</c:v>
                      </c:pt>
                      <c:pt idx="2650">
                        <c:v>51070.758514404297</c:v>
                      </c:pt>
                      <c:pt idx="2651">
                        <c:v>50718.758514404297</c:v>
                      </c:pt>
                      <c:pt idx="2652">
                        <c:v>50890.712844848633</c:v>
                      </c:pt>
                      <c:pt idx="2653">
                        <c:v>50882.229827880859</c:v>
                      </c:pt>
                      <c:pt idx="2654">
                        <c:v>52317.95329284668</c:v>
                      </c:pt>
                      <c:pt idx="2655">
                        <c:v>55492.955474853516</c:v>
                      </c:pt>
                      <c:pt idx="2656">
                        <c:v>49073.276992797852</c:v>
                      </c:pt>
                      <c:pt idx="2657">
                        <c:v>49073.276992797852</c:v>
                      </c:pt>
                      <c:pt idx="2658">
                        <c:v>49073.276992797852</c:v>
                      </c:pt>
                      <c:pt idx="2659">
                        <c:v>49073.276992797852</c:v>
                      </c:pt>
                      <c:pt idx="2660">
                        <c:v>49073.276992797852</c:v>
                      </c:pt>
                      <c:pt idx="2661">
                        <c:v>48739.152969360352</c:v>
                      </c:pt>
                      <c:pt idx="2662">
                        <c:v>48739.152969360352</c:v>
                      </c:pt>
                      <c:pt idx="2663">
                        <c:v>49589.697891235352</c:v>
                      </c:pt>
                      <c:pt idx="2664">
                        <c:v>49010.867813110352</c:v>
                      </c:pt>
                      <c:pt idx="2665">
                        <c:v>48889.758438110352</c:v>
                      </c:pt>
                      <c:pt idx="2666">
                        <c:v>53020.24885559082</c:v>
                      </c:pt>
                      <c:pt idx="2667">
                        <c:v>52986.947952270508</c:v>
                      </c:pt>
                      <c:pt idx="2668">
                        <c:v>53410.325485229492</c:v>
                      </c:pt>
                      <c:pt idx="2669">
                        <c:v>52624.549240112305</c:v>
                      </c:pt>
                      <c:pt idx="2670">
                        <c:v>52595.752578735352</c:v>
                      </c:pt>
                      <c:pt idx="2671">
                        <c:v>51061.996170043945</c:v>
                      </c:pt>
                      <c:pt idx="2672">
                        <c:v>47870.186660766602</c:v>
                      </c:pt>
                      <c:pt idx="2673">
                        <c:v>47933.641677856445</c:v>
                      </c:pt>
                      <c:pt idx="2674">
                        <c:v>47933.641738891602</c:v>
                      </c:pt>
                      <c:pt idx="2675">
                        <c:v>47670.036331176758</c:v>
                      </c:pt>
                      <c:pt idx="2676">
                        <c:v>47432.034378051758</c:v>
                      </c:pt>
                      <c:pt idx="2677">
                        <c:v>47428.034378051758</c:v>
                      </c:pt>
                      <c:pt idx="2678">
                        <c:v>47427.602249145508</c:v>
                      </c:pt>
                      <c:pt idx="2679">
                        <c:v>47584.496170043945</c:v>
                      </c:pt>
                      <c:pt idx="2680">
                        <c:v>47779.602127075195</c:v>
                      </c:pt>
                      <c:pt idx="2681">
                        <c:v>47779.602188110352</c:v>
                      </c:pt>
                      <c:pt idx="2682">
                        <c:v>47427.602188110352</c:v>
                      </c:pt>
                      <c:pt idx="2683">
                        <c:v>47535.599685668945</c:v>
                      </c:pt>
                      <c:pt idx="2684">
                        <c:v>47535.599746704102</c:v>
                      </c:pt>
                      <c:pt idx="2685">
                        <c:v>56035.786087036133</c:v>
                      </c:pt>
                      <c:pt idx="2686">
                        <c:v>55683.786148071289</c:v>
                      </c:pt>
                      <c:pt idx="2687">
                        <c:v>55683.786087036133</c:v>
                      </c:pt>
                      <c:pt idx="2688">
                        <c:v>48376.623184204102</c:v>
                      </c:pt>
                      <c:pt idx="2689">
                        <c:v>51469.312881469719</c:v>
                      </c:pt>
                      <c:pt idx="2690">
                        <c:v>51405.69221496582</c:v>
                      </c:pt>
                      <c:pt idx="2691">
                        <c:v>51946.239990234375</c:v>
                      </c:pt>
                      <c:pt idx="2692">
                        <c:v>51167.539932250977</c:v>
                      </c:pt>
                      <c:pt idx="2693">
                        <c:v>51167.539932250977</c:v>
                      </c:pt>
                      <c:pt idx="2694">
                        <c:v>51389.086196899414</c:v>
                      </c:pt>
                      <c:pt idx="2695">
                        <c:v>51183.331008911133</c:v>
                      </c:pt>
                      <c:pt idx="2696">
                        <c:v>51183.331008911133</c:v>
                      </c:pt>
                      <c:pt idx="2697">
                        <c:v>53457.136032104492</c:v>
                      </c:pt>
                      <c:pt idx="2698">
                        <c:v>53461.136093139648</c:v>
                      </c:pt>
                      <c:pt idx="2699">
                        <c:v>53457.136032104492</c:v>
                      </c:pt>
                      <c:pt idx="2700">
                        <c:v>61668.010940551758</c:v>
                      </c:pt>
                      <c:pt idx="2701">
                        <c:v>61668.01106262207</c:v>
                      </c:pt>
                      <c:pt idx="2702">
                        <c:v>61668.442092895508</c:v>
                      </c:pt>
                      <c:pt idx="2703">
                        <c:v>61855.670181274414</c:v>
                      </c:pt>
                      <c:pt idx="2704">
                        <c:v>60651.595291137695</c:v>
                      </c:pt>
                      <c:pt idx="2705">
                        <c:v>55774.030471801758</c:v>
                      </c:pt>
                      <c:pt idx="2706">
                        <c:v>55764.751052856445</c:v>
                      </c:pt>
                      <c:pt idx="2707">
                        <c:v>55709.731155395508</c:v>
                      </c:pt>
                      <c:pt idx="2708">
                        <c:v>53723.013366699219</c:v>
                      </c:pt>
                      <c:pt idx="2709">
                        <c:v>53771.023620605469</c:v>
                      </c:pt>
                      <c:pt idx="2710">
                        <c:v>53848.730773925781</c:v>
                      </c:pt>
                      <c:pt idx="2711">
                        <c:v>54233.215209960938</c:v>
                      </c:pt>
                      <c:pt idx="2712">
                        <c:v>54033.229858398438</c:v>
                      </c:pt>
                      <c:pt idx="2713">
                        <c:v>54085.841918945313</c:v>
                      </c:pt>
                      <c:pt idx="2714">
                        <c:v>54033.919006347656</c:v>
                      </c:pt>
                      <c:pt idx="2715">
                        <c:v>49967.284896850586</c:v>
                      </c:pt>
                      <c:pt idx="2716">
                        <c:v>49968.63835144043</c:v>
                      </c:pt>
                      <c:pt idx="2717">
                        <c:v>49968.638412475586</c:v>
                      </c:pt>
                      <c:pt idx="2718">
                        <c:v>49968.63835144043</c:v>
                      </c:pt>
                      <c:pt idx="2719">
                        <c:v>52011.651000976563</c:v>
                      </c:pt>
                      <c:pt idx="2720">
                        <c:v>52020.930480957031</c:v>
                      </c:pt>
                      <c:pt idx="2721">
                        <c:v>50430.721343994141</c:v>
                      </c:pt>
                      <c:pt idx="2722">
                        <c:v>50782.721221923828</c:v>
                      </c:pt>
                      <c:pt idx="2723">
                        <c:v>50782.721343994141</c:v>
                      </c:pt>
                      <c:pt idx="2724">
                        <c:v>51263.906723022461</c:v>
                      </c:pt>
                      <c:pt idx="2725">
                        <c:v>51273.186325073242</c:v>
                      </c:pt>
                      <c:pt idx="2726">
                        <c:v>51066.027328491211</c:v>
                      </c:pt>
                      <c:pt idx="2727">
                        <c:v>51567.770355224609</c:v>
                      </c:pt>
                      <c:pt idx="2728">
                        <c:v>51567.770355224609</c:v>
                      </c:pt>
                      <c:pt idx="2729">
                        <c:v>53885.18717956543</c:v>
                      </c:pt>
                      <c:pt idx="2730">
                        <c:v>62323.278762817383</c:v>
                      </c:pt>
                      <c:pt idx="2731">
                        <c:v>61937.452590942383</c:v>
                      </c:pt>
                      <c:pt idx="2732">
                        <c:v>52305.587860107422</c:v>
                      </c:pt>
                      <c:pt idx="2733">
                        <c:v>52305.587921142578</c:v>
                      </c:pt>
                      <c:pt idx="2734">
                        <c:v>52305.587921142578</c:v>
                      </c:pt>
                      <c:pt idx="2735">
                        <c:v>52305.587860107422</c:v>
                      </c:pt>
                      <c:pt idx="2736">
                        <c:v>49838.441192626953</c:v>
                      </c:pt>
                      <c:pt idx="2737">
                        <c:v>50190.531036376953</c:v>
                      </c:pt>
                      <c:pt idx="2738">
                        <c:v>51922.356521606445</c:v>
                      </c:pt>
                      <c:pt idx="2739">
                        <c:v>51849.236404418945</c:v>
                      </c:pt>
                      <c:pt idx="2740">
                        <c:v>51776.126602172852</c:v>
                      </c:pt>
                      <c:pt idx="2741">
                        <c:v>51703.006423950195</c:v>
                      </c:pt>
                      <c:pt idx="2742">
                        <c:v>53363.971267700195</c:v>
                      </c:pt>
                      <c:pt idx="2743">
                        <c:v>52746.956130981445</c:v>
                      </c:pt>
                      <c:pt idx="2744">
                        <c:v>52680.266189575195</c:v>
                      </c:pt>
                      <c:pt idx="2745">
                        <c:v>55580.276016235352</c:v>
                      </c:pt>
                      <c:pt idx="2746">
                        <c:v>50672.347244262695</c:v>
                      </c:pt>
                      <c:pt idx="2747">
                        <c:v>50672.347244262695</c:v>
                      </c:pt>
                      <c:pt idx="2748">
                        <c:v>50431.901931762695</c:v>
                      </c:pt>
                      <c:pt idx="2749">
                        <c:v>49885.077407836914</c:v>
                      </c:pt>
                      <c:pt idx="2750">
                        <c:v>49894.356887817383</c:v>
                      </c:pt>
                      <c:pt idx="2751">
                        <c:v>49619.942886352539</c:v>
                      </c:pt>
                      <c:pt idx="2752">
                        <c:v>49760.872146606445</c:v>
                      </c:pt>
                      <c:pt idx="2753">
                        <c:v>49760.872146606445</c:v>
                      </c:pt>
                      <c:pt idx="2754">
                        <c:v>49763.569412231445</c:v>
                      </c:pt>
                      <c:pt idx="2755">
                        <c:v>49772.84895324707</c:v>
                      </c:pt>
                      <c:pt idx="2756">
                        <c:v>49763.569412231445</c:v>
                      </c:pt>
                      <c:pt idx="2757">
                        <c:v>51616.736953735352</c:v>
                      </c:pt>
                      <c:pt idx="2758">
                        <c:v>51141.410293579102</c:v>
                      </c:pt>
                      <c:pt idx="2759">
                        <c:v>51141.410232543945</c:v>
                      </c:pt>
                      <c:pt idx="2760">
                        <c:v>53381.698867797852</c:v>
                      </c:pt>
                      <c:pt idx="2761">
                        <c:v>53394.97834777832</c:v>
                      </c:pt>
                      <c:pt idx="2762">
                        <c:v>49535.053848266602</c:v>
                      </c:pt>
                      <c:pt idx="2763">
                        <c:v>49539.053848266602</c:v>
                      </c:pt>
                      <c:pt idx="2764">
                        <c:v>49548.33332824707</c:v>
                      </c:pt>
                      <c:pt idx="2765">
                        <c:v>49539.053848266602</c:v>
                      </c:pt>
                      <c:pt idx="2766">
                        <c:v>49543.712051391602</c:v>
                      </c:pt>
                      <c:pt idx="2767">
                        <c:v>49552.99153137207</c:v>
                      </c:pt>
                      <c:pt idx="2768">
                        <c:v>49552.991470336914</c:v>
                      </c:pt>
                      <c:pt idx="2769">
                        <c:v>49552.99153137207</c:v>
                      </c:pt>
                      <c:pt idx="2770">
                        <c:v>49543.712051391602</c:v>
                      </c:pt>
                      <c:pt idx="2771">
                        <c:v>49895.711990356445</c:v>
                      </c:pt>
                      <c:pt idx="2772">
                        <c:v>51091.421157836914</c:v>
                      </c:pt>
                      <c:pt idx="2773">
                        <c:v>51981.884857177734</c:v>
                      </c:pt>
                      <c:pt idx="2774">
                        <c:v>51981.884918212891</c:v>
                      </c:pt>
                      <c:pt idx="2775">
                        <c:v>53160.659156799316</c:v>
                      </c:pt>
                      <c:pt idx="2776">
                        <c:v>53739.489234924316</c:v>
                      </c:pt>
                      <c:pt idx="2777">
                        <c:v>53021.161636352539</c:v>
                      </c:pt>
                      <c:pt idx="2778">
                        <c:v>53021.161697387695</c:v>
                      </c:pt>
                      <c:pt idx="2779">
                        <c:v>53021.161697387695</c:v>
                      </c:pt>
                      <c:pt idx="2780">
                        <c:v>52951.585845947266</c:v>
                      </c:pt>
                      <c:pt idx="2781">
                        <c:v>56273.686660766602</c:v>
                      </c:pt>
                      <c:pt idx="2782">
                        <c:v>56273.686660766602</c:v>
                      </c:pt>
                      <c:pt idx="2783">
                        <c:v>56277.686599731445</c:v>
                      </c:pt>
                      <c:pt idx="2784">
                        <c:v>56284.884048461914</c:v>
                      </c:pt>
                      <c:pt idx="2785">
                        <c:v>56275.604629516602</c:v>
                      </c:pt>
                      <c:pt idx="2786">
                        <c:v>56207.906448364258</c:v>
                      </c:pt>
                      <c:pt idx="2787">
                        <c:v>53980.199417114258</c:v>
                      </c:pt>
                      <c:pt idx="2788">
                        <c:v>53895.929382324219</c:v>
                      </c:pt>
                      <c:pt idx="2789">
                        <c:v>53864.738265991211</c:v>
                      </c:pt>
                      <c:pt idx="2790">
                        <c:v>56701.423843383789</c:v>
                      </c:pt>
                      <c:pt idx="2791">
                        <c:v>56701.423843383789</c:v>
                      </c:pt>
                      <c:pt idx="2792">
                        <c:v>56697.423843383789</c:v>
                      </c:pt>
                      <c:pt idx="2793">
                        <c:v>56289.43440246582</c:v>
                      </c:pt>
                      <c:pt idx="2794">
                        <c:v>56850.094924926758</c:v>
                      </c:pt>
                      <c:pt idx="2795">
                        <c:v>56465.612747192376</c:v>
                      </c:pt>
                      <c:pt idx="2796">
                        <c:v>57100.216018676758</c:v>
                      </c:pt>
                      <c:pt idx="2797">
                        <c:v>57475.419143676758</c:v>
                      </c:pt>
                      <c:pt idx="2798">
                        <c:v>52952.421463012695</c:v>
                      </c:pt>
                      <c:pt idx="2799">
                        <c:v>53095.704574584961</c:v>
                      </c:pt>
                      <c:pt idx="2800">
                        <c:v>53451.281234741211</c:v>
                      </c:pt>
                      <c:pt idx="2801">
                        <c:v>53451.28141784668</c:v>
                      </c:pt>
                      <c:pt idx="2802">
                        <c:v>53453.204391479492</c:v>
                      </c:pt>
                      <c:pt idx="2803">
                        <c:v>53407.271102905273</c:v>
                      </c:pt>
                      <c:pt idx="2804">
                        <c:v>54002.397079467773</c:v>
                      </c:pt>
                      <c:pt idx="2805">
                        <c:v>49944.952774047852</c:v>
                      </c:pt>
                      <c:pt idx="2806">
                        <c:v>49948.952774047852</c:v>
                      </c:pt>
                      <c:pt idx="2807">
                        <c:v>49958.23225402832</c:v>
                      </c:pt>
                      <c:pt idx="2808">
                        <c:v>51615.039627075195</c:v>
                      </c:pt>
                      <c:pt idx="2809">
                        <c:v>51617.10969543457</c:v>
                      </c:pt>
                      <c:pt idx="2810">
                        <c:v>51770.050369262695</c:v>
                      </c:pt>
                      <c:pt idx="2811">
                        <c:v>51983.75178527832</c:v>
                      </c:pt>
                      <c:pt idx="2812">
                        <c:v>51983.751663208001</c:v>
                      </c:pt>
                      <c:pt idx="2813">
                        <c:v>51910.292556762695</c:v>
                      </c:pt>
                      <c:pt idx="2814">
                        <c:v>51966.150344848633</c:v>
                      </c:pt>
                      <c:pt idx="2815">
                        <c:v>51966.150344848633</c:v>
                      </c:pt>
                      <c:pt idx="2816">
                        <c:v>51970.150344848633</c:v>
                      </c:pt>
                      <c:pt idx="2817">
                        <c:v>51979.430130004883</c:v>
                      </c:pt>
                      <c:pt idx="2818">
                        <c:v>51979.43000793457</c:v>
                      </c:pt>
                      <c:pt idx="2819">
                        <c:v>51364.670181274414</c:v>
                      </c:pt>
                      <c:pt idx="2820">
                        <c:v>50761.757339477539</c:v>
                      </c:pt>
                      <c:pt idx="2821">
                        <c:v>51112.633987426751</c:v>
                      </c:pt>
                      <c:pt idx="2822">
                        <c:v>51112.633865356445</c:v>
                      </c:pt>
                      <c:pt idx="2823">
                        <c:v>50767.458206176758</c:v>
                      </c:pt>
                      <c:pt idx="2824">
                        <c:v>52999.51252746582</c:v>
                      </c:pt>
                      <c:pt idx="2825">
                        <c:v>52999.51252746582</c:v>
                      </c:pt>
                      <c:pt idx="2826">
                        <c:v>52999.51252746582</c:v>
                      </c:pt>
                      <c:pt idx="2827">
                        <c:v>52999.51252746582</c:v>
                      </c:pt>
                      <c:pt idx="2828">
                        <c:v>52647.728469848633</c:v>
                      </c:pt>
                      <c:pt idx="2829">
                        <c:v>52647.72834777832</c:v>
                      </c:pt>
                      <c:pt idx="2830">
                        <c:v>52126.88215637207</c:v>
                      </c:pt>
                      <c:pt idx="2831">
                        <c:v>52126.881912231445</c:v>
                      </c:pt>
                      <c:pt idx="2832">
                        <c:v>52126.88215637207</c:v>
                      </c:pt>
                      <c:pt idx="2833">
                        <c:v>52529.616653442383</c:v>
                      </c:pt>
                      <c:pt idx="2834">
                        <c:v>52529.616653442383</c:v>
                      </c:pt>
                      <c:pt idx="2835">
                        <c:v>55785.008865356445</c:v>
                      </c:pt>
                      <c:pt idx="2836">
                        <c:v>55789.009048461914</c:v>
                      </c:pt>
                      <c:pt idx="2837">
                        <c:v>55530.656204223633</c:v>
                      </c:pt>
                      <c:pt idx="2838">
                        <c:v>55751.29963684082</c:v>
                      </c:pt>
                      <c:pt idx="2839">
                        <c:v>53609.332534790039</c:v>
                      </c:pt>
                      <c:pt idx="2840">
                        <c:v>53609.332534790039</c:v>
                      </c:pt>
                      <c:pt idx="2841">
                        <c:v>54215.580337524414</c:v>
                      </c:pt>
                      <c:pt idx="2842">
                        <c:v>50877.470779418945</c:v>
                      </c:pt>
                      <c:pt idx="2843">
                        <c:v>50804.570938110352</c:v>
                      </c:pt>
                      <c:pt idx="2844">
                        <c:v>50379.670852661126</c:v>
                      </c:pt>
                      <c:pt idx="2845">
                        <c:v>50306.770645141602</c:v>
                      </c:pt>
                      <c:pt idx="2846">
                        <c:v>49720.992874145508</c:v>
                      </c:pt>
                      <c:pt idx="2847">
                        <c:v>49934.588455200195</c:v>
                      </c:pt>
                      <c:pt idx="2848">
                        <c:v>50319.072952270508</c:v>
                      </c:pt>
                      <c:pt idx="2849">
                        <c:v>50319.072830200195</c:v>
                      </c:pt>
                      <c:pt idx="2850">
                        <c:v>62013.679809570313</c:v>
                      </c:pt>
                      <c:pt idx="2851">
                        <c:v>62062.711669921875</c:v>
                      </c:pt>
                      <c:pt idx="2852">
                        <c:v>61670.177490234375</c:v>
                      </c:pt>
                      <c:pt idx="2853">
                        <c:v>61670.267456054688</c:v>
                      </c:pt>
                      <c:pt idx="2854">
                        <c:v>50228.894180297852</c:v>
                      </c:pt>
                      <c:pt idx="2855">
                        <c:v>50228.894119262695</c:v>
                      </c:pt>
                      <c:pt idx="2856">
                        <c:v>50228.894119262695</c:v>
                      </c:pt>
                      <c:pt idx="2857">
                        <c:v>50130.00862121582</c:v>
                      </c:pt>
                      <c:pt idx="2858">
                        <c:v>50130.008743286133</c:v>
                      </c:pt>
                      <c:pt idx="2859">
                        <c:v>52911.217208862305</c:v>
                      </c:pt>
                      <c:pt idx="2860">
                        <c:v>52911.217208862305</c:v>
                      </c:pt>
                      <c:pt idx="2861">
                        <c:v>52911.217147827148</c:v>
                      </c:pt>
                      <c:pt idx="2862">
                        <c:v>52911.217086791992</c:v>
                      </c:pt>
                      <c:pt idx="2863">
                        <c:v>52844.585159301758</c:v>
                      </c:pt>
                      <c:pt idx="2864">
                        <c:v>53623.413070678711</c:v>
                      </c:pt>
                      <c:pt idx="2865">
                        <c:v>61863.00520324707</c:v>
                      </c:pt>
                      <c:pt idx="2866">
                        <c:v>61863.005142211914</c:v>
                      </c:pt>
                      <c:pt idx="2867">
                        <c:v>55896.231399536133</c:v>
                      </c:pt>
                      <c:pt idx="2868">
                        <c:v>55896.231399536133</c:v>
                      </c:pt>
                      <c:pt idx="2869">
                        <c:v>55641.223587036133</c:v>
                      </c:pt>
                      <c:pt idx="2870">
                        <c:v>55349.368118286133</c:v>
                      </c:pt>
                      <c:pt idx="2871">
                        <c:v>55349.368118286133</c:v>
                      </c:pt>
                      <c:pt idx="2872">
                        <c:v>52554.524551391602</c:v>
                      </c:pt>
                      <c:pt idx="2873">
                        <c:v>53857.711502075195</c:v>
                      </c:pt>
                      <c:pt idx="2874">
                        <c:v>53584.541580200195</c:v>
                      </c:pt>
                      <c:pt idx="2875">
                        <c:v>53584.541580200195</c:v>
                      </c:pt>
                      <c:pt idx="2876">
                        <c:v>49936.147537231445</c:v>
                      </c:pt>
                      <c:pt idx="2877">
                        <c:v>49936.147537231445</c:v>
                      </c:pt>
                      <c:pt idx="2878">
                        <c:v>51215.272415161133</c:v>
                      </c:pt>
                      <c:pt idx="2879">
                        <c:v>51224.551834106445</c:v>
                      </c:pt>
                      <c:pt idx="2880">
                        <c:v>61284.195083618164</c:v>
                      </c:pt>
                      <c:pt idx="2881">
                        <c:v>61284.195083618164</c:v>
                      </c:pt>
                      <c:pt idx="2882">
                        <c:v>55430.901321411133</c:v>
                      </c:pt>
                      <c:pt idx="2883">
                        <c:v>55151.506790161133</c:v>
                      </c:pt>
                      <c:pt idx="2884">
                        <c:v>55907.911270141602</c:v>
                      </c:pt>
                      <c:pt idx="2885">
                        <c:v>55636.946243286133</c:v>
                      </c:pt>
                      <c:pt idx="2886">
                        <c:v>55632.946243286133</c:v>
                      </c:pt>
                      <c:pt idx="2887">
                        <c:v>53649.72998046875</c:v>
                      </c:pt>
                      <c:pt idx="2888">
                        <c:v>53927.22216796875</c:v>
                      </c:pt>
                      <c:pt idx="2889">
                        <c:v>53927.31298828125</c:v>
                      </c:pt>
                      <c:pt idx="2890">
                        <c:v>53927.312927246094</c:v>
                      </c:pt>
                      <c:pt idx="2891">
                        <c:v>53927.31298828125</c:v>
                      </c:pt>
                      <c:pt idx="2892">
                        <c:v>52334.138854980469</c:v>
                      </c:pt>
                      <c:pt idx="2893">
                        <c:v>52206.741943359375</c:v>
                      </c:pt>
                      <c:pt idx="2894">
                        <c:v>52154.818908691406</c:v>
                      </c:pt>
                      <c:pt idx="2895">
                        <c:v>55926.317337036133</c:v>
                      </c:pt>
                      <c:pt idx="2896">
                        <c:v>55926.317337036133</c:v>
                      </c:pt>
                      <c:pt idx="2897">
                        <c:v>55926.317337036133</c:v>
                      </c:pt>
                      <c:pt idx="2898">
                        <c:v>55926.317337036133</c:v>
                      </c:pt>
                      <c:pt idx="2899">
                        <c:v>55924.973587036133</c:v>
                      </c:pt>
                      <c:pt idx="2900">
                        <c:v>55924.973587036133</c:v>
                      </c:pt>
                      <c:pt idx="2901">
                        <c:v>52563.258865356445</c:v>
                      </c:pt>
                      <c:pt idx="2902">
                        <c:v>52563.136856079102</c:v>
                      </c:pt>
                      <c:pt idx="2903">
                        <c:v>52563.136795043945</c:v>
                      </c:pt>
                      <c:pt idx="2904">
                        <c:v>52563.136795043945</c:v>
                      </c:pt>
                      <c:pt idx="2905">
                        <c:v>52567.140762329102</c:v>
                      </c:pt>
                      <c:pt idx="2906">
                        <c:v>51678.146377563477</c:v>
                      </c:pt>
                      <c:pt idx="2907">
                        <c:v>51811.211318969727</c:v>
                      </c:pt>
                      <c:pt idx="2908">
                        <c:v>51928.587844848633</c:v>
                      </c:pt>
                      <c:pt idx="2909">
                        <c:v>51576.58772277832</c:v>
                      </c:pt>
                      <c:pt idx="2910">
                        <c:v>49127.342300415039</c:v>
                      </c:pt>
                      <c:pt idx="2911">
                        <c:v>49181.506301879876</c:v>
                      </c:pt>
                      <c:pt idx="2912">
                        <c:v>49190.785720825188</c:v>
                      </c:pt>
                      <c:pt idx="2913">
                        <c:v>49657.714065551758</c:v>
                      </c:pt>
                      <c:pt idx="2914">
                        <c:v>49820.141693115234</c:v>
                      </c:pt>
                      <c:pt idx="2915">
                        <c:v>49876.041107177734</c:v>
                      </c:pt>
                      <c:pt idx="2916">
                        <c:v>49876.041107177734</c:v>
                      </c:pt>
                      <c:pt idx="2917">
                        <c:v>49876.041107177734</c:v>
                      </c:pt>
                      <c:pt idx="2918">
                        <c:v>50522.130096435547</c:v>
                      </c:pt>
                      <c:pt idx="2919">
                        <c:v>50544.309295654297</c:v>
                      </c:pt>
                      <c:pt idx="2920">
                        <c:v>51001.34553527832</c:v>
                      </c:pt>
                      <c:pt idx="2921">
                        <c:v>50994.945526123047</c:v>
                      </c:pt>
                      <c:pt idx="2922">
                        <c:v>50854.914398193359</c:v>
                      </c:pt>
                      <c:pt idx="2923">
                        <c:v>52366.206527709961</c:v>
                      </c:pt>
                      <c:pt idx="2924">
                        <c:v>52415.238327026367</c:v>
                      </c:pt>
                      <c:pt idx="2925">
                        <c:v>55762.710464477539</c:v>
                      </c:pt>
                      <c:pt idx="2926">
                        <c:v>55419.989944458008</c:v>
                      </c:pt>
                      <c:pt idx="2927">
                        <c:v>55410.710586547852</c:v>
                      </c:pt>
                      <c:pt idx="2928">
                        <c:v>55642.480056762695</c:v>
                      </c:pt>
                      <c:pt idx="2929">
                        <c:v>51671.813125610352</c:v>
                      </c:pt>
                      <c:pt idx="2930">
                        <c:v>51671.813125610352</c:v>
                      </c:pt>
                      <c:pt idx="2931">
                        <c:v>51671.813064575195</c:v>
                      </c:pt>
                      <c:pt idx="2932">
                        <c:v>52429.564346313477</c:v>
                      </c:pt>
                      <c:pt idx="2933">
                        <c:v>52077.564346313477</c:v>
                      </c:pt>
                      <c:pt idx="2934">
                        <c:v>52077.564346313477</c:v>
                      </c:pt>
                      <c:pt idx="2935">
                        <c:v>51940.873352050781</c:v>
                      </c:pt>
                      <c:pt idx="2936">
                        <c:v>55550.893844604492</c:v>
                      </c:pt>
                      <c:pt idx="2937">
                        <c:v>55550.893783569336</c:v>
                      </c:pt>
                      <c:pt idx="2938">
                        <c:v>55645.513168334961</c:v>
                      </c:pt>
                      <c:pt idx="2939">
                        <c:v>55105.423446655273</c:v>
                      </c:pt>
                      <c:pt idx="2940">
                        <c:v>58564.188003540039</c:v>
                      </c:pt>
                      <c:pt idx="2941">
                        <c:v>58564.188003540039</c:v>
                      </c:pt>
                      <c:pt idx="2942">
                        <c:v>60106.574234008789</c:v>
                      </c:pt>
                      <c:pt idx="2943">
                        <c:v>60037.674331665039</c:v>
                      </c:pt>
                      <c:pt idx="2944">
                        <c:v>59974.116165161126</c:v>
                      </c:pt>
                      <c:pt idx="2945">
                        <c:v>59891.936538696289</c:v>
                      </c:pt>
                      <c:pt idx="2946">
                        <c:v>53718.283096313477</c:v>
                      </c:pt>
                      <c:pt idx="2947">
                        <c:v>53857.807205200195</c:v>
                      </c:pt>
                      <c:pt idx="2948">
                        <c:v>53857.807327270508</c:v>
                      </c:pt>
                      <c:pt idx="2949">
                        <c:v>53809.796829223633</c:v>
                      </c:pt>
                      <c:pt idx="2950">
                        <c:v>53809.796951293945</c:v>
                      </c:pt>
                      <c:pt idx="2951">
                        <c:v>51975.230361938477</c:v>
                      </c:pt>
                      <c:pt idx="2952">
                        <c:v>51975.230361938477</c:v>
                      </c:pt>
                      <c:pt idx="2953">
                        <c:v>51975.230361938477</c:v>
                      </c:pt>
                      <c:pt idx="2954">
                        <c:v>51130.912063598633</c:v>
                      </c:pt>
                      <c:pt idx="2955">
                        <c:v>63445.744644165039</c:v>
                      </c:pt>
                      <c:pt idx="2956">
                        <c:v>52986.392776489258</c:v>
                      </c:pt>
                      <c:pt idx="2957">
                        <c:v>52986.392776489258</c:v>
                      </c:pt>
                      <c:pt idx="2958">
                        <c:v>52986.392776489258</c:v>
                      </c:pt>
                      <c:pt idx="2959">
                        <c:v>53686.853164672852</c:v>
                      </c:pt>
                      <c:pt idx="2960">
                        <c:v>54198.847305297852</c:v>
                      </c:pt>
                      <c:pt idx="2961">
                        <c:v>54198.847244262695</c:v>
                      </c:pt>
                      <c:pt idx="2962">
                        <c:v>53936.847305297852</c:v>
                      </c:pt>
                      <c:pt idx="2963">
                        <c:v>51618.34944152832</c:v>
                      </c:pt>
                      <c:pt idx="2964">
                        <c:v>49784.18342590332</c:v>
                      </c:pt>
                      <c:pt idx="2965">
                        <c:v>49784.18342590332</c:v>
                      </c:pt>
                      <c:pt idx="2966">
                        <c:v>49784.18342590332</c:v>
                      </c:pt>
                      <c:pt idx="2967">
                        <c:v>49784.18342590332</c:v>
                      </c:pt>
                      <c:pt idx="2968">
                        <c:v>49662.625442504883</c:v>
                      </c:pt>
                      <c:pt idx="2969">
                        <c:v>49648.32453918457</c:v>
                      </c:pt>
                      <c:pt idx="2970">
                        <c:v>54204.446304321289</c:v>
                      </c:pt>
                      <c:pt idx="2971">
                        <c:v>52800.665908813477</c:v>
                      </c:pt>
                      <c:pt idx="2972">
                        <c:v>52448.665908813477</c:v>
                      </c:pt>
                      <c:pt idx="2973">
                        <c:v>49726.183853149414</c:v>
                      </c:pt>
                      <c:pt idx="2974">
                        <c:v>49726.183853149414</c:v>
                      </c:pt>
                      <c:pt idx="2975">
                        <c:v>49726.183853149414</c:v>
                      </c:pt>
                      <c:pt idx="2976">
                        <c:v>49726.183853149414</c:v>
                      </c:pt>
                      <c:pt idx="2977">
                        <c:v>49726.183853149414</c:v>
                      </c:pt>
                      <c:pt idx="2978">
                        <c:v>49726.183853149414</c:v>
                      </c:pt>
                      <c:pt idx="2979">
                        <c:v>48976.126052856445</c:v>
                      </c:pt>
                      <c:pt idx="2980">
                        <c:v>48976.126052856445</c:v>
                      </c:pt>
                      <c:pt idx="2981">
                        <c:v>48976.126113891602</c:v>
                      </c:pt>
                      <c:pt idx="2982">
                        <c:v>48980.126052856445</c:v>
                      </c:pt>
                      <c:pt idx="2983">
                        <c:v>48976.126052856445</c:v>
                      </c:pt>
                      <c:pt idx="2984">
                        <c:v>50222.288162231445</c:v>
                      </c:pt>
                      <c:pt idx="2985">
                        <c:v>62140.192398071289</c:v>
                      </c:pt>
                      <c:pt idx="2986">
                        <c:v>62067.292251586907</c:v>
                      </c:pt>
                      <c:pt idx="2987">
                        <c:v>53424.550857543945</c:v>
                      </c:pt>
                      <c:pt idx="2988">
                        <c:v>53424.550918579102</c:v>
                      </c:pt>
                      <c:pt idx="2989">
                        <c:v>53837.944412231445</c:v>
                      </c:pt>
                      <c:pt idx="2990">
                        <c:v>52434.268203735352</c:v>
                      </c:pt>
                      <c:pt idx="2991">
                        <c:v>52434.268142700195</c:v>
                      </c:pt>
                      <c:pt idx="2992">
                        <c:v>52434.268203735352</c:v>
                      </c:pt>
                      <c:pt idx="2993">
                        <c:v>52434.268203735352</c:v>
                      </c:pt>
                      <c:pt idx="2994">
                        <c:v>52049.783828735352</c:v>
                      </c:pt>
                      <c:pt idx="2995">
                        <c:v>52430.268203735352</c:v>
                      </c:pt>
                      <c:pt idx="2996">
                        <c:v>52950.952041625977</c:v>
                      </c:pt>
                      <c:pt idx="2997">
                        <c:v>52950.95198059082</c:v>
                      </c:pt>
                      <c:pt idx="2998">
                        <c:v>52950.952041625977</c:v>
                      </c:pt>
                      <c:pt idx="2999">
                        <c:v>52950.952041625977</c:v>
                      </c:pt>
                      <c:pt idx="3000">
                        <c:v>64542.602569580071</c:v>
                      </c:pt>
                      <c:pt idx="3001">
                        <c:v>60679.968643188477</c:v>
                      </c:pt>
                      <c:pt idx="3002">
                        <c:v>60679.968643188477</c:v>
                      </c:pt>
                      <c:pt idx="3003">
                        <c:v>62733.633316040039</c:v>
                      </c:pt>
                      <c:pt idx="3004">
                        <c:v>62733.633255004883</c:v>
                      </c:pt>
                      <c:pt idx="3005">
                        <c:v>52649.436492919922</c:v>
                      </c:pt>
                      <c:pt idx="3006">
                        <c:v>52648.459930419922</c:v>
                      </c:pt>
                      <c:pt idx="3007">
                        <c:v>49743.127410888672</c:v>
                      </c:pt>
                      <c:pt idx="3008">
                        <c:v>49741.322784423828</c:v>
                      </c:pt>
                      <c:pt idx="3009">
                        <c:v>53399.898025512695</c:v>
                      </c:pt>
                      <c:pt idx="3010">
                        <c:v>53399.898025512695</c:v>
                      </c:pt>
                      <c:pt idx="3011">
                        <c:v>53123.832778930664</c:v>
                      </c:pt>
                      <c:pt idx="3012">
                        <c:v>53366.757461547852</c:v>
                      </c:pt>
                      <c:pt idx="3013">
                        <c:v>53644.583145141602</c:v>
                      </c:pt>
                      <c:pt idx="3014">
                        <c:v>53571.462966918945</c:v>
                      </c:pt>
                      <c:pt idx="3015">
                        <c:v>50071.811599731445</c:v>
                      </c:pt>
                      <c:pt idx="3016">
                        <c:v>49830.778762817383</c:v>
                      </c:pt>
                      <c:pt idx="3017">
                        <c:v>49478.778701782227</c:v>
                      </c:pt>
                      <c:pt idx="3018">
                        <c:v>51504.140701293945</c:v>
                      </c:pt>
                      <c:pt idx="3019">
                        <c:v>51506.210708618164</c:v>
                      </c:pt>
                      <c:pt idx="3020">
                        <c:v>51714.63264465332</c:v>
                      </c:pt>
                      <c:pt idx="3021">
                        <c:v>51723.912063598633</c:v>
                      </c:pt>
                      <c:pt idx="3022">
                        <c:v>51723.91194152832</c:v>
                      </c:pt>
                      <c:pt idx="3023">
                        <c:v>51714.424514770501</c:v>
                      </c:pt>
                      <c:pt idx="3024">
                        <c:v>52262.203079223633</c:v>
                      </c:pt>
                      <c:pt idx="3025">
                        <c:v>51442.863235473633</c:v>
                      </c:pt>
                      <c:pt idx="3026">
                        <c:v>51452.14289855957</c:v>
                      </c:pt>
                      <c:pt idx="3027">
                        <c:v>51452.143142700195</c:v>
                      </c:pt>
                      <c:pt idx="3028">
                        <c:v>50726.643447875977</c:v>
                      </c:pt>
                      <c:pt idx="3029">
                        <c:v>50726.643508911133</c:v>
                      </c:pt>
                      <c:pt idx="3030">
                        <c:v>52338.149185180664</c:v>
                      </c:pt>
                      <c:pt idx="3031">
                        <c:v>52338.149368286133</c:v>
                      </c:pt>
                      <c:pt idx="3032">
                        <c:v>51804.869766235352</c:v>
                      </c:pt>
                      <c:pt idx="3033">
                        <c:v>51710.978042602539</c:v>
                      </c:pt>
                      <c:pt idx="3034">
                        <c:v>52777.792434692383</c:v>
                      </c:pt>
                      <c:pt idx="3035">
                        <c:v>53206.445877075195</c:v>
                      </c:pt>
                      <c:pt idx="3036">
                        <c:v>50373.690383911133</c:v>
                      </c:pt>
                      <c:pt idx="3037">
                        <c:v>50373.69026184082</c:v>
                      </c:pt>
                      <c:pt idx="3038">
                        <c:v>50322.969253540039</c:v>
                      </c:pt>
                      <c:pt idx="3039">
                        <c:v>50322.954467773438</c:v>
                      </c:pt>
                      <c:pt idx="3040">
                        <c:v>52539.470855712891</c:v>
                      </c:pt>
                      <c:pt idx="3041">
                        <c:v>54793.742477416992</c:v>
                      </c:pt>
                      <c:pt idx="3042">
                        <c:v>54793.742477416992</c:v>
                      </c:pt>
                      <c:pt idx="3043">
                        <c:v>55518.042465209961</c:v>
                      </c:pt>
                      <c:pt idx="3044">
                        <c:v>55518.042526245117</c:v>
                      </c:pt>
                      <c:pt idx="3045">
                        <c:v>59958.172439575195</c:v>
                      </c:pt>
                      <c:pt idx="3046">
                        <c:v>59885.062576293945</c:v>
                      </c:pt>
                      <c:pt idx="3047">
                        <c:v>54711.174758911133</c:v>
                      </c:pt>
                      <c:pt idx="3048">
                        <c:v>54749.032424926758</c:v>
                      </c:pt>
                      <c:pt idx="3049">
                        <c:v>54747.84260559082</c:v>
                      </c:pt>
                      <c:pt idx="3050">
                        <c:v>54747.842727661133</c:v>
                      </c:pt>
                      <c:pt idx="3051">
                        <c:v>54738.563186645508</c:v>
                      </c:pt>
                      <c:pt idx="3052">
                        <c:v>53413.767227172852</c:v>
                      </c:pt>
                      <c:pt idx="3053">
                        <c:v>48443.711990356445</c:v>
                      </c:pt>
                      <c:pt idx="3054">
                        <c:v>48443.711990356445</c:v>
                      </c:pt>
                      <c:pt idx="3055">
                        <c:v>48443.712051391602</c:v>
                      </c:pt>
                      <c:pt idx="3056">
                        <c:v>48443.711990356445</c:v>
                      </c:pt>
                      <c:pt idx="3057">
                        <c:v>49237.242904663086</c:v>
                      </c:pt>
                      <c:pt idx="3058">
                        <c:v>49237.242904663086</c:v>
                      </c:pt>
                      <c:pt idx="3059">
                        <c:v>52404.243179321289</c:v>
                      </c:pt>
                      <c:pt idx="3060">
                        <c:v>65285.568923950195</c:v>
                      </c:pt>
                      <c:pt idx="3061">
                        <c:v>65220.193069458001</c:v>
                      </c:pt>
                      <c:pt idx="3062">
                        <c:v>61183.039337158203</c:v>
                      </c:pt>
                      <c:pt idx="3063">
                        <c:v>61850.750885009758</c:v>
                      </c:pt>
                      <c:pt idx="3064">
                        <c:v>61630.107330322258</c:v>
                      </c:pt>
                      <c:pt idx="3065">
                        <c:v>53017.738174438477</c:v>
                      </c:pt>
                      <c:pt idx="3066">
                        <c:v>52867.306350708008</c:v>
                      </c:pt>
                      <c:pt idx="3067">
                        <c:v>52543.28303527832</c:v>
                      </c:pt>
                      <c:pt idx="3068">
                        <c:v>52298.233963012695</c:v>
                      </c:pt>
                      <c:pt idx="3069">
                        <c:v>52151.05110168457</c:v>
                      </c:pt>
                      <c:pt idx="3070">
                        <c:v>52381.17463684082</c:v>
                      </c:pt>
                      <c:pt idx="3071">
                        <c:v>51221.808242797852</c:v>
                      </c:pt>
                      <c:pt idx="3072">
                        <c:v>51301.37873840332</c:v>
                      </c:pt>
                      <c:pt idx="3073">
                        <c:v>50466.561111450195</c:v>
                      </c:pt>
                      <c:pt idx="3074">
                        <c:v>50466.561172485352</c:v>
                      </c:pt>
                      <c:pt idx="3075">
                        <c:v>57677.130004882805</c:v>
                      </c:pt>
                      <c:pt idx="3076">
                        <c:v>57690.699584960938</c:v>
                      </c:pt>
                      <c:pt idx="3077">
                        <c:v>58060.934692382805</c:v>
                      </c:pt>
                      <c:pt idx="3078">
                        <c:v>58060.935058593743</c:v>
                      </c:pt>
                      <c:pt idx="3079">
                        <c:v>58060.934936523438</c:v>
                      </c:pt>
                      <c:pt idx="3080">
                        <c:v>57056.152587890625</c:v>
                      </c:pt>
                      <c:pt idx="3081">
                        <c:v>57146.104446411133</c:v>
                      </c:pt>
                      <c:pt idx="3082">
                        <c:v>57148.027420043938</c:v>
                      </c:pt>
                      <c:pt idx="3083">
                        <c:v>57096.104568481438</c:v>
                      </c:pt>
                      <c:pt idx="3084">
                        <c:v>57048.093704223633</c:v>
                      </c:pt>
                      <c:pt idx="3085">
                        <c:v>57098.093948364251</c:v>
                      </c:pt>
                      <c:pt idx="3086">
                        <c:v>49853.628494262695</c:v>
                      </c:pt>
                      <c:pt idx="3087">
                        <c:v>50904.09944152832</c:v>
                      </c:pt>
                      <c:pt idx="3088">
                        <c:v>50904.099563598633</c:v>
                      </c:pt>
                      <c:pt idx="3089">
                        <c:v>50904.09944152832</c:v>
                      </c:pt>
                      <c:pt idx="3090">
                        <c:v>53226.196319580078</c:v>
                      </c:pt>
                      <c:pt idx="3091">
                        <c:v>53226.196258544922</c:v>
                      </c:pt>
                      <c:pt idx="3092">
                        <c:v>54095.980018615723</c:v>
                      </c:pt>
                      <c:pt idx="3093">
                        <c:v>54096.519996643066</c:v>
                      </c:pt>
                      <c:pt idx="3094">
                        <c:v>53860.750465393066</c:v>
                      </c:pt>
                      <c:pt idx="3095">
                        <c:v>50459.991729736328</c:v>
                      </c:pt>
                      <c:pt idx="3096">
                        <c:v>50459.991668701172</c:v>
                      </c:pt>
                      <c:pt idx="3097">
                        <c:v>50459.991668701172</c:v>
                      </c:pt>
                      <c:pt idx="3098">
                        <c:v>50459.991668701172</c:v>
                      </c:pt>
                      <c:pt idx="3099">
                        <c:v>50819.350662231445</c:v>
                      </c:pt>
                      <c:pt idx="3100">
                        <c:v>50819.350723266602</c:v>
                      </c:pt>
                      <c:pt idx="3101">
                        <c:v>50700.678787231445</c:v>
                      </c:pt>
                      <c:pt idx="3102">
                        <c:v>52243.644119262695</c:v>
                      </c:pt>
                      <c:pt idx="3103">
                        <c:v>52243.644119262695</c:v>
                      </c:pt>
                      <c:pt idx="3104">
                        <c:v>51723.859008789063</c:v>
                      </c:pt>
                      <c:pt idx="3105">
                        <c:v>53064.50032043457</c:v>
                      </c:pt>
                      <c:pt idx="3106">
                        <c:v>52161.504592895508</c:v>
                      </c:pt>
                      <c:pt idx="3107">
                        <c:v>51748.297149658203</c:v>
                      </c:pt>
                      <c:pt idx="3108">
                        <c:v>49962.355117797852</c:v>
                      </c:pt>
                      <c:pt idx="3109">
                        <c:v>52703.254898071289</c:v>
                      </c:pt>
                      <c:pt idx="3110">
                        <c:v>52688.558242797852</c:v>
                      </c:pt>
                      <c:pt idx="3111">
                        <c:v>52685.228225708008</c:v>
                      </c:pt>
                      <c:pt idx="3112">
                        <c:v>52685.89826965332</c:v>
                      </c:pt>
                      <c:pt idx="3113">
                        <c:v>51774.495193481445</c:v>
                      </c:pt>
                      <c:pt idx="3114">
                        <c:v>51709.266250610352</c:v>
                      </c:pt>
                      <c:pt idx="3115">
                        <c:v>54371.608139038086</c:v>
                      </c:pt>
                      <c:pt idx="3116">
                        <c:v>55228.818344116204</c:v>
                      </c:pt>
                      <c:pt idx="3117">
                        <c:v>55022.930709838867</c:v>
                      </c:pt>
                      <c:pt idx="3118">
                        <c:v>54983.178512573235</c:v>
                      </c:pt>
                      <c:pt idx="3119">
                        <c:v>55164.856246948235</c:v>
                      </c:pt>
                      <c:pt idx="3120">
                        <c:v>52056.962478637695</c:v>
                      </c:pt>
                      <c:pt idx="3121">
                        <c:v>51672.478164672852</c:v>
                      </c:pt>
                      <c:pt idx="3122">
                        <c:v>51670.597244262695</c:v>
                      </c:pt>
                      <c:pt idx="3123">
                        <c:v>52659.271072387695</c:v>
                      </c:pt>
                      <c:pt idx="3124">
                        <c:v>51990.094314575195</c:v>
                      </c:pt>
                      <c:pt idx="3125">
                        <c:v>51990.094314575195</c:v>
                      </c:pt>
                      <c:pt idx="3126">
                        <c:v>51631.202880859375</c:v>
                      </c:pt>
                      <c:pt idx="3127">
                        <c:v>51631.202758789063</c:v>
                      </c:pt>
                      <c:pt idx="3128">
                        <c:v>51902.06330871582</c:v>
                      </c:pt>
                      <c:pt idx="3129">
                        <c:v>51902.063430786133</c:v>
                      </c:pt>
                      <c:pt idx="3130">
                        <c:v>51902.063369750977</c:v>
                      </c:pt>
                      <c:pt idx="3131">
                        <c:v>52303.06330871582</c:v>
                      </c:pt>
                      <c:pt idx="3132">
                        <c:v>52303.063369750977</c:v>
                      </c:pt>
                      <c:pt idx="3133">
                        <c:v>54929.879501342773</c:v>
                      </c:pt>
                      <c:pt idx="3134">
                        <c:v>55445.061813354492</c:v>
                      </c:pt>
                      <c:pt idx="3135">
                        <c:v>52204.077178955078</c:v>
                      </c:pt>
                      <c:pt idx="3136">
                        <c:v>51425.276641845703</c:v>
                      </c:pt>
                      <c:pt idx="3137">
                        <c:v>51415.997161865234</c:v>
                      </c:pt>
                      <c:pt idx="3138">
                        <c:v>50398.149871826172</c:v>
                      </c:pt>
                      <c:pt idx="3139">
                        <c:v>50398.149871826172</c:v>
                      </c:pt>
                      <c:pt idx="3140">
                        <c:v>50398.149871826172</c:v>
                      </c:pt>
                      <c:pt idx="3141">
                        <c:v>55580.005126953125</c:v>
                      </c:pt>
                      <c:pt idx="3142">
                        <c:v>55582.076126098633</c:v>
                      </c:pt>
                      <c:pt idx="3143">
                        <c:v>56063.232986450195</c:v>
                      </c:pt>
                      <c:pt idx="3144">
                        <c:v>56072.512771606445</c:v>
                      </c:pt>
                      <c:pt idx="3145">
                        <c:v>55264.353103637695</c:v>
                      </c:pt>
                      <c:pt idx="3146">
                        <c:v>54719.912673950195</c:v>
                      </c:pt>
                      <c:pt idx="3147">
                        <c:v>50656.20100402832</c:v>
                      </c:pt>
                      <c:pt idx="3148">
                        <c:v>50840.92951965332</c:v>
                      </c:pt>
                      <c:pt idx="3149">
                        <c:v>50407.048049926758</c:v>
                      </c:pt>
                      <c:pt idx="3150">
                        <c:v>62708.468826293945</c:v>
                      </c:pt>
                      <c:pt idx="3151">
                        <c:v>62581.046401977539</c:v>
                      </c:pt>
                      <c:pt idx="3152">
                        <c:v>62229.315872192383</c:v>
                      </c:pt>
                      <c:pt idx="3153">
                        <c:v>50447.167068481445</c:v>
                      </c:pt>
                      <c:pt idx="3154">
                        <c:v>50210.374160766602</c:v>
                      </c:pt>
                      <c:pt idx="3155">
                        <c:v>50671.981033325195</c:v>
                      </c:pt>
                      <c:pt idx="3156">
                        <c:v>50674.819900512695</c:v>
                      </c:pt>
                      <c:pt idx="3157">
                        <c:v>50674.819900512695</c:v>
                      </c:pt>
                      <c:pt idx="3158">
                        <c:v>50674.819900512695</c:v>
                      </c:pt>
                      <c:pt idx="3159">
                        <c:v>51543.059158325195</c:v>
                      </c:pt>
                      <c:pt idx="3160">
                        <c:v>51419.057510375977</c:v>
                      </c:pt>
                      <c:pt idx="3161">
                        <c:v>51630.608169555664</c:v>
                      </c:pt>
                      <c:pt idx="3162">
                        <c:v>51630.608108520508</c:v>
                      </c:pt>
                      <c:pt idx="3163">
                        <c:v>50543.210830688477</c:v>
                      </c:pt>
                      <c:pt idx="3164">
                        <c:v>50543.21076965332</c:v>
                      </c:pt>
                      <c:pt idx="3165">
                        <c:v>49868.348709106445</c:v>
                      </c:pt>
                      <c:pt idx="3166">
                        <c:v>49868.348709106445</c:v>
                      </c:pt>
                      <c:pt idx="3167">
                        <c:v>49872.275085449219</c:v>
                      </c:pt>
                      <c:pt idx="3168">
                        <c:v>49881.554626464844</c:v>
                      </c:pt>
                      <c:pt idx="3169">
                        <c:v>49630.206909179688</c:v>
                      </c:pt>
                      <c:pt idx="3170">
                        <c:v>49620.927490234375</c:v>
                      </c:pt>
                      <c:pt idx="3171">
                        <c:v>49614.671569824219</c:v>
                      </c:pt>
                      <c:pt idx="3172">
                        <c:v>49614.671569824219</c:v>
                      </c:pt>
                      <c:pt idx="3173">
                        <c:v>49614.132568359375</c:v>
                      </c:pt>
                      <c:pt idx="3174">
                        <c:v>48957.174942016602</c:v>
                      </c:pt>
                      <c:pt idx="3175">
                        <c:v>48957.174942016602</c:v>
                      </c:pt>
                      <c:pt idx="3176">
                        <c:v>48957.174942016602</c:v>
                      </c:pt>
                      <c:pt idx="3177">
                        <c:v>49608.429824829102</c:v>
                      </c:pt>
                      <c:pt idx="3178">
                        <c:v>52267.595291137695</c:v>
                      </c:pt>
                      <c:pt idx="3179">
                        <c:v>52321.759048461914</c:v>
                      </c:pt>
                      <c:pt idx="3180">
                        <c:v>59527.387771606445</c:v>
                      </c:pt>
                      <c:pt idx="3181">
                        <c:v>59233.699295043945</c:v>
                      </c:pt>
                      <c:pt idx="3182">
                        <c:v>59102.94758605957</c:v>
                      </c:pt>
                      <c:pt idx="3183">
                        <c:v>58430.560623168945</c:v>
                      </c:pt>
                      <c:pt idx="3184">
                        <c:v>48020.336502075195</c:v>
                      </c:pt>
                      <c:pt idx="3185">
                        <c:v>48020.336563110352</c:v>
                      </c:pt>
                      <c:pt idx="3186">
                        <c:v>48022.121658325195</c:v>
                      </c:pt>
                      <c:pt idx="3187">
                        <c:v>48022.121719360352</c:v>
                      </c:pt>
                      <c:pt idx="3188">
                        <c:v>48022.121719360352</c:v>
                      </c:pt>
                      <c:pt idx="3189">
                        <c:v>45752.552810668945</c:v>
                      </c:pt>
                      <c:pt idx="3190">
                        <c:v>47636.175857543945</c:v>
                      </c:pt>
                      <c:pt idx="3191">
                        <c:v>50673.331924438477</c:v>
                      </c:pt>
                      <c:pt idx="3192">
                        <c:v>54450.831039428711</c:v>
                      </c:pt>
                      <c:pt idx="3193">
                        <c:v>54450.831039428711</c:v>
                      </c:pt>
                      <c:pt idx="3194">
                        <c:v>54450.831039428711</c:v>
                      </c:pt>
                      <c:pt idx="3195">
                        <c:v>50976.690628051751</c:v>
                      </c:pt>
                      <c:pt idx="3196">
                        <c:v>51434.294937133789</c:v>
                      </c:pt>
                      <c:pt idx="3197">
                        <c:v>51507.414993286133</c:v>
                      </c:pt>
                      <c:pt idx="3198">
                        <c:v>50407.538543701172</c:v>
                      </c:pt>
                      <c:pt idx="3199">
                        <c:v>50416.818023681641</c:v>
                      </c:pt>
                      <c:pt idx="3200">
                        <c:v>50407.538604736328</c:v>
                      </c:pt>
                      <c:pt idx="3201">
                        <c:v>52229.84716796875</c:v>
                      </c:pt>
                      <c:pt idx="3202">
                        <c:v>53722.704727172852</c:v>
                      </c:pt>
                      <c:pt idx="3203">
                        <c:v>53371.070938110352</c:v>
                      </c:pt>
                      <c:pt idx="3204">
                        <c:v>53371.070877075195</c:v>
                      </c:pt>
                      <c:pt idx="3205">
                        <c:v>51766.656204223633</c:v>
                      </c:pt>
                      <c:pt idx="3206">
                        <c:v>51702.492202758789</c:v>
                      </c:pt>
                      <c:pt idx="3207">
                        <c:v>49394.282669067383</c:v>
                      </c:pt>
                      <c:pt idx="3208">
                        <c:v>49321.172805786133</c:v>
                      </c:pt>
                      <c:pt idx="3209">
                        <c:v>49248.052688598633</c:v>
                      </c:pt>
                      <c:pt idx="3210">
                        <c:v>58522.32746887207</c:v>
                      </c:pt>
                      <c:pt idx="3211">
                        <c:v>58525.896377563477</c:v>
                      </c:pt>
                      <c:pt idx="3212">
                        <c:v>58536.069778442383</c:v>
                      </c:pt>
                      <c:pt idx="3213">
                        <c:v>58527.22151184082</c:v>
                      </c:pt>
                      <c:pt idx="3214">
                        <c:v>51101.645919799805</c:v>
                      </c:pt>
                      <c:pt idx="3215">
                        <c:v>51718.194885253906</c:v>
                      </c:pt>
                      <c:pt idx="3216">
                        <c:v>51651.504943847656</c:v>
                      </c:pt>
                      <c:pt idx="3217">
                        <c:v>51584.815185546868</c:v>
                      </c:pt>
                      <c:pt idx="3218">
                        <c:v>51762.386856079102</c:v>
                      </c:pt>
                      <c:pt idx="3219">
                        <c:v>53083.130508422852</c:v>
                      </c:pt>
                      <c:pt idx="3220">
                        <c:v>53083.130447387695</c:v>
                      </c:pt>
                      <c:pt idx="3221">
                        <c:v>53083.130447387695</c:v>
                      </c:pt>
                      <c:pt idx="3222">
                        <c:v>51801.357681274414</c:v>
                      </c:pt>
                      <c:pt idx="3223">
                        <c:v>51803.828262329102</c:v>
                      </c:pt>
                      <c:pt idx="3224">
                        <c:v>52094.592132568359</c:v>
                      </c:pt>
                      <c:pt idx="3225">
                        <c:v>61426.631118774414</c:v>
                      </c:pt>
                      <c:pt idx="3226">
                        <c:v>61426.631118774414</c:v>
                      </c:pt>
                      <c:pt idx="3227">
                        <c:v>61427.670181274414</c:v>
                      </c:pt>
                      <c:pt idx="3228">
                        <c:v>61712.120376586914</c:v>
                      </c:pt>
                      <c:pt idx="3229">
                        <c:v>62073.399856567383</c:v>
                      </c:pt>
                      <c:pt idx="3230">
                        <c:v>62073.399856567383</c:v>
                      </c:pt>
                      <c:pt idx="3231">
                        <c:v>62064.120376586914</c:v>
                      </c:pt>
                      <c:pt idx="3232">
                        <c:v>61822.337173461914</c:v>
                      </c:pt>
                      <c:pt idx="3233">
                        <c:v>55758.987319946289</c:v>
                      </c:pt>
                      <c:pt idx="3234">
                        <c:v>55768.266677856445</c:v>
                      </c:pt>
                      <c:pt idx="3235">
                        <c:v>55758.987258911133</c:v>
                      </c:pt>
                      <c:pt idx="3236">
                        <c:v>55760.164016723633</c:v>
                      </c:pt>
                      <c:pt idx="3237">
                        <c:v>55760.164016723633</c:v>
                      </c:pt>
                      <c:pt idx="3238">
                        <c:v>52507.369705200195</c:v>
                      </c:pt>
                      <c:pt idx="3239">
                        <c:v>52505.287673950195</c:v>
                      </c:pt>
                      <c:pt idx="3240">
                        <c:v>63082.84309387207</c:v>
                      </c:pt>
                      <c:pt idx="3241">
                        <c:v>63092.122634887695</c:v>
                      </c:pt>
                      <c:pt idx="3242">
                        <c:v>62426.244705200195</c:v>
                      </c:pt>
                      <c:pt idx="3243">
                        <c:v>56307.398452758789</c:v>
                      </c:pt>
                      <c:pt idx="3244">
                        <c:v>56316.677993774414</c:v>
                      </c:pt>
                      <c:pt idx="3245">
                        <c:v>56259.388259887695</c:v>
                      </c:pt>
                      <c:pt idx="3246">
                        <c:v>56255.388259887695</c:v>
                      </c:pt>
                      <c:pt idx="3247">
                        <c:v>56060.282119750977</c:v>
                      </c:pt>
                      <c:pt idx="3248">
                        <c:v>52026.567337036133</c:v>
                      </c:pt>
                      <c:pt idx="3249">
                        <c:v>51324.46696472168</c:v>
                      </c:pt>
                      <c:pt idx="3250">
                        <c:v>50929.695724487305</c:v>
                      </c:pt>
                      <c:pt idx="3251">
                        <c:v>50865.855087280273</c:v>
                      </c:pt>
                      <c:pt idx="3252">
                        <c:v>49033.559844970703</c:v>
                      </c:pt>
                      <c:pt idx="3253">
                        <c:v>48681.559783935547</c:v>
                      </c:pt>
                      <c:pt idx="3254">
                        <c:v>48681.559783935547</c:v>
                      </c:pt>
                      <c:pt idx="3255">
                        <c:v>53611.69596862793</c:v>
                      </c:pt>
                      <c:pt idx="3256">
                        <c:v>53547.865036010742</c:v>
                      </c:pt>
                      <c:pt idx="3257">
                        <c:v>53474.745407104492</c:v>
                      </c:pt>
                      <c:pt idx="3258">
                        <c:v>52790.955184936523</c:v>
                      </c:pt>
                      <c:pt idx="3259">
                        <c:v>54049.544387817383</c:v>
                      </c:pt>
                      <c:pt idx="3260">
                        <c:v>54000.51252746582</c:v>
                      </c:pt>
                      <c:pt idx="3261">
                        <c:v>54000.512466430664</c:v>
                      </c:pt>
                      <c:pt idx="3262">
                        <c:v>53991.233108520508</c:v>
                      </c:pt>
                      <c:pt idx="3263">
                        <c:v>52623.508605957031</c:v>
                      </c:pt>
                      <c:pt idx="3264">
                        <c:v>51361.50227355957</c:v>
                      </c:pt>
                      <c:pt idx="3265">
                        <c:v>51370.781631469727</c:v>
                      </c:pt>
                      <c:pt idx="3266">
                        <c:v>54077.386276245117</c:v>
                      </c:pt>
                      <c:pt idx="3267">
                        <c:v>53785.561080932617</c:v>
                      </c:pt>
                      <c:pt idx="3268">
                        <c:v>54686.954635620117</c:v>
                      </c:pt>
                      <c:pt idx="3269">
                        <c:v>54696.234115600586</c:v>
                      </c:pt>
                      <c:pt idx="3270">
                        <c:v>50474.034072875977</c:v>
                      </c:pt>
                      <c:pt idx="3271">
                        <c:v>49337.352188110352</c:v>
                      </c:pt>
                      <c:pt idx="3272">
                        <c:v>49200.675369262695</c:v>
                      </c:pt>
                      <c:pt idx="3273">
                        <c:v>49488.716873168945</c:v>
                      </c:pt>
                      <c:pt idx="3274">
                        <c:v>48632.244277954102</c:v>
                      </c:pt>
                      <c:pt idx="3275">
                        <c:v>49819.089920043945</c:v>
                      </c:pt>
                      <c:pt idx="3276">
                        <c:v>51528.618545532227</c:v>
                      </c:pt>
                      <c:pt idx="3277">
                        <c:v>51532.500381469727</c:v>
                      </c:pt>
                      <c:pt idx="3278">
                        <c:v>51532.50032043457</c:v>
                      </c:pt>
                      <c:pt idx="3279">
                        <c:v>51532.50032043457</c:v>
                      </c:pt>
                      <c:pt idx="3280">
                        <c:v>51180.50032043457</c:v>
                      </c:pt>
                      <c:pt idx="3281">
                        <c:v>51885.565277099609</c:v>
                      </c:pt>
                      <c:pt idx="3282">
                        <c:v>51885.565155029297</c:v>
                      </c:pt>
                      <c:pt idx="3283">
                        <c:v>51885.565216064453</c:v>
                      </c:pt>
                      <c:pt idx="3284">
                        <c:v>51885.565216064453</c:v>
                      </c:pt>
                      <c:pt idx="3285">
                        <c:v>51787.785171508789</c:v>
                      </c:pt>
                      <c:pt idx="3286">
                        <c:v>51724.164810180664</c:v>
                      </c:pt>
                      <c:pt idx="3287">
                        <c:v>51341.30549621582</c:v>
                      </c:pt>
                      <c:pt idx="3288">
                        <c:v>51731.222427368164</c:v>
                      </c:pt>
                      <c:pt idx="3289">
                        <c:v>51526.836868286133</c:v>
                      </c:pt>
                      <c:pt idx="3290">
                        <c:v>50622.730056762695</c:v>
                      </c:pt>
                      <c:pt idx="3291">
                        <c:v>50622.730117797852</c:v>
                      </c:pt>
                      <c:pt idx="3292">
                        <c:v>50625.888259887695</c:v>
                      </c:pt>
                      <c:pt idx="3293">
                        <c:v>50321.029373168945</c:v>
                      </c:pt>
                      <c:pt idx="3294">
                        <c:v>50321.029373168945</c:v>
                      </c:pt>
                      <c:pt idx="3295">
                        <c:v>50571.339981079102</c:v>
                      </c:pt>
                      <c:pt idx="3296">
                        <c:v>50571.339981079102</c:v>
                      </c:pt>
                      <c:pt idx="3297">
                        <c:v>51944.016738891602</c:v>
                      </c:pt>
                      <c:pt idx="3298">
                        <c:v>52883.992752075195</c:v>
                      </c:pt>
                      <c:pt idx="3299">
                        <c:v>51865.786697387695</c:v>
                      </c:pt>
                      <c:pt idx="3300">
                        <c:v>51694.347183227539</c:v>
                      </c:pt>
                      <c:pt idx="3301">
                        <c:v>51692.993667602539</c:v>
                      </c:pt>
                      <c:pt idx="3302">
                        <c:v>52877.123672485352</c:v>
                      </c:pt>
                      <c:pt idx="3303">
                        <c:v>52877.123672485352</c:v>
                      </c:pt>
                      <c:pt idx="3304">
                        <c:v>52877.123672485352</c:v>
                      </c:pt>
                      <c:pt idx="3305">
                        <c:v>51505.933242797852</c:v>
                      </c:pt>
                      <c:pt idx="3306">
                        <c:v>51505.933242797852</c:v>
                      </c:pt>
                      <c:pt idx="3307">
                        <c:v>51505.933242797852</c:v>
                      </c:pt>
                      <c:pt idx="3308">
                        <c:v>51368.938598632813</c:v>
                      </c:pt>
                      <c:pt idx="3309">
                        <c:v>48129.812637329102</c:v>
                      </c:pt>
                      <c:pt idx="3310">
                        <c:v>57922.396072387695</c:v>
                      </c:pt>
                      <c:pt idx="3311">
                        <c:v>57931.35237121582</c:v>
                      </c:pt>
                      <c:pt idx="3312">
                        <c:v>56872.787307739258</c:v>
                      </c:pt>
                      <c:pt idx="3313">
                        <c:v>56872.787368774414</c:v>
                      </c:pt>
                      <c:pt idx="3314">
                        <c:v>56863.831130981445</c:v>
                      </c:pt>
                      <c:pt idx="3315">
                        <c:v>52114.744400024414</c:v>
                      </c:pt>
                      <c:pt idx="3316">
                        <c:v>51837.934829711914</c:v>
                      </c:pt>
                      <c:pt idx="3317">
                        <c:v>52283.050552368157</c:v>
                      </c:pt>
                      <c:pt idx="3318">
                        <c:v>50803.409255981445</c:v>
                      </c:pt>
                      <c:pt idx="3319">
                        <c:v>50763.656814575195</c:v>
                      </c:pt>
                      <c:pt idx="3320">
                        <c:v>50694.013137817383</c:v>
                      </c:pt>
                      <c:pt idx="3321">
                        <c:v>50535.072830200195</c:v>
                      </c:pt>
                      <c:pt idx="3322">
                        <c:v>50439.382522583008</c:v>
                      </c:pt>
                      <c:pt idx="3323">
                        <c:v>53699.798782348633</c:v>
                      </c:pt>
                      <c:pt idx="3324">
                        <c:v>53701.58283996582</c:v>
                      </c:pt>
                      <c:pt idx="3325">
                        <c:v>54541.011947631836</c:v>
                      </c:pt>
                      <c:pt idx="3326">
                        <c:v>54541.012069702148</c:v>
                      </c:pt>
                      <c:pt idx="3327">
                        <c:v>54541.281539916992</c:v>
                      </c:pt>
                      <c:pt idx="3328">
                        <c:v>54027.218978881836</c:v>
                      </c:pt>
                      <c:pt idx="3329">
                        <c:v>54027.219100952148</c:v>
                      </c:pt>
                      <c:pt idx="3330">
                        <c:v>61026.256790161133</c:v>
                      </c:pt>
                      <c:pt idx="3331">
                        <c:v>61035.536270141602</c:v>
                      </c:pt>
                      <c:pt idx="3332">
                        <c:v>61791.436721801751</c:v>
                      </c:pt>
                      <c:pt idx="3333">
                        <c:v>61886.265335083001</c:v>
                      </c:pt>
                      <c:pt idx="3334">
                        <c:v>61820.889480590813</c:v>
                      </c:pt>
                      <c:pt idx="3335">
                        <c:v>61886.265213012695</c:v>
                      </c:pt>
                      <c:pt idx="3336">
                        <c:v>52359.885147094719</c:v>
                      </c:pt>
                      <c:pt idx="3337">
                        <c:v>52432.960845947266</c:v>
                      </c:pt>
                      <c:pt idx="3338">
                        <c:v>52496.801483154297</c:v>
                      </c:pt>
                      <c:pt idx="3339">
                        <c:v>52565.911346435547</c:v>
                      </c:pt>
                      <c:pt idx="3340">
                        <c:v>51719.923477172852</c:v>
                      </c:pt>
                      <c:pt idx="3341">
                        <c:v>51725.804336547852</c:v>
                      </c:pt>
                      <c:pt idx="3342">
                        <c:v>51790.110244750977</c:v>
                      </c:pt>
                      <c:pt idx="3343">
                        <c:v>55768.425521850586</c:v>
                      </c:pt>
                      <c:pt idx="3344">
                        <c:v>55383.269027709954</c:v>
                      </c:pt>
                      <c:pt idx="3345">
                        <c:v>52168.908950805664</c:v>
                      </c:pt>
                      <c:pt idx="3346">
                        <c:v>52059.512710571289</c:v>
                      </c:pt>
                      <c:pt idx="3347">
                        <c:v>52050.233291625977</c:v>
                      </c:pt>
                      <c:pt idx="3348">
                        <c:v>53039.341384887695</c:v>
                      </c:pt>
                      <c:pt idx="3349">
                        <c:v>53039.341384887695</c:v>
                      </c:pt>
                      <c:pt idx="3350">
                        <c:v>53030.061965942383</c:v>
                      </c:pt>
                      <c:pt idx="3351">
                        <c:v>53252.393508911133</c:v>
                      </c:pt>
                      <c:pt idx="3352">
                        <c:v>52926.235427856445</c:v>
                      </c:pt>
                      <c:pt idx="3353">
                        <c:v>52195.52619934082</c:v>
                      </c:pt>
                      <c:pt idx="3354">
                        <c:v>52243.536575317383</c:v>
                      </c:pt>
                      <c:pt idx="3355">
                        <c:v>52243.536697387695</c:v>
                      </c:pt>
                      <c:pt idx="3356">
                        <c:v>52243.536514282227</c:v>
                      </c:pt>
                      <c:pt idx="3357">
                        <c:v>53695.614669799805</c:v>
                      </c:pt>
                      <c:pt idx="3358">
                        <c:v>52380.343124389648</c:v>
                      </c:pt>
                      <c:pt idx="3359">
                        <c:v>52389.622543334961</c:v>
                      </c:pt>
                      <c:pt idx="3360">
                        <c:v>61985.48908996582</c:v>
                      </c:pt>
                      <c:pt idx="3361">
                        <c:v>61994.768569946289</c:v>
                      </c:pt>
                      <c:pt idx="3362">
                        <c:v>61985.48908996582</c:v>
                      </c:pt>
                      <c:pt idx="3363">
                        <c:v>61346.88362121582</c:v>
                      </c:pt>
                      <c:pt idx="3364">
                        <c:v>53849.000823974609</c:v>
                      </c:pt>
                      <c:pt idx="3365">
                        <c:v>53912.841583251953</c:v>
                      </c:pt>
                      <c:pt idx="3366">
                        <c:v>53981.951385498047</c:v>
                      </c:pt>
                      <c:pt idx="3367">
                        <c:v>51171.13272857666</c:v>
                      </c:pt>
                      <c:pt idx="3368">
                        <c:v>53947.052963256836</c:v>
                      </c:pt>
                      <c:pt idx="3369">
                        <c:v>53947.722885131836</c:v>
                      </c:pt>
                      <c:pt idx="3370">
                        <c:v>53994.343002319336</c:v>
                      </c:pt>
                      <c:pt idx="3371">
                        <c:v>53994.342880249023</c:v>
                      </c:pt>
                      <c:pt idx="3372">
                        <c:v>53928.373153686523</c:v>
                      </c:pt>
                      <c:pt idx="3373">
                        <c:v>53928.373153686523</c:v>
                      </c:pt>
                      <c:pt idx="3374">
                        <c:v>53928.373153686523</c:v>
                      </c:pt>
                      <c:pt idx="3375">
                        <c:v>48319.524490356445</c:v>
                      </c:pt>
                      <c:pt idx="3376">
                        <c:v>47967.524551391602</c:v>
                      </c:pt>
                      <c:pt idx="3377">
                        <c:v>47967.524490356445</c:v>
                      </c:pt>
                      <c:pt idx="3378">
                        <c:v>49153.559112548828</c:v>
                      </c:pt>
                      <c:pt idx="3379">
                        <c:v>49157.559112548828</c:v>
                      </c:pt>
                      <c:pt idx="3380">
                        <c:v>49166.838531494141</c:v>
                      </c:pt>
                      <c:pt idx="3381">
                        <c:v>49157.109832763672</c:v>
                      </c:pt>
                      <c:pt idx="3382">
                        <c:v>52458.083557128906</c:v>
                      </c:pt>
                      <c:pt idx="3383">
                        <c:v>52718.629959106445</c:v>
                      </c:pt>
                      <c:pt idx="3384">
                        <c:v>52645.520156860352</c:v>
                      </c:pt>
                      <c:pt idx="3385">
                        <c:v>51420.324111938477</c:v>
                      </c:pt>
                      <c:pt idx="3386">
                        <c:v>51804.509658813477</c:v>
                      </c:pt>
                      <c:pt idx="3387">
                        <c:v>51804.50959777832</c:v>
                      </c:pt>
                      <c:pt idx="3388">
                        <c:v>51159.60627746582</c:v>
                      </c:pt>
                      <c:pt idx="3389">
                        <c:v>51159.60627746582</c:v>
                      </c:pt>
                      <c:pt idx="3390">
                        <c:v>55712.604995727539</c:v>
                      </c:pt>
                      <c:pt idx="3391">
                        <c:v>55639.485366821289</c:v>
                      </c:pt>
                      <c:pt idx="3392">
                        <c:v>55566.365249633789</c:v>
                      </c:pt>
                      <c:pt idx="3393">
                        <c:v>55493.254898071289</c:v>
                      </c:pt>
                      <c:pt idx="3394">
                        <c:v>53196.413223266602</c:v>
                      </c:pt>
                      <c:pt idx="3395">
                        <c:v>53706.424942016602</c:v>
                      </c:pt>
                      <c:pt idx="3396">
                        <c:v>53706.424942016602</c:v>
                      </c:pt>
                      <c:pt idx="3397">
                        <c:v>53444.741348266602</c:v>
                      </c:pt>
                      <c:pt idx="3398">
                        <c:v>53283.62483215332</c:v>
                      </c:pt>
                      <c:pt idx="3399">
                        <c:v>51759.281204223633</c:v>
                      </c:pt>
                      <c:pt idx="3400">
                        <c:v>51750.001663208008</c:v>
                      </c:pt>
                      <c:pt idx="3401">
                        <c:v>52489.180938720703</c:v>
                      </c:pt>
                      <c:pt idx="3402">
                        <c:v>51949.091033935547</c:v>
                      </c:pt>
                      <c:pt idx="3403">
                        <c:v>51904.786773681641</c:v>
                      </c:pt>
                      <c:pt idx="3404">
                        <c:v>51963.098175048828</c:v>
                      </c:pt>
                      <c:pt idx="3405">
                        <c:v>51050.855178833008</c:v>
                      </c:pt>
                      <c:pt idx="3406">
                        <c:v>51050.855178833008</c:v>
                      </c:pt>
                      <c:pt idx="3407">
                        <c:v>51627.577346801758</c:v>
                      </c:pt>
                      <c:pt idx="3408">
                        <c:v>49439.558303833008</c:v>
                      </c:pt>
                      <c:pt idx="3409">
                        <c:v>51570.000442504883</c:v>
                      </c:pt>
                      <c:pt idx="3410">
                        <c:v>51572.070449829102</c:v>
                      </c:pt>
                      <c:pt idx="3411">
                        <c:v>51574.14045715332</c:v>
                      </c:pt>
                      <c:pt idx="3412">
                        <c:v>51576.210464477539</c:v>
                      </c:pt>
                      <c:pt idx="3413">
                        <c:v>51578.280471801758</c:v>
                      </c:pt>
                      <c:pt idx="3414">
                        <c:v>51609.50959777832</c:v>
                      </c:pt>
                      <c:pt idx="3415">
                        <c:v>51751.125259399414</c:v>
                      </c:pt>
                      <c:pt idx="3416">
                        <c:v>52063.456741333001</c:v>
                      </c:pt>
                      <c:pt idx="3417">
                        <c:v>52011.533645629883</c:v>
                      </c:pt>
                      <c:pt idx="3418">
                        <c:v>51182.094924926758</c:v>
                      </c:pt>
                      <c:pt idx="3419">
                        <c:v>51186.094924926758</c:v>
                      </c:pt>
                      <c:pt idx="3420">
                        <c:v>63688.789505004883</c:v>
                      </c:pt>
                      <c:pt idx="3421">
                        <c:v>48865.393630981445</c:v>
                      </c:pt>
                      <c:pt idx="3422">
                        <c:v>52913.985916137695</c:v>
                      </c:pt>
                      <c:pt idx="3423">
                        <c:v>52559.785903930664</c:v>
                      </c:pt>
                      <c:pt idx="3424">
                        <c:v>52514.065414428711</c:v>
                      </c:pt>
                      <c:pt idx="3425">
                        <c:v>52507.007614135742</c:v>
                      </c:pt>
                      <c:pt idx="3426">
                        <c:v>50931.179473876953</c:v>
                      </c:pt>
                      <c:pt idx="3427">
                        <c:v>50931.179534912109</c:v>
                      </c:pt>
                      <c:pt idx="3428">
                        <c:v>51588.397354125977</c:v>
                      </c:pt>
                      <c:pt idx="3429">
                        <c:v>51588.39729309082</c:v>
                      </c:pt>
                      <c:pt idx="3430">
                        <c:v>51284.592727661133</c:v>
                      </c:pt>
                      <c:pt idx="3431">
                        <c:v>51288.592666625977</c:v>
                      </c:pt>
                      <c:pt idx="3432">
                        <c:v>51297.872146606445</c:v>
                      </c:pt>
                      <c:pt idx="3433">
                        <c:v>52713.456405639648</c:v>
                      </c:pt>
                      <c:pt idx="3434">
                        <c:v>52713.456405639648</c:v>
                      </c:pt>
                      <c:pt idx="3435">
                        <c:v>56454.917922973633</c:v>
                      </c:pt>
                      <c:pt idx="3436">
                        <c:v>56454.917922973633</c:v>
                      </c:pt>
                      <c:pt idx="3437">
                        <c:v>56454.917922973633</c:v>
                      </c:pt>
                      <c:pt idx="3438">
                        <c:v>56454.917922973633</c:v>
                      </c:pt>
                      <c:pt idx="3439">
                        <c:v>57115.814407348633</c:v>
                      </c:pt>
                      <c:pt idx="3440">
                        <c:v>56350.343704223633</c:v>
                      </c:pt>
                      <c:pt idx="3441">
                        <c:v>56350.343704223633</c:v>
                      </c:pt>
                      <c:pt idx="3442">
                        <c:v>53908.567947387695</c:v>
                      </c:pt>
                      <c:pt idx="3443">
                        <c:v>53557.273086547852</c:v>
                      </c:pt>
                      <c:pt idx="3444">
                        <c:v>49091.856781005859</c:v>
                      </c:pt>
                      <c:pt idx="3445">
                        <c:v>52270.74320983886</c:v>
                      </c:pt>
                      <c:pt idx="3446">
                        <c:v>52197.843124389648</c:v>
                      </c:pt>
                      <c:pt idx="3447">
                        <c:v>53586.778610229492</c:v>
                      </c:pt>
                      <c:pt idx="3448">
                        <c:v>53590.778549194336</c:v>
                      </c:pt>
                      <c:pt idx="3449">
                        <c:v>53586.778549194336</c:v>
                      </c:pt>
                      <c:pt idx="3450">
                        <c:v>55161.526809692383</c:v>
                      </c:pt>
                      <c:pt idx="3451">
                        <c:v>55100.336502075195</c:v>
                      </c:pt>
                      <c:pt idx="3452">
                        <c:v>55136.613296508789</c:v>
                      </c:pt>
                      <c:pt idx="3453">
                        <c:v>54675.010696411133</c:v>
                      </c:pt>
                      <c:pt idx="3454">
                        <c:v>54986.382827758789</c:v>
                      </c:pt>
                      <c:pt idx="3455">
                        <c:v>50100.663833618164</c:v>
                      </c:pt>
                      <c:pt idx="3456">
                        <c:v>50100.663772583008</c:v>
                      </c:pt>
                      <c:pt idx="3457">
                        <c:v>50055.822463989258</c:v>
                      </c:pt>
                      <c:pt idx="3458">
                        <c:v>51212.177810668945</c:v>
                      </c:pt>
                      <c:pt idx="3459">
                        <c:v>51477.31428527832</c:v>
                      </c:pt>
                      <c:pt idx="3460">
                        <c:v>51121.31428527832</c:v>
                      </c:pt>
                      <c:pt idx="3461">
                        <c:v>53194.001663208008</c:v>
                      </c:pt>
                      <c:pt idx="3462">
                        <c:v>54532.384719848633</c:v>
                      </c:pt>
                      <c:pt idx="3463">
                        <c:v>53021.360809326172</c:v>
                      </c:pt>
                      <c:pt idx="3464">
                        <c:v>52972.329010009766</c:v>
                      </c:pt>
                      <c:pt idx="3465">
                        <c:v>52911.75325012207</c:v>
                      </c:pt>
                      <c:pt idx="3466">
                        <c:v>53742.164138793945</c:v>
                      </c:pt>
                      <c:pt idx="3467">
                        <c:v>49147.728591918945</c:v>
                      </c:pt>
                      <c:pt idx="3468">
                        <c:v>49757.829238891602</c:v>
                      </c:pt>
                      <c:pt idx="3469">
                        <c:v>51715.359573364251</c:v>
                      </c:pt>
                      <c:pt idx="3470">
                        <c:v>51717.95246887207</c:v>
                      </c:pt>
                      <c:pt idx="3471">
                        <c:v>51718.083938598633</c:v>
                      </c:pt>
                      <c:pt idx="3472">
                        <c:v>51840.003372192383</c:v>
                      </c:pt>
                      <c:pt idx="3473">
                        <c:v>51810.59651184082</c:v>
                      </c:pt>
                      <c:pt idx="3474">
                        <c:v>53775.141952514648</c:v>
                      </c:pt>
                      <c:pt idx="3475">
                        <c:v>53863.041366577148</c:v>
                      </c:pt>
                      <c:pt idx="3476">
                        <c:v>53370.993026733398</c:v>
                      </c:pt>
                      <c:pt idx="3477">
                        <c:v>52566.835067749023</c:v>
                      </c:pt>
                      <c:pt idx="3478">
                        <c:v>52694.231674194336</c:v>
                      </c:pt>
                      <c:pt idx="3479">
                        <c:v>52694.231552124023</c:v>
                      </c:pt>
                      <c:pt idx="3480">
                        <c:v>52303.615798950195</c:v>
                      </c:pt>
                      <c:pt idx="3481">
                        <c:v>52303.615798950195</c:v>
                      </c:pt>
                      <c:pt idx="3482">
                        <c:v>49484.722793579102</c:v>
                      </c:pt>
                      <c:pt idx="3483">
                        <c:v>47570.238868713379</c:v>
                      </c:pt>
                      <c:pt idx="3484">
                        <c:v>47501.338722228997</c:v>
                      </c:pt>
                      <c:pt idx="3485">
                        <c:v>47437.717994689941</c:v>
                      </c:pt>
                      <c:pt idx="3486">
                        <c:v>47355.538673400879</c:v>
                      </c:pt>
                      <c:pt idx="3487">
                        <c:v>49279.994850158691</c:v>
                      </c:pt>
                      <c:pt idx="3488">
                        <c:v>52883.710403442383</c:v>
                      </c:pt>
                      <c:pt idx="3489">
                        <c:v>52884.380386352539</c:v>
                      </c:pt>
                      <c:pt idx="3490">
                        <c:v>52886.450393676758</c:v>
                      </c:pt>
                      <c:pt idx="3491">
                        <c:v>52888.198120117188</c:v>
                      </c:pt>
                      <c:pt idx="3492">
                        <c:v>52904.815551757813</c:v>
                      </c:pt>
                      <c:pt idx="3493">
                        <c:v>53267.310668945313</c:v>
                      </c:pt>
                      <c:pt idx="3494">
                        <c:v>53567.3876953125</c:v>
                      </c:pt>
                      <c:pt idx="3495">
                        <c:v>62006.265029907227</c:v>
                      </c:pt>
                      <c:pt idx="3496">
                        <c:v>61933.15510559082</c:v>
                      </c:pt>
                      <c:pt idx="3497">
                        <c:v>51436.480972290039</c:v>
                      </c:pt>
                      <c:pt idx="3498">
                        <c:v>51507.977737426751</c:v>
                      </c:pt>
                      <c:pt idx="3499">
                        <c:v>49431.425445556641</c:v>
                      </c:pt>
                      <c:pt idx="3500">
                        <c:v>49431.425384521484</c:v>
                      </c:pt>
                      <c:pt idx="3501">
                        <c:v>49349.472259521484</c:v>
                      </c:pt>
                      <c:pt idx="3502">
                        <c:v>49556.716201782227</c:v>
                      </c:pt>
                      <c:pt idx="3503">
                        <c:v>50361.156692504883</c:v>
                      </c:pt>
                      <c:pt idx="3504">
                        <c:v>50361.156692504883</c:v>
                      </c:pt>
                      <c:pt idx="3505">
                        <c:v>50096.496536254883</c:v>
                      </c:pt>
                      <c:pt idx="3506">
                        <c:v>50650.409072875977</c:v>
                      </c:pt>
                      <c:pt idx="3507">
                        <c:v>50023.695266723633</c:v>
                      </c:pt>
                      <c:pt idx="3508">
                        <c:v>49819.025100708008</c:v>
                      </c:pt>
                      <c:pt idx="3509">
                        <c:v>52666.624313354492</c:v>
                      </c:pt>
                      <c:pt idx="3510">
                        <c:v>63145.879837036133</c:v>
                      </c:pt>
                      <c:pt idx="3511">
                        <c:v>62784.600357055664</c:v>
                      </c:pt>
                      <c:pt idx="3512">
                        <c:v>52166.231094360352</c:v>
                      </c:pt>
                      <c:pt idx="3513">
                        <c:v>52412.369018554688</c:v>
                      </c:pt>
                      <c:pt idx="3514">
                        <c:v>52650.216735839844</c:v>
                      </c:pt>
                      <c:pt idx="3515">
                        <c:v>52654.216674804688</c:v>
                      </c:pt>
                      <c:pt idx="3516">
                        <c:v>52663.49609375</c:v>
                      </c:pt>
                      <c:pt idx="3517">
                        <c:v>52663.496215820313</c:v>
                      </c:pt>
                      <c:pt idx="3518">
                        <c:v>52302.216674804688</c:v>
                      </c:pt>
                      <c:pt idx="3519">
                        <c:v>49509.954528808594</c:v>
                      </c:pt>
                      <c:pt idx="3520">
                        <c:v>49509.954467773438</c:v>
                      </c:pt>
                      <c:pt idx="3521">
                        <c:v>49509.954467773438</c:v>
                      </c:pt>
                      <c:pt idx="3522">
                        <c:v>48386.969116210938</c:v>
                      </c:pt>
                      <c:pt idx="3523">
                        <c:v>51959.064918518066</c:v>
                      </c:pt>
                      <c:pt idx="3524">
                        <c:v>51959.064918518066</c:v>
                      </c:pt>
                      <c:pt idx="3525">
                        <c:v>61638.488052368164</c:v>
                      </c:pt>
                      <c:pt idx="3526">
                        <c:v>61647.767532348633</c:v>
                      </c:pt>
                      <c:pt idx="3527">
                        <c:v>61653.902297973633</c:v>
                      </c:pt>
                      <c:pt idx="3528">
                        <c:v>61651.451065063477</c:v>
                      </c:pt>
                      <c:pt idx="3529">
                        <c:v>52380.885131835938</c:v>
                      </c:pt>
                      <c:pt idx="3530">
                        <c:v>52028.885192871094</c:v>
                      </c:pt>
                      <c:pt idx="3531">
                        <c:v>48645.436508178711</c:v>
                      </c:pt>
                      <c:pt idx="3532">
                        <c:v>48645.436447143555</c:v>
                      </c:pt>
                      <c:pt idx="3533">
                        <c:v>48645.436569213867</c:v>
                      </c:pt>
                      <c:pt idx="3534">
                        <c:v>48710.160110473633</c:v>
                      </c:pt>
                      <c:pt idx="3535">
                        <c:v>50047.065322875977</c:v>
                      </c:pt>
                      <c:pt idx="3536">
                        <c:v>54021.553573608398</c:v>
                      </c:pt>
                      <c:pt idx="3537">
                        <c:v>54030.83317565918</c:v>
                      </c:pt>
                      <c:pt idx="3538">
                        <c:v>54229.037826538086</c:v>
                      </c:pt>
                      <c:pt idx="3539">
                        <c:v>54229.037826538086</c:v>
                      </c:pt>
                      <c:pt idx="3540">
                        <c:v>51942.171646118164</c:v>
                      </c:pt>
                      <c:pt idx="3541">
                        <c:v>48071.587966918945</c:v>
                      </c:pt>
                      <c:pt idx="3542">
                        <c:v>48627.767059326172</c:v>
                      </c:pt>
                      <c:pt idx="3543">
                        <c:v>48632.842742919922</c:v>
                      </c:pt>
                      <c:pt idx="3544">
                        <c:v>48628.842803955078</c:v>
                      </c:pt>
                      <c:pt idx="3545">
                        <c:v>48628.842742919922</c:v>
                      </c:pt>
                      <c:pt idx="3546">
                        <c:v>51028.176025390625</c:v>
                      </c:pt>
                      <c:pt idx="3547">
                        <c:v>51787.66340637207</c:v>
                      </c:pt>
                      <c:pt idx="3548">
                        <c:v>51721.513687133782</c:v>
                      </c:pt>
                      <c:pt idx="3549">
                        <c:v>51655.36360168457</c:v>
                      </c:pt>
                      <c:pt idx="3550">
                        <c:v>50624.845436096191</c:v>
                      </c:pt>
                      <c:pt idx="3551">
                        <c:v>50624.845558166504</c:v>
                      </c:pt>
                      <c:pt idx="3552">
                        <c:v>50729.845596313477</c:v>
                      </c:pt>
                      <c:pt idx="3553">
                        <c:v>50502.836807250977</c:v>
                      </c:pt>
                      <c:pt idx="3554">
                        <c:v>50439.216384887695</c:v>
                      </c:pt>
                      <c:pt idx="3555">
                        <c:v>60108.294631958008</c:v>
                      </c:pt>
                      <c:pt idx="3556">
                        <c:v>59229.611038208008</c:v>
                      </c:pt>
                      <c:pt idx="3557">
                        <c:v>59229.611038208008</c:v>
                      </c:pt>
                      <c:pt idx="3558">
                        <c:v>59229.611038208008</c:v>
                      </c:pt>
                      <c:pt idx="3559">
                        <c:v>52654.219863891602</c:v>
                      </c:pt>
                      <c:pt idx="3560">
                        <c:v>52596.80940246582</c:v>
                      </c:pt>
                      <c:pt idx="3561">
                        <c:v>51590.791397094719</c:v>
                      </c:pt>
                      <c:pt idx="3562">
                        <c:v>53087.238845825195</c:v>
                      </c:pt>
                      <c:pt idx="3563">
                        <c:v>53087.238845825195</c:v>
                      </c:pt>
                      <c:pt idx="3564">
                        <c:v>53087.238906860352</c:v>
                      </c:pt>
                      <c:pt idx="3565">
                        <c:v>51421.533401489258</c:v>
                      </c:pt>
                      <c:pt idx="3566">
                        <c:v>51167.224868774414</c:v>
                      </c:pt>
                      <c:pt idx="3567">
                        <c:v>51640.512420654297</c:v>
                      </c:pt>
                      <c:pt idx="3568">
                        <c:v>51640.512542724609</c:v>
                      </c:pt>
                      <c:pt idx="3569">
                        <c:v>51090.145294189453</c:v>
                      </c:pt>
                      <c:pt idx="3570">
                        <c:v>50280.644607543945</c:v>
                      </c:pt>
                      <c:pt idx="3571">
                        <c:v>50338.686599731445</c:v>
                      </c:pt>
                      <c:pt idx="3572">
                        <c:v>50329.40705871582</c:v>
                      </c:pt>
                      <c:pt idx="3573">
                        <c:v>51470.990432739258</c:v>
                      </c:pt>
                      <c:pt idx="3574">
                        <c:v>51590.992446899414</c:v>
                      </c:pt>
                      <c:pt idx="3575">
                        <c:v>52226.176956176751</c:v>
                      </c:pt>
                      <c:pt idx="3576">
                        <c:v>52226.17707824707</c:v>
                      </c:pt>
                      <c:pt idx="3577">
                        <c:v>50312.472000122063</c:v>
                      </c:pt>
                      <c:pt idx="3578">
                        <c:v>50312.472122192383</c:v>
                      </c:pt>
                      <c:pt idx="3579">
                        <c:v>50864.074661254883</c:v>
                      </c:pt>
                      <c:pt idx="3580">
                        <c:v>52892.537857055664</c:v>
                      </c:pt>
                      <c:pt idx="3581">
                        <c:v>52901.817276000977</c:v>
                      </c:pt>
                      <c:pt idx="3582">
                        <c:v>52468.301284790032</c:v>
                      </c:pt>
                      <c:pt idx="3583">
                        <c:v>52901.156387329102</c:v>
                      </c:pt>
                      <c:pt idx="3584">
                        <c:v>52907.356155395508</c:v>
                      </c:pt>
                      <c:pt idx="3585">
                        <c:v>55018.749954223633</c:v>
                      </c:pt>
                      <c:pt idx="3586">
                        <c:v>54945.630386352539</c:v>
                      </c:pt>
                      <c:pt idx="3587">
                        <c:v>54872.510269165039</c:v>
                      </c:pt>
                      <c:pt idx="3588">
                        <c:v>54799.399917602539</c:v>
                      </c:pt>
                      <c:pt idx="3589">
                        <c:v>53231.737869262695</c:v>
                      </c:pt>
                      <c:pt idx="3590">
                        <c:v>53235.699783325195</c:v>
                      </c:pt>
                      <c:pt idx="3591">
                        <c:v>52883.699783325195</c:v>
                      </c:pt>
                      <c:pt idx="3592">
                        <c:v>53455.766494750977</c:v>
                      </c:pt>
                      <c:pt idx="3593">
                        <c:v>49775.137130737305</c:v>
                      </c:pt>
                      <c:pt idx="3594">
                        <c:v>49775.137130737305</c:v>
                      </c:pt>
                      <c:pt idx="3595">
                        <c:v>50021.995529174805</c:v>
                      </c:pt>
                      <c:pt idx="3596">
                        <c:v>50021.995529174805</c:v>
                      </c:pt>
                      <c:pt idx="3597">
                        <c:v>52074.629699707031</c:v>
                      </c:pt>
                      <c:pt idx="3598">
                        <c:v>52892.942230224609</c:v>
                      </c:pt>
                      <c:pt idx="3599">
                        <c:v>53049.092437744141</c:v>
                      </c:pt>
                      <c:pt idx="3600">
                        <c:v>62093.208938598633</c:v>
                      </c:pt>
                      <c:pt idx="3601">
                        <c:v>62445.208877563477</c:v>
                      </c:pt>
                      <c:pt idx="3602">
                        <c:v>62060.726516723633</c:v>
                      </c:pt>
                      <c:pt idx="3603">
                        <c:v>62288.83381652832</c:v>
                      </c:pt>
                      <c:pt idx="3604">
                        <c:v>61846.706436157227</c:v>
                      </c:pt>
                      <c:pt idx="3605">
                        <c:v>61722.726516723633</c:v>
                      </c:pt>
                      <c:pt idx="3606">
                        <c:v>56731.678665161133</c:v>
                      </c:pt>
                      <c:pt idx="3607">
                        <c:v>56740.95832824707</c:v>
                      </c:pt>
                      <c:pt idx="3608">
                        <c:v>56731.678787231445</c:v>
                      </c:pt>
                      <c:pt idx="3609">
                        <c:v>56727.678787231445</c:v>
                      </c:pt>
                      <c:pt idx="3610">
                        <c:v>57535.421585083008</c:v>
                      </c:pt>
                      <c:pt idx="3611">
                        <c:v>52773.211990356445</c:v>
                      </c:pt>
                      <c:pt idx="3612">
                        <c:v>51943.574844360352</c:v>
                      </c:pt>
                      <c:pt idx="3613">
                        <c:v>51157.68962097168</c:v>
                      </c:pt>
                      <c:pt idx="3614">
                        <c:v>50972.335983276367</c:v>
                      </c:pt>
                      <c:pt idx="3615">
                        <c:v>58965.328903198242</c:v>
                      </c:pt>
                      <c:pt idx="3616">
                        <c:v>55522.052749633789</c:v>
                      </c:pt>
                      <c:pt idx="3617">
                        <c:v>55522.052688598633</c:v>
                      </c:pt>
                      <c:pt idx="3618">
                        <c:v>55995.925247192383</c:v>
                      </c:pt>
                      <c:pt idx="3619">
                        <c:v>56380.407730102539</c:v>
                      </c:pt>
                      <c:pt idx="3620">
                        <c:v>57127.974075317383</c:v>
                      </c:pt>
                      <c:pt idx="3621">
                        <c:v>57127.974136352539</c:v>
                      </c:pt>
                      <c:pt idx="3622">
                        <c:v>54298.50129699707</c:v>
                      </c:pt>
                      <c:pt idx="3623">
                        <c:v>49460.471267700195</c:v>
                      </c:pt>
                      <c:pt idx="3624">
                        <c:v>49075.990798950195</c:v>
                      </c:pt>
                      <c:pt idx="3625">
                        <c:v>49460.471267700195</c:v>
                      </c:pt>
                      <c:pt idx="3626">
                        <c:v>49460.471267700195</c:v>
                      </c:pt>
                      <c:pt idx="3627">
                        <c:v>48504.646377563477</c:v>
                      </c:pt>
                      <c:pt idx="3628">
                        <c:v>48513.925857543945</c:v>
                      </c:pt>
                      <c:pt idx="3629">
                        <c:v>54731.952438354492</c:v>
                      </c:pt>
                      <c:pt idx="3630">
                        <c:v>61364.893936157227</c:v>
                      </c:pt>
                      <c:pt idx="3631">
                        <c:v>61360.893936157227</c:v>
                      </c:pt>
                      <c:pt idx="3632">
                        <c:v>50240.707168579102</c:v>
                      </c:pt>
                      <c:pt idx="3633">
                        <c:v>51256.296340942383</c:v>
                      </c:pt>
                      <c:pt idx="3634">
                        <c:v>51257.696426391602</c:v>
                      </c:pt>
                      <c:pt idx="3635">
                        <c:v>51409.320571899414</c:v>
                      </c:pt>
                      <c:pt idx="3636">
                        <c:v>51576.40217590332</c:v>
                      </c:pt>
                      <c:pt idx="3637">
                        <c:v>51347.382400512695</c:v>
                      </c:pt>
                      <c:pt idx="3638">
                        <c:v>51338.749588012695</c:v>
                      </c:pt>
                      <c:pt idx="3639">
                        <c:v>49632.215850830078</c:v>
                      </c:pt>
                      <c:pt idx="3640">
                        <c:v>51652.192581176758</c:v>
                      </c:pt>
                      <c:pt idx="3641">
                        <c:v>51652.192642211914</c:v>
                      </c:pt>
                      <c:pt idx="3642">
                        <c:v>51190.001235961914</c:v>
                      </c:pt>
                      <c:pt idx="3643">
                        <c:v>51179.267593383789</c:v>
                      </c:pt>
                      <c:pt idx="3644">
                        <c:v>51877.191604614258</c:v>
                      </c:pt>
                      <c:pt idx="3645">
                        <c:v>51789.634475708008</c:v>
                      </c:pt>
                      <c:pt idx="3646">
                        <c:v>52068.027053833008</c:v>
                      </c:pt>
                      <c:pt idx="3647">
                        <c:v>52069.514846801758</c:v>
                      </c:pt>
                      <c:pt idx="3648">
                        <c:v>52069.514846801758</c:v>
                      </c:pt>
                      <c:pt idx="3649">
                        <c:v>52060.235305786133</c:v>
                      </c:pt>
                      <c:pt idx="3650">
                        <c:v>49496.456069946289</c:v>
                      </c:pt>
                      <c:pt idx="3651">
                        <c:v>50571.381179809563</c:v>
                      </c:pt>
                      <c:pt idx="3652">
                        <c:v>50653.78059387207</c:v>
                      </c:pt>
                      <c:pt idx="3653">
                        <c:v>50717.621170043945</c:v>
                      </c:pt>
                      <c:pt idx="3654">
                        <c:v>52461.617813110352</c:v>
                      </c:pt>
                      <c:pt idx="3655">
                        <c:v>53363.522033691406</c:v>
                      </c:pt>
                      <c:pt idx="3656">
                        <c:v>53122.489074707031</c:v>
                      </c:pt>
                      <c:pt idx="3657">
                        <c:v>53684.686279296875</c:v>
                      </c:pt>
                      <c:pt idx="3658">
                        <c:v>51451.002685546875</c:v>
                      </c:pt>
                      <c:pt idx="3659">
                        <c:v>51452.615905761719</c:v>
                      </c:pt>
                      <c:pt idx="3660">
                        <c:v>49178.708145141602</c:v>
                      </c:pt>
                      <c:pt idx="3661">
                        <c:v>49176.274551391602</c:v>
                      </c:pt>
                      <c:pt idx="3662">
                        <c:v>49176.274551391602</c:v>
                      </c:pt>
                      <c:pt idx="3663">
                        <c:v>47800.644180297852</c:v>
                      </c:pt>
                      <c:pt idx="3664">
                        <c:v>47727.534317016602</c:v>
                      </c:pt>
                      <c:pt idx="3665">
                        <c:v>52297.473526000977</c:v>
                      </c:pt>
                      <c:pt idx="3666">
                        <c:v>52297.47346496582</c:v>
                      </c:pt>
                      <c:pt idx="3667">
                        <c:v>52297.473526000977</c:v>
                      </c:pt>
                      <c:pt idx="3668">
                        <c:v>52297.473526000977</c:v>
                      </c:pt>
                      <c:pt idx="3669">
                        <c:v>52660.211807250977</c:v>
                      </c:pt>
                      <c:pt idx="3670">
                        <c:v>52408.860244750977</c:v>
                      </c:pt>
                      <c:pt idx="3671">
                        <c:v>52408.860244750977</c:v>
                      </c:pt>
                      <c:pt idx="3672">
                        <c:v>52028.37971496582</c:v>
                      </c:pt>
                      <c:pt idx="3673">
                        <c:v>52036.584060668945</c:v>
                      </c:pt>
                      <c:pt idx="3674">
                        <c:v>52411.785049438477</c:v>
                      </c:pt>
                      <c:pt idx="3675">
                        <c:v>62215.70539855957</c:v>
                      </c:pt>
                      <c:pt idx="3676">
                        <c:v>62562.478591918945</c:v>
                      </c:pt>
                      <c:pt idx="3677">
                        <c:v>49936.456008911133</c:v>
                      </c:pt>
                      <c:pt idx="3678">
                        <c:v>50009.576126098633</c:v>
                      </c:pt>
                      <c:pt idx="3679">
                        <c:v>50078.823013305657</c:v>
                      </c:pt>
                      <c:pt idx="3680">
                        <c:v>51893.97639465332</c:v>
                      </c:pt>
                      <c:pt idx="3681">
                        <c:v>51903.255935668945</c:v>
                      </c:pt>
                      <c:pt idx="3682">
                        <c:v>51893.97639465332</c:v>
                      </c:pt>
                      <c:pt idx="3683">
                        <c:v>50727.57551574707</c:v>
                      </c:pt>
                      <c:pt idx="3684">
                        <c:v>50654.455459594727</c:v>
                      </c:pt>
                      <c:pt idx="3685">
                        <c:v>50581.345596313477</c:v>
                      </c:pt>
                      <c:pt idx="3686">
                        <c:v>51726.644424438477</c:v>
                      </c:pt>
                      <c:pt idx="3687">
                        <c:v>51988.328018188477</c:v>
                      </c:pt>
                      <c:pt idx="3688">
                        <c:v>52567.15803527832</c:v>
                      </c:pt>
                      <c:pt idx="3689">
                        <c:v>53079.678085327148</c:v>
                      </c:pt>
                      <c:pt idx="3690">
                        <c:v>52513.227615356445</c:v>
                      </c:pt>
                      <c:pt idx="3691">
                        <c:v>49765.920608520508</c:v>
                      </c:pt>
                      <c:pt idx="3692">
                        <c:v>49765.920608520508</c:v>
                      </c:pt>
                      <c:pt idx="3693">
                        <c:v>49765.920608520508</c:v>
                      </c:pt>
                      <c:pt idx="3694">
                        <c:v>49092.149391174316</c:v>
                      </c:pt>
                      <c:pt idx="3695">
                        <c:v>49092.149391174316</c:v>
                      </c:pt>
                      <c:pt idx="3696">
                        <c:v>53853.271774291992</c:v>
                      </c:pt>
                      <c:pt idx="3697">
                        <c:v>53853.271774291992</c:v>
                      </c:pt>
                      <c:pt idx="3698">
                        <c:v>53853.271835327148</c:v>
                      </c:pt>
                      <c:pt idx="3699">
                        <c:v>52974.588119506836</c:v>
                      </c:pt>
                      <c:pt idx="3700">
                        <c:v>52167.512985229492</c:v>
                      </c:pt>
                      <c:pt idx="3701">
                        <c:v>52629.704391479492</c:v>
                      </c:pt>
                      <c:pt idx="3702">
                        <c:v>52631.585250854492</c:v>
                      </c:pt>
                      <c:pt idx="3703">
                        <c:v>53008.620407104492</c:v>
                      </c:pt>
                      <c:pt idx="3704">
                        <c:v>52935.500289916992</c:v>
                      </c:pt>
                      <c:pt idx="3705">
                        <c:v>59681.962066650391</c:v>
                      </c:pt>
                      <c:pt idx="3706">
                        <c:v>60540.317474365234</c:v>
                      </c:pt>
                      <c:pt idx="3707">
                        <c:v>60540.317474365234</c:v>
                      </c:pt>
                      <c:pt idx="3708">
                        <c:v>56914.666702270508</c:v>
                      </c:pt>
                      <c:pt idx="3709">
                        <c:v>56630.971145629883</c:v>
                      </c:pt>
                      <c:pt idx="3710">
                        <c:v>52330.85009765625</c:v>
                      </c:pt>
                      <c:pt idx="3711">
                        <c:v>52194.173828125</c:v>
                      </c:pt>
                      <c:pt idx="3712">
                        <c:v>52942.445205688477</c:v>
                      </c:pt>
                      <c:pt idx="3713">
                        <c:v>52531.167922973633</c:v>
                      </c:pt>
                      <c:pt idx="3714">
                        <c:v>51972.851455688477</c:v>
                      </c:pt>
                      <c:pt idx="3715">
                        <c:v>51972.851516723633</c:v>
                      </c:pt>
                      <c:pt idx="3716">
                        <c:v>54350.920211791992</c:v>
                      </c:pt>
                      <c:pt idx="3717">
                        <c:v>54350.920272827148</c:v>
                      </c:pt>
                      <c:pt idx="3718">
                        <c:v>54350.920150756836</c:v>
                      </c:pt>
                      <c:pt idx="3719">
                        <c:v>54350.920211791992</c:v>
                      </c:pt>
                      <c:pt idx="3720">
                        <c:v>50232.911758422852</c:v>
                      </c:pt>
                      <c:pt idx="3721">
                        <c:v>50232.911880493164</c:v>
                      </c:pt>
                      <c:pt idx="3722">
                        <c:v>50167.131607055664</c:v>
                      </c:pt>
                      <c:pt idx="3723">
                        <c:v>49810.472915649414</c:v>
                      </c:pt>
                      <c:pt idx="3724">
                        <c:v>49810.472915649414</c:v>
                      </c:pt>
                      <c:pt idx="3725">
                        <c:v>53619.446060180664</c:v>
                      </c:pt>
                      <c:pt idx="3726">
                        <c:v>52174.11897277832</c:v>
                      </c:pt>
                      <c:pt idx="3727">
                        <c:v>52174.119033813477</c:v>
                      </c:pt>
                      <c:pt idx="3728">
                        <c:v>52174.119033813477</c:v>
                      </c:pt>
                      <c:pt idx="3729">
                        <c:v>52173.080032348633</c:v>
                      </c:pt>
                      <c:pt idx="3730">
                        <c:v>52173.079971313477</c:v>
                      </c:pt>
                      <c:pt idx="3731">
                        <c:v>53693.315841674805</c:v>
                      </c:pt>
                      <c:pt idx="3732">
                        <c:v>53596.173141479492</c:v>
                      </c:pt>
                      <c:pt idx="3733">
                        <c:v>53596.727767944336</c:v>
                      </c:pt>
                      <c:pt idx="3734">
                        <c:v>54143.975875854492</c:v>
                      </c:pt>
                      <c:pt idx="3735">
                        <c:v>58133.695755004883</c:v>
                      </c:pt>
                      <c:pt idx="3736">
                        <c:v>58147.967239379883</c:v>
                      </c:pt>
                      <c:pt idx="3737">
                        <c:v>58560.412429809563</c:v>
                      </c:pt>
                      <c:pt idx="3738">
                        <c:v>58560.412429809563</c:v>
                      </c:pt>
                      <c:pt idx="3739">
                        <c:v>50041.034805297852</c:v>
                      </c:pt>
                      <c:pt idx="3740">
                        <c:v>49922.359024047852</c:v>
                      </c:pt>
                      <c:pt idx="3741">
                        <c:v>49922.359024047852</c:v>
                      </c:pt>
                      <c:pt idx="3742">
                        <c:v>49922.359024047852</c:v>
                      </c:pt>
                      <c:pt idx="3743">
                        <c:v>51585.327224731445</c:v>
                      </c:pt>
                      <c:pt idx="3744">
                        <c:v>51585.327224731445</c:v>
                      </c:pt>
                      <c:pt idx="3745">
                        <c:v>51585.327224731445</c:v>
                      </c:pt>
                      <c:pt idx="3746">
                        <c:v>53127.210464477539</c:v>
                      </c:pt>
                      <c:pt idx="3747">
                        <c:v>53490.708938598633</c:v>
                      </c:pt>
                      <c:pt idx="3748">
                        <c:v>51659.211013793945</c:v>
                      </c:pt>
                      <c:pt idx="3749">
                        <c:v>52043.691543579102</c:v>
                      </c:pt>
                      <c:pt idx="3750">
                        <c:v>53331.600494384766</c:v>
                      </c:pt>
                      <c:pt idx="3751">
                        <c:v>53267.980072021484</c:v>
                      </c:pt>
                      <c:pt idx="3752">
                        <c:v>53259.603912353516</c:v>
                      </c:pt>
                      <c:pt idx="3753">
                        <c:v>53255.603912353516</c:v>
                      </c:pt>
                      <c:pt idx="3754">
                        <c:v>53255.603912353516</c:v>
                      </c:pt>
                      <c:pt idx="3755">
                        <c:v>52826.672988891602</c:v>
                      </c:pt>
                      <c:pt idx="3756">
                        <c:v>51797.620010375977</c:v>
                      </c:pt>
                      <c:pt idx="3757">
                        <c:v>51797.620071411133</c:v>
                      </c:pt>
                      <c:pt idx="3758">
                        <c:v>51797.620010375977</c:v>
                      </c:pt>
                      <c:pt idx="3759">
                        <c:v>51793.419952392578</c:v>
                      </c:pt>
                      <c:pt idx="3760">
                        <c:v>54617.547164916992</c:v>
                      </c:pt>
                      <c:pt idx="3761">
                        <c:v>55252.152633666992</c:v>
                      </c:pt>
                      <c:pt idx="3762">
                        <c:v>55252.152633666992</c:v>
                      </c:pt>
                      <c:pt idx="3763">
                        <c:v>54964.550338745117</c:v>
                      </c:pt>
                      <c:pt idx="3764">
                        <c:v>54580.067855834961</c:v>
                      </c:pt>
                      <c:pt idx="3765">
                        <c:v>55768.426712036133</c:v>
                      </c:pt>
                      <c:pt idx="3766">
                        <c:v>55198.876174926758</c:v>
                      </c:pt>
                      <c:pt idx="3767">
                        <c:v>55198.876113891602</c:v>
                      </c:pt>
                      <c:pt idx="3768">
                        <c:v>49278.970779418945</c:v>
                      </c:pt>
                      <c:pt idx="3769">
                        <c:v>49278.970779418945</c:v>
                      </c:pt>
                      <c:pt idx="3770">
                        <c:v>48927.093887329102</c:v>
                      </c:pt>
                      <c:pt idx="3771">
                        <c:v>48927.093826293945</c:v>
                      </c:pt>
                      <c:pt idx="3772">
                        <c:v>48927.093826293945</c:v>
                      </c:pt>
                      <c:pt idx="3773">
                        <c:v>48927.093826293945</c:v>
                      </c:pt>
                      <c:pt idx="3774">
                        <c:v>48662.017715454102</c:v>
                      </c:pt>
                      <c:pt idx="3775">
                        <c:v>49023.29719543457</c:v>
                      </c:pt>
                      <c:pt idx="3776">
                        <c:v>49014.017715454102</c:v>
                      </c:pt>
                      <c:pt idx="3777">
                        <c:v>51909.614151000977</c:v>
                      </c:pt>
                      <c:pt idx="3778">
                        <c:v>51654.10627746582</c:v>
                      </c:pt>
                      <c:pt idx="3779">
                        <c:v>51442.409790039063</c:v>
                      </c:pt>
                      <c:pt idx="3780">
                        <c:v>51806.37385559082</c:v>
                      </c:pt>
                      <c:pt idx="3781">
                        <c:v>51807.40998840332</c:v>
                      </c:pt>
                      <c:pt idx="3782">
                        <c:v>48086.123184204102</c:v>
                      </c:pt>
                      <c:pt idx="3783">
                        <c:v>47811.827651977539</c:v>
                      </c:pt>
                      <c:pt idx="3784">
                        <c:v>47811.827835083008</c:v>
                      </c:pt>
                      <c:pt idx="3785">
                        <c:v>51349.416702270501</c:v>
                      </c:pt>
                      <c:pt idx="3786">
                        <c:v>51350.086502075195</c:v>
                      </c:pt>
                      <c:pt idx="3787">
                        <c:v>51341.477127075195</c:v>
                      </c:pt>
                      <c:pt idx="3788">
                        <c:v>51338.147048950195</c:v>
                      </c:pt>
                      <c:pt idx="3789">
                        <c:v>51157.799514770501</c:v>
                      </c:pt>
                      <c:pt idx="3790">
                        <c:v>51215.622268676751</c:v>
                      </c:pt>
                      <c:pt idx="3791">
                        <c:v>51112.978225708008</c:v>
                      </c:pt>
                      <c:pt idx="3792">
                        <c:v>50380.117324829102</c:v>
                      </c:pt>
                      <c:pt idx="3793">
                        <c:v>50334.759536743164</c:v>
                      </c:pt>
                      <c:pt idx="3794">
                        <c:v>51051.95930480957</c:v>
                      </c:pt>
                      <c:pt idx="3795">
                        <c:v>60693.563858032227</c:v>
                      </c:pt>
                      <c:pt idx="3796">
                        <c:v>46748.596817016602</c:v>
                      </c:pt>
                      <c:pt idx="3797">
                        <c:v>46748.596817016602</c:v>
                      </c:pt>
                      <c:pt idx="3798">
                        <c:v>46751.302871704102</c:v>
                      </c:pt>
                      <c:pt idx="3799">
                        <c:v>46752.378555297852</c:v>
                      </c:pt>
                      <c:pt idx="3800">
                        <c:v>50479.037857055664</c:v>
                      </c:pt>
                      <c:pt idx="3801">
                        <c:v>49593.451400756836</c:v>
                      </c:pt>
                      <c:pt idx="3802">
                        <c:v>49593.019821166992</c:v>
                      </c:pt>
                      <c:pt idx="3803">
                        <c:v>49593.451461791992</c:v>
                      </c:pt>
                      <c:pt idx="3804">
                        <c:v>50866.256591796875</c:v>
                      </c:pt>
                      <c:pt idx="3805">
                        <c:v>50491.01838684082</c:v>
                      </c:pt>
                      <c:pt idx="3806">
                        <c:v>50491.01838684082</c:v>
                      </c:pt>
                      <c:pt idx="3807">
                        <c:v>49953.006607055664</c:v>
                      </c:pt>
                      <c:pt idx="3808">
                        <c:v>54101.353225708001</c:v>
                      </c:pt>
                      <c:pt idx="3809">
                        <c:v>52468.638198852532</c:v>
                      </c:pt>
                      <c:pt idx="3810">
                        <c:v>64819.007522583001</c:v>
                      </c:pt>
                      <c:pt idx="3811">
                        <c:v>65217.627639770501</c:v>
                      </c:pt>
                      <c:pt idx="3812">
                        <c:v>65217.627639770501</c:v>
                      </c:pt>
                      <c:pt idx="3813">
                        <c:v>65217.627639770501</c:v>
                      </c:pt>
                      <c:pt idx="3814">
                        <c:v>61188.084426879883</c:v>
                      </c:pt>
                      <c:pt idx="3815">
                        <c:v>61880.187454223633</c:v>
                      </c:pt>
                      <c:pt idx="3816">
                        <c:v>62088.197097778313</c:v>
                      </c:pt>
                      <c:pt idx="3817">
                        <c:v>53922.282592773438</c:v>
                      </c:pt>
                      <c:pt idx="3818">
                        <c:v>53922.282653808594</c:v>
                      </c:pt>
                      <c:pt idx="3819">
                        <c:v>53921.923217773438</c:v>
                      </c:pt>
                      <c:pt idx="3820">
                        <c:v>53681.479919433594</c:v>
                      </c:pt>
                      <c:pt idx="3821">
                        <c:v>52531.790237426758</c:v>
                      </c:pt>
                      <c:pt idx="3822">
                        <c:v>52544.915969848633</c:v>
                      </c:pt>
                      <c:pt idx="3823">
                        <c:v>52175.944107055664</c:v>
                      </c:pt>
                      <c:pt idx="3824">
                        <c:v>52958.551406860352</c:v>
                      </c:pt>
                      <c:pt idx="3825">
                        <c:v>52012.521926879883</c:v>
                      </c:pt>
                      <c:pt idx="3826">
                        <c:v>52131.737991333008</c:v>
                      </c:pt>
                      <c:pt idx="3827">
                        <c:v>51982.599319458008</c:v>
                      </c:pt>
                      <c:pt idx="3828">
                        <c:v>51982.599319458008</c:v>
                      </c:pt>
                      <c:pt idx="3829">
                        <c:v>51788.030227661133</c:v>
                      </c:pt>
                      <c:pt idx="3830">
                        <c:v>50574.384231567383</c:v>
                      </c:pt>
                      <c:pt idx="3831">
                        <c:v>51832.758132934556</c:v>
                      </c:pt>
                      <c:pt idx="3832">
                        <c:v>51909.878005981438</c:v>
                      </c:pt>
                      <c:pt idx="3833">
                        <c:v>51930.913772583008</c:v>
                      </c:pt>
                      <c:pt idx="3834">
                        <c:v>47406.285232543945</c:v>
                      </c:pt>
                      <c:pt idx="3835">
                        <c:v>52507.87841796875</c:v>
                      </c:pt>
                      <c:pt idx="3836">
                        <c:v>52123.396240234375</c:v>
                      </c:pt>
                      <c:pt idx="3837">
                        <c:v>52970.070007324219</c:v>
                      </c:pt>
                      <c:pt idx="3838">
                        <c:v>51452.549499511719</c:v>
                      </c:pt>
                      <c:pt idx="3839">
                        <c:v>51452.549438476563</c:v>
                      </c:pt>
                      <c:pt idx="3840">
                        <c:v>52709.15299987793</c:v>
                      </c:pt>
                      <c:pt idx="3841">
                        <c:v>52544.92497253418</c:v>
                      </c:pt>
                      <c:pt idx="3842">
                        <c:v>52471.176376342773</c:v>
                      </c:pt>
                      <c:pt idx="3843">
                        <c:v>52398.05632019043</c:v>
                      </c:pt>
                      <c:pt idx="3844">
                        <c:v>53902.690017700195</c:v>
                      </c:pt>
                      <c:pt idx="3845">
                        <c:v>53664.690078735352</c:v>
                      </c:pt>
                      <c:pt idx="3846">
                        <c:v>53673.96955871582</c:v>
                      </c:pt>
                      <c:pt idx="3847">
                        <c:v>53666.717361450195</c:v>
                      </c:pt>
                      <c:pt idx="3848">
                        <c:v>52744.107559204102</c:v>
                      </c:pt>
                      <c:pt idx="3849">
                        <c:v>52753.38703918457</c:v>
                      </c:pt>
                      <c:pt idx="3850">
                        <c:v>52542.467819213867</c:v>
                      </c:pt>
                      <c:pt idx="3851">
                        <c:v>52133.677047729485</c:v>
                      </c:pt>
                      <c:pt idx="3852">
                        <c:v>52060.776901245117</c:v>
                      </c:pt>
                      <c:pt idx="3853">
                        <c:v>53385.877487182617</c:v>
                      </c:pt>
                      <c:pt idx="3854">
                        <c:v>52584.192184448242</c:v>
                      </c:pt>
                      <c:pt idx="3855">
                        <c:v>55126.550247192383</c:v>
                      </c:pt>
                      <c:pt idx="3856">
                        <c:v>55135.82991027832</c:v>
                      </c:pt>
                      <c:pt idx="3857">
                        <c:v>54647.15364074707</c:v>
                      </c:pt>
                      <c:pt idx="3858">
                        <c:v>54647.153518676758</c:v>
                      </c:pt>
                      <c:pt idx="3859">
                        <c:v>54637.874160766602</c:v>
                      </c:pt>
                      <c:pt idx="3860">
                        <c:v>54889.047805786133</c:v>
                      </c:pt>
                      <c:pt idx="3861">
                        <c:v>54889.047866821289</c:v>
                      </c:pt>
                      <c:pt idx="3862">
                        <c:v>54889.047866821289</c:v>
                      </c:pt>
                      <c:pt idx="3863">
                        <c:v>54889.047866821289</c:v>
                      </c:pt>
                      <c:pt idx="3864">
                        <c:v>55241.047805786133</c:v>
                      </c:pt>
                      <c:pt idx="3865">
                        <c:v>55491.358352661133</c:v>
                      </c:pt>
                      <c:pt idx="3866">
                        <c:v>50570.867813110352</c:v>
                      </c:pt>
                      <c:pt idx="3867">
                        <c:v>50570.867752075195</c:v>
                      </c:pt>
                      <c:pt idx="3868">
                        <c:v>53500.832504272461</c:v>
                      </c:pt>
                      <c:pt idx="3869">
                        <c:v>53500.832443237305</c:v>
                      </c:pt>
                      <c:pt idx="3870">
                        <c:v>63284.960647583001</c:v>
                      </c:pt>
                      <c:pt idx="3871">
                        <c:v>63331.580520629883</c:v>
                      </c:pt>
                      <c:pt idx="3872">
                        <c:v>63912.200393676751</c:v>
                      </c:pt>
                      <c:pt idx="3873">
                        <c:v>64067.469192504883</c:v>
                      </c:pt>
                      <c:pt idx="3874">
                        <c:v>60522.913772583001</c:v>
                      </c:pt>
                      <c:pt idx="3875">
                        <c:v>60154.287551879883</c:v>
                      </c:pt>
                      <c:pt idx="3876">
                        <c:v>59821.791213989251</c:v>
                      </c:pt>
                      <c:pt idx="3877">
                        <c:v>52634.661315917969</c:v>
                      </c:pt>
                      <c:pt idx="3878">
                        <c:v>52848.475463867188</c:v>
                      </c:pt>
                      <c:pt idx="3879">
                        <c:v>52886.333374023438</c:v>
                      </c:pt>
                      <c:pt idx="3880">
                        <c:v>53063.604370117188</c:v>
                      </c:pt>
                      <c:pt idx="3881">
                        <c:v>52299.990554809563</c:v>
                      </c:pt>
                      <c:pt idx="3882">
                        <c:v>51462.571365356445</c:v>
                      </c:pt>
                      <c:pt idx="3883">
                        <c:v>51183.610183715813</c:v>
                      </c:pt>
                      <c:pt idx="3884">
                        <c:v>51145.671829223633</c:v>
                      </c:pt>
                      <c:pt idx="3885">
                        <c:v>54352.439559936523</c:v>
                      </c:pt>
                      <c:pt idx="3886">
                        <c:v>53808.65348815918</c:v>
                      </c:pt>
                      <c:pt idx="3887">
                        <c:v>53735.53385925293</c:v>
                      </c:pt>
                      <c:pt idx="3888">
                        <c:v>53662.413681030273</c:v>
                      </c:pt>
                      <c:pt idx="3889">
                        <c:v>53508.123611450195</c:v>
                      </c:pt>
                      <c:pt idx="3890">
                        <c:v>53508.123672485352</c:v>
                      </c:pt>
                      <c:pt idx="3891">
                        <c:v>53508.123672485352</c:v>
                      </c:pt>
                      <c:pt idx="3892">
                        <c:v>53390.638320922852</c:v>
                      </c:pt>
                      <c:pt idx="3893">
                        <c:v>53295.486999511719</c:v>
                      </c:pt>
                      <c:pt idx="3894">
                        <c:v>51567.500213623047</c:v>
                      </c:pt>
                      <c:pt idx="3895">
                        <c:v>52281.376602172852</c:v>
                      </c:pt>
                      <c:pt idx="3896">
                        <c:v>52290.655960083008</c:v>
                      </c:pt>
                      <c:pt idx="3897">
                        <c:v>55140.166488647461</c:v>
                      </c:pt>
                      <c:pt idx="3898">
                        <c:v>54728.386337280273</c:v>
                      </c:pt>
                      <c:pt idx="3899">
                        <c:v>53996.42839050293</c:v>
                      </c:pt>
                      <c:pt idx="3900">
                        <c:v>63983.035049438477</c:v>
                      </c:pt>
                      <c:pt idx="3901">
                        <c:v>52373.996597290039</c:v>
                      </c:pt>
                      <c:pt idx="3902">
                        <c:v>52562.510894775391</c:v>
                      </c:pt>
                      <c:pt idx="3903">
                        <c:v>51851.357315063477</c:v>
                      </c:pt>
                      <c:pt idx="3904">
                        <c:v>51860.636734008789</c:v>
                      </c:pt>
                      <c:pt idx="3905">
                        <c:v>51850.922256469727</c:v>
                      </c:pt>
                      <c:pt idx="3906">
                        <c:v>49979.59748840332</c:v>
                      </c:pt>
                      <c:pt idx="3907">
                        <c:v>50959.77375793457</c:v>
                      </c:pt>
                      <c:pt idx="3908">
                        <c:v>50959.77375793457</c:v>
                      </c:pt>
                      <c:pt idx="3909">
                        <c:v>50959.773818969727</c:v>
                      </c:pt>
                      <c:pt idx="3910">
                        <c:v>51740.884658813477</c:v>
                      </c:pt>
                      <c:pt idx="3911">
                        <c:v>51740.884658813477</c:v>
                      </c:pt>
                      <c:pt idx="3912">
                        <c:v>51740.884658813477</c:v>
                      </c:pt>
                      <c:pt idx="3913">
                        <c:v>51987.018844604492</c:v>
                      </c:pt>
                      <c:pt idx="3914">
                        <c:v>52371.501205444336</c:v>
                      </c:pt>
                      <c:pt idx="3915">
                        <c:v>63974.782058715813</c:v>
                      </c:pt>
                      <c:pt idx="3916">
                        <c:v>60731.859634399414</c:v>
                      </c:pt>
                      <c:pt idx="3917">
                        <c:v>60722.580154418945</c:v>
                      </c:pt>
                      <c:pt idx="3918">
                        <c:v>52164.371658325195</c:v>
                      </c:pt>
                      <c:pt idx="3919">
                        <c:v>51669.824783325195</c:v>
                      </c:pt>
                      <c:pt idx="3920">
                        <c:v>51672.904434204102</c:v>
                      </c:pt>
                      <c:pt idx="3921">
                        <c:v>51567.296096801758</c:v>
                      </c:pt>
                      <c:pt idx="3922">
                        <c:v>51567.29621887207</c:v>
                      </c:pt>
                      <c:pt idx="3923">
                        <c:v>51668.872833251953</c:v>
                      </c:pt>
                      <c:pt idx="3924">
                        <c:v>51668.872955322266</c:v>
                      </c:pt>
                      <c:pt idx="3925">
                        <c:v>50835.308547973633</c:v>
                      </c:pt>
                      <c:pt idx="3926">
                        <c:v>50762.188369750977</c:v>
                      </c:pt>
                      <c:pt idx="3927">
                        <c:v>51743.066360473633</c:v>
                      </c:pt>
                      <c:pt idx="3928">
                        <c:v>51391.06623840332</c:v>
                      </c:pt>
                      <c:pt idx="3929">
                        <c:v>51391.066360473633</c:v>
                      </c:pt>
                      <c:pt idx="3930">
                        <c:v>60870.392349243164</c:v>
                      </c:pt>
                      <c:pt idx="3931">
                        <c:v>53168.365493774414</c:v>
                      </c:pt>
                      <c:pt idx="3932">
                        <c:v>53095.465591430664</c:v>
                      </c:pt>
                      <c:pt idx="3933">
                        <c:v>53086.808181762695</c:v>
                      </c:pt>
                      <c:pt idx="3934">
                        <c:v>52887.702102661133</c:v>
                      </c:pt>
                      <c:pt idx="3935">
                        <c:v>51236.218780517578</c:v>
                      </c:pt>
                      <c:pt idx="3936">
                        <c:v>50712.199142456055</c:v>
                      </c:pt>
                      <c:pt idx="3937">
                        <c:v>50591.485916137695</c:v>
                      </c:pt>
                      <c:pt idx="3938">
                        <c:v>53844.679977416992</c:v>
                      </c:pt>
                      <c:pt idx="3939">
                        <c:v>53844.679977416992</c:v>
                      </c:pt>
                      <c:pt idx="3940">
                        <c:v>53844.680038452148</c:v>
                      </c:pt>
                      <c:pt idx="3941">
                        <c:v>53844.680038452148</c:v>
                      </c:pt>
                      <c:pt idx="3942">
                        <c:v>54015.27897644043</c:v>
                      </c:pt>
                      <c:pt idx="3943">
                        <c:v>54015.278915405273</c:v>
                      </c:pt>
                      <c:pt idx="3944">
                        <c:v>53584.379257202148</c:v>
                      </c:pt>
                      <c:pt idx="3945">
                        <c:v>55775.714859008789</c:v>
                      </c:pt>
                      <c:pt idx="3946">
                        <c:v>55776.526321411133</c:v>
                      </c:pt>
                      <c:pt idx="3947">
                        <c:v>55913.395523071289</c:v>
                      </c:pt>
                      <c:pt idx="3948">
                        <c:v>55804.001174926758</c:v>
                      </c:pt>
                      <c:pt idx="3949">
                        <c:v>55804.001113891602</c:v>
                      </c:pt>
                      <c:pt idx="3950">
                        <c:v>55520.305679321289</c:v>
                      </c:pt>
                      <c:pt idx="3951">
                        <c:v>55520.187515258789</c:v>
                      </c:pt>
                      <c:pt idx="3952">
                        <c:v>53027.522171020508</c:v>
                      </c:pt>
                      <c:pt idx="3953">
                        <c:v>53091.362808227539</c:v>
                      </c:pt>
                      <c:pt idx="3954">
                        <c:v>53348.086502075195</c:v>
                      </c:pt>
                      <c:pt idx="3955">
                        <c:v>53348.086502075195</c:v>
                      </c:pt>
                      <c:pt idx="3956">
                        <c:v>52654.031814575195</c:v>
                      </c:pt>
                      <c:pt idx="3957">
                        <c:v>53879.886276245117</c:v>
                      </c:pt>
                      <c:pt idx="3958">
                        <c:v>53631.734909057617</c:v>
                      </c:pt>
                      <c:pt idx="3959">
                        <c:v>53620.53239440918</c:v>
                      </c:pt>
                      <c:pt idx="3960">
                        <c:v>52162.473220825195</c:v>
                      </c:pt>
                      <c:pt idx="3961">
                        <c:v>52158.473220825195</c:v>
                      </c:pt>
                      <c:pt idx="3962">
                        <c:v>52049.455520629883</c:v>
                      </c:pt>
                      <c:pt idx="3963">
                        <c:v>51886.77131652832</c:v>
                      </c:pt>
                      <c:pt idx="3964">
                        <c:v>51944.061233520501</c:v>
                      </c:pt>
                      <c:pt idx="3965">
                        <c:v>51531.61604309082</c:v>
                      </c:pt>
                      <c:pt idx="3966">
                        <c:v>58055.410232543938</c:v>
                      </c:pt>
                      <c:pt idx="3967">
                        <c:v>57679.66633605957</c:v>
                      </c:pt>
                      <c:pt idx="3968">
                        <c:v>57670.925857543938</c:v>
                      </c:pt>
                      <c:pt idx="3969">
                        <c:v>49308.643112182617</c:v>
                      </c:pt>
                      <c:pt idx="3970">
                        <c:v>52410.23974609375</c:v>
                      </c:pt>
                      <c:pt idx="3971">
                        <c:v>51481.332214355469</c:v>
                      </c:pt>
                      <c:pt idx="3972">
                        <c:v>51412.061706542969</c:v>
                      </c:pt>
                      <c:pt idx="3973">
                        <c:v>50658.554748535156</c:v>
                      </c:pt>
                      <c:pt idx="3974">
                        <c:v>50585.654846191406</c:v>
                      </c:pt>
                      <c:pt idx="3975">
                        <c:v>56044.62434387207</c:v>
                      </c:pt>
                      <c:pt idx="3976">
                        <c:v>56035.344802856445</c:v>
                      </c:pt>
                      <c:pt idx="3977">
                        <c:v>50468.999099731445</c:v>
                      </c:pt>
                      <c:pt idx="3978">
                        <c:v>50471.376113891602</c:v>
                      </c:pt>
                      <c:pt idx="3979">
                        <c:v>50480.655532836914</c:v>
                      </c:pt>
                      <c:pt idx="3980">
                        <c:v>49596.601638793945</c:v>
                      </c:pt>
                      <c:pt idx="3981">
                        <c:v>49473.275466918945</c:v>
                      </c:pt>
                      <c:pt idx="3982">
                        <c:v>49473.275466918945</c:v>
                      </c:pt>
                      <c:pt idx="3983">
                        <c:v>49473.275466918945</c:v>
                      </c:pt>
                      <c:pt idx="3984">
                        <c:v>49776.035110473633</c:v>
                      </c:pt>
                      <c:pt idx="3985">
                        <c:v>49776.035110473633</c:v>
                      </c:pt>
                      <c:pt idx="3986">
                        <c:v>50102.156494140625</c:v>
                      </c:pt>
                      <c:pt idx="3987">
                        <c:v>50102.156372070313</c:v>
                      </c:pt>
                      <c:pt idx="3988">
                        <c:v>49965.480224609375</c:v>
                      </c:pt>
                      <c:pt idx="3989">
                        <c:v>50118.657104492188</c:v>
                      </c:pt>
                      <c:pt idx="3990">
                        <c:v>53471.45002746582</c:v>
                      </c:pt>
                      <c:pt idx="3991">
                        <c:v>53602.801223754883</c:v>
                      </c:pt>
                      <c:pt idx="3992">
                        <c:v>47234.556228637695</c:v>
                      </c:pt>
                      <c:pt idx="3993">
                        <c:v>47366.116470336914</c:v>
                      </c:pt>
                      <c:pt idx="3994">
                        <c:v>53525.086624145501</c:v>
                      </c:pt>
                      <c:pt idx="3995">
                        <c:v>53525.08674621582</c:v>
                      </c:pt>
                      <c:pt idx="3996">
                        <c:v>53517.136428833008</c:v>
                      </c:pt>
                      <c:pt idx="3997">
                        <c:v>53519.059402465813</c:v>
                      </c:pt>
                      <c:pt idx="3998">
                        <c:v>53647.663314819336</c:v>
                      </c:pt>
                      <c:pt idx="3999">
                        <c:v>53647.664047241211</c:v>
                      </c:pt>
                      <c:pt idx="4000">
                        <c:v>53021.620834350586</c:v>
                      </c:pt>
                      <c:pt idx="4001">
                        <c:v>53064.654159545898</c:v>
                      </c:pt>
                      <c:pt idx="4002">
                        <c:v>53366.394149780266</c:v>
                      </c:pt>
                      <c:pt idx="4003">
                        <c:v>53366.394027709961</c:v>
                      </c:pt>
                      <c:pt idx="4004">
                        <c:v>51900.872543334961</c:v>
                      </c:pt>
                      <c:pt idx="4005">
                        <c:v>54799.840835571289</c:v>
                      </c:pt>
                      <c:pt idx="4006">
                        <c:v>55040.284133911133</c:v>
                      </c:pt>
                      <c:pt idx="4007">
                        <c:v>55040.284133911133</c:v>
                      </c:pt>
                      <c:pt idx="4008">
                        <c:v>55040.284133911133</c:v>
                      </c:pt>
                      <c:pt idx="4009">
                        <c:v>50514.636657714844</c:v>
                      </c:pt>
                      <c:pt idx="4010">
                        <c:v>50640.437377929688</c:v>
                      </c:pt>
                      <c:pt idx="4011">
                        <c:v>50640.437377929688</c:v>
                      </c:pt>
                      <c:pt idx="4012">
                        <c:v>50640.212768554688</c:v>
                      </c:pt>
                      <c:pt idx="4013">
                        <c:v>50640.212768554688</c:v>
                      </c:pt>
                      <c:pt idx="4014">
                        <c:v>50090.072204589844</c:v>
                      </c:pt>
                      <c:pt idx="4015">
                        <c:v>50324.742126464844</c:v>
                      </c:pt>
                      <c:pt idx="4016">
                        <c:v>53394.46174621582</c:v>
                      </c:pt>
                      <c:pt idx="4017">
                        <c:v>53394.46174621582</c:v>
                      </c:pt>
                      <c:pt idx="4018">
                        <c:v>54387.799057006836</c:v>
                      </c:pt>
                      <c:pt idx="4019">
                        <c:v>54387.799179077148</c:v>
                      </c:pt>
                      <c:pt idx="4020">
                        <c:v>52440.72004699707</c:v>
                      </c:pt>
                      <c:pt idx="4021">
                        <c:v>48492.023414611816</c:v>
                      </c:pt>
                      <c:pt idx="4022">
                        <c:v>48492.023414611816</c:v>
                      </c:pt>
                      <c:pt idx="4023">
                        <c:v>48492.023414611816</c:v>
                      </c:pt>
                      <c:pt idx="4024">
                        <c:v>53745.488082885742</c:v>
                      </c:pt>
                      <c:pt idx="4025">
                        <c:v>53745.488021850586</c:v>
                      </c:pt>
                      <c:pt idx="4026">
                        <c:v>53745.488021850586</c:v>
                      </c:pt>
                      <c:pt idx="4027">
                        <c:v>53042.026596069336</c:v>
                      </c:pt>
                      <c:pt idx="4028">
                        <c:v>52487.450546264648</c:v>
                      </c:pt>
                      <c:pt idx="4029">
                        <c:v>52491.450546264648</c:v>
                      </c:pt>
                      <c:pt idx="4030">
                        <c:v>52500.729965209961</c:v>
                      </c:pt>
                      <c:pt idx="4031">
                        <c:v>53018.201522827148</c:v>
                      </c:pt>
                      <c:pt idx="4032">
                        <c:v>53018.201400756836</c:v>
                      </c:pt>
                      <c:pt idx="4033">
                        <c:v>53018.201461791992</c:v>
                      </c:pt>
                      <c:pt idx="4034">
                        <c:v>53018.201461791992</c:v>
                      </c:pt>
                      <c:pt idx="4035">
                        <c:v>54667.804214477539</c:v>
                      </c:pt>
                      <c:pt idx="4036">
                        <c:v>54916.728286743164</c:v>
                      </c:pt>
                      <c:pt idx="4037">
                        <c:v>54916.728286743164</c:v>
                      </c:pt>
                      <c:pt idx="4038">
                        <c:v>50509.632705688477</c:v>
                      </c:pt>
                      <c:pt idx="4039">
                        <c:v>50513.63264465332</c:v>
                      </c:pt>
                      <c:pt idx="4040">
                        <c:v>50522.912246704102</c:v>
                      </c:pt>
                      <c:pt idx="4041">
                        <c:v>50267.408462524414</c:v>
                      </c:pt>
                      <c:pt idx="4042">
                        <c:v>50186.710220336914</c:v>
                      </c:pt>
                      <c:pt idx="4043">
                        <c:v>50075.852127075195</c:v>
                      </c:pt>
                      <c:pt idx="4044">
                        <c:v>49748.929580688477</c:v>
                      </c:pt>
                      <c:pt idx="4045">
                        <c:v>50585.081069946289</c:v>
                      </c:pt>
                      <c:pt idx="4046">
                        <c:v>50587.842788696289</c:v>
                      </c:pt>
                      <c:pt idx="4047">
                        <c:v>50592.464981079102</c:v>
                      </c:pt>
                      <c:pt idx="4048">
                        <c:v>50585.218887329102</c:v>
                      </c:pt>
                      <c:pt idx="4049">
                        <c:v>51512.049026489258</c:v>
                      </c:pt>
                      <c:pt idx="4050">
                        <c:v>52129.528869628906</c:v>
                      </c:pt>
                      <c:pt idx="4051">
                        <c:v>52062.838928222656</c:v>
                      </c:pt>
                      <c:pt idx="4052">
                        <c:v>51996.148986816406</c:v>
                      </c:pt>
                      <c:pt idx="4053">
                        <c:v>49750.961074829102</c:v>
                      </c:pt>
                      <c:pt idx="4054">
                        <c:v>50406.351699829102</c:v>
                      </c:pt>
                      <c:pt idx="4055">
                        <c:v>50523.145645141602</c:v>
                      </c:pt>
                      <c:pt idx="4056">
                        <c:v>50523.145706176758</c:v>
                      </c:pt>
                      <c:pt idx="4057">
                        <c:v>50561.54573059082</c:v>
                      </c:pt>
                      <c:pt idx="4058">
                        <c:v>50599.514602661133</c:v>
                      </c:pt>
                      <c:pt idx="4059">
                        <c:v>49960.948928833008</c:v>
                      </c:pt>
                      <c:pt idx="4060">
                        <c:v>48352.000015258789</c:v>
                      </c:pt>
                      <c:pt idx="4061">
                        <c:v>48250.250625610352</c:v>
                      </c:pt>
                      <c:pt idx="4062">
                        <c:v>48354.446914672852</c:v>
                      </c:pt>
                      <c:pt idx="4063">
                        <c:v>51644.288360595703</c:v>
                      </c:pt>
                      <c:pt idx="4064">
                        <c:v>51866.966278076172</c:v>
                      </c:pt>
                      <c:pt idx="4065">
                        <c:v>64238.529251098633</c:v>
                      </c:pt>
                      <c:pt idx="4066">
                        <c:v>64238.529251098633</c:v>
                      </c:pt>
                      <c:pt idx="4067">
                        <c:v>64238.529251098633</c:v>
                      </c:pt>
                      <c:pt idx="4068">
                        <c:v>52323.502807617188</c:v>
                      </c:pt>
                      <c:pt idx="4069">
                        <c:v>52327.502868652344</c:v>
                      </c:pt>
                      <c:pt idx="4070">
                        <c:v>51749.788879394531</c:v>
                      </c:pt>
                      <c:pt idx="4071">
                        <c:v>51847.852722167969</c:v>
                      </c:pt>
                      <c:pt idx="4072">
                        <c:v>51727.372253417969</c:v>
                      </c:pt>
                      <c:pt idx="4073">
                        <c:v>52297.3388671875</c:v>
                      </c:pt>
                      <c:pt idx="4074">
                        <c:v>49415.18505859375</c:v>
                      </c:pt>
                      <c:pt idx="4075">
                        <c:v>48888.788696289063</c:v>
                      </c:pt>
                      <c:pt idx="4076">
                        <c:v>48693.682434082031</c:v>
                      </c:pt>
                      <c:pt idx="4077">
                        <c:v>48884.647399902344</c:v>
                      </c:pt>
                      <c:pt idx="4078">
                        <c:v>52935.405654907227</c:v>
                      </c:pt>
                      <c:pt idx="4079">
                        <c:v>53043.043899536133</c:v>
                      </c:pt>
                      <c:pt idx="4080">
                        <c:v>52782.173446655273</c:v>
                      </c:pt>
                      <c:pt idx="4081">
                        <c:v>52282.496917724609</c:v>
                      </c:pt>
                      <c:pt idx="4082">
                        <c:v>52700.342010498047</c:v>
                      </c:pt>
                      <c:pt idx="4083">
                        <c:v>50118.393768310547</c:v>
                      </c:pt>
                      <c:pt idx="4084">
                        <c:v>50118.393768310547</c:v>
                      </c:pt>
                      <c:pt idx="4085">
                        <c:v>50399.207824707031</c:v>
                      </c:pt>
                      <c:pt idx="4086">
                        <c:v>50399.207946777344</c:v>
                      </c:pt>
                      <c:pt idx="4087">
                        <c:v>50399.207946777344</c:v>
                      </c:pt>
                      <c:pt idx="4088">
                        <c:v>50759.182464599609</c:v>
                      </c:pt>
                      <c:pt idx="4089">
                        <c:v>50763.182464599609</c:v>
                      </c:pt>
                      <c:pt idx="4090">
                        <c:v>50420.462066650391</c:v>
                      </c:pt>
                      <c:pt idx="4091">
                        <c:v>50420.462066650391</c:v>
                      </c:pt>
                      <c:pt idx="4092">
                        <c:v>50411.182525634766</c:v>
                      </c:pt>
                      <c:pt idx="4093">
                        <c:v>52385.022933959961</c:v>
                      </c:pt>
                      <c:pt idx="4094">
                        <c:v>52385.022811889648</c:v>
                      </c:pt>
                      <c:pt idx="4095">
                        <c:v>53324.115005493164</c:v>
                      </c:pt>
                      <c:pt idx="4096">
                        <c:v>50739.025650024414</c:v>
                      </c:pt>
                      <c:pt idx="4097">
                        <c:v>53790.995712280266</c:v>
                      </c:pt>
                      <c:pt idx="4098">
                        <c:v>53506.194564819336</c:v>
                      </c:pt>
                      <c:pt idx="4099">
                        <c:v>53790.996078491211</c:v>
                      </c:pt>
                      <c:pt idx="4100">
                        <c:v>53781.716415405266</c:v>
                      </c:pt>
                      <c:pt idx="4101">
                        <c:v>54405.151107788086</c:v>
                      </c:pt>
                      <c:pt idx="4102">
                        <c:v>54408.256576538086</c:v>
                      </c:pt>
                      <c:pt idx="4103">
                        <c:v>53301.428512573242</c:v>
                      </c:pt>
                      <c:pt idx="4104">
                        <c:v>53182.756698608398</c:v>
                      </c:pt>
                      <c:pt idx="4105">
                        <c:v>53182.756576538086</c:v>
                      </c:pt>
                      <c:pt idx="4106">
                        <c:v>53561.615707397461</c:v>
                      </c:pt>
                      <c:pt idx="4107">
                        <c:v>52664.949691772454</c:v>
                      </c:pt>
                      <c:pt idx="4108">
                        <c:v>52525.899642944336</c:v>
                      </c:pt>
                      <c:pt idx="4109">
                        <c:v>52386.849838256836</c:v>
                      </c:pt>
                      <c:pt idx="4110">
                        <c:v>53759.658645629883</c:v>
                      </c:pt>
                      <c:pt idx="4111">
                        <c:v>53156.531509399414</c:v>
                      </c:pt>
                      <c:pt idx="4112">
                        <c:v>52171.45783996582</c:v>
                      </c:pt>
                      <c:pt idx="4113">
                        <c:v>52171.45783996582</c:v>
                      </c:pt>
                      <c:pt idx="4114">
                        <c:v>52523.45783996582</c:v>
                      </c:pt>
                      <c:pt idx="4115">
                        <c:v>52094.376007080078</c:v>
                      </c:pt>
                      <c:pt idx="4116">
                        <c:v>52098.376007080078</c:v>
                      </c:pt>
                      <c:pt idx="4117">
                        <c:v>51854.450225830078</c:v>
                      </c:pt>
                      <c:pt idx="4118">
                        <c:v>49789.119277954102</c:v>
                      </c:pt>
                      <c:pt idx="4119">
                        <c:v>49788.094802856445</c:v>
                      </c:pt>
                      <c:pt idx="4120">
                        <c:v>49797.374404907227</c:v>
                      </c:pt>
                      <c:pt idx="4121">
                        <c:v>49788.094802856445</c:v>
                      </c:pt>
                      <c:pt idx="4122">
                        <c:v>49176.502822875977</c:v>
                      </c:pt>
                      <c:pt idx="4123">
                        <c:v>49298.913772583001</c:v>
                      </c:pt>
                      <c:pt idx="4124">
                        <c:v>49157.538467407227</c:v>
                      </c:pt>
                      <c:pt idx="4125">
                        <c:v>48068.813613891602</c:v>
                      </c:pt>
                      <c:pt idx="4126">
                        <c:v>48019.701248168945</c:v>
                      </c:pt>
                      <c:pt idx="4127">
                        <c:v>48019.701309204102</c:v>
                      </c:pt>
                      <c:pt idx="4128">
                        <c:v>48019.701248168945</c:v>
                      </c:pt>
                      <c:pt idx="4129">
                        <c:v>48019.701309204102</c:v>
                      </c:pt>
                      <c:pt idx="4130">
                        <c:v>48019.701309204102</c:v>
                      </c:pt>
                      <c:pt idx="4131">
                        <c:v>47339.499099731445</c:v>
                      </c:pt>
                      <c:pt idx="4132">
                        <c:v>47339.499160766602</c:v>
                      </c:pt>
                      <c:pt idx="4133">
                        <c:v>47343.499099731445</c:v>
                      </c:pt>
                      <c:pt idx="4134">
                        <c:v>48663.556716918945</c:v>
                      </c:pt>
                      <c:pt idx="4135">
                        <c:v>48663.556716918945</c:v>
                      </c:pt>
                      <c:pt idx="4136">
                        <c:v>50215.166885375977</c:v>
                      </c:pt>
                      <c:pt idx="4137">
                        <c:v>50215.166885375977</c:v>
                      </c:pt>
                      <c:pt idx="4138">
                        <c:v>52307.184585571289</c:v>
                      </c:pt>
                      <c:pt idx="4139">
                        <c:v>52293.905166625977</c:v>
                      </c:pt>
                      <c:pt idx="4140">
                        <c:v>56406.950210571289</c:v>
                      </c:pt>
                      <c:pt idx="4141">
                        <c:v>56406.950210571289</c:v>
                      </c:pt>
                      <c:pt idx="4142">
                        <c:v>56406.950210571289</c:v>
                      </c:pt>
                      <c:pt idx="4143">
                        <c:v>56406.950210571289</c:v>
                      </c:pt>
                      <c:pt idx="4144">
                        <c:v>56406.950210571289</c:v>
                      </c:pt>
                      <c:pt idx="4145">
                        <c:v>55470.355484008789</c:v>
                      </c:pt>
                      <c:pt idx="4146">
                        <c:v>55470.355484008789</c:v>
                      </c:pt>
                      <c:pt idx="4147">
                        <c:v>55470.355484008789</c:v>
                      </c:pt>
                      <c:pt idx="4148">
                        <c:v>55234.585952758789</c:v>
                      </c:pt>
                      <c:pt idx="4149">
                        <c:v>55233.724624633789</c:v>
                      </c:pt>
                      <c:pt idx="4150">
                        <c:v>55233.724624633789</c:v>
                      </c:pt>
                      <c:pt idx="4151">
                        <c:v>53516.919570922852</c:v>
                      </c:pt>
                      <c:pt idx="4152">
                        <c:v>49886.306854248047</c:v>
                      </c:pt>
                      <c:pt idx="4153">
                        <c:v>53713.181930541992</c:v>
                      </c:pt>
                      <c:pt idx="4154">
                        <c:v>53962.965133666992</c:v>
                      </c:pt>
                      <c:pt idx="4155">
                        <c:v>61804.579956054688</c:v>
                      </c:pt>
                      <c:pt idx="4156">
                        <c:v>62289.311401367188</c:v>
                      </c:pt>
                      <c:pt idx="4157">
                        <c:v>62291.116088867188</c:v>
                      </c:pt>
                      <c:pt idx="4158">
                        <c:v>50799.592971801751</c:v>
                      </c:pt>
                      <c:pt idx="4159">
                        <c:v>50881.948150634766</c:v>
                      </c:pt>
                      <c:pt idx="4160">
                        <c:v>50955.068267822266</c:v>
                      </c:pt>
                      <c:pt idx="4161">
                        <c:v>51019.521697998047</c:v>
                      </c:pt>
                      <c:pt idx="4162">
                        <c:v>52168.657821655273</c:v>
                      </c:pt>
                      <c:pt idx="4163">
                        <c:v>52077.540023803711</c:v>
                      </c:pt>
                      <c:pt idx="4164">
                        <c:v>52635.131942749023</c:v>
                      </c:pt>
                      <c:pt idx="4165">
                        <c:v>52476.703842163086</c:v>
                      </c:pt>
                      <c:pt idx="4166">
                        <c:v>52383.882919311523</c:v>
                      </c:pt>
                      <c:pt idx="4167">
                        <c:v>53237.814376831055</c:v>
                      </c:pt>
                      <c:pt idx="4168">
                        <c:v>53237.327133178711</c:v>
                      </c:pt>
                      <c:pt idx="4169">
                        <c:v>53632.29460144043</c:v>
                      </c:pt>
                      <c:pt idx="4170">
                        <c:v>52412.907974243164</c:v>
                      </c:pt>
                      <c:pt idx="4171">
                        <c:v>52412.907852172852</c:v>
                      </c:pt>
                      <c:pt idx="4172">
                        <c:v>52151.224258422852</c:v>
                      </c:pt>
                      <c:pt idx="4173">
                        <c:v>51691.969314575195</c:v>
                      </c:pt>
                      <c:pt idx="4174">
                        <c:v>51691.969314575195</c:v>
                      </c:pt>
                      <c:pt idx="4175">
                        <c:v>51682.689895629883</c:v>
                      </c:pt>
                      <c:pt idx="4176">
                        <c:v>51547.129592895508</c:v>
                      </c:pt>
                      <c:pt idx="4177">
                        <c:v>51800.924880981445</c:v>
                      </c:pt>
                      <c:pt idx="4178">
                        <c:v>51755.566970825195</c:v>
                      </c:pt>
                      <c:pt idx="4179">
                        <c:v>53251.437881469727</c:v>
                      </c:pt>
                      <c:pt idx="4180">
                        <c:v>53300.469680786133</c:v>
                      </c:pt>
                      <c:pt idx="4181">
                        <c:v>53300.469802856445</c:v>
                      </c:pt>
                      <c:pt idx="4182">
                        <c:v>53261.768569946289</c:v>
                      </c:pt>
                      <c:pt idx="4183">
                        <c:v>53042.339157104492</c:v>
                      </c:pt>
                      <c:pt idx="4184">
                        <c:v>53042.339218139648</c:v>
                      </c:pt>
                      <c:pt idx="4185">
                        <c:v>56386.077102661126</c:v>
                      </c:pt>
                      <c:pt idx="4186">
                        <c:v>48251.756546020508</c:v>
                      </c:pt>
                      <c:pt idx="4187">
                        <c:v>48256.563125610352</c:v>
                      </c:pt>
                      <c:pt idx="4188">
                        <c:v>47905.623001098633</c:v>
                      </c:pt>
                      <c:pt idx="4189">
                        <c:v>47905.623123168945</c:v>
                      </c:pt>
                      <c:pt idx="4190">
                        <c:v>47905.623245239258</c:v>
                      </c:pt>
                      <c:pt idx="4191">
                        <c:v>48693.694046020508</c:v>
                      </c:pt>
                      <c:pt idx="4192">
                        <c:v>48702.97346496582</c:v>
                      </c:pt>
                      <c:pt idx="4193">
                        <c:v>48846.297866821289</c:v>
                      </c:pt>
                      <c:pt idx="4194">
                        <c:v>48846.297805786133</c:v>
                      </c:pt>
                      <c:pt idx="4195">
                        <c:v>48846.297744750977</c:v>
                      </c:pt>
                      <c:pt idx="4196">
                        <c:v>48846.271270751946</c:v>
                      </c:pt>
                      <c:pt idx="4197">
                        <c:v>48733.992095947258</c:v>
                      </c:pt>
                      <c:pt idx="4198">
                        <c:v>48733.632843017578</c:v>
                      </c:pt>
                      <c:pt idx="4199">
                        <c:v>48733.632843017578</c:v>
                      </c:pt>
                      <c:pt idx="4200">
                        <c:v>53477.381851196289</c:v>
                      </c:pt>
                      <c:pt idx="4201">
                        <c:v>53404.271499633789</c:v>
                      </c:pt>
                      <c:pt idx="4202">
                        <c:v>53076.146011352539</c:v>
                      </c:pt>
                      <c:pt idx="4203">
                        <c:v>53003.025894165039</c:v>
                      </c:pt>
                      <c:pt idx="4204">
                        <c:v>52811.239761352539</c:v>
                      </c:pt>
                      <c:pt idx="4205">
                        <c:v>52398.310073852539</c:v>
                      </c:pt>
                      <c:pt idx="4206">
                        <c:v>49088.982070922852</c:v>
                      </c:pt>
                      <c:pt idx="4207">
                        <c:v>49088.982070922852</c:v>
                      </c:pt>
                      <c:pt idx="4208">
                        <c:v>49899.946914672852</c:v>
                      </c:pt>
                      <c:pt idx="4209">
                        <c:v>49899.946914672852</c:v>
                      </c:pt>
                      <c:pt idx="4210">
                        <c:v>49899.946914672852</c:v>
                      </c:pt>
                      <c:pt idx="4211">
                        <c:v>50788.28645324707</c:v>
                      </c:pt>
                      <c:pt idx="4212">
                        <c:v>51168.567169189453</c:v>
                      </c:pt>
                      <c:pt idx="4213">
                        <c:v>51225.232696533203</c:v>
                      </c:pt>
                      <c:pt idx="4214">
                        <c:v>51234.512176513672</c:v>
                      </c:pt>
                      <c:pt idx="4215">
                        <c:v>51368.596633911133</c:v>
                      </c:pt>
                      <c:pt idx="4216">
                        <c:v>51439.377639770501</c:v>
                      </c:pt>
                      <c:pt idx="4217">
                        <c:v>50279.848770141602</c:v>
                      </c:pt>
                      <c:pt idx="4218">
                        <c:v>50283.848770141602</c:v>
                      </c:pt>
                      <c:pt idx="4219">
                        <c:v>50134.188003540039</c:v>
                      </c:pt>
                      <c:pt idx="4220">
                        <c:v>50086.508499145508</c:v>
                      </c:pt>
                      <c:pt idx="4221">
                        <c:v>49853.546173095703</c:v>
                      </c:pt>
                      <c:pt idx="4222">
                        <c:v>49853.546173095703</c:v>
                      </c:pt>
                      <c:pt idx="4223">
                        <c:v>53589.717666625977</c:v>
                      </c:pt>
                      <c:pt idx="4224">
                        <c:v>53589.717666625977</c:v>
                      </c:pt>
                      <c:pt idx="4225">
                        <c:v>52694.880233764648</c:v>
                      </c:pt>
                      <c:pt idx="4226">
                        <c:v>52693.662948608398</c:v>
                      </c:pt>
                      <c:pt idx="4227">
                        <c:v>52309.180465698242</c:v>
                      </c:pt>
                      <c:pt idx="4228">
                        <c:v>52687.311813354492</c:v>
                      </c:pt>
                      <c:pt idx="4229">
                        <c:v>53455.788375854492</c:v>
                      </c:pt>
                      <c:pt idx="4230">
                        <c:v>54156.777053833008</c:v>
                      </c:pt>
                      <c:pt idx="4231">
                        <c:v>54083.877395629876</c:v>
                      </c:pt>
                      <c:pt idx="4232">
                        <c:v>53887.352249145508</c:v>
                      </c:pt>
                      <c:pt idx="4233">
                        <c:v>53427.046340942376</c:v>
                      </c:pt>
                      <c:pt idx="4234">
                        <c:v>53337.154495239258</c:v>
                      </c:pt>
                      <c:pt idx="4235">
                        <c:v>53791.198684692376</c:v>
                      </c:pt>
                      <c:pt idx="4236">
                        <c:v>53865.80598449707</c:v>
                      </c:pt>
                      <c:pt idx="4237">
                        <c:v>54027.463821411126</c:v>
                      </c:pt>
                      <c:pt idx="4238">
                        <c:v>47127.48225402832</c:v>
                      </c:pt>
                      <c:pt idx="4239">
                        <c:v>52294.952270507813</c:v>
                      </c:pt>
                      <c:pt idx="4240">
                        <c:v>52221.832275390625</c:v>
                      </c:pt>
                      <c:pt idx="4241">
                        <c:v>52148.722412109375</c:v>
                      </c:pt>
                      <c:pt idx="4242">
                        <c:v>52075.602416992188</c:v>
                      </c:pt>
                      <c:pt idx="4243">
                        <c:v>51807.386352539063</c:v>
                      </c:pt>
                      <c:pt idx="4244">
                        <c:v>51734.161743164063</c:v>
                      </c:pt>
                      <c:pt idx="4245">
                        <c:v>53690.252059936523</c:v>
                      </c:pt>
                      <c:pt idx="4246">
                        <c:v>53708.031478881836</c:v>
                      </c:pt>
                      <c:pt idx="4247">
                        <c:v>53644.191268920898</c:v>
                      </c:pt>
                      <c:pt idx="4248">
                        <c:v>53008.873336791992</c:v>
                      </c:pt>
                      <c:pt idx="4249">
                        <c:v>53492.271438598633</c:v>
                      </c:pt>
                      <c:pt idx="4250">
                        <c:v>53777.076736450195</c:v>
                      </c:pt>
                      <c:pt idx="4251">
                        <c:v>53895.750564575195</c:v>
                      </c:pt>
                      <c:pt idx="4252">
                        <c:v>53796.579177856445</c:v>
                      </c:pt>
                      <c:pt idx="4253">
                        <c:v>51515.692077636719</c:v>
                      </c:pt>
                      <c:pt idx="4254">
                        <c:v>51515.692138671875</c:v>
                      </c:pt>
                      <c:pt idx="4255">
                        <c:v>51838.067886352539</c:v>
                      </c:pt>
                      <c:pt idx="4256">
                        <c:v>51875.925674438477</c:v>
                      </c:pt>
                      <c:pt idx="4257">
                        <c:v>53554.013778686523</c:v>
                      </c:pt>
                      <c:pt idx="4258">
                        <c:v>53173.968490600586</c:v>
                      </c:pt>
                      <c:pt idx="4259">
                        <c:v>53638.388046264648</c:v>
                      </c:pt>
                      <c:pt idx="4260">
                        <c:v>52964.467239379883</c:v>
                      </c:pt>
                      <c:pt idx="4261">
                        <c:v>53600.143753051758</c:v>
                      </c:pt>
                      <c:pt idx="4262">
                        <c:v>53962.531204223633</c:v>
                      </c:pt>
                      <c:pt idx="4263">
                        <c:v>53962.531204223633</c:v>
                      </c:pt>
                      <c:pt idx="4264">
                        <c:v>52322.190765380859</c:v>
                      </c:pt>
                      <c:pt idx="4265">
                        <c:v>52249.290863037109</c:v>
                      </c:pt>
                      <c:pt idx="4266">
                        <c:v>52176.390594482415</c:v>
                      </c:pt>
                      <c:pt idx="4267">
                        <c:v>52101.705413818359</c:v>
                      </c:pt>
                      <c:pt idx="4268">
                        <c:v>51533.843536376953</c:v>
                      </c:pt>
                      <c:pt idx="4269">
                        <c:v>49761.79670715332</c:v>
                      </c:pt>
                      <c:pt idx="4270">
                        <c:v>49880.472610473633</c:v>
                      </c:pt>
                      <c:pt idx="4271">
                        <c:v>49881.279739379883</c:v>
                      </c:pt>
                      <c:pt idx="4272">
                        <c:v>49520.00032043457</c:v>
                      </c:pt>
                      <c:pt idx="4273">
                        <c:v>50561.642044067383</c:v>
                      </c:pt>
                      <c:pt idx="4274">
                        <c:v>51389.570266723633</c:v>
                      </c:pt>
                      <c:pt idx="4275">
                        <c:v>55081.203079223633</c:v>
                      </c:pt>
                      <c:pt idx="4276">
                        <c:v>55008.083450317383</c:v>
                      </c:pt>
                      <c:pt idx="4277">
                        <c:v>51468.079238891602</c:v>
                      </c:pt>
                      <c:pt idx="4278">
                        <c:v>51433.910293579102</c:v>
                      </c:pt>
                      <c:pt idx="4279">
                        <c:v>51818.455154418945</c:v>
                      </c:pt>
                      <c:pt idx="4280">
                        <c:v>51818.455215454102</c:v>
                      </c:pt>
                      <c:pt idx="4281">
                        <c:v>53212.347946166992</c:v>
                      </c:pt>
                      <c:pt idx="4282">
                        <c:v>53212.102828979492</c:v>
                      </c:pt>
                      <c:pt idx="4283">
                        <c:v>53212.102828979492</c:v>
                      </c:pt>
                      <c:pt idx="4284">
                        <c:v>53212.102890014648</c:v>
                      </c:pt>
                      <c:pt idx="4285">
                        <c:v>52950.419235229492</c:v>
                      </c:pt>
                      <c:pt idx="4286">
                        <c:v>51464.974838256836</c:v>
                      </c:pt>
                      <c:pt idx="4287">
                        <c:v>51443.18913269043</c:v>
                      </c:pt>
                      <c:pt idx="4288">
                        <c:v>51452.468612670898</c:v>
                      </c:pt>
                      <c:pt idx="4289">
                        <c:v>51400.545455932617</c:v>
                      </c:pt>
                      <c:pt idx="4290">
                        <c:v>65070.736038208001</c:v>
                      </c:pt>
                      <c:pt idx="4291">
                        <c:v>49768.342849731445</c:v>
                      </c:pt>
                      <c:pt idx="4292">
                        <c:v>51405.555252075195</c:v>
                      </c:pt>
                      <c:pt idx="4293">
                        <c:v>51409.555252075195</c:v>
                      </c:pt>
                      <c:pt idx="4294">
                        <c:v>51412.634658813477</c:v>
                      </c:pt>
                      <c:pt idx="4295">
                        <c:v>50973.15055847168</c:v>
                      </c:pt>
                      <c:pt idx="4296">
                        <c:v>51357.63493347168</c:v>
                      </c:pt>
                      <c:pt idx="4297">
                        <c:v>50896.367034912109</c:v>
                      </c:pt>
                      <c:pt idx="4298">
                        <c:v>50511.214202880859</c:v>
                      </c:pt>
                      <c:pt idx="4299">
                        <c:v>50896.366973876953</c:v>
                      </c:pt>
                      <c:pt idx="4300">
                        <c:v>51521.814407348633</c:v>
                      </c:pt>
                      <c:pt idx="4301">
                        <c:v>51247.396438598633</c:v>
                      </c:pt>
                      <c:pt idx="4302">
                        <c:v>50676.16096496582</c:v>
                      </c:pt>
                      <c:pt idx="4303">
                        <c:v>51514.663955688477</c:v>
                      </c:pt>
                      <c:pt idx="4304">
                        <c:v>51514.66389465332</c:v>
                      </c:pt>
                      <c:pt idx="4305">
                        <c:v>60004.153785705566</c:v>
                      </c:pt>
                      <c:pt idx="4306">
                        <c:v>63995.979934692383</c:v>
                      </c:pt>
                      <c:pt idx="4307">
                        <c:v>60694.235916137695</c:v>
                      </c:pt>
                      <c:pt idx="4308">
                        <c:v>61986.13264465332</c:v>
                      </c:pt>
                      <c:pt idx="4309">
                        <c:v>61889.09016418457</c:v>
                      </c:pt>
                      <c:pt idx="4310">
                        <c:v>61986.132400512695</c:v>
                      </c:pt>
                      <c:pt idx="4311">
                        <c:v>61878.863418579102</c:v>
                      </c:pt>
                      <c:pt idx="4312">
                        <c:v>52647.93537902832</c:v>
                      </c:pt>
                      <c:pt idx="4313">
                        <c:v>52263.45100402832</c:v>
                      </c:pt>
                      <c:pt idx="4314">
                        <c:v>52263.450942993164</c:v>
                      </c:pt>
                      <c:pt idx="4315">
                        <c:v>49123.818496704102</c:v>
                      </c:pt>
                      <c:pt idx="4316">
                        <c:v>49364.263748168945</c:v>
                      </c:pt>
                      <c:pt idx="4317">
                        <c:v>53166.934219360352</c:v>
                      </c:pt>
                      <c:pt idx="4318">
                        <c:v>53166.934219360352</c:v>
                      </c:pt>
                      <c:pt idx="4319">
                        <c:v>53538.833694458008</c:v>
                      </c:pt>
                      <c:pt idx="4320">
                        <c:v>51711.067398071289</c:v>
                      </c:pt>
                      <c:pt idx="4321">
                        <c:v>51715.067337036133</c:v>
                      </c:pt>
                      <c:pt idx="4322">
                        <c:v>51262.155349731445</c:v>
                      </c:pt>
                      <c:pt idx="4323">
                        <c:v>50911.344863891602</c:v>
                      </c:pt>
                      <c:pt idx="4324">
                        <c:v>53784.30793762207</c:v>
                      </c:pt>
                      <c:pt idx="4325">
                        <c:v>53694.41633605957</c:v>
                      </c:pt>
                      <c:pt idx="4326">
                        <c:v>52769.88215637207</c:v>
                      </c:pt>
                      <c:pt idx="4327">
                        <c:v>53033.38850402832</c:v>
                      </c:pt>
                      <c:pt idx="4328">
                        <c:v>52976.048538208001</c:v>
                      </c:pt>
                      <c:pt idx="4329">
                        <c:v>51654.787063598633</c:v>
                      </c:pt>
                      <c:pt idx="4330">
                        <c:v>52049.283889770501</c:v>
                      </c:pt>
                      <c:pt idx="4331">
                        <c:v>51514.397903442383</c:v>
                      </c:pt>
                      <c:pt idx="4332">
                        <c:v>53184.87077331543</c:v>
                      </c:pt>
                      <c:pt idx="4333">
                        <c:v>52947.945602416992</c:v>
                      </c:pt>
                      <c:pt idx="4334">
                        <c:v>52947.945602416992</c:v>
                      </c:pt>
                      <c:pt idx="4335">
                        <c:v>52957.047805786133</c:v>
                      </c:pt>
                      <c:pt idx="4336">
                        <c:v>53030.157913208001</c:v>
                      </c:pt>
                      <c:pt idx="4337">
                        <c:v>48757.407669067376</c:v>
                      </c:pt>
                      <c:pt idx="4338">
                        <c:v>48766.686599731438</c:v>
                      </c:pt>
                      <c:pt idx="4339">
                        <c:v>48766.686965942376</c:v>
                      </c:pt>
                      <c:pt idx="4340">
                        <c:v>48766.686965942376</c:v>
                      </c:pt>
                      <c:pt idx="4341">
                        <c:v>48763.580642700188</c:v>
                      </c:pt>
                      <c:pt idx="4342">
                        <c:v>52616.728408813477</c:v>
                      </c:pt>
                      <c:pt idx="4343">
                        <c:v>53606.51741027832</c:v>
                      </c:pt>
                      <c:pt idx="4344">
                        <c:v>53610.517532348633</c:v>
                      </c:pt>
                      <c:pt idx="4345">
                        <c:v>53619.796951293945</c:v>
                      </c:pt>
                      <c:pt idx="4346">
                        <c:v>54230.925277709961</c:v>
                      </c:pt>
                      <c:pt idx="4347">
                        <c:v>54230.925216674805</c:v>
                      </c:pt>
                      <c:pt idx="4348">
                        <c:v>54230.925277709961</c:v>
                      </c:pt>
                      <c:pt idx="4349">
                        <c:v>55001.016220092773</c:v>
                      </c:pt>
                      <c:pt idx="4350">
                        <c:v>61988.671646118164</c:v>
                      </c:pt>
                      <c:pt idx="4351">
                        <c:v>61997.951187133789</c:v>
                      </c:pt>
                      <c:pt idx="4352">
                        <c:v>62372.938674926758</c:v>
                      </c:pt>
                      <c:pt idx="4353">
                        <c:v>61698.48225402832</c:v>
                      </c:pt>
                      <c:pt idx="4354">
                        <c:v>61623.052932739258</c:v>
                      </c:pt>
                      <c:pt idx="4355">
                        <c:v>61170.523345947266</c:v>
                      </c:pt>
                      <c:pt idx="4356">
                        <c:v>56293.082962036133</c:v>
                      </c:pt>
                      <c:pt idx="4357">
                        <c:v>56302.362564086914</c:v>
                      </c:pt>
                      <c:pt idx="4358">
                        <c:v>56293.083084106445</c:v>
                      </c:pt>
                      <c:pt idx="4359">
                        <c:v>56033.579238891602</c:v>
                      </c:pt>
                      <c:pt idx="4360">
                        <c:v>55840.258193969727</c:v>
                      </c:pt>
                      <c:pt idx="4361">
                        <c:v>52024.586013793945</c:v>
                      </c:pt>
                      <c:pt idx="4362">
                        <c:v>52508.589981079102</c:v>
                      </c:pt>
                      <c:pt idx="4363">
                        <c:v>52508.589981079102</c:v>
                      </c:pt>
                      <c:pt idx="4364">
                        <c:v>51862.287582397461</c:v>
                      </c:pt>
                      <c:pt idx="4365">
                        <c:v>62094.467483520508</c:v>
                      </c:pt>
                      <c:pt idx="4366">
                        <c:v>62094.467483520508</c:v>
                      </c:pt>
                      <c:pt idx="4367">
                        <c:v>52535.461303710938</c:v>
                      </c:pt>
                      <c:pt idx="4368">
                        <c:v>52183.461364746094</c:v>
                      </c:pt>
                      <c:pt idx="4369">
                        <c:v>52183.461364746094</c:v>
                      </c:pt>
                      <c:pt idx="4370">
                        <c:v>51436.841567993164</c:v>
                      </c:pt>
                      <c:pt idx="4371">
                        <c:v>50175.848129272461</c:v>
                      </c:pt>
                      <c:pt idx="4372">
                        <c:v>51370.611999511719</c:v>
                      </c:pt>
                      <c:pt idx="4373">
                        <c:v>50938.209228515625</c:v>
                      </c:pt>
                      <c:pt idx="4374">
                        <c:v>51764.985153198242</c:v>
                      </c:pt>
                      <c:pt idx="4375">
                        <c:v>53140.621871948242</c:v>
                      </c:pt>
                      <c:pt idx="4376">
                        <c:v>53140.621871948242</c:v>
                      </c:pt>
                      <c:pt idx="4377">
                        <c:v>53263.295700073242</c:v>
                      </c:pt>
                      <c:pt idx="4378">
                        <c:v>52994.680709838867</c:v>
                      </c:pt>
                      <c:pt idx="4379">
                        <c:v>52985.401107788086</c:v>
                      </c:pt>
                      <c:pt idx="4380">
                        <c:v>48469.022109985352</c:v>
                      </c:pt>
                      <c:pt idx="4381">
                        <c:v>48473.022109985352</c:v>
                      </c:pt>
                      <c:pt idx="4382">
                        <c:v>48482.301528930664</c:v>
                      </c:pt>
                      <c:pt idx="4383">
                        <c:v>49403.637832641602</c:v>
                      </c:pt>
                      <c:pt idx="4384">
                        <c:v>49132.482559204102</c:v>
                      </c:pt>
                      <c:pt idx="4385">
                        <c:v>49132.482498168945</c:v>
                      </c:pt>
                      <c:pt idx="4386">
                        <c:v>49496.898880004883</c:v>
                      </c:pt>
                      <c:pt idx="4387">
                        <c:v>50000.841995239258</c:v>
                      </c:pt>
                      <c:pt idx="4388">
                        <c:v>50266.030471801758</c:v>
                      </c:pt>
                      <c:pt idx="4389">
                        <c:v>51434.54573059082</c:v>
                      </c:pt>
                      <c:pt idx="4390">
                        <c:v>51425.266311645501</c:v>
                      </c:pt>
                      <c:pt idx="4391">
                        <c:v>51668.139617919922</c:v>
                      </c:pt>
                      <c:pt idx="4392">
                        <c:v>51918.891815185547</c:v>
                      </c:pt>
                      <c:pt idx="4393">
                        <c:v>50427.231674194336</c:v>
                      </c:pt>
                      <c:pt idx="4394">
                        <c:v>50436.511093139648</c:v>
                      </c:pt>
                      <c:pt idx="4395">
                        <c:v>51491.070755004883</c:v>
                      </c:pt>
                      <c:pt idx="4396">
                        <c:v>47812.841873168945</c:v>
                      </c:pt>
                      <c:pt idx="4397">
                        <c:v>47812.841873168945</c:v>
                      </c:pt>
                      <c:pt idx="4398">
                        <c:v>49784.964981079102</c:v>
                      </c:pt>
                      <c:pt idx="4399">
                        <c:v>49784.964920043945</c:v>
                      </c:pt>
                      <c:pt idx="4400">
                        <c:v>49788.178787231445</c:v>
                      </c:pt>
                      <c:pt idx="4401">
                        <c:v>49798.67610168457</c:v>
                      </c:pt>
                      <c:pt idx="4402">
                        <c:v>48249.867324829102</c:v>
                      </c:pt>
                      <c:pt idx="4403">
                        <c:v>51113.590713500977</c:v>
                      </c:pt>
                      <c:pt idx="4404">
                        <c:v>51113.590774536133</c:v>
                      </c:pt>
                      <c:pt idx="4405">
                        <c:v>51112.41877746582</c:v>
                      </c:pt>
                      <c:pt idx="4406">
                        <c:v>51112.418899536133</c:v>
                      </c:pt>
                      <c:pt idx="4407">
                        <c:v>50520.997940063477</c:v>
                      </c:pt>
                      <c:pt idx="4408">
                        <c:v>50520.99787902832</c:v>
                      </c:pt>
                      <c:pt idx="4409">
                        <c:v>50520.997940063477</c:v>
                      </c:pt>
                      <c:pt idx="4410">
                        <c:v>49239.139724731445</c:v>
                      </c:pt>
                      <c:pt idx="4411">
                        <c:v>49243.139724731445</c:v>
                      </c:pt>
                      <c:pt idx="4412">
                        <c:v>49252.41926574707</c:v>
                      </c:pt>
                      <c:pt idx="4413">
                        <c:v>49005.292068481445</c:v>
                      </c:pt>
                      <c:pt idx="4414">
                        <c:v>51625.569778442383</c:v>
                      </c:pt>
                      <c:pt idx="4415">
                        <c:v>51629.569778442383</c:v>
                      </c:pt>
                      <c:pt idx="4416">
                        <c:v>51638.849136352539</c:v>
                      </c:pt>
                      <c:pt idx="4417">
                        <c:v>51629.569778442383</c:v>
                      </c:pt>
                      <c:pt idx="4418">
                        <c:v>51945.293045043945</c:v>
                      </c:pt>
                      <c:pt idx="4419">
                        <c:v>53059.665481567383</c:v>
                      </c:pt>
                      <c:pt idx="4420">
                        <c:v>53059.66535949707</c:v>
                      </c:pt>
                      <c:pt idx="4421">
                        <c:v>52253.765701293945</c:v>
                      </c:pt>
                      <c:pt idx="4422">
                        <c:v>51901.765701293945</c:v>
                      </c:pt>
                      <c:pt idx="4423">
                        <c:v>51892.48616027832</c:v>
                      </c:pt>
                      <c:pt idx="4424">
                        <c:v>54683.89274597168</c:v>
                      </c:pt>
                      <c:pt idx="4425">
                        <c:v>49970.177215576172</c:v>
                      </c:pt>
                      <c:pt idx="4426">
                        <c:v>49970.177215576172</c:v>
                      </c:pt>
                      <c:pt idx="4427">
                        <c:v>49970.177215576172</c:v>
                      </c:pt>
                      <c:pt idx="4428">
                        <c:v>49970.177276611328</c:v>
                      </c:pt>
                      <c:pt idx="4429">
                        <c:v>51885.45556640625</c:v>
                      </c:pt>
                      <c:pt idx="4430">
                        <c:v>49952.635498046875</c:v>
                      </c:pt>
                      <c:pt idx="4431">
                        <c:v>49879.735290527336</c:v>
                      </c:pt>
                      <c:pt idx="4432">
                        <c:v>52225.581619262695</c:v>
                      </c:pt>
                      <c:pt idx="4433">
                        <c:v>52225.581619262695</c:v>
                      </c:pt>
                      <c:pt idx="4434">
                        <c:v>51974.001541137695</c:v>
                      </c:pt>
                      <c:pt idx="4435">
                        <c:v>51974.001602172852</c:v>
                      </c:pt>
                      <c:pt idx="4436">
                        <c:v>51974.001602172852</c:v>
                      </c:pt>
                      <c:pt idx="4437">
                        <c:v>50864.411315917969</c:v>
                      </c:pt>
                      <c:pt idx="4438">
                        <c:v>51617.232315063477</c:v>
                      </c:pt>
                      <c:pt idx="4439">
                        <c:v>51321.505752563477</c:v>
                      </c:pt>
                      <c:pt idx="4440">
                        <c:v>63134.536468505859</c:v>
                      </c:pt>
                      <c:pt idx="4441">
                        <c:v>61648.174514770508</c:v>
                      </c:pt>
                      <c:pt idx="4442">
                        <c:v>61646.293716430664</c:v>
                      </c:pt>
                      <c:pt idx="4443">
                        <c:v>53936.938842773438</c:v>
                      </c:pt>
                      <c:pt idx="4444">
                        <c:v>50139.603988647461</c:v>
                      </c:pt>
                      <c:pt idx="4445">
                        <c:v>50139.603927612305</c:v>
                      </c:pt>
                      <c:pt idx="4446">
                        <c:v>50139.604049682617</c:v>
                      </c:pt>
                      <c:pt idx="4447">
                        <c:v>50526.835525512695</c:v>
                      </c:pt>
                      <c:pt idx="4448">
                        <c:v>51312.61164855957</c:v>
                      </c:pt>
                      <c:pt idx="4449">
                        <c:v>53367.820602416992</c:v>
                      </c:pt>
                      <c:pt idx="4450">
                        <c:v>53088.160385131836</c:v>
                      </c:pt>
                      <c:pt idx="4451">
                        <c:v>52736.160507202148</c:v>
                      </c:pt>
                      <c:pt idx="4452">
                        <c:v>52736.160385131836</c:v>
                      </c:pt>
                      <c:pt idx="4453">
                        <c:v>52736.160446166992</c:v>
                      </c:pt>
                      <c:pt idx="4454">
                        <c:v>52742.511032104492</c:v>
                      </c:pt>
                      <c:pt idx="4455">
                        <c:v>52829.572006225586</c:v>
                      </c:pt>
                      <c:pt idx="4456">
                        <c:v>52372.497207641602</c:v>
                      </c:pt>
                      <c:pt idx="4457">
                        <c:v>51979.684600830078</c:v>
                      </c:pt>
                      <c:pt idx="4458">
                        <c:v>51988.584625244141</c:v>
                      </c:pt>
                      <c:pt idx="4459">
                        <c:v>49542.852874755859</c:v>
                      </c:pt>
                      <c:pt idx="4460">
                        <c:v>49644.266082763672</c:v>
                      </c:pt>
                      <c:pt idx="4461">
                        <c:v>50010.729919433594</c:v>
                      </c:pt>
                      <c:pt idx="4462">
                        <c:v>50014.730041503906</c:v>
                      </c:pt>
                      <c:pt idx="4463">
                        <c:v>50210.747131347656</c:v>
                      </c:pt>
                      <c:pt idx="4464">
                        <c:v>49092.766448974609</c:v>
                      </c:pt>
                      <c:pt idx="4465">
                        <c:v>49093.597503662109</c:v>
                      </c:pt>
                      <c:pt idx="4466">
                        <c:v>49093.597564697266</c:v>
                      </c:pt>
                      <c:pt idx="4467">
                        <c:v>49093.597564697266</c:v>
                      </c:pt>
                      <c:pt idx="4468">
                        <c:v>49093.597564697266</c:v>
                      </c:pt>
                      <c:pt idx="4469">
                        <c:v>51070.772796630859</c:v>
                      </c:pt>
                      <c:pt idx="4470">
                        <c:v>54268.413772583008</c:v>
                      </c:pt>
                      <c:pt idx="4471">
                        <c:v>53212.892837524414</c:v>
                      </c:pt>
                      <c:pt idx="4472">
                        <c:v>53139.782974243164</c:v>
                      </c:pt>
                      <c:pt idx="4473">
                        <c:v>52620.285125732422</c:v>
                      </c:pt>
                      <c:pt idx="4474">
                        <c:v>52620.285125732422</c:v>
                      </c:pt>
                      <c:pt idx="4475">
                        <c:v>52620.285125732422</c:v>
                      </c:pt>
                      <c:pt idx="4476">
                        <c:v>51197.771514892578</c:v>
                      </c:pt>
                      <c:pt idx="4477">
                        <c:v>51195.515655517578</c:v>
                      </c:pt>
                      <c:pt idx="4478">
                        <c:v>51195.515594482422</c:v>
                      </c:pt>
                      <c:pt idx="4479">
                        <c:v>49218.038162231445</c:v>
                      </c:pt>
                      <c:pt idx="4480">
                        <c:v>49178.285720825195</c:v>
                      </c:pt>
                      <c:pt idx="4481">
                        <c:v>49883.862503051758</c:v>
                      </c:pt>
                      <c:pt idx="4482">
                        <c:v>49874.583084106445</c:v>
                      </c:pt>
                      <c:pt idx="4483">
                        <c:v>50606.070205688477</c:v>
                      </c:pt>
                      <c:pt idx="4484">
                        <c:v>50606.070205688477</c:v>
                      </c:pt>
                      <c:pt idx="4485">
                        <c:v>47846.602516174316</c:v>
                      </c:pt>
                      <c:pt idx="4486">
                        <c:v>47846.602516174316</c:v>
                      </c:pt>
                      <c:pt idx="4487">
                        <c:v>47850.602516174316</c:v>
                      </c:pt>
                      <c:pt idx="4488">
                        <c:v>47859.882057189941</c:v>
                      </c:pt>
                      <c:pt idx="4489">
                        <c:v>47850.602577209473</c:v>
                      </c:pt>
                      <c:pt idx="4490">
                        <c:v>52546.787185668945</c:v>
                      </c:pt>
                      <c:pt idx="4491">
                        <c:v>52546.787185668945</c:v>
                      </c:pt>
                      <c:pt idx="4492">
                        <c:v>51725.453994750977</c:v>
                      </c:pt>
                      <c:pt idx="4493">
                        <c:v>52006.494888305664</c:v>
                      </c:pt>
                      <c:pt idx="4494">
                        <c:v>52215.735305786133</c:v>
                      </c:pt>
                      <c:pt idx="4495">
                        <c:v>51200.939712524414</c:v>
                      </c:pt>
                      <c:pt idx="4496">
                        <c:v>51078.65901184082</c:v>
                      </c:pt>
                      <c:pt idx="4497">
                        <c:v>50807.379470825195</c:v>
                      </c:pt>
                      <c:pt idx="4498">
                        <c:v>53610.893783569336</c:v>
                      </c:pt>
                      <c:pt idx="4499">
                        <c:v>53071.105026245117</c:v>
                      </c:pt>
                      <c:pt idx="4500">
                        <c:v>56095.969985961914</c:v>
                      </c:pt>
                      <c:pt idx="4501">
                        <c:v>49362.613052368164</c:v>
                      </c:pt>
                      <c:pt idx="4502">
                        <c:v>49364.012954711914</c:v>
                      </c:pt>
                      <c:pt idx="4503">
                        <c:v>49365.412979125977</c:v>
                      </c:pt>
                      <c:pt idx="4504">
                        <c:v>49415.576797485352</c:v>
                      </c:pt>
                      <c:pt idx="4505">
                        <c:v>49415.576797485352</c:v>
                      </c:pt>
                      <c:pt idx="4506">
                        <c:v>49246.87287902832</c:v>
                      </c:pt>
                      <c:pt idx="4507">
                        <c:v>49246.87287902832</c:v>
                      </c:pt>
                      <c:pt idx="4508">
                        <c:v>49248.090774536133</c:v>
                      </c:pt>
                      <c:pt idx="4509">
                        <c:v>49248.090774536133</c:v>
                      </c:pt>
                      <c:pt idx="4510">
                        <c:v>49238.092544555664</c:v>
                      </c:pt>
                      <c:pt idx="4511">
                        <c:v>49234.18244934082</c:v>
                      </c:pt>
                      <c:pt idx="4512">
                        <c:v>49105.194122314453</c:v>
                      </c:pt>
                      <c:pt idx="4513">
                        <c:v>49105.194183349609</c:v>
                      </c:pt>
                      <c:pt idx="4514">
                        <c:v>49103.571075439453</c:v>
                      </c:pt>
                      <c:pt idx="4515">
                        <c:v>52949.485321044922</c:v>
                      </c:pt>
                      <c:pt idx="4516">
                        <c:v>53400.279861450195</c:v>
                      </c:pt>
                      <c:pt idx="4517">
                        <c:v>53400.279922485352</c:v>
                      </c:pt>
                      <c:pt idx="4518">
                        <c:v>52825.817031860352</c:v>
                      </c:pt>
                      <c:pt idx="4519">
                        <c:v>48650.218826293945</c:v>
                      </c:pt>
                      <c:pt idx="4520">
                        <c:v>48650.218887329102</c:v>
                      </c:pt>
                      <c:pt idx="4521">
                        <c:v>48650.218826293945</c:v>
                      </c:pt>
                      <c:pt idx="4522">
                        <c:v>48649.434646606445</c:v>
                      </c:pt>
                      <c:pt idx="4523">
                        <c:v>48650.218887329102</c:v>
                      </c:pt>
                      <c:pt idx="4524">
                        <c:v>48650.218887329102</c:v>
                      </c:pt>
                      <c:pt idx="4525">
                        <c:v>48128.824356079102</c:v>
                      </c:pt>
                      <c:pt idx="4526">
                        <c:v>48410.981826782227</c:v>
                      </c:pt>
                      <c:pt idx="4527">
                        <c:v>48410.981826782227</c:v>
                      </c:pt>
                      <c:pt idx="4528">
                        <c:v>47764.244827270501</c:v>
                      </c:pt>
                      <c:pt idx="4529">
                        <c:v>47895.805130004883</c:v>
                      </c:pt>
                      <c:pt idx="4530">
                        <c:v>47583.744705200195</c:v>
                      </c:pt>
                      <c:pt idx="4531">
                        <c:v>47593.47297668457</c:v>
                      </c:pt>
                      <c:pt idx="4532">
                        <c:v>47593.47297668457</c:v>
                      </c:pt>
                      <c:pt idx="4533">
                        <c:v>47584.193496704102</c:v>
                      </c:pt>
                      <c:pt idx="4534">
                        <c:v>50346.467483520508</c:v>
                      </c:pt>
                      <c:pt idx="4535">
                        <c:v>51204.557510375977</c:v>
                      </c:pt>
                      <c:pt idx="4536">
                        <c:v>51886.641189575195</c:v>
                      </c:pt>
                      <c:pt idx="4537">
                        <c:v>51886.641189575195</c:v>
                      </c:pt>
                      <c:pt idx="4538">
                        <c:v>50439.94905090332</c:v>
                      </c:pt>
                      <c:pt idx="4539">
                        <c:v>50449.228591918945</c:v>
                      </c:pt>
                      <c:pt idx="4540">
                        <c:v>50439.949172973633</c:v>
                      </c:pt>
                      <c:pt idx="4541">
                        <c:v>52596.137771606445</c:v>
                      </c:pt>
                      <c:pt idx="4542">
                        <c:v>52605.417251586914</c:v>
                      </c:pt>
                      <c:pt idx="4543">
                        <c:v>52596.137771606445</c:v>
                      </c:pt>
                      <c:pt idx="4544">
                        <c:v>53326.66780090332</c:v>
                      </c:pt>
                      <c:pt idx="4545">
                        <c:v>65506.937454223633</c:v>
                      </c:pt>
                      <c:pt idx="4546">
                        <c:v>48875.107559204102</c:v>
                      </c:pt>
                      <c:pt idx="4547">
                        <c:v>48376.303848266602</c:v>
                      </c:pt>
                      <c:pt idx="4548">
                        <c:v>53445.03596496582</c:v>
                      </c:pt>
                      <c:pt idx="4549">
                        <c:v>53694.339981079102</c:v>
                      </c:pt>
                      <c:pt idx="4550">
                        <c:v>53489.285415649414</c:v>
                      </c:pt>
                      <c:pt idx="4551">
                        <c:v>53236.894790649414</c:v>
                      </c:pt>
                      <c:pt idx="4552">
                        <c:v>51016.047637939453</c:v>
                      </c:pt>
                      <c:pt idx="4553">
                        <c:v>51016.047698974609</c:v>
                      </c:pt>
                      <c:pt idx="4554">
                        <c:v>51389.257705688477</c:v>
                      </c:pt>
                      <c:pt idx="4555">
                        <c:v>49115.030654907227</c:v>
                      </c:pt>
                      <c:pt idx="4556">
                        <c:v>50156.128005981445</c:v>
                      </c:pt>
                      <c:pt idx="4557">
                        <c:v>50156.128067016602</c:v>
                      </c:pt>
                      <c:pt idx="4558">
                        <c:v>50347.887344360352</c:v>
                      </c:pt>
                      <c:pt idx="4559">
                        <c:v>50356.95100402832</c:v>
                      </c:pt>
                      <c:pt idx="4560">
                        <c:v>51856.95637512207</c:v>
                      </c:pt>
                      <c:pt idx="4561">
                        <c:v>52092.725967407227</c:v>
                      </c:pt>
                      <c:pt idx="4562">
                        <c:v>52092.725967407227</c:v>
                      </c:pt>
                      <c:pt idx="4563">
                        <c:v>48360.943374633789</c:v>
                      </c:pt>
                      <c:pt idx="4564">
                        <c:v>49103.566360473633</c:v>
                      </c:pt>
                      <c:pt idx="4565">
                        <c:v>49103.566421508789</c:v>
                      </c:pt>
                      <c:pt idx="4566">
                        <c:v>48698.620582580566</c:v>
                      </c:pt>
                      <c:pt idx="4567">
                        <c:v>48707.900123596191</c:v>
                      </c:pt>
                      <c:pt idx="4568">
                        <c:v>53027.188064575195</c:v>
                      </c:pt>
                      <c:pt idx="4569">
                        <c:v>53027.858108520501</c:v>
                      </c:pt>
                      <c:pt idx="4570">
                        <c:v>52734.899856567383</c:v>
                      </c:pt>
                      <c:pt idx="4571">
                        <c:v>52736.82307434082</c:v>
                      </c:pt>
                      <c:pt idx="4572">
                        <c:v>52684.899978637695</c:v>
                      </c:pt>
                      <c:pt idx="4573">
                        <c:v>50355.309585571289</c:v>
                      </c:pt>
                      <c:pt idx="4574">
                        <c:v>49902.397842407227</c:v>
                      </c:pt>
                      <c:pt idx="4575">
                        <c:v>48946.438720703125</c:v>
                      </c:pt>
                      <c:pt idx="4576">
                        <c:v>48946.438720703125</c:v>
                      </c:pt>
                      <c:pt idx="4577">
                        <c:v>50773.715835571289</c:v>
                      </c:pt>
                      <c:pt idx="4578">
                        <c:v>51106.339797973633</c:v>
                      </c:pt>
                      <c:pt idx="4579">
                        <c:v>51189.947158813469</c:v>
                      </c:pt>
                      <c:pt idx="4580">
                        <c:v>48231.310623168945</c:v>
                      </c:pt>
                      <c:pt idx="4581">
                        <c:v>48414.797439575195</c:v>
                      </c:pt>
                      <c:pt idx="4582">
                        <c:v>48351.176773071282</c:v>
                      </c:pt>
                      <c:pt idx="4583">
                        <c:v>47939.892044067383</c:v>
                      </c:pt>
                      <c:pt idx="4584">
                        <c:v>47857.712478637695</c:v>
                      </c:pt>
                      <c:pt idx="4585">
                        <c:v>52261.468215942383</c:v>
                      </c:pt>
                      <c:pt idx="4586">
                        <c:v>52261.46809387207</c:v>
                      </c:pt>
                      <c:pt idx="4587">
                        <c:v>53546.845077514648</c:v>
                      </c:pt>
                      <c:pt idx="4588">
                        <c:v>52018.193588256836</c:v>
                      </c:pt>
                      <c:pt idx="4589">
                        <c:v>52273.697555541992</c:v>
                      </c:pt>
                      <c:pt idx="4590">
                        <c:v>61910.19465637207</c:v>
                      </c:pt>
                      <c:pt idx="4591">
                        <c:v>61837.074478149414</c:v>
                      </c:pt>
                      <c:pt idx="4592">
                        <c:v>51470.152969360352</c:v>
                      </c:pt>
                      <c:pt idx="4593">
                        <c:v>51507.713745117188</c:v>
                      </c:pt>
                      <c:pt idx="4594">
                        <c:v>50345.560607910156</c:v>
                      </c:pt>
                      <c:pt idx="4595">
                        <c:v>50348.6572265625</c:v>
                      </c:pt>
                      <c:pt idx="4596">
                        <c:v>50005.936706542969</c:v>
                      </c:pt>
                      <c:pt idx="4597">
                        <c:v>50663.389831542969</c:v>
                      </c:pt>
                      <c:pt idx="4598">
                        <c:v>48227.129516601563</c:v>
                      </c:pt>
                      <c:pt idx="4599">
                        <c:v>48022.744018554688</c:v>
                      </c:pt>
                      <c:pt idx="4600">
                        <c:v>48213.849975585938</c:v>
                      </c:pt>
                      <c:pt idx="4601">
                        <c:v>48439.744567871094</c:v>
                      </c:pt>
                      <c:pt idx="4602">
                        <c:v>48472.68733215332</c:v>
                      </c:pt>
                      <c:pt idx="4603">
                        <c:v>48747.509536743164</c:v>
                      </c:pt>
                      <c:pt idx="4604">
                        <c:v>48747.50959777832</c:v>
                      </c:pt>
                      <c:pt idx="4605">
                        <c:v>50474.115859985352</c:v>
                      </c:pt>
                      <c:pt idx="4606">
                        <c:v>50407.965957641602</c:v>
                      </c:pt>
                      <c:pt idx="4607">
                        <c:v>50184.627029418945</c:v>
                      </c:pt>
                      <c:pt idx="4608">
                        <c:v>49951.991287231445</c:v>
                      </c:pt>
                      <c:pt idx="4609">
                        <c:v>49951.991348266602</c:v>
                      </c:pt>
                      <c:pt idx="4610">
                        <c:v>52019.997024536133</c:v>
                      </c:pt>
                      <c:pt idx="4611">
                        <c:v>52019.997024536133</c:v>
                      </c:pt>
                      <c:pt idx="4612">
                        <c:v>52019.997024536133</c:v>
                      </c:pt>
                      <c:pt idx="4613">
                        <c:v>52019.997024536133</c:v>
                      </c:pt>
                      <c:pt idx="4614">
                        <c:v>51635.516555786133</c:v>
                      </c:pt>
                      <c:pt idx="4615">
                        <c:v>52085.777236938477</c:v>
                      </c:pt>
                      <c:pt idx="4616">
                        <c:v>52086.574111938477</c:v>
                      </c:pt>
                      <c:pt idx="4617">
                        <c:v>52090.574111938477</c:v>
                      </c:pt>
                      <c:pt idx="4618">
                        <c:v>52099.853591918945</c:v>
                      </c:pt>
                      <c:pt idx="4619">
                        <c:v>52090.574172973633</c:v>
                      </c:pt>
                      <c:pt idx="4620">
                        <c:v>53018.167617797852</c:v>
                      </c:pt>
                      <c:pt idx="4621">
                        <c:v>53018.167617797852</c:v>
                      </c:pt>
                      <c:pt idx="4622">
                        <c:v>53016.555313110352</c:v>
                      </c:pt>
                      <c:pt idx="4623">
                        <c:v>48782.937576293945</c:v>
                      </c:pt>
                      <c:pt idx="4624">
                        <c:v>48549.765762329102</c:v>
                      </c:pt>
                      <c:pt idx="4625">
                        <c:v>48551.273574829102</c:v>
                      </c:pt>
                      <c:pt idx="4626">
                        <c:v>48551.273513793945</c:v>
                      </c:pt>
                      <c:pt idx="4627">
                        <c:v>48551.273574829102</c:v>
                      </c:pt>
                      <c:pt idx="4628">
                        <c:v>48784.445388793945</c:v>
                      </c:pt>
                      <c:pt idx="4629">
                        <c:v>49308.447402954102</c:v>
                      </c:pt>
                      <c:pt idx="4630">
                        <c:v>51070.275527954102</c:v>
                      </c:pt>
                      <c:pt idx="4631">
                        <c:v>51070.275466918945</c:v>
                      </c:pt>
                      <c:pt idx="4632">
                        <c:v>51070.275466918945</c:v>
                      </c:pt>
                      <c:pt idx="4633">
                        <c:v>51221.836807250977</c:v>
                      </c:pt>
                      <c:pt idx="4634">
                        <c:v>51866.902633666992</c:v>
                      </c:pt>
                      <c:pt idx="4635">
                        <c:v>62566.748870849609</c:v>
                      </c:pt>
                      <c:pt idx="4636">
                        <c:v>60852.094619750977</c:v>
                      </c:pt>
                      <c:pt idx="4637">
                        <c:v>60852.094619750977</c:v>
                      </c:pt>
                      <c:pt idx="4638">
                        <c:v>60917.87483215332</c:v>
                      </c:pt>
                      <c:pt idx="4639">
                        <c:v>60917.87483215332</c:v>
                      </c:pt>
                      <c:pt idx="4640">
                        <c:v>59587.456253051751</c:v>
                      </c:pt>
                      <c:pt idx="4641">
                        <c:v>59439.126663208008</c:v>
                      </c:pt>
                      <c:pt idx="4642">
                        <c:v>53627.69189453125</c:v>
                      </c:pt>
                      <c:pt idx="4643">
                        <c:v>52072.055541992188</c:v>
                      </c:pt>
                      <c:pt idx="4644">
                        <c:v>53737.196517944336</c:v>
                      </c:pt>
                      <c:pt idx="4645">
                        <c:v>53221.676742553711</c:v>
                      </c:pt>
                      <c:pt idx="4646">
                        <c:v>53225.676986694336</c:v>
                      </c:pt>
                      <c:pt idx="4647">
                        <c:v>53234.956283569336</c:v>
                      </c:pt>
                      <c:pt idx="4648">
                        <c:v>53184.235336303711</c:v>
                      </c:pt>
                      <c:pt idx="4649">
                        <c:v>52908.375595092773</c:v>
                      </c:pt>
                      <c:pt idx="4650">
                        <c:v>66497.573440551758</c:v>
                      </c:pt>
                      <c:pt idx="4651">
                        <c:v>66497.573684692383</c:v>
                      </c:pt>
                      <c:pt idx="4652">
                        <c:v>66497.573928833008</c:v>
                      </c:pt>
                      <c:pt idx="4653">
                        <c:v>62000.055862426751</c:v>
                      </c:pt>
                      <c:pt idx="4654">
                        <c:v>63017.792434692383</c:v>
                      </c:pt>
                      <c:pt idx="4655">
                        <c:v>52894.522460937493</c:v>
                      </c:pt>
                      <c:pt idx="4656">
                        <c:v>52626.924865722656</c:v>
                      </c:pt>
                      <c:pt idx="4657">
                        <c:v>53274.963500976563</c:v>
                      </c:pt>
                      <c:pt idx="4658">
                        <c:v>53545.546997070313</c:v>
                      </c:pt>
                      <c:pt idx="4659">
                        <c:v>53536.267456054688</c:v>
                      </c:pt>
                      <c:pt idx="4660">
                        <c:v>54157.526931762695</c:v>
                      </c:pt>
                      <c:pt idx="4661">
                        <c:v>54170.65266418457</c:v>
                      </c:pt>
                      <c:pt idx="4662">
                        <c:v>53423.10725402832</c:v>
                      </c:pt>
                      <c:pt idx="4663">
                        <c:v>52059.454666137695</c:v>
                      </c:pt>
                      <c:pt idx="4664">
                        <c:v>52059.454666137695</c:v>
                      </c:pt>
                      <c:pt idx="4665">
                        <c:v>63482.704544067383</c:v>
                      </c:pt>
                      <c:pt idx="4666">
                        <c:v>63483.511917114251</c:v>
                      </c:pt>
                      <c:pt idx="4667">
                        <c:v>63806.065139770501</c:v>
                      </c:pt>
                      <c:pt idx="4668">
                        <c:v>63895.956497192383</c:v>
                      </c:pt>
                      <c:pt idx="4669">
                        <c:v>60580.258255004883</c:v>
                      </c:pt>
                      <c:pt idx="4670">
                        <c:v>60487.746414184563</c:v>
                      </c:pt>
                      <c:pt idx="4671">
                        <c:v>59875.128616333001</c:v>
                      </c:pt>
                      <c:pt idx="4672">
                        <c:v>54063.671874999993</c:v>
                      </c:pt>
                      <c:pt idx="4673">
                        <c:v>54221.930297851563</c:v>
                      </c:pt>
                      <c:pt idx="4674">
                        <c:v>54231.209594726563</c:v>
                      </c:pt>
                      <c:pt idx="4675">
                        <c:v>54221.514282226563</c:v>
                      </c:pt>
                      <c:pt idx="4676">
                        <c:v>54707.72688293457</c:v>
                      </c:pt>
                      <c:pt idx="4677">
                        <c:v>54758.71028137207</c:v>
                      </c:pt>
                      <c:pt idx="4678">
                        <c:v>53908.92073059082</c:v>
                      </c:pt>
                      <c:pt idx="4679">
                        <c:v>51753.410415649414</c:v>
                      </c:pt>
                      <c:pt idx="4680">
                        <c:v>54722.408157348633</c:v>
                      </c:pt>
                      <c:pt idx="4681">
                        <c:v>54722.408218383789</c:v>
                      </c:pt>
                      <c:pt idx="4682">
                        <c:v>54722.408218383789</c:v>
                      </c:pt>
                      <c:pt idx="4683">
                        <c:v>54722.408157348633</c:v>
                      </c:pt>
                      <c:pt idx="4684">
                        <c:v>51921.943923950195</c:v>
                      </c:pt>
                      <c:pt idx="4685">
                        <c:v>49367.610229492188</c:v>
                      </c:pt>
                      <c:pt idx="4686">
                        <c:v>49367.610290527344</c:v>
                      </c:pt>
                      <c:pt idx="4687">
                        <c:v>49367.610290527344</c:v>
                      </c:pt>
                      <c:pt idx="4688">
                        <c:v>49367.610290527344</c:v>
                      </c:pt>
                      <c:pt idx="4689">
                        <c:v>49367.610229492188</c:v>
                      </c:pt>
                      <c:pt idx="4690">
                        <c:v>49367.610290527344</c:v>
                      </c:pt>
                      <c:pt idx="4691">
                        <c:v>49486.284057617188</c:v>
                      </c:pt>
                      <c:pt idx="4692">
                        <c:v>49838.284057617188</c:v>
                      </c:pt>
                      <c:pt idx="4693">
                        <c:v>49838.284057617188</c:v>
                      </c:pt>
                      <c:pt idx="4694">
                        <c:v>46734.727005004883</c:v>
                      </c:pt>
                      <c:pt idx="4695">
                        <c:v>51704.768692016602</c:v>
                      </c:pt>
                      <c:pt idx="4696">
                        <c:v>51704.768692016602</c:v>
                      </c:pt>
                      <c:pt idx="4697">
                        <c:v>49866.781387329102</c:v>
                      </c:pt>
                      <c:pt idx="4698">
                        <c:v>49866.781387329102</c:v>
                      </c:pt>
                      <c:pt idx="4699">
                        <c:v>53340.433395385742</c:v>
                      </c:pt>
                      <c:pt idx="4700">
                        <c:v>53340.433395385742</c:v>
                      </c:pt>
                      <c:pt idx="4701">
                        <c:v>53082.433456420898</c:v>
                      </c:pt>
                      <c:pt idx="4702">
                        <c:v>53091.712875366211</c:v>
                      </c:pt>
                      <c:pt idx="4703">
                        <c:v>53082.433395385742</c:v>
                      </c:pt>
                      <c:pt idx="4704">
                        <c:v>51536.946578979492</c:v>
                      </c:pt>
                      <c:pt idx="4705">
                        <c:v>51540.946578979492</c:v>
                      </c:pt>
                      <c:pt idx="4706">
                        <c:v>51461.755599975586</c:v>
                      </c:pt>
                      <c:pt idx="4707">
                        <c:v>51846.238021850586</c:v>
                      </c:pt>
                      <c:pt idx="4708">
                        <c:v>53963.781600952148</c:v>
                      </c:pt>
                      <c:pt idx="4709">
                        <c:v>53963.781600952148</c:v>
                      </c:pt>
                      <c:pt idx="4710">
                        <c:v>51770.701919555664</c:v>
                      </c:pt>
                      <c:pt idx="4711">
                        <c:v>51770.701858520508</c:v>
                      </c:pt>
                      <c:pt idx="4712">
                        <c:v>51504.893203735352</c:v>
                      </c:pt>
                      <c:pt idx="4713">
                        <c:v>51911.853591918945</c:v>
                      </c:pt>
                      <c:pt idx="4714">
                        <c:v>51911.853591918945</c:v>
                      </c:pt>
                      <c:pt idx="4715">
                        <c:v>51909.872146606445</c:v>
                      </c:pt>
                      <c:pt idx="4716">
                        <c:v>51623.033645629883</c:v>
                      </c:pt>
                      <c:pt idx="4717">
                        <c:v>52262.317092895508</c:v>
                      </c:pt>
                      <c:pt idx="4718">
                        <c:v>52268.527908325195</c:v>
                      </c:pt>
                      <c:pt idx="4719">
                        <c:v>52149.852249145508</c:v>
                      </c:pt>
                      <c:pt idx="4720">
                        <c:v>51388.617538452148</c:v>
                      </c:pt>
                      <c:pt idx="4721">
                        <c:v>52015.721725463867</c:v>
                      </c:pt>
                      <c:pt idx="4722">
                        <c:v>52015.721664428711</c:v>
                      </c:pt>
                      <c:pt idx="4723">
                        <c:v>52400.204086303711</c:v>
                      </c:pt>
                      <c:pt idx="4724">
                        <c:v>52794.692367553711</c:v>
                      </c:pt>
                      <c:pt idx="4725">
                        <c:v>56523.850662231445</c:v>
                      </c:pt>
                      <c:pt idx="4726">
                        <c:v>49913.298904418945</c:v>
                      </c:pt>
                      <c:pt idx="4727">
                        <c:v>49913.298904418945</c:v>
                      </c:pt>
                      <c:pt idx="4728">
                        <c:v>49913.298965454102</c:v>
                      </c:pt>
                      <c:pt idx="4729">
                        <c:v>49632.788162231445</c:v>
                      </c:pt>
                      <c:pt idx="4730">
                        <c:v>49636.788162231445</c:v>
                      </c:pt>
                      <c:pt idx="4731">
                        <c:v>49646.06770324707</c:v>
                      </c:pt>
                      <c:pt idx="4732">
                        <c:v>49645.798110961914</c:v>
                      </c:pt>
                      <c:pt idx="4733">
                        <c:v>49632.518630981445</c:v>
                      </c:pt>
                      <c:pt idx="4734">
                        <c:v>49125.077774047852</c:v>
                      </c:pt>
                      <c:pt idx="4735">
                        <c:v>49061.237075805664</c:v>
                      </c:pt>
                      <c:pt idx="4736">
                        <c:v>49490.984939575195</c:v>
                      </c:pt>
                      <c:pt idx="4737">
                        <c:v>51393.067825317383</c:v>
                      </c:pt>
                      <c:pt idx="4738">
                        <c:v>51155.220169067383</c:v>
                      </c:pt>
                      <c:pt idx="4739">
                        <c:v>51362.439086914063</c:v>
                      </c:pt>
                      <c:pt idx="4740">
                        <c:v>54042.224563598633</c:v>
                      </c:pt>
                      <c:pt idx="4741">
                        <c:v>53132.982986450195</c:v>
                      </c:pt>
                      <c:pt idx="4742">
                        <c:v>52586.615798950195</c:v>
                      </c:pt>
                      <c:pt idx="4743">
                        <c:v>51589.975128173828</c:v>
                      </c:pt>
                      <c:pt idx="4744">
                        <c:v>51589.975128173828</c:v>
                      </c:pt>
                      <c:pt idx="4745">
                        <c:v>52099.988800048828</c:v>
                      </c:pt>
                      <c:pt idx="4746">
                        <c:v>52099.988800048828</c:v>
                      </c:pt>
                      <c:pt idx="4747">
                        <c:v>51235.570281982422</c:v>
                      </c:pt>
                      <c:pt idx="4748">
                        <c:v>50883.570343017578</c:v>
                      </c:pt>
                      <c:pt idx="4749">
                        <c:v>50883.570343017578</c:v>
                      </c:pt>
                      <c:pt idx="4750">
                        <c:v>47602.832489013672</c:v>
                      </c:pt>
                      <c:pt idx="4751">
                        <c:v>48802.885879516602</c:v>
                      </c:pt>
                      <c:pt idx="4752">
                        <c:v>48802.885818481445</c:v>
                      </c:pt>
                      <c:pt idx="4753">
                        <c:v>48802.885818481445</c:v>
                      </c:pt>
                      <c:pt idx="4754">
                        <c:v>48802.885818481445</c:v>
                      </c:pt>
                      <c:pt idx="4755">
                        <c:v>48796.121170043945</c:v>
                      </c:pt>
                      <c:pt idx="4756">
                        <c:v>48751.089309692383</c:v>
                      </c:pt>
                      <c:pt idx="4757">
                        <c:v>48809.400772094727</c:v>
                      </c:pt>
                      <c:pt idx="4758">
                        <c:v>48800.121292114258</c:v>
                      </c:pt>
                      <c:pt idx="4759">
                        <c:v>50488.292556762695</c:v>
                      </c:pt>
                      <c:pt idx="4760">
                        <c:v>51898.500869750977</c:v>
                      </c:pt>
                      <c:pt idx="4761">
                        <c:v>51907.780349731445</c:v>
                      </c:pt>
                      <c:pt idx="4762">
                        <c:v>51907.690689086914</c:v>
                      </c:pt>
                      <c:pt idx="4763">
                        <c:v>51668.187088012695</c:v>
                      </c:pt>
                      <c:pt idx="4764">
                        <c:v>51244.044937133789</c:v>
                      </c:pt>
                      <c:pt idx="4765">
                        <c:v>51292.163162231445</c:v>
                      </c:pt>
                      <c:pt idx="4766">
                        <c:v>52100.575271606445</c:v>
                      </c:pt>
                      <c:pt idx="4767">
                        <c:v>52109.854690551758</c:v>
                      </c:pt>
                      <c:pt idx="4768">
                        <c:v>52374.989395141602</c:v>
                      </c:pt>
                      <c:pt idx="4769">
                        <c:v>52324.688613891602</c:v>
                      </c:pt>
                      <c:pt idx="4770">
                        <c:v>52320.214981079102</c:v>
                      </c:pt>
                      <c:pt idx="4771">
                        <c:v>52899.461074829102</c:v>
                      </c:pt>
                      <c:pt idx="4772">
                        <c:v>52780.787246704102</c:v>
                      </c:pt>
                      <c:pt idx="4773">
                        <c:v>51857.943496704102</c:v>
                      </c:pt>
                      <c:pt idx="4774">
                        <c:v>51857.943496704102</c:v>
                      </c:pt>
                      <c:pt idx="4775">
                        <c:v>51859.757949829102</c:v>
                      </c:pt>
                      <c:pt idx="4776">
                        <c:v>51859.757949829102</c:v>
                      </c:pt>
                      <c:pt idx="4777">
                        <c:v>50180.98518371582</c:v>
                      </c:pt>
                      <c:pt idx="4778">
                        <c:v>49540.791641235352</c:v>
                      </c:pt>
                      <c:pt idx="4779">
                        <c:v>50876.935195922852</c:v>
                      </c:pt>
                      <c:pt idx="4780">
                        <c:v>50886.21467590332</c:v>
                      </c:pt>
                      <c:pt idx="4781">
                        <c:v>51038.212844848633</c:v>
                      </c:pt>
                      <c:pt idx="4782">
                        <c:v>51038.456924438477</c:v>
                      </c:pt>
                      <c:pt idx="4783">
                        <c:v>50303.756729125977</c:v>
                      </c:pt>
                      <c:pt idx="4784">
                        <c:v>53206.547744750977</c:v>
                      </c:pt>
                      <c:pt idx="4785">
                        <c:v>60997.04280090332</c:v>
                      </c:pt>
                      <c:pt idx="4786">
                        <c:v>60998.656143188477</c:v>
                      </c:pt>
                      <c:pt idx="4787">
                        <c:v>60998.656143188477</c:v>
                      </c:pt>
                      <c:pt idx="4788">
                        <c:v>54837.024368286133</c:v>
                      </c:pt>
                      <c:pt idx="4789">
                        <c:v>54485.024368286133</c:v>
                      </c:pt>
                      <c:pt idx="4790">
                        <c:v>54485.024429321289</c:v>
                      </c:pt>
                      <c:pt idx="4791">
                        <c:v>54485.024368286133</c:v>
                      </c:pt>
                      <c:pt idx="4792">
                        <c:v>51448.119094848633</c:v>
                      </c:pt>
                      <c:pt idx="4793">
                        <c:v>51448.11897277832</c:v>
                      </c:pt>
                      <c:pt idx="4794">
                        <c:v>52105.68928527832</c:v>
                      </c:pt>
                      <c:pt idx="4795">
                        <c:v>52035.092071533203</c:v>
                      </c:pt>
                      <c:pt idx="4796">
                        <c:v>52786.856460571289</c:v>
                      </c:pt>
                      <c:pt idx="4797">
                        <c:v>52786.856582641602</c:v>
                      </c:pt>
                      <c:pt idx="4798">
                        <c:v>52786.856460571289</c:v>
                      </c:pt>
                      <c:pt idx="4799">
                        <c:v>52801.977676391602</c:v>
                      </c:pt>
                      <c:pt idx="4800">
                        <c:v>49338.067031860352</c:v>
                      </c:pt>
                      <c:pt idx="4801">
                        <c:v>50752.496719360352</c:v>
                      </c:pt>
                      <c:pt idx="4802">
                        <c:v>50502.188064575195</c:v>
                      </c:pt>
                      <c:pt idx="4803">
                        <c:v>50471.253494262695</c:v>
                      </c:pt>
                      <c:pt idx="4804">
                        <c:v>50404.563552856445</c:v>
                      </c:pt>
                      <c:pt idx="4805">
                        <c:v>50337.873733520508</c:v>
                      </c:pt>
                      <c:pt idx="4806">
                        <c:v>50281.922317504876</c:v>
                      </c:pt>
                      <c:pt idx="4807">
                        <c:v>51496.839431762695</c:v>
                      </c:pt>
                      <c:pt idx="4808">
                        <c:v>51881.321853637695</c:v>
                      </c:pt>
                      <c:pt idx="4809">
                        <c:v>51606.907791137695</c:v>
                      </c:pt>
                      <c:pt idx="4810">
                        <c:v>48779.583206176758</c:v>
                      </c:pt>
                      <c:pt idx="4811">
                        <c:v>48326.667556762695</c:v>
                      </c:pt>
                      <c:pt idx="4812">
                        <c:v>48326.667617797852</c:v>
                      </c:pt>
                      <c:pt idx="4813">
                        <c:v>50736.913360595703</c:v>
                      </c:pt>
                      <c:pt idx="4814">
                        <c:v>50440.901702880859</c:v>
                      </c:pt>
                      <c:pt idx="4815">
                        <c:v>51123.909881591797</c:v>
                      </c:pt>
                      <c:pt idx="4816">
                        <c:v>51207.421722412109</c:v>
                      </c:pt>
                      <c:pt idx="4817">
                        <c:v>51207.421600341797</c:v>
                      </c:pt>
                      <c:pt idx="4818">
                        <c:v>50625.498626708984</c:v>
                      </c:pt>
                      <c:pt idx="4819">
                        <c:v>50842.141937255859</c:v>
                      </c:pt>
                      <c:pt idx="4820">
                        <c:v>52581.823867797852</c:v>
                      </c:pt>
                      <c:pt idx="4821">
                        <c:v>51046.42658996582</c:v>
                      </c:pt>
                      <c:pt idx="4822">
                        <c:v>51046.426712036133</c:v>
                      </c:pt>
                      <c:pt idx="4823">
                        <c:v>51046.426651000977</c:v>
                      </c:pt>
                      <c:pt idx="4824">
                        <c:v>50922.618942260742</c:v>
                      </c:pt>
                      <c:pt idx="4825">
                        <c:v>54199.587203979492</c:v>
                      </c:pt>
                      <c:pt idx="4826">
                        <c:v>54199.587203979492</c:v>
                      </c:pt>
                      <c:pt idx="4827">
                        <c:v>54199.587142944336</c:v>
                      </c:pt>
                      <c:pt idx="4828">
                        <c:v>54788.225387573242</c:v>
                      </c:pt>
                      <c:pt idx="4829">
                        <c:v>54920.381332397461</c:v>
                      </c:pt>
                      <c:pt idx="4830">
                        <c:v>63260.555618286133</c:v>
                      </c:pt>
                      <c:pt idx="4831">
                        <c:v>50708.69709777832</c:v>
                      </c:pt>
                      <c:pt idx="4832">
                        <c:v>50941.87287902832</c:v>
                      </c:pt>
                      <c:pt idx="4833">
                        <c:v>50941.87287902832</c:v>
                      </c:pt>
                      <c:pt idx="4834">
                        <c:v>50941.87287902832</c:v>
                      </c:pt>
                      <c:pt idx="4835">
                        <c:v>50936.872894287109</c:v>
                      </c:pt>
                      <c:pt idx="4836">
                        <c:v>50936.872833251953</c:v>
                      </c:pt>
                      <c:pt idx="4837">
                        <c:v>49006.965118408203</c:v>
                      </c:pt>
                      <c:pt idx="4838">
                        <c:v>48725.273513793945</c:v>
                      </c:pt>
                      <c:pt idx="4839">
                        <c:v>48725.273574829102</c:v>
                      </c:pt>
                      <c:pt idx="4840">
                        <c:v>53409.332656860352</c:v>
                      </c:pt>
                      <c:pt idx="4841">
                        <c:v>53060.401138305664</c:v>
                      </c:pt>
                      <c:pt idx="4842">
                        <c:v>52892.181411743164</c:v>
                      </c:pt>
                      <c:pt idx="4843">
                        <c:v>53340.781143188477</c:v>
                      </c:pt>
                      <c:pt idx="4844">
                        <c:v>54035.446853637695</c:v>
                      </c:pt>
                      <c:pt idx="4845">
                        <c:v>53265.379592895508</c:v>
                      </c:pt>
                      <c:pt idx="4846">
                        <c:v>53265.379653930664</c:v>
                      </c:pt>
                      <c:pt idx="4847">
                        <c:v>50619.915298461914</c:v>
                      </c:pt>
                      <c:pt idx="4848">
                        <c:v>50033.445449829102</c:v>
                      </c:pt>
                      <c:pt idx="4849">
                        <c:v>50031.628982543945</c:v>
                      </c:pt>
                      <c:pt idx="4850">
                        <c:v>52873.100051879883</c:v>
                      </c:pt>
                      <c:pt idx="4851">
                        <c:v>52521.100173950195</c:v>
                      </c:pt>
                      <c:pt idx="4852">
                        <c:v>52136.615798950195</c:v>
                      </c:pt>
                      <c:pt idx="4853">
                        <c:v>52136.615798950195</c:v>
                      </c:pt>
                      <c:pt idx="4854">
                        <c:v>52918.600173950195</c:v>
                      </c:pt>
                      <c:pt idx="4855">
                        <c:v>52962.381423950195</c:v>
                      </c:pt>
                      <c:pt idx="4856">
                        <c:v>52829.158279418945</c:v>
                      </c:pt>
                      <c:pt idx="4857">
                        <c:v>52450.121231079102</c:v>
                      </c:pt>
                      <c:pt idx="4858">
                        <c:v>52470.353591918945</c:v>
                      </c:pt>
                      <c:pt idx="4859">
                        <c:v>52470.353591918945</c:v>
                      </c:pt>
                      <c:pt idx="4860">
                        <c:v>61694.447525024414</c:v>
                      </c:pt>
                      <c:pt idx="4861">
                        <c:v>61804.638931274414</c:v>
                      </c:pt>
                      <c:pt idx="4862">
                        <c:v>62620.644302368164</c:v>
                      </c:pt>
                      <c:pt idx="4863">
                        <c:v>52263.894409179688</c:v>
                      </c:pt>
                      <c:pt idx="4864">
                        <c:v>52263.894470214844</c:v>
                      </c:pt>
                      <c:pt idx="4865">
                        <c:v>51765.351440429688</c:v>
                      </c:pt>
                      <c:pt idx="4866">
                        <c:v>51765.351440429688</c:v>
                      </c:pt>
                      <c:pt idx="4867">
                        <c:v>51765.351440429688</c:v>
                      </c:pt>
                      <c:pt idx="4868">
                        <c:v>51646.675659179688</c:v>
                      </c:pt>
                      <c:pt idx="4869">
                        <c:v>48858.413513183594</c:v>
                      </c:pt>
                      <c:pt idx="4870">
                        <c:v>48977.089233398438</c:v>
                      </c:pt>
                      <c:pt idx="4871">
                        <c:v>48977.089233398438</c:v>
                      </c:pt>
                      <c:pt idx="4872">
                        <c:v>48977.089294433594</c:v>
                      </c:pt>
                      <c:pt idx="4873">
                        <c:v>52839.204299926758</c:v>
                      </c:pt>
                      <c:pt idx="4874">
                        <c:v>52839.204177856445</c:v>
                      </c:pt>
                      <c:pt idx="4875">
                        <c:v>53133.484100341797</c:v>
                      </c:pt>
                      <c:pt idx="4876">
                        <c:v>53069.863800048828</c:v>
                      </c:pt>
                      <c:pt idx="4877">
                        <c:v>53060.584320068359</c:v>
                      </c:pt>
                      <c:pt idx="4878">
                        <c:v>53056.584197998047</c:v>
                      </c:pt>
                      <c:pt idx="4879">
                        <c:v>53206.753021240234</c:v>
                      </c:pt>
                      <c:pt idx="4880">
                        <c:v>50593.003799438477</c:v>
                      </c:pt>
                      <c:pt idx="4881">
                        <c:v>51097.781204223633</c:v>
                      </c:pt>
                      <c:pt idx="4882">
                        <c:v>50194.206985473633</c:v>
                      </c:pt>
                      <c:pt idx="4883">
                        <c:v>50183.606918334961</c:v>
                      </c:pt>
                      <c:pt idx="4884">
                        <c:v>51903.926406860352</c:v>
                      </c:pt>
                      <c:pt idx="4885">
                        <c:v>54106.888900756836</c:v>
                      </c:pt>
                      <c:pt idx="4886">
                        <c:v>54106.889022827148</c:v>
                      </c:pt>
                      <c:pt idx="4887">
                        <c:v>54106.888900756836</c:v>
                      </c:pt>
                      <c:pt idx="4888">
                        <c:v>54830.522994995117</c:v>
                      </c:pt>
                      <c:pt idx="4889">
                        <c:v>54830.522933959961</c:v>
                      </c:pt>
                      <c:pt idx="4890">
                        <c:v>51206.355056762695</c:v>
                      </c:pt>
                      <c:pt idx="4891">
                        <c:v>51263.64485168457</c:v>
                      </c:pt>
                      <c:pt idx="4892">
                        <c:v>51513.95539855957</c:v>
                      </c:pt>
                      <c:pt idx="4893">
                        <c:v>52200.279006958008</c:v>
                      </c:pt>
                      <c:pt idx="4894">
                        <c:v>52200.279006958008</c:v>
                      </c:pt>
                      <c:pt idx="4895">
                        <c:v>50147.169036865234</c:v>
                      </c:pt>
                      <c:pt idx="4896">
                        <c:v>51113.845428466797</c:v>
                      </c:pt>
                      <c:pt idx="4897">
                        <c:v>50947.161651611328</c:v>
                      </c:pt>
                      <c:pt idx="4898">
                        <c:v>50947.161468505859</c:v>
                      </c:pt>
                      <c:pt idx="4899">
                        <c:v>49821.269134521484</c:v>
                      </c:pt>
                      <c:pt idx="4900">
                        <c:v>49821.269195556641</c:v>
                      </c:pt>
                      <c:pt idx="4901">
                        <c:v>48513.981643676751</c:v>
                      </c:pt>
                      <c:pt idx="4902">
                        <c:v>48560.97102355957</c:v>
                      </c:pt>
                      <c:pt idx="4903">
                        <c:v>48558.375564575195</c:v>
                      </c:pt>
                      <c:pt idx="4904">
                        <c:v>48275.61653137207</c:v>
                      </c:pt>
                      <c:pt idx="4905">
                        <c:v>55035.616470336914</c:v>
                      </c:pt>
                      <c:pt idx="4906">
                        <c:v>55035.616470336914</c:v>
                      </c:pt>
                      <c:pt idx="4907">
                        <c:v>55026.336990356445</c:v>
                      </c:pt>
                      <c:pt idx="4908">
                        <c:v>53613.774002075195</c:v>
                      </c:pt>
                      <c:pt idx="4909">
                        <c:v>48303.842262268066</c:v>
                      </c:pt>
                      <c:pt idx="4910">
                        <c:v>48307.842262268066</c:v>
                      </c:pt>
                      <c:pt idx="4911">
                        <c:v>48317.121803283691</c:v>
                      </c:pt>
                      <c:pt idx="4912">
                        <c:v>48307.842262268066</c:v>
                      </c:pt>
                      <c:pt idx="4913">
                        <c:v>49198.767616271973</c:v>
                      </c:pt>
                      <c:pt idx="4914">
                        <c:v>49202.767616271973</c:v>
                      </c:pt>
                      <c:pt idx="4915">
                        <c:v>49212.047096252441</c:v>
                      </c:pt>
                      <c:pt idx="4916">
                        <c:v>49212.047035217285</c:v>
                      </c:pt>
                      <c:pt idx="4917">
                        <c:v>49750.800064086914</c:v>
                      </c:pt>
                      <c:pt idx="4918">
                        <c:v>50815.225769042969</c:v>
                      </c:pt>
                      <c:pt idx="4919">
                        <c:v>51769.479370117188</c:v>
                      </c:pt>
                      <c:pt idx="4920">
                        <c:v>59922.972122192376</c:v>
                      </c:pt>
                      <c:pt idx="4921">
                        <c:v>59767.704544067376</c:v>
                      </c:pt>
                      <c:pt idx="4922">
                        <c:v>60406.976272583008</c:v>
                      </c:pt>
                      <c:pt idx="4923">
                        <c:v>60406.976272583008</c:v>
                      </c:pt>
                      <c:pt idx="4924">
                        <c:v>55514.877151489258</c:v>
                      </c:pt>
                      <c:pt idx="4925">
                        <c:v>49193.68537902832</c:v>
                      </c:pt>
                      <c:pt idx="4926">
                        <c:v>49357.818313598633</c:v>
                      </c:pt>
                      <c:pt idx="4927">
                        <c:v>49357.818313598633</c:v>
                      </c:pt>
                      <c:pt idx="4928">
                        <c:v>49348.538772583008</c:v>
                      </c:pt>
                      <c:pt idx="4929">
                        <c:v>48481.960891723626</c:v>
                      </c:pt>
                      <c:pt idx="4930">
                        <c:v>48481.961013793938</c:v>
                      </c:pt>
                      <c:pt idx="4931">
                        <c:v>48481.960891723626</c:v>
                      </c:pt>
                      <c:pt idx="4932">
                        <c:v>48480.921951293938</c:v>
                      </c:pt>
                      <c:pt idx="4933">
                        <c:v>48480.921951293938</c:v>
                      </c:pt>
                      <c:pt idx="4934">
                        <c:v>48410.27864074707</c:v>
                      </c:pt>
                      <c:pt idx="4935">
                        <c:v>55578.586380004883</c:v>
                      </c:pt>
                      <c:pt idx="4936">
                        <c:v>51463.069610595703</c:v>
                      </c:pt>
                      <c:pt idx="4937">
                        <c:v>51393.751800537109</c:v>
                      </c:pt>
                      <c:pt idx="4938">
                        <c:v>51327.062103271477</c:v>
                      </c:pt>
                      <c:pt idx="4939">
                        <c:v>51808.770538330071</c:v>
                      </c:pt>
                      <c:pt idx="4940">
                        <c:v>51422.353973388665</c:v>
                      </c:pt>
                      <c:pt idx="4941">
                        <c:v>48830.562377929688</c:v>
                      </c:pt>
                      <c:pt idx="4942">
                        <c:v>48482.562377929688</c:v>
                      </c:pt>
                      <c:pt idx="4943">
                        <c:v>48491.841979980469</c:v>
                      </c:pt>
                      <c:pt idx="4944">
                        <c:v>48491.841918945313</c:v>
                      </c:pt>
                      <c:pt idx="4945">
                        <c:v>48491.842041015625</c:v>
                      </c:pt>
                      <c:pt idx="4946">
                        <c:v>48482.5625</c:v>
                      </c:pt>
                      <c:pt idx="4947">
                        <c:v>48635.456359863281</c:v>
                      </c:pt>
                      <c:pt idx="4948">
                        <c:v>48843.841857910156</c:v>
                      </c:pt>
                      <c:pt idx="4949">
                        <c:v>53463.632278442383</c:v>
                      </c:pt>
                      <c:pt idx="4950">
                        <c:v>62383.909927368164</c:v>
                      </c:pt>
                      <c:pt idx="4951">
                        <c:v>62383.909866333008</c:v>
                      </c:pt>
                      <c:pt idx="4952">
                        <c:v>62383.909866333008</c:v>
                      </c:pt>
                      <c:pt idx="4953">
                        <c:v>62383.909927368164</c:v>
                      </c:pt>
                      <c:pt idx="4954">
                        <c:v>50156.902420043945</c:v>
                      </c:pt>
                      <c:pt idx="4955">
                        <c:v>50158.149490356445</c:v>
                      </c:pt>
                      <c:pt idx="4956">
                        <c:v>50158.149490356445</c:v>
                      </c:pt>
                      <c:pt idx="4957">
                        <c:v>49907.837051391602</c:v>
                      </c:pt>
                      <c:pt idx="4958">
                        <c:v>49911.837051391602</c:v>
                      </c:pt>
                      <c:pt idx="4959">
                        <c:v>49921.11653137207</c:v>
                      </c:pt>
                      <c:pt idx="4960">
                        <c:v>48959.668167114258</c:v>
                      </c:pt>
                      <c:pt idx="4961">
                        <c:v>51490.17463684082</c:v>
                      </c:pt>
                      <c:pt idx="4962">
                        <c:v>51490.174758911133</c:v>
                      </c:pt>
                      <c:pt idx="4963">
                        <c:v>52638.325088500977</c:v>
                      </c:pt>
                      <c:pt idx="4964">
                        <c:v>52638.325088500977</c:v>
                      </c:pt>
                      <c:pt idx="4965">
                        <c:v>49814.092666625977</c:v>
                      </c:pt>
                      <c:pt idx="4966">
                        <c:v>50651.51545715332</c:v>
                      </c:pt>
                      <c:pt idx="4967">
                        <c:v>50651.51545715332</c:v>
                      </c:pt>
                      <c:pt idx="4968">
                        <c:v>50820.164138793945</c:v>
                      </c:pt>
                      <c:pt idx="4969">
                        <c:v>50828.334182739258</c:v>
                      </c:pt>
                      <c:pt idx="4970">
                        <c:v>50836.50422668457</c:v>
                      </c:pt>
                      <c:pt idx="4971">
                        <c:v>51002.26252746582</c:v>
                      </c:pt>
                      <c:pt idx="4972">
                        <c:v>50587.20832824707</c:v>
                      </c:pt>
                      <c:pt idx="4973">
                        <c:v>50577.928909301751</c:v>
                      </c:pt>
                      <c:pt idx="4974">
                        <c:v>51006.249603271477</c:v>
                      </c:pt>
                      <c:pt idx="4975">
                        <c:v>51674.093353271477</c:v>
                      </c:pt>
                      <c:pt idx="4976">
                        <c:v>51674.092987060547</c:v>
                      </c:pt>
                      <c:pt idx="4977">
                        <c:v>51674.093231201172</c:v>
                      </c:pt>
                      <c:pt idx="4978">
                        <c:v>51678.093231201172</c:v>
                      </c:pt>
                      <c:pt idx="4979">
                        <c:v>51641.657623291016</c:v>
                      </c:pt>
                      <c:pt idx="4980">
                        <c:v>61133.793121337891</c:v>
                      </c:pt>
                      <c:pt idx="4981">
                        <c:v>57006.117691040039</c:v>
                      </c:pt>
                      <c:pt idx="4982">
                        <c:v>56431.287612915039</c:v>
                      </c:pt>
                      <c:pt idx="4983">
                        <c:v>52216.272109985352</c:v>
                      </c:pt>
                      <c:pt idx="4984">
                        <c:v>51383.73127746582</c:v>
                      </c:pt>
                      <c:pt idx="4985">
                        <c:v>51036.559524536133</c:v>
                      </c:pt>
                      <c:pt idx="4986">
                        <c:v>51036.559463500977</c:v>
                      </c:pt>
                      <c:pt idx="4987">
                        <c:v>51787.646438598633</c:v>
                      </c:pt>
                      <c:pt idx="4988">
                        <c:v>51551.876846313477</c:v>
                      </c:pt>
                      <c:pt idx="4989">
                        <c:v>51126.742630004883</c:v>
                      </c:pt>
                      <c:pt idx="4990">
                        <c:v>51503.74104309082</c:v>
                      </c:pt>
                      <c:pt idx="4991">
                        <c:v>51860.050857543945</c:v>
                      </c:pt>
                      <c:pt idx="4992">
                        <c:v>53387.427169799805</c:v>
                      </c:pt>
                      <c:pt idx="4993">
                        <c:v>54711.617416381836</c:v>
                      </c:pt>
                      <c:pt idx="4994">
                        <c:v>54715.617538452148</c:v>
                      </c:pt>
                      <c:pt idx="4995">
                        <c:v>60709.730484008789</c:v>
                      </c:pt>
                      <c:pt idx="4996">
                        <c:v>60357.730422973633</c:v>
                      </c:pt>
                      <c:pt idx="4997">
                        <c:v>60357.730484008789</c:v>
                      </c:pt>
                      <c:pt idx="4998">
                        <c:v>60357.730422973633</c:v>
                      </c:pt>
                      <c:pt idx="4999">
                        <c:v>59556.181594848633</c:v>
                      </c:pt>
                      <c:pt idx="5000">
                        <c:v>59546.581649780273</c:v>
                      </c:pt>
                      <c:pt idx="5001">
                        <c:v>54556.625137329102</c:v>
                      </c:pt>
                      <c:pt idx="5002">
                        <c:v>52971.408828735352</c:v>
                      </c:pt>
                      <c:pt idx="5003">
                        <c:v>52971.408767700195</c:v>
                      </c:pt>
                      <c:pt idx="5004">
                        <c:v>52619.408767700195</c:v>
                      </c:pt>
                      <c:pt idx="5005">
                        <c:v>52618.779861450195</c:v>
                      </c:pt>
                      <c:pt idx="5006">
                        <c:v>48394.440078735352</c:v>
                      </c:pt>
                      <c:pt idx="5007">
                        <c:v>50039.244766235352</c:v>
                      </c:pt>
                      <c:pt idx="5008">
                        <c:v>53490.202102661133</c:v>
                      </c:pt>
                      <c:pt idx="5009">
                        <c:v>53353.525772094727</c:v>
                      </c:pt>
                      <c:pt idx="5010">
                        <c:v>53179.032852172852</c:v>
                      </c:pt>
                      <c:pt idx="5011">
                        <c:v>52794.550430297852</c:v>
                      </c:pt>
                      <c:pt idx="5012">
                        <c:v>52794.550369262695</c:v>
                      </c:pt>
                      <c:pt idx="5013">
                        <c:v>51846.460525512695</c:v>
                      </c:pt>
                      <c:pt idx="5014">
                        <c:v>52680.667617797852</c:v>
                      </c:pt>
                      <c:pt idx="5015">
                        <c:v>52543.991287231445</c:v>
                      </c:pt>
                      <c:pt idx="5016">
                        <c:v>52542.109512329102</c:v>
                      </c:pt>
                      <c:pt idx="5017">
                        <c:v>51099.94563293457</c:v>
                      </c:pt>
                      <c:pt idx="5018">
                        <c:v>50884.62190246582</c:v>
                      </c:pt>
                      <c:pt idx="5019">
                        <c:v>50726.557754516602</c:v>
                      </c:pt>
                      <c:pt idx="5020">
                        <c:v>50730.557754516602</c:v>
                      </c:pt>
                      <c:pt idx="5021">
                        <c:v>50739.837173461914</c:v>
                      </c:pt>
                      <c:pt idx="5022">
                        <c:v>53051.979080200195</c:v>
                      </c:pt>
                      <c:pt idx="5023">
                        <c:v>52726.453994750977</c:v>
                      </c:pt>
                      <c:pt idx="5024">
                        <c:v>52735.733413696289</c:v>
                      </c:pt>
                      <c:pt idx="5025">
                        <c:v>50211.481521606445</c:v>
                      </c:pt>
                      <c:pt idx="5026">
                        <c:v>50726.557693481445</c:v>
                      </c:pt>
                      <c:pt idx="5027">
                        <c:v>50726.557693481445</c:v>
                      </c:pt>
                      <c:pt idx="5028">
                        <c:v>50730.484130859375</c:v>
                      </c:pt>
                      <c:pt idx="5029">
                        <c:v>50886.634338378906</c:v>
                      </c:pt>
                      <c:pt idx="5030">
                        <c:v>50886.634216308594</c:v>
                      </c:pt>
                      <c:pt idx="5031">
                        <c:v>50886.63427734375</c:v>
                      </c:pt>
                      <c:pt idx="5032">
                        <c:v>50877.354797363281</c:v>
                      </c:pt>
                      <c:pt idx="5033">
                        <c:v>50521.354797363281</c:v>
                      </c:pt>
                      <c:pt idx="5034">
                        <c:v>50521.354736328125</c:v>
                      </c:pt>
                      <c:pt idx="5035">
                        <c:v>50378.484069824219</c:v>
                      </c:pt>
                      <c:pt idx="5036">
                        <c:v>50387.763549804688</c:v>
                      </c:pt>
                      <c:pt idx="5037">
                        <c:v>50465.15364074707</c:v>
                      </c:pt>
                      <c:pt idx="5038">
                        <c:v>52229.977127075195</c:v>
                      </c:pt>
                      <c:pt idx="5039">
                        <c:v>52229.977249145508</c:v>
                      </c:pt>
                      <c:pt idx="5040">
                        <c:v>53117.513259887695</c:v>
                      </c:pt>
                      <c:pt idx="5041">
                        <c:v>53121.513259887695</c:v>
                      </c:pt>
                      <c:pt idx="5042">
                        <c:v>53019.928894042969</c:v>
                      </c:pt>
                      <c:pt idx="5043">
                        <c:v>51824.451248168945</c:v>
                      </c:pt>
                      <c:pt idx="5044">
                        <c:v>51824.451248168945</c:v>
                      </c:pt>
                      <c:pt idx="5045">
                        <c:v>51825.283279418945</c:v>
                      </c:pt>
                      <c:pt idx="5046">
                        <c:v>48620.122695922852</c:v>
                      </c:pt>
                      <c:pt idx="5047">
                        <c:v>48880.080703735352</c:v>
                      </c:pt>
                      <c:pt idx="5048">
                        <c:v>48880.080703735352</c:v>
                      </c:pt>
                      <c:pt idx="5049">
                        <c:v>48761.404922485352</c:v>
                      </c:pt>
                      <c:pt idx="5050">
                        <c:v>48761.404922485352</c:v>
                      </c:pt>
                      <c:pt idx="5051">
                        <c:v>51091.018692016602</c:v>
                      </c:pt>
                      <c:pt idx="5052">
                        <c:v>51927.073097229004</c:v>
                      </c:pt>
                      <c:pt idx="5053">
                        <c:v>51927.073036193848</c:v>
                      </c:pt>
                      <c:pt idx="5054">
                        <c:v>51092.715553283691</c:v>
                      </c:pt>
                      <c:pt idx="5055">
                        <c:v>61448.286819458008</c:v>
                      </c:pt>
                      <c:pt idx="5056">
                        <c:v>61453.730178833008</c:v>
                      </c:pt>
                      <c:pt idx="5057">
                        <c:v>49862.856582641602</c:v>
                      </c:pt>
                      <c:pt idx="5058">
                        <c:v>49789.736465454102</c:v>
                      </c:pt>
                      <c:pt idx="5059">
                        <c:v>49464.239883422852</c:v>
                      </c:pt>
                      <c:pt idx="5060">
                        <c:v>49391.119766235352</c:v>
                      </c:pt>
                      <c:pt idx="5061">
                        <c:v>52633.76545715332</c:v>
                      </c:pt>
                      <c:pt idx="5062">
                        <c:v>52633.765518188477</c:v>
                      </c:pt>
                      <c:pt idx="5063">
                        <c:v>52744.957595825195</c:v>
                      </c:pt>
                      <c:pt idx="5064">
                        <c:v>52444.443862915039</c:v>
                      </c:pt>
                      <c:pt idx="5065">
                        <c:v>51830.19758605957</c:v>
                      </c:pt>
                      <c:pt idx="5066">
                        <c:v>50946.332962036133</c:v>
                      </c:pt>
                      <c:pt idx="5067">
                        <c:v>50873.43293762207</c:v>
                      </c:pt>
                      <c:pt idx="5068">
                        <c:v>50800.532852172844</c:v>
                      </c:pt>
                      <c:pt idx="5069">
                        <c:v>54240.806686401367</c:v>
                      </c:pt>
                      <c:pt idx="5070">
                        <c:v>55590.746047973633</c:v>
                      </c:pt>
                      <c:pt idx="5071">
                        <c:v>55590.746047973633</c:v>
                      </c:pt>
                      <c:pt idx="5072">
                        <c:v>50606.845779418945</c:v>
                      </c:pt>
                      <c:pt idx="5073">
                        <c:v>51462.86848449707</c:v>
                      </c:pt>
                      <c:pt idx="5074">
                        <c:v>51462.868545532227</c:v>
                      </c:pt>
                      <c:pt idx="5075">
                        <c:v>51466.868606567383</c:v>
                      </c:pt>
                      <c:pt idx="5076">
                        <c:v>51343.35334777832</c:v>
                      </c:pt>
                      <c:pt idx="5077">
                        <c:v>51334.073928833008</c:v>
                      </c:pt>
                      <c:pt idx="5078">
                        <c:v>50246.529739379883</c:v>
                      </c:pt>
                      <c:pt idx="5079">
                        <c:v>50124.653900146484</c:v>
                      </c:pt>
                      <c:pt idx="5080">
                        <c:v>51565.334060668945</c:v>
                      </c:pt>
                      <c:pt idx="5081">
                        <c:v>51559.123123168945</c:v>
                      </c:pt>
                      <c:pt idx="5082">
                        <c:v>51559.123123168945</c:v>
                      </c:pt>
                      <c:pt idx="5083">
                        <c:v>52012.004959106445</c:v>
                      </c:pt>
                      <c:pt idx="5084">
                        <c:v>52259.132095336914</c:v>
                      </c:pt>
                      <c:pt idx="5085">
                        <c:v>62329.611465454094</c:v>
                      </c:pt>
                      <c:pt idx="5086">
                        <c:v>62329.611282348633</c:v>
                      </c:pt>
                      <c:pt idx="5087">
                        <c:v>50966.423904418945</c:v>
                      </c:pt>
                      <c:pt idx="5088">
                        <c:v>49678.328491210938</c:v>
                      </c:pt>
                      <c:pt idx="5089">
                        <c:v>50062.183959960938</c:v>
                      </c:pt>
                      <c:pt idx="5090">
                        <c:v>50066.183959960938</c:v>
                      </c:pt>
                      <c:pt idx="5091">
                        <c:v>50487.908691406243</c:v>
                      </c:pt>
                      <c:pt idx="5092">
                        <c:v>50486.026855468743</c:v>
                      </c:pt>
                      <c:pt idx="5093">
                        <c:v>50795.909179687493</c:v>
                      </c:pt>
                      <c:pt idx="5094">
                        <c:v>48003.646850585938</c:v>
                      </c:pt>
                      <c:pt idx="5095">
                        <c:v>47873.968383789063</c:v>
                      </c:pt>
                      <c:pt idx="5096">
                        <c:v>47630.851684570313</c:v>
                      </c:pt>
                      <c:pt idx="5097">
                        <c:v>47473.957641601563</c:v>
                      </c:pt>
                      <c:pt idx="5098">
                        <c:v>52061.013160705566</c:v>
                      </c:pt>
                      <c:pt idx="5099">
                        <c:v>52061.013282775879</c:v>
                      </c:pt>
                      <c:pt idx="5100">
                        <c:v>64069.293167114251</c:v>
                      </c:pt>
                      <c:pt idx="5101">
                        <c:v>63411.996536254883</c:v>
                      </c:pt>
                      <c:pt idx="5102">
                        <c:v>52264.102737426751</c:v>
                      </c:pt>
                      <c:pt idx="5103">
                        <c:v>52377.134841918945</c:v>
                      </c:pt>
                      <c:pt idx="5104">
                        <c:v>52215.326553344719</c:v>
                      </c:pt>
                      <c:pt idx="5105">
                        <c:v>52279.002731323235</c:v>
                      </c:pt>
                      <c:pt idx="5106">
                        <c:v>52176.852462768555</c:v>
                      </c:pt>
                      <c:pt idx="5107">
                        <c:v>50206.585037231445</c:v>
                      </c:pt>
                      <c:pt idx="5108">
                        <c:v>50549.77033996582</c:v>
                      </c:pt>
                      <c:pt idx="5109">
                        <c:v>50469.566787719727</c:v>
                      </c:pt>
                      <c:pt idx="5110">
                        <c:v>50478.846328735352</c:v>
                      </c:pt>
                      <c:pt idx="5111">
                        <c:v>49774.846389770508</c:v>
                      </c:pt>
                      <c:pt idx="5112">
                        <c:v>50679.566848754883</c:v>
                      </c:pt>
                      <c:pt idx="5113">
                        <c:v>50675.566909790039</c:v>
                      </c:pt>
                      <c:pt idx="5114">
                        <c:v>50359.136962890625</c:v>
                      </c:pt>
                      <c:pt idx="5115">
                        <c:v>51909.315185546875</c:v>
                      </c:pt>
                      <c:pt idx="5116">
                        <c:v>50641.861343383789</c:v>
                      </c:pt>
                      <c:pt idx="5117">
                        <c:v>50724.260879516602</c:v>
                      </c:pt>
                      <c:pt idx="5118">
                        <c:v>50797.371047973626</c:v>
                      </c:pt>
                      <c:pt idx="5119">
                        <c:v>51020.594741821289</c:v>
                      </c:pt>
                      <c:pt idx="5120">
                        <c:v>51020.594802856445</c:v>
                      </c:pt>
                      <c:pt idx="5121">
                        <c:v>51020.594741821289</c:v>
                      </c:pt>
                      <c:pt idx="5122">
                        <c:v>50964.325942993164</c:v>
                      </c:pt>
                      <c:pt idx="5123">
                        <c:v>51660.34553527832</c:v>
                      </c:pt>
                      <c:pt idx="5124">
                        <c:v>51620.593215942383</c:v>
                      </c:pt>
                      <c:pt idx="5125">
                        <c:v>51669.625137329102</c:v>
                      </c:pt>
                      <c:pt idx="5126">
                        <c:v>52999.750839233398</c:v>
                      </c:pt>
                      <c:pt idx="5127">
                        <c:v>52950.718978881836</c:v>
                      </c:pt>
                      <c:pt idx="5128">
                        <c:v>52999.750961303711</c:v>
                      </c:pt>
                      <c:pt idx="5129">
                        <c:v>53402.17301940918</c:v>
                      </c:pt>
                      <c:pt idx="5130">
                        <c:v>54761.36311340332</c:v>
                      </c:pt>
                      <c:pt idx="5131">
                        <c:v>54761.362991333008</c:v>
                      </c:pt>
                      <c:pt idx="5132">
                        <c:v>54163.873672485352</c:v>
                      </c:pt>
                      <c:pt idx="5133">
                        <c:v>54045.197830200195</c:v>
                      </c:pt>
                      <c:pt idx="5134">
                        <c:v>50352.939102172852</c:v>
                      </c:pt>
                      <c:pt idx="5135">
                        <c:v>50339.706680297852</c:v>
                      </c:pt>
                      <c:pt idx="5136">
                        <c:v>50343.706680297852</c:v>
                      </c:pt>
                      <c:pt idx="5137">
                        <c:v>50078.570266723633</c:v>
                      </c:pt>
                      <c:pt idx="5138">
                        <c:v>49717.290725708008</c:v>
                      </c:pt>
                      <c:pt idx="5139">
                        <c:v>52325.070755004883</c:v>
                      </c:pt>
                      <c:pt idx="5140">
                        <c:v>52241.813064575195</c:v>
                      </c:pt>
                      <c:pt idx="5141">
                        <c:v>52555.252822875977</c:v>
                      </c:pt>
                      <c:pt idx="5142">
                        <c:v>52423.692581176758</c:v>
                      </c:pt>
                      <c:pt idx="5143">
                        <c:v>51870.098831176758</c:v>
                      </c:pt>
                      <c:pt idx="5144">
                        <c:v>52597.567123413086</c:v>
                      </c:pt>
                      <c:pt idx="5145">
                        <c:v>54491.815994262695</c:v>
                      </c:pt>
                      <c:pt idx="5146">
                        <c:v>54143.815994262695</c:v>
                      </c:pt>
                      <c:pt idx="5147">
                        <c:v>54152.557388305664</c:v>
                      </c:pt>
                      <c:pt idx="5148">
                        <c:v>54137.554275512695</c:v>
                      </c:pt>
                      <c:pt idx="5149">
                        <c:v>54137.554275512695</c:v>
                      </c:pt>
                      <c:pt idx="5150">
                        <c:v>51780.07307434082</c:v>
                      </c:pt>
                      <c:pt idx="5151">
                        <c:v>51078.557693481445</c:v>
                      </c:pt>
                      <c:pt idx="5152">
                        <c:v>51078.557693481445</c:v>
                      </c:pt>
                      <c:pt idx="5153">
                        <c:v>51078.557693481445</c:v>
                      </c:pt>
                      <c:pt idx="5154">
                        <c:v>51078.557693481445</c:v>
                      </c:pt>
                      <c:pt idx="5155">
                        <c:v>50949.595169067383</c:v>
                      </c:pt>
                      <c:pt idx="5156">
                        <c:v>50161.515579223633</c:v>
                      </c:pt>
                      <c:pt idx="5157">
                        <c:v>50161.407608032227</c:v>
                      </c:pt>
                      <c:pt idx="5158">
                        <c:v>50161.40754699707</c:v>
                      </c:pt>
                      <c:pt idx="5159">
                        <c:v>50161.515579223633</c:v>
                      </c:pt>
                      <c:pt idx="5160">
                        <c:v>61000.140396118164</c:v>
                      </c:pt>
                      <c:pt idx="5161">
                        <c:v>61000.140335083008</c:v>
                      </c:pt>
                      <c:pt idx="5162">
                        <c:v>61000.140335083008</c:v>
                      </c:pt>
                      <c:pt idx="5163">
                        <c:v>49820.172332763672</c:v>
                      </c:pt>
                      <c:pt idx="5164">
                        <c:v>49710.776031494141</c:v>
                      </c:pt>
                      <c:pt idx="5165">
                        <c:v>49701.496551513672</c:v>
                      </c:pt>
                      <c:pt idx="5166">
                        <c:v>49697.496551513672</c:v>
                      </c:pt>
                      <c:pt idx="5167">
                        <c:v>52145.197814941406</c:v>
                      </c:pt>
                      <c:pt idx="5168">
                        <c:v>53101.443008422852</c:v>
                      </c:pt>
                      <c:pt idx="5169">
                        <c:v>53101.443008422852</c:v>
                      </c:pt>
                      <c:pt idx="5170">
                        <c:v>53099.561111450195</c:v>
                      </c:pt>
                      <c:pt idx="5171">
                        <c:v>49887.120986938477</c:v>
                      </c:pt>
                      <c:pt idx="5172">
                        <c:v>49896.400466918945</c:v>
                      </c:pt>
                      <c:pt idx="5173">
                        <c:v>50628.968704223633</c:v>
                      </c:pt>
                      <c:pt idx="5174">
                        <c:v>50628.96858215332</c:v>
                      </c:pt>
                      <c:pt idx="5175">
                        <c:v>59500.373779296875</c:v>
                      </c:pt>
                      <c:pt idx="5176">
                        <c:v>58361.366165161133</c:v>
                      </c:pt>
                      <c:pt idx="5177">
                        <c:v>59293.483840942383</c:v>
                      </c:pt>
                      <c:pt idx="5178">
                        <c:v>59293.483901977539</c:v>
                      </c:pt>
                      <c:pt idx="5179">
                        <c:v>59531.333450317383</c:v>
                      </c:pt>
                      <c:pt idx="5180">
                        <c:v>59157.153823852539</c:v>
                      </c:pt>
                      <c:pt idx="5181">
                        <c:v>59157.153823852539</c:v>
                      </c:pt>
                      <c:pt idx="5182">
                        <c:v>52460.587051391602</c:v>
                      </c:pt>
                      <c:pt idx="5183">
                        <c:v>52460.587051391602</c:v>
                      </c:pt>
                      <c:pt idx="5184">
                        <c:v>52970.598770141602</c:v>
                      </c:pt>
                      <c:pt idx="5185">
                        <c:v>52970.598770141602</c:v>
                      </c:pt>
                      <c:pt idx="5186">
                        <c:v>47929.764083862305</c:v>
                      </c:pt>
                      <c:pt idx="5187">
                        <c:v>51470.99494934082</c:v>
                      </c:pt>
                      <c:pt idx="5188">
                        <c:v>51470.995071411133</c:v>
                      </c:pt>
                      <c:pt idx="5189">
                        <c:v>51470.99494934082</c:v>
                      </c:pt>
                      <c:pt idx="5190">
                        <c:v>54492.690658569336</c:v>
                      </c:pt>
                      <c:pt idx="5191">
                        <c:v>54794.774032592773</c:v>
                      </c:pt>
                      <c:pt idx="5192">
                        <c:v>52305.746475219727</c:v>
                      </c:pt>
                      <c:pt idx="5193">
                        <c:v>51755.379348754883</c:v>
                      </c:pt>
                      <c:pt idx="5194">
                        <c:v>51755.379287719727</c:v>
                      </c:pt>
                      <c:pt idx="5195">
                        <c:v>51746.099807739258</c:v>
                      </c:pt>
                      <c:pt idx="5196">
                        <c:v>51546.993728637695</c:v>
                      </c:pt>
                      <c:pt idx="5197">
                        <c:v>50511.02978515625</c:v>
                      </c:pt>
                      <c:pt idx="5198">
                        <c:v>50519.686218261719</c:v>
                      </c:pt>
                      <c:pt idx="5199">
                        <c:v>48631.669952392578</c:v>
                      </c:pt>
                      <c:pt idx="5200">
                        <c:v>48426.540802001953</c:v>
                      </c:pt>
                      <c:pt idx="5201">
                        <c:v>51010.089248657227</c:v>
                      </c:pt>
                      <c:pt idx="5202">
                        <c:v>51365.058609008789</c:v>
                      </c:pt>
                      <c:pt idx="5203">
                        <c:v>53952.703659057617</c:v>
                      </c:pt>
                      <c:pt idx="5204">
                        <c:v>53961.983139038086</c:v>
                      </c:pt>
                      <c:pt idx="5205">
                        <c:v>51522.979690551751</c:v>
                      </c:pt>
                      <c:pt idx="5206">
                        <c:v>51596.099807739251</c:v>
                      </c:pt>
                      <c:pt idx="5207">
                        <c:v>52031.736953735352</c:v>
                      </c:pt>
                      <c:pt idx="5208">
                        <c:v>51935.122779846191</c:v>
                      </c:pt>
                      <c:pt idx="5209">
                        <c:v>51925.843238830566</c:v>
                      </c:pt>
                      <c:pt idx="5210">
                        <c:v>49901.407165527344</c:v>
                      </c:pt>
                      <c:pt idx="5211">
                        <c:v>49901.421859741211</c:v>
                      </c:pt>
                      <c:pt idx="5212">
                        <c:v>49901.421920776367</c:v>
                      </c:pt>
                      <c:pt idx="5213">
                        <c:v>56795.70198059082</c:v>
                      </c:pt>
                      <c:pt idx="5214">
                        <c:v>56788.805175781243</c:v>
                      </c:pt>
                      <c:pt idx="5215">
                        <c:v>56709.709548950188</c:v>
                      </c:pt>
                      <c:pt idx="5216">
                        <c:v>56306.544143676751</c:v>
                      </c:pt>
                      <c:pt idx="5217">
                        <c:v>56174.98371887207</c:v>
                      </c:pt>
                      <c:pt idx="5218">
                        <c:v>51657.128005981445</c:v>
                      </c:pt>
                      <c:pt idx="5219">
                        <c:v>51673.642654418945</c:v>
                      </c:pt>
                      <c:pt idx="5220">
                        <c:v>56334.236770629883</c:v>
                      </c:pt>
                      <c:pt idx="5221">
                        <c:v>56334.236770629883</c:v>
                      </c:pt>
                      <c:pt idx="5222">
                        <c:v>56273.630447387695</c:v>
                      </c:pt>
                      <c:pt idx="5223">
                        <c:v>56348.690139770508</c:v>
                      </c:pt>
                      <c:pt idx="5224">
                        <c:v>56086.322830200195</c:v>
                      </c:pt>
                      <c:pt idx="5225">
                        <c:v>56086.322952270508</c:v>
                      </c:pt>
                      <c:pt idx="5226">
                        <c:v>56077.043472290039</c:v>
                      </c:pt>
                      <c:pt idx="5227">
                        <c:v>51925.998794555657</c:v>
                      </c:pt>
                      <c:pt idx="5228">
                        <c:v>51999.118667602539</c:v>
                      </c:pt>
                      <c:pt idx="5229">
                        <c:v>52073.045425415039</c:v>
                      </c:pt>
                      <c:pt idx="5230">
                        <c:v>51327.293594360352</c:v>
                      </c:pt>
                      <c:pt idx="5231">
                        <c:v>51327.293533325195</c:v>
                      </c:pt>
                      <c:pt idx="5232">
                        <c:v>51325.411697387695</c:v>
                      </c:pt>
                      <c:pt idx="5233">
                        <c:v>51325.411697387695</c:v>
                      </c:pt>
                      <c:pt idx="5234">
                        <c:v>50632.304336547852</c:v>
                      </c:pt>
                      <c:pt idx="5235">
                        <c:v>53808.129104614258</c:v>
                      </c:pt>
                      <c:pt idx="5236">
                        <c:v>53880.081680297852</c:v>
                      </c:pt>
                      <c:pt idx="5237">
                        <c:v>50207.221878051758</c:v>
                      </c:pt>
                      <c:pt idx="5238">
                        <c:v>51803.34944152832</c:v>
                      </c:pt>
                      <c:pt idx="5239">
                        <c:v>51803.34944152832</c:v>
                      </c:pt>
                      <c:pt idx="5240">
                        <c:v>51666.673294067383</c:v>
                      </c:pt>
                      <c:pt idx="5241">
                        <c:v>51668.596389770501</c:v>
                      </c:pt>
                      <c:pt idx="5242">
                        <c:v>51216.06330871582</c:v>
                      </c:pt>
                      <c:pt idx="5243">
                        <c:v>51824.125717163086</c:v>
                      </c:pt>
                      <c:pt idx="5244">
                        <c:v>51831.626083374016</c:v>
                      </c:pt>
                      <c:pt idx="5245">
                        <c:v>51545.873153686516</c:v>
                      </c:pt>
                      <c:pt idx="5246">
                        <c:v>53129.786972045898</c:v>
                      </c:pt>
                      <c:pt idx="5247">
                        <c:v>53129.787094116211</c:v>
                      </c:pt>
                      <c:pt idx="5248">
                        <c:v>53129.787216186523</c:v>
                      </c:pt>
                      <c:pt idx="5249">
                        <c:v>53129.787155151367</c:v>
                      </c:pt>
                      <c:pt idx="5250">
                        <c:v>53318.599075317383</c:v>
                      </c:pt>
                      <c:pt idx="5251">
                        <c:v>53245.488723754883</c:v>
                      </c:pt>
                      <c:pt idx="5252">
                        <c:v>53172.369155883789</c:v>
                      </c:pt>
                      <c:pt idx="5253">
                        <c:v>51783.36018371582</c:v>
                      </c:pt>
                      <c:pt idx="5254">
                        <c:v>51710.460220336914</c:v>
                      </c:pt>
                      <c:pt idx="5255">
                        <c:v>51701.450820922852</c:v>
                      </c:pt>
                      <c:pt idx="5256">
                        <c:v>51502.344619750977</c:v>
                      </c:pt>
                      <c:pt idx="5257">
                        <c:v>52535.352508544922</c:v>
                      </c:pt>
                      <c:pt idx="5258">
                        <c:v>55489.117507934563</c:v>
                      </c:pt>
                      <c:pt idx="5259">
                        <c:v>54736.437789916992</c:v>
                      </c:pt>
                      <c:pt idx="5260">
                        <c:v>54736.437728881836</c:v>
                      </c:pt>
                      <c:pt idx="5261">
                        <c:v>54736.437850952148</c:v>
                      </c:pt>
                      <c:pt idx="5262">
                        <c:v>54739.564071655273</c:v>
                      </c:pt>
                      <c:pt idx="5263">
                        <c:v>54743.56413269043</c:v>
                      </c:pt>
                      <c:pt idx="5264">
                        <c:v>54700.920516967773</c:v>
                      </c:pt>
                      <c:pt idx="5265">
                        <c:v>52229.931106567383</c:v>
                      </c:pt>
                      <c:pt idx="5266">
                        <c:v>52685.172134399414</c:v>
                      </c:pt>
                      <c:pt idx="5267">
                        <c:v>52675.892654418945</c:v>
                      </c:pt>
                      <c:pt idx="5268">
                        <c:v>52538.291763305664</c:v>
                      </c:pt>
                      <c:pt idx="5269">
                        <c:v>52538.291702270508</c:v>
                      </c:pt>
                      <c:pt idx="5270">
                        <c:v>52538.291702270508</c:v>
                      </c:pt>
                      <c:pt idx="5271">
                        <c:v>52538.291702270508</c:v>
                      </c:pt>
                      <c:pt idx="5272">
                        <c:v>56782.718338012695</c:v>
                      </c:pt>
                      <c:pt idx="5273">
                        <c:v>56782.718338012695</c:v>
                      </c:pt>
                      <c:pt idx="5274">
                        <c:v>56782.718276977539</c:v>
                      </c:pt>
                      <c:pt idx="5275">
                        <c:v>56782.718338012695</c:v>
                      </c:pt>
                      <c:pt idx="5276">
                        <c:v>56430.718399047852</c:v>
                      </c:pt>
                      <c:pt idx="5277">
                        <c:v>56430.718399047852</c:v>
                      </c:pt>
                      <c:pt idx="5278">
                        <c:v>53797.011169433594</c:v>
                      </c:pt>
                      <c:pt idx="5279">
                        <c:v>53797.011169433594</c:v>
                      </c:pt>
                      <c:pt idx="5280">
                        <c:v>62622.372344970703</c:v>
                      </c:pt>
                      <c:pt idx="5281">
                        <c:v>62622.372467041016</c:v>
                      </c:pt>
                      <c:pt idx="5282">
                        <c:v>62720.526809692383</c:v>
                      </c:pt>
                      <c:pt idx="5283">
                        <c:v>63197.178054809563</c:v>
                      </c:pt>
                      <c:pt idx="5284">
                        <c:v>51145.541046142578</c:v>
                      </c:pt>
                      <c:pt idx="5285">
                        <c:v>51145.541107177734</c:v>
                      </c:pt>
                      <c:pt idx="5286">
                        <c:v>50772.619033813477</c:v>
                      </c:pt>
                      <c:pt idx="5287">
                        <c:v>50775.54377746582</c:v>
                      </c:pt>
                      <c:pt idx="5288">
                        <c:v>50890.21565246582</c:v>
                      </c:pt>
                      <c:pt idx="5289">
                        <c:v>49549.213943481445</c:v>
                      </c:pt>
                      <c:pt idx="5290">
                        <c:v>51339.813858032227</c:v>
                      </c:pt>
                      <c:pt idx="5291">
                        <c:v>51339.813858032227</c:v>
                      </c:pt>
                      <c:pt idx="5292">
                        <c:v>51339.813858032227</c:v>
                      </c:pt>
                      <c:pt idx="5293">
                        <c:v>52796.299118041992</c:v>
                      </c:pt>
                      <c:pt idx="5294">
                        <c:v>52796.299057006836</c:v>
                      </c:pt>
                      <c:pt idx="5295">
                        <c:v>62742.205947875977</c:v>
                      </c:pt>
                      <c:pt idx="5296">
                        <c:v>62742.20588684082</c:v>
                      </c:pt>
                      <c:pt idx="5297">
                        <c:v>62623.53010559082</c:v>
                      </c:pt>
                      <c:pt idx="5298">
                        <c:v>62623.53010559082</c:v>
                      </c:pt>
                      <c:pt idx="5299">
                        <c:v>51800.723220825195</c:v>
                      </c:pt>
                      <c:pt idx="5300">
                        <c:v>51800.723220825195</c:v>
                      </c:pt>
                      <c:pt idx="5301">
                        <c:v>50333.996231079102</c:v>
                      </c:pt>
                      <c:pt idx="5302">
                        <c:v>50490.14631652832</c:v>
                      </c:pt>
                      <c:pt idx="5303">
                        <c:v>50480.866897583008</c:v>
                      </c:pt>
                      <c:pt idx="5304">
                        <c:v>50883.602432250977</c:v>
                      </c:pt>
                      <c:pt idx="5305">
                        <c:v>50883.602432250977</c:v>
                      </c:pt>
                      <c:pt idx="5306">
                        <c:v>51262.604385375977</c:v>
                      </c:pt>
                      <c:pt idx="5307">
                        <c:v>52472.409255981445</c:v>
                      </c:pt>
                      <c:pt idx="5308">
                        <c:v>51370.081008911133</c:v>
                      </c:pt>
                      <c:pt idx="5309">
                        <c:v>51379.360427856445</c:v>
                      </c:pt>
                      <c:pt idx="5310">
                        <c:v>56951.692825317383</c:v>
                      </c:pt>
                      <c:pt idx="5311">
                        <c:v>56951.692825317383</c:v>
                      </c:pt>
                      <c:pt idx="5312">
                        <c:v>58094.794509887688</c:v>
                      </c:pt>
                      <c:pt idx="5313">
                        <c:v>58094.794509887688</c:v>
                      </c:pt>
                      <c:pt idx="5314">
                        <c:v>58094.794509887688</c:v>
                      </c:pt>
                      <c:pt idx="5315">
                        <c:v>58094.794509887688</c:v>
                      </c:pt>
                      <c:pt idx="5316">
                        <c:v>58094.794509887688</c:v>
                      </c:pt>
                      <c:pt idx="5317">
                        <c:v>52403.101150512688</c:v>
                      </c:pt>
                      <c:pt idx="5318">
                        <c:v>52476.22102355957</c:v>
                      </c:pt>
                      <c:pt idx="5319">
                        <c:v>52549.34114074707</c:v>
                      </c:pt>
                      <c:pt idx="5320">
                        <c:v>52432.933486938477</c:v>
                      </c:pt>
                      <c:pt idx="5321">
                        <c:v>52356.963577270508</c:v>
                      </c:pt>
                      <c:pt idx="5322">
                        <c:v>53698.316970825195</c:v>
                      </c:pt>
                      <c:pt idx="5323">
                        <c:v>51761.220291137695</c:v>
                      </c:pt>
                      <c:pt idx="5324">
                        <c:v>55991.047348022461</c:v>
                      </c:pt>
                      <c:pt idx="5325">
                        <c:v>62073.385940551751</c:v>
                      </c:pt>
                      <c:pt idx="5326">
                        <c:v>62120.005935668945</c:v>
                      </c:pt>
                      <c:pt idx="5327">
                        <c:v>62120.005813598633</c:v>
                      </c:pt>
                      <c:pt idx="5328">
                        <c:v>62008.515335083001</c:v>
                      </c:pt>
                      <c:pt idx="5329">
                        <c:v>60942.630813598633</c:v>
                      </c:pt>
                      <c:pt idx="5330">
                        <c:v>61319.30419921875</c:v>
                      </c:pt>
                      <c:pt idx="5331">
                        <c:v>61310.024780273438</c:v>
                      </c:pt>
                      <c:pt idx="5332">
                        <c:v>59258.258819580078</c:v>
                      </c:pt>
                      <c:pt idx="5333">
                        <c:v>59266.707183837891</c:v>
                      </c:pt>
                      <c:pt idx="5334">
                        <c:v>59257.427703857422</c:v>
                      </c:pt>
                      <c:pt idx="5335">
                        <c:v>55777.171829223633</c:v>
                      </c:pt>
                      <c:pt idx="5336">
                        <c:v>55882.915603637688</c:v>
                      </c:pt>
                      <c:pt idx="5337">
                        <c:v>55659.20735168457</c:v>
                      </c:pt>
                      <c:pt idx="5338">
                        <c:v>55540.531448364258</c:v>
                      </c:pt>
                      <c:pt idx="5339">
                        <c:v>55531.252029418938</c:v>
                      </c:pt>
                      <c:pt idx="5340">
                        <c:v>51155.751602172852</c:v>
                      </c:pt>
                      <c:pt idx="5341">
                        <c:v>57316.559341430657</c:v>
                      </c:pt>
                      <c:pt idx="5342">
                        <c:v>57553.388809204102</c:v>
                      </c:pt>
                      <c:pt idx="5343">
                        <c:v>57540.109268188469</c:v>
                      </c:pt>
                      <c:pt idx="5344">
                        <c:v>57556.501480102532</c:v>
                      </c:pt>
                      <c:pt idx="5345">
                        <c:v>56641.610977172852</c:v>
                      </c:pt>
                      <c:pt idx="5346">
                        <c:v>56391.302261352532</c:v>
                      </c:pt>
                      <c:pt idx="5347">
                        <c:v>56046.659927368164</c:v>
                      </c:pt>
                      <c:pt idx="5348">
                        <c:v>56044.108047485352</c:v>
                      </c:pt>
                      <c:pt idx="5349">
                        <c:v>56273.498428344719</c:v>
                      </c:pt>
                      <c:pt idx="5350">
                        <c:v>56273.498550415032</c:v>
                      </c:pt>
                      <c:pt idx="5351">
                        <c:v>55943.139419555664</c:v>
                      </c:pt>
                      <c:pt idx="5352">
                        <c:v>54807.180679321289</c:v>
                      </c:pt>
                      <c:pt idx="5353">
                        <c:v>51592.172988891602</c:v>
                      </c:pt>
                      <c:pt idx="5354">
                        <c:v>51824.78987121582</c:v>
                      </c:pt>
                      <c:pt idx="5355">
                        <c:v>48280.629959106445</c:v>
                      </c:pt>
                      <c:pt idx="5356">
                        <c:v>48564.325393676758</c:v>
                      </c:pt>
                      <c:pt idx="5357">
                        <c:v>48498.54524230957</c:v>
                      </c:pt>
                      <c:pt idx="5358">
                        <c:v>48489.265823364258</c:v>
                      </c:pt>
                      <c:pt idx="5359">
                        <c:v>47672.044166564941</c:v>
                      </c:pt>
                      <c:pt idx="5360">
                        <c:v>48868.650100708001</c:v>
                      </c:pt>
                      <c:pt idx="5361">
                        <c:v>48868.650100708001</c:v>
                      </c:pt>
                      <c:pt idx="5362">
                        <c:v>48868.65022277832</c:v>
                      </c:pt>
                      <c:pt idx="5363">
                        <c:v>48868.65022277832</c:v>
                      </c:pt>
                      <c:pt idx="5364">
                        <c:v>49352.65412902832</c:v>
                      </c:pt>
                      <c:pt idx="5365">
                        <c:v>49235.736404418938</c:v>
                      </c:pt>
                      <c:pt idx="5366">
                        <c:v>48442.522125244141</c:v>
                      </c:pt>
                      <c:pt idx="5367">
                        <c:v>48570.475555419922</c:v>
                      </c:pt>
                      <c:pt idx="5368">
                        <c:v>48571.383636474609</c:v>
                      </c:pt>
                      <c:pt idx="5369">
                        <c:v>48571.383697509766</c:v>
                      </c:pt>
                      <c:pt idx="5370">
                        <c:v>51225.956680297844</c:v>
                      </c:pt>
                      <c:pt idx="5371">
                        <c:v>51299.076553344727</c:v>
                      </c:pt>
                      <c:pt idx="5372">
                        <c:v>52895.489395141602</c:v>
                      </c:pt>
                      <c:pt idx="5373">
                        <c:v>49987.936370849609</c:v>
                      </c:pt>
                      <c:pt idx="5374">
                        <c:v>49987.936370849609</c:v>
                      </c:pt>
                      <c:pt idx="5375">
                        <c:v>49987.936370849609</c:v>
                      </c:pt>
                      <c:pt idx="5376">
                        <c:v>54762.963821411133</c:v>
                      </c:pt>
                      <c:pt idx="5377">
                        <c:v>55133.153030395501</c:v>
                      </c:pt>
                      <c:pt idx="5378">
                        <c:v>55400.28498840332</c:v>
                      </c:pt>
                      <c:pt idx="5379">
                        <c:v>55399.882766723633</c:v>
                      </c:pt>
                      <c:pt idx="5380">
                        <c:v>55367.398391723633</c:v>
                      </c:pt>
                      <c:pt idx="5381">
                        <c:v>55547.497146606445</c:v>
                      </c:pt>
                      <c:pt idx="5382">
                        <c:v>52449.182754516602</c:v>
                      </c:pt>
                      <c:pt idx="5383">
                        <c:v>51776.071182250977</c:v>
                      </c:pt>
                      <c:pt idx="5384">
                        <c:v>51923.440322875977</c:v>
                      </c:pt>
                      <c:pt idx="5385">
                        <c:v>53030.25813293457</c:v>
                      </c:pt>
                      <c:pt idx="5386">
                        <c:v>53272.93098449707</c:v>
                      </c:pt>
                      <c:pt idx="5387">
                        <c:v>53183.039260864258</c:v>
                      </c:pt>
                      <c:pt idx="5388">
                        <c:v>53338.306716918938</c:v>
                      </c:pt>
                      <c:pt idx="5389">
                        <c:v>53329.027420043938</c:v>
                      </c:pt>
                      <c:pt idx="5390">
                        <c:v>51798.107376098633</c:v>
                      </c:pt>
                      <c:pt idx="5391">
                        <c:v>52521.651565551751</c:v>
                      </c:pt>
                      <c:pt idx="5392">
                        <c:v>52389.42756652832</c:v>
                      </c:pt>
                      <c:pt idx="5393">
                        <c:v>52306.036697387688</c:v>
                      </c:pt>
                      <c:pt idx="5394">
                        <c:v>52092.622802734375</c:v>
                      </c:pt>
                      <c:pt idx="5395">
                        <c:v>51854.775146484375</c:v>
                      </c:pt>
                      <c:pt idx="5396">
                        <c:v>51854.559814453125</c:v>
                      </c:pt>
                      <c:pt idx="5397">
                        <c:v>51188.042602539063</c:v>
                      </c:pt>
                      <c:pt idx="5398">
                        <c:v>50854.504577636719</c:v>
                      </c:pt>
                      <c:pt idx="5399">
                        <c:v>50502.504516601563</c:v>
                      </c:pt>
                      <c:pt idx="5400">
                        <c:v>50695.089920043945</c:v>
                      </c:pt>
                      <c:pt idx="5401">
                        <c:v>50440.190017700195</c:v>
                      </c:pt>
                      <c:pt idx="5402">
                        <c:v>50440.190017700195</c:v>
                      </c:pt>
                      <c:pt idx="5403">
                        <c:v>51022.036499023438</c:v>
                      </c:pt>
                      <c:pt idx="5404">
                        <c:v>48656.116027832031</c:v>
                      </c:pt>
                      <c:pt idx="5405">
                        <c:v>48656.116027832031</c:v>
                      </c:pt>
                      <c:pt idx="5406">
                        <c:v>48304.116027832031</c:v>
                      </c:pt>
                      <c:pt idx="5407">
                        <c:v>48126.30029296875</c:v>
                      </c:pt>
                      <c:pt idx="5408">
                        <c:v>48126.300231933594</c:v>
                      </c:pt>
                      <c:pt idx="5409">
                        <c:v>48126.30029296875</c:v>
                      </c:pt>
                      <c:pt idx="5410">
                        <c:v>49050.904571533203</c:v>
                      </c:pt>
                      <c:pt idx="5411">
                        <c:v>48698.904571533203</c:v>
                      </c:pt>
                      <c:pt idx="5412">
                        <c:v>48698.904632568359</c:v>
                      </c:pt>
                      <c:pt idx="5413">
                        <c:v>48702.904571533203</c:v>
                      </c:pt>
                      <c:pt idx="5414">
                        <c:v>48940.906524658203</c:v>
                      </c:pt>
                      <c:pt idx="5415">
                        <c:v>62457.860321044922</c:v>
                      </c:pt>
                      <c:pt idx="5416">
                        <c:v>62742.220306396477</c:v>
                      </c:pt>
                      <c:pt idx="5417">
                        <c:v>54094.890991210938</c:v>
                      </c:pt>
                      <c:pt idx="5418">
                        <c:v>54093.436950683594</c:v>
                      </c:pt>
                      <c:pt idx="5419">
                        <c:v>51824.305801391602</c:v>
                      </c:pt>
                      <c:pt idx="5420">
                        <c:v>52020.156082153313</c:v>
                      </c:pt>
                      <c:pt idx="5421">
                        <c:v>52957.815643310547</c:v>
                      </c:pt>
                      <c:pt idx="5422">
                        <c:v>53609.71955871582</c:v>
                      </c:pt>
                      <c:pt idx="5423">
                        <c:v>53058.36799621582</c:v>
                      </c:pt>
                      <c:pt idx="5424">
                        <c:v>52292.89533996582</c:v>
                      </c:pt>
                      <c:pt idx="5425">
                        <c:v>52296.895370483398</c:v>
                      </c:pt>
                      <c:pt idx="5426">
                        <c:v>52305.959457397461</c:v>
                      </c:pt>
                      <c:pt idx="5427">
                        <c:v>52305.959457397461</c:v>
                      </c:pt>
                      <c:pt idx="5428">
                        <c:v>52548.244979858398</c:v>
                      </c:pt>
                      <c:pt idx="5429">
                        <c:v>52159.76252746582</c:v>
                      </c:pt>
                      <c:pt idx="5430">
                        <c:v>56849.173355102539</c:v>
                      </c:pt>
                      <c:pt idx="5431">
                        <c:v>56851.243423461907</c:v>
                      </c:pt>
                      <c:pt idx="5432">
                        <c:v>57468.535903930657</c:v>
                      </c:pt>
                      <c:pt idx="5433">
                        <c:v>57477.815567016602</c:v>
                      </c:pt>
                      <c:pt idx="5434">
                        <c:v>57713.584976196289</c:v>
                      </c:pt>
                      <c:pt idx="5435">
                        <c:v>56798.694473266602</c:v>
                      </c:pt>
                      <c:pt idx="5436">
                        <c:v>56798.694473266602</c:v>
                      </c:pt>
                      <c:pt idx="5437">
                        <c:v>56800.617568969719</c:v>
                      </c:pt>
                      <c:pt idx="5438">
                        <c:v>56748.694351196289</c:v>
                      </c:pt>
                      <c:pt idx="5439">
                        <c:v>56748.694351196289</c:v>
                      </c:pt>
                      <c:pt idx="5440">
                        <c:v>55572.171279907219</c:v>
                      </c:pt>
                      <c:pt idx="5441">
                        <c:v>54845.946731567383</c:v>
                      </c:pt>
                      <c:pt idx="5442">
                        <c:v>51927.697158813477</c:v>
                      </c:pt>
                      <c:pt idx="5443">
                        <c:v>51116.517166137695</c:v>
                      </c:pt>
                      <c:pt idx="5444">
                        <c:v>51116.732498168945</c:v>
                      </c:pt>
                      <c:pt idx="5445">
                        <c:v>63737.185501098633</c:v>
                      </c:pt>
                      <c:pt idx="5446">
                        <c:v>63727.90608215332</c:v>
                      </c:pt>
                      <c:pt idx="5447">
                        <c:v>52823.688186645508</c:v>
                      </c:pt>
                      <c:pt idx="5448">
                        <c:v>49884.406387329102</c:v>
                      </c:pt>
                      <c:pt idx="5449">
                        <c:v>49884.406387329102</c:v>
                      </c:pt>
                      <c:pt idx="5450">
                        <c:v>49884.406326293945</c:v>
                      </c:pt>
                      <c:pt idx="5451">
                        <c:v>49536.406387329102</c:v>
                      </c:pt>
                      <c:pt idx="5452">
                        <c:v>49545.68586730957</c:v>
                      </c:pt>
                      <c:pt idx="5453">
                        <c:v>50972.437393188477</c:v>
                      </c:pt>
                      <c:pt idx="5454">
                        <c:v>51089.58283996582</c:v>
                      </c:pt>
                      <c:pt idx="5455">
                        <c:v>50362.71369934082</c:v>
                      </c:pt>
                      <c:pt idx="5456">
                        <c:v>50371.993179321289</c:v>
                      </c:pt>
                      <c:pt idx="5457">
                        <c:v>49928.711380004883</c:v>
                      </c:pt>
                      <c:pt idx="5458">
                        <c:v>50058.410598754883</c:v>
                      </c:pt>
                      <c:pt idx="5459">
                        <c:v>50058.410598754883</c:v>
                      </c:pt>
                      <c:pt idx="5460">
                        <c:v>55823.732437133789</c:v>
                      </c:pt>
                      <c:pt idx="5461">
                        <c:v>55821.010696411133</c:v>
                      </c:pt>
                      <c:pt idx="5462">
                        <c:v>55821.010696411133</c:v>
                      </c:pt>
                      <c:pt idx="5463">
                        <c:v>55821.010696411133</c:v>
                      </c:pt>
                      <c:pt idx="5464">
                        <c:v>55196.910171508789</c:v>
                      </c:pt>
                      <c:pt idx="5465">
                        <c:v>55065.349868774414</c:v>
                      </c:pt>
                      <c:pt idx="5466">
                        <c:v>55065.349868774414</c:v>
                      </c:pt>
                      <c:pt idx="5467">
                        <c:v>55339.765884399414</c:v>
                      </c:pt>
                      <c:pt idx="5468">
                        <c:v>55339.765884399414</c:v>
                      </c:pt>
                      <c:pt idx="5469">
                        <c:v>55339.765884399414</c:v>
                      </c:pt>
                      <c:pt idx="5470">
                        <c:v>52372.717849731445</c:v>
                      </c:pt>
                      <c:pt idx="5471">
                        <c:v>53765.58381652832</c:v>
                      </c:pt>
                      <c:pt idx="5472">
                        <c:v>52173.044082641602</c:v>
                      </c:pt>
                      <c:pt idx="5473">
                        <c:v>50566.14094543457</c:v>
                      </c:pt>
                      <c:pt idx="5474">
                        <c:v>55058.278671264648</c:v>
                      </c:pt>
                      <c:pt idx="5475">
                        <c:v>56577.685684204102</c:v>
                      </c:pt>
                      <c:pt idx="5476">
                        <c:v>56225.685806274407</c:v>
                      </c:pt>
                      <c:pt idx="5477">
                        <c:v>56228.392959594719</c:v>
                      </c:pt>
                      <c:pt idx="5478">
                        <c:v>56228.392959594719</c:v>
                      </c:pt>
                      <c:pt idx="5479">
                        <c:v>56228.392837524407</c:v>
                      </c:pt>
                      <c:pt idx="5480">
                        <c:v>55313.502456665039</c:v>
                      </c:pt>
                      <c:pt idx="5481">
                        <c:v>54974.908584594719</c:v>
                      </c:pt>
                      <c:pt idx="5482">
                        <c:v>54976.831802368164</c:v>
                      </c:pt>
                      <c:pt idx="5483">
                        <c:v>54982.408706665039</c:v>
                      </c:pt>
                      <c:pt idx="5484">
                        <c:v>54507.417739868164</c:v>
                      </c:pt>
                      <c:pt idx="5485">
                        <c:v>54400.242080688469</c:v>
                      </c:pt>
                      <c:pt idx="5486">
                        <c:v>54880.539077758789</c:v>
                      </c:pt>
                      <c:pt idx="5487">
                        <c:v>50411.773818969727</c:v>
                      </c:pt>
                      <c:pt idx="5488">
                        <c:v>50796.254287719727</c:v>
                      </c:pt>
                      <c:pt idx="5489">
                        <c:v>50796.254287719727</c:v>
                      </c:pt>
                      <c:pt idx="5490">
                        <c:v>49242.824661254876</c:v>
                      </c:pt>
                      <c:pt idx="5491">
                        <c:v>49244.224685668938</c:v>
                      </c:pt>
                      <c:pt idx="5492">
                        <c:v>49585.508239746094</c:v>
                      </c:pt>
                      <c:pt idx="5493">
                        <c:v>49585.508239746094</c:v>
                      </c:pt>
                      <c:pt idx="5494">
                        <c:v>49585.508117675774</c:v>
                      </c:pt>
                      <c:pt idx="5495">
                        <c:v>49466.832458496094</c:v>
                      </c:pt>
                      <c:pt idx="5496">
                        <c:v>49310.457336425774</c:v>
                      </c:pt>
                      <c:pt idx="5497">
                        <c:v>49334.217956542961</c:v>
                      </c:pt>
                      <c:pt idx="5498">
                        <c:v>49335.888854980461</c:v>
                      </c:pt>
                      <c:pt idx="5499">
                        <c:v>49345.168273925774</c:v>
                      </c:pt>
                      <c:pt idx="5500">
                        <c:v>49494.188552856445</c:v>
                      </c:pt>
                      <c:pt idx="5501">
                        <c:v>49050.99104309082</c:v>
                      </c:pt>
                      <c:pt idx="5502">
                        <c:v>50694.173660278313</c:v>
                      </c:pt>
                      <c:pt idx="5503">
                        <c:v>50353.605545043945</c:v>
                      </c:pt>
                      <c:pt idx="5504">
                        <c:v>50956.922439575195</c:v>
                      </c:pt>
                      <c:pt idx="5505">
                        <c:v>47635.026443481445</c:v>
                      </c:pt>
                      <c:pt idx="5506">
                        <c:v>47642.526504516602</c:v>
                      </c:pt>
                      <c:pt idx="5507">
                        <c:v>47653.952880859375</c:v>
                      </c:pt>
                      <c:pt idx="5508">
                        <c:v>48260.406066894524</c:v>
                      </c:pt>
                      <c:pt idx="5509">
                        <c:v>48260.406188964844</c:v>
                      </c:pt>
                      <c:pt idx="5510">
                        <c:v>48260.406066894524</c:v>
                      </c:pt>
                      <c:pt idx="5511">
                        <c:v>47999.778869628906</c:v>
                      </c:pt>
                      <c:pt idx="5512">
                        <c:v>47721.362976074219</c:v>
                      </c:pt>
                      <c:pt idx="5513">
                        <c:v>47721.362976074219</c:v>
                      </c:pt>
                      <c:pt idx="5514">
                        <c:v>47721.362976074219</c:v>
                      </c:pt>
                      <c:pt idx="5515">
                        <c:v>47024.178787231445</c:v>
                      </c:pt>
                      <c:pt idx="5516">
                        <c:v>46923.526443481445</c:v>
                      </c:pt>
                      <c:pt idx="5517">
                        <c:v>47466.713943481445</c:v>
                      </c:pt>
                      <c:pt idx="5518">
                        <c:v>47613.584671020508</c:v>
                      </c:pt>
                      <c:pt idx="5519">
                        <c:v>51604.698806762695</c:v>
                      </c:pt>
                      <c:pt idx="5520">
                        <c:v>52030.201187133789</c:v>
                      </c:pt>
                      <c:pt idx="5521">
                        <c:v>51966.580703735352</c:v>
                      </c:pt>
                      <c:pt idx="5522">
                        <c:v>51966.580703735352</c:v>
                      </c:pt>
                      <c:pt idx="5523">
                        <c:v>51966.580764770508</c:v>
                      </c:pt>
                      <c:pt idx="5524">
                        <c:v>51957.301284790039</c:v>
                      </c:pt>
                      <c:pt idx="5525">
                        <c:v>52126.814529418945</c:v>
                      </c:pt>
                      <c:pt idx="5526">
                        <c:v>51864.814590454102</c:v>
                      </c:pt>
                      <c:pt idx="5527">
                        <c:v>51866.599746704102</c:v>
                      </c:pt>
                      <c:pt idx="5528">
                        <c:v>51748.482559204102</c:v>
                      </c:pt>
                      <c:pt idx="5529">
                        <c:v>51748.482559204102</c:v>
                      </c:pt>
                      <c:pt idx="5530">
                        <c:v>51870.849746704102</c:v>
                      </c:pt>
                      <c:pt idx="5531">
                        <c:v>51872.472793579102</c:v>
                      </c:pt>
                      <c:pt idx="5532">
                        <c:v>51872.472793579102</c:v>
                      </c:pt>
                      <c:pt idx="5533">
                        <c:v>53963.381423950195</c:v>
                      </c:pt>
                      <c:pt idx="5534">
                        <c:v>51820.919021606445</c:v>
                      </c:pt>
                      <c:pt idx="5535">
                        <c:v>62475.193145751953</c:v>
                      </c:pt>
                      <c:pt idx="5536">
                        <c:v>62475.193145751953</c:v>
                      </c:pt>
                      <c:pt idx="5537">
                        <c:v>62041.678985595703</c:v>
                      </c:pt>
                      <c:pt idx="5538">
                        <c:v>62852.352005004883</c:v>
                      </c:pt>
                      <c:pt idx="5539">
                        <c:v>62890.209915161133</c:v>
                      </c:pt>
                      <c:pt idx="5540">
                        <c:v>52137.644485473633</c:v>
                      </c:pt>
                      <c:pt idx="5541">
                        <c:v>51884.13117980957</c:v>
                      </c:pt>
                      <c:pt idx="5542">
                        <c:v>51753.597793579102</c:v>
                      </c:pt>
                      <c:pt idx="5543">
                        <c:v>50811.900588989258</c:v>
                      </c:pt>
                      <c:pt idx="5544">
                        <c:v>50714.85823059082</c:v>
                      </c:pt>
                      <c:pt idx="5545">
                        <c:v>50811.900344848633</c:v>
                      </c:pt>
                      <c:pt idx="5546">
                        <c:v>50811.900405883789</c:v>
                      </c:pt>
                      <c:pt idx="5547">
                        <c:v>50713.836563110352</c:v>
                      </c:pt>
                      <c:pt idx="5548">
                        <c:v>51903.552230834961</c:v>
                      </c:pt>
                      <c:pt idx="5549">
                        <c:v>51903.552291870117</c:v>
                      </c:pt>
                      <c:pt idx="5550">
                        <c:v>51567.637222290039</c:v>
                      </c:pt>
                      <c:pt idx="5551">
                        <c:v>58285.863296508789</c:v>
                      </c:pt>
                      <c:pt idx="5552">
                        <c:v>57989.763198852539</c:v>
                      </c:pt>
                      <c:pt idx="5553">
                        <c:v>57332.309829711907</c:v>
                      </c:pt>
                      <c:pt idx="5554">
                        <c:v>57332.310073852539</c:v>
                      </c:pt>
                      <c:pt idx="5555">
                        <c:v>56162.045059204102</c:v>
                      </c:pt>
                      <c:pt idx="5556">
                        <c:v>56197.225112915039</c:v>
                      </c:pt>
                      <c:pt idx="5557">
                        <c:v>56159.085220336907</c:v>
                      </c:pt>
                      <c:pt idx="5558">
                        <c:v>55594.334487915039</c:v>
                      </c:pt>
                      <c:pt idx="5559">
                        <c:v>54096.633193969727</c:v>
                      </c:pt>
                      <c:pt idx="5560">
                        <c:v>53887.578262329102</c:v>
                      </c:pt>
                      <c:pt idx="5561">
                        <c:v>50107.210891723633</c:v>
                      </c:pt>
                      <c:pt idx="5562">
                        <c:v>50117.160354614258</c:v>
                      </c:pt>
                      <c:pt idx="5563">
                        <c:v>50163.780227661133</c:v>
                      </c:pt>
                      <c:pt idx="5564">
                        <c:v>50083.345169067383</c:v>
                      </c:pt>
                      <c:pt idx="5565">
                        <c:v>50706.467849731445</c:v>
                      </c:pt>
                      <c:pt idx="5566">
                        <c:v>50710.467849731445</c:v>
                      </c:pt>
                      <c:pt idx="5567">
                        <c:v>50838.419326782227</c:v>
                      </c:pt>
                      <c:pt idx="5568">
                        <c:v>53094.523025512695</c:v>
                      </c:pt>
                      <c:pt idx="5569">
                        <c:v>53094.523086547852</c:v>
                      </c:pt>
                      <c:pt idx="5570">
                        <c:v>53092.737869262695</c:v>
                      </c:pt>
                      <c:pt idx="5571">
                        <c:v>50725.136672973633</c:v>
                      </c:pt>
                      <c:pt idx="5572">
                        <c:v>50230.593704223633</c:v>
                      </c:pt>
                      <c:pt idx="5573">
                        <c:v>50492.259963989258</c:v>
                      </c:pt>
                      <c:pt idx="5574">
                        <c:v>50417.604629516602</c:v>
                      </c:pt>
                      <c:pt idx="5575">
                        <c:v>53315.048599243164</c:v>
                      </c:pt>
                      <c:pt idx="5576">
                        <c:v>53399.526260375969</c:v>
                      </c:pt>
                      <c:pt idx="5577">
                        <c:v>53015.042007446289</c:v>
                      </c:pt>
                      <c:pt idx="5578">
                        <c:v>51578.226638793945</c:v>
                      </c:pt>
                      <c:pt idx="5579">
                        <c:v>51627.25862121582</c:v>
                      </c:pt>
                      <c:pt idx="5580">
                        <c:v>52630.920867919922</c:v>
                      </c:pt>
                      <c:pt idx="5581">
                        <c:v>52749.038055419922</c:v>
                      </c:pt>
                      <c:pt idx="5582">
                        <c:v>52749.038055419922</c:v>
                      </c:pt>
                      <c:pt idx="5583">
                        <c:v>52627.773086547852</c:v>
                      </c:pt>
                      <c:pt idx="5584">
                        <c:v>52628.312088012695</c:v>
                      </c:pt>
                      <c:pt idx="5585">
                        <c:v>52628.312088012695</c:v>
                      </c:pt>
                      <c:pt idx="5586">
                        <c:v>49288.601699829102</c:v>
                      </c:pt>
                      <c:pt idx="5587">
                        <c:v>49288.601699829102</c:v>
                      </c:pt>
                      <c:pt idx="5588">
                        <c:v>49288.601638793945</c:v>
                      </c:pt>
                      <c:pt idx="5589">
                        <c:v>49288.601638793945</c:v>
                      </c:pt>
                      <c:pt idx="5590">
                        <c:v>49552.207107543945</c:v>
                      </c:pt>
                      <c:pt idx="5591">
                        <c:v>49946.232559204102</c:v>
                      </c:pt>
                      <c:pt idx="5592">
                        <c:v>49946.232498168945</c:v>
                      </c:pt>
                      <c:pt idx="5593">
                        <c:v>49946.232559204102</c:v>
                      </c:pt>
                      <c:pt idx="5594">
                        <c:v>49503.797744750977</c:v>
                      </c:pt>
                      <c:pt idx="5595">
                        <c:v>55932.759719848633</c:v>
                      </c:pt>
                      <c:pt idx="5596">
                        <c:v>55930.878860473633</c:v>
                      </c:pt>
                      <c:pt idx="5597">
                        <c:v>55930.878921508789</c:v>
                      </c:pt>
                      <c:pt idx="5598">
                        <c:v>56745.759231567376</c:v>
                      </c:pt>
                      <c:pt idx="5599">
                        <c:v>56241.434524536133</c:v>
                      </c:pt>
                      <c:pt idx="5600">
                        <c:v>56403.89533996582</c:v>
                      </c:pt>
                      <c:pt idx="5601">
                        <c:v>56590.90608215332</c:v>
                      </c:pt>
                      <c:pt idx="5602">
                        <c:v>56557.11067199707</c:v>
                      </c:pt>
                      <c:pt idx="5603">
                        <c:v>52475.985305786126</c:v>
                      </c:pt>
                      <c:pt idx="5604">
                        <c:v>52792.759719848626</c:v>
                      </c:pt>
                      <c:pt idx="5605">
                        <c:v>52865.87971496582</c:v>
                      </c:pt>
                      <c:pt idx="5606">
                        <c:v>52116.737869262695</c:v>
                      </c:pt>
                      <c:pt idx="5607">
                        <c:v>52116.737930297852</c:v>
                      </c:pt>
                      <c:pt idx="5608">
                        <c:v>51403.121047973633</c:v>
                      </c:pt>
                      <c:pt idx="5609">
                        <c:v>54187.767562866211</c:v>
                      </c:pt>
                      <c:pt idx="5610">
                        <c:v>49281.462966918945</c:v>
                      </c:pt>
                      <c:pt idx="5611">
                        <c:v>49285.463027954102</c:v>
                      </c:pt>
                      <c:pt idx="5612">
                        <c:v>49294.668884277344</c:v>
                      </c:pt>
                      <c:pt idx="5613">
                        <c:v>49294.668762207031</c:v>
                      </c:pt>
                      <c:pt idx="5614">
                        <c:v>49544.979431152344</c:v>
                      </c:pt>
                      <c:pt idx="5615">
                        <c:v>49535.699890136719</c:v>
                      </c:pt>
                      <c:pt idx="5616">
                        <c:v>49531.699951171875</c:v>
                      </c:pt>
                      <c:pt idx="5617">
                        <c:v>49531.699890136719</c:v>
                      </c:pt>
                      <c:pt idx="5618">
                        <c:v>49531.699951171875</c:v>
                      </c:pt>
                      <c:pt idx="5619">
                        <c:v>49531.699890136719</c:v>
                      </c:pt>
                      <c:pt idx="5620">
                        <c:v>49531.699890136719</c:v>
                      </c:pt>
                      <c:pt idx="5621">
                        <c:v>50068.775466918945</c:v>
                      </c:pt>
                      <c:pt idx="5622">
                        <c:v>52146.983474731445</c:v>
                      </c:pt>
                      <c:pt idx="5623">
                        <c:v>52080.833633422852</c:v>
                      </c:pt>
                      <c:pt idx="5624">
                        <c:v>54173.615524291992</c:v>
                      </c:pt>
                      <c:pt idx="5625">
                        <c:v>49287.243240356445</c:v>
                      </c:pt>
                      <c:pt idx="5626">
                        <c:v>49287.243301391602</c:v>
                      </c:pt>
                      <c:pt idx="5627">
                        <c:v>49287.243301391602</c:v>
                      </c:pt>
                      <c:pt idx="5628">
                        <c:v>48935.243240356445</c:v>
                      </c:pt>
                      <c:pt idx="5629">
                        <c:v>50558.914199829102</c:v>
                      </c:pt>
                      <c:pt idx="5630">
                        <c:v>51746.405838012695</c:v>
                      </c:pt>
                      <c:pt idx="5631">
                        <c:v>51746.405838012695</c:v>
                      </c:pt>
                      <c:pt idx="5632">
                        <c:v>49940.405227661133</c:v>
                      </c:pt>
                      <c:pt idx="5633">
                        <c:v>49682.717849731445</c:v>
                      </c:pt>
                      <c:pt idx="5634">
                        <c:v>49940.405410766602</c:v>
                      </c:pt>
                      <c:pt idx="5635">
                        <c:v>52597.221755981445</c:v>
                      </c:pt>
                      <c:pt idx="5636">
                        <c:v>52597.221694946289</c:v>
                      </c:pt>
                      <c:pt idx="5637">
                        <c:v>52597.221755981445</c:v>
                      </c:pt>
                      <c:pt idx="5638">
                        <c:v>51184.492080688477</c:v>
                      </c:pt>
                      <c:pt idx="5639">
                        <c:v>51193.771560668945</c:v>
                      </c:pt>
                      <c:pt idx="5640">
                        <c:v>55533.580581665039</c:v>
                      </c:pt>
                      <c:pt idx="5641">
                        <c:v>55542.859939575195</c:v>
                      </c:pt>
                      <c:pt idx="5642">
                        <c:v>55532.749465942383</c:v>
                      </c:pt>
                      <c:pt idx="5643">
                        <c:v>55528.749465942383</c:v>
                      </c:pt>
                      <c:pt idx="5644">
                        <c:v>53153.853103637695</c:v>
                      </c:pt>
                      <c:pt idx="5645">
                        <c:v>53021.615921020508</c:v>
                      </c:pt>
                      <c:pt idx="5646">
                        <c:v>51108.624145507813</c:v>
                      </c:pt>
                      <c:pt idx="5647">
                        <c:v>51227.844787597656</c:v>
                      </c:pt>
                      <c:pt idx="5648">
                        <c:v>52394.186477661133</c:v>
                      </c:pt>
                      <c:pt idx="5649">
                        <c:v>52394.18635559082</c:v>
                      </c:pt>
                      <c:pt idx="5650">
                        <c:v>50312.704727172852</c:v>
                      </c:pt>
                      <c:pt idx="5651">
                        <c:v>50312.704788208008</c:v>
                      </c:pt>
                      <c:pt idx="5652">
                        <c:v>54509.466171264648</c:v>
                      </c:pt>
                      <c:pt idx="5653">
                        <c:v>54556.650619506836</c:v>
                      </c:pt>
                      <c:pt idx="5654">
                        <c:v>54556.650741577148</c:v>
                      </c:pt>
                      <c:pt idx="5655">
                        <c:v>55838.993179321289</c:v>
                      </c:pt>
                      <c:pt idx="5656">
                        <c:v>50290.238906860352</c:v>
                      </c:pt>
                      <c:pt idx="5657">
                        <c:v>49408.478652954102</c:v>
                      </c:pt>
                      <c:pt idx="5658">
                        <c:v>49408.478652954102</c:v>
                      </c:pt>
                      <c:pt idx="5659">
                        <c:v>51031.392471313477</c:v>
                      </c:pt>
                      <c:pt idx="5660">
                        <c:v>51772.108352661133</c:v>
                      </c:pt>
                      <c:pt idx="5661">
                        <c:v>51772.108352661133</c:v>
                      </c:pt>
                      <c:pt idx="5662">
                        <c:v>51776.108352661133</c:v>
                      </c:pt>
                      <c:pt idx="5663">
                        <c:v>51718.99055480957</c:v>
                      </c:pt>
                      <c:pt idx="5664">
                        <c:v>51775.491287231445</c:v>
                      </c:pt>
                      <c:pt idx="5665">
                        <c:v>50834.040176391602</c:v>
                      </c:pt>
                      <c:pt idx="5666">
                        <c:v>50761.697280883789</c:v>
                      </c:pt>
                      <c:pt idx="5667">
                        <c:v>50567.333511352539</c:v>
                      </c:pt>
                      <c:pt idx="5668">
                        <c:v>50493.764236450195</c:v>
                      </c:pt>
                      <c:pt idx="5669">
                        <c:v>53761.747207641602</c:v>
                      </c:pt>
                      <c:pt idx="5670">
                        <c:v>50664.865127563469</c:v>
                      </c:pt>
                      <c:pt idx="5671">
                        <c:v>50993.488906860352</c:v>
                      </c:pt>
                      <c:pt idx="5672">
                        <c:v>50672.845169067383</c:v>
                      </c:pt>
                      <c:pt idx="5673">
                        <c:v>51838.573867797852</c:v>
                      </c:pt>
                      <c:pt idx="5674">
                        <c:v>49043.257995605469</c:v>
                      </c:pt>
                      <c:pt idx="5675">
                        <c:v>48691.272796630859</c:v>
                      </c:pt>
                      <c:pt idx="5676">
                        <c:v>48694.111602783203</c:v>
                      </c:pt>
                      <c:pt idx="5677">
                        <c:v>48694.111602783203</c:v>
                      </c:pt>
                      <c:pt idx="5678">
                        <c:v>57026.62873840332</c:v>
                      </c:pt>
                      <c:pt idx="5679">
                        <c:v>57128.49787902832</c:v>
                      </c:pt>
                      <c:pt idx="5680">
                        <c:v>56798.666702270508</c:v>
                      </c:pt>
                      <c:pt idx="5681">
                        <c:v>56798.666702270508</c:v>
                      </c:pt>
                      <c:pt idx="5682">
                        <c:v>51132.007888793945</c:v>
                      </c:pt>
                      <c:pt idx="5683">
                        <c:v>51124.90119934082</c:v>
                      </c:pt>
                      <c:pt idx="5684">
                        <c:v>51199.294021606445</c:v>
                      </c:pt>
                      <c:pt idx="5685">
                        <c:v>53954.095291137695</c:v>
                      </c:pt>
                      <c:pt idx="5686">
                        <c:v>53954.095291137695</c:v>
                      </c:pt>
                      <c:pt idx="5687">
                        <c:v>48834.179824829102</c:v>
                      </c:pt>
                      <c:pt idx="5688">
                        <c:v>48843.459243774414</c:v>
                      </c:pt>
                      <c:pt idx="5689">
                        <c:v>48843.459243774414</c:v>
                      </c:pt>
                      <c:pt idx="5690">
                        <c:v>48834.179885864258</c:v>
                      </c:pt>
                      <c:pt idx="5691">
                        <c:v>48830.090042114258</c:v>
                      </c:pt>
                      <c:pt idx="5692">
                        <c:v>48830.179763793945</c:v>
                      </c:pt>
                      <c:pt idx="5693">
                        <c:v>48830.179824829102</c:v>
                      </c:pt>
                      <c:pt idx="5694">
                        <c:v>49853.602615356445</c:v>
                      </c:pt>
                      <c:pt idx="5695">
                        <c:v>48704.390090942383</c:v>
                      </c:pt>
                      <c:pt idx="5696">
                        <c:v>48352.390029907227</c:v>
                      </c:pt>
                      <c:pt idx="5697">
                        <c:v>49337.467727661133</c:v>
                      </c:pt>
                      <c:pt idx="5698">
                        <c:v>49183.412063598633</c:v>
                      </c:pt>
                      <c:pt idx="5699">
                        <c:v>50687.98030090332</c:v>
                      </c:pt>
                      <c:pt idx="5700">
                        <c:v>49121.370254516602</c:v>
                      </c:pt>
                      <c:pt idx="5701">
                        <c:v>49121.370254516602</c:v>
                      </c:pt>
                      <c:pt idx="5702">
                        <c:v>52826.03791809082</c:v>
                      </c:pt>
                      <c:pt idx="5703">
                        <c:v>52826.81428527832</c:v>
                      </c:pt>
                      <c:pt idx="5704">
                        <c:v>52826.81428527832</c:v>
                      </c:pt>
                      <c:pt idx="5705">
                        <c:v>52826.81428527832</c:v>
                      </c:pt>
                      <c:pt idx="5706">
                        <c:v>52826.81428527832</c:v>
                      </c:pt>
                      <c:pt idx="5707">
                        <c:v>52830.814315795898</c:v>
                      </c:pt>
                      <c:pt idx="5708">
                        <c:v>52840.093734741211</c:v>
                      </c:pt>
                      <c:pt idx="5709">
                        <c:v>53041.29670715332</c:v>
                      </c:pt>
                      <c:pt idx="5710">
                        <c:v>53041.29670715332</c:v>
                      </c:pt>
                      <c:pt idx="5711">
                        <c:v>53677.499557495117</c:v>
                      </c:pt>
                      <c:pt idx="5712">
                        <c:v>51932.307662963867</c:v>
                      </c:pt>
                      <c:pt idx="5713">
                        <c:v>51866.157760620117</c:v>
                      </c:pt>
                      <c:pt idx="5714">
                        <c:v>51800.277877807617</c:v>
                      </c:pt>
                      <c:pt idx="5715">
                        <c:v>53483.503799438477</c:v>
                      </c:pt>
                      <c:pt idx="5716">
                        <c:v>54357.05207824707</c:v>
                      </c:pt>
                      <c:pt idx="5717">
                        <c:v>48818.968521118164</c:v>
                      </c:pt>
                      <c:pt idx="5718">
                        <c:v>48818.968521118164</c:v>
                      </c:pt>
                      <c:pt idx="5719">
                        <c:v>48320.42366027832</c:v>
                      </c:pt>
                      <c:pt idx="5720">
                        <c:v>52621.560134887695</c:v>
                      </c:pt>
                      <c:pt idx="5721">
                        <c:v>52877.735916137695</c:v>
                      </c:pt>
                      <c:pt idx="5722">
                        <c:v>53132.91487121582</c:v>
                      </c:pt>
                      <c:pt idx="5723">
                        <c:v>53135.507888793945</c:v>
                      </c:pt>
                      <c:pt idx="5724">
                        <c:v>54345.403549194336</c:v>
                      </c:pt>
                      <c:pt idx="5725">
                        <c:v>54354.683090209954</c:v>
                      </c:pt>
                      <c:pt idx="5726">
                        <c:v>54432.087387084954</c:v>
                      </c:pt>
                      <c:pt idx="5727">
                        <c:v>54345.174545288086</c:v>
                      </c:pt>
                      <c:pt idx="5728">
                        <c:v>54354.454208374016</c:v>
                      </c:pt>
                      <c:pt idx="5729">
                        <c:v>53930.554306030266</c:v>
                      </c:pt>
                      <c:pt idx="5730">
                        <c:v>62900.573318481438</c:v>
                      </c:pt>
                      <c:pt idx="5731">
                        <c:v>55877.188247680664</c:v>
                      </c:pt>
                      <c:pt idx="5732">
                        <c:v>48983.218826293945</c:v>
                      </c:pt>
                      <c:pt idx="5733">
                        <c:v>49771.298904418945</c:v>
                      </c:pt>
                      <c:pt idx="5734">
                        <c:v>49771.298965454102</c:v>
                      </c:pt>
                      <c:pt idx="5735">
                        <c:v>49771.298965454102</c:v>
                      </c:pt>
                      <c:pt idx="5736">
                        <c:v>49889.972732543945</c:v>
                      </c:pt>
                      <c:pt idx="5737">
                        <c:v>49786.47590637207</c:v>
                      </c:pt>
                      <c:pt idx="5738">
                        <c:v>49777.196365356445</c:v>
                      </c:pt>
                      <c:pt idx="5739">
                        <c:v>49499.842910766602</c:v>
                      </c:pt>
                      <c:pt idx="5740">
                        <c:v>49040.878005981445</c:v>
                      </c:pt>
                      <c:pt idx="5741">
                        <c:v>49039.969863891602</c:v>
                      </c:pt>
                      <c:pt idx="5742">
                        <c:v>48910.201507568359</c:v>
                      </c:pt>
                      <c:pt idx="5743">
                        <c:v>48910.201446533203</c:v>
                      </c:pt>
                      <c:pt idx="5744">
                        <c:v>48910.201507568359</c:v>
                      </c:pt>
                      <c:pt idx="5745">
                        <c:v>50974.173171997063</c:v>
                      </c:pt>
                      <c:pt idx="5746">
                        <c:v>51105.60432434082</c:v>
                      </c:pt>
                      <c:pt idx="5747">
                        <c:v>52114.857009887695</c:v>
                      </c:pt>
                      <c:pt idx="5748">
                        <c:v>52114.857009887695</c:v>
                      </c:pt>
                      <c:pt idx="5749">
                        <c:v>52114.856948852539</c:v>
                      </c:pt>
                      <c:pt idx="5750">
                        <c:v>50722.342956542969</c:v>
                      </c:pt>
                      <c:pt idx="5751">
                        <c:v>50370.357757568359</c:v>
                      </c:pt>
                      <c:pt idx="5752">
                        <c:v>55899.103103637695</c:v>
                      </c:pt>
                      <c:pt idx="5753">
                        <c:v>55508.849685668945</c:v>
                      </c:pt>
                      <c:pt idx="5754">
                        <c:v>55101.547073364258</c:v>
                      </c:pt>
                      <c:pt idx="5755">
                        <c:v>55110.826736450195</c:v>
                      </c:pt>
                      <c:pt idx="5756">
                        <c:v>55110.826675415039</c:v>
                      </c:pt>
                      <c:pt idx="5757">
                        <c:v>54946.279495239258</c:v>
                      </c:pt>
                      <c:pt idx="5758">
                        <c:v>52164.785842895508</c:v>
                      </c:pt>
                      <c:pt idx="5759">
                        <c:v>52543.81379699707</c:v>
                      </c:pt>
                      <c:pt idx="5760">
                        <c:v>52709.554153442376</c:v>
                      </c:pt>
                      <c:pt idx="5761">
                        <c:v>52373.132034301758</c:v>
                      </c:pt>
                      <c:pt idx="5762">
                        <c:v>52382.41145324707</c:v>
                      </c:pt>
                      <c:pt idx="5763">
                        <c:v>52382.411575317376</c:v>
                      </c:pt>
                      <c:pt idx="5764">
                        <c:v>52325.121780395508</c:v>
                      </c:pt>
                      <c:pt idx="5765">
                        <c:v>51003.996475219727</c:v>
                      </c:pt>
                      <c:pt idx="5766">
                        <c:v>50163.397354125977</c:v>
                      </c:pt>
                      <c:pt idx="5767">
                        <c:v>50163.397415161133</c:v>
                      </c:pt>
                      <c:pt idx="5768">
                        <c:v>50163.397415161133</c:v>
                      </c:pt>
                      <c:pt idx="5769">
                        <c:v>50163.397354125977</c:v>
                      </c:pt>
                      <c:pt idx="5770">
                        <c:v>49660.799697875977</c:v>
                      </c:pt>
                      <c:pt idx="5771">
                        <c:v>51227.762161254883</c:v>
                      </c:pt>
                      <c:pt idx="5772">
                        <c:v>52059.617568969727</c:v>
                      </c:pt>
                      <c:pt idx="5773">
                        <c:v>53035.446182250977</c:v>
                      </c:pt>
                      <c:pt idx="5774">
                        <c:v>51852.601516723633</c:v>
                      </c:pt>
                      <c:pt idx="5775">
                        <c:v>51015.610549926758</c:v>
                      </c:pt>
                      <c:pt idx="5776">
                        <c:v>51752.094802856445</c:v>
                      </c:pt>
                      <c:pt idx="5777">
                        <c:v>52129.675430297852</c:v>
                      </c:pt>
                      <c:pt idx="5778">
                        <c:v>52129.675430297852</c:v>
                      </c:pt>
                      <c:pt idx="5779">
                        <c:v>51809.948867797852</c:v>
                      </c:pt>
                      <c:pt idx="5780">
                        <c:v>52403.953689575195</c:v>
                      </c:pt>
                      <c:pt idx="5781">
                        <c:v>52407.953872680664</c:v>
                      </c:pt>
                      <c:pt idx="5782">
                        <c:v>52417.233291625977</c:v>
                      </c:pt>
                      <c:pt idx="5783">
                        <c:v>52370.244583129883</c:v>
                      </c:pt>
                      <c:pt idx="5784">
                        <c:v>57310.440139770508</c:v>
                      </c:pt>
                      <c:pt idx="5785">
                        <c:v>57310.44026184082</c:v>
                      </c:pt>
                      <c:pt idx="5786">
                        <c:v>57310.44026184082</c:v>
                      </c:pt>
                      <c:pt idx="5787">
                        <c:v>57310.44026184082</c:v>
                      </c:pt>
                      <c:pt idx="5788">
                        <c:v>53438.559875488281</c:v>
                      </c:pt>
                      <c:pt idx="5789">
                        <c:v>53950.133239746094</c:v>
                      </c:pt>
                      <c:pt idx="5790">
                        <c:v>50495.259475708008</c:v>
                      </c:pt>
                      <c:pt idx="5791">
                        <c:v>49856.549392700195</c:v>
                      </c:pt>
                      <c:pt idx="5792">
                        <c:v>50519.409072875977</c:v>
                      </c:pt>
                      <c:pt idx="5793">
                        <c:v>50518.69123840332</c:v>
                      </c:pt>
                      <c:pt idx="5794">
                        <c:v>50138.206924438477</c:v>
                      </c:pt>
                      <c:pt idx="5795">
                        <c:v>50531.970779418945</c:v>
                      </c:pt>
                      <c:pt idx="5796">
                        <c:v>50522.691360473633</c:v>
                      </c:pt>
                      <c:pt idx="5797">
                        <c:v>50990.580291748047</c:v>
                      </c:pt>
                      <c:pt idx="5798">
                        <c:v>50990.580352783203</c:v>
                      </c:pt>
                      <c:pt idx="5799">
                        <c:v>50994.580352783203</c:v>
                      </c:pt>
                      <c:pt idx="5800">
                        <c:v>51187.999847412109</c:v>
                      </c:pt>
                      <c:pt idx="5801">
                        <c:v>50315.630447387695</c:v>
                      </c:pt>
                      <c:pt idx="5802">
                        <c:v>49580.487930297852</c:v>
                      </c:pt>
                      <c:pt idx="5803">
                        <c:v>51108.580551147461</c:v>
                      </c:pt>
                      <c:pt idx="5804">
                        <c:v>51108.580429077148</c:v>
                      </c:pt>
                      <c:pt idx="5805">
                        <c:v>53140.603164672852</c:v>
                      </c:pt>
                      <c:pt idx="5806">
                        <c:v>49809.088745117188</c:v>
                      </c:pt>
                      <c:pt idx="5807">
                        <c:v>49809.088806152344</c:v>
                      </c:pt>
                      <c:pt idx="5808">
                        <c:v>49809.088745117188</c:v>
                      </c:pt>
                      <c:pt idx="5809">
                        <c:v>49809.088745117188</c:v>
                      </c:pt>
                      <c:pt idx="5810">
                        <c:v>49808.636596679688</c:v>
                      </c:pt>
                      <c:pt idx="5811">
                        <c:v>49246.439331054688</c:v>
                      </c:pt>
                      <c:pt idx="5812">
                        <c:v>49246.439392089844</c:v>
                      </c:pt>
                      <c:pt idx="5813">
                        <c:v>49598.439392089844</c:v>
                      </c:pt>
                      <c:pt idx="5814">
                        <c:v>49598.439331054688</c:v>
                      </c:pt>
                      <c:pt idx="5815">
                        <c:v>49417.063842773438</c:v>
                      </c:pt>
                      <c:pt idx="5816">
                        <c:v>53563.689346313477</c:v>
                      </c:pt>
                      <c:pt idx="5817">
                        <c:v>53530.388381958008</c:v>
                      </c:pt>
                      <c:pt idx="5818">
                        <c:v>53256.236557006836</c:v>
                      </c:pt>
                      <c:pt idx="5819">
                        <c:v>53258.319564819336</c:v>
                      </c:pt>
                      <c:pt idx="5820">
                        <c:v>49344.612243652344</c:v>
                      </c:pt>
                      <c:pt idx="5821">
                        <c:v>49344.612182617188</c:v>
                      </c:pt>
                      <c:pt idx="5822">
                        <c:v>49344.612182617188</c:v>
                      </c:pt>
                      <c:pt idx="5823">
                        <c:v>49344.612182617188</c:v>
                      </c:pt>
                      <c:pt idx="5824">
                        <c:v>49396.947265625</c:v>
                      </c:pt>
                      <c:pt idx="5825">
                        <c:v>49278.2734375</c:v>
                      </c:pt>
                      <c:pt idx="5826">
                        <c:v>49278.2734375</c:v>
                      </c:pt>
                      <c:pt idx="5827">
                        <c:v>49630.2734375</c:v>
                      </c:pt>
                      <c:pt idx="5828">
                        <c:v>49630.2734375</c:v>
                      </c:pt>
                      <c:pt idx="5829">
                        <c:v>49103.610290527344</c:v>
                      </c:pt>
                      <c:pt idx="5830">
                        <c:v>48916.878784179688</c:v>
                      </c:pt>
                      <c:pt idx="5831">
                        <c:v>49581.293350219727</c:v>
                      </c:pt>
                      <c:pt idx="5832">
                        <c:v>49549.22639465332</c:v>
                      </c:pt>
                      <c:pt idx="5833">
                        <c:v>53567.740127563477</c:v>
                      </c:pt>
                      <c:pt idx="5834">
                        <c:v>53567.740127563477</c:v>
                      </c:pt>
                      <c:pt idx="5835">
                        <c:v>49428.270645141602</c:v>
                      </c:pt>
                      <c:pt idx="5836">
                        <c:v>49501.380752563469</c:v>
                      </c:pt>
                      <c:pt idx="5837">
                        <c:v>49574.500686645508</c:v>
                      </c:pt>
                      <c:pt idx="5838">
                        <c:v>49026.092056274414</c:v>
                      </c:pt>
                      <c:pt idx="5839">
                        <c:v>50363.17138671875</c:v>
                      </c:pt>
                      <c:pt idx="5840">
                        <c:v>50010.880615234368</c:v>
                      </c:pt>
                      <c:pt idx="5841">
                        <c:v>49937.98046875</c:v>
                      </c:pt>
                      <c:pt idx="5842">
                        <c:v>51513.059524536133</c:v>
                      </c:pt>
                      <c:pt idx="5843">
                        <c:v>51296.650283813477</c:v>
                      </c:pt>
                      <c:pt idx="5844">
                        <c:v>51165.898696899414</c:v>
                      </c:pt>
                      <c:pt idx="5845">
                        <c:v>52666.333877563477</c:v>
                      </c:pt>
                      <c:pt idx="5846">
                        <c:v>52666.333877563477</c:v>
                      </c:pt>
                      <c:pt idx="5847">
                        <c:v>53544.933883666992</c:v>
                      </c:pt>
                      <c:pt idx="5848">
                        <c:v>53544.933822631836</c:v>
                      </c:pt>
                      <c:pt idx="5849">
                        <c:v>53544.933883666992</c:v>
                      </c:pt>
                      <c:pt idx="5850">
                        <c:v>53526.209426879883</c:v>
                      </c:pt>
                      <c:pt idx="5851">
                        <c:v>53452.268081665039</c:v>
                      </c:pt>
                      <c:pt idx="5852">
                        <c:v>53379.148391723633</c:v>
                      </c:pt>
                      <c:pt idx="5853">
                        <c:v>51143.942459106438</c:v>
                      </c:pt>
                      <c:pt idx="5854">
                        <c:v>51071.042434692383</c:v>
                      </c:pt>
                      <c:pt idx="5855">
                        <c:v>50915.77473449707</c:v>
                      </c:pt>
                      <c:pt idx="5856">
                        <c:v>51664.438674926758</c:v>
                      </c:pt>
                      <c:pt idx="5857">
                        <c:v>50263.309303283691</c:v>
                      </c:pt>
                      <c:pt idx="5858">
                        <c:v>53345.395309448242</c:v>
                      </c:pt>
                      <c:pt idx="5859">
                        <c:v>54044.030197143555</c:v>
                      </c:pt>
                      <c:pt idx="5860">
                        <c:v>54044.700180053711</c:v>
                      </c:pt>
                      <c:pt idx="5861">
                        <c:v>53694.770126342773</c:v>
                      </c:pt>
                      <c:pt idx="5862">
                        <c:v>53772.392807006836</c:v>
                      </c:pt>
                      <c:pt idx="5863">
                        <c:v>53919.879440307617</c:v>
                      </c:pt>
                      <c:pt idx="5864">
                        <c:v>54281.618637084954</c:v>
                      </c:pt>
                      <c:pt idx="5865">
                        <c:v>50182.613357543945</c:v>
                      </c:pt>
                      <c:pt idx="5866">
                        <c:v>50182.613357543945</c:v>
                      </c:pt>
                      <c:pt idx="5867">
                        <c:v>50175.367324829102</c:v>
                      </c:pt>
                      <c:pt idx="5868">
                        <c:v>50176.875137329102</c:v>
                      </c:pt>
                      <c:pt idx="5869">
                        <c:v>51367.36799621582</c:v>
                      </c:pt>
                      <c:pt idx="5870">
                        <c:v>51367.368057250977</c:v>
                      </c:pt>
                      <c:pt idx="5871">
                        <c:v>51367.368057250977</c:v>
                      </c:pt>
                      <c:pt idx="5872">
                        <c:v>51367.368057250977</c:v>
                      </c:pt>
                      <c:pt idx="5873">
                        <c:v>51087.109268188477</c:v>
                      </c:pt>
                      <c:pt idx="5874">
                        <c:v>51087.109268188477</c:v>
                      </c:pt>
                      <c:pt idx="5875">
                        <c:v>51087.109268188477</c:v>
                      </c:pt>
                      <c:pt idx="5876">
                        <c:v>51087.109268188477</c:v>
                      </c:pt>
                      <c:pt idx="5877">
                        <c:v>51091.109573364258</c:v>
                      </c:pt>
                      <c:pt idx="5878">
                        <c:v>52138.70881652832</c:v>
                      </c:pt>
                      <c:pt idx="5879">
                        <c:v>52138.601028442383</c:v>
                      </c:pt>
                      <c:pt idx="5880">
                        <c:v>50910.765396118164</c:v>
                      </c:pt>
                      <c:pt idx="5881">
                        <c:v>51311.866958618164</c:v>
                      </c:pt>
                      <c:pt idx="5882">
                        <c:v>51311.866958618164</c:v>
                      </c:pt>
                      <c:pt idx="5883">
                        <c:v>51311.866958618164</c:v>
                      </c:pt>
                      <c:pt idx="5884">
                        <c:v>51318.066970825195</c:v>
                      </c:pt>
                      <c:pt idx="5885">
                        <c:v>49367.532302856445</c:v>
                      </c:pt>
                      <c:pt idx="5886">
                        <c:v>49720.338943481445</c:v>
                      </c:pt>
                      <c:pt idx="5887">
                        <c:v>49720.338943481445</c:v>
                      </c:pt>
                      <c:pt idx="5888">
                        <c:v>51373.601699829102</c:v>
                      </c:pt>
                      <c:pt idx="5889">
                        <c:v>51299.442520141602</c:v>
                      </c:pt>
                      <c:pt idx="5890">
                        <c:v>51226.332595825195</c:v>
                      </c:pt>
                      <c:pt idx="5891">
                        <c:v>51153.212478637695</c:v>
                      </c:pt>
                      <c:pt idx="5892">
                        <c:v>51972.459060668945</c:v>
                      </c:pt>
                      <c:pt idx="5893">
                        <c:v>51905.769119262695</c:v>
                      </c:pt>
                      <c:pt idx="5894">
                        <c:v>53631.331130981445</c:v>
                      </c:pt>
                      <c:pt idx="5895">
                        <c:v>53338.911849975586</c:v>
                      </c:pt>
                      <c:pt idx="5896">
                        <c:v>51183.441482543945</c:v>
                      </c:pt>
                      <c:pt idx="5897">
                        <c:v>51183.441482543945</c:v>
                      </c:pt>
                      <c:pt idx="5898">
                        <c:v>52778.227416992188</c:v>
                      </c:pt>
                      <c:pt idx="5899">
                        <c:v>49989.967163085938</c:v>
                      </c:pt>
                      <c:pt idx="5900">
                        <c:v>49989.967224121094</c:v>
                      </c:pt>
                      <c:pt idx="5901">
                        <c:v>50108.084350585938</c:v>
                      </c:pt>
                      <c:pt idx="5902">
                        <c:v>49527.642028808594</c:v>
                      </c:pt>
                      <c:pt idx="5903">
                        <c:v>49579.652404785156</c:v>
                      </c:pt>
                      <c:pt idx="5904">
                        <c:v>49588.931823730469</c:v>
                      </c:pt>
                      <c:pt idx="5905">
                        <c:v>49588.931945800781</c:v>
                      </c:pt>
                      <c:pt idx="5906">
                        <c:v>51075.357696533203</c:v>
                      </c:pt>
                      <c:pt idx="5907">
                        <c:v>51075.357696533203</c:v>
                      </c:pt>
                      <c:pt idx="5908">
                        <c:v>51075.357757568359</c:v>
                      </c:pt>
                      <c:pt idx="5909">
                        <c:v>51075.357696533203</c:v>
                      </c:pt>
                      <c:pt idx="5910">
                        <c:v>56848.243850708008</c:v>
                      </c:pt>
                      <c:pt idx="5911">
                        <c:v>52621.600357055664</c:v>
                      </c:pt>
                      <c:pt idx="5912">
                        <c:v>48449.544082641602</c:v>
                      </c:pt>
                      <c:pt idx="5913">
                        <c:v>49385.802810668945</c:v>
                      </c:pt>
                      <c:pt idx="5914">
                        <c:v>49124.119216918945</c:v>
                      </c:pt>
                      <c:pt idx="5915">
                        <c:v>49124.119216918945</c:v>
                      </c:pt>
                      <c:pt idx="5916">
                        <c:v>49700.482498168945</c:v>
                      </c:pt>
                      <c:pt idx="5917">
                        <c:v>49709.76203918457</c:v>
                      </c:pt>
                      <c:pt idx="5918">
                        <c:v>49709.76203918457</c:v>
                      </c:pt>
                      <c:pt idx="5919">
                        <c:v>49709.76203918457</c:v>
                      </c:pt>
                      <c:pt idx="5920">
                        <c:v>50051.142715454102</c:v>
                      </c:pt>
                      <c:pt idx="5921">
                        <c:v>50425.958877563477</c:v>
                      </c:pt>
                      <c:pt idx="5922">
                        <c:v>50303.678115844727</c:v>
                      </c:pt>
                      <c:pt idx="5923">
                        <c:v>51679.994812011719</c:v>
                      </c:pt>
                      <c:pt idx="5924">
                        <c:v>51795.124877929688</c:v>
                      </c:pt>
                      <c:pt idx="5925">
                        <c:v>53060.791030883789</c:v>
                      </c:pt>
                      <c:pt idx="5926">
                        <c:v>53505.535781860352</c:v>
                      </c:pt>
                      <c:pt idx="5927">
                        <c:v>51577.504531860352</c:v>
                      </c:pt>
                      <c:pt idx="5928">
                        <c:v>51577.504470825195</c:v>
                      </c:pt>
                      <c:pt idx="5929">
                        <c:v>51581.504653930664</c:v>
                      </c:pt>
                      <c:pt idx="5930">
                        <c:v>51590.784133911133</c:v>
                      </c:pt>
                      <c:pt idx="5931">
                        <c:v>51521.208282470703</c:v>
                      </c:pt>
                      <c:pt idx="5932">
                        <c:v>56232.024490356445</c:v>
                      </c:pt>
                      <c:pt idx="5933">
                        <c:v>56234.280349731445</c:v>
                      </c:pt>
                      <c:pt idx="5934">
                        <c:v>56267.514724731445</c:v>
                      </c:pt>
                      <c:pt idx="5935">
                        <c:v>56267.514785766602</c:v>
                      </c:pt>
                      <c:pt idx="5936">
                        <c:v>56267.514785766602</c:v>
                      </c:pt>
                      <c:pt idx="5937">
                        <c:v>56267.514724731445</c:v>
                      </c:pt>
                      <c:pt idx="5938">
                        <c:v>55051.276443481445</c:v>
                      </c:pt>
                      <c:pt idx="5939">
                        <c:v>53266.56689453125</c:v>
                      </c:pt>
                      <c:pt idx="5940">
                        <c:v>56073.635208129883</c:v>
                      </c:pt>
                      <c:pt idx="5941">
                        <c:v>56762.79035949707</c:v>
                      </c:pt>
                      <c:pt idx="5942">
                        <c:v>56762.790237426758</c:v>
                      </c:pt>
                      <c:pt idx="5943">
                        <c:v>57000.637893676758</c:v>
                      </c:pt>
                      <c:pt idx="5944">
                        <c:v>56796.25227355957</c:v>
                      </c:pt>
                      <c:pt idx="5945">
                        <c:v>54034.093887329102</c:v>
                      </c:pt>
                      <c:pt idx="5946">
                        <c:v>49554.949722290032</c:v>
                      </c:pt>
                      <c:pt idx="5947">
                        <c:v>49628.069595336914</c:v>
                      </c:pt>
                      <c:pt idx="5948">
                        <c:v>50358.646743774414</c:v>
                      </c:pt>
                      <c:pt idx="5949">
                        <c:v>50227.370986938477</c:v>
                      </c:pt>
                      <c:pt idx="5950">
                        <c:v>52953.595291137695</c:v>
                      </c:pt>
                      <c:pt idx="5951">
                        <c:v>52640.381484985352</c:v>
                      </c:pt>
                      <c:pt idx="5952">
                        <c:v>50555.50537109375</c:v>
                      </c:pt>
                      <c:pt idx="5953">
                        <c:v>54359.950790405273</c:v>
                      </c:pt>
                      <c:pt idx="5954">
                        <c:v>54358.027694702148</c:v>
                      </c:pt>
                      <c:pt idx="5955">
                        <c:v>50490.112380981445</c:v>
                      </c:pt>
                      <c:pt idx="5956">
                        <c:v>50499.391799926758</c:v>
                      </c:pt>
                      <c:pt idx="5957">
                        <c:v>50739.837173461914</c:v>
                      </c:pt>
                      <c:pt idx="5958">
                        <c:v>52622.100296020508</c:v>
                      </c:pt>
                      <c:pt idx="5959">
                        <c:v>52860.992691040039</c:v>
                      </c:pt>
                      <c:pt idx="5960">
                        <c:v>53229.257888793945</c:v>
                      </c:pt>
                      <c:pt idx="5961">
                        <c:v>53229.257888793945</c:v>
                      </c:pt>
                      <c:pt idx="5962">
                        <c:v>53221.22444152832</c:v>
                      </c:pt>
                      <c:pt idx="5963">
                        <c:v>53217.22444152832</c:v>
                      </c:pt>
                      <c:pt idx="5964">
                        <c:v>52755.03303527832</c:v>
                      </c:pt>
                      <c:pt idx="5965">
                        <c:v>52755.033157348633</c:v>
                      </c:pt>
                      <c:pt idx="5966">
                        <c:v>52755.033157348633</c:v>
                      </c:pt>
                      <c:pt idx="5967">
                        <c:v>52759.03303527832</c:v>
                      </c:pt>
                      <c:pt idx="5968">
                        <c:v>52768.31282043457</c:v>
                      </c:pt>
                      <c:pt idx="5969">
                        <c:v>52768.31282043457</c:v>
                      </c:pt>
                      <c:pt idx="5970">
                        <c:v>49318.611404418945</c:v>
                      </c:pt>
                      <c:pt idx="5971">
                        <c:v>49327.891067504883</c:v>
                      </c:pt>
                      <c:pt idx="5972">
                        <c:v>49327.89094543457</c:v>
                      </c:pt>
                      <c:pt idx="5973">
                        <c:v>51204.196243286133</c:v>
                      </c:pt>
                      <c:pt idx="5974">
                        <c:v>51204.19612121582</c:v>
                      </c:pt>
                      <c:pt idx="5975">
                        <c:v>51204.19612121582</c:v>
                      </c:pt>
                      <c:pt idx="5976">
                        <c:v>51204.195999145501</c:v>
                      </c:pt>
                      <c:pt idx="5977">
                        <c:v>51124.93635559082</c:v>
                      </c:pt>
                      <c:pt idx="5978">
                        <c:v>51059.560501098633</c:v>
                      </c:pt>
                      <c:pt idx="5979">
                        <c:v>51125.76692199707</c:v>
                      </c:pt>
                      <c:pt idx="5980">
                        <c:v>51632.779983520501</c:v>
                      </c:pt>
                      <c:pt idx="5981">
                        <c:v>51632.780227661133</c:v>
                      </c:pt>
                      <c:pt idx="5982">
                        <c:v>51632.780349731445</c:v>
                      </c:pt>
                      <c:pt idx="5983">
                        <c:v>51633.375442504883</c:v>
                      </c:pt>
                      <c:pt idx="5984">
                        <c:v>50824.667495727539</c:v>
                      </c:pt>
                      <c:pt idx="5985">
                        <c:v>52937.098587036126</c:v>
                      </c:pt>
                      <c:pt idx="5986">
                        <c:v>52948.676834106438</c:v>
                      </c:pt>
                      <c:pt idx="5987">
                        <c:v>52661.635696411126</c:v>
                      </c:pt>
                      <c:pt idx="5988">
                        <c:v>52596.67658996582</c:v>
                      </c:pt>
                      <c:pt idx="5989">
                        <c:v>52596.676345825188</c:v>
                      </c:pt>
                      <c:pt idx="5990">
                        <c:v>49948.161087036126</c:v>
                      </c:pt>
                      <c:pt idx="5991">
                        <c:v>49913.390213012688</c:v>
                      </c:pt>
                      <c:pt idx="5992">
                        <c:v>49679.490921020508</c:v>
                      </c:pt>
                      <c:pt idx="5993">
                        <c:v>49831.41194152832</c:v>
                      </c:pt>
                      <c:pt idx="5994">
                        <c:v>51692.001098632813</c:v>
                      </c:pt>
                      <c:pt idx="5995">
                        <c:v>51619.101196289055</c:v>
                      </c:pt>
                      <c:pt idx="5996">
                        <c:v>51547.007019042969</c:v>
                      </c:pt>
                      <c:pt idx="5997">
                        <c:v>51375.744506835938</c:v>
                      </c:pt>
                      <c:pt idx="5998">
                        <c:v>50511.048095703125</c:v>
                      </c:pt>
                      <c:pt idx="5999">
                        <c:v>50511.879028320313</c:v>
                      </c:pt>
                      <c:pt idx="6000">
                        <c:v>61258.49787902832</c:v>
                      </c:pt>
                      <c:pt idx="6001">
                        <c:v>61306.508255004883</c:v>
                      </c:pt>
                      <c:pt idx="6002">
                        <c:v>61306.508377075195</c:v>
                      </c:pt>
                      <c:pt idx="6003">
                        <c:v>61306.508377075195</c:v>
                      </c:pt>
                      <c:pt idx="6004">
                        <c:v>52287.298049926751</c:v>
                      </c:pt>
                      <c:pt idx="6005">
                        <c:v>52369.653167724609</c:v>
                      </c:pt>
                      <c:pt idx="6006">
                        <c:v>52433.493865966797</c:v>
                      </c:pt>
                      <c:pt idx="6007">
                        <c:v>51830.338165283203</c:v>
                      </c:pt>
                      <c:pt idx="6008">
                        <c:v>54449.324203491211</c:v>
                      </c:pt>
                      <c:pt idx="6009">
                        <c:v>54449.324203491211</c:v>
                      </c:pt>
                      <c:pt idx="6010">
                        <c:v>55003.747116088867</c:v>
                      </c:pt>
                      <c:pt idx="6011">
                        <c:v>55399.308547973633</c:v>
                      </c:pt>
                      <c:pt idx="6012">
                        <c:v>54971.583541870117</c:v>
                      </c:pt>
                      <c:pt idx="6013">
                        <c:v>54619.583541870117</c:v>
                      </c:pt>
                      <c:pt idx="6014">
                        <c:v>54620.121566772461</c:v>
                      </c:pt>
                      <c:pt idx="6015">
                        <c:v>61864.454788208008</c:v>
                      </c:pt>
                      <c:pt idx="6016">
                        <c:v>61864.454849243164</c:v>
                      </c:pt>
                      <c:pt idx="6017">
                        <c:v>51723.764236450195</c:v>
                      </c:pt>
                      <c:pt idx="6018">
                        <c:v>51748.165481567383</c:v>
                      </c:pt>
                      <c:pt idx="6019">
                        <c:v>51748.702590942383</c:v>
                      </c:pt>
                      <c:pt idx="6020">
                        <c:v>51749.242630004883</c:v>
                      </c:pt>
                      <c:pt idx="6021">
                        <c:v>51924.487380981445</c:v>
                      </c:pt>
                      <c:pt idx="6022">
                        <c:v>51815.272903442383</c:v>
                      </c:pt>
                      <c:pt idx="6023">
                        <c:v>52992.526016235352</c:v>
                      </c:pt>
                      <c:pt idx="6024">
                        <c:v>51183.860488891602</c:v>
                      </c:pt>
                      <c:pt idx="6025">
                        <c:v>52487.047439575195</c:v>
                      </c:pt>
                      <c:pt idx="6026">
                        <c:v>50190.723709106445</c:v>
                      </c:pt>
                      <c:pt idx="6027">
                        <c:v>50072.049880981445</c:v>
                      </c:pt>
                      <c:pt idx="6028">
                        <c:v>51142.953079223633</c:v>
                      </c:pt>
                      <c:pt idx="6029">
                        <c:v>52843.752029418945</c:v>
                      </c:pt>
                      <c:pt idx="6030">
                        <c:v>60405.745376586914</c:v>
                      </c:pt>
                      <c:pt idx="6031">
                        <c:v>60405.74543762207</c:v>
                      </c:pt>
                      <c:pt idx="6032">
                        <c:v>54916.967239379883</c:v>
                      </c:pt>
                      <c:pt idx="6033">
                        <c:v>52539.46809387207</c:v>
                      </c:pt>
                      <c:pt idx="6034">
                        <c:v>52466.568069458008</c:v>
                      </c:pt>
                      <c:pt idx="6035">
                        <c:v>52457.288650512695</c:v>
                      </c:pt>
                      <c:pt idx="6036">
                        <c:v>52258.182510375977</c:v>
                      </c:pt>
                      <c:pt idx="6037">
                        <c:v>53420.548797607422</c:v>
                      </c:pt>
                      <c:pt idx="6038">
                        <c:v>53189.706649780273</c:v>
                      </c:pt>
                      <c:pt idx="6039">
                        <c:v>53189.706649780273</c:v>
                      </c:pt>
                      <c:pt idx="6040">
                        <c:v>53189.706649780273</c:v>
                      </c:pt>
                      <c:pt idx="6041">
                        <c:v>53189.914657592773</c:v>
                      </c:pt>
                      <c:pt idx="6042">
                        <c:v>53496.071884155273</c:v>
                      </c:pt>
                      <c:pt idx="6043">
                        <c:v>53505.351364135742</c:v>
                      </c:pt>
                      <c:pt idx="6044">
                        <c:v>53453.428512573242</c:v>
                      </c:pt>
                      <c:pt idx="6045">
                        <c:v>53010.224563598633</c:v>
                      </c:pt>
                      <c:pt idx="6046">
                        <c:v>52662.698196411133</c:v>
                      </c:pt>
                      <c:pt idx="6047">
                        <c:v>52589.578628540039</c:v>
                      </c:pt>
                      <c:pt idx="6048">
                        <c:v>53323.476089477539</c:v>
                      </c:pt>
                      <c:pt idx="6049">
                        <c:v>53250.365676879883</c:v>
                      </c:pt>
                      <c:pt idx="6050">
                        <c:v>53189.436050415039</c:v>
                      </c:pt>
                      <c:pt idx="6051">
                        <c:v>51621.232070922852</c:v>
                      </c:pt>
                      <c:pt idx="6052">
                        <c:v>51621.232070922852</c:v>
                      </c:pt>
                      <c:pt idx="6053">
                        <c:v>51621.232009887695</c:v>
                      </c:pt>
                      <c:pt idx="6054">
                        <c:v>51621.232009887695</c:v>
                      </c:pt>
                      <c:pt idx="6055">
                        <c:v>51892.625076293945</c:v>
                      </c:pt>
                      <c:pt idx="6056">
                        <c:v>50819.012969970703</c:v>
                      </c:pt>
                      <c:pt idx="6057">
                        <c:v>50819.310882568359</c:v>
                      </c:pt>
                      <c:pt idx="6058">
                        <c:v>50761.074981689453</c:v>
                      </c:pt>
                      <c:pt idx="6059">
                        <c:v>50761.075042724609</c:v>
                      </c:pt>
                      <c:pt idx="6060">
                        <c:v>50475.053787231445</c:v>
                      </c:pt>
                      <c:pt idx="6061">
                        <c:v>50484.333389282227</c:v>
                      </c:pt>
                      <c:pt idx="6062">
                        <c:v>50484.333389282227</c:v>
                      </c:pt>
                      <c:pt idx="6063">
                        <c:v>50271.528335571289</c:v>
                      </c:pt>
                      <c:pt idx="6064">
                        <c:v>50285.09846496582</c:v>
                      </c:pt>
                      <c:pt idx="6065">
                        <c:v>50536.657669067383</c:v>
                      </c:pt>
                      <c:pt idx="6066">
                        <c:v>50184.38801574707</c:v>
                      </c:pt>
                      <c:pt idx="6067">
                        <c:v>50175.108596801751</c:v>
                      </c:pt>
                      <c:pt idx="6068">
                        <c:v>50876.173431396477</c:v>
                      </c:pt>
                      <c:pt idx="6069">
                        <c:v>50560.329681396477</c:v>
                      </c:pt>
                      <c:pt idx="6070">
                        <c:v>50560.329559326172</c:v>
                      </c:pt>
                      <c:pt idx="6071">
                        <c:v>50560.329437255859</c:v>
                      </c:pt>
                      <c:pt idx="6072">
                        <c:v>51198.935028076172</c:v>
                      </c:pt>
                      <c:pt idx="6073">
                        <c:v>51208.214569091797</c:v>
                      </c:pt>
                      <c:pt idx="6074">
                        <c:v>51076.219329833977</c:v>
                      </c:pt>
                      <c:pt idx="6075">
                        <c:v>53876.295135498047</c:v>
                      </c:pt>
                      <c:pt idx="6076">
                        <c:v>53901.569549560547</c:v>
                      </c:pt>
                      <c:pt idx="6077">
                        <c:v>53901.569671630852</c:v>
                      </c:pt>
                      <c:pt idx="6078">
                        <c:v>53811.462371826165</c:v>
                      </c:pt>
                      <c:pt idx="6079">
                        <c:v>53313.238616943352</c:v>
                      </c:pt>
                      <c:pt idx="6080">
                        <c:v>52668.350662231445</c:v>
                      </c:pt>
                      <c:pt idx="6081">
                        <c:v>51274.957344055176</c:v>
                      </c:pt>
                      <c:pt idx="6082">
                        <c:v>51274.957344055176</c:v>
                      </c:pt>
                      <c:pt idx="6083">
                        <c:v>51187.839698791504</c:v>
                      </c:pt>
                      <c:pt idx="6084">
                        <c:v>51197.119117736816</c:v>
                      </c:pt>
                      <c:pt idx="6085">
                        <c:v>51479.42073059082</c:v>
                      </c:pt>
                      <c:pt idx="6086">
                        <c:v>55080.698593139648</c:v>
                      </c:pt>
                      <c:pt idx="6087">
                        <c:v>55080.698593139648</c:v>
                      </c:pt>
                      <c:pt idx="6088">
                        <c:v>55801.674362182617</c:v>
                      </c:pt>
                      <c:pt idx="6089">
                        <c:v>55812.575912475586</c:v>
                      </c:pt>
                      <c:pt idx="6090">
                        <c:v>61012.765701293945</c:v>
                      </c:pt>
                      <c:pt idx="6091">
                        <c:v>61223.344192504876</c:v>
                      </c:pt>
                      <c:pt idx="6092">
                        <c:v>51857.506912231445</c:v>
                      </c:pt>
                      <c:pt idx="6093">
                        <c:v>52241.991287231445</c:v>
                      </c:pt>
                      <c:pt idx="6094">
                        <c:v>52719.090469360352</c:v>
                      </c:pt>
                      <c:pt idx="6095">
                        <c:v>52718.982559204102</c:v>
                      </c:pt>
                      <c:pt idx="6096">
                        <c:v>51524.426345825195</c:v>
                      </c:pt>
                      <c:pt idx="6097">
                        <c:v>50666.071548461914</c:v>
                      </c:pt>
                      <c:pt idx="6098">
                        <c:v>51602.330825805664</c:v>
                      </c:pt>
                      <c:pt idx="6099">
                        <c:v>51602.330825805664</c:v>
                      </c:pt>
                      <c:pt idx="6100">
                        <c:v>51072.362197875977</c:v>
                      </c:pt>
                      <c:pt idx="6101">
                        <c:v>51622.72932434082</c:v>
                      </c:pt>
                      <c:pt idx="6102">
                        <c:v>51622.729385375977</c:v>
                      </c:pt>
                      <c:pt idx="6103">
                        <c:v>51317.785202026367</c:v>
                      </c:pt>
                      <c:pt idx="6104">
                        <c:v>51317.785202026367</c:v>
                      </c:pt>
                      <c:pt idx="6105">
                        <c:v>61242.559585571289</c:v>
                      </c:pt>
                      <c:pt idx="6106">
                        <c:v>61242.559524536133</c:v>
                      </c:pt>
                      <c:pt idx="6107">
                        <c:v>60980.875930786133</c:v>
                      </c:pt>
                      <c:pt idx="6108">
                        <c:v>54207.477188110352</c:v>
                      </c:pt>
                      <c:pt idx="6109">
                        <c:v>54207.477127075195</c:v>
                      </c:pt>
                      <c:pt idx="6110">
                        <c:v>54207.477127075195</c:v>
                      </c:pt>
                      <c:pt idx="6111">
                        <c:v>54207.477127075195</c:v>
                      </c:pt>
                      <c:pt idx="6112">
                        <c:v>52146.960830688477</c:v>
                      </c:pt>
                      <c:pt idx="6113">
                        <c:v>51307.680618286133</c:v>
                      </c:pt>
                      <c:pt idx="6114">
                        <c:v>51307.680618286133</c:v>
                      </c:pt>
                      <c:pt idx="6115">
                        <c:v>51307.680557250977</c:v>
                      </c:pt>
                      <c:pt idx="6116">
                        <c:v>50558.037902832031</c:v>
                      </c:pt>
                      <c:pt idx="6117">
                        <c:v>50936.52326965332</c:v>
                      </c:pt>
                      <c:pt idx="6118">
                        <c:v>50928.47346496582</c:v>
                      </c:pt>
                      <c:pt idx="6119">
                        <c:v>50930.25862121582</c:v>
                      </c:pt>
                      <c:pt idx="6120">
                        <c:v>50829.599159240723</c:v>
                      </c:pt>
                      <c:pt idx="6121">
                        <c:v>51377.997596740723</c:v>
                      </c:pt>
                      <c:pt idx="6122">
                        <c:v>51377.997535705566</c:v>
                      </c:pt>
                      <c:pt idx="6123">
                        <c:v>49108.428688049316</c:v>
                      </c:pt>
                      <c:pt idx="6124">
                        <c:v>49108.428749084473</c:v>
                      </c:pt>
                      <c:pt idx="6125">
                        <c:v>48756.428688049316</c:v>
                      </c:pt>
                      <c:pt idx="6126">
                        <c:v>48756.022499084473</c:v>
                      </c:pt>
                      <c:pt idx="6127">
                        <c:v>48756.022438049316</c:v>
                      </c:pt>
                      <c:pt idx="6128">
                        <c:v>48756.022438049316</c:v>
                      </c:pt>
                      <c:pt idx="6129">
                        <c:v>48243.922149658203</c:v>
                      </c:pt>
                      <c:pt idx="6130">
                        <c:v>47891.922149658203</c:v>
                      </c:pt>
                      <c:pt idx="6131">
                        <c:v>47621.506195068359</c:v>
                      </c:pt>
                      <c:pt idx="6132">
                        <c:v>47630.369598388672</c:v>
                      </c:pt>
                      <c:pt idx="6133">
                        <c:v>47531.913421630859</c:v>
                      </c:pt>
                      <c:pt idx="6134">
                        <c:v>49569.526214599609</c:v>
                      </c:pt>
                      <c:pt idx="6135">
                        <c:v>61920.105728149414</c:v>
                      </c:pt>
                      <c:pt idx="6136">
                        <c:v>61847.205581665032</c:v>
                      </c:pt>
                      <c:pt idx="6137">
                        <c:v>51577.995193481445</c:v>
                      </c:pt>
                      <c:pt idx="6138">
                        <c:v>51577.995193481445</c:v>
                      </c:pt>
                      <c:pt idx="6139">
                        <c:v>51577.995193481445</c:v>
                      </c:pt>
                      <c:pt idx="6140">
                        <c:v>51577.995254516602</c:v>
                      </c:pt>
                      <c:pt idx="6141">
                        <c:v>53101.789138793945</c:v>
                      </c:pt>
                      <c:pt idx="6142">
                        <c:v>52717.306716918945</c:v>
                      </c:pt>
                      <c:pt idx="6143">
                        <c:v>52717.306716918945</c:v>
                      </c:pt>
                      <c:pt idx="6144">
                        <c:v>53617.516250610352</c:v>
                      </c:pt>
                      <c:pt idx="6145">
                        <c:v>53736.190017700195</c:v>
                      </c:pt>
                      <c:pt idx="6146">
                        <c:v>53384.190078735352</c:v>
                      </c:pt>
                      <c:pt idx="6147">
                        <c:v>53143.746658325195</c:v>
                      </c:pt>
                      <c:pt idx="6148">
                        <c:v>53492.013565063477</c:v>
                      </c:pt>
                      <c:pt idx="6149">
                        <c:v>53217.814346313477</c:v>
                      </c:pt>
                      <c:pt idx="6150">
                        <c:v>51530.255630493164</c:v>
                      </c:pt>
                      <c:pt idx="6151">
                        <c:v>51530.25569152832</c:v>
                      </c:pt>
                      <c:pt idx="6152">
                        <c:v>51530.25569152832</c:v>
                      </c:pt>
                      <c:pt idx="6153">
                        <c:v>51536.455703735352</c:v>
                      </c:pt>
                      <c:pt idx="6154">
                        <c:v>49040.048904418945</c:v>
                      </c:pt>
                      <c:pt idx="6155">
                        <c:v>48778.600723266602</c:v>
                      </c:pt>
                      <c:pt idx="6156">
                        <c:v>48897.274490356445</c:v>
                      </c:pt>
                      <c:pt idx="6157">
                        <c:v>48897.274551391602</c:v>
                      </c:pt>
                      <c:pt idx="6158">
                        <c:v>51934.098281860352</c:v>
                      </c:pt>
                      <c:pt idx="6159">
                        <c:v>51934.098220825195</c:v>
                      </c:pt>
                      <c:pt idx="6160">
                        <c:v>51934.098220825195</c:v>
                      </c:pt>
                      <c:pt idx="6161">
                        <c:v>51934.098220825195</c:v>
                      </c:pt>
                      <c:pt idx="6162">
                        <c:v>51354.859146118164</c:v>
                      </c:pt>
                      <c:pt idx="6163">
                        <c:v>52189.568008422852</c:v>
                      </c:pt>
                      <c:pt idx="6164">
                        <c:v>52189.568008422852</c:v>
                      </c:pt>
                      <c:pt idx="6165">
                        <c:v>49182.975662231445</c:v>
                      </c:pt>
                      <c:pt idx="6166">
                        <c:v>49181.541091918945</c:v>
                      </c:pt>
                      <c:pt idx="6167">
                        <c:v>49190.82063293457</c:v>
                      </c:pt>
                      <c:pt idx="6168">
                        <c:v>48729.752090454102</c:v>
                      </c:pt>
                      <c:pt idx="6169">
                        <c:v>52584.537551879883</c:v>
                      </c:pt>
                      <c:pt idx="6170">
                        <c:v>52585.937576293945</c:v>
                      </c:pt>
                      <c:pt idx="6171">
                        <c:v>52734.208267211914</c:v>
                      </c:pt>
                      <c:pt idx="6172">
                        <c:v>52896.010208129883</c:v>
                      </c:pt>
                      <c:pt idx="6173">
                        <c:v>53257.289627075195</c:v>
                      </c:pt>
                      <c:pt idx="6174">
                        <c:v>53248.010330200195</c:v>
                      </c:pt>
                      <c:pt idx="6175">
                        <c:v>53244.010330200195</c:v>
                      </c:pt>
                      <c:pt idx="6176">
                        <c:v>52899.393142700195</c:v>
                      </c:pt>
                      <c:pt idx="6177">
                        <c:v>52903.393020629883</c:v>
                      </c:pt>
                      <c:pt idx="6178">
                        <c:v>52912.67268371582</c:v>
                      </c:pt>
                      <c:pt idx="6179">
                        <c:v>52912.672805786133</c:v>
                      </c:pt>
                      <c:pt idx="6180">
                        <c:v>52731.201995849602</c:v>
                      </c:pt>
                      <c:pt idx="6181">
                        <c:v>52704.922088623047</c:v>
                      </c:pt>
                      <c:pt idx="6182">
                        <c:v>52704.922210693352</c:v>
                      </c:pt>
                      <c:pt idx="6183">
                        <c:v>52647.632415771484</c:v>
                      </c:pt>
                      <c:pt idx="6184">
                        <c:v>52397.805145263672</c:v>
                      </c:pt>
                      <c:pt idx="6185">
                        <c:v>53358.605056762695</c:v>
                      </c:pt>
                      <c:pt idx="6186">
                        <c:v>50411.70002746582</c:v>
                      </c:pt>
                      <c:pt idx="6187">
                        <c:v>50411.700088500977</c:v>
                      </c:pt>
                      <c:pt idx="6188">
                        <c:v>50306.699989318848</c:v>
                      </c:pt>
                      <c:pt idx="6189">
                        <c:v>50306.700050354004</c:v>
                      </c:pt>
                      <c:pt idx="6190">
                        <c:v>50306.699928283691</c:v>
                      </c:pt>
                      <c:pt idx="6191">
                        <c:v>51779.39631652832</c:v>
                      </c:pt>
                      <c:pt idx="6192">
                        <c:v>55158.255233764648</c:v>
                      </c:pt>
                      <c:pt idx="6193">
                        <c:v>55751.115768432617</c:v>
                      </c:pt>
                      <c:pt idx="6194">
                        <c:v>56272.508346557617</c:v>
                      </c:pt>
                      <c:pt idx="6195">
                        <c:v>53043.578079223626</c:v>
                      </c:pt>
                      <c:pt idx="6196">
                        <c:v>53017.298294067376</c:v>
                      </c:pt>
                      <c:pt idx="6197">
                        <c:v>53021.259963989258</c:v>
                      </c:pt>
                      <c:pt idx="6198">
                        <c:v>53021.260208129876</c:v>
                      </c:pt>
                      <c:pt idx="6199">
                        <c:v>52922.38655090332</c:v>
                      </c:pt>
                      <c:pt idx="6200">
                        <c:v>52677.711990356445</c:v>
                      </c:pt>
                      <c:pt idx="6201">
                        <c:v>52616.737930297852</c:v>
                      </c:pt>
                      <c:pt idx="6202">
                        <c:v>51737.875564575195</c:v>
                      </c:pt>
                      <c:pt idx="6203">
                        <c:v>51549.083084106445</c:v>
                      </c:pt>
                      <c:pt idx="6204">
                        <c:v>47784.925857543945</c:v>
                      </c:pt>
                      <c:pt idx="6205">
                        <c:v>47784.925918579102</c:v>
                      </c:pt>
                      <c:pt idx="6206">
                        <c:v>47784.560623168945</c:v>
                      </c:pt>
                      <c:pt idx="6207">
                        <c:v>49111.827285766602</c:v>
                      </c:pt>
                      <c:pt idx="6208">
                        <c:v>48303.668594360352</c:v>
                      </c:pt>
                      <c:pt idx="6209">
                        <c:v>51517.176895141602</c:v>
                      </c:pt>
                      <c:pt idx="6210">
                        <c:v>65344.588577270501</c:v>
                      </c:pt>
                      <c:pt idx="6211">
                        <c:v>65246.524856567383</c:v>
                      </c:pt>
                      <c:pt idx="6212">
                        <c:v>61217.94905090332</c:v>
                      </c:pt>
                      <c:pt idx="6213">
                        <c:v>61998.073684692383</c:v>
                      </c:pt>
                      <c:pt idx="6214">
                        <c:v>62206.083328247063</c:v>
                      </c:pt>
                      <c:pt idx="6215">
                        <c:v>52726.842651367188</c:v>
                      </c:pt>
                      <c:pt idx="6216">
                        <c:v>52730.842651367188</c:v>
                      </c:pt>
                      <c:pt idx="6217">
                        <c:v>52886.992919921875</c:v>
                      </c:pt>
                      <c:pt idx="6218">
                        <c:v>52838.713317871094</c:v>
                      </c:pt>
                      <c:pt idx="6219">
                        <c:v>52011.061233520508</c:v>
                      </c:pt>
                      <c:pt idx="6220">
                        <c:v>51516.51643371582</c:v>
                      </c:pt>
                      <c:pt idx="6221">
                        <c:v>51529.642227172852</c:v>
                      </c:pt>
                      <c:pt idx="6222">
                        <c:v>51512.670364379883</c:v>
                      </c:pt>
                      <c:pt idx="6223">
                        <c:v>51019.823806762695</c:v>
                      </c:pt>
                      <c:pt idx="6224">
                        <c:v>51019.823867797852</c:v>
                      </c:pt>
                      <c:pt idx="6225">
                        <c:v>56235.292007446289</c:v>
                      </c:pt>
                      <c:pt idx="6226">
                        <c:v>56235.292617797852</c:v>
                      </c:pt>
                      <c:pt idx="6227">
                        <c:v>56235.292739868164</c:v>
                      </c:pt>
                      <c:pt idx="6228">
                        <c:v>56235.292861938469</c:v>
                      </c:pt>
                      <c:pt idx="6229">
                        <c:v>55042.554824829102</c:v>
                      </c:pt>
                      <c:pt idx="6230">
                        <c:v>54538.701065063469</c:v>
                      </c:pt>
                      <c:pt idx="6231">
                        <c:v>54971.211563110352</c:v>
                      </c:pt>
                      <c:pt idx="6232">
                        <c:v>54850.612808227539</c:v>
                      </c:pt>
                      <c:pt idx="6233">
                        <c:v>54800.612564086914</c:v>
                      </c:pt>
                      <c:pt idx="6234">
                        <c:v>54919.288467407219</c:v>
                      </c:pt>
                      <c:pt idx="6235">
                        <c:v>54980.288711547852</c:v>
                      </c:pt>
                      <c:pt idx="6236">
                        <c:v>54280.775772094719</c:v>
                      </c:pt>
                      <c:pt idx="6237">
                        <c:v>51092.69856262207</c:v>
                      </c:pt>
                      <c:pt idx="6238">
                        <c:v>50435.73274230957</c:v>
                      </c:pt>
                      <c:pt idx="6239">
                        <c:v>50554.40461730957</c:v>
                      </c:pt>
                      <c:pt idx="6240">
                        <c:v>51316.011184692383</c:v>
                      </c:pt>
                      <c:pt idx="6241">
                        <c:v>51325.290664672852</c:v>
                      </c:pt>
                      <c:pt idx="6242">
                        <c:v>51630.479461669922</c:v>
                      </c:pt>
                      <c:pt idx="6243">
                        <c:v>51630.479461669922</c:v>
                      </c:pt>
                      <c:pt idx="6244">
                        <c:v>51237.944305419922</c:v>
                      </c:pt>
                      <c:pt idx="6245">
                        <c:v>52537.764297485352</c:v>
                      </c:pt>
                      <c:pt idx="6246">
                        <c:v>52547.04377746582</c:v>
                      </c:pt>
                      <c:pt idx="6247">
                        <c:v>52547.043716430664</c:v>
                      </c:pt>
                      <c:pt idx="6248">
                        <c:v>50175.206253051758</c:v>
                      </c:pt>
                      <c:pt idx="6249">
                        <c:v>50175.20637512207</c:v>
                      </c:pt>
                      <c:pt idx="6250">
                        <c:v>50175.20637512207</c:v>
                      </c:pt>
                      <c:pt idx="6251">
                        <c:v>50529.677871704102</c:v>
                      </c:pt>
                      <c:pt idx="6252">
                        <c:v>50538.957290649414</c:v>
                      </c:pt>
                      <c:pt idx="6253">
                        <c:v>50529.677810668945</c:v>
                      </c:pt>
                      <c:pt idx="6254">
                        <c:v>50034.451736450195</c:v>
                      </c:pt>
                      <c:pt idx="6255">
                        <c:v>52766.935012817383</c:v>
                      </c:pt>
                      <c:pt idx="6256">
                        <c:v>52257.279251098633</c:v>
                      </c:pt>
                      <c:pt idx="6257">
                        <c:v>47324.388870239258</c:v>
                      </c:pt>
                      <c:pt idx="6258">
                        <c:v>47328.388931274414</c:v>
                      </c:pt>
                      <c:pt idx="6259">
                        <c:v>47337.668350219727</c:v>
                      </c:pt>
                      <c:pt idx="6260">
                        <c:v>47209.715103149414</c:v>
                      </c:pt>
                      <c:pt idx="6261">
                        <c:v>52750.998001098633</c:v>
                      </c:pt>
                      <c:pt idx="6262">
                        <c:v>53211.118118286133</c:v>
                      </c:pt>
                      <c:pt idx="6263">
                        <c:v>53211.11799621582</c:v>
                      </c:pt>
                      <c:pt idx="6264">
                        <c:v>53213.041213989251</c:v>
                      </c:pt>
                      <c:pt idx="6265">
                        <c:v>54304.419662475586</c:v>
                      </c:pt>
                      <c:pt idx="6266">
                        <c:v>53471.080673217766</c:v>
                      </c:pt>
                      <c:pt idx="6267">
                        <c:v>53598.985824584961</c:v>
                      </c:pt>
                      <c:pt idx="6268">
                        <c:v>53601.057235717766</c:v>
                      </c:pt>
                      <c:pt idx="6269">
                        <c:v>53601.057235717766</c:v>
                      </c:pt>
                      <c:pt idx="6270">
                        <c:v>60091.020599365234</c:v>
                      </c:pt>
                      <c:pt idx="6271">
                        <c:v>54718.704116821289</c:v>
                      </c:pt>
                      <c:pt idx="6272">
                        <c:v>54718.704055786133</c:v>
                      </c:pt>
                      <c:pt idx="6273">
                        <c:v>54718.704055786133</c:v>
                      </c:pt>
                      <c:pt idx="6274">
                        <c:v>54718.704116821289</c:v>
                      </c:pt>
                      <c:pt idx="6275">
                        <c:v>50659.878067016602</c:v>
                      </c:pt>
                      <c:pt idx="6276">
                        <c:v>50732.988174438469</c:v>
                      </c:pt>
                      <c:pt idx="6277">
                        <c:v>50806.108047485352</c:v>
                      </c:pt>
                      <c:pt idx="6278">
                        <c:v>50153.931900024414</c:v>
                      </c:pt>
                      <c:pt idx="6279">
                        <c:v>53606.440994262695</c:v>
                      </c:pt>
                      <c:pt idx="6280">
                        <c:v>52660.905227661133</c:v>
                      </c:pt>
                      <c:pt idx="6281">
                        <c:v>53492.24494934082</c:v>
                      </c:pt>
                      <c:pt idx="6282">
                        <c:v>53492.245071411133</c:v>
                      </c:pt>
                      <c:pt idx="6283">
                        <c:v>55005.709274291992</c:v>
                      </c:pt>
                      <c:pt idx="6284">
                        <c:v>55005.709274291992</c:v>
                      </c:pt>
                      <c:pt idx="6285">
                        <c:v>53015.846145629883</c:v>
                      </c:pt>
                      <c:pt idx="6286">
                        <c:v>52021.81672668457</c:v>
                      </c:pt>
                      <c:pt idx="6287">
                        <c:v>51920.816871643066</c:v>
                      </c:pt>
                      <c:pt idx="6288">
                        <c:v>51930.096168518066</c:v>
                      </c:pt>
                      <c:pt idx="6289">
                        <c:v>48914.577758789055</c:v>
                      </c:pt>
                      <c:pt idx="6290">
                        <c:v>48962.588012695305</c:v>
                      </c:pt>
                      <c:pt idx="6291">
                        <c:v>48962.602706909172</c:v>
                      </c:pt>
                      <c:pt idx="6292">
                        <c:v>48825.926071166985</c:v>
                      </c:pt>
                      <c:pt idx="6293">
                        <c:v>49887.63835144043</c:v>
                      </c:pt>
                      <c:pt idx="6294">
                        <c:v>57259.96809387207</c:v>
                      </c:pt>
                      <c:pt idx="6295">
                        <c:v>57253.071411132805</c:v>
                      </c:pt>
                      <c:pt idx="6296">
                        <c:v>57154.536819458001</c:v>
                      </c:pt>
                      <c:pt idx="6297">
                        <c:v>57203.56867980957</c:v>
                      </c:pt>
                      <c:pt idx="6298">
                        <c:v>51959.687088012695</c:v>
                      </c:pt>
                      <c:pt idx="6299">
                        <c:v>51910.818801879883</c:v>
                      </c:pt>
                      <c:pt idx="6300">
                        <c:v>59618.304275512695</c:v>
                      </c:pt>
                      <c:pt idx="6301">
                        <c:v>63158.943008422852</c:v>
                      </c:pt>
                      <c:pt idx="6302">
                        <c:v>63040.267227172852</c:v>
                      </c:pt>
                      <c:pt idx="6303">
                        <c:v>51916.929336547852</c:v>
                      </c:pt>
                      <c:pt idx="6304">
                        <c:v>51916.929275512695</c:v>
                      </c:pt>
                      <c:pt idx="6305">
                        <c:v>51916.929336547852</c:v>
                      </c:pt>
                      <c:pt idx="6306">
                        <c:v>51983.619461059563</c:v>
                      </c:pt>
                      <c:pt idx="6307">
                        <c:v>49328.737197875969</c:v>
                      </c:pt>
                      <c:pt idx="6308">
                        <c:v>49779.960525512695</c:v>
                      </c:pt>
                      <c:pt idx="6309">
                        <c:v>49573.854568481445</c:v>
                      </c:pt>
                      <c:pt idx="6310">
                        <c:v>49288.544509887695</c:v>
                      </c:pt>
                      <c:pt idx="6311">
                        <c:v>53012.798416137695</c:v>
                      </c:pt>
                      <c:pt idx="6312">
                        <c:v>53012.798416137695</c:v>
                      </c:pt>
                      <c:pt idx="6313">
                        <c:v>53012.798416137695</c:v>
                      </c:pt>
                      <c:pt idx="6314">
                        <c:v>53418.864883422852</c:v>
                      </c:pt>
                      <c:pt idx="6315">
                        <c:v>61569.924758911133</c:v>
                      </c:pt>
                      <c:pt idx="6316">
                        <c:v>52869.237930297852</c:v>
                      </c:pt>
                      <c:pt idx="6317">
                        <c:v>50646.581130981445</c:v>
                      </c:pt>
                      <c:pt idx="6318">
                        <c:v>50646.581192016602</c:v>
                      </c:pt>
                      <c:pt idx="6319">
                        <c:v>50646.581130981445</c:v>
                      </c:pt>
                      <c:pt idx="6320">
                        <c:v>50298.581192016602</c:v>
                      </c:pt>
                      <c:pt idx="6321">
                        <c:v>50307.86067199707</c:v>
                      </c:pt>
                      <c:pt idx="6322">
                        <c:v>50298.581192016602</c:v>
                      </c:pt>
                      <c:pt idx="6323">
                        <c:v>49713.993240356445</c:v>
                      </c:pt>
                      <c:pt idx="6324">
                        <c:v>49713.993240356445</c:v>
                      </c:pt>
                      <c:pt idx="6325">
                        <c:v>50065.345840454102</c:v>
                      </c:pt>
                      <c:pt idx="6326">
                        <c:v>50065.345779418945</c:v>
                      </c:pt>
                      <c:pt idx="6327">
                        <c:v>50644.589920043945</c:v>
                      </c:pt>
                      <c:pt idx="6328">
                        <c:v>50522.994216918945</c:v>
                      </c:pt>
                      <c:pt idx="6329">
                        <c:v>53968.553863525391</c:v>
                      </c:pt>
                      <c:pt idx="6330">
                        <c:v>60631.203201293945</c:v>
                      </c:pt>
                      <c:pt idx="6331">
                        <c:v>60628.561599731445</c:v>
                      </c:pt>
                      <c:pt idx="6332">
                        <c:v>60413.149368286133</c:v>
                      </c:pt>
                      <c:pt idx="6333">
                        <c:v>60568.417007446289</c:v>
                      </c:pt>
                      <c:pt idx="6334">
                        <c:v>53608.704544067383</c:v>
                      </c:pt>
                      <c:pt idx="6335">
                        <c:v>53605.546401977539</c:v>
                      </c:pt>
                      <c:pt idx="6336">
                        <c:v>53253.546401977539</c:v>
                      </c:pt>
                      <c:pt idx="6337">
                        <c:v>53253.546340942383</c:v>
                      </c:pt>
                      <c:pt idx="6338">
                        <c:v>52278.191772460938</c:v>
                      </c:pt>
                      <c:pt idx="6339">
                        <c:v>52344.881958007805</c:v>
                      </c:pt>
                      <c:pt idx="6340">
                        <c:v>51822.589736938477</c:v>
                      </c:pt>
                      <c:pt idx="6341">
                        <c:v>55477.621078491211</c:v>
                      </c:pt>
                      <c:pt idx="6342">
                        <c:v>55477.621078491211</c:v>
                      </c:pt>
                      <c:pt idx="6343">
                        <c:v>55477.621139526367</c:v>
                      </c:pt>
                      <c:pt idx="6344">
                        <c:v>56015.630905151367</c:v>
                      </c:pt>
                      <c:pt idx="6345">
                        <c:v>52121.432525634766</c:v>
                      </c:pt>
                      <c:pt idx="6346">
                        <c:v>52112.152984619141</c:v>
                      </c:pt>
                      <c:pt idx="6347">
                        <c:v>50895.551895141602</c:v>
                      </c:pt>
                      <c:pt idx="6348">
                        <c:v>48297.441482543945</c:v>
                      </c:pt>
                      <c:pt idx="6349">
                        <c:v>48297.441482543945</c:v>
                      </c:pt>
                      <c:pt idx="6350">
                        <c:v>47366.107940673828</c:v>
                      </c:pt>
                      <c:pt idx="6351">
                        <c:v>47366.107879638672</c:v>
                      </c:pt>
                      <c:pt idx="6352">
                        <c:v>47247.434051513672</c:v>
                      </c:pt>
                      <c:pt idx="6353">
                        <c:v>49196.897796630859</c:v>
                      </c:pt>
                      <c:pt idx="6354">
                        <c:v>49403.211761474602</c:v>
                      </c:pt>
                      <c:pt idx="6355">
                        <c:v>49402.588592529297</c:v>
                      </c:pt>
                      <c:pt idx="6356">
                        <c:v>49393.309173583977</c:v>
                      </c:pt>
                      <c:pt idx="6357">
                        <c:v>51454.460357666008</c:v>
                      </c:pt>
                      <c:pt idx="6358">
                        <c:v>53640.836502075195</c:v>
                      </c:pt>
                      <c:pt idx="6359">
                        <c:v>52839.161544799805</c:v>
                      </c:pt>
                      <c:pt idx="6360">
                        <c:v>51620.193588256836</c:v>
                      </c:pt>
                      <c:pt idx="6361">
                        <c:v>51436.765274047852</c:v>
                      </c:pt>
                      <c:pt idx="6362">
                        <c:v>51370.075271606445</c:v>
                      </c:pt>
                      <c:pt idx="6363">
                        <c:v>51303.385452270508</c:v>
                      </c:pt>
                      <c:pt idx="6364">
                        <c:v>51236.695693969719</c:v>
                      </c:pt>
                      <c:pt idx="6365">
                        <c:v>51492.634353637695</c:v>
                      </c:pt>
                      <c:pt idx="6366">
                        <c:v>51492.634353637695</c:v>
                      </c:pt>
                      <c:pt idx="6367">
                        <c:v>51492.634353637695</c:v>
                      </c:pt>
                      <c:pt idx="6368">
                        <c:v>51492.634353637695</c:v>
                      </c:pt>
                      <c:pt idx="6369">
                        <c:v>51492.634353637695</c:v>
                      </c:pt>
                      <c:pt idx="6370">
                        <c:v>50210.902435302734</c:v>
                      </c:pt>
                      <c:pt idx="6371">
                        <c:v>49562.728912353516</c:v>
                      </c:pt>
                      <c:pt idx="6372">
                        <c:v>49553.449371337891</c:v>
                      </c:pt>
                      <c:pt idx="6373">
                        <c:v>51630.206985473633</c:v>
                      </c:pt>
                      <c:pt idx="6374">
                        <c:v>51245.72639465332</c:v>
                      </c:pt>
                      <c:pt idx="6375">
                        <c:v>62900.752212524414</c:v>
                      </c:pt>
                      <c:pt idx="6376">
                        <c:v>62910.031692504883</c:v>
                      </c:pt>
                      <c:pt idx="6377">
                        <c:v>61369.330032348633</c:v>
                      </c:pt>
                      <c:pt idx="6378">
                        <c:v>60984.641738891594</c:v>
                      </c:pt>
                      <c:pt idx="6379">
                        <c:v>55606.288101196289</c:v>
                      </c:pt>
                      <c:pt idx="6380">
                        <c:v>55444.417579650879</c:v>
                      </c:pt>
                      <c:pt idx="6381">
                        <c:v>55368.988136291504</c:v>
                      </c:pt>
                      <c:pt idx="6382">
                        <c:v>55298.838233947754</c:v>
                      </c:pt>
                      <c:pt idx="6383">
                        <c:v>55502.733253479004</c:v>
                      </c:pt>
                      <c:pt idx="6384">
                        <c:v>51312.670486450195</c:v>
                      </c:pt>
                      <c:pt idx="6385">
                        <c:v>51312.670486450195</c:v>
                      </c:pt>
                      <c:pt idx="6386">
                        <c:v>51312.670486450195</c:v>
                      </c:pt>
                      <c:pt idx="6387">
                        <c:v>49856.755981445305</c:v>
                      </c:pt>
                      <c:pt idx="6388">
                        <c:v>48716.085083007805</c:v>
                      </c:pt>
                      <c:pt idx="6389">
                        <c:v>49454.096389770508</c:v>
                      </c:pt>
                      <c:pt idx="6390">
                        <c:v>63305.433486938477</c:v>
                      </c:pt>
                      <c:pt idx="6391">
                        <c:v>63256.40168762207</c:v>
                      </c:pt>
                      <c:pt idx="6392">
                        <c:v>62598.23371887207</c:v>
                      </c:pt>
                      <c:pt idx="6393">
                        <c:v>61371.206497192383</c:v>
                      </c:pt>
                      <c:pt idx="6394">
                        <c:v>61511.721633911133</c:v>
                      </c:pt>
                      <c:pt idx="6395">
                        <c:v>55487.638626098633</c:v>
                      </c:pt>
                      <c:pt idx="6396">
                        <c:v>55510.496742248528</c:v>
                      </c:pt>
                      <c:pt idx="6397">
                        <c:v>55444.346778869629</c:v>
                      </c:pt>
                      <c:pt idx="6398">
                        <c:v>55378.196876525879</c:v>
                      </c:pt>
                      <c:pt idx="6399">
                        <c:v>55302.767555236809</c:v>
                      </c:pt>
                      <c:pt idx="6400">
                        <c:v>52506.128005981445</c:v>
                      </c:pt>
                      <c:pt idx="6401">
                        <c:v>51666.847244262695</c:v>
                      </c:pt>
                      <c:pt idx="6402">
                        <c:v>49916.751098632805</c:v>
                      </c:pt>
                      <c:pt idx="6403">
                        <c:v>49804.098510742188</c:v>
                      </c:pt>
                      <c:pt idx="6404">
                        <c:v>51536.485244750977</c:v>
                      </c:pt>
                      <c:pt idx="6405">
                        <c:v>51935.569900512695</c:v>
                      </c:pt>
                      <c:pt idx="6406">
                        <c:v>51935.531372070313</c:v>
                      </c:pt>
                      <c:pt idx="6407">
                        <c:v>51935.531372070313</c:v>
                      </c:pt>
                      <c:pt idx="6408">
                        <c:v>52737.216674804688</c:v>
                      </c:pt>
                      <c:pt idx="6409">
                        <c:v>49419.570938110352</c:v>
                      </c:pt>
                      <c:pt idx="6410">
                        <c:v>49347.963027954102</c:v>
                      </c:pt>
                      <c:pt idx="6411">
                        <c:v>49287.213027954102</c:v>
                      </c:pt>
                      <c:pt idx="6412">
                        <c:v>48943.804336547852</c:v>
                      </c:pt>
                      <c:pt idx="6413">
                        <c:v>49775.19075012207</c:v>
                      </c:pt>
                      <c:pt idx="6414">
                        <c:v>49775.190872192383</c:v>
                      </c:pt>
                      <c:pt idx="6415">
                        <c:v>50151.927322387695</c:v>
                      </c:pt>
                      <c:pt idx="6416">
                        <c:v>50152.142654418945</c:v>
                      </c:pt>
                      <c:pt idx="6417">
                        <c:v>49855.82209777832</c:v>
                      </c:pt>
                      <c:pt idx="6418">
                        <c:v>52930.648391723633</c:v>
                      </c:pt>
                      <c:pt idx="6419">
                        <c:v>52939.927932739258</c:v>
                      </c:pt>
                      <c:pt idx="6420">
                        <c:v>50003.435684204102</c:v>
                      </c:pt>
                      <c:pt idx="6421">
                        <c:v>50003.435623168945</c:v>
                      </c:pt>
                      <c:pt idx="6422">
                        <c:v>50384.998138427734</c:v>
                      </c:pt>
                      <c:pt idx="6423">
                        <c:v>50383.385833740234</c:v>
                      </c:pt>
                      <c:pt idx="6424">
                        <c:v>50063.659332275391</c:v>
                      </c:pt>
                      <c:pt idx="6425">
                        <c:v>49488.827178955078</c:v>
                      </c:pt>
                      <c:pt idx="6426">
                        <c:v>49484.827178955078</c:v>
                      </c:pt>
                      <c:pt idx="6427">
                        <c:v>50429.463897705078</c:v>
                      </c:pt>
                      <c:pt idx="6428">
                        <c:v>50429.464019775391</c:v>
                      </c:pt>
                      <c:pt idx="6429">
                        <c:v>49908.073333740234</c:v>
                      </c:pt>
                      <c:pt idx="6430">
                        <c:v>49908.073333740234</c:v>
                      </c:pt>
                      <c:pt idx="6431">
                        <c:v>50429.463897705078</c:v>
                      </c:pt>
                      <c:pt idx="6432">
                        <c:v>50429.463958740234</c:v>
                      </c:pt>
                      <c:pt idx="6433">
                        <c:v>50433.463958740234</c:v>
                      </c:pt>
                      <c:pt idx="6434">
                        <c:v>50429.463958740234</c:v>
                      </c:pt>
                      <c:pt idx="6435">
                        <c:v>52980.204437255859</c:v>
                      </c:pt>
                      <c:pt idx="6436">
                        <c:v>52451.472320556641</c:v>
                      </c:pt>
                      <c:pt idx="6437">
                        <c:v>52451.472320556641</c:v>
                      </c:pt>
                      <c:pt idx="6438">
                        <c:v>52451.472320556641</c:v>
                      </c:pt>
                      <c:pt idx="6439">
                        <c:v>52339.565856933594</c:v>
                      </c:pt>
                      <c:pt idx="6440">
                        <c:v>52564.280456542969</c:v>
                      </c:pt>
                      <c:pt idx="6441">
                        <c:v>52564.280395507813</c:v>
                      </c:pt>
                      <c:pt idx="6442">
                        <c:v>51645.985977172852</c:v>
                      </c:pt>
                      <c:pt idx="6443">
                        <c:v>51712.135879516602</c:v>
                      </c:pt>
                      <c:pt idx="6444">
                        <c:v>51375.187637329102</c:v>
                      </c:pt>
                      <c:pt idx="6445">
                        <c:v>48648.658233642571</c:v>
                      </c:pt>
                      <c:pt idx="6446">
                        <c:v>48191.345977783203</c:v>
                      </c:pt>
                      <c:pt idx="6447">
                        <c:v>48258.035919189453</c:v>
                      </c:pt>
                      <c:pt idx="6448">
                        <c:v>48510.579376220703</c:v>
                      </c:pt>
                      <c:pt idx="6449">
                        <c:v>48470.540115356445</c:v>
                      </c:pt>
                      <c:pt idx="6450">
                        <c:v>52799.272109985352</c:v>
                      </c:pt>
                      <c:pt idx="6451">
                        <c:v>52547.924392700195</c:v>
                      </c:pt>
                      <c:pt idx="6452">
                        <c:v>51269.706130981445</c:v>
                      </c:pt>
                      <c:pt idx="6453">
                        <c:v>51346.606155395508</c:v>
                      </c:pt>
                      <c:pt idx="6454">
                        <c:v>51518.26155090332</c:v>
                      </c:pt>
                      <c:pt idx="6455">
                        <c:v>51371.987579345703</c:v>
                      </c:pt>
                      <c:pt idx="6456">
                        <c:v>57668.796463012695</c:v>
                      </c:pt>
                      <c:pt idx="6457">
                        <c:v>57668.796463012695</c:v>
                      </c:pt>
                      <c:pt idx="6458">
                        <c:v>57668.796463012695</c:v>
                      </c:pt>
                      <c:pt idx="6459">
                        <c:v>52021.713119506836</c:v>
                      </c:pt>
                      <c:pt idx="6460">
                        <c:v>51566.456832885742</c:v>
                      </c:pt>
                      <c:pt idx="6461">
                        <c:v>51322.394332885742</c:v>
                      </c:pt>
                      <c:pt idx="6462">
                        <c:v>50970.394332885742</c:v>
                      </c:pt>
                      <c:pt idx="6463">
                        <c:v>51692.166549682617</c:v>
                      </c:pt>
                      <c:pt idx="6464">
                        <c:v>52054.904769897461</c:v>
                      </c:pt>
                      <c:pt idx="6465">
                        <c:v>49819.603042602539</c:v>
                      </c:pt>
                      <c:pt idx="6466">
                        <c:v>49828.882522583008</c:v>
                      </c:pt>
                      <c:pt idx="6467">
                        <c:v>49691.799880981445</c:v>
                      </c:pt>
                      <c:pt idx="6468">
                        <c:v>50884.545852661133</c:v>
                      </c:pt>
                      <c:pt idx="6469">
                        <c:v>50532.545974731445</c:v>
                      </c:pt>
                      <c:pt idx="6470">
                        <c:v>50532.545852661133</c:v>
                      </c:pt>
                      <c:pt idx="6471">
                        <c:v>52267.438369750977</c:v>
                      </c:pt>
                      <c:pt idx="6472">
                        <c:v>52267.438369750977</c:v>
                      </c:pt>
                      <c:pt idx="6473">
                        <c:v>50317.659912109375</c:v>
                      </c:pt>
                      <c:pt idx="6474">
                        <c:v>50472.030822753906</c:v>
                      </c:pt>
                      <c:pt idx="6475">
                        <c:v>50949.442993164063</c:v>
                      </c:pt>
                      <c:pt idx="6476">
                        <c:v>50958.722412109375</c:v>
                      </c:pt>
                      <c:pt idx="6477">
                        <c:v>50293.177612304688</c:v>
                      </c:pt>
                      <c:pt idx="6478">
                        <c:v>51357.666015624993</c:v>
                      </c:pt>
                      <c:pt idx="6479">
                        <c:v>51366.945556640625</c:v>
                      </c:pt>
                      <c:pt idx="6480">
                        <c:v>62256.447952270501</c:v>
                      </c:pt>
                      <c:pt idx="6481">
                        <c:v>62260.174026489251</c:v>
                      </c:pt>
                      <c:pt idx="6482">
                        <c:v>62104.906448364251</c:v>
                      </c:pt>
                      <c:pt idx="6483">
                        <c:v>62263.279495239251</c:v>
                      </c:pt>
                      <c:pt idx="6484">
                        <c:v>52473.559707641602</c:v>
                      </c:pt>
                      <c:pt idx="6485">
                        <c:v>51920.641311645508</c:v>
                      </c:pt>
                      <c:pt idx="6486">
                        <c:v>51910.955642700195</c:v>
                      </c:pt>
                      <c:pt idx="6487">
                        <c:v>51906.955703735352</c:v>
                      </c:pt>
                      <c:pt idx="6488">
                        <c:v>49310.220153808594</c:v>
                      </c:pt>
                      <c:pt idx="6489">
                        <c:v>49615.633666992188</c:v>
                      </c:pt>
                      <c:pt idx="6490">
                        <c:v>50297.337585449211</c:v>
                      </c:pt>
                      <c:pt idx="6491">
                        <c:v>51800.404708862305</c:v>
                      </c:pt>
                      <c:pt idx="6492">
                        <c:v>56368.582321166992</c:v>
                      </c:pt>
                      <c:pt idx="6493">
                        <c:v>56368.582321166992</c:v>
                      </c:pt>
                      <c:pt idx="6494">
                        <c:v>55951.206466674805</c:v>
                      </c:pt>
                      <c:pt idx="6495">
                        <c:v>51742.850280761719</c:v>
                      </c:pt>
                      <c:pt idx="6496">
                        <c:v>51744.402954101563</c:v>
                      </c:pt>
                      <c:pt idx="6497">
                        <c:v>51744.4033203125</c:v>
                      </c:pt>
                      <c:pt idx="6498">
                        <c:v>51625.013549804688</c:v>
                      </c:pt>
                      <c:pt idx="6499">
                        <c:v>53807.504837036133</c:v>
                      </c:pt>
                      <c:pt idx="6500">
                        <c:v>53660.409133911133</c:v>
                      </c:pt>
                      <c:pt idx="6501">
                        <c:v>53706.852493286133</c:v>
                      </c:pt>
                      <c:pt idx="6502">
                        <c:v>53706.852493286133</c:v>
                      </c:pt>
                      <c:pt idx="6503">
                        <c:v>54058.852493286133</c:v>
                      </c:pt>
                      <c:pt idx="6504">
                        <c:v>53276.480850219727</c:v>
                      </c:pt>
                      <c:pt idx="6505">
                        <c:v>53007.127822875977</c:v>
                      </c:pt>
                      <c:pt idx="6506">
                        <c:v>53016.407424926758</c:v>
                      </c:pt>
                      <c:pt idx="6507">
                        <c:v>52945.764114379883</c:v>
                      </c:pt>
                      <c:pt idx="6508">
                        <c:v>53804.076034545898</c:v>
                      </c:pt>
                      <c:pt idx="6509">
                        <c:v>54196.962203979492</c:v>
                      </c:pt>
                      <c:pt idx="6510">
                        <c:v>61256.542739868164</c:v>
                      </c:pt>
                      <c:pt idx="6511">
                        <c:v>61265.822280883789</c:v>
                      </c:pt>
                      <c:pt idx="6512">
                        <c:v>61256.542861938477</c:v>
                      </c:pt>
                      <c:pt idx="6513">
                        <c:v>61252.54280090332</c:v>
                      </c:pt>
                      <c:pt idx="6514">
                        <c:v>49904.469879150391</c:v>
                      </c:pt>
                      <c:pt idx="6515">
                        <c:v>49904.469879150391</c:v>
                      </c:pt>
                      <c:pt idx="6516">
                        <c:v>51563.953567504883</c:v>
                      </c:pt>
                      <c:pt idx="6517">
                        <c:v>51573.233047485352</c:v>
                      </c:pt>
                      <c:pt idx="6518">
                        <c:v>51563.953628540039</c:v>
                      </c:pt>
                      <c:pt idx="6519">
                        <c:v>51175.473098754883</c:v>
                      </c:pt>
                      <c:pt idx="6520">
                        <c:v>51583.389770507805</c:v>
                      </c:pt>
                      <c:pt idx="6521">
                        <c:v>55413.599655151367</c:v>
                      </c:pt>
                      <c:pt idx="6522">
                        <c:v>54450.287094116211</c:v>
                      </c:pt>
                      <c:pt idx="6523">
                        <c:v>54834.769638061523</c:v>
                      </c:pt>
                      <c:pt idx="6524">
                        <c:v>55629.478622436523</c:v>
                      </c:pt>
                      <c:pt idx="6525">
                        <c:v>61721.839096069336</c:v>
                      </c:pt>
                      <c:pt idx="6526">
                        <c:v>50502.532684326172</c:v>
                      </c:pt>
                      <c:pt idx="6527">
                        <c:v>50502.532684326172</c:v>
                      </c:pt>
                      <c:pt idx="6528">
                        <c:v>50502.532684326172</c:v>
                      </c:pt>
                      <c:pt idx="6529">
                        <c:v>52574.897491455078</c:v>
                      </c:pt>
                      <c:pt idx="6530">
                        <c:v>53333.359939575195</c:v>
                      </c:pt>
                      <c:pt idx="6531">
                        <c:v>52515.419998168945</c:v>
                      </c:pt>
                      <c:pt idx="6532">
                        <c:v>52442.299880981445</c:v>
                      </c:pt>
                      <c:pt idx="6533">
                        <c:v>52369.190017700195</c:v>
                      </c:pt>
                      <c:pt idx="6534">
                        <c:v>52240.364273071289</c:v>
                      </c:pt>
                      <c:pt idx="6535">
                        <c:v>52019.133804321289</c:v>
                      </c:pt>
                      <c:pt idx="6536">
                        <c:v>50859.042434692383</c:v>
                      </c:pt>
                      <c:pt idx="6537">
                        <c:v>50483.837478637695</c:v>
                      </c:pt>
                      <c:pt idx="6538">
                        <c:v>51088.366622924805</c:v>
                      </c:pt>
                      <c:pt idx="6539">
                        <c:v>51088.366622924805</c:v>
                      </c:pt>
                      <c:pt idx="6540">
                        <c:v>51396.559158325195</c:v>
                      </c:pt>
                      <c:pt idx="6541">
                        <c:v>51396.559158325195</c:v>
                      </c:pt>
                      <c:pt idx="6542">
                        <c:v>51483.037506103516</c:v>
                      </c:pt>
                      <c:pt idx="6543">
                        <c:v>51483.037506103516</c:v>
                      </c:pt>
                      <c:pt idx="6544">
                        <c:v>51481.744537353516</c:v>
                      </c:pt>
                      <c:pt idx="6545">
                        <c:v>50824.289459228516</c:v>
                      </c:pt>
                      <c:pt idx="6546">
                        <c:v>50829.217193603516</c:v>
                      </c:pt>
                      <c:pt idx="6547">
                        <c:v>50510.243682861328</c:v>
                      </c:pt>
                      <c:pt idx="6548">
                        <c:v>47809.703994750977</c:v>
                      </c:pt>
                      <c:pt idx="6549">
                        <c:v>47769.951736450195</c:v>
                      </c:pt>
                      <c:pt idx="6550">
                        <c:v>47818.983596801758</c:v>
                      </c:pt>
                      <c:pt idx="6551">
                        <c:v>47722.962661743164</c:v>
                      </c:pt>
                      <c:pt idx="6552">
                        <c:v>47722.962661743164</c:v>
                      </c:pt>
                      <c:pt idx="6553">
                        <c:v>48755.294021606445</c:v>
                      </c:pt>
                      <c:pt idx="6554">
                        <c:v>50323.509002685547</c:v>
                      </c:pt>
                      <c:pt idx="6555">
                        <c:v>52057.176345825195</c:v>
                      </c:pt>
                      <c:pt idx="6556">
                        <c:v>52066.455947875977</c:v>
                      </c:pt>
                      <c:pt idx="6557">
                        <c:v>52066.545852661133</c:v>
                      </c:pt>
                      <c:pt idx="6558">
                        <c:v>49041.843032836914</c:v>
                      </c:pt>
                      <c:pt idx="6559">
                        <c:v>48482.196426391602</c:v>
                      </c:pt>
                      <c:pt idx="6560">
                        <c:v>48851.521133422852</c:v>
                      </c:pt>
                      <c:pt idx="6561">
                        <c:v>48851.521133422852</c:v>
                      </c:pt>
                      <c:pt idx="6562">
                        <c:v>48851.521133422852</c:v>
                      </c:pt>
                      <c:pt idx="6563">
                        <c:v>53187.637222290039</c:v>
                      </c:pt>
                      <c:pt idx="6564">
                        <c:v>53189.707229614258</c:v>
                      </c:pt>
                      <c:pt idx="6565">
                        <c:v>52627.621292114251</c:v>
                      </c:pt>
                      <c:pt idx="6566">
                        <c:v>52735.607864379883</c:v>
                      </c:pt>
                      <c:pt idx="6567">
                        <c:v>52899.492752075195</c:v>
                      </c:pt>
                      <c:pt idx="6568">
                        <c:v>51667.390640258789</c:v>
                      </c:pt>
                      <c:pt idx="6569">
                        <c:v>50764.467727661133</c:v>
                      </c:pt>
                      <c:pt idx="6570">
                        <c:v>63053.135986328125</c:v>
                      </c:pt>
                      <c:pt idx="6571">
                        <c:v>48662.999099731445</c:v>
                      </c:pt>
                      <c:pt idx="6572">
                        <c:v>52374.272354125977</c:v>
                      </c:pt>
                      <c:pt idx="6573">
                        <c:v>52565.112319946289</c:v>
                      </c:pt>
                      <c:pt idx="6574">
                        <c:v>52213.112197875977</c:v>
                      </c:pt>
                      <c:pt idx="6575">
                        <c:v>51511.523452758789</c:v>
                      </c:pt>
                      <c:pt idx="6576">
                        <c:v>49302.401123046875</c:v>
                      </c:pt>
                      <c:pt idx="6577">
                        <c:v>49408.722961425781</c:v>
                      </c:pt>
                      <c:pt idx="6578">
                        <c:v>49399.443420410156</c:v>
                      </c:pt>
                      <c:pt idx="6579">
                        <c:v>49442.161010742188</c:v>
                      </c:pt>
                      <c:pt idx="6580">
                        <c:v>50166.078201293945</c:v>
                      </c:pt>
                      <c:pt idx="6581">
                        <c:v>50173.578201293945</c:v>
                      </c:pt>
                      <c:pt idx="6582">
                        <c:v>50472.933792114258</c:v>
                      </c:pt>
                      <c:pt idx="6583">
                        <c:v>50465.919082641602</c:v>
                      </c:pt>
                      <c:pt idx="6584">
                        <c:v>51180.86994934082</c:v>
                      </c:pt>
                      <c:pt idx="6585">
                        <c:v>55622.593704223633</c:v>
                      </c:pt>
                      <c:pt idx="6586">
                        <c:v>55386.822219848633</c:v>
                      </c:pt>
                      <c:pt idx="6587">
                        <c:v>55386.822219848633</c:v>
                      </c:pt>
                      <c:pt idx="6588">
                        <c:v>55637.130874633789</c:v>
                      </c:pt>
                      <c:pt idx="6589">
                        <c:v>54852.625930786133</c:v>
                      </c:pt>
                      <c:pt idx="6590">
                        <c:v>54786.476089477539</c:v>
                      </c:pt>
                      <c:pt idx="6591">
                        <c:v>54721.401382446289</c:v>
                      </c:pt>
                      <c:pt idx="6592">
                        <c:v>54655.251419067383</c:v>
                      </c:pt>
                      <c:pt idx="6593">
                        <c:v>54814.996109008789</c:v>
                      </c:pt>
                      <c:pt idx="6594">
                        <c:v>54748.034133911133</c:v>
                      </c:pt>
                      <c:pt idx="6595">
                        <c:v>51579.269203186035</c:v>
                      </c:pt>
                      <c:pt idx="6596">
                        <c:v>50860.564163208001</c:v>
                      </c:pt>
                      <c:pt idx="6597">
                        <c:v>50860.564163208001</c:v>
                      </c:pt>
                      <c:pt idx="6598">
                        <c:v>53259.067367553704</c:v>
                      </c:pt>
                      <c:pt idx="6599">
                        <c:v>54473.949569702148</c:v>
                      </c:pt>
                      <c:pt idx="6600">
                        <c:v>53589.857986450195</c:v>
                      </c:pt>
                      <c:pt idx="6601">
                        <c:v>53589.857986450195</c:v>
                      </c:pt>
                      <c:pt idx="6602">
                        <c:v>53804.946258544922</c:v>
                      </c:pt>
                      <c:pt idx="6603">
                        <c:v>53804.946197509766</c:v>
                      </c:pt>
                      <c:pt idx="6604">
                        <c:v>53804.946258544922</c:v>
                      </c:pt>
                      <c:pt idx="6605">
                        <c:v>53804.946258544922</c:v>
                      </c:pt>
                      <c:pt idx="6606">
                        <c:v>53544.317230224609</c:v>
                      </c:pt>
                      <c:pt idx="6607">
                        <c:v>54102.514923095703</c:v>
                      </c:pt>
                      <c:pt idx="6608">
                        <c:v>54004.521560668945</c:v>
                      </c:pt>
                      <c:pt idx="6609">
                        <c:v>53820.065628051758</c:v>
                      </c:pt>
                      <c:pt idx="6610">
                        <c:v>53511.446060180664</c:v>
                      </c:pt>
                      <c:pt idx="6611">
                        <c:v>53146.151336669922</c:v>
                      </c:pt>
                      <c:pt idx="6612">
                        <c:v>51385.541488647461</c:v>
                      </c:pt>
                      <c:pt idx="6613">
                        <c:v>51171.654708862305</c:v>
                      </c:pt>
                      <c:pt idx="6614">
                        <c:v>51180.934432983398</c:v>
                      </c:pt>
                      <c:pt idx="6615">
                        <c:v>52473.82209777832</c:v>
                      </c:pt>
                      <c:pt idx="6616">
                        <c:v>52637.547317504883</c:v>
                      </c:pt>
                      <c:pt idx="6617">
                        <c:v>48028.007644653313</c:v>
                      </c:pt>
                      <c:pt idx="6618">
                        <c:v>47957.657501220703</c:v>
                      </c:pt>
                      <c:pt idx="6619">
                        <c:v>49179.423538208008</c:v>
                      </c:pt>
                      <c:pt idx="6620">
                        <c:v>49469.665725708008</c:v>
                      </c:pt>
                      <c:pt idx="6621">
                        <c:v>53758.466323852539</c:v>
                      </c:pt>
                      <c:pt idx="6622">
                        <c:v>53626.906021118164</c:v>
                      </c:pt>
                      <c:pt idx="6623">
                        <c:v>53237.693130493164</c:v>
                      </c:pt>
                      <c:pt idx="6624">
                        <c:v>53367.176406860352</c:v>
                      </c:pt>
                      <c:pt idx="6625">
                        <c:v>55174.703842163086</c:v>
                      </c:pt>
                      <c:pt idx="6626">
                        <c:v>55126.694076538086</c:v>
                      </c:pt>
                      <c:pt idx="6627">
                        <c:v>55053.111190795898</c:v>
                      </c:pt>
                      <c:pt idx="6628">
                        <c:v>55062.390609741211</c:v>
                      </c:pt>
                      <c:pt idx="6629">
                        <c:v>54991.747360229492</c:v>
                      </c:pt>
                      <c:pt idx="6630">
                        <c:v>50257.539688110352</c:v>
                      </c:pt>
                      <c:pt idx="6631">
                        <c:v>49945.957107543945</c:v>
                      </c:pt>
                      <c:pt idx="6632">
                        <c:v>50641.056228637695</c:v>
                      </c:pt>
                      <c:pt idx="6633">
                        <c:v>50666.66877746582</c:v>
                      </c:pt>
                      <c:pt idx="6634">
                        <c:v>50666.668838500977</c:v>
                      </c:pt>
                      <c:pt idx="6635">
                        <c:v>48218.286697387695</c:v>
                      </c:pt>
                      <c:pt idx="6636">
                        <c:v>47883.702957153313</c:v>
                      </c:pt>
                      <c:pt idx="6637">
                        <c:v>47810.802810668945</c:v>
                      </c:pt>
                      <c:pt idx="6638">
                        <c:v>47500.251541137695</c:v>
                      </c:pt>
                      <c:pt idx="6639">
                        <c:v>52576.405166625977</c:v>
                      </c:pt>
                      <c:pt idx="6640">
                        <c:v>52576.405166625977</c:v>
                      </c:pt>
                      <c:pt idx="6641">
                        <c:v>52575.366104125977</c:v>
                      </c:pt>
                      <c:pt idx="6642">
                        <c:v>52410.11457824707</c:v>
                      </c:pt>
                      <c:pt idx="6643">
                        <c:v>52869.651321411133</c:v>
                      </c:pt>
                      <c:pt idx="6644">
                        <c:v>51959.373733520508</c:v>
                      </c:pt>
                      <c:pt idx="6645">
                        <c:v>61004.985794067383</c:v>
                      </c:pt>
                      <c:pt idx="6646">
                        <c:v>60733.974868774414</c:v>
                      </c:pt>
                      <c:pt idx="6647">
                        <c:v>60729.974868774414</c:v>
                      </c:pt>
                      <c:pt idx="6648">
                        <c:v>58721.593338012695</c:v>
                      </c:pt>
                      <c:pt idx="6649">
                        <c:v>59110.664749145508</c:v>
                      </c:pt>
                      <c:pt idx="6650">
                        <c:v>59449.989822387695</c:v>
                      </c:pt>
                      <c:pt idx="6651">
                        <c:v>59376.880081176751</c:v>
                      </c:pt>
                      <c:pt idx="6652">
                        <c:v>51050.634658813477</c:v>
                      </c:pt>
                      <c:pt idx="6653">
                        <c:v>51050.63459777832</c:v>
                      </c:pt>
                      <c:pt idx="6654">
                        <c:v>50351.627395629883</c:v>
                      </c:pt>
                      <c:pt idx="6655">
                        <c:v>49836.906936645508</c:v>
                      </c:pt>
                      <c:pt idx="6656">
                        <c:v>50593.100051879883</c:v>
                      </c:pt>
                      <c:pt idx="6657">
                        <c:v>50792.858779907227</c:v>
                      </c:pt>
                      <c:pt idx="6658">
                        <c:v>50719.74885559082</c:v>
                      </c:pt>
                      <c:pt idx="6659">
                        <c:v>51942.248916625977</c:v>
                      </c:pt>
                      <c:pt idx="6660">
                        <c:v>61118.854652404785</c:v>
                      </c:pt>
                      <c:pt idx="6661">
                        <c:v>62432.338111877441</c:v>
                      </c:pt>
                      <c:pt idx="6662">
                        <c:v>51538.539688110352</c:v>
                      </c:pt>
                      <c:pt idx="6663">
                        <c:v>51354.438064575195</c:v>
                      </c:pt>
                      <c:pt idx="6664">
                        <c:v>51002.438064575195</c:v>
                      </c:pt>
                      <c:pt idx="6665">
                        <c:v>51002.438064575195</c:v>
                      </c:pt>
                      <c:pt idx="6666">
                        <c:v>51001.631546020508</c:v>
                      </c:pt>
                      <c:pt idx="6667">
                        <c:v>51068.321731567376</c:v>
                      </c:pt>
                      <c:pt idx="6668">
                        <c:v>51396.699172973626</c:v>
                      </c:pt>
                      <c:pt idx="6669">
                        <c:v>48675.126907348626</c:v>
                      </c:pt>
                      <c:pt idx="6670">
                        <c:v>48231.122634887695</c:v>
                      </c:pt>
                      <c:pt idx="6671">
                        <c:v>48493.695938110352</c:v>
                      </c:pt>
                      <c:pt idx="6672">
                        <c:v>48411.437576293945</c:v>
                      </c:pt>
                      <c:pt idx="6673">
                        <c:v>51111.281814575195</c:v>
                      </c:pt>
                      <c:pt idx="6674">
                        <c:v>51120.561416625977</c:v>
                      </c:pt>
                      <c:pt idx="6675">
                        <c:v>51289.475173950195</c:v>
                      </c:pt>
                      <c:pt idx="6676">
                        <c:v>51355.625625610352</c:v>
                      </c:pt>
                      <c:pt idx="6677">
                        <c:v>51421.775466918945</c:v>
                      </c:pt>
                      <c:pt idx="6678">
                        <c:v>51487.925369262695</c:v>
                      </c:pt>
                      <c:pt idx="6679">
                        <c:v>50404.990798950195</c:v>
                      </c:pt>
                      <c:pt idx="6680">
                        <c:v>50336.090652465813</c:v>
                      </c:pt>
                      <c:pt idx="6681">
                        <c:v>50272.470291137688</c:v>
                      </c:pt>
                      <c:pt idx="6682">
                        <c:v>49972.96174621582</c:v>
                      </c:pt>
                      <c:pt idx="6683">
                        <c:v>52149.931373596191</c:v>
                      </c:pt>
                      <c:pt idx="6684">
                        <c:v>53698.319091796875</c:v>
                      </c:pt>
                      <c:pt idx="6685">
                        <c:v>53699.932250976563</c:v>
                      </c:pt>
                      <c:pt idx="6686">
                        <c:v>53703.932250976563</c:v>
                      </c:pt>
                      <c:pt idx="6687">
                        <c:v>53713.211730957031</c:v>
                      </c:pt>
                      <c:pt idx="6688">
                        <c:v>53713.211791992188</c:v>
                      </c:pt>
                      <c:pt idx="6689">
                        <c:v>53703.932312011719</c:v>
                      </c:pt>
                      <c:pt idx="6690">
                        <c:v>62000.710250854492</c:v>
                      </c:pt>
                      <c:pt idx="6691">
                        <c:v>62000.710250854492</c:v>
                      </c:pt>
                      <c:pt idx="6692">
                        <c:v>52603.277008056641</c:v>
                      </c:pt>
                      <c:pt idx="6693">
                        <c:v>52603.683258056641</c:v>
                      </c:pt>
                      <c:pt idx="6694">
                        <c:v>52251.683258056641</c:v>
                      </c:pt>
                      <c:pt idx="6695">
                        <c:v>50713.255935668945</c:v>
                      </c:pt>
                      <c:pt idx="6696">
                        <c:v>50579.556182861328</c:v>
                      </c:pt>
                      <c:pt idx="6697">
                        <c:v>50824.607086181641</c:v>
                      </c:pt>
                      <c:pt idx="6698">
                        <c:v>50815.327606201172</c:v>
                      </c:pt>
                      <c:pt idx="6699">
                        <c:v>52413.358367919922</c:v>
                      </c:pt>
                      <c:pt idx="6700">
                        <c:v>52858.700271606445</c:v>
                      </c:pt>
                      <c:pt idx="6701">
                        <c:v>52792.550613403313</c:v>
                      </c:pt>
                      <c:pt idx="6702">
                        <c:v>52726.400466918945</c:v>
                      </c:pt>
                      <c:pt idx="6703">
                        <c:v>51723.991836547852</c:v>
                      </c:pt>
                      <c:pt idx="6704">
                        <c:v>53150.255386352539</c:v>
                      </c:pt>
                      <c:pt idx="6705">
                        <c:v>51696.410293579102</c:v>
                      </c:pt>
                      <c:pt idx="6706">
                        <c:v>52014.200820922852</c:v>
                      </c:pt>
                      <c:pt idx="6707">
                        <c:v>51947.510879516602</c:v>
                      </c:pt>
                      <c:pt idx="6708">
                        <c:v>51880.821182250969</c:v>
                      </c:pt>
                      <c:pt idx="6709">
                        <c:v>51992.341934204102</c:v>
                      </c:pt>
                      <c:pt idx="6710">
                        <c:v>52751.444473266602</c:v>
                      </c:pt>
                      <c:pt idx="6711">
                        <c:v>52751.444473266602</c:v>
                      </c:pt>
                      <c:pt idx="6712">
                        <c:v>52751.444473266602</c:v>
                      </c:pt>
                      <c:pt idx="6713">
                        <c:v>52751.444473266602</c:v>
                      </c:pt>
                      <c:pt idx="6714">
                        <c:v>52743.444473266602</c:v>
                      </c:pt>
                      <c:pt idx="6715">
                        <c:v>50785.965454101563</c:v>
                      </c:pt>
                      <c:pt idx="6716">
                        <c:v>50785.965454101563</c:v>
                      </c:pt>
                      <c:pt idx="6717">
                        <c:v>51175.266235351563</c:v>
                      </c:pt>
                      <c:pt idx="6718">
                        <c:v>52944.992599487305</c:v>
                      </c:pt>
                      <c:pt idx="6719">
                        <c:v>52478.659591674805</c:v>
                      </c:pt>
                      <c:pt idx="6720">
                        <c:v>48982.44319152832</c:v>
                      </c:pt>
                      <c:pt idx="6721">
                        <c:v>49508.302810668938</c:v>
                      </c:pt>
                      <c:pt idx="6722">
                        <c:v>49517.58235168457</c:v>
                      </c:pt>
                      <c:pt idx="6723">
                        <c:v>49517.582473754876</c:v>
                      </c:pt>
                      <c:pt idx="6724">
                        <c:v>52627.564636230469</c:v>
                      </c:pt>
                      <c:pt idx="6725">
                        <c:v>52627.564636230469</c:v>
                      </c:pt>
                      <c:pt idx="6726">
                        <c:v>51102.062881469719</c:v>
                      </c:pt>
                      <c:pt idx="6727">
                        <c:v>51487.677383422852</c:v>
                      </c:pt>
                      <c:pt idx="6728">
                        <c:v>51417.495315551751</c:v>
                      </c:pt>
                      <c:pt idx="6729">
                        <c:v>51041.199905395508</c:v>
                      </c:pt>
                      <c:pt idx="6730">
                        <c:v>50763.84016418457</c:v>
                      </c:pt>
                      <c:pt idx="6731">
                        <c:v>50763.840042114258</c:v>
                      </c:pt>
                      <c:pt idx="6732">
                        <c:v>53330.983474731445</c:v>
                      </c:pt>
                      <c:pt idx="6733">
                        <c:v>52978.98371887207</c:v>
                      </c:pt>
                      <c:pt idx="6734">
                        <c:v>52868.792190551758</c:v>
                      </c:pt>
                      <c:pt idx="6735">
                        <c:v>53276.973785400391</c:v>
                      </c:pt>
                      <c:pt idx="6736">
                        <c:v>53286.253448486328</c:v>
                      </c:pt>
                      <c:pt idx="6737">
                        <c:v>53276.973846435547</c:v>
                      </c:pt>
                      <c:pt idx="6738">
                        <c:v>53272.973785400391</c:v>
                      </c:pt>
                      <c:pt idx="6739">
                        <c:v>53125.878143310547</c:v>
                      </c:pt>
                      <c:pt idx="6740">
                        <c:v>54083.938629150391</c:v>
                      </c:pt>
                      <c:pt idx="6741">
                        <c:v>52472.922988891602</c:v>
                      </c:pt>
                      <c:pt idx="6742">
                        <c:v>52472.922988891602</c:v>
                      </c:pt>
                      <c:pt idx="6743">
                        <c:v>52480.169082641602</c:v>
                      </c:pt>
                      <c:pt idx="6744">
                        <c:v>52480.169082641602</c:v>
                      </c:pt>
                      <c:pt idx="6745">
                        <c:v>52829.110488891602</c:v>
                      </c:pt>
                      <c:pt idx="6746">
                        <c:v>53477.852569580078</c:v>
                      </c:pt>
                      <c:pt idx="6747">
                        <c:v>52385.764205932617</c:v>
                      </c:pt>
                      <c:pt idx="6748">
                        <c:v>51729.199630737305</c:v>
                      </c:pt>
                      <c:pt idx="6749">
                        <c:v>51733.199691772461</c:v>
                      </c:pt>
                      <c:pt idx="6750">
                        <c:v>61861.218704223633</c:v>
                      </c:pt>
                      <c:pt idx="6751">
                        <c:v>61577.523086547852</c:v>
                      </c:pt>
                      <c:pt idx="6752">
                        <c:v>63917.411087036133</c:v>
                      </c:pt>
                      <c:pt idx="6753">
                        <c:v>62738.298355102539</c:v>
                      </c:pt>
                      <c:pt idx="6754">
                        <c:v>54485.550857543938</c:v>
                      </c:pt>
                      <c:pt idx="6755">
                        <c:v>54318.130714416504</c:v>
                      </c:pt>
                      <c:pt idx="6756">
                        <c:v>54261.260475158691</c:v>
                      </c:pt>
                      <c:pt idx="6757">
                        <c:v>54195.110450744629</c:v>
                      </c:pt>
                      <c:pt idx="6758">
                        <c:v>54119.951148986809</c:v>
                      </c:pt>
                      <c:pt idx="6759">
                        <c:v>52505.404922485352</c:v>
                      </c:pt>
                      <c:pt idx="6760">
                        <c:v>52505.404922485352</c:v>
                      </c:pt>
                      <c:pt idx="6761">
                        <c:v>49374.053344726555</c:v>
                      </c:pt>
                      <c:pt idx="6762">
                        <c:v>49299.935668945305</c:v>
                      </c:pt>
                      <c:pt idx="6763">
                        <c:v>49227.035522460938</c:v>
                      </c:pt>
                      <c:pt idx="6764">
                        <c:v>48745.221618652344</c:v>
                      </c:pt>
                      <c:pt idx="6765">
                        <c:v>55342.178237915039</c:v>
                      </c:pt>
                      <c:pt idx="6766">
                        <c:v>55342.178359985352</c:v>
                      </c:pt>
                      <c:pt idx="6767">
                        <c:v>55342.178176879883</c:v>
                      </c:pt>
                      <c:pt idx="6768">
                        <c:v>55921.008377075195</c:v>
                      </c:pt>
                      <c:pt idx="6769">
                        <c:v>55602.821731567383</c:v>
                      </c:pt>
                      <c:pt idx="6770">
                        <c:v>55536.671829223633</c:v>
                      </c:pt>
                      <c:pt idx="6771">
                        <c:v>55086.039505004883</c:v>
                      </c:pt>
                      <c:pt idx="6772">
                        <c:v>55404.372085571289</c:v>
                      </c:pt>
                      <c:pt idx="6773">
                        <c:v>55272.441970825195</c:v>
                      </c:pt>
                      <c:pt idx="6774">
                        <c:v>55099.061111450195</c:v>
                      </c:pt>
                      <c:pt idx="6775">
                        <c:v>51728.487197875969</c:v>
                      </c:pt>
                      <c:pt idx="6776">
                        <c:v>51668.86653137207</c:v>
                      </c:pt>
                      <c:pt idx="6777">
                        <c:v>49626.084243774414</c:v>
                      </c:pt>
                      <c:pt idx="6778">
                        <c:v>53992.746444702148</c:v>
                      </c:pt>
                      <c:pt idx="6779">
                        <c:v>54116.872360229492</c:v>
                      </c:pt>
                      <c:pt idx="6780">
                        <c:v>60621.474685668945</c:v>
                      </c:pt>
                      <c:pt idx="6781">
                        <c:v>49480.503005981445</c:v>
                      </c:pt>
                      <c:pt idx="6782">
                        <c:v>49489.782485961914</c:v>
                      </c:pt>
                      <c:pt idx="6783">
                        <c:v>48705.331314086914</c:v>
                      </c:pt>
                      <c:pt idx="6784">
                        <c:v>48705.33137512207</c:v>
                      </c:pt>
                      <c:pt idx="6785">
                        <c:v>48767.347625732422</c:v>
                      </c:pt>
                      <c:pt idx="6786">
                        <c:v>48511.628387451172</c:v>
                      </c:pt>
                      <c:pt idx="6787">
                        <c:v>47816.641082763672</c:v>
                      </c:pt>
                      <c:pt idx="6788">
                        <c:v>48150.904144287109</c:v>
                      </c:pt>
                      <c:pt idx="6789">
                        <c:v>48864.208267211914</c:v>
                      </c:pt>
                      <c:pt idx="6790">
                        <c:v>53060.435501098633</c:v>
                      </c:pt>
                      <c:pt idx="6791">
                        <c:v>52363.230178833008</c:v>
                      </c:pt>
                      <c:pt idx="6792">
                        <c:v>52412.261917114258</c:v>
                      </c:pt>
                      <c:pt idx="6793">
                        <c:v>52245.760559082031</c:v>
                      </c:pt>
                      <c:pt idx="6794">
                        <c:v>52245.760559082031</c:v>
                      </c:pt>
                      <c:pt idx="6795">
                        <c:v>55279.772903442383</c:v>
                      </c:pt>
                      <c:pt idx="6796">
                        <c:v>55289.955764770508</c:v>
                      </c:pt>
                      <c:pt idx="6797">
                        <c:v>54851.02033996582</c:v>
                      </c:pt>
                      <c:pt idx="6798">
                        <c:v>55279.515151977539</c:v>
                      </c:pt>
                      <c:pt idx="6799">
                        <c:v>55055.629959106445</c:v>
                      </c:pt>
                      <c:pt idx="6800">
                        <c:v>54374.725540161133</c:v>
                      </c:pt>
                      <c:pt idx="6801">
                        <c:v>54384.005081176758</c:v>
                      </c:pt>
                      <c:pt idx="6802">
                        <c:v>53691.087966918945</c:v>
                      </c:pt>
                      <c:pt idx="6803">
                        <c:v>53339.087966918945</c:v>
                      </c:pt>
                      <c:pt idx="6804">
                        <c:v>52760.563446044922</c:v>
                      </c:pt>
                      <c:pt idx="6805">
                        <c:v>52769.843109130859</c:v>
                      </c:pt>
                      <c:pt idx="6806">
                        <c:v>53065.854827880859</c:v>
                      </c:pt>
                      <c:pt idx="6807">
                        <c:v>50561.420150756836</c:v>
                      </c:pt>
                      <c:pt idx="6808">
                        <c:v>50561.429901123047</c:v>
                      </c:pt>
                      <c:pt idx="6809">
                        <c:v>50561.429962158203</c:v>
                      </c:pt>
                      <c:pt idx="6810">
                        <c:v>49264.650466918945</c:v>
                      </c:pt>
                      <c:pt idx="6811">
                        <c:v>49678.327285766602</c:v>
                      </c:pt>
                      <c:pt idx="6812">
                        <c:v>49678.237442016602</c:v>
                      </c:pt>
                      <c:pt idx="6813">
                        <c:v>49678.237380981445</c:v>
                      </c:pt>
                      <c:pt idx="6814">
                        <c:v>47203.158462524414</c:v>
                      </c:pt>
                      <c:pt idx="6815">
                        <c:v>47130.048599243164</c:v>
                      </c:pt>
                      <c:pt idx="6816">
                        <c:v>51694.833877563477</c:v>
                      </c:pt>
                      <c:pt idx="6817">
                        <c:v>51694.833877563477</c:v>
                      </c:pt>
                      <c:pt idx="6818">
                        <c:v>51698.833938598633</c:v>
                      </c:pt>
                      <c:pt idx="6819">
                        <c:v>51708.113357543945</c:v>
                      </c:pt>
                      <c:pt idx="6820">
                        <c:v>51698.833877563477</c:v>
                      </c:pt>
                      <c:pt idx="6821">
                        <c:v>52532.147354125977</c:v>
                      </c:pt>
                      <c:pt idx="6822">
                        <c:v>52532.14729309082</c:v>
                      </c:pt>
                      <c:pt idx="6823">
                        <c:v>52532.147415161133</c:v>
                      </c:pt>
                      <c:pt idx="6824">
                        <c:v>52536.147354125977</c:v>
                      </c:pt>
                      <c:pt idx="6825">
                        <c:v>50953.567535400391</c:v>
                      </c:pt>
                      <c:pt idx="6826">
                        <c:v>50953.567596435547</c:v>
                      </c:pt>
                      <c:pt idx="6827">
                        <c:v>50953.567535400391</c:v>
                      </c:pt>
                      <c:pt idx="6828">
                        <c:v>52460.202529907227</c:v>
                      </c:pt>
                      <c:pt idx="6829">
                        <c:v>52076.93537902832</c:v>
                      </c:pt>
                      <c:pt idx="6830">
                        <c:v>52076.935501098633</c:v>
                      </c:pt>
                      <c:pt idx="6831">
                        <c:v>52166.82698059082</c:v>
                      </c:pt>
                      <c:pt idx="6832">
                        <c:v>52166.827041625977</c:v>
                      </c:pt>
                      <c:pt idx="6833">
                        <c:v>52166.827041625977</c:v>
                      </c:pt>
                      <c:pt idx="6834">
                        <c:v>51048.154739379883</c:v>
                      </c:pt>
                      <c:pt idx="6835">
                        <c:v>50975.034622192383</c:v>
                      </c:pt>
                      <c:pt idx="6836">
                        <c:v>50901.924697875977</c:v>
                      </c:pt>
                      <c:pt idx="6837">
                        <c:v>53009.016494750977</c:v>
                      </c:pt>
                      <c:pt idx="6838">
                        <c:v>53246.864151000977</c:v>
                      </c:pt>
                      <c:pt idx="6839">
                        <c:v>53511.620468139648</c:v>
                      </c:pt>
                      <c:pt idx="6840">
                        <c:v>52407.127334594727</c:v>
                      </c:pt>
                      <c:pt idx="6841">
                        <c:v>52246.832168579102</c:v>
                      </c:pt>
                      <c:pt idx="6842">
                        <c:v>50071.237823486328</c:v>
                      </c:pt>
                      <c:pt idx="6843">
                        <c:v>50077.637771606445</c:v>
                      </c:pt>
                      <c:pt idx="6844">
                        <c:v>55031.803024291992</c:v>
                      </c:pt>
                      <c:pt idx="6845">
                        <c:v>55033.431930541992</c:v>
                      </c:pt>
                      <c:pt idx="6846">
                        <c:v>54571.240524291992</c:v>
                      </c:pt>
                      <c:pt idx="6847">
                        <c:v>54219.240524291992</c:v>
                      </c:pt>
                      <c:pt idx="6848">
                        <c:v>54682.324447631836</c:v>
                      </c:pt>
                      <c:pt idx="6849">
                        <c:v>54686.324447631836</c:v>
                      </c:pt>
                      <c:pt idx="6850">
                        <c:v>53458.108139038086</c:v>
                      </c:pt>
                      <c:pt idx="6851">
                        <c:v>53384.998275756836</c:v>
                      </c:pt>
                      <c:pt idx="6852">
                        <c:v>53429.995346069336</c:v>
                      </c:pt>
                      <c:pt idx="6853">
                        <c:v>53356.885543823242</c:v>
                      </c:pt>
                      <c:pt idx="6854">
                        <c:v>53527.307601928711</c:v>
                      </c:pt>
                      <c:pt idx="6855">
                        <c:v>58744.112197875977</c:v>
                      </c:pt>
                      <c:pt idx="6856">
                        <c:v>59306.310501098633</c:v>
                      </c:pt>
                      <c:pt idx="6857">
                        <c:v>56452.469680786133</c:v>
                      </c:pt>
                      <c:pt idx="6858">
                        <c:v>50718.052322387695</c:v>
                      </c:pt>
                      <c:pt idx="6859">
                        <c:v>50605.624832153313</c:v>
                      </c:pt>
                      <c:pt idx="6860">
                        <c:v>50537.262039184563</c:v>
                      </c:pt>
                      <c:pt idx="6861">
                        <c:v>50464.361953735352</c:v>
                      </c:pt>
                      <c:pt idx="6862">
                        <c:v>49708.652908325195</c:v>
                      </c:pt>
                      <c:pt idx="6863">
                        <c:v>50945.059158325195</c:v>
                      </c:pt>
                      <c:pt idx="6864">
                        <c:v>51297.059219360352</c:v>
                      </c:pt>
                      <c:pt idx="6865">
                        <c:v>52423.081008911133</c:v>
                      </c:pt>
                      <c:pt idx="6866">
                        <c:v>52423.080947875977</c:v>
                      </c:pt>
                      <c:pt idx="6867">
                        <c:v>51350.321365356445</c:v>
                      </c:pt>
                      <c:pt idx="6868">
                        <c:v>51350.321304321289</c:v>
                      </c:pt>
                      <c:pt idx="6869">
                        <c:v>55514.699630737305</c:v>
                      </c:pt>
                      <c:pt idx="6870">
                        <c:v>50992.204772949219</c:v>
                      </c:pt>
                      <c:pt idx="6871">
                        <c:v>51780.284851074219</c:v>
                      </c:pt>
                      <c:pt idx="6872">
                        <c:v>51780.284851074219</c:v>
                      </c:pt>
                      <c:pt idx="6873">
                        <c:v>51780.284790039063</c:v>
                      </c:pt>
                      <c:pt idx="6874">
                        <c:v>52637.17366027832</c:v>
                      </c:pt>
                      <c:pt idx="6875">
                        <c:v>52432.78791809082</c:v>
                      </c:pt>
                      <c:pt idx="6876">
                        <c:v>52270.72200012207</c:v>
                      </c:pt>
                      <c:pt idx="6877">
                        <c:v>51853.246963500977</c:v>
                      </c:pt>
                      <c:pt idx="6878">
                        <c:v>52774.755935668945</c:v>
                      </c:pt>
                      <c:pt idx="6879">
                        <c:v>52774.755935668945</c:v>
                      </c:pt>
                      <c:pt idx="6880">
                        <c:v>52774.755874633789</c:v>
                      </c:pt>
                      <c:pt idx="6881">
                        <c:v>52778.897537231445</c:v>
                      </c:pt>
                      <c:pt idx="6882">
                        <c:v>53527.722030639648</c:v>
                      </c:pt>
                      <c:pt idx="6883">
                        <c:v>52623.815658569336</c:v>
                      </c:pt>
                      <c:pt idx="6884">
                        <c:v>52623.815658569336</c:v>
                      </c:pt>
                      <c:pt idx="6885">
                        <c:v>50020.979690551758</c:v>
                      </c:pt>
                      <c:pt idx="6886">
                        <c:v>50020.979690551758</c:v>
                      </c:pt>
                      <c:pt idx="6887">
                        <c:v>50286.715957641602</c:v>
                      </c:pt>
                      <c:pt idx="6888">
                        <c:v>50282.715957641602</c:v>
                      </c:pt>
                      <c:pt idx="6889">
                        <c:v>51502.726257324219</c:v>
                      </c:pt>
                      <c:pt idx="6890">
                        <c:v>51549.863586425781</c:v>
                      </c:pt>
                      <c:pt idx="6891">
                        <c:v>51549.863525390625</c:v>
                      </c:pt>
                      <c:pt idx="6892">
                        <c:v>50290.123291015625</c:v>
                      </c:pt>
                      <c:pt idx="6893">
                        <c:v>48492.705566406243</c:v>
                      </c:pt>
                      <c:pt idx="6894">
                        <c:v>48542.869628906243</c:v>
                      </c:pt>
                      <c:pt idx="6895">
                        <c:v>49060.52185058593</c:v>
                      </c:pt>
                      <c:pt idx="6896">
                        <c:v>49308.564712524414</c:v>
                      </c:pt>
                      <c:pt idx="6897">
                        <c:v>50736.231704711914</c:v>
                      </c:pt>
                      <c:pt idx="6898">
                        <c:v>50736.231460571289</c:v>
                      </c:pt>
                      <c:pt idx="6899">
                        <c:v>50726.952041625969</c:v>
                      </c:pt>
                      <c:pt idx="6900">
                        <c:v>54081.950210571289</c:v>
                      </c:pt>
                      <c:pt idx="6901">
                        <c:v>54660.780288696289</c:v>
                      </c:pt>
                      <c:pt idx="6902">
                        <c:v>54660.780288696289</c:v>
                      </c:pt>
                      <c:pt idx="6903">
                        <c:v>54660.780288696289</c:v>
                      </c:pt>
                      <c:pt idx="6904">
                        <c:v>54663.967300415039</c:v>
                      </c:pt>
                      <c:pt idx="6905">
                        <c:v>51296.551895141602</c:v>
                      </c:pt>
                      <c:pt idx="6906">
                        <c:v>51296.551834106445</c:v>
                      </c:pt>
                      <c:pt idx="6907">
                        <c:v>51138.419204711914</c:v>
                      </c:pt>
                      <c:pt idx="6908">
                        <c:v>52483.081207275391</c:v>
                      </c:pt>
                      <c:pt idx="6909">
                        <c:v>52483.081085205078</c:v>
                      </c:pt>
                      <c:pt idx="6910">
                        <c:v>52478.881210327148</c:v>
                      </c:pt>
                      <c:pt idx="6911">
                        <c:v>51466.36116027832</c:v>
                      </c:pt>
                      <c:pt idx="6912">
                        <c:v>54941.317672729492</c:v>
                      </c:pt>
                      <c:pt idx="6913">
                        <c:v>55663.734848022461</c:v>
                      </c:pt>
                      <c:pt idx="6914">
                        <c:v>55667.734848022461</c:v>
                      </c:pt>
                      <c:pt idx="6915">
                        <c:v>49587.81379699707</c:v>
                      </c:pt>
                      <c:pt idx="6916">
                        <c:v>49594.013748168945</c:v>
                      </c:pt>
                      <c:pt idx="6917">
                        <c:v>48676.514526367188</c:v>
                      </c:pt>
                      <c:pt idx="6918">
                        <c:v>48680.514587402344</c:v>
                      </c:pt>
                      <c:pt idx="6919">
                        <c:v>48689.794006347656</c:v>
                      </c:pt>
                      <c:pt idx="6920">
                        <c:v>48689.794067382813</c:v>
                      </c:pt>
                      <c:pt idx="6921">
                        <c:v>48680.514526367188</c:v>
                      </c:pt>
                      <c:pt idx="6922">
                        <c:v>49041.794067382813</c:v>
                      </c:pt>
                      <c:pt idx="6923">
                        <c:v>49028.784545898438</c:v>
                      </c:pt>
                      <c:pt idx="6924">
                        <c:v>49032.784606933594</c:v>
                      </c:pt>
                      <c:pt idx="6925">
                        <c:v>49038.584548950195</c:v>
                      </c:pt>
                      <c:pt idx="6926">
                        <c:v>51377.126907348633</c:v>
                      </c:pt>
                      <c:pt idx="6927">
                        <c:v>51382.570755004883</c:v>
                      </c:pt>
                      <c:pt idx="6928">
                        <c:v>50206.454971313477</c:v>
                      </c:pt>
                      <c:pt idx="6929">
                        <c:v>51111.583877563477</c:v>
                      </c:pt>
                      <c:pt idx="6930">
                        <c:v>51426.71760559082</c:v>
                      </c:pt>
                      <c:pt idx="6931">
                        <c:v>51426.71760559082</c:v>
                      </c:pt>
                      <c:pt idx="6932">
                        <c:v>51961.94123840332</c:v>
                      </c:pt>
                      <c:pt idx="6933">
                        <c:v>51961.941360473633</c:v>
                      </c:pt>
                      <c:pt idx="6934">
                        <c:v>51961.941360473633</c:v>
                      </c:pt>
                      <c:pt idx="6935">
                        <c:v>51556.045974731445</c:v>
                      </c:pt>
                      <c:pt idx="6936">
                        <c:v>51555.382400512695</c:v>
                      </c:pt>
                      <c:pt idx="6937">
                        <c:v>51550.723220825195</c:v>
                      </c:pt>
                      <c:pt idx="6938">
                        <c:v>51550.723220825195</c:v>
                      </c:pt>
                      <c:pt idx="6939">
                        <c:v>51602.336624145501</c:v>
                      </c:pt>
                      <c:pt idx="6940">
                        <c:v>51342.576370239251</c:v>
                      </c:pt>
                      <c:pt idx="6941">
                        <c:v>51093.044876098633</c:v>
                      </c:pt>
                      <c:pt idx="6942">
                        <c:v>51218.290237426758</c:v>
                      </c:pt>
                      <c:pt idx="6943">
                        <c:v>50985.118362426758</c:v>
                      </c:pt>
                      <c:pt idx="6944">
                        <c:v>51538.633010864258</c:v>
                      </c:pt>
                      <c:pt idx="6945">
                        <c:v>50921.38493347168</c:v>
                      </c:pt>
                      <c:pt idx="6946">
                        <c:v>50872.353073120117</c:v>
                      </c:pt>
                      <c:pt idx="6947">
                        <c:v>51040.06071472168</c:v>
                      </c:pt>
                      <c:pt idx="6948">
                        <c:v>51532.234756469727</c:v>
                      </c:pt>
                      <c:pt idx="6949">
                        <c:v>52011.882766723633</c:v>
                      </c:pt>
                      <c:pt idx="6950">
                        <c:v>52011.882888793945</c:v>
                      </c:pt>
                      <c:pt idx="6951">
                        <c:v>51938.136795043945</c:v>
                      </c:pt>
                      <c:pt idx="6952">
                        <c:v>52772.889114379883</c:v>
                      </c:pt>
                      <c:pt idx="6953">
                        <c:v>52772.88899230957</c:v>
                      </c:pt>
                      <c:pt idx="6954">
                        <c:v>52772.889236450195</c:v>
                      </c:pt>
                      <c:pt idx="6955">
                        <c:v>51252.740142822258</c:v>
                      </c:pt>
                      <c:pt idx="6956">
                        <c:v>51195.400299072258</c:v>
                      </c:pt>
                      <c:pt idx="6957">
                        <c:v>50706.433975219727</c:v>
                      </c:pt>
                      <c:pt idx="6958">
                        <c:v>50715.713455200195</c:v>
                      </c:pt>
                      <c:pt idx="6959">
                        <c:v>50721.156265258789</c:v>
                      </c:pt>
                      <c:pt idx="6960">
                        <c:v>64298.909622192383</c:v>
                      </c:pt>
                      <c:pt idx="6961">
                        <c:v>64883.374588012695</c:v>
                      </c:pt>
                      <c:pt idx="6962">
                        <c:v>64868.038772583001</c:v>
                      </c:pt>
                      <c:pt idx="6963">
                        <c:v>62699.858596801751</c:v>
                      </c:pt>
                      <c:pt idx="6964">
                        <c:v>50983.938552856445</c:v>
                      </c:pt>
                      <c:pt idx="6965">
                        <c:v>52270.949844360352</c:v>
                      </c:pt>
                      <c:pt idx="6966">
                        <c:v>52198.049636840813</c:v>
                      </c:pt>
                      <c:pt idx="6967">
                        <c:v>52125.149734497063</c:v>
                      </c:pt>
                      <c:pt idx="6968">
                        <c:v>52052.249649047852</c:v>
                      </c:pt>
                      <c:pt idx="6969">
                        <c:v>50134.029495239258</c:v>
                      </c:pt>
                      <c:pt idx="6970">
                        <c:v>50136.822463989258</c:v>
                      </c:pt>
                      <c:pt idx="6971">
                        <c:v>50534.430618286133</c:v>
                      </c:pt>
                      <c:pt idx="6972">
                        <c:v>50517.45881652832</c:v>
                      </c:pt>
                      <c:pt idx="6973">
                        <c:v>51118.251602172852</c:v>
                      </c:pt>
                      <c:pt idx="6974">
                        <c:v>51118.251602172852</c:v>
                      </c:pt>
                      <c:pt idx="6975">
                        <c:v>54109.010940551758</c:v>
                      </c:pt>
                      <c:pt idx="6976">
                        <c:v>54558.606643676758</c:v>
                      </c:pt>
                      <c:pt idx="6977">
                        <c:v>54411.337112426758</c:v>
                      </c:pt>
                      <c:pt idx="6978">
                        <c:v>54558.217239379876</c:v>
                      </c:pt>
                      <c:pt idx="6979">
                        <c:v>54561.619827270508</c:v>
                      </c:pt>
                      <c:pt idx="6980">
                        <c:v>52670.39143371582</c:v>
                      </c:pt>
                      <c:pt idx="6981">
                        <c:v>52720.555374145508</c:v>
                      </c:pt>
                      <c:pt idx="6982">
                        <c:v>52865.602493286133</c:v>
                      </c:pt>
                      <c:pt idx="6983">
                        <c:v>53433.101333618164</c:v>
                      </c:pt>
                      <c:pt idx="6984">
                        <c:v>52581.141693115234</c:v>
                      </c:pt>
                      <c:pt idx="6985">
                        <c:v>52301.749237060547</c:v>
                      </c:pt>
                      <c:pt idx="6986">
                        <c:v>52235.969085693359</c:v>
                      </c:pt>
                      <c:pt idx="6987">
                        <c:v>50133.904449462891</c:v>
                      </c:pt>
                      <c:pt idx="6988">
                        <c:v>50714.781433105469</c:v>
                      </c:pt>
                      <c:pt idx="6989">
                        <c:v>50714.781494140625</c:v>
                      </c:pt>
                      <c:pt idx="6990">
                        <c:v>52722.799331665039</c:v>
                      </c:pt>
                      <c:pt idx="6991">
                        <c:v>52722.652770996094</c:v>
                      </c:pt>
                      <c:pt idx="6992">
                        <c:v>52486.883239746094</c:v>
                      </c:pt>
                      <c:pt idx="6993">
                        <c:v>52486.991088867188</c:v>
                      </c:pt>
                      <c:pt idx="6994">
                        <c:v>50435.345291137695</c:v>
                      </c:pt>
                      <c:pt idx="6995">
                        <c:v>49800.857192993164</c:v>
                      </c:pt>
                      <c:pt idx="6996">
                        <c:v>49800.857131958008</c:v>
                      </c:pt>
                      <c:pt idx="6997">
                        <c:v>49798.45344543457</c:v>
                      </c:pt>
                      <c:pt idx="6998">
                        <c:v>49670.500259399414</c:v>
                      </c:pt>
                      <c:pt idx="6999">
                        <c:v>49311.20768737793</c:v>
                      </c:pt>
                      <c:pt idx="7000">
                        <c:v>51507.628799438477</c:v>
                      </c:pt>
                      <c:pt idx="7001">
                        <c:v>50122.846038818359</c:v>
                      </c:pt>
                      <c:pt idx="7002">
                        <c:v>51672.592727661133</c:v>
                      </c:pt>
                      <c:pt idx="7003">
                        <c:v>51681.872085571289</c:v>
                      </c:pt>
                      <c:pt idx="7004">
                        <c:v>55517.356491088867</c:v>
                      </c:pt>
                      <c:pt idx="7005">
                        <c:v>56595.288040161133</c:v>
                      </c:pt>
                      <c:pt idx="7006">
                        <c:v>56595.288040161133</c:v>
                      </c:pt>
                      <c:pt idx="7007">
                        <c:v>56595.288101196289</c:v>
                      </c:pt>
                      <c:pt idx="7008">
                        <c:v>56991.293655395508</c:v>
                      </c:pt>
                      <c:pt idx="7009">
                        <c:v>56925.143692016602</c:v>
                      </c:pt>
                      <c:pt idx="7010">
                        <c:v>56858.993789672852</c:v>
                      </c:pt>
                      <c:pt idx="7011">
                        <c:v>51054.602149963379</c:v>
                      </c:pt>
                      <c:pt idx="7012">
                        <c:v>51050.422462463379</c:v>
                      </c:pt>
                      <c:pt idx="7013">
                        <c:v>51189.083351135247</c:v>
                      </c:pt>
                      <c:pt idx="7014">
                        <c:v>50284.852394104004</c:v>
                      </c:pt>
                      <c:pt idx="7015">
                        <c:v>51430.128036499023</c:v>
                      </c:pt>
                      <c:pt idx="7016">
                        <c:v>51382.117782592773</c:v>
                      </c:pt>
                      <c:pt idx="7017">
                        <c:v>51363.28141784668</c:v>
                      </c:pt>
                      <c:pt idx="7018">
                        <c:v>51372.561141967773</c:v>
                      </c:pt>
                      <c:pt idx="7019">
                        <c:v>51297.905868530273</c:v>
                      </c:pt>
                      <c:pt idx="7020">
                        <c:v>64450.979446411133</c:v>
                      </c:pt>
                      <c:pt idx="7021">
                        <c:v>64096.347854614251</c:v>
                      </c:pt>
                      <c:pt idx="7022">
                        <c:v>63999.305374145501</c:v>
                      </c:pt>
                      <c:pt idx="7023">
                        <c:v>63909.610061645501</c:v>
                      </c:pt>
                      <c:pt idx="7024">
                        <c:v>60083.301162719727</c:v>
                      </c:pt>
                      <c:pt idx="7025">
                        <c:v>61202.971145629883</c:v>
                      </c:pt>
                      <c:pt idx="7026">
                        <c:v>60046.952102661133</c:v>
                      </c:pt>
                      <c:pt idx="7027">
                        <c:v>52740.234817504883</c:v>
                      </c:pt>
                      <c:pt idx="7028">
                        <c:v>52984.279739379868</c:v>
                      </c:pt>
                      <c:pt idx="7029">
                        <c:v>52911.380203247056</c:v>
                      </c:pt>
                      <c:pt idx="7030">
                        <c:v>52739.190017700195</c:v>
                      </c:pt>
                      <c:pt idx="7031">
                        <c:v>52249.470436096191</c:v>
                      </c:pt>
                      <c:pt idx="7032">
                        <c:v>52258.093971252441</c:v>
                      </c:pt>
                      <c:pt idx="7033">
                        <c:v>51858.746192932129</c:v>
                      </c:pt>
                      <c:pt idx="7034">
                        <c:v>50983.02717590332</c:v>
                      </c:pt>
                      <c:pt idx="7035">
                        <c:v>54202.708511352539</c:v>
                      </c:pt>
                      <c:pt idx="7036">
                        <c:v>54206.669860839844</c:v>
                      </c:pt>
                      <c:pt idx="7037">
                        <c:v>53863.94921875</c:v>
                      </c:pt>
                      <c:pt idx="7038">
                        <c:v>53854.669799804688</c:v>
                      </c:pt>
                      <c:pt idx="7039">
                        <c:v>50147.066970825195</c:v>
                      </c:pt>
                      <c:pt idx="7040">
                        <c:v>50147.067031860352</c:v>
                      </c:pt>
                      <c:pt idx="7041">
                        <c:v>49626.487258911133</c:v>
                      </c:pt>
                      <c:pt idx="7042">
                        <c:v>49364.487258911133</c:v>
                      </c:pt>
                      <c:pt idx="7043">
                        <c:v>49315.09455871582</c:v>
                      </c:pt>
                      <c:pt idx="7044">
                        <c:v>48921.332717895508</c:v>
                      </c:pt>
                      <c:pt idx="7045">
                        <c:v>48917.332717895508</c:v>
                      </c:pt>
                      <c:pt idx="7046">
                        <c:v>52926.961807250977</c:v>
                      </c:pt>
                      <c:pt idx="7047">
                        <c:v>52926.961868286133</c:v>
                      </c:pt>
                      <c:pt idx="7048">
                        <c:v>54889.287643432617</c:v>
                      </c:pt>
                      <c:pt idx="7049">
                        <c:v>55457.797348022461</c:v>
                      </c:pt>
                      <c:pt idx="7050">
                        <c:v>62061.117202758789</c:v>
                      </c:pt>
                      <c:pt idx="7051">
                        <c:v>62919.471694946289</c:v>
                      </c:pt>
                      <c:pt idx="7052">
                        <c:v>62919.471694946289</c:v>
                      </c:pt>
                      <c:pt idx="7053">
                        <c:v>61996.27326965332</c:v>
                      </c:pt>
                      <c:pt idx="7054">
                        <c:v>62005.552749633789</c:v>
                      </c:pt>
                      <c:pt idx="7055">
                        <c:v>62006.445327758789</c:v>
                      </c:pt>
                      <c:pt idx="7056">
                        <c:v>61654.445327758789</c:v>
                      </c:pt>
                      <c:pt idx="7057">
                        <c:v>53042.651031494141</c:v>
                      </c:pt>
                      <c:pt idx="7058">
                        <c:v>52690.651092529297</c:v>
                      </c:pt>
                      <c:pt idx="7059">
                        <c:v>52131.583938598633</c:v>
                      </c:pt>
                      <c:pt idx="7060">
                        <c:v>52131.583877563477</c:v>
                      </c:pt>
                      <c:pt idx="7061">
                        <c:v>51681.254592895508</c:v>
                      </c:pt>
                      <c:pt idx="7062">
                        <c:v>51367.630996704102</c:v>
                      </c:pt>
                      <c:pt idx="7063">
                        <c:v>51367.630996704102</c:v>
                      </c:pt>
                      <c:pt idx="7064">
                        <c:v>53751.494033813477</c:v>
                      </c:pt>
                      <c:pt idx="7065">
                        <c:v>64273.267333984375</c:v>
                      </c:pt>
                      <c:pt idx="7066">
                        <c:v>49395.249099731445</c:v>
                      </c:pt>
                      <c:pt idx="7067">
                        <c:v>48816.001113891602</c:v>
                      </c:pt>
                      <c:pt idx="7068">
                        <c:v>52942.218338012695</c:v>
                      </c:pt>
                      <c:pt idx="7069">
                        <c:v>52946.218460083008</c:v>
                      </c:pt>
                      <c:pt idx="7070">
                        <c:v>53005.498001098633</c:v>
                      </c:pt>
                      <c:pt idx="7071">
                        <c:v>53835.49885559082</c:v>
                      </c:pt>
                      <c:pt idx="7072">
                        <c:v>51827.970657348633</c:v>
                      </c:pt>
                      <c:pt idx="7073">
                        <c:v>51827.97053527832</c:v>
                      </c:pt>
                      <c:pt idx="7074">
                        <c:v>51084.498229980469</c:v>
                      </c:pt>
                      <c:pt idx="7075">
                        <c:v>50896.716491699219</c:v>
                      </c:pt>
                      <c:pt idx="7076">
                        <c:v>50608.327453613281</c:v>
                      </c:pt>
                      <c:pt idx="7077">
                        <c:v>50527.015380859375</c:v>
                      </c:pt>
                      <c:pt idx="7078">
                        <c:v>52934.778884887695</c:v>
                      </c:pt>
                      <c:pt idx="7079">
                        <c:v>52944.058364868164</c:v>
                      </c:pt>
                      <c:pt idx="7080">
                        <c:v>53650.487808227539</c:v>
                      </c:pt>
                      <c:pt idx="7081">
                        <c:v>53151.944778442383</c:v>
                      </c:pt>
                      <c:pt idx="7082">
                        <c:v>53660.996170043945</c:v>
                      </c:pt>
                      <c:pt idx="7083">
                        <c:v>53651.716751098633</c:v>
                      </c:pt>
                      <c:pt idx="7084">
                        <c:v>53647.716751098633</c:v>
                      </c:pt>
                      <c:pt idx="7085">
                        <c:v>53598.68489074707</c:v>
                      </c:pt>
                      <c:pt idx="7086">
                        <c:v>50964.992324829102</c:v>
                      </c:pt>
                      <c:pt idx="7087">
                        <c:v>52286.584335327148</c:v>
                      </c:pt>
                      <c:pt idx="7088">
                        <c:v>52671.066696166992</c:v>
                      </c:pt>
                      <c:pt idx="7089">
                        <c:v>52671.066696166992</c:v>
                      </c:pt>
                      <c:pt idx="7090">
                        <c:v>52671.066696166992</c:v>
                      </c:pt>
                      <c:pt idx="7091">
                        <c:v>52671.066696166992</c:v>
                      </c:pt>
                      <c:pt idx="7092">
                        <c:v>52993.03483581543</c:v>
                      </c:pt>
                      <c:pt idx="7093">
                        <c:v>53111.187118530273</c:v>
                      </c:pt>
                      <c:pt idx="7094">
                        <c:v>53068.543563842773</c:v>
                      </c:pt>
                      <c:pt idx="7095">
                        <c:v>56366.145812988281</c:v>
                      </c:pt>
                      <c:pt idx="7096">
                        <c:v>56370.145812988281</c:v>
                      </c:pt>
                      <c:pt idx="7097">
                        <c:v>56378.61865234375</c:v>
                      </c:pt>
                      <c:pt idx="7098">
                        <c:v>56378.61865234375</c:v>
                      </c:pt>
                      <c:pt idx="7099">
                        <c:v>55815.747375488281</c:v>
                      </c:pt>
                      <c:pt idx="7100">
                        <c:v>51887.378433227539</c:v>
                      </c:pt>
                      <c:pt idx="7101">
                        <c:v>51895.46711730957</c:v>
                      </c:pt>
                      <c:pt idx="7102">
                        <c:v>51886.187576293945</c:v>
                      </c:pt>
                      <c:pt idx="7103">
                        <c:v>50883.650039672852</c:v>
                      </c:pt>
                      <c:pt idx="7104">
                        <c:v>50223.176147460938</c:v>
                      </c:pt>
                      <c:pt idx="7105">
                        <c:v>50385.552185058594</c:v>
                      </c:pt>
                      <c:pt idx="7106">
                        <c:v>50385.253845214844</c:v>
                      </c:pt>
                      <c:pt idx="7107">
                        <c:v>50385.253784179688</c:v>
                      </c:pt>
                      <c:pt idx="7108">
                        <c:v>49338.266479492188</c:v>
                      </c:pt>
                      <c:pt idx="7109">
                        <c:v>49342.266540527344</c:v>
                      </c:pt>
                      <c:pt idx="7110">
                        <c:v>52415.128494262695</c:v>
                      </c:pt>
                      <c:pt idx="7111">
                        <c:v>52113.145767211914</c:v>
                      </c:pt>
                      <c:pt idx="7112">
                        <c:v>52195.325210571289</c:v>
                      </c:pt>
                      <c:pt idx="7113">
                        <c:v>52419.170974731445</c:v>
                      </c:pt>
                      <c:pt idx="7114">
                        <c:v>52353.794998168945</c:v>
                      </c:pt>
                      <c:pt idx="7115">
                        <c:v>53814.719192504883</c:v>
                      </c:pt>
                      <c:pt idx="7116">
                        <c:v>54120.92854309082</c:v>
                      </c:pt>
                      <c:pt idx="7117">
                        <c:v>54511.965530395501</c:v>
                      </c:pt>
                      <c:pt idx="7118">
                        <c:v>54517.18244934082</c:v>
                      </c:pt>
                      <c:pt idx="7119">
                        <c:v>54006.005691528313</c:v>
                      </c:pt>
                      <c:pt idx="7120">
                        <c:v>54006.005569458008</c:v>
                      </c:pt>
                      <c:pt idx="7121">
                        <c:v>53708.127883911133</c:v>
                      </c:pt>
                      <c:pt idx="7122">
                        <c:v>52951.661087036133</c:v>
                      </c:pt>
                      <c:pt idx="7123">
                        <c:v>52854.618728637695</c:v>
                      </c:pt>
                      <c:pt idx="7124">
                        <c:v>53648.610183715813</c:v>
                      </c:pt>
                      <c:pt idx="7125">
                        <c:v>51527.111892700195</c:v>
                      </c:pt>
                      <c:pt idx="7126">
                        <c:v>51536.39143371582</c:v>
                      </c:pt>
                      <c:pt idx="7127">
                        <c:v>51774.719619750977</c:v>
                      </c:pt>
                      <c:pt idx="7128">
                        <c:v>49615.911392211914</c:v>
                      </c:pt>
                      <c:pt idx="7129">
                        <c:v>49625.190872192383</c:v>
                      </c:pt>
                      <c:pt idx="7130">
                        <c:v>48875.229614257813</c:v>
                      </c:pt>
                      <c:pt idx="7131">
                        <c:v>48875.229614257813</c:v>
                      </c:pt>
                      <c:pt idx="7132">
                        <c:v>48875.229614257813</c:v>
                      </c:pt>
                      <c:pt idx="7133">
                        <c:v>48387.349487304688</c:v>
                      </c:pt>
                      <c:pt idx="7134">
                        <c:v>48148.373291015625</c:v>
                      </c:pt>
                      <c:pt idx="7135">
                        <c:v>47875.633056640625</c:v>
                      </c:pt>
                      <c:pt idx="7136">
                        <c:v>47876.153579711914</c:v>
                      </c:pt>
                      <c:pt idx="7137">
                        <c:v>50185.97346496582</c:v>
                      </c:pt>
                      <c:pt idx="7138">
                        <c:v>50185.97346496582</c:v>
                      </c:pt>
                      <c:pt idx="7139">
                        <c:v>51343.773330688477</c:v>
                      </c:pt>
                      <c:pt idx="7140">
                        <c:v>52086.018997192383</c:v>
                      </c:pt>
                      <c:pt idx="7141">
                        <c:v>52087.942459106445</c:v>
                      </c:pt>
                      <c:pt idx="7142">
                        <c:v>51595.049224853508</c:v>
                      </c:pt>
                      <c:pt idx="7143">
                        <c:v>51811.085220336914</c:v>
                      </c:pt>
                      <c:pt idx="7144">
                        <c:v>51811.085220336914</c:v>
                      </c:pt>
                      <c:pt idx="7145">
                        <c:v>51810.462417602539</c:v>
                      </c:pt>
                      <c:pt idx="7146">
                        <c:v>51186.564468383789</c:v>
                      </c:pt>
                      <c:pt idx="7147">
                        <c:v>50494.074569702148</c:v>
                      </c:pt>
                      <c:pt idx="7148">
                        <c:v>50514.353988647461</c:v>
                      </c:pt>
                      <c:pt idx="7149">
                        <c:v>50514.353988647461</c:v>
                      </c:pt>
                      <c:pt idx="7150">
                        <c:v>50818.311264038086</c:v>
                      </c:pt>
                      <c:pt idx="7151">
                        <c:v>52278.041000366211</c:v>
                      </c:pt>
                      <c:pt idx="7152">
                        <c:v>52278.040634155266</c:v>
                      </c:pt>
                      <c:pt idx="7153">
                        <c:v>52259.653915405266</c:v>
                      </c:pt>
                      <c:pt idx="7154">
                        <c:v>52178.955307006836</c:v>
                      </c:pt>
                      <c:pt idx="7155">
                        <c:v>51622.600967407219</c:v>
                      </c:pt>
                      <c:pt idx="7156">
                        <c:v>51548.510330200195</c:v>
                      </c:pt>
                      <c:pt idx="7157">
                        <c:v>50400.222793579102</c:v>
                      </c:pt>
                      <c:pt idx="7158">
                        <c:v>50400.222732543945</c:v>
                      </c:pt>
                      <c:pt idx="7159">
                        <c:v>50400.222915649414</c:v>
                      </c:pt>
                      <c:pt idx="7160">
                        <c:v>50400.222793579102</c:v>
                      </c:pt>
                      <c:pt idx="7161">
                        <c:v>50239.258926391602</c:v>
                      </c:pt>
                      <c:pt idx="7162">
                        <c:v>50484.968887329102</c:v>
                      </c:pt>
                      <c:pt idx="7163">
                        <c:v>50484.968826293945</c:v>
                      </c:pt>
                      <c:pt idx="7164">
                        <c:v>50484.968826293945</c:v>
                      </c:pt>
                      <c:pt idx="7165">
                        <c:v>50483.891677856445</c:v>
                      </c:pt>
                      <c:pt idx="7166">
                        <c:v>50480.009841918945</c:v>
                      </c:pt>
                      <c:pt idx="7167">
                        <c:v>50480.009841918945</c:v>
                      </c:pt>
                      <c:pt idx="7168">
                        <c:v>51403.523574829102</c:v>
                      </c:pt>
                      <c:pt idx="7169">
                        <c:v>51653.834121704102</c:v>
                      </c:pt>
                      <c:pt idx="7170">
                        <c:v>50861.647048950195</c:v>
                      </c:pt>
                      <c:pt idx="7171">
                        <c:v>50861.647048950195</c:v>
                      </c:pt>
                      <c:pt idx="7172">
                        <c:v>50764.556411743164</c:v>
                      </c:pt>
                      <c:pt idx="7173">
                        <c:v>50636.143692016602</c:v>
                      </c:pt>
                      <c:pt idx="7174">
                        <c:v>52685.190719604492</c:v>
                      </c:pt>
                      <c:pt idx="7175">
                        <c:v>52685.190780639648</c:v>
                      </c:pt>
                      <c:pt idx="7176">
                        <c:v>52685.190780639648</c:v>
                      </c:pt>
                      <c:pt idx="7177">
                        <c:v>52685.190780639648</c:v>
                      </c:pt>
                      <c:pt idx="7178">
                        <c:v>52141.792770385742</c:v>
                      </c:pt>
                      <c:pt idx="7179">
                        <c:v>52145.792709350586</c:v>
                      </c:pt>
                      <c:pt idx="7180">
                        <c:v>52426.604476928711</c:v>
                      </c:pt>
                      <c:pt idx="7181">
                        <c:v>53776.237106323242</c:v>
                      </c:pt>
                      <c:pt idx="7182">
                        <c:v>53776.237167358398</c:v>
                      </c:pt>
                      <c:pt idx="7183">
                        <c:v>53776.237167358398</c:v>
                      </c:pt>
                      <c:pt idx="7184">
                        <c:v>53865.412582397461</c:v>
                      </c:pt>
                      <c:pt idx="7185">
                        <c:v>51115.572341918945</c:v>
                      </c:pt>
                      <c:pt idx="7186">
                        <c:v>49187.19465637207</c:v>
                      </c:pt>
                      <c:pt idx="7187">
                        <c:v>49187.194595336914</c:v>
                      </c:pt>
                      <c:pt idx="7188">
                        <c:v>50466.13850402832</c:v>
                      </c:pt>
                      <c:pt idx="7189">
                        <c:v>50470.13850402832</c:v>
                      </c:pt>
                      <c:pt idx="7190">
                        <c:v>50479.418167114258</c:v>
                      </c:pt>
                      <c:pt idx="7191">
                        <c:v>50280.043899536133</c:v>
                      </c:pt>
                      <c:pt idx="7192">
                        <c:v>50359.438369750977</c:v>
                      </c:pt>
                      <c:pt idx="7193">
                        <c:v>50377.90998840332</c:v>
                      </c:pt>
                      <c:pt idx="7194">
                        <c:v>50887.132263183594</c:v>
                      </c:pt>
                      <c:pt idx="7195">
                        <c:v>50887.132263183594</c:v>
                      </c:pt>
                      <c:pt idx="7196">
                        <c:v>50836.411254882813</c:v>
                      </c:pt>
                      <c:pt idx="7197">
                        <c:v>50770.631042480469</c:v>
                      </c:pt>
                      <c:pt idx="7198">
                        <c:v>50721.59912109375</c:v>
                      </c:pt>
                      <c:pt idx="7199">
                        <c:v>51382.167846679688</c:v>
                      </c:pt>
                      <c:pt idx="7200">
                        <c:v>60002.622512817383</c:v>
                      </c:pt>
                      <c:pt idx="7201">
                        <c:v>59649.16828918457</c:v>
                      </c:pt>
                      <c:pt idx="7202">
                        <c:v>59647.61457824707</c:v>
                      </c:pt>
                      <c:pt idx="7203">
                        <c:v>59638.443069458008</c:v>
                      </c:pt>
                      <c:pt idx="7204">
                        <c:v>52982.550369262695</c:v>
                      </c:pt>
                      <c:pt idx="7205">
                        <c:v>52915.860427856445</c:v>
                      </c:pt>
                      <c:pt idx="7206">
                        <c:v>52849.170425415039</c:v>
                      </c:pt>
                      <c:pt idx="7207">
                        <c:v>53684.070877075195</c:v>
                      </c:pt>
                      <c:pt idx="7208">
                        <c:v>54143.105422973633</c:v>
                      </c:pt>
                      <c:pt idx="7209">
                        <c:v>53621.696365356445</c:v>
                      </c:pt>
                      <c:pt idx="7210">
                        <c:v>52374.364532470703</c:v>
                      </c:pt>
                      <c:pt idx="7211">
                        <c:v>52445.872833251953</c:v>
                      </c:pt>
                      <c:pt idx="7212">
                        <c:v>51672.21858215332</c:v>
                      </c:pt>
                      <c:pt idx="7213">
                        <c:v>51672.218643188477</c:v>
                      </c:pt>
                      <c:pt idx="7214">
                        <c:v>51402.175674438477</c:v>
                      </c:pt>
                      <c:pt idx="7215">
                        <c:v>62877.064468383789</c:v>
                      </c:pt>
                      <c:pt idx="7216">
                        <c:v>62877.064529418945</c:v>
                      </c:pt>
                      <c:pt idx="7217">
                        <c:v>63261.546951293945</c:v>
                      </c:pt>
                      <c:pt idx="7218">
                        <c:v>50098.315628051758</c:v>
                      </c:pt>
                      <c:pt idx="7219">
                        <c:v>50046.98078918457</c:v>
                      </c:pt>
                      <c:pt idx="7220">
                        <c:v>50050.98078918457</c:v>
                      </c:pt>
                      <c:pt idx="7221">
                        <c:v>50060.260208129883</c:v>
                      </c:pt>
                      <c:pt idx="7222">
                        <c:v>50694.865982055664</c:v>
                      </c:pt>
                      <c:pt idx="7223">
                        <c:v>50761.556106567376</c:v>
                      </c:pt>
                      <c:pt idx="7224">
                        <c:v>50828.245925903313</c:v>
                      </c:pt>
                      <c:pt idx="7225">
                        <c:v>48875.136367797844</c:v>
                      </c:pt>
                      <c:pt idx="7226">
                        <c:v>48831.473770141602</c:v>
                      </c:pt>
                      <c:pt idx="7227">
                        <c:v>48990.942092895508</c:v>
                      </c:pt>
                      <c:pt idx="7228">
                        <c:v>52408.284866333001</c:v>
                      </c:pt>
                      <c:pt idx="7229">
                        <c:v>52412.284866333001</c:v>
                      </c:pt>
                      <c:pt idx="7230">
                        <c:v>50583.150955200195</c:v>
                      </c:pt>
                      <c:pt idx="7231">
                        <c:v>48934.426773071289</c:v>
                      </c:pt>
                      <c:pt idx="7232">
                        <c:v>49143.293045043945</c:v>
                      </c:pt>
                      <c:pt idx="7233">
                        <c:v>50319.894393920884</c:v>
                      </c:pt>
                      <c:pt idx="7234">
                        <c:v>50395.863754272454</c:v>
                      </c:pt>
                      <c:pt idx="7235">
                        <c:v>47674.293441772454</c:v>
                      </c:pt>
                      <c:pt idx="7236">
                        <c:v>47604.306259155266</c:v>
                      </c:pt>
                      <c:pt idx="7237">
                        <c:v>47668.787338256836</c:v>
                      </c:pt>
                      <c:pt idx="7238">
                        <c:v>48843.99006652832</c:v>
                      </c:pt>
                      <c:pt idx="7239">
                        <c:v>48042.118118286133</c:v>
                      </c:pt>
                      <c:pt idx="7240">
                        <c:v>48108.80793762207</c:v>
                      </c:pt>
                      <c:pt idx="7241">
                        <c:v>49740.712173461914</c:v>
                      </c:pt>
                      <c:pt idx="7242">
                        <c:v>49749.99153137207</c:v>
                      </c:pt>
                      <c:pt idx="7243">
                        <c:v>49749.991592407227</c:v>
                      </c:pt>
                      <c:pt idx="7244">
                        <c:v>49749.991653442383</c:v>
                      </c:pt>
                      <c:pt idx="7245">
                        <c:v>50620.374893188477</c:v>
                      </c:pt>
                      <c:pt idx="7246">
                        <c:v>50529.25715637207</c:v>
                      </c:pt>
                      <c:pt idx="7247">
                        <c:v>47921.285369873047</c:v>
                      </c:pt>
                      <c:pt idx="7248">
                        <c:v>48334.562469482422</c:v>
                      </c:pt>
                      <c:pt idx="7249">
                        <c:v>48340.207717895501</c:v>
                      </c:pt>
                      <c:pt idx="7250">
                        <c:v>53255.248641967766</c:v>
                      </c:pt>
                      <c:pt idx="7251">
                        <c:v>53263.418441772461</c:v>
                      </c:pt>
                      <c:pt idx="7252">
                        <c:v>53620.636581420898</c:v>
                      </c:pt>
                      <c:pt idx="7253">
                        <c:v>53620.636459350586</c:v>
                      </c:pt>
                      <c:pt idx="7254">
                        <c:v>53611.357040405266</c:v>
                      </c:pt>
                      <c:pt idx="7255">
                        <c:v>53890.265243530266</c:v>
                      </c:pt>
                      <c:pt idx="7256">
                        <c:v>53899.544662475586</c:v>
                      </c:pt>
                      <c:pt idx="7257">
                        <c:v>53899.544784545898</c:v>
                      </c:pt>
                      <c:pt idx="7258">
                        <c:v>53781.335250854492</c:v>
                      </c:pt>
                      <c:pt idx="7259">
                        <c:v>54667.651718139648</c:v>
                      </c:pt>
                      <c:pt idx="7260">
                        <c:v>52701.419631958008</c:v>
                      </c:pt>
                      <c:pt idx="7261">
                        <c:v>52767.570022583008</c:v>
                      </c:pt>
                      <c:pt idx="7262">
                        <c:v>51028.308425903313</c:v>
                      </c:pt>
                      <c:pt idx="7263">
                        <c:v>51101.208572387695</c:v>
                      </c:pt>
                      <c:pt idx="7264">
                        <c:v>51174.108474731445</c:v>
                      </c:pt>
                      <c:pt idx="7265">
                        <c:v>51477.604080200195</c:v>
                      </c:pt>
                      <c:pt idx="7266">
                        <c:v>50481.649063110352</c:v>
                      </c:pt>
                      <c:pt idx="7267">
                        <c:v>50482.500625610352</c:v>
                      </c:pt>
                      <c:pt idx="7268">
                        <c:v>49565.522537231445</c:v>
                      </c:pt>
                      <c:pt idx="7269">
                        <c:v>49565.522598266602</c:v>
                      </c:pt>
                      <c:pt idx="7270">
                        <c:v>49565.522598266602</c:v>
                      </c:pt>
                      <c:pt idx="7271">
                        <c:v>49565.522537231445</c:v>
                      </c:pt>
                      <c:pt idx="7272">
                        <c:v>49934.789276123047</c:v>
                      </c:pt>
                      <c:pt idx="7273">
                        <c:v>49795.200164794915</c:v>
                      </c:pt>
                      <c:pt idx="7274">
                        <c:v>49655.610076904297</c:v>
                      </c:pt>
                      <c:pt idx="7275">
                        <c:v>61961.810745239258</c:v>
                      </c:pt>
                      <c:pt idx="7276">
                        <c:v>51623.840469360352</c:v>
                      </c:pt>
                      <c:pt idx="7277">
                        <c:v>49226.350234985352</c:v>
                      </c:pt>
                      <c:pt idx="7278">
                        <c:v>49107.674453735352</c:v>
                      </c:pt>
                      <c:pt idx="7279">
                        <c:v>49107.674453735352</c:v>
                      </c:pt>
                      <c:pt idx="7280">
                        <c:v>49248.744766235352</c:v>
                      </c:pt>
                      <c:pt idx="7281">
                        <c:v>49521.62971496582</c:v>
                      </c:pt>
                      <c:pt idx="7282">
                        <c:v>48981.635391235352</c:v>
                      </c:pt>
                      <c:pt idx="7283">
                        <c:v>50812.967330932617</c:v>
                      </c:pt>
                      <c:pt idx="7284">
                        <c:v>50516.959518432617</c:v>
                      </c:pt>
                      <c:pt idx="7285">
                        <c:v>49318.411544799805</c:v>
                      </c:pt>
                      <c:pt idx="7286">
                        <c:v>51333.047744750977</c:v>
                      </c:pt>
                      <c:pt idx="7287">
                        <c:v>51008.42658996582</c:v>
                      </c:pt>
                      <c:pt idx="7288">
                        <c:v>51008.42658996582</c:v>
                      </c:pt>
                      <c:pt idx="7289">
                        <c:v>51976.486282348633</c:v>
                      </c:pt>
                      <c:pt idx="7290">
                        <c:v>55309.480911254883</c:v>
                      </c:pt>
                      <c:pt idx="7291">
                        <c:v>55309.480911254883</c:v>
                      </c:pt>
                      <c:pt idx="7292">
                        <c:v>55309.480911254883</c:v>
                      </c:pt>
                      <c:pt idx="7293">
                        <c:v>53875.277297973633</c:v>
                      </c:pt>
                      <c:pt idx="7294">
                        <c:v>53927.801223754883</c:v>
                      </c:pt>
                      <c:pt idx="7295">
                        <c:v>54627.125930786133</c:v>
                      </c:pt>
                      <c:pt idx="7296">
                        <c:v>54554.410659790039</c:v>
                      </c:pt>
                      <c:pt idx="7297">
                        <c:v>53680.597610473633</c:v>
                      </c:pt>
                      <c:pt idx="7298">
                        <c:v>53614.447280883789</c:v>
                      </c:pt>
                      <c:pt idx="7299">
                        <c:v>50139.004615783684</c:v>
                      </c:pt>
                      <c:pt idx="7300">
                        <c:v>50075.383888244629</c:v>
                      </c:pt>
                      <c:pt idx="7301">
                        <c:v>49358.992042541504</c:v>
                      </c:pt>
                      <c:pt idx="7302">
                        <c:v>51661.777633666992</c:v>
                      </c:pt>
                      <c:pt idx="7303">
                        <c:v>51661.777694702148</c:v>
                      </c:pt>
                      <c:pt idx="7304">
                        <c:v>52206.148056030273</c:v>
                      </c:pt>
                      <c:pt idx="7305">
                        <c:v>61652.797439575195</c:v>
                      </c:pt>
                      <c:pt idx="7306">
                        <c:v>61653.929580688477</c:v>
                      </c:pt>
                      <c:pt idx="7307">
                        <c:v>62062.593338012695</c:v>
                      </c:pt>
                      <c:pt idx="7308">
                        <c:v>62051.97004699707</c:v>
                      </c:pt>
                      <c:pt idx="7309">
                        <c:v>52711.532363891602</c:v>
                      </c:pt>
                      <c:pt idx="7310">
                        <c:v>52702.252883911133</c:v>
                      </c:pt>
                      <c:pt idx="7311">
                        <c:v>52697.213882446289</c:v>
                      </c:pt>
                      <c:pt idx="7312">
                        <c:v>50697.604858398438</c:v>
                      </c:pt>
                      <c:pt idx="7313">
                        <c:v>50764.295043945305</c:v>
                      </c:pt>
                      <c:pt idx="7314">
                        <c:v>50714.35432434082</c:v>
                      </c:pt>
                      <c:pt idx="7315">
                        <c:v>54844.107040405266</c:v>
                      </c:pt>
                      <c:pt idx="7316">
                        <c:v>54851.607040405266</c:v>
                      </c:pt>
                      <c:pt idx="7317">
                        <c:v>54840.433090209954</c:v>
                      </c:pt>
                      <c:pt idx="7318">
                        <c:v>54982.943344116204</c:v>
                      </c:pt>
                      <c:pt idx="7319">
                        <c:v>54545.647323608398</c:v>
                      </c:pt>
                      <c:pt idx="7320">
                        <c:v>51781.178344726563</c:v>
                      </c:pt>
                      <c:pt idx="7321">
                        <c:v>51781.178344726563</c:v>
                      </c:pt>
                      <c:pt idx="7322">
                        <c:v>51375.456497192383</c:v>
                      </c:pt>
                      <c:pt idx="7323">
                        <c:v>51371.456497192383</c:v>
                      </c:pt>
                      <c:pt idx="7324">
                        <c:v>52032.79328918457</c:v>
                      </c:pt>
                      <c:pt idx="7325">
                        <c:v>52032.793350219727</c:v>
                      </c:pt>
                      <c:pt idx="7326">
                        <c:v>52101.950210571289</c:v>
                      </c:pt>
                      <c:pt idx="7327">
                        <c:v>51889.715713500977</c:v>
                      </c:pt>
                      <c:pt idx="7328">
                        <c:v>51771.039932250977</c:v>
                      </c:pt>
                      <c:pt idx="7329">
                        <c:v>51771.039932250977</c:v>
                      </c:pt>
                      <c:pt idx="7330">
                        <c:v>51516.657119750977</c:v>
                      </c:pt>
                      <c:pt idx="7331">
                        <c:v>51516.657119750977</c:v>
                      </c:pt>
                      <c:pt idx="7332">
                        <c:v>52978.909652709961</c:v>
                      </c:pt>
                      <c:pt idx="7333">
                        <c:v>51659.019332885742</c:v>
                      </c:pt>
                      <c:pt idx="7334">
                        <c:v>51659.019393920898</c:v>
                      </c:pt>
                      <c:pt idx="7335">
                        <c:v>63381.70686340332</c:v>
                      </c:pt>
                      <c:pt idx="7336">
                        <c:v>63738.058792114258</c:v>
                      </c:pt>
                      <c:pt idx="7337">
                        <c:v>63914.81770324707</c:v>
                      </c:pt>
                      <c:pt idx="7338">
                        <c:v>64356.709426879876</c:v>
                      </c:pt>
                      <c:pt idx="7339">
                        <c:v>57611.296951293938</c:v>
                      </c:pt>
                      <c:pt idx="7340">
                        <c:v>49542.404235839844</c:v>
                      </c:pt>
                      <c:pt idx="7341">
                        <c:v>49589.54150390625</c:v>
                      </c:pt>
                      <c:pt idx="7342">
                        <c:v>49587.513305664063</c:v>
                      </c:pt>
                      <c:pt idx="7343">
                        <c:v>49587.513305664063</c:v>
                      </c:pt>
                      <c:pt idx="7344">
                        <c:v>49342.416259765625</c:v>
                      </c:pt>
                      <c:pt idx="7345">
                        <c:v>49587.109252929688</c:v>
                      </c:pt>
                      <c:pt idx="7346">
                        <c:v>49510.293395996094</c:v>
                      </c:pt>
                      <c:pt idx="7347">
                        <c:v>49519.303344726563</c:v>
                      </c:pt>
                      <c:pt idx="7348">
                        <c:v>49519.303344726563</c:v>
                      </c:pt>
                      <c:pt idx="7349">
                        <c:v>52422.816665649414</c:v>
                      </c:pt>
                      <c:pt idx="7350">
                        <c:v>54872.619354248047</c:v>
                      </c:pt>
                      <c:pt idx="7351">
                        <c:v>54872.619354248047</c:v>
                      </c:pt>
                      <c:pt idx="7352">
                        <c:v>54610.617340087891</c:v>
                      </c:pt>
                      <c:pt idx="7353">
                        <c:v>54610.617401123047</c:v>
                      </c:pt>
                      <c:pt idx="7354">
                        <c:v>54610.617340087891</c:v>
                      </c:pt>
                      <c:pt idx="7355">
                        <c:v>54607.778472900391</c:v>
                      </c:pt>
                      <c:pt idx="7356">
                        <c:v>52147.570022583008</c:v>
                      </c:pt>
                      <c:pt idx="7357">
                        <c:v>52147.570022583008</c:v>
                      </c:pt>
                      <c:pt idx="7358">
                        <c:v>51795.570022583008</c:v>
                      </c:pt>
                      <c:pt idx="7359">
                        <c:v>51443.570022583008</c:v>
                      </c:pt>
                      <c:pt idx="7360">
                        <c:v>51594.102249145508</c:v>
                      </c:pt>
                      <c:pt idx="7361">
                        <c:v>52152.022048950195</c:v>
                      </c:pt>
                      <c:pt idx="7362">
                        <c:v>49707.322830200195</c:v>
                      </c:pt>
                      <c:pt idx="7363">
                        <c:v>51571.478012084961</c:v>
                      </c:pt>
                      <c:pt idx="7364">
                        <c:v>51580.757431030273</c:v>
                      </c:pt>
                      <c:pt idx="7365">
                        <c:v>52739.771011352539</c:v>
                      </c:pt>
                      <c:pt idx="7366">
                        <c:v>53091.770950317383</c:v>
                      </c:pt>
                      <c:pt idx="7367">
                        <c:v>50239.277481079102</c:v>
                      </c:pt>
                      <c:pt idx="7368">
                        <c:v>50243.277420043945</c:v>
                      </c:pt>
                      <c:pt idx="7369">
                        <c:v>50252.55696105957</c:v>
                      </c:pt>
                      <c:pt idx="7370">
                        <c:v>50093.616714477539</c:v>
                      </c:pt>
                      <c:pt idx="7371">
                        <c:v>49685.261428833008</c:v>
                      </c:pt>
                      <c:pt idx="7372">
                        <c:v>52348.175674438477</c:v>
                      </c:pt>
                      <c:pt idx="7373">
                        <c:v>52348.175674438477</c:v>
                      </c:pt>
                      <c:pt idx="7374">
                        <c:v>52348.17561340332</c:v>
                      </c:pt>
                      <c:pt idx="7375">
                        <c:v>53349.356140136719</c:v>
                      </c:pt>
                      <c:pt idx="7376">
                        <c:v>53343.145141601563</c:v>
                      </c:pt>
                      <c:pt idx="7377">
                        <c:v>53343.145263671875</c:v>
                      </c:pt>
                      <c:pt idx="7378">
                        <c:v>53371.644287109375</c:v>
                      </c:pt>
                      <c:pt idx="7379">
                        <c:v>53009.228454589844</c:v>
                      </c:pt>
                      <c:pt idx="7380">
                        <c:v>60888.227493286126</c:v>
                      </c:pt>
                      <c:pt idx="7381">
                        <c:v>54466.714797973626</c:v>
                      </c:pt>
                      <c:pt idx="7382">
                        <c:v>54917.64778137207</c:v>
                      </c:pt>
                      <c:pt idx="7383">
                        <c:v>54696.465042114258</c:v>
                      </c:pt>
                      <c:pt idx="7384">
                        <c:v>54917.108596801758</c:v>
                      </c:pt>
                      <c:pt idx="7385">
                        <c:v>54920.187698364258</c:v>
                      </c:pt>
                      <c:pt idx="7386">
                        <c:v>52576.272537231438</c:v>
                      </c:pt>
                      <c:pt idx="7387">
                        <c:v>52255.947219848633</c:v>
                      </c:pt>
                      <c:pt idx="7388">
                        <c:v>51946.12678527832</c:v>
                      </c:pt>
                      <c:pt idx="7389">
                        <c:v>53868.374221801751</c:v>
                      </c:pt>
                      <c:pt idx="7390">
                        <c:v>53917.405960083001</c:v>
                      </c:pt>
                      <c:pt idx="7391">
                        <c:v>51875.346527099609</c:v>
                      </c:pt>
                      <c:pt idx="7392">
                        <c:v>51794.017059326172</c:v>
                      </c:pt>
                      <c:pt idx="7393">
                        <c:v>51720.896820068359</c:v>
                      </c:pt>
                      <c:pt idx="7394">
                        <c:v>51756.694915771484</c:v>
                      </c:pt>
                      <c:pt idx="7395">
                        <c:v>54408.627639770508</c:v>
                      </c:pt>
                      <c:pt idx="7396">
                        <c:v>54408.5888671875</c:v>
                      </c:pt>
                      <c:pt idx="7397">
                        <c:v>54408.588928222656</c:v>
                      </c:pt>
                      <c:pt idx="7398">
                        <c:v>54399.309448242188</c:v>
                      </c:pt>
                      <c:pt idx="7399">
                        <c:v>50040.495620727539</c:v>
                      </c:pt>
                      <c:pt idx="7400">
                        <c:v>50729.334060668945</c:v>
                      </c:pt>
                      <c:pt idx="7401">
                        <c:v>50729.334182739251</c:v>
                      </c:pt>
                      <c:pt idx="7402">
                        <c:v>50726.930252075195</c:v>
                      </c:pt>
                      <c:pt idx="7403">
                        <c:v>50240.155227661133</c:v>
                      </c:pt>
                      <c:pt idx="7404">
                        <c:v>49943.835037231445</c:v>
                      </c:pt>
                      <c:pt idx="7405">
                        <c:v>51143.311721801751</c:v>
                      </c:pt>
                      <c:pt idx="7406">
                        <c:v>51143.311965942383</c:v>
                      </c:pt>
                      <c:pt idx="7407">
                        <c:v>50706.861053466797</c:v>
                      </c:pt>
                      <c:pt idx="7408">
                        <c:v>53452.982040405273</c:v>
                      </c:pt>
                      <c:pt idx="7409">
                        <c:v>53456.982162475586</c:v>
                      </c:pt>
                      <c:pt idx="7410">
                        <c:v>53053.401382446289</c:v>
                      </c:pt>
                      <c:pt idx="7411">
                        <c:v>53062.681045532219</c:v>
                      </c:pt>
                      <c:pt idx="7412">
                        <c:v>52869.207107543945</c:v>
                      </c:pt>
                      <c:pt idx="7413">
                        <c:v>52935.088088989251</c:v>
                      </c:pt>
                      <c:pt idx="7414">
                        <c:v>51315.32453918457</c:v>
                      </c:pt>
                      <c:pt idx="7415">
                        <c:v>51053.449172973633</c:v>
                      </c:pt>
                      <c:pt idx="7416">
                        <c:v>51172.71028137207</c:v>
                      </c:pt>
                      <c:pt idx="7417">
                        <c:v>51099.810134887688</c:v>
                      </c:pt>
                      <c:pt idx="7418">
                        <c:v>50246.742874145501</c:v>
                      </c:pt>
                      <c:pt idx="7419">
                        <c:v>50285.271072387695</c:v>
                      </c:pt>
                      <c:pt idx="7420">
                        <c:v>50352.631179809563</c:v>
                      </c:pt>
                      <c:pt idx="7421">
                        <c:v>48705.34260559082</c:v>
                      </c:pt>
                      <c:pt idx="7422">
                        <c:v>48705.342483520501</c:v>
                      </c:pt>
                      <c:pt idx="7423">
                        <c:v>48432.60237121582</c:v>
                      </c:pt>
                      <c:pt idx="7424">
                        <c:v>48432.60237121582</c:v>
                      </c:pt>
                      <c:pt idx="7425">
                        <c:v>54418.858840942383</c:v>
                      </c:pt>
                      <c:pt idx="7426">
                        <c:v>54418.858840942383</c:v>
                      </c:pt>
                      <c:pt idx="7427">
                        <c:v>54955.153335571289</c:v>
                      </c:pt>
                      <c:pt idx="7428">
                        <c:v>54955.761734008789</c:v>
                      </c:pt>
                      <c:pt idx="7429">
                        <c:v>54956.211929321289</c:v>
                      </c:pt>
                      <c:pt idx="7430">
                        <c:v>51805.614395141602</c:v>
                      </c:pt>
                      <c:pt idx="7431">
                        <c:v>51256.184463500969</c:v>
                      </c:pt>
                      <c:pt idx="7432">
                        <c:v>53729.94514465332</c:v>
                      </c:pt>
                      <c:pt idx="7433">
                        <c:v>53729.94514465332</c:v>
                      </c:pt>
                      <c:pt idx="7434">
                        <c:v>53072.48811340332</c:v>
                      </c:pt>
                      <c:pt idx="7435">
                        <c:v>53072.48811340332</c:v>
                      </c:pt>
                      <c:pt idx="7436">
                        <c:v>53072.48811340332</c:v>
                      </c:pt>
                      <c:pt idx="7437">
                        <c:v>53005.17008972168</c:v>
                      </c:pt>
                      <c:pt idx="7438">
                        <c:v>52853.83122253418</c:v>
                      </c:pt>
                      <c:pt idx="7439">
                        <c:v>52811.187606811523</c:v>
                      </c:pt>
                      <c:pt idx="7440">
                        <c:v>64166.686035156243</c:v>
                      </c:pt>
                      <c:pt idx="7441">
                        <c:v>50140.528518676751</c:v>
                      </c:pt>
                      <c:pt idx="7442">
                        <c:v>52739.84912109375</c:v>
                      </c:pt>
                      <c:pt idx="7443">
                        <c:v>52739.863845825195</c:v>
                      </c:pt>
                      <c:pt idx="7444">
                        <c:v>52744.162734985352</c:v>
                      </c:pt>
                      <c:pt idx="7445">
                        <c:v>52791.442398071289</c:v>
                      </c:pt>
                      <c:pt idx="7446">
                        <c:v>52782.162857055664</c:v>
                      </c:pt>
                      <c:pt idx="7447">
                        <c:v>51964.911209106445</c:v>
                      </c:pt>
                      <c:pt idx="7448">
                        <c:v>52205.916885375977</c:v>
                      </c:pt>
                      <c:pt idx="7449">
                        <c:v>52205.916885375977</c:v>
                      </c:pt>
                      <c:pt idx="7450">
                        <c:v>51594.371658325195</c:v>
                      </c:pt>
                      <c:pt idx="7451">
                        <c:v>51605.871719360352</c:v>
                      </c:pt>
                      <c:pt idx="7452">
                        <c:v>51653.009048461914</c:v>
                      </c:pt>
                      <c:pt idx="7453">
                        <c:v>51653.008926391602</c:v>
                      </c:pt>
                      <c:pt idx="7454">
                        <c:v>52557.78645324707</c:v>
                      </c:pt>
                      <c:pt idx="7455">
                        <c:v>64628.315383911133</c:v>
                      </c:pt>
                      <c:pt idx="7456">
                        <c:v>61352.259658813477</c:v>
                      </c:pt>
                      <c:pt idx="7457">
                        <c:v>61166.433059692383</c:v>
                      </c:pt>
                      <c:pt idx="7458">
                        <c:v>61361.294876098633</c:v>
                      </c:pt>
                      <c:pt idx="7459">
                        <c:v>61352.015396118164</c:v>
                      </c:pt>
                      <c:pt idx="7460">
                        <c:v>50609.390213012695</c:v>
                      </c:pt>
                      <c:pt idx="7461">
                        <c:v>50883.808181762695</c:v>
                      </c:pt>
                      <c:pt idx="7462">
                        <c:v>50950.498367309563</c:v>
                      </c:pt>
                      <c:pt idx="7463">
                        <c:v>48697.925064086914</c:v>
                      </c:pt>
                      <c:pt idx="7464">
                        <c:v>48755.335525512695</c:v>
                      </c:pt>
                      <c:pt idx="7465">
                        <c:v>51171.620742797852</c:v>
                      </c:pt>
                      <c:pt idx="7466">
                        <c:v>51174.890274047852</c:v>
                      </c:pt>
                      <c:pt idx="7467">
                        <c:v>51133.44856262207</c:v>
                      </c:pt>
                      <c:pt idx="7468">
                        <c:v>51126.050979614258</c:v>
                      </c:pt>
                      <c:pt idx="7469">
                        <c:v>51526.386428833008</c:v>
                      </c:pt>
                      <c:pt idx="7470">
                        <c:v>50886.77961730957</c:v>
                      </c:pt>
                      <c:pt idx="7471">
                        <c:v>51516.943359375</c:v>
                      </c:pt>
                      <c:pt idx="7472">
                        <c:v>51726.953491210938</c:v>
                      </c:pt>
                      <c:pt idx="7473">
                        <c:v>51726.953491210938</c:v>
                      </c:pt>
                      <c:pt idx="7474">
                        <c:v>51138.068603515625</c:v>
                      </c:pt>
                      <c:pt idx="7475">
                        <c:v>51134.068542480469</c:v>
                      </c:pt>
                      <c:pt idx="7476">
                        <c:v>52740.46614074707</c:v>
                      </c:pt>
                      <c:pt idx="7477">
                        <c:v>52740.466262817383</c:v>
                      </c:pt>
                      <c:pt idx="7478">
                        <c:v>52740.466201782227</c:v>
                      </c:pt>
                      <c:pt idx="7479">
                        <c:v>52021.532180786133</c:v>
                      </c:pt>
                      <c:pt idx="7480">
                        <c:v>54049.584945678711</c:v>
                      </c:pt>
                      <c:pt idx="7481">
                        <c:v>52525.057907104492</c:v>
                      </c:pt>
                      <c:pt idx="7482">
                        <c:v>52525.057907104492</c:v>
                      </c:pt>
                      <c:pt idx="7483">
                        <c:v>52525.057907104492</c:v>
                      </c:pt>
                      <c:pt idx="7484">
                        <c:v>54089.304000854492</c:v>
                      </c:pt>
                      <c:pt idx="7485">
                        <c:v>51562.352005004883</c:v>
                      </c:pt>
                      <c:pt idx="7486">
                        <c:v>51571.631546020508</c:v>
                      </c:pt>
                      <c:pt idx="7487">
                        <c:v>51571.631484985352</c:v>
                      </c:pt>
                      <c:pt idx="7488">
                        <c:v>50416.265701293945</c:v>
                      </c:pt>
                      <c:pt idx="7489">
                        <c:v>50419.510879516602</c:v>
                      </c:pt>
                      <c:pt idx="7490">
                        <c:v>50456.985427856445</c:v>
                      </c:pt>
                      <c:pt idx="7491">
                        <c:v>50792.450149536133</c:v>
                      </c:pt>
                      <c:pt idx="7492">
                        <c:v>50783.92463684082</c:v>
                      </c:pt>
                      <c:pt idx="7493">
                        <c:v>53355.770034790039</c:v>
                      </c:pt>
                      <c:pt idx="7494">
                        <c:v>53365.049514770508</c:v>
                      </c:pt>
                      <c:pt idx="7495">
                        <c:v>53403.517578125</c:v>
                      </c:pt>
                      <c:pt idx="7496">
                        <c:v>53500.818786621094</c:v>
                      </c:pt>
                      <c:pt idx="7497">
                        <c:v>52756.01416015625</c:v>
                      </c:pt>
                      <c:pt idx="7498">
                        <c:v>52746.734680175781</c:v>
                      </c:pt>
                      <c:pt idx="7499">
                        <c:v>54137.713439941406</c:v>
                      </c:pt>
                      <c:pt idx="7500">
                        <c:v>58989.676956176758</c:v>
                      </c:pt>
                      <c:pt idx="7501">
                        <c:v>58992.05403137207</c:v>
                      </c:pt>
                      <c:pt idx="7502">
                        <c:v>59001.333572387695</c:v>
                      </c:pt>
                      <c:pt idx="7503">
                        <c:v>59225.22785949707</c:v>
                      </c:pt>
                      <c:pt idx="7504">
                        <c:v>62649.42366027832</c:v>
                      </c:pt>
                      <c:pt idx="7505">
                        <c:v>62701.65803527832</c:v>
                      </c:pt>
                      <c:pt idx="7506">
                        <c:v>62134.61799621582</c:v>
                      </c:pt>
                      <c:pt idx="7507">
                        <c:v>56949.918411254883</c:v>
                      </c:pt>
                      <c:pt idx="7508">
                        <c:v>56787.540748596191</c:v>
                      </c:pt>
                      <c:pt idx="7509">
                        <c:v>56712.61856842041</c:v>
                      </c:pt>
                      <c:pt idx="7510">
                        <c:v>56642.468727111816</c:v>
                      </c:pt>
                      <c:pt idx="7511">
                        <c:v>56429.223121643066</c:v>
                      </c:pt>
                      <c:pt idx="7512">
                        <c:v>51963.218338012695</c:v>
                      </c:pt>
                      <c:pt idx="7513">
                        <c:v>51963.218399047852</c:v>
                      </c:pt>
                      <c:pt idx="7514">
                        <c:v>51207.993835449211</c:v>
                      </c:pt>
                      <c:pt idx="7515">
                        <c:v>62704.582107543938</c:v>
                      </c:pt>
                      <c:pt idx="7516">
                        <c:v>52872.756423950195</c:v>
                      </c:pt>
                      <c:pt idx="7517">
                        <c:v>52938.906326293945</c:v>
                      </c:pt>
                      <c:pt idx="7518">
                        <c:v>50519.699050903313</c:v>
                      </c:pt>
                      <c:pt idx="7519">
                        <c:v>51080.711563110344</c:v>
                      </c:pt>
                      <c:pt idx="7520">
                        <c:v>50353.147872924805</c:v>
                      </c:pt>
                      <c:pt idx="7521">
                        <c:v>50742.530616760254</c:v>
                      </c:pt>
                      <c:pt idx="7522">
                        <c:v>51830.984130859375</c:v>
                      </c:pt>
                      <c:pt idx="7523">
                        <c:v>51820.139343261719</c:v>
                      </c:pt>
                      <c:pt idx="7524">
                        <c:v>51820.139343261719</c:v>
                      </c:pt>
                      <c:pt idx="7525">
                        <c:v>50864.633666992188</c:v>
                      </c:pt>
                      <c:pt idx="7526">
                        <c:v>50618.409301757813</c:v>
                      </c:pt>
                      <c:pt idx="7527">
                        <c:v>50618.4091796875</c:v>
                      </c:pt>
                      <c:pt idx="7528">
                        <c:v>50609.129821777344</c:v>
                      </c:pt>
                      <c:pt idx="7529">
                        <c:v>50508.087524414063</c:v>
                      </c:pt>
                      <c:pt idx="7530">
                        <c:v>48022.184158325195</c:v>
                      </c:pt>
                      <c:pt idx="7531">
                        <c:v>48421.60774230957</c:v>
                      </c:pt>
                      <c:pt idx="7532">
                        <c:v>48459.465713500969</c:v>
                      </c:pt>
                      <c:pt idx="7533">
                        <c:v>47887.470901489251</c:v>
                      </c:pt>
                      <c:pt idx="7534">
                        <c:v>49479.341094970703</c:v>
                      </c:pt>
                      <c:pt idx="7535">
                        <c:v>49492.241119384766</c:v>
                      </c:pt>
                      <c:pt idx="7536">
                        <c:v>49764.661407470703</c:v>
                      </c:pt>
                      <c:pt idx="7537">
                        <c:v>49851.820831298828</c:v>
                      </c:pt>
                      <c:pt idx="7538">
                        <c:v>49244.316925048828</c:v>
                      </c:pt>
                      <c:pt idx="7539">
                        <c:v>49946.502227783203</c:v>
                      </c:pt>
                      <c:pt idx="7540">
                        <c:v>49942.502349853508</c:v>
                      </c:pt>
                      <c:pt idx="7541">
                        <c:v>49747.396148681641</c:v>
                      </c:pt>
                      <c:pt idx="7542">
                        <c:v>49946.502105712891</c:v>
                      </c:pt>
                      <c:pt idx="7543">
                        <c:v>49906.749908447258</c:v>
                      </c:pt>
                      <c:pt idx="7544">
                        <c:v>49700.931915283203</c:v>
                      </c:pt>
                      <c:pt idx="7545">
                        <c:v>62529.32600402832</c:v>
                      </c:pt>
                      <c:pt idx="7546">
                        <c:v>62529.326065063477</c:v>
                      </c:pt>
                      <c:pt idx="7547">
                        <c:v>62529.326065063477</c:v>
                      </c:pt>
                      <c:pt idx="7548">
                        <c:v>52183.242813110352</c:v>
                      </c:pt>
                      <c:pt idx="7549">
                        <c:v>49824.253005981445</c:v>
                      </c:pt>
                      <c:pt idx="7550">
                        <c:v>49216.749099731445</c:v>
                      </c:pt>
                      <c:pt idx="7551">
                        <c:v>47296.891250610352</c:v>
                      </c:pt>
                      <c:pt idx="7552">
                        <c:v>47113.270584106445</c:v>
                      </c:pt>
                      <c:pt idx="7553">
                        <c:v>49554.979629516602</c:v>
                      </c:pt>
                      <c:pt idx="7554">
                        <c:v>49554.979568481445</c:v>
                      </c:pt>
                      <c:pt idx="7555">
                        <c:v>49554.979568481445</c:v>
                      </c:pt>
                      <c:pt idx="7556">
                        <c:v>48772.842849731445</c:v>
                      </c:pt>
                      <c:pt idx="7557">
                        <c:v>48663.446487426758</c:v>
                      </c:pt>
                      <c:pt idx="7558">
                        <c:v>50282.894027709961</c:v>
                      </c:pt>
                      <c:pt idx="7559">
                        <c:v>50292.17350769043</c:v>
                      </c:pt>
                      <c:pt idx="7560">
                        <c:v>60977.90315246582</c:v>
                      </c:pt>
                      <c:pt idx="7561">
                        <c:v>60977.90315246582</c:v>
                      </c:pt>
                      <c:pt idx="7562">
                        <c:v>47198.66340637207</c:v>
                      </c:pt>
                      <c:pt idx="7563">
                        <c:v>47621.788040161133</c:v>
                      </c:pt>
                      <c:pt idx="7564">
                        <c:v>47431.508499145501</c:v>
                      </c:pt>
                      <c:pt idx="7565">
                        <c:v>47431.50862121582</c:v>
                      </c:pt>
                      <c:pt idx="7566">
                        <c:v>47227.123001098633</c:v>
                      </c:pt>
                      <c:pt idx="7567">
                        <c:v>51784.443054199219</c:v>
                      </c:pt>
                      <c:pt idx="7568">
                        <c:v>51552.673461914063</c:v>
                      </c:pt>
                      <c:pt idx="7569">
                        <c:v>50569.956237792969</c:v>
                      </c:pt>
                      <c:pt idx="7570">
                        <c:v>50922.626220703125</c:v>
                      </c:pt>
                      <c:pt idx="7571">
                        <c:v>52600.179077148438</c:v>
                      </c:pt>
                      <c:pt idx="7572">
                        <c:v>52648.234619140625</c:v>
                      </c:pt>
                      <c:pt idx="7573">
                        <c:v>50959.990982055664</c:v>
                      </c:pt>
                      <c:pt idx="7574">
                        <c:v>51223.596450805664</c:v>
                      </c:pt>
                      <c:pt idx="7575">
                        <c:v>53513.938201904297</c:v>
                      </c:pt>
                      <c:pt idx="7576">
                        <c:v>48696.277801513672</c:v>
                      </c:pt>
                      <c:pt idx="7577">
                        <c:v>48696.277801513672</c:v>
                      </c:pt>
                      <c:pt idx="7578">
                        <c:v>50140.005340576172</c:v>
                      </c:pt>
                      <c:pt idx="7579">
                        <c:v>49879.991729736328</c:v>
                      </c:pt>
                      <c:pt idx="7580">
                        <c:v>49889.271148681641</c:v>
                      </c:pt>
                      <c:pt idx="7581">
                        <c:v>49879.991668701172</c:v>
                      </c:pt>
                      <c:pt idx="7582">
                        <c:v>52316.013885498047</c:v>
                      </c:pt>
                      <c:pt idx="7583">
                        <c:v>53362.564041137695</c:v>
                      </c:pt>
                      <c:pt idx="7584">
                        <c:v>53339.543533325195</c:v>
                      </c:pt>
                      <c:pt idx="7585">
                        <c:v>53339.543533325195</c:v>
                      </c:pt>
                      <c:pt idx="7586">
                        <c:v>53339.543533325195</c:v>
                      </c:pt>
                      <c:pt idx="7587">
                        <c:v>51007.530166625977</c:v>
                      </c:pt>
                      <c:pt idx="7588">
                        <c:v>51736.738174438477</c:v>
                      </c:pt>
                      <c:pt idx="7589">
                        <c:v>51736.73811340332</c:v>
                      </c:pt>
                      <c:pt idx="7590">
                        <c:v>51517.538711547852</c:v>
                      </c:pt>
                      <c:pt idx="7591">
                        <c:v>51975.415664672852</c:v>
                      </c:pt>
                      <c:pt idx="7592">
                        <c:v>52041.565567016602</c:v>
                      </c:pt>
                      <c:pt idx="7593">
                        <c:v>49818.673721313469</c:v>
                      </c:pt>
                      <c:pt idx="7594">
                        <c:v>49011.844375610352</c:v>
                      </c:pt>
                      <c:pt idx="7595">
                        <c:v>48807.014114379876</c:v>
                      </c:pt>
                      <c:pt idx="7596">
                        <c:v>46270.140518188469</c:v>
                      </c:pt>
                      <c:pt idx="7597">
                        <c:v>51431.445205688477</c:v>
                      </c:pt>
                      <c:pt idx="7598">
                        <c:v>51904.284469604492</c:v>
                      </c:pt>
                      <c:pt idx="7599">
                        <c:v>52563.166305541992</c:v>
                      </c:pt>
                      <c:pt idx="7600">
                        <c:v>52515.345993041992</c:v>
                      </c:pt>
                      <c:pt idx="7601">
                        <c:v>52515.345993041992</c:v>
                      </c:pt>
                      <c:pt idx="7602">
                        <c:v>52515.345993041992</c:v>
                      </c:pt>
                      <c:pt idx="7603">
                        <c:v>52163.345932006836</c:v>
                      </c:pt>
                      <c:pt idx="7604">
                        <c:v>52163.345993041992</c:v>
                      </c:pt>
                      <c:pt idx="7605">
                        <c:v>52649.830520629883</c:v>
                      </c:pt>
                      <c:pt idx="7606">
                        <c:v>53517.465469360352</c:v>
                      </c:pt>
                      <c:pt idx="7607">
                        <c:v>53463.077285766602</c:v>
                      </c:pt>
                      <c:pt idx="7608">
                        <c:v>50321.810684204102</c:v>
                      </c:pt>
                      <c:pt idx="7609">
                        <c:v>50321.810684204102</c:v>
                      </c:pt>
                      <c:pt idx="7610">
                        <c:v>50596.224685668945</c:v>
                      </c:pt>
                      <c:pt idx="7611">
                        <c:v>50596.224746704102</c:v>
                      </c:pt>
                      <c:pt idx="7612">
                        <c:v>49848.188858032227</c:v>
                      </c:pt>
                      <c:pt idx="7613">
                        <c:v>50322.056259155266</c:v>
                      </c:pt>
                      <c:pt idx="7614">
                        <c:v>50460.697128295891</c:v>
                      </c:pt>
                      <c:pt idx="7615">
                        <c:v>49379.962997436516</c:v>
                      </c:pt>
                      <c:pt idx="7616">
                        <c:v>50344.41584777832</c:v>
                      </c:pt>
                      <c:pt idx="7617">
                        <c:v>50411.10578918457</c:v>
                      </c:pt>
                      <c:pt idx="7618">
                        <c:v>51082.557693481445</c:v>
                      </c:pt>
                      <c:pt idx="7619">
                        <c:v>51091.025650024414</c:v>
                      </c:pt>
                      <c:pt idx="7620">
                        <c:v>52395.736587524414</c:v>
                      </c:pt>
                      <c:pt idx="7621">
                        <c:v>51537.253494262688</c:v>
                      </c:pt>
                      <c:pt idx="7622">
                        <c:v>51530.283645629883</c:v>
                      </c:pt>
                      <c:pt idx="7623">
                        <c:v>51522.430068969727</c:v>
                      </c:pt>
                      <c:pt idx="7624">
                        <c:v>52423.205703735352</c:v>
                      </c:pt>
                      <c:pt idx="7625">
                        <c:v>52505.474990844727</c:v>
                      </c:pt>
                      <c:pt idx="7626">
                        <c:v>52569.095352172852</c:v>
                      </c:pt>
                      <c:pt idx="7627">
                        <c:v>51117.374649047852</c:v>
                      </c:pt>
                      <c:pt idx="7628">
                        <c:v>49321.347732543945</c:v>
                      </c:pt>
                      <c:pt idx="7629">
                        <c:v>49321.347793579102</c:v>
                      </c:pt>
                      <c:pt idx="7630">
                        <c:v>49321.347793579102</c:v>
                      </c:pt>
                      <c:pt idx="7631">
                        <c:v>48835.098846435547</c:v>
                      </c:pt>
                      <c:pt idx="7632">
                        <c:v>49638.119110107422</c:v>
                      </c:pt>
                      <c:pt idx="7633">
                        <c:v>49989.312469482422</c:v>
                      </c:pt>
                      <c:pt idx="7634">
                        <c:v>49861.361175537109</c:v>
                      </c:pt>
                      <c:pt idx="7635">
                        <c:v>59910.843460083008</c:v>
                      </c:pt>
                      <c:pt idx="7636">
                        <c:v>59819.725784301758</c:v>
                      </c:pt>
                      <c:pt idx="7637">
                        <c:v>50875.312149047852</c:v>
                      </c:pt>
                      <c:pt idx="7638">
                        <c:v>50874.880508422852</c:v>
                      </c:pt>
                      <c:pt idx="7639">
                        <c:v>50875.312149047852</c:v>
                      </c:pt>
                      <c:pt idx="7640">
                        <c:v>51199.086669921875</c:v>
                      </c:pt>
                      <c:pt idx="7641">
                        <c:v>51199.086547851563</c:v>
                      </c:pt>
                      <c:pt idx="7642">
                        <c:v>51199.086547851563</c:v>
                      </c:pt>
                      <c:pt idx="7643">
                        <c:v>51037.055358886719</c:v>
                      </c:pt>
                      <c:pt idx="7644">
                        <c:v>51438.319458007813</c:v>
                      </c:pt>
                      <c:pt idx="7645">
                        <c:v>51476.17724609375</c:v>
                      </c:pt>
                      <c:pt idx="7646">
                        <c:v>51569.954360961914</c:v>
                      </c:pt>
                      <c:pt idx="7647">
                        <c:v>51579.233901977539</c:v>
                      </c:pt>
                      <c:pt idx="7648">
                        <c:v>51569.954483032227</c:v>
                      </c:pt>
                      <c:pt idx="7649">
                        <c:v>54139.44873046875</c:v>
                      </c:pt>
                      <c:pt idx="7650">
                        <c:v>61432.939895629876</c:v>
                      </c:pt>
                      <c:pt idx="7651">
                        <c:v>61053.584426879876</c:v>
                      </c:pt>
                      <c:pt idx="7652">
                        <c:v>61053.584426879876</c:v>
                      </c:pt>
                      <c:pt idx="7653">
                        <c:v>55522.67707824707</c:v>
                      </c:pt>
                      <c:pt idx="7654">
                        <c:v>49920.119995117188</c:v>
                      </c:pt>
                      <c:pt idx="7655">
                        <c:v>49920.120056152344</c:v>
                      </c:pt>
                      <c:pt idx="7656">
                        <c:v>49920.119995117188</c:v>
                      </c:pt>
                      <c:pt idx="7657">
                        <c:v>49920.119995117188</c:v>
                      </c:pt>
                      <c:pt idx="7658">
                        <c:v>49920.120056152344</c:v>
                      </c:pt>
                      <c:pt idx="7659">
                        <c:v>50210.789123535156</c:v>
                      </c:pt>
                      <c:pt idx="7660">
                        <c:v>50210.789184570313</c:v>
                      </c:pt>
                      <c:pt idx="7661">
                        <c:v>50210.789123535156</c:v>
                      </c:pt>
                      <c:pt idx="7662">
                        <c:v>50210.789123535156</c:v>
                      </c:pt>
                      <c:pt idx="7663">
                        <c:v>50201.509704589844</c:v>
                      </c:pt>
                      <c:pt idx="7664">
                        <c:v>50252.787246704102</c:v>
                      </c:pt>
                      <c:pt idx="7665">
                        <c:v>52538.926345825195</c:v>
                      </c:pt>
                      <c:pt idx="7666">
                        <c:v>52538.926345825195</c:v>
                      </c:pt>
                      <c:pt idx="7667">
                        <c:v>52392.821426391602</c:v>
                      </c:pt>
                      <c:pt idx="7668">
                        <c:v>52465.721328735352</c:v>
                      </c:pt>
                      <c:pt idx="7669">
                        <c:v>52628.097244262695</c:v>
                      </c:pt>
                      <c:pt idx="7670">
                        <c:v>50646.581130981445</c:v>
                      </c:pt>
                      <c:pt idx="7671">
                        <c:v>50406.139724731445</c:v>
                      </c:pt>
                      <c:pt idx="7672">
                        <c:v>50406.139724731445</c:v>
                      </c:pt>
                      <c:pt idx="7673">
                        <c:v>49427.434036254883</c:v>
                      </c:pt>
                      <c:pt idx="7674">
                        <c:v>49281.424026489251</c:v>
                      </c:pt>
                      <c:pt idx="7675">
                        <c:v>49135.403884887688</c:v>
                      </c:pt>
                      <c:pt idx="7676">
                        <c:v>48400.018142700195</c:v>
                      </c:pt>
                      <c:pt idx="7677">
                        <c:v>47783.322341918945</c:v>
                      </c:pt>
                      <c:pt idx="7678">
                        <c:v>51735.821640014648</c:v>
                      </c:pt>
                      <c:pt idx="7679">
                        <c:v>51735.821517944336</c:v>
                      </c:pt>
                      <c:pt idx="7680">
                        <c:v>50698.163223266602</c:v>
                      </c:pt>
                      <c:pt idx="7681">
                        <c:v>50698.163162231445</c:v>
                      </c:pt>
                      <c:pt idx="7682">
                        <c:v>51648.782791137695</c:v>
                      </c:pt>
                      <c:pt idx="7683">
                        <c:v>51648.782791137695</c:v>
                      </c:pt>
                      <c:pt idx="7684">
                        <c:v>51648.782852172852</c:v>
                      </c:pt>
                      <c:pt idx="7685">
                        <c:v>50365.00080871582</c:v>
                      </c:pt>
                      <c:pt idx="7686">
                        <c:v>50374.280288696289</c:v>
                      </c:pt>
                      <c:pt idx="7687">
                        <c:v>50370.435501098633</c:v>
                      </c:pt>
                      <c:pt idx="7688">
                        <c:v>52228.625869750977</c:v>
                      </c:pt>
                      <c:pt idx="7689">
                        <c:v>52227.84846496582</c:v>
                      </c:pt>
                      <c:pt idx="7690">
                        <c:v>52231.84846496582</c:v>
                      </c:pt>
                      <c:pt idx="7691">
                        <c:v>52232.470596313477</c:v>
                      </c:pt>
                      <c:pt idx="7692">
                        <c:v>52232.470657348633</c:v>
                      </c:pt>
                      <c:pt idx="7693">
                        <c:v>51374.31037902832</c:v>
                      </c:pt>
                      <c:pt idx="7694">
                        <c:v>51383.589920043945</c:v>
                      </c:pt>
                      <c:pt idx="7695">
                        <c:v>64254.234130859375</c:v>
                      </c:pt>
                      <c:pt idx="7696">
                        <c:v>64443.612304687493</c:v>
                      </c:pt>
                      <c:pt idx="7697">
                        <c:v>49694.809234619141</c:v>
                      </c:pt>
                      <c:pt idx="7698">
                        <c:v>48320.479568481445</c:v>
                      </c:pt>
                      <c:pt idx="7699">
                        <c:v>48546.374099731445</c:v>
                      </c:pt>
                      <c:pt idx="7700">
                        <c:v>48546.374099731445</c:v>
                      </c:pt>
                      <c:pt idx="7701">
                        <c:v>48559.653701782227</c:v>
                      </c:pt>
                      <c:pt idx="7702">
                        <c:v>54059.838943481445</c:v>
                      </c:pt>
                      <c:pt idx="7703">
                        <c:v>53941.16291809082</c:v>
                      </c:pt>
                      <c:pt idx="7704">
                        <c:v>53991.163162231445</c:v>
                      </c:pt>
                      <c:pt idx="7705">
                        <c:v>53991.163162231445</c:v>
                      </c:pt>
                      <c:pt idx="7706">
                        <c:v>51044.378005981445</c:v>
                      </c:pt>
                      <c:pt idx="7707">
                        <c:v>51044.378005981445</c:v>
                      </c:pt>
                      <c:pt idx="7708">
                        <c:v>51786.284851074219</c:v>
                      </c:pt>
                      <c:pt idx="7709">
                        <c:v>52064.698974609375</c:v>
                      </c:pt>
                      <c:pt idx="7710">
                        <c:v>49996.199661254883</c:v>
                      </c:pt>
                      <c:pt idx="7711">
                        <c:v>50408.64485168457</c:v>
                      </c:pt>
                      <c:pt idx="7712">
                        <c:v>50160.41047668457</c:v>
                      </c:pt>
                      <c:pt idx="7713">
                        <c:v>49481.082107543945</c:v>
                      </c:pt>
                      <c:pt idx="7714">
                        <c:v>49490.36164855957</c:v>
                      </c:pt>
                      <c:pt idx="7715">
                        <c:v>49490.361709594727</c:v>
                      </c:pt>
                      <c:pt idx="7716">
                        <c:v>49783.669204711914</c:v>
                      </c:pt>
                      <c:pt idx="7717">
                        <c:v>49783.669387817383</c:v>
                      </c:pt>
                      <c:pt idx="7718">
                        <c:v>52670.855545043945</c:v>
                      </c:pt>
                      <c:pt idx="7719">
                        <c:v>52670.855545043945</c:v>
                      </c:pt>
                      <c:pt idx="7720">
                        <c:v>52670.855545043945</c:v>
                      </c:pt>
                      <c:pt idx="7721">
                        <c:v>51635.523025512695</c:v>
                      </c:pt>
                      <c:pt idx="7722">
                        <c:v>51756.122146606445</c:v>
                      </c:pt>
                      <c:pt idx="7723">
                        <c:v>51704.19905090332</c:v>
                      </c:pt>
                      <c:pt idx="7724">
                        <c:v>51982.14826965332</c:v>
                      </c:pt>
                      <c:pt idx="7725">
                        <c:v>50248.139175415039</c:v>
                      </c:pt>
                      <c:pt idx="7726">
                        <c:v>50814.591506958008</c:v>
                      </c:pt>
                      <c:pt idx="7727">
                        <c:v>49875.084060668945</c:v>
                      </c:pt>
                      <c:pt idx="7728">
                        <c:v>49802.184158325195</c:v>
                      </c:pt>
                      <c:pt idx="7729">
                        <c:v>49733.284011840813</c:v>
                      </c:pt>
                      <c:pt idx="7730">
                        <c:v>49669.663345336914</c:v>
                      </c:pt>
                      <c:pt idx="7731">
                        <c:v>49587.483963012695</c:v>
                      </c:pt>
                      <c:pt idx="7732">
                        <c:v>51011.36506652832</c:v>
                      </c:pt>
                      <c:pt idx="7733">
                        <c:v>51011.365188598633</c:v>
                      </c:pt>
                      <c:pt idx="7734">
                        <c:v>51011.36506652832</c:v>
                      </c:pt>
                      <c:pt idx="7735">
                        <c:v>51008.063369750977</c:v>
                      </c:pt>
                      <c:pt idx="7736">
                        <c:v>51599.933349609375</c:v>
                      </c:pt>
                      <c:pt idx="7737">
                        <c:v>51599.933227539063</c:v>
                      </c:pt>
                      <c:pt idx="7738">
                        <c:v>52153.523071289063</c:v>
                      </c:pt>
                      <c:pt idx="7739">
                        <c:v>54030.958740234375</c:v>
                      </c:pt>
                      <c:pt idx="7740">
                        <c:v>61151.843055725098</c:v>
                      </c:pt>
                      <c:pt idx="7741">
                        <c:v>61353.174049377441</c:v>
                      </c:pt>
                      <c:pt idx="7742">
                        <c:v>61740.758094787598</c:v>
                      </c:pt>
                      <c:pt idx="7743">
                        <c:v>61393.222023010254</c:v>
                      </c:pt>
                      <c:pt idx="7744">
                        <c:v>51385.086441040039</c:v>
                      </c:pt>
                      <c:pt idx="7745">
                        <c:v>51731.812149047852</c:v>
                      </c:pt>
                      <c:pt idx="7746">
                        <c:v>51731.812149047852</c:v>
                      </c:pt>
                      <c:pt idx="7747">
                        <c:v>51689.486282348633</c:v>
                      </c:pt>
                      <c:pt idx="7748">
                        <c:v>51814.487930297844</c:v>
                      </c:pt>
                      <c:pt idx="7749">
                        <c:v>51871.898269653313</c:v>
                      </c:pt>
                      <c:pt idx="7750">
                        <c:v>49146.326065063469</c:v>
                      </c:pt>
                      <c:pt idx="7751">
                        <c:v>49066.941604614258</c:v>
                      </c:pt>
                      <c:pt idx="7752">
                        <c:v>49538.461990356445</c:v>
                      </c:pt>
                      <c:pt idx="7753">
                        <c:v>52115.744338989258</c:v>
                      </c:pt>
                      <c:pt idx="7754">
                        <c:v>52262.615188598633</c:v>
                      </c:pt>
                      <c:pt idx="7755">
                        <c:v>49334.470046997063</c:v>
                      </c:pt>
                      <c:pt idx="7756">
                        <c:v>50065.830215454102</c:v>
                      </c:pt>
                      <c:pt idx="7757">
                        <c:v>50065.830154418945</c:v>
                      </c:pt>
                      <c:pt idx="7758">
                        <c:v>50065.830154418945</c:v>
                      </c:pt>
                      <c:pt idx="7759">
                        <c:v>51827.279678344727</c:v>
                      </c:pt>
                      <c:pt idx="7760">
                        <c:v>51827.27961730957</c:v>
                      </c:pt>
                      <c:pt idx="7761">
                        <c:v>51827.279739379883</c:v>
                      </c:pt>
                      <c:pt idx="7762">
                        <c:v>51827.279678344727</c:v>
                      </c:pt>
                      <c:pt idx="7763">
                        <c:v>51571.775772094727</c:v>
                      </c:pt>
                      <c:pt idx="7764">
                        <c:v>51571.775772094727</c:v>
                      </c:pt>
                      <c:pt idx="7765">
                        <c:v>51571.775833129883</c:v>
                      </c:pt>
                      <c:pt idx="7766">
                        <c:v>51571.775833129883</c:v>
                      </c:pt>
                      <c:pt idx="7767">
                        <c:v>51571.77571105957</c:v>
                      </c:pt>
                      <c:pt idx="7768">
                        <c:v>51526.74397277832</c:v>
                      </c:pt>
                      <c:pt idx="7769">
                        <c:v>51572.313919067383</c:v>
                      </c:pt>
                      <c:pt idx="7770">
                        <c:v>48133.621475219727</c:v>
                      </c:pt>
                      <c:pt idx="7771">
                        <c:v>48206.521377563477</c:v>
                      </c:pt>
                      <c:pt idx="7772">
                        <c:v>48279.421279907227</c:v>
                      </c:pt>
                      <c:pt idx="7773">
                        <c:v>48441.797256469727</c:v>
                      </c:pt>
                      <c:pt idx="7774">
                        <c:v>48172.325637817383</c:v>
                      </c:pt>
                      <c:pt idx="7775">
                        <c:v>48348.569961547852</c:v>
                      </c:pt>
                      <c:pt idx="7776">
                        <c:v>48348.569961547852</c:v>
                      </c:pt>
                      <c:pt idx="7777">
                        <c:v>48348.569961547852</c:v>
                      </c:pt>
                      <c:pt idx="7778">
                        <c:v>48348.569900512695</c:v>
                      </c:pt>
                      <c:pt idx="7779">
                        <c:v>48348.569900512695</c:v>
                      </c:pt>
                      <c:pt idx="7780">
                        <c:v>47541.586013793945</c:v>
                      </c:pt>
                      <c:pt idx="7781">
                        <c:v>47422.912246704102</c:v>
                      </c:pt>
                      <c:pt idx="7782">
                        <c:v>49672.318496704102</c:v>
                      </c:pt>
                      <c:pt idx="7783">
                        <c:v>50084.76350402832</c:v>
                      </c:pt>
                      <c:pt idx="7784">
                        <c:v>50084.763626098633</c:v>
                      </c:pt>
                      <c:pt idx="7785">
                        <c:v>64042.548904418938</c:v>
                      </c:pt>
                      <c:pt idx="7786">
                        <c:v>60927.04182434082</c:v>
                      </c:pt>
                      <c:pt idx="7787">
                        <c:v>60927.04182434082</c:v>
                      </c:pt>
                      <c:pt idx="7788">
                        <c:v>60922.173721313477</c:v>
                      </c:pt>
                      <c:pt idx="7789">
                        <c:v>60573.48811340332</c:v>
                      </c:pt>
                      <c:pt idx="7790">
                        <c:v>59677.267288208008</c:v>
                      </c:pt>
                      <c:pt idx="7791">
                        <c:v>59586.227493286126</c:v>
                      </c:pt>
                      <c:pt idx="7792">
                        <c:v>59447.177444458008</c:v>
                      </c:pt>
                      <c:pt idx="7793">
                        <c:v>53351.23274230957</c:v>
                      </c:pt>
                      <c:pt idx="7794">
                        <c:v>52992.264450073242</c:v>
                      </c:pt>
                      <c:pt idx="7795">
                        <c:v>53473.310836791992</c:v>
                      </c:pt>
                      <c:pt idx="7796">
                        <c:v>53477.310836791992</c:v>
                      </c:pt>
                      <c:pt idx="7797">
                        <c:v>53486.590316772461</c:v>
                      </c:pt>
                      <c:pt idx="7798">
                        <c:v>53486.590316772461</c:v>
                      </c:pt>
                      <c:pt idx="7799">
                        <c:v>53477.310775756836</c:v>
                      </c:pt>
                      <c:pt idx="7800">
                        <c:v>63818.382034301751</c:v>
                      </c:pt>
                      <c:pt idx="7801">
                        <c:v>63818.383255004883</c:v>
                      </c:pt>
                      <c:pt idx="7802">
                        <c:v>63841.544876098633</c:v>
                      </c:pt>
                      <c:pt idx="7803">
                        <c:v>63039.749465942383</c:v>
                      </c:pt>
                      <c:pt idx="7804">
                        <c:v>60073.788040161133</c:v>
                      </c:pt>
                      <c:pt idx="7805">
                        <c:v>60551.269485473633</c:v>
                      </c:pt>
                      <c:pt idx="7806">
                        <c:v>60445.919021606445</c:v>
                      </c:pt>
                      <c:pt idx="7807">
                        <c:v>53160.087966918938</c:v>
                      </c:pt>
                      <c:pt idx="7808">
                        <c:v>53087.188064575188</c:v>
                      </c:pt>
                      <c:pt idx="7809">
                        <c:v>53132.964187622056</c:v>
                      </c:pt>
                      <c:pt idx="7810">
                        <c:v>52552.239334106445</c:v>
                      </c:pt>
                      <c:pt idx="7811">
                        <c:v>51336.469314575195</c:v>
                      </c:pt>
                      <c:pt idx="7812">
                        <c:v>51260.418655395501</c:v>
                      </c:pt>
                      <c:pt idx="7813">
                        <c:v>50988.448806762695</c:v>
                      </c:pt>
                      <c:pt idx="7814">
                        <c:v>50463.014236450195</c:v>
                      </c:pt>
                      <c:pt idx="7815">
                        <c:v>65501.912551879883</c:v>
                      </c:pt>
                      <c:pt idx="7816">
                        <c:v>65501.912796020501</c:v>
                      </c:pt>
                      <c:pt idx="7817">
                        <c:v>65310.892532348633</c:v>
                      </c:pt>
                      <c:pt idx="7818">
                        <c:v>62717.116653442383</c:v>
                      </c:pt>
                      <c:pt idx="7819">
                        <c:v>52189.104202270501</c:v>
                      </c:pt>
                      <c:pt idx="7820">
                        <c:v>52128.35334777832</c:v>
                      </c:pt>
                      <c:pt idx="7821">
                        <c:v>51888.036819458001</c:v>
                      </c:pt>
                      <c:pt idx="7822">
                        <c:v>51815.137039184563</c:v>
                      </c:pt>
                      <c:pt idx="7823">
                        <c:v>51577.689651489251</c:v>
                      </c:pt>
                      <c:pt idx="7824">
                        <c:v>51707.980545043945</c:v>
                      </c:pt>
                      <c:pt idx="7825">
                        <c:v>51185.668556213372</c:v>
                      </c:pt>
                      <c:pt idx="7826">
                        <c:v>50959.176612854004</c:v>
                      </c:pt>
                      <c:pt idx="7827">
                        <c:v>50963.022926330566</c:v>
                      </c:pt>
                      <c:pt idx="7828">
                        <c:v>50824.578956604004</c:v>
                      </c:pt>
                      <c:pt idx="7829">
                        <c:v>50988.379959106445</c:v>
                      </c:pt>
                      <c:pt idx="7830">
                        <c:v>54584.185562133789</c:v>
                      </c:pt>
                      <c:pt idx="7831">
                        <c:v>51026.974990844719</c:v>
                      </c:pt>
                      <c:pt idx="7832">
                        <c:v>50954.075027465813</c:v>
                      </c:pt>
                      <c:pt idx="7833">
                        <c:v>51151.217910766602</c:v>
                      </c:pt>
                      <c:pt idx="7834">
                        <c:v>51559.206680297852</c:v>
                      </c:pt>
                      <c:pt idx="7835">
                        <c:v>51049.763748168945</c:v>
                      </c:pt>
                      <c:pt idx="7836">
                        <c:v>51049.763748168945</c:v>
                      </c:pt>
                      <c:pt idx="7837">
                        <c:v>51049.763809204102</c:v>
                      </c:pt>
                      <c:pt idx="7838">
                        <c:v>50576.848770141602</c:v>
                      </c:pt>
                      <c:pt idx="7839">
                        <c:v>50149.755996704102</c:v>
                      </c:pt>
                      <c:pt idx="7840">
                        <c:v>50149.755935668945</c:v>
                      </c:pt>
                      <c:pt idx="7841">
                        <c:v>50149.755935668945</c:v>
                      </c:pt>
                      <c:pt idx="7842">
                        <c:v>50149.755935668945</c:v>
                      </c:pt>
                      <c:pt idx="7843">
                        <c:v>50099.034866333008</c:v>
                      </c:pt>
                      <c:pt idx="7844">
                        <c:v>50390.892349243164</c:v>
                      </c:pt>
                      <c:pt idx="7845">
                        <c:v>50774.976211547852</c:v>
                      </c:pt>
                      <c:pt idx="7846">
                        <c:v>47390.542694091797</c:v>
                      </c:pt>
                      <c:pt idx="7847">
                        <c:v>47449.986053466797</c:v>
                      </c:pt>
                      <c:pt idx="7848">
                        <c:v>47456.385940551751</c:v>
                      </c:pt>
                      <c:pt idx="7849">
                        <c:v>52867.013961791992</c:v>
                      </c:pt>
                      <c:pt idx="7850">
                        <c:v>52914.151290893555</c:v>
                      </c:pt>
                      <c:pt idx="7851">
                        <c:v>52914.151473999023</c:v>
                      </c:pt>
                      <c:pt idx="7852">
                        <c:v>52525.516525268555</c:v>
                      </c:pt>
                      <c:pt idx="7853">
                        <c:v>52015.090316772461</c:v>
                      </c:pt>
                      <c:pt idx="7854">
                        <c:v>52064.12223815918</c:v>
                      </c:pt>
                      <c:pt idx="7855">
                        <c:v>51997.202438354492</c:v>
                      </c:pt>
                      <c:pt idx="7856">
                        <c:v>51997.202377319336</c:v>
                      </c:pt>
                      <c:pt idx="7857">
                        <c:v>51997.202438354492</c:v>
                      </c:pt>
                      <c:pt idx="7858">
                        <c:v>51930.805160522461</c:v>
                      </c:pt>
                      <c:pt idx="7859">
                        <c:v>52896.003402709961</c:v>
                      </c:pt>
                      <c:pt idx="7860">
                        <c:v>51782.434265136719</c:v>
                      </c:pt>
                      <c:pt idx="7861">
                        <c:v>51782.434265136719</c:v>
                      </c:pt>
                      <c:pt idx="7862">
                        <c:v>51782.434204101563</c:v>
                      </c:pt>
                      <c:pt idx="7863">
                        <c:v>51782.434204101563</c:v>
                      </c:pt>
                      <c:pt idx="7864">
                        <c:v>52941.782302856445</c:v>
                      </c:pt>
                      <c:pt idx="7865">
                        <c:v>52941.782302856445</c:v>
                      </c:pt>
                      <c:pt idx="7866">
                        <c:v>52941.782302856445</c:v>
                      </c:pt>
                      <c:pt idx="7867">
                        <c:v>52321.756690979004</c:v>
                      </c:pt>
                      <c:pt idx="7868">
                        <c:v>50908.816688537598</c:v>
                      </c:pt>
                      <c:pt idx="7869">
                        <c:v>50908.816627502441</c:v>
                      </c:pt>
                      <c:pt idx="7870">
                        <c:v>50556.816993713379</c:v>
                      </c:pt>
                      <c:pt idx="7871">
                        <c:v>50556.816993713379</c:v>
                      </c:pt>
                      <c:pt idx="7872">
                        <c:v>50556.816932678223</c:v>
                      </c:pt>
                      <c:pt idx="7873">
                        <c:v>52502.261032104492</c:v>
                      </c:pt>
                      <c:pt idx="7874">
                        <c:v>52511.540512084961</c:v>
                      </c:pt>
                      <c:pt idx="7875">
                        <c:v>52035.429763793945</c:v>
                      </c:pt>
                      <c:pt idx="7876">
                        <c:v>51101.548416137695</c:v>
                      </c:pt>
                      <c:pt idx="7877">
                        <c:v>48296.806900024414</c:v>
                      </c:pt>
                      <c:pt idx="7878">
                        <c:v>48648.806900024414</c:v>
                      </c:pt>
                      <c:pt idx="7879">
                        <c:v>48648.806900024414</c:v>
                      </c:pt>
                      <c:pt idx="7880">
                        <c:v>48393.272537231445</c:v>
                      </c:pt>
                      <c:pt idx="7881">
                        <c:v>49237.874938964844</c:v>
                      </c:pt>
                      <c:pt idx="7882">
                        <c:v>49239.756774902344</c:v>
                      </c:pt>
                      <c:pt idx="7883">
                        <c:v>49239.756774902344</c:v>
                      </c:pt>
                      <c:pt idx="7884">
                        <c:v>49591.756774902344</c:v>
                      </c:pt>
                      <c:pt idx="7885">
                        <c:v>48609.751525878906</c:v>
                      </c:pt>
                      <c:pt idx="7886">
                        <c:v>48536.631469726563</c:v>
                      </c:pt>
                      <c:pt idx="7887">
                        <c:v>48464.031814575195</c:v>
                      </c:pt>
                      <c:pt idx="7888">
                        <c:v>51431.27522277832</c:v>
                      </c:pt>
                      <c:pt idx="7889">
                        <c:v>51431.27522277832</c:v>
                      </c:pt>
                      <c:pt idx="7890">
                        <c:v>53444.368728637695</c:v>
                      </c:pt>
                      <c:pt idx="7891">
                        <c:v>53264.403213500977</c:v>
                      </c:pt>
                      <c:pt idx="7892">
                        <c:v>52505.431716918945</c:v>
                      </c:pt>
                      <c:pt idx="7893">
                        <c:v>52571.581680297852</c:v>
                      </c:pt>
                      <c:pt idx="7894">
                        <c:v>52637.732070922852</c:v>
                      </c:pt>
                      <c:pt idx="7895">
                        <c:v>50943.830276489258</c:v>
                      </c:pt>
                      <c:pt idx="7896">
                        <c:v>50943.830276489258</c:v>
                      </c:pt>
                      <c:pt idx="7897">
                        <c:v>50943.830276489258</c:v>
                      </c:pt>
                      <c:pt idx="7898">
                        <c:v>50943.830276489258</c:v>
                      </c:pt>
                      <c:pt idx="7899">
                        <c:v>50286.259963989258</c:v>
                      </c:pt>
                      <c:pt idx="7900">
                        <c:v>51431.438613891602</c:v>
                      </c:pt>
                      <c:pt idx="7901">
                        <c:v>49866.988906860352</c:v>
                      </c:pt>
                      <c:pt idx="7902">
                        <c:v>49866.988906860352</c:v>
                      </c:pt>
                      <c:pt idx="7903">
                        <c:v>49870.988906860352</c:v>
                      </c:pt>
                      <c:pt idx="7904">
                        <c:v>49866.988906860352</c:v>
                      </c:pt>
                      <c:pt idx="7905">
                        <c:v>50030.089004516602</c:v>
                      </c:pt>
                      <c:pt idx="7906">
                        <c:v>50034.089065551758</c:v>
                      </c:pt>
                      <c:pt idx="7907">
                        <c:v>50043.368545532227</c:v>
                      </c:pt>
                      <c:pt idx="7908">
                        <c:v>50034.896682739258</c:v>
                      </c:pt>
                      <c:pt idx="7909">
                        <c:v>53173.706665039063</c:v>
                      </c:pt>
                      <c:pt idx="7910">
                        <c:v>53173.706665039063</c:v>
                      </c:pt>
                      <c:pt idx="7911">
                        <c:v>53173.706665039063</c:v>
                      </c:pt>
                      <c:pt idx="7912">
                        <c:v>52635.210586547852</c:v>
                      </c:pt>
                      <c:pt idx="7913">
                        <c:v>52215.485366821289</c:v>
                      </c:pt>
                      <c:pt idx="7914">
                        <c:v>52255.453079223633</c:v>
                      </c:pt>
                      <c:pt idx="7915">
                        <c:v>52653.301651000977</c:v>
                      </c:pt>
                      <c:pt idx="7916">
                        <c:v>52657.301651000977</c:v>
                      </c:pt>
                      <c:pt idx="7917">
                        <c:v>52666.581130981445</c:v>
                      </c:pt>
                      <c:pt idx="7918">
                        <c:v>52302.395462036133</c:v>
                      </c:pt>
                      <c:pt idx="7919">
                        <c:v>52661.697280883789</c:v>
                      </c:pt>
                      <c:pt idx="7920">
                        <c:v>53258.374649047852</c:v>
                      </c:pt>
                      <c:pt idx="7921">
                        <c:v>53267.65412902832</c:v>
                      </c:pt>
                      <c:pt idx="7922">
                        <c:v>53529.654067993164</c:v>
                      </c:pt>
                      <c:pt idx="7923">
                        <c:v>52786.054336547852</c:v>
                      </c:pt>
                      <c:pt idx="7924">
                        <c:v>52713.154129028313</c:v>
                      </c:pt>
                      <c:pt idx="7925">
                        <c:v>52399.808975219719</c:v>
                      </c:pt>
                      <c:pt idx="7926">
                        <c:v>49821.270156860352</c:v>
                      </c:pt>
                      <c:pt idx="7927">
                        <c:v>49491.143692016602</c:v>
                      </c:pt>
                      <c:pt idx="7928">
                        <c:v>49035.436660766602</c:v>
                      </c:pt>
                      <c:pt idx="7929">
                        <c:v>49039.436660766602</c:v>
                      </c:pt>
                      <c:pt idx="7930">
                        <c:v>49907.070571899414</c:v>
                      </c:pt>
                      <c:pt idx="7931">
                        <c:v>51131.833877563477</c:v>
                      </c:pt>
                      <c:pt idx="7932">
                        <c:v>51000.273635864258</c:v>
                      </c:pt>
                      <c:pt idx="7933">
                        <c:v>49757.220520019531</c:v>
                      </c:pt>
                      <c:pt idx="7934">
                        <c:v>52613.689407348633</c:v>
                      </c:pt>
                      <c:pt idx="7935">
                        <c:v>55715.662841796875</c:v>
                      </c:pt>
                      <c:pt idx="7936">
                        <c:v>55649.513000488281</c:v>
                      </c:pt>
                      <c:pt idx="7937">
                        <c:v>55583.363098144531</c:v>
                      </c:pt>
                      <c:pt idx="7938">
                        <c:v>50570.67561340332</c:v>
                      </c:pt>
                      <c:pt idx="7939">
                        <c:v>50512.364151000977</c:v>
                      </c:pt>
                      <c:pt idx="7940">
                        <c:v>48539.858779907227</c:v>
                      </c:pt>
                      <c:pt idx="7941">
                        <c:v>48543.858779907227</c:v>
                      </c:pt>
                      <c:pt idx="7942">
                        <c:v>51372.20881652832</c:v>
                      </c:pt>
                      <c:pt idx="7943">
                        <c:v>51605.384658813477</c:v>
                      </c:pt>
                      <c:pt idx="7944">
                        <c:v>51605.38459777832</c:v>
                      </c:pt>
                      <c:pt idx="7945">
                        <c:v>51469.007171630859</c:v>
                      </c:pt>
                      <c:pt idx="7946">
                        <c:v>52322.342651367188</c:v>
                      </c:pt>
                      <c:pt idx="7947">
                        <c:v>52322.342590332031</c:v>
                      </c:pt>
                      <c:pt idx="7948">
                        <c:v>51483.839233398438</c:v>
                      </c:pt>
                      <c:pt idx="7949">
                        <c:v>52293.29296875</c:v>
                      </c:pt>
                      <c:pt idx="7950">
                        <c:v>52536.303787231445</c:v>
                      </c:pt>
                      <c:pt idx="7951">
                        <c:v>52469.613906860352</c:v>
                      </c:pt>
                      <c:pt idx="7952">
                        <c:v>50673.691787719727</c:v>
                      </c:pt>
                      <c:pt idx="7953">
                        <c:v>50321.691787719727</c:v>
                      </c:pt>
                      <c:pt idx="7954">
                        <c:v>49969.691909790039</c:v>
                      </c:pt>
                      <c:pt idx="7955">
                        <c:v>50190.920425415039</c:v>
                      </c:pt>
                      <c:pt idx="7956">
                        <c:v>50322.480667114258</c:v>
                      </c:pt>
                      <c:pt idx="7957">
                        <c:v>50322.480667114258</c:v>
                      </c:pt>
                      <c:pt idx="7958">
                        <c:v>48933.407318115234</c:v>
                      </c:pt>
                      <c:pt idx="7959">
                        <c:v>49404.882354736328</c:v>
                      </c:pt>
                      <c:pt idx="7960">
                        <c:v>49395.602874755859</c:v>
                      </c:pt>
                      <c:pt idx="7961">
                        <c:v>50599.77961730957</c:v>
                      </c:pt>
                      <c:pt idx="7962">
                        <c:v>50861.46321105957</c:v>
                      </c:pt>
                      <c:pt idx="7963">
                        <c:v>50861.46321105957</c:v>
                      </c:pt>
                      <c:pt idx="7964">
                        <c:v>50475.37043762207</c:v>
                      </c:pt>
                      <c:pt idx="7965">
                        <c:v>53792.66194152832</c:v>
                      </c:pt>
                      <c:pt idx="7966">
                        <c:v>53889.44563293457</c:v>
                      </c:pt>
                      <c:pt idx="7967">
                        <c:v>53889.44563293457</c:v>
                      </c:pt>
                      <c:pt idx="7968">
                        <c:v>53880.166213989258</c:v>
                      </c:pt>
                      <c:pt idx="7969">
                        <c:v>53684.247085571289</c:v>
                      </c:pt>
                      <c:pt idx="7970">
                        <c:v>49626.873611450195</c:v>
                      </c:pt>
                      <c:pt idx="7971">
                        <c:v>49624.469802856445</c:v>
                      </c:pt>
                      <c:pt idx="7972">
                        <c:v>49270.213943481445</c:v>
                      </c:pt>
                      <c:pt idx="7973">
                        <c:v>49270.213943481445</c:v>
                      </c:pt>
                      <c:pt idx="7974">
                        <c:v>50974.475616455078</c:v>
                      </c:pt>
                      <c:pt idx="7975">
                        <c:v>50973.440521240234</c:v>
                      </c:pt>
                      <c:pt idx="7976">
                        <c:v>50852.832748413086</c:v>
                      </c:pt>
                      <c:pt idx="7977">
                        <c:v>55138.557968139648</c:v>
                      </c:pt>
                      <c:pt idx="7978">
                        <c:v>55170.766098022461</c:v>
                      </c:pt>
                      <c:pt idx="7979">
                        <c:v>55170.766159057617</c:v>
                      </c:pt>
                      <c:pt idx="7980">
                        <c:v>59318.644264221191</c:v>
                      </c:pt>
                      <c:pt idx="7981">
                        <c:v>60743.135269165039</c:v>
                      </c:pt>
                      <c:pt idx="7982">
                        <c:v>60743.135269165039</c:v>
                      </c:pt>
                      <c:pt idx="7983">
                        <c:v>60740.296401977539</c:v>
                      </c:pt>
                      <c:pt idx="7984">
                        <c:v>60740.296401977539</c:v>
                      </c:pt>
                      <c:pt idx="7985">
                        <c:v>50895.117752075195</c:v>
                      </c:pt>
                      <c:pt idx="7986">
                        <c:v>50895.117813110352</c:v>
                      </c:pt>
                      <c:pt idx="7987">
                        <c:v>50950.608001708977</c:v>
                      </c:pt>
                      <c:pt idx="7988">
                        <c:v>48062.553802490227</c:v>
                      </c:pt>
                      <c:pt idx="7989">
                        <c:v>48490.876113891602</c:v>
                      </c:pt>
                      <c:pt idx="7990">
                        <c:v>48557.566055297852</c:v>
                      </c:pt>
                      <c:pt idx="7991">
                        <c:v>51983.229080200195</c:v>
                      </c:pt>
                      <c:pt idx="7992">
                        <c:v>51983.229080200195</c:v>
                      </c:pt>
                      <c:pt idx="7993">
                        <c:v>51987.229141235352</c:v>
                      </c:pt>
                      <c:pt idx="7994">
                        <c:v>51932.508010864258</c:v>
                      </c:pt>
                      <c:pt idx="7995">
                        <c:v>51239.459243774414</c:v>
                      </c:pt>
                      <c:pt idx="7996">
                        <c:v>50451.379165649414</c:v>
                      </c:pt>
                      <c:pt idx="7997">
                        <c:v>49384.64289855957</c:v>
                      </c:pt>
                      <c:pt idx="7998">
                        <c:v>50606.19416809082</c:v>
                      </c:pt>
                      <c:pt idx="7999">
                        <c:v>50481.751358032227</c:v>
                      </c:pt>
                      <c:pt idx="8000">
                        <c:v>50432.71955871582</c:v>
                      </c:pt>
                      <c:pt idx="8001">
                        <c:v>50481.751419067383</c:v>
                      </c:pt>
                      <c:pt idx="8002">
                        <c:v>49206.506973266602</c:v>
                      </c:pt>
                      <c:pt idx="8003">
                        <c:v>49210.507034301758</c:v>
                      </c:pt>
                      <c:pt idx="8004">
                        <c:v>49219.78645324707</c:v>
                      </c:pt>
                      <c:pt idx="8005">
                        <c:v>53015.830154418945</c:v>
                      </c:pt>
                      <c:pt idx="8006">
                        <c:v>53016.500076293945</c:v>
                      </c:pt>
                      <c:pt idx="8007">
                        <c:v>53309.40705871582</c:v>
                      </c:pt>
                      <c:pt idx="8008">
                        <c:v>53366.96028137207</c:v>
                      </c:pt>
                      <c:pt idx="8009">
                        <c:v>53315.037185668945</c:v>
                      </c:pt>
                      <c:pt idx="8010">
                        <c:v>50587.982986450195</c:v>
                      </c:pt>
                      <c:pt idx="8011">
                        <c:v>50587.982986450195</c:v>
                      </c:pt>
                      <c:pt idx="8012">
                        <c:v>50587.983047485352</c:v>
                      </c:pt>
                      <c:pt idx="8013">
                        <c:v>50587.982986450195</c:v>
                      </c:pt>
                      <c:pt idx="8014">
                        <c:v>50587.983047485352</c:v>
                      </c:pt>
                      <c:pt idx="8015">
                        <c:v>50658.540481567376</c:v>
                      </c:pt>
                      <c:pt idx="8016">
                        <c:v>50725.230422973626</c:v>
                      </c:pt>
                      <c:pt idx="8017">
                        <c:v>48003.658096313469</c:v>
                      </c:pt>
                      <c:pt idx="8018">
                        <c:v>47571.252212524414</c:v>
                      </c:pt>
                      <c:pt idx="8019">
                        <c:v>47785.037734985352</c:v>
                      </c:pt>
                      <c:pt idx="8020">
                        <c:v>47850.374160766602</c:v>
                      </c:pt>
                      <c:pt idx="8021">
                        <c:v>47499.752517700195</c:v>
                      </c:pt>
                      <c:pt idx="8022">
                        <c:v>47554.085037231445</c:v>
                      </c:pt>
                      <c:pt idx="8023">
                        <c:v>50709.499954223633</c:v>
                      </c:pt>
                      <c:pt idx="8024">
                        <c:v>50667.962478637695</c:v>
                      </c:pt>
                      <c:pt idx="8025">
                        <c:v>53880.800735473633</c:v>
                      </c:pt>
                      <c:pt idx="8026">
                        <c:v>53879.908157348633</c:v>
                      </c:pt>
                      <c:pt idx="8027">
                        <c:v>53879.908157348633</c:v>
                      </c:pt>
                      <c:pt idx="8028">
                        <c:v>53832.68098449707</c:v>
                      </c:pt>
                      <c:pt idx="8029">
                        <c:v>53884.899856567383</c:v>
                      </c:pt>
                      <c:pt idx="8030">
                        <c:v>50492.897048950195</c:v>
                      </c:pt>
                      <c:pt idx="8031">
                        <c:v>50490.493240356445</c:v>
                      </c:pt>
                      <c:pt idx="8032">
                        <c:v>50490.493301391602</c:v>
                      </c:pt>
                      <c:pt idx="8033">
                        <c:v>50489.589920043945</c:v>
                      </c:pt>
                      <c:pt idx="8034">
                        <c:v>51276.416107177734</c:v>
                      </c:pt>
                      <c:pt idx="8035">
                        <c:v>51276.416107177734</c:v>
                      </c:pt>
                      <c:pt idx="8036">
                        <c:v>50928.416168212891</c:v>
                      </c:pt>
                      <c:pt idx="8037">
                        <c:v>50927.095581054688</c:v>
                      </c:pt>
                      <c:pt idx="8038">
                        <c:v>55209.754379272461</c:v>
                      </c:pt>
                      <c:pt idx="8039">
                        <c:v>55209.754379272461</c:v>
                      </c:pt>
                      <c:pt idx="8040">
                        <c:v>52373.637893676758</c:v>
                      </c:pt>
                      <c:pt idx="8041">
                        <c:v>50773.943130493157</c:v>
                      </c:pt>
                      <c:pt idx="8042">
                        <c:v>50849.372268676758</c:v>
                      </c:pt>
                      <c:pt idx="8043">
                        <c:v>50867.511917114258</c:v>
                      </c:pt>
                      <c:pt idx="8044">
                        <c:v>50935.733596801758</c:v>
                      </c:pt>
                      <c:pt idx="8045">
                        <c:v>50950.823928833001</c:v>
                      </c:pt>
                      <c:pt idx="8046">
                        <c:v>51018.796463012695</c:v>
                      </c:pt>
                      <c:pt idx="8047">
                        <c:v>51096.624099731445</c:v>
                      </c:pt>
                      <c:pt idx="8048">
                        <c:v>51118.802810668945</c:v>
                      </c:pt>
                      <c:pt idx="8049">
                        <c:v>50049.061172485352</c:v>
                      </c:pt>
                      <c:pt idx="8050">
                        <c:v>50049.061233520508</c:v>
                      </c:pt>
                      <c:pt idx="8051">
                        <c:v>49536.919387817376</c:v>
                      </c:pt>
                      <c:pt idx="8052">
                        <c:v>49015.471755981445</c:v>
                      </c:pt>
                      <c:pt idx="8053">
                        <c:v>49024.75129699707</c:v>
                      </c:pt>
                      <c:pt idx="8054">
                        <c:v>48788.97981262207</c:v>
                      </c:pt>
                      <c:pt idx="8055">
                        <c:v>51956.453994750977</c:v>
                      </c:pt>
                      <c:pt idx="8056">
                        <c:v>51837.025772094727</c:v>
                      </c:pt>
                      <c:pt idx="8057">
                        <c:v>51733.570938110352</c:v>
                      </c:pt>
                      <c:pt idx="8058">
                        <c:v>49544.636978149414</c:v>
                      </c:pt>
                      <c:pt idx="8059">
                        <c:v>49544.63703918457</c:v>
                      </c:pt>
                      <c:pt idx="8060">
                        <c:v>49550.837051391602</c:v>
                      </c:pt>
                      <c:pt idx="8061">
                        <c:v>49692.896362304688</c:v>
                      </c:pt>
                      <c:pt idx="8062">
                        <c:v>50094.710021972656</c:v>
                      </c:pt>
                      <c:pt idx="8063">
                        <c:v>50085.430603027344</c:v>
                      </c:pt>
                      <c:pt idx="8064">
                        <c:v>50842.638732910156</c:v>
                      </c:pt>
                      <c:pt idx="8065">
                        <c:v>49951.53254699707</c:v>
                      </c:pt>
                      <c:pt idx="8066">
                        <c:v>49492.595413208001</c:v>
                      </c:pt>
                      <c:pt idx="8067">
                        <c:v>49804.17951965332</c:v>
                      </c:pt>
                      <c:pt idx="8068">
                        <c:v>50975.005752563477</c:v>
                      </c:pt>
                      <c:pt idx="8069">
                        <c:v>50975.00569152832</c:v>
                      </c:pt>
                      <c:pt idx="8070">
                        <c:v>55601.51985168457</c:v>
                      </c:pt>
                      <c:pt idx="8071">
                        <c:v>49695.675781249993</c:v>
                      </c:pt>
                      <c:pt idx="8072">
                        <c:v>49940.726562499993</c:v>
                      </c:pt>
                      <c:pt idx="8073">
                        <c:v>49940.726684570313</c:v>
                      </c:pt>
                      <c:pt idx="8074">
                        <c:v>49940.726684570313</c:v>
                      </c:pt>
                      <c:pt idx="8075">
                        <c:v>50059.402343749993</c:v>
                      </c:pt>
                      <c:pt idx="8076">
                        <c:v>50052.004760742188</c:v>
                      </c:pt>
                      <c:pt idx="8077">
                        <c:v>50132.305541992188</c:v>
                      </c:pt>
                      <c:pt idx="8078">
                        <c:v>49995.628784179688</c:v>
                      </c:pt>
                      <c:pt idx="8079">
                        <c:v>49995.628784179688</c:v>
                      </c:pt>
                      <c:pt idx="8080">
                        <c:v>49722.276367187493</c:v>
                      </c:pt>
                      <c:pt idx="8081">
                        <c:v>49673.244384765625</c:v>
                      </c:pt>
                      <c:pt idx="8082">
                        <c:v>48669.552200317383</c:v>
                      </c:pt>
                      <c:pt idx="8083">
                        <c:v>48673.552139282227</c:v>
                      </c:pt>
                      <c:pt idx="8084">
                        <c:v>48678.949905395508</c:v>
                      </c:pt>
                      <c:pt idx="8085">
                        <c:v>55009.749038696289</c:v>
                      </c:pt>
                      <c:pt idx="8086">
                        <c:v>54943.599075317383</c:v>
                      </c:pt>
                      <c:pt idx="8087">
                        <c:v>51268.529129028313</c:v>
                      </c:pt>
                      <c:pt idx="8088">
                        <c:v>51193.195693969719</c:v>
                      </c:pt>
                      <c:pt idx="8089">
                        <c:v>51120.295608520508</c:v>
                      </c:pt>
                      <c:pt idx="8090">
                        <c:v>51047.395706176758</c:v>
                      </c:pt>
                      <c:pt idx="8091">
                        <c:v>51227.630996704102</c:v>
                      </c:pt>
                      <c:pt idx="8092">
                        <c:v>51179.620620727539</c:v>
                      </c:pt>
                      <c:pt idx="8093">
                        <c:v>51161.233596801758</c:v>
                      </c:pt>
                      <c:pt idx="8094">
                        <c:v>50713.565872192383</c:v>
                      </c:pt>
                      <c:pt idx="8095">
                        <c:v>50716.139724731445</c:v>
                      </c:pt>
                      <c:pt idx="8096">
                        <c:v>50716.139785766602</c:v>
                      </c:pt>
                      <c:pt idx="8097">
                        <c:v>50720.139724731445</c:v>
                      </c:pt>
                      <c:pt idx="8098">
                        <c:v>50511.30598449707</c:v>
                      </c:pt>
                      <c:pt idx="8099">
                        <c:v>50505.339004516602</c:v>
                      </c:pt>
                      <c:pt idx="8100">
                        <c:v>52730.602188110352</c:v>
                      </c:pt>
                      <c:pt idx="8101">
                        <c:v>49546.40657043457</c:v>
                      </c:pt>
                      <c:pt idx="8102">
                        <c:v>49547.806594848633</c:v>
                      </c:pt>
                      <c:pt idx="8103">
                        <c:v>49597.970352172852</c:v>
                      </c:pt>
                      <c:pt idx="8104">
                        <c:v>49597.970291137695</c:v>
                      </c:pt>
                      <c:pt idx="8105">
                        <c:v>49244.982070922852</c:v>
                      </c:pt>
                      <c:pt idx="8106">
                        <c:v>49244.982070922852</c:v>
                      </c:pt>
                      <c:pt idx="8107">
                        <c:v>48724.633987426758</c:v>
                      </c:pt>
                      <c:pt idx="8108">
                        <c:v>48724.633987426758</c:v>
                      </c:pt>
                      <c:pt idx="8109">
                        <c:v>50148.363754272461</c:v>
                      </c:pt>
                      <c:pt idx="8110">
                        <c:v>50148.363815307617</c:v>
                      </c:pt>
                      <c:pt idx="8111">
                        <c:v>49852.352035522461</c:v>
                      </c:pt>
                      <c:pt idx="8112">
                        <c:v>52949.156265258789</c:v>
                      </c:pt>
                      <c:pt idx="8113">
                        <c:v>52587.666885375977</c:v>
                      </c:pt>
                      <c:pt idx="8114">
                        <c:v>52588.498001098633</c:v>
                      </c:pt>
                      <c:pt idx="8115">
                        <c:v>49902.50813293457</c:v>
                      </c:pt>
                      <c:pt idx="8116">
                        <c:v>49913.343643188477</c:v>
                      </c:pt>
                      <c:pt idx="8117">
                        <c:v>49734.93928527832</c:v>
                      </c:pt>
                      <c:pt idx="8118">
                        <c:v>49734.93928527832</c:v>
                      </c:pt>
                      <c:pt idx="8119">
                        <c:v>51742.392227172852</c:v>
                      </c:pt>
                      <c:pt idx="8120">
                        <c:v>49927.602203369141</c:v>
                      </c:pt>
                      <c:pt idx="8121">
                        <c:v>50842.676422119141</c:v>
                      </c:pt>
                      <c:pt idx="8122">
                        <c:v>51655.071075439453</c:v>
                      </c:pt>
                      <c:pt idx="8123">
                        <c:v>51655.286651611328</c:v>
                      </c:pt>
                      <c:pt idx="8124">
                        <c:v>51655.286651611328</c:v>
                      </c:pt>
                      <c:pt idx="8125">
                        <c:v>51948.372344970703</c:v>
                      </c:pt>
                      <c:pt idx="8126">
                        <c:v>52091.468048095703</c:v>
                      </c:pt>
                      <c:pt idx="8127">
                        <c:v>51488.460113525391</c:v>
                      </c:pt>
                      <c:pt idx="8128">
                        <c:v>51497.739776611328</c:v>
                      </c:pt>
                      <c:pt idx="8129">
                        <c:v>51216.760589599609</c:v>
                      </c:pt>
                      <c:pt idx="8130">
                        <c:v>56524.82502746582</c:v>
                      </c:pt>
                      <c:pt idx="8131">
                        <c:v>51261.114639282219</c:v>
                      </c:pt>
                      <c:pt idx="8132">
                        <c:v>51188.214492797852</c:v>
                      </c:pt>
                      <c:pt idx="8133">
                        <c:v>50485.89729309082</c:v>
                      </c:pt>
                      <c:pt idx="8134">
                        <c:v>50862.848526000977</c:v>
                      </c:pt>
                      <c:pt idx="8135">
                        <c:v>50862.848587036133</c:v>
                      </c:pt>
                      <c:pt idx="8136">
                        <c:v>50731.842666625977</c:v>
                      </c:pt>
                      <c:pt idx="8137">
                        <c:v>50796.422744750977</c:v>
                      </c:pt>
                      <c:pt idx="8138">
                        <c:v>50371.288528442383</c:v>
                      </c:pt>
                      <c:pt idx="8139">
                        <c:v>51236.085891723633</c:v>
                      </c:pt>
                      <c:pt idx="8140">
                        <c:v>51356.626052856445</c:v>
                      </c:pt>
                      <c:pt idx="8141">
                        <c:v>52570.522018432617</c:v>
                      </c:pt>
                      <c:pt idx="8142">
                        <c:v>52602.815780639648</c:v>
                      </c:pt>
                      <c:pt idx="8143">
                        <c:v>52612.095443725586</c:v>
                      </c:pt>
                      <c:pt idx="8144">
                        <c:v>52602.815902709961</c:v>
                      </c:pt>
                      <c:pt idx="8145">
                        <c:v>59325.101028442383</c:v>
                      </c:pt>
                      <c:pt idx="8146">
                        <c:v>59089.329605102539</c:v>
                      </c:pt>
                      <c:pt idx="8147">
                        <c:v>59087.842300415039</c:v>
                      </c:pt>
                      <c:pt idx="8148">
                        <c:v>59666.674270629883</c:v>
                      </c:pt>
                      <c:pt idx="8149">
                        <c:v>51425.522537231445</c:v>
                      </c:pt>
                      <c:pt idx="8150">
                        <c:v>50969.263748168945</c:v>
                      </c:pt>
                      <c:pt idx="8151">
                        <c:v>50490.101150512695</c:v>
                      </c:pt>
                      <c:pt idx="8152">
                        <c:v>50563.001052856445</c:v>
                      </c:pt>
                      <c:pt idx="8153">
                        <c:v>50636.524063110352</c:v>
                      </c:pt>
                      <c:pt idx="8154">
                        <c:v>50677.648025512695</c:v>
                      </c:pt>
                      <c:pt idx="8155">
                        <c:v>50677.648025512695</c:v>
                      </c:pt>
                      <c:pt idx="8156">
                        <c:v>48329.267715454102</c:v>
                      </c:pt>
                      <c:pt idx="8157">
                        <c:v>51447.45637512207</c:v>
                      </c:pt>
                      <c:pt idx="8158">
                        <c:v>51447.456497192383</c:v>
                      </c:pt>
                      <c:pt idx="8159">
                        <c:v>50780.602584838867</c:v>
                      </c:pt>
                      <c:pt idx="8160">
                        <c:v>52777.999710083008</c:v>
                      </c:pt>
                      <c:pt idx="8161">
                        <c:v>53083.007705688477</c:v>
                      </c:pt>
                      <c:pt idx="8162">
                        <c:v>51743.053298950195</c:v>
                      </c:pt>
                      <c:pt idx="8163">
                        <c:v>51682.303298950195</c:v>
                      </c:pt>
                      <c:pt idx="8164">
                        <c:v>51610.214675903313</c:v>
                      </c:pt>
                      <c:pt idx="8165">
                        <c:v>51537.314773559563</c:v>
                      </c:pt>
                      <c:pt idx="8166">
                        <c:v>49594.437088012695</c:v>
                      </c:pt>
                      <c:pt idx="8167">
                        <c:v>49594.437088012695</c:v>
                      </c:pt>
                      <c:pt idx="8168">
                        <c:v>49018.817031860352</c:v>
                      </c:pt>
                      <c:pt idx="8169">
                        <c:v>49028.09651184082</c:v>
                      </c:pt>
                      <c:pt idx="8170">
                        <c:v>49550.642349243164</c:v>
                      </c:pt>
                      <c:pt idx="8171">
                        <c:v>49544.069961547852</c:v>
                      </c:pt>
                      <c:pt idx="8172">
                        <c:v>49999.382247924805</c:v>
                      </c:pt>
                      <c:pt idx="8173">
                        <c:v>49999.059005737305</c:v>
                      </c:pt>
                      <c:pt idx="8174">
                        <c:v>52219.026443481445</c:v>
                      </c:pt>
                      <c:pt idx="8175">
                        <c:v>61088.166213989258</c:v>
                      </c:pt>
                      <c:pt idx="8176">
                        <c:v>49928.590896606445</c:v>
                      </c:pt>
                      <c:pt idx="8177">
                        <c:v>49576.590896606445</c:v>
                      </c:pt>
                      <c:pt idx="8178">
                        <c:v>49037.144607543945</c:v>
                      </c:pt>
                      <c:pt idx="8179">
                        <c:v>49046.42414855957</c:v>
                      </c:pt>
                      <c:pt idx="8180">
                        <c:v>49046.424209594727</c:v>
                      </c:pt>
                      <c:pt idx="8181">
                        <c:v>49046.424270629883</c:v>
                      </c:pt>
                      <c:pt idx="8182">
                        <c:v>48891.070510864258</c:v>
                      </c:pt>
                      <c:pt idx="8183">
                        <c:v>49053.195755004883</c:v>
                      </c:pt>
                      <c:pt idx="8184">
                        <c:v>49102.227615356445</c:v>
                      </c:pt>
                      <c:pt idx="8185">
                        <c:v>49220.903457641602</c:v>
                      </c:pt>
                      <c:pt idx="8186">
                        <c:v>49089.343154907227</c:v>
                      </c:pt>
                      <c:pt idx="8187">
                        <c:v>49132.051834106445</c:v>
                      </c:pt>
                      <c:pt idx="8188">
                        <c:v>49132.051895141602</c:v>
                      </c:pt>
                      <c:pt idx="8189">
                        <c:v>49757.115310668945</c:v>
                      </c:pt>
                      <c:pt idx="8190">
                        <c:v>52420.399978637695</c:v>
                      </c:pt>
                      <c:pt idx="8191">
                        <c:v>52238.691848754883</c:v>
                      </c:pt>
                      <c:pt idx="8192">
                        <c:v>51911.725402832031</c:v>
                      </c:pt>
                      <c:pt idx="8193">
                        <c:v>51613.490371704102</c:v>
                      </c:pt>
                      <c:pt idx="8194">
                        <c:v>51552.740310668945</c:v>
                      </c:pt>
                      <c:pt idx="8195">
                        <c:v>51484.945693969719</c:v>
                      </c:pt>
                      <c:pt idx="8196">
                        <c:v>51408.045791625969</c:v>
                      </c:pt>
                      <c:pt idx="8197">
                        <c:v>49571.404373168945</c:v>
                      </c:pt>
                      <c:pt idx="8198">
                        <c:v>49580.68391418457</c:v>
                      </c:pt>
                      <c:pt idx="8199">
                        <c:v>51897.817947387695</c:v>
                      </c:pt>
                      <c:pt idx="8200">
                        <c:v>50078.16194152832</c:v>
                      </c:pt>
                      <c:pt idx="8201">
                        <c:v>50078.162002563477</c:v>
                      </c:pt>
                      <c:pt idx="8202">
                        <c:v>51320.642471313477</c:v>
                      </c:pt>
                      <c:pt idx="8203">
                        <c:v>51320.64241027832</c:v>
                      </c:pt>
                      <c:pt idx="8204">
                        <c:v>51320.642532348633</c:v>
                      </c:pt>
                      <c:pt idx="8205">
                        <c:v>59996.268325805664</c:v>
                      </c:pt>
                      <c:pt idx="8206">
                        <c:v>59996.268264770508</c:v>
                      </c:pt>
                      <c:pt idx="8207">
                        <c:v>48940.742813110352</c:v>
                      </c:pt>
                      <c:pt idx="8208">
                        <c:v>48871.622695922852</c:v>
                      </c:pt>
                      <c:pt idx="8209">
                        <c:v>48533.592971801758</c:v>
                      </c:pt>
                      <c:pt idx="8210">
                        <c:v>48451.193435668945</c:v>
                      </c:pt>
                      <c:pt idx="8211">
                        <c:v>51024.498718261719</c:v>
                      </c:pt>
                      <c:pt idx="8212">
                        <c:v>51033.778137207031</c:v>
                      </c:pt>
                      <c:pt idx="8213">
                        <c:v>51033.778198242188</c:v>
                      </c:pt>
                      <c:pt idx="8214">
                        <c:v>51024.498718261719</c:v>
                      </c:pt>
                      <c:pt idx="8215">
                        <c:v>52289.508666992188</c:v>
                      </c:pt>
                      <c:pt idx="8216">
                        <c:v>52289.508666992188</c:v>
                      </c:pt>
                      <c:pt idx="8217">
                        <c:v>51775.885025024414</c:v>
                      </c:pt>
                      <c:pt idx="8218">
                        <c:v>51452.749038696289</c:v>
                      </c:pt>
                      <c:pt idx="8219">
                        <c:v>51370.569473266594</c:v>
                      </c:pt>
                      <c:pt idx="8220">
                        <c:v>55853.488342285156</c:v>
                      </c:pt>
                      <c:pt idx="8221">
                        <c:v>50903.255935668945</c:v>
                      </c:pt>
                      <c:pt idx="8222">
                        <c:v>51471.360763549805</c:v>
                      </c:pt>
                      <c:pt idx="8223">
                        <c:v>50592.677169799805</c:v>
                      </c:pt>
                      <c:pt idx="8224">
                        <c:v>50592.677169799805</c:v>
                      </c:pt>
                      <c:pt idx="8225">
                        <c:v>50826.734115600586</c:v>
                      </c:pt>
                      <c:pt idx="8226">
                        <c:v>50826.734115600586</c:v>
                      </c:pt>
                      <c:pt idx="8227">
                        <c:v>49797.735748291016</c:v>
                      </c:pt>
                      <c:pt idx="8228">
                        <c:v>49796.958404541016</c:v>
                      </c:pt>
                      <c:pt idx="8229">
                        <c:v>49792.996490478516</c:v>
                      </c:pt>
                      <c:pt idx="8230">
                        <c:v>49792.996490478516</c:v>
                      </c:pt>
                      <c:pt idx="8231">
                        <c:v>49788.796493530273</c:v>
                      </c:pt>
                      <c:pt idx="8232">
                        <c:v>51217.927307128906</c:v>
                      </c:pt>
                      <c:pt idx="8233">
                        <c:v>51084.926681518555</c:v>
                      </c:pt>
                      <c:pt idx="8234">
                        <c:v>50983.884475708008</c:v>
                      </c:pt>
                      <c:pt idx="8235">
                        <c:v>62137.128677368164</c:v>
                      </c:pt>
                      <c:pt idx="8236">
                        <c:v>49725.096328735352</c:v>
                      </c:pt>
                      <c:pt idx="8237">
                        <c:v>49577.410842895508</c:v>
                      </c:pt>
                      <c:pt idx="8238">
                        <c:v>49577.410842895508</c:v>
                      </c:pt>
                      <c:pt idx="8239">
                        <c:v>49229.410842895508</c:v>
                      </c:pt>
                      <c:pt idx="8240">
                        <c:v>49936.612258911133</c:v>
                      </c:pt>
                      <c:pt idx="8241">
                        <c:v>49655.443191528313</c:v>
                      </c:pt>
                      <c:pt idx="8242">
                        <c:v>49231.963027954094</c:v>
                      </c:pt>
                      <c:pt idx="8243">
                        <c:v>46392.240310668938</c:v>
                      </c:pt>
                      <c:pt idx="8244">
                        <c:v>45951.662307739258</c:v>
                      </c:pt>
                      <c:pt idx="8245">
                        <c:v>45835.891311645508</c:v>
                      </c:pt>
                      <c:pt idx="8246">
                        <c:v>45902.581253051758</c:v>
                      </c:pt>
                      <c:pt idx="8247">
                        <c:v>45969.271255493164</c:v>
                      </c:pt>
                      <c:pt idx="8248">
                        <c:v>45844.855545043945</c:v>
                      </c:pt>
                      <c:pt idx="8249">
                        <c:v>46456.82063293457</c:v>
                      </c:pt>
                      <c:pt idx="8250">
                        <c:v>64958.697021484375</c:v>
                      </c:pt>
                      <c:pt idx="8251">
                        <c:v>48561.821365356445</c:v>
                      </c:pt>
                      <c:pt idx="8252">
                        <c:v>48561.821365356445</c:v>
                      </c:pt>
                      <c:pt idx="8253">
                        <c:v>48453.435684204102</c:v>
                      </c:pt>
                      <c:pt idx="8254">
                        <c:v>52406.1259765625</c:v>
                      </c:pt>
                      <c:pt idx="8255">
                        <c:v>52014.023025512695</c:v>
                      </c:pt>
                      <c:pt idx="8256">
                        <c:v>51895.35139465332</c:v>
                      </c:pt>
                      <c:pt idx="8257">
                        <c:v>52052.989822387695</c:v>
                      </c:pt>
                      <c:pt idx="8258">
                        <c:v>52052.989700317383</c:v>
                      </c:pt>
                      <c:pt idx="8259">
                        <c:v>51850.52717590332</c:v>
                      </c:pt>
                      <c:pt idx="8260">
                        <c:v>51326.26838684082</c:v>
                      </c:pt>
                      <c:pt idx="8261">
                        <c:v>51326.268447875977</c:v>
                      </c:pt>
                      <c:pt idx="8262">
                        <c:v>52703.882400512695</c:v>
                      </c:pt>
                      <c:pt idx="8263">
                        <c:v>52589.765213012695</c:v>
                      </c:pt>
                      <c:pt idx="8264">
                        <c:v>52336.836807250977</c:v>
                      </c:pt>
                      <c:pt idx="8265">
                        <c:v>52373.902847290039</c:v>
                      </c:pt>
                      <c:pt idx="8266">
                        <c:v>48883.042068481445</c:v>
                      </c:pt>
                      <c:pt idx="8267">
                        <c:v>50621.11360168457</c:v>
                      </c:pt>
                      <c:pt idx="8268">
                        <c:v>50315.424026489258</c:v>
                      </c:pt>
                      <c:pt idx="8269">
                        <c:v>50315.423904418945</c:v>
                      </c:pt>
                      <c:pt idx="8270">
                        <c:v>49951.291458129883</c:v>
                      </c:pt>
                      <c:pt idx="8271">
                        <c:v>52088.43049621582</c:v>
                      </c:pt>
                      <c:pt idx="8272">
                        <c:v>52097.710037231445</c:v>
                      </c:pt>
                      <c:pt idx="8273">
                        <c:v>52006.592361450195</c:v>
                      </c:pt>
                      <c:pt idx="8274">
                        <c:v>53638.401550292969</c:v>
                      </c:pt>
                      <c:pt idx="8275">
                        <c:v>53416.202331542969</c:v>
                      </c:pt>
                      <c:pt idx="8276">
                        <c:v>53151.663452148438</c:v>
                      </c:pt>
                      <c:pt idx="8277">
                        <c:v>52762.450378417969</c:v>
                      </c:pt>
                      <c:pt idx="8278">
                        <c:v>53449.342956542969</c:v>
                      </c:pt>
                      <c:pt idx="8279">
                        <c:v>53453.34326171875</c:v>
                      </c:pt>
                      <c:pt idx="8280">
                        <c:v>53399.699783325195</c:v>
                      </c:pt>
                      <c:pt idx="8281">
                        <c:v>53399.699783325195</c:v>
                      </c:pt>
                      <c:pt idx="8282">
                        <c:v>53399.699844360352</c:v>
                      </c:pt>
                      <c:pt idx="8283">
                        <c:v>52217.148086547852</c:v>
                      </c:pt>
                      <c:pt idx="8284">
                        <c:v>52160.398025512695</c:v>
                      </c:pt>
                      <c:pt idx="8285">
                        <c:v>52096.777297973626</c:v>
                      </c:pt>
                      <c:pt idx="8286">
                        <c:v>52014.597976684563</c:v>
                      </c:pt>
                      <c:pt idx="8287">
                        <c:v>50687.694473266602</c:v>
                      </c:pt>
                      <c:pt idx="8288">
                        <c:v>52090.690322875977</c:v>
                      </c:pt>
                      <c:pt idx="8289">
                        <c:v>50089.48860168457</c:v>
                      </c:pt>
                      <c:pt idx="8290">
                        <c:v>50089.48860168457</c:v>
                      </c:pt>
                      <c:pt idx="8291">
                        <c:v>50365.391006469727</c:v>
                      </c:pt>
                      <c:pt idx="8292">
                        <c:v>51454.86799621582</c:v>
                      </c:pt>
                      <c:pt idx="8293">
                        <c:v>51458.868057250977</c:v>
                      </c:pt>
                      <c:pt idx="8294">
                        <c:v>51454.868057250977</c:v>
                      </c:pt>
                      <c:pt idx="8295">
                        <c:v>53521.064041137695</c:v>
                      </c:pt>
                      <c:pt idx="8296">
                        <c:v>53525.064102172852</c:v>
                      </c:pt>
                      <c:pt idx="8297">
                        <c:v>53534.343521118164</c:v>
                      </c:pt>
                      <c:pt idx="8298">
                        <c:v>52789.191055297852</c:v>
                      </c:pt>
                      <c:pt idx="8299">
                        <c:v>52167.892471313469</c:v>
                      </c:pt>
                      <c:pt idx="8300">
                        <c:v>52094.992507934563</c:v>
                      </c:pt>
                      <c:pt idx="8301">
                        <c:v>50239.277420043945</c:v>
                      </c:pt>
                      <c:pt idx="8302">
                        <c:v>50651.722610473633</c:v>
                      </c:pt>
                      <c:pt idx="8303">
                        <c:v>50651.722610473633</c:v>
                      </c:pt>
                      <c:pt idx="8304">
                        <c:v>50202.81330871582</c:v>
                      </c:pt>
                      <c:pt idx="8305">
                        <c:v>49599.461868286133</c:v>
                      </c:pt>
                      <c:pt idx="8306">
                        <c:v>49599.461868286133</c:v>
                      </c:pt>
                      <c:pt idx="8307">
                        <c:v>49315.45751953125</c:v>
                      </c:pt>
                      <c:pt idx="8308">
                        <c:v>51812.015579223633</c:v>
                      </c:pt>
                      <c:pt idx="8309">
                        <c:v>52336.01545715332</c:v>
                      </c:pt>
                      <c:pt idx="8310">
                        <c:v>52909.481842041016</c:v>
                      </c:pt>
                      <c:pt idx="8311">
                        <c:v>52909.481842041016</c:v>
                      </c:pt>
                      <c:pt idx="8312">
                        <c:v>49915.084442138672</c:v>
                      </c:pt>
                      <c:pt idx="8313">
                        <c:v>49927.070892333984</c:v>
                      </c:pt>
                      <c:pt idx="8314">
                        <c:v>49917.791534423828</c:v>
                      </c:pt>
                      <c:pt idx="8315">
                        <c:v>49913.791534423828</c:v>
                      </c:pt>
                      <c:pt idx="8316">
                        <c:v>51742.023468017578</c:v>
                      </c:pt>
                      <c:pt idx="8317">
                        <c:v>52050.821853637695</c:v>
                      </c:pt>
                      <c:pt idx="8318">
                        <c:v>52050.821914672852</c:v>
                      </c:pt>
                      <c:pt idx="8319">
                        <c:v>52043.179336547852</c:v>
                      </c:pt>
                      <c:pt idx="8320">
                        <c:v>52043.179336547852</c:v>
                      </c:pt>
                      <c:pt idx="8321">
                        <c:v>51781.495742797852</c:v>
                      </c:pt>
                      <c:pt idx="8322">
                        <c:v>51196.048812866211</c:v>
                      </c:pt>
                      <c:pt idx="8323">
                        <c:v>51196.048812866211</c:v>
                      </c:pt>
                      <c:pt idx="8324">
                        <c:v>51939.352493286133</c:v>
                      </c:pt>
                      <c:pt idx="8325">
                        <c:v>52751.402297973633</c:v>
                      </c:pt>
                      <c:pt idx="8326">
                        <c:v>52685.252395629883</c:v>
                      </c:pt>
                      <c:pt idx="8327">
                        <c:v>52619.102493286133</c:v>
                      </c:pt>
                      <c:pt idx="8328">
                        <c:v>51992.514236450195</c:v>
                      </c:pt>
                      <c:pt idx="8329">
                        <c:v>50289.851150512695</c:v>
                      </c:pt>
                      <c:pt idx="8330">
                        <c:v>50289.851150512695</c:v>
                      </c:pt>
                      <c:pt idx="8331">
                        <c:v>50288.634353637695</c:v>
                      </c:pt>
                      <c:pt idx="8332">
                        <c:v>50288.634414672852</c:v>
                      </c:pt>
                      <c:pt idx="8333">
                        <c:v>51751.057205200195</c:v>
                      </c:pt>
                      <c:pt idx="8334">
                        <c:v>51823.957168579102</c:v>
                      </c:pt>
                      <c:pt idx="8335">
                        <c:v>51896.857070922852</c:v>
                      </c:pt>
                      <c:pt idx="8336">
                        <c:v>52277.346389770508</c:v>
                      </c:pt>
                      <c:pt idx="8337">
                        <c:v>52158.670608520508</c:v>
                      </c:pt>
                      <c:pt idx="8338">
                        <c:v>52632.027236938477</c:v>
                      </c:pt>
                      <c:pt idx="8339">
                        <c:v>52247.542861938477</c:v>
                      </c:pt>
                      <c:pt idx="8340">
                        <c:v>54684.930541992188</c:v>
                      </c:pt>
                      <c:pt idx="8341">
                        <c:v>54684.930541992188</c:v>
                      </c:pt>
                      <c:pt idx="8342">
                        <c:v>54300.446166992188</c:v>
                      </c:pt>
                      <c:pt idx="8343">
                        <c:v>50262.426345825195</c:v>
                      </c:pt>
                      <c:pt idx="8344">
                        <c:v>51296.33772277832</c:v>
                      </c:pt>
                      <c:pt idx="8345">
                        <c:v>51362.11799621582</c:v>
                      </c:pt>
                      <c:pt idx="8346">
                        <c:v>51098.030715942383</c:v>
                      </c:pt>
                      <c:pt idx="8347">
                        <c:v>51098.030715942383</c:v>
                      </c:pt>
                      <c:pt idx="8348">
                        <c:v>50893.645095825195</c:v>
                      </c:pt>
                      <c:pt idx="8349">
                        <c:v>50374.070755004883</c:v>
                      </c:pt>
                      <c:pt idx="8350">
                        <c:v>50383.350357055664</c:v>
                      </c:pt>
                      <c:pt idx="8351">
                        <c:v>52826.745101928711</c:v>
                      </c:pt>
                      <c:pt idx="8352">
                        <c:v>52753.845321655273</c:v>
                      </c:pt>
                      <c:pt idx="8353">
                        <c:v>54525.014999389648</c:v>
                      </c:pt>
                      <c:pt idx="8354">
                        <c:v>54534.294418334961</c:v>
                      </c:pt>
                      <c:pt idx="8355">
                        <c:v>50422.343032836914</c:v>
                      </c:pt>
                      <c:pt idx="8356">
                        <c:v>50426.342971801758</c:v>
                      </c:pt>
                      <c:pt idx="8357">
                        <c:v>50427.001174926758</c:v>
                      </c:pt>
                      <c:pt idx="8358">
                        <c:v>48223.211868286133</c:v>
                      </c:pt>
                      <c:pt idx="8359">
                        <c:v>48223.211807250977</c:v>
                      </c:pt>
                      <c:pt idx="8360">
                        <c:v>48130.254837036133</c:v>
                      </c:pt>
                      <c:pt idx="8361">
                        <c:v>47757.651321411133</c:v>
                      </c:pt>
                      <c:pt idx="8362">
                        <c:v>47759.274368286133</c:v>
                      </c:pt>
                      <c:pt idx="8363">
                        <c:v>47749.994827270508</c:v>
                      </c:pt>
                      <c:pt idx="8364">
                        <c:v>47807.285110473633</c:v>
                      </c:pt>
                      <c:pt idx="8365">
                        <c:v>56768.806594848633</c:v>
                      </c:pt>
                      <c:pt idx="8366">
                        <c:v>56763.037307739251</c:v>
                      </c:pt>
                      <c:pt idx="8367">
                        <c:v>55265.336135864251</c:v>
                      </c:pt>
                      <c:pt idx="8368">
                        <c:v>55274.615798950195</c:v>
                      </c:pt>
                      <c:pt idx="8369">
                        <c:v>55798.084426879883</c:v>
                      </c:pt>
                      <c:pt idx="8370">
                        <c:v>54391.224624633789</c:v>
                      </c:pt>
                      <c:pt idx="8371">
                        <c:v>54325.074722290039</c:v>
                      </c:pt>
                      <c:pt idx="8372">
                        <c:v>54258.924758911133</c:v>
                      </c:pt>
                      <c:pt idx="8373">
                        <c:v>54192.774856567383</c:v>
                      </c:pt>
                      <c:pt idx="8374">
                        <c:v>52722.766052246094</c:v>
                      </c:pt>
                      <c:pt idx="8375">
                        <c:v>52726.766052246094</c:v>
                      </c:pt>
                      <c:pt idx="8376">
                        <c:v>52689.056640625</c:v>
                      </c:pt>
                      <c:pt idx="8377">
                        <c:v>52689.056701660156</c:v>
                      </c:pt>
                      <c:pt idx="8378">
                        <c:v>52679.777221679688</c:v>
                      </c:pt>
                      <c:pt idx="8379">
                        <c:v>52480.671142578125</c:v>
                      </c:pt>
                      <c:pt idx="8380">
                        <c:v>52976.154800415039</c:v>
                      </c:pt>
                      <c:pt idx="8381">
                        <c:v>52977.642105102539</c:v>
                      </c:pt>
                      <c:pt idx="8382">
                        <c:v>52426.62744140625</c:v>
                      </c:pt>
                      <c:pt idx="8383">
                        <c:v>51435.477172851563</c:v>
                      </c:pt>
                      <c:pt idx="8384">
                        <c:v>54166.868835449219</c:v>
                      </c:pt>
                      <c:pt idx="8385">
                        <c:v>53026.559646606445</c:v>
                      </c:pt>
                      <c:pt idx="8386">
                        <c:v>53525.987869262695</c:v>
                      </c:pt>
                      <c:pt idx="8387">
                        <c:v>48366.035232543945</c:v>
                      </c:pt>
                      <c:pt idx="8388">
                        <c:v>48366.035293579102</c:v>
                      </c:pt>
                      <c:pt idx="8389">
                        <c:v>48366.035293579102</c:v>
                      </c:pt>
                      <c:pt idx="8390">
                        <c:v>48028.60774230957</c:v>
                      </c:pt>
                      <c:pt idx="8391">
                        <c:v>49607.912002563477</c:v>
                      </c:pt>
                      <c:pt idx="8392">
                        <c:v>49617.191665649414</c:v>
                      </c:pt>
                      <c:pt idx="8393">
                        <c:v>49617.191665649414</c:v>
                      </c:pt>
                      <c:pt idx="8394">
                        <c:v>55032.073745727539</c:v>
                      </c:pt>
                      <c:pt idx="8395">
                        <c:v>55575.946395874016</c:v>
                      </c:pt>
                      <c:pt idx="8396">
                        <c:v>55650.119491577148</c:v>
                      </c:pt>
                      <c:pt idx="8397">
                        <c:v>54735.637557983398</c:v>
                      </c:pt>
                      <c:pt idx="8398">
                        <c:v>54744.917037963867</c:v>
                      </c:pt>
                      <c:pt idx="8399">
                        <c:v>54683.553268432617</c:v>
                      </c:pt>
                      <c:pt idx="8400">
                        <c:v>51090.136123657227</c:v>
                      </c:pt>
                      <c:pt idx="8401">
                        <c:v>51483.045486450195</c:v>
                      </c:pt>
                      <c:pt idx="8402">
                        <c:v>51473.766067504883</c:v>
                      </c:pt>
                      <c:pt idx="8403">
                        <c:v>51371.702285766602</c:v>
                      </c:pt>
                      <c:pt idx="8404">
                        <c:v>52318.916275024414</c:v>
                      </c:pt>
                      <c:pt idx="8405">
                        <c:v>51918.27180480957</c:v>
                      </c:pt>
                      <c:pt idx="8406">
                        <c:v>51908.992202758789</c:v>
                      </c:pt>
                      <c:pt idx="8407">
                        <c:v>51709.886184692383</c:v>
                      </c:pt>
                      <c:pt idx="8408">
                        <c:v>50798.798904418945</c:v>
                      </c:pt>
                      <c:pt idx="8409">
                        <c:v>50519.699050903313</c:v>
                      </c:pt>
                      <c:pt idx="8410">
                        <c:v>53786.976852416992</c:v>
                      </c:pt>
                      <c:pt idx="8411">
                        <c:v>53786.976852416992</c:v>
                      </c:pt>
                      <c:pt idx="8412">
                        <c:v>53489.770126342773</c:v>
                      </c:pt>
                      <c:pt idx="8413">
                        <c:v>53841.77018737793</c:v>
                      </c:pt>
                      <c:pt idx="8414">
                        <c:v>53795.190841674805</c:v>
                      </c:pt>
                      <c:pt idx="8415">
                        <c:v>53075.329238891602</c:v>
                      </c:pt>
                      <c:pt idx="8416">
                        <c:v>53075.329177856445</c:v>
                      </c:pt>
                      <c:pt idx="8417">
                        <c:v>53075.329238891602</c:v>
                      </c:pt>
                      <c:pt idx="8418">
                        <c:v>52751.703201293945</c:v>
                      </c:pt>
                      <c:pt idx="8419">
                        <c:v>52833.882766723633</c:v>
                      </c:pt>
                      <c:pt idx="8420">
                        <c:v>52986.979202270508</c:v>
                      </c:pt>
                      <c:pt idx="8421">
                        <c:v>52836.904983520508</c:v>
                      </c:pt>
                      <c:pt idx="8422">
                        <c:v>54588.793045043945</c:v>
                      </c:pt>
                      <c:pt idx="8423">
                        <c:v>54588.793045043945</c:v>
                      </c:pt>
                      <c:pt idx="8424">
                        <c:v>54592.793106079102</c:v>
                      </c:pt>
                      <c:pt idx="8425">
                        <c:v>54368.955520629883</c:v>
                      </c:pt>
                      <c:pt idx="8426">
                        <c:v>55113.760147094727</c:v>
                      </c:pt>
                      <c:pt idx="8427">
                        <c:v>55104.480728149414</c:v>
                      </c:pt>
                      <c:pt idx="8428">
                        <c:v>55004.459426879883</c:v>
                      </c:pt>
                      <c:pt idx="8429">
                        <c:v>53808.923355102539</c:v>
                      </c:pt>
                      <c:pt idx="8430">
                        <c:v>64144.864456176751</c:v>
                      </c:pt>
                      <c:pt idx="8431">
                        <c:v>64144.864456176751</c:v>
                      </c:pt>
                      <c:pt idx="8432">
                        <c:v>51601.767242431641</c:v>
                      </c:pt>
                      <c:pt idx="8433">
                        <c:v>51601.767242431641</c:v>
                      </c:pt>
                      <c:pt idx="8434">
                        <c:v>50045.863265991211</c:v>
                      </c:pt>
                      <c:pt idx="8435">
                        <c:v>50236.969161987305</c:v>
                      </c:pt>
                      <c:pt idx="8436">
                        <c:v>51095.323745727539</c:v>
                      </c:pt>
                      <c:pt idx="8437">
                        <c:v>51095.323776245117</c:v>
                      </c:pt>
                      <c:pt idx="8438">
                        <c:v>50815.769973754883</c:v>
                      </c:pt>
                      <c:pt idx="8439">
                        <c:v>50825.049514770508</c:v>
                      </c:pt>
                      <c:pt idx="8440">
                        <c:v>50434.286636352539</c:v>
                      </c:pt>
                      <c:pt idx="8441">
                        <c:v>53288.34944152832</c:v>
                      </c:pt>
                      <c:pt idx="8442">
                        <c:v>53314.579391479492</c:v>
                      </c:pt>
                      <c:pt idx="8443">
                        <c:v>53314.579391479492</c:v>
                      </c:pt>
                      <c:pt idx="8444">
                        <c:v>51910.88883972168</c:v>
                      </c:pt>
                      <c:pt idx="8445">
                        <c:v>52584.928298950195</c:v>
                      </c:pt>
                      <c:pt idx="8446">
                        <c:v>51691.361892700195</c:v>
                      </c:pt>
                      <c:pt idx="8447">
                        <c:v>51218.845291137695</c:v>
                      </c:pt>
                      <c:pt idx="8448">
                        <c:v>50983.075759887695</c:v>
                      </c:pt>
                      <c:pt idx="8449">
                        <c:v>50114.871170043945</c:v>
                      </c:pt>
                      <c:pt idx="8450">
                        <c:v>50386.28352355957</c:v>
                      </c:pt>
                      <c:pt idx="8451">
                        <c:v>50377.003982543945</c:v>
                      </c:pt>
                      <c:pt idx="8452">
                        <c:v>50376.788223266602</c:v>
                      </c:pt>
                      <c:pt idx="8453">
                        <c:v>50106.677017211914</c:v>
                      </c:pt>
                      <c:pt idx="8454">
                        <c:v>51820.195724487305</c:v>
                      </c:pt>
                      <c:pt idx="8455">
                        <c:v>52115.773818969727</c:v>
                      </c:pt>
                      <c:pt idx="8456">
                        <c:v>52164.11262512207</c:v>
                      </c:pt>
                      <c:pt idx="8457">
                        <c:v>52031.436477661133</c:v>
                      </c:pt>
                      <c:pt idx="8458">
                        <c:v>52433.249588012695</c:v>
                      </c:pt>
                      <c:pt idx="8459">
                        <c:v>52433.249588012695</c:v>
                      </c:pt>
                      <c:pt idx="8460">
                        <c:v>53806.835525512695</c:v>
                      </c:pt>
                      <c:pt idx="8461">
                        <c:v>53749.96516418457</c:v>
                      </c:pt>
                      <c:pt idx="8462">
                        <c:v>53674.535720825195</c:v>
                      </c:pt>
                      <c:pt idx="8463">
                        <c:v>53604.385818481445</c:v>
                      </c:pt>
                      <c:pt idx="8464">
                        <c:v>53333.23034667968</c:v>
                      </c:pt>
                      <c:pt idx="8465">
                        <c:v>53333.230590820313</c:v>
                      </c:pt>
                      <c:pt idx="8466">
                        <c:v>54191.5849609375</c:v>
                      </c:pt>
                      <c:pt idx="8467">
                        <c:v>54159.1025390625</c:v>
                      </c:pt>
                      <c:pt idx="8468">
                        <c:v>54321.833618164063</c:v>
                      </c:pt>
                      <c:pt idx="8469">
                        <c:v>51444.511123657227</c:v>
                      </c:pt>
                      <c:pt idx="8470">
                        <c:v>51444.511123657227</c:v>
                      </c:pt>
                      <c:pt idx="8471">
                        <c:v>49347.505325317383</c:v>
                      </c:pt>
                      <c:pt idx="8472">
                        <c:v>49271.535903930664</c:v>
                      </c:pt>
                      <c:pt idx="8473">
                        <c:v>50891.868591308594</c:v>
                      </c:pt>
                      <c:pt idx="8474">
                        <c:v>49886.836547851563</c:v>
                      </c:pt>
                      <c:pt idx="8475">
                        <c:v>61830.679153442383</c:v>
                      </c:pt>
                      <c:pt idx="8476">
                        <c:v>61821.399612426758</c:v>
                      </c:pt>
                      <c:pt idx="8477">
                        <c:v>64230.357864379883</c:v>
                      </c:pt>
                      <c:pt idx="8478">
                        <c:v>63458.830276489251</c:v>
                      </c:pt>
                      <c:pt idx="8479">
                        <c:v>57665.466995239258</c:v>
                      </c:pt>
                      <c:pt idx="8480">
                        <c:v>57600.380226135247</c:v>
                      </c:pt>
                      <c:pt idx="8481">
                        <c:v>56676.187843322747</c:v>
                      </c:pt>
                      <c:pt idx="8482">
                        <c:v>56994.522315978997</c:v>
                      </c:pt>
                      <c:pt idx="8483">
                        <c:v>56919.092994689941</c:v>
                      </c:pt>
                      <c:pt idx="8484">
                        <c:v>51927.475234985352</c:v>
                      </c:pt>
                      <c:pt idx="8485">
                        <c:v>51927.475173950195</c:v>
                      </c:pt>
                      <c:pt idx="8486">
                        <c:v>51931.629531860352</c:v>
                      </c:pt>
                      <c:pt idx="8487">
                        <c:v>48923.114868164055</c:v>
                      </c:pt>
                      <c:pt idx="8488">
                        <c:v>48777.105102539063</c:v>
                      </c:pt>
                      <c:pt idx="8489">
                        <c:v>48635.085083007813</c:v>
                      </c:pt>
                      <c:pt idx="8490">
                        <c:v>51170.638198852539</c:v>
                      </c:pt>
                      <c:pt idx="8491">
                        <c:v>56708.728927612297</c:v>
                      </c:pt>
                      <c:pt idx="8492">
                        <c:v>56720.228927612297</c:v>
                      </c:pt>
                      <c:pt idx="8493">
                        <c:v>56415.395950317383</c:v>
                      </c:pt>
                      <c:pt idx="8494">
                        <c:v>56415.396072387688</c:v>
                      </c:pt>
                      <c:pt idx="8495">
                        <c:v>56454.040603637688</c:v>
                      </c:pt>
                      <c:pt idx="8496">
                        <c:v>54802.669387817383</c:v>
                      </c:pt>
                      <c:pt idx="8497">
                        <c:v>54681.110916137695</c:v>
                      </c:pt>
                      <c:pt idx="8498">
                        <c:v>55213.39631652832</c:v>
                      </c:pt>
                      <c:pt idx="8499">
                        <c:v>55301.364700317383</c:v>
                      </c:pt>
                      <c:pt idx="8500">
                        <c:v>55251.36457824707</c:v>
                      </c:pt>
                      <c:pt idx="8501">
                        <c:v>55251.364822387695</c:v>
                      </c:pt>
                      <c:pt idx="8502">
                        <c:v>56237.623611450188</c:v>
                      </c:pt>
                      <c:pt idx="8503">
                        <c:v>52148.160568237305</c:v>
                      </c:pt>
                      <c:pt idx="8504">
                        <c:v>52157.440292358398</c:v>
                      </c:pt>
                      <c:pt idx="8505">
                        <c:v>50582.196899414063</c:v>
                      </c:pt>
                      <c:pt idx="8506">
                        <c:v>50582.196899414063</c:v>
                      </c:pt>
                      <c:pt idx="8507">
                        <c:v>50582.196899414063</c:v>
                      </c:pt>
                      <c:pt idx="8508">
                        <c:v>50582.196899414063</c:v>
                      </c:pt>
                      <c:pt idx="8509">
                        <c:v>50582.197021484375</c:v>
                      </c:pt>
                      <c:pt idx="8510">
                        <c:v>50220.917480468743</c:v>
                      </c:pt>
                      <c:pt idx="8511">
                        <c:v>49915.631469726563</c:v>
                      </c:pt>
                      <c:pt idx="8512">
                        <c:v>49915.631469726563</c:v>
                      </c:pt>
                      <c:pt idx="8513">
                        <c:v>49915.631469726563</c:v>
                      </c:pt>
                      <c:pt idx="8514">
                        <c:v>50033.746704101563</c:v>
                      </c:pt>
                      <c:pt idx="8515">
                        <c:v>49750.053100585938</c:v>
                      </c:pt>
                      <c:pt idx="8516">
                        <c:v>49059.949096679688</c:v>
                      </c:pt>
                      <c:pt idx="8517">
                        <c:v>48699.602188110352</c:v>
                      </c:pt>
                      <c:pt idx="8518">
                        <c:v>48348.956680297852</c:v>
                      </c:pt>
                      <c:pt idx="8519">
                        <c:v>48348.956680297852</c:v>
                      </c:pt>
                      <c:pt idx="8520">
                        <c:v>51670.935745239258</c:v>
                      </c:pt>
                      <c:pt idx="8521">
                        <c:v>51012.03742980957</c:v>
                      </c:pt>
                      <c:pt idx="8522">
                        <c:v>50991.217910766602</c:v>
                      </c:pt>
                      <c:pt idx="8523">
                        <c:v>51064.117813110352</c:v>
                      </c:pt>
                      <c:pt idx="8524">
                        <c:v>50192.164932250977</c:v>
                      </c:pt>
                      <c:pt idx="8525">
                        <c:v>50191.261611938477</c:v>
                      </c:pt>
                      <c:pt idx="8526">
                        <c:v>50188.441299438477</c:v>
                      </c:pt>
                      <c:pt idx="8527">
                        <c:v>54950.269607543945</c:v>
                      </c:pt>
                      <c:pt idx="8528">
                        <c:v>55041.554153442383</c:v>
                      </c:pt>
                      <c:pt idx="8529">
                        <c:v>54444.664749145508</c:v>
                      </c:pt>
                      <c:pt idx="8530">
                        <c:v>54453.944534301758</c:v>
                      </c:pt>
                      <c:pt idx="8531">
                        <c:v>54069.460037231445</c:v>
                      </c:pt>
                      <c:pt idx="8532">
                        <c:v>54002.773086547852</c:v>
                      </c:pt>
                      <c:pt idx="8533">
                        <c:v>50804.334182739258</c:v>
                      </c:pt>
                      <c:pt idx="8534">
                        <c:v>50879.944229125977</c:v>
                      </c:pt>
                      <c:pt idx="8535">
                        <c:v>53713.755081176758</c:v>
                      </c:pt>
                      <c:pt idx="8536">
                        <c:v>54368.65510559082</c:v>
                      </c:pt>
                      <c:pt idx="8537">
                        <c:v>54173.548904418938</c:v>
                      </c:pt>
                      <c:pt idx="8538">
                        <c:v>54368.654983520508</c:v>
                      </c:pt>
                      <c:pt idx="8539">
                        <c:v>54794.521926879876</c:v>
                      </c:pt>
                      <c:pt idx="8540">
                        <c:v>54078.769485473633</c:v>
                      </c:pt>
                      <c:pt idx="8541">
                        <c:v>54051.299514770508</c:v>
                      </c:pt>
                      <c:pt idx="8542">
                        <c:v>53953.23567199707</c:v>
                      </c:pt>
                      <c:pt idx="8543">
                        <c:v>53514.623306274414</c:v>
                      </c:pt>
                      <c:pt idx="8544">
                        <c:v>53899.10383605957</c:v>
                      </c:pt>
                      <c:pt idx="8545">
                        <c:v>53212.869659423828</c:v>
                      </c:pt>
                      <c:pt idx="8546">
                        <c:v>53216.869720458984</c:v>
                      </c:pt>
                      <c:pt idx="8547">
                        <c:v>53505.541778564453</c:v>
                      </c:pt>
                      <c:pt idx="8548">
                        <c:v>52094.986297607422</c:v>
                      </c:pt>
                      <c:pt idx="8549">
                        <c:v>52085.706878662109</c:v>
                      </c:pt>
                      <c:pt idx="8550">
                        <c:v>53240.631362915039</c:v>
                      </c:pt>
                      <c:pt idx="8551">
                        <c:v>50972.661758422844</c:v>
                      </c:pt>
                      <c:pt idx="8552">
                        <c:v>51039.351760864251</c:v>
                      </c:pt>
                      <c:pt idx="8553">
                        <c:v>48317.781387329094</c:v>
                      </c:pt>
                      <c:pt idx="8554">
                        <c:v>48384.018997192383</c:v>
                      </c:pt>
                      <c:pt idx="8555">
                        <c:v>48450.708877563477</c:v>
                      </c:pt>
                      <c:pt idx="8556">
                        <c:v>48076.412002563477</c:v>
                      </c:pt>
                      <c:pt idx="8557">
                        <c:v>48786.380447387695</c:v>
                      </c:pt>
                      <c:pt idx="8558">
                        <c:v>48851.23957824707</c:v>
                      </c:pt>
                      <c:pt idx="8559">
                        <c:v>48908.649978637695</c:v>
                      </c:pt>
                      <c:pt idx="8560">
                        <c:v>47997.952224731445</c:v>
                      </c:pt>
                      <c:pt idx="8561">
                        <c:v>47645.175918579102</c:v>
                      </c:pt>
                      <c:pt idx="8562">
                        <c:v>47645.175857543945</c:v>
                      </c:pt>
                      <c:pt idx="8563">
                        <c:v>47725.150466918945</c:v>
                      </c:pt>
                      <c:pt idx="8564">
                        <c:v>50166.079727172852</c:v>
                      </c:pt>
                      <c:pt idx="8565">
                        <c:v>63383.902297973633</c:v>
                      </c:pt>
                      <c:pt idx="8566">
                        <c:v>59146.542144775383</c:v>
                      </c:pt>
                      <c:pt idx="8567">
                        <c:v>59080.392059326172</c:v>
                      </c:pt>
                      <c:pt idx="8568">
                        <c:v>52417.158828735352</c:v>
                      </c:pt>
                      <c:pt idx="8569">
                        <c:v>52483.309219360352</c:v>
                      </c:pt>
                      <c:pt idx="8570">
                        <c:v>52197.728591918945</c:v>
                      </c:pt>
                      <c:pt idx="8571">
                        <c:v>52263.878555297852</c:v>
                      </c:pt>
                      <c:pt idx="8572">
                        <c:v>51623.719375610352</c:v>
                      </c:pt>
                      <c:pt idx="8573">
                        <c:v>53662.769653320313</c:v>
                      </c:pt>
                      <c:pt idx="8574">
                        <c:v>52424.347839355469</c:v>
                      </c:pt>
                      <c:pt idx="8575">
                        <c:v>52424.347900390625</c:v>
                      </c:pt>
                      <c:pt idx="8576">
                        <c:v>52510.554931640625</c:v>
                      </c:pt>
                      <c:pt idx="8577">
                        <c:v>52772.238525390625</c:v>
                      </c:pt>
                      <c:pt idx="8578">
                        <c:v>51932.958251953125</c:v>
                      </c:pt>
                      <c:pt idx="8579">
                        <c:v>52019.036437988281</c:v>
                      </c:pt>
                      <c:pt idx="8580">
                        <c:v>55734.567916870117</c:v>
                      </c:pt>
                      <c:pt idx="8581">
                        <c:v>55422.364181518555</c:v>
                      </c:pt>
                      <c:pt idx="8582">
                        <c:v>55418.688674926751</c:v>
                      </c:pt>
                      <c:pt idx="8583">
                        <c:v>55418.688552856445</c:v>
                      </c:pt>
                      <c:pt idx="8584">
                        <c:v>55418.688674926751</c:v>
                      </c:pt>
                      <c:pt idx="8585">
                        <c:v>54123.86457824707</c:v>
                      </c:pt>
                      <c:pt idx="8586">
                        <c:v>53570.27473449707</c:v>
                      </c:pt>
                      <c:pt idx="8587">
                        <c:v>53482.306350708001</c:v>
                      </c:pt>
                      <c:pt idx="8588">
                        <c:v>54273.24153137207</c:v>
                      </c:pt>
                      <c:pt idx="8589">
                        <c:v>54043.628372192383</c:v>
                      </c:pt>
                      <c:pt idx="8590">
                        <c:v>54060.407791137695</c:v>
                      </c:pt>
                      <c:pt idx="8591">
                        <c:v>54558.45588684082</c:v>
                      </c:pt>
                      <c:pt idx="8592">
                        <c:v>53971.018264770501</c:v>
                      </c:pt>
                      <c:pt idx="8593">
                        <c:v>50643.207015991211</c:v>
                      </c:pt>
                      <c:pt idx="8594">
                        <c:v>50643.207015991211</c:v>
                      </c:pt>
                      <c:pt idx="8595">
                        <c:v>62428.305435180664</c:v>
                      </c:pt>
                      <c:pt idx="8596">
                        <c:v>50655.050369262695</c:v>
                      </c:pt>
                      <c:pt idx="8597">
                        <c:v>50589.270217895508</c:v>
                      </c:pt>
                      <c:pt idx="8598">
                        <c:v>48608.813613891602</c:v>
                      </c:pt>
                      <c:pt idx="8599">
                        <c:v>49407.520645141602</c:v>
                      </c:pt>
                      <c:pt idx="8600">
                        <c:v>49407.520645141602</c:v>
                      </c:pt>
                      <c:pt idx="8601">
                        <c:v>49407.520584106445</c:v>
                      </c:pt>
                      <c:pt idx="8602">
                        <c:v>48714.037185668945</c:v>
                      </c:pt>
                      <c:pt idx="8603">
                        <c:v>48674.284866333008</c:v>
                      </c:pt>
                      <c:pt idx="8604">
                        <c:v>49986.61213684082</c:v>
                      </c:pt>
                      <c:pt idx="8605">
                        <c:v>49986.612197875977</c:v>
                      </c:pt>
                      <c:pt idx="8606">
                        <c:v>49960.91682434082</c:v>
                      </c:pt>
                      <c:pt idx="8607">
                        <c:v>49969.006362915039</c:v>
                      </c:pt>
                      <c:pt idx="8608">
                        <c:v>50419.108352661133</c:v>
                      </c:pt>
                      <c:pt idx="8609">
                        <c:v>50419.108352661133</c:v>
                      </c:pt>
                      <c:pt idx="8610">
                        <c:v>56733.933059692383</c:v>
                      </c:pt>
                      <c:pt idx="8611">
                        <c:v>56733.933120727539</c:v>
                      </c:pt>
                      <c:pt idx="8612">
                        <c:v>56733.933059692383</c:v>
                      </c:pt>
                      <c:pt idx="8613">
                        <c:v>56733.933059692383</c:v>
                      </c:pt>
                      <c:pt idx="8614">
                        <c:v>56115.282180786133</c:v>
                      </c:pt>
                      <c:pt idx="8615">
                        <c:v>56049.132278442383</c:v>
                      </c:pt>
                      <c:pt idx="8616">
                        <c:v>55982.982376098633</c:v>
                      </c:pt>
                      <c:pt idx="8617">
                        <c:v>55637.441909790039</c:v>
                      </c:pt>
                      <c:pt idx="8618">
                        <c:v>55571.291458129883</c:v>
                      </c:pt>
                      <c:pt idx="8619">
                        <c:v>54612.587417602539</c:v>
                      </c:pt>
                      <c:pt idx="8620">
                        <c:v>52463.731971740723</c:v>
                      </c:pt>
                      <c:pt idx="8621">
                        <c:v>51250.156044006348</c:v>
                      </c:pt>
                      <c:pt idx="8622">
                        <c:v>49105.449417114258</c:v>
                      </c:pt>
                      <c:pt idx="8623">
                        <c:v>52974.404525756836</c:v>
                      </c:pt>
                      <c:pt idx="8624">
                        <c:v>53742.883163452148</c:v>
                      </c:pt>
                      <c:pt idx="8625">
                        <c:v>52762.633316040039</c:v>
                      </c:pt>
                      <c:pt idx="8626">
                        <c:v>59030.77885437011</c:v>
                      </c:pt>
                      <c:pt idx="8627">
                        <c:v>58779.460647583001</c:v>
                      </c:pt>
                      <c:pt idx="8628">
                        <c:v>58779.46076965332</c:v>
                      </c:pt>
                      <c:pt idx="8629">
                        <c:v>58688.34260559082</c:v>
                      </c:pt>
                      <c:pt idx="8630">
                        <c:v>57773.452224731438</c:v>
                      </c:pt>
                      <c:pt idx="8631">
                        <c:v>57578.34602355957</c:v>
                      </c:pt>
                      <c:pt idx="8632">
                        <c:v>57423.375076293938</c:v>
                      </c:pt>
                      <c:pt idx="8633">
                        <c:v>56847.44807434082</c:v>
                      </c:pt>
                      <c:pt idx="8634">
                        <c:v>56626.221755981438</c:v>
                      </c:pt>
                      <c:pt idx="8635">
                        <c:v>56676.22151184082</c:v>
                      </c:pt>
                      <c:pt idx="8636">
                        <c:v>50750.516159057617</c:v>
                      </c:pt>
                      <c:pt idx="8637">
                        <c:v>50754.516036987305</c:v>
                      </c:pt>
                      <c:pt idx="8638">
                        <c:v>50763.795700073242</c:v>
                      </c:pt>
                      <c:pt idx="8639">
                        <c:v>50754.516159057617</c:v>
                      </c:pt>
                      <c:pt idx="8640">
                        <c:v>53667.96614074707</c:v>
                      </c:pt>
                      <c:pt idx="8641">
                        <c:v>50346.149490356445</c:v>
                      </c:pt>
                      <c:pt idx="8642">
                        <c:v>50346.149490356445</c:v>
                      </c:pt>
                      <c:pt idx="8643">
                        <c:v>50350.149490356445</c:v>
                      </c:pt>
                      <c:pt idx="8644">
                        <c:v>50359.429153442383</c:v>
                      </c:pt>
                      <c:pt idx="8645">
                        <c:v>50359.429153442383</c:v>
                      </c:pt>
                      <c:pt idx="8646">
                        <c:v>50477.542251586914</c:v>
                      </c:pt>
                      <c:pt idx="8647">
                        <c:v>49306.265090942383</c:v>
                      </c:pt>
                      <c:pt idx="8648">
                        <c:v>49302.26496887207</c:v>
                      </c:pt>
                      <c:pt idx="8649">
                        <c:v>48720.03742980957</c:v>
                      </c:pt>
                      <c:pt idx="8650">
                        <c:v>48720.037490844727</c:v>
                      </c:pt>
                      <c:pt idx="8651">
                        <c:v>47909.395401000977</c:v>
                      </c:pt>
                      <c:pt idx="8652">
                        <c:v>47918.674942016602</c:v>
                      </c:pt>
                      <c:pt idx="8653">
                        <c:v>51754.997344970703</c:v>
                      </c:pt>
                      <c:pt idx="8654">
                        <c:v>51692.847442626953</c:v>
                      </c:pt>
                      <c:pt idx="8655">
                        <c:v>50071.820449829102</c:v>
                      </c:pt>
                      <c:pt idx="8656">
                        <c:v>50074.784317016602</c:v>
                      </c:pt>
                      <c:pt idx="8657">
                        <c:v>50084.063735961914</c:v>
                      </c:pt>
                      <c:pt idx="8658">
                        <c:v>50084.063674926758</c:v>
                      </c:pt>
                      <c:pt idx="8659">
                        <c:v>50074.784317016602</c:v>
                      </c:pt>
                      <c:pt idx="8660">
                        <c:v>50070.784255981445</c:v>
                      </c:pt>
                      <c:pt idx="8661">
                        <c:v>50070.784255981445</c:v>
                      </c:pt>
                      <c:pt idx="8662">
                        <c:v>49211.26496887207</c:v>
                      </c:pt>
                      <c:pt idx="8663">
                        <c:v>50808.767608642571</c:v>
                      </c:pt>
                      <c:pt idx="8664">
                        <c:v>50742.617462158203</c:v>
                      </c:pt>
                      <c:pt idx="8665">
                        <c:v>50019.014495849609</c:v>
                      </c:pt>
                      <c:pt idx="8666">
                        <c:v>49952.864593505859</c:v>
                      </c:pt>
                      <c:pt idx="8667">
                        <c:v>51043.966110229492</c:v>
                      </c:pt>
                      <c:pt idx="8668">
                        <c:v>50970.845993041992</c:v>
                      </c:pt>
                      <c:pt idx="8669">
                        <c:v>52186.790267944336</c:v>
                      </c:pt>
                      <c:pt idx="8670">
                        <c:v>53722.232467651367</c:v>
                      </c:pt>
                      <c:pt idx="8671">
                        <c:v>50976.318817138672</c:v>
                      </c:pt>
                      <c:pt idx="8672">
                        <c:v>50976.318817138672</c:v>
                      </c:pt>
                      <c:pt idx="8673">
                        <c:v>50976.318817138672</c:v>
                      </c:pt>
                      <c:pt idx="8674">
                        <c:v>50976.318695068359</c:v>
                      </c:pt>
                      <c:pt idx="8675">
                        <c:v>50832.410125732422</c:v>
                      </c:pt>
                      <c:pt idx="8676">
                        <c:v>50637.105712890625</c:v>
                      </c:pt>
                      <c:pt idx="8677">
                        <c:v>51514.654006958008</c:v>
                      </c:pt>
                      <c:pt idx="8678">
                        <c:v>51514.654006958008</c:v>
                      </c:pt>
                      <c:pt idx="8679">
                        <c:v>51580.434158325195</c:v>
                      </c:pt>
                      <c:pt idx="8680">
                        <c:v>52169.702270507813</c:v>
                      </c:pt>
                      <c:pt idx="8681">
                        <c:v>52401.411209106445</c:v>
                      </c:pt>
                      <c:pt idx="8682">
                        <c:v>48640.911468505859</c:v>
                      </c:pt>
                      <c:pt idx="8683">
                        <c:v>47847.969024658203</c:v>
                      </c:pt>
                      <c:pt idx="8684">
                        <c:v>50946.574417114258</c:v>
                      </c:pt>
                      <c:pt idx="8685">
                        <c:v>62976.612747192383</c:v>
                      </c:pt>
                      <c:pt idx="8686">
                        <c:v>51372.178375244141</c:v>
                      </c:pt>
                      <c:pt idx="8687">
                        <c:v>50953.616775512695</c:v>
                      </c:pt>
                      <c:pt idx="8688">
                        <c:v>50946.656875610352</c:v>
                      </c:pt>
                      <c:pt idx="8689">
                        <c:v>50939.639297485344</c:v>
                      </c:pt>
                      <c:pt idx="8690">
                        <c:v>52177.505752563477</c:v>
                      </c:pt>
                      <c:pt idx="8691">
                        <c:v>51193.916946411133</c:v>
                      </c:pt>
                      <c:pt idx="8692">
                        <c:v>51197.024490356445</c:v>
                      </c:pt>
                      <c:pt idx="8693">
                        <c:v>51206.303970336914</c:v>
                      </c:pt>
                      <c:pt idx="8694">
                        <c:v>51405.670059204102</c:v>
                      </c:pt>
                      <c:pt idx="8695">
                        <c:v>51405.670059204102</c:v>
                      </c:pt>
                      <c:pt idx="8696">
                        <c:v>51524.345779418945</c:v>
                      </c:pt>
                      <c:pt idx="8697">
                        <c:v>51329.239700317383</c:v>
                      </c:pt>
                      <c:pt idx="8698">
                        <c:v>51996.707443237305</c:v>
                      </c:pt>
                      <c:pt idx="8699">
                        <c:v>52359.443710327148</c:v>
                      </c:pt>
                      <c:pt idx="8700">
                        <c:v>50486.91877746582</c:v>
                      </c:pt>
                      <c:pt idx="8701">
                        <c:v>50486.91877746582</c:v>
                      </c:pt>
                      <c:pt idx="8702">
                        <c:v>50368.24299621582</c:v>
                      </c:pt>
                      <c:pt idx="8703">
                        <c:v>56318.751266479492</c:v>
                      </c:pt>
                      <c:pt idx="8704">
                        <c:v>56318.751754760742</c:v>
                      </c:pt>
                      <c:pt idx="8705">
                        <c:v>55897.899978637695</c:v>
                      </c:pt>
                      <c:pt idx="8706">
                        <c:v>55897.900588989258</c:v>
                      </c:pt>
                      <c:pt idx="8707">
                        <c:v>55965.344680786133</c:v>
                      </c:pt>
                      <c:pt idx="8708">
                        <c:v>54782.820999145508</c:v>
                      </c:pt>
                      <c:pt idx="8709">
                        <c:v>54956.475540161133</c:v>
                      </c:pt>
                      <c:pt idx="8710">
                        <c:v>55835.574783325195</c:v>
                      </c:pt>
                      <c:pt idx="8711">
                        <c:v>55835.574783325195</c:v>
                      </c:pt>
                      <c:pt idx="8712">
                        <c:v>55885.574417114251</c:v>
                      </c:pt>
                      <c:pt idx="8713">
                        <c:v>51830.256210327148</c:v>
                      </c:pt>
                      <c:pt idx="8714">
                        <c:v>52181.548751831055</c:v>
                      </c:pt>
                      <c:pt idx="8715">
                        <c:v>49581.310623168945</c:v>
                      </c:pt>
                      <c:pt idx="8716">
                        <c:v>49590.590042114258</c:v>
                      </c:pt>
                      <c:pt idx="8717">
                        <c:v>49590.590225219727</c:v>
                      </c:pt>
                      <c:pt idx="8718">
                        <c:v>49271.300247192383</c:v>
                      </c:pt>
                      <c:pt idx="8719">
                        <c:v>51220.468704223633</c:v>
                      </c:pt>
                      <c:pt idx="8720">
                        <c:v>51135.569961547852</c:v>
                      </c:pt>
                      <c:pt idx="8721">
                        <c:v>51146.19319152832</c:v>
                      </c:pt>
                      <c:pt idx="8722">
                        <c:v>48993.971267700195</c:v>
                      </c:pt>
                      <c:pt idx="8723">
                        <c:v>49985.757827758789</c:v>
                      </c:pt>
                      <c:pt idx="8724">
                        <c:v>50221.527481079102</c:v>
                      </c:pt>
                      <c:pt idx="8725">
                        <c:v>51576.511672973633</c:v>
                      </c:pt>
                      <c:pt idx="8726">
                        <c:v>50820.01887512207</c:v>
                      </c:pt>
                      <c:pt idx="8727">
                        <c:v>50878.330276489251</c:v>
                      </c:pt>
                      <c:pt idx="8728">
                        <c:v>50180.369216918945</c:v>
                      </c:pt>
                      <c:pt idx="8729">
                        <c:v>50837.822463989251</c:v>
                      </c:pt>
                      <c:pt idx="8730">
                        <c:v>50527.067520141602</c:v>
                      </c:pt>
                      <c:pt idx="8731">
                        <c:v>50534.567581176758</c:v>
                      </c:pt>
                      <c:pt idx="8732">
                        <c:v>50546.067581176758</c:v>
                      </c:pt>
                      <c:pt idx="8733">
                        <c:v>50592.31233215332</c:v>
                      </c:pt>
                      <c:pt idx="8734">
                        <c:v>50953.600234985352</c:v>
                      </c:pt>
                      <c:pt idx="8735">
                        <c:v>51026.500137329102</c:v>
                      </c:pt>
                      <c:pt idx="8736">
                        <c:v>51099.400100708008</c:v>
                      </c:pt>
                      <c:pt idx="8737">
                        <c:v>51266.906936645508</c:v>
                      </c:pt>
                      <c:pt idx="8738">
                        <c:v>49568.683242797852</c:v>
                      </c:pt>
                      <c:pt idx="8739">
                        <c:v>49572.683242797852</c:v>
                      </c:pt>
                      <c:pt idx="8740">
                        <c:v>49581.96272277832</c:v>
                      </c:pt>
                      <c:pt idx="8741">
                        <c:v>49572.683242797852</c:v>
                      </c:pt>
                      <c:pt idx="8742">
                        <c:v>50045.937149047852</c:v>
                      </c:pt>
                      <c:pt idx="8743">
                        <c:v>50055.21662902832</c:v>
                      </c:pt>
                      <c:pt idx="8744">
                        <c:v>50055.21662902832</c:v>
                      </c:pt>
                      <c:pt idx="8745">
                        <c:v>55768.681838989258</c:v>
                      </c:pt>
                      <c:pt idx="8746">
                        <c:v>55635.478713989258</c:v>
                      </c:pt>
                      <c:pt idx="8747">
                        <c:v>55802.664749145508</c:v>
                      </c:pt>
                      <c:pt idx="8748">
                        <c:v>56840.39453125</c:v>
                      </c:pt>
                      <c:pt idx="8749">
                        <c:v>56840.39453125</c:v>
                      </c:pt>
                      <c:pt idx="8750">
                        <c:v>56840.394653320313</c:v>
                      </c:pt>
                      <c:pt idx="8751">
                        <c:v>56840.39453125</c:v>
                      </c:pt>
                      <c:pt idx="8752">
                        <c:v>56694.3203125</c:v>
                      </c:pt>
                      <c:pt idx="8753">
                        <c:v>52884.613357543945</c:v>
                      </c:pt>
                      <c:pt idx="8754">
                        <c:v>52884.613357543945</c:v>
                      </c:pt>
                      <c:pt idx="8755">
                        <c:v>52021.568069458008</c:v>
                      </c:pt>
                      <c:pt idx="8756">
                        <c:v>51873.896560668938</c:v>
                      </c:pt>
                      <c:pt idx="8757">
                        <c:v>50986.862731933594</c:v>
                      </c:pt>
                      <c:pt idx="8758">
                        <c:v>50602.378479003906</c:v>
                      </c:pt>
                      <c:pt idx="8759">
                        <c:v>50963.916748046875</c:v>
                      </c:pt>
                      <c:pt idx="8760">
                        <c:v>50726.198318481445</c:v>
                      </c:pt>
                      <c:pt idx="8761">
                        <c:v>50726.198318481445</c:v>
                      </c:pt>
                      <c:pt idx="8762">
                        <c:v>50607.522537231445</c:v>
                      </c:pt>
                      <c:pt idx="8763">
                        <c:v>50607.522537231445</c:v>
                      </c:pt>
                      <c:pt idx="8764">
                        <c:v>50611.522537231445</c:v>
                      </c:pt>
                      <c:pt idx="8765">
                        <c:v>50607.881973266602</c:v>
                      </c:pt>
                      <c:pt idx="8766">
                        <c:v>50607.881912231445</c:v>
                      </c:pt>
                      <c:pt idx="8767">
                        <c:v>50726.557754516602</c:v>
                      </c:pt>
                      <c:pt idx="8768">
                        <c:v>50203.086990356445</c:v>
                      </c:pt>
                      <c:pt idx="8769">
                        <c:v>50203.087051391602</c:v>
                      </c:pt>
                      <c:pt idx="8770">
                        <c:v>48641.519668579102</c:v>
                      </c:pt>
                      <c:pt idx="8771">
                        <c:v>50460.823822021477</c:v>
                      </c:pt>
                      <c:pt idx="8772">
                        <c:v>50394.673675537109</c:v>
                      </c:pt>
                      <c:pt idx="8773">
                        <c:v>50328.523712158203</c:v>
                      </c:pt>
                      <c:pt idx="8774">
                        <c:v>50262.373809814453</c:v>
                      </c:pt>
                      <c:pt idx="8775">
                        <c:v>49946.359024047852</c:v>
                      </c:pt>
                      <c:pt idx="8776">
                        <c:v>51078.557754516602</c:v>
                      </c:pt>
                      <c:pt idx="8777">
                        <c:v>51082.557754516602</c:v>
                      </c:pt>
                      <c:pt idx="8778">
                        <c:v>51091.837173461914</c:v>
                      </c:pt>
                      <c:pt idx="8779">
                        <c:v>52990.260330200195</c:v>
                      </c:pt>
                      <c:pt idx="8780">
                        <c:v>51193.03694152832</c:v>
                      </c:pt>
                      <c:pt idx="8781">
                        <c:v>51202.316482543945</c:v>
                      </c:pt>
                      <c:pt idx="8782">
                        <c:v>51193.03694152832</c:v>
                      </c:pt>
                      <c:pt idx="8783">
                        <c:v>51411.19709777832</c:v>
                      </c:pt>
                      <c:pt idx="8784">
                        <c:v>51153.513626098633</c:v>
                      </c:pt>
                      <c:pt idx="8785">
                        <c:v>51163.279373168945</c:v>
                      </c:pt>
                      <c:pt idx="8786">
                        <c:v>51415.68342590332</c:v>
                      </c:pt>
                      <c:pt idx="8787">
                        <c:v>51411.683547973633</c:v>
                      </c:pt>
                      <c:pt idx="8788">
                        <c:v>51411.683547973633</c:v>
                      </c:pt>
                      <c:pt idx="8789">
                        <c:v>51415.683547973633</c:v>
                      </c:pt>
                      <c:pt idx="8790">
                        <c:v>55438.337905883789</c:v>
                      </c:pt>
                      <c:pt idx="8791">
                        <c:v>55447.617324829102</c:v>
                      </c:pt>
                      <c:pt idx="8792">
                        <c:v>55438.337844848633</c:v>
                      </c:pt>
                      <c:pt idx="8793">
                        <c:v>55434.337905883789</c:v>
                      </c:pt>
                      <c:pt idx="8794">
                        <c:v>51802.516983032219</c:v>
                      </c:pt>
                      <c:pt idx="8795">
                        <c:v>50522.092361450188</c:v>
                      </c:pt>
                      <c:pt idx="8796">
                        <c:v>48029.573623657227</c:v>
                      </c:pt>
                      <c:pt idx="8797">
                        <c:v>47021.910781860352</c:v>
                      </c:pt>
                      <c:pt idx="8798">
                        <c:v>52118.223403930664</c:v>
                      </c:pt>
                      <c:pt idx="8799">
                        <c:v>52546.07698059082</c:v>
                      </c:pt>
                      <c:pt idx="8800">
                        <c:v>52795.718765258789</c:v>
                      </c:pt>
                      <c:pt idx="8801">
                        <c:v>52795.718826293945</c:v>
                      </c:pt>
                      <c:pt idx="8802">
                        <c:v>54993.602767944336</c:v>
                      </c:pt>
                      <c:pt idx="8803">
                        <c:v>55429.864608764648</c:v>
                      </c:pt>
                      <c:pt idx="8804">
                        <c:v>55429.864547729492</c:v>
                      </c:pt>
                      <c:pt idx="8805">
                        <c:v>50014.481033325195</c:v>
                      </c:pt>
                      <c:pt idx="8806">
                        <c:v>50014.481094360352</c:v>
                      </c:pt>
                      <c:pt idx="8807">
                        <c:v>50014.481094360352</c:v>
                      </c:pt>
                      <c:pt idx="8808">
                        <c:v>50314.732894897461</c:v>
                      </c:pt>
                      <c:pt idx="8809">
                        <c:v>49287.946746826172</c:v>
                      </c:pt>
                      <c:pt idx="8810">
                        <c:v>49005.145156860352</c:v>
                      </c:pt>
                      <c:pt idx="8811">
                        <c:v>49005.145095825195</c:v>
                      </c:pt>
                      <c:pt idx="8812">
                        <c:v>52132.292190551758</c:v>
                      </c:pt>
                      <c:pt idx="8813">
                        <c:v>52393.975784301758</c:v>
                      </c:pt>
                      <c:pt idx="8814">
                        <c:v>52393.975784301758</c:v>
                      </c:pt>
                      <c:pt idx="8815">
                        <c:v>52459.138748168945</c:v>
                      </c:pt>
                      <c:pt idx="8816">
                        <c:v>52110.990173339844</c:v>
                      </c:pt>
                      <c:pt idx="8817">
                        <c:v>52037.869934082031</c:v>
                      </c:pt>
                      <c:pt idx="8818">
                        <c:v>51964.760131835938</c:v>
                      </c:pt>
                      <c:pt idx="8819">
                        <c:v>53451.525817871094</c:v>
                      </c:pt>
                      <c:pt idx="8820">
                        <c:v>51169.613258361816</c:v>
                      </c:pt>
                      <c:pt idx="8821">
                        <c:v>51242.513221740723</c:v>
                      </c:pt>
                      <c:pt idx="8822">
                        <c:v>49099.832496643066</c:v>
                      </c:pt>
                      <c:pt idx="8823">
                        <c:v>49099.832557678223</c:v>
                      </c:pt>
                      <c:pt idx="8824">
                        <c:v>48957.993873596191</c:v>
                      </c:pt>
                      <c:pt idx="8825">
                        <c:v>48957.993873596191</c:v>
                      </c:pt>
                      <c:pt idx="8826">
                        <c:v>48957.696022033691</c:v>
                      </c:pt>
                      <c:pt idx="8827">
                        <c:v>48297.075271606445</c:v>
                      </c:pt>
                      <c:pt idx="8828">
                        <c:v>55670.372146606445</c:v>
                      </c:pt>
                      <c:pt idx="8829">
                        <c:v>56077.04817199707</c:v>
                      </c:pt>
                      <c:pt idx="8830">
                        <c:v>54718.444778442383</c:v>
                      </c:pt>
                      <c:pt idx="8831">
                        <c:v>54718.444900512695</c:v>
                      </c:pt>
                      <c:pt idx="8832">
                        <c:v>54715.338455200195</c:v>
                      </c:pt>
                      <c:pt idx="8833">
                        <c:v>50480.434539794922</c:v>
                      </c:pt>
                      <c:pt idx="8834">
                        <c:v>50480.434478759766</c:v>
                      </c:pt>
                      <c:pt idx="8835">
                        <c:v>51944.387344360352</c:v>
                      </c:pt>
                      <c:pt idx="8836">
                        <c:v>51944.516250610352</c:v>
                      </c:pt>
                      <c:pt idx="8837">
                        <c:v>51061.168533325195</c:v>
                      </c:pt>
                      <c:pt idx="8838">
                        <c:v>51138.068496704102</c:v>
                      </c:pt>
                      <c:pt idx="8839">
                        <c:v>51219.81672668457</c:v>
                      </c:pt>
                      <c:pt idx="8840">
                        <c:v>51382.192764282227</c:v>
                      </c:pt>
                      <c:pt idx="8841">
                        <c:v>51374.151077270508</c:v>
                      </c:pt>
                      <c:pt idx="8842">
                        <c:v>49756.319412231445</c:v>
                      </c:pt>
                      <c:pt idx="8843">
                        <c:v>49765.598892211914</c:v>
                      </c:pt>
                      <c:pt idx="8844">
                        <c:v>49765.59895324707</c:v>
                      </c:pt>
                      <c:pt idx="8845">
                        <c:v>49756.319412231445</c:v>
                      </c:pt>
                      <c:pt idx="8846">
                        <c:v>48880.463027954102</c:v>
                      </c:pt>
                      <c:pt idx="8847">
                        <c:v>50459.863479614258</c:v>
                      </c:pt>
                      <c:pt idx="8848">
                        <c:v>50743.56086730957</c:v>
                      </c:pt>
                      <c:pt idx="8849">
                        <c:v>50800.061599731445</c:v>
                      </c:pt>
                      <c:pt idx="8850">
                        <c:v>52035.708145141602</c:v>
                      </c:pt>
                      <c:pt idx="8851">
                        <c:v>52035.708145141602</c:v>
                      </c:pt>
                      <c:pt idx="8852">
                        <c:v>49794.974151611328</c:v>
                      </c:pt>
                      <c:pt idx="8853">
                        <c:v>51573.911422729492</c:v>
                      </c:pt>
                      <c:pt idx="8854">
                        <c:v>51581.411483764648</c:v>
                      </c:pt>
                      <c:pt idx="8855">
                        <c:v>52451.266525268555</c:v>
                      </c:pt>
                      <c:pt idx="8856">
                        <c:v>52498.403793334961</c:v>
                      </c:pt>
                      <c:pt idx="8857">
                        <c:v>52489.124252319336</c:v>
                      </c:pt>
                      <c:pt idx="8858">
                        <c:v>52763.540145874023</c:v>
                      </c:pt>
                      <c:pt idx="8859">
                        <c:v>52772.819686889648</c:v>
                      </c:pt>
                      <c:pt idx="8860">
                        <c:v>52723.787887573242</c:v>
                      </c:pt>
                      <c:pt idx="8861">
                        <c:v>53535.660873413086</c:v>
                      </c:pt>
                      <c:pt idx="8862">
                        <c:v>53534.808883666992</c:v>
                      </c:pt>
                      <c:pt idx="8863">
                        <c:v>53534.808883666992</c:v>
                      </c:pt>
                      <c:pt idx="8864">
                        <c:v>52936.039840698242</c:v>
                      </c:pt>
                      <c:pt idx="8865">
                        <c:v>52237.51106262207</c:v>
                      </c:pt>
                      <c:pt idx="8866">
                        <c:v>52368.05940246582</c:v>
                      </c:pt>
                      <c:pt idx="8867">
                        <c:v>52064.60285949707</c:v>
                      </c:pt>
                      <c:pt idx="8868">
                        <c:v>51712.513259887695</c:v>
                      </c:pt>
                      <c:pt idx="8869">
                        <c:v>50193.640762329102</c:v>
                      </c:pt>
                      <c:pt idx="8870">
                        <c:v>50202.920181274414</c:v>
                      </c:pt>
                      <c:pt idx="8871">
                        <c:v>54256.229751586914</c:v>
                      </c:pt>
                      <c:pt idx="8872">
                        <c:v>54256.229751586914</c:v>
                      </c:pt>
                      <c:pt idx="8873">
                        <c:v>54256.229751586914</c:v>
                      </c:pt>
                      <c:pt idx="8874">
                        <c:v>54180.159683227539</c:v>
                      </c:pt>
                      <c:pt idx="8875">
                        <c:v>54124.402328491211</c:v>
                      </c:pt>
                      <c:pt idx="8876">
                        <c:v>54275.646347045898</c:v>
                      </c:pt>
                      <c:pt idx="8877">
                        <c:v>55255.693588256836</c:v>
                      </c:pt>
                      <c:pt idx="8878">
                        <c:v>55255.693588256836</c:v>
                      </c:pt>
                      <c:pt idx="8879">
                        <c:v>54558.936508178704</c:v>
                      </c:pt>
                      <c:pt idx="8880">
                        <c:v>61811.864212036133</c:v>
                      </c:pt>
                      <c:pt idx="8881">
                        <c:v>50379.055114746094</c:v>
                      </c:pt>
                      <c:pt idx="8882">
                        <c:v>50379.055114746094</c:v>
                      </c:pt>
                      <c:pt idx="8883">
                        <c:v>50379.055114746094</c:v>
                      </c:pt>
                      <c:pt idx="8884">
                        <c:v>50379.886169433594</c:v>
                      </c:pt>
                      <c:pt idx="8885">
                        <c:v>50379.886169433594</c:v>
                      </c:pt>
                      <c:pt idx="8886">
                        <c:v>50379.886169433594</c:v>
                      </c:pt>
                      <c:pt idx="8887">
                        <c:v>50033.167419433594</c:v>
                      </c:pt>
                      <c:pt idx="8888">
                        <c:v>50033.167419433594</c:v>
                      </c:pt>
                      <c:pt idx="8889">
                        <c:v>50033.167419433594</c:v>
                      </c:pt>
                      <c:pt idx="8890">
                        <c:v>50033.167419433594</c:v>
                      </c:pt>
                      <c:pt idx="8891">
                        <c:v>50033.167419433594</c:v>
                      </c:pt>
                      <c:pt idx="8892">
                        <c:v>48583.706680297852</c:v>
                      </c:pt>
                      <c:pt idx="8893">
                        <c:v>48583.706680297852</c:v>
                      </c:pt>
                      <c:pt idx="8894">
                        <c:v>48819.476211547852</c:v>
                      </c:pt>
                      <c:pt idx="8895">
                        <c:v>51675.731910705566</c:v>
                      </c:pt>
                      <c:pt idx="8896">
                        <c:v>51333.011573791504</c:v>
                      </c:pt>
                      <c:pt idx="8897">
                        <c:v>51087.962501525879</c:v>
                      </c:pt>
                      <c:pt idx="8898">
                        <c:v>50831.575843811035</c:v>
                      </c:pt>
                      <c:pt idx="8899">
                        <c:v>49307.528396606445</c:v>
                      </c:pt>
                      <c:pt idx="8900">
                        <c:v>49307.528396606445</c:v>
                      </c:pt>
                      <c:pt idx="8901">
                        <c:v>49307.528457641602</c:v>
                      </c:pt>
                      <c:pt idx="8902">
                        <c:v>49909.838943481445</c:v>
                      </c:pt>
                      <c:pt idx="8903">
                        <c:v>56159.822830200195</c:v>
                      </c:pt>
                      <c:pt idx="8904">
                        <c:v>56191.911575317383</c:v>
                      </c:pt>
                      <c:pt idx="8905">
                        <c:v>55702.535232543945</c:v>
                      </c:pt>
                      <c:pt idx="8906">
                        <c:v>55971.880325317383</c:v>
                      </c:pt>
                      <c:pt idx="8907">
                        <c:v>55971.880325317383</c:v>
                      </c:pt>
                      <c:pt idx="8908">
                        <c:v>51779.867385864258</c:v>
                      </c:pt>
                      <c:pt idx="8909">
                        <c:v>52005.41340637207</c:v>
                      </c:pt>
                      <c:pt idx="8910">
                        <c:v>54997.796844482422</c:v>
                      </c:pt>
                      <c:pt idx="8911">
                        <c:v>55001.796905517578</c:v>
                      </c:pt>
                      <c:pt idx="8912">
                        <c:v>54972.481170654297</c:v>
                      </c:pt>
                      <c:pt idx="8913">
                        <c:v>54840.920867919922</c:v>
                      </c:pt>
                      <c:pt idx="8914">
                        <c:v>54637.937103271484</c:v>
                      </c:pt>
                      <c:pt idx="8915">
                        <c:v>50409.931716918945</c:v>
                      </c:pt>
                      <c:pt idx="8916">
                        <c:v>50409.931716918945</c:v>
                      </c:pt>
                      <c:pt idx="8917">
                        <c:v>50409.931777954102</c:v>
                      </c:pt>
                      <c:pt idx="8918">
                        <c:v>50409.931716918945</c:v>
                      </c:pt>
                      <c:pt idx="8919">
                        <c:v>50609.471862792969</c:v>
                      </c:pt>
                      <c:pt idx="8920">
                        <c:v>50609.471862792969</c:v>
                      </c:pt>
                      <c:pt idx="8921">
                        <c:v>50716.727676391602</c:v>
                      </c:pt>
                      <c:pt idx="8922">
                        <c:v>50713.280181884766</c:v>
                      </c:pt>
                      <c:pt idx="8923">
                        <c:v>48542.494415283196</c:v>
                      </c:pt>
                      <c:pt idx="8924">
                        <c:v>48609.184051513672</c:v>
                      </c:pt>
                      <c:pt idx="8925">
                        <c:v>51527.30647277832</c:v>
                      </c:pt>
                      <c:pt idx="8926">
                        <c:v>51879.30647277832</c:v>
                      </c:pt>
                      <c:pt idx="8927">
                        <c:v>51879.306411743164</c:v>
                      </c:pt>
                      <c:pt idx="8928">
                        <c:v>51708.959060668945</c:v>
                      </c:pt>
                      <c:pt idx="8929">
                        <c:v>52833.075881958008</c:v>
                      </c:pt>
                      <c:pt idx="8930">
                        <c:v>52995.452041625977</c:v>
                      </c:pt>
                      <c:pt idx="8931">
                        <c:v>57632.394302368164</c:v>
                      </c:pt>
                      <c:pt idx="8932">
                        <c:v>57137.851333618164</c:v>
                      </c:pt>
                      <c:pt idx="8933">
                        <c:v>57086.38117980957</c:v>
                      </c:pt>
                      <c:pt idx="8934">
                        <c:v>57625.500198364258</c:v>
                      </c:pt>
                      <c:pt idx="8935">
                        <c:v>52615.929916381836</c:v>
                      </c:pt>
                      <c:pt idx="8936">
                        <c:v>52776.426498413086</c:v>
                      </c:pt>
                      <c:pt idx="8937">
                        <c:v>52776.426559448242</c:v>
                      </c:pt>
                      <c:pt idx="8938">
                        <c:v>52933.291244506836</c:v>
                      </c:pt>
                      <c:pt idx="8939">
                        <c:v>52933.291244506836</c:v>
                      </c:pt>
                      <c:pt idx="8940">
                        <c:v>49556.301834106445</c:v>
                      </c:pt>
                      <c:pt idx="8941">
                        <c:v>49674.977676391602</c:v>
                      </c:pt>
                      <c:pt idx="8942">
                        <c:v>49674.977615356445</c:v>
                      </c:pt>
                      <c:pt idx="8943">
                        <c:v>49278.964813232422</c:v>
                      </c:pt>
                      <c:pt idx="8944">
                        <c:v>49280.364837646484</c:v>
                      </c:pt>
                      <c:pt idx="8945">
                        <c:v>48661.024688720703</c:v>
                      </c:pt>
                      <c:pt idx="8946">
                        <c:v>49833.331939697266</c:v>
                      </c:pt>
                      <c:pt idx="8947">
                        <c:v>49784.300018310547</c:v>
                      </c:pt>
                      <c:pt idx="8948">
                        <c:v>48696.465484619141</c:v>
                      </c:pt>
                      <c:pt idx="8949">
                        <c:v>49530.530548095703</c:v>
                      </c:pt>
                      <c:pt idx="8950">
                        <c:v>49174.530426025391</c:v>
                      </c:pt>
                      <c:pt idx="8951">
                        <c:v>49682.138824462891</c:v>
                      </c:pt>
                      <c:pt idx="8952">
                        <c:v>49784.507110595703</c:v>
                      </c:pt>
                      <c:pt idx="8953">
                        <c:v>51018.286224365234</c:v>
                      </c:pt>
                      <c:pt idx="8954">
                        <c:v>51027.565765380859</c:v>
                      </c:pt>
                      <c:pt idx="8955">
                        <c:v>51382.599502563469</c:v>
                      </c:pt>
                      <c:pt idx="8956">
                        <c:v>51309.699600219719</c:v>
                      </c:pt>
                      <c:pt idx="8957">
                        <c:v>51236.799453735352</c:v>
                      </c:pt>
                      <c:pt idx="8958">
                        <c:v>50911.510879516602</c:v>
                      </c:pt>
                      <c:pt idx="8959">
                        <c:v>51190.299453735352</c:v>
                      </c:pt>
                      <c:pt idx="8960">
                        <c:v>50455.630508422852</c:v>
                      </c:pt>
                      <c:pt idx="8961">
                        <c:v>50093.372695922852</c:v>
                      </c:pt>
                      <c:pt idx="8962">
                        <c:v>50166.272842407219</c:v>
                      </c:pt>
                      <c:pt idx="8963">
                        <c:v>49328.667617797852</c:v>
                      </c:pt>
                      <c:pt idx="8964">
                        <c:v>49328.667617797852</c:v>
                      </c:pt>
                      <c:pt idx="8965">
                        <c:v>49890.864883422852</c:v>
                      </c:pt>
                      <c:pt idx="8966">
                        <c:v>49894.864883422852</c:v>
                      </c:pt>
                      <c:pt idx="8967">
                        <c:v>49904.14436340332</c:v>
                      </c:pt>
                      <c:pt idx="8968">
                        <c:v>49894.864883422852</c:v>
                      </c:pt>
                      <c:pt idx="8969">
                        <c:v>49890.864883422852</c:v>
                      </c:pt>
                      <c:pt idx="8970">
                        <c:v>51666.812881469719</c:v>
                      </c:pt>
                      <c:pt idx="8971">
                        <c:v>51593.912734985352</c:v>
                      </c:pt>
                      <c:pt idx="8972">
                        <c:v>52198.595840454102</c:v>
                      </c:pt>
                      <c:pt idx="8973">
                        <c:v>51884.923965454102</c:v>
                      </c:pt>
                      <c:pt idx="8974">
                        <c:v>49388.329666137695</c:v>
                      </c:pt>
                      <c:pt idx="8975">
                        <c:v>49388.329727172852</c:v>
                      </c:pt>
                      <c:pt idx="8976">
                        <c:v>49036.329666137695</c:v>
                      </c:pt>
                      <c:pt idx="8977">
                        <c:v>49036.329666137695</c:v>
                      </c:pt>
                      <c:pt idx="8978">
                        <c:v>49036.329666137695</c:v>
                      </c:pt>
                      <c:pt idx="8979">
                        <c:v>49036.329727172852</c:v>
                      </c:pt>
                      <c:pt idx="8980">
                        <c:v>48730.874649047852</c:v>
                      </c:pt>
                      <c:pt idx="8981">
                        <c:v>51018.33366394043</c:v>
                      </c:pt>
                      <c:pt idx="8982">
                        <c:v>51018.33366394043</c:v>
                      </c:pt>
                      <c:pt idx="8983">
                        <c:v>51642.14533996582</c:v>
                      </c:pt>
                      <c:pt idx="8984">
                        <c:v>51642.14533996582</c:v>
                      </c:pt>
                      <c:pt idx="8985">
                        <c:v>60107.624588012695</c:v>
                      </c:pt>
                      <c:pt idx="8986">
                        <c:v>56969.994155883789</c:v>
                      </c:pt>
                      <c:pt idx="8987">
                        <c:v>50773.193374633789</c:v>
                      </c:pt>
                      <c:pt idx="8988">
                        <c:v>50773.193374633789</c:v>
                      </c:pt>
                      <c:pt idx="8989">
                        <c:v>51541.374343872063</c:v>
                      </c:pt>
                      <c:pt idx="8990">
                        <c:v>51118.442153930664</c:v>
                      </c:pt>
                      <c:pt idx="8991">
                        <c:v>51795.019119262695</c:v>
                      </c:pt>
                      <c:pt idx="8992">
                        <c:v>51603.03108215332</c:v>
                      </c:pt>
                      <c:pt idx="8993">
                        <c:v>51472.279495239258</c:v>
                      </c:pt>
                      <c:pt idx="8994">
                        <c:v>51653.884658813477</c:v>
                      </c:pt>
                      <c:pt idx="8995">
                        <c:v>51653.884658813477</c:v>
                      </c:pt>
                      <c:pt idx="8996">
                        <c:v>53399.344528198242</c:v>
                      </c:pt>
                      <c:pt idx="8997">
                        <c:v>53400.957382202148</c:v>
                      </c:pt>
                      <c:pt idx="8998">
                        <c:v>53400.957382202148</c:v>
                      </c:pt>
                      <c:pt idx="8999">
                        <c:v>53753.819625854492</c:v>
                      </c:pt>
                      <c:pt idx="9000">
                        <c:v>54377.049270629883</c:v>
                      </c:pt>
                      <c:pt idx="9001">
                        <c:v>54377.049331665039</c:v>
                      </c:pt>
                      <c:pt idx="9002">
                        <c:v>54377.709487915039</c:v>
                      </c:pt>
                      <c:pt idx="9003">
                        <c:v>52819.495864868164</c:v>
                      </c:pt>
                      <c:pt idx="9004">
                        <c:v>53300.761917114258</c:v>
                      </c:pt>
                      <c:pt idx="9005">
                        <c:v>53078.085952758789</c:v>
                      </c:pt>
                      <c:pt idx="9006">
                        <c:v>53245.906448364258</c:v>
                      </c:pt>
                      <c:pt idx="9007">
                        <c:v>49519.683853149414</c:v>
                      </c:pt>
                      <c:pt idx="9008">
                        <c:v>49473.908279418938</c:v>
                      </c:pt>
                      <c:pt idx="9009">
                        <c:v>53072.944625854492</c:v>
                      </c:pt>
                      <c:pt idx="9010">
                        <c:v>52685.589157104492</c:v>
                      </c:pt>
                      <c:pt idx="9011">
                        <c:v>52685.589218139648</c:v>
                      </c:pt>
                      <c:pt idx="9012">
                        <c:v>52490.859481811523</c:v>
                      </c:pt>
                      <c:pt idx="9013">
                        <c:v>52537.997055053711</c:v>
                      </c:pt>
                      <c:pt idx="9014">
                        <c:v>52367.956771850586</c:v>
                      </c:pt>
                      <c:pt idx="9015">
                        <c:v>60802.932327270508</c:v>
                      </c:pt>
                      <c:pt idx="9016">
                        <c:v>60802.932327270508</c:v>
                      </c:pt>
                      <c:pt idx="9017">
                        <c:v>51068.325332641602</c:v>
                      </c:pt>
                      <c:pt idx="9018">
                        <c:v>51068.325271606445</c:v>
                      </c:pt>
                      <c:pt idx="9019">
                        <c:v>51068.325271606445</c:v>
                      </c:pt>
                      <c:pt idx="9020">
                        <c:v>50994.100341796875</c:v>
                      </c:pt>
                      <c:pt idx="9021">
                        <c:v>50756.252563476563</c:v>
                      </c:pt>
                      <c:pt idx="9022">
                        <c:v>50756.252624511719</c:v>
                      </c:pt>
                      <c:pt idx="9023">
                        <c:v>50756.252563476563</c:v>
                      </c:pt>
                      <c:pt idx="9024">
                        <c:v>50874.365966796875</c:v>
                      </c:pt>
                      <c:pt idx="9025">
                        <c:v>53101.823120117188</c:v>
                      </c:pt>
                      <c:pt idx="9026">
                        <c:v>53101.823059082031</c:v>
                      </c:pt>
                      <c:pt idx="9027">
                        <c:v>52930.209060668945</c:v>
                      </c:pt>
                      <c:pt idx="9028">
                        <c:v>52578.209060668945</c:v>
                      </c:pt>
                      <c:pt idx="9029">
                        <c:v>55236.751403808594</c:v>
                      </c:pt>
                      <c:pt idx="9030">
                        <c:v>60556.855667114258</c:v>
                      </c:pt>
                      <c:pt idx="9031">
                        <c:v>60556.855606079102</c:v>
                      </c:pt>
                      <c:pt idx="9032">
                        <c:v>60438.179824829102</c:v>
                      </c:pt>
                      <c:pt idx="9033">
                        <c:v>60086.179885864258</c:v>
                      </c:pt>
                      <c:pt idx="9034">
                        <c:v>51215.753005981445</c:v>
                      </c:pt>
                      <c:pt idx="9035">
                        <c:v>51215.753067016602</c:v>
                      </c:pt>
                      <c:pt idx="9036">
                        <c:v>51215.753005981445</c:v>
                      </c:pt>
                      <c:pt idx="9037">
                        <c:v>51282.443191528313</c:v>
                      </c:pt>
                      <c:pt idx="9038">
                        <c:v>48897.914138793945</c:v>
                      </c:pt>
                      <c:pt idx="9039">
                        <c:v>48964.604141235352</c:v>
                      </c:pt>
                      <c:pt idx="9040">
                        <c:v>51800.031387329102</c:v>
                      </c:pt>
                      <c:pt idx="9041">
                        <c:v>51726.921463012695</c:v>
                      </c:pt>
                      <c:pt idx="9042">
                        <c:v>51653.801406860352</c:v>
                      </c:pt>
                      <c:pt idx="9043">
                        <c:v>51751.539138793945</c:v>
                      </c:pt>
                      <c:pt idx="9044">
                        <c:v>51684.849258422852</c:v>
                      </c:pt>
                      <c:pt idx="9045">
                        <c:v>49283.906875610352</c:v>
                      </c:pt>
                      <c:pt idx="9046">
                        <c:v>49557.182754516602</c:v>
                      </c:pt>
                      <c:pt idx="9047">
                        <c:v>49557.182815551758</c:v>
                      </c:pt>
                      <c:pt idx="9048">
                        <c:v>49557.182815551758</c:v>
                      </c:pt>
                      <c:pt idx="9049">
                        <c:v>49557.182815551758</c:v>
                      </c:pt>
                      <c:pt idx="9050">
                        <c:v>50089.253799438477</c:v>
                      </c:pt>
                      <c:pt idx="9051">
                        <c:v>50264.374221801751</c:v>
                      </c:pt>
                      <c:pt idx="9052">
                        <c:v>51271.770828247063</c:v>
                      </c:pt>
                      <c:pt idx="9053">
                        <c:v>48792.480056762688</c:v>
                      </c:pt>
                      <c:pt idx="9054">
                        <c:v>48859.16975402832</c:v>
                      </c:pt>
                      <c:pt idx="9055">
                        <c:v>49174.802688598633</c:v>
                      </c:pt>
                      <c:pt idx="9056">
                        <c:v>48980.071731567383</c:v>
                      </c:pt>
                      <c:pt idx="9057">
                        <c:v>49050.761672973633</c:v>
                      </c:pt>
                      <c:pt idx="9058">
                        <c:v>49977.415664672852</c:v>
                      </c:pt>
                      <c:pt idx="9059">
                        <c:v>49747.77229309082</c:v>
                      </c:pt>
                      <c:pt idx="9060">
                        <c:v>56474.675003051758</c:v>
                      </c:pt>
                      <c:pt idx="9061">
                        <c:v>56122.38508605957</c:v>
                      </c:pt>
                      <c:pt idx="9062">
                        <c:v>56114.890762329102</c:v>
                      </c:pt>
                      <c:pt idx="9063">
                        <c:v>52341.95686340332</c:v>
                      </c:pt>
                      <c:pt idx="9064">
                        <c:v>48803.781509399414</c:v>
                      </c:pt>
                      <c:pt idx="9065">
                        <c:v>48807.781509399414</c:v>
                      </c:pt>
                      <c:pt idx="9066">
                        <c:v>48814.221145629883</c:v>
                      </c:pt>
                      <c:pt idx="9067">
                        <c:v>48811.141677856445</c:v>
                      </c:pt>
                      <c:pt idx="9068">
                        <c:v>49892.966674804688</c:v>
                      </c:pt>
                      <c:pt idx="9069">
                        <c:v>49676.507202148438</c:v>
                      </c:pt>
                      <c:pt idx="9070">
                        <c:v>49676.507202148438</c:v>
                      </c:pt>
                      <c:pt idx="9071">
                        <c:v>49649.547241210938</c:v>
                      </c:pt>
                      <c:pt idx="9072">
                        <c:v>49648.82063293457</c:v>
                      </c:pt>
                      <c:pt idx="9073">
                        <c:v>50356.606338500977</c:v>
                      </c:pt>
                      <c:pt idx="9074">
                        <c:v>50051.15315246582</c:v>
                      </c:pt>
                      <c:pt idx="9075">
                        <c:v>52417.518508911133</c:v>
                      </c:pt>
                      <c:pt idx="9076">
                        <c:v>52708.007949829102</c:v>
                      </c:pt>
                      <c:pt idx="9077">
                        <c:v>52717.287307739258</c:v>
                      </c:pt>
                      <c:pt idx="9078">
                        <c:v>52708.007949829102</c:v>
                      </c:pt>
                      <c:pt idx="9079">
                        <c:v>51169.115798950195</c:v>
                      </c:pt>
                      <c:pt idx="9080">
                        <c:v>51169.115798950195</c:v>
                      </c:pt>
                      <c:pt idx="9081">
                        <c:v>51173.115921020508</c:v>
                      </c:pt>
                      <c:pt idx="9082">
                        <c:v>51182.395401000977</c:v>
                      </c:pt>
                      <c:pt idx="9083">
                        <c:v>51105.461029052734</c:v>
                      </c:pt>
                      <c:pt idx="9084">
                        <c:v>57057.781814575195</c:v>
                      </c:pt>
                      <c:pt idx="9085">
                        <c:v>57062.612869262695</c:v>
                      </c:pt>
                      <c:pt idx="9086">
                        <c:v>57076.612869262695</c:v>
                      </c:pt>
                      <c:pt idx="9087">
                        <c:v>57076.612869262695</c:v>
                      </c:pt>
                      <c:pt idx="9088">
                        <c:v>57075.125564575195</c:v>
                      </c:pt>
                      <c:pt idx="9089">
                        <c:v>53418.663314819336</c:v>
                      </c:pt>
                      <c:pt idx="9090">
                        <c:v>56072.360107421875</c:v>
                      </c:pt>
                      <c:pt idx="9091">
                        <c:v>56639.34228515625</c:v>
                      </c:pt>
                      <c:pt idx="9092">
                        <c:v>56639.342407226563</c:v>
                      </c:pt>
                      <c:pt idx="9093">
                        <c:v>56590.310302734368</c:v>
                      </c:pt>
                      <c:pt idx="9094">
                        <c:v>50692.763061523438</c:v>
                      </c:pt>
                      <c:pt idx="9095">
                        <c:v>51112.118530273438</c:v>
                      </c:pt>
                      <c:pt idx="9096">
                        <c:v>51238.568908691406</c:v>
                      </c:pt>
                      <c:pt idx="9097">
                        <c:v>50708.554000854492</c:v>
                      </c:pt>
                      <c:pt idx="9098">
                        <c:v>51430.973129272461</c:v>
                      </c:pt>
                      <c:pt idx="9099">
                        <c:v>51482.896347045898</c:v>
                      </c:pt>
                      <c:pt idx="9100">
                        <c:v>51480.342407226563</c:v>
                      </c:pt>
                      <c:pt idx="9101">
                        <c:v>50484.291809082031</c:v>
                      </c:pt>
                      <c:pt idx="9102">
                        <c:v>51008.910278320313</c:v>
                      </c:pt>
                      <c:pt idx="9103">
                        <c:v>51015.191528320313</c:v>
                      </c:pt>
                      <c:pt idx="9104">
                        <c:v>51013.268432617188</c:v>
                      </c:pt>
                      <c:pt idx="9105">
                        <c:v>49589.578506469719</c:v>
                      </c:pt>
                      <c:pt idx="9106">
                        <c:v>47109.01350402832</c:v>
                      </c:pt>
                      <c:pt idx="9107">
                        <c:v>46885.053970336914</c:v>
                      </c:pt>
                      <c:pt idx="9108">
                        <c:v>46574.911697387695</c:v>
                      </c:pt>
                      <c:pt idx="9109">
                        <c:v>46835.54084777832</c:v>
                      </c:pt>
                      <c:pt idx="9110">
                        <c:v>46781.315139770508</c:v>
                      </c:pt>
                      <c:pt idx="9111">
                        <c:v>52330.71614074707</c:v>
                      </c:pt>
                      <c:pt idx="9112">
                        <c:v>52483.656814575195</c:v>
                      </c:pt>
                      <c:pt idx="9113">
                        <c:v>52464.18635559082</c:v>
                      </c:pt>
                      <c:pt idx="9114">
                        <c:v>52464.18635559082</c:v>
                      </c:pt>
                      <c:pt idx="9115">
                        <c:v>52454.906814575195</c:v>
                      </c:pt>
                      <c:pt idx="9116">
                        <c:v>52123.08869934082</c:v>
                      </c:pt>
                      <c:pt idx="9117">
                        <c:v>52245.76057434082</c:v>
                      </c:pt>
                      <c:pt idx="9118">
                        <c:v>52386.600296020501</c:v>
                      </c:pt>
                      <c:pt idx="9119">
                        <c:v>52621.65705871582</c:v>
                      </c:pt>
                      <c:pt idx="9120">
                        <c:v>49849.582351684563</c:v>
                      </c:pt>
                      <c:pt idx="9121">
                        <c:v>49945.808425903313</c:v>
                      </c:pt>
                      <c:pt idx="9122">
                        <c:v>49807.734512329102</c:v>
                      </c:pt>
                      <c:pt idx="9123">
                        <c:v>49817.01399230957</c:v>
                      </c:pt>
                      <c:pt idx="9124">
                        <c:v>49817.014053344727</c:v>
                      </c:pt>
                      <c:pt idx="9125">
                        <c:v>52227.331985473633</c:v>
                      </c:pt>
                      <c:pt idx="9126">
                        <c:v>52482.831985473633</c:v>
                      </c:pt>
                      <c:pt idx="9127">
                        <c:v>52482.83186340332</c:v>
                      </c:pt>
                      <c:pt idx="9128">
                        <c:v>52482.831985473633</c:v>
                      </c:pt>
                      <c:pt idx="9129">
                        <c:v>52473.552444458008</c:v>
                      </c:pt>
                      <c:pt idx="9130">
                        <c:v>52461.33283996582</c:v>
                      </c:pt>
                      <c:pt idx="9131">
                        <c:v>52224.543594360352</c:v>
                      </c:pt>
                      <c:pt idx="9132">
                        <c:v>52224.543594360352</c:v>
                      </c:pt>
                      <c:pt idx="9133">
                        <c:v>51936.688430786133</c:v>
                      </c:pt>
                      <c:pt idx="9134">
                        <c:v>51945.967849731445</c:v>
                      </c:pt>
                      <c:pt idx="9135">
                        <c:v>54893.86311340332</c:v>
                      </c:pt>
                      <c:pt idx="9136">
                        <c:v>55567.709548950188</c:v>
                      </c:pt>
                      <c:pt idx="9137">
                        <c:v>55725.623245239258</c:v>
                      </c:pt>
                      <c:pt idx="9138">
                        <c:v>55815.515090942376</c:v>
                      </c:pt>
                      <c:pt idx="9139">
                        <c:v>55614.316482543938</c:v>
                      </c:pt>
                      <c:pt idx="9140">
                        <c:v>54264.23518371582</c:v>
                      </c:pt>
                      <c:pt idx="9141">
                        <c:v>54270.507949829102</c:v>
                      </c:pt>
                      <c:pt idx="9142">
                        <c:v>50879.024139404297</c:v>
                      </c:pt>
                      <c:pt idx="9143">
                        <c:v>51185.479949951172</c:v>
                      </c:pt>
                      <c:pt idx="9144">
                        <c:v>51064.569671630845</c:v>
                      </c:pt>
                      <c:pt idx="9145">
                        <c:v>50991.669403076172</c:v>
                      </c:pt>
                      <c:pt idx="9146">
                        <c:v>50643.900238037109</c:v>
                      </c:pt>
                      <c:pt idx="9147">
                        <c:v>50258.288314819336</c:v>
                      </c:pt>
                      <c:pt idx="9148">
                        <c:v>50267.577606201172</c:v>
                      </c:pt>
                      <c:pt idx="9149">
                        <c:v>50720.489532470703</c:v>
                      </c:pt>
                      <c:pt idx="9150">
                        <c:v>59349.283889770508</c:v>
                      </c:pt>
                      <c:pt idx="9151">
                        <c:v>59867.072341918945</c:v>
                      </c:pt>
                      <c:pt idx="9152">
                        <c:v>60480.755935668945</c:v>
                      </c:pt>
                      <c:pt idx="9153">
                        <c:v>60325.488235473633</c:v>
                      </c:pt>
                      <c:pt idx="9154">
                        <c:v>60480.755935668945</c:v>
                      </c:pt>
                      <c:pt idx="9155">
                        <c:v>54115.709487915039</c:v>
                      </c:pt>
                      <c:pt idx="9156">
                        <c:v>51706.615127563477</c:v>
                      </c:pt>
                      <c:pt idx="9157">
                        <c:v>52536.186141967773</c:v>
                      </c:pt>
                      <c:pt idx="9158">
                        <c:v>52536.186141967773</c:v>
                      </c:pt>
                      <c:pt idx="9159">
                        <c:v>52536.186264038086</c:v>
                      </c:pt>
                      <c:pt idx="9160">
                        <c:v>52469.554397583008</c:v>
                      </c:pt>
                      <c:pt idx="9161">
                        <c:v>52196.814163208008</c:v>
                      </c:pt>
                      <c:pt idx="9162">
                        <c:v>54114.396469116211</c:v>
                      </c:pt>
                      <c:pt idx="9163">
                        <c:v>54466.396530151367</c:v>
                      </c:pt>
                      <c:pt idx="9164">
                        <c:v>54466.396530151367</c:v>
                      </c:pt>
                      <c:pt idx="9165">
                        <c:v>52978.207061767578</c:v>
                      </c:pt>
                      <c:pt idx="9166">
                        <c:v>53632.752593994141</c:v>
                      </c:pt>
                      <c:pt idx="9167">
                        <c:v>53619.472991943359</c:v>
                      </c:pt>
                      <c:pt idx="9168">
                        <c:v>53617.591156005859</c:v>
                      </c:pt>
                      <c:pt idx="9169">
                        <c:v>52762.422760009766</c:v>
                      </c:pt>
                      <c:pt idx="9170">
                        <c:v>51380.291870117188</c:v>
                      </c:pt>
                      <c:pt idx="9171">
                        <c:v>52683.478881835938</c:v>
                      </c:pt>
                      <c:pt idx="9172">
                        <c:v>51527.696853637695</c:v>
                      </c:pt>
                      <c:pt idx="9173">
                        <c:v>51712.520584106445</c:v>
                      </c:pt>
                      <c:pt idx="9174">
                        <c:v>51778.670547485352</c:v>
                      </c:pt>
                      <c:pt idx="9175">
                        <c:v>48216.962982177727</c:v>
                      </c:pt>
                      <c:pt idx="9176">
                        <c:v>48283.652618408203</c:v>
                      </c:pt>
                      <c:pt idx="9177">
                        <c:v>50909.34260559082</c:v>
                      </c:pt>
                      <c:pt idx="9178">
                        <c:v>50737.298782348633</c:v>
                      </c:pt>
                      <c:pt idx="9179">
                        <c:v>50698.568069458008</c:v>
                      </c:pt>
                      <c:pt idx="9180">
                        <c:v>53117.460037231445</c:v>
                      </c:pt>
                      <c:pt idx="9181">
                        <c:v>53117.460037231445</c:v>
                      </c:pt>
                      <c:pt idx="9182">
                        <c:v>53183.240249633789</c:v>
                      </c:pt>
                      <c:pt idx="9183">
                        <c:v>52153.30110168457</c:v>
                      </c:pt>
                      <c:pt idx="9184">
                        <c:v>52297.340225219727</c:v>
                      </c:pt>
                      <c:pt idx="9185">
                        <c:v>52132.793106079102</c:v>
                      </c:pt>
                      <c:pt idx="9186">
                        <c:v>52476.493850708008</c:v>
                      </c:pt>
                      <c:pt idx="9187">
                        <c:v>50407.253067016602</c:v>
                      </c:pt>
                      <c:pt idx="9188">
                        <c:v>52267.210433959961</c:v>
                      </c:pt>
                      <c:pt idx="9189">
                        <c:v>52519.599105834961</c:v>
                      </c:pt>
                      <c:pt idx="9190">
                        <c:v>52167.599105834961</c:v>
                      </c:pt>
                      <c:pt idx="9191">
                        <c:v>52168.999130249023</c:v>
                      </c:pt>
                      <c:pt idx="9192">
                        <c:v>52505.501815795898</c:v>
                      </c:pt>
                      <c:pt idx="9193">
                        <c:v>52597.274154663086</c:v>
                      </c:pt>
                      <c:pt idx="9194">
                        <c:v>52599.514999389641</c:v>
                      </c:pt>
                      <c:pt idx="9195">
                        <c:v>54977.608840942383</c:v>
                      </c:pt>
                      <c:pt idx="9196">
                        <c:v>54445.110015869141</c:v>
                      </c:pt>
                      <c:pt idx="9197">
                        <c:v>54454.795806884766</c:v>
                      </c:pt>
                      <c:pt idx="9198">
                        <c:v>54327.399139404297</c:v>
                      </c:pt>
                      <c:pt idx="9199">
                        <c:v>54323.399078369141</c:v>
                      </c:pt>
                      <c:pt idx="9200">
                        <c:v>54323.399139404297</c:v>
                      </c:pt>
                      <c:pt idx="9201">
                        <c:v>53938.914764404297</c:v>
                      </c:pt>
                      <c:pt idx="9202">
                        <c:v>52370.110916137695</c:v>
                      </c:pt>
                      <c:pt idx="9203">
                        <c:v>52370.110916137695</c:v>
                      </c:pt>
                      <c:pt idx="9204">
                        <c:v>52370.110977172852</c:v>
                      </c:pt>
                      <c:pt idx="9205">
                        <c:v>52370.110977172852</c:v>
                      </c:pt>
                      <c:pt idx="9206">
                        <c:v>53526.015274047852</c:v>
                      </c:pt>
                      <c:pt idx="9207">
                        <c:v>52612.916046142578</c:v>
                      </c:pt>
                      <c:pt idx="9208">
                        <c:v>52907.610824584961</c:v>
                      </c:pt>
                      <c:pt idx="9209">
                        <c:v>52907.610885620117</c:v>
                      </c:pt>
                      <c:pt idx="9210">
                        <c:v>48466.38313293457</c:v>
                      </c:pt>
                      <c:pt idx="9211">
                        <c:v>48471.783157348633</c:v>
                      </c:pt>
                      <c:pt idx="9212">
                        <c:v>48531.22639465332</c:v>
                      </c:pt>
                      <c:pt idx="9213">
                        <c:v>48531.226516723633</c:v>
                      </c:pt>
                      <c:pt idx="9214">
                        <c:v>48871.029006958008</c:v>
                      </c:pt>
                      <c:pt idx="9215">
                        <c:v>48261.266738891602</c:v>
                      </c:pt>
                      <c:pt idx="9216">
                        <c:v>48261.266677856445</c:v>
                      </c:pt>
                      <c:pt idx="9217">
                        <c:v>48261.266677856445</c:v>
                      </c:pt>
                      <c:pt idx="9218">
                        <c:v>52704.689483642578</c:v>
                      </c:pt>
                      <c:pt idx="9219">
                        <c:v>52768.088897705078</c:v>
                      </c:pt>
                      <c:pt idx="9220">
                        <c:v>52343.759185791008</c:v>
                      </c:pt>
                      <c:pt idx="9221">
                        <c:v>52334.479766845703</c:v>
                      </c:pt>
                      <c:pt idx="9222">
                        <c:v>53045.940582275391</c:v>
                      </c:pt>
                      <c:pt idx="9223">
                        <c:v>53055.220367431641</c:v>
                      </c:pt>
                      <c:pt idx="9224">
                        <c:v>53152.321884155273</c:v>
                      </c:pt>
                      <c:pt idx="9225">
                        <c:v>53489.525833129883</c:v>
                      </c:pt>
                      <c:pt idx="9226">
                        <c:v>53890.297927856438</c:v>
                      </c:pt>
                      <c:pt idx="9227">
                        <c:v>53890.29817199707</c:v>
                      </c:pt>
                      <c:pt idx="9228">
                        <c:v>53828.664993286133</c:v>
                      </c:pt>
                      <c:pt idx="9229">
                        <c:v>53627.466262817383</c:v>
                      </c:pt>
                      <c:pt idx="9230">
                        <c:v>51537.098770141602</c:v>
                      </c:pt>
                      <c:pt idx="9231">
                        <c:v>51546.114456176758</c:v>
                      </c:pt>
                      <c:pt idx="9232">
                        <c:v>51369.458160400391</c:v>
                      </c:pt>
                      <c:pt idx="9233">
                        <c:v>51131.614410400391</c:v>
                      </c:pt>
                      <c:pt idx="9234">
                        <c:v>51131.614349365234</c:v>
                      </c:pt>
                      <c:pt idx="9235">
                        <c:v>49238.080490112305</c:v>
                      </c:pt>
                      <c:pt idx="9236">
                        <c:v>54945.31623840332</c:v>
                      </c:pt>
                      <c:pt idx="9237">
                        <c:v>54593.31623840332</c:v>
                      </c:pt>
                      <c:pt idx="9238">
                        <c:v>55037.157455444336</c:v>
                      </c:pt>
                      <c:pt idx="9239">
                        <c:v>55390.711166381836</c:v>
                      </c:pt>
                      <c:pt idx="9240">
                        <c:v>60759.198257446289</c:v>
                      </c:pt>
                      <c:pt idx="9241">
                        <c:v>60445.852737426751</c:v>
                      </c:pt>
                      <c:pt idx="9242">
                        <c:v>60613.397903442383</c:v>
                      </c:pt>
                      <c:pt idx="9243">
                        <c:v>51720.484939575195</c:v>
                      </c:pt>
                      <c:pt idx="9244">
                        <c:v>51720.485000610352</c:v>
                      </c:pt>
                      <c:pt idx="9245">
                        <c:v>51723.889297485352</c:v>
                      </c:pt>
                      <c:pt idx="9246">
                        <c:v>51719.889236450195</c:v>
                      </c:pt>
                      <c:pt idx="9247">
                        <c:v>52003.853652954102</c:v>
                      </c:pt>
                      <c:pt idx="9248">
                        <c:v>52461.236038208008</c:v>
                      </c:pt>
                      <c:pt idx="9249">
                        <c:v>52623.612075805664</c:v>
                      </c:pt>
                      <c:pt idx="9250">
                        <c:v>51812.647171020508</c:v>
                      </c:pt>
                      <c:pt idx="9251">
                        <c:v>51499.24299621582</c:v>
                      </c:pt>
                      <c:pt idx="9252">
                        <c:v>51108.162979125977</c:v>
                      </c:pt>
                      <c:pt idx="9253">
                        <c:v>51107.624404907227</c:v>
                      </c:pt>
                      <c:pt idx="9254">
                        <c:v>51106.182022094727</c:v>
                      </c:pt>
                      <c:pt idx="9255">
                        <c:v>61050.785598754883</c:v>
                      </c:pt>
                      <c:pt idx="9256">
                        <c:v>61050.785598754883</c:v>
                      </c:pt>
                      <c:pt idx="9257">
                        <c:v>60698.785598754883</c:v>
                      </c:pt>
                      <c:pt idx="9258">
                        <c:v>51843.186111450195</c:v>
                      </c:pt>
                      <c:pt idx="9259">
                        <c:v>52227.668594360352</c:v>
                      </c:pt>
                      <c:pt idx="9260">
                        <c:v>52740.739883422852</c:v>
                      </c:pt>
                      <c:pt idx="9261">
                        <c:v>51071.841384887695</c:v>
                      </c:pt>
                      <c:pt idx="9262">
                        <c:v>51144.741348266602</c:v>
                      </c:pt>
                      <c:pt idx="9263">
                        <c:v>51217.641250610352</c:v>
                      </c:pt>
                      <c:pt idx="9264">
                        <c:v>51380.017166137695</c:v>
                      </c:pt>
                      <c:pt idx="9265">
                        <c:v>50524.819961547852</c:v>
                      </c:pt>
                      <c:pt idx="9266">
                        <c:v>50524.819961547852</c:v>
                      </c:pt>
                      <c:pt idx="9267">
                        <c:v>49183.666580200195</c:v>
                      </c:pt>
                      <c:pt idx="9268">
                        <c:v>53019.22151184082</c:v>
                      </c:pt>
                      <c:pt idx="9269">
                        <c:v>53019.221572875977</c:v>
                      </c:pt>
                      <c:pt idx="9270">
                        <c:v>54745.638687133789</c:v>
                      </c:pt>
                      <c:pt idx="9271">
                        <c:v>50340.983963012695</c:v>
                      </c:pt>
                      <c:pt idx="9272">
                        <c:v>51485.956558227532</c:v>
                      </c:pt>
                      <c:pt idx="9273">
                        <c:v>51554.046524047844</c:v>
                      </c:pt>
                      <c:pt idx="9274">
                        <c:v>48745.952163696282</c:v>
                      </c:pt>
                      <c:pt idx="9275">
                        <c:v>48812.641799926751</c:v>
                      </c:pt>
                      <c:pt idx="9276">
                        <c:v>48881.485061645501</c:v>
                      </c:pt>
                      <c:pt idx="9277">
                        <c:v>48947.276565551751</c:v>
                      </c:pt>
                      <c:pt idx="9278">
                        <c:v>49013.966506958001</c:v>
                      </c:pt>
                      <c:pt idx="9279">
                        <c:v>48175.065139770501</c:v>
                      </c:pt>
                      <c:pt idx="9280">
                        <c:v>48230.644729614251</c:v>
                      </c:pt>
                      <c:pt idx="9281">
                        <c:v>48297.334671020501</c:v>
                      </c:pt>
                      <c:pt idx="9282">
                        <c:v>51074.548904418945</c:v>
                      </c:pt>
                      <c:pt idx="9283">
                        <c:v>51074.548965454102</c:v>
                      </c:pt>
                      <c:pt idx="9284">
                        <c:v>51074.548904418945</c:v>
                      </c:pt>
                      <c:pt idx="9285">
                        <c:v>52345.790481567383</c:v>
                      </c:pt>
                      <c:pt idx="9286">
                        <c:v>51518.992752075195</c:v>
                      </c:pt>
                      <c:pt idx="9287">
                        <c:v>51518.992752075195</c:v>
                      </c:pt>
                      <c:pt idx="9288">
                        <c:v>51518.992752075195</c:v>
                      </c:pt>
                      <c:pt idx="9289">
                        <c:v>51738.636306762695</c:v>
                      </c:pt>
                      <c:pt idx="9290">
                        <c:v>51738.636367797852</c:v>
                      </c:pt>
                      <c:pt idx="9291">
                        <c:v>51738.636306762695</c:v>
                      </c:pt>
                      <c:pt idx="9292">
                        <c:v>50853.136306762695</c:v>
                      </c:pt>
                      <c:pt idx="9293">
                        <c:v>51310.520584106445</c:v>
                      </c:pt>
                      <c:pt idx="9294">
                        <c:v>51383.420547485352</c:v>
                      </c:pt>
                      <c:pt idx="9295">
                        <c:v>51545.796524047852</c:v>
                      </c:pt>
                      <c:pt idx="9296">
                        <c:v>51545.796463012695</c:v>
                      </c:pt>
                      <c:pt idx="9297">
                        <c:v>51189.796463012695</c:v>
                      </c:pt>
                      <c:pt idx="9298">
                        <c:v>52780.548782348633</c:v>
                      </c:pt>
                      <c:pt idx="9299">
                        <c:v>52780.548721313477</c:v>
                      </c:pt>
                      <c:pt idx="9300">
                        <c:v>61923.331680297852</c:v>
                      </c:pt>
                      <c:pt idx="9301">
                        <c:v>61571.331680297852</c:v>
                      </c:pt>
                      <c:pt idx="9302">
                        <c:v>50597.387283325195</c:v>
                      </c:pt>
                      <c:pt idx="9303">
                        <c:v>50597.387283325195</c:v>
                      </c:pt>
                      <c:pt idx="9304">
                        <c:v>50415.843154907219</c:v>
                      </c:pt>
                      <c:pt idx="9305">
                        <c:v>47762.991104125969</c:v>
                      </c:pt>
                      <c:pt idx="9306">
                        <c:v>46861.371780395508</c:v>
                      </c:pt>
                      <c:pt idx="9307">
                        <c:v>46928.061721801758</c:v>
                      </c:pt>
                      <c:pt idx="9308">
                        <c:v>46994.751663208008</c:v>
                      </c:pt>
                      <c:pt idx="9309">
                        <c:v>47131.222305297852</c:v>
                      </c:pt>
                      <c:pt idx="9310">
                        <c:v>48232.393814086914</c:v>
                      </c:pt>
                      <c:pt idx="9311">
                        <c:v>47775.083755493164</c:v>
                      </c:pt>
                      <c:pt idx="9312">
                        <c:v>51474.032791137695</c:v>
                      </c:pt>
                      <c:pt idx="9313">
                        <c:v>51472.842361450195</c:v>
                      </c:pt>
                      <c:pt idx="9314">
                        <c:v>52671.087478637695</c:v>
                      </c:pt>
                      <c:pt idx="9315">
                        <c:v>49254.557754516602</c:v>
                      </c:pt>
                      <c:pt idx="9316">
                        <c:v>49263.837356567383</c:v>
                      </c:pt>
                      <c:pt idx="9317">
                        <c:v>48911.83723449707</c:v>
                      </c:pt>
                      <c:pt idx="9318">
                        <c:v>51089.254348754883</c:v>
                      </c:pt>
                      <c:pt idx="9319">
                        <c:v>51100.754470825195</c:v>
                      </c:pt>
                      <c:pt idx="9320">
                        <c:v>51147.89192199707</c:v>
                      </c:pt>
                      <c:pt idx="9321">
                        <c:v>51098.860061645501</c:v>
                      </c:pt>
                      <c:pt idx="9322">
                        <c:v>51089.580642700195</c:v>
                      </c:pt>
                      <c:pt idx="9323">
                        <c:v>51085.580642700195</c:v>
                      </c:pt>
                      <c:pt idx="9324">
                        <c:v>50689.616165161133</c:v>
                      </c:pt>
                      <c:pt idx="9325">
                        <c:v>51041.61604309082</c:v>
                      </c:pt>
                      <c:pt idx="9326">
                        <c:v>51045.616287231445</c:v>
                      </c:pt>
                      <c:pt idx="9327">
                        <c:v>50702.895706176751</c:v>
                      </c:pt>
                      <c:pt idx="9328">
                        <c:v>50699.266677856445</c:v>
                      </c:pt>
                      <c:pt idx="9329">
                        <c:v>50261.15412902832</c:v>
                      </c:pt>
                      <c:pt idx="9330">
                        <c:v>53454.664993286133</c:v>
                      </c:pt>
                      <c:pt idx="9331">
                        <c:v>53458.664993286133</c:v>
                      </c:pt>
                      <c:pt idx="9332">
                        <c:v>53467.944534301758</c:v>
                      </c:pt>
                      <c:pt idx="9333">
                        <c:v>53467.944534301758</c:v>
                      </c:pt>
                      <c:pt idx="9334">
                        <c:v>53314.756362915039</c:v>
                      </c:pt>
                      <c:pt idx="9335">
                        <c:v>49199.974258422852</c:v>
                      </c:pt>
                      <c:pt idx="9336">
                        <c:v>49074.771560668945</c:v>
                      </c:pt>
                      <c:pt idx="9337">
                        <c:v>49459.253982543945</c:v>
                      </c:pt>
                      <c:pt idx="9338">
                        <c:v>49459.253982543945</c:v>
                      </c:pt>
                      <c:pt idx="9339">
                        <c:v>52178.398468017578</c:v>
                      </c:pt>
                      <c:pt idx="9340">
                        <c:v>52178.398590087891</c:v>
                      </c:pt>
                      <c:pt idx="9341">
                        <c:v>52178.398590087891</c:v>
                      </c:pt>
                      <c:pt idx="9342">
                        <c:v>52178.398468017578</c:v>
                      </c:pt>
                      <c:pt idx="9343">
                        <c:v>54891.575485229492</c:v>
                      </c:pt>
                      <c:pt idx="9344">
                        <c:v>55965.992660522461</c:v>
                      </c:pt>
                      <c:pt idx="9345">
                        <c:v>58895.869766235352</c:v>
                      </c:pt>
                      <c:pt idx="9346">
                        <c:v>58895.869705200195</c:v>
                      </c:pt>
                      <c:pt idx="9347">
                        <c:v>53268.797103881836</c:v>
                      </c:pt>
                      <c:pt idx="9348">
                        <c:v>53030.755950927734</c:v>
                      </c:pt>
                      <c:pt idx="9349">
                        <c:v>53079.787933349609</c:v>
                      </c:pt>
                      <c:pt idx="9350">
                        <c:v>53030.755950927734</c:v>
                      </c:pt>
                      <c:pt idx="9351">
                        <c:v>53029.300872802734</c:v>
                      </c:pt>
                      <c:pt idx="9352">
                        <c:v>52877.220184326165</c:v>
                      </c:pt>
                      <c:pt idx="9353">
                        <c:v>51319.722244262695</c:v>
                      </c:pt>
                      <c:pt idx="9354">
                        <c:v>51319.722305297852</c:v>
                      </c:pt>
                      <c:pt idx="9355">
                        <c:v>52962.646667480469</c:v>
                      </c:pt>
                      <c:pt idx="9356">
                        <c:v>53250.731704711914</c:v>
                      </c:pt>
                      <c:pt idx="9357">
                        <c:v>52788.32844543457</c:v>
                      </c:pt>
                      <c:pt idx="9358">
                        <c:v>49172.083282470703</c:v>
                      </c:pt>
                      <c:pt idx="9359">
                        <c:v>49804.665603637695</c:v>
                      </c:pt>
                      <c:pt idx="9360">
                        <c:v>65891.841751098633</c:v>
                      </c:pt>
                      <c:pt idx="9361">
                        <c:v>61560.161087036133</c:v>
                      </c:pt>
                      <c:pt idx="9362">
                        <c:v>62105.393264770501</c:v>
                      </c:pt>
                      <c:pt idx="9363">
                        <c:v>50611.619705200195</c:v>
                      </c:pt>
                      <c:pt idx="9364">
                        <c:v>51133.699844360352</c:v>
                      </c:pt>
                      <c:pt idx="9365">
                        <c:v>51070.079177856438</c:v>
                      </c:pt>
                      <c:pt idx="9366">
                        <c:v>50996.641311645501</c:v>
                      </c:pt>
                      <c:pt idx="9367">
                        <c:v>50443.785842895508</c:v>
                      </c:pt>
                      <c:pt idx="9368">
                        <c:v>49871.70295715332</c:v>
                      </c:pt>
                      <c:pt idx="9369">
                        <c:v>49387.880958557129</c:v>
                      </c:pt>
                      <c:pt idx="9370">
                        <c:v>49509.520606994629</c:v>
                      </c:pt>
                      <c:pt idx="9371">
                        <c:v>49522.646461486816</c:v>
                      </c:pt>
                      <c:pt idx="9372">
                        <c:v>49415.782875061035</c:v>
                      </c:pt>
                      <c:pt idx="9373">
                        <c:v>50579.267715454102</c:v>
                      </c:pt>
                      <c:pt idx="9374">
                        <c:v>50576.428848266602</c:v>
                      </c:pt>
                      <c:pt idx="9375">
                        <c:v>55813.58073425293</c:v>
                      </c:pt>
                      <c:pt idx="9376">
                        <c:v>55681.974563598633</c:v>
                      </c:pt>
                      <c:pt idx="9377">
                        <c:v>55340.974685668945</c:v>
                      </c:pt>
                      <c:pt idx="9378">
                        <c:v>55609.775100708001</c:v>
                      </c:pt>
                      <c:pt idx="9379">
                        <c:v>55097.230056762695</c:v>
                      </c:pt>
                      <c:pt idx="9380">
                        <c:v>55131.96076965332</c:v>
                      </c:pt>
                      <c:pt idx="9381">
                        <c:v>55264.635330200195</c:v>
                      </c:pt>
                      <c:pt idx="9382">
                        <c:v>55262.712478637695</c:v>
                      </c:pt>
                      <c:pt idx="9383">
                        <c:v>55218.49446105957</c:v>
                      </c:pt>
                      <c:pt idx="9384">
                        <c:v>54866.494583129883</c:v>
                      </c:pt>
                      <c:pt idx="9385">
                        <c:v>54836.376541137695</c:v>
                      </c:pt>
                      <c:pt idx="9386">
                        <c:v>54344.305130004883</c:v>
                      </c:pt>
                      <c:pt idx="9387">
                        <c:v>50096.092758178711</c:v>
                      </c:pt>
                      <c:pt idx="9388">
                        <c:v>50174.64518737793</c:v>
                      </c:pt>
                      <c:pt idx="9389">
                        <c:v>50051.979476928704</c:v>
                      </c:pt>
                      <c:pt idx="9390">
                        <c:v>51458.860977172852</c:v>
                      </c:pt>
                      <c:pt idx="9391">
                        <c:v>51458.860977172852</c:v>
                      </c:pt>
                      <c:pt idx="9392">
                        <c:v>51579.650527954102</c:v>
                      </c:pt>
                      <c:pt idx="9393">
                        <c:v>51655.475234985352</c:v>
                      </c:pt>
                      <c:pt idx="9394">
                        <c:v>51737.65461730957</c:v>
                      </c:pt>
                      <c:pt idx="9395">
                        <c:v>51645.02278137207</c:v>
                      </c:pt>
                      <c:pt idx="9396">
                        <c:v>49857.292617797852</c:v>
                      </c:pt>
                      <c:pt idx="9397">
                        <c:v>49766.174453735352</c:v>
                      </c:pt>
                      <c:pt idx="9398">
                        <c:v>49766.174453735352</c:v>
                      </c:pt>
                      <c:pt idx="9399">
                        <c:v>49766.174453735352</c:v>
                      </c:pt>
                      <c:pt idx="9400">
                        <c:v>48819.793106079102</c:v>
                      </c:pt>
                      <c:pt idx="9401">
                        <c:v>48823.793045043945</c:v>
                      </c:pt>
                      <c:pt idx="9402">
                        <c:v>49109.307998657227</c:v>
                      </c:pt>
                      <c:pt idx="9403">
                        <c:v>49109.308059692383</c:v>
                      </c:pt>
                      <c:pt idx="9404">
                        <c:v>50354.594314575195</c:v>
                      </c:pt>
                      <c:pt idx="9405">
                        <c:v>53967.10285949707</c:v>
                      </c:pt>
                      <c:pt idx="9406">
                        <c:v>54331.47981262207</c:v>
                      </c:pt>
                      <c:pt idx="9407">
                        <c:v>49666.712173461914</c:v>
                      </c:pt>
                      <c:pt idx="9408">
                        <c:v>49888.813735961914</c:v>
                      </c:pt>
                      <c:pt idx="9409">
                        <c:v>49888.813552856445</c:v>
                      </c:pt>
                      <c:pt idx="9410">
                        <c:v>53405.350112915039</c:v>
                      </c:pt>
                      <c:pt idx="9411">
                        <c:v>53287.233169555664</c:v>
                      </c:pt>
                      <c:pt idx="9412">
                        <c:v>53287.233047485352</c:v>
                      </c:pt>
                      <c:pt idx="9413">
                        <c:v>53289.155899047852</c:v>
                      </c:pt>
                      <c:pt idx="9414">
                        <c:v>53509.988388061516</c:v>
                      </c:pt>
                      <c:pt idx="9415">
                        <c:v>53509.988510131836</c:v>
                      </c:pt>
                      <c:pt idx="9416">
                        <c:v>52926.189743041992</c:v>
                      </c:pt>
                      <c:pt idx="9417">
                        <c:v>52933.386642456055</c:v>
                      </c:pt>
                      <c:pt idx="9418">
                        <c:v>52933.386581420898</c:v>
                      </c:pt>
                      <c:pt idx="9419">
                        <c:v>52933.386520385742</c:v>
                      </c:pt>
                      <c:pt idx="9420">
                        <c:v>55381.498062133789</c:v>
                      </c:pt>
                      <c:pt idx="9421">
                        <c:v>55381.498001098633</c:v>
                      </c:pt>
                      <c:pt idx="9422">
                        <c:v>55381.498001098633</c:v>
                      </c:pt>
                      <c:pt idx="9423">
                        <c:v>51725.781143188469</c:v>
                      </c:pt>
                      <c:pt idx="9424">
                        <c:v>51652.880935668945</c:v>
                      </c:pt>
                      <c:pt idx="9425">
                        <c:v>50665.310623168945</c:v>
                      </c:pt>
                      <c:pt idx="9426">
                        <c:v>51876.884353637695</c:v>
                      </c:pt>
                      <c:pt idx="9427">
                        <c:v>51876.884353637695</c:v>
                      </c:pt>
                      <c:pt idx="9428">
                        <c:v>51777.361740112305</c:v>
                      </c:pt>
                      <c:pt idx="9429">
                        <c:v>51777.361740112305</c:v>
                      </c:pt>
                      <c:pt idx="9430">
                        <c:v>51777.361740112305</c:v>
                      </c:pt>
                      <c:pt idx="9431">
                        <c:v>51830.057052612305</c:v>
                      </c:pt>
                      <c:pt idx="9432">
                        <c:v>51828.175216674805</c:v>
                      </c:pt>
                      <c:pt idx="9433">
                        <c:v>53979.56428527832</c:v>
                      </c:pt>
                      <c:pt idx="9434">
                        <c:v>54441.75569152832</c:v>
                      </c:pt>
                      <c:pt idx="9435">
                        <c:v>53152.933303833008</c:v>
                      </c:pt>
                      <c:pt idx="9436">
                        <c:v>53152.933303833008</c:v>
                      </c:pt>
                      <c:pt idx="9437">
                        <c:v>51592.20979309082</c:v>
                      </c:pt>
                      <c:pt idx="9438">
                        <c:v>51543.17805480957</c:v>
                      </c:pt>
                      <c:pt idx="9439">
                        <c:v>51847.713882446282</c:v>
                      </c:pt>
                      <c:pt idx="9440">
                        <c:v>48486.974746704102</c:v>
                      </c:pt>
                      <c:pt idx="9441">
                        <c:v>54743.845291137695</c:v>
                      </c:pt>
                      <c:pt idx="9442">
                        <c:v>53970.991287231445</c:v>
                      </c:pt>
                      <c:pt idx="9443">
                        <c:v>55054.530838012695</c:v>
                      </c:pt>
                      <c:pt idx="9444">
                        <c:v>54612.706253051751</c:v>
                      </c:pt>
                      <c:pt idx="9445">
                        <c:v>54494.030960083001</c:v>
                      </c:pt>
                      <c:pt idx="9446">
                        <c:v>54880.12873840332</c:v>
                      </c:pt>
                      <c:pt idx="9447">
                        <c:v>54650.205520629883</c:v>
                      </c:pt>
                      <c:pt idx="9448">
                        <c:v>51169.644485473633</c:v>
                      </c:pt>
                      <c:pt idx="9449">
                        <c:v>51368.330520629883</c:v>
                      </c:pt>
                      <c:pt idx="9450">
                        <c:v>60324.006362915039</c:v>
                      </c:pt>
                      <c:pt idx="9451">
                        <c:v>60324.006301879883</c:v>
                      </c:pt>
                      <c:pt idx="9452">
                        <c:v>60324.006301879883</c:v>
                      </c:pt>
                      <c:pt idx="9453">
                        <c:v>60205.330581665039</c:v>
                      </c:pt>
                      <c:pt idx="9454">
                        <c:v>51237.139007568352</c:v>
                      </c:pt>
                      <c:pt idx="9455">
                        <c:v>51310.258819580078</c:v>
                      </c:pt>
                      <c:pt idx="9456">
                        <c:v>51383.368927001946</c:v>
                      </c:pt>
                      <c:pt idx="9457">
                        <c:v>51456.489349365234</c:v>
                      </c:pt>
                      <c:pt idx="9458">
                        <c:v>48814.457061767578</c:v>
                      </c:pt>
                      <c:pt idx="9459">
                        <c:v>48888.966827392578</c:v>
                      </c:pt>
                      <c:pt idx="9460">
                        <c:v>48962.086944580078</c:v>
                      </c:pt>
                      <c:pt idx="9461">
                        <c:v>51467.286758422852</c:v>
                      </c:pt>
                      <c:pt idx="9462">
                        <c:v>52305.013320922852</c:v>
                      </c:pt>
                      <c:pt idx="9463">
                        <c:v>52305.013320922852</c:v>
                      </c:pt>
                      <c:pt idx="9464">
                        <c:v>52164.963455200195</c:v>
                      </c:pt>
                      <c:pt idx="9465">
                        <c:v>49537.055740356445</c:v>
                      </c:pt>
                      <c:pt idx="9466">
                        <c:v>49537.055740356445</c:v>
                      </c:pt>
                      <c:pt idx="9467">
                        <c:v>49541.055740356445</c:v>
                      </c:pt>
                      <c:pt idx="9468">
                        <c:v>49550.33528137207</c:v>
                      </c:pt>
                      <c:pt idx="9469">
                        <c:v>49550.335159301758</c:v>
                      </c:pt>
                      <c:pt idx="9470">
                        <c:v>49541.055740356445</c:v>
                      </c:pt>
                      <c:pt idx="9471">
                        <c:v>49655.170974731445</c:v>
                      </c:pt>
                      <c:pt idx="9472">
                        <c:v>49655.170974731445</c:v>
                      </c:pt>
                      <c:pt idx="9473">
                        <c:v>49655.170974731445</c:v>
                      </c:pt>
                      <c:pt idx="9474">
                        <c:v>49655.170974731445</c:v>
                      </c:pt>
                      <c:pt idx="9475">
                        <c:v>49656.764785766602</c:v>
                      </c:pt>
                      <c:pt idx="9476">
                        <c:v>49336.135879516602</c:v>
                      </c:pt>
                      <c:pt idx="9477">
                        <c:v>48399.876113891602</c:v>
                      </c:pt>
                      <c:pt idx="9478">
                        <c:v>48399.876052856445</c:v>
                      </c:pt>
                      <c:pt idx="9479">
                        <c:v>48399.876113891602</c:v>
                      </c:pt>
                      <c:pt idx="9480">
                        <c:v>60875.409072875977</c:v>
                      </c:pt>
                      <c:pt idx="9481">
                        <c:v>60884.688552856445</c:v>
                      </c:pt>
                      <c:pt idx="9482">
                        <c:v>61048.123123168945</c:v>
                      </c:pt>
                      <c:pt idx="9483">
                        <c:v>61434.556594848633</c:v>
                      </c:pt>
                      <c:pt idx="9484">
                        <c:v>52062.071304321289</c:v>
                      </c:pt>
                      <c:pt idx="9485">
                        <c:v>52071.350662231445</c:v>
                      </c:pt>
                      <c:pt idx="9486">
                        <c:v>52062.071304321289</c:v>
                      </c:pt>
                      <c:pt idx="9487">
                        <c:v>52058.071243286133</c:v>
                      </c:pt>
                      <c:pt idx="9488">
                        <c:v>51056.961807250969</c:v>
                      </c:pt>
                      <c:pt idx="9489">
                        <c:v>50778.082168579102</c:v>
                      </c:pt>
                      <c:pt idx="9490">
                        <c:v>52443.488174438477</c:v>
                      </c:pt>
                      <c:pt idx="9491">
                        <c:v>54614.721664428711</c:v>
                      </c:pt>
                      <c:pt idx="9492">
                        <c:v>54614.721786499023</c:v>
                      </c:pt>
                      <c:pt idx="9493">
                        <c:v>54262.721664428711</c:v>
                      </c:pt>
                      <c:pt idx="9494">
                        <c:v>54363.004867553711</c:v>
                      </c:pt>
                      <c:pt idx="9495">
                        <c:v>59744.18147277832</c:v>
                      </c:pt>
                      <c:pt idx="9496">
                        <c:v>59783.250686645508</c:v>
                      </c:pt>
                      <c:pt idx="9497">
                        <c:v>59553.639907836914</c:v>
                      </c:pt>
                      <c:pt idx="9498">
                        <c:v>49307.708206176758</c:v>
                      </c:pt>
                      <c:pt idx="9499">
                        <c:v>49316.987686157227</c:v>
                      </c:pt>
                      <c:pt idx="9500">
                        <c:v>49316.987686157227</c:v>
                      </c:pt>
                      <c:pt idx="9501">
                        <c:v>49464.602066040039</c:v>
                      </c:pt>
                      <c:pt idx="9502">
                        <c:v>51981.191055297852</c:v>
                      </c:pt>
                      <c:pt idx="9503">
                        <c:v>53008.852127075195</c:v>
                      </c:pt>
                      <c:pt idx="9504">
                        <c:v>52890.176345825195</c:v>
                      </c:pt>
                      <c:pt idx="9505">
                        <c:v>52348.903594970703</c:v>
                      </c:pt>
                      <c:pt idx="9506">
                        <c:v>51542.010101318359</c:v>
                      </c:pt>
                      <c:pt idx="9507">
                        <c:v>51478.169403076172</c:v>
                      </c:pt>
                      <c:pt idx="9508">
                        <c:v>50283.673645019531</c:v>
                      </c:pt>
                      <c:pt idx="9509">
                        <c:v>49352.199035644531</c:v>
                      </c:pt>
                      <c:pt idx="9510">
                        <c:v>52369.878494262695</c:v>
                      </c:pt>
                      <c:pt idx="9511">
                        <c:v>52303.188552856445</c:v>
                      </c:pt>
                      <c:pt idx="9512">
                        <c:v>52235.959609985352</c:v>
                      </c:pt>
                      <c:pt idx="9513">
                        <c:v>52033.132217407219</c:v>
                      </c:pt>
                      <c:pt idx="9514">
                        <c:v>53317.637771606445</c:v>
                      </c:pt>
                      <c:pt idx="9515">
                        <c:v>53317.637832641602</c:v>
                      </c:pt>
                      <c:pt idx="9516">
                        <c:v>53062.633865356445</c:v>
                      </c:pt>
                      <c:pt idx="9517">
                        <c:v>53062.633865356445</c:v>
                      </c:pt>
                      <c:pt idx="9518">
                        <c:v>51228.635452270508</c:v>
                      </c:pt>
                      <c:pt idx="9519">
                        <c:v>51219.355850219727</c:v>
                      </c:pt>
                      <c:pt idx="9520">
                        <c:v>50120.065711975098</c:v>
                      </c:pt>
                      <c:pt idx="9521">
                        <c:v>50120.065650939941</c:v>
                      </c:pt>
                      <c:pt idx="9522">
                        <c:v>50120.065650939941</c:v>
                      </c:pt>
                      <c:pt idx="9523">
                        <c:v>50120.065773010254</c:v>
                      </c:pt>
                      <c:pt idx="9524">
                        <c:v>50120.065773010254</c:v>
                      </c:pt>
                      <c:pt idx="9525">
                        <c:v>59089.6533203125</c:v>
                      </c:pt>
                      <c:pt idx="9526">
                        <c:v>59089.653381347656</c:v>
                      </c:pt>
                      <c:pt idx="9527">
                        <c:v>59089.653442382813</c:v>
                      </c:pt>
                      <c:pt idx="9528">
                        <c:v>61313.752883911133</c:v>
                      </c:pt>
                      <c:pt idx="9529">
                        <c:v>61023.875930786133</c:v>
                      </c:pt>
                      <c:pt idx="9530">
                        <c:v>60922.559768676758</c:v>
                      </c:pt>
                      <c:pt idx="9531">
                        <c:v>59832.116653442383</c:v>
                      </c:pt>
                      <c:pt idx="9532">
                        <c:v>59822.406448364258</c:v>
                      </c:pt>
                      <c:pt idx="9533">
                        <c:v>59699.730728149414</c:v>
                      </c:pt>
                      <c:pt idx="9534">
                        <c:v>60433.604934692383</c:v>
                      </c:pt>
                      <c:pt idx="9535">
                        <c:v>55077.767730712891</c:v>
                      </c:pt>
                      <c:pt idx="9536">
                        <c:v>55087.047149658203</c:v>
                      </c:pt>
                      <c:pt idx="9537">
                        <c:v>55077.767791748047</c:v>
                      </c:pt>
                      <c:pt idx="9538">
                        <c:v>55348.181793212891</c:v>
                      </c:pt>
                      <c:pt idx="9539">
                        <c:v>55348.181793212891</c:v>
                      </c:pt>
                      <c:pt idx="9540">
                        <c:v>59218.81282043457</c:v>
                      </c:pt>
                      <c:pt idx="9541">
                        <c:v>60420.733963012695</c:v>
                      </c:pt>
                      <c:pt idx="9542">
                        <c:v>60420.733963012695</c:v>
                      </c:pt>
                      <c:pt idx="9543">
                        <c:v>60422.519119262695</c:v>
                      </c:pt>
                      <c:pt idx="9544">
                        <c:v>60413.239761352539</c:v>
                      </c:pt>
                      <c:pt idx="9545">
                        <c:v>59700.389358520508</c:v>
                      </c:pt>
                      <c:pt idx="9546">
                        <c:v>59569.637588500977</c:v>
                      </c:pt>
                      <c:pt idx="9547">
                        <c:v>59609.009414672852</c:v>
                      </c:pt>
                      <c:pt idx="9548">
                        <c:v>58279.648941040039</c:v>
                      </c:pt>
                      <c:pt idx="9549">
                        <c:v>58041.347061157219</c:v>
                      </c:pt>
                      <c:pt idx="9550">
                        <c:v>55123.468963623047</c:v>
                      </c:pt>
                      <c:pt idx="9551">
                        <c:v>55468.236724853516</c:v>
                      </c:pt>
                      <c:pt idx="9552">
                        <c:v>55458.957427978516</c:v>
                      </c:pt>
                      <c:pt idx="9553">
                        <c:v>55454.957427978516</c:v>
                      </c:pt>
                      <c:pt idx="9554">
                        <c:v>55521.536529541016</c:v>
                      </c:pt>
                      <c:pt idx="9555">
                        <c:v>55882.271987915039</c:v>
                      </c:pt>
                      <c:pt idx="9556">
                        <c:v>55891.551467895508</c:v>
                      </c:pt>
                      <c:pt idx="9557">
                        <c:v>53600.607376098633</c:v>
                      </c:pt>
                      <c:pt idx="9558">
                        <c:v>53600.607437133789</c:v>
                      </c:pt>
                      <c:pt idx="9559">
                        <c:v>53600.607498168945</c:v>
                      </c:pt>
                      <c:pt idx="9560">
                        <c:v>53191.317642211914</c:v>
                      </c:pt>
                      <c:pt idx="9561">
                        <c:v>52301.442153930664</c:v>
                      </c:pt>
                      <c:pt idx="9562">
                        <c:v>48953.059829711914</c:v>
                      </c:pt>
                      <c:pt idx="9563">
                        <c:v>49069.977310180664</c:v>
                      </c:pt>
                      <c:pt idx="9564">
                        <c:v>51132.41340637207</c:v>
                      </c:pt>
                      <c:pt idx="9565">
                        <c:v>51130.001663208001</c:v>
                      </c:pt>
                      <c:pt idx="9566">
                        <c:v>53576.630355834961</c:v>
                      </c:pt>
                      <c:pt idx="9567">
                        <c:v>53503.730514526367</c:v>
                      </c:pt>
                      <c:pt idx="9568">
                        <c:v>54326.49462890625</c:v>
                      </c:pt>
                      <c:pt idx="9569">
                        <c:v>53879.615600585938</c:v>
                      </c:pt>
                      <c:pt idx="9570">
                        <c:v>50161.36279296875</c:v>
                      </c:pt>
                      <c:pt idx="9571">
                        <c:v>49911.052185058594</c:v>
                      </c:pt>
                      <c:pt idx="9572">
                        <c:v>51777.36408996582</c:v>
                      </c:pt>
                      <c:pt idx="9573">
                        <c:v>50989.284133911133</c:v>
                      </c:pt>
                      <c:pt idx="9574">
                        <c:v>50989.284133911133</c:v>
                      </c:pt>
                      <c:pt idx="9575">
                        <c:v>50993.284133911133</c:v>
                      </c:pt>
                      <c:pt idx="9576">
                        <c:v>50989.284072875977</c:v>
                      </c:pt>
                      <c:pt idx="9577">
                        <c:v>51238.557510375977</c:v>
                      </c:pt>
                      <c:pt idx="9578">
                        <c:v>51238.557571411133</c:v>
                      </c:pt>
                      <c:pt idx="9579">
                        <c:v>51237.482315063477</c:v>
                      </c:pt>
                      <c:pt idx="9580">
                        <c:v>51241.482315063477</c:v>
                      </c:pt>
                      <c:pt idx="9581">
                        <c:v>50976.343826293945</c:v>
                      </c:pt>
                      <c:pt idx="9582">
                        <c:v>50967.064407348633</c:v>
                      </c:pt>
                      <c:pt idx="9583">
                        <c:v>51283.087326049805</c:v>
                      </c:pt>
                      <c:pt idx="9584">
                        <c:v>51283.087326049805</c:v>
                      </c:pt>
                      <c:pt idx="9585">
                        <c:v>53807.84033203125</c:v>
                      </c:pt>
                      <c:pt idx="9586">
                        <c:v>53817.119750976563</c:v>
                      </c:pt>
                      <c:pt idx="9587">
                        <c:v>54057.563049316406</c:v>
                      </c:pt>
                      <c:pt idx="9588">
                        <c:v>54056.241821289063</c:v>
                      </c:pt>
                      <c:pt idx="9589">
                        <c:v>54046.96240234375</c:v>
                      </c:pt>
                      <c:pt idx="9590">
                        <c:v>53299.739784240723</c:v>
                      </c:pt>
                      <c:pt idx="9591">
                        <c:v>53561.423377990723</c:v>
                      </c:pt>
                      <c:pt idx="9592">
                        <c:v>51736.112930297852</c:v>
                      </c:pt>
                      <c:pt idx="9593">
                        <c:v>51123.141250610352</c:v>
                      </c:pt>
                      <c:pt idx="9594">
                        <c:v>51056.991348266602</c:v>
                      </c:pt>
                      <c:pt idx="9595">
                        <c:v>50990.841445922852</c:v>
                      </c:pt>
                      <c:pt idx="9596">
                        <c:v>48522.433242797852</c:v>
                      </c:pt>
                      <c:pt idx="9597">
                        <c:v>48595.553359985352</c:v>
                      </c:pt>
                      <c:pt idx="9598">
                        <c:v>51546.598587036133</c:v>
                      </c:pt>
                      <c:pt idx="9599">
                        <c:v>51555.877944946289</c:v>
                      </c:pt>
                      <c:pt idx="9600">
                        <c:v>53065.896987915039</c:v>
                      </c:pt>
                      <c:pt idx="9601">
                        <c:v>53836.65461730957</c:v>
                      </c:pt>
                      <c:pt idx="9602">
                        <c:v>53301.405899047852</c:v>
                      </c:pt>
                      <c:pt idx="9603">
                        <c:v>53196.660186767578</c:v>
                      </c:pt>
                      <c:pt idx="9604">
                        <c:v>52351.655410766602</c:v>
                      </c:pt>
                      <c:pt idx="9605">
                        <c:v>52351.655349731445</c:v>
                      </c:pt>
                      <c:pt idx="9606">
                        <c:v>52349.444412231445</c:v>
                      </c:pt>
                      <c:pt idx="9607">
                        <c:v>52209.045379638672</c:v>
                      </c:pt>
                      <c:pt idx="9608">
                        <c:v>57814.100234985352</c:v>
                      </c:pt>
                      <c:pt idx="9609">
                        <c:v>57814.100173950195</c:v>
                      </c:pt>
                      <c:pt idx="9610">
                        <c:v>57812.756484985352</c:v>
                      </c:pt>
                      <c:pt idx="9611">
                        <c:v>57812.756423950195</c:v>
                      </c:pt>
                      <c:pt idx="9612">
                        <c:v>53605.100875854492</c:v>
                      </c:pt>
                      <c:pt idx="9613">
                        <c:v>54826.985687255859</c:v>
                      </c:pt>
                      <c:pt idx="9614">
                        <c:v>54826.985626220703</c:v>
                      </c:pt>
                      <c:pt idx="9615">
                        <c:v>53140.061859130859</c:v>
                      </c:pt>
                      <c:pt idx="9616">
                        <c:v>49074.940994262695</c:v>
                      </c:pt>
                      <c:pt idx="9617">
                        <c:v>48960.267288208008</c:v>
                      </c:pt>
                      <c:pt idx="9618">
                        <c:v>48969.546829223633</c:v>
                      </c:pt>
                      <c:pt idx="9619">
                        <c:v>48810.606460571289</c:v>
                      </c:pt>
                      <c:pt idx="9620">
                        <c:v>48772.206497192383</c:v>
                      </c:pt>
                      <c:pt idx="9621">
                        <c:v>51693.847549438477</c:v>
                      </c:pt>
                      <c:pt idx="9622">
                        <c:v>51575.730422973633</c:v>
                      </c:pt>
                      <c:pt idx="9623">
                        <c:v>53563.01741027832</c:v>
                      </c:pt>
                      <c:pt idx="9624">
                        <c:v>51980.206832885742</c:v>
                      </c:pt>
                      <c:pt idx="9625">
                        <c:v>51980.206832885742</c:v>
                      </c:pt>
                      <c:pt idx="9626">
                        <c:v>51980.206893920898</c:v>
                      </c:pt>
                      <c:pt idx="9627">
                        <c:v>51980.206893920898</c:v>
                      </c:pt>
                      <c:pt idx="9628">
                        <c:v>51980.830917358398</c:v>
                      </c:pt>
                      <c:pt idx="9629">
                        <c:v>53642.334518432617</c:v>
                      </c:pt>
                      <c:pt idx="9630">
                        <c:v>61783.998245239251</c:v>
                      </c:pt>
                      <c:pt idx="9631">
                        <c:v>61072.197463989251</c:v>
                      </c:pt>
                      <c:pt idx="9632">
                        <c:v>60941.445999145501</c:v>
                      </c:pt>
                      <c:pt idx="9633">
                        <c:v>60953.523635864251</c:v>
                      </c:pt>
                      <c:pt idx="9634">
                        <c:v>55150.083450317383</c:v>
                      </c:pt>
                      <c:pt idx="9635">
                        <c:v>51238.108474731445</c:v>
                      </c:pt>
                      <c:pt idx="9636">
                        <c:v>51193.101455688469</c:v>
                      </c:pt>
                      <c:pt idx="9637">
                        <c:v>51266.221755981445</c:v>
                      </c:pt>
                      <c:pt idx="9638">
                        <c:v>50465.42268371582</c:v>
                      </c:pt>
                      <c:pt idx="9639">
                        <c:v>50473.456130981445</c:v>
                      </c:pt>
                      <c:pt idx="9640">
                        <c:v>55596.125717163086</c:v>
                      </c:pt>
                      <c:pt idx="9641">
                        <c:v>55596.125717163086</c:v>
                      </c:pt>
                      <c:pt idx="9642">
                        <c:v>55596.125839233398</c:v>
                      </c:pt>
                      <c:pt idx="9643">
                        <c:v>55607.825546264648</c:v>
                      </c:pt>
                      <c:pt idx="9644">
                        <c:v>56645.838607788086</c:v>
                      </c:pt>
                      <c:pt idx="9645">
                        <c:v>51475.509063720703</c:v>
                      </c:pt>
                      <c:pt idx="9646">
                        <c:v>51479.509063720703</c:v>
                      </c:pt>
                      <c:pt idx="9647">
                        <c:v>51488.788604736328</c:v>
                      </c:pt>
                      <c:pt idx="9648">
                        <c:v>51479.509063720703</c:v>
                      </c:pt>
                      <c:pt idx="9649">
                        <c:v>50793.565032958984</c:v>
                      </c:pt>
                      <c:pt idx="9650">
                        <c:v>53552.767974853516</c:v>
                      </c:pt>
                      <c:pt idx="9651">
                        <c:v>53983.645355224609</c:v>
                      </c:pt>
                      <c:pt idx="9652">
                        <c:v>53974.365997314453</c:v>
                      </c:pt>
                      <c:pt idx="9653">
                        <c:v>54388.207794189453</c:v>
                      </c:pt>
                      <c:pt idx="9654">
                        <c:v>54043.947052001953</c:v>
                      </c:pt>
                      <c:pt idx="9655">
                        <c:v>53659.464752197266</c:v>
                      </c:pt>
                      <c:pt idx="9656">
                        <c:v>53659.464813232422</c:v>
                      </c:pt>
                      <c:pt idx="9657">
                        <c:v>53982.583526611328</c:v>
                      </c:pt>
                      <c:pt idx="9658">
                        <c:v>53673.320785522461</c:v>
                      </c:pt>
                      <c:pt idx="9659">
                        <c:v>53673.320785522461</c:v>
                      </c:pt>
                      <c:pt idx="9660">
                        <c:v>59367.297805786133</c:v>
                      </c:pt>
                      <c:pt idx="9661">
                        <c:v>59442.357376098633</c:v>
                      </c:pt>
                      <c:pt idx="9662">
                        <c:v>59159.72492980957</c:v>
                      </c:pt>
                      <c:pt idx="9663">
                        <c:v>59098.521377563477</c:v>
                      </c:pt>
                      <c:pt idx="9664">
                        <c:v>53299.992691040039</c:v>
                      </c:pt>
                      <c:pt idx="9665">
                        <c:v>53309.272171020508</c:v>
                      </c:pt>
                      <c:pt idx="9666">
                        <c:v>53309.272171020508</c:v>
                      </c:pt>
                      <c:pt idx="9667">
                        <c:v>51197.427383422852</c:v>
                      </c:pt>
                      <c:pt idx="9668">
                        <c:v>50648.712783813477</c:v>
                      </c:pt>
                      <c:pt idx="9669">
                        <c:v>54060.273422241211</c:v>
                      </c:pt>
                      <c:pt idx="9670">
                        <c:v>54060.273483276367</c:v>
                      </c:pt>
                      <c:pt idx="9671">
                        <c:v>54060.273483276367</c:v>
                      </c:pt>
                      <c:pt idx="9672">
                        <c:v>54271.305648803711</c:v>
                      </c:pt>
                      <c:pt idx="9673">
                        <c:v>54271.305648803711</c:v>
                      </c:pt>
                      <c:pt idx="9674">
                        <c:v>53919.305648803711</c:v>
                      </c:pt>
                      <c:pt idx="9675">
                        <c:v>50280.358474731445</c:v>
                      </c:pt>
                      <c:pt idx="9676">
                        <c:v>50083.018203735352</c:v>
                      </c:pt>
                      <c:pt idx="9677">
                        <c:v>50176.649063110352</c:v>
                      </c:pt>
                      <c:pt idx="9678">
                        <c:v>50103.528945922852</c:v>
                      </c:pt>
                      <c:pt idx="9679">
                        <c:v>50030.419082641602</c:v>
                      </c:pt>
                      <c:pt idx="9680">
                        <c:v>49957.298965454102</c:v>
                      </c:pt>
                      <c:pt idx="9681">
                        <c:v>49584.548187255859</c:v>
                      </c:pt>
                      <c:pt idx="9682">
                        <c:v>49584.548187255859</c:v>
                      </c:pt>
                      <c:pt idx="9683">
                        <c:v>49584.548187255859</c:v>
                      </c:pt>
                      <c:pt idx="9684">
                        <c:v>49584.548065185547</c:v>
                      </c:pt>
                      <c:pt idx="9685">
                        <c:v>49006.904510498047</c:v>
                      </c:pt>
                      <c:pt idx="9686">
                        <c:v>48658.904632568359</c:v>
                      </c:pt>
                      <c:pt idx="9687">
                        <c:v>48198.683990478516</c:v>
                      </c:pt>
                      <c:pt idx="9688">
                        <c:v>48198.684051513672</c:v>
                      </c:pt>
                      <c:pt idx="9689">
                        <c:v>48454.187957763672</c:v>
                      </c:pt>
                      <c:pt idx="9690">
                        <c:v>53924.716796875</c:v>
                      </c:pt>
                      <c:pt idx="9691">
                        <c:v>53267.147338867188</c:v>
                      </c:pt>
                      <c:pt idx="9692">
                        <c:v>53248.800170898438</c:v>
                      </c:pt>
                      <c:pt idx="9693">
                        <c:v>53248.800170898438</c:v>
                      </c:pt>
                      <c:pt idx="9694">
                        <c:v>53029.918395996094</c:v>
                      </c:pt>
                      <c:pt idx="9695">
                        <c:v>53020.638854980469</c:v>
                      </c:pt>
                      <c:pt idx="9696">
                        <c:v>52974.853088378906</c:v>
                      </c:pt>
                      <c:pt idx="9697">
                        <c:v>51872.972732543945</c:v>
                      </c:pt>
                      <c:pt idx="9698">
                        <c:v>51872.972732543945</c:v>
                      </c:pt>
                      <c:pt idx="9699">
                        <c:v>52108.742263793945</c:v>
                      </c:pt>
                      <c:pt idx="9700">
                        <c:v>52108.742324829102</c:v>
                      </c:pt>
                      <c:pt idx="9701">
                        <c:v>51724.259902954102</c:v>
                      </c:pt>
                      <c:pt idx="9702">
                        <c:v>51319.172744750977</c:v>
                      </c:pt>
                      <c:pt idx="9703">
                        <c:v>52100.191360473633</c:v>
                      </c:pt>
                      <c:pt idx="9704">
                        <c:v>52109.470779418945</c:v>
                      </c:pt>
                      <c:pt idx="9705">
                        <c:v>50635.440994262695</c:v>
                      </c:pt>
                      <c:pt idx="9706">
                        <c:v>50015.789688110352</c:v>
                      </c:pt>
                      <c:pt idx="9707">
                        <c:v>50098.179397583001</c:v>
                      </c:pt>
                      <c:pt idx="9708">
                        <c:v>50171.29914855957</c:v>
                      </c:pt>
                      <c:pt idx="9709">
                        <c:v>49820.04133605957</c:v>
                      </c:pt>
                      <c:pt idx="9710">
                        <c:v>49115.721267700195</c:v>
                      </c:pt>
                      <c:pt idx="9711">
                        <c:v>49115.721267700195</c:v>
                      </c:pt>
                      <c:pt idx="9712">
                        <c:v>52124.685989379883</c:v>
                      </c:pt>
                      <c:pt idx="9713">
                        <c:v>52125.355972290039</c:v>
                      </c:pt>
                      <c:pt idx="9714">
                        <c:v>52127.425979614258</c:v>
                      </c:pt>
                      <c:pt idx="9715">
                        <c:v>52010.820205688477</c:v>
                      </c:pt>
                      <c:pt idx="9716">
                        <c:v>51534.572708129883</c:v>
                      </c:pt>
                      <c:pt idx="9717">
                        <c:v>51449.24299621582</c:v>
                      </c:pt>
                      <c:pt idx="9718">
                        <c:v>51406.59944152832</c:v>
                      </c:pt>
                      <c:pt idx="9719">
                        <c:v>51424.338760375977</c:v>
                      </c:pt>
                      <c:pt idx="9720">
                        <c:v>62624.419509887695</c:v>
                      </c:pt>
                      <c:pt idx="9721">
                        <c:v>62468.04426574707</c:v>
                      </c:pt>
                      <c:pt idx="9722">
                        <c:v>60929.164749145508</c:v>
                      </c:pt>
                      <c:pt idx="9723">
                        <c:v>60992.785171508789</c:v>
                      </c:pt>
                      <c:pt idx="9724">
                        <c:v>53422.227569580078</c:v>
                      </c:pt>
                      <c:pt idx="9725">
                        <c:v>53428.255950927734</c:v>
                      </c:pt>
                      <c:pt idx="9726">
                        <c:v>53487.535430908203</c:v>
                      </c:pt>
                      <c:pt idx="9727">
                        <c:v>53478.256011962891</c:v>
                      </c:pt>
                      <c:pt idx="9728">
                        <c:v>50718.213363647461</c:v>
                      </c:pt>
                      <c:pt idx="9729">
                        <c:v>50599.537521362305</c:v>
                      </c:pt>
                      <c:pt idx="9730">
                        <c:v>51365.010177612305</c:v>
                      </c:pt>
                      <c:pt idx="9731">
                        <c:v>52714.350143432617</c:v>
                      </c:pt>
                      <c:pt idx="9732">
                        <c:v>51911.65998840332</c:v>
                      </c:pt>
                      <c:pt idx="9733">
                        <c:v>51523.973587036133</c:v>
                      </c:pt>
                      <c:pt idx="9734">
                        <c:v>52402.65705871582</c:v>
                      </c:pt>
                      <c:pt idx="9735">
                        <c:v>57000.532241821289</c:v>
                      </c:pt>
                      <c:pt idx="9736">
                        <c:v>56648.532241821289</c:v>
                      </c:pt>
                      <c:pt idx="9737">
                        <c:v>56648.532180786133</c:v>
                      </c:pt>
                      <c:pt idx="9738">
                        <c:v>56264.047805786133</c:v>
                      </c:pt>
                      <c:pt idx="9739">
                        <c:v>56004.916473388672</c:v>
                      </c:pt>
                      <c:pt idx="9740">
                        <c:v>55886.799285888672</c:v>
                      </c:pt>
                      <c:pt idx="9741">
                        <c:v>55886.799285888672</c:v>
                      </c:pt>
                      <c:pt idx="9742">
                        <c:v>55886.799285888672</c:v>
                      </c:pt>
                      <c:pt idx="9743">
                        <c:v>55952.579498291016</c:v>
                      </c:pt>
                      <c:pt idx="9744">
                        <c:v>51142.603866577148</c:v>
                      </c:pt>
                      <c:pt idx="9745">
                        <c:v>51069.703842163086</c:v>
                      </c:pt>
                      <c:pt idx="9746">
                        <c:v>51654.466903686516</c:v>
                      </c:pt>
                      <c:pt idx="9747">
                        <c:v>51581.566696166992</c:v>
                      </c:pt>
                      <c:pt idx="9748">
                        <c:v>54318.965072631836</c:v>
                      </c:pt>
                      <c:pt idx="9749">
                        <c:v>54319.578475952148</c:v>
                      </c:pt>
                      <c:pt idx="9750">
                        <c:v>52823.545471191406</c:v>
                      </c:pt>
                      <c:pt idx="9751">
                        <c:v>53420.71923828125</c:v>
                      </c:pt>
                      <c:pt idx="9752">
                        <c:v>53420.71923828125</c:v>
                      </c:pt>
                      <c:pt idx="9753">
                        <c:v>53420.71923828125</c:v>
                      </c:pt>
                      <c:pt idx="9754">
                        <c:v>53420.71923828125</c:v>
                      </c:pt>
                      <c:pt idx="9755">
                        <c:v>53411.439697265625</c:v>
                      </c:pt>
                      <c:pt idx="9756">
                        <c:v>53212.6982421875</c:v>
                      </c:pt>
                      <c:pt idx="9757">
                        <c:v>51841.044998168945</c:v>
                      </c:pt>
                      <c:pt idx="9758">
                        <c:v>52699.400039672852</c:v>
                      </c:pt>
                      <c:pt idx="9759">
                        <c:v>52699.400039672852</c:v>
                      </c:pt>
                      <c:pt idx="9760">
                        <c:v>52426.047012329102</c:v>
                      </c:pt>
                      <c:pt idx="9761">
                        <c:v>53331.103775024414</c:v>
                      </c:pt>
                      <c:pt idx="9762">
                        <c:v>51857.138626098633</c:v>
                      </c:pt>
                      <c:pt idx="9763">
                        <c:v>51595.668045043945</c:v>
                      </c:pt>
                      <c:pt idx="9764">
                        <c:v>51599.668106079102</c:v>
                      </c:pt>
                      <c:pt idx="9765">
                        <c:v>53793.099700927734</c:v>
                      </c:pt>
                      <c:pt idx="9766">
                        <c:v>53745.990936279297</c:v>
                      </c:pt>
                      <c:pt idx="9767">
                        <c:v>50161.456192016602</c:v>
                      </c:pt>
                      <c:pt idx="9768">
                        <c:v>50170.735549926758</c:v>
                      </c:pt>
                      <c:pt idx="9769">
                        <c:v>52963.51008605957</c:v>
                      </c:pt>
                      <c:pt idx="9770">
                        <c:v>52621.76789855957</c:v>
                      </c:pt>
                      <c:pt idx="9771">
                        <c:v>52366.26203918457</c:v>
                      </c:pt>
                      <c:pt idx="9772">
                        <c:v>52368.185134887695</c:v>
                      </c:pt>
                      <c:pt idx="9773">
                        <c:v>54726.811141967766</c:v>
                      </c:pt>
                      <c:pt idx="9774">
                        <c:v>54959.985336303704</c:v>
                      </c:pt>
                      <c:pt idx="9775">
                        <c:v>53678.774703979492</c:v>
                      </c:pt>
                      <c:pt idx="9776">
                        <c:v>54067.257125854492</c:v>
                      </c:pt>
                      <c:pt idx="9777">
                        <c:v>53997.91178894043</c:v>
                      </c:pt>
                      <c:pt idx="9778">
                        <c:v>53988.632369995117</c:v>
                      </c:pt>
                      <c:pt idx="9779">
                        <c:v>53133.746200561523</c:v>
                      </c:pt>
                      <c:pt idx="9780">
                        <c:v>48409.590957641602</c:v>
                      </c:pt>
                      <c:pt idx="9781">
                        <c:v>48336.690811157219</c:v>
                      </c:pt>
                      <c:pt idx="9782">
                        <c:v>48263.790664672852</c:v>
                      </c:pt>
                      <c:pt idx="9783">
                        <c:v>50177.02815246582</c:v>
                      </c:pt>
                      <c:pt idx="9784">
                        <c:v>50182.310073852539</c:v>
                      </c:pt>
                      <c:pt idx="9785">
                        <c:v>50340.111892700195</c:v>
                      </c:pt>
                      <c:pt idx="9786">
                        <c:v>50340.112014770508</c:v>
                      </c:pt>
                      <c:pt idx="9787">
                        <c:v>50340.112014770508</c:v>
                      </c:pt>
                      <c:pt idx="9788">
                        <c:v>49682.814407348633</c:v>
                      </c:pt>
                      <c:pt idx="9789">
                        <c:v>49877.920364379883</c:v>
                      </c:pt>
                      <c:pt idx="9790">
                        <c:v>49915.411575317383</c:v>
                      </c:pt>
                      <c:pt idx="9791">
                        <c:v>49576.877517700195</c:v>
                      </c:pt>
                      <c:pt idx="9792">
                        <c:v>49588.080215454102</c:v>
                      </c:pt>
                      <c:pt idx="9793">
                        <c:v>49536.157180786133</c:v>
                      </c:pt>
                      <c:pt idx="9794">
                        <c:v>50096.179458618164</c:v>
                      </c:pt>
                      <c:pt idx="9795">
                        <c:v>62395.379730224609</c:v>
                      </c:pt>
                      <c:pt idx="9796">
                        <c:v>61808.486663818359</c:v>
                      </c:pt>
                      <c:pt idx="9797">
                        <c:v>61979.021087646477</c:v>
                      </c:pt>
                      <c:pt idx="9798">
                        <c:v>61905.911102294922</c:v>
                      </c:pt>
                      <c:pt idx="9799">
                        <c:v>51796.640579223633</c:v>
                      </c:pt>
                      <c:pt idx="9800">
                        <c:v>51120.304580688477</c:v>
                      </c:pt>
                      <c:pt idx="9801">
                        <c:v>51319.28596496582</c:v>
                      </c:pt>
                      <c:pt idx="9802">
                        <c:v>51328.565505981445</c:v>
                      </c:pt>
                      <c:pt idx="9803">
                        <c:v>51319.286087036133</c:v>
                      </c:pt>
                      <c:pt idx="9804">
                        <c:v>51315.910049438477</c:v>
                      </c:pt>
                      <c:pt idx="9805">
                        <c:v>51595.336318969727</c:v>
                      </c:pt>
                      <c:pt idx="9806">
                        <c:v>51522.226516723633</c:v>
                      </c:pt>
                      <c:pt idx="9807">
                        <c:v>48896.214736938477</c:v>
                      </c:pt>
                      <c:pt idx="9808">
                        <c:v>48896.21467590332</c:v>
                      </c:pt>
                      <c:pt idx="9809">
                        <c:v>52678.606246948242</c:v>
                      </c:pt>
                      <c:pt idx="9810">
                        <c:v>61506.568618774414</c:v>
                      </c:pt>
                      <c:pt idx="9811">
                        <c:v>61515.848098754883</c:v>
                      </c:pt>
                      <c:pt idx="9812">
                        <c:v>61515.848037719727</c:v>
                      </c:pt>
                      <c:pt idx="9813">
                        <c:v>50492.425857543945</c:v>
                      </c:pt>
                      <c:pt idx="9814">
                        <c:v>50362.803298950195</c:v>
                      </c:pt>
                      <c:pt idx="9815">
                        <c:v>50435.913406372063</c:v>
                      </c:pt>
                      <c:pt idx="9816">
                        <c:v>50513.033340454102</c:v>
                      </c:pt>
                      <c:pt idx="9817">
                        <c:v>50595.423049926751</c:v>
                      </c:pt>
                      <c:pt idx="9818">
                        <c:v>50668.543350219727</c:v>
                      </c:pt>
                      <c:pt idx="9819">
                        <c:v>50732.384048461914</c:v>
                      </c:pt>
                      <c:pt idx="9820">
                        <c:v>48531.926956176758</c:v>
                      </c:pt>
                      <c:pt idx="9821">
                        <c:v>48359.219924926758</c:v>
                      </c:pt>
                      <c:pt idx="9822">
                        <c:v>48907.299575805664</c:v>
                      </c:pt>
                      <c:pt idx="9823">
                        <c:v>52026.887771606445</c:v>
                      </c:pt>
                      <c:pt idx="9824">
                        <c:v>52123.671340942383</c:v>
                      </c:pt>
                      <c:pt idx="9825">
                        <c:v>63630.718841552727</c:v>
                      </c:pt>
                      <c:pt idx="9826">
                        <c:v>54216.779663085938</c:v>
                      </c:pt>
                      <c:pt idx="9827">
                        <c:v>53841.574829101563</c:v>
                      </c:pt>
                      <c:pt idx="9828">
                        <c:v>51228.33576965332</c:v>
                      </c:pt>
                      <c:pt idx="9829">
                        <c:v>51342.160049438477</c:v>
                      </c:pt>
                      <c:pt idx="9830">
                        <c:v>51342.160049438477</c:v>
                      </c:pt>
                      <c:pt idx="9831">
                        <c:v>51342.160049438477</c:v>
                      </c:pt>
                      <c:pt idx="9832">
                        <c:v>53500.627059936516</c:v>
                      </c:pt>
                      <c:pt idx="9833">
                        <c:v>52740.347763061516</c:v>
                      </c:pt>
                      <c:pt idx="9834">
                        <c:v>52219.058700561516</c:v>
                      </c:pt>
                      <c:pt idx="9835">
                        <c:v>52228.338119506836</c:v>
                      </c:pt>
                      <c:pt idx="9836">
                        <c:v>52490.021835327148</c:v>
                      </c:pt>
                      <c:pt idx="9837">
                        <c:v>52490.021957397461</c:v>
                      </c:pt>
                      <c:pt idx="9838">
                        <c:v>52271.502059936523</c:v>
                      </c:pt>
                      <c:pt idx="9839">
                        <c:v>51920.74919128418</c:v>
                      </c:pt>
                      <c:pt idx="9840">
                        <c:v>60852.711318969727</c:v>
                      </c:pt>
                      <c:pt idx="9841">
                        <c:v>60843.431838989258</c:v>
                      </c:pt>
                      <c:pt idx="9842">
                        <c:v>60839.431838989258</c:v>
                      </c:pt>
                      <c:pt idx="9843">
                        <c:v>59737.702102661133</c:v>
                      </c:pt>
                      <c:pt idx="9844">
                        <c:v>50065.110488891602</c:v>
                      </c:pt>
                      <c:pt idx="9845">
                        <c:v>50308.025527954102</c:v>
                      </c:pt>
                      <c:pt idx="9846">
                        <c:v>50308.025527954102</c:v>
                      </c:pt>
                      <c:pt idx="9847">
                        <c:v>50308.025527954102</c:v>
                      </c:pt>
                      <c:pt idx="9848">
                        <c:v>52909.214431762695</c:v>
                      </c:pt>
                      <c:pt idx="9849">
                        <c:v>52424.204177856445</c:v>
                      </c:pt>
                      <c:pt idx="9850">
                        <c:v>52358.054580688469</c:v>
                      </c:pt>
                      <c:pt idx="9851">
                        <c:v>52291.904373168945</c:v>
                      </c:pt>
                      <c:pt idx="9852">
                        <c:v>52628.306976318359</c:v>
                      </c:pt>
                      <c:pt idx="9853">
                        <c:v>52555.407073974609</c:v>
                      </c:pt>
                      <c:pt idx="9854">
                        <c:v>51758.626983642571</c:v>
                      </c:pt>
                      <c:pt idx="9855">
                        <c:v>59546.763687133789</c:v>
                      </c:pt>
                      <c:pt idx="9856">
                        <c:v>59930.977066040039</c:v>
                      </c:pt>
                      <c:pt idx="9857">
                        <c:v>50958.876113891602</c:v>
                      </c:pt>
                      <c:pt idx="9858">
                        <c:v>51896.581192016602</c:v>
                      </c:pt>
                      <c:pt idx="9859">
                        <c:v>51829.891250610352</c:v>
                      </c:pt>
                      <c:pt idx="9860">
                        <c:v>51763.201309204102</c:v>
                      </c:pt>
                      <c:pt idx="9861">
                        <c:v>52048.511611938469</c:v>
                      </c:pt>
                      <c:pt idx="9862">
                        <c:v>52649.398574829102</c:v>
                      </c:pt>
                      <c:pt idx="9863">
                        <c:v>52649.398574829102</c:v>
                      </c:pt>
                      <c:pt idx="9864">
                        <c:v>52268.228652954102</c:v>
                      </c:pt>
                      <c:pt idx="9865">
                        <c:v>51446.979141235352</c:v>
                      </c:pt>
                      <c:pt idx="9866">
                        <c:v>51567.51936340332</c:v>
                      </c:pt>
                      <c:pt idx="9867">
                        <c:v>51810.877822875977</c:v>
                      </c:pt>
                      <c:pt idx="9868">
                        <c:v>51810.877822875977</c:v>
                      </c:pt>
                      <c:pt idx="9869">
                        <c:v>51810.87776184082</c:v>
                      </c:pt>
                      <c:pt idx="9870">
                        <c:v>50523.240081787109</c:v>
                      </c:pt>
                      <c:pt idx="9871">
                        <c:v>50523.239959716797</c:v>
                      </c:pt>
                      <c:pt idx="9872">
                        <c:v>51580.987396240234</c:v>
                      </c:pt>
                      <c:pt idx="9873">
                        <c:v>52232.795593261719</c:v>
                      </c:pt>
                      <c:pt idx="9874">
                        <c:v>52111.237060546875</c:v>
                      </c:pt>
                      <c:pt idx="9875">
                        <c:v>53545.071914672852</c:v>
                      </c:pt>
                      <c:pt idx="9876">
                        <c:v>51922.93196105957</c:v>
                      </c:pt>
                      <c:pt idx="9877">
                        <c:v>52158.70149230957</c:v>
                      </c:pt>
                      <c:pt idx="9878">
                        <c:v>51849.267471313477</c:v>
                      </c:pt>
                      <c:pt idx="9879">
                        <c:v>51614.18537902832</c:v>
                      </c:pt>
                      <c:pt idx="9880">
                        <c:v>51566.17512512207</c:v>
                      </c:pt>
                      <c:pt idx="9881">
                        <c:v>51571.35188293457</c:v>
                      </c:pt>
                      <c:pt idx="9882">
                        <c:v>50978.245803833001</c:v>
                      </c:pt>
                      <c:pt idx="9883">
                        <c:v>51417.547805786133</c:v>
                      </c:pt>
                      <c:pt idx="9884">
                        <c:v>51469.558303833001</c:v>
                      </c:pt>
                      <c:pt idx="9885">
                        <c:v>55685.529541015625</c:v>
                      </c:pt>
                      <c:pt idx="9886">
                        <c:v>55804.203430175781</c:v>
                      </c:pt>
                      <c:pt idx="9887">
                        <c:v>55804.203369140625</c:v>
                      </c:pt>
                      <c:pt idx="9888">
                        <c:v>55542.519775390625</c:v>
                      </c:pt>
                      <c:pt idx="9889">
                        <c:v>55804.203369140625</c:v>
                      </c:pt>
                      <c:pt idx="9890">
                        <c:v>55450.321533203125</c:v>
                      </c:pt>
                      <c:pt idx="9891">
                        <c:v>55444.886962890625</c:v>
                      </c:pt>
                      <c:pt idx="9892">
                        <c:v>53016.132400512695</c:v>
                      </c:pt>
                      <c:pt idx="9893">
                        <c:v>53016.132400512695</c:v>
                      </c:pt>
                      <c:pt idx="9894">
                        <c:v>53016.132400512695</c:v>
                      </c:pt>
                      <c:pt idx="9895">
                        <c:v>53016.132400512695</c:v>
                      </c:pt>
                      <c:pt idx="9896">
                        <c:v>53592.287185668945</c:v>
                      </c:pt>
                      <c:pt idx="9897">
                        <c:v>52704.052688598633</c:v>
                      </c:pt>
                      <c:pt idx="9898">
                        <c:v>52411.098526000977</c:v>
                      </c:pt>
                      <c:pt idx="9899">
                        <c:v>52158.694412231445</c:v>
                      </c:pt>
                      <c:pt idx="9900">
                        <c:v>60126.3701171875</c:v>
                      </c:pt>
                      <c:pt idx="9901">
                        <c:v>61033.050842285156</c:v>
                      </c:pt>
                      <c:pt idx="9902">
                        <c:v>61033.05078125</c:v>
                      </c:pt>
                      <c:pt idx="9903">
                        <c:v>61585.479873657227</c:v>
                      </c:pt>
                      <c:pt idx="9904">
                        <c:v>61585.479934692383</c:v>
                      </c:pt>
                      <c:pt idx="9905">
                        <c:v>61585.479873657227</c:v>
                      </c:pt>
                      <c:pt idx="9906">
                        <c:v>61476.762893676758</c:v>
                      </c:pt>
                      <c:pt idx="9907">
                        <c:v>60360.80500793457</c:v>
                      </c:pt>
                      <c:pt idx="9908">
                        <c:v>60536.568069458001</c:v>
                      </c:pt>
                      <c:pt idx="9909">
                        <c:v>60469.878250122063</c:v>
                      </c:pt>
                      <c:pt idx="9910">
                        <c:v>54607.698516845703</c:v>
                      </c:pt>
                      <c:pt idx="9911">
                        <c:v>54616.978057861328</c:v>
                      </c:pt>
                      <c:pt idx="9912">
                        <c:v>54607.698516845703</c:v>
                      </c:pt>
                      <c:pt idx="9913">
                        <c:v>54603.698516845703</c:v>
                      </c:pt>
                      <c:pt idx="9914">
                        <c:v>54600.540313720703</c:v>
                      </c:pt>
                      <c:pt idx="9915">
                        <c:v>55743.865737915039</c:v>
                      </c:pt>
                      <c:pt idx="9916">
                        <c:v>55743.865737915039</c:v>
                      </c:pt>
                      <c:pt idx="9917">
                        <c:v>55743.865737915039</c:v>
                      </c:pt>
                      <c:pt idx="9918">
                        <c:v>55741.609878540039</c:v>
                      </c:pt>
                      <c:pt idx="9919">
                        <c:v>55741.609878540039</c:v>
                      </c:pt>
                      <c:pt idx="9920">
                        <c:v>54814.688385009766</c:v>
                      </c:pt>
                      <c:pt idx="9921">
                        <c:v>54814.688385009766</c:v>
                      </c:pt>
                      <c:pt idx="9922">
                        <c:v>54818.688385009766</c:v>
                      </c:pt>
                      <c:pt idx="9923">
                        <c:v>54827.967864990234</c:v>
                      </c:pt>
                      <c:pt idx="9924">
                        <c:v>54489.374114990234</c:v>
                      </c:pt>
                      <c:pt idx="9925">
                        <c:v>54480.094635009766</c:v>
                      </c:pt>
                      <c:pt idx="9926">
                        <c:v>54476.094635009766</c:v>
                      </c:pt>
                      <c:pt idx="9927">
                        <c:v>51318.797500610352</c:v>
                      </c:pt>
                      <c:pt idx="9928">
                        <c:v>51195.666397094727</c:v>
                      </c:pt>
                      <c:pt idx="9929">
                        <c:v>54598.481918334961</c:v>
                      </c:pt>
                      <c:pt idx="9930">
                        <c:v>54502.425941467285</c:v>
                      </c:pt>
                      <c:pt idx="9931">
                        <c:v>54508.777442932129</c:v>
                      </c:pt>
                      <c:pt idx="9932">
                        <c:v>54508.777442932129</c:v>
                      </c:pt>
                      <c:pt idx="9933">
                        <c:v>54512.918067932129</c:v>
                      </c:pt>
                      <c:pt idx="9934">
                        <c:v>50218.318435668945</c:v>
                      </c:pt>
                      <c:pt idx="9935">
                        <c:v>50218.318435668945</c:v>
                      </c:pt>
                      <c:pt idx="9936">
                        <c:v>48818.703262329102</c:v>
                      </c:pt>
                      <c:pt idx="9937">
                        <c:v>51925.86897277832</c:v>
                      </c:pt>
                      <c:pt idx="9938">
                        <c:v>51929.869033813477</c:v>
                      </c:pt>
                      <c:pt idx="9939">
                        <c:v>51505.636245727539</c:v>
                      </c:pt>
                      <c:pt idx="9940">
                        <c:v>51748.693801879883</c:v>
                      </c:pt>
                      <c:pt idx="9941">
                        <c:v>51728.46061706543</c:v>
                      </c:pt>
                      <c:pt idx="9942">
                        <c:v>52087.96061706543</c:v>
                      </c:pt>
                      <c:pt idx="9943">
                        <c:v>52125.548873901367</c:v>
                      </c:pt>
                      <c:pt idx="9944">
                        <c:v>52059.768661499023</c:v>
                      </c:pt>
                      <c:pt idx="9945">
                        <c:v>54617.094741821289</c:v>
                      </c:pt>
                      <c:pt idx="9946">
                        <c:v>54626.37434387207</c:v>
                      </c:pt>
                      <c:pt idx="9947">
                        <c:v>54471.020584106445</c:v>
                      </c:pt>
                      <c:pt idx="9948">
                        <c:v>54613.094680786133</c:v>
                      </c:pt>
                      <c:pt idx="9949">
                        <c:v>54564.06282043457</c:v>
                      </c:pt>
                      <c:pt idx="9950">
                        <c:v>54359.323196411133</c:v>
                      </c:pt>
                      <c:pt idx="9951">
                        <c:v>54113.098770141602</c:v>
                      </c:pt>
                      <c:pt idx="9952">
                        <c:v>53829.093826293945</c:v>
                      </c:pt>
                      <c:pt idx="9953">
                        <c:v>53244.720252990723</c:v>
                      </c:pt>
                      <c:pt idx="9954">
                        <c:v>53253.999732971191</c:v>
                      </c:pt>
                      <c:pt idx="9955">
                        <c:v>53244.720375061035</c:v>
                      </c:pt>
                      <c:pt idx="9956">
                        <c:v>48749.150856018066</c:v>
                      </c:pt>
                      <c:pt idx="9957">
                        <c:v>48986.998512268066</c:v>
                      </c:pt>
                      <c:pt idx="9958">
                        <c:v>49209.488502502441</c:v>
                      </c:pt>
                      <c:pt idx="9959">
                        <c:v>49209.488563537598</c:v>
                      </c:pt>
                      <c:pt idx="9960">
                        <c:v>47338.259109497063</c:v>
                      </c:pt>
                      <c:pt idx="9961">
                        <c:v>47080.533279418945</c:v>
                      </c:pt>
                      <c:pt idx="9962">
                        <c:v>48894.573867797852</c:v>
                      </c:pt>
                      <c:pt idx="9963">
                        <c:v>48894.573806762695</c:v>
                      </c:pt>
                      <c:pt idx="9964">
                        <c:v>48894.573806762695</c:v>
                      </c:pt>
                      <c:pt idx="9965">
                        <c:v>49785.518218994141</c:v>
                      </c:pt>
                      <c:pt idx="9966">
                        <c:v>50137.328155517578</c:v>
                      </c:pt>
                      <c:pt idx="9967">
                        <c:v>50137.328155517578</c:v>
                      </c:pt>
                      <c:pt idx="9968">
                        <c:v>50136.573760986328</c:v>
                      </c:pt>
                      <c:pt idx="9969">
                        <c:v>50128.048736572266</c:v>
                      </c:pt>
                      <c:pt idx="9970">
                        <c:v>50767.944290161133</c:v>
                      </c:pt>
                      <c:pt idx="9971">
                        <c:v>50767.944290161133</c:v>
                      </c:pt>
                      <c:pt idx="9972">
                        <c:v>50771.944290161133</c:v>
                      </c:pt>
                      <c:pt idx="9973">
                        <c:v>50699.918655395501</c:v>
                      </c:pt>
                      <c:pt idx="9974">
                        <c:v>50748.950393676751</c:v>
                      </c:pt>
                      <c:pt idx="9975">
                        <c:v>61741.036224365227</c:v>
                      </c:pt>
                      <c:pt idx="9976">
                        <c:v>61741.036102294922</c:v>
                      </c:pt>
                      <c:pt idx="9977">
                        <c:v>61741.036163330071</c:v>
                      </c:pt>
                      <c:pt idx="9978">
                        <c:v>48889.860305786133</c:v>
                      </c:pt>
                      <c:pt idx="9979">
                        <c:v>48891.315383911133</c:v>
                      </c:pt>
                      <c:pt idx="9980">
                        <c:v>48891.315444946289</c:v>
                      </c:pt>
                      <c:pt idx="9981">
                        <c:v>48793.251602172852</c:v>
                      </c:pt>
                      <c:pt idx="9982">
                        <c:v>48985.206924438477</c:v>
                      </c:pt>
                      <c:pt idx="9983">
                        <c:v>48994.486526489258</c:v>
                      </c:pt>
                      <c:pt idx="9984">
                        <c:v>49095.402297973633</c:v>
                      </c:pt>
                      <c:pt idx="9985">
                        <c:v>48071.210830688477</c:v>
                      </c:pt>
                      <c:pt idx="9986">
                        <c:v>50970.570693969727</c:v>
                      </c:pt>
                      <c:pt idx="9987">
                        <c:v>50897.460891723633</c:v>
                      </c:pt>
                      <c:pt idx="9988">
                        <c:v>51104.227615356445</c:v>
                      </c:pt>
                      <c:pt idx="9989">
                        <c:v>51683.055740356445</c:v>
                      </c:pt>
                      <c:pt idx="9990">
                        <c:v>50722.675918579102</c:v>
                      </c:pt>
                      <c:pt idx="9991">
                        <c:v>50460.992324829102</c:v>
                      </c:pt>
                      <c:pt idx="9992">
                        <c:v>53674.476257324219</c:v>
                      </c:pt>
                      <c:pt idx="9993">
                        <c:v>53674.476257324219</c:v>
                      </c:pt>
                      <c:pt idx="9994">
                        <c:v>53322.476318359375</c:v>
                      </c:pt>
                      <c:pt idx="9995">
                        <c:v>53322.476257324219</c:v>
                      </c:pt>
                      <c:pt idx="9996">
                        <c:v>53680.876266479492</c:v>
                      </c:pt>
                      <c:pt idx="9997">
                        <c:v>53680.876266479492</c:v>
                      </c:pt>
                      <c:pt idx="9998">
                        <c:v>53680.876266479492</c:v>
                      </c:pt>
                      <c:pt idx="9999">
                        <c:v>52019.871871948242</c:v>
                      </c:pt>
                      <c:pt idx="10000">
                        <c:v>51946.761947631836</c:v>
                      </c:pt>
                      <c:pt idx="10001">
                        <c:v>51875.095993041992</c:v>
                      </c:pt>
                      <c:pt idx="10002">
                        <c:v>51801.986129760742</c:v>
                      </c:pt>
                      <c:pt idx="10003">
                        <c:v>52742.225570678711</c:v>
                      </c:pt>
                      <c:pt idx="10004">
                        <c:v>52603.175765991211</c:v>
                      </c:pt>
                      <c:pt idx="10005">
                        <c:v>60467.043716430664</c:v>
                      </c:pt>
                      <c:pt idx="10006">
                        <c:v>60115.043655395508</c:v>
                      </c:pt>
                      <c:pt idx="10007">
                        <c:v>57793.467300415039</c:v>
                      </c:pt>
                      <c:pt idx="10008">
                        <c:v>57793.467239379883</c:v>
                      </c:pt>
                      <c:pt idx="10009">
                        <c:v>53348.586502075195</c:v>
                      </c:pt>
                      <c:pt idx="10010">
                        <c:v>51908.138107299805</c:v>
                      </c:pt>
                      <c:pt idx="10011">
                        <c:v>50790.665451049805</c:v>
                      </c:pt>
                      <c:pt idx="10012">
                        <c:v>51135.049240112305</c:v>
                      </c:pt>
                      <c:pt idx="10013">
                        <c:v>51135.049240112305</c:v>
                      </c:pt>
                      <c:pt idx="10014">
                        <c:v>51350.154708862305</c:v>
                      </c:pt>
                      <c:pt idx="10015">
                        <c:v>51047.154708862305</c:v>
                      </c:pt>
                      <c:pt idx="10016">
                        <c:v>50662.674240112305</c:v>
                      </c:pt>
                      <c:pt idx="10017">
                        <c:v>54593.141464233398</c:v>
                      </c:pt>
                      <c:pt idx="10018">
                        <c:v>54602.528793334961</c:v>
                      </c:pt>
                      <c:pt idx="10019">
                        <c:v>54977.733688354492</c:v>
                      </c:pt>
                      <c:pt idx="10020">
                        <c:v>51555.017730712891</c:v>
                      </c:pt>
                      <c:pt idx="10021">
                        <c:v>51555.017669677734</c:v>
                      </c:pt>
                      <c:pt idx="10022">
                        <c:v>51555.017730712891</c:v>
                      </c:pt>
                      <c:pt idx="10023">
                        <c:v>51555.017730712891</c:v>
                      </c:pt>
                      <c:pt idx="10024">
                        <c:v>51612.930206298828</c:v>
                      </c:pt>
                      <c:pt idx="10025">
                        <c:v>52136.402984619141</c:v>
                      </c:pt>
                      <c:pt idx="10026">
                        <c:v>51941.296783447266</c:v>
                      </c:pt>
                      <c:pt idx="10027">
                        <c:v>51792.885040283203</c:v>
                      </c:pt>
                      <c:pt idx="10028">
                        <c:v>51064.557281494141</c:v>
                      </c:pt>
                      <c:pt idx="10029">
                        <c:v>50778.337432861328</c:v>
                      </c:pt>
                      <c:pt idx="10030">
                        <c:v>50778.337493896484</c:v>
                      </c:pt>
                      <c:pt idx="10031">
                        <c:v>51004.759429931641</c:v>
                      </c:pt>
                      <c:pt idx="10032">
                        <c:v>52589.043319702148</c:v>
                      </c:pt>
                      <c:pt idx="10033">
                        <c:v>52589.043258666992</c:v>
                      </c:pt>
                      <c:pt idx="10034">
                        <c:v>52589.043197631836</c:v>
                      </c:pt>
                      <c:pt idx="10035">
                        <c:v>58812.238540649414</c:v>
                      </c:pt>
                      <c:pt idx="10036">
                        <c:v>58861.270462036133</c:v>
                      </c:pt>
                      <c:pt idx="10037">
                        <c:v>58861.270401000977</c:v>
                      </c:pt>
                      <c:pt idx="10038">
                        <c:v>58625.500991821289</c:v>
                      </c:pt>
                      <c:pt idx="10039">
                        <c:v>59834.65421295166</c:v>
                      </c:pt>
                      <c:pt idx="10040">
                        <c:v>48908.808731079102</c:v>
                      </c:pt>
                      <c:pt idx="10041">
                        <c:v>48912.808731079102</c:v>
                      </c:pt>
                      <c:pt idx="10042">
                        <c:v>48922.08821105957</c:v>
                      </c:pt>
                      <c:pt idx="10043">
                        <c:v>48922.088150024414</c:v>
                      </c:pt>
                      <c:pt idx="10044">
                        <c:v>51440.84846496582</c:v>
                      </c:pt>
                      <c:pt idx="10045">
                        <c:v>51450.128067016602</c:v>
                      </c:pt>
                      <c:pt idx="10046">
                        <c:v>51572.87043762207</c:v>
                      </c:pt>
                      <c:pt idx="10047">
                        <c:v>51572.870559692383</c:v>
                      </c:pt>
                      <c:pt idx="10048">
                        <c:v>52328.545806884766</c:v>
                      </c:pt>
                      <c:pt idx="10049">
                        <c:v>51976.545867919922</c:v>
                      </c:pt>
                      <c:pt idx="10050">
                        <c:v>56739.367691040039</c:v>
                      </c:pt>
                      <c:pt idx="10051">
                        <c:v>56620.691848754883</c:v>
                      </c:pt>
                      <c:pt idx="10052">
                        <c:v>56618.663528442383</c:v>
                      </c:pt>
                      <c:pt idx="10053">
                        <c:v>56618.663589477539</c:v>
                      </c:pt>
                      <c:pt idx="10054">
                        <c:v>50522.418914794922</c:v>
                      </c:pt>
                      <c:pt idx="10055">
                        <c:v>50522.418914794922</c:v>
                      </c:pt>
                      <c:pt idx="10056">
                        <c:v>50522.418914794922</c:v>
                      </c:pt>
                      <c:pt idx="10057">
                        <c:v>50518.21891784668</c:v>
                      </c:pt>
                      <c:pt idx="10058">
                        <c:v>51229.68376159668</c:v>
                      </c:pt>
                      <c:pt idx="10059">
                        <c:v>51736.769821166992</c:v>
                      </c:pt>
                      <c:pt idx="10060">
                        <c:v>51736.769821166992</c:v>
                      </c:pt>
                      <c:pt idx="10061">
                        <c:v>51474.769882202148</c:v>
                      </c:pt>
                      <c:pt idx="10062">
                        <c:v>51474.769821166992</c:v>
                      </c:pt>
                      <c:pt idx="10063">
                        <c:v>52982.087387084961</c:v>
                      </c:pt>
                      <c:pt idx="10064">
                        <c:v>53770.138076782227</c:v>
                      </c:pt>
                      <c:pt idx="10065">
                        <c:v>49529.871948242188</c:v>
                      </c:pt>
                      <c:pt idx="10066">
                        <c:v>49268.188415527344</c:v>
                      </c:pt>
                      <c:pt idx="10067">
                        <c:v>49529.871948242188</c:v>
                      </c:pt>
                      <c:pt idx="10068">
                        <c:v>49262.354270935059</c:v>
                      </c:pt>
                      <c:pt idx="10069">
                        <c:v>49271.633811950684</c:v>
                      </c:pt>
                      <c:pt idx="10070">
                        <c:v>49130.79402923584</c:v>
                      </c:pt>
                      <c:pt idx="10071">
                        <c:v>48656.11824798584</c:v>
                      </c:pt>
                      <c:pt idx="10072">
                        <c:v>48622.426918029785</c:v>
                      </c:pt>
                      <c:pt idx="10073">
                        <c:v>48335.050758361816</c:v>
                      </c:pt>
                      <c:pt idx="10074">
                        <c:v>48344.330238342285</c:v>
                      </c:pt>
                      <c:pt idx="10075">
                        <c:v>48335.258766174316</c:v>
                      </c:pt>
                      <c:pt idx="10076">
                        <c:v>51426.587783813477</c:v>
                      </c:pt>
                      <c:pt idx="10077">
                        <c:v>51426.587783813477</c:v>
                      </c:pt>
                      <c:pt idx="10078">
                        <c:v>49072.365127563477</c:v>
                      </c:pt>
                      <c:pt idx="10079">
                        <c:v>49072.365188598633</c:v>
                      </c:pt>
                      <c:pt idx="10080">
                        <c:v>49899.871719360352</c:v>
                      </c:pt>
                      <c:pt idx="10081">
                        <c:v>49982.261306762688</c:v>
                      </c:pt>
                      <c:pt idx="10082">
                        <c:v>50055.38117980957</c:v>
                      </c:pt>
                      <c:pt idx="10083">
                        <c:v>50186.538955688477</c:v>
                      </c:pt>
                      <c:pt idx="10084">
                        <c:v>50187.208877563477</c:v>
                      </c:pt>
                      <c:pt idx="10085">
                        <c:v>50539.878860473633</c:v>
                      </c:pt>
                      <c:pt idx="10086">
                        <c:v>50531.269424438477</c:v>
                      </c:pt>
                      <c:pt idx="10087">
                        <c:v>50990.130813598633</c:v>
                      </c:pt>
                      <c:pt idx="10088">
                        <c:v>50182.293655395508</c:v>
                      </c:pt>
                      <c:pt idx="10089">
                        <c:v>49930.015701293945</c:v>
                      </c:pt>
                      <c:pt idx="10090">
                        <c:v>49984.686233520508</c:v>
                      </c:pt>
                      <c:pt idx="10091">
                        <c:v>50034.288955688477</c:v>
                      </c:pt>
                      <c:pt idx="10092">
                        <c:v>49982.365921020508</c:v>
                      </c:pt>
                      <c:pt idx="10093">
                        <c:v>50110.523971557617</c:v>
                      </c:pt>
                      <c:pt idx="10094">
                        <c:v>50110.523971557617</c:v>
                      </c:pt>
                      <c:pt idx="10095">
                        <c:v>58635.497634887695</c:v>
                      </c:pt>
                      <c:pt idx="10096">
                        <c:v>58885.808181762695</c:v>
                      </c:pt>
                      <c:pt idx="10097">
                        <c:v>58885.808181762695</c:v>
                      </c:pt>
                      <c:pt idx="10098">
                        <c:v>58876.52864074707</c:v>
                      </c:pt>
                      <c:pt idx="10099">
                        <c:v>52230.193923950195</c:v>
                      </c:pt>
                      <c:pt idx="10100">
                        <c:v>52239.473526000977</c:v>
                      </c:pt>
                      <c:pt idx="10101">
                        <c:v>51315.928298950195</c:v>
                      </c:pt>
                      <c:pt idx="10102">
                        <c:v>51578.723098754883</c:v>
                      </c:pt>
                      <c:pt idx="10103">
                        <c:v>51578.723220825195</c:v>
                      </c:pt>
                      <c:pt idx="10104">
                        <c:v>51579.021072387695</c:v>
                      </c:pt>
                      <c:pt idx="10105">
                        <c:v>49771.91389465332</c:v>
                      </c:pt>
                      <c:pt idx="10106">
                        <c:v>49781.193435668945</c:v>
                      </c:pt>
                      <c:pt idx="10107">
                        <c:v>50410.783973693848</c:v>
                      </c:pt>
                      <c:pt idx="10108">
                        <c:v>50525.063552856445</c:v>
                      </c:pt>
                      <c:pt idx="10109">
                        <c:v>49788.583084106445</c:v>
                      </c:pt>
                      <c:pt idx="10110">
                        <c:v>60096.766372680657</c:v>
                      </c:pt>
                      <c:pt idx="10111">
                        <c:v>63693.940261840813</c:v>
                      </c:pt>
                      <c:pt idx="10112">
                        <c:v>64538.997512817383</c:v>
                      </c:pt>
                      <c:pt idx="10113">
                        <c:v>64538.997024536133</c:v>
                      </c:pt>
                      <c:pt idx="10114">
                        <c:v>53888.586456298828</c:v>
                      </c:pt>
                      <c:pt idx="10115">
                        <c:v>53892.586456298828</c:v>
                      </c:pt>
                      <c:pt idx="10116">
                        <c:v>53901.865936279297</c:v>
                      </c:pt>
                      <c:pt idx="10117">
                        <c:v>52371.673431396484</c:v>
                      </c:pt>
                      <c:pt idx="10118">
                        <c:v>52969.249786376953</c:v>
                      </c:pt>
                      <c:pt idx="10119">
                        <c:v>52879.167633056641</c:v>
                      </c:pt>
                      <c:pt idx="10120">
                        <c:v>48662.563125610352</c:v>
                      </c:pt>
                      <c:pt idx="10121">
                        <c:v>47967.575820922852</c:v>
                      </c:pt>
                      <c:pt idx="10122">
                        <c:v>47967.575820922852</c:v>
                      </c:pt>
                      <c:pt idx="10123">
                        <c:v>49030.047500610352</c:v>
                      </c:pt>
                      <c:pt idx="10124">
                        <c:v>49145.027725219727</c:v>
                      </c:pt>
                      <c:pt idx="10125">
                        <c:v>53398.716018676758</c:v>
                      </c:pt>
                      <c:pt idx="10126">
                        <c:v>53399.775955200195</c:v>
                      </c:pt>
                      <c:pt idx="10127">
                        <c:v>53078.735305786133</c:v>
                      </c:pt>
                      <c:pt idx="10128">
                        <c:v>53295.378677368164</c:v>
                      </c:pt>
                      <c:pt idx="10129">
                        <c:v>53295.378616333008</c:v>
                      </c:pt>
                      <c:pt idx="10130">
                        <c:v>52208.606094360352</c:v>
                      </c:pt>
                      <c:pt idx="10131">
                        <c:v>53116.153213500977</c:v>
                      </c:pt>
                      <c:pt idx="10132">
                        <c:v>53116.153213500977</c:v>
                      </c:pt>
                      <c:pt idx="10133">
                        <c:v>53106.873794555664</c:v>
                      </c:pt>
                      <c:pt idx="10134">
                        <c:v>52263.347610473633</c:v>
                      </c:pt>
                      <c:pt idx="10135">
                        <c:v>52263.347610473633</c:v>
                      </c:pt>
                      <c:pt idx="10136">
                        <c:v>53651.90901184082</c:v>
                      </c:pt>
                      <c:pt idx="10137">
                        <c:v>53653.532119750977</c:v>
                      </c:pt>
                      <c:pt idx="10138">
                        <c:v>53653.532119750977</c:v>
                      </c:pt>
                      <c:pt idx="10139">
                        <c:v>51955.79914855957</c:v>
                      </c:pt>
                      <c:pt idx="10140">
                        <c:v>54183.908157348633</c:v>
                      </c:pt>
                      <c:pt idx="10141">
                        <c:v>54183.908218383789</c:v>
                      </c:pt>
                      <c:pt idx="10142">
                        <c:v>54184.537063598633</c:v>
                      </c:pt>
                      <c:pt idx="10143">
                        <c:v>54184.537063598633</c:v>
                      </c:pt>
                      <c:pt idx="10144">
                        <c:v>53438.046951293945</c:v>
                      </c:pt>
                      <c:pt idx="10145">
                        <c:v>53438.046951293945</c:v>
                      </c:pt>
                      <c:pt idx="10146">
                        <c:v>53439.670059204102</c:v>
                      </c:pt>
                      <c:pt idx="10147">
                        <c:v>53439.670059204102</c:v>
                      </c:pt>
                      <c:pt idx="10148">
                        <c:v>52373.250869750977</c:v>
                      </c:pt>
                      <c:pt idx="10149">
                        <c:v>52373.250930786133</c:v>
                      </c:pt>
                      <c:pt idx="10150">
                        <c:v>53582.000183105469</c:v>
                      </c:pt>
                      <c:pt idx="10151">
                        <c:v>52956.467224121094</c:v>
                      </c:pt>
                      <c:pt idx="10152">
                        <c:v>52883.567321777344</c:v>
                      </c:pt>
                      <c:pt idx="10153">
                        <c:v>53941.954919815063</c:v>
                      </c:pt>
                      <c:pt idx="10154">
                        <c:v>54501.601587295532</c:v>
                      </c:pt>
                      <c:pt idx="10155">
                        <c:v>56759.376419067383</c:v>
                      </c:pt>
                      <c:pt idx="10156">
                        <c:v>56759.376419067383</c:v>
                      </c:pt>
                      <c:pt idx="10157">
                        <c:v>56758.622024536133</c:v>
                      </c:pt>
                      <c:pt idx="10158">
                        <c:v>57014.878433227539</c:v>
                      </c:pt>
                      <c:pt idx="10159">
                        <c:v>55345.344085693359</c:v>
                      </c:pt>
                      <c:pt idx="10160">
                        <c:v>55345.344268798828</c:v>
                      </c:pt>
                      <c:pt idx="10161">
                        <c:v>54997.344268798828</c:v>
                      </c:pt>
                      <c:pt idx="10162">
                        <c:v>55029.473358154297</c:v>
                      </c:pt>
                      <c:pt idx="10163">
                        <c:v>55029.473297119141</c:v>
                      </c:pt>
                      <c:pt idx="10164">
                        <c:v>55020.193817138672</c:v>
                      </c:pt>
                      <c:pt idx="10165">
                        <c:v>52404.586380004883</c:v>
                      </c:pt>
                      <c:pt idx="10166">
                        <c:v>52359.446578979492</c:v>
                      </c:pt>
                      <c:pt idx="10167">
                        <c:v>52363.446578979492</c:v>
                      </c:pt>
                      <c:pt idx="10168">
                        <c:v>52359.446578979492</c:v>
                      </c:pt>
                      <c:pt idx="10169">
                        <c:v>54117.102096557617</c:v>
                      </c:pt>
                      <c:pt idx="10170">
                        <c:v>64034.439407348633</c:v>
                      </c:pt>
                      <c:pt idx="10171">
                        <c:v>63912.881057739251</c:v>
                      </c:pt>
                      <c:pt idx="10172">
                        <c:v>63822.989212036133</c:v>
                      </c:pt>
                      <c:pt idx="10173">
                        <c:v>58703.050979614251</c:v>
                      </c:pt>
                      <c:pt idx="10174">
                        <c:v>57795.042068481445</c:v>
                      </c:pt>
                      <c:pt idx="10175">
                        <c:v>57414.583694458001</c:v>
                      </c:pt>
                      <c:pt idx="10176">
                        <c:v>57424.338943481445</c:v>
                      </c:pt>
                      <c:pt idx="10177">
                        <c:v>53209.582489013672</c:v>
                      </c:pt>
                      <c:pt idx="10178">
                        <c:v>53214.068817138672</c:v>
                      </c:pt>
                      <c:pt idx="10179">
                        <c:v>53370.219146728508</c:v>
                      </c:pt>
                      <c:pt idx="10180">
                        <c:v>53242.265716552727</c:v>
                      </c:pt>
                      <c:pt idx="10181">
                        <c:v>52429.015350341797</c:v>
                      </c:pt>
                      <c:pt idx="10182">
                        <c:v>52364.819793701172</c:v>
                      </c:pt>
                      <c:pt idx="10183">
                        <c:v>52022.750518798828</c:v>
                      </c:pt>
                      <c:pt idx="10184">
                        <c:v>51143.813858032227</c:v>
                      </c:pt>
                      <c:pt idx="10185">
                        <c:v>55554.676773071289</c:v>
                      </c:pt>
                      <c:pt idx="10186">
                        <c:v>56212.247512817383</c:v>
                      </c:pt>
                      <c:pt idx="10187">
                        <c:v>50716.536331176758</c:v>
                      </c:pt>
                      <c:pt idx="10188">
                        <c:v>50368.536392211914</c:v>
                      </c:pt>
                      <c:pt idx="10189">
                        <c:v>50641.421340942383</c:v>
                      </c:pt>
                      <c:pt idx="10190">
                        <c:v>50632.141799926758</c:v>
                      </c:pt>
                      <c:pt idx="10191">
                        <c:v>50531.09944152832</c:v>
                      </c:pt>
                      <c:pt idx="10192">
                        <c:v>51720.083145141602</c:v>
                      </c:pt>
                      <c:pt idx="10193">
                        <c:v>52971.623916625977</c:v>
                      </c:pt>
                      <c:pt idx="10194">
                        <c:v>52971.623916625977</c:v>
                      </c:pt>
                      <c:pt idx="10195">
                        <c:v>52035.304916381836</c:v>
                      </c:pt>
                      <c:pt idx="10196">
                        <c:v>52828.901123046875</c:v>
                      </c:pt>
                      <c:pt idx="10197">
                        <c:v>53778.094079971313</c:v>
                      </c:pt>
                      <c:pt idx="10198">
                        <c:v>53869.375366210938</c:v>
                      </c:pt>
                      <c:pt idx="10199">
                        <c:v>55115.56191444397</c:v>
                      </c:pt>
                      <c:pt idx="10200">
                        <c:v>62003.534942626953</c:v>
                      </c:pt>
                      <c:pt idx="10201">
                        <c:v>62002.642425537109</c:v>
                      </c:pt>
                      <c:pt idx="10202">
                        <c:v>61747.493011474609</c:v>
                      </c:pt>
                      <c:pt idx="10203">
                        <c:v>61747.017425537109</c:v>
                      </c:pt>
                      <c:pt idx="10204">
                        <c:v>61418.652313232422</c:v>
                      </c:pt>
                      <c:pt idx="10205">
                        <c:v>60956.998870849609</c:v>
                      </c:pt>
                      <c:pt idx="10206">
                        <c:v>50526.039932250977</c:v>
                      </c:pt>
                      <c:pt idx="10207">
                        <c:v>50526.039932250977</c:v>
                      </c:pt>
                      <c:pt idx="10208">
                        <c:v>50526.03987121582</c:v>
                      </c:pt>
                      <c:pt idx="10209">
                        <c:v>51157.635635375977</c:v>
                      </c:pt>
                      <c:pt idx="10210">
                        <c:v>51313.785781860352</c:v>
                      </c:pt>
                      <c:pt idx="10211">
                        <c:v>51222.668167114258</c:v>
                      </c:pt>
                      <c:pt idx="10212">
                        <c:v>52167.512588500977</c:v>
                      </c:pt>
                      <c:pt idx="10213">
                        <c:v>51791.819625854492</c:v>
                      </c:pt>
                      <c:pt idx="10214">
                        <c:v>51791.819625854492</c:v>
                      </c:pt>
                      <c:pt idx="10215">
                        <c:v>63977.091506958001</c:v>
                      </c:pt>
                      <c:pt idx="10216">
                        <c:v>47533.520156860352</c:v>
                      </c:pt>
                      <c:pt idx="10217">
                        <c:v>47533.520095825195</c:v>
                      </c:pt>
                      <c:pt idx="10218">
                        <c:v>46876.595779418945</c:v>
                      </c:pt>
                      <c:pt idx="10219">
                        <c:v>46840.246231079102</c:v>
                      </c:pt>
                      <c:pt idx="10220">
                        <c:v>50711.242218017578</c:v>
                      </c:pt>
                      <c:pt idx="10221">
                        <c:v>52060.030548095703</c:v>
                      </c:pt>
                      <c:pt idx="10222">
                        <c:v>52543.751007080078</c:v>
                      </c:pt>
                      <c:pt idx="10223">
                        <c:v>52361.444122314453</c:v>
                      </c:pt>
                      <c:pt idx="10224">
                        <c:v>52361.444244384766</c:v>
                      </c:pt>
                      <c:pt idx="10225">
                        <c:v>50954.159713745117</c:v>
                      </c:pt>
                      <c:pt idx="10226">
                        <c:v>50952.546371459961</c:v>
                      </c:pt>
                      <c:pt idx="10227">
                        <c:v>52023.758285522461</c:v>
                      </c:pt>
                      <c:pt idx="10228">
                        <c:v>52261.543045043945</c:v>
                      </c:pt>
                      <c:pt idx="10229">
                        <c:v>52261.543106079102</c:v>
                      </c:pt>
                      <c:pt idx="10230">
                        <c:v>59978.46955871582</c:v>
                      </c:pt>
                      <c:pt idx="10231">
                        <c:v>55243.291946411133</c:v>
                      </c:pt>
                      <c:pt idx="10232">
                        <c:v>55243.292007446289</c:v>
                      </c:pt>
                      <c:pt idx="10233">
                        <c:v>55243.292007446289</c:v>
                      </c:pt>
                      <c:pt idx="10234">
                        <c:v>51971.344467163086</c:v>
                      </c:pt>
                      <c:pt idx="10235">
                        <c:v>51971.34440612793</c:v>
                      </c:pt>
                      <c:pt idx="10236">
                        <c:v>53723.358856201165</c:v>
                      </c:pt>
                      <c:pt idx="10237">
                        <c:v>54043.739227294922</c:v>
                      </c:pt>
                      <c:pt idx="10238">
                        <c:v>53977.589385986328</c:v>
                      </c:pt>
                      <c:pt idx="10239">
                        <c:v>54355.936813354492</c:v>
                      </c:pt>
                      <c:pt idx="10240">
                        <c:v>54355.936813354492</c:v>
                      </c:pt>
                      <c:pt idx="10241">
                        <c:v>53698.724899291992</c:v>
                      </c:pt>
                      <c:pt idx="10242">
                        <c:v>53398.648056030273</c:v>
                      </c:pt>
                      <c:pt idx="10243">
                        <c:v>53754.64811706543</c:v>
                      </c:pt>
                      <c:pt idx="10244">
                        <c:v>53987.059310913086</c:v>
                      </c:pt>
                      <c:pt idx="10245">
                        <c:v>57800.027786254883</c:v>
                      </c:pt>
                      <c:pt idx="10246">
                        <c:v>57809.307205200195</c:v>
                      </c:pt>
                      <c:pt idx="10247">
                        <c:v>57809.307205200195</c:v>
                      </c:pt>
                      <c:pt idx="10248">
                        <c:v>57809.307266235352</c:v>
                      </c:pt>
                      <c:pt idx="10249">
                        <c:v>57800.027847290039</c:v>
                      </c:pt>
                      <c:pt idx="10250">
                        <c:v>54566.84716796875</c:v>
                      </c:pt>
                      <c:pt idx="10251">
                        <c:v>51630.161209106445</c:v>
                      </c:pt>
                      <c:pt idx="10252">
                        <c:v>51279.063552856445</c:v>
                      </c:pt>
                      <c:pt idx="10253">
                        <c:v>51043.290176391602</c:v>
                      </c:pt>
                      <c:pt idx="10254">
                        <c:v>50691.290115356445</c:v>
                      </c:pt>
                      <c:pt idx="10255">
                        <c:v>50232.074295043945</c:v>
                      </c:pt>
                      <c:pt idx="10256">
                        <c:v>50113.398574829102</c:v>
                      </c:pt>
                      <c:pt idx="10257">
                        <c:v>54766.517135620117</c:v>
                      </c:pt>
                      <c:pt idx="10258">
                        <c:v>55009.645126342773</c:v>
                      </c:pt>
                      <c:pt idx="10259">
                        <c:v>54998.442489624023</c:v>
                      </c:pt>
                      <c:pt idx="10260">
                        <c:v>53883.96321105957</c:v>
                      </c:pt>
                      <c:pt idx="10261">
                        <c:v>52649.669021606445</c:v>
                      </c:pt>
                      <c:pt idx="10262">
                        <c:v>52658.948623657227</c:v>
                      </c:pt>
                      <c:pt idx="10263">
                        <c:v>52274.468215942383</c:v>
                      </c:pt>
                      <c:pt idx="10264">
                        <c:v>57862.828201293938</c:v>
                      </c:pt>
                      <c:pt idx="10265">
                        <c:v>57324.812698364251</c:v>
                      </c:pt>
                      <c:pt idx="10266">
                        <c:v>57315.533157348633</c:v>
                      </c:pt>
                      <c:pt idx="10267">
                        <c:v>49840.887390136719</c:v>
                      </c:pt>
                      <c:pt idx="10268">
                        <c:v>49844.087463378906</c:v>
                      </c:pt>
                      <c:pt idx="10269">
                        <c:v>49712.527221679688</c:v>
                      </c:pt>
                      <c:pt idx="10270">
                        <c:v>51636.156112670898</c:v>
                      </c:pt>
                      <c:pt idx="10271">
                        <c:v>50738.627593994141</c:v>
                      </c:pt>
                      <c:pt idx="10272">
                        <c:v>50660.536285400391</c:v>
                      </c:pt>
                      <c:pt idx="10273">
                        <c:v>50934.579376220703</c:v>
                      </c:pt>
                      <c:pt idx="10274">
                        <c:v>50870.959014892578</c:v>
                      </c:pt>
                      <c:pt idx="10275">
                        <c:v>52487.686111450195</c:v>
                      </c:pt>
                      <c:pt idx="10276">
                        <c:v>52496.96565246582</c:v>
                      </c:pt>
                      <c:pt idx="10277">
                        <c:v>50007.323120117188</c:v>
                      </c:pt>
                      <c:pt idx="10278">
                        <c:v>50007.323120117188</c:v>
                      </c:pt>
                      <c:pt idx="10279">
                        <c:v>50359.323181152344</c:v>
                      </c:pt>
                      <c:pt idx="10280">
                        <c:v>50359.323181152344</c:v>
                      </c:pt>
                      <c:pt idx="10281">
                        <c:v>49898.622985839844</c:v>
                      </c:pt>
                      <c:pt idx="10282">
                        <c:v>49898.622985839844</c:v>
                      </c:pt>
                      <c:pt idx="10283">
                        <c:v>49898.622924804688</c:v>
                      </c:pt>
                      <c:pt idx="10284">
                        <c:v>49898.622924804688</c:v>
                      </c:pt>
                      <c:pt idx="10285">
                        <c:v>49908.422927856445</c:v>
                      </c:pt>
                      <c:pt idx="10286">
                        <c:v>49388.420974731445</c:v>
                      </c:pt>
                      <c:pt idx="10287">
                        <c:v>49396.675186157227</c:v>
                      </c:pt>
                      <c:pt idx="10288">
                        <c:v>49388.299026489258</c:v>
                      </c:pt>
                      <c:pt idx="10289">
                        <c:v>51784.506790161133</c:v>
                      </c:pt>
                      <c:pt idx="10290">
                        <c:v>54332.368133544922</c:v>
                      </c:pt>
                      <c:pt idx="10291">
                        <c:v>54380.038543701172</c:v>
                      </c:pt>
                      <c:pt idx="10292">
                        <c:v>48118.52668762207</c:v>
                      </c:pt>
                      <c:pt idx="10293">
                        <c:v>48122.527053833008</c:v>
                      </c:pt>
                      <c:pt idx="10294">
                        <c:v>48131.80647277832</c:v>
                      </c:pt>
                      <c:pt idx="10295">
                        <c:v>53069.492874145501</c:v>
                      </c:pt>
                      <c:pt idx="10296">
                        <c:v>53134.86848449707</c:v>
                      </c:pt>
                      <c:pt idx="10297">
                        <c:v>53200.648635864251</c:v>
                      </c:pt>
                      <c:pt idx="10298">
                        <c:v>53154.561477661133</c:v>
                      </c:pt>
                      <c:pt idx="10299">
                        <c:v>52274.723983764648</c:v>
                      </c:pt>
                      <c:pt idx="10300">
                        <c:v>52782.783676147461</c:v>
                      </c:pt>
                      <c:pt idx="10301">
                        <c:v>51620.130599975586</c:v>
                      </c:pt>
                      <c:pt idx="10302">
                        <c:v>52489.484481811516</c:v>
                      </c:pt>
                      <c:pt idx="10303">
                        <c:v>52763.883529663086</c:v>
                      </c:pt>
                      <c:pt idx="10304">
                        <c:v>52796.571517944336</c:v>
                      </c:pt>
                      <c:pt idx="10305">
                        <c:v>50761.177322387695</c:v>
                      </c:pt>
                      <c:pt idx="10306">
                        <c:v>51016.683242797852</c:v>
                      </c:pt>
                      <c:pt idx="10307">
                        <c:v>51264.915603637695</c:v>
                      </c:pt>
                      <c:pt idx="10308">
                        <c:v>50677.270095825195</c:v>
                      </c:pt>
                      <c:pt idx="10309">
                        <c:v>50677.270095825195</c:v>
                      </c:pt>
                      <c:pt idx="10310">
                        <c:v>50677.270156860352</c:v>
                      </c:pt>
                      <c:pt idx="10311">
                        <c:v>51077.627090454102</c:v>
                      </c:pt>
                      <c:pt idx="10312">
                        <c:v>48471.609939575195</c:v>
                      </c:pt>
                      <c:pt idx="10313">
                        <c:v>49038.425857543938</c:v>
                      </c:pt>
                      <c:pt idx="10314">
                        <c:v>49049.925857543938</c:v>
                      </c:pt>
                      <c:pt idx="10315">
                        <c:v>49094.356033325188</c:v>
                      </c:pt>
                      <c:pt idx="10316">
                        <c:v>49094.35627746582</c:v>
                      </c:pt>
                      <c:pt idx="10317">
                        <c:v>49085.076614379876</c:v>
                      </c:pt>
                      <c:pt idx="10318">
                        <c:v>52523.075790405273</c:v>
                      </c:pt>
                      <c:pt idx="10319">
                        <c:v>52641.751571655273</c:v>
                      </c:pt>
                      <c:pt idx="10320">
                        <c:v>51500.481521606445</c:v>
                      </c:pt>
                      <c:pt idx="10321">
                        <c:v>51500.481521606445</c:v>
                      </c:pt>
                      <c:pt idx="10322">
                        <c:v>50357.080703735352</c:v>
                      </c:pt>
                      <c:pt idx="10323">
                        <c:v>50198.140396118164</c:v>
                      </c:pt>
                      <c:pt idx="10324">
                        <c:v>50159.740371704102</c:v>
                      </c:pt>
                      <c:pt idx="10325">
                        <c:v>48371.391677856445</c:v>
                      </c:pt>
                      <c:pt idx="10326">
                        <c:v>48371.391677856445</c:v>
                      </c:pt>
                      <c:pt idx="10327">
                        <c:v>48371.391738891602</c:v>
                      </c:pt>
                      <c:pt idx="10328">
                        <c:v>53901.762390136719</c:v>
                      </c:pt>
                      <c:pt idx="10329">
                        <c:v>54536.367797851563</c:v>
                      </c:pt>
                      <c:pt idx="10330">
                        <c:v>54534.582702636719</c:v>
                      </c:pt>
                      <c:pt idx="10331">
                        <c:v>53941.712203979492</c:v>
                      </c:pt>
                      <c:pt idx="10332">
                        <c:v>53941.712265014648</c:v>
                      </c:pt>
                      <c:pt idx="10333">
                        <c:v>54523.901596069336</c:v>
                      </c:pt>
                      <c:pt idx="10334">
                        <c:v>54523.901718139648</c:v>
                      </c:pt>
                      <c:pt idx="10335">
                        <c:v>49507.035232543945</c:v>
                      </c:pt>
                      <c:pt idx="10336">
                        <c:v>49516.31477355957</c:v>
                      </c:pt>
                      <c:pt idx="10337">
                        <c:v>48384.751907348633</c:v>
                      </c:pt>
                      <c:pt idx="10338">
                        <c:v>51118.179580688477</c:v>
                      </c:pt>
                      <c:pt idx="10339">
                        <c:v>51118.179580688477</c:v>
                      </c:pt>
                      <c:pt idx="10340">
                        <c:v>51118.179641723633</c:v>
                      </c:pt>
                      <c:pt idx="10341">
                        <c:v>51073.147659301758</c:v>
                      </c:pt>
                      <c:pt idx="10342">
                        <c:v>51050.760818481445</c:v>
                      </c:pt>
                      <c:pt idx="10343">
                        <c:v>50943.417556762695</c:v>
                      </c:pt>
                      <c:pt idx="10344">
                        <c:v>50207.876693725586</c:v>
                      </c:pt>
                      <c:pt idx="10345">
                        <c:v>50670.068099975586</c:v>
                      </c:pt>
                      <c:pt idx="10346">
                        <c:v>50670.068099975586</c:v>
                      </c:pt>
                      <c:pt idx="10347">
                        <c:v>51022.068099975586</c:v>
                      </c:pt>
                      <c:pt idx="10348">
                        <c:v>51012.788619995117</c:v>
                      </c:pt>
                      <c:pt idx="10349">
                        <c:v>51732.167404174805</c:v>
                      </c:pt>
                      <c:pt idx="10350">
                        <c:v>50923.671463012695</c:v>
                      </c:pt>
                      <c:pt idx="10351">
                        <c:v>50856.981643676758</c:v>
                      </c:pt>
                      <c:pt idx="10352">
                        <c:v>50790.291763305664</c:v>
                      </c:pt>
                      <c:pt idx="10353">
                        <c:v>50215.672317504876</c:v>
                      </c:pt>
                      <c:pt idx="10354">
                        <c:v>51706.568984985352</c:v>
                      </c:pt>
                      <c:pt idx="10355">
                        <c:v>51706.568923950195</c:v>
                      </c:pt>
                      <c:pt idx="10356">
                        <c:v>51305.537063598633</c:v>
                      </c:pt>
                      <c:pt idx="10357">
                        <c:v>50856.026016235352</c:v>
                      </c:pt>
                      <c:pt idx="10358">
                        <c:v>50657.365432739258</c:v>
                      </c:pt>
                      <c:pt idx="10359">
                        <c:v>49650.726577758789</c:v>
                      </c:pt>
                      <c:pt idx="10360">
                        <c:v>49698.406265258789</c:v>
                      </c:pt>
                      <c:pt idx="10361">
                        <c:v>49809.667129516602</c:v>
                      </c:pt>
                      <c:pt idx="10362">
                        <c:v>52067.342727661133</c:v>
                      </c:pt>
                      <c:pt idx="10363">
                        <c:v>52067.342727661133</c:v>
                      </c:pt>
                      <c:pt idx="10364">
                        <c:v>52067.342727661133</c:v>
                      </c:pt>
                      <c:pt idx="10365">
                        <c:v>62588.902175903313</c:v>
                      </c:pt>
                      <c:pt idx="10366">
                        <c:v>62588.902175903313</c:v>
                      </c:pt>
                      <c:pt idx="10367">
                        <c:v>62588.902297973633</c:v>
                      </c:pt>
                      <c:pt idx="10368">
                        <c:v>49618.155349731445</c:v>
                      </c:pt>
                      <c:pt idx="10369">
                        <c:v>50912.816970825195</c:v>
                      </c:pt>
                      <c:pt idx="10370">
                        <c:v>50985.927078247063</c:v>
                      </c:pt>
                      <c:pt idx="10371">
                        <c:v>51641.87922668457</c:v>
                      </c:pt>
                      <c:pt idx="10372">
                        <c:v>51724.268875122063</c:v>
                      </c:pt>
                      <c:pt idx="10373">
                        <c:v>51617.094802856445</c:v>
                      </c:pt>
                      <c:pt idx="10374">
                        <c:v>51619.269119262695</c:v>
                      </c:pt>
                      <c:pt idx="10375">
                        <c:v>48990.00813293457</c:v>
                      </c:pt>
                      <c:pt idx="10376">
                        <c:v>49015.117385864251</c:v>
                      </c:pt>
                      <c:pt idx="10377">
                        <c:v>48713.758865356438</c:v>
                      </c:pt>
                      <c:pt idx="10378">
                        <c:v>52869.049880981445</c:v>
                      </c:pt>
                      <c:pt idx="10379">
                        <c:v>52869.049880981445</c:v>
                      </c:pt>
                      <c:pt idx="10380">
                        <c:v>53541.482437133789</c:v>
                      </c:pt>
                      <c:pt idx="10381">
                        <c:v>54197.246292114258</c:v>
                      </c:pt>
                      <c:pt idx="10382">
                        <c:v>53583.928848266602</c:v>
                      </c:pt>
                      <c:pt idx="10383">
                        <c:v>51449.539932250969</c:v>
                      </c:pt>
                      <c:pt idx="10384">
                        <c:v>52319.200790405266</c:v>
                      </c:pt>
                      <c:pt idx="10385">
                        <c:v>52145.332504272461</c:v>
                      </c:pt>
                      <c:pt idx="10386">
                        <c:v>49430.182357788086</c:v>
                      </c:pt>
                      <c:pt idx="10387">
                        <c:v>49507.302352905266</c:v>
                      </c:pt>
                      <c:pt idx="10388">
                        <c:v>49793.982009887695</c:v>
                      </c:pt>
                      <c:pt idx="10389">
                        <c:v>49876.37141418457</c:v>
                      </c:pt>
                      <c:pt idx="10390">
                        <c:v>49709.04817199707</c:v>
                      </c:pt>
                      <c:pt idx="10391">
                        <c:v>50241.462051391602</c:v>
                      </c:pt>
                      <c:pt idx="10392">
                        <c:v>50250.74153137207</c:v>
                      </c:pt>
                      <c:pt idx="10393">
                        <c:v>50250.741592407227</c:v>
                      </c:pt>
                      <c:pt idx="10394">
                        <c:v>50241.462112426758</c:v>
                      </c:pt>
                      <c:pt idx="10395">
                        <c:v>49887.277420043945</c:v>
                      </c:pt>
                      <c:pt idx="10396">
                        <c:v>49887.277481079102</c:v>
                      </c:pt>
                      <c:pt idx="10397">
                        <c:v>49887.277420043945</c:v>
                      </c:pt>
                      <c:pt idx="10398">
                        <c:v>53822.610229492188</c:v>
                      </c:pt>
                      <c:pt idx="10399">
                        <c:v>53834.110229492188</c:v>
                      </c:pt>
                      <c:pt idx="10400">
                        <c:v>53881.247680664063</c:v>
                      </c:pt>
                      <c:pt idx="10401">
                        <c:v>53619.564086914063</c:v>
                      </c:pt>
                      <c:pt idx="10402">
                        <c:v>53451.344238281243</c:v>
                      </c:pt>
                      <c:pt idx="10403">
                        <c:v>52563.193588256836</c:v>
                      </c:pt>
                      <c:pt idx="10404">
                        <c:v>52687.734115600586</c:v>
                      </c:pt>
                      <c:pt idx="10405">
                        <c:v>52697.013534545898</c:v>
                      </c:pt>
                      <c:pt idx="10406">
                        <c:v>54518.116622924805</c:v>
                      </c:pt>
                      <c:pt idx="10407">
                        <c:v>54518.116683959961</c:v>
                      </c:pt>
                      <c:pt idx="10408">
                        <c:v>53468.953598022461</c:v>
                      </c:pt>
                      <c:pt idx="10409">
                        <c:v>53329.903793334961</c:v>
                      </c:pt>
                      <c:pt idx="10410">
                        <c:v>54475.14241027832</c:v>
                      </c:pt>
                      <c:pt idx="10411">
                        <c:v>51350.389724731445</c:v>
                      </c:pt>
                      <c:pt idx="10412">
                        <c:v>51347.283340454102</c:v>
                      </c:pt>
                      <c:pt idx="10413">
                        <c:v>51347.283279418945</c:v>
                      </c:pt>
                      <c:pt idx="10414">
                        <c:v>51349.718032836914</c:v>
                      </c:pt>
                      <c:pt idx="10415">
                        <c:v>51888.271621704102</c:v>
                      </c:pt>
                      <c:pt idx="10416">
                        <c:v>51961.381729125969</c:v>
                      </c:pt>
                      <c:pt idx="10417">
                        <c:v>50180.515701293945</c:v>
                      </c:pt>
                      <c:pt idx="10418">
                        <c:v>50180.515762329102</c:v>
                      </c:pt>
                      <c:pt idx="10419">
                        <c:v>49860.787185668945</c:v>
                      </c:pt>
                      <c:pt idx="10420">
                        <c:v>49860.787185668945</c:v>
                      </c:pt>
                      <c:pt idx="10421">
                        <c:v>49641.94123840332</c:v>
                      </c:pt>
                      <c:pt idx="10422">
                        <c:v>48657.884658813477</c:v>
                      </c:pt>
                      <c:pt idx="10423">
                        <c:v>48518.295486450188</c:v>
                      </c:pt>
                      <c:pt idx="10424">
                        <c:v>48378.597610473633</c:v>
                      </c:pt>
                      <c:pt idx="10425">
                        <c:v>62945.805435180664</c:v>
                      </c:pt>
                      <c:pt idx="10426">
                        <c:v>62872.905471801758</c:v>
                      </c:pt>
                      <c:pt idx="10427">
                        <c:v>50053.855606079102</c:v>
                      </c:pt>
                      <c:pt idx="10428">
                        <c:v>50053.855545043945</c:v>
                      </c:pt>
                      <c:pt idx="10429">
                        <c:v>50053.855545043945</c:v>
                      </c:pt>
                      <c:pt idx="10430">
                        <c:v>50057.855545043945</c:v>
                      </c:pt>
                      <c:pt idx="10431">
                        <c:v>49828.52278137207</c:v>
                      </c:pt>
                      <c:pt idx="10432">
                        <c:v>49973.098709106445</c:v>
                      </c:pt>
                      <c:pt idx="10433">
                        <c:v>51599.348526000977</c:v>
                      </c:pt>
                      <c:pt idx="10434">
                        <c:v>51599.34846496582</c:v>
                      </c:pt>
                      <c:pt idx="10435">
                        <c:v>52349.05451965332</c:v>
                      </c:pt>
                      <c:pt idx="10436">
                        <c:v>51367.759719848633</c:v>
                      </c:pt>
                      <c:pt idx="10437">
                        <c:v>51377.039138793945</c:v>
                      </c:pt>
                      <c:pt idx="10438">
                        <c:v>51285.440811157227</c:v>
                      </c:pt>
                      <c:pt idx="10439">
                        <c:v>51518.612686157227</c:v>
                      </c:pt>
                      <c:pt idx="10440">
                        <c:v>55010.064468383789</c:v>
                      </c:pt>
                      <c:pt idx="10441">
                        <c:v>54895.531265258789</c:v>
                      </c:pt>
                      <c:pt idx="10442">
                        <c:v>54895.531204223633</c:v>
                      </c:pt>
                      <c:pt idx="10443">
                        <c:v>54895.531265258789</c:v>
                      </c:pt>
                      <c:pt idx="10444">
                        <c:v>54895.531204223633</c:v>
                      </c:pt>
                      <c:pt idx="10445">
                        <c:v>55865.978179931641</c:v>
                      </c:pt>
                      <c:pt idx="10446">
                        <c:v>55865.978179931641</c:v>
                      </c:pt>
                      <c:pt idx="10447">
                        <c:v>55865.978179931641</c:v>
                      </c:pt>
                      <c:pt idx="10448">
                        <c:v>55865.978179931641</c:v>
                      </c:pt>
                      <c:pt idx="10449">
                        <c:v>55865.978179931641</c:v>
                      </c:pt>
                      <c:pt idx="10450">
                        <c:v>51413.99543762207</c:v>
                      </c:pt>
                      <c:pt idx="10451">
                        <c:v>51413.99543762207</c:v>
                      </c:pt>
                      <c:pt idx="10452">
                        <c:v>52246.216079711914</c:v>
                      </c:pt>
                      <c:pt idx="10453">
                        <c:v>49564.44075012207</c:v>
                      </c:pt>
                      <c:pt idx="10454">
                        <c:v>54009.601852416992</c:v>
                      </c:pt>
                      <c:pt idx="10455">
                        <c:v>60950.134353637695</c:v>
                      </c:pt>
                      <c:pt idx="10456">
                        <c:v>60950.13459777832</c:v>
                      </c:pt>
                      <c:pt idx="10457">
                        <c:v>61272.687820434563</c:v>
                      </c:pt>
                      <c:pt idx="10458">
                        <c:v>61362.579544067383</c:v>
                      </c:pt>
                      <c:pt idx="10459">
                        <c:v>54067.569595336914</c:v>
                      </c:pt>
                      <c:pt idx="10460">
                        <c:v>51666.827224731445</c:v>
                      </c:pt>
                      <c:pt idx="10461">
                        <c:v>52275.516494750977</c:v>
                      </c:pt>
                      <c:pt idx="10462">
                        <c:v>54224.550521850586</c:v>
                      </c:pt>
                      <c:pt idx="10463">
                        <c:v>54223.304428100586</c:v>
                      </c:pt>
                      <c:pt idx="10464">
                        <c:v>54223.304306030273</c:v>
                      </c:pt>
                      <c:pt idx="10465">
                        <c:v>54174.272567749023</c:v>
                      </c:pt>
                      <c:pt idx="10466">
                        <c:v>54164.993026733398</c:v>
                      </c:pt>
                      <c:pt idx="10467">
                        <c:v>54423.083114624023</c:v>
                      </c:pt>
                      <c:pt idx="10468">
                        <c:v>54427.08317565918</c:v>
                      </c:pt>
                      <c:pt idx="10469">
                        <c:v>54025.72526550293</c:v>
                      </c:pt>
                      <c:pt idx="10470">
                        <c:v>52434.667144775391</c:v>
                      </c:pt>
                      <c:pt idx="10471">
                        <c:v>52428.046966552734</c:v>
                      </c:pt>
                      <c:pt idx="10472">
                        <c:v>52428.046905517578</c:v>
                      </c:pt>
                      <c:pt idx="10473">
                        <c:v>54087.102691650391</c:v>
                      </c:pt>
                      <c:pt idx="10474">
                        <c:v>54087.102691650391</c:v>
                      </c:pt>
                      <c:pt idx="10475">
                        <c:v>54077.823028564453</c:v>
                      </c:pt>
                      <c:pt idx="10476">
                        <c:v>54335.911163330078</c:v>
                      </c:pt>
                      <c:pt idx="10477">
                        <c:v>53241.196380615234</c:v>
                      </c:pt>
                      <c:pt idx="10478">
                        <c:v>53241.196441650391</c:v>
                      </c:pt>
                      <c:pt idx="10479">
                        <c:v>53528.891876220703</c:v>
                      </c:pt>
                      <c:pt idx="10480">
                        <c:v>53528.891815185547</c:v>
                      </c:pt>
                      <c:pt idx="10481">
                        <c:v>53527.011016845703</c:v>
                      </c:pt>
                      <c:pt idx="10482">
                        <c:v>53265.327423095703</c:v>
                      </c:pt>
                      <c:pt idx="10483">
                        <c:v>54796.174423217773</c:v>
                      </c:pt>
                      <c:pt idx="10484">
                        <c:v>54781.440658569336</c:v>
                      </c:pt>
                      <c:pt idx="10485">
                        <c:v>63630.91410827636</c:v>
                      </c:pt>
                      <c:pt idx="10486">
                        <c:v>63312.255172729492</c:v>
                      </c:pt>
                      <c:pt idx="10487">
                        <c:v>63696.737594604492</c:v>
                      </c:pt>
                      <c:pt idx="10488">
                        <c:v>55646.164093017578</c:v>
                      </c:pt>
                      <c:pt idx="10489">
                        <c:v>50933.08528137207</c:v>
                      </c:pt>
                      <c:pt idx="10490">
                        <c:v>50970.94319152832</c:v>
                      </c:pt>
                      <c:pt idx="10491">
                        <c:v>50970.942947387695</c:v>
                      </c:pt>
                      <c:pt idx="10492">
                        <c:v>50970.942947387695</c:v>
                      </c:pt>
                      <c:pt idx="10493">
                        <c:v>51328.842483520501</c:v>
                      </c:pt>
                      <c:pt idx="10494">
                        <c:v>51328.84260559082</c:v>
                      </c:pt>
                      <c:pt idx="10495">
                        <c:v>51328.84260559082</c:v>
                      </c:pt>
                      <c:pt idx="10496">
                        <c:v>51328.842361450195</c:v>
                      </c:pt>
                      <c:pt idx="10497">
                        <c:v>49904.038162231445</c:v>
                      </c:pt>
                      <c:pt idx="10498">
                        <c:v>49992.05989074707</c:v>
                      </c:pt>
                      <c:pt idx="10499">
                        <c:v>49992.059768676751</c:v>
                      </c:pt>
                      <c:pt idx="10500">
                        <c:v>55057.138427734375</c:v>
                      </c:pt>
                      <c:pt idx="10501">
                        <c:v>55057.138427734375</c:v>
                      </c:pt>
                      <c:pt idx="10502">
                        <c:v>55057.554443359375</c:v>
                      </c:pt>
                      <c:pt idx="10503">
                        <c:v>55057.554504394531</c:v>
                      </c:pt>
                      <c:pt idx="10504">
                        <c:v>55057.554443359375</c:v>
                      </c:pt>
                      <c:pt idx="10505">
                        <c:v>54506.339660644531</c:v>
                      </c:pt>
                      <c:pt idx="10506">
                        <c:v>54506.339599609375</c:v>
                      </c:pt>
                      <c:pt idx="10507">
                        <c:v>53884.585525512695</c:v>
                      </c:pt>
                      <c:pt idx="10508">
                        <c:v>53884.585525512695</c:v>
                      </c:pt>
                      <c:pt idx="10509">
                        <c:v>53884.585525512695</c:v>
                      </c:pt>
                      <c:pt idx="10510">
                        <c:v>53657.002517700195</c:v>
                      </c:pt>
                      <c:pt idx="10511">
                        <c:v>52143.352493286133</c:v>
                      </c:pt>
                      <c:pt idx="10512">
                        <c:v>52289.899368286133</c:v>
                      </c:pt>
                      <c:pt idx="10513">
                        <c:v>52301.701126098633</c:v>
                      </c:pt>
                      <c:pt idx="10514">
                        <c:v>52301.701126098633</c:v>
                      </c:pt>
                      <c:pt idx="10515">
                        <c:v>49763.197402954102</c:v>
                      </c:pt>
                      <c:pt idx="10516">
                        <c:v>49475.341934204102</c:v>
                      </c:pt>
                      <c:pt idx="10517">
                        <c:v>49484.621475219727</c:v>
                      </c:pt>
                      <c:pt idx="10518">
                        <c:v>49132.621475219727</c:v>
                      </c:pt>
                      <c:pt idx="10519">
                        <c:v>49123.342056274414</c:v>
                      </c:pt>
                      <c:pt idx="10520">
                        <c:v>51903.93342590332</c:v>
                      </c:pt>
                      <c:pt idx="10521">
                        <c:v>51876.65608215332</c:v>
                      </c:pt>
                      <c:pt idx="10522">
                        <c:v>51876.656204223633</c:v>
                      </c:pt>
                      <c:pt idx="10523">
                        <c:v>51876.656143188477</c:v>
                      </c:pt>
                      <c:pt idx="10524">
                        <c:v>51421.025131225586</c:v>
                      </c:pt>
                      <c:pt idx="10525">
                        <c:v>51421.025253295898</c:v>
                      </c:pt>
                      <c:pt idx="10526">
                        <c:v>51421.025253295898</c:v>
                      </c:pt>
                      <c:pt idx="10527">
                        <c:v>51421.025192260742</c:v>
                      </c:pt>
                      <c:pt idx="10528">
                        <c:v>52664.175521850586</c:v>
                      </c:pt>
                      <c:pt idx="10529">
                        <c:v>52673.455062866211</c:v>
                      </c:pt>
                      <c:pt idx="10530">
                        <c:v>53265.779251098633</c:v>
                      </c:pt>
                      <c:pt idx="10531">
                        <c:v>53275.381790161133</c:v>
                      </c:pt>
                      <c:pt idx="10532">
                        <c:v>53350.342727661133</c:v>
                      </c:pt>
                      <c:pt idx="10533">
                        <c:v>53131.342727661133</c:v>
                      </c:pt>
                      <c:pt idx="10534">
                        <c:v>53295.181594848633</c:v>
                      </c:pt>
                      <c:pt idx="10535">
                        <c:v>53060.436599731438</c:v>
                      </c:pt>
                      <c:pt idx="10536">
                        <c:v>52998.656448364258</c:v>
                      </c:pt>
                      <c:pt idx="10537">
                        <c:v>52702.50813293457</c:v>
                      </c:pt>
                      <c:pt idx="10538">
                        <c:v>52921.125076293945</c:v>
                      </c:pt>
                      <c:pt idx="10539">
                        <c:v>53371.427688598633</c:v>
                      </c:pt>
                      <c:pt idx="10540">
                        <c:v>53099.03645324707</c:v>
                      </c:pt>
                      <c:pt idx="10541">
                        <c:v>52673.926834106445</c:v>
                      </c:pt>
                      <c:pt idx="10542">
                        <c:v>52550.085525512695</c:v>
                      </c:pt>
                      <c:pt idx="10543">
                        <c:v>51363.572280883789</c:v>
                      </c:pt>
                      <c:pt idx="10544">
                        <c:v>51363.572341918945</c:v>
                      </c:pt>
                      <c:pt idx="10545">
                        <c:v>52920.138381958008</c:v>
                      </c:pt>
                      <c:pt idx="10546">
                        <c:v>52535.655960083008</c:v>
                      </c:pt>
                      <c:pt idx="10547">
                        <c:v>52927.982131958008</c:v>
                      </c:pt>
                      <c:pt idx="10548">
                        <c:v>53312.464553833008</c:v>
                      </c:pt>
                      <c:pt idx="10549">
                        <c:v>52305.736892700195</c:v>
                      </c:pt>
                      <c:pt idx="10550">
                        <c:v>52305.736770629883</c:v>
                      </c:pt>
                      <c:pt idx="10551">
                        <c:v>52305.736770629883</c:v>
                      </c:pt>
                      <c:pt idx="10552">
                        <c:v>52215.84504699707</c:v>
                      </c:pt>
                      <c:pt idx="10553">
                        <c:v>52101.351150512695</c:v>
                      </c:pt>
                      <c:pt idx="10554">
                        <c:v>51980.032791137695</c:v>
                      </c:pt>
                      <c:pt idx="10555">
                        <c:v>51870.636672973633</c:v>
                      </c:pt>
                      <c:pt idx="10556">
                        <c:v>51489.105728149414</c:v>
                      </c:pt>
                      <c:pt idx="10557">
                        <c:v>51641.469436645501</c:v>
                      </c:pt>
                      <c:pt idx="10558">
                        <c:v>52246.442733764648</c:v>
                      </c:pt>
                      <c:pt idx="10559">
                        <c:v>54676.533752441406</c:v>
                      </c:pt>
                      <c:pt idx="10560">
                        <c:v>49755.481887817383</c:v>
                      </c:pt>
                      <c:pt idx="10561">
                        <c:v>49795.234268188477</c:v>
                      </c:pt>
                      <c:pt idx="10562">
                        <c:v>49791.234329223633</c:v>
                      </c:pt>
                      <c:pt idx="10563">
                        <c:v>49901.375686645508</c:v>
                      </c:pt>
                      <c:pt idx="10564">
                        <c:v>50777.831008911133</c:v>
                      </c:pt>
                      <c:pt idx="10565">
                        <c:v>50239.819290161133</c:v>
                      </c:pt>
                      <c:pt idx="10566">
                        <c:v>50190.787551879883</c:v>
                      </c:pt>
                      <c:pt idx="10567">
                        <c:v>51049.142044067383</c:v>
                      </c:pt>
                      <c:pt idx="10568">
                        <c:v>51409.58674621582</c:v>
                      </c:pt>
                      <c:pt idx="10569">
                        <c:v>51100.916946411118</c:v>
                      </c:pt>
                      <c:pt idx="10570">
                        <c:v>51028.017288208001</c:v>
                      </c:pt>
                      <c:pt idx="10571">
                        <c:v>50724.018264770501</c:v>
                      </c:pt>
                      <c:pt idx="10572">
                        <c:v>49885.17366027832</c:v>
                      </c:pt>
                      <c:pt idx="10573">
                        <c:v>49884.527053833001</c:v>
                      </c:pt>
                      <c:pt idx="10574">
                        <c:v>49884.52717590332</c:v>
                      </c:pt>
                      <c:pt idx="10575">
                        <c:v>55074.835891723633</c:v>
                      </c:pt>
                      <c:pt idx="10576">
                        <c:v>55074.835891723633</c:v>
                      </c:pt>
                      <c:pt idx="10577">
                        <c:v>55074.835952758789</c:v>
                      </c:pt>
                      <c:pt idx="10578">
                        <c:v>54832.835891723633</c:v>
                      </c:pt>
                      <c:pt idx="10579">
                        <c:v>54832.835952758789</c:v>
                      </c:pt>
                      <c:pt idx="10580">
                        <c:v>54832.835891723633</c:v>
                      </c:pt>
                      <c:pt idx="10581">
                        <c:v>54831.759719848633</c:v>
                      </c:pt>
                      <c:pt idx="10582">
                        <c:v>50724.528945922852</c:v>
                      </c:pt>
                      <c:pt idx="10583">
                        <c:v>50724.528945922852</c:v>
                      </c:pt>
                      <c:pt idx="10584">
                        <c:v>54899.295516967773</c:v>
                      </c:pt>
                      <c:pt idx="10585">
                        <c:v>54899.295516967773</c:v>
                      </c:pt>
                      <c:pt idx="10586">
                        <c:v>54899.295516967773</c:v>
                      </c:pt>
                      <c:pt idx="10587">
                        <c:v>55079.378860473633</c:v>
                      </c:pt>
                      <c:pt idx="10588">
                        <c:v>54965.66960144043</c:v>
                      </c:pt>
                      <c:pt idx="10589">
                        <c:v>54923.025985717773</c:v>
                      </c:pt>
                      <c:pt idx="10590">
                        <c:v>63194.893020629883</c:v>
                      </c:pt>
                      <c:pt idx="10591">
                        <c:v>62785.603958129883</c:v>
                      </c:pt>
                      <c:pt idx="10592">
                        <c:v>49418.893264770508</c:v>
                      </c:pt>
                      <c:pt idx="10593">
                        <c:v>49654.662673950195</c:v>
                      </c:pt>
                      <c:pt idx="10594">
                        <c:v>54154.970733642578</c:v>
                      </c:pt>
                      <c:pt idx="10595">
                        <c:v>52554.439971923828</c:v>
                      </c:pt>
                      <c:pt idx="10596">
                        <c:v>52895.923370361328</c:v>
                      </c:pt>
                      <c:pt idx="10597">
                        <c:v>52886.643829345703</c:v>
                      </c:pt>
                      <c:pt idx="10598">
                        <c:v>52721.637130737305</c:v>
                      </c:pt>
                      <c:pt idx="10599">
                        <c:v>52466.133285522461</c:v>
                      </c:pt>
                      <c:pt idx="10600">
                        <c:v>51904.259719848633</c:v>
                      </c:pt>
                      <c:pt idx="10601">
                        <c:v>51904.259658813477</c:v>
                      </c:pt>
                      <c:pt idx="10602">
                        <c:v>51904.25959777832</c:v>
                      </c:pt>
                      <c:pt idx="10603">
                        <c:v>52567.947158813477</c:v>
                      </c:pt>
                      <c:pt idx="10604">
                        <c:v>51201.475479125977</c:v>
                      </c:pt>
                      <c:pt idx="10605">
                        <c:v>63877.041503906243</c:v>
                      </c:pt>
                      <c:pt idx="10606">
                        <c:v>60962.809158325195</c:v>
                      </c:pt>
                      <c:pt idx="10607">
                        <c:v>60967.06477355957</c:v>
                      </c:pt>
                      <c:pt idx="10608">
                        <c:v>60867.595718383789</c:v>
                      </c:pt>
                      <c:pt idx="10609">
                        <c:v>60953.487380981445</c:v>
                      </c:pt>
                      <c:pt idx="10610">
                        <c:v>60953.487442016602</c:v>
                      </c:pt>
                      <c:pt idx="10611">
                        <c:v>50693.262237548828</c:v>
                      </c:pt>
                      <c:pt idx="10612">
                        <c:v>50764.567657470696</c:v>
                      </c:pt>
                      <c:pt idx="10613">
                        <c:v>50788.655670166016</c:v>
                      </c:pt>
                      <c:pt idx="10614">
                        <c:v>50910.797637939446</c:v>
                      </c:pt>
                      <c:pt idx="10615">
                        <c:v>50983.918121337891</c:v>
                      </c:pt>
                      <c:pt idx="10616">
                        <c:v>47849.743133544922</c:v>
                      </c:pt>
                      <c:pt idx="10617">
                        <c:v>47922.863311767578</c:v>
                      </c:pt>
                      <c:pt idx="10618">
                        <c:v>52941.600723266602</c:v>
                      </c:pt>
                      <c:pt idx="10619">
                        <c:v>52853.31282043457</c:v>
                      </c:pt>
                      <c:pt idx="10620">
                        <c:v>51878.993438720703</c:v>
                      </c:pt>
                      <c:pt idx="10621">
                        <c:v>51583.267120361328</c:v>
                      </c:pt>
                      <c:pt idx="10622">
                        <c:v>51309.914031982422</c:v>
                      </c:pt>
                      <c:pt idx="10623">
                        <c:v>51300.634552001953</c:v>
                      </c:pt>
                      <c:pt idx="10624">
                        <c:v>51150.560333251953</c:v>
                      </c:pt>
                      <c:pt idx="10625">
                        <c:v>54001.328887939453</c:v>
                      </c:pt>
                      <c:pt idx="10626">
                        <c:v>54234.655548095703</c:v>
                      </c:pt>
                      <c:pt idx="10627">
                        <c:v>53754.959747314453</c:v>
                      </c:pt>
                      <c:pt idx="10628">
                        <c:v>53176.129425048828</c:v>
                      </c:pt>
                      <c:pt idx="10629">
                        <c:v>53224.139678955078</c:v>
                      </c:pt>
                      <c:pt idx="10630">
                        <c:v>53214.860382080078</c:v>
                      </c:pt>
                      <c:pt idx="10631">
                        <c:v>52707.674224853508</c:v>
                      </c:pt>
                      <c:pt idx="10632">
                        <c:v>55037.262069702148</c:v>
                      </c:pt>
                      <c:pt idx="10633">
                        <c:v>54684.430953979492</c:v>
                      </c:pt>
                      <c:pt idx="10634">
                        <c:v>54684.430892944336</c:v>
                      </c:pt>
                      <c:pt idx="10635">
                        <c:v>50267.130569458001</c:v>
                      </c:pt>
                      <c:pt idx="10636">
                        <c:v>49795.523391723633</c:v>
                      </c:pt>
                      <c:pt idx="10637">
                        <c:v>49645.363357543938</c:v>
                      </c:pt>
                      <c:pt idx="10638">
                        <c:v>49645.36311340332</c:v>
                      </c:pt>
                      <c:pt idx="10639">
                        <c:v>49645.363357543938</c:v>
                      </c:pt>
                      <c:pt idx="10640">
                        <c:v>51580.962783813477</c:v>
                      </c:pt>
                      <c:pt idx="10641">
                        <c:v>51860.285232543945</c:v>
                      </c:pt>
                      <c:pt idx="10642">
                        <c:v>51860.285293579102</c:v>
                      </c:pt>
                      <c:pt idx="10643">
                        <c:v>53632.464920043945</c:v>
                      </c:pt>
                      <c:pt idx="10644">
                        <c:v>53632.464981079102</c:v>
                      </c:pt>
                      <c:pt idx="10645">
                        <c:v>53994.893051147461</c:v>
                      </c:pt>
                      <c:pt idx="10646">
                        <c:v>53615.808822631836</c:v>
                      </c:pt>
                      <c:pt idx="10647">
                        <c:v>54059.736557006836</c:v>
                      </c:pt>
                      <c:pt idx="10648">
                        <c:v>54059.736557006836</c:v>
                      </c:pt>
                      <c:pt idx="10649">
                        <c:v>54874.489852905273</c:v>
                      </c:pt>
                      <c:pt idx="10650">
                        <c:v>62600.092544555664</c:v>
                      </c:pt>
                      <c:pt idx="10651">
                        <c:v>62609.372024536133</c:v>
                      </c:pt>
                      <c:pt idx="10652">
                        <c:v>62609.372024536133</c:v>
                      </c:pt>
                      <c:pt idx="10653">
                        <c:v>62609.372024536133</c:v>
                      </c:pt>
                      <c:pt idx="10654">
                        <c:v>62511.024490356445</c:v>
                      </c:pt>
                      <c:pt idx="10655">
                        <c:v>54085.537261962891</c:v>
                      </c:pt>
                      <c:pt idx="10656">
                        <c:v>53851.031707763672</c:v>
                      </c:pt>
                      <c:pt idx="10657">
                        <c:v>53841.752288818359</c:v>
                      </c:pt>
                      <c:pt idx="10658">
                        <c:v>53788.930511474609</c:v>
                      </c:pt>
                      <c:pt idx="10659">
                        <c:v>53691.888092041016</c:v>
                      </c:pt>
                      <c:pt idx="10660">
                        <c:v>53690.866546630859</c:v>
                      </c:pt>
                      <c:pt idx="10661">
                        <c:v>51794.187576293945</c:v>
                      </c:pt>
                      <c:pt idx="10662">
                        <c:v>51794.187576293945</c:v>
                      </c:pt>
                      <c:pt idx="10663">
                        <c:v>51794.187576293945</c:v>
                      </c:pt>
                      <c:pt idx="10664">
                        <c:v>52436.479141235352</c:v>
                      </c:pt>
                      <c:pt idx="10665">
                        <c:v>63089.562103271477</c:v>
                      </c:pt>
                      <c:pt idx="10666">
                        <c:v>62642.315139770508</c:v>
                      </c:pt>
                      <c:pt idx="10667">
                        <c:v>62646.315139770508</c:v>
                      </c:pt>
                      <c:pt idx="10668">
                        <c:v>59057.91731262207</c:v>
                      </c:pt>
                      <c:pt idx="10669">
                        <c:v>54390.248474121094</c:v>
                      </c:pt>
                      <c:pt idx="10670">
                        <c:v>51056.36213684082</c:v>
                      </c:pt>
                      <c:pt idx="10671">
                        <c:v>51822.218704223633</c:v>
                      </c:pt>
                      <c:pt idx="10672">
                        <c:v>51822.218704223633</c:v>
                      </c:pt>
                      <c:pt idx="10673">
                        <c:v>54031.550094604492</c:v>
                      </c:pt>
                      <c:pt idx="10674">
                        <c:v>53140.769821166992</c:v>
                      </c:pt>
                      <c:pt idx="10675">
                        <c:v>53525.252182006836</c:v>
                      </c:pt>
                      <c:pt idx="10676">
                        <c:v>53529.252243041992</c:v>
                      </c:pt>
                      <c:pt idx="10677">
                        <c:v>53436.842269897461</c:v>
                      </c:pt>
                      <c:pt idx="10678">
                        <c:v>53436.842208862305</c:v>
                      </c:pt>
                      <c:pt idx="10679">
                        <c:v>53427.562850952148</c:v>
                      </c:pt>
                      <c:pt idx="10680">
                        <c:v>49488.871170043945</c:v>
                      </c:pt>
                      <c:pt idx="10681">
                        <c:v>50713.004760742188</c:v>
                      </c:pt>
                      <c:pt idx="10682">
                        <c:v>50717.004760742188</c:v>
                      </c:pt>
                      <c:pt idx="10683">
                        <c:v>50607.608520507813</c:v>
                      </c:pt>
                      <c:pt idx="10684">
                        <c:v>52272.489624023438</c:v>
                      </c:pt>
                      <c:pt idx="10685">
                        <c:v>52730.30744934082</c:v>
                      </c:pt>
                      <c:pt idx="10686">
                        <c:v>52734.307571411133</c:v>
                      </c:pt>
                      <c:pt idx="10687">
                        <c:v>52624.911148071289</c:v>
                      </c:pt>
                      <c:pt idx="10688">
                        <c:v>52615.631790161133</c:v>
                      </c:pt>
                      <c:pt idx="10689">
                        <c:v>53323.096633911133</c:v>
                      </c:pt>
                      <c:pt idx="10690">
                        <c:v>53323.096633911133</c:v>
                      </c:pt>
                      <c:pt idx="10691">
                        <c:v>53440.910049438477</c:v>
                      </c:pt>
                      <c:pt idx="10692">
                        <c:v>53445.18049621582</c:v>
                      </c:pt>
                      <c:pt idx="10693">
                        <c:v>52675.394943237305</c:v>
                      </c:pt>
                      <c:pt idx="10694">
                        <c:v>52954.789474487305</c:v>
                      </c:pt>
                      <c:pt idx="10695">
                        <c:v>62698.556045532227</c:v>
                      </c:pt>
                      <c:pt idx="10696">
                        <c:v>62698.556045532227</c:v>
                      </c:pt>
                      <c:pt idx="10697">
                        <c:v>48823.905899047852</c:v>
                      </c:pt>
                      <c:pt idx="10698">
                        <c:v>48823.905838012695</c:v>
                      </c:pt>
                      <c:pt idx="10699">
                        <c:v>48823.905838012695</c:v>
                      </c:pt>
                      <c:pt idx="10700">
                        <c:v>48358.868789672852</c:v>
                      </c:pt>
                      <c:pt idx="10701">
                        <c:v>48368.148147583008</c:v>
                      </c:pt>
                      <c:pt idx="10702">
                        <c:v>47053.790603637695</c:v>
                      </c:pt>
                      <c:pt idx="10703">
                        <c:v>46891.414627075195</c:v>
                      </c:pt>
                      <c:pt idx="10704">
                        <c:v>50828.921768188477</c:v>
                      </c:pt>
                      <c:pt idx="10705">
                        <c:v>50828.92170715332</c:v>
                      </c:pt>
                      <c:pt idx="10706">
                        <c:v>51359.164993286133</c:v>
                      </c:pt>
                      <c:pt idx="10707">
                        <c:v>51368.444473266602</c:v>
                      </c:pt>
                      <c:pt idx="10708">
                        <c:v>51420.945205688477</c:v>
                      </c:pt>
                      <c:pt idx="10709">
                        <c:v>51420.945266723633</c:v>
                      </c:pt>
                      <c:pt idx="10710">
                        <c:v>58681.243667602539</c:v>
                      </c:pt>
                      <c:pt idx="10711">
                        <c:v>58400.644241333008</c:v>
                      </c:pt>
                      <c:pt idx="10712">
                        <c:v>58400.644241333008</c:v>
                      </c:pt>
                      <c:pt idx="10713">
                        <c:v>48508.589920043945</c:v>
                      </c:pt>
                      <c:pt idx="10714">
                        <c:v>48512.589920043945</c:v>
                      </c:pt>
                      <c:pt idx="10715">
                        <c:v>48129.335342407227</c:v>
                      </c:pt>
                      <c:pt idx="10716">
                        <c:v>48129.33528137207</c:v>
                      </c:pt>
                      <c:pt idx="10717">
                        <c:v>49856.06916809082</c:v>
                      </c:pt>
                      <c:pt idx="10718">
                        <c:v>50621.542068481445</c:v>
                      </c:pt>
                      <c:pt idx="10719">
                        <c:v>50287.815628051758</c:v>
                      </c:pt>
                      <c:pt idx="10720">
                        <c:v>50674.929214477539</c:v>
                      </c:pt>
                      <c:pt idx="10721">
                        <c:v>51088.811111450195</c:v>
                      </c:pt>
                      <c:pt idx="10722">
                        <c:v>51088.811233520501</c:v>
                      </c:pt>
                      <c:pt idx="10723">
                        <c:v>51310.532989501953</c:v>
                      </c:pt>
                      <c:pt idx="10724">
                        <c:v>51310.803497314453</c:v>
                      </c:pt>
                      <c:pt idx="10725">
                        <c:v>50425.189651489258</c:v>
                      </c:pt>
                      <c:pt idx="10726">
                        <c:v>49944.300979614258</c:v>
                      </c:pt>
                      <c:pt idx="10727">
                        <c:v>49944.300979614258</c:v>
                      </c:pt>
                      <c:pt idx="10728">
                        <c:v>49944.300979614258</c:v>
                      </c:pt>
                      <c:pt idx="10729">
                        <c:v>51679.084671020508</c:v>
                      </c:pt>
                      <c:pt idx="10730">
                        <c:v>53376.594116210938</c:v>
                      </c:pt>
                      <c:pt idx="10731">
                        <c:v>53455.843399047852</c:v>
                      </c:pt>
                      <c:pt idx="10732">
                        <c:v>53455.843338012695</c:v>
                      </c:pt>
                      <c:pt idx="10733">
                        <c:v>50065.772842407227</c:v>
                      </c:pt>
                      <c:pt idx="10734">
                        <c:v>49999.622940063477</c:v>
                      </c:pt>
                      <c:pt idx="10735">
                        <c:v>49925.585540771477</c:v>
                      </c:pt>
                      <c:pt idx="10736">
                        <c:v>51204.345489501953</c:v>
                      </c:pt>
                      <c:pt idx="10737">
                        <c:v>51204.345428466797</c:v>
                      </c:pt>
                      <c:pt idx="10738">
                        <c:v>52038.553924560547</c:v>
                      </c:pt>
                      <c:pt idx="10739">
                        <c:v>52038.553985595703</c:v>
                      </c:pt>
                      <c:pt idx="10740">
                        <c:v>61402.862884521477</c:v>
                      </c:pt>
                      <c:pt idx="10741">
                        <c:v>61329.962860107422</c:v>
                      </c:pt>
                      <c:pt idx="10742">
                        <c:v>62820.514419555664</c:v>
                      </c:pt>
                      <c:pt idx="10743">
                        <c:v>54049.565368652344</c:v>
                      </c:pt>
                      <c:pt idx="10744">
                        <c:v>51438.648086547852</c:v>
                      </c:pt>
                      <c:pt idx="10745">
                        <c:v>50824.099990844719</c:v>
                      </c:pt>
                      <c:pt idx="10746">
                        <c:v>51137.574111938477</c:v>
                      </c:pt>
                      <c:pt idx="10747">
                        <c:v>50943.673477172852</c:v>
                      </c:pt>
                      <c:pt idx="10748">
                        <c:v>53742.390914916992</c:v>
                      </c:pt>
                      <c:pt idx="10749">
                        <c:v>52982.935836791992</c:v>
                      </c:pt>
                      <c:pt idx="10750">
                        <c:v>52982.935836791992</c:v>
                      </c:pt>
                      <c:pt idx="10751">
                        <c:v>52982.935836791992</c:v>
                      </c:pt>
                      <c:pt idx="10752">
                        <c:v>52982.935836791992</c:v>
                      </c:pt>
                      <c:pt idx="10753">
                        <c:v>53507.942672729492</c:v>
                      </c:pt>
                      <c:pt idx="10754">
                        <c:v>53743.712203979492</c:v>
                      </c:pt>
                      <c:pt idx="10755">
                        <c:v>49421.300674438469</c:v>
                      </c:pt>
                      <c:pt idx="10756">
                        <c:v>50249.864486694336</c:v>
                      </c:pt>
                      <c:pt idx="10757">
                        <c:v>50322.984603881836</c:v>
                      </c:pt>
                      <c:pt idx="10758">
                        <c:v>47607.834091186516</c:v>
                      </c:pt>
                      <c:pt idx="10759">
                        <c:v>47676.280380249016</c:v>
                      </c:pt>
                      <c:pt idx="10760">
                        <c:v>47737.210067749016</c:v>
                      </c:pt>
                      <c:pt idx="10761">
                        <c:v>48004.000350952148</c:v>
                      </c:pt>
                      <c:pt idx="10762">
                        <c:v>48125.130722045898</c:v>
                      </c:pt>
                      <c:pt idx="10763">
                        <c:v>47901.68244934082</c:v>
                      </c:pt>
                      <c:pt idx="10764">
                        <c:v>47974.792556762695</c:v>
                      </c:pt>
                      <c:pt idx="10765">
                        <c:v>48047.91242980957</c:v>
                      </c:pt>
                      <c:pt idx="10766">
                        <c:v>49631.568496704102</c:v>
                      </c:pt>
                      <c:pt idx="10767">
                        <c:v>49635.568435668945</c:v>
                      </c:pt>
                      <c:pt idx="10768">
                        <c:v>49906.848098754883</c:v>
                      </c:pt>
                      <c:pt idx="10769">
                        <c:v>49897.568435668945</c:v>
                      </c:pt>
                      <c:pt idx="10770">
                        <c:v>53008.110733032227</c:v>
                      </c:pt>
                      <c:pt idx="10771">
                        <c:v>52097.53645324707</c:v>
                      </c:pt>
                      <c:pt idx="10772">
                        <c:v>52022.371353149414</c:v>
                      </c:pt>
                      <c:pt idx="10773">
                        <c:v>51900.229568481445</c:v>
                      </c:pt>
                      <c:pt idx="10774">
                        <c:v>51514.755081176758</c:v>
                      </c:pt>
                      <c:pt idx="10775">
                        <c:v>51908.516983032227</c:v>
                      </c:pt>
                      <c:pt idx="10776">
                        <c:v>51908.516983032227</c:v>
                      </c:pt>
                      <c:pt idx="10777">
                        <c:v>51899.237503051758</c:v>
                      </c:pt>
                      <c:pt idx="10778">
                        <c:v>50124.958084106445</c:v>
                      </c:pt>
                      <c:pt idx="10779">
                        <c:v>50194.911026000969</c:v>
                      </c:pt>
                      <c:pt idx="10780">
                        <c:v>49584.025527954102</c:v>
                      </c:pt>
                      <c:pt idx="10781">
                        <c:v>49584.025527954102</c:v>
                      </c:pt>
                      <c:pt idx="10782">
                        <c:v>49440.754470825195</c:v>
                      </c:pt>
                      <c:pt idx="10783">
                        <c:v>49440.754470825195</c:v>
                      </c:pt>
                      <c:pt idx="10784">
                        <c:v>49431.204544067383</c:v>
                      </c:pt>
                      <c:pt idx="10785">
                        <c:v>49690.878982543945</c:v>
                      </c:pt>
                      <c:pt idx="10786">
                        <c:v>49694.878982543945</c:v>
                      </c:pt>
                      <c:pt idx="10787">
                        <c:v>49690.878982543945</c:v>
                      </c:pt>
                      <c:pt idx="10788">
                        <c:v>49953.850479125977</c:v>
                      </c:pt>
                      <c:pt idx="10789">
                        <c:v>49601.33088684082</c:v>
                      </c:pt>
                      <c:pt idx="10790">
                        <c:v>49610.610427856445</c:v>
                      </c:pt>
                      <c:pt idx="10791">
                        <c:v>49601.330947875977</c:v>
                      </c:pt>
                      <c:pt idx="10792">
                        <c:v>49337.259719848633</c:v>
                      </c:pt>
                      <c:pt idx="10793">
                        <c:v>49337.929702758789</c:v>
                      </c:pt>
                      <c:pt idx="10794">
                        <c:v>49339.999710083008</c:v>
                      </c:pt>
                      <c:pt idx="10795">
                        <c:v>49290.669387817383</c:v>
                      </c:pt>
                      <c:pt idx="10796">
                        <c:v>49532.42951965332</c:v>
                      </c:pt>
                      <c:pt idx="10797">
                        <c:v>50501.73030090332</c:v>
                      </c:pt>
                      <c:pt idx="10798">
                        <c:v>52704.462738037109</c:v>
                      </c:pt>
                      <c:pt idx="10799">
                        <c:v>52704.462615966797</c:v>
                      </c:pt>
                      <c:pt idx="10800">
                        <c:v>49520.187576293945</c:v>
                      </c:pt>
                      <c:pt idx="10801">
                        <c:v>49775.693496704102</c:v>
                      </c:pt>
                      <c:pt idx="10802">
                        <c:v>49779.693496704102</c:v>
                      </c:pt>
                      <c:pt idx="10803">
                        <c:v>49788.972915649414</c:v>
                      </c:pt>
                      <c:pt idx="10804">
                        <c:v>50063.172134399414</c:v>
                      </c:pt>
                      <c:pt idx="10805">
                        <c:v>49450.710098266602</c:v>
                      </c:pt>
                      <c:pt idx="10806">
                        <c:v>49702.057693481445</c:v>
                      </c:pt>
                      <c:pt idx="10807">
                        <c:v>49702.057693481445</c:v>
                      </c:pt>
                      <c:pt idx="10808">
                        <c:v>49706.057754516602</c:v>
                      </c:pt>
                      <c:pt idx="10809">
                        <c:v>49715.337112426758</c:v>
                      </c:pt>
                      <c:pt idx="10810">
                        <c:v>49715.33723449707</c:v>
                      </c:pt>
                      <c:pt idx="10811">
                        <c:v>49706.057754516602</c:v>
                      </c:pt>
                      <c:pt idx="10812">
                        <c:v>49887.277420043945</c:v>
                      </c:pt>
                      <c:pt idx="10813">
                        <c:v>49887.277420043945</c:v>
                      </c:pt>
                      <c:pt idx="10814">
                        <c:v>49887.277481079102</c:v>
                      </c:pt>
                      <c:pt idx="10815">
                        <c:v>51311.236389160156</c:v>
                      </c:pt>
                      <c:pt idx="10816">
                        <c:v>51311.236389160156</c:v>
                      </c:pt>
                      <c:pt idx="10817">
                        <c:v>51311.236389160156</c:v>
                      </c:pt>
                      <c:pt idx="10818">
                        <c:v>51311.236389160156</c:v>
                      </c:pt>
                      <c:pt idx="10819">
                        <c:v>51311.236328125</c:v>
                      </c:pt>
                      <c:pt idx="10820">
                        <c:v>49785.586990356445</c:v>
                      </c:pt>
                      <c:pt idx="10821">
                        <c:v>49785.586990356445</c:v>
                      </c:pt>
                      <c:pt idx="10822">
                        <c:v>49785.586990356445</c:v>
                      </c:pt>
                      <c:pt idx="10823">
                        <c:v>49785.586990356445</c:v>
                      </c:pt>
                      <c:pt idx="10824">
                        <c:v>49787.180740356445</c:v>
                      </c:pt>
                      <c:pt idx="10825">
                        <c:v>49787.180801391602</c:v>
                      </c:pt>
                      <c:pt idx="10826">
                        <c:v>51077.780410766602</c:v>
                      </c:pt>
                      <c:pt idx="10827">
                        <c:v>51077.780410766602</c:v>
                      </c:pt>
                      <c:pt idx="10828">
                        <c:v>51077.780349731445</c:v>
                      </c:pt>
                      <c:pt idx="10829">
                        <c:v>50658.788772583008</c:v>
                      </c:pt>
                      <c:pt idx="10830">
                        <c:v>50232.877410888672</c:v>
                      </c:pt>
                      <c:pt idx="10831">
                        <c:v>50232.877410888672</c:v>
                      </c:pt>
                      <c:pt idx="10832">
                        <c:v>49519.732437133789</c:v>
                      </c:pt>
                      <c:pt idx="10833">
                        <c:v>49519.732559204102</c:v>
                      </c:pt>
                      <c:pt idx="10834">
                        <c:v>49519.732437133789</c:v>
                      </c:pt>
                      <c:pt idx="10835">
                        <c:v>48700.585830688477</c:v>
                      </c:pt>
                      <c:pt idx="10836">
                        <c:v>48828.54133605957</c:v>
                      </c:pt>
                      <c:pt idx="10837">
                        <c:v>48831.647720336914</c:v>
                      </c:pt>
                      <c:pt idx="10838">
                        <c:v>49882.092727661133</c:v>
                      </c:pt>
                      <c:pt idx="10839">
                        <c:v>49530.09260559082</c:v>
                      </c:pt>
                      <c:pt idx="10840">
                        <c:v>49530.09260559082</c:v>
                      </c:pt>
                      <c:pt idx="10841">
                        <c:v>49530.092666625977</c:v>
                      </c:pt>
                      <c:pt idx="10842">
                        <c:v>49531.167861938477</c:v>
                      </c:pt>
                      <c:pt idx="10843">
                        <c:v>50374.448135375977</c:v>
                      </c:pt>
                      <c:pt idx="10844">
                        <c:v>51287.301834106445</c:v>
                      </c:pt>
                      <c:pt idx="10845">
                        <c:v>61881.004348754883</c:v>
                      </c:pt>
                      <c:pt idx="10846">
                        <c:v>61570.468948364251</c:v>
                      </c:pt>
                      <c:pt idx="10847">
                        <c:v>49453.300857543945</c:v>
                      </c:pt>
                      <c:pt idx="10848">
                        <c:v>49105.825332641602</c:v>
                      </c:pt>
                      <c:pt idx="10849">
                        <c:v>54668.540069580078</c:v>
                      </c:pt>
                      <c:pt idx="10850">
                        <c:v>54668.540313720703</c:v>
                      </c:pt>
                      <c:pt idx="10851">
                        <c:v>54490.040557861328</c:v>
                      </c:pt>
                      <c:pt idx="10852">
                        <c:v>54480.761016845703</c:v>
                      </c:pt>
                      <c:pt idx="10853">
                        <c:v>50682.831893920898</c:v>
                      </c:pt>
                      <c:pt idx="10854">
                        <c:v>50682.831954956055</c:v>
                      </c:pt>
                      <c:pt idx="10855">
                        <c:v>52286.391342163086</c:v>
                      </c:pt>
                      <c:pt idx="10856">
                        <c:v>51911.190353393555</c:v>
                      </c:pt>
                      <c:pt idx="10857">
                        <c:v>53198.482864379883</c:v>
                      </c:pt>
                      <c:pt idx="10858">
                        <c:v>52736.291458129883</c:v>
                      </c:pt>
                      <c:pt idx="10859">
                        <c:v>53435.090194702148</c:v>
                      </c:pt>
                      <c:pt idx="10860">
                        <c:v>50562.231399536133</c:v>
                      </c:pt>
                      <c:pt idx="10861">
                        <c:v>50587.331253051751</c:v>
                      </c:pt>
                      <c:pt idx="10862">
                        <c:v>50979.555801391602</c:v>
                      </c:pt>
                      <c:pt idx="10863">
                        <c:v>47940.16828918457</c:v>
                      </c:pt>
                      <c:pt idx="10864">
                        <c:v>47940.168411254883</c:v>
                      </c:pt>
                      <c:pt idx="10865">
                        <c:v>47689.225051879883</c:v>
                      </c:pt>
                      <c:pt idx="10866">
                        <c:v>52164.07112121582</c:v>
                      </c:pt>
                      <c:pt idx="10867">
                        <c:v>52164.07112121582</c:v>
                      </c:pt>
                      <c:pt idx="10868">
                        <c:v>52164.07112121582</c:v>
                      </c:pt>
                      <c:pt idx="10869">
                        <c:v>52164.07112121582</c:v>
                      </c:pt>
                      <c:pt idx="10870">
                        <c:v>51789.12043762207</c:v>
                      </c:pt>
                      <c:pt idx="10871">
                        <c:v>51791.043533325195</c:v>
                      </c:pt>
                      <c:pt idx="10872">
                        <c:v>51725.841018676751</c:v>
                      </c:pt>
                      <c:pt idx="10873">
                        <c:v>50412.58723449707</c:v>
                      </c:pt>
                      <c:pt idx="10874">
                        <c:v>50529.15168762207</c:v>
                      </c:pt>
                      <c:pt idx="10875">
                        <c:v>50053.531814575195</c:v>
                      </c:pt>
                      <c:pt idx="10876">
                        <c:v>49980.631668090813</c:v>
                      </c:pt>
                      <c:pt idx="10877">
                        <c:v>49907.731582641602</c:v>
                      </c:pt>
                      <c:pt idx="10878">
                        <c:v>49482.831619262695</c:v>
                      </c:pt>
                      <c:pt idx="10879">
                        <c:v>50774.001907348633</c:v>
                      </c:pt>
                      <c:pt idx="10880">
                        <c:v>50774.001907348633</c:v>
                      </c:pt>
                      <c:pt idx="10881">
                        <c:v>50362.093185424805</c:v>
                      </c:pt>
                      <c:pt idx="10882">
                        <c:v>50356.649826049805</c:v>
                      </c:pt>
                      <c:pt idx="10883">
                        <c:v>51489.421310424805</c:v>
                      </c:pt>
                      <c:pt idx="10884">
                        <c:v>51489.421310424805</c:v>
                      </c:pt>
                      <c:pt idx="10885">
                        <c:v>52342.784469604492</c:v>
                      </c:pt>
                      <c:pt idx="10886">
                        <c:v>52342.784469604492</c:v>
                      </c:pt>
                      <c:pt idx="10887">
                        <c:v>52342.784469604492</c:v>
                      </c:pt>
                      <c:pt idx="10888">
                        <c:v>52979.077499389648</c:v>
                      </c:pt>
                      <c:pt idx="10889">
                        <c:v>52978.538864135742</c:v>
                      </c:pt>
                      <c:pt idx="10890">
                        <c:v>60651.988357543938</c:v>
                      </c:pt>
                      <c:pt idx="10891">
                        <c:v>60607.437881469727</c:v>
                      </c:pt>
                      <c:pt idx="10892">
                        <c:v>46877.913223266602</c:v>
                      </c:pt>
                      <c:pt idx="10893">
                        <c:v>46915.771072387695</c:v>
                      </c:pt>
                      <c:pt idx="10894">
                        <c:v>46915.771133422852</c:v>
                      </c:pt>
                      <c:pt idx="10895">
                        <c:v>48177.330154418945</c:v>
                      </c:pt>
                      <c:pt idx="10896">
                        <c:v>48736.505752563469</c:v>
                      </c:pt>
                      <c:pt idx="10897">
                        <c:v>48818.905227661133</c:v>
                      </c:pt>
                      <c:pt idx="10898">
                        <c:v>48892.015274047844</c:v>
                      </c:pt>
                      <c:pt idx="10899">
                        <c:v>49823.793472290039</c:v>
                      </c:pt>
                      <c:pt idx="10900">
                        <c:v>49676.377883911133</c:v>
                      </c:pt>
                      <c:pt idx="10901">
                        <c:v>47063.19319152832</c:v>
                      </c:pt>
                      <c:pt idx="10902">
                        <c:v>46886.569839477539</c:v>
                      </c:pt>
                      <c:pt idx="10903">
                        <c:v>46750.988357543945</c:v>
                      </c:pt>
                      <c:pt idx="10904">
                        <c:v>47506.065505981445</c:v>
                      </c:pt>
                      <c:pt idx="10905">
                        <c:v>49386.960098266602</c:v>
                      </c:pt>
                      <c:pt idx="10906">
                        <c:v>49386.960037231445</c:v>
                      </c:pt>
                      <c:pt idx="10907">
                        <c:v>49306.985488891602</c:v>
                      </c:pt>
                      <c:pt idx="10908">
                        <c:v>50878.472015380859</c:v>
                      </c:pt>
                      <c:pt idx="10909">
                        <c:v>50878.471954345703</c:v>
                      </c:pt>
                      <c:pt idx="10910">
                        <c:v>50605.118988037109</c:v>
                      </c:pt>
                      <c:pt idx="10911">
                        <c:v>50605.119049072266</c:v>
                      </c:pt>
                      <c:pt idx="10912">
                        <c:v>50379.224456787109</c:v>
                      </c:pt>
                      <c:pt idx="10913">
                        <c:v>50379.224456787109</c:v>
                      </c:pt>
                      <c:pt idx="10914">
                        <c:v>50279.683731079102</c:v>
                      </c:pt>
                      <c:pt idx="10915">
                        <c:v>50377.74739074707</c:v>
                      </c:pt>
                      <c:pt idx="10916">
                        <c:v>50377.747451782227</c:v>
                      </c:pt>
                      <c:pt idx="10917">
                        <c:v>50381.747451782227</c:v>
                      </c:pt>
                      <c:pt idx="10918">
                        <c:v>50392.513687133789</c:v>
                      </c:pt>
                      <c:pt idx="10919">
                        <c:v>50383.234329223633</c:v>
                      </c:pt>
                      <c:pt idx="10920">
                        <c:v>53541.488845825195</c:v>
                      </c:pt>
                      <c:pt idx="10921">
                        <c:v>51493.1015625</c:v>
                      </c:pt>
                      <c:pt idx="10922">
                        <c:v>51493.1015625</c:v>
                      </c:pt>
                      <c:pt idx="10923">
                        <c:v>51108.619140625</c:v>
                      </c:pt>
                      <c:pt idx="10924">
                        <c:v>51349.0625</c:v>
                      </c:pt>
                      <c:pt idx="10925">
                        <c:v>49787.091873168945</c:v>
                      </c:pt>
                      <c:pt idx="10926">
                        <c:v>49787.091873168945</c:v>
                      </c:pt>
                      <c:pt idx="10927">
                        <c:v>49787.091873168945</c:v>
                      </c:pt>
                      <c:pt idx="10928">
                        <c:v>49787.091873168945</c:v>
                      </c:pt>
                      <c:pt idx="10929">
                        <c:v>50178.964004516602</c:v>
                      </c:pt>
                      <c:pt idx="10930">
                        <c:v>50188.243423461914</c:v>
                      </c:pt>
                      <c:pt idx="10931">
                        <c:v>50178.963943481445</c:v>
                      </c:pt>
                      <c:pt idx="10932">
                        <c:v>51719.741592407227</c:v>
                      </c:pt>
                      <c:pt idx="10933">
                        <c:v>50730.744583129883</c:v>
                      </c:pt>
                      <c:pt idx="10934">
                        <c:v>51504.015487670898</c:v>
                      </c:pt>
                      <c:pt idx="10935">
                        <c:v>64593.500823974609</c:v>
                      </c:pt>
                      <c:pt idx="10936">
                        <c:v>63182.626663208008</c:v>
                      </c:pt>
                      <c:pt idx="10937">
                        <c:v>63182.626724243164</c:v>
                      </c:pt>
                      <c:pt idx="10938">
                        <c:v>63182.626663208008</c:v>
                      </c:pt>
                      <c:pt idx="10939">
                        <c:v>61303.531265258782</c:v>
                      </c:pt>
                      <c:pt idx="10940">
                        <c:v>60001.796646118164</c:v>
                      </c:pt>
                      <c:pt idx="10941">
                        <c:v>60001.79670715332</c:v>
                      </c:pt>
                      <c:pt idx="10942">
                        <c:v>53547.608947753906</c:v>
                      </c:pt>
                      <c:pt idx="10943">
                        <c:v>52467.273513793945</c:v>
                      </c:pt>
                      <c:pt idx="10944">
                        <c:v>53665.038192749016</c:v>
                      </c:pt>
                      <c:pt idx="10945">
                        <c:v>53821.674911499016</c:v>
                      </c:pt>
                      <c:pt idx="10946">
                        <c:v>53825.675033569336</c:v>
                      </c:pt>
                      <c:pt idx="10947">
                        <c:v>53716.278549194336</c:v>
                      </c:pt>
                      <c:pt idx="10948">
                        <c:v>53716.278671264648</c:v>
                      </c:pt>
                      <c:pt idx="10949">
                        <c:v>53508.796310424805</c:v>
                      </c:pt>
                      <c:pt idx="10950">
                        <c:v>64387.334182739251</c:v>
                      </c:pt>
                      <c:pt idx="10951">
                        <c:v>64387.334182739251</c:v>
                      </c:pt>
                      <c:pt idx="10952">
                        <c:v>64691.324172973633</c:v>
                      </c:pt>
                      <c:pt idx="10953">
                        <c:v>64496.218704223633</c:v>
                      </c:pt>
                      <c:pt idx="10954">
                        <c:v>63610.957473754883</c:v>
                      </c:pt>
                      <c:pt idx="10955">
                        <c:v>54846.294281005859</c:v>
                      </c:pt>
                      <c:pt idx="10956">
                        <c:v>54806.542083740227</c:v>
                      </c:pt>
                      <c:pt idx="10957">
                        <c:v>54855.574066162109</c:v>
                      </c:pt>
                      <c:pt idx="10958">
                        <c:v>54494.294525146477</c:v>
                      </c:pt>
                      <c:pt idx="10959">
                        <c:v>54254.570037841797</c:v>
                      </c:pt>
                      <c:pt idx="10960">
                        <c:v>53436.170013427734</c:v>
                      </c:pt>
                      <c:pt idx="10961">
                        <c:v>50355.988357543945</c:v>
                      </c:pt>
                      <c:pt idx="10962">
                        <c:v>50365.267837524414</c:v>
                      </c:pt>
                      <c:pt idx="10963">
                        <c:v>46856.394729614258</c:v>
                      </c:pt>
                      <c:pt idx="10964">
                        <c:v>46559.19953918457</c:v>
                      </c:pt>
                      <c:pt idx="10965">
                        <c:v>63503.327835083001</c:v>
                      </c:pt>
                      <c:pt idx="10966">
                        <c:v>63247.824417114251</c:v>
                      </c:pt>
                      <c:pt idx="10967">
                        <c:v>63247.823928833001</c:v>
                      </c:pt>
                      <c:pt idx="10968">
                        <c:v>63027.180618286133</c:v>
                      </c:pt>
                      <c:pt idx="10969">
                        <c:v>61901.319778442383</c:v>
                      </c:pt>
                      <c:pt idx="10970">
                        <c:v>62468.540237426751</c:v>
                      </c:pt>
                      <c:pt idx="10971">
                        <c:v>53420.892303466797</c:v>
                      </c:pt>
                      <c:pt idx="10972">
                        <c:v>53418.053802490227</c:v>
                      </c:pt>
                      <c:pt idx="10973">
                        <c:v>53418.053924560547</c:v>
                      </c:pt>
                      <c:pt idx="10974">
                        <c:v>53408.774383544922</c:v>
                      </c:pt>
                      <c:pt idx="10975">
                        <c:v>52998.252532958977</c:v>
                      </c:pt>
                      <c:pt idx="10976">
                        <c:v>52553.775848388672</c:v>
                      </c:pt>
                      <c:pt idx="10977">
                        <c:v>52099.818206787109</c:v>
                      </c:pt>
                      <c:pt idx="10978">
                        <c:v>50029.382949829102</c:v>
                      </c:pt>
                      <c:pt idx="10979">
                        <c:v>50597.97834777832</c:v>
                      </c:pt>
                      <c:pt idx="10980">
                        <c:v>49746.564529418945</c:v>
                      </c:pt>
                      <c:pt idx="10981">
                        <c:v>50008.248184204102</c:v>
                      </c:pt>
                      <c:pt idx="10982">
                        <c:v>50012.784255981445</c:v>
                      </c:pt>
                      <c:pt idx="10983">
                        <c:v>48594.516799926758</c:v>
                      </c:pt>
                      <c:pt idx="10984">
                        <c:v>48594.516860961914</c:v>
                      </c:pt>
                      <c:pt idx="10985">
                        <c:v>48273.230667114258</c:v>
                      </c:pt>
                      <c:pt idx="10986">
                        <c:v>47545.369277954102</c:v>
                      </c:pt>
                      <c:pt idx="10987">
                        <c:v>47545.369216918945</c:v>
                      </c:pt>
                      <c:pt idx="10988">
                        <c:v>47193.369216918945</c:v>
                      </c:pt>
                      <c:pt idx="10989">
                        <c:v>47191.113479614258</c:v>
                      </c:pt>
                      <c:pt idx="10990">
                        <c:v>47191.113479614258</c:v>
                      </c:pt>
                      <c:pt idx="10991">
                        <c:v>47191.113479614258</c:v>
                      </c:pt>
                      <c:pt idx="10992">
                        <c:v>47191.113479614258</c:v>
                      </c:pt>
                      <c:pt idx="10993">
                        <c:v>47348.007339477539</c:v>
                      </c:pt>
                      <c:pt idx="10994">
                        <c:v>47204.392776489258</c:v>
                      </c:pt>
                      <c:pt idx="10995">
                        <c:v>52107.072341918945</c:v>
                      </c:pt>
                      <c:pt idx="10996">
                        <c:v>52107.072341918945</c:v>
                      </c:pt>
                      <c:pt idx="10997">
                        <c:v>48799.885818481445</c:v>
                      </c:pt>
                      <c:pt idx="10998">
                        <c:v>48799.885879516602</c:v>
                      </c:pt>
                      <c:pt idx="10999">
                        <c:v>53176.983581542969</c:v>
                      </c:pt>
                      <c:pt idx="11000">
                        <c:v>53224.12109375</c:v>
                      </c:pt>
                      <c:pt idx="11001">
                        <c:v>53224.121032714844</c:v>
                      </c:pt>
                      <c:pt idx="11002">
                        <c:v>53214.751831054688</c:v>
                      </c:pt>
                      <c:pt idx="11003">
                        <c:v>53405.51872253418</c:v>
                      </c:pt>
                      <c:pt idx="11004">
                        <c:v>53414.798446655273</c:v>
                      </c:pt>
                      <c:pt idx="11005">
                        <c:v>53062.798385620117</c:v>
                      </c:pt>
                      <c:pt idx="11006">
                        <c:v>51754.880722045898</c:v>
                      </c:pt>
                      <c:pt idx="11007">
                        <c:v>52432.975448608398</c:v>
                      </c:pt>
                      <c:pt idx="11008">
                        <c:v>52432.975448608398</c:v>
                      </c:pt>
                      <c:pt idx="11009">
                        <c:v>53350.830612182617</c:v>
                      </c:pt>
                      <c:pt idx="11010">
                        <c:v>50970.170013427734</c:v>
                      </c:pt>
                      <c:pt idx="11011">
                        <c:v>49711.418304443359</c:v>
                      </c:pt>
                      <c:pt idx="11012">
                        <c:v>49715.418304443359</c:v>
                      </c:pt>
                      <c:pt idx="11013">
                        <c:v>49724.697845458984</c:v>
                      </c:pt>
                      <c:pt idx="11014">
                        <c:v>49520.312164306641</c:v>
                      </c:pt>
                      <c:pt idx="11015">
                        <c:v>51861.574249267578</c:v>
                      </c:pt>
                      <c:pt idx="11016">
                        <c:v>51169.460357666016</c:v>
                      </c:pt>
                      <c:pt idx="11017">
                        <c:v>51521.460418701172</c:v>
                      </c:pt>
                      <c:pt idx="11018">
                        <c:v>51521.460235595703</c:v>
                      </c:pt>
                      <c:pt idx="11019">
                        <c:v>51521.460235595703</c:v>
                      </c:pt>
                      <c:pt idx="11020">
                        <c:v>52200.911239624023</c:v>
                      </c:pt>
                      <c:pt idx="11021">
                        <c:v>51248.340316772461</c:v>
                      </c:pt>
                      <c:pt idx="11022">
                        <c:v>51248.878341674805</c:v>
                      </c:pt>
                      <c:pt idx="11023">
                        <c:v>51248.878463745117</c:v>
                      </c:pt>
                      <c:pt idx="11024">
                        <c:v>52328.572677612305</c:v>
                      </c:pt>
                      <c:pt idx="11025">
                        <c:v>53541.421524047852</c:v>
                      </c:pt>
                      <c:pt idx="11026">
                        <c:v>50707.357360839844</c:v>
                      </c:pt>
                      <c:pt idx="11027">
                        <c:v>50707.357299804688</c:v>
                      </c:pt>
                      <c:pt idx="11028">
                        <c:v>50707.357299804688</c:v>
                      </c:pt>
                      <c:pt idx="11029">
                        <c:v>50608.652122497559</c:v>
                      </c:pt>
                      <c:pt idx="11030">
                        <c:v>50608.652122497559</c:v>
                      </c:pt>
                      <c:pt idx="11031">
                        <c:v>50608.652122497559</c:v>
                      </c:pt>
                      <c:pt idx="11032">
                        <c:v>50507.211891174316</c:v>
                      </c:pt>
                      <c:pt idx="11033">
                        <c:v>49646.725135803223</c:v>
                      </c:pt>
                      <c:pt idx="11034">
                        <c:v>49582.884437561035</c:v>
                      </c:pt>
                      <c:pt idx="11035">
                        <c:v>49500.484840393066</c:v>
                      </c:pt>
                      <c:pt idx="11036">
                        <c:v>52851.681594848633</c:v>
                      </c:pt>
                      <c:pt idx="11037">
                        <c:v>52476.38508605957</c:v>
                      </c:pt>
                      <c:pt idx="11038">
                        <c:v>53293.746444702148</c:v>
                      </c:pt>
                      <c:pt idx="11039">
                        <c:v>53098.684921264648</c:v>
                      </c:pt>
                      <c:pt idx="11040">
                        <c:v>51167.784317016602</c:v>
                      </c:pt>
                      <c:pt idx="11041">
                        <c:v>51171.784255981445</c:v>
                      </c:pt>
                      <c:pt idx="11042">
                        <c:v>51181.063858032227</c:v>
                      </c:pt>
                      <c:pt idx="11043">
                        <c:v>51174.040237426758</c:v>
                      </c:pt>
                      <c:pt idx="11044">
                        <c:v>50699.584060668945</c:v>
                      </c:pt>
                      <c:pt idx="11045">
                        <c:v>50772.694229125969</c:v>
                      </c:pt>
                      <c:pt idx="11046">
                        <c:v>50846.022537231445</c:v>
                      </c:pt>
                      <c:pt idx="11047">
                        <c:v>49189.439529418945</c:v>
                      </c:pt>
                      <c:pt idx="11048">
                        <c:v>49189.439590454102</c:v>
                      </c:pt>
                      <c:pt idx="11049">
                        <c:v>49189.439529418945</c:v>
                      </c:pt>
                      <c:pt idx="11050">
                        <c:v>49189.439529418945</c:v>
                      </c:pt>
                      <c:pt idx="11051">
                        <c:v>49234.100479125977</c:v>
                      </c:pt>
                      <c:pt idx="11052">
                        <c:v>50811.351455688477</c:v>
                      </c:pt>
                      <c:pt idx="11053">
                        <c:v>50811.35139465332</c:v>
                      </c:pt>
                      <c:pt idx="11054">
                        <c:v>50655.743057250977</c:v>
                      </c:pt>
                      <c:pt idx="11055">
                        <c:v>49108.469207763672</c:v>
                      </c:pt>
                      <c:pt idx="11056">
                        <c:v>49090.273590087891</c:v>
                      </c:pt>
                      <c:pt idx="11057">
                        <c:v>49139.305328369141</c:v>
                      </c:pt>
                      <c:pt idx="11058">
                        <c:v>51873.372924804688</c:v>
                      </c:pt>
                      <c:pt idx="11059">
                        <c:v>52257.857299804688</c:v>
                      </c:pt>
                      <c:pt idx="11060">
                        <c:v>51409.493240356445</c:v>
                      </c:pt>
                      <c:pt idx="11061">
                        <c:v>51025.010818481445</c:v>
                      </c:pt>
                      <c:pt idx="11062">
                        <c:v>51025.010818481445</c:v>
                      </c:pt>
                      <c:pt idx="11063">
                        <c:v>50107.743118286133</c:v>
                      </c:pt>
                      <c:pt idx="11064">
                        <c:v>50117.631240844727</c:v>
                      </c:pt>
                      <c:pt idx="11065">
                        <c:v>50370.021865844727</c:v>
                      </c:pt>
                      <c:pt idx="11066">
                        <c:v>52051.658157348633</c:v>
                      </c:pt>
                      <c:pt idx="11067">
                        <c:v>52060.937698364258</c:v>
                      </c:pt>
                      <c:pt idx="11068">
                        <c:v>52054.726760864258</c:v>
                      </c:pt>
                      <c:pt idx="11069">
                        <c:v>52054.726638793945</c:v>
                      </c:pt>
                      <c:pt idx="11070">
                        <c:v>59209.275970458984</c:v>
                      </c:pt>
                      <c:pt idx="11071">
                        <c:v>54137.655899047852</c:v>
                      </c:pt>
                      <c:pt idx="11072">
                        <c:v>54137.655838012695</c:v>
                      </c:pt>
                      <c:pt idx="11073">
                        <c:v>54137.655838012695</c:v>
                      </c:pt>
                      <c:pt idx="11074">
                        <c:v>54507.092361450195</c:v>
                      </c:pt>
                      <c:pt idx="11075">
                        <c:v>49972.747695922852</c:v>
                      </c:pt>
                      <c:pt idx="11076">
                        <c:v>50112.566726684563</c:v>
                      </c:pt>
                      <c:pt idx="11077">
                        <c:v>50570.171035766602</c:v>
                      </c:pt>
                      <c:pt idx="11078">
                        <c:v>50421.102676391602</c:v>
                      </c:pt>
                      <c:pt idx="11079">
                        <c:v>50164.986404418945</c:v>
                      </c:pt>
                      <c:pt idx="11080">
                        <c:v>50168.986465454102</c:v>
                      </c:pt>
                      <c:pt idx="11081">
                        <c:v>50178.26594543457</c:v>
                      </c:pt>
                      <c:pt idx="11082">
                        <c:v>50168.986404418945</c:v>
                      </c:pt>
                      <c:pt idx="11083">
                        <c:v>51357.374435424805</c:v>
                      </c:pt>
                      <c:pt idx="11084">
                        <c:v>53300.115798950195</c:v>
                      </c:pt>
                      <c:pt idx="11085">
                        <c:v>61037.968704223633</c:v>
                      </c:pt>
                      <c:pt idx="11086">
                        <c:v>60685.968704223633</c:v>
                      </c:pt>
                      <c:pt idx="11087">
                        <c:v>60430.464797973633</c:v>
                      </c:pt>
                      <c:pt idx="11088">
                        <c:v>51713.077529907227</c:v>
                      </c:pt>
                      <c:pt idx="11089">
                        <c:v>50440.118423461914</c:v>
                      </c:pt>
                      <c:pt idx="11090">
                        <c:v>52656.087844848633</c:v>
                      </c:pt>
                      <c:pt idx="11091">
                        <c:v>52304.087783813477</c:v>
                      </c:pt>
                      <c:pt idx="11092">
                        <c:v>52304.087783813477</c:v>
                      </c:pt>
                      <c:pt idx="11093">
                        <c:v>52233.490509033203</c:v>
                      </c:pt>
                      <c:pt idx="11094">
                        <c:v>51165.456588745117</c:v>
                      </c:pt>
                      <c:pt idx="11095">
                        <c:v>51046.780685424805</c:v>
                      </c:pt>
                      <c:pt idx="11096">
                        <c:v>51046.780746459961</c:v>
                      </c:pt>
                      <c:pt idx="11097">
                        <c:v>51046.780746459961</c:v>
                      </c:pt>
                      <c:pt idx="11098">
                        <c:v>51269.263168334961</c:v>
                      </c:pt>
                      <c:pt idx="11099">
                        <c:v>51278.54264831543</c:v>
                      </c:pt>
                      <c:pt idx="11100">
                        <c:v>50423.352676391602</c:v>
                      </c:pt>
                      <c:pt idx="11101">
                        <c:v>50842.688613891602</c:v>
                      </c:pt>
                      <c:pt idx="11102">
                        <c:v>50842.688613891602</c:v>
                      </c:pt>
                      <c:pt idx="11103">
                        <c:v>50609.364395141602</c:v>
                      </c:pt>
                      <c:pt idx="11104">
                        <c:v>52919.881484985352</c:v>
                      </c:pt>
                      <c:pt idx="11105">
                        <c:v>52853.191543579102</c:v>
                      </c:pt>
                      <c:pt idx="11106">
                        <c:v>51561.164627075195</c:v>
                      </c:pt>
                      <c:pt idx="11107">
                        <c:v>51350.551345825195</c:v>
                      </c:pt>
                      <c:pt idx="11108">
                        <c:v>51271.157363891602</c:v>
                      </c:pt>
                      <c:pt idx="11109">
                        <c:v>51267.157180786133</c:v>
                      </c:pt>
                      <c:pt idx="11110">
                        <c:v>49989.25422668457</c:v>
                      </c:pt>
                      <c:pt idx="11111">
                        <c:v>49998.533767700195</c:v>
                      </c:pt>
                      <c:pt idx="11112">
                        <c:v>49998.533645629883</c:v>
                      </c:pt>
                      <c:pt idx="11113">
                        <c:v>51856.880752563477</c:v>
                      </c:pt>
                      <c:pt idx="11114">
                        <c:v>51856.880752563477</c:v>
                      </c:pt>
                      <c:pt idx="11115">
                        <c:v>55580.413528442383</c:v>
                      </c:pt>
                      <c:pt idx="11116">
                        <c:v>55461.739700317383</c:v>
                      </c:pt>
                      <c:pt idx="11117">
                        <c:v>55461.739700317383</c:v>
                      </c:pt>
                      <c:pt idx="11118">
                        <c:v>55580.413528442383</c:v>
                      </c:pt>
                      <c:pt idx="11119">
                        <c:v>50407.398376464844</c:v>
                      </c:pt>
                      <c:pt idx="11120">
                        <c:v>49749.941284179688</c:v>
                      </c:pt>
                      <c:pt idx="11121">
                        <c:v>49749.941345214844</c:v>
                      </c:pt>
                      <c:pt idx="11122">
                        <c:v>49626.171737670898</c:v>
                      </c:pt>
                      <c:pt idx="11123">
                        <c:v>48758.938430786133</c:v>
                      </c:pt>
                      <c:pt idx="11124">
                        <c:v>48686.038467407227</c:v>
                      </c:pt>
                      <c:pt idx="11125">
                        <c:v>53172.916244506836</c:v>
                      </c:pt>
                      <c:pt idx="11126">
                        <c:v>53172.916244506836</c:v>
                      </c:pt>
                      <c:pt idx="11127">
                        <c:v>52710.724838256836</c:v>
                      </c:pt>
                      <c:pt idx="11128">
                        <c:v>54165.948959350586</c:v>
                      </c:pt>
                      <c:pt idx="11129">
                        <c:v>54165.919448852539</c:v>
                      </c:pt>
                      <c:pt idx="11130">
                        <c:v>63181.199707031243</c:v>
                      </c:pt>
                      <c:pt idx="11131">
                        <c:v>58113.35969543457</c:v>
                      </c:pt>
                      <c:pt idx="11132">
                        <c:v>58044.45979309082</c:v>
                      </c:pt>
                      <c:pt idx="11133">
                        <c:v>57596.358657836907</c:v>
                      </c:pt>
                      <c:pt idx="11134">
                        <c:v>57514.17903137207</c:v>
                      </c:pt>
                      <c:pt idx="11135">
                        <c:v>58314.17024230957</c:v>
                      </c:pt>
                      <c:pt idx="11136">
                        <c:v>58323.449783325195</c:v>
                      </c:pt>
                      <c:pt idx="11137">
                        <c:v>62650.109878540039</c:v>
                      </c:pt>
                      <c:pt idx="11138">
                        <c:v>62648.684036254883</c:v>
                      </c:pt>
                      <c:pt idx="11139">
                        <c:v>52263.614105224602</c:v>
                      </c:pt>
                      <c:pt idx="11140">
                        <c:v>49767.133819580078</c:v>
                      </c:pt>
                      <c:pt idx="11141">
                        <c:v>51883.240798950195</c:v>
                      </c:pt>
                      <c:pt idx="11142">
                        <c:v>51887.240798950195</c:v>
                      </c:pt>
                      <c:pt idx="11143">
                        <c:v>51898.84944152832</c:v>
                      </c:pt>
                      <c:pt idx="11144">
                        <c:v>52561.668594360352</c:v>
                      </c:pt>
                      <c:pt idx="11145">
                        <c:v>51853.430923461914</c:v>
                      </c:pt>
                      <c:pt idx="11146">
                        <c:v>50970.11604309082</c:v>
                      </c:pt>
                      <c:pt idx="11147">
                        <c:v>51298.730178833001</c:v>
                      </c:pt>
                      <c:pt idx="11148">
                        <c:v>51322.818008422852</c:v>
                      </c:pt>
                      <c:pt idx="11149">
                        <c:v>50737.13020324707</c:v>
                      </c:pt>
                      <c:pt idx="11150">
                        <c:v>52184.170364379883</c:v>
                      </c:pt>
                      <c:pt idx="11151">
                        <c:v>52184.840530395501</c:v>
                      </c:pt>
                      <c:pt idx="11152">
                        <c:v>52185.510452270501</c:v>
                      </c:pt>
                      <c:pt idx="11153">
                        <c:v>52186.18049621582</c:v>
                      </c:pt>
                      <c:pt idx="11154">
                        <c:v>52323.45393371582</c:v>
                      </c:pt>
                      <c:pt idx="11155">
                        <c:v>53289.325881958001</c:v>
                      </c:pt>
                      <c:pt idx="11156">
                        <c:v>53237.402786254883</c:v>
                      </c:pt>
                      <c:pt idx="11157">
                        <c:v>50415.440811157227</c:v>
                      </c:pt>
                      <c:pt idx="11158">
                        <c:v>50063.440811157227</c:v>
                      </c:pt>
                      <c:pt idx="11159">
                        <c:v>50063.440811157227</c:v>
                      </c:pt>
                      <c:pt idx="11160">
                        <c:v>51152.988357543945</c:v>
                      </c:pt>
                      <c:pt idx="11161">
                        <c:v>50209.921707153313</c:v>
                      </c:pt>
                      <c:pt idx="11162">
                        <c:v>50781.584548950195</c:v>
                      </c:pt>
                      <c:pt idx="11163">
                        <c:v>50854.694717407219</c:v>
                      </c:pt>
                      <c:pt idx="11164">
                        <c:v>50927.814529418945</c:v>
                      </c:pt>
                      <c:pt idx="11165">
                        <c:v>51003.180068969719</c:v>
                      </c:pt>
                      <c:pt idx="11166">
                        <c:v>51076.300369262695</c:v>
                      </c:pt>
                      <c:pt idx="11167">
                        <c:v>51149.420486450195</c:v>
                      </c:pt>
                      <c:pt idx="11168">
                        <c:v>48434.268203735352</c:v>
                      </c:pt>
                      <c:pt idx="11169">
                        <c:v>48507.388320922852</c:v>
                      </c:pt>
                      <c:pt idx="11170">
                        <c:v>48568.317947387695</c:v>
                      </c:pt>
                      <c:pt idx="11171">
                        <c:v>47979.509841918945</c:v>
                      </c:pt>
                      <c:pt idx="11172">
                        <c:v>48050.290115356445</c:v>
                      </c:pt>
                      <c:pt idx="11173">
                        <c:v>50685.639358520508</c:v>
                      </c:pt>
                      <c:pt idx="11174">
                        <c:v>50643.766067504883</c:v>
                      </c:pt>
                      <c:pt idx="11175">
                        <c:v>54333.342727661133</c:v>
                      </c:pt>
                      <c:pt idx="11176">
                        <c:v>54333.342788696289</c:v>
                      </c:pt>
                      <c:pt idx="11177">
                        <c:v>54333.342727661133</c:v>
                      </c:pt>
                      <c:pt idx="11178">
                        <c:v>54333.342727661133</c:v>
                      </c:pt>
                      <c:pt idx="11179">
                        <c:v>54333.342727661133</c:v>
                      </c:pt>
                      <c:pt idx="11180">
                        <c:v>51888.986267089844</c:v>
                      </c:pt>
                      <c:pt idx="11181">
                        <c:v>51888.986267089844</c:v>
                      </c:pt>
                      <c:pt idx="11182">
                        <c:v>51878.386260986328</c:v>
                      </c:pt>
                      <c:pt idx="11183">
                        <c:v>50451.46760559082</c:v>
                      </c:pt>
                      <c:pt idx="11184">
                        <c:v>51770.517227172852</c:v>
                      </c:pt>
                      <c:pt idx="11185">
                        <c:v>52706.186874389648</c:v>
                      </c:pt>
                      <c:pt idx="11186">
                        <c:v>52706.186874389648</c:v>
                      </c:pt>
                      <c:pt idx="11187">
                        <c:v>52706.186874389648</c:v>
                      </c:pt>
                      <c:pt idx="11188">
                        <c:v>52970.414535522461</c:v>
                      </c:pt>
                      <c:pt idx="11189">
                        <c:v>53441.856033325195</c:v>
                      </c:pt>
                      <c:pt idx="11190">
                        <c:v>54485.404067993164</c:v>
                      </c:pt>
                      <c:pt idx="11191">
                        <c:v>53934.552322387695</c:v>
                      </c:pt>
                      <c:pt idx="11192">
                        <c:v>53934.552383422852</c:v>
                      </c:pt>
                      <c:pt idx="11193">
                        <c:v>49632.849990844727</c:v>
                      </c:pt>
                      <c:pt idx="11194">
                        <c:v>49632.850112915039</c:v>
                      </c:pt>
                      <c:pt idx="11195">
                        <c:v>49377.019607543945</c:v>
                      </c:pt>
                      <c:pt idx="11196">
                        <c:v>49442.18000793457</c:v>
                      </c:pt>
                      <c:pt idx="11197">
                        <c:v>48845.35725402832</c:v>
                      </c:pt>
                      <c:pt idx="11198">
                        <c:v>50282.892593383789</c:v>
                      </c:pt>
                      <c:pt idx="11199">
                        <c:v>50356.002761840813</c:v>
                      </c:pt>
                      <c:pt idx="11200">
                        <c:v>50899.798843383789</c:v>
                      </c:pt>
                      <c:pt idx="11201">
                        <c:v>49052.138626098633</c:v>
                      </c:pt>
                      <c:pt idx="11202">
                        <c:v>49061.41828918457</c:v>
                      </c:pt>
                      <c:pt idx="11203">
                        <c:v>49061.418106079102</c:v>
                      </c:pt>
                      <c:pt idx="11204">
                        <c:v>49052.138626098633</c:v>
                      </c:pt>
                      <c:pt idx="11205">
                        <c:v>53052.726516723633</c:v>
                      </c:pt>
                      <c:pt idx="11206">
                        <c:v>47926.468688964844</c:v>
                      </c:pt>
                      <c:pt idx="11207">
                        <c:v>50715.204040527344</c:v>
                      </c:pt>
                      <c:pt idx="11208">
                        <c:v>50715.203979492188</c:v>
                      </c:pt>
                      <c:pt idx="11209">
                        <c:v>50719.203979492188</c:v>
                      </c:pt>
                      <c:pt idx="11210">
                        <c:v>50728.483520507813</c:v>
                      </c:pt>
                      <c:pt idx="11211">
                        <c:v>50719.203979492188</c:v>
                      </c:pt>
                      <c:pt idx="11212">
                        <c:v>49601.675941467285</c:v>
                      </c:pt>
                      <c:pt idx="11213">
                        <c:v>49592.396461486816</c:v>
                      </c:pt>
                      <c:pt idx="11214">
                        <c:v>50601.874893188477</c:v>
                      </c:pt>
                      <c:pt idx="11215">
                        <c:v>50601.874893188477</c:v>
                      </c:pt>
                      <c:pt idx="11216">
                        <c:v>50768.318740844727</c:v>
                      </c:pt>
                      <c:pt idx="11217">
                        <c:v>50695.418533325188</c:v>
                      </c:pt>
                      <c:pt idx="11218">
                        <c:v>51229.383682250977</c:v>
                      </c:pt>
                      <c:pt idx="11219">
                        <c:v>51238.663162231445</c:v>
                      </c:pt>
                      <c:pt idx="11220">
                        <c:v>47893.505325317383</c:v>
                      </c:pt>
                      <c:pt idx="11221">
                        <c:v>48032.596755981445</c:v>
                      </c:pt>
                      <c:pt idx="11222">
                        <c:v>47548.592849731445</c:v>
                      </c:pt>
                      <c:pt idx="11223">
                        <c:v>47548.593215942383</c:v>
                      </c:pt>
                      <c:pt idx="11224">
                        <c:v>47548.592971801751</c:v>
                      </c:pt>
                      <c:pt idx="11225">
                        <c:v>47548.593215942383</c:v>
                      </c:pt>
                      <c:pt idx="11226">
                        <c:v>47568.095657348633</c:v>
                      </c:pt>
                      <c:pt idx="11227">
                        <c:v>47857.765579223633</c:v>
                      </c:pt>
                      <c:pt idx="11228">
                        <c:v>47635.189895629883</c:v>
                      </c:pt>
                      <c:pt idx="11229">
                        <c:v>47635.189895629883</c:v>
                      </c:pt>
                      <c:pt idx="11230">
                        <c:v>47907.929153442383</c:v>
                      </c:pt>
                      <c:pt idx="11231">
                        <c:v>47842.55354309082</c:v>
                      </c:pt>
                      <c:pt idx="11232">
                        <c:v>48160.758010864251</c:v>
                      </c:pt>
                      <c:pt idx="11233">
                        <c:v>48374.734573364251</c:v>
                      </c:pt>
                      <c:pt idx="11234">
                        <c:v>48148.84016418457</c:v>
                      </c:pt>
                      <c:pt idx="11235">
                        <c:v>52799.580032348626</c:v>
                      </c:pt>
                      <c:pt idx="11236">
                        <c:v>52184.761795043945</c:v>
                      </c:pt>
                      <c:pt idx="11237">
                        <c:v>48198.077651977539</c:v>
                      </c:pt>
                      <c:pt idx="11238">
                        <c:v>48198.077590942383</c:v>
                      </c:pt>
                      <c:pt idx="11239">
                        <c:v>48204.512161254883</c:v>
                      </c:pt>
                      <c:pt idx="11240">
                        <c:v>48213.79182434082</c:v>
                      </c:pt>
                      <c:pt idx="11241">
                        <c:v>48737.79182434082</c:v>
                      </c:pt>
                      <c:pt idx="11242">
                        <c:v>48737.79182434082</c:v>
                      </c:pt>
                      <c:pt idx="11243">
                        <c:v>48737.79182434082</c:v>
                      </c:pt>
                      <c:pt idx="11244">
                        <c:v>48764.924697875977</c:v>
                      </c:pt>
                      <c:pt idx="11245">
                        <c:v>49014.348709106445</c:v>
                      </c:pt>
                      <c:pt idx="11246">
                        <c:v>51811.027297973633</c:v>
                      </c:pt>
                      <c:pt idx="11247">
                        <c:v>51815.02717590332</c:v>
                      </c:pt>
                      <c:pt idx="11248">
                        <c:v>51824.306716918945</c:v>
                      </c:pt>
                      <c:pt idx="11249">
                        <c:v>52426.439743041992</c:v>
                      </c:pt>
                      <c:pt idx="11250">
                        <c:v>62944.091506958008</c:v>
                      </c:pt>
                      <c:pt idx="11251">
                        <c:v>49051.867813110352</c:v>
                      </c:pt>
                      <c:pt idx="11252">
                        <c:v>49051.867813110352</c:v>
                      </c:pt>
                      <c:pt idx="11253">
                        <c:v>49051.867813110352</c:v>
                      </c:pt>
                      <c:pt idx="11254">
                        <c:v>49051.867813110352</c:v>
                      </c:pt>
                      <c:pt idx="11255">
                        <c:v>48913.168594360352</c:v>
                      </c:pt>
                      <c:pt idx="11256">
                        <c:v>48913.168594360352</c:v>
                      </c:pt>
                      <c:pt idx="11257">
                        <c:v>49784.276016235352</c:v>
                      </c:pt>
                      <c:pt idx="11258">
                        <c:v>50031.212844848633</c:v>
                      </c:pt>
                      <c:pt idx="11259">
                        <c:v>50032.700149536133</c:v>
                      </c:pt>
                      <c:pt idx="11260">
                        <c:v>52226.423721313477</c:v>
                      </c:pt>
                      <c:pt idx="11261">
                        <c:v>52274.82795715332</c:v>
                      </c:pt>
                      <c:pt idx="11262">
                        <c:v>52278.82795715332</c:v>
                      </c:pt>
                      <c:pt idx="11263">
                        <c:v>52275.42366027832</c:v>
                      </c:pt>
                      <c:pt idx="11264">
                        <c:v>52275.42366027832</c:v>
                      </c:pt>
                      <c:pt idx="11265">
                        <c:v>49214.563903808594</c:v>
                      </c:pt>
                      <c:pt idx="11266">
                        <c:v>49218.563903808594</c:v>
                      </c:pt>
                      <c:pt idx="11267">
                        <c:v>49227.843383789063</c:v>
                      </c:pt>
                      <c:pt idx="11268">
                        <c:v>48469.600524902344</c:v>
                      </c:pt>
                      <c:pt idx="11269">
                        <c:v>48474.400527954102</c:v>
                      </c:pt>
                      <c:pt idx="11270">
                        <c:v>48474.400527954102</c:v>
                      </c:pt>
                      <c:pt idx="11271">
                        <c:v>48773.389099121094</c:v>
                      </c:pt>
                      <c:pt idx="11272">
                        <c:v>48782.668701171875</c:v>
                      </c:pt>
                      <c:pt idx="11273">
                        <c:v>48782.668701171875</c:v>
                      </c:pt>
                      <c:pt idx="11274">
                        <c:v>52431.054641723633</c:v>
                      </c:pt>
                      <c:pt idx="11275">
                        <c:v>52083.054763793945</c:v>
                      </c:pt>
                      <c:pt idx="11276">
                        <c:v>52199.972244262695</c:v>
                      </c:pt>
                      <c:pt idx="11277">
                        <c:v>52190.423416137695</c:v>
                      </c:pt>
                      <c:pt idx="11278">
                        <c:v>52911.167678833001</c:v>
                      </c:pt>
                      <c:pt idx="11279">
                        <c:v>50794.613418579102</c:v>
                      </c:pt>
                      <c:pt idx="11280">
                        <c:v>52820.348365783691</c:v>
                      </c:pt>
                      <c:pt idx="11281">
                        <c:v>50083.375869750977</c:v>
                      </c:pt>
                      <c:pt idx="11282">
                        <c:v>50087.37580871582</c:v>
                      </c:pt>
                      <c:pt idx="11283">
                        <c:v>49970.850601196289</c:v>
                      </c:pt>
                      <c:pt idx="11284">
                        <c:v>51054.787002563477</c:v>
                      </c:pt>
                      <c:pt idx="11285">
                        <c:v>50936.115188598633</c:v>
                      </c:pt>
                      <c:pt idx="11286">
                        <c:v>50629.652786254883</c:v>
                      </c:pt>
                      <c:pt idx="11287">
                        <c:v>48959.380386352539</c:v>
                      </c:pt>
                      <c:pt idx="11288">
                        <c:v>49363.17121887207</c:v>
                      </c:pt>
                      <c:pt idx="11289">
                        <c:v>49039.674514770501</c:v>
                      </c:pt>
                      <c:pt idx="11290">
                        <c:v>52288.598510742188</c:v>
                      </c:pt>
                      <c:pt idx="11291">
                        <c:v>52519.244873046875</c:v>
                      </c:pt>
                      <c:pt idx="11292">
                        <c:v>52528.5244140625</c:v>
                      </c:pt>
                      <c:pt idx="11293">
                        <c:v>52528.524353027344</c:v>
                      </c:pt>
                      <c:pt idx="11294">
                        <c:v>51862.958374023438</c:v>
                      </c:pt>
                      <c:pt idx="11295">
                        <c:v>60711.033157348633</c:v>
                      </c:pt>
                      <c:pt idx="11296">
                        <c:v>60981.078140258789</c:v>
                      </c:pt>
                      <c:pt idx="11297">
                        <c:v>60981.078079223633</c:v>
                      </c:pt>
                      <c:pt idx="11298">
                        <c:v>61692.541030883789</c:v>
                      </c:pt>
                      <c:pt idx="11299">
                        <c:v>52743.401931762695</c:v>
                      </c:pt>
                      <c:pt idx="11300">
                        <c:v>52285.799392700195</c:v>
                      </c:pt>
                      <c:pt idx="11301">
                        <c:v>52597.143417358398</c:v>
                      </c:pt>
                      <c:pt idx="11302">
                        <c:v>51647.106094360352</c:v>
                      </c:pt>
                      <c:pt idx="11303">
                        <c:v>51647.106094360352</c:v>
                      </c:pt>
                      <c:pt idx="11304">
                        <c:v>51647.106094360352</c:v>
                      </c:pt>
                      <c:pt idx="11305">
                        <c:v>51647.106094360352</c:v>
                      </c:pt>
                      <c:pt idx="11306">
                        <c:v>51647.106094360352</c:v>
                      </c:pt>
                      <c:pt idx="11307">
                        <c:v>51643.106094360352</c:v>
                      </c:pt>
                      <c:pt idx="11308">
                        <c:v>52336.015518188477</c:v>
                      </c:pt>
                      <c:pt idx="11309">
                        <c:v>52336.01545715332</c:v>
                      </c:pt>
                      <c:pt idx="11310">
                        <c:v>52739.982009887695</c:v>
                      </c:pt>
                      <c:pt idx="11311">
                        <c:v>52743.982070922852</c:v>
                      </c:pt>
                      <c:pt idx="11312">
                        <c:v>51946.395950317383</c:v>
                      </c:pt>
                      <c:pt idx="11313">
                        <c:v>52301.894790649414</c:v>
                      </c:pt>
                      <c:pt idx="11314">
                        <c:v>52302.70198059082</c:v>
                      </c:pt>
                      <c:pt idx="11315">
                        <c:v>51858.66487121582</c:v>
                      </c:pt>
                      <c:pt idx="11316">
                        <c:v>48356.310745239258</c:v>
                      </c:pt>
                      <c:pt idx="11317">
                        <c:v>49476.705215454102</c:v>
                      </c:pt>
                      <c:pt idx="11318">
                        <c:v>49480.705215454102</c:v>
                      </c:pt>
                      <c:pt idx="11319">
                        <c:v>49740.29524230957</c:v>
                      </c:pt>
                      <c:pt idx="11320">
                        <c:v>49731.015701293945</c:v>
                      </c:pt>
                      <c:pt idx="11321">
                        <c:v>50171.210830688477</c:v>
                      </c:pt>
                      <c:pt idx="11322">
                        <c:v>49995.743057250977</c:v>
                      </c:pt>
                      <c:pt idx="11323">
                        <c:v>52247.835891723633</c:v>
                      </c:pt>
                      <c:pt idx="11324">
                        <c:v>52257.115371704102</c:v>
                      </c:pt>
                      <c:pt idx="11325">
                        <c:v>50721.082107543945</c:v>
                      </c:pt>
                      <c:pt idx="11326">
                        <c:v>50721.082168579102</c:v>
                      </c:pt>
                      <c:pt idx="11327">
                        <c:v>50725.082107543945</c:v>
                      </c:pt>
                      <c:pt idx="11328">
                        <c:v>50734.36164855957</c:v>
                      </c:pt>
                      <c:pt idx="11329">
                        <c:v>50734.361587524414</c:v>
                      </c:pt>
                      <c:pt idx="11330">
                        <c:v>50734.361587524414</c:v>
                      </c:pt>
                      <c:pt idx="11331">
                        <c:v>50725.082107543945</c:v>
                      </c:pt>
                      <c:pt idx="11332">
                        <c:v>50721.844802856445</c:v>
                      </c:pt>
                      <c:pt idx="11333">
                        <c:v>50575.522659301758</c:v>
                      </c:pt>
                      <c:pt idx="11334">
                        <c:v>53475.578689575195</c:v>
                      </c:pt>
                      <c:pt idx="11335">
                        <c:v>53475.578750610352</c:v>
                      </c:pt>
                      <c:pt idx="11336">
                        <c:v>49812.948135375977</c:v>
                      </c:pt>
                      <c:pt idx="11337">
                        <c:v>49812.498916625977</c:v>
                      </c:pt>
                      <c:pt idx="11338">
                        <c:v>53686.293334960938</c:v>
                      </c:pt>
                      <c:pt idx="11339">
                        <c:v>53686.293334960938</c:v>
                      </c:pt>
                      <c:pt idx="11340">
                        <c:v>52658.819961547852</c:v>
                      </c:pt>
                      <c:pt idx="11341">
                        <c:v>52397.136367797852</c:v>
                      </c:pt>
                      <c:pt idx="11342">
                        <c:v>52547.956237792969</c:v>
                      </c:pt>
                      <c:pt idx="11343">
                        <c:v>52396.876052856445</c:v>
                      </c:pt>
                      <c:pt idx="11344">
                        <c:v>52396.876052856445</c:v>
                      </c:pt>
                      <c:pt idx="11345">
                        <c:v>52012.393692016602</c:v>
                      </c:pt>
                      <c:pt idx="11346">
                        <c:v>50606.000076293945</c:v>
                      </c:pt>
                      <c:pt idx="11347">
                        <c:v>50421.102676391602</c:v>
                      </c:pt>
                      <c:pt idx="11348">
                        <c:v>50421.102615356445</c:v>
                      </c:pt>
                      <c:pt idx="11349">
                        <c:v>50421.102676391602</c:v>
                      </c:pt>
                      <c:pt idx="11350">
                        <c:v>50421.102676391602</c:v>
                      </c:pt>
                      <c:pt idx="11351">
                        <c:v>52451.867752075195</c:v>
                      </c:pt>
                      <c:pt idx="11352">
                        <c:v>52072.756729125977</c:v>
                      </c:pt>
                      <c:pt idx="11353">
                        <c:v>52072.756729125977</c:v>
                      </c:pt>
                      <c:pt idx="11354">
                        <c:v>52072.756790161133</c:v>
                      </c:pt>
                      <c:pt idx="11355">
                        <c:v>47853.329666137695</c:v>
                      </c:pt>
                      <c:pt idx="11356">
                        <c:v>47518.207595825195</c:v>
                      </c:pt>
                      <c:pt idx="11357">
                        <c:v>47445.097793579102</c:v>
                      </c:pt>
                      <c:pt idx="11358">
                        <c:v>47371.977615356445</c:v>
                      </c:pt>
                      <c:pt idx="11359">
                        <c:v>46720.037673950195</c:v>
                      </c:pt>
                      <c:pt idx="11360">
                        <c:v>52600.53401184082</c:v>
                      </c:pt>
                      <c:pt idx="11361">
                        <c:v>52326.334915161133</c:v>
                      </c:pt>
                      <c:pt idx="11362">
                        <c:v>50753.194229125977</c:v>
                      </c:pt>
                      <c:pt idx="11363">
                        <c:v>50714.030654907227</c:v>
                      </c:pt>
                      <c:pt idx="11364">
                        <c:v>50488.291580200195</c:v>
                      </c:pt>
                      <c:pt idx="11365">
                        <c:v>49838.474746704102</c:v>
                      </c:pt>
                      <c:pt idx="11366">
                        <c:v>49385.159454345703</c:v>
                      </c:pt>
                      <c:pt idx="11367">
                        <c:v>49316.259552001953</c:v>
                      </c:pt>
                      <c:pt idx="11368">
                        <c:v>49252.639190673828</c:v>
                      </c:pt>
                      <c:pt idx="11369">
                        <c:v>49169.705230712883</c:v>
                      </c:pt>
                      <c:pt idx="11370">
                        <c:v>55898.928665161133</c:v>
                      </c:pt>
                      <c:pt idx="11371">
                        <c:v>51775.291152954102</c:v>
                      </c:pt>
                      <c:pt idx="11372">
                        <c:v>50556.62629699707</c:v>
                      </c:pt>
                      <c:pt idx="11373">
                        <c:v>48251.187576293945</c:v>
                      </c:pt>
                      <c:pt idx="11374">
                        <c:v>47953.646560668945</c:v>
                      </c:pt>
                      <c:pt idx="11375">
                        <c:v>47962.92610168457</c:v>
                      </c:pt>
                      <c:pt idx="11376">
                        <c:v>51812.763107299805</c:v>
                      </c:pt>
                      <c:pt idx="11377">
                        <c:v>51812.763107299805</c:v>
                      </c:pt>
                      <c:pt idx="11378">
                        <c:v>51427.207443237305</c:v>
                      </c:pt>
                      <c:pt idx="11379">
                        <c:v>51930.244857788086</c:v>
                      </c:pt>
                      <c:pt idx="11380">
                        <c:v>51930.244857788086</c:v>
                      </c:pt>
                      <c:pt idx="11381">
                        <c:v>51641.281723022461</c:v>
                      </c:pt>
                      <c:pt idx="11382">
                        <c:v>51641.281784057617</c:v>
                      </c:pt>
                      <c:pt idx="11383">
                        <c:v>51256.801254272461</c:v>
                      </c:pt>
                      <c:pt idx="11384">
                        <c:v>52568.56120300293</c:v>
                      </c:pt>
                      <c:pt idx="11385">
                        <c:v>60912.209915161133</c:v>
                      </c:pt>
                      <c:pt idx="11386">
                        <c:v>60911.403152465813</c:v>
                      </c:pt>
                      <c:pt idx="11387">
                        <c:v>60911.403274536133</c:v>
                      </c:pt>
                      <c:pt idx="11388">
                        <c:v>61846.155166625977</c:v>
                      </c:pt>
                      <c:pt idx="11389">
                        <c:v>61844.936904907227</c:v>
                      </c:pt>
                      <c:pt idx="11390">
                        <c:v>61844.936965942383</c:v>
                      </c:pt>
                      <c:pt idx="11391">
                        <c:v>52356.268875122063</c:v>
                      </c:pt>
                      <c:pt idx="11392">
                        <c:v>52433.388748168945</c:v>
                      </c:pt>
                      <c:pt idx="11393">
                        <c:v>51704.275039672844</c:v>
                      </c:pt>
                      <c:pt idx="11394">
                        <c:v>51777.395462036133</c:v>
                      </c:pt>
                      <c:pt idx="11395">
                        <c:v>51709.71418762207</c:v>
                      </c:pt>
                      <c:pt idx="11396">
                        <c:v>49753.516250610352</c:v>
                      </c:pt>
                      <c:pt idx="11397">
                        <c:v>49727.550979614258</c:v>
                      </c:pt>
                      <c:pt idx="11398">
                        <c:v>49291.777420043945</c:v>
                      </c:pt>
                      <c:pt idx="11399">
                        <c:v>53236.45246887207</c:v>
                      </c:pt>
                      <c:pt idx="11400">
                        <c:v>62936.101028442383</c:v>
                      </c:pt>
                      <c:pt idx="11401">
                        <c:v>62740.995559692383</c:v>
                      </c:pt>
                      <c:pt idx="11402">
                        <c:v>48876.237747192383</c:v>
                      </c:pt>
                      <c:pt idx="11403">
                        <c:v>48926.401504516602</c:v>
                      </c:pt>
                      <c:pt idx="11404">
                        <c:v>48574.401504516602</c:v>
                      </c:pt>
                      <c:pt idx="11405">
                        <c:v>49326.728652954102</c:v>
                      </c:pt>
                      <c:pt idx="11406">
                        <c:v>53908.925323486328</c:v>
                      </c:pt>
                      <c:pt idx="11407">
                        <c:v>53958.925323486328</c:v>
                      </c:pt>
                      <c:pt idx="11408">
                        <c:v>53910.914337158203</c:v>
                      </c:pt>
                      <c:pt idx="11409">
                        <c:v>51503.522872924805</c:v>
                      </c:pt>
                      <c:pt idx="11410">
                        <c:v>51910.960372924805</c:v>
                      </c:pt>
                      <c:pt idx="11411">
                        <c:v>51910.960433959961</c:v>
                      </c:pt>
                      <c:pt idx="11412">
                        <c:v>51522.941299438477</c:v>
                      </c:pt>
                      <c:pt idx="11413">
                        <c:v>51170.698196411133</c:v>
                      </c:pt>
                      <c:pt idx="11414">
                        <c:v>51170.698196411133</c:v>
                      </c:pt>
                      <c:pt idx="11415">
                        <c:v>54284.342681884766</c:v>
                      </c:pt>
                      <c:pt idx="11416">
                        <c:v>54285.663909912109</c:v>
                      </c:pt>
                      <c:pt idx="11417">
                        <c:v>48305.813552856445</c:v>
                      </c:pt>
                      <c:pt idx="11418">
                        <c:v>48315.093154907219</c:v>
                      </c:pt>
                      <c:pt idx="11419">
                        <c:v>48041.739883422852</c:v>
                      </c:pt>
                      <c:pt idx="11420">
                        <c:v>48041.739822387695</c:v>
                      </c:pt>
                      <c:pt idx="11421">
                        <c:v>47553.064041137695</c:v>
                      </c:pt>
                      <c:pt idx="11422">
                        <c:v>52726.383682250977</c:v>
                      </c:pt>
                      <c:pt idx="11423">
                        <c:v>52730.383682250977</c:v>
                      </c:pt>
                      <c:pt idx="11424">
                        <c:v>52739.663162231445</c:v>
                      </c:pt>
                      <c:pt idx="11425">
                        <c:v>53455.004257202148</c:v>
                      </c:pt>
                      <c:pt idx="11426">
                        <c:v>53455.004135131836</c:v>
                      </c:pt>
                      <c:pt idx="11427">
                        <c:v>53917.195602416992</c:v>
                      </c:pt>
                      <c:pt idx="11428">
                        <c:v>53917.195663452148</c:v>
                      </c:pt>
                      <c:pt idx="11429">
                        <c:v>54534.065780639648</c:v>
                      </c:pt>
                      <c:pt idx="11430">
                        <c:v>53935.196853637695</c:v>
                      </c:pt>
                      <c:pt idx="11431">
                        <c:v>53939.196853637695</c:v>
                      </c:pt>
                      <c:pt idx="11432">
                        <c:v>53948.476333618164</c:v>
                      </c:pt>
                      <c:pt idx="11433">
                        <c:v>53938.932205200195</c:v>
                      </c:pt>
                      <c:pt idx="11434">
                        <c:v>49425.59846496582</c:v>
                      </c:pt>
                      <c:pt idx="11435">
                        <c:v>49646.245864868164</c:v>
                      </c:pt>
                      <c:pt idx="11436">
                        <c:v>50489.526138305664</c:v>
                      </c:pt>
                      <c:pt idx="11437">
                        <c:v>50498.805557250977</c:v>
                      </c:pt>
                      <c:pt idx="11438">
                        <c:v>50489.526077270508</c:v>
                      </c:pt>
                      <c:pt idx="11439">
                        <c:v>52828.73762512207</c:v>
                      </c:pt>
                      <c:pt idx="11440">
                        <c:v>51509.580490112305</c:v>
                      </c:pt>
                      <c:pt idx="11441">
                        <c:v>51510.388107299805</c:v>
                      </c:pt>
                      <c:pt idx="11442">
                        <c:v>50465.529708862305</c:v>
                      </c:pt>
                      <c:pt idx="11443">
                        <c:v>51850.34748840332</c:v>
                      </c:pt>
                      <c:pt idx="11444">
                        <c:v>51854.34748840332</c:v>
                      </c:pt>
                      <c:pt idx="11445">
                        <c:v>53615.804336547852</c:v>
                      </c:pt>
                      <c:pt idx="11446">
                        <c:v>53615.804336547852</c:v>
                      </c:pt>
                      <c:pt idx="11447">
                        <c:v>54000.288650512695</c:v>
                      </c:pt>
                      <c:pt idx="11448">
                        <c:v>53386.273025512695</c:v>
                      </c:pt>
                      <c:pt idx="11449">
                        <c:v>53386.273025512695</c:v>
                      </c:pt>
                      <c:pt idx="11450">
                        <c:v>53386.273025512695</c:v>
                      </c:pt>
                      <c:pt idx="11451">
                        <c:v>51090.910232543945</c:v>
                      </c:pt>
                      <c:pt idx="11452">
                        <c:v>51077.349685668945</c:v>
                      </c:pt>
                      <c:pt idx="11453">
                        <c:v>51077.349746704102</c:v>
                      </c:pt>
                      <c:pt idx="11454">
                        <c:v>48251.883743286133</c:v>
                      </c:pt>
                      <c:pt idx="11455">
                        <c:v>48251.883682250977</c:v>
                      </c:pt>
                      <c:pt idx="11456">
                        <c:v>50530.19514465332</c:v>
                      </c:pt>
                      <c:pt idx="11457">
                        <c:v>50530.195205688477</c:v>
                      </c:pt>
                      <c:pt idx="11458">
                        <c:v>50530.285598754883</c:v>
                      </c:pt>
                      <c:pt idx="11459">
                        <c:v>50530.285537719727</c:v>
                      </c:pt>
                      <c:pt idx="11460">
                        <c:v>50513.407363891602</c:v>
                      </c:pt>
                      <c:pt idx="11461">
                        <c:v>50513.407302856445</c:v>
                      </c:pt>
                      <c:pt idx="11462">
                        <c:v>50513.407363891602</c:v>
                      </c:pt>
                      <c:pt idx="11463">
                        <c:v>50513.407302856445</c:v>
                      </c:pt>
                      <c:pt idx="11464">
                        <c:v>52840.535781860352</c:v>
                      </c:pt>
                      <c:pt idx="11465">
                        <c:v>52282.938842773438</c:v>
                      </c:pt>
                      <c:pt idx="11466">
                        <c:v>52285.021911621094</c:v>
                      </c:pt>
                      <c:pt idx="11467">
                        <c:v>52989.304275512695</c:v>
                      </c:pt>
                      <c:pt idx="11468">
                        <c:v>52989.304275512695</c:v>
                      </c:pt>
                      <c:pt idx="11469">
                        <c:v>52989.304336547852</c:v>
                      </c:pt>
                      <c:pt idx="11470">
                        <c:v>51246.429336547852</c:v>
                      </c:pt>
                      <c:pt idx="11471">
                        <c:v>51442.662384033203</c:v>
                      </c:pt>
                      <c:pt idx="11472">
                        <c:v>50485.054962158203</c:v>
                      </c:pt>
                      <c:pt idx="11473">
                        <c:v>50869.539398193359</c:v>
                      </c:pt>
                      <c:pt idx="11474">
                        <c:v>51687.856781005859</c:v>
                      </c:pt>
                      <c:pt idx="11475">
                        <c:v>61989.001419067383</c:v>
                      </c:pt>
                      <c:pt idx="11476">
                        <c:v>61989.001419067383</c:v>
                      </c:pt>
                      <c:pt idx="11477">
                        <c:v>61989.001419067383</c:v>
                      </c:pt>
                      <c:pt idx="11478">
                        <c:v>59540.481231689453</c:v>
                      </c:pt>
                      <c:pt idx="11479">
                        <c:v>54495.072341918945</c:v>
                      </c:pt>
                      <c:pt idx="11480">
                        <c:v>50335.750137329102</c:v>
                      </c:pt>
                      <c:pt idx="11481">
                        <c:v>50335.750076293945</c:v>
                      </c:pt>
                      <c:pt idx="11482">
                        <c:v>50286.718338012695</c:v>
                      </c:pt>
                      <c:pt idx="11483">
                        <c:v>50286.718215942383</c:v>
                      </c:pt>
                      <c:pt idx="11484">
                        <c:v>50334.711013793945</c:v>
                      </c:pt>
                      <c:pt idx="11485">
                        <c:v>50278.722732543945</c:v>
                      </c:pt>
                      <c:pt idx="11486">
                        <c:v>51738.386611938477</c:v>
                      </c:pt>
                      <c:pt idx="11487">
                        <c:v>51738.386611938477</c:v>
                      </c:pt>
                      <c:pt idx="11488">
                        <c:v>51738.386672973633</c:v>
                      </c:pt>
                      <c:pt idx="11489">
                        <c:v>51738.38655090332</c:v>
                      </c:pt>
                      <c:pt idx="11490">
                        <c:v>54756.292251586914</c:v>
                      </c:pt>
                      <c:pt idx="11491">
                        <c:v>54764.719192504883</c:v>
                      </c:pt>
                      <c:pt idx="11492">
                        <c:v>54764.719192504883</c:v>
                      </c:pt>
                      <c:pt idx="11493">
                        <c:v>54755.439712524414</c:v>
                      </c:pt>
                      <c:pt idx="11494">
                        <c:v>50664.390029907227</c:v>
                      </c:pt>
                      <c:pt idx="11495">
                        <c:v>50664.390029907227</c:v>
                      </c:pt>
                      <c:pt idx="11496">
                        <c:v>50664.390090942383</c:v>
                      </c:pt>
                      <c:pt idx="11497">
                        <c:v>50655.110549926758</c:v>
                      </c:pt>
                      <c:pt idx="11498">
                        <c:v>50603.100051879883</c:v>
                      </c:pt>
                      <c:pt idx="11499">
                        <c:v>52813.956130981445</c:v>
                      </c:pt>
                      <c:pt idx="11500">
                        <c:v>52813.956008911133</c:v>
                      </c:pt>
                      <c:pt idx="11501">
                        <c:v>52060.204971313477</c:v>
                      </c:pt>
                      <c:pt idx="11502">
                        <c:v>52069.48469543457</c:v>
                      </c:pt>
                      <c:pt idx="11503">
                        <c:v>53774.246566772461</c:v>
                      </c:pt>
                      <c:pt idx="11504">
                        <c:v>55924.830993652344</c:v>
                      </c:pt>
                      <c:pt idx="11505">
                        <c:v>53283.825439453125</c:v>
                      </c:pt>
                      <c:pt idx="11506">
                        <c:v>49813.555130004876</c:v>
                      </c:pt>
                      <c:pt idx="11507">
                        <c:v>49316.708633422852</c:v>
                      </c:pt>
                      <c:pt idx="11508">
                        <c:v>49385.936843872063</c:v>
                      </c:pt>
                      <c:pt idx="11509">
                        <c:v>49449.77717590332</c:v>
                      </c:pt>
                      <c:pt idx="11510">
                        <c:v>49674.495681762688</c:v>
                      </c:pt>
                      <c:pt idx="11511">
                        <c:v>49593.105117797852</c:v>
                      </c:pt>
                      <c:pt idx="11512">
                        <c:v>54562.166481018066</c:v>
                      </c:pt>
                      <c:pt idx="11513">
                        <c:v>54499.193336486816</c:v>
                      </c:pt>
                      <c:pt idx="11514">
                        <c:v>55081.479957580566</c:v>
                      </c:pt>
                      <c:pt idx="11515">
                        <c:v>54705.873512268066</c:v>
                      </c:pt>
                      <c:pt idx="11516">
                        <c:v>55042.343116760254</c:v>
                      </c:pt>
                      <c:pt idx="11517">
                        <c:v>51698.036575317383</c:v>
                      </c:pt>
                      <c:pt idx="11518">
                        <c:v>51259.32682800293</c:v>
                      </c:pt>
                      <c:pt idx="11519">
                        <c:v>50854.258773803711</c:v>
                      </c:pt>
                      <c:pt idx="11520">
                        <c:v>55053.877212524414</c:v>
                      </c:pt>
                      <c:pt idx="11521">
                        <c:v>55427.890823364258</c:v>
                      </c:pt>
                      <c:pt idx="11522">
                        <c:v>55427.890823364258</c:v>
                      </c:pt>
                      <c:pt idx="11523">
                        <c:v>55117.122634887695</c:v>
                      </c:pt>
                      <c:pt idx="11524">
                        <c:v>55009.779373168945</c:v>
                      </c:pt>
                      <c:pt idx="11525">
                        <c:v>55103.84309387207</c:v>
                      </c:pt>
                      <c:pt idx="11526">
                        <c:v>52551.765533447266</c:v>
                      </c:pt>
                      <c:pt idx="11527">
                        <c:v>53058.300598144531</c:v>
                      </c:pt>
                      <c:pt idx="11528">
                        <c:v>53067.580078125</c:v>
                      </c:pt>
                      <c:pt idx="11529">
                        <c:v>53058.300598144531</c:v>
                      </c:pt>
                      <c:pt idx="11530">
                        <c:v>52234.896560668945</c:v>
                      </c:pt>
                      <c:pt idx="11531">
                        <c:v>52234.896560668945</c:v>
                      </c:pt>
                      <c:pt idx="11532">
                        <c:v>51277.667251586914</c:v>
                      </c:pt>
                      <c:pt idx="11533">
                        <c:v>55158.576461791992</c:v>
                      </c:pt>
                      <c:pt idx="11534">
                        <c:v>55156.65348815918</c:v>
                      </c:pt>
                      <c:pt idx="11535">
                        <c:v>52265.250335693359</c:v>
                      </c:pt>
                      <c:pt idx="11536">
                        <c:v>52152.497650146484</c:v>
                      </c:pt>
                      <c:pt idx="11537">
                        <c:v>52163.700408935547</c:v>
                      </c:pt>
                      <c:pt idx="11538">
                        <c:v>49045.466934204102</c:v>
                      </c:pt>
                      <c:pt idx="11539">
                        <c:v>49669.626235961914</c:v>
                      </c:pt>
                      <c:pt idx="11540">
                        <c:v>52918.002395629883</c:v>
                      </c:pt>
                      <c:pt idx="11541">
                        <c:v>52915.24934387207</c:v>
                      </c:pt>
                      <c:pt idx="11542">
                        <c:v>53441.33332824707</c:v>
                      </c:pt>
                      <c:pt idx="11543">
                        <c:v>53443.256423950195</c:v>
                      </c:pt>
                      <c:pt idx="11544">
                        <c:v>53972.935287475586</c:v>
                      </c:pt>
                      <c:pt idx="11545">
                        <c:v>53661.464340209961</c:v>
                      </c:pt>
                      <c:pt idx="11546">
                        <c:v>53471.190353393555</c:v>
                      </c:pt>
                      <c:pt idx="11547">
                        <c:v>53369.2978515625</c:v>
                      </c:pt>
                      <c:pt idx="11548">
                        <c:v>53448.476196289063</c:v>
                      </c:pt>
                      <c:pt idx="11549">
                        <c:v>53488.099487304688</c:v>
                      </c:pt>
                      <c:pt idx="11550">
                        <c:v>55274.958511352539</c:v>
                      </c:pt>
                      <c:pt idx="11551">
                        <c:v>55274.958511352539</c:v>
                      </c:pt>
                      <c:pt idx="11552">
                        <c:v>55274.958511352539</c:v>
                      </c:pt>
                      <c:pt idx="11553">
                        <c:v>54964.37043762207</c:v>
                      </c:pt>
                      <c:pt idx="11554">
                        <c:v>54671.309158325195</c:v>
                      </c:pt>
                      <c:pt idx="11555">
                        <c:v>54667.309219360352</c:v>
                      </c:pt>
                      <c:pt idx="11556">
                        <c:v>52159.496810913086</c:v>
                      </c:pt>
                      <c:pt idx="11557">
                        <c:v>51897.81510925293</c:v>
                      </c:pt>
                      <c:pt idx="11558">
                        <c:v>53351.809921264648</c:v>
                      </c:pt>
                      <c:pt idx="11559">
                        <c:v>53351.809799194336</c:v>
                      </c:pt>
                      <c:pt idx="11560">
                        <c:v>53351.809860229492</c:v>
                      </c:pt>
                      <c:pt idx="11561">
                        <c:v>52644.599838256836</c:v>
                      </c:pt>
                      <c:pt idx="11562">
                        <c:v>52117.69303894043</c:v>
                      </c:pt>
                      <c:pt idx="11563">
                        <c:v>52121.693222045898</c:v>
                      </c:pt>
                      <c:pt idx="11564">
                        <c:v>52243.437789916992</c:v>
                      </c:pt>
                      <c:pt idx="11565">
                        <c:v>53486.457168579102</c:v>
                      </c:pt>
                      <c:pt idx="11566">
                        <c:v>51004.924880981445</c:v>
                      </c:pt>
                      <c:pt idx="11567">
                        <c:v>50886.249099731445</c:v>
                      </c:pt>
                      <c:pt idx="11568">
                        <c:v>50886.249282836914</c:v>
                      </c:pt>
                      <c:pt idx="11569">
                        <c:v>50889.088150024414</c:v>
                      </c:pt>
                      <c:pt idx="11570">
                        <c:v>50889.088027954102</c:v>
                      </c:pt>
                      <c:pt idx="11571">
                        <c:v>56911.682022094727</c:v>
                      </c:pt>
                      <c:pt idx="11572">
                        <c:v>56911.682022094727</c:v>
                      </c:pt>
                      <c:pt idx="11573">
                        <c:v>56917.112686157227</c:v>
                      </c:pt>
                      <c:pt idx="11574">
                        <c:v>56188.794631958008</c:v>
                      </c:pt>
                      <c:pt idx="11575">
                        <c:v>56566.430130004883</c:v>
                      </c:pt>
                      <c:pt idx="11576">
                        <c:v>56664.688980102539</c:v>
                      </c:pt>
                      <c:pt idx="11577">
                        <c:v>52967.775680541992</c:v>
                      </c:pt>
                      <c:pt idx="11578">
                        <c:v>54486.170196533203</c:v>
                      </c:pt>
                      <c:pt idx="11579">
                        <c:v>54486.170257568359</c:v>
                      </c:pt>
                      <c:pt idx="11580">
                        <c:v>60697.661956787109</c:v>
                      </c:pt>
                      <c:pt idx="11581">
                        <c:v>60697.661956787109</c:v>
                      </c:pt>
                      <c:pt idx="11582">
                        <c:v>59839.306976318359</c:v>
                      </c:pt>
                      <c:pt idx="11583">
                        <c:v>60178.560943603516</c:v>
                      </c:pt>
                      <c:pt idx="11584">
                        <c:v>59776.497161865227</c:v>
                      </c:pt>
                      <c:pt idx="11585">
                        <c:v>60742.802581787109</c:v>
                      </c:pt>
                      <c:pt idx="11586">
                        <c:v>60067.66378784179</c:v>
                      </c:pt>
                      <c:pt idx="11587">
                        <c:v>59625.179885864251</c:v>
                      </c:pt>
                      <c:pt idx="11588">
                        <c:v>51171.814041137695</c:v>
                      </c:pt>
                      <c:pt idx="11589">
                        <c:v>50853.270462036133</c:v>
                      </c:pt>
                      <c:pt idx="11590">
                        <c:v>50863.625076293945</c:v>
                      </c:pt>
                      <c:pt idx="11591">
                        <c:v>50854.34553527832</c:v>
                      </c:pt>
                      <c:pt idx="11592">
                        <c:v>51781.565505981445</c:v>
                      </c:pt>
                      <c:pt idx="11593">
                        <c:v>51787.765518188477</c:v>
                      </c:pt>
                      <c:pt idx="11594">
                        <c:v>53409.399765014648</c:v>
                      </c:pt>
                      <c:pt idx="11595">
                        <c:v>63329.99397277832</c:v>
                      </c:pt>
                      <c:pt idx="11596">
                        <c:v>48323.11946105957</c:v>
                      </c:pt>
                      <c:pt idx="11597">
                        <c:v>49180.935928344727</c:v>
                      </c:pt>
                      <c:pt idx="11598">
                        <c:v>49180.935928344727</c:v>
                      </c:pt>
                      <c:pt idx="11599">
                        <c:v>49171.656448364258</c:v>
                      </c:pt>
                      <c:pt idx="11600">
                        <c:v>49181.473831176758</c:v>
                      </c:pt>
                      <c:pt idx="11601">
                        <c:v>49062.80012512207</c:v>
                      </c:pt>
                      <c:pt idx="11602">
                        <c:v>49710.234329223633</c:v>
                      </c:pt>
                      <c:pt idx="11603">
                        <c:v>49710.234268188477</c:v>
                      </c:pt>
                      <c:pt idx="11604">
                        <c:v>50544.639724731445</c:v>
                      </c:pt>
                      <c:pt idx="11605">
                        <c:v>50082.570388793945</c:v>
                      </c:pt>
                      <c:pt idx="11606">
                        <c:v>50303.174026489258</c:v>
                      </c:pt>
                      <c:pt idx="11607">
                        <c:v>50303.173965454102</c:v>
                      </c:pt>
                      <c:pt idx="11608">
                        <c:v>50721.458145141602</c:v>
                      </c:pt>
                      <c:pt idx="11609">
                        <c:v>50459.774551391602</c:v>
                      </c:pt>
                      <c:pt idx="11610">
                        <c:v>55046.435501098633</c:v>
                      </c:pt>
                      <c:pt idx="11611">
                        <c:v>55055.715042114258</c:v>
                      </c:pt>
                      <c:pt idx="11612">
                        <c:v>55055.714981079102</c:v>
                      </c:pt>
                      <c:pt idx="11613">
                        <c:v>55055.714920043945</c:v>
                      </c:pt>
                      <c:pt idx="11614">
                        <c:v>54685.420608520508</c:v>
                      </c:pt>
                      <c:pt idx="11615">
                        <c:v>54682.51399230957</c:v>
                      </c:pt>
                      <c:pt idx="11616">
                        <c:v>54732.677810668938</c:v>
                      </c:pt>
                      <c:pt idx="11617">
                        <c:v>54732.677810668938</c:v>
                      </c:pt>
                      <c:pt idx="11618">
                        <c:v>54431.879226684563</c:v>
                      </c:pt>
                      <c:pt idx="11619">
                        <c:v>54232.773147583008</c:v>
                      </c:pt>
                      <c:pt idx="11620">
                        <c:v>53916.72448730468</c:v>
                      </c:pt>
                      <c:pt idx="11621">
                        <c:v>51149.953201293945</c:v>
                      </c:pt>
                      <c:pt idx="11622">
                        <c:v>50766.099746704102</c:v>
                      </c:pt>
                      <c:pt idx="11623">
                        <c:v>51266.95637512207</c:v>
                      </c:pt>
                      <c:pt idx="11624">
                        <c:v>54828.643112182617</c:v>
                      </c:pt>
                      <c:pt idx="11625">
                        <c:v>60988.349075317383</c:v>
                      </c:pt>
                      <c:pt idx="11626">
                        <c:v>60752.577468872063</c:v>
                      </c:pt>
                      <c:pt idx="11627">
                        <c:v>60752.577590942383</c:v>
                      </c:pt>
                      <c:pt idx="11628">
                        <c:v>60746.599929809563</c:v>
                      </c:pt>
                      <c:pt idx="11629">
                        <c:v>60707.595169067383</c:v>
                      </c:pt>
                      <c:pt idx="11630">
                        <c:v>60078.707717895501</c:v>
                      </c:pt>
                      <c:pt idx="11631">
                        <c:v>60012.017776489251</c:v>
                      </c:pt>
                      <c:pt idx="11632">
                        <c:v>60824.123550415039</c:v>
                      </c:pt>
                      <c:pt idx="11633">
                        <c:v>60712.12043762207</c:v>
                      </c:pt>
                      <c:pt idx="11634">
                        <c:v>57012.530487060547</c:v>
                      </c:pt>
                      <c:pt idx="11635">
                        <c:v>57303.322418212883</c:v>
                      </c:pt>
                      <c:pt idx="11636">
                        <c:v>57244.247589111328</c:v>
                      </c:pt>
                      <c:pt idx="11637">
                        <c:v>57240.247589111328</c:v>
                      </c:pt>
                      <c:pt idx="11638">
                        <c:v>57240.247589111328</c:v>
                      </c:pt>
                      <c:pt idx="11639">
                        <c:v>51755.481582641602</c:v>
                      </c:pt>
                      <c:pt idx="11640">
                        <c:v>56605.623626708977</c:v>
                      </c:pt>
                      <c:pt idx="11641">
                        <c:v>56609.623138427727</c:v>
                      </c:pt>
                      <c:pt idx="11642">
                        <c:v>56893.317108154297</c:v>
                      </c:pt>
                      <c:pt idx="11643">
                        <c:v>56893.317352294915</c:v>
                      </c:pt>
                      <c:pt idx="11644">
                        <c:v>56892.994110107415</c:v>
                      </c:pt>
                      <c:pt idx="11645">
                        <c:v>55757.459930419922</c:v>
                      </c:pt>
                      <c:pt idx="11646">
                        <c:v>55593.618988037109</c:v>
                      </c:pt>
                      <c:pt idx="11647">
                        <c:v>56817.491790771477</c:v>
                      </c:pt>
                      <c:pt idx="11648">
                        <c:v>56815.892059326165</c:v>
                      </c:pt>
                      <c:pt idx="11649">
                        <c:v>56720.945770263665</c:v>
                      </c:pt>
                      <c:pt idx="11650">
                        <c:v>56720.945770263665</c:v>
                      </c:pt>
                      <c:pt idx="11651">
                        <c:v>56770.285736083977</c:v>
                      </c:pt>
                      <c:pt idx="11652">
                        <c:v>51605.44465637207</c:v>
                      </c:pt>
                      <c:pt idx="11653">
                        <c:v>51609.444961547852</c:v>
                      </c:pt>
                      <c:pt idx="11654">
                        <c:v>51205.434219360352</c:v>
                      </c:pt>
                      <c:pt idx="11655">
                        <c:v>61167.755172729492</c:v>
                      </c:pt>
                      <c:pt idx="11656">
                        <c:v>60866.350387573242</c:v>
                      </c:pt>
                      <c:pt idx="11657">
                        <c:v>61218.350387573242</c:v>
                      </c:pt>
                      <c:pt idx="11658">
                        <c:v>54352.357330322266</c:v>
                      </c:pt>
                      <c:pt idx="11659">
                        <c:v>50379.288955688477</c:v>
                      </c:pt>
                      <c:pt idx="11660">
                        <c:v>49734.73225402832</c:v>
                      </c:pt>
                      <c:pt idx="11661">
                        <c:v>49734.73225402832</c:v>
                      </c:pt>
                      <c:pt idx="11662">
                        <c:v>49368.275955200195</c:v>
                      </c:pt>
                      <c:pt idx="11663">
                        <c:v>50088.75862121582</c:v>
                      </c:pt>
                      <c:pt idx="11664">
                        <c:v>49957.198318481445</c:v>
                      </c:pt>
                      <c:pt idx="11665">
                        <c:v>49957.198318481445</c:v>
                      </c:pt>
                      <c:pt idx="11666">
                        <c:v>49957.198318481445</c:v>
                      </c:pt>
                      <c:pt idx="11667">
                        <c:v>49886.555068969727</c:v>
                      </c:pt>
                      <c:pt idx="11668">
                        <c:v>49211.687881469727</c:v>
                      </c:pt>
                      <c:pt idx="11669">
                        <c:v>49788.360427856445</c:v>
                      </c:pt>
                      <c:pt idx="11670">
                        <c:v>51695.582107543945</c:v>
                      </c:pt>
                      <c:pt idx="11671">
                        <c:v>51969.996170043945</c:v>
                      </c:pt>
                      <c:pt idx="11672">
                        <c:v>51115.379531860352</c:v>
                      </c:pt>
                      <c:pt idx="11673">
                        <c:v>51188.787429809563</c:v>
                      </c:pt>
                      <c:pt idx="11674">
                        <c:v>51261.907363891602</c:v>
                      </c:pt>
                      <c:pt idx="11675">
                        <c:v>51335.017471313469</c:v>
                      </c:pt>
                      <c:pt idx="11676">
                        <c:v>48955.431777954102</c:v>
                      </c:pt>
                      <c:pt idx="11677">
                        <c:v>56762.913284301751</c:v>
                      </c:pt>
                      <c:pt idx="11678">
                        <c:v>56667.08723449707</c:v>
                      </c:pt>
                      <c:pt idx="11679">
                        <c:v>55968.48616027832</c:v>
                      </c:pt>
                      <c:pt idx="11680">
                        <c:v>55968.486404418945</c:v>
                      </c:pt>
                      <c:pt idx="11681">
                        <c:v>55480.939529418945</c:v>
                      </c:pt>
                      <c:pt idx="11682">
                        <c:v>55476.31819152832</c:v>
                      </c:pt>
                      <c:pt idx="11683">
                        <c:v>52591.343521118164</c:v>
                      </c:pt>
                      <c:pt idx="11684">
                        <c:v>52998.433639526367</c:v>
                      </c:pt>
                      <c:pt idx="11685">
                        <c:v>59925.336074829102</c:v>
                      </c:pt>
                      <c:pt idx="11686">
                        <c:v>55188.698684692383</c:v>
                      </c:pt>
                      <c:pt idx="11687">
                        <c:v>55489.827590942376</c:v>
                      </c:pt>
                      <c:pt idx="11688">
                        <c:v>55489.827590942376</c:v>
                      </c:pt>
                      <c:pt idx="11689">
                        <c:v>55489.827590942376</c:v>
                      </c:pt>
                      <c:pt idx="11690">
                        <c:v>55294.72151184082</c:v>
                      </c:pt>
                      <c:pt idx="11691">
                        <c:v>54411.664321899414</c:v>
                      </c:pt>
                      <c:pt idx="11692">
                        <c:v>50580.373878479004</c:v>
                      </c:pt>
                      <c:pt idx="11693">
                        <c:v>50580.374122619622</c:v>
                      </c:pt>
                      <c:pt idx="11694">
                        <c:v>50688.012306213372</c:v>
                      </c:pt>
                      <c:pt idx="11695">
                        <c:v>50557.260536193848</c:v>
                      </c:pt>
                      <c:pt idx="11696">
                        <c:v>50429.900489807129</c:v>
                      </c:pt>
                      <c:pt idx="11697">
                        <c:v>49825.424354553223</c:v>
                      </c:pt>
                      <c:pt idx="11698">
                        <c:v>50504.112342834473</c:v>
                      </c:pt>
                      <c:pt idx="11699">
                        <c:v>50881.38419342041</c:v>
                      </c:pt>
                      <c:pt idx="11700">
                        <c:v>51679.579483032227</c:v>
                      </c:pt>
                      <c:pt idx="11701">
                        <c:v>51752.699661254883</c:v>
                      </c:pt>
                      <c:pt idx="11702">
                        <c:v>49037.549270629883</c:v>
                      </c:pt>
                      <c:pt idx="11703">
                        <c:v>49108.853958129883</c:v>
                      </c:pt>
                      <c:pt idx="11704">
                        <c:v>48061.118606567383</c:v>
                      </c:pt>
                      <c:pt idx="11705">
                        <c:v>48691.352981567383</c:v>
                      </c:pt>
                      <c:pt idx="11706">
                        <c:v>48824.504470825195</c:v>
                      </c:pt>
                      <c:pt idx="11707">
                        <c:v>48897.614334106445</c:v>
                      </c:pt>
                      <c:pt idx="11708">
                        <c:v>48852.062637329102</c:v>
                      </c:pt>
                      <c:pt idx="11709">
                        <c:v>49055.385879516602</c:v>
                      </c:pt>
                      <c:pt idx="11710">
                        <c:v>49055.385818481445</c:v>
                      </c:pt>
                      <c:pt idx="11711">
                        <c:v>48793.702285766602</c:v>
                      </c:pt>
                      <c:pt idx="11712">
                        <c:v>48793.702224731445</c:v>
                      </c:pt>
                      <c:pt idx="11713">
                        <c:v>48793.702224731445</c:v>
                      </c:pt>
                      <c:pt idx="11714">
                        <c:v>51118.132461547852</c:v>
                      </c:pt>
                      <c:pt idx="11715">
                        <c:v>63053.579559326172</c:v>
                      </c:pt>
                      <c:pt idx="11716">
                        <c:v>61523.605239868164</c:v>
                      </c:pt>
                      <c:pt idx="11717">
                        <c:v>62158.208694458008</c:v>
                      </c:pt>
                      <c:pt idx="11718">
                        <c:v>62159.663772583008</c:v>
                      </c:pt>
                      <c:pt idx="11719">
                        <c:v>60212.792190551758</c:v>
                      </c:pt>
                      <c:pt idx="11720">
                        <c:v>60139.682327270508</c:v>
                      </c:pt>
                      <c:pt idx="11721">
                        <c:v>57730.575271606438</c:v>
                      </c:pt>
                      <c:pt idx="11722">
                        <c:v>57664.425369262688</c:v>
                      </c:pt>
                      <c:pt idx="11723">
                        <c:v>56367.591751098633</c:v>
                      </c:pt>
                      <c:pt idx="11724">
                        <c:v>54306.694763183594</c:v>
                      </c:pt>
                      <c:pt idx="11725">
                        <c:v>54148.408554077148</c:v>
                      </c:pt>
                      <c:pt idx="11726">
                        <c:v>54390.256210327148</c:v>
                      </c:pt>
                      <c:pt idx="11727">
                        <c:v>53740.083480834961</c:v>
                      </c:pt>
                      <c:pt idx="11728">
                        <c:v>54132.617660522461</c:v>
                      </c:pt>
                      <c:pt idx="11729">
                        <c:v>54123.338180541992</c:v>
                      </c:pt>
                      <c:pt idx="11730">
                        <c:v>57747.813446044915</c:v>
                      </c:pt>
                      <c:pt idx="11731">
                        <c:v>57746.957733154297</c:v>
                      </c:pt>
                      <c:pt idx="11732">
                        <c:v>58051.630340576165</c:v>
                      </c:pt>
                      <c:pt idx="11733">
                        <c:v>58051.630340576165</c:v>
                      </c:pt>
                      <c:pt idx="11734">
                        <c:v>58817.102996826165</c:v>
                      </c:pt>
                      <c:pt idx="11735">
                        <c:v>57902.482147216797</c:v>
                      </c:pt>
                      <c:pt idx="11736">
                        <c:v>57902.482147216797</c:v>
                      </c:pt>
                      <c:pt idx="11737">
                        <c:v>57904.405242919915</c:v>
                      </c:pt>
                      <c:pt idx="11738">
                        <c:v>57918.262298583977</c:v>
                      </c:pt>
                      <c:pt idx="11739">
                        <c:v>57924.518035888665</c:v>
                      </c:pt>
                      <c:pt idx="11740">
                        <c:v>57983.797576904297</c:v>
                      </c:pt>
                      <c:pt idx="11741">
                        <c:v>50505.61018371582</c:v>
                      </c:pt>
                      <c:pt idx="11742">
                        <c:v>50505.610244750977</c:v>
                      </c:pt>
                      <c:pt idx="11743">
                        <c:v>50235.19221496582</c:v>
                      </c:pt>
                      <c:pt idx="11744">
                        <c:v>50231.788040161133</c:v>
                      </c:pt>
                      <c:pt idx="11745">
                        <c:v>51642.507400512695</c:v>
                      </c:pt>
                      <c:pt idx="11746">
                        <c:v>50358.827774047852</c:v>
                      </c:pt>
                      <c:pt idx="11747">
                        <c:v>50411.730606079102</c:v>
                      </c:pt>
                      <c:pt idx="11748">
                        <c:v>51930.490798950195</c:v>
                      </c:pt>
                      <c:pt idx="11749">
                        <c:v>52003.600906372063</c:v>
                      </c:pt>
                      <c:pt idx="11750">
                        <c:v>50781.285781860352</c:v>
                      </c:pt>
                      <c:pt idx="11751">
                        <c:v>50785.285781860352</c:v>
                      </c:pt>
                      <c:pt idx="11752">
                        <c:v>50781.285720825195</c:v>
                      </c:pt>
                      <c:pt idx="11753">
                        <c:v>50433.285720825195</c:v>
                      </c:pt>
                      <c:pt idx="11754">
                        <c:v>50442.565322875977</c:v>
                      </c:pt>
                      <c:pt idx="11755">
                        <c:v>50848.737014770508</c:v>
                      </c:pt>
                      <c:pt idx="11756">
                        <c:v>50898.900772094727</c:v>
                      </c:pt>
                      <c:pt idx="11757">
                        <c:v>50634.981826782227</c:v>
                      </c:pt>
                      <c:pt idx="11758">
                        <c:v>53227.880752563477</c:v>
                      </c:pt>
                      <c:pt idx="11759">
                        <c:v>52767.010818481445</c:v>
                      </c:pt>
                      <c:pt idx="11760">
                        <c:v>57081.315444946289</c:v>
                      </c:pt>
                      <c:pt idx="11761">
                        <c:v>57081.315444946289</c:v>
                      </c:pt>
                      <c:pt idx="11762">
                        <c:v>57081.315444946289</c:v>
                      </c:pt>
                      <c:pt idx="11763">
                        <c:v>57081.315444946289</c:v>
                      </c:pt>
                      <c:pt idx="11764">
                        <c:v>56278.321136474609</c:v>
                      </c:pt>
                      <c:pt idx="11765">
                        <c:v>56278.321197509766</c:v>
                      </c:pt>
                      <c:pt idx="11766">
                        <c:v>56278.321136474609</c:v>
                      </c:pt>
                      <c:pt idx="11767">
                        <c:v>55887.033050537109</c:v>
                      </c:pt>
                      <c:pt idx="11768">
                        <c:v>55887.033111572266</c:v>
                      </c:pt>
                      <c:pt idx="11769">
                        <c:v>52657.091751098633</c:v>
                      </c:pt>
                      <c:pt idx="11770">
                        <c:v>48644.816482543945</c:v>
                      </c:pt>
                      <c:pt idx="11771">
                        <c:v>53033.607299804688</c:v>
                      </c:pt>
                      <c:pt idx="11772">
                        <c:v>53033.607299804688</c:v>
                      </c:pt>
                      <c:pt idx="11773">
                        <c:v>53087.64045715332</c:v>
                      </c:pt>
                      <c:pt idx="11774">
                        <c:v>53087.64045715332</c:v>
                      </c:pt>
                      <c:pt idx="11775">
                        <c:v>57228.961517333977</c:v>
                      </c:pt>
                      <c:pt idx="11776">
                        <c:v>57475.241058349609</c:v>
                      </c:pt>
                      <c:pt idx="11777">
                        <c:v>57485.372283935547</c:v>
                      </c:pt>
                      <c:pt idx="11778">
                        <c:v>57133.372283935547</c:v>
                      </c:pt>
                      <c:pt idx="11779">
                        <c:v>56023.375579833977</c:v>
                      </c:pt>
                      <c:pt idx="11780">
                        <c:v>56218.481536865227</c:v>
                      </c:pt>
                      <c:pt idx="11781">
                        <c:v>56220.404754638665</c:v>
                      </c:pt>
                      <c:pt idx="11782">
                        <c:v>56204.481658935547</c:v>
                      </c:pt>
                      <c:pt idx="11783">
                        <c:v>56154.481658935547</c:v>
                      </c:pt>
                      <c:pt idx="11784">
                        <c:v>56094.573211669915</c:v>
                      </c:pt>
                      <c:pt idx="11785">
                        <c:v>55889.069305419915</c:v>
                      </c:pt>
                      <c:pt idx="11786">
                        <c:v>51150.863235473633</c:v>
                      </c:pt>
                      <c:pt idx="11787">
                        <c:v>51412.274978637695</c:v>
                      </c:pt>
                      <c:pt idx="11788">
                        <c:v>51408.275100708008</c:v>
                      </c:pt>
                      <c:pt idx="11789">
                        <c:v>52372.24397277832</c:v>
                      </c:pt>
                      <c:pt idx="11790">
                        <c:v>59291.904342651353</c:v>
                      </c:pt>
                      <c:pt idx="11791">
                        <c:v>59120.720626831047</c:v>
                      </c:pt>
                      <c:pt idx="11792">
                        <c:v>58761.182174682617</c:v>
                      </c:pt>
                      <c:pt idx="11793">
                        <c:v>59950.163009643547</c:v>
                      </c:pt>
                      <c:pt idx="11794">
                        <c:v>49682.151344299316</c:v>
                      </c:pt>
                      <c:pt idx="11795">
                        <c:v>49686.151344299316</c:v>
                      </c:pt>
                      <c:pt idx="11796">
                        <c:v>49695.430885314941</c:v>
                      </c:pt>
                      <c:pt idx="11797">
                        <c:v>49695.430946350098</c:v>
                      </c:pt>
                      <c:pt idx="11798">
                        <c:v>49695.431007385254</c:v>
                      </c:pt>
                      <c:pt idx="11799">
                        <c:v>49545.270851135254</c:v>
                      </c:pt>
                      <c:pt idx="11800">
                        <c:v>49340.885231018066</c:v>
                      </c:pt>
                      <c:pt idx="11801">
                        <c:v>49212.264625549316</c:v>
                      </c:pt>
                      <c:pt idx="11802">
                        <c:v>49213.858436584473</c:v>
                      </c:pt>
                      <c:pt idx="11803">
                        <c:v>49210.792030334473</c:v>
                      </c:pt>
                      <c:pt idx="11804">
                        <c:v>49244.932594299316</c:v>
                      </c:pt>
                      <c:pt idx="11805">
                        <c:v>50049.756912231445</c:v>
                      </c:pt>
                      <c:pt idx="11806">
                        <c:v>50049.756973266602</c:v>
                      </c:pt>
                      <c:pt idx="11807">
                        <c:v>50049.756912231445</c:v>
                      </c:pt>
                      <c:pt idx="11808">
                        <c:v>49377.491409301758</c:v>
                      </c:pt>
                      <c:pt idx="11809">
                        <c:v>49381.491409301758</c:v>
                      </c:pt>
                      <c:pt idx="11810">
                        <c:v>49496.165237426758</c:v>
                      </c:pt>
                      <c:pt idx="11811">
                        <c:v>49235.278945922852</c:v>
                      </c:pt>
                      <c:pt idx="11812">
                        <c:v>49634.683792114258</c:v>
                      </c:pt>
                      <c:pt idx="11813">
                        <c:v>49634.683792114258</c:v>
                      </c:pt>
                      <c:pt idx="11814">
                        <c:v>49702.057693481445</c:v>
                      </c:pt>
                      <c:pt idx="11815">
                        <c:v>49701.788223266602</c:v>
                      </c:pt>
                      <c:pt idx="11816">
                        <c:v>49459.563735961914</c:v>
                      </c:pt>
                      <c:pt idx="11817">
                        <c:v>53236.890060424805</c:v>
                      </c:pt>
                      <c:pt idx="11818">
                        <c:v>52713.870529174805</c:v>
                      </c:pt>
                      <c:pt idx="11819">
                        <c:v>52704.591110229492</c:v>
                      </c:pt>
                      <c:pt idx="11820">
                        <c:v>53450.3447265625</c:v>
                      </c:pt>
                      <c:pt idx="11821">
                        <c:v>53450.344665527344</c:v>
                      </c:pt>
                      <c:pt idx="11822">
                        <c:v>53450.344665527344</c:v>
                      </c:pt>
                      <c:pt idx="11823">
                        <c:v>53450.3447265625</c:v>
                      </c:pt>
                      <c:pt idx="11824">
                        <c:v>53450.3447265625</c:v>
                      </c:pt>
                      <c:pt idx="11825">
                        <c:v>51523.302871704102</c:v>
                      </c:pt>
                      <c:pt idx="11826">
                        <c:v>51523.302871704102</c:v>
                      </c:pt>
                      <c:pt idx="11827">
                        <c:v>51523.302871704102</c:v>
                      </c:pt>
                      <c:pt idx="11828">
                        <c:v>52353.663711547852</c:v>
                      </c:pt>
                      <c:pt idx="11829">
                        <c:v>52353.663650512695</c:v>
                      </c:pt>
                      <c:pt idx="11830">
                        <c:v>52863.675369262695</c:v>
                      </c:pt>
                      <c:pt idx="11831">
                        <c:v>47684.101699829102</c:v>
                      </c:pt>
                      <c:pt idx="11832">
                        <c:v>47757.221755981445</c:v>
                      </c:pt>
                      <c:pt idx="11833">
                        <c:v>47699.961990356445</c:v>
                      </c:pt>
                      <c:pt idx="11834">
                        <c:v>49506.780349731445</c:v>
                      </c:pt>
                      <c:pt idx="11835">
                        <c:v>61604.055023193359</c:v>
                      </c:pt>
                      <c:pt idx="11836">
                        <c:v>61604.055023193359</c:v>
                      </c:pt>
                      <c:pt idx="11837">
                        <c:v>61385.941741943359</c:v>
                      </c:pt>
                      <c:pt idx="11838">
                        <c:v>60528.394134521477</c:v>
                      </c:pt>
                      <c:pt idx="11839">
                        <c:v>60535.894012451172</c:v>
                      </c:pt>
                      <c:pt idx="11840">
                        <c:v>60986.196624755859</c:v>
                      </c:pt>
                      <c:pt idx="11841">
                        <c:v>61247.879730224609</c:v>
                      </c:pt>
                      <c:pt idx="11842">
                        <c:v>51587.634231567383</c:v>
                      </c:pt>
                      <c:pt idx="11843">
                        <c:v>51596.913650512695</c:v>
                      </c:pt>
                      <c:pt idx="11844">
                        <c:v>51680.729934692383</c:v>
                      </c:pt>
                      <c:pt idx="11845">
                        <c:v>51637.675918579102</c:v>
                      </c:pt>
                      <c:pt idx="11846">
                        <c:v>51676.781814575195</c:v>
                      </c:pt>
                      <c:pt idx="11847">
                        <c:v>51123.428604125977</c:v>
                      </c:pt>
                      <c:pt idx="11848">
                        <c:v>51123.428604125977</c:v>
                      </c:pt>
                      <c:pt idx="11849">
                        <c:v>50771.428665161133</c:v>
                      </c:pt>
                      <c:pt idx="11850">
                        <c:v>57836.024017333977</c:v>
                      </c:pt>
                      <c:pt idx="11851">
                        <c:v>57002.179412841797</c:v>
                      </c:pt>
                      <c:pt idx="11852">
                        <c:v>57013.179901123047</c:v>
                      </c:pt>
                      <c:pt idx="11853">
                        <c:v>56661.179901123047</c:v>
                      </c:pt>
                      <c:pt idx="11854">
                        <c:v>55636.204071044922</c:v>
                      </c:pt>
                      <c:pt idx="11855">
                        <c:v>55668.891815185547</c:v>
                      </c:pt>
                      <c:pt idx="11856">
                        <c:v>55737.212371826172</c:v>
                      </c:pt>
                      <c:pt idx="11857">
                        <c:v>55735.289276123047</c:v>
                      </c:pt>
                      <c:pt idx="11858">
                        <c:v>55685.289154052727</c:v>
                      </c:pt>
                      <c:pt idx="11859">
                        <c:v>55685.289154052727</c:v>
                      </c:pt>
                      <c:pt idx="11860">
                        <c:v>55211.285003662109</c:v>
                      </c:pt>
                      <c:pt idx="11861">
                        <c:v>54775.158905029297</c:v>
                      </c:pt>
                      <c:pt idx="11862">
                        <c:v>50925.273513793945</c:v>
                      </c:pt>
                      <c:pt idx="11863">
                        <c:v>51198.72151184082</c:v>
                      </c:pt>
                      <c:pt idx="11864">
                        <c:v>51107.604080200195</c:v>
                      </c:pt>
                      <c:pt idx="11865">
                        <c:v>50433.481903076172</c:v>
                      </c:pt>
                      <c:pt idx="11866">
                        <c:v>50442.761322021484</c:v>
                      </c:pt>
                      <c:pt idx="11867">
                        <c:v>50442.761566162109</c:v>
                      </c:pt>
                      <c:pt idx="11868">
                        <c:v>50433.481964111328</c:v>
                      </c:pt>
                      <c:pt idx="11869">
                        <c:v>52302.97900390625</c:v>
                      </c:pt>
                      <c:pt idx="11870">
                        <c:v>53001.563064575195</c:v>
                      </c:pt>
                      <c:pt idx="11871">
                        <c:v>50814.810501098633</c:v>
                      </c:pt>
                      <c:pt idx="11872">
                        <c:v>50824.09016418457</c:v>
                      </c:pt>
                      <c:pt idx="11873">
                        <c:v>50824.09016418457</c:v>
                      </c:pt>
                      <c:pt idx="11874">
                        <c:v>53049.66584777832</c:v>
                      </c:pt>
                      <c:pt idx="11875">
                        <c:v>53049.665969848633</c:v>
                      </c:pt>
                      <c:pt idx="11876">
                        <c:v>53052.814346313477</c:v>
                      </c:pt>
                      <c:pt idx="11877">
                        <c:v>53062.093887329102</c:v>
                      </c:pt>
                      <c:pt idx="11878">
                        <c:v>52583.259658813477</c:v>
                      </c:pt>
                      <c:pt idx="11879">
                        <c:v>52592.539138793945</c:v>
                      </c:pt>
                      <c:pt idx="11880">
                        <c:v>53128.868789672852</c:v>
                      </c:pt>
                      <c:pt idx="11881">
                        <c:v>53129.674942016602</c:v>
                      </c:pt>
                      <c:pt idx="11882">
                        <c:v>50695.876525878906</c:v>
                      </c:pt>
                      <c:pt idx="11883">
                        <c:v>50951.796447753906</c:v>
                      </c:pt>
                      <c:pt idx="11884">
                        <c:v>50951.796447753906</c:v>
                      </c:pt>
                      <c:pt idx="11885">
                        <c:v>50951.796447753906</c:v>
                      </c:pt>
                      <c:pt idx="11886">
                        <c:v>50002.594375610352</c:v>
                      </c:pt>
                      <c:pt idx="11887">
                        <c:v>50006.594375610352</c:v>
                      </c:pt>
                      <c:pt idx="11888">
                        <c:v>50015.87385559082</c:v>
                      </c:pt>
                      <c:pt idx="11889">
                        <c:v>49654.594375610352</c:v>
                      </c:pt>
                      <c:pt idx="11890">
                        <c:v>49104.065567016602</c:v>
                      </c:pt>
                      <c:pt idx="11891">
                        <c:v>49104.065567016602</c:v>
                      </c:pt>
                      <c:pt idx="11892">
                        <c:v>49104.065567016602</c:v>
                      </c:pt>
                      <c:pt idx="11893">
                        <c:v>51650.328872680664</c:v>
                      </c:pt>
                      <c:pt idx="11894">
                        <c:v>51688.72883605957</c:v>
                      </c:pt>
                      <c:pt idx="11895">
                        <c:v>56769.726516723633</c:v>
                      </c:pt>
                      <c:pt idx="11896">
                        <c:v>56647.050735473633</c:v>
                      </c:pt>
                      <c:pt idx="11897">
                        <c:v>55530.09895324707</c:v>
                      </c:pt>
                      <c:pt idx="11898">
                        <c:v>56209.339431762688</c:v>
                      </c:pt>
                      <c:pt idx="11899">
                        <c:v>56093.107376098626</c:v>
                      </c:pt>
                      <c:pt idx="11900">
                        <c:v>56093.10725402832</c:v>
                      </c:pt>
                      <c:pt idx="11901">
                        <c:v>55863.184158325188</c:v>
                      </c:pt>
                      <c:pt idx="11902">
                        <c:v>53471.121215820313</c:v>
                      </c:pt>
                      <c:pt idx="11903">
                        <c:v>49553.797561645508</c:v>
                      </c:pt>
                      <c:pt idx="11904">
                        <c:v>49563.07698059082</c:v>
                      </c:pt>
                      <c:pt idx="11905">
                        <c:v>49662.959060668945</c:v>
                      </c:pt>
                      <c:pt idx="11906">
                        <c:v>49653.679458618164</c:v>
                      </c:pt>
                      <c:pt idx="11907">
                        <c:v>49670.781692504883</c:v>
                      </c:pt>
                      <c:pt idx="11908">
                        <c:v>54580.835983276367</c:v>
                      </c:pt>
                      <c:pt idx="11909">
                        <c:v>54506.013046264648</c:v>
                      </c:pt>
                      <c:pt idx="11910">
                        <c:v>52708.724197387695</c:v>
                      </c:pt>
                      <c:pt idx="11911">
                        <c:v>52356.724197387695</c:v>
                      </c:pt>
                      <c:pt idx="11912">
                        <c:v>48687.182693481445</c:v>
                      </c:pt>
                      <c:pt idx="11913">
                        <c:v>48687.182754516602</c:v>
                      </c:pt>
                      <c:pt idx="11914">
                        <c:v>48690.553787231445</c:v>
                      </c:pt>
                      <c:pt idx="11915">
                        <c:v>48951.182998657227</c:v>
                      </c:pt>
                      <c:pt idx="11916">
                        <c:v>48951.18293762207</c:v>
                      </c:pt>
                      <c:pt idx="11917">
                        <c:v>48943.526504516602</c:v>
                      </c:pt>
                      <c:pt idx="11918">
                        <c:v>48793.059768676758</c:v>
                      </c:pt>
                      <c:pt idx="11919">
                        <c:v>48660.762832641602</c:v>
                      </c:pt>
                      <c:pt idx="11920">
                        <c:v>48662.356521606445</c:v>
                      </c:pt>
                      <c:pt idx="11921">
                        <c:v>48796.932693481445</c:v>
                      </c:pt>
                      <c:pt idx="11922">
                        <c:v>50018.426651000969</c:v>
                      </c:pt>
                      <c:pt idx="11923">
                        <c:v>49952.276504516602</c:v>
                      </c:pt>
                      <c:pt idx="11924">
                        <c:v>51412.321426391602</c:v>
                      </c:pt>
                      <c:pt idx="11925">
                        <c:v>51070.534698486328</c:v>
                      </c:pt>
                      <c:pt idx="11926">
                        <c:v>51070.534637451172</c:v>
                      </c:pt>
                      <c:pt idx="11927">
                        <c:v>50951.858856201172</c:v>
                      </c:pt>
                      <c:pt idx="11928">
                        <c:v>50951.858856201172</c:v>
                      </c:pt>
                      <c:pt idx="11929">
                        <c:v>52892.957656860352</c:v>
                      </c:pt>
                      <c:pt idx="11930">
                        <c:v>52892.957595825195</c:v>
                      </c:pt>
                      <c:pt idx="11931">
                        <c:v>51092.428604125977</c:v>
                      </c:pt>
                      <c:pt idx="11932">
                        <c:v>51088.42854309082</c:v>
                      </c:pt>
                      <c:pt idx="11933">
                        <c:v>52136.05158996582</c:v>
                      </c:pt>
                      <c:pt idx="11934">
                        <c:v>51751.567276000977</c:v>
                      </c:pt>
                      <c:pt idx="11935">
                        <c:v>52140.051651000977</c:v>
                      </c:pt>
                      <c:pt idx="11936">
                        <c:v>52136.05158996582</c:v>
                      </c:pt>
                      <c:pt idx="11937">
                        <c:v>52136.051651000977</c:v>
                      </c:pt>
                      <c:pt idx="11938">
                        <c:v>52377.899307250977</c:v>
                      </c:pt>
                      <c:pt idx="11939">
                        <c:v>51863.706130981445</c:v>
                      </c:pt>
                      <c:pt idx="11940">
                        <c:v>59694.96662902832</c:v>
                      </c:pt>
                      <c:pt idx="11941">
                        <c:v>59685.687271118164</c:v>
                      </c:pt>
                      <c:pt idx="11942">
                        <c:v>56887.531387329102</c:v>
                      </c:pt>
                      <c:pt idx="11943">
                        <c:v>51191.025802612305</c:v>
                      </c:pt>
                      <c:pt idx="11944">
                        <c:v>51191.025802612305</c:v>
                      </c:pt>
                      <c:pt idx="11945">
                        <c:v>51191.025802612305</c:v>
                      </c:pt>
                      <c:pt idx="11946">
                        <c:v>50917.338302612305</c:v>
                      </c:pt>
                      <c:pt idx="11947">
                        <c:v>50917.338302612305</c:v>
                      </c:pt>
                      <c:pt idx="11948">
                        <c:v>50917.338302612305</c:v>
                      </c:pt>
                      <c:pt idx="11949">
                        <c:v>50248.642990112305</c:v>
                      </c:pt>
                      <c:pt idx="11950">
                        <c:v>50248.642990112305</c:v>
                      </c:pt>
                      <c:pt idx="11951">
                        <c:v>54420.457992553711</c:v>
                      </c:pt>
                      <c:pt idx="11952">
                        <c:v>54131.787948608398</c:v>
                      </c:pt>
                      <c:pt idx="11953">
                        <c:v>53052.582992553711</c:v>
                      </c:pt>
                      <c:pt idx="11954">
                        <c:v>53427.787948608398</c:v>
                      </c:pt>
                      <c:pt idx="11955">
                        <c:v>50328.491287231445</c:v>
                      </c:pt>
                      <c:pt idx="11956">
                        <c:v>49930.023391723633</c:v>
                      </c:pt>
                      <c:pt idx="11957">
                        <c:v>49930.023391723633</c:v>
                      </c:pt>
                      <c:pt idx="11958">
                        <c:v>49930.023391723633</c:v>
                      </c:pt>
                      <c:pt idx="11959">
                        <c:v>49934.023391723633</c:v>
                      </c:pt>
                      <c:pt idx="11960">
                        <c:v>49876.90559387207</c:v>
                      </c:pt>
                      <c:pt idx="11961">
                        <c:v>49933.406265258789</c:v>
                      </c:pt>
                      <c:pt idx="11962">
                        <c:v>49929.406326293945</c:v>
                      </c:pt>
                      <c:pt idx="11963">
                        <c:v>49987.845733642578</c:v>
                      </c:pt>
                      <c:pt idx="11964">
                        <c:v>50721.652374267578</c:v>
                      </c:pt>
                      <c:pt idx="11965">
                        <c:v>50987.947296142578</c:v>
                      </c:pt>
                      <c:pt idx="11966">
                        <c:v>52137.301254272461</c:v>
                      </c:pt>
                      <c:pt idx="11967">
                        <c:v>52064.181137084961</c:v>
                      </c:pt>
                      <c:pt idx="11968">
                        <c:v>51991.071334838867</c:v>
                      </c:pt>
                      <c:pt idx="11969">
                        <c:v>53487.853927612305</c:v>
                      </c:pt>
                      <c:pt idx="11970">
                        <c:v>53611.772888183594</c:v>
                      </c:pt>
                      <c:pt idx="11971">
                        <c:v>52065.458084106445</c:v>
                      </c:pt>
                      <c:pt idx="11972">
                        <c:v>50763.267288208008</c:v>
                      </c:pt>
                      <c:pt idx="11973">
                        <c:v>50902.157608032219</c:v>
                      </c:pt>
                      <c:pt idx="11974">
                        <c:v>50976.108474731445</c:v>
                      </c:pt>
                      <c:pt idx="11975">
                        <c:v>51049.218582153313</c:v>
                      </c:pt>
                      <c:pt idx="11976">
                        <c:v>47593.098770141602</c:v>
                      </c:pt>
                      <c:pt idx="11977">
                        <c:v>52655.94026184082</c:v>
                      </c:pt>
                      <c:pt idx="11978">
                        <c:v>52706.103591918945</c:v>
                      </c:pt>
                      <c:pt idx="11979">
                        <c:v>52700.334548950195</c:v>
                      </c:pt>
                      <c:pt idx="11980">
                        <c:v>55370.220840454102</c:v>
                      </c:pt>
                      <c:pt idx="11981">
                        <c:v>55374.220840454102</c:v>
                      </c:pt>
                      <c:pt idx="11982">
                        <c:v>55383.500259399414</c:v>
                      </c:pt>
                      <c:pt idx="11983">
                        <c:v>52085.461990356445</c:v>
                      </c:pt>
                      <c:pt idx="11984">
                        <c:v>52152.587600708008</c:v>
                      </c:pt>
                      <c:pt idx="11985">
                        <c:v>52855.682144165039</c:v>
                      </c:pt>
                      <c:pt idx="11986">
                        <c:v>52855.682205200195</c:v>
                      </c:pt>
                      <c:pt idx="11987">
                        <c:v>51026.6416015625</c:v>
                      </c:pt>
                      <c:pt idx="11988">
                        <c:v>51030.641540527344</c:v>
                      </c:pt>
                      <c:pt idx="11989">
                        <c:v>51039.921142578125</c:v>
                      </c:pt>
                      <c:pt idx="11990">
                        <c:v>50766.568237304688</c:v>
                      </c:pt>
                      <c:pt idx="11991">
                        <c:v>50757.288757324219</c:v>
                      </c:pt>
                      <c:pt idx="11992">
                        <c:v>49412.429824829102</c:v>
                      </c:pt>
                      <c:pt idx="11993">
                        <c:v>49416.429824829102</c:v>
                      </c:pt>
                      <c:pt idx="11994">
                        <c:v>49425.709243774414</c:v>
                      </c:pt>
                      <c:pt idx="11995">
                        <c:v>49416.429763793945</c:v>
                      </c:pt>
                      <c:pt idx="11996">
                        <c:v>50138.277320861816</c:v>
                      </c:pt>
                      <c:pt idx="11997">
                        <c:v>50028.881080627441</c:v>
                      </c:pt>
                      <c:pt idx="11998">
                        <c:v>49980.870460510254</c:v>
                      </c:pt>
                      <c:pt idx="11999">
                        <c:v>52333.087379455566</c:v>
                      </c:pt>
                      <c:pt idx="12000">
                        <c:v>49749.930252075195</c:v>
                      </c:pt>
                      <c:pt idx="12001">
                        <c:v>50041.785720825195</c:v>
                      </c:pt>
                      <c:pt idx="12002">
                        <c:v>48959.116470336914</c:v>
                      </c:pt>
                      <c:pt idx="12003">
                        <c:v>48959.116470336914</c:v>
                      </c:pt>
                      <c:pt idx="12004">
                        <c:v>54124.313110351563</c:v>
                      </c:pt>
                      <c:pt idx="12005">
                        <c:v>54128.313171386719</c:v>
                      </c:pt>
                      <c:pt idx="12006">
                        <c:v>54137.177612304688</c:v>
                      </c:pt>
                      <c:pt idx="12007">
                        <c:v>54012.309921264648</c:v>
                      </c:pt>
                      <c:pt idx="12008">
                        <c:v>54021.589340209961</c:v>
                      </c:pt>
                      <c:pt idx="12009">
                        <c:v>52085.882186889648</c:v>
                      </c:pt>
                      <c:pt idx="12010">
                        <c:v>52085.882064819336</c:v>
                      </c:pt>
                      <c:pt idx="12011">
                        <c:v>52085.882125854492</c:v>
                      </c:pt>
                      <c:pt idx="12012">
                        <c:v>52234.208969116211</c:v>
                      </c:pt>
                      <c:pt idx="12013">
                        <c:v>51299.455612182617</c:v>
                      </c:pt>
                      <c:pt idx="12014">
                        <c:v>51233.305648803711</c:v>
                      </c:pt>
                      <c:pt idx="12015">
                        <c:v>55647.855194091797</c:v>
                      </c:pt>
                      <c:pt idx="12016">
                        <c:v>56304.119842529297</c:v>
                      </c:pt>
                      <c:pt idx="12017">
                        <c:v>49715.594863891602</c:v>
                      </c:pt>
                      <c:pt idx="12018">
                        <c:v>52331.459426879883</c:v>
                      </c:pt>
                      <c:pt idx="12019">
                        <c:v>51507.471389770501</c:v>
                      </c:pt>
                      <c:pt idx="12020">
                        <c:v>51507.47102355957</c:v>
                      </c:pt>
                      <c:pt idx="12021">
                        <c:v>51507.470901489251</c:v>
                      </c:pt>
                      <c:pt idx="12022">
                        <c:v>51509.39485168457</c:v>
                      </c:pt>
                      <c:pt idx="12023">
                        <c:v>51450.71760559082</c:v>
                      </c:pt>
                      <c:pt idx="12024">
                        <c:v>53501.099472045898</c:v>
                      </c:pt>
                      <c:pt idx="12025">
                        <c:v>53550.131698608398</c:v>
                      </c:pt>
                      <c:pt idx="12026">
                        <c:v>54412.771224975586</c:v>
                      </c:pt>
                      <c:pt idx="12027">
                        <c:v>53766.816146850586</c:v>
                      </c:pt>
                      <c:pt idx="12028">
                        <c:v>53811.114730834961</c:v>
                      </c:pt>
                      <c:pt idx="12029">
                        <c:v>53810.038681030266</c:v>
                      </c:pt>
                      <c:pt idx="12030">
                        <c:v>60632.913619995117</c:v>
                      </c:pt>
                      <c:pt idx="12031">
                        <c:v>60632.913558959961</c:v>
                      </c:pt>
                      <c:pt idx="12032">
                        <c:v>55118.931610107422</c:v>
                      </c:pt>
                      <c:pt idx="12033">
                        <c:v>48155.899673461914</c:v>
                      </c:pt>
                      <c:pt idx="12034">
                        <c:v>48155.899612426758</c:v>
                      </c:pt>
                      <c:pt idx="12035">
                        <c:v>48155.899490356445</c:v>
                      </c:pt>
                      <c:pt idx="12036">
                        <c:v>48155.899490356445</c:v>
                      </c:pt>
                      <c:pt idx="12037">
                        <c:v>48155.899551391602</c:v>
                      </c:pt>
                      <c:pt idx="12038">
                        <c:v>48607.688552856445</c:v>
                      </c:pt>
                      <c:pt idx="12039">
                        <c:v>49919.324295043945</c:v>
                      </c:pt>
                      <c:pt idx="12040">
                        <c:v>49919.324356079102</c:v>
                      </c:pt>
                      <c:pt idx="12041">
                        <c:v>49919.324295043945</c:v>
                      </c:pt>
                      <c:pt idx="12042">
                        <c:v>49919.324295043945</c:v>
                      </c:pt>
                      <c:pt idx="12043">
                        <c:v>49919.324295043945</c:v>
                      </c:pt>
                      <c:pt idx="12044">
                        <c:v>49918.249099731445</c:v>
                      </c:pt>
                      <c:pt idx="12045">
                        <c:v>52652.610427856445</c:v>
                      </c:pt>
                      <c:pt idx="12046">
                        <c:v>52654.233474731445</c:v>
                      </c:pt>
                      <c:pt idx="12047">
                        <c:v>51832.052078247063</c:v>
                      </c:pt>
                      <c:pt idx="12048">
                        <c:v>47631.978897094727</c:v>
                      </c:pt>
                      <c:pt idx="12049">
                        <c:v>47162.820388793945</c:v>
                      </c:pt>
                      <c:pt idx="12050">
                        <c:v>55917.00373840332</c:v>
                      </c:pt>
                      <c:pt idx="12051">
                        <c:v>55911.23469543457</c:v>
                      </c:pt>
                      <c:pt idx="12052">
                        <c:v>55207.448806762695</c:v>
                      </c:pt>
                      <c:pt idx="12053">
                        <c:v>55216.72834777832</c:v>
                      </c:pt>
                      <c:pt idx="12054">
                        <c:v>54947.487991333001</c:v>
                      </c:pt>
                      <c:pt idx="12055">
                        <c:v>54678.860916137695</c:v>
                      </c:pt>
                      <c:pt idx="12056">
                        <c:v>51136.355606079102</c:v>
                      </c:pt>
                      <c:pt idx="12057">
                        <c:v>51396.516067504883</c:v>
                      </c:pt>
                      <c:pt idx="12058">
                        <c:v>50878.170364379883</c:v>
                      </c:pt>
                      <c:pt idx="12059">
                        <c:v>51460.84196472168</c:v>
                      </c:pt>
                      <c:pt idx="12060">
                        <c:v>61798.48420715332</c:v>
                      </c:pt>
                      <c:pt idx="12061">
                        <c:v>61798.48420715332</c:v>
                      </c:pt>
                      <c:pt idx="12062">
                        <c:v>54729.297805786133</c:v>
                      </c:pt>
                      <c:pt idx="12063">
                        <c:v>54828.379943847656</c:v>
                      </c:pt>
                      <c:pt idx="12064">
                        <c:v>54837.659423828125</c:v>
                      </c:pt>
                      <c:pt idx="12065">
                        <c:v>54366.983642578125</c:v>
                      </c:pt>
                      <c:pt idx="12066">
                        <c:v>54366.983642578125</c:v>
                      </c:pt>
                      <c:pt idx="12067">
                        <c:v>54357.704162597656</c:v>
                      </c:pt>
                      <c:pt idx="12068">
                        <c:v>53028.601699829102</c:v>
                      </c:pt>
                      <c:pt idx="12069">
                        <c:v>53028.601638793945</c:v>
                      </c:pt>
                      <c:pt idx="12070">
                        <c:v>53659.763320922852</c:v>
                      </c:pt>
                      <c:pt idx="12071">
                        <c:v>48083.486465454102</c:v>
                      </c:pt>
                      <c:pt idx="12072">
                        <c:v>48156.606582641602</c:v>
                      </c:pt>
                      <c:pt idx="12073">
                        <c:v>52077.162124633789</c:v>
                      </c:pt>
                      <c:pt idx="12074">
                        <c:v>48559.502639770508</c:v>
                      </c:pt>
                      <c:pt idx="12075">
                        <c:v>53522.328201293945</c:v>
                      </c:pt>
                      <c:pt idx="12076">
                        <c:v>50635.696487426758</c:v>
                      </c:pt>
                      <c:pt idx="12077">
                        <c:v>50639.696365356445</c:v>
                      </c:pt>
                      <c:pt idx="12078">
                        <c:v>50648.976028442383</c:v>
                      </c:pt>
                      <c:pt idx="12079">
                        <c:v>51307.237747192383</c:v>
                      </c:pt>
                      <c:pt idx="12080">
                        <c:v>51307.23762512207</c:v>
                      </c:pt>
                      <c:pt idx="12081">
                        <c:v>57568.689224243164</c:v>
                      </c:pt>
                      <c:pt idx="12082">
                        <c:v>57568.68928527832</c:v>
                      </c:pt>
                      <c:pt idx="12083">
                        <c:v>57569.33576965332</c:v>
                      </c:pt>
                      <c:pt idx="12084">
                        <c:v>57560.056289672852</c:v>
                      </c:pt>
                      <c:pt idx="12085">
                        <c:v>56745.091567993164</c:v>
                      </c:pt>
                      <c:pt idx="12086">
                        <c:v>52588.273590087891</c:v>
                      </c:pt>
                      <c:pt idx="12087">
                        <c:v>52588.273590087891</c:v>
                      </c:pt>
                      <c:pt idx="12088">
                        <c:v>53303.452423095703</c:v>
                      </c:pt>
                      <c:pt idx="12089">
                        <c:v>53303.452484130859</c:v>
                      </c:pt>
                      <c:pt idx="12090">
                        <c:v>50215.402282714844</c:v>
                      </c:pt>
                      <c:pt idx="12091">
                        <c:v>50362.27294921875</c:v>
                      </c:pt>
                      <c:pt idx="12092">
                        <c:v>50098.66748046875</c:v>
                      </c:pt>
                      <c:pt idx="12093">
                        <c:v>50818.749877929688</c:v>
                      </c:pt>
                      <c:pt idx="12094">
                        <c:v>52450.473526000977</c:v>
                      </c:pt>
                      <c:pt idx="12095">
                        <c:v>52450.47346496582</c:v>
                      </c:pt>
                      <c:pt idx="12096">
                        <c:v>52454.111282348633</c:v>
                      </c:pt>
                      <c:pt idx="12097">
                        <c:v>52464.184585571289</c:v>
                      </c:pt>
                      <c:pt idx="12098">
                        <c:v>52454.905227661133</c:v>
                      </c:pt>
                      <c:pt idx="12099">
                        <c:v>53162.370010375977</c:v>
                      </c:pt>
                      <c:pt idx="12100">
                        <c:v>53162.370071411133</c:v>
                      </c:pt>
                      <c:pt idx="12101">
                        <c:v>53166.370071411133</c:v>
                      </c:pt>
                      <c:pt idx="12102">
                        <c:v>53175.649429321289</c:v>
                      </c:pt>
                      <c:pt idx="12103">
                        <c:v>53597.321090698242</c:v>
                      </c:pt>
                      <c:pt idx="12104">
                        <c:v>53597.321090698242</c:v>
                      </c:pt>
                      <c:pt idx="12105">
                        <c:v>55310.653381347656</c:v>
                      </c:pt>
                      <c:pt idx="12106">
                        <c:v>55310.653381347656</c:v>
                      </c:pt>
                      <c:pt idx="12107">
                        <c:v>55311.248107910156</c:v>
                      </c:pt>
                      <c:pt idx="12108">
                        <c:v>55316.424377441406</c:v>
                      </c:pt>
                      <c:pt idx="12109">
                        <c:v>52448.982498168945</c:v>
                      </c:pt>
                      <c:pt idx="12110">
                        <c:v>52448.982559204102</c:v>
                      </c:pt>
                      <c:pt idx="12111">
                        <c:v>51150.455154418945</c:v>
                      </c:pt>
                      <c:pt idx="12112">
                        <c:v>49959.373428344727</c:v>
                      </c:pt>
                      <c:pt idx="12113">
                        <c:v>50078.049209594727</c:v>
                      </c:pt>
                      <c:pt idx="12114">
                        <c:v>49830.940811157227</c:v>
                      </c:pt>
                      <c:pt idx="12115">
                        <c:v>49830.940811157227</c:v>
                      </c:pt>
                      <c:pt idx="12116">
                        <c:v>49476.234756469727</c:v>
                      </c:pt>
                      <c:pt idx="12117">
                        <c:v>49476.055068969727</c:v>
                      </c:pt>
                      <c:pt idx="12118">
                        <c:v>49828.055068969727</c:v>
                      </c:pt>
                      <c:pt idx="12119">
                        <c:v>50077.987686157227</c:v>
                      </c:pt>
                      <c:pt idx="12120">
                        <c:v>51300.860427856445</c:v>
                      </c:pt>
                      <c:pt idx="12121">
                        <c:v>49224.500808715813</c:v>
                      </c:pt>
                      <c:pt idx="12122">
                        <c:v>49151.600906372063</c:v>
                      </c:pt>
                      <c:pt idx="12123">
                        <c:v>48391.749160766602</c:v>
                      </c:pt>
                      <c:pt idx="12124">
                        <c:v>48391.749099731445</c:v>
                      </c:pt>
                      <c:pt idx="12125">
                        <c:v>48391.749099731445</c:v>
                      </c:pt>
                      <c:pt idx="12126">
                        <c:v>48391.749099731445</c:v>
                      </c:pt>
                      <c:pt idx="12127">
                        <c:v>48391.749160766602</c:v>
                      </c:pt>
                      <c:pt idx="12128">
                        <c:v>48391.749099731445</c:v>
                      </c:pt>
                      <c:pt idx="12129">
                        <c:v>48391.749099731445</c:v>
                      </c:pt>
                      <c:pt idx="12130">
                        <c:v>48743.749099731445</c:v>
                      </c:pt>
                      <c:pt idx="12131">
                        <c:v>48745.553787231445</c:v>
                      </c:pt>
                      <c:pt idx="12132">
                        <c:v>48745.553787231445</c:v>
                      </c:pt>
                      <c:pt idx="12133">
                        <c:v>48745.961013793945</c:v>
                      </c:pt>
                      <c:pt idx="12134">
                        <c:v>49904.451309204102</c:v>
                      </c:pt>
                      <c:pt idx="12135">
                        <c:v>60475.414260864258</c:v>
                      </c:pt>
                      <c:pt idx="12136">
                        <c:v>56673.995071411133</c:v>
                      </c:pt>
                      <c:pt idx="12137">
                        <c:v>56673.995071411133</c:v>
                      </c:pt>
                      <c:pt idx="12138">
                        <c:v>52998.007400512695</c:v>
                      </c:pt>
                      <c:pt idx="12139">
                        <c:v>51813.003555297852</c:v>
                      </c:pt>
                      <c:pt idx="12140">
                        <c:v>52725.899307250977</c:v>
                      </c:pt>
                      <c:pt idx="12141">
                        <c:v>52729.781204223633</c:v>
                      </c:pt>
                      <c:pt idx="12142">
                        <c:v>52291.488174438477</c:v>
                      </c:pt>
                      <c:pt idx="12143">
                        <c:v>52291.488174438477</c:v>
                      </c:pt>
                      <c:pt idx="12144">
                        <c:v>51599.706344604492</c:v>
                      </c:pt>
                      <c:pt idx="12145">
                        <c:v>52584.339096069336</c:v>
                      </c:pt>
                      <c:pt idx="12146">
                        <c:v>52584.339096069336</c:v>
                      </c:pt>
                      <c:pt idx="12147">
                        <c:v>51926.886093139648</c:v>
                      </c:pt>
                      <c:pt idx="12148">
                        <c:v>51926.886032104492</c:v>
                      </c:pt>
                      <c:pt idx="12149">
                        <c:v>53672.668441772461</c:v>
                      </c:pt>
                      <c:pt idx="12150">
                        <c:v>59395.905715942376</c:v>
                      </c:pt>
                      <c:pt idx="12151">
                        <c:v>54702.847610473633</c:v>
                      </c:pt>
                      <c:pt idx="12152">
                        <c:v>54702.847610473633</c:v>
                      </c:pt>
                      <c:pt idx="12153">
                        <c:v>54649.255386352539</c:v>
                      </c:pt>
                      <c:pt idx="12154">
                        <c:v>53045.091567993164</c:v>
                      </c:pt>
                      <c:pt idx="12155">
                        <c:v>53054.37092590332</c:v>
                      </c:pt>
                      <c:pt idx="12156">
                        <c:v>52899.910415649414</c:v>
                      </c:pt>
                      <c:pt idx="12157">
                        <c:v>53045.898574829102</c:v>
                      </c:pt>
                      <c:pt idx="12158">
                        <c:v>51192.204818725586</c:v>
                      </c:pt>
                      <c:pt idx="12159">
                        <c:v>51543.558334350586</c:v>
                      </c:pt>
                      <c:pt idx="12160">
                        <c:v>54566.931930541992</c:v>
                      </c:pt>
                      <c:pt idx="12161">
                        <c:v>54331.162399291992</c:v>
                      </c:pt>
                      <c:pt idx="12162">
                        <c:v>53280.125595092773</c:v>
                      </c:pt>
                      <c:pt idx="12163">
                        <c:v>53296.905258178711</c:v>
                      </c:pt>
                      <c:pt idx="12164">
                        <c:v>53282.839950561523</c:v>
                      </c:pt>
                      <c:pt idx="12165">
                        <c:v>50209.792129516602</c:v>
                      </c:pt>
                      <c:pt idx="12166">
                        <c:v>49859.008926391602</c:v>
                      </c:pt>
                      <c:pt idx="12167">
                        <c:v>49507.008926391602</c:v>
                      </c:pt>
                      <c:pt idx="12168">
                        <c:v>49507.008865356445</c:v>
                      </c:pt>
                      <c:pt idx="12169">
                        <c:v>51309.303665161133</c:v>
                      </c:pt>
                      <c:pt idx="12170">
                        <c:v>51570.987197875977</c:v>
                      </c:pt>
                      <c:pt idx="12171">
                        <c:v>51570.987197875977</c:v>
                      </c:pt>
                      <c:pt idx="12172">
                        <c:v>51247.945205688477</c:v>
                      </c:pt>
                      <c:pt idx="12173">
                        <c:v>51256.41828918457</c:v>
                      </c:pt>
                      <c:pt idx="12174">
                        <c:v>51256.41828918457</c:v>
                      </c:pt>
                      <c:pt idx="12175">
                        <c:v>50172.995986938477</c:v>
                      </c:pt>
                      <c:pt idx="12176">
                        <c:v>50420.591705322266</c:v>
                      </c:pt>
                      <c:pt idx="12177">
                        <c:v>50167.871185302734</c:v>
                      </c:pt>
                      <c:pt idx="12178">
                        <c:v>50167.871307373047</c:v>
                      </c:pt>
                      <c:pt idx="12179">
                        <c:v>50158.591827392578</c:v>
                      </c:pt>
                      <c:pt idx="12180">
                        <c:v>50427.438995361328</c:v>
                      </c:pt>
                      <c:pt idx="12181">
                        <c:v>50500.549102783196</c:v>
                      </c:pt>
                      <c:pt idx="12182">
                        <c:v>50573.668975830078</c:v>
                      </c:pt>
                      <c:pt idx="12183">
                        <c:v>50410.337677001946</c:v>
                      </c:pt>
                      <c:pt idx="12184">
                        <c:v>50479.368194580078</c:v>
                      </c:pt>
                      <c:pt idx="12185">
                        <c:v>50552.488311767578</c:v>
                      </c:pt>
                      <c:pt idx="12186">
                        <c:v>48077.779388427734</c:v>
                      </c:pt>
                      <c:pt idx="12187">
                        <c:v>49135.820465087891</c:v>
                      </c:pt>
                      <c:pt idx="12188">
                        <c:v>49199.661163330078</c:v>
                      </c:pt>
                      <c:pt idx="12189">
                        <c:v>51440.584060668945</c:v>
                      </c:pt>
                      <c:pt idx="12190">
                        <c:v>51371.463943481445</c:v>
                      </c:pt>
                      <c:pt idx="12191">
                        <c:v>50923.151138305664</c:v>
                      </c:pt>
                      <c:pt idx="12192">
                        <c:v>51225.233963012695</c:v>
                      </c:pt>
                      <c:pt idx="12193">
                        <c:v>53012.892166137695</c:v>
                      </c:pt>
                      <c:pt idx="12194">
                        <c:v>52374.611404418945</c:v>
                      </c:pt>
                      <c:pt idx="12195">
                        <c:v>51061.446487426758</c:v>
                      </c:pt>
                      <c:pt idx="12196">
                        <c:v>51061.446487426758</c:v>
                      </c:pt>
                      <c:pt idx="12197">
                        <c:v>49873.395950317376</c:v>
                      </c:pt>
                      <c:pt idx="12198">
                        <c:v>49907.405960083008</c:v>
                      </c:pt>
                      <c:pt idx="12199">
                        <c:v>49993.42610168457</c:v>
                      </c:pt>
                      <c:pt idx="12200">
                        <c:v>49007.129470825195</c:v>
                      </c:pt>
                      <c:pt idx="12201">
                        <c:v>49080.249710083001</c:v>
                      </c:pt>
                      <c:pt idx="12202">
                        <c:v>49141.179275512695</c:v>
                      </c:pt>
                      <c:pt idx="12203">
                        <c:v>48884.53987121582</c:v>
                      </c:pt>
                      <c:pt idx="12204">
                        <c:v>48957.434036254876</c:v>
                      </c:pt>
                      <c:pt idx="12205">
                        <c:v>49030.554275512688</c:v>
                      </c:pt>
                      <c:pt idx="12206">
                        <c:v>49497.221755981445</c:v>
                      </c:pt>
                      <c:pt idx="12207">
                        <c:v>49448.189895629883</c:v>
                      </c:pt>
                      <c:pt idx="12208">
                        <c:v>49497.221755981445</c:v>
                      </c:pt>
                      <c:pt idx="12209">
                        <c:v>49615.895584106445</c:v>
                      </c:pt>
                      <c:pt idx="12210">
                        <c:v>52239.943496704102</c:v>
                      </c:pt>
                      <c:pt idx="12211">
                        <c:v>52249.22297668457</c:v>
                      </c:pt>
                      <c:pt idx="12212">
                        <c:v>52002.410720825195</c:v>
                      </c:pt>
                      <c:pt idx="12213">
                        <c:v>48796.664916992188</c:v>
                      </c:pt>
                      <c:pt idx="12214">
                        <c:v>48007.235473632813</c:v>
                      </c:pt>
                      <c:pt idx="12215">
                        <c:v>48007.235473632813</c:v>
                      </c:pt>
                      <c:pt idx="12216">
                        <c:v>47959.224731445313</c:v>
                      </c:pt>
                      <c:pt idx="12217">
                        <c:v>49225.601989746094</c:v>
                      </c:pt>
                      <c:pt idx="12218">
                        <c:v>49419.609985351563</c:v>
                      </c:pt>
                      <c:pt idx="12219">
                        <c:v>49419.609985351563</c:v>
                      </c:pt>
                      <c:pt idx="12220">
                        <c:v>49419.609985351563</c:v>
                      </c:pt>
                      <c:pt idx="12221">
                        <c:v>49496.372207641602</c:v>
                      </c:pt>
                      <c:pt idx="12222">
                        <c:v>51081.651626586914</c:v>
                      </c:pt>
                      <c:pt idx="12223">
                        <c:v>52057.295791625977</c:v>
                      </c:pt>
                      <c:pt idx="12224">
                        <c:v>50849.531326293945</c:v>
                      </c:pt>
                      <c:pt idx="12225">
                        <c:v>52891.280349731445</c:v>
                      </c:pt>
                      <c:pt idx="12226">
                        <c:v>52884.880401611328</c:v>
                      </c:pt>
                      <c:pt idx="12227">
                        <c:v>51380.423904418945</c:v>
                      </c:pt>
                      <c:pt idx="12228">
                        <c:v>51384.424026489258</c:v>
                      </c:pt>
                      <c:pt idx="12229">
                        <c:v>51393.70344543457</c:v>
                      </c:pt>
                      <c:pt idx="12230">
                        <c:v>51314.848236083984</c:v>
                      </c:pt>
                      <c:pt idx="12231">
                        <c:v>56810.208694458008</c:v>
                      </c:pt>
                      <c:pt idx="12232">
                        <c:v>56810.208694458008</c:v>
                      </c:pt>
                      <c:pt idx="12233">
                        <c:v>56875.988845825195</c:v>
                      </c:pt>
                      <c:pt idx="12234">
                        <c:v>56875.988906860352</c:v>
                      </c:pt>
                      <c:pt idx="12235">
                        <c:v>56241.383377075195</c:v>
                      </c:pt>
                      <c:pt idx="12236">
                        <c:v>56396.991775512695</c:v>
                      </c:pt>
                      <c:pt idx="12237">
                        <c:v>52908.895858764648</c:v>
                      </c:pt>
                      <c:pt idx="12238">
                        <c:v>52725.476593017578</c:v>
                      </c:pt>
                      <c:pt idx="12239">
                        <c:v>53326.172698974609</c:v>
                      </c:pt>
                      <c:pt idx="12240">
                        <c:v>55839.762710571289</c:v>
                      </c:pt>
                      <c:pt idx="12241">
                        <c:v>56101.444351196289</c:v>
                      </c:pt>
                      <c:pt idx="12242">
                        <c:v>56101.444351196289</c:v>
                      </c:pt>
                      <c:pt idx="12243">
                        <c:v>56101.444351196289</c:v>
                      </c:pt>
                      <c:pt idx="12244">
                        <c:v>55874.662673950195</c:v>
                      </c:pt>
                      <c:pt idx="12245">
                        <c:v>55674.057327270508</c:v>
                      </c:pt>
                      <c:pt idx="12246">
                        <c:v>55781.695388793938</c:v>
                      </c:pt>
                      <c:pt idx="12247">
                        <c:v>56714.576248168938</c:v>
                      </c:pt>
                      <c:pt idx="12248">
                        <c:v>56701.995071411126</c:v>
                      </c:pt>
                      <c:pt idx="12249">
                        <c:v>54644.475952148438</c:v>
                      </c:pt>
                      <c:pt idx="12250">
                        <c:v>51368.925857543945</c:v>
                      </c:pt>
                      <c:pt idx="12251">
                        <c:v>51368.925918579102</c:v>
                      </c:pt>
                      <c:pt idx="12252">
                        <c:v>51368.925857543945</c:v>
                      </c:pt>
                      <c:pt idx="12253">
                        <c:v>50681.200332641602</c:v>
                      </c:pt>
                      <c:pt idx="12254">
                        <c:v>50809.151626586914</c:v>
                      </c:pt>
                      <c:pt idx="12255">
                        <c:v>49394.235427856445</c:v>
                      </c:pt>
                      <c:pt idx="12256">
                        <c:v>49398.235427856445</c:v>
                      </c:pt>
                      <c:pt idx="12257">
                        <c:v>49407.514907836914</c:v>
                      </c:pt>
                      <c:pt idx="12258">
                        <c:v>50352.230621337891</c:v>
                      </c:pt>
                      <c:pt idx="12259">
                        <c:v>50365.800750732415</c:v>
                      </c:pt>
                      <c:pt idx="12260">
                        <c:v>50063.761627197266</c:v>
                      </c:pt>
                      <c:pt idx="12261">
                        <c:v>50462.381500244133</c:v>
                      </c:pt>
                      <c:pt idx="12262">
                        <c:v>50510.391876220703</c:v>
                      </c:pt>
                      <c:pt idx="12263">
                        <c:v>50510.481719970703</c:v>
                      </c:pt>
                      <c:pt idx="12264">
                        <c:v>50510.491409301751</c:v>
                      </c:pt>
                      <c:pt idx="12265">
                        <c:v>50363.395706176751</c:v>
                      </c:pt>
                      <c:pt idx="12266">
                        <c:v>51446.750198364251</c:v>
                      </c:pt>
                      <c:pt idx="12267">
                        <c:v>51328.074417114251</c:v>
                      </c:pt>
                      <c:pt idx="12268">
                        <c:v>51328.07453918457</c:v>
                      </c:pt>
                      <c:pt idx="12269">
                        <c:v>51328.07453918457</c:v>
                      </c:pt>
                      <c:pt idx="12270">
                        <c:v>50897.657424926758</c:v>
                      </c:pt>
                      <c:pt idx="12271">
                        <c:v>49604.039260864258</c:v>
                      </c:pt>
                      <c:pt idx="12272">
                        <c:v>49801.073745727532</c:v>
                      </c:pt>
                      <c:pt idx="12273">
                        <c:v>49801.073867797852</c:v>
                      </c:pt>
                      <c:pt idx="12274">
                        <c:v>49055.932998657227</c:v>
                      </c:pt>
                      <c:pt idx="12275">
                        <c:v>53828.147857666016</c:v>
                      </c:pt>
                      <c:pt idx="12276">
                        <c:v>53839.647979736328</c:v>
                      </c:pt>
                      <c:pt idx="12277">
                        <c:v>53884.702301025383</c:v>
                      </c:pt>
                      <c:pt idx="12278">
                        <c:v>53884.702301025383</c:v>
                      </c:pt>
                      <c:pt idx="12279">
                        <c:v>53884.702301025383</c:v>
                      </c:pt>
                      <c:pt idx="12280">
                        <c:v>53884.711990356445</c:v>
                      </c:pt>
                      <c:pt idx="12281">
                        <c:v>53884.712112426751</c:v>
                      </c:pt>
                      <c:pt idx="12282">
                        <c:v>53884.71223449707</c:v>
                      </c:pt>
                      <c:pt idx="12283">
                        <c:v>53886.795364379883</c:v>
                      </c:pt>
                      <c:pt idx="12284">
                        <c:v>51726.326065063477</c:v>
                      </c:pt>
                      <c:pt idx="12285">
                        <c:v>54309.68440246582</c:v>
                      </c:pt>
                      <c:pt idx="12286">
                        <c:v>54983.813186645508</c:v>
                      </c:pt>
                      <c:pt idx="12287">
                        <c:v>54828.545608520508</c:v>
                      </c:pt>
                      <c:pt idx="12288">
                        <c:v>54421.616409301758</c:v>
                      </c:pt>
                      <c:pt idx="12289">
                        <c:v>54412.336990356438</c:v>
                      </c:pt>
                      <c:pt idx="12290">
                        <c:v>53065.39241027832</c:v>
                      </c:pt>
                      <c:pt idx="12291">
                        <c:v>53104.522415161133</c:v>
                      </c:pt>
                      <c:pt idx="12292">
                        <c:v>51971.40998840332</c:v>
                      </c:pt>
                      <c:pt idx="12293">
                        <c:v>49534.361404418945</c:v>
                      </c:pt>
                      <c:pt idx="12294">
                        <c:v>49461.461502075195</c:v>
                      </c:pt>
                      <c:pt idx="12295">
                        <c:v>49399.561843872063</c:v>
                      </c:pt>
                      <c:pt idx="12296">
                        <c:v>48881.524795532227</c:v>
                      </c:pt>
                      <c:pt idx="12297">
                        <c:v>49111.439956665039</c:v>
                      </c:pt>
                      <c:pt idx="12298">
                        <c:v>49120.719436645508</c:v>
                      </c:pt>
                      <c:pt idx="12299">
                        <c:v>49111.439956665039</c:v>
                      </c:pt>
                      <c:pt idx="12300">
                        <c:v>61880.843154907227</c:v>
                      </c:pt>
                      <c:pt idx="12301">
                        <c:v>61577.875198364258</c:v>
                      </c:pt>
                      <c:pt idx="12302">
                        <c:v>61029.343215942383</c:v>
                      </c:pt>
                      <c:pt idx="12303">
                        <c:v>61060.92366027832</c:v>
                      </c:pt>
                      <c:pt idx="12304">
                        <c:v>53451.619644165039</c:v>
                      </c:pt>
                      <c:pt idx="12305">
                        <c:v>53451.213394165039</c:v>
                      </c:pt>
                      <c:pt idx="12306">
                        <c:v>51751.183975219719</c:v>
                      </c:pt>
                      <c:pt idx="12307">
                        <c:v>50670.185340881348</c:v>
                      </c:pt>
                      <c:pt idx="12308">
                        <c:v>50893.86116027832</c:v>
                      </c:pt>
                      <c:pt idx="12309">
                        <c:v>55275.323898315422</c:v>
                      </c:pt>
                      <c:pt idx="12310">
                        <c:v>55275.323837280266</c:v>
                      </c:pt>
                      <c:pt idx="12311">
                        <c:v>55279.323776245117</c:v>
                      </c:pt>
                      <c:pt idx="12312">
                        <c:v>55221.971328735352</c:v>
                      </c:pt>
                      <c:pt idx="12313">
                        <c:v>55194.398422241211</c:v>
                      </c:pt>
                      <c:pt idx="12314">
                        <c:v>54829.416366577148</c:v>
                      </c:pt>
                      <c:pt idx="12315">
                        <c:v>56482.139099121094</c:v>
                      </c:pt>
                      <c:pt idx="12316">
                        <c:v>56482.139099121094</c:v>
                      </c:pt>
                      <c:pt idx="12317">
                        <c:v>56482.139099121094</c:v>
                      </c:pt>
                      <c:pt idx="12318">
                        <c:v>56482.139099121094</c:v>
                      </c:pt>
                      <c:pt idx="12319">
                        <c:v>56482.139099121094</c:v>
                      </c:pt>
                      <c:pt idx="12320">
                        <c:v>52316.331130981445</c:v>
                      </c:pt>
                      <c:pt idx="12321">
                        <c:v>52316.331130981445</c:v>
                      </c:pt>
                      <c:pt idx="12322">
                        <c:v>51546.505020141602</c:v>
                      </c:pt>
                      <c:pt idx="12323">
                        <c:v>52849.691970825195</c:v>
                      </c:pt>
                      <c:pt idx="12324">
                        <c:v>53506.071914672852</c:v>
                      </c:pt>
                      <c:pt idx="12325">
                        <c:v>49569.181777954102</c:v>
                      </c:pt>
                      <c:pt idx="12326">
                        <c:v>48172.781387329102</c:v>
                      </c:pt>
                      <c:pt idx="12327">
                        <c:v>48172.781326293945</c:v>
                      </c:pt>
                      <c:pt idx="12328">
                        <c:v>54254.538421630859</c:v>
                      </c:pt>
                      <c:pt idx="12329">
                        <c:v>52218.836807250977</c:v>
                      </c:pt>
                      <c:pt idx="12330">
                        <c:v>60645.75276184082</c:v>
                      </c:pt>
                      <c:pt idx="12331">
                        <c:v>60655.032180786133</c:v>
                      </c:pt>
                      <c:pt idx="12332">
                        <c:v>60655.032180786133</c:v>
                      </c:pt>
                      <c:pt idx="12333">
                        <c:v>55836.562271118164</c:v>
                      </c:pt>
                      <c:pt idx="12334">
                        <c:v>55736.165115356445</c:v>
                      </c:pt>
                      <c:pt idx="12335">
                        <c:v>55393.569412231445</c:v>
                      </c:pt>
                      <c:pt idx="12336">
                        <c:v>52120.296463012695</c:v>
                      </c:pt>
                      <c:pt idx="12337">
                        <c:v>52120.296463012695</c:v>
                      </c:pt>
                      <c:pt idx="12338">
                        <c:v>54209.137069702148</c:v>
                      </c:pt>
                      <c:pt idx="12339">
                        <c:v>54209.137069702148</c:v>
                      </c:pt>
                      <c:pt idx="12340">
                        <c:v>54209.137008666992</c:v>
                      </c:pt>
                      <c:pt idx="12341">
                        <c:v>54209.137008666992</c:v>
                      </c:pt>
                      <c:pt idx="12342">
                        <c:v>53908.093704223633</c:v>
                      </c:pt>
                      <c:pt idx="12343">
                        <c:v>53913.06022644043</c:v>
                      </c:pt>
                      <c:pt idx="12344">
                        <c:v>53063.076034545898</c:v>
                      </c:pt>
                      <c:pt idx="12345">
                        <c:v>53923.744445800781</c:v>
                      </c:pt>
                      <c:pt idx="12346">
                        <c:v>53923.744445800781</c:v>
                      </c:pt>
                      <c:pt idx="12347">
                        <c:v>53923.744445800781</c:v>
                      </c:pt>
                      <c:pt idx="12348">
                        <c:v>53539.262023925781</c:v>
                      </c:pt>
                      <c:pt idx="12349">
                        <c:v>53539.262023925781</c:v>
                      </c:pt>
                      <c:pt idx="12350">
                        <c:v>53923.744445800781</c:v>
                      </c:pt>
                      <c:pt idx="12351">
                        <c:v>53923.744445800781</c:v>
                      </c:pt>
                      <c:pt idx="12352">
                        <c:v>53921.165664672852</c:v>
                      </c:pt>
                      <c:pt idx="12353">
                        <c:v>53921.165664672852</c:v>
                      </c:pt>
                      <c:pt idx="12354">
                        <c:v>50406.255813598633</c:v>
                      </c:pt>
                      <c:pt idx="12355">
                        <c:v>50508.80647277832</c:v>
                      </c:pt>
                      <c:pt idx="12356">
                        <c:v>50508.806533813477</c:v>
                      </c:pt>
                      <c:pt idx="12357">
                        <c:v>50969.72346496582</c:v>
                      </c:pt>
                      <c:pt idx="12358">
                        <c:v>51554.05940246582</c:v>
                      </c:pt>
                      <c:pt idx="12359">
                        <c:v>51554.059524536133</c:v>
                      </c:pt>
                      <c:pt idx="12360">
                        <c:v>49651.967651367188</c:v>
                      </c:pt>
                      <c:pt idx="12361">
                        <c:v>49774.192321777344</c:v>
                      </c:pt>
                      <c:pt idx="12362">
                        <c:v>49521.471923828125</c:v>
                      </c:pt>
                      <c:pt idx="12363">
                        <c:v>49248.118347167969</c:v>
                      </c:pt>
                      <c:pt idx="12364">
                        <c:v>51950.045974731445</c:v>
                      </c:pt>
                      <c:pt idx="12365">
                        <c:v>51958.216018676751</c:v>
                      </c:pt>
                      <c:pt idx="12366">
                        <c:v>52016.336135864251</c:v>
                      </c:pt>
                      <c:pt idx="12367">
                        <c:v>52063.47346496582</c:v>
                      </c:pt>
                      <c:pt idx="12368">
                        <c:v>52063.47346496582</c:v>
                      </c:pt>
                      <c:pt idx="12369">
                        <c:v>52108.361404418945</c:v>
                      </c:pt>
                      <c:pt idx="12370">
                        <c:v>51761.455520629883</c:v>
                      </c:pt>
                      <c:pt idx="12371">
                        <c:v>51268.002395629883</c:v>
                      </c:pt>
                      <c:pt idx="12372">
                        <c:v>50861.281936645501</c:v>
                      </c:pt>
                      <c:pt idx="12373">
                        <c:v>50368.056350708008</c:v>
                      </c:pt>
                      <c:pt idx="12374">
                        <c:v>52957.557662963867</c:v>
                      </c:pt>
                      <c:pt idx="12375">
                        <c:v>55037.463638305664</c:v>
                      </c:pt>
                      <c:pt idx="12376">
                        <c:v>55037.46369934082</c:v>
                      </c:pt>
                      <c:pt idx="12377">
                        <c:v>55028.184158325195</c:v>
                      </c:pt>
                      <c:pt idx="12378">
                        <c:v>55024.184158325195</c:v>
                      </c:pt>
                      <c:pt idx="12379">
                        <c:v>54250.248001098633</c:v>
                      </c:pt>
                      <c:pt idx="12380">
                        <c:v>50988.847534179688</c:v>
                      </c:pt>
                      <c:pt idx="12381">
                        <c:v>50762.953002929688</c:v>
                      </c:pt>
                      <c:pt idx="12382">
                        <c:v>50762.953002929688</c:v>
                      </c:pt>
                      <c:pt idx="12383">
                        <c:v>51925.355407714844</c:v>
                      </c:pt>
                      <c:pt idx="12384">
                        <c:v>51925.35546875</c:v>
                      </c:pt>
                      <c:pt idx="12385">
                        <c:v>50348.401260375977</c:v>
                      </c:pt>
                      <c:pt idx="12386">
                        <c:v>54170.395858764648</c:v>
                      </c:pt>
                      <c:pt idx="12387">
                        <c:v>54169.179061889648</c:v>
                      </c:pt>
                      <c:pt idx="12388">
                        <c:v>54905.200973510735</c:v>
                      </c:pt>
                      <c:pt idx="12389">
                        <c:v>54905.171524047844</c:v>
                      </c:pt>
                      <c:pt idx="12390">
                        <c:v>60033.177932739258</c:v>
                      </c:pt>
                      <c:pt idx="12391">
                        <c:v>60470.772048950195</c:v>
                      </c:pt>
                      <c:pt idx="12392">
                        <c:v>60827.573806762695</c:v>
                      </c:pt>
                      <c:pt idx="12393">
                        <c:v>60754.673904418945</c:v>
                      </c:pt>
                      <c:pt idx="12394">
                        <c:v>60681.773757934563</c:v>
                      </c:pt>
                      <c:pt idx="12395">
                        <c:v>60674.653762817383</c:v>
                      </c:pt>
                      <c:pt idx="12396">
                        <c:v>51735.559707641602</c:v>
                      </c:pt>
                      <c:pt idx="12397">
                        <c:v>51735.559646606445</c:v>
                      </c:pt>
                      <c:pt idx="12398">
                        <c:v>51739.559768676758</c:v>
                      </c:pt>
                      <c:pt idx="12399">
                        <c:v>51748.83918762207</c:v>
                      </c:pt>
                      <c:pt idx="12400">
                        <c:v>51736.247329711914</c:v>
                      </c:pt>
                      <c:pt idx="12401">
                        <c:v>52474.09358215332</c:v>
                      </c:pt>
                      <c:pt idx="12402">
                        <c:v>50831.800674438477</c:v>
                      </c:pt>
                      <c:pt idx="12403">
                        <c:v>50539.941299438477</c:v>
                      </c:pt>
                      <c:pt idx="12404">
                        <c:v>50539.941360473633</c:v>
                      </c:pt>
                      <c:pt idx="12405">
                        <c:v>60339.596145629883</c:v>
                      </c:pt>
                      <c:pt idx="12406">
                        <c:v>60339.596145629883</c:v>
                      </c:pt>
                      <c:pt idx="12407">
                        <c:v>60339.596145629883</c:v>
                      </c:pt>
                      <c:pt idx="12408">
                        <c:v>60337.340286254883</c:v>
                      </c:pt>
                      <c:pt idx="12409">
                        <c:v>52278.317337036133</c:v>
                      </c:pt>
                      <c:pt idx="12410">
                        <c:v>52857.348159790039</c:v>
                      </c:pt>
                      <c:pt idx="12411">
                        <c:v>52906.620254516602</c:v>
                      </c:pt>
                      <c:pt idx="12412">
                        <c:v>52906.620193481445</c:v>
                      </c:pt>
                      <c:pt idx="12413">
                        <c:v>52906.620193481445</c:v>
                      </c:pt>
                      <c:pt idx="12414">
                        <c:v>52906.620254516602</c:v>
                      </c:pt>
                      <c:pt idx="12415">
                        <c:v>52906.620193481445</c:v>
                      </c:pt>
                      <c:pt idx="12416">
                        <c:v>52255.60041809082</c:v>
                      </c:pt>
                      <c:pt idx="12417">
                        <c:v>52255.600479125977</c:v>
                      </c:pt>
                      <c:pt idx="12418">
                        <c:v>52255.600540161133</c:v>
                      </c:pt>
                      <c:pt idx="12419">
                        <c:v>52255.60041809082</c:v>
                      </c:pt>
                      <c:pt idx="12420">
                        <c:v>51501.086318969719</c:v>
                      </c:pt>
                      <c:pt idx="12421">
                        <c:v>51575.60676574707</c:v>
                      </c:pt>
                      <c:pt idx="12422">
                        <c:v>51650.126846313477</c:v>
                      </c:pt>
                      <c:pt idx="12423">
                        <c:v>49652.092361450195</c:v>
                      </c:pt>
                      <c:pt idx="12424">
                        <c:v>49725.212478637695</c:v>
                      </c:pt>
                      <c:pt idx="12425">
                        <c:v>49786.142288208001</c:v>
                      </c:pt>
                      <c:pt idx="12426">
                        <c:v>49859.252517700195</c:v>
                      </c:pt>
                      <c:pt idx="12427">
                        <c:v>49932.372634887695</c:v>
                      </c:pt>
                      <c:pt idx="12428">
                        <c:v>50005.492263793945</c:v>
                      </c:pt>
                      <c:pt idx="12429">
                        <c:v>50201.277908325195</c:v>
                      </c:pt>
                      <c:pt idx="12430">
                        <c:v>50281.24397277832</c:v>
                      </c:pt>
                      <c:pt idx="12431">
                        <c:v>49997.124099731445</c:v>
                      </c:pt>
                      <c:pt idx="12432">
                        <c:v>50000.586013793945</c:v>
                      </c:pt>
                      <c:pt idx="12433">
                        <c:v>50009.865432739258</c:v>
                      </c:pt>
                      <c:pt idx="12434">
                        <c:v>49648.586074829102</c:v>
                      </c:pt>
                      <c:pt idx="12435">
                        <c:v>59882.768020629883</c:v>
                      </c:pt>
                      <c:pt idx="12436">
                        <c:v>60026.460891723633</c:v>
                      </c:pt>
                      <c:pt idx="12437">
                        <c:v>59953.560806274407</c:v>
                      </c:pt>
                      <c:pt idx="12438">
                        <c:v>59528.122512817383</c:v>
                      </c:pt>
                      <c:pt idx="12439">
                        <c:v>52589.259719848633</c:v>
                      </c:pt>
                      <c:pt idx="12440">
                        <c:v>53681.794082641602</c:v>
                      </c:pt>
                      <c:pt idx="12441">
                        <c:v>53681.794021606445</c:v>
                      </c:pt>
                      <c:pt idx="12442">
                        <c:v>51846.075271606445</c:v>
                      </c:pt>
                      <c:pt idx="12443">
                        <c:v>51846.075271606445</c:v>
                      </c:pt>
                      <c:pt idx="12444">
                        <c:v>51846.075332641602</c:v>
                      </c:pt>
                      <c:pt idx="12445">
                        <c:v>51844.193435668945</c:v>
                      </c:pt>
                      <c:pt idx="12446">
                        <c:v>51844.193435668945</c:v>
                      </c:pt>
                      <c:pt idx="12447">
                        <c:v>51840.193435668945</c:v>
                      </c:pt>
                      <c:pt idx="12448">
                        <c:v>53257.30647277832</c:v>
                      </c:pt>
                      <c:pt idx="12449">
                        <c:v>53257.306533813477</c:v>
                      </c:pt>
                      <c:pt idx="12450">
                        <c:v>63864.989746093743</c:v>
                      </c:pt>
                      <c:pt idx="12451">
                        <c:v>62344.189895629883</c:v>
                      </c:pt>
                      <c:pt idx="12452">
                        <c:v>62344.189956665039</c:v>
                      </c:pt>
                      <c:pt idx="12453">
                        <c:v>50149.604034423828</c:v>
                      </c:pt>
                      <c:pt idx="12454">
                        <c:v>50222.714141845696</c:v>
                      </c:pt>
                      <c:pt idx="12455">
                        <c:v>49943.834075927734</c:v>
                      </c:pt>
                      <c:pt idx="12456">
                        <c:v>50016.94406127929</c:v>
                      </c:pt>
                      <c:pt idx="12457">
                        <c:v>49646.027374267578</c:v>
                      </c:pt>
                      <c:pt idx="12458">
                        <c:v>49719.147430419922</c:v>
                      </c:pt>
                      <c:pt idx="12459">
                        <c:v>47003.995147705078</c:v>
                      </c:pt>
                      <c:pt idx="12460">
                        <c:v>46979.051422119141</c:v>
                      </c:pt>
                      <c:pt idx="12461">
                        <c:v>48285.436126708984</c:v>
                      </c:pt>
                      <c:pt idx="12462">
                        <c:v>48358.545989990234</c:v>
                      </c:pt>
                      <c:pt idx="12463">
                        <c:v>48431.666046142578</c:v>
                      </c:pt>
                      <c:pt idx="12464">
                        <c:v>53403.002578735352</c:v>
                      </c:pt>
                      <c:pt idx="12465">
                        <c:v>49098.225845336914</c:v>
                      </c:pt>
                      <c:pt idx="12466">
                        <c:v>50610.288223266602</c:v>
                      </c:pt>
                      <c:pt idx="12467">
                        <c:v>50619.567581176758</c:v>
                      </c:pt>
                      <c:pt idx="12468">
                        <c:v>50619.567642211914</c:v>
                      </c:pt>
                      <c:pt idx="12469">
                        <c:v>50882.308868408203</c:v>
                      </c:pt>
                      <c:pt idx="12470">
                        <c:v>51266.789337158203</c:v>
                      </c:pt>
                      <c:pt idx="12471">
                        <c:v>51266.789093017578</c:v>
                      </c:pt>
                      <c:pt idx="12472">
                        <c:v>51266.789337158203</c:v>
                      </c:pt>
                      <c:pt idx="12473">
                        <c:v>51266.789459228516</c:v>
                      </c:pt>
                      <c:pt idx="12474">
                        <c:v>51167.618316650383</c:v>
                      </c:pt>
                      <c:pt idx="12475">
                        <c:v>51826.876602172852</c:v>
                      </c:pt>
                      <c:pt idx="12476">
                        <c:v>52277.490188598633</c:v>
                      </c:pt>
                      <c:pt idx="12477">
                        <c:v>52281.49006652832</c:v>
                      </c:pt>
                      <c:pt idx="12478">
                        <c:v>52290.76985168457</c:v>
                      </c:pt>
                      <c:pt idx="12479">
                        <c:v>52242.75910949707</c:v>
                      </c:pt>
                      <c:pt idx="12480">
                        <c:v>56002.063064575195</c:v>
                      </c:pt>
                      <c:pt idx="12481">
                        <c:v>56002.063064575195</c:v>
                      </c:pt>
                      <c:pt idx="12482">
                        <c:v>56002.063064575195</c:v>
                      </c:pt>
                      <c:pt idx="12483">
                        <c:v>55805.843215942383</c:v>
                      </c:pt>
                      <c:pt idx="12484">
                        <c:v>52145.837829589844</c:v>
                      </c:pt>
                      <c:pt idx="12485">
                        <c:v>51878.859252929688</c:v>
                      </c:pt>
                      <c:pt idx="12486">
                        <c:v>51494.378784179688</c:v>
                      </c:pt>
                      <c:pt idx="12487">
                        <c:v>52096.687438964844</c:v>
                      </c:pt>
                      <c:pt idx="12488">
                        <c:v>52117.466232299805</c:v>
                      </c:pt>
                      <c:pt idx="12489">
                        <c:v>53698.787399291992</c:v>
                      </c:pt>
                      <c:pt idx="12490">
                        <c:v>53698.787399291992</c:v>
                      </c:pt>
                      <c:pt idx="12491">
                        <c:v>53698.787338256836</c:v>
                      </c:pt>
                      <c:pt idx="12492">
                        <c:v>53698.787460327148</c:v>
                      </c:pt>
                      <c:pt idx="12493">
                        <c:v>53829.211471557617</c:v>
                      </c:pt>
                      <c:pt idx="12494">
                        <c:v>53829.182022094727</c:v>
                      </c:pt>
                      <c:pt idx="12495">
                        <c:v>52639.069778442383</c:v>
                      </c:pt>
                      <c:pt idx="12496">
                        <c:v>52264.697402954102</c:v>
                      </c:pt>
                      <c:pt idx="12497">
                        <c:v>53171.749221801758</c:v>
                      </c:pt>
                      <c:pt idx="12498">
                        <c:v>52508.922546386719</c:v>
                      </c:pt>
                      <c:pt idx="12499">
                        <c:v>52555.542541503899</c:v>
                      </c:pt>
                      <c:pt idx="12500">
                        <c:v>52203.542541503899</c:v>
                      </c:pt>
                      <c:pt idx="12501">
                        <c:v>52156.553771972649</c:v>
                      </c:pt>
                      <c:pt idx="12502">
                        <c:v>51878.619812011719</c:v>
                      </c:pt>
                      <c:pt idx="12503">
                        <c:v>51050.621231079102</c:v>
                      </c:pt>
                      <c:pt idx="12504">
                        <c:v>51050.621231079102</c:v>
                      </c:pt>
                      <c:pt idx="12505">
                        <c:v>51865.251846313477</c:v>
                      </c:pt>
                      <c:pt idx="12506">
                        <c:v>48316.726638793945</c:v>
                      </c:pt>
                      <c:pt idx="12507">
                        <c:v>48389.846755981445</c:v>
                      </c:pt>
                      <c:pt idx="12508">
                        <c:v>48079.616348266602</c:v>
                      </c:pt>
                      <c:pt idx="12509">
                        <c:v>51505.766738891602</c:v>
                      </c:pt>
                      <c:pt idx="12510">
                        <c:v>63718.334915161133</c:v>
                      </c:pt>
                      <c:pt idx="12511">
                        <c:v>63729.335159301751</c:v>
                      </c:pt>
                      <c:pt idx="12512">
                        <c:v>63626.582473754883</c:v>
                      </c:pt>
                      <c:pt idx="12513">
                        <c:v>62914.330764770501</c:v>
                      </c:pt>
                      <c:pt idx="12514">
                        <c:v>62578.614944458001</c:v>
                      </c:pt>
                      <c:pt idx="12515">
                        <c:v>51751.010040283196</c:v>
                      </c:pt>
                      <c:pt idx="12516">
                        <c:v>52163.455291748047</c:v>
                      </c:pt>
                      <c:pt idx="12517">
                        <c:v>52167.596405029297</c:v>
                      </c:pt>
                      <c:pt idx="12518">
                        <c:v>52150.097259521484</c:v>
                      </c:pt>
                      <c:pt idx="12519">
                        <c:v>52493.52218627929</c:v>
                      </c:pt>
                      <c:pt idx="12520">
                        <c:v>52433.111785888672</c:v>
                      </c:pt>
                      <c:pt idx="12521">
                        <c:v>51722.349761962891</c:v>
                      </c:pt>
                      <c:pt idx="12522">
                        <c:v>47511.341995239258</c:v>
                      </c:pt>
                      <c:pt idx="12523">
                        <c:v>47520.621658325195</c:v>
                      </c:pt>
                      <c:pt idx="12524">
                        <c:v>47520.829605102539</c:v>
                      </c:pt>
                      <c:pt idx="12525">
                        <c:v>56360.569061279297</c:v>
                      </c:pt>
                      <c:pt idx="12526">
                        <c:v>56360.569305419915</c:v>
                      </c:pt>
                      <c:pt idx="12527">
                        <c:v>56604.227386474609</c:v>
                      </c:pt>
                      <c:pt idx="12528">
                        <c:v>56604.227508544915</c:v>
                      </c:pt>
                      <c:pt idx="12529">
                        <c:v>55468.693450927727</c:v>
                      </c:pt>
                      <c:pt idx="12530">
                        <c:v>55456.165008544922</c:v>
                      </c:pt>
                      <c:pt idx="12531">
                        <c:v>54800.630828857422</c:v>
                      </c:pt>
                      <c:pt idx="12532">
                        <c:v>54277.313323974609</c:v>
                      </c:pt>
                      <c:pt idx="12533">
                        <c:v>54227.313323974609</c:v>
                      </c:pt>
                      <c:pt idx="12534">
                        <c:v>54227.313446044922</c:v>
                      </c:pt>
                      <c:pt idx="12535">
                        <c:v>54288.313446044922</c:v>
                      </c:pt>
                      <c:pt idx="12536">
                        <c:v>53841.187469482422</c:v>
                      </c:pt>
                      <c:pt idx="12537">
                        <c:v>51041.531387329102</c:v>
                      </c:pt>
                      <c:pt idx="12538">
                        <c:v>51185.452713012695</c:v>
                      </c:pt>
                      <c:pt idx="12539">
                        <c:v>51067.33528137207</c:v>
                      </c:pt>
                      <c:pt idx="12540">
                        <c:v>51361.692443847656</c:v>
                      </c:pt>
                      <c:pt idx="12541">
                        <c:v>51361.692443847656</c:v>
                      </c:pt>
                      <c:pt idx="12542">
                        <c:v>51361.692443847656</c:v>
                      </c:pt>
                      <c:pt idx="12543">
                        <c:v>51361.6923828125</c:v>
                      </c:pt>
                      <c:pt idx="12544">
                        <c:v>51113.9736328125</c:v>
                      </c:pt>
                      <c:pt idx="12545">
                        <c:v>49218.395584106445</c:v>
                      </c:pt>
                      <c:pt idx="12546">
                        <c:v>49221.234451293945</c:v>
                      </c:pt>
                      <c:pt idx="12547">
                        <c:v>49221.234512329102</c:v>
                      </c:pt>
                      <c:pt idx="12548">
                        <c:v>49221.234451293945</c:v>
                      </c:pt>
                      <c:pt idx="12549">
                        <c:v>49800.064590454102</c:v>
                      </c:pt>
                      <c:pt idx="12550">
                        <c:v>50412.618240356445</c:v>
                      </c:pt>
                      <c:pt idx="12551">
                        <c:v>50422.113540649414</c:v>
                      </c:pt>
                      <c:pt idx="12552">
                        <c:v>50157.483535766602</c:v>
                      </c:pt>
                      <c:pt idx="12553">
                        <c:v>49768.352249145508</c:v>
                      </c:pt>
                      <c:pt idx="12554">
                        <c:v>51907.435440063477</c:v>
                      </c:pt>
                      <c:pt idx="12555">
                        <c:v>55557.254364013665</c:v>
                      </c:pt>
                      <c:pt idx="12556">
                        <c:v>50677.973587036133</c:v>
                      </c:pt>
                      <c:pt idx="12557">
                        <c:v>50679.896560668945</c:v>
                      </c:pt>
                      <c:pt idx="12558">
                        <c:v>50679.896682739251</c:v>
                      </c:pt>
                      <c:pt idx="12559">
                        <c:v>50679.897048950195</c:v>
                      </c:pt>
                      <c:pt idx="12560">
                        <c:v>50681.820022583001</c:v>
                      </c:pt>
                      <c:pt idx="12561">
                        <c:v>50599.229476928711</c:v>
                      </c:pt>
                      <c:pt idx="12562">
                        <c:v>50543.831527709961</c:v>
                      </c:pt>
                      <c:pt idx="12563">
                        <c:v>50359.780136108398</c:v>
                      </c:pt>
                      <c:pt idx="12564">
                        <c:v>51127.868148803711</c:v>
                      </c:pt>
                      <c:pt idx="12565">
                        <c:v>51246.544052124016</c:v>
                      </c:pt>
                      <c:pt idx="12566">
                        <c:v>51454.493026733398</c:v>
                      </c:pt>
                      <c:pt idx="12567">
                        <c:v>51100.033065795898</c:v>
                      </c:pt>
                      <c:pt idx="12568">
                        <c:v>50422.999618530266</c:v>
                      </c:pt>
                      <c:pt idx="12569">
                        <c:v>50602.473983764648</c:v>
                      </c:pt>
                      <c:pt idx="12570">
                        <c:v>60697.635513305664</c:v>
                      </c:pt>
                      <c:pt idx="12571">
                        <c:v>54870.278335571289</c:v>
                      </c:pt>
                      <c:pt idx="12572">
                        <c:v>54870.278274536133</c:v>
                      </c:pt>
                      <c:pt idx="12573">
                        <c:v>54870.278335571289</c:v>
                      </c:pt>
                      <c:pt idx="12574">
                        <c:v>54870.278274536133</c:v>
                      </c:pt>
                      <c:pt idx="12575">
                        <c:v>53069.110916137695</c:v>
                      </c:pt>
                      <c:pt idx="12576">
                        <c:v>50531.618728637695</c:v>
                      </c:pt>
                      <c:pt idx="12577">
                        <c:v>50531.618728637695</c:v>
                      </c:pt>
                      <c:pt idx="12578">
                        <c:v>51831.209915161133</c:v>
                      </c:pt>
                      <c:pt idx="12579">
                        <c:v>52957.41291809082</c:v>
                      </c:pt>
                      <c:pt idx="12580">
                        <c:v>52652.793899536133</c:v>
                      </c:pt>
                      <c:pt idx="12581">
                        <c:v>52652.793838500977</c:v>
                      </c:pt>
                      <c:pt idx="12582">
                        <c:v>53580.226791381836</c:v>
                      </c:pt>
                      <c:pt idx="12583">
                        <c:v>53580.226852416992</c:v>
                      </c:pt>
                      <c:pt idx="12584">
                        <c:v>54078.769821166992</c:v>
                      </c:pt>
                      <c:pt idx="12585">
                        <c:v>51240.837112426758</c:v>
                      </c:pt>
                      <c:pt idx="12586">
                        <c:v>49425.64241027832</c:v>
                      </c:pt>
                      <c:pt idx="12587">
                        <c:v>49498.752761840813</c:v>
                      </c:pt>
                      <c:pt idx="12588">
                        <c:v>49571.872512817383</c:v>
                      </c:pt>
                      <c:pt idx="12589">
                        <c:v>48800.304702758782</c:v>
                      </c:pt>
                      <c:pt idx="12590">
                        <c:v>48360.15803527832</c:v>
                      </c:pt>
                      <c:pt idx="12591">
                        <c:v>48360.158096313477</c:v>
                      </c:pt>
                      <c:pt idx="12592">
                        <c:v>48360.15803527832</c:v>
                      </c:pt>
                      <c:pt idx="12593">
                        <c:v>55813.306373596191</c:v>
                      </c:pt>
                      <c:pt idx="12594">
                        <c:v>55807.537330627441</c:v>
                      </c:pt>
                      <c:pt idx="12595">
                        <c:v>55905.230079650872</c:v>
                      </c:pt>
                      <c:pt idx="12596">
                        <c:v>55905.230079650872</c:v>
                      </c:pt>
                      <c:pt idx="12597">
                        <c:v>49495.896438598633</c:v>
                      </c:pt>
                      <c:pt idx="12598">
                        <c:v>50393.738388061523</c:v>
                      </c:pt>
                      <c:pt idx="12599">
                        <c:v>50310.442855834961</c:v>
                      </c:pt>
                      <c:pt idx="12600">
                        <c:v>62509.025100708001</c:v>
                      </c:pt>
                      <c:pt idx="12601">
                        <c:v>62574.498245239251</c:v>
                      </c:pt>
                      <c:pt idx="12602">
                        <c:v>62641.187942504883</c:v>
                      </c:pt>
                      <c:pt idx="12603">
                        <c:v>52305.466186523438</c:v>
                      </c:pt>
                      <c:pt idx="12604">
                        <c:v>52305.466247558594</c:v>
                      </c:pt>
                      <c:pt idx="12605">
                        <c:v>49658.390502929688</c:v>
                      </c:pt>
                      <c:pt idx="12606">
                        <c:v>49658.390563964844</c:v>
                      </c:pt>
                      <c:pt idx="12607">
                        <c:v>51176.169509887695</c:v>
                      </c:pt>
                      <c:pt idx="12608">
                        <c:v>51185.448989868164</c:v>
                      </c:pt>
                      <c:pt idx="12609">
                        <c:v>51188.712661743164</c:v>
                      </c:pt>
                      <c:pt idx="12610">
                        <c:v>51179.433181762695</c:v>
                      </c:pt>
                      <c:pt idx="12611">
                        <c:v>51219.62092590332</c:v>
                      </c:pt>
                      <c:pt idx="12612">
                        <c:v>51360.675430297852</c:v>
                      </c:pt>
                      <c:pt idx="12613">
                        <c:v>51360.675430297852</c:v>
                      </c:pt>
                      <c:pt idx="12614">
                        <c:v>54166.599746704102</c:v>
                      </c:pt>
                      <c:pt idx="12615">
                        <c:v>49983.362335205078</c:v>
                      </c:pt>
                      <c:pt idx="12616">
                        <c:v>49983.362335205078</c:v>
                      </c:pt>
                      <c:pt idx="12617">
                        <c:v>49987.362396240234</c:v>
                      </c:pt>
                      <c:pt idx="12618">
                        <c:v>49996.276580810547</c:v>
                      </c:pt>
                      <c:pt idx="12619">
                        <c:v>49996.276580810547</c:v>
                      </c:pt>
                      <c:pt idx="12620">
                        <c:v>49986.997039794922</c:v>
                      </c:pt>
                      <c:pt idx="12621">
                        <c:v>49884.933319091797</c:v>
                      </c:pt>
                      <c:pt idx="12622">
                        <c:v>49690.344863891602</c:v>
                      </c:pt>
                      <c:pt idx="12623">
                        <c:v>49690.344802856445</c:v>
                      </c:pt>
                      <c:pt idx="12624">
                        <c:v>49690.344802856445</c:v>
                      </c:pt>
                      <c:pt idx="12625">
                        <c:v>49045.109512329102</c:v>
                      </c:pt>
                      <c:pt idx="12626">
                        <c:v>49045.109512329102</c:v>
                      </c:pt>
                      <c:pt idx="12627">
                        <c:v>49606.985488891602</c:v>
                      </c:pt>
                      <c:pt idx="12628">
                        <c:v>49930.30842590332</c:v>
                      </c:pt>
                      <c:pt idx="12629">
                        <c:v>49930.308486938477</c:v>
                      </c:pt>
                      <c:pt idx="12630">
                        <c:v>62497.526260375977</c:v>
                      </c:pt>
                      <c:pt idx="12631">
                        <c:v>62506.805801391602</c:v>
                      </c:pt>
                      <c:pt idx="12632">
                        <c:v>62407.634536743164</c:v>
                      </c:pt>
                      <c:pt idx="12633">
                        <c:v>62141.52619934082</c:v>
                      </c:pt>
                      <c:pt idx="12634">
                        <c:v>52152.858413696289</c:v>
                      </c:pt>
                      <c:pt idx="12635">
                        <c:v>52548.705276489258</c:v>
                      </c:pt>
                      <c:pt idx="12636">
                        <c:v>52543.731399536133</c:v>
                      </c:pt>
                      <c:pt idx="12637">
                        <c:v>52278.047805786133</c:v>
                      </c:pt>
                      <c:pt idx="12638">
                        <c:v>51540.340850830078</c:v>
                      </c:pt>
                      <c:pt idx="12639">
                        <c:v>54731.518783569336</c:v>
                      </c:pt>
                      <c:pt idx="12640">
                        <c:v>54610.268661499023</c:v>
                      </c:pt>
                      <c:pt idx="12641">
                        <c:v>54610.268600463867</c:v>
                      </c:pt>
                      <c:pt idx="12642">
                        <c:v>54610.268661499023</c:v>
                      </c:pt>
                      <c:pt idx="12643">
                        <c:v>54934.30224609375</c:v>
                      </c:pt>
                      <c:pt idx="12644">
                        <c:v>54934.30224609375</c:v>
                      </c:pt>
                      <c:pt idx="12645">
                        <c:v>52397.227676391602</c:v>
                      </c:pt>
                      <c:pt idx="12646">
                        <c:v>52387.948196411133</c:v>
                      </c:pt>
                      <c:pt idx="12647">
                        <c:v>50590.346817016602</c:v>
                      </c:pt>
                      <c:pt idx="12648">
                        <c:v>50247.626174926758</c:v>
                      </c:pt>
                      <c:pt idx="12649">
                        <c:v>50238.346755981445</c:v>
                      </c:pt>
                      <c:pt idx="12650">
                        <c:v>49804.400772094727</c:v>
                      </c:pt>
                      <c:pt idx="12651">
                        <c:v>52785.993789672852</c:v>
                      </c:pt>
                      <c:pt idx="12652">
                        <c:v>50596.724563598633</c:v>
                      </c:pt>
                      <c:pt idx="12653">
                        <c:v>50596.724502563477</c:v>
                      </c:pt>
                      <c:pt idx="12654">
                        <c:v>50596.72444152832</c:v>
                      </c:pt>
                      <c:pt idx="12655">
                        <c:v>50596.724502563477</c:v>
                      </c:pt>
                      <c:pt idx="12656">
                        <c:v>50504.207901000977</c:v>
                      </c:pt>
                      <c:pt idx="12657">
                        <c:v>50440.367263793945</c:v>
                      </c:pt>
                      <c:pt idx="12658">
                        <c:v>49813.23518371582</c:v>
                      </c:pt>
                      <c:pt idx="12659">
                        <c:v>49740.11506652832</c:v>
                      </c:pt>
                      <c:pt idx="12660">
                        <c:v>58757.086013793945</c:v>
                      </c:pt>
                      <c:pt idx="12661">
                        <c:v>59516.604263305664</c:v>
                      </c:pt>
                      <c:pt idx="12662">
                        <c:v>48043.670059204102</c:v>
                      </c:pt>
                      <c:pt idx="12663">
                        <c:v>48043.670059204102</c:v>
                      </c:pt>
                      <c:pt idx="12664">
                        <c:v>48046.103652954102</c:v>
                      </c:pt>
                      <c:pt idx="12665">
                        <c:v>52044.540115356445</c:v>
                      </c:pt>
                      <c:pt idx="12666">
                        <c:v>52329.850234985352</c:v>
                      </c:pt>
                      <c:pt idx="12667">
                        <c:v>52362.668533325195</c:v>
                      </c:pt>
                      <c:pt idx="12668">
                        <c:v>52366.668594360352</c:v>
                      </c:pt>
                      <c:pt idx="12669">
                        <c:v>52374.872817993164</c:v>
                      </c:pt>
                      <c:pt idx="12670">
                        <c:v>52374.872817993164</c:v>
                      </c:pt>
                      <c:pt idx="12671">
                        <c:v>50423.297927856445</c:v>
                      </c:pt>
                      <c:pt idx="12672">
                        <c:v>50532.784133911133</c:v>
                      </c:pt>
                      <c:pt idx="12673">
                        <c:v>51768.555618286133</c:v>
                      </c:pt>
                      <c:pt idx="12674">
                        <c:v>51768.55549621582</c:v>
                      </c:pt>
                      <c:pt idx="12675">
                        <c:v>61441.291275024414</c:v>
                      </c:pt>
                      <c:pt idx="12676">
                        <c:v>61703.025650024414</c:v>
                      </c:pt>
                      <c:pt idx="12677">
                        <c:v>61703.025650024414</c:v>
                      </c:pt>
                      <c:pt idx="12678">
                        <c:v>62632.015884399414</c:v>
                      </c:pt>
                      <c:pt idx="12679">
                        <c:v>62641.295364379883</c:v>
                      </c:pt>
                      <c:pt idx="12680">
                        <c:v>62632.015884399414</c:v>
                      </c:pt>
                      <c:pt idx="12681">
                        <c:v>60911.920364379883</c:v>
                      </c:pt>
                      <c:pt idx="12682">
                        <c:v>61298.682388305664</c:v>
                      </c:pt>
                      <c:pt idx="12683">
                        <c:v>61228.532730102532</c:v>
                      </c:pt>
                      <c:pt idx="12684">
                        <c:v>60683.010452270501</c:v>
                      </c:pt>
                      <c:pt idx="12685">
                        <c:v>56970.115188598633</c:v>
                      </c:pt>
                      <c:pt idx="12686">
                        <c:v>56970.115249633789</c:v>
                      </c:pt>
                      <c:pt idx="12687">
                        <c:v>56970.115249633789</c:v>
                      </c:pt>
                      <c:pt idx="12688">
                        <c:v>56970.115188598633</c:v>
                      </c:pt>
                      <c:pt idx="12689">
                        <c:v>56970.115249633789</c:v>
                      </c:pt>
                      <c:pt idx="12690">
                        <c:v>62554.955764770508</c:v>
                      </c:pt>
                      <c:pt idx="12691">
                        <c:v>62556.35578918457</c:v>
                      </c:pt>
                      <c:pt idx="12692">
                        <c:v>62149.806777954094</c:v>
                      </c:pt>
                      <c:pt idx="12693">
                        <c:v>62149.806838989251</c:v>
                      </c:pt>
                      <c:pt idx="12694">
                        <c:v>63787.342483520501</c:v>
                      </c:pt>
                      <c:pt idx="12695">
                        <c:v>55691.323806762695</c:v>
                      </c:pt>
                      <c:pt idx="12696">
                        <c:v>55927.095413208008</c:v>
                      </c:pt>
                      <c:pt idx="12697">
                        <c:v>55391.343338012695</c:v>
                      </c:pt>
                      <c:pt idx="12698">
                        <c:v>55666.410842895508</c:v>
                      </c:pt>
                      <c:pt idx="12699">
                        <c:v>55609.121170043945</c:v>
                      </c:pt>
                      <c:pt idx="12700">
                        <c:v>52485.721755981445</c:v>
                      </c:pt>
                      <c:pt idx="12701">
                        <c:v>52485.721817016602</c:v>
                      </c:pt>
                      <c:pt idx="12702">
                        <c:v>51472.647109985352</c:v>
                      </c:pt>
                      <c:pt idx="12703">
                        <c:v>51309.645462036133</c:v>
                      </c:pt>
                      <c:pt idx="12704">
                        <c:v>50579.072280883789</c:v>
                      </c:pt>
                      <c:pt idx="12705">
                        <c:v>56071.557472229004</c:v>
                      </c:pt>
                      <c:pt idx="12706">
                        <c:v>56071.557472229004</c:v>
                      </c:pt>
                      <c:pt idx="12707">
                        <c:v>53318.764602661133</c:v>
                      </c:pt>
                      <c:pt idx="12708">
                        <c:v>53318.76448059082</c:v>
                      </c:pt>
                      <c:pt idx="12709">
                        <c:v>53318.764602661133</c:v>
                      </c:pt>
                      <c:pt idx="12710">
                        <c:v>53260.43586730957</c:v>
                      </c:pt>
                      <c:pt idx="12711">
                        <c:v>50497.032852172852</c:v>
                      </c:pt>
                      <c:pt idx="12712">
                        <c:v>50452.714553833008</c:v>
                      </c:pt>
                      <c:pt idx="12713">
                        <c:v>52212.680557250977</c:v>
                      </c:pt>
                      <c:pt idx="12714">
                        <c:v>52622.110244750977</c:v>
                      </c:pt>
                      <c:pt idx="12715">
                        <c:v>52631.389785766602</c:v>
                      </c:pt>
                      <c:pt idx="12716">
                        <c:v>53806.253890991211</c:v>
                      </c:pt>
                      <c:pt idx="12717">
                        <c:v>52801.287094116211</c:v>
                      </c:pt>
                      <c:pt idx="12718">
                        <c:v>53110.843795776367</c:v>
                      </c:pt>
                      <c:pt idx="12719">
                        <c:v>55591.686874389648</c:v>
                      </c:pt>
                      <c:pt idx="12720">
                        <c:v>50714.906768798828</c:v>
                      </c:pt>
                      <c:pt idx="12721">
                        <c:v>50714.906768798828</c:v>
                      </c:pt>
                      <c:pt idx="12722">
                        <c:v>49946.078262329102</c:v>
                      </c:pt>
                      <c:pt idx="12723">
                        <c:v>49389.131973266602</c:v>
                      </c:pt>
                      <c:pt idx="12724">
                        <c:v>51544.702041625977</c:v>
                      </c:pt>
                      <c:pt idx="12725">
                        <c:v>51544.702041625977</c:v>
                      </c:pt>
                      <c:pt idx="12726">
                        <c:v>51814.745010375977</c:v>
                      </c:pt>
                      <c:pt idx="12727">
                        <c:v>51814.745010375977</c:v>
                      </c:pt>
                      <c:pt idx="12728">
                        <c:v>51814.745071411133</c:v>
                      </c:pt>
                      <c:pt idx="12729">
                        <c:v>52526.20979309082</c:v>
                      </c:pt>
                      <c:pt idx="12730">
                        <c:v>52328.869552612305</c:v>
                      </c:pt>
                      <c:pt idx="12731">
                        <c:v>51392.610763549805</c:v>
                      </c:pt>
                      <c:pt idx="12732">
                        <c:v>51392.610763549805</c:v>
                      </c:pt>
                      <c:pt idx="12733">
                        <c:v>51390.280685424805</c:v>
                      </c:pt>
                      <c:pt idx="12734">
                        <c:v>50928.089279174805</c:v>
                      </c:pt>
                      <c:pt idx="12735">
                        <c:v>55729.059036254883</c:v>
                      </c:pt>
                      <c:pt idx="12736">
                        <c:v>55729.059036254883</c:v>
                      </c:pt>
                      <c:pt idx="12737">
                        <c:v>55729.059036254883</c:v>
                      </c:pt>
                      <c:pt idx="12738">
                        <c:v>55729.059036254883</c:v>
                      </c:pt>
                      <c:pt idx="12739">
                        <c:v>55729.059036254883</c:v>
                      </c:pt>
                      <c:pt idx="12740">
                        <c:v>53607.204666137695</c:v>
                      </c:pt>
                      <c:pt idx="12741">
                        <c:v>51469.047012329102</c:v>
                      </c:pt>
                      <c:pt idx="12742">
                        <c:v>50264.650955200195</c:v>
                      </c:pt>
                      <c:pt idx="12743">
                        <c:v>50650.288223266602</c:v>
                      </c:pt>
                      <c:pt idx="12744">
                        <c:v>48454.266250610352</c:v>
                      </c:pt>
                      <c:pt idx="12745">
                        <c:v>48454.266250610352</c:v>
                      </c:pt>
                      <c:pt idx="12746">
                        <c:v>48454.266311645508</c:v>
                      </c:pt>
                      <c:pt idx="12747">
                        <c:v>48759.723281860352</c:v>
                      </c:pt>
                      <c:pt idx="12748">
                        <c:v>49550.329376220703</c:v>
                      </c:pt>
                      <c:pt idx="12749">
                        <c:v>49413.652618408203</c:v>
                      </c:pt>
                      <c:pt idx="12750">
                        <c:v>53349.954483032227</c:v>
                      </c:pt>
                      <c:pt idx="12751">
                        <c:v>53349.954483032227</c:v>
                      </c:pt>
                      <c:pt idx="12752">
                        <c:v>51617.544998168945</c:v>
                      </c:pt>
                      <c:pt idx="12753">
                        <c:v>51617.544998168945</c:v>
                      </c:pt>
                      <c:pt idx="12754">
                        <c:v>51618.173904418945</c:v>
                      </c:pt>
                      <c:pt idx="12755">
                        <c:v>51482.472137451172</c:v>
                      </c:pt>
                      <c:pt idx="12756">
                        <c:v>57215.690658569336</c:v>
                      </c:pt>
                      <c:pt idx="12757">
                        <c:v>57215.690658569336</c:v>
                      </c:pt>
                      <c:pt idx="12758">
                        <c:v>57215.69059753418</c:v>
                      </c:pt>
                      <c:pt idx="12759">
                        <c:v>57097.01481628418</c:v>
                      </c:pt>
                      <c:pt idx="12760">
                        <c:v>57097.014877319336</c:v>
                      </c:pt>
                      <c:pt idx="12761">
                        <c:v>55737.856781005859</c:v>
                      </c:pt>
                      <c:pt idx="12762">
                        <c:v>53674.07502746582</c:v>
                      </c:pt>
                      <c:pt idx="12763">
                        <c:v>54485.03987121582</c:v>
                      </c:pt>
                      <c:pt idx="12764">
                        <c:v>54854.644577026367</c:v>
                      </c:pt>
                      <c:pt idx="12765">
                        <c:v>52696.316421508789</c:v>
                      </c:pt>
                      <c:pt idx="12766">
                        <c:v>52696.316360473633</c:v>
                      </c:pt>
                      <c:pt idx="12767">
                        <c:v>49585.707595825195</c:v>
                      </c:pt>
                      <c:pt idx="12768">
                        <c:v>49741.857986450195</c:v>
                      </c:pt>
                      <c:pt idx="12769">
                        <c:v>49341.847244262695</c:v>
                      </c:pt>
                      <c:pt idx="12770">
                        <c:v>49182.906936645508</c:v>
                      </c:pt>
                      <c:pt idx="12771">
                        <c:v>49087.216690063477</c:v>
                      </c:pt>
                      <c:pt idx="12772">
                        <c:v>52627.638565063477</c:v>
                      </c:pt>
                      <c:pt idx="12773">
                        <c:v>52627.63850402832</c:v>
                      </c:pt>
                      <c:pt idx="12774">
                        <c:v>53534.092041015625</c:v>
                      </c:pt>
                      <c:pt idx="12775">
                        <c:v>53527.692108154297</c:v>
                      </c:pt>
                      <c:pt idx="12776">
                        <c:v>54366.266357421875</c:v>
                      </c:pt>
                      <c:pt idx="12777">
                        <c:v>54650.440185546875</c:v>
                      </c:pt>
                      <c:pt idx="12778">
                        <c:v>54650.440063476563</c:v>
                      </c:pt>
                      <c:pt idx="12779">
                        <c:v>54792.040451049805</c:v>
                      </c:pt>
                      <c:pt idx="12780">
                        <c:v>61311.247024536133</c:v>
                      </c:pt>
                      <c:pt idx="12781">
                        <c:v>61652.058181762695</c:v>
                      </c:pt>
                      <c:pt idx="12782">
                        <c:v>61177.333328247063</c:v>
                      </c:pt>
                      <c:pt idx="12783">
                        <c:v>61174.481765747063</c:v>
                      </c:pt>
                      <c:pt idx="12784">
                        <c:v>53076.408401489258</c:v>
                      </c:pt>
                      <c:pt idx="12785">
                        <c:v>52592.404373168945</c:v>
                      </c:pt>
                      <c:pt idx="12786">
                        <c:v>50178.454772949219</c:v>
                      </c:pt>
                      <c:pt idx="12787">
                        <c:v>49835.734252929688</c:v>
                      </c:pt>
                      <c:pt idx="12788">
                        <c:v>54063.623886108398</c:v>
                      </c:pt>
                      <c:pt idx="12789">
                        <c:v>53790.883895874016</c:v>
                      </c:pt>
                      <c:pt idx="12790">
                        <c:v>53143.683456420898</c:v>
                      </c:pt>
                      <c:pt idx="12791">
                        <c:v>53323.782150268555</c:v>
                      </c:pt>
                      <c:pt idx="12792">
                        <c:v>52800.961181640625</c:v>
                      </c:pt>
                      <c:pt idx="12793">
                        <c:v>52924.115356445313</c:v>
                      </c:pt>
                      <c:pt idx="12794">
                        <c:v>52461.923828124993</c:v>
                      </c:pt>
                      <c:pt idx="12795">
                        <c:v>52478.453079223633</c:v>
                      </c:pt>
                      <c:pt idx="12796">
                        <c:v>52478.453201293945</c:v>
                      </c:pt>
                      <c:pt idx="12797">
                        <c:v>52427.73225402832</c:v>
                      </c:pt>
                      <c:pt idx="12798">
                        <c:v>52427.732131958008</c:v>
                      </c:pt>
                      <c:pt idx="12799">
                        <c:v>53661.77864074707</c:v>
                      </c:pt>
                      <c:pt idx="12800">
                        <c:v>54094.365310668945</c:v>
                      </c:pt>
                      <c:pt idx="12801">
                        <c:v>52728.598159790039</c:v>
                      </c:pt>
                      <c:pt idx="12802">
                        <c:v>52761.80647277832</c:v>
                      </c:pt>
                      <c:pt idx="12803">
                        <c:v>52765.80647277832</c:v>
                      </c:pt>
                      <c:pt idx="12804">
                        <c:v>52775.086013793945</c:v>
                      </c:pt>
                      <c:pt idx="12805">
                        <c:v>52765.806411743164</c:v>
                      </c:pt>
                      <c:pt idx="12806">
                        <c:v>52942.672958374023</c:v>
                      </c:pt>
                      <c:pt idx="12807">
                        <c:v>53322.604415893555</c:v>
                      </c:pt>
                      <c:pt idx="12808">
                        <c:v>53327.385604858398</c:v>
                      </c:pt>
                      <c:pt idx="12809">
                        <c:v>53206.462005615234</c:v>
                      </c:pt>
                      <c:pt idx="12810">
                        <c:v>61644.03987121582</c:v>
                      </c:pt>
                      <c:pt idx="12811">
                        <c:v>61319.674697875977</c:v>
                      </c:pt>
                      <c:pt idx="12812">
                        <c:v>61328.954116821289</c:v>
                      </c:pt>
                      <c:pt idx="12813">
                        <c:v>61210.836990356445</c:v>
                      </c:pt>
                      <c:pt idx="12814">
                        <c:v>51588.468338012695</c:v>
                      </c:pt>
                      <c:pt idx="12815">
                        <c:v>51786.747314453125</c:v>
                      </c:pt>
                      <c:pt idx="12816">
                        <c:v>51786.747253417969</c:v>
                      </c:pt>
                      <c:pt idx="12817">
                        <c:v>52679.943450927734</c:v>
                      </c:pt>
                      <c:pt idx="12818">
                        <c:v>55715.478561401367</c:v>
                      </c:pt>
                      <c:pt idx="12819">
                        <c:v>55714.647445678711</c:v>
                      </c:pt>
                      <c:pt idx="12820">
                        <c:v>55833.323287963867</c:v>
                      </c:pt>
                      <c:pt idx="12821">
                        <c:v>55833.323226928711</c:v>
                      </c:pt>
                      <c:pt idx="12822">
                        <c:v>55833.323226928711</c:v>
                      </c:pt>
                      <c:pt idx="12823">
                        <c:v>56158.249389648438</c:v>
                      </c:pt>
                      <c:pt idx="12824">
                        <c:v>56158.249389648438</c:v>
                      </c:pt>
                      <c:pt idx="12825">
                        <c:v>47413.054336547852</c:v>
                      </c:pt>
                      <c:pt idx="12826">
                        <c:v>48224.543594360352</c:v>
                      </c:pt>
                      <c:pt idx="12827">
                        <c:v>47881.82307434082</c:v>
                      </c:pt>
                      <c:pt idx="12828">
                        <c:v>47881.82307434082</c:v>
                      </c:pt>
                      <c:pt idx="12829">
                        <c:v>47872.543533325195</c:v>
                      </c:pt>
                      <c:pt idx="12830">
                        <c:v>50644.139053344727</c:v>
                      </c:pt>
                      <c:pt idx="12831">
                        <c:v>49787.858001708984</c:v>
                      </c:pt>
                      <c:pt idx="12832">
                        <c:v>49718.737884521484</c:v>
                      </c:pt>
                      <c:pt idx="12833">
                        <c:v>49654.907501220703</c:v>
                      </c:pt>
                      <c:pt idx="12834">
                        <c:v>49769.40608215332</c:v>
                      </c:pt>
                      <c:pt idx="12835">
                        <c:v>50031.089736938477</c:v>
                      </c:pt>
                      <c:pt idx="12836">
                        <c:v>50554.562454223633</c:v>
                      </c:pt>
                      <c:pt idx="12837">
                        <c:v>50554.562393188477</c:v>
                      </c:pt>
                      <c:pt idx="12838">
                        <c:v>50840.886611938477</c:v>
                      </c:pt>
                      <c:pt idx="12839">
                        <c:v>51493.672439575195</c:v>
                      </c:pt>
                      <c:pt idx="12840">
                        <c:v>53794.907241821289</c:v>
                      </c:pt>
                      <c:pt idx="12841">
                        <c:v>54156.186721801758</c:v>
                      </c:pt>
                      <c:pt idx="12842">
                        <c:v>54498.907241821289</c:v>
                      </c:pt>
                      <c:pt idx="12843">
                        <c:v>54494.907241821289</c:v>
                      </c:pt>
                      <c:pt idx="12844">
                        <c:v>54494.907241821289</c:v>
                      </c:pt>
                      <c:pt idx="12845">
                        <c:v>54494.907241821289</c:v>
                      </c:pt>
                      <c:pt idx="12846">
                        <c:v>54249.144119262695</c:v>
                      </c:pt>
                      <c:pt idx="12847">
                        <c:v>54249.144180297852</c:v>
                      </c:pt>
                      <c:pt idx="12848">
                        <c:v>51775.765579223633</c:v>
                      </c:pt>
                      <c:pt idx="12849">
                        <c:v>50138.770324707031</c:v>
                      </c:pt>
                      <c:pt idx="12850">
                        <c:v>50138.770324707031</c:v>
                      </c:pt>
                      <c:pt idx="12851">
                        <c:v>50501.538955688477</c:v>
                      </c:pt>
                      <c:pt idx="12852">
                        <c:v>50501.538955688477</c:v>
                      </c:pt>
                      <c:pt idx="12853">
                        <c:v>51111.485305786133</c:v>
                      </c:pt>
                      <c:pt idx="12854">
                        <c:v>51120.764785766602</c:v>
                      </c:pt>
                      <c:pt idx="12855">
                        <c:v>53514.008438110352</c:v>
                      </c:pt>
                      <c:pt idx="12856">
                        <c:v>50739.837173461914</c:v>
                      </c:pt>
                      <c:pt idx="12857">
                        <c:v>47758.819412231445</c:v>
                      </c:pt>
                      <c:pt idx="12858">
                        <c:v>47758.819412231445</c:v>
                      </c:pt>
                      <c:pt idx="12859">
                        <c:v>47991.993362426758</c:v>
                      </c:pt>
                      <c:pt idx="12860">
                        <c:v>48254.788284301758</c:v>
                      </c:pt>
                      <c:pt idx="12861">
                        <c:v>49862.563026428223</c:v>
                      </c:pt>
                      <c:pt idx="12862">
                        <c:v>52216.985794067383</c:v>
                      </c:pt>
                      <c:pt idx="12863">
                        <c:v>52217.655776977539</c:v>
                      </c:pt>
                      <c:pt idx="12864">
                        <c:v>52217.744338989258</c:v>
                      </c:pt>
                      <c:pt idx="12865">
                        <c:v>52219.814407348633</c:v>
                      </c:pt>
                      <c:pt idx="12866">
                        <c:v>51837.102127075195</c:v>
                      </c:pt>
                      <c:pt idx="12867">
                        <c:v>52299.643630981445</c:v>
                      </c:pt>
                      <c:pt idx="12868">
                        <c:v>52669.63899230957</c:v>
                      </c:pt>
                      <c:pt idx="12869">
                        <c:v>52562.91340637207</c:v>
                      </c:pt>
                      <c:pt idx="12870">
                        <c:v>62330.733428955071</c:v>
                      </c:pt>
                      <c:pt idx="12871">
                        <c:v>62223.390167236321</c:v>
                      </c:pt>
                      <c:pt idx="12872">
                        <c:v>60757.612747192383</c:v>
                      </c:pt>
                      <c:pt idx="12873">
                        <c:v>60757.612747192383</c:v>
                      </c:pt>
                      <c:pt idx="12874">
                        <c:v>53746.234939575195</c:v>
                      </c:pt>
                      <c:pt idx="12875">
                        <c:v>53805.946243286133</c:v>
                      </c:pt>
                      <c:pt idx="12876">
                        <c:v>53796.666702270508</c:v>
                      </c:pt>
                      <c:pt idx="12877">
                        <c:v>50096.55207824707</c:v>
                      </c:pt>
                      <c:pt idx="12878">
                        <c:v>49977.073013305664</c:v>
                      </c:pt>
                      <c:pt idx="12879">
                        <c:v>49977.073013305664</c:v>
                      </c:pt>
                      <c:pt idx="12880">
                        <c:v>51647.428604125977</c:v>
                      </c:pt>
                      <c:pt idx="12881">
                        <c:v>51647.428604125977</c:v>
                      </c:pt>
                      <c:pt idx="12882">
                        <c:v>51709.36018371582</c:v>
                      </c:pt>
                      <c:pt idx="12883">
                        <c:v>52127.213943481445</c:v>
                      </c:pt>
                      <c:pt idx="12884">
                        <c:v>52127.213882446289</c:v>
                      </c:pt>
                      <c:pt idx="12885">
                        <c:v>55909.955032348633</c:v>
                      </c:pt>
                      <c:pt idx="12886">
                        <c:v>56171.640640258789</c:v>
                      </c:pt>
                      <c:pt idx="12887">
                        <c:v>55815.649368286133</c:v>
                      </c:pt>
                      <c:pt idx="12888">
                        <c:v>55004.686477661133</c:v>
                      </c:pt>
                      <c:pt idx="12889">
                        <c:v>55004.686538696289</c:v>
                      </c:pt>
                      <c:pt idx="12890">
                        <c:v>54216.606460571289</c:v>
                      </c:pt>
                      <c:pt idx="12891">
                        <c:v>54216.606460571289</c:v>
                      </c:pt>
                      <c:pt idx="12892">
                        <c:v>54216.606399536133</c:v>
                      </c:pt>
                      <c:pt idx="12893">
                        <c:v>49134.478530883789</c:v>
                      </c:pt>
                      <c:pt idx="12894">
                        <c:v>51466.889236450195</c:v>
                      </c:pt>
                      <c:pt idx="12895">
                        <c:v>51466.889236450195</c:v>
                      </c:pt>
                      <c:pt idx="12896">
                        <c:v>51876.54057312011</c:v>
                      </c:pt>
                      <c:pt idx="12897">
                        <c:v>51803.640426635742</c:v>
                      </c:pt>
                      <c:pt idx="12898">
                        <c:v>53744.567611694336</c:v>
                      </c:pt>
                      <c:pt idx="12899">
                        <c:v>53282.376205444336</c:v>
                      </c:pt>
                      <c:pt idx="12900">
                        <c:v>53588.995803833008</c:v>
                      </c:pt>
                      <c:pt idx="12901">
                        <c:v>53640.791702270508</c:v>
                      </c:pt>
                      <c:pt idx="12902">
                        <c:v>53640.79182434082</c:v>
                      </c:pt>
                      <c:pt idx="12903">
                        <c:v>53640.79182434082</c:v>
                      </c:pt>
                      <c:pt idx="12904">
                        <c:v>53407.467544555664</c:v>
                      </c:pt>
                      <c:pt idx="12905">
                        <c:v>53407.46760559082</c:v>
                      </c:pt>
                      <c:pt idx="12906">
                        <c:v>53398.188064575195</c:v>
                      </c:pt>
                      <c:pt idx="12907">
                        <c:v>51222.126235961914</c:v>
                      </c:pt>
                      <c:pt idx="12908">
                        <c:v>51221.58821105957</c:v>
                      </c:pt>
                      <c:pt idx="12909">
                        <c:v>51155.808059692383</c:v>
                      </c:pt>
                      <c:pt idx="12910">
                        <c:v>51155.808059692383</c:v>
                      </c:pt>
                      <c:pt idx="12911">
                        <c:v>51848.543838500977</c:v>
                      </c:pt>
                      <c:pt idx="12912">
                        <c:v>51382.766906738281</c:v>
                      </c:pt>
                      <c:pt idx="12913">
                        <c:v>52507.761856079102</c:v>
                      </c:pt>
                      <c:pt idx="12914">
                        <c:v>52824.64045715332</c:v>
                      </c:pt>
                      <c:pt idx="12915">
                        <c:v>52937.811233520508</c:v>
                      </c:pt>
                      <c:pt idx="12916">
                        <c:v>53090.605178833001</c:v>
                      </c:pt>
                      <c:pt idx="12917">
                        <c:v>49377.086196899414</c:v>
                      </c:pt>
                      <c:pt idx="12918">
                        <c:v>52194.625564575195</c:v>
                      </c:pt>
                      <c:pt idx="12919">
                        <c:v>51835.26936340332</c:v>
                      </c:pt>
                      <c:pt idx="12920">
                        <c:v>51965.44123840332</c:v>
                      </c:pt>
                      <c:pt idx="12921">
                        <c:v>51963.35920715332</c:v>
                      </c:pt>
                      <c:pt idx="12922">
                        <c:v>51965.282302856445</c:v>
                      </c:pt>
                      <c:pt idx="12923">
                        <c:v>52039.90119934082</c:v>
                      </c:pt>
                      <c:pt idx="12924">
                        <c:v>52424.383743286126</c:v>
                      </c:pt>
                      <c:pt idx="12925">
                        <c:v>52954.126937866211</c:v>
                      </c:pt>
                      <c:pt idx="12926">
                        <c:v>52954.126937866211</c:v>
                      </c:pt>
                      <c:pt idx="12927">
                        <c:v>53306.126998901367</c:v>
                      </c:pt>
                      <c:pt idx="12928">
                        <c:v>53244.763168334961</c:v>
                      </c:pt>
                      <c:pt idx="12929">
                        <c:v>52268.706283569336</c:v>
                      </c:pt>
                      <c:pt idx="12930">
                        <c:v>48391.120254516602</c:v>
                      </c:pt>
                      <c:pt idx="12931">
                        <c:v>48509.796035766602</c:v>
                      </c:pt>
                      <c:pt idx="12932">
                        <c:v>48509.796035766602</c:v>
                      </c:pt>
                      <c:pt idx="12933">
                        <c:v>49046.270645141602</c:v>
                      </c:pt>
                      <c:pt idx="12934">
                        <c:v>50811.596572875977</c:v>
                      </c:pt>
                      <c:pt idx="12935">
                        <c:v>50811.596572875977</c:v>
                      </c:pt>
                      <c:pt idx="12936">
                        <c:v>50811.59651184082</c:v>
                      </c:pt>
                      <c:pt idx="12937">
                        <c:v>51556.93928527832</c:v>
                      </c:pt>
                      <c:pt idx="12938">
                        <c:v>51556.939346313477</c:v>
                      </c:pt>
                      <c:pt idx="12939">
                        <c:v>51557.23713684082</c:v>
                      </c:pt>
                      <c:pt idx="12940">
                        <c:v>52212.565444946289</c:v>
                      </c:pt>
                      <c:pt idx="12941">
                        <c:v>52379.743240356445</c:v>
                      </c:pt>
                      <c:pt idx="12942">
                        <c:v>52065.820022583008</c:v>
                      </c:pt>
                      <c:pt idx="12943">
                        <c:v>50451.141693115234</c:v>
                      </c:pt>
                      <c:pt idx="12944">
                        <c:v>50455.141693115234</c:v>
                      </c:pt>
                      <c:pt idx="12945">
                        <c:v>61587.604934692383</c:v>
                      </c:pt>
                      <c:pt idx="12946">
                        <c:v>61514.495010375977</c:v>
                      </c:pt>
                      <c:pt idx="12947">
                        <c:v>51542.014236450195</c:v>
                      </c:pt>
                      <c:pt idx="12948">
                        <c:v>51966.574661254883</c:v>
                      </c:pt>
                      <c:pt idx="12949">
                        <c:v>51737.409378051758</c:v>
                      </c:pt>
                      <c:pt idx="12950">
                        <c:v>52109.414276123047</c:v>
                      </c:pt>
                      <c:pt idx="12951">
                        <c:v>49656.03205871582</c:v>
                      </c:pt>
                      <c:pt idx="12952">
                        <c:v>49582.912002563477</c:v>
                      </c:pt>
                      <c:pt idx="12953">
                        <c:v>48631.112258911133</c:v>
                      </c:pt>
                      <c:pt idx="12954">
                        <c:v>48558.002334594727</c:v>
                      </c:pt>
                      <c:pt idx="12955">
                        <c:v>48983.425186157227</c:v>
                      </c:pt>
                      <c:pt idx="12956">
                        <c:v>51661.606338500977</c:v>
                      </c:pt>
                      <c:pt idx="12957">
                        <c:v>51661.606399536133</c:v>
                      </c:pt>
                      <c:pt idx="12958">
                        <c:v>51661.606338500977</c:v>
                      </c:pt>
                      <c:pt idx="12959">
                        <c:v>51220.225387573242</c:v>
                      </c:pt>
                      <c:pt idx="12960">
                        <c:v>63523.700088500977</c:v>
                      </c:pt>
                      <c:pt idx="12961">
                        <c:v>63514.420669555664</c:v>
                      </c:pt>
                      <c:pt idx="12962">
                        <c:v>52147.564041137695</c:v>
                      </c:pt>
                      <c:pt idx="12963">
                        <c:v>52399.069900512695</c:v>
                      </c:pt>
                      <c:pt idx="12964">
                        <c:v>52399.069961547852</c:v>
                      </c:pt>
                      <c:pt idx="12965">
                        <c:v>52399.069961547852</c:v>
                      </c:pt>
                      <c:pt idx="12966">
                        <c:v>52399.069961547852</c:v>
                      </c:pt>
                      <c:pt idx="12967">
                        <c:v>52399.069900512695</c:v>
                      </c:pt>
                      <c:pt idx="12968">
                        <c:v>52399.069900512695</c:v>
                      </c:pt>
                      <c:pt idx="12969">
                        <c:v>48769.646560668945</c:v>
                      </c:pt>
                      <c:pt idx="12970">
                        <c:v>48769.646560668945</c:v>
                      </c:pt>
                      <c:pt idx="12971">
                        <c:v>49221.435623168945</c:v>
                      </c:pt>
                      <c:pt idx="12972">
                        <c:v>49802.697402954102</c:v>
                      </c:pt>
                      <c:pt idx="12973">
                        <c:v>52177.375625610352</c:v>
                      </c:pt>
                      <c:pt idx="12974">
                        <c:v>52186.655044555664</c:v>
                      </c:pt>
                      <c:pt idx="12975">
                        <c:v>62829.675735473633</c:v>
                      </c:pt>
                      <c:pt idx="12976">
                        <c:v>60226.248062133789</c:v>
                      </c:pt>
                      <c:pt idx="12977">
                        <c:v>60226.248062133789</c:v>
                      </c:pt>
                      <c:pt idx="12978">
                        <c:v>60182.23762512207</c:v>
                      </c:pt>
                      <c:pt idx="12979">
                        <c:v>60239.527542114258</c:v>
                      </c:pt>
                      <c:pt idx="12980">
                        <c:v>59740.982498168945</c:v>
                      </c:pt>
                      <c:pt idx="12981">
                        <c:v>53059.750564575195</c:v>
                      </c:pt>
                      <c:pt idx="12982">
                        <c:v>53059.750564575195</c:v>
                      </c:pt>
                      <c:pt idx="12983">
                        <c:v>50968.471267700195</c:v>
                      </c:pt>
                      <c:pt idx="12984">
                        <c:v>52905.975021362305</c:v>
                      </c:pt>
                      <c:pt idx="12985">
                        <c:v>53141.671371459961</c:v>
                      </c:pt>
                      <c:pt idx="12986">
                        <c:v>53360.191268920898</c:v>
                      </c:pt>
                      <c:pt idx="12987">
                        <c:v>53360.191329956055</c:v>
                      </c:pt>
                      <c:pt idx="12988">
                        <c:v>53360.191329956055</c:v>
                      </c:pt>
                      <c:pt idx="12989">
                        <c:v>53351.181381225586</c:v>
                      </c:pt>
                      <c:pt idx="12990">
                        <c:v>50517.074295043945</c:v>
                      </c:pt>
                      <c:pt idx="12991">
                        <c:v>50526.353775024414</c:v>
                      </c:pt>
                      <c:pt idx="12992">
                        <c:v>50283.902420043945</c:v>
                      </c:pt>
                      <c:pt idx="12993">
                        <c:v>52228.096267700195</c:v>
                      </c:pt>
                      <c:pt idx="12994">
                        <c:v>51884.335479736328</c:v>
                      </c:pt>
                      <c:pt idx="12995">
                        <c:v>50429.891448974609</c:v>
                      </c:pt>
                      <c:pt idx="12996">
                        <c:v>50363.741485595703</c:v>
                      </c:pt>
                      <c:pt idx="12997">
                        <c:v>49913.11154174804</c:v>
                      </c:pt>
                      <c:pt idx="12998">
                        <c:v>50229.637176513672</c:v>
                      </c:pt>
                      <c:pt idx="12999">
                        <c:v>50163.487213134766</c:v>
                      </c:pt>
                      <c:pt idx="13000">
                        <c:v>50923.19367980957</c:v>
                      </c:pt>
                      <c:pt idx="13001">
                        <c:v>50813.25910949707</c:v>
                      </c:pt>
                      <c:pt idx="13002">
                        <c:v>50749.042556762695</c:v>
                      </c:pt>
                      <c:pt idx="13003">
                        <c:v>50187.736953735344</c:v>
                      </c:pt>
                      <c:pt idx="13004">
                        <c:v>49996.161026000977</c:v>
                      </c:pt>
                      <c:pt idx="13005">
                        <c:v>51802.479080200195</c:v>
                      </c:pt>
                      <c:pt idx="13006">
                        <c:v>51601.982559204102</c:v>
                      </c:pt>
                      <c:pt idx="13007">
                        <c:v>51535.292556762695</c:v>
                      </c:pt>
                      <c:pt idx="13008">
                        <c:v>51853.356765747063</c:v>
                      </c:pt>
                      <c:pt idx="13009">
                        <c:v>52033.958572387695</c:v>
                      </c:pt>
                      <c:pt idx="13010">
                        <c:v>52033.958572387695</c:v>
                      </c:pt>
                      <c:pt idx="13011">
                        <c:v>52033.958572387695</c:v>
                      </c:pt>
                      <c:pt idx="13012">
                        <c:v>52033.958633422852</c:v>
                      </c:pt>
                      <c:pt idx="13013">
                        <c:v>52025.958572387695</c:v>
                      </c:pt>
                      <c:pt idx="13014">
                        <c:v>50755.42658996582</c:v>
                      </c:pt>
                      <c:pt idx="13015">
                        <c:v>50759.530349731445</c:v>
                      </c:pt>
                      <c:pt idx="13016">
                        <c:v>50750.250869750977</c:v>
                      </c:pt>
                      <c:pt idx="13017">
                        <c:v>51909.111282348633</c:v>
                      </c:pt>
                      <c:pt idx="13018">
                        <c:v>51909.111282348633</c:v>
                      </c:pt>
                      <c:pt idx="13019">
                        <c:v>51909.111282348633</c:v>
                      </c:pt>
                      <c:pt idx="13020">
                        <c:v>48166.55110168457</c:v>
                      </c:pt>
                      <c:pt idx="13021">
                        <c:v>48047.875564575195</c:v>
                      </c:pt>
                      <c:pt idx="13022">
                        <c:v>48047.875564575195</c:v>
                      </c:pt>
                      <c:pt idx="13023">
                        <c:v>48598.24250793457</c:v>
                      </c:pt>
                      <c:pt idx="13024">
                        <c:v>50661.83772277832</c:v>
                      </c:pt>
                      <c:pt idx="13025">
                        <c:v>50723.17366027832</c:v>
                      </c:pt>
                      <c:pt idx="13026">
                        <c:v>51923.90412902832</c:v>
                      </c:pt>
                      <c:pt idx="13027">
                        <c:v>51923.904495239251</c:v>
                      </c:pt>
                      <c:pt idx="13028">
                        <c:v>51923.904495239251</c:v>
                      </c:pt>
                      <c:pt idx="13029">
                        <c:v>52855.96369934082</c:v>
                      </c:pt>
                      <c:pt idx="13030">
                        <c:v>51690.072708129883</c:v>
                      </c:pt>
                      <c:pt idx="13031">
                        <c:v>51643.674514770501</c:v>
                      </c:pt>
                      <c:pt idx="13032">
                        <c:v>53537.285858154297</c:v>
                      </c:pt>
                      <c:pt idx="13033">
                        <c:v>53402.855926513672</c:v>
                      </c:pt>
                      <c:pt idx="13034">
                        <c:v>53062.21809387207</c:v>
                      </c:pt>
                      <c:pt idx="13035">
                        <c:v>56040.434585571289</c:v>
                      </c:pt>
                      <c:pt idx="13036">
                        <c:v>54853.121536254883</c:v>
                      </c:pt>
                      <c:pt idx="13037">
                        <c:v>54853.121597290039</c:v>
                      </c:pt>
                      <c:pt idx="13038">
                        <c:v>54330.823745727539</c:v>
                      </c:pt>
                      <c:pt idx="13039">
                        <c:v>54330.823745727539</c:v>
                      </c:pt>
                      <c:pt idx="13040">
                        <c:v>54850.337356567383</c:v>
                      </c:pt>
                      <c:pt idx="13041">
                        <c:v>54498.337356567383</c:v>
                      </c:pt>
                      <c:pt idx="13042">
                        <c:v>52892.133926391602</c:v>
                      </c:pt>
                      <c:pt idx="13043">
                        <c:v>52654.286270141602</c:v>
                      </c:pt>
                      <c:pt idx="13044">
                        <c:v>52654.735427856445</c:v>
                      </c:pt>
                      <c:pt idx="13045">
                        <c:v>53684.415115356445</c:v>
                      </c:pt>
                      <c:pt idx="13046">
                        <c:v>52258.2763671875</c:v>
                      </c:pt>
                      <c:pt idx="13047">
                        <c:v>52308.383361816406</c:v>
                      </c:pt>
                      <c:pt idx="13048">
                        <c:v>51541.180557250977</c:v>
                      </c:pt>
                      <c:pt idx="13049">
                        <c:v>51541.180557250977</c:v>
                      </c:pt>
                      <c:pt idx="13050">
                        <c:v>63533.273391723633</c:v>
                      </c:pt>
                      <c:pt idx="13051">
                        <c:v>63567.42317199707</c:v>
                      </c:pt>
                      <c:pt idx="13052">
                        <c:v>58244.448989868157</c:v>
                      </c:pt>
                      <c:pt idx="13053">
                        <c:v>58932.172317504876</c:v>
                      </c:pt>
                      <c:pt idx="13054">
                        <c:v>58989.582839965813</c:v>
                      </c:pt>
                      <c:pt idx="13055">
                        <c:v>58528.272598266602</c:v>
                      </c:pt>
                      <c:pt idx="13056">
                        <c:v>60079.275802612305</c:v>
                      </c:pt>
                      <c:pt idx="13057">
                        <c:v>60949.465255737305</c:v>
                      </c:pt>
                      <c:pt idx="13058">
                        <c:v>56287.223098754876</c:v>
                      </c:pt>
                      <c:pt idx="13059">
                        <c:v>56287.223098754876</c:v>
                      </c:pt>
                      <c:pt idx="13060">
                        <c:v>56287.223098754876</c:v>
                      </c:pt>
                      <c:pt idx="13061">
                        <c:v>56287.223098754876</c:v>
                      </c:pt>
                      <c:pt idx="13062">
                        <c:v>56277.943557739258</c:v>
                      </c:pt>
                      <c:pt idx="13063">
                        <c:v>53594.276443481445</c:v>
                      </c:pt>
                      <c:pt idx="13064">
                        <c:v>53475.602615356445</c:v>
                      </c:pt>
                      <c:pt idx="13065">
                        <c:v>55134.623550415039</c:v>
                      </c:pt>
                      <c:pt idx="13066">
                        <c:v>55143.903030395508</c:v>
                      </c:pt>
                      <c:pt idx="13067">
                        <c:v>55134.623550415039</c:v>
                      </c:pt>
                      <c:pt idx="13068">
                        <c:v>55988.085952758789</c:v>
                      </c:pt>
                      <c:pt idx="13069">
                        <c:v>55985.444351196289</c:v>
                      </c:pt>
                      <c:pt idx="13070">
                        <c:v>55465.981460571289</c:v>
                      </c:pt>
                      <c:pt idx="13071">
                        <c:v>55465.981521606445</c:v>
                      </c:pt>
                      <c:pt idx="13072">
                        <c:v>55454.038162231445</c:v>
                      </c:pt>
                      <c:pt idx="13073">
                        <c:v>55454.038162231445</c:v>
                      </c:pt>
                      <c:pt idx="13074">
                        <c:v>55454.038162231445</c:v>
                      </c:pt>
                      <c:pt idx="13075">
                        <c:v>55694.481521606445</c:v>
                      </c:pt>
                      <c:pt idx="13076">
                        <c:v>52257.588943481445</c:v>
                      </c:pt>
                      <c:pt idx="13077">
                        <c:v>52565.171463012695</c:v>
                      </c:pt>
                      <c:pt idx="13078">
                        <c:v>53886.664627075195</c:v>
                      </c:pt>
                      <c:pt idx="13079">
                        <c:v>52961.838241577148</c:v>
                      </c:pt>
                      <c:pt idx="13080">
                        <c:v>60839.993728637688</c:v>
                      </c:pt>
                      <c:pt idx="13081">
                        <c:v>60959.715591430657</c:v>
                      </c:pt>
                      <c:pt idx="13082">
                        <c:v>60683.685073852532</c:v>
                      </c:pt>
                      <c:pt idx="13083">
                        <c:v>60750.374710083008</c:v>
                      </c:pt>
                      <c:pt idx="13084">
                        <c:v>53977.399490356445</c:v>
                      </c:pt>
                      <c:pt idx="13085">
                        <c:v>53977.399490356445</c:v>
                      </c:pt>
                      <c:pt idx="13086">
                        <c:v>54239.399490356445</c:v>
                      </c:pt>
                      <c:pt idx="13087">
                        <c:v>52046.733810424805</c:v>
                      </c:pt>
                      <c:pt idx="13088">
                        <c:v>52048.650833129883</c:v>
                      </c:pt>
                      <c:pt idx="13089">
                        <c:v>52057.930252075195</c:v>
                      </c:pt>
                      <c:pt idx="13090">
                        <c:v>51822.572830200195</c:v>
                      </c:pt>
                      <c:pt idx="13091">
                        <c:v>51334.990188598633</c:v>
                      </c:pt>
                      <c:pt idx="13092">
                        <c:v>51334.990127563477</c:v>
                      </c:pt>
                      <c:pt idx="13093">
                        <c:v>51334.990127563477</c:v>
                      </c:pt>
                      <c:pt idx="13094">
                        <c:v>52392.647964477539</c:v>
                      </c:pt>
                      <c:pt idx="13095">
                        <c:v>54323.641616821289</c:v>
                      </c:pt>
                      <c:pt idx="13096">
                        <c:v>54332.921157836914</c:v>
                      </c:pt>
                      <c:pt idx="13097">
                        <c:v>53971.551895141602</c:v>
                      </c:pt>
                      <c:pt idx="13098">
                        <c:v>53967.551895141602</c:v>
                      </c:pt>
                      <c:pt idx="13099">
                        <c:v>53870.509475708008</c:v>
                      </c:pt>
                      <c:pt idx="13100">
                        <c:v>51704.563446044922</c:v>
                      </c:pt>
                      <c:pt idx="13101">
                        <c:v>51705.584930419922</c:v>
                      </c:pt>
                      <c:pt idx="13102">
                        <c:v>51038.848480224609</c:v>
                      </c:pt>
                      <c:pt idx="13103">
                        <c:v>52915.744049072266</c:v>
                      </c:pt>
                      <c:pt idx="13104">
                        <c:v>53144.244049072266</c:v>
                      </c:pt>
                      <c:pt idx="13105">
                        <c:v>52217.24006652832</c:v>
                      </c:pt>
                      <c:pt idx="13106">
                        <c:v>52220.408950805664</c:v>
                      </c:pt>
                      <c:pt idx="13107">
                        <c:v>52229.688552856445</c:v>
                      </c:pt>
                      <c:pt idx="13108">
                        <c:v>52559.412185668945</c:v>
                      </c:pt>
                      <c:pt idx="13109">
                        <c:v>52640.105422973633</c:v>
                      </c:pt>
                      <c:pt idx="13110">
                        <c:v>50456.970062255852</c:v>
                      </c:pt>
                      <c:pt idx="13111">
                        <c:v>50077.757354736328</c:v>
                      </c:pt>
                      <c:pt idx="13112">
                        <c:v>50081.957305908203</c:v>
                      </c:pt>
                      <c:pt idx="13113">
                        <c:v>50476.686721801758</c:v>
                      </c:pt>
                      <c:pt idx="13114">
                        <c:v>50627.557571411133</c:v>
                      </c:pt>
                      <c:pt idx="13115">
                        <c:v>50636.836990356445</c:v>
                      </c:pt>
                      <c:pt idx="13116">
                        <c:v>50636.208084106445</c:v>
                      </c:pt>
                      <c:pt idx="13117">
                        <c:v>50284.208084106445</c:v>
                      </c:pt>
                      <c:pt idx="13118">
                        <c:v>50274.92854309082</c:v>
                      </c:pt>
                      <c:pt idx="13119">
                        <c:v>49886.444290161133</c:v>
                      </c:pt>
                      <c:pt idx="13120">
                        <c:v>50794.928665161133</c:v>
                      </c:pt>
                      <c:pt idx="13121">
                        <c:v>51555.495071411133</c:v>
                      </c:pt>
                      <c:pt idx="13122">
                        <c:v>51911.495071411133</c:v>
                      </c:pt>
                      <c:pt idx="13123">
                        <c:v>52038.89192199707</c:v>
                      </c:pt>
                      <c:pt idx="13124">
                        <c:v>52037.82551574707</c:v>
                      </c:pt>
                      <c:pt idx="13125">
                        <c:v>60860.760757446289</c:v>
                      </c:pt>
                      <c:pt idx="13126">
                        <c:v>60860.760696411133</c:v>
                      </c:pt>
                      <c:pt idx="13127">
                        <c:v>60865.937088012695</c:v>
                      </c:pt>
                      <c:pt idx="13128">
                        <c:v>61302.971267700195</c:v>
                      </c:pt>
                      <c:pt idx="13129">
                        <c:v>61356.00325012207</c:v>
                      </c:pt>
                      <c:pt idx="13130">
                        <c:v>61254.983352661133</c:v>
                      </c:pt>
                      <c:pt idx="13131">
                        <c:v>61256.798355102539</c:v>
                      </c:pt>
                      <c:pt idx="13132">
                        <c:v>51140.792373657227</c:v>
                      </c:pt>
                      <c:pt idx="13133">
                        <c:v>51140.792373657227</c:v>
                      </c:pt>
                      <c:pt idx="13134">
                        <c:v>50354.108352661133</c:v>
                      </c:pt>
                      <c:pt idx="13135">
                        <c:v>50231.827590942383</c:v>
                      </c:pt>
                      <c:pt idx="13136">
                        <c:v>50228.627593994141</c:v>
                      </c:pt>
                      <c:pt idx="13137">
                        <c:v>50229.916534423828</c:v>
                      </c:pt>
                      <c:pt idx="13138">
                        <c:v>50835.272903442383</c:v>
                      </c:pt>
                      <c:pt idx="13139">
                        <c:v>50762.162979125977</c:v>
                      </c:pt>
                      <c:pt idx="13140">
                        <c:v>50475.210037231445</c:v>
                      </c:pt>
                      <c:pt idx="13141">
                        <c:v>50475.210037231445</c:v>
                      </c:pt>
                      <c:pt idx="13142">
                        <c:v>53651.049896240234</c:v>
                      </c:pt>
                      <c:pt idx="13143">
                        <c:v>53655.849899291992</c:v>
                      </c:pt>
                      <c:pt idx="13144">
                        <c:v>53193.658493041992</c:v>
                      </c:pt>
                      <c:pt idx="13145">
                        <c:v>53193.658493041992</c:v>
                      </c:pt>
                      <c:pt idx="13146">
                        <c:v>53193.658493041992</c:v>
                      </c:pt>
                      <c:pt idx="13147">
                        <c:v>52335.304000854492</c:v>
                      </c:pt>
                      <c:pt idx="13148">
                        <c:v>52335.304061889648</c:v>
                      </c:pt>
                      <c:pt idx="13149">
                        <c:v>52339.304000854492</c:v>
                      </c:pt>
                      <c:pt idx="13150">
                        <c:v>52305.779098510742</c:v>
                      </c:pt>
                      <c:pt idx="13151">
                        <c:v>51981.317672729492</c:v>
                      </c:pt>
                      <c:pt idx="13152">
                        <c:v>51908.197555541992</c:v>
                      </c:pt>
                      <c:pt idx="13153">
                        <c:v>51835.087753295898</c:v>
                      </c:pt>
                      <c:pt idx="13154">
                        <c:v>53012.424850463867</c:v>
                      </c:pt>
                      <c:pt idx="13155">
                        <c:v>57511.371597290039</c:v>
                      </c:pt>
                      <c:pt idx="13156">
                        <c:v>51983.898025512695</c:v>
                      </c:pt>
                      <c:pt idx="13157">
                        <c:v>52368.380447387695</c:v>
                      </c:pt>
                      <c:pt idx="13158">
                        <c:v>51382.554580688477</c:v>
                      </c:pt>
                      <c:pt idx="13159">
                        <c:v>51382.554580688477</c:v>
                      </c:pt>
                      <c:pt idx="13160">
                        <c:v>51382.554641723633</c:v>
                      </c:pt>
                      <c:pt idx="13161">
                        <c:v>52383.161087036133</c:v>
                      </c:pt>
                      <c:pt idx="13162">
                        <c:v>52383.161087036133</c:v>
                      </c:pt>
                      <c:pt idx="13163">
                        <c:v>52077.68635559082</c:v>
                      </c:pt>
                      <c:pt idx="13164">
                        <c:v>52429.686477661133</c:v>
                      </c:pt>
                      <c:pt idx="13165">
                        <c:v>53241.422653198242</c:v>
                      </c:pt>
                      <c:pt idx="13166">
                        <c:v>53789.579452514648</c:v>
                      </c:pt>
                      <c:pt idx="13167">
                        <c:v>53789.579452514648</c:v>
                      </c:pt>
                      <c:pt idx="13168">
                        <c:v>53789.579452514648</c:v>
                      </c:pt>
                      <c:pt idx="13169">
                        <c:v>53789.579452514648</c:v>
                      </c:pt>
                      <c:pt idx="13170">
                        <c:v>51871.93537902832</c:v>
                      </c:pt>
                      <c:pt idx="13171">
                        <c:v>51871.935440063477</c:v>
                      </c:pt>
                      <c:pt idx="13172">
                        <c:v>51871.935501098633</c:v>
                      </c:pt>
                      <c:pt idx="13173">
                        <c:v>51871.93537902832</c:v>
                      </c:pt>
                      <c:pt idx="13174">
                        <c:v>51871.93537902832</c:v>
                      </c:pt>
                      <c:pt idx="13175">
                        <c:v>53783.74006652832</c:v>
                      </c:pt>
                      <c:pt idx="13176">
                        <c:v>53707.752883911133</c:v>
                      </c:pt>
                      <c:pt idx="13177">
                        <c:v>53355.75276184082</c:v>
                      </c:pt>
                      <c:pt idx="13178">
                        <c:v>53807.539932250977</c:v>
                      </c:pt>
                      <c:pt idx="13179">
                        <c:v>53807.539932250977</c:v>
                      </c:pt>
                      <c:pt idx="13180">
                        <c:v>54222.018966674805</c:v>
                      </c:pt>
                      <c:pt idx="13181">
                        <c:v>52874.039291381836</c:v>
                      </c:pt>
                      <c:pt idx="13182">
                        <c:v>52874.039352416992</c:v>
                      </c:pt>
                      <c:pt idx="13183">
                        <c:v>52878.820541381836</c:v>
                      </c:pt>
                      <c:pt idx="13184">
                        <c:v>52169.679672241211</c:v>
                      </c:pt>
                      <c:pt idx="13185">
                        <c:v>59338.372940063477</c:v>
                      </c:pt>
                      <c:pt idx="13186">
                        <c:v>59525.149856567383</c:v>
                      </c:pt>
                      <c:pt idx="13187">
                        <c:v>59525.149917602539</c:v>
                      </c:pt>
                      <c:pt idx="13188">
                        <c:v>59518.098098754883</c:v>
                      </c:pt>
                      <c:pt idx="13189">
                        <c:v>50836.558670043945</c:v>
                      </c:pt>
                      <c:pt idx="13190">
                        <c:v>51764.282958984375</c:v>
                      </c:pt>
                      <c:pt idx="13191">
                        <c:v>51773.562377929688</c:v>
                      </c:pt>
                      <c:pt idx="13192">
                        <c:v>51421.562377929688</c:v>
                      </c:pt>
                      <c:pt idx="13193">
                        <c:v>50456.446228027344</c:v>
                      </c:pt>
                      <c:pt idx="13194">
                        <c:v>48837.59130859375</c:v>
                      </c:pt>
                      <c:pt idx="13195">
                        <c:v>49720.682495117188</c:v>
                      </c:pt>
                      <c:pt idx="13196">
                        <c:v>49382.482620239251</c:v>
                      </c:pt>
                      <c:pt idx="13197">
                        <c:v>50611.387619018555</c:v>
                      </c:pt>
                      <c:pt idx="13198">
                        <c:v>50611.387557983398</c:v>
                      </c:pt>
                      <c:pt idx="13199">
                        <c:v>50611.387619018555</c:v>
                      </c:pt>
                      <c:pt idx="13200">
                        <c:v>55910.233352661133</c:v>
                      </c:pt>
                      <c:pt idx="13201">
                        <c:v>55910.233352661133</c:v>
                      </c:pt>
                      <c:pt idx="13202">
                        <c:v>56737.467239379883</c:v>
                      </c:pt>
                      <c:pt idx="13203">
                        <c:v>56737.467239379883</c:v>
                      </c:pt>
                      <c:pt idx="13204">
                        <c:v>52337.694290161133</c:v>
                      </c:pt>
                      <c:pt idx="13205">
                        <c:v>52337.694229125977</c:v>
                      </c:pt>
                      <c:pt idx="13206">
                        <c:v>52337.694229125977</c:v>
                      </c:pt>
                      <c:pt idx="13207">
                        <c:v>52333.494232177734</c:v>
                      </c:pt>
                      <c:pt idx="13208">
                        <c:v>52112.26545715332</c:v>
                      </c:pt>
                      <c:pt idx="13209">
                        <c:v>54441.156478881836</c:v>
                      </c:pt>
                      <c:pt idx="13210">
                        <c:v>54441.156539916992</c:v>
                      </c:pt>
                      <c:pt idx="13211">
                        <c:v>54089.156600952148</c:v>
                      </c:pt>
                      <c:pt idx="13212">
                        <c:v>53737.156600952148</c:v>
                      </c:pt>
                      <c:pt idx="13213">
                        <c:v>53975.607223510742</c:v>
                      </c:pt>
                      <c:pt idx="13214">
                        <c:v>54327.607223510742</c:v>
                      </c:pt>
                      <c:pt idx="13215">
                        <c:v>53958.995681762695</c:v>
                      </c:pt>
                      <c:pt idx="13216">
                        <c:v>46999.027420043945</c:v>
                      </c:pt>
                      <c:pt idx="13217">
                        <c:v>48679.861404418945</c:v>
                      </c:pt>
                      <c:pt idx="13218">
                        <c:v>50475.631454467773</c:v>
                      </c:pt>
                      <c:pt idx="13219">
                        <c:v>50478.947860717773</c:v>
                      </c:pt>
                      <c:pt idx="13220">
                        <c:v>50478.94792175293</c:v>
                      </c:pt>
                      <c:pt idx="13221">
                        <c:v>49893.798904418945</c:v>
                      </c:pt>
                      <c:pt idx="13222">
                        <c:v>49811.96028137207</c:v>
                      </c:pt>
                      <c:pt idx="13223">
                        <c:v>49811.960159301758</c:v>
                      </c:pt>
                      <c:pt idx="13224">
                        <c:v>49885.102188110352</c:v>
                      </c:pt>
                      <c:pt idx="13225">
                        <c:v>49307.114883422852</c:v>
                      </c:pt>
                      <c:pt idx="13226">
                        <c:v>49307.114883422852</c:v>
                      </c:pt>
                      <c:pt idx="13227">
                        <c:v>49307.114883422852</c:v>
                      </c:pt>
                      <c:pt idx="13228">
                        <c:v>51904.825607299805</c:v>
                      </c:pt>
                      <c:pt idx="13229">
                        <c:v>52289.309982299805</c:v>
                      </c:pt>
                      <c:pt idx="13230">
                        <c:v>53126.45930480957</c:v>
                      </c:pt>
                      <c:pt idx="13231">
                        <c:v>52774.45930480957</c:v>
                      </c:pt>
                      <c:pt idx="13232">
                        <c:v>49152.756057739258</c:v>
                      </c:pt>
                      <c:pt idx="13233">
                        <c:v>49152.755996704102</c:v>
                      </c:pt>
                      <c:pt idx="13234">
                        <c:v>49701.265701293945</c:v>
                      </c:pt>
                      <c:pt idx="13235">
                        <c:v>49701.265701293945</c:v>
                      </c:pt>
                      <c:pt idx="13236">
                        <c:v>51897.015884399414</c:v>
                      </c:pt>
                      <c:pt idx="13237">
                        <c:v>51861.577774047852</c:v>
                      </c:pt>
                      <c:pt idx="13238">
                        <c:v>51743.57600402832</c:v>
                      </c:pt>
                      <c:pt idx="13239">
                        <c:v>52128.726516723633</c:v>
                      </c:pt>
                      <c:pt idx="13240">
                        <c:v>52052.786514282227</c:v>
                      </c:pt>
                      <c:pt idx="13241">
                        <c:v>52527.719741821282</c:v>
                      </c:pt>
                      <c:pt idx="13242">
                        <c:v>52731.03840637207</c:v>
                      </c:pt>
                      <c:pt idx="13243">
                        <c:v>52679.115188598633</c:v>
                      </c:pt>
                      <c:pt idx="13244">
                        <c:v>51609.932998657227</c:v>
                      </c:pt>
                      <c:pt idx="13245">
                        <c:v>59818.342361450195</c:v>
                      </c:pt>
                      <c:pt idx="13246">
                        <c:v>59770.332107543945</c:v>
                      </c:pt>
                      <c:pt idx="13247">
                        <c:v>59770.332107543945</c:v>
                      </c:pt>
                      <c:pt idx="13248">
                        <c:v>59762.93342590332</c:v>
                      </c:pt>
                      <c:pt idx="13249">
                        <c:v>51830.273086547852</c:v>
                      </c:pt>
                      <c:pt idx="13250">
                        <c:v>51830.273208618164</c:v>
                      </c:pt>
                      <c:pt idx="13251">
                        <c:v>52089.777053833008</c:v>
                      </c:pt>
                      <c:pt idx="13252">
                        <c:v>50656.608352661133</c:v>
                      </c:pt>
                      <c:pt idx="13253">
                        <c:v>50656.608474731445</c:v>
                      </c:pt>
                      <c:pt idx="13254">
                        <c:v>50272.126052856445</c:v>
                      </c:pt>
                      <c:pt idx="13255">
                        <c:v>51444.688552856445</c:v>
                      </c:pt>
                      <c:pt idx="13256">
                        <c:v>51167.776748657227</c:v>
                      </c:pt>
                      <c:pt idx="13257">
                        <c:v>49463.214309692383</c:v>
                      </c:pt>
                      <c:pt idx="13258">
                        <c:v>49472.493850708001</c:v>
                      </c:pt>
                      <c:pt idx="13259">
                        <c:v>49407.118118286133</c:v>
                      </c:pt>
                      <c:pt idx="13260">
                        <c:v>60437.40510559082</c:v>
                      </c:pt>
                      <c:pt idx="13261">
                        <c:v>60436.866226196289</c:v>
                      </c:pt>
                      <c:pt idx="13262">
                        <c:v>63413.686477661133</c:v>
                      </c:pt>
                      <c:pt idx="13263">
                        <c:v>63658.973464965813</c:v>
                      </c:pt>
                      <c:pt idx="13264">
                        <c:v>63768.682449340813</c:v>
                      </c:pt>
                      <c:pt idx="13265">
                        <c:v>62020.860305786133</c:v>
                      </c:pt>
                      <c:pt idx="13266">
                        <c:v>53038.73616027832</c:v>
                      </c:pt>
                      <c:pt idx="13267">
                        <c:v>53424.618606567383</c:v>
                      </c:pt>
                      <c:pt idx="13268">
                        <c:v>53625.653030395501</c:v>
                      </c:pt>
                      <c:pt idx="13269">
                        <c:v>53621.653030395501</c:v>
                      </c:pt>
                      <c:pt idx="13270">
                        <c:v>53743.01106262207</c:v>
                      </c:pt>
                      <c:pt idx="13271">
                        <c:v>53750.85725402832</c:v>
                      </c:pt>
                      <c:pt idx="13272">
                        <c:v>53530.930313110352</c:v>
                      </c:pt>
                      <c:pt idx="13273">
                        <c:v>51226.92658996582</c:v>
                      </c:pt>
                      <c:pt idx="13274">
                        <c:v>51367.842666625977</c:v>
                      </c:pt>
                      <c:pt idx="13275">
                        <c:v>54598.98908996582</c:v>
                      </c:pt>
                      <c:pt idx="13276">
                        <c:v>55362.72688293457</c:v>
                      </c:pt>
                      <c:pt idx="13277">
                        <c:v>55624.41047668457</c:v>
                      </c:pt>
                      <c:pt idx="13278">
                        <c:v>55624.41047668457</c:v>
                      </c:pt>
                      <c:pt idx="13279">
                        <c:v>55615.131057739258</c:v>
                      </c:pt>
                      <c:pt idx="13280">
                        <c:v>52827.753875732422</c:v>
                      </c:pt>
                      <c:pt idx="13281">
                        <c:v>52875.979095458984</c:v>
                      </c:pt>
                      <c:pt idx="13282">
                        <c:v>52866.699737548828</c:v>
                      </c:pt>
                      <c:pt idx="13283">
                        <c:v>52708.033477783203</c:v>
                      </c:pt>
                      <c:pt idx="13284">
                        <c:v>52708.033477783203</c:v>
                      </c:pt>
                      <c:pt idx="13285">
                        <c:v>52853.229263305664</c:v>
                      </c:pt>
                      <c:pt idx="13286">
                        <c:v>52805.218948364258</c:v>
                      </c:pt>
                      <c:pt idx="13287">
                        <c:v>52853.22932434082</c:v>
                      </c:pt>
                      <c:pt idx="13288">
                        <c:v>50724.65461730957</c:v>
                      </c:pt>
                      <c:pt idx="13289">
                        <c:v>50772.66487121582</c:v>
                      </c:pt>
                      <c:pt idx="13290">
                        <c:v>54230.676223754883</c:v>
                      </c:pt>
                      <c:pt idx="13291">
                        <c:v>54466.445755004883</c:v>
                      </c:pt>
                      <c:pt idx="13292">
                        <c:v>54466.445816040039</c:v>
                      </c:pt>
                      <c:pt idx="13293">
                        <c:v>54466.445816040039</c:v>
                      </c:pt>
                      <c:pt idx="13294">
                        <c:v>52676.450271606445</c:v>
                      </c:pt>
                      <c:pt idx="13295">
                        <c:v>53255.280349731445</c:v>
                      </c:pt>
                      <c:pt idx="13296">
                        <c:v>53255.280349731445</c:v>
                      </c:pt>
                      <c:pt idx="13297">
                        <c:v>53057.940078735352</c:v>
                      </c:pt>
                      <c:pt idx="13298">
                        <c:v>53008.908157348633</c:v>
                      </c:pt>
                      <c:pt idx="13299">
                        <c:v>51260.49543762207</c:v>
                      </c:pt>
                      <c:pt idx="13300">
                        <c:v>50999.771682739258</c:v>
                      </c:pt>
                      <c:pt idx="13301">
                        <c:v>52358.485244750977</c:v>
                      </c:pt>
                      <c:pt idx="13302">
                        <c:v>52358.48518371582</c:v>
                      </c:pt>
                      <c:pt idx="13303">
                        <c:v>56326.539535522461</c:v>
                      </c:pt>
                      <c:pt idx="13304">
                        <c:v>56326.539596557617</c:v>
                      </c:pt>
                      <c:pt idx="13305">
                        <c:v>55331.478530883789</c:v>
                      </c:pt>
                      <c:pt idx="13306">
                        <c:v>55340.758071899414</c:v>
                      </c:pt>
                      <c:pt idx="13307">
                        <c:v>55222.08430480957</c:v>
                      </c:pt>
                      <c:pt idx="13308">
                        <c:v>55222.084243774414</c:v>
                      </c:pt>
                      <c:pt idx="13309">
                        <c:v>55212.804763793945</c:v>
                      </c:pt>
                      <c:pt idx="13310">
                        <c:v>55472.362380981445</c:v>
                      </c:pt>
                      <c:pt idx="13311">
                        <c:v>55476.362380981445</c:v>
                      </c:pt>
                      <c:pt idx="13312">
                        <c:v>55485.641860961914</c:v>
                      </c:pt>
                      <c:pt idx="13313">
                        <c:v>55485.372268676758</c:v>
                      </c:pt>
                      <c:pt idx="13314">
                        <c:v>55485.372268676758</c:v>
                      </c:pt>
                      <c:pt idx="13315">
                        <c:v>52945.157119750977</c:v>
                      </c:pt>
                      <c:pt idx="13316">
                        <c:v>50490.97932434082</c:v>
                      </c:pt>
                      <c:pt idx="13317">
                        <c:v>49733.267471313477</c:v>
                      </c:pt>
                      <c:pt idx="13318">
                        <c:v>53637.341171264648</c:v>
                      </c:pt>
                      <c:pt idx="13319">
                        <c:v>54073.33268737793</c:v>
                      </c:pt>
                      <c:pt idx="13320">
                        <c:v>65304.653518676751</c:v>
                      </c:pt>
                      <c:pt idx="13321">
                        <c:v>66494.567337036133</c:v>
                      </c:pt>
                      <c:pt idx="13322">
                        <c:v>61534.815750122063</c:v>
                      </c:pt>
                      <c:pt idx="13323">
                        <c:v>62507.615188598633</c:v>
                      </c:pt>
                      <c:pt idx="13324">
                        <c:v>52548.691970825195</c:v>
                      </c:pt>
                      <c:pt idx="13325">
                        <c:v>52548.691970825195</c:v>
                      </c:pt>
                      <c:pt idx="13326">
                        <c:v>54522.645950317383</c:v>
                      </c:pt>
                      <c:pt idx="13327">
                        <c:v>54174.646072387695</c:v>
                      </c:pt>
                      <c:pt idx="13328">
                        <c:v>54183.92561340332</c:v>
                      </c:pt>
                      <c:pt idx="13329">
                        <c:v>54174.646072387695</c:v>
                      </c:pt>
                      <c:pt idx="13330">
                        <c:v>53328.63313293457</c:v>
                      </c:pt>
                      <c:pt idx="13331">
                        <c:v>53341.75862121582</c:v>
                      </c:pt>
                      <c:pt idx="13332">
                        <c:v>52442.105178833008</c:v>
                      </c:pt>
                      <c:pt idx="13333">
                        <c:v>51757.45393371582</c:v>
                      </c:pt>
                      <c:pt idx="13334">
                        <c:v>51757.45393371582</c:v>
                      </c:pt>
                      <c:pt idx="13335">
                        <c:v>53465.185501098633</c:v>
                      </c:pt>
                      <c:pt idx="13336">
                        <c:v>53465.185501098633</c:v>
                      </c:pt>
                      <c:pt idx="13337">
                        <c:v>52362.752883911133</c:v>
                      </c:pt>
                      <c:pt idx="13338">
                        <c:v>52362.753005981445</c:v>
                      </c:pt>
                      <c:pt idx="13339">
                        <c:v>52581.903457641602</c:v>
                      </c:pt>
                      <c:pt idx="13340">
                        <c:v>52581.903457641602</c:v>
                      </c:pt>
                      <c:pt idx="13341">
                        <c:v>53566.783767700195</c:v>
                      </c:pt>
                      <c:pt idx="13342">
                        <c:v>53576.063247680664</c:v>
                      </c:pt>
                      <c:pt idx="13343">
                        <c:v>53576.063186645508</c:v>
                      </c:pt>
                      <c:pt idx="13344">
                        <c:v>53566.783767700195</c:v>
                      </c:pt>
                      <c:pt idx="13345">
                        <c:v>53024.185440063477</c:v>
                      </c:pt>
                      <c:pt idx="13346">
                        <c:v>52882.485244750977</c:v>
                      </c:pt>
                      <c:pt idx="13347">
                        <c:v>52882.485244750977</c:v>
                      </c:pt>
                      <c:pt idx="13348">
                        <c:v>54469.623580932617</c:v>
                      </c:pt>
                      <c:pt idx="13349">
                        <c:v>56266.047348022461</c:v>
                      </c:pt>
                      <c:pt idx="13350">
                        <c:v>61669.280349731445</c:v>
                      </c:pt>
                      <c:pt idx="13351">
                        <c:v>61970.583023071289</c:v>
                      </c:pt>
                      <c:pt idx="13352">
                        <c:v>61970.583023071289</c:v>
                      </c:pt>
                      <c:pt idx="13353">
                        <c:v>52241.249649047852</c:v>
                      </c:pt>
                      <c:pt idx="13354">
                        <c:v>52442.284317016602</c:v>
                      </c:pt>
                      <c:pt idx="13355">
                        <c:v>52448.363677978516</c:v>
                      </c:pt>
                      <c:pt idx="13356">
                        <c:v>49718.830459594727</c:v>
                      </c:pt>
                      <c:pt idx="13357">
                        <c:v>49717.217178344727</c:v>
                      </c:pt>
                      <c:pt idx="13358">
                        <c:v>49717.813430786133</c:v>
                      </c:pt>
                      <c:pt idx="13359">
                        <c:v>49717.81330871582</c:v>
                      </c:pt>
                      <c:pt idx="13360">
                        <c:v>49522.707229614258</c:v>
                      </c:pt>
                      <c:pt idx="13361">
                        <c:v>50145.417587280273</c:v>
                      </c:pt>
                      <c:pt idx="13362">
                        <c:v>50194.449447631836</c:v>
                      </c:pt>
                      <c:pt idx="13363">
                        <c:v>50926.685775756836</c:v>
                      </c:pt>
                      <c:pt idx="13364">
                        <c:v>50535.859802246094</c:v>
                      </c:pt>
                      <c:pt idx="13365">
                        <c:v>65356.567779541008</c:v>
                      </c:pt>
                      <c:pt idx="13366">
                        <c:v>48671.772521972656</c:v>
                      </c:pt>
                      <c:pt idx="13367">
                        <c:v>48671.772521972656</c:v>
                      </c:pt>
                      <c:pt idx="13368">
                        <c:v>48742.907302856445</c:v>
                      </c:pt>
                      <c:pt idx="13369">
                        <c:v>53451.955642700195</c:v>
                      </c:pt>
                      <c:pt idx="13370">
                        <c:v>53455.955642700195</c:v>
                      </c:pt>
                      <c:pt idx="13371">
                        <c:v>53146.250930786133</c:v>
                      </c:pt>
                      <c:pt idx="13372">
                        <c:v>53136.971389770508</c:v>
                      </c:pt>
                      <c:pt idx="13373">
                        <c:v>51956.82649230957</c:v>
                      </c:pt>
                      <c:pt idx="13374">
                        <c:v>51698.053604125977</c:v>
                      </c:pt>
                      <c:pt idx="13375">
                        <c:v>51634.213088989258</c:v>
                      </c:pt>
                      <c:pt idx="13376">
                        <c:v>50210.948684692383</c:v>
                      </c:pt>
                      <c:pt idx="13377">
                        <c:v>52008.104385375977</c:v>
                      </c:pt>
                      <c:pt idx="13378">
                        <c:v>52171.754592895508</c:v>
                      </c:pt>
                      <c:pt idx="13379">
                        <c:v>51857.612380981445</c:v>
                      </c:pt>
                      <c:pt idx="13380">
                        <c:v>54816.737258911133</c:v>
                      </c:pt>
                      <c:pt idx="13381">
                        <c:v>54816.737258911133</c:v>
                      </c:pt>
                      <c:pt idx="13382">
                        <c:v>54977.454299926758</c:v>
                      </c:pt>
                      <c:pt idx="13383">
                        <c:v>54968.174819946289</c:v>
                      </c:pt>
                      <c:pt idx="13384">
                        <c:v>54964.174758911133</c:v>
                      </c:pt>
                      <c:pt idx="13385">
                        <c:v>52593.210861206055</c:v>
                      </c:pt>
                      <c:pt idx="13386">
                        <c:v>52643.931930541992</c:v>
                      </c:pt>
                      <c:pt idx="13387">
                        <c:v>52643.931991577148</c:v>
                      </c:pt>
                      <c:pt idx="13388">
                        <c:v>52643.931869506836</c:v>
                      </c:pt>
                      <c:pt idx="13389">
                        <c:v>52643.931930541992</c:v>
                      </c:pt>
                      <c:pt idx="13390">
                        <c:v>52642.051071166992</c:v>
                      </c:pt>
                      <c:pt idx="13391">
                        <c:v>52643.931930541992</c:v>
                      </c:pt>
                      <c:pt idx="13392">
                        <c:v>52699.85514831543</c:v>
                      </c:pt>
                      <c:pt idx="13393">
                        <c:v>52709.134628295898</c:v>
                      </c:pt>
                      <c:pt idx="13394">
                        <c:v>52657.21159362793</c:v>
                      </c:pt>
                      <c:pt idx="13395">
                        <c:v>56850.719863891602</c:v>
                      </c:pt>
                      <c:pt idx="13396">
                        <c:v>56850.719863891602</c:v>
                      </c:pt>
                      <c:pt idx="13397">
                        <c:v>55951.145645141602</c:v>
                      </c:pt>
                      <c:pt idx="13398">
                        <c:v>55960.633071899414</c:v>
                      </c:pt>
                      <c:pt idx="13399">
                        <c:v>55960.633193969727</c:v>
                      </c:pt>
                      <c:pt idx="13400">
                        <c:v>55960.633193969727</c:v>
                      </c:pt>
                      <c:pt idx="13401">
                        <c:v>56854.927932739258</c:v>
                      </c:pt>
                      <c:pt idx="13402">
                        <c:v>53527.907302856445</c:v>
                      </c:pt>
                      <c:pt idx="13403">
                        <c:v>53518.627883911133</c:v>
                      </c:pt>
                      <c:pt idx="13404">
                        <c:v>52928.609939575195</c:v>
                      </c:pt>
                      <c:pt idx="13405">
                        <c:v>52928.610000610352</c:v>
                      </c:pt>
                      <c:pt idx="13406">
                        <c:v>52352.296463012695</c:v>
                      </c:pt>
                      <c:pt idx="13407">
                        <c:v>54533.297668457031</c:v>
                      </c:pt>
                      <c:pt idx="13408">
                        <c:v>54540.654052734375</c:v>
                      </c:pt>
                      <c:pt idx="13409">
                        <c:v>54538.731018066406</c:v>
                      </c:pt>
                      <c:pt idx="13410">
                        <c:v>51953.947341918945</c:v>
                      </c:pt>
                      <c:pt idx="13411">
                        <c:v>51715.945388793945</c:v>
                      </c:pt>
                      <c:pt idx="13412">
                        <c:v>51676.19319152832</c:v>
                      </c:pt>
                      <c:pt idx="13413">
                        <c:v>51340.74250793457</c:v>
                      </c:pt>
                      <c:pt idx="13414">
                        <c:v>51239.126174926758</c:v>
                      </c:pt>
                      <c:pt idx="13415">
                        <c:v>51243.12629699707</c:v>
                      </c:pt>
                      <c:pt idx="13416">
                        <c:v>51252.405960083008</c:v>
                      </c:pt>
                      <c:pt idx="13417">
                        <c:v>51022.48274230957</c:v>
                      </c:pt>
                      <c:pt idx="13418">
                        <c:v>57862.027130126946</c:v>
                      </c:pt>
                      <c:pt idx="13419">
                        <c:v>57862.027130126946</c:v>
                      </c:pt>
                      <c:pt idx="13420">
                        <c:v>57860.781036376946</c:v>
                      </c:pt>
                      <c:pt idx="13421">
                        <c:v>57851.501739501946</c:v>
                      </c:pt>
                      <c:pt idx="13422">
                        <c:v>55542.620147705078</c:v>
                      </c:pt>
                      <c:pt idx="13423">
                        <c:v>55608.400360107422</c:v>
                      </c:pt>
                      <c:pt idx="13424">
                        <c:v>52458.797348022461</c:v>
                      </c:pt>
                      <c:pt idx="13425">
                        <c:v>55847.698318481445</c:v>
                      </c:pt>
                      <c:pt idx="13426">
                        <c:v>55856.977798461914</c:v>
                      </c:pt>
                      <c:pt idx="13427">
                        <c:v>55856.977798461914</c:v>
                      </c:pt>
                      <c:pt idx="13428">
                        <c:v>47953.75358581543</c:v>
                      </c:pt>
                      <c:pt idx="13429">
                        <c:v>47953.753524780273</c:v>
                      </c:pt>
                      <c:pt idx="13430">
                        <c:v>47953.75358581543</c:v>
                      </c:pt>
                      <c:pt idx="13431">
                        <c:v>47835.079696655273</c:v>
                      </c:pt>
                      <c:pt idx="13432">
                        <c:v>49494.743240356445</c:v>
                      </c:pt>
                      <c:pt idx="13433">
                        <c:v>49494.743240356445</c:v>
                      </c:pt>
                      <c:pt idx="13434">
                        <c:v>49498.743240356445</c:v>
                      </c:pt>
                      <c:pt idx="13435">
                        <c:v>48734.974868774414</c:v>
                      </c:pt>
                      <c:pt idx="13436">
                        <c:v>48744.254348754883</c:v>
                      </c:pt>
                      <c:pt idx="13437">
                        <c:v>48686.278762817383</c:v>
                      </c:pt>
                      <c:pt idx="13438">
                        <c:v>50836.99592590332</c:v>
                      </c:pt>
                      <c:pt idx="13439">
                        <c:v>51234.432510375977</c:v>
                      </c:pt>
                      <c:pt idx="13440">
                        <c:v>53504.923782348633</c:v>
                      </c:pt>
                      <c:pt idx="13441">
                        <c:v>53506.847244262695</c:v>
                      </c:pt>
                      <c:pt idx="13442">
                        <c:v>51880.483108520501</c:v>
                      </c:pt>
                      <c:pt idx="13443">
                        <c:v>51620.670364379883</c:v>
                      </c:pt>
                      <c:pt idx="13444">
                        <c:v>51220.659622192383</c:v>
                      </c:pt>
                      <c:pt idx="13445">
                        <c:v>51220.659744262695</c:v>
                      </c:pt>
                      <c:pt idx="13446">
                        <c:v>51222.58283996582</c:v>
                      </c:pt>
                      <c:pt idx="13447">
                        <c:v>50778.351638793945</c:v>
                      </c:pt>
                      <c:pt idx="13448">
                        <c:v>50674.33381652832</c:v>
                      </c:pt>
                      <c:pt idx="13449">
                        <c:v>51062.81623840332</c:v>
                      </c:pt>
                      <c:pt idx="13450">
                        <c:v>51598.28010559082</c:v>
                      </c:pt>
                      <c:pt idx="13451">
                        <c:v>51716.982894897461</c:v>
                      </c:pt>
                      <c:pt idx="13452">
                        <c:v>51727.983505249016</c:v>
                      </c:pt>
                      <c:pt idx="13453">
                        <c:v>51727.983383178711</c:v>
                      </c:pt>
                      <c:pt idx="13454">
                        <c:v>51509.500961303711</c:v>
                      </c:pt>
                      <c:pt idx="13455">
                        <c:v>54644.022537231445</c:v>
                      </c:pt>
                      <c:pt idx="13456">
                        <c:v>54644.022537231445</c:v>
                      </c:pt>
                      <c:pt idx="13457">
                        <c:v>54644.022598266602</c:v>
                      </c:pt>
                      <c:pt idx="13458">
                        <c:v>54644.022598266602</c:v>
                      </c:pt>
                      <c:pt idx="13459">
                        <c:v>51619.038909912109</c:v>
                      </c:pt>
                      <c:pt idx="13460">
                        <c:v>51619.038848876953</c:v>
                      </c:pt>
                      <c:pt idx="13461">
                        <c:v>51619.038909912109</c:v>
                      </c:pt>
                      <c:pt idx="13462">
                        <c:v>51074.128875732422</c:v>
                      </c:pt>
                      <c:pt idx="13463">
                        <c:v>52696.824005126953</c:v>
                      </c:pt>
                      <c:pt idx="13464">
                        <c:v>49839.513748168945</c:v>
                      </c:pt>
                      <c:pt idx="13465">
                        <c:v>49839.513809204102</c:v>
                      </c:pt>
                      <c:pt idx="13466">
                        <c:v>49843.513748168945</c:v>
                      </c:pt>
                      <c:pt idx="13467">
                        <c:v>49853.870376586914</c:v>
                      </c:pt>
                      <c:pt idx="13468">
                        <c:v>49853.547073364258</c:v>
                      </c:pt>
                      <c:pt idx="13469">
                        <c:v>49844.590896606445</c:v>
                      </c:pt>
                      <c:pt idx="13470">
                        <c:v>48494.129760742188</c:v>
                      </c:pt>
                      <c:pt idx="13471">
                        <c:v>48422.473510742188</c:v>
                      </c:pt>
                      <c:pt idx="13472">
                        <c:v>52108.764739990234</c:v>
                      </c:pt>
                      <c:pt idx="13473">
                        <c:v>52121.064743041992</c:v>
                      </c:pt>
                      <c:pt idx="13474">
                        <c:v>52132.564743041992</c:v>
                      </c:pt>
                      <c:pt idx="13475">
                        <c:v>52179.702011108398</c:v>
                      </c:pt>
                      <c:pt idx="13476">
                        <c:v>52170.42253112793</c:v>
                      </c:pt>
                      <c:pt idx="13477">
                        <c:v>52171.31608581543</c:v>
                      </c:pt>
                      <c:pt idx="13478">
                        <c:v>52180.595565795898</c:v>
                      </c:pt>
                      <c:pt idx="13479">
                        <c:v>52180.595626831055</c:v>
                      </c:pt>
                      <c:pt idx="13480">
                        <c:v>53364.290267944336</c:v>
                      </c:pt>
                      <c:pt idx="13481">
                        <c:v>53128.516952514648</c:v>
                      </c:pt>
                      <c:pt idx="13482">
                        <c:v>53128.516830444336</c:v>
                      </c:pt>
                      <c:pt idx="13483">
                        <c:v>51941.673202514648</c:v>
                      </c:pt>
                      <c:pt idx="13484">
                        <c:v>51588.109359741211</c:v>
                      </c:pt>
                      <c:pt idx="13485">
                        <c:v>60733.320510864251</c:v>
                      </c:pt>
                      <c:pt idx="13486">
                        <c:v>60800.010452270501</c:v>
                      </c:pt>
                      <c:pt idx="13487">
                        <c:v>60866.700393676751</c:v>
                      </c:pt>
                      <c:pt idx="13488">
                        <c:v>60933.390090942383</c:v>
                      </c:pt>
                      <c:pt idx="13489">
                        <c:v>55151.694778442383</c:v>
                      </c:pt>
                      <c:pt idx="13490">
                        <c:v>55151.694839477539</c:v>
                      </c:pt>
                      <c:pt idx="13491">
                        <c:v>54767.212417602539</c:v>
                      </c:pt>
                      <c:pt idx="13492">
                        <c:v>52491.878860473633</c:v>
                      </c:pt>
                      <c:pt idx="13493">
                        <c:v>53149.331924438477</c:v>
                      </c:pt>
                      <c:pt idx="13494">
                        <c:v>53149.33186340332</c:v>
                      </c:pt>
                      <c:pt idx="13495">
                        <c:v>53068.63362121582</c:v>
                      </c:pt>
                      <c:pt idx="13496">
                        <c:v>51735.89045715332</c:v>
                      </c:pt>
                      <c:pt idx="13497">
                        <c:v>51658.179580688477</c:v>
                      </c:pt>
                      <c:pt idx="13498">
                        <c:v>51658.17951965332</c:v>
                      </c:pt>
                      <c:pt idx="13499">
                        <c:v>52777.046951293945</c:v>
                      </c:pt>
                      <c:pt idx="13500">
                        <c:v>62075.565811157227</c:v>
                      </c:pt>
                      <c:pt idx="13501">
                        <c:v>50730.961563110352</c:v>
                      </c:pt>
                      <c:pt idx="13502">
                        <c:v>50730.961502075195</c:v>
                      </c:pt>
                      <c:pt idx="13503">
                        <c:v>49093.744705200195</c:v>
                      </c:pt>
                      <c:pt idx="13504">
                        <c:v>48788.242385864258</c:v>
                      </c:pt>
                      <c:pt idx="13505">
                        <c:v>48650.013931274414</c:v>
                      </c:pt>
                      <c:pt idx="13506">
                        <c:v>48492.206008911133</c:v>
                      </c:pt>
                      <c:pt idx="13507">
                        <c:v>48897.123550415032</c:v>
                      </c:pt>
                      <c:pt idx="13508">
                        <c:v>48736.541702270501</c:v>
                      </c:pt>
                      <c:pt idx="13509">
                        <c:v>53354.855117797852</c:v>
                      </c:pt>
                      <c:pt idx="13510">
                        <c:v>53364.13459777832</c:v>
                      </c:pt>
                      <c:pt idx="13511">
                        <c:v>52970.374588012695</c:v>
                      </c:pt>
                      <c:pt idx="13512">
                        <c:v>51427.082046508789</c:v>
                      </c:pt>
                      <c:pt idx="13513">
                        <c:v>51759.573318481445</c:v>
                      </c:pt>
                      <c:pt idx="13514">
                        <c:v>52799.645462036133</c:v>
                      </c:pt>
                      <c:pt idx="13515">
                        <c:v>50716.447952270508</c:v>
                      </c:pt>
                      <c:pt idx="13516">
                        <c:v>50485.61018371582</c:v>
                      </c:pt>
                      <c:pt idx="13517">
                        <c:v>50485.610122680664</c:v>
                      </c:pt>
                      <c:pt idx="13518">
                        <c:v>50196.133010864258</c:v>
                      </c:pt>
                      <c:pt idx="13519">
                        <c:v>50245.165115356445</c:v>
                      </c:pt>
                      <c:pt idx="13520">
                        <c:v>50106.037307739251</c:v>
                      </c:pt>
                      <c:pt idx="13521">
                        <c:v>50337.203018188469</c:v>
                      </c:pt>
                      <c:pt idx="13522">
                        <c:v>47229.30989074707</c:v>
                      </c:pt>
                      <c:pt idx="13523">
                        <c:v>47273.843826293945</c:v>
                      </c:pt>
                      <c:pt idx="13524">
                        <c:v>47071.237686157227</c:v>
                      </c:pt>
                      <c:pt idx="13525">
                        <c:v>46450.685501098633</c:v>
                      </c:pt>
                      <c:pt idx="13526">
                        <c:v>46450.685501098633</c:v>
                      </c:pt>
                      <c:pt idx="13527">
                        <c:v>46450.685623168945</c:v>
                      </c:pt>
                      <c:pt idx="13528">
                        <c:v>51191.647598266602</c:v>
                      </c:pt>
                      <c:pt idx="13529">
                        <c:v>51200.927017211914</c:v>
                      </c:pt>
                      <c:pt idx="13530">
                        <c:v>50533.756546020508</c:v>
                      </c:pt>
                      <c:pt idx="13531">
                        <c:v>51203.590072631836</c:v>
                      </c:pt>
                      <c:pt idx="13532">
                        <c:v>51203.590072631836</c:v>
                      </c:pt>
                      <c:pt idx="13533">
                        <c:v>48418.200912475586</c:v>
                      </c:pt>
                      <c:pt idx="13534">
                        <c:v>48418.200912475586</c:v>
                      </c:pt>
                      <c:pt idx="13535">
                        <c:v>48418.200912475586</c:v>
                      </c:pt>
                      <c:pt idx="13536">
                        <c:v>48184.318099975586</c:v>
                      </c:pt>
                      <c:pt idx="13537">
                        <c:v>48689.88899230957</c:v>
                      </c:pt>
                      <c:pt idx="13538">
                        <c:v>48689.889114379876</c:v>
                      </c:pt>
                      <c:pt idx="13539">
                        <c:v>48689.88899230957</c:v>
                      </c:pt>
                      <c:pt idx="13540">
                        <c:v>48824.002029418945</c:v>
                      </c:pt>
                      <c:pt idx="13541">
                        <c:v>49236.447341918938</c:v>
                      </c:pt>
                      <c:pt idx="13542">
                        <c:v>49027.771560668945</c:v>
                      </c:pt>
                      <c:pt idx="13543">
                        <c:v>48989.04035949707</c:v>
                      </c:pt>
                      <c:pt idx="13544">
                        <c:v>48979.760940551751</c:v>
                      </c:pt>
                      <c:pt idx="13545">
                        <c:v>49236.738006591797</c:v>
                      </c:pt>
                      <c:pt idx="13546">
                        <c:v>49284.748260498047</c:v>
                      </c:pt>
                      <c:pt idx="13547">
                        <c:v>49088.472259521484</c:v>
                      </c:pt>
                      <c:pt idx="13548">
                        <c:v>48889.366180419922</c:v>
                      </c:pt>
                      <c:pt idx="13549">
                        <c:v>48914.920974731445</c:v>
                      </c:pt>
                      <c:pt idx="13550">
                        <c:v>48914.920913696289</c:v>
                      </c:pt>
                      <c:pt idx="13551">
                        <c:v>48914.920974731445</c:v>
                      </c:pt>
                      <c:pt idx="13552">
                        <c:v>55002.624130249016</c:v>
                      </c:pt>
                      <c:pt idx="13553">
                        <c:v>55006.624252319336</c:v>
                      </c:pt>
                      <c:pt idx="13554">
                        <c:v>55015.903671264648</c:v>
                      </c:pt>
                      <c:pt idx="13555">
                        <c:v>55006.624130249016</c:v>
                      </c:pt>
                      <c:pt idx="13556">
                        <c:v>54075.741317749016</c:v>
                      </c:pt>
                      <c:pt idx="13557">
                        <c:v>54085.020858764648</c:v>
                      </c:pt>
                      <c:pt idx="13558">
                        <c:v>55220.186813354492</c:v>
                      </c:pt>
                      <c:pt idx="13559">
                        <c:v>55799.018844604492</c:v>
                      </c:pt>
                      <c:pt idx="13560">
                        <c:v>53627.339248657227</c:v>
                      </c:pt>
                      <c:pt idx="13561">
                        <c:v>53614.05989074707</c:v>
                      </c:pt>
                      <c:pt idx="13562">
                        <c:v>54526.60041809082</c:v>
                      </c:pt>
                      <c:pt idx="13563">
                        <c:v>53930.416580200195</c:v>
                      </c:pt>
                      <c:pt idx="13564">
                        <c:v>53930.416580200195</c:v>
                      </c:pt>
                      <c:pt idx="13565">
                        <c:v>53930.416641235352</c:v>
                      </c:pt>
                      <c:pt idx="13566">
                        <c:v>51995.097244262695</c:v>
                      </c:pt>
                      <c:pt idx="13567">
                        <c:v>51995.097244262695</c:v>
                      </c:pt>
                      <c:pt idx="13568">
                        <c:v>52113.773086547852</c:v>
                      </c:pt>
                      <c:pt idx="13569">
                        <c:v>50369.114395141602</c:v>
                      </c:pt>
                      <c:pt idx="13570">
                        <c:v>50017.114334106445</c:v>
                      </c:pt>
                      <c:pt idx="13571">
                        <c:v>50017.114395141602</c:v>
                      </c:pt>
                      <c:pt idx="13572">
                        <c:v>50016.337051391602</c:v>
                      </c:pt>
                      <c:pt idx="13573">
                        <c:v>50936.05895996093</c:v>
                      </c:pt>
                      <c:pt idx="13574">
                        <c:v>50794.683776855469</c:v>
                      </c:pt>
                      <c:pt idx="13575">
                        <c:v>61673.595413208008</c:v>
                      </c:pt>
                      <c:pt idx="13576">
                        <c:v>61600.695571899414</c:v>
                      </c:pt>
                      <c:pt idx="13577">
                        <c:v>61175.795608520508</c:v>
                      </c:pt>
                      <c:pt idx="13578">
                        <c:v>60933.628616333008</c:v>
                      </c:pt>
                      <c:pt idx="13579">
                        <c:v>47873.178848266602</c:v>
                      </c:pt>
                      <c:pt idx="13580">
                        <c:v>47349.798416137695</c:v>
                      </c:pt>
                      <c:pt idx="13581">
                        <c:v>50452.358535766602</c:v>
                      </c:pt>
                      <c:pt idx="13582">
                        <c:v>50452.358474731445</c:v>
                      </c:pt>
                      <c:pt idx="13583">
                        <c:v>50210.356521606445</c:v>
                      </c:pt>
                      <c:pt idx="13584">
                        <c:v>50386.578323364258</c:v>
                      </c:pt>
                      <c:pt idx="13585">
                        <c:v>50386.578323364258</c:v>
                      </c:pt>
                      <c:pt idx="13586">
                        <c:v>52361.006729125977</c:v>
                      </c:pt>
                      <c:pt idx="13587">
                        <c:v>52012.308486938477</c:v>
                      </c:pt>
                      <c:pt idx="13588">
                        <c:v>52473.437393188477</c:v>
                      </c:pt>
                      <c:pt idx="13589">
                        <c:v>52473.093643188477</c:v>
                      </c:pt>
                      <c:pt idx="13590">
                        <c:v>56679.826675415039</c:v>
                      </c:pt>
                      <c:pt idx="13591">
                        <c:v>56679.826614379883</c:v>
                      </c:pt>
                      <c:pt idx="13592">
                        <c:v>56679.826675415039</c:v>
                      </c:pt>
                      <c:pt idx="13593">
                        <c:v>54908.328628540039</c:v>
                      </c:pt>
                      <c:pt idx="13594">
                        <c:v>54908.328628540039</c:v>
                      </c:pt>
                      <c:pt idx="13595">
                        <c:v>54908.328628540039</c:v>
                      </c:pt>
                      <c:pt idx="13596">
                        <c:v>54908.328567504883</c:v>
                      </c:pt>
                      <c:pt idx="13597">
                        <c:v>55144.098159790039</c:v>
                      </c:pt>
                      <c:pt idx="13598">
                        <c:v>55546.834487915039</c:v>
                      </c:pt>
                      <c:pt idx="13599">
                        <c:v>51541.576248168945</c:v>
                      </c:pt>
                      <c:pt idx="13600">
                        <c:v>51422.900527954102</c:v>
                      </c:pt>
                      <c:pt idx="13601">
                        <c:v>51425.334548950195</c:v>
                      </c:pt>
                      <c:pt idx="13602">
                        <c:v>51939.760452270508</c:v>
                      </c:pt>
                      <c:pt idx="13603">
                        <c:v>48486.538162231445</c:v>
                      </c:pt>
                      <c:pt idx="13604">
                        <c:v>55677.535446166992</c:v>
                      </c:pt>
                      <c:pt idx="13605">
                        <c:v>61535.340286254883</c:v>
                      </c:pt>
                      <c:pt idx="13606">
                        <c:v>61585.504043579094</c:v>
                      </c:pt>
                      <c:pt idx="13607">
                        <c:v>61585.504043579094</c:v>
                      </c:pt>
                      <c:pt idx="13608">
                        <c:v>61576.224563598633</c:v>
                      </c:pt>
                      <c:pt idx="13609">
                        <c:v>52017.345947265625</c:v>
                      </c:pt>
                      <c:pt idx="13610">
                        <c:v>52017.345947265625</c:v>
                      </c:pt>
                      <c:pt idx="13611">
                        <c:v>52601.447418212891</c:v>
                      </c:pt>
                      <c:pt idx="13612">
                        <c:v>53860.841781616211</c:v>
                      </c:pt>
                      <c:pt idx="13613">
                        <c:v>53860.841659545898</c:v>
                      </c:pt>
                      <c:pt idx="13614">
                        <c:v>53860.841781616211</c:v>
                      </c:pt>
                      <c:pt idx="13615">
                        <c:v>53811.809799194336</c:v>
                      </c:pt>
                      <c:pt idx="13616">
                        <c:v>53802.530258178711</c:v>
                      </c:pt>
                      <c:pt idx="13617">
                        <c:v>53990.950683593743</c:v>
                      </c:pt>
                      <c:pt idx="13618">
                        <c:v>53882.112915039063</c:v>
                      </c:pt>
                      <c:pt idx="13619">
                        <c:v>53802.138427734375</c:v>
                      </c:pt>
                      <c:pt idx="13620">
                        <c:v>50300.769912719727</c:v>
                      </c:pt>
                      <c:pt idx="13621">
                        <c:v>50300.769912719727</c:v>
                      </c:pt>
                      <c:pt idx="13622">
                        <c:v>50300.769973754883</c:v>
                      </c:pt>
                      <c:pt idx="13623">
                        <c:v>50300.769912719727</c:v>
                      </c:pt>
                      <c:pt idx="13624">
                        <c:v>50153.674270629883</c:v>
                      </c:pt>
                      <c:pt idx="13625">
                        <c:v>53878.157302856445</c:v>
                      </c:pt>
                      <c:pt idx="13626">
                        <c:v>53868.87776184082</c:v>
                      </c:pt>
                      <c:pt idx="13627">
                        <c:v>53854.842666625977</c:v>
                      </c:pt>
                      <c:pt idx="13628">
                        <c:v>53853.620010375977</c:v>
                      </c:pt>
                      <c:pt idx="13629">
                        <c:v>53853.620010375977</c:v>
                      </c:pt>
                      <c:pt idx="13630">
                        <c:v>53853.620010375977</c:v>
                      </c:pt>
                      <c:pt idx="13631">
                        <c:v>53617.850479125977</c:v>
                      </c:pt>
                      <c:pt idx="13632">
                        <c:v>53616.410507202148</c:v>
                      </c:pt>
                      <c:pt idx="13633">
                        <c:v>53845.832260131836</c:v>
                      </c:pt>
                      <c:pt idx="13634">
                        <c:v>53850.613510131836</c:v>
                      </c:pt>
                      <c:pt idx="13635">
                        <c:v>63036.886428833008</c:v>
                      </c:pt>
                      <c:pt idx="13636">
                        <c:v>62664.793167114258</c:v>
                      </c:pt>
                      <c:pt idx="13637">
                        <c:v>56903.458450317376</c:v>
                      </c:pt>
                      <c:pt idx="13638">
                        <c:v>47727.37483215332</c:v>
                      </c:pt>
                      <c:pt idx="13639">
                        <c:v>47727.374710083001</c:v>
                      </c:pt>
                      <c:pt idx="13640">
                        <c:v>47727.37483215332</c:v>
                      </c:pt>
                      <c:pt idx="13641">
                        <c:v>47676.653884887695</c:v>
                      </c:pt>
                      <c:pt idx="13642">
                        <c:v>47511.030593872063</c:v>
                      </c:pt>
                      <c:pt idx="13643">
                        <c:v>49406.867141723626</c:v>
                      </c:pt>
                      <c:pt idx="13644">
                        <c:v>49406.867141723626</c:v>
                      </c:pt>
                      <c:pt idx="13645">
                        <c:v>49406.867141723626</c:v>
                      </c:pt>
                      <c:pt idx="13646">
                        <c:v>49525.54084777832</c:v>
                      </c:pt>
                      <c:pt idx="13647">
                        <c:v>49128.411270141602</c:v>
                      </c:pt>
                      <c:pt idx="13648">
                        <c:v>49137.690689086914</c:v>
                      </c:pt>
                      <c:pt idx="13649">
                        <c:v>48776.411270141602</c:v>
                      </c:pt>
                      <c:pt idx="13650">
                        <c:v>54687.892105102539</c:v>
                      </c:pt>
                      <c:pt idx="13651">
                        <c:v>54601.698684692383</c:v>
                      </c:pt>
                      <c:pt idx="13652">
                        <c:v>54937.902847290039</c:v>
                      </c:pt>
                      <c:pt idx="13653">
                        <c:v>54938.709487915039</c:v>
                      </c:pt>
                      <c:pt idx="13654">
                        <c:v>54938.709426879883</c:v>
                      </c:pt>
                      <c:pt idx="13655">
                        <c:v>54858.734817504883</c:v>
                      </c:pt>
                      <c:pt idx="13656">
                        <c:v>54310.336441040039</c:v>
                      </c:pt>
                      <c:pt idx="13657">
                        <c:v>54050.988723754883</c:v>
                      </c:pt>
                      <c:pt idx="13658">
                        <c:v>53066.672500610352</c:v>
                      </c:pt>
                      <c:pt idx="13659">
                        <c:v>53066.672500610352</c:v>
                      </c:pt>
                      <c:pt idx="13660">
                        <c:v>53066.672439575195</c:v>
                      </c:pt>
                      <c:pt idx="13661">
                        <c:v>52602.892654418945</c:v>
                      </c:pt>
                      <c:pt idx="13662">
                        <c:v>50565.684387207031</c:v>
                      </c:pt>
                      <c:pt idx="13663">
                        <c:v>51730.76155090332</c:v>
                      </c:pt>
                      <c:pt idx="13664">
                        <c:v>51740.041091918945</c:v>
                      </c:pt>
                      <c:pt idx="13665">
                        <c:v>52965.220230102539</c:v>
                      </c:pt>
                      <c:pt idx="13666">
                        <c:v>52965.220169067383</c:v>
                      </c:pt>
                      <c:pt idx="13667">
                        <c:v>52846.544387817383</c:v>
                      </c:pt>
                      <c:pt idx="13668">
                        <c:v>50424.339981079102</c:v>
                      </c:pt>
                      <c:pt idx="13669">
                        <c:v>50174.029373168945</c:v>
                      </c:pt>
                      <c:pt idx="13670">
                        <c:v>50178.029495239258</c:v>
                      </c:pt>
                      <c:pt idx="13671">
                        <c:v>50290.050308227539</c:v>
                      </c:pt>
                      <c:pt idx="13672">
                        <c:v>50242.370803833008</c:v>
                      </c:pt>
                      <c:pt idx="13673">
                        <c:v>52539.250930786133</c:v>
                      </c:pt>
                      <c:pt idx="13674">
                        <c:v>54020.181938171387</c:v>
                      </c:pt>
                      <c:pt idx="13675">
                        <c:v>54118.782012939453</c:v>
                      </c:pt>
                      <c:pt idx="13676">
                        <c:v>54176.843383789063</c:v>
                      </c:pt>
                      <c:pt idx="13677">
                        <c:v>54181.624694824219</c:v>
                      </c:pt>
                      <c:pt idx="13678">
                        <c:v>54181.624694824219</c:v>
                      </c:pt>
                      <c:pt idx="13679">
                        <c:v>55189.677047729492</c:v>
                      </c:pt>
                      <c:pt idx="13680">
                        <c:v>61339.44812011718</c:v>
                      </c:pt>
                      <c:pt idx="13681">
                        <c:v>55091.028518676758</c:v>
                      </c:pt>
                      <c:pt idx="13682">
                        <c:v>55901.903762817376</c:v>
                      </c:pt>
                      <c:pt idx="13683">
                        <c:v>55550.328201293938</c:v>
                      </c:pt>
                      <c:pt idx="13684">
                        <c:v>55901.903518676758</c:v>
                      </c:pt>
                      <c:pt idx="13685">
                        <c:v>55697.517776489258</c:v>
                      </c:pt>
                      <c:pt idx="13686">
                        <c:v>53927.063873291016</c:v>
                      </c:pt>
                      <c:pt idx="13687">
                        <c:v>54645.202850341797</c:v>
                      </c:pt>
                      <c:pt idx="13688">
                        <c:v>52613.95051574707</c:v>
                      </c:pt>
                      <c:pt idx="13689">
                        <c:v>52550.109939575195</c:v>
                      </c:pt>
                      <c:pt idx="13690">
                        <c:v>52210.726638793945</c:v>
                      </c:pt>
                      <c:pt idx="13691">
                        <c:v>52137.606643676751</c:v>
                      </c:pt>
                      <c:pt idx="13692">
                        <c:v>51891.588088989251</c:v>
                      </c:pt>
                      <c:pt idx="13693">
                        <c:v>50925.151626586914</c:v>
                      </c:pt>
                      <c:pt idx="13694">
                        <c:v>51724.133865356445</c:v>
                      </c:pt>
                      <c:pt idx="13695">
                        <c:v>53536.423904418945</c:v>
                      </c:pt>
                      <c:pt idx="13696">
                        <c:v>53540.960098266602</c:v>
                      </c:pt>
                      <c:pt idx="13697">
                        <c:v>53540.960159301758</c:v>
                      </c:pt>
                      <c:pt idx="13698">
                        <c:v>53531.680618286133</c:v>
                      </c:pt>
                      <c:pt idx="13699">
                        <c:v>54496.983200073242</c:v>
                      </c:pt>
                      <c:pt idx="13700">
                        <c:v>54496.983444213867</c:v>
                      </c:pt>
                      <c:pt idx="13701">
                        <c:v>54496.983444213867</c:v>
                      </c:pt>
                      <c:pt idx="13702">
                        <c:v>54487.703903198242</c:v>
                      </c:pt>
                      <c:pt idx="13703">
                        <c:v>51621.400100708001</c:v>
                      </c:pt>
                      <c:pt idx="13704">
                        <c:v>51621.40022277832</c:v>
                      </c:pt>
                      <c:pt idx="13705">
                        <c:v>51797.18244934082</c:v>
                      </c:pt>
                      <c:pt idx="13706">
                        <c:v>50959.181533813477</c:v>
                      </c:pt>
                      <c:pt idx="13707">
                        <c:v>51213.690505981445</c:v>
                      </c:pt>
                      <c:pt idx="13708">
                        <c:v>55610.789108276367</c:v>
                      </c:pt>
                      <c:pt idx="13709">
                        <c:v>55614.789047241211</c:v>
                      </c:pt>
                      <c:pt idx="13710">
                        <c:v>53780.41731262207</c:v>
                      </c:pt>
                      <c:pt idx="13711">
                        <c:v>53780.41731262207</c:v>
                      </c:pt>
                      <c:pt idx="13712">
                        <c:v>52102.147476196282</c:v>
                      </c:pt>
                      <c:pt idx="13713">
                        <c:v>52029.247634887695</c:v>
                      </c:pt>
                      <c:pt idx="13714">
                        <c:v>51956.34742736815</c:v>
                      </c:pt>
                      <c:pt idx="13715">
                        <c:v>51724.506973266602</c:v>
                      </c:pt>
                      <c:pt idx="13716">
                        <c:v>50817.488723754883</c:v>
                      </c:pt>
                      <c:pt idx="13717">
                        <c:v>50817.488845825195</c:v>
                      </c:pt>
                      <c:pt idx="13718">
                        <c:v>50817.488906860352</c:v>
                      </c:pt>
                      <c:pt idx="13719">
                        <c:v>48840.61067199707</c:v>
                      </c:pt>
                      <c:pt idx="13720">
                        <c:v>48840.610916137688</c:v>
                      </c:pt>
                      <c:pt idx="13721">
                        <c:v>48840.610916137688</c:v>
                      </c:pt>
                      <c:pt idx="13722">
                        <c:v>48831.33137512207</c:v>
                      </c:pt>
                      <c:pt idx="13723">
                        <c:v>51645.023681640625</c:v>
                      </c:pt>
                      <c:pt idx="13724">
                        <c:v>51654.303100585938</c:v>
                      </c:pt>
                      <c:pt idx="13725">
                        <c:v>60732.463333129883</c:v>
                      </c:pt>
                      <c:pt idx="13726">
                        <c:v>60681.742263793945</c:v>
                      </c:pt>
                      <c:pt idx="13727">
                        <c:v>60681.742263793945</c:v>
                      </c:pt>
                      <c:pt idx="13728">
                        <c:v>54373.503921508789</c:v>
                      </c:pt>
                      <c:pt idx="13729">
                        <c:v>54759.611343383789</c:v>
                      </c:pt>
                      <c:pt idx="13730">
                        <c:v>54766.789505004883</c:v>
                      </c:pt>
                      <c:pt idx="13731">
                        <c:v>54766.789566040039</c:v>
                      </c:pt>
                      <c:pt idx="13732">
                        <c:v>54766.789505004883</c:v>
                      </c:pt>
                      <c:pt idx="13733">
                        <c:v>52410.887283325195</c:v>
                      </c:pt>
                      <c:pt idx="13734">
                        <c:v>52410.887344360352</c:v>
                      </c:pt>
                      <c:pt idx="13735">
                        <c:v>55027.465072631836</c:v>
                      </c:pt>
                      <c:pt idx="13736">
                        <c:v>54809.351852416992</c:v>
                      </c:pt>
                      <c:pt idx="13737">
                        <c:v>54860.38249206543</c:v>
                      </c:pt>
                      <c:pt idx="13738">
                        <c:v>54860.38249206543</c:v>
                      </c:pt>
                      <c:pt idx="13739">
                        <c:v>54689.783615112305</c:v>
                      </c:pt>
                      <c:pt idx="13740">
                        <c:v>65209.555084228508</c:v>
                      </c:pt>
                      <c:pt idx="13741">
                        <c:v>60524.344253540039</c:v>
                      </c:pt>
                      <c:pt idx="13742">
                        <c:v>60572.159255981445</c:v>
                      </c:pt>
                      <c:pt idx="13743">
                        <c:v>47697.037902832031</c:v>
                      </c:pt>
                      <c:pt idx="13744">
                        <c:v>47196.834533691406</c:v>
                      </c:pt>
                      <c:pt idx="13745">
                        <c:v>47078.160766601563</c:v>
                      </c:pt>
                      <c:pt idx="13746">
                        <c:v>48485.135330200195</c:v>
                      </c:pt>
                      <c:pt idx="13747">
                        <c:v>52788.069900512695</c:v>
                      </c:pt>
                      <c:pt idx="13748">
                        <c:v>52554.222244262695</c:v>
                      </c:pt>
                      <c:pt idx="13749">
                        <c:v>52613.50178527832</c:v>
                      </c:pt>
                      <c:pt idx="13750">
                        <c:v>52604.222366333008</c:v>
                      </c:pt>
                      <c:pt idx="13751">
                        <c:v>51507.374893188477</c:v>
                      </c:pt>
                      <c:pt idx="13752">
                        <c:v>52827.858352661133</c:v>
                      </c:pt>
                      <c:pt idx="13753">
                        <c:v>52837.137710571289</c:v>
                      </c:pt>
                      <c:pt idx="13754">
                        <c:v>52640.07307434082</c:v>
                      </c:pt>
                      <c:pt idx="13755">
                        <c:v>60424.105117797852</c:v>
                      </c:pt>
                      <c:pt idx="13756">
                        <c:v>62883.792434692383</c:v>
                      </c:pt>
                      <c:pt idx="13757">
                        <c:v>63570.997756958001</c:v>
                      </c:pt>
                      <c:pt idx="13758">
                        <c:v>61585.754165649407</c:v>
                      </c:pt>
                      <c:pt idx="13759">
                        <c:v>60993.883743286126</c:v>
                      </c:pt>
                      <c:pt idx="13760">
                        <c:v>61051.294265747063</c:v>
                      </c:pt>
                      <c:pt idx="13761">
                        <c:v>60761.876052856445</c:v>
                      </c:pt>
                      <c:pt idx="13762">
                        <c:v>60828.673904418945</c:v>
                      </c:pt>
                      <c:pt idx="13763">
                        <c:v>52698.000366210938</c:v>
                      </c:pt>
                      <c:pt idx="13764">
                        <c:v>49296.221557617188</c:v>
                      </c:pt>
                      <c:pt idx="13765">
                        <c:v>49292.221557617188</c:v>
                      </c:pt>
                      <c:pt idx="13766">
                        <c:v>53086.889358520508</c:v>
                      </c:pt>
                      <c:pt idx="13767">
                        <c:v>52840.521438598633</c:v>
                      </c:pt>
                      <c:pt idx="13768">
                        <c:v>53024.330581665039</c:v>
                      </c:pt>
                      <c:pt idx="13769">
                        <c:v>53367.024002075195</c:v>
                      </c:pt>
                      <c:pt idx="13770">
                        <c:v>52311.914138793945</c:v>
                      </c:pt>
                      <c:pt idx="13771">
                        <c:v>52056.410232543945</c:v>
                      </c:pt>
                      <c:pt idx="13772">
                        <c:v>52056.410293579102</c:v>
                      </c:pt>
                      <c:pt idx="13773">
                        <c:v>52056.410293579102</c:v>
                      </c:pt>
                      <c:pt idx="13774">
                        <c:v>52682.004470825195</c:v>
                      </c:pt>
                      <c:pt idx="13775">
                        <c:v>52682.004470825195</c:v>
                      </c:pt>
                      <c:pt idx="13776">
                        <c:v>52590.88703918457</c:v>
                      </c:pt>
                      <c:pt idx="13777">
                        <c:v>51741.44319152832</c:v>
                      </c:pt>
                      <c:pt idx="13778">
                        <c:v>51742.26741027832</c:v>
                      </c:pt>
                      <c:pt idx="13779">
                        <c:v>51925.795700073242</c:v>
                      </c:pt>
                      <c:pt idx="13780">
                        <c:v>52822.894882202148</c:v>
                      </c:pt>
                      <c:pt idx="13781">
                        <c:v>52832.174423217773</c:v>
                      </c:pt>
                      <c:pt idx="13782">
                        <c:v>52484.955795288086</c:v>
                      </c:pt>
                      <c:pt idx="13783">
                        <c:v>52475.676376342773</c:v>
                      </c:pt>
                      <c:pt idx="13784">
                        <c:v>53529.927886962891</c:v>
                      </c:pt>
                      <c:pt idx="13785">
                        <c:v>51644.685073852539</c:v>
                      </c:pt>
                      <c:pt idx="13786">
                        <c:v>51150.16145324707</c:v>
                      </c:pt>
                      <c:pt idx="13787">
                        <c:v>51534.64192199707</c:v>
                      </c:pt>
                      <c:pt idx="13788">
                        <c:v>50073.871536254883</c:v>
                      </c:pt>
                      <c:pt idx="13789">
                        <c:v>50133.315078735352</c:v>
                      </c:pt>
                      <c:pt idx="13790">
                        <c:v>50014.639236450195</c:v>
                      </c:pt>
                      <c:pt idx="13791">
                        <c:v>50133.315139770501</c:v>
                      </c:pt>
                      <c:pt idx="13792">
                        <c:v>49993.283950805664</c:v>
                      </c:pt>
                      <c:pt idx="13793">
                        <c:v>49511.994400024414</c:v>
                      </c:pt>
                      <c:pt idx="13794">
                        <c:v>50288.123306274414</c:v>
                      </c:pt>
                      <c:pt idx="13795">
                        <c:v>54331.142333984375</c:v>
                      </c:pt>
                      <c:pt idx="13796">
                        <c:v>54856.052062988281</c:v>
                      </c:pt>
                      <c:pt idx="13797">
                        <c:v>55115.342285156243</c:v>
                      </c:pt>
                      <c:pt idx="13798">
                        <c:v>55115.34216308593</c:v>
                      </c:pt>
                      <c:pt idx="13799">
                        <c:v>55775.477645874016</c:v>
                      </c:pt>
                      <c:pt idx="13800">
                        <c:v>60706.031448364258</c:v>
                      </c:pt>
                      <c:pt idx="13801">
                        <c:v>60706.031509399414</c:v>
                      </c:pt>
                      <c:pt idx="13802">
                        <c:v>61860.092239379883</c:v>
                      </c:pt>
                      <c:pt idx="13803">
                        <c:v>61864.233352661133</c:v>
                      </c:pt>
                      <c:pt idx="13804">
                        <c:v>61479.748977661133</c:v>
                      </c:pt>
                      <c:pt idx="13805">
                        <c:v>61125.867691040032</c:v>
                      </c:pt>
                      <c:pt idx="13806">
                        <c:v>61645.350784301751</c:v>
                      </c:pt>
                      <c:pt idx="13807">
                        <c:v>61569.921463012695</c:v>
                      </c:pt>
                      <c:pt idx="13808">
                        <c:v>61381.095901489251</c:v>
                      </c:pt>
                      <c:pt idx="13809">
                        <c:v>61334.051712036133</c:v>
                      </c:pt>
                      <c:pt idx="13810">
                        <c:v>57792.755325317383</c:v>
                      </c:pt>
                      <c:pt idx="13811">
                        <c:v>57285.990188598633</c:v>
                      </c:pt>
                      <c:pt idx="13812">
                        <c:v>57661.195083618164</c:v>
                      </c:pt>
                      <c:pt idx="13813">
                        <c:v>57657.195083618164</c:v>
                      </c:pt>
                      <c:pt idx="13814">
                        <c:v>57657.195083618164</c:v>
                      </c:pt>
                      <c:pt idx="13815">
                        <c:v>64653.037551879883</c:v>
                      </c:pt>
                      <c:pt idx="13816">
                        <c:v>53340.413650512695</c:v>
                      </c:pt>
                      <c:pt idx="13817">
                        <c:v>51395.052322387695</c:v>
                      </c:pt>
                      <c:pt idx="13818">
                        <c:v>51395.052383422852</c:v>
                      </c:pt>
                      <c:pt idx="13819">
                        <c:v>50626.005294799805</c:v>
                      </c:pt>
                      <c:pt idx="13820">
                        <c:v>50626.005294799805</c:v>
                      </c:pt>
                      <c:pt idx="13821">
                        <c:v>50861.774826049805</c:v>
                      </c:pt>
                      <c:pt idx="13822">
                        <c:v>51978.357406616211</c:v>
                      </c:pt>
                      <c:pt idx="13823">
                        <c:v>51595.916305541992</c:v>
                      </c:pt>
                      <c:pt idx="13824">
                        <c:v>51599.916305541992</c:v>
                      </c:pt>
                      <c:pt idx="13825">
                        <c:v>51609.195907592773</c:v>
                      </c:pt>
                      <c:pt idx="13826">
                        <c:v>51609.19596862793</c:v>
                      </c:pt>
                      <c:pt idx="13827">
                        <c:v>52397.276596069336</c:v>
                      </c:pt>
                      <c:pt idx="13828">
                        <c:v>52278.600814819336</c:v>
                      </c:pt>
                      <c:pt idx="13829">
                        <c:v>51967.493545532227</c:v>
                      </c:pt>
                      <c:pt idx="13830">
                        <c:v>48214.324371337891</c:v>
                      </c:pt>
                      <c:pt idx="13831">
                        <c:v>48214.101409912109</c:v>
                      </c:pt>
                      <c:pt idx="13832">
                        <c:v>48264.265228271484</c:v>
                      </c:pt>
                      <c:pt idx="13833">
                        <c:v>48265.888153076172</c:v>
                      </c:pt>
                      <c:pt idx="13834">
                        <c:v>48042.201736450195</c:v>
                      </c:pt>
                      <c:pt idx="13835">
                        <c:v>47980.837966918945</c:v>
                      </c:pt>
                      <c:pt idx="13836">
                        <c:v>49664.705154418945</c:v>
                      </c:pt>
                      <c:pt idx="13837">
                        <c:v>49546.031387329102</c:v>
                      </c:pt>
                      <c:pt idx="13838">
                        <c:v>52135.011184692383</c:v>
                      </c:pt>
                      <c:pt idx="13839">
                        <c:v>52134.35285949707</c:v>
                      </c:pt>
                      <c:pt idx="13840">
                        <c:v>52143.632339477539</c:v>
                      </c:pt>
                      <c:pt idx="13841">
                        <c:v>52134.352981567383</c:v>
                      </c:pt>
                      <c:pt idx="13842">
                        <c:v>52841.222122192383</c:v>
                      </c:pt>
                      <c:pt idx="13843">
                        <c:v>52955.413467407227</c:v>
                      </c:pt>
                      <c:pt idx="13844">
                        <c:v>52964.692947387695</c:v>
                      </c:pt>
                      <c:pt idx="13845">
                        <c:v>62985.631607055664</c:v>
                      </c:pt>
                      <c:pt idx="13846">
                        <c:v>62986.524673461914</c:v>
                      </c:pt>
                      <c:pt idx="13847">
                        <c:v>62817.257522583008</c:v>
                      </c:pt>
                      <c:pt idx="13848">
                        <c:v>52352.705703735352</c:v>
                      </c:pt>
                      <c:pt idx="13849">
                        <c:v>50374.105545043945</c:v>
                      </c:pt>
                      <c:pt idx="13850">
                        <c:v>50374.105545043945</c:v>
                      </c:pt>
                      <c:pt idx="13851">
                        <c:v>50374.105606079102</c:v>
                      </c:pt>
                      <c:pt idx="13852">
                        <c:v>50374.557754516602</c:v>
                      </c:pt>
                      <c:pt idx="13853">
                        <c:v>50374.557693481445</c:v>
                      </c:pt>
                      <c:pt idx="13854">
                        <c:v>49164.326309204102</c:v>
                      </c:pt>
                      <c:pt idx="13855">
                        <c:v>51625.564346313477</c:v>
                      </c:pt>
                      <c:pt idx="13856">
                        <c:v>51990.613174438477</c:v>
                      </c:pt>
                      <c:pt idx="13857">
                        <c:v>51990.613235473633</c:v>
                      </c:pt>
                      <c:pt idx="13858">
                        <c:v>51443.25373840332</c:v>
                      </c:pt>
                      <c:pt idx="13859">
                        <c:v>51443.25373840332</c:v>
                      </c:pt>
                      <c:pt idx="13860">
                        <c:v>59948.87434387207</c:v>
                      </c:pt>
                      <c:pt idx="13861">
                        <c:v>59949.76741027832</c:v>
                      </c:pt>
                      <c:pt idx="13862">
                        <c:v>59949.76741027832</c:v>
                      </c:pt>
                      <c:pt idx="13863">
                        <c:v>59194.334243774414</c:v>
                      </c:pt>
                      <c:pt idx="13864">
                        <c:v>59578.816665649414</c:v>
                      </c:pt>
                      <c:pt idx="13865">
                        <c:v>50297.127090454102</c:v>
                      </c:pt>
                      <c:pt idx="13866">
                        <c:v>51682.231262207031</c:v>
                      </c:pt>
                      <c:pt idx="13867">
                        <c:v>51682.231323242188</c:v>
                      </c:pt>
                      <c:pt idx="13868">
                        <c:v>50709.29833984375</c:v>
                      </c:pt>
                      <c:pt idx="13869">
                        <c:v>50719.098220825195</c:v>
                      </c:pt>
                      <c:pt idx="13870">
                        <c:v>50477.739654541016</c:v>
                      </c:pt>
                      <c:pt idx="13871">
                        <c:v>50480.819259643555</c:v>
                      </c:pt>
                      <c:pt idx="13872">
                        <c:v>50432.80876159668</c:v>
                      </c:pt>
                      <c:pt idx="13873">
                        <c:v>50785.638595581055</c:v>
                      </c:pt>
                      <c:pt idx="13874">
                        <c:v>53218.474655151367</c:v>
                      </c:pt>
                      <c:pt idx="13875">
                        <c:v>47684.423904418945</c:v>
                      </c:pt>
                      <c:pt idx="13876">
                        <c:v>47026.853591918945</c:v>
                      </c:pt>
                      <c:pt idx="13877">
                        <c:v>47181.513320922852</c:v>
                      </c:pt>
                      <c:pt idx="13878">
                        <c:v>47134.968399047852</c:v>
                      </c:pt>
                      <c:pt idx="13879">
                        <c:v>47731.323379516602</c:v>
                      </c:pt>
                      <c:pt idx="13880">
                        <c:v>47731.323379516602</c:v>
                      </c:pt>
                      <c:pt idx="13881">
                        <c:v>47731.215957641602</c:v>
                      </c:pt>
                      <c:pt idx="13882">
                        <c:v>47731.323379516602</c:v>
                      </c:pt>
                      <c:pt idx="13883">
                        <c:v>49933.77717590332</c:v>
                      </c:pt>
                      <c:pt idx="13884">
                        <c:v>49650.918426513665</c:v>
                      </c:pt>
                      <c:pt idx="13885">
                        <c:v>52120.561309814453</c:v>
                      </c:pt>
                      <c:pt idx="13886">
                        <c:v>52120.561370849609</c:v>
                      </c:pt>
                      <c:pt idx="13887">
                        <c:v>52120.561370849609</c:v>
                      </c:pt>
                      <c:pt idx="13888">
                        <c:v>51147.837844848633</c:v>
                      </c:pt>
                      <c:pt idx="13889">
                        <c:v>51147.83772277832</c:v>
                      </c:pt>
                      <c:pt idx="13890">
                        <c:v>63705.966690063477</c:v>
                      </c:pt>
                      <c:pt idx="13891">
                        <c:v>61777.609756469727</c:v>
                      </c:pt>
                      <c:pt idx="13892">
                        <c:v>61777.609756469727</c:v>
                      </c:pt>
                      <c:pt idx="13893">
                        <c:v>53329.345352172852</c:v>
                      </c:pt>
                      <c:pt idx="13894">
                        <c:v>53329.345291137695</c:v>
                      </c:pt>
                      <c:pt idx="13895">
                        <c:v>50640.132400512695</c:v>
                      </c:pt>
                      <c:pt idx="13896">
                        <c:v>51430.007705688469</c:v>
                      </c:pt>
                      <c:pt idx="13897">
                        <c:v>52334.435501098633</c:v>
                      </c:pt>
                      <c:pt idx="13898">
                        <c:v>52786.678665161133</c:v>
                      </c:pt>
                      <c:pt idx="13899">
                        <c:v>53301.762008666992</c:v>
                      </c:pt>
                      <c:pt idx="13900">
                        <c:v>54213.559860229492</c:v>
                      </c:pt>
                      <c:pt idx="13901">
                        <c:v>53961.577377319336</c:v>
                      </c:pt>
                      <c:pt idx="13902">
                        <c:v>53687.161422729492</c:v>
                      </c:pt>
                      <c:pt idx="13903">
                        <c:v>53550.485153198242</c:v>
                      </c:pt>
                      <c:pt idx="13904">
                        <c:v>53550.485153198242</c:v>
                      </c:pt>
                      <c:pt idx="13905">
                        <c:v>50057.409378051758</c:v>
                      </c:pt>
                      <c:pt idx="13906">
                        <c:v>50423.322738647461</c:v>
                      </c:pt>
                      <c:pt idx="13907">
                        <c:v>50583.093490600586</c:v>
                      </c:pt>
                      <c:pt idx="13908">
                        <c:v>48657.225570678704</c:v>
                      </c:pt>
                      <c:pt idx="13909">
                        <c:v>48431.486557006829</c:v>
                      </c:pt>
                      <c:pt idx="13910">
                        <c:v>48549.601791381829</c:v>
                      </c:pt>
                      <c:pt idx="13911">
                        <c:v>48668.277450561516</c:v>
                      </c:pt>
                      <c:pt idx="13912">
                        <c:v>48723.709304809563</c:v>
                      </c:pt>
                      <c:pt idx="13913">
                        <c:v>48723.709548950195</c:v>
                      </c:pt>
                      <c:pt idx="13914">
                        <c:v>48723.709548950195</c:v>
                      </c:pt>
                      <c:pt idx="13915">
                        <c:v>48707.733596801758</c:v>
                      </c:pt>
                      <c:pt idx="13916">
                        <c:v>48717.01301574707</c:v>
                      </c:pt>
                      <c:pt idx="13917">
                        <c:v>48717.013137817383</c:v>
                      </c:pt>
                      <c:pt idx="13918">
                        <c:v>48707.733657836914</c:v>
                      </c:pt>
                      <c:pt idx="13919">
                        <c:v>50499.373001098633</c:v>
                      </c:pt>
                      <c:pt idx="13920">
                        <c:v>54336.787368774414</c:v>
                      </c:pt>
                      <c:pt idx="13921">
                        <c:v>52902.621658325195</c:v>
                      </c:pt>
                      <c:pt idx="13922">
                        <c:v>52829.501541137695</c:v>
                      </c:pt>
                      <c:pt idx="13923">
                        <c:v>52756.381423950195</c:v>
                      </c:pt>
                      <c:pt idx="13924">
                        <c:v>52683.271560668945</c:v>
                      </c:pt>
                      <c:pt idx="13925">
                        <c:v>52585.324905395508</c:v>
                      </c:pt>
                      <c:pt idx="13926">
                        <c:v>52537.937698364258</c:v>
                      </c:pt>
                      <c:pt idx="13927">
                        <c:v>52537.937698364258</c:v>
                      </c:pt>
                      <c:pt idx="13928">
                        <c:v>52537.937698364258</c:v>
                      </c:pt>
                      <c:pt idx="13929">
                        <c:v>51956.168533325195</c:v>
                      </c:pt>
                      <c:pt idx="13930">
                        <c:v>51956.168533325195</c:v>
                      </c:pt>
                      <c:pt idx="13931">
                        <c:v>48864.401626586914</c:v>
                      </c:pt>
                      <c:pt idx="13932">
                        <c:v>48864.40168762207</c:v>
                      </c:pt>
                      <c:pt idx="13933">
                        <c:v>48864.401626586914</c:v>
                      </c:pt>
                      <c:pt idx="13934">
                        <c:v>48864.40168762207</c:v>
                      </c:pt>
                      <c:pt idx="13935">
                        <c:v>60189.768508911126</c:v>
                      </c:pt>
                      <c:pt idx="13936">
                        <c:v>60256.458206176758</c:v>
                      </c:pt>
                      <c:pt idx="13937">
                        <c:v>48541.125137329102</c:v>
                      </c:pt>
                      <c:pt idx="13938">
                        <c:v>49251.399490356445</c:v>
                      </c:pt>
                      <c:pt idx="13939">
                        <c:v>49251.399551391602</c:v>
                      </c:pt>
                      <c:pt idx="13940">
                        <c:v>49255.399673461914</c:v>
                      </c:pt>
                      <c:pt idx="13941">
                        <c:v>49213.958084106445</c:v>
                      </c:pt>
                      <c:pt idx="13942">
                        <c:v>51939.944091796875</c:v>
                      </c:pt>
                      <c:pt idx="13943">
                        <c:v>51948.600463867188</c:v>
                      </c:pt>
                      <c:pt idx="13944">
                        <c:v>51948.600402832031</c:v>
                      </c:pt>
                      <c:pt idx="13945">
                        <c:v>51278.844116210938</c:v>
                      </c:pt>
                      <c:pt idx="13946">
                        <c:v>51701.786010742188</c:v>
                      </c:pt>
                      <c:pt idx="13947">
                        <c:v>52569.940628051751</c:v>
                      </c:pt>
                      <c:pt idx="13948">
                        <c:v>52899.680221557617</c:v>
                      </c:pt>
                      <c:pt idx="13949">
                        <c:v>52905.658920288086</c:v>
                      </c:pt>
                      <c:pt idx="13950">
                        <c:v>60725.527297973626</c:v>
                      </c:pt>
                      <c:pt idx="13951">
                        <c:v>63051.164749145508</c:v>
                      </c:pt>
                      <c:pt idx="13952">
                        <c:v>56436.363967895508</c:v>
                      </c:pt>
                      <c:pt idx="13953">
                        <c:v>49712.726638793945</c:v>
                      </c:pt>
                      <c:pt idx="13954">
                        <c:v>49716.726699829102</c:v>
                      </c:pt>
                      <c:pt idx="13955">
                        <c:v>49726.006118774414</c:v>
                      </c:pt>
                      <c:pt idx="13956">
                        <c:v>49607.33235168457</c:v>
                      </c:pt>
                      <c:pt idx="13957">
                        <c:v>48769.943923950195</c:v>
                      </c:pt>
                      <c:pt idx="13958">
                        <c:v>48916.81477355957</c:v>
                      </c:pt>
                      <c:pt idx="13959">
                        <c:v>48916.81477355957</c:v>
                      </c:pt>
                      <c:pt idx="13960">
                        <c:v>48916.814834594719</c:v>
                      </c:pt>
                      <c:pt idx="13961">
                        <c:v>48916.81477355957</c:v>
                      </c:pt>
                      <c:pt idx="13962">
                        <c:v>49157.694473266602</c:v>
                      </c:pt>
                      <c:pt idx="13963">
                        <c:v>49304.971328735352</c:v>
                      </c:pt>
                      <c:pt idx="13964">
                        <c:v>49304.971450805664</c:v>
                      </c:pt>
                      <c:pt idx="13965">
                        <c:v>53114.677322387695</c:v>
                      </c:pt>
                      <c:pt idx="13966">
                        <c:v>53140.281875610352</c:v>
                      </c:pt>
                      <c:pt idx="13967">
                        <c:v>52860.889297485352</c:v>
                      </c:pt>
                      <c:pt idx="13968">
                        <c:v>52860.889297485352</c:v>
                      </c:pt>
                      <c:pt idx="13969">
                        <c:v>49671.571426391602</c:v>
                      </c:pt>
                      <c:pt idx="13970">
                        <c:v>49671.571365356445</c:v>
                      </c:pt>
                      <c:pt idx="13971">
                        <c:v>49671.571365356445</c:v>
                      </c:pt>
                      <c:pt idx="13972">
                        <c:v>49671.571426391602</c:v>
                      </c:pt>
                      <c:pt idx="13973">
                        <c:v>48290.359939575195</c:v>
                      </c:pt>
                      <c:pt idx="13974">
                        <c:v>48294.359939575195</c:v>
                      </c:pt>
                      <c:pt idx="13975">
                        <c:v>48290.360000610352</c:v>
                      </c:pt>
                      <c:pt idx="13976">
                        <c:v>49978.594314575188</c:v>
                      </c:pt>
                      <c:pt idx="13977">
                        <c:v>49832.574295043938</c:v>
                      </c:pt>
                      <c:pt idx="13978">
                        <c:v>49621.188552856445</c:v>
                      </c:pt>
                      <c:pt idx="13979">
                        <c:v>52789.938766479492</c:v>
                      </c:pt>
                      <c:pt idx="13980">
                        <c:v>49465.897537231445</c:v>
                      </c:pt>
                      <c:pt idx="13981">
                        <c:v>49465.897537231445</c:v>
                      </c:pt>
                      <c:pt idx="13982">
                        <c:v>49210.389724731445</c:v>
                      </c:pt>
                      <c:pt idx="13983">
                        <c:v>50357.797409057617</c:v>
                      </c:pt>
                      <c:pt idx="13984">
                        <c:v>50357.797409057617</c:v>
                      </c:pt>
                      <c:pt idx="13985">
                        <c:v>51218.025955200195</c:v>
                      </c:pt>
                      <c:pt idx="13986">
                        <c:v>51774.611892700195</c:v>
                      </c:pt>
                      <c:pt idx="13987">
                        <c:v>50203.66975402832</c:v>
                      </c:pt>
                      <c:pt idx="13988">
                        <c:v>50212.949234008789</c:v>
                      </c:pt>
                      <c:pt idx="13989">
                        <c:v>50206.982315063477</c:v>
                      </c:pt>
                      <c:pt idx="13990">
                        <c:v>48948.111061096191</c:v>
                      </c:pt>
                      <c:pt idx="13991">
                        <c:v>52678.330169677734</c:v>
                      </c:pt>
                      <c:pt idx="13992">
                        <c:v>52683.784271240234</c:v>
                      </c:pt>
                      <c:pt idx="13993">
                        <c:v>52679.784271240234</c:v>
                      </c:pt>
                      <c:pt idx="13994">
                        <c:v>52696.048355102539</c:v>
                      </c:pt>
                      <c:pt idx="13995">
                        <c:v>65164.691558837891</c:v>
                      </c:pt>
                      <c:pt idx="13996">
                        <c:v>59292.404373168938</c:v>
                      </c:pt>
                      <c:pt idx="13997">
                        <c:v>59292.404373168938</c:v>
                      </c:pt>
                      <c:pt idx="13998">
                        <c:v>59047.35530090332</c:v>
                      </c:pt>
                      <c:pt idx="13999">
                        <c:v>54540.78108215332</c:v>
                      </c:pt>
                      <c:pt idx="14000">
                        <c:v>54590.781204223633</c:v>
                      </c:pt>
                      <c:pt idx="14001">
                        <c:v>54581.50178527832</c:v>
                      </c:pt>
                      <c:pt idx="14002">
                        <c:v>49811.397903442383</c:v>
                      </c:pt>
                      <c:pt idx="14003">
                        <c:v>49811.397903442383</c:v>
                      </c:pt>
                      <c:pt idx="14004">
                        <c:v>50518.743362426758</c:v>
                      </c:pt>
                      <c:pt idx="14005">
                        <c:v>50528.32063293457</c:v>
                      </c:pt>
                      <c:pt idx="14006">
                        <c:v>51469.394607543945</c:v>
                      </c:pt>
                      <c:pt idx="14007">
                        <c:v>51478.67414855957</c:v>
                      </c:pt>
                      <c:pt idx="14008">
                        <c:v>51478.67414855957</c:v>
                      </c:pt>
                      <c:pt idx="14009">
                        <c:v>52306.879013061523</c:v>
                      </c:pt>
                      <c:pt idx="14010">
                        <c:v>53138.58137512207</c:v>
                      </c:pt>
                      <c:pt idx="14011">
                        <c:v>50300.95491027832</c:v>
                      </c:pt>
                      <c:pt idx="14012">
                        <c:v>50972.614700317383</c:v>
                      </c:pt>
                      <c:pt idx="14013">
                        <c:v>50972.614700317383</c:v>
                      </c:pt>
                      <c:pt idx="14014">
                        <c:v>50972.614700317383</c:v>
                      </c:pt>
                      <c:pt idx="14015">
                        <c:v>50972.61457824707</c:v>
                      </c:pt>
                      <c:pt idx="14016">
                        <c:v>50699.874465942383</c:v>
                      </c:pt>
                      <c:pt idx="14017">
                        <c:v>50651.86408996582</c:v>
                      </c:pt>
                      <c:pt idx="14018">
                        <c:v>50955.70491027832</c:v>
                      </c:pt>
                      <c:pt idx="14019">
                        <c:v>50954.81135559082</c:v>
                      </c:pt>
                      <c:pt idx="14020">
                        <c:v>51331.698806762695</c:v>
                      </c:pt>
                      <c:pt idx="14021">
                        <c:v>51297.633377075195</c:v>
                      </c:pt>
                      <c:pt idx="14022">
                        <c:v>51202.02229309082</c:v>
                      </c:pt>
                      <c:pt idx="14023">
                        <c:v>49657.702102661133</c:v>
                      </c:pt>
                      <c:pt idx="14024">
                        <c:v>49923.510696411133</c:v>
                      </c:pt>
                      <c:pt idx="14025">
                        <c:v>48288.135879516602</c:v>
                      </c:pt>
                      <c:pt idx="14026">
                        <c:v>48215.235977172852</c:v>
                      </c:pt>
                      <c:pt idx="14027">
                        <c:v>48142.336074829102</c:v>
                      </c:pt>
                      <c:pt idx="14028">
                        <c:v>48069.435928344719</c:v>
                      </c:pt>
                      <c:pt idx="14029">
                        <c:v>48658.105117797852</c:v>
                      </c:pt>
                      <c:pt idx="14030">
                        <c:v>48581.205215454102</c:v>
                      </c:pt>
                      <c:pt idx="14031">
                        <c:v>52078.761672973633</c:v>
                      </c:pt>
                      <c:pt idx="14032">
                        <c:v>52078.761611938477</c:v>
                      </c:pt>
                      <c:pt idx="14033">
                        <c:v>52965.356750488281</c:v>
                      </c:pt>
                      <c:pt idx="14034">
                        <c:v>53343.439178466797</c:v>
                      </c:pt>
                      <c:pt idx="14035">
                        <c:v>52991.337524414063</c:v>
                      </c:pt>
                      <c:pt idx="14036">
                        <c:v>53231.888366699219</c:v>
                      </c:pt>
                      <c:pt idx="14037">
                        <c:v>52869.151977539063</c:v>
                      </c:pt>
                      <c:pt idx="14038">
                        <c:v>52869.152038574219</c:v>
                      </c:pt>
                      <c:pt idx="14039">
                        <c:v>54284.617477416992</c:v>
                      </c:pt>
                      <c:pt idx="14040">
                        <c:v>60158.206741333008</c:v>
                      </c:pt>
                      <c:pt idx="14041">
                        <c:v>60092.013748168945</c:v>
                      </c:pt>
                      <c:pt idx="14042">
                        <c:v>60028.393142700188</c:v>
                      </c:pt>
                      <c:pt idx="14043">
                        <c:v>59955.49299621582</c:v>
                      </c:pt>
                      <c:pt idx="14044">
                        <c:v>60612.422073364258</c:v>
                      </c:pt>
                      <c:pt idx="14045">
                        <c:v>60548.581314086914</c:v>
                      </c:pt>
                      <c:pt idx="14046">
                        <c:v>60475.46125793457</c:v>
                      </c:pt>
                      <c:pt idx="14047">
                        <c:v>52501.610000610352</c:v>
                      </c:pt>
                      <c:pt idx="14048">
                        <c:v>52505.394607543945</c:v>
                      </c:pt>
                      <c:pt idx="14049">
                        <c:v>52514.674270629883</c:v>
                      </c:pt>
                      <c:pt idx="14050">
                        <c:v>52505.609939575195</c:v>
                      </c:pt>
                      <c:pt idx="14051">
                        <c:v>49713.997268676758</c:v>
                      </c:pt>
                      <c:pt idx="14052">
                        <c:v>49566.901565551758</c:v>
                      </c:pt>
                      <c:pt idx="14053">
                        <c:v>52047.308853149414</c:v>
                      </c:pt>
                      <c:pt idx="14054">
                        <c:v>52047.308792114258</c:v>
                      </c:pt>
                      <c:pt idx="14055">
                        <c:v>49612.051605224609</c:v>
                      </c:pt>
                      <c:pt idx="14056">
                        <c:v>48560.508758544922</c:v>
                      </c:pt>
                      <c:pt idx="14057">
                        <c:v>48560.508819580078</c:v>
                      </c:pt>
                      <c:pt idx="14058">
                        <c:v>48564.708831787109</c:v>
                      </c:pt>
                      <c:pt idx="14059">
                        <c:v>51750.57356262207</c:v>
                      </c:pt>
                      <c:pt idx="14060">
                        <c:v>51252.026809692383</c:v>
                      </c:pt>
                      <c:pt idx="14061">
                        <c:v>51252.026748657227</c:v>
                      </c:pt>
                      <c:pt idx="14062">
                        <c:v>51252.026748657227</c:v>
                      </c:pt>
                      <c:pt idx="14063">
                        <c:v>51252.026748657227</c:v>
                      </c:pt>
                      <c:pt idx="14064">
                        <c:v>51252.026748657227</c:v>
                      </c:pt>
                      <c:pt idx="14065">
                        <c:v>50867.546340942383</c:v>
                      </c:pt>
                      <c:pt idx="14066">
                        <c:v>51252.026809692383</c:v>
                      </c:pt>
                      <c:pt idx="14067">
                        <c:v>50904.02668762207</c:v>
                      </c:pt>
                      <c:pt idx="14068">
                        <c:v>50864.274551391602</c:v>
                      </c:pt>
                      <c:pt idx="14069">
                        <c:v>50904.858840942383</c:v>
                      </c:pt>
                      <c:pt idx="14070">
                        <c:v>52974.357986450195</c:v>
                      </c:pt>
                      <c:pt idx="14071">
                        <c:v>52974.357986450195</c:v>
                      </c:pt>
                      <c:pt idx="14072">
                        <c:v>53124.386306762695</c:v>
                      </c:pt>
                      <c:pt idx="14073">
                        <c:v>53124.386306762695</c:v>
                      </c:pt>
                      <c:pt idx="14074">
                        <c:v>53124.386367797852</c:v>
                      </c:pt>
                      <c:pt idx="14075">
                        <c:v>48364.490371704102</c:v>
                      </c:pt>
                      <c:pt idx="14076">
                        <c:v>48600.263748168945</c:v>
                      </c:pt>
                      <c:pt idx="14077">
                        <c:v>48600.263748168945</c:v>
                      </c:pt>
                      <c:pt idx="14078">
                        <c:v>48600.263748168945</c:v>
                      </c:pt>
                      <c:pt idx="14079">
                        <c:v>48600.263748168945</c:v>
                      </c:pt>
                      <c:pt idx="14080">
                        <c:v>48382.150527954102</c:v>
                      </c:pt>
                      <c:pt idx="14081">
                        <c:v>49081.150466918945</c:v>
                      </c:pt>
                      <c:pt idx="14082">
                        <c:v>51077.204238891602</c:v>
                      </c:pt>
                      <c:pt idx="14083">
                        <c:v>51077.204177856445</c:v>
                      </c:pt>
                      <c:pt idx="14084">
                        <c:v>51472.945617675781</c:v>
                      </c:pt>
                      <c:pt idx="14085">
                        <c:v>64806.669631958001</c:v>
                      </c:pt>
                      <c:pt idx="14086">
                        <c:v>60953.695755004883</c:v>
                      </c:pt>
                      <c:pt idx="14087">
                        <c:v>60472.809097290039</c:v>
                      </c:pt>
                      <c:pt idx="14088">
                        <c:v>60422.088088989258</c:v>
                      </c:pt>
                      <c:pt idx="14089">
                        <c:v>60422.088027954102</c:v>
                      </c:pt>
                      <c:pt idx="14090">
                        <c:v>60672.398574829102</c:v>
                      </c:pt>
                      <c:pt idx="14091">
                        <c:v>61002.197647094727</c:v>
                      </c:pt>
                      <c:pt idx="14092">
                        <c:v>52828.071853637695</c:v>
                      </c:pt>
                      <c:pt idx="14093">
                        <c:v>52837.351455688477</c:v>
                      </c:pt>
                      <c:pt idx="14094">
                        <c:v>52173.28498840332</c:v>
                      </c:pt>
                      <c:pt idx="14095">
                        <c:v>54416.769515991204</c:v>
                      </c:pt>
                      <c:pt idx="14096">
                        <c:v>54646.890609741204</c:v>
                      </c:pt>
                      <c:pt idx="14097">
                        <c:v>54646.890731811516</c:v>
                      </c:pt>
                      <c:pt idx="14098">
                        <c:v>54650.890609741204</c:v>
                      </c:pt>
                      <c:pt idx="14099">
                        <c:v>54895.645736694336</c:v>
                      </c:pt>
                      <c:pt idx="14100">
                        <c:v>59923.848831176751</c:v>
                      </c:pt>
                      <c:pt idx="14101">
                        <c:v>59526.723098754883</c:v>
                      </c:pt>
                      <c:pt idx="14102">
                        <c:v>59844.408401489251</c:v>
                      </c:pt>
                      <c:pt idx="14103">
                        <c:v>59765.752395629883</c:v>
                      </c:pt>
                      <c:pt idx="14104">
                        <c:v>58599.941360473633</c:v>
                      </c:pt>
                      <c:pt idx="14105">
                        <c:v>59696.428665161133</c:v>
                      </c:pt>
                      <c:pt idx="14106">
                        <c:v>59483.821121215813</c:v>
                      </c:pt>
                      <c:pt idx="14107">
                        <c:v>54221.59895324707</c:v>
                      </c:pt>
                      <c:pt idx="14108">
                        <c:v>54225.59895324707</c:v>
                      </c:pt>
                      <c:pt idx="14109">
                        <c:v>54234.878372192383</c:v>
                      </c:pt>
                      <c:pt idx="14110">
                        <c:v>54227.05403137207</c:v>
                      </c:pt>
                      <c:pt idx="14111">
                        <c:v>51285.18293762207</c:v>
                      </c:pt>
                      <c:pt idx="14112">
                        <c:v>51336.166702270508</c:v>
                      </c:pt>
                      <c:pt idx="14113">
                        <c:v>50836.549392700195</c:v>
                      </c:pt>
                      <c:pt idx="14114">
                        <c:v>52049.83674621582</c:v>
                      </c:pt>
                      <c:pt idx="14115">
                        <c:v>64780.959915161133</c:v>
                      </c:pt>
                      <c:pt idx="14116">
                        <c:v>64784.065383911133</c:v>
                      </c:pt>
                      <c:pt idx="14117">
                        <c:v>64736.593948364251</c:v>
                      </c:pt>
                      <c:pt idx="14118">
                        <c:v>64736.593704223633</c:v>
                      </c:pt>
                      <c:pt idx="14119">
                        <c:v>62977.371047973633</c:v>
                      </c:pt>
                      <c:pt idx="14120">
                        <c:v>62755.099075317383</c:v>
                      </c:pt>
                      <c:pt idx="14121">
                        <c:v>62694.458450317383</c:v>
                      </c:pt>
                      <c:pt idx="14122">
                        <c:v>58682.017288208008</c:v>
                      </c:pt>
                      <c:pt idx="14123">
                        <c:v>54498.73078918457</c:v>
                      </c:pt>
                      <c:pt idx="14124">
                        <c:v>54449.698806762695</c:v>
                      </c:pt>
                      <c:pt idx="14125">
                        <c:v>54449.69905090332</c:v>
                      </c:pt>
                      <c:pt idx="14126">
                        <c:v>55147.02082824707</c:v>
                      </c:pt>
                      <c:pt idx="14127">
                        <c:v>55498.888748168938</c:v>
                      </c:pt>
                      <c:pt idx="14128">
                        <c:v>51998.725112915039</c:v>
                      </c:pt>
                      <c:pt idx="14129">
                        <c:v>50042.175170898438</c:v>
                      </c:pt>
                      <c:pt idx="14130">
                        <c:v>53644.633575439453</c:v>
                      </c:pt>
                      <c:pt idx="14131">
                        <c:v>53644.841583251953</c:v>
                      </c:pt>
                      <c:pt idx="14132">
                        <c:v>49033.061599731445</c:v>
                      </c:pt>
                      <c:pt idx="14133">
                        <c:v>49151.735427856445</c:v>
                      </c:pt>
                      <c:pt idx="14134">
                        <c:v>49151.735427856445</c:v>
                      </c:pt>
                      <c:pt idx="14135">
                        <c:v>48293.381118774414</c:v>
                      </c:pt>
                      <c:pt idx="14136">
                        <c:v>48293.381057739258</c:v>
                      </c:pt>
                      <c:pt idx="14137">
                        <c:v>47941.381057739258</c:v>
                      </c:pt>
                      <c:pt idx="14138">
                        <c:v>47941.381118774414</c:v>
                      </c:pt>
                      <c:pt idx="14139">
                        <c:v>48098.274978637695</c:v>
                      </c:pt>
                      <c:pt idx="14140">
                        <c:v>48293.380935668945</c:v>
                      </c:pt>
                      <c:pt idx="14141">
                        <c:v>48293.380935668945</c:v>
                      </c:pt>
                      <c:pt idx="14142">
                        <c:v>48293.172927856445</c:v>
                      </c:pt>
                      <c:pt idx="14143">
                        <c:v>50213.783340454102</c:v>
                      </c:pt>
                      <c:pt idx="14144">
                        <c:v>53693.21760559082</c:v>
                      </c:pt>
                      <c:pt idx="14145">
                        <c:v>52040.685028076172</c:v>
                      </c:pt>
                      <c:pt idx="14146">
                        <c:v>52040.685028076172</c:v>
                      </c:pt>
                      <c:pt idx="14147">
                        <c:v>49981.995742797852</c:v>
                      </c:pt>
                      <c:pt idx="14148">
                        <c:v>49981.995742797852</c:v>
                      </c:pt>
                      <c:pt idx="14149">
                        <c:v>52531.793060302734</c:v>
                      </c:pt>
                      <c:pt idx="14150">
                        <c:v>52932.575485229492</c:v>
                      </c:pt>
                      <c:pt idx="14151">
                        <c:v>53126.583602905273</c:v>
                      </c:pt>
                      <c:pt idx="14152">
                        <c:v>53126.583602905273</c:v>
                      </c:pt>
                      <c:pt idx="14153">
                        <c:v>53117.304061889648</c:v>
                      </c:pt>
                      <c:pt idx="14154">
                        <c:v>53117.304061889648</c:v>
                      </c:pt>
                      <c:pt idx="14155">
                        <c:v>53126.583480834961</c:v>
                      </c:pt>
                      <c:pt idx="14156">
                        <c:v>53123.861068725586</c:v>
                      </c:pt>
                      <c:pt idx="14157">
                        <c:v>54338.369476318359</c:v>
                      </c:pt>
                      <c:pt idx="14158">
                        <c:v>54338.369537353516</c:v>
                      </c:pt>
                      <c:pt idx="14159">
                        <c:v>54748.623031616211</c:v>
                      </c:pt>
                      <c:pt idx="14160">
                        <c:v>51795.06916809082</c:v>
                      </c:pt>
                      <c:pt idx="14161">
                        <c:v>52179.549697875977</c:v>
                      </c:pt>
                      <c:pt idx="14162">
                        <c:v>52179.549697875977</c:v>
                      </c:pt>
                      <c:pt idx="14163">
                        <c:v>51827.549697875977</c:v>
                      </c:pt>
                      <c:pt idx="14164">
                        <c:v>52372.912551879883</c:v>
                      </c:pt>
                      <c:pt idx="14165">
                        <c:v>51663.130447387695</c:v>
                      </c:pt>
                      <c:pt idx="14166">
                        <c:v>51653.850967407227</c:v>
                      </c:pt>
                      <c:pt idx="14167">
                        <c:v>51649.851150512695</c:v>
                      </c:pt>
                      <c:pt idx="14168">
                        <c:v>50703.042922973633</c:v>
                      </c:pt>
                      <c:pt idx="14169">
                        <c:v>50695.542984008789</c:v>
                      </c:pt>
                      <c:pt idx="14170">
                        <c:v>51805.700241088867</c:v>
                      </c:pt>
                      <c:pt idx="14171">
                        <c:v>52198.181381225586</c:v>
                      </c:pt>
                      <c:pt idx="14172">
                        <c:v>52202.181442260742</c:v>
                      </c:pt>
                      <c:pt idx="14173">
                        <c:v>52167.210311889648</c:v>
                      </c:pt>
                      <c:pt idx="14174">
                        <c:v>51917.630340576172</c:v>
                      </c:pt>
                      <c:pt idx="14175">
                        <c:v>56106.983352661133</c:v>
                      </c:pt>
                      <c:pt idx="14176">
                        <c:v>56106.983413696289</c:v>
                      </c:pt>
                      <c:pt idx="14177">
                        <c:v>51276.238906860352</c:v>
                      </c:pt>
                      <c:pt idx="14178">
                        <c:v>51276.238906860352</c:v>
                      </c:pt>
                      <c:pt idx="14179">
                        <c:v>51118.616775512695</c:v>
                      </c:pt>
                      <c:pt idx="14180">
                        <c:v>49097.317001342773</c:v>
                      </c:pt>
                      <c:pt idx="14181">
                        <c:v>49097.31706237793</c:v>
                      </c:pt>
                      <c:pt idx="14182">
                        <c:v>48745.317001342773</c:v>
                      </c:pt>
                      <c:pt idx="14183">
                        <c:v>49454.279006958008</c:v>
                      </c:pt>
                      <c:pt idx="14184">
                        <c:v>49454.279006958008</c:v>
                      </c:pt>
                      <c:pt idx="14185">
                        <c:v>49454.279006958008</c:v>
                      </c:pt>
                      <c:pt idx="14186">
                        <c:v>49039.454666137695</c:v>
                      </c:pt>
                      <c:pt idx="14187">
                        <c:v>48966.334548950195</c:v>
                      </c:pt>
                      <c:pt idx="14188">
                        <c:v>49426.542861938477</c:v>
                      </c:pt>
                      <c:pt idx="14189">
                        <c:v>49978.554641723633</c:v>
                      </c:pt>
                      <c:pt idx="14190">
                        <c:v>52413.867446899414</c:v>
                      </c:pt>
                      <c:pt idx="14191">
                        <c:v>52423.146865844727</c:v>
                      </c:pt>
                      <c:pt idx="14192">
                        <c:v>52423.146926879883</c:v>
                      </c:pt>
                      <c:pt idx="14193">
                        <c:v>53483.542739868164</c:v>
                      </c:pt>
                      <c:pt idx="14194">
                        <c:v>53483.54280090332</c:v>
                      </c:pt>
                      <c:pt idx="14195">
                        <c:v>53483.542739868164</c:v>
                      </c:pt>
                      <c:pt idx="14196">
                        <c:v>52279.080703735352</c:v>
                      </c:pt>
                      <c:pt idx="14197">
                        <c:v>52286.807388305664</c:v>
                      </c:pt>
                      <c:pt idx="14198">
                        <c:v>52277.527908325195</c:v>
                      </c:pt>
                      <c:pt idx="14199">
                        <c:v>51814.599197387695</c:v>
                      </c:pt>
                      <c:pt idx="14200">
                        <c:v>48979.500137329102</c:v>
                      </c:pt>
                      <c:pt idx="14201">
                        <c:v>48982.371170043945</c:v>
                      </c:pt>
                      <c:pt idx="14202">
                        <c:v>48863.695449829102</c:v>
                      </c:pt>
                      <c:pt idx="14203">
                        <c:v>48602.011795043945</c:v>
                      </c:pt>
                      <c:pt idx="14204">
                        <c:v>51746.757934570313</c:v>
                      </c:pt>
                      <c:pt idx="14205">
                        <c:v>50860.538162231445</c:v>
                      </c:pt>
                      <c:pt idx="14206">
                        <c:v>50863.467056274414</c:v>
                      </c:pt>
                      <c:pt idx="14207">
                        <c:v>50186.347732543945</c:v>
                      </c:pt>
                      <c:pt idx="14208">
                        <c:v>52488.969314575195</c:v>
                      </c:pt>
                      <c:pt idx="14209">
                        <c:v>52407.198806762695</c:v>
                      </c:pt>
                      <c:pt idx="14210">
                        <c:v>52022.716384887695</c:v>
                      </c:pt>
                      <c:pt idx="14211">
                        <c:v>51390.97151184082</c:v>
                      </c:pt>
                      <c:pt idx="14212">
                        <c:v>51400.25129699707</c:v>
                      </c:pt>
                      <c:pt idx="14213">
                        <c:v>51385.537185668945</c:v>
                      </c:pt>
                      <c:pt idx="14214">
                        <c:v>52332.723297119141</c:v>
                      </c:pt>
                      <c:pt idx="14215">
                        <c:v>52379.860626220703</c:v>
                      </c:pt>
                      <c:pt idx="14216">
                        <c:v>52379.860687255859</c:v>
                      </c:pt>
                      <c:pt idx="14217">
                        <c:v>51713.124114990234</c:v>
                      </c:pt>
                      <c:pt idx="14218">
                        <c:v>51951.341751098633</c:v>
                      </c:pt>
                      <c:pt idx="14219">
                        <c:v>51960.621231079102</c:v>
                      </c:pt>
                      <c:pt idx="14220">
                        <c:v>54019.065078735352</c:v>
                      </c:pt>
                      <c:pt idx="14221">
                        <c:v>54019.065017700195</c:v>
                      </c:pt>
                      <c:pt idx="14222">
                        <c:v>54019.065017700195</c:v>
                      </c:pt>
                      <c:pt idx="14223">
                        <c:v>54010.709609985352</c:v>
                      </c:pt>
                      <c:pt idx="14224">
                        <c:v>54010.709548950195</c:v>
                      </c:pt>
                      <c:pt idx="14225">
                        <c:v>53892.592422485352</c:v>
                      </c:pt>
                      <c:pt idx="14226">
                        <c:v>51077.900466918945</c:v>
                      </c:pt>
                      <c:pt idx="14227">
                        <c:v>51077.900527954102</c:v>
                      </c:pt>
                      <c:pt idx="14228">
                        <c:v>50458.285110473633</c:v>
                      </c:pt>
                      <c:pt idx="14229">
                        <c:v>50467.564529418945</c:v>
                      </c:pt>
                      <c:pt idx="14230">
                        <c:v>50458.285110473633</c:v>
                      </c:pt>
                      <c:pt idx="14231">
                        <c:v>50760.599945068359</c:v>
                      </c:pt>
                      <c:pt idx="14232">
                        <c:v>51472.064727783203</c:v>
                      </c:pt>
                      <c:pt idx="14233">
                        <c:v>51472.064788818359</c:v>
                      </c:pt>
                      <c:pt idx="14234">
                        <c:v>51470.873870849609</c:v>
                      </c:pt>
                      <c:pt idx="14235">
                        <c:v>61344.145217895501</c:v>
                      </c:pt>
                      <c:pt idx="14236">
                        <c:v>61410.834915161133</c:v>
                      </c:pt>
                      <c:pt idx="14237">
                        <c:v>55098.301223754883</c:v>
                      </c:pt>
                      <c:pt idx="14238">
                        <c:v>55338.744583129883</c:v>
                      </c:pt>
                      <c:pt idx="14239">
                        <c:v>55338.744583129883</c:v>
                      </c:pt>
                      <c:pt idx="14240">
                        <c:v>55338.744583129883</c:v>
                      </c:pt>
                      <c:pt idx="14241">
                        <c:v>48186.270629882813</c:v>
                      </c:pt>
                      <c:pt idx="14242">
                        <c:v>48195.549987792969</c:v>
                      </c:pt>
                      <c:pt idx="14243">
                        <c:v>52266.038955688477</c:v>
                      </c:pt>
                      <c:pt idx="14244">
                        <c:v>52266.039016723633</c:v>
                      </c:pt>
                      <c:pt idx="14245">
                        <c:v>51992.685928344727</c:v>
                      </c:pt>
                      <c:pt idx="14246">
                        <c:v>51922.088592529297</c:v>
                      </c:pt>
                      <c:pt idx="14247">
                        <c:v>52741.445693969727</c:v>
                      </c:pt>
                      <c:pt idx="14248">
                        <c:v>52289.660537719727</c:v>
                      </c:pt>
                      <c:pt idx="14249">
                        <c:v>53568.938064575195</c:v>
                      </c:pt>
                      <c:pt idx="14250">
                        <c:v>53343.089431762695</c:v>
                      </c:pt>
                      <c:pt idx="14251">
                        <c:v>53276.399490356445</c:v>
                      </c:pt>
                      <c:pt idx="14252">
                        <c:v>52277.591384887695</c:v>
                      </c:pt>
                      <c:pt idx="14253">
                        <c:v>52210.901748657219</c:v>
                      </c:pt>
                      <c:pt idx="14254">
                        <c:v>51370.257400512695</c:v>
                      </c:pt>
                      <c:pt idx="14255">
                        <c:v>51632.257461547852</c:v>
                      </c:pt>
                      <c:pt idx="14256">
                        <c:v>51632.257461547852</c:v>
                      </c:pt>
                      <c:pt idx="14257">
                        <c:v>52094.450759887695</c:v>
                      </c:pt>
                      <c:pt idx="14258">
                        <c:v>52094.450820922852</c:v>
                      </c:pt>
                      <c:pt idx="14259">
                        <c:v>50580.149307250977</c:v>
                      </c:pt>
                      <c:pt idx="14260">
                        <c:v>50589.428787231445</c:v>
                      </c:pt>
                      <c:pt idx="14261">
                        <c:v>50815.918838500977</c:v>
                      </c:pt>
                      <c:pt idx="14262">
                        <c:v>52246.441299438477</c:v>
                      </c:pt>
                      <c:pt idx="14263">
                        <c:v>52246.44123840332</c:v>
                      </c:pt>
                      <c:pt idx="14264">
                        <c:v>52246.44123840332</c:v>
                      </c:pt>
                      <c:pt idx="14265">
                        <c:v>54052.517532348633</c:v>
                      </c:pt>
                      <c:pt idx="14266">
                        <c:v>54061.79719543457</c:v>
                      </c:pt>
                      <c:pt idx="14267">
                        <c:v>54052.517715454102</c:v>
                      </c:pt>
                      <c:pt idx="14268">
                        <c:v>53958.517654418945</c:v>
                      </c:pt>
                      <c:pt idx="14269">
                        <c:v>53763.411514282227</c:v>
                      </c:pt>
                      <c:pt idx="14270">
                        <c:v>50707.776504516602</c:v>
                      </c:pt>
                      <c:pt idx="14271">
                        <c:v>50707.776443481445</c:v>
                      </c:pt>
                      <c:pt idx="14272">
                        <c:v>50707.776443481445</c:v>
                      </c:pt>
                      <c:pt idx="14273">
                        <c:v>51287.052627563477</c:v>
                      </c:pt>
                      <c:pt idx="14274">
                        <c:v>51287.052627563477</c:v>
                      </c:pt>
                      <c:pt idx="14275">
                        <c:v>51163.244918823242</c:v>
                      </c:pt>
                      <c:pt idx="14276">
                        <c:v>54135.174118041992</c:v>
                      </c:pt>
                      <c:pt idx="14277">
                        <c:v>54519.654586791992</c:v>
                      </c:pt>
                      <c:pt idx="14278">
                        <c:v>54134.89030456543</c:v>
                      </c:pt>
                      <c:pt idx="14279">
                        <c:v>55195.59928894043</c:v>
                      </c:pt>
                      <c:pt idx="14280">
                        <c:v>60821.726089477532</c:v>
                      </c:pt>
                      <c:pt idx="14281">
                        <c:v>60990.479690551751</c:v>
                      </c:pt>
                      <c:pt idx="14282">
                        <c:v>60084.841445922852</c:v>
                      </c:pt>
                      <c:pt idx="14283">
                        <c:v>60140.638626098633</c:v>
                      </c:pt>
                      <c:pt idx="14284">
                        <c:v>50907.480102539063</c:v>
                      </c:pt>
                      <c:pt idx="14285">
                        <c:v>50908.880065917969</c:v>
                      </c:pt>
                      <c:pt idx="14286">
                        <c:v>51106.122619628906</c:v>
                      </c:pt>
                      <c:pt idx="14287">
                        <c:v>51106.122558593743</c:v>
                      </c:pt>
                      <c:pt idx="14288">
                        <c:v>51094.922561645501</c:v>
                      </c:pt>
                      <c:pt idx="14289">
                        <c:v>49645.620361328125</c:v>
                      </c:pt>
                      <c:pt idx="14290">
                        <c:v>49645.620300292961</c:v>
                      </c:pt>
                      <c:pt idx="14291">
                        <c:v>52320.128494262695</c:v>
                      </c:pt>
                      <c:pt idx="14292">
                        <c:v>52320.128677368164</c:v>
                      </c:pt>
                      <c:pt idx="14293">
                        <c:v>52320.128677368164</c:v>
                      </c:pt>
                      <c:pt idx="14294">
                        <c:v>53462.618057250977</c:v>
                      </c:pt>
                      <c:pt idx="14295">
                        <c:v>51546.600784301758</c:v>
                      </c:pt>
                      <c:pt idx="14296">
                        <c:v>52101.73957824707</c:v>
                      </c:pt>
                      <c:pt idx="14297">
                        <c:v>52100.70051574707</c:v>
                      </c:pt>
                      <c:pt idx="14298">
                        <c:v>52100.700454711914</c:v>
                      </c:pt>
                      <c:pt idx="14299">
                        <c:v>48921.982620239258</c:v>
                      </c:pt>
                      <c:pt idx="14300">
                        <c:v>48931.26203918457</c:v>
                      </c:pt>
                      <c:pt idx="14301">
                        <c:v>48883.25129699707</c:v>
                      </c:pt>
                      <c:pt idx="14302">
                        <c:v>49937.373123168945</c:v>
                      </c:pt>
                      <c:pt idx="14303">
                        <c:v>49937.373123168945</c:v>
                      </c:pt>
                      <c:pt idx="14304">
                        <c:v>53359.719802856445</c:v>
                      </c:pt>
                      <c:pt idx="14305">
                        <c:v>53359.719802856445</c:v>
                      </c:pt>
                      <c:pt idx="14306">
                        <c:v>53363.860427856445</c:v>
                      </c:pt>
                      <c:pt idx="14307">
                        <c:v>53134.00129699707</c:v>
                      </c:pt>
                      <c:pt idx="14308">
                        <c:v>53135.92463684082</c:v>
                      </c:pt>
                      <c:pt idx="14309">
                        <c:v>53083.552322387695</c:v>
                      </c:pt>
                      <c:pt idx="14310">
                        <c:v>52082.617813110352</c:v>
                      </c:pt>
                      <c:pt idx="14311">
                        <c:v>51544.348770141602</c:v>
                      </c:pt>
                      <c:pt idx="14312">
                        <c:v>51542.893692016602</c:v>
                      </c:pt>
                      <c:pt idx="14313">
                        <c:v>51542.893692016602</c:v>
                      </c:pt>
                      <c:pt idx="14314">
                        <c:v>51546.893692016602</c:v>
                      </c:pt>
                      <c:pt idx="14315">
                        <c:v>51556.17317199707</c:v>
                      </c:pt>
                      <c:pt idx="14316">
                        <c:v>51546.893630981445</c:v>
                      </c:pt>
                      <c:pt idx="14317">
                        <c:v>48703.912368774414</c:v>
                      </c:pt>
                      <c:pt idx="14318">
                        <c:v>48703.912307739258</c:v>
                      </c:pt>
                      <c:pt idx="14319">
                        <c:v>48922.023696899414</c:v>
                      </c:pt>
                      <c:pt idx="14320">
                        <c:v>48264.570571899414</c:v>
                      </c:pt>
                      <c:pt idx="14321">
                        <c:v>48264.570510864258</c:v>
                      </c:pt>
                      <c:pt idx="14322">
                        <c:v>48315.291580200195</c:v>
                      </c:pt>
                      <c:pt idx="14323">
                        <c:v>53200.033584594727</c:v>
                      </c:pt>
                      <c:pt idx="14324">
                        <c:v>52990.843338012695</c:v>
                      </c:pt>
                      <c:pt idx="14325">
                        <c:v>55986.529739379883</c:v>
                      </c:pt>
                      <c:pt idx="14326">
                        <c:v>55986.529739379883</c:v>
                      </c:pt>
                      <c:pt idx="14327">
                        <c:v>55985.636245727539</c:v>
                      </c:pt>
                      <c:pt idx="14328">
                        <c:v>55464.243667602539</c:v>
                      </c:pt>
                      <c:pt idx="14329">
                        <c:v>52579.656814575195</c:v>
                      </c:pt>
                      <c:pt idx="14330">
                        <c:v>51163.088661193848</c:v>
                      </c:pt>
                      <c:pt idx="14331">
                        <c:v>51163.088661193848</c:v>
                      </c:pt>
                      <c:pt idx="14332">
                        <c:v>51163.088600158691</c:v>
                      </c:pt>
                      <c:pt idx="14333">
                        <c:v>51153.734756469727</c:v>
                      </c:pt>
                      <c:pt idx="14334">
                        <c:v>51961.002578735352</c:v>
                      </c:pt>
                      <c:pt idx="14335">
                        <c:v>52351.317672729492</c:v>
                      </c:pt>
                      <c:pt idx="14336">
                        <c:v>52351.317733764648</c:v>
                      </c:pt>
                      <c:pt idx="14337">
                        <c:v>52613.317611694336</c:v>
                      </c:pt>
                      <c:pt idx="14338">
                        <c:v>52943.203109741211</c:v>
                      </c:pt>
                      <c:pt idx="14339">
                        <c:v>52825.085983276367</c:v>
                      </c:pt>
                      <c:pt idx="14340">
                        <c:v>52633.958267211914</c:v>
                      </c:pt>
                      <c:pt idx="14341">
                        <c:v>52581.861892700195</c:v>
                      </c:pt>
                      <c:pt idx="14342">
                        <c:v>53283.777908325195</c:v>
                      </c:pt>
                      <c:pt idx="14343">
                        <c:v>53283.778030395501</c:v>
                      </c:pt>
                      <c:pt idx="14344">
                        <c:v>51230.778274536133</c:v>
                      </c:pt>
                      <c:pt idx="14345">
                        <c:v>51230.778274536133</c:v>
                      </c:pt>
                      <c:pt idx="14346">
                        <c:v>51230.670364379883</c:v>
                      </c:pt>
                      <c:pt idx="14347">
                        <c:v>51092.412307739258</c:v>
                      </c:pt>
                      <c:pt idx="14348">
                        <c:v>51427.325332641602</c:v>
                      </c:pt>
                      <c:pt idx="14349">
                        <c:v>49438.225967407227</c:v>
                      </c:pt>
                      <c:pt idx="14350">
                        <c:v>49439.579483032227</c:v>
                      </c:pt>
                      <c:pt idx="14351">
                        <c:v>49245.945510864258</c:v>
                      </c:pt>
                      <c:pt idx="14352">
                        <c:v>49676.740966796875</c:v>
                      </c:pt>
                      <c:pt idx="14353">
                        <c:v>49611.990600585938</c:v>
                      </c:pt>
                      <c:pt idx="14354">
                        <c:v>49471.921508789055</c:v>
                      </c:pt>
                      <c:pt idx="14355">
                        <c:v>54013.332656860352</c:v>
                      </c:pt>
                      <c:pt idx="14356">
                        <c:v>53955.107376098633</c:v>
                      </c:pt>
                      <c:pt idx="14357">
                        <c:v>53570.518997192383</c:v>
                      </c:pt>
                      <c:pt idx="14358">
                        <c:v>49768.54850769043</c:v>
                      </c:pt>
                      <c:pt idx="14359">
                        <c:v>50726.557754516602</c:v>
                      </c:pt>
                      <c:pt idx="14360">
                        <c:v>50726.557693481445</c:v>
                      </c:pt>
                      <c:pt idx="14361">
                        <c:v>50726.557754516602</c:v>
                      </c:pt>
                      <c:pt idx="14362">
                        <c:v>50506.552810668945</c:v>
                      </c:pt>
                      <c:pt idx="14363">
                        <c:v>50749.930618286133</c:v>
                      </c:pt>
                      <c:pt idx="14364">
                        <c:v>50512.082962036133</c:v>
                      </c:pt>
                      <c:pt idx="14365">
                        <c:v>49715.769454956055</c:v>
                      </c:pt>
                      <c:pt idx="14366">
                        <c:v>49642.869552612305</c:v>
                      </c:pt>
                      <c:pt idx="14367">
                        <c:v>49569.969406127922</c:v>
                      </c:pt>
                      <c:pt idx="14368">
                        <c:v>49112.588790893555</c:v>
                      </c:pt>
                      <c:pt idx="14369">
                        <c:v>51795.129470825195</c:v>
                      </c:pt>
                      <c:pt idx="14370">
                        <c:v>60407.051345825188</c:v>
                      </c:pt>
                      <c:pt idx="14371">
                        <c:v>60918.692337036126</c:v>
                      </c:pt>
                      <c:pt idx="14372">
                        <c:v>60676.690383911126</c:v>
                      </c:pt>
                      <c:pt idx="14373">
                        <c:v>53880.99299621582</c:v>
                      </c:pt>
                      <c:pt idx="14374">
                        <c:v>48567.427810668945</c:v>
                      </c:pt>
                      <c:pt idx="14375">
                        <c:v>48576.707473754883</c:v>
                      </c:pt>
                      <c:pt idx="14376">
                        <c:v>48576.70735168457</c:v>
                      </c:pt>
                      <c:pt idx="14377">
                        <c:v>48458.031692504883</c:v>
                      </c:pt>
                      <c:pt idx="14378">
                        <c:v>47916.40510559082</c:v>
                      </c:pt>
                      <c:pt idx="14379">
                        <c:v>47916.40510559082</c:v>
                      </c:pt>
                      <c:pt idx="14380">
                        <c:v>48113.421829223633</c:v>
                      </c:pt>
                      <c:pt idx="14381">
                        <c:v>48113.421768188477</c:v>
                      </c:pt>
                      <c:pt idx="14382">
                        <c:v>48113.42170715332</c:v>
                      </c:pt>
                      <c:pt idx="14383">
                        <c:v>48516.536331176758</c:v>
                      </c:pt>
                      <c:pt idx="14384">
                        <c:v>48571.257400512695</c:v>
                      </c:pt>
                      <c:pt idx="14385">
                        <c:v>56395.210952758789</c:v>
                      </c:pt>
                      <c:pt idx="14386">
                        <c:v>52101.747589111321</c:v>
                      </c:pt>
                      <c:pt idx="14387">
                        <c:v>52419.542144775383</c:v>
                      </c:pt>
                      <c:pt idx="14388">
                        <c:v>52352.85226440429</c:v>
                      </c:pt>
                      <c:pt idx="14389">
                        <c:v>52900.112091064453</c:v>
                      </c:pt>
                      <c:pt idx="14390">
                        <c:v>49896.533279418945</c:v>
                      </c:pt>
                      <c:pt idx="14391">
                        <c:v>49896.533279418945</c:v>
                      </c:pt>
                      <c:pt idx="14392">
                        <c:v>49779.978591918945</c:v>
                      </c:pt>
                      <c:pt idx="14393">
                        <c:v>50031.260025024414</c:v>
                      </c:pt>
                      <c:pt idx="14394">
                        <c:v>50264.43196105957</c:v>
                      </c:pt>
                      <c:pt idx="14395">
                        <c:v>50264.43196105957</c:v>
                      </c:pt>
                      <c:pt idx="14396">
                        <c:v>50255.152481079102</c:v>
                      </c:pt>
                      <c:pt idx="14397">
                        <c:v>49738.693435668945</c:v>
                      </c:pt>
                      <c:pt idx="14398">
                        <c:v>53546.830947875977</c:v>
                      </c:pt>
                      <c:pt idx="14399">
                        <c:v>53187.80863952636</c:v>
                      </c:pt>
                      <c:pt idx="14400">
                        <c:v>63525.795608520508</c:v>
                      </c:pt>
                      <c:pt idx="14401">
                        <c:v>63356.528579711914</c:v>
                      </c:pt>
                      <c:pt idx="14402">
                        <c:v>53509.915664672852</c:v>
                      </c:pt>
                      <c:pt idx="14403">
                        <c:v>49541.019607543945</c:v>
                      </c:pt>
                      <c:pt idx="14404">
                        <c:v>49559.660293579102</c:v>
                      </c:pt>
                      <c:pt idx="14405">
                        <c:v>49797.505935668945</c:v>
                      </c:pt>
                      <c:pt idx="14406">
                        <c:v>49797.505935668945</c:v>
                      </c:pt>
                      <c:pt idx="14407">
                        <c:v>49797.505935668945</c:v>
                      </c:pt>
                      <c:pt idx="14408">
                        <c:v>49797.505996704102</c:v>
                      </c:pt>
                      <c:pt idx="14409">
                        <c:v>49797.505935668945</c:v>
                      </c:pt>
                      <c:pt idx="14410">
                        <c:v>50031.101638793945</c:v>
                      </c:pt>
                      <c:pt idx="14411">
                        <c:v>51699.76448059082</c:v>
                      </c:pt>
                      <c:pt idx="14412">
                        <c:v>51699.764541625977</c:v>
                      </c:pt>
                      <c:pt idx="14413">
                        <c:v>53485.839736938477</c:v>
                      </c:pt>
                      <c:pt idx="14414">
                        <c:v>53252.61408996582</c:v>
                      </c:pt>
                      <c:pt idx="14415">
                        <c:v>49786.635955810547</c:v>
                      </c:pt>
                      <c:pt idx="14416">
                        <c:v>49840.799835205078</c:v>
                      </c:pt>
                      <c:pt idx="14417">
                        <c:v>49850.079254150391</c:v>
                      </c:pt>
                      <c:pt idx="14418">
                        <c:v>51060.701187133789</c:v>
                      </c:pt>
                      <c:pt idx="14419">
                        <c:v>51072.201248168945</c:v>
                      </c:pt>
                      <c:pt idx="14420">
                        <c:v>51196.619094848633</c:v>
                      </c:pt>
                      <c:pt idx="14421">
                        <c:v>51234.477005004883</c:v>
                      </c:pt>
                      <c:pt idx="14422">
                        <c:v>51225.197341918945</c:v>
                      </c:pt>
                      <c:pt idx="14423">
                        <c:v>52010.292434692383</c:v>
                      </c:pt>
                      <c:pt idx="14424">
                        <c:v>52205.39826965332</c:v>
                      </c:pt>
                      <c:pt idx="14425">
                        <c:v>51509.324172973633</c:v>
                      </c:pt>
                      <c:pt idx="14426">
                        <c:v>51509.324172973633</c:v>
                      </c:pt>
                      <c:pt idx="14427">
                        <c:v>51513.324417114251</c:v>
                      </c:pt>
                      <c:pt idx="14428">
                        <c:v>51610.444778442383</c:v>
                      </c:pt>
                      <c:pt idx="14429">
                        <c:v>53066.608627319336</c:v>
                      </c:pt>
                      <c:pt idx="14430">
                        <c:v>60004.808547973633</c:v>
                      </c:pt>
                      <c:pt idx="14431">
                        <c:v>59998.309280395508</c:v>
                      </c:pt>
                      <c:pt idx="14432">
                        <c:v>52575.408477783203</c:v>
                      </c:pt>
                      <c:pt idx="14433">
                        <c:v>52443.848236083984</c:v>
                      </c:pt>
                      <c:pt idx="14434">
                        <c:v>49544.427810668945</c:v>
                      </c:pt>
                      <c:pt idx="14435">
                        <c:v>52086.783096313477</c:v>
                      </c:pt>
                      <c:pt idx="14436">
                        <c:v>52463.083877563477</c:v>
                      </c:pt>
                      <c:pt idx="14437">
                        <c:v>52157.456497192383</c:v>
                      </c:pt>
                      <c:pt idx="14438">
                        <c:v>52511.050430297852</c:v>
                      </c:pt>
                      <c:pt idx="14439">
                        <c:v>52631.590713500977</c:v>
                      </c:pt>
                      <c:pt idx="14440">
                        <c:v>53786.492538452148</c:v>
                      </c:pt>
                      <c:pt idx="14441">
                        <c:v>53469.726852416992</c:v>
                      </c:pt>
                      <c:pt idx="14442">
                        <c:v>53854.207382202148</c:v>
                      </c:pt>
                      <c:pt idx="14443">
                        <c:v>54206.207504272461</c:v>
                      </c:pt>
                      <c:pt idx="14444">
                        <c:v>53450.354560852051</c:v>
                      </c:pt>
                      <c:pt idx="14445">
                        <c:v>62788.386184692383</c:v>
                      </c:pt>
                      <c:pt idx="14446">
                        <c:v>62570.274917602539</c:v>
                      </c:pt>
                      <c:pt idx="14447">
                        <c:v>52421.962051391602</c:v>
                      </c:pt>
                      <c:pt idx="14448">
                        <c:v>52344.041870117188</c:v>
                      </c:pt>
                      <c:pt idx="14449">
                        <c:v>52512.932067871094</c:v>
                      </c:pt>
                      <c:pt idx="14450">
                        <c:v>52325.457107543945</c:v>
                      </c:pt>
                      <c:pt idx="14451">
                        <c:v>52325.457107543945</c:v>
                      </c:pt>
                      <c:pt idx="14452">
                        <c:v>52325.457107543945</c:v>
                      </c:pt>
                      <c:pt idx="14453">
                        <c:v>52325.457168579102</c:v>
                      </c:pt>
                      <c:pt idx="14454">
                        <c:v>52325.457107543945</c:v>
                      </c:pt>
                      <c:pt idx="14455">
                        <c:v>48688.297378540039</c:v>
                      </c:pt>
                      <c:pt idx="14456">
                        <c:v>51853.703338623047</c:v>
                      </c:pt>
                      <c:pt idx="14457">
                        <c:v>51853.703399658203</c:v>
                      </c:pt>
                      <c:pt idx="14458">
                        <c:v>51853.703460693359</c:v>
                      </c:pt>
                      <c:pt idx="14459">
                        <c:v>51852.896820068359</c:v>
                      </c:pt>
                      <c:pt idx="14460">
                        <c:v>52574.288650512695</c:v>
                      </c:pt>
                      <c:pt idx="14461">
                        <c:v>52574.288711547852</c:v>
                      </c:pt>
                      <c:pt idx="14462">
                        <c:v>52574.288650512695</c:v>
                      </c:pt>
                      <c:pt idx="14463">
                        <c:v>51457.065994262695</c:v>
                      </c:pt>
                      <c:pt idx="14464">
                        <c:v>51342.390274047852</c:v>
                      </c:pt>
                      <c:pt idx="14465">
                        <c:v>51351.669876098633</c:v>
                      </c:pt>
                      <c:pt idx="14466">
                        <c:v>51251.272537231445</c:v>
                      </c:pt>
                      <c:pt idx="14467">
                        <c:v>48560.246170043945</c:v>
                      </c:pt>
                      <c:pt idx="14468">
                        <c:v>49543.231704711914</c:v>
                      </c:pt>
                      <c:pt idx="14469">
                        <c:v>49543.23176574707</c:v>
                      </c:pt>
                      <c:pt idx="14470">
                        <c:v>51201.23127746582</c:v>
                      </c:pt>
                      <c:pt idx="14471">
                        <c:v>49836.349990844727</c:v>
                      </c:pt>
                      <c:pt idx="14472">
                        <c:v>49836.349990844727</c:v>
                      </c:pt>
                      <c:pt idx="14473">
                        <c:v>49836.34992980957</c:v>
                      </c:pt>
                      <c:pt idx="14474">
                        <c:v>53206.969940185547</c:v>
                      </c:pt>
                      <c:pt idx="14475">
                        <c:v>49378.285736083984</c:v>
                      </c:pt>
                      <c:pt idx="14476">
                        <c:v>49378.285736083984</c:v>
                      </c:pt>
                      <c:pt idx="14477">
                        <c:v>49164.174407958984</c:v>
                      </c:pt>
                      <c:pt idx="14478">
                        <c:v>48271.889129638672</c:v>
                      </c:pt>
                      <c:pt idx="14479">
                        <c:v>48869.605010986321</c:v>
                      </c:pt>
                      <c:pt idx="14480">
                        <c:v>48980.865875244133</c:v>
                      </c:pt>
                      <c:pt idx="14481">
                        <c:v>49439.330108642578</c:v>
                      </c:pt>
                      <c:pt idx="14482">
                        <c:v>49634.436065673828</c:v>
                      </c:pt>
                      <c:pt idx="14483">
                        <c:v>49634.445999145501</c:v>
                      </c:pt>
                      <c:pt idx="14484">
                        <c:v>49634.445877075195</c:v>
                      </c:pt>
                      <c:pt idx="14485">
                        <c:v>49634.445999145501</c:v>
                      </c:pt>
                      <c:pt idx="14486">
                        <c:v>50037.768692016602</c:v>
                      </c:pt>
                      <c:pt idx="14487">
                        <c:v>50151.142654418945</c:v>
                      </c:pt>
                      <c:pt idx="14488">
                        <c:v>52711.450180053711</c:v>
                      </c:pt>
                      <c:pt idx="14489">
                        <c:v>52711.450241088867</c:v>
                      </c:pt>
                      <c:pt idx="14490">
                        <c:v>54480.848281860352</c:v>
                      </c:pt>
                      <c:pt idx="14491">
                        <c:v>54480.848281860352</c:v>
                      </c:pt>
                      <c:pt idx="14492">
                        <c:v>54095.785278320313</c:v>
                      </c:pt>
                      <c:pt idx="14493">
                        <c:v>54090.690994262695</c:v>
                      </c:pt>
                      <c:pt idx="14494">
                        <c:v>53566.062149047852</c:v>
                      </c:pt>
                      <c:pt idx="14495">
                        <c:v>53566.062149047852</c:v>
                      </c:pt>
                      <c:pt idx="14496">
                        <c:v>50842.788162231445</c:v>
                      </c:pt>
                      <c:pt idx="14497">
                        <c:v>51078.288162231445</c:v>
                      </c:pt>
                      <c:pt idx="14498">
                        <c:v>51078.288162231445</c:v>
                      </c:pt>
                      <c:pt idx="14499">
                        <c:v>51078.018692016602</c:v>
                      </c:pt>
                      <c:pt idx="14500">
                        <c:v>51078.018692016602</c:v>
                      </c:pt>
                      <c:pt idx="14501">
                        <c:v>53142.548477172852</c:v>
                      </c:pt>
                      <c:pt idx="14502">
                        <c:v>52146.687713623047</c:v>
                      </c:pt>
                      <c:pt idx="14503">
                        <c:v>52146.687835693359</c:v>
                      </c:pt>
                      <c:pt idx="14504">
                        <c:v>52146.687713623047</c:v>
                      </c:pt>
                      <c:pt idx="14505">
                        <c:v>49577.615798950195</c:v>
                      </c:pt>
                      <c:pt idx="14506">
                        <c:v>49503.693496704102</c:v>
                      </c:pt>
                      <c:pt idx="14507">
                        <c:v>49430.573318481445</c:v>
                      </c:pt>
                      <c:pt idx="14508">
                        <c:v>48701.068969726563</c:v>
                      </c:pt>
                      <c:pt idx="14509">
                        <c:v>48705.069030761719</c:v>
                      </c:pt>
                      <c:pt idx="14510">
                        <c:v>48714.348510742188</c:v>
                      </c:pt>
                      <c:pt idx="14511">
                        <c:v>49362.386535644531</c:v>
                      </c:pt>
                      <c:pt idx="14512">
                        <c:v>49353.107177734375</c:v>
                      </c:pt>
                      <c:pt idx="14513">
                        <c:v>49473.396301269531</c:v>
                      </c:pt>
                      <c:pt idx="14514">
                        <c:v>50662.509582519531</c:v>
                      </c:pt>
                      <c:pt idx="14515">
                        <c:v>50476.45979309082</c:v>
                      </c:pt>
                      <c:pt idx="14516">
                        <c:v>49148.408660888672</c:v>
                      </c:pt>
                      <c:pt idx="14517">
                        <c:v>49069.30876159668</c:v>
                      </c:pt>
                      <c:pt idx="14518">
                        <c:v>48996.40885925293</c:v>
                      </c:pt>
                      <c:pt idx="14519">
                        <c:v>48687.739181518547</c:v>
                      </c:pt>
                      <c:pt idx="14520">
                        <c:v>60810.708694458001</c:v>
                      </c:pt>
                      <c:pt idx="14521">
                        <c:v>60525.398635864251</c:v>
                      </c:pt>
                      <c:pt idx="14522">
                        <c:v>60592.088638305657</c:v>
                      </c:pt>
                      <c:pt idx="14523">
                        <c:v>60658.778274536133</c:v>
                      </c:pt>
                      <c:pt idx="14524">
                        <c:v>55995.907730102539</c:v>
                      </c:pt>
                      <c:pt idx="14525">
                        <c:v>55995.907730102539</c:v>
                      </c:pt>
                      <c:pt idx="14526">
                        <c:v>55995.907730102539</c:v>
                      </c:pt>
                      <c:pt idx="14527">
                        <c:v>49458.452270507813</c:v>
                      </c:pt>
                      <c:pt idx="14528">
                        <c:v>49462.452209472656</c:v>
                      </c:pt>
                      <c:pt idx="14529">
                        <c:v>52663.575088500977</c:v>
                      </c:pt>
                      <c:pt idx="14530">
                        <c:v>52662.68244934082</c:v>
                      </c:pt>
                      <c:pt idx="14531">
                        <c:v>52662.682510375977</c:v>
                      </c:pt>
                      <c:pt idx="14532">
                        <c:v>52529.887893676758</c:v>
                      </c:pt>
                      <c:pt idx="14533">
                        <c:v>52696.691360473633</c:v>
                      </c:pt>
                      <c:pt idx="14534">
                        <c:v>53195.23811340332</c:v>
                      </c:pt>
                      <c:pt idx="14535">
                        <c:v>60645.293106079102</c:v>
                      </c:pt>
                      <c:pt idx="14536">
                        <c:v>60495.132888793945</c:v>
                      </c:pt>
                      <c:pt idx="14537">
                        <c:v>60877.624588012695</c:v>
                      </c:pt>
                      <c:pt idx="14538">
                        <c:v>60877.624588012695</c:v>
                      </c:pt>
                      <c:pt idx="14539">
                        <c:v>62071.173294067383</c:v>
                      </c:pt>
                      <c:pt idx="14540">
                        <c:v>62071.173538208001</c:v>
                      </c:pt>
                      <c:pt idx="14541">
                        <c:v>61477.173416137695</c:v>
                      </c:pt>
                      <c:pt idx="14542">
                        <c:v>52882.891250610352</c:v>
                      </c:pt>
                      <c:pt idx="14543">
                        <c:v>52882.891189575195</c:v>
                      </c:pt>
                      <c:pt idx="14544">
                        <c:v>52886.891189575195</c:v>
                      </c:pt>
                      <c:pt idx="14545">
                        <c:v>52896.170669555664</c:v>
                      </c:pt>
                      <c:pt idx="14546">
                        <c:v>52534.891372680664</c:v>
                      </c:pt>
                      <c:pt idx="14547">
                        <c:v>49742.629104614258</c:v>
                      </c:pt>
                      <c:pt idx="14548">
                        <c:v>52665.590530395508</c:v>
                      </c:pt>
                      <c:pt idx="14549">
                        <c:v>52715.754348754883</c:v>
                      </c:pt>
                      <c:pt idx="14550">
                        <c:v>63298.027008056641</c:v>
                      </c:pt>
                      <c:pt idx="14551">
                        <c:v>63441.427886962891</c:v>
                      </c:pt>
                      <c:pt idx="14552">
                        <c:v>48601.884765625</c:v>
                      </c:pt>
                      <c:pt idx="14553">
                        <c:v>48615.178970336914</c:v>
                      </c:pt>
                      <c:pt idx="14554">
                        <c:v>52859.043045043945</c:v>
                      </c:pt>
                      <c:pt idx="14555">
                        <c:v>52507.04328918457</c:v>
                      </c:pt>
                      <c:pt idx="14556">
                        <c:v>52004.299392700195</c:v>
                      </c:pt>
                      <c:pt idx="14557">
                        <c:v>52004.299392700195</c:v>
                      </c:pt>
                      <c:pt idx="14558">
                        <c:v>50917.621047973633</c:v>
                      </c:pt>
                      <c:pt idx="14559">
                        <c:v>50913.992141723633</c:v>
                      </c:pt>
                      <c:pt idx="14560">
                        <c:v>51754.249465942383</c:v>
                      </c:pt>
                      <c:pt idx="14561">
                        <c:v>51763.528884887695</c:v>
                      </c:pt>
                      <c:pt idx="14562">
                        <c:v>51992.410232543945</c:v>
                      </c:pt>
                      <c:pt idx="14563">
                        <c:v>51992.410232543945</c:v>
                      </c:pt>
                      <c:pt idx="14564">
                        <c:v>51992.410232543945</c:v>
                      </c:pt>
                      <c:pt idx="14565">
                        <c:v>53249.340774536133</c:v>
                      </c:pt>
                      <c:pt idx="14566">
                        <c:v>53260.130081176758</c:v>
                      </c:pt>
                      <c:pt idx="14567">
                        <c:v>50515.822341918945</c:v>
                      </c:pt>
                      <c:pt idx="14568">
                        <c:v>50520.360427856445</c:v>
                      </c:pt>
                      <c:pt idx="14569">
                        <c:v>50674.059646606445</c:v>
                      </c:pt>
                      <c:pt idx="14570">
                        <c:v>50674.059524536133</c:v>
                      </c:pt>
                      <c:pt idx="14571">
                        <c:v>50617.415786743164</c:v>
                      </c:pt>
                      <c:pt idx="14572">
                        <c:v>51119.293380737305</c:v>
                      </c:pt>
                      <c:pt idx="14573">
                        <c:v>51119.293380737305</c:v>
                      </c:pt>
                      <c:pt idx="14574">
                        <c:v>53152.412040710449</c:v>
                      </c:pt>
                      <c:pt idx="14575">
                        <c:v>53251.012115478516</c:v>
                      </c:pt>
                      <c:pt idx="14576">
                        <c:v>54066.144165039063</c:v>
                      </c:pt>
                      <c:pt idx="14577">
                        <c:v>54074.925476074219</c:v>
                      </c:pt>
                      <c:pt idx="14578">
                        <c:v>53731.450561523438</c:v>
                      </c:pt>
                      <c:pt idx="14579">
                        <c:v>54109.705551147461</c:v>
                      </c:pt>
                      <c:pt idx="14580">
                        <c:v>53791.846817016602</c:v>
                      </c:pt>
                      <c:pt idx="14581">
                        <c:v>53683.22785949707</c:v>
                      </c:pt>
                      <c:pt idx="14582">
                        <c:v>53683.22785949707</c:v>
                      </c:pt>
                      <c:pt idx="14583">
                        <c:v>54164.318923950195</c:v>
                      </c:pt>
                      <c:pt idx="14584">
                        <c:v>54397.490859985352</c:v>
                      </c:pt>
                      <c:pt idx="14585">
                        <c:v>49352.257400512695</c:v>
                      </c:pt>
                      <c:pt idx="14586">
                        <c:v>49102.095230102539</c:v>
                      </c:pt>
                      <c:pt idx="14587">
                        <c:v>48759.374710083008</c:v>
                      </c:pt>
                      <c:pt idx="14588">
                        <c:v>48759.37483215332</c:v>
                      </c:pt>
                      <c:pt idx="14589">
                        <c:v>48704.737503051758</c:v>
                      </c:pt>
                      <c:pt idx="14590">
                        <c:v>52573.258560180664</c:v>
                      </c:pt>
                      <c:pt idx="14591">
                        <c:v>51283.09260559082</c:v>
                      </c:pt>
                      <c:pt idx="14592">
                        <c:v>52056.704376220703</c:v>
                      </c:pt>
                      <c:pt idx="14593">
                        <c:v>52065.983856201172</c:v>
                      </c:pt>
                      <c:pt idx="14594">
                        <c:v>52056.704376220703</c:v>
                      </c:pt>
                      <c:pt idx="14595">
                        <c:v>54394.015274047852</c:v>
                      </c:pt>
                      <c:pt idx="14596">
                        <c:v>54394.015213012695</c:v>
                      </c:pt>
                      <c:pt idx="14597">
                        <c:v>54394.015213012695</c:v>
                      </c:pt>
                      <c:pt idx="14598">
                        <c:v>54121.038711547852</c:v>
                      </c:pt>
                      <c:pt idx="14599">
                        <c:v>54121.038711547852</c:v>
                      </c:pt>
                      <c:pt idx="14600">
                        <c:v>54121.038711547852</c:v>
                      </c:pt>
                      <c:pt idx="14601">
                        <c:v>50279.669021606445</c:v>
                      </c:pt>
                      <c:pt idx="14602">
                        <c:v>50037.846755981445</c:v>
                      </c:pt>
                      <c:pt idx="14603">
                        <c:v>49685.846755981445</c:v>
                      </c:pt>
                      <c:pt idx="14604">
                        <c:v>49927.848770141602</c:v>
                      </c:pt>
                      <c:pt idx="14605">
                        <c:v>49927.848770141602</c:v>
                      </c:pt>
                      <c:pt idx="14606">
                        <c:v>52250.163650512695</c:v>
                      </c:pt>
                      <c:pt idx="14607">
                        <c:v>50895.579971313477</c:v>
                      </c:pt>
                      <c:pt idx="14608">
                        <c:v>50895.579971313477</c:v>
                      </c:pt>
                      <c:pt idx="14609">
                        <c:v>53484.838165283203</c:v>
                      </c:pt>
                      <c:pt idx="14610">
                        <c:v>54336.788528442383</c:v>
                      </c:pt>
                      <c:pt idx="14611">
                        <c:v>49034.559707641602</c:v>
                      </c:pt>
                      <c:pt idx="14612">
                        <c:v>50666.680801391602</c:v>
                      </c:pt>
                      <c:pt idx="14613">
                        <c:v>50666.680740356445</c:v>
                      </c:pt>
                      <c:pt idx="14614">
                        <c:v>50314.680740356445</c:v>
                      </c:pt>
                      <c:pt idx="14615">
                        <c:v>50314.680740356445</c:v>
                      </c:pt>
                      <c:pt idx="14616">
                        <c:v>52640.917556762695</c:v>
                      </c:pt>
                      <c:pt idx="14617">
                        <c:v>52334.017608642578</c:v>
                      </c:pt>
                      <c:pt idx="14618">
                        <c:v>52334.017608642578</c:v>
                      </c:pt>
                      <c:pt idx="14619">
                        <c:v>52409.649505615234</c:v>
                      </c:pt>
                      <c:pt idx="14620">
                        <c:v>52409.649444580078</c:v>
                      </c:pt>
                      <c:pt idx="14621">
                        <c:v>52409.649444580078</c:v>
                      </c:pt>
                      <c:pt idx="14622">
                        <c:v>52409.649444580078</c:v>
                      </c:pt>
                      <c:pt idx="14623">
                        <c:v>51104.850234985352</c:v>
                      </c:pt>
                      <c:pt idx="14624">
                        <c:v>53422.646438598633</c:v>
                      </c:pt>
                      <c:pt idx="14625">
                        <c:v>60827.010498046875</c:v>
                      </c:pt>
                      <c:pt idx="14626">
                        <c:v>61889.285659790039</c:v>
                      </c:pt>
                      <c:pt idx="14627">
                        <c:v>61889.285598754883</c:v>
                      </c:pt>
                      <c:pt idx="14628">
                        <c:v>52084.346267700195</c:v>
                      </c:pt>
                      <c:pt idx="14629">
                        <c:v>52084.346328735352</c:v>
                      </c:pt>
                      <c:pt idx="14630">
                        <c:v>52084.346267700195</c:v>
                      </c:pt>
                      <c:pt idx="14631">
                        <c:v>52720.981521606445</c:v>
                      </c:pt>
                      <c:pt idx="14632">
                        <c:v>52480.410095214844</c:v>
                      </c:pt>
                      <c:pt idx="14633">
                        <c:v>52217.615173339844</c:v>
                      </c:pt>
                      <c:pt idx="14634">
                        <c:v>54204.007400512695</c:v>
                      </c:pt>
                      <c:pt idx="14635">
                        <c:v>54202.202713012695</c:v>
                      </c:pt>
                      <c:pt idx="14636">
                        <c:v>54202.202713012695</c:v>
                      </c:pt>
                      <c:pt idx="14637">
                        <c:v>54202.202713012695</c:v>
                      </c:pt>
                      <c:pt idx="14638">
                        <c:v>52028.551116943359</c:v>
                      </c:pt>
                      <c:pt idx="14639">
                        <c:v>52028.551055908203</c:v>
                      </c:pt>
                      <c:pt idx="14640">
                        <c:v>55676.048355102539</c:v>
                      </c:pt>
                      <c:pt idx="14641">
                        <c:v>55676.061050415039</c:v>
                      </c:pt>
                      <c:pt idx="14642">
                        <c:v>53654.900955200195</c:v>
                      </c:pt>
                      <c:pt idx="14643">
                        <c:v>53270.420486450195</c:v>
                      </c:pt>
                      <c:pt idx="14644">
                        <c:v>53270.420486450195</c:v>
                      </c:pt>
                      <c:pt idx="14645">
                        <c:v>53654.901016235352</c:v>
                      </c:pt>
                      <c:pt idx="14646">
                        <c:v>52249.618057250977</c:v>
                      </c:pt>
                      <c:pt idx="14647">
                        <c:v>52366.531143188477</c:v>
                      </c:pt>
                      <c:pt idx="14648">
                        <c:v>50889.583877563477</c:v>
                      </c:pt>
                      <c:pt idx="14649">
                        <c:v>53141.869277954102</c:v>
                      </c:pt>
                      <c:pt idx="14650">
                        <c:v>53207.649429321289</c:v>
                      </c:pt>
                      <c:pt idx="14651">
                        <c:v>53071.807174682617</c:v>
                      </c:pt>
                      <c:pt idx="14652">
                        <c:v>52998.907333374023</c:v>
                      </c:pt>
                      <c:pt idx="14653">
                        <c:v>54018.938095092773</c:v>
                      </c:pt>
                      <c:pt idx="14654">
                        <c:v>54028.217575073242</c:v>
                      </c:pt>
                      <c:pt idx="14655">
                        <c:v>49064.731094360352</c:v>
                      </c:pt>
                      <c:pt idx="14656">
                        <c:v>48540.729202270508</c:v>
                      </c:pt>
                      <c:pt idx="14657">
                        <c:v>48540.729141235352</c:v>
                      </c:pt>
                      <c:pt idx="14658">
                        <c:v>48188.729202270508</c:v>
                      </c:pt>
                      <c:pt idx="14659">
                        <c:v>48193.387344360352</c:v>
                      </c:pt>
                      <c:pt idx="14660">
                        <c:v>56655.12825012207</c:v>
                      </c:pt>
                      <c:pt idx="14661">
                        <c:v>56649.359085083001</c:v>
                      </c:pt>
                      <c:pt idx="14662">
                        <c:v>54692.90412902832</c:v>
                      </c:pt>
                      <c:pt idx="14663">
                        <c:v>54702.183792114251</c:v>
                      </c:pt>
                      <c:pt idx="14664">
                        <c:v>54468.485305786133</c:v>
                      </c:pt>
                      <c:pt idx="14665">
                        <c:v>54471.591262817383</c:v>
                      </c:pt>
                      <c:pt idx="14666">
                        <c:v>53940.91731262207</c:v>
                      </c:pt>
                      <c:pt idx="14667">
                        <c:v>51336.665237426751</c:v>
                      </c:pt>
                      <c:pt idx="14668">
                        <c:v>51312.181594848633</c:v>
                      </c:pt>
                      <c:pt idx="14669">
                        <c:v>50973.12239074707</c:v>
                      </c:pt>
                      <c:pt idx="14670">
                        <c:v>57267.279922485352</c:v>
                      </c:pt>
                      <c:pt idx="14671">
                        <c:v>57262.306289672852</c:v>
                      </c:pt>
                      <c:pt idx="14672">
                        <c:v>57038.608108520508</c:v>
                      </c:pt>
                      <c:pt idx="14673">
                        <c:v>57047.887588500977</c:v>
                      </c:pt>
                      <c:pt idx="14674">
                        <c:v>57047.887588500977</c:v>
                      </c:pt>
                      <c:pt idx="14675">
                        <c:v>57047.887588500977</c:v>
                      </c:pt>
                      <c:pt idx="14676">
                        <c:v>57038.608108520508</c:v>
                      </c:pt>
                      <c:pt idx="14677">
                        <c:v>52873.086563110352</c:v>
                      </c:pt>
                      <c:pt idx="14678">
                        <c:v>52877.086502075195</c:v>
                      </c:pt>
                      <c:pt idx="14679">
                        <c:v>51667.376663208008</c:v>
                      </c:pt>
                      <c:pt idx="14680">
                        <c:v>54050.553344726563</c:v>
                      </c:pt>
                      <c:pt idx="14681">
                        <c:v>53984.773132324219</c:v>
                      </c:pt>
                      <c:pt idx="14682">
                        <c:v>53986.696105957031</c:v>
                      </c:pt>
                      <c:pt idx="14683">
                        <c:v>53984.773132324219</c:v>
                      </c:pt>
                      <c:pt idx="14684">
                        <c:v>53982.850036621094</c:v>
                      </c:pt>
                      <c:pt idx="14685">
                        <c:v>53264.637283325195</c:v>
                      </c:pt>
                      <c:pt idx="14686">
                        <c:v>53418.230972290032</c:v>
                      </c:pt>
                      <c:pt idx="14687">
                        <c:v>50721.123123168945</c:v>
                      </c:pt>
                      <c:pt idx="14688">
                        <c:v>50468.340957641602</c:v>
                      </c:pt>
                      <c:pt idx="14689">
                        <c:v>50472.341018676758</c:v>
                      </c:pt>
                      <c:pt idx="14690">
                        <c:v>52898.646682739251</c:v>
                      </c:pt>
                      <c:pt idx="14691">
                        <c:v>52893.75422668457</c:v>
                      </c:pt>
                      <c:pt idx="14692">
                        <c:v>52893.75422668457</c:v>
                      </c:pt>
                      <c:pt idx="14693">
                        <c:v>53399.269119262695</c:v>
                      </c:pt>
                      <c:pt idx="14694">
                        <c:v>54052.491897583008</c:v>
                      </c:pt>
                      <c:pt idx="14695">
                        <c:v>54052.492141723626</c:v>
                      </c:pt>
                      <c:pt idx="14696">
                        <c:v>53111.891098022461</c:v>
                      </c:pt>
                      <c:pt idx="14697">
                        <c:v>53111.891098022461</c:v>
                      </c:pt>
                      <c:pt idx="14698">
                        <c:v>53061.966659545898</c:v>
                      </c:pt>
                      <c:pt idx="14699">
                        <c:v>53101.719100952148</c:v>
                      </c:pt>
                      <c:pt idx="14700">
                        <c:v>60795.878433227539</c:v>
                      </c:pt>
                      <c:pt idx="14701">
                        <c:v>60607.817581176758</c:v>
                      </c:pt>
                      <c:pt idx="14702">
                        <c:v>60613.252151489258</c:v>
                      </c:pt>
                      <c:pt idx="14703">
                        <c:v>55199.730056762695</c:v>
                      </c:pt>
                      <c:pt idx="14704">
                        <c:v>55199.730056762695</c:v>
                      </c:pt>
                      <c:pt idx="14705">
                        <c:v>55450.040603637695</c:v>
                      </c:pt>
                      <c:pt idx="14706">
                        <c:v>53368.495742797852</c:v>
                      </c:pt>
                      <c:pt idx="14707">
                        <c:v>55170.287231445305</c:v>
                      </c:pt>
                      <c:pt idx="14708">
                        <c:v>55103.597351074211</c:v>
                      </c:pt>
                      <c:pt idx="14709">
                        <c:v>55019.889938354492</c:v>
                      </c:pt>
                      <c:pt idx="14710">
                        <c:v>54635.405563354492</c:v>
                      </c:pt>
                      <c:pt idx="14711">
                        <c:v>54667.889999389648</c:v>
                      </c:pt>
                      <c:pt idx="14712">
                        <c:v>53681.83659362793</c:v>
                      </c:pt>
                      <c:pt idx="14713">
                        <c:v>53696.550643920898</c:v>
                      </c:pt>
                      <c:pt idx="14714">
                        <c:v>53644.627548217773</c:v>
                      </c:pt>
                      <c:pt idx="14715">
                        <c:v>51526.447830200195</c:v>
                      </c:pt>
                      <c:pt idx="14716">
                        <c:v>51530.447830200195</c:v>
                      </c:pt>
                      <c:pt idx="14717">
                        <c:v>51539.72737121582</c:v>
                      </c:pt>
                      <c:pt idx="14718">
                        <c:v>51528.070022583008</c:v>
                      </c:pt>
                      <c:pt idx="14719">
                        <c:v>48432.643630981445</c:v>
                      </c:pt>
                      <c:pt idx="14720">
                        <c:v>56441.51432800293</c:v>
                      </c:pt>
                      <c:pt idx="14721">
                        <c:v>56450.793807983398</c:v>
                      </c:pt>
                      <c:pt idx="14722">
                        <c:v>56450.793869018555</c:v>
                      </c:pt>
                      <c:pt idx="14723">
                        <c:v>55583.159408569336</c:v>
                      </c:pt>
                      <c:pt idx="14724">
                        <c:v>55579.15934753418</c:v>
                      </c:pt>
                      <c:pt idx="14725">
                        <c:v>54614.26872253418</c:v>
                      </c:pt>
                      <c:pt idx="14726">
                        <c:v>54673.306976318359</c:v>
                      </c:pt>
                      <c:pt idx="14727">
                        <c:v>53005.729782104492</c:v>
                      </c:pt>
                      <c:pt idx="14728">
                        <c:v>53480.138229370117</c:v>
                      </c:pt>
                      <c:pt idx="14729">
                        <c:v>53489.41764831543</c:v>
                      </c:pt>
                      <c:pt idx="14730">
                        <c:v>62796.381546020508</c:v>
                      </c:pt>
                      <c:pt idx="14731">
                        <c:v>62799.682327270508</c:v>
                      </c:pt>
                      <c:pt idx="14732">
                        <c:v>61648.573196411133</c:v>
                      </c:pt>
                      <c:pt idx="14733">
                        <c:v>51512.645034790039</c:v>
                      </c:pt>
                      <c:pt idx="14734">
                        <c:v>51512.644973754883</c:v>
                      </c:pt>
                      <c:pt idx="14735">
                        <c:v>50462.377517700195</c:v>
                      </c:pt>
                      <c:pt idx="14736">
                        <c:v>50389.863357543945</c:v>
                      </c:pt>
                      <c:pt idx="14737">
                        <c:v>50455.674942016602</c:v>
                      </c:pt>
                      <c:pt idx="14738">
                        <c:v>52081.78987121582</c:v>
                      </c:pt>
                      <c:pt idx="14739">
                        <c:v>52081.789932250977</c:v>
                      </c:pt>
                      <c:pt idx="14740">
                        <c:v>52032.266555786133</c:v>
                      </c:pt>
                      <c:pt idx="14741">
                        <c:v>52041.545974731445</c:v>
                      </c:pt>
                      <c:pt idx="14742">
                        <c:v>52029.066497802734</c:v>
                      </c:pt>
                      <c:pt idx="14743">
                        <c:v>53546.059005737305</c:v>
                      </c:pt>
                      <c:pt idx="14744">
                        <c:v>53546.059005737305</c:v>
                      </c:pt>
                      <c:pt idx="14745">
                        <c:v>63866.343704223633</c:v>
                      </c:pt>
                      <c:pt idx="14746">
                        <c:v>51603.350723266602</c:v>
                      </c:pt>
                      <c:pt idx="14747">
                        <c:v>51368.874160766602</c:v>
                      </c:pt>
                      <c:pt idx="14748">
                        <c:v>50913.568496704102</c:v>
                      </c:pt>
                      <c:pt idx="14749">
                        <c:v>50106.548965454102</c:v>
                      </c:pt>
                      <c:pt idx="14750">
                        <c:v>47208.478164672852</c:v>
                      </c:pt>
                      <c:pt idx="14751">
                        <c:v>47208.478164672852</c:v>
                      </c:pt>
                      <c:pt idx="14752">
                        <c:v>48892.902969360352</c:v>
                      </c:pt>
                      <c:pt idx="14753">
                        <c:v>48404.226211547852</c:v>
                      </c:pt>
                      <c:pt idx="14754">
                        <c:v>48404.226211547852</c:v>
                      </c:pt>
                      <c:pt idx="14755">
                        <c:v>48404.226211547852</c:v>
                      </c:pt>
                      <c:pt idx="14756">
                        <c:v>48940.703750610352</c:v>
                      </c:pt>
                      <c:pt idx="14757">
                        <c:v>48900.951431274414</c:v>
                      </c:pt>
                      <c:pt idx="14758">
                        <c:v>49041.935195922852</c:v>
                      </c:pt>
                      <c:pt idx="14759">
                        <c:v>52228.188552856445</c:v>
                      </c:pt>
                      <c:pt idx="14760">
                        <c:v>56720.580764770508</c:v>
                      </c:pt>
                      <c:pt idx="14761">
                        <c:v>56720.365371704102</c:v>
                      </c:pt>
                      <c:pt idx="14762">
                        <c:v>56716.365432739258</c:v>
                      </c:pt>
                      <c:pt idx="14763">
                        <c:v>57575.625869750977</c:v>
                      </c:pt>
                      <c:pt idx="14764">
                        <c:v>57613.483535766594</c:v>
                      </c:pt>
                      <c:pt idx="14765">
                        <c:v>57613.483657836907</c:v>
                      </c:pt>
                      <c:pt idx="14766">
                        <c:v>57613.483779907227</c:v>
                      </c:pt>
                      <c:pt idx="14767">
                        <c:v>57604.204238891594</c:v>
                      </c:pt>
                      <c:pt idx="14768">
                        <c:v>52987.524002075195</c:v>
                      </c:pt>
                      <c:pt idx="14769">
                        <c:v>52987.524063110352</c:v>
                      </c:pt>
                      <c:pt idx="14770">
                        <c:v>52290.987869262695</c:v>
                      </c:pt>
                      <c:pt idx="14771">
                        <c:v>53822.185729980469</c:v>
                      </c:pt>
                      <c:pt idx="14772">
                        <c:v>53828.108581542969</c:v>
                      </c:pt>
                      <c:pt idx="14773">
                        <c:v>54219.949523925781</c:v>
                      </c:pt>
                      <c:pt idx="14774">
                        <c:v>54208.746948242188</c:v>
                      </c:pt>
                      <c:pt idx="14775">
                        <c:v>60049.727737426758</c:v>
                      </c:pt>
                      <c:pt idx="14776">
                        <c:v>59697.727737426758</c:v>
                      </c:pt>
                      <c:pt idx="14777">
                        <c:v>60989.959548950195</c:v>
                      </c:pt>
                      <c:pt idx="14778">
                        <c:v>60988.920730590813</c:v>
                      </c:pt>
                      <c:pt idx="14779">
                        <c:v>60988.920730590813</c:v>
                      </c:pt>
                      <c:pt idx="14780">
                        <c:v>59587.143142700195</c:v>
                      </c:pt>
                      <c:pt idx="14781">
                        <c:v>58977.736648559563</c:v>
                      </c:pt>
                      <c:pt idx="14782">
                        <c:v>58583.304763793945</c:v>
                      </c:pt>
                      <c:pt idx="14783">
                        <c:v>58254.506912231431</c:v>
                      </c:pt>
                      <c:pt idx="14784">
                        <c:v>59830.353591918945</c:v>
                      </c:pt>
                      <c:pt idx="14785">
                        <c:v>57197.129348754876</c:v>
                      </c:pt>
                      <c:pt idx="14786">
                        <c:v>57559.729690551758</c:v>
                      </c:pt>
                      <c:pt idx="14787">
                        <c:v>57550.450393676758</c:v>
                      </c:pt>
                      <c:pt idx="14788">
                        <c:v>56509.895706176758</c:v>
                      </c:pt>
                      <c:pt idx="14789">
                        <c:v>48319.697219848633</c:v>
                      </c:pt>
                      <c:pt idx="14790">
                        <c:v>57463.111404418938</c:v>
                      </c:pt>
                      <c:pt idx="14791">
                        <c:v>57856.87141418457</c:v>
                      </c:pt>
                      <c:pt idx="14792">
                        <c:v>57856.87141418457</c:v>
                      </c:pt>
                      <c:pt idx="14793">
                        <c:v>57856.87141418457</c:v>
                      </c:pt>
                      <c:pt idx="14794">
                        <c:v>57480.878860473633</c:v>
                      </c:pt>
                      <c:pt idx="14795">
                        <c:v>56665.686477661133</c:v>
                      </c:pt>
                      <c:pt idx="14796">
                        <c:v>55977.253128051751</c:v>
                      </c:pt>
                      <c:pt idx="14797">
                        <c:v>55595.280471801751</c:v>
                      </c:pt>
                      <c:pt idx="14798">
                        <c:v>55043.657791137695</c:v>
                      </c:pt>
                      <c:pt idx="14799">
                        <c:v>49806.995315551751</c:v>
                      </c:pt>
                      <c:pt idx="14800">
                        <c:v>49627.121536254883</c:v>
                      </c:pt>
                      <c:pt idx="14801">
                        <c:v>49103.65266418457</c:v>
                      </c:pt>
                      <c:pt idx="14802">
                        <c:v>49103.652908325195</c:v>
                      </c:pt>
                      <c:pt idx="14803">
                        <c:v>50866.363662719727</c:v>
                      </c:pt>
                      <c:pt idx="14804">
                        <c:v>50866.363662719727</c:v>
                      </c:pt>
                      <c:pt idx="14805">
                        <c:v>60398.496780395508</c:v>
                      </c:pt>
                      <c:pt idx="14806">
                        <c:v>60580.621780395508</c:v>
                      </c:pt>
                      <c:pt idx="14807">
                        <c:v>60507.511917114258</c:v>
                      </c:pt>
                      <c:pt idx="14808">
                        <c:v>62607.298782348626</c:v>
                      </c:pt>
                      <c:pt idx="14809">
                        <c:v>62428.723220825188</c:v>
                      </c:pt>
                      <c:pt idx="14810">
                        <c:v>62518.614944458008</c:v>
                      </c:pt>
                      <c:pt idx="14811">
                        <c:v>56651.83576965332</c:v>
                      </c:pt>
                      <c:pt idx="14812">
                        <c:v>51467.118728637695</c:v>
                      </c:pt>
                      <c:pt idx="14813">
                        <c:v>51467.11897277832</c:v>
                      </c:pt>
                      <c:pt idx="14814">
                        <c:v>51448.369338989251</c:v>
                      </c:pt>
                      <c:pt idx="14815">
                        <c:v>51302.305252075195</c:v>
                      </c:pt>
                      <c:pt idx="14816">
                        <c:v>51302.305252075195</c:v>
                      </c:pt>
                      <c:pt idx="14817">
                        <c:v>51302.305252075195</c:v>
                      </c:pt>
                      <c:pt idx="14818">
                        <c:v>50339.974685668945</c:v>
                      </c:pt>
                      <c:pt idx="14819">
                        <c:v>50111.366287231445</c:v>
                      </c:pt>
                      <c:pt idx="14820">
                        <c:v>51825.938064575195</c:v>
                      </c:pt>
                      <c:pt idx="14821">
                        <c:v>49591.265701293945</c:v>
                      </c:pt>
                      <c:pt idx="14822">
                        <c:v>53165.404006958001</c:v>
                      </c:pt>
                      <c:pt idx="14823">
                        <c:v>53773.96516418457</c:v>
                      </c:pt>
                      <c:pt idx="14824">
                        <c:v>53223.885696411133</c:v>
                      </c:pt>
                      <c:pt idx="14825">
                        <c:v>53084.62190246582</c:v>
                      </c:pt>
                      <c:pt idx="14826">
                        <c:v>53084.622512817383</c:v>
                      </c:pt>
                      <c:pt idx="14827">
                        <c:v>51874.268020629883</c:v>
                      </c:pt>
                      <c:pt idx="14828">
                        <c:v>51878.574172973633</c:v>
                      </c:pt>
                      <c:pt idx="14829">
                        <c:v>51747.822463989251</c:v>
                      </c:pt>
                      <c:pt idx="14830">
                        <c:v>48181.369705200188</c:v>
                      </c:pt>
                      <c:pt idx="14831">
                        <c:v>48421.020950317383</c:v>
                      </c:pt>
                      <c:pt idx="14832">
                        <c:v>50341.489334106445</c:v>
                      </c:pt>
                      <c:pt idx="14833">
                        <c:v>51027.303039550781</c:v>
                      </c:pt>
                      <c:pt idx="14834">
                        <c:v>50160.80305480957</c:v>
                      </c:pt>
                      <c:pt idx="14835">
                        <c:v>55993.67317199707</c:v>
                      </c:pt>
                      <c:pt idx="14836">
                        <c:v>56094.456741333008</c:v>
                      </c:pt>
                      <c:pt idx="14837">
                        <c:v>56105.818313598626</c:v>
                      </c:pt>
                      <c:pt idx="14838">
                        <c:v>55844.132766723626</c:v>
                      </c:pt>
                      <c:pt idx="14839">
                        <c:v>55834.853225708008</c:v>
                      </c:pt>
                      <c:pt idx="14840">
                        <c:v>54855.768218994141</c:v>
                      </c:pt>
                      <c:pt idx="14841">
                        <c:v>53127.541473388672</c:v>
                      </c:pt>
                      <c:pt idx="14842">
                        <c:v>53136.820892333984</c:v>
                      </c:pt>
                      <c:pt idx="14843">
                        <c:v>51837.615921020501</c:v>
                      </c:pt>
                      <c:pt idx="14844">
                        <c:v>51846.895462036133</c:v>
                      </c:pt>
                      <c:pt idx="14845">
                        <c:v>51728.219741821282</c:v>
                      </c:pt>
                      <c:pt idx="14846">
                        <c:v>51729.294998168945</c:v>
                      </c:pt>
                      <c:pt idx="14847">
                        <c:v>51524.909378051758</c:v>
                      </c:pt>
                      <c:pt idx="14848">
                        <c:v>51084.64826965332</c:v>
                      </c:pt>
                      <c:pt idx="14849">
                        <c:v>51086.13557434082</c:v>
                      </c:pt>
                      <c:pt idx="14850">
                        <c:v>55101.582473754883</c:v>
                      </c:pt>
                      <c:pt idx="14851">
                        <c:v>52438.610916137695</c:v>
                      </c:pt>
                      <c:pt idx="14852">
                        <c:v>52476.838821411133</c:v>
                      </c:pt>
                      <c:pt idx="14853">
                        <c:v>49632.588272094727</c:v>
                      </c:pt>
                      <c:pt idx="14854">
                        <c:v>49634.211380004883</c:v>
                      </c:pt>
                      <c:pt idx="14855">
                        <c:v>49634.211318969727</c:v>
                      </c:pt>
                      <c:pt idx="14856">
                        <c:v>49634.211318969727</c:v>
                      </c:pt>
                      <c:pt idx="14857">
                        <c:v>49634.211318969727</c:v>
                      </c:pt>
                      <c:pt idx="14858">
                        <c:v>49812.360488891602</c:v>
                      </c:pt>
                      <c:pt idx="14859">
                        <c:v>49460.360488891602</c:v>
                      </c:pt>
                      <c:pt idx="14860">
                        <c:v>49460.360427856445</c:v>
                      </c:pt>
                      <c:pt idx="14861">
                        <c:v>50972.780250549316</c:v>
                      </c:pt>
                      <c:pt idx="14862">
                        <c:v>50972.157203674316</c:v>
                      </c:pt>
                      <c:pt idx="14863">
                        <c:v>50972.157264709473</c:v>
                      </c:pt>
                      <c:pt idx="14864">
                        <c:v>50972.157203674316</c:v>
                      </c:pt>
                      <c:pt idx="14865">
                        <c:v>63463.71223449707</c:v>
                      </c:pt>
                      <c:pt idx="14866">
                        <c:v>61415.007278442383</c:v>
                      </c:pt>
                      <c:pt idx="14867">
                        <c:v>60803.251419067383</c:v>
                      </c:pt>
                      <c:pt idx="14868">
                        <c:v>53538.518203735352</c:v>
                      </c:pt>
                      <c:pt idx="14869">
                        <c:v>51347.566482543945</c:v>
                      </c:pt>
                      <c:pt idx="14870">
                        <c:v>51281.416824340813</c:v>
                      </c:pt>
                      <c:pt idx="14871">
                        <c:v>50729.93147277832</c:v>
                      </c:pt>
                      <c:pt idx="14872">
                        <c:v>51854.83869934082</c:v>
                      </c:pt>
                      <c:pt idx="14873">
                        <c:v>52684.072128295898</c:v>
                      </c:pt>
                      <c:pt idx="14874">
                        <c:v>51157.479354858398</c:v>
                      </c:pt>
                      <c:pt idx="14875">
                        <c:v>51157.479354858398</c:v>
                      </c:pt>
                      <c:pt idx="14876">
                        <c:v>51157.479293823242</c:v>
                      </c:pt>
                      <c:pt idx="14877">
                        <c:v>51161.479293823242</c:v>
                      </c:pt>
                      <c:pt idx="14878">
                        <c:v>52006.156723022461</c:v>
                      </c:pt>
                      <c:pt idx="14879">
                        <c:v>51996.877243041992</c:v>
                      </c:pt>
                      <c:pt idx="14880">
                        <c:v>57600.433792114251</c:v>
                      </c:pt>
                      <c:pt idx="14881">
                        <c:v>57600.434036254883</c:v>
                      </c:pt>
                      <c:pt idx="14882">
                        <c:v>57600.433975219719</c:v>
                      </c:pt>
                      <c:pt idx="14883">
                        <c:v>57719.109634399407</c:v>
                      </c:pt>
                      <c:pt idx="14884">
                        <c:v>56609.11311340332</c:v>
                      </c:pt>
                      <c:pt idx="14885">
                        <c:v>56805.572708129883</c:v>
                      </c:pt>
                      <c:pt idx="14886">
                        <c:v>56807.495681762688</c:v>
                      </c:pt>
                      <c:pt idx="14887">
                        <c:v>56805.572708129883</c:v>
                      </c:pt>
                      <c:pt idx="14888">
                        <c:v>56755.572708129883</c:v>
                      </c:pt>
                      <c:pt idx="14889">
                        <c:v>56698.20881652832</c:v>
                      </c:pt>
                      <c:pt idx="14890">
                        <c:v>56233.488479614251</c:v>
                      </c:pt>
                      <c:pt idx="14891">
                        <c:v>55832.232131958008</c:v>
                      </c:pt>
                      <c:pt idx="14892">
                        <c:v>50712.495986938477</c:v>
                      </c:pt>
                      <c:pt idx="14893">
                        <c:v>50721.775405883789</c:v>
                      </c:pt>
                      <c:pt idx="14894">
                        <c:v>50360.495986938477</c:v>
                      </c:pt>
                      <c:pt idx="14895">
                        <c:v>62672.968948364258</c:v>
                      </c:pt>
                      <c:pt idx="14896">
                        <c:v>50151.691970825195</c:v>
                      </c:pt>
                      <c:pt idx="14897">
                        <c:v>50151.692031860352</c:v>
                      </c:pt>
                      <c:pt idx="14898">
                        <c:v>48213.932205200195</c:v>
                      </c:pt>
                      <c:pt idx="14899">
                        <c:v>48251.790115356445</c:v>
                      </c:pt>
                      <c:pt idx="14900">
                        <c:v>48251.789993286133</c:v>
                      </c:pt>
                      <c:pt idx="14901">
                        <c:v>48459.024551391602</c:v>
                      </c:pt>
                      <c:pt idx="14902">
                        <c:v>48459.024673461914</c:v>
                      </c:pt>
                      <c:pt idx="14903">
                        <c:v>48428.440078735352</c:v>
                      </c:pt>
                      <c:pt idx="14904">
                        <c:v>49779.049270629883</c:v>
                      </c:pt>
                      <c:pt idx="14905">
                        <c:v>49706.99739074707</c:v>
                      </c:pt>
                      <c:pt idx="14906">
                        <c:v>51566.919937133789</c:v>
                      </c:pt>
                      <c:pt idx="14907">
                        <c:v>51566.919998168945</c:v>
                      </c:pt>
                      <c:pt idx="14908">
                        <c:v>51603.70686340332</c:v>
                      </c:pt>
                      <c:pt idx="14909">
                        <c:v>51612.986404418945</c:v>
                      </c:pt>
                      <c:pt idx="14910">
                        <c:v>55521.886245727539</c:v>
                      </c:pt>
                      <c:pt idx="14911">
                        <c:v>55521.886245727539</c:v>
                      </c:pt>
                      <c:pt idx="14912">
                        <c:v>55521.886245727539</c:v>
                      </c:pt>
                      <c:pt idx="14913">
                        <c:v>55521.886245727539</c:v>
                      </c:pt>
                      <c:pt idx="14914">
                        <c:v>55256.613784790039</c:v>
                      </c:pt>
                      <c:pt idx="14915">
                        <c:v>55518.297378540039</c:v>
                      </c:pt>
                      <c:pt idx="14916">
                        <c:v>55518.297378540039</c:v>
                      </c:pt>
                      <c:pt idx="14917">
                        <c:v>55518.297378540039</c:v>
                      </c:pt>
                      <c:pt idx="14918">
                        <c:v>51636.87825012207</c:v>
                      </c:pt>
                      <c:pt idx="14919">
                        <c:v>50421.823532104492</c:v>
                      </c:pt>
                      <c:pt idx="14920">
                        <c:v>50421.823593139648</c:v>
                      </c:pt>
                      <c:pt idx="14921">
                        <c:v>50545.904647827148</c:v>
                      </c:pt>
                      <c:pt idx="14922">
                        <c:v>50892.447555541992</c:v>
                      </c:pt>
                      <c:pt idx="14923">
                        <c:v>50901.727279663086</c:v>
                      </c:pt>
                      <c:pt idx="14924">
                        <c:v>50901.727279663086</c:v>
                      </c:pt>
                      <c:pt idx="14925">
                        <c:v>58528.699661254883</c:v>
                      </c:pt>
                      <c:pt idx="14926">
                        <c:v>58833.413528442383</c:v>
                      </c:pt>
                      <c:pt idx="14927">
                        <c:v>58880.03352355957</c:v>
                      </c:pt>
                      <c:pt idx="14928">
                        <c:v>58417.84211730957</c:v>
                      </c:pt>
                      <c:pt idx="14929">
                        <c:v>57405.909378051751</c:v>
                      </c:pt>
                      <c:pt idx="14930">
                        <c:v>57404.887649536133</c:v>
                      </c:pt>
                      <c:pt idx="14931">
                        <c:v>57504.874588012688</c:v>
                      </c:pt>
                      <c:pt idx="14932">
                        <c:v>57915.14289855957</c:v>
                      </c:pt>
                      <c:pt idx="14933">
                        <c:v>57919.14289855957</c:v>
                      </c:pt>
                      <c:pt idx="14934">
                        <c:v>57704.637283325188</c:v>
                      </c:pt>
                      <c:pt idx="14935">
                        <c:v>50675.596572875977</c:v>
                      </c:pt>
                      <c:pt idx="14936">
                        <c:v>50675.596572875977</c:v>
                      </c:pt>
                      <c:pt idx="14937">
                        <c:v>50584.478958129883</c:v>
                      </c:pt>
                      <c:pt idx="14938">
                        <c:v>50584.478897094727</c:v>
                      </c:pt>
                      <c:pt idx="14939">
                        <c:v>52885.434951782227</c:v>
                      </c:pt>
                      <c:pt idx="14940">
                        <c:v>59961.333862304688</c:v>
                      </c:pt>
                      <c:pt idx="14941">
                        <c:v>48839.006866455078</c:v>
                      </c:pt>
                      <c:pt idx="14942">
                        <c:v>48843.006866455078</c:v>
                      </c:pt>
                      <c:pt idx="14943">
                        <c:v>48852.286468505859</c:v>
                      </c:pt>
                      <c:pt idx="14944">
                        <c:v>48852.286529541016</c:v>
                      </c:pt>
                      <c:pt idx="14945">
                        <c:v>48843.007049560547</c:v>
                      </c:pt>
                      <c:pt idx="14946">
                        <c:v>48839.007049560547</c:v>
                      </c:pt>
                      <c:pt idx="14947">
                        <c:v>48643.900848388672</c:v>
                      </c:pt>
                      <c:pt idx="14948">
                        <c:v>48719.049942016602</c:v>
                      </c:pt>
                      <c:pt idx="14949">
                        <c:v>47663.619277954102</c:v>
                      </c:pt>
                      <c:pt idx="14950">
                        <c:v>47663.619216918945</c:v>
                      </c:pt>
                      <c:pt idx="14951">
                        <c:v>47663.619277954102</c:v>
                      </c:pt>
                      <c:pt idx="14952">
                        <c:v>47630.974807739258</c:v>
                      </c:pt>
                      <c:pt idx="14953">
                        <c:v>49919.016128540039</c:v>
                      </c:pt>
                      <c:pt idx="14954">
                        <c:v>49665.45686340332</c:v>
                      </c:pt>
                      <c:pt idx="14955">
                        <c:v>48540.808135986328</c:v>
                      </c:pt>
                      <c:pt idx="14956">
                        <c:v>48188.808135986328</c:v>
                      </c:pt>
                      <c:pt idx="14957">
                        <c:v>48316.134307861328</c:v>
                      </c:pt>
                      <c:pt idx="14958">
                        <c:v>48277.675018310547</c:v>
                      </c:pt>
                      <c:pt idx="14959">
                        <c:v>48326.706817626953</c:v>
                      </c:pt>
                      <c:pt idx="14960">
                        <c:v>48317.427459716797</c:v>
                      </c:pt>
                      <c:pt idx="14961">
                        <c:v>48744.218902587891</c:v>
                      </c:pt>
                      <c:pt idx="14962">
                        <c:v>48891.314544677734</c:v>
                      </c:pt>
                      <c:pt idx="14963">
                        <c:v>48891.860488891602</c:v>
                      </c:pt>
                      <c:pt idx="14964">
                        <c:v>49011.075271606445</c:v>
                      </c:pt>
                      <c:pt idx="14965">
                        <c:v>51092.273727416992</c:v>
                      </c:pt>
                      <c:pt idx="14966">
                        <c:v>51023.103744506836</c:v>
                      </c:pt>
                      <c:pt idx="14967">
                        <c:v>51866.094039916992</c:v>
                      </c:pt>
                      <c:pt idx="14968">
                        <c:v>52331.297103881836</c:v>
                      </c:pt>
                      <c:pt idx="14969">
                        <c:v>52594.093978881836</c:v>
                      </c:pt>
                      <c:pt idx="14970">
                        <c:v>53981.050735473633</c:v>
                      </c:pt>
                      <c:pt idx="14971">
                        <c:v>53981.050796508789</c:v>
                      </c:pt>
                      <c:pt idx="14972">
                        <c:v>53981.050735473633</c:v>
                      </c:pt>
                      <c:pt idx="14973">
                        <c:v>53981.050735473633</c:v>
                      </c:pt>
                      <c:pt idx="14974">
                        <c:v>53981.050796508789</c:v>
                      </c:pt>
                      <c:pt idx="14975">
                        <c:v>52018.642166137695</c:v>
                      </c:pt>
                      <c:pt idx="14976">
                        <c:v>50700.236221313477</c:v>
                      </c:pt>
                      <c:pt idx="14977">
                        <c:v>50479.796463012695</c:v>
                      </c:pt>
                      <c:pt idx="14978">
                        <c:v>50479.796463012695</c:v>
                      </c:pt>
                      <c:pt idx="14979">
                        <c:v>52444.013259887695</c:v>
                      </c:pt>
                      <c:pt idx="14980">
                        <c:v>47207.064712524414</c:v>
                      </c:pt>
                      <c:pt idx="14981">
                        <c:v>48338.992446899414</c:v>
                      </c:pt>
                      <c:pt idx="14982">
                        <c:v>48404.772659301758</c:v>
                      </c:pt>
                      <c:pt idx="14983">
                        <c:v>47998.159454345703</c:v>
                      </c:pt>
                      <c:pt idx="14984">
                        <c:v>50303.779495239258</c:v>
                      </c:pt>
                      <c:pt idx="14985">
                        <c:v>62449.864700317383</c:v>
                      </c:pt>
                      <c:pt idx="14986">
                        <c:v>62449.864822387695</c:v>
                      </c:pt>
                      <c:pt idx="14987">
                        <c:v>63665.864212036133</c:v>
                      </c:pt>
                      <c:pt idx="14988">
                        <c:v>64103.458450317383</c:v>
                      </c:pt>
                      <c:pt idx="14989">
                        <c:v>51631.274002075195</c:v>
                      </c:pt>
                      <c:pt idx="14990">
                        <c:v>51558.153884887695</c:v>
                      </c:pt>
                      <c:pt idx="14991">
                        <c:v>52642.005752563477</c:v>
                      </c:pt>
                      <c:pt idx="14992">
                        <c:v>52642.005752563477</c:v>
                      </c:pt>
                      <c:pt idx="14993">
                        <c:v>51921.706008911133</c:v>
                      </c:pt>
                      <c:pt idx="14994">
                        <c:v>51930.98567199707</c:v>
                      </c:pt>
                      <c:pt idx="14995">
                        <c:v>51870.496002197266</c:v>
                      </c:pt>
                      <c:pt idx="14996">
                        <c:v>52314.795791625977</c:v>
                      </c:pt>
                      <c:pt idx="14997">
                        <c:v>52314.795791625977</c:v>
                      </c:pt>
                      <c:pt idx="14998">
                        <c:v>52395.978866577148</c:v>
                      </c:pt>
                      <c:pt idx="14999">
                        <c:v>51686.003463745117</c:v>
                      </c:pt>
                      <c:pt idx="15000">
                        <c:v>54998.779251098633</c:v>
                      </c:pt>
                      <c:pt idx="15001">
                        <c:v>54998.779251098633</c:v>
                      </c:pt>
                      <c:pt idx="15002">
                        <c:v>54383.169998168945</c:v>
                      </c:pt>
                      <c:pt idx="15003">
                        <c:v>54618.943313598633</c:v>
                      </c:pt>
                      <c:pt idx="15004">
                        <c:v>54618.942947387695</c:v>
                      </c:pt>
                      <c:pt idx="15005">
                        <c:v>53704.05256652832</c:v>
                      </c:pt>
                      <c:pt idx="15006">
                        <c:v>53655.02082824707</c:v>
                      </c:pt>
                      <c:pt idx="15007">
                        <c:v>52845.309768676751</c:v>
                      </c:pt>
                      <c:pt idx="15008">
                        <c:v>52795.309646606445</c:v>
                      </c:pt>
                      <c:pt idx="15009">
                        <c:v>52961.075881958001</c:v>
                      </c:pt>
                      <c:pt idx="15010">
                        <c:v>52670.076248168945</c:v>
                      </c:pt>
                      <c:pt idx="15011">
                        <c:v>52620.076248168945</c:v>
                      </c:pt>
                      <c:pt idx="15012">
                        <c:v>49207.871780395501</c:v>
                      </c:pt>
                      <c:pt idx="15013">
                        <c:v>49207.871780395501</c:v>
                      </c:pt>
                      <c:pt idx="15014">
                        <c:v>49159.861709594719</c:v>
                      </c:pt>
                      <c:pt idx="15015">
                        <c:v>50241.050857543945</c:v>
                      </c:pt>
                      <c:pt idx="15016">
                        <c:v>50250.330276489258</c:v>
                      </c:pt>
                      <c:pt idx="15017">
                        <c:v>50250.330337524414</c:v>
                      </c:pt>
                      <c:pt idx="15018">
                        <c:v>50241.050918579102</c:v>
                      </c:pt>
                      <c:pt idx="15019">
                        <c:v>52686.091079711914</c:v>
                      </c:pt>
                      <c:pt idx="15020">
                        <c:v>52686.091262817383</c:v>
                      </c:pt>
                      <c:pt idx="15021">
                        <c:v>51772.961380004883</c:v>
                      </c:pt>
                      <c:pt idx="15022">
                        <c:v>51782.24104309082</c:v>
                      </c:pt>
                      <c:pt idx="15023">
                        <c:v>51782.86408996582</c:v>
                      </c:pt>
                      <c:pt idx="15024">
                        <c:v>52048.916168212891</c:v>
                      </c:pt>
                      <c:pt idx="15025">
                        <c:v>52048.916290283203</c:v>
                      </c:pt>
                      <c:pt idx="15026">
                        <c:v>52048.916290283203</c:v>
                      </c:pt>
                      <c:pt idx="15027">
                        <c:v>52039.636871337891</c:v>
                      </c:pt>
                      <c:pt idx="15028">
                        <c:v>52038.83674621582</c:v>
                      </c:pt>
                      <c:pt idx="15029">
                        <c:v>51906.160720825195</c:v>
                      </c:pt>
                      <c:pt idx="15030">
                        <c:v>52658.130447387695</c:v>
                      </c:pt>
                      <c:pt idx="15031">
                        <c:v>52658.130508422852</c:v>
                      </c:pt>
                      <c:pt idx="15032">
                        <c:v>52776.806228637695</c:v>
                      </c:pt>
                      <c:pt idx="15033">
                        <c:v>48534.987930297852</c:v>
                      </c:pt>
                      <c:pt idx="15034">
                        <c:v>48534.987930297852</c:v>
                      </c:pt>
                      <c:pt idx="15035">
                        <c:v>48534.987869262695</c:v>
                      </c:pt>
                      <c:pt idx="15036">
                        <c:v>48535.393630981445</c:v>
                      </c:pt>
                      <c:pt idx="15037">
                        <c:v>48537.198867797852</c:v>
                      </c:pt>
                      <c:pt idx="15038">
                        <c:v>47796.651931762695</c:v>
                      </c:pt>
                      <c:pt idx="15039">
                        <c:v>47800.651931762695</c:v>
                      </c:pt>
                      <c:pt idx="15040">
                        <c:v>47809.931533813477</c:v>
                      </c:pt>
                      <c:pt idx="15041">
                        <c:v>47809.285110473633</c:v>
                      </c:pt>
                      <c:pt idx="15042">
                        <c:v>51578.367752075195</c:v>
                      </c:pt>
                      <c:pt idx="15043">
                        <c:v>51226.367752075195</c:v>
                      </c:pt>
                      <c:pt idx="15044">
                        <c:v>50202.563171386719</c:v>
                      </c:pt>
                      <c:pt idx="15045">
                        <c:v>54373.743057250977</c:v>
                      </c:pt>
                      <c:pt idx="15046">
                        <c:v>54373.743057250977</c:v>
                      </c:pt>
                      <c:pt idx="15047">
                        <c:v>54373.743057250977</c:v>
                      </c:pt>
                      <c:pt idx="15048">
                        <c:v>54373.743057250977</c:v>
                      </c:pt>
                      <c:pt idx="15049">
                        <c:v>54283.851272583008</c:v>
                      </c:pt>
                      <c:pt idx="15050">
                        <c:v>55841.706069946289</c:v>
                      </c:pt>
                      <c:pt idx="15051">
                        <c:v>55996.481460571289</c:v>
                      </c:pt>
                      <c:pt idx="15052">
                        <c:v>55995.675796508789</c:v>
                      </c:pt>
                      <c:pt idx="15053">
                        <c:v>55995.675796508789</c:v>
                      </c:pt>
                      <c:pt idx="15054">
                        <c:v>55831.128433227539</c:v>
                      </c:pt>
                      <c:pt idx="15055">
                        <c:v>52247.058181762695</c:v>
                      </c:pt>
                      <c:pt idx="15056">
                        <c:v>52247.058181762695</c:v>
                      </c:pt>
                      <c:pt idx="15057">
                        <c:v>50817.493118286133</c:v>
                      </c:pt>
                      <c:pt idx="15058">
                        <c:v>54786.052917480469</c:v>
                      </c:pt>
                      <c:pt idx="15059">
                        <c:v>54711.229797363281</c:v>
                      </c:pt>
                      <c:pt idx="15060">
                        <c:v>49789.476593017578</c:v>
                      </c:pt>
                      <c:pt idx="15061">
                        <c:v>49789.476654052734</c:v>
                      </c:pt>
                      <c:pt idx="15062">
                        <c:v>49670.800811767578</c:v>
                      </c:pt>
                      <c:pt idx="15063">
                        <c:v>49675.613311767578</c:v>
                      </c:pt>
                      <c:pt idx="15064">
                        <c:v>49684.892791748047</c:v>
                      </c:pt>
                      <c:pt idx="15065">
                        <c:v>49675.613311767578</c:v>
                      </c:pt>
                      <c:pt idx="15066">
                        <c:v>49671.613372802734</c:v>
                      </c:pt>
                      <c:pt idx="15067">
                        <c:v>49671.613311767578</c:v>
                      </c:pt>
                      <c:pt idx="15068">
                        <c:v>49666.598709106445</c:v>
                      </c:pt>
                      <c:pt idx="15069">
                        <c:v>49785.274551391602</c:v>
                      </c:pt>
                      <c:pt idx="15070">
                        <c:v>49429.588027954102</c:v>
                      </c:pt>
                      <c:pt idx="15071">
                        <c:v>51887.939590454102</c:v>
                      </c:pt>
                      <c:pt idx="15072">
                        <c:v>51471.871658325195</c:v>
                      </c:pt>
                      <c:pt idx="15073">
                        <c:v>52823.035888671875</c:v>
                      </c:pt>
                      <c:pt idx="15074">
                        <c:v>52822.676879882813</c:v>
                      </c:pt>
                      <c:pt idx="15075">
                        <c:v>50777.102676391602</c:v>
                      </c:pt>
                      <c:pt idx="15076">
                        <c:v>50777.102615356445</c:v>
                      </c:pt>
                      <c:pt idx="15077">
                        <c:v>50777.102676391602</c:v>
                      </c:pt>
                      <c:pt idx="15078">
                        <c:v>50777.102676391602</c:v>
                      </c:pt>
                      <c:pt idx="15079">
                        <c:v>53230.071426391602</c:v>
                      </c:pt>
                      <c:pt idx="15080">
                        <c:v>51665.043380737305</c:v>
                      </c:pt>
                      <c:pt idx="15081">
                        <c:v>51669.043411254883</c:v>
                      </c:pt>
                      <c:pt idx="15082">
                        <c:v>51665.043380737305</c:v>
                      </c:pt>
                      <c:pt idx="15083">
                        <c:v>52644.492218017578</c:v>
                      </c:pt>
                      <c:pt idx="15084">
                        <c:v>52644.492279052734</c:v>
                      </c:pt>
                      <c:pt idx="15085">
                        <c:v>52260.007843017578</c:v>
                      </c:pt>
                      <c:pt idx="15086">
                        <c:v>52644.492218017578</c:v>
                      </c:pt>
                      <c:pt idx="15087">
                        <c:v>52644.492279052734</c:v>
                      </c:pt>
                      <c:pt idx="15088">
                        <c:v>52906.94709777832</c:v>
                      </c:pt>
                      <c:pt idx="15089">
                        <c:v>52916.226638793945</c:v>
                      </c:pt>
                      <c:pt idx="15090">
                        <c:v>60102.492874145508</c:v>
                      </c:pt>
                      <c:pt idx="15091">
                        <c:v>60102.492874145508</c:v>
                      </c:pt>
                      <c:pt idx="15092">
                        <c:v>56573.975296020508</c:v>
                      </c:pt>
                      <c:pt idx="15093">
                        <c:v>56564.695816040039</c:v>
                      </c:pt>
                      <c:pt idx="15094">
                        <c:v>52612.979629516602</c:v>
                      </c:pt>
                      <c:pt idx="15095">
                        <c:v>52612.979568481445</c:v>
                      </c:pt>
                      <c:pt idx="15096">
                        <c:v>52691.651321411133</c:v>
                      </c:pt>
                      <c:pt idx="15097">
                        <c:v>51821.036087036133</c:v>
                      </c:pt>
                      <c:pt idx="15098">
                        <c:v>51830.315444946289</c:v>
                      </c:pt>
                      <c:pt idx="15099">
                        <c:v>53019.100814819336</c:v>
                      </c:pt>
                      <c:pt idx="15100">
                        <c:v>52504.38053894043</c:v>
                      </c:pt>
                      <c:pt idx="15101">
                        <c:v>52610.583297729492</c:v>
                      </c:pt>
                      <c:pt idx="15102">
                        <c:v>52610.583297729492</c:v>
                      </c:pt>
                      <c:pt idx="15103">
                        <c:v>52258.583297729492</c:v>
                      </c:pt>
                      <c:pt idx="15104">
                        <c:v>52258.583297729492</c:v>
                      </c:pt>
                      <c:pt idx="15105">
                        <c:v>49320.910217285156</c:v>
                      </c:pt>
                      <c:pt idx="15106">
                        <c:v>49212.786193847656</c:v>
                      </c:pt>
                      <c:pt idx="15107">
                        <c:v>49212.786193847656</c:v>
                      </c:pt>
                      <c:pt idx="15108">
                        <c:v>51041.374954223633</c:v>
                      </c:pt>
                      <c:pt idx="15109">
                        <c:v>51041.374954223633</c:v>
                      </c:pt>
                      <c:pt idx="15110">
                        <c:v>51041.374893188477</c:v>
                      </c:pt>
                      <c:pt idx="15111">
                        <c:v>51397.374893188477</c:v>
                      </c:pt>
                      <c:pt idx="15112">
                        <c:v>51084.753128051758</c:v>
                      </c:pt>
                      <c:pt idx="15113">
                        <c:v>51337.473709106445</c:v>
                      </c:pt>
                      <c:pt idx="15114">
                        <c:v>50383.982315063477</c:v>
                      </c:pt>
                      <c:pt idx="15115">
                        <c:v>50310.872451782227</c:v>
                      </c:pt>
                      <c:pt idx="15116">
                        <c:v>49853.271865844727</c:v>
                      </c:pt>
                      <c:pt idx="15117">
                        <c:v>50164.642532348633</c:v>
                      </c:pt>
                      <c:pt idx="15118">
                        <c:v>50091.52229309082</c:v>
                      </c:pt>
                      <c:pt idx="15119">
                        <c:v>52637.179336547852</c:v>
                      </c:pt>
                      <c:pt idx="15120">
                        <c:v>52267.499588012695</c:v>
                      </c:pt>
                      <c:pt idx="15121">
                        <c:v>51766.890213012695</c:v>
                      </c:pt>
                      <c:pt idx="15122">
                        <c:v>51766.890213012695</c:v>
                      </c:pt>
                      <c:pt idx="15123">
                        <c:v>51766.890213012695</c:v>
                      </c:pt>
                      <c:pt idx="15124">
                        <c:v>48979.242263793945</c:v>
                      </c:pt>
                      <c:pt idx="15125">
                        <c:v>48979.242263793945</c:v>
                      </c:pt>
                      <c:pt idx="15126">
                        <c:v>49234.746231079102</c:v>
                      </c:pt>
                      <c:pt idx="15127">
                        <c:v>49234.746231079102</c:v>
                      </c:pt>
                      <c:pt idx="15128">
                        <c:v>56009.998611450195</c:v>
                      </c:pt>
                      <c:pt idx="15129">
                        <c:v>55217.151321411133</c:v>
                      </c:pt>
                      <c:pt idx="15130">
                        <c:v>55296.754104614251</c:v>
                      </c:pt>
                      <c:pt idx="15131">
                        <c:v>55298.208450317383</c:v>
                      </c:pt>
                      <c:pt idx="15132">
                        <c:v>55298.99250793457</c:v>
                      </c:pt>
                      <c:pt idx="15133">
                        <c:v>49683.297012329102</c:v>
                      </c:pt>
                      <c:pt idx="15134">
                        <c:v>49564.621231079102</c:v>
                      </c:pt>
                      <c:pt idx="15135">
                        <c:v>53552.352127075195</c:v>
                      </c:pt>
                      <c:pt idx="15136">
                        <c:v>53278.999160766602</c:v>
                      </c:pt>
                      <c:pt idx="15137">
                        <c:v>53278.999160766602</c:v>
                      </c:pt>
                      <c:pt idx="15138">
                        <c:v>50448.545974731445</c:v>
                      </c:pt>
                      <c:pt idx="15139">
                        <c:v>50452.545974731445</c:v>
                      </c:pt>
                      <c:pt idx="15140">
                        <c:v>50461.825454711914</c:v>
                      </c:pt>
                      <c:pt idx="15141">
                        <c:v>50100.545974731445</c:v>
                      </c:pt>
                      <c:pt idx="15142">
                        <c:v>49909.988418579102</c:v>
                      </c:pt>
                      <c:pt idx="15143">
                        <c:v>49909.988418579102</c:v>
                      </c:pt>
                      <c:pt idx="15144">
                        <c:v>49909.988357543945</c:v>
                      </c:pt>
                      <c:pt idx="15145">
                        <c:v>50028.103652954102</c:v>
                      </c:pt>
                      <c:pt idx="15146">
                        <c:v>50813.01252746582</c:v>
                      </c:pt>
                      <c:pt idx="15147">
                        <c:v>49585.188858032227</c:v>
                      </c:pt>
                      <c:pt idx="15148">
                        <c:v>51079.031600952148</c:v>
                      </c:pt>
                      <c:pt idx="15149">
                        <c:v>51079.031784057617</c:v>
                      </c:pt>
                      <c:pt idx="15150">
                        <c:v>48714.282852172852</c:v>
                      </c:pt>
                      <c:pt idx="15151">
                        <c:v>48723.562210083008</c:v>
                      </c:pt>
                      <c:pt idx="15152">
                        <c:v>48723.56233215332</c:v>
                      </c:pt>
                      <c:pt idx="15153">
                        <c:v>53683.014938354492</c:v>
                      </c:pt>
                      <c:pt idx="15154">
                        <c:v>53683.014938354492</c:v>
                      </c:pt>
                      <c:pt idx="15155">
                        <c:v>53683.014938354492</c:v>
                      </c:pt>
                      <c:pt idx="15156">
                        <c:v>53683.014999389648</c:v>
                      </c:pt>
                      <c:pt idx="15157">
                        <c:v>53079.281539916992</c:v>
                      </c:pt>
                      <c:pt idx="15158">
                        <c:v>53079.281600952148</c:v>
                      </c:pt>
                      <c:pt idx="15159">
                        <c:v>53079.281600952148</c:v>
                      </c:pt>
                      <c:pt idx="15160">
                        <c:v>53819.768173217773</c:v>
                      </c:pt>
                      <c:pt idx="15161">
                        <c:v>53829.047653198242</c:v>
                      </c:pt>
                      <c:pt idx="15162">
                        <c:v>53842.550338745117</c:v>
                      </c:pt>
                      <c:pt idx="15163">
                        <c:v>53676.389633178711</c:v>
                      </c:pt>
                      <c:pt idx="15164">
                        <c:v>53403.369674682617</c:v>
                      </c:pt>
                      <c:pt idx="15165">
                        <c:v>54039.392166137695</c:v>
                      </c:pt>
                      <c:pt idx="15166">
                        <c:v>53775.88850402832</c:v>
                      </c:pt>
                      <c:pt idx="15167">
                        <c:v>49424.531631469727</c:v>
                      </c:pt>
                      <c:pt idx="15168">
                        <c:v>49908.091873168945</c:v>
                      </c:pt>
                      <c:pt idx="15169">
                        <c:v>49908.091873168945</c:v>
                      </c:pt>
                      <c:pt idx="15170">
                        <c:v>50967.14192199707</c:v>
                      </c:pt>
                      <c:pt idx="15171">
                        <c:v>54099.570266723633</c:v>
                      </c:pt>
                      <c:pt idx="15172">
                        <c:v>54099.570388793945</c:v>
                      </c:pt>
                      <c:pt idx="15173">
                        <c:v>54006.943313598633</c:v>
                      </c:pt>
                      <c:pt idx="15174">
                        <c:v>54008.649734497063</c:v>
                      </c:pt>
                      <c:pt idx="15175">
                        <c:v>55030.788528442376</c:v>
                      </c:pt>
                      <c:pt idx="15176">
                        <c:v>55026.647903442376</c:v>
                      </c:pt>
                      <c:pt idx="15177">
                        <c:v>54917.929183959961</c:v>
                      </c:pt>
                      <c:pt idx="15178">
                        <c:v>54955.787094116211</c:v>
                      </c:pt>
                      <c:pt idx="15179">
                        <c:v>54955.787094116211</c:v>
                      </c:pt>
                      <c:pt idx="15180">
                        <c:v>48525.244216918945</c:v>
                      </c:pt>
                      <c:pt idx="15181">
                        <c:v>48525.244216918945</c:v>
                      </c:pt>
                      <c:pt idx="15182">
                        <c:v>49348.056716918945</c:v>
                      </c:pt>
                      <c:pt idx="15183">
                        <c:v>49348.056777954102</c:v>
                      </c:pt>
                      <c:pt idx="15184">
                        <c:v>49348.056777954102</c:v>
                      </c:pt>
                      <c:pt idx="15185">
                        <c:v>49348.056716918945</c:v>
                      </c:pt>
                      <c:pt idx="15186">
                        <c:v>48654.543167114258</c:v>
                      </c:pt>
                      <c:pt idx="15187">
                        <c:v>48654.543167114258</c:v>
                      </c:pt>
                      <c:pt idx="15188">
                        <c:v>48654.543228149414</c:v>
                      </c:pt>
                      <c:pt idx="15189">
                        <c:v>48654.543228149414</c:v>
                      </c:pt>
                      <c:pt idx="15190">
                        <c:v>48645.263687133789</c:v>
                      </c:pt>
                      <c:pt idx="15191">
                        <c:v>48847.237747192383</c:v>
                      </c:pt>
                      <c:pt idx="15192">
                        <c:v>49150.048477172852</c:v>
                      </c:pt>
                      <c:pt idx="15193">
                        <c:v>49150.048477172852</c:v>
                      </c:pt>
                      <c:pt idx="15194">
                        <c:v>49150.048477172852</c:v>
                      </c:pt>
                      <c:pt idx="15195">
                        <c:v>52663.91633605957</c:v>
                      </c:pt>
                      <c:pt idx="15196">
                        <c:v>52574.02473449707</c:v>
                      </c:pt>
                      <c:pt idx="15197">
                        <c:v>50466.667556762695</c:v>
                      </c:pt>
                      <c:pt idx="15198">
                        <c:v>51686.354080200195</c:v>
                      </c:pt>
                      <c:pt idx="15199">
                        <c:v>51695.63362121582</c:v>
                      </c:pt>
                      <c:pt idx="15200">
                        <c:v>51450.584671020508</c:v>
                      </c:pt>
                      <c:pt idx="15201">
                        <c:v>48899.492263793945</c:v>
                      </c:pt>
                      <c:pt idx="15202">
                        <c:v>48899.492263793945</c:v>
                      </c:pt>
                      <c:pt idx="15203">
                        <c:v>48540.392654418945</c:v>
                      </c:pt>
                      <c:pt idx="15204">
                        <c:v>48540.392654418945</c:v>
                      </c:pt>
                      <c:pt idx="15205">
                        <c:v>48904.59700012207</c:v>
                      </c:pt>
                      <c:pt idx="15206">
                        <c:v>56463.534744262695</c:v>
                      </c:pt>
                      <c:pt idx="15207">
                        <c:v>56339.09358215332</c:v>
                      </c:pt>
                      <c:pt idx="15208">
                        <c:v>56323.63703918457</c:v>
                      </c:pt>
                      <c:pt idx="15209">
                        <c:v>55988.184463500977</c:v>
                      </c:pt>
                      <c:pt idx="15210">
                        <c:v>54613.970169067383</c:v>
                      </c:pt>
                      <c:pt idx="15211">
                        <c:v>54431.375137329102</c:v>
                      </c:pt>
                      <c:pt idx="15212">
                        <c:v>54431.375198364258</c:v>
                      </c:pt>
                      <c:pt idx="15213">
                        <c:v>54431.37532043457</c:v>
                      </c:pt>
                      <c:pt idx="15214">
                        <c:v>54431.37532043457</c:v>
                      </c:pt>
                      <c:pt idx="15215">
                        <c:v>54285.300979614258</c:v>
                      </c:pt>
                      <c:pt idx="15216">
                        <c:v>53834.985916137695</c:v>
                      </c:pt>
                      <c:pt idx="15217">
                        <c:v>53834.985977172852</c:v>
                      </c:pt>
                      <c:pt idx="15218">
                        <c:v>54185.443923950195</c:v>
                      </c:pt>
                      <c:pt idx="15219">
                        <c:v>52981.846267700195</c:v>
                      </c:pt>
                      <c:pt idx="15220">
                        <c:v>52676.479339599609</c:v>
                      </c:pt>
                      <c:pt idx="15221">
                        <c:v>53991.328689575195</c:v>
                      </c:pt>
                      <c:pt idx="15222">
                        <c:v>53572.638748168945</c:v>
                      </c:pt>
                      <c:pt idx="15223">
                        <c:v>50269.585159301758</c:v>
                      </c:pt>
                      <c:pt idx="15224">
                        <c:v>51131.794937133789</c:v>
                      </c:pt>
                      <c:pt idx="15225">
                        <c:v>51570.818618774414</c:v>
                      </c:pt>
                      <c:pt idx="15226">
                        <c:v>51580.098098754883</c:v>
                      </c:pt>
                      <c:pt idx="15227">
                        <c:v>51879.115676879883</c:v>
                      </c:pt>
                      <c:pt idx="15228">
                        <c:v>52882.05061340332</c:v>
                      </c:pt>
                      <c:pt idx="15229">
                        <c:v>52891.330032348633</c:v>
                      </c:pt>
                      <c:pt idx="15230">
                        <c:v>54820.353614807122</c:v>
                      </c:pt>
                      <c:pt idx="15231">
                        <c:v>55178.533157348633</c:v>
                      </c:pt>
                      <c:pt idx="15232">
                        <c:v>55175.333404541008</c:v>
                      </c:pt>
                      <c:pt idx="15233">
                        <c:v>55056.657501220703</c:v>
                      </c:pt>
                      <c:pt idx="15234">
                        <c:v>54146.344390869141</c:v>
                      </c:pt>
                      <c:pt idx="15235">
                        <c:v>54576.874542236328</c:v>
                      </c:pt>
                      <c:pt idx="15236">
                        <c:v>54593.304840087891</c:v>
                      </c:pt>
                      <c:pt idx="15237">
                        <c:v>54004.086578369141</c:v>
                      </c:pt>
                      <c:pt idx="15238">
                        <c:v>54346.433380126953</c:v>
                      </c:pt>
                      <c:pt idx="15239">
                        <c:v>52179.276718139648</c:v>
                      </c:pt>
                      <c:pt idx="15240">
                        <c:v>47210.961029052734</c:v>
                      </c:pt>
                      <c:pt idx="15241">
                        <c:v>47211.791595458984</c:v>
                      </c:pt>
                      <c:pt idx="15242">
                        <c:v>47162.759735107422</c:v>
                      </c:pt>
                      <c:pt idx="15243">
                        <c:v>47211.468292236328</c:v>
                      </c:pt>
                      <c:pt idx="15244">
                        <c:v>48019.950714111328</c:v>
                      </c:pt>
                      <c:pt idx="15245">
                        <c:v>48130.873123168945</c:v>
                      </c:pt>
                      <c:pt idx="15246">
                        <c:v>48309.132888793945</c:v>
                      </c:pt>
                      <c:pt idx="15247">
                        <c:v>51570.91389465332</c:v>
                      </c:pt>
                      <c:pt idx="15248">
                        <c:v>51570.913955688477</c:v>
                      </c:pt>
                      <c:pt idx="15249">
                        <c:v>51570.914016723633</c:v>
                      </c:pt>
                      <c:pt idx="15250">
                        <c:v>51574.914016723633</c:v>
                      </c:pt>
                      <c:pt idx="15251">
                        <c:v>51570.913955688477</c:v>
                      </c:pt>
                      <c:pt idx="15252">
                        <c:v>51703.54670715332</c:v>
                      </c:pt>
                      <c:pt idx="15253">
                        <c:v>51707.54670715332</c:v>
                      </c:pt>
                      <c:pt idx="15254">
                        <c:v>51716.826248168945</c:v>
                      </c:pt>
                      <c:pt idx="15255">
                        <c:v>48669.818374633789</c:v>
                      </c:pt>
                      <c:pt idx="15256">
                        <c:v>48669.818496704102</c:v>
                      </c:pt>
                      <c:pt idx="15257">
                        <c:v>48669.818435668945</c:v>
                      </c:pt>
                      <c:pt idx="15258">
                        <c:v>48666.711990356445</c:v>
                      </c:pt>
                      <c:pt idx="15259">
                        <c:v>48666.712051391602</c:v>
                      </c:pt>
                      <c:pt idx="15260">
                        <c:v>48666.712051391602</c:v>
                      </c:pt>
                      <c:pt idx="15261">
                        <c:v>48666.712051391602</c:v>
                      </c:pt>
                      <c:pt idx="15262">
                        <c:v>49018.712051391602</c:v>
                      </c:pt>
                      <c:pt idx="15263">
                        <c:v>48666.711990356445</c:v>
                      </c:pt>
                      <c:pt idx="15264">
                        <c:v>48666.711990356445</c:v>
                      </c:pt>
                      <c:pt idx="15265">
                        <c:v>48314.712051391602</c:v>
                      </c:pt>
                      <c:pt idx="15266">
                        <c:v>48314.712051391602</c:v>
                      </c:pt>
                      <c:pt idx="15267">
                        <c:v>48314.712051391602</c:v>
                      </c:pt>
                      <c:pt idx="15268">
                        <c:v>48314.711990356445</c:v>
                      </c:pt>
                      <c:pt idx="15269">
                        <c:v>53577.48420715332</c:v>
                      </c:pt>
                      <c:pt idx="15270">
                        <c:v>55328.162185668945</c:v>
                      </c:pt>
                      <c:pt idx="15271">
                        <c:v>53039.702972412109</c:v>
                      </c:pt>
                      <c:pt idx="15272">
                        <c:v>52219.392364501953</c:v>
                      </c:pt>
                      <c:pt idx="15273">
                        <c:v>49768.317459106445</c:v>
                      </c:pt>
                      <c:pt idx="15274">
                        <c:v>49219.921035766602</c:v>
                      </c:pt>
                      <c:pt idx="15275">
                        <c:v>49219.921035766602</c:v>
                      </c:pt>
                      <c:pt idx="15276">
                        <c:v>49219.921035766602</c:v>
                      </c:pt>
                      <c:pt idx="15277">
                        <c:v>49219.920974731445</c:v>
                      </c:pt>
                      <c:pt idx="15278">
                        <c:v>48867.920974731445</c:v>
                      </c:pt>
                      <c:pt idx="15279">
                        <c:v>49219.920974731445</c:v>
                      </c:pt>
                      <c:pt idx="15280">
                        <c:v>49219.920974731445</c:v>
                      </c:pt>
                      <c:pt idx="15281">
                        <c:v>49450.406387329102</c:v>
                      </c:pt>
                      <c:pt idx="15282">
                        <c:v>53262.580947875977</c:v>
                      </c:pt>
                      <c:pt idx="15283">
                        <c:v>53262.581008911133</c:v>
                      </c:pt>
                      <c:pt idx="15284">
                        <c:v>53297.166366577148</c:v>
                      </c:pt>
                      <c:pt idx="15285">
                        <c:v>55468.323196411133</c:v>
                      </c:pt>
                      <c:pt idx="15286">
                        <c:v>55468.323257446289</c:v>
                      </c:pt>
                      <c:pt idx="15287">
                        <c:v>55467.784194946289</c:v>
                      </c:pt>
                      <c:pt idx="15288">
                        <c:v>55467.784133911133</c:v>
                      </c:pt>
                      <c:pt idx="15289">
                        <c:v>51559.037384033203</c:v>
                      </c:pt>
                      <c:pt idx="15290">
                        <c:v>51559.037445068359</c:v>
                      </c:pt>
                      <c:pt idx="15291">
                        <c:v>51559.037384033203</c:v>
                      </c:pt>
                      <c:pt idx="15292">
                        <c:v>51760.627227783203</c:v>
                      </c:pt>
                      <c:pt idx="15293">
                        <c:v>51544.588211059563</c:v>
                      </c:pt>
                      <c:pt idx="15294">
                        <c:v>51471.688125610352</c:v>
                      </c:pt>
                      <c:pt idx="15295">
                        <c:v>52562.075149536133</c:v>
                      </c:pt>
                      <c:pt idx="15296">
                        <c:v>52366.646438598633</c:v>
                      </c:pt>
                      <c:pt idx="15297">
                        <c:v>52375.925857543945</c:v>
                      </c:pt>
                      <c:pt idx="15298">
                        <c:v>55175.753280639648</c:v>
                      </c:pt>
                      <c:pt idx="15299">
                        <c:v>55175.753219604492</c:v>
                      </c:pt>
                      <c:pt idx="15300">
                        <c:v>60485.061111450195</c:v>
                      </c:pt>
                      <c:pt idx="15301">
                        <c:v>60878.822891235352</c:v>
                      </c:pt>
                      <c:pt idx="15302">
                        <c:v>60458.237808227532</c:v>
                      </c:pt>
                      <c:pt idx="15303">
                        <c:v>55044.463638305664</c:v>
                      </c:pt>
                      <c:pt idx="15304">
                        <c:v>55044.463638305664</c:v>
                      </c:pt>
                      <c:pt idx="15305">
                        <c:v>55035.453689575195</c:v>
                      </c:pt>
                      <c:pt idx="15306">
                        <c:v>54191.674499511711</c:v>
                      </c:pt>
                      <c:pt idx="15307">
                        <c:v>54124.984558105461</c:v>
                      </c:pt>
                      <c:pt idx="15308">
                        <c:v>53910.067672729492</c:v>
                      </c:pt>
                      <c:pt idx="15309">
                        <c:v>53911.467697143555</c:v>
                      </c:pt>
                      <c:pt idx="15310">
                        <c:v>53912.867660522461</c:v>
                      </c:pt>
                      <c:pt idx="15311">
                        <c:v>53914.267623901367</c:v>
                      </c:pt>
                      <c:pt idx="15312">
                        <c:v>54042.354721069336</c:v>
                      </c:pt>
                      <c:pt idx="15313">
                        <c:v>54206.004928588867</c:v>
                      </c:pt>
                      <c:pt idx="15314">
                        <c:v>54191.724472045898</c:v>
                      </c:pt>
                      <c:pt idx="15315">
                        <c:v>60868.161819458008</c:v>
                      </c:pt>
                      <c:pt idx="15316">
                        <c:v>60870.189224243164</c:v>
                      </c:pt>
                      <c:pt idx="15317">
                        <c:v>59528.530960083008</c:v>
                      </c:pt>
                      <c:pt idx="15318">
                        <c:v>59528.530960083008</c:v>
                      </c:pt>
                      <c:pt idx="15319">
                        <c:v>48935.026870727539</c:v>
                      </c:pt>
                      <c:pt idx="15320">
                        <c:v>48935.026992797852</c:v>
                      </c:pt>
                      <c:pt idx="15321">
                        <c:v>48935.026931762695</c:v>
                      </c:pt>
                      <c:pt idx="15322">
                        <c:v>48583.026931762695</c:v>
                      </c:pt>
                      <c:pt idx="15323">
                        <c:v>48825.028884887695</c:v>
                      </c:pt>
                      <c:pt idx="15324">
                        <c:v>52272.965454101563</c:v>
                      </c:pt>
                      <c:pt idx="15325">
                        <c:v>51920.965454101563</c:v>
                      </c:pt>
                      <c:pt idx="15326">
                        <c:v>51749.983276367188</c:v>
                      </c:pt>
                      <c:pt idx="15327">
                        <c:v>51759.575332641602</c:v>
                      </c:pt>
                      <c:pt idx="15328">
                        <c:v>52980.901840209961</c:v>
                      </c:pt>
                      <c:pt idx="15329">
                        <c:v>52980.901840209961</c:v>
                      </c:pt>
                      <c:pt idx="15330">
                        <c:v>61104.259475708001</c:v>
                      </c:pt>
                      <c:pt idx="15331">
                        <c:v>61170.949478149407</c:v>
                      </c:pt>
                      <c:pt idx="15332">
                        <c:v>61237.639114379883</c:v>
                      </c:pt>
                      <c:pt idx="15333">
                        <c:v>61304.329055786133</c:v>
                      </c:pt>
                      <c:pt idx="15334">
                        <c:v>51761.753295898438</c:v>
                      </c:pt>
                      <c:pt idx="15335">
                        <c:v>51762.565856933594</c:v>
                      </c:pt>
                      <c:pt idx="15336">
                        <c:v>51762.565795898438</c:v>
                      </c:pt>
                      <c:pt idx="15337">
                        <c:v>51762.565856933594</c:v>
                      </c:pt>
                      <c:pt idx="15338">
                        <c:v>48732.301635742188</c:v>
                      </c:pt>
                      <c:pt idx="15339">
                        <c:v>49006.717651367188</c:v>
                      </c:pt>
                      <c:pt idx="15340">
                        <c:v>51264.538223266602</c:v>
                      </c:pt>
                      <c:pt idx="15341">
                        <c:v>50839.210098266602</c:v>
                      </c:pt>
                      <c:pt idx="15342">
                        <c:v>50766.100234985352</c:v>
                      </c:pt>
                      <c:pt idx="15343">
                        <c:v>50692.980117797852</c:v>
                      </c:pt>
                      <c:pt idx="15344">
                        <c:v>51906.783401489258</c:v>
                      </c:pt>
                      <c:pt idx="15345">
                        <c:v>52313.152313232422</c:v>
                      </c:pt>
                      <c:pt idx="15346">
                        <c:v>53381.452102661133</c:v>
                      </c:pt>
                      <c:pt idx="15347">
                        <c:v>53381.452041625977</c:v>
                      </c:pt>
                      <c:pt idx="15348">
                        <c:v>50593.077529907227</c:v>
                      </c:pt>
                      <c:pt idx="15349">
                        <c:v>50593.077590942383</c:v>
                      </c:pt>
                      <c:pt idx="15350">
                        <c:v>50364.693740844727</c:v>
                      </c:pt>
                      <c:pt idx="15351">
                        <c:v>50416.704238891602</c:v>
                      </c:pt>
                      <c:pt idx="15352">
                        <c:v>50425.98371887207</c:v>
                      </c:pt>
                      <c:pt idx="15353">
                        <c:v>50425.983657836914</c:v>
                      </c:pt>
                      <c:pt idx="15354">
                        <c:v>50803.491287231445</c:v>
                      </c:pt>
                      <c:pt idx="15355">
                        <c:v>50193.731582641602</c:v>
                      </c:pt>
                      <c:pt idx="15356">
                        <c:v>50197.731521606445</c:v>
                      </c:pt>
                      <c:pt idx="15357">
                        <c:v>49418.931106567383</c:v>
                      </c:pt>
                      <c:pt idx="15358">
                        <c:v>49012.705276489258</c:v>
                      </c:pt>
                      <c:pt idx="15359">
                        <c:v>50189.726150512695</c:v>
                      </c:pt>
                      <c:pt idx="15360">
                        <c:v>57221.245071411133</c:v>
                      </c:pt>
                      <c:pt idx="15361">
                        <c:v>57221.24494934082</c:v>
                      </c:pt>
                      <c:pt idx="15362">
                        <c:v>57073.848342895508</c:v>
                      </c:pt>
                      <c:pt idx="15363">
                        <c:v>53376.303482055664</c:v>
                      </c:pt>
                      <c:pt idx="15364">
                        <c:v>50232.275009155273</c:v>
                      </c:pt>
                      <c:pt idx="15365">
                        <c:v>49880.27507019043</c:v>
                      </c:pt>
                      <c:pt idx="15366">
                        <c:v>49880.275009155273</c:v>
                      </c:pt>
                      <c:pt idx="15367">
                        <c:v>49880.275009155273</c:v>
                      </c:pt>
                      <c:pt idx="15368">
                        <c:v>50304.75520324707</c:v>
                      </c:pt>
                      <c:pt idx="15369">
                        <c:v>50304.75520324707</c:v>
                      </c:pt>
                      <c:pt idx="15370">
                        <c:v>50304.75520324707</c:v>
                      </c:pt>
                      <c:pt idx="15371">
                        <c:v>50743.089004516602</c:v>
                      </c:pt>
                      <c:pt idx="15372">
                        <c:v>52074.296829223633</c:v>
                      </c:pt>
                      <c:pt idx="15373">
                        <c:v>50349.095657348633</c:v>
                      </c:pt>
                      <c:pt idx="15374">
                        <c:v>50195.999160766602</c:v>
                      </c:pt>
                      <c:pt idx="15375">
                        <c:v>52898.387344360352</c:v>
                      </c:pt>
                      <c:pt idx="15376">
                        <c:v>52898.387283325195</c:v>
                      </c:pt>
                      <c:pt idx="15377">
                        <c:v>52464.582107543945</c:v>
                      </c:pt>
                      <c:pt idx="15378">
                        <c:v>52235.410293579102</c:v>
                      </c:pt>
                      <c:pt idx="15379">
                        <c:v>52244.689651489258</c:v>
                      </c:pt>
                      <c:pt idx="15380">
                        <c:v>52165.834381103516</c:v>
                      </c:pt>
                      <c:pt idx="15381">
                        <c:v>47780.785232543945</c:v>
                      </c:pt>
                      <c:pt idx="15382">
                        <c:v>48197.240798950195</c:v>
                      </c:pt>
                      <c:pt idx="15383">
                        <c:v>54592.440040588379</c:v>
                      </c:pt>
                      <c:pt idx="15384">
                        <c:v>54697.440139770508</c:v>
                      </c:pt>
                      <c:pt idx="15385">
                        <c:v>55338.848419189453</c:v>
                      </c:pt>
                      <c:pt idx="15386">
                        <c:v>56397.245391845703</c:v>
                      </c:pt>
                      <c:pt idx="15387">
                        <c:v>56406.524871826172</c:v>
                      </c:pt>
                      <c:pt idx="15388">
                        <c:v>56397.245391845703</c:v>
                      </c:pt>
                      <c:pt idx="15389">
                        <c:v>56392.947601318359</c:v>
                      </c:pt>
                      <c:pt idx="15390">
                        <c:v>57242.994644165039</c:v>
                      </c:pt>
                      <c:pt idx="15391">
                        <c:v>57861.753677368157</c:v>
                      </c:pt>
                      <c:pt idx="15392">
                        <c:v>57864.859024047844</c:v>
                      </c:pt>
                      <c:pt idx="15393">
                        <c:v>57864.443252563477</c:v>
                      </c:pt>
                      <c:pt idx="15394">
                        <c:v>57535.435195922844</c:v>
                      </c:pt>
                      <c:pt idx="15395">
                        <c:v>53643.283462524414</c:v>
                      </c:pt>
                      <c:pt idx="15396">
                        <c:v>51902.188186645508</c:v>
                      </c:pt>
                      <c:pt idx="15397">
                        <c:v>51200.1123046875</c:v>
                      </c:pt>
                      <c:pt idx="15398">
                        <c:v>51930.031433105469</c:v>
                      </c:pt>
                      <c:pt idx="15399">
                        <c:v>51989.454650878906</c:v>
                      </c:pt>
                      <c:pt idx="15400">
                        <c:v>52004.800720214844</c:v>
                      </c:pt>
                      <c:pt idx="15401">
                        <c:v>52051.938049316406</c:v>
                      </c:pt>
                      <c:pt idx="15402">
                        <c:v>51774.468688964844</c:v>
                      </c:pt>
                      <c:pt idx="15403">
                        <c:v>51772.545837402344</c:v>
                      </c:pt>
                      <c:pt idx="15404">
                        <c:v>51770.622741699219</c:v>
                      </c:pt>
                      <c:pt idx="15405">
                        <c:v>51812.725433349609</c:v>
                      </c:pt>
                      <c:pt idx="15406">
                        <c:v>50716.312042236328</c:v>
                      </c:pt>
                      <c:pt idx="15407">
                        <c:v>50716.311981201172</c:v>
                      </c:pt>
                      <c:pt idx="15408">
                        <c:v>50200.511993408203</c:v>
                      </c:pt>
                      <c:pt idx="15409">
                        <c:v>51216.639541625977</c:v>
                      </c:pt>
                      <c:pt idx="15410">
                        <c:v>51220.639541625977</c:v>
                      </c:pt>
                      <c:pt idx="15411">
                        <c:v>51229.919082641602</c:v>
                      </c:pt>
                      <c:pt idx="15412">
                        <c:v>51229.919204711914</c:v>
                      </c:pt>
                      <c:pt idx="15413">
                        <c:v>52108.60285949707</c:v>
                      </c:pt>
                      <c:pt idx="15414">
                        <c:v>52051.31282043457</c:v>
                      </c:pt>
                      <c:pt idx="15415">
                        <c:v>51566.388626098633</c:v>
                      </c:pt>
                      <c:pt idx="15416">
                        <c:v>53047.007705688477</c:v>
                      </c:pt>
                      <c:pt idx="15417">
                        <c:v>53051.007766723633</c:v>
                      </c:pt>
                      <c:pt idx="15418">
                        <c:v>53178.963027954102</c:v>
                      </c:pt>
                      <c:pt idx="15419">
                        <c:v>53169.683547973633</c:v>
                      </c:pt>
                      <c:pt idx="15420">
                        <c:v>48132.046783447266</c:v>
                      </c:pt>
                      <c:pt idx="15421">
                        <c:v>48132.046844482422</c:v>
                      </c:pt>
                      <c:pt idx="15422">
                        <c:v>48136.246856689453</c:v>
                      </c:pt>
                      <c:pt idx="15423">
                        <c:v>50696.24446105957</c:v>
                      </c:pt>
                      <c:pt idx="15424">
                        <c:v>50696.24446105957</c:v>
                      </c:pt>
                      <c:pt idx="15425">
                        <c:v>50614.52473449707</c:v>
                      </c:pt>
                      <c:pt idx="15426">
                        <c:v>50614.524856567383</c:v>
                      </c:pt>
                      <c:pt idx="15427">
                        <c:v>50378.055252075195</c:v>
                      </c:pt>
                      <c:pt idx="15428">
                        <c:v>50114.631423950195</c:v>
                      </c:pt>
                      <c:pt idx="15429">
                        <c:v>49893.38313293457</c:v>
                      </c:pt>
                      <c:pt idx="15430">
                        <c:v>49845.37239074707</c:v>
                      </c:pt>
                      <c:pt idx="15431">
                        <c:v>49845.372634887695</c:v>
                      </c:pt>
                      <c:pt idx="15432">
                        <c:v>49927.09260559082</c:v>
                      </c:pt>
                      <c:pt idx="15433">
                        <c:v>49938.092971801751</c:v>
                      </c:pt>
                      <c:pt idx="15434">
                        <c:v>49938.092849731445</c:v>
                      </c:pt>
                      <c:pt idx="15435">
                        <c:v>54177.964065551758</c:v>
                      </c:pt>
                      <c:pt idx="15436">
                        <c:v>54988.839065551758</c:v>
                      </c:pt>
                      <c:pt idx="15437">
                        <c:v>55754.311721801758</c:v>
                      </c:pt>
                      <c:pt idx="15438">
                        <c:v>55755.865432739258</c:v>
                      </c:pt>
                      <c:pt idx="15439">
                        <c:v>55309.409744262688</c:v>
                      </c:pt>
                      <c:pt idx="15440">
                        <c:v>54793.812713623047</c:v>
                      </c:pt>
                      <c:pt idx="15441">
                        <c:v>54990.847503662102</c:v>
                      </c:pt>
                      <c:pt idx="15442">
                        <c:v>52576.04670715332</c:v>
                      </c:pt>
                      <c:pt idx="15443">
                        <c:v>52503.147048950195</c:v>
                      </c:pt>
                      <c:pt idx="15444">
                        <c:v>52430.247024536118</c:v>
                      </c:pt>
                      <c:pt idx="15445">
                        <c:v>52357.346878051751</c:v>
                      </c:pt>
                      <c:pt idx="15446">
                        <c:v>51986.002517700195</c:v>
                      </c:pt>
                      <c:pt idx="15447">
                        <c:v>50928.219802856445</c:v>
                      </c:pt>
                      <c:pt idx="15448">
                        <c:v>50928.219802856445</c:v>
                      </c:pt>
                      <c:pt idx="15449">
                        <c:v>50928.219741821289</c:v>
                      </c:pt>
                      <c:pt idx="15450">
                        <c:v>59119.486038208008</c:v>
                      </c:pt>
                      <c:pt idx="15451">
                        <c:v>58471.310440063477</c:v>
                      </c:pt>
                      <c:pt idx="15452">
                        <c:v>60315.790176391602</c:v>
                      </c:pt>
                      <c:pt idx="15453">
                        <c:v>60462.66096496582</c:v>
                      </c:pt>
                      <c:pt idx="15454">
                        <c:v>60080.561538696289</c:v>
                      </c:pt>
                      <c:pt idx="15455">
                        <c:v>60700.667434692383</c:v>
                      </c:pt>
                      <c:pt idx="15456">
                        <c:v>53396.37833404541</c:v>
                      </c:pt>
                      <c:pt idx="15457">
                        <c:v>53401.13126373291</c:v>
                      </c:pt>
                      <c:pt idx="15458">
                        <c:v>53401.13126373291</c:v>
                      </c:pt>
                      <c:pt idx="15459">
                        <c:v>52642.164337158203</c:v>
                      </c:pt>
                      <c:pt idx="15460">
                        <c:v>55924.651351928711</c:v>
                      </c:pt>
                      <c:pt idx="15461">
                        <c:v>55928.651351928711</c:v>
                      </c:pt>
                      <c:pt idx="15462">
                        <c:v>55486.816543579102</c:v>
                      </c:pt>
                      <c:pt idx="15463">
                        <c:v>56243.549194335938</c:v>
                      </c:pt>
                      <c:pt idx="15464">
                        <c:v>56243.549255371094</c:v>
                      </c:pt>
                      <c:pt idx="15465">
                        <c:v>62826.457778930664</c:v>
                      </c:pt>
                      <c:pt idx="15466">
                        <c:v>54295.568374633789</c:v>
                      </c:pt>
                      <c:pt idx="15467">
                        <c:v>54168.171524047852</c:v>
                      </c:pt>
                      <c:pt idx="15468">
                        <c:v>54168.171585083008</c:v>
                      </c:pt>
                      <c:pt idx="15469">
                        <c:v>54168.171585083008</c:v>
                      </c:pt>
                      <c:pt idx="15470">
                        <c:v>54399.197769165039</c:v>
                      </c:pt>
                      <c:pt idx="15471">
                        <c:v>50989.395095825195</c:v>
                      </c:pt>
                      <c:pt idx="15472">
                        <c:v>52294.070388793945</c:v>
                      </c:pt>
                      <c:pt idx="15473">
                        <c:v>53036.040115356445</c:v>
                      </c:pt>
                      <c:pt idx="15474">
                        <c:v>53154.715896606445</c:v>
                      </c:pt>
                      <c:pt idx="15475">
                        <c:v>53154.715957641602</c:v>
                      </c:pt>
                      <c:pt idx="15476">
                        <c:v>49485.557327270508</c:v>
                      </c:pt>
                      <c:pt idx="15477">
                        <c:v>49485.557266235352</c:v>
                      </c:pt>
                      <c:pt idx="15478">
                        <c:v>49485.557266235352</c:v>
                      </c:pt>
                      <c:pt idx="15479">
                        <c:v>51892.332901000977</c:v>
                      </c:pt>
                      <c:pt idx="15480">
                        <c:v>61170.91584777832</c:v>
                      </c:pt>
                      <c:pt idx="15481">
                        <c:v>60429.543106079102</c:v>
                      </c:pt>
                      <c:pt idx="15482">
                        <c:v>60429.543167114258</c:v>
                      </c:pt>
                      <c:pt idx="15483">
                        <c:v>54322.275833129883</c:v>
                      </c:pt>
                      <c:pt idx="15484">
                        <c:v>54584.275833129883</c:v>
                      </c:pt>
                      <c:pt idx="15485">
                        <c:v>54584.275833129883</c:v>
                      </c:pt>
                      <c:pt idx="15486">
                        <c:v>54589.628128051758</c:v>
                      </c:pt>
                      <c:pt idx="15487">
                        <c:v>54187.814529418945</c:v>
                      </c:pt>
                      <c:pt idx="15488">
                        <c:v>54184.353591918945</c:v>
                      </c:pt>
                      <c:pt idx="15489">
                        <c:v>53989.247512817383</c:v>
                      </c:pt>
                      <c:pt idx="15490">
                        <c:v>54815.028549194336</c:v>
                      </c:pt>
                      <c:pt idx="15491">
                        <c:v>54815.028549194336</c:v>
                      </c:pt>
                      <c:pt idx="15492">
                        <c:v>54866.951766967773</c:v>
                      </c:pt>
                      <c:pt idx="15493">
                        <c:v>54870.95182800293</c:v>
                      </c:pt>
                      <c:pt idx="15494">
                        <c:v>54823.686141967773</c:v>
                      </c:pt>
                      <c:pt idx="15495">
                        <c:v>53490.417922973633</c:v>
                      </c:pt>
                      <c:pt idx="15496">
                        <c:v>53490.417984008789</c:v>
                      </c:pt>
                      <c:pt idx="15497">
                        <c:v>53490.417984008789</c:v>
                      </c:pt>
                      <c:pt idx="15498">
                        <c:v>53675.537551879883</c:v>
                      </c:pt>
                      <c:pt idx="15499">
                        <c:v>53528.994583129883</c:v>
                      </c:pt>
                      <c:pt idx="15500">
                        <c:v>53528.994644165039</c:v>
                      </c:pt>
                      <c:pt idx="15501">
                        <c:v>53528.994644165039</c:v>
                      </c:pt>
                      <c:pt idx="15502">
                        <c:v>53647.670364379883</c:v>
                      </c:pt>
                      <c:pt idx="15503">
                        <c:v>53647.670364379883</c:v>
                      </c:pt>
                      <c:pt idx="15504">
                        <c:v>52749.721267700195</c:v>
                      </c:pt>
                      <c:pt idx="15505">
                        <c:v>52397.125137329102</c:v>
                      </c:pt>
                      <c:pt idx="15506">
                        <c:v>52154.096267700195</c:v>
                      </c:pt>
                      <c:pt idx="15507">
                        <c:v>50485.035949707031</c:v>
                      </c:pt>
                      <c:pt idx="15508">
                        <c:v>50561.92170715332</c:v>
                      </c:pt>
                      <c:pt idx="15509">
                        <c:v>50561.92170715332</c:v>
                      </c:pt>
                      <c:pt idx="15510">
                        <c:v>49658.794403076172</c:v>
                      </c:pt>
                      <c:pt idx="15511">
                        <c:v>49658.794403076172</c:v>
                      </c:pt>
                      <c:pt idx="15512">
                        <c:v>49665.501556396484</c:v>
                      </c:pt>
                      <c:pt idx="15513">
                        <c:v>49930.286956787109</c:v>
                      </c:pt>
                      <c:pt idx="15514">
                        <c:v>49852.055740356445</c:v>
                      </c:pt>
                      <c:pt idx="15515">
                        <c:v>49850.442520141602</c:v>
                      </c:pt>
                      <c:pt idx="15516">
                        <c:v>49850.442520141602</c:v>
                      </c:pt>
                      <c:pt idx="15517">
                        <c:v>49852.055801391602</c:v>
                      </c:pt>
                      <c:pt idx="15518">
                        <c:v>52150.111526489258</c:v>
                      </c:pt>
                      <c:pt idx="15519">
                        <c:v>51777.79719543457</c:v>
                      </c:pt>
                      <c:pt idx="15520">
                        <c:v>52333.319046020501</c:v>
                      </c:pt>
                      <c:pt idx="15521">
                        <c:v>52371.17707824707</c:v>
                      </c:pt>
                      <c:pt idx="15522">
                        <c:v>52361.897537231445</c:v>
                      </c:pt>
                      <c:pt idx="15523">
                        <c:v>52799.242141723633</c:v>
                      </c:pt>
                      <c:pt idx="15524">
                        <c:v>53082.935745239251</c:v>
                      </c:pt>
                      <c:pt idx="15525">
                        <c:v>56737.814895629883</c:v>
                      </c:pt>
                      <c:pt idx="15526">
                        <c:v>56741.814895629883</c:v>
                      </c:pt>
                      <c:pt idx="15527">
                        <c:v>56702.062576293945</c:v>
                      </c:pt>
                      <c:pt idx="15528">
                        <c:v>56702.062454223633</c:v>
                      </c:pt>
                      <c:pt idx="15529">
                        <c:v>52994.554580688477</c:v>
                      </c:pt>
                      <c:pt idx="15530">
                        <c:v>51728.070724487305</c:v>
                      </c:pt>
                      <c:pt idx="15531">
                        <c:v>51728.070724487305</c:v>
                      </c:pt>
                      <c:pt idx="15532">
                        <c:v>51728.070724487305</c:v>
                      </c:pt>
                      <c:pt idx="15533">
                        <c:v>51728.070724487305</c:v>
                      </c:pt>
                      <c:pt idx="15534">
                        <c:v>50954.186935424805</c:v>
                      </c:pt>
                      <c:pt idx="15535">
                        <c:v>53803.386032104492</c:v>
                      </c:pt>
                      <c:pt idx="15536">
                        <c:v>53418.905502319336</c:v>
                      </c:pt>
                      <c:pt idx="15537">
                        <c:v>53881.096969604492</c:v>
                      </c:pt>
                      <c:pt idx="15538">
                        <c:v>55734.109848022461</c:v>
                      </c:pt>
                      <c:pt idx="15539">
                        <c:v>55743.389389038086</c:v>
                      </c:pt>
                      <c:pt idx="15540">
                        <c:v>60695.774917602539</c:v>
                      </c:pt>
                      <c:pt idx="15541">
                        <c:v>59764.520462036133</c:v>
                      </c:pt>
                      <c:pt idx="15542">
                        <c:v>59691.620376586907</c:v>
                      </c:pt>
                      <c:pt idx="15543">
                        <c:v>60117.265151977539</c:v>
                      </c:pt>
                      <c:pt idx="15544">
                        <c:v>60955.769546508789</c:v>
                      </c:pt>
                      <c:pt idx="15545">
                        <c:v>54735.757583618164</c:v>
                      </c:pt>
                      <c:pt idx="15546">
                        <c:v>54515.317886352539</c:v>
                      </c:pt>
                      <c:pt idx="15547">
                        <c:v>52995.748672485352</c:v>
                      </c:pt>
                      <c:pt idx="15548">
                        <c:v>52995.748733520508</c:v>
                      </c:pt>
                      <c:pt idx="15549">
                        <c:v>52995.748733520508</c:v>
                      </c:pt>
                      <c:pt idx="15550">
                        <c:v>52995.748733520508</c:v>
                      </c:pt>
                      <c:pt idx="15551">
                        <c:v>50370.558868408203</c:v>
                      </c:pt>
                      <c:pt idx="15552">
                        <c:v>50018.558868408203</c:v>
                      </c:pt>
                      <c:pt idx="15553">
                        <c:v>50018.558929443359</c:v>
                      </c:pt>
                      <c:pt idx="15554">
                        <c:v>50018.558929443359</c:v>
                      </c:pt>
                      <c:pt idx="15555">
                        <c:v>60643.334426879883</c:v>
                      </c:pt>
                      <c:pt idx="15556">
                        <c:v>60643.334426879883</c:v>
                      </c:pt>
                      <c:pt idx="15557">
                        <c:v>59266.106948852539</c:v>
                      </c:pt>
                      <c:pt idx="15558">
                        <c:v>62849.965347290039</c:v>
                      </c:pt>
                      <c:pt idx="15559">
                        <c:v>62849.965347290039</c:v>
                      </c:pt>
                      <c:pt idx="15560">
                        <c:v>54616.821166992188</c:v>
                      </c:pt>
                      <c:pt idx="15561">
                        <c:v>53991.693923950195</c:v>
                      </c:pt>
                      <c:pt idx="15562">
                        <c:v>53991.693984985352</c:v>
                      </c:pt>
                      <c:pt idx="15563">
                        <c:v>53990.791580200195</c:v>
                      </c:pt>
                      <c:pt idx="15564">
                        <c:v>53990.791580200195</c:v>
                      </c:pt>
                      <c:pt idx="15565">
                        <c:v>53990.791580200195</c:v>
                      </c:pt>
                      <c:pt idx="15566">
                        <c:v>53230.934906005859</c:v>
                      </c:pt>
                      <c:pt idx="15567">
                        <c:v>53230.934783935547</c:v>
                      </c:pt>
                      <c:pt idx="15568">
                        <c:v>53230.934844970703</c:v>
                      </c:pt>
                      <c:pt idx="15569">
                        <c:v>53230.934906005859</c:v>
                      </c:pt>
                      <c:pt idx="15570">
                        <c:v>49379.737258911133</c:v>
                      </c:pt>
                      <c:pt idx="15571">
                        <c:v>49644.434524536133</c:v>
                      </c:pt>
                      <c:pt idx="15572">
                        <c:v>50033.152908325195</c:v>
                      </c:pt>
                      <c:pt idx="15573">
                        <c:v>47361.809768676751</c:v>
                      </c:pt>
                      <c:pt idx="15574">
                        <c:v>47845.81184387207</c:v>
                      </c:pt>
                      <c:pt idx="15575">
                        <c:v>47845.811721801751</c:v>
                      </c:pt>
                      <c:pt idx="15576">
                        <c:v>47845.81184387207</c:v>
                      </c:pt>
                      <c:pt idx="15577">
                        <c:v>47765.83723449707</c:v>
                      </c:pt>
                      <c:pt idx="15578">
                        <c:v>47765.837112426751</c:v>
                      </c:pt>
                      <c:pt idx="15579">
                        <c:v>48001.606643676751</c:v>
                      </c:pt>
                      <c:pt idx="15580">
                        <c:v>48001.60676574707</c:v>
                      </c:pt>
                      <c:pt idx="15581">
                        <c:v>49245.903297424316</c:v>
                      </c:pt>
                      <c:pt idx="15582">
                        <c:v>49245.903297424316</c:v>
                      </c:pt>
                      <c:pt idx="15583">
                        <c:v>49245.903358459473</c:v>
                      </c:pt>
                      <c:pt idx="15584">
                        <c:v>49245.903358459473</c:v>
                      </c:pt>
                      <c:pt idx="15585">
                        <c:v>61670.335220336914</c:v>
                      </c:pt>
                      <c:pt idx="15586">
                        <c:v>61597.435073852532</c:v>
                      </c:pt>
                      <c:pt idx="15587">
                        <c:v>61656.095230102539</c:v>
                      </c:pt>
                      <c:pt idx="15588">
                        <c:v>55333.650756835938</c:v>
                      </c:pt>
                      <c:pt idx="15589">
                        <c:v>51997.489822387695</c:v>
                      </c:pt>
                      <c:pt idx="15590">
                        <c:v>51997.489883422852</c:v>
                      </c:pt>
                      <c:pt idx="15591">
                        <c:v>51997.489822387695</c:v>
                      </c:pt>
                      <c:pt idx="15592">
                        <c:v>51997.037673950195</c:v>
                      </c:pt>
                      <c:pt idx="15593">
                        <c:v>51908.643142700195</c:v>
                      </c:pt>
                      <c:pt idx="15594">
                        <c:v>51904.643203735352</c:v>
                      </c:pt>
                      <c:pt idx="15595">
                        <c:v>51209.653945922852</c:v>
                      </c:pt>
                      <c:pt idx="15596">
                        <c:v>52430.550140380859</c:v>
                      </c:pt>
                      <c:pt idx="15597">
                        <c:v>52430.550079345703</c:v>
                      </c:pt>
                      <c:pt idx="15598">
                        <c:v>52430.550079345703</c:v>
                      </c:pt>
                      <c:pt idx="15599">
                        <c:v>52425.928009033203</c:v>
                      </c:pt>
                      <c:pt idx="15600">
                        <c:v>62500.920608520501</c:v>
                      </c:pt>
                      <c:pt idx="15601">
                        <c:v>62861.110305786133</c:v>
                      </c:pt>
                      <c:pt idx="15602">
                        <c:v>61039.992385864251</c:v>
                      </c:pt>
                      <c:pt idx="15603">
                        <c:v>60754.682449340813</c:v>
                      </c:pt>
                      <c:pt idx="15604">
                        <c:v>60626.266311645501</c:v>
                      </c:pt>
                      <c:pt idx="15605">
                        <c:v>60598.183120727539</c:v>
                      </c:pt>
                      <c:pt idx="15606">
                        <c:v>60664.873001098633</c:v>
                      </c:pt>
                      <c:pt idx="15607">
                        <c:v>49258.474487304688</c:v>
                      </c:pt>
                      <c:pt idx="15608">
                        <c:v>49258.474548339844</c:v>
                      </c:pt>
                      <c:pt idx="15609">
                        <c:v>51656.095840454102</c:v>
                      </c:pt>
                      <c:pt idx="15610">
                        <c:v>51656.095779418945</c:v>
                      </c:pt>
                      <c:pt idx="15611">
                        <c:v>51132.093826293945</c:v>
                      </c:pt>
                      <c:pt idx="15612">
                        <c:v>51128.936111450195</c:v>
                      </c:pt>
                      <c:pt idx="15613">
                        <c:v>52391.950149536133</c:v>
                      </c:pt>
                      <c:pt idx="15614">
                        <c:v>52676.751602172852</c:v>
                      </c:pt>
                      <c:pt idx="15615">
                        <c:v>48952.595855712891</c:v>
                      </c:pt>
                      <c:pt idx="15616">
                        <c:v>48963.330413818359</c:v>
                      </c:pt>
                      <c:pt idx="15617">
                        <c:v>48967.530426025391</c:v>
                      </c:pt>
                      <c:pt idx="15618">
                        <c:v>50219.75032043457</c:v>
                      </c:pt>
                      <c:pt idx="15619">
                        <c:v>50219.750198364251</c:v>
                      </c:pt>
                      <c:pt idx="15620">
                        <c:v>49786.237869262695</c:v>
                      </c:pt>
                      <c:pt idx="15621">
                        <c:v>50450.112991333001</c:v>
                      </c:pt>
                      <c:pt idx="15622">
                        <c:v>50450.112869262695</c:v>
                      </c:pt>
                      <c:pt idx="15623">
                        <c:v>50440.833572387695</c:v>
                      </c:pt>
                      <c:pt idx="15624">
                        <c:v>50436.833572387695</c:v>
                      </c:pt>
                      <c:pt idx="15625">
                        <c:v>50339.521560668945</c:v>
                      </c:pt>
                      <c:pt idx="15626">
                        <c:v>51024.602981567383</c:v>
                      </c:pt>
                      <c:pt idx="15627">
                        <c:v>51027.97395324707</c:v>
                      </c:pt>
                      <c:pt idx="15628">
                        <c:v>51037.87678527832</c:v>
                      </c:pt>
                      <c:pt idx="15629">
                        <c:v>50988.844680786133</c:v>
                      </c:pt>
                      <c:pt idx="15630">
                        <c:v>55000.832534790039</c:v>
                      </c:pt>
                      <c:pt idx="15631">
                        <c:v>55013.217483520508</c:v>
                      </c:pt>
                      <c:pt idx="15632">
                        <c:v>54999.401870727539</c:v>
                      </c:pt>
                      <c:pt idx="15633">
                        <c:v>55269.601089477539</c:v>
                      </c:pt>
                      <c:pt idx="15634">
                        <c:v>52040.039627075195</c:v>
                      </c:pt>
                      <c:pt idx="15635">
                        <c:v>52040.039688110352</c:v>
                      </c:pt>
                      <c:pt idx="15636">
                        <c:v>50377.56379699707</c:v>
                      </c:pt>
                      <c:pt idx="15637">
                        <c:v>50378.012588500977</c:v>
                      </c:pt>
                      <c:pt idx="15638">
                        <c:v>50378.01252746582</c:v>
                      </c:pt>
                      <c:pt idx="15639">
                        <c:v>50025.417922973633</c:v>
                      </c:pt>
                      <c:pt idx="15640">
                        <c:v>50736.88264465332</c:v>
                      </c:pt>
                      <c:pt idx="15641">
                        <c:v>50834.865127563477</c:v>
                      </c:pt>
                      <c:pt idx="15642">
                        <c:v>50834.86506652832</c:v>
                      </c:pt>
                      <c:pt idx="15643">
                        <c:v>55573.897933959961</c:v>
                      </c:pt>
                      <c:pt idx="15644">
                        <c:v>55573.897933959961</c:v>
                      </c:pt>
                      <c:pt idx="15645">
                        <c:v>59787.838088989258</c:v>
                      </c:pt>
                      <c:pt idx="15646">
                        <c:v>59773.039505004883</c:v>
                      </c:pt>
                      <c:pt idx="15647">
                        <c:v>55363.485305786133</c:v>
                      </c:pt>
                      <c:pt idx="15648">
                        <c:v>55900.198196411133</c:v>
                      </c:pt>
                      <c:pt idx="15649">
                        <c:v>56056.348342895508</c:v>
                      </c:pt>
                      <c:pt idx="15650">
                        <c:v>56056.348403930664</c:v>
                      </c:pt>
                      <c:pt idx="15651">
                        <c:v>56056.348403930664</c:v>
                      </c:pt>
                      <c:pt idx="15652">
                        <c:v>56047.068862915039</c:v>
                      </c:pt>
                      <c:pt idx="15653">
                        <c:v>52760.278213500977</c:v>
                      </c:pt>
                      <c:pt idx="15654">
                        <c:v>52040.729568481445</c:v>
                      </c:pt>
                      <c:pt idx="15655">
                        <c:v>51974.579727172852</c:v>
                      </c:pt>
                      <c:pt idx="15656">
                        <c:v>51908.429763793945</c:v>
                      </c:pt>
                      <c:pt idx="15657">
                        <c:v>49378.519805908203</c:v>
                      </c:pt>
                      <c:pt idx="15658">
                        <c:v>51150.83869934082</c:v>
                      </c:pt>
                      <c:pt idx="15659">
                        <c:v>51160.118179321289</c:v>
                      </c:pt>
                      <c:pt idx="15660">
                        <c:v>65833.807327270508</c:v>
                      </c:pt>
                      <c:pt idx="15661">
                        <c:v>65505.442092895501</c:v>
                      </c:pt>
                      <c:pt idx="15662">
                        <c:v>62126.228103637695</c:v>
                      </c:pt>
                      <c:pt idx="15663">
                        <c:v>63230.776199340813</c:v>
                      </c:pt>
                      <c:pt idx="15664">
                        <c:v>53105.512283325195</c:v>
                      </c:pt>
                      <c:pt idx="15665">
                        <c:v>53109.214431762695</c:v>
                      </c:pt>
                      <c:pt idx="15666">
                        <c:v>53118.493911743164</c:v>
                      </c:pt>
                      <c:pt idx="15667">
                        <c:v>53109.214431762695</c:v>
                      </c:pt>
                      <c:pt idx="15668">
                        <c:v>52747.313674926758</c:v>
                      </c:pt>
                      <c:pt idx="15669">
                        <c:v>52760.439346313477</c:v>
                      </c:pt>
                      <c:pt idx="15670">
                        <c:v>52743.467483520508</c:v>
                      </c:pt>
                      <c:pt idx="15671">
                        <c:v>51278.55647277832</c:v>
                      </c:pt>
                      <c:pt idx="15672">
                        <c:v>50384.06428527832</c:v>
                      </c:pt>
                      <c:pt idx="15673">
                        <c:v>47614.97265625</c:v>
                      </c:pt>
                      <c:pt idx="15674">
                        <c:v>50811.796768188477</c:v>
                      </c:pt>
                      <c:pt idx="15675">
                        <c:v>55169.906692504883</c:v>
                      </c:pt>
                      <c:pt idx="15676">
                        <c:v>55169.90705871582</c:v>
                      </c:pt>
                      <c:pt idx="15677">
                        <c:v>55180.907180786133</c:v>
                      </c:pt>
                      <c:pt idx="15678">
                        <c:v>55180.906448364251</c:v>
                      </c:pt>
                      <c:pt idx="15679">
                        <c:v>54828.90657043457</c:v>
                      </c:pt>
                      <c:pt idx="15680">
                        <c:v>53516.88996887207</c:v>
                      </c:pt>
                      <c:pt idx="15681">
                        <c:v>53904.092361450195</c:v>
                      </c:pt>
                      <c:pt idx="15682">
                        <c:v>54764.37043762207</c:v>
                      </c:pt>
                      <c:pt idx="15683">
                        <c:v>53776.18684387207</c:v>
                      </c:pt>
                      <c:pt idx="15684">
                        <c:v>53894.858963012695</c:v>
                      </c:pt>
                      <c:pt idx="15685">
                        <c:v>55041.529495239251</c:v>
                      </c:pt>
                      <c:pt idx="15686">
                        <c:v>48613.66438293457</c:v>
                      </c:pt>
                      <c:pt idx="15687">
                        <c:v>48613.66438293457</c:v>
                      </c:pt>
                      <c:pt idx="15688">
                        <c:v>48613.664505004876</c:v>
                      </c:pt>
                      <c:pt idx="15689">
                        <c:v>48612.320266723626</c:v>
                      </c:pt>
                      <c:pt idx="15690">
                        <c:v>53735.933181762695</c:v>
                      </c:pt>
                      <c:pt idx="15691">
                        <c:v>53735.933181762695</c:v>
                      </c:pt>
                      <c:pt idx="15692">
                        <c:v>48796.590896606445</c:v>
                      </c:pt>
                      <c:pt idx="15693">
                        <c:v>48800.590896606445</c:v>
                      </c:pt>
                      <c:pt idx="15694">
                        <c:v>48809.870376586914</c:v>
                      </c:pt>
                      <c:pt idx="15695">
                        <c:v>48809.870376586914</c:v>
                      </c:pt>
                      <c:pt idx="15696">
                        <c:v>48800.590957641602</c:v>
                      </c:pt>
                      <c:pt idx="15697">
                        <c:v>47798.255447387695</c:v>
                      </c:pt>
                      <c:pt idx="15698">
                        <c:v>47798.255447387695</c:v>
                      </c:pt>
                      <c:pt idx="15699">
                        <c:v>48852.386306762695</c:v>
                      </c:pt>
                      <c:pt idx="15700">
                        <c:v>49131.776931762695</c:v>
                      </c:pt>
                      <c:pt idx="15701">
                        <c:v>49135.776931762695</c:v>
                      </c:pt>
                      <c:pt idx="15702">
                        <c:v>49145.05647277832</c:v>
                      </c:pt>
                      <c:pt idx="15703">
                        <c:v>50916.383575439453</c:v>
                      </c:pt>
                      <c:pt idx="15704">
                        <c:v>50922.617416381836</c:v>
                      </c:pt>
                      <c:pt idx="15705">
                        <c:v>53924.175674438477</c:v>
                      </c:pt>
                      <c:pt idx="15706">
                        <c:v>54689.836624145501</c:v>
                      </c:pt>
                      <c:pt idx="15707">
                        <c:v>48788.216934204102</c:v>
                      </c:pt>
                      <c:pt idx="15708">
                        <c:v>49733.832229614258</c:v>
                      </c:pt>
                      <c:pt idx="15709">
                        <c:v>49076.378982543945</c:v>
                      </c:pt>
                      <c:pt idx="15710">
                        <c:v>54080.880813598633</c:v>
                      </c:pt>
                      <c:pt idx="15711">
                        <c:v>53944.20442199707</c:v>
                      </c:pt>
                      <c:pt idx="15712">
                        <c:v>53126.269119262695</c:v>
                      </c:pt>
                      <c:pt idx="15713">
                        <c:v>53128.191970825195</c:v>
                      </c:pt>
                      <c:pt idx="15714">
                        <c:v>54714.351394653313</c:v>
                      </c:pt>
                      <c:pt idx="15715">
                        <c:v>54133.851638793945</c:v>
                      </c:pt>
                      <c:pt idx="15716">
                        <c:v>53919.93180847168</c:v>
                      </c:pt>
                      <c:pt idx="15717">
                        <c:v>53905.93180847168</c:v>
                      </c:pt>
                      <c:pt idx="15718">
                        <c:v>53905.931869506836</c:v>
                      </c:pt>
                      <c:pt idx="15719">
                        <c:v>53757.474349975586</c:v>
                      </c:pt>
                      <c:pt idx="15720">
                        <c:v>58929.217544555664</c:v>
                      </c:pt>
                      <c:pt idx="15721">
                        <c:v>59563.823013305664</c:v>
                      </c:pt>
                      <c:pt idx="15722">
                        <c:v>59211.822952270508</c:v>
                      </c:pt>
                      <c:pt idx="15723">
                        <c:v>55666.921890258789</c:v>
                      </c:pt>
                      <c:pt idx="15724">
                        <c:v>55668.706985473633</c:v>
                      </c:pt>
                      <c:pt idx="15725">
                        <c:v>55668.707046508789</c:v>
                      </c:pt>
                      <c:pt idx="15726">
                        <c:v>55668.706985473633</c:v>
                      </c:pt>
                      <c:pt idx="15727">
                        <c:v>51678.15803527832</c:v>
                      </c:pt>
                      <c:pt idx="15728">
                        <c:v>51678.158157348633</c:v>
                      </c:pt>
                      <c:pt idx="15729">
                        <c:v>51852.68440246582</c:v>
                      </c:pt>
                      <c:pt idx="15730">
                        <c:v>51720.347854614258</c:v>
                      </c:pt>
                      <c:pt idx="15731">
                        <c:v>51693.32795715332</c:v>
                      </c:pt>
                      <c:pt idx="15732">
                        <c:v>51693.328018188477</c:v>
                      </c:pt>
                      <c:pt idx="15733">
                        <c:v>54709.541305541992</c:v>
                      </c:pt>
                      <c:pt idx="15734">
                        <c:v>54945.310897827148</c:v>
                      </c:pt>
                      <c:pt idx="15735">
                        <c:v>52714.037063598633</c:v>
                      </c:pt>
                      <c:pt idx="15736">
                        <c:v>49280.80158996582</c:v>
                      </c:pt>
                      <c:pt idx="15737">
                        <c:v>49162.57991027832</c:v>
                      </c:pt>
                      <c:pt idx="15738">
                        <c:v>49162.57991027832</c:v>
                      </c:pt>
                      <c:pt idx="15739">
                        <c:v>49399.96125793457</c:v>
                      </c:pt>
                      <c:pt idx="15740">
                        <c:v>55139.29963684082</c:v>
                      </c:pt>
                      <c:pt idx="15741">
                        <c:v>55079.154983520501</c:v>
                      </c:pt>
                      <c:pt idx="15742">
                        <c:v>54834.609817504883</c:v>
                      </c:pt>
                      <c:pt idx="15743">
                        <c:v>55642.769119262695</c:v>
                      </c:pt>
                      <c:pt idx="15744">
                        <c:v>55642.769119262695</c:v>
                      </c:pt>
                      <c:pt idx="15745">
                        <c:v>50505.480545043945</c:v>
                      </c:pt>
                      <c:pt idx="15746">
                        <c:v>51271.973709106445</c:v>
                      </c:pt>
                      <c:pt idx="15747">
                        <c:v>49147.200744628906</c:v>
                      </c:pt>
                      <c:pt idx="15748">
                        <c:v>49193.820678710938</c:v>
                      </c:pt>
                      <c:pt idx="15749">
                        <c:v>50826.333984375</c:v>
                      </c:pt>
                    </c:numCache>
                  </c:numRef>
                </c:yVal>
                <c:smooth val="0"/>
                <c:extLst>
                  <c:ext xmlns:c16="http://schemas.microsoft.com/office/drawing/2014/chart" uri="{C3380CC4-5D6E-409C-BE32-E72D297353CC}">
                    <c16:uniqueId val="{00000001-1779-45BF-BDD1-47CF35FCBF06}"/>
                  </c:ext>
                </c:extLst>
              </c15:ser>
            </c15:filteredScatterSeries>
            <c15:filteredScatterSeries>
              <c15:ser>
                <c:idx val="0"/>
                <c:order val="2"/>
                <c:tx>
                  <c:strRef>
                    <c:extLst xmlns:c15="http://schemas.microsoft.com/office/drawing/2012/chart">
                      <c:ext xmlns:c15="http://schemas.microsoft.com/office/drawing/2012/chart" uri="{02D57815-91ED-43cb-92C2-25804820EDAC}">
                        <c15:formulaRef>
                          <c15:sqref>'[shaded_bars_plot_maker_20240404.xlsx]Thermal MW vs PC Hours'!$H$6</c15:sqref>
                        </c15:formulaRef>
                      </c:ext>
                    </c:extLst>
                    <c:strCache>
                      <c:ptCount val="1"/>
                      <c:pt idx="0">
                        <c:v>Spring</c:v>
                      </c:pt>
                    </c:strCache>
                  </c:strRef>
                </c:tx>
                <c:spPr>
                  <a:ln w="19050" cap="rnd">
                    <a:noFill/>
                    <a:round/>
                  </a:ln>
                  <a:effectLst/>
                </c:spPr>
                <c:marker>
                  <c:symbol val="circle"/>
                  <c:size val="5"/>
                  <c:spPr>
                    <a:solidFill>
                      <a:schemeClr val="accent3">
                        <a:alpha val="20000"/>
                      </a:schemeClr>
                    </a:solidFill>
                    <a:ln w="3175">
                      <a:noFill/>
                    </a:ln>
                    <a:effectLst/>
                  </c:spPr>
                </c:marker>
                <c:xVal>
                  <c:numRef>
                    <c:extLst xmlns:c15="http://schemas.microsoft.com/office/drawing/2012/chart">
                      <c:ext xmlns:c15="http://schemas.microsoft.com/office/drawing/2012/chart" uri="{02D57815-91ED-43cb-92C2-25804820EDAC}">
                        <c15:formulaRef>
                          <c15:sqref>'[shaded_bars_plot_maker_20240404.xlsx]Thermal MW vs PC Hours'!$D$7:$D$15756</c15:sqref>
                        </c15:formulaRef>
                      </c:ext>
                    </c:extLst>
                    <c:numCache>
                      <c:formatCode>_(* #,##0_);_(* \(#,##0\);_(* "-"??_);_(@_)</c:formatCode>
                      <c:ptCount val="15750"/>
                      <c:pt idx="0">
                        <c:v>12396.2421875</c:v>
                      </c:pt>
                      <c:pt idx="1">
                        <c:v>11045.28125</c:v>
                      </c:pt>
                      <c:pt idx="2">
                        <c:v>10838.38671875</c:v>
                      </c:pt>
                      <c:pt idx="3">
                        <c:v>10617.56640625</c:v>
                      </c:pt>
                      <c:pt idx="4">
                        <c:v>12889.578125</c:v>
                      </c:pt>
                      <c:pt idx="5">
                        <c:v>12664.90625</c:v>
                      </c:pt>
                      <c:pt idx="6">
                        <c:v>11871.5859375</c:v>
                      </c:pt>
                      <c:pt idx="7">
                        <c:v>13421.328125</c:v>
                      </c:pt>
                      <c:pt idx="8">
                        <c:v>11675.3125</c:v>
                      </c:pt>
                      <c:pt idx="9">
                        <c:v>11372.44921875</c:v>
                      </c:pt>
                      <c:pt idx="10">
                        <c:v>13537.640625</c:v>
                      </c:pt>
                      <c:pt idx="11">
                        <c:v>12774.51953125</c:v>
                      </c:pt>
                      <c:pt idx="12">
                        <c:v>13237.19921875</c:v>
                      </c:pt>
                      <c:pt idx="13">
                        <c:v>12984.21875</c:v>
                      </c:pt>
                      <c:pt idx="14">
                        <c:v>13493.75</c:v>
                      </c:pt>
                      <c:pt idx="15">
                        <c:v>17004.3671875</c:v>
                      </c:pt>
                      <c:pt idx="16">
                        <c:v>15307.5703125</c:v>
                      </c:pt>
                      <c:pt idx="17">
                        <c:v>16471.4453125</c:v>
                      </c:pt>
                      <c:pt idx="18">
                        <c:v>16936.2890625</c:v>
                      </c:pt>
                      <c:pt idx="19">
                        <c:v>16866.8515625</c:v>
                      </c:pt>
                      <c:pt idx="20">
                        <c:v>15883.5625</c:v>
                      </c:pt>
                      <c:pt idx="21">
                        <c:v>14666.3515625</c:v>
                      </c:pt>
                      <c:pt idx="22">
                        <c:v>13693.84765625</c:v>
                      </c:pt>
                      <c:pt idx="23">
                        <c:v>15544.3828125</c:v>
                      </c:pt>
                      <c:pt idx="24">
                        <c:v>15099.65625</c:v>
                      </c:pt>
                      <c:pt idx="25">
                        <c:v>16481.671875</c:v>
                      </c:pt>
                      <c:pt idx="26">
                        <c:v>14508.78125</c:v>
                      </c:pt>
                      <c:pt idx="27">
                        <c:v>9741.15625</c:v>
                      </c:pt>
                      <c:pt idx="28">
                        <c:v>11311.546875</c:v>
                      </c:pt>
                      <c:pt idx="29">
                        <c:v>16343.65625</c:v>
                      </c:pt>
                      <c:pt idx="30">
                        <c:v>15376.8046875</c:v>
                      </c:pt>
                      <c:pt idx="31">
                        <c:v>14033.6640625</c:v>
                      </c:pt>
                      <c:pt idx="32">
                        <c:v>14332.4609375</c:v>
                      </c:pt>
                      <c:pt idx="33">
                        <c:v>15175.96875</c:v>
                      </c:pt>
                      <c:pt idx="34">
                        <c:v>15409.03515625</c:v>
                      </c:pt>
                      <c:pt idx="35">
                        <c:v>15510.0234375</c:v>
                      </c:pt>
                      <c:pt idx="36">
                        <c:v>15426.65625</c:v>
                      </c:pt>
                      <c:pt idx="37">
                        <c:v>15382.26953125</c:v>
                      </c:pt>
                      <c:pt idx="38">
                        <c:v>13850.84375</c:v>
                      </c:pt>
                      <c:pt idx="39">
                        <c:v>15612.29296875</c:v>
                      </c:pt>
                      <c:pt idx="40">
                        <c:v>12168.9765625</c:v>
                      </c:pt>
                      <c:pt idx="41">
                        <c:v>10893.19921875</c:v>
                      </c:pt>
                      <c:pt idx="42">
                        <c:v>10735.91796875</c:v>
                      </c:pt>
                      <c:pt idx="43">
                        <c:v>12005.0078125</c:v>
                      </c:pt>
                      <c:pt idx="44">
                        <c:v>14211.45703125</c:v>
                      </c:pt>
                      <c:pt idx="45">
                        <c:v>11451.3359375</c:v>
                      </c:pt>
                      <c:pt idx="46">
                        <c:v>10134.765625</c:v>
                      </c:pt>
                      <c:pt idx="47">
                        <c:v>9379.04296875</c:v>
                      </c:pt>
                      <c:pt idx="48">
                        <c:v>11205.8359375</c:v>
                      </c:pt>
                      <c:pt idx="49">
                        <c:v>9655.953125</c:v>
                      </c:pt>
                      <c:pt idx="50">
                        <c:v>7758.875</c:v>
                      </c:pt>
                      <c:pt idx="51">
                        <c:v>9561.8046875</c:v>
                      </c:pt>
                      <c:pt idx="52">
                        <c:v>11394.52734375</c:v>
                      </c:pt>
                      <c:pt idx="53">
                        <c:v>9647.15234375</c:v>
                      </c:pt>
                      <c:pt idx="54">
                        <c:v>9090.75</c:v>
                      </c:pt>
                      <c:pt idx="55">
                        <c:v>9488.47265625</c:v>
                      </c:pt>
                      <c:pt idx="56">
                        <c:v>11350.34375</c:v>
                      </c:pt>
                      <c:pt idx="57">
                        <c:v>10837.265625</c:v>
                      </c:pt>
                      <c:pt idx="58">
                        <c:v>10426.984375</c:v>
                      </c:pt>
                      <c:pt idx="59">
                        <c:v>9595.515625</c:v>
                      </c:pt>
                      <c:pt idx="60">
                        <c:v>15593.5390625</c:v>
                      </c:pt>
                      <c:pt idx="61">
                        <c:v>15402.5390625</c:v>
                      </c:pt>
                      <c:pt idx="62">
                        <c:v>15107.3046875</c:v>
                      </c:pt>
                      <c:pt idx="63">
                        <c:v>15865.69140625</c:v>
                      </c:pt>
                      <c:pt idx="64">
                        <c:v>15773.90625</c:v>
                      </c:pt>
                      <c:pt idx="65">
                        <c:v>15248.19921875</c:v>
                      </c:pt>
                      <c:pt idx="66">
                        <c:v>14837.1328125</c:v>
                      </c:pt>
                      <c:pt idx="67">
                        <c:v>15440.125</c:v>
                      </c:pt>
                      <c:pt idx="68">
                        <c:v>13387.8125</c:v>
                      </c:pt>
                      <c:pt idx="69">
                        <c:v>12301.125</c:v>
                      </c:pt>
                      <c:pt idx="70">
                        <c:v>12337.0859375</c:v>
                      </c:pt>
                      <c:pt idx="71">
                        <c:v>14245.46875</c:v>
                      </c:pt>
                      <c:pt idx="72">
                        <c:v>13035.73046875</c:v>
                      </c:pt>
                      <c:pt idx="73">
                        <c:v>12429.328125</c:v>
                      </c:pt>
                      <c:pt idx="74">
                        <c:v>13126.7734375</c:v>
                      </c:pt>
                      <c:pt idx="75">
                        <c:v>15158.34765625</c:v>
                      </c:pt>
                      <c:pt idx="76">
                        <c:v>13742.9921875</c:v>
                      </c:pt>
                      <c:pt idx="77">
                        <c:v>12301.6328125</c:v>
                      </c:pt>
                      <c:pt idx="78">
                        <c:v>12922.84375</c:v>
                      </c:pt>
                      <c:pt idx="79">
                        <c:v>13669.70703125</c:v>
                      </c:pt>
                      <c:pt idx="80">
                        <c:v>14348.515625</c:v>
                      </c:pt>
                      <c:pt idx="81">
                        <c:v>16000.609375</c:v>
                      </c:pt>
                      <c:pt idx="82">
                        <c:v>17190</c:v>
                      </c:pt>
                      <c:pt idx="83">
                        <c:v>17433.58984375</c:v>
                      </c:pt>
                      <c:pt idx="84">
                        <c:v>15366.5703125</c:v>
                      </c:pt>
                      <c:pt idx="85">
                        <c:v>14061.53125</c:v>
                      </c:pt>
                      <c:pt idx="86">
                        <c:v>14391</c:v>
                      </c:pt>
                      <c:pt idx="87">
                        <c:v>16413.54296875</c:v>
                      </c:pt>
                      <c:pt idx="88">
                        <c:v>15551.0234375</c:v>
                      </c:pt>
                      <c:pt idx="89">
                        <c:v>15732.546875</c:v>
                      </c:pt>
                      <c:pt idx="90">
                        <c:v>11571.18359375</c:v>
                      </c:pt>
                      <c:pt idx="91">
                        <c:v>9504.21875</c:v>
                      </c:pt>
                      <c:pt idx="92">
                        <c:v>8516.0390625</c:v>
                      </c:pt>
                      <c:pt idx="93">
                        <c:v>9902.4765625</c:v>
                      </c:pt>
                      <c:pt idx="94">
                        <c:v>9682.01953125</c:v>
                      </c:pt>
                      <c:pt idx="95">
                        <c:v>9865.78125</c:v>
                      </c:pt>
                      <c:pt idx="96">
                        <c:v>10955.30078125</c:v>
                      </c:pt>
                      <c:pt idx="97">
                        <c:v>13384.9296875</c:v>
                      </c:pt>
                      <c:pt idx="98">
                        <c:v>12788.515625</c:v>
                      </c:pt>
                      <c:pt idx="99">
                        <c:v>13205.046875</c:v>
                      </c:pt>
                      <c:pt idx="100">
                        <c:v>12191.23046875</c:v>
                      </c:pt>
                      <c:pt idx="101">
                        <c:v>10400.4140625</c:v>
                      </c:pt>
                      <c:pt idx="102">
                        <c:v>9379.53515625</c:v>
                      </c:pt>
                      <c:pt idx="103">
                        <c:v>9728.12109375</c:v>
                      </c:pt>
                      <c:pt idx="104">
                        <c:v>11797.4296875</c:v>
                      </c:pt>
                      <c:pt idx="105">
                        <c:v>9782.890625</c:v>
                      </c:pt>
                      <c:pt idx="106">
                        <c:v>8516.6640625</c:v>
                      </c:pt>
                      <c:pt idx="107">
                        <c:v>8058.11328125</c:v>
                      </c:pt>
                      <c:pt idx="108">
                        <c:v>9645.7109375</c:v>
                      </c:pt>
                      <c:pt idx="109">
                        <c:v>10276.5</c:v>
                      </c:pt>
                      <c:pt idx="110">
                        <c:v>10945.44140625</c:v>
                      </c:pt>
                      <c:pt idx="111">
                        <c:v>11206.0078125</c:v>
                      </c:pt>
                      <c:pt idx="112">
                        <c:v>9594.76171875</c:v>
                      </c:pt>
                      <c:pt idx="113">
                        <c:v>7265.25390625</c:v>
                      </c:pt>
                      <c:pt idx="114">
                        <c:v>7095.875</c:v>
                      </c:pt>
                      <c:pt idx="115">
                        <c:v>10013.56640625</c:v>
                      </c:pt>
                      <c:pt idx="116">
                        <c:v>11037.34375</c:v>
                      </c:pt>
                      <c:pt idx="117">
                        <c:v>9495.0546875</c:v>
                      </c:pt>
                      <c:pt idx="118">
                        <c:v>8924.828125</c:v>
                      </c:pt>
                      <c:pt idx="119">
                        <c:v>9449.765625</c:v>
                      </c:pt>
                      <c:pt idx="120">
                        <c:v>16134.3359375</c:v>
                      </c:pt>
                      <c:pt idx="121">
                        <c:v>13864.73828125</c:v>
                      </c:pt>
                      <c:pt idx="122">
                        <c:v>13892.93359375</c:v>
                      </c:pt>
                      <c:pt idx="123">
                        <c:v>15634.10546875</c:v>
                      </c:pt>
                      <c:pt idx="124">
                        <c:v>16375.34375</c:v>
                      </c:pt>
                      <c:pt idx="125">
                        <c:v>14964.7421875</c:v>
                      </c:pt>
                      <c:pt idx="126">
                        <c:v>15251.98828125</c:v>
                      </c:pt>
                      <c:pt idx="127">
                        <c:v>14500.4296875</c:v>
                      </c:pt>
                      <c:pt idx="128">
                        <c:v>14779.265625</c:v>
                      </c:pt>
                      <c:pt idx="129">
                        <c:v>14906.8671875</c:v>
                      </c:pt>
                      <c:pt idx="130">
                        <c:v>15078.08984375</c:v>
                      </c:pt>
                      <c:pt idx="131">
                        <c:v>13831.73828125</c:v>
                      </c:pt>
                      <c:pt idx="132">
                        <c:v>14734.70703125</c:v>
                      </c:pt>
                      <c:pt idx="133">
                        <c:v>16332.546875</c:v>
                      </c:pt>
                      <c:pt idx="134">
                        <c:v>16488.015625</c:v>
                      </c:pt>
                      <c:pt idx="135">
                        <c:v>15476.63671875</c:v>
                      </c:pt>
                      <c:pt idx="136">
                        <c:v>15022.48828125</c:v>
                      </c:pt>
                      <c:pt idx="137">
                        <c:v>13197.58984375</c:v>
                      </c:pt>
                      <c:pt idx="138">
                        <c:v>11442.265625</c:v>
                      </c:pt>
                      <c:pt idx="139">
                        <c:v>11406.53515625</c:v>
                      </c:pt>
                      <c:pt idx="140">
                        <c:v>14075.7578125</c:v>
                      </c:pt>
                      <c:pt idx="141">
                        <c:v>14995.80078125</c:v>
                      </c:pt>
                      <c:pt idx="142">
                        <c:v>13009.1875</c:v>
                      </c:pt>
                      <c:pt idx="143">
                        <c:v>10933.90234375</c:v>
                      </c:pt>
                      <c:pt idx="144">
                        <c:v>11693.66015625</c:v>
                      </c:pt>
                      <c:pt idx="145">
                        <c:v>15084.01171875</c:v>
                      </c:pt>
                      <c:pt idx="146">
                        <c:v>13457.484375</c:v>
                      </c:pt>
                      <c:pt idx="147">
                        <c:v>14519.59375</c:v>
                      </c:pt>
                      <c:pt idx="148">
                        <c:v>13356.296875</c:v>
                      </c:pt>
                      <c:pt idx="149">
                        <c:v>14280.8203125</c:v>
                      </c:pt>
                      <c:pt idx="150">
                        <c:v>16199.06640625</c:v>
                      </c:pt>
                      <c:pt idx="151">
                        <c:v>17213.95703125</c:v>
                      </c:pt>
                      <c:pt idx="152">
                        <c:v>17157.390625</c:v>
                      </c:pt>
                      <c:pt idx="153">
                        <c:v>16500.8828125</c:v>
                      </c:pt>
                      <c:pt idx="154">
                        <c:v>16692.8359375</c:v>
                      </c:pt>
                      <c:pt idx="155">
                        <c:v>16652.60546875</c:v>
                      </c:pt>
                      <c:pt idx="156">
                        <c:v>15437.1171875</c:v>
                      </c:pt>
                      <c:pt idx="157">
                        <c:v>12888.8359375</c:v>
                      </c:pt>
                      <c:pt idx="158">
                        <c:v>12201.4296875</c:v>
                      </c:pt>
                      <c:pt idx="159">
                        <c:v>17067.91015625</c:v>
                      </c:pt>
                      <c:pt idx="160">
                        <c:v>16820.515625</c:v>
                      </c:pt>
                      <c:pt idx="161">
                        <c:v>15031.90234375</c:v>
                      </c:pt>
                      <c:pt idx="162">
                        <c:v>14395.1484375</c:v>
                      </c:pt>
                      <c:pt idx="163">
                        <c:v>13445.46484375</c:v>
                      </c:pt>
                      <c:pt idx="164">
                        <c:v>16723.68359375</c:v>
                      </c:pt>
                      <c:pt idx="165">
                        <c:v>14020.6875</c:v>
                      </c:pt>
                      <c:pt idx="166">
                        <c:v>14203.9140625</c:v>
                      </c:pt>
                      <c:pt idx="167">
                        <c:v>16874.984375</c:v>
                      </c:pt>
                      <c:pt idx="168">
                        <c:v>16842.7421875</c:v>
                      </c:pt>
                      <c:pt idx="169">
                        <c:v>17739.0234375</c:v>
                      </c:pt>
                      <c:pt idx="170">
                        <c:v>15331.3125</c:v>
                      </c:pt>
                      <c:pt idx="171">
                        <c:v>17645.9765625</c:v>
                      </c:pt>
                      <c:pt idx="172">
                        <c:v>16228.3046875</c:v>
                      </c:pt>
                      <c:pt idx="173">
                        <c:v>16835.9453125</c:v>
                      </c:pt>
                      <c:pt idx="174">
                        <c:v>17495.90625</c:v>
                      </c:pt>
                      <c:pt idx="175">
                        <c:v>17850.9296875</c:v>
                      </c:pt>
                      <c:pt idx="176">
                        <c:v>17424.4140625</c:v>
                      </c:pt>
                      <c:pt idx="177">
                        <c:v>17869.7578125</c:v>
                      </c:pt>
                      <c:pt idx="178">
                        <c:v>17579.44140625</c:v>
                      </c:pt>
                      <c:pt idx="179">
                        <c:v>17362.6640625</c:v>
                      </c:pt>
                      <c:pt idx="180">
                        <c:v>10450.7734375</c:v>
                      </c:pt>
                      <c:pt idx="181">
                        <c:v>9861.79296875</c:v>
                      </c:pt>
                      <c:pt idx="182">
                        <c:v>9924.4375</c:v>
                      </c:pt>
                      <c:pt idx="183">
                        <c:v>11163.6328125</c:v>
                      </c:pt>
                      <c:pt idx="184">
                        <c:v>9505.609375</c:v>
                      </c:pt>
                      <c:pt idx="185">
                        <c:v>11230.22265625</c:v>
                      </c:pt>
                      <c:pt idx="186">
                        <c:v>11262.76953125</c:v>
                      </c:pt>
                      <c:pt idx="187">
                        <c:v>11141.30859375</c:v>
                      </c:pt>
                      <c:pt idx="188">
                        <c:v>10906.41796875</c:v>
                      </c:pt>
                      <c:pt idx="189">
                        <c:v>10849.8046875</c:v>
                      </c:pt>
                      <c:pt idx="190">
                        <c:v>11049.5859375</c:v>
                      </c:pt>
                      <c:pt idx="191">
                        <c:v>10130.34375</c:v>
                      </c:pt>
                      <c:pt idx="192">
                        <c:v>8972.51953125</c:v>
                      </c:pt>
                      <c:pt idx="193">
                        <c:v>9114.69140625</c:v>
                      </c:pt>
                      <c:pt idx="194">
                        <c:v>10610.79296875</c:v>
                      </c:pt>
                      <c:pt idx="195">
                        <c:v>17782.62890625</c:v>
                      </c:pt>
                      <c:pt idx="196">
                        <c:v>15095.68359375</c:v>
                      </c:pt>
                      <c:pt idx="197">
                        <c:v>14442.55078125</c:v>
                      </c:pt>
                      <c:pt idx="198">
                        <c:v>15495.33203125</c:v>
                      </c:pt>
                      <c:pt idx="199">
                        <c:v>15948.59375</c:v>
                      </c:pt>
                      <c:pt idx="200">
                        <c:v>12409.8984375</c:v>
                      </c:pt>
                      <c:pt idx="201">
                        <c:v>16087.046875</c:v>
                      </c:pt>
                      <c:pt idx="202">
                        <c:v>14877.078125</c:v>
                      </c:pt>
                      <c:pt idx="203">
                        <c:v>14046.31640625</c:v>
                      </c:pt>
                      <c:pt idx="204">
                        <c:v>14853.6953125</c:v>
                      </c:pt>
                      <c:pt idx="205">
                        <c:v>16893.4921875</c:v>
                      </c:pt>
                      <c:pt idx="206">
                        <c:v>15626.046875</c:v>
                      </c:pt>
                      <c:pt idx="207">
                        <c:v>17008.84765625</c:v>
                      </c:pt>
                      <c:pt idx="208">
                        <c:v>16811.63671875</c:v>
                      </c:pt>
                      <c:pt idx="209">
                        <c:v>17134.390625</c:v>
                      </c:pt>
                      <c:pt idx="210">
                        <c:v>15397.55078125</c:v>
                      </c:pt>
                      <c:pt idx="211">
                        <c:v>16184.06640625</c:v>
                      </c:pt>
                      <c:pt idx="212">
                        <c:v>17006.3125</c:v>
                      </c:pt>
                      <c:pt idx="213">
                        <c:v>15636.3203125</c:v>
                      </c:pt>
                      <c:pt idx="214">
                        <c:v>15360.59765625</c:v>
                      </c:pt>
                      <c:pt idx="215">
                        <c:v>15786.96484375</c:v>
                      </c:pt>
                      <c:pt idx="216">
                        <c:v>16567.72265625</c:v>
                      </c:pt>
                      <c:pt idx="217">
                        <c:v>15798.37890625</c:v>
                      </c:pt>
                      <c:pt idx="218">
                        <c:v>15684.84375</c:v>
                      </c:pt>
                      <c:pt idx="219">
                        <c:v>15764.51953125</c:v>
                      </c:pt>
                      <c:pt idx="220">
                        <c:v>16498.80078125</c:v>
                      </c:pt>
                      <c:pt idx="221">
                        <c:v>16359.703125</c:v>
                      </c:pt>
                      <c:pt idx="222">
                        <c:v>14197.28125</c:v>
                      </c:pt>
                      <c:pt idx="223">
                        <c:v>13690.1171875</c:v>
                      </c:pt>
                      <c:pt idx="224">
                        <c:v>15084.1875</c:v>
                      </c:pt>
                      <c:pt idx="225">
                        <c:v>13460.9453125</c:v>
                      </c:pt>
                      <c:pt idx="226">
                        <c:v>12789.390625</c:v>
                      </c:pt>
                      <c:pt idx="227">
                        <c:v>12183.8125</c:v>
                      </c:pt>
                      <c:pt idx="228">
                        <c:v>11963.421875</c:v>
                      </c:pt>
                      <c:pt idx="229">
                        <c:v>9941.12890625</c:v>
                      </c:pt>
                      <c:pt idx="230">
                        <c:v>12363.046875</c:v>
                      </c:pt>
                      <c:pt idx="231">
                        <c:v>13740.7421875</c:v>
                      </c:pt>
                      <c:pt idx="232">
                        <c:v>11627.28125</c:v>
                      </c:pt>
                      <c:pt idx="233">
                        <c:v>11174.9375</c:v>
                      </c:pt>
                      <c:pt idx="234">
                        <c:v>11188.3984375</c:v>
                      </c:pt>
                      <c:pt idx="235">
                        <c:v>13765.9453125</c:v>
                      </c:pt>
                      <c:pt idx="236">
                        <c:v>12185.3515625</c:v>
                      </c:pt>
                      <c:pt idx="237">
                        <c:v>11635.43359375</c:v>
                      </c:pt>
                      <c:pt idx="238">
                        <c:v>13747.03125</c:v>
                      </c:pt>
                      <c:pt idx="239">
                        <c:v>12814</c:v>
                      </c:pt>
                      <c:pt idx="240">
                        <c:v>12087.3046875</c:v>
                      </c:pt>
                      <c:pt idx="241">
                        <c:v>9906.58984375</c:v>
                      </c:pt>
                      <c:pt idx="242">
                        <c:v>7923.6640625</c:v>
                      </c:pt>
                      <c:pt idx="243">
                        <c:v>8043.62109375</c:v>
                      </c:pt>
                      <c:pt idx="244">
                        <c:v>10047.625</c:v>
                      </c:pt>
                      <c:pt idx="245">
                        <c:v>12175.21875</c:v>
                      </c:pt>
                      <c:pt idx="246">
                        <c:v>12184.671875</c:v>
                      </c:pt>
                      <c:pt idx="247">
                        <c:v>11822.7890625</c:v>
                      </c:pt>
                      <c:pt idx="248">
                        <c:v>12965.22265625</c:v>
                      </c:pt>
                      <c:pt idx="249">
                        <c:v>12006.3671875</c:v>
                      </c:pt>
                      <c:pt idx="250">
                        <c:v>11861.609375</c:v>
                      </c:pt>
                      <c:pt idx="251">
                        <c:v>9494.16015625</c:v>
                      </c:pt>
                      <c:pt idx="252">
                        <c:v>9670.625</c:v>
                      </c:pt>
                      <c:pt idx="253">
                        <c:v>12971.8984375</c:v>
                      </c:pt>
                      <c:pt idx="254">
                        <c:v>12387.421875</c:v>
                      </c:pt>
                      <c:pt idx="255">
                        <c:v>14290.83203125</c:v>
                      </c:pt>
                      <c:pt idx="256">
                        <c:v>14351.5</c:v>
                      </c:pt>
                      <c:pt idx="257">
                        <c:v>15811.7734375</c:v>
                      </c:pt>
                      <c:pt idx="258">
                        <c:v>15201.984375</c:v>
                      </c:pt>
                      <c:pt idx="259">
                        <c:v>14667</c:v>
                      </c:pt>
                      <c:pt idx="260">
                        <c:v>14805.390625</c:v>
                      </c:pt>
                      <c:pt idx="261">
                        <c:v>15142.90234375</c:v>
                      </c:pt>
                      <c:pt idx="262">
                        <c:v>10929.921875</c:v>
                      </c:pt>
                      <c:pt idx="263">
                        <c:v>11083.36328125</c:v>
                      </c:pt>
                      <c:pt idx="264">
                        <c:v>12274.04296875</c:v>
                      </c:pt>
                      <c:pt idx="265">
                        <c:v>14915.49609375</c:v>
                      </c:pt>
                      <c:pt idx="266">
                        <c:v>14206.9921875</c:v>
                      </c:pt>
                      <c:pt idx="267">
                        <c:v>15213.33203125</c:v>
                      </c:pt>
                      <c:pt idx="268">
                        <c:v>14279.203125</c:v>
                      </c:pt>
                      <c:pt idx="269">
                        <c:v>14350.40625</c:v>
                      </c:pt>
                      <c:pt idx="270">
                        <c:v>15496.5703125</c:v>
                      </c:pt>
                      <c:pt idx="271">
                        <c:v>9474.484375</c:v>
                      </c:pt>
                      <c:pt idx="272">
                        <c:v>10627.46875</c:v>
                      </c:pt>
                      <c:pt idx="273">
                        <c:v>12840.26953125</c:v>
                      </c:pt>
                      <c:pt idx="274">
                        <c:v>15608.57421875</c:v>
                      </c:pt>
                      <c:pt idx="275">
                        <c:v>13506.8359375</c:v>
                      </c:pt>
                      <c:pt idx="276">
                        <c:v>14174.8828125</c:v>
                      </c:pt>
                      <c:pt idx="277">
                        <c:v>14510.6796875</c:v>
                      </c:pt>
                      <c:pt idx="278">
                        <c:v>11988.4765625</c:v>
                      </c:pt>
                      <c:pt idx="279">
                        <c:v>13557.3125</c:v>
                      </c:pt>
                      <c:pt idx="280">
                        <c:v>15401.55859375</c:v>
                      </c:pt>
                      <c:pt idx="281">
                        <c:v>15660.69921875</c:v>
                      </c:pt>
                      <c:pt idx="282">
                        <c:v>14294.5390625</c:v>
                      </c:pt>
                      <c:pt idx="283">
                        <c:v>14324.671875</c:v>
                      </c:pt>
                      <c:pt idx="284">
                        <c:v>15727.125</c:v>
                      </c:pt>
                      <c:pt idx="285">
                        <c:v>15736.71484375</c:v>
                      </c:pt>
                      <c:pt idx="286">
                        <c:v>15964.34375</c:v>
                      </c:pt>
                      <c:pt idx="287">
                        <c:v>14807.24609375</c:v>
                      </c:pt>
                      <c:pt idx="288">
                        <c:v>15351.3984375</c:v>
                      </c:pt>
                      <c:pt idx="289">
                        <c:v>14110.14453125</c:v>
                      </c:pt>
                      <c:pt idx="290">
                        <c:v>14944.09765625</c:v>
                      </c:pt>
                      <c:pt idx="291">
                        <c:v>14411.76953125</c:v>
                      </c:pt>
                      <c:pt idx="292">
                        <c:v>14262.0078125</c:v>
                      </c:pt>
                      <c:pt idx="293">
                        <c:v>15601.76171875</c:v>
                      </c:pt>
                      <c:pt idx="294">
                        <c:v>15748.83984375</c:v>
                      </c:pt>
                      <c:pt idx="295">
                        <c:v>13868.60546875</c:v>
                      </c:pt>
                      <c:pt idx="296">
                        <c:v>12839.234375</c:v>
                      </c:pt>
                      <c:pt idx="297">
                        <c:v>13272.41015625</c:v>
                      </c:pt>
                      <c:pt idx="298">
                        <c:v>15478.390625</c:v>
                      </c:pt>
                      <c:pt idx="299">
                        <c:v>16006.5546875</c:v>
                      </c:pt>
                      <c:pt idx="300">
                        <c:v>12251.62890625</c:v>
                      </c:pt>
                      <c:pt idx="301">
                        <c:v>11976.2421875</c:v>
                      </c:pt>
                      <c:pt idx="302">
                        <c:v>11012.59375</c:v>
                      </c:pt>
                      <c:pt idx="303">
                        <c:v>8474.05859375</c:v>
                      </c:pt>
                      <c:pt idx="304">
                        <c:v>7538.25390625</c:v>
                      </c:pt>
                      <c:pt idx="305">
                        <c:v>7054.42578125</c:v>
                      </c:pt>
                      <c:pt idx="306">
                        <c:v>9205.6015625</c:v>
                      </c:pt>
                      <c:pt idx="307">
                        <c:v>10233.6015625</c:v>
                      </c:pt>
                      <c:pt idx="308">
                        <c:v>9747.31640625</c:v>
                      </c:pt>
                      <c:pt idx="309">
                        <c:v>9459.38671875</c:v>
                      </c:pt>
                      <c:pt idx="310">
                        <c:v>10714.39453125</c:v>
                      </c:pt>
                      <c:pt idx="311">
                        <c:v>11323.41796875</c:v>
                      </c:pt>
                      <c:pt idx="312">
                        <c:v>8855.140625</c:v>
                      </c:pt>
                      <c:pt idx="313">
                        <c:v>6664.2890625</c:v>
                      </c:pt>
                      <c:pt idx="314">
                        <c:v>7570.2421875</c:v>
                      </c:pt>
                      <c:pt idx="315">
                        <c:v>18208.546875</c:v>
                      </c:pt>
                      <c:pt idx="316">
                        <c:v>17266.17578125</c:v>
                      </c:pt>
                      <c:pt idx="317">
                        <c:v>14620.1171875</c:v>
                      </c:pt>
                      <c:pt idx="318">
                        <c:v>16029.1328125</c:v>
                      </c:pt>
                      <c:pt idx="319">
                        <c:v>17596.48046875</c:v>
                      </c:pt>
                      <c:pt idx="320">
                        <c:v>17956.875</c:v>
                      </c:pt>
                      <c:pt idx="321">
                        <c:v>17575.33203125</c:v>
                      </c:pt>
                      <c:pt idx="322">
                        <c:v>16944.203125</c:v>
                      </c:pt>
                      <c:pt idx="323">
                        <c:v>16935.1875</c:v>
                      </c:pt>
                      <c:pt idx="324">
                        <c:v>18834.54296875</c:v>
                      </c:pt>
                      <c:pt idx="325">
                        <c:v>17754.27734375</c:v>
                      </c:pt>
                      <c:pt idx="326">
                        <c:v>18377.671875</c:v>
                      </c:pt>
                      <c:pt idx="327">
                        <c:v>16766.41796875</c:v>
                      </c:pt>
                      <c:pt idx="328">
                        <c:v>16442.34375</c:v>
                      </c:pt>
                      <c:pt idx="329">
                        <c:v>18396.0546875</c:v>
                      </c:pt>
                      <c:pt idx="330">
                        <c:v>16052.296875</c:v>
                      </c:pt>
                      <c:pt idx="331">
                        <c:v>15937.7421875</c:v>
                      </c:pt>
                      <c:pt idx="332">
                        <c:v>16986.0546875</c:v>
                      </c:pt>
                      <c:pt idx="333">
                        <c:v>15915.1171875</c:v>
                      </c:pt>
                      <c:pt idx="334">
                        <c:v>16523.94921875</c:v>
                      </c:pt>
                      <c:pt idx="335">
                        <c:v>16714.81640625</c:v>
                      </c:pt>
                      <c:pt idx="336">
                        <c:v>17464.27734375</c:v>
                      </c:pt>
                      <c:pt idx="337">
                        <c:v>16787.73828125</c:v>
                      </c:pt>
                      <c:pt idx="338">
                        <c:v>14848.546875</c:v>
                      </c:pt>
                      <c:pt idx="339">
                        <c:v>13229.3671875</c:v>
                      </c:pt>
                      <c:pt idx="340">
                        <c:v>14454.078125</c:v>
                      </c:pt>
                      <c:pt idx="341">
                        <c:v>17215.41796875</c:v>
                      </c:pt>
                      <c:pt idx="342">
                        <c:v>16989.5625</c:v>
                      </c:pt>
                      <c:pt idx="343">
                        <c:v>16674.39453125</c:v>
                      </c:pt>
                      <c:pt idx="344">
                        <c:v>16641.2578125</c:v>
                      </c:pt>
                      <c:pt idx="345">
                        <c:v>19740.7265625</c:v>
                      </c:pt>
                      <c:pt idx="346">
                        <c:v>20064.78515625</c:v>
                      </c:pt>
                      <c:pt idx="347">
                        <c:v>19935.21484375</c:v>
                      </c:pt>
                      <c:pt idx="348">
                        <c:v>16146.78125</c:v>
                      </c:pt>
                      <c:pt idx="349">
                        <c:v>16116.65625</c:v>
                      </c:pt>
                      <c:pt idx="350">
                        <c:v>15733.7578125</c:v>
                      </c:pt>
                      <c:pt idx="351">
                        <c:v>19602.78515625</c:v>
                      </c:pt>
                      <c:pt idx="352">
                        <c:v>19585.78515625</c:v>
                      </c:pt>
                      <c:pt idx="353">
                        <c:v>18838.171875</c:v>
                      </c:pt>
                      <c:pt idx="354">
                        <c:v>17480.68359375</c:v>
                      </c:pt>
                      <c:pt idx="355">
                        <c:v>19691.86328125</c:v>
                      </c:pt>
                      <c:pt idx="356">
                        <c:v>19947.92578125</c:v>
                      </c:pt>
                      <c:pt idx="357">
                        <c:v>18498.0546875</c:v>
                      </c:pt>
                      <c:pt idx="358">
                        <c:v>17672.4765625</c:v>
                      </c:pt>
                      <c:pt idx="359">
                        <c:v>19506.46484375</c:v>
                      </c:pt>
                      <c:pt idx="360">
                        <c:v>14854.93359375</c:v>
                      </c:pt>
                      <c:pt idx="361">
                        <c:v>9454.90234375</c:v>
                      </c:pt>
                      <c:pt idx="362">
                        <c:v>14929.17578125</c:v>
                      </c:pt>
                      <c:pt idx="363">
                        <c:v>13691.65625</c:v>
                      </c:pt>
                      <c:pt idx="364">
                        <c:v>12128.98046875</c:v>
                      </c:pt>
                      <c:pt idx="365">
                        <c:v>10564.5078125</c:v>
                      </c:pt>
                      <c:pt idx="366">
                        <c:v>11419.703125</c:v>
                      </c:pt>
                      <c:pt idx="367">
                        <c:v>15712.2890625</c:v>
                      </c:pt>
                      <c:pt idx="368">
                        <c:v>13505.51953125</c:v>
                      </c:pt>
                      <c:pt idx="369">
                        <c:v>12182.4140625</c:v>
                      </c:pt>
                      <c:pt idx="370">
                        <c:v>11879.53515625</c:v>
                      </c:pt>
                      <c:pt idx="371">
                        <c:v>12318.76953125</c:v>
                      </c:pt>
                      <c:pt idx="372">
                        <c:v>10911.671875</c:v>
                      </c:pt>
                      <c:pt idx="373">
                        <c:v>12344.47265625</c:v>
                      </c:pt>
                      <c:pt idx="374">
                        <c:v>15730.96484375</c:v>
                      </c:pt>
                      <c:pt idx="375">
                        <c:v>12174.13671875</c:v>
                      </c:pt>
                      <c:pt idx="376">
                        <c:v>11183.703125</c:v>
                      </c:pt>
                      <c:pt idx="377">
                        <c:v>8407.671875</c:v>
                      </c:pt>
                      <c:pt idx="378">
                        <c:v>7521.8515625</c:v>
                      </c:pt>
                      <c:pt idx="379">
                        <c:v>7421.7890625</c:v>
                      </c:pt>
                      <c:pt idx="380">
                        <c:v>8545.57421875</c:v>
                      </c:pt>
                      <c:pt idx="381">
                        <c:v>9313.63671875</c:v>
                      </c:pt>
                      <c:pt idx="382">
                        <c:v>10334.54296875</c:v>
                      </c:pt>
                      <c:pt idx="383">
                        <c:v>11069.87109375</c:v>
                      </c:pt>
                      <c:pt idx="384">
                        <c:v>11412.16015625</c:v>
                      </c:pt>
                      <c:pt idx="385">
                        <c:v>11222.30859375</c:v>
                      </c:pt>
                      <c:pt idx="386">
                        <c:v>10586.37109375</c:v>
                      </c:pt>
                      <c:pt idx="387">
                        <c:v>10043.328125</c:v>
                      </c:pt>
                      <c:pt idx="388">
                        <c:v>11423.109375</c:v>
                      </c:pt>
                      <c:pt idx="389">
                        <c:v>12499.99609375</c:v>
                      </c:pt>
                      <c:pt idx="390">
                        <c:v>12284.65234375</c:v>
                      </c:pt>
                      <c:pt idx="391">
                        <c:v>10941.9921875</c:v>
                      </c:pt>
                      <c:pt idx="392">
                        <c:v>10710.61328125</c:v>
                      </c:pt>
                      <c:pt idx="393">
                        <c:v>11957.08203125</c:v>
                      </c:pt>
                      <c:pt idx="394">
                        <c:v>10545.4375</c:v>
                      </c:pt>
                      <c:pt idx="395">
                        <c:v>8617.82421875</c:v>
                      </c:pt>
                      <c:pt idx="396">
                        <c:v>9870.6796875</c:v>
                      </c:pt>
                      <c:pt idx="397">
                        <c:v>11278.66015625</c:v>
                      </c:pt>
                      <c:pt idx="398">
                        <c:v>9784.171875</c:v>
                      </c:pt>
                      <c:pt idx="399">
                        <c:v>9581.875</c:v>
                      </c:pt>
                      <c:pt idx="400">
                        <c:v>11531.39453125</c:v>
                      </c:pt>
                      <c:pt idx="401">
                        <c:v>9852.78515625</c:v>
                      </c:pt>
                      <c:pt idx="402">
                        <c:v>9373.87890625</c:v>
                      </c:pt>
                      <c:pt idx="403">
                        <c:v>11819.9609375</c:v>
                      </c:pt>
                      <c:pt idx="404">
                        <c:v>12582.09765625</c:v>
                      </c:pt>
                      <c:pt idx="405">
                        <c:v>17648.4375</c:v>
                      </c:pt>
                      <c:pt idx="406">
                        <c:v>17780.26953125</c:v>
                      </c:pt>
                      <c:pt idx="407">
                        <c:v>17683.671875</c:v>
                      </c:pt>
                      <c:pt idx="408">
                        <c:v>17301.66796875</c:v>
                      </c:pt>
                      <c:pt idx="409">
                        <c:v>15448.375</c:v>
                      </c:pt>
                      <c:pt idx="410">
                        <c:v>14679.2578125</c:v>
                      </c:pt>
                      <c:pt idx="411">
                        <c:v>16871.75</c:v>
                      </c:pt>
                      <c:pt idx="412">
                        <c:v>17302.43359375</c:v>
                      </c:pt>
                      <c:pt idx="413">
                        <c:v>15210.88671875</c:v>
                      </c:pt>
                      <c:pt idx="414">
                        <c:v>14267.2734375</c:v>
                      </c:pt>
                      <c:pt idx="415">
                        <c:v>14637.06640625</c:v>
                      </c:pt>
                      <c:pt idx="416">
                        <c:v>16645.61328125</c:v>
                      </c:pt>
                      <c:pt idx="417">
                        <c:v>16720.671875</c:v>
                      </c:pt>
                      <c:pt idx="418">
                        <c:v>15394.484375</c:v>
                      </c:pt>
                      <c:pt idx="419">
                        <c:v>15738.37890625</c:v>
                      </c:pt>
                      <c:pt idx="420">
                        <c:v>13410.32421875</c:v>
                      </c:pt>
                      <c:pt idx="421">
                        <c:v>10959.05078125</c:v>
                      </c:pt>
                      <c:pt idx="422">
                        <c:v>9809</c:v>
                      </c:pt>
                      <c:pt idx="423">
                        <c:v>10722.88671875</c:v>
                      </c:pt>
                      <c:pt idx="424">
                        <c:v>14501.09375</c:v>
                      </c:pt>
                      <c:pt idx="425">
                        <c:v>13987.2890625</c:v>
                      </c:pt>
                      <c:pt idx="426">
                        <c:v>14848.7265625</c:v>
                      </c:pt>
                      <c:pt idx="427">
                        <c:v>14098.1015625</c:v>
                      </c:pt>
                      <c:pt idx="428">
                        <c:v>11914.9140625</c:v>
                      </c:pt>
                      <c:pt idx="429">
                        <c:v>13696.97265625</c:v>
                      </c:pt>
                      <c:pt idx="430">
                        <c:v>14655.125</c:v>
                      </c:pt>
                      <c:pt idx="431">
                        <c:v>14118.734375</c:v>
                      </c:pt>
                      <c:pt idx="432">
                        <c:v>13613.2890625</c:v>
                      </c:pt>
                      <c:pt idx="433">
                        <c:v>14772.44921875</c:v>
                      </c:pt>
                      <c:pt idx="434">
                        <c:v>15131.4453125</c:v>
                      </c:pt>
                      <c:pt idx="435">
                        <c:v>13145.8828125</c:v>
                      </c:pt>
                      <c:pt idx="436">
                        <c:v>10510.7421875</c:v>
                      </c:pt>
                      <c:pt idx="437">
                        <c:v>9427.8984375</c:v>
                      </c:pt>
                      <c:pt idx="438">
                        <c:v>8352.546875</c:v>
                      </c:pt>
                      <c:pt idx="439">
                        <c:v>10255.15625</c:v>
                      </c:pt>
                      <c:pt idx="440">
                        <c:v>12754.2734375</c:v>
                      </c:pt>
                      <c:pt idx="441">
                        <c:v>13704.10546875</c:v>
                      </c:pt>
                      <c:pt idx="442">
                        <c:v>12436.04296875</c:v>
                      </c:pt>
                      <c:pt idx="443">
                        <c:v>11764.83984375</c:v>
                      </c:pt>
                      <c:pt idx="444">
                        <c:v>13105.8359375</c:v>
                      </c:pt>
                      <c:pt idx="445">
                        <c:v>12371.4296875</c:v>
                      </c:pt>
                      <c:pt idx="446">
                        <c:v>12291.921875</c:v>
                      </c:pt>
                      <c:pt idx="447">
                        <c:v>10372.2421875</c:v>
                      </c:pt>
                      <c:pt idx="448">
                        <c:v>10782.1875</c:v>
                      </c:pt>
                      <c:pt idx="449">
                        <c:v>13618.75</c:v>
                      </c:pt>
                      <c:pt idx="450">
                        <c:v>12557.171875</c:v>
                      </c:pt>
                      <c:pt idx="451">
                        <c:v>10660.66015625</c:v>
                      </c:pt>
                      <c:pt idx="452">
                        <c:v>9837.109375</c:v>
                      </c:pt>
                      <c:pt idx="453">
                        <c:v>11114.5625</c:v>
                      </c:pt>
                      <c:pt idx="454">
                        <c:v>12950.140625</c:v>
                      </c:pt>
                      <c:pt idx="455">
                        <c:v>13413.6015625</c:v>
                      </c:pt>
                      <c:pt idx="456">
                        <c:v>13911.8125</c:v>
                      </c:pt>
                      <c:pt idx="457">
                        <c:v>13793.734375</c:v>
                      </c:pt>
                      <c:pt idx="458">
                        <c:v>14115.19140625</c:v>
                      </c:pt>
                      <c:pt idx="459">
                        <c:v>12110.4609375</c:v>
                      </c:pt>
                      <c:pt idx="460">
                        <c:v>10874.14453125</c:v>
                      </c:pt>
                      <c:pt idx="461">
                        <c:v>11195.265625</c:v>
                      </c:pt>
                      <c:pt idx="462">
                        <c:v>13201.70703125</c:v>
                      </c:pt>
                      <c:pt idx="463">
                        <c:v>13744.24609375</c:v>
                      </c:pt>
                      <c:pt idx="464">
                        <c:v>14151.42578125</c:v>
                      </c:pt>
                      <c:pt idx="465">
                        <c:v>13507.625</c:v>
                      </c:pt>
                      <c:pt idx="466">
                        <c:v>11926.7734375</c:v>
                      </c:pt>
                      <c:pt idx="467">
                        <c:v>12488.8125</c:v>
                      </c:pt>
                      <c:pt idx="468">
                        <c:v>12334.37890625</c:v>
                      </c:pt>
                      <c:pt idx="469">
                        <c:v>9876.01953125</c:v>
                      </c:pt>
                      <c:pt idx="470">
                        <c:v>9940.09375</c:v>
                      </c:pt>
                      <c:pt idx="471">
                        <c:v>10222.12109375</c:v>
                      </c:pt>
                      <c:pt idx="472">
                        <c:v>10368.4609375</c:v>
                      </c:pt>
                      <c:pt idx="473">
                        <c:v>11064.421875</c:v>
                      </c:pt>
                      <c:pt idx="474">
                        <c:v>11550.29296875</c:v>
                      </c:pt>
                      <c:pt idx="475">
                        <c:v>10459.6953125</c:v>
                      </c:pt>
                      <c:pt idx="476">
                        <c:v>11196.859375</c:v>
                      </c:pt>
                      <c:pt idx="477">
                        <c:v>12501.86328125</c:v>
                      </c:pt>
                      <c:pt idx="478">
                        <c:v>11610.0234375</c:v>
                      </c:pt>
                      <c:pt idx="479">
                        <c:v>11505.65234375</c:v>
                      </c:pt>
                      <c:pt idx="480">
                        <c:v>11501.01171875</c:v>
                      </c:pt>
                      <c:pt idx="481">
                        <c:v>11407.6640625</c:v>
                      </c:pt>
                      <c:pt idx="482">
                        <c:v>10335.55078125</c:v>
                      </c:pt>
                      <c:pt idx="483">
                        <c:v>11179.89453125</c:v>
                      </c:pt>
                      <c:pt idx="484">
                        <c:v>12226.28125</c:v>
                      </c:pt>
                      <c:pt idx="485">
                        <c:v>11521.1015625</c:v>
                      </c:pt>
                      <c:pt idx="486">
                        <c:v>11552.4296875</c:v>
                      </c:pt>
                      <c:pt idx="487">
                        <c:v>11275.96484375</c:v>
                      </c:pt>
                      <c:pt idx="488">
                        <c:v>10347.30859375</c:v>
                      </c:pt>
                      <c:pt idx="489">
                        <c:v>10505.30078125</c:v>
                      </c:pt>
                      <c:pt idx="490">
                        <c:v>10658.1640625</c:v>
                      </c:pt>
                      <c:pt idx="491">
                        <c:v>12153.34765625</c:v>
                      </c:pt>
                      <c:pt idx="492">
                        <c:v>10838.46875</c:v>
                      </c:pt>
                      <c:pt idx="493">
                        <c:v>11523.2265625</c:v>
                      </c:pt>
                      <c:pt idx="494">
                        <c:v>10952.71484375</c:v>
                      </c:pt>
                      <c:pt idx="495">
                        <c:v>16953.3359375</c:v>
                      </c:pt>
                      <c:pt idx="496">
                        <c:v>15081.83984375</c:v>
                      </c:pt>
                      <c:pt idx="497">
                        <c:v>15173.09765625</c:v>
                      </c:pt>
                      <c:pt idx="498">
                        <c:v>15710.09375</c:v>
                      </c:pt>
                      <c:pt idx="499">
                        <c:v>13200.75390625</c:v>
                      </c:pt>
                      <c:pt idx="500">
                        <c:v>13259.30078125</c:v>
                      </c:pt>
                      <c:pt idx="501">
                        <c:v>16735.078125</c:v>
                      </c:pt>
                      <c:pt idx="502">
                        <c:v>16671.57421875</c:v>
                      </c:pt>
                      <c:pt idx="503">
                        <c:v>15746.85546875</c:v>
                      </c:pt>
                      <c:pt idx="504">
                        <c:v>14723.26171875</c:v>
                      </c:pt>
                      <c:pt idx="505">
                        <c:v>15016.46875</c:v>
                      </c:pt>
                      <c:pt idx="506">
                        <c:v>16361.20703125</c:v>
                      </c:pt>
                      <c:pt idx="507">
                        <c:v>17006.9140625</c:v>
                      </c:pt>
                      <c:pt idx="508">
                        <c:v>16002.99609375</c:v>
                      </c:pt>
                      <c:pt idx="509">
                        <c:v>15881.48828125</c:v>
                      </c:pt>
                      <c:pt idx="510">
                        <c:v>16455.32421875</c:v>
                      </c:pt>
                      <c:pt idx="511">
                        <c:v>15589.76953125</c:v>
                      </c:pt>
                      <c:pt idx="512">
                        <c:v>17804.01171875</c:v>
                      </c:pt>
                      <c:pt idx="513">
                        <c:v>18006.9140625</c:v>
                      </c:pt>
                      <c:pt idx="514">
                        <c:v>16996.96875</c:v>
                      </c:pt>
                      <c:pt idx="515">
                        <c:v>18157.921875</c:v>
                      </c:pt>
                      <c:pt idx="516">
                        <c:v>17559.8828125</c:v>
                      </c:pt>
                      <c:pt idx="517">
                        <c:v>17347.0390625</c:v>
                      </c:pt>
                      <c:pt idx="518">
                        <c:v>17804.6875</c:v>
                      </c:pt>
                      <c:pt idx="519">
                        <c:v>16720.0859375</c:v>
                      </c:pt>
                      <c:pt idx="520">
                        <c:v>16965.53515625</c:v>
                      </c:pt>
                      <c:pt idx="521">
                        <c:v>15538.44921875</c:v>
                      </c:pt>
                      <c:pt idx="522">
                        <c:v>15105.39453125</c:v>
                      </c:pt>
                      <c:pt idx="523">
                        <c:v>15594.890625</c:v>
                      </c:pt>
                      <c:pt idx="524">
                        <c:v>17384.1015625</c:v>
                      </c:pt>
                      <c:pt idx="525">
                        <c:v>17155.2890625</c:v>
                      </c:pt>
                      <c:pt idx="526">
                        <c:v>16841.5078125</c:v>
                      </c:pt>
                      <c:pt idx="527">
                        <c:v>16985.9765625</c:v>
                      </c:pt>
                      <c:pt idx="528">
                        <c:v>15407.71875</c:v>
                      </c:pt>
                      <c:pt idx="529">
                        <c:v>15143.0234375</c:v>
                      </c:pt>
                      <c:pt idx="530">
                        <c:v>14900.8984375</c:v>
                      </c:pt>
                      <c:pt idx="531">
                        <c:v>16834.390625</c:v>
                      </c:pt>
                      <c:pt idx="532">
                        <c:v>15575.6640625</c:v>
                      </c:pt>
                      <c:pt idx="533">
                        <c:v>16420.43359375</c:v>
                      </c:pt>
                      <c:pt idx="534">
                        <c:v>16380.1484375</c:v>
                      </c:pt>
                      <c:pt idx="535">
                        <c:v>15404.6484375</c:v>
                      </c:pt>
                      <c:pt idx="536">
                        <c:v>16210.265625</c:v>
                      </c:pt>
                      <c:pt idx="537">
                        <c:v>14005.2265625</c:v>
                      </c:pt>
                      <c:pt idx="538">
                        <c:v>13877.640625</c:v>
                      </c:pt>
                      <c:pt idx="539">
                        <c:v>16354.265625</c:v>
                      </c:pt>
                      <c:pt idx="540">
                        <c:v>15441.68359375</c:v>
                      </c:pt>
                      <c:pt idx="541">
                        <c:v>14173.76953125</c:v>
                      </c:pt>
                      <c:pt idx="542">
                        <c:v>13649.44140625</c:v>
                      </c:pt>
                      <c:pt idx="543">
                        <c:v>14980.78125</c:v>
                      </c:pt>
                      <c:pt idx="544">
                        <c:v>16132.06640625</c:v>
                      </c:pt>
                      <c:pt idx="545">
                        <c:v>13109.51953125</c:v>
                      </c:pt>
                      <c:pt idx="546">
                        <c:v>16862.71875</c:v>
                      </c:pt>
                      <c:pt idx="547">
                        <c:v>15466.91796875</c:v>
                      </c:pt>
                      <c:pt idx="548">
                        <c:v>14841.85546875</c:v>
                      </c:pt>
                      <c:pt idx="549">
                        <c:v>15589.859375</c:v>
                      </c:pt>
                      <c:pt idx="550">
                        <c:v>15166.23046875</c:v>
                      </c:pt>
                      <c:pt idx="551">
                        <c:v>15383.9140625</c:v>
                      </c:pt>
                      <c:pt idx="552">
                        <c:v>15860.66015625</c:v>
                      </c:pt>
                      <c:pt idx="553">
                        <c:v>16397.12890625</c:v>
                      </c:pt>
                      <c:pt idx="554">
                        <c:v>14954.515625</c:v>
                      </c:pt>
                      <c:pt idx="555">
                        <c:v>16973.1484375</c:v>
                      </c:pt>
                      <c:pt idx="556">
                        <c:v>15375.9609375</c:v>
                      </c:pt>
                      <c:pt idx="557">
                        <c:v>17277.7109375</c:v>
                      </c:pt>
                      <c:pt idx="558">
                        <c:v>16753.4296875</c:v>
                      </c:pt>
                      <c:pt idx="559">
                        <c:v>16945.8359375</c:v>
                      </c:pt>
                      <c:pt idx="560">
                        <c:v>16306.171875</c:v>
                      </c:pt>
                      <c:pt idx="561">
                        <c:v>13960.671875</c:v>
                      </c:pt>
                      <c:pt idx="562">
                        <c:v>11898.59375</c:v>
                      </c:pt>
                      <c:pt idx="563">
                        <c:v>10747.07421875</c:v>
                      </c:pt>
                      <c:pt idx="564">
                        <c:v>11842.32421875</c:v>
                      </c:pt>
                      <c:pt idx="565">
                        <c:v>15764.3359375</c:v>
                      </c:pt>
                      <c:pt idx="566">
                        <c:v>15705.3125</c:v>
                      </c:pt>
                      <c:pt idx="567">
                        <c:v>14894.0703125</c:v>
                      </c:pt>
                      <c:pt idx="568">
                        <c:v>14265.578125</c:v>
                      </c:pt>
                      <c:pt idx="569">
                        <c:v>16445.8359375</c:v>
                      </c:pt>
                      <c:pt idx="570">
                        <c:v>18461.50390625</c:v>
                      </c:pt>
                      <c:pt idx="571">
                        <c:v>18007.63671875</c:v>
                      </c:pt>
                      <c:pt idx="572">
                        <c:v>17035.48046875</c:v>
                      </c:pt>
                      <c:pt idx="573">
                        <c:v>18295.85546875</c:v>
                      </c:pt>
                      <c:pt idx="574">
                        <c:v>19140.26953125</c:v>
                      </c:pt>
                      <c:pt idx="575">
                        <c:v>17889.4765625</c:v>
                      </c:pt>
                      <c:pt idx="576">
                        <c:v>15012.7421875</c:v>
                      </c:pt>
                      <c:pt idx="577">
                        <c:v>17852.8828125</c:v>
                      </c:pt>
                      <c:pt idx="578">
                        <c:v>17804.5859375</c:v>
                      </c:pt>
                      <c:pt idx="579">
                        <c:v>18624.7265625</c:v>
                      </c:pt>
                      <c:pt idx="580">
                        <c:v>17987.8359375</c:v>
                      </c:pt>
                      <c:pt idx="581">
                        <c:v>19287.62109375</c:v>
                      </c:pt>
                      <c:pt idx="582">
                        <c:v>16820.9453125</c:v>
                      </c:pt>
                      <c:pt idx="583">
                        <c:v>15799.81640625</c:v>
                      </c:pt>
                      <c:pt idx="584">
                        <c:v>18208.4140625</c:v>
                      </c:pt>
                      <c:pt idx="585">
                        <c:v>12464.80078125</c:v>
                      </c:pt>
                      <c:pt idx="586">
                        <c:v>11858.35546875</c:v>
                      </c:pt>
                      <c:pt idx="587">
                        <c:v>12117.16015625</c:v>
                      </c:pt>
                      <c:pt idx="588">
                        <c:v>12336.0703125</c:v>
                      </c:pt>
                      <c:pt idx="589">
                        <c:v>10114.29296875</c:v>
                      </c:pt>
                      <c:pt idx="590">
                        <c:v>12445.75</c:v>
                      </c:pt>
                      <c:pt idx="591">
                        <c:v>11120.1328125</c:v>
                      </c:pt>
                      <c:pt idx="592">
                        <c:v>11560.62109375</c:v>
                      </c:pt>
                      <c:pt idx="593">
                        <c:v>12007.89453125</c:v>
                      </c:pt>
                      <c:pt idx="594">
                        <c:v>10823.9453125</c:v>
                      </c:pt>
                      <c:pt idx="595">
                        <c:v>11045.90625</c:v>
                      </c:pt>
                      <c:pt idx="596">
                        <c:v>9642.890625</c:v>
                      </c:pt>
                      <c:pt idx="597">
                        <c:v>9981.1328125</c:v>
                      </c:pt>
                      <c:pt idx="598">
                        <c:v>11641.1796875</c:v>
                      </c:pt>
                      <c:pt idx="599">
                        <c:v>12343.015625</c:v>
                      </c:pt>
                      <c:pt idx="600">
                        <c:v>18680.1640625</c:v>
                      </c:pt>
                      <c:pt idx="601">
                        <c:v>15543.41796875</c:v>
                      </c:pt>
                      <c:pt idx="602">
                        <c:v>17374.19140625</c:v>
                      </c:pt>
                      <c:pt idx="603">
                        <c:v>18162.50390625</c:v>
                      </c:pt>
                      <c:pt idx="604">
                        <c:v>18989.91015625</c:v>
                      </c:pt>
                      <c:pt idx="605">
                        <c:v>18217.10546875</c:v>
                      </c:pt>
                      <c:pt idx="606">
                        <c:v>18032.40625</c:v>
                      </c:pt>
                      <c:pt idx="607">
                        <c:v>18836.91796875</c:v>
                      </c:pt>
                      <c:pt idx="608">
                        <c:v>17750.58203125</c:v>
                      </c:pt>
                      <c:pt idx="609">
                        <c:v>16477.71484375</c:v>
                      </c:pt>
                      <c:pt idx="610">
                        <c:v>16272.9296875</c:v>
                      </c:pt>
                      <c:pt idx="611">
                        <c:v>18769.2265625</c:v>
                      </c:pt>
                      <c:pt idx="612">
                        <c:v>19222.65625</c:v>
                      </c:pt>
                      <c:pt idx="613">
                        <c:v>19108.1953125</c:v>
                      </c:pt>
                      <c:pt idx="614">
                        <c:v>18987.83984375</c:v>
                      </c:pt>
                      <c:pt idx="615">
                        <c:v>12093.3984375</c:v>
                      </c:pt>
                      <c:pt idx="616">
                        <c:v>14185.921875</c:v>
                      </c:pt>
                      <c:pt idx="617">
                        <c:v>14985.3515625</c:v>
                      </c:pt>
                      <c:pt idx="618">
                        <c:v>15724.0546875</c:v>
                      </c:pt>
                      <c:pt idx="619">
                        <c:v>15029.75</c:v>
                      </c:pt>
                      <c:pt idx="620">
                        <c:v>15470.28515625</c:v>
                      </c:pt>
                      <c:pt idx="621">
                        <c:v>15576.0625</c:v>
                      </c:pt>
                      <c:pt idx="622">
                        <c:v>14528.8671875</c:v>
                      </c:pt>
                      <c:pt idx="623">
                        <c:v>14376.40234375</c:v>
                      </c:pt>
                      <c:pt idx="624">
                        <c:v>14682.7109375</c:v>
                      </c:pt>
                      <c:pt idx="625">
                        <c:v>14252.77734375</c:v>
                      </c:pt>
                      <c:pt idx="626">
                        <c:v>13755.26953125</c:v>
                      </c:pt>
                      <c:pt idx="627">
                        <c:v>15801.2578125</c:v>
                      </c:pt>
                      <c:pt idx="628">
                        <c:v>14486.7578125</c:v>
                      </c:pt>
                      <c:pt idx="629">
                        <c:v>15231.40234375</c:v>
                      </c:pt>
                      <c:pt idx="630">
                        <c:v>15312.9140625</c:v>
                      </c:pt>
                      <c:pt idx="631">
                        <c:v>14473.5546875</c:v>
                      </c:pt>
                      <c:pt idx="632">
                        <c:v>13095.09375</c:v>
                      </c:pt>
                      <c:pt idx="633">
                        <c:v>13211.13671875</c:v>
                      </c:pt>
                      <c:pt idx="634">
                        <c:v>14180.26953125</c:v>
                      </c:pt>
                      <c:pt idx="635">
                        <c:v>13532.2109375</c:v>
                      </c:pt>
                      <c:pt idx="636">
                        <c:v>15036.328125</c:v>
                      </c:pt>
                      <c:pt idx="637">
                        <c:v>15179.0546875</c:v>
                      </c:pt>
                      <c:pt idx="638">
                        <c:v>13097.8828125</c:v>
                      </c:pt>
                      <c:pt idx="639">
                        <c:v>12074.921875</c:v>
                      </c:pt>
                      <c:pt idx="640">
                        <c:v>13505.37890625</c:v>
                      </c:pt>
                      <c:pt idx="641">
                        <c:v>14727.9375</c:v>
                      </c:pt>
                      <c:pt idx="642">
                        <c:v>15008.265625</c:v>
                      </c:pt>
                      <c:pt idx="643">
                        <c:v>12792.515625</c:v>
                      </c:pt>
                      <c:pt idx="644">
                        <c:v>13480.828125</c:v>
                      </c:pt>
                      <c:pt idx="645">
                        <c:v>12919.03515625</c:v>
                      </c:pt>
                      <c:pt idx="646">
                        <c:v>12422.55859375</c:v>
                      </c:pt>
                      <c:pt idx="647">
                        <c:v>12834.5078125</c:v>
                      </c:pt>
                      <c:pt idx="648">
                        <c:v>12377.43359375</c:v>
                      </c:pt>
                      <c:pt idx="649">
                        <c:v>12455.140625</c:v>
                      </c:pt>
                      <c:pt idx="650">
                        <c:v>11512.6171875</c:v>
                      </c:pt>
                      <c:pt idx="651">
                        <c:v>12817.2421875</c:v>
                      </c:pt>
                      <c:pt idx="652">
                        <c:v>10846.4609375</c:v>
                      </c:pt>
                      <c:pt idx="653">
                        <c:v>10139.3828125</c:v>
                      </c:pt>
                      <c:pt idx="654">
                        <c:v>10902.3984375</c:v>
                      </c:pt>
                      <c:pt idx="655">
                        <c:v>12873.68359375</c:v>
                      </c:pt>
                      <c:pt idx="656">
                        <c:v>11873.171875</c:v>
                      </c:pt>
                      <c:pt idx="657">
                        <c:v>10040.28125</c:v>
                      </c:pt>
                      <c:pt idx="658">
                        <c:v>8897.42578125</c:v>
                      </c:pt>
                      <c:pt idx="659">
                        <c:v>11879.83984375</c:v>
                      </c:pt>
                      <c:pt idx="660">
                        <c:v>17514.32421875</c:v>
                      </c:pt>
                      <c:pt idx="661">
                        <c:v>17202.5078125</c:v>
                      </c:pt>
                      <c:pt idx="662">
                        <c:v>17686.578125</c:v>
                      </c:pt>
                      <c:pt idx="663">
                        <c:v>15963.5</c:v>
                      </c:pt>
                      <c:pt idx="664">
                        <c:v>14695.80859375</c:v>
                      </c:pt>
                      <c:pt idx="665">
                        <c:v>17676.1875</c:v>
                      </c:pt>
                      <c:pt idx="666">
                        <c:v>16061.9375</c:v>
                      </c:pt>
                      <c:pt idx="667">
                        <c:v>15802.50390625</c:v>
                      </c:pt>
                      <c:pt idx="668">
                        <c:v>17007.98046875</c:v>
                      </c:pt>
                      <c:pt idx="669">
                        <c:v>16363.11328125</c:v>
                      </c:pt>
                      <c:pt idx="670">
                        <c:v>15485.9921875</c:v>
                      </c:pt>
                      <c:pt idx="671">
                        <c:v>15550.265625</c:v>
                      </c:pt>
                      <c:pt idx="672">
                        <c:v>16477.34375</c:v>
                      </c:pt>
                      <c:pt idx="673">
                        <c:v>16253.90625</c:v>
                      </c:pt>
                      <c:pt idx="674">
                        <c:v>17040.51953125</c:v>
                      </c:pt>
                      <c:pt idx="675">
                        <c:v>13830.953125</c:v>
                      </c:pt>
                      <c:pt idx="676">
                        <c:v>13515.65234375</c:v>
                      </c:pt>
                      <c:pt idx="677">
                        <c:v>13256.57421875</c:v>
                      </c:pt>
                      <c:pt idx="678">
                        <c:v>15218.640625</c:v>
                      </c:pt>
                      <c:pt idx="679">
                        <c:v>13346.578125</c:v>
                      </c:pt>
                      <c:pt idx="680">
                        <c:v>10955.91796875</c:v>
                      </c:pt>
                      <c:pt idx="681">
                        <c:v>10037.640625</c:v>
                      </c:pt>
                      <c:pt idx="682">
                        <c:v>14580.09765625</c:v>
                      </c:pt>
                      <c:pt idx="683">
                        <c:v>15368.66015625</c:v>
                      </c:pt>
                      <c:pt idx="684">
                        <c:v>16171.359375</c:v>
                      </c:pt>
                      <c:pt idx="685">
                        <c:v>14873.21875</c:v>
                      </c:pt>
                      <c:pt idx="686">
                        <c:v>15024.32421875</c:v>
                      </c:pt>
                      <c:pt idx="687">
                        <c:v>14567.21484375</c:v>
                      </c:pt>
                      <c:pt idx="688">
                        <c:v>15167.78125</c:v>
                      </c:pt>
                      <c:pt idx="689">
                        <c:v>15991.3984375</c:v>
                      </c:pt>
                      <c:pt idx="690">
                        <c:v>14077.2734375</c:v>
                      </c:pt>
                      <c:pt idx="691">
                        <c:v>13569.96875</c:v>
                      </c:pt>
                      <c:pt idx="692">
                        <c:v>13697.9921875</c:v>
                      </c:pt>
                      <c:pt idx="693">
                        <c:v>14055.375</c:v>
                      </c:pt>
                      <c:pt idx="694">
                        <c:v>14479.10546875</c:v>
                      </c:pt>
                      <c:pt idx="695">
                        <c:v>13532.92578125</c:v>
                      </c:pt>
                      <c:pt idx="696">
                        <c:v>12092.5625</c:v>
                      </c:pt>
                      <c:pt idx="697">
                        <c:v>11672.12890625</c:v>
                      </c:pt>
                      <c:pt idx="698">
                        <c:v>12964.87890625</c:v>
                      </c:pt>
                      <c:pt idx="699">
                        <c:v>14074.4296875</c:v>
                      </c:pt>
                      <c:pt idx="700">
                        <c:v>13263.1328125</c:v>
                      </c:pt>
                      <c:pt idx="701">
                        <c:v>12757.65625</c:v>
                      </c:pt>
                      <c:pt idx="702">
                        <c:v>13753.1328125</c:v>
                      </c:pt>
                      <c:pt idx="703">
                        <c:v>12417.3984375</c:v>
                      </c:pt>
                      <c:pt idx="704">
                        <c:v>13286.83984375</c:v>
                      </c:pt>
                      <c:pt idx="705">
                        <c:v>12452.2109375</c:v>
                      </c:pt>
                      <c:pt idx="706">
                        <c:v>11607.80078125</c:v>
                      </c:pt>
                      <c:pt idx="707">
                        <c:v>12510.01171875</c:v>
                      </c:pt>
                      <c:pt idx="708">
                        <c:v>11781.078125</c:v>
                      </c:pt>
                      <c:pt idx="709">
                        <c:v>9793.60546875</c:v>
                      </c:pt>
                      <c:pt idx="710">
                        <c:v>10334.9453125</c:v>
                      </c:pt>
                      <c:pt idx="711">
                        <c:v>11673.61328125</c:v>
                      </c:pt>
                      <c:pt idx="712">
                        <c:v>11808.64453125</c:v>
                      </c:pt>
                      <c:pt idx="713">
                        <c:v>12655.6328125</c:v>
                      </c:pt>
                      <c:pt idx="714">
                        <c:v>9971.83203125</c:v>
                      </c:pt>
                      <c:pt idx="715">
                        <c:v>10043.1875</c:v>
                      </c:pt>
                      <c:pt idx="716">
                        <c:v>10802.41796875</c:v>
                      </c:pt>
                      <c:pt idx="717">
                        <c:v>12265.3984375</c:v>
                      </c:pt>
                      <c:pt idx="718">
                        <c:v>11329.640625</c:v>
                      </c:pt>
                      <c:pt idx="719">
                        <c:v>11517.47265625</c:v>
                      </c:pt>
                      <c:pt idx="720">
                        <c:v>14131.2890625</c:v>
                      </c:pt>
                      <c:pt idx="721">
                        <c:v>14403.4921875</c:v>
                      </c:pt>
                      <c:pt idx="722">
                        <c:v>13544.8359375</c:v>
                      </c:pt>
                      <c:pt idx="723">
                        <c:v>13053.296875</c:v>
                      </c:pt>
                      <c:pt idx="724">
                        <c:v>12456.015625</c:v>
                      </c:pt>
                      <c:pt idx="725">
                        <c:v>14634.6953125</c:v>
                      </c:pt>
                      <c:pt idx="726">
                        <c:v>12972.546875</c:v>
                      </c:pt>
                      <c:pt idx="727">
                        <c:v>12316.71484375</c:v>
                      </c:pt>
                      <c:pt idx="728">
                        <c:v>13152.33203125</c:v>
                      </c:pt>
                      <c:pt idx="729">
                        <c:v>14626.640625</c:v>
                      </c:pt>
                      <c:pt idx="730">
                        <c:v>13952.71875</c:v>
                      </c:pt>
                      <c:pt idx="731">
                        <c:v>13944.578125</c:v>
                      </c:pt>
                      <c:pt idx="732">
                        <c:v>13447.1171875</c:v>
                      </c:pt>
                      <c:pt idx="733">
                        <c:v>13679.4609375</c:v>
                      </c:pt>
                      <c:pt idx="734">
                        <c:v>13481.6640625</c:v>
                      </c:pt>
                      <c:pt idx="735">
                        <c:v>13246.828125</c:v>
                      </c:pt>
                      <c:pt idx="736">
                        <c:v>13335.078125</c:v>
                      </c:pt>
                      <c:pt idx="737">
                        <c:v>13453.50390625</c:v>
                      </c:pt>
                      <c:pt idx="738">
                        <c:v>12516.13671875</c:v>
                      </c:pt>
                      <c:pt idx="739">
                        <c:v>13509.109375</c:v>
                      </c:pt>
                      <c:pt idx="740">
                        <c:v>12737.15625</c:v>
                      </c:pt>
                      <c:pt idx="741">
                        <c:v>11623.4453125</c:v>
                      </c:pt>
                      <c:pt idx="742">
                        <c:v>11286.05078125</c:v>
                      </c:pt>
                      <c:pt idx="743">
                        <c:v>13235.64453125</c:v>
                      </c:pt>
                      <c:pt idx="744">
                        <c:v>11749.375</c:v>
                      </c:pt>
                      <c:pt idx="745">
                        <c:v>12679.59765625</c:v>
                      </c:pt>
                      <c:pt idx="746">
                        <c:v>12191.3515625</c:v>
                      </c:pt>
                      <c:pt idx="747">
                        <c:v>13118.5390625</c:v>
                      </c:pt>
                      <c:pt idx="748">
                        <c:v>11946.265625</c:v>
                      </c:pt>
                      <c:pt idx="749">
                        <c:v>11661.953125</c:v>
                      </c:pt>
                      <c:pt idx="750">
                        <c:v>18925.83984375</c:v>
                      </c:pt>
                      <c:pt idx="751">
                        <c:v>17003.5</c:v>
                      </c:pt>
                      <c:pt idx="752">
                        <c:v>18713.0859375</c:v>
                      </c:pt>
                      <c:pt idx="753">
                        <c:v>18520.3125</c:v>
                      </c:pt>
                      <c:pt idx="754">
                        <c:v>16330.91796875</c:v>
                      </c:pt>
                      <c:pt idx="755">
                        <c:v>15964.93359375</c:v>
                      </c:pt>
                      <c:pt idx="756">
                        <c:v>15166.53125</c:v>
                      </c:pt>
                      <c:pt idx="757">
                        <c:v>19145.30078125</c:v>
                      </c:pt>
                      <c:pt idx="758">
                        <c:v>18609.44140625</c:v>
                      </c:pt>
                      <c:pt idx="759">
                        <c:v>19048.81640625</c:v>
                      </c:pt>
                      <c:pt idx="760">
                        <c:v>17573.59765625</c:v>
                      </c:pt>
                      <c:pt idx="761">
                        <c:v>17739.54296875</c:v>
                      </c:pt>
                      <c:pt idx="762">
                        <c:v>16252.6171875</c:v>
                      </c:pt>
                      <c:pt idx="763">
                        <c:v>15323.61328125</c:v>
                      </c:pt>
                      <c:pt idx="764">
                        <c:v>17464.63671875</c:v>
                      </c:pt>
                      <c:pt idx="765">
                        <c:v>9357.7265625</c:v>
                      </c:pt>
                      <c:pt idx="766">
                        <c:v>8651.7890625</c:v>
                      </c:pt>
                      <c:pt idx="767">
                        <c:v>14634.1484375</c:v>
                      </c:pt>
                      <c:pt idx="768">
                        <c:v>10856.859375</c:v>
                      </c:pt>
                      <c:pt idx="769">
                        <c:v>14713.3125</c:v>
                      </c:pt>
                      <c:pt idx="770">
                        <c:v>12982.140625</c:v>
                      </c:pt>
                      <c:pt idx="771">
                        <c:v>10794.3984375</c:v>
                      </c:pt>
                      <c:pt idx="772">
                        <c:v>11903.90625</c:v>
                      </c:pt>
                      <c:pt idx="773">
                        <c:v>11249.0078125</c:v>
                      </c:pt>
                      <c:pt idx="774">
                        <c:v>8470.2734375</c:v>
                      </c:pt>
                      <c:pt idx="775">
                        <c:v>11334.890625</c:v>
                      </c:pt>
                      <c:pt idx="776">
                        <c:v>14481.47265625</c:v>
                      </c:pt>
                      <c:pt idx="777">
                        <c:v>14507.21875</c:v>
                      </c:pt>
                      <c:pt idx="778">
                        <c:v>14160.30859375</c:v>
                      </c:pt>
                      <c:pt idx="779">
                        <c:v>13687.41015625</c:v>
                      </c:pt>
                      <c:pt idx="780">
                        <c:v>15449.72265625</c:v>
                      </c:pt>
                      <c:pt idx="781">
                        <c:v>15452.703125</c:v>
                      </c:pt>
                      <c:pt idx="782">
                        <c:v>14668.13671875</c:v>
                      </c:pt>
                      <c:pt idx="783">
                        <c:v>15562.87109375</c:v>
                      </c:pt>
                      <c:pt idx="784">
                        <c:v>16097.41015625</c:v>
                      </c:pt>
                      <c:pt idx="785">
                        <c:v>13665.5390625</c:v>
                      </c:pt>
                      <c:pt idx="786">
                        <c:v>13328.64453125</c:v>
                      </c:pt>
                      <c:pt idx="787">
                        <c:v>14652.265625</c:v>
                      </c:pt>
                      <c:pt idx="788">
                        <c:v>15031.83984375</c:v>
                      </c:pt>
                      <c:pt idx="789">
                        <c:v>14219.63671875</c:v>
                      </c:pt>
                      <c:pt idx="790">
                        <c:v>14208.90234375</c:v>
                      </c:pt>
                      <c:pt idx="791">
                        <c:v>15462.28125</c:v>
                      </c:pt>
                      <c:pt idx="792">
                        <c:v>11610.3828125</c:v>
                      </c:pt>
                      <c:pt idx="793">
                        <c:v>13023.71484375</c:v>
                      </c:pt>
                      <c:pt idx="794">
                        <c:v>14945.9609375</c:v>
                      </c:pt>
                      <c:pt idx="795">
                        <c:v>15111.18359375</c:v>
                      </c:pt>
                      <c:pt idx="796">
                        <c:v>13912.29296875</c:v>
                      </c:pt>
                      <c:pt idx="797">
                        <c:v>13608.37890625</c:v>
                      </c:pt>
                      <c:pt idx="798">
                        <c:v>13552.73046875</c:v>
                      </c:pt>
                      <c:pt idx="799">
                        <c:v>13503.96875</c:v>
                      </c:pt>
                      <c:pt idx="800">
                        <c:v>15133.28515625</c:v>
                      </c:pt>
                      <c:pt idx="801">
                        <c:v>13778.1796875</c:v>
                      </c:pt>
                      <c:pt idx="802">
                        <c:v>15053.34375</c:v>
                      </c:pt>
                      <c:pt idx="803">
                        <c:v>14113.43359375</c:v>
                      </c:pt>
                      <c:pt idx="804">
                        <c:v>12543.21484375</c:v>
                      </c:pt>
                      <c:pt idx="805">
                        <c:v>12073.78515625</c:v>
                      </c:pt>
                      <c:pt idx="806">
                        <c:v>15168.28515625</c:v>
                      </c:pt>
                      <c:pt idx="807">
                        <c:v>14262.29296875</c:v>
                      </c:pt>
                      <c:pt idx="808">
                        <c:v>12820.95703125</c:v>
                      </c:pt>
                      <c:pt idx="809">
                        <c:v>13346.51171875</c:v>
                      </c:pt>
                      <c:pt idx="810">
                        <c:v>14382.12890625</c:v>
                      </c:pt>
                      <c:pt idx="811">
                        <c:v>15059.51171875</c:v>
                      </c:pt>
                      <c:pt idx="812">
                        <c:v>12178.7421875</c:v>
                      </c:pt>
                      <c:pt idx="813">
                        <c:v>10639.26953125</c:v>
                      </c:pt>
                      <c:pt idx="814">
                        <c:v>13569.68359375</c:v>
                      </c:pt>
                      <c:pt idx="815">
                        <c:v>11506.48046875</c:v>
                      </c:pt>
                      <c:pt idx="816">
                        <c:v>12997.51953125</c:v>
                      </c:pt>
                      <c:pt idx="817">
                        <c:v>15243.0078125</c:v>
                      </c:pt>
                      <c:pt idx="818">
                        <c:v>13675.0625</c:v>
                      </c:pt>
                      <c:pt idx="819">
                        <c:v>11210.08984375</c:v>
                      </c:pt>
                      <c:pt idx="820">
                        <c:v>10385.01171875</c:v>
                      </c:pt>
                      <c:pt idx="821">
                        <c:v>10697.8515625</c:v>
                      </c:pt>
                      <c:pt idx="822">
                        <c:v>13822.59375</c:v>
                      </c:pt>
                      <c:pt idx="823">
                        <c:v>14455.32421875</c:v>
                      </c:pt>
                      <c:pt idx="824">
                        <c:v>14234.03515625</c:v>
                      </c:pt>
                      <c:pt idx="825">
                        <c:v>12678.5234375</c:v>
                      </c:pt>
                      <c:pt idx="826">
                        <c:v>6624.03125</c:v>
                      </c:pt>
                      <c:pt idx="827">
                        <c:v>8784.046875</c:v>
                      </c:pt>
                      <c:pt idx="828">
                        <c:v>11562.546875</c:v>
                      </c:pt>
                      <c:pt idx="829">
                        <c:v>12454.34765625</c:v>
                      </c:pt>
                      <c:pt idx="830">
                        <c:v>12637.36328125</c:v>
                      </c:pt>
                      <c:pt idx="831">
                        <c:v>12993.1328125</c:v>
                      </c:pt>
                      <c:pt idx="832">
                        <c:v>12898.359375</c:v>
                      </c:pt>
                      <c:pt idx="833">
                        <c:v>10767.8671875</c:v>
                      </c:pt>
                      <c:pt idx="834">
                        <c:v>10475.9921875</c:v>
                      </c:pt>
                      <c:pt idx="835">
                        <c:v>12908.44921875</c:v>
                      </c:pt>
                      <c:pt idx="836">
                        <c:v>12664.15234375</c:v>
                      </c:pt>
                      <c:pt idx="837">
                        <c:v>10933.515625</c:v>
                      </c:pt>
                      <c:pt idx="838">
                        <c:v>10551.4765625</c:v>
                      </c:pt>
                      <c:pt idx="839">
                        <c:v>11510.34765625</c:v>
                      </c:pt>
                      <c:pt idx="840">
                        <c:v>14517.6015625</c:v>
                      </c:pt>
                      <c:pt idx="841">
                        <c:v>14149.5703125</c:v>
                      </c:pt>
                      <c:pt idx="842">
                        <c:v>11363.48828125</c:v>
                      </c:pt>
                      <c:pt idx="843">
                        <c:v>13059.7890625</c:v>
                      </c:pt>
                      <c:pt idx="844">
                        <c:v>14943.5078125</c:v>
                      </c:pt>
                      <c:pt idx="845">
                        <c:v>15471.77734375</c:v>
                      </c:pt>
                      <c:pt idx="846">
                        <c:v>15227.50390625</c:v>
                      </c:pt>
                      <c:pt idx="847">
                        <c:v>14617.12109375</c:v>
                      </c:pt>
                      <c:pt idx="848">
                        <c:v>14983.1171875</c:v>
                      </c:pt>
                      <c:pt idx="849">
                        <c:v>16302.25390625</c:v>
                      </c:pt>
                      <c:pt idx="850">
                        <c:v>16285.625</c:v>
                      </c:pt>
                      <c:pt idx="851">
                        <c:v>14923.484375</c:v>
                      </c:pt>
                      <c:pt idx="852">
                        <c:v>14305.73046875</c:v>
                      </c:pt>
                      <c:pt idx="853">
                        <c:v>16156.66796875</c:v>
                      </c:pt>
                      <c:pt idx="854">
                        <c:v>16035.6875</c:v>
                      </c:pt>
                      <c:pt idx="855">
                        <c:v>12751.11328125</c:v>
                      </c:pt>
                      <c:pt idx="856">
                        <c:v>11863.5625</c:v>
                      </c:pt>
                      <c:pt idx="857">
                        <c:v>11393.87890625</c:v>
                      </c:pt>
                      <c:pt idx="858">
                        <c:v>12085.9609375</c:v>
                      </c:pt>
                      <c:pt idx="859">
                        <c:v>12571.25390625</c:v>
                      </c:pt>
                      <c:pt idx="860">
                        <c:v>12027.66015625</c:v>
                      </c:pt>
                      <c:pt idx="861">
                        <c:v>12171.77734375</c:v>
                      </c:pt>
                      <c:pt idx="862">
                        <c:v>10782.98828125</c:v>
                      </c:pt>
                      <c:pt idx="863">
                        <c:v>10759.07421875</c:v>
                      </c:pt>
                      <c:pt idx="864">
                        <c:v>11640.83203125</c:v>
                      </c:pt>
                      <c:pt idx="865">
                        <c:v>12347.45703125</c:v>
                      </c:pt>
                      <c:pt idx="866">
                        <c:v>12747.703125</c:v>
                      </c:pt>
                      <c:pt idx="867">
                        <c:v>9023.2265625</c:v>
                      </c:pt>
                      <c:pt idx="868">
                        <c:v>9020.47265625</c:v>
                      </c:pt>
                      <c:pt idx="869">
                        <c:v>11727.6328125</c:v>
                      </c:pt>
                      <c:pt idx="870">
                        <c:v>14567.98828125</c:v>
                      </c:pt>
                      <c:pt idx="871">
                        <c:v>13574.44140625</c:v>
                      </c:pt>
                      <c:pt idx="872">
                        <c:v>13549.8203125</c:v>
                      </c:pt>
                      <c:pt idx="873">
                        <c:v>14714.76953125</c:v>
                      </c:pt>
                      <c:pt idx="874">
                        <c:v>15434.4765625</c:v>
                      </c:pt>
                      <c:pt idx="875">
                        <c:v>12325.734375</c:v>
                      </c:pt>
                      <c:pt idx="876">
                        <c:v>15415.03125</c:v>
                      </c:pt>
                      <c:pt idx="877">
                        <c:v>15193.03125</c:v>
                      </c:pt>
                      <c:pt idx="878">
                        <c:v>15612.890625</c:v>
                      </c:pt>
                      <c:pt idx="879">
                        <c:v>13886.05078125</c:v>
                      </c:pt>
                      <c:pt idx="880">
                        <c:v>16141.73046875</c:v>
                      </c:pt>
                      <c:pt idx="881">
                        <c:v>16108.21875</c:v>
                      </c:pt>
                      <c:pt idx="882">
                        <c:v>14526.21875</c:v>
                      </c:pt>
                      <c:pt idx="883">
                        <c:v>15041.80859375</c:v>
                      </c:pt>
                      <c:pt idx="884">
                        <c:v>16361.23828125</c:v>
                      </c:pt>
                      <c:pt idx="885">
                        <c:v>11300.9375</c:v>
                      </c:pt>
                      <c:pt idx="886">
                        <c:v>12681.23828125</c:v>
                      </c:pt>
                      <c:pt idx="887">
                        <c:v>12393.2578125</c:v>
                      </c:pt>
                      <c:pt idx="888">
                        <c:v>12777.921875</c:v>
                      </c:pt>
                      <c:pt idx="889">
                        <c:v>11478.7265625</c:v>
                      </c:pt>
                      <c:pt idx="890">
                        <c:v>11411.44921875</c:v>
                      </c:pt>
                      <c:pt idx="891">
                        <c:v>10663.0546875</c:v>
                      </c:pt>
                      <c:pt idx="892">
                        <c:v>10082.36328125</c:v>
                      </c:pt>
                      <c:pt idx="893">
                        <c:v>10427.84765625</c:v>
                      </c:pt>
                      <c:pt idx="894">
                        <c:v>13158.15234375</c:v>
                      </c:pt>
                      <c:pt idx="895">
                        <c:v>12891.08203125</c:v>
                      </c:pt>
                      <c:pt idx="896">
                        <c:v>11360.21484375</c:v>
                      </c:pt>
                      <c:pt idx="897">
                        <c:v>10046.546875</c:v>
                      </c:pt>
                      <c:pt idx="898">
                        <c:v>12783.203125</c:v>
                      </c:pt>
                      <c:pt idx="899">
                        <c:v>13348.8125</c:v>
                      </c:pt>
                      <c:pt idx="900">
                        <c:v>13568.984375</c:v>
                      </c:pt>
                      <c:pt idx="901">
                        <c:v>13373.1640625</c:v>
                      </c:pt>
                      <c:pt idx="902">
                        <c:v>12578.8671875</c:v>
                      </c:pt>
                      <c:pt idx="903">
                        <c:v>12913.078125</c:v>
                      </c:pt>
                      <c:pt idx="904">
                        <c:v>11920.50390625</c:v>
                      </c:pt>
                      <c:pt idx="905">
                        <c:v>11848.08203125</c:v>
                      </c:pt>
                      <c:pt idx="906">
                        <c:v>13555.80078125</c:v>
                      </c:pt>
                      <c:pt idx="907">
                        <c:v>12405.6953125</c:v>
                      </c:pt>
                      <c:pt idx="908">
                        <c:v>11401.8359375</c:v>
                      </c:pt>
                      <c:pt idx="909">
                        <c:v>11023.63671875</c:v>
                      </c:pt>
                      <c:pt idx="910">
                        <c:v>11461.0859375</c:v>
                      </c:pt>
                      <c:pt idx="911">
                        <c:v>13388.6328125</c:v>
                      </c:pt>
                      <c:pt idx="912">
                        <c:v>12795.26953125</c:v>
                      </c:pt>
                      <c:pt idx="913">
                        <c:v>12810.14453125</c:v>
                      </c:pt>
                      <c:pt idx="914">
                        <c:v>13374.796875</c:v>
                      </c:pt>
                      <c:pt idx="915">
                        <c:v>12201.46484375</c:v>
                      </c:pt>
                      <c:pt idx="916">
                        <c:v>8258.26171875</c:v>
                      </c:pt>
                      <c:pt idx="917">
                        <c:v>12691.1015625</c:v>
                      </c:pt>
                      <c:pt idx="918">
                        <c:v>11080.59765625</c:v>
                      </c:pt>
                      <c:pt idx="919">
                        <c:v>9047.41015625</c:v>
                      </c:pt>
                      <c:pt idx="920">
                        <c:v>9109.890625</c:v>
                      </c:pt>
                      <c:pt idx="921">
                        <c:v>10689.33203125</c:v>
                      </c:pt>
                      <c:pt idx="922">
                        <c:v>11533.7265625</c:v>
                      </c:pt>
                      <c:pt idx="923">
                        <c:v>10293.81640625</c:v>
                      </c:pt>
                      <c:pt idx="924">
                        <c:v>9003.2109375</c:v>
                      </c:pt>
                      <c:pt idx="925">
                        <c:v>9667.90234375</c:v>
                      </c:pt>
                      <c:pt idx="926">
                        <c:v>9461.765625</c:v>
                      </c:pt>
                      <c:pt idx="927">
                        <c:v>8024.8125</c:v>
                      </c:pt>
                      <c:pt idx="928">
                        <c:v>9386.67578125</c:v>
                      </c:pt>
                      <c:pt idx="929">
                        <c:v>12702.09375</c:v>
                      </c:pt>
                      <c:pt idx="930">
                        <c:v>14496.1484375</c:v>
                      </c:pt>
                      <c:pt idx="931">
                        <c:v>8403.94921875</c:v>
                      </c:pt>
                      <c:pt idx="932">
                        <c:v>12001.90625</c:v>
                      </c:pt>
                      <c:pt idx="933">
                        <c:v>13473.18359375</c:v>
                      </c:pt>
                      <c:pt idx="934">
                        <c:v>14278.734375</c:v>
                      </c:pt>
                      <c:pt idx="935">
                        <c:v>14175.0234375</c:v>
                      </c:pt>
                      <c:pt idx="936">
                        <c:v>14162.61328125</c:v>
                      </c:pt>
                      <c:pt idx="937">
                        <c:v>13963.9765625</c:v>
                      </c:pt>
                      <c:pt idx="938">
                        <c:v>10568.16796875</c:v>
                      </c:pt>
                      <c:pt idx="939">
                        <c:v>13529.02734375</c:v>
                      </c:pt>
                      <c:pt idx="940">
                        <c:v>11736.46875</c:v>
                      </c:pt>
                      <c:pt idx="941">
                        <c:v>11745.13671875</c:v>
                      </c:pt>
                      <c:pt idx="942">
                        <c:v>13972.671875</c:v>
                      </c:pt>
                      <c:pt idx="943">
                        <c:v>14260.50390625</c:v>
                      </c:pt>
                      <c:pt idx="944">
                        <c:v>14434.22265625</c:v>
                      </c:pt>
                      <c:pt idx="945">
                        <c:v>12795.76171875</c:v>
                      </c:pt>
                      <c:pt idx="946">
                        <c:v>11229.87890625</c:v>
                      </c:pt>
                      <c:pt idx="947">
                        <c:v>10766.55078125</c:v>
                      </c:pt>
                      <c:pt idx="948">
                        <c:v>12491.921875</c:v>
                      </c:pt>
                      <c:pt idx="949">
                        <c:v>12578.80859375</c:v>
                      </c:pt>
                      <c:pt idx="950">
                        <c:v>9342.30078125</c:v>
                      </c:pt>
                      <c:pt idx="951">
                        <c:v>12479.51171875</c:v>
                      </c:pt>
                      <c:pt idx="952">
                        <c:v>12655.0625</c:v>
                      </c:pt>
                      <c:pt idx="953">
                        <c:v>11545.4453125</c:v>
                      </c:pt>
                      <c:pt idx="954">
                        <c:v>12064.3828125</c:v>
                      </c:pt>
                      <c:pt idx="955">
                        <c:v>11685.88671875</c:v>
                      </c:pt>
                      <c:pt idx="956">
                        <c:v>12084.65234375</c:v>
                      </c:pt>
                      <c:pt idx="957">
                        <c:v>11732.84375</c:v>
                      </c:pt>
                      <c:pt idx="958">
                        <c:v>12414.03125</c:v>
                      </c:pt>
                      <c:pt idx="959">
                        <c:v>12660.3125</c:v>
                      </c:pt>
                      <c:pt idx="960">
                        <c:v>14591.875</c:v>
                      </c:pt>
                      <c:pt idx="961">
                        <c:v>14171.625</c:v>
                      </c:pt>
                      <c:pt idx="962">
                        <c:v>15429.484375</c:v>
                      </c:pt>
                      <c:pt idx="963">
                        <c:v>15286.58203125</c:v>
                      </c:pt>
                      <c:pt idx="964">
                        <c:v>10815.2578125</c:v>
                      </c:pt>
                      <c:pt idx="965">
                        <c:v>10890.73828125</c:v>
                      </c:pt>
                      <c:pt idx="966">
                        <c:v>11190.8515625</c:v>
                      </c:pt>
                      <c:pt idx="967">
                        <c:v>12684.6171875</c:v>
                      </c:pt>
                      <c:pt idx="968">
                        <c:v>14516.9765625</c:v>
                      </c:pt>
                      <c:pt idx="969">
                        <c:v>15247.3984375</c:v>
                      </c:pt>
                      <c:pt idx="970">
                        <c:v>14692.85546875</c:v>
                      </c:pt>
                      <c:pt idx="971">
                        <c:v>12596.23828125</c:v>
                      </c:pt>
                      <c:pt idx="972">
                        <c:v>14701.96875</c:v>
                      </c:pt>
                      <c:pt idx="973">
                        <c:v>14764.4453125</c:v>
                      </c:pt>
                      <c:pt idx="974">
                        <c:v>13980.77734375</c:v>
                      </c:pt>
                      <c:pt idx="975">
                        <c:v>17147.7890625</c:v>
                      </c:pt>
                      <c:pt idx="976">
                        <c:v>16275.5625</c:v>
                      </c:pt>
                      <c:pt idx="977">
                        <c:v>16288.61328125</c:v>
                      </c:pt>
                      <c:pt idx="978">
                        <c:v>14927.28515625</c:v>
                      </c:pt>
                      <c:pt idx="979">
                        <c:v>15820.7109375</c:v>
                      </c:pt>
                      <c:pt idx="980">
                        <c:v>18200.73828125</c:v>
                      </c:pt>
                      <c:pt idx="981">
                        <c:v>16749.55859375</c:v>
                      </c:pt>
                      <c:pt idx="982">
                        <c:v>15426.34375</c:v>
                      </c:pt>
                      <c:pt idx="983">
                        <c:v>13275.69140625</c:v>
                      </c:pt>
                      <c:pt idx="984">
                        <c:v>13004.42578125</c:v>
                      </c:pt>
                      <c:pt idx="985">
                        <c:v>17970.76953125</c:v>
                      </c:pt>
                      <c:pt idx="986">
                        <c:v>17477.12890625</c:v>
                      </c:pt>
                      <c:pt idx="987">
                        <c:v>16836.33984375</c:v>
                      </c:pt>
                      <c:pt idx="988">
                        <c:v>16261.13671875</c:v>
                      </c:pt>
                      <c:pt idx="989">
                        <c:v>16842.75390625</c:v>
                      </c:pt>
                      <c:pt idx="990">
                        <c:v>13922.51953125</c:v>
                      </c:pt>
                      <c:pt idx="991">
                        <c:v>13488.0625</c:v>
                      </c:pt>
                      <c:pt idx="992">
                        <c:v>13838.1328125</c:v>
                      </c:pt>
                      <c:pt idx="993">
                        <c:v>14004.7734375</c:v>
                      </c:pt>
                      <c:pt idx="994">
                        <c:v>11792.2421875</c:v>
                      </c:pt>
                      <c:pt idx="995">
                        <c:v>9447.45703125</c:v>
                      </c:pt>
                      <c:pt idx="996">
                        <c:v>9287.0859375</c:v>
                      </c:pt>
                      <c:pt idx="997">
                        <c:v>12848.6171875</c:v>
                      </c:pt>
                      <c:pt idx="998">
                        <c:v>12358.8359375</c:v>
                      </c:pt>
                      <c:pt idx="999">
                        <c:v>13068.5703125</c:v>
                      </c:pt>
                      <c:pt idx="1000">
                        <c:v>12524.2734375</c:v>
                      </c:pt>
                      <c:pt idx="1001">
                        <c:v>10950.90625</c:v>
                      </c:pt>
                      <c:pt idx="1002">
                        <c:v>11423.64453125</c:v>
                      </c:pt>
                      <c:pt idx="1003">
                        <c:v>13206.609375</c:v>
                      </c:pt>
                      <c:pt idx="1004">
                        <c:v>12894.06640625</c:v>
                      </c:pt>
                      <c:pt idx="1005">
                        <c:v>11040.7265625</c:v>
                      </c:pt>
                      <c:pt idx="1006">
                        <c:v>9652.4296875</c:v>
                      </c:pt>
                      <c:pt idx="1007">
                        <c:v>11006.59765625</c:v>
                      </c:pt>
                      <c:pt idx="1008">
                        <c:v>12892.640625</c:v>
                      </c:pt>
                      <c:pt idx="1009">
                        <c:v>12661.99609375</c:v>
                      </c:pt>
                      <c:pt idx="1010">
                        <c:v>9999.25</c:v>
                      </c:pt>
                      <c:pt idx="1011">
                        <c:v>12342.06640625</c:v>
                      </c:pt>
                      <c:pt idx="1012">
                        <c:v>11285.78515625</c:v>
                      </c:pt>
                      <c:pt idx="1013">
                        <c:v>12234.6953125</c:v>
                      </c:pt>
                      <c:pt idx="1014">
                        <c:v>10084.515625</c:v>
                      </c:pt>
                      <c:pt idx="1015">
                        <c:v>10046.96484375</c:v>
                      </c:pt>
                      <c:pt idx="1016">
                        <c:v>10614.7109375</c:v>
                      </c:pt>
                      <c:pt idx="1017">
                        <c:v>10450.0390625</c:v>
                      </c:pt>
                      <c:pt idx="1018">
                        <c:v>10879.07421875</c:v>
                      </c:pt>
                      <c:pt idx="1019">
                        <c:v>12776.1015625</c:v>
                      </c:pt>
                      <c:pt idx="1020">
                        <c:v>18730.84375</c:v>
                      </c:pt>
                      <c:pt idx="1021">
                        <c:v>17610.8828125</c:v>
                      </c:pt>
                      <c:pt idx="1022">
                        <c:v>18641.39453125</c:v>
                      </c:pt>
                      <c:pt idx="1023">
                        <c:v>14130.171875</c:v>
                      </c:pt>
                      <c:pt idx="1024">
                        <c:v>18760.70703125</c:v>
                      </c:pt>
                      <c:pt idx="1025">
                        <c:v>17026.70703125</c:v>
                      </c:pt>
                      <c:pt idx="1026">
                        <c:v>15974.16796875</c:v>
                      </c:pt>
                      <c:pt idx="1027">
                        <c:v>15540.3984375</c:v>
                      </c:pt>
                      <c:pt idx="1028">
                        <c:v>16138.7578125</c:v>
                      </c:pt>
                      <c:pt idx="1029">
                        <c:v>18123.2890625</c:v>
                      </c:pt>
                      <c:pt idx="1030">
                        <c:v>17841.4296875</c:v>
                      </c:pt>
                      <c:pt idx="1031">
                        <c:v>20177.62109375</c:v>
                      </c:pt>
                      <c:pt idx="1032">
                        <c:v>18811.41796875</c:v>
                      </c:pt>
                      <c:pt idx="1033">
                        <c:v>18145.41015625</c:v>
                      </c:pt>
                      <c:pt idx="1034">
                        <c:v>20167.94140625</c:v>
                      </c:pt>
                      <c:pt idx="1035">
                        <c:v>12630.0546875</c:v>
                      </c:pt>
                      <c:pt idx="1036">
                        <c:v>9265.03515625</c:v>
                      </c:pt>
                      <c:pt idx="1037">
                        <c:v>13018.5390625</c:v>
                      </c:pt>
                      <c:pt idx="1038">
                        <c:v>11167.69140625</c:v>
                      </c:pt>
                      <c:pt idx="1039">
                        <c:v>11080.05859375</c:v>
                      </c:pt>
                      <c:pt idx="1040">
                        <c:v>12928.6328125</c:v>
                      </c:pt>
                      <c:pt idx="1041">
                        <c:v>11775.87109375</c:v>
                      </c:pt>
                      <c:pt idx="1042">
                        <c:v>9508.421875</c:v>
                      </c:pt>
                      <c:pt idx="1043">
                        <c:v>9217.6484375</c:v>
                      </c:pt>
                      <c:pt idx="1044">
                        <c:v>12044.578125</c:v>
                      </c:pt>
                      <c:pt idx="1045">
                        <c:v>12913.28515625</c:v>
                      </c:pt>
                      <c:pt idx="1046">
                        <c:v>10954.38671875</c:v>
                      </c:pt>
                      <c:pt idx="1047">
                        <c:v>11418.359375</c:v>
                      </c:pt>
                      <c:pt idx="1048">
                        <c:v>11523.09375</c:v>
                      </c:pt>
                      <c:pt idx="1049">
                        <c:v>11053.7890625</c:v>
                      </c:pt>
                      <c:pt idx="1050">
                        <c:v>14373.109375</c:v>
                      </c:pt>
                      <c:pt idx="1051">
                        <c:v>12083.3359375</c:v>
                      </c:pt>
                      <c:pt idx="1052">
                        <c:v>10351.7265625</c:v>
                      </c:pt>
                      <c:pt idx="1053">
                        <c:v>9659.8125</c:v>
                      </c:pt>
                      <c:pt idx="1054">
                        <c:v>11571.6015625</c:v>
                      </c:pt>
                      <c:pt idx="1055">
                        <c:v>14646.46484375</c:v>
                      </c:pt>
                      <c:pt idx="1056">
                        <c:v>14485.8359375</c:v>
                      </c:pt>
                      <c:pt idx="1057">
                        <c:v>14637.3203125</c:v>
                      </c:pt>
                      <c:pt idx="1058">
                        <c:v>13598.91015625</c:v>
                      </c:pt>
                      <c:pt idx="1059">
                        <c:v>13270.03125</c:v>
                      </c:pt>
                      <c:pt idx="1060">
                        <c:v>14295.78515625</c:v>
                      </c:pt>
                      <c:pt idx="1061">
                        <c:v>13724.4609375</c:v>
                      </c:pt>
                      <c:pt idx="1062">
                        <c:v>11197.12890625</c:v>
                      </c:pt>
                      <c:pt idx="1063">
                        <c:v>11101.328125</c:v>
                      </c:pt>
                      <c:pt idx="1064">
                        <c:v>14287.15234375</c:v>
                      </c:pt>
                      <c:pt idx="1065">
                        <c:v>17222.3671875</c:v>
                      </c:pt>
                      <c:pt idx="1066">
                        <c:v>16580.3359375</c:v>
                      </c:pt>
                      <c:pt idx="1067">
                        <c:v>19478.76953125</c:v>
                      </c:pt>
                      <c:pt idx="1068">
                        <c:v>17787.4921875</c:v>
                      </c:pt>
                      <c:pt idx="1069">
                        <c:v>20179.55078125</c:v>
                      </c:pt>
                      <c:pt idx="1070">
                        <c:v>18347.9375</c:v>
                      </c:pt>
                      <c:pt idx="1071">
                        <c:v>19507.3359375</c:v>
                      </c:pt>
                      <c:pt idx="1072">
                        <c:v>18364.1171875</c:v>
                      </c:pt>
                      <c:pt idx="1073">
                        <c:v>19709.0390625</c:v>
                      </c:pt>
                      <c:pt idx="1074">
                        <c:v>17391.4765625</c:v>
                      </c:pt>
                      <c:pt idx="1075">
                        <c:v>20222.39453125</c:v>
                      </c:pt>
                      <c:pt idx="1076">
                        <c:v>18909.69921875</c:v>
                      </c:pt>
                      <c:pt idx="1077">
                        <c:v>19158.609375</c:v>
                      </c:pt>
                      <c:pt idx="1078">
                        <c:v>19925.66015625</c:v>
                      </c:pt>
                      <c:pt idx="1079">
                        <c:v>19918.921875</c:v>
                      </c:pt>
                      <c:pt idx="1080">
                        <c:v>11563.82421875</c:v>
                      </c:pt>
                      <c:pt idx="1081">
                        <c:v>12039.69140625</c:v>
                      </c:pt>
                      <c:pt idx="1082">
                        <c:v>12147.12890625</c:v>
                      </c:pt>
                      <c:pt idx="1083">
                        <c:v>11636.484375</c:v>
                      </c:pt>
                      <c:pt idx="1084">
                        <c:v>8975.76171875</c:v>
                      </c:pt>
                      <c:pt idx="1085">
                        <c:v>8712.08984375</c:v>
                      </c:pt>
                      <c:pt idx="1086">
                        <c:v>12317.25</c:v>
                      </c:pt>
                      <c:pt idx="1087">
                        <c:v>11639.59375</c:v>
                      </c:pt>
                      <c:pt idx="1088">
                        <c:v>11123.81640625</c:v>
                      </c:pt>
                      <c:pt idx="1089">
                        <c:v>10885.16015625</c:v>
                      </c:pt>
                      <c:pt idx="1090">
                        <c:v>11672.234375</c:v>
                      </c:pt>
                      <c:pt idx="1091">
                        <c:v>12259.04296875</c:v>
                      </c:pt>
                      <c:pt idx="1092">
                        <c:v>12098.203125</c:v>
                      </c:pt>
                      <c:pt idx="1093">
                        <c:v>10428.28515625</c:v>
                      </c:pt>
                      <c:pt idx="1094">
                        <c:v>10147.73828125</c:v>
                      </c:pt>
                      <c:pt idx="1095">
                        <c:v>10868.2421875</c:v>
                      </c:pt>
                      <c:pt idx="1096">
                        <c:v>10482.80859375</c:v>
                      </c:pt>
                      <c:pt idx="1097">
                        <c:v>10884.5625</c:v>
                      </c:pt>
                      <c:pt idx="1098">
                        <c:v>10065.0546875</c:v>
                      </c:pt>
                      <c:pt idx="1099">
                        <c:v>10655.68359375</c:v>
                      </c:pt>
                      <c:pt idx="1100">
                        <c:v>10532.79296875</c:v>
                      </c:pt>
                      <c:pt idx="1101">
                        <c:v>9538.4765625</c:v>
                      </c:pt>
                      <c:pt idx="1102">
                        <c:v>8958.55078125</c:v>
                      </c:pt>
                      <c:pt idx="1103">
                        <c:v>10486.703125</c:v>
                      </c:pt>
                      <c:pt idx="1104">
                        <c:v>10051.703125</c:v>
                      </c:pt>
                      <c:pt idx="1105">
                        <c:v>10832.76171875</c:v>
                      </c:pt>
                      <c:pt idx="1106">
                        <c:v>10722.0859375</c:v>
                      </c:pt>
                      <c:pt idx="1107">
                        <c:v>9290.140625</c:v>
                      </c:pt>
                      <c:pt idx="1108">
                        <c:v>9086.4453125</c:v>
                      </c:pt>
                      <c:pt idx="1109">
                        <c:v>10851.14453125</c:v>
                      </c:pt>
                      <c:pt idx="1110">
                        <c:v>11541.35546875</c:v>
                      </c:pt>
                      <c:pt idx="1111">
                        <c:v>9493.9140625</c:v>
                      </c:pt>
                      <c:pt idx="1112">
                        <c:v>10195.64453125</c:v>
                      </c:pt>
                      <c:pt idx="1113">
                        <c:v>12102.1015625</c:v>
                      </c:pt>
                      <c:pt idx="1114">
                        <c:v>10034.03125</c:v>
                      </c:pt>
                      <c:pt idx="1115">
                        <c:v>8417.83203125</c:v>
                      </c:pt>
                      <c:pt idx="1116">
                        <c:v>9093.59765625</c:v>
                      </c:pt>
                      <c:pt idx="1117">
                        <c:v>11516.75</c:v>
                      </c:pt>
                      <c:pt idx="1118">
                        <c:v>11993.3515625</c:v>
                      </c:pt>
                      <c:pt idx="1119">
                        <c:v>11297.53125</c:v>
                      </c:pt>
                      <c:pt idx="1120">
                        <c:v>10108.0625</c:v>
                      </c:pt>
                      <c:pt idx="1121">
                        <c:v>9969.3671875</c:v>
                      </c:pt>
                      <c:pt idx="1122">
                        <c:v>11980.609375</c:v>
                      </c:pt>
                      <c:pt idx="1123">
                        <c:v>10813.9375</c:v>
                      </c:pt>
                      <c:pt idx="1124">
                        <c:v>10284.10546875</c:v>
                      </c:pt>
                      <c:pt idx="1125">
                        <c:v>17462.1015625</c:v>
                      </c:pt>
                      <c:pt idx="1126">
                        <c:v>15774.046875</c:v>
                      </c:pt>
                      <c:pt idx="1127">
                        <c:v>15400.6171875</c:v>
                      </c:pt>
                      <c:pt idx="1128">
                        <c:v>16232.36328125</c:v>
                      </c:pt>
                      <c:pt idx="1129">
                        <c:v>16223.484375</c:v>
                      </c:pt>
                      <c:pt idx="1130">
                        <c:v>16738.9609375</c:v>
                      </c:pt>
                      <c:pt idx="1131">
                        <c:v>15339.51171875</c:v>
                      </c:pt>
                      <c:pt idx="1132">
                        <c:v>16820.76953125</c:v>
                      </c:pt>
                      <c:pt idx="1133">
                        <c:v>14913.765625</c:v>
                      </c:pt>
                      <c:pt idx="1134">
                        <c:v>14505.76171875</c:v>
                      </c:pt>
                      <c:pt idx="1135">
                        <c:v>14449.6640625</c:v>
                      </c:pt>
                      <c:pt idx="1136">
                        <c:v>17406.90625</c:v>
                      </c:pt>
                      <c:pt idx="1137">
                        <c:v>15264.8515625</c:v>
                      </c:pt>
                      <c:pt idx="1138">
                        <c:v>11140.5703125</c:v>
                      </c:pt>
                      <c:pt idx="1139">
                        <c:v>16096.20703125</c:v>
                      </c:pt>
                      <c:pt idx="1140">
                        <c:v>10888.4765625</c:v>
                      </c:pt>
                      <c:pt idx="1141">
                        <c:v>10888.3984375</c:v>
                      </c:pt>
                      <c:pt idx="1142">
                        <c:v>13165.6328125</c:v>
                      </c:pt>
                      <c:pt idx="1143">
                        <c:v>14435.66015625</c:v>
                      </c:pt>
                      <c:pt idx="1144">
                        <c:v>12074.28515625</c:v>
                      </c:pt>
                      <c:pt idx="1145">
                        <c:v>13263.76171875</c:v>
                      </c:pt>
                      <c:pt idx="1146">
                        <c:v>13005.18359375</c:v>
                      </c:pt>
                      <c:pt idx="1147">
                        <c:v>10913.94921875</c:v>
                      </c:pt>
                      <c:pt idx="1148">
                        <c:v>12742.25390625</c:v>
                      </c:pt>
                      <c:pt idx="1149">
                        <c:v>15462.43359375</c:v>
                      </c:pt>
                      <c:pt idx="1150">
                        <c:v>13554.23046875</c:v>
                      </c:pt>
                      <c:pt idx="1151">
                        <c:v>13965.0625</c:v>
                      </c:pt>
                      <c:pt idx="1152">
                        <c:v>15898.95703125</c:v>
                      </c:pt>
                      <c:pt idx="1153">
                        <c:v>14159.19921875</c:v>
                      </c:pt>
                      <c:pt idx="1154">
                        <c:v>13960.92578125</c:v>
                      </c:pt>
                      <c:pt idx="1155">
                        <c:v>10550.3984375</c:v>
                      </c:pt>
                      <c:pt idx="1156">
                        <c:v>7862.5625</c:v>
                      </c:pt>
                      <c:pt idx="1157">
                        <c:v>7884.33203125</c:v>
                      </c:pt>
                      <c:pt idx="1158">
                        <c:v>7413.94140625</c:v>
                      </c:pt>
                      <c:pt idx="1159">
                        <c:v>9676.546875</c:v>
                      </c:pt>
                      <c:pt idx="1160">
                        <c:v>9133.10546875</c:v>
                      </c:pt>
                      <c:pt idx="1161">
                        <c:v>10257.3828125</c:v>
                      </c:pt>
                      <c:pt idx="1162">
                        <c:v>9741.83984375</c:v>
                      </c:pt>
                      <c:pt idx="1163">
                        <c:v>10153.80859375</c:v>
                      </c:pt>
                      <c:pt idx="1164">
                        <c:v>8826.93359375</c:v>
                      </c:pt>
                      <c:pt idx="1165">
                        <c:v>8487.78515625</c:v>
                      </c:pt>
                      <c:pt idx="1166">
                        <c:v>9233.7109375</c:v>
                      </c:pt>
                      <c:pt idx="1167">
                        <c:v>10289.24609375</c:v>
                      </c:pt>
                      <c:pt idx="1168">
                        <c:v>9350.3984375</c:v>
                      </c:pt>
                      <c:pt idx="1169">
                        <c:v>10803.6953125</c:v>
                      </c:pt>
                      <c:pt idx="1170">
                        <c:v>12265.4609375</c:v>
                      </c:pt>
                      <c:pt idx="1171">
                        <c:v>11132.0234375</c:v>
                      </c:pt>
                      <c:pt idx="1172">
                        <c:v>12338.39453125</c:v>
                      </c:pt>
                      <c:pt idx="1173">
                        <c:v>15589.578125</c:v>
                      </c:pt>
                      <c:pt idx="1174">
                        <c:v>14496.57421875</c:v>
                      </c:pt>
                      <c:pt idx="1175">
                        <c:v>12675.1953125</c:v>
                      </c:pt>
                      <c:pt idx="1176">
                        <c:v>15582.66796875</c:v>
                      </c:pt>
                      <c:pt idx="1177">
                        <c:v>14870.5859375</c:v>
                      </c:pt>
                      <c:pt idx="1178">
                        <c:v>14383.79296875</c:v>
                      </c:pt>
                      <c:pt idx="1179">
                        <c:v>15581.30078125</c:v>
                      </c:pt>
                      <c:pt idx="1180">
                        <c:v>15461.98828125</c:v>
                      </c:pt>
                      <c:pt idx="1181">
                        <c:v>14112.12890625</c:v>
                      </c:pt>
                      <c:pt idx="1182">
                        <c:v>13233.43359375</c:v>
                      </c:pt>
                      <c:pt idx="1183">
                        <c:v>15560.05078125</c:v>
                      </c:pt>
                      <c:pt idx="1184">
                        <c:v>15977.79296875</c:v>
                      </c:pt>
                      <c:pt idx="1185">
                        <c:v>13510.640625</c:v>
                      </c:pt>
                      <c:pt idx="1186">
                        <c:v>13080.9765625</c:v>
                      </c:pt>
                      <c:pt idx="1187">
                        <c:v>15212.15625</c:v>
                      </c:pt>
                      <c:pt idx="1188">
                        <c:v>15263.1171875</c:v>
                      </c:pt>
                      <c:pt idx="1189">
                        <c:v>13234.3125</c:v>
                      </c:pt>
                      <c:pt idx="1190">
                        <c:v>15380.796875</c:v>
                      </c:pt>
                      <c:pt idx="1191">
                        <c:v>15098.94140625</c:v>
                      </c:pt>
                      <c:pt idx="1192">
                        <c:v>15903.97265625</c:v>
                      </c:pt>
                      <c:pt idx="1193">
                        <c:v>15878.06640625</c:v>
                      </c:pt>
                      <c:pt idx="1194">
                        <c:v>15277.86328125</c:v>
                      </c:pt>
                      <c:pt idx="1195">
                        <c:v>15666.9375</c:v>
                      </c:pt>
                      <c:pt idx="1196">
                        <c:v>16058.765625</c:v>
                      </c:pt>
                      <c:pt idx="1197">
                        <c:v>16000.51953125</c:v>
                      </c:pt>
                      <c:pt idx="1198">
                        <c:v>14810.8359375</c:v>
                      </c:pt>
                      <c:pt idx="1199">
                        <c:v>16070.015625</c:v>
                      </c:pt>
                      <c:pt idx="1200">
                        <c:v>13969.87890625</c:v>
                      </c:pt>
                      <c:pt idx="1201">
                        <c:v>12612.2109375</c:v>
                      </c:pt>
                      <c:pt idx="1202">
                        <c:v>11833.8125</c:v>
                      </c:pt>
                      <c:pt idx="1203">
                        <c:v>13191.7109375</c:v>
                      </c:pt>
                      <c:pt idx="1204">
                        <c:v>14026.8359375</c:v>
                      </c:pt>
                      <c:pt idx="1205">
                        <c:v>14528.9296875</c:v>
                      </c:pt>
                      <c:pt idx="1206">
                        <c:v>15216.43359375</c:v>
                      </c:pt>
                      <c:pt idx="1207">
                        <c:v>16641.90625</c:v>
                      </c:pt>
                      <c:pt idx="1208">
                        <c:v>16558.22265625</c:v>
                      </c:pt>
                      <c:pt idx="1209">
                        <c:v>14503.54296875</c:v>
                      </c:pt>
                      <c:pt idx="1210">
                        <c:v>12974.3203125</c:v>
                      </c:pt>
                      <c:pt idx="1211">
                        <c:v>13220.625</c:v>
                      </c:pt>
                      <c:pt idx="1212">
                        <c:v>15168.75390625</c:v>
                      </c:pt>
                      <c:pt idx="1213">
                        <c:v>16564.45703125</c:v>
                      </c:pt>
                      <c:pt idx="1214">
                        <c:v>16796.42578125</c:v>
                      </c:pt>
                      <c:pt idx="1215">
                        <c:v>13369.2734375</c:v>
                      </c:pt>
                      <c:pt idx="1216">
                        <c:v>12441.23828125</c:v>
                      </c:pt>
                      <c:pt idx="1217">
                        <c:v>11184.2578125</c:v>
                      </c:pt>
                      <c:pt idx="1218">
                        <c:v>10143.6328125</c:v>
                      </c:pt>
                      <c:pt idx="1219">
                        <c:v>9097.4375</c:v>
                      </c:pt>
                      <c:pt idx="1220">
                        <c:v>8676.93359375</c:v>
                      </c:pt>
                      <c:pt idx="1221">
                        <c:v>10317.9140625</c:v>
                      </c:pt>
                      <c:pt idx="1222">
                        <c:v>11009.34765625</c:v>
                      </c:pt>
                      <c:pt idx="1223">
                        <c:v>11455.99609375</c:v>
                      </c:pt>
                      <c:pt idx="1224">
                        <c:v>12123.84375</c:v>
                      </c:pt>
                      <c:pt idx="1225">
                        <c:v>12403.32421875</c:v>
                      </c:pt>
                      <c:pt idx="1226">
                        <c:v>12212.2109375</c:v>
                      </c:pt>
                      <c:pt idx="1227">
                        <c:v>11208.83984375</c:v>
                      </c:pt>
                      <c:pt idx="1228">
                        <c:v>11130.45703125</c:v>
                      </c:pt>
                      <c:pt idx="1229">
                        <c:v>12524.94140625</c:v>
                      </c:pt>
                      <c:pt idx="1230">
                        <c:v>12723.09375</c:v>
                      </c:pt>
                      <c:pt idx="1231">
                        <c:v>11041.625</c:v>
                      </c:pt>
                      <c:pt idx="1232">
                        <c:v>11686.4453125</c:v>
                      </c:pt>
                      <c:pt idx="1233">
                        <c:v>13502.1640625</c:v>
                      </c:pt>
                      <c:pt idx="1234">
                        <c:v>13775.62890625</c:v>
                      </c:pt>
                      <c:pt idx="1235">
                        <c:v>12714.71875</c:v>
                      </c:pt>
                      <c:pt idx="1236">
                        <c:v>11659.38671875</c:v>
                      </c:pt>
                      <c:pt idx="1237">
                        <c:v>11141.71875</c:v>
                      </c:pt>
                      <c:pt idx="1238">
                        <c:v>11498.046875</c:v>
                      </c:pt>
                      <c:pt idx="1239">
                        <c:v>13424.66796875</c:v>
                      </c:pt>
                      <c:pt idx="1240">
                        <c:v>12626.5234375</c:v>
                      </c:pt>
                      <c:pt idx="1241">
                        <c:v>13891.6796875</c:v>
                      </c:pt>
                      <c:pt idx="1242">
                        <c:v>13399.62109375</c:v>
                      </c:pt>
                      <c:pt idx="1243">
                        <c:v>13601.21875</c:v>
                      </c:pt>
                      <c:pt idx="1244">
                        <c:v>13794.03125</c:v>
                      </c:pt>
                      <c:pt idx="1245">
                        <c:v>16235.9921875</c:v>
                      </c:pt>
                      <c:pt idx="1246">
                        <c:v>15203.640625</c:v>
                      </c:pt>
                      <c:pt idx="1247">
                        <c:v>14605.296875</c:v>
                      </c:pt>
                      <c:pt idx="1248">
                        <c:v>16319.7421875</c:v>
                      </c:pt>
                      <c:pt idx="1249">
                        <c:v>14461.29296875</c:v>
                      </c:pt>
                      <c:pt idx="1250">
                        <c:v>13514.8671875</c:v>
                      </c:pt>
                      <c:pt idx="1251">
                        <c:v>14220.10546875</c:v>
                      </c:pt>
                      <c:pt idx="1252">
                        <c:v>14304.12890625</c:v>
                      </c:pt>
                      <c:pt idx="1253">
                        <c:v>13757.8984375</c:v>
                      </c:pt>
                      <c:pt idx="1254">
                        <c:v>11802.828125</c:v>
                      </c:pt>
                      <c:pt idx="1255">
                        <c:v>11632.78125</c:v>
                      </c:pt>
                      <c:pt idx="1256">
                        <c:v>15139.5625</c:v>
                      </c:pt>
                      <c:pt idx="1257">
                        <c:v>16222.71875</c:v>
                      </c:pt>
                      <c:pt idx="1258">
                        <c:v>15090.9140625</c:v>
                      </c:pt>
                      <c:pt idx="1259">
                        <c:v>16115.078125</c:v>
                      </c:pt>
                      <c:pt idx="1260">
                        <c:v>13079.35546875</c:v>
                      </c:pt>
                      <c:pt idx="1261">
                        <c:v>13051.94140625</c:v>
                      </c:pt>
                      <c:pt idx="1262">
                        <c:v>11564.46875</c:v>
                      </c:pt>
                      <c:pt idx="1263">
                        <c:v>12526.15234375</c:v>
                      </c:pt>
                      <c:pt idx="1264">
                        <c:v>10864.5390625</c:v>
                      </c:pt>
                      <c:pt idx="1265">
                        <c:v>10846.57421875</c:v>
                      </c:pt>
                      <c:pt idx="1266">
                        <c:v>13142.94921875</c:v>
                      </c:pt>
                      <c:pt idx="1267">
                        <c:v>12162.59375</c:v>
                      </c:pt>
                      <c:pt idx="1268">
                        <c:v>10240.91015625</c:v>
                      </c:pt>
                      <c:pt idx="1269">
                        <c:v>10723.5859375</c:v>
                      </c:pt>
                      <c:pt idx="1270">
                        <c:v>12008.828125</c:v>
                      </c:pt>
                      <c:pt idx="1271">
                        <c:v>10151.234375</c:v>
                      </c:pt>
                      <c:pt idx="1272">
                        <c:v>9794.49609375</c:v>
                      </c:pt>
                      <c:pt idx="1273">
                        <c:v>12433.546875</c:v>
                      </c:pt>
                      <c:pt idx="1274">
                        <c:v>13020.4453125</c:v>
                      </c:pt>
                      <c:pt idx="1275">
                        <c:v>15619.86328125</c:v>
                      </c:pt>
                      <c:pt idx="1276">
                        <c:v>15612.7109375</c:v>
                      </c:pt>
                      <c:pt idx="1277">
                        <c:v>15976.80078125</c:v>
                      </c:pt>
                      <c:pt idx="1278">
                        <c:v>16332.5546875</c:v>
                      </c:pt>
                      <c:pt idx="1279">
                        <c:v>16415.5546875</c:v>
                      </c:pt>
                      <c:pt idx="1280">
                        <c:v>14592.3203125</c:v>
                      </c:pt>
                      <c:pt idx="1281">
                        <c:v>17114.53515625</c:v>
                      </c:pt>
                      <c:pt idx="1282">
                        <c:v>16676.18359375</c:v>
                      </c:pt>
                      <c:pt idx="1283">
                        <c:v>16036.65625</c:v>
                      </c:pt>
                      <c:pt idx="1284">
                        <c:v>16274.37109375</c:v>
                      </c:pt>
                      <c:pt idx="1285">
                        <c:v>16966.22265625</c:v>
                      </c:pt>
                      <c:pt idx="1286">
                        <c:v>16943.5390625</c:v>
                      </c:pt>
                      <c:pt idx="1287">
                        <c:v>15222.46875</c:v>
                      </c:pt>
                      <c:pt idx="1288">
                        <c:v>15315.953125</c:v>
                      </c:pt>
                      <c:pt idx="1289">
                        <c:v>16327.49609375</c:v>
                      </c:pt>
                      <c:pt idx="1290">
                        <c:v>13592.5546875</c:v>
                      </c:pt>
                      <c:pt idx="1291">
                        <c:v>13582.73828125</c:v>
                      </c:pt>
                      <c:pt idx="1292">
                        <c:v>14390.33984375</c:v>
                      </c:pt>
                      <c:pt idx="1293">
                        <c:v>12424.07421875</c:v>
                      </c:pt>
                      <c:pt idx="1294">
                        <c:v>11120.29296875</c:v>
                      </c:pt>
                      <c:pt idx="1295">
                        <c:v>10949.6015625</c:v>
                      </c:pt>
                      <c:pt idx="1296">
                        <c:v>11796.24609375</c:v>
                      </c:pt>
                      <c:pt idx="1297">
                        <c:v>12779.2578125</c:v>
                      </c:pt>
                      <c:pt idx="1298">
                        <c:v>13864.9375</c:v>
                      </c:pt>
                      <c:pt idx="1299">
                        <c:v>14743.46484375</c:v>
                      </c:pt>
                      <c:pt idx="1300">
                        <c:v>14911.23046875</c:v>
                      </c:pt>
                      <c:pt idx="1301">
                        <c:v>14279.953125</c:v>
                      </c:pt>
                      <c:pt idx="1302">
                        <c:v>13697.2265625</c:v>
                      </c:pt>
                      <c:pt idx="1303">
                        <c:v>12645.37890625</c:v>
                      </c:pt>
                      <c:pt idx="1304">
                        <c:v>14334.859375</c:v>
                      </c:pt>
                      <c:pt idx="1305">
                        <c:v>10201.8359375</c:v>
                      </c:pt>
                      <c:pt idx="1306">
                        <c:v>14017.70703125</c:v>
                      </c:pt>
                      <c:pt idx="1307">
                        <c:v>13914.25</c:v>
                      </c:pt>
                      <c:pt idx="1308">
                        <c:v>15085.390625</c:v>
                      </c:pt>
                      <c:pt idx="1309">
                        <c:v>14787.03515625</c:v>
                      </c:pt>
                      <c:pt idx="1310">
                        <c:v>11996.85546875</c:v>
                      </c:pt>
                      <c:pt idx="1311">
                        <c:v>14849.078125</c:v>
                      </c:pt>
                      <c:pt idx="1312">
                        <c:v>13960.40625</c:v>
                      </c:pt>
                      <c:pt idx="1313">
                        <c:v>14692.9765625</c:v>
                      </c:pt>
                      <c:pt idx="1314">
                        <c:v>12905.69921875</c:v>
                      </c:pt>
                      <c:pt idx="1315">
                        <c:v>11176.03125</c:v>
                      </c:pt>
                      <c:pt idx="1316">
                        <c:v>11241.171875</c:v>
                      </c:pt>
                      <c:pt idx="1317">
                        <c:v>13520.82421875</c:v>
                      </c:pt>
                      <c:pt idx="1318">
                        <c:v>15435.90234375</c:v>
                      </c:pt>
                      <c:pt idx="1319">
                        <c:v>15449.03515625</c:v>
                      </c:pt>
                      <c:pt idx="1320">
                        <c:v>12862.8203125</c:v>
                      </c:pt>
                      <c:pt idx="1321">
                        <c:v>12996.7890625</c:v>
                      </c:pt>
                      <c:pt idx="1322">
                        <c:v>10808.3046875</c:v>
                      </c:pt>
                      <c:pt idx="1323">
                        <c:v>9046.94140625</c:v>
                      </c:pt>
                      <c:pt idx="1324">
                        <c:v>9194.0625</c:v>
                      </c:pt>
                      <c:pt idx="1325">
                        <c:v>11455.33203125</c:v>
                      </c:pt>
                      <c:pt idx="1326">
                        <c:v>13648.5078125</c:v>
                      </c:pt>
                      <c:pt idx="1327">
                        <c:v>13794.703125</c:v>
                      </c:pt>
                      <c:pt idx="1328">
                        <c:v>11606.609375</c:v>
                      </c:pt>
                      <c:pt idx="1329">
                        <c:v>12584.1484375</c:v>
                      </c:pt>
                      <c:pt idx="1330">
                        <c:v>13702.875</c:v>
                      </c:pt>
                      <c:pt idx="1331">
                        <c:v>13174.7265625</c:v>
                      </c:pt>
                      <c:pt idx="1332">
                        <c:v>13175.3515625</c:v>
                      </c:pt>
                      <c:pt idx="1333">
                        <c:v>13535.890625</c:v>
                      </c:pt>
                      <c:pt idx="1334">
                        <c:v>12910.28125</c:v>
                      </c:pt>
                      <c:pt idx="1335">
                        <c:v>14382.18359375</c:v>
                      </c:pt>
                      <c:pt idx="1336">
                        <c:v>14192.54296875</c:v>
                      </c:pt>
                      <c:pt idx="1337">
                        <c:v>14265.78515625</c:v>
                      </c:pt>
                      <c:pt idx="1338">
                        <c:v>12750.1171875</c:v>
                      </c:pt>
                      <c:pt idx="1339">
                        <c:v>13818.79296875</c:v>
                      </c:pt>
                      <c:pt idx="1340">
                        <c:v>13936.73828125</c:v>
                      </c:pt>
                      <c:pt idx="1341">
                        <c:v>12284.23046875</c:v>
                      </c:pt>
                      <c:pt idx="1342">
                        <c:v>12884.640625</c:v>
                      </c:pt>
                      <c:pt idx="1343">
                        <c:v>12495.69140625</c:v>
                      </c:pt>
                      <c:pt idx="1344">
                        <c:v>11200.66015625</c:v>
                      </c:pt>
                      <c:pt idx="1345">
                        <c:v>11701.64453125</c:v>
                      </c:pt>
                      <c:pt idx="1346">
                        <c:v>13595.8203125</c:v>
                      </c:pt>
                      <c:pt idx="1347">
                        <c:v>12669.875</c:v>
                      </c:pt>
                      <c:pt idx="1348">
                        <c:v>11841.09375</c:v>
                      </c:pt>
                      <c:pt idx="1349">
                        <c:v>13981.8671875</c:v>
                      </c:pt>
                      <c:pt idx="1350">
                        <c:v>16428.625</c:v>
                      </c:pt>
                      <c:pt idx="1351">
                        <c:v>13503.55078125</c:v>
                      </c:pt>
                      <c:pt idx="1352">
                        <c:v>15963.8984375</c:v>
                      </c:pt>
                      <c:pt idx="1353">
                        <c:v>15451.52734375</c:v>
                      </c:pt>
                      <c:pt idx="1354">
                        <c:v>15182.01953125</c:v>
                      </c:pt>
                      <c:pt idx="1355">
                        <c:v>13597.71484375</c:v>
                      </c:pt>
                      <c:pt idx="1356">
                        <c:v>12311.1640625</c:v>
                      </c:pt>
                      <c:pt idx="1357">
                        <c:v>11975.14453125</c:v>
                      </c:pt>
                      <c:pt idx="1358">
                        <c:v>14902.46484375</c:v>
                      </c:pt>
                      <c:pt idx="1359">
                        <c:v>15852.01953125</c:v>
                      </c:pt>
                      <c:pt idx="1360">
                        <c:v>14131.05859375</c:v>
                      </c:pt>
                      <c:pt idx="1361">
                        <c:v>16480.86328125</c:v>
                      </c:pt>
                      <c:pt idx="1362">
                        <c:v>15311.54296875</c:v>
                      </c:pt>
                      <c:pt idx="1363">
                        <c:v>15886.46875</c:v>
                      </c:pt>
                      <c:pt idx="1364">
                        <c:v>15601.3671875</c:v>
                      </c:pt>
                      <c:pt idx="1365">
                        <c:v>15012.64453125</c:v>
                      </c:pt>
                      <c:pt idx="1366">
                        <c:v>16777.4375</c:v>
                      </c:pt>
                      <c:pt idx="1367">
                        <c:v>14703.3359375</c:v>
                      </c:pt>
                      <c:pt idx="1368">
                        <c:v>16682.6640625</c:v>
                      </c:pt>
                      <c:pt idx="1369">
                        <c:v>15424.28515625</c:v>
                      </c:pt>
                      <c:pt idx="1370">
                        <c:v>15205.921875</c:v>
                      </c:pt>
                      <c:pt idx="1371">
                        <c:v>16851.5234375</c:v>
                      </c:pt>
                      <c:pt idx="1372">
                        <c:v>16665.90234375</c:v>
                      </c:pt>
                      <c:pt idx="1373">
                        <c:v>16470.7109375</c:v>
                      </c:pt>
                      <c:pt idx="1374">
                        <c:v>16458.02734375</c:v>
                      </c:pt>
                      <c:pt idx="1375">
                        <c:v>17151.71484375</c:v>
                      </c:pt>
                      <c:pt idx="1376">
                        <c:v>14294.80859375</c:v>
                      </c:pt>
                      <c:pt idx="1377">
                        <c:v>13223.91796875</c:v>
                      </c:pt>
                      <c:pt idx="1378">
                        <c:v>14906.15625</c:v>
                      </c:pt>
                      <c:pt idx="1379">
                        <c:v>17420.33984375</c:v>
                      </c:pt>
                      <c:pt idx="1380">
                        <c:v>17541.24609375</c:v>
                      </c:pt>
                      <c:pt idx="1381">
                        <c:v>17759.6640625</c:v>
                      </c:pt>
                      <c:pt idx="1382">
                        <c:v>15950.04296875</c:v>
                      </c:pt>
                      <c:pt idx="1383">
                        <c:v>13867.4140625</c:v>
                      </c:pt>
                      <c:pt idx="1384">
                        <c:v>13242.609375</c:v>
                      </c:pt>
                      <c:pt idx="1385">
                        <c:v>13481.12890625</c:v>
                      </c:pt>
                      <c:pt idx="1386">
                        <c:v>17354.4609375</c:v>
                      </c:pt>
                      <c:pt idx="1387">
                        <c:v>17233.55078125</c:v>
                      </c:pt>
                      <c:pt idx="1388">
                        <c:v>17375.71875</c:v>
                      </c:pt>
                      <c:pt idx="1389">
                        <c:v>14669.2734375</c:v>
                      </c:pt>
                      <c:pt idx="1390">
                        <c:v>15656.64453125</c:v>
                      </c:pt>
                      <c:pt idx="1391">
                        <c:v>16306.57421875</c:v>
                      </c:pt>
                      <c:pt idx="1392">
                        <c:v>15435.9609375</c:v>
                      </c:pt>
                      <c:pt idx="1393">
                        <c:v>17215.1328125</c:v>
                      </c:pt>
                      <c:pt idx="1394">
                        <c:v>16894.8046875</c:v>
                      </c:pt>
                      <c:pt idx="1395">
                        <c:v>6825.53125</c:v>
                      </c:pt>
                      <c:pt idx="1396">
                        <c:v>5485.7421875</c:v>
                      </c:pt>
                      <c:pt idx="1397">
                        <c:v>11326.53515625</c:v>
                      </c:pt>
                      <c:pt idx="1398">
                        <c:v>11704.078125</c:v>
                      </c:pt>
                      <c:pt idx="1399">
                        <c:v>10505.640625</c:v>
                      </c:pt>
                      <c:pt idx="1400">
                        <c:v>10097.90234375</c:v>
                      </c:pt>
                      <c:pt idx="1401">
                        <c:v>8373.609375</c:v>
                      </c:pt>
                      <c:pt idx="1402">
                        <c:v>9525.125</c:v>
                      </c:pt>
                      <c:pt idx="1403">
                        <c:v>10796.9765625</c:v>
                      </c:pt>
                      <c:pt idx="1404">
                        <c:v>8151.9140625</c:v>
                      </c:pt>
                      <c:pt idx="1405">
                        <c:v>9912.7109375</c:v>
                      </c:pt>
                      <c:pt idx="1406">
                        <c:v>11783.27734375</c:v>
                      </c:pt>
                      <c:pt idx="1407">
                        <c:v>11751.41796875</c:v>
                      </c:pt>
                      <c:pt idx="1408">
                        <c:v>10261.3203125</c:v>
                      </c:pt>
                      <c:pt idx="1409">
                        <c:v>10214.33203125</c:v>
                      </c:pt>
                      <c:pt idx="1410">
                        <c:v>12535.7265625</c:v>
                      </c:pt>
                      <c:pt idx="1411">
                        <c:v>12690.453125</c:v>
                      </c:pt>
                      <c:pt idx="1412">
                        <c:v>11823.2890625</c:v>
                      </c:pt>
                      <c:pt idx="1413">
                        <c:v>11675.640625</c:v>
                      </c:pt>
                      <c:pt idx="1414">
                        <c:v>12459.1875</c:v>
                      </c:pt>
                      <c:pt idx="1415">
                        <c:v>12008.6953125</c:v>
                      </c:pt>
                      <c:pt idx="1416">
                        <c:v>11307.80078125</c:v>
                      </c:pt>
                      <c:pt idx="1417">
                        <c:v>9241.71875</c:v>
                      </c:pt>
                      <c:pt idx="1418">
                        <c:v>7681.84375</c:v>
                      </c:pt>
                      <c:pt idx="1419">
                        <c:v>9167.38671875</c:v>
                      </c:pt>
                      <c:pt idx="1420">
                        <c:v>12270.08984375</c:v>
                      </c:pt>
                      <c:pt idx="1421">
                        <c:v>12215.203125</c:v>
                      </c:pt>
                      <c:pt idx="1422">
                        <c:v>12165.6484375</c:v>
                      </c:pt>
                      <c:pt idx="1423">
                        <c:v>9662.83984375</c:v>
                      </c:pt>
                      <c:pt idx="1424">
                        <c:v>9633.3046875</c:v>
                      </c:pt>
                      <c:pt idx="1425">
                        <c:v>18545.984375</c:v>
                      </c:pt>
                      <c:pt idx="1426">
                        <c:v>18403.3671875</c:v>
                      </c:pt>
                      <c:pt idx="1427">
                        <c:v>19213.53515625</c:v>
                      </c:pt>
                      <c:pt idx="1428">
                        <c:v>19342.56640625</c:v>
                      </c:pt>
                      <c:pt idx="1429">
                        <c:v>17983.453125</c:v>
                      </c:pt>
                      <c:pt idx="1430">
                        <c:v>19919.40625</c:v>
                      </c:pt>
                      <c:pt idx="1431">
                        <c:v>20358.71875</c:v>
                      </c:pt>
                      <c:pt idx="1432">
                        <c:v>18905.81640625</c:v>
                      </c:pt>
                      <c:pt idx="1433">
                        <c:v>19549.89453125</c:v>
                      </c:pt>
                      <c:pt idx="1434">
                        <c:v>19322.390625</c:v>
                      </c:pt>
                      <c:pt idx="1435">
                        <c:v>19328.6640625</c:v>
                      </c:pt>
                      <c:pt idx="1436">
                        <c:v>19804.05859375</c:v>
                      </c:pt>
                      <c:pt idx="1437">
                        <c:v>20289.0625</c:v>
                      </c:pt>
                      <c:pt idx="1438">
                        <c:v>19028.984375</c:v>
                      </c:pt>
                      <c:pt idx="1439">
                        <c:v>19705.5859375</c:v>
                      </c:pt>
                      <c:pt idx="1440">
                        <c:v>13983.3046875</c:v>
                      </c:pt>
                      <c:pt idx="1441">
                        <c:v>10026.578125</c:v>
                      </c:pt>
                      <c:pt idx="1442">
                        <c:v>12303.984375</c:v>
                      </c:pt>
                      <c:pt idx="1443">
                        <c:v>10697.6015625</c:v>
                      </c:pt>
                      <c:pt idx="1444">
                        <c:v>8676.9375</c:v>
                      </c:pt>
                      <c:pt idx="1445">
                        <c:v>8216.8828125</c:v>
                      </c:pt>
                      <c:pt idx="1446">
                        <c:v>9201.06640625</c:v>
                      </c:pt>
                      <c:pt idx="1447">
                        <c:v>13185.2109375</c:v>
                      </c:pt>
                      <c:pt idx="1448">
                        <c:v>13816.40625</c:v>
                      </c:pt>
                      <c:pt idx="1449">
                        <c:v>12198.2734375</c:v>
                      </c:pt>
                      <c:pt idx="1450">
                        <c:v>12532.1875</c:v>
                      </c:pt>
                      <c:pt idx="1451">
                        <c:v>10987.3046875</c:v>
                      </c:pt>
                      <c:pt idx="1452">
                        <c:v>9503.2890625</c:v>
                      </c:pt>
                      <c:pt idx="1453">
                        <c:v>11073.09375</c:v>
                      </c:pt>
                      <c:pt idx="1454">
                        <c:v>14630.4765625</c:v>
                      </c:pt>
                      <c:pt idx="1455">
                        <c:v>19093.6640625</c:v>
                      </c:pt>
                      <c:pt idx="1456">
                        <c:v>16350.9296875</c:v>
                      </c:pt>
                      <c:pt idx="1457">
                        <c:v>16388.6171875</c:v>
                      </c:pt>
                      <c:pt idx="1458">
                        <c:v>18142.22265625</c:v>
                      </c:pt>
                      <c:pt idx="1459">
                        <c:v>18742.45703125</c:v>
                      </c:pt>
                      <c:pt idx="1460">
                        <c:v>19110.94921875</c:v>
                      </c:pt>
                      <c:pt idx="1461">
                        <c:v>18595.984375</c:v>
                      </c:pt>
                      <c:pt idx="1462">
                        <c:v>18985.3203125</c:v>
                      </c:pt>
                      <c:pt idx="1463">
                        <c:v>17211.265625</c:v>
                      </c:pt>
                      <c:pt idx="1464">
                        <c:v>15812.27734375</c:v>
                      </c:pt>
                      <c:pt idx="1465">
                        <c:v>16180.75390625</c:v>
                      </c:pt>
                      <c:pt idx="1466">
                        <c:v>17323.453125</c:v>
                      </c:pt>
                      <c:pt idx="1467">
                        <c:v>19013.125</c:v>
                      </c:pt>
                      <c:pt idx="1468">
                        <c:v>16580.44140625</c:v>
                      </c:pt>
                      <c:pt idx="1469">
                        <c:v>17254.0546875</c:v>
                      </c:pt>
                      <c:pt idx="1470">
                        <c:v>17773.97265625</c:v>
                      </c:pt>
                      <c:pt idx="1471">
                        <c:v>17206.4921875</c:v>
                      </c:pt>
                      <c:pt idx="1472">
                        <c:v>18299.9453125</c:v>
                      </c:pt>
                      <c:pt idx="1473">
                        <c:v>16599.88671875</c:v>
                      </c:pt>
                      <c:pt idx="1474">
                        <c:v>18580.30859375</c:v>
                      </c:pt>
                      <c:pt idx="1475">
                        <c:v>17342.83203125</c:v>
                      </c:pt>
                      <c:pt idx="1476">
                        <c:v>18686.375</c:v>
                      </c:pt>
                      <c:pt idx="1477">
                        <c:v>18785.81640625</c:v>
                      </c:pt>
                      <c:pt idx="1478">
                        <c:v>18651.015625</c:v>
                      </c:pt>
                      <c:pt idx="1479">
                        <c:v>17791.95703125</c:v>
                      </c:pt>
                      <c:pt idx="1480">
                        <c:v>14871.796875</c:v>
                      </c:pt>
                      <c:pt idx="1481">
                        <c:v>14130.48828125</c:v>
                      </c:pt>
                      <c:pt idx="1482">
                        <c:v>15181.94921875</c:v>
                      </c:pt>
                      <c:pt idx="1483">
                        <c:v>18108.59765625</c:v>
                      </c:pt>
                      <c:pt idx="1484">
                        <c:v>18095.21484375</c:v>
                      </c:pt>
                      <c:pt idx="1485">
                        <c:v>11523.234375</c:v>
                      </c:pt>
                      <c:pt idx="1486">
                        <c:v>9148.74609375</c:v>
                      </c:pt>
                      <c:pt idx="1487">
                        <c:v>6844.58203125</c:v>
                      </c:pt>
                      <c:pt idx="1488">
                        <c:v>5691.3671875</c:v>
                      </c:pt>
                      <c:pt idx="1489">
                        <c:v>5702.0078125</c:v>
                      </c:pt>
                      <c:pt idx="1490">
                        <c:v>7735.35546875</c:v>
                      </c:pt>
                      <c:pt idx="1491">
                        <c:v>8680.453125</c:v>
                      </c:pt>
                      <c:pt idx="1492">
                        <c:v>10181.4375</c:v>
                      </c:pt>
                      <c:pt idx="1493">
                        <c:v>10885.33984375</c:v>
                      </c:pt>
                      <c:pt idx="1494">
                        <c:v>11196.9765625</c:v>
                      </c:pt>
                      <c:pt idx="1495">
                        <c:v>11008.38671875</c:v>
                      </c:pt>
                      <c:pt idx="1496">
                        <c:v>10621.98046875</c:v>
                      </c:pt>
                      <c:pt idx="1497">
                        <c:v>11799.3203125</c:v>
                      </c:pt>
                      <c:pt idx="1498">
                        <c:v>9295.640625</c:v>
                      </c:pt>
                      <c:pt idx="1499">
                        <c:v>11227.18359375</c:v>
                      </c:pt>
                      <c:pt idx="1500">
                        <c:v>12907.4765625</c:v>
                      </c:pt>
                      <c:pt idx="1501">
                        <c:v>11365.28515625</c:v>
                      </c:pt>
                      <c:pt idx="1502">
                        <c:v>12858.28515625</c:v>
                      </c:pt>
                      <c:pt idx="1503">
                        <c:v>13862.65234375</c:v>
                      </c:pt>
                      <c:pt idx="1504">
                        <c:v>12224.234375</c:v>
                      </c:pt>
                      <c:pt idx="1505">
                        <c:v>11716.125</c:v>
                      </c:pt>
                      <c:pt idx="1506">
                        <c:v>13605.80078125</c:v>
                      </c:pt>
                      <c:pt idx="1507">
                        <c:v>13393.453125</c:v>
                      </c:pt>
                      <c:pt idx="1508">
                        <c:v>12939.5859375</c:v>
                      </c:pt>
                      <c:pt idx="1509">
                        <c:v>13890.4140625</c:v>
                      </c:pt>
                      <c:pt idx="1510">
                        <c:v>13996.4375</c:v>
                      </c:pt>
                      <c:pt idx="1511">
                        <c:v>13499.85546875</c:v>
                      </c:pt>
                      <c:pt idx="1512">
                        <c:v>14010.5390625</c:v>
                      </c:pt>
                      <c:pt idx="1513">
                        <c:v>13298.91015625</c:v>
                      </c:pt>
                      <c:pt idx="1514">
                        <c:v>13533.36328125</c:v>
                      </c:pt>
                      <c:pt idx="1515">
                        <c:v>12827.44140625</c:v>
                      </c:pt>
                      <c:pt idx="1516">
                        <c:v>11536.90625</c:v>
                      </c:pt>
                      <c:pt idx="1517">
                        <c:v>13027.046875</c:v>
                      </c:pt>
                      <c:pt idx="1518">
                        <c:v>11195.4921875</c:v>
                      </c:pt>
                      <c:pt idx="1519">
                        <c:v>10314.08203125</c:v>
                      </c:pt>
                      <c:pt idx="1520">
                        <c:v>11679.7421875</c:v>
                      </c:pt>
                      <c:pt idx="1521">
                        <c:v>11265.0703125</c:v>
                      </c:pt>
                      <c:pt idx="1522">
                        <c:v>12771.234375</c:v>
                      </c:pt>
                      <c:pt idx="1523">
                        <c:v>11269.88671875</c:v>
                      </c:pt>
                      <c:pt idx="1524">
                        <c:v>10730.859375</c:v>
                      </c:pt>
                      <c:pt idx="1525">
                        <c:v>10987.09765625</c:v>
                      </c:pt>
                      <c:pt idx="1526">
                        <c:v>10283.9765625</c:v>
                      </c:pt>
                      <c:pt idx="1527">
                        <c:v>10036.91015625</c:v>
                      </c:pt>
                      <c:pt idx="1528">
                        <c:v>11898.578125</c:v>
                      </c:pt>
                      <c:pt idx="1529">
                        <c:v>12366.21875</c:v>
                      </c:pt>
                      <c:pt idx="1530">
                        <c:v>13404.421875</c:v>
                      </c:pt>
                      <c:pt idx="1531">
                        <c:v>12758.96484375</c:v>
                      </c:pt>
                      <c:pt idx="1532">
                        <c:v>12417.87890625</c:v>
                      </c:pt>
                      <c:pt idx="1533">
                        <c:v>13382.64453125</c:v>
                      </c:pt>
                      <c:pt idx="1534">
                        <c:v>13724.09375</c:v>
                      </c:pt>
                      <c:pt idx="1535">
                        <c:v>12568.359375</c:v>
                      </c:pt>
                      <c:pt idx="1536">
                        <c:v>13846.078125</c:v>
                      </c:pt>
                      <c:pt idx="1537">
                        <c:v>13931.46875</c:v>
                      </c:pt>
                      <c:pt idx="1538">
                        <c:v>13929.828125</c:v>
                      </c:pt>
                      <c:pt idx="1539">
                        <c:v>11703.23828125</c:v>
                      </c:pt>
                      <c:pt idx="1540">
                        <c:v>11053.21875</c:v>
                      </c:pt>
                      <c:pt idx="1541">
                        <c:v>13096.625</c:v>
                      </c:pt>
                      <c:pt idx="1542">
                        <c:v>12716.94921875</c:v>
                      </c:pt>
                      <c:pt idx="1543">
                        <c:v>13025.734375</c:v>
                      </c:pt>
                      <c:pt idx="1544">
                        <c:v>14173.14453125</c:v>
                      </c:pt>
                      <c:pt idx="1545">
                        <c:v>11465.83984375</c:v>
                      </c:pt>
                      <c:pt idx="1546">
                        <c:v>10261.74609375</c:v>
                      </c:pt>
                      <c:pt idx="1547">
                        <c:v>9905.140625</c:v>
                      </c:pt>
                      <c:pt idx="1548">
                        <c:v>11253.27734375</c:v>
                      </c:pt>
                      <c:pt idx="1549">
                        <c:v>12458.25</c:v>
                      </c:pt>
                      <c:pt idx="1550">
                        <c:v>9262.1015625</c:v>
                      </c:pt>
                      <c:pt idx="1551">
                        <c:v>11850.84375</c:v>
                      </c:pt>
                      <c:pt idx="1552">
                        <c:v>11449.703125</c:v>
                      </c:pt>
                      <c:pt idx="1553">
                        <c:v>12482.375</c:v>
                      </c:pt>
                      <c:pt idx="1554">
                        <c:v>11535.63671875</c:v>
                      </c:pt>
                      <c:pt idx="1555">
                        <c:v>12901.125</c:v>
                      </c:pt>
                      <c:pt idx="1556">
                        <c:v>11665.6484375</c:v>
                      </c:pt>
                      <c:pt idx="1557">
                        <c:v>12857.0078125</c:v>
                      </c:pt>
                      <c:pt idx="1558">
                        <c:v>13152.1484375</c:v>
                      </c:pt>
                      <c:pt idx="1559">
                        <c:v>13170.0625</c:v>
                      </c:pt>
                      <c:pt idx="1560">
                        <c:v>16771.546875</c:v>
                      </c:pt>
                      <c:pt idx="1561">
                        <c:v>15384.4765625</c:v>
                      </c:pt>
                      <c:pt idx="1562">
                        <c:v>16849.359375</c:v>
                      </c:pt>
                      <c:pt idx="1563">
                        <c:v>15268.09375</c:v>
                      </c:pt>
                      <c:pt idx="1564">
                        <c:v>18181.46875</c:v>
                      </c:pt>
                      <c:pt idx="1565">
                        <c:v>17158.8671875</c:v>
                      </c:pt>
                      <c:pt idx="1566">
                        <c:v>16530.7734375</c:v>
                      </c:pt>
                      <c:pt idx="1567">
                        <c:v>17346.8984375</c:v>
                      </c:pt>
                      <c:pt idx="1568">
                        <c:v>18182.1875</c:v>
                      </c:pt>
                      <c:pt idx="1569">
                        <c:v>18409.9296875</c:v>
                      </c:pt>
                      <c:pt idx="1570">
                        <c:v>18382.8359375</c:v>
                      </c:pt>
                      <c:pt idx="1571">
                        <c:v>16789.06640625</c:v>
                      </c:pt>
                      <c:pt idx="1572">
                        <c:v>17336.1796875</c:v>
                      </c:pt>
                      <c:pt idx="1573">
                        <c:v>16141.9609375</c:v>
                      </c:pt>
                      <c:pt idx="1574">
                        <c:v>16224.9375</c:v>
                      </c:pt>
                      <c:pt idx="1575">
                        <c:v>15883.3046875</c:v>
                      </c:pt>
                      <c:pt idx="1576">
                        <c:v>11162.5234375</c:v>
                      </c:pt>
                      <c:pt idx="1577">
                        <c:v>12235.796875</c:v>
                      </c:pt>
                      <c:pt idx="1578">
                        <c:v>13086.93359375</c:v>
                      </c:pt>
                      <c:pt idx="1579">
                        <c:v>14235.75390625</c:v>
                      </c:pt>
                      <c:pt idx="1580">
                        <c:v>14237.67578125</c:v>
                      </c:pt>
                      <c:pt idx="1581">
                        <c:v>14493.515625</c:v>
                      </c:pt>
                      <c:pt idx="1582">
                        <c:v>15331.640625</c:v>
                      </c:pt>
                      <c:pt idx="1583">
                        <c:v>15722.35546875</c:v>
                      </c:pt>
                      <c:pt idx="1584">
                        <c:v>15032.0546875</c:v>
                      </c:pt>
                      <c:pt idx="1585">
                        <c:v>13727.83203125</c:v>
                      </c:pt>
                      <c:pt idx="1586">
                        <c:v>13198.8984375</c:v>
                      </c:pt>
                      <c:pt idx="1587">
                        <c:v>15877.45703125</c:v>
                      </c:pt>
                      <c:pt idx="1588">
                        <c:v>16024.2421875</c:v>
                      </c:pt>
                      <c:pt idx="1589">
                        <c:v>15076.01953125</c:v>
                      </c:pt>
                      <c:pt idx="1590">
                        <c:v>15050.60546875</c:v>
                      </c:pt>
                      <c:pt idx="1591">
                        <c:v>12686.26171875</c:v>
                      </c:pt>
                      <c:pt idx="1592">
                        <c:v>12657.1484375</c:v>
                      </c:pt>
                      <c:pt idx="1593">
                        <c:v>14466.58984375</c:v>
                      </c:pt>
                      <c:pt idx="1594">
                        <c:v>14473.15625</c:v>
                      </c:pt>
                      <c:pt idx="1595">
                        <c:v>9849.578125</c:v>
                      </c:pt>
                      <c:pt idx="1596">
                        <c:v>9598.2890625</c:v>
                      </c:pt>
                      <c:pt idx="1597">
                        <c:v>10272.765625</c:v>
                      </c:pt>
                      <c:pt idx="1598">
                        <c:v>12529.04296875</c:v>
                      </c:pt>
                      <c:pt idx="1599">
                        <c:v>14566.34765625</c:v>
                      </c:pt>
                      <c:pt idx="1600">
                        <c:v>14945.08203125</c:v>
                      </c:pt>
                      <c:pt idx="1601">
                        <c:v>12802.7265625</c:v>
                      </c:pt>
                      <c:pt idx="1602">
                        <c:v>13996.42578125</c:v>
                      </c:pt>
                      <c:pt idx="1603">
                        <c:v>12656.92578125</c:v>
                      </c:pt>
                      <c:pt idx="1604">
                        <c:v>12306.62109375</c:v>
                      </c:pt>
                      <c:pt idx="1605">
                        <c:v>16021.328125</c:v>
                      </c:pt>
                      <c:pt idx="1606">
                        <c:v>13961.31640625</c:v>
                      </c:pt>
                      <c:pt idx="1607">
                        <c:v>11510.3359375</c:v>
                      </c:pt>
                      <c:pt idx="1608">
                        <c:v>10505.39453125</c:v>
                      </c:pt>
                      <c:pt idx="1609">
                        <c:v>10942.48046875</c:v>
                      </c:pt>
                      <c:pt idx="1610">
                        <c:v>15366.765625</c:v>
                      </c:pt>
                      <c:pt idx="1611">
                        <c:v>15799.328125</c:v>
                      </c:pt>
                      <c:pt idx="1612">
                        <c:v>15734.6796875</c:v>
                      </c:pt>
                      <c:pt idx="1613">
                        <c:v>14473.71484375</c:v>
                      </c:pt>
                      <c:pt idx="1614">
                        <c:v>15595.6875</c:v>
                      </c:pt>
                      <c:pt idx="1615">
                        <c:v>16520.4140625</c:v>
                      </c:pt>
                      <c:pt idx="1616">
                        <c:v>15960.609375</c:v>
                      </c:pt>
                      <c:pt idx="1617">
                        <c:v>17284.3203125</c:v>
                      </c:pt>
                      <c:pt idx="1618">
                        <c:v>16132.90234375</c:v>
                      </c:pt>
                      <c:pt idx="1619">
                        <c:v>17132.7265625</c:v>
                      </c:pt>
                      <c:pt idx="1620">
                        <c:v>15590.12109375</c:v>
                      </c:pt>
                      <c:pt idx="1621">
                        <c:v>15012.62890625</c:v>
                      </c:pt>
                      <c:pt idx="1622">
                        <c:v>14986.96484375</c:v>
                      </c:pt>
                      <c:pt idx="1623">
                        <c:v>13498.1640625</c:v>
                      </c:pt>
                      <c:pt idx="1624">
                        <c:v>13293.8125</c:v>
                      </c:pt>
                      <c:pt idx="1625">
                        <c:v>13410.765625</c:v>
                      </c:pt>
                      <c:pt idx="1626">
                        <c:v>13997.1328125</c:v>
                      </c:pt>
                      <c:pt idx="1627">
                        <c:v>14774.0703125</c:v>
                      </c:pt>
                      <c:pt idx="1628">
                        <c:v>13565.5859375</c:v>
                      </c:pt>
                      <c:pt idx="1629">
                        <c:v>12729.5625</c:v>
                      </c:pt>
                      <c:pt idx="1630">
                        <c:v>11800.55078125</c:v>
                      </c:pt>
                      <c:pt idx="1631">
                        <c:v>13587.47265625</c:v>
                      </c:pt>
                      <c:pt idx="1632">
                        <c:v>15449.8984375</c:v>
                      </c:pt>
                      <c:pt idx="1633">
                        <c:v>15518.890625</c:v>
                      </c:pt>
                      <c:pt idx="1634">
                        <c:v>15498.9765625</c:v>
                      </c:pt>
                      <c:pt idx="1635">
                        <c:v>14236.0859375</c:v>
                      </c:pt>
                      <c:pt idx="1636">
                        <c:v>13865.5</c:v>
                      </c:pt>
                      <c:pt idx="1637">
                        <c:v>12093.96484375</c:v>
                      </c:pt>
                      <c:pt idx="1638">
                        <c:v>12788.54296875</c:v>
                      </c:pt>
                      <c:pt idx="1639">
                        <c:v>14039.21875</c:v>
                      </c:pt>
                      <c:pt idx="1640">
                        <c:v>12455.76171875</c:v>
                      </c:pt>
                      <c:pt idx="1641">
                        <c:v>12275.77734375</c:v>
                      </c:pt>
                      <c:pt idx="1642">
                        <c:v>13362.89453125</c:v>
                      </c:pt>
                      <c:pt idx="1643">
                        <c:v>11884.2265625</c:v>
                      </c:pt>
                      <c:pt idx="1644">
                        <c:v>12105.22265625</c:v>
                      </c:pt>
                      <c:pt idx="1645">
                        <c:v>14178.40625</c:v>
                      </c:pt>
                      <c:pt idx="1646">
                        <c:v>14431.66796875</c:v>
                      </c:pt>
                      <c:pt idx="1647">
                        <c:v>13794.875</c:v>
                      </c:pt>
                      <c:pt idx="1648">
                        <c:v>12589.30078125</c:v>
                      </c:pt>
                      <c:pt idx="1649">
                        <c:v>13900.66796875</c:v>
                      </c:pt>
                      <c:pt idx="1650">
                        <c:v>15933.3984375</c:v>
                      </c:pt>
                      <c:pt idx="1651">
                        <c:v>16065.390625</c:v>
                      </c:pt>
                      <c:pt idx="1652">
                        <c:v>14398.83984375</c:v>
                      </c:pt>
                      <c:pt idx="1653">
                        <c:v>12540.01953125</c:v>
                      </c:pt>
                      <c:pt idx="1654">
                        <c:v>12303.98046875</c:v>
                      </c:pt>
                      <c:pt idx="1655">
                        <c:v>15438</c:v>
                      </c:pt>
                      <c:pt idx="1656">
                        <c:v>15242.87109375</c:v>
                      </c:pt>
                      <c:pt idx="1657">
                        <c:v>12502.078125</c:v>
                      </c:pt>
                      <c:pt idx="1658">
                        <c:v>12134.53515625</c:v>
                      </c:pt>
                      <c:pt idx="1659">
                        <c:v>12074.6015625</c:v>
                      </c:pt>
                      <c:pt idx="1660">
                        <c:v>14325.30859375</c:v>
                      </c:pt>
                      <c:pt idx="1661">
                        <c:v>16277.8203125</c:v>
                      </c:pt>
                      <c:pt idx="1662">
                        <c:v>13772.63671875</c:v>
                      </c:pt>
                      <c:pt idx="1663">
                        <c:v>13933.53515625</c:v>
                      </c:pt>
                      <c:pt idx="1664">
                        <c:v>14085.578125</c:v>
                      </c:pt>
                      <c:pt idx="1665">
                        <c:v>15194.99609375</c:v>
                      </c:pt>
                      <c:pt idx="1666">
                        <c:v>15329.0703125</c:v>
                      </c:pt>
                      <c:pt idx="1667">
                        <c:v>14903.08984375</c:v>
                      </c:pt>
                      <c:pt idx="1668">
                        <c:v>14817.81640625</c:v>
                      </c:pt>
                      <c:pt idx="1669">
                        <c:v>16164.1953125</c:v>
                      </c:pt>
                      <c:pt idx="1670">
                        <c:v>14935.23828125</c:v>
                      </c:pt>
                      <c:pt idx="1671">
                        <c:v>14858.9765625</c:v>
                      </c:pt>
                      <c:pt idx="1672">
                        <c:v>14877.4375</c:v>
                      </c:pt>
                      <c:pt idx="1673">
                        <c:v>13083.9453125</c:v>
                      </c:pt>
                      <c:pt idx="1674">
                        <c:v>13387.375</c:v>
                      </c:pt>
                      <c:pt idx="1675">
                        <c:v>16178.453125</c:v>
                      </c:pt>
                      <c:pt idx="1676">
                        <c:v>15467.6796875</c:v>
                      </c:pt>
                      <c:pt idx="1677">
                        <c:v>14687.171875</c:v>
                      </c:pt>
                      <c:pt idx="1678">
                        <c:v>14467.42578125</c:v>
                      </c:pt>
                      <c:pt idx="1679">
                        <c:v>16001.5390625</c:v>
                      </c:pt>
                      <c:pt idx="1680">
                        <c:v>9937.3515625</c:v>
                      </c:pt>
                      <c:pt idx="1681">
                        <c:v>8687.0234375</c:v>
                      </c:pt>
                      <c:pt idx="1682">
                        <c:v>8706.28515625</c:v>
                      </c:pt>
                      <c:pt idx="1683">
                        <c:v>8482.33984375</c:v>
                      </c:pt>
                      <c:pt idx="1684">
                        <c:v>11886.7734375</c:v>
                      </c:pt>
                      <c:pt idx="1685">
                        <c:v>11789.53125</c:v>
                      </c:pt>
                      <c:pt idx="1686">
                        <c:v>9892.26171875</c:v>
                      </c:pt>
                      <c:pt idx="1687">
                        <c:v>10123.24609375</c:v>
                      </c:pt>
                      <c:pt idx="1688">
                        <c:v>11150.17578125</c:v>
                      </c:pt>
                      <c:pt idx="1689">
                        <c:v>10576.2890625</c:v>
                      </c:pt>
                      <c:pt idx="1690">
                        <c:v>10596.38671875</c:v>
                      </c:pt>
                      <c:pt idx="1691">
                        <c:v>11326.578125</c:v>
                      </c:pt>
                      <c:pt idx="1692">
                        <c:v>10091.2578125</c:v>
                      </c:pt>
                      <c:pt idx="1693">
                        <c:v>11066.765625</c:v>
                      </c:pt>
                      <c:pt idx="1694">
                        <c:v>11524.49609375</c:v>
                      </c:pt>
                      <c:pt idx="1695">
                        <c:v>13996.23046875</c:v>
                      </c:pt>
                      <c:pt idx="1696">
                        <c:v>12263.46484375</c:v>
                      </c:pt>
                      <c:pt idx="1697">
                        <c:v>11863.34765625</c:v>
                      </c:pt>
                      <c:pt idx="1698">
                        <c:v>14425.1875</c:v>
                      </c:pt>
                      <c:pt idx="1699">
                        <c:v>13672.546875</c:v>
                      </c:pt>
                      <c:pt idx="1700">
                        <c:v>14162.81640625</c:v>
                      </c:pt>
                      <c:pt idx="1701">
                        <c:v>14281.578125</c:v>
                      </c:pt>
                      <c:pt idx="1702">
                        <c:v>14179.16796875</c:v>
                      </c:pt>
                      <c:pt idx="1703">
                        <c:v>12228.6875</c:v>
                      </c:pt>
                      <c:pt idx="1704">
                        <c:v>11110.375</c:v>
                      </c:pt>
                      <c:pt idx="1705">
                        <c:v>12559.609375</c:v>
                      </c:pt>
                      <c:pt idx="1706">
                        <c:v>13685.5703125</c:v>
                      </c:pt>
                      <c:pt idx="1707">
                        <c:v>11413.21875</c:v>
                      </c:pt>
                      <c:pt idx="1708">
                        <c:v>11144.7421875</c:v>
                      </c:pt>
                      <c:pt idx="1709">
                        <c:v>14482.52734375</c:v>
                      </c:pt>
                      <c:pt idx="1710">
                        <c:v>16182.91796875</c:v>
                      </c:pt>
                      <c:pt idx="1711">
                        <c:v>10602.38671875</c:v>
                      </c:pt>
                      <c:pt idx="1712">
                        <c:v>15031.609375</c:v>
                      </c:pt>
                      <c:pt idx="1713">
                        <c:v>13431.20703125</c:v>
                      </c:pt>
                      <c:pt idx="1714">
                        <c:v>11768.76953125</c:v>
                      </c:pt>
                      <c:pt idx="1715">
                        <c:v>9892.61328125</c:v>
                      </c:pt>
                      <c:pt idx="1716">
                        <c:v>10735.58984375</c:v>
                      </c:pt>
                      <c:pt idx="1717">
                        <c:v>14487.953125</c:v>
                      </c:pt>
                      <c:pt idx="1718">
                        <c:v>17254.71484375</c:v>
                      </c:pt>
                      <c:pt idx="1719">
                        <c:v>15123.15234375</c:v>
                      </c:pt>
                      <c:pt idx="1720">
                        <c:v>13927.1328125</c:v>
                      </c:pt>
                      <c:pt idx="1721">
                        <c:v>14315.63671875</c:v>
                      </c:pt>
                      <c:pt idx="1722">
                        <c:v>14153.0625</c:v>
                      </c:pt>
                      <c:pt idx="1723">
                        <c:v>12572.640625</c:v>
                      </c:pt>
                      <c:pt idx="1724">
                        <c:v>14100.81640625</c:v>
                      </c:pt>
                      <c:pt idx="1725">
                        <c:v>16455.16796875</c:v>
                      </c:pt>
                      <c:pt idx="1726">
                        <c:v>18480.78125</c:v>
                      </c:pt>
                      <c:pt idx="1727">
                        <c:v>17087.9921875</c:v>
                      </c:pt>
                      <c:pt idx="1728">
                        <c:v>17550.95703125</c:v>
                      </c:pt>
                      <c:pt idx="1729">
                        <c:v>17543.3671875</c:v>
                      </c:pt>
                      <c:pt idx="1730">
                        <c:v>18341.71484375</c:v>
                      </c:pt>
                      <c:pt idx="1731">
                        <c:v>17868.84765625</c:v>
                      </c:pt>
                      <c:pt idx="1732">
                        <c:v>15716.6328125</c:v>
                      </c:pt>
                      <c:pt idx="1733">
                        <c:v>14944.328125</c:v>
                      </c:pt>
                      <c:pt idx="1734">
                        <c:v>15131.078125</c:v>
                      </c:pt>
                      <c:pt idx="1735">
                        <c:v>17767.796875</c:v>
                      </c:pt>
                      <c:pt idx="1736">
                        <c:v>18407.5234375</c:v>
                      </c:pt>
                      <c:pt idx="1737">
                        <c:v>18179.453125</c:v>
                      </c:pt>
                      <c:pt idx="1738">
                        <c:v>17842.59375</c:v>
                      </c:pt>
                      <c:pt idx="1739">
                        <c:v>18084.4453125</c:v>
                      </c:pt>
                      <c:pt idx="1740">
                        <c:v>12671.703125</c:v>
                      </c:pt>
                      <c:pt idx="1741">
                        <c:v>12177.5625</c:v>
                      </c:pt>
                      <c:pt idx="1742">
                        <c:v>10257.38671875</c:v>
                      </c:pt>
                      <c:pt idx="1743">
                        <c:v>8483.7265625</c:v>
                      </c:pt>
                      <c:pt idx="1744">
                        <c:v>8901.6953125</c:v>
                      </c:pt>
                      <c:pt idx="1745">
                        <c:v>10026.41015625</c:v>
                      </c:pt>
                      <c:pt idx="1746">
                        <c:v>12387.37109375</c:v>
                      </c:pt>
                      <c:pt idx="1747">
                        <c:v>12677.69140625</c:v>
                      </c:pt>
                      <c:pt idx="1748">
                        <c:v>10573.89453125</c:v>
                      </c:pt>
                      <c:pt idx="1749">
                        <c:v>10984.83203125</c:v>
                      </c:pt>
                      <c:pt idx="1750">
                        <c:v>12945.13671875</c:v>
                      </c:pt>
                      <c:pt idx="1751">
                        <c:v>12860.7890625</c:v>
                      </c:pt>
                      <c:pt idx="1752">
                        <c:v>12517.265625</c:v>
                      </c:pt>
                      <c:pt idx="1753">
                        <c:v>11120.98046875</c:v>
                      </c:pt>
                      <c:pt idx="1754">
                        <c:v>11031.69921875</c:v>
                      </c:pt>
                      <c:pt idx="1755">
                        <c:v>9985.96875</c:v>
                      </c:pt>
                      <c:pt idx="1756">
                        <c:v>12525.6328125</c:v>
                      </c:pt>
                      <c:pt idx="1757">
                        <c:v>14064.6171875</c:v>
                      </c:pt>
                      <c:pt idx="1758">
                        <c:v>13940.78125</c:v>
                      </c:pt>
                      <c:pt idx="1759">
                        <c:v>12971.7734375</c:v>
                      </c:pt>
                      <c:pt idx="1760">
                        <c:v>12994.796875</c:v>
                      </c:pt>
                      <c:pt idx="1761">
                        <c:v>13244.45703125</c:v>
                      </c:pt>
                      <c:pt idx="1762">
                        <c:v>14112.0390625</c:v>
                      </c:pt>
                      <c:pt idx="1763">
                        <c:v>13794.23046875</c:v>
                      </c:pt>
                      <c:pt idx="1764">
                        <c:v>13247.578125</c:v>
                      </c:pt>
                      <c:pt idx="1765">
                        <c:v>14648.71875</c:v>
                      </c:pt>
                      <c:pt idx="1766">
                        <c:v>12993.31640625</c:v>
                      </c:pt>
                      <c:pt idx="1767">
                        <c:v>12941.43359375</c:v>
                      </c:pt>
                      <c:pt idx="1768">
                        <c:v>14639.875</c:v>
                      </c:pt>
                      <c:pt idx="1769">
                        <c:v>14004.37109375</c:v>
                      </c:pt>
                      <c:pt idx="1770">
                        <c:v>13161.52734375</c:v>
                      </c:pt>
                      <c:pt idx="1771">
                        <c:v>13521.21484375</c:v>
                      </c:pt>
                      <c:pt idx="1772">
                        <c:v>9230.95703125</c:v>
                      </c:pt>
                      <c:pt idx="1773">
                        <c:v>12859.859375</c:v>
                      </c:pt>
                      <c:pt idx="1774">
                        <c:v>12409.86328125</c:v>
                      </c:pt>
                      <c:pt idx="1775">
                        <c:v>10143.60546875</c:v>
                      </c:pt>
                      <c:pt idx="1776">
                        <c:v>12295.73046875</c:v>
                      </c:pt>
                      <c:pt idx="1777">
                        <c:v>11184.65625</c:v>
                      </c:pt>
                      <c:pt idx="1778">
                        <c:v>10754.1640625</c:v>
                      </c:pt>
                      <c:pt idx="1779">
                        <c:v>13534.21484375</c:v>
                      </c:pt>
                      <c:pt idx="1780">
                        <c:v>11324.63671875</c:v>
                      </c:pt>
                      <c:pt idx="1781">
                        <c:v>9334.2578125</c:v>
                      </c:pt>
                      <c:pt idx="1782">
                        <c:v>11786.87890625</c:v>
                      </c:pt>
                      <c:pt idx="1783">
                        <c:v>13329.33984375</c:v>
                      </c:pt>
                      <c:pt idx="1784">
                        <c:v>13128.6484375</c:v>
                      </c:pt>
                      <c:pt idx="1785">
                        <c:v>10704.69140625</c:v>
                      </c:pt>
                      <c:pt idx="1786">
                        <c:v>9925.3203125</c:v>
                      </c:pt>
                      <c:pt idx="1787">
                        <c:v>9035.203125</c:v>
                      </c:pt>
                      <c:pt idx="1788">
                        <c:v>9740.796875</c:v>
                      </c:pt>
                      <c:pt idx="1789">
                        <c:v>10369.0859375</c:v>
                      </c:pt>
                      <c:pt idx="1790">
                        <c:v>9931.79296875</c:v>
                      </c:pt>
                      <c:pt idx="1791">
                        <c:v>11601.80078125</c:v>
                      </c:pt>
                      <c:pt idx="1792">
                        <c:v>8350.51953125</c:v>
                      </c:pt>
                      <c:pt idx="1793">
                        <c:v>10119.88671875</c:v>
                      </c:pt>
                      <c:pt idx="1794">
                        <c:v>9258.1796875</c:v>
                      </c:pt>
                      <c:pt idx="1795">
                        <c:v>11530.359375</c:v>
                      </c:pt>
                      <c:pt idx="1796">
                        <c:v>11542.53515625</c:v>
                      </c:pt>
                      <c:pt idx="1797">
                        <c:v>11073.98828125</c:v>
                      </c:pt>
                      <c:pt idx="1798">
                        <c:v>10945.11328125</c:v>
                      </c:pt>
                      <c:pt idx="1799">
                        <c:v>11700.0390625</c:v>
                      </c:pt>
                      <c:pt idx="1800">
                        <c:v>18804.8828125</c:v>
                      </c:pt>
                      <c:pt idx="1801">
                        <c:v>19586.39453125</c:v>
                      </c:pt>
                      <c:pt idx="1802">
                        <c:v>18143.5</c:v>
                      </c:pt>
                      <c:pt idx="1803">
                        <c:v>19020.48046875</c:v>
                      </c:pt>
                      <c:pt idx="1804">
                        <c:v>16061.89453125</c:v>
                      </c:pt>
                      <c:pt idx="1805">
                        <c:v>15675.22265625</c:v>
                      </c:pt>
                      <c:pt idx="1806">
                        <c:v>16047.1015625</c:v>
                      </c:pt>
                      <c:pt idx="1807">
                        <c:v>18588.1875</c:v>
                      </c:pt>
                      <c:pt idx="1808">
                        <c:v>17502.60546875</c:v>
                      </c:pt>
                      <c:pt idx="1809">
                        <c:v>16136.61328125</c:v>
                      </c:pt>
                      <c:pt idx="1810">
                        <c:v>14004.828125</c:v>
                      </c:pt>
                      <c:pt idx="1811">
                        <c:v>13718.37890625</c:v>
                      </c:pt>
                      <c:pt idx="1812">
                        <c:v>17421.31640625</c:v>
                      </c:pt>
                      <c:pt idx="1813">
                        <c:v>19225.6875</c:v>
                      </c:pt>
                      <c:pt idx="1814">
                        <c:v>18985.609375</c:v>
                      </c:pt>
                      <c:pt idx="1815">
                        <c:v>11198.3984375</c:v>
                      </c:pt>
                      <c:pt idx="1816">
                        <c:v>10211.55859375</c:v>
                      </c:pt>
                      <c:pt idx="1817">
                        <c:v>10670.703125</c:v>
                      </c:pt>
                      <c:pt idx="1818">
                        <c:v>12581.45703125</c:v>
                      </c:pt>
                      <c:pt idx="1819">
                        <c:v>12624.91015625</c:v>
                      </c:pt>
                      <c:pt idx="1820">
                        <c:v>12461.875</c:v>
                      </c:pt>
                      <c:pt idx="1821">
                        <c:v>11734.63671875</c:v>
                      </c:pt>
                      <c:pt idx="1822">
                        <c:v>11478.45703125</c:v>
                      </c:pt>
                      <c:pt idx="1823">
                        <c:v>9673.79296875</c:v>
                      </c:pt>
                      <c:pt idx="1824">
                        <c:v>10422.90234375</c:v>
                      </c:pt>
                      <c:pt idx="1825">
                        <c:v>9877.26171875</c:v>
                      </c:pt>
                      <c:pt idx="1826">
                        <c:v>10861.0625</c:v>
                      </c:pt>
                      <c:pt idx="1827">
                        <c:v>12736.953125</c:v>
                      </c:pt>
                      <c:pt idx="1828">
                        <c:v>12196.1796875</c:v>
                      </c:pt>
                      <c:pt idx="1829">
                        <c:v>11710.99609375</c:v>
                      </c:pt>
                      <c:pt idx="1830">
                        <c:v>13622.55859375</c:v>
                      </c:pt>
                      <c:pt idx="1831">
                        <c:v>14647.6875</c:v>
                      </c:pt>
                      <c:pt idx="1832">
                        <c:v>13747.73046875</c:v>
                      </c:pt>
                      <c:pt idx="1833">
                        <c:v>14527.75</c:v>
                      </c:pt>
                      <c:pt idx="1834">
                        <c:v>14411.71875</c:v>
                      </c:pt>
                      <c:pt idx="1835">
                        <c:v>11112.23828125</c:v>
                      </c:pt>
                      <c:pt idx="1836">
                        <c:v>9314.53125</c:v>
                      </c:pt>
                      <c:pt idx="1837">
                        <c:v>8259.40234375</c:v>
                      </c:pt>
                      <c:pt idx="1838">
                        <c:v>9123.48046875</c:v>
                      </c:pt>
                      <c:pt idx="1839">
                        <c:v>12409.86328125</c:v>
                      </c:pt>
                      <c:pt idx="1840">
                        <c:v>12830.18359375</c:v>
                      </c:pt>
                      <c:pt idx="1841">
                        <c:v>11945.515625</c:v>
                      </c:pt>
                      <c:pt idx="1842">
                        <c:v>11312.375</c:v>
                      </c:pt>
                      <c:pt idx="1843">
                        <c:v>13677.1328125</c:v>
                      </c:pt>
                      <c:pt idx="1844">
                        <c:v>14617.44921875</c:v>
                      </c:pt>
                      <c:pt idx="1845">
                        <c:v>11668.0859375</c:v>
                      </c:pt>
                      <c:pt idx="1846">
                        <c:v>15059.36328125</c:v>
                      </c:pt>
                      <c:pt idx="1847">
                        <c:v>14985.44921875</c:v>
                      </c:pt>
                      <c:pt idx="1848">
                        <c:v>16309.9296875</c:v>
                      </c:pt>
                      <c:pt idx="1849">
                        <c:v>15432.71875</c:v>
                      </c:pt>
                      <c:pt idx="1850">
                        <c:v>14756.9609375</c:v>
                      </c:pt>
                      <c:pt idx="1851">
                        <c:v>12635.2734375</c:v>
                      </c:pt>
                      <c:pt idx="1852">
                        <c:v>12557.0703125</c:v>
                      </c:pt>
                      <c:pt idx="1853">
                        <c:v>14431.015625</c:v>
                      </c:pt>
                      <c:pt idx="1854">
                        <c:v>15645.20703125</c:v>
                      </c:pt>
                      <c:pt idx="1855">
                        <c:v>13890.59765625</c:v>
                      </c:pt>
                      <c:pt idx="1856">
                        <c:v>12336.6875</c:v>
                      </c:pt>
                      <c:pt idx="1857">
                        <c:v>16645.53125</c:v>
                      </c:pt>
                      <c:pt idx="1858">
                        <c:v>14671.3046875</c:v>
                      </c:pt>
                      <c:pt idx="1859">
                        <c:v>15662.3046875</c:v>
                      </c:pt>
                      <c:pt idx="1860">
                        <c:v>8939.08984375</c:v>
                      </c:pt>
                      <c:pt idx="1861">
                        <c:v>12984.0390625</c:v>
                      </c:pt>
                      <c:pt idx="1862">
                        <c:v>12313.41796875</c:v>
                      </c:pt>
                      <c:pt idx="1863">
                        <c:v>12983.17578125</c:v>
                      </c:pt>
                      <c:pt idx="1864">
                        <c:v>13175.91796875</c:v>
                      </c:pt>
                      <c:pt idx="1865">
                        <c:v>13952.3984375</c:v>
                      </c:pt>
                      <c:pt idx="1866">
                        <c:v>13919.0859375</c:v>
                      </c:pt>
                      <c:pt idx="1867">
                        <c:v>12715.01953125</c:v>
                      </c:pt>
                      <c:pt idx="1868">
                        <c:v>11035.2265625</c:v>
                      </c:pt>
                      <c:pt idx="1869">
                        <c:v>10187.03125</c:v>
                      </c:pt>
                      <c:pt idx="1870">
                        <c:v>11903.6328125</c:v>
                      </c:pt>
                      <c:pt idx="1871">
                        <c:v>14118.16796875</c:v>
                      </c:pt>
                      <c:pt idx="1872">
                        <c:v>14068.84765625</c:v>
                      </c:pt>
                      <c:pt idx="1873">
                        <c:v>13399.5859375</c:v>
                      </c:pt>
                      <c:pt idx="1874">
                        <c:v>14516.09765625</c:v>
                      </c:pt>
                      <c:pt idx="1875">
                        <c:v>14525.0859375</c:v>
                      </c:pt>
                      <c:pt idx="1876">
                        <c:v>14807.61328125</c:v>
                      </c:pt>
                      <c:pt idx="1877">
                        <c:v>14630.17578125</c:v>
                      </c:pt>
                      <c:pt idx="1878">
                        <c:v>14039.26953125</c:v>
                      </c:pt>
                      <c:pt idx="1879">
                        <c:v>13295.64453125</c:v>
                      </c:pt>
                      <c:pt idx="1880">
                        <c:v>13018.7890625</c:v>
                      </c:pt>
                      <c:pt idx="1881">
                        <c:v>13932.21875</c:v>
                      </c:pt>
                      <c:pt idx="1882">
                        <c:v>14141.1953125</c:v>
                      </c:pt>
                      <c:pt idx="1883">
                        <c:v>12730.234375</c:v>
                      </c:pt>
                      <c:pt idx="1884">
                        <c:v>11922.19140625</c:v>
                      </c:pt>
                      <c:pt idx="1885">
                        <c:v>14755.93359375</c:v>
                      </c:pt>
                      <c:pt idx="1886">
                        <c:v>13603.3125</c:v>
                      </c:pt>
                      <c:pt idx="1887">
                        <c:v>12470.1328125</c:v>
                      </c:pt>
                      <c:pt idx="1888">
                        <c:v>7847.890625</c:v>
                      </c:pt>
                      <c:pt idx="1889">
                        <c:v>9304.7421875</c:v>
                      </c:pt>
                      <c:pt idx="1890">
                        <c:v>15465.50390625</c:v>
                      </c:pt>
                      <c:pt idx="1891">
                        <c:v>16426.3125</c:v>
                      </c:pt>
                      <c:pt idx="1892">
                        <c:v>12397.97265625</c:v>
                      </c:pt>
                      <c:pt idx="1893">
                        <c:v>14673.703125</c:v>
                      </c:pt>
                      <c:pt idx="1894">
                        <c:v>13899.1640625</c:v>
                      </c:pt>
                      <c:pt idx="1895">
                        <c:v>14424.00390625</c:v>
                      </c:pt>
                      <c:pt idx="1896">
                        <c:v>14987.2109375</c:v>
                      </c:pt>
                      <c:pt idx="1897">
                        <c:v>15623.30859375</c:v>
                      </c:pt>
                      <c:pt idx="1898">
                        <c:v>13728.796875</c:v>
                      </c:pt>
                      <c:pt idx="1899">
                        <c:v>12521.58203125</c:v>
                      </c:pt>
                      <c:pt idx="1900">
                        <c:v>13782.6171875</c:v>
                      </c:pt>
                      <c:pt idx="1901">
                        <c:v>16036.62890625</c:v>
                      </c:pt>
                      <c:pt idx="1902">
                        <c:v>15237.71484375</c:v>
                      </c:pt>
                      <c:pt idx="1903">
                        <c:v>15701.5390625</c:v>
                      </c:pt>
                      <c:pt idx="1904">
                        <c:v>16092.33203125</c:v>
                      </c:pt>
                      <c:pt idx="1905">
                        <c:v>16053.328125</c:v>
                      </c:pt>
                      <c:pt idx="1906">
                        <c:v>16163.2578125</c:v>
                      </c:pt>
                      <c:pt idx="1907">
                        <c:v>15881.625</c:v>
                      </c:pt>
                      <c:pt idx="1908">
                        <c:v>14870.48828125</c:v>
                      </c:pt>
                      <c:pt idx="1909">
                        <c:v>14338.42578125</c:v>
                      </c:pt>
                      <c:pt idx="1910">
                        <c:v>14536.37109375</c:v>
                      </c:pt>
                      <c:pt idx="1911">
                        <c:v>16000.59375</c:v>
                      </c:pt>
                      <c:pt idx="1912">
                        <c:v>13772.54296875</c:v>
                      </c:pt>
                      <c:pt idx="1913">
                        <c:v>14507.015625</c:v>
                      </c:pt>
                      <c:pt idx="1914">
                        <c:v>14899.640625</c:v>
                      </c:pt>
                      <c:pt idx="1915">
                        <c:v>14818.2421875</c:v>
                      </c:pt>
                      <c:pt idx="1916">
                        <c:v>14050.78125</c:v>
                      </c:pt>
                      <c:pt idx="1917">
                        <c:v>14248.37109375</c:v>
                      </c:pt>
                      <c:pt idx="1918">
                        <c:v>14700.06640625</c:v>
                      </c:pt>
                      <c:pt idx="1919">
                        <c:v>13920.22265625</c:v>
                      </c:pt>
                      <c:pt idx="1920">
                        <c:v>15078.5390625</c:v>
                      </c:pt>
                      <c:pt idx="1921">
                        <c:v>15110.8125</c:v>
                      </c:pt>
                      <c:pt idx="1922">
                        <c:v>14726.83203125</c:v>
                      </c:pt>
                      <c:pt idx="1923">
                        <c:v>14930.67578125</c:v>
                      </c:pt>
                      <c:pt idx="1924">
                        <c:v>14799.70703125</c:v>
                      </c:pt>
                      <c:pt idx="1925">
                        <c:v>14378.0859375</c:v>
                      </c:pt>
                      <c:pt idx="1926">
                        <c:v>13216.6796875</c:v>
                      </c:pt>
                      <c:pt idx="1927">
                        <c:v>12995.4921875</c:v>
                      </c:pt>
                      <c:pt idx="1928">
                        <c:v>15492.0703125</c:v>
                      </c:pt>
                      <c:pt idx="1929">
                        <c:v>14357.3515625</c:v>
                      </c:pt>
                      <c:pt idx="1930">
                        <c:v>15624.9921875</c:v>
                      </c:pt>
                      <c:pt idx="1931">
                        <c:v>13878.41796875</c:v>
                      </c:pt>
                      <c:pt idx="1932">
                        <c:v>12922.0859375</c:v>
                      </c:pt>
                      <c:pt idx="1933">
                        <c:v>14502.375</c:v>
                      </c:pt>
                      <c:pt idx="1934">
                        <c:v>15653.0625</c:v>
                      </c:pt>
                      <c:pt idx="1935">
                        <c:v>12137.33984375</c:v>
                      </c:pt>
                      <c:pt idx="1936">
                        <c:v>8149.55078125</c:v>
                      </c:pt>
                      <c:pt idx="1937">
                        <c:v>11463.59765625</c:v>
                      </c:pt>
                      <c:pt idx="1938">
                        <c:v>10285.7265625</c:v>
                      </c:pt>
                      <c:pt idx="1939">
                        <c:v>8484.33203125</c:v>
                      </c:pt>
                      <c:pt idx="1940">
                        <c:v>7321.41015625</c:v>
                      </c:pt>
                      <c:pt idx="1941">
                        <c:v>8860.90234375</c:v>
                      </c:pt>
                      <c:pt idx="1942">
                        <c:v>13297.60546875</c:v>
                      </c:pt>
                      <c:pt idx="1943">
                        <c:v>13541.71484375</c:v>
                      </c:pt>
                      <c:pt idx="1944">
                        <c:v>12541.90234375</c:v>
                      </c:pt>
                      <c:pt idx="1945">
                        <c:v>11925.4453125</c:v>
                      </c:pt>
                      <c:pt idx="1946">
                        <c:v>12119.05078125</c:v>
                      </c:pt>
                      <c:pt idx="1947">
                        <c:v>11251.3203125</c:v>
                      </c:pt>
                      <c:pt idx="1948">
                        <c:v>9879.984375</c:v>
                      </c:pt>
                      <c:pt idx="1949">
                        <c:v>11403.73828125</c:v>
                      </c:pt>
                      <c:pt idx="1950">
                        <c:v>8880.9140625</c:v>
                      </c:pt>
                      <c:pt idx="1951">
                        <c:v>8265.7265625</c:v>
                      </c:pt>
                      <c:pt idx="1952">
                        <c:v>11061.734375</c:v>
                      </c:pt>
                      <c:pt idx="1953">
                        <c:v>12174.76953125</c:v>
                      </c:pt>
                      <c:pt idx="1954">
                        <c:v>10202.72265625</c:v>
                      </c:pt>
                      <c:pt idx="1955">
                        <c:v>11223.98046875</c:v>
                      </c:pt>
                      <c:pt idx="1956">
                        <c:v>11929.18359375</c:v>
                      </c:pt>
                      <c:pt idx="1957">
                        <c:v>8905.48046875</c:v>
                      </c:pt>
                      <c:pt idx="1958">
                        <c:v>10923.75390625</c:v>
                      </c:pt>
                      <c:pt idx="1959">
                        <c:v>13856.43359375</c:v>
                      </c:pt>
                      <c:pt idx="1960">
                        <c:v>13630.5546875</c:v>
                      </c:pt>
                      <c:pt idx="1961">
                        <c:v>13405.32421875</c:v>
                      </c:pt>
                      <c:pt idx="1962">
                        <c:v>12545.51171875</c:v>
                      </c:pt>
                      <c:pt idx="1963">
                        <c:v>11879.5859375</c:v>
                      </c:pt>
                      <c:pt idx="1964">
                        <c:v>13322.859375</c:v>
                      </c:pt>
                      <c:pt idx="1965">
                        <c:v>15026.5234375</c:v>
                      </c:pt>
                      <c:pt idx="1966">
                        <c:v>14198.796875</c:v>
                      </c:pt>
                      <c:pt idx="1967">
                        <c:v>17020.54296875</c:v>
                      </c:pt>
                      <c:pt idx="1968">
                        <c:v>16315.40625</c:v>
                      </c:pt>
                      <c:pt idx="1969">
                        <c:v>14065.6875</c:v>
                      </c:pt>
                      <c:pt idx="1970">
                        <c:v>14517.5859375</c:v>
                      </c:pt>
                      <c:pt idx="1971">
                        <c:v>17018.9453125</c:v>
                      </c:pt>
                      <c:pt idx="1972">
                        <c:v>16555.0546875</c:v>
                      </c:pt>
                      <c:pt idx="1973">
                        <c:v>14247.5859375</c:v>
                      </c:pt>
                      <c:pt idx="1974">
                        <c:v>15140.68359375</c:v>
                      </c:pt>
                      <c:pt idx="1975">
                        <c:v>16695.609375</c:v>
                      </c:pt>
                      <c:pt idx="1976">
                        <c:v>15582.55859375</c:v>
                      </c:pt>
                      <c:pt idx="1977">
                        <c:v>15707.29296875</c:v>
                      </c:pt>
                      <c:pt idx="1978">
                        <c:v>16861.0859375</c:v>
                      </c:pt>
                      <c:pt idx="1979">
                        <c:v>17030.515625</c:v>
                      </c:pt>
                      <c:pt idx="1980">
                        <c:v>12884.1015625</c:v>
                      </c:pt>
                      <c:pt idx="1981">
                        <c:v>13188.32421875</c:v>
                      </c:pt>
                      <c:pt idx="1982">
                        <c:v>12749.51171875</c:v>
                      </c:pt>
                      <c:pt idx="1983">
                        <c:v>9054.265625</c:v>
                      </c:pt>
                      <c:pt idx="1984">
                        <c:v>11355.765625</c:v>
                      </c:pt>
                      <c:pt idx="1985">
                        <c:v>11313.953125</c:v>
                      </c:pt>
                      <c:pt idx="1986">
                        <c:v>11839.48828125</c:v>
                      </c:pt>
                      <c:pt idx="1987">
                        <c:v>11895.0859375</c:v>
                      </c:pt>
                      <c:pt idx="1988">
                        <c:v>11879.3125</c:v>
                      </c:pt>
                      <c:pt idx="1989">
                        <c:v>12122.140625</c:v>
                      </c:pt>
                      <c:pt idx="1990">
                        <c:v>11474.6796875</c:v>
                      </c:pt>
                      <c:pt idx="1991">
                        <c:v>11018.515625</c:v>
                      </c:pt>
                      <c:pt idx="1992">
                        <c:v>12827.859375</c:v>
                      </c:pt>
                      <c:pt idx="1993">
                        <c:v>13082.15234375</c:v>
                      </c:pt>
                      <c:pt idx="1994">
                        <c:v>12640.02734375</c:v>
                      </c:pt>
                      <c:pt idx="1995">
                        <c:v>17576.328125</c:v>
                      </c:pt>
                      <c:pt idx="1996">
                        <c:v>17738.21875</c:v>
                      </c:pt>
                      <c:pt idx="1997">
                        <c:v>17588.7421875</c:v>
                      </c:pt>
                      <c:pt idx="1998">
                        <c:v>13641.359375</c:v>
                      </c:pt>
                      <c:pt idx="1999">
                        <c:v>14682.0625</c:v>
                      </c:pt>
                      <c:pt idx="2000">
                        <c:v>14553.8671875</c:v>
                      </c:pt>
                      <c:pt idx="2001">
                        <c:v>15027.60546875</c:v>
                      </c:pt>
                      <c:pt idx="2002">
                        <c:v>15487.79296875</c:v>
                      </c:pt>
                      <c:pt idx="2003">
                        <c:v>17603.2109375</c:v>
                      </c:pt>
                      <c:pt idx="2004">
                        <c:v>15316.546875</c:v>
                      </c:pt>
                      <c:pt idx="2005">
                        <c:v>14547.1875</c:v>
                      </c:pt>
                      <c:pt idx="2006">
                        <c:v>15994.92578125</c:v>
                      </c:pt>
                      <c:pt idx="2007">
                        <c:v>18023.66015625</c:v>
                      </c:pt>
                      <c:pt idx="2008">
                        <c:v>17143.74609375</c:v>
                      </c:pt>
                      <c:pt idx="2009">
                        <c:v>17618.80078125</c:v>
                      </c:pt>
                      <c:pt idx="2010">
                        <c:v>13886.04296875</c:v>
                      </c:pt>
                      <c:pt idx="2011">
                        <c:v>14251.33203125</c:v>
                      </c:pt>
                      <c:pt idx="2012">
                        <c:v>15149.00390625</c:v>
                      </c:pt>
                      <c:pt idx="2013">
                        <c:v>13493.32421875</c:v>
                      </c:pt>
                      <c:pt idx="2014">
                        <c:v>13501.12109375</c:v>
                      </c:pt>
                      <c:pt idx="2015">
                        <c:v>14613.2890625</c:v>
                      </c:pt>
                      <c:pt idx="2016">
                        <c:v>13485.6015625</c:v>
                      </c:pt>
                      <c:pt idx="2017">
                        <c:v>11672.09765625</c:v>
                      </c:pt>
                      <c:pt idx="2018">
                        <c:v>13672.6796875</c:v>
                      </c:pt>
                      <c:pt idx="2019">
                        <c:v>14399.81640625</c:v>
                      </c:pt>
                      <c:pt idx="2020">
                        <c:v>14164.2578125</c:v>
                      </c:pt>
                      <c:pt idx="2021">
                        <c:v>14794.71484375</c:v>
                      </c:pt>
                      <c:pt idx="2022">
                        <c:v>13871.97265625</c:v>
                      </c:pt>
                      <c:pt idx="2023">
                        <c:v>15062.38671875</c:v>
                      </c:pt>
                      <c:pt idx="2024">
                        <c:v>14906.56640625</c:v>
                      </c:pt>
                      <c:pt idx="2025">
                        <c:v>15396.87109375</c:v>
                      </c:pt>
                      <c:pt idx="2026">
                        <c:v>9453.3125</c:v>
                      </c:pt>
                      <c:pt idx="2027">
                        <c:v>14888.91015625</c:v>
                      </c:pt>
                      <c:pt idx="2028">
                        <c:v>14426.6328125</c:v>
                      </c:pt>
                      <c:pt idx="2029">
                        <c:v>14081.046875</c:v>
                      </c:pt>
                      <c:pt idx="2030">
                        <c:v>16972.6796875</c:v>
                      </c:pt>
                      <c:pt idx="2031">
                        <c:v>16382</c:v>
                      </c:pt>
                      <c:pt idx="2032">
                        <c:v>17010.26171875</c:v>
                      </c:pt>
                      <c:pt idx="2033">
                        <c:v>15528.8984375</c:v>
                      </c:pt>
                      <c:pt idx="2034">
                        <c:v>15155.15625</c:v>
                      </c:pt>
                      <c:pt idx="2035">
                        <c:v>16028.10546875</c:v>
                      </c:pt>
                      <c:pt idx="2036">
                        <c:v>15041.3671875</c:v>
                      </c:pt>
                      <c:pt idx="2037">
                        <c:v>13624.64453125</c:v>
                      </c:pt>
                      <c:pt idx="2038">
                        <c:v>15579.53125</c:v>
                      </c:pt>
                      <c:pt idx="2039">
                        <c:v>16072.875</c:v>
                      </c:pt>
                      <c:pt idx="2040">
                        <c:v>12654.3125</c:v>
                      </c:pt>
                      <c:pt idx="2041">
                        <c:v>12436.5625</c:v>
                      </c:pt>
                      <c:pt idx="2042">
                        <c:v>11775.015625</c:v>
                      </c:pt>
                      <c:pt idx="2043">
                        <c:v>12261.6484375</c:v>
                      </c:pt>
                      <c:pt idx="2044">
                        <c:v>12545.96484375</c:v>
                      </c:pt>
                      <c:pt idx="2045">
                        <c:v>12060.8125</c:v>
                      </c:pt>
                      <c:pt idx="2046">
                        <c:v>11231</c:v>
                      </c:pt>
                      <c:pt idx="2047">
                        <c:v>10445.2265625</c:v>
                      </c:pt>
                      <c:pt idx="2048">
                        <c:v>12206.5</c:v>
                      </c:pt>
                      <c:pt idx="2049">
                        <c:v>11472.953125</c:v>
                      </c:pt>
                      <c:pt idx="2050">
                        <c:v>11307.4140625</c:v>
                      </c:pt>
                      <c:pt idx="2051">
                        <c:v>11056.4140625</c:v>
                      </c:pt>
                      <c:pt idx="2052">
                        <c:v>12514.40625</c:v>
                      </c:pt>
                      <c:pt idx="2053">
                        <c:v>11512</c:v>
                      </c:pt>
                      <c:pt idx="2054">
                        <c:v>11864.1875</c:v>
                      </c:pt>
                      <c:pt idx="2055">
                        <c:v>14118.921875</c:v>
                      </c:pt>
                      <c:pt idx="2056">
                        <c:v>15067.06640625</c:v>
                      </c:pt>
                      <c:pt idx="2057">
                        <c:v>12621.96875</c:v>
                      </c:pt>
                      <c:pt idx="2058">
                        <c:v>13064.23828125</c:v>
                      </c:pt>
                      <c:pt idx="2059">
                        <c:v>14692.6328125</c:v>
                      </c:pt>
                      <c:pt idx="2060">
                        <c:v>14899.44921875</c:v>
                      </c:pt>
                      <c:pt idx="2061">
                        <c:v>12198.96875</c:v>
                      </c:pt>
                      <c:pt idx="2062">
                        <c:v>11194.76171875</c:v>
                      </c:pt>
                      <c:pt idx="2063">
                        <c:v>11366.6015625</c:v>
                      </c:pt>
                      <c:pt idx="2064">
                        <c:v>13975.9453125</c:v>
                      </c:pt>
                      <c:pt idx="2065">
                        <c:v>15159.98046875</c:v>
                      </c:pt>
                      <c:pt idx="2066">
                        <c:v>13955.7421875</c:v>
                      </c:pt>
                      <c:pt idx="2067">
                        <c:v>14004.03515625</c:v>
                      </c:pt>
                      <c:pt idx="2068">
                        <c:v>13067.3671875</c:v>
                      </c:pt>
                      <c:pt idx="2069">
                        <c:v>11152.53125</c:v>
                      </c:pt>
                      <c:pt idx="2070">
                        <c:v>16168.59765625</c:v>
                      </c:pt>
                      <c:pt idx="2071">
                        <c:v>15715.703125</c:v>
                      </c:pt>
                      <c:pt idx="2072">
                        <c:v>15627.7109375</c:v>
                      </c:pt>
                      <c:pt idx="2073">
                        <c:v>16395.45703125</c:v>
                      </c:pt>
                      <c:pt idx="2074">
                        <c:v>16913.5078125</c:v>
                      </c:pt>
                      <c:pt idx="2075">
                        <c:v>16086.55859375</c:v>
                      </c:pt>
                      <c:pt idx="2076">
                        <c:v>15312.359375</c:v>
                      </c:pt>
                      <c:pt idx="2077">
                        <c:v>15773.90234375</c:v>
                      </c:pt>
                      <c:pt idx="2078">
                        <c:v>16673.87109375</c:v>
                      </c:pt>
                      <c:pt idx="2079">
                        <c:v>14323.78515625</c:v>
                      </c:pt>
                      <c:pt idx="2080">
                        <c:v>13715.76953125</c:v>
                      </c:pt>
                      <c:pt idx="2081">
                        <c:v>15886.20703125</c:v>
                      </c:pt>
                      <c:pt idx="2082">
                        <c:v>13431.55859375</c:v>
                      </c:pt>
                      <c:pt idx="2083">
                        <c:v>13229.078125</c:v>
                      </c:pt>
                      <c:pt idx="2084">
                        <c:v>14281.671875</c:v>
                      </c:pt>
                      <c:pt idx="2085">
                        <c:v>18949.6640625</c:v>
                      </c:pt>
                      <c:pt idx="2086">
                        <c:v>18906.6171875</c:v>
                      </c:pt>
                      <c:pt idx="2087">
                        <c:v>15640.94921875</c:v>
                      </c:pt>
                      <c:pt idx="2088">
                        <c:v>16632.9609375</c:v>
                      </c:pt>
                      <c:pt idx="2089">
                        <c:v>18852.6796875</c:v>
                      </c:pt>
                      <c:pt idx="2090">
                        <c:v>19831.78515625</c:v>
                      </c:pt>
                      <c:pt idx="2091">
                        <c:v>19573.84375</c:v>
                      </c:pt>
                      <c:pt idx="2092">
                        <c:v>18888.88671875</c:v>
                      </c:pt>
                      <c:pt idx="2093">
                        <c:v>18645.3984375</c:v>
                      </c:pt>
                      <c:pt idx="2094">
                        <c:v>20836.48046875</c:v>
                      </c:pt>
                      <c:pt idx="2095">
                        <c:v>19966.4765625</c:v>
                      </c:pt>
                      <c:pt idx="2096">
                        <c:v>17738.9296875</c:v>
                      </c:pt>
                      <c:pt idx="2097">
                        <c:v>17534.16015625</c:v>
                      </c:pt>
                      <c:pt idx="2098">
                        <c:v>19430.90625</c:v>
                      </c:pt>
                      <c:pt idx="2099">
                        <c:v>20742.10546875</c:v>
                      </c:pt>
                      <c:pt idx="2100">
                        <c:v>13892.33984375</c:v>
                      </c:pt>
                      <c:pt idx="2101">
                        <c:v>13706.9609375</c:v>
                      </c:pt>
                      <c:pt idx="2102">
                        <c:v>14157.453125</c:v>
                      </c:pt>
                      <c:pt idx="2103">
                        <c:v>13514.203125</c:v>
                      </c:pt>
                      <c:pt idx="2104">
                        <c:v>14255.203125</c:v>
                      </c:pt>
                      <c:pt idx="2105">
                        <c:v>13583.2421875</c:v>
                      </c:pt>
                      <c:pt idx="2106">
                        <c:v>12008.67578125</c:v>
                      </c:pt>
                      <c:pt idx="2107">
                        <c:v>14214.22265625</c:v>
                      </c:pt>
                      <c:pt idx="2108">
                        <c:v>13143.546875</c:v>
                      </c:pt>
                      <c:pt idx="2109">
                        <c:v>12008.078125</c:v>
                      </c:pt>
                      <c:pt idx="2110">
                        <c:v>13014.4140625</c:v>
                      </c:pt>
                      <c:pt idx="2111">
                        <c:v>13981.2421875</c:v>
                      </c:pt>
                      <c:pt idx="2112">
                        <c:v>10180.0078125</c:v>
                      </c:pt>
                      <c:pt idx="2113">
                        <c:v>10853.8125</c:v>
                      </c:pt>
                      <c:pt idx="2114">
                        <c:v>13052.546875</c:v>
                      </c:pt>
                      <c:pt idx="2115">
                        <c:v>15729.28125</c:v>
                      </c:pt>
                      <c:pt idx="2116">
                        <c:v>17049.4453125</c:v>
                      </c:pt>
                      <c:pt idx="2117">
                        <c:v>13755.85546875</c:v>
                      </c:pt>
                      <c:pt idx="2118">
                        <c:v>12559.0703125</c:v>
                      </c:pt>
                      <c:pt idx="2119">
                        <c:v>16839.79296875</c:v>
                      </c:pt>
                      <c:pt idx="2120">
                        <c:v>16197.6171875</c:v>
                      </c:pt>
                      <c:pt idx="2121">
                        <c:v>14590.3203125</c:v>
                      </c:pt>
                      <c:pt idx="2122">
                        <c:v>16332.9765625</c:v>
                      </c:pt>
                      <c:pt idx="2123">
                        <c:v>16235.3359375</c:v>
                      </c:pt>
                      <c:pt idx="2124">
                        <c:v>13574.328125</c:v>
                      </c:pt>
                      <c:pt idx="2125">
                        <c:v>12943.765625</c:v>
                      </c:pt>
                      <c:pt idx="2126">
                        <c:v>12931.5390625</c:v>
                      </c:pt>
                      <c:pt idx="2127">
                        <c:v>16186.7890625</c:v>
                      </c:pt>
                      <c:pt idx="2128">
                        <c:v>15708.625</c:v>
                      </c:pt>
                      <c:pt idx="2129">
                        <c:v>15490.453125</c:v>
                      </c:pt>
                      <c:pt idx="2130">
                        <c:v>17313.6796875</c:v>
                      </c:pt>
                      <c:pt idx="2131">
                        <c:v>16698.55859375</c:v>
                      </c:pt>
                      <c:pt idx="2132">
                        <c:v>16457.484375</c:v>
                      </c:pt>
                      <c:pt idx="2133">
                        <c:v>12544.44921875</c:v>
                      </c:pt>
                      <c:pt idx="2134">
                        <c:v>12728.30078125</c:v>
                      </c:pt>
                      <c:pt idx="2135">
                        <c:v>12203.2109375</c:v>
                      </c:pt>
                      <c:pt idx="2136">
                        <c:v>16245.44921875</c:v>
                      </c:pt>
                      <c:pt idx="2137">
                        <c:v>15772.953125</c:v>
                      </c:pt>
                      <c:pt idx="2138">
                        <c:v>17495.58984375</c:v>
                      </c:pt>
                      <c:pt idx="2139">
                        <c:v>16107.00390625</c:v>
                      </c:pt>
                      <c:pt idx="2140">
                        <c:v>14924.57421875</c:v>
                      </c:pt>
                      <c:pt idx="2141">
                        <c:v>15454.53515625</c:v>
                      </c:pt>
                      <c:pt idx="2142">
                        <c:v>13518.6796875</c:v>
                      </c:pt>
                      <c:pt idx="2143">
                        <c:v>12335.92578125</c:v>
                      </c:pt>
                      <c:pt idx="2144">
                        <c:v>14954.14453125</c:v>
                      </c:pt>
                      <c:pt idx="2145">
                        <c:v>14331.76171875</c:v>
                      </c:pt>
                      <c:pt idx="2146">
                        <c:v>14975.60546875</c:v>
                      </c:pt>
                      <c:pt idx="2147">
                        <c:v>13337.34375</c:v>
                      </c:pt>
                      <c:pt idx="2148">
                        <c:v>12586.75390625</c:v>
                      </c:pt>
                      <c:pt idx="2149">
                        <c:v>11990.421875</c:v>
                      </c:pt>
                      <c:pt idx="2150">
                        <c:v>12805.21875</c:v>
                      </c:pt>
                      <c:pt idx="2151">
                        <c:v>15097.0390625</c:v>
                      </c:pt>
                      <c:pt idx="2152">
                        <c:v>13291.31640625</c:v>
                      </c:pt>
                      <c:pt idx="2153">
                        <c:v>13398.07421875</c:v>
                      </c:pt>
                      <c:pt idx="2154">
                        <c:v>11244.53125</c:v>
                      </c:pt>
                      <c:pt idx="2155">
                        <c:v>11103.43359375</c:v>
                      </c:pt>
                      <c:pt idx="2156">
                        <c:v>14744.35546875</c:v>
                      </c:pt>
                      <c:pt idx="2157">
                        <c:v>12707.37890625</c:v>
                      </c:pt>
                      <c:pt idx="2158">
                        <c:v>12608.890625</c:v>
                      </c:pt>
                      <c:pt idx="2159">
                        <c:v>12790.5859375</c:v>
                      </c:pt>
                      <c:pt idx="2160">
                        <c:v>14372.265625</c:v>
                      </c:pt>
                      <c:pt idx="2161">
                        <c:v>13381.6953125</c:v>
                      </c:pt>
                      <c:pt idx="2162">
                        <c:v>13695.53125</c:v>
                      </c:pt>
                      <c:pt idx="2163">
                        <c:v>14209.55078125</c:v>
                      </c:pt>
                      <c:pt idx="2164">
                        <c:v>13645.40625</c:v>
                      </c:pt>
                      <c:pt idx="2165">
                        <c:v>11567.0703125</c:v>
                      </c:pt>
                      <c:pt idx="2166">
                        <c:v>11230.89453125</c:v>
                      </c:pt>
                      <c:pt idx="2167">
                        <c:v>13266.72265625</c:v>
                      </c:pt>
                      <c:pt idx="2168">
                        <c:v>12812.26953125</c:v>
                      </c:pt>
                      <c:pt idx="2169">
                        <c:v>14139.87890625</c:v>
                      </c:pt>
                      <c:pt idx="2170">
                        <c:v>13364.8515625</c:v>
                      </c:pt>
                      <c:pt idx="2171">
                        <c:v>11862.7890625</c:v>
                      </c:pt>
                      <c:pt idx="2172">
                        <c:v>14304.140625</c:v>
                      </c:pt>
                      <c:pt idx="2173">
                        <c:v>12985.84375</c:v>
                      </c:pt>
                      <c:pt idx="2174">
                        <c:v>13802.17578125</c:v>
                      </c:pt>
                      <c:pt idx="2175">
                        <c:v>11404.16796875</c:v>
                      </c:pt>
                      <c:pt idx="2176">
                        <c:v>9970.71875</c:v>
                      </c:pt>
                      <c:pt idx="2177">
                        <c:v>9724.171875</c:v>
                      </c:pt>
                      <c:pt idx="2178">
                        <c:v>11176.5078125</c:v>
                      </c:pt>
                      <c:pt idx="2179">
                        <c:v>10210.02734375</c:v>
                      </c:pt>
                      <c:pt idx="2180">
                        <c:v>10833.8359375</c:v>
                      </c:pt>
                      <c:pt idx="2181">
                        <c:v>11113.8515625</c:v>
                      </c:pt>
                      <c:pt idx="2182">
                        <c:v>12444.29296875</c:v>
                      </c:pt>
                      <c:pt idx="2183">
                        <c:v>12914.890625</c:v>
                      </c:pt>
                      <c:pt idx="2184">
                        <c:v>11447.015625</c:v>
                      </c:pt>
                      <c:pt idx="2185">
                        <c:v>10067.984375</c:v>
                      </c:pt>
                      <c:pt idx="2186">
                        <c:v>11098.921875</c:v>
                      </c:pt>
                      <c:pt idx="2187">
                        <c:v>12453.953125</c:v>
                      </c:pt>
                      <c:pt idx="2188">
                        <c:v>11522.2109375</c:v>
                      </c:pt>
                      <c:pt idx="2189">
                        <c:v>11860.18359375</c:v>
                      </c:pt>
                      <c:pt idx="2190">
                        <c:v>14277.9453125</c:v>
                      </c:pt>
                      <c:pt idx="2191">
                        <c:v>13580.375</c:v>
                      </c:pt>
                      <c:pt idx="2192">
                        <c:v>13629.5390625</c:v>
                      </c:pt>
                      <c:pt idx="2193">
                        <c:v>11788.734375</c:v>
                      </c:pt>
                      <c:pt idx="2194">
                        <c:v>13909.28515625</c:v>
                      </c:pt>
                      <c:pt idx="2195">
                        <c:v>13862.6171875</c:v>
                      </c:pt>
                      <c:pt idx="2196">
                        <c:v>14120.9921875</c:v>
                      </c:pt>
                      <c:pt idx="2197">
                        <c:v>11189.83984375</c:v>
                      </c:pt>
                      <c:pt idx="2198">
                        <c:v>11241.84765625</c:v>
                      </c:pt>
                      <c:pt idx="2199">
                        <c:v>14185.71875</c:v>
                      </c:pt>
                      <c:pt idx="2200">
                        <c:v>14780.625</c:v>
                      </c:pt>
                      <c:pt idx="2201">
                        <c:v>12989.78125</c:v>
                      </c:pt>
                      <c:pt idx="2202">
                        <c:v>10983.6796875</c:v>
                      </c:pt>
                      <c:pt idx="2203">
                        <c:v>11136.3984375</c:v>
                      </c:pt>
                      <c:pt idx="2204">
                        <c:v>12170.4375</c:v>
                      </c:pt>
                      <c:pt idx="2205">
                        <c:v>14750.49609375</c:v>
                      </c:pt>
                      <c:pt idx="2206">
                        <c:v>12285.65625</c:v>
                      </c:pt>
                      <c:pt idx="2207">
                        <c:v>14662.72265625</c:v>
                      </c:pt>
                      <c:pt idx="2208">
                        <c:v>13882.45703125</c:v>
                      </c:pt>
                      <c:pt idx="2209">
                        <c:v>14458.2890625</c:v>
                      </c:pt>
                      <c:pt idx="2210">
                        <c:v>13726.84375</c:v>
                      </c:pt>
                      <c:pt idx="2211">
                        <c:v>12259.890625</c:v>
                      </c:pt>
                      <c:pt idx="2212">
                        <c:v>11977.109375</c:v>
                      </c:pt>
                      <c:pt idx="2213">
                        <c:v>14502.16796875</c:v>
                      </c:pt>
                      <c:pt idx="2214">
                        <c:v>13772.09375</c:v>
                      </c:pt>
                      <c:pt idx="2215">
                        <c:v>11418.1171875</c:v>
                      </c:pt>
                      <c:pt idx="2216">
                        <c:v>14160.75</c:v>
                      </c:pt>
                      <c:pt idx="2217">
                        <c:v>14443.078125</c:v>
                      </c:pt>
                      <c:pt idx="2218">
                        <c:v>14423.5859375</c:v>
                      </c:pt>
                      <c:pt idx="2219">
                        <c:v>13398.1875</c:v>
                      </c:pt>
                      <c:pt idx="2220">
                        <c:v>17294.01953125</c:v>
                      </c:pt>
                      <c:pt idx="2221">
                        <c:v>18638.78515625</c:v>
                      </c:pt>
                      <c:pt idx="2222">
                        <c:v>16869.53515625</c:v>
                      </c:pt>
                      <c:pt idx="2223">
                        <c:v>17271.6953125</c:v>
                      </c:pt>
                      <c:pt idx="2224">
                        <c:v>16644.9765625</c:v>
                      </c:pt>
                      <c:pt idx="2225">
                        <c:v>14621.5625</c:v>
                      </c:pt>
                      <c:pt idx="2226">
                        <c:v>13345.08203125</c:v>
                      </c:pt>
                      <c:pt idx="2227">
                        <c:v>13361.3046875</c:v>
                      </c:pt>
                      <c:pt idx="2228">
                        <c:v>15806.1640625</c:v>
                      </c:pt>
                      <c:pt idx="2229">
                        <c:v>17818.5546875</c:v>
                      </c:pt>
                      <c:pt idx="2230">
                        <c:v>17822.52734375</c:v>
                      </c:pt>
                      <c:pt idx="2231">
                        <c:v>17569.31640625</c:v>
                      </c:pt>
                      <c:pt idx="2232">
                        <c:v>19050.5703125</c:v>
                      </c:pt>
                      <c:pt idx="2233">
                        <c:v>18912.484375</c:v>
                      </c:pt>
                      <c:pt idx="2234">
                        <c:v>18608.7890625</c:v>
                      </c:pt>
                      <c:pt idx="2235">
                        <c:v>14060.78125</c:v>
                      </c:pt>
                      <c:pt idx="2236">
                        <c:v>12290.28125</c:v>
                      </c:pt>
                      <c:pt idx="2237">
                        <c:v>11817.1171875</c:v>
                      </c:pt>
                      <c:pt idx="2238">
                        <c:v>14312.375</c:v>
                      </c:pt>
                      <c:pt idx="2239">
                        <c:v>14821.5390625</c:v>
                      </c:pt>
                      <c:pt idx="2240">
                        <c:v>11313.75</c:v>
                      </c:pt>
                      <c:pt idx="2241">
                        <c:v>9991.9296875</c:v>
                      </c:pt>
                      <c:pt idx="2242">
                        <c:v>9751.76953125</c:v>
                      </c:pt>
                      <c:pt idx="2243">
                        <c:v>13351.3984375</c:v>
                      </c:pt>
                      <c:pt idx="2244">
                        <c:v>14499.0859375</c:v>
                      </c:pt>
                      <c:pt idx="2245">
                        <c:v>14297.27734375</c:v>
                      </c:pt>
                      <c:pt idx="2246">
                        <c:v>13233.5703125</c:v>
                      </c:pt>
                      <c:pt idx="2247">
                        <c:v>13831.66796875</c:v>
                      </c:pt>
                      <c:pt idx="2248">
                        <c:v>13665.1484375</c:v>
                      </c:pt>
                      <c:pt idx="2249">
                        <c:v>13666.4375</c:v>
                      </c:pt>
                      <c:pt idx="2250">
                        <c:v>18773.921875</c:v>
                      </c:pt>
                      <c:pt idx="2251">
                        <c:v>19141.26953125</c:v>
                      </c:pt>
                      <c:pt idx="2252">
                        <c:v>18654.25</c:v>
                      </c:pt>
                      <c:pt idx="2253">
                        <c:v>12719.47265625</c:v>
                      </c:pt>
                      <c:pt idx="2254">
                        <c:v>16604.65625</c:v>
                      </c:pt>
                      <c:pt idx="2255">
                        <c:v>17282.58984375</c:v>
                      </c:pt>
                      <c:pt idx="2256">
                        <c:v>16769.25390625</c:v>
                      </c:pt>
                      <c:pt idx="2257">
                        <c:v>18923.0234375</c:v>
                      </c:pt>
                      <c:pt idx="2258">
                        <c:v>19121.80078125</c:v>
                      </c:pt>
                      <c:pt idx="2259">
                        <c:v>17379.296875</c:v>
                      </c:pt>
                      <c:pt idx="2260">
                        <c:v>16647.96484375</c:v>
                      </c:pt>
                      <c:pt idx="2261">
                        <c:v>18062.046875</c:v>
                      </c:pt>
                      <c:pt idx="2262">
                        <c:v>17783.05859375</c:v>
                      </c:pt>
                      <c:pt idx="2263">
                        <c:v>18131.73046875</c:v>
                      </c:pt>
                      <c:pt idx="2264">
                        <c:v>17726.28515625</c:v>
                      </c:pt>
                      <c:pt idx="2265">
                        <c:v>14247.35546875</c:v>
                      </c:pt>
                      <c:pt idx="2266">
                        <c:v>14311.76171875</c:v>
                      </c:pt>
                      <c:pt idx="2267">
                        <c:v>12130.578125</c:v>
                      </c:pt>
                      <c:pt idx="2268">
                        <c:v>9487.296875</c:v>
                      </c:pt>
                      <c:pt idx="2269">
                        <c:v>8915.45703125</c:v>
                      </c:pt>
                      <c:pt idx="2270">
                        <c:v>9304.4609375</c:v>
                      </c:pt>
                      <c:pt idx="2271">
                        <c:v>10169.75390625</c:v>
                      </c:pt>
                      <c:pt idx="2272">
                        <c:v>11187.58984375</c:v>
                      </c:pt>
                      <c:pt idx="2273">
                        <c:v>12282.46875</c:v>
                      </c:pt>
                      <c:pt idx="2274">
                        <c:v>13114.69140625</c:v>
                      </c:pt>
                      <c:pt idx="2275">
                        <c:v>13293.5625</c:v>
                      </c:pt>
                      <c:pt idx="2276">
                        <c:v>12881.703125</c:v>
                      </c:pt>
                      <c:pt idx="2277">
                        <c:v>12281.5234375</c:v>
                      </c:pt>
                      <c:pt idx="2278">
                        <c:v>12358.1640625</c:v>
                      </c:pt>
                      <c:pt idx="2279">
                        <c:v>14073.87890625</c:v>
                      </c:pt>
                      <c:pt idx="2280">
                        <c:v>16825.2421875</c:v>
                      </c:pt>
                      <c:pt idx="2281">
                        <c:v>14469.12109375</c:v>
                      </c:pt>
                      <c:pt idx="2282">
                        <c:v>17560.67578125</c:v>
                      </c:pt>
                      <c:pt idx="2283">
                        <c:v>15931.4140625</c:v>
                      </c:pt>
                      <c:pt idx="2284">
                        <c:v>15997.51171875</c:v>
                      </c:pt>
                      <c:pt idx="2285">
                        <c:v>15115.32421875</c:v>
                      </c:pt>
                      <c:pt idx="2286">
                        <c:v>13197.765625</c:v>
                      </c:pt>
                      <c:pt idx="2287">
                        <c:v>12575.38671875</c:v>
                      </c:pt>
                      <c:pt idx="2288">
                        <c:v>16308.30859375</c:v>
                      </c:pt>
                      <c:pt idx="2289">
                        <c:v>16680.234375</c:v>
                      </c:pt>
                      <c:pt idx="2290">
                        <c:v>17106.171875</c:v>
                      </c:pt>
                      <c:pt idx="2291">
                        <c:v>16968.32421875</c:v>
                      </c:pt>
                      <c:pt idx="2292">
                        <c:v>15399.29296875</c:v>
                      </c:pt>
                      <c:pt idx="2293">
                        <c:v>15055.8515625</c:v>
                      </c:pt>
                      <c:pt idx="2294">
                        <c:v>15901.20703125</c:v>
                      </c:pt>
                      <c:pt idx="2295">
                        <c:v>14549.140625</c:v>
                      </c:pt>
                      <c:pt idx="2296">
                        <c:v>15525.73828125</c:v>
                      </c:pt>
                      <c:pt idx="2297">
                        <c:v>13376.6484375</c:v>
                      </c:pt>
                      <c:pt idx="2298">
                        <c:v>11936.93359375</c:v>
                      </c:pt>
                      <c:pt idx="2299">
                        <c:v>14964.73828125</c:v>
                      </c:pt>
                      <c:pt idx="2300">
                        <c:v>14942.94921875</c:v>
                      </c:pt>
                      <c:pt idx="2301">
                        <c:v>14297.48828125</c:v>
                      </c:pt>
                      <c:pt idx="2302">
                        <c:v>15208.23046875</c:v>
                      </c:pt>
                      <c:pt idx="2303">
                        <c:v>15263.9765625</c:v>
                      </c:pt>
                      <c:pt idx="2304">
                        <c:v>15412.06640625</c:v>
                      </c:pt>
                      <c:pt idx="2305">
                        <c:v>14503.58203125</c:v>
                      </c:pt>
                      <c:pt idx="2306">
                        <c:v>14215.44921875</c:v>
                      </c:pt>
                      <c:pt idx="2307">
                        <c:v>15414.03515625</c:v>
                      </c:pt>
                      <c:pt idx="2308">
                        <c:v>15081.2890625</c:v>
                      </c:pt>
                      <c:pt idx="2309">
                        <c:v>15233.34765625</c:v>
                      </c:pt>
                      <c:pt idx="2310">
                        <c:v>13930.84375</c:v>
                      </c:pt>
                      <c:pt idx="2311">
                        <c:v>14315.7109375</c:v>
                      </c:pt>
                      <c:pt idx="2312">
                        <c:v>14031.2578125</c:v>
                      </c:pt>
                      <c:pt idx="2313">
                        <c:v>14815.21484375</c:v>
                      </c:pt>
                      <c:pt idx="2314">
                        <c:v>13196.0078125</c:v>
                      </c:pt>
                      <c:pt idx="2315">
                        <c:v>13039.05078125</c:v>
                      </c:pt>
                      <c:pt idx="2316">
                        <c:v>14490.21484375</c:v>
                      </c:pt>
                      <c:pt idx="2317">
                        <c:v>14538.921875</c:v>
                      </c:pt>
                      <c:pt idx="2318">
                        <c:v>14081.7265625</c:v>
                      </c:pt>
                      <c:pt idx="2319">
                        <c:v>11740.078125</c:v>
                      </c:pt>
                      <c:pt idx="2320">
                        <c:v>10445.35546875</c:v>
                      </c:pt>
                      <c:pt idx="2321">
                        <c:v>10732.81640625</c:v>
                      </c:pt>
                      <c:pt idx="2322">
                        <c:v>14027.96875</c:v>
                      </c:pt>
                      <c:pt idx="2323">
                        <c:v>14524.65625</c:v>
                      </c:pt>
                      <c:pt idx="2324">
                        <c:v>14499.65625</c:v>
                      </c:pt>
                      <c:pt idx="2325">
                        <c:v>14517.3359375</c:v>
                      </c:pt>
                      <c:pt idx="2326">
                        <c:v>15735.37109375</c:v>
                      </c:pt>
                      <c:pt idx="2327">
                        <c:v>15798.2890625</c:v>
                      </c:pt>
                      <c:pt idx="2328">
                        <c:v>14715.99609375</c:v>
                      </c:pt>
                      <c:pt idx="2329">
                        <c:v>13892.7578125</c:v>
                      </c:pt>
                      <c:pt idx="2330">
                        <c:v>16202.71484375</c:v>
                      </c:pt>
                      <c:pt idx="2331">
                        <c:v>13293.140625</c:v>
                      </c:pt>
                      <c:pt idx="2332">
                        <c:v>11795.26171875</c:v>
                      </c:pt>
                      <c:pt idx="2333">
                        <c:v>11383.4765625</c:v>
                      </c:pt>
                      <c:pt idx="2334">
                        <c:v>15233.33984375</c:v>
                      </c:pt>
                      <c:pt idx="2335">
                        <c:v>16280.46484375</c:v>
                      </c:pt>
                      <c:pt idx="2336">
                        <c:v>15019.88671875</c:v>
                      </c:pt>
                      <c:pt idx="2337">
                        <c:v>13729.8046875</c:v>
                      </c:pt>
                      <c:pt idx="2338">
                        <c:v>13200.37890625</c:v>
                      </c:pt>
                      <c:pt idx="2339">
                        <c:v>14478.61328125</c:v>
                      </c:pt>
                      <c:pt idx="2340">
                        <c:v>13209.03125</c:v>
                      </c:pt>
                      <c:pt idx="2341">
                        <c:v>14384.0546875</c:v>
                      </c:pt>
                      <c:pt idx="2342">
                        <c:v>13785.515625</c:v>
                      </c:pt>
                      <c:pt idx="2343">
                        <c:v>13281.1640625</c:v>
                      </c:pt>
                      <c:pt idx="2344">
                        <c:v>14553.99609375</c:v>
                      </c:pt>
                      <c:pt idx="2345">
                        <c:v>13280.3671875</c:v>
                      </c:pt>
                      <c:pt idx="2346">
                        <c:v>12113.75</c:v>
                      </c:pt>
                      <c:pt idx="2347">
                        <c:v>13834.7890625</c:v>
                      </c:pt>
                      <c:pt idx="2348">
                        <c:v>13467.62109375</c:v>
                      </c:pt>
                      <c:pt idx="2349">
                        <c:v>12575.62890625</c:v>
                      </c:pt>
                      <c:pt idx="2350">
                        <c:v>14562.94921875</c:v>
                      </c:pt>
                      <c:pt idx="2351">
                        <c:v>10424.9921875</c:v>
                      </c:pt>
                      <c:pt idx="2352">
                        <c:v>6498.6953125</c:v>
                      </c:pt>
                      <c:pt idx="2353">
                        <c:v>8453.3515625</c:v>
                      </c:pt>
                      <c:pt idx="2354">
                        <c:v>13105.375</c:v>
                      </c:pt>
                      <c:pt idx="2355">
                        <c:v>16642.6796875</c:v>
                      </c:pt>
                      <c:pt idx="2356">
                        <c:v>18042.08203125</c:v>
                      </c:pt>
                      <c:pt idx="2357">
                        <c:v>17346.09765625</c:v>
                      </c:pt>
                      <c:pt idx="2358">
                        <c:v>16358.83203125</c:v>
                      </c:pt>
                      <c:pt idx="2359">
                        <c:v>16040.23828125</c:v>
                      </c:pt>
                      <c:pt idx="2360">
                        <c:v>16599.390625</c:v>
                      </c:pt>
                      <c:pt idx="2361">
                        <c:v>17721.6796875</c:v>
                      </c:pt>
                      <c:pt idx="2362">
                        <c:v>14829.7578125</c:v>
                      </c:pt>
                      <c:pt idx="2363">
                        <c:v>13738.84375</c:v>
                      </c:pt>
                      <c:pt idx="2364">
                        <c:v>17149.8359375</c:v>
                      </c:pt>
                      <c:pt idx="2365">
                        <c:v>17506.68359375</c:v>
                      </c:pt>
                      <c:pt idx="2366">
                        <c:v>16995.9765625</c:v>
                      </c:pt>
                      <c:pt idx="2367">
                        <c:v>15451.421875</c:v>
                      </c:pt>
                      <c:pt idx="2368">
                        <c:v>11714.703125</c:v>
                      </c:pt>
                      <c:pt idx="2369">
                        <c:v>13590.46484375</c:v>
                      </c:pt>
                      <c:pt idx="2370">
                        <c:v>17008.1796875</c:v>
                      </c:pt>
                      <c:pt idx="2371">
                        <c:v>15529.32421875</c:v>
                      </c:pt>
                      <c:pt idx="2372">
                        <c:v>13964.24609375</c:v>
                      </c:pt>
                      <c:pt idx="2373">
                        <c:v>12792.265625</c:v>
                      </c:pt>
                      <c:pt idx="2374">
                        <c:v>15371.01953125</c:v>
                      </c:pt>
                      <c:pt idx="2375">
                        <c:v>16964.21484375</c:v>
                      </c:pt>
                      <c:pt idx="2376">
                        <c:v>14378.47265625</c:v>
                      </c:pt>
                      <c:pt idx="2377">
                        <c:v>11681.65625</c:v>
                      </c:pt>
                      <c:pt idx="2378">
                        <c:v>11444.796875</c:v>
                      </c:pt>
                      <c:pt idx="2379">
                        <c:v>14877.8203125</c:v>
                      </c:pt>
                      <c:pt idx="2380">
                        <c:v>16181.90234375</c:v>
                      </c:pt>
                      <c:pt idx="2381">
                        <c:v>17035.68359375</c:v>
                      </c:pt>
                      <c:pt idx="2382">
                        <c:v>16122.92578125</c:v>
                      </c:pt>
                      <c:pt idx="2383">
                        <c:v>16289.76171875</c:v>
                      </c:pt>
                      <c:pt idx="2384">
                        <c:v>17085.38671875</c:v>
                      </c:pt>
                      <c:pt idx="2385">
                        <c:v>15373.78515625</c:v>
                      </c:pt>
                      <c:pt idx="2386">
                        <c:v>14878.234375</c:v>
                      </c:pt>
                      <c:pt idx="2387">
                        <c:v>11988.953125</c:v>
                      </c:pt>
                      <c:pt idx="2388">
                        <c:v>11398.453125</c:v>
                      </c:pt>
                      <c:pt idx="2389">
                        <c:v>10600.8203125</c:v>
                      </c:pt>
                      <c:pt idx="2390">
                        <c:v>14376.73046875</c:v>
                      </c:pt>
                      <c:pt idx="2391">
                        <c:v>15381.79296875</c:v>
                      </c:pt>
                      <c:pt idx="2392">
                        <c:v>13819.6484375</c:v>
                      </c:pt>
                      <c:pt idx="2393">
                        <c:v>14792.140625</c:v>
                      </c:pt>
                      <c:pt idx="2394">
                        <c:v>14294.703125</c:v>
                      </c:pt>
                      <c:pt idx="2395">
                        <c:v>12963.03515625</c:v>
                      </c:pt>
                      <c:pt idx="2396">
                        <c:v>14121.60546875</c:v>
                      </c:pt>
                      <c:pt idx="2397">
                        <c:v>12653.4453125</c:v>
                      </c:pt>
                      <c:pt idx="2398">
                        <c:v>11686.265625</c:v>
                      </c:pt>
                      <c:pt idx="2399">
                        <c:v>14639.01953125</c:v>
                      </c:pt>
                      <c:pt idx="2400">
                        <c:v>11490.046875</c:v>
                      </c:pt>
                      <c:pt idx="2401">
                        <c:v>9713.9765625</c:v>
                      </c:pt>
                      <c:pt idx="2402">
                        <c:v>13030.02734375</c:v>
                      </c:pt>
                      <c:pt idx="2403">
                        <c:v>11945.25</c:v>
                      </c:pt>
                      <c:pt idx="2404">
                        <c:v>11120.7265625</c:v>
                      </c:pt>
                      <c:pt idx="2405">
                        <c:v>11333.64453125</c:v>
                      </c:pt>
                      <c:pt idx="2406">
                        <c:v>9477.78515625</c:v>
                      </c:pt>
                      <c:pt idx="2407">
                        <c:v>9360.48046875</c:v>
                      </c:pt>
                      <c:pt idx="2408">
                        <c:v>13247.51953125</c:v>
                      </c:pt>
                      <c:pt idx="2409">
                        <c:v>12997.5546875</c:v>
                      </c:pt>
                      <c:pt idx="2410">
                        <c:v>12212.80078125</c:v>
                      </c:pt>
                      <c:pt idx="2411">
                        <c:v>11262.94140625</c:v>
                      </c:pt>
                      <c:pt idx="2412">
                        <c:v>10396.5625</c:v>
                      </c:pt>
                      <c:pt idx="2413">
                        <c:v>11480.18359375</c:v>
                      </c:pt>
                      <c:pt idx="2414">
                        <c:v>13662.234375</c:v>
                      </c:pt>
                      <c:pt idx="2415">
                        <c:v>13996.5703125</c:v>
                      </c:pt>
                      <c:pt idx="2416">
                        <c:v>11818.33984375</c:v>
                      </c:pt>
                      <c:pt idx="2417">
                        <c:v>10739.37890625</c:v>
                      </c:pt>
                      <c:pt idx="2418">
                        <c:v>11221.16015625</c:v>
                      </c:pt>
                      <c:pt idx="2419">
                        <c:v>15133.8515625</c:v>
                      </c:pt>
                      <c:pt idx="2420">
                        <c:v>15934.265625</c:v>
                      </c:pt>
                      <c:pt idx="2421">
                        <c:v>14704.34765625</c:v>
                      </c:pt>
                      <c:pt idx="2422">
                        <c:v>15374.51171875</c:v>
                      </c:pt>
                      <c:pt idx="2423">
                        <c:v>15626.13671875</c:v>
                      </c:pt>
                      <c:pt idx="2424">
                        <c:v>14440.1171875</c:v>
                      </c:pt>
                      <c:pt idx="2425">
                        <c:v>16127.34375</c:v>
                      </c:pt>
                      <c:pt idx="2426">
                        <c:v>14615.515625</c:v>
                      </c:pt>
                      <c:pt idx="2427">
                        <c:v>15079.6484375</c:v>
                      </c:pt>
                      <c:pt idx="2428">
                        <c:v>15825.62890625</c:v>
                      </c:pt>
                      <c:pt idx="2429">
                        <c:v>14672.90234375</c:v>
                      </c:pt>
                      <c:pt idx="2430">
                        <c:v>14133.2578125</c:v>
                      </c:pt>
                      <c:pt idx="2431">
                        <c:v>14292.5078125</c:v>
                      </c:pt>
                      <c:pt idx="2432">
                        <c:v>15441.75</c:v>
                      </c:pt>
                      <c:pt idx="2433">
                        <c:v>15389.890625</c:v>
                      </c:pt>
                      <c:pt idx="2434">
                        <c:v>14623.96875</c:v>
                      </c:pt>
                      <c:pt idx="2435">
                        <c:v>16340.28125</c:v>
                      </c:pt>
                      <c:pt idx="2436">
                        <c:v>15762.703125</c:v>
                      </c:pt>
                      <c:pt idx="2437">
                        <c:v>14558.890625</c:v>
                      </c:pt>
                      <c:pt idx="2438">
                        <c:v>15869.2890625</c:v>
                      </c:pt>
                      <c:pt idx="2439">
                        <c:v>12643.7578125</c:v>
                      </c:pt>
                      <c:pt idx="2440">
                        <c:v>11429.5390625</c:v>
                      </c:pt>
                      <c:pt idx="2441">
                        <c:v>13287.8203125</c:v>
                      </c:pt>
                      <c:pt idx="2442">
                        <c:v>15097.421875</c:v>
                      </c:pt>
                      <c:pt idx="2443">
                        <c:v>13877.8984375</c:v>
                      </c:pt>
                      <c:pt idx="2444">
                        <c:v>15492.625</c:v>
                      </c:pt>
                      <c:pt idx="2445">
                        <c:v>12434.53125</c:v>
                      </c:pt>
                      <c:pt idx="2446">
                        <c:v>10688.69921875</c:v>
                      </c:pt>
                      <c:pt idx="2447">
                        <c:v>9788.7265625</c:v>
                      </c:pt>
                      <c:pt idx="2448">
                        <c:v>11903.390625</c:v>
                      </c:pt>
                      <c:pt idx="2449">
                        <c:v>11422.1015625</c:v>
                      </c:pt>
                      <c:pt idx="2450">
                        <c:v>10749.19140625</c:v>
                      </c:pt>
                      <c:pt idx="2451">
                        <c:v>11461.4609375</c:v>
                      </c:pt>
                      <c:pt idx="2452">
                        <c:v>12002.875</c:v>
                      </c:pt>
                      <c:pt idx="2453">
                        <c:v>11650.1171875</c:v>
                      </c:pt>
                      <c:pt idx="2454">
                        <c:v>9544.65234375</c:v>
                      </c:pt>
                      <c:pt idx="2455">
                        <c:v>11067.3359375</c:v>
                      </c:pt>
                      <c:pt idx="2456">
                        <c:v>11984.66015625</c:v>
                      </c:pt>
                      <c:pt idx="2457">
                        <c:v>11671.36328125</c:v>
                      </c:pt>
                      <c:pt idx="2458">
                        <c:v>11470.8359375</c:v>
                      </c:pt>
                      <c:pt idx="2459">
                        <c:v>11686.171875</c:v>
                      </c:pt>
                      <c:pt idx="2460">
                        <c:v>18130</c:v>
                      </c:pt>
                      <c:pt idx="2461">
                        <c:v>18387.078125</c:v>
                      </c:pt>
                      <c:pt idx="2462">
                        <c:v>17080.72265625</c:v>
                      </c:pt>
                      <c:pt idx="2463">
                        <c:v>16243.015625</c:v>
                      </c:pt>
                      <c:pt idx="2464">
                        <c:v>16622.33984375</c:v>
                      </c:pt>
                      <c:pt idx="2465">
                        <c:v>18106.8125</c:v>
                      </c:pt>
                      <c:pt idx="2466">
                        <c:v>18427.55859375</c:v>
                      </c:pt>
                      <c:pt idx="2467">
                        <c:v>17196.984375</c:v>
                      </c:pt>
                      <c:pt idx="2468">
                        <c:v>15585.1640625</c:v>
                      </c:pt>
                      <c:pt idx="2469">
                        <c:v>18640.3828125</c:v>
                      </c:pt>
                      <c:pt idx="2470">
                        <c:v>18373.23828125</c:v>
                      </c:pt>
                      <c:pt idx="2471">
                        <c:v>18501.83984375</c:v>
                      </c:pt>
                      <c:pt idx="2472">
                        <c:v>13995.5078125</c:v>
                      </c:pt>
                      <c:pt idx="2473">
                        <c:v>10449.2421875</c:v>
                      </c:pt>
                      <c:pt idx="2474">
                        <c:v>12374.359375</c:v>
                      </c:pt>
                      <c:pt idx="2475">
                        <c:v>18095.2890625</c:v>
                      </c:pt>
                      <c:pt idx="2476">
                        <c:v>18090.4375</c:v>
                      </c:pt>
                      <c:pt idx="2477">
                        <c:v>16898.33984375</c:v>
                      </c:pt>
                      <c:pt idx="2478">
                        <c:v>14391.984375</c:v>
                      </c:pt>
                      <c:pt idx="2479">
                        <c:v>13167.15625</c:v>
                      </c:pt>
                      <c:pt idx="2480">
                        <c:v>13378.56640625</c:v>
                      </c:pt>
                      <c:pt idx="2481">
                        <c:v>17694.78515625</c:v>
                      </c:pt>
                      <c:pt idx="2482">
                        <c:v>17700.4375</c:v>
                      </c:pt>
                      <c:pt idx="2483">
                        <c:v>15933.3046875</c:v>
                      </c:pt>
                      <c:pt idx="2484">
                        <c:v>16425.359375</c:v>
                      </c:pt>
                      <c:pt idx="2485">
                        <c:v>16750.3828125</c:v>
                      </c:pt>
                      <c:pt idx="2486">
                        <c:v>14617.125</c:v>
                      </c:pt>
                      <c:pt idx="2487">
                        <c:v>14686.0859375</c:v>
                      </c:pt>
                      <c:pt idx="2488">
                        <c:v>16142.23046875</c:v>
                      </c:pt>
                      <c:pt idx="2489">
                        <c:v>15757.59375</c:v>
                      </c:pt>
                      <c:pt idx="2490">
                        <c:v>16012.57421875</c:v>
                      </c:pt>
                      <c:pt idx="2491">
                        <c:v>15130.83203125</c:v>
                      </c:pt>
                      <c:pt idx="2492">
                        <c:v>16232.09375</c:v>
                      </c:pt>
                      <c:pt idx="2493">
                        <c:v>16177.5078125</c:v>
                      </c:pt>
                      <c:pt idx="2494">
                        <c:v>16197.89453125</c:v>
                      </c:pt>
                      <c:pt idx="2495">
                        <c:v>14749.78515625</c:v>
                      </c:pt>
                      <c:pt idx="2496">
                        <c:v>12437.75390625</c:v>
                      </c:pt>
                      <c:pt idx="2497">
                        <c:v>11113.11328125</c:v>
                      </c:pt>
                      <c:pt idx="2498">
                        <c:v>11823.12890625</c:v>
                      </c:pt>
                      <c:pt idx="2499">
                        <c:v>15985.2890625</c:v>
                      </c:pt>
                      <c:pt idx="2500">
                        <c:v>16270.1953125</c:v>
                      </c:pt>
                      <c:pt idx="2501">
                        <c:v>13678.10546875</c:v>
                      </c:pt>
                      <c:pt idx="2502">
                        <c:v>12710.5859375</c:v>
                      </c:pt>
                      <c:pt idx="2503">
                        <c:v>12044.9609375</c:v>
                      </c:pt>
                      <c:pt idx="2504">
                        <c:v>14345.6328125</c:v>
                      </c:pt>
                      <c:pt idx="2505">
                        <c:v>15572.3203125</c:v>
                      </c:pt>
                      <c:pt idx="2506">
                        <c:v>15353.9453125</c:v>
                      </c:pt>
                      <c:pt idx="2507">
                        <c:v>15740.453125</c:v>
                      </c:pt>
                      <c:pt idx="2508">
                        <c:v>15476.35546875</c:v>
                      </c:pt>
                      <c:pt idx="2509">
                        <c:v>15286.8046875</c:v>
                      </c:pt>
                      <c:pt idx="2510">
                        <c:v>14927.79296875</c:v>
                      </c:pt>
                      <c:pt idx="2511">
                        <c:v>15840.21875</c:v>
                      </c:pt>
                      <c:pt idx="2512">
                        <c:v>14169.125</c:v>
                      </c:pt>
                      <c:pt idx="2513">
                        <c:v>13785.109375</c:v>
                      </c:pt>
                      <c:pt idx="2514">
                        <c:v>16089.12890625</c:v>
                      </c:pt>
                      <c:pt idx="2515">
                        <c:v>16117.92578125</c:v>
                      </c:pt>
                      <c:pt idx="2516">
                        <c:v>15051.70703125</c:v>
                      </c:pt>
                      <c:pt idx="2517">
                        <c:v>13827.28125</c:v>
                      </c:pt>
                      <c:pt idx="2518">
                        <c:v>14394.5625</c:v>
                      </c:pt>
                      <c:pt idx="2519">
                        <c:v>16106.40234375</c:v>
                      </c:pt>
                      <c:pt idx="2520">
                        <c:v>17223.578125</c:v>
                      </c:pt>
                      <c:pt idx="2521">
                        <c:v>16744.6171875</c:v>
                      </c:pt>
                      <c:pt idx="2522">
                        <c:v>14761.23046875</c:v>
                      </c:pt>
                      <c:pt idx="2523">
                        <c:v>15392.5234375</c:v>
                      </c:pt>
                      <c:pt idx="2524">
                        <c:v>16658.82421875</c:v>
                      </c:pt>
                      <c:pt idx="2525">
                        <c:v>13849.8046875</c:v>
                      </c:pt>
                      <c:pt idx="2526">
                        <c:v>12232.93359375</c:v>
                      </c:pt>
                      <c:pt idx="2527">
                        <c:v>12437.1875</c:v>
                      </c:pt>
                      <c:pt idx="2528">
                        <c:v>15000.5546875</c:v>
                      </c:pt>
                      <c:pt idx="2529">
                        <c:v>16685.03515625</c:v>
                      </c:pt>
                      <c:pt idx="2530">
                        <c:v>15548.3828125</c:v>
                      </c:pt>
                      <c:pt idx="2531">
                        <c:v>15594.8125</c:v>
                      </c:pt>
                      <c:pt idx="2532">
                        <c:v>17019.015625</c:v>
                      </c:pt>
                      <c:pt idx="2533">
                        <c:v>16632.578125</c:v>
                      </c:pt>
                      <c:pt idx="2534">
                        <c:v>15060.6796875</c:v>
                      </c:pt>
                      <c:pt idx="2535">
                        <c:v>12606.16796875</c:v>
                      </c:pt>
                      <c:pt idx="2536">
                        <c:v>11085.8046875</c:v>
                      </c:pt>
                      <c:pt idx="2537">
                        <c:v>13692.0859375</c:v>
                      </c:pt>
                      <c:pt idx="2538">
                        <c:v>13110.92578125</c:v>
                      </c:pt>
                      <c:pt idx="2539">
                        <c:v>13282.44140625</c:v>
                      </c:pt>
                      <c:pt idx="2540">
                        <c:v>13641.62109375</c:v>
                      </c:pt>
                      <c:pt idx="2541">
                        <c:v>13773.30078125</c:v>
                      </c:pt>
                      <c:pt idx="2542">
                        <c:v>12888.22265625</c:v>
                      </c:pt>
                      <c:pt idx="2543">
                        <c:v>12182.015625</c:v>
                      </c:pt>
                      <c:pt idx="2544">
                        <c:v>13175.03125</c:v>
                      </c:pt>
                      <c:pt idx="2545">
                        <c:v>13791.6015625</c:v>
                      </c:pt>
                      <c:pt idx="2546">
                        <c:v>13599.78125</c:v>
                      </c:pt>
                      <c:pt idx="2547">
                        <c:v>10824.3359375</c:v>
                      </c:pt>
                      <c:pt idx="2548">
                        <c:v>8955.30859375</c:v>
                      </c:pt>
                      <c:pt idx="2549">
                        <c:v>10925.72265625</c:v>
                      </c:pt>
                      <c:pt idx="2550">
                        <c:v>13438.078125</c:v>
                      </c:pt>
                      <c:pt idx="2551">
                        <c:v>13082.6171875</c:v>
                      </c:pt>
                      <c:pt idx="2552">
                        <c:v>13469.640625</c:v>
                      </c:pt>
                      <c:pt idx="2553">
                        <c:v>14730.375</c:v>
                      </c:pt>
                      <c:pt idx="2554">
                        <c:v>12105.7578125</c:v>
                      </c:pt>
                      <c:pt idx="2555">
                        <c:v>14779.00390625</c:v>
                      </c:pt>
                      <c:pt idx="2556">
                        <c:v>13020.43359375</c:v>
                      </c:pt>
                      <c:pt idx="2557">
                        <c:v>12597.9140625</c:v>
                      </c:pt>
                      <c:pt idx="2558">
                        <c:v>13411.390625</c:v>
                      </c:pt>
                      <c:pt idx="2559">
                        <c:v>12561.05859375</c:v>
                      </c:pt>
                      <c:pt idx="2560">
                        <c:v>14358.9140625</c:v>
                      </c:pt>
                      <c:pt idx="2561">
                        <c:v>12245.3046875</c:v>
                      </c:pt>
                      <c:pt idx="2562">
                        <c:v>12596.921875</c:v>
                      </c:pt>
                      <c:pt idx="2563">
                        <c:v>14463.97265625</c:v>
                      </c:pt>
                      <c:pt idx="2564">
                        <c:v>14255.25</c:v>
                      </c:pt>
                      <c:pt idx="2565">
                        <c:v>16620.8984375</c:v>
                      </c:pt>
                      <c:pt idx="2566">
                        <c:v>16180.35546875</c:v>
                      </c:pt>
                      <c:pt idx="2567">
                        <c:v>13659.6484375</c:v>
                      </c:pt>
                      <c:pt idx="2568">
                        <c:v>14789.3359375</c:v>
                      </c:pt>
                      <c:pt idx="2569">
                        <c:v>16279.98828125</c:v>
                      </c:pt>
                      <c:pt idx="2570">
                        <c:v>16380.8359375</c:v>
                      </c:pt>
                      <c:pt idx="2571">
                        <c:v>16073.88671875</c:v>
                      </c:pt>
                      <c:pt idx="2572">
                        <c:v>16353.796875</c:v>
                      </c:pt>
                      <c:pt idx="2573">
                        <c:v>15093.76953125</c:v>
                      </c:pt>
                      <c:pt idx="2574">
                        <c:v>15396.8671875</c:v>
                      </c:pt>
                      <c:pt idx="2575">
                        <c:v>16725.2421875</c:v>
                      </c:pt>
                      <c:pt idx="2576">
                        <c:v>16394.87890625</c:v>
                      </c:pt>
                      <c:pt idx="2577">
                        <c:v>14231.6953125</c:v>
                      </c:pt>
                      <c:pt idx="2578">
                        <c:v>13797.61328125</c:v>
                      </c:pt>
                      <c:pt idx="2579">
                        <c:v>15919.1953125</c:v>
                      </c:pt>
                      <c:pt idx="2580">
                        <c:v>17197.5078125</c:v>
                      </c:pt>
                      <c:pt idx="2581">
                        <c:v>13795.92578125</c:v>
                      </c:pt>
                      <c:pt idx="2582">
                        <c:v>17549.2890625</c:v>
                      </c:pt>
                      <c:pt idx="2583">
                        <c:v>17217.734375</c:v>
                      </c:pt>
                      <c:pt idx="2584">
                        <c:v>15274.78125</c:v>
                      </c:pt>
                      <c:pt idx="2585">
                        <c:v>16017.30859375</c:v>
                      </c:pt>
                      <c:pt idx="2586">
                        <c:v>14239.46875</c:v>
                      </c:pt>
                      <c:pt idx="2587">
                        <c:v>13942.44921875</c:v>
                      </c:pt>
                      <c:pt idx="2588">
                        <c:v>16214.09375</c:v>
                      </c:pt>
                      <c:pt idx="2589">
                        <c:v>15724.82421875</c:v>
                      </c:pt>
                      <c:pt idx="2590">
                        <c:v>13958.98046875</c:v>
                      </c:pt>
                      <c:pt idx="2591">
                        <c:v>16109.2890625</c:v>
                      </c:pt>
                      <c:pt idx="2592">
                        <c:v>17111.6875</c:v>
                      </c:pt>
                      <c:pt idx="2593">
                        <c:v>17124.6171875</c:v>
                      </c:pt>
                      <c:pt idx="2594">
                        <c:v>17268.71875</c:v>
                      </c:pt>
                      <c:pt idx="2595">
                        <c:v>14426.9765625</c:v>
                      </c:pt>
                      <c:pt idx="2596">
                        <c:v>15252.1328125</c:v>
                      </c:pt>
                      <c:pt idx="2597">
                        <c:v>12554.60546875</c:v>
                      </c:pt>
                      <c:pt idx="2598">
                        <c:v>13340.42578125</c:v>
                      </c:pt>
                      <c:pt idx="2599">
                        <c:v>15793.390625</c:v>
                      </c:pt>
                      <c:pt idx="2600">
                        <c:v>15700.6328125</c:v>
                      </c:pt>
                      <c:pt idx="2601">
                        <c:v>12875.75390625</c:v>
                      </c:pt>
                      <c:pt idx="2602">
                        <c:v>11331.53515625</c:v>
                      </c:pt>
                      <c:pt idx="2603">
                        <c:v>11607.26171875</c:v>
                      </c:pt>
                      <c:pt idx="2604">
                        <c:v>14325.6796875</c:v>
                      </c:pt>
                      <c:pt idx="2605">
                        <c:v>15523.4140625</c:v>
                      </c:pt>
                      <c:pt idx="2606">
                        <c:v>15411.015625</c:v>
                      </c:pt>
                      <c:pt idx="2607">
                        <c:v>14359.671875</c:v>
                      </c:pt>
                      <c:pt idx="2608">
                        <c:v>12057.4453125</c:v>
                      </c:pt>
                      <c:pt idx="2609">
                        <c:v>16253.484375</c:v>
                      </c:pt>
                      <c:pt idx="2610">
                        <c:v>13706.27734375</c:v>
                      </c:pt>
                      <c:pt idx="2611">
                        <c:v>13448.08203125</c:v>
                      </c:pt>
                      <c:pt idx="2612">
                        <c:v>13104.0859375</c:v>
                      </c:pt>
                      <c:pt idx="2613">
                        <c:v>11148.0078125</c:v>
                      </c:pt>
                      <c:pt idx="2614">
                        <c:v>10058.78515625</c:v>
                      </c:pt>
                      <c:pt idx="2615">
                        <c:v>12828.75390625</c:v>
                      </c:pt>
                      <c:pt idx="2616">
                        <c:v>12746.88671875</c:v>
                      </c:pt>
                      <c:pt idx="2617">
                        <c:v>10578.4296875</c:v>
                      </c:pt>
                      <c:pt idx="2618">
                        <c:v>10493.54296875</c:v>
                      </c:pt>
                      <c:pt idx="2619">
                        <c:v>13919.58984375</c:v>
                      </c:pt>
                      <c:pt idx="2620">
                        <c:v>13146.7578125</c:v>
                      </c:pt>
                      <c:pt idx="2621">
                        <c:v>13444.8671875</c:v>
                      </c:pt>
                      <c:pt idx="2622">
                        <c:v>13029.3046875</c:v>
                      </c:pt>
                      <c:pt idx="2623">
                        <c:v>13431.2890625</c:v>
                      </c:pt>
                      <c:pt idx="2624">
                        <c:v>12728.08203125</c:v>
                      </c:pt>
                      <c:pt idx="2625">
                        <c:v>14736.30078125</c:v>
                      </c:pt>
                      <c:pt idx="2626">
                        <c:v>14861.03125</c:v>
                      </c:pt>
                      <c:pt idx="2627">
                        <c:v>14742.34765625</c:v>
                      </c:pt>
                      <c:pt idx="2628">
                        <c:v>11710.98046875</c:v>
                      </c:pt>
                      <c:pt idx="2629">
                        <c:v>10583.04296875</c:v>
                      </c:pt>
                      <c:pt idx="2630">
                        <c:v>13725.0390625</c:v>
                      </c:pt>
                      <c:pt idx="2631">
                        <c:v>13452.96875</c:v>
                      </c:pt>
                      <c:pt idx="2632">
                        <c:v>14440.02734375</c:v>
                      </c:pt>
                      <c:pt idx="2633">
                        <c:v>13152.87109375</c:v>
                      </c:pt>
                      <c:pt idx="2634">
                        <c:v>14346.19921875</c:v>
                      </c:pt>
                      <c:pt idx="2635">
                        <c:v>11833.07421875</c:v>
                      </c:pt>
                      <c:pt idx="2636">
                        <c:v>13226.40234375</c:v>
                      </c:pt>
                      <c:pt idx="2637">
                        <c:v>13568.76171875</c:v>
                      </c:pt>
                      <c:pt idx="2638">
                        <c:v>12747.0703125</c:v>
                      </c:pt>
                      <c:pt idx="2639">
                        <c:v>12925.8984375</c:v>
                      </c:pt>
                      <c:pt idx="2640">
                        <c:v>12735.0703125</c:v>
                      </c:pt>
                      <c:pt idx="2641">
                        <c:v>11850.37109375</c:v>
                      </c:pt>
                      <c:pt idx="2642">
                        <c:v>12073.484375</c:v>
                      </c:pt>
                      <c:pt idx="2643">
                        <c:v>13934.38671875</c:v>
                      </c:pt>
                      <c:pt idx="2644">
                        <c:v>13971.8125</c:v>
                      </c:pt>
                      <c:pt idx="2645">
                        <c:v>12815.5078125</c:v>
                      </c:pt>
                      <c:pt idx="2646">
                        <c:v>11073.28515625</c:v>
                      </c:pt>
                      <c:pt idx="2647">
                        <c:v>10034.28515625</c:v>
                      </c:pt>
                      <c:pt idx="2648">
                        <c:v>11031.57421875</c:v>
                      </c:pt>
                      <c:pt idx="2649">
                        <c:v>12776.57421875</c:v>
                      </c:pt>
                      <c:pt idx="2650">
                        <c:v>14682.41796875</c:v>
                      </c:pt>
                      <c:pt idx="2651">
                        <c:v>14958.453125</c:v>
                      </c:pt>
                      <c:pt idx="2652">
                        <c:v>14442.74609375</c:v>
                      </c:pt>
                      <c:pt idx="2653">
                        <c:v>14734.4296875</c:v>
                      </c:pt>
                      <c:pt idx="2654">
                        <c:v>14554.02734375</c:v>
                      </c:pt>
                      <c:pt idx="2655">
                        <c:v>14798.87890625</c:v>
                      </c:pt>
                      <c:pt idx="2656">
                        <c:v>13429.2421875</c:v>
                      </c:pt>
                      <c:pt idx="2657">
                        <c:v>13231.09375</c:v>
                      </c:pt>
                      <c:pt idx="2658">
                        <c:v>13510.4921875</c:v>
                      </c:pt>
                      <c:pt idx="2659">
                        <c:v>15269.2109375</c:v>
                      </c:pt>
                      <c:pt idx="2660">
                        <c:v>14126.4140625</c:v>
                      </c:pt>
                      <c:pt idx="2661">
                        <c:v>15372.23828125</c:v>
                      </c:pt>
                      <c:pt idx="2662">
                        <c:v>12200.12890625</c:v>
                      </c:pt>
                      <c:pt idx="2663">
                        <c:v>14212.65625</c:v>
                      </c:pt>
                      <c:pt idx="2664">
                        <c:v>14415.953125</c:v>
                      </c:pt>
                      <c:pt idx="2665">
                        <c:v>15165.4921875</c:v>
                      </c:pt>
                      <c:pt idx="2666">
                        <c:v>15335.76171875</c:v>
                      </c:pt>
                      <c:pt idx="2667">
                        <c:v>13105.12890625</c:v>
                      </c:pt>
                      <c:pt idx="2668">
                        <c:v>12070.15625</c:v>
                      </c:pt>
                      <c:pt idx="2669">
                        <c:v>13348.60546875</c:v>
                      </c:pt>
                      <c:pt idx="2670">
                        <c:v>14530.80859375</c:v>
                      </c:pt>
                      <c:pt idx="2671">
                        <c:v>13923.65234375</c:v>
                      </c:pt>
                      <c:pt idx="2672">
                        <c:v>12711.2265625</c:v>
                      </c:pt>
                      <c:pt idx="2673">
                        <c:v>12890.92578125</c:v>
                      </c:pt>
                      <c:pt idx="2674">
                        <c:v>13302.33203125</c:v>
                      </c:pt>
                      <c:pt idx="2675">
                        <c:v>14650.7578125</c:v>
                      </c:pt>
                      <c:pt idx="2676">
                        <c:v>13422.703125</c:v>
                      </c:pt>
                      <c:pt idx="2677">
                        <c:v>13005.91796875</c:v>
                      </c:pt>
                      <c:pt idx="2678">
                        <c:v>14113.1171875</c:v>
                      </c:pt>
                      <c:pt idx="2679">
                        <c:v>14542.22265625</c:v>
                      </c:pt>
                      <c:pt idx="2680">
                        <c:v>12595.765625</c:v>
                      </c:pt>
                      <c:pt idx="2681">
                        <c:v>11000.57421875</c:v>
                      </c:pt>
                      <c:pt idx="2682">
                        <c:v>12660.515625</c:v>
                      </c:pt>
                      <c:pt idx="2683">
                        <c:v>14874.31640625</c:v>
                      </c:pt>
                      <c:pt idx="2684">
                        <c:v>14546.96875</c:v>
                      </c:pt>
                      <c:pt idx="2685">
                        <c:v>18604.41796875</c:v>
                      </c:pt>
                      <c:pt idx="2686">
                        <c:v>17238.98828125</c:v>
                      </c:pt>
                      <c:pt idx="2687">
                        <c:v>15557.01171875</c:v>
                      </c:pt>
                      <c:pt idx="2688">
                        <c:v>13078.2578125</c:v>
                      </c:pt>
                      <c:pt idx="2689">
                        <c:v>11404.15234375</c:v>
                      </c:pt>
                      <c:pt idx="2690">
                        <c:v>12159.80078125</c:v>
                      </c:pt>
                      <c:pt idx="2691">
                        <c:v>16208.4296875</c:v>
                      </c:pt>
                      <c:pt idx="2692">
                        <c:v>17296.84765625</c:v>
                      </c:pt>
                      <c:pt idx="2693">
                        <c:v>16290.125</c:v>
                      </c:pt>
                      <c:pt idx="2694">
                        <c:v>15634.6953125</c:v>
                      </c:pt>
                      <c:pt idx="2695">
                        <c:v>17108.1796875</c:v>
                      </c:pt>
                      <c:pt idx="2696">
                        <c:v>17485.96484375</c:v>
                      </c:pt>
                      <c:pt idx="2697">
                        <c:v>18163.2734375</c:v>
                      </c:pt>
                      <c:pt idx="2698">
                        <c:v>18161.45703125</c:v>
                      </c:pt>
                      <c:pt idx="2699">
                        <c:v>18619.9609375</c:v>
                      </c:pt>
                      <c:pt idx="2700">
                        <c:v>12755.44140625</c:v>
                      </c:pt>
                      <c:pt idx="2701">
                        <c:v>11087.96875</c:v>
                      </c:pt>
                      <c:pt idx="2702">
                        <c:v>11249.3671875</c:v>
                      </c:pt>
                      <c:pt idx="2703">
                        <c:v>12969.87109375</c:v>
                      </c:pt>
                      <c:pt idx="2704">
                        <c:v>12217</c:v>
                      </c:pt>
                      <c:pt idx="2705">
                        <c:v>13440.23046875</c:v>
                      </c:pt>
                      <c:pt idx="2706">
                        <c:v>12933.859375</c:v>
                      </c:pt>
                      <c:pt idx="2707">
                        <c:v>12037.49609375</c:v>
                      </c:pt>
                      <c:pt idx="2708">
                        <c:v>13325.1171875</c:v>
                      </c:pt>
                      <c:pt idx="2709">
                        <c:v>12957.96875</c:v>
                      </c:pt>
                      <c:pt idx="2710">
                        <c:v>12022.046875</c:v>
                      </c:pt>
                      <c:pt idx="2711">
                        <c:v>12570.375</c:v>
                      </c:pt>
                      <c:pt idx="2712">
                        <c:v>12405.453125</c:v>
                      </c:pt>
                      <c:pt idx="2713">
                        <c:v>9625.3359375</c:v>
                      </c:pt>
                      <c:pt idx="2714">
                        <c:v>11016.90625</c:v>
                      </c:pt>
                      <c:pt idx="2715">
                        <c:v>14978.76953125</c:v>
                      </c:pt>
                      <c:pt idx="2716">
                        <c:v>15071.46484375</c:v>
                      </c:pt>
                      <c:pt idx="2717">
                        <c:v>14602.16796875</c:v>
                      </c:pt>
                      <c:pt idx="2718">
                        <c:v>14367.4609375</c:v>
                      </c:pt>
                      <c:pt idx="2719">
                        <c:v>14955.4453125</c:v>
                      </c:pt>
                      <c:pt idx="2720">
                        <c:v>12972.2578125</c:v>
                      </c:pt>
                      <c:pt idx="2721">
                        <c:v>14085.9453125</c:v>
                      </c:pt>
                      <c:pt idx="2722">
                        <c:v>13126.5546875</c:v>
                      </c:pt>
                      <c:pt idx="2723">
                        <c:v>13639.03515625</c:v>
                      </c:pt>
                      <c:pt idx="2724">
                        <c:v>14656.25390625</c:v>
                      </c:pt>
                      <c:pt idx="2725">
                        <c:v>13006.12890625</c:v>
                      </c:pt>
                      <c:pt idx="2726">
                        <c:v>13062.04296875</c:v>
                      </c:pt>
                      <c:pt idx="2727">
                        <c:v>12923.78125</c:v>
                      </c:pt>
                      <c:pt idx="2728">
                        <c:v>13031.92578125</c:v>
                      </c:pt>
                      <c:pt idx="2729">
                        <c:v>15451.234375</c:v>
                      </c:pt>
                      <c:pt idx="2730">
                        <c:v>14103.125</c:v>
                      </c:pt>
                      <c:pt idx="2731">
                        <c:v>12438.390625</c:v>
                      </c:pt>
                      <c:pt idx="2732">
                        <c:v>12352.00390625</c:v>
                      </c:pt>
                      <c:pt idx="2733">
                        <c:v>11894.58984375</c:v>
                      </c:pt>
                      <c:pt idx="2734">
                        <c:v>15216.6640625</c:v>
                      </c:pt>
                      <c:pt idx="2735">
                        <c:v>15491.17578125</c:v>
                      </c:pt>
                      <c:pt idx="2736">
                        <c:v>14357.8125</c:v>
                      </c:pt>
                      <c:pt idx="2737">
                        <c:v>13353.53515625</c:v>
                      </c:pt>
                      <c:pt idx="2738">
                        <c:v>15427.7421875</c:v>
                      </c:pt>
                      <c:pt idx="2739">
                        <c:v>15057.20703125</c:v>
                      </c:pt>
                      <c:pt idx="2740">
                        <c:v>14285.28515625</c:v>
                      </c:pt>
                      <c:pt idx="2741">
                        <c:v>13000.28515625</c:v>
                      </c:pt>
                      <c:pt idx="2742">
                        <c:v>12998.24609375</c:v>
                      </c:pt>
                      <c:pt idx="2743">
                        <c:v>14735.26171875</c:v>
                      </c:pt>
                      <c:pt idx="2744">
                        <c:v>14550.2265625</c:v>
                      </c:pt>
                      <c:pt idx="2745">
                        <c:v>15997.5390625</c:v>
                      </c:pt>
                      <c:pt idx="2746">
                        <c:v>14505.203125</c:v>
                      </c:pt>
                      <c:pt idx="2747">
                        <c:v>14207.40234375</c:v>
                      </c:pt>
                      <c:pt idx="2748">
                        <c:v>15078.01171875</c:v>
                      </c:pt>
                      <c:pt idx="2749">
                        <c:v>14491.7109375</c:v>
                      </c:pt>
                      <c:pt idx="2750">
                        <c:v>9622.09765625</c:v>
                      </c:pt>
                      <c:pt idx="2751">
                        <c:v>13486.2890625</c:v>
                      </c:pt>
                      <c:pt idx="2752">
                        <c:v>13539.8359375</c:v>
                      </c:pt>
                      <c:pt idx="2753">
                        <c:v>14562.73046875</c:v>
                      </c:pt>
                      <c:pt idx="2754">
                        <c:v>15230.0625</c:v>
                      </c:pt>
                      <c:pt idx="2755">
                        <c:v>14308.1015625</c:v>
                      </c:pt>
                      <c:pt idx="2756">
                        <c:v>13604.234375</c:v>
                      </c:pt>
                      <c:pt idx="2757">
                        <c:v>15494.18359375</c:v>
                      </c:pt>
                      <c:pt idx="2758">
                        <c:v>15782.2890625</c:v>
                      </c:pt>
                      <c:pt idx="2759">
                        <c:v>15971.1015625</c:v>
                      </c:pt>
                      <c:pt idx="2760">
                        <c:v>12391.046875</c:v>
                      </c:pt>
                      <c:pt idx="2761">
                        <c:v>6724.2265625</c:v>
                      </c:pt>
                      <c:pt idx="2762">
                        <c:v>8434.25</c:v>
                      </c:pt>
                      <c:pt idx="2763">
                        <c:v>9564.0625</c:v>
                      </c:pt>
                      <c:pt idx="2764">
                        <c:v>11556.5</c:v>
                      </c:pt>
                      <c:pt idx="2765">
                        <c:v>12111.24609375</c:v>
                      </c:pt>
                      <c:pt idx="2766">
                        <c:v>10834.8125</c:v>
                      </c:pt>
                      <c:pt idx="2767">
                        <c:v>10857.8828125</c:v>
                      </c:pt>
                      <c:pt idx="2768">
                        <c:v>11376.375</c:v>
                      </c:pt>
                      <c:pt idx="2769">
                        <c:v>12382.83984375</c:v>
                      </c:pt>
                      <c:pt idx="2770">
                        <c:v>11316.79296875</c:v>
                      </c:pt>
                      <c:pt idx="2771">
                        <c:v>11336.453125</c:v>
                      </c:pt>
                      <c:pt idx="2772">
                        <c:v>10546.77734375</c:v>
                      </c:pt>
                      <c:pt idx="2773">
                        <c:v>10123.23828125</c:v>
                      </c:pt>
                      <c:pt idx="2774">
                        <c:v>12015.1171875</c:v>
                      </c:pt>
                      <c:pt idx="2775">
                        <c:v>15824.671875</c:v>
                      </c:pt>
                      <c:pt idx="2776">
                        <c:v>17607.37109375</c:v>
                      </c:pt>
                      <c:pt idx="2777">
                        <c:v>16238.18359375</c:v>
                      </c:pt>
                      <c:pt idx="2778">
                        <c:v>14920.1484375</c:v>
                      </c:pt>
                      <c:pt idx="2779">
                        <c:v>15004.76953125</c:v>
                      </c:pt>
                      <c:pt idx="2780">
                        <c:v>12941.1171875</c:v>
                      </c:pt>
                      <c:pt idx="2781">
                        <c:v>15258.69921875</c:v>
                      </c:pt>
                      <c:pt idx="2782">
                        <c:v>17683.01171875</c:v>
                      </c:pt>
                      <c:pt idx="2783">
                        <c:v>17178.16796875</c:v>
                      </c:pt>
                      <c:pt idx="2784">
                        <c:v>14048.98046875</c:v>
                      </c:pt>
                      <c:pt idx="2785">
                        <c:v>13363.1953125</c:v>
                      </c:pt>
                      <c:pt idx="2786">
                        <c:v>13286.7734375</c:v>
                      </c:pt>
                      <c:pt idx="2787">
                        <c:v>16638.1328125</c:v>
                      </c:pt>
                      <c:pt idx="2788">
                        <c:v>16806.0234375</c:v>
                      </c:pt>
                      <c:pt idx="2789">
                        <c:v>17229.10546875</c:v>
                      </c:pt>
                      <c:pt idx="2790">
                        <c:v>12425.87890625</c:v>
                      </c:pt>
                      <c:pt idx="2791">
                        <c:v>12934.79296875</c:v>
                      </c:pt>
                      <c:pt idx="2792">
                        <c:v>12690.0859375</c:v>
                      </c:pt>
                      <c:pt idx="2793">
                        <c:v>12315.84375</c:v>
                      </c:pt>
                      <c:pt idx="2794">
                        <c:v>10343.66015625</c:v>
                      </c:pt>
                      <c:pt idx="2795">
                        <c:v>10002.1015625</c:v>
                      </c:pt>
                      <c:pt idx="2796">
                        <c:v>12192.84765625</c:v>
                      </c:pt>
                      <c:pt idx="2797">
                        <c:v>13535.921875</c:v>
                      </c:pt>
                      <c:pt idx="2798">
                        <c:v>12065.9453125</c:v>
                      </c:pt>
                      <c:pt idx="2799">
                        <c:v>13390.7265625</c:v>
                      </c:pt>
                      <c:pt idx="2800">
                        <c:v>11412.84375</c:v>
                      </c:pt>
                      <c:pt idx="2801">
                        <c:v>10787.08203125</c:v>
                      </c:pt>
                      <c:pt idx="2802">
                        <c:v>12304.50390625</c:v>
                      </c:pt>
                      <c:pt idx="2803">
                        <c:v>11191.36328125</c:v>
                      </c:pt>
                      <c:pt idx="2804">
                        <c:v>11680.109375</c:v>
                      </c:pt>
                      <c:pt idx="2805">
                        <c:v>16504.484375</c:v>
                      </c:pt>
                      <c:pt idx="2806">
                        <c:v>15349.953125</c:v>
                      </c:pt>
                      <c:pt idx="2807">
                        <c:v>17458.4296875</c:v>
                      </c:pt>
                      <c:pt idx="2808">
                        <c:v>16011.71484375</c:v>
                      </c:pt>
                      <c:pt idx="2809">
                        <c:v>16345.3671875</c:v>
                      </c:pt>
                      <c:pt idx="2810">
                        <c:v>15943.6875</c:v>
                      </c:pt>
                      <c:pt idx="2811">
                        <c:v>16430.8359375</c:v>
                      </c:pt>
                      <c:pt idx="2812">
                        <c:v>15762.75</c:v>
                      </c:pt>
                      <c:pt idx="2813">
                        <c:v>17089.6171875</c:v>
                      </c:pt>
                      <c:pt idx="2814">
                        <c:v>15660.66796875</c:v>
                      </c:pt>
                      <c:pt idx="2815">
                        <c:v>15973.69140625</c:v>
                      </c:pt>
                      <c:pt idx="2816">
                        <c:v>17475.01171875</c:v>
                      </c:pt>
                      <c:pt idx="2817">
                        <c:v>17220.453125</c:v>
                      </c:pt>
                      <c:pt idx="2818">
                        <c:v>16970.5390625</c:v>
                      </c:pt>
                      <c:pt idx="2819">
                        <c:v>16864.7578125</c:v>
                      </c:pt>
                      <c:pt idx="2820">
                        <c:v>14316.05078125</c:v>
                      </c:pt>
                      <c:pt idx="2821">
                        <c:v>13436.78515625</c:v>
                      </c:pt>
                      <c:pt idx="2822">
                        <c:v>15229.4609375</c:v>
                      </c:pt>
                      <c:pt idx="2823">
                        <c:v>14889.01171875</c:v>
                      </c:pt>
                      <c:pt idx="2824">
                        <c:v>14816.42578125</c:v>
                      </c:pt>
                      <c:pt idx="2825">
                        <c:v>14955.07421875</c:v>
                      </c:pt>
                      <c:pt idx="2826">
                        <c:v>15338.44140625</c:v>
                      </c:pt>
                      <c:pt idx="2827">
                        <c:v>14115.1640625</c:v>
                      </c:pt>
                      <c:pt idx="2828">
                        <c:v>15432.05859375</c:v>
                      </c:pt>
                      <c:pt idx="2829">
                        <c:v>14471.65234375</c:v>
                      </c:pt>
                      <c:pt idx="2830">
                        <c:v>14922.87890625</c:v>
                      </c:pt>
                      <c:pt idx="2831">
                        <c:v>14221.03515625</c:v>
                      </c:pt>
                      <c:pt idx="2832">
                        <c:v>14154.82421875</c:v>
                      </c:pt>
                      <c:pt idx="2833">
                        <c:v>14198.5546875</c:v>
                      </c:pt>
                      <c:pt idx="2834">
                        <c:v>15418.234375</c:v>
                      </c:pt>
                      <c:pt idx="2835">
                        <c:v>12407.59765625</c:v>
                      </c:pt>
                      <c:pt idx="2836">
                        <c:v>11840.90234375</c:v>
                      </c:pt>
                      <c:pt idx="2837">
                        <c:v>11595.84375</c:v>
                      </c:pt>
                      <c:pt idx="2838">
                        <c:v>9255.94140625</c:v>
                      </c:pt>
                      <c:pt idx="2839">
                        <c:v>8929.4921875</c:v>
                      </c:pt>
                      <c:pt idx="2840">
                        <c:v>13624.3984375</c:v>
                      </c:pt>
                      <c:pt idx="2841">
                        <c:v>11377.3359375</c:v>
                      </c:pt>
                      <c:pt idx="2842">
                        <c:v>12856.43359375</c:v>
                      </c:pt>
                      <c:pt idx="2843">
                        <c:v>11022.24609375</c:v>
                      </c:pt>
                      <c:pt idx="2844">
                        <c:v>10427.6640625</c:v>
                      </c:pt>
                      <c:pt idx="2845">
                        <c:v>10964.7890625</c:v>
                      </c:pt>
                      <c:pt idx="2846">
                        <c:v>12624.9609375</c:v>
                      </c:pt>
                      <c:pt idx="2847">
                        <c:v>13269.3046875</c:v>
                      </c:pt>
                      <c:pt idx="2848">
                        <c:v>12042.13671875</c:v>
                      </c:pt>
                      <c:pt idx="2849">
                        <c:v>11872.78515625</c:v>
                      </c:pt>
                      <c:pt idx="2850">
                        <c:v>13793.49609375</c:v>
                      </c:pt>
                      <c:pt idx="2851">
                        <c:v>12157.3828125</c:v>
                      </c:pt>
                      <c:pt idx="2852">
                        <c:v>12480.55859375</c:v>
                      </c:pt>
                      <c:pt idx="2853">
                        <c:v>13634.87109375</c:v>
                      </c:pt>
                      <c:pt idx="2854">
                        <c:v>13047.20703125</c:v>
                      </c:pt>
                      <c:pt idx="2855">
                        <c:v>11507.73046875</c:v>
                      </c:pt>
                      <c:pt idx="2856">
                        <c:v>14182.25390625</c:v>
                      </c:pt>
                      <c:pt idx="2857">
                        <c:v>13338.484375</c:v>
                      </c:pt>
                      <c:pt idx="2858">
                        <c:v>13432.390625</c:v>
                      </c:pt>
                      <c:pt idx="2859">
                        <c:v>12719.51171875</c:v>
                      </c:pt>
                      <c:pt idx="2860">
                        <c:v>12753.62109375</c:v>
                      </c:pt>
                      <c:pt idx="2861">
                        <c:v>12498.875</c:v>
                      </c:pt>
                      <c:pt idx="2862">
                        <c:v>11658.59375</c:v>
                      </c:pt>
                      <c:pt idx="2863">
                        <c:v>11230.76953125</c:v>
                      </c:pt>
                      <c:pt idx="2864">
                        <c:v>12633.4609375</c:v>
                      </c:pt>
                      <c:pt idx="2865">
                        <c:v>14085</c:v>
                      </c:pt>
                      <c:pt idx="2866">
                        <c:v>14079.46875</c:v>
                      </c:pt>
                      <c:pt idx="2867">
                        <c:v>12181.82421875</c:v>
                      </c:pt>
                      <c:pt idx="2868">
                        <c:v>10008.73828125</c:v>
                      </c:pt>
                      <c:pt idx="2869">
                        <c:v>9897.42578125</c:v>
                      </c:pt>
                      <c:pt idx="2870">
                        <c:v>12881.97265625</c:v>
                      </c:pt>
                      <c:pt idx="2871">
                        <c:v>14022.7421875</c:v>
                      </c:pt>
                      <c:pt idx="2872">
                        <c:v>11611.8203125</c:v>
                      </c:pt>
                      <c:pt idx="2873">
                        <c:v>9574.109375</c:v>
                      </c:pt>
                      <c:pt idx="2874">
                        <c:v>10213.734375</c:v>
                      </c:pt>
                      <c:pt idx="2875">
                        <c:v>14418.6875</c:v>
                      </c:pt>
                      <c:pt idx="2876">
                        <c:v>14198.390625</c:v>
                      </c:pt>
                      <c:pt idx="2877">
                        <c:v>13664.640625</c:v>
                      </c:pt>
                      <c:pt idx="2878">
                        <c:v>14073.2890625</c:v>
                      </c:pt>
                      <c:pt idx="2879">
                        <c:v>14801.578125</c:v>
                      </c:pt>
                      <c:pt idx="2880">
                        <c:v>13716.09375</c:v>
                      </c:pt>
                      <c:pt idx="2881">
                        <c:v>14136.1328125</c:v>
                      </c:pt>
                      <c:pt idx="2882">
                        <c:v>14233.54296875</c:v>
                      </c:pt>
                      <c:pt idx="2883">
                        <c:v>13881.16015625</c:v>
                      </c:pt>
                      <c:pt idx="2884">
                        <c:v>13438.5390625</c:v>
                      </c:pt>
                      <c:pt idx="2885">
                        <c:v>14143.015625</c:v>
                      </c:pt>
                      <c:pt idx="2886">
                        <c:v>14093.48046875</c:v>
                      </c:pt>
                      <c:pt idx="2887">
                        <c:v>11333.1484375</c:v>
                      </c:pt>
                      <c:pt idx="2888">
                        <c:v>9580.5703125</c:v>
                      </c:pt>
                      <c:pt idx="2889">
                        <c:v>10451.91796875</c:v>
                      </c:pt>
                      <c:pt idx="2890">
                        <c:v>13617.62109375</c:v>
                      </c:pt>
                      <c:pt idx="2891">
                        <c:v>11137.046875</c:v>
                      </c:pt>
                      <c:pt idx="2892">
                        <c:v>7090.75</c:v>
                      </c:pt>
                      <c:pt idx="2893">
                        <c:v>8873.390625</c:v>
                      </c:pt>
                      <c:pt idx="2894">
                        <c:v>11428.8203125</c:v>
                      </c:pt>
                      <c:pt idx="2895">
                        <c:v>16044.0390625</c:v>
                      </c:pt>
                      <c:pt idx="2896">
                        <c:v>13761.11328125</c:v>
                      </c:pt>
                      <c:pt idx="2897">
                        <c:v>12100.76953125</c:v>
                      </c:pt>
                      <c:pt idx="2898">
                        <c:v>11252.30078125</c:v>
                      </c:pt>
                      <c:pt idx="2899">
                        <c:v>12990.2265625</c:v>
                      </c:pt>
                      <c:pt idx="2900">
                        <c:v>16129.2890625</c:v>
                      </c:pt>
                      <c:pt idx="2901">
                        <c:v>15039.72265625</c:v>
                      </c:pt>
                      <c:pt idx="2902">
                        <c:v>14139.9140625</c:v>
                      </c:pt>
                      <c:pt idx="2903">
                        <c:v>13485.796875</c:v>
                      </c:pt>
                      <c:pt idx="2904">
                        <c:v>14870.63671875</c:v>
                      </c:pt>
                      <c:pt idx="2905">
                        <c:v>16286.03515625</c:v>
                      </c:pt>
                      <c:pt idx="2906">
                        <c:v>15189.4375</c:v>
                      </c:pt>
                      <c:pt idx="2907">
                        <c:v>12424.53125</c:v>
                      </c:pt>
                      <c:pt idx="2908">
                        <c:v>12048.15625</c:v>
                      </c:pt>
                      <c:pt idx="2909">
                        <c:v>16244.984375</c:v>
                      </c:pt>
                      <c:pt idx="2910">
                        <c:v>11912.8203125</c:v>
                      </c:pt>
                      <c:pt idx="2911">
                        <c:v>10461.30078125</c:v>
                      </c:pt>
                      <c:pt idx="2912">
                        <c:v>10179.63671875</c:v>
                      </c:pt>
                      <c:pt idx="2913">
                        <c:v>12059.29296875</c:v>
                      </c:pt>
                      <c:pt idx="2914">
                        <c:v>12048.83203125</c:v>
                      </c:pt>
                      <c:pt idx="2915">
                        <c:v>11047.42578125</c:v>
                      </c:pt>
                      <c:pt idx="2916">
                        <c:v>10561.30859375</c:v>
                      </c:pt>
                      <c:pt idx="2917">
                        <c:v>11091.078125</c:v>
                      </c:pt>
                      <c:pt idx="2918">
                        <c:v>11609.8046875</c:v>
                      </c:pt>
                      <c:pt idx="2919">
                        <c:v>10772.10546875</c:v>
                      </c:pt>
                      <c:pt idx="2920">
                        <c:v>11184.42578125</c:v>
                      </c:pt>
                      <c:pt idx="2921">
                        <c:v>9342.234375</c:v>
                      </c:pt>
                      <c:pt idx="2922">
                        <c:v>9778.75390625</c:v>
                      </c:pt>
                      <c:pt idx="2923">
                        <c:v>11965.06640625</c:v>
                      </c:pt>
                      <c:pt idx="2924">
                        <c:v>11978.55859375</c:v>
                      </c:pt>
                      <c:pt idx="2925">
                        <c:v>15475.85546875</c:v>
                      </c:pt>
                      <c:pt idx="2926">
                        <c:v>14632.3203125</c:v>
                      </c:pt>
                      <c:pt idx="2927">
                        <c:v>13778.5546875</c:v>
                      </c:pt>
                      <c:pt idx="2928">
                        <c:v>14092.8828125</c:v>
                      </c:pt>
                      <c:pt idx="2929">
                        <c:v>15192.14453125</c:v>
                      </c:pt>
                      <c:pt idx="2930">
                        <c:v>14595.984375</c:v>
                      </c:pt>
                      <c:pt idx="2931">
                        <c:v>13751</c:v>
                      </c:pt>
                      <c:pt idx="2932">
                        <c:v>12504.55078125</c:v>
                      </c:pt>
                      <c:pt idx="2933">
                        <c:v>12828.62109375</c:v>
                      </c:pt>
                      <c:pt idx="2934">
                        <c:v>15368.6640625</c:v>
                      </c:pt>
                      <c:pt idx="2935">
                        <c:v>15323.4453125</c:v>
                      </c:pt>
                      <c:pt idx="2936">
                        <c:v>15219.7265625</c:v>
                      </c:pt>
                      <c:pt idx="2937">
                        <c:v>15283.84765625</c:v>
                      </c:pt>
                      <c:pt idx="2938">
                        <c:v>15697.23046875</c:v>
                      </c:pt>
                      <c:pt idx="2939">
                        <c:v>15275.578125</c:v>
                      </c:pt>
                      <c:pt idx="2940">
                        <c:v>14728.17578125</c:v>
                      </c:pt>
                      <c:pt idx="2941">
                        <c:v>9264.78125</c:v>
                      </c:pt>
                      <c:pt idx="2942">
                        <c:v>14309.03515625</c:v>
                      </c:pt>
                      <c:pt idx="2943">
                        <c:v>14349.37890625</c:v>
                      </c:pt>
                      <c:pt idx="2944">
                        <c:v>14172.99609375</c:v>
                      </c:pt>
                      <c:pt idx="2945">
                        <c:v>14159.38671875</c:v>
                      </c:pt>
                      <c:pt idx="2946">
                        <c:v>13660.91796875</c:v>
                      </c:pt>
                      <c:pt idx="2947">
                        <c:v>14694.30078125</c:v>
                      </c:pt>
                      <c:pt idx="2948">
                        <c:v>12560.72265625</c:v>
                      </c:pt>
                      <c:pt idx="2949">
                        <c:v>12323.9921875</c:v>
                      </c:pt>
                      <c:pt idx="2950">
                        <c:v>13508.23828125</c:v>
                      </c:pt>
                      <c:pt idx="2951">
                        <c:v>12947.7734375</c:v>
                      </c:pt>
                      <c:pt idx="2952">
                        <c:v>11301.84375</c:v>
                      </c:pt>
                      <c:pt idx="2953">
                        <c:v>11475.7265625</c:v>
                      </c:pt>
                      <c:pt idx="2954">
                        <c:v>12481.37890625</c:v>
                      </c:pt>
                      <c:pt idx="2955">
                        <c:v>17843.12890625</c:v>
                      </c:pt>
                      <c:pt idx="2956">
                        <c:v>11785.84375</c:v>
                      </c:pt>
                      <c:pt idx="2957">
                        <c:v>17857.78515625</c:v>
                      </c:pt>
                      <c:pt idx="2958">
                        <c:v>18320.08203125</c:v>
                      </c:pt>
                      <c:pt idx="2959">
                        <c:v>15730.74609375</c:v>
                      </c:pt>
                      <c:pt idx="2960">
                        <c:v>15037.6015625</c:v>
                      </c:pt>
                      <c:pt idx="2961">
                        <c:v>18588.43359375</c:v>
                      </c:pt>
                      <c:pt idx="2962">
                        <c:v>18490.75</c:v>
                      </c:pt>
                      <c:pt idx="2963">
                        <c:v>17824.37890625</c:v>
                      </c:pt>
                      <c:pt idx="2964">
                        <c:v>15771.296875</c:v>
                      </c:pt>
                      <c:pt idx="2965">
                        <c:v>16075.9140625</c:v>
                      </c:pt>
                      <c:pt idx="2966">
                        <c:v>17509.03515625</c:v>
                      </c:pt>
                      <c:pt idx="2967">
                        <c:v>18031.6875</c:v>
                      </c:pt>
                      <c:pt idx="2968">
                        <c:v>15982.71875</c:v>
                      </c:pt>
                      <c:pt idx="2969">
                        <c:v>14116.58984375</c:v>
                      </c:pt>
                      <c:pt idx="2970">
                        <c:v>17651.16796875</c:v>
                      </c:pt>
                      <c:pt idx="2971">
                        <c:v>17875.59765625</c:v>
                      </c:pt>
                      <c:pt idx="2972">
                        <c:v>17559.96875</c:v>
                      </c:pt>
                      <c:pt idx="2973">
                        <c:v>11674.828125</c:v>
                      </c:pt>
                      <c:pt idx="2974">
                        <c:v>15547.96484375</c:v>
                      </c:pt>
                      <c:pt idx="2975">
                        <c:v>14964.46875</c:v>
                      </c:pt>
                      <c:pt idx="2976">
                        <c:v>15406.62109375</c:v>
                      </c:pt>
                      <c:pt idx="2977">
                        <c:v>15452.2109375</c:v>
                      </c:pt>
                      <c:pt idx="2978">
                        <c:v>13591.41015625</c:v>
                      </c:pt>
                      <c:pt idx="2979">
                        <c:v>13230.2265625</c:v>
                      </c:pt>
                      <c:pt idx="2980">
                        <c:v>12933.6171875</c:v>
                      </c:pt>
                      <c:pt idx="2981">
                        <c:v>14847.84375</c:v>
                      </c:pt>
                      <c:pt idx="2982">
                        <c:v>17305.0703125</c:v>
                      </c:pt>
                      <c:pt idx="2983">
                        <c:v>16242.28515625</c:v>
                      </c:pt>
                      <c:pt idx="2984">
                        <c:v>16145.27734375</c:v>
                      </c:pt>
                      <c:pt idx="2985">
                        <c:v>19789.22265625</c:v>
                      </c:pt>
                      <c:pt idx="2986">
                        <c:v>13870.5859375</c:v>
                      </c:pt>
                      <c:pt idx="2987">
                        <c:v>17378.4375</c:v>
                      </c:pt>
                      <c:pt idx="2988">
                        <c:v>17274.27734375</c:v>
                      </c:pt>
                      <c:pt idx="2989">
                        <c:v>19476.33203125</c:v>
                      </c:pt>
                      <c:pt idx="2990">
                        <c:v>18665.98828125</c:v>
                      </c:pt>
                      <c:pt idx="2991">
                        <c:v>19941.9375</c:v>
                      </c:pt>
                      <c:pt idx="2992">
                        <c:v>19303.9765625</c:v>
                      </c:pt>
                      <c:pt idx="2993">
                        <c:v>18798.96484375</c:v>
                      </c:pt>
                      <c:pt idx="2994">
                        <c:v>16871.33984375</c:v>
                      </c:pt>
                      <c:pt idx="2995">
                        <c:v>16069.3359375</c:v>
                      </c:pt>
                      <c:pt idx="2996">
                        <c:v>18696.47265625</c:v>
                      </c:pt>
                      <c:pt idx="2997">
                        <c:v>19352.0078125</c:v>
                      </c:pt>
                      <c:pt idx="2998">
                        <c:v>17654.06640625</c:v>
                      </c:pt>
                      <c:pt idx="2999">
                        <c:v>15756.015625</c:v>
                      </c:pt>
                      <c:pt idx="3000">
                        <c:v>12165.1171875</c:v>
                      </c:pt>
                      <c:pt idx="3001">
                        <c:v>9785.890625</c:v>
                      </c:pt>
                      <c:pt idx="3002">
                        <c:v>9384.9140625</c:v>
                      </c:pt>
                      <c:pt idx="3003">
                        <c:v>9168.40234375</c:v>
                      </c:pt>
                      <c:pt idx="3004">
                        <c:v>12882.125</c:v>
                      </c:pt>
                      <c:pt idx="3005">
                        <c:v>12377.375</c:v>
                      </c:pt>
                      <c:pt idx="3006">
                        <c:v>11978.5703125</c:v>
                      </c:pt>
                      <c:pt idx="3007">
                        <c:v>12146.34375</c:v>
                      </c:pt>
                      <c:pt idx="3008">
                        <c:v>11602.2734375</c:v>
                      </c:pt>
                      <c:pt idx="3009">
                        <c:v>11558.28125</c:v>
                      </c:pt>
                      <c:pt idx="3010">
                        <c:v>11573.5390625</c:v>
                      </c:pt>
                      <c:pt idx="3011">
                        <c:v>12185.6328125</c:v>
                      </c:pt>
                      <c:pt idx="3012">
                        <c:v>11500.5234375</c:v>
                      </c:pt>
                      <c:pt idx="3013">
                        <c:v>12561.9375</c:v>
                      </c:pt>
                      <c:pt idx="3014">
                        <c:v>12817.1640625</c:v>
                      </c:pt>
                      <c:pt idx="3015">
                        <c:v>15196.65234375</c:v>
                      </c:pt>
                      <c:pt idx="3016">
                        <c:v>14300.79296875</c:v>
                      </c:pt>
                      <c:pt idx="3017">
                        <c:v>14233.5546875</c:v>
                      </c:pt>
                      <c:pt idx="3018">
                        <c:v>14836.18359375</c:v>
                      </c:pt>
                      <c:pt idx="3019">
                        <c:v>14710.9609375</c:v>
                      </c:pt>
                      <c:pt idx="3020">
                        <c:v>14779.234375</c:v>
                      </c:pt>
                      <c:pt idx="3021">
                        <c:v>15570.50390625</c:v>
                      </c:pt>
                      <c:pt idx="3022">
                        <c:v>15584.78125</c:v>
                      </c:pt>
                      <c:pt idx="3023">
                        <c:v>14862.85546875</c:v>
                      </c:pt>
                      <c:pt idx="3024">
                        <c:v>14983.421875</c:v>
                      </c:pt>
                      <c:pt idx="3025">
                        <c:v>15507.1953125</c:v>
                      </c:pt>
                      <c:pt idx="3026">
                        <c:v>14237.40625</c:v>
                      </c:pt>
                      <c:pt idx="3027">
                        <c:v>15240.8515625</c:v>
                      </c:pt>
                      <c:pt idx="3028">
                        <c:v>14413.9375</c:v>
                      </c:pt>
                      <c:pt idx="3029">
                        <c:v>14870.23828125</c:v>
                      </c:pt>
                      <c:pt idx="3030">
                        <c:v>16049.3671875</c:v>
                      </c:pt>
                      <c:pt idx="3031">
                        <c:v>17107.75</c:v>
                      </c:pt>
                      <c:pt idx="3032">
                        <c:v>16568.31640625</c:v>
                      </c:pt>
                      <c:pt idx="3033">
                        <c:v>16490.6796875</c:v>
                      </c:pt>
                      <c:pt idx="3034">
                        <c:v>16982.8671875</c:v>
                      </c:pt>
                      <c:pt idx="3035">
                        <c:v>16475.63671875</c:v>
                      </c:pt>
                      <c:pt idx="3036">
                        <c:v>17115.6953125</c:v>
                      </c:pt>
                      <c:pt idx="3037">
                        <c:v>16627.1015625</c:v>
                      </c:pt>
                      <c:pt idx="3038">
                        <c:v>15029.1640625</c:v>
                      </c:pt>
                      <c:pt idx="3039">
                        <c:v>12912.98046875</c:v>
                      </c:pt>
                      <c:pt idx="3040">
                        <c:v>13594.0859375</c:v>
                      </c:pt>
                      <c:pt idx="3041">
                        <c:v>16351.765625</c:v>
                      </c:pt>
                      <c:pt idx="3042">
                        <c:v>16673.8359375</c:v>
                      </c:pt>
                      <c:pt idx="3043">
                        <c:v>15678.9296875</c:v>
                      </c:pt>
                      <c:pt idx="3044">
                        <c:v>15896.05078125</c:v>
                      </c:pt>
                      <c:pt idx="3045">
                        <c:v>11726.015625</c:v>
                      </c:pt>
                      <c:pt idx="3046">
                        <c:v>11273.21484375</c:v>
                      </c:pt>
                      <c:pt idx="3047">
                        <c:v>9194.72265625</c:v>
                      </c:pt>
                      <c:pt idx="3048">
                        <c:v>8769.9921875</c:v>
                      </c:pt>
                      <c:pt idx="3049">
                        <c:v>11466.81640625</c:v>
                      </c:pt>
                      <c:pt idx="3050">
                        <c:v>11337.3984375</c:v>
                      </c:pt>
                      <c:pt idx="3051">
                        <c:v>9331.88671875</c:v>
                      </c:pt>
                      <c:pt idx="3052">
                        <c:v>9175.625</c:v>
                      </c:pt>
                      <c:pt idx="3053">
                        <c:v>12323.43359375</c:v>
                      </c:pt>
                      <c:pt idx="3054">
                        <c:v>10509.39453125</c:v>
                      </c:pt>
                      <c:pt idx="3055">
                        <c:v>12132.75</c:v>
                      </c:pt>
                      <c:pt idx="3056">
                        <c:v>11177.56640625</c:v>
                      </c:pt>
                      <c:pt idx="3057">
                        <c:v>11620.77734375</c:v>
                      </c:pt>
                      <c:pt idx="3058">
                        <c:v>12380.40234375</c:v>
                      </c:pt>
                      <c:pt idx="3059">
                        <c:v>12229.9296875</c:v>
                      </c:pt>
                      <c:pt idx="3060">
                        <c:v>15976.00390625</c:v>
                      </c:pt>
                      <c:pt idx="3061">
                        <c:v>16249.42578125</c:v>
                      </c:pt>
                      <c:pt idx="3062">
                        <c:v>16101.125</c:v>
                      </c:pt>
                      <c:pt idx="3063">
                        <c:v>16168.37890625</c:v>
                      </c:pt>
                      <c:pt idx="3064">
                        <c:v>15961.49609375</c:v>
                      </c:pt>
                      <c:pt idx="3065">
                        <c:v>14281.78125</c:v>
                      </c:pt>
                      <c:pt idx="3066">
                        <c:v>13320.55859375</c:v>
                      </c:pt>
                      <c:pt idx="3067">
                        <c:v>16110.7421875</c:v>
                      </c:pt>
                      <c:pt idx="3068">
                        <c:v>15126.95703125</c:v>
                      </c:pt>
                      <c:pt idx="3069">
                        <c:v>15156.3828125</c:v>
                      </c:pt>
                      <c:pt idx="3070">
                        <c:v>16268.0859375</c:v>
                      </c:pt>
                      <c:pt idx="3071">
                        <c:v>15428.99609375</c:v>
                      </c:pt>
                      <c:pt idx="3072">
                        <c:v>15070.68359375</c:v>
                      </c:pt>
                      <c:pt idx="3073">
                        <c:v>16060.2421875</c:v>
                      </c:pt>
                      <c:pt idx="3074">
                        <c:v>15100.5703125</c:v>
                      </c:pt>
                      <c:pt idx="3075">
                        <c:v>14503.7890625</c:v>
                      </c:pt>
                      <c:pt idx="3076">
                        <c:v>14749.3359375</c:v>
                      </c:pt>
                      <c:pt idx="3077">
                        <c:v>12117.171875</c:v>
                      </c:pt>
                      <c:pt idx="3078">
                        <c:v>10561.8203125</c:v>
                      </c:pt>
                      <c:pt idx="3079">
                        <c:v>12922.84765625</c:v>
                      </c:pt>
                      <c:pt idx="3080">
                        <c:v>12029.07421875</c:v>
                      </c:pt>
                      <c:pt idx="3081">
                        <c:v>12848.5390625</c:v>
                      </c:pt>
                      <c:pt idx="3082">
                        <c:v>10894.6796875</c:v>
                      </c:pt>
                      <c:pt idx="3083">
                        <c:v>10918.7890625</c:v>
                      </c:pt>
                      <c:pt idx="3084">
                        <c:v>14169.86328125</c:v>
                      </c:pt>
                      <c:pt idx="3085">
                        <c:v>12962.64453125</c:v>
                      </c:pt>
                      <c:pt idx="3086">
                        <c:v>11675.4453125</c:v>
                      </c:pt>
                      <c:pt idx="3087">
                        <c:v>10564.27734375</c:v>
                      </c:pt>
                      <c:pt idx="3088">
                        <c:v>11556.91796875</c:v>
                      </c:pt>
                      <c:pt idx="3089">
                        <c:v>14658.90234375</c:v>
                      </c:pt>
                      <c:pt idx="3090">
                        <c:v>12165.05859375</c:v>
                      </c:pt>
                      <c:pt idx="3091">
                        <c:v>14205.046875</c:v>
                      </c:pt>
                      <c:pt idx="3092">
                        <c:v>11660.296875</c:v>
                      </c:pt>
                      <c:pt idx="3093">
                        <c:v>15181.10546875</c:v>
                      </c:pt>
                      <c:pt idx="3094">
                        <c:v>14703.08203125</c:v>
                      </c:pt>
                      <c:pt idx="3095">
                        <c:v>12763.3046875</c:v>
                      </c:pt>
                      <c:pt idx="3096">
                        <c:v>14925.015625</c:v>
                      </c:pt>
                      <c:pt idx="3097">
                        <c:v>15243.3671875</c:v>
                      </c:pt>
                      <c:pt idx="3098">
                        <c:v>14665.921875</c:v>
                      </c:pt>
                      <c:pt idx="3099">
                        <c:v>11498.94140625</c:v>
                      </c:pt>
                      <c:pt idx="3100">
                        <c:v>10333.67578125</c:v>
                      </c:pt>
                      <c:pt idx="3101">
                        <c:v>12281.421875</c:v>
                      </c:pt>
                      <c:pt idx="3102">
                        <c:v>14691.73046875</c:v>
                      </c:pt>
                      <c:pt idx="3103">
                        <c:v>13392.77734375</c:v>
                      </c:pt>
                      <c:pt idx="3104">
                        <c:v>15034.62109375</c:v>
                      </c:pt>
                      <c:pt idx="3105">
                        <c:v>16735.6171875</c:v>
                      </c:pt>
                      <c:pt idx="3106">
                        <c:v>16347.828125</c:v>
                      </c:pt>
                      <c:pt idx="3107">
                        <c:v>13278.6875</c:v>
                      </c:pt>
                      <c:pt idx="3108">
                        <c:v>13933.6796875</c:v>
                      </c:pt>
                      <c:pt idx="3109">
                        <c:v>15458.828125</c:v>
                      </c:pt>
                      <c:pt idx="3110">
                        <c:v>18005.4609375</c:v>
                      </c:pt>
                      <c:pt idx="3111">
                        <c:v>17484.40625</c:v>
                      </c:pt>
                      <c:pt idx="3112">
                        <c:v>16996.38671875</c:v>
                      </c:pt>
                      <c:pt idx="3113">
                        <c:v>17879.2421875</c:v>
                      </c:pt>
                      <c:pt idx="3114">
                        <c:v>17517.08984375</c:v>
                      </c:pt>
                      <c:pt idx="3115">
                        <c:v>17709.671875</c:v>
                      </c:pt>
                      <c:pt idx="3116">
                        <c:v>18078.5625</c:v>
                      </c:pt>
                      <c:pt idx="3117">
                        <c:v>16131.359375</c:v>
                      </c:pt>
                      <c:pt idx="3118">
                        <c:v>15341.84765625</c:v>
                      </c:pt>
                      <c:pt idx="3119">
                        <c:v>17447.703125</c:v>
                      </c:pt>
                      <c:pt idx="3120">
                        <c:v>18771.00390625</c:v>
                      </c:pt>
                      <c:pt idx="3121">
                        <c:v>18389.62890625</c:v>
                      </c:pt>
                      <c:pt idx="3122">
                        <c:v>17279.921875</c:v>
                      </c:pt>
                      <c:pt idx="3123">
                        <c:v>18863.5078125</c:v>
                      </c:pt>
                      <c:pt idx="3124">
                        <c:v>18995.0546875</c:v>
                      </c:pt>
                      <c:pt idx="3125">
                        <c:v>16091.87109375</c:v>
                      </c:pt>
                      <c:pt idx="3126">
                        <c:v>13350.82421875</c:v>
                      </c:pt>
                      <c:pt idx="3127">
                        <c:v>12302.546875</c:v>
                      </c:pt>
                      <c:pt idx="3128">
                        <c:v>13013.58984375</c:v>
                      </c:pt>
                      <c:pt idx="3129">
                        <c:v>16595.046875</c:v>
                      </c:pt>
                      <c:pt idx="3130">
                        <c:v>16838.65234375</c:v>
                      </c:pt>
                      <c:pt idx="3131">
                        <c:v>15798.3671875</c:v>
                      </c:pt>
                      <c:pt idx="3132">
                        <c:v>15594.96875</c:v>
                      </c:pt>
                      <c:pt idx="3133">
                        <c:v>17799.6484375</c:v>
                      </c:pt>
                      <c:pt idx="3134">
                        <c:v>18913.7265625</c:v>
                      </c:pt>
                      <c:pt idx="3135">
                        <c:v>13722.83203125</c:v>
                      </c:pt>
                      <c:pt idx="3136">
                        <c:v>14341.71875</c:v>
                      </c:pt>
                      <c:pt idx="3137">
                        <c:v>11899.7734375</c:v>
                      </c:pt>
                      <c:pt idx="3138">
                        <c:v>12469.9375</c:v>
                      </c:pt>
                      <c:pt idx="3139">
                        <c:v>13471.8046875</c:v>
                      </c:pt>
                      <c:pt idx="3140">
                        <c:v>12424.53515625</c:v>
                      </c:pt>
                      <c:pt idx="3141">
                        <c:v>9761.78515625</c:v>
                      </c:pt>
                      <c:pt idx="3142">
                        <c:v>10763.25390625</c:v>
                      </c:pt>
                      <c:pt idx="3143">
                        <c:v>13470.6328125</c:v>
                      </c:pt>
                      <c:pt idx="3144">
                        <c:v>13600.23046875</c:v>
                      </c:pt>
                      <c:pt idx="3145">
                        <c:v>13876.29296875</c:v>
                      </c:pt>
                      <c:pt idx="3146">
                        <c:v>11102.8125</c:v>
                      </c:pt>
                      <c:pt idx="3147">
                        <c:v>11150.1796875</c:v>
                      </c:pt>
                      <c:pt idx="3148">
                        <c:v>12854.4609375</c:v>
                      </c:pt>
                      <c:pt idx="3149">
                        <c:v>10629.7734375</c:v>
                      </c:pt>
                      <c:pt idx="3150">
                        <c:v>13416.6640625</c:v>
                      </c:pt>
                      <c:pt idx="3151">
                        <c:v>12419.828125</c:v>
                      </c:pt>
                      <c:pt idx="3152">
                        <c:v>12352.31640625</c:v>
                      </c:pt>
                      <c:pt idx="3153">
                        <c:v>12242.12890625</c:v>
                      </c:pt>
                      <c:pt idx="3154">
                        <c:v>13727.71484375</c:v>
                      </c:pt>
                      <c:pt idx="3155">
                        <c:v>12419.6640625</c:v>
                      </c:pt>
                      <c:pt idx="3156">
                        <c:v>12358.17578125</c:v>
                      </c:pt>
                      <c:pt idx="3157">
                        <c:v>11292.39453125</c:v>
                      </c:pt>
                      <c:pt idx="3158">
                        <c:v>13130.55859375</c:v>
                      </c:pt>
                      <c:pt idx="3159">
                        <c:v>13862.6953125</c:v>
                      </c:pt>
                      <c:pt idx="3160">
                        <c:v>13571.3828125</c:v>
                      </c:pt>
                      <c:pt idx="3161">
                        <c:v>11938.2578125</c:v>
                      </c:pt>
                      <c:pt idx="3162">
                        <c:v>11893.23046875</c:v>
                      </c:pt>
                      <c:pt idx="3163">
                        <c:v>14100.92578125</c:v>
                      </c:pt>
                      <c:pt idx="3164">
                        <c:v>13878.98828125</c:v>
                      </c:pt>
                      <c:pt idx="3165">
                        <c:v>15382.7734375</c:v>
                      </c:pt>
                      <c:pt idx="3166">
                        <c:v>16741.890625</c:v>
                      </c:pt>
                      <c:pt idx="3167">
                        <c:v>16400.15234375</c:v>
                      </c:pt>
                      <c:pt idx="3168">
                        <c:v>16326.7890625</c:v>
                      </c:pt>
                      <c:pt idx="3169">
                        <c:v>14952.0234375</c:v>
                      </c:pt>
                      <c:pt idx="3170">
                        <c:v>16132.5703125</c:v>
                      </c:pt>
                      <c:pt idx="3171">
                        <c:v>15545.25</c:v>
                      </c:pt>
                      <c:pt idx="3172">
                        <c:v>16367.46484375</c:v>
                      </c:pt>
                      <c:pt idx="3173">
                        <c:v>16284.015625</c:v>
                      </c:pt>
                      <c:pt idx="3174">
                        <c:v>14287.5</c:v>
                      </c:pt>
                      <c:pt idx="3175">
                        <c:v>13985.37109375</c:v>
                      </c:pt>
                      <c:pt idx="3176">
                        <c:v>16670.4140625</c:v>
                      </c:pt>
                      <c:pt idx="3177">
                        <c:v>14712.078125</c:v>
                      </c:pt>
                      <c:pt idx="3178">
                        <c:v>11094.28125</c:v>
                      </c:pt>
                      <c:pt idx="3179">
                        <c:v>11852.3984375</c:v>
                      </c:pt>
                      <c:pt idx="3180">
                        <c:v>14507.1171875</c:v>
                      </c:pt>
                      <c:pt idx="3181">
                        <c:v>11959.2421875</c:v>
                      </c:pt>
                      <c:pt idx="3182">
                        <c:v>12493.7890625</c:v>
                      </c:pt>
                      <c:pt idx="3183">
                        <c:v>14664.26171875</c:v>
                      </c:pt>
                      <c:pt idx="3184">
                        <c:v>14696.77734375</c:v>
                      </c:pt>
                      <c:pt idx="3185">
                        <c:v>13182.046875</c:v>
                      </c:pt>
                      <c:pt idx="3186">
                        <c:v>13367.8828125</c:v>
                      </c:pt>
                      <c:pt idx="3187">
                        <c:v>14359.94140625</c:v>
                      </c:pt>
                      <c:pt idx="3188">
                        <c:v>14750.0703125</c:v>
                      </c:pt>
                      <c:pt idx="3189">
                        <c:v>15060.4609375</c:v>
                      </c:pt>
                      <c:pt idx="3190">
                        <c:v>11871.28125</c:v>
                      </c:pt>
                      <c:pt idx="3191">
                        <c:v>10916.5078125</c:v>
                      </c:pt>
                      <c:pt idx="3192">
                        <c:v>10902.40625</c:v>
                      </c:pt>
                      <c:pt idx="3193">
                        <c:v>12161.59375</c:v>
                      </c:pt>
                      <c:pt idx="3194">
                        <c:v>14622.62890625</c:v>
                      </c:pt>
                      <c:pt idx="3195">
                        <c:v>10701.1484375</c:v>
                      </c:pt>
                      <c:pt idx="3196">
                        <c:v>11067.9921875</c:v>
                      </c:pt>
                      <c:pt idx="3197">
                        <c:v>10325.859375</c:v>
                      </c:pt>
                      <c:pt idx="3198">
                        <c:v>8810.9140625</c:v>
                      </c:pt>
                      <c:pt idx="3199">
                        <c:v>8986.2265625</c:v>
                      </c:pt>
                      <c:pt idx="3200">
                        <c:v>10588.5078125</c:v>
                      </c:pt>
                      <c:pt idx="3201">
                        <c:v>10789.2578125</c:v>
                      </c:pt>
                      <c:pt idx="3202">
                        <c:v>9811.375</c:v>
                      </c:pt>
                      <c:pt idx="3203">
                        <c:v>8064.015625</c:v>
                      </c:pt>
                      <c:pt idx="3204">
                        <c:v>10392.19921875</c:v>
                      </c:pt>
                      <c:pt idx="3205">
                        <c:v>10076.91015625</c:v>
                      </c:pt>
                      <c:pt idx="3206">
                        <c:v>9881.6640625</c:v>
                      </c:pt>
                      <c:pt idx="3207">
                        <c:v>9691.7734375</c:v>
                      </c:pt>
                      <c:pt idx="3208">
                        <c:v>10995</c:v>
                      </c:pt>
                      <c:pt idx="3209">
                        <c:v>10851.328125</c:v>
                      </c:pt>
                      <c:pt idx="3210">
                        <c:v>15294.109375</c:v>
                      </c:pt>
                      <c:pt idx="3211">
                        <c:v>15710.375</c:v>
                      </c:pt>
                      <c:pt idx="3212">
                        <c:v>15587.02734375</c:v>
                      </c:pt>
                      <c:pt idx="3213">
                        <c:v>15035.78515625</c:v>
                      </c:pt>
                      <c:pt idx="3214">
                        <c:v>13553.96875</c:v>
                      </c:pt>
                      <c:pt idx="3215">
                        <c:v>13013.54296875</c:v>
                      </c:pt>
                      <c:pt idx="3216">
                        <c:v>15193.5625</c:v>
                      </c:pt>
                      <c:pt idx="3217">
                        <c:v>15257.9140625</c:v>
                      </c:pt>
                      <c:pt idx="3218">
                        <c:v>12943.515625</c:v>
                      </c:pt>
                      <c:pt idx="3219">
                        <c:v>11884.6328125</c:v>
                      </c:pt>
                      <c:pt idx="3220">
                        <c:v>12272.59375</c:v>
                      </c:pt>
                      <c:pt idx="3221">
                        <c:v>14922.4609375</c:v>
                      </c:pt>
                      <c:pt idx="3222">
                        <c:v>14849.80859375</c:v>
                      </c:pt>
                      <c:pt idx="3223">
                        <c:v>13751.68359375</c:v>
                      </c:pt>
                      <c:pt idx="3224">
                        <c:v>14410.28515625</c:v>
                      </c:pt>
                      <c:pt idx="3225">
                        <c:v>15386.71484375</c:v>
                      </c:pt>
                      <c:pt idx="3226">
                        <c:v>13565.484375</c:v>
                      </c:pt>
                      <c:pt idx="3227">
                        <c:v>12790.296875</c:v>
                      </c:pt>
                      <c:pt idx="3228">
                        <c:v>13801.4609375</c:v>
                      </c:pt>
                      <c:pt idx="3229">
                        <c:v>15034.83203125</c:v>
                      </c:pt>
                      <c:pt idx="3230">
                        <c:v>15512.5546875</c:v>
                      </c:pt>
                      <c:pt idx="3231">
                        <c:v>15070.640625</c:v>
                      </c:pt>
                      <c:pt idx="3232">
                        <c:v>17039.3671875</c:v>
                      </c:pt>
                      <c:pt idx="3233">
                        <c:v>17293.43359375</c:v>
                      </c:pt>
                      <c:pt idx="3234">
                        <c:v>16246.2890625</c:v>
                      </c:pt>
                      <c:pt idx="3235">
                        <c:v>14729.9140625</c:v>
                      </c:pt>
                      <c:pt idx="3236">
                        <c:v>14866.91796875</c:v>
                      </c:pt>
                      <c:pt idx="3237">
                        <c:v>16549.41015625</c:v>
                      </c:pt>
                      <c:pt idx="3238">
                        <c:v>16723.0390625</c:v>
                      </c:pt>
                      <c:pt idx="3239">
                        <c:v>17148.78125</c:v>
                      </c:pt>
                      <c:pt idx="3240">
                        <c:v>11268.89453125</c:v>
                      </c:pt>
                      <c:pt idx="3241">
                        <c:v>9707.4921875</c:v>
                      </c:pt>
                      <c:pt idx="3242">
                        <c:v>8688.71484375</c:v>
                      </c:pt>
                      <c:pt idx="3243">
                        <c:v>10223.55859375</c:v>
                      </c:pt>
                      <c:pt idx="3244">
                        <c:v>11996.734375</c:v>
                      </c:pt>
                      <c:pt idx="3245">
                        <c:v>12338.859375</c:v>
                      </c:pt>
                      <c:pt idx="3246">
                        <c:v>13321.62109375</c:v>
                      </c:pt>
                      <c:pt idx="3247">
                        <c:v>14389.4765625</c:v>
                      </c:pt>
                      <c:pt idx="3248">
                        <c:v>14563.52734375</c:v>
                      </c:pt>
                      <c:pt idx="3249">
                        <c:v>13271.54296875</c:v>
                      </c:pt>
                      <c:pt idx="3250">
                        <c:v>11659.19921875</c:v>
                      </c:pt>
                      <c:pt idx="3251">
                        <c:v>12010.4296875</c:v>
                      </c:pt>
                      <c:pt idx="3252">
                        <c:v>14070.51171875</c:v>
                      </c:pt>
                      <c:pt idx="3253">
                        <c:v>13228.12890625</c:v>
                      </c:pt>
                      <c:pt idx="3254">
                        <c:v>13837.46484375</c:v>
                      </c:pt>
                      <c:pt idx="3255">
                        <c:v>11111.9921875</c:v>
                      </c:pt>
                      <c:pt idx="3256">
                        <c:v>11617.19921875</c:v>
                      </c:pt>
                      <c:pt idx="3257">
                        <c:v>11400.390625</c:v>
                      </c:pt>
                      <c:pt idx="3258">
                        <c:v>11551.36328125</c:v>
                      </c:pt>
                      <c:pt idx="3259">
                        <c:v>11013.66796875</c:v>
                      </c:pt>
                      <c:pt idx="3260">
                        <c:v>11434.125</c:v>
                      </c:pt>
                      <c:pt idx="3261">
                        <c:v>9723.3203125</c:v>
                      </c:pt>
                      <c:pt idx="3262">
                        <c:v>9438.86328125</c:v>
                      </c:pt>
                      <c:pt idx="3263">
                        <c:v>11199.31640625</c:v>
                      </c:pt>
                      <c:pt idx="3264">
                        <c:v>10230.625</c:v>
                      </c:pt>
                      <c:pt idx="3265">
                        <c:v>10450.66796875</c:v>
                      </c:pt>
                      <c:pt idx="3266">
                        <c:v>10010.7734375</c:v>
                      </c:pt>
                      <c:pt idx="3267">
                        <c:v>11376.2734375</c:v>
                      </c:pt>
                      <c:pt idx="3268">
                        <c:v>10897.2578125</c:v>
                      </c:pt>
                      <c:pt idx="3269">
                        <c:v>11521.8984375</c:v>
                      </c:pt>
                      <c:pt idx="3270">
                        <c:v>14205.0703125</c:v>
                      </c:pt>
                      <c:pt idx="3271">
                        <c:v>12579.29296875</c:v>
                      </c:pt>
                      <c:pt idx="3272">
                        <c:v>12457.58203125</c:v>
                      </c:pt>
                      <c:pt idx="3273">
                        <c:v>14456.90234375</c:v>
                      </c:pt>
                      <c:pt idx="3274">
                        <c:v>15986.98828125</c:v>
                      </c:pt>
                      <c:pt idx="3275">
                        <c:v>15222.9921875</c:v>
                      </c:pt>
                      <c:pt idx="3276">
                        <c:v>14092.359375</c:v>
                      </c:pt>
                      <c:pt idx="3277">
                        <c:v>15905.03125</c:v>
                      </c:pt>
                      <c:pt idx="3278">
                        <c:v>15079.10546875</c:v>
                      </c:pt>
                      <c:pt idx="3279">
                        <c:v>15348.640625</c:v>
                      </c:pt>
                      <c:pt idx="3280">
                        <c:v>15327.9921875</c:v>
                      </c:pt>
                      <c:pt idx="3281">
                        <c:v>15449.375</c:v>
                      </c:pt>
                      <c:pt idx="3282">
                        <c:v>13947.22265625</c:v>
                      </c:pt>
                      <c:pt idx="3283">
                        <c:v>14400.578125</c:v>
                      </c:pt>
                      <c:pt idx="3284">
                        <c:v>15910.37109375</c:v>
                      </c:pt>
                      <c:pt idx="3285">
                        <c:v>15212.3203125</c:v>
                      </c:pt>
                      <c:pt idx="3286">
                        <c:v>12892.58203125</c:v>
                      </c:pt>
                      <c:pt idx="3287">
                        <c:v>12313.30078125</c:v>
                      </c:pt>
                      <c:pt idx="3288">
                        <c:v>14640.11328125</c:v>
                      </c:pt>
                      <c:pt idx="3289">
                        <c:v>15620.91015625</c:v>
                      </c:pt>
                      <c:pt idx="3290">
                        <c:v>13153.36328125</c:v>
                      </c:pt>
                      <c:pt idx="3291">
                        <c:v>11186.1875</c:v>
                      </c:pt>
                      <c:pt idx="3292">
                        <c:v>11168.70703125</c:v>
                      </c:pt>
                      <c:pt idx="3293">
                        <c:v>15136.74609375</c:v>
                      </c:pt>
                      <c:pt idx="3294">
                        <c:v>15210.88671875</c:v>
                      </c:pt>
                      <c:pt idx="3295">
                        <c:v>13796.83203125</c:v>
                      </c:pt>
                      <c:pt idx="3296">
                        <c:v>13439.33984375</c:v>
                      </c:pt>
                      <c:pt idx="3297">
                        <c:v>15563.13671875</c:v>
                      </c:pt>
                      <c:pt idx="3298">
                        <c:v>15159.546875</c:v>
                      </c:pt>
                      <c:pt idx="3299">
                        <c:v>15278.03125</c:v>
                      </c:pt>
                      <c:pt idx="3300">
                        <c:v>16873.109375</c:v>
                      </c:pt>
                      <c:pt idx="3301">
                        <c:v>18290.59765625</c:v>
                      </c:pt>
                      <c:pt idx="3302">
                        <c:v>17947.9375</c:v>
                      </c:pt>
                      <c:pt idx="3303">
                        <c:v>15184.171875</c:v>
                      </c:pt>
                      <c:pt idx="3304">
                        <c:v>14492.75390625</c:v>
                      </c:pt>
                      <c:pt idx="3305">
                        <c:v>18396.73828125</c:v>
                      </c:pt>
                      <c:pt idx="3306">
                        <c:v>15056.05078125</c:v>
                      </c:pt>
                      <c:pt idx="3307">
                        <c:v>12584.51953125</c:v>
                      </c:pt>
                      <c:pt idx="3308">
                        <c:v>14251.90234375</c:v>
                      </c:pt>
                      <c:pt idx="3309">
                        <c:v>16370.234375</c:v>
                      </c:pt>
                      <c:pt idx="3310">
                        <c:v>16405.1171875</c:v>
                      </c:pt>
                      <c:pt idx="3311">
                        <c:v>13854.98828125</c:v>
                      </c:pt>
                      <c:pt idx="3312">
                        <c:v>12449.29296875</c:v>
                      </c:pt>
                      <c:pt idx="3313">
                        <c:v>12359.1953125</c:v>
                      </c:pt>
                      <c:pt idx="3314">
                        <c:v>15387.11328125</c:v>
                      </c:pt>
                      <c:pt idx="3315">
                        <c:v>16425.0234375</c:v>
                      </c:pt>
                      <c:pt idx="3316">
                        <c:v>16588.3515625</c:v>
                      </c:pt>
                      <c:pt idx="3317">
                        <c:v>17665.7578125</c:v>
                      </c:pt>
                      <c:pt idx="3318">
                        <c:v>17949.1640625</c:v>
                      </c:pt>
                      <c:pt idx="3319">
                        <c:v>15818.1875</c:v>
                      </c:pt>
                      <c:pt idx="3320">
                        <c:v>18481.6328125</c:v>
                      </c:pt>
                      <c:pt idx="3321">
                        <c:v>17891.80078125</c:v>
                      </c:pt>
                      <c:pt idx="3322">
                        <c:v>17569.91796875</c:v>
                      </c:pt>
                      <c:pt idx="3323">
                        <c:v>17889.6953125</c:v>
                      </c:pt>
                      <c:pt idx="3324">
                        <c:v>16507.484375</c:v>
                      </c:pt>
                      <c:pt idx="3325">
                        <c:v>16379.2421875</c:v>
                      </c:pt>
                      <c:pt idx="3326">
                        <c:v>16408.53125</c:v>
                      </c:pt>
                      <c:pt idx="3327">
                        <c:v>15202.75</c:v>
                      </c:pt>
                      <c:pt idx="3328">
                        <c:v>17698.390625</c:v>
                      </c:pt>
                      <c:pt idx="3329">
                        <c:v>18233.328125</c:v>
                      </c:pt>
                      <c:pt idx="3330">
                        <c:v>11475.75390625</c:v>
                      </c:pt>
                      <c:pt idx="3331">
                        <c:v>12315.53515625</c:v>
                      </c:pt>
                      <c:pt idx="3332">
                        <c:v>11250.63671875</c:v>
                      </c:pt>
                      <c:pt idx="3333">
                        <c:v>10749.0625</c:v>
                      </c:pt>
                      <c:pt idx="3334">
                        <c:v>10692.0625</c:v>
                      </c:pt>
                      <c:pt idx="3335">
                        <c:v>10923.015625</c:v>
                      </c:pt>
                      <c:pt idx="3336">
                        <c:v>12118.11328125</c:v>
                      </c:pt>
                      <c:pt idx="3337">
                        <c:v>11880.56640625</c:v>
                      </c:pt>
                      <c:pt idx="3338">
                        <c:v>12029.82421875</c:v>
                      </c:pt>
                      <c:pt idx="3339">
                        <c:v>11469.1015625</c:v>
                      </c:pt>
                      <c:pt idx="3340">
                        <c:v>11503.5703125</c:v>
                      </c:pt>
                      <c:pt idx="3341">
                        <c:v>9975.484375</c:v>
                      </c:pt>
                      <c:pt idx="3342">
                        <c:v>8487.4765625</c:v>
                      </c:pt>
                      <c:pt idx="3343">
                        <c:v>8529.671875</c:v>
                      </c:pt>
                      <c:pt idx="3344">
                        <c:v>10521.86328125</c:v>
                      </c:pt>
                      <c:pt idx="3345">
                        <c:v>17274.46484375</c:v>
                      </c:pt>
                      <c:pt idx="3346">
                        <c:v>15280.21484375</c:v>
                      </c:pt>
                      <c:pt idx="3347">
                        <c:v>14518.63671875</c:v>
                      </c:pt>
                      <c:pt idx="3348">
                        <c:v>15254.08203125</c:v>
                      </c:pt>
                      <c:pt idx="3349">
                        <c:v>15783.296875</c:v>
                      </c:pt>
                      <c:pt idx="3350">
                        <c:v>13290.5546875</c:v>
                      </c:pt>
                      <c:pt idx="3351">
                        <c:v>15890.375</c:v>
                      </c:pt>
                      <c:pt idx="3352">
                        <c:v>14715.93359375</c:v>
                      </c:pt>
                      <c:pt idx="3353">
                        <c:v>14415.85546875</c:v>
                      </c:pt>
                      <c:pt idx="3354">
                        <c:v>15217.03125</c:v>
                      </c:pt>
                      <c:pt idx="3355">
                        <c:v>16477.375</c:v>
                      </c:pt>
                      <c:pt idx="3356">
                        <c:v>17431.19140625</c:v>
                      </c:pt>
                      <c:pt idx="3357">
                        <c:v>16532.67578125</c:v>
                      </c:pt>
                      <c:pt idx="3358">
                        <c:v>16835.62890625</c:v>
                      </c:pt>
                      <c:pt idx="3359">
                        <c:v>17241.7890625</c:v>
                      </c:pt>
                      <c:pt idx="3360">
                        <c:v>15798.046875</c:v>
                      </c:pt>
                      <c:pt idx="3361">
                        <c:v>14651.15625</c:v>
                      </c:pt>
                      <c:pt idx="3362">
                        <c:v>14318.68359375</c:v>
                      </c:pt>
                      <c:pt idx="3363">
                        <c:v>15396.73046875</c:v>
                      </c:pt>
                      <c:pt idx="3364">
                        <c:v>15763.40234375</c:v>
                      </c:pt>
                      <c:pt idx="3365">
                        <c:v>14992.05859375</c:v>
                      </c:pt>
                      <c:pt idx="3366">
                        <c:v>15211.96484375</c:v>
                      </c:pt>
                      <c:pt idx="3367">
                        <c:v>15271.28515625</c:v>
                      </c:pt>
                      <c:pt idx="3368">
                        <c:v>15349.86328125</c:v>
                      </c:pt>
                      <c:pt idx="3369">
                        <c:v>15264.296875</c:v>
                      </c:pt>
                      <c:pt idx="3370">
                        <c:v>15863.4296875</c:v>
                      </c:pt>
                      <c:pt idx="3371">
                        <c:v>15821.53125</c:v>
                      </c:pt>
                      <c:pt idx="3372">
                        <c:v>13590.2578125</c:v>
                      </c:pt>
                      <c:pt idx="3373">
                        <c:v>13359.1328125</c:v>
                      </c:pt>
                      <c:pt idx="3374">
                        <c:v>14559.4296875</c:v>
                      </c:pt>
                      <c:pt idx="3375">
                        <c:v>13630.58203125</c:v>
                      </c:pt>
                      <c:pt idx="3376">
                        <c:v>12603.328125</c:v>
                      </c:pt>
                      <c:pt idx="3377">
                        <c:v>12717.94921875</c:v>
                      </c:pt>
                      <c:pt idx="3378">
                        <c:v>11682.0859375</c:v>
                      </c:pt>
                      <c:pt idx="3379">
                        <c:v>10989.9453125</c:v>
                      </c:pt>
                      <c:pt idx="3380">
                        <c:v>11208.11328125</c:v>
                      </c:pt>
                      <c:pt idx="3381">
                        <c:v>12942.109375</c:v>
                      </c:pt>
                      <c:pt idx="3382">
                        <c:v>11749.6015625</c:v>
                      </c:pt>
                      <c:pt idx="3383">
                        <c:v>9938.11328125</c:v>
                      </c:pt>
                      <c:pt idx="3384">
                        <c:v>12204.9296875</c:v>
                      </c:pt>
                      <c:pt idx="3385">
                        <c:v>13780.796875</c:v>
                      </c:pt>
                      <c:pt idx="3386">
                        <c:v>11405.02734375</c:v>
                      </c:pt>
                      <c:pt idx="3387">
                        <c:v>11303.3359375</c:v>
                      </c:pt>
                      <c:pt idx="3388">
                        <c:v>11373.33203125</c:v>
                      </c:pt>
                      <c:pt idx="3389">
                        <c:v>12697.69140625</c:v>
                      </c:pt>
                      <c:pt idx="3390">
                        <c:v>12129.234375</c:v>
                      </c:pt>
                      <c:pt idx="3391">
                        <c:v>10770.78125</c:v>
                      </c:pt>
                      <c:pt idx="3392">
                        <c:v>8804.953125</c:v>
                      </c:pt>
                      <c:pt idx="3393">
                        <c:v>8748.60546875</c:v>
                      </c:pt>
                      <c:pt idx="3394">
                        <c:v>10754.8828125</c:v>
                      </c:pt>
                      <c:pt idx="3395">
                        <c:v>12262.26171875</c:v>
                      </c:pt>
                      <c:pt idx="3396">
                        <c:v>12101.25</c:v>
                      </c:pt>
                      <c:pt idx="3397">
                        <c:v>11951.7109375</c:v>
                      </c:pt>
                      <c:pt idx="3398">
                        <c:v>13188.5390625</c:v>
                      </c:pt>
                      <c:pt idx="3399">
                        <c:v>12487.796875</c:v>
                      </c:pt>
                      <c:pt idx="3400">
                        <c:v>10046.90625</c:v>
                      </c:pt>
                      <c:pt idx="3401">
                        <c:v>8211.52734375</c:v>
                      </c:pt>
                      <c:pt idx="3402">
                        <c:v>8508.984375</c:v>
                      </c:pt>
                      <c:pt idx="3403">
                        <c:v>11368.3359375</c:v>
                      </c:pt>
                      <c:pt idx="3404">
                        <c:v>10993.78125</c:v>
                      </c:pt>
                      <c:pt idx="3405">
                        <c:v>15654.1484375</c:v>
                      </c:pt>
                      <c:pt idx="3406">
                        <c:v>16155.3984375</c:v>
                      </c:pt>
                      <c:pt idx="3407">
                        <c:v>15747.37109375</c:v>
                      </c:pt>
                      <c:pt idx="3408">
                        <c:v>15520.04296875</c:v>
                      </c:pt>
                      <c:pt idx="3409">
                        <c:v>16151.55078125</c:v>
                      </c:pt>
                      <c:pt idx="3410">
                        <c:v>15509.0390625</c:v>
                      </c:pt>
                      <c:pt idx="3411">
                        <c:v>15470.36328125</c:v>
                      </c:pt>
                      <c:pt idx="3412">
                        <c:v>15930.3359375</c:v>
                      </c:pt>
                      <c:pt idx="3413">
                        <c:v>14962.2578125</c:v>
                      </c:pt>
                      <c:pt idx="3414">
                        <c:v>13628.09375</c:v>
                      </c:pt>
                      <c:pt idx="3415">
                        <c:v>14949.16796875</c:v>
                      </c:pt>
                      <c:pt idx="3416">
                        <c:v>16013.78515625</c:v>
                      </c:pt>
                      <c:pt idx="3417">
                        <c:v>15326.15625</c:v>
                      </c:pt>
                      <c:pt idx="3418">
                        <c:v>14010.40625</c:v>
                      </c:pt>
                      <c:pt idx="3419">
                        <c:v>14325.8359375</c:v>
                      </c:pt>
                      <c:pt idx="3420">
                        <c:v>12775</c:v>
                      </c:pt>
                      <c:pt idx="3421">
                        <c:v>12300.265625</c:v>
                      </c:pt>
                      <c:pt idx="3422">
                        <c:v>14075.25</c:v>
                      </c:pt>
                      <c:pt idx="3423">
                        <c:v>14075.53515625</c:v>
                      </c:pt>
                      <c:pt idx="3424">
                        <c:v>11358.28515625</c:v>
                      </c:pt>
                      <c:pt idx="3425">
                        <c:v>12538.43359375</c:v>
                      </c:pt>
                      <c:pt idx="3426">
                        <c:v>16151.72265625</c:v>
                      </c:pt>
                      <c:pt idx="3427">
                        <c:v>13540.6953125</c:v>
                      </c:pt>
                      <c:pt idx="3428">
                        <c:v>11635.2734375</c:v>
                      </c:pt>
                      <c:pt idx="3429">
                        <c:v>13550.1875</c:v>
                      </c:pt>
                      <c:pt idx="3430">
                        <c:v>16163.16015625</c:v>
                      </c:pt>
                      <c:pt idx="3431">
                        <c:v>14478.70703125</c:v>
                      </c:pt>
                      <c:pt idx="3432">
                        <c:v>14960.31640625</c:v>
                      </c:pt>
                      <c:pt idx="3433">
                        <c:v>14640.80078125</c:v>
                      </c:pt>
                      <c:pt idx="3434">
                        <c:v>14914.07421875</c:v>
                      </c:pt>
                      <c:pt idx="3435">
                        <c:v>17038.8515625</c:v>
                      </c:pt>
                      <c:pt idx="3436">
                        <c:v>15762.42578125</c:v>
                      </c:pt>
                      <c:pt idx="3437">
                        <c:v>16328.8203125</c:v>
                      </c:pt>
                      <c:pt idx="3438">
                        <c:v>17186.71484375</c:v>
                      </c:pt>
                      <c:pt idx="3439">
                        <c:v>15774.078125</c:v>
                      </c:pt>
                      <c:pt idx="3440">
                        <c:v>12705.60546875</c:v>
                      </c:pt>
                      <c:pt idx="3441">
                        <c:v>12557.6796875</c:v>
                      </c:pt>
                      <c:pt idx="3442">
                        <c:v>14801.48046875</c:v>
                      </c:pt>
                      <c:pt idx="3443">
                        <c:v>14754.25390625</c:v>
                      </c:pt>
                      <c:pt idx="3444">
                        <c:v>15512.9609375</c:v>
                      </c:pt>
                      <c:pt idx="3445">
                        <c:v>14798.03125</c:v>
                      </c:pt>
                      <c:pt idx="3446">
                        <c:v>13019.30859375</c:v>
                      </c:pt>
                      <c:pt idx="3447">
                        <c:v>11639.2421875</c:v>
                      </c:pt>
                      <c:pt idx="3448">
                        <c:v>11455.546875</c:v>
                      </c:pt>
                      <c:pt idx="3449">
                        <c:v>14866.8671875</c:v>
                      </c:pt>
                      <c:pt idx="3450">
                        <c:v>10647.21875</c:v>
                      </c:pt>
                      <c:pt idx="3451">
                        <c:v>8340.98046875</c:v>
                      </c:pt>
                      <c:pt idx="3452">
                        <c:v>7175.203125</c:v>
                      </c:pt>
                      <c:pt idx="3453">
                        <c:v>6098.3125</c:v>
                      </c:pt>
                      <c:pt idx="3454">
                        <c:v>8374.828125</c:v>
                      </c:pt>
                      <c:pt idx="3455">
                        <c:v>11378.47265625</c:v>
                      </c:pt>
                      <c:pt idx="3456">
                        <c:v>10890.25390625</c:v>
                      </c:pt>
                      <c:pt idx="3457">
                        <c:v>10341.30859375</c:v>
                      </c:pt>
                      <c:pt idx="3458">
                        <c:v>10805.25</c:v>
                      </c:pt>
                      <c:pt idx="3459">
                        <c:v>7778.7265625</c:v>
                      </c:pt>
                      <c:pt idx="3460">
                        <c:v>8086.265625</c:v>
                      </c:pt>
                      <c:pt idx="3461">
                        <c:v>10388.1171875</c:v>
                      </c:pt>
                      <c:pt idx="3462">
                        <c:v>10906.5</c:v>
                      </c:pt>
                      <c:pt idx="3463">
                        <c:v>11104.8125</c:v>
                      </c:pt>
                      <c:pt idx="3464">
                        <c:v>11240.40625</c:v>
                      </c:pt>
                      <c:pt idx="3465">
                        <c:v>17199.0234375</c:v>
                      </c:pt>
                      <c:pt idx="3466">
                        <c:v>17616.27734375</c:v>
                      </c:pt>
                      <c:pt idx="3467">
                        <c:v>14528.3828125</c:v>
                      </c:pt>
                      <c:pt idx="3468">
                        <c:v>15695.8984375</c:v>
                      </c:pt>
                      <c:pt idx="3469">
                        <c:v>18573.81640625</c:v>
                      </c:pt>
                      <c:pt idx="3470">
                        <c:v>18912.16796875</c:v>
                      </c:pt>
                      <c:pt idx="3471">
                        <c:v>18478.828125</c:v>
                      </c:pt>
                      <c:pt idx="3472">
                        <c:v>19392.1484375</c:v>
                      </c:pt>
                      <c:pt idx="3473">
                        <c:v>19384.87890625</c:v>
                      </c:pt>
                      <c:pt idx="3474">
                        <c:v>18554.93359375</c:v>
                      </c:pt>
                      <c:pt idx="3475">
                        <c:v>19101.5546875</c:v>
                      </c:pt>
                      <c:pt idx="3476">
                        <c:v>18722.39453125</c:v>
                      </c:pt>
                      <c:pt idx="3477">
                        <c:v>16684.35546875</c:v>
                      </c:pt>
                      <c:pt idx="3478">
                        <c:v>16554.92578125</c:v>
                      </c:pt>
                      <c:pt idx="3479">
                        <c:v>18918.90234375</c:v>
                      </c:pt>
                      <c:pt idx="3480">
                        <c:v>17230.1640625</c:v>
                      </c:pt>
                      <c:pt idx="3481">
                        <c:v>16527.0625</c:v>
                      </c:pt>
                      <c:pt idx="3482">
                        <c:v>16303.58984375</c:v>
                      </c:pt>
                      <c:pt idx="3483">
                        <c:v>16216.5625</c:v>
                      </c:pt>
                      <c:pt idx="3484">
                        <c:v>14460.96484375</c:v>
                      </c:pt>
                      <c:pt idx="3485">
                        <c:v>13950.94140625</c:v>
                      </c:pt>
                      <c:pt idx="3486">
                        <c:v>15451.2109375</c:v>
                      </c:pt>
                      <c:pt idx="3487">
                        <c:v>15442.8359375</c:v>
                      </c:pt>
                      <c:pt idx="3488">
                        <c:v>17146.69921875</c:v>
                      </c:pt>
                      <c:pt idx="3489">
                        <c:v>16830.94140625</c:v>
                      </c:pt>
                      <c:pt idx="3490">
                        <c:v>13134.6640625</c:v>
                      </c:pt>
                      <c:pt idx="3491">
                        <c:v>12595.390625</c:v>
                      </c:pt>
                      <c:pt idx="3492">
                        <c:v>13725.8984375</c:v>
                      </c:pt>
                      <c:pt idx="3493">
                        <c:v>15551.41015625</c:v>
                      </c:pt>
                      <c:pt idx="3494">
                        <c:v>15905.34375</c:v>
                      </c:pt>
                      <c:pt idx="3495">
                        <c:v>20235.00390625</c:v>
                      </c:pt>
                      <c:pt idx="3496">
                        <c:v>16537.0234375</c:v>
                      </c:pt>
                      <c:pt idx="3497">
                        <c:v>16012.7265625</c:v>
                      </c:pt>
                      <c:pt idx="3498">
                        <c:v>15555.28125</c:v>
                      </c:pt>
                      <c:pt idx="3499">
                        <c:v>19581.86328125</c:v>
                      </c:pt>
                      <c:pt idx="3500">
                        <c:v>20425.05078125</c:v>
                      </c:pt>
                      <c:pt idx="3501">
                        <c:v>18618.91015625</c:v>
                      </c:pt>
                      <c:pt idx="3502">
                        <c:v>19082.734375</c:v>
                      </c:pt>
                      <c:pt idx="3503">
                        <c:v>18266.0546875</c:v>
                      </c:pt>
                      <c:pt idx="3504">
                        <c:v>16730.73046875</c:v>
                      </c:pt>
                      <c:pt idx="3505">
                        <c:v>19124.38671875</c:v>
                      </c:pt>
                      <c:pt idx="3506">
                        <c:v>19101.13671875</c:v>
                      </c:pt>
                      <c:pt idx="3507">
                        <c:v>17478.3828125</c:v>
                      </c:pt>
                      <c:pt idx="3508">
                        <c:v>16912.8828125</c:v>
                      </c:pt>
                      <c:pt idx="3509">
                        <c:v>19655.95703125</c:v>
                      </c:pt>
                      <c:pt idx="3510">
                        <c:v>13214.76171875</c:v>
                      </c:pt>
                      <c:pt idx="3511">
                        <c:v>9098.59765625</c:v>
                      </c:pt>
                      <c:pt idx="3512">
                        <c:v>14820.57421875</c:v>
                      </c:pt>
                      <c:pt idx="3513">
                        <c:v>13168.8125</c:v>
                      </c:pt>
                      <c:pt idx="3514">
                        <c:v>11408.95703125</c:v>
                      </c:pt>
                      <c:pt idx="3515">
                        <c:v>9857.140625</c:v>
                      </c:pt>
                      <c:pt idx="3516">
                        <c:v>11060.28515625</c:v>
                      </c:pt>
                      <c:pt idx="3517">
                        <c:v>14389.98828125</c:v>
                      </c:pt>
                      <c:pt idx="3518">
                        <c:v>13682.2734375</c:v>
                      </c:pt>
                      <c:pt idx="3519">
                        <c:v>13683.85546875</c:v>
                      </c:pt>
                      <c:pt idx="3520">
                        <c:v>12983.66015625</c:v>
                      </c:pt>
                      <c:pt idx="3521">
                        <c:v>11496.453125</c:v>
                      </c:pt>
                      <c:pt idx="3522">
                        <c:v>13241.24609375</c:v>
                      </c:pt>
                      <c:pt idx="3523">
                        <c:v>14273.55078125</c:v>
                      </c:pt>
                      <c:pt idx="3524">
                        <c:v>14095.30859375</c:v>
                      </c:pt>
                      <c:pt idx="3525">
                        <c:v>11011.50390625</c:v>
                      </c:pt>
                      <c:pt idx="3526">
                        <c:v>10640.59765625</c:v>
                      </c:pt>
                      <c:pt idx="3527">
                        <c:v>11667.7578125</c:v>
                      </c:pt>
                      <c:pt idx="3528">
                        <c:v>10548.7421875</c:v>
                      </c:pt>
                      <c:pt idx="3529">
                        <c:v>10339.765625</c:v>
                      </c:pt>
                      <c:pt idx="3530">
                        <c:v>10618.6015625</c:v>
                      </c:pt>
                      <c:pt idx="3531">
                        <c:v>9412.359375</c:v>
                      </c:pt>
                      <c:pt idx="3532">
                        <c:v>8944.4609375</c:v>
                      </c:pt>
                      <c:pt idx="3533">
                        <c:v>10054.60546875</c:v>
                      </c:pt>
                      <c:pt idx="3534">
                        <c:v>11508.953125</c:v>
                      </c:pt>
                      <c:pt idx="3535">
                        <c:v>12437.11328125</c:v>
                      </c:pt>
                      <c:pt idx="3536">
                        <c:v>12393.62890625</c:v>
                      </c:pt>
                      <c:pt idx="3537">
                        <c:v>12645.17578125</c:v>
                      </c:pt>
                      <c:pt idx="3538">
                        <c:v>12065.20703125</c:v>
                      </c:pt>
                      <c:pt idx="3539">
                        <c:v>12522.64453125</c:v>
                      </c:pt>
                      <c:pt idx="3540">
                        <c:v>12598.96484375</c:v>
                      </c:pt>
                      <c:pt idx="3541">
                        <c:v>11328.0625</c:v>
                      </c:pt>
                      <c:pt idx="3542">
                        <c:v>10710.9453125</c:v>
                      </c:pt>
                      <c:pt idx="3543">
                        <c:v>10533.0703125</c:v>
                      </c:pt>
                      <c:pt idx="3544">
                        <c:v>9053.5234375</c:v>
                      </c:pt>
                      <c:pt idx="3545">
                        <c:v>11148.2890625</c:v>
                      </c:pt>
                      <c:pt idx="3546">
                        <c:v>12426.49609375</c:v>
                      </c:pt>
                      <c:pt idx="3547">
                        <c:v>12371.41015625</c:v>
                      </c:pt>
                      <c:pt idx="3548">
                        <c:v>12223.06640625</c:v>
                      </c:pt>
                      <c:pt idx="3549">
                        <c:v>12123.74609375</c:v>
                      </c:pt>
                      <c:pt idx="3550">
                        <c:v>11654.06640625</c:v>
                      </c:pt>
                      <c:pt idx="3551">
                        <c:v>12714.8125</c:v>
                      </c:pt>
                      <c:pt idx="3552">
                        <c:v>11855.7421875</c:v>
                      </c:pt>
                      <c:pt idx="3553">
                        <c:v>11115.09375</c:v>
                      </c:pt>
                      <c:pt idx="3554">
                        <c:v>11662.265625</c:v>
                      </c:pt>
                      <c:pt idx="3555">
                        <c:v>17922.34765625</c:v>
                      </c:pt>
                      <c:pt idx="3556">
                        <c:v>16915.55859375</c:v>
                      </c:pt>
                      <c:pt idx="3557">
                        <c:v>17367.83984375</c:v>
                      </c:pt>
                      <c:pt idx="3558">
                        <c:v>15951.578125</c:v>
                      </c:pt>
                      <c:pt idx="3559">
                        <c:v>14993.45703125</c:v>
                      </c:pt>
                      <c:pt idx="3560">
                        <c:v>16983.24609375</c:v>
                      </c:pt>
                      <c:pt idx="3561">
                        <c:v>16121.15234375</c:v>
                      </c:pt>
                      <c:pt idx="3562">
                        <c:v>13834.26953125</c:v>
                      </c:pt>
                      <c:pt idx="3563">
                        <c:v>12855.90234375</c:v>
                      </c:pt>
                      <c:pt idx="3564">
                        <c:v>13311.22265625</c:v>
                      </c:pt>
                      <c:pt idx="3565">
                        <c:v>15880.90625</c:v>
                      </c:pt>
                      <c:pt idx="3566">
                        <c:v>17904.25390625</c:v>
                      </c:pt>
                      <c:pt idx="3567">
                        <c:v>16099.3125</c:v>
                      </c:pt>
                      <c:pt idx="3568">
                        <c:v>15681.19921875</c:v>
                      </c:pt>
                      <c:pt idx="3569">
                        <c:v>15973.33984375</c:v>
                      </c:pt>
                      <c:pt idx="3570">
                        <c:v>13681.3203125</c:v>
                      </c:pt>
                      <c:pt idx="3571">
                        <c:v>11441.35546875</c:v>
                      </c:pt>
                      <c:pt idx="3572">
                        <c:v>8874.02734375</c:v>
                      </c:pt>
                      <c:pt idx="3573">
                        <c:v>8076.21875</c:v>
                      </c:pt>
                      <c:pt idx="3574">
                        <c:v>8732.15625</c:v>
                      </c:pt>
                      <c:pt idx="3575">
                        <c:v>12423.34375</c:v>
                      </c:pt>
                      <c:pt idx="3576">
                        <c:v>12951.30859375</c:v>
                      </c:pt>
                      <c:pt idx="3577">
                        <c:v>14777.9140625</c:v>
                      </c:pt>
                      <c:pt idx="3578">
                        <c:v>14719.6171875</c:v>
                      </c:pt>
                      <c:pt idx="3579">
                        <c:v>12847.94140625</c:v>
                      </c:pt>
                      <c:pt idx="3580">
                        <c:v>11231.078125</c:v>
                      </c:pt>
                      <c:pt idx="3581">
                        <c:v>12749.140625</c:v>
                      </c:pt>
                      <c:pt idx="3582">
                        <c:v>14159.3984375</c:v>
                      </c:pt>
                      <c:pt idx="3583">
                        <c:v>13167.921875</c:v>
                      </c:pt>
                      <c:pt idx="3584">
                        <c:v>13645.6875</c:v>
                      </c:pt>
                      <c:pt idx="3585">
                        <c:v>13762.25390625</c:v>
                      </c:pt>
                      <c:pt idx="3586">
                        <c:v>12687.18359375</c:v>
                      </c:pt>
                      <c:pt idx="3587">
                        <c:v>13303.0859375</c:v>
                      </c:pt>
                      <c:pt idx="3588">
                        <c:v>11483.46875</c:v>
                      </c:pt>
                      <c:pt idx="3589">
                        <c:v>10161.953125</c:v>
                      </c:pt>
                      <c:pt idx="3590">
                        <c:v>9109.19921875</c:v>
                      </c:pt>
                      <c:pt idx="3591">
                        <c:v>11119.32421875</c:v>
                      </c:pt>
                      <c:pt idx="3592">
                        <c:v>13499.9921875</c:v>
                      </c:pt>
                      <c:pt idx="3593">
                        <c:v>13594.359375</c:v>
                      </c:pt>
                      <c:pt idx="3594">
                        <c:v>12965.92578125</c:v>
                      </c:pt>
                      <c:pt idx="3595">
                        <c:v>12785.2734375</c:v>
                      </c:pt>
                      <c:pt idx="3596">
                        <c:v>10891.84375</c:v>
                      </c:pt>
                      <c:pt idx="3597">
                        <c:v>11641.203125</c:v>
                      </c:pt>
                      <c:pt idx="3598">
                        <c:v>13040.2734375</c:v>
                      </c:pt>
                      <c:pt idx="3599">
                        <c:v>12568.875</c:v>
                      </c:pt>
                      <c:pt idx="3600">
                        <c:v>14633.3125</c:v>
                      </c:pt>
                      <c:pt idx="3601">
                        <c:v>11391.6796875</c:v>
                      </c:pt>
                      <c:pt idx="3602">
                        <c:v>9712.1171875</c:v>
                      </c:pt>
                      <c:pt idx="3603">
                        <c:v>8915.1171875</c:v>
                      </c:pt>
                      <c:pt idx="3604">
                        <c:v>10924.1640625</c:v>
                      </c:pt>
                      <c:pt idx="3605">
                        <c:v>12602.7265625</c:v>
                      </c:pt>
                      <c:pt idx="3606">
                        <c:v>12995.828125</c:v>
                      </c:pt>
                      <c:pt idx="3607">
                        <c:v>14090.875</c:v>
                      </c:pt>
                      <c:pt idx="3608">
                        <c:v>12537.6328125</c:v>
                      </c:pt>
                      <c:pt idx="3609">
                        <c:v>11151.67578125</c:v>
                      </c:pt>
                      <c:pt idx="3610">
                        <c:v>11163.984375</c:v>
                      </c:pt>
                      <c:pt idx="3611">
                        <c:v>12818.4296875</c:v>
                      </c:pt>
                      <c:pt idx="3612">
                        <c:v>13413.66796875</c:v>
                      </c:pt>
                      <c:pt idx="3613">
                        <c:v>13572.08984375</c:v>
                      </c:pt>
                      <c:pt idx="3614">
                        <c:v>13943.46875</c:v>
                      </c:pt>
                      <c:pt idx="3615">
                        <c:v>11898.703125</c:v>
                      </c:pt>
                      <c:pt idx="3616">
                        <c:v>11091.8125</c:v>
                      </c:pt>
                      <c:pt idx="3617">
                        <c:v>11951.2578125</c:v>
                      </c:pt>
                      <c:pt idx="3618">
                        <c:v>11496.25</c:v>
                      </c:pt>
                      <c:pt idx="3619">
                        <c:v>9907.88671875</c:v>
                      </c:pt>
                      <c:pt idx="3620">
                        <c:v>9484.69140625</c:v>
                      </c:pt>
                      <c:pt idx="3621">
                        <c:v>9622.83203125</c:v>
                      </c:pt>
                      <c:pt idx="3622">
                        <c:v>10095.234375</c:v>
                      </c:pt>
                      <c:pt idx="3623">
                        <c:v>11494.96875</c:v>
                      </c:pt>
                      <c:pt idx="3624">
                        <c:v>10505.8359375</c:v>
                      </c:pt>
                      <c:pt idx="3625">
                        <c:v>9354.80078125</c:v>
                      </c:pt>
                      <c:pt idx="3626">
                        <c:v>10863.47265625</c:v>
                      </c:pt>
                      <c:pt idx="3627">
                        <c:v>11517.48828125</c:v>
                      </c:pt>
                      <c:pt idx="3628">
                        <c:v>10451.828125</c:v>
                      </c:pt>
                      <c:pt idx="3629">
                        <c:v>10537.77734375</c:v>
                      </c:pt>
                      <c:pt idx="3630">
                        <c:v>10554.953125</c:v>
                      </c:pt>
                      <c:pt idx="3631">
                        <c:v>11290.26171875</c:v>
                      </c:pt>
                      <c:pt idx="3632">
                        <c:v>12025.4921875</c:v>
                      </c:pt>
                      <c:pt idx="3633">
                        <c:v>11936.90625</c:v>
                      </c:pt>
                      <c:pt idx="3634">
                        <c:v>11102.4140625</c:v>
                      </c:pt>
                      <c:pt idx="3635">
                        <c:v>10466.38671875</c:v>
                      </c:pt>
                      <c:pt idx="3636">
                        <c:v>12285</c:v>
                      </c:pt>
                      <c:pt idx="3637">
                        <c:v>9384.78125</c:v>
                      </c:pt>
                      <c:pt idx="3638">
                        <c:v>8572.8984375</c:v>
                      </c:pt>
                      <c:pt idx="3639">
                        <c:v>8856.04296875</c:v>
                      </c:pt>
                      <c:pt idx="3640">
                        <c:v>11573.23046875</c:v>
                      </c:pt>
                      <c:pt idx="3641">
                        <c:v>11636.83984375</c:v>
                      </c:pt>
                      <c:pt idx="3642">
                        <c:v>10577.5859375</c:v>
                      </c:pt>
                      <c:pt idx="3643">
                        <c:v>9744.0546875</c:v>
                      </c:pt>
                      <c:pt idx="3644">
                        <c:v>11459.48046875</c:v>
                      </c:pt>
                      <c:pt idx="3645">
                        <c:v>14413.09765625</c:v>
                      </c:pt>
                      <c:pt idx="3646">
                        <c:v>14410.60546875</c:v>
                      </c:pt>
                      <c:pt idx="3647">
                        <c:v>15171.875</c:v>
                      </c:pt>
                      <c:pt idx="3648">
                        <c:v>12998.64453125</c:v>
                      </c:pt>
                      <c:pt idx="3649">
                        <c:v>12833.74609375</c:v>
                      </c:pt>
                      <c:pt idx="3650">
                        <c:v>15389.25390625</c:v>
                      </c:pt>
                      <c:pt idx="3651">
                        <c:v>12789.09765625</c:v>
                      </c:pt>
                      <c:pt idx="3652">
                        <c:v>15920.41015625</c:v>
                      </c:pt>
                      <c:pt idx="3653">
                        <c:v>14844.59765625</c:v>
                      </c:pt>
                      <c:pt idx="3654">
                        <c:v>13917.66015625</c:v>
                      </c:pt>
                      <c:pt idx="3655">
                        <c:v>12985.9375</c:v>
                      </c:pt>
                      <c:pt idx="3656">
                        <c:v>13424.46875</c:v>
                      </c:pt>
                      <c:pt idx="3657">
                        <c:v>15294.72265625</c:v>
                      </c:pt>
                      <c:pt idx="3658">
                        <c:v>15889.6484375</c:v>
                      </c:pt>
                      <c:pt idx="3659">
                        <c:v>16007.359375</c:v>
                      </c:pt>
                      <c:pt idx="3660">
                        <c:v>17936.15234375</c:v>
                      </c:pt>
                      <c:pt idx="3661">
                        <c:v>17926.44140625</c:v>
                      </c:pt>
                      <c:pt idx="3662">
                        <c:v>15871.12890625</c:v>
                      </c:pt>
                      <c:pt idx="3663">
                        <c:v>15642.98046875</c:v>
                      </c:pt>
                      <c:pt idx="3664">
                        <c:v>17881.75390625</c:v>
                      </c:pt>
                      <c:pt idx="3665">
                        <c:v>17973.92578125</c:v>
                      </c:pt>
                      <c:pt idx="3666">
                        <c:v>17882.33984375</c:v>
                      </c:pt>
                      <c:pt idx="3667">
                        <c:v>17093.78125</c:v>
                      </c:pt>
                      <c:pt idx="3668">
                        <c:v>17923.3203125</c:v>
                      </c:pt>
                      <c:pt idx="3669">
                        <c:v>16853.83203125</c:v>
                      </c:pt>
                      <c:pt idx="3670">
                        <c:v>17508.43359375</c:v>
                      </c:pt>
                      <c:pt idx="3671">
                        <c:v>17666.03125</c:v>
                      </c:pt>
                      <c:pt idx="3672">
                        <c:v>16662.21875</c:v>
                      </c:pt>
                      <c:pt idx="3673">
                        <c:v>17582.3828125</c:v>
                      </c:pt>
                      <c:pt idx="3674">
                        <c:v>17964.1796875</c:v>
                      </c:pt>
                      <c:pt idx="3675">
                        <c:v>17531.078125</c:v>
                      </c:pt>
                      <c:pt idx="3676">
                        <c:v>17568.7890625</c:v>
                      </c:pt>
                      <c:pt idx="3677">
                        <c:v>17827.8515625</c:v>
                      </c:pt>
                      <c:pt idx="3678">
                        <c:v>13643.3515625</c:v>
                      </c:pt>
                      <c:pt idx="3679">
                        <c:v>13207.8828125</c:v>
                      </c:pt>
                      <c:pt idx="3680">
                        <c:v>12855.0703125</c:v>
                      </c:pt>
                      <c:pt idx="3681">
                        <c:v>17070.484375</c:v>
                      </c:pt>
                      <c:pt idx="3682">
                        <c:v>16955.7734375</c:v>
                      </c:pt>
                      <c:pt idx="3683">
                        <c:v>14708.51953125</c:v>
                      </c:pt>
                      <c:pt idx="3684">
                        <c:v>15632.12109375</c:v>
                      </c:pt>
                      <c:pt idx="3685">
                        <c:v>16552.1484375</c:v>
                      </c:pt>
                      <c:pt idx="3686">
                        <c:v>15175.53125</c:v>
                      </c:pt>
                      <c:pt idx="3687">
                        <c:v>17494.3359375</c:v>
                      </c:pt>
                      <c:pt idx="3688">
                        <c:v>15143.3671875</c:v>
                      </c:pt>
                      <c:pt idx="3689">
                        <c:v>15303.703125</c:v>
                      </c:pt>
                      <c:pt idx="3690">
                        <c:v>15177.11328125</c:v>
                      </c:pt>
                      <c:pt idx="3691">
                        <c:v>14169.46484375</c:v>
                      </c:pt>
                      <c:pt idx="3692">
                        <c:v>13743.37109375</c:v>
                      </c:pt>
                      <c:pt idx="3693">
                        <c:v>15024.2734375</c:v>
                      </c:pt>
                      <c:pt idx="3694">
                        <c:v>15051.30859375</c:v>
                      </c:pt>
                      <c:pt idx="3695">
                        <c:v>12002.37109375</c:v>
                      </c:pt>
                      <c:pt idx="3696">
                        <c:v>15160.0078125</c:v>
                      </c:pt>
                      <c:pt idx="3697">
                        <c:v>13724.62109375</c:v>
                      </c:pt>
                      <c:pt idx="3698">
                        <c:v>13149.3984375</c:v>
                      </c:pt>
                      <c:pt idx="3699">
                        <c:v>13561.34765625</c:v>
                      </c:pt>
                      <c:pt idx="3700">
                        <c:v>15315.078125</c:v>
                      </c:pt>
                      <c:pt idx="3701">
                        <c:v>13393.71875</c:v>
                      </c:pt>
                      <c:pt idx="3702">
                        <c:v>15169.66796875</c:v>
                      </c:pt>
                      <c:pt idx="3703">
                        <c:v>14091.69140625</c:v>
                      </c:pt>
                      <c:pt idx="3704">
                        <c:v>14460.0546875</c:v>
                      </c:pt>
                      <c:pt idx="3705">
                        <c:v>16074.2734375</c:v>
                      </c:pt>
                      <c:pt idx="3706">
                        <c:v>15132.17578125</c:v>
                      </c:pt>
                      <c:pt idx="3707">
                        <c:v>16061.96875</c:v>
                      </c:pt>
                      <c:pt idx="3708">
                        <c:v>16129.0390625</c:v>
                      </c:pt>
                      <c:pt idx="3709">
                        <c:v>13211.8125</c:v>
                      </c:pt>
                      <c:pt idx="3710">
                        <c:v>11062.92578125</c:v>
                      </c:pt>
                      <c:pt idx="3711">
                        <c:v>9423.5</c:v>
                      </c:pt>
                      <c:pt idx="3712">
                        <c:v>10083.3515625</c:v>
                      </c:pt>
                      <c:pt idx="3713">
                        <c:v>14005.90234375</c:v>
                      </c:pt>
                      <c:pt idx="3714">
                        <c:v>14589.6171875</c:v>
                      </c:pt>
                      <c:pt idx="3715">
                        <c:v>12789.390625</c:v>
                      </c:pt>
                      <c:pt idx="3716">
                        <c:v>11700.3671875</c:v>
                      </c:pt>
                      <c:pt idx="3717">
                        <c:v>11274.6640625</c:v>
                      </c:pt>
                      <c:pt idx="3718">
                        <c:v>13348.7734375</c:v>
                      </c:pt>
                      <c:pt idx="3719">
                        <c:v>16278.7890625</c:v>
                      </c:pt>
                      <c:pt idx="3720">
                        <c:v>19086.94921875</c:v>
                      </c:pt>
                      <c:pt idx="3721">
                        <c:v>14598.93359375</c:v>
                      </c:pt>
                      <c:pt idx="3722">
                        <c:v>13132.33984375</c:v>
                      </c:pt>
                      <c:pt idx="3723">
                        <c:v>14376.37109375</c:v>
                      </c:pt>
                      <c:pt idx="3724">
                        <c:v>18629.74609375</c:v>
                      </c:pt>
                      <c:pt idx="3725">
                        <c:v>17395.859375</c:v>
                      </c:pt>
                      <c:pt idx="3726">
                        <c:v>16415.359375</c:v>
                      </c:pt>
                      <c:pt idx="3727">
                        <c:v>18626.078125</c:v>
                      </c:pt>
                      <c:pt idx="3728">
                        <c:v>17199.58984375</c:v>
                      </c:pt>
                      <c:pt idx="3729">
                        <c:v>16943.72265625</c:v>
                      </c:pt>
                      <c:pt idx="3730">
                        <c:v>17378.96484375</c:v>
                      </c:pt>
                      <c:pt idx="3731">
                        <c:v>19349</c:v>
                      </c:pt>
                      <c:pt idx="3732">
                        <c:v>18192.61328125</c:v>
                      </c:pt>
                      <c:pt idx="3733">
                        <c:v>18985.49609375</c:v>
                      </c:pt>
                      <c:pt idx="3734">
                        <c:v>19037.90234375</c:v>
                      </c:pt>
                      <c:pt idx="3735">
                        <c:v>11038.6484375</c:v>
                      </c:pt>
                      <c:pt idx="3736">
                        <c:v>10450.6953125</c:v>
                      </c:pt>
                      <c:pt idx="3737">
                        <c:v>10721.76953125</c:v>
                      </c:pt>
                      <c:pt idx="3738">
                        <c:v>11069.06640625</c:v>
                      </c:pt>
                      <c:pt idx="3739">
                        <c:v>11185.99609375</c:v>
                      </c:pt>
                      <c:pt idx="3740">
                        <c:v>10781.58203125</c:v>
                      </c:pt>
                      <c:pt idx="3741">
                        <c:v>10435.49609375</c:v>
                      </c:pt>
                      <c:pt idx="3742">
                        <c:v>9985.109375</c:v>
                      </c:pt>
                      <c:pt idx="3743">
                        <c:v>7409.64453125</c:v>
                      </c:pt>
                      <c:pt idx="3744">
                        <c:v>10848.5546875</c:v>
                      </c:pt>
                      <c:pt idx="3745">
                        <c:v>11222.3515625</c:v>
                      </c:pt>
                      <c:pt idx="3746">
                        <c:v>8300.9453125</c:v>
                      </c:pt>
                      <c:pt idx="3747">
                        <c:v>8453.8671875</c:v>
                      </c:pt>
                      <c:pt idx="3748">
                        <c:v>10264.609375</c:v>
                      </c:pt>
                      <c:pt idx="3749">
                        <c:v>10746.6796875</c:v>
                      </c:pt>
                      <c:pt idx="3750">
                        <c:v>18094.33984375</c:v>
                      </c:pt>
                      <c:pt idx="3751">
                        <c:v>19724.66015625</c:v>
                      </c:pt>
                      <c:pt idx="3752">
                        <c:v>18639.375</c:v>
                      </c:pt>
                      <c:pt idx="3753">
                        <c:v>19822.59375</c:v>
                      </c:pt>
                      <c:pt idx="3754">
                        <c:v>19136.83203125</c:v>
                      </c:pt>
                      <c:pt idx="3755">
                        <c:v>19332.1484375</c:v>
                      </c:pt>
                      <c:pt idx="3756">
                        <c:v>19073.140625</c:v>
                      </c:pt>
                      <c:pt idx="3757">
                        <c:v>19944.33203125</c:v>
                      </c:pt>
                      <c:pt idx="3758">
                        <c:v>17737.96484375</c:v>
                      </c:pt>
                      <c:pt idx="3759">
                        <c:v>16515.13671875</c:v>
                      </c:pt>
                      <c:pt idx="3760">
                        <c:v>16729.140625</c:v>
                      </c:pt>
                      <c:pt idx="3761">
                        <c:v>19221.6640625</c:v>
                      </c:pt>
                      <c:pt idx="3762">
                        <c:v>19254.8515625</c:v>
                      </c:pt>
                      <c:pt idx="3763">
                        <c:v>18847.84375</c:v>
                      </c:pt>
                      <c:pt idx="3764">
                        <c:v>19405.50390625</c:v>
                      </c:pt>
                      <c:pt idx="3765">
                        <c:v>12471.7734375</c:v>
                      </c:pt>
                      <c:pt idx="3766">
                        <c:v>14590.2890625</c:v>
                      </c:pt>
                      <c:pt idx="3767">
                        <c:v>15518.69140625</c:v>
                      </c:pt>
                      <c:pt idx="3768">
                        <c:v>14351.41015625</c:v>
                      </c:pt>
                      <c:pt idx="3769">
                        <c:v>14388.859375</c:v>
                      </c:pt>
                      <c:pt idx="3770">
                        <c:v>14494.63671875</c:v>
                      </c:pt>
                      <c:pt idx="3771">
                        <c:v>15253.78125</c:v>
                      </c:pt>
                      <c:pt idx="3772">
                        <c:v>15683.48046875</c:v>
                      </c:pt>
                      <c:pt idx="3773">
                        <c:v>15291.07421875</c:v>
                      </c:pt>
                      <c:pt idx="3774">
                        <c:v>15030.359375</c:v>
                      </c:pt>
                      <c:pt idx="3775">
                        <c:v>16154.75390625</c:v>
                      </c:pt>
                      <c:pt idx="3776">
                        <c:v>13863.53515625</c:v>
                      </c:pt>
                      <c:pt idx="3777">
                        <c:v>13080.75390625</c:v>
                      </c:pt>
                      <c:pt idx="3778">
                        <c:v>16058.83203125</c:v>
                      </c:pt>
                      <c:pt idx="3779">
                        <c:v>15543.921875</c:v>
                      </c:pt>
                      <c:pt idx="3780">
                        <c:v>14058.46875</c:v>
                      </c:pt>
                      <c:pt idx="3781">
                        <c:v>14936.046875</c:v>
                      </c:pt>
                      <c:pt idx="3782">
                        <c:v>13504.9609375</c:v>
                      </c:pt>
                      <c:pt idx="3783">
                        <c:v>13974.5703125</c:v>
                      </c:pt>
                      <c:pt idx="3784">
                        <c:v>14471.01171875</c:v>
                      </c:pt>
                      <c:pt idx="3785">
                        <c:v>13715.41015625</c:v>
                      </c:pt>
                      <c:pt idx="3786">
                        <c:v>14894.77734375</c:v>
                      </c:pt>
                      <c:pt idx="3787">
                        <c:v>15071.0625</c:v>
                      </c:pt>
                      <c:pt idx="3788">
                        <c:v>12360.1328125</c:v>
                      </c:pt>
                      <c:pt idx="3789">
                        <c:v>11487.8203125</c:v>
                      </c:pt>
                      <c:pt idx="3790">
                        <c:v>12564.29296875</c:v>
                      </c:pt>
                      <c:pt idx="3791">
                        <c:v>13387.21875</c:v>
                      </c:pt>
                      <c:pt idx="3792">
                        <c:v>10613.75</c:v>
                      </c:pt>
                      <c:pt idx="3793">
                        <c:v>11113.75</c:v>
                      </c:pt>
                      <c:pt idx="3794">
                        <c:v>14294.71875</c:v>
                      </c:pt>
                      <c:pt idx="3795">
                        <c:v>12366.1328125</c:v>
                      </c:pt>
                      <c:pt idx="3796">
                        <c:v>12474.62890625</c:v>
                      </c:pt>
                      <c:pt idx="3797">
                        <c:v>12962.453125</c:v>
                      </c:pt>
                      <c:pt idx="3798">
                        <c:v>12013.859375</c:v>
                      </c:pt>
                      <c:pt idx="3799">
                        <c:v>13393.48828125</c:v>
                      </c:pt>
                      <c:pt idx="3800">
                        <c:v>11387.47265625</c:v>
                      </c:pt>
                      <c:pt idx="3801">
                        <c:v>9010.93359375</c:v>
                      </c:pt>
                      <c:pt idx="3802">
                        <c:v>8226.36328125</c:v>
                      </c:pt>
                      <c:pt idx="3803">
                        <c:v>8867.64453125</c:v>
                      </c:pt>
                      <c:pt idx="3804">
                        <c:v>11466.07421875</c:v>
                      </c:pt>
                      <c:pt idx="3805">
                        <c:v>13312.890625</c:v>
                      </c:pt>
                      <c:pt idx="3806">
                        <c:v>11686.83203125</c:v>
                      </c:pt>
                      <c:pt idx="3807">
                        <c:v>10698.078125</c:v>
                      </c:pt>
                      <c:pt idx="3808">
                        <c:v>9181.77734375</c:v>
                      </c:pt>
                      <c:pt idx="3809">
                        <c:v>10138.52734375</c:v>
                      </c:pt>
                      <c:pt idx="3810">
                        <c:v>16807.3984375</c:v>
                      </c:pt>
                      <c:pt idx="3811">
                        <c:v>16989.32421875</c:v>
                      </c:pt>
                      <c:pt idx="3812">
                        <c:v>17054.3828125</c:v>
                      </c:pt>
                      <c:pt idx="3813">
                        <c:v>14425.90625</c:v>
                      </c:pt>
                      <c:pt idx="3814">
                        <c:v>13146.40234375</c:v>
                      </c:pt>
                      <c:pt idx="3815">
                        <c:v>16018.2421875</c:v>
                      </c:pt>
                      <c:pt idx="3816">
                        <c:v>16588.91796875</c:v>
                      </c:pt>
                      <c:pt idx="3817">
                        <c:v>15982.0859375</c:v>
                      </c:pt>
                      <c:pt idx="3818">
                        <c:v>15858.41015625</c:v>
                      </c:pt>
                      <c:pt idx="3819">
                        <c:v>15882.5859375</c:v>
                      </c:pt>
                      <c:pt idx="3820">
                        <c:v>15574.1953125</c:v>
                      </c:pt>
                      <c:pt idx="3821">
                        <c:v>16258.33203125</c:v>
                      </c:pt>
                      <c:pt idx="3822">
                        <c:v>16499.24609375</c:v>
                      </c:pt>
                      <c:pt idx="3823">
                        <c:v>16704.7421875</c:v>
                      </c:pt>
                      <c:pt idx="3824">
                        <c:v>16828.58984375</c:v>
                      </c:pt>
                      <c:pt idx="3825">
                        <c:v>15096.44921875</c:v>
                      </c:pt>
                      <c:pt idx="3826">
                        <c:v>14468.26953125</c:v>
                      </c:pt>
                      <c:pt idx="3827">
                        <c:v>15402.71875</c:v>
                      </c:pt>
                      <c:pt idx="3828">
                        <c:v>14363.390625</c:v>
                      </c:pt>
                      <c:pt idx="3829">
                        <c:v>11918.41015625</c:v>
                      </c:pt>
                      <c:pt idx="3830">
                        <c:v>10390.44921875</c:v>
                      </c:pt>
                      <c:pt idx="3831">
                        <c:v>14862.28125</c:v>
                      </c:pt>
                      <c:pt idx="3832">
                        <c:v>13742.0625</c:v>
                      </c:pt>
                      <c:pt idx="3833">
                        <c:v>15638.27734375</c:v>
                      </c:pt>
                      <c:pt idx="3834">
                        <c:v>13932.91796875</c:v>
                      </c:pt>
                      <c:pt idx="3835">
                        <c:v>13034.453125</c:v>
                      </c:pt>
                      <c:pt idx="3836">
                        <c:v>13918.2109375</c:v>
                      </c:pt>
                      <c:pt idx="3837">
                        <c:v>15073.9296875</c:v>
                      </c:pt>
                      <c:pt idx="3838">
                        <c:v>15924.41796875</c:v>
                      </c:pt>
                      <c:pt idx="3839">
                        <c:v>15834.484375</c:v>
                      </c:pt>
                      <c:pt idx="3840">
                        <c:v>14977.98828125</c:v>
                      </c:pt>
                      <c:pt idx="3841">
                        <c:v>13965.01953125</c:v>
                      </c:pt>
                      <c:pt idx="3842">
                        <c:v>14423.1875</c:v>
                      </c:pt>
                      <c:pt idx="3843">
                        <c:v>15154.5390625</c:v>
                      </c:pt>
                      <c:pt idx="3844">
                        <c:v>14923.69921875</c:v>
                      </c:pt>
                      <c:pt idx="3845">
                        <c:v>15070.99609375</c:v>
                      </c:pt>
                      <c:pt idx="3846">
                        <c:v>14315.17578125</c:v>
                      </c:pt>
                      <c:pt idx="3847">
                        <c:v>12835.828125</c:v>
                      </c:pt>
                      <c:pt idx="3848">
                        <c:v>12789.16015625</c:v>
                      </c:pt>
                      <c:pt idx="3849">
                        <c:v>13628.58203125</c:v>
                      </c:pt>
                      <c:pt idx="3850">
                        <c:v>14962.484375</c:v>
                      </c:pt>
                      <c:pt idx="3851">
                        <c:v>13491.1015625</c:v>
                      </c:pt>
                      <c:pt idx="3852">
                        <c:v>13883.2734375</c:v>
                      </c:pt>
                      <c:pt idx="3853">
                        <c:v>13887.53125</c:v>
                      </c:pt>
                      <c:pt idx="3854">
                        <c:v>14927.61328125</c:v>
                      </c:pt>
                      <c:pt idx="3855">
                        <c:v>12196.83203125</c:v>
                      </c:pt>
                      <c:pt idx="3856">
                        <c:v>12432.03125</c:v>
                      </c:pt>
                      <c:pt idx="3857">
                        <c:v>11780.859375</c:v>
                      </c:pt>
                      <c:pt idx="3858">
                        <c:v>9871.25390625</c:v>
                      </c:pt>
                      <c:pt idx="3859">
                        <c:v>9740.7890625</c:v>
                      </c:pt>
                      <c:pt idx="3860">
                        <c:v>12392.35546875</c:v>
                      </c:pt>
                      <c:pt idx="3861">
                        <c:v>12352.46484375</c:v>
                      </c:pt>
                      <c:pt idx="3862">
                        <c:v>12605.5</c:v>
                      </c:pt>
                      <c:pt idx="3863">
                        <c:v>9159.04296875</c:v>
                      </c:pt>
                      <c:pt idx="3864">
                        <c:v>8531.421875</c:v>
                      </c:pt>
                      <c:pt idx="3865">
                        <c:v>9290.87890625</c:v>
                      </c:pt>
                      <c:pt idx="3866">
                        <c:v>11721.578125</c:v>
                      </c:pt>
                      <c:pt idx="3867">
                        <c:v>11594.140625</c:v>
                      </c:pt>
                      <c:pt idx="3868">
                        <c:v>10711.2109375</c:v>
                      </c:pt>
                      <c:pt idx="3869">
                        <c:v>10908.46484375</c:v>
                      </c:pt>
                      <c:pt idx="3870">
                        <c:v>14413.359375</c:v>
                      </c:pt>
                      <c:pt idx="3871">
                        <c:v>14350.35546875</c:v>
                      </c:pt>
                      <c:pt idx="3872">
                        <c:v>14744.546875</c:v>
                      </c:pt>
                      <c:pt idx="3873">
                        <c:v>13485.0859375</c:v>
                      </c:pt>
                      <c:pt idx="3874">
                        <c:v>14666.515625</c:v>
                      </c:pt>
                      <c:pt idx="3875">
                        <c:v>13012.28125</c:v>
                      </c:pt>
                      <c:pt idx="3876">
                        <c:v>12202.68359375</c:v>
                      </c:pt>
                      <c:pt idx="3877">
                        <c:v>14074.80078125</c:v>
                      </c:pt>
                      <c:pt idx="3878">
                        <c:v>14006.97265625</c:v>
                      </c:pt>
                      <c:pt idx="3879">
                        <c:v>13318.5703125</c:v>
                      </c:pt>
                      <c:pt idx="3880">
                        <c:v>13607.1796875</c:v>
                      </c:pt>
                      <c:pt idx="3881">
                        <c:v>12517.6875</c:v>
                      </c:pt>
                      <c:pt idx="3882">
                        <c:v>12620.77734375</c:v>
                      </c:pt>
                      <c:pt idx="3883">
                        <c:v>13673.015625</c:v>
                      </c:pt>
                      <c:pt idx="3884">
                        <c:v>14781.609375</c:v>
                      </c:pt>
                      <c:pt idx="3885">
                        <c:v>14047.01953125</c:v>
                      </c:pt>
                      <c:pt idx="3886">
                        <c:v>14064.859375</c:v>
                      </c:pt>
                      <c:pt idx="3887">
                        <c:v>13285.77734375</c:v>
                      </c:pt>
                      <c:pt idx="3888">
                        <c:v>13817.80078125</c:v>
                      </c:pt>
                      <c:pt idx="3889">
                        <c:v>13708.18359375</c:v>
                      </c:pt>
                      <c:pt idx="3890">
                        <c:v>13582.70703125</c:v>
                      </c:pt>
                      <c:pt idx="3891">
                        <c:v>13959.375</c:v>
                      </c:pt>
                      <c:pt idx="3892">
                        <c:v>12151.3671875</c:v>
                      </c:pt>
                      <c:pt idx="3893">
                        <c:v>11247.06640625</c:v>
                      </c:pt>
                      <c:pt idx="3894">
                        <c:v>12959.62109375</c:v>
                      </c:pt>
                      <c:pt idx="3895">
                        <c:v>13865.703125</c:v>
                      </c:pt>
                      <c:pt idx="3896">
                        <c:v>12930.91015625</c:v>
                      </c:pt>
                      <c:pt idx="3897">
                        <c:v>12349.15625</c:v>
                      </c:pt>
                      <c:pt idx="3898">
                        <c:v>13147.4140625</c:v>
                      </c:pt>
                      <c:pt idx="3899">
                        <c:v>13754.3359375</c:v>
                      </c:pt>
                      <c:pt idx="3900">
                        <c:v>19573.19921875</c:v>
                      </c:pt>
                      <c:pt idx="3901">
                        <c:v>19422.08984375</c:v>
                      </c:pt>
                      <c:pt idx="3902">
                        <c:v>16807.95703125</c:v>
                      </c:pt>
                      <c:pt idx="3903">
                        <c:v>16556.09765625</c:v>
                      </c:pt>
                      <c:pt idx="3904">
                        <c:v>16195.6875</c:v>
                      </c:pt>
                      <c:pt idx="3905">
                        <c:v>18226.6484375</c:v>
                      </c:pt>
                      <c:pt idx="3906">
                        <c:v>17339.18359375</c:v>
                      </c:pt>
                      <c:pt idx="3907">
                        <c:v>17985.390625</c:v>
                      </c:pt>
                      <c:pt idx="3908">
                        <c:v>17731.26953125</c:v>
                      </c:pt>
                      <c:pt idx="3909">
                        <c:v>16522.33984375</c:v>
                      </c:pt>
                      <c:pt idx="3910">
                        <c:v>19074.796875</c:v>
                      </c:pt>
                      <c:pt idx="3911">
                        <c:v>17410.63671875</c:v>
                      </c:pt>
                      <c:pt idx="3912">
                        <c:v>16228.484375</c:v>
                      </c:pt>
                      <c:pt idx="3913">
                        <c:v>15740.11328125</c:v>
                      </c:pt>
                      <c:pt idx="3914">
                        <c:v>18343.94921875</c:v>
                      </c:pt>
                      <c:pt idx="3915">
                        <c:v>12377.171875</c:v>
                      </c:pt>
                      <c:pt idx="3916">
                        <c:v>6889.2890625</c:v>
                      </c:pt>
                      <c:pt idx="3917">
                        <c:v>7459.7421875</c:v>
                      </c:pt>
                      <c:pt idx="3918">
                        <c:v>14203.671875</c:v>
                      </c:pt>
                      <c:pt idx="3919">
                        <c:v>11450.65625</c:v>
                      </c:pt>
                      <c:pt idx="3920">
                        <c:v>13314.984375</c:v>
                      </c:pt>
                      <c:pt idx="3921">
                        <c:v>11864.078125</c:v>
                      </c:pt>
                      <c:pt idx="3922">
                        <c:v>12980.5625</c:v>
                      </c:pt>
                      <c:pt idx="3923">
                        <c:v>13247.671875</c:v>
                      </c:pt>
                      <c:pt idx="3924">
                        <c:v>11304.4140625</c:v>
                      </c:pt>
                      <c:pt idx="3925">
                        <c:v>13405.375</c:v>
                      </c:pt>
                      <c:pt idx="3926">
                        <c:v>13501.33203125</c:v>
                      </c:pt>
                      <c:pt idx="3927">
                        <c:v>13464.9296875</c:v>
                      </c:pt>
                      <c:pt idx="3928">
                        <c:v>13993.3125</c:v>
                      </c:pt>
                      <c:pt idx="3929">
                        <c:v>13233.41796875</c:v>
                      </c:pt>
                      <c:pt idx="3930">
                        <c:v>15634.875</c:v>
                      </c:pt>
                      <c:pt idx="3931">
                        <c:v>15257.6015625</c:v>
                      </c:pt>
                      <c:pt idx="3932">
                        <c:v>14254.01953125</c:v>
                      </c:pt>
                      <c:pt idx="3933">
                        <c:v>14779.47265625</c:v>
                      </c:pt>
                      <c:pt idx="3934">
                        <c:v>15417.21875</c:v>
                      </c:pt>
                      <c:pt idx="3935">
                        <c:v>15818.82421875</c:v>
                      </c:pt>
                      <c:pt idx="3936">
                        <c:v>15203.41796875</c:v>
                      </c:pt>
                      <c:pt idx="3937">
                        <c:v>14285.1953125</c:v>
                      </c:pt>
                      <c:pt idx="3938">
                        <c:v>15458.30078125</c:v>
                      </c:pt>
                      <c:pt idx="3939">
                        <c:v>14691.50390625</c:v>
                      </c:pt>
                      <c:pt idx="3940">
                        <c:v>14586.61328125</c:v>
                      </c:pt>
                      <c:pt idx="3941">
                        <c:v>15248.9453125</c:v>
                      </c:pt>
                      <c:pt idx="3942">
                        <c:v>11043.125</c:v>
                      </c:pt>
                      <c:pt idx="3943">
                        <c:v>12562.95703125</c:v>
                      </c:pt>
                      <c:pt idx="3944">
                        <c:v>14749.4140625</c:v>
                      </c:pt>
                      <c:pt idx="3945">
                        <c:v>14764.89453125</c:v>
                      </c:pt>
                      <c:pt idx="3946">
                        <c:v>14330.28515625</c:v>
                      </c:pt>
                      <c:pt idx="3947">
                        <c:v>14640.7890625</c:v>
                      </c:pt>
                      <c:pt idx="3948">
                        <c:v>14594.078125</c:v>
                      </c:pt>
                      <c:pt idx="3949">
                        <c:v>12449.796875</c:v>
                      </c:pt>
                      <c:pt idx="3950">
                        <c:v>11980.2734375</c:v>
                      </c:pt>
                      <c:pt idx="3951">
                        <c:v>13719.9375</c:v>
                      </c:pt>
                      <c:pt idx="3952">
                        <c:v>14774.40625</c:v>
                      </c:pt>
                      <c:pt idx="3953">
                        <c:v>13919.66015625</c:v>
                      </c:pt>
                      <c:pt idx="3954">
                        <c:v>14836.07421875</c:v>
                      </c:pt>
                      <c:pt idx="3955">
                        <c:v>12371.2109375</c:v>
                      </c:pt>
                      <c:pt idx="3956">
                        <c:v>13577.921875</c:v>
                      </c:pt>
                      <c:pt idx="3957">
                        <c:v>14688.1484375</c:v>
                      </c:pt>
                      <c:pt idx="3958">
                        <c:v>12612.796875</c:v>
                      </c:pt>
                      <c:pt idx="3959">
                        <c:v>12201.56640625</c:v>
                      </c:pt>
                      <c:pt idx="3960">
                        <c:v>11229.01171875</c:v>
                      </c:pt>
                      <c:pt idx="3961">
                        <c:v>14662.09375</c:v>
                      </c:pt>
                      <c:pt idx="3962">
                        <c:v>11960.84765625</c:v>
                      </c:pt>
                      <c:pt idx="3963">
                        <c:v>11243.6640625</c:v>
                      </c:pt>
                      <c:pt idx="3964">
                        <c:v>14892.61328125</c:v>
                      </c:pt>
                      <c:pt idx="3965">
                        <c:v>12623.41015625</c:v>
                      </c:pt>
                      <c:pt idx="3966">
                        <c:v>14103.91015625</c:v>
                      </c:pt>
                      <c:pt idx="3967">
                        <c:v>12884.5078125</c:v>
                      </c:pt>
                      <c:pt idx="3968">
                        <c:v>10315.10546875</c:v>
                      </c:pt>
                      <c:pt idx="3969">
                        <c:v>9390.24609375</c:v>
                      </c:pt>
                      <c:pt idx="3970">
                        <c:v>9773.38671875</c:v>
                      </c:pt>
                      <c:pt idx="3971">
                        <c:v>12638.49609375</c:v>
                      </c:pt>
                      <c:pt idx="3972">
                        <c:v>14422.57421875</c:v>
                      </c:pt>
                      <c:pt idx="3973">
                        <c:v>13895.08984375</c:v>
                      </c:pt>
                      <c:pt idx="3974">
                        <c:v>14469.45703125</c:v>
                      </c:pt>
                      <c:pt idx="3975">
                        <c:v>13047.1015625</c:v>
                      </c:pt>
                      <c:pt idx="3976">
                        <c:v>7036.2109375</c:v>
                      </c:pt>
                      <c:pt idx="3977">
                        <c:v>8851.46875</c:v>
                      </c:pt>
                      <c:pt idx="3978">
                        <c:v>13346.78515625</c:v>
                      </c:pt>
                      <c:pt idx="3979">
                        <c:v>11146.56640625</c:v>
                      </c:pt>
                      <c:pt idx="3980">
                        <c:v>11210.88671875</c:v>
                      </c:pt>
                      <c:pt idx="3981">
                        <c:v>11214.65625</c:v>
                      </c:pt>
                      <c:pt idx="3982">
                        <c:v>12142.265625</c:v>
                      </c:pt>
                      <c:pt idx="3983">
                        <c:v>11595.83984375</c:v>
                      </c:pt>
                      <c:pt idx="3984">
                        <c:v>11088.09375</c:v>
                      </c:pt>
                      <c:pt idx="3985">
                        <c:v>13445.0390625</c:v>
                      </c:pt>
                      <c:pt idx="3986">
                        <c:v>11629.91796875</c:v>
                      </c:pt>
                      <c:pt idx="3987">
                        <c:v>10050.98828125</c:v>
                      </c:pt>
                      <c:pt idx="3988">
                        <c:v>9774.15234375</c:v>
                      </c:pt>
                      <c:pt idx="3989">
                        <c:v>10663.03515625</c:v>
                      </c:pt>
                      <c:pt idx="3990">
                        <c:v>14234.2421875</c:v>
                      </c:pt>
                      <c:pt idx="3991">
                        <c:v>14749.71875</c:v>
                      </c:pt>
                      <c:pt idx="3992">
                        <c:v>11840.87890625</c:v>
                      </c:pt>
                      <c:pt idx="3993">
                        <c:v>12930.9921875</c:v>
                      </c:pt>
                      <c:pt idx="3994">
                        <c:v>14829.65625</c:v>
                      </c:pt>
                      <c:pt idx="3995">
                        <c:v>15310.5859375</c:v>
                      </c:pt>
                      <c:pt idx="3996">
                        <c:v>14853.9296875</c:v>
                      </c:pt>
                      <c:pt idx="3997">
                        <c:v>14023.07421875</c:v>
                      </c:pt>
                      <c:pt idx="3998">
                        <c:v>13467.78125</c:v>
                      </c:pt>
                      <c:pt idx="3999">
                        <c:v>13846.26953125</c:v>
                      </c:pt>
                      <c:pt idx="4000">
                        <c:v>13755.4375</c:v>
                      </c:pt>
                      <c:pt idx="4001">
                        <c:v>15289.11328125</c:v>
                      </c:pt>
                      <c:pt idx="4002">
                        <c:v>13237.8046875</c:v>
                      </c:pt>
                      <c:pt idx="4003">
                        <c:v>13159.84375</c:v>
                      </c:pt>
                      <c:pt idx="4004">
                        <c:v>15314.41796875</c:v>
                      </c:pt>
                      <c:pt idx="4005">
                        <c:v>11184.34765625</c:v>
                      </c:pt>
                      <c:pt idx="4006">
                        <c:v>10282.7578125</c:v>
                      </c:pt>
                      <c:pt idx="4007">
                        <c:v>10196.92578125</c:v>
                      </c:pt>
                      <c:pt idx="4008">
                        <c:v>11234.796875</c:v>
                      </c:pt>
                      <c:pt idx="4009">
                        <c:v>11396.1484375</c:v>
                      </c:pt>
                      <c:pt idx="4010">
                        <c:v>11149.57421875</c:v>
                      </c:pt>
                      <c:pt idx="4011">
                        <c:v>9563.828125</c:v>
                      </c:pt>
                      <c:pt idx="4012">
                        <c:v>10702.08203125</c:v>
                      </c:pt>
                      <c:pt idx="4013">
                        <c:v>11154.87890625</c:v>
                      </c:pt>
                      <c:pt idx="4014">
                        <c:v>11442.91796875</c:v>
                      </c:pt>
                      <c:pt idx="4015">
                        <c:v>9901.265625</c:v>
                      </c:pt>
                      <c:pt idx="4016">
                        <c:v>9497.32421875</c:v>
                      </c:pt>
                      <c:pt idx="4017">
                        <c:v>11381.421875</c:v>
                      </c:pt>
                      <c:pt idx="4018">
                        <c:v>12116.578125</c:v>
                      </c:pt>
                      <c:pt idx="4019">
                        <c:v>11980.05859375</c:v>
                      </c:pt>
                      <c:pt idx="4020">
                        <c:v>14359.11328125</c:v>
                      </c:pt>
                      <c:pt idx="4021">
                        <c:v>12765.16796875</c:v>
                      </c:pt>
                      <c:pt idx="4022">
                        <c:v>12409.2890625</c:v>
                      </c:pt>
                      <c:pt idx="4023">
                        <c:v>13794.83984375</c:v>
                      </c:pt>
                      <c:pt idx="4024">
                        <c:v>14902.9609375</c:v>
                      </c:pt>
                      <c:pt idx="4025">
                        <c:v>12088.7265625</c:v>
                      </c:pt>
                      <c:pt idx="4026">
                        <c:v>15381.6171875</c:v>
                      </c:pt>
                      <c:pt idx="4027">
                        <c:v>15124.015625</c:v>
                      </c:pt>
                      <c:pt idx="4028">
                        <c:v>15583.828125</c:v>
                      </c:pt>
                      <c:pt idx="4029">
                        <c:v>15020.3359375</c:v>
                      </c:pt>
                      <c:pt idx="4030">
                        <c:v>15714.88671875</c:v>
                      </c:pt>
                      <c:pt idx="4031">
                        <c:v>15587.046875</c:v>
                      </c:pt>
                      <c:pt idx="4032">
                        <c:v>13862.125</c:v>
                      </c:pt>
                      <c:pt idx="4033">
                        <c:v>14675.1328125</c:v>
                      </c:pt>
                      <c:pt idx="4034">
                        <c:v>15605.23828125</c:v>
                      </c:pt>
                      <c:pt idx="4035">
                        <c:v>13248.3203125</c:v>
                      </c:pt>
                      <c:pt idx="4036">
                        <c:v>13923.95703125</c:v>
                      </c:pt>
                      <c:pt idx="4037">
                        <c:v>12906.296875</c:v>
                      </c:pt>
                      <c:pt idx="4038">
                        <c:v>12855.66796875</c:v>
                      </c:pt>
                      <c:pt idx="4039">
                        <c:v>12580.13671875</c:v>
                      </c:pt>
                      <c:pt idx="4040">
                        <c:v>12566.67578125</c:v>
                      </c:pt>
                      <c:pt idx="4041">
                        <c:v>11829.8125</c:v>
                      </c:pt>
                      <c:pt idx="4042">
                        <c:v>11730.7734375</c:v>
                      </c:pt>
                      <c:pt idx="4043">
                        <c:v>11450.66796875</c:v>
                      </c:pt>
                      <c:pt idx="4044">
                        <c:v>13966.75390625</c:v>
                      </c:pt>
                      <c:pt idx="4045">
                        <c:v>12220.12109375</c:v>
                      </c:pt>
                      <c:pt idx="4046">
                        <c:v>10964.5</c:v>
                      </c:pt>
                      <c:pt idx="4047">
                        <c:v>13201.4375</c:v>
                      </c:pt>
                      <c:pt idx="4048">
                        <c:v>12205.33203125</c:v>
                      </c:pt>
                      <c:pt idx="4049">
                        <c:v>13609.8828125</c:v>
                      </c:pt>
                      <c:pt idx="4050">
                        <c:v>14251.88671875</c:v>
                      </c:pt>
                      <c:pt idx="4051">
                        <c:v>13895.33203125</c:v>
                      </c:pt>
                      <c:pt idx="4052">
                        <c:v>13716.984375</c:v>
                      </c:pt>
                      <c:pt idx="4053">
                        <c:v>13376.39453125</c:v>
                      </c:pt>
                      <c:pt idx="4054">
                        <c:v>13306.51953125</c:v>
                      </c:pt>
                      <c:pt idx="4055">
                        <c:v>12186.671875</c:v>
                      </c:pt>
                      <c:pt idx="4056">
                        <c:v>10344.91796875</c:v>
                      </c:pt>
                      <c:pt idx="4057">
                        <c:v>10497.703125</c:v>
                      </c:pt>
                      <c:pt idx="4058">
                        <c:v>10935.15234375</c:v>
                      </c:pt>
                      <c:pt idx="4059">
                        <c:v>12481.91796875</c:v>
                      </c:pt>
                      <c:pt idx="4060">
                        <c:v>13726.3203125</c:v>
                      </c:pt>
                      <c:pt idx="4061">
                        <c:v>14319.7890625</c:v>
                      </c:pt>
                      <c:pt idx="4062">
                        <c:v>12521.65234375</c:v>
                      </c:pt>
                      <c:pt idx="4063">
                        <c:v>11424.5703125</c:v>
                      </c:pt>
                      <c:pt idx="4064">
                        <c:v>11807.625</c:v>
                      </c:pt>
                      <c:pt idx="4065">
                        <c:v>11181.73046875</c:v>
                      </c:pt>
                      <c:pt idx="4066">
                        <c:v>7000.01171875</c:v>
                      </c:pt>
                      <c:pt idx="4067">
                        <c:v>11542.0625</c:v>
                      </c:pt>
                      <c:pt idx="4068">
                        <c:v>9995.19921875</c:v>
                      </c:pt>
                      <c:pt idx="4069">
                        <c:v>7906.87890625</c:v>
                      </c:pt>
                      <c:pt idx="4070">
                        <c:v>7595.9453125</c:v>
                      </c:pt>
                      <c:pt idx="4071">
                        <c:v>8894.05859375</c:v>
                      </c:pt>
                      <c:pt idx="4072">
                        <c:v>12387.62109375</c:v>
                      </c:pt>
                      <c:pt idx="4073">
                        <c:v>12175.1484375</c:v>
                      </c:pt>
                      <c:pt idx="4074">
                        <c:v>9863.16015625</c:v>
                      </c:pt>
                      <c:pt idx="4075">
                        <c:v>8618.4296875</c:v>
                      </c:pt>
                      <c:pt idx="4076">
                        <c:v>9670.30078125</c:v>
                      </c:pt>
                      <c:pt idx="4077">
                        <c:v>10275.203125</c:v>
                      </c:pt>
                      <c:pt idx="4078">
                        <c:v>9651.2578125</c:v>
                      </c:pt>
                      <c:pt idx="4079">
                        <c:v>10959.43359375</c:v>
                      </c:pt>
                      <c:pt idx="4080">
                        <c:v>15641.96875</c:v>
                      </c:pt>
                      <c:pt idx="4081">
                        <c:v>15051.765625</c:v>
                      </c:pt>
                      <c:pt idx="4082">
                        <c:v>10603.48046875</c:v>
                      </c:pt>
                      <c:pt idx="4083">
                        <c:v>14274.3359375</c:v>
                      </c:pt>
                      <c:pt idx="4084">
                        <c:v>14585.19921875</c:v>
                      </c:pt>
                      <c:pt idx="4085">
                        <c:v>12535.09765625</c:v>
                      </c:pt>
                      <c:pt idx="4086">
                        <c:v>14775.171875</c:v>
                      </c:pt>
                      <c:pt idx="4087">
                        <c:v>15457.015625</c:v>
                      </c:pt>
                      <c:pt idx="4088">
                        <c:v>13543.98828125</c:v>
                      </c:pt>
                      <c:pt idx="4089">
                        <c:v>12263.1796875</c:v>
                      </c:pt>
                      <c:pt idx="4090">
                        <c:v>11553.96484375</c:v>
                      </c:pt>
                      <c:pt idx="4091">
                        <c:v>13847.3125</c:v>
                      </c:pt>
                      <c:pt idx="4092">
                        <c:v>14940.80859375</c:v>
                      </c:pt>
                      <c:pt idx="4093">
                        <c:v>14318.64453125</c:v>
                      </c:pt>
                      <c:pt idx="4094">
                        <c:v>14448.94140625</c:v>
                      </c:pt>
                      <c:pt idx="4095">
                        <c:v>11284.55859375</c:v>
                      </c:pt>
                      <c:pt idx="4096">
                        <c:v>10721.53515625</c:v>
                      </c:pt>
                      <c:pt idx="4097">
                        <c:v>11231</c:v>
                      </c:pt>
                      <c:pt idx="4098">
                        <c:v>11607.46484375</c:v>
                      </c:pt>
                      <c:pt idx="4099">
                        <c:v>7755.27734375</c:v>
                      </c:pt>
                      <c:pt idx="4100">
                        <c:v>11178.2109375</c:v>
                      </c:pt>
                      <c:pt idx="4101">
                        <c:v>10852.1484375</c:v>
                      </c:pt>
                      <c:pt idx="4102">
                        <c:v>11713.68359375</c:v>
                      </c:pt>
                      <c:pt idx="4103">
                        <c:v>10674.1484375</c:v>
                      </c:pt>
                      <c:pt idx="4104">
                        <c:v>12162.25390625</c:v>
                      </c:pt>
                      <c:pt idx="4105">
                        <c:v>11641.828125</c:v>
                      </c:pt>
                      <c:pt idx="4106">
                        <c:v>12254.1328125</c:v>
                      </c:pt>
                      <c:pt idx="4107">
                        <c:v>12277.890625</c:v>
                      </c:pt>
                      <c:pt idx="4108">
                        <c:v>11981.8671875</c:v>
                      </c:pt>
                      <c:pt idx="4109">
                        <c:v>12531.4296875</c:v>
                      </c:pt>
                      <c:pt idx="4110">
                        <c:v>15414.01171875</c:v>
                      </c:pt>
                      <c:pt idx="4111">
                        <c:v>15082.58984375</c:v>
                      </c:pt>
                      <c:pt idx="4112">
                        <c:v>16692.453125</c:v>
                      </c:pt>
                      <c:pt idx="4113">
                        <c:v>13656.46875</c:v>
                      </c:pt>
                      <c:pt idx="4114">
                        <c:v>13027.0078125</c:v>
                      </c:pt>
                      <c:pt idx="4115">
                        <c:v>13057.62109375</c:v>
                      </c:pt>
                      <c:pt idx="4116">
                        <c:v>14670.61328125</c:v>
                      </c:pt>
                      <c:pt idx="4117">
                        <c:v>16729.1171875</c:v>
                      </c:pt>
                      <c:pt idx="4118">
                        <c:v>15156.66796875</c:v>
                      </c:pt>
                      <c:pt idx="4119">
                        <c:v>16405.09375</c:v>
                      </c:pt>
                      <c:pt idx="4120">
                        <c:v>15645.671875</c:v>
                      </c:pt>
                      <c:pt idx="4121">
                        <c:v>15583.9453125</c:v>
                      </c:pt>
                      <c:pt idx="4122">
                        <c:v>16194.8046875</c:v>
                      </c:pt>
                      <c:pt idx="4123">
                        <c:v>15170.7265625</c:v>
                      </c:pt>
                      <c:pt idx="4124">
                        <c:v>14670.14453125</c:v>
                      </c:pt>
                      <c:pt idx="4125">
                        <c:v>17575.30859375</c:v>
                      </c:pt>
                      <c:pt idx="4126">
                        <c:v>15923.4609375</c:v>
                      </c:pt>
                      <c:pt idx="4127">
                        <c:v>18532.30859375</c:v>
                      </c:pt>
                      <c:pt idx="4128">
                        <c:v>16028.23046875</c:v>
                      </c:pt>
                      <c:pt idx="4129">
                        <c:v>15103.0859375</c:v>
                      </c:pt>
                      <c:pt idx="4130">
                        <c:v>15773.1484375</c:v>
                      </c:pt>
                      <c:pt idx="4131">
                        <c:v>17517.4765625</c:v>
                      </c:pt>
                      <c:pt idx="4132">
                        <c:v>15192.3125</c:v>
                      </c:pt>
                      <c:pt idx="4133">
                        <c:v>13644.69140625</c:v>
                      </c:pt>
                      <c:pt idx="4134">
                        <c:v>13541.05859375</c:v>
                      </c:pt>
                      <c:pt idx="4135">
                        <c:v>17045.26171875</c:v>
                      </c:pt>
                      <c:pt idx="4136">
                        <c:v>16931.19921875</c:v>
                      </c:pt>
                      <c:pt idx="4137">
                        <c:v>16428.16796875</c:v>
                      </c:pt>
                      <c:pt idx="4138">
                        <c:v>17203.01953125</c:v>
                      </c:pt>
                      <c:pt idx="4139">
                        <c:v>18539.90625</c:v>
                      </c:pt>
                      <c:pt idx="4140">
                        <c:v>13283.9609375</c:v>
                      </c:pt>
                      <c:pt idx="4141">
                        <c:v>13192.01171875</c:v>
                      </c:pt>
                      <c:pt idx="4142">
                        <c:v>13366.9921875</c:v>
                      </c:pt>
                      <c:pt idx="4143">
                        <c:v>11547.80078125</c:v>
                      </c:pt>
                      <c:pt idx="4144">
                        <c:v>11768.0703125</c:v>
                      </c:pt>
                      <c:pt idx="4145">
                        <c:v>12304.2734375</c:v>
                      </c:pt>
                      <c:pt idx="4146">
                        <c:v>12385.0078125</c:v>
                      </c:pt>
                      <c:pt idx="4147">
                        <c:v>13127.8984375</c:v>
                      </c:pt>
                      <c:pt idx="4148">
                        <c:v>12596.51171875</c:v>
                      </c:pt>
                      <c:pt idx="4149">
                        <c:v>11196.78515625</c:v>
                      </c:pt>
                      <c:pt idx="4150">
                        <c:v>11802.96875</c:v>
                      </c:pt>
                      <c:pt idx="4151">
                        <c:v>12286.734375</c:v>
                      </c:pt>
                      <c:pt idx="4152">
                        <c:v>11133.0078125</c:v>
                      </c:pt>
                      <c:pt idx="4153">
                        <c:v>11330.28515625</c:v>
                      </c:pt>
                      <c:pt idx="4154">
                        <c:v>13374.03125</c:v>
                      </c:pt>
                      <c:pt idx="4155">
                        <c:v>13086.15625</c:v>
                      </c:pt>
                      <c:pt idx="4156">
                        <c:v>12905.046875</c:v>
                      </c:pt>
                      <c:pt idx="4157">
                        <c:v>11965.25</c:v>
                      </c:pt>
                      <c:pt idx="4158">
                        <c:v>10847.20703125</c:v>
                      </c:pt>
                      <c:pt idx="4159">
                        <c:v>10969.19921875</c:v>
                      </c:pt>
                      <c:pt idx="4160">
                        <c:v>13249.63671875</c:v>
                      </c:pt>
                      <c:pt idx="4161">
                        <c:v>12883.0859375</c:v>
                      </c:pt>
                      <c:pt idx="4162">
                        <c:v>12697.57421875</c:v>
                      </c:pt>
                      <c:pt idx="4163">
                        <c:v>13091.875</c:v>
                      </c:pt>
                      <c:pt idx="4164">
                        <c:v>12514.7890625</c:v>
                      </c:pt>
                      <c:pt idx="4165">
                        <c:v>12437.0390625</c:v>
                      </c:pt>
                      <c:pt idx="4166">
                        <c:v>12189.65625</c:v>
                      </c:pt>
                      <c:pt idx="4167">
                        <c:v>11288.4609375</c:v>
                      </c:pt>
                      <c:pt idx="4168">
                        <c:v>10974.4453125</c:v>
                      </c:pt>
                      <c:pt idx="4169">
                        <c:v>12503.390625</c:v>
                      </c:pt>
                      <c:pt idx="4170">
                        <c:v>20061.0859375</c:v>
                      </c:pt>
                      <c:pt idx="4171">
                        <c:v>17310.5390625</c:v>
                      </c:pt>
                      <c:pt idx="4172">
                        <c:v>16165.453125</c:v>
                      </c:pt>
                      <c:pt idx="4173">
                        <c:v>17037.69140625</c:v>
                      </c:pt>
                      <c:pt idx="4174">
                        <c:v>19652.32421875</c:v>
                      </c:pt>
                      <c:pt idx="4175">
                        <c:v>18489.4609375</c:v>
                      </c:pt>
                      <c:pt idx="4176">
                        <c:v>18812.16796875</c:v>
                      </c:pt>
                      <c:pt idx="4177">
                        <c:v>17783.76953125</c:v>
                      </c:pt>
                      <c:pt idx="4178">
                        <c:v>16873.13671875</c:v>
                      </c:pt>
                      <c:pt idx="4179">
                        <c:v>17473.39453125</c:v>
                      </c:pt>
                      <c:pt idx="4180">
                        <c:v>19589.75</c:v>
                      </c:pt>
                      <c:pt idx="4181">
                        <c:v>17910.07421875</c:v>
                      </c:pt>
                      <c:pt idx="4182">
                        <c:v>19239.21875</c:v>
                      </c:pt>
                      <c:pt idx="4183">
                        <c:v>19944.72265625</c:v>
                      </c:pt>
                      <c:pt idx="4184">
                        <c:v>19433.73828125</c:v>
                      </c:pt>
                      <c:pt idx="4185">
                        <c:v>12503.20703125</c:v>
                      </c:pt>
                      <c:pt idx="4186">
                        <c:v>12804.24609375</c:v>
                      </c:pt>
                      <c:pt idx="4187">
                        <c:v>11880.58203125</c:v>
                      </c:pt>
                      <c:pt idx="4188">
                        <c:v>12592.15234375</c:v>
                      </c:pt>
                      <c:pt idx="4189">
                        <c:v>12101.94921875</c:v>
                      </c:pt>
                      <c:pt idx="4190">
                        <c:v>12362.6796875</c:v>
                      </c:pt>
                      <c:pt idx="4191">
                        <c:v>13211.81640625</c:v>
                      </c:pt>
                      <c:pt idx="4192">
                        <c:v>11491.9140625</c:v>
                      </c:pt>
                      <c:pt idx="4193">
                        <c:v>11232.3828125</c:v>
                      </c:pt>
                      <c:pt idx="4194">
                        <c:v>12296.26953125</c:v>
                      </c:pt>
                      <c:pt idx="4195">
                        <c:v>10582.82421875</c:v>
                      </c:pt>
                      <c:pt idx="4196">
                        <c:v>12572.28125</c:v>
                      </c:pt>
                      <c:pt idx="4197">
                        <c:v>12572.4296875</c:v>
                      </c:pt>
                      <c:pt idx="4198">
                        <c:v>13193.5703125</c:v>
                      </c:pt>
                      <c:pt idx="4199">
                        <c:v>10927.3125</c:v>
                      </c:pt>
                      <c:pt idx="4200">
                        <c:v>14029.2421875</c:v>
                      </c:pt>
                      <c:pt idx="4201">
                        <c:v>11618.7421875</c:v>
                      </c:pt>
                      <c:pt idx="4202">
                        <c:v>10438.859375</c:v>
                      </c:pt>
                      <c:pt idx="4203">
                        <c:v>9718.44140625</c:v>
                      </c:pt>
                      <c:pt idx="4204">
                        <c:v>11778.18359375</c:v>
                      </c:pt>
                      <c:pt idx="4205">
                        <c:v>14425.38671875</c:v>
                      </c:pt>
                      <c:pt idx="4206">
                        <c:v>14564.6796875</c:v>
                      </c:pt>
                      <c:pt idx="4207">
                        <c:v>14833.60546875</c:v>
                      </c:pt>
                      <c:pt idx="4208">
                        <c:v>13509.69921875</c:v>
                      </c:pt>
                      <c:pt idx="4209">
                        <c:v>12952.9453125</c:v>
                      </c:pt>
                      <c:pt idx="4210">
                        <c:v>14282.80078125</c:v>
                      </c:pt>
                      <c:pt idx="4211">
                        <c:v>11399.203125</c:v>
                      </c:pt>
                      <c:pt idx="4212">
                        <c:v>9675.62109375</c:v>
                      </c:pt>
                      <c:pt idx="4213">
                        <c:v>9925.6953125</c:v>
                      </c:pt>
                      <c:pt idx="4214">
                        <c:v>14497.3828125</c:v>
                      </c:pt>
                      <c:pt idx="4215">
                        <c:v>19268.7890625</c:v>
                      </c:pt>
                      <c:pt idx="4216">
                        <c:v>17801.8984375</c:v>
                      </c:pt>
                      <c:pt idx="4217">
                        <c:v>19138.47265625</c:v>
                      </c:pt>
                      <c:pt idx="4218">
                        <c:v>19526.4765625</c:v>
                      </c:pt>
                      <c:pt idx="4219">
                        <c:v>19474.32421875</c:v>
                      </c:pt>
                      <c:pt idx="4220">
                        <c:v>19234.15625</c:v>
                      </c:pt>
                      <c:pt idx="4221">
                        <c:v>18804.484375</c:v>
                      </c:pt>
                      <c:pt idx="4222">
                        <c:v>19273.125</c:v>
                      </c:pt>
                      <c:pt idx="4223">
                        <c:v>18873</c:v>
                      </c:pt>
                      <c:pt idx="4224">
                        <c:v>19244.01171875</c:v>
                      </c:pt>
                      <c:pt idx="4225">
                        <c:v>18715.42578125</c:v>
                      </c:pt>
                      <c:pt idx="4226">
                        <c:v>18556.4375</c:v>
                      </c:pt>
                      <c:pt idx="4227">
                        <c:v>18503.92578125</c:v>
                      </c:pt>
                      <c:pt idx="4228">
                        <c:v>19163.6875</c:v>
                      </c:pt>
                      <c:pt idx="4229">
                        <c:v>19501.015625</c:v>
                      </c:pt>
                      <c:pt idx="4230">
                        <c:v>12129.28125</c:v>
                      </c:pt>
                      <c:pt idx="4231">
                        <c:v>10409.18359375</c:v>
                      </c:pt>
                      <c:pt idx="4232">
                        <c:v>10562.04296875</c:v>
                      </c:pt>
                      <c:pt idx="4233">
                        <c:v>11887.65625</c:v>
                      </c:pt>
                      <c:pt idx="4234">
                        <c:v>9846.03515625</c:v>
                      </c:pt>
                      <c:pt idx="4235">
                        <c:v>9728.87890625</c:v>
                      </c:pt>
                      <c:pt idx="4236">
                        <c:v>10496.28515625</c:v>
                      </c:pt>
                      <c:pt idx="4237">
                        <c:v>11526.3828125</c:v>
                      </c:pt>
                      <c:pt idx="4238">
                        <c:v>10139.72265625</c:v>
                      </c:pt>
                      <c:pt idx="4239">
                        <c:v>10034.140625</c:v>
                      </c:pt>
                      <c:pt idx="4240">
                        <c:v>10037.78515625</c:v>
                      </c:pt>
                      <c:pt idx="4241">
                        <c:v>11315.13671875</c:v>
                      </c:pt>
                      <c:pt idx="4242">
                        <c:v>12336.27734375</c:v>
                      </c:pt>
                      <c:pt idx="4243">
                        <c:v>11980.86328125</c:v>
                      </c:pt>
                      <c:pt idx="4244">
                        <c:v>12183.85546875</c:v>
                      </c:pt>
                      <c:pt idx="4245">
                        <c:v>10200.90234375</c:v>
                      </c:pt>
                      <c:pt idx="4246">
                        <c:v>10058.80859375</c:v>
                      </c:pt>
                      <c:pt idx="4247">
                        <c:v>9734.38671875</c:v>
                      </c:pt>
                      <c:pt idx="4248">
                        <c:v>8282.125</c:v>
                      </c:pt>
                      <c:pt idx="4249">
                        <c:v>7660.40234375</c:v>
                      </c:pt>
                      <c:pt idx="4250">
                        <c:v>9540.4765625</c:v>
                      </c:pt>
                      <c:pt idx="4251">
                        <c:v>10358.9453125</c:v>
                      </c:pt>
                      <c:pt idx="4252">
                        <c:v>8753.98828125</c:v>
                      </c:pt>
                      <c:pt idx="4253">
                        <c:v>9188.33984375</c:v>
                      </c:pt>
                      <c:pt idx="4254">
                        <c:v>10209.6796875</c:v>
                      </c:pt>
                      <c:pt idx="4255">
                        <c:v>8503.3671875</c:v>
                      </c:pt>
                      <c:pt idx="4256">
                        <c:v>8304.8046875</c:v>
                      </c:pt>
                      <c:pt idx="4257">
                        <c:v>9999.03125</c:v>
                      </c:pt>
                      <c:pt idx="4258">
                        <c:v>9030.8046875</c:v>
                      </c:pt>
                      <c:pt idx="4259">
                        <c:v>10135.50390625</c:v>
                      </c:pt>
                      <c:pt idx="4260">
                        <c:v>11167.83203125</c:v>
                      </c:pt>
                      <c:pt idx="4261">
                        <c:v>10991.12890625</c:v>
                      </c:pt>
                      <c:pt idx="4262">
                        <c:v>12608.5</c:v>
                      </c:pt>
                      <c:pt idx="4263">
                        <c:v>9936.4296875</c:v>
                      </c:pt>
                      <c:pt idx="4264">
                        <c:v>8269.09765625</c:v>
                      </c:pt>
                      <c:pt idx="4265">
                        <c:v>8419.59765625</c:v>
                      </c:pt>
                      <c:pt idx="4266">
                        <c:v>11188.2109375</c:v>
                      </c:pt>
                      <c:pt idx="4267">
                        <c:v>11978.07421875</c:v>
                      </c:pt>
                      <c:pt idx="4268">
                        <c:v>10159.921875</c:v>
                      </c:pt>
                      <c:pt idx="4269">
                        <c:v>12585.8671875</c:v>
                      </c:pt>
                      <c:pt idx="4270">
                        <c:v>12888.5</c:v>
                      </c:pt>
                      <c:pt idx="4271">
                        <c:v>12673.9453125</c:v>
                      </c:pt>
                      <c:pt idx="4272">
                        <c:v>11029.640625</c:v>
                      </c:pt>
                      <c:pt idx="4273">
                        <c:v>10305.3984375</c:v>
                      </c:pt>
                      <c:pt idx="4274">
                        <c:v>10186.23828125</c:v>
                      </c:pt>
                      <c:pt idx="4275">
                        <c:v>16216.4453125</c:v>
                      </c:pt>
                      <c:pt idx="4276">
                        <c:v>16020.546875</c:v>
                      </c:pt>
                      <c:pt idx="4277">
                        <c:v>17152.0703125</c:v>
                      </c:pt>
                      <c:pt idx="4278">
                        <c:v>16302.8046875</c:v>
                      </c:pt>
                      <c:pt idx="4279">
                        <c:v>16551.640625</c:v>
                      </c:pt>
                      <c:pt idx="4280">
                        <c:v>17727</c:v>
                      </c:pt>
                      <c:pt idx="4281">
                        <c:v>17660.7109375</c:v>
                      </c:pt>
                      <c:pt idx="4282">
                        <c:v>16182.47265625</c:v>
                      </c:pt>
                      <c:pt idx="4283">
                        <c:v>16480.4609375</c:v>
                      </c:pt>
                      <c:pt idx="4284">
                        <c:v>14850.60546875</c:v>
                      </c:pt>
                      <c:pt idx="4285">
                        <c:v>16868.2578125</c:v>
                      </c:pt>
                      <c:pt idx="4286">
                        <c:v>17683.21484375</c:v>
                      </c:pt>
                      <c:pt idx="4287">
                        <c:v>14038.515625</c:v>
                      </c:pt>
                      <c:pt idx="4288">
                        <c:v>15669.42578125</c:v>
                      </c:pt>
                      <c:pt idx="4289">
                        <c:v>17623.296875</c:v>
                      </c:pt>
                      <c:pt idx="4290">
                        <c:v>15436.3828125</c:v>
                      </c:pt>
                      <c:pt idx="4291">
                        <c:v>10359.875</c:v>
                      </c:pt>
                      <c:pt idx="4292">
                        <c:v>10366.7109375</c:v>
                      </c:pt>
                      <c:pt idx="4293">
                        <c:v>12998.1015625</c:v>
                      </c:pt>
                      <c:pt idx="4294">
                        <c:v>14696.67578125</c:v>
                      </c:pt>
                      <c:pt idx="4295">
                        <c:v>12721.86328125</c:v>
                      </c:pt>
                      <c:pt idx="4296">
                        <c:v>13873.50390625</c:v>
                      </c:pt>
                      <c:pt idx="4297">
                        <c:v>13467.26171875</c:v>
                      </c:pt>
                      <c:pt idx="4298">
                        <c:v>11801.26171875</c:v>
                      </c:pt>
                      <c:pt idx="4299">
                        <c:v>13040.68359375</c:v>
                      </c:pt>
                      <c:pt idx="4300">
                        <c:v>14659.04296875</c:v>
                      </c:pt>
                      <c:pt idx="4301">
                        <c:v>13026.26953125</c:v>
                      </c:pt>
                      <c:pt idx="4302">
                        <c:v>13689.61328125</c:v>
                      </c:pt>
                      <c:pt idx="4303">
                        <c:v>14050.76171875</c:v>
                      </c:pt>
                      <c:pt idx="4304">
                        <c:v>14139.87890625</c:v>
                      </c:pt>
                      <c:pt idx="4305">
                        <c:v>10387.78125</c:v>
                      </c:pt>
                      <c:pt idx="4306">
                        <c:v>8945.0234375</c:v>
                      </c:pt>
                      <c:pt idx="4307">
                        <c:v>8751.06640625</c:v>
                      </c:pt>
                      <c:pt idx="4308">
                        <c:v>8391.14453125</c:v>
                      </c:pt>
                      <c:pt idx="4309">
                        <c:v>10227.0390625</c:v>
                      </c:pt>
                      <c:pt idx="4310">
                        <c:v>9952.04296875</c:v>
                      </c:pt>
                      <c:pt idx="4311">
                        <c:v>8782.14453125</c:v>
                      </c:pt>
                      <c:pt idx="4312">
                        <c:v>8499.04296875</c:v>
                      </c:pt>
                      <c:pt idx="4313">
                        <c:v>7535.54296875</c:v>
                      </c:pt>
                      <c:pt idx="4314">
                        <c:v>6005.5234375</c:v>
                      </c:pt>
                      <c:pt idx="4315">
                        <c:v>5730.95703125</c:v>
                      </c:pt>
                      <c:pt idx="4316">
                        <c:v>8044.46875</c:v>
                      </c:pt>
                      <c:pt idx="4317">
                        <c:v>10630.63671875</c:v>
                      </c:pt>
                      <c:pt idx="4318">
                        <c:v>10300.109375</c:v>
                      </c:pt>
                      <c:pt idx="4319">
                        <c:v>9606.234375</c:v>
                      </c:pt>
                      <c:pt idx="4320">
                        <c:v>13683.28125</c:v>
                      </c:pt>
                      <c:pt idx="4321">
                        <c:v>13053.5859375</c:v>
                      </c:pt>
                      <c:pt idx="4322">
                        <c:v>13777.82421875</c:v>
                      </c:pt>
                      <c:pt idx="4323">
                        <c:v>14258.76171875</c:v>
                      </c:pt>
                      <c:pt idx="4324">
                        <c:v>11319.8515625</c:v>
                      </c:pt>
                      <c:pt idx="4325">
                        <c:v>14486.58203125</c:v>
                      </c:pt>
                      <c:pt idx="4326">
                        <c:v>13701.6484375</c:v>
                      </c:pt>
                      <c:pt idx="4327">
                        <c:v>13208.22265625</c:v>
                      </c:pt>
                      <c:pt idx="4328">
                        <c:v>13804.5625</c:v>
                      </c:pt>
                      <c:pt idx="4329">
                        <c:v>16079.234375</c:v>
                      </c:pt>
                      <c:pt idx="4330">
                        <c:v>15940.7890625</c:v>
                      </c:pt>
                      <c:pt idx="4331">
                        <c:v>15955.7421875</c:v>
                      </c:pt>
                      <c:pt idx="4332">
                        <c:v>14999.375</c:v>
                      </c:pt>
                      <c:pt idx="4333">
                        <c:v>15486.703125</c:v>
                      </c:pt>
                      <c:pt idx="4334">
                        <c:v>15874.35546875</c:v>
                      </c:pt>
                      <c:pt idx="4335">
                        <c:v>14671.078125</c:v>
                      </c:pt>
                      <c:pt idx="4336">
                        <c:v>14137.609375</c:v>
                      </c:pt>
                      <c:pt idx="4337">
                        <c:v>14886.234375</c:v>
                      </c:pt>
                      <c:pt idx="4338">
                        <c:v>15437.5859375</c:v>
                      </c:pt>
                      <c:pt idx="4339">
                        <c:v>13163.484375</c:v>
                      </c:pt>
                      <c:pt idx="4340">
                        <c:v>15612.8203125</c:v>
                      </c:pt>
                      <c:pt idx="4341">
                        <c:v>15968.40625</c:v>
                      </c:pt>
                      <c:pt idx="4342">
                        <c:v>13292.453125</c:v>
                      </c:pt>
                      <c:pt idx="4343">
                        <c:v>15792.54296875</c:v>
                      </c:pt>
                      <c:pt idx="4344">
                        <c:v>14649.62109375</c:v>
                      </c:pt>
                      <c:pt idx="4345">
                        <c:v>16012.97265625</c:v>
                      </c:pt>
                      <c:pt idx="4346">
                        <c:v>15501.359375</c:v>
                      </c:pt>
                      <c:pt idx="4347">
                        <c:v>16130.16015625</c:v>
                      </c:pt>
                      <c:pt idx="4348">
                        <c:v>16204.89453125</c:v>
                      </c:pt>
                      <c:pt idx="4349">
                        <c:v>15710.3203125</c:v>
                      </c:pt>
                      <c:pt idx="4350">
                        <c:v>13152.91015625</c:v>
                      </c:pt>
                      <c:pt idx="4351">
                        <c:v>11351.640625</c:v>
                      </c:pt>
                      <c:pt idx="4352">
                        <c:v>10571.4296875</c:v>
                      </c:pt>
                      <c:pt idx="4353">
                        <c:v>11958.84765625</c:v>
                      </c:pt>
                      <c:pt idx="4354">
                        <c:v>12994.55078125</c:v>
                      </c:pt>
                      <c:pt idx="4355">
                        <c:v>13566.4140625</c:v>
                      </c:pt>
                      <c:pt idx="4356">
                        <c:v>13713.35546875</c:v>
                      </c:pt>
                      <c:pt idx="4357">
                        <c:v>15306.53125</c:v>
                      </c:pt>
                      <c:pt idx="4358">
                        <c:v>15836.72265625</c:v>
                      </c:pt>
                      <c:pt idx="4359">
                        <c:v>16109.984375</c:v>
                      </c:pt>
                      <c:pt idx="4360">
                        <c:v>15554.66015625</c:v>
                      </c:pt>
                      <c:pt idx="4361">
                        <c:v>13950.73828125</c:v>
                      </c:pt>
                      <c:pt idx="4362">
                        <c:v>14147.609375</c:v>
                      </c:pt>
                      <c:pt idx="4363">
                        <c:v>14949.95703125</c:v>
                      </c:pt>
                      <c:pt idx="4364">
                        <c:v>14847.07421875</c:v>
                      </c:pt>
                      <c:pt idx="4365">
                        <c:v>12088.65625</c:v>
                      </c:pt>
                      <c:pt idx="4366">
                        <c:v>10470.390625</c:v>
                      </c:pt>
                      <c:pt idx="4367">
                        <c:v>9564.546875</c:v>
                      </c:pt>
                      <c:pt idx="4368">
                        <c:v>9327.68359375</c:v>
                      </c:pt>
                      <c:pt idx="4369">
                        <c:v>10440.29296875</c:v>
                      </c:pt>
                      <c:pt idx="4370">
                        <c:v>12364.21484375</c:v>
                      </c:pt>
                      <c:pt idx="4371">
                        <c:v>13314.35546875</c:v>
                      </c:pt>
                      <c:pt idx="4372">
                        <c:v>12441.76953125</c:v>
                      </c:pt>
                      <c:pt idx="4373">
                        <c:v>13151.5703125</c:v>
                      </c:pt>
                      <c:pt idx="4374">
                        <c:v>12643.6953125</c:v>
                      </c:pt>
                      <c:pt idx="4375">
                        <c:v>12800.32421875</c:v>
                      </c:pt>
                      <c:pt idx="4376">
                        <c:v>13635.2421875</c:v>
                      </c:pt>
                      <c:pt idx="4377">
                        <c:v>12303.4921875</c:v>
                      </c:pt>
                      <c:pt idx="4378">
                        <c:v>12755.4140625</c:v>
                      </c:pt>
                      <c:pt idx="4379">
                        <c:v>13631.15625</c:v>
                      </c:pt>
                      <c:pt idx="4380">
                        <c:v>11727.84375</c:v>
                      </c:pt>
                      <c:pt idx="4381">
                        <c:v>10700.40625</c:v>
                      </c:pt>
                      <c:pt idx="4382">
                        <c:v>9789.9296875</c:v>
                      </c:pt>
                      <c:pt idx="4383">
                        <c:v>11571.703125</c:v>
                      </c:pt>
                      <c:pt idx="4384">
                        <c:v>13186.7578125</c:v>
                      </c:pt>
                      <c:pt idx="4385">
                        <c:v>11780.39453125</c:v>
                      </c:pt>
                      <c:pt idx="4386">
                        <c:v>10806.72265625</c:v>
                      </c:pt>
                      <c:pt idx="4387">
                        <c:v>13554.33984375</c:v>
                      </c:pt>
                      <c:pt idx="4388">
                        <c:v>11152.25</c:v>
                      </c:pt>
                      <c:pt idx="4389">
                        <c:v>10415.89453125</c:v>
                      </c:pt>
                      <c:pt idx="4390">
                        <c:v>10963.74609375</c:v>
                      </c:pt>
                      <c:pt idx="4391">
                        <c:v>12815.42578125</c:v>
                      </c:pt>
                      <c:pt idx="4392">
                        <c:v>11311.2890625</c:v>
                      </c:pt>
                      <c:pt idx="4393">
                        <c:v>13418.25</c:v>
                      </c:pt>
                      <c:pt idx="4394">
                        <c:v>13166.4921875</c:v>
                      </c:pt>
                      <c:pt idx="4395">
                        <c:v>16490.71484375</c:v>
                      </c:pt>
                      <c:pt idx="4396">
                        <c:v>15378.66015625</c:v>
                      </c:pt>
                      <c:pt idx="4397">
                        <c:v>15404.9375</c:v>
                      </c:pt>
                      <c:pt idx="4398">
                        <c:v>16118.7265625</c:v>
                      </c:pt>
                      <c:pt idx="4399">
                        <c:v>13875.66015625</c:v>
                      </c:pt>
                      <c:pt idx="4400">
                        <c:v>13552.68359375</c:v>
                      </c:pt>
                      <c:pt idx="4401">
                        <c:v>14703.01171875</c:v>
                      </c:pt>
                      <c:pt idx="4402">
                        <c:v>16456.81640625</c:v>
                      </c:pt>
                      <c:pt idx="4403">
                        <c:v>13611.5703125</c:v>
                      </c:pt>
                      <c:pt idx="4404">
                        <c:v>11969.96875</c:v>
                      </c:pt>
                      <c:pt idx="4405">
                        <c:v>11702.3671875</c:v>
                      </c:pt>
                      <c:pt idx="4406">
                        <c:v>15352.46875</c:v>
                      </c:pt>
                      <c:pt idx="4407">
                        <c:v>16480.96875</c:v>
                      </c:pt>
                      <c:pt idx="4408">
                        <c:v>15649.6796875</c:v>
                      </c:pt>
                      <c:pt idx="4409">
                        <c:v>16627.5078125</c:v>
                      </c:pt>
                      <c:pt idx="4410">
                        <c:v>12904.859375</c:v>
                      </c:pt>
                      <c:pt idx="4411">
                        <c:v>12986.9296875</c:v>
                      </c:pt>
                      <c:pt idx="4412">
                        <c:v>11721.71484375</c:v>
                      </c:pt>
                      <c:pt idx="4413">
                        <c:v>8930.625</c:v>
                      </c:pt>
                      <c:pt idx="4414">
                        <c:v>12269.92578125</c:v>
                      </c:pt>
                      <c:pt idx="4415">
                        <c:v>11687.26171875</c:v>
                      </c:pt>
                      <c:pt idx="4416">
                        <c:v>11911.56640625</c:v>
                      </c:pt>
                      <c:pt idx="4417">
                        <c:v>12653.15625</c:v>
                      </c:pt>
                      <c:pt idx="4418">
                        <c:v>11183.21484375</c:v>
                      </c:pt>
                      <c:pt idx="4419">
                        <c:v>11438.328125</c:v>
                      </c:pt>
                      <c:pt idx="4420">
                        <c:v>12740.8203125</c:v>
                      </c:pt>
                      <c:pt idx="4421">
                        <c:v>9357.5078125</c:v>
                      </c:pt>
                      <c:pt idx="4422">
                        <c:v>8887.35546875</c:v>
                      </c:pt>
                      <c:pt idx="4423">
                        <c:v>11283.8515625</c:v>
                      </c:pt>
                      <c:pt idx="4424">
                        <c:v>11995.6640625</c:v>
                      </c:pt>
                      <c:pt idx="4425">
                        <c:v>16145.8203125</c:v>
                      </c:pt>
                      <c:pt idx="4426">
                        <c:v>14677.94140625</c:v>
                      </c:pt>
                      <c:pt idx="4427">
                        <c:v>14744.94921875</c:v>
                      </c:pt>
                      <c:pt idx="4428">
                        <c:v>15914.33984375</c:v>
                      </c:pt>
                      <c:pt idx="4429">
                        <c:v>15994.8359375</c:v>
                      </c:pt>
                      <c:pt idx="4430">
                        <c:v>15086.2265625</c:v>
                      </c:pt>
                      <c:pt idx="4431">
                        <c:v>13263.6171875</c:v>
                      </c:pt>
                      <c:pt idx="4432">
                        <c:v>15311.14453125</c:v>
                      </c:pt>
                      <c:pt idx="4433">
                        <c:v>15754.95703125</c:v>
                      </c:pt>
                      <c:pt idx="4434">
                        <c:v>15217.1015625</c:v>
                      </c:pt>
                      <c:pt idx="4435">
                        <c:v>15556.55859375</c:v>
                      </c:pt>
                      <c:pt idx="4436">
                        <c:v>15866.8828125</c:v>
                      </c:pt>
                      <c:pt idx="4437">
                        <c:v>15827.625</c:v>
                      </c:pt>
                      <c:pt idx="4438">
                        <c:v>14911.1953125</c:v>
                      </c:pt>
                      <c:pt idx="4439">
                        <c:v>16060.68359375</c:v>
                      </c:pt>
                      <c:pt idx="4440">
                        <c:v>13580.04296875</c:v>
                      </c:pt>
                      <c:pt idx="4441">
                        <c:v>11838.47265625</c:v>
                      </c:pt>
                      <c:pt idx="4442">
                        <c:v>10982.12890625</c:v>
                      </c:pt>
                      <c:pt idx="4443">
                        <c:v>10654.8359375</c:v>
                      </c:pt>
                      <c:pt idx="4444">
                        <c:v>12100.61328125</c:v>
                      </c:pt>
                      <c:pt idx="4445">
                        <c:v>13083.62109375</c:v>
                      </c:pt>
                      <c:pt idx="4446">
                        <c:v>14315.78515625</c:v>
                      </c:pt>
                      <c:pt idx="4447">
                        <c:v>14853.52734375</c:v>
                      </c:pt>
                      <c:pt idx="4448">
                        <c:v>14875.07421875</c:v>
                      </c:pt>
                      <c:pt idx="4449">
                        <c:v>14292.77734375</c:v>
                      </c:pt>
                      <c:pt idx="4450">
                        <c:v>13729.015625</c:v>
                      </c:pt>
                      <c:pt idx="4451">
                        <c:v>14725.40625</c:v>
                      </c:pt>
                      <c:pt idx="4452">
                        <c:v>14323.6484375</c:v>
                      </c:pt>
                      <c:pt idx="4453">
                        <c:v>13977.74609375</c:v>
                      </c:pt>
                      <c:pt idx="4454">
                        <c:v>15056.88671875</c:v>
                      </c:pt>
                      <c:pt idx="4455">
                        <c:v>9119.625</c:v>
                      </c:pt>
                      <c:pt idx="4456">
                        <c:v>12946.55078125</c:v>
                      </c:pt>
                      <c:pt idx="4457">
                        <c:v>13277.51953125</c:v>
                      </c:pt>
                      <c:pt idx="4458">
                        <c:v>13599.6328125</c:v>
                      </c:pt>
                      <c:pt idx="4459">
                        <c:v>12348.84375</c:v>
                      </c:pt>
                      <c:pt idx="4460">
                        <c:v>14098.328125</c:v>
                      </c:pt>
                      <c:pt idx="4461">
                        <c:v>13623</c:v>
                      </c:pt>
                      <c:pt idx="4462">
                        <c:v>11737.99609375</c:v>
                      </c:pt>
                      <c:pt idx="4463">
                        <c:v>10136.9765625</c:v>
                      </c:pt>
                      <c:pt idx="4464">
                        <c:v>9965.32421875</c:v>
                      </c:pt>
                      <c:pt idx="4465">
                        <c:v>12053.56640625</c:v>
                      </c:pt>
                      <c:pt idx="4466">
                        <c:v>15031.2421875</c:v>
                      </c:pt>
                      <c:pt idx="4467">
                        <c:v>14089.71875</c:v>
                      </c:pt>
                      <c:pt idx="4468">
                        <c:v>13174.63671875</c:v>
                      </c:pt>
                      <c:pt idx="4469">
                        <c:v>13891.68359375</c:v>
                      </c:pt>
                      <c:pt idx="4470">
                        <c:v>12793.05859375</c:v>
                      </c:pt>
                      <c:pt idx="4471">
                        <c:v>13033.58203125</c:v>
                      </c:pt>
                      <c:pt idx="4472">
                        <c:v>14461.56640625</c:v>
                      </c:pt>
                      <c:pt idx="4473">
                        <c:v>11357.5078125</c:v>
                      </c:pt>
                      <c:pt idx="4474">
                        <c:v>10059.765625</c:v>
                      </c:pt>
                      <c:pt idx="4475">
                        <c:v>10048.9140625</c:v>
                      </c:pt>
                      <c:pt idx="4476">
                        <c:v>12415.62109375</c:v>
                      </c:pt>
                      <c:pt idx="4477">
                        <c:v>13108.09375</c:v>
                      </c:pt>
                      <c:pt idx="4478">
                        <c:v>13176.4296875</c:v>
                      </c:pt>
                      <c:pt idx="4479">
                        <c:v>14304.375</c:v>
                      </c:pt>
                      <c:pt idx="4480">
                        <c:v>13502.57421875</c:v>
                      </c:pt>
                      <c:pt idx="4481">
                        <c:v>12824.96875</c:v>
                      </c:pt>
                      <c:pt idx="4482">
                        <c:v>12657.53125</c:v>
                      </c:pt>
                      <c:pt idx="4483">
                        <c:v>13666.21875</c:v>
                      </c:pt>
                      <c:pt idx="4484">
                        <c:v>12386.734375</c:v>
                      </c:pt>
                      <c:pt idx="4485">
                        <c:v>13950.68359375</c:v>
                      </c:pt>
                      <c:pt idx="4486">
                        <c:v>13810.74609375</c:v>
                      </c:pt>
                      <c:pt idx="4487">
                        <c:v>12697.5703125</c:v>
                      </c:pt>
                      <c:pt idx="4488">
                        <c:v>12980.02734375</c:v>
                      </c:pt>
                      <c:pt idx="4489">
                        <c:v>11189.36328125</c:v>
                      </c:pt>
                      <c:pt idx="4490">
                        <c:v>12242.1875</c:v>
                      </c:pt>
                      <c:pt idx="4491">
                        <c:v>14185.0859375</c:v>
                      </c:pt>
                      <c:pt idx="4492">
                        <c:v>14067.6875</c:v>
                      </c:pt>
                      <c:pt idx="4493">
                        <c:v>11948.54296875</c:v>
                      </c:pt>
                      <c:pt idx="4494">
                        <c:v>11450.28515625</c:v>
                      </c:pt>
                      <c:pt idx="4495">
                        <c:v>11854.3125</c:v>
                      </c:pt>
                      <c:pt idx="4496">
                        <c:v>14167.203125</c:v>
                      </c:pt>
                      <c:pt idx="4497">
                        <c:v>11736.375</c:v>
                      </c:pt>
                      <c:pt idx="4498">
                        <c:v>11648.1796875</c:v>
                      </c:pt>
                      <c:pt idx="4499">
                        <c:v>13614.4375</c:v>
                      </c:pt>
                      <c:pt idx="4500">
                        <c:v>15830.04296875</c:v>
                      </c:pt>
                      <c:pt idx="4501">
                        <c:v>15996.5</c:v>
                      </c:pt>
                      <c:pt idx="4502">
                        <c:v>14796.34765625</c:v>
                      </c:pt>
                      <c:pt idx="4503">
                        <c:v>15639.79296875</c:v>
                      </c:pt>
                      <c:pt idx="4504">
                        <c:v>15198.04296875</c:v>
                      </c:pt>
                      <c:pt idx="4505">
                        <c:v>15738.11328125</c:v>
                      </c:pt>
                      <c:pt idx="4506">
                        <c:v>14008.2578125</c:v>
                      </c:pt>
                      <c:pt idx="4507">
                        <c:v>13472.87890625</c:v>
                      </c:pt>
                      <c:pt idx="4508">
                        <c:v>15846.46484375</c:v>
                      </c:pt>
                      <c:pt idx="4509">
                        <c:v>14890.64453125</c:v>
                      </c:pt>
                      <c:pt idx="4510">
                        <c:v>12558.33984375</c:v>
                      </c:pt>
                      <c:pt idx="4511">
                        <c:v>14885.34765625</c:v>
                      </c:pt>
                      <c:pt idx="4512">
                        <c:v>15340.16796875</c:v>
                      </c:pt>
                      <c:pt idx="4513">
                        <c:v>15303.4140625</c:v>
                      </c:pt>
                      <c:pt idx="4514">
                        <c:v>15189.4453125</c:v>
                      </c:pt>
                      <c:pt idx="4515">
                        <c:v>15538.31640625</c:v>
                      </c:pt>
                      <c:pt idx="4516">
                        <c:v>15381.1484375</c:v>
                      </c:pt>
                      <c:pt idx="4517">
                        <c:v>15806.25</c:v>
                      </c:pt>
                      <c:pt idx="4518">
                        <c:v>15776.44921875</c:v>
                      </c:pt>
                      <c:pt idx="4519">
                        <c:v>16336.36328125</c:v>
                      </c:pt>
                      <c:pt idx="4520">
                        <c:v>17001.7578125</c:v>
                      </c:pt>
                      <c:pt idx="4521">
                        <c:v>17000.2265625</c:v>
                      </c:pt>
                      <c:pt idx="4522">
                        <c:v>15980.3671875</c:v>
                      </c:pt>
                      <c:pt idx="4523">
                        <c:v>16472.30859375</c:v>
                      </c:pt>
                      <c:pt idx="4524">
                        <c:v>16296.25</c:v>
                      </c:pt>
                      <c:pt idx="4525">
                        <c:v>17074.84375</c:v>
                      </c:pt>
                      <c:pt idx="4526">
                        <c:v>13776.70703125</c:v>
                      </c:pt>
                      <c:pt idx="4527">
                        <c:v>12628.06640625</c:v>
                      </c:pt>
                      <c:pt idx="4528">
                        <c:v>14373.953125</c:v>
                      </c:pt>
                      <c:pt idx="4529">
                        <c:v>17084.65234375</c:v>
                      </c:pt>
                      <c:pt idx="4530">
                        <c:v>18334.7734375</c:v>
                      </c:pt>
                      <c:pt idx="4531">
                        <c:v>18437.2421875</c:v>
                      </c:pt>
                      <c:pt idx="4532">
                        <c:v>18345.640625</c:v>
                      </c:pt>
                      <c:pt idx="4533">
                        <c:v>15979.19140625</c:v>
                      </c:pt>
                      <c:pt idx="4534">
                        <c:v>13828.91796875</c:v>
                      </c:pt>
                      <c:pt idx="4535">
                        <c:v>11734.7734375</c:v>
                      </c:pt>
                      <c:pt idx="4536">
                        <c:v>12291.9375</c:v>
                      </c:pt>
                      <c:pt idx="4537">
                        <c:v>17090.03125</c:v>
                      </c:pt>
                      <c:pt idx="4538">
                        <c:v>16586.41015625</c:v>
                      </c:pt>
                      <c:pt idx="4539">
                        <c:v>16251.12109375</c:v>
                      </c:pt>
                      <c:pt idx="4540">
                        <c:v>17142.22265625</c:v>
                      </c:pt>
                      <c:pt idx="4541">
                        <c:v>17477.3671875</c:v>
                      </c:pt>
                      <c:pt idx="4542">
                        <c:v>16056.84765625</c:v>
                      </c:pt>
                      <c:pt idx="4543">
                        <c:v>17833.34375</c:v>
                      </c:pt>
                      <c:pt idx="4544">
                        <c:v>17251.2734375</c:v>
                      </c:pt>
                      <c:pt idx="4545">
                        <c:v>6667.7578125</c:v>
                      </c:pt>
                      <c:pt idx="4546">
                        <c:v>6241.5390625</c:v>
                      </c:pt>
                      <c:pt idx="4547">
                        <c:v>12039.16015625</c:v>
                      </c:pt>
                      <c:pt idx="4548">
                        <c:v>11396.921875</c:v>
                      </c:pt>
                      <c:pt idx="4549">
                        <c:v>12043.89453125</c:v>
                      </c:pt>
                      <c:pt idx="4550">
                        <c:v>10929.6953125</c:v>
                      </c:pt>
                      <c:pt idx="4551">
                        <c:v>11608.4453125</c:v>
                      </c:pt>
                      <c:pt idx="4552">
                        <c:v>9138.7734375</c:v>
                      </c:pt>
                      <c:pt idx="4553">
                        <c:v>10914.078125</c:v>
                      </c:pt>
                      <c:pt idx="4554">
                        <c:v>11837.58984375</c:v>
                      </c:pt>
                      <c:pt idx="4555">
                        <c:v>11388.01171875</c:v>
                      </c:pt>
                      <c:pt idx="4556">
                        <c:v>11686.00390625</c:v>
                      </c:pt>
                      <c:pt idx="4557">
                        <c:v>9870.015625</c:v>
                      </c:pt>
                      <c:pt idx="4558">
                        <c:v>9853.11328125</c:v>
                      </c:pt>
                      <c:pt idx="4559">
                        <c:v>11821.73046875</c:v>
                      </c:pt>
                      <c:pt idx="4560">
                        <c:v>12465.68359375</c:v>
                      </c:pt>
                      <c:pt idx="4561">
                        <c:v>12277.31640625</c:v>
                      </c:pt>
                      <c:pt idx="4562">
                        <c:v>10956.03515625</c:v>
                      </c:pt>
                      <c:pt idx="4563">
                        <c:v>10384.703125</c:v>
                      </c:pt>
                      <c:pt idx="4564">
                        <c:v>10639.05859375</c:v>
                      </c:pt>
                      <c:pt idx="4565">
                        <c:v>11006.140625</c:v>
                      </c:pt>
                      <c:pt idx="4566">
                        <c:v>10732.7265625</c:v>
                      </c:pt>
                      <c:pt idx="4567">
                        <c:v>12579.3046875</c:v>
                      </c:pt>
                      <c:pt idx="4568">
                        <c:v>11405.80859375</c:v>
                      </c:pt>
                      <c:pt idx="4569">
                        <c:v>9121.234375</c:v>
                      </c:pt>
                      <c:pt idx="4570">
                        <c:v>8224.46484375</c:v>
                      </c:pt>
                      <c:pt idx="4571">
                        <c:v>10386.3984375</c:v>
                      </c:pt>
                      <c:pt idx="4572">
                        <c:v>12275.71875</c:v>
                      </c:pt>
                      <c:pt idx="4573">
                        <c:v>11196.62109375</c:v>
                      </c:pt>
                      <c:pt idx="4574">
                        <c:v>11367.796875</c:v>
                      </c:pt>
                      <c:pt idx="4575">
                        <c:v>19420.5625</c:v>
                      </c:pt>
                      <c:pt idx="4576">
                        <c:v>19083.1171875</c:v>
                      </c:pt>
                      <c:pt idx="4577">
                        <c:v>20211.75</c:v>
                      </c:pt>
                      <c:pt idx="4578">
                        <c:v>18658.80859375</c:v>
                      </c:pt>
                      <c:pt idx="4579">
                        <c:v>18993.34765625</c:v>
                      </c:pt>
                      <c:pt idx="4580">
                        <c:v>18420.15625</c:v>
                      </c:pt>
                      <c:pt idx="4581">
                        <c:v>19751.6484375</c:v>
                      </c:pt>
                      <c:pt idx="4582">
                        <c:v>19562.30078125</c:v>
                      </c:pt>
                      <c:pt idx="4583">
                        <c:v>20479.28125</c:v>
                      </c:pt>
                      <c:pt idx="4584">
                        <c:v>18188.140625</c:v>
                      </c:pt>
                      <c:pt idx="4585">
                        <c:v>19864.79296875</c:v>
                      </c:pt>
                      <c:pt idx="4586">
                        <c:v>19146.60546875</c:v>
                      </c:pt>
                      <c:pt idx="4587">
                        <c:v>19656.2421875</c:v>
                      </c:pt>
                      <c:pt idx="4588">
                        <c:v>19342.25</c:v>
                      </c:pt>
                      <c:pt idx="4589">
                        <c:v>20418.1640625</c:v>
                      </c:pt>
                      <c:pt idx="4590">
                        <c:v>13255.5546875</c:v>
                      </c:pt>
                      <c:pt idx="4591">
                        <c:v>8878.5546875</c:v>
                      </c:pt>
                      <c:pt idx="4592">
                        <c:v>11927.6484375</c:v>
                      </c:pt>
                      <c:pt idx="4593">
                        <c:v>10392.9375</c:v>
                      </c:pt>
                      <c:pt idx="4594">
                        <c:v>8460.234375</c:v>
                      </c:pt>
                      <c:pt idx="4595">
                        <c:v>8059.43359375</c:v>
                      </c:pt>
                      <c:pt idx="4596">
                        <c:v>9011.078125</c:v>
                      </c:pt>
                      <c:pt idx="4597">
                        <c:v>13389.7890625</c:v>
                      </c:pt>
                      <c:pt idx="4598">
                        <c:v>12035.6484375</c:v>
                      </c:pt>
                      <c:pt idx="4599">
                        <c:v>10632.8828125</c:v>
                      </c:pt>
                      <c:pt idx="4600">
                        <c:v>11399.078125</c:v>
                      </c:pt>
                      <c:pt idx="4601">
                        <c:v>11131.1640625</c:v>
                      </c:pt>
                      <c:pt idx="4602">
                        <c:v>10954.71875</c:v>
                      </c:pt>
                      <c:pt idx="4603">
                        <c:v>12545.7109375</c:v>
                      </c:pt>
                      <c:pt idx="4604">
                        <c:v>13455.63671875</c:v>
                      </c:pt>
                      <c:pt idx="4605">
                        <c:v>17206.8515625</c:v>
                      </c:pt>
                      <c:pt idx="4606">
                        <c:v>16992.9375</c:v>
                      </c:pt>
                      <c:pt idx="4607">
                        <c:v>18968.55859375</c:v>
                      </c:pt>
                      <c:pt idx="4608">
                        <c:v>19499.65625</c:v>
                      </c:pt>
                      <c:pt idx="4609">
                        <c:v>18587.14453125</c:v>
                      </c:pt>
                      <c:pt idx="4610">
                        <c:v>19447.046875</c:v>
                      </c:pt>
                      <c:pt idx="4611">
                        <c:v>18364.4453125</c:v>
                      </c:pt>
                      <c:pt idx="4612">
                        <c:v>17949.5390625</c:v>
                      </c:pt>
                      <c:pt idx="4613">
                        <c:v>18601.69140625</c:v>
                      </c:pt>
                      <c:pt idx="4614">
                        <c:v>16725.890625</c:v>
                      </c:pt>
                      <c:pt idx="4615">
                        <c:v>18849.6171875</c:v>
                      </c:pt>
                      <c:pt idx="4616">
                        <c:v>17628.265625</c:v>
                      </c:pt>
                      <c:pt idx="4617">
                        <c:v>16133.97265625</c:v>
                      </c:pt>
                      <c:pt idx="4618">
                        <c:v>16412.1796875</c:v>
                      </c:pt>
                      <c:pt idx="4619">
                        <c:v>18059.625</c:v>
                      </c:pt>
                      <c:pt idx="4620">
                        <c:v>17134.34765625</c:v>
                      </c:pt>
                      <c:pt idx="4621">
                        <c:v>17174.625</c:v>
                      </c:pt>
                      <c:pt idx="4622">
                        <c:v>18384.73046875</c:v>
                      </c:pt>
                      <c:pt idx="4623">
                        <c:v>15682.74609375</c:v>
                      </c:pt>
                      <c:pt idx="4624">
                        <c:v>17828.29296875</c:v>
                      </c:pt>
                      <c:pt idx="4625">
                        <c:v>16733.453125</c:v>
                      </c:pt>
                      <c:pt idx="4626">
                        <c:v>16593.66796875</c:v>
                      </c:pt>
                      <c:pt idx="4627">
                        <c:v>17151.78515625</c:v>
                      </c:pt>
                      <c:pt idx="4628">
                        <c:v>18073.64453125</c:v>
                      </c:pt>
                      <c:pt idx="4629">
                        <c:v>18057.91796875</c:v>
                      </c:pt>
                      <c:pt idx="4630">
                        <c:v>18153.55859375</c:v>
                      </c:pt>
                      <c:pt idx="4631">
                        <c:v>16999.51171875</c:v>
                      </c:pt>
                      <c:pt idx="4632">
                        <c:v>13745.3125</c:v>
                      </c:pt>
                      <c:pt idx="4633">
                        <c:v>13336.82421875</c:v>
                      </c:pt>
                      <c:pt idx="4634">
                        <c:v>14493.89453125</c:v>
                      </c:pt>
                      <c:pt idx="4635">
                        <c:v>11708.4921875</c:v>
                      </c:pt>
                      <c:pt idx="4636">
                        <c:v>11451.24609375</c:v>
                      </c:pt>
                      <c:pt idx="4637">
                        <c:v>11203.56640625</c:v>
                      </c:pt>
                      <c:pt idx="4638">
                        <c:v>9850.53515625</c:v>
                      </c:pt>
                      <c:pt idx="4639">
                        <c:v>7688.52734375</c:v>
                      </c:pt>
                      <c:pt idx="4640">
                        <c:v>6997.69140625</c:v>
                      </c:pt>
                      <c:pt idx="4641">
                        <c:v>7197.4453125</c:v>
                      </c:pt>
                      <c:pt idx="4642">
                        <c:v>8759.359375</c:v>
                      </c:pt>
                      <c:pt idx="4643">
                        <c:v>9647.48828125</c:v>
                      </c:pt>
                      <c:pt idx="4644">
                        <c:v>10112.05078125</c:v>
                      </c:pt>
                      <c:pt idx="4645">
                        <c:v>10894.21484375</c:v>
                      </c:pt>
                      <c:pt idx="4646">
                        <c:v>11196.5390625</c:v>
                      </c:pt>
                      <c:pt idx="4647">
                        <c:v>11008.05859375</c:v>
                      </c:pt>
                      <c:pt idx="4648">
                        <c:v>9834.48046875</c:v>
                      </c:pt>
                      <c:pt idx="4649">
                        <c:v>10740.41015625</c:v>
                      </c:pt>
                      <c:pt idx="4650">
                        <c:v>14202.73046875</c:v>
                      </c:pt>
                      <c:pt idx="4651">
                        <c:v>14472.09765625</c:v>
                      </c:pt>
                      <c:pt idx="4652">
                        <c:v>14164.33984375</c:v>
                      </c:pt>
                      <c:pt idx="4653">
                        <c:v>12217.2890625</c:v>
                      </c:pt>
                      <c:pt idx="4654">
                        <c:v>11539.359375</c:v>
                      </c:pt>
                      <c:pt idx="4655">
                        <c:v>14548</c:v>
                      </c:pt>
                      <c:pt idx="4656">
                        <c:v>14572.984375</c:v>
                      </c:pt>
                      <c:pt idx="4657">
                        <c:v>13333.87890625</c:v>
                      </c:pt>
                      <c:pt idx="4658">
                        <c:v>13302.5078125</c:v>
                      </c:pt>
                      <c:pt idx="4659">
                        <c:v>14569.796875</c:v>
                      </c:pt>
                      <c:pt idx="4660">
                        <c:v>13831.87890625</c:v>
                      </c:pt>
                      <c:pt idx="4661">
                        <c:v>13631.75390625</c:v>
                      </c:pt>
                      <c:pt idx="4662">
                        <c:v>14524.55078125</c:v>
                      </c:pt>
                      <c:pt idx="4663">
                        <c:v>12284.2890625</c:v>
                      </c:pt>
                      <c:pt idx="4664">
                        <c:v>13970.69140625</c:v>
                      </c:pt>
                      <c:pt idx="4665">
                        <c:v>12019.25390625</c:v>
                      </c:pt>
                      <c:pt idx="4666">
                        <c:v>12246.3046875</c:v>
                      </c:pt>
                      <c:pt idx="4667">
                        <c:v>13010.52734375</c:v>
                      </c:pt>
                      <c:pt idx="4668">
                        <c:v>12744.328125</c:v>
                      </c:pt>
                      <c:pt idx="4669">
                        <c:v>11259.1171875</c:v>
                      </c:pt>
                      <c:pt idx="4670">
                        <c:v>10923.14453125</c:v>
                      </c:pt>
                      <c:pt idx="4671">
                        <c:v>11520.703125</c:v>
                      </c:pt>
                      <c:pt idx="4672">
                        <c:v>10985.953125</c:v>
                      </c:pt>
                      <c:pt idx="4673">
                        <c:v>12503.01953125</c:v>
                      </c:pt>
                      <c:pt idx="4674">
                        <c:v>10641.59765625</c:v>
                      </c:pt>
                      <c:pt idx="4675">
                        <c:v>10026.23828125</c:v>
                      </c:pt>
                      <c:pt idx="4676">
                        <c:v>10581.53515625</c:v>
                      </c:pt>
                      <c:pt idx="4677">
                        <c:v>10939.484375</c:v>
                      </c:pt>
                      <c:pt idx="4678">
                        <c:v>10706.58984375</c:v>
                      </c:pt>
                      <c:pt idx="4679">
                        <c:v>12313.41015625</c:v>
                      </c:pt>
                      <c:pt idx="4680">
                        <c:v>13617.78125</c:v>
                      </c:pt>
                      <c:pt idx="4681">
                        <c:v>12966.92578125</c:v>
                      </c:pt>
                      <c:pt idx="4682">
                        <c:v>12775.6953125</c:v>
                      </c:pt>
                      <c:pt idx="4683">
                        <c:v>13544.96484375</c:v>
                      </c:pt>
                      <c:pt idx="4684">
                        <c:v>14167.6953125</c:v>
                      </c:pt>
                      <c:pt idx="4685">
                        <c:v>11844.7421875</c:v>
                      </c:pt>
                      <c:pt idx="4686">
                        <c:v>13853.609375</c:v>
                      </c:pt>
                      <c:pt idx="4687">
                        <c:v>12439.90234375</c:v>
                      </c:pt>
                      <c:pt idx="4688">
                        <c:v>11147.3359375</c:v>
                      </c:pt>
                      <c:pt idx="4689">
                        <c:v>11287.62890625</c:v>
                      </c:pt>
                      <c:pt idx="4690">
                        <c:v>13538.640625</c:v>
                      </c:pt>
                      <c:pt idx="4691">
                        <c:v>14200.98828125</c:v>
                      </c:pt>
                      <c:pt idx="4692">
                        <c:v>10707.828125</c:v>
                      </c:pt>
                      <c:pt idx="4693">
                        <c:v>10036.43359375</c:v>
                      </c:pt>
                      <c:pt idx="4694">
                        <c:v>12367.1875</c:v>
                      </c:pt>
                      <c:pt idx="4695">
                        <c:v>11840.17578125</c:v>
                      </c:pt>
                      <c:pt idx="4696">
                        <c:v>10848.94140625</c:v>
                      </c:pt>
                      <c:pt idx="4697">
                        <c:v>10791.859375</c:v>
                      </c:pt>
                      <c:pt idx="4698">
                        <c:v>12231.23046875</c:v>
                      </c:pt>
                      <c:pt idx="4699">
                        <c:v>11947.484375</c:v>
                      </c:pt>
                      <c:pt idx="4700">
                        <c:v>8760.5625</c:v>
                      </c:pt>
                      <c:pt idx="4701">
                        <c:v>11773.69140625</c:v>
                      </c:pt>
                      <c:pt idx="4702">
                        <c:v>11537.96875</c:v>
                      </c:pt>
                      <c:pt idx="4703">
                        <c:v>12377.7578125</c:v>
                      </c:pt>
                      <c:pt idx="4704">
                        <c:v>11464.75</c:v>
                      </c:pt>
                      <c:pt idx="4705">
                        <c:v>12712.4765625</c:v>
                      </c:pt>
                      <c:pt idx="4706">
                        <c:v>11566.92578125</c:v>
                      </c:pt>
                      <c:pt idx="4707">
                        <c:v>12311.99609375</c:v>
                      </c:pt>
                      <c:pt idx="4708">
                        <c:v>12937.546875</c:v>
                      </c:pt>
                      <c:pt idx="4709">
                        <c:v>12801.21875</c:v>
                      </c:pt>
                      <c:pt idx="4710">
                        <c:v>17938.40625</c:v>
                      </c:pt>
                      <c:pt idx="4711">
                        <c:v>15527.0390625</c:v>
                      </c:pt>
                      <c:pt idx="4712">
                        <c:v>14311.2890625</c:v>
                      </c:pt>
                      <c:pt idx="4713">
                        <c:v>15350.3515625</c:v>
                      </c:pt>
                      <c:pt idx="4714">
                        <c:v>18216.1953125</c:v>
                      </c:pt>
                      <c:pt idx="4715">
                        <c:v>17228.828125</c:v>
                      </c:pt>
                      <c:pt idx="4716">
                        <c:v>15437.0078125</c:v>
                      </c:pt>
                      <c:pt idx="4717">
                        <c:v>17698.96875</c:v>
                      </c:pt>
                      <c:pt idx="4718">
                        <c:v>16546.640625</c:v>
                      </c:pt>
                      <c:pt idx="4719">
                        <c:v>16318.5703125</c:v>
                      </c:pt>
                      <c:pt idx="4720">
                        <c:v>16964.88671875</c:v>
                      </c:pt>
                      <c:pt idx="4721">
                        <c:v>18580.6953125</c:v>
                      </c:pt>
                      <c:pt idx="4722">
                        <c:v>18737.7421875</c:v>
                      </c:pt>
                      <c:pt idx="4723">
                        <c:v>17120.703125</c:v>
                      </c:pt>
                      <c:pt idx="4724">
                        <c:v>18865.0078125</c:v>
                      </c:pt>
                      <c:pt idx="4725">
                        <c:v>10767.3046875</c:v>
                      </c:pt>
                      <c:pt idx="4726">
                        <c:v>12915.0625</c:v>
                      </c:pt>
                      <c:pt idx="4727">
                        <c:v>15219.9609375</c:v>
                      </c:pt>
                      <c:pt idx="4728">
                        <c:v>14495.87109375</c:v>
                      </c:pt>
                      <c:pt idx="4729">
                        <c:v>15254.7734375</c:v>
                      </c:pt>
                      <c:pt idx="4730">
                        <c:v>14613.89453125</c:v>
                      </c:pt>
                      <c:pt idx="4731">
                        <c:v>14045.28125</c:v>
                      </c:pt>
                      <c:pt idx="4732">
                        <c:v>15234.10546875</c:v>
                      </c:pt>
                      <c:pt idx="4733">
                        <c:v>15070.609375</c:v>
                      </c:pt>
                      <c:pt idx="4734">
                        <c:v>13918.671875</c:v>
                      </c:pt>
                      <c:pt idx="4735">
                        <c:v>13780.72265625</c:v>
                      </c:pt>
                      <c:pt idx="4736">
                        <c:v>13707.26171875</c:v>
                      </c:pt>
                      <c:pt idx="4737">
                        <c:v>12127.3046875</c:v>
                      </c:pt>
                      <c:pt idx="4738">
                        <c:v>11929.9921875</c:v>
                      </c:pt>
                      <c:pt idx="4739">
                        <c:v>12727.953125</c:v>
                      </c:pt>
                      <c:pt idx="4740">
                        <c:v>13397.77734375</c:v>
                      </c:pt>
                      <c:pt idx="4741">
                        <c:v>13139.64453125</c:v>
                      </c:pt>
                      <c:pt idx="4742">
                        <c:v>15079.0546875</c:v>
                      </c:pt>
                      <c:pt idx="4743">
                        <c:v>11923.89453125</c:v>
                      </c:pt>
                      <c:pt idx="4744">
                        <c:v>11224.7734375</c:v>
                      </c:pt>
                      <c:pt idx="4745">
                        <c:v>11396.6640625</c:v>
                      </c:pt>
                      <c:pt idx="4746">
                        <c:v>13479.91796875</c:v>
                      </c:pt>
                      <c:pt idx="4747">
                        <c:v>13044.1953125</c:v>
                      </c:pt>
                      <c:pt idx="4748">
                        <c:v>14302.55859375</c:v>
                      </c:pt>
                      <c:pt idx="4749">
                        <c:v>14811.23828125</c:v>
                      </c:pt>
                      <c:pt idx="4750">
                        <c:v>15201.12109375</c:v>
                      </c:pt>
                      <c:pt idx="4751">
                        <c:v>15093.05859375</c:v>
                      </c:pt>
                      <c:pt idx="4752">
                        <c:v>14887.3203125</c:v>
                      </c:pt>
                      <c:pt idx="4753">
                        <c:v>14073.62109375</c:v>
                      </c:pt>
                      <c:pt idx="4754">
                        <c:v>13570.04296875</c:v>
                      </c:pt>
                      <c:pt idx="4755">
                        <c:v>17306.4609375</c:v>
                      </c:pt>
                      <c:pt idx="4756">
                        <c:v>16451.765625</c:v>
                      </c:pt>
                      <c:pt idx="4757">
                        <c:v>14103.4921875</c:v>
                      </c:pt>
                      <c:pt idx="4758">
                        <c:v>10749.7421875</c:v>
                      </c:pt>
                      <c:pt idx="4759">
                        <c:v>10248.66015625</c:v>
                      </c:pt>
                      <c:pt idx="4760">
                        <c:v>10764.83984375</c:v>
                      </c:pt>
                      <c:pt idx="4761">
                        <c:v>15028.4453125</c:v>
                      </c:pt>
                      <c:pt idx="4762">
                        <c:v>15449.40234375</c:v>
                      </c:pt>
                      <c:pt idx="4763">
                        <c:v>16298.375</c:v>
                      </c:pt>
                      <c:pt idx="4764">
                        <c:v>14179.03515625</c:v>
                      </c:pt>
                      <c:pt idx="4765">
                        <c:v>15202.96484375</c:v>
                      </c:pt>
                      <c:pt idx="4766">
                        <c:v>16287.859375</c:v>
                      </c:pt>
                      <c:pt idx="4767">
                        <c:v>15822.90625</c:v>
                      </c:pt>
                      <c:pt idx="4768">
                        <c:v>17281.1015625</c:v>
                      </c:pt>
                      <c:pt idx="4769">
                        <c:v>16677.47265625</c:v>
                      </c:pt>
                      <c:pt idx="4770">
                        <c:v>13563.53125</c:v>
                      </c:pt>
                      <c:pt idx="4771">
                        <c:v>13304.39453125</c:v>
                      </c:pt>
                      <c:pt idx="4772">
                        <c:v>12856.125</c:v>
                      </c:pt>
                      <c:pt idx="4773">
                        <c:v>13767.77734375</c:v>
                      </c:pt>
                      <c:pt idx="4774">
                        <c:v>12746.078125</c:v>
                      </c:pt>
                      <c:pt idx="4775">
                        <c:v>11276.9609375</c:v>
                      </c:pt>
                      <c:pt idx="4776">
                        <c:v>10247.6171875</c:v>
                      </c:pt>
                      <c:pt idx="4777">
                        <c:v>11687.265625</c:v>
                      </c:pt>
                      <c:pt idx="4778">
                        <c:v>13789.109375</c:v>
                      </c:pt>
                      <c:pt idx="4779">
                        <c:v>11351.2734375</c:v>
                      </c:pt>
                      <c:pt idx="4780">
                        <c:v>11840.421875</c:v>
                      </c:pt>
                      <c:pt idx="4781">
                        <c:v>12290.375</c:v>
                      </c:pt>
                      <c:pt idx="4782">
                        <c:v>13772.953125</c:v>
                      </c:pt>
                      <c:pt idx="4783">
                        <c:v>12921.6171875</c:v>
                      </c:pt>
                      <c:pt idx="4784">
                        <c:v>13586.4140625</c:v>
                      </c:pt>
                      <c:pt idx="4785">
                        <c:v>12606.87109375</c:v>
                      </c:pt>
                      <c:pt idx="4786">
                        <c:v>13419.95703125</c:v>
                      </c:pt>
                      <c:pt idx="4787">
                        <c:v>13781.12890625</c:v>
                      </c:pt>
                      <c:pt idx="4788">
                        <c:v>13160.265625</c:v>
                      </c:pt>
                      <c:pt idx="4789">
                        <c:v>12614.34765625</c:v>
                      </c:pt>
                      <c:pt idx="4790">
                        <c:v>12527.296875</c:v>
                      </c:pt>
                      <c:pt idx="4791">
                        <c:v>11220.5546875</c:v>
                      </c:pt>
                      <c:pt idx="4792">
                        <c:v>11211.69140625</c:v>
                      </c:pt>
                      <c:pt idx="4793">
                        <c:v>13233.26953125</c:v>
                      </c:pt>
                      <c:pt idx="4794">
                        <c:v>12877.90234375</c:v>
                      </c:pt>
                      <c:pt idx="4795">
                        <c:v>13892.90625</c:v>
                      </c:pt>
                      <c:pt idx="4796">
                        <c:v>12466.69140625</c:v>
                      </c:pt>
                      <c:pt idx="4797">
                        <c:v>10690.30859375</c:v>
                      </c:pt>
                      <c:pt idx="4798">
                        <c:v>9827.50390625</c:v>
                      </c:pt>
                      <c:pt idx="4799">
                        <c:v>13386.953125</c:v>
                      </c:pt>
                      <c:pt idx="4800">
                        <c:v>16043.0625</c:v>
                      </c:pt>
                      <c:pt idx="4801">
                        <c:v>16282.14453125</c:v>
                      </c:pt>
                      <c:pt idx="4802">
                        <c:v>15318.3125</c:v>
                      </c:pt>
                      <c:pt idx="4803">
                        <c:v>15354.02734375</c:v>
                      </c:pt>
                      <c:pt idx="4804">
                        <c:v>15982.73046875</c:v>
                      </c:pt>
                      <c:pt idx="4805">
                        <c:v>13814.578125</c:v>
                      </c:pt>
                      <c:pt idx="4806">
                        <c:v>11667.01953125</c:v>
                      </c:pt>
                      <c:pt idx="4807">
                        <c:v>11245.59765625</c:v>
                      </c:pt>
                      <c:pt idx="4808">
                        <c:v>11414.48046875</c:v>
                      </c:pt>
                      <c:pt idx="4809">
                        <c:v>13630.79296875</c:v>
                      </c:pt>
                      <c:pt idx="4810">
                        <c:v>15680.9609375</c:v>
                      </c:pt>
                      <c:pt idx="4811">
                        <c:v>14939.7578125</c:v>
                      </c:pt>
                      <c:pt idx="4812">
                        <c:v>13191.71484375</c:v>
                      </c:pt>
                      <c:pt idx="4813">
                        <c:v>11933.04296875</c:v>
                      </c:pt>
                      <c:pt idx="4814">
                        <c:v>12477.8515625</c:v>
                      </c:pt>
                      <c:pt idx="4815">
                        <c:v>15624.88671875</c:v>
                      </c:pt>
                      <c:pt idx="4816">
                        <c:v>13835.05078125</c:v>
                      </c:pt>
                      <c:pt idx="4817">
                        <c:v>15706.19140625</c:v>
                      </c:pt>
                      <c:pt idx="4818">
                        <c:v>14548.33203125</c:v>
                      </c:pt>
                      <c:pt idx="4819">
                        <c:v>14287.62109375</c:v>
                      </c:pt>
                      <c:pt idx="4820">
                        <c:v>15819.22265625</c:v>
                      </c:pt>
                      <c:pt idx="4821">
                        <c:v>15995.02734375</c:v>
                      </c:pt>
                      <c:pt idx="4822">
                        <c:v>15709.08203125</c:v>
                      </c:pt>
                      <c:pt idx="4823">
                        <c:v>14027.05078125</c:v>
                      </c:pt>
                      <c:pt idx="4824">
                        <c:v>11675.59375</c:v>
                      </c:pt>
                      <c:pt idx="4825">
                        <c:v>12374.87109375</c:v>
                      </c:pt>
                      <c:pt idx="4826">
                        <c:v>15014.7890625</c:v>
                      </c:pt>
                      <c:pt idx="4827">
                        <c:v>15092.828125</c:v>
                      </c:pt>
                      <c:pt idx="4828">
                        <c:v>15910.78515625</c:v>
                      </c:pt>
                      <c:pt idx="4829">
                        <c:v>15778.8359375</c:v>
                      </c:pt>
                      <c:pt idx="4830">
                        <c:v>9724.84375</c:v>
                      </c:pt>
                      <c:pt idx="4831">
                        <c:v>7805.0234375</c:v>
                      </c:pt>
                      <c:pt idx="4832">
                        <c:v>7677.49609375</c:v>
                      </c:pt>
                      <c:pt idx="4833">
                        <c:v>7663.61328125</c:v>
                      </c:pt>
                      <c:pt idx="4834">
                        <c:v>10421.65234375</c:v>
                      </c:pt>
                      <c:pt idx="4835">
                        <c:v>10149.84375</c:v>
                      </c:pt>
                      <c:pt idx="4836">
                        <c:v>9989.98828125</c:v>
                      </c:pt>
                      <c:pt idx="4837">
                        <c:v>8055.58203125</c:v>
                      </c:pt>
                      <c:pt idx="4838">
                        <c:v>7941.9140625</c:v>
                      </c:pt>
                      <c:pt idx="4839">
                        <c:v>10120.16796875</c:v>
                      </c:pt>
                      <c:pt idx="4840">
                        <c:v>10520.9140625</c:v>
                      </c:pt>
                      <c:pt idx="4841">
                        <c:v>8622.2421875</c:v>
                      </c:pt>
                      <c:pt idx="4842">
                        <c:v>8495.01171875</c:v>
                      </c:pt>
                      <c:pt idx="4843">
                        <c:v>9601.046875</c:v>
                      </c:pt>
                      <c:pt idx="4844">
                        <c:v>10499.265625</c:v>
                      </c:pt>
                      <c:pt idx="4845">
                        <c:v>13843.18359375</c:v>
                      </c:pt>
                      <c:pt idx="4846">
                        <c:v>11880.04296875</c:v>
                      </c:pt>
                      <c:pt idx="4847">
                        <c:v>12129.1484375</c:v>
                      </c:pt>
                      <c:pt idx="4848">
                        <c:v>13458.09375</c:v>
                      </c:pt>
                      <c:pt idx="4849">
                        <c:v>12698.16015625</c:v>
                      </c:pt>
                      <c:pt idx="4850">
                        <c:v>14078.0859375</c:v>
                      </c:pt>
                      <c:pt idx="4851">
                        <c:v>14266.4453125</c:v>
                      </c:pt>
                      <c:pt idx="4852">
                        <c:v>13761.01953125</c:v>
                      </c:pt>
                      <c:pt idx="4853">
                        <c:v>11806.84375</c:v>
                      </c:pt>
                      <c:pt idx="4854">
                        <c:v>10109.1875</c:v>
                      </c:pt>
                      <c:pt idx="4855">
                        <c:v>11331.80859375</c:v>
                      </c:pt>
                      <c:pt idx="4856">
                        <c:v>14250.0859375</c:v>
                      </c:pt>
                      <c:pt idx="4857">
                        <c:v>14335.7734375</c:v>
                      </c:pt>
                      <c:pt idx="4858">
                        <c:v>11623.828125</c:v>
                      </c:pt>
                      <c:pt idx="4859">
                        <c:v>11968.53125</c:v>
                      </c:pt>
                      <c:pt idx="4860">
                        <c:v>16379.75390625</c:v>
                      </c:pt>
                      <c:pt idx="4861">
                        <c:v>12128.80078125</c:v>
                      </c:pt>
                      <c:pt idx="4862">
                        <c:v>14841.484375</c:v>
                      </c:pt>
                      <c:pt idx="4863">
                        <c:v>13566.48828125</c:v>
                      </c:pt>
                      <c:pt idx="4864">
                        <c:v>12270.81640625</c:v>
                      </c:pt>
                      <c:pt idx="4865">
                        <c:v>10021.08984375</c:v>
                      </c:pt>
                      <c:pt idx="4866">
                        <c:v>10987.609375</c:v>
                      </c:pt>
                      <c:pt idx="4867">
                        <c:v>15100.0859375</c:v>
                      </c:pt>
                      <c:pt idx="4868">
                        <c:v>15404.55859375</c:v>
                      </c:pt>
                      <c:pt idx="4869">
                        <c:v>14181.8046875</c:v>
                      </c:pt>
                      <c:pt idx="4870">
                        <c:v>14028.58203125</c:v>
                      </c:pt>
                      <c:pt idx="4871">
                        <c:v>14282.7421875</c:v>
                      </c:pt>
                      <c:pt idx="4872">
                        <c:v>12300.5234375</c:v>
                      </c:pt>
                      <c:pt idx="4873">
                        <c:v>13704.40234375</c:v>
                      </c:pt>
                      <c:pt idx="4874">
                        <c:v>16800.05078125</c:v>
                      </c:pt>
                      <c:pt idx="4875">
                        <c:v>16863.28515625</c:v>
                      </c:pt>
                      <c:pt idx="4876">
                        <c:v>17495.25</c:v>
                      </c:pt>
                      <c:pt idx="4877">
                        <c:v>17931.19140625</c:v>
                      </c:pt>
                      <c:pt idx="4878">
                        <c:v>16017.34765625</c:v>
                      </c:pt>
                      <c:pt idx="4879">
                        <c:v>15582.2578125</c:v>
                      </c:pt>
                      <c:pt idx="4880">
                        <c:v>17991.30859375</c:v>
                      </c:pt>
                      <c:pt idx="4881">
                        <c:v>17914.92578125</c:v>
                      </c:pt>
                      <c:pt idx="4882">
                        <c:v>16080.671875</c:v>
                      </c:pt>
                      <c:pt idx="4883">
                        <c:v>15198.2265625</c:v>
                      </c:pt>
                      <c:pt idx="4884">
                        <c:v>15435.6796875</c:v>
                      </c:pt>
                      <c:pt idx="4885">
                        <c:v>17687.078125</c:v>
                      </c:pt>
                      <c:pt idx="4886">
                        <c:v>17936.640625</c:v>
                      </c:pt>
                      <c:pt idx="4887">
                        <c:v>17947.8515625</c:v>
                      </c:pt>
                      <c:pt idx="4888">
                        <c:v>18282.765625</c:v>
                      </c:pt>
                      <c:pt idx="4889">
                        <c:v>18182.05859375</c:v>
                      </c:pt>
                      <c:pt idx="4890">
                        <c:v>11776.55859375</c:v>
                      </c:pt>
                      <c:pt idx="4891">
                        <c:v>11103.95703125</c:v>
                      </c:pt>
                      <c:pt idx="4892">
                        <c:v>11109.8984375</c:v>
                      </c:pt>
                      <c:pt idx="4893">
                        <c:v>12952.93359375</c:v>
                      </c:pt>
                      <c:pt idx="4894">
                        <c:v>12824.7578125</c:v>
                      </c:pt>
                      <c:pt idx="4895">
                        <c:v>9961.13671875</c:v>
                      </c:pt>
                      <c:pt idx="4896">
                        <c:v>8228.46875</c:v>
                      </c:pt>
                      <c:pt idx="4897">
                        <c:v>8375.703125</c:v>
                      </c:pt>
                      <c:pt idx="4898">
                        <c:v>10774.51953125</c:v>
                      </c:pt>
                      <c:pt idx="4899">
                        <c:v>11347.2265625</c:v>
                      </c:pt>
                      <c:pt idx="4900">
                        <c:v>13266.98828125</c:v>
                      </c:pt>
                      <c:pt idx="4901">
                        <c:v>12272.70703125</c:v>
                      </c:pt>
                      <c:pt idx="4902">
                        <c:v>12661.3515625</c:v>
                      </c:pt>
                      <c:pt idx="4903">
                        <c:v>11939.71484375</c:v>
                      </c:pt>
                      <c:pt idx="4904">
                        <c:v>11536.69921875</c:v>
                      </c:pt>
                      <c:pt idx="4905">
                        <c:v>10487.4375</c:v>
                      </c:pt>
                      <c:pt idx="4906">
                        <c:v>12671.8984375</c:v>
                      </c:pt>
                      <c:pt idx="4907">
                        <c:v>12810.859375</c:v>
                      </c:pt>
                      <c:pt idx="4908">
                        <c:v>14709.296875</c:v>
                      </c:pt>
                      <c:pt idx="4909">
                        <c:v>14046.5078125</c:v>
                      </c:pt>
                      <c:pt idx="4910">
                        <c:v>14045.9765625</c:v>
                      </c:pt>
                      <c:pt idx="4911">
                        <c:v>13036.03125</c:v>
                      </c:pt>
                      <c:pt idx="4912">
                        <c:v>13625.0234375</c:v>
                      </c:pt>
                      <c:pt idx="4913">
                        <c:v>13616.25</c:v>
                      </c:pt>
                      <c:pt idx="4914">
                        <c:v>13844.578125</c:v>
                      </c:pt>
                      <c:pt idx="4915">
                        <c:v>13400.2265625</c:v>
                      </c:pt>
                      <c:pt idx="4916">
                        <c:v>14372.0234375</c:v>
                      </c:pt>
                      <c:pt idx="4917">
                        <c:v>12542.07421875</c:v>
                      </c:pt>
                      <c:pt idx="4918">
                        <c:v>11859.70703125</c:v>
                      </c:pt>
                      <c:pt idx="4919">
                        <c:v>12953.2734375</c:v>
                      </c:pt>
                      <c:pt idx="4920">
                        <c:v>12794.98046875</c:v>
                      </c:pt>
                      <c:pt idx="4921">
                        <c:v>14049.65625</c:v>
                      </c:pt>
                      <c:pt idx="4922">
                        <c:v>13585.9609375</c:v>
                      </c:pt>
                      <c:pt idx="4923">
                        <c:v>14161.48828125</c:v>
                      </c:pt>
                      <c:pt idx="4924">
                        <c:v>12826.07421875</c:v>
                      </c:pt>
                      <c:pt idx="4925">
                        <c:v>11170.0625</c:v>
                      </c:pt>
                      <c:pt idx="4926">
                        <c:v>10934.46484375</c:v>
                      </c:pt>
                      <c:pt idx="4927">
                        <c:v>13646.34765625</c:v>
                      </c:pt>
                      <c:pt idx="4928">
                        <c:v>13484.01953125</c:v>
                      </c:pt>
                      <c:pt idx="4929">
                        <c:v>11654.88671875</c:v>
                      </c:pt>
                      <c:pt idx="4930">
                        <c:v>10111.37890625</c:v>
                      </c:pt>
                      <c:pt idx="4931">
                        <c:v>12613.84765625</c:v>
                      </c:pt>
                      <c:pt idx="4932">
                        <c:v>13119.92578125</c:v>
                      </c:pt>
                      <c:pt idx="4933">
                        <c:v>12887.203125</c:v>
                      </c:pt>
                      <c:pt idx="4934">
                        <c:v>13634.6015625</c:v>
                      </c:pt>
                      <c:pt idx="4935">
                        <c:v>12456.80078125</c:v>
                      </c:pt>
                      <c:pt idx="4936">
                        <c:v>11547.74609375</c:v>
                      </c:pt>
                      <c:pt idx="4937">
                        <c:v>10283.1953125</c:v>
                      </c:pt>
                      <c:pt idx="4938">
                        <c:v>10150.40234375</c:v>
                      </c:pt>
                      <c:pt idx="4939">
                        <c:v>10853.640625</c:v>
                      </c:pt>
                      <c:pt idx="4940">
                        <c:v>11177.0625</c:v>
                      </c:pt>
                      <c:pt idx="4941">
                        <c:v>10205.43359375</c:v>
                      </c:pt>
                      <c:pt idx="4942">
                        <c:v>12315.4140625</c:v>
                      </c:pt>
                      <c:pt idx="4943">
                        <c:v>11869.21875</c:v>
                      </c:pt>
                      <c:pt idx="4944">
                        <c:v>12072.46875</c:v>
                      </c:pt>
                      <c:pt idx="4945">
                        <c:v>10237.68359375</c:v>
                      </c:pt>
                      <c:pt idx="4946">
                        <c:v>9459.5546875</c:v>
                      </c:pt>
                      <c:pt idx="4947">
                        <c:v>11683.3046875</c:v>
                      </c:pt>
                      <c:pt idx="4948">
                        <c:v>12192.00390625</c:v>
                      </c:pt>
                      <c:pt idx="4949">
                        <c:v>11972.9453125</c:v>
                      </c:pt>
                      <c:pt idx="4950">
                        <c:v>18135.421875</c:v>
                      </c:pt>
                      <c:pt idx="4951">
                        <c:v>17461.87109375</c:v>
                      </c:pt>
                      <c:pt idx="4952">
                        <c:v>18209.3359375</c:v>
                      </c:pt>
                      <c:pt idx="4953">
                        <c:v>15803.8359375</c:v>
                      </c:pt>
                      <c:pt idx="4954">
                        <c:v>14991.92578125</c:v>
                      </c:pt>
                      <c:pt idx="4955">
                        <c:v>15511.59375</c:v>
                      </c:pt>
                      <c:pt idx="4956">
                        <c:v>18376.546875</c:v>
                      </c:pt>
                      <c:pt idx="4957">
                        <c:v>18320.49609375</c:v>
                      </c:pt>
                      <c:pt idx="4958">
                        <c:v>16256.43359375</c:v>
                      </c:pt>
                      <c:pt idx="4959">
                        <c:v>15852.46484375</c:v>
                      </c:pt>
                      <c:pt idx="4960">
                        <c:v>13751.578125</c:v>
                      </c:pt>
                      <c:pt idx="4961">
                        <c:v>13585.50390625</c:v>
                      </c:pt>
                      <c:pt idx="4962">
                        <c:v>17288.44140625</c:v>
                      </c:pt>
                      <c:pt idx="4963">
                        <c:v>17898.171875</c:v>
                      </c:pt>
                      <c:pt idx="4964">
                        <c:v>18114</c:v>
                      </c:pt>
                      <c:pt idx="4965">
                        <c:v>11318.84375</c:v>
                      </c:pt>
                      <c:pt idx="4966">
                        <c:v>10491.02734375</c:v>
                      </c:pt>
                      <c:pt idx="4967">
                        <c:v>10654.8359375</c:v>
                      </c:pt>
                      <c:pt idx="4968">
                        <c:v>12351.94921875</c:v>
                      </c:pt>
                      <c:pt idx="4969">
                        <c:v>12791.8046875</c:v>
                      </c:pt>
                      <c:pt idx="4970">
                        <c:v>11574.12890625</c:v>
                      </c:pt>
                      <c:pt idx="4971">
                        <c:v>10806.2890625</c:v>
                      </c:pt>
                      <c:pt idx="4972">
                        <c:v>10217.015625</c:v>
                      </c:pt>
                      <c:pt idx="4973">
                        <c:v>10324.5859375</c:v>
                      </c:pt>
                      <c:pt idx="4974">
                        <c:v>12793.92578125</c:v>
                      </c:pt>
                      <c:pt idx="4975">
                        <c:v>11499.02734375</c:v>
                      </c:pt>
                      <c:pt idx="4976">
                        <c:v>12828.484375</c:v>
                      </c:pt>
                      <c:pt idx="4977">
                        <c:v>12968.125</c:v>
                      </c:pt>
                      <c:pt idx="4978">
                        <c:v>12290.125</c:v>
                      </c:pt>
                      <c:pt idx="4979">
                        <c:v>12879.1953125</c:v>
                      </c:pt>
                      <c:pt idx="4980">
                        <c:v>14562.52734375</c:v>
                      </c:pt>
                      <c:pt idx="4981">
                        <c:v>14001.66796875</c:v>
                      </c:pt>
                      <c:pt idx="4982">
                        <c:v>14655.015625</c:v>
                      </c:pt>
                      <c:pt idx="4983">
                        <c:v>14099.86328125</c:v>
                      </c:pt>
                      <c:pt idx="4984">
                        <c:v>13120.17578125</c:v>
                      </c:pt>
                      <c:pt idx="4985">
                        <c:v>11002.2890625</c:v>
                      </c:pt>
                      <c:pt idx="4986">
                        <c:v>9440.703125</c:v>
                      </c:pt>
                      <c:pt idx="4987">
                        <c:v>9953.10546875</c:v>
                      </c:pt>
                      <c:pt idx="4988">
                        <c:v>13942.0078125</c:v>
                      </c:pt>
                      <c:pt idx="4989">
                        <c:v>12926.68359375</c:v>
                      </c:pt>
                      <c:pt idx="4990">
                        <c:v>12416.484375</c:v>
                      </c:pt>
                      <c:pt idx="4991">
                        <c:v>11636.375</c:v>
                      </c:pt>
                      <c:pt idx="4992">
                        <c:v>13956.03125</c:v>
                      </c:pt>
                      <c:pt idx="4993">
                        <c:v>13793.01953125</c:v>
                      </c:pt>
                      <c:pt idx="4994">
                        <c:v>13928.55859375</c:v>
                      </c:pt>
                      <c:pt idx="4995">
                        <c:v>14965.9453125</c:v>
                      </c:pt>
                      <c:pt idx="4996">
                        <c:v>9643.5625</c:v>
                      </c:pt>
                      <c:pt idx="4997">
                        <c:v>15377.3046875</c:v>
                      </c:pt>
                      <c:pt idx="4998">
                        <c:v>14150.47265625</c:v>
                      </c:pt>
                      <c:pt idx="4999">
                        <c:v>13829.37109375</c:v>
                      </c:pt>
                      <c:pt idx="5000">
                        <c:v>15596.57421875</c:v>
                      </c:pt>
                      <c:pt idx="5001">
                        <c:v>15050.88671875</c:v>
                      </c:pt>
                      <c:pt idx="5002">
                        <c:v>15619.43359375</c:v>
                      </c:pt>
                      <c:pt idx="5003">
                        <c:v>16236.6640625</c:v>
                      </c:pt>
                      <c:pt idx="5004">
                        <c:v>14312.453125</c:v>
                      </c:pt>
                      <c:pt idx="5005">
                        <c:v>13926.203125</c:v>
                      </c:pt>
                      <c:pt idx="5006">
                        <c:v>15244.7890625</c:v>
                      </c:pt>
                      <c:pt idx="5007">
                        <c:v>14994.125</c:v>
                      </c:pt>
                      <c:pt idx="5008">
                        <c:v>13503.59375</c:v>
                      </c:pt>
                      <c:pt idx="5009">
                        <c:v>16367.4140625</c:v>
                      </c:pt>
                      <c:pt idx="5010">
                        <c:v>11266.23828125</c:v>
                      </c:pt>
                      <c:pt idx="5011">
                        <c:v>15111.9765625</c:v>
                      </c:pt>
                      <c:pt idx="5012">
                        <c:v>12782.7265625</c:v>
                      </c:pt>
                      <c:pt idx="5013">
                        <c:v>12686.1796875</c:v>
                      </c:pt>
                      <c:pt idx="5014">
                        <c:v>13535.5390625</c:v>
                      </c:pt>
                      <c:pt idx="5015">
                        <c:v>14059.21875</c:v>
                      </c:pt>
                      <c:pt idx="5016">
                        <c:v>14595.7890625</c:v>
                      </c:pt>
                      <c:pt idx="5017">
                        <c:v>14370.1875</c:v>
                      </c:pt>
                      <c:pt idx="5018">
                        <c:v>13747.5625</c:v>
                      </c:pt>
                      <c:pt idx="5019">
                        <c:v>12891.10546875</c:v>
                      </c:pt>
                      <c:pt idx="5020">
                        <c:v>14708.125</c:v>
                      </c:pt>
                      <c:pt idx="5021">
                        <c:v>15105.57421875</c:v>
                      </c:pt>
                      <c:pt idx="5022">
                        <c:v>14298.7578125</c:v>
                      </c:pt>
                      <c:pt idx="5023">
                        <c:v>14972.04296875</c:v>
                      </c:pt>
                      <c:pt idx="5024">
                        <c:v>14757.51953125</c:v>
                      </c:pt>
                      <c:pt idx="5025">
                        <c:v>16124.7890625</c:v>
                      </c:pt>
                      <c:pt idx="5026">
                        <c:v>14706.9453125</c:v>
                      </c:pt>
                      <c:pt idx="5027">
                        <c:v>15389.0625</c:v>
                      </c:pt>
                      <c:pt idx="5028">
                        <c:v>15881.69921875</c:v>
                      </c:pt>
                      <c:pt idx="5029">
                        <c:v>15682.8515625</c:v>
                      </c:pt>
                      <c:pt idx="5030">
                        <c:v>15432.44140625</c:v>
                      </c:pt>
                      <c:pt idx="5031">
                        <c:v>12827.0625</c:v>
                      </c:pt>
                      <c:pt idx="5032">
                        <c:v>12138.53515625</c:v>
                      </c:pt>
                      <c:pt idx="5033">
                        <c:v>15665.90234375</c:v>
                      </c:pt>
                      <c:pt idx="5034">
                        <c:v>15681.99609375</c:v>
                      </c:pt>
                      <c:pt idx="5035">
                        <c:v>14392.453125</c:v>
                      </c:pt>
                      <c:pt idx="5036">
                        <c:v>12596.9375</c:v>
                      </c:pt>
                      <c:pt idx="5037">
                        <c:v>7373.1328125</c:v>
                      </c:pt>
                      <c:pt idx="5038">
                        <c:v>9234.046875</c:v>
                      </c:pt>
                      <c:pt idx="5039">
                        <c:v>15495.515625</c:v>
                      </c:pt>
                      <c:pt idx="5040">
                        <c:v>16298.98046875</c:v>
                      </c:pt>
                      <c:pt idx="5041">
                        <c:v>16102.44140625</c:v>
                      </c:pt>
                      <c:pt idx="5042">
                        <c:v>13324.31640625</c:v>
                      </c:pt>
                      <c:pt idx="5043">
                        <c:v>14797.98046875</c:v>
                      </c:pt>
                      <c:pt idx="5044">
                        <c:v>13969.10546875</c:v>
                      </c:pt>
                      <c:pt idx="5045">
                        <c:v>14938.44921875</c:v>
                      </c:pt>
                      <c:pt idx="5046">
                        <c:v>15207.94921875</c:v>
                      </c:pt>
                      <c:pt idx="5047">
                        <c:v>16184.59375</c:v>
                      </c:pt>
                      <c:pt idx="5048">
                        <c:v>15346.484375</c:v>
                      </c:pt>
                      <c:pt idx="5049">
                        <c:v>15935.10546875</c:v>
                      </c:pt>
                      <c:pt idx="5050">
                        <c:v>14521.7421875</c:v>
                      </c:pt>
                      <c:pt idx="5051">
                        <c:v>13878.32421875</c:v>
                      </c:pt>
                      <c:pt idx="5052">
                        <c:v>15139.453125</c:v>
                      </c:pt>
                      <c:pt idx="5053">
                        <c:v>16147.16015625</c:v>
                      </c:pt>
                      <c:pt idx="5054">
                        <c:v>15839.75</c:v>
                      </c:pt>
                      <c:pt idx="5055">
                        <c:v>13870.578125</c:v>
                      </c:pt>
                      <c:pt idx="5056">
                        <c:v>12508.53125</c:v>
                      </c:pt>
                      <c:pt idx="5057">
                        <c:v>12524.2421875</c:v>
                      </c:pt>
                      <c:pt idx="5058">
                        <c:v>12675.86328125</c:v>
                      </c:pt>
                      <c:pt idx="5059">
                        <c:v>13927.2734375</c:v>
                      </c:pt>
                      <c:pt idx="5060">
                        <c:v>14441.34765625</c:v>
                      </c:pt>
                      <c:pt idx="5061">
                        <c:v>13859.70703125</c:v>
                      </c:pt>
                      <c:pt idx="5062">
                        <c:v>13620.671875</c:v>
                      </c:pt>
                      <c:pt idx="5063">
                        <c:v>11511.55859375</c:v>
                      </c:pt>
                      <c:pt idx="5064">
                        <c:v>13387.03515625</c:v>
                      </c:pt>
                      <c:pt idx="5065">
                        <c:v>13696.07421875</c:v>
                      </c:pt>
                      <c:pt idx="5066">
                        <c:v>14739.890625</c:v>
                      </c:pt>
                      <c:pt idx="5067">
                        <c:v>14820.76171875</c:v>
                      </c:pt>
                      <c:pt idx="5068">
                        <c:v>14249.92578125</c:v>
                      </c:pt>
                      <c:pt idx="5069">
                        <c:v>13158.74609375</c:v>
                      </c:pt>
                      <c:pt idx="5070">
                        <c:v>12202.53125</c:v>
                      </c:pt>
                      <c:pt idx="5071">
                        <c:v>12158.3671875</c:v>
                      </c:pt>
                      <c:pt idx="5072">
                        <c:v>14875.9296875</c:v>
                      </c:pt>
                      <c:pt idx="5073">
                        <c:v>12348.2890625</c:v>
                      </c:pt>
                      <c:pt idx="5074">
                        <c:v>11089.36328125</c:v>
                      </c:pt>
                      <c:pt idx="5075">
                        <c:v>11881.5</c:v>
                      </c:pt>
                      <c:pt idx="5076">
                        <c:v>14067.01171875</c:v>
                      </c:pt>
                      <c:pt idx="5077">
                        <c:v>13858.6875</c:v>
                      </c:pt>
                      <c:pt idx="5078">
                        <c:v>14108.94921875</c:v>
                      </c:pt>
                      <c:pt idx="5079">
                        <c:v>14733.77734375</c:v>
                      </c:pt>
                      <c:pt idx="5080">
                        <c:v>13978.03125</c:v>
                      </c:pt>
                      <c:pt idx="5081">
                        <c:v>13018.2734375</c:v>
                      </c:pt>
                      <c:pt idx="5082">
                        <c:v>14621.2890625</c:v>
                      </c:pt>
                      <c:pt idx="5083">
                        <c:v>14482.6796875</c:v>
                      </c:pt>
                      <c:pt idx="5084">
                        <c:v>14828.234375</c:v>
                      </c:pt>
                      <c:pt idx="5085">
                        <c:v>12777.94921875</c:v>
                      </c:pt>
                      <c:pt idx="5086">
                        <c:v>8702.05078125</c:v>
                      </c:pt>
                      <c:pt idx="5087">
                        <c:v>11192.93359375</c:v>
                      </c:pt>
                      <c:pt idx="5088">
                        <c:v>9471.4453125</c:v>
                      </c:pt>
                      <c:pt idx="5089">
                        <c:v>7352.46484375</c:v>
                      </c:pt>
                      <c:pt idx="5090">
                        <c:v>6806.9453125</c:v>
                      </c:pt>
                      <c:pt idx="5091">
                        <c:v>8510.09765625</c:v>
                      </c:pt>
                      <c:pt idx="5092">
                        <c:v>12022.27734375</c:v>
                      </c:pt>
                      <c:pt idx="5093">
                        <c:v>11501.7421875</c:v>
                      </c:pt>
                      <c:pt idx="5094">
                        <c:v>11481.33203125</c:v>
                      </c:pt>
                      <c:pt idx="5095">
                        <c:v>11366.359375</c:v>
                      </c:pt>
                      <c:pt idx="5096">
                        <c:v>9971.3515625</c:v>
                      </c:pt>
                      <c:pt idx="5097">
                        <c:v>11467.33203125</c:v>
                      </c:pt>
                      <c:pt idx="5098">
                        <c:v>12777.234375</c:v>
                      </c:pt>
                      <c:pt idx="5099">
                        <c:v>12987.2265625</c:v>
                      </c:pt>
                      <c:pt idx="5100">
                        <c:v>9234.09375</c:v>
                      </c:pt>
                      <c:pt idx="5101">
                        <c:v>8684.2890625</c:v>
                      </c:pt>
                      <c:pt idx="5102">
                        <c:v>11917.58203125</c:v>
                      </c:pt>
                      <c:pt idx="5103">
                        <c:v>12802.828125</c:v>
                      </c:pt>
                      <c:pt idx="5104">
                        <c:v>10997.3828125</c:v>
                      </c:pt>
                      <c:pt idx="5105">
                        <c:v>11831.47265625</c:v>
                      </c:pt>
                      <c:pt idx="5106">
                        <c:v>10815.74609375</c:v>
                      </c:pt>
                      <c:pt idx="5107">
                        <c:v>11835.85546875</c:v>
                      </c:pt>
                      <c:pt idx="5108">
                        <c:v>10358.40234375</c:v>
                      </c:pt>
                      <c:pt idx="5109">
                        <c:v>8401.00390625</c:v>
                      </c:pt>
                      <c:pt idx="5110">
                        <c:v>10476.17578125</c:v>
                      </c:pt>
                      <c:pt idx="5111">
                        <c:v>12667.5859375</c:v>
                      </c:pt>
                      <c:pt idx="5112">
                        <c:v>10739.47265625</c:v>
                      </c:pt>
                      <c:pt idx="5113">
                        <c:v>9960.41015625</c:v>
                      </c:pt>
                      <c:pt idx="5114">
                        <c:v>11871.5078125</c:v>
                      </c:pt>
                      <c:pt idx="5115">
                        <c:v>15314.4140625</c:v>
                      </c:pt>
                      <c:pt idx="5116">
                        <c:v>14779.8515625</c:v>
                      </c:pt>
                      <c:pt idx="5117">
                        <c:v>17250.578125</c:v>
                      </c:pt>
                      <c:pt idx="5118">
                        <c:v>17295.296875</c:v>
                      </c:pt>
                      <c:pt idx="5119">
                        <c:v>15701.6796875</c:v>
                      </c:pt>
                      <c:pt idx="5120">
                        <c:v>16747.25</c:v>
                      </c:pt>
                      <c:pt idx="5121">
                        <c:v>17416.88671875</c:v>
                      </c:pt>
                      <c:pt idx="5122">
                        <c:v>15140.0546875</c:v>
                      </c:pt>
                      <c:pt idx="5123">
                        <c:v>17096.28125</c:v>
                      </c:pt>
                      <c:pt idx="5124">
                        <c:v>16343.5390625</c:v>
                      </c:pt>
                      <c:pt idx="5125">
                        <c:v>15603.87109375</c:v>
                      </c:pt>
                      <c:pt idx="5126">
                        <c:v>17246.99609375</c:v>
                      </c:pt>
                      <c:pt idx="5127">
                        <c:v>16420.31640625</c:v>
                      </c:pt>
                      <c:pt idx="5128">
                        <c:v>16760.5234375</c:v>
                      </c:pt>
                      <c:pt idx="5129">
                        <c:v>17097.734375</c:v>
                      </c:pt>
                      <c:pt idx="5130">
                        <c:v>13813.953125</c:v>
                      </c:pt>
                      <c:pt idx="5131">
                        <c:v>9688.03125</c:v>
                      </c:pt>
                      <c:pt idx="5132">
                        <c:v>12182.79296875</c:v>
                      </c:pt>
                      <c:pt idx="5133">
                        <c:v>11764.45703125</c:v>
                      </c:pt>
                      <c:pt idx="5134">
                        <c:v>12053.98046875</c:v>
                      </c:pt>
                      <c:pt idx="5135">
                        <c:v>11887.48828125</c:v>
                      </c:pt>
                      <c:pt idx="5136">
                        <c:v>13575.359375</c:v>
                      </c:pt>
                      <c:pt idx="5137">
                        <c:v>13854.06640625</c:v>
                      </c:pt>
                      <c:pt idx="5138">
                        <c:v>12643.2109375</c:v>
                      </c:pt>
                      <c:pt idx="5139">
                        <c:v>10589.1015625</c:v>
                      </c:pt>
                      <c:pt idx="5140">
                        <c:v>9944.3046875</c:v>
                      </c:pt>
                      <c:pt idx="5141">
                        <c:v>11747.390625</c:v>
                      </c:pt>
                      <c:pt idx="5142">
                        <c:v>12622.98046875</c:v>
                      </c:pt>
                      <c:pt idx="5143">
                        <c:v>11944.96484375</c:v>
                      </c:pt>
                      <c:pt idx="5144">
                        <c:v>13089.8125</c:v>
                      </c:pt>
                      <c:pt idx="5145">
                        <c:v>17449.7734375</c:v>
                      </c:pt>
                      <c:pt idx="5146">
                        <c:v>14726.3671875</c:v>
                      </c:pt>
                      <c:pt idx="5147">
                        <c:v>14699.67578125</c:v>
                      </c:pt>
                      <c:pt idx="5148">
                        <c:v>14409.0859375</c:v>
                      </c:pt>
                      <c:pt idx="5149">
                        <c:v>15070.69140625</c:v>
                      </c:pt>
                      <c:pt idx="5150">
                        <c:v>16479.421875</c:v>
                      </c:pt>
                      <c:pt idx="5151">
                        <c:v>17621.3046875</c:v>
                      </c:pt>
                      <c:pt idx="5152">
                        <c:v>16799.078125</c:v>
                      </c:pt>
                      <c:pt idx="5153">
                        <c:v>15116.8515625</c:v>
                      </c:pt>
                      <c:pt idx="5154">
                        <c:v>14507.4296875</c:v>
                      </c:pt>
                      <c:pt idx="5155">
                        <c:v>16036.75390625</c:v>
                      </c:pt>
                      <c:pt idx="5156">
                        <c:v>16071.80859375</c:v>
                      </c:pt>
                      <c:pt idx="5157">
                        <c:v>15841.27734375</c:v>
                      </c:pt>
                      <c:pt idx="5158">
                        <c:v>16728.078125</c:v>
                      </c:pt>
                      <c:pt idx="5159">
                        <c:v>17538.80078125</c:v>
                      </c:pt>
                      <c:pt idx="5160">
                        <c:v>14835.7109375</c:v>
                      </c:pt>
                      <c:pt idx="5161">
                        <c:v>15124.765625</c:v>
                      </c:pt>
                      <c:pt idx="5162">
                        <c:v>14245.94140625</c:v>
                      </c:pt>
                      <c:pt idx="5163">
                        <c:v>13832.55078125</c:v>
                      </c:pt>
                      <c:pt idx="5164">
                        <c:v>14501.1171875</c:v>
                      </c:pt>
                      <c:pt idx="5165">
                        <c:v>12646.8359375</c:v>
                      </c:pt>
                      <c:pt idx="5166">
                        <c:v>14813.28125</c:v>
                      </c:pt>
                      <c:pt idx="5167">
                        <c:v>14753.51953125</c:v>
                      </c:pt>
                      <c:pt idx="5168">
                        <c:v>14570.4140625</c:v>
                      </c:pt>
                      <c:pt idx="5169">
                        <c:v>15151.41015625</c:v>
                      </c:pt>
                      <c:pt idx="5170">
                        <c:v>14613.98828125</c:v>
                      </c:pt>
                      <c:pt idx="5171">
                        <c:v>14850.39453125</c:v>
                      </c:pt>
                      <c:pt idx="5172">
                        <c:v>14811.5546875</c:v>
                      </c:pt>
                      <c:pt idx="5173">
                        <c:v>14832.70703125</c:v>
                      </c:pt>
                      <c:pt idx="5174">
                        <c:v>15441.69921875</c:v>
                      </c:pt>
                      <c:pt idx="5175">
                        <c:v>11800.6484375</c:v>
                      </c:pt>
                      <c:pt idx="5176">
                        <c:v>16166.16796875</c:v>
                      </c:pt>
                      <c:pt idx="5177">
                        <c:v>14915.171875</c:v>
                      </c:pt>
                      <c:pt idx="5178">
                        <c:v>14749.33203125</c:v>
                      </c:pt>
                      <c:pt idx="5179">
                        <c:v>14527.46875</c:v>
                      </c:pt>
                      <c:pt idx="5180">
                        <c:v>13917.30078125</c:v>
                      </c:pt>
                      <c:pt idx="5181">
                        <c:v>16381.39453125</c:v>
                      </c:pt>
                      <c:pt idx="5182">
                        <c:v>14814.2421875</c:v>
                      </c:pt>
                      <c:pt idx="5183">
                        <c:v>13936.7734375</c:v>
                      </c:pt>
                      <c:pt idx="5184">
                        <c:v>15480.08203125</c:v>
                      </c:pt>
                      <c:pt idx="5185">
                        <c:v>16252.30859375</c:v>
                      </c:pt>
                      <c:pt idx="5186">
                        <c:v>14269.8828125</c:v>
                      </c:pt>
                      <c:pt idx="5187">
                        <c:v>12863.45703125</c:v>
                      </c:pt>
                      <c:pt idx="5188">
                        <c:v>13900.625</c:v>
                      </c:pt>
                      <c:pt idx="5189">
                        <c:v>14359.640625</c:v>
                      </c:pt>
                      <c:pt idx="5190">
                        <c:v>11812.5078125</c:v>
                      </c:pt>
                      <c:pt idx="5191">
                        <c:v>11450.18359375</c:v>
                      </c:pt>
                      <c:pt idx="5192">
                        <c:v>11632.3046875</c:v>
                      </c:pt>
                      <c:pt idx="5193">
                        <c:v>12179.453125</c:v>
                      </c:pt>
                      <c:pt idx="5194">
                        <c:v>11604.75</c:v>
                      </c:pt>
                      <c:pt idx="5195">
                        <c:v>11407.421875</c:v>
                      </c:pt>
                      <c:pt idx="5196">
                        <c:v>11229.0078125</c:v>
                      </c:pt>
                      <c:pt idx="5197">
                        <c:v>12366.8984375</c:v>
                      </c:pt>
                      <c:pt idx="5198">
                        <c:v>12268.8125</c:v>
                      </c:pt>
                      <c:pt idx="5199">
                        <c:v>11505.4921875</c:v>
                      </c:pt>
                      <c:pt idx="5200">
                        <c:v>10607.8359375</c:v>
                      </c:pt>
                      <c:pt idx="5201">
                        <c:v>10312.2109375</c:v>
                      </c:pt>
                      <c:pt idx="5202">
                        <c:v>11816.6484375</c:v>
                      </c:pt>
                      <c:pt idx="5203">
                        <c:v>11071.453125</c:v>
                      </c:pt>
                      <c:pt idx="5204">
                        <c:v>11587.5234375</c:v>
                      </c:pt>
                      <c:pt idx="5205">
                        <c:v>13972.02734375</c:v>
                      </c:pt>
                      <c:pt idx="5206">
                        <c:v>14350.8984375</c:v>
                      </c:pt>
                      <c:pt idx="5207">
                        <c:v>11776.94921875</c:v>
                      </c:pt>
                      <c:pt idx="5208">
                        <c:v>12273.69140625</c:v>
                      </c:pt>
                      <c:pt idx="5209">
                        <c:v>14354.93359375</c:v>
                      </c:pt>
                      <c:pt idx="5210">
                        <c:v>14342.19921875</c:v>
                      </c:pt>
                      <c:pt idx="5211">
                        <c:v>11568.02734375</c:v>
                      </c:pt>
                      <c:pt idx="5212">
                        <c:v>10509.8359375</c:v>
                      </c:pt>
                      <c:pt idx="5213">
                        <c:v>10797.3359375</c:v>
                      </c:pt>
                      <c:pt idx="5214">
                        <c:v>13661.640625</c:v>
                      </c:pt>
                      <c:pt idx="5215">
                        <c:v>13479.609375</c:v>
                      </c:pt>
                      <c:pt idx="5216">
                        <c:v>13407.67578125</c:v>
                      </c:pt>
                      <c:pt idx="5217">
                        <c:v>14374.046875</c:v>
                      </c:pt>
                      <c:pt idx="5218">
                        <c:v>13581.1328125</c:v>
                      </c:pt>
                      <c:pt idx="5219">
                        <c:v>12759.6796875</c:v>
                      </c:pt>
                      <c:pt idx="5220">
                        <c:v>15599.24609375</c:v>
                      </c:pt>
                      <c:pt idx="5221">
                        <c:v>14627.09375</c:v>
                      </c:pt>
                      <c:pt idx="5222">
                        <c:v>14641.67578125</c:v>
                      </c:pt>
                      <c:pt idx="5223">
                        <c:v>16266.83984375</c:v>
                      </c:pt>
                      <c:pt idx="5224">
                        <c:v>17090.44140625</c:v>
                      </c:pt>
                      <c:pt idx="5225">
                        <c:v>15567.88671875</c:v>
                      </c:pt>
                      <c:pt idx="5226">
                        <c:v>14875.9921875</c:v>
                      </c:pt>
                      <c:pt idx="5227">
                        <c:v>16650.75</c:v>
                      </c:pt>
                      <c:pt idx="5228">
                        <c:v>15908.77734375</c:v>
                      </c:pt>
                      <c:pt idx="5229">
                        <c:v>15919.34765625</c:v>
                      </c:pt>
                      <c:pt idx="5230">
                        <c:v>15047.6015625</c:v>
                      </c:pt>
                      <c:pt idx="5231">
                        <c:v>16903.01953125</c:v>
                      </c:pt>
                      <c:pt idx="5232">
                        <c:v>14218.19921875</c:v>
                      </c:pt>
                      <c:pt idx="5233">
                        <c:v>12975.171875</c:v>
                      </c:pt>
                      <c:pt idx="5234">
                        <c:v>14154.01171875</c:v>
                      </c:pt>
                      <c:pt idx="5235">
                        <c:v>19564.3359375</c:v>
                      </c:pt>
                      <c:pt idx="5236">
                        <c:v>19049.84375</c:v>
                      </c:pt>
                      <c:pt idx="5237">
                        <c:v>16269.46484375</c:v>
                      </c:pt>
                      <c:pt idx="5238">
                        <c:v>17600.1875</c:v>
                      </c:pt>
                      <c:pt idx="5239">
                        <c:v>19779.578125</c:v>
                      </c:pt>
                      <c:pt idx="5240">
                        <c:v>19333.5</c:v>
                      </c:pt>
                      <c:pt idx="5241">
                        <c:v>18096.3203125</c:v>
                      </c:pt>
                      <c:pt idx="5242">
                        <c:v>17811.1171875</c:v>
                      </c:pt>
                      <c:pt idx="5243">
                        <c:v>19744.4375</c:v>
                      </c:pt>
                      <c:pt idx="5244">
                        <c:v>17905.50390625</c:v>
                      </c:pt>
                      <c:pt idx="5245">
                        <c:v>17764.6953125</c:v>
                      </c:pt>
                      <c:pt idx="5246">
                        <c:v>19592.34375</c:v>
                      </c:pt>
                      <c:pt idx="5247">
                        <c:v>17171.5</c:v>
                      </c:pt>
                      <c:pt idx="5248">
                        <c:v>16930.4453125</c:v>
                      </c:pt>
                      <c:pt idx="5249">
                        <c:v>18919.9765625</c:v>
                      </c:pt>
                      <c:pt idx="5250">
                        <c:v>14587.9609375</c:v>
                      </c:pt>
                      <c:pt idx="5251">
                        <c:v>13528.109375</c:v>
                      </c:pt>
                      <c:pt idx="5252">
                        <c:v>14494.484375</c:v>
                      </c:pt>
                      <c:pt idx="5253">
                        <c:v>14078.2890625</c:v>
                      </c:pt>
                      <c:pt idx="5254">
                        <c:v>14384.46875</c:v>
                      </c:pt>
                      <c:pt idx="5255">
                        <c:v>13093.33984375</c:v>
                      </c:pt>
                      <c:pt idx="5256">
                        <c:v>11579.59375</c:v>
                      </c:pt>
                      <c:pt idx="5257">
                        <c:v>13827.47265625</c:v>
                      </c:pt>
                      <c:pt idx="5258">
                        <c:v>13680.2265625</c:v>
                      </c:pt>
                      <c:pt idx="5259">
                        <c:v>12648.875</c:v>
                      </c:pt>
                      <c:pt idx="5260">
                        <c:v>12497.140625</c:v>
                      </c:pt>
                      <c:pt idx="5261">
                        <c:v>13596.3671875</c:v>
                      </c:pt>
                      <c:pt idx="5262">
                        <c:v>10360.7109375</c:v>
                      </c:pt>
                      <c:pt idx="5263">
                        <c:v>11494.6875</c:v>
                      </c:pt>
                      <c:pt idx="5264">
                        <c:v>12835.3671875</c:v>
                      </c:pt>
                      <c:pt idx="5265">
                        <c:v>15970.3828125</c:v>
                      </c:pt>
                      <c:pt idx="5266">
                        <c:v>17087.765625</c:v>
                      </c:pt>
                      <c:pt idx="5267">
                        <c:v>15513.69140625</c:v>
                      </c:pt>
                      <c:pt idx="5268">
                        <c:v>13935.35546875</c:v>
                      </c:pt>
                      <c:pt idx="5269">
                        <c:v>17182.66796875</c:v>
                      </c:pt>
                      <c:pt idx="5270">
                        <c:v>15347.2265625</c:v>
                      </c:pt>
                      <c:pt idx="5271">
                        <c:v>13526.3984375</c:v>
                      </c:pt>
                      <c:pt idx="5272">
                        <c:v>15130.21875</c:v>
                      </c:pt>
                      <c:pt idx="5273">
                        <c:v>14995.890625</c:v>
                      </c:pt>
                      <c:pt idx="5274">
                        <c:v>12881.1796875</c:v>
                      </c:pt>
                      <c:pt idx="5275">
                        <c:v>12359.671875</c:v>
                      </c:pt>
                      <c:pt idx="5276">
                        <c:v>12266.78125</c:v>
                      </c:pt>
                      <c:pt idx="5277">
                        <c:v>15367.40625</c:v>
                      </c:pt>
                      <c:pt idx="5278">
                        <c:v>16558.515625</c:v>
                      </c:pt>
                      <c:pt idx="5279">
                        <c:v>16354.7578125</c:v>
                      </c:pt>
                      <c:pt idx="5280">
                        <c:v>17215.37109375</c:v>
                      </c:pt>
                      <c:pt idx="5281">
                        <c:v>16973.7578125</c:v>
                      </c:pt>
                      <c:pt idx="5282">
                        <c:v>13935.41015625</c:v>
                      </c:pt>
                      <c:pt idx="5283">
                        <c:v>13108.65234375</c:v>
                      </c:pt>
                      <c:pt idx="5284">
                        <c:v>13017</c:v>
                      </c:pt>
                      <c:pt idx="5285">
                        <c:v>16995.43359375</c:v>
                      </c:pt>
                      <c:pt idx="5286">
                        <c:v>16373.63671875</c:v>
                      </c:pt>
                      <c:pt idx="5287">
                        <c:v>16763.33984375</c:v>
                      </c:pt>
                      <c:pt idx="5288">
                        <c:v>14089.23046875</c:v>
                      </c:pt>
                      <c:pt idx="5289">
                        <c:v>12860.64453125</c:v>
                      </c:pt>
                      <c:pt idx="5290">
                        <c:v>16155.125</c:v>
                      </c:pt>
                      <c:pt idx="5291">
                        <c:v>15505.16796875</c:v>
                      </c:pt>
                      <c:pt idx="5292">
                        <c:v>13739.3046875</c:v>
                      </c:pt>
                      <c:pt idx="5293">
                        <c:v>13187.96484375</c:v>
                      </c:pt>
                      <c:pt idx="5294">
                        <c:v>16024.98828125</c:v>
                      </c:pt>
                      <c:pt idx="5295">
                        <c:v>14362.44921875</c:v>
                      </c:pt>
                      <c:pt idx="5296">
                        <c:v>13590.4765625</c:v>
                      </c:pt>
                      <c:pt idx="5297">
                        <c:v>12864.7421875</c:v>
                      </c:pt>
                      <c:pt idx="5298">
                        <c:v>12477.4296875</c:v>
                      </c:pt>
                      <c:pt idx="5299">
                        <c:v>12828.015625</c:v>
                      </c:pt>
                      <c:pt idx="5300">
                        <c:v>14528.76953125</c:v>
                      </c:pt>
                      <c:pt idx="5301">
                        <c:v>11178.96484375</c:v>
                      </c:pt>
                      <c:pt idx="5302">
                        <c:v>9440.796875</c:v>
                      </c:pt>
                      <c:pt idx="5303">
                        <c:v>9794.30078125</c:v>
                      </c:pt>
                      <c:pt idx="5304">
                        <c:v>13145.26953125</c:v>
                      </c:pt>
                      <c:pt idx="5305">
                        <c:v>13574.33984375</c:v>
                      </c:pt>
                      <c:pt idx="5306">
                        <c:v>11848.48046875</c:v>
                      </c:pt>
                      <c:pt idx="5307">
                        <c:v>12111.390625</c:v>
                      </c:pt>
                      <c:pt idx="5308">
                        <c:v>12463.859375</c:v>
                      </c:pt>
                      <c:pt idx="5309">
                        <c:v>14310.640625</c:v>
                      </c:pt>
                      <c:pt idx="5310">
                        <c:v>14154.6796875</c:v>
                      </c:pt>
                      <c:pt idx="5311">
                        <c:v>14475.546875</c:v>
                      </c:pt>
                      <c:pt idx="5312">
                        <c:v>15160.9921875</c:v>
                      </c:pt>
                      <c:pt idx="5313">
                        <c:v>13633.578125</c:v>
                      </c:pt>
                      <c:pt idx="5314">
                        <c:v>12976.5</c:v>
                      </c:pt>
                      <c:pt idx="5315">
                        <c:v>14924.1484375</c:v>
                      </c:pt>
                      <c:pt idx="5316">
                        <c:v>14404.34765625</c:v>
                      </c:pt>
                      <c:pt idx="5317">
                        <c:v>15363.984375</c:v>
                      </c:pt>
                      <c:pt idx="5318">
                        <c:v>13337.48828125</c:v>
                      </c:pt>
                      <c:pt idx="5319">
                        <c:v>12870.66015625</c:v>
                      </c:pt>
                      <c:pt idx="5320">
                        <c:v>14424.171875</c:v>
                      </c:pt>
                      <c:pt idx="5321">
                        <c:v>13790.7421875</c:v>
                      </c:pt>
                      <c:pt idx="5322">
                        <c:v>12371.5546875</c:v>
                      </c:pt>
                      <c:pt idx="5323">
                        <c:v>13861.8203125</c:v>
                      </c:pt>
                      <c:pt idx="5324">
                        <c:v>15585.0078125</c:v>
                      </c:pt>
                      <c:pt idx="5325">
                        <c:v>10818.29296875</c:v>
                      </c:pt>
                      <c:pt idx="5326">
                        <c:v>8783.171875</c:v>
                      </c:pt>
                      <c:pt idx="5327">
                        <c:v>8900.828125</c:v>
                      </c:pt>
                      <c:pt idx="5328">
                        <c:v>10342.71875</c:v>
                      </c:pt>
                      <c:pt idx="5329">
                        <c:v>11201.1953125</c:v>
                      </c:pt>
                      <c:pt idx="5330">
                        <c:v>11632.734375</c:v>
                      </c:pt>
                      <c:pt idx="5331">
                        <c:v>12236.421875</c:v>
                      </c:pt>
                      <c:pt idx="5332">
                        <c:v>10818.2265625</c:v>
                      </c:pt>
                      <c:pt idx="5333">
                        <c:v>9516.1796875</c:v>
                      </c:pt>
                      <c:pt idx="5334">
                        <c:v>9948.00390625</c:v>
                      </c:pt>
                      <c:pt idx="5335">
                        <c:v>12061.72265625</c:v>
                      </c:pt>
                      <c:pt idx="5336">
                        <c:v>11355.1875</c:v>
                      </c:pt>
                      <c:pt idx="5337">
                        <c:v>10177.44921875</c:v>
                      </c:pt>
                      <c:pt idx="5338">
                        <c:v>9748.9609375</c:v>
                      </c:pt>
                      <c:pt idx="5339">
                        <c:v>10104.0703125</c:v>
                      </c:pt>
                      <c:pt idx="5340">
                        <c:v>15456.7578125</c:v>
                      </c:pt>
                      <c:pt idx="5341">
                        <c:v>15282.5546875</c:v>
                      </c:pt>
                      <c:pt idx="5342">
                        <c:v>13989.578125</c:v>
                      </c:pt>
                      <c:pt idx="5343">
                        <c:v>12808.421875</c:v>
                      </c:pt>
                      <c:pt idx="5344">
                        <c:v>15542.01953125</c:v>
                      </c:pt>
                      <c:pt idx="5345">
                        <c:v>15582.5078125</c:v>
                      </c:pt>
                      <c:pt idx="5346">
                        <c:v>13928.55078125</c:v>
                      </c:pt>
                      <c:pt idx="5347">
                        <c:v>13035.671875</c:v>
                      </c:pt>
                      <c:pt idx="5348">
                        <c:v>14136.8828125</c:v>
                      </c:pt>
                      <c:pt idx="5349">
                        <c:v>11946.03125</c:v>
                      </c:pt>
                      <c:pt idx="5350">
                        <c:v>11509.0546875</c:v>
                      </c:pt>
                      <c:pt idx="5351">
                        <c:v>15023.9921875</c:v>
                      </c:pt>
                      <c:pt idx="5352">
                        <c:v>13216.5234375</c:v>
                      </c:pt>
                      <c:pt idx="5353">
                        <c:v>13252.25</c:v>
                      </c:pt>
                      <c:pt idx="5354">
                        <c:v>14229.5234375</c:v>
                      </c:pt>
                      <c:pt idx="5355">
                        <c:v>14596.0234375</c:v>
                      </c:pt>
                      <c:pt idx="5356">
                        <c:v>12314.0234375</c:v>
                      </c:pt>
                      <c:pt idx="5357">
                        <c:v>14730.2734375</c:v>
                      </c:pt>
                      <c:pt idx="5358">
                        <c:v>14128.3359375</c:v>
                      </c:pt>
                      <c:pt idx="5359">
                        <c:v>14601.0390625</c:v>
                      </c:pt>
                      <c:pt idx="5360">
                        <c:v>12854.8828125</c:v>
                      </c:pt>
                      <c:pt idx="5361">
                        <c:v>12126.30078125</c:v>
                      </c:pt>
                      <c:pt idx="5362">
                        <c:v>14559.70703125</c:v>
                      </c:pt>
                      <c:pt idx="5363">
                        <c:v>15177.7265625</c:v>
                      </c:pt>
                      <c:pt idx="5364">
                        <c:v>13022.5546875</c:v>
                      </c:pt>
                      <c:pt idx="5365">
                        <c:v>15639.140625</c:v>
                      </c:pt>
                      <c:pt idx="5366">
                        <c:v>16150.3125</c:v>
                      </c:pt>
                      <c:pt idx="5367">
                        <c:v>14151.7421875</c:v>
                      </c:pt>
                      <c:pt idx="5368">
                        <c:v>14182.1796875</c:v>
                      </c:pt>
                      <c:pt idx="5369">
                        <c:v>13522.6796875</c:v>
                      </c:pt>
                      <c:pt idx="5370">
                        <c:v>16680.203125</c:v>
                      </c:pt>
                      <c:pt idx="5371">
                        <c:v>17265.4765625</c:v>
                      </c:pt>
                      <c:pt idx="5372">
                        <c:v>14671.671875</c:v>
                      </c:pt>
                      <c:pt idx="5373">
                        <c:v>15094.84765625</c:v>
                      </c:pt>
                      <c:pt idx="5374">
                        <c:v>17183.59375</c:v>
                      </c:pt>
                      <c:pt idx="5375">
                        <c:v>16619.7578125</c:v>
                      </c:pt>
                      <c:pt idx="5376">
                        <c:v>13641.61328125</c:v>
                      </c:pt>
                      <c:pt idx="5377">
                        <c:v>12299.1953125</c:v>
                      </c:pt>
                      <c:pt idx="5378">
                        <c:v>12274.6484375</c:v>
                      </c:pt>
                      <c:pt idx="5379">
                        <c:v>14831.04296875</c:v>
                      </c:pt>
                      <c:pt idx="5380">
                        <c:v>17255.02734375</c:v>
                      </c:pt>
                      <c:pt idx="5381">
                        <c:v>16336.12890625</c:v>
                      </c:pt>
                      <c:pt idx="5382">
                        <c:v>15780.30078125</c:v>
                      </c:pt>
                      <c:pt idx="5383">
                        <c:v>16659.59375</c:v>
                      </c:pt>
                      <c:pt idx="5384">
                        <c:v>16207.3828125</c:v>
                      </c:pt>
                      <c:pt idx="5385">
                        <c:v>13207.59375</c:v>
                      </c:pt>
                      <c:pt idx="5386">
                        <c:v>12626.7109375</c:v>
                      </c:pt>
                      <c:pt idx="5387">
                        <c:v>13348.734375</c:v>
                      </c:pt>
                      <c:pt idx="5388">
                        <c:v>10998.63671875</c:v>
                      </c:pt>
                      <c:pt idx="5389">
                        <c:v>11104.08203125</c:v>
                      </c:pt>
                      <c:pt idx="5390">
                        <c:v>13255.90234375</c:v>
                      </c:pt>
                      <c:pt idx="5391">
                        <c:v>14034.15234375</c:v>
                      </c:pt>
                      <c:pt idx="5392">
                        <c:v>14185.1953125</c:v>
                      </c:pt>
                      <c:pt idx="5393">
                        <c:v>12918.5</c:v>
                      </c:pt>
                      <c:pt idx="5394">
                        <c:v>11372.71875</c:v>
                      </c:pt>
                      <c:pt idx="5395">
                        <c:v>13734.03515625</c:v>
                      </c:pt>
                      <c:pt idx="5396">
                        <c:v>13097.1484375</c:v>
                      </c:pt>
                      <c:pt idx="5397">
                        <c:v>14006.40625</c:v>
                      </c:pt>
                      <c:pt idx="5398">
                        <c:v>14371.5546875</c:v>
                      </c:pt>
                      <c:pt idx="5399">
                        <c:v>13719.578125</c:v>
                      </c:pt>
                      <c:pt idx="5400">
                        <c:v>18915.5</c:v>
                      </c:pt>
                      <c:pt idx="5401">
                        <c:v>17523.90625</c:v>
                      </c:pt>
                      <c:pt idx="5402">
                        <c:v>11622.53125</c:v>
                      </c:pt>
                      <c:pt idx="5403">
                        <c:v>16272.8671875</c:v>
                      </c:pt>
                      <c:pt idx="5404">
                        <c:v>16817.26171875</c:v>
                      </c:pt>
                      <c:pt idx="5405">
                        <c:v>18930.37109375</c:v>
                      </c:pt>
                      <c:pt idx="5406">
                        <c:v>18324.421875</c:v>
                      </c:pt>
                      <c:pt idx="5407">
                        <c:v>14777.76171875</c:v>
                      </c:pt>
                      <c:pt idx="5408">
                        <c:v>18889.76953125</c:v>
                      </c:pt>
                      <c:pt idx="5409">
                        <c:v>17645.140625</c:v>
                      </c:pt>
                      <c:pt idx="5410">
                        <c:v>17274.37109375</c:v>
                      </c:pt>
                      <c:pt idx="5411">
                        <c:v>18816.484375</c:v>
                      </c:pt>
                      <c:pt idx="5412">
                        <c:v>18703.15234375</c:v>
                      </c:pt>
                      <c:pt idx="5413">
                        <c:v>18603.51171875</c:v>
                      </c:pt>
                      <c:pt idx="5414">
                        <c:v>18662.41015625</c:v>
                      </c:pt>
                      <c:pt idx="5415">
                        <c:v>14751.55859375</c:v>
                      </c:pt>
                      <c:pt idx="5416">
                        <c:v>14365.84765625</c:v>
                      </c:pt>
                      <c:pt idx="5417">
                        <c:v>14796.3671875</c:v>
                      </c:pt>
                      <c:pt idx="5418">
                        <c:v>12422.859375</c:v>
                      </c:pt>
                      <c:pt idx="5419">
                        <c:v>11345.546875</c:v>
                      </c:pt>
                      <c:pt idx="5420">
                        <c:v>11561.9609375</c:v>
                      </c:pt>
                      <c:pt idx="5421">
                        <c:v>12897.59375</c:v>
                      </c:pt>
                      <c:pt idx="5422">
                        <c:v>13916.62109375</c:v>
                      </c:pt>
                      <c:pt idx="5423">
                        <c:v>14683.93359375</c:v>
                      </c:pt>
                      <c:pt idx="5424">
                        <c:v>14787.671875</c:v>
                      </c:pt>
                      <c:pt idx="5425">
                        <c:v>13582.19921875</c:v>
                      </c:pt>
                      <c:pt idx="5426">
                        <c:v>14660.2421875</c:v>
                      </c:pt>
                      <c:pt idx="5427">
                        <c:v>14772.5546875</c:v>
                      </c:pt>
                      <c:pt idx="5428">
                        <c:v>14921.92578125</c:v>
                      </c:pt>
                      <c:pt idx="5429">
                        <c:v>14608.7890625</c:v>
                      </c:pt>
                      <c:pt idx="5430">
                        <c:v>14318.51953125</c:v>
                      </c:pt>
                      <c:pt idx="5431">
                        <c:v>17085.91796875</c:v>
                      </c:pt>
                      <c:pt idx="5432">
                        <c:v>16736.8125</c:v>
                      </c:pt>
                      <c:pt idx="5433">
                        <c:v>17379.41015625</c:v>
                      </c:pt>
                      <c:pt idx="5434">
                        <c:v>15659.7265625</c:v>
                      </c:pt>
                      <c:pt idx="5435">
                        <c:v>15808.86328125</c:v>
                      </c:pt>
                      <c:pt idx="5436">
                        <c:v>16980.16796875</c:v>
                      </c:pt>
                      <c:pt idx="5437">
                        <c:v>13924.33203125</c:v>
                      </c:pt>
                      <c:pt idx="5438">
                        <c:v>12118.01953125</c:v>
                      </c:pt>
                      <c:pt idx="5439">
                        <c:v>11567.34375</c:v>
                      </c:pt>
                      <c:pt idx="5440">
                        <c:v>15432.19140625</c:v>
                      </c:pt>
                      <c:pt idx="5441">
                        <c:v>17012.63671875</c:v>
                      </c:pt>
                      <c:pt idx="5442">
                        <c:v>15473.56640625</c:v>
                      </c:pt>
                      <c:pt idx="5443">
                        <c:v>14967.2734375</c:v>
                      </c:pt>
                      <c:pt idx="5444">
                        <c:v>15605.70703125</c:v>
                      </c:pt>
                      <c:pt idx="5445">
                        <c:v>14964.6640625</c:v>
                      </c:pt>
                      <c:pt idx="5446">
                        <c:v>16519.25390625</c:v>
                      </c:pt>
                      <c:pt idx="5447">
                        <c:v>14331.46484375</c:v>
                      </c:pt>
                      <c:pt idx="5448">
                        <c:v>14251.70703125</c:v>
                      </c:pt>
                      <c:pt idx="5449">
                        <c:v>14658.0703125</c:v>
                      </c:pt>
                      <c:pt idx="5450">
                        <c:v>15749.60546875</c:v>
                      </c:pt>
                      <c:pt idx="5451">
                        <c:v>13396.71875</c:v>
                      </c:pt>
                      <c:pt idx="5452">
                        <c:v>11525.62890625</c:v>
                      </c:pt>
                      <c:pt idx="5453">
                        <c:v>11247.93359375</c:v>
                      </c:pt>
                      <c:pt idx="5454">
                        <c:v>15006.87890625</c:v>
                      </c:pt>
                      <c:pt idx="5455">
                        <c:v>15105.85546875</c:v>
                      </c:pt>
                      <c:pt idx="5456">
                        <c:v>14535.89453125</c:v>
                      </c:pt>
                      <c:pt idx="5457">
                        <c:v>14999.30859375</c:v>
                      </c:pt>
                      <c:pt idx="5458">
                        <c:v>15814.4375</c:v>
                      </c:pt>
                      <c:pt idx="5459">
                        <c:v>16198.9140625</c:v>
                      </c:pt>
                      <c:pt idx="5460">
                        <c:v>14855.390625</c:v>
                      </c:pt>
                      <c:pt idx="5461">
                        <c:v>14968.32421875</c:v>
                      </c:pt>
                      <c:pt idx="5462">
                        <c:v>14289.33984375</c:v>
                      </c:pt>
                      <c:pt idx="5463">
                        <c:v>12662.9375</c:v>
                      </c:pt>
                      <c:pt idx="5464">
                        <c:v>10547.0234375</c:v>
                      </c:pt>
                      <c:pt idx="5465">
                        <c:v>10493.71875</c:v>
                      </c:pt>
                      <c:pt idx="5466">
                        <c:v>13893.03515625</c:v>
                      </c:pt>
                      <c:pt idx="5467">
                        <c:v>13441.515625</c:v>
                      </c:pt>
                      <c:pt idx="5468">
                        <c:v>14287.078125</c:v>
                      </c:pt>
                      <c:pt idx="5469">
                        <c:v>13336.41796875</c:v>
                      </c:pt>
                      <c:pt idx="5470">
                        <c:v>11742.14453125</c:v>
                      </c:pt>
                      <c:pt idx="5471">
                        <c:v>12159.5546875</c:v>
                      </c:pt>
                      <c:pt idx="5472">
                        <c:v>14805.3984375</c:v>
                      </c:pt>
                      <c:pt idx="5473">
                        <c:v>13704.375</c:v>
                      </c:pt>
                      <c:pt idx="5474">
                        <c:v>13789.48828125</c:v>
                      </c:pt>
                      <c:pt idx="5475">
                        <c:v>14897.44140625</c:v>
                      </c:pt>
                      <c:pt idx="5476">
                        <c:v>16469.69140625</c:v>
                      </c:pt>
                      <c:pt idx="5477">
                        <c:v>14647.16015625</c:v>
                      </c:pt>
                      <c:pt idx="5478">
                        <c:v>13373.5625</c:v>
                      </c:pt>
                      <c:pt idx="5479">
                        <c:v>15233.33984375</c:v>
                      </c:pt>
                      <c:pt idx="5480">
                        <c:v>14615.3671875</c:v>
                      </c:pt>
                      <c:pt idx="5481">
                        <c:v>14425.12890625</c:v>
                      </c:pt>
                      <c:pt idx="5482">
                        <c:v>14201.39453125</c:v>
                      </c:pt>
                      <c:pt idx="5483">
                        <c:v>14011.9609375</c:v>
                      </c:pt>
                      <c:pt idx="5484">
                        <c:v>12382.6875</c:v>
                      </c:pt>
                      <c:pt idx="5485">
                        <c:v>11328.140625</c:v>
                      </c:pt>
                      <c:pt idx="5486">
                        <c:v>15088.69921875</c:v>
                      </c:pt>
                      <c:pt idx="5487">
                        <c:v>14762.390625</c:v>
                      </c:pt>
                      <c:pt idx="5488">
                        <c:v>14070.66015625</c:v>
                      </c:pt>
                      <c:pt idx="5489">
                        <c:v>15617.00390625</c:v>
                      </c:pt>
                      <c:pt idx="5490">
                        <c:v>13319.3046875</c:v>
                      </c:pt>
                      <c:pt idx="5491">
                        <c:v>13985.953125</c:v>
                      </c:pt>
                      <c:pt idx="5492">
                        <c:v>14003.37890625</c:v>
                      </c:pt>
                      <c:pt idx="5493">
                        <c:v>13367.5</c:v>
                      </c:pt>
                      <c:pt idx="5494">
                        <c:v>12662.3203125</c:v>
                      </c:pt>
                      <c:pt idx="5495">
                        <c:v>13791.37890625</c:v>
                      </c:pt>
                      <c:pt idx="5496">
                        <c:v>11230.10546875</c:v>
                      </c:pt>
                      <c:pt idx="5497">
                        <c:v>10214.75</c:v>
                      </c:pt>
                      <c:pt idx="5498">
                        <c:v>13835.7421875</c:v>
                      </c:pt>
                      <c:pt idx="5499">
                        <c:v>13368.84765625</c:v>
                      </c:pt>
                      <c:pt idx="5500">
                        <c:v>12324.83203125</c:v>
                      </c:pt>
                      <c:pt idx="5501">
                        <c:v>14019.43359375</c:v>
                      </c:pt>
                      <c:pt idx="5502">
                        <c:v>10812.9609375</c:v>
                      </c:pt>
                      <c:pt idx="5503">
                        <c:v>7423.25</c:v>
                      </c:pt>
                      <c:pt idx="5504">
                        <c:v>9572.6484375</c:v>
                      </c:pt>
                      <c:pt idx="5505">
                        <c:v>16811.609375</c:v>
                      </c:pt>
                      <c:pt idx="5506">
                        <c:v>15452.5390625</c:v>
                      </c:pt>
                      <c:pt idx="5507">
                        <c:v>16747.92578125</c:v>
                      </c:pt>
                      <c:pt idx="5508">
                        <c:v>17320.89453125</c:v>
                      </c:pt>
                      <c:pt idx="5509">
                        <c:v>17759.62109375</c:v>
                      </c:pt>
                      <c:pt idx="5510">
                        <c:v>17720.52734375</c:v>
                      </c:pt>
                      <c:pt idx="5511">
                        <c:v>17031.69921875</c:v>
                      </c:pt>
                      <c:pt idx="5512">
                        <c:v>16110.94140625</c:v>
                      </c:pt>
                      <c:pt idx="5513">
                        <c:v>16996.140625</c:v>
                      </c:pt>
                      <c:pt idx="5514">
                        <c:v>14069.81640625</c:v>
                      </c:pt>
                      <c:pt idx="5515">
                        <c:v>13804.16796875</c:v>
                      </c:pt>
                      <c:pt idx="5516">
                        <c:v>17329.13671875</c:v>
                      </c:pt>
                      <c:pt idx="5517">
                        <c:v>16059.546875</c:v>
                      </c:pt>
                      <c:pt idx="5518">
                        <c:v>12776.1796875</c:v>
                      </c:pt>
                      <c:pt idx="5519">
                        <c:v>14510.57421875</c:v>
                      </c:pt>
                      <c:pt idx="5520">
                        <c:v>15790.328125</c:v>
                      </c:pt>
                      <c:pt idx="5521">
                        <c:v>14003.3125</c:v>
                      </c:pt>
                      <c:pt idx="5522">
                        <c:v>12463.8828125</c:v>
                      </c:pt>
                      <c:pt idx="5523">
                        <c:v>11372.1015625</c:v>
                      </c:pt>
                      <c:pt idx="5524">
                        <c:v>13710.22265625</c:v>
                      </c:pt>
                      <c:pt idx="5525">
                        <c:v>15843.12109375</c:v>
                      </c:pt>
                      <c:pt idx="5526">
                        <c:v>14149.03515625</c:v>
                      </c:pt>
                      <c:pt idx="5527">
                        <c:v>12117.4609375</c:v>
                      </c:pt>
                      <c:pt idx="5528">
                        <c:v>11916.2578125</c:v>
                      </c:pt>
                      <c:pt idx="5529">
                        <c:v>15703.41796875</c:v>
                      </c:pt>
                      <c:pt idx="5530">
                        <c:v>15921.40234375</c:v>
                      </c:pt>
                      <c:pt idx="5531">
                        <c:v>14934.33203125</c:v>
                      </c:pt>
                      <c:pt idx="5532">
                        <c:v>15879.41015625</c:v>
                      </c:pt>
                      <c:pt idx="5533">
                        <c:v>15408.71484375</c:v>
                      </c:pt>
                      <c:pt idx="5534">
                        <c:v>15767.57421875</c:v>
                      </c:pt>
                      <c:pt idx="5535">
                        <c:v>15825.54296875</c:v>
                      </c:pt>
                      <c:pt idx="5536">
                        <c:v>15801.76953125</c:v>
                      </c:pt>
                      <c:pt idx="5537">
                        <c:v>15648.47265625</c:v>
                      </c:pt>
                      <c:pt idx="5538">
                        <c:v>12834.8359375</c:v>
                      </c:pt>
                      <c:pt idx="5539">
                        <c:v>12505.640625</c:v>
                      </c:pt>
                      <c:pt idx="5540">
                        <c:v>12177.0859375</c:v>
                      </c:pt>
                      <c:pt idx="5541">
                        <c:v>15307.77734375</c:v>
                      </c:pt>
                      <c:pt idx="5542">
                        <c:v>13641.9296875</c:v>
                      </c:pt>
                      <c:pt idx="5543">
                        <c:v>12730.03515625</c:v>
                      </c:pt>
                      <c:pt idx="5544">
                        <c:v>15886.08203125</c:v>
                      </c:pt>
                      <c:pt idx="5545">
                        <c:v>15620.56640625</c:v>
                      </c:pt>
                      <c:pt idx="5546">
                        <c:v>14145.23046875</c:v>
                      </c:pt>
                      <c:pt idx="5547">
                        <c:v>12421.2578125</c:v>
                      </c:pt>
                      <c:pt idx="5548">
                        <c:v>11402.53125</c:v>
                      </c:pt>
                      <c:pt idx="5549">
                        <c:v>14123.38671875</c:v>
                      </c:pt>
                      <c:pt idx="5550">
                        <c:v>11229.3125</c:v>
                      </c:pt>
                      <c:pt idx="5551">
                        <c:v>9410.6953125</c:v>
                      </c:pt>
                      <c:pt idx="5552">
                        <c:v>11654.3515625</c:v>
                      </c:pt>
                      <c:pt idx="5553">
                        <c:v>10755.1171875</c:v>
                      </c:pt>
                      <c:pt idx="5554">
                        <c:v>11749.70703125</c:v>
                      </c:pt>
                      <c:pt idx="5555">
                        <c:v>9431.59765625</c:v>
                      </c:pt>
                      <c:pt idx="5556">
                        <c:v>9556.75390625</c:v>
                      </c:pt>
                      <c:pt idx="5557">
                        <c:v>12476.76171875</c:v>
                      </c:pt>
                      <c:pt idx="5558">
                        <c:v>11472.5546875</c:v>
                      </c:pt>
                      <c:pt idx="5559">
                        <c:v>12205.26953125</c:v>
                      </c:pt>
                      <c:pt idx="5560">
                        <c:v>9960.45703125</c:v>
                      </c:pt>
                      <c:pt idx="5561">
                        <c:v>8448.95703125</c:v>
                      </c:pt>
                      <c:pt idx="5562">
                        <c:v>7449.2578125</c:v>
                      </c:pt>
                      <c:pt idx="5563">
                        <c:v>9125.89453125</c:v>
                      </c:pt>
                      <c:pt idx="5564">
                        <c:v>12809.61328125</c:v>
                      </c:pt>
                      <c:pt idx="5565">
                        <c:v>15036.8359375</c:v>
                      </c:pt>
                      <c:pt idx="5566">
                        <c:v>13973.08984375</c:v>
                      </c:pt>
                      <c:pt idx="5567">
                        <c:v>12014.4609375</c:v>
                      </c:pt>
                      <c:pt idx="5568">
                        <c:v>10846.70703125</c:v>
                      </c:pt>
                      <c:pt idx="5569">
                        <c:v>11186.49609375</c:v>
                      </c:pt>
                      <c:pt idx="5570">
                        <c:v>15512.2421875</c:v>
                      </c:pt>
                      <c:pt idx="5571">
                        <c:v>15291.1796875</c:v>
                      </c:pt>
                      <c:pt idx="5572">
                        <c:v>12824.3984375</c:v>
                      </c:pt>
                      <c:pt idx="5573">
                        <c:v>13530.3671875</c:v>
                      </c:pt>
                      <c:pt idx="5574">
                        <c:v>15621.8828125</c:v>
                      </c:pt>
                      <c:pt idx="5575">
                        <c:v>13956.36328125</c:v>
                      </c:pt>
                      <c:pt idx="5576">
                        <c:v>13579.8203125</c:v>
                      </c:pt>
                      <c:pt idx="5577">
                        <c:v>15551.15234375</c:v>
                      </c:pt>
                      <c:pt idx="5578">
                        <c:v>14727.8515625</c:v>
                      </c:pt>
                      <c:pt idx="5579">
                        <c:v>14513.4765625</c:v>
                      </c:pt>
                      <c:pt idx="5580">
                        <c:v>15420.2421875</c:v>
                      </c:pt>
                      <c:pt idx="5581">
                        <c:v>15147.9375</c:v>
                      </c:pt>
                      <c:pt idx="5582">
                        <c:v>14406.7578125</c:v>
                      </c:pt>
                      <c:pt idx="5583">
                        <c:v>15314.12109375</c:v>
                      </c:pt>
                      <c:pt idx="5584">
                        <c:v>15109.1953125</c:v>
                      </c:pt>
                      <c:pt idx="5585">
                        <c:v>15906.0390625</c:v>
                      </c:pt>
                      <c:pt idx="5586">
                        <c:v>16292.2265625</c:v>
                      </c:pt>
                      <c:pt idx="5587">
                        <c:v>16321.0625</c:v>
                      </c:pt>
                      <c:pt idx="5588">
                        <c:v>15929.109375</c:v>
                      </c:pt>
                      <c:pt idx="5589">
                        <c:v>14743.7421875</c:v>
                      </c:pt>
                      <c:pt idx="5590">
                        <c:v>11796.703125</c:v>
                      </c:pt>
                      <c:pt idx="5591">
                        <c:v>10776.2890625</c:v>
                      </c:pt>
                      <c:pt idx="5592">
                        <c:v>13160.53125</c:v>
                      </c:pt>
                      <c:pt idx="5593">
                        <c:v>15608.6484375</c:v>
                      </c:pt>
                      <c:pt idx="5594">
                        <c:v>15287.859375</c:v>
                      </c:pt>
                      <c:pt idx="5595">
                        <c:v>11996.12109375</c:v>
                      </c:pt>
                      <c:pt idx="5596">
                        <c:v>11056.7890625</c:v>
                      </c:pt>
                      <c:pt idx="5597">
                        <c:v>9038.49609375</c:v>
                      </c:pt>
                      <c:pt idx="5598">
                        <c:v>9089.34765625</c:v>
                      </c:pt>
                      <c:pt idx="5599">
                        <c:v>11155.82421875</c:v>
                      </c:pt>
                      <c:pt idx="5600">
                        <c:v>12595.78125</c:v>
                      </c:pt>
                      <c:pt idx="5601">
                        <c:v>13024.96875</c:v>
                      </c:pt>
                      <c:pt idx="5602">
                        <c:v>12955.6015625</c:v>
                      </c:pt>
                      <c:pt idx="5603">
                        <c:v>10559.63671875</c:v>
                      </c:pt>
                      <c:pt idx="5604">
                        <c:v>12005.0078125</c:v>
                      </c:pt>
                      <c:pt idx="5605">
                        <c:v>11230.04296875</c:v>
                      </c:pt>
                      <c:pt idx="5606">
                        <c:v>10970.63671875</c:v>
                      </c:pt>
                      <c:pt idx="5607">
                        <c:v>11831.96484375</c:v>
                      </c:pt>
                      <c:pt idx="5608">
                        <c:v>10671.1796875</c:v>
                      </c:pt>
                      <c:pt idx="5609">
                        <c:v>11769.3984375</c:v>
                      </c:pt>
                      <c:pt idx="5610">
                        <c:v>17708.4140625</c:v>
                      </c:pt>
                      <c:pt idx="5611">
                        <c:v>18818.59375</c:v>
                      </c:pt>
                      <c:pt idx="5612">
                        <c:v>18654.94921875</c:v>
                      </c:pt>
                      <c:pt idx="5613">
                        <c:v>17773.83984375</c:v>
                      </c:pt>
                      <c:pt idx="5614">
                        <c:v>18860.6015625</c:v>
                      </c:pt>
                      <c:pt idx="5615">
                        <c:v>17538.7578125</c:v>
                      </c:pt>
                      <c:pt idx="5616">
                        <c:v>17019.5</c:v>
                      </c:pt>
                      <c:pt idx="5617">
                        <c:v>17668.76953125</c:v>
                      </c:pt>
                      <c:pt idx="5618">
                        <c:v>15258.0234375</c:v>
                      </c:pt>
                      <c:pt idx="5619">
                        <c:v>14056.94140625</c:v>
                      </c:pt>
                      <c:pt idx="5620">
                        <c:v>18251.9921875</c:v>
                      </c:pt>
                      <c:pt idx="5621">
                        <c:v>18067.00390625</c:v>
                      </c:pt>
                      <c:pt idx="5622">
                        <c:v>17324.9140625</c:v>
                      </c:pt>
                      <c:pt idx="5623">
                        <c:v>14164.0625</c:v>
                      </c:pt>
                      <c:pt idx="5624">
                        <c:v>15905.5546875</c:v>
                      </c:pt>
                      <c:pt idx="5625">
                        <c:v>16978.5</c:v>
                      </c:pt>
                      <c:pt idx="5626">
                        <c:v>16761.640625</c:v>
                      </c:pt>
                      <c:pt idx="5627">
                        <c:v>16659.39453125</c:v>
                      </c:pt>
                      <c:pt idx="5628">
                        <c:v>14827.3515625</c:v>
                      </c:pt>
                      <c:pt idx="5629">
                        <c:v>13752.9140625</c:v>
                      </c:pt>
                      <c:pt idx="5630">
                        <c:v>14264.43359375</c:v>
                      </c:pt>
                      <c:pt idx="5631">
                        <c:v>17108.4921875</c:v>
                      </c:pt>
                      <c:pt idx="5632">
                        <c:v>16242.4375</c:v>
                      </c:pt>
                      <c:pt idx="5633">
                        <c:v>13854.08984375</c:v>
                      </c:pt>
                      <c:pt idx="5634">
                        <c:v>15002.9140625</c:v>
                      </c:pt>
                      <c:pt idx="5635">
                        <c:v>16830.74609375</c:v>
                      </c:pt>
                      <c:pt idx="5636">
                        <c:v>14880.41015625</c:v>
                      </c:pt>
                      <c:pt idx="5637">
                        <c:v>15024.8984375</c:v>
                      </c:pt>
                      <c:pt idx="5638">
                        <c:v>16306.42578125</c:v>
                      </c:pt>
                      <c:pt idx="5639">
                        <c:v>15904.828125</c:v>
                      </c:pt>
                      <c:pt idx="5640">
                        <c:v>16245.65234375</c:v>
                      </c:pt>
                      <c:pt idx="5641">
                        <c:v>15982.69140625</c:v>
                      </c:pt>
                      <c:pt idx="5642">
                        <c:v>15647.30859375</c:v>
                      </c:pt>
                      <c:pt idx="5643">
                        <c:v>13226.53515625</c:v>
                      </c:pt>
                      <c:pt idx="5644">
                        <c:v>11322.78515625</c:v>
                      </c:pt>
                      <c:pt idx="5645">
                        <c:v>10131.30078125</c:v>
                      </c:pt>
                      <c:pt idx="5646">
                        <c:v>11333.953125</c:v>
                      </c:pt>
                      <c:pt idx="5647">
                        <c:v>15406.59375</c:v>
                      </c:pt>
                      <c:pt idx="5648">
                        <c:v>14282.875</c:v>
                      </c:pt>
                      <c:pt idx="5649">
                        <c:v>11785.05859375</c:v>
                      </c:pt>
                      <c:pt idx="5650">
                        <c:v>10571.84375</c:v>
                      </c:pt>
                      <c:pt idx="5651">
                        <c:v>9327.8046875</c:v>
                      </c:pt>
                      <c:pt idx="5652">
                        <c:v>11543.5703125</c:v>
                      </c:pt>
                      <c:pt idx="5653">
                        <c:v>14839.54296875</c:v>
                      </c:pt>
                      <c:pt idx="5654">
                        <c:v>16161.17578125</c:v>
                      </c:pt>
                      <c:pt idx="5655">
                        <c:v>16410.05859375</c:v>
                      </c:pt>
                      <c:pt idx="5656">
                        <c:v>16303.2890625</c:v>
                      </c:pt>
                      <c:pt idx="5657">
                        <c:v>14035.609375</c:v>
                      </c:pt>
                      <c:pt idx="5658">
                        <c:v>13647.37109375</c:v>
                      </c:pt>
                      <c:pt idx="5659">
                        <c:v>16578.17578125</c:v>
                      </c:pt>
                      <c:pt idx="5660">
                        <c:v>15318.21484375</c:v>
                      </c:pt>
                      <c:pt idx="5661">
                        <c:v>13721.12890625</c:v>
                      </c:pt>
                      <c:pt idx="5662">
                        <c:v>13658.32421875</c:v>
                      </c:pt>
                      <c:pt idx="5663">
                        <c:v>16293.76171875</c:v>
                      </c:pt>
                      <c:pt idx="5664">
                        <c:v>16332.25390625</c:v>
                      </c:pt>
                      <c:pt idx="5665">
                        <c:v>16256.953125</c:v>
                      </c:pt>
                      <c:pt idx="5666">
                        <c:v>14850.20703125</c:v>
                      </c:pt>
                      <c:pt idx="5667">
                        <c:v>13744.7109375</c:v>
                      </c:pt>
                      <c:pt idx="5668">
                        <c:v>16162.26953125</c:v>
                      </c:pt>
                      <c:pt idx="5669">
                        <c:v>14695.71484375</c:v>
                      </c:pt>
                      <c:pt idx="5670">
                        <c:v>13941.109375</c:v>
                      </c:pt>
                      <c:pt idx="5671">
                        <c:v>15556.76171875</c:v>
                      </c:pt>
                      <c:pt idx="5672">
                        <c:v>15560.94140625</c:v>
                      </c:pt>
                      <c:pt idx="5673">
                        <c:v>16099.48046875</c:v>
                      </c:pt>
                      <c:pt idx="5674">
                        <c:v>15944.23046875</c:v>
                      </c:pt>
                      <c:pt idx="5675">
                        <c:v>13251.8515625</c:v>
                      </c:pt>
                      <c:pt idx="5676">
                        <c:v>11703.0234375</c:v>
                      </c:pt>
                      <c:pt idx="5677">
                        <c:v>12084.76953125</c:v>
                      </c:pt>
                      <c:pt idx="5678">
                        <c:v>14646.2109375</c:v>
                      </c:pt>
                      <c:pt idx="5679">
                        <c:v>17513.66015625</c:v>
                      </c:pt>
                      <c:pt idx="5680">
                        <c:v>17214.140625</c:v>
                      </c:pt>
                      <c:pt idx="5681">
                        <c:v>16409.6171875</c:v>
                      </c:pt>
                      <c:pt idx="5682">
                        <c:v>16002.90625</c:v>
                      </c:pt>
                      <c:pt idx="5683">
                        <c:v>16221.34375</c:v>
                      </c:pt>
                      <c:pt idx="5684">
                        <c:v>14939.2578125</c:v>
                      </c:pt>
                      <c:pt idx="5685">
                        <c:v>13739.83984375</c:v>
                      </c:pt>
                      <c:pt idx="5686">
                        <c:v>12342.9765625</c:v>
                      </c:pt>
                      <c:pt idx="5687">
                        <c:v>13136.82421875</c:v>
                      </c:pt>
                      <c:pt idx="5688">
                        <c:v>14450.26171875</c:v>
                      </c:pt>
                      <c:pt idx="5689">
                        <c:v>13119.65234375</c:v>
                      </c:pt>
                      <c:pt idx="5690">
                        <c:v>12777.48828125</c:v>
                      </c:pt>
                      <c:pt idx="5691">
                        <c:v>12736.36328125</c:v>
                      </c:pt>
                      <c:pt idx="5692">
                        <c:v>14202.2578125</c:v>
                      </c:pt>
                      <c:pt idx="5693">
                        <c:v>14256.12890625</c:v>
                      </c:pt>
                      <c:pt idx="5694">
                        <c:v>14491.78515625</c:v>
                      </c:pt>
                      <c:pt idx="5695">
                        <c:v>14360.078125</c:v>
                      </c:pt>
                      <c:pt idx="5696">
                        <c:v>12892.6640625</c:v>
                      </c:pt>
                      <c:pt idx="5697">
                        <c:v>10096.5390625</c:v>
                      </c:pt>
                      <c:pt idx="5698">
                        <c:v>9075.73046875</c:v>
                      </c:pt>
                      <c:pt idx="5699">
                        <c:v>11015.08203125</c:v>
                      </c:pt>
                      <c:pt idx="5700">
                        <c:v>15050.75</c:v>
                      </c:pt>
                      <c:pt idx="5701">
                        <c:v>14045.59375</c:v>
                      </c:pt>
                      <c:pt idx="5702">
                        <c:v>12320.328125</c:v>
                      </c:pt>
                      <c:pt idx="5703">
                        <c:v>12260.71875</c:v>
                      </c:pt>
                      <c:pt idx="5704">
                        <c:v>13521.453125</c:v>
                      </c:pt>
                      <c:pt idx="5705">
                        <c:v>13666.3203125</c:v>
                      </c:pt>
                      <c:pt idx="5706">
                        <c:v>10676.90625</c:v>
                      </c:pt>
                      <c:pt idx="5707">
                        <c:v>13159.39453125</c:v>
                      </c:pt>
                      <c:pt idx="5708">
                        <c:v>13417.859375</c:v>
                      </c:pt>
                      <c:pt idx="5709">
                        <c:v>14195.21484375</c:v>
                      </c:pt>
                      <c:pt idx="5710">
                        <c:v>12824.2109375</c:v>
                      </c:pt>
                      <c:pt idx="5711">
                        <c:v>14810.9765625</c:v>
                      </c:pt>
                      <c:pt idx="5712">
                        <c:v>13193.1171875</c:v>
                      </c:pt>
                      <c:pt idx="5713">
                        <c:v>13467.6171875</c:v>
                      </c:pt>
                      <c:pt idx="5714">
                        <c:v>14937.4140625</c:v>
                      </c:pt>
                      <c:pt idx="5715">
                        <c:v>14522.90625</c:v>
                      </c:pt>
                      <c:pt idx="5716">
                        <c:v>14644.44921875</c:v>
                      </c:pt>
                      <c:pt idx="5717">
                        <c:v>12613.3359375</c:v>
                      </c:pt>
                      <c:pt idx="5718">
                        <c:v>14336.3203125</c:v>
                      </c:pt>
                      <c:pt idx="5719">
                        <c:v>16180.62890625</c:v>
                      </c:pt>
                      <c:pt idx="5720">
                        <c:v>16163.6953125</c:v>
                      </c:pt>
                      <c:pt idx="5721">
                        <c:v>15902.0546875</c:v>
                      </c:pt>
                      <c:pt idx="5722">
                        <c:v>16188.4296875</c:v>
                      </c:pt>
                      <c:pt idx="5723">
                        <c:v>16014.4140625</c:v>
                      </c:pt>
                      <c:pt idx="5724">
                        <c:v>16222.35546875</c:v>
                      </c:pt>
                      <c:pt idx="5725">
                        <c:v>16923.5859375</c:v>
                      </c:pt>
                      <c:pt idx="5726">
                        <c:v>16500.80859375</c:v>
                      </c:pt>
                      <c:pt idx="5727">
                        <c:v>14306.359375</c:v>
                      </c:pt>
                      <c:pt idx="5728">
                        <c:v>13193.27734375</c:v>
                      </c:pt>
                      <c:pt idx="5729">
                        <c:v>15399.01171875</c:v>
                      </c:pt>
                      <c:pt idx="5730">
                        <c:v>17898.875</c:v>
                      </c:pt>
                      <c:pt idx="5731">
                        <c:v>15747.13671875</c:v>
                      </c:pt>
                      <c:pt idx="5732">
                        <c:v>16934.8671875</c:v>
                      </c:pt>
                      <c:pt idx="5733">
                        <c:v>16753.90234375</c:v>
                      </c:pt>
                      <c:pt idx="5734">
                        <c:v>15867.9765625</c:v>
                      </c:pt>
                      <c:pt idx="5735">
                        <c:v>16531.45703125</c:v>
                      </c:pt>
                      <c:pt idx="5736">
                        <c:v>14705.3046875</c:v>
                      </c:pt>
                      <c:pt idx="5737">
                        <c:v>14459.54296875</c:v>
                      </c:pt>
                      <c:pt idx="5738">
                        <c:v>16731.1875</c:v>
                      </c:pt>
                      <c:pt idx="5739">
                        <c:v>15536.90234375</c:v>
                      </c:pt>
                      <c:pt idx="5740">
                        <c:v>13432.43359375</c:v>
                      </c:pt>
                      <c:pt idx="5741">
                        <c:v>15887.0546875</c:v>
                      </c:pt>
                      <c:pt idx="5742">
                        <c:v>16476.9765625</c:v>
                      </c:pt>
                      <c:pt idx="5743">
                        <c:v>16559.8046875</c:v>
                      </c:pt>
                      <c:pt idx="5744">
                        <c:v>17648.3828125</c:v>
                      </c:pt>
                      <c:pt idx="5745">
                        <c:v>12686.3515625</c:v>
                      </c:pt>
                      <c:pt idx="5746">
                        <c:v>13854.96875</c:v>
                      </c:pt>
                      <c:pt idx="5747">
                        <c:v>16150.296875</c:v>
                      </c:pt>
                      <c:pt idx="5748">
                        <c:v>15865.09375</c:v>
                      </c:pt>
                      <c:pt idx="5749">
                        <c:v>13420.10546875</c:v>
                      </c:pt>
                      <c:pt idx="5750">
                        <c:v>13923.62890625</c:v>
                      </c:pt>
                      <c:pt idx="5751">
                        <c:v>16145.796875</c:v>
                      </c:pt>
                      <c:pt idx="5752">
                        <c:v>16588.484375</c:v>
                      </c:pt>
                      <c:pt idx="5753">
                        <c:v>13770.65234375</c:v>
                      </c:pt>
                      <c:pt idx="5754">
                        <c:v>11685.25390625</c:v>
                      </c:pt>
                      <c:pt idx="5755">
                        <c:v>12140.8828125</c:v>
                      </c:pt>
                      <c:pt idx="5756">
                        <c:v>14950.703125</c:v>
                      </c:pt>
                      <c:pt idx="5757">
                        <c:v>15574.390625</c:v>
                      </c:pt>
                      <c:pt idx="5758">
                        <c:v>15320.328125</c:v>
                      </c:pt>
                      <c:pt idx="5759">
                        <c:v>14742.109375</c:v>
                      </c:pt>
                      <c:pt idx="5760">
                        <c:v>13773.98828125</c:v>
                      </c:pt>
                      <c:pt idx="5761">
                        <c:v>12726.078125</c:v>
                      </c:pt>
                      <c:pt idx="5762">
                        <c:v>10933.703125</c:v>
                      </c:pt>
                      <c:pt idx="5763">
                        <c:v>9693.2890625</c:v>
                      </c:pt>
                      <c:pt idx="5764">
                        <c:v>12489.1953125</c:v>
                      </c:pt>
                      <c:pt idx="5765">
                        <c:v>11546.5234375</c:v>
                      </c:pt>
                      <c:pt idx="5766">
                        <c:v>9863.96484375</c:v>
                      </c:pt>
                      <c:pt idx="5767">
                        <c:v>10050.43359375</c:v>
                      </c:pt>
                      <c:pt idx="5768">
                        <c:v>13772.078125</c:v>
                      </c:pt>
                      <c:pt idx="5769">
                        <c:v>13613.38671875</c:v>
                      </c:pt>
                      <c:pt idx="5770">
                        <c:v>13563.515625</c:v>
                      </c:pt>
                      <c:pt idx="5771">
                        <c:v>13927.66796875</c:v>
                      </c:pt>
                      <c:pt idx="5772">
                        <c:v>13117.9296875</c:v>
                      </c:pt>
                      <c:pt idx="5773">
                        <c:v>12903.1796875</c:v>
                      </c:pt>
                      <c:pt idx="5774">
                        <c:v>12538.640625</c:v>
                      </c:pt>
                      <c:pt idx="5775">
                        <c:v>15299.01171875</c:v>
                      </c:pt>
                      <c:pt idx="5776">
                        <c:v>15324.609375</c:v>
                      </c:pt>
                      <c:pt idx="5777">
                        <c:v>14624.39453125</c:v>
                      </c:pt>
                      <c:pt idx="5778">
                        <c:v>14567.0859375</c:v>
                      </c:pt>
                      <c:pt idx="5779">
                        <c:v>11890.796875</c:v>
                      </c:pt>
                      <c:pt idx="5780">
                        <c:v>11080.24609375</c:v>
                      </c:pt>
                      <c:pt idx="5781">
                        <c:v>13552.46875</c:v>
                      </c:pt>
                      <c:pt idx="5782">
                        <c:v>12447.57421875</c:v>
                      </c:pt>
                      <c:pt idx="5783">
                        <c:v>10108.2890625</c:v>
                      </c:pt>
                      <c:pt idx="5784">
                        <c:v>8783.17578125</c:v>
                      </c:pt>
                      <c:pt idx="5785">
                        <c:v>8903.92578125</c:v>
                      </c:pt>
                      <c:pt idx="5786">
                        <c:v>12084.87109375</c:v>
                      </c:pt>
                      <c:pt idx="5787">
                        <c:v>14659.43359375</c:v>
                      </c:pt>
                      <c:pt idx="5788">
                        <c:v>13952.5546875</c:v>
                      </c:pt>
                      <c:pt idx="5789">
                        <c:v>14485.703125</c:v>
                      </c:pt>
                      <c:pt idx="5790">
                        <c:v>13814.6953125</c:v>
                      </c:pt>
                      <c:pt idx="5791">
                        <c:v>12203.10546875</c:v>
                      </c:pt>
                      <c:pt idx="5792">
                        <c:v>12180.3984375</c:v>
                      </c:pt>
                      <c:pt idx="5793">
                        <c:v>13856.85546875</c:v>
                      </c:pt>
                      <c:pt idx="5794">
                        <c:v>15431.421875</c:v>
                      </c:pt>
                      <c:pt idx="5795">
                        <c:v>14300.1015625</c:v>
                      </c:pt>
                      <c:pt idx="5796">
                        <c:v>13143.79296875</c:v>
                      </c:pt>
                      <c:pt idx="5797">
                        <c:v>14009.15625</c:v>
                      </c:pt>
                      <c:pt idx="5798">
                        <c:v>13588.6875</c:v>
                      </c:pt>
                      <c:pt idx="5799">
                        <c:v>13709.515625</c:v>
                      </c:pt>
                      <c:pt idx="5800">
                        <c:v>14011.44921875</c:v>
                      </c:pt>
                      <c:pt idx="5801">
                        <c:v>13764.91796875</c:v>
                      </c:pt>
                      <c:pt idx="5802">
                        <c:v>11275.48046875</c:v>
                      </c:pt>
                      <c:pt idx="5803">
                        <c:v>12286</c:v>
                      </c:pt>
                      <c:pt idx="5804">
                        <c:v>14793.5390625</c:v>
                      </c:pt>
                      <c:pt idx="5805">
                        <c:v>14657.99609375</c:v>
                      </c:pt>
                      <c:pt idx="5806">
                        <c:v>13587.9609375</c:v>
                      </c:pt>
                      <c:pt idx="5807">
                        <c:v>13344.421875</c:v>
                      </c:pt>
                      <c:pt idx="5808">
                        <c:v>13562.125</c:v>
                      </c:pt>
                      <c:pt idx="5809">
                        <c:v>14878.3515625</c:v>
                      </c:pt>
                      <c:pt idx="5810">
                        <c:v>13745.2578125</c:v>
                      </c:pt>
                      <c:pt idx="5811">
                        <c:v>15194.5625</c:v>
                      </c:pt>
                      <c:pt idx="5812">
                        <c:v>12572.80859375</c:v>
                      </c:pt>
                      <c:pt idx="5813">
                        <c:v>15126.37109375</c:v>
                      </c:pt>
                      <c:pt idx="5814">
                        <c:v>12338.96875</c:v>
                      </c:pt>
                      <c:pt idx="5815">
                        <c:v>13063.8203125</c:v>
                      </c:pt>
                      <c:pt idx="5816">
                        <c:v>15307.30859375</c:v>
                      </c:pt>
                      <c:pt idx="5817">
                        <c:v>13780.92578125</c:v>
                      </c:pt>
                      <c:pt idx="5818">
                        <c:v>12813.34375</c:v>
                      </c:pt>
                      <c:pt idx="5819">
                        <c:v>14885.09375</c:v>
                      </c:pt>
                      <c:pt idx="5820">
                        <c:v>14505.87109375</c:v>
                      </c:pt>
                      <c:pt idx="5821">
                        <c:v>12801.0234375</c:v>
                      </c:pt>
                      <c:pt idx="5822">
                        <c:v>13028.33203125</c:v>
                      </c:pt>
                      <c:pt idx="5823">
                        <c:v>13544.9375</c:v>
                      </c:pt>
                      <c:pt idx="5824">
                        <c:v>13222.8671875</c:v>
                      </c:pt>
                      <c:pt idx="5825">
                        <c:v>13209.05859375</c:v>
                      </c:pt>
                      <c:pt idx="5826">
                        <c:v>12680.34375</c:v>
                      </c:pt>
                      <c:pt idx="5827">
                        <c:v>13768.84375</c:v>
                      </c:pt>
                      <c:pt idx="5828">
                        <c:v>13844.484375</c:v>
                      </c:pt>
                      <c:pt idx="5829">
                        <c:v>13439.97265625</c:v>
                      </c:pt>
                      <c:pt idx="5830">
                        <c:v>11371.4375</c:v>
                      </c:pt>
                      <c:pt idx="5831">
                        <c:v>11009.2265625</c:v>
                      </c:pt>
                      <c:pt idx="5832">
                        <c:v>12975.8203125</c:v>
                      </c:pt>
                      <c:pt idx="5833">
                        <c:v>15249.46484375</c:v>
                      </c:pt>
                      <c:pt idx="5834">
                        <c:v>15045.16796875</c:v>
                      </c:pt>
                      <c:pt idx="5835">
                        <c:v>18270.62109375</c:v>
                      </c:pt>
                      <c:pt idx="5836">
                        <c:v>17964.58984375</c:v>
                      </c:pt>
                      <c:pt idx="5837">
                        <c:v>17245.65234375</c:v>
                      </c:pt>
                      <c:pt idx="5838">
                        <c:v>16993.01171875</c:v>
                      </c:pt>
                      <c:pt idx="5839">
                        <c:v>17758.859375</c:v>
                      </c:pt>
                      <c:pt idx="5840">
                        <c:v>14474.41796875</c:v>
                      </c:pt>
                      <c:pt idx="5841">
                        <c:v>11777.3359375</c:v>
                      </c:pt>
                      <c:pt idx="5842">
                        <c:v>10589.47265625</c:v>
                      </c:pt>
                      <c:pt idx="5843">
                        <c:v>11529.16015625</c:v>
                      </c:pt>
                      <c:pt idx="5844">
                        <c:v>15440.5234375</c:v>
                      </c:pt>
                      <c:pt idx="5845">
                        <c:v>17145.15625</c:v>
                      </c:pt>
                      <c:pt idx="5846">
                        <c:v>14937.69921875</c:v>
                      </c:pt>
                      <c:pt idx="5847">
                        <c:v>13817.7890625</c:v>
                      </c:pt>
                      <c:pt idx="5848">
                        <c:v>13443.515625</c:v>
                      </c:pt>
                      <c:pt idx="5849">
                        <c:v>15395.796875</c:v>
                      </c:pt>
                      <c:pt idx="5850">
                        <c:v>13275.9296875</c:v>
                      </c:pt>
                      <c:pt idx="5851">
                        <c:v>12749.8515625</c:v>
                      </c:pt>
                      <c:pt idx="5852">
                        <c:v>12338.5078125</c:v>
                      </c:pt>
                      <c:pt idx="5853">
                        <c:v>13178.234375</c:v>
                      </c:pt>
                      <c:pt idx="5854">
                        <c:v>12852.3359375</c:v>
                      </c:pt>
                      <c:pt idx="5855">
                        <c:v>11202.39453125</c:v>
                      </c:pt>
                      <c:pt idx="5856">
                        <c:v>12326.05078125</c:v>
                      </c:pt>
                      <c:pt idx="5857">
                        <c:v>13254.93359375</c:v>
                      </c:pt>
                      <c:pt idx="5858">
                        <c:v>12772.53125</c:v>
                      </c:pt>
                      <c:pt idx="5859">
                        <c:v>11607.8984375</c:v>
                      </c:pt>
                      <c:pt idx="5860">
                        <c:v>10363.375</c:v>
                      </c:pt>
                      <c:pt idx="5861">
                        <c:v>11217.8515625</c:v>
                      </c:pt>
                      <c:pt idx="5862">
                        <c:v>12591.921875</c:v>
                      </c:pt>
                      <c:pt idx="5863">
                        <c:v>10400.3359375</c:v>
                      </c:pt>
                      <c:pt idx="5864">
                        <c:v>11839.671875</c:v>
                      </c:pt>
                      <c:pt idx="5865">
                        <c:v>13795.23046875</c:v>
                      </c:pt>
                      <c:pt idx="5866">
                        <c:v>13059.921875</c:v>
                      </c:pt>
                      <c:pt idx="5867">
                        <c:v>11488.60546875</c:v>
                      </c:pt>
                      <c:pt idx="5868">
                        <c:v>13031.3046875</c:v>
                      </c:pt>
                      <c:pt idx="5869">
                        <c:v>13220.36328125</c:v>
                      </c:pt>
                      <c:pt idx="5870">
                        <c:v>13804.07421875</c:v>
                      </c:pt>
                      <c:pt idx="5871">
                        <c:v>13695.30078125</c:v>
                      </c:pt>
                      <c:pt idx="5872">
                        <c:v>13403.43359375</c:v>
                      </c:pt>
                      <c:pt idx="5873">
                        <c:v>10991.9453125</c:v>
                      </c:pt>
                      <c:pt idx="5874">
                        <c:v>13687.87890625</c:v>
                      </c:pt>
                      <c:pt idx="5875">
                        <c:v>13531.671875</c:v>
                      </c:pt>
                      <c:pt idx="5876">
                        <c:v>12044.16015625</c:v>
                      </c:pt>
                      <c:pt idx="5877">
                        <c:v>12090.84765625</c:v>
                      </c:pt>
                      <c:pt idx="5878">
                        <c:v>13844.671875</c:v>
                      </c:pt>
                      <c:pt idx="5879">
                        <c:v>13365.27734375</c:v>
                      </c:pt>
                      <c:pt idx="5880">
                        <c:v>11856.890625</c:v>
                      </c:pt>
                      <c:pt idx="5881">
                        <c:v>11335.375</c:v>
                      </c:pt>
                      <c:pt idx="5882">
                        <c:v>10980.11328125</c:v>
                      </c:pt>
                      <c:pt idx="5883">
                        <c:v>10659.5859375</c:v>
                      </c:pt>
                      <c:pt idx="5884">
                        <c:v>14331.4609375</c:v>
                      </c:pt>
                      <c:pt idx="5885">
                        <c:v>15434.47265625</c:v>
                      </c:pt>
                      <c:pt idx="5886">
                        <c:v>14851.4453125</c:v>
                      </c:pt>
                      <c:pt idx="5887">
                        <c:v>14142.3515625</c:v>
                      </c:pt>
                      <c:pt idx="5888">
                        <c:v>12871.296875</c:v>
                      </c:pt>
                      <c:pt idx="5889">
                        <c:v>14995.8359375</c:v>
                      </c:pt>
                      <c:pt idx="5890">
                        <c:v>13642.29296875</c:v>
                      </c:pt>
                      <c:pt idx="5891">
                        <c:v>12149.32421875</c:v>
                      </c:pt>
                      <c:pt idx="5892">
                        <c:v>11851.43359375</c:v>
                      </c:pt>
                      <c:pt idx="5893">
                        <c:v>14533.37109375</c:v>
                      </c:pt>
                      <c:pt idx="5894">
                        <c:v>14766.92578125</c:v>
                      </c:pt>
                      <c:pt idx="5895">
                        <c:v>16980.59375</c:v>
                      </c:pt>
                      <c:pt idx="5896">
                        <c:v>16640.5546875</c:v>
                      </c:pt>
                      <c:pt idx="5897">
                        <c:v>10647.390625</c:v>
                      </c:pt>
                      <c:pt idx="5898">
                        <c:v>14655.3359375</c:v>
                      </c:pt>
                      <c:pt idx="5899">
                        <c:v>16079.9921875</c:v>
                      </c:pt>
                      <c:pt idx="5900">
                        <c:v>17313.21875</c:v>
                      </c:pt>
                      <c:pt idx="5901">
                        <c:v>13306.57421875</c:v>
                      </c:pt>
                      <c:pt idx="5902">
                        <c:v>17207.3984375</c:v>
                      </c:pt>
                      <c:pt idx="5903">
                        <c:v>15908.625</c:v>
                      </c:pt>
                      <c:pt idx="5904">
                        <c:v>14852.6875</c:v>
                      </c:pt>
                      <c:pt idx="5905">
                        <c:v>14483.6015625</c:v>
                      </c:pt>
                      <c:pt idx="5906">
                        <c:v>16560.7421875</c:v>
                      </c:pt>
                      <c:pt idx="5907">
                        <c:v>17340.4140625</c:v>
                      </c:pt>
                      <c:pt idx="5908">
                        <c:v>16094.640625</c:v>
                      </c:pt>
                      <c:pt idx="5909">
                        <c:v>16253.8203125</c:v>
                      </c:pt>
                      <c:pt idx="5910">
                        <c:v>12307.015625</c:v>
                      </c:pt>
                      <c:pt idx="5911">
                        <c:v>7676.984375</c:v>
                      </c:pt>
                      <c:pt idx="5912">
                        <c:v>9465.1171875</c:v>
                      </c:pt>
                      <c:pt idx="5913">
                        <c:v>11997.5625</c:v>
                      </c:pt>
                      <c:pt idx="5914">
                        <c:v>12680.4140625</c:v>
                      </c:pt>
                      <c:pt idx="5915">
                        <c:v>11437.88671875</c:v>
                      </c:pt>
                      <c:pt idx="5916">
                        <c:v>11360.07421875</c:v>
                      </c:pt>
                      <c:pt idx="5917">
                        <c:v>11878.5625</c:v>
                      </c:pt>
                      <c:pt idx="5918">
                        <c:v>12114.125</c:v>
                      </c:pt>
                      <c:pt idx="5919">
                        <c:v>12241.171875</c:v>
                      </c:pt>
                      <c:pt idx="5920">
                        <c:v>11784.8046875</c:v>
                      </c:pt>
                      <c:pt idx="5921">
                        <c:v>11271.26171875</c:v>
                      </c:pt>
                      <c:pt idx="5922">
                        <c:v>12521.9453125</c:v>
                      </c:pt>
                      <c:pt idx="5923">
                        <c:v>10996.00390625</c:v>
                      </c:pt>
                      <c:pt idx="5924">
                        <c:v>11886.23046875</c:v>
                      </c:pt>
                      <c:pt idx="5925">
                        <c:v>16281.9609375</c:v>
                      </c:pt>
                      <c:pt idx="5926">
                        <c:v>16348.25</c:v>
                      </c:pt>
                      <c:pt idx="5927">
                        <c:v>14707.51953125</c:v>
                      </c:pt>
                      <c:pt idx="5928">
                        <c:v>17716.9609375</c:v>
                      </c:pt>
                      <c:pt idx="5929">
                        <c:v>17374.58984375</c:v>
                      </c:pt>
                      <c:pt idx="5930">
                        <c:v>17487.87890625</c:v>
                      </c:pt>
                      <c:pt idx="5931">
                        <c:v>16825.3125</c:v>
                      </c:pt>
                      <c:pt idx="5932">
                        <c:v>15589.52734375</c:v>
                      </c:pt>
                      <c:pt idx="5933">
                        <c:v>13757.2578125</c:v>
                      </c:pt>
                      <c:pt idx="5934">
                        <c:v>15772.37890625</c:v>
                      </c:pt>
                      <c:pt idx="5935">
                        <c:v>15062.79296875</c:v>
                      </c:pt>
                      <c:pt idx="5936">
                        <c:v>11321.9921875</c:v>
                      </c:pt>
                      <c:pt idx="5937">
                        <c:v>10263.83984375</c:v>
                      </c:pt>
                      <c:pt idx="5938">
                        <c:v>10696.95703125</c:v>
                      </c:pt>
                      <c:pt idx="5939">
                        <c:v>13907.45703125</c:v>
                      </c:pt>
                      <c:pt idx="5940">
                        <c:v>13274.20703125</c:v>
                      </c:pt>
                      <c:pt idx="5941">
                        <c:v>13111.88671875</c:v>
                      </c:pt>
                      <c:pt idx="5942">
                        <c:v>12115.39453125</c:v>
                      </c:pt>
                      <c:pt idx="5943">
                        <c:v>11686.859375</c:v>
                      </c:pt>
                      <c:pt idx="5944">
                        <c:v>13364.48828125</c:v>
                      </c:pt>
                      <c:pt idx="5945">
                        <c:v>13115.1484375</c:v>
                      </c:pt>
                      <c:pt idx="5946">
                        <c:v>13596.1171875</c:v>
                      </c:pt>
                      <c:pt idx="5947">
                        <c:v>11250.671875</c:v>
                      </c:pt>
                      <c:pt idx="5948">
                        <c:v>12995.5</c:v>
                      </c:pt>
                      <c:pt idx="5949">
                        <c:v>12517.47265625</c:v>
                      </c:pt>
                      <c:pt idx="5950">
                        <c:v>10607.140625</c:v>
                      </c:pt>
                      <c:pt idx="5951">
                        <c:v>11315.76953125</c:v>
                      </c:pt>
                      <c:pt idx="5952">
                        <c:v>12842.48046875</c:v>
                      </c:pt>
                      <c:pt idx="5953">
                        <c:v>12489.13671875</c:v>
                      </c:pt>
                      <c:pt idx="5954">
                        <c:v>13319.2265625</c:v>
                      </c:pt>
                      <c:pt idx="5955">
                        <c:v>15724.42578125</c:v>
                      </c:pt>
                      <c:pt idx="5956">
                        <c:v>15079.42578125</c:v>
                      </c:pt>
                      <c:pt idx="5957">
                        <c:v>17196.53125</c:v>
                      </c:pt>
                      <c:pt idx="5958">
                        <c:v>16748.5234375</c:v>
                      </c:pt>
                      <c:pt idx="5959">
                        <c:v>16996.5078125</c:v>
                      </c:pt>
                      <c:pt idx="5960">
                        <c:v>15688.93359375</c:v>
                      </c:pt>
                      <c:pt idx="5961">
                        <c:v>17382.84375</c:v>
                      </c:pt>
                      <c:pt idx="5962">
                        <c:v>16142.89453125</c:v>
                      </c:pt>
                      <c:pt idx="5963">
                        <c:v>17187.79296875</c:v>
                      </c:pt>
                      <c:pt idx="5964">
                        <c:v>16841.546875</c:v>
                      </c:pt>
                      <c:pt idx="5965">
                        <c:v>16090.07421875</c:v>
                      </c:pt>
                      <c:pt idx="5966">
                        <c:v>15375.26171875</c:v>
                      </c:pt>
                      <c:pt idx="5967">
                        <c:v>15854.5390625</c:v>
                      </c:pt>
                      <c:pt idx="5968">
                        <c:v>17149.78515625</c:v>
                      </c:pt>
                      <c:pt idx="5969">
                        <c:v>16674.3203125</c:v>
                      </c:pt>
                      <c:pt idx="5970">
                        <c:v>15062.625</c:v>
                      </c:pt>
                      <c:pt idx="5971">
                        <c:v>13340.91015625</c:v>
                      </c:pt>
                      <c:pt idx="5972">
                        <c:v>12731.3671875</c:v>
                      </c:pt>
                      <c:pt idx="5973">
                        <c:v>14866.4375</c:v>
                      </c:pt>
                      <c:pt idx="5974">
                        <c:v>15150.921875</c:v>
                      </c:pt>
                      <c:pt idx="5975">
                        <c:v>14268.68359375</c:v>
                      </c:pt>
                      <c:pt idx="5976">
                        <c:v>14410.37109375</c:v>
                      </c:pt>
                      <c:pt idx="5977">
                        <c:v>14732.8984375</c:v>
                      </c:pt>
                      <c:pt idx="5978">
                        <c:v>15194.07421875</c:v>
                      </c:pt>
                      <c:pt idx="5979">
                        <c:v>13555.8984375</c:v>
                      </c:pt>
                      <c:pt idx="5980">
                        <c:v>13395.67578125</c:v>
                      </c:pt>
                      <c:pt idx="5981">
                        <c:v>12697.0859375</c:v>
                      </c:pt>
                      <c:pt idx="5982">
                        <c:v>13294.5703125</c:v>
                      </c:pt>
                      <c:pt idx="5983">
                        <c:v>14646.6953125</c:v>
                      </c:pt>
                      <c:pt idx="5984">
                        <c:v>14586.5</c:v>
                      </c:pt>
                      <c:pt idx="5985">
                        <c:v>13606.390625</c:v>
                      </c:pt>
                      <c:pt idx="5986">
                        <c:v>12605.92578125</c:v>
                      </c:pt>
                      <c:pt idx="5987">
                        <c:v>11808.01171875</c:v>
                      </c:pt>
                      <c:pt idx="5988">
                        <c:v>13532.5078125</c:v>
                      </c:pt>
                      <c:pt idx="5989">
                        <c:v>11328.23046875</c:v>
                      </c:pt>
                      <c:pt idx="5990">
                        <c:v>11364.7890625</c:v>
                      </c:pt>
                      <c:pt idx="5991">
                        <c:v>12705.8359375</c:v>
                      </c:pt>
                      <c:pt idx="5992">
                        <c:v>13000.10546875</c:v>
                      </c:pt>
                      <c:pt idx="5993">
                        <c:v>11357.546875</c:v>
                      </c:pt>
                      <c:pt idx="5994">
                        <c:v>11758.94921875</c:v>
                      </c:pt>
                      <c:pt idx="5995">
                        <c:v>11160.94140625</c:v>
                      </c:pt>
                      <c:pt idx="5996">
                        <c:v>12414.4296875</c:v>
                      </c:pt>
                      <c:pt idx="5997">
                        <c:v>13400.6796875</c:v>
                      </c:pt>
                      <c:pt idx="5998">
                        <c:v>11761.08984375</c:v>
                      </c:pt>
                      <c:pt idx="5999">
                        <c:v>12392.53125</c:v>
                      </c:pt>
                      <c:pt idx="6000">
                        <c:v>14411.859375</c:v>
                      </c:pt>
                      <c:pt idx="6001">
                        <c:v>14370.7734375</c:v>
                      </c:pt>
                      <c:pt idx="6002">
                        <c:v>13542.58203125</c:v>
                      </c:pt>
                      <c:pt idx="6003">
                        <c:v>14116.55859375</c:v>
                      </c:pt>
                      <c:pt idx="6004">
                        <c:v>14140.13671875</c:v>
                      </c:pt>
                      <c:pt idx="6005">
                        <c:v>14530.71875</c:v>
                      </c:pt>
                      <c:pt idx="6006">
                        <c:v>14514.1015625</c:v>
                      </c:pt>
                      <c:pt idx="6007">
                        <c:v>14312.046875</c:v>
                      </c:pt>
                      <c:pt idx="6008">
                        <c:v>13472.78515625</c:v>
                      </c:pt>
                      <c:pt idx="6009">
                        <c:v>13319.70703125</c:v>
                      </c:pt>
                      <c:pt idx="6010">
                        <c:v>13393.578125</c:v>
                      </c:pt>
                      <c:pt idx="6011">
                        <c:v>13619.26953125</c:v>
                      </c:pt>
                      <c:pt idx="6012">
                        <c:v>12767.640625</c:v>
                      </c:pt>
                      <c:pt idx="6013">
                        <c:v>12375.15625</c:v>
                      </c:pt>
                      <c:pt idx="6014">
                        <c:v>13767.94921875</c:v>
                      </c:pt>
                      <c:pt idx="6015">
                        <c:v>14309.546875</c:v>
                      </c:pt>
                      <c:pt idx="6016">
                        <c:v>13504.1640625</c:v>
                      </c:pt>
                      <c:pt idx="6017">
                        <c:v>11294.1953125</c:v>
                      </c:pt>
                      <c:pt idx="6018">
                        <c:v>11179.23046875</c:v>
                      </c:pt>
                      <c:pt idx="6019">
                        <c:v>14138.390625</c:v>
                      </c:pt>
                      <c:pt idx="6020">
                        <c:v>15250.2421875</c:v>
                      </c:pt>
                      <c:pt idx="6021">
                        <c:v>12881.9296875</c:v>
                      </c:pt>
                      <c:pt idx="6022">
                        <c:v>11193.703125</c:v>
                      </c:pt>
                      <c:pt idx="6023">
                        <c:v>10988.15625</c:v>
                      </c:pt>
                      <c:pt idx="6024">
                        <c:v>15064.921875</c:v>
                      </c:pt>
                      <c:pt idx="6025">
                        <c:v>14020.6796875</c:v>
                      </c:pt>
                      <c:pt idx="6026">
                        <c:v>13304.8125</c:v>
                      </c:pt>
                      <c:pt idx="6027">
                        <c:v>14958.90234375</c:v>
                      </c:pt>
                      <c:pt idx="6028">
                        <c:v>14263.2421875</c:v>
                      </c:pt>
                      <c:pt idx="6029">
                        <c:v>14720.4921875</c:v>
                      </c:pt>
                      <c:pt idx="6030">
                        <c:v>13798.6796875</c:v>
                      </c:pt>
                      <c:pt idx="6031">
                        <c:v>12971.578125</c:v>
                      </c:pt>
                      <c:pt idx="6032">
                        <c:v>13183.21875</c:v>
                      </c:pt>
                      <c:pt idx="6033">
                        <c:v>13609.94921875</c:v>
                      </c:pt>
                      <c:pt idx="6034">
                        <c:v>12950.10546875</c:v>
                      </c:pt>
                      <c:pt idx="6035">
                        <c:v>12015.84375</c:v>
                      </c:pt>
                      <c:pt idx="6036">
                        <c:v>13755.5859375</c:v>
                      </c:pt>
                      <c:pt idx="6037">
                        <c:v>13445.26953125</c:v>
                      </c:pt>
                      <c:pt idx="6038">
                        <c:v>12013.328125</c:v>
                      </c:pt>
                      <c:pt idx="6039">
                        <c:v>10670.3359375</c:v>
                      </c:pt>
                      <c:pt idx="6040">
                        <c:v>11264.05859375</c:v>
                      </c:pt>
                      <c:pt idx="6041">
                        <c:v>11499.5546875</c:v>
                      </c:pt>
                      <c:pt idx="6042">
                        <c:v>8218.5390625</c:v>
                      </c:pt>
                      <c:pt idx="6043">
                        <c:v>9461.8671875</c:v>
                      </c:pt>
                      <c:pt idx="6044">
                        <c:v>11780.1953125</c:v>
                      </c:pt>
                      <c:pt idx="6045">
                        <c:v>15165.2890625</c:v>
                      </c:pt>
                      <c:pt idx="6046">
                        <c:v>12930.01953125</c:v>
                      </c:pt>
                      <c:pt idx="6047">
                        <c:v>11542.125</c:v>
                      </c:pt>
                      <c:pt idx="6048">
                        <c:v>10292.921875</c:v>
                      </c:pt>
                      <c:pt idx="6049">
                        <c:v>12020.8984375</c:v>
                      </c:pt>
                      <c:pt idx="6050">
                        <c:v>15285.21875</c:v>
                      </c:pt>
                      <c:pt idx="6051">
                        <c:v>15412.765625</c:v>
                      </c:pt>
                      <c:pt idx="6052">
                        <c:v>15276.8984375</c:v>
                      </c:pt>
                      <c:pt idx="6053">
                        <c:v>14568.31640625</c:v>
                      </c:pt>
                      <c:pt idx="6054">
                        <c:v>15709.75</c:v>
                      </c:pt>
                      <c:pt idx="6055">
                        <c:v>14702.140625</c:v>
                      </c:pt>
                      <c:pt idx="6056">
                        <c:v>11862.03125</c:v>
                      </c:pt>
                      <c:pt idx="6057">
                        <c:v>11792.1484375</c:v>
                      </c:pt>
                      <c:pt idx="6058">
                        <c:v>15313.53125</c:v>
                      </c:pt>
                      <c:pt idx="6059">
                        <c:v>14951.359375</c:v>
                      </c:pt>
                      <c:pt idx="6060">
                        <c:v>11505.9921875</c:v>
                      </c:pt>
                      <c:pt idx="6061">
                        <c:v>9938.46484375</c:v>
                      </c:pt>
                      <c:pt idx="6062">
                        <c:v>9896.80078125</c:v>
                      </c:pt>
                      <c:pt idx="6063">
                        <c:v>11561.83984375</c:v>
                      </c:pt>
                      <c:pt idx="6064">
                        <c:v>12020.203125</c:v>
                      </c:pt>
                      <c:pt idx="6065">
                        <c:v>10877.59375</c:v>
                      </c:pt>
                      <c:pt idx="6066">
                        <c:v>10450.88671875</c:v>
                      </c:pt>
                      <c:pt idx="6067">
                        <c:v>9759.7421875</c:v>
                      </c:pt>
                      <c:pt idx="6068">
                        <c:v>10028.859375</c:v>
                      </c:pt>
                      <c:pt idx="6069">
                        <c:v>12063.83984375</c:v>
                      </c:pt>
                      <c:pt idx="6070">
                        <c:v>12052.625</c:v>
                      </c:pt>
                      <c:pt idx="6071">
                        <c:v>11716.75</c:v>
                      </c:pt>
                      <c:pt idx="6072">
                        <c:v>12285.53515625</c:v>
                      </c:pt>
                      <c:pt idx="6073">
                        <c:v>12316.33203125</c:v>
                      </c:pt>
                      <c:pt idx="6074">
                        <c:v>12288.82421875</c:v>
                      </c:pt>
                      <c:pt idx="6075">
                        <c:v>13857.3984375</c:v>
                      </c:pt>
                      <c:pt idx="6076">
                        <c:v>11864.8203125</c:v>
                      </c:pt>
                      <c:pt idx="6077">
                        <c:v>13715.6875</c:v>
                      </c:pt>
                      <c:pt idx="6078">
                        <c:v>14970.96875</c:v>
                      </c:pt>
                      <c:pt idx="6079">
                        <c:v>13454.09375</c:v>
                      </c:pt>
                      <c:pt idx="6080">
                        <c:v>13457.3671875</c:v>
                      </c:pt>
                      <c:pt idx="6081">
                        <c:v>12157.28125</c:v>
                      </c:pt>
                      <c:pt idx="6082">
                        <c:v>12782.421875</c:v>
                      </c:pt>
                      <c:pt idx="6083">
                        <c:v>13138.5234375</c:v>
                      </c:pt>
                      <c:pt idx="6084">
                        <c:v>12170.49609375</c:v>
                      </c:pt>
                      <c:pt idx="6085">
                        <c:v>12717.171875</c:v>
                      </c:pt>
                      <c:pt idx="6086">
                        <c:v>14746.265625</c:v>
                      </c:pt>
                      <c:pt idx="6087">
                        <c:v>14913.6953125</c:v>
                      </c:pt>
                      <c:pt idx="6088">
                        <c:v>15113.83984375</c:v>
                      </c:pt>
                      <c:pt idx="6089">
                        <c:v>14969.859375</c:v>
                      </c:pt>
                      <c:pt idx="6090">
                        <c:v>9798.296875</c:v>
                      </c:pt>
                      <c:pt idx="6091">
                        <c:v>13477.34375</c:v>
                      </c:pt>
                      <c:pt idx="6092">
                        <c:v>13391.9375</c:v>
                      </c:pt>
                      <c:pt idx="6093">
                        <c:v>13396.078125</c:v>
                      </c:pt>
                      <c:pt idx="6094">
                        <c:v>12739.54296875</c:v>
                      </c:pt>
                      <c:pt idx="6095">
                        <c:v>13802.81640625</c:v>
                      </c:pt>
                      <c:pt idx="6096">
                        <c:v>13796.5078125</c:v>
                      </c:pt>
                      <c:pt idx="6097">
                        <c:v>12903.00390625</c:v>
                      </c:pt>
                      <c:pt idx="6098">
                        <c:v>12348.40234375</c:v>
                      </c:pt>
                      <c:pt idx="6099">
                        <c:v>10964.15625</c:v>
                      </c:pt>
                      <c:pt idx="6100">
                        <c:v>12237.75390625</c:v>
                      </c:pt>
                      <c:pt idx="6101">
                        <c:v>13615.9765625</c:v>
                      </c:pt>
                      <c:pt idx="6102">
                        <c:v>11610.9921875</c:v>
                      </c:pt>
                      <c:pt idx="6103">
                        <c:v>10170.09375</c:v>
                      </c:pt>
                      <c:pt idx="6104">
                        <c:v>13639.3203125</c:v>
                      </c:pt>
                      <c:pt idx="6105">
                        <c:v>16390.64453125</c:v>
                      </c:pt>
                      <c:pt idx="6106">
                        <c:v>11451.6953125</c:v>
                      </c:pt>
                      <c:pt idx="6107">
                        <c:v>16208.8203125</c:v>
                      </c:pt>
                      <c:pt idx="6108">
                        <c:v>16740.0390625</c:v>
                      </c:pt>
                      <c:pt idx="6109">
                        <c:v>15883.90234375</c:v>
                      </c:pt>
                      <c:pt idx="6110">
                        <c:v>16775.1875</c:v>
                      </c:pt>
                      <c:pt idx="6111">
                        <c:v>16386.54296875</c:v>
                      </c:pt>
                      <c:pt idx="6112">
                        <c:v>15015.1875</c:v>
                      </c:pt>
                      <c:pt idx="6113">
                        <c:v>16688.37109375</c:v>
                      </c:pt>
                      <c:pt idx="6114">
                        <c:v>15395.1171875</c:v>
                      </c:pt>
                      <c:pt idx="6115">
                        <c:v>15268.25</c:v>
                      </c:pt>
                      <c:pt idx="6116">
                        <c:v>16750.60546875</c:v>
                      </c:pt>
                      <c:pt idx="6117">
                        <c:v>16515.953125</c:v>
                      </c:pt>
                      <c:pt idx="6118">
                        <c:v>14585.08203125</c:v>
                      </c:pt>
                      <c:pt idx="6119">
                        <c:v>12691.63671875</c:v>
                      </c:pt>
                      <c:pt idx="6120">
                        <c:v>17720.8125</c:v>
                      </c:pt>
                      <c:pt idx="6121">
                        <c:v>17309.609375</c:v>
                      </c:pt>
                      <c:pt idx="6122">
                        <c:v>11452.1640625</c:v>
                      </c:pt>
                      <c:pt idx="6123">
                        <c:v>15363.39453125</c:v>
                      </c:pt>
                      <c:pt idx="6124">
                        <c:v>16005.203125</c:v>
                      </c:pt>
                      <c:pt idx="6125">
                        <c:v>18150.4765625</c:v>
                      </c:pt>
                      <c:pt idx="6126">
                        <c:v>17574.94140625</c:v>
                      </c:pt>
                      <c:pt idx="6127">
                        <c:v>13272.71484375</c:v>
                      </c:pt>
                      <c:pt idx="6128">
                        <c:v>17958.46875</c:v>
                      </c:pt>
                      <c:pt idx="6129">
                        <c:v>15843.64453125</c:v>
                      </c:pt>
                      <c:pt idx="6130">
                        <c:v>14438.0390625</c:v>
                      </c:pt>
                      <c:pt idx="6131">
                        <c:v>14208.7578125</c:v>
                      </c:pt>
                      <c:pt idx="6132">
                        <c:v>15568.625</c:v>
                      </c:pt>
                      <c:pt idx="6133">
                        <c:v>17977.51171875</c:v>
                      </c:pt>
                      <c:pt idx="6134">
                        <c:v>17740.37109375</c:v>
                      </c:pt>
                      <c:pt idx="6135">
                        <c:v>19269.26171875</c:v>
                      </c:pt>
                      <c:pt idx="6136">
                        <c:v>13149.9375</c:v>
                      </c:pt>
                      <c:pt idx="6137">
                        <c:v>19115.83984375</c:v>
                      </c:pt>
                      <c:pt idx="6138">
                        <c:v>17189.6875</c:v>
                      </c:pt>
                      <c:pt idx="6139">
                        <c:v>16315.62890625</c:v>
                      </c:pt>
                      <c:pt idx="6140">
                        <c:v>18400.09765625</c:v>
                      </c:pt>
                      <c:pt idx="6141">
                        <c:v>17754.8203125</c:v>
                      </c:pt>
                      <c:pt idx="6142">
                        <c:v>19000.40234375</c:v>
                      </c:pt>
                      <c:pt idx="6143">
                        <c:v>18775.7109375</c:v>
                      </c:pt>
                      <c:pt idx="6144">
                        <c:v>19355.69140625</c:v>
                      </c:pt>
                      <c:pt idx="6145">
                        <c:v>17814.20703125</c:v>
                      </c:pt>
                      <c:pt idx="6146">
                        <c:v>16879.6953125</c:v>
                      </c:pt>
                      <c:pt idx="6147">
                        <c:v>18598.91796875</c:v>
                      </c:pt>
                      <c:pt idx="6148">
                        <c:v>17979.15234375</c:v>
                      </c:pt>
                      <c:pt idx="6149">
                        <c:v>16548.6640625</c:v>
                      </c:pt>
                      <c:pt idx="6150">
                        <c:v>11854.3515625</c:v>
                      </c:pt>
                      <c:pt idx="6151">
                        <c:v>10430.8515625</c:v>
                      </c:pt>
                      <c:pt idx="6152">
                        <c:v>9744.109375</c:v>
                      </c:pt>
                      <c:pt idx="6153">
                        <c:v>9266.55859375</c:v>
                      </c:pt>
                      <c:pt idx="6154">
                        <c:v>13015.8515625</c:v>
                      </c:pt>
                      <c:pt idx="6155">
                        <c:v>11750.71875</c:v>
                      </c:pt>
                      <c:pt idx="6156">
                        <c:v>11399.9140625</c:v>
                      </c:pt>
                      <c:pt idx="6157">
                        <c:v>11156.7890625</c:v>
                      </c:pt>
                      <c:pt idx="6158">
                        <c:v>10130.14453125</c:v>
                      </c:pt>
                      <c:pt idx="6159">
                        <c:v>9599.09375</c:v>
                      </c:pt>
                      <c:pt idx="6160">
                        <c:v>11592.60546875</c:v>
                      </c:pt>
                      <c:pt idx="6161">
                        <c:v>11494.0859375</c:v>
                      </c:pt>
                      <c:pt idx="6162">
                        <c:v>12024.828125</c:v>
                      </c:pt>
                      <c:pt idx="6163">
                        <c:v>10591.390625</c:v>
                      </c:pt>
                      <c:pt idx="6164">
                        <c:v>10809.140625</c:v>
                      </c:pt>
                      <c:pt idx="6165">
                        <c:v>16473.12109375</c:v>
                      </c:pt>
                      <c:pt idx="6166">
                        <c:v>15610.24609375</c:v>
                      </c:pt>
                      <c:pt idx="6167">
                        <c:v>14402.97265625</c:v>
                      </c:pt>
                      <c:pt idx="6168">
                        <c:v>16165.703125</c:v>
                      </c:pt>
                      <c:pt idx="6169">
                        <c:v>15688.33984375</c:v>
                      </c:pt>
                      <c:pt idx="6170">
                        <c:v>15271.03515625</c:v>
                      </c:pt>
                      <c:pt idx="6171">
                        <c:v>13982.9375</c:v>
                      </c:pt>
                      <c:pt idx="6172">
                        <c:v>14005.99609375</c:v>
                      </c:pt>
                      <c:pt idx="6173">
                        <c:v>14529.76953125</c:v>
                      </c:pt>
                      <c:pt idx="6174">
                        <c:v>13625.515625</c:v>
                      </c:pt>
                      <c:pt idx="6175">
                        <c:v>16402.88671875</c:v>
                      </c:pt>
                      <c:pt idx="6176">
                        <c:v>15723.4453125</c:v>
                      </c:pt>
                      <c:pt idx="6177">
                        <c:v>15993.92578125</c:v>
                      </c:pt>
                      <c:pt idx="6178">
                        <c:v>14714.13671875</c:v>
                      </c:pt>
                      <c:pt idx="6179">
                        <c:v>14752.75</c:v>
                      </c:pt>
                      <c:pt idx="6180">
                        <c:v>13085.5625</c:v>
                      </c:pt>
                      <c:pt idx="6181">
                        <c:v>15771.578125</c:v>
                      </c:pt>
                      <c:pt idx="6182">
                        <c:v>16029.4296875</c:v>
                      </c:pt>
                      <c:pt idx="6183">
                        <c:v>16696.6640625</c:v>
                      </c:pt>
                      <c:pt idx="6184">
                        <c:v>16852.91015625</c:v>
                      </c:pt>
                      <c:pt idx="6185">
                        <c:v>16753.12890625</c:v>
                      </c:pt>
                      <c:pt idx="6186">
                        <c:v>16258.1171875</c:v>
                      </c:pt>
                      <c:pt idx="6187">
                        <c:v>16083.86328125</c:v>
                      </c:pt>
                      <c:pt idx="6188">
                        <c:v>13994.31640625</c:v>
                      </c:pt>
                      <c:pt idx="6189">
                        <c:v>13333.40625</c:v>
                      </c:pt>
                      <c:pt idx="6190">
                        <c:v>16091.08203125</c:v>
                      </c:pt>
                      <c:pt idx="6191">
                        <c:v>16886.1640625</c:v>
                      </c:pt>
                      <c:pt idx="6192">
                        <c:v>16419.5703125</c:v>
                      </c:pt>
                      <c:pt idx="6193">
                        <c:v>16089.578125</c:v>
                      </c:pt>
                      <c:pt idx="6194">
                        <c:v>16419.515625</c:v>
                      </c:pt>
                      <c:pt idx="6195">
                        <c:v>12305.32421875</c:v>
                      </c:pt>
                      <c:pt idx="6196">
                        <c:v>9208.84375</c:v>
                      </c:pt>
                      <c:pt idx="6197">
                        <c:v>9092.8828125</c:v>
                      </c:pt>
                      <c:pt idx="6198">
                        <c:v>11722.6953125</c:v>
                      </c:pt>
                      <c:pt idx="6199">
                        <c:v>11522.9453125</c:v>
                      </c:pt>
                      <c:pt idx="6200">
                        <c:v>9396.87890625</c:v>
                      </c:pt>
                      <c:pt idx="6201">
                        <c:v>9189.0625</c:v>
                      </c:pt>
                      <c:pt idx="6202">
                        <c:v>11317.33203125</c:v>
                      </c:pt>
                      <c:pt idx="6203">
                        <c:v>12017.55859375</c:v>
                      </c:pt>
                      <c:pt idx="6204">
                        <c:v>12616.76171875</c:v>
                      </c:pt>
                      <c:pt idx="6205">
                        <c:v>10794.16796875</c:v>
                      </c:pt>
                      <c:pt idx="6206">
                        <c:v>12654.30859375</c:v>
                      </c:pt>
                      <c:pt idx="6207">
                        <c:v>11822.49609375</c:v>
                      </c:pt>
                      <c:pt idx="6208">
                        <c:v>12267.02734375</c:v>
                      </c:pt>
                      <c:pt idx="6209">
                        <c:v>12495.43359375</c:v>
                      </c:pt>
                      <c:pt idx="6210">
                        <c:v>15598.51171875</c:v>
                      </c:pt>
                      <c:pt idx="6211">
                        <c:v>14825.31640625</c:v>
                      </c:pt>
                      <c:pt idx="6212">
                        <c:v>15700</c:v>
                      </c:pt>
                      <c:pt idx="6213">
                        <c:v>15342.1328125</c:v>
                      </c:pt>
                      <c:pt idx="6214">
                        <c:v>16450.140625</c:v>
                      </c:pt>
                      <c:pt idx="6215">
                        <c:v>15230.015625</c:v>
                      </c:pt>
                      <c:pt idx="6216">
                        <c:v>14133.1328125</c:v>
                      </c:pt>
                      <c:pt idx="6217">
                        <c:v>16015.30859375</c:v>
                      </c:pt>
                      <c:pt idx="6218">
                        <c:v>15617.2734375</c:v>
                      </c:pt>
                      <c:pt idx="6219">
                        <c:v>15594.66796875</c:v>
                      </c:pt>
                      <c:pt idx="6220">
                        <c:v>15429.51953125</c:v>
                      </c:pt>
                      <c:pt idx="6221">
                        <c:v>16435.80078125</c:v>
                      </c:pt>
                      <c:pt idx="6222">
                        <c:v>16153.62109375</c:v>
                      </c:pt>
                      <c:pt idx="6223">
                        <c:v>15891.06640625</c:v>
                      </c:pt>
                      <c:pt idx="6224">
                        <c:v>16477.4609375</c:v>
                      </c:pt>
                      <c:pt idx="6225">
                        <c:v>13547.3515625</c:v>
                      </c:pt>
                      <c:pt idx="6226">
                        <c:v>11633.9296875</c:v>
                      </c:pt>
                      <c:pt idx="6227">
                        <c:v>9875.28125</c:v>
                      </c:pt>
                      <c:pt idx="6228">
                        <c:v>12164.91796875</c:v>
                      </c:pt>
                      <c:pt idx="6229">
                        <c:v>11396.28125</c:v>
                      </c:pt>
                      <c:pt idx="6230">
                        <c:v>12665.2734375</c:v>
                      </c:pt>
                      <c:pt idx="6231">
                        <c:v>11016.9765625</c:v>
                      </c:pt>
                      <c:pt idx="6232">
                        <c:v>10659.7421875</c:v>
                      </c:pt>
                      <c:pt idx="6233">
                        <c:v>12632.82421875</c:v>
                      </c:pt>
                      <c:pt idx="6234">
                        <c:v>12011.45703125</c:v>
                      </c:pt>
                      <c:pt idx="6235">
                        <c:v>12640.6484375</c:v>
                      </c:pt>
                      <c:pt idx="6236">
                        <c:v>10975.73046875</c:v>
                      </c:pt>
                      <c:pt idx="6237">
                        <c:v>9903.0390625</c:v>
                      </c:pt>
                      <c:pt idx="6238">
                        <c:v>9604.01953125</c:v>
                      </c:pt>
                      <c:pt idx="6239">
                        <c:v>10868.60546875</c:v>
                      </c:pt>
                      <c:pt idx="6240">
                        <c:v>12123.90234375</c:v>
                      </c:pt>
                      <c:pt idx="6241">
                        <c:v>14045.875</c:v>
                      </c:pt>
                      <c:pt idx="6242">
                        <c:v>12757.2109375</c:v>
                      </c:pt>
                      <c:pt idx="6243">
                        <c:v>14609.13671875</c:v>
                      </c:pt>
                      <c:pt idx="6244">
                        <c:v>14909.57421875</c:v>
                      </c:pt>
                      <c:pt idx="6245">
                        <c:v>14754.3671875</c:v>
                      </c:pt>
                      <c:pt idx="6246">
                        <c:v>13431.0859375</c:v>
                      </c:pt>
                      <c:pt idx="6247">
                        <c:v>15105.015625</c:v>
                      </c:pt>
                      <c:pt idx="6248">
                        <c:v>14880.2265625</c:v>
                      </c:pt>
                      <c:pt idx="6249">
                        <c:v>14207.3359375</c:v>
                      </c:pt>
                      <c:pt idx="6250">
                        <c:v>11520.12890625</c:v>
                      </c:pt>
                      <c:pt idx="6251">
                        <c:v>10603.12890625</c:v>
                      </c:pt>
                      <c:pt idx="6252">
                        <c:v>12516.2265625</c:v>
                      </c:pt>
                      <c:pt idx="6253">
                        <c:v>14844.26171875</c:v>
                      </c:pt>
                      <c:pt idx="6254">
                        <c:v>14707.94140625</c:v>
                      </c:pt>
                      <c:pt idx="6255">
                        <c:v>17649.125</c:v>
                      </c:pt>
                      <c:pt idx="6256">
                        <c:v>16534.703125</c:v>
                      </c:pt>
                      <c:pt idx="6257">
                        <c:v>14517.015625</c:v>
                      </c:pt>
                      <c:pt idx="6258">
                        <c:v>16112.46875</c:v>
                      </c:pt>
                      <c:pt idx="6259">
                        <c:v>18093.9609375</c:v>
                      </c:pt>
                      <c:pt idx="6260">
                        <c:v>17264.2734375</c:v>
                      </c:pt>
                      <c:pt idx="6261">
                        <c:v>16443.3046875</c:v>
                      </c:pt>
                      <c:pt idx="6262">
                        <c:v>15863.046875</c:v>
                      </c:pt>
                      <c:pt idx="6263">
                        <c:v>16605.109375</c:v>
                      </c:pt>
                      <c:pt idx="6264">
                        <c:v>16239.5390625</c:v>
                      </c:pt>
                      <c:pt idx="6265">
                        <c:v>18109.2265625</c:v>
                      </c:pt>
                      <c:pt idx="6266">
                        <c:v>16522.65625</c:v>
                      </c:pt>
                      <c:pt idx="6267">
                        <c:v>15046.5234375</c:v>
                      </c:pt>
                      <c:pt idx="6268">
                        <c:v>14369.6875</c:v>
                      </c:pt>
                      <c:pt idx="6269">
                        <c:v>16596.59375</c:v>
                      </c:pt>
                      <c:pt idx="6270">
                        <c:v>18863.92578125</c:v>
                      </c:pt>
                      <c:pt idx="6271">
                        <c:v>18281.26953125</c:v>
                      </c:pt>
                      <c:pt idx="6272">
                        <c:v>18108.64453125</c:v>
                      </c:pt>
                      <c:pt idx="6273">
                        <c:v>18830</c:v>
                      </c:pt>
                      <c:pt idx="6274">
                        <c:v>18704.22265625</c:v>
                      </c:pt>
                      <c:pt idx="6275">
                        <c:v>16841.85546875</c:v>
                      </c:pt>
                      <c:pt idx="6276">
                        <c:v>14565.328125</c:v>
                      </c:pt>
                      <c:pt idx="6277">
                        <c:v>13058.8125</c:v>
                      </c:pt>
                      <c:pt idx="6278">
                        <c:v>13914.12890625</c:v>
                      </c:pt>
                      <c:pt idx="6279">
                        <c:v>18044.5390625</c:v>
                      </c:pt>
                      <c:pt idx="6280">
                        <c:v>16846.52734375</c:v>
                      </c:pt>
                      <c:pt idx="6281">
                        <c:v>15792.0078125</c:v>
                      </c:pt>
                      <c:pt idx="6282">
                        <c:v>15277.9609375</c:v>
                      </c:pt>
                      <c:pt idx="6283">
                        <c:v>17292.890625</c:v>
                      </c:pt>
                      <c:pt idx="6284">
                        <c:v>18322.84375</c:v>
                      </c:pt>
                      <c:pt idx="6285">
                        <c:v>13969.55078125</c:v>
                      </c:pt>
                      <c:pt idx="6286">
                        <c:v>14027.3125</c:v>
                      </c:pt>
                      <c:pt idx="6287">
                        <c:v>14349.5703125</c:v>
                      </c:pt>
                      <c:pt idx="6288">
                        <c:v>11879.51953125</c:v>
                      </c:pt>
                      <c:pt idx="6289">
                        <c:v>12249.75</c:v>
                      </c:pt>
                      <c:pt idx="6290">
                        <c:v>12454.83984375</c:v>
                      </c:pt>
                      <c:pt idx="6291">
                        <c:v>10670.82421875</c:v>
                      </c:pt>
                      <c:pt idx="6292">
                        <c:v>11285.40234375</c:v>
                      </c:pt>
                      <c:pt idx="6293">
                        <c:v>14084.05859375</c:v>
                      </c:pt>
                      <c:pt idx="6294">
                        <c:v>13571.53515625</c:v>
                      </c:pt>
                      <c:pt idx="6295">
                        <c:v>13488.7578125</c:v>
                      </c:pt>
                      <c:pt idx="6296">
                        <c:v>14071.0390625</c:v>
                      </c:pt>
                      <c:pt idx="6297">
                        <c:v>13973</c:v>
                      </c:pt>
                      <c:pt idx="6298">
                        <c:v>12951.2265625</c:v>
                      </c:pt>
                      <c:pt idx="6299">
                        <c:v>11379.390625</c:v>
                      </c:pt>
                      <c:pt idx="6300">
                        <c:v>14229.3046875</c:v>
                      </c:pt>
                      <c:pt idx="6301">
                        <c:v>12446.3515625</c:v>
                      </c:pt>
                      <c:pt idx="6302">
                        <c:v>12028.34765625</c:v>
                      </c:pt>
                      <c:pt idx="6303">
                        <c:v>11878.42578125</c:v>
                      </c:pt>
                      <c:pt idx="6304">
                        <c:v>14256.77734375</c:v>
                      </c:pt>
                      <c:pt idx="6305">
                        <c:v>13432.25</c:v>
                      </c:pt>
                      <c:pt idx="6306">
                        <c:v>14180.8828125</c:v>
                      </c:pt>
                      <c:pt idx="6307">
                        <c:v>11923.11328125</c:v>
                      </c:pt>
                      <c:pt idx="6308">
                        <c:v>11609.22265625</c:v>
                      </c:pt>
                      <c:pt idx="6309">
                        <c:v>13783.62890625</c:v>
                      </c:pt>
                      <c:pt idx="6310">
                        <c:v>13150.4609375</c:v>
                      </c:pt>
                      <c:pt idx="6311">
                        <c:v>12998.63671875</c:v>
                      </c:pt>
                      <c:pt idx="6312">
                        <c:v>13729.6796875</c:v>
                      </c:pt>
                      <c:pt idx="6313">
                        <c:v>14743.640625</c:v>
                      </c:pt>
                      <c:pt idx="6314">
                        <c:v>14116.11328125</c:v>
                      </c:pt>
                      <c:pt idx="6315">
                        <c:v>17079.0625</c:v>
                      </c:pt>
                      <c:pt idx="6316">
                        <c:v>16698.171875</c:v>
                      </c:pt>
                      <c:pt idx="6317">
                        <c:v>17442.82421875</c:v>
                      </c:pt>
                      <c:pt idx="6318">
                        <c:v>17166.3828125</c:v>
                      </c:pt>
                      <c:pt idx="6319">
                        <c:v>16773.28125</c:v>
                      </c:pt>
                      <c:pt idx="6320">
                        <c:v>16135.72265625</c:v>
                      </c:pt>
                      <c:pt idx="6321">
                        <c:v>17066.93359375</c:v>
                      </c:pt>
                      <c:pt idx="6322">
                        <c:v>16816.03515625</c:v>
                      </c:pt>
                      <c:pt idx="6323">
                        <c:v>15125.3984375</c:v>
                      </c:pt>
                      <c:pt idx="6324">
                        <c:v>14405.30859375</c:v>
                      </c:pt>
                      <c:pt idx="6325">
                        <c:v>16434.4140625</c:v>
                      </c:pt>
                      <c:pt idx="6326">
                        <c:v>15973.4453125</c:v>
                      </c:pt>
                      <c:pt idx="6327">
                        <c:v>14251.46875</c:v>
                      </c:pt>
                      <c:pt idx="6328">
                        <c:v>9745.90625</c:v>
                      </c:pt>
                      <c:pt idx="6329">
                        <c:v>11001.6015625</c:v>
                      </c:pt>
                      <c:pt idx="6330">
                        <c:v>15988.65625</c:v>
                      </c:pt>
                      <c:pt idx="6331">
                        <c:v>13291.65625</c:v>
                      </c:pt>
                      <c:pt idx="6332">
                        <c:v>14189.4609375</c:v>
                      </c:pt>
                      <c:pt idx="6333">
                        <c:v>14582.80078125</c:v>
                      </c:pt>
                      <c:pt idx="6334">
                        <c:v>15023.3828125</c:v>
                      </c:pt>
                      <c:pt idx="6335">
                        <c:v>15761.09375</c:v>
                      </c:pt>
                      <c:pt idx="6336">
                        <c:v>16056.25390625</c:v>
                      </c:pt>
                      <c:pt idx="6337">
                        <c:v>16171.078125</c:v>
                      </c:pt>
                      <c:pt idx="6338">
                        <c:v>15710.2890625</c:v>
                      </c:pt>
                      <c:pt idx="6339">
                        <c:v>16052.5859375</c:v>
                      </c:pt>
                      <c:pt idx="6340">
                        <c:v>15354.2890625</c:v>
                      </c:pt>
                      <c:pt idx="6341">
                        <c:v>14448.515625</c:v>
                      </c:pt>
                      <c:pt idx="6342">
                        <c:v>13404.0546875</c:v>
                      </c:pt>
                      <c:pt idx="6343">
                        <c:v>13169.73046875</c:v>
                      </c:pt>
                      <c:pt idx="6344">
                        <c:v>14426.640625</c:v>
                      </c:pt>
                      <c:pt idx="6345">
                        <c:v>10471.6171875</c:v>
                      </c:pt>
                      <c:pt idx="6346">
                        <c:v>10812</c:v>
                      </c:pt>
                      <c:pt idx="6347">
                        <c:v>10589.9765625</c:v>
                      </c:pt>
                      <c:pt idx="6348">
                        <c:v>9485.79296875</c:v>
                      </c:pt>
                      <c:pt idx="6349">
                        <c:v>9200.08203125</c:v>
                      </c:pt>
                      <c:pt idx="6350">
                        <c:v>10562.7109375</c:v>
                      </c:pt>
                      <c:pt idx="6351">
                        <c:v>11153.2734375</c:v>
                      </c:pt>
                      <c:pt idx="6352">
                        <c:v>9470.78515625</c:v>
                      </c:pt>
                      <c:pt idx="6353">
                        <c:v>7134.18359375</c:v>
                      </c:pt>
                      <c:pt idx="6354">
                        <c:v>9857.17578125</c:v>
                      </c:pt>
                      <c:pt idx="6355">
                        <c:v>10171.87109375</c:v>
                      </c:pt>
                      <c:pt idx="6356">
                        <c:v>9907.421875</c:v>
                      </c:pt>
                      <c:pt idx="6357">
                        <c:v>10085.65625</c:v>
                      </c:pt>
                      <c:pt idx="6358">
                        <c:v>11285.9609375</c:v>
                      </c:pt>
                      <c:pt idx="6359">
                        <c:v>10437.20703125</c:v>
                      </c:pt>
                      <c:pt idx="6360">
                        <c:v>14447.8125</c:v>
                      </c:pt>
                      <c:pt idx="6361">
                        <c:v>14122.64453125</c:v>
                      </c:pt>
                      <c:pt idx="6362">
                        <c:v>14514.08203125</c:v>
                      </c:pt>
                      <c:pt idx="6363">
                        <c:v>15302.578125</c:v>
                      </c:pt>
                      <c:pt idx="6364">
                        <c:v>13679.69921875</c:v>
                      </c:pt>
                      <c:pt idx="6365">
                        <c:v>14211.37109375</c:v>
                      </c:pt>
                      <c:pt idx="6366">
                        <c:v>14396.73828125</c:v>
                      </c:pt>
                      <c:pt idx="6367">
                        <c:v>15242.9375</c:v>
                      </c:pt>
                      <c:pt idx="6368">
                        <c:v>12891.0546875</c:v>
                      </c:pt>
                      <c:pt idx="6369">
                        <c:v>12060.83984375</c:v>
                      </c:pt>
                      <c:pt idx="6370">
                        <c:v>12684.65234375</c:v>
                      </c:pt>
                      <c:pt idx="6371">
                        <c:v>14306.43359375</c:v>
                      </c:pt>
                      <c:pt idx="6372">
                        <c:v>13377.76171875</c:v>
                      </c:pt>
                      <c:pt idx="6373">
                        <c:v>12006.9296875</c:v>
                      </c:pt>
                      <c:pt idx="6374">
                        <c:v>12247.77734375</c:v>
                      </c:pt>
                      <c:pt idx="6375">
                        <c:v>14594.31640625</c:v>
                      </c:pt>
                      <c:pt idx="6376">
                        <c:v>13455.71875</c:v>
                      </c:pt>
                      <c:pt idx="6377">
                        <c:v>12116.1015625</c:v>
                      </c:pt>
                      <c:pt idx="6378">
                        <c:v>13736.18359375</c:v>
                      </c:pt>
                      <c:pt idx="6379">
                        <c:v>14627.87109375</c:v>
                      </c:pt>
                      <c:pt idx="6380">
                        <c:v>14865.8984375</c:v>
                      </c:pt>
                      <c:pt idx="6381">
                        <c:v>15745.6015625</c:v>
                      </c:pt>
                      <c:pt idx="6382">
                        <c:v>16086.10546875</c:v>
                      </c:pt>
                      <c:pt idx="6383">
                        <c:v>16005.2578125</c:v>
                      </c:pt>
                      <c:pt idx="6384">
                        <c:v>14318.890625</c:v>
                      </c:pt>
                      <c:pt idx="6385">
                        <c:v>12802.9609375</c:v>
                      </c:pt>
                      <c:pt idx="6386">
                        <c:v>13311.3828125</c:v>
                      </c:pt>
                      <c:pt idx="6387">
                        <c:v>14743.7109375</c:v>
                      </c:pt>
                      <c:pt idx="6388">
                        <c:v>14819.546875</c:v>
                      </c:pt>
                      <c:pt idx="6389">
                        <c:v>15336.2734375</c:v>
                      </c:pt>
                      <c:pt idx="6390">
                        <c:v>11205.33984375</c:v>
                      </c:pt>
                      <c:pt idx="6391">
                        <c:v>9679.94140625</c:v>
                      </c:pt>
                      <c:pt idx="6392">
                        <c:v>8768.80859375</c:v>
                      </c:pt>
                      <c:pt idx="6393">
                        <c:v>10358.78515625</c:v>
                      </c:pt>
                      <c:pt idx="6394">
                        <c:v>10849.91796875</c:v>
                      </c:pt>
                      <c:pt idx="6395">
                        <c:v>10880.734375</c:v>
                      </c:pt>
                      <c:pt idx="6396">
                        <c:v>12677.61328125</c:v>
                      </c:pt>
                      <c:pt idx="6397">
                        <c:v>14013.46875</c:v>
                      </c:pt>
                      <c:pt idx="6398">
                        <c:v>13912.140625</c:v>
                      </c:pt>
                      <c:pt idx="6399">
                        <c:v>12792.92578125</c:v>
                      </c:pt>
                      <c:pt idx="6400">
                        <c:v>11801.39453125</c:v>
                      </c:pt>
                      <c:pt idx="6401">
                        <c:v>12246.41796875</c:v>
                      </c:pt>
                      <c:pt idx="6402">
                        <c:v>14187.56640625</c:v>
                      </c:pt>
                      <c:pt idx="6403">
                        <c:v>12836.72265625</c:v>
                      </c:pt>
                      <c:pt idx="6404">
                        <c:v>13151.53515625</c:v>
                      </c:pt>
                      <c:pt idx="6405">
                        <c:v>11426.9609375</c:v>
                      </c:pt>
                      <c:pt idx="6406">
                        <c:v>11506.2578125</c:v>
                      </c:pt>
                      <c:pt idx="6407">
                        <c:v>11729.59375</c:v>
                      </c:pt>
                      <c:pt idx="6408">
                        <c:v>11435.921875</c:v>
                      </c:pt>
                      <c:pt idx="6409">
                        <c:v>10133.6328125</c:v>
                      </c:pt>
                      <c:pt idx="6410">
                        <c:v>9954.48828125</c:v>
                      </c:pt>
                      <c:pt idx="6411">
                        <c:v>11599.19140625</c:v>
                      </c:pt>
                      <c:pt idx="6412">
                        <c:v>11378.125</c:v>
                      </c:pt>
                      <c:pt idx="6413">
                        <c:v>11282.9453125</c:v>
                      </c:pt>
                      <c:pt idx="6414">
                        <c:v>10384.62890625</c:v>
                      </c:pt>
                      <c:pt idx="6415">
                        <c:v>9097.25390625</c:v>
                      </c:pt>
                      <c:pt idx="6416">
                        <c:v>8799.30078125</c:v>
                      </c:pt>
                      <c:pt idx="6417">
                        <c:v>11439.140625</c:v>
                      </c:pt>
                      <c:pt idx="6418">
                        <c:v>10970.5703125</c:v>
                      </c:pt>
                      <c:pt idx="6419">
                        <c:v>11129.0703125</c:v>
                      </c:pt>
                      <c:pt idx="6420">
                        <c:v>15191.5703125</c:v>
                      </c:pt>
                      <c:pt idx="6421">
                        <c:v>13250.42578125</c:v>
                      </c:pt>
                      <c:pt idx="6422">
                        <c:v>13583.88671875</c:v>
                      </c:pt>
                      <c:pt idx="6423">
                        <c:v>14768.06640625</c:v>
                      </c:pt>
                      <c:pt idx="6424">
                        <c:v>15599.203125</c:v>
                      </c:pt>
                      <c:pt idx="6425">
                        <c:v>14083.2578125</c:v>
                      </c:pt>
                      <c:pt idx="6426">
                        <c:v>16035.1171875</c:v>
                      </c:pt>
                      <c:pt idx="6427">
                        <c:v>15113.8046875</c:v>
                      </c:pt>
                      <c:pt idx="6428">
                        <c:v>15430.4375</c:v>
                      </c:pt>
                      <c:pt idx="6429">
                        <c:v>14211.046875</c:v>
                      </c:pt>
                      <c:pt idx="6430">
                        <c:v>14621.08203125</c:v>
                      </c:pt>
                      <c:pt idx="6431">
                        <c:v>15214.62890625</c:v>
                      </c:pt>
                      <c:pt idx="6432">
                        <c:v>15086.40625</c:v>
                      </c:pt>
                      <c:pt idx="6433">
                        <c:v>14921.12890625</c:v>
                      </c:pt>
                      <c:pt idx="6434">
                        <c:v>14935.89453125</c:v>
                      </c:pt>
                      <c:pt idx="6435">
                        <c:v>15157.79296875</c:v>
                      </c:pt>
                      <c:pt idx="6436">
                        <c:v>13310.58984375</c:v>
                      </c:pt>
                      <c:pt idx="6437">
                        <c:v>10676.55078125</c:v>
                      </c:pt>
                      <c:pt idx="6438">
                        <c:v>10537.3359375</c:v>
                      </c:pt>
                      <c:pt idx="6439">
                        <c:v>13327.85546875</c:v>
                      </c:pt>
                      <c:pt idx="6440">
                        <c:v>14147.19921875</c:v>
                      </c:pt>
                      <c:pt idx="6441">
                        <c:v>11982.77734375</c:v>
                      </c:pt>
                      <c:pt idx="6442">
                        <c:v>10064.15625</c:v>
                      </c:pt>
                      <c:pt idx="6443">
                        <c:v>10148.61328125</c:v>
                      </c:pt>
                      <c:pt idx="6444">
                        <c:v>14307.48046875</c:v>
                      </c:pt>
                      <c:pt idx="6445">
                        <c:v>15199.140625</c:v>
                      </c:pt>
                      <c:pt idx="6446">
                        <c:v>16072.8125</c:v>
                      </c:pt>
                      <c:pt idx="6447">
                        <c:v>15025.6328125</c:v>
                      </c:pt>
                      <c:pt idx="6448">
                        <c:v>15234.90625</c:v>
                      </c:pt>
                      <c:pt idx="6449">
                        <c:v>16203.6640625</c:v>
                      </c:pt>
                      <c:pt idx="6450">
                        <c:v>15594.08984375</c:v>
                      </c:pt>
                      <c:pt idx="6451">
                        <c:v>19259.171875</c:v>
                      </c:pt>
                      <c:pt idx="6452">
                        <c:v>17695.52734375</c:v>
                      </c:pt>
                      <c:pt idx="6453">
                        <c:v>16663.375</c:v>
                      </c:pt>
                      <c:pt idx="6454">
                        <c:v>15689.20703125</c:v>
                      </c:pt>
                      <c:pt idx="6455">
                        <c:v>18813.296875</c:v>
                      </c:pt>
                      <c:pt idx="6456">
                        <c:v>19121.92578125</c:v>
                      </c:pt>
                      <c:pt idx="6457">
                        <c:v>16681.37890625</c:v>
                      </c:pt>
                      <c:pt idx="6458">
                        <c:v>18720.68359375</c:v>
                      </c:pt>
                      <c:pt idx="6459">
                        <c:v>15991.125</c:v>
                      </c:pt>
                      <c:pt idx="6460">
                        <c:v>13694.23828125</c:v>
                      </c:pt>
                      <c:pt idx="6461">
                        <c:v>12604.98828125</c:v>
                      </c:pt>
                      <c:pt idx="6462">
                        <c:v>12460.171875</c:v>
                      </c:pt>
                      <c:pt idx="6463">
                        <c:v>15857.60546875</c:v>
                      </c:pt>
                      <c:pt idx="6464">
                        <c:v>18743.22265625</c:v>
                      </c:pt>
                      <c:pt idx="6465">
                        <c:v>17392.1171875</c:v>
                      </c:pt>
                      <c:pt idx="6466">
                        <c:v>16257.859375</c:v>
                      </c:pt>
                      <c:pt idx="6467">
                        <c:v>17834.5078125</c:v>
                      </c:pt>
                      <c:pt idx="6468">
                        <c:v>18601.5390625</c:v>
                      </c:pt>
                      <c:pt idx="6469">
                        <c:v>16870.46875</c:v>
                      </c:pt>
                      <c:pt idx="6470">
                        <c:v>18311.359375</c:v>
                      </c:pt>
                      <c:pt idx="6471">
                        <c:v>18673.359375</c:v>
                      </c:pt>
                      <c:pt idx="6472">
                        <c:v>17251.40625</c:v>
                      </c:pt>
                      <c:pt idx="6473">
                        <c:v>18774.8984375</c:v>
                      </c:pt>
                      <c:pt idx="6474">
                        <c:v>18735.7109375</c:v>
                      </c:pt>
                      <c:pt idx="6475">
                        <c:v>18361.9140625</c:v>
                      </c:pt>
                      <c:pt idx="6476">
                        <c:v>18646.05859375</c:v>
                      </c:pt>
                      <c:pt idx="6477">
                        <c:v>18810.2421875</c:v>
                      </c:pt>
                      <c:pt idx="6478">
                        <c:v>16996.1328125</c:v>
                      </c:pt>
                      <c:pt idx="6479">
                        <c:v>18902.859375</c:v>
                      </c:pt>
                      <c:pt idx="6480">
                        <c:v>11771.26171875</c:v>
                      </c:pt>
                      <c:pt idx="6481">
                        <c:v>12107.7734375</c:v>
                      </c:pt>
                      <c:pt idx="6482">
                        <c:v>11951.7265625</c:v>
                      </c:pt>
                      <c:pt idx="6483">
                        <c:v>12311.265625</c:v>
                      </c:pt>
                      <c:pt idx="6484">
                        <c:v>11265.17578125</c:v>
                      </c:pt>
                      <c:pt idx="6485">
                        <c:v>11280.76953125</c:v>
                      </c:pt>
                      <c:pt idx="6486">
                        <c:v>11458.16015625</c:v>
                      </c:pt>
                      <c:pt idx="6487">
                        <c:v>11516.97265625</c:v>
                      </c:pt>
                      <c:pt idx="6488">
                        <c:v>12225.92578125</c:v>
                      </c:pt>
                      <c:pt idx="6489">
                        <c:v>12400.8203125</c:v>
                      </c:pt>
                      <c:pt idx="6490">
                        <c:v>12245.3125</c:v>
                      </c:pt>
                      <c:pt idx="6491">
                        <c:v>10374.2265625</c:v>
                      </c:pt>
                      <c:pt idx="6492">
                        <c:v>8409.3671875</c:v>
                      </c:pt>
                      <c:pt idx="6493">
                        <c:v>8964.71484375</c:v>
                      </c:pt>
                      <c:pt idx="6494">
                        <c:v>10551.68359375</c:v>
                      </c:pt>
                      <c:pt idx="6495">
                        <c:v>13255.82421875</c:v>
                      </c:pt>
                      <c:pt idx="6496">
                        <c:v>12270.49609375</c:v>
                      </c:pt>
                      <c:pt idx="6497">
                        <c:v>13524.03515625</c:v>
                      </c:pt>
                      <c:pt idx="6498">
                        <c:v>16484.71484375</c:v>
                      </c:pt>
                      <c:pt idx="6499">
                        <c:v>17411.0859375</c:v>
                      </c:pt>
                      <c:pt idx="6500">
                        <c:v>14410.546875</c:v>
                      </c:pt>
                      <c:pt idx="6501">
                        <c:v>17711.41015625</c:v>
                      </c:pt>
                      <c:pt idx="6502">
                        <c:v>17040.734375</c:v>
                      </c:pt>
                      <c:pt idx="6503">
                        <c:v>15776.0703125</c:v>
                      </c:pt>
                      <c:pt idx="6504">
                        <c:v>15725.19921875</c:v>
                      </c:pt>
                      <c:pt idx="6505">
                        <c:v>16630.17578125</c:v>
                      </c:pt>
                      <c:pt idx="6506">
                        <c:v>17566.2578125</c:v>
                      </c:pt>
                      <c:pt idx="6507">
                        <c:v>17453.55078125</c:v>
                      </c:pt>
                      <c:pt idx="6508">
                        <c:v>16689.2421875</c:v>
                      </c:pt>
                      <c:pt idx="6509">
                        <c:v>15936.08203125</c:v>
                      </c:pt>
                      <c:pt idx="6510">
                        <c:v>13982.19140625</c:v>
                      </c:pt>
                      <c:pt idx="6511">
                        <c:v>14281.44921875</c:v>
                      </c:pt>
                      <c:pt idx="6512">
                        <c:v>15025.5234375</c:v>
                      </c:pt>
                      <c:pt idx="6513">
                        <c:v>14991.953125</c:v>
                      </c:pt>
                      <c:pt idx="6514">
                        <c:v>15086.1328125</c:v>
                      </c:pt>
                      <c:pt idx="6515">
                        <c:v>13627.78125</c:v>
                      </c:pt>
                      <c:pt idx="6516">
                        <c:v>15362.32421875</c:v>
                      </c:pt>
                      <c:pt idx="6517">
                        <c:v>14975.30859375</c:v>
                      </c:pt>
                      <c:pt idx="6518">
                        <c:v>15558.69921875</c:v>
                      </c:pt>
                      <c:pt idx="6519">
                        <c:v>15565.5859375</c:v>
                      </c:pt>
                      <c:pt idx="6520">
                        <c:v>14996.83203125</c:v>
                      </c:pt>
                      <c:pt idx="6521">
                        <c:v>15149.34375</c:v>
                      </c:pt>
                      <c:pt idx="6522">
                        <c:v>13779.1171875</c:v>
                      </c:pt>
                      <c:pt idx="6523">
                        <c:v>13562.19921875</c:v>
                      </c:pt>
                      <c:pt idx="6524">
                        <c:v>14760.609375</c:v>
                      </c:pt>
                      <c:pt idx="6525">
                        <c:v>12518.76953125</c:v>
                      </c:pt>
                      <c:pt idx="6526">
                        <c:v>12692.2265625</c:v>
                      </c:pt>
                      <c:pt idx="6527">
                        <c:v>12341.625</c:v>
                      </c:pt>
                      <c:pt idx="6528">
                        <c:v>11687.48828125</c:v>
                      </c:pt>
                      <c:pt idx="6529">
                        <c:v>11273.984375</c:v>
                      </c:pt>
                      <c:pt idx="6530">
                        <c:v>12252.6875</c:v>
                      </c:pt>
                      <c:pt idx="6531">
                        <c:v>11160.0625</c:v>
                      </c:pt>
                      <c:pt idx="6532">
                        <c:v>9896.02734375</c:v>
                      </c:pt>
                      <c:pt idx="6533">
                        <c:v>12151.453125</c:v>
                      </c:pt>
                      <c:pt idx="6534">
                        <c:v>12574.546875</c:v>
                      </c:pt>
                      <c:pt idx="6535">
                        <c:v>11954.9609375</c:v>
                      </c:pt>
                      <c:pt idx="6536">
                        <c:v>12448.5703125</c:v>
                      </c:pt>
                      <c:pt idx="6537">
                        <c:v>11738.41796875</c:v>
                      </c:pt>
                      <c:pt idx="6538">
                        <c:v>13217.77734375</c:v>
                      </c:pt>
                      <c:pt idx="6539">
                        <c:v>12556.71875</c:v>
                      </c:pt>
                      <c:pt idx="6540">
                        <c:v>12834.484375</c:v>
                      </c:pt>
                      <c:pt idx="6541">
                        <c:v>12118.640625</c:v>
                      </c:pt>
                      <c:pt idx="6542">
                        <c:v>11290.34375</c:v>
                      </c:pt>
                      <c:pt idx="6543">
                        <c:v>9286.171875</c:v>
                      </c:pt>
                      <c:pt idx="6544">
                        <c:v>7486.8046875</c:v>
                      </c:pt>
                      <c:pt idx="6545">
                        <c:v>7478.9296875</c:v>
                      </c:pt>
                      <c:pt idx="6546">
                        <c:v>9741.4453125</c:v>
                      </c:pt>
                      <c:pt idx="6547">
                        <c:v>12184.4921875</c:v>
                      </c:pt>
                      <c:pt idx="6548">
                        <c:v>12429.53125</c:v>
                      </c:pt>
                      <c:pt idx="6549">
                        <c:v>9664.86328125</c:v>
                      </c:pt>
                      <c:pt idx="6550">
                        <c:v>8995.484375</c:v>
                      </c:pt>
                      <c:pt idx="6551">
                        <c:v>12548.125</c:v>
                      </c:pt>
                      <c:pt idx="6552">
                        <c:v>11929.6640625</c:v>
                      </c:pt>
                      <c:pt idx="6553">
                        <c:v>12533.5</c:v>
                      </c:pt>
                      <c:pt idx="6554">
                        <c:v>11853.78515625</c:v>
                      </c:pt>
                      <c:pt idx="6555">
                        <c:v>16191.0625</c:v>
                      </c:pt>
                      <c:pt idx="6556">
                        <c:v>16142.37109375</c:v>
                      </c:pt>
                      <c:pt idx="6557">
                        <c:v>16501.14453125</c:v>
                      </c:pt>
                      <c:pt idx="6558">
                        <c:v>14688.01171875</c:v>
                      </c:pt>
                      <c:pt idx="6559">
                        <c:v>14426.89453125</c:v>
                      </c:pt>
                      <c:pt idx="6560">
                        <c:v>16019.4765625</c:v>
                      </c:pt>
                      <c:pt idx="6561">
                        <c:v>16609.5390625</c:v>
                      </c:pt>
                      <c:pt idx="6562">
                        <c:v>16149.76171875</c:v>
                      </c:pt>
                      <c:pt idx="6563">
                        <c:v>15176.0625</c:v>
                      </c:pt>
                      <c:pt idx="6564">
                        <c:v>13971.7109375</c:v>
                      </c:pt>
                      <c:pt idx="6565">
                        <c:v>15042.06640625</c:v>
                      </c:pt>
                      <c:pt idx="6566">
                        <c:v>16080.7109375</c:v>
                      </c:pt>
                      <c:pt idx="6567">
                        <c:v>16327.3359375</c:v>
                      </c:pt>
                      <c:pt idx="6568">
                        <c:v>14106.21875</c:v>
                      </c:pt>
                      <c:pt idx="6569">
                        <c:v>14207.890625</c:v>
                      </c:pt>
                      <c:pt idx="6570">
                        <c:v>12117.9140625</c:v>
                      </c:pt>
                      <c:pt idx="6571">
                        <c:v>12048.2578125</c:v>
                      </c:pt>
                      <c:pt idx="6572">
                        <c:v>15888.06640625</c:v>
                      </c:pt>
                      <c:pt idx="6573">
                        <c:v>15686.8515625</c:v>
                      </c:pt>
                      <c:pt idx="6574">
                        <c:v>14386.1328125</c:v>
                      </c:pt>
                      <c:pt idx="6575">
                        <c:v>15137.06640625</c:v>
                      </c:pt>
                      <c:pt idx="6576">
                        <c:v>13811.5546875</c:v>
                      </c:pt>
                      <c:pt idx="6577">
                        <c:v>14955.546875</c:v>
                      </c:pt>
                      <c:pt idx="6578">
                        <c:v>14952.0234375</c:v>
                      </c:pt>
                      <c:pt idx="6579">
                        <c:v>12089.328125</c:v>
                      </c:pt>
                      <c:pt idx="6580">
                        <c:v>13218.453125</c:v>
                      </c:pt>
                      <c:pt idx="6581">
                        <c:v>15164.83984375</c:v>
                      </c:pt>
                      <c:pt idx="6582">
                        <c:v>15207.23828125</c:v>
                      </c:pt>
                      <c:pt idx="6583">
                        <c:v>14932.5390625</c:v>
                      </c:pt>
                      <c:pt idx="6584">
                        <c:v>15379.84765625</c:v>
                      </c:pt>
                      <c:pt idx="6585">
                        <c:v>15008.1484375</c:v>
                      </c:pt>
                      <c:pt idx="6586">
                        <c:v>14847.5234375</c:v>
                      </c:pt>
                      <c:pt idx="6587">
                        <c:v>16041.6328125</c:v>
                      </c:pt>
                      <c:pt idx="6588">
                        <c:v>13595.6328125</c:v>
                      </c:pt>
                      <c:pt idx="6589">
                        <c:v>13778.2578125</c:v>
                      </c:pt>
                      <c:pt idx="6590">
                        <c:v>15269.06640625</c:v>
                      </c:pt>
                      <c:pt idx="6591">
                        <c:v>15274.28515625</c:v>
                      </c:pt>
                      <c:pt idx="6592">
                        <c:v>16125.15625</c:v>
                      </c:pt>
                      <c:pt idx="6593">
                        <c:v>13163.60546875</c:v>
                      </c:pt>
                      <c:pt idx="6594">
                        <c:v>11839.328125</c:v>
                      </c:pt>
                      <c:pt idx="6595">
                        <c:v>11977.53515625</c:v>
                      </c:pt>
                      <c:pt idx="6596">
                        <c:v>15295.1875</c:v>
                      </c:pt>
                      <c:pt idx="6597">
                        <c:v>16057.4453125</c:v>
                      </c:pt>
                      <c:pt idx="6598">
                        <c:v>14929.515625</c:v>
                      </c:pt>
                      <c:pt idx="6599">
                        <c:v>14943.26953125</c:v>
                      </c:pt>
                      <c:pt idx="6600">
                        <c:v>10650.1484375</c:v>
                      </c:pt>
                      <c:pt idx="6601">
                        <c:v>8585.22265625</c:v>
                      </c:pt>
                      <c:pt idx="6602">
                        <c:v>7506.07421875</c:v>
                      </c:pt>
                      <c:pt idx="6603">
                        <c:v>6185.08984375</c:v>
                      </c:pt>
                      <c:pt idx="6604">
                        <c:v>8401.37109375</c:v>
                      </c:pt>
                      <c:pt idx="6605">
                        <c:v>11422.24609375</c:v>
                      </c:pt>
                      <c:pt idx="6606">
                        <c:v>11589.15625</c:v>
                      </c:pt>
                      <c:pt idx="6607">
                        <c:v>10305.59375</c:v>
                      </c:pt>
                      <c:pt idx="6608">
                        <c:v>7956.47265625</c:v>
                      </c:pt>
                      <c:pt idx="6609">
                        <c:v>8947.765625</c:v>
                      </c:pt>
                      <c:pt idx="6610">
                        <c:v>8831.1171875</c:v>
                      </c:pt>
                      <c:pt idx="6611">
                        <c:v>6805.3671875</c:v>
                      </c:pt>
                      <c:pt idx="6612">
                        <c:v>6949.4296875</c:v>
                      </c:pt>
                      <c:pt idx="6613">
                        <c:v>10381.3046875</c:v>
                      </c:pt>
                      <c:pt idx="6614">
                        <c:v>9974.4453125</c:v>
                      </c:pt>
                      <c:pt idx="6615">
                        <c:v>17962.3203125</c:v>
                      </c:pt>
                      <c:pt idx="6616">
                        <c:v>17258.62890625</c:v>
                      </c:pt>
                      <c:pt idx="6617">
                        <c:v>14969.296875</c:v>
                      </c:pt>
                      <c:pt idx="6618">
                        <c:v>15829.125</c:v>
                      </c:pt>
                      <c:pt idx="6619">
                        <c:v>18556.13671875</c:v>
                      </c:pt>
                      <c:pt idx="6620">
                        <c:v>19825.42578125</c:v>
                      </c:pt>
                      <c:pt idx="6621">
                        <c:v>19007.2109375</c:v>
                      </c:pt>
                      <c:pt idx="6622">
                        <c:v>18560.65625</c:v>
                      </c:pt>
                      <c:pt idx="6623">
                        <c:v>18821.7265625</c:v>
                      </c:pt>
                      <c:pt idx="6624">
                        <c:v>18299.69921875</c:v>
                      </c:pt>
                      <c:pt idx="6625">
                        <c:v>19539.64453125</c:v>
                      </c:pt>
                      <c:pt idx="6626">
                        <c:v>17785.85546875</c:v>
                      </c:pt>
                      <c:pt idx="6627">
                        <c:v>15407.56640625</c:v>
                      </c:pt>
                      <c:pt idx="6628">
                        <c:v>15364.21484375</c:v>
                      </c:pt>
                      <c:pt idx="6629">
                        <c:v>17512.33984375</c:v>
                      </c:pt>
                      <c:pt idx="6630">
                        <c:v>16722.23828125</c:v>
                      </c:pt>
                      <c:pt idx="6631">
                        <c:v>16361.765625</c:v>
                      </c:pt>
                      <c:pt idx="6632">
                        <c:v>16179.12890625</c:v>
                      </c:pt>
                      <c:pt idx="6633">
                        <c:v>17339.796875</c:v>
                      </c:pt>
                      <c:pt idx="6634">
                        <c:v>16344.87890625</c:v>
                      </c:pt>
                      <c:pt idx="6635">
                        <c:v>16997.453125</c:v>
                      </c:pt>
                      <c:pt idx="6636">
                        <c:v>17383.80078125</c:v>
                      </c:pt>
                      <c:pt idx="6637">
                        <c:v>15251.5390625</c:v>
                      </c:pt>
                      <c:pt idx="6638">
                        <c:v>14679.90625</c:v>
                      </c:pt>
                      <c:pt idx="6639">
                        <c:v>15714.9453125</c:v>
                      </c:pt>
                      <c:pt idx="6640">
                        <c:v>17486.78125</c:v>
                      </c:pt>
                      <c:pt idx="6641">
                        <c:v>16409.5234375</c:v>
                      </c:pt>
                      <c:pt idx="6642">
                        <c:v>13728.01953125</c:v>
                      </c:pt>
                      <c:pt idx="6643">
                        <c:v>13964.375</c:v>
                      </c:pt>
                      <c:pt idx="6644">
                        <c:v>17140.64453125</c:v>
                      </c:pt>
                      <c:pt idx="6645">
                        <c:v>20170.2890625</c:v>
                      </c:pt>
                      <c:pt idx="6646">
                        <c:v>16564.21875</c:v>
                      </c:pt>
                      <c:pt idx="6647">
                        <c:v>16033.4375</c:v>
                      </c:pt>
                      <c:pt idx="6648">
                        <c:v>16185.5234375</c:v>
                      </c:pt>
                      <c:pt idx="6649">
                        <c:v>20201.94921875</c:v>
                      </c:pt>
                      <c:pt idx="6650">
                        <c:v>20207.32421875</c:v>
                      </c:pt>
                      <c:pt idx="6651">
                        <c:v>18478.4609375</c:v>
                      </c:pt>
                      <c:pt idx="6652">
                        <c:v>18437.40234375</c:v>
                      </c:pt>
                      <c:pt idx="6653">
                        <c:v>19226.46875</c:v>
                      </c:pt>
                      <c:pt idx="6654">
                        <c:v>17685.48828125</c:v>
                      </c:pt>
                      <c:pt idx="6655">
                        <c:v>20036.98046875</c:v>
                      </c:pt>
                      <c:pt idx="6656">
                        <c:v>18040.91796875</c:v>
                      </c:pt>
                      <c:pt idx="6657">
                        <c:v>16201.3359375</c:v>
                      </c:pt>
                      <c:pt idx="6658">
                        <c:v>15714.7734375</c:v>
                      </c:pt>
                      <c:pt idx="6659">
                        <c:v>17941.42578125</c:v>
                      </c:pt>
                      <c:pt idx="6660">
                        <c:v>13209.83203125</c:v>
                      </c:pt>
                      <c:pt idx="6661">
                        <c:v>9713.35546875</c:v>
                      </c:pt>
                      <c:pt idx="6662">
                        <c:v>13905.08203125</c:v>
                      </c:pt>
                      <c:pt idx="6663">
                        <c:v>11408.3515625</c:v>
                      </c:pt>
                      <c:pt idx="6664">
                        <c:v>10184.14453125</c:v>
                      </c:pt>
                      <c:pt idx="6665">
                        <c:v>9534.50390625</c:v>
                      </c:pt>
                      <c:pt idx="6666">
                        <c:v>10446.6015625</c:v>
                      </c:pt>
                      <c:pt idx="6667">
                        <c:v>15352.46484375</c:v>
                      </c:pt>
                      <c:pt idx="6668">
                        <c:v>15852.8125</c:v>
                      </c:pt>
                      <c:pt idx="6669">
                        <c:v>13702.96484375</c:v>
                      </c:pt>
                      <c:pt idx="6670">
                        <c:v>12708.6640625</c:v>
                      </c:pt>
                      <c:pt idx="6671">
                        <c:v>12635.35546875</c:v>
                      </c:pt>
                      <c:pt idx="6672">
                        <c:v>11861.19921875</c:v>
                      </c:pt>
                      <c:pt idx="6673">
                        <c:v>11064.0234375</c:v>
                      </c:pt>
                      <c:pt idx="6674">
                        <c:v>12593.19140625</c:v>
                      </c:pt>
                      <c:pt idx="6675">
                        <c:v>11860.75</c:v>
                      </c:pt>
                      <c:pt idx="6676">
                        <c:v>9066.390625</c:v>
                      </c:pt>
                      <c:pt idx="6677">
                        <c:v>8398.3671875</c:v>
                      </c:pt>
                      <c:pt idx="6678">
                        <c:v>8230.5859375</c:v>
                      </c:pt>
                      <c:pt idx="6679">
                        <c:v>9361.5390625</c:v>
                      </c:pt>
                      <c:pt idx="6680">
                        <c:v>10341.05078125</c:v>
                      </c:pt>
                      <c:pt idx="6681">
                        <c:v>11592.76953125</c:v>
                      </c:pt>
                      <c:pt idx="6682">
                        <c:v>12206.38671875</c:v>
                      </c:pt>
                      <c:pt idx="6683">
                        <c:v>12242.24609375</c:v>
                      </c:pt>
                      <c:pt idx="6684">
                        <c:v>12052.39453125</c:v>
                      </c:pt>
                      <c:pt idx="6685">
                        <c:v>11566.45703125</c:v>
                      </c:pt>
                      <c:pt idx="6686">
                        <c:v>9348.640625</c:v>
                      </c:pt>
                      <c:pt idx="6687">
                        <c:v>11208.265625</c:v>
                      </c:pt>
                      <c:pt idx="6688">
                        <c:v>12260.54296875</c:v>
                      </c:pt>
                      <c:pt idx="6689">
                        <c:v>12452.234375</c:v>
                      </c:pt>
                      <c:pt idx="6690">
                        <c:v>10159.33203125</c:v>
                      </c:pt>
                      <c:pt idx="6691">
                        <c:v>8830.76171875</c:v>
                      </c:pt>
                      <c:pt idx="6692">
                        <c:v>9167.875</c:v>
                      </c:pt>
                      <c:pt idx="6693">
                        <c:v>10560.11328125</c:v>
                      </c:pt>
                      <c:pt idx="6694">
                        <c:v>11223.3515625</c:v>
                      </c:pt>
                      <c:pt idx="6695">
                        <c:v>9870.484375</c:v>
                      </c:pt>
                      <c:pt idx="6696">
                        <c:v>8357.38671875</c:v>
                      </c:pt>
                      <c:pt idx="6697">
                        <c:v>10344.34765625</c:v>
                      </c:pt>
                      <c:pt idx="6698">
                        <c:v>9974.75</c:v>
                      </c:pt>
                      <c:pt idx="6699">
                        <c:v>10183.29296875</c:v>
                      </c:pt>
                      <c:pt idx="6700">
                        <c:v>10867.26953125</c:v>
                      </c:pt>
                      <c:pt idx="6701">
                        <c:v>8520.31640625</c:v>
                      </c:pt>
                      <c:pt idx="6702">
                        <c:v>8738.91015625</c:v>
                      </c:pt>
                      <c:pt idx="6703">
                        <c:v>10928.703125</c:v>
                      </c:pt>
                      <c:pt idx="6704">
                        <c:v>10460.94921875</c:v>
                      </c:pt>
                      <c:pt idx="6705">
                        <c:v>17142.44140625</c:v>
                      </c:pt>
                      <c:pt idx="6706">
                        <c:v>16493.2109375</c:v>
                      </c:pt>
                      <c:pt idx="6707">
                        <c:v>16492.2265625</c:v>
                      </c:pt>
                      <c:pt idx="6708">
                        <c:v>16237.1796875</c:v>
                      </c:pt>
                      <c:pt idx="6709">
                        <c:v>15429.91015625</c:v>
                      </c:pt>
                      <c:pt idx="6710">
                        <c:v>16962.5546875</c:v>
                      </c:pt>
                      <c:pt idx="6711">
                        <c:v>15793.296875</c:v>
                      </c:pt>
                      <c:pt idx="6712">
                        <c:v>13716.25</c:v>
                      </c:pt>
                      <c:pt idx="6713">
                        <c:v>12384.4921875</c:v>
                      </c:pt>
                      <c:pt idx="6714">
                        <c:v>12910.4765625</c:v>
                      </c:pt>
                      <c:pt idx="6715">
                        <c:v>14481.61328125</c:v>
                      </c:pt>
                      <c:pt idx="6716">
                        <c:v>16407.3046875</c:v>
                      </c:pt>
                      <c:pt idx="6717">
                        <c:v>16451.125</c:v>
                      </c:pt>
                      <c:pt idx="6718">
                        <c:v>15609.8671875</c:v>
                      </c:pt>
                      <c:pt idx="6719">
                        <c:v>16078.6953125</c:v>
                      </c:pt>
                      <c:pt idx="6720">
                        <c:v>14279.14453125</c:v>
                      </c:pt>
                      <c:pt idx="6721">
                        <c:v>12629.6796875</c:v>
                      </c:pt>
                      <c:pt idx="6722">
                        <c:v>11552.33984375</c:v>
                      </c:pt>
                      <c:pt idx="6723">
                        <c:v>11554.52734375</c:v>
                      </c:pt>
                      <c:pt idx="6724">
                        <c:v>14095.2578125</c:v>
                      </c:pt>
                      <c:pt idx="6725">
                        <c:v>14488.61328125</c:v>
                      </c:pt>
                      <c:pt idx="6726">
                        <c:v>14255.9609375</c:v>
                      </c:pt>
                      <c:pt idx="6727">
                        <c:v>12359.50390625</c:v>
                      </c:pt>
                      <c:pt idx="6728">
                        <c:v>14099.92578125</c:v>
                      </c:pt>
                      <c:pt idx="6729">
                        <c:v>14886.4609375</c:v>
                      </c:pt>
                      <c:pt idx="6730">
                        <c:v>13608.03125</c:v>
                      </c:pt>
                      <c:pt idx="6731">
                        <c:v>12559.3046875</c:v>
                      </c:pt>
                      <c:pt idx="6732">
                        <c:v>13628.9921875</c:v>
                      </c:pt>
                      <c:pt idx="6733">
                        <c:v>14013.49609375</c:v>
                      </c:pt>
                      <c:pt idx="6734">
                        <c:v>14821.39453125</c:v>
                      </c:pt>
                      <c:pt idx="6735">
                        <c:v>13251.8515625</c:v>
                      </c:pt>
                      <c:pt idx="6736">
                        <c:v>10881.625</c:v>
                      </c:pt>
                      <c:pt idx="6737">
                        <c:v>9661.96484375</c:v>
                      </c:pt>
                      <c:pt idx="6738">
                        <c:v>8691.03125</c:v>
                      </c:pt>
                      <c:pt idx="6739">
                        <c:v>11168.18359375</c:v>
                      </c:pt>
                      <c:pt idx="6740">
                        <c:v>13460.8515625</c:v>
                      </c:pt>
                      <c:pt idx="6741">
                        <c:v>12788.41015625</c:v>
                      </c:pt>
                      <c:pt idx="6742">
                        <c:v>13715.1640625</c:v>
                      </c:pt>
                      <c:pt idx="6743">
                        <c:v>12203.640625</c:v>
                      </c:pt>
                      <c:pt idx="6744">
                        <c:v>10030.3671875</c:v>
                      </c:pt>
                      <c:pt idx="6745">
                        <c:v>10674.859375</c:v>
                      </c:pt>
                      <c:pt idx="6746">
                        <c:v>13473.6953125</c:v>
                      </c:pt>
                      <c:pt idx="6747">
                        <c:v>12365.953125</c:v>
                      </c:pt>
                      <c:pt idx="6748">
                        <c:v>13407.5390625</c:v>
                      </c:pt>
                      <c:pt idx="6749">
                        <c:v>12910.796875</c:v>
                      </c:pt>
                      <c:pt idx="6750">
                        <c:v>12442.53125</c:v>
                      </c:pt>
                      <c:pt idx="6751">
                        <c:v>11146.546875</c:v>
                      </c:pt>
                      <c:pt idx="6752">
                        <c:v>10230.36328125</c:v>
                      </c:pt>
                      <c:pt idx="6753">
                        <c:v>11583.9765625</c:v>
                      </c:pt>
                      <c:pt idx="6754">
                        <c:v>11581.58984375</c:v>
                      </c:pt>
                      <c:pt idx="6755">
                        <c:v>12040.625</c:v>
                      </c:pt>
                      <c:pt idx="6756">
                        <c:v>12597.40625</c:v>
                      </c:pt>
                      <c:pt idx="6757">
                        <c:v>13695.8984375</c:v>
                      </c:pt>
                      <c:pt idx="6758">
                        <c:v>13458.3828125</c:v>
                      </c:pt>
                      <c:pt idx="6759">
                        <c:v>13669.34765625</c:v>
                      </c:pt>
                      <c:pt idx="6760">
                        <c:v>12047.12890625</c:v>
                      </c:pt>
                      <c:pt idx="6761">
                        <c:v>10893.5</c:v>
                      </c:pt>
                      <c:pt idx="6762">
                        <c:v>11238.33984375</c:v>
                      </c:pt>
                      <c:pt idx="6763">
                        <c:v>13244.78125</c:v>
                      </c:pt>
                      <c:pt idx="6764">
                        <c:v>13466.3671875</c:v>
                      </c:pt>
                      <c:pt idx="6765">
                        <c:v>12082.6953125</c:v>
                      </c:pt>
                      <c:pt idx="6766">
                        <c:v>13050.40625</c:v>
                      </c:pt>
                      <c:pt idx="6767">
                        <c:v>12462.44140625</c:v>
                      </c:pt>
                      <c:pt idx="6768">
                        <c:v>11678.5390625</c:v>
                      </c:pt>
                      <c:pt idx="6769">
                        <c:v>9225.07421875</c:v>
                      </c:pt>
                      <c:pt idx="6770">
                        <c:v>9302.27734375</c:v>
                      </c:pt>
                      <c:pt idx="6771">
                        <c:v>9484.94140625</c:v>
                      </c:pt>
                      <c:pt idx="6772">
                        <c:v>9795.1484375</c:v>
                      </c:pt>
                      <c:pt idx="6773">
                        <c:v>10415.8984375</c:v>
                      </c:pt>
                      <c:pt idx="6774">
                        <c:v>11103.9765625</c:v>
                      </c:pt>
                      <c:pt idx="6775">
                        <c:v>9803.5234375</c:v>
                      </c:pt>
                      <c:pt idx="6776">
                        <c:v>10345.9375</c:v>
                      </c:pt>
                      <c:pt idx="6777">
                        <c:v>13249.96875</c:v>
                      </c:pt>
                      <c:pt idx="6778">
                        <c:v>12747.5703125</c:v>
                      </c:pt>
                      <c:pt idx="6779">
                        <c:v>12709.765625</c:v>
                      </c:pt>
                      <c:pt idx="6780">
                        <c:v>11098.078125</c:v>
                      </c:pt>
                      <c:pt idx="6781">
                        <c:v>11503.453125</c:v>
                      </c:pt>
                      <c:pt idx="6782">
                        <c:v>12991.6640625</c:v>
                      </c:pt>
                      <c:pt idx="6783">
                        <c:v>12805.87890625</c:v>
                      </c:pt>
                      <c:pt idx="6784">
                        <c:v>12399.6171875</c:v>
                      </c:pt>
                      <c:pt idx="6785">
                        <c:v>11515.97265625</c:v>
                      </c:pt>
                      <c:pt idx="6786">
                        <c:v>11372.81640625</c:v>
                      </c:pt>
                      <c:pt idx="6787">
                        <c:v>10884.49609375</c:v>
                      </c:pt>
                      <c:pt idx="6788">
                        <c:v>10994.35546875</c:v>
                      </c:pt>
                      <c:pt idx="6789">
                        <c:v>13191.54296875</c:v>
                      </c:pt>
                      <c:pt idx="6790">
                        <c:v>11076.3203125</c:v>
                      </c:pt>
                      <c:pt idx="6791">
                        <c:v>13437.29296875</c:v>
                      </c:pt>
                      <c:pt idx="6792">
                        <c:v>12677.10546875</c:v>
                      </c:pt>
                      <c:pt idx="6793">
                        <c:v>12515.2109375</c:v>
                      </c:pt>
                      <c:pt idx="6794">
                        <c:v>12914.1796875</c:v>
                      </c:pt>
                      <c:pt idx="6795">
                        <c:v>16757.7109375</c:v>
                      </c:pt>
                      <c:pt idx="6796">
                        <c:v>14516.50390625</c:v>
                      </c:pt>
                      <c:pt idx="6797">
                        <c:v>14651.01953125</c:v>
                      </c:pt>
                      <c:pt idx="6798">
                        <c:v>15988.48046875</c:v>
                      </c:pt>
                      <c:pt idx="6799">
                        <c:v>16021.6484375</c:v>
                      </c:pt>
                      <c:pt idx="6800">
                        <c:v>13726.30859375</c:v>
                      </c:pt>
                      <c:pt idx="6801">
                        <c:v>13698.5234375</c:v>
                      </c:pt>
                      <c:pt idx="6802">
                        <c:v>16832.3515625</c:v>
                      </c:pt>
                      <c:pt idx="6803">
                        <c:v>15254.86328125</c:v>
                      </c:pt>
                      <c:pt idx="6804">
                        <c:v>16012.93359375</c:v>
                      </c:pt>
                      <c:pt idx="6805">
                        <c:v>15065.30859375</c:v>
                      </c:pt>
                      <c:pt idx="6806">
                        <c:v>15358.5625</c:v>
                      </c:pt>
                      <c:pt idx="6807">
                        <c:v>16209.8203125</c:v>
                      </c:pt>
                      <c:pt idx="6808">
                        <c:v>16784.546875</c:v>
                      </c:pt>
                      <c:pt idx="6809">
                        <c:v>17068.01171875</c:v>
                      </c:pt>
                      <c:pt idx="6810">
                        <c:v>17910.00390625</c:v>
                      </c:pt>
                      <c:pt idx="6811">
                        <c:v>17456.88671875</c:v>
                      </c:pt>
                      <c:pt idx="6812">
                        <c:v>16857.6796875</c:v>
                      </c:pt>
                      <c:pt idx="6813">
                        <c:v>17639.03515625</c:v>
                      </c:pt>
                      <c:pt idx="6814">
                        <c:v>17582.0703125</c:v>
                      </c:pt>
                      <c:pt idx="6815">
                        <c:v>17830.16796875</c:v>
                      </c:pt>
                      <c:pt idx="6816">
                        <c:v>18219.70703125</c:v>
                      </c:pt>
                      <c:pt idx="6817">
                        <c:v>17172.44140625</c:v>
                      </c:pt>
                      <c:pt idx="6818">
                        <c:v>17086.59375</c:v>
                      </c:pt>
                      <c:pt idx="6819">
                        <c:v>16962.03125</c:v>
                      </c:pt>
                      <c:pt idx="6820">
                        <c:v>16535.5234375</c:v>
                      </c:pt>
                      <c:pt idx="6821">
                        <c:v>16658.6796875</c:v>
                      </c:pt>
                      <c:pt idx="6822">
                        <c:v>18104.29296875</c:v>
                      </c:pt>
                      <c:pt idx="6823">
                        <c:v>16990.02734375</c:v>
                      </c:pt>
                      <c:pt idx="6824">
                        <c:v>17232.59375</c:v>
                      </c:pt>
                      <c:pt idx="6825">
                        <c:v>16359.296875</c:v>
                      </c:pt>
                      <c:pt idx="6826">
                        <c:v>16227.5625</c:v>
                      </c:pt>
                      <c:pt idx="6827">
                        <c:v>17389.0390625</c:v>
                      </c:pt>
                      <c:pt idx="6828">
                        <c:v>17165.96875</c:v>
                      </c:pt>
                      <c:pt idx="6829">
                        <c:v>17060.31640625</c:v>
                      </c:pt>
                      <c:pt idx="6830">
                        <c:v>17398.828125</c:v>
                      </c:pt>
                      <c:pt idx="6831">
                        <c:v>13868.640625</c:v>
                      </c:pt>
                      <c:pt idx="6832">
                        <c:v>13510.359375</c:v>
                      </c:pt>
                      <c:pt idx="6833">
                        <c:v>13190.921875</c:v>
                      </c:pt>
                      <c:pt idx="6834">
                        <c:v>16513.13671875</c:v>
                      </c:pt>
                      <c:pt idx="6835">
                        <c:v>17328.484375</c:v>
                      </c:pt>
                      <c:pt idx="6836">
                        <c:v>16467.3046875</c:v>
                      </c:pt>
                      <c:pt idx="6837">
                        <c:v>14969.7578125</c:v>
                      </c:pt>
                      <c:pt idx="6838">
                        <c:v>14752.8671875</c:v>
                      </c:pt>
                      <c:pt idx="6839">
                        <c:v>14544.90625</c:v>
                      </c:pt>
                      <c:pt idx="6840">
                        <c:v>15459.84375</c:v>
                      </c:pt>
                      <c:pt idx="6841">
                        <c:v>13852.87109375</c:v>
                      </c:pt>
                      <c:pt idx="6842">
                        <c:v>13158.33984375</c:v>
                      </c:pt>
                      <c:pt idx="6843">
                        <c:v>12503.89453125</c:v>
                      </c:pt>
                      <c:pt idx="6844">
                        <c:v>13777.3046875</c:v>
                      </c:pt>
                      <c:pt idx="6845">
                        <c:v>15822.98828125</c:v>
                      </c:pt>
                      <c:pt idx="6846">
                        <c:v>15066.83984375</c:v>
                      </c:pt>
                      <c:pt idx="6847">
                        <c:v>12001.79296875</c:v>
                      </c:pt>
                      <c:pt idx="6848">
                        <c:v>15256.9375</c:v>
                      </c:pt>
                      <c:pt idx="6849">
                        <c:v>15242.4921875</c:v>
                      </c:pt>
                      <c:pt idx="6850">
                        <c:v>16111.76171875</c:v>
                      </c:pt>
                      <c:pt idx="6851">
                        <c:v>15955.85546875</c:v>
                      </c:pt>
                      <c:pt idx="6852">
                        <c:v>15372.13671875</c:v>
                      </c:pt>
                      <c:pt idx="6853">
                        <c:v>15447.68359375</c:v>
                      </c:pt>
                      <c:pt idx="6854">
                        <c:v>16590.9765625</c:v>
                      </c:pt>
                      <c:pt idx="6855">
                        <c:v>17450.1796875</c:v>
                      </c:pt>
                      <c:pt idx="6856">
                        <c:v>16850.8984375</c:v>
                      </c:pt>
                      <c:pt idx="6857">
                        <c:v>15839.828125</c:v>
                      </c:pt>
                      <c:pt idx="6858">
                        <c:v>17512.15625</c:v>
                      </c:pt>
                      <c:pt idx="6859">
                        <c:v>16983.71875</c:v>
                      </c:pt>
                      <c:pt idx="6860">
                        <c:v>14370.484375</c:v>
                      </c:pt>
                      <c:pt idx="6861">
                        <c:v>11887.47265625</c:v>
                      </c:pt>
                      <c:pt idx="6862">
                        <c:v>10152.0859375</c:v>
                      </c:pt>
                      <c:pt idx="6863">
                        <c:v>11104.8828125</c:v>
                      </c:pt>
                      <c:pt idx="6864">
                        <c:v>14979.08203125</c:v>
                      </c:pt>
                      <c:pt idx="6865">
                        <c:v>16009.4296875</c:v>
                      </c:pt>
                      <c:pt idx="6866">
                        <c:v>15195.484375</c:v>
                      </c:pt>
                      <c:pt idx="6867">
                        <c:v>14131.5234375</c:v>
                      </c:pt>
                      <c:pt idx="6868">
                        <c:v>15000.7109375</c:v>
                      </c:pt>
                      <c:pt idx="6869">
                        <c:v>17100.359375</c:v>
                      </c:pt>
                      <c:pt idx="6870">
                        <c:v>18063.14453125</c:v>
                      </c:pt>
                      <c:pt idx="6871">
                        <c:v>16831.79296875</c:v>
                      </c:pt>
                      <c:pt idx="6872">
                        <c:v>18390.30078125</c:v>
                      </c:pt>
                      <c:pt idx="6873">
                        <c:v>18341.49609375</c:v>
                      </c:pt>
                      <c:pt idx="6874">
                        <c:v>17101.703125</c:v>
                      </c:pt>
                      <c:pt idx="6875">
                        <c:v>14837.7421875</c:v>
                      </c:pt>
                      <c:pt idx="6876">
                        <c:v>18101.1953125</c:v>
                      </c:pt>
                      <c:pt idx="6877">
                        <c:v>16558.92578125</c:v>
                      </c:pt>
                      <c:pt idx="6878">
                        <c:v>16250.53515625</c:v>
                      </c:pt>
                      <c:pt idx="6879">
                        <c:v>17323.83984375</c:v>
                      </c:pt>
                      <c:pt idx="6880">
                        <c:v>18353.1015625</c:v>
                      </c:pt>
                      <c:pt idx="6881">
                        <c:v>18821.046875</c:v>
                      </c:pt>
                      <c:pt idx="6882">
                        <c:v>17775.57421875</c:v>
                      </c:pt>
                      <c:pt idx="6883">
                        <c:v>16876.83984375</c:v>
                      </c:pt>
                      <c:pt idx="6884">
                        <c:v>18803.70703125</c:v>
                      </c:pt>
                      <c:pt idx="6885">
                        <c:v>11557.9453125</c:v>
                      </c:pt>
                      <c:pt idx="6886">
                        <c:v>11683.98828125</c:v>
                      </c:pt>
                      <c:pt idx="6887">
                        <c:v>11820.8671875</c:v>
                      </c:pt>
                      <c:pt idx="6888">
                        <c:v>8906.30859375</c:v>
                      </c:pt>
                      <c:pt idx="6889">
                        <c:v>11204.6328125</c:v>
                      </c:pt>
                      <c:pt idx="6890">
                        <c:v>9713.34765625</c:v>
                      </c:pt>
                      <c:pt idx="6891">
                        <c:v>10217.21875</c:v>
                      </c:pt>
                      <c:pt idx="6892">
                        <c:v>11758.8671875</c:v>
                      </c:pt>
                      <c:pt idx="6893">
                        <c:v>10236.56640625</c:v>
                      </c:pt>
                      <c:pt idx="6894">
                        <c:v>9069.9921875</c:v>
                      </c:pt>
                      <c:pt idx="6895">
                        <c:v>9472.15625</c:v>
                      </c:pt>
                      <c:pt idx="6896">
                        <c:v>9312.8828125</c:v>
                      </c:pt>
                      <c:pt idx="6897">
                        <c:v>9604.953125</c:v>
                      </c:pt>
                      <c:pt idx="6898">
                        <c:v>11398.0234375</c:v>
                      </c:pt>
                      <c:pt idx="6899">
                        <c:v>11610.875</c:v>
                      </c:pt>
                      <c:pt idx="6900">
                        <c:v>17207.85546875</c:v>
                      </c:pt>
                      <c:pt idx="6901">
                        <c:v>18719.15625</c:v>
                      </c:pt>
                      <c:pt idx="6902">
                        <c:v>17589.7578125</c:v>
                      </c:pt>
                      <c:pt idx="6903">
                        <c:v>15506.234375</c:v>
                      </c:pt>
                      <c:pt idx="6904">
                        <c:v>18609.38671875</c:v>
                      </c:pt>
                      <c:pt idx="6905">
                        <c:v>18253.26171875</c:v>
                      </c:pt>
                      <c:pt idx="6906">
                        <c:v>18544.3828125</c:v>
                      </c:pt>
                      <c:pt idx="6907">
                        <c:v>18257.11328125</c:v>
                      </c:pt>
                      <c:pt idx="6908">
                        <c:v>16069.46484375</c:v>
                      </c:pt>
                      <c:pt idx="6909">
                        <c:v>14798.38671875</c:v>
                      </c:pt>
                      <c:pt idx="6910">
                        <c:v>15151.15625</c:v>
                      </c:pt>
                      <c:pt idx="6911">
                        <c:v>17647.45703125</c:v>
                      </c:pt>
                      <c:pt idx="6912">
                        <c:v>18836.30078125</c:v>
                      </c:pt>
                      <c:pt idx="6913">
                        <c:v>17737.609375</c:v>
                      </c:pt>
                      <c:pt idx="6914">
                        <c:v>18707.375</c:v>
                      </c:pt>
                      <c:pt idx="6915">
                        <c:v>12438.7265625</c:v>
                      </c:pt>
                      <c:pt idx="6916">
                        <c:v>13887.5234375</c:v>
                      </c:pt>
                      <c:pt idx="6917">
                        <c:v>15169.2421875</c:v>
                      </c:pt>
                      <c:pt idx="6918">
                        <c:v>16373.53515625</c:v>
                      </c:pt>
                      <c:pt idx="6919">
                        <c:v>15703.90234375</c:v>
                      </c:pt>
                      <c:pt idx="6920">
                        <c:v>15478.390625</c:v>
                      </c:pt>
                      <c:pt idx="6921">
                        <c:v>15584.1640625</c:v>
                      </c:pt>
                      <c:pt idx="6922">
                        <c:v>16081.70703125</c:v>
                      </c:pt>
                      <c:pt idx="6923">
                        <c:v>15165.46875</c:v>
                      </c:pt>
                      <c:pt idx="6924">
                        <c:v>14991.65234375</c:v>
                      </c:pt>
                      <c:pt idx="6925">
                        <c:v>15561.99609375</c:v>
                      </c:pt>
                      <c:pt idx="6926">
                        <c:v>15188.16015625</c:v>
                      </c:pt>
                      <c:pt idx="6927">
                        <c:v>15348.40625</c:v>
                      </c:pt>
                      <c:pt idx="6928">
                        <c:v>14088.34375</c:v>
                      </c:pt>
                      <c:pt idx="6929">
                        <c:v>14889.90234375</c:v>
                      </c:pt>
                      <c:pt idx="6930">
                        <c:v>15586.421875</c:v>
                      </c:pt>
                      <c:pt idx="6931">
                        <c:v>15612</c:v>
                      </c:pt>
                      <c:pt idx="6932">
                        <c:v>13827.8125</c:v>
                      </c:pt>
                      <c:pt idx="6933">
                        <c:v>13557.7265625</c:v>
                      </c:pt>
                      <c:pt idx="6934">
                        <c:v>14574.07421875</c:v>
                      </c:pt>
                      <c:pt idx="6935">
                        <c:v>14097.578125</c:v>
                      </c:pt>
                      <c:pt idx="6936">
                        <c:v>15560.4453125</c:v>
                      </c:pt>
                      <c:pt idx="6937">
                        <c:v>15115.0234375</c:v>
                      </c:pt>
                      <c:pt idx="6938">
                        <c:v>12257.5390625</c:v>
                      </c:pt>
                      <c:pt idx="6939">
                        <c:v>11333.30859375</c:v>
                      </c:pt>
                      <c:pt idx="6940">
                        <c:v>12836.984375</c:v>
                      </c:pt>
                      <c:pt idx="6941">
                        <c:v>14825.40625</c:v>
                      </c:pt>
                      <c:pt idx="6942">
                        <c:v>14463.0703125</c:v>
                      </c:pt>
                      <c:pt idx="6943">
                        <c:v>11827.953125</c:v>
                      </c:pt>
                      <c:pt idx="6944">
                        <c:v>12517.3203125</c:v>
                      </c:pt>
                      <c:pt idx="6945">
                        <c:v>13009.12109375</c:v>
                      </c:pt>
                      <c:pt idx="6946">
                        <c:v>11863.5625</c:v>
                      </c:pt>
                      <c:pt idx="6947">
                        <c:v>12102.7578125</c:v>
                      </c:pt>
                      <c:pt idx="6948">
                        <c:v>12589.65234375</c:v>
                      </c:pt>
                      <c:pt idx="6949">
                        <c:v>13353.21875</c:v>
                      </c:pt>
                      <c:pt idx="6950">
                        <c:v>12878.87890625</c:v>
                      </c:pt>
                      <c:pt idx="6951">
                        <c:v>11199.703125</c:v>
                      </c:pt>
                      <c:pt idx="6952">
                        <c:v>13356.11328125</c:v>
                      </c:pt>
                      <c:pt idx="6953">
                        <c:v>10792.6484375</c:v>
                      </c:pt>
                      <c:pt idx="6954">
                        <c:v>9690.015625</c:v>
                      </c:pt>
                      <c:pt idx="6955">
                        <c:v>10390.796875</c:v>
                      </c:pt>
                      <c:pt idx="6956">
                        <c:v>12669.3515625</c:v>
                      </c:pt>
                      <c:pt idx="6957">
                        <c:v>12332.59375</c:v>
                      </c:pt>
                      <c:pt idx="6958">
                        <c:v>11231.96875</c:v>
                      </c:pt>
                      <c:pt idx="6959">
                        <c:v>11901.75390625</c:v>
                      </c:pt>
                      <c:pt idx="6960">
                        <c:v>16991.61328125</c:v>
                      </c:pt>
                      <c:pt idx="6961">
                        <c:v>17094.62109375</c:v>
                      </c:pt>
                      <c:pt idx="6962">
                        <c:v>17206.66015625</c:v>
                      </c:pt>
                      <c:pt idx="6963">
                        <c:v>16481.734375</c:v>
                      </c:pt>
                      <c:pt idx="6964">
                        <c:v>17103.22265625</c:v>
                      </c:pt>
                      <c:pt idx="6965">
                        <c:v>16374.0390625</c:v>
                      </c:pt>
                      <c:pt idx="6966">
                        <c:v>14462.1171875</c:v>
                      </c:pt>
                      <c:pt idx="6967">
                        <c:v>13739.96484375</c:v>
                      </c:pt>
                      <c:pt idx="6968">
                        <c:v>16778.8203125</c:v>
                      </c:pt>
                      <c:pt idx="6969">
                        <c:v>16276.453125</c:v>
                      </c:pt>
                      <c:pt idx="6970">
                        <c:v>16425.57421875</c:v>
                      </c:pt>
                      <c:pt idx="6971">
                        <c:v>16678.7578125</c:v>
                      </c:pt>
                      <c:pt idx="6972">
                        <c:v>16565.4765625</c:v>
                      </c:pt>
                      <c:pt idx="6973">
                        <c:v>16966.78515625</c:v>
                      </c:pt>
                      <c:pt idx="6974">
                        <c:v>16021.75390625</c:v>
                      </c:pt>
                      <c:pt idx="6975">
                        <c:v>16185.859375</c:v>
                      </c:pt>
                      <c:pt idx="6976">
                        <c:v>15094.25390625</c:v>
                      </c:pt>
                      <c:pt idx="6977">
                        <c:v>13905.05859375</c:v>
                      </c:pt>
                      <c:pt idx="6978">
                        <c:v>14374.453125</c:v>
                      </c:pt>
                      <c:pt idx="6979">
                        <c:v>15422.734375</c:v>
                      </c:pt>
                      <c:pt idx="6980">
                        <c:v>13048.18359375</c:v>
                      </c:pt>
                      <c:pt idx="6981">
                        <c:v>12486.1484375</c:v>
                      </c:pt>
                      <c:pt idx="6982">
                        <c:v>13711.453125</c:v>
                      </c:pt>
                      <c:pt idx="6983">
                        <c:v>14670.76171875</c:v>
                      </c:pt>
                      <c:pt idx="6984">
                        <c:v>14322.9921875</c:v>
                      </c:pt>
                      <c:pt idx="6985">
                        <c:v>14668.5546875</c:v>
                      </c:pt>
                      <c:pt idx="6986">
                        <c:v>15450.30859375</c:v>
                      </c:pt>
                      <c:pt idx="6987">
                        <c:v>15073.0625</c:v>
                      </c:pt>
                      <c:pt idx="6988">
                        <c:v>15125.65234375</c:v>
                      </c:pt>
                      <c:pt idx="6989">
                        <c:v>15332.2265625</c:v>
                      </c:pt>
                      <c:pt idx="6990">
                        <c:v>13727.2890625</c:v>
                      </c:pt>
                      <c:pt idx="6991">
                        <c:v>13242.75</c:v>
                      </c:pt>
                      <c:pt idx="6992">
                        <c:v>13063.9921875</c:v>
                      </c:pt>
                      <c:pt idx="6993">
                        <c:v>13250.85546875</c:v>
                      </c:pt>
                      <c:pt idx="6994">
                        <c:v>13742.01953125</c:v>
                      </c:pt>
                      <c:pt idx="6995">
                        <c:v>12012.75</c:v>
                      </c:pt>
                      <c:pt idx="6996">
                        <c:v>12083.05859375</c:v>
                      </c:pt>
                      <c:pt idx="6997">
                        <c:v>12922.46875</c:v>
                      </c:pt>
                      <c:pt idx="6998">
                        <c:v>13109.2578125</c:v>
                      </c:pt>
                      <c:pt idx="6999">
                        <c:v>11561.5703125</c:v>
                      </c:pt>
                      <c:pt idx="7000">
                        <c:v>10945.92578125</c:v>
                      </c:pt>
                      <c:pt idx="7001">
                        <c:v>13620.69140625</c:v>
                      </c:pt>
                      <c:pt idx="7002">
                        <c:v>13243.015625</c:v>
                      </c:pt>
                      <c:pt idx="7003">
                        <c:v>11805.921875</c:v>
                      </c:pt>
                      <c:pt idx="7004">
                        <c:v>12936.45703125</c:v>
                      </c:pt>
                      <c:pt idx="7005">
                        <c:v>11334.7265625</c:v>
                      </c:pt>
                      <c:pt idx="7006">
                        <c:v>12253.1796875</c:v>
                      </c:pt>
                      <c:pt idx="7007">
                        <c:v>12085.32421875</c:v>
                      </c:pt>
                      <c:pt idx="7008">
                        <c:v>11770.78125</c:v>
                      </c:pt>
                      <c:pt idx="7009">
                        <c:v>10038.57421875</c:v>
                      </c:pt>
                      <c:pt idx="7010">
                        <c:v>9914.66796875</c:v>
                      </c:pt>
                      <c:pt idx="7011">
                        <c:v>12298.46484375</c:v>
                      </c:pt>
                      <c:pt idx="7012">
                        <c:v>10241.9453125</c:v>
                      </c:pt>
                      <c:pt idx="7013">
                        <c:v>10292.03125</c:v>
                      </c:pt>
                      <c:pt idx="7014">
                        <c:v>11241.08984375</c:v>
                      </c:pt>
                      <c:pt idx="7015">
                        <c:v>12309.1015625</c:v>
                      </c:pt>
                      <c:pt idx="7016">
                        <c:v>10343.75</c:v>
                      </c:pt>
                      <c:pt idx="7017">
                        <c:v>9475.6484375</c:v>
                      </c:pt>
                      <c:pt idx="7018">
                        <c:v>9469.0625</c:v>
                      </c:pt>
                      <c:pt idx="7019">
                        <c:v>11844.24609375</c:v>
                      </c:pt>
                      <c:pt idx="7020">
                        <c:v>13799.7734375</c:v>
                      </c:pt>
                      <c:pt idx="7021">
                        <c:v>14620.1328125</c:v>
                      </c:pt>
                      <c:pt idx="7022">
                        <c:v>14157.5625</c:v>
                      </c:pt>
                      <c:pt idx="7023">
                        <c:v>12097.4609375</c:v>
                      </c:pt>
                      <c:pt idx="7024">
                        <c:v>11605.91796875</c:v>
                      </c:pt>
                      <c:pt idx="7025">
                        <c:v>14291.984375</c:v>
                      </c:pt>
                      <c:pt idx="7026">
                        <c:v>14236.8828125</c:v>
                      </c:pt>
                      <c:pt idx="7027">
                        <c:v>12355.2578125</c:v>
                      </c:pt>
                      <c:pt idx="7028">
                        <c:v>12331.23828125</c:v>
                      </c:pt>
                      <c:pt idx="7029">
                        <c:v>13216.2734375</c:v>
                      </c:pt>
                      <c:pt idx="7030">
                        <c:v>13960.265625</c:v>
                      </c:pt>
                      <c:pt idx="7031">
                        <c:v>10840.0234375</c:v>
                      </c:pt>
                      <c:pt idx="7032">
                        <c:v>10297.30078125</c:v>
                      </c:pt>
                      <c:pt idx="7033">
                        <c:v>11722.9296875</c:v>
                      </c:pt>
                      <c:pt idx="7034">
                        <c:v>14387.109375</c:v>
                      </c:pt>
                      <c:pt idx="7035">
                        <c:v>13028.69921875</c:v>
                      </c:pt>
                      <c:pt idx="7036">
                        <c:v>13132.03515625</c:v>
                      </c:pt>
                      <c:pt idx="7037">
                        <c:v>13287.64453125</c:v>
                      </c:pt>
                      <c:pt idx="7038">
                        <c:v>12546.171875</c:v>
                      </c:pt>
                      <c:pt idx="7039">
                        <c:v>10153.59375</c:v>
                      </c:pt>
                      <c:pt idx="7040">
                        <c:v>9208.18359375</c:v>
                      </c:pt>
                      <c:pt idx="7041">
                        <c:v>10660.69140625</c:v>
                      </c:pt>
                      <c:pt idx="7042">
                        <c:v>13461.0703125</c:v>
                      </c:pt>
                      <c:pt idx="7043">
                        <c:v>12918.9296875</c:v>
                      </c:pt>
                      <c:pt idx="7044">
                        <c:v>12677.76171875</c:v>
                      </c:pt>
                      <c:pt idx="7045">
                        <c:v>11017.37890625</c:v>
                      </c:pt>
                      <c:pt idx="7046">
                        <c:v>10991.0234375</c:v>
                      </c:pt>
                      <c:pt idx="7047">
                        <c:v>13053.890625</c:v>
                      </c:pt>
                      <c:pt idx="7048">
                        <c:v>11874.4375</c:v>
                      </c:pt>
                      <c:pt idx="7049">
                        <c:v>12908.6875</c:v>
                      </c:pt>
                      <c:pt idx="7050">
                        <c:v>19135.6484375</c:v>
                      </c:pt>
                      <c:pt idx="7051">
                        <c:v>19059.57421875</c:v>
                      </c:pt>
                      <c:pt idx="7052">
                        <c:v>17868.0390625</c:v>
                      </c:pt>
                      <c:pt idx="7053">
                        <c:v>16208.26953125</c:v>
                      </c:pt>
                      <c:pt idx="7054">
                        <c:v>15784.43359375</c:v>
                      </c:pt>
                      <c:pt idx="7055">
                        <c:v>15599.9375</c:v>
                      </c:pt>
                      <c:pt idx="7056">
                        <c:v>18736.5234375</c:v>
                      </c:pt>
                      <c:pt idx="7057">
                        <c:v>17785.5390625</c:v>
                      </c:pt>
                      <c:pt idx="7058">
                        <c:v>18362.49609375</c:v>
                      </c:pt>
                      <c:pt idx="7059">
                        <c:v>18421.47265625</c:v>
                      </c:pt>
                      <c:pt idx="7060">
                        <c:v>17101.54296875</c:v>
                      </c:pt>
                      <c:pt idx="7061">
                        <c:v>18767.19921875</c:v>
                      </c:pt>
                      <c:pt idx="7062">
                        <c:v>17292.4609375</c:v>
                      </c:pt>
                      <c:pt idx="7063">
                        <c:v>16385.23828125</c:v>
                      </c:pt>
                      <c:pt idx="7064">
                        <c:v>18933.15234375</c:v>
                      </c:pt>
                      <c:pt idx="7065">
                        <c:v>8861.0078125</c:v>
                      </c:pt>
                      <c:pt idx="7066">
                        <c:v>8519.765625</c:v>
                      </c:pt>
                      <c:pt idx="7067">
                        <c:v>13427.0234375</c:v>
                      </c:pt>
                      <c:pt idx="7068">
                        <c:v>13816.6875</c:v>
                      </c:pt>
                      <c:pt idx="7069">
                        <c:v>12608.515625</c:v>
                      </c:pt>
                      <c:pt idx="7070">
                        <c:v>12872.5703125</c:v>
                      </c:pt>
                      <c:pt idx="7071">
                        <c:v>10878.2265625</c:v>
                      </c:pt>
                      <c:pt idx="7072">
                        <c:v>13087.5078125</c:v>
                      </c:pt>
                      <c:pt idx="7073">
                        <c:v>11476.9140625</c:v>
                      </c:pt>
                      <c:pt idx="7074">
                        <c:v>12322.53125</c:v>
                      </c:pt>
                      <c:pt idx="7075">
                        <c:v>12885.734375</c:v>
                      </c:pt>
                      <c:pt idx="7076">
                        <c:v>10204.4921875</c:v>
                      </c:pt>
                      <c:pt idx="7077">
                        <c:v>11766.9140625</c:v>
                      </c:pt>
                      <c:pt idx="7078">
                        <c:v>12303.4453125</c:v>
                      </c:pt>
                      <c:pt idx="7079">
                        <c:v>11877.05859375</c:v>
                      </c:pt>
                      <c:pt idx="7080">
                        <c:v>15892.265625</c:v>
                      </c:pt>
                      <c:pt idx="7081">
                        <c:v>14302.2734375</c:v>
                      </c:pt>
                      <c:pt idx="7082">
                        <c:v>14242.8125</c:v>
                      </c:pt>
                      <c:pt idx="7083">
                        <c:v>15337.359375</c:v>
                      </c:pt>
                      <c:pt idx="7084">
                        <c:v>15163.12109375</c:v>
                      </c:pt>
                      <c:pt idx="7085">
                        <c:v>16069.21875</c:v>
                      </c:pt>
                      <c:pt idx="7086">
                        <c:v>14859.31640625</c:v>
                      </c:pt>
                      <c:pt idx="7087">
                        <c:v>15526.4765625</c:v>
                      </c:pt>
                      <c:pt idx="7088">
                        <c:v>15431.59765625</c:v>
                      </c:pt>
                      <c:pt idx="7089">
                        <c:v>14576.703125</c:v>
                      </c:pt>
                      <c:pt idx="7090">
                        <c:v>15699.046875</c:v>
                      </c:pt>
                      <c:pt idx="7091">
                        <c:v>16622.77734375</c:v>
                      </c:pt>
                      <c:pt idx="7092">
                        <c:v>16548.29296875</c:v>
                      </c:pt>
                      <c:pt idx="7093">
                        <c:v>13047.34375</c:v>
                      </c:pt>
                      <c:pt idx="7094">
                        <c:v>14498.51171875</c:v>
                      </c:pt>
                      <c:pt idx="7095">
                        <c:v>15622.58203125</c:v>
                      </c:pt>
                      <c:pt idx="7096">
                        <c:v>14341.30859375</c:v>
                      </c:pt>
                      <c:pt idx="7097">
                        <c:v>14803.80078125</c:v>
                      </c:pt>
                      <c:pt idx="7098">
                        <c:v>16027.68359375</c:v>
                      </c:pt>
                      <c:pt idx="7099">
                        <c:v>15022.5859375</c:v>
                      </c:pt>
                      <c:pt idx="7100">
                        <c:v>12646.27734375</c:v>
                      </c:pt>
                      <c:pt idx="7101">
                        <c:v>12268.3046875</c:v>
                      </c:pt>
                      <c:pt idx="7102">
                        <c:v>14226.140625</c:v>
                      </c:pt>
                      <c:pt idx="7103">
                        <c:v>14805.14453125</c:v>
                      </c:pt>
                      <c:pt idx="7104">
                        <c:v>16441.2890625</c:v>
                      </c:pt>
                      <c:pt idx="7105">
                        <c:v>16080.91015625</c:v>
                      </c:pt>
                      <c:pt idx="7106">
                        <c:v>14316.95703125</c:v>
                      </c:pt>
                      <c:pt idx="7107">
                        <c:v>13530.1484375</c:v>
                      </c:pt>
                      <c:pt idx="7108">
                        <c:v>15173.08984375</c:v>
                      </c:pt>
                      <c:pt idx="7109">
                        <c:v>15924.109375</c:v>
                      </c:pt>
                      <c:pt idx="7110">
                        <c:v>13481.48828125</c:v>
                      </c:pt>
                      <c:pt idx="7111">
                        <c:v>12392.85546875</c:v>
                      </c:pt>
                      <c:pt idx="7112">
                        <c:v>12507.73828125</c:v>
                      </c:pt>
                      <c:pt idx="7113">
                        <c:v>11463.19140625</c:v>
                      </c:pt>
                      <c:pt idx="7114">
                        <c:v>11780.36328125</c:v>
                      </c:pt>
                      <c:pt idx="7115">
                        <c:v>13334.33203125</c:v>
                      </c:pt>
                      <c:pt idx="7116">
                        <c:v>12570.4609375</c:v>
                      </c:pt>
                      <c:pt idx="7117">
                        <c:v>10801.703125</c:v>
                      </c:pt>
                      <c:pt idx="7118">
                        <c:v>10721.42578125</c:v>
                      </c:pt>
                      <c:pt idx="7119">
                        <c:v>13837.94921875</c:v>
                      </c:pt>
                      <c:pt idx="7120">
                        <c:v>13800.17578125</c:v>
                      </c:pt>
                      <c:pt idx="7121">
                        <c:v>13949.5859375</c:v>
                      </c:pt>
                      <c:pt idx="7122">
                        <c:v>14011.8125</c:v>
                      </c:pt>
                      <c:pt idx="7123">
                        <c:v>13322.28515625</c:v>
                      </c:pt>
                      <c:pt idx="7124">
                        <c:v>13739.56640625</c:v>
                      </c:pt>
                      <c:pt idx="7125">
                        <c:v>8115.5859375</c:v>
                      </c:pt>
                      <c:pt idx="7126">
                        <c:v>9947.875</c:v>
                      </c:pt>
                      <c:pt idx="7127">
                        <c:v>11701.65625</c:v>
                      </c:pt>
                      <c:pt idx="7128">
                        <c:v>13471.7578125</c:v>
                      </c:pt>
                      <c:pt idx="7129">
                        <c:v>13042.3828125</c:v>
                      </c:pt>
                      <c:pt idx="7130">
                        <c:v>12058.5</c:v>
                      </c:pt>
                      <c:pt idx="7131">
                        <c:v>12269.21875</c:v>
                      </c:pt>
                      <c:pt idx="7132">
                        <c:v>12944.88671875</c:v>
                      </c:pt>
                      <c:pt idx="7133">
                        <c:v>11990.8046875</c:v>
                      </c:pt>
                      <c:pt idx="7134">
                        <c:v>11394.75</c:v>
                      </c:pt>
                      <c:pt idx="7135">
                        <c:v>11665.93359375</c:v>
                      </c:pt>
                      <c:pt idx="7136">
                        <c:v>11405.73828125</c:v>
                      </c:pt>
                      <c:pt idx="7137">
                        <c:v>12406.68359375</c:v>
                      </c:pt>
                      <c:pt idx="7138">
                        <c:v>13643.515625</c:v>
                      </c:pt>
                      <c:pt idx="7139">
                        <c:v>12592.171875</c:v>
                      </c:pt>
                      <c:pt idx="7140">
                        <c:v>15573.4296875</c:v>
                      </c:pt>
                      <c:pt idx="7141">
                        <c:v>14912.25</c:v>
                      </c:pt>
                      <c:pt idx="7142">
                        <c:v>12187.92578125</c:v>
                      </c:pt>
                      <c:pt idx="7143">
                        <c:v>13414.2265625</c:v>
                      </c:pt>
                      <c:pt idx="7144">
                        <c:v>15894.171875</c:v>
                      </c:pt>
                      <c:pt idx="7145">
                        <c:v>15691.28125</c:v>
                      </c:pt>
                      <c:pt idx="7146">
                        <c:v>14676.38671875</c:v>
                      </c:pt>
                      <c:pt idx="7147">
                        <c:v>14511.859375</c:v>
                      </c:pt>
                      <c:pt idx="7148">
                        <c:v>14910.61328125</c:v>
                      </c:pt>
                      <c:pt idx="7149">
                        <c:v>14234.96875</c:v>
                      </c:pt>
                      <c:pt idx="7150">
                        <c:v>15430.23046875</c:v>
                      </c:pt>
                      <c:pt idx="7151">
                        <c:v>15862.34375</c:v>
                      </c:pt>
                      <c:pt idx="7152">
                        <c:v>13746.1796875</c:v>
                      </c:pt>
                      <c:pt idx="7153">
                        <c:v>13156.5</c:v>
                      </c:pt>
                      <c:pt idx="7154">
                        <c:v>15790.125</c:v>
                      </c:pt>
                      <c:pt idx="7155">
                        <c:v>12174.65234375</c:v>
                      </c:pt>
                      <c:pt idx="7156">
                        <c:v>10681.6875</c:v>
                      </c:pt>
                      <c:pt idx="7157">
                        <c:v>10010.0859375</c:v>
                      </c:pt>
                      <c:pt idx="7158">
                        <c:v>9654.0078125</c:v>
                      </c:pt>
                      <c:pt idx="7159">
                        <c:v>10620.078125</c:v>
                      </c:pt>
                      <c:pt idx="7160">
                        <c:v>10948.46484375</c:v>
                      </c:pt>
                      <c:pt idx="7161">
                        <c:v>10001.18359375</c:v>
                      </c:pt>
                      <c:pt idx="7162">
                        <c:v>12515.96875</c:v>
                      </c:pt>
                      <c:pt idx="7163">
                        <c:v>9595.4921875</c:v>
                      </c:pt>
                      <c:pt idx="7164">
                        <c:v>10254.7265625</c:v>
                      </c:pt>
                      <c:pt idx="7165">
                        <c:v>11920.734375</c:v>
                      </c:pt>
                      <c:pt idx="7166">
                        <c:v>11894.14453125</c:v>
                      </c:pt>
                      <c:pt idx="7167">
                        <c:v>9779.15625</c:v>
                      </c:pt>
                      <c:pt idx="7168">
                        <c:v>8517.140625</c:v>
                      </c:pt>
                      <c:pt idx="7169">
                        <c:v>10421.890625</c:v>
                      </c:pt>
                      <c:pt idx="7170">
                        <c:v>15489.85546875</c:v>
                      </c:pt>
                      <c:pt idx="7171">
                        <c:v>13665.32421875</c:v>
                      </c:pt>
                      <c:pt idx="7172">
                        <c:v>13677.953125</c:v>
                      </c:pt>
                      <c:pt idx="7173">
                        <c:v>14842.90234375</c:v>
                      </c:pt>
                      <c:pt idx="7174">
                        <c:v>15343.7578125</c:v>
                      </c:pt>
                      <c:pt idx="7175">
                        <c:v>11762.3671875</c:v>
                      </c:pt>
                      <c:pt idx="7176">
                        <c:v>15511.7421875</c:v>
                      </c:pt>
                      <c:pt idx="7177">
                        <c:v>14545.1328125</c:v>
                      </c:pt>
                      <c:pt idx="7178">
                        <c:v>13728.3046875</c:v>
                      </c:pt>
                      <c:pt idx="7179">
                        <c:v>14404.9921875</c:v>
                      </c:pt>
                      <c:pt idx="7180">
                        <c:v>12678.55078125</c:v>
                      </c:pt>
                      <c:pt idx="7181">
                        <c:v>14968.34375</c:v>
                      </c:pt>
                      <c:pt idx="7182">
                        <c:v>12749.20703125</c:v>
                      </c:pt>
                      <c:pt idx="7183">
                        <c:v>13438.97265625</c:v>
                      </c:pt>
                      <c:pt idx="7184">
                        <c:v>14815.578125</c:v>
                      </c:pt>
                      <c:pt idx="7185">
                        <c:v>12653.9453125</c:v>
                      </c:pt>
                      <c:pt idx="7186">
                        <c:v>13466.609375</c:v>
                      </c:pt>
                      <c:pt idx="7187">
                        <c:v>12991.8359375</c:v>
                      </c:pt>
                      <c:pt idx="7188">
                        <c:v>12360.47265625</c:v>
                      </c:pt>
                      <c:pt idx="7189">
                        <c:v>11071.47265625</c:v>
                      </c:pt>
                      <c:pt idx="7190">
                        <c:v>11083.49609375</c:v>
                      </c:pt>
                      <c:pt idx="7191">
                        <c:v>11492.4453125</c:v>
                      </c:pt>
                      <c:pt idx="7192">
                        <c:v>11379.01953125</c:v>
                      </c:pt>
                      <c:pt idx="7193">
                        <c:v>11457.453125</c:v>
                      </c:pt>
                      <c:pt idx="7194">
                        <c:v>13315.234375</c:v>
                      </c:pt>
                      <c:pt idx="7195">
                        <c:v>12430.80859375</c:v>
                      </c:pt>
                      <c:pt idx="7196">
                        <c:v>11237.109375</c:v>
                      </c:pt>
                      <c:pt idx="7197">
                        <c:v>13517.74609375</c:v>
                      </c:pt>
                      <c:pt idx="7198">
                        <c:v>12203.3515625</c:v>
                      </c:pt>
                      <c:pt idx="7199">
                        <c:v>13429.0859375</c:v>
                      </c:pt>
                      <c:pt idx="7200">
                        <c:v>14070.515625</c:v>
                      </c:pt>
                      <c:pt idx="7201">
                        <c:v>13873.046875</c:v>
                      </c:pt>
                      <c:pt idx="7202">
                        <c:v>13618.4375</c:v>
                      </c:pt>
                      <c:pt idx="7203">
                        <c:v>12905.84765625</c:v>
                      </c:pt>
                      <c:pt idx="7204">
                        <c:v>14247.34375</c:v>
                      </c:pt>
                      <c:pt idx="7205">
                        <c:v>12667.05078125</c:v>
                      </c:pt>
                      <c:pt idx="7206">
                        <c:v>12682.2578125</c:v>
                      </c:pt>
                      <c:pt idx="7207">
                        <c:v>12678.34765625</c:v>
                      </c:pt>
                      <c:pt idx="7208">
                        <c:v>14155.96484375</c:v>
                      </c:pt>
                      <c:pt idx="7209">
                        <c:v>12019.47265625</c:v>
                      </c:pt>
                      <c:pt idx="7210">
                        <c:v>10981.640625</c:v>
                      </c:pt>
                      <c:pt idx="7211">
                        <c:v>11719.50390625</c:v>
                      </c:pt>
                      <c:pt idx="7212">
                        <c:v>13742.46484375</c:v>
                      </c:pt>
                      <c:pt idx="7213">
                        <c:v>13394.03125</c:v>
                      </c:pt>
                      <c:pt idx="7214">
                        <c:v>13773.203125</c:v>
                      </c:pt>
                      <c:pt idx="7215">
                        <c:v>11983.08984375</c:v>
                      </c:pt>
                      <c:pt idx="7216">
                        <c:v>6675.56640625</c:v>
                      </c:pt>
                      <c:pt idx="7217">
                        <c:v>12908.59375</c:v>
                      </c:pt>
                      <c:pt idx="7218">
                        <c:v>11075.70703125</c:v>
                      </c:pt>
                      <c:pt idx="7219">
                        <c:v>8256.23828125</c:v>
                      </c:pt>
                      <c:pt idx="7220">
                        <c:v>8271.078125</c:v>
                      </c:pt>
                      <c:pt idx="7221">
                        <c:v>9978.421875</c:v>
                      </c:pt>
                      <c:pt idx="7222">
                        <c:v>13555.45703125</c:v>
                      </c:pt>
                      <c:pt idx="7223">
                        <c:v>11576.2109375</c:v>
                      </c:pt>
                      <c:pt idx="7224">
                        <c:v>9944.58203125</c:v>
                      </c:pt>
                      <c:pt idx="7225">
                        <c:v>8837.3984375</c:v>
                      </c:pt>
                      <c:pt idx="7226">
                        <c:v>10528.19921875</c:v>
                      </c:pt>
                      <c:pt idx="7227">
                        <c:v>10439.1171875</c:v>
                      </c:pt>
                      <c:pt idx="7228">
                        <c:v>8893.6328125</c:v>
                      </c:pt>
                      <c:pt idx="7229">
                        <c:v>10293.12890625</c:v>
                      </c:pt>
                      <c:pt idx="7230">
                        <c:v>14532.734375</c:v>
                      </c:pt>
                      <c:pt idx="7231">
                        <c:v>13073.796875</c:v>
                      </c:pt>
                      <c:pt idx="7232">
                        <c:v>7439.6328125</c:v>
                      </c:pt>
                      <c:pt idx="7233">
                        <c:v>10592.484375</c:v>
                      </c:pt>
                      <c:pt idx="7234">
                        <c:v>13636.58984375</c:v>
                      </c:pt>
                      <c:pt idx="7235">
                        <c:v>14268.86328125</c:v>
                      </c:pt>
                      <c:pt idx="7236">
                        <c:v>11361.44921875</c:v>
                      </c:pt>
                      <c:pt idx="7237">
                        <c:v>13863.6015625</c:v>
                      </c:pt>
                      <c:pt idx="7238">
                        <c:v>12054.37890625</c:v>
                      </c:pt>
                      <c:pt idx="7239">
                        <c:v>10827.34375</c:v>
                      </c:pt>
                      <c:pt idx="7240">
                        <c:v>10982.24609375</c:v>
                      </c:pt>
                      <c:pt idx="7241">
                        <c:v>13399.51171875</c:v>
                      </c:pt>
                      <c:pt idx="7242">
                        <c:v>13519.81640625</c:v>
                      </c:pt>
                      <c:pt idx="7243">
                        <c:v>12359.38671875</c:v>
                      </c:pt>
                      <c:pt idx="7244">
                        <c:v>12543.23046875</c:v>
                      </c:pt>
                      <c:pt idx="7245">
                        <c:v>11312.63671875</c:v>
                      </c:pt>
                      <c:pt idx="7246">
                        <c:v>10861.36328125</c:v>
                      </c:pt>
                      <c:pt idx="7247">
                        <c:v>12571.625</c:v>
                      </c:pt>
                      <c:pt idx="7248">
                        <c:v>10395.25390625</c:v>
                      </c:pt>
                      <c:pt idx="7249">
                        <c:v>11976.04296875</c:v>
                      </c:pt>
                      <c:pt idx="7250">
                        <c:v>11216.9609375</c:v>
                      </c:pt>
                      <c:pt idx="7251">
                        <c:v>11045.30859375</c:v>
                      </c:pt>
                      <c:pt idx="7252">
                        <c:v>12622.78125</c:v>
                      </c:pt>
                      <c:pt idx="7253">
                        <c:v>12180.19140625</c:v>
                      </c:pt>
                      <c:pt idx="7254">
                        <c:v>11893.37890625</c:v>
                      </c:pt>
                      <c:pt idx="7255">
                        <c:v>12709.40625</c:v>
                      </c:pt>
                      <c:pt idx="7256">
                        <c:v>11386.48828125</c:v>
                      </c:pt>
                      <c:pt idx="7257">
                        <c:v>10427.4453125</c:v>
                      </c:pt>
                      <c:pt idx="7258">
                        <c:v>11147.3125</c:v>
                      </c:pt>
                      <c:pt idx="7259">
                        <c:v>12559.640625</c:v>
                      </c:pt>
                      <c:pt idx="7260">
                        <c:v>14953.55078125</c:v>
                      </c:pt>
                      <c:pt idx="7261">
                        <c:v>14435.75</c:v>
                      </c:pt>
                      <c:pt idx="7262">
                        <c:v>16008.7109375</c:v>
                      </c:pt>
                      <c:pt idx="7263">
                        <c:v>13239.953125</c:v>
                      </c:pt>
                      <c:pt idx="7264">
                        <c:v>12426.875</c:v>
                      </c:pt>
                      <c:pt idx="7265">
                        <c:v>12484.55859375</c:v>
                      </c:pt>
                      <c:pt idx="7266">
                        <c:v>14450.7265625</c:v>
                      </c:pt>
                      <c:pt idx="7267">
                        <c:v>14399.53515625</c:v>
                      </c:pt>
                      <c:pt idx="7268">
                        <c:v>16091.3046875</c:v>
                      </c:pt>
                      <c:pt idx="7269">
                        <c:v>15635.8203125</c:v>
                      </c:pt>
                      <c:pt idx="7270">
                        <c:v>14629.0625</c:v>
                      </c:pt>
                      <c:pt idx="7271">
                        <c:v>14363.6484375</c:v>
                      </c:pt>
                      <c:pt idx="7272">
                        <c:v>16192.171875</c:v>
                      </c:pt>
                      <c:pt idx="7273">
                        <c:v>14947.2109375</c:v>
                      </c:pt>
                      <c:pt idx="7274">
                        <c:v>14302.51171875</c:v>
                      </c:pt>
                      <c:pt idx="7275">
                        <c:v>17491.89453125</c:v>
                      </c:pt>
                      <c:pt idx="7276">
                        <c:v>16671.671875</c:v>
                      </c:pt>
                      <c:pt idx="7277">
                        <c:v>18200.64453125</c:v>
                      </c:pt>
                      <c:pt idx="7278">
                        <c:v>16081.40234375</c:v>
                      </c:pt>
                      <c:pt idx="7279">
                        <c:v>15239.6796875</c:v>
                      </c:pt>
                      <c:pt idx="7280">
                        <c:v>15714.2109375</c:v>
                      </c:pt>
                      <c:pt idx="7281">
                        <c:v>17975.61328125</c:v>
                      </c:pt>
                      <c:pt idx="7282">
                        <c:v>16992.09765625</c:v>
                      </c:pt>
                      <c:pt idx="7283">
                        <c:v>15518.7890625</c:v>
                      </c:pt>
                      <c:pt idx="7284">
                        <c:v>13077.54296875</c:v>
                      </c:pt>
                      <c:pt idx="7285">
                        <c:v>13318.66796875</c:v>
                      </c:pt>
                      <c:pt idx="7286">
                        <c:v>16775.11328125</c:v>
                      </c:pt>
                      <c:pt idx="7287">
                        <c:v>17168.76953125</c:v>
                      </c:pt>
                      <c:pt idx="7288">
                        <c:v>16204.87109375</c:v>
                      </c:pt>
                      <c:pt idx="7289">
                        <c:v>16823.94140625</c:v>
                      </c:pt>
                      <c:pt idx="7290">
                        <c:v>14435.19921875</c:v>
                      </c:pt>
                      <c:pt idx="7291">
                        <c:v>14051.8359375</c:v>
                      </c:pt>
                      <c:pt idx="7292">
                        <c:v>13668.44921875</c:v>
                      </c:pt>
                      <c:pt idx="7293">
                        <c:v>13994.26953125</c:v>
                      </c:pt>
                      <c:pt idx="7294">
                        <c:v>14582.8515625</c:v>
                      </c:pt>
                      <c:pt idx="7295">
                        <c:v>14132.44921875</c:v>
                      </c:pt>
                      <c:pt idx="7296">
                        <c:v>12207.68359375</c:v>
                      </c:pt>
                      <c:pt idx="7297">
                        <c:v>12739.5625</c:v>
                      </c:pt>
                      <c:pt idx="7298">
                        <c:v>14361.0390625</c:v>
                      </c:pt>
                      <c:pt idx="7299">
                        <c:v>12243.86328125</c:v>
                      </c:pt>
                      <c:pt idx="7300">
                        <c:v>10850.79296875</c:v>
                      </c:pt>
                      <c:pt idx="7301">
                        <c:v>11589.35546875</c:v>
                      </c:pt>
                      <c:pt idx="7302">
                        <c:v>14708.1328125</c:v>
                      </c:pt>
                      <c:pt idx="7303">
                        <c:v>14728.32421875</c:v>
                      </c:pt>
                      <c:pt idx="7304">
                        <c:v>14727.140625</c:v>
                      </c:pt>
                      <c:pt idx="7305">
                        <c:v>11132.296875</c:v>
                      </c:pt>
                      <c:pt idx="7306">
                        <c:v>9776.27734375</c:v>
                      </c:pt>
                      <c:pt idx="7307">
                        <c:v>10427.35546875</c:v>
                      </c:pt>
                      <c:pt idx="7308">
                        <c:v>12171.5390625</c:v>
                      </c:pt>
                      <c:pt idx="7309">
                        <c:v>10648.84375</c:v>
                      </c:pt>
                      <c:pt idx="7310">
                        <c:v>11168.80078125</c:v>
                      </c:pt>
                      <c:pt idx="7311">
                        <c:v>11299.390625</c:v>
                      </c:pt>
                      <c:pt idx="7312">
                        <c:v>11832.64453125</c:v>
                      </c:pt>
                      <c:pt idx="7313">
                        <c:v>11736.51953125</c:v>
                      </c:pt>
                      <c:pt idx="7314">
                        <c:v>11700.98046875</c:v>
                      </c:pt>
                      <c:pt idx="7315">
                        <c:v>11613.0859375</c:v>
                      </c:pt>
                      <c:pt idx="7316">
                        <c:v>10573.3125</c:v>
                      </c:pt>
                      <c:pt idx="7317">
                        <c:v>9336.1015625</c:v>
                      </c:pt>
                      <c:pt idx="7318">
                        <c:v>9384.234375</c:v>
                      </c:pt>
                      <c:pt idx="7319">
                        <c:v>11042.80859375</c:v>
                      </c:pt>
                      <c:pt idx="7320">
                        <c:v>20720.8984375</c:v>
                      </c:pt>
                      <c:pt idx="7321">
                        <c:v>19069.0078125</c:v>
                      </c:pt>
                      <c:pt idx="7322">
                        <c:v>18114.6484375</c:v>
                      </c:pt>
                      <c:pt idx="7323">
                        <c:v>19328.47265625</c:v>
                      </c:pt>
                      <c:pt idx="7324">
                        <c:v>17741.0078125</c:v>
                      </c:pt>
                      <c:pt idx="7325">
                        <c:v>20084.62890625</c:v>
                      </c:pt>
                      <c:pt idx="7326">
                        <c:v>19093.05859375</c:v>
                      </c:pt>
                      <c:pt idx="7327">
                        <c:v>17895.04296875</c:v>
                      </c:pt>
                      <c:pt idx="7328">
                        <c:v>17466.98046875</c:v>
                      </c:pt>
                      <c:pt idx="7329">
                        <c:v>18149.859375</c:v>
                      </c:pt>
                      <c:pt idx="7330">
                        <c:v>20266.21875</c:v>
                      </c:pt>
                      <c:pt idx="7331">
                        <c:v>19380.3828125</c:v>
                      </c:pt>
                      <c:pt idx="7332">
                        <c:v>20127.1484375</c:v>
                      </c:pt>
                      <c:pt idx="7333">
                        <c:v>19424.87890625</c:v>
                      </c:pt>
                      <c:pt idx="7334">
                        <c:v>20998.578125</c:v>
                      </c:pt>
                      <c:pt idx="7335">
                        <c:v>12811.9453125</c:v>
                      </c:pt>
                      <c:pt idx="7336">
                        <c:v>9918.98828125</c:v>
                      </c:pt>
                      <c:pt idx="7337">
                        <c:v>11426.328125</c:v>
                      </c:pt>
                      <c:pt idx="7338">
                        <c:v>11115.1484375</c:v>
                      </c:pt>
                      <c:pt idx="7339">
                        <c:v>12889.1953125</c:v>
                      </c:pt>
                      <c:pt idx="7340">
                        <c:v>12204.30859375</c:v>
                      </c:pt>
                      <c:pt idx="7341">
                        <c:v>10581.7109375</c:v>
                      </c:pt>
                      <c:pt idx="7342">
                        <c:v>10083.1171875</c:v>
                      </c:pt>
                      <c:pt idx="7343">
                        <c:v>12012.53515625</c:v>
                      </c:pt>
                      <c:pt idx="7344">
                        <c:v>10452.00390625</c:v>
                      </c:pt>
                      <c:pt idx="7345">
                        <c:v>11908.21875</c:v>
                      </c:pt>
                      <c:pt idx="7346">
                        <c:v>12675.6796875</c:v>
                      </c:pt>
                      <c:pt idx="7347">
                        <c:v>11587.8828125</c:v>
                      </c:pt>
                      <c:pt idx="7348">
                        <c:v>12768.7578125</c:v>
                      </c:pt>
                      <c:pt idx="7349">
                        <c:v>10661.1328125</c:v>
                      </c:pt>
                      <c:pt idx="7350">
                        <c:v>14876.6328125</c:v>
                      </c:pt>
                      <c:pt idx="7351">
                        <c:v>12640.90625</c:v>
                      </c:pt>
                      <c:pt idx="7352">
                        <c:v>10973.875</c:v>
                      </c:pt>
                      <c:pt idx="7353">
                        <c:v>10495.2734375</c:v>
                      </c:pt>
                      <c:pt idx="7354">
                        <c:v>12472.171875</c:v>
                      </c:pt>
                      <c:pt idx="7355">
                        <c:v>14713.19921875</c:v>
                      </c:pt>
                      <c:pt idx="7356">
                        <c:v>14075.984375</c:v>
                      </c:pt>
                      <c:pt idx="7357">
                        <c:v>14721.84765625</c:v>
                      </c:pt>
                      <c:pt idx="7358">
                        <c:v>13977.4921875</c:v>
                      </c:pt>
                      <c:pt idx="7359">
                        <c:v>13788.171875</c:v>
                      </c:pt>
                      <c:pt idx="7360">
                        <c:v>11998.70703125</c:v>
                      </c:pt>
                      <c:pt idx="7361">
                        <c:v>11537.09375</c:v>
                      </c:pt>
                      <c:pt idx="7362">
                        <c:v>13026.71875</c:v>
                      </c:pt>
                      <c:pt idx="7363">
                        <c:v>12740.078125</c:v>
                      </c:pt>
                      <c:pt idx="7364">
                        <c:v>14944.96484375</c:v>
                      </c:pt>
                      <c:pt idx="7365">
                        <c:v>18630.9609375</c:v>
                      </c:pt>
                      <c:pt idx="7366">
                        <c:v>17439.1171875</c:v>
                      </c:pt>
                      <c:pt idx="7367">
                        <c:v>19159.25</c:v>
                      </c:pt>
                      <c:pt idx="7368">
                        <c:v>16895.30859375</c:v>
                      </c:pt>
                      <c:pt idx="7369">
                        <c:v>17148.9375</c:v>
                      </c:pt>
                      <c:pt idx="7370">
                        <c:v>19531.140625</c:v>
                      </c:pt>
                      <c:pt idx="7371">
                        <c:v>16465.7109375</c:v>
                      </c:pt>
                      <c:pt idx="7372">
                        <c:v>19474.0859375</c:v>
                      </c:pt>
                      <c:pt idx="7373">
                        <c:v>16007.2109375</c:v>
                      </c:pt>
                      <c:pt idx="7374">
                        <c:v>18266.53125</c:v>
                      </c:pt>
                      <c:pt idx="7375">
                        <c:v>17211.67578125</c:v>
                      </c:pt>
                      <c:pt idx="7376">
                        <c:v>18010.3125</c:v>
                      </c:pt>
                      <c:pt idx="7377">
                        <c:v>17157.7734375</c:v>
                      </c:pt>
                      <c:pt idx="7378">
                        <c:v>18827.63671875</c:v>
                      </c:pt>
                      <c:pt idx="7379">
                        <c:v>19361.7578125</c:v>
                      </c:pt>
                      <c:pt idx="7380">
                        <c:v>11424.6796875</c:v>
                      </c:pt>
                      <c:pt idx="7381">
                        <c:v>9628.85546875</c:v>
                      </c:pt>
                      <c:pt idx="7382">
                        <c:v>9768.94921875</c:v>
                      </c:pt>
                      <c:pt idx="7383">
                        <c:v>12938.79296875</c:v>
                      </c:pt>
                      <c:pt idx="7384">
                        <c:v>11950.125</c:v>
                      </c:pt>
                      <c:pt idx="7385">
                        <c:v>9464.90234375</c:v>
                      </c:pt>
                      <c:pt idx="7386">
                        <c:v>9489.5703125</c:v>
                      </c:pt>
                      <c:pt idx="7387">
                        <c:v>13227.265625</c:v>
                      </c:pt>
                      <c:pt idx="7388">
                        <c:v>11214.12109375</c:v>
                      </c:pt>
                      <c:pt idx="7389">
                        <c:v>12178.55859375</c:v>
                      </c:pt>
                      <c:pt idx="7390">
                        <c:v>11612.4296875</c:v>
                      </c:pt>
                      <c:pt idx="7391">
                        <c:v>12503.3515625</c:v>
                      </c:pt>
                      <c:pt idx="7392">
                        <c:v>13451.5</c:v>
                      </c:pt>
                      <c:pt idx="7393">
                        <c:v>12509.53515625</c:v>
                      </c:pt>
                      <c:pt idx="7394">
                        <c:v>12363.85546875</c:v>
                      </c:pt>
                      <c:pt idx="7395">
                        <c:v>10608.7890625</c:v>
                      </c:pt>
                      <c:pt idx="7396">
                        <c:v>10527.73046875</c:v>
                      </c:pt>
                      <c:pt idx="7397">
                        <c:v>10893.1875</c:v>
                      </c:pt>
                      <c:pt idx="7398">
                        <c:v>10917.76171875</c:v>
                      </c:pt>
                      <c:pt idx="7399">
                        <c:v>8266.91796875</c:v>
                      </c:pt>
                      <c:pt idx="7400">
                        <c:v>7735.71875</c:v>
                      </c:pt>
                      <c:pt idx="7401">
                        <c:v>7324.46484375</c:v>
                      </c:pt>
                      <c:pt idx="7402">
                        <c:v>9510.18359375</c:v>
                      </c:pt>
                      <c:pt idx="7403">
                        <c:v>9999.3203125</c:v>
                      </c:pt>
                      <c:pt idx="7404">
                        <c:v>10611.91796875</c:v>
                      </c:pt>
                      <c:pt idx="7405">
                        <c:v>10779.6953125</c:v>
                      </c:pt>
                      <c:pt idx="7406">
                        <c:v>10821.65234375</c:v>
                      </c:pt>
                      <c:pt idx="7407">
                        <c:v>10090.0546875</c:v>
                      </c:pt>
                      <c:pt idx="7408">
                        <c:v>8224.5625</c:v>
                      </c:pt>
                      <c:pt idx="7409">
                        <c:v>7889.109375</c:v>
                      </c:pt>
                      <c:pt idx="7410">
                        <c:v>10461.41015625</c:v>
                      </c:pt>
                      <c:pt idx="7411">
                        <c:v>10110.79296875</c:v>
                      </c:pt>
                      <c:pt idx="7412">
                        <c:v>11796.63671875</c:v>
                      </c:pt>
                      <c:pt idx="7413">
                        <c:v>9876.65625</c:v>
                      </c:pt>
                      <c:pt idx="7414">
                        <c:v>8739.5078125</c:v>
                      </c:pt>
                      <c:pt idx="7415">
                        <c:v>8786.67578125</c:v>
                      </c:pt>
                      <c:pt idx="7416">
                        <c:v>11364.4453125</c:v>
                      </c:pt>
                      <c:pt idx="7417">
                        <c:v>11701.57421875</c:v>
                      </c:pt>
                      <c:pt idx="7418">
                        <c:v>12312.3671875</c:v>
                      </c:pt>
                      <c:pt idx="7419">
                        <c:v>11781.5546875</c:v>
                      </c:pt>
                      <c:pt idx="7420">
                        <c:v>9785.84375</c:v>
                      </c:pt>
                      <c:pt idx="7421">
                        <c:v>9739.2421875</c:v>
                      </c:pt>
                      <c:pt idx="7422">
                        <c:v>11429.3359375</c:v>
                      </c:pt>
                      <c:pt idx="7423">
                        <c:v>10474.59375</c:v>
                      </c:pt>
                      <c:pt idx="7424">
                        <c:v>10552.07421875</c:v>
                      </c:pt>
                      <c:pt idx="7425">
                        <c:v>16523.7421875</c:v>
                      </c:pt>
                      <c:pt idx="7426">
                        <c:v>16172.90625</c:v>
                      </c:pt>
                      <c:pt idx="7427">
                        <c:v>16365.10546875</c:v>
                      </c:pt>
                      <c:pt idx="7428">
                        <c:v>15347.71875</c:v>
                      </c:pt>
                      <c:pt idx="7429">
                        <c:v>14151.9140625</c:v>
                      </c:pt>
                      <c:pt idx="7430">
                        <c:v>15626.6875</c:v>
                      </c:pt>
                      <c:pt idx="7431">
                        <c:v>16824.67578125</c:v>
                      </c:pt>
                      <c:pt idx="7432">
                        <c:v>17042.75</c:v>
                      </c:pt>
                      <c:pt idx="7433">
                        <c:v>16573.28125</c:v>
                      </c:pt>
                      <c:pt idx="7434">
                        <c:v>15466.41015625</c:v>
                      </c:pt>
                      <c:pt idx="7435">
                        <c:v>15448.2109375</c:v>
                      </c:pt>
                      <c:pt idx="7436">
                        <c:v>15650.9140625</c:v>
                      </c:pt>
                      <c:pt idx="7437">
                        <c:v>11705.9921875</c:v>
                      </c:pt>
                      <c:pt idx="7438">
                        <c:v>12555.28515625</c:v>
                      </c:pt>
                      <c:pt idx="7439">
                        <c:v>14924.2109375</c:v>
                      </c:pt>
                      <c:pt idx="7440">
                        <c:v>15505.2890625</c:v>
                      </c:pt>
                      <c:pt idx="7441">
                        <c:v>9865.7265625</c:v>
                      </c:pt>
                      <c:pt idx="7442">
                        <c:v>9202.6328125</c:v>
                      </c:pt>
                      <c:pt idx="7443">
                        <c:v>15331.56640625</c:v>
                      </c:pt>
                      <c:pt idx="7444">
                        <c:v>15505.83984375</c:v>
                      </c:pt>
                      <c:pt idx="7445">
                        <c:v>13733.1796875</c:v>
                      </c:pt>
                      <c:pt idx="7446">
                        <c:v>13846.12890625</c:v>
                      </c:pt>
                      <c:pt idx="7447">
                        <c:v>11908.92578125</c:v>
                      </c:pt>
                      <c:pt idx="7448">
                        <c:v>12627.47265625</c:v>
                      </c:pt>
                      <c:pt idx="7449">
                        <c:v>14094.44921875</c:v>
                      </c:pt>
                      <c:pt idx="7450">
                        <c:v>11573.94921875</c:v>
                      </c:pt>
                      <c:pt idx="7451">
                        <c:v>13197.27734375</c:v>
                      </c:pt>
                      <c:pt idx="7452">
                        <c:v>15622.83203125</c:v>
                      </c:pt>
                      <c:pt idx="7453">
                        <c:v>14583.5390625</c:v>
                      </c:pt>
                      <c:pt idx="7454">
                        <c:v>14154.11328125</c:v>
                      </c:pt>
                      <c:pt idx="7455">
                        <c:v>10981.9453125</c:v>
                      </c:pt>
                      <c:pt idx="7456">
                        <c:v>9303.2109375</c:v>
                      </c:pt>
                      <c:pt idx="7457">
                        <c:v>9211.30859375</c:v>
                      </c:pt>
                      <c:pt idx="7458">
                        <c:v>8740.92578125</c:v>
                      </c:pt>
                      <c:pt idx="7459">
                        <c:v>10578.484375</c:v>
                      </c:pt>
                      <c:pt idx="7460">
                        <c:v>10959.62890625</c:v>
                      </c:pt>
                      <c:pt idx="7461">
                        <c:v>9757.140625</c:v>
                      </c:pt>
                      <c:pt idx="7462">
                        <c:v>9080.27734375</c:v>
                      </c:pt>
                      <c:pt idx="7463">
                        <c:v>10150.33203125</c:v>
                      </c:pt>
                      <c:pt idx="7464">
                        <c:v>8554.46484375</c:v>
                      </c:pt>
                      <c:pt idx="7465">
                        <c:v>8329.89453125</c:v>
                      </c:pt>
                      <c:pt idx="7466">
                        <c:v>10838.9765625</c:v>
                      </c:pt>
                      <c:pt idx="7467">
                        <c:v>9705.8515625</c:v>
                      </c:pt>
                      <c:pt idx="7468">
                        <c:v>7508.609375</c:v>
                      </c:pt>
                      <c:pt idx="7469">
                        <c:v>9413.6484375</c:v>
                      </c:pt>
                      <c:pt idx="7470">
                        <c:v>13964.140625</c:v>
                      </c:pt>
                      <c:pt idx="7471">
                        <c:v>12730.2890625</c:v>
                      </c:pt>
                      <c:pt idx="7472">
                        <c:v>13588.76171875</c:v>
                      </c:pt>
                      <c:pt idx="7473">
                        <c:v>14634.61328125</c:v>
                      </c:pt>
                      <c:pt idx="7474">
                        <c:v>11932.8359375</c:v>
                      </c:pt>
                      <c:pt idx="7475">
                        <c:v>14726.57421875</c:v>
                      </c:pt>
                      <c:pt idx="7476">
                        <c:v>13913.34765625</c:v>
                      </c:pt>
                      <c:pt idx="7477">
                        <c:v>13374.96484375</c:v>
                      </c:pt>
                      <c:pt idx="7478">
                        <c:v>14330.5625</c:v>
                      </c:pt>
                      <c:pt idx="7479">
                        <c:v>15495.8359375</c:v>
                      </c:pt>
                      <c:pt idx="7480">
                        <c:v>14788.4375</c:v>
                      </c:pt>
                      <c:pt idx="7481">
                        <c:v>15530.49609375</c:v>
                      </c:pt>
                      <c:pt idx="7482">
                        <c:v>14455.32421875</c:v>
                      </c:pt>
                      <c:pt idx="7483">
                        <c:v>15878.1328125</c:v>
                      </c:pt>
                      <c:pt idx="7484">
                        <c:v>16356.54296875</c:v>
                      </c:pt>
                      <c:pt idx="7485">
                        <c:v>15440.890625</c:v>
                      </c:pt>
                      <c:pt idx="7486">
                        <c:v>14925.078125</c:v>
                      </c:pt>
                      <c:pt idx="7487">
                        <c:v>15582.953125</c:v>
                      </c:pt>
                      <c:pt idx="7488">
                        <c:v>15912.515625</c:v>
                      </c:pt>
                      <c:pt idx="7489">
                        <c:v>16531.7578125</c:v>
                      </c:pt>
                      <c:pt idx="7490">
                        <c:v>12981.5</c:v>
                      </c:pt>
                      <c:pt idx="7491">
                        <c:v>15543.7109375</c:v>
                      </c:pt>
                      <c:pt idx="7492">
                        <c:v>16153.125</c:v>
                      </c:pt>
                      <c:pt idx="7493">
                        <c:v>16029.70703125</c:v>
                      </c:pt>
                      <c:pt idx="7494">
                        <c:v>16479.64453125</c:v>
                      </c:pt>
                      <c:pt idx="7495">
                        <c:v>15413.03515625</c:v>
                      </c:pt>
                      <c:pt idx="7496">
                        <c:v>16563.80078125</c:v>
                      </c:pt>
                      <c:pt idx="7497">
                        <c:v>15046.58984375</c:v>
                      </c:pt>
                      <c:pt idx="7498">
                        <c:v>13903.421875</c:v>
                      </c:pt>
                      <c:pt idx="7499">
                        <c:v>15119.3515625</c:v>
                      </c:pt>
                      <c:pt idx="7500">
                        <c:v>13266.87890625</c:v>
                      </c:pt>
                      <c:pt idx="7501">
                        <c:v>11623.16796875</c:v>
                      </c:pt>
                      <c:pt idx="7502">
                        <c:v>10920.60546875</c:v>
                      </c:pt>
                      <c:pt idx="7503">
                        <c:v>12101.6484375</c:v>
                      </c:pt>
                      <c:pt idx="7504">
                        <c:v>14154.72265625</c:v>
                      </c:pt>
                      <c:pt idx="7505">
                        <c:v>14653.375</c:v>
                      </c:pt>
                      <c:pt idx="7506">
                        <c:v>14830.25390625</c:v>
                      </c:pt>
                      <c:pt idx="7507">
                        <c:v>16246</c:v>
                      </c:pt>
                      <c:pt idx="7508">
                        <c:v>14738.81640625</c:v>
                      </c:pt>
                      <c:pt idx="7509">
                        <c:v>13118.3671875</c:v>
                      </c:pt>
                      <c:pt idx="7510">
                        <c:v>13334.8828125</c:v>
                      </c:pt>
                      <c:pt idx="7511">
                        <c:v>15168.53125</c:v>
                      </c:pt>
                      <c:pt idx="7512">
                        <c:v>15781.3046875</c:v>
                      </c:pt>
                      <c:pt idx="7513">
                        <c:v>15091.17578125</c:v>
                      </c:pt>
                      <c:pt idx="7514">
                        <c:v>15161.68359375</c:v>
                      </c:pt>
                      <c:pt idx="7515">
                        <c:v>12877.80078125</c:v>
                      </c:pt>
                      <c:pt idx="7516">
                        <c:v>13338.3515625</c:v>
                      </c:pt>
                      <c:pt idx="7517">
                        <c:v>13182.9453125</c:v>
                      </c:pt>
                      <c:pt idx="7518">
                        <c:v>12199.4140625</c:v>
                      </c:pt>
                      <c:pt idx="7519">
                        <c:v>10880.9453125</c:v>
                      </c:pt>
                      <c:pt idx="7520">
                        <c:v>10952.140625</c:v>
                      </c:pt>
                      <c:pt idx="7521">
                        <c:v>12328.4296875</c:v>
                      </c:pt>
                      <c:pt idx="7522">
                        <c:v>13173.56640625</c:v>
                      </c:pt>
                      <c:pt idx="7523">
                        <c:v>10889.9375</c:v>
                      </c:pt>
                      <c:pt idx="7524">
                        <c:v>12531.30859375</c:v>
                      </c:pt>
                      <c:pt idx="7525">
                        <c:v>12876.3984375</c:v>
                      </c:pt>
                      <c:pt idx="7526">
                        <c:v>12216.47265625</c:v>
                      </c:pt>
                      <c:pt idx="7527">
                        <c:v>12384.8828125</c:v>
                      </c:pt>
                      <c:pt idx="7528">
                        <c:v>13090.03125</c:v>
                      </c:pt>
                      <c:pt idx="7529">
                        <c:v>13468.484375</c:v>
                      </c:pt>
                      <c:pt idx="7530">
                        <c:v>9859.7890625</c:v>
                      </c:pt>
                      <c:pt idx="7531">
                        <c:v>8489.8515625</c:v>
                      </c:pt>
                      <c:pt idx="7532">
                        <c:v>8730.828125</c:v>
                      </c:pt>
                      <c:pt idx="7533">
                        <c:v>10441.5390625</c:v>
                      </c:pt>
                      <c:pt idx="7534">
                        <c:v>11947.6484375</c:v>
                      </c:pt>
                      <c:pt idx="7535">
                        <c:v>13188.359375</c:v>
                      </c:pt>
                      <c:pt idx="7536">
                        <c:v>10684.21484375</c:v>
                      </c:pt>
                      <c:pt idx="7537">
                        <c:v>9630.37890625</c:v>
                      </c:pt>
                      <c:pt idx="7538">
                        <c:v>11996.671875</c:v>
                      </c:pt>
                      <c:pt idx="7539">
                        <c:v>10311.84375</c:v>
                      </c:pt>
                      <c:pt idx="7540">
                        <c:v>9666.4296875</c:v>
                      </c:pt>
                      <c:pt idx="7541">
                        <c:v>9896.765625</c:v>
                      </c:pt>
                      <c:pt idx="7542">
                        <c:v>12134.13671875</c:v>
                      </c:pt>
                      <c:pt idx="7543">
                        <c:v>13198.3828125</c:v>
                      </c:pt>
                      <c:pt idx="7544">
                        <c:v>13327.80078125</c:v>
                      </c:pt>
                      <c:pt idx="7545">
                        <c:v>17633.63671875</c:v>
                      </c:pt>
                      <c:pt idx="7546">
                        <c:v>17685.8359375</c:v>
                      </c:pt>
                      <c:pt idx="7547">
                        <c:v>16097.515625</c:v>
                      </c:pt>
                      <c:pt idx="7548">
                        <c:v>16786.3671875</c:v>
                      </c:pt>
                      <c:pt idx="7549">
                        <c:v>15412.46484375</c:v>
                      </c:pt>
                      <c:pt idx="7550">
                        <c:v>14632.87109375</c:v>
                      </c:pt>
                      <c:pt idx="7551">
                        <c:v>15251.41796875</c:v>
                      </c:pt>
                      <c:pt idx="7552">
                        <c:v>15718.79296875</c:v>
                      </c:pt>
                      <c:pt idx="7553">
                        <c:v>13157.28125</c:v>
                      </c:pt>
                      <c:pt idx="7554">
                        <c:v>11174.40625</c:v>
                      </c:pt>
                      <c:pt idx="7555">
                        <c:v>11288.6328125</c:v>
                      </c:pt>
                      <c:pt idx="7556">
                        <c:v>14526.69921875</c:v>
                      </c:pt>
                      <c:pt idx="7557">
                        <c:v>16796.9921875</c:v>
                      </c:pt>
                      <c:pt idx="7558">
                        <c:v>16133.7421875</c:v>
                      </c:pt>
                      <c:pt idx="7559">
                        <c:v>17273.5625</c:v>
                      </c:pt>
                      <c:pt idx="7560">
                        <c:v>13068.15234375</c:v>
                      </c:pt>
                      <c:pt idx="7561">
                        <c:v>12767.515625</c:v>
                      </c:pt>
                      <c:pt idx="7562">
                        <c:v>13039.78515625</c:v>
                      </c:pt>
                      <c:pt idx="7563">
                        <c:v>11367.4453125</c:v>
                      </c:pt>
                      <c:pt idx="7564">
                        <c:v>12159.90234375</c:v>
                      </c:pt>
                      <c:pt idx="7565">
                        <c:v>10748.6328125</c:v>
                      </c:pt>
                      <c:pt idx="7566">
                        <c:v>12022.609375</c:v>
                      </c:pt>
                      <c:pt idx="7567">
                        <c:v>12785.3515625</c:v>
                      </c:pt>
                      <c:pt idx="7568">
                        <c:v>11311.8515625</c:v>
                      </c:pt>
                      <c:pt idx="7569">
                        <c:v>11153.9375</c:v>
                      </c:pt>
                      <c:pt idx="7570">
                        <c:v>11511.109375</c:v>
                      </c:pt>
                      <c:pt idx="7571">
                        <c:v>10374.8828125</c:v>
                      </c:pt>
                      <c:pt idx="7572">
                        <c:v>10130.05078125</c:v>
                      </c:pt>
                      <c:pt idx="7573">
                        <c:v>12473.84375</c:v>
                      </c:pt>
                      <c:pt idx="7574">
                        <c:v>13034.515625</c:v>
                      </c:pt>
                      <c:pt idx="7575">
                        <c:v>15552.76953125</c:v>
                      </c:pt>
                      <c:pt idx="7576">
                        <c:v>16111.3671875</c:v>
                      </c:pt>
                      <c:pt idx="7577">
                        <c:v>15605.34375</c:v>
                      </c:pt>
                      <c:pt idx="7578">
                        <c:v>14161.59375</c:v>
                      </c:pt>
                      <c:pt idx="7579">
                        <c:v>14428.69140625</c:v>
                      </c:pt>
                      <c:pt idx="7580">
                        <c:v>15344.43359375</c:v>
                      </c:pt>
                      <c:pt idx="7581">
                        <c:v>14801.7421875</c:v>
                      </c:pt>
                      <c:pt idx="7582">
                        <c:v>12969.28125</c:v>
                      </c:pt>
                      <c:pt idx="7583">
                        <c:v>15583.26171875</c:v>
                      </c:pt>
                      <c:pt idx="7584">
                        <c:v>15410.015625</c:v>
                      </c:pt>
                      <c:pt idx="7585">
                        <c:v>15670.171875</c:v>
                      </c:pt>
                      <c:pt idx="7586">
                        <c:v>16068.3359375</c:v>
                      </c:pt>
                      <c:pt idx="7587">
                        <c:v>15564.15625</c:v>
                      </c:pt>
                      <c:pt idx="7588">
                        <c:v>15452.12109375</c:v>
                      </c:pt>
                      <c:pt idx="7589">
                        <c:v>16212.16015625</c:v>
                      </c:pt>
                      <c:pt idx="7590">
                        <c:v>15961.0078125</c:v>
                      </c:pt>
                      <c:pt idx="7591">
                        <c:v>14882.36328125</c:v>
                      </c:pt>
                      <c:pt idx="7592">
                        <c:v>12293.43359375</c:v>
                      </c:pt>
                      <c:pt idx="7593">
                        <c:v>10778.90234375</c:v>
                      </c:pt>
                      <c:pt idx="7594">
                        <c:v>11431.078125</c:v>
                      </c:pt>
                      <c:pt idx="7595">
                        <c:v>12924.7578125</c:v>
                      </c:pt>
                      <c:pt idx="7596">
                        <c:v>13891.453125</c:v>
                      </c:pt>
                      <c:pt idx="7597">
                        <c:v>15264.87890625</c:v>
                      </c:pt>
                      <c:pt idx="7598">
                        <c:v>15992.91796875</c:v>
                      </c:pt>
                      <c:pt idx="7599">
                        <c:v>15723.0546875</c:v>
                      </c:pt>
                      <c:pt idx="7600">
                        <c:v>15149.98046875</c:v>
                      </c:pt>
                      <c:pt idx="7601">
                        <c:v>13354.32421875</c:v>
                      </c:pt>
                      <c:pt idx="7602">
                        <c:v>14770.421875</c:v>
                      </c:pt>
                      <c:pt idx="7603">
                        <c:v>15967.6484375</c:v>
                      </c:pt>
                      <c:pt idx="7604">
                        <c:v>15346.6796875</c:v>
                      </c:pt>
                      <c:pt idx="7605">
                        <c:v>16220.03125</c:v>
                      </c:pt>
                      <c:pt idx="7606">
                        <c:v>11053.109375</c:v>
                      </c:pt>
                      <c:pt idx="7607">
                        <c:v>15141.83984375</c:v>
                      </c:pt>
                      <c:pt idx="7608">
                        <c:v>14997</c:v>
                      </c:pt>
                      <c:pt idx="7609">
                        <c:v>15390.84765625</c:v>
                      </c:pt>
                      <c:pt idx="7610">
                        <c:v>15053.96484375</c:v>
                      </c:pt>
                      <c:pt idx="7611">
                        <c:v>16396.0234375</c:v>
                      </c:pt>
                      <c:pt idx="7612">
                        <c:v>15563.90625</c:v>
                      </c:pt>
                      <c:pt idx="7613">
                        <c:v>11642.58984375</c:v>
                      </c:pt>
                      <c:pt idx="7614">
                        <c:v>14654.39453125</c:v>
                      </c:pt>
                      <c:pt idx="7615">
                        <c:v>12760.6875</c:v>
                      </c:pt>
                      <c:pt idx="7616">
                        <c:v>12893.0625</c:v>
                      </c:pt>
                      <c:pt idx="7617">
                        <c:v>14852.8046875</c:v>
                      </c:pt>
                      <c:pt idx="7618">
                        <c:v>15507.76953125</c:v>
                      </c:pt>
                      <c:pt idx="7619">
                        <c:v>15504.58984375</c:v>
                      </c:pt>
                      <c:pt idx="7620">
                        <c:v>13063.28125</c:v>
                      </c:pt>
                      <c:pt idx="7621">
                        <c:v>12932.08203125</c:v>
                      </c:pt>
                      <c:pt idx="7622">
                        <c:v>13191.828125</c:v>
                      </c:pt>
                      <c:pt idx="7623">
                        <c:v>10020.52734375</c:v>
                      </c:pt>
                      <c:pt idx="7624">
                        <c:v>8447.8203125</c:v>
                      </c:pt>
                      <c:pt idx="7625">
                        <c:v>8692.9609375</c:v>
                      </c:pt>
                      <c:pt idx="7626">
                        <c:v>11145.0703125</c:v>
                      </c:pt>
                      <c:pt idx="7627">
                        <c:v>12985.9375</c:v>
                      </c:pt>
                      <c:pt idx="7628">
                        <c:v>13474.48828125</c:v>
                      </c:pt>
                      <c:pt idx="7629">
                        <c:v>14079.52734375</c:v>
                      </c:pt>
                      <c:pt idx="7630">
                        <c:v>11895.43359375</c:v>
                      </c:pt>
                      <c:pt idx="7631">
                        <c:v>13414.6796875</c:v>
                      </c:pt>
                      <c:pt idx="7632">
                        <c:v>14000.015625</c:v>
                      </c:pt>
                      <c:pt idx="7633">
                        <c:v>12647.7265625</c:v>
                      </c:pt>
                      <c:pt idx="7634">
                        <c:v>12267.9375</c:v>
                      </c:pt>
                      <c:pt idx="7635">
                        <c:v>14352.484375</c:v>
                      </c:pt>
                      <c:pt idx="7636">
                        <c:v>13935.93359375</c:v>
                      </c:pt>
                      <c:pt idx="7637">
                        <c:v>13919.84765625</c:v>
                      </c:pt>
                      <c:pt idx="7638">
                        <c:v>14366.5703125</c:v>
                      </c:pt>
                      <c:pt idx="7639">
                        <c:v>13757.4609375</c:v>
                      </c:pt>
                      <c:pt idx="7640">
                        <c:v>11341.4609375</c:v>
                      </c:pt>
                      <c:pt idx="7641">
                        <c:v>14128.3359375</c:v>
                      </c:pt>
                      <c:pt idx="7642">
                        <c:v>12379.37109375</c:v>
                      </c:pt>
                      <c:pt idx="7643">
                        <c:v>12944.83984375</c:v>
                      </c:pt>
                      <c:pt idx="7644">
                        <c:v>12764.6171875</c:v>
                      </c:pt>
                      <c:pt idx="7645">
                        <c:v>12385.26171875</c:v>
                      </c:pt>
                      <c:pt idx="7646">
                        <c:v>12892.32421875</c:v>
                      </c:pt>
                      <c:pt idx="7647">
                        <c:v>11907.6875</c:v>
                      </c:pt>
                      <c:pt idx="7648">
                        <c:v>11330.734375</c:v>
                      </c:pt>
                      <c:pt idx="7649">
                        <c:v>13736.7265625</c:v>
                      </c:pt>
                      <c:pt idx="7650">
                        <c:v>14926.95703125</c:v>
                      </c:pt>
                      <c:pt idx="7651">
                        <c:v>14621.41796875</c:v>
                      </c:pt>
                      <c:pt idx="7652">
                        <c:v>16266.625</c:v>
                      </c:pt>
                      <c:pt idx="7653">
                        <c:v>13754.23046875</c:v>
                      </c:pt>
                      <c:pt idx="7654">
                        <c:v>12995.77734375</c:v>
                      </c:pt>
                      <c:pt idx="7655">
                        <c:v>16412.96484375</c:v>
                      </c:pt>
                      <c:pt idx="7656">
                        <c:v>15361.91796875</c:v>
                      </c:pt>
                      <c:pt idx="7657">
                        <c:v>13275.8671875</c:v>
                      </c:pt>
                      <c:pt idx="7658">
                        <c:v>12789.15625</c:v>
                      </c:pt>
                      <c:pt idx="7659">
                        <c:v>15661.08203125</c:v>
                      </c:pt>
                      <c:pt idx="7660">
                        <c:v>15734.17578125</c:v>
                      </c:pt>
                      <c:pt idx="7661">
                        <c:v>13647.28515625</c:v>
                      </c:pt>
                      <c:pt idx="7662">
                        <c:v>15395.06640625</c:v>
                      </c:pt>
                      <c:pt idx="7663">
                        <c:v>14663.68359375</c:v>
                      </c:pt>
                      <c:pt idx="7664">
                        <c:v>14965.3125</c:v>
                      </c:pt>
                      <c:pt idx="7665">
                        <c:v>15356.41015625</c:v>
                      </c:pt>
                      <c:pt idx="7666">
                        <c:v>17315.8125</c:v>
                      </c:pt>
                      <c:pt idx="7667">
                        <c:v>15356.484375</c:v>
                      </c:pt>
                      <c:pt idx="7668">
                        <c:v>15628.921875</c:v>
                      </c:pt>
                      <c:pt idx="7669">
                        <c:v>16315.6640625</c:v>
                      </c:pt>
                      <c:pt idx="7670">
                        <c:v>16666.30859375</c:v>
                      </c:pt>
                      <c:pt idx="7671">
                        <c:v>16510.28125</c:v>
                      </c:pt>
                      <c:pt idx="7672">
                        <c:v>15829.89453125</c:v>
                      </c:pt>
                      <c:pt idx="7673">
                        <c:v>15419.6953125</c:v>
                      </c:pt>
                      <c:pt idx="7674">
                        <c:v>16287.10546875</c:v>
                      </c:pt>
                      <c:pt idx="7675">
                        <c:v>17154.0703125</c:v>
                      </c:pt>
                      <c:pt idx="7676">
                        <c:v>16662.87890625</c:v>
                      </c:pt>
                      <c:pt idx="7677">
                        <c:v>14339.65234375</c:v>
                      </c:pt>
                      <c:pt idx="7678">
                        <c:v>13450.52734375</c:v>
                      </c:pt>
                      <c:pt idx="7679">
                        <c:v>15220.6484375</c:v>
                      </c:pt>
                      <c:pt idx="7680">
                        <c:v>17406.00390625</c:v>
                      </c:pt>
                      <c:pt idx="7681">
                        <c:v>17844.7890625</c:v>
                      </c:pt>
                      <c:pt idx="7682">
                        <c:v>17157.05859375</c:v>
                      </c:pt>
                      <c:pt idx="7683">
                        <c:v>15180.72265625</c:v>
                      </c:pt>
                      <c:pt idx="7684">
                        <c:v>13776.0546875</c:v>
                      </c:pt>
                      <c:pt idx="7685">
                        <c:v>13662.76171875</c:v>
                      </c:pt>
                      <c:pt idx="7686">
                        <c:v>17813.421875</c:v>
                      </c:pt>
                      <c:pt idx="7687">
                        <c:v>17639.26953125</c:v>
                      </c:pt>
                      <c:pt idx="7688">
                        <c:v>17418.8828125</c:v>
                      </c:pt>
                      <c:pt idx="7689">
                        <c:v>15080.43359375</c:v>
                      </c:pt>
                      <c:pt idx="7690">
                        <c:v>16094.51171875</c:v>
                      </c:pt>
                      <c:pt idx="7691">
                        <c:v>16158.33984375</c:v>
                      </c:pt>
                      <c:pt idx="7692">
                        <c:v>15377.515625</c:v>
                      </c:pt>
                      <c:pt idx="7693">
                        <c:v>17062.13671875</c:v>
                      </c:pt>
                      <c:pt idx="7694">
                        <c:v>16736.83984375</c:v>
                      </c:pt>
                      <c:pt idx="7695">
                        <c:v>12353.953125</c:v>
                      </c:pt>
                      <c:pt idx="7696">
                        <c:v>6124.046875</c:v>
                      </c:pt>
                      <c:pt idx="7697">
                        <c:v>6321.3828125</c:v>
                      </c:pt>
                      <c:pt idx="7698">
                        <c:v>12271.20703125</c:v>
                      </c:pt>
                      <c:pt idx="7699">
                        <c:v>12729.765625</c:v>
                      </c:pt>
                      <c:pt idx="7700">
                        <c:v>10523.3984375</c:v>
                      </c:pt>
                      <c:pt idx="7701">
                        <c:v>11707.11328125</c:v>
                      </c:pt>
                      <c:pt idx="7702">
                        <c:v>9777.71875</c:v>
                      </c:pt>
                      <c:pt idx="7703">
                        <c:v>11165.5234375</c:v>
                      </c:pt>
                      <c:pt idx="7704">
                        <c:v>11325.125</c:v>
                      </c:pt>
                      <c:pt idx="7705">
                        <c:v>9054.8515625</c:v>
                      </c:pt>
                      <c:pt idx="7706">
                        <c:v>10821.6328125</c:v>
                      </c:pt>
                      <c:pt idx="7707">
                        <c:v>12550.28125</c:v>
                      </c:pt>
                      <c:pt idx="7708">
                        <c:v>11156.04296875</c:v>
                      </c:pt>
                      <c:pt idx="7709">
                        <c:v>10692.1484375</c:v>
                      </c:pt>
                      <c:pt idx="7710">
                        <c:v>12196.265625</c:v>
                      </c:pt>
                      <c:pt idx="7711">
                        <c:v>11899.9375</c:v>
                      </c:pt>
                      <c:pt idx="7712">
                        <c:v>12130.64453125</c:v>
                      </c:pt>
                      <c:pt idx="7713">
                        <c:v>11663.26953125</c:v>
                      </c:pt>
                      <c:pt idx="7714">
                        <c:v>13148.35546875</c:v>
                      </c:pt>
                      <c:pt idx="7715">
                        <c:v>12512.1328125</c:v>
                      </c:pt>
                      <c:pt idx="7716">
                        <c:v>13070.80078125</c:v>
                      </c:pt>
                      <c:pt idx="7717">
                        <c:v>11623.90234375</c:v>
                      </c:pt>
                      <c:pt idx="7718">
                        <c:v>9099.6796875</c:v>
                      </c:pt>
                      <c:pt idx="7719">
                        <c:v>8984.6953125</c:v>
                      </c:pt>
                      <c:pt idx="7720">
                        <c:v>10248.22265625</c:v>
                      </c:pt>
                      <c:pt idx="7721">
                        <c:v>11960.93359375</c:v>
                      </c:pt>
                      <c:pt idx="7722">
                        <c:v>11791.078125</c:v>
                      </c:pt>
                      <c:pt idx="7723">
                        <c:v>11285.10546875</c:v>
                      </c:pt>
                      <c:pt idx="7724">
                        <c:v>10960.609375</c:v>
                      </c:pt>
                      <c:pt idx="7725">
                        <c:v>20110.9921875</c:v>
                      </c:pt>
                      <c:pt idx="7726">
                        <c:v>19491.2578125</c:v>
                      </c:pt>
                      <c:pt idx="7727">
                        <c:v>19892.96875</c:v>
                      </c:pt>
                      <c:pt idx="7728">
                        <c:v>18323.83984375</c:v>
                      </c:pt>
                      <c:pt idx="7729">
                        <c:v>17950.41796875</c:v>
                      </c:pt>
                      <c:pt idx="7730">
                        <c:v>17645.71875</c:v>
                      </c:pt>
                      <c:pt idx="7731">
                        <c:v>20414.734375</c:v>
                      </c:pt>
                      <c:pt idx="7732">
                        <c:v>20391.66015625</c:v>
                      </c:pt>
                      <c:pt idx="7733">
                        <c:v>20842.328125</c:v>
                      </c:pt>
                      <c:pt idx="7734">
                        <c:v>20672.8984375</c:v>
                      </c:pt>
                      <c:pt idx="7735">
                        <c:v>20322</c:v>
                      </c:pt>
                      <c:pt idx="7736">
                        <c:v>19165.875</c:v>
                      </c:pt>
                      <c:pt idx="7737">
                        <c:v>20667.86328125</c:v>
                      </c:pt>
                      <c:pt idx="7738">
                        <c:v>19117.4453125</c:v>
                      </c:pt>
                      <c:pt idx="7739">
                        <c:v>20588.8984375</c:v>
                      </c:pt>
                      <c:pt idx="7740">
                        <c:v>13541.546875</c:v>
                      </c:pt>
                      <c:pt idx="7741">
                        <c:v>8980.453125</c:v>
                      </c:pt>
                      <c:pt idx="7742">
                        <c:v>13011.0234375</c:v>
                      </c:pt>
                      <c:pt idx="7743">
                        <c:v>11317.0859375</c:v>
                      </c:pt>
                      <c:pt idx="7744">
                        <c:v>8841.0390625</c:v>
                      </c:pt>
                      <c:pt idx="7745">
                        <c:v>8473.35546875</c:v>
                      </c:pt>
                      <c:pt idx="7746">
                        <c:v>9442.24609375</c:v>
                      </c:pt>
                      <c:pt idx="7747">
                        <c:v>13821.8671875</c:v>
                      </c:pt>
                      <c:pt idx="7748">
                        <c:v>12176.84375</c:v>
                      </c:pt>
                      <c:pt idx="7749">
                        <c:v>10622.9921875</c:v>
                      </c:pt>
                      <c:pt idx="7750">
                        <c:v>9896.3125</c:v>
                      </c:pt>
                      <c:pt idx="7751">
                        <c:v>14144.2734375</c:v>
                      </c:pt>
                      <c:pt idx="7752">
                        <c:v>10953.3828125</c:v>
                      </c:pt>
                      <c:pt idx="7753">
                        <c:v>9480.71875</c:v>
                      </c:pt>
                      <c:pt idx="7754">
                        <c:v>10910.1171875</c:v>
                      </c:pt>
                      <c:pt idx="7755">
                        <c:v>17282.7265625</c:v>
                      </c:pt>
                      <c:pt idx="7756">
                        <c:v>17634.73046875</c:v>
                      </c:pt>
                      <c:pt idx="7757">
                        <c:v>19575.8125</c:v>
                      </c:pt>
                      <c:pt idx="7758">
                        <c:v>19286.3359375</c:v>
                      </c:pt>
                      <c:pt idx="7759">
                        <c:v>18112.48828125</c:v>
                      </c:pt>
                      <c:pt idx="7760">
                        <c:v>19059.8984375</c:v>
                      </c:pt>
                      <c:pt idx="7761">
                        <c:v>19187.64453125</c:v>
                      </c:pt>
                      <c:pt idx="7762">
                        <c:v>18288.109375</c:v>
                      </c:pt>
                      <c:pt idx="7763">
                        <c:v>19338.28515625</c:v>
                      </c:pt>
                      <c:pt idx="7764">
                        <c:v>18024.6953125</c:v>
                      </c:pt>
                      <c:pt idx="7765">
                        <c:v>17243.2421875</c:v>
                      </c:pt>
                      <c:pt idx="7766">
                        <c:v>17890.45703125</c:v>
                      </c:pt>
                      <c:pt idx="7767">
                        <c:v>19589.73046875</c:v>
                      </c:pt>
                      <c:pt idx="7768">
                        <c:v>16002.32421875</c:v>
                      </c:pt>
                      <c:pt idx="7769">
                        <c:v>17693.0859375</c:v>
                      </c:pt>
                      <c:pt idx="7770">
                        <c:v>16192.06640625</c:v>
                      </c:pt>
                      <c:pt idx="7771">
                        <c:v>16730.2734375</c:v>
                      </c:pt>
                      <c:pt idx="7772">
                        <c:v>15858.73828125</c:v>
                      </c:pt>
                      <c:pt idx="7773">
                        <c:v>17556.15234375</c:v>
                      </c:pt>
                      <c:pt idx="7774">
                        <c:v>17077.16796875</c:v>
                      </c:pt>
                      <c:pt idx="7775">
                        <c:v>18185.66796875</c:v>
                      </c:pt>
                      <c:pt idx="7776">
                        <c:v>16850.359375</c:v>
                      </c:pt>
                      <c:pt idx="7777">
                        <c:v>16606.34765625</c:v>
                      </c:pt>
                      <c:pt idx="7778">
                        <c:v>17312.96484375</c:v>
                      </c:pt>
                      <c:pt idx="7779">
                        <c:v>17425.73828125</c:v>
                      </c:pt>
                      <c:pt idx="7780">
                        <c:v>17834.9140625</c:v>
                      </c:pt>
                      <c:pt idx="7781">
                        <c:v>18270.68359375</c:v>
                      </c:pt>
                      <c:pt idx="7782">
                        <c:v>15047.375</c:v>
                      </c:pt>
                      <c:pt idx="7783">
                        <c:v>14551.84765625</c:v>
                      </c:pt>
                      <c:pt idx="7784">
                        <c:v>15423.81640625</c:v>
                      </c:pt>
                      <c:pt idx="7785">
                        <c:v>10819.28515625</c:v>
                      </c:pt>
                      <c:pt idx="7786">
                        <c:v>8129.34765625</c:v>
                      </c:pt>
                      <c:pt idx="7787">
                        <c:v>7209.33984375</c:v>
                      </c:pt>
                      <c:pt idx="7788">
                        <c:v>7107.90625</c:v>
                      </c:pt>
                      <c:pt idx="7789">
                        <c:v>8168.67578125</c:v>
                      </c:pt>
                      <c:pt idx="7790">
                        <c:v>8985.12890625</c:v>
                      </c:pt>
                      <c:pt idx="7791">
                        <c:v>10498.28125</c:v>
                      </c:pt>
                      <c:pt idx="7792">
                        <c:v>11194.13671875</c:v>
                      </c:pt>
                      <c:pt idx="7793">
                        <c:v>10826.39453125</c:v>
                      </c:pt>
                      <c:pt idx="7794">
                        <c:v>9872.0625</c:v>
                      </c:pt>
                      <c:pt idx="7795">
                        <c:v>10781.55859375</c:v>
                      </c:pt>
                      <c:pt idx="7796">
                        <c:v>10454.359375</c:v>
                      </c:pt>
                      <c:pt idx="7797">
                        <c:v>10932.38671875</c:v>
                      </c:pt>
                      <c:pt idx="7798">
                        <c:v>11112.7421875</c:v>
                      </c:pt>
                      <c:pt idx="7799">
                        <c:v>11273.140625</c:v>
                      </c:pt>
                      <c:pt idx="7800">
                        <c:v>13473.2734375</c:v>
                      </c:pt>
                      <c:pt idx="7801">
                        <c:v>13610.90625</c:v>
                      </c:pt>
                      <c:pt idx="7802">
                        <c:v>12681.09765625</c:v>
                      </c:pt>
                      <c:pt idx="7803">
                        <c:v>12951.46484375</c:v>
                      </c:pt>
                      <c:pt idx="7804">
                        <c:v>14319.98828125</c:v>
                      </c:pt>
                      <c:pt idx="7805">
                        <c:v>12605.5234375</c:v>
                      </c:pt>
                      <c:pt idx="7806">
                        <c:v>12065.0546875</c:v>
                      </c:pt>
                      <c:pt idx="7807">
                        <c:v>13894.140625</c:v>
                      </c:pt>
                      <c:pt idx="7808">
                        <c:v>13219.859375</c:v>
                      </c:pt>
                      <c:pt idx="7809">
                        <c:v>13360.42578125</c:v>
                      </c:pt>
                      <c:pt idx="7810">
                        <c:v>13559.3671875</c:v>
                      </c:pt>
                      <c:pt idx="7811">
                        <c:v>12907.32421875</c:v>
                      </c:pt>
                      <c:pt idx="7812">
                        <c:v>12649.19140625</c:v>
                      </c:pt>
                      <c:pt idx="7813">
                        <c:v>14027.0625</c:v>
                      </c:pt>
                      <c:pt idx="7814">
                        <c:v>13026.4296875</c:v>
                      </c:pt>
                      <c:pt idx="7815">
                        <c:v>13057.37109375</c:v>
                      </c:pt>
                      <c:pt idx="7816">
                        <c:v>12552.9609375</c:v>
                      </c:pt>
                      <c:pt idx="7817">
                        <c:v>12741.16015625</c:v>
                      </c:pt>
                      <c:pt idx="7818">
                        <c:v>12456.4375</c:v>
                      </c:pt>
                      <c:pt idx="7819">
                        <c:v>10585.921875</c:v>
                      </c:pt>
                      <c:pt idx="7820">
                        <c:v>9856.79296875</c:v>
                      </c:pt>
                      <c:pt idx="7821">
                        <c:v>12859.4296875</c:v>
                      </c:pt>
                      <c:pt idx="7822">
                        <c:v>12208.0859375</c:v>
                      </c:pt>
                      <c:pt idx="7823">
                        <c:v>12109.5234375</c:v>
                      </c:pt>
                      <c:pt idx="7824">
                        <c:v>12146.68359375</c:v>
                      </c:pt>
                      <c:pt idx="7825">
                        <c:v>10027.5703125</c:v>
                      </c:pt>
                      <c:pt idx="7826">
                        <c:v>8774.41015625</c:v>
                      </c:pt>
                      <c:pt idx="7827">
                        <c:v>9854</c:v>
                      </c:pt>
                      <c:pt idx="7828">
                        <c:v>12756.87109375</c:v>
                      </c:pt>
                      <c:pt idx="7829">
                        <c:v>12350.1796875</c:v>
                      </c:pt>
                      <c:pt idx="7830">
                        <c:v>13531.6796875</c:v>
                      </c:pt>
                      <c:pt idx="7831">
                        <c:v>12830.12890625</c:v>
                      </c:pt>
                      <c:pt idx="7832">
                        <c:v>12815.703125</c:v>
                      </c:pt>
                      <c:pt idx="7833">
                        <c:v>13769.91015625</c:v>
                      </c:pt>
                      <c:pt idx="7834">
                        <c:v>13825.23828125</c:v>
                      </c:pt>
                      <c:pt idx="7835">
                        <c:v>12252.140625</c:v>
                      </c:pt>
                      <c:pt idx="7836">
                        <c:v>12652.40625</c:v>
                      </c:pt>
                      <c:pt idx="7837">
                        <c:v>13894.29296875</c:v>
                      </c:pt>
                      <c:pt idx="7838">
                        <c:v>13766.921875</c:v>
                      </c:pt>
                      <c:pt idx="7839">
                        <c:v>11125.1953125</c:v>
                      </c:pt>
                      <c:pt idx="7840">
                        <c:v>10443.55859375</c:v>
                      </c:pt>
                      <c:pt idx="7841">
                        <c:v>12835.3125</c:v>
                      </c:pt>
                      <c:pt idx="7842">
                        <c:v>14064.078125</c:v>
                      </c:pt>
                      <c:pt idx="7843">
                        <c:v>12767.88671875</c:v>
                      </c:pt>
                      <c:pt idx="7844">
                        <c:v>12511.921875</c:v>
                      </c:pt>
                      <c:pt idx="7845">
                        <c:v>13266.97265625</c:v>
                      </c:pt>
                      <c:pt idx="7846">
                        <c:v>12989.9296875</c:v>
                      </c:pt>
                      <c:pt idx="7847">
                        <c:v>14095.57421875</c:v>
                      </c:pt>
                      <c:pt idx="7848">
                        <c:v>13327.1796875</c:v>
                      </c:pt>
                      <c:pt idx="7849">
                        <c:v>10140.2578125</c:v>
                      </c:pt>
                      <c:pt idx="7850">
                        <c:v>13274.3828125</c:v>
                      </c:pt>
                      <c:pt idx="7851">
                        <c:v>13016.3515625</c:v>
                      </c:pt>
                      <c:pt idx="7852">
                        <c:v>13747.8203125</c:v>
                      </c:pt>
                      <c:pt idx="7853">
                        <c:v>12588.91015625</c:v>
                      </c:pt>
                      <c:pt idx="7854">
                        <c:v>13102.921875</c:v>
                      </c:pt>
                      <c:pt idx="7855">
                        <c:v>11877.12109375</c:v>
                      </c:pt>
                      <c:pt idx="7856">
                        <c:v>12517.57421875</c:v>
                      </c:pt>
                      <c:pt idx="7857">
                        <c:v>11039.6875</c:v>
                      </c:pt>
                      <c:pt idx="7858">
                        <c:v>11146.1953125</c:v>
                      </c:pt>
                      <c:pt idx="7859">
                        <c:v>12541.015625</c:v>
                      </c:pt>
                      <c:pt idx="7860">
                        <c:v>17967.875</c:v>
                      </c:pt>
                      <c:pt idx="7861">
                        <c:v>15779.328125</c:v>
                      </c:pt>
                      <c:pt idx="7862">
                        <c:v>14274.796875</c:v>
                      </c:pt>
                      <c:pt idx="7863">
                        <c:v>15176.2890625</c:v>
                      </c:pt>
                      <c:pt idx="7864">
                        <c:v>17012.6640625</c:v>
                      </c:pt>
                      <c:pt idx="7865">
                        <c:v>15862.1484375</c:v>
                      </c:pt>
                      <c:pt idx="7866">
                        <c:v>17615.6953125</c:v>
                      </c:pt>
                      <c:pt idx="7867">
                        <c:v>16412.4765625</c:v>
                      </c:pt>
                      <c:pt idx="7868">
                        <c:v>15085.35546875</c:v>
                      </c:pt>
                      <c:pt idx="7869">
                        <c:v>14517.890625</c:v>
                      </c:pt>
                      <c:pt idx="7870">
                        <c:v>15297.04296875</c:v>
                      </c:pt>
                      <c:pt idx="7871">
                        <c:v>16165.21484375</c:v>
                      </c:pt>
                      <c:pt idx="7872">
                        <c:v>16944.98046875</c:v>
                      </c:pt>
                      <c:pt idx="7873">
                        <c:v>17385.98046875</c:v>
                      </c:pt>
                      <c:pt idx="7874">
                        <c:v>16120.875</c:v>
                      </c:pt>
                      <c:pt idx="7875">
                        <c:v>10134.4140625</c:v>
                      </c:pt>
                      <c:pt idx="7876">
                        <c:v>12305.15625</c:v>
                      </c:pt>
                      <c:pt idx="7877">
                        <c:v>14214.74609375</c:v>
                      </c:pt>
                      <c:pt idx="7878">
                        <c:v>15479.0703125</c:v>
                      </c:pt>
                      <c:pt idx="7879">
                        <c:v>14325.55859375</c:v>
                      </c:pt>
                      <c:pt idx="7880">
                        <c:v>14170.87890625</c:v>
                      </c:pt>
                      <c:pt idx="7881">
                        <c:v>14408.8203125</c:v>
                      </c:pt>
                      <c:pt idx="7882">
                        <c:v>15174.7890625</c:v>
                      </c:pt>
                      <c:pt idx="7883">
                        <c:v>15596.62890625</c:v>
                      </c:pt>
                      <c:pt idx="7884">
                        <c:v>15524.69921875</c:v>
                      </c:pt>
                      <c:pt idx="7885">
                        <c:v>15027.3359375</c:v>
                      </c:pt>
                      <c:pt idx="7886">
                        <c:v>15023.76953125</c:v>
                      </c:pt>
                      <c:pt idx="7887">
                        <c:v>14434.2890625</c:v>
                      </c:pt>
                      <c:pt idx="7888">
                        <c:v>14044.23046875</c:v>
                      </c:pt>
                      <c:pt idx="7889">
                        <c:v>15082.1328125</c:v>
                      </c:pt>
                      <c:pt idx="7890">
                        <c:v>13244.2421875</c:v>
                      </c:pt>
                      <c:pt idx="7891">
                        <c:v>13087.7109375</c:v>
                      </c:pt>
                      <c:pt idx="7892">
                        <c:v>14584.99609375</c:v>
                      </c:pt>
                      <c:pt idx="7893">
                        <c:v>10321.125</c:v>
                      </c:pt>
                      <c:pt idx="7894">
                        <c:v>9834.2109375</c:v>
                      </c:pt>
                      <c:pt idx="7895">
                        <c:v>9590.69140625</c:v>
                      </c:pt>
                      <c:pt idx="7896">
                        <c:v>11656.12890625</c:v>
                      </c:pt>
                      <c:pt idx="7897">
                        <c:v>13658.23828125</c:v>
                      </c:pt>
                      <c:pt idx="7898">
                        <c:v>14286.80078125</c:v>
                      </c:pt>
                      <c:pt idx="7899">
                        <c:v>12473.53515625</c:v>
                      </c:pt>
                      <c:pt idx="7900">
                        <c:v>13718.97265625</c:v>
                      </c:pt>
                      <c:pt idx="7901">
                        <c:v>14514.63671875</c:v>
                      </c:pt>
                      <c:pt idx="7902">
                        <c:v>13260.19921875</c:v>
                      </c:pt>
                      <c:pt idx="7903">
                        <c:v>13539.98046875</c:v>
                      </c:pt>
                      <c:pt idx="7904">
                        <c:v>12800.20703125</c:v>
                      </c:pt>
                      <c:pt idx="7905">
                        <c:v>17211.7578125</c:v>
                      </c:pt>
                      <c:pt idx="7906">
                        <c:v>17305.4375</c:v>
                      </c:pt>
                      <c:pt idx="7907">
                        <c:v>15332.078125</c:v>
                      </c:pt>
                      <c:pt idx="7908">
                        <c:v>13013.53125</c:v>
                      </c:pt>
                      <c:pt idx="7909">
                        <c:v>11913</c:v>
                      </c:pt>
                      <c:pt idx="7910">
                        <c:v>12280.62109375</c:v>
                      </c:pt>
                      <c:pt idx="7911">
                        <c:v>16144.25390625</c:v>
                      </c:pt>
                      <c:pt idx="7912">
                        <c:v>15652.8359375</c:v>
                      </c:pt>
                      <c:pt idx="7913">
                        <c:v>17102.2421875</c:v>
                      </c:pt>
                      <c:pt idx="7914">
                        <c:v>15971.484375</c:v>
                      </c:pt>
                      <c:pt idx="7915">
                        <c:v>14496.0078125</c:v>
                      </c:pt>
                      <c:pt idx="7916">
                        <c:v>16025.09375</c:v>
                      </c:pt>
                      <c:pt idx="7917">
                        <c:v>16864.5625</c:v>
                      </c:pt>
                      <c:pt idx="7918">
                        <c:v>16352.7734375</c:v>
                      </c:pt>
                      <c:pt idx="7919">
                        <c:v>17235.09765625</c:v>
                      </c:pt>
                      <c:pt idx="7920">
                        <c:v>15779.62109375</c:v>
                      </c:pt>
                      <c:pt idx="7921">
                        <c:v>13397.1328125</c:v>
                      </c:pt>
                      <c:pt idx="7922">
                        <c:v>12954.93359375</c:v>
                      </c:pt>
                      <c:pt idx="7923">
                        <c:v>12701.890625</c:v>
                      </c:pt>
                      <c:pt idx="7924">
                        <c:v>12767.23828125</c:v>
                      </c:pt>
                      <c:pt idx="7925">
                        <c:v>13653.3984375</c:v>
                      </c:pt>
                      <c:pt idx="7926">
                        <c:v>15391.328125</c:v>
                      </c:pt>
                      <c:pt idx="7927">
                        <c:v>15195.203125</c:v>
                      </c:pt>
                      <c:pt idx="7928">
                        <c:v>15780.4375</c:v>
                      </c:pt>
                      <c:pt idx="7929">
                        <c:v>14311.4296875</c:v>
                      </c:pt>
                      <c:pt idx="7930">
                        <c:v>13463.78125</c:v>
                      </c:pt>
                      <c:pt idx="7931">
                        <c:v>15082.47265625</c:v>
                      </c:pt>
                      <c:pt idx="7932">
                        <c:v>15218.15625</c:v>
                      </c:pt>
                      <c:pt idx="7933">
                        <c:v>15502.4765625</c:v>
                      </c:pt>
                      <c:pt idx="7934">
                        <c:v>15633.46875</c:v>
                      </c:pt>
                      <c:pt idx="7935">
                        <c:v>12640.921875</c:v>
                      </c:pt>
                      <c:pt idx="7936">
                        <c:v>13347.5078125</c:v>
                      </c:pt>
                      <c:pt idx="7937">
                        <c:v>12102.55078125</c:v>
                      </c:pt>
                      <c:pt idx="7938">
                        <c:v>11869.71484375</c:v>
                      </c:pt>
                      <c:pt idx="7939">
                        <c:v>14382.75390625</c:v>
                      </c:pt>
                      <c:pt idx="7940">
                        <c:v>13402.48046875</c:v>
                      </c:pt>
                      <c:pt idx="7941">
                        <c:v>12215.8125</c:v>
                      </c:pt>
                      <c:pt idx="7942">
                        <c:v>12193.15234375</c:v>
                      </c:pt>
                      <c:pt idx="7943">
                        <c:v>13175.02734375</c:v>
                      </c:pt>
                      <c:pt idx="7944">
                        <c:v>11969.44921875</c:v>
                      </c:pt>
                      <c:pt idx="7945">
                        <c:v>12973.890625</c:v>
                      </c:pt>
                      <c:pt idx="7946">
                        <c:v>11729.84375</c:v>
                      </c:pt>
                      <c:pt idx="7947">
                        <c:v>14323.60546875</c:v>
                      </c:pt>
                      <c:pt idx="7948">
                        <c:v>14223.26171875</c:v>
                      </c:pt>
                      <c:pt idx="7949">
                        <c:v>14299.26953125</c:v>
                      </c:pt>
                      <c:pt idx="7950">
                        <c:v>14154.2578125</c:v>
                      </c:pt>
                      <c:pt idx="7951">
                        <c:v>13927.77734375</c:v>
                      </c:pt>
                      <c:pt idx="7952">
                        <c:v>14452.39453125</c:v>
                      </c:pt>
                      <c:pt idx="7953">
                        <c:v>14942.6953125</c:v>
                      </c:pt>
                      <c:pt idx="7954">
                        <c:v>15339.80859375</c:v>
                      </c:pt>
                      <c:pt idx="7955">
                        <c:v>14888.890625</c:v>
                      </c:pt>
                      <c:pt idx="7956">
                        <c:v>13302.7734375</c:v>
                      </c:pt>
                      <c:pt idx="7957">
                        <c:v>14644.578125</c:v>
                      </c:pt>
                      <c:pt idx="7958">
                        <c:v>14690.55859375</c:v>
                      </c:pt>
                      <c:pt idx="7959">
                        <c:v>14213.4453125</c:v>
                      </c:pt>
                      <c:pt idx="7960">
                        <c:v>13595.625</c:v>
                      </c:pt>
                      <c:pt idx="7961">
                        <c:v>13873.734375</c:v>
                      </c:pt>
                      <c:pt idx="7962">
                        <c:v>14315.75390625</c:v>
                      </c:pt>
                      <c:pt idx="7963">
                        <c:v>12946.22265625</c:v>
                      </c:pt>
                      <c:pt idx="7964">
                        <c:v>13033.890625</c:v>
                      </c:pt>
                      <c:pt idx="7965">
                        <c:v>14838.22265625</c:v>
                      </c:pt>
                      <c:pt idx="7966">
                        <c:v>13000.50390625</c:v>
                      </c:pt>
                      <c:pt idx="7967">
                        <c:v>15016.734375</c:v>
                      </c:pt>
                      <c:pt idx="7968">
                        <c:v>14848.265625</c:v>
                      </c:pt>
                      <c:pt idx="7969">
                        <c:v>15288.3203125</c:v>
                      </c:pt>
                      <c:pt idx="7970">
                        <c:v>14208.83984375</c:v>
                      </c:pt>
                      <c:pt idx="7971">
                        <c:v>13909.1328125</c:v>
                      </c:pt>
                      <c:pt idx="7972">
                        <c:v>15366.76953125</c:v>
                      </c:pt>
                      <c:pt idx="7973">
                        <c:v>15012.3203125</c:v>
                      </c:pt>
                      <c:pt idx="7974">
                        <c:v>14741.703125</c:v>
                      </c:pt>
                      <c:pt idx="7975">
                        <c:v>13352.30078125</c:v>
                      </c:pt>
                      <c:pt idx="7976">
                        <c:v>11555.421875</c:v>
                      </c:pt>
                      <c:pt idx="7977">
                        <c:v>11833.6484375</c:v>
                      </c:pt>
                      <c:pt idx="7978">
                        <c:v>14501.16015625</c:v>
                      </c:pt>
                      <c:pt idx="7979">
                        <c:v>15073.171875</c:v>
                      </c:pt>
                      <c:pt idx="7980">
                        <c:v>10075.671875</c:v>
                      </c:pt>
                      <c:pt idx="7981">
                        <c:v>9889.65234375</c:v>
                      </c:pt>
                      <c:pt idx="7982">
                        <c:v>9702.26171875</c:v>
                      </c:pt>
                      <c:pt idx="7983">
                        <c:v>9490.73046875</c:v>
                      </c:pt>
                      <c:pt idx="7984">
                        <c:v>9466.5703125</c:v>
                      </c:pt>
                      <c:pt idx="7985">
                        <c:v>10103.66796875</c:v>
                      </c:pt>
                      <c:pt idx="7986">
                        <c:v>9241.609375</c:v>
                      </c:pt>
                      <c:pt idx="7987">
                        <c:v>10982.94921875</c:v>
                      </c:pt>
                      <c:pt idx="7988">
                        <c:v>11533.0078125</c:v>
                      </c:pt>
                      <c:pt idx="7989">
                        <c:v>9091.984375</c:v>
                      </c:pt>
                      <c:pt idx="7990">
                        <c:v>8863.10546875</c:v>
                      </c:pt>
                      <c:pt idx="7991">
                        <c:v>11413.04296875</c:v>
                      </c:pt>
                      <c:pt idx="7992">
                        <c:v>11231.64453125</c:v>
                      </c:pt>
                      <c:pt idx="7993">
                        <c:v>10064.2890625</c:v>
                      </c:pt>
                      <c:pt idx="7994">
                        <c:v>11257.1796875</c:v>
                      </c:pt>
                      <c:pt idx="7995">
                        <c:v>14269.0625</c:v>
                      </c:pt>
                      <c:pt idx="7996">
                        <c:v>13822.46875</c:v>
                      </c:pt>
                      <c:pt idx="7997">
                        <c:v>13503.38671875</c:v>
                      </c:pt>
                      <c:pt idx="7998">
                        <c:v>13531.05078125</c:v>
                      </c:pt>
                      <c:pt idx="7999">
                        <c:v>13724.09765625</c:v>
                      </c:pt>
                      <c:pt idx="8000">
                        <c:v>14213.203125</c:v>
                      </c:pt>
                      <c:pt idx="8001">
                        <c:v>12016.65625</c:v>
                      </c:pt>
                      <c:pt idx="8002">
                        <c:v>10631.5390625</c:v>
                      </c:pt>
                      <c:pt idx="8003">
                        <c:v>11247.33203125</c:v>
                      </c:pt>
                      <c:pt idx="8004">
                        <c:v>13860.64453125</c:v>
                      </c:pt>
                      <c:pt idx="8005">
                        <c:v>13005.27734375</c:v>
                      </c:pt>
                      <c:pt idx="8006">
                        <c:v>12437.8359375</c:v>
                      </c:pt>
                      <c:pt idx="8007">
                        <c:v>13438.92578125</c:v>
                      </c:pt>
                      <c:pt idx="8008">
                        <c:v>13070.78125</c:v>
                      </c:pt>
                      <c:pt idx="8009">
                        <c:v>12351.0703125</c:v>
                      </c:pt>
                      <c:pt idx="8010">
                        <c:v>14318.94921875</c:v>
                      </c:pt>
                      <c:pt idx="8011">
                        <c:v>10298.98828125</c:v>
                      </c:pt>
                      <c:pt idx="8012">
                        <c:v>15053.25</c:v>
                      </c:pt>
                      <c:pt idx="8013">
                        <c:v>13267.21484375</c:v>
                      </c:pt>
                      <c:pt idx="8014">
                        <c:v>12282.06640625</c:v>
                      </c:pt>
                      <c:pt idx="8015">
                        <c:v>10638.24609375</c:v>
                      </c:pt>
                      <c:pt idx="8016">
                        <c:v>11633.3515625</c:v>
                      </c:pt>
                      <c:pt idx="8017">
                        <c:v>15940.125</c:v>
                      </c:pt>
                      <c:pt idx="8018">
                        <c:v>15949.92578125</c:v>
                      </c:pt>
                      <c:pt idx="8019">
                        <c:v>13820.68359375</c:v>
                      </c:pt>
                      <c:pt idx="8020">
                        <c:v>12399.5390625</c:v>
                      </c:pt>
                      <c:pt idx="8021">
                        <c:v>12210.37890625</c:v>
                      </c:pt>
                      <c:pt idx="8022">
                        <c:v>12597.15625</c:v>
                      </c:pt>
                      <c:pt idx="8023">
                        <c:v>11265.5</c:v>
                      </c:pt>
                      <c:pt idx="8024">
                        <c:v>12770.56640625</c:v>
                      </c:pt>
                      <c:pt idx="8025">
                        <c:v>17061.0078125</c:v>
                      </c:pt>
                      <c:pt idx="8026">
                        <c:v>15185.96484375</c:v>
                      </c:pt>
                      <c:pt idx="8027">
                        <c:v>15967.01171875</c:v>
                      </c:pt>
                      <c:pt idx="8028">
                        <c:v>17695.203125</c:v>
                      </c:pt>
                      <c:pt idx="8029">
                        <c:v>16551.3203125</c:v>
                      </c:pt>
                      <c:pt idx="8030">
                        <c:v>17344.9375</c:v>
                      </c:pt>
                      <c:pt idx="8031">
                        <c:v>17612.171875</c:v>
                      </c:pt>
                      <c:pt idx="8032">
                        <c:v>17165.5703125</c:v>
                      </c:pt>
                      <c:pt idx="8033">
                        <c:v>16266.83984375</c:v>
                      </c:pt>
                      <c:pt idx="8034">
                        <c:v>15101.9375</c:v>
                      </c:pt>
                      <c:pt idx="8035">
                        <c:v>15329.234375</c:v>
                      </c:pt>
                      <c:pt idx="8036">
                        <c:v>17971.17578125</c:v>
                      </c:pt>
                      <c:pt idx="8037">
                        <c:v>17396.7890625</c:v>
                      </c:pt>
                      <c:pt idx="8038">
                        <c:v>16996.6171875</c:v>
                      </c:pt>
                      <c:pt idx="8039">
                        <c:v>17194.01953125</c:v>
                      </c:pt>
                      <c:pt idx="8040">
                        <c:v>13173.3046875</c:v>
                      </c:pt>
                      <c:pt idx="8041">
                        <c:v>10509.69921875</c:v>
                      </c:pt>
                      <c:pt idx="8042">
                        <c:v>10995.34375</c:v>
                      </c:pt>
                      <c:pt idx="8043">
                        <c:v>12097.36328125</c:v>
                      </c:pt>
                      <c:pt idx="8044">
                        <c:v>11821.85546875</c:v>
                      </c:pt>
                      <c:pt idx="8045">
                        <c:v>10145.3671875</c:v>
                      </c:pt>
                      <c:pt idx="8046">
                        <c:v>10108.33984375</c:v>
                      </c:pt>
                      <c:pt idx="8047">
                        <c:v>12866.5078125</c:v>
                      </c:pt>
                      <c:pt idx="8048">
                        <c:v>12900.59375</c:v>
                      </c:pt>
                      <c:pt idx="8049">
                        <c:v>13237.00390625</c:v>
                      </c:pt>
                      <c:pt idx="8050">
                        <c:v>13667.15234375</c:v>
                      </c:pt>
                      <c:pt idx="8051">
                        <c:v>12986.70703125</c:v>
                      </c:pt>
                      <c:pt idx="8052">
                        <c:v>13033</c:v>
                      </c:pt>
                      <c:pt idx="8053">
                        <c:v>12126.17578125</c:v>
                      </c:pt>
                      <c:pt idx="8054">
                        <c:v>11695.10546875</c:v>
                      </c:pt>
                      <c:pt idx="8055">
                        <c:v>14100.8515625</c:v>
                      </c:pt>
                      <c:pt idx="8056">
                        <c:v>7087.453125</c:v>
                      </c:pt>
                      <c:pt idx="8057">
                        <c:v>9097.5859375</c:v>
                      </c:pt>
                      <c:pt idx="8058">
                        <c:v>13263.4609375</c:v>
                      </c:pt>
                      <c:pt idx="8059">
                        <c:v>14035.578125</c:v>
                      </c:pt>
                      <c:pt idx="8060">
                        <c:v>14322.78515625</c:v>
                      </c:pt>
                      <c:pt idx="8061">
                        <c:v>13306.64453125</c:v>
                      </c:pt>
                      <c:pt idx="8062">
                        <c:v>13226.671875</c:v>
                      </c:pt>
                      <c:pt idx="8063">
                        <c:v>13612.44140625</c:v>
                      </c:pt>
                      <c:pt idx="8064">
                        <c:v>14033.7265625</c:v>
                      </c:pt>
                      <c:pt idx="8065">
                        <c:v>14121.51171875</c:v>
                      </c:pt>
                      <c:pt idx="8066">
                        <c:v>14043.625</c:v>
                      </c:pt>
                      <c:pt idx="8067">
                        <c:v>13578.84765625</c:v>
                      </c:pt>
                      <c:pt idx="8068">
                        <c:v>14415.47265625</c:v>
                      </c:pt>
                      <c:pt idx="8069">
                        <c:v>14402.9453125</c:v>
                      </c:pt>
                      <c:pt idx="8070">
                        <c:v>14417.0546875</c:v>
                      </c:pt>
                      <c:pt idx="8071">
                        <c:v>12558.05078125</c:v>
                      </c:pt>
                      <c:pt idx="8072">
                        <c:v>13258.28515625</c:v>
                      </c:pt>
                      <c:pt idx="8073">
                        <c:v>13973.62890625</c:v>
                      </c:pt>
                      <c:pt idx="8074">
                        <c:v>14110.94140625</c:v>
                      </c:pt>
                      <c:pt idx="8075">
                        <c:v>13595.75390625</c:v>
                      </c:pt>
                      <c:pt idx="8076">
                        <c:v>12557.9296875</c:v>
                      </c:pt>
                      <c:pt idx="8077">
                        <c:v>12123.52734375</c:v>
                      </c:pt>
                      <c:pt idx="8078">
                        <c:v>13446.56640625</c:v>
                      </c:pt>
                      <c:pt idx="8079">
                        <c:v>11578.41015625</c:v>
                      </c:pt>
                      <c:pt idx="8080">
                        <c:v>13465.04296875</c:v>
                      </c:pt>
                      <c:pt idx="8081">
                        <c:v>14531.06640625</c:v>
                      </c:pt>
                      <c:pt idx="8082">
                        <c:v>13327.22265625</c:v>
                      </c:pt>
                      <c:pt idx="8083">
                        <c:v>13185.8125</c:v>
                      </c:pt>
                      <c:pt idx="8084">
                        <c:v>12650.0078125</c:v>
                      </c:pt>
                      <c:pt idx="8085">
                        <c:v>11716.73828125</c:v>
                      </c:pt>
                      <c:pt idx="8086">
                        <c:v>10690.6640625</c:v>
                      </c:pt>
                      <c:pt idx="8087">
                        <c:v>10947.0703125</c:v>
                      </c:pt>
                      <c:pt idx="8088">
                        <c:v>11585.1328125</c:v>
                      </c:pt>
                      <c:pt idx="8089">
                        <c:v>11231.765625</c:v>
                      </c:pt>
                      <c:pt idx="8090">
                        <c:v>10375.58984375</c:v>
                      </c:pt>
                      <c:pt idx="8091">
                        <c:v>10788.1328125</c:v>
                      </c:pt>
                      <c:pt idx="8092">
                        <c:v>10305.3515625</c:v>
                      </c:pt>
                      <c:pt idx="8093">
                        <c:v>10435.53515625</c:v>
                      </c:pt>
                      <c:pt idx="8094">
                        <c:v>9524.66796875</c:v>
                      </c:pt>
                      <c:pt idx="8095">
                        <c:v>8789.5234375</c:v>
                      </c:pt>
                      <c:pt idx="8096">
                        <c:v>11375.828125</c:v>
                      </c:pt>
                      <c:pt idx="8097">
                        <c:v>11959.68359375</c:v>
                      </c:pt>
                      <c:pt idx="8098">
                        <c:v>11632.078125</c:v>
                      </c:pt>
                      <c:pt idx="8099">
                        <c:v>11384.0703125</c:v>
                      </c:pt>
                      <c:pt idx="8100">
                        <c:v>19133.14453125</c:v>
                      </c:pt>
                      <c:pt idx="8101">
                        <c:v>17582.7265625</c:v>
                      </c:pt>
                      <c:pt idx="8102">
                        <c:v>17430.61328125</c:v>
                      </c:pt>
                      <c:pt idx="8103">
                        <c:v>14737.58203125</c:v>
                      </c:pt>
                      <c:pt idx="8104">
                        <c:v>14427.8046875</c:v>
                      </c:pt>
                      <c:pt idx="8105">
                        <c:v>14855.6171875</c:v>
                      </c:pt>
                      <c:pt idx="8106">
                        <c:v>17578.3671875</c:v>
                      </c:pt>
                      <c:pt idx="8107">
                        <c:v>18740.12890625</c:v>
                      </c:pt>
                      <c:pt idx="8108">
                        <c:v>18226.32421875</c:v>
                      </c:pt>
                      <c:pt idx="8109">
                        <c:v>16202.00390625</c:v>
                      </c:pt>
                      <c:pt idx="8110">
                        <c:v>13640.90234375</c:v>
                      </c:pt>
                      <c:pt idx="8111">
                        <c:v>11521.1328125</c:v>
                      </c:pt>
                      <c:pt idx="8112">
                        <c:v>11388.80859375</c:v>
                      </c:pt>
                      <c:pt idx="8113">
                        <c:v>14972.0234375</c:v>
                      </c:pt>
                      <c:pt idx="8114">
                        <c:v>19200.953125</c:v>
                      </c:pt>
                      <c:pt idx="8115">
                        <c:v>9382.734375</c:v>
                      </c:pt>
                      <c:pt idx="8116">
                        <c:v>8726.08203125</c:v>
                      </c:pt>
                      <c:pt idx="8117">
                        <c:v>8748.1640625</c:v>
                      </c:pt>
                      <c:pt idx="8118">
                        <c:v>10846.53515625</c:v>
                      </c:pt>
                      <c:pt idx="8119">
                        <c:v>12505.046875</c:v>
                      </c:pt>
                      <c:pt idx="8120">
                        <c:v>11502.1015625</c:v>
                      </c:pt>
                      <c:pt idx="8121">
                        <c:v>10299.31640625</c:v>
                      </c:pt>
                      <c:pt idx="8122">
                        <c:v>10967.3359375</c:v>
                      </c:pt>
                      <c:pt idx="8123">
                        <c:v>10235.69921875</c:v>
                      </c:pt>
                      <c:pt idx="8124">
                        <c:v>10576.27734375</c:v>
                      </c:pt>
                      <c:pt idx="8125">
                        <c:v>12493.98046875</c:v>
                      </c:pt>
                      <c:pt idx="8126">
                        <c:v>12172.16015625</c:v>
                      </c:pt>
                      <c:pt idx="8127">
                        <c:v>12142.94921875</c:v>
                      </c:pt>
                      <c:pt idx="8128">
                        <c:v>11685.45703125</c:v>
                      </c:pt>
                      <c:pt idx="8129">
                        <c:v>12970.7109375</c:v>
                      </c:pt>
                      <c:pt idx="8130">
                        <c:v>15027.03515625</c:v>
                      </c:pt>
                      <c:pt idx="8131">
                        <c:v>14667.18359375</c:v>
                      </c:pt>
                      <c:pt idx="8132">
                        <c:v>13308.640625</c:v>
                      </c:pt>
                      <c:pt idx="8133">
                        <c:v>12553.55078125</c:v>
                      </c:pt>
                      <c:pt idx="8134">
                        <c:v>10171.765625</c:v>
                      </c:pt>
                      <c:pt idx="8135">
                        <c:v>8760.640625</c:v>
                      </c:pt>
                      <c:pt idx="8136">
                        <c:v>9433.51171875</c:v>
                      </c:pt>
                      <c:pt idx="8137">
                        <c:v>13570.70703125</c:v>
                      </c:pt>
                      <c:pt idx="8138">
                        <c:v>11896.1328125</c:v>
                      </c:pt>
                      <c:pt idx="8139">
                        <c:v>10082.11328125</c:v>
                      </c:pt>
                      <c:pt idx="8140">
                        <c:v>9262.6015625</c:v>
                      </c:pt>
                      <c:pt idx="8141">
                        <c:v>8622.1640625</c:v>
                      </c:pt>
                      <c:pt idx="8142">
                        <c:v>11058.7109375</c:v>
                      </c:pt>
                      <c:pt idx="8143">
                        <c:v>15134.5</c:v>
                      </c:pt>
                      <c:pt idx="8144">
                        <c:v>13800</c:v>
                      </c:pt>
                      <c:pt idx="8145">
                        <c:v>10421.0234375</c:v>
                      </c:pt>
                      <c:pt idx="8146">
                        <c:v>14658.08984375</c:v>
                      </c:pt>
                      <c:pt idx="8147">
                        <c:v>13820.36328125</c:v>
                      </c:pt>
                      <c:pt idx="8148">
                        <c:v>14258.12109375</c:v>
                      </c:pt>
                      <c:pt idx="8149">
                        <c:v>13477.40234375</c:v>
                      </c:pt>
                      <c:pt idx="8150">
                        <c:v>14756.5234375</c:v>
                      </c:pt>
                      <c:pt idx="8151">
                        <c:v>14953.2109375</c:v>
                      </c:pt>
                      <c:pt idx="8152">
                        <c:v>14493.62109375</c:v>
                      </c:pt>
                      <c:pt idx="8153">
                        <c:v>15053.2734375</c:v>
                      </c:pt>
                      <c:pt idx="8154">
                        <c:v>13046.3828125</c:v>
                      </c:pt>
                      <c:pt idx="8155">
                        <c:v>12808.4453125</c:v>
                      </c:pt>
                      <c:pt idx="8156">
                        <c:v>14870.40625</c:v>
                      </c:pt>
                      <c:pt idx="8157">
                        <c:v>15092.203125</c:v>
                      </c:pt>
                      <c:pt idx="8158">
                        <c:v>13383.71484375</c:v>
                      </c:pt>
                      <c:pt idx="8159">
                        <c:v>11785.6640625</c:v>
                      </c:pt>
                      <c:pt idx="8160">
                        <c:v>10834.26953125</c:v>
                      </c:pt>
                      <c:pt idx="8161">
                        <c:v>13343.58203125</c:v>
                      </c:pt>
                      <c:pt idx="8162">
                        <c:v>12769.01953125</c:v>
                      </c:pt>
                      <c:pt idx="8163">
                        <c:v>13421.04296875</c:v>
                      </c:pt>
                      <c:pt idx="8164">
                        <c:v>13920.64453125</c:v>
                      </c:pt>
                      <c:pt idx="8165">
                        <c:v>14294.4765625</c:v>
                      </c:pt>
                      <c:pt idx="8166">
                        <c:v>14389.1484375</c:v>
                      </c:pt>
                      <c:pt idx="8167">
                        <c:v>14217.70703125</c:v>
                      </c:pt>
                      <c:pt idx="8168">
                        <c:v>12583.6171875</c:v>
                      </c:pt>
                      <c:pt idx="8169">
                        <c:v>12046.21484375</c:v>
                      </c:pt>
                      <c:pt idx="8170">
                        <c:v>13509.75</c:v>
                      </c:pt>
                      <c:pt idx="8171">
                        <c:v>13878.44921875</c:v>
                      </c:pt>
                      <c:pt idx="8172">
                        <c:v>13350.546875</c:v>
                      </c:pt>
                      <c:pt idx="8173">
                        <c:v>14380.90234375</c:v>
                      </c:pt>
                      <c:pt idx="8174">
                        <c:v>14904.99609375</c:v>
                      </c:pt>
                      <c:pt idx="8175">
                        <c:v>15728.9296875</c:v>
                      </c:pt>
                      <c:pt idx="8176">
                        <c:v>15827.4453125</c:v>
                      </c:pt>
                      <c:pt idx="8177">
                        <c:v>15742.25390625</c:v>
                      </c:pt>
                      <c:pt idx="8178">
                        <c:v>15600.95703125</c:v>
                      </c:pt>
                      <c:pt idx="8179">
                        <c:v>15176.6796875</c:v>
                      </c:pt>
                      <c:pt idx="8180">
                        <c:v>13459.6015625</c:v>
                      </c:pt>
                      <c:pt idx="8181">
                        <c:v>13010.72265625</c:v>
                      </c:pt>
                      <c:pt idx="8182">
                        <c:v>15793.66015625</c:v>
                      </c:pt>
                      <c:pt idx="8183">
                        <c:v>14664.34765625</c:v>
                      </c:pt>
                      <c:pt idx="8184">
                        <c:v>14337.4609375</c:v>
                      </c:pt>
                      <c:pt idx="8185">
                        <c:v>12839.359375</c:v>
                      </c:pt>
                      <c:pt idx="8186">
                        <c:v>8249.671875</c:v>
                      </c:pt>
                      <c:pt idx="8187">
                        <c:v>9293.8125</c:v>
                      </c:pt>
                      <c:pt idx="8188">
                        <c:v>13253.1875</c:v>
                      </c:pt>
                      <c:pt idx="8189">
                        <c:v>14482.7734375</c:v>
                      </c:pt>
                      <c:pt idx="8190">
                        <c:v>16873.89453125</c:v>
                      </c:pt>
                      <c:pt idx="8191">
                        <c:v>13303.97265625</c:v>
                      </c:pt>
                      <c:pt idx="8192">
                        <c:v>14769.19921875</c:v>
                      </c:pt>
                      <c:pt idx="8193">
                        <c:v>13548.546875</c:v>
                      </c:pt>
                      <c:pt idx="8194">
                        <c:v>13964.50390625</c:v>
                      </c:pt>
                      <c:pt idx="8195">
                        <c:v>17374.78515625</c:v>
                      </c:pt>
                      <c:pt idx="8196">
                        <c:v>17439.37109375</c:v>
                      </c:pt>
                      <c:pt idx="8197">
                        <c:v>14131.23828125</c:v>
                      </c:pt>
                      <c:pt idx="8198">
                        <c:v>15908.6640625</c:v>
                      </c:pt>
                      <c:pt idx="8199">
                        <c:v>14677.29296875</c:v>
                      </c:pt>
                      <c:pt idx="8200">
                        <c:v>16657.1484375</c:v>
                      </c:pt>
                      <c:pt idx="8201">
                        <c:v>17295.890625</c:v>
                      </c:pt>
                      <c:pt idx="8202">
                        <c:v>15714.84375</c:v>
                      </c:pt>
                      <c:pt idx="8203">
                        <c:v>17257.1328125</c:v>
                      </c:pt>
                      <c:pt idx="8204">
                        <c:v>17140.8984375</c:v>
                      </c:pt>
                      <c:pt idx="8205">
                        <c:v>15204.9765625</c:v>
                      </c:pt>
                      <c:pt idx="8206">
                        <c:v>14244.14453125</c:v>
                      </c:pt>
                      <c:pt idx="8207">
                        <c:v>14092.87890625</c:v>
                      </c:pt>
                      <c:pt idx="8208">
                        <c:v>14558.44140625</c:v>
                      </c:pt>
                      <c:pt idx="8209">
                        <c:v>15105.5546875</c:v>
                      </c:pt>
                      <c:pt idx="8210">
                        <c:v>15037.984375</c:v>
                      </c:pt>
                      <c:pt idx="8211">
                        <c:v>14794.953125</c:v>
                      </c:pt>
                      <c:pt idx="8212">
                        <c:v>12557.67578125</c:v>
                      </c:pt>
                      <c:pt idx="8213">
                        <c:v>13907.15234375</c:v>
                      </c:pt>
                      <c:pt idx="8214">
                        <c:v>14340.53515625</c:v>
                      </c:pt>
                      <c:pt idx="8215">
                        <c:v>13870.93359375</c:v>
                      </c:pt>
                      <c:pt idx="8216">
                        <c:v>13155.7578125</c:v>
                      </c:pt>
                      <c:pt idx="8217">
                        <c:v>13237.28125</c:v>
                      </c:pt>
                      <c:pt idx="8218">
                        <c:v>15543.21484375</c:v>
                      </c:pt>
                      <c:pt idx="8219">
                        <c:v>14766.30078125</c:v>
                      </c:pt>
                      <c:pt idx="8220">
                        <c:v>15019.3203125</c:v>
                      </c:pt>
                      <c:pt idx="8221">
                        <c:v>15845.4921875</c:v>
                      </c:pt>
                      <c:pt idx="8222">
                        <c:v>15452.12890625</c:v>
                      </c:pt>
                      <c:pt idx="8223">
                        <c:v>12785.59375</c:v>
                      </c:pt>
                      <c:pt idx="8224">
                        <c:v>13123.19140625</c:v>
                      </c:pt>
                      <c:pt idx="8225">
                        <c:v>13538.7109375</c:v>
                      </c:pt>
                      <c:pt idx="8226">
                        <c:v>12431.2109375</c:v>
                      </c:pt>
                      <c:pt idx="8227">
                        <c:v>12521.25</c:v>
                      </c:pt>
                      <c:pt idx="8228">
                        <c:v>15279.5703125</c:v>
                      </c:pt>
                      <c:pt idx="8229">
                        <c:v>15228.66796875</c:v>
                      </c:pt>
                      <c:pt idx="8230">
                        <c:v>15832.46484375</c:v>
                      </c:pt>
                      <c:pt idx="8231">
                        <c:v>14085.89453125</c:v>
                      </c:pt>
                      <c:pt idx="8232">
                        <c:v>12930.359375</c:v>
                      </c:pt>
                      <c:pt idx="8233">
                        <c:v>15498.6171875</c:v>
                      </c:pt>
                      <c:pt idx="8234">
                        <c:v>14600.265625</c:v>
                      </c:pt>
                      <c:pt idx="8235">
                        <c:v>12793.90234375</c:v>
                      </c:pt>
                      <c:pt idx="8236">
                        <c:v>8394.92578125</c:v>
                      </c:pt>
                      <c:pt idx="8237">
                        <c:v>12175.11328125</c:v>
                      </c:pt>
                      <c:pt idx="8238">
                        <c:v>10507.5078125</c:v>
                      </c:pt>
                      <c:pt idx="8239">
                        <c:v>9128.78515625</c:v>
                      </c:pt>
                      <c:pt idx="8240">
                        <c:v>7262.75390625</c:v>
                      </c:pt>
                      <c:pt idx="8241">
                        <c:v>8664.96875</c:v>
                      </c:pt>
                      <c:pt idx="8242">
                        <c:v>12805.265625</c:v>
                      </c:pt>
                      <c:pt idx="8243">
                        <c:v>12765.140625</c:v>
                      </c:pt>
                      <c:pt idx="8244">
                        <c:v>10595.62109375</c:v>
                      </c:pt>
                      <c:pt idx="8245">
                        <c:v>9419.3046875</c:v>
                      </c:pt>
                      <c:pt idx="8246">
                        <c:v>9782.80859375</c:v>
                      </c:pt>
                      <c:pt idx="8247">
                        <c:v>10567.3984375</c:v>
                      </c:pt>
                      <c:pt idx="8248">
                        <c:v>10126.34375</c:v>
                      </c:pt>
                      <c:pt idx="8249">
                        <c:v>11757.47265625</c:v>
                      </c:pt>
                      <c:pt idx="8250">
                        <c:v>7907.8828125</c:v>
                      </c:pt>
                      <c:pt idx="8251">
                        <c:v>7968.9296875</c:v>
                      </c:pt>
                      <c:pt idx="8252">
                        <c:v>12295.1484375</c:v>
                      </c:pt>
                      <c:pt idx="8253">
                        <c:v>12897.6015625</c:v>
                      </c:pt>
                      <c:pt idx="8254">
                        <c:v>11696.8359375</c:v>
                      </c:pt>
                      <c:pt idx="8255">
                        <c:v>12348.72265625</c:v>
                      </c:pt>
                      <c:pt idx="8256">
                        <c:v>10797.37109375</c:v>
                      </c:pt>
                      <c:pt idx="8257">
                        <c:v>11958.58984375</c:v>
                      </c:pt>
                      <c:pt idx="8258">
                        <c:v>10032.74609375</c:v>
                      </c:pt>
                      <c:pt idx="8259">
                        <c:v>7647.82421875</c:v>
                      </c:pt>
                      <c:pt idx="8260">
                        <c:v>9614.55078125</c:v>
                      </c:pt>
                      <c:pt idx="8261">
                        <c:v>12901.89453125</c:v>
                      </c:pt>
                      <c:pt idx="8262">
                        <c:v>11591.1328125</c:v>
                      </c:pt>
                      <c:pt idx="8263">
                        <c:v>10818.80859375</c:v>
                      </c:pt>
                      <c:pt idx="8264">
                        <c:v>13012.12109375</c:v>
                      </c:pt>
                      <c:pt idx="8265">
                        <c:v>12648.8984375</c:v>
                      </c:pt>
                      <c:pt idx="8266">
                        <c:v>12790.828125</c:v>
                      </c:pt>
                      <c:pt idx="8267">
                        <c:v>15233.90625</c:v>
                      </c:pt>
                      <c:pt idx="8268">
                        <c:v>14312.96875</c:v>
                      </c:pt>
                      <c:pt idx="8269">
                        <c:v>16365.9296875</c:v>
                      </c:pt>
                      <c:pt idx="8270">
                        <c:v>13405.6640625</c:v>
                      </c:pt>
                      <c:pt idx="8271">
                        <c:v>15536.40625</c:v>
                      </c:pt>
                      <c:pt idx="8272">
                        <c:v>16254.41796875</c:v>
                      </c:pt>
                      <c:pt idx="8273">
                        <c:v>15083.8671875</c:v>
                      </c:pt>
                      <c:pt idx="8274">
                        <c:v>16381.0859375</c:v>
                      </c:pt>
                      <c:pt idx="8275">
                        <c:v>15174.35546875</c:v>
                      </c:pt>
                      <c:pt idx="8276">
                        <c:v>15693.15625</c:v>
                      </c:pt>
                      <c:pt idx="8277">
                        <c:v>15566.3828125</c:v>
                      </c:pt>
                      <c:pt idx="8278">
                        <c:v>16046.91015625</c:v>
                      </c:pt>
                      <c:pt idx="8279">
                        <c:v>16202.27734375</c:v>
                      </c:pt>
                      <c:pt idx="8280">
                        <c:v>10177.5546875</c:v>
                      </c:pt>
                      <c:pt idx="8281">
                        <c:v>11926.41015625</c:v>
                      </c:pt>
                      <c:pt idx="8282">
                        <c:v>11217.0859375</c:v>
                      </c:pt>
                      <c:pt idx="8283">
                        <c:v>11614.234375</c:v>
                      </c:pt>
                      <c:pt idx="8284">
                        <c:v>12503.6953125</c:v>
                      </c:pt>
                      <c:pt idx="8285">
                        <c:v>12240.71875</c:v>
                      </c:pt>
                      <c:pt idx="8286">
                        <c:v>10441.2734375</c:v>
                      </c:pt>
                      <c:pt idx="8287">
                        <c:v>9641.84765625</c:v>
                      </c:pt>
                      <c:pt idx="8288">
                        <c:v>11225.84765625</c:v>
                      </c:pt>
                      <c:pt idx="8289">
                        <c:v>12958.58203125</c:v>
                      </c:pt>
                      <c:pt idx="8290">
                        <c:v>13053.19140625</c:v>
                      </c:pt>
                      <c:pt idx="8291">
                        <c:v>10681.58203125</c:v>
                      </c:pt>
                      <c:pt idx="8292">
                        <c:v>10331.23046875</c:v>
                      </c:pt>
                      <c:pt idx="8293">
                        <c:v>11427.578125</c:v>
                      </c:pt>
                      <c:pt idx="8294">
                        <c:v>12792.60546875</c:v>
                      </c:pt>
                      <c:pt idx="8295">
                        <c:v>18062.8828125</c:v>
                      </c:pt>
                      <c:pt idx="8296">
                        <c:v>14796.1015625</c:v>
                      </c:pt>
                      <c:pt idx="8297">
                        <c:v>17707.16015625</c:v>
                      </c:pt>
                      <c:pt idx="8298">
                        <c:v>15035.79296875</c:v>
                      </c:pt>
                      <c:pt idx="8299">
                        <c:v>14498.91015625</c:v>
                      </c:pt>
                      <c:pt idx="8300">
                        <c:v>15072.86328125</c:v>
                      </c:pt>
                      <c:pt idx="8301">
                        <c:v>15369.32421875</c:v>
                      </c:pt>
                      <c:pt idx="8302">
                        <c:v>17105.8515625</c:v>
                      </c:pt>
                      <c:pt idx="8303">
                        <c:v>17052.1484375</c:v>
                      </c:pt>
                      <c:pt idx="8304">
                        <c:v>16548.0546875</c:v>
                      </c:pt>
                      <c:pt idx="8305">
                        <c:v>15534.3828125</c:v>
                      </c:pt>
                      <c:pt idx="8306">
                        <c:v>17106.921875</c:v>
                      </c:pt>
                      <c:pt idx="8307">
                        <c:v>17015.80859375</c:v>
                      </c:pt>
                      <c:pt idx="8308">
                        <c:v>16233.80859375</c:v>
                      </c:pt>
                      <c:pt idx="8309">
                        <c:v>17165.09375</c:v>
                      </c:pt>
                      <c:pt idx="8310">
                        <c:v>14597.515625</c:v>
                      </c:pt>
                      <c:pt idx="8311">
                        <c:v>15099.4921875</c:v>
                      </c:pt>
                      <c:pt idx="8312">
                        <c:v>13978.66796875</c:v>
                      </c:pt>
                      <c:pt idx="8313">
                        <c:v>12926.265625</c:v>
                      </c:pt>
                      <c:pt idx="8314">
                        <c:v>13008.36328125</c:v>
                      </c:pt>
                      <c:pt idx="8315">
                        <c:v>14259.56640625</c:v>
                      </c:pt>
                      <c:pt idx="8316">
                        <c:v>15001.72265625</c:v>
                      </c:pt>
                      <c:pt idx="8317">
                        <c:v>13112.015625</c:v>
                      </c:pt>
                      <c:pt idx="8318">
                        <c:v>11257.73828125</c:v>
                      </c:pt>
                      <c:pt idx="8319">
                        <c:v>13342.859375</c:v>
                      </c:pt>
                      <c:pt idx="8320">
                        <c:v>15117.48046875</c:v>
                      </c:pt>
                      <c:pt idx="8321">
                        <c:v>14808.7890625</c:v>
                      </c:pt>
                      <c:pt idx="8322">
                        <c:v>15510.90234375</c:v>
                      </c:pt>
                      <c:pt idx="8323">
                        <c:v>15020.93359375</c:v>
                      </c:pt>
                      <c:pt idx="8324">
                        <c:v>15617.4296875</c:v>
                      </c:pt>
                      <c:pt idx="8325">
                        <c:v>11529.515625</c:v>
                      </c:pt>
                      <c:pt idx="8326">
                        <c:v>16314.28515625</c:v>
                      </c:pt>
                      <c:pt idx="8327">
                        <c:v>14780.9453125</c:v>
                      </c:pt>
                      <c:pt idx="8328">
                        <c:v>14045.05078125</c:v>
                      </c:pt>
                      <c:pt idx="8329">
                        <c:v>15865.93359375</c:v>
                      </c:pt>
                      <c:pt idx="8330">
                        <c:v>15724.51171875</c:v>
                      </c:pt>
                      <c:pt idx="8331">
                        <c:v>15531.16015625</c:v>
                      </c:pt>
                      <c:pt idx="8332">
                        <c:v>13476.9453125</c:v>
                      </c:pt>
                      <c:pt idx="8333">
                        <c:v>13125.0546875</c:v>
                      </c:pt>
                      <c:pt idx="8334">
                        <c:v>14088.62109375</c:v>
                      </c:pt>
                      <c:pt idx="8335">
                        <c:v>16307.38671875</c:v>
                      </c:pt>
                      <c:pt idx="8336">
                        <c:v>14324.9609375</c:v>
                      </c:pt>
                      <c:pt idx="8337">
                        <c:v>12845.78515625</c:v>
                      </c:pt>
                      <c:pt idx="8338">
                        <c:v>15443.171875</c:v>
                      </c:pt>
                      <c:pt idx="8339">
                        <c:v>15993.171875</c:v>
                      </c:pt>
                      <c:pt idx="8340">
                        <c:v>12601.87890625</c:v>
                      </c:pt>
                      <c:pt idx="8341">
                        <c:v>12072.796875</c:v>
                      </c:pt>
                      <c:pt idx="8342">
                        <c:v>12533.39453125</c:v>
                      </c:pt>
                      <c:pt idx="8343">
                        <c:v>11563.5390625</c:v>
                      </c:pt>
                      <c:pt idx="8344">
                        <c:v>10782.30859375</c:v>
                      </c:pt>
                      <c:pt idx="8345">
                        <c:v>11058.85546875</c:v>
                      </c:pt>
                      <c:pt idx="8346">
                        <c:v>10451.078125</c:v>
                      </c:pt>
                      <c:pt idx="8347">
                        <c:v>9549.734375</c:v>
                      </c:pt>
                      <c:pt idx="8348">
                        <c:v>9199.93359375</c:v>
                      </c:pt>
                      <c:pt idx="8349">
                        <c:v>11289.4375</c:v>
                      </c:pt>
                      <c:pt idx="8350">
                        <c:v>11585.3828125</c:v>
                      </c:pt>
                      <c:pt idx="8351">
                        <c:v>12488.56640625</c:v>
                      </c:pt>
                      <c:pt idx="8352">
                        <c:v>12122.546875</c:v>
                      </c:pt>
                      <c:pt idx="8353">
                        <c:v>11251.375</c:v>
                      </c:pt>
                      <c:pt idx="8354">
                        <c:v>10761.390625</c:v>
                      </c:pt>
                      <c:pt idx="8355">
                        <c:v>13125.625</c:v>
                      </c:pt>
                      <c:pt idx="8356">
                        <c:v>14417.72265625</c:v>
                      </c:pt>
                      <c:pt idx="8357">
                        <c:v>14775.3203125</c:v>
                      </c:pt>
                      <c:pt idx="8358">
                        <c:v>14695.921875</c:v>
                      </c:pt>
                      <c:pt idx="8359">
                        <c:v>12276.015625</c:v>
                      </c:pt>
                      <c:pt idx="8360">
                        <c:v>13091.8046875</c:v>
                      </c:pt>
                      <c:pt idx="8361">
                        <c:v>15193.30078125</c:v>
                      </c:pt>
                      <c:pt idx="8362">
                        <c:v>12509.13671875</c:v>
                      </c:pt>
                      <c:pt idx="8363">
                        <c:v>11162.49609375</c:v>
                      </c:pt>
                      <c:pt idx="8364">
                        <c:v>11662.15234375</c:v>
                      </c:pt>
                      <c:pt idx="8365">
                        <c:v>14599.31640625</c:v>
                      </c:pt>
                      <c:pt idx="8366">
                        <c:v>14604.21875</c:v>
                      </c:pt>
                      <c:pt idx="8367">
                        <c:v>14698.27734375</c:v>
                      </c:pt>
                      <c:pt idx="8368">
                        <c:v>12546.3984375</c:v>
                      </c:pt>
                      <c:pt idx="8369">
                        <c:v>11739.640625</c:v>
                      </c:pt>
                      <c:pt idx="8370">
                        <c:v>17257.98828125</c:v>
                      </c:pt>
                      <c:pt idx="8371">
                        <c:v>16557.953125</c:v>
                      </c:pt>
                      <c:pt idx="8372">
                        <c:v>16648.03125</c:v>
                      </c:pt>
                      <c:pt idx="8373">
                        <c:v>16374.61328125</c:v>
                      </c:pt>
                      <c:pt idx="8374">
                        <c:v>15543.66796875</c:v>
                      </c:pt>
                      <c:pt idx="8375">
                        <c:v>14760.0078125</c:v>
                      </c:pt>
                      <c:pt idx="8376">
                        <c:v>16728.0859375</c:v>
                      </c:pt>
                      <c:pt idx="8377">
                        <c:v>15772.66796875</c:v>
                      </c:pt>
                      <c:pt idx="8378">
                        <c:v>17301.6875</c:v>
                      </c:pt>
                      <c:pt idx="8379">
                        <c:v>17052.28515625</c:v>
                      </c:pt>
                      <c:pt idx="8380">
                        <c:v>14734.98046875</c:v>
                      </c:pt>
                      <c:pt idx="8381">
                        <c:v>14054.66015625</c:v>
                      </c:pt>
                      <c:pt idx="8382">
                        <c:v>14218.33984375</c:v>
                      </c:pt>
                      <c:pt idx="8383">
                        <c:v>13876.6796875</c:v>
                      </c:pt>
                      <c:pt idx="8384">
                        <c:v>14726.4921875</c:v>
                      </c:pt>
                      <c:pt idx="8385">
                        <c:v>17301.2265625</c:v>
                      </c:pt>
                      <c:pt idx="8386">
                        <c:v>19985.4609375</c:v>
                      </c:pt>
                      <c:pt idx="8387">
                        <c:v>17776.4453125</c:v>
                      </c:pt>
                      <c:pt idx="8388">
                        <c:v>14837.34765625</c:v>
                      </c:pt>
                      <c:pt idx="8389">
                        <c:v>15947.7734375</c:v>
                      </c:pt>
                      <c:pt idx="8390">
                        <c:v>17934.2734375</c:v>
                      </c:pt>
                      <c:pt idx="8391">
                        <c:v>20230.6640625</c:v>
                      </c:pt>
                      <c:pt idx="8392">
                        <c:v>19089.95703125</c:v>
                      </c:pt>
                      <c:pt idx="8393">
                        <c:v>18516.0625</c:v>
                      </c:pt>
                      <c:pt idx="8394">
                        <c:v>18878.33203125</c:v>
                      </c:pt>
                      <c:pt idx="8395">
                        <c:v>18369.0234375</c:v>
                      </c:pt>
                      <c:pt idx="8396">
                        <c:v>19471.125</c:v>
                      </c:pt>
                      <c:pt idx="8397">
                        <c:v>16294.46875</c:v>
                      </c:pt>
                      <c:pt idx="8398">
                        <c:v>16202.671875</c:v>
                      </c:pt>
                      <c:pt idx="8399">
                        <c:v>18205.265625</c:v>
                      </c:pt>
                      <c:pt idx="8400">
                        <c:v>14981.203125</c:v>
                      </c:pt>
                      <c:pt idx="8401">
                        <c:v>14677.78125</c:v>
                      </c:pt>
                      <c:pt idx="8402">
                        <c:v>14626.890625</c:v>
                      </c:pt>
                      <c:pt idx="8403">
                        <c:v>14434.1015625</c:v>
                      </c:pt>
                      <c:pt idx="8404">
                        <c:v>13112.28125</c:v>
                      </c:pt>
                      <c:pt idx="8405">
                        <c:v>12967.4140625</c:v>
                      </c:pt>
                      <c:pt idx="8406">
                        <c:v>14421.0546875</c:v>
                      </c:pt>
                      <c:pt idx="8407">
                        <c:v>12380.56640625</c:v>
                      </c:pt>
                      <c:pt idx="8408">
                        <c:v>14745.05078125</c:v>
                      </c:pt>
                      <c:pt idx="8409">
                        <c:v>14884.9140625</c:v>
                      </c:pt>
                      <c:pt idx="8410">
                        <c:v>13443.6640625</c:v>
                      </c:pt>
                      <c:pt idx="8411">
                        <c:v>13781.0546875</c:v>
                      </c:pt>
                      <c:pt idx="8412">
                        <c:v>14808.3359375</c:v>
                      </c:pt>
                      <c:pt idx="8413">
                        <c:v>11731.7734375</c:v>
                      </c:pt>
                      <c:pt idx="8414">
                        <c:v>13006.59375</c:v>
                      </c:pt>
                      <c:pt idx="8415">
                        <c:v>14282.0390625</c:v>
                      </c:pt>
                      <c:pt idx="8416">
                        <c:v>16624.390625</c:v>
                      </c:pt>
                      <c:pt idx="8417">
                        <c:v>14630.7421875</c:v>
                      </c:pt>
                      <c:pt idx="8418">
                        <c:v>13641.3515625</c:v>
                      </c:pt>
                      <c:pt idx="8419">
                        <c:v>16627.37890625</c:v>
                      </c:pt>
                      <c:pt idx="8420">
                        <c:v>16410.4140625</c:v>
                      </c:pt>
                      <c:pt idx="8421">
                        <c:v>14083.9453125</c:v>
                      </c:pt>
                      <c:pt idx="8422">
                        <c:v>15814.921875</c:v>
                      </c:pt>
                      <c:pt idx="8423">
                        <c:v>14667.69921875</c:v>
                      </c:pt>
                      <c:pt idx="8424">
                        <c:v>11436.5</c:v>
                      </c:pt>
                      <c:pt idx="8425">
                        <c:v>10838.90234375</c:v>
                      </c:pt>
                      <c:pt idx="8426">
                        <c:v>11931.75</c:v>
                      </c:pt>
                      <c:pt idx="8427">
                        <c:v>14956.63671875</c:v>
                      </c:pt>
                      <c:pt idx="8428">
                        <c:v>16103.8359375</c:v>
                      </c:pt>
                      <c:pt idx="8429">
                        <c:v>16160.15625</c:v>
                      </c:pt>
                      <c:pt idx="8430">
                        <c:v>15134.59765625</c:v>
                      </c:pt>
                      <c:pt idx="8431">
                        <c:v>14798.14453125</c:v>
                      </c:pt>
                      <c:pt idx="8432">
                        <c:v>14666.4921875</c:v>
                      </c:pt>
                      <c:pt idx="8433">
                        <c:v>12383.71484375</c:v>
                      </c:pt>
                      <c:pt idx="8434">
                        <c:v>12072.49609375</c:v>
                      </c:pt>
                      <c:pt idx="8435">
                        <c:v>11487.640625</c:v>
                      </c:pt>
                      <c:pt idx="8436">
                        <c:v>15560.65234375</c:v>
                      </c:pt>
                      <c:pt idx="8437">
                        <c:v>16198.0703125</c:v>
                      </c:pt>
                      <c:pt idx="8438">
                        <c:v>14136.37109375</c:v>
                      </c:pt>
                      <c:pt idx="8439">
                        <c:v>12795.64453125</c:v>
                      </c:pt>
                      <c:pt idx="8440">
                        <c:v>16135.875</c:v>
                      </c:pt>
                      <c:pt idx="8441">
                        <c:v>14272.31640625</c:v>
                      </c:pt>
                      <c:pt idx="8442">
                        <c:v>12389.9296875</c:v>
                      </c:pt>
                      <c:pt idx="8443">
                        <c:v>12044.55859375</c:v>
                      </c:pt>
                      <c:pt idx="8444">
                        <c:v>14737.30859375</c:v>
                      </c:pt>
                      <c:pt idx="8445">
                        <c:v>13494.25</c:v>
                      </c:pt>
                      <c:pt idx="8446">
                        <c:v>14779.4765625</c:v>
                      </c:pt>
                      <c:pt idx="8447">
                        <c:v>14409.91796875</c:v>
                      </c:pt>
                      <c:pt idx="8448">
                        <c:v>12555.875</c:v>
                      </c:pt>
                      <c:pt idx="8449">
                        <c:v>12582.76171875</c:v>
                      </c:pt>
                      <c:pt idx="8450">
                        <c:v>12627.6640625</c:v>
                      </c:pt>
                      <c:pt idx="8451">
                        <c:v>13025.703125</c:v>
                      </c:pt>
                      <c:pt idx="8452">
                        <c:v>14574.00390625</c:v>
                      </c:pt>
                      <c:pt idx="8453">
                        <c:v>12592.95703125</c:v>
                      </c:pt>
                      <c:pt idx="8454">
                        <c:v>10497.1953125</c:v>
                      </c:pt>
                      <c:pt idx="8455">
                        <c:v>10714.60546875</c:v>
                      </c:pt>
                      <c:pt idx="8456">
                        <c:v>14377.41796875</c:v>
                      </c:pt>
                      <c:pt idx="8457">
                        <c:v>12914.93359375</c:v>
                      </c:pt>
                      <c:pt idx="8458">
                        <c:v>13436.484375</c:v>
                      </c:pt>
                      <c:pt idx="8459">
                        <c:v>13968.0859375</c:v>
                      </c:pt>
                      <c:pt idx="8460">
                        <c:v>14288.7890625</c:v>
                      </c:pt>
                      <c:pt idx="8461">
                        <c:v>14573.0546875</c:v>
                      </c:pt>
                      <c:pt idx="8462">
                        <c:v>13458.65625</c:v>
                      </c:pt>
                      <c:pt idx="8463">
                        <c:v>13102.2109375</c:v>
                      </c:pt>
                      <c:pt idx="8464">
                        <c:v>14397.6796875</c:v>
                      </c:pt>
                      <c:pt idx="8465">
                        <c:v>13502.65234375</c:v>
                      </c:pt>
                      <c:pt idx="8466">
                        <c:v>13384.7265625</c:v>
                      </c:pt>
                      <c:pt idx="8467">
                        <c:v>12745.3359375</c:v>
                      </c:pt>
                      <c:pt idx="8468">
                        <c:v>14092.72265625</c:v>
                      </c:pt>
                      <c:pt idx="8469">
                        <c:v>13545.48828125</c:v>
                      </c:pt>
                      <c:pt idx="8470">
                        <c:v>12915.8515625</c:v>
                      </c:pt>
                      <c:pt idx="8471">
                        <c:v>14573.765625</c:v>
                      </c:pt>
                      <c:pt idx="8472">
                        <c:v>13140.5703125</c:v>
                      </c:pt>
                      <c:pt idx="8473">
                        <c:v>11860.46875</c:v>
                      </c:pt>
                      <c:pt idx="8474">
                        <c:v>12790.2421875</c:v>
                      </c:pt>
                      <c:pt idx="8475">
                        <c:v>10674.80859375</c:v>
                      </c:pt>
                      <c:pt idx="8476">
                        <c:v>8348.82421875</c:v>
                      </c:pt>
                      <c:pt idx="8477">
                        <c:v>8194.1171875</c:v>
                      </c:pt>
                      <c:pt idx="8478">
                        <c:v>9861.5859375</c:v>
                      </c:pt>
                      <c:pt idx="8479">
                        <c:v>12248.609375</c:v>
                      </c:pt>
                      <c:pt idx="8480">
                        <c:v>9845.94921875</c:v>
                      </c:pt>
                      <c:pt idx="8481">
                        <c:v>10224.2265625</c:v>
                      </c:pt>
                      <c:pt idx="8482">
                        <c:v>9979.7265625</c:v>
                      </c:pt>
                      <c:pt idx="8483">
                        <c:v>11480.0859375</c:v>
                      </c:pt>
                      <c:pt idx="8484">
                        <c:v>11842.79296875</c:v>
                      </c:pt>
                      <c:pt idx="8485">
                        <c:v>12185.08984375</c:v>
                      </c:pt>
                      <c:pt idx="8486">
                        <c:v>12083.0703125</c:v>
                      </c:pt>
                      <c:pt idx="8487">
                        <c:v>10629.44921875</c:v>
                      </c:pt>
                      <c:pt idx="8488">
                        <c:v>10557.875</c:v>
                      </c:pt>
                      <c:pt idx="8489">
                        <c:v>11604.5390625</c:v>
                      </c:pt>
                      <c:pt idx="8490">
                        <c:v>13687.0546875</c:v>
                      </c:pt>
                      <c:pt idx="8491">
                        <c:v>12098.3046875</c:v>
                      </c:pt>
                      <c:pt idx="8492">
                        <c:v>14971.3515625</c:v>
                      </c:pt>
                      <c:pt idx="8493">
                        <c:v>14778.90234375</c:v>
                      </c:pt>
                      <c:pt idx="8494">
                        <c:v>12630.17578125</c:v>
                      </c:pt>
                      <c:pt idx="8495">
                        <c:v>11572.0546875</c:v>
                      </c:pt>
                      <c:pt idx="8496">
                        <c:v>14759.1171875</c:v>
                      </c:pt>
                      <c:pt idx="8497">
                        <c:v>13750.8125</c:v>
                      </c:pt>
                      <c:pt idx="8498">
                        <c:v>12604.609375</c:v>
                      </c:pt>
                      <c:pt idx="8499">
                        <c:v>12304.38671875</c:v>
                      </c:pt>
                      <c:pt idx="8500">
                        <c:v>14303.78125</c:v>
                      </c:pt>
                      <c:pt idx="8501">
                        <c:v>14857.14453125</c:v>
                      </c:pt>
                      <c:pt idx="8502">
                        <c:v>13588.9765625</c:v>
                      </c:pt>
                      <c:pt idx="8503">
                        <c:v>13609.7890625</c:v>
                      </c:pt>
                      <c:pt idx="8504">
                        <c:v>14151.0625</c:v>
                      </c:pt>
                      <c:pt idx="8505">
                        <c:v>12466.9453125</c:v>
                      </c:pt>
                      <c:pt idx="8506">
                        <c:v>13360.046875</c:v>
                      </c:pt>
                      <c:pt idx="8507">
                        <c:v>15407.6953125</c:v>
                      </c:pt>
                      <c:pt idx="8508">
                        <c:v>14891.00390625</c:v>
                      </c:pt>
                      <c:pt idx="8509">
                        <c:v>12752.328125</c:v>
                      </c:pt>
                      <c:pt idx="8510">
                        <c:v>11118.5703125</c:v>
                      </c:pt>
                      <c:pt idx="8511">
                        <c:v>10970.890625</c:v>
                      </c:pt>
                      <c:pt idx="8512">
                        <c:v>13716.69921875</c:v>
                      </c:pt>
                      <c:pt idx="8513">
                        <c:v>14763.71875</c:v>
                      </c:pt>
                      <c:pt idx="8514">
                        <c:v>12745.4296875</c:v>
                      </c:pt>
                      <c:pt idx="8515">
                        <c:v>14499.0859375</c:v>
                      </c:pt>
                      <c:pt idx="8516">
                        <c:v>13833.15625</c:v>
                      </c:pt>
                      <c:pt idx="8517">
                        <c:v>12654.578125</c:v>
                      </c:pt>
                      <c:pt idx="8518">
                        <c:v>12966.875</c:v>
                      </c:pt>
                      <c:pt idx="8519">
                        <c:v>13966.09375</c:v>
                      </c:pt>
                      <c:pt idx="8520">
                        <c:v>15429.76953125</c:v>
                      </c:pt>
                      <c:pt idx="8521">
                        <c:v>16719.59765625</c:v>
                      </c:pt>
                      <c:pt idx="8522">
                        <c:v>18492.15625</c:v>
                      </c:pt>
                      <c:pt idx="8523">
                        <c:v>16312.62890625</c:v>
                      </c:pt>
                      <c:pt idx="8524">
                        <c:v>17132.921875</c:v>
                      </c:pt>
                      <c:pt idx="8525">
                        <c:v>18693.0703125</c:v>
                      </c:pt>
                      <c:pt idx="8526">
                        <c:v>15739.9609375</c:v>
                      </c:pt>
                      <c:pt idx="8527">
                        <c:v>14253.828125</c:v>
                      </c:pt>
                      <c:pt idx="8528">
                        <c:v>14628.3359375</c:v>
                      </c:pt>
                      <c:pt idx="8529">
                        <c:v>17312.4921875</c:v>
                      </c:pt>
                      <c:pt idx="8530">
                        <c:v>18146.23828125</c:v>
                      </c:pt>
                      <c:pt idx="8531">
                        <c:v>17720.08984375</c:v>
                      </c:pt>
                      <c:pt idx="8532">
                        <c:v>17887.2265625</c:v>
                      </c:pt>
                      <c:pt idx="8533">
                        <c:v>17587.796875</c:v>
                      </c:pt>
                      <c:pt idx="8534">
                        <c:v>17222.765625</c:v>
                      </c:pt>
                      <c:pt idx="8535">
                        <c:v>14821.8515625</c:v>
                      </c:pt>
                      <c:pt idx="8536">
                        <c:v>14352.640625</c:v>
                      </c:pt>
                      <c:pt idx="8537">
                        <c:v>13409.9375</c:v>
                      </c:pt>
                      <c:pt idx="8538">
                        <c:v>14160.0390625</c:v>
                      </c:pt>
                      <c:pt idx="8539">
                        <c:v>12308.75</c:v>
                      </c:pt>
                      <c:pt idx="8540">
                        <c:v>10477.90625</c:v>
                      </c:pt>
                      <c:pt idx="8541">
                        <c:v>10548.80859375</c:v>
                      </c:pt>
                      <c:pt idx="8542">
                        <c:v>15045.5390625</c:v>
                      </c:pt>
                      <c:pt idx="8543">
                        <c:v>14295.39453125</c:v>
                      </c:pt>
                      <c:pt idx="8544">
                        <c:v>14574.80078125</c:v>
                      </c:pt>
                      <c:pt idx="8545">
                        <c:v>13745.1484375</c:v>
                      </c:pt>
                      <c:pt idx="8546">
                        <c:v>14479.078125</c:v>
                      </c:pt>
                      <c:pt idx="8547">
                        <c:v>15183.03515625</c:v>
                      </c:pt>
                      <c:pt idx="8548">
                        <c:v>15055.1015625</c:v>
                      </c:pt>
                      <c:pt idx="8549">
                        <c:v>14978.9375</c:v>
                      </c:pt>
                      <c:pt idx="8550">
                        <c:v>18572.1875</c:v>
                      </c:pt>
                      <c:pt idx="8551">
                        <c:v>18877.99609375</c:v>
                      </c:pt>
                      <c:pt idx="8552">
                        <c:v>17721.328125</c:v>
                      </c:pt>
                      <c:pt idx="8553">
                        <c:v>12178.11328125</c:v>
                      </c:pt>
                      <c:pt idx="8554">
                        <c:v>16522.1328125</c:v>
                      </c:pt>
                      <c:pt idx="8555">
                        <c:v>15565.53515625</c:v>
                      </c:pt>
                      <c:pt idx="8556">
                        <c:v>18081.62109375</c:v>
                      </c:pt>
                      <c:pt idx="8557">
                        <c:v>14432.44921875</c:v>
                      </c:pt>
                      <c:pt idx="8558">
                        <c:v>18348.19921875</c:v>
                      </c:pt>
                      <c:pt idx="8559">
                        <c:v>16266.9375</c:v>
                      </c:pt>
                      <c:pt idx="8560">
                        <c:v>15743.75390625</c:v>
                      </c:pt>
                      <c:pt idx="8561">
                        <c:v>17596.015625</c:v>
                      </c:pt>
                      <c:pt idx="8562">
                        <c:v>18175.92578125</c:v>
                      </c:pt>
                      <c:pt idx="8563">
                        <c:v>18068.73046875</c:v>
                      </c:pt>
                      <c:pt idx="8564">
                        <c:v>17939.48046875</c:v>
                      </c:pt>
                      <c:pt idx="8565">
                        <c:v>13656.71484375</c:v>
                      </c:pt>
                      <c:pt idx="8566">
                        <c:v>13524.4921875</c:v>
                      </c:pt>
                      <c:pt idx="8567">
                        <c:v>13327.453125</c:v>
                      </c:pt>
                      <c:pt idx="8568">
                        <c:v>13168.2109375</c:v>
                      </c:pt>
                      <c:pt idx="8569">
                        <c:v>12948.3671875</c:v>
                      </c:pt>
                      <c:pt idx="8570">
                        <c:v>9354.65625</c:v>
                      </c:pt>
                      <c:pt idx="8571">
                        <c:v>8351.89453125</c:v>
                      </c:pt>
                      <c:pt idx="8572">
                        <c:v>8447.859375</c:v>
                      </c:pt>
                      <c:pt idx="8573">
                        <c:v>10054.91796875</c:v>
                      </c:pt>
                      <c:pt idx="8574">
                        <c:v>11628.76953125</c:v>
                      </c:pt>
                      <c:pt idx="8575">
                        <c:v>12833.72265625</c:v>
                      </c:pt>
                      <c:pt idx="8576">
                        <c:v>13710.53515625</c:v>
                      </c:pt>
                      <c:pt idx="8577">
                        <c:v>13365.35546875</c:v>
                      </c:pt>
                      <c:pt idx="8578">
                        <c:v>11501.53125</c:v>
                      </c:pt>
                      <c:pt idx="8579">
                        <c:v>13252.3671875</c:v>
                      </c:pt>
                      <c:pt idx="8580">
                        <c:v>16030.86328125</c:v>
                      </c:pt>
                      <c:pt idx="8581">
                        <c:v>17577.4453125</c:v>
                      </c:pt>
                      <c:pt idx="8582">
                        <c:v>17264.58984375</c:v>
                      </c:pt>
                      <c:pt idx="8583">
                        <c:v>16749.515625</c:v>
                      </c:pt>
                      <c:pt idx="8584">
                        <c:v>16896.109375</c:v>
                      </c:pt>
                      <c:pt idx="8585">
                        <c:v>15235.53515625</c:v>
                      </c:pt>
                      <c:pt idx="8586">
                        <c:v>13907.02734375</c:v>
                      </c:pt>
                      <c:pt idx="8587">
                        <c:v>13451.65234375</c:v>
                      </c:pt>
                      <c:pt idx="8588">
                        <c:v>17234.41796875</c:v>
                      </c:pt>
                      <c:pt idx="8589">
                        <c:v>17137.2265625</c:v>
                      </c:pt>
                      <c:pt idx="8590">
                        <c:v>17622.23046875</c:v>
                      </c:pt>
                      <c:pt idx="8591">
                        <c:v>17783.26953125</c:v>
                      </c:pt>
                      <c:pt idx="8592">
                        <c:v>16153.33203125</c:v>
                      </c:pt>
                      <c:pt idx="8593">
                        <c:v>15682.5546875</c:v>
                      </c:pt>
                      <c:pt idx="8594">
                        <c:v>16518.62890625</c:v>
                      </c:pt>
                      <c:pt idx="8595">
                        <c:v>14310.0390625</c:v>
                      </c:pt>
                      <c:pt idx="8596">
                        <c:v>14965.98828125</c:v>
                      </c:pt>
                      <c:pt idx="8597">
                        <c:v>15586.62890625</c:v>
                      </c:pt>
                      <c:pt idx="8598">
                        <c:v>14152.4453125</c:v>
                      </c:pt>
                      <c:pt idx="8599">
                        <c:v>14253.98828125</c:v>
                      </c:pt>
                      <c:pt idx="8600">
                        <c:v>13973.4375</c:v>
                      </c:pt>
                      <c:pt idx="8601">
                        <c:v>14453.0078125</c:v>
                      </c:pt>
                      <c:pt idx="8602">
                        <c:v>15496.83984375</c:v>
                      </c:pt>
                      <c:pt idx="8603">
                        <c:v>12270.953125</c:v>
                      </c:pt>
                      <c:pt idx="8604">
                        <c:v>10353.82421875</c:v>
                      </c:pt>
                      <c:pt idx="8605">
                        <c:v>10658.25390625</c:v>
                      </c:pt>
                      <c:pt idx="8606">
                        <c:v>15007.97265625</c:v>
                      </c:pt>
                      <c:pt idx="8607">
                        <c:v>14296.30859375</c:v>
                      </c:pt>
                      <c:pt idx="8608">
                        <c:v>13553.97265625</c:v>
                      </c:pt>
                      <c:pt idx="8609">
                        <c:v>14660.57421875</c:v>
                      </c:pt>
                      <c:pt idx="8610">
                        <c:v>15019.15234375</c:v>
                      </c:pt>
                      <c:pt idx="8611">
                        <c:v>13926.0859375</c:v>
                      </c:pt>
                      <c:pt idx="8612">
                        <c:v>14037.2421875</c:v>
                      </c:pt>
                      <c:pt idx="8613">
                        <c:v>12275.9765625</c:v>
                      </c:pt>
                      <c:pt idx="8614">
                        <c:v>12268.94140625</c:v>
                      </c:pt>
                      <c:pt idx="8615">
                        <c:v>13791.13671875</c:v>
                      </c:pt>
                      <c:pt idx="8616">
                        <c:v>14299.9375</c:v>
                      </c:pt>
                      <c:pt idx="8617">
                        <c:v>13825.28125</c:v>
                      </c:pt>
                      <c:pt idx="8618">
                        <c:v>14416.515625</c:v>
                      </c:pt>
                      <c:pt idx="8619">
                        <c:v>11802.08203125</c:v>
                      </c:pt>
                      <c:pt idx="8620">
                        <c:v>11388.33203125</c:v>
                      </c:pt>
                      <c:pt idx="8621">
                        <c:v>11587.94140625</c:v>
                      </c:pt>
                      <c:pt idx="8622">
                        <c:v>14635.69921875</c:v>
                      </c:pt>
                      <c:pt idx="8623">
                        <c:v>13843.828125</c:v>
                      </c:pt>
                      <c:pt idx="8624">
                        <c:v>13776.98046875</c:v>
                      </c:pt>
                      <c:pt idx="8625">
                        <c:v>14912.30078125</c:v>
                      </c:pt>
                      <c:pt idx="8626">
                        <c:v>12953.015625</c:v>
                      </c:pt>
                      <c:pt idx="8627">
                        <c:v>15578.41015625</c:v>
                      </c:pt>
                      <c:pt idx="8628">
                        <c:v>15153.65625</c:v>
                      </c:pt>
                      <c:pt idx="8629">
                        <c:v>13985.59375</c:v>
                      </c:pt>
                      <c:pt idx="8630">
                        <c:v>11766.015625</c:v>
                      </c:pt>
                      <c:pt idx="8631">
                        <c:v>11564.6484375</c:v>
                      </c:pt>
                      <c:pt idx="8632">
                        <c:v>15201.09765625</c:v>
                      </c:pt>
                      <c:pt idx="8633">
                        <c:v>15270.30859375</c:v>
                      </c:pt>
                      <c:pt idx="8634">
                        <c:v>14211.01171875</c:v>
                      </c:pt>
                      <c:pt idx="8635">
                        <c:v>14759.31640625</c:v>
                      </c:pt>
                      <c:pt idx="8636">
                        <c:v>13912.97265625</c:v>
                      </c:pt>
                      <c:pt idx="8637">
                        <c:v>12593.0625</c:v>
                      </c:pt>
                      <c:pt idx="8638">
                        <c:v>12168.97265625</c:v>
                      </c:pt>
                      <c:pt idx="8639">
                        <c:v>13444.21484375</c:v>
                      </c:pt>
                      <c:pt idx="8640">
                        <c:v>14070.8359375</c:v>
                      </c:pt>
                      <c:pt idx="8641">
                        <c:v>13440.28515625</c:v>
                      </c:pt>
                      <c:pt idx="8642">
                        <c:v>14349.79296875</c:v>
                      </c:pt>
                      <c:pt idx="8643">
                        <c:v>14737.24609375</c:v>
                      </c:pt>
                      <c:pt idx="8644">
                        <c:v>13893.078125</c:v>
                      </c:pt>
                      <c:pt idx="8645">
                        <c:v>13086.5234375</c:v>
                      </c:pt>
                      <c:pt idx="8646">
                        <c:v>14176.16796875</c:v>
                      </c:pt>
                      <c:pt idx="8647">
                        <c:v>12445.6015625</c:v>
                      </c:pt>
                      <c:pt idx="8648">
                        <c:v>11268.671875</c:v>
                      </c:pt>
                      <c:pt idx="8649">
                        <c:v>14073.42578125</c:v>
                      </c:pt>
                      <c:pt idx="8650">
                        <c:v>12667.88671875</c:v>
                      </c:pt>
                      <c:pt idx="8651">
                        <c:v>13933.16796875</c:v>
                      </c:pt>
                      <c:pt idx="8652">
                        <c:v>11370.125</c:v>
                      </c:pt>
                      <c:pt idx="8653">
                        <c:v>7396.234375</c:v>
                      </c:pt>
                      <c:pt idx="8654">
                        <c:v>9290.8671875</c:v>
                      </c:pt>
                      <c:pt idx="8655">
                        <c:v>16972.24609375</c:v>
                      </c:pt>
                      <c:pt idx="8656">
                        <c:v>16592.86328125</c:v>
                      </c:pt>
                      <c:pt idx="8657">
                        <c:v>16344.5</c:v>
                      </c:pt>
                      <c:pt idx="8658">
                        <c:v>16316.703125</c:v>
                      </c:pt>
                      <c:pt idx="8659">
                        <c:v>16128.02734375</c:v>
                      </c:pt>
                      <c:pt idx="8660">
                        <c:v>16682.67578125</c:v>
                      </c:pt>
                      <c:pt idx="8661">
                        <c:v>17320.0390625</c:v>
                      </c:pt>
                      <c:pt idx="8662">
                        <c:v>16648.625</c:v>
                      </c:pt>
                      <c:pt idx="8663">
                        <c:v>15630.80859375</c:v>
                      </c:pt>
                      <c:pt idx="8664">
                        <c:v>15752.12890625</c:v>
                      </c:pt>
                      <c:pt idx="8665">
                        <c:v>15812.6484375</c:v>
                      </c:pt>
                      <c:pt idx="8666">
                        <c:v>16906.01953125</c:v>
                      </c:pt>
                      <c:pt idx="8667">
                        <c:v>15370.2265625</c:v>
                      </c:pt>
                      <c:pt idx="8668">
                        <c:v>12175.7734375</c:v>
                      </c:pt>
                      <c:pt idx="8669">
                        <c:v>13531.44921875</c:v>
                      </c:pt>
                      <c:pt idx="8670">
                        <c:v>17184.953125</c:v>
                      </c:pt>
                      <c:pt idx="8671">
                        <c:v>15426.92578125</c:v>
                      </c:pt>
                      <c:pt idx="8672">
                        <c:v>13811.53125</c:v>
                      </c:pt>
                      <c:pt idx="8673">
                        <c:v>12386.4765625</c:v>
                      </c:pt>
                      <c:pt idx="8674">
                        <c:v>14861.87109375</c:v>
                      </c:pt>
                      <c:pt idx="8675">
                        <c:v>16939.98046875</c:v>
                      </c:pt>
                      <c:pt idx="8676">
                        <c:v>14323.55078125</c:v>
                      </c:pt>
                      <c:pt idx="8677">
                        <c:v>12132.5625</c:v>
                      </c:pt>
                      <c:pt idx="8678">
                        <c:v>11862.7578125</c:v>
                      </c:pt>
                      <c:pt idx="8679">
                        <c:v>15791.9765625</c:v>
                      </c:pt>
                      <c:pt idx="8680">
                        <c:v>16561.44140625</c:v>
                      </c:pt>
                      <c:pt idx="8681">
                        <c:v>16702.06640625</c:v>
                      </c:pt>
                      <c:pt idx="8682">
                        <c:v>16638.89453125</c:v>
                      </c:pt>
                      <c:pt idx="8683">
                        <c:v>16565.77734375</c:v>
                      </c:pt>
                      <c:pt idx="8684">
                        <c:v>17018.91015625</c:v>
                      </c:pt>
                      <c:pt idx="8685">
                        <c:v>15662.8828125</c:v>
                      </c:pt>
                      <c:pt idx="8686">
                        <c:v>15835.06640625</c:v>
                      </c:pt>
                      <c:pt idx="8687">
                        <c:v>12828.84375</c:v>
                      </c:pt>
                      <c:pt idx="8688">
                        <c:v>11969.515625</c:v>
                      </c:pt>
                      <c:pt idx="8689">
                        <c:v>11919.3046875</c:v>
                      </c:pt>
                      <c:pt idx="8690">
                        <c:v>16004.77734375</c:v>
                      </c:pt>
                      <c:pt idx="8691">
                        <c:v>15480.44921875</c:v>
                      </c:pt>
                      <c:pt idx="8692">
                        <c:v>13880.2421875</c:v>
                      </c:pt>
                      <c:pt idx="8693">
                        <c:v>15100.8359375</c:v>
                      </c:pt>
                      <c:pt idx="8694">
                        <c:v>14771.86328125</c:v>
                      </c:pt>
                      <c:pt idx="8695">
                        <c:v>15670.66796875</c:v>
                      </c:pt>
                      <c:pt idx="8696">
                        <c:v>12147.57421875</c:v>
                      </c:pt>
                      <c:pt idx="8697">
                        <c:v>10801.65625</c:v>
                      </c:pt>
                      <c:pt idx="8698">
                        <c:v>9904.2109375</c:v>
                      </c:pt>
                      <c:pt idx="8699">
                        <c:v>12645.56640625</c:v>
                      </c:pt>
                      <c:pt idx="8700">
                        <c:v>11767.28125</c:v>
                      </c:pt>
                      <c:pt idx="8701">
                        <c:v>10141.7578125</c:v>
                      </c:pt>
                      <c:pt idx="8702">
                        <c:v>12779.1484375</c:v>
                      </c:pt>
                      <c:pt idx="8703">
                        <c:v>12337.0625</c:v>
                      </c:pt>
                      <c:pt idx="8704">
                        <c:v>11355.37890625</c:v>
                      </c:pt>
                      <c:pt idx="8705">
                        <c:v>9455.98828125</c:v>
                      </c:pt>
                      <c:pt idx="8706">
                        <c:v>9115.08984375</c:v>
                      </c:pt>
                      <c:pt idx="8707">
                        <c:v>11918.50390625</c:v>
                      </c:pt>
                      <c:pt idx="8708">
                        <c:v>10906.01171875</c:v>
                      </c:pt>
                      <c:pt idx="8709">
                        <c:v>10617.0625</c:v>
                      </c:pt>
                      <c:pt idx="8710">
                        <c:v>11499.13671875</c:v>
                      </c:pt>
                      <c:pt idx="8711">
                        <c:v>10058.58984375</c:v>
                      </c:pt>
                      <c:pt idx="8712">
                        <c:v>9536.16796875</c:v>
                      </c:pt>
                      <c:pt idx="8713">
                        <c:v>8815.2890625</c:v>
                      </c:pt>
                      <c:pt idx="8714">
                        <c:v>10216.63671875</c:v>
                      </c:pt>
                      <c:pt idx="8715">
                        <c:v>15083.79296875</c:v>
                      </c:pt>
                      <c:pt idx="8716">
                        <c:v>13736.296875</c:v>
                      </c:pt>
                      <c:pt idx="8717">
                        <c:v>14534.4765625</c:v>
                      </c:pt>
                      <c:pt idx="8718">
                        <c:v>13788.64453125</c:v>
                      </c:pt>
                      <c:pt idx="8719">
                        <c:v>11323.35546875</c:v>
                      </c:pt>
                      <c:pt idx="8720">
                        <c:v>10378.62109375</c:v>
                      </c:pt>
                      <c:pt idx="8721">
                        <c:v>10806.18359375</c:v>
                      </c:pt>
                      <c:pt idx="8722">
                        <c:v>14590.7734375</c:v>
                      </c:pt>
                      <c:pt idx="8723">
                        <c:v>14295.20703125</c:v>
                      </c:pt>
                      <c:pt idx="8724">
                        <c:v>15085.23828125</c:v>
                      </c:pt>
                      <c:pt idx="8725">
                        <c:v>13813.11328125</c:v>
                      </c:pt>
                      <c:pt idx="8726">
                        <c:v>11626.3203125</c:v>
                      </c:pt>
                      <c:pt idx="8727">
                        <c:v>12781.81640625</c:v>
                      </c:pt>
                      <c:pt idx="8728">
                        <c:v>14743.36328125</c:v>
                      </c:pt>
                      <c:pt idx="8729">
                        <c:v>14533.234375</c:v>
                      </c:pt>
                      <c:pt idx="8730">
                        <c:v>15764.4453125</c:v>
                      </c:pt>
                      <c:pt idx="8731">
                        <c:v>15021.90625</c:v>
                      </c:pt>
                      <c:pt idx="8732">
                        <c:v>15164.59375</c:v>
                      </c:pt>
                      <c:pt idx="8733">
                        <c:v>14893.69921875</c:v>
                      </c:pt>
                      <c:pt idx="8734">
                        <c:v>16283.3828125</c:v>
                      </c:pt>
                      <c:pt idx="8735">
                        <c:v>15491.2109375</c:v>
                      </c:pt>
                      <c:pt idx="8736">
                        <c:v>16298.76171875</c:v>
                      </c:pt>
                      <c:pt idx="8737">
                        <c:v>15416.58203125</c:v>
                      </c:pt>
                      <c:pt idx="8738">
                        <c:v>16200.60546875</c:v>
                      </c:pt>
                      <c:pt idx="8739">
                        <c:v>15940.3203125</c:v>
                      </c:pt>
                      <c:pt idx="8740">
                        <c:v>12698.015625</c:v>
                      </c:pt>
                      <c:pt idx="8741">
                        <c:v>11491.3046875</c:v>
                      </c:pt>
                      <c:pt idx="8742">
                        <c:v>13565.0859375</c:v>
                      </c:pt>
                      <c:pt idx="8743">
                        <c:v>16032.8671875</c:v>
                      </c:pt>
                      <c:pt idx="8744">
                        <c:v>15898.40625</c:v>
                      </c:pt>
                      <c:pt idx="8745">
                        <c:v>12355.44140625</c:v>
                      </c:pt>
                      <c:pt idx="8746">
                        <c:v>11746.9375</c:v>
                      </c:pt>
                      <c:pt idx="8747">
                        <c:v>9482.3984375</c:v>
                      </c:pt>
                      <c:pt idx="8748">
                        <c:v>9009.90625</c:v>
                      </c:pt>
                      <c:pt idx="8749">
                        <c:v>11285.94921875</c:v>
                      </c:pt>
                      <c:pt idx="8750">
                        <c:v>11777.328125</c:v>
                      </c:pt>
                      <c:pt idx="8751">
                        <c:v>10651.47265625</c:v>
                      </c:pt>
                      <c:pt idx="8752">
                        <c:v>11208.21484375</c:v>
                      </c:pt>
                      <c:pt idx="8753">
                        <c:v>9699.09765625</c:v>
                      </c:pt>
                      <c:pt idx="8754">
                        <c:v>10795.90234375</c:v>
                      </c:pt>
                      <c:pt idx="8755">
                        <c:v>11821.8984375</c:v>
                      </c:pt>
                      <c:pt idx="8756">
                        <c:v>11631.765625</c:v>
                      </c:pt>
                      <c:pt idx="8757">
                        <c:v>11147.14453125</c:v>
                      </c:pt>
                      <c:pt idx="8758">
                        <c:v>10150.046875</c:v>
                      </c:pt>
                      <c:pt idx="8759">
                        <c:v>11471.03125</c:v>
                      </c:pt>
                      <c:pt idx="8760">
                        <c:v>18080.25390625</c:v>
                      </c:pt>
                      <c:pt idx="8761">
                        <c:v>18145.48046875</c:v>
                      </c:pt>
                      <c:pt idx="8762">
                        <c:v>16892.78125</c:v>
                      </c:pt>
                      <c:pt idx="8763">
                        <c:v>16214.96875</c:v>
                      </c:pt>
                      <c:pt idx="8764">
                        <c:v>16474.43359375</c:v>
                      </c:pt>
                      <c:pt idx="8765">
                        <c:v>16932.265625</c:v>
                      </c:pt>
                      <c:pt idx="8766">
                        <c:v>18265.66015625</c:v>
                      </c:pt>
                      <c:pt idx="8767">
                        <c:v>18560.953125</c:v>
                      </c:pt>
                      <c:pt idx="8768">
                        <c:v>17712.57421875</c:v>
                      </c:pt>
                      <c:pt idx="8769">
                        <c:v>16059.01171875</c:v>
                      </c:pt>
                      <c:pt idx="8770">
                        <c:v>14786.546875</c:v>
                      </c:pt>
                      <c:pt idx="8771">
                        <c:v>18545.8984375</c:v>
                      </c:pt>
                      <c:pt idx="8772">
                        <c:v>17317.5546875</c:v>
                      </c:pt>
                      <c:pt idx="8773">
                        <c:v>13728.484375</c:v>
                      </c:pt>
                      <c:pt idx="8774">
                        <c:v>15127.6171875</c:v>
                      </c:pt>
                      <c:pt idx="8775">
                        <c:v>15080.94140625</c:v>
                      </c:pt>
                      <c:pt idx="8776">
                        <c:v>12507.66015625</c:v>
                      </c:pt>
                      <c:pt idx="8777">
                        <c:v>11247.60546875</c:v>
                      </c:pt>
                      <c:pt idx="8778">
                        <c:v>11467.13671875</c:v>
                      </c:pt>
                      <c:pt idx="8779">
                        <c:v>14804.98828125</c:v>
                      </c:pt>
                      <c:pt idx="8780">
                        <c:v>16663.01953125</c:v>
                      </c:pt>
                      <c:pt idx="8781">
                        <c:v>15227.96484375</c:v>
                      </c:pt>
                      <c:pt idx="8782">
                        <c:v>16822.4375</c:v>
                      </c:pt>
                      <c:pt idx="8783">
                        <c:v>16428.60546875</c:v>
                      </c:pt>
                      <c:pt idx="8784">
                        <c:v>15218.703125</c:v>
                      </c:pt>
                      <c:pt idx="8785">
                        <c:v>14036.078125</c:v>
                      </c:pt>
                      <c:pt idx="8786">
                        <c:v>15084.1171875</c:v>
                      </c:pt>
                      <c:pt idx="8787">
                        <c:v>17214.36328125</c:v>
                      </c:pt>
                      <c:pt idx="8788">
                        <c:v>16502.0546875</c:v>
                      </c:pt>
                      <c:pt idx="8789">
                        <c:v>17216.5859375</c:v>
                      </c:pt>
                      <c:pt idx="8790">
                        <c:v>15100.80859375</c:v>
                      </c:pt>
                      <c:pt idx="8791">
                        <c:v>16279.96484375</c:v>
                      </c:pt>
                      <c:pt idx="8792">
                        <c:v>15919.97265625</c:v>
                      </c:pt>
                      <c:pt idx="8793">
                        <c:v>15085.05078125</c:v>
                      </c:pt>
                      <c:pt idx="8794">
                        <c:v>16370.54296875</c:v>
                      </c:pt>
                      <c:pt idx="8795">
                        <c:v>14430.47265625</c:v>
                      </c:pt>
                      <c:pt idx="8796">
                        <c:v>12056.41796875</c:v>
                      </c:pt>
                      <c:pt idx="8797">
                        <c:v>10733.15234375</c:v>
                      </c:pt>
                      <c:pt idx="8798">
                        <c:v>11380.3203125</c:v>
                      </c:pt>
                      <c:pt idx="8799">
                        <c:v>15473.890625</c:v>
                      </c:pt>
                      <c:pt idx="8800">
                        <c:v>14225.73828125</c:v>
                      </c:pt>
                      <c:pt idx="8801">
                        <c:v>13232.484375</c:v>
                      </c:pt>
                      <c:pt idx="8802">
                        <c:v>12335.0390625</c:v>
                      </c:pt>
                      <c:pt idx="8803">
                        <c:v>14561.7109375</c:v>
                      </c:pt>
                      <c:pt idx="8804">
                        <c:v>15575.63671875</c:v>
                      </c:pt>
                      <c:pt idx="8805">
                        <c:v>15663.59765625</c:v>
                      </c:pt>
                      <c:pt idx="8806">
                        <c:v>16236.359375</c:v>
                      </c:pt>
                      <c:pt idx="8807">
                        <c:v>15907.45703125</c:v>
                      </c:pt>
                      <c:pt idx="8808">
                        <c:v>14493.421875</c:v>
                      </c:pt>
                      <c:pt idx="8809">
                        <c:v>11679.484375</c:v>
                      </c:pt>
                      <c:pt idx="8810">
                        <c:v>11617.98828125</c:v>
                      </c:pt>
                      <c:pt idx="8811">
                        <c:v>14423.70703125</c:v>
                      </c:pt>
                      <c:pt idx="8812">
                        <c:v>15257.64453125</c:v>
                      </c:pt>
                      <c:pt idx="8813">
                        <c:v>16210.48046875</c:v>
                      </c:pt>
                      <c:pt idx="8814">
                        <c:v>15803.1796875</c:v>
                      </c:pt>
                      <c:pt idx="8815">
                        <c:v>14089.96875</c:v>
                      </c:pt>
                      <c:pt idx="8816">
                        <c:v>12983.6328125</c:v>
                      </c:pt>
                      <c:pt idx="8817">
                        <c:v>15393.19140625</c:v>
                      </c:pt>
                      <c:pt idx="8818">
                        <c:v>16148.42578125</c:v>
                      </c:pt>
                      <c:pt idx="8819">
                        <c:v>16439.484375</c:v>
                      </c:pt>
                      <c:pt idx="8820">
                        <c:v>15826.8984375</c:v>
                      </c:pt>
                      <c:pt idx="8821">
                        <c:v>13390.3671875</c:v>
                      </c:pt>
                      <c:pt idx="8822">
                        <c:v>13880.0078125</c:v>
                      </c:pt>
                      <c:pt idx="8823">
                        <c:v>16085.88671875</c:v>
                      </c:pt>
                      <c:pt idx="8824">
                        <c:v>15811.58984375</c:v>
                      </c:pt>
                      <c:pt idx="8825">
                        <c:v>12952.57421875</c:v>
                      </c:pt>
                      <c:pt idx="8826">
                        <c:v>11522.28515625</c:v>
                      </c:pt>
                      <c:pt idx="8827">
                        <c:v>11684.31640625</c:v>
                      </c:pt>
                      <c:pt idx="8828">
                        <c:v>14165.4609375</c:v>
                      </c:pt>
                      <c:pt idx="8829">
                        <c:v>16566.44921875</c:v>
                      </c:pt>
                      <c:pt idx="8830">
                        <c:v>16350.2109375</c:v>
                      </c:pt>
                      <c:pt idx="8831">
                        <c:v>16383.81640625</c:v>
                      </c:pt>
                      <c:pt idx="8832">
                        <c:v>17235.53125</c:v>
                      </c:pt>
                      <c:pt idx="8833">
                        <c:v>17022.6484375</c:v>
                      </c:pt>
                      <c:pt idx="8834">
                        <c:v>14904.984375</c:v>
                      </c:pt>
                      <c:pt idx="8835">
                        <c:v>10965.98046875</c:v>
                      </c:pt>
                      <c:pt idx="8836">
                        <c:v>13444.421875</c:v>
                      </c:pt>
                      <c:pt idx="8837">
                        <c:v>11766.328125</c:v>
                      </c:pt>
                      <c:pt idx="8838">
                        <c:v>14605</c:v>
                      </c:pt>
                      <c:pt idx="8839">
                        <c:v>14534.453125</c:v>
                      </c:pt>
                      <c:pt idx="8840">
                        <c:v>13621.453125</c:v>
                      </c:pt>
                      <c:pt idx="8841">
                        <c:v>14312.13671875</c:v>
                      </c:pt>
                      <c:pt idx="8842">
                        <c:v>11759.453125</c:v>
                      </c:pt>
                      <c:pt idx="8843">
                        <c:v>13961.05859375</c:v>
                      </c:pt>
                      <c:pt idx="8844">
                        <c:v>12112.50390625</c:v>
                      </c:pt>
                      <c:pt idx="8845">
                        <c:v>11732.1171875</c:v>
                      </c:pt>
                      <c:pt idx="8846">
                        <c:v>12954.3125</c:v>
                      </c:pt>
                      <c:pt idx="8847">
                        <c:v>10377.4140625</c:v>
                      </c:pt>
                      <c:pt idx="8848">
                        <c:v>9544.21484375</c:v>
                      </c:pt>
                      <c:pt idx="8849">
                        <c:v>11429.38671875</c:v>
                      </c:pt>
                      <c:pt idx="8850">
                        <c:v>14676.484375</c:v>
                      </c:pt>
                      <c:pt idx="8851">
                        <c:v>13015.90625</c:v>
                      </c:pt>
                      <c:pt idx="8852">
                        <c:v>13144.71875</c:v>
                      </c:pt>
                      <c:pt idx="8853">
                        <c:v>14159.9765625</c:v>
                      </c:pt>
                      <c:pt idx="8854">
                        <c:v>12459.8359375</c:v>
                      </c:pt>
                      <c:pt idx="8855">
                        <c:v>9627.640625</c:v>
                      </c:pt>
                      <c:pt idx="8856">
                        <c:v>13731.12109375</c:v>
                      </c:pt>
                      <c:pt idx="8857">
                        <c:v>13861.23828125</c:v>
                      </c:pt>
                      <c:pt idx="8858">
                        <c:v>14302.69921875</c:v>
                      </c:pt>
                      <c:pt idx="8859">
                        <c:v>13862.79296875</c:v>
                      </c:pt>
                      <c:pt idx="8860">
                        <c:v>13522.3828125</c:v>
                      </c:pt>
                      <c:pt idx="8861">
                        <c:v>13766.8828125</c:v>
                      </c:pt>
                      <c:pt idx="8862">
                        <c:v>14251.0703125</c:v>
                      </c:pt>
                      <c:pt idx="8863">
                        <c:v>12303.984375</c:v>
                      </c:pt>
                      <c:pt idx="8864">
                        <c:v>12564.0078125</c:v>
                      </c:pt>
                      <c:pt idx="8865">
                        <c:v>15864.9609375</c:v>
                      </c:pt>
                      <c:pt idx="8866">
                        <c:v>15621.86328125</c:v>
                      </c:pt>
                      <c:pt idx="8867">
                        <c:v>12595.7109375</c:v>
                      </c:pt>
                      <c:pt idx="8868">
                        <c:v>13768.0078125</c:v>
                      </c:pt>
                      <c:pt idx="8869">
                        <c:v>15695.78125</c:v>
                      </c:pt>
                      <c:pt idx="8870">
                        <c:v>15775.72265625</c:v>
                      </c:pt>
                      <c:pt idx="8871">
                        <c:v>15765.5078125</c:v>
                      </c:pt>
                      <c:pt idx="8872">
                        <c:v>15025.5234375</c:v>
                      </c:pt>
                      <c:pt idx="8873">
                        <c:v>15966.546875</c:v>
                      </c:pt>
                      <c:pt idx="8874">
                        <c:v>14999.52734375</c:v>
                      </c:pt>
                      <c:pt idx="8875">
                        <c:v>15650.0390625</c:v>
                      </c:pt>
                      <c:pt idx="8876">
                        <c:v>15338.32421875</c:v>
                      </c:pt>
                      <c:pt idx="8877">
                        <c:v>13105.2890625</c:v>
                      </c:pt>
                      <c:pt idx="8878">
                        <c:v>13062.66015625</c:v>
                      </c:pt>
                      <c:pt idx="8879">
                        <c:v>15068.76171875</c:v>
                      </c:pt>
                      <c:pt idx="8880">
                        <c:v>16547.2421875</c:v>
                      </c:pt>
                      <c:pt idx="8881">
                        <c:v>15448.28515625</c:v>
                      </c:pt>
                      <c:pt idx="8882">
                        <c:v>15650.0078125</c:v>
                      </c:pt>
                      <c:pt idx="8883">
                        <c:v>15233.66015625</c:v>
                      </c:pt>
                      <c:pt idx="8884">
                        <c:v>14663.859375</c:v>
                      </c:pt>
                      <c:pt idx="8885">
                        <c:v>16974.91015625</c:v>
                      </c:pt>
                      <c:pt idx="8886">
                        <c:v>13886.76953125</c:v>
                      </c:pt>
                      <c:pt idx="8887">
                        <c:v>12111.34765625</c:v>
                      </c:pt>
                      <c:pt idx="8888">
                        <c:v>11690.828125</c:v>
                      </c:pt>
                      <c:pt idx="8889">
                        <c:v>14021.703125</c:v>
                      </c:pt>
                      <c:pt idx="8890">
                        <c:v>16905.26171875</c:v>
                      </c:pt>
                      <c:pt idx="8891">
                        <c:v>15565.08203125</c:v>
                      </c:pt>
                      <c:pt idx="8892">
                        <c:v>13221.94140625</c:v>
                      </c:pt>
                      <c:pt idx="8893">
                        <c:v>15876.609375</c:v>
                      </c:pt>
                      <c:pt idx="8894">
                        <c:v>17049.8984375</c:v>
                      </c:pt>
                      <c:pt idx="8895">
                        <c:v>14842.94140625</c:v>
                      </c:pt>
                      <c:pt idx="8896">
                        <c:v>16359.9140625</c:v>
                      </c:pt>
                      <c:pt idx="8897">
                        <c:v>16318.9921875</c:v>
                      </c:pt>
                      <c:pt idx="8898">
                        <c:v>14022.2578125</c:v>
                      </c:pt>
                      <c:pt idx="8899">
                        <c:v>14575.671875</c:v>
                      </c:pt>
                      <c:pt idx="8900">
                        <c:v>16672.8125</c:v>
                      </c:pt>
                      <c:pt idx="8901">
                        <c:v>16799.94921875</c:v>
                      </c:pt>
                      <c:pt idx="8902">
                        <c:v>15867.7421875</c:v>
                      </c:pt>
                      <c:pt idx="8903">
                        <c:v>12954.63671875</c:v>
                      </c:pt>
                      <c:pt idx="8904">
                        <c:v>10475.1875</c:v>
                      </c:pt>
                      <c:pt idx="8905">
                        <c:v>11074.8984375</c:v>
                      </c:pt>
                      <c:pt idx="8906">
                        <c:v>13777.6640625</c:v>
                      </c:pt>
                      <c:pt idx="8907">
                        <c:v>16097.921875</c:v>
                      </c:pt>
                      <c:pt idx="8908">
                        <c:v>16314.3125</c:v>
                      </c:pt>
                      <c:pt idx="8909">
                        <c:v>14599.40625</c:v>
                      </c:pt>
                      <c:pt idx="8910">
                        <c:v>13214.87109375</c:v>
                      </c:pt>
                      <c:pt idx="8911">
                        <c:v>13314.32421875</c:v>
                      </c:pt>
                      <c:pt idx="8912">
                        <c:v>11298.58984375</c:v>
                      </c:pt>
                      <c:pt idx="8913">
                        <c:v>9435.5546875</c:v>
                      </c:pt>
                      <c:pt idx="8914">
                        <c:v>8581.92578125</c:v>
                      </c:pt>
                      <c:pt idx="8915">
                        <c:v>11375.984375</c:v>
                      </c:pt>
                      <c:pt idx="8916">
                        <c:v>12235.98046875</c:v>
                      </c:pt>
                      <c:pt idx="8917">
                        <c:v>9671.078125</c:v>
                      </c:pt>
                      <c:pt idx="8918">
                        <c:v>8021.2265625</c:v>
                      </c:pt>
                      <c:pt idx="8919">
                        <c:v>7983.79296875</c:v>
                      </c:pt>
                      <c:pt idx="8920">
                        <c:v>12335.69140625</c:v>
                      </c:pt>
                      <c:pt idx="8921">
                        <c:v>13218.15625</c:v>
                      </c:pt>
                      <c:pt idx="8922">
                        <c:v>11913.046875</c:v>
                      </c:pt>
                      <c:pt idx="8923">
                        <c:v>13336.328125</c:v>
                      </c:pt>
                      <c:pt idx="8924">
                        <c:v>13806.74609375</c:v>
                      </c:pt>
                      <c:pt idx="8925">
                        <c:v>12645.734375</c:v>
                      </c:pt>
                      <c:pt idx="8926">
                        <c:v>16305.03515625</c:v>
                      </c:pt>
                      <c:pt idx="8927">
                        <c:v>14048.25390625</c:v>
                      </c:pt>
                      <c:pt idx="8928">
                        <c:v>13367.2265625</c:v>
                      </c:pt>
                      <c:pt idx="8929">
                        <c:v>12448.79296875</c:v>
                      </c:pt>
                      <c:pt idx="8930">
                        <c:v>16421.57421875</c:v>
                      </c:pt>
                      <c:pt idx="8931">
                        <c:v>15885.98828125</c:v>
                      </c:pt>
                      <c:pt idx="8932">
                        <c:v>15289.70703125</c:v>
                      </c:pt>
                      <c:pt idx="8933">
                        <c:v>13235.7578125</c:v>
                      </c:pt>
                      <c:pt idx="8934">
                        <c:v>14767.45703125</c:v>
                      </c:pt>
                      <c:pt idx="8935">
                        <c:v>14644.06640625</c:v>
                      </c:pt>
                      <c:pt idx="8936">
                        <c:v>13141.0546875</c:v>
                      </c:pt>
                      <c:pt idx="8937">
                        <c:v>11763.88671875</c:v>
                      </c:pt>
                      <c:pt idx="8938">
                        <c:v>11609.05078125</c:v>
                      </c:pt>
                      <c:pt idx="8939">
                        <c:v>15254.24609375</c:v>
                      </c:pt>
                      <c:pt idx="8940">
                        <c:v>14248.2578125</c:v>
                      </c:pt>
                      <c:pt idx="8941">
                        <c:v>13937.7578125</c:v>
                      </c:pt>
                      <c:pt idx="8942">
                        <c:v>12658.6171875</c:v>
                      </c:pt>
                      <c:pt idx="8943">
                        <c:v>11313.76171875</c:v>
                      </c:pt>
                      <c:pt idx="8944">
                        <c:v>12042.3203125</c:v>
                      </c:pt>
                      <c:pt idx="8945">
                        <c:v>13921.88671875</c:v>
                      </c:pt>
                      <c:pt idx="8946">
                        <c:v>14517.03515625</c:v>
                      </c:pt>
                      <c:pt idx="8947">
                        <c:v>14230.046875</c:v>
                      </c:pt>
                      <c:pt idx="8948">
                        <c:v>13422.50390625</c:v>
                      </c:pt>
                      <c:pt idx="8949">
                        <c:v>13677.9921875</c:v>
                      </c:pt>
                      <c:pt idx="8950">
                        <c:v>12825.26953125</c:v>
                      </c:pt>
                      <c:pt idx="8951">
                        <c:v>13843.40625</c:v>
                      </c:pt>
                      <c:pt idx="8952">
                        <c:v>14074.0703125</c:v>
                      </c:pt>
                      <c:pt idx="8953">
                        <c:v>13973.08203125</c:v>
                      </c:pt>
                      <c:pt idx="8954">
                        <c:v>14107.18359375</c:v>
                      </c:pt>
                      <c:pt idx="8955">
                        <c:v>15418.890625</c:v>
                      </c:pt>
                      <c:pt idx="8956">
                        <c:v>15135.8671875</c:v>
                      </c:pt>
                      <c:pt idx="8957">
                        <c:v>15404.9453125</c:v>
                      </c:pt>
                      <c:pt idx="8958">
                        <c:v>15498.18359375</c:v>
                      </c:pt>
                      <c:pt idx="8959">
                        <c:v>13460.859375</c:v>
                      </c:pt>
                      <c:pt idx="8960">
                        <c:v>13990.84375</c:v>
                      </c:pt>
                      <c:pt idx="8961">
                        <c:v>14917.77734375</c:v>
                      </c:pt>
                      <c:pt idx="8962">
                        <c:v>16161.390625</c:v>
                      </c:pt>
                      <c:pt idx="8963">
                        <c:v>15899.51171875</c:v>
                      </c:pt>
                      <c:pt idx="8964">
                        <c:v>13862.18359375</c:v>
                      </c:pt>
                      <c:pt idx="8965">
                        <c:v>12697.4765625</c:v>
                      </c:pt>
                      <c:pt idx="8966">
                        <c:v>14130.7578125</c:v>
                      </c:pt>
                      <c:pt idx="8967">
                        <c:v>16335.88671875</c:v>
                      </c:pt>
                      <c:pt idx="8968">
                        <c:v>15687.87890625</c:v>
                      </c:pt>
                      <c:pt idx="8969">
                        <c:v>16031.94921875</c:v>
                      </c:pt>
                      <c:pt idx="8970">
                        <c:v>14608.34765625</c:v>
                      </c:pt>
                      <c:pt idx="8971">
                        <c:v>13741.91015625</c:v>
                      </c:pt>
                      <c:pt idx="8972">
                        <c:v>12520.3828125</c:v>
                      </c:pt>
                      <c:pt idx="8973">
                        <c:v>12278.79296875</c:v>
                      </c:pt>
                      <c:pt idx="8974">
                        <c:v>12685.4296875</c:v>
                      </c:pt>
                      <c:pt idx="8975">
                        <c:v>14116.3046875</c:v>
                      </c:pt>
                      <c:pt idx="8976">
                        <c:v>13734.71484375</c:v>
                      </c:pt>
                      <c:pt idx="8977">
                        <c:v>12584.02734375</c:v>
                      </c:pt>
                      <c:pt idx="8978">
                        <c:v>13025.1875</c:v>
                      </c:pt>
                      <c:pt idx="8979">
                        <c:v>14068.5</c:v>
                      </c:pt>
                      <c:pt idx="8980">
                        <c:v>14643.61328125</c:v>
                      </c:pt>
                      <c:pt idx="8981">
                        <c:v>14712.73828125</c:v>
                      </c:pt>
                      <c:pt idx="8982">
                        <c:v>13637.2578125</c:v>
                      </c:pt>
                      <c:pt idx="8983">
                        <c:v>12274.62109375</c:v>
                      </c:pt>
                      <c:pt idx="8984">
                        <c:v>14066.1640625</c:v>
                      </c:pt>
                      <c:pt idx="8985">
                        <c:v>18150.13671875</c:v>
                      </c:pt>
                      <c:pt idx="8986">
                        <c:v>18121.625</c:v>
                      </c:pt>
                      <c:pt idx="8987">
                        <c:v>18271.17578125</c:v>
                      </c:pt>
                      <c:pt idx="8988">
                        <c:v>15082.25390625</c:v>
                      </c:pt>
                      <c:pt idx="8989">
                        <c:v>12677.234375</c:v>
                      </c:pt>
                      <c:pt idx="8990">
                        <c:v>11406.53515625</c:v>
                      </c:pt>
                      <c:pt idx="8991">
                        <c:v>12057.4609375</c:v>
                      </c:pt>
                      <c:pt idx="8992">
                        <c:v>15863.9765625</c:v>
                      </c:pt>
                      <c:pt idx="8993">
                        <c:v>17826.3984375</c:v>
                      </c:pt>
                      <c:pt idx="8994">
                        <c:v>15195.23046875</c:v>
                      </c:pt>
                      <c:pt idx="8995">
                        <c:v>14397.046875</c:v>
                      </c:pt>
                      <c:pt idx="8996">
                        <c:v>13671.6328125</c:v>
                      </c:pt>
                      <c:pt idx="8997">
                        <c:v>15862.4609375</c:v>
                      </c:pt>
                      <c:pt idx="8998">
                        <c:v>18040.76953125</c:v>
                      </c:pt>
                      <c:pt idx="8999">
                        <c:v>16248.2890625</c:v>
                      </c:pt>
                      <c:pt idx="9000">
                        <c:v>12176.375</c:v>
                      </c:pt>
                      <c:pt idx="9001">
                        <c:v>12361.8671875</c:v>
                      </c:pt>
                      <c:pt idx="9002">
                        <c:v>12795</c:v>
                      </c:pt>
                      <c:pt idx="9003">
                        <c:v>11933.5390625</c:v>
                      </c:pt>
                      <c:pt idx="9004">
                        <c:v>12164.875</c:v>
                      </c:pt>
                      <c:pt idx="9005">
                        <c:v>12051.45703125</c:v>
                      </c:pt>
                      <c:pt idx="9006">
                        <c:v>13026.7890625</c:v>
                      </c:pt>
                      <c:pt idx="9007">
                        <c:v>12064.9140625</c:v>
                      </c:pt>
                      <c:pt idx="9008">
                        <c:v>12794.734375</c:v>
                      </c:pt>
                      <c:pt idx="9009">
                        <c:v>12523.1953125</c:v>
                      </c:pt>
                      <c:pt idx="9010">
                        <c:v>10942.96875</c:v>
                      </c:pt>
                      <c:pt idx="9011">
                        <c:v>11569.6484375</c:v>
                      </c:pt>
                      <c:pt idx="9012">
                        <c:v>11912.1796875</c:v>
                      </c:pt>
                      <c:pt idx="9013">
                        <c:v>9688.7734375</c:v>
                      </c:pt>
                      <c:pt idx="9014">
                        <c:v>11139.9609375</c:v>
                      </c:pt>
                      <c:pt idx="9015">
                        <c:v>15197.15234375</c:v>
                      </c:pt>
                      <c:pt idx="9016">
                        <c:v>14341.77734375</c:v>
                      </c:pt>
                      <c:pt idx="9017">
                        <c:v>14842.03125</c:v>
                      </c:pt>
                      <c:pt idx="9018">
                        <c:v>13093.3984375</c:v>
                      </c:pt>
                      <c:pt idx="9019">
                        <c:v>14839.24609375</c:v>
                      </c:pt>
                      <c:pt idx="9020">
                        <c:v>13376.359375</c:v>
                      </c:pt>
                      <c:pt idx="9021">
                        <c:v>13767.390625</c:v>
                      </c:pt>
                      <c:pt idx="9022">
                        <c:v>14705.0625</c:v>
                      </c:pt>
                      <c:pt idx="9023">
                        <c:v>13711.9140625</c:v>
                      </c:pt>
                      <c:pt idx="9024">
                        <c:v>14366.625</c:v>
                      </c:pt>
                      <c:pt idx="9025">
                        <c:v>15242.12890625</c:v>
                      </c:pt>
                      <c:pt idx="9026">
                        <c:v>13656.41015625</c:v>
                      </c:pt>
                      <c:pt idx="9027">
                        <c:v>13882.65625</c:v>
                      </c:pt>
                      <c:pt idx="9028">
                        <c:v>14088.4375</c:v>
                      </c:pt>
                      <c:pt idx="9029">
                        <c:v>13592.19921875</c:v>
                      </c:pt>
                      <c:pt idx="9030">
                        <c:v>13555.421875</c:v>
                      </c:pt>
                      <c:pt idx="9031">
                        <c:v>12525.7578125</c:v>
                      </c:pt>
                      <c:pt idx="9032">
                        <c:v>11947.85546875</c:v>
                      </c:pt>
                      <c:pt idx="9033">
                        <c:v>11333.57421875</c:v>
                      </c:pt>
                      <c:pt idx="9034">
                        <c:v>14914.40625</c:v>
                      </c:pt>
                      <c:pt idx="9035">
                        <c:v>15365.23046875</c:v>
                      </c:pt>
                      <c:pt idx="9036">
                        <c:v>13801.0546875</c:v>
                      </c:pt>
                      <c:pt idx="9037">
                        <c:v>12778.7265625</c:v>
                      </c:pt>
                      <c:pt idx="9038">
                        <c:v>11874.19921875</c:v>
                      </c:pt>
                      <c:pt idx="9039">
                        <c:v>13783.83984375</c:v>
                      </c:pt>
                      <c:pt idx="9040">
                        <c:v>13949.66796875</c:v>
                      </c:pt>
                      <c:pt idx="9041">
                        <c:v>14082.29296875</c:v>
                      </c:pt>
                      <c:pt idx="9042">
                        <c:v>12335.08203125</c:v>
                      </c:pt>
                      <c:pt idx="9043">
                        <c:v>12223.69921875</c:v>
                      </c:pt>
                      <c:pt idx="9044">
                        <c:v>14310.1484375</c:v>
                      </c:pt>
                      <c:pt idx="9045">
                        <c:v>15811.0859375</c:v>
                      </c:pt>
                      <c:pt idx="9046">
                        <c:v>15321.609375</c:v>
                      </c:pt>
                      <c:pt idx="9047">
                        <c:v>16188.6171875</c:v>
                      </c:pt>
                      <c:pt idx="9048">
                        <c:v>14612.7734375</c:v>
                      </c:pt>
                      <c:pt idx="9049">
                        <c:v>10253.515625</c:v>
                      </c:pt>
                      <c:pt idx="9050">
                        <c:v>13920.7421875</c:v>
                      </c:pt>
                      <c:pt idx="9051">
                        <c:v>16442.53125</c:v>
                      </c:pt>
                      <c:pt idx="9052">
                        <c:v>14796.1953125</c:v>
                      </c:pt>
                      <c:pt idx="9053">
                        <c:v>13366.80859375</c:v>
                      </c:pt>
                      <c:pt idx="9054">
                        <c:v>15068.546875</c:v>
                      </c:pt>
                      <c:pt idx="9055">
                        <c:v>13708.53125</c:v>
                      </c:pt>
                      <c:pt idx="9056">
                        <c:v>13931.25</c:v>
                      </c:pt>
                      <c:pt idx="9057">
                        <c:v>16008.38671875</c:v>
                      </c:pt>
                      <c:pt idx="9058">
                        <c:v>16344.578125</c:v>
                      </c:pt>
                      <c:pt idx="9059">
                        <c:v>16479.421875</c:v>
                      </c:pt>
                      <c:pt idx="9060">
                        <c:v>10798.828125</c:v>
                      </c:pt>
                      <c:pt idx="9061">
                        <c:v>4849.921875</c:v>
                      </c:pt>
                      <c:pt idx="9062">
                        <c:v>6989.5078125</c:v>
                      </c:pt>
                      <c:pt idx="9063">
                        <c:v>11069.140625</c:v>
                      </c:pt>
                      <c:pt idx="9064">
                        <c:v>11152.671875</c:v>
                      </c:pt>
                      <c:pt idx="9065">
                        <c:v>11983.58984375</c:v>
                      </c:pt>
                      <c:pt idx="9066">
                        <c:v>10954.6015625</c:v>
                      </c:pt>
                      <c:pt idx="9067">
                        <c:v>11928.76171875</c:v>
                      </c:pt>
                      <c:pt idx="9068">
                        <c:v>11782.85546875</c:v>
                      </c:pt>
                      <c:pt idx="9069">
                        <c:v>10705.1640625</c:v>
                      </c:pt>
                      <c:pt idx="9070">
                        <c:v>10277.6640625</c:v>
                      </c:pt>
                      <c:pt idx="9071">
                        <c:v>11907.03515625</c:v>
                      </c:pt>
                      <c:pt idx="9072">
                        <c:v>10932.91015625</c:v>
                      </c:pt>
                      <c:pt idx="9073">
                        <c:v>9608.71875</c:v>
                      </c:pt>
                      <c:pt idx="9074">
                        <c:v>10557.91796875</c:v>
                      </c:pt>
                      <c:pt idx="9075">
                        <c:v>15495.6328125</c:v>
                      </c:pt>
                      <c:pt idx="9076">
                        <c:v>16000.10546875</c:v>
                      </c:pt>
                      <c:pt idx="9077">
                        <c:v>17288.07421875</c:v>
                      </c:pt>
                      <c:pt idx="9078">
                        <c:v>14345.49609375</c:v>
                      </c:pt>
                      <c:pt idx="9079">
                        <c:v>13187.00390625</c:v>
                      </c:pt>
                      <c:pt idx="9080">
                        <c:v>16939.16015625</c:v>
                      </c:pt>
                      <c:pt idx="9081">
                        <c:v>17161.69140625</c:v>
                      </c:pt>
                      <c:pt idx="9082">
                        <c:v>17041.31640625</c:v>
                      </c:pt>
                      <c:pt idx="9083">
                        <c:v>14774.0546875</c:v>
                      </c:pt>
                      <c:pt idx="9084">
                        <c:v>16445.19921875</c:v>
                      </c:pt>
                      <c:pt idx="9085">
                        <c:v>16414.66015625</c:v>
                      </c:pt>
                      <c:pt idx="9086">
                        <c:v>13517.2734375</c:v>
                      </c:pt>
                      <c:pt idx="9087">
                        <c:v>13036.50390625</c:v>
                      </c:pt>
                      <c:pt idx="9088">
                        <c:v>13223.70703125</c:v>
                      </c:pt>
                      <c:pt idx="9089">
                        <c:v>16555.19140625</c:v>
                      </c:pt>
                      <c:pt idx="9090">
                        <c:v>13829.77734375</c:v>
                      </c:pt>
                      <c:pt idx="9091">
                        <c:v>12770.10546875</c:v>
                      </c:pt>
                      <c:pt idx="9092">
                        <c:v>13262.27734375</c:v>
                      </c:pt>
                      <c:pt idx="9093">
                        <c:v>12111.38671875</c:v>
                      </c:pt>
                      <c:pt idx="9094">
                        <c:v>11812.6796875</c:v>
                      </c:pt>
                      <c:pt idx="9095">
                        <c:v>13607.21484375</c:v>
                      </c:pt>
                      <c:pt idx="9096">
                        <c:v>11904.1015625</c:v>
                      </c:pt>
                      <c:pt idx="9097">
                        <c:v>13200.7265625</c:v>
                      </c:pt>
                      <c:pt idx="9098">
                        <c:v>13053.26171875</c:v>
                      </c:pt>
                      <c:pt idx="9099">
                        <c:v>10773.671875</c:v>
                      </c:pt>
                      <c:pt idx="9100">
                        <c:v>10258.22265625</c:v>
                      </c:pt>
                      <c:pt idx="9101">
                        <c:v>13427.046875</c:v>
                      </c:pt>
                      <c:pt idx="9102">
                        <c:v>11708.05859375</c:v>
                      </c:pt>
                      <c:pt idx="9103">
                        <c:v>10627.03515625</c:v>
                      </c:pt>
                      <c:pt idx="9104">
                        <c:v>11615.74609375</c:v>
                      </c:pt>
                      <c:pt idx="9105">
                        <c:v>16366.8984375</c:v>
                      </c:pt>
                      <c:pt idx="9106">
                        <c:v>15846.0078125</c:v>
                      </c:pt>
                      <c:pt idx="9107">
                        <c:v>17506.671875</c:v>
                      </c:pt>
                      <c:pt idx="9108">
                        <c:v>17265.5234375</c:v>
                      </c:pt>
                      <c:pt idx="9109">
                        <c:v>16801.921875</c:v>
                      </c:pt>
                      <c:pt idx="9110">
                        <c:v>17168.765625</c:v>
                      </c:pt>
                      <c:pt idx="9111">
                        <c:v>15886.81640625</c:v>
                      </c:pt>
                      <c:pt idx="9112">
                        <c:v>17113.01171875</c:v>
                      </c:pt>
                      <c:pt idx="9113">
                        <c:v>17378.3125</c:v>
                      </c:pt>
                      <c:pt idx="9114">
                        <c:v>16735.046875</c:v>
                      </c:pt>
                      <c:pt idx="9115">
                        <c:v>16889.22265625</c:v>
                      </c:pt>
                      <c:pt idx="9116">
                        <c:v>16613.91015625</c:v>
                      </c:pt>
                      <c:pt idx="9117">
                        <c:v>17457.4375</c:v>
                      </c:pt>
                      <c:pt idx="9118">
                        <c:v>15288.9453125</c:v>
                      </c:pt>
                      <c:pt idx="9119">
                        <c:v>15945.0703125</c:v>
                      </c:pt>
                      <c:pt idx="9120">
                        <c:v>14125.31640625</c:v>
                      </c:pt>
                      <c:pt idx="9121">
                        <c:v>13215.5703125</c:v>
                      </c:pt>
                      <c:pt idx="9122">
                        <c:v>14529.73828125</c:v>
                      </c:pt>
                      <c:pt idx="9123">
                        <c:v>13231.76953125</c:v>
                      </c:pt>
                      <c:pt idx="9124">
                        <c:v>14888.828125</c:v>
                      </c:pt>
                      <c:pt idx="9125">
                        <c:v>13940.93359375</c:v>
                      </c:pt>
                      <c:pt idx="9126">
                        <c:v>14064.4921875</c:v>
                      </c:pt>
                      <c:pt idx="9127">
                        <c:v>14488.6328125</c:v>
                      </c:pt>
                      <c:pt idx="9128">
                        <c:v>13196.6328125</c:v>
                      </c:pt>
                      <c:pt idx="9129">
                        <c:v>13519.484375</c:v>
                      </c:pt>
                      <c:pt idx="9130">
                        <c:v>12365.97265625</c:v>
                      </c:pt>
                      <c:pt idx="9131">
                        <c:v>12720.19921875</c:v>
                      </c:pt>
                      <c:pt idx="9132">
                        <c:v>14426.91015625</c:v>
                      </c:pt>
                      <c:pt idx="9133">
                        <c:v>14041.078125</c:v>
                      </c:pt>
                      <c:pt idx="9134">
                        <c:v>14871.8203125</c:v>
                      </c:pt>
                      <c:pt idx="9135">
                        <c:v>12764.53125</c:v>
                      </c:pt>
                      <c:pt idx="9136">
                        <c:v>11556.26171875</c:v>
                      </c:pt>
                      <c:pt idx="9137">
                        <c:v>10965.87109375</c:v>
                      </c:pt>
                      <c:pt idx="9138">
                        <c:v>12703.5546875</c:v>
                      </c:pt>
                      <c:pt idx="9139">
                        <c:v>10375.00390625</c:v>
                      </c:pt>
                      <c:pt idx="9140">
                        <c:v>10382.15625</c:v>
                      </c:pt>
                      <c:pt idx="9141">
                        <c:v>12772.41015625</c:v>
                      </c:pt>
                      <c:pt idx="9142">
                        <c:v>13025.93359375</c:v>
                      </c:pt>
                      <c:pt idx="9143">
                        <c:v>11672.65625</c:v>
                      </c:pt>
                      <c:pt idx="9144">
                        <c:v>12532.13671875</c:v>
                      </c:pt>
                      <c:pt idx="9145">
                        <c:v>11240.85546875</c:v>
                      </c:pt>
                      <c:pt idx="9146">
                        <c:v>10632.1953125</c:v>
                      </c:pt>
                      <c:pt idx="9147">
                        <c:v>10999.47265625</c:v>
                      </c:pt>
                      <c:pt idx="9148">
                        <c:v>12187.765625</c:v>
                      </c:pt>
                      <c:pt idx="9149">
                        <c:v>12430.49609375</c:v>
                      </c:pt>
                      <c:pt idx="9150">
                        <c:v>14305.65234375</c:v>
                      </c:pt>
                      <c:pt idx="9151">
                        <c:v>13505.15625</c:v>
                      </c:pt>
                      <c:pt idx="9152">
                        <c:v>13522.69140625</c:v>
                      </c:pt>
                      <c:pt idx="9153">
                        <c:v>14765.5703125</c:v>
                      </c:pt>
                      <c:pt idx="9154">
                        <c:v>13216.984375</c:v>
                      </c:pt>
                      <c:pt idx="9155">
                        <c:v>14814.45703125</c:v>
                      </c:pt>
                      <c:pt idx="9156">
                        <c:v>14426.890625</c:v>
                      </c:pt>
                      <c:pt idx="9157">
                        <c:v>14300.171875</c:v>
                      </c:pt>
                      <c:pt idx="9158">
                        <c:v>14711.52734375</c:v>
                      </c:pt>
                      <c:pt idx="9159">
                        <c:v>14758.640625</c:v>
                      </c:pt>
                      <c:pt idx="9160">
                        <c:v>14747.1015625</c:v>
                      </c:pt>
                      <c:pt idx="9161">
                        <c:v>13374.73828125</c:v>
                      </c:pt>
                      <c:pt idx="9162">
                        <c:v>12369.7109375</c:v>
                      </c:pt>
                      <c:pt idx="9163">
                        <c:v>12340.9921875</c:v>
                      </c:pt>
                      <c:pt idx="9164">
                        <c:v>13686.87109375</c:v>
                      </c:pt>
                      <c:pt idx="9165">
                        <c:v>14331.109375</c:v>
                      </c:pt>
                      <c:pt idx="9166">
                        <c:v>14762.3515625</c:v>
                      </c:pt>
                      <c:pt idx="9167">
                        <c:v>13009.296875</c:v>
                      </c:pt>
                      <c:pt idx="9168">
                        <c:v>11615.46484375</c:v>
                      </c:pt>
                      <c:pt idx="9169">
                        <c:v>10679.08984375</c:v>
                      </c:pt>
                      <c:pt idx="9170">
                        <c:v>13131.65234375</c:v>
                      </c:pt>
                      <c:pt idx="9171">
                        <c:v>12460.1640625</c:v>
                      </c:pt>
                      <c:pt idx="9172">
                        <c:v>10048.2890625</c:v>
                      </c:pt>
                      <c:pt idx="9173">
                        <c:v>10654.7109375</c:v>
                      </c:pt>
                      <c:pt idx="9174">
                        <c:v>15072.48046875</c:v>
                      </c:pt>
                      <c:pt idx="9175">
                        <c:v>13538.4453125</c:v>
                      </c:pt>
                      <c:pt idx="9176">
                        <c:v>13331.9453125</c:v>
                      </c:pt>
                      <c:pt idx="9177">
                        <c:v>14360.08203125</c:v>
                      </c:pt>
                      <c:pt idx="9178">
                        <c:v>13080.890625</c:v>
                      </c:pt>
                      <c:pt idx="9179">
                        <c:v>13519.7578125</c:v>
                      </c:pt>
                      <c:pt idx="9180">
                        <c:v>13013.0625</c:v>
                      </c:pt>
                      <c:pt idx="9181">
                        <c:v>12894.125</c:v>
                      </c:pt>
                      <c:pt idx="9182">
                        <c:v>13161.19921875</c:v>
                      </c:pt>
                      <c:pt idx="9183">
                        <c:v>13595.15625</c:v>
                      </c:pt>
                      <c:pt idx="9184">
                        <c:v>13647.93359375</c:v>
                      </c:pt>
                      <c:pt idx="9185">
                        <c:v>13537.45703125</c:v>
                      </c:pt>
                      <c:pt idx="9186">
                        <c:v>12032.8984375</c:v>
                      </c:pt>
                      <c:pt idx="9187">
                        <c:v>13381.2890625</c:v>
                      </c:pt>
                      <c:pt idx="9188">
                        <c:v>12140.3203125</c:v>
                      </c:pt>
                      <c:pt idx="9189">
                        <c:v>10704.71875</c:v>
                      </c:pt>
                      <c:pt idx="9190">
                        <c:v>11029.23046875</c:v>
                      </c:pt>
                      <c:pt idx="9191">
                        <c:v>12846.6796875</c:v>
                      </c:pt>
                      <c:pt idx="9192">
                        <c:v>10025.7578125</c:v>
                      </c:pt>
                      <c:pt idx="9193">
                        <c:v>11333.671875</c:v>
                      </c:pt>
                      <c:pt idx="9194">
                        <c:v>13582.375</c:v>
                      </c:pt>
                      <c:pt idx="9195">
                        <c:v>15902.734375</c:v>
                      </c:pt>
                      <c:pt idx="9196">
                        <c:v>13541.99609375</c:v>
                      </c:pt>
                      <c:pt idx="9197">
                        <c:v>12013.20703125</c:v>
                      </c:pt>
                      <c:pt idx="9198">
                        <c:v>11444.47265625</c:v>
                      </c:pt>
                      <c:pt idx="9199">
                        <c:v>13300.796875</c:v>
                      </c:pt>
                      <c:pt idx="9200">
                        <c:v>15513.3203125</c:v>
                      </c:pt>
                      <c:pt idx="9201">
                        <c:v>15106.7734375</c:v>
                      </c:pt>
                      <c:pt idx="9202">
                        <c:v>14463.703125</c:v>
                      </c:pt>
                      <c:pt idx="9203">
                        <c:v>15935.70703125</c:v>
                      </c:pt>
                      <c:pt idx="9204">
                        <c:v>14986.77734375</c:v>
                      </c:pt>
                      <c:pt idx="9205">
                        <c:v>15718.8984375</c:v>
                      </c:pt>
                      <c:pt idx="9206">
                        <c:v>14694.65625</c:v>
                      </c:pt>
                      <c:pt idx="9207">
                        <c:v>11926.9296875</c:v>
                      </c:pt>
                      <c:pt idx="9208">
                        <c:v>11787.171875</c:v>
                      </c:pt>
                      <c:pt idx="9209">
                        <c:v>16188.7890625</c:v>
                      </c:pt>
                      <c:pt idx="9210">
                        <c:v>11579.3046875</c:v>
                      </c:pt>
                      <c:pt idx="9211">
                        <c:v>10654.29296875</c:v>
                      </c:pt>
                      <c:pt idx="9212">
                        <c:v>10483.94140625</c:v>
                      </c:pt>
                      <c:pt idx="9213">
                        <c:v>11608.078125</c:v>
                      </c:pt>
                      <c:pt idx="9214">
                        <c:v>10138.4765625</c:v>
                      </c:pt>
                      <c:pt idx="9215">
                        <c:v>9812.96875</c:v>
                      </c:pt>
                      <c:pt idx="9216">
                        <c:v>9324.453125</c:v>
                      </c:pt>
                      <c:pt idx="9217">
                        <c:v>9704.71484375</c:v>
                      </c:pt>
                      <c:pt idx="9218">
                        <c:v>10759.7265625</c:v>
                      </c:pt>
                      <c:pt idx="9219">
                        <c:v>11878.05078125</c:v>
                      </c:pt>
                      <c:pt idx="9220">
                        <c:v>11142.90625</c:v>
                      </c:pt>
                      <c:pt idx="9221">
                        <c:v>11402.15234375</c:v>
                      </c:pt>
                      <c:pt idx="9222">
                        <c:v>11842.859375</c:v>
                      </c:pt>
                      <c:pt idx="9223">
                        <c:v>11168.00390625</c:v>
                      </c:pt>
                      <c:pt idx="9224">
                        <c:v>10852.76953125</c:v>
                      </c:pt>
                      <c:pt idx="9225">
                        <c:v>11330.1953125</c:v>
                      </c:pt>
                      <c:pt idx="9226">
                        <c:v>13851.171875</c:v>
                      </c:pt>
                      <c:pt idx="9227">
                        <c:v>12973.34375</c:v>
                      </c:pt>
                      <c:pt idx="9228">
                        <c:v>11725.05078125</c:v>
                      </c:pt>
                      <c:pt idx="9229">
                        <c:v>11605.10546875</c:v>
                      </c:pt>
                      <c:pt idx="9230">
                        <c:v>13183.828125</c:v>
                      </c:pt>
                      <c:pt idx="9231">
                        <c:v>11439.984375</c:v>
                      </c:pt>
                      <c:pt idx="9232">
                        <c:v>10739.203125</c:v>
                      </c:pt>
                      <c:pt idx="9233">
                        <c:v>13978.26953125</c:v>
                      </c:pt>
                      <c:pt idx="9234">
                        <c:v>14017.07421875</c:v>
                      </c:pt>
                      <c:pt idx="9235">
                        <c:v>13013.05859375</c:v>
                      </c:pt>
                      <c:pt idx="9236">
                        <c:v>10896.46875</c:v>
                      </c:pt>
                      <c:pt idx="9237">
                        <c:v>10134.62890625</c:v>
                      </c:pt>
                      <c:pt idx="9238">
                        <c:v>11458.4140625</c:v>
                      </c:pt>
                      <c:pt idx="9239">
                        <c:v>14097.0546875</c:v>
                      </c:pt>
                      <c:pt idx="9240">
                        <c:v>11011.0625</c:v>
                      </c:pt>
                      <c:pt idx="9241">
                        <c:v>13787.234375</c:v>
                      </c:pt>
                      <c:pt idx="9242">
                        <c:v>10829.109375</c:v>
                      </c:pt>
                      <c:pt idx="9243">
                        <c:v>9754.81640625</c:v>
                      </c:pt>
                      <c:pt idx="9244">
                        <c:v>13145.9453125</c:v>
                      </c:pt>
                      <c:pt idx="9245">
                        <c:v>14076.58984375</c:v>
                      </c:pt>
                      <c:pt idx="9246">
                        <c:v>12995.33203125</c:v>
                      </c:pt>
                      <c:pt idx="9247">
                        <c:v>11437.47265625</c:v>
                      </c:pt>
                      <c:pt idx="9248">
                        <c:v>11205.1875</c:v>
                      </c:pt>
                      <c:pt idx="9249">
                        <c:v>12579.13671875</c:v>
                      </c:pt>
                      <c:pt idx="9250">
                        <c:v>13849.734375</c:v>
                      </c:pt>
                      <c:pt idx="9251">
                        <c:v>11844.75390625</c:v>
                      </c:pt>
                      <c:pt idx="9252">
                        <c:v>10403.375</c:v>
                      </c:pt>
                      <c:pt idx="9253">
                        <c:v>12171.1640625</c:v>
                      </c:pt>
                      <c:pt idx="9254">
                        <c:v>12950.17578125</c:v>
                      </c:pt>
                      <c:pt idx="9255">
                        <c:v>17587.67578125</c:v>
                      </c:pt>
                      <c:pt idx="9256">
                        <c:v>11496.1328125</c:v>
                      </c:pt>
                      <c:pt idx="9257">
                        <c:v>16938.05078125</c:v>
                      </c:pt>
                      <c:pt idx="9258">
                        <c:v>16217.10546875</c:v>
                      </c:pt>
                      <c:pt idx="9259">
                        <c:v>15595.00390625</c:v>
                      </c:pt>
                      <c:pt idx="9260">
                        <c:v>18265.25390625</c:v>
                      </c:pt>
                      <c:pt idx="9261">
                        <c:v>16157.4140625</c:v>
                      </c:pt>
                      <c:pt idx="9262">
                        <c:v>15819.015625</c:v>
                      </c:pt>
                      <c:pt idx="9263">
                        <c:v>16679.17578125</c:v>
                      </c:pt>
                      <c:pt idx="9264">
                        <c:v>17397.296875</c:v>
                      </c:pt>
                      <c:pt idx="9265">
                        <c:v>15465.8359375</c:v>
                      </c:pt>
                      <c:pt idx="9266">
                        <c:v>13895.24609375</c:v>
                      </c:pt>
                      <c:pt idx="9267">
                        <c:v>18215.5078125</c:v>
                      </c:pt>
                      <c:pt idx="9268">
                        <c:v>17373.5625</c:v>
                      </c:pt>
                      <c:pt idx="9269">
                        <c:v>18095.515625</c:v>
                      </c:pt>
                      <c:pt idx="9270">
                        <c:v>17960.05078125</c:v>
                      </c:pt>
                      <c:pt idx="9271">
                        <c:v>17321.71875</c:v>
                      </c:pt>
                      <c:pt idx="9272">
                        <c:v>18200.80859375</c:v>
                      </c:pt>
                      <c:pt idx="9273">
                        <c:v>17275.0703125</c:v>
                      </c:pt>
                      <c:pt idx="9274">
                        <c:v>11394.2265625</c:v>
                      </c:pt>
                      <c:pt idx="9275">
                        <c:v>15926.25390625</c:v>
                      </c:pt>
                      <c:pt idx="9276">
                        <c:v>15125.21875</c:v>
                      </c:pt>
                      <c:pt idx="9277">
                        <c:v>14568.02734375</c:v>
                      </c:pt>
                      <c:pt idx="9278">
                        <c:v>17222.78515625</c:v>
                      </c:pt>
                      <c:pt idx="9279">
                        <c:v>15968.8671875</c:v>
                      </c:pt>
                      <c:pt idx="9280">
                        <c:v>15464.171875</c:v>
                      </c:pt>
                      <c:pt idx="9281">
                        <c:v>16872.76953125</c:v>
                      </c:pt>
                      <c:pt idx="9282">
                        <c:v>17983.234375</c:v>
                      </c:pt>
                      <c:pt idx="9283">
                        <c:v>17267.84765625</c:v>
                      </c:pt>
                      <c:pt idx="9284">
                        <c:v>17100.72265625</c:v>
                      </c:pt>
                      <c:pt idx="9285">
                        <c:v>18396.20703125</c:v>
                      </c:pt>
                      <c:pt idx="9286">
                        <c:v>12990.46875</c:v>
                      </c:pt>
                      <c:pt idx="9287">
                        <c:v>18841.77734375</c:v>
                      </c:pt>
                      <c:pt idx="9288">
                        <c:v>19586.94921875</c:v>
                      </c:pt>
                      <c:pt idx="9289">
                        <c:v>19473.4765625</c:v>
                      </c:pt>
                      <c:pt idx="9290">
                        <c:v>16801.76171875</c:v>
                      </c:pt>
                      <c:pt idx="9291">
                        <c:v>16344.23046875</c:v>
                      </c:pt>
                      <c:pt idx="9292">
                        <c:v>19604.13671875</c:v>
                      </c:pt>
                      <c:pt idx="9293">
                        <c:v>18333.73828125</c:v>
                      </c:pt>
                      <c:pt idx="9294">
                        <c:v>17233.6953125</c:v>
                      </c:pt>
                      <c:pt idx="9295">
                        <c:v>19064.75</c:v>
                      </c:pt>
                      <c:pt idx="9296">
                        <c:v>17162.50390625</c:v>
                      </c:pt>
                      <c:pt idx="9297">
                        <c:v>15528.859375</c:v>
                      </c:pt>
                      <c:pt idx="9298">
                        <c:v>17880.51953125</c:v>
                      </c:pt>
                      <c:pt idx="9299">
                        <c:v>18248.91015625</c:v>
                      </c:pt>
                      <c:pt idx="9300">
                        <c:v>12012.2265625</c:v>
                      </c:pt>
                      <c:pt idx="9301">
                        <c:v>10164.8984375</c:v>
                      </c:pt>
                      <c:pt idx="9302">
                        <c:v>9950.8203125</c:v>
                      </c:pt>
                      <c:pt idx="9303">
                        <c:v>9931.8125</c:v>
                      </c:pt>
                      <c:pt idx="9304">
                        <c:v>11511.4140625</c:v>
                      </c:pt>
                      <c:pt idx="9305">
                        <c:v>11159.25</c:v>
                      </c:pt>
                      <c:pt idx="9306">
                        <c:v>12700.921875</c:v>
                      </c:pt>
                      <c:pt idx="9307">
                        <c:v>12730.921875</c:v>
                      </c:pt>
                      <c:pt idx="9308">
                        <c:v>11440.69140625</c:v>
                      </c:pt>
                      <c:pt idx="9309">
                        <c:v>10712.98828125</c:v>
                      </c:pt>
                      <c:pt idx="9310">
                        <c:v>12999.84375</c:v>
                      </c:pt>
                      <c:pt idx="9311">
                        <c:v>12192.68359375</c:v>
                      </c:pt>
                      <c:pt idx="9312">
                        <c:v>11935.2109375</c:v>
                      </c:pt>
                      <c:pt idx="9313">
                        <c:v>12084.3984375</c:v>
                      </c:pt>
                      <c:pt idx="9314">
                        <c:v>12648.09375</c:v>
                      </c:pt>
                      <c:pt idx="9315">
                        <c:v>15485.50390625</c:v>
                      </c:pt>
                      <c:pt idx="9316">
                        <c:v>14815.609375</c:v>
                      </c:pt>
                      <c:pt idx="9317">
                        <c:v>15836.57421875</c:v>
                      </c:pt>
                      <c:pt idx="9318">
                        <c:v>15204.7890625</c:v>
                      </c:pt>
                      <c:pt idx="9319">
                        <c:v>15321.828125</c:v>
                      </c:pt>
                      <c:pt idx="9320">
                        <c:v>16136.21875</c:v>
                      </c:pt>
                      <c:pt idx="9321">
                        <c:v>15429.15625</c:v>
                      </c:pt>
                      <c:pt idx="9322">
                        <c:v>15554.6875</c:v>
                      </c:pt>
                      <c:pt idx="9323">
                        <c:v>15992.28515625</c:v>
                      </c:pt>
                      <c:pt idx="9324">
                        <c:v>14726.6796875</c:v>
                      </c:pt>
                      <c:pt idx="9325">
                        <c:v>15850.0234375</c:v>
                      </c:pt>
                      <c:pt idx="9326">
                        <c:v>15297.7421875</c:v>
                      </c:pt>
                      <c:pt idx="9327">
                        <c:v>15721.203125</c:v>
                      </c:pt>
                      <c:pt idx="9328">
                        <c:v>16203.22265625</c:v>
                      </c:pt>
                      <c:pt idx="9329">
                        <c:v>15922.42578125</c:v>
                      </c:pt>
                      <c:pt idx="9330">
                        <c:v>16990.875</c:v>
                      </c:pt>
                      <c:pt idx="9331">
                        <c:v>14877.21875</c:v>
                      </c:pt>
                      <c:pt idx="9332">
                        <c:v>16675.671875</c:v>
                      </c:pt>
                      <c:pt idx="9333">
                        <c:v>15295.44921875</c:v>
                      </c:pt>
                      <c:pt idx="9334">
                        <c:v>16994.5859375</c:v>
                      </c:pt>
                      <c:pt idx="9335">
                        <c:v>16173.62890625</c:v>
                      </c:pt>
                      <c:pt idx="9336">
                        <c:v>16000.4453125</c:v>
                      </c:pt>
                      <c:pt idx="9337">
                        <c:v>13949.66796875</c:v>
                      </c:pt>
                      <c:pt idx="9338">
                        <c:v>14136.8359375</c:v>
                      </c:pt>
                      <c:pt idx="9339">
                        <c:v>16894.515625</c:v>
                      </c:pt>
                      <c:pt idx="9340">
                        <c:v>16498.1015625</c:v>
                      </c:pt>
                      <c:pt idx="9341">
                        <c:v>16630.0234375</c:v>
                      </c:pt>
                      <c:pt idx="9342">
                        <c:v>16931.375</c:v>
                      </c:pt>
                      <c:pt idx="9343">
                        <c:v>17017.9375</c:v>
                      </c:pt>
                      <c:pt idx="9344">
                        <c:v>15834.1796875</c:v>
                      </c:pt>
                      <c:pt idx="9345">
                        <c:v>11446.26171875</c:v>
                      </c:pt>
                      <c:pt idx="9346">
                        <c:v>9236.18359375</c:v>
                      </c:pt>
                      <c:pt idx="9347">
                        <c:v>8842.078125</c:v>
                      </c:pt>
                      <c:pt idx="9348">
                        <c:v>11968.66015625</c:v>
                      </c:pt>
                      <c:pt idx="9349">
                        <c:v>10703.1171875</c:v>
                      </c:pt>
                      <c:pt idx="9350">
                        <c:v>8589.0234375</c:v>
                      </c:pt>
                      <c:pt idx="9351">
                        <c:v>8435.8359375</c:v>
                      </c:pt>
                      <c:pt idx="9352">
                        <c:v>12686</c:v>
                      </c:pt>
                      <c:pt idx="9353">
                        <c:v>12680.29296875</c:v>
                      </c:pt>
                      <c:pt idx="9354">
                        <c:v>12670.16015625</c:v>
                      </c:pt>
                      <c:pt idx="9355">
                        <c:v>12662.94140625</c:v>
                      </c:pt>
                      <c:pt idx="9356">
                        <c:v>12338.62890625</c:v>
                      </c:pt>
                      <c:pt idx="9357">
                        <c:v>13049.86328125</c:v>
                      </c:pt>
                      <c:pt idx="9358">
                        <c:v>12446.06640625</c:v>
                      </c:pt>
                      <c:pt idx="9359">
                        <c:v>12372.6953125</c:v>
                      </c:pt>
                      <c:pt idx="9360">
                        <c:v>14553.16796875</c:v>
                      </c:pt>
                      <c:pt idx="9361">
                        <c:v>13153.5546875</c:v>
                      </c:pt>
                      <c:pt idx="9362">
                        <c:v>11958.33203125</c:v>
                      </c:pt>
                      <c:pt idx="9363">
                        <c:v>14963.76953125</c:v>
                      </c:pt>
                      <c:pt idx="9364">
                        <c:v>14250.6015625</c:v>
                      </c:pt>
                      <c:pt idx="9365">
                        <c:v>14349.8125</c:v>
                      </c:pt>
                      <c:pt idx="9366">
                        <c:v>14693.5625</c:v>
                      </c:pt>
                      <c:pt idx="9367">
                        <c:v>15130.640625</c:v>
                      </c:pt>
                      <c:pt idx="9368">
                        <c:v>14928.0078125</c:v>
                      </c:pt>
                      <c:pt idx="9369">
                        <c:v>13308.77734375</c:v>
                      </c:pt>
                      <c:pt idx="9370">
                        <c:v>13247.125</c:v>
                      </c:pt>
                      <c:pt idx="9371">
                        <c:v>13942.69140625</c:v>
                      </c:pt>
                      <c:pt idx="9372">
                        <c:v>14193.3984375</c:v>
                      </c:pt>
                      <c:pt idx="9373">
                        <c:v>14236.5546875</c:v>
                      </c:pt>
                      <c:pt idx="9374">
                        <c:v>13934.4296875</c:v>
                      </c:pt>
                      <c:pt idx="9375">
                        <c:v>13112.390625</c:v>
                      </c:pt>
                      <c:pt idx="9376">
                        <c:v>11193.0390625</c:v>
                      </c:pt>
                      <c:pt idx="9377">
                        <c:v>14075.6171875</c:v>
                      </c:pt>
                      <c:pt idx="9378">
                        <c:v>14039.65234375</c:v>
                      </c:pt>
                      <c:pt idx="9379">
                        <c:v>12574.94921875</c:v>
                      </c:pt>
                      <c:pt idx="9380">
                        <c:v>11794.84765625</c:v>
                      </c:pt>
                      <c:pt idx="9381">
                        <c:v>11613.9140625</c:v>
                      </c:pt>
                      <c:pt idx="9382">
                        <c:v>10172.71875</c:v>
                      </c:pt>
                      <c:pt idx="9383">
                        <c:v>9757.95703125</c:v>
                      </c:pt>
                      <c:pt idx="9384">
                        <c:v>13670.48046875</c:v>
                      </c:pt>
                      <c:pt idx="9385">
                        <c:v>13754.90234375</c:v>
                      </c:pt>
                      <c:pt idx="9386">
                        <c:v>13785.421875</c:v>
                      </c:pt>
                      <c:pt idx="9387">
                        <c:v>13483.90625</c:v>
                      </c:pt>
                      <c:pt idx="9388">
                        <c:v>12465.58984375</c:v>
                      </c:pt>
                      <c:pt idx="9389">
                        <c:v>13653.02734375</c:v>
                      </c:pt>
                      <c:pt idx="9390">
                        <c:v>12984.26171875</c:v>
                      </c:pt>
                      <c:pt idx="9391">
                        <c:v>15139.59375</c:v>
                      </c:pt>
                      <c:pt idx="9392">
                        <c:v>12422.515625</c:v>
                      </c:pt>
                      <c:pt idx="9393">
                        <c:v>15300.16796875</c:v>
                      </c:pt>
                      <c:pt idx="9394">
                        <c:v>15208.71875</c:v>
                      </c:pt>
                      <c:pt idx="9395">
                        <c:v>14544.375</c:v>
                      </c:pt>
                      <c:pt idx="9396">
                        <c:v>10870.234375</c:v>
                      </c:pt>
                      <c:pt idx="9397">
                        <c:v>13861.05859375</c:v>
                      </c:pt>
                      <c:pt idx="9398">
                        <c:v>13406.9765625</c:v>
                      </c:pt>
                      <c:pt idx="9399">
                        <c:v>14917.8046875</c:v>
                      </c:pt>
                      <c:pt idx="9400">
                        <c:v>12243.87890625</c:v>
                      </c:pt>
                      <c:pt idx="9401">
                        <c:v>11109.44921875</c:v>
                      </c:pt>
                      <c:pt idx="9402">
                        <c:v>12999.8046875</c:v>
                      </c:pt>
                      <c:pt idx="9403">
                        <c:v>15139.66796875</c:v>
                      </c:pt>
                      <c:pt idx="9404">
                        <c:v>14953.81640625</c:v>
                      </c:pt>
                      <c:pt idx="9405">
                        <c:v>18256.8359375</c:v>
                      </c:pt>
                      <c:pt idx="9406">
                        <c:v>17868.515625</c:v>
                      </c:pt>
                      <c:pt idx="9407">
                        <c:v>14991.359375</c:v>
                      </c:pt>
                      <c:pt idx="9408">
                        <c:v>16126.0390625</c:v>
                      </c:pt>
                      <c:pt idx="9409">
                        <c:v>18297.8828125</c:v>
                      </c:pt>
                      <c:pt idx="9410">
                        <c:v>18020.890625</c:v>
                      </c:pt>
                      <c:pt idx="9411">
                        <c:v>17906.54296875</c:v>
                      </c:pt>
                      <c:pt idx="9412">
                        <c:v>17610.0546875</c:v>
                      </c:pt>
                      <c:pt idx="9413">
                        <c:v>17246.375</c:v>
                      </c:pt>
                      <c:pt idx="9414">
                        <c:v>17369.2109375</c:v>
                      </c:pt>
                      <c:pt idx="9415">
                        <c:v>15420.32421875</c:v>
                      </c:pt>
                      <c:pt idx="9416">
                        <c:v>14747.62890625</c:v>
                      </c:pt>
                      <c:pt idx="9417">
                        <c:v>16802.984375</c:v>
                      </c:pt>
                      <c:pt idx="9418">
                        <c:v>18254.9140625</c:v>
                      </c:pt>
                      <c:pt idx="9419">
                        <c:v>18074.875</c:v>
                      </c:pt>
                      <c:pt idx="9420">
                        <c:v>18937.89453125</c:v>
                      </c:pt>
                      <c:pt idx="9421">
                        <c:v>19173.8046875</c:v>
                      </c:pt>
                      <c:pt idx="9422">
                        <c:v>19160.3046875</c:v>
                      </c:pt>
                      <c:pt idx="9423">
                        <c:v>15469.69140625</c:v>
                      </c:pt>
                      <c:pt idx="9424">
                        <c:v>13297.25390625</c:v>
                      </c:pt>
                      <c:pt idx="9425">
                        <c:v>11781.94921875</c:v>
                      </c:pt>
                      <c:pt idx="9426">
                        <c:v>12452.74609375</c:v>
                      </c:pt>
                      <c:pt idx="9427">
                        <c:v>16486.51953125</c:v>
                      </c:pt>
                      <c:pt idx="9428">
                        <c:v>18855.27734375</c:v>
                      </c:pt>
                      <c:pt idx="9429">
                        <c:v>16493.02734375</c:v>
                      </c:pt>
                      <c:pt idx="9430">
                        <c:v>15525.5546875</c:v>
                      </c:pt>
                      <c:pt idx="9431">
                        <c:v>15042.3046875</c:v>
                      </c:pt>
                      <c:pt idx="9432">
                        <c:v>16768.0859375</c:v>
                      </c:pt>
                      <c:pt idx="9433">
                        <c:v>18885.65625</c:v>
                      </c:pt>
                      <c:pt idx="9434">
                        <c:v>19065.4296875</c:v>
                      </c:pt>
                      <c:pt idx="9435">
                        <c:v>12759.51953125</c:v>
                      </c:pt>
                      <c:pt idx="9436">
                        <c:v>13828.96484375</c:v>
                      </c:pt>
                      <c:pt idx="9437">
                        <c:v>12640.55078125</c:v>
                      </c:pt>
                      <c:pt idx="9438">
                        <c:v>13140.046875</c:v>
                      </c:pt>
                      <c:pt idx="9439">
                        <c:v>11368.2890625</c:v>
                      </c:pt>
                      <c:pt idx="9440">
                        <c:v>9347.35546875</c:v>
                      </c:pt>
                      <c:pt idx="9441">
                        <c:v>9645.09375</c:v>
                      </c:pt>
                      <c:pt idx="9442">
                        <c:v>12427.4765625</c:v>
                      </c:pt>
                      <c:pt idx="9443">
                        <c:v>13532.48046875</c:v>
                      </c:pt>
                      <c:pt idx="9444">
                        <c:v>12987.94140625</c:v>
                      </c:pt>
                      <c:pt idx="9445">
                        <c:v>13413.3515625</c:v>
                      </c:pt>
                      <c:pt idx="9446">
                        <c:v>13427.5859375</c:v>
                      </c:pt>
                      <c:pt idx="9447">
                        <c:v>14041.4375</c:v>
                      </c:pt>
                      <c:pt idx="9448">
                        <c:v>13713.0546875</c:v>
                      </c:pt>
                      <c:pt idx="9449">
                        <c:v>12133.7109375</c:v>
                      </c:pt>
                      <c:pt idx="9450">
                        <c:v>11372.2890625</c:v>
                      </c:pt>
                      <c:pt idx="9451">
                        <c:v>10280.765625</c:v>
                      </c:pt>
                      <c:pt idx="9452">
                        <c:v>10108.34765625</c:v>
                      </c:pt>
                      <c:pt idx="9453">
                        <c:v>9936.1796875</c:v>
                      </c:pt>
                      <c:pt idx="9454">
                        <c:v>13082.47265625</c:v>
                      </c:pt>
                      <c:pt idx="9455">
                        <c:v>14208.33984375</c:v>
                      </c:pt>
                      <c:pt idx="9456">
                        <c:v>12987.25</c:v>
                      </c:pt>
                      <c:pt idx="9457">
                        <c:v>14062.7578125</c:v>
                      </c:pt>
                      <c:pt idx="9458">
                        <c:v>12507.58984375</c:v>
                      </c:pt>
                      <c:pt idx="9459">
                        <c:v>12055.1015625</c:v>
                      </c:pt>
                      <c:pt idx="9460">
                        <c:v>14248.65625</c:v>
                      </c:pt>
                      <c:pt idx="9461">
                        <c:v>12665.296875</c:v>
                      </c:pt>
                      <c:pt idx="9462">
                        <c:v>12384.33203125</c:v>
                      </c:pt>
                      <c:pt idx="9463">
                        <c:v>13850.625</c:v>
                      </c:pt>
                      <c:pt idx="9464">
                        <c:v>13212.87109375</c:v>
                      </c:pt>
                      <c:pt idx="9465">
                        <c:v>14747.203125</c:v>
                      </c:pt>
                      <c:pt idx="9466">
                        <c:v>15032.87890625</c:v>
                      </c:pt>
                      <c:pt idx="9467">
                        <c:v>13605.7890625</c:v>
                      </c:pt>
                      <c:pt idx="9468">
                        <c:v>13440.53515625</c:v>
                      </c:pt>
                      <c:pt idx="9469">
                        <c:v>15859.0703125</c:v>
                      </c:pt>
                      <c:pt idx="9470">
                        <c:v>15700.1015625</c:v>
                      </c:pt>
                      <c:pt idx="9471">
                        <c:v>14319.0234375</c:v>
                      </c:pt>
                      <c:pt idx="9472">
                        <c:v>13719.546875</c:v>
                      </c:pt>
                      <c:pt idx="9473">
                        <c:v>14774.15625</c:v>
                      </c:pt>
                      <c:pt idx="9474">
                        <c:v>15384.75</c:v>
                      </c:pt>
                      <c:pt idx="9475">
                        <c:v>15117.1640625</c:v>
                      </c:pt>
                      <c:pt idx="9476">
                        <c:v>14007.41796875</c:v>
                      </c:pt>
                      <c:pt idx="9477">
                        <c:v>14228.3046875</c:v>
                      </c:pt>
                      <c:pt idx="9478">
                        <c:v>9631.328125</c:v>
                      </c:pt>
                      <c:pt idx="9479">
                        <c:v>11182.2265625</c:v>
                      </c:pt>
                      <c:pt idx="9480">
                        <c:v>13149.0078125</c:v>
                      </c:pt>
                      <c:pt idx="9481">
                        <c:v>13942.5078125</c:v>
                      </c:pt>
                      <c:pt idx="9482">
                        <c:v>15792.6875</c:v>
                      </c:pt>
                      <c:pt idx="9483">
                        <c:v>14442.67578125</c:v>
                      </c:pt>
                      <c:pt idx="9484">
                        <c:v>14754.203125</c:v>
                      </c:pt>
                      <c:pt idx="9485">
                        <c:v>14559.2265625</c:v>
                      </c:pt>
                      <c:pt idx="9486">
                        <c:v>16121.1171875</c:v>
                      </c:pt>
                      <c:pt idx="9487">
                        <c:v>15656.58984375</c:v>
                      </c:pt>
                      <c:pt idx="9488">
                        <c:v>15726.81640625</c:v>
                      </c:pt>
                      <c:pt idx="9489">
                        <c:v>16027.58203125</c:v>
                      </c:pt>
                      <c:pt idx="9490">
                        <c:v>15734.06640625</c:v>
                      </c:pt>
                      <c:pt idx="9491">
                        <c:v>13128.65625</c:v>
                      </c:pt>
                      <c:pt idx="9492">
                        <c:v>12250.5</c:v>
                      </c:pt>
                      <c:pt idx="9493">
                        <c:v>12145.8671875</c:v>
                      </c:pt>
                      <c:pt idx="9494">
                        <c:v>13405.68359375</c:v>
                      </c:pt>
                      <c:pt idx="9495">
                        <c:v>11535.34375</c:v>
                      </c:pt>
                      <c:pt idx="9496">
                        <c:v>10143.08203125</c:v>
                      </c:pt>
                      <c:pt idx="9497">
                        <c:v>9900.3203125</c:v>
                      </c:pt>
                      <c:pt idx="9498">
                        <c:v>10364.26953125</c:v>
                      </c:pt>
                      <c:pt idx="9499">
                        <c:v>9267.72265625</c:v>
                      </c:pt>
                      <c:pt idx="9500">
                        <c:v>11423.82421875</c:v>
                      </c:pt>
                      <c:pt idx="9501">
                        <c:v>11432.59765625</c:v>
                      </c:pt>
                      <c:pt idx="9502">
                        <c:v>10891.1953125</c:v>
                      </c:pt>
                      <c:pt idx="9503">
                        <c:v>10806.5</c:v>
                      </c:pt>
                      <c:pt idx="9504">
                        <c:v>10496.0234375</c:v>
                      </c:pt>
                      <c:pt idx="9505">
                        <c:v>9358.2265625</c:v>
                      </c:pt>
                      <c:pt idx="9506">
                        <c:v>11399.55078125</c:v>
                      </c:pt>
                      <c:pt idx="9507">
                        <c:v>10845.046875</c:v>
                      </c:pt>
                      <c:pt idx="9508">
                        <c:v>11190.3046875</c:v>
                      </c:pt>
                      <c:pt idx="9509">
                        <c:v>10118.5</c:v>
                      </c:pt>
                      <c:pt idx="9510">
                        <c:v>16065.51953125</c:v>
                      </c:pt>
                      <c:pt idx="9511">
                        <c:v>15892.52734375</c:v>
                      </c:pt>
                      <c:pt idx="9512">
                        <c:v>15881.26171875</c:v>
                      </c:pt>
                      <c:pt idx="9513">
                        <c:v>14692.4609375</c:v>
                      </c:pt>
                      <c:pt idx="9514">
                        <c:v>14262.5546875</c:v>
                      </c:pt>
                      <c:pt idx="9515">
                        <c:v>16020.27734375</c:v>
                      </c:pt>
                      <c:pt idx="9516">
                        <c:v>15078.40625</c:v>
                      </c:pt>
                      <c:pt idx="9517">
                        <c:v>13096.58203125</c:v>
                      </c:pt>
                      <c:pt idx="9518">
                        <c:v>11886.65234375</c:v>
                      </c:pt>
                      <c:pt idx="9519">
                        <c:v>12320.890625</c:v>
                      </c:pt>
                      <c:pt idx="9520">
                        <c:v>14324.625</c:v>
                      </c:pt>
                      <c:pt idx="9521">
                        <c:v>16306.38671875</c:v>
                      </c:pt>
                      <c:pt idx="9522">
                        <c:v>13809.57421875</c:v>
                      </c:pt>
                      <c:pt idx="9523">
                        <c:v>13018.16015625</c:v>
                      </c:pt>
                      <c:pt idx="9524">
                        <c:v>13451.66015625</c:v>
                      </c:pt>
                      <c:pt idx="9525">
                        <c:v>13767.94140625</c:v>
                      </c:pt>
                      <c:pt idx="9526">
                        <c:v>12358.44140625</c:v>
                      </c:pt>
                      <c:pt idx="9527">
                        <c:v>11409.9453125</c:v>
                      </c:pt>
                      <c:pt idx="9528">
                        <c:v>12795.90625</c:v>
                      </c:pt>
                      <c:pt idx="9529">
                        <c:v>14502.328125</c:v>
                      </c:pt>
                      <c:pt idx="9530">
                        <c:v>14797.109375</c:v>
                      </c:pt>
                      <c:pt idx="9531">
                        <c:v>14490.0078125</c:v>
                      </c:pt>
                      <c:pt idx="9532">
                        <c:v>16262.4140625</c:v>
                      </c:pt>
                      <c:pt idx="9533">
                        <c:v>14564.2578125</c:v>
                      </c:pt>
                      <c:pt idx="9534">
                        <c:v>12995.9375</c:v>
                      </c:pt>
                      <c:pt idx="9535">
                        <c:v>12933.0234375</c:v>
                      </c:pt>
                      <c:pt idx="9536">
                        <c:v>14711.7265625</c:v>
                      </c:pt>
                      <c:pt idx="9537">
                        <c:v>16209.6484375</c:v>
                      </c:pt>
                      <c:pt idx="9538">
                        <c:v>14717.0625</c:v>
                      </c:pt>
                      <c:pt idx="9539">
                        <c:v>15660.6796875</c:v>
                      </c:pt>
                      <c:pt idx="9540">
                        <c:v>11198.85546875</c:v>
                      </c:pt>
                      <c:pt idx="9541">
                        <c:v>9491.95703125</c:v>
                      </c:pt>
                      <c:pt idx="9542">
                        <c:v>8311.41015625</c:v>
                      </c:pt>
                      <c:pt idx="9543">
                        <c:v>9992.421875</c:v>
                      </c:pt>
                      <c:pt idx="9544">
                        <c:v>9004.52734375</c:v>
                      </c:pt>
                      <c:pt idx="9545">
                        <c:v>9878.921875</c:v>
                      </c:pt>
                      <c:pt idx="9546">
                        <c:v>10971.58984375</c:v>
                      </c:pt>
                      <c:pt idx="9547">
                        <c:v>12165.5546875</c:v>
                      </c:pt>
                      <c:pt idx="9548">
                        <c:v>11812.93359375</c:v>
                      </c:pt>
                      <c:pt idx="9549">
                        <c:v>10462.94140625</c:v>
                      </c:pt>
                      <c:pt idx="9550">
                        <c:v>11018.5390625</c:v>
                      </c:pt>
                      <c:pt idx="9551">
                        <c:v>12380.75</c:v>
                      </c:pt>
                      <c:pt idx="9552">
                        <c:v>11456.6640625</c:v>
                      </c:pt>
                      <c:pt idx="9553">
                        <c:v>9850.26171875</c:v>
                      </c:pt>
                      <c:pt idx="9554">
                        <c:v>10712.85546875</c:v>
                      </c:pt>
                      <c:pt idx="9555">
                        <c:v>11367.75390625</c:v>
                      </c:pt>
                      <c:pt idx="9556">
                        <c:v>10746.6640625</c:v>
                      </c:pt>
                      <c:pt idx="9557">
                        <c:v>9986.796875</c:v>
                      </c:pt>
                      <c:pt idx="9558">
                        <c:v>9987.0234375</c:v>
                      </c:pt>
                      <c:pt idx="9559">
                        <c:v>9704.56640625</c:v>
                      </c:pt>
                      <c:pt idx="9560">
                        <c:v>11235.89453125</c:v>
                      </c:pt>
                      <c:pt idx="9561">
                        <c:v>10458.1875</c:v>
                      </c:pt>
                      <c:pt idx="9562">
                        <c:v>11242.6171875</c:v>
                      </c:pt>
                      <c:pt idx="9563">
                        <c:v>10422.17578125</c:v>
                      </c:pt>
                      <c:pt idx="9564">
                        <c:v>8680.99609375</c:v>
                      </c:pt>
                      <c:pt idx="9565">
                        <c:v>8213.98046875</c:v>
                      </c:pt>
                      <c:pt idx="9566">
                        <c:v>10205.53125</c:v>
                      </c:pt>
                      <c:pt idx="9567">
                        <c:v>10770.8671875</c:v>
                      </c:pt>
                      <c:pt idx="9568">
                        <c:v>10133.359375</c:v>
                      </c:pt>
                      <c:pt idx="9569">
                        <c:v>10619.453125</c:v>
                      </c:pt>
                      <c:pt idx="9570">
                        <c:v>15434.3671875</c:v>
                      </c:pt>
                      <c:pt idx="9571">
                        <c:v>14161.76953125</c:v>
                      </c:pt>
                      <c:pt idx="9572">
                        <c:v>14783.19921875</c:v>
                      </c:pt>
                      <c:pt idx="9573">
                        <c:v>15634.9296875</c:v>
                      </c:pt>
                      <c:pt idx="9574">
                        <c:v>14504.296875</c:v>
                      </c:pt>
                      <c:pt idx="9575">
                        <c:v>14281.32421875</c:v>
                      </c:pt>
                      <c:pt idx="9576">
                        <c:v>13769.95703125</c:v>
                      </c:pt>
                      <c:pt idx="9577">
                        <c:v>13728.0234375</c:v>
                      </c:pt>
                      <c:pt idx="9578">
                        <c:v>15850.76953125</c:v>
                      </c:pt>
                      <c:pt idx="9579">
                        <c:v>15692.7890625</c:v>
                      </c:pt>
                      <c:pt idx="9580">
                        <c:v>14125.453125</c:v>
                      </c:pt>
                      <c:pt idx="9581">
                        <c:v>12886.81640625</c:v>
                      </c:pt>
                      <c:pt idx="9582">
                        <c:v>13725.56640625</c:v>
                      </c:pt>
                      <c:pt idx="9583">
                        <c:v>15645.8359375</c:v>
                      </c:pt>
                      <c:pt idx="9584">
                        <c:v>15906.69140625</c:v>
                      </c:pt>
                      <c:pt idx="9585">
                        <c:v>14788.46875</c:v>
                      </c:pt>
                      <c:pt idx="9586">
                        <c:v>12533.0390625</c:v>
                      </c:pt>
                      <c:pt idx="9587">
                        <c:v>11839.16796875</c:v>
                      </c:pt>
                      <c:pt idx="9588">
                        <c:v>14522.97265625</c:v>
                      </c:pt>
                      <c:pt idx="9589">
                        <c:v>15132.31640625</c:v>
                      </c:pt>
                      <c:pt idx="9590">
                        <c:v>12539.46484375</c:v>
                      </c:pt>
                      <c:pt idx="9591">
                        <c:v>10250.1640625</c:v>
                      </c:pt>
                      <c:pt idx="9592">
                        <c:v>10521.83984375</c:v>
                      </c:pt>
                      <c:pt idx="9593">
                        <c:v>14522.42578125</c:v>
                      </c:pt>
                      <c:pt idx="9594">
                        <c:v>14302.2265625</c:v>
                      </c:pt>
                      <c:pt idx="9595">
                        <c:v>15408.8125</c:v>
                      </c:pt>
                      <c:pt idx="9596">
                        <c:v>14290.5078125</c:v>
                      </c:pt>
                      <c:pt idx="9597">
                        <c:v>14778.953125</c:v>
                      </c:pt>
                      <c:pt idx="9598">
                        <c:v>15827.3359375</c:v>
                      </c:pt>
                      <c:pt idx="9599">
                        <c:v>15625.84375</c:v>
                      </c:pt>
                      <c:pt idx="9600">
                        <c:v>16487.80078125</c:v>
                      </c:pt>
                      <c:pt idx="9601">
                        <c:v>18385.109375</c:v>
                      </c:pt>
                      <c:pt idx="9602">
                        <c:v>16819.80078125</c:v>
                      </c:pt>
                      <c:pt idx="9603">
                        <c:v>17321.91796875</c:v>
                      </c:pt>
                      <c:pt idx="9604">
                        <c:v>15951.58984375</c:v>
                      </c:pt>
                      <c:pt idx="9605">
                        <c:v>19392.87109375</c:v>
                      </c:pt>
                      <c:pt idx="9606">
                        <c:v>18933.43359375</c:v>
                      </c:pt>
                      <c:pt idx="9607">
                        <c:v>19403.81640625</c:v>
                      </c:pt>
                      <c:pt idx="9608">
                        <c:v>16688.89453125</c:v>
                      </c:pt>
                      <c:pt idx="9609">
                        <c:v>18258.69140625</c:v>
                      </c:pt>
                      <c:pt idx="9610">
                        <c:v>17009.55078125</c:v>
                      </c:pt>
                      <c:pt idx="9611">
                        <c:v>14503.86328125</c:v>
                      </c:pt>
                      <c:pt idx="9612">
                        <c:v>13006.04296875</c:v>
                      </c:pt>
                      <c:pt idx="9613">
                        <c:v>12927.67578125</c:v>
                      </c:pt>
                      <c:pt idx="9614">
                        <c:v>16188.87109375</c:v>
                      </c:pt>
                      <c:pt idx="9615">
                        <c:v>17219.765625</c:v>
                      </c:pt>
                      <c:pt idx="9616">
                        <c:v>16623.640625</c:v>
                      </c:pt>
                      <c:pt idx="9617">
                        <c:v>16567.2734375</c:v>
                      </c:pt>
                      <c:pt idx="9618">
                        <c:v>16650.6640625</c:v>
                      </c:pt>
                      <c:pt idx="9619">
                        <c:v>15988.921875</c:v>
                      </c:pt>
                      <c:pt idx="9620">
                        <c:v>17591.91015625</c:v>
                      </c:pt>
                      <c:pt idx="9621">
                        <c:v>17731.234375</c:v>
                      </c:pt>
                      <c:pt idx="9622">
                        <c:v>18166.53125</c:v>
                      </c:pt>
                      <c:pt idx="9623">
                        <c:v>17840.21875</c:v>
                      </c:pt>
                      <c:pt idx="9624">
                        <c:v>18196.5390625</c:v>
                      </c:pt>
                      <c:pt idx="9625">
                        <c:v>17022.1640625</c:v>
                      </c:pt>
                      <c:pt idx="9626">
                        <c:v>17459.4140625</c:v>
                      </c:pt>
                      <c:pt idx="9627">
                        <c:v>17448.9375</c:v>
                      </c:pt>
                      <c:pt idx="9628">
                        <c:v>16912.7109375</c:v>
                      </c:pt>
                      <c:pt idx="9629">
                        <c:v>17328.90625</c:v>
                      </c:pt>
                      <c:pt idx="9630">
                        <c:v>10937.4609375</c:v>
                      </c:pt>
                      <c:pt idx="9631">
                        <c:v>11057.02734375</c:v>
                      </c:pt>
                      <c:pt idx="9632">
                        <c:v>11540.4921875</c:v>
                      </c:pt>
                      <c:pt idx="9633">
                        <c:v>12020.81640625</c:v>
                      </c:pt>
                      <c:pt idx="9634">
                        <c:v>12086.38671875</c:v>
                      </c:pt>
                      <c:pt idx="9635">
                        <c:v>11332.28515625</c:v>
                      </c:pt>
                      <c:pt idx="9636">
                        <c:v>11595.39453125</c:v>
                      </c:pt>
                      <c:pt idx="9637">
                        <c:v>11697.57421875</c:v>
                      </c:pt>
                      <c:pt idx="9638">
                        <c:v>11213.08203125</c:v>
                      </c:pt>
                      <c:pt idx="9639">
                        <c:v>11158.21875</c:v>
                      </c:pt>
                      <c:pt idx="9640">
                        <c:v>12150.953125</c:v>
                      </c:pt>
                      <c:pt idx="9641">
                        <c:v>9932.6484375</c:v>
                      </c:pt>
                      <c:pt idx="9642">
                        <c:v>8474.84375</c:v>
                      </c:pt>
                      <c:pt idx="9643">
                        <c:v>8699.3359375</c:v>
                      </c:pt>
                      <c:pt idx="9644">
                        <c:v>10568.60546875</c:v>
                      </c:pt>
                      <c:pt idx="9645">
                        <c:v>17054.13671875</c:v>
                      </c:pt>
                      <c:pt idx="9646">
                        <c:v>14905.55859375</c:v>
                      </c:pt>
                      <c:pt idx="9647">
                        <c:v>13716.23046875</c:v>
                      </c:pt>
                      <c:pt idx="9648">
                        <c:v>14857.01171875</c:v>
                      </c:pt>
                      <c:pt idx="9649">
                        <c:v>15524.8203125</c:v>
                      </c:pt>
                      <c:pt idx="9650">
                        <c:v>13604.390625</c:v>
                      </c:pt>
                      <c:pt idx="9651">
                        <c:v>14739.578125</c:v>
                      </c:pt>
                      <c:pt idx="9652">
                        <c:v>13444.55859375</c:v>
                      </c:pt>
                      <c:pt idx="9653">
                        <c:v>13146.484375</c:v>
                      </c:pt>
                      <c:pt idx="9654">
                        <c:v>14139.55859375</c:v>
                      </c:pt>
                      <c:pt idx="9655">
                        <c:v>17066.796875</c:v>
                      </c:pt>
                      <c:pt idx="9656">
                        <c:v>16670.109375</c:v>
                      </c:pt>
                      <c:pt idx="9657">
                        <c:v>17039.94921875</c:v>
                      </c:pt>
                      <c:pt idx="9658">
                        <c:v>15241.671875</c:v>
                      </c:pt>
                      <c:pt idx="9659">
                        <c:v>14627.15234375</c:v>
                      </c:pt>
                      <c:pt idx="9660">
                        <c:v>16772.7890625</c:v>
                      </c:pt>
                      <c:pt idx="9661">
                        <c:v>15931.015625</c:v>
                      </c:pt>
                      <c:pt idx="9662">
                        <c:v>15344.125</c:v>
                      </c:pt>
                      <c:pt idx="9663">
                        <c:v>15330.0390625</c:v>
                      </c:pt>
                      <c:pt idx="9664">
                        <c:v>15386.62109375</c:v>
                      </c:pt>
                      <c:pt idx="9665">
                        <c:v>14869.26953125</c:v>
                      </c:pt>
                      <c:pt idx="9666">
                        <c:v>15042.33984375</c:v>
                      </c:pt>
                      <c:pt idx="9667">
                        <c:v>16762.8359375</c:v>
                      </c:pt>
                      <c:pt idx="9668">
                        <c:v>14944.41015625</c:v>
                      </c:pt>
                      <c:pt idx="9669">
                        <c:v>15103.2421875</c:v>
                      </c:pt>
                      <c:pt idx="9670">
                        <c:v>16577.1015625</c:v>
                      </c:pt>
                      <c:pt idx="9671">
                        <c:v>15489.86328125</c:v>
                      </c:pt>
                      <c:pt idx="9672">
                        <c:v>13397.46875</c:v>
                      </c:pt>
                      <c:pt idx="9673">
                        <c:v>13259.04296875</c:v>
                      </c:pt>
                      <c:pt idx="9674">
                        <c:v>14458.5859375</c:v>
                      </c:pt>
                      <c:pt idx="9675">
                        <c:v>12747.1171875</c:v>
                      </c:pt>
                      <c:pt idx="9676">
                        <c:v>12929.2109375</c:v>
                      </c:pt>
                      <c:pt idx="9677">
                        <c:v>12181.23828125</c:v>
                      </c:pt>
                      <c:pt idx="9678">
                        <c:v>9898.76953125</c:v>
                      </c:pt>
                      <c:pt idx="9679">
                        <c:v>12128.2734375</c:v>
                      </c:pt>
                      <c:pt idx="9680">
                        <c:v>12738.03125</c:v>
                      </c:pt>
                      <c:pt idx="9681">
                        <c:v>12278.2109375</c:v>
                      </c:pt>
                      <c:pt idx="9682">
                        <c:v>12299.8984375</c:v>
                      </c:pt>
                      <c:pt idx="9683">
                        <c:v>12887.3671875</c:v>
                      </c:pt>
                      <c:pt idx="9684">
                        <c:v>12251.32421875</c:v>
                      </c:pt>
                      <c:pt idx="9685">
                        <c:v>12719.984375</c:v>
                      </c:pt>
                      <c:pt idx="9686">
                        <c:v>12285.81640625</c:v>
                      </c:pt>
                      <c:pt idx="9687">
                        <c:v>12980.7890625</c:v>
                      </c:pt>
                      <c:pt idx="9688">
                        <c:v>11510.296875</c:v>
                      </c:pt>
                      <c:pt idx="9689">
                        <c:v>11278.0078125</c:v>
                      </c:pt>
                      <c:pt idx="9690">
                        <c:v>11158.765625</c:v>
                      </c:pt>
                      <c:pt idx="9691">
                        <c:v>8656.8203125</c:v>
                      </c:pt>
                      <c:pt idx="9692">
                        <c:v>6692.21875</c:v>
                      </c:pt>
                      <c:pt idx="9693">
                        <c:v>6287.85546875</c:v>
                      </c:pt>
                      <c:pt idx="9694">
                        <c:v>8317.0703125</c:v>
                      </c:pt>
                      <c:pt idx="9695">
                        <c:v>11222.9765625</c:v>
                      </c:pt>
                      <c:pt idx="9696">
                        <c:v>13210.390625</c:v>
                      </c:pt>
                      <c:pt idx="9697">
                        <c:v>13369.9765625</c:v>
                      </c:pt>
                      <c:pt idx="9698">
                        <c:v>12575.234375</c:v>
                      </c:pt>
                      <c:pt idx="9699">
                        <c:v>13009.63671875</c:v>
                      </c:pt>
                      <c:pt idx="9700">
                        <c:v>12575.65625</c:v>
                      </c:pt>
                      <c:pt idx="9701">
                        <c:v>9704.32421875</c:v>
                      </c:pt>
                      <c:pt idx="9702">
                        <c:v>9176.046875</c:v>
                      </c:pt>
                      <c:pt idx="9703">
                        <c:v>11706.296875</c:v>
                      </c:pt>
                      <c:pt idx="9704">
                        <c:v>11247.8828125</c:v>
                      </c:pt>
                      <c:pt idx="9705">
                        <c:v>16986.921875</c:v>
                      </c:pt>
                      <c:pt idx="9706">
                        <c:v>16460.4921875</c:v>
                      </c:pt>
                      <c:pt idx="9707">
                        <c:v>15692.47265625</c:v>
                      </c:pt>
                      <c:pt idx="9708">
                        <c:v>15418.51953125</c:v>
                      </c:pt>
                      <c:pt idx="9709">
                        <c:v>16382.32421875</c:v>
                      </c:pt>
                      <c:pt idx="9710">
                        <c:v>16489.35546875</c:v>
                      </c:pt>
                      <c:pt idx="9711">
                        <c:v>16295.63671875</c:v>
                      </c:pt>
                      <c:pt idx="9712">
                        <c:v>16574.1875</c:v>
                      </c:pt>
                      <c:pt idx="9713">
                        <c:v>14629.5078125</c:v>
                      </c:pt>
                      <c:pt idx="9714">
                        <c:v>12928.015625</c:v>
                      </c:pt>
                      <c:pt idx="9715">
                        <c:v>13899.95703125</c:v>
                      </c:pt>
                      <c:pt idx="9716">
                        <c:v>16932.59765625</c:v>
                      </c:pt>
                      <c:pt idx="9717">
                        <c:v>16315.2421875</c:v>
                      </c:pt>
                      <c:pt idx="9718">
                        <c:v>14881.453125</c:v>
                      </c:pt>
                      <c:pt idx="9719">
                        <c:v>15213.828125</c:v>
                      </c:pt>
                      <c:pt idx="9720">
                        <c:v>12054.78125</c:v>
                      </c:pt>
                      <c:pt idx="9721">
                        <c:v>12124.203125</c:v>
                      </c:pt>
                      <c:pt idx="9722">
                        <c:v>13538.1015625</c:v>
                      </c:pt>
                      <c:pt idx="9723">
                        <c:v>14642.42578125</c:v>
                      </c:pt>
                      <c:pt idx="9724">
                        <c:v>12756.4453125</c:v>
                      </c:pt>
                      <c:pt idx="9725">
                        <c:v>14054.265625</c:v>
                      </c:pt>
                      <c:pt idx="9726">
                        <c:v>14797.7109375</c:v>
                      </c:pt>
                      <c:pt idx="9727">
                        <c:v>12330.84375</c:v>
                      </c:pt>
                      <c:pt idx="9728">
                        <c:v>13931.1015625</c:v>
                      </c:pt>
                      <c:pt idx="9729">
                        <c:v>16392.33203125</c:v>
                      </c:pt>
                      <c:pt idx="9730">
                        <c:v>14631.32421875</c:v>
                      </c:pt>
                      <c:pt idx="9731">
                        <c:v>14974.92578125</c:v>
                      </c:pt>
                      <c:pt idx="9732">
                        <c:v>16874.72265625</c:v>
                      </c:pt>
                      <c:pt idx="9733">
                        <c:v>15199.45703125</c:v>
                      </c:pt>
                      <c:pt idx="9734">
                        <c:v>15417.171875</c:v>
                      </c:pt>
                      <c:pt idx="9735">
                        <c:v>15690.12890625</c:v>
                      </c:pt>
                      <c:pt idx="9736">
                        <c:v>14893.421875</c:v>
                      </c:pt>
                      <c:pt idx="9737">
                        <c:v>15050.7890625</c:v>
                      </c:pt>
                      <c:pt idx="9738">
                        <c:v>15294.48828125</c:v>
                      </c:pt>
                      <c:pt idx="9739">
                        <c:v>14993.4453125</c:v>
                      </c:pt>
                      <c:pt idx="9740">
                        <c:v>12656.3125</c:v>
                      </c:pt>
                      <c:pt idx="9741">
                        <c:v>12206.21875</c:v>
                      </c:pt>
                      <c:pt idx="9742">
                        <c:v>15177.23046875</c:v>
                      </c:pt>
                      <c:pt idx="9743">
                        <c:v>15293.78515625</c:v>
                      </c:pt>
                      <c:pt idx="9744">
                        <c:v>15968.078125</c:v>
                      </c:pt>
                      <c:pt idx="9745">
                        <c:v>15613.6640625</c:v>
                      </c:pt>
                      <c:pt idx="9746">
                        <c:v>12926.16796875</c:v>
                      </c:pt>
                      <c:pt idx="9747">
                        <c:v>11888.47265625</c:v>
                      </c:pt>
                      <c:pt idx="9748">
                        <c:v>11988.125</c:v>
                      </c:pt>
                      <c:pt idx="9749">
                        <c:v>14188.828125</c:v>
                      </c:pt>
                      <c:pt idx="9750">
                        <c:v>10701.8046875</c:v>
                      </c:pt>
                      <c:pt idx="9751">
                        <c:v>8741.609375</c:v>
                      </c:pt>
                      <c:pt idx="9752">
                        <c:v>7536.11328125</c:v>
                      </c:pt>
                      <c:pt idx="9753">
                        <c:v>6774.58984375</c:v>
                      </c:pt>
                      <c:pt idx="9754">
                        <c:v>9151.59375</c:v>
                      </c:pt>
                      <c:pt idx="9755">
                        <c:v>12101.4609375</c:v>
                      </c:pt>
                      <c:pt idx="9756">
                        <c:v>11714.2734375</c:v>
                      </c:pt>
                      <c:pt idx="9757">
                        <c:v>11035.859375</c:v>
                      </c:pt>
                      <c:pt idx="9758">
                        <c:v>10901.15234375</c:v>
                      </c:pt>
                      <c:pt idx="9759">
                        <c:v>11720.4765625</c:v>
                      </c:pt>
                      <c:pt idx="9760">
                        <c:v>10504.703125</c:v>
                      </c:pt>
                      <c:pt idx="9761">
                        <c:v>7750.078125</c:v>
                      </c:pt>
                      <c:pt idx="9762">
                        <c:v>8253.8125</c:v>
                      </c:pt>
                      <c:pt idx="9763">
                        <c:v>12106.15625</c:v>
                      </c:pt>
                      <c:pt idx="9764">
                        <c:v>10820.3203125</c:v>
                      </c:pt>
                      <c:pt idx="9765">
                        <c:v>17796.4296875</c:v>
                      </c:pt>
                      <c:pt idx="9766">
                        <c:v>17804.19140625</c:v>
                      </c:pt>
                      <c:pt idx="9767">
                        <c:v>14975.8515625</c:v>
                      </c:pt>
                      <c:pt idx="9768">
                        <c:v>16989.1796875</c:v>
                      </c:pt>
                      <c:pt idx="9769">
                        <c:v>19129.94921875</c:v>
                      </c:pt>
                      <c:pt idx="9770">
                        <c:v>19229.92578125</c:v>
                      </c:pt>
                      <c:pt idx="9771">
                        <c:v>18248.484375</c:v>
                      </c:pt>
                      <c:pt idx="9772">
                        <c:v>18153.4765625</c:v>
                      </c:pt>
                      <c:pt idx="9773">
                        <c:v>18787.46875</c:v>
                      </c:pt>
                      <c:pt idx="9774">
                        <c:v>18528.33203125</c:v>
                      </c:pt>
                      <c:pt idx="9775">
                        <c:v>19132.80859375</c:v>
                      </c:pt>
                      <c:pt idx="9776">
                        <c:v>19230.140625</c:v>
                      </c:pt>
                      <c:pt idx="9777">
                        <c:v>16492.8046875</c:v>
                      </c:pt>
                      <c:pt idx="9778">
                        <c:v>16879.39453125</c:v>
                      </c:pt>
                      <c:pt idx="9779">
                        <c:v>18729.99609375</c:v>
                      </c:pt>
                      <c:pt idx="9780">
                        <c:v>16651.92578125</c:v>
                      </c:pt>
                      <c:pt idx="9781">
                        <c:v>15776.41015625</c:v>
                      </c:pt>
                      <c:pt idx="9782">
                        <c:v>15358.34375</c:v>
                      </c:pt>
                      <c:pt idx="9783">
                        <c:v>15000.36328125</c:v>
                      </c:pt>
                      <c:pt idx="9784">
                        <c:v>17076.36328125</c:v>
                      </c:pt>
                      <c:pt idx="9785">
                        <c:v>16047.1015625</c:v>
                      </c:pt>
                      <c:pt idx="9786">
                        <c:v>15866.05859375</c:v>
                      </c:pt>
                      <c:pt idx="9787">
                        <c:v>17009.1171875</c:v>
                      </c:pt>
                      <c:pt idx="9788">
                        <c:v>17017.84765625</c:v>
                      </c:pt>
                      <c:pt idx="9789">
                        <c:v>14696.4296875</c:v>
                      </c:pt>
                      <c:pt idx="9790">
                        <c:v>14366.1015625</c:v>
                      </c:pt>
                      <c:pt idx="9791">
                        <c:v>15191.13671875</c:v>
                      </c:pt>
                      <c:pt idx="9792">
                        <c:v>17556.4765625</c:v>
                      </c:pt>
                      <c:pt idx="9793">
                        <c:v>16218.06640625</c:v>
                      </c:pt>
                      <c:pt idx="9794">
                        <c:v>16236.8203125</c:v>
                      </c:pt>
                      <c:pt idx="9795">
                        <c:v>18960.5</c:v>
                      </c:pt>
                      <c:pt idx="9796">
                        <c:v>19176.34765625</c:v>
                      </c:pt>
                      <c:pt idx="9797">
                        <c:v>15989.59375</c:v>
                      </c:pt>
                      <c:pt idx="9798">
                        <c:v>15583.671875</c:v>
                      </c:pt>
                      <c:pt idx="9799">
                        <c:v>15157.9375</c:v>
                      </c:pt>
                      <c:pt idx="9800">
                        <c:v>19042.10546875</c:v>
                      </c:pt>
                      <c:pt idx="9801">
                        <c:v>19522.16796875</c:v>
                      </c:pt>
                      <c:pt idx="9802">
                        <c:v>20277.453125</c:v>
                      </c:pt>
                      <c:pt idx="9803">
                        <c:v>18037.2109375</c:v>
                      </c:pt>
                      <c:pt idx="9804">
                        <c:v>16589.16796875</c:v>
                      </c:pt>
                      <c:pt idx="9805">
                        <c:v>18983.35546875</c:v>
                      </c:pt>
                      <c:pt idx="9806">
                        <c:v>19817.37890625</c:v>
                      </c:pt>
                      <c:pt idx="9807">
                        <c:v>17428.1015625</c:v>
                      </c:pt>
                      <c:pt idx="9808">
                        <c:v>17019.2734375</c:v>
                      </c:pt>
                      <c:pt idx="9809">
                        <c:v>19132.42578125</c:v>
                      </c:pt>
                      <c:pt idx="9810">
                        <c:v>15245.89453125</c:v>
                      </c:pt>
                      <c:pt idx="9811">
                        <c:v>10889.27734375</c:v>
                      </c:pt>
                      <c:pt idx="9812">
                        <c:v>14115.03515625</c:v>
                      </c:pt>
                      <c:pt idx="9813">
                        <c:v>12719.8046875</c:v>
                      </c:pt>
                      <c:pt idx="9814">
                        <c:v>11060.62890625</c:v>
                      </c:pt>
                      <c:pt idx="9815">
                        <c:v>9540.3671875</c:v>
                      </c:pt>
                      <c:pt idx="9816">
                        <c:v>10226.15625</c:v>
                      </c:pt>
                      <c:pt idx="9817">
                        <c:v>14269.59765625</c:v>
                      </c:pt>
                      <c:pt idx="9818">
                        <c:v>15919.70703125</c:v>
                      </c:pt>
                      <c:pt idx="9819">
                        <c:v>14634.79296875</c:v>
                      </c:pt>
                      <c:pt idx="9820">
                        <c:v>12951.640625</c:v>
                      </c:pt>
                      <c:pt idx="9821">
                        <c:v>12839.11328125</c:v>
                      </c:pt>
                      <c:pt idx="9822">
                        <c:v>12832.80859375</c:v>
                      </c:pt>
                      <c:pt idx="9823">
                        <c:v>11616.8515625</c:v>
                      </c:pt>
                      <c:pt idx="9824">
                        <c:v>13035.77734375</c:v>
                      </c:pt>
                      <c:pt idx="9825">
                        <c:v>13149.29296875</c:v>
                      </c:pt>
                      <c:pt idx="9826">
                        <c:v>12622.0859375</c:v>
                      </c:pt>
                      <c:pt idx="9827">
                        <c:v>9515.2421875</c:v>
                      </c:pt>
                      <c:pt idx="9828">
                        <c:v>8685.0546875</c:v>
                      </c:pt>
                      <c:pt idx="9829">
                        <c:v>8567.3828125</c:v>
                      </c:pt>
                      <c:pt idx="9830">
                        <c:v>9792.74609375</c:v>
                      </c:pt>
                      <c:pt idx="9831">
                        <c:v>10862.31640625</c:v>
                      </c:pt>
                      <c:pt idx="9832">
                        <c:v>11997.05078125</c:v>
                      </c:pt>
                      <c:pt idx="9833">
                        <c:v>12594.03515625</c:v>
                      </c:pt>
                      <c:pt idx="9834">
                        <c:v>12855.76171875</c:v>
                      </c:pt>
                      <c:pt idx="9835">
                        <c:v>12665.91015625</c:v>
                      </c:pt>
                      <c:pt idx="9836">
                        <c:v>12148.34765625</c:v>
                      </c:pt>
                      <c:pt idx="9837">
                        <c:v>12737.99609375</c:v>
                      </c:pt>
                      <c:pt idx="9838">
                        <c:v>12670.27734375</c:v>
                      </c:pt>
                      <c:pt idx="9839">
                        <c:v>13122.50390625</c:v>
                      </c:pt>
                      <c:pt idx="9840">
                        <c:v>10155.02734375</c:v>
                      </c:pt>
                      <c:pt idx="9841">
                        <c:v>9280.31640625</c:v>
                      </c:pt>
                      <c:pt idx="9842">
                        <c:v>9309.48828125</c:v>
                      </c:pt>
                      <c:pt idx="9843">
                        <c:v>11388.72265625</c:v>
                      </c:pt>
                      <c:pt idx="9844">
                        <c:v>10451.24609375</c:v>
                      </c:pt>
                      <c:pt idx="9845">
                        <c:v>8660.48828125</c:v>
                      </c:pt>
                      <c:pt idx="9846">
                        <c:v>10894.4921875</c:v>
                      </c:pt>
                      <c:pt idx="9847">
                        <c:v>11926.41015625</c:v>
                      </c:pt>
                      <c:pt idx="9848">
                        <c:v>11058.4765625</c:v>
                      </c:pt>
                      <c:pt idx="9849">
                        <c:v>10649.8671875</c:v>
                      </c:pt>
                      <c:pt idx="9850">
                        <c:v>11690.1640625</c:v>
                      </c:pt>
                      <c:pt idx="9851">
                        <c:v>11413.6875</c:v>
                      </c:pt>
                      <c:pt idx="9852">
                        <c:v>10525.30859375</c:v>
                      </c:pt>
                      <c:pt idx="9853">
                        <c:v>11075.58203125</c:v>
                      </c:pt>
                      <c:pt idx="9854">
                        <c:v>11838.26171875</c:v>
                      </c:pt>
                      <c:pt idx="9855">
                        <c:v>16887.6015625</c:v>
                      </c:pt>
                      <c:pt idx="9856">
                        <c:v>17632.75390625</c:v>
                      </c:pt>
                      <c:pt idx="9857">
                        <c:v>16005.5078125</c:v>
                      </c:pt>
                      <c:pt idx="9858">
                        <c:v>15094.48828125</c:v>
                      </c:pt>
                      <c:pt idx="9859">
                        <c:v>16903.12109375</c:v>
                      </c:pt>
                      <c:pt idx="9860">
                        <c:v>17550.14453125</c:v>
                      </c:pt>
                      <c:pt idx="9861">
                        <c:v>15165.73828125</c:v>
                      </c:pt>
                      <c:pt idx="9862">
                        <c:v>14105.29296875</c:v>
                      </c:pt>
                      <c:pt idx="9863">
                        <c:v>14369.76953125</c:v>
                      </c:pt>
                      <c:pt idx="9864">
                        <c:v>16047.8203125</c:v>
                      </c:pt>
                      <c:pt idx="9865">
                        <c:v>18071.16796875</c:v>
                      </c:pt>
                      <c:pt idx="9866">
                        <c:v>17824.5703125</c:v>
                      </c:pt>
                      <c:pt idx="9867">
                        <c:v>14553.8125</c:v>
                      </c:pt>
                      <c:pt idx="9868">
                        <c:v>13792.7890625</c:v>
                      </c:pt>
                      <c:pt idx="9869">
                        <c:v>14109.078125</c:v>
                      </c:pt>
                      <c:pt idx="9870">
                        <c:v>14734.91796875</c:v>
                      </c:pt>
                      <c:pt idx="9871">
                        <c:v>12994.12890625</c:v>
                      </c:pt>
                      <c:pt idx="9872">
                        <c:v>10932.65234375</c:v>
                      </c:pt>
                      <c:pt idx="9873">
                        <c:v>9883.48046875</c:v>
                      </c:pt>
                      <c:pt idx="9874">
                        <c:v>10344.52734375</c:v>
                      </c:pt>
                      <c:pt idx="9875">
                        <c:v>14866.37890625</c:v>
                      </c:pt>
                      <c:pt idx="9876">
                        <c:v>13538.76171875</c:v>
                      </c:pt>
                      <c:pt idx="9877">
                        <c:v>13853.390625</c:v>
                      </c:pt>
                      <c:pt idx="9878">
                        <c:v>12061.68359375</c:v>
                      </c:pt>
                      <c:pt idx="9879">
                        <c:v>13833.52734375</c:v>
                      </c:pt>
                      <c:pt idx="9880">
                        <c:v>14405.734375</c:v>
                      </c:pt>
                      <c:pt idx="9881">
                        <c:v>12902.64453125</c:v>
                      </c:pt>
                      <c:pt idx="9882">
                        <c:v>12372.375</c:v>
                      </c:pt>
                      <c:pt idx="9883">
                        <c:v>14172.1796875</c:v>
                      </c:pt>
                      <c:pt idx="9884">
                        <c:v>14278.02734375</c:v>
                      </c:pt>
                      <c:pt idx="9885">
                        <c:v>13371.015625</c:v>
                      </c:pt>
                      <c:pt idx="9886">
                        <c:v>11214.359375</c:v>
                      </c:pt>
                      <c:pt idx="9887">
                        <c:v>9977.4609375</c:v>
                      </c:pt>
                      <c:pt idx="9888">
                        <c:v>9039.6875</c:v>
                      </c:pt>
                      <c:pt idx="9889">
                        <c:v>11378.125</c:v>
                      </c:pt>
                      <c:pt idx="9890">
                        <c:v>13333.9453125</c:v>
                      </c:pt>
                      <c:pt idx="9891">
                        <c:v>12501.34765625</c:v>
                      </c:pt>
                      <c:pt idx="9892">
                        <c:v>11774.43359375</c:v>
                      </c:pt>
                      <c:pt idx="9893">
                        <c:v>11700.890625</c:v>
                      </c:pt>
                      <c:pt idx="9894">
                        <c:v>12659.796875</c:v>
                      </c:pt>
                      <c:pt idx="9895">
                        <c:v>12883.1328125</c:v>
                      </c:pt>
                      <c:pt idx="9896">
                        <c:v>10286.375</c:v>
                      </c:pt>
                      <c:pt idx="9897">
                        <c:v>10371.78125</c:v>
                      </c:pt>
                      <c:pt idx="9898">
                        <c:v>12733.046875</c:v>
                      </c:pt>
                      <c:pt idx="9899">
                        <c:v>12121.1484375</c:v>
                      </c:pt>
                      <c:pt idx="9900">
                        <c:v>11074.7421875</c:v>
                      </c:pt>
                      <c:pt idx="9901">
                        <c:v>9815.23046875</c:v>
                      </c:pt>
                      <c:pt idx="9902">
                        <c:v>9372.05859375</c:v>
                      </c:pt>
                      <c:pt idx="9903">
                        <c:v>10927.79296875</c:v>
                      </c:pt>
                      <c:pt idx="9904">
                        <c:v>14432.8359375</c:v>
                      </c:pt>
                      <c:pt idx="9905">
                        <c:v>12701.02734375</c:v>
                      </c:pt>
                      <c:pt idx="9906">
                        <c:v>13303.1640625</c:v>
                      </c:pt>
                      <c:pt idx="9907">
                        <c:v>13460.1796875</c:v>
                      </c:pt>
                      <c:pt idx="9908">
                        <c:v>14026.71875</c:v>
                      </c:pt>
                      <c:pt idx="9909">
                        <c:v>12465.4609375</c:v>
                      </c:pt>
                      <c:pt idx="9910">
                        <c:v>12406.9296875</c:v>
                      </c:pt>
                      <c:pt idx="9911">
                        <c:v>14422.59765625</c:v>
                      </c:pt>
                      <c:pt idx="9912">
                        <c:v>13649.82421875</c:v>
                      </c:pt>
                      <c:pt idx="9913">
                        <c:v>12318.05859375</c:v>
                      </c:pt>
                      <c:pt idx="9914">
                        <c:v>12686.83984375</c:v>
                      </c:pt>
                      <c:pt idx="9915">
                        <c:v>12351.84375</c:v>
                      </c:pt>
                      <c:pt idx="9916">
                        <c:v>12193.1328125</c:v>
                      </c:pt>
                      <c:pt idx="9917">
                        <c:v>10400.4296875</c:v>
                      </c:pt>
                      <c:pt idx="9918">
                        <c:v>11567.4609375</c:v>
                      </c:pt>
                      <c:pt idx="9919">
                        <c:v>12780.25390625</c:v>
                      </c:pt>
                      <c:pt idx="9920">
                        <c:v>12123.765625</c:v>
                      </c:pt>
                      <c:pt idx="9921">
                        <c:v>9636.77734375</c:v>
                      </c:pt>
                      <c:pt idx="9922">
                        <c:v>9777.87109375</c:v>
                      </c:pt>
                      <c:pt idx="9923">
                        <c:v>12147.63671875</c:v>
                      </c:pt>
                      <c:pt idx="9924">
                        <c:v>12343.046875</c:v>
                      </c:pt>
                      <c:pt idx="9925">
                        <c:v>11573.0546875</c:v>
                      </c:pt>
                      <c:pt idx="9926">
                        <c:v>11407.5</c:v>
                      </c:pt>
                      <c:pt idx="9927">
                        <c:v>12013.72265625</c:v>
                      </c:pt>
                      <c:pt idx="9928">
                        <c:v>12513.4140625</c:v>
                      </c:pt>
                      <c:pt idx="9929">
                        <c:v>12478.203125</c:v>
                      </c:pt>
                      <c:pt idx="9930">
                        <c:v>11871.73046875</c:v>
                      </c:pt>
                      <c:pt idx="9931">
                        <c:v>11492.76953125</c:v>
                      </c:pt>
                      <c:pt idx="9932">
                        <c:v>11309.21484375</c:v>
                      </c:pt>
                      <c:pt idx="9933">
                        <c:v>12333.078125</c:v>
                      </c:pt>
                      <c:pt idx="9934">
                        <c:v>12608.234375</c:v>
                      </c:pt>
                      <c:pt idx="9935">
                        <c:v>12185.80859375</c:v>
                      </c:pt>
                      <c:pt idx="9936">
                        <c:v>10953.7734375</c:v>
                      </c:pt>
                      <c:pt idx="9937">
                        <c:v>10791.16015625</c:v>
                      </c:pt>
                      <c:pt idx="9938">
                        <c:v>12177.75</c:v>
                      </c:pt>
                      <c:pt idx="9939">
                        <c:v>10009.078125</c:v>
                      </c:pt>
                      <c:pt idx="9940">
                        <c:v>9561.19140625</c:v>
                      </c:pt>
                      <c:pt idx="9941">
                        <c:v>9855.5703125</c:v>
                      </c:pt>
                      <c:pt idx="9942">
                        <c:v>11151.0234375</c:v>
                      </c:pt>
                      <c:pt idx="9943">
                        <c:v>9834.359375</c:v>
                      </c:pt>
                      <c:pt idx="9944">
                        <c:v>12295.8046875</c:v>
                      </c:pt>
                      <c:pt idx="9945">
                        <c:v>16021.9453125</c:v>
                      </c:pt>
                      <c:pt idx="9946">
                        <c:v>14814.25390625</c:v>
                      </c:pt>
                      <c:pt idx="9947">
                        <c:v>14294.90234375</c:v>
                      </c:pt>
                      <c:pt idx="9948">
                        <c:v>17001.43359375</c:v>
                      </c:pt>
                      <c:pt idx="9949">
                        <c:v>16148.234375</c:v>
                      </c:pt>
                      <c:pt idx="9950">
                        <c:v>12829.44140625</c:v>
                      </c:pt>
                      <c:pt idx="9951">
                        <c:v>13001.66015625</c:v>
                      </c:pt>
                      <c:pt idx="9952">
                        <c:v>16296.38671875</c:v>
                      </c:pt>
                      <c:pt idx="9953">
                        <c:v>15318.78515625</c:v>
                      </c:pt>
                      <c:pt idx="9954">
                        <c:v>15585.26953125</c:v>
                      </c:pt>
                      <c:pt idx="9955">
                        <c:v>14536.3671875</c:v>
                      </c:pt>
                      <c:pt idx="9956">
                        <c:v>14894.7265625</c:v>
                      </c:pt>
                      <c:pt idx="9957">
                        <c:v>16137.5078125</c:v>
                      </c:pt>
                      <c:pt idx="9958">
                        <c:v>14920.32421875</c:v>
                      </c:pt>
                      <c:pt idx="9959">
                        <c:v>14670.44921875</c:v>
                      </c:pt>
                      <c:pt idx="9960">
                        <c:v>17032.69921875</c:v>
                      </c:pt>
                      <c:pt idx="9961">
                        <c:v>16060.7734375</c:v>
                      </c:pt>
                      <c:pt idx="9962">
                        <c:v>17898.796875</c:v>
                      </c:pt>
                      <c:pt idx="9963">
                        <c:v>18198.82421875</c:v>
                      </c:pt>
                      <c:pt idx="9964">
                        <c:v>16573.3984375</c:v>
                      </c:pt>
                      <c:pt idx="9965">
                        <c:v>17632.37890625</c:v>
                      </c:pt>
                      <c:pt idx="9966">
                        <c:v>17519.4375</c:v>
                      </c:pt>
                      <c:pt idx="9967">
                        <c:v>17939.7265625</c:v>
                      </c:pt>
                      <c:pt idx="9968">
                        <c:v>18464.87890625</c:v>
                      </c:pt>
                      <c:pt idx="9969">
                        <c:v>18471.296875</c:v>
                      </c:pt>
                      <c:pt idx="9970">
                        <c:v>17335.94921875</c:v>
                      </c:pt>
                      <c:pt idx="9971">
                        <c:v>15718.984375</c:v>
                      </c:pt>
                      <c:pt idx="9972">
                        <c:v>15390.74609375</c:v>
                      </c:pt>
                      <c:pt idx="9973">
                        <c:v>15514.4453125</c:v>
                      </c:pt>
                      <c:pt idx="9974">
                        <c:v>17011.33984375</c:v>
                      </c:pt>
                      <c:pt idx="9975">
                        <c:v>16253.2734375</c:v>
                      </c:pt>
                      <c:pt idx="9976">
                        <c:v>14996.7421875</c:v>
                      </c:pt>
                      <c:pt idx="9977">
                        <c:v>15075.8046875</c:v>
                      </c:pt>
                      <c:pt idx="9978">
                        <c:v>14829.6796875</c:v>
                      </c:pt>
                      <c:pt idx="9979">
                        <c:v>14522.890625</c:v>
                      </c:pt>
                      <c:pt idx="9980">
                        <c:v>14269.6875</c:v>
                      </c:pt>
                      <c:pt idx="9981">
                        <c:v>16718.73828125</c:v>
                      </c:pt>
                      <c:pt idx="9982">
                        <c:v>17660.73046875</c:v>
                      </c:pt>
                      <c:pt idx="9983">
                        <c:v>16284.2109375</c:v>
                      </c:pt>
                      <c:pt idx="9984">
                        <c:v>14807.5703125</c:v>
                      </c:pt>
                      <c:pt idx="9985">
                        <c:v>17594.21875</c:v>
                      </c:pt>
                      <c:pt idx="9986">
                        <c:v>17301.5625</c:v>
                      </c:pt>
                      <c:pt idx="9987">
                        <c:v>15304.2578125</c:v>
                      </c:pt>
                      <c:pt idx="9988">
                        <c:v>15114.9609375</c:v>
                      </c:pt>
                      <c:pt idx="9989">
                        <c:v>17305.6875</c:v>
                      </c:pt>
                      <c:pt idx="9990">
                        <c:v>15774.42578125</c:v>
                      </c:pt>
                      <c:pt idx="9991">
                        <c:v>14554.52734375</c:v>
                      </c:pt>
                      <c:pt idx="9992">
                        <c:v>14079.23046875</c:v>
                      </c:pt>
                      <c:pt idx="9993">
                        <c:v>15352.6328125</c:v>
                      </c:pt>
                      <c:pt idx="9994">
                        <c:v>15877.97265625</c:v>
                      </c:pt>
                      <c:pt idx="9995">
                        <c:v>13441.19140625</c:v>
                      </c:pt>
                      <c:pt idx="9996">
                        <c:v>15524.23046875</c:v>
                      </c:pt>
                      <c:pt idx="9997">
                        <c:v>15324.0625</c:v>
                      </c:pt>
                      <c:pt idx="9998">
                        <c:v>15869.07421875</c:v>
                      </c:pt>
                      <c:pt idx="9999">
                        <c:v>14416.1171875</c:v>
                      </c:pt>
                      <c:pt idx="10000">
                        <c:v>15366.6484375</c:v>
                      </c:pt>
                      <c:pt idx="10001">
                        <c:v>15879.9296875</c:v>
                      </c:pt>
                      <c:pt idx="10002">
                        <c:v>15633.30859375</c:v>
                      </c:pt>
                      <c:pt idx="10003">
                        <c:v>16085.515625</c:v>
                      </c:pt>
                      <c:pt idx="10004">
                        <c:v>16305.4296875</c:v>
                      </c:pt>
                      <c:pt idx="10005">
                        <c:v>16687.4765625</c:v>
                      </c:pt>
                      <c:pt idx="10006">
                        <c:v>16529.0859375</c:v>
                      </c:pt>
                      <c:pt idx="10007">
                        <c:v>13798.53125</c:v>
                      </c:pt>
                      <c:pt idx="10008">
                        <c:v>11810.47265625</c:v>
                      </c:pt>
                      <c:pt idx="10009">
                        <c:v>10250.4765625</c:v>
                      </c:pt>
                      <c:pt idx="10010">
                        <c:v>10886.90625</c:v>
                      </c:pt>
                      <c:pt idx="10011">
                        <c:v>14601.8046875</c:v>
                      </c:pt>
                      <c:pt idx="10012">
                        <c:v>15741.921875</c:v>
                      </c:pt>
                      <c:pt idx="10013">
                        <c:v>13497.25</c:v>
                      </c:pt>
                      <c:pt idx="10014">
                        <c:v>12770.578125</c:v>
                      </c:pt>
                      <c:pt idx="10015">
                        <c:v>11992.015625</c:v>
                      </c:pt>
                      <c:pt idx="10016">
                        <c:v>14284.0703125</c:v>
                      </c:pt>
                      <c:pt idx="10017">
                        <c:v>16022</c:v>
                      </c:pt>
                      <c:pt idx="10018">
                        <c:v>14572.00390625</c:v>
                      </c:pt>
                      <c:pt idx="10019">
                        <c:v>16791.6953125</c:v>
                      </c:pt>
                      <c:pt idx="10020">
                        <c:v>16709.41796875</c:v>
                      </c:pt>
                      <c:pt idx="10021">
                        <c:v>15559.11328125</c:v>
                      </c:pt>
                      <c:pt idx="10022">
                        <c:v>16707.90234375</c:v>
                      </c:pt>
                      <c:pt idx="10023">
                        <c:v>17925.46875</c:v>
                      </c:pt>
                      <c:pt idx="10024">
                        <c:v>16037.078125</c:v>
                      </c:pt>
                      <c:pt idx="10025">
                        <c:v>17272.1875</c:v>
                      </c:pt>
                      <c:pt idx="10026">
                        <c:v>16053.75390625</c:v>
                      </c:pt>
                      <c:pt idx="10027">
                        <c:v>15970.84375</c:v>
                      </c:pt>
                      <c:pt idx="10028">
                        <c:v>16787.328125</c:v>
                      </c:pt>
                      <c:pt idx="10029">
                        <c:v>18940.265625</c:v>
                      </c:pt>
                      <c:pt idx="10030">
                        <c:v>17530.84765625</c:v>
                      </c:pt>
                      <c:pt idx="10031">
                        <c:v>17077.57421875</c:v>
                      </c:pt>
                      <c:pt idx="10032">
                        <c:v>17794.171875</c:v>
                      </c:pt>
                      <c:pt idx="10033">
                        <c:v>16697.44140625</c:v>
                      </c:pt>
                      <c:pt idx="10034">
                        <c:v>18877.984375</c:v>
                      </c:pt>
                      <c:pt idx="10035">
                        <c:v>12078.92578125</c:v>
                      </c:pt>
                      <c:pt idx="10036">
                        <c:v>10994.03515625</c:v>
                      </c:pt>
                      <c:pt idx="10037">
                        <c:v>11179.171875</c:v>
                      </c:pt>
                      <c:pt idx="10038">
                        <c:v>11126.27734375</c:v>
                      </c:pt>
                      <c:pt idx="10039">
                        <c:v>11385.5</c:v>
                      </c:pt>
                      <c:pt idx="10040">
                        <c:v>10051.1328125</c:v>
                      </c:pt>
                      <c:pt idx="10041">
                        <c:v>10856.68359375</c:v>
                      </c:pt>
                      <c:pt idx="10042">
                        <c:v>12682.953125</c:v>
                      </c:pt>
                      <c:pt idx="10043">
                        <c:v>11546.37890625</c:v>
                      </c:pt>
                      <c:pt idx="10044">
                        <c:v>11837.54296875</c:v>
                      </c:pt>
                      <c:pt idx="10045">
                        <c:v>10161.484375</c:v>
                      </c:pt>
                      <c:pt idx="10046">
                        <c:v>7672.65625</c:v>
                      </c:pt>
                      <c:pt idx="10047">
                        <c:v>8028.9609375</c:v>
                      </c:pt>
                      <c:pt idx="10048">
                        <c:v>9725.5625</c:v>
                      </c:pt>
                      <c:pt idx="10049">
                        <c:v>10750.765625</c:v>
                      </c:pt>
                      <c:pt idx="10050">
                        <c:v>16078.30859375</c:v>
                      </c:pt>
                      <c:pt idx="10051">
                        <c:v>17971.51953125</c:v>
                      </c:pt>
                      <c:pt idx="10052">
                        <c:v>16200.7578125</c:v>
                      </c:pt>
                      <c:pt idx="10053">
                        <c:v>19319.2265625</c:v>
                      </c:pt>
                      <c:pt idx="10054">
                        <c:v>19203.0234375</c:v>
                      </c:pt>
                      <c:pt idx="10055">
                        <c:v>18069.58203125</c:v>
                      </c:pt>
                      <c:pt idx="10056">
                        <c:v>17145.9921875</c:v>
                      </c:pt>
                      <c:pt idx="10057">
                        <c:v>19321.64453125</c:v>
                      </c:pt>
                      <c:pt idx="10058">
                        <c:v>18410.46484375</c:v>
                      </c:pt>
                      <c:pt idx="10059">
                        <c:v>18151.01953125</c:v>
                      </c:pt>
                      <c:pt idx="10060">
                        <c:v>18949.4921875</c:v>
                      </c:pt>
                      <c:pt idx="10061">
                        <c:v>16872.84765625</c:v>
                      </c:pt>
                      <c:pt idx="10062">
                        <c:v>15636.68359375</c:v>
                      </c:pt>
                      <c:pt idx="10063">
                        <c:v>15903.890625</c:v>
                      </c:pt>
                      <c:pt idx="10064">
                        <c:v>18387.1875</c:v>
                      </c:pt>
                      <c:pt idx="10065">
                        <c:v>12161.2890625</c:v>
                      </c:pt>
                      <c:pt idx="10066">
                        <c:v>14144.3671875</c:v>
                      </c:pt>
                      <c:pt idx="10067">
                        <c:v>15295.828125</c:v>
                      </c:pt>
                      <c:pt idx="10068">
                        <c:v>15683.99609375</c:v>
                      </c:pt>
                      <c:pt idx="10069">
                        <c:v>14451.2265625</c:v>
                      </c:pt>
                      <c:pt idx="10070">
                        <c:v>14738.94921875</c:v>
                      </c:pt>
                      <c:pt idx="10071">
                        <c:v>14368.0546875</c:v>
                      </c:pt>
                      <c:pt idx="10072">
                        <c:v>14905.8125</c:v>
                      </c:pt>
                      <c:pt idx="10073">
                        <c:v>16762.43359375</c:v>
                      </c:pt>
                      <c:pt idx="10074">
                        <c:v>15448.06640625</c:v>
                      </c:pt>
                      <c:pt idx="10075">
                        <c:v>15469.7890625</c:v>
                      </c:pt>
                      <c:pt idx="10076">
                        <c:v>15851.26171875</c:v>
                      </c:pt>
                      <c:pt idx="10077">
                        <c:v>15547.79296875</c:v>
                      </c:pt>
                      <c:pt idx="10078">
                        <c:v>16107.58984375</c:v>
                      </c:pt>
                      <c:pt idx="10079">
                        <c:v>16593.95703125</c:v>
                      </c:pt>
                      <c:pt idx="10080">
                        <c:v>15552.390625</c:v>
                      </c:pt>
                      <c:pt idx="10081">
                        <c:v>12942.2109375</c:v>
                      </c:pt>
                      <c:pt idx="10082">
                        <c:v>13386.51953125</c:v>
                      </c:pt>
                      <c:pt idx="10083">
                        <c:v>15279.03125</c:v>
                      </c:pt>
                      <c:pt idx="10084">
                        <c:v>14459.73828125</c:v>
                      </c:pt>
                      <c:pt idx="10085">
                        <c:v>14896.703125</c:v>
                      </c:pt>
                      <c:pt idx="10086">
                        <c:v>11831.75</c:v>
                      </c:pt>
                      <c:pt idx="10087">
                        <c:v>11487.2734375</c:v>
                      </c:pt>
                      <c:pt idx="10088">
                        <c:v>12886.08984375</c:v>
                      </c:pt>
                      <c:pt idx="10089">
                        <c:v>15658.40625</c:v>
                      </c:pt>
                      <c:pt idx="10090">
                        <c:v>15104.15625</c:v>
                      </c:pt>
                      <c:pt idx="10091">
                        <c:v>13987.09375</c:v>
                      </c:pt>
                      <c:pt idx="10092">
                        <c:v>11233.46875</c:v>
                      </c:pt>
                      <c:pt idx="10093">
                        <c:v>11541.125</c:v>
                      </c:pt>
                      <c:pt idx="10094">
                        <c:v>14667.3203125</c:v>
                      </c:pt>
                      <c:pt idx="10095">
                        <c:v>12597.73828125</c:v>
                      </c:pt>
                      <c:pt idx="10096">
                        <c:v>12895.5859375</c:v>
                      </c:pt>
                      <c:pt idx="10097">
                        <c:v>13652.4921875</c:v>
                      </c:pt>
                      <c:pt idx="10098">
                        <c:v>13060.08984375</c:v>
                      </c:pt>
                      <c:pt idx="10099">
                        <c:v>13633.2890625</c:v>
                      </c:pt>
                      <c:pt idx="10100">
                        <c:v>12748.2109375</c:v>
                      </c:pt>
                      <c:pt idx="10101">
                        <c:v>12394.16015625</c:v>
                      </c:pt>
                      <c:pt idx="10102">
                        <c:v>10350.6953125</c:v>
                      </c:pt>
                      <c:pt idx="10103">
                        <c:v>9075.66796875</c:v>
                      </c:pt>
                      <c:pt idx="10104">
                        <c:v>9075.2578125</c:v>
                      </c:pt>
                      <c:pt idx="10105">
                        <c:v>11475.49609375</c:v>
                      </c:pt>
                      <c:pt idx="10106">
                        <c:v>13511.37890625</c:v>
                      </c:pt>
                      <c:pt idx="10107">
                        <c:v>12349.6015625</c:v>
                      </c:pt>
                      <c:pt idx="10108">
                        <c:v>10753.08984375</c:v>
                      </c:pt>
                      <c:pt idx="10109">
                        <c:v>11908.69921875</c:v>
                      </c:pt>
                      <c:pt idx="10110">
                        <c:v>17392.14453125</c:v>
                      </c:pt>
                      <c:pt idx="10111">
                        <c:v>17203.55859375</c:v>
                      </c:pt>
                      <c:pt idx="10112">
                        <c:v>15902.40625</c:v>
                      </c:pt>
                      <c:pt idx="10113">
                        <c:v>16433.95703125</c:v>
                      </c:pt>
                      <c:pt idx="10114">
                        <c:v>17346.765625</c:v>
                      </c:pt>
                      <c:pt idx="10115">
                        <c:v>15809.8359375</c:v>
                      </c:pt>
                      <c:pt idx="10116">
                        <c:v>14656.109375</c:v>
                      </c:pt>
                      <c:pt idx="10117">
                        <c:v>16509.875</c:v>
                      </c:pt>
                      <c:pt idx="10118">
                        <c:v>16081.17578125</c:v>
                      </c:pt>
                      <c:pt idx="10119">
                        <c:v>16244.4375</c:v>
                      </c:pt>
                      <c:pt idx="10120">
                        <c:v>15933.4765625</c:v>
                      </c:pt>
                      <c:pt idx="10121">
                        <c:v>16931.265625</c:v>
                      </c:pt>
                      <c:pt idx="10122">
                        <c:v>16967.21484375</c:v>
                      </c:pt>
                      <c:pt idx="10123">
                        <c:v>16815.953125</c:v>
                      </c:pt>
                      <c:pt idx="10124">
                        <c:v>17016.37890625</c:v>
                      </c:pt>
                      <c:pt idx="10125">
                        <c:v>15301.6953125</c:v>
                      </c:pt>
                      <c:pt idx="10126">
                        <c:v>13428.15234375</c:v>
                      </c:pt>
                      <c:pt idx="10127">
                        <c:v>12685.34765625</c:v>
                      </c:pt>
                      <c:pt idx="10128">
                        <c:v>15334.140625</c:v>
                      </c:pt>
                      <c:pt idx="10129">
                        <c:v>14651.375</c:v>
                      </c:pt>
                      <c:pt idx="10130">
                        <c:v>12818.56640625</c:v>
                      </c:pt>
                      <c:pt idx="10131">
                        <c:v>11939.078125</c:v>
                      </c:pt>
                      <c:pt idx="10132">
                        <c:v>14229.203125</c:v>
                      </c:pt>
                      <c:pt idx="10133">
                        <c:v>13808.87109375</c:v>
                      </c:pt>
                      <c:pt idx="10134">
                        <c:v>13319.7421875</c:v>
                      </c:pt>
                      <c:pt idx="10135">
                        <c:v>13052.296875</c:v>
                      </c:pt>
                      <c:pt idx="10136">
                        <c:v>13964.47265625</c:v>
                      </c:pt>
                      <c:pt idx="10137">
                        <c:v>14938.20703125</c:v>
                      </c:pt>
                      <c:pt idx="10138">
                        <c:v>15070.109375</c:v>
                      </c:pt>
                      <c:pt idx="10139">
                        <c:v>13930.4453125</c:v>
                      </c:pt>
                      <c:pt idx="10140">
                        <c:v>14452.15234375</c:v>
                      </c:pt>
                      <c:pt idx="10141">
                        <c:v>14273.39453125</c:v>
                      </c:pt>
                      <c:pt idx="10142">
                        <c:v>14147.53125</c:v>
                      </c:pt>
                      <c:pt idx="10143">
                        <c:v>14821.2421875</c:v>
                      </c:pt>
                      <c:pt idx="10144">
                        <c:v>14249.11328125</c:v>
                      </c:pt>
                      <c:pt idx="10145">
                        <c:v>14520.27734375</c:v>
                      </c:pt>
                      <c:pt idx="10146">
                        <c:v>13844.51953125</c:v>
                      </c:pt>
                      <c:pt idx="10147">
                        <c:v>12640.078125</c:v>
                      </c:pt>
                      <c:pt idx="10148">
                        <c:v>12635.43359375</c:v>
                      </c:pt>
                      <c:pt idx="10149">
                        <c:v>13451.6328125</c:v>
                      </c:pt>
                      <c:pt idx="10150">
                        <c:v>13791.5234375</c:v>
                      </c:pt>
                      <c:pt idx="10151">
                        <c:v>13569.9296875</c:v>
                      </c:pt>
                      <c:pt idx="10152">
                        <c:v>12676.3046875</c:v>
                      </c:pt>
                      <c:pt idx="10153">
                        <c:v>14132.0234375</c:v>
                      </c:pt>
                      <c:pt idx="10154">
                        <c:v>14999.40234375</c:v>
                      </c:pt>
                      <c:pt idx="10155">
                        <c:v>11627.34765625</c:v>
                      </c:pt>
                      <c:pt idx="10156">
                        <c:v>11110.47265625</c:v>
                      </c:pt>
                      <c:pt idx="10157">
                        <c:v>11106.8125</c:v>
                      </c:pt>
                      <c:pt idx="10158">
                        <c:v>11219.90625</c:v>
                      </c:pt>
                      <c:pt idx="10159">
                        <c:v>8698.72265625</c:v>
                      </c:pt>
                      <c:pt idx="10160">
                        <c:v>9159.27734375</c:v>
                      </c:pt>
                      <c:pt idx="10161">
                        <c:v>10263.60546875</c:v>
                      </c:pt>
                      <c:pt idx="10162">
                        <c:v>10405.02734375</c:v>
                      </c:pt>
                      <c:pt idx="10163">
                        <c:v>11204.9296875</c:v>
                      </c:pt>
                      <c:pt idx="10164">
                        <c:v>8763.31640625</c:v>
                      </c:pt>
                      <c:pt idx="10165">
                        <c:v>8274.30859375</c:v>
                      </c:pt>
                      <c:pt idx="10166">
                        <c:v>9232.3671875</c:v>
                      </c:pt>
                      <c:pt idx="10167">
                        <c:v>10889.7734375</c:v>
                      </c:pt>
                      <c:pt idx="10168">
                        <c:v>10038.453125</c:v>
                      </c:pt>
                      <c:pt idx="10169">
                        <c:v>9892.19921875</c:v>
                      </c:pt>
                      <c:pt idx="10170">
                        <c:v>14046.7265625</c:v>
                      </c:pt>
                      <c:pt idx="10171">
                        <c:v>14570.8203125</c:v>
                      </c:pt>
                      <c:pt idx="10172">
                        <c:v>13683.9296875</c:v>
                      </c:pt>
                      <c:pt idx="10173">
                        <c:v>14558.8515625</c:v>
                      </c:pt>
                      <c:pt idx="10174">
                        <c:v>14309.78125</c:v>
                      </c:pt>
                      <c:pt idx="10175">
                        <c:v>12703.5546875</c:v>
                      </c:pt>
                      <c:pt idx="10176">
                        <c:v>12091.62890625</c:v>
                      </c:pt>
                      <c:pt idx="10177">
                        <c:v>14775.41796875</c:v>
                      </c:pt>
                      <c:pt idx="10178">
                        <c:v>14342.34375</c:v>
                      </c:pt>
                      <c:pt idx="10179">
                        <c:v>13855.13671875</c:v>
                      </c:pt>
                      <c:pt idx="10180">
                        <c:v>14310.00390625</c:v>
                      </c:pt>
                      <c:pt idx="10181">
                        <c:v>14665.05859375</c:v>
                      </c:pt>
                      <c:pt idx="10182">
                        <c:v>14795.5703125</c:v>
                      </c:pt>
                      <c:pt idx="10183">
                        <c:v>13741.5546875</c:v>
                      </c:pt>
                      <c:pt idx="10184">
                        <c:v>14832.64453125</c:v>
                      </c:pt>
                      <c:pt idx="10185">
                        <c:v>13948.80859375</c:v>
                      </c:pt>
                      <c:pt idx="10186">
                        <c:v>13215.11328125</c:v>
                      </c:pt>
                      <c:pt idx="10187">
                        <c:v>13398.96484375</c:v>
                      </c:pt>
                      <c:pt idx="10188">
                        <c:v>13449.296875</c:v>
                      </c:pt>
                      <c:pt idx="10189">
                        <c:v>11896.5859375</c:v>
                      </c:pt>
                      <c:pt idx="10190">
                        <c:v>11567.26171875</c:v>
                      </c:pt>
                      <c:pt idx="10191">
                        <c:v>13154.87109375</c:v>
                      </c:pt>
                      <c:pt idx="10192">
                        <c:v>13159.63671875</c:v>
                      </c:pt>
                      <c:pt idx="10193">
                        <c:v>11567.83984375</c:v>
                      </c:pt>
                      <c:pt idx="10194">
                        <c:v>11055.296875</c:v>
                      </c:pt>
                      <c:pt idx="10195">
                        <c:v>13741.31640625</c:v>
                      </c:pt>
                      <c:pt idx="10196">
                        <c:v>13635.2265625</c:v>
                      </c:pt>
                      <c:pt idx="10197">
                        <c:v>12188.3828125</c:v>
                      </c:pt>
                      <c:pt idx="10198">
                        <c:v>11086.03125</c:v>
                      </c:pt>
                      <c:pt idx="10199">
                        <c:v>11216.8203125</c:v>
                      </c:pt>
                      <c:pt idx="10200">
                        <c:v>19381.625</c:v>
                      </c:pt>
                      <c:pt idx="10201">
                        <c:v>18922.2578125</c:v>
                      </c:pt>
                      <c:pt idx="10202">
                        <c:v>17983.72265625</c:v>
                      </c:pt>
                      <c:pt idx="10203">
                        <c:v>14248.23828125</c:v>
                      </c:pt>
                      <c:pt idx="10204">
                        <c:v>14124.28515625</c:v>
                      </c:pt>
                      <c:pt idx="10205">
                        <c:v>13788.8515625</c:v>
                      </c:pt>
                      <c:pt idx="10206">
                        <c:v>17876.11328125</c:v>
                      </c:pt>
                      <c:pt idx="10207">
                        <c:v>17597.56640625</c:v>
                      </c:pt>
                      <c:pt idx="10208">
                        <c:v>16863.8125</c:v>
                      </c:pt>
                      <c:pt idx="10209">
                        <c:v>16061.30859375</c:v>
                      </c:pt>
                      <c:pt idx="10210">
                        <c:v>16899.36328125</c:v>
                      </c:pt>
                      <c:pt idx="10211">
                        <c:v>18063.69140625</c:v>
                      </c:pt>
                      <c:pt idx="10212">
                        <c:v>16677.81640625</c:v>
                      </c:pt>
                      <c:pt idx="10213">
                        <c:v>18158.5859375</c:v>
                      </c:pt>
                      <c:pt idx="10214">
                        <c:v>17338.25390625</c:v>
                      </c:pt>
                      <c:pt idx="10215">
                        <c:v>10292.4140625</c:v>
                      </c:pt>
                      <c:pt idx="10216">
                        <c:v>10026.984375</c:v>
                      </c:pt>
                      <c:pt idx="10217">
                        <c:v>12244.40234375</c:v>
                      </c:pt>
                      <c:pt idx="10218">
                        <c:v>12208.1640625</c:v>
                      </c:pt>
                      <c:pt idx="10219">
                        <c:v>10098.25</c:v>
                      </c:pt>
                      <c:pt idx="10220">
                        <c:v>11436.1640625</c:v>
                      </c:pt>
                      <c:pt idx="10221">
                        <c:v>10113.90625</c:v>
                      </c:pt>
                      <c:pt idx="10222">
                        <c:v>7577.671875</c:v>
                      </c:pt>
                      <c:pt idx="10223">
                        <c:v>9445.0234375</c:v>
                      </c:pt>
                      <c:pt idx="10224">
                        <c:v>12766.05859375</c:v>
                      </c:pt>
                      <c:pt idx="10225">
                        <c:v>12943.65625</c:v>
                      </c:pt>
                      <c:pt idx="10226">
                        <c:v>13021.51171875</c:v>
                      </c:pt>
                      <c:pt idx="10227">
                        <c:v>10729.203125</c:v>
                      </c:pt>
                      <c:pt idx="10228">
                        <c:v>10551.21484375</c:v>
                      </c:pt>
                      <c:pt idx="10229">
                        <c:v>13727.68359375</c:v>
                      </c:pt>
                      <c:pt idx="10230">
                        <c:v>14695.87109375</c:v>
                      </c:pt>
                      <c:pt idx="10231">
                        <c:v>14356.3203125</c:v>
                      </c:pt>
                      <c:pt idx="10232">
                        <c:v>15574</c:v>
                      </c:pt>
                      <c:pt idx="10233">
                        <c:v>14491.83203125</c:v>
                      </c:pt>
                      <c:pt idx="10234">
                        <c:v>15332.65234375</c:v>
                      </c:pt>
                      <c:pt idx="10235">
                        <c:v>15528.36328125</c:v>
                      </c:pt>
                      <c:pt idx="10236">
                        <c:v>14407.875</c:v>
                      </c:pt>
                      <c:pt idx="10237">
                        <c:v>15698.05078125</c:v>
                      </c:pt>
                      <c:pt idx="10238">
                        <c:v>15449.87890625</c:v>
                      </c:pt>
                      <c:pt idx="10239">
                        <c:v>14466.55859375</c:v>
                      </c:pt>
                      <c:pt idx="10240">
                        <c:v>14265.68359375</c:v>
                      </c:pt>
                      <c:pt idx="10241">
                        <c:v>14229.5625</c:v>
                      </c:pt>
                      <c:pt idx="10242">
                        <c:v>9584.125</c:v>
                      </c:pt>
                      <c:pt idx="10243">
                        <c:v>10701.58984375</c:v>
                      </c:pt>
                      <c:pt idx="10244">
                        <c:v>12947.34375</c:v>
                      </c:pt>
                      <c:pt idx="10245">
                        <c:v>14562.30859375</c:v>
                      </c:pt>
                      <c:pt idx="10246">
                        <c:v>13140.44921875</c:v>
                      </c:pt>
                      <c:pt idx="10247">
                        <c:v>13492.90625</c:v>
                      </c:pt>
                      <c:pt idx="10248">
                        <c:v>14849.79296875</c:v>
                      </c:pt>
                      <c:pt idx="10249">
                        <c:v>13654.73046875</c:v>
                      </c:pt>
                      <c:pt idx="10250">
                        <c:v>13364.3203125</c:v>
                      </c:pt>
                      <c:pt idx="10251">
                        <c:v>15091.1796875</c:v>
                      </c:pt>
                      <c:pt idx="10252">
                        <c:v>15188.13671875</c:v>
                      </c:pt>
                      <c:pt idx="10253">
                        <c:v>12734.4609375</c:v>
                      </c:pt>
                      <c:pt idx="10254">
                        <c:v>14176.6015625</c:v>
                      </c:pt>
                      <c:pt idx="10255">
                        <c:v>12906.27734375</c:v>
                      </c:pt>
                      <c:pt idx="10256">
                        <c:v>12245.2890625</c:v>
                      </c:pt>
                      <c:pt idx="10257">
                        <c:v>14587.77734375</c:v>
                      </c:pt>
                      <c:pt idx="10258">
                        <c:v>13040.86328125</c:v>
                      </c:pt>
                      <c:pt idx="10259">
                        <c:v>13767.77734375</c:v>
                      </c:pt>
                      <c:pt idx="10260">
                        <c:v>14029.20703125</c:v>
                      </c:pt>
                      <c:pt idx="10261">
                        <c:v>13661.93359375</c:v>
                      </c:pt>
                      <c:pt idx="10262">
                        <c:v>11885.5625</c:v>
                      </c:pt>
                      <c:pt idx="10263">
                        <c:v>10181.58984375</c:v>
                      </c:pt>
                      <c:pt idx="10264">
                        <c:v>14912.81640625</c:v>
                      </c:pt>
                      <c:pt idx="10265">
                        <c:v>14402.34375</c:v>
                      </c:pt>
                      <c:pt idx="10266">
                        <c:v>14314.6875</c:v>
                      </c:pt>
                      <c:pt idx="10267">
                        <c:v>13492.23828125</c:v>
                      </c:pt>
                      <c:pt idx="10268">
                        <c:v>11348.1640625</c:v>
                      </c:pt>
                      <c:pt idx="10269">
                        <c:v>13020.50390625</c:v>
                      </c:pt>
                      <c:pt idx="10270">
                        <c:v>13683.9453125</c:v>
                      </c:pt>
                      <c:pt idx="10271">
                        <c:v>10733.234375</c:v>
                      </c:pt>
                      <c:pt idx="10272">
                        <c:v>9485.32421875</c:v>
                      </c:pt>
                      <c:pt idx="10273">
                        <c:v>9320.16796875</c:v>
                      </c:pt>
                      <c:pt idx="10274">
                        <c:v>12226.765625</c:v>
                      </c:pt>
                      <c:pt idx="10275">
                        <c:v>7613.7734375</c:v>
                      </c:pt>
                      <c:pt idx="10276">
                        <c:v>8896.125</c:v>
                      </c:pt>
                      <c:pt idx="10277">
                        <c:v>10658.5</c:v>
                      </c:pt>
                      <c:pt idx="10278">
                        <c:v>12309.4765625</c:v>
                      </c:pt>
                      <c:pt idx="10279">
                        <c:v>12096.28515625</c:v>
                      </c:pt>
                      <c:pt idx="10280">
                        <c:v>12042.734375</c:v>
                      </c:pt>
                      <c:pt idx="10281">
                        <c:v>12396.65234375</c:v>
                      </c:pt>
                      <c:pt idx="10282">
                        <c:v>12995.74609375</c:v>
                      </c:pt>
                      <c:pt idx="10283">
                        <c:v>13012.21484375</c:v>
                      </c:pt>
                      <c:pt idx="10284">
                        <c:v>12962.41796875</c:v>
                      </c:pt>
                      <c:pt idx="10285">
                        <c:v>11043.1796875</c:v>
                      </c:pt>
                      <c:pt idx="10286">
                        <c:v>10870.8125</c:v>
                      </c:pt>
                      <c:pt idx="10287">
                        <c:v>11384.515625</c:v>
                      </c:pt>
                      <c:pt idx="10288">
                        <c:v>11003.2265625</c:v>
                      </c:pt>
                      <c:pt idx="10289">
                        <c:v>12071.859375</c:v>
                      </c:pt>
                      <c:pt idx="10290">
                        <c:v>15035.3984375</c:v>
                      </c:pt>
                      <c:pt idx="10291">
                        <c:v>13165.37890625</c:v>
                      </c:pt>
                      <c:pt idx="10292">
                        <c:v>14307.1875</c:v>
                      </c:pt>
                      <c:pt idx="10293">
                        <c:v>15813.078125</c:v>
                      </c:pt>
                      <c:pt idx="10294">
                        <c:v>14173.0859375</c:v>
                      </c:pt>
                      <c:pt idx="10295">
                        <c:v>13288.13671875</c:v>
                      </c:pt>
                      <c:pt idx="10296">
                        <c:v>12652.3203125</c:v>
                      </c:pt>
                      <c:pt idx="10297">
                        <c:v>14901.55078125</c:v>
                      </c:pt>
                      <c:pt idx="10298">
                        <c:v>14361.48046875</c:v>
                      </c:pt>
                      <c:pt idx="10299">
                        <c:v>14442.21875</c:v>
                      </c:pt>
                      <c:pt idx="10300">
                        <c:v>15708.5625</c:v>
                      </c:pt>
                      <c:pt idx="10301">
                        <c:v>13828.14453125</c:v>
                      </c:pt>
                      <c:pt idx="10302">
                        <c:v>13686.61328125</c:v>
                      </c:pt>
                      <c:pt idx="10303">
                        <c:v>16003.953125</c:v>
                      </c:pt>
                      <c:pt idx="10304">
                        <c:v>15961.7578125</c:v>
                      </c:pt>
                      <c:pt idx="10305">
                        <c:v>12016.18359375</c:v>
                      </c:pt>
                      <c:pt idx="10306">
                        <c:v>11128.453125</c:v>
                      </c:pt>
                      <c:pt idx="10307">
                        <c:v>10824.37109375</c:v>
                      </c:pt>
                      <c:pt idx="10308">
                        <c:v>11441.13671875</c:v>
                      </c:pt>
                      <c:pt idx="10309">
                        <c:v>11800.55859375</c:v>
                      </c:pt>
                      <c:pt idx="10310">
                        <c:v>10415.93359375</c:v>
                      </c:pt>
                      <c:pt idx="10311">
                        <c:v>10387.953125</c:v>
                      </c:pt>
                      <c:pt idx="10312">
                        <c:v>11704.40625</c:v>
                      </c:pt>
                      <c:pt idx="10313">
                        <c:v>12076.96875</c:v>
                      </c:pt>
                      <c:pt idx="10314">
                        <c:v>11444.796875</c:v>
                      </c:pt>
                      <c:pt idx="10315">
                        <c:v>9660.4609375</c:v>
                      </c:pt>
                      <c:pt idx="10316">
                        <c:v>8773.54296875</c:v>
                      </c:pt>
                      <c:pt idx="10317">
                        <c:v>11090.78515625</c:v>
                      </c:pt>
                      <c:pt idx="10318">
                        <c:v>12461.25</c:v>
                      </c:pt>
                      <c:pt idx="10319">
                        <c:v>12244.58984375</c:v>
                      </c:pt>
                      <c:pt idx="10320">
                        <c:v>16203.77734375</c:v>
                      </c:pt>
                      <c:pt idx="10321">
                        <c:v>14011.87109375</c:v>
                      </c:pt>
                      <c:pt idx="10322">
                        <c:v>14511.5546875</c:v>
                      </c:pt>
                      <c:pt idx="10323">
                        <c:v>15676.49609375</c:v>
                      </c:pt>
                      <c:pt idx="10324">
                        <c:v>14820.0234375</c:v>
                      </c:pt>
                      <c:pt idx="10325">
                        <c:v>12233.7421875</c:v>
                      </c:pt>
                      <c:pt idx="10326">
                        <c:v>16034.359375</c:v>
                      </c:pt>
                      <c:pt idx="10327">
                        <c:v>15237.19140625</c:v>
                      </c:pt>
                      <c:pt idx="10328">
                        <c:v>15973.09765625</c:v>
                      </c:pt>
                      <c:pt idx="10329">
                        <c:v>15164.23828125</c:v>
                      </c:pt>
                      <c:pt idx="10330">
                        <c:v>16112.75</c:v>
                      </c:pt>
                      <c:pt idx="10331">
                        <c:v>14508.703125</c:v>
                      </c:pt>
                      <c:pt idx="10332">
                        <c:v>15137.19140625</c:v>
                      </c:pt>
                      <c:pt idx="10333">
                        <c:v>15705.26171875</c:v>
                      </c:pt>
                      <c:pt idx="10334">
                        <c:v>16378.6484375</c:v>
                      </c:pt>
                      <c:pt idx="10335">
                        <c:v>10583.34765625</c:v>
                      </c:pt>
                      <c:pt idx="10336">
                        <c:v>11630.07421875</c:v>
                      </c:pt>
                      <c:pt idx="10337">
                        <c:v>12796.8359375</c:v>
                      </c:pt>
                      <c:pt idx="10338">
                        <c:v>12565.75</c:v>
                      </c:pt>
                      <c:pt idx="10339">
                        <c:v>9995.09375</c:v>
                      </c:pt>
                      <c:pt idx="10340">
                        <c:v>10084.36328125</c:v>
                      </c:pt>
                      <c:pt idx="10341">
                        <c:v>12804.55078125</c:v>
                      </c:pt>
                      <c:pt idx="10342">
                        <c:v>11695.48828125</c:v>
                      </c:pt>
                      <c:pt idx="10343">
                        <c:v>8852.609375</c:v>
                      </c:pt>
                      <c:pt idx="10344">
                        <c:v>9276.36328125</c:v>
                      </c:pt>
                      <c:pt idx="10345">
                        <c:v>9707.046875</c:v>
                      </c:pt>
                      <c:pt idx="10346">
                        <c:v>12375.421875</c:v>
                      </c:pt>
                      <c:pt idx="10347">
                        <c:v>12522.3203125</c:v>
                      </c:pt>
                      <c:pt idx="10348">
                        <c:v>11515.46875</c:v>
                      </c:pt>
                      <c:pt idx="10349">
                        <c:v>10259.8515625</c:v>
                      </c:pt>
                      <c:pt idx="10350">
                        <c:v>14511.2734375</c:v>
                      </c:pt>
                      <c:pt idx="10351">
                        <c:v>14371.84375</c:v>
                      </c:pt>
                      <c:pt idx="10352">
                        <c:v>13509.015625</c:v>
                      </c:pt>
                      <c:pt idx="10353">
                        <c:v>11751.6796875</c:v>
                      </c:pt>
                      <c:pt idx="10354">
                        <c:v>11635.9453125</c:v>
                      </c:pt>
                      <c:pt idx="10355">
                        <c:v>13648.95703125</c:v>
                      </c:pt>
                      <c:pt idx="10356">
                        <c:v>13187.09765625</c:v>
                      </c:pt>
                      <c:pt idx="10357">
                        <c:v>11928.9921875</c:v>
                      </c:pt>
                      <c:pt idx="10358">
                        <c:v>11159.1484375</c:v>
                      </c:pt>
                      <c:pt idx="10359">
                        <c:v>11606.5</c:v>
                      </c:pt>
                      <c:pt idx="10360">
                        <c:v>13585.2734375</c:v>
                      </c:pt>
                      <c:pt idx="10361">
                        <c:v>13813.1796875</c:v>
                      </c:pt>
                      <c:pt idx="10362">
                        <c:v>11757.26171875</c:v>
                      </c:pt>
                      <c:pt idx="10363">
                        <c:v>10243.34375</c:v>
                      </c:pt>
                      <c:pt idx="10364">
                        <c:v>10539.4453125</c:v>
                      </c:pt>
                      <c:pt idx="10365">
                        <c:v>9194.28515625</c:v>
                      </c:pt>
                      <c:pt idx="10366">
                        <c:v>12719.7265625</c:v>
                      </c:pt>
                      <c:pt idx="10367">
                        <c:v>11154.36328125</c:v>
                      </c:pt>
                      <c:pt idx="10368">
                        <c:v>9408.87109375</c:v>
                      </c:pt>
                      <c:pt idx="10369">
                        <c:v>9445.859375</c:v>
                      </c:pt>
                      <c:pt idx="10370">
                        <c:v>10985.8203125</c:v>
                      </c:pt>
                      <c:pt idx="10371">
                        <c:v>12059.171875</c:v>
                      </c:pt>
                      <c:pt idx="10372">
                        <c:v>10655.06640625</c:v>
                      </c:pt>
                      <c:pt idx="10373">
                        <c:v>9697.9609375</c:v>
                      </c:pt>
                      <c:pt idx="10374">
                        <c:v>10933.93359375</c:v>
                      </c:pt>
                      <c:pt idx="10375">
                        <c:v>7552.0390625</c:v>
                      </c:pt>
                      <c:pt idx="10376">
                        <c:v>6581.3359375</c:v>
                      </c:pt>
                      <c:pt idx="10377">
                        <c:v>7694.16796875</c:v>
                      </c:pt>
                      <c:pt idx="10378">
                        <c:v>12384.5</c:v>
                      </c:pt>
                      <c:pt idx="10379">
                        <c:v>12793.96875</c:v>
                      </c:pt>
                      <c:pt idx="10380">
                        <c:v>14858.125</c:v>
                      </c:pt>
                      <c:pt idx="10381">
                        <c:v>9694.04296875</c:v>
                      </c:pt>
                      <c:pt idx="10382">
                        <c:v>13618.4453125</c:v>
                      </c:pt>
                      <c:pt idx="10383">
                        <c:v>13337.43359375</c:v>
                      </c:pt>
                      <c:pt idx="10384">
                        <c:v>15184.7109375</c:v>
                      </c:pt>
                      <c:pt idx="10385">
                        <c:v>11277.82421875</c:v>
                      </c:pt>
                      <c:pt idx="10386">
                        <c:v>14638.9765625</c:v>
                      </c:pt>
                      <c:pt idx="10387">
                        <c:v>13566.3046875</c:v>
                      </c:pt>
                      <c:pt idx="10388">
                        <c:v>12465.96484375</c:v>
                      </c:pt>
                      <c:pt idx="10389">
                        <c:v>10991.671875</c:v>
                      </c:pt>
                      <c:pt idx="10390">
                        <c:v>10973.00390625</c:v>
                      </c:pt>
                      <c:pt idx="10391">
                        <c:v>13064.19921875</c:v>
                      </c:pt>
                      <c:pt idx="10392">
                        <c:v>14873.08984375</c:v>
                      </c:pt>
                      <c:pt idx="10393">
                        <c:v>14049.91796875</c:v>
                      </c:pt>
                      <c:pt idx="10394">
                        <c:v>14104.29296875</c:v>
                      </c:pt>
                      <c:pt idx="10395">
                        <c:v>11792.68359375</c:v>
                      </c:pt>
                      <c:pt idx="10396">
                        <c:v>10204.17578125</c:v>
                      </c:pt>
                      <c:pt idx="10397">
                        <c:v>9718.87890625</c:v>
                      </c:pt>
                      <c:pt idx="10398">
                        <c:v>11707.1875</c:v>
                      </c:pt>
                      <c:pt idx="10399">
                        <c:v>12594.09765625</c:v>
                      </c:pt>
                      <c:pt idx="10400">
                        <c:v>10056.62890625</c:v>
                      </c:pt>
                      <c:pt idx="10401">
                        <c:v>10747.890625</c:v>
                      </c:pt>
                      <c:pt idx="10402">
                        <c:v>10159.6640625</c:v>
                      </c:pt>
                      <c:pt idx="10403">
                        <c:v>10998.19140625</c:v>
                      </c:pt>
                      <c:pt idx="10404">
                        <c:v>10314.75</c:v>
                      </c:pt>
                      <c:pt idx="10405">
                        <c:v>11583.05078125</c:v>
                      </c:pt>
                      <c:pt idx="10406">
                        <c:v>11348.171875</c:v>
                      </c:pt>
                      <c:pt idx="10407">
                        <c:v>12160.4296875</c:v>
                      </c:pt>
                      <c:pt idx="10408">
                        <c:v>12515.0390625</c:v>
                      </c:pt>
                      <c:pt idx="10409">
                        <c:v>12511.859375</c:v>
                      </c:pt>
                      <c:pt idx="10410">
                        <c:v>14730.8203125</c:v>
                      </c:pt>
                      <c:pt idx="10411">
                        <c:v>14472.34765625</c:v>
                      </c:pt>
                      <c:pt idx="10412">
                        <c:v>15422.703125</c:v>
                      </c:pt>
                      <c:pt idx="10413">
                        <c:v>12813.5</c:v>
                      </c:pt>
                      <c:pt idx="10414">
                        <c:v>12021.5703125</c:v>
                      </c:pt>
                      <c:pt idx="10415">
                        <c:v>11899.1640625</c:v>
                      </c:pt>
                      <c:pt idx="10416">
                        <c:v>14058.4453125</c:v>
                      </c:pt>
                      <c:pt idx="10417">
                        <c:v>15785.84375</c:v>
                      </c:pt>
                      <c:pt idx="10418">
                        <c:v>16418.35546875</c:v>
                      </c:pt>
                      <c:pt idx="10419">
                        <c:v>14335.3671875</c:v>
                      </c:pt>
                      <c:pt idx="10420">
                        <c:v>16198.1328125</c:v>
                      </c:pt>
                      <c:pt idx="10421">
                        <c:v>15336.140625</c:v>
                      </c:pt>
                      <c:pt idx="10422">
                        <c:v>15159.3515625</c:v>
                      </c:pt>
                      <c:pt idx="10423">
                        <c:v>16142.8046875</c:v>
                      </c:pt>
                      <c:pt idx="10424">
                        <c:v>16221.26953125</c:v>
                      </c:pt>
                      <c:pt idx="10425">
                        <c:v>17460.8671875</c:v>
                      </c:pt>
                      <c:pt idx="10426">
                        <c:v>16403.28125</c:v>
                      </c:pt>
                      <c:pt idx="10427">
                        <c:v>17667.91015625</c:v>
                      </c:pt>
                      <c:pt idx="10428">
                        <c:v>17266.7421875</c:v>
                      </c:pt>
                      <c:pt idx="10429">
                        <c:v>16556.5546875</c:v>
                      </c:pt>
                      <c:pt idx="10430">
                        <c:v>15482.265625</c:v>
                      </c:pt>
                      <c:pt idx="10431">
                        <c:v>15972.46484375</c:v>
                      </c:pt>
                      <c:pt idx="10432">
                        <c:v>17085.25390625</c:v>
                      </c:pt>
                      <c:pt idx="10433">
                        <c:v>14798.2265625</c:v>
                      </c:pt>
                      <c:pt idx="10434">
                        <c:v>13165.68359375</c:v>
                      </c:pt>
                      <c:pt idx="10435">
                        <c:v>13056.05859375</c:v>
                      </c:pt>
                      <c:pt idx="10436">
                        <c:v>16565.32421875</c:v>
                      </c:pt>
                      <c:pt idx="10437">
                        <c:v>18086.91796875</c:v>
                      </c:pt>
                      <c:pt idx="10438">
                        <c:v>17224.43359375</c:v>
                      </c:pt>
                      <c:pt idx="10439">
                        <c:v>17582.30078125</c:v>
                      </c:pt>
                      <c:pt idx="10440">
                        <c:v>12342.1953125</c:v>
                      </c:pt>
                      <c:pt idx="10441">
                        <c:v>12965.6015625</c:v>
                      </c:pt>
                      <c:pt idx="10442">
                        <c:v>13047.73046875</c:v>
                      </c:pt>
                      <c:pt idx="10443">
                        <c:v>12840.19921875</c:v>
                      </c:pt>
                      <c:pt idx="10444">
                        <c:v>13304.27734375</c:v>
                      </c:pt>
                      <c:pt idx="10445">
                        <c:v>12385.5859375</c:v>
                      </c:pt>
                      <c:pt idx="10446">
                        <c:v>10636.49609375</c:v>
                      </c:pt>
                      <c:pt idx="10447">
                        <c:v>11014.17578125</c:v>
                      </c:pt>
                      <c:pt idx="10448">
                        <c:v>11725.1171875</c:v>
                      </c:pt>
                      <c:pt idx="10449">
                        <c:v>11774.0546875</c:v>
                      </c:pt>
                      <c:pt idx="10450">
                        <c:v>12519.890625</c:v>
                      </c:pt>
                      <c:pt idx="10451">
                        <c:v>12048.6796875</c:v>
                      </c:pt>
                      <c:pt idx="10452">
                        <c:v>10703.171875</c:v>
                      </c:pt>
                      <c:pt idx="10453">
                        <c:v>11119.26171875</c:v>
                      </c:pt>
                      <c:pt idx="10454">
                        <c:v>13120.578125</c:v>
                      </c:pt>
                      <c:pt idx="10455">
                        <c:v>12150.58203125</c:v>
                      </c:pt>
                      <c:pt idx="10456">
                        <c:v>11613.25</c:v>
                      </c:pt>
                      <c:pt idx="10457">
                        <c:v>11875.9453125</c:v>
                      </c:pt>
                      <c:pt idx="10458">
                        <c:v>11854.390625</c:v>
                      </c:pt>
                      <c:pt idx="10459">
                        <c:v>13121.27734375</c:v>
                      </c:pt>
                      <c:pt idx="10460">
                        <c:v>13225.6640625</c:v>
                      </c:pt>
                      <c:pt idx="10461">
                        <c:v>12323.9296875</c:v>
                      </c:pt>
                      <c:pt idx="10462">
                        <c:v>12227.80078125</c:v>
                      </c:pt>
                      <c:pt idx="10463">
                        <c:v>12969.11328125</c:v>
                      </c:pt>
                      <c:pt idx="10464">
                        <c:v>12809.60546875</c:v>
                      </c:pt>
                      <c:pt idx="10465">
                        <c:v>10388.484375</c:v>
                      </c:pt>
                      <c:pt idx="10466">
                        <c:v>9605.1796875</c:v>
                      </c:pt>
                      <c:pt idx="10467">
                        <c:v>9419.03515625</c:v>
                      </c:pt>
                      <c:pt idx="10468">
                        <c:v>10811.86328125</c:v>
                      </c:pt>
                      <c:pt idx="10469">
                        <c:v>13229.58984375</c:v>
                      </c:pt>
                      <c:pt idx="10470">
                        <c:v>19244.0078125</c:v>
                      </c:pt>
                      <c:pt idx="10471">
                        <c:v>18528.5234375</c:v>
                      </c:pt>
                      <c:pt idx="10472">
                        <c:v>17647.78125</c:v>
                      </c:pt>
                      <c:pt idx="10473">
                        <c:v>18960.71484375</c:v>
                      </c:pt>
                      <c:pt idx="10474">
                        <c:v>20165.90234375</c:v>
                      </c:pt>
                      <c:pt idx="10475">
                        <c:v>17795.59375</c:v>
                      </c:pt>
                      <c:pt idx="10476">
                        <c:v>19729.02734375</c:v>
                      </c:pt>
                      <c:pt idx="10477">
                        <c:v>18577.1640625</c:v>
                      </c:pt>
                      <c:pt idx="10478">
                        <c:v>18238.76171875</c:v>
                      </c:pt>
                      <c:pt idx="10479">
                        <c:v>18731.89453125</c:v>
                      </c:pt>
                      <c:pt idx="10480">
                        <c:v>20293.4453125</c:v>
                      </c:pt>
                      <c:pt idx="10481">
                        <c:v>20346.5859375</c:v>
                      </c:pt>
                      <c:pt idx="10482">
                        <c:v>19520.17578125</c:v>
                      </c:pt>
                      <c:pt idx="10483">
                        <c:v>19575.921875</c:v>
                      </c:pt>
                      <c:pt idx="10484">
                        <c:v>20086.55078125</c:v>
                      </c:pt>
                      <c:pt idx="10485">
                        <c:v>10617.46484375</c:v>
                      </c:pt>
                      <c:pt idx="10486">
                        <c:v>12749.97265625</c:v>
                      </c:pt>
                      <c:pt idx="10487">
                        <c:v>12359.67578125</c:v>
                      </c:pt>
                      <c:pt idx="10488">
                        <c:v>11368.359375</c:v>
                      </c:pt>
                      <c:pt idx="10489">
                        <c:v>12300.03515625</c:v>
                      </c:pt>
                      <c:pt idx="10490">
                        <c:v>10916.1953125</c:v>
                      </c:pt>
                      <c:pt idx="10491">
                        <c:v>10849.31640625</c:v>
                      </c:pt>
                      <c:pt idx="10492">
                        <c:v>13144.0703125</c:v>
                      </c:pt>
                      <c:pt idx="10493">
                        <c:v>11011.03515625</c:v>
                      </c:pt>
                      <c:pt idx="10494">
                        <c:v>9397.79296875</c:v>
                      </c:pt>
                      <c:pt idx="10495">
                        <c:v>11737.921875</c:v>
                      </c:pt>
                      <c:pt idx="10496">
                        <c:v>12357.9140625</c:v>
                      </c:pt>
                      <c:pt idx="10497">
                        <c:v>11157.65625</c:v>
                      </c:pt>
                      <c:pt idx="10498">
                        <c:v>11229.3671875</c:v>
                      </c:pt>
                      <c:pt idx="10499">
                        <c:v>10982.046875</c:v>
                      </c:pt>
                      <c:pt idx="10500">
                        <c:v>14569.0546875</c:v>
                      </c:pt>
                      <c:pt idx="10501">
                        <c:v>12060.87109375</c:v>
                      </c:pt>
                      <c:pt idx="10502">
                        <c:v>9900.4765625</c:v>
                      </c:pt>
                      <c:pt idx="10503">
                        <c:v>9298.6796875</c:v>
                      </c:pt>
                      <c:pt idx="10504">
                        <c:v>11519.22265625</c:v>
                      </c:pt>
                      <c:pt idx="10505">
                        <c:v>14386.70703125</c:v>
                      </c:pt>
                      <c:pt idx="10506">
                        <c:v>14006.34765625</c:v>
                      </c:pt>
                      <c:pt idx="10507">
                        <c:v>13063.09375</c:v>
                      </c:pt>
                      <c:pt idx="10508">
                        <c:v>12814.6015625</c:v>
                      </c:pt>
                      <c:pt idx="10509">
                        <c:v>14137.19921875</c:v>
                      </c:pt>
                      <c:pt idx="10510">
                        <c:v>14725.1484375</c:v>
                      </c:pt>
                      <c:pt idx="10511">
                        <c:v>14466.78125</c:v>
                      </c:pt>
                      <c:pt idx="10512">
                        <c:v>12336.95703125</c:v>
                      </c:pt>
                      <c:pt idx="10513">
                        <c:v>11796.5703125</c:v>
                      </c:pt>
                      <c:pt idx="10514">
                        <c:v>15065</c:v>
                      </c:pt>
                      <c:pt idx="10515">
                        <c:v>18723.3203125</c:v>
                      </c:pt>
                      <c:pt idx="10516">
                        <c:v>19179.3671875</c:v>
                      </c:pt>
                      <c:pt idx="10517">
                        <c:v>18685.82421875</c:v>
                      </c:pt>
                      <c:pt idx="10518">
                        <c:v>18889.90625</c:v>
                      </c:pt>
                      <c:pt idx="10519">
                        <c:v>18491.1953125</c:v>
                      </c:pt>
                      <c:pt idx="10520">
                        <c:v>18671.9765625</c:v>
                      </c:pt>
                      <c:pt idx="10521">
                        <c:v>18683.8203125</c:v>
                      </c:pt>
                      <c:pt idx="10522">
                        <c:v>19163.66796875</c:v>
                      </c:pt>
                      <c:pt idx="10523">
                        <c:v>18781.84765625</c:v>
                      </c:pt>
                      <c:pt idx="10524">
                        <c:v>18907.8671875</c:v>
                      </c:pt>
                      <c:pt idx="10525">
                        <c:v>19279.0234375</c:v>
                      </c:pt>
                      <c:pt idx="10526">
                        <c:v>18498.82421875</c:v>
                      </c:pt>
                      <c:pt idx="10527">
                        <c:v>18455.87109375</c:v>
                      </c:pt>
                      <c:pt idx="10528">
                        <c:v>19358.15625</c:v>
                      </c:pt>
                      <c:pt idx="10529">
                        <c:v>18835.90625</c:v>
                      </c:pt>
                      <c:pt idx="10530">
                        <c:v>12948.3515625</c:v>
                      </c:pt>
                      <c:pt idx="10531">
                        <c:v>11291.29296875</c:v>
                      </c:pt>
                      <c:pt idx="10532">
                        <c:v>11277.07421875</c:v>
                      </c:pt>
                      <c:pt idx="10533">
                        <c:v>10958.9921875</c:v>
                      </c:pt>
                      <c:pt idx="10534">
                        <c:v>8340.4765625</c:v>
                      </c:pt>
                      <c:pt idx="10535">
                        <c:v>7948.09765625</c:v>
                      </c:pt>
                      <c:pt idx="10536">
                        <c:v>11876.3203125</c:v>
                      </c:pt>
                      <c:pt idx="10537">
                        <c:v>11657.91796875</c:v>
                      </c:pt>
                      <c:pt idx="10538">
                        <c:v>12760.9921875</c:v>
                      </c:pt>
                      <c:pt idx="10539">
                        <c:v>10833.40234375</c:v>
                      </c:pt>
                      <c:pt idx="10540">
                        <c:v>10723.828125</c:v>
                      </c:pt>
                      <c:pt idx="10541">
                        <c:v>11279.734375</c:v>
                      </c:pt>
                      <c:pt idx="10542">
                        <c:v>12283.75</c:v>
                      </c:pt>
                      <c:pt idx="10543">
                        <c:v>12627.08203125</c:v>
                      </c:pt>
                      <c:pt idx="10544">
                        <c:v>12338.01171875</c:v>
                      </c:pt>
                      <c:pt idx="10545">
                        <c:v>9491.296875</c:v>
                      </c:pt>
                      <c:pt idx="10546">
                        <c:v>9386.2421875</c:v>
                      </c:pt>
                      <c:pt idx="10547">
                        <c:v>8597.0546875</c:v>
                      </c:pt>
                      <c:pt idx="10548">
                        <c:v>9992.9765625</c:v>
                      </c:pt>
                      <c:pt idx="10549">
                        <c:v>8168.62109375</c:v>
                      </c:pt>
                      <c:pt idx="10550">
                        <c:v>6784.890625</c:v>
                      </c:pt>
                      <c:pt idx="10551">
                        <c:v>6666.3828125</c:v>
                      </c:pt>
                      <c:pt idx="10552">
                        <c:v>8071.38671875</c:v>
                      </c:pt>
                      <c:pt idx="10553">
                        <c:v>9882.46484375</c:v>
                      </c:pt>
                      <c:pt idx="10554">
                        <c:v>8274.546875</c:v>
                      </c:pt>
                      <c:pt idx="10555">
                        <c:v>10028.7578125</c:v>
                      </c:pt>
                      <c:pt idx="10556">
                        <c:v>10007.2265625</c:v>
                      </c:pt>
                      <c:pt idx="10557">
                        <c:v>8171.5390625</c:v>
                      </c:pt>
                      <c:pt idx="10558">
                        <c:v>8246.796875</c:v>
                      </c:pt>
                      <c:pt idx="10559">
                        <c:v>9392.53125</c:v>
                      </c:pt>
                      <c:pt idx="10560">
                        <c:v>11885.3046875</c:v>
                      </c:pt>
                      <c:pt idx="10561">
                        <c:v>11535.1796875</c:v>
                      </c:pt>
                      <c:pt idx="10562">
                        <c:v>10584.671875</c:v>
                      </c:pt>
                      <c:pt idx="10563">
                        <c:v>8887.49609375</c:v>
                      </c:pt>
                      <c:pt idx="10564">
                        <c:v>8866.98828125</c:v>
                      </c:pt>
                      <c:pt idx="10565">
                        <c:v>11444.7578125</c:v>
                      </c:pt>
                      <c:pt idx="10566">
                        <c:v>12348.27734375</c:v>
                      </c:pt>
                      <c:pt idx="10567">
                        <c:v>12597.046875</c:v>
                      </c:pt>
                      <c:pt idx="10568">
                        <c:v>11462.078125</c:v>
                      </c:pt>
                      <c:pt idx="10569">
                        <c:v>12449.3984375</c:v>
                      </c:pt>
                      <c:pt idx="10570">
                        <c:v>12803.53125</c:v>
                      </c:pt>
                      <c:pt idx="10571">
                        <c:v>12607.8671875</c:v>
                      </c:pt>
                      <c:pt idx="10572">
                        <c:v>12661.953125</c:v>
                      </c:pt>
                      <c:pt idx="10573">
                        <c:v>11655.171875</c:v>
                      </c:pt>
                      <c:pt idx="10574">
                        <c:v>11161.87890625</c:v>
                      </c:pt>
                      <c:pt idx="10575">
                        <c:v>18466.51953125</c:v>
                      </c:pt>
                      <c:pt idx="10576">
                        <c:v>16711.98828125</c:v>
                      </c:pt>
                      <c:pt idx="10577">
                        <c:v>16318.9765625</c:v>
                      </c:pt>
                      <c:pt idx="10578">
                        <c:v>17409.72265625</c:v>
                      </c:pt>
                      <c:pt idx="10579">
                        <c:v>16586.2265625</c:v>
                      </c:pt>
                      <c:pt idx="10580">
                        <c:v>15569.140625</c:v>
                      </c:pt>
                      <c:pt idx="10581">
                        <c:v>13978.78125</c:v>
                      </c:pt>
                      <c:pt idx="10582">
                        <c:v>15648.90234375</c:v>
                      </c:pt>
                      <c:pt idx="10583">
                        <c:v>16623.8046875</c:v>
                      </c:pt>
                      <c:pt idx="10584">
                        <c:v>15848.44140625</c:v>
                      </c:pt>
                      <c:pt idx="10585">
                        <c:v>15902.171875</c:v>
                      </c:pt>
                      <c:pt idx="10586">
                        <c:v>17173.7734375</c:v>
                      </c:pt>
                      <c:pt idx="10587">
                        <c:v>14297.4921875</c:v>
                      </c:pt>
                      <c:pt idx="10588">
                        <c:v>15791.45703125</c:v>
                      </c:pt>
                      <c:pt idx="10589">
                        <c:v>18114.8046875</c:v>
                      </c:pt>
                      <c:pt idx="10590">
                        <c:v>10165.15625</c:v>
                      </c:pt>
                      <c:pt idx="10591">
                        <c:v>10054.0078125</c:v>
                      </c:pt>
                      <c:pt idx="10592">
                        <c:v>15245.984375</c:v>
                      </c:pt>
                      <c:pt idx="10593">
                        <c:v>12057.21875</c:v>
                      </c:pt>
                      <c:pt idx="10594">
                        <c:v>12303.82421875</c:v>
                      </c:pt>
                      <c:pt idx="10595">
                        <c:v>10185.7734375</c:v>
                      </c:pt>
                      <c:pt idx="10596">
                        <c:v>11358.3125</c:v>
                      </c:pt>
                      <c:pt idx="10597">
                        <c:v>14798.05078125</c:v>
                      </c:pt>
                      <c:pt idx="10598">
                        <c:v>11791.37109375</c:v>
                      </c:pt>
                      <c:pt idx="10599">
                        <c:v>9517.41796875</c:v>
                      </c:pt>
                      <c:pt idx="10600">
                        <c:v>11275.44140625</c:v>
                      </c:pt>
                      <c:pt idx="10601">
                        <c:v>14763.51953125</c:v>
                      </c:pt>
                      <c:pt idx="10602">
                        <c:v>15144.2265625</c:v>
                      </c:pt>
                      <c:pt idx="10603">
                        <c:v>13931.5078125</c:v>
                      </c:pt>
                      <c:pt idx="10604">
                        <c:v>13675.96484375</c:v>
                      </c:pt>
                      <c:pt idx="10605">
                        <c:v>9912.546875</c:v>
                      </c:pt>
                      <c:pt idx="10606">
                        <c:v>8480.7578125</c:v>
                      </c:pt>
                      <c:pt idx="10607">
                        <c:v>8089.16015625</c:v>
                      </c:pt>
                      <c:pt idx="10608">
                        <c:v>7853.81640625</c:v>
                      </c:pt>
                      <c:pt idx="10609">
                        <c:v>10295.63671875</c:v>
                      </c:pt>
                      <c:pt idx="10610">
                        <c:v>10093.1484375</c:v>
                      </c:pt>
                      <c:pt idx="10611">
                        <c:v>9194.9140625</c:v>
                      </c:pt>
                      <c:pt idx="10612">
                        <c:v>10300.11328125</c:v>
                      </c:pt>
                      <c:pt idx="10613">
                        <c:v>8905.02734375</c:v>
                      </c:pt>
                      <c:pt idx="10614">
                        <c:v>8874.62890625</c:v>
                      </c:pt>
                      <c:pt idx="10615">
                        <c:v>9159.21875</c:v>
                      </c:pt>
                      <c:pt idx="10616">
                        <c:v>10154.85546875</c:v>
                      </c:pt>
                      <c:pt idx="10617">
                        <c:v>8493.140625</c:v>
                      </c:pt>
                      <c:pt idx="10618">
                        <c:v>10102.9375</c:v>
                      </c:pt>
                      <c:pt idx="10619">
                        <c:v>10275.90625</c:v>
                      </c:pt>
                      <c:pt idx="10620">
                        <c:v>14131.6640625</c:v>
                      </c:pt>
                      <c:pt idx="10621">
                        <c:v>13179.515625</c:v>
                      </c:pt>
                      <c:pt idx="10622">
                        <c:v>14121.79296875</c:v>
                      </c:pt>
                      <c:pt idx="10623">
                        <c:v>15344.97265625</c:v>
                      </c:pt>
                      <c:pt idx="10624">
                        <c:v>12022.484375</c:v>
                      </c:pt>
                      <c:pt idx="10625">
                        <c:v>14606.55859375</c:v>
                      </c:pt>
                      <c:pt idx="10626">
                        <c:v>13753.48828125</c:v>
                      </c:pt>
                      <c:pt idx="10627">
                        <c:v>14737.17578125</c:v>
                      </c:pt>
                      <c:pt idx="10628">
                        <c:v>14098.69140625</c:v>
                      </c:pt>
                      <c:pt idx="10629">
                        <c:v>14713.06640625</c:v>
                      </c:pt>
                      <c:pt idx="10630">
                        <c:v>13657.99609375</c:v>
                      </c:pt>
                      <c:pt idx="10631">
                        <c:v>15661.20703125</c:v>
                      </c:pt>
                      <c:pt idx="10632">
                        <c:v>15265.79296875</c:v>
                      </c:pt>
                      <c:pt idx="10633">
                        <c:v>15471.421875</c:v>
                      </c:pt>
                      <c:pt idx="10634">
                        <c:v>15831.31640625</c:v>
                      </c:pt>
                      <c:pt idx="10635">
                        <c:v>12986.953125</c:v>
                      </c:pt>
                      <c:pt idx="10636">
                        <c:v>12456.7734375</c:v>
                      </c:pt>
                      <c:pt idx="10637">
                        <c:v>13566.5703125</c:v>
                      </c:pt>
                      <c:pt idx="10638">
                        <c:v>14103.3515625</c:v>
                      </c:pt>
                      <c:pt idx="10639">
                        <c:v>15448.8203125</c:v>
                      </c:pt>
                      <c:pt idx="10640">
                        <c:v>12151.625</c:v>
                      </c:pt>
                      <c:pt idx="10641">
                        <c:v>15039.7734375</c:v>
                      </c:pt>
                      <c:pt idx="10642">
                        <c:v>12663.32421875</c:v>
                      </c:pt>
                      <c:pt idx="10643">
                        <c:v>15392.96484375</c:v>
                      </c:pt>
                      <c:pt idx="10644">
                        <c:v>14648.27734375</c:v>
                      </c:pt>
                      <c:pt idx="10645">
                        <c:v>13536.7578125</c:v>
                      </c:pt>
                      <c:pt idx="10646">
                        <c:v>14577.65234375</c:v>
                      </c:pt>
                      <c:pt idx="10647">
                        <c:v>15657.41796875</c:v>
                      </c:pt>
                      <c:pt idx="10648">
                        <c:v>14286.8359375</c:v>
                      </c:pt>
                      <c:pt idx="10649">
                        <c:v>15452.71875</c:v>
                      </c:pt>
                      <c:pt idx="10650">
                        <c:v>13276.85546875</c:v>
                      </c:pt>
                      <c:pt idx="10651">
                        <c:v>11850.03515625</c:v>
                      </c:pt>
                      <c:pt idx="10652">
                        <c:v>11016.30859375</c:v>
                      </c:pt>
                      <c:pt idx="10653">
                        <c:v>12197.3515625</c:v>
                      </c:pt>
                      <c:pt idx="10654">
                        <c:v>13221.45703125</c:v>
                      </c:pt>
                      <c:pt idx="10655">
                        <c:v>14302.5078125</c:v>
                      </c:pt>
                      <c:pt idx="10656">
                        <c:v>15447.61328125</c:v>
                      </c:pt>
                      <c:pt idx="10657">
                        <c:v>14053.98828125</c:v>
                      </c:pt>
                      <c:pt idx="10658">
                        <c:v>12463.44140625</c:v>
                      </c:pt>
                      <c:pt idx="10659">
                        <c:v>12232.06640625</c:v>
                      </c:pt>
                      <c:pt idx="10660">
                        <c:v>14174.96875</c:v>
                      </c:pt>
                      <c:pt idx="10661">
                        <c:v>15379.078125</c:v>
                      </c:pt>
                      <c:pt idx="10662">
                        <c:v>15329.1875</c:v>
                      </c:pt>
                      <c:pt idx="10663">
                        <c:v>14003.05859375</c:v>
                      </c:pt>
                      <c:pt idx="10664">
                        <c:v>14413.2109375</c:v>
                      </c:pt>
                      <c:pt idx="10665">
                        <c:v>11944.25</c:v>
                      </c:pt>
                      <c:pt idx="10666">
                        <c:v>12150.0703125</c:v>
                      </c:pt>
                      <c:pt idx="10667">
                        <c:v>11699.5546875</c:v>
                      </c:pt>
                      <c:pt idx="10668">
                        <c:v>10551.2890625</c:v>
                      </c:pt>
                      <c:pt idx="10669">
                        <c:v>10612.5859375</c:v>
                      </c:pt>
                      <c:pt idx="10670">
                        <c:v>11660.71875</c:v>
                      </c:pt>
                      <c:pt idx="10671">
                        <c:v>12694.92578125</c:v>
                      </c:pt>
                      <c:pt idx="10672">
                        <c:v>10452.3359375</c:v>
                      </c:pt>
                      <c:pt idx="10673">
                        <c:v>12351.16796875</c:v>
                      </c:pt>
                      <c:pt idx="10674">
                        <c:v>12535.90625</c:v>
                      </c:pt>
                      <c:pt idx="10675">
                        <c:v>11515.078125</c:v>
                      </c:pt>
                      <c:pt idx="10676">
                        <c:v>11003.73046875</c:v>
                      </c:pt>
                      <c:pt idx="10677">
                        <c:v>11786.87109375</c:v>
                      </c:pt>
                      <c:pt idx="10678">
                        <c:v>12875.8671875</c:v>
                      </c:pt>
                      <c:pt idx="10679">
                        <c:v>13075.7734375</c:v>
                      </c:pt>
                      <c:pt idx="10680">
                        <c:v>11008.1328125</c:v>
                      </c:pt>
                      <c:pt idx="10681">
                        <c:v>9305.140625</c:v>
                      </c:pt>
                      <c:pt idx="10682">
                        <c:v>9153.1640625</c:v>
                      </c:pt>
                      <c:pt idx="10683">
                        <c:v>10884.875</c:v>
                      </c:pt>
                      <c:pt idx="10684">
                        <c:v>12493.6875</c:v>
                      </c:pt>
                      <c:pt idx="10685">
                        <c:v>13840.0078125</c:v>
                      </c:pt>
                      <c:pt idx="10686">
                        <c:v>11644.20703125</c:v>
                      </c:pt>
                      <c:pt idx="10687">
                        <c:v>11059.72265625</c:v>
                      </c:pt>
                      <c:pt idx="10688">
                        <c:v>12199.859375</c:v>
                      </c:pt>
                      <c:pt idx="10689">
                        <c:v>11494.17578125</c:v>
                      </c:pt>
                      <c:pt idx="10690">
                        <c:v>11824.1875</c:v>
                      </c:pt>
                      <c:pt idx="10691">
                        <c:v>12527.109375</c:v>
                      </c:pt>
                      <c:pt idx="10692">
                        <c:v>12330.5234375</c:v>
                      </c:pt>
                      <c:pt idx="10693">
                        <c:v>11230.32421875</c:v>
                      </c:pt>
                      <c:pt idx="10694">
                        <c:v>11855.671875</c:v>
                      </c:pt>
                      <c:pt idx="10695">
                        <c:v>16172.9296875</c:v>
                      </c:pt>
                      <c:pt idx="10696">
                        <c:v>14724.234375</c:v>
                      </c:pt>
                      <c:pt idx="10697">
                        <c:v>14603.79296875</c:v>
                      </c:pt>
                      <c:pt idx="10698">
                        <c:v>13602.91015625</c:v>
                      </c:pt>
                      <c:pt idx="10699">
                        <c:v>13595.71875</c:v>
                      </c:pt>
                      <c:pt idx="10700">
                        <c:v>16335.9140625</c:v>
                      </c:pt>
                      <c:pt idx="10701">
                        <c:v>15136.37109375</c:v>
                      </c:pt>
                      <c:pt idx="10702">
                        <c:v>14251.3671875</c:v>
                      </c:pt>
                      <c:pt idx="10703">
                        <c:v>12441.6953125</c:v>
                      </c:pt>
                      <c:pt idx="10704">
                        <c:v>12200.9375</c:v>
                      </c:pt>
                      <c:pt idx="10705">
                        <c:v>15892.8984375</c:v>
                      </c:pt>
                      <c:pt idx="10706">
                        <c:v>16264.109375</c:v>
                      </c:pt>
                      <c:pt idx="10707">
                        <c:v>15100.6171875</c:v>
                      </c:pt>
                      <c:pt idx="10708">
                        <c:v>16164.2421875</c:v>
                      </c:pt>
                      <c:pt idx="10709">
                        <c:v>16807.0859375</c:v>
                      </c:pt>
                      <c:pt idx="10710">
                        <c:v>12222.4921875</c:v>
                      </c:pt>
                      <c:pt idx="10711">
                        <c:v>12215.29296875</c:v>
                      </c:pt>
                      <c:pt idx="10712">
                        <c:v>12303.796875</c:v>
                      </c:pt>
                      <c:pt idx="10713">
                        <c:v>12695.84375</c:v>
                      </c:pt>
                      <c:pt idx="10714">
                        <c:v>12298.29296875</c:v>
                      </c:pt>
                      <c:pt idx="10715">
                        <c:v>10216.0859375</c:v>
                      </c:pt>
                      <c:pt idx="10716">
                        <c:v>12005.66015625</c:v>
                      </c:pt>
                      <c:pt idx="10717">
                        <c:v>10814.265625</c:v>
                      </c:pt>
                      <c:pt idx="10718">
                        <c:v>11746.3203125</c:v>
                      </c:pt>
                      <c:pt idx="10719">
                        <c:v>11310.625</c:v>
                      </c:pt>
                      <c:pt idx="10720">
                        <c:v>10092.85546875</c:v>
                      </c:pt>
                      <c:pt idx="10721">
                        <c:v>10347.96875</c:v>
                      </c:pt>
                      <c:pt idx="10722">
                        <c:v>11511.5625</c:v>
                      </c:pt>
                      <c:pt idx="10723">
                        <c:v>10300.77734375</c:v>
                      </c:pt>
                      <c:pt idx="10724">
                        <c:v>12719.1875</c:v>
                      </c:pt>
                      <c:pt idx="10725">
                        <c:v>16380.5859375</c:v>
                      </c:pt>
                      <c:pt idx="10726">
                        <c:v>14532.12890625</c:v>
                      </c:pt>
                      <c:pt idx="10727">
                        <c:v>14642.5078125</c:v>
                      </c:pt>
                      <c:pt idx="10728">
                        <c:v>16278.125</c:v>
                      </c:pt>
                      <c:pt idx="10729">
                        <c:v>15070.87109375</c:v>
                      </c:pt>
                      <c:pt idx="10730">
                        <c:v>15778.890625</c:v>
                      </c:pt>
                      <c:pt idx="10731">
                        <c:v>15896.625</c:v>
                      </c:pt>
                      <c:pt idx="10732">
                        <c:v>14064.1640625</c:v>
                      </c:pt>
                      <c:pt idx="10733">
                        <c:v>15605.58984375</c:v>
                      </c:pt>
                      <c:pt idx="10734">
                        <c:v>14727.8984375</c:v>
                      </c:pt>
                      <c:pt idx="10735">
                        <c:v>14948.41796875</c:v>
                      </c:pt>
                      <c:pt idx="10736">
                        <c:v>15929.203125</c:v>
                      </c:pt>
                      <c:pt idx="10737">
                        <c:v>15288.98828125</c:v>
                      </c:pt>
                      <c:pt idx="10738">
                        <c:v>16135.484375</c:v>
                      </c:pt>
                      <c:pt idx="10739">
                        <c:v>15961.4921875</c:v>
                      </c:pt>
                      <c:pt idx="10740">
                        <c:v>13348.44921875</c:v>
                      </c:pt>
                      <c:pt idx="10741">
                        <c:v>11519.52734375</c:v>
                      </c:pt>
                      <c:pt idx="10742">
                        <c:v>10590.3828125</c:v>
                      </c:pt>
                      <c:pt idx="10743">
                        <c:v>10364.6171875</c:v>
                      </c:pt>
                      <c:pt idx="10744">
                        <c:v>11515.5</c:v>
                      </c:pt>
                      <c:pt idx="10745">
                        <c:v>12498.5078125</c:v>
                      </c:pt>
                      <c:pt idx="10746">
                        <c:v>13594.359375</c:v>
                      </c:pt>
                      <c:pt idx="10747">
                        <c:v>13096.08984375</c:v>
                      </c:pt>
                      <c:pt idx="10748">
                        <c:v>13390.8984375</c:v>
                      </c:pt>
                      <c:pt idx="10749">
                        <c:v>13034.5859375</c:v>
                      </c:pt>
                      <c:pt idx="10750">
                        <c:v>13191.36328125</c:v>
                      </c:pt>
                      <c:pt idx="10751">
                        <c:v>12982.484375</c:v>
                      </c:pt>
                      <c:pt idx="10752">
                        <c:v>12299.296875</c:v>
                      </c:pt>
                      <c:pt idx="10753">
                        <c:v>11991.69140625</c:v>
                      </c:pt>
                      <c:pt idx="10754">
                        <c:v>12998.97265625</c:v>
                      </c:pt>
                      <c:pt idx="10755">
                        <c:v>15491.7109375</c:v>
                      </c:pt>
                      <c:pt idx="10756">
                        <c:v>14867.67578125</c:v>
                      </c:pt>
                      <c:pt idx="10757">
                        <c:v>15161.57421875</c:v>
                      </c:pt>
                      <c:pt idx="10758">
                        <c:v>14481.2265625</c:v>
                      </c:pt>
                      <c:pt idx="10759">
                        <c:v>9317.046875</c:v>
                      </c:pt>
                      <c:pt idx="10760">
                        <c:v>12873.06640625</c:v>
                      </c:pt>
                      <c:pt idx="10761">
                        <c:v>15038.3046875</c:v>
                      </c:pt>
                      <c:pt idx="10762">
                        <c:v>12781.12890625</c:v>
                      </c:pt>
                      <c:pt idx="10763">
                        <c:v>14988.5234375</c:v>
                      </c:pt>
                      <c:pt idx="10764">
                        <c:v>13201.48828125</c:v>
                      </c:pt>
                      <c:pt idx="10765">
                        <c:v>12713.3515625</c:v>
                      </c:pt>
                      <c:pt idx="10766">
                        <c:v>12336.0390625</c:v>
                      </c:pt>
                      <c:pt idx="10767">
                        <c:v>14292.484375</c:v>
                      </c:pt>
                      <c:pt idx="10768">
                        <c:v>14854.88671875</c:v>
                      </c:pt>
                      <c:pt idx="10769">
                        <c:v>14816.42578125</c:v>
                      </c:pt>
                      <c:pt idx="10770">
                        <c:v>11613.50390625</c:v>
                      </c:pt>
                      <c:pt idx="10771">
                        <c:v>11783.33203125</c:v>
                      </c:pt>
                      <c:pt idx="10772">
                        <c:v>13321.33984375</c:v>
                      </c:pt>
                      <c:pt idx="10773">
                        <c:v>13402.359375</c:v>
                      </c:pt>
                      <c:pt idx="10774">
                        <c:v>10504.546875</c:v>
                      </c:pt>
                      <c:pt idx="10775">
                        <c:v>8637.140625</c:v>
                      </c:pt>
                      <c:pt idx="10776">
                        <c:v>8859.3984375</c:v>
                      </c:pt>
                      <c:pt idx="10777">
                        <c:v>11800.640625</c:v>
                      </c:pt>
                      <c:pt idx="10778">
                        <c:v>12720.1015625</c:v>
                      </c:pt>
                      <c:pt idx="10779">
                        <c:v>12064.0078125</c:v>
                      </c:pt>
                      <c:pt idx="10780">
                        <c:v>13227.69921875</c:v>
                      </c:pt>
                      <c:pt idx="10781">
                        <c:v>13268.4453125</c:v>
                      </c:pt>
                      <c:pt idx="10782">
                        <c:v>13495.0390625</c:v>
                      </c:pt>
                      <c:pt idx="10783">
                        <c:v>13193.890625</c:v>
                      </c:pt>
                      <c:pt idx="10784">
                        <c:v>12662.3203125</c:v>
                      </c:pt>
                      <c:pt idx="10785">
                        <c:v>14316.0078125</c:v>
                      </c:pt>
                      <c:pt idx="10786">
                        <c:v>13923.31640625</c:v>
                      </c:pt>
                      <c:pt idx="10787">
                        <c:v>14164.53125</c:v>
                      </c:pt>
                      <c:pt idx="10788">
                        <c:v>14194.515625</c:v>
                      </c:pt>
                      <c:pt idx="10789">
                        <c:v>11760.7421875</c:v>
                      </c:pt>
                      <c:pt idx="10790">
                        <c:v>14269.10546875</c:v>
                      </c:pt>
                      <c:pt idx="10791">
                        <c:v>12464.984375</c:v>
                      </c:pt>
                      <c:pt idx="10792">
                        <c:v>13174.3515625</c:v>
                      </c:pt>
                      <c:pt idx="10793">
                        <c:v>14445.34375</c:v>
                      </c:pt>
                      <c:pt idx="10794">
                        <c:v>12306.37890625</c:v>
                      </c:pt>
                      <c:pt idx="10795">
                        <c:v>11563.24609375</c:v>
                      </c:pt>
                      <c:pt idx="10796">
                        <c:v>12379.734375</c:v>
                      </c:pt>
                      <c:pt idx="10797">
                        <c:v>12516.6953125</c:v>
                      </c:pt>
                      <c:pt idx="10798">
                        <c:v>11745.8515625</c:v>
                      </c:pt>
                      <c:pt idx="10799">
                        <c:v>14248.1640625</c:v>
                      </c:pt>
                      <c:pt idx="10800">
                        <c:v>15311.26171875</c:v>
                      </c:pt>
                      <c:pt idx="10801">
                        <c:v>15071.95703125</c:v>
                      </c:pt>
                      <c:pt idx="10802">
                        <c:v>14314.70703125</c:v>
                      </c:pt>
                      <c:pt idx="10803">
                        <c:v>15234.41796875</c:v>
                      </c:pt>
                      <c:pt idx="10804">
                        <c:v>14567.22265625</c:v>
                      </c:pt>
                      <c:pt idx="10805">
                        <c:v>13074.84375</c:v>
                      </c:pt>
                      <c:pt idx="10806">
                        <c:v>12445.6875</c:v>
                      </c:pt>
                      <c:pt idx="10807">
                        <c:v>14819.27734375</c:v>
                      </c:pt>
                      <c:pt idx="10808">
                        <c:v>12746.10546875</c:v>
                      </c:pt>
                      <c:pt idx="10809">
                        <c:v>11715.25</c:v>
                      </c:pt>
                      <c:pt idx="10810">
                        <c:v>13778.39453125</c:v>
                      </c:pt>
                      <c:pt idx="10811">
                        <c:v>14565.81640625</c:v>
                      </c:pt>
                      <c:pt idx="10812">
                        <c:v>14103.6953125</c:v>
                      </c:pt>
                      <c:pt idx="10813">
                        <c:v>16394.515625</c:v>
                      </c:pt>
                      <c:pt idx="10814">
                        <c:v>13828.2578125</c:v>
                      </c:pt>
                      <c:pt idx="10815">
                        <c:v>15802.41015625</c:v>
                      </c:pt>
                      <c:pt idx="10816">
                        <c:v>14831.8046875</c:v>
                      </c:pt>
                      <c:pt idx="10817">
                        <c:v>17286.078125</c:v>
                      </c:pt>
                      <c:pt idx="10818">
                        <c:v>17593.796875</c:v>
                      </c:pt>
                      <c:pt idx="10819">
                        <c:v>14214.12890625</c:v>
                      </c:pt>
                      <c:pt idx="10820">
                        <c:v>16495.125</c:v>
                      </c:pt>
                      <c:pt idx="10821">
                        <c:v>16354.26171875</c:v>
                      </c:pt>
                      <c:pt idx="10822">
                        <c:v>16963.14453125</c:v>
                      </c:pt>
                      <c:pt idx="10823">
                        <c:v>16351.66796875</c:v>
                      </c:pt>
                      <c:pt idx="10824">
                        <c:v>16906.1328125</c:v>
                      </c:pt>
                      <c:pt idx="10825">
                        <c:v>16700.6171875</c:v>
                      </c:pt>
                      <c:pt idx="10826">
                        <c:v>13387.41796875</c:v>
                      </c:pt>
                      <c:pt idx="10827">
                        <c:v>12831.35546875</c:v>
                      </c:pt>
                      <c:pt idx="10828">
                        <c:v>14644.1328125</c:v>
                      </c:pt>
                      <c:pt idx="10829">
                        <c:v>17631.71484375</c:v>
                      </c:pt>
                      <c:pt idx="10830">
                        <c:v>18306.26171875</c:v>
                      </c:pt>
                      <c:pt idx="10831">
                        <c:v>16853.75390625</c:v>
                      </c:pt>
                      <c:pt idx="10832">
                        <c:v>16811.046875</c:v>
                      </c:pt>
                      <c:pt idx="10833">
                        <c:v>18801.33984375</c:v>
                      </c:pt>
                      <c:pt idx="10834">
                        <c:v>18630.1484375</c:v>
                      </c:pt>
                      <c:pt idx="10835">
                        <c:v>17942.36328125</c:v>
                      </c:pt>
                      <c:pt idx="10836">
                        <c:v>15989.6015625</c:v>
                      </c:pt>
                      <c:pt idx="10837">
                        <c:v>14576.55859375</c:v>
                      </c:pt>
                      <c:pt idx="10838">
                        <c:v>14574.75390625</c:v>
                      </c:pt>
                      <c:pt idx="10839">
                        <c:v>18647.48828125</c:v>
                      </c:pt>
                      <c:pt idx="10840">
                        <c:v>17207.05078125</c:v>
                      </c:pt>
                      <c:pt idx="10841">
                        <c:v>18488.33203125</c:v>
                      </c:pt>
                      <c:pt idx="10842">
                        <c:v>18598.453125</c:v>
                      </c:pt>
                      <c:pt idx="10843">
                        <c:v>17821.12109375</c:v>
                      </c:pt>
                      <c:pt idx="10844">
                        <c:v>17804.06640625</c:v>
                      </c:pt>
                      <c:pt idx="10845">
                        <c:v>11816.5390625</c:v>
                      </c:pt>
                      <c:pt idx="10846">
                        <c:v>6311.328125</c:v>
                      </c:pt>
                      <c:pt idx="10847">
                        <c:v>6820.640625</c:v>
                      </c:pt>
                      <c:pt idx="10848">
                        <c:v>10301.60546875</c:v>
                      </c:pt>
                      <c:pt idx="10849">
                        <c:v>10951.59765625</c:v>
                      </c:pt>
                      <c:pt idx="10850">
                        <c:v>10451.671875</c:v>
                      </c:pt>
                      <c:pt idx="10851">
                        <c:v>11533.3515625</c:v>
                      </c:pt>
                      <c:pt idx="10852">
                        <c:v>10081.703125</c:v>
                      </c:pt>
                      <c:pt idx="10853">
                        <c:v>7845.8125</c:v>
                      </c:pt>
                      <c:pt idx="10854">
                        <c:v>9591.171875</c:v>
                      </c:pt>
                      <c:pt idx="10855">
                        <c:v>12030.07421875</c:v>
                      </c:pt>
                      <c:pt idx="10856">
                        <c:v>11842.86328125</c:v>
                      </c:pt>
                      <c:pt idx="10857">
                        <c:v>9546.890625</c:v>
                      </c:pt>
                      <c:pt idx="10858">
                        <c:v>9596.6484375</c:v>
                      </c:pt>
                      <c:pt idx="10859">
                        <c:v>11915.8046875</c:v>
                      </c:pt>
                      <c:pt idx="10860">
                        <c:v>12444.61328125</c:v>
                      </c:pt>
                      <c:pt idx="10861">
                        <c:v>10980.8125</c:v>
                      </c:pt>
                      <c:pt idx="10862">
                        <c:v>11347.859375</c:v>
                      </c:pt>
                      <c:pt idx="10863">
                        <c:v>12031.28125</c:v>
                      </c:pt>
                      <c:pt idx="10864">
                        <c:v>11571.34765625</c:v>
                      </c:pt>
                      <c:pt idx="10865">
                        <c:v>13086.01953125</c:v>
                      </c:pt>
                      <c:pt idx="10866">
                        <c:v>11863.90234375</c:v>
                      </c:pt>
                      <c:pt idx="10867">
                        <c:v>12910.37109375</c:v>
                      </c:pt>
                      <c:pt idx="10868">
                        <c:v>12553.5546875</c:v>
                      </c:pt>
                      <c:pt idx="10869">
                        <c:v>12913.421875</c:v>
                      </c:pt>
                      <c:pt idx="10870">
                        <c:v>12196.7265625</c:v>
                      </c:pt>
                      <c:pt idx="10871">
                        <c:v>10855.484375</c:v>
                      </c:pt>
                      <c:pt idx="10872">
                        <c:v>12435.59375</c:v>
                      </c:pt>
                      <c:pt idx="10873">
                        <c:v>10831.76171875</c:v>
                      </c:pt>
                      <c:pt idx="10874">
                        <c:v>11222.875</c:v>
                      </c:pt>
                      <c:pt idx="10875">
                        <c:v>20313.22265625</c:v>
                      </c:pt>
                      <c:pt idx="10876">
                        <c:v>20241.734375</c:v>
                      </c:pt>
                      <c:pt idx="10877">
                        <c:v>19182.5546875</c:v>
                      </c:pt>
                      <c:pt idx="10878">
                        <c:v>20243.40625</c:v>
                      </c:pt>
                      <c:pt idx="10879">
                        <c:v>18060.65625</c:v>
                      </c:pt>
                      <c:pt idx="10880">
                        <c:v>19864.01953125</c:v>
                      </c:pt>
                      <c:pt idx="10881">
                        <c:v>19357.7734375</c:v>
                      </c:pt>
                      <c:pt idx="10882">
                        <c:v>18876.0390625</c:v>
                      </c:pt>
                      <c:pt idx="10883">
                        <c:v>19947.74609375</c:v>
                      </c:pt>
                      <c:pt idx="10884">
                        <c:v>20329.65625</c:v>
                      </c:pt>
                      <c:pt idx="10885">
                        <c:v>19596.73828125</c:v>
                      </c:pt>
                      <c:pt idx="10886">
                        <c:v>19961.51953125</c:v>
                      </c:pt>
                      <c:pt idx="10887">
                        <c:v>19128.265625</c:v>
                      </c:pt>
                      <c:pt idx="10888">
                        <c:v>19980.90625</c:v>
                      </c:pt>
                      <c:pt idx="10889">
                        <c:v>19967.84375</c:v>
                      </c:pt>
                      <c:pt idx="10890">
                        <c:v>10163.2578125</c:v>
                      </c:pt>
                      <c:pt idx="10891">
                        <c:v>13577.1796875</c:v>
                      </c:pt>
                      <c:pt idx="10892">
                        <c:v>11991.59375</c:v>
                      </c:pt>
                      <c:pt idx="10893">
                        <c:v>9281.765625</c:v>
                      </c:pt>
                      <c:pt idx="10894">
                        <c:v>8910.79296875</c:v>
                      </c:pt>
                      <c:pt idx="10895">
                        <c:v>9766.03515625</c:v>
                      </c:pt>
                      <c:pt idx="10896">
                        <c:v>14145.6484375</c:v>
                      </c:pt>
                      <c:pt idx="10897">
                        <c:v>12797.3359375</c:v>
                      </c:pt>
                      <c:pt idx="10898">
                        <c:v>10128.4609375</c:v>
                      </c:pt>
                      <c:pt idx="10899">
                        <c:v>8288.6953125</c:v>
                      </c:pt>
                      <c:pt idx="10900">
                        <c:v>8957.28125</c:v>
                      </c:pt>
                      <c:pt idx="10901">
                        <c:v>13244.9140625</c:v>
                      </c:pt>
                      <c:pt idx="10902">
                        <c:v>11495.0625</c:v>
                      </c:pt>
                      <c:pt idx="10903">
                        <c:v>10742.046875</c:v>
                      </c:pt>
                      <c:pt idx="10904">
                        <c:v>12561.1484375</c:v>
                      </c:pt>
                      <c:pt idx="10905">
                        <c:v>15898.0703125</c:v>
                      </c:pt>
                      <c:pt idx="10906">
                        <c:v>15682.03515625</c:v>
                      </c:pt>
                      <c:pt idx="10907">
                        <c:v>17958.46484375</c:v>
                      </c:pt>
                      <c:pt idx="10908">
                        <c:v>17939.2890625</c:v>
                      </c:pt>
                      <c:pt idx="10909">
                        <c:v>17884.08984375</c:v>
                      </c:pt>
                      <c:pt idx="10910">
                        <c:v>18442.4609375</c:v>
                      </c:pt>
                      <c:pt idx="10911">
                        <c:v>16943.16015625</c:v>
                      </c:pt>
                      <c:pt idx="10912">
                        <c:v>15744.5546875</c:v>
                      </c:pt>
                      <c:pt idx="10913">
                        <c:v>14247.4765625</c:v>
                      </c:pt>
                      <c:pt idx="10914">
                        <c:v>14319.1953125</c:v>
                      </c:pt>
                      <c:pt idx="10915">
                        <c:v>15598.12109375</c:v>
                      </c:pt>
                      <c:pt idx="10916">
                        <c:v>16926.56640625</c:v>
                      </c:pt>
                      <c:pt idx="10917">
                        <c:v>18156.2109375</c:v>
                      </c:pt>
                      <c:pt idx="10918">
                        <c:v>17959.3359375</c:v>
                      </c:pt>
                      <c:pt idx="10919">
                        <c:v>18179.64453125</c:v>
                      </c:pt>
                      <c:pt idx="10920">
                        <c:v>16191.58203125</c:v>
                      </c:pt>
                      <c:pt idx="10921">
                        <c:v>18229.953125</c:v>
                      </c:pt>
                      <c:pt idx="10922">
                        <c:v>15476.8671875</c:v>
                      </c:pt>
                      <c:pt idx="10923">
                        <c:v>18280.08203125</c:v>
                      </c:pt>
                      <c:pt idx="10924">
                        <c:v>16928.08203125</c:v>
                      </c:pt>
                      <c:pt idx="10925">
                        <c:v>18413.4765625</c:v>
                      </c:pt>
                      <c:pt idx="10926">
                        <c:v>17252.91796875</c:v>
                      </c:pt>
                      <c:pt idx="10927">
                        <c:v>16317.5078125</c:v>
                      </c:pt>
                      <c:pt idx="10928">
                        <c:v>17919.92578125</c:v>
                      </c:pt>
                      <c:pt idx="10929">
                        <c:v>17261.2421875</c:v>
                      </c:pt>
                      <c:pt idx="10930">
                        <c:v>16961.14453125</c:v>
                      </c:pt>
                      <c:pt idx="10931">
                        <c:v>17799.23046875</c:v>
                      </c:pt>
                      <c:pt idx="10932">
                        <c:v>15324.625</c:v>
                      </c:pt>
                      <c:pt idx="10933">
                        <c:v>15076.45703125</c:v>
                      </c:pt>
                      <c:pt idx="10934">
                        <c:v>16218.89453125</c:v>
                      </c:pt>
                      <c:pt idx="10935">
                        <c:v>10703.55859375</c:v>
                      </c:pt>
                      <c:pt idx="10936">
                        <c:v>8549.61328125</c:v>
                      </c:pt>
                      <c:pt idx="10937">
                        <c:v>7018.50390625</c:v>
                      </c:pt>
                      <c:pt idx="10938">
                        <c:v>7012.625</c:v>
                      </c:pt>
                      <c:pt idx="10939">
                        <c:v>8168.3359375</c:v>
                      </c:pt>
                      <c:pt idx="10940">
                        <c:v>8887.0390625</c:v>
                      </c:pt>
                      <c:pt idx="10941">
                        <c:v>10119.4765625</c:v>
                      </c:pt>
                      <c:pt idx="10942">
                        <c:v>10820.64453125</c:v>
                      </c:pt>
                      <c:pt idx="10943">
                        <c:v>11122.32421875</c:v>
                      </c:pt>
                      <c:pt idx="10944">
                        <c:v>10933.734375</c:v>
                      </c:pt>
                      <c:pt idx="10945">
                        <c:v>10279.9140625</c:v>
                      </c:pt>
                      <c:pt idx="10946">
                        <c:v>9892.9609375</c:v>
                      </c:pt>
                      <c:pt idx="10947">
                        <c:v>11478.74609375</c:v>
                      </c:pt>
                      <c:pt idx="10948">
                        <c:v>11352.40234375</c:v>
                      </c:pt>
                      <c:pt idx="10949">
                        <c:v>11872.4296875</c:v>
                      </c:pt>
                      <c:pt idx="10950">
                        <c:v>13532.55078125</c:v>
                      </c:pt>
                      <c:pt idx="10951">
                        <c:v>12632.546875</c:v>
                      </c:pt>
                      <c:pt idx="10952">
                        <c:v>11891.2421875</c:v>
                      </c:pt>
                      <c:pt idx="10953">
                        <c:v>13165.70703125</c:v>
                      </c:pt>
                      <c:pt idx="10954">
                        <c:v>13328.2734375</c:v>
                      </c:pt>
                      <c:pt idx="10955">
                        <c:v>12707.7734375</c:v>
                      </c:pt>
                      <c:pt idx="10956">
                        <c:v>13484.04296875</c:v>
                      </c:pt>
                      <c:pt idx="10957">
                        <c:v>13586.05859375</c:v>
                      </c:pt>
                      <c:pt idx="10958">
                        <c:v>13279.4609375</c:v>
                      </c:pt>
                      <c:pt idx="10959">
                        <c:v>11886.3203125</c:v>
                      </c:pt>
                      <c:pt idx="10960">
                        <c:v>11016.1328125</c:v>
                      </c:pt>
                      <c:pt idx="10961">
                        <c:v>11154.3203125</c:v>
                      </c:pt>
                      <c:pt idx="10962">
                        <c:v>12688.91796875</c:v>
                      </c:pt>
                      <c:pt idx="10963">
                        <c:v>11186.0390625</c:v>
                      </c:pt>
                      <c:pt idx="10964">
                        <c:v>13048.17578125</c:v>
                      </c:pt>
                      <c:pt idx="10965">
                        <c:v>12701.36328125</c:v>
                      </c:pt>
                      <c:pt idx="10966">
                        <c:v>12755</c:v>
                      </c:pt>
                      <c:pt idx="10967">
                        <c:v>12751.6796875</c:v>
                      </c:pt>
                      <c:pt idx="10968">
                        <c:v>12173.3046875</c:v>
                      </c:pt>
                      <c:pt idx="10969">
                        <c:v>12630.42578125</c:v>
                      </c:pt>
                      <c:pt idx="10970">
                        <c:v>11637.6015625</c:v>
                      </c:pt>
                      <c:pt idx="10971">
                        <c:v>9860.80078125</c:v>
                      </c:pt>
                      <c:pt idx="10972">
                        <c:v>9692.26171875</c:v>
                      </c:pt>
                      <c:pt idx="10973">
                        <c:v>12845.96484375</c:v>
                      </c:pt>
                      <c:pt idx="10974">
                        <c:v>12720.8125</c:v>
                      </c:pt>
                      <c:pt idx="10975">
                        <c:v>11029.390625</c:v>
                      </c:pt>
                      <c:pt idx="10976">
                        <c:v>10304.58203125</c:v>
                      </c:pt>
                      <c:pt idx="10977">
                        <c:v>11892.23046875</c:v>
                      </c:pt>
                      <c:pt idx="10978">
                        <c:v>12441.89453125</c:v>
                      </c:pt>
                      <c:pt idx="10979">
                        <c:v>11859.1484375</c:v>
                      </c:pt>
                      <c:pt idx="10980">
                        <c:v>12444.25390625</c:v>
                      </c:pt>
                      <c:pt idx="10981">
                        <c:v>11629.3125</c:v>
                      </c:pt>
                      <c:pt idx="10982">
                        <c:v>12896.01171875</c:v>
                      </c:pt>
                      <c:pt idx="10983">
                        <c:v>11613.6171875</c:v>
                      </c:pt>
                      <c:pt idx="10984">
                        <c:v>9575.7109375</c:v>
                      </c:pt>
                      <c:pt idx="10985">
                        <c:v>10576.375</c:v>
                      </c:pt>
                      <c:pt idx="10986">
                        <c:v>12986.3828125</c:v>
                      </c:pt>
                      <c:pt idx="10987">
                        <c:v>12369.71875</c:v>
                      </c:pt>
                      <c:pt idx="10988">
                        <c:v>10938.890625</c:v>
                      </c:pt>
                      <c:pt idx="10989">
                        <c:v>10070.84765625</c:v>
                      </c:pt>
                      <c:pt idx="10990">
                        <c:v>11381.3359375</c:v>
                      </c:pt>
                      <c:pt idx="10991">
                        <c:v>12385.78515625</c:v>
                      </c:pt>
                      <c:pt idx="10992">
                        <c:v>8471.21875</c:v>
                      </c:pt>
                      <c:pt idx="10993">
                        <c:v>8042.78125</c:v>
                      </c:pt>
                      <c:pt idx="10994">
                        <c:v>9975.25390625</c:v>
                      </c:pt>
                      <c:pt idx="10995">
                        <c:v>12866.87109375</c:v>
                      </c:pt>
                      <c:pt idx="10996">
                        <c:v>12410.328125</c:v>
                      </c:pt>
                      <c:pt idx="10997">
                        <c:v>13524.71484375</c:v>
                      </c:pt>
                      <c:pt idx="10998">
                        <c:v>13068.8203125</c:v>
                      </c:pt>
                      <c:pt idx="10999">
                        <c:v>9823.84375</c:v>
                      </c:pt>
                      <c:pt idx="11000">
                        <c:v>12677.15234375</c:v>
                      </c:pt>
                      <c:pt idx="11001">
                        <c:v>11136.68359375</c:v>
                      </c:pt>
                      <c:pt idx="11002">
                        <c:v>10654.484375</c:v>
                      </c:pt>
                      <c:pt idx="11003">
                        <c:v>11407.859375</c:v>
                      </c:pt>
                      <c:pt idx="11004">
                        <c:v>13556.765625</c:v>
                      </c:pt>
                      <c:pt idx="11005">
                        <c:v>9903.33984375</c:v>
                      </c:pt>
                      <c:pt idx="11006">
                        <c:v>12853.1875</c:v>
                      </c:pt>
                      <c:pt idx="11007">
                        <c:v>12104.52734375</c:v>
                      </c:pt>
                      <c:pt idx="11008">
                        <c:v>12573.92578125</c:v>
                      </c:pt>
                      <c:pt idx="11009">
                        <c:v>13035.68359375</c:v>
                      </c:pt>
                      <c:pt idx="11010">
                        <c:v>15199.890625</c:v>
                      </c:pt>
                      <c:pt idx="11011">
                        <c:v>14336.4609375</c:v>
                      </c:pt>
                      <c:pt idx="11012">
                        <c:v>15586.6875</c:v>
                      </c:pt>
                      <c:pt idx="11013">
                        <c:v>17644.5234375</c:v>
                      </c:pt>
                      <c:pt idx="11014">
                        <c:v>14582.4375</c:v>
                      </c:pt>
                      <c:pt idx="11015">
                        <c:v>17454.59375</c:v>
                      </c:pt>
                      <c:pt idx="11016">
                        <c:v>16421.31640625</c:v>
                      </c:pt>
                      <c:pt idx="11017">
                        <c:v>15869.3046875</c:v>
                      </c:pt>
                      <c:pt idx="11018">
                        <c:v>16945.95703125</c:v>
                      </c:pt>
                      <c:pt idx="11019">
                        <c:v>17545.9296875</c:v>
                      </c:pt>
                      <c:pt idx="11020">
                        <c:v>17586.953125</c:v>
                      </c:pt>
                      <c:pt idx="11021">
                        <c:v>17673.90234375</c:v>
                      </c:pt>
                      <c:pt idx="11022">
                        <c:v>16093.98828125</c:v>
                      </c:pt>
                      <c:pt idx="11023">
                        <c:v>18360.1640625</c:v>
                      </c:pt>
                      <c:pt idx="11024">
                        <c:v>18356.8359375</c:v>
                      </c:pt>
                      <c:pt idx="11025">
                        <c:v>15350.2734375</c:v>
                      </c:pt>
                      <c:pt idx="11026">
                        <c:v>10759.2109375</c:v>
                      </c:pt>
                      <c:pt idx="11027">
                        <c:v>12246.765625</c:v>
                      </c:pt>
                      <c:pt idx="11028">
                        <c:v>14415.86328125</c:v>
                      </c:pt>
                      <c:pt idx="11029">
                        <c:v>14735.2578125</c:v>
                      </c:pt>
                      <c:pt idx="11030">
                        <c:v>15306.2109375</c:v>
                      </c:pt>
                      <c:pt idx="11031">
                        <c:v>13792.52734375</c:v>
                      </c:pt>
                      <c:pt idx="11032">
                        <c:v>13841.48828125</c:v>
                      </c:pt>
                      <c:pt idx="11033">
                        <c:v>14061.09375</c:v>
                      </c:pt>
                      <c:pt idx="11034">
                        <c:v>14782.2890625</c:v>
                      </c:pt>
                      <c:pt idx="11035">
                        <c:v>15746.6015625</c:v>
                      </c:pt>
                      <c:pt idx="11036">
                        <c:v>14976.5</c:v>
                      </c:pt>
                      <c:pt idx="11037">
                        <c:v>14730.4609375</c:v>
                      </c:pt>
                      <c:pt idx="11038">
                        <c:v>15319.9453125</c:v>
                      </c:pt>
                      <c:pt idx="11039">
                        <c:v>14866.55859375</c:v>
                      </c:pt>
                      <c:pt idx="11040">
                        <c:v>13510.14453125</c:v>
                      </c:pt>
                      <c:pt idx="11041">
                        <c:v>13053.09765625</c:v>
                      </c:pt>
                      <c:pt idx="11042">
                        <c:v>14788.48046875</c:v>
                      </c:pt>
                      <c:pt idx="11043">
                        <c:v>11686.83984375</c:v>
                      </c:pt>
                      <c:pt idx="11044">
                        <c:v>11134.0390625</c:v>
                      </c:pt>
                      <c:pt idx="11045">
                        <c:v>11042.796875</c:v>
                      </c:pt>
                      <c:pt idx="11046">
                        <c:v>13127.984375</c:v>
                      </c:pt>
                      <c:pt idx="11047">
                        <c:v>15465.15234375</c:v>
                      </c:pt>
                      <c:pt idx="11048">
                        <c:v>13886.64453125</c:v>
                      </c:pt>
                      <c:pt idx="11049">
                        <c:v>15239.46484375</c:v>
                      </c:pt>
                      <c:pt idx="11050">
                        <c:v>13242.69140625</c:v>
                      </c:pt>
                      <c:pt idx="11051">
                        <c:v>15067.70703125</c:v>
                      </c:pt>
                      <c:pt idx="11052">
                        <c:v>15576.171875</c:v>
                      </c:pt>
                      <c:pt idx="11053">
                        <c:v>15065.46484375</c:v>
                      </c:pt>
                      <c:pt idx="11054">
                        <c:v>14386.34765625</c:v>
                      </c:pt>
                      <c:pt idx="11055">
                        <c:v>16409.8984375</c:v>
                      </c:pt>
                      <c:pt idx="11056">
                        <c:v>14547.76953125</c:v>
                      </c:pt>
                      <c:pt idx="11057">
                        <c:v>12162.84765625</c:v>
                      </c:pt>
                      <c:pt idx="11058">
                        <c:v>11019.62109375</c:v>
                      </c:pt>
                      <c:pt idx="11059">
                        <c:v>10984.94921875</c:v>
                      </c:pt>
                      <c:pt idx="11060">
                        <c:v>15208.2265625</c:v>
                      </c:pt>
                      <c:pt idx="11061">
                        <c:v>17020.9453125</c:v>
                      </c:pt>
                      <c:pt idx="11062">
                        <c:v>14781.41015625</c:v>
                      </c:pt>
                      <c:pt idx="11063">
                        <c:v>16478.8515625</c:v>
                      </c:pt>
                      <c:pt idx="11064">
                        <c:v>14172.71875</c:v>
                      </c:pt>
                      <c:pt idx="11065">
                        <c:v>15498.49609375</c:v>
                      </c:pt>
                      <c:pt idx="11066">
                        <c:v>16059.4921875</c:v>
                      </c:pt>
                      <c:pt idx="11067">
                        <c:v>15924.515625</c:v>
                      </c:pt>
                      <c:pt idx="11068">
                        <c:v>16209.33984375</c:v>
                      </c:pt>
                      <c:pt idx="11069">
                        <c:v>16688.5859375</c:v>
                      </c:pt>
                      <c:pt idx="11070">
                        <c:v>15224.859375</c:v>
                      </c:pt>
                      <c:pt idx="11071">
                        <c:v>14973.67578125</c:v>
                      </c:pt>
                      <c:pt idx="11072">
                        <c:v>14663.8515625</c:v>
                      </c:pt>
                      <c:pt idx="11073">
                        <c:v>14893.91796875</c:v>
                      </c:pt>
                      <c:pt idx="11074">
                        <c:v>14905.94921875</c:v>
                      </c:pt>
                      <c:pt idx="11075">
                        <c:v>13651.9296875</c:v>
                      </c:pt>
                      <c:pt idx="11076">
                        <c:v>13319.4609375</c:v>
                      </c:pt>
                      <c:pt idx="11077">
                        <c:v>15030.23828125</c:v>
                      </c:pt>
                      <c:pt idx="11078">
                        <c:v>10831.0234375</c:v>
                      </c:pt>
                      <c:pt idx="11079">
                        <c:v>14164.30859375</c:v>
                      </c:pt>
                      <c:pt idx="11080">
                        <c:v>14071.953125</c:v>
                      </c:pt>
                      <c:pt idx="11081">
                        <c:v>14109.57421875</c:v>
                      </c:pt>
                      <c:pt idx="11082">
                        <c:v>14442.08203125</c:v>
                      </c:pt>
                      <c:pt idx="11083">
                        <c:v>14594.296875</c:v>
                      </c:pt>
                      <c:pt idx="11084">
                        <c:v>13958.50390625</c:v>
                      </c:pt>
                      <c:pt idx="11085">
                        <c:v>14627.98828125</c:v>
                      </c:pt>
                      <c:pt idx="11086">
                        <c:v>14532.88671875</c:v>
                      </c:pt>
                      <c:pt idx="11087">
                        <c:v>14994.2734375</c:v>
                      </c:pt>
                      <c:pt idx="11088">
                        <c:v>13809.296875</c:v>
                      </c:pt>
                      <c:pt idx="11089">
                        <c:v>14481.4140625</c:v>
                      </c:pt>
                      <c:pt idx="11090">
                        <c:v>13791.984375</c:v>
                      </c:pt>
                      <c:pt idx="11091">
                        <c:v>13463.71484375</c:v>
                      </c:pt>
                      <c:pt idx="11092">
                        <c:v>13807.921875</c:v>
                      </c:pt>
                      <c:pt idx="11093">
                        <c:v>12201.67578125</c:v>
                      </c:pt>
                      <c:pt idx="11094">
                        <c:v>12434.65234375</c:v>
                      </c:pt>
                      <c:pt idx="11095">
                        <c:v>14895.66015625</c:v>
                      </c:pt>
                      <c:pt idx="11096">
                        <c:v>13007.74609375</c:v>
                      </c:pt>
                      <c:pt idx="11097">
                        <c:v>11802.17578125</c:v>
                      </c:pt>
                      <c:pt idx="11098">
                        <c:v>14315.9453125</c:v>
                      </c:pt>
                      <c:pt idx="11099">
                        <c:v>14840.6015625</c:v>
                      </c:pt>
                      <c:pt idx="11100">
                        <c:v>15678.890625</c:v>
                      </c:pt>
                      <c:pt idx="11101">
                        <c:v>15354.58984375</c:v>
                      </c:pt>
                      <c:pt idx="11102">
                        <c:v>15737.5</c:v>
                      </c:pt>
                      <c:pt idx="11103">
                        <c:v>15427.90625</c:v>
                      </c:pt>
                      <c:pt idx="11104">
                        <c:v>14760.43359375</c:v>
                      </c:pt>
                      <c:pt idx="11105">
                        <c:v>14220.8515625</c:v>
                      </c:pt>
                      <c:pt idx="11106">
                        <c:v>14422.61328125</c:v>
                      </c:pt>
                      <c:pt idx="11107">
                        <c:v>11934.7265625</c:v>
                      </c:pt>
                      <c:pt idx="11108">
                        <c:v>11305.56640625</c:v>
                      </c:pt>
                      <c:pt idx="11109">
                        <c:v>11534.44921875</c:v>
                      </c:pt>
                      <c:pt idx="11110">
                        <c:v>13455.046875</c:v>
                      </c:pt>
                      <c:pt idx="11111">
                        <c:v>15153.21484375</c:v>
                      </c:pt>
                      <c:pt idx="11112">
                        <c:v>15665.92578125</c:v>
                      </c:pt>
                      <c:pt idx="11113">
                        <c:v>14362.2578125</c:v>
                      </c:pt>
                      <c:pt idx="11114">
                        <c:v>14575.15625</c:v>
                      </c:pt>
                      <c:pt idx="11115">
                        <c:v>15653.71484375</c:v>
                      </c:pt>
                      <c:pt idx="11116">
                        <c:v>15823.6953125</c:v>
                      </c:pt>
                      <c:pt idx="11117">
                        <c:v>15461.11328125</c:v>
                      </c:pt>
                      <c:pt idx="11118">
                        <c:v>14631.44921875</c:v>
                      </c:pt>
                      <c:pt idx="11119">
                        <c:v>16445.609375</c:v>
                      </c:pt>
                      <c:pt idx="11120">
                        <c:v>16269.6015625</c:v>
                      </c:pt>
                      <c:pt idx="11121">
                        <c:v>14692.98046875</c:v>
                      </c:pt>
                      <c:pt idx="11122">
                        <c:v>14940.01171875</c:v>
                      </c:pt>
                      <c:pt idx="11123">
                        <c:v>16352.8203125</c:v>
                      </c:pt>
                      <c:pt idx="11124">
                        <c:v>16380.20703125</c:v>
                      </c:pt>
                      <c:pt idx="11125">
                        <c:v>14488.62109375</c:v>
                      </c:pt>
                      <c:pt idx="11126">
                        <c:v>13113.8203125</c:v>
                      </c:pt>
                      <c:pt idx="11127">
                        <c:v>13493.7890625</c:v>
                      </c:pt>
                      <c:pt idx="11128">
                        <c:v>16391.875</c:v>
                      </c:pt>
                      <c:pt idx="11129">
                        <c:v>16377.1875</c:v>
                      </c:pt>
                      <c:pt idx="11130">
                        <c:v>10136.890625</c:v>
                      </c:pt>
                      <c:pt idx="11131">
                        <c:v>8544.7890625</c:v>
                      </c:pt>
                      <c:pt idx="11132">
                        <c:v>8294.08984375</c:v>
                      </c:pt>
                      <c:pt idx="11133">
                        <c:v>8064.59375</c:v>
                      </c:pt>
                      <c:pt idx="11134">
                        <c:v>10781.69921875</c:v>
                      </c:pt>
                      <c:pt idx="11135">
                        <c:v>10119.4765625</c:v>
                      </c:pt>
                      <c:pt idx="11136">
                        <c:v>10989.328125</c:v>
                      </c:pt>
                      <c:pt idx="11137">
                        <c:v>9794.87109375</c:v>
                      </c:pt>
                      <c:pt idx="11138">
                        <c:v>9491.83203125</c:v>
                      </c:pt>
                      <c:pt idx="11139">
                        <c:v>10962.7109375</c:v>
                      </c:pt>
                      <c:pt idx="11140">
                        <c:v>9208.78125</c:v>
                      </c:pt>
                      <c:pt idx="11141">
                        <c:v>9187.22265625</c:v>
                      </c:pt>
                      <c:pt idx="11142">
                        <c:v>11551.109375</c:v>
                      </c:pt>
                      <c:pt idx="11143">
                        <c:v>11156.609375</c:v>
                      </c:pt>
                      <c:pt idx="11144">
                        <c:v>10453.18359375</c:v>
                      </c:pt>
                      <c:pt idx="11145">
                        <c:v>13821.02734375</c:v>
                      </c:pt>
                      <c:pt idx="11146">
                        <c:v>12802.23046875</c:v>
                      </c:pt>
                      <c:pt idx="11147">
                        <c:v>13112.06640625</c:v>
                      </c:pt>
                      <c:pt idx="11148">
                        <c:v>13742.98828125</c:v>
                      </c:pt>
                      <c:pt idx="11149">
                        <c:v>13720.109375</c:v>
                      </c:pt>
                      <c:pt idx="11150">
                        <c:v>14137.88671875</c:v>
                      </c:pt>
                      <c:pt idx="11151">
                        <c:v>13268.28515625</c:v>
                      </c:pt>
                      <c:pt idx="11152">
                        <c:v>11032.40625</c:v>
                      </c:pt>
                      <c:pt idx="11153">
                        <c:v>9863.29296875</c:v>
                      </c:pt>
                      <c:pt idx="11154">
                        <c:v>11124.62109375</c:v>
                      </c:pt>
                      <c:pt idx="11155">
                        <c:v>13942.2109375</c:v>
                      </c:pt>
                      <c:pt idx="11156">
                        <c:v>12145.1875</c:v>
                      </c:pt>
                      <c:pt idx="11157">
                        <c:v>9552.0390625</c:v>
                      </c:pt>
                      <c:pt idx="11158">
                        <c:v>10057.8046875</c:v>
                      </c:pt>
                      <c:pt idx="11159">
                        <c:v>13090.03515625</c:v>
                      </c:pt>
                      <c:pt idx="11160">
                        <c:v>15495.48046875</c:v>
                      </c:pt>
                      <c:pt idx="11161">
                        <c:v>10982.47265625</c:v>
                      </c:pt>
                      <c:pt idx="11162">
                        <c:v>16615.734375</c:v>
                      </c:pt>
                      <c:pt idx="11163">
                        <c:v>15073.55859375</c:v>
                      </c:pt>
                      <c:pt idx="11164">
                        <c:v>13660.22265625</c:v>
                      </c:pt>
                      <c:pt idx="11165">
                        <c:v>11668.52734375</c:v>
                      </c:pt>
                      <c:pt idx="11166">
                        <c:v>12564.76171875</c:v>
                      </c:pt>
                      <c:pt idx="11167">
                        <c:v>15973.95703125</c:v>
                      </c:pt>
                      <c:pt idx="11168">
                        <c:v>13752.62109375</c:v>
                      </c:pt>
                      <c:pt idx="11169">
                        <c:v>12623.6328125</c:v>
                      </c:pt>
                      <c:pt idx="11170">
                        <c:v>12680.63671875</c:v>
                      </c:pt>
                      <c:pt idx="11171">
                        <c:v>16849.07421875</c:v>
                      </c:pt>
                      <c:pt idx="11172">
                        <c:v>13990.609375</c:v>
                      </c:pt>
                      <c:pt idx="11173">
                        <c:v>12976.265625</c:v>
                      </c:pt>
                      <c:pt idx="11174">
                        <c:v>14589.58984375</c:v>
                      </c:pt>
                      <c:pt idx="11175">
                        <c:v>16965.20703125</c:v>
                      </c:pt>
                      <c:pt idx="11176">
                        <c:v>15791.98046875</c:v>
                      </c:pt>
                      <c:pt idx="11177">
                        <c:v>18109.5</c:v>
                      </c:pt>
                      <c:pt idx="11178">
                        <c:v>17618.7578125</c:v>
                      </c:pt>
                      <c:pt idx="11179">
                        <c:v>17719.50390625</c:v>
                      </c:pt>
                      <c:pt idx="11180">
                        <c:v>17349.5625</c:v>
                      </c:pt>
                      <c:pt idx="11181">
                        <c:v>16246.81640625</c:v>
                      </c:pt>
                      <c:pt idx="11182">
                        <c:v>14879.6015625</c:v>
                      </c:pt>
                      <c:pt idx="11183">
                        <c:v>15014.58203125</c:v>
                      </c:pt>
                      <c:pt idx="11184">
                        <c:v>17800.328125</c:v>
                      </c:pt>
                      <c:pt idx="11185">
                        <c:v>17424.26953125</c:v>
                      </c:pt>
                      <c:pt idx="11186">
                        <c:v>17909.2421875</c:v>
                      </c:pt>
                      <c:pt idx="11187">
                        <c:v>18107.65625</c:v>
                      </c:pt>
                      <c:pt idx="11188">
                        <c:v>18360.109375</c:v>
                      </c:pt>
                      <c:pt idx="11189">
                        <c:v>18284.73046875</c:v>
                      </c:pt>
                      <c:pt idx="11190">
                        <c:v>11771.390625</c:v>
                      </c:pt>
                      <c:pt idx="11191">
                        <c:v>11593.07421875</c:v>
                      </c:pt>
                      <c:pt idx="11192">
                        <c:v>12784.76171875</c:v>
                      </c:pt>
                      <c:pt idx="11193">
                        <c:v>11871.65234375</c:v>
                      </c:pt>
                      <c:pt idx="11194">
                        <c:v>10153.1953125</c:v>
                      </c:pt>
                      <c:pt idx="11195">
                        <c:v>10278.5625</c:v>
                      </c:pt>
                      <c:pt idx="11196">
                        <c:v>12564.08203125</c:v>
                      </c:pt>
                      <c:pt idx="11197">
                        <c:v>12780.4375</c:v>
                      </c:pt>
                      <c:pt idx="11198">
                        <c:v>12979.58984375</c:v>
                      </c:pt>
                      <c:pt idx="11199">
                        <c:v>13515.62109375</c:v>
                      </c:pt>
                      <c:pt idx="11200">
                        <c:v>13757.80078125</c:v>
                      </c:pt>
                      <c:pt idx="11201">
                        <c:v>12240.10546875</c:v>
                      </c:pt>
                      <c:pt idx="11202">
                        <c:v>12075.5234375</c:v>
                      </c:pt>
                      <c:pt idx="11203">
                        <c:v>11130.68359375</c:v>
                      </c:pt>
                      <c:pt idx="11204">
                        <c:v>11394.98828125</c:v>
                      </c:pt>
                      <c:pt idx="11205">
                        <c:v>10380.484375</c:v>
                      </c:pt>
                      <c:pt idx="11206">
                        <c:v>12218.9140625</c:v>
                      </c:pt>
                      <c:pt idx="11207">
                        <c:v>12333.5</c:v>
                      </c:pt>
                      <c:pt idx="11208">
                        <c:v>15009.59375</c:v>
                      </c:pt>
                      <c:pt idx="11209">
                        <c:v>14103.75</c:v>
                      </c:pt>
                      <c:pt idx="11210">
                        <c:v>14289.0625</c:v>
                      </c:pt>
                      <c:pt idx="11211">
                        <c:v>14760.1953125</c:v>
                      </c:pt>
                      <c:pt idx="11212">
                        <c:v>14876.578125</c:v>
                      </c:pt>
                      <c:pt idx="11213">
                        <c:v>14957.5390625</c:v>
                      </c:pt>
                      <c:pt idx="11214">
                        <c:v>14279.87109375</c:v>
                      </c:pt>
                      <c:pt idx="11215">
                        <c:v>13943.20703125</c:v>
                      </c:pt>
                      <c:pt idx="11216">
                        <c:v>13782.9375</c:v>
                      </c:pt>
                      <c:pt idx="11217">
                        <c:v>12117.046875</c:v>
                      </c:pt>
                      <c:pt idx="11218">
                        <c:v>11770.125</c:v>
                      </c:pt>
                      <c:pt idx="11219">
                        <c:v>12570.09765625</c:v>
                      </c:pt>
                      <c:pt idx="11220">
                        <c:v>14678.7109375</c:v>
                      </c:pt>
                      <c:pt idx="11221">
                        <c:v>9626.99609375</c:v>
                      </c:pt>
                      <c:pt idx="11222">
                        <c:v>14573.2890625</c:v>
                      </c:pt>
                      <c:pt idx="11223">
                        <c:v>14086.5625</c:v>
                      </c:pt>
                      <c:pt idx="11224">
                        <c:v>13405.15234375</c:v>
                      </c:pt>
                      <c:pt idx="11225">
                        <c:v>13698.43359375</c:v>
                      </c:pt>
                      <c:pt idx="11226">
                        <c:v>12166.609375</c:v>
                      </c:pt>
                      <c:pt idx="11227">
                        <c:v>11492.8671875</c:v>
                      </c:pt>
                      <c:pt idx="11228">
                        <c:v>14129.53515625</c:v>
                      </c:pt>
                      <c:pt idx="11229">
                        <c:v>13557.30859375</c:v>
                      </c:pt>
                      <c:pt idx="11230">
                        <c:v>12544.66796875</c:v>
                      </c:pt>
                      <c:pt idx="11231">
                        <c:v>14930.85546875</c:v>
                      </c:pt>
                      <c:pt idx="11232">
                        <c:v>14286.48828125</c:v>
                      </c:pt>
                      <c:pt idx="11233">
                        <c:v>14033.390625</c:v>
                      </c:pt>
                      <c:pt idx="11234">
                        <c:v>13201.5546875</c:v>
                      </c:pt>
                      <c:pt idx="11235">
                        <c:v>11973.84765625</c:v>
                      </c:pt>
                      <c:pt idx="11236">
                        <c:v>11619.80859375</c:v>
                      </c:pt>
                      <c:pt idx="11237">
                        <c:v>10357.8515625</c:v>
                      </c:pt>
                      <c:pt idx="11238">
                        <c:v>10372.0625</c:v>
                      </c:pt>
                      <c:pt idx="11239">
                        <c:v>11002.1953125</c:v>
                      </c:pt>
                      <c:pt idx="11240">
                        <c:v>10506.84375</c:v>
                      </c:pt>
                      <c:pt idx="11241">
                        <c:v>8522.54296875</c:v>
                      </c:pt>
                      <c:pt idx="11242">
                        <c:v>11320.9765625</c:v>
                      </c:pt>
                      <c:pt idx="11243">
                        <c:v>11745.2890625</c:v>
                      </c:pt>
                      <c:pt idx="11244">
                        <c:v>10367.8515625</c:v>
                      </c:pt>
                      <c:pt idx="11245">
                        <c:v>10304.4921875</c:v>
                      </c:pt>
                      <c:pt idx="11246">
                        <c:v>11950.3046875</c:v>
                      </c:pt>
                      <c:pt idx="11247">
                        <c:v>8983.74609375</c:v>
                      </c:pt>
                      <c:pt idx="11248">
                        <c:v>8298.7578125</c:v>
                      </c:pt>
                      <c:pt idx="11249">
                        <c:v>10755.9921875</c:v>
                      </c:pt>
                      <c:pt idx="11250">
                        <c:v>18368.90234375</c:v>
                      </c:pt>
                      <c:pt idx="11251">
                        <c:v>18900.59765625</c:v>
                      </c:pt>
                      <c:pt idx="11252">
                        <c:v>16971.140625</c:v>
                      </c:pt>
                      <c:pt idx="11253">
                        <c:v>16549.47265625</c:v>
                      </c:pt>
                      <c:pt idx="11254">
                        <c:v>16168.55078125</c:v>
                      </c:pt>
                      <c:pt idx="11255">
                        <c:v>16564.48046875</c:v>
                      </c:pt>
                      <c:pt idx="11256">
                        <c:v>18690.2890625</c:v>
                      </c:pt>
                      <c:pt idx="11257">
                        <c:v>17169.08203125</c:v>
                      </c:pt>
                      <c:pt idx="11258">
                        <c:v>15084.97265625</c:v>
                      </c:pt>
                      <c:pt idx="11259">
                        <c:v>12987.71875</c:v>
                      </c:pt>
                      <c:pt idx="11260">
                        <c:v>13074.72265625</c:v>
                      </c:pt>
                      <c:pt idx="11261">
                        <c:v>16220.77734375</c:v>
                      </c:pt>
                      <c:pt idx="11262">
                        <c:v>18532.93359375</c:v>
                      </c:pt>
                      <c:pt idx="11263">
                        <c:v>17998.421875</c:v>
                      </c:pt>
                      <c:pt idx="11264">
                        <c:v>18423.5703125</c:v>
                      </c:pt>
                      <c:pt idx="11265">
                        <c:v>11331.4453125</c:v>
                      </c:pt>
                      <c:pt idx="11266">
                        <c:v>10495.30859375</c:v>
                      </c:pt>
                      <c:pt idx="11267">
                        <c:v>10191.7890625</c:v>
                      </c:pt>
                      <c:pt idx="11268">
                        <c:v>11655.83984375</c:v>
                      </c:pt>
                      <c:pt idx="11269">
                        <c:v>13168.8828125</c:v>
                      </c:pt>
                      <c:pt idx="11270">
                        <c:v>12985.203125</c:v>
                      </c:pt>
                      <c:pt idx="11271">
                        <c:v>11789.69921875</c:v>
                      </c:pt>
                      <c:pt idx="11272">
                        <c:v>11998.609375</c:v>
                      </c:pt>
                      <c:pt idx="11273">
                        <c:v>11555.33203125</c:v>
                      </c:pt>
                      <c:pt idx="11274">
                        <c:v>11968.90625</c:v>
                      </c:pt>
                      <c:pt idx="11275">
                        <c:v>12543.16796875</c:v>
                      </c:pt>
                      <c:pt idx="11276">
                        <c:v>12651.36328125</c:v>
                      </c:pt>
                      <c:pt idx="11277">
                        <c:v>12445.24609375</c:v>
                      </c:pt>
                      <c:pt idx="11278">
                        <c:v>13112.078125</c:v>
                      </c:pt>
                      <c:pt idx="11279">
                        <c:v>12760.46875</c:v>
                      </c:pt>
                      <c:pt idx="11280">
                        <c:v>14215.82421875</c:v>
                      </c:pt>
                      <c:pt idx="11281">
                        <c:v>13803.70703125</c:v>
                      </c:pt>
                      <c:pt idx="11282">
                        <c:v>12513.8984375</c:v>
                      </c:pt>
                      <c:pt idx="11283">
                        <c:v>14125.1796875</c:v>
                      </c:pt>
                      <c:pt idx="11284">
                        <c:v>14031.578125</c:v>
                      </c:pt>
                      <c:pt idx="11285">
                        <c:v>13686.75390625</c:v>
                      </c:pt>
                      <c:pt idx="11286">
                        <c:v>14313.80859375</c:v>
                      </c:pt>
                      <c:pt idx="11287">
                        <c:v>11696.484375</c:v>
                      </c:pt>
                      <c:pt idx="11288">
                        <c:v>10278.8203125</c:v>
                      </c:pt>
                      <c:pt idx="11289">
                        <c:v>10944.25</c:v>
                      </c:pt>
                      <c:pt idx="11290">
                        <c:v>13605.79296875</c:v>
                      </c:pt>
                      <c:pt idx="11291">
                        <c:v>12892.125</c:v>
                      </c:pt>
                      <c:pt idx="11292">
                        <c:v>12127.796875</c:v>
                      </c:pt>
                      <c:pt idx="11293">
                        <c:v>14447.4453125</c:v>
                      </c:pt>
                      <c:pt idx="11294">
                        <c:v>14557.62109375</c:v>
                      </c:pt>
                      <c:pt idx="11295">
                        <c:v>11999.3046875</c:v>
                      </c:pt>
                      <c:pt idx="11296">
                        <c:v>17784.5625</c:v>
                      </c:pt>
                      <c:pt idx="11297">
                        <c:v>17731.03515625</c:v>
                      </c:pt>
                      <c:pt idx="11298">
                        <c:v>15664.22265625</c:v>
                      </c:pt>
                      <c:pt idx="11299">
                        <c:v>14982.67578125</c:v>
                      </c:pt>
                      <c:pt idx="11300">
                        <c:v>17868.80859375</c:v>
                      </c:pt>
                      <c:pt idx="11301">
                        <c:v>16956.6484375</c:v>
                      </c:pt>
                      <c:pt idx="11302">
                        <c:v>15222.4140625</c:v>
                      </c:pt>
                      <c:pt idx="11303">
                        <c:v>14171.6171875</c:v>
                      </c:pt>
                      <c:pt idx="11304">
                        <c:v>16165.8046875</c:v>
                      </c:pt>
                      <c:pt idx="11305">
                        <c:v>17033.296875</c:v>
                      </c:pt>
                      <c:pt idx="11306">
                        <c:v>15078.6484375</c:v>
                      </c:pt>
                      <c:pt idx="11307">
                        <c:v>13226.6484375</c:v>
                      </c:pt>
                      <c:pt idx="11308">
                        <c:v>17010.8828125</c:v>
                      </c:pt>
                      <c:pt idx="11309">
                        <c:v>17706.5078125</c:v>
                      </c:pt>
                      <c:pt idx="11310">
                        <c:v>13870.59765625</c:v>
                      </c:pt>
                      <c:pt idx="11311">
                        <c:v>11729.47265625</c:v>
                      </c:pt>
                      <c:pt idx="11312">
                        <c:v>14135.53125</c:v>
                      </c:pt>
                      <c:pt idx="11313">
                        <c:v>13026.4765625</c:v>
                      </c:pt>
                      <c:pt idx="11314">
                        <c:v>12097.16015625</c:v>
                      </c:pt>
                      <c:pt idx="11315">
                        <c:v>13092.71875</c:v>
                      </c:pt>
                      <c:pt idx="11316">
                        <c:v>13953.5078125</c:v>
                      </c:pt>
                      <c:pt idx="11317">
                        <c:v>14313.58203125</c:v>
                      </c:pt>
                      <c:pt idx="11318">
                        <c:v>14406.29296875</c:v>
                      </c:pt>
                      <c:pt idx="11319">
                        <c:v>13821.8125</c:v>
                      </c:pt>
                      <c:pt idx="11320">
                        <c:v>12763.49609375</c:v>
                      </c:pt>
                      <c:pt idx="11321">
                        <c:v>14133.73828125</c:v>
                      </c:pt>
                      <c:pt idx="11322">
                        <c:v>13402.7421875</c:v>
                      </c:pt>
                      <c:pt idx="11323">
                        <c:v>14478.39453125</c:v>
                      </c:pt>
                      <c:pt idx="11324">
                        <c:v>14206.0390625</c:v>
                      </c:pt>
                      <c:pt idx="11325">
                        <c:v>15433.65625</c:v>
                      </c:pt>
                      <c:pt idx="11326">
                        <c:v>14078.50390625</c:v>
                      </c:pt>
                      <c:pt idx="11327">
                        <c:v>14318.5859375</c:v>
                      </c:pt>
                      <c:pt idx="11328">
                        <c:v>15759.1171875</c:v>
                      </c:pt>
                      <c:pt idx="11329">
                        <c:v>15523.87109375</c:v>
                      </c:pt>
                      <c:pt idx="11330">
                        <c:v>15494.875</c:v>
                      </c:pt>
                      <c:pt idx="11331">
                        <c:v>14758.1015625</c:v>
                      </c:pt>
                      <c:pt idx="11332">
                        <c:v>14613.234375</c:v>
                      </c:pt>
                      <c:pt idx="11333">
                        <c:v>13968.6953125</c:v>
                      </c:pt>
                      <c:pt idx="11334">
                        <c:v>13421.83203125</c:v>
                      </c:pt>
                      <c:pt idx="11335">
                        <c:v>15691.29296875</c:v>
                      </c:pt>
                      <c:pt idx="11336">
                        <c:v>14673.2578125</c:v>
                      </c:pt>
                      <c:pt idx="11337">
                        <c:v>13360.25</c:v>
                      </c:pt>
                      <c:pt idx="11338">
                        <c:v>8744.8984375</c:v>
                      </c:pt>
                      <c:pt idx="11339">
                        <c:v>10053.46875</c:v>
                      </c:pt>
                      <c:pt idx="11340">
                        <c:v>15670.35546875</c:v>
                      </c:pt>
                      <c:pt idx="11341">
                        <c:v>16307.921875</c:v>
                      </c:pt>
                      <c:pt idx="11342">
                        <c:v>13504.92578125</c:v>
                      </c:pt>
                      <c:pt idx="11343">
                        <c:v>14556.87109375</c:v>
                      </c:pt>
                      <c:pt idx="11344">
                        <c:v>13758.0546875</c:v>
                      </c:pt>
                      <c:pt idx="11345">
                        <c:v>14177.515625</c:v>
                      </c:pt>
                      <c:pt idx="11346">
                        <c:v>14355.82421875</c:v>
                      </c:pt>
                      <c:pt idx="11347">
                        <c:v>15787.79296875</c:v>
                      </c:pt>
                      <c:pt idx="11348">
                        <c:v>13087.2578125</c:v>
                      </c:pt>
                      <c:pt idx="11349">
                        <c:v>12651.38671875</c:v>
                      </c:pt>
                      <c:pt idx="11350">
                        <c:v>13912.41796875</c:v>
                      </c:pt>
                      <c:pt idx="11351">
                        <c:v>16220.1875</c:v>
                      </c:pt>
                      <c:pt idx="11352">
                        <c:v>15387.49609375</c:v>
                      </c:pt>
                      <c:pt idx="11353">
                        <c:v>15155.734375</c:v>
                      </c:pt>
                      <c:pt idx="11354">
                        <c:v>15506.94921875</c:v>
                      </c:pt>
                      <c:pt idx="11355">
                        <c:v>14836.0234375</c:v>
                      </c:pt>
                      <c:pt idx="11356">
                        <c:v>14142.87109375</c:v>
                      </c:pt>
                      <c:pt idx="11357">
                        <c:v>14488.79296875</c:v>
                      </c:pt>
                      <c:pt idx="11358">
                        <c:v>15035.90625</c:v>
                      </c:pt>
                      <c:pt idx="11359">
                        <c:v>15602.16796875</c:v>
                      </c:pt>
                      <c:pt idx="11360">
                        <c:v>14201.5703125</c:v>
                      </c:pt>
                      <c:pt idx="11361">
                        <c:v>12056.56640625</c:v>
                      </c:pt>
                      <c:pt idx="11362">
                        <c:v>15031.07421875</c:v>
                      </c:pt>
                      <c:pt idx="11363">
                        <c:v>13811.9765625</c:v>
                      </c:pt>
                      <c:pt idx="11364">
                        <c:v>14113.41015625</c:v>
                      </c:pt>
                      <c:pt idx="11365">
                        <c:v>14299.66796875</c:v>
                      </c:pt>
                      <c:pt idx="11366">
                        <c:v>13710.45703125</c:v>
                      </c:pt>
                      <c:pt idx="11367">
                        <c:v>14011.17578125</c:v>
                      </c:pt>
                      <c:pt idx="11368">
                        <c:v>15191.87109375</c:v>
                      </c:pt>
                      <c:pt idx="11369">
                        <c:v>15107.70703125</c:v>
                      </c:pt>
                      <c:pt idx="11370">
                        <c:v>14536.046875</c:v>
                      </c:pt>
                      <c:pt idx="11371">
                        <c:v>15255.59375</c:v>
                      </c:pt>
                      <c:pt idx="11372">
                        <c:v>14064.3046875</c:v>
                      </c:pt>
                      <c:pt idx="11373">
                        <c:v>13546.1953125</c:v>
                      </c:pt>
                      <c:pt idx="11374">
                        <c:v>14124.94921875</c:v>
                      </c:pt>
                      <c:pt idx="11375">
                        <c:v>13895.390625</c:v>
                      </c:pt>
                      <c:pt idx="11376">
                        <c:v>12505.13671875</c:v>
                      </c:pt>
                      <c:pt idx="11377">
                        <c:v>11445.4375</c:v>
                      </c:pt>
                      <c:pt idx="11378">
                        <c:v>11502.83203125</c:v>
                      </c:pt>
                      <c:pt idx="11379">
                        <c:v>13998.71484375</c:v>
                      </c:pt>
                      <c:pt idx="11380">
                        <c:v>14494.61328125</c:v>
                      </c:pt>
                      <c:pt idx="11381">
                        <c:v>15296.953125</c:v>
                      </c:pt>
                      <c:pt idx="11382">
                        <c:v>13555.60546875</c:v>
                      </c:pt>
                      <c:pt idx="11383">
                        <c:v>12390.8515625</c:v>
                      </c:pt>
                      <c:pt idx="11384">
                        <c:v>15148.4296875</c:v>
                      </c:pt>
                      <c:pt idx="11385">
                        <c:v>11336.37109375</c:v>
                      </c:pt>
                      <c:pt idx="11386">
                        <c:v>7566.00390625</c:v>
                      </c:pt>
                      <c:pt idx="11387">
                        <c:v>12858.28125</c:v>
                      </c:pt>
                      <c:pt idx="11388">
                        <c:v>11212.27734375</c:v>
                      </c:pt>
                      <c:pt idx="11389">
                        <c:v>10020.8671875</c:v>
                      </c:pt>
                      <c:pt idx="11390">
                        <c:v>11450.6875</c:v>
                      </c:pt>
                      <c:pt idx="11391">
                        <c:v>13086.4765625</c:v>
                      </c:pt>
                      <c:pt idx="11392">
                        <c:v>10958.01171875</c:v>
                      </c:pt>
                      <c:pt idx="11393">
                        <c:v>10608.3125</c:v>
                      </c:pt>
                      <c:pt idx="11394">
                        <c:v>10835.30078125</c:v>
                      </c:pt>
                      <c:pt idx="11395">
                        <c:v>10401.0703125</c:v>
                      </c:pt>
                      <c:pt idx="11396">
                        <c:v>8170.4140625</c:v>
                      </c:pt>
                      <c:pt idx="11397">
                        <c:v>9651.40234375</c:v>
                      </c:pt>
                      <c:pt idx="11398">
                        <c:v>13327.94140625</c:v>
                      </c:pt>
                      <c:pt idx="11399">
                        <c:v>13968.6328125</c:v>
                      </c:pt>
                      <c:pt idx="11400">
                        <c:v>11382.609375</c:v>
                      </c:pt>
                      <c:pt idx="11401">
                        <c:v>11526.0703125</c:v>
                      </c:pt>
                      <c:pt idx="11402">
                        <c:v>11617.6640625</c:v>
                      </c:pt>
                      <c:pt idx="11403">
                        <c:v>5625.3359375</c:v>
                      </c:pt>
                      <c:pt idx="11404">
                        <c:v>5124.1484375</c:v>
                      </c:pt>
                      <c:pt idx="11405">
                        <c:v>10137.90234375</c:v>
                      </c:pt>
                      <c:pt idx="11406">
                        <c:v>10223.42578125</c:v>
                      </c:pt>
                      <c:pt idx="11407">
                        <c:v>9342.30078125</c:v>
                      </c:pt>
                      <c:pt idx="11408">
                        <c:v>10256.74609375</c:v>
                      </c:pt>
                      <c:pt idx="11409">
                        <c:v>10113.33203125</c:v>
                      </c:pt>
                      <c:pt idx="11410">
                        <c:v>8025.44140625</c:v>
                      </c:pt>
                      <c:pt idx="11411">
                        <c:v>9943.66015625</c:v>
                      </c:pt>
                      <c:pt idx="11412">
                        <c:v>12809.59375</c:v>
                      </c:pt>
                      <c:pt idx="11413">
                        <c:v>11156.90625</c:v>
                      </c:pt>
                      <c:pt idx="11414">
                        <c:v>10604.05078125</c:v>
                      </c:pt>
                      <c:pt idx="11415">
                        <c:v>15068.6484375</c:v>
                      </c:pt>
                      <c:pt idx="11416">
                        <c:v>14652.9765625</c:v>
                      </c:pt>
                      <c:pt idx="11417">
                        <c:v>16499.875</c:v>
                      </c:pt>
                      <c:pt idx="11418">
                        <c:v>14971.3828125</c:v>
                      </c:pt>
                      <c:pt idx="11419">
                        <c:v>15475.5</c:v>
                      </c:pt>
                      <c:pt idx="11420">
                        <c:v>14232.9609375</c:v>
                      </c:pt>
                      <c:pt idx="11421">
                        <c:v>15739.66796875</c:v>
                      </c:pt>
                      <c:pt idx="11422">
                        <c:v>16680.21875</c:v>
                      </c:pt>
                      <c:pt idx="11423">
                        <c:v>15857.4140625</c:v>
                      </c:pt>
                      <c:pt idx="11424">
                        <c:v>15970.0390625</c:v>
                      </c:pt>
                      <c:pt idx="11425">
                        <c:v>17149.95703125</c:v>
                      </c:pt>
                      <c:pt idx="11426">
                        <c:v>17166.703125</c:v>
                      </c:pt>
                      <c:pt idx="11427">
                        <c:v>17019.07421875</c:v>
                      </c:pt>
                      <c:pt idx="11428">
                        <c:v>17032.0625</c:v>
                      </c:pt>
                      <c:pt idx="11429">
                        <c:v>16498.54296875</c:v>
                      </c:pt>
                      <c:pt idx="11430">
                        <c:v>13846.8984375</c:v>
                      </c:pt>
                      <c:pt idx="11431">
                        <c:v>13447.65234375</c:v>
                      </c:pt>
                      <c:pt idx="11432">
                        <c:v>9906.5859375</c:v>
                      </c:pt>
                      <c:pt idx="11433">
                        <c:v>12948.625</c:v>
                      </c:pt>
                      <c:pt idx="11434">
                        <c:v>12211.74609375</c:v>
                      </c:pt>
                      <c:pt idx="11435">
                        <c:v>12630.921875</c:v>
                      </c:pt>
                      <c:pt idx="11436">
                        <c:v>13032.265625</c:v>
                      </c:pt>
                      <c:pt idx="11437">
                        <c:v>13147.2421875</c:v>
                      </c:pt>
                      <c:pt idx="11438">
                        <c:v>11131.5859375</c:v>
                      </c:pt>
                      <c:pt idx="11439">
                        <c:v>10647.9453125</c:v>
                      </c:pt>
                      <c:pt idx="11440">
                        <c:v>12251.2265625</c:v>
                      </c:pt>
                      <c:pt idx="11441">
                        <c:v>11700.39453125</c:v>
                      </c:pt>
                      <c:pt idx="11442">
                        <c:v>10907.73046875</c:v>
                      </c:pt>
                      <c:pt idx="11443">
                        <c:v>12103.875</c:v>
                      </c:pt>
                      <c:pt idx="11444">
                        <c:v>13966.58984375</c:v>
                      </c:pt>
                      <c:pt idx="11445">
                        <c:v>18296.0625</c:v>
                      </c:pt>
                      <c:pt idx="11446">
                        <c:v>17583.25</c:v>
                      </c:pt>
                      <c:pt idx="11447">
                        <c:v>18291.62109375</c:v>
                      </c:pt>
                      <c:pt idx="11448">
                        <c:v>15393.484375</c:v>
                      </c:pt>
                      <c:pt idx="11449">
                        <c:v>15547.01171875</c:v>
                      </c:pt>
                      <c:pt idx="11450">
                        <c:v>14961.8359375</c:v>
                      </c:pt>
                      <c:pt idx="11451">
                        <c:v>15353.03515625</c:v>
                      </c:pt>
                      <c:pt idx="11452">
                        <c:v>16201.734375</c:v>
                      </c:pt>
                      <c:pt idx="11453">
                        <c:v>17155.37890625</c:v>
                      </c:pt>
                      <c:pt idx="11454">
                        <c:v>17165.28125</c:v>
                      </c:pt>
                      <c:pt idx="11455">
                        <c:v>18069.7265625</c:v>
                      </c:pt>
                      <c:pt idx="11456">
                        <c:v>16484.640625</c:v>
                      </c:pt>
                      <c:pt idx="11457">
                        <c:v>15735.63671875</c:v>
                      </c:pt>
                      <c:pt idx="11458">
                        <c:v>17251.18359375</c:v>
                      </c:pt>
                      <c:pt idx="11459">
                        <c:v>17599.75390625</c:v>
                      </c:pt>
                      <c:pt idx="11460">
                        <c:v>13591.53515625</c:v>
                      </c:pt>
                      <c:pt idx="11461">
                        <c:v>12572.21875</c:v>
                      </c:pt>
                      <c:pt idx="11462">
                        <c:v>12905.5625</c:v>
                      </c:pt>
                      <c:pt idx="11463">
                        <c:v>13741.5625</c:v>
                      </c:pt>
                      <c:pt idx="11464">
                        <c:v>13398.89453125</c:v>
                      </c:pt>
                      <c:pt idx="11465">
                        <c:v>14726.828125</c:v>
                      </c:pt>
                      <c:pt idx="11466">
                        <c:v>12424.0234375</c:v>
                      </c:pt>
                      <c:pt idx="11467">
                        <c:v>10405.43359375</c:v>
                      </c:pt>
                      <c:pt idx="11468">
                        <c:v>12800.83984375</c:v>
                      </c:pt>
                      <c:pt idx="11469">
                        <c:v>13029.58984375</c:v>
                      </c:pt>
                      <c:pt idx="11470">
                        <c:v>12309.75</c:v>
                      </c:pt>
                      <c:pt idx="11471">
                        <c:v>12406.5546875</c:v>
                      </c:pt>
                      <c:pt idx="11472">
                        <c:v>13664.41015625</c:v>
                      </c:pt>
                      <c:pt idx="11473">
                        <c:v>13001.78125</c:v>
                      </c:pt>
                      <c:pt idx="11474">
                        <c:v>14711.984375</c:v>
                      </c:pt>
                      <c:pt idx="11475">
                        <c:v>15927.94921875</c:v>
                      </c:pt>
                      <c:pt idx="11476">
                        <c:v>10094.171875</c:v>
                      </c:pt>
                      <c:pt idx="11477">
                        <c:v>15665.71484375</c:v>
                      </c:pt>
                      <c:pt idx="11478">
                        <c:v>14262.828125</c:v>
                      </c:pt>
                      <c:pt idx="11479">
                        <c:v>13716.375</c:v>
                      </c:pt>
                      <c:pt idx="11480">
                        <c:v>16291.37109375</c:v>
                      </c:pt>
                      <c:pt idx="11481">
                        <c:v>15268.578125</c:v>
                      </c:pt>
                      <c:pt idx="11482">
                        <c:v>15663.93359375</c:v>
                      </c:pt>
                      <c:pt idx="11483">
                        <c:v>14179.4765625</c:v>
                      </c:pt>
                      <c:pt idx="11484">
                        <c:v>13806.9453125</c:v>
                      </c:pt>
                      <c:pt idx="11485">
                        <c:v>14718.39453125</c:v>
                      </c:pt>
                      <c:pt idx="11486">
                        <c:v>15564.91015625</c:v>
                      </c:pt>
                      <c:pt idx="11487">
                        <c:v>13587.70703125</c:v>
                      </c:pt>
                      <c:pt idx="11488">
                        <c:v>12112.93359375</c:v>
                      </c:pt>
                      <c:pt idx="11489">
                        <c:v>16251.703125</c:v>
                      </c:pt>
                      <c:pt idx="11490">
                        <c:v>12453.4453125</c:v>
                      </c:pt>
                      <c:pt idx="11491">
                        <c:v>12131.75</c:v>
                      </c:pt>
                      <c:pt idx="11492">
                        <c:v>12344.984375</c:v>
                      </c:pt>
                      <c:pt idx="11493">
                        <c:v>12319.8984375</c:v>
                      </c:pt>
                      <c:pt idx="11494">
                        <c:v>11469.0703125</c:v>
                      </c:pt>
                      <c:pt idx="11495">
                        <c:v>12010.8203125</c:v>
                      </c:pt>
                      <c:pt idx="11496">
                        <c:v>12408.1875</c:v>
                      </c:pt>
                      <c:pt idx="11497">
                        <c:v>12025.6875</c:v>
                      </c:pt>
                      <c:pt idx="11498">
                        <c:v>12179.8359375</c:v>
                      </c:pt>
                      <c:pt idx="11499">
                        <c:v>12384.7421875</c:v>
                      </c:pt>
                      <c:pt idx="11500">
                        <c:v>11162.6953125</c:v>
                      </c:pt>
                      <c:pt idx="11501">
                        <c:v>10462.6015625</c:v>
                      </c:pt>
                      <c:pt idx="11502">
                        <c:v>11905.8046875</c:v>
                      </c:pt>
                      <c:pt idx="11503">
                        <c:v>11257.5703125</c:v>
                      </c:pt>
                      <c:pt idx="11504">
                        <c:v>11565.5</c:v>
                      </c:pt>
                      <c:pt idx="11505">
                        <c:v>12494.4375</c:v>
                      </c:pt>
                      <c:pt idx="11506">
                        <c:v>13935.24609375</c:v>
                      </c:pt>
                      <c:pt idx="11507">
                        <c:v>14751.1953125</c:v>
                      </c:pt>
                      <c:pt idx="11508">
                        <c:v>11546.23046875</c:v>
                      </c:pt>
                      <c:pt idx="11509">
                        <c:v>10927.53125</c:v>
                      </c:pt>
                      <c:pt idx="11510">
                        <c:v>13634.05859375</c:v>
                      </c:pt>
                      <c:pt idx="11511">
                        <c:v>12357.65625</c:v>
                      </c:pt>
                      <c:pt idx="11512">
                        <c:v>11011.84765625</c:v>
                      </c:pt>
                      <c:pt idx="11513">
                        <c:v>11711.796875</c:v>
                      </c:pt>
                      <c:pt idx="11514">
                        <c:v>14494.3359375</c:v>
                      </c:pt>
                      <c:pt idx="11515">
                        <c:v>15332.6796875</c:v>
                      </c:pt>
                      <c:pt idx="11516">
                        <c:v>12362.6484375</c:v>
                      </c:pt>
                      <c:pt idx="11517">
                        <c:v>12206.1640625</c:v>
                      </c:pt>
                      <c:pt idx="11518">
                        <c:v>14620.3671875</c:v>
                      </c:pt>
                      <c:pt idx="11519">
                        <c:v>12864.234375</c:v>
                      </c:pt>
                      <c:pt idx="11520">
                        <c:v>14146.91796875</c:v>
                      </c:pt>
                      <c:pt idx="11521">
                        <c:v>13135.70703125</c:v>
                      </c:pt>
                      <c:pt idx="11522">
                        <c:v>13231.65625</c:v>
                      </c:pt>
                      <c:pt idx="11523">
                        <c:v>16406.02734375</c:v>
                      </c:pt>
                      <c:pt idx="11524">
                        <c:v>14179.78515625</c:v>
                      </c:pt>
                      <c:pt idx="11525">
                        <c:v>15711.70703125</c:v>
                      </c:pt>
                      <c:pt idx="11526">
                        <c:v>15233.078125</c:v>
                      </c:pt>
                      <c:pt idx="11527">
                        <c:v>16383.80859375</c:v>
                      </c:pt>
                      <c:pt idx="11528">
                        <c:v>14096.7109375</c:v>
                      </c:pt>
                      <c:pt idx="11529">
                        <c:v>15260</c:v>
                      </c:pt>
                      <c:pt idx="11530">
                        <c:v>14482.07421875</c:v>
                      </c:pt>
                      <c:pt idx="11531">
                        <c:v>14021.9453125</c:v>
                      </c:pt>
                      <c:pt idx="11532">
                        <c:v>15771.25390625</c:v>
                      </c:pt>
                      <c:pt idx="11533">
                        <c:v>15487.8828125</c:v>
                      </c:pt>
                      <c:pt idx="11534">
                        <c:v>15840.6953125</c:v>
                      </c:pt>
                      <c:pt idx="11535">
                        <c:v>18432.4375</c:v>
                      </c:pt>
                      <c:pt idx="11536">
                        <c:v>18609.9453125</c:v>
                      </c:pt>
                      <c:pt idx="11537">
                        <c:v>15806.07421875</c:v>
                      </c:pt>
                      <c:pt idx="11538">
                        <c:v>17094.9609375</c:v>
                      </c:pt>
                      <c:pt idx="11539">
                        <c:v>19338.859375</c:v>
                      </c:pt>
                      <c:pt idx="11540">
                        <c:v>19173.15625</c:v>
                      </c:pt>
                      <c:pt idx="11541">
                        <c:v>19299.16015625</c:v>
                      </c:pt>
                      <c:pt idx="11542">
                        <c:v>19167.66796875</c:v>
                      </c:pt>
                      <c:pt idx="11543">
                        <c:v>18974.4375</c:v>
                      </c:pt>
                      <c:pt idx="11544">
                        <c:v>18730.8828125</c:v>
                      </c:pt>
                      <c:pt idx="11545">
                        <c:v>18899.63671875</c:v>
                      </c:pt>
                      <c:pt idx="11546">
                        <c:v>16726.0390625</c:v>
                      </c:pt>
                      <c:pt idx="11547">
                        <c:v>16642.5625</c:v>
                      </c:pt>
                      <c:pt idx="11548">
                        <c:v>18674.77734375</c:v>
                      </c:pt>
                      <c:pt idx="11549">
                        <c:v>19967.63671875</c:v>
                      </c:pt>
                      <c:pt idx="11550">
                        <c:v>14725.98046875</c:v>
                      </c:pt>
                      <c:pt idx="11551">
                        <c:v>14552.4921875</c:v>
                      </c:pt>
                      <c:pt idx="11552">
                        <c:v>14862.0703125</c:v>
                      </c:pt>
                      <c:pt idx="11553">
                        <c:v>15210.078125</c:v>
                      </c:pt>
                      <c:pt idx="11554">
                        <c:v>14018.6484375</c:v>
                      </c:pt>
                      <c:pt idx="11555">
                        <c:v>14958.0859375</c:v>
                      </c:pt>
                      <c:pt idx="11556">
                        <c:v>15566.6875</c:v>
                      </c:pt>
                      <c:pt idx="11557">
                        <c:v>13122.16015625</c:v>
                      </c:pt>
                      <c:pt idx="11558">
                        <c:v>11362.76953125</c:v>
                      </c:pt>
                      <c:pt idx="11559">
                        <c:v>13445.8671875</c:v>
                      </c:pt>
                      <c:pt idx="11560">
                        <c:v>14871.46875</c:v>
                      </c:pt>
                      <c:pt idx="11561">
                        <c:v>13306.6171875</c:v>
                      </c:pt>
                      <c:pt idx="11562">
                        <c:v>13543.9296875</c:v>
                      </c:pt>
                      <c:pt idx="11563">
                        <c:v>13334.0390625</c:v>
                      </c:pt>
                      <c:pt idx="11564">
                        <c:v>14563.578125</c:v>
                      </c:pt>
                      <c:pt idx="11565">
                        <c:v>13884.33203125</c:v>
                      </c:pt>
                      <c:pt idx="11566">
                        <c:v>17053.8046875</c:v>
                      </c:pt>
                      <c:pt idx="11567">
                        <c:v>14627.76171875</c:v>
                      </c:pt>
                      <c:pt idx="11568">
                        <c:v>13067.77734375</c:v>
                      </c:pt>
                      <c:pt idx="11569">
                        <c:v>16819.26171875</c:v>
                      </c:pt>
                      <c:pt idx="11570">
                        <c:v>16444.71484375</c:v>
                      </c:pt>
                      <c:pt idx="11571">
                        <c:v>16851.2109375</c:v>
                      </c:pt>
                      <c:pt idx="11572">
                        <c:v>15225.015625</c:v>
                      </c:pt>
                      <c:pt idx="11573">
                        <c:v>13023.20703125</c:v>
                      </c:pt>
                      <c:pt idx="11574">
                        <c:v>14796.9375</c:v>
                      </c:pt>
                      <c:pt idx="11575">
                        <c:v>15354.1171875</c:v>
                      </c:pt>
                      <c:pt idx="11576">
                        <c:v>12122.4765625</c:v>
                      </c:pt>
                      <c:pt idx="11577">
                        <c:v>11461.98046875</c:v>
                      </c:pt>
                      <c:pt idx="11578">
                        <c:v>11576.7109375</c:v>
                      </c:pt>
                      <c:pt idx="11579">
                        <c:v>14914.91015625</c:v>
                      </c:pt>
                      <c:pt idx="11580">
                        <c:v>16105.3515625</c:v>
                      </c:pt>
                      <c:pt idx="11581">
                        <c:v>16083.71484375</c:v>
                      </c:pt>
                      <c:pt idx="11582">
                        <c:v>12211.05078125</c:v>
                      </c:pt>
                      <c:pt idx="11583">
                        <c:v>12608.05859375</c:v>
                      </c:pt>
                      <c:pt idx="11584">
                        <c:v>11537.3671875</c:v>
                      </c:pt>
                      <c:pt idx="11585">
                        <c:v>15745.95703125</c:v>
                      </c:pt>
                      <c:pt idx="11586">
                        <c:v>16927.52734375</c:v>
                      </c:pt>
                      <c:pt idx="11587">
                        <c:v>16209.52734375</c:v>
                      </c:pt>
                      <c:pt idx="11588">
                        <c:v>16758.7890625</c:v>
                      </c:pt>
                      <c:pt idx="11589">
                        <c:v>15292.87109375</c:v>
                      </c:pt>
                      <c:pt idx="11590">
                        <c:v>14312.63671875</c:v>
                      </c:pt>
                      <c:pt idx="11591">
                        <c:v>12903.06640625</c:v>
                      </c:pt>
                      <c:pt idx="11592">
                        <c:v>10939.546875</c:v>
                      </c:pt>
                      <c:pt idx="11593">
                        <c:v>10231.96484375</c:v>
                      </c:pt>
                      <c:pt idx="11594">
                        <c:v>13044.16015625</c:v>
                      </c:pt>
                      <c:pt idx="11595">
                        <c:v>14733.85546875</c:v>
                      </c:pt>
                      <c:pt idx="11596">
                        <c:v>13303.6328125</c:v>
                      </c:pt>
                      <c:pt idx="11597">
                        <c:v>13169.62109375</c:v>
                      </c:pt>
                      <c:pt idx="11598">
                        <c:v>12874.859375</c:v>
                      </c:pt>
                      <c:pt idx="11599">
                        <c:v>13848.3828125</c:v>
                      </c:pt>
                      <c:pt idx="11600">
                        <c:v>13726.20703125</c:v>
                      </c:pt>
                      <c:pt idx="11601">
                        <c:v>10709.69921875</c:v>
                      </c:pt>
                      <c:pt idx="11602">
                        <c:v>8605.0390625</c:v>
                      </c:pt>
                      <c:pt idx="11603">
                        <c:v>9013.66015625</c:v>
                      </c:pt>
                      <c:pt idx="11604">
                        <c:v>12791.3046875</c:v>
                      </c:pt>
                      <c:pt idx="11605">
                        <c:v>14819.5</c:v>
                      </c:pt>
                      <c:pt idx="11606">
                        <c:v>15061.02734375</c:v>
                      </c:pt>
                      <c:pt idx="11607">
                        <c:v>12720.75390625</c:v>
                      </c:pt>
                      <c:pt idx="11608">
                        <c:v>13060.625</c:v>
                      </c:pt>
                      <c:pt idx="11609">
                        <c:v>13561.7421875</c:v>
                      </c:pt>
                      <c:pt idx="11610">
                        <c:v>13346.515625</c:v>
                      </c:pt>
                      <c:pt idx="11611">
                        <c:v>12294.625</c:v>
                      </c:pt>
                      <c:pt idx="11612">
                        <c:v>12951.98046875</c:v>
                      </c:pt>
                      <c:pt idx="11613">
                        <c:v>13596.75</c:v>
                      </c:pt>
                      <c:pt idx="11614">
                        <c:v>14787.5390625</c:v>
                      </c:pt>
                      <c:pt idx="11615">
                        <c:v>12076.078125</c:v>
                      </c:pt>
                      <c:pt idx="11616">
                        <c:v>11620.58203125</c:v>
                      </c:pt>
                      <c:pt idx="11617">
                        <c:v>13579.67578125</c:v>
                      </c:pt>
                      <c:pt idx="11618">
                        <c:v>13585.6171875</c:v>
                      </c:pt>
                      <c:pt idx="11619">
                        <c:v>14944.6171875</c:v>
                      </c:pt>
                      <c:pt idx="11620">
                        <c:v>12934.7421875</c:v>
                      </c:pt>
                      <c:pt idx="11621">
                        <c:v>11991.90625</c:v>
                      </c:pt>
                      <c:pt idx="11622">
                        <c:v>14318.71875</c:v>
                      </c:pt>
                      <c:pt idx="11623">
                        <c:v>12924.09375</c:v>
                      </c:pt>
                      <c:pt idx="11624">
                        <c:v>13766.171875</c:v>
                      </c:pt>
                      <c:pt idx="11625">
                        <c:v>10325.33984375</c:v>
                      </c:pt>
                      <c:pt idx="11626">
                        <c:v>8744.65625</c:v>
                      </c:pt>
                      <c:pt idx="11627">
                        <c:v>8542.2734375</c:v>
                      </c:pt>
                      <c:pt idx="11628">
                        <c:v>10146.953125</c:v>
                      </c:pt>
                      <c:pt idx="11629">
                        <c:v>9862.51171875</c:v>
                      </c:pt>
                      <c:pt idx="11630">
                        <c:v>10454.71875</c:v>
                      </c:pt>
                      <c:pt idx="11631">
                        <c:v>10918.921875</c:v>
                      </c:pt>
                      <c:pt idx="11632">
                        <c:v>12474.59375</c:v>
                      </c:pt>
                      <c:pt idx="11633">
                        <c:v>12487.7890625</c:v>
                      </c:pt>
                      <c:pt idx="11634">
                        <c:v>11133.5234375</c:v>
                      </c:pt>
                      <c:pt idx="11635">
                        <c:v>10059.421875</c:v>
                      </c:pt>
                      <c:pt idx="11636">
                        <c:v>10575.62890625</c:v>
                      </c:pt>
                      <c:pt idx="11637">
                        <c:v>12689.3515625</c:v>
                      </c:pt>
                      <c:pt idx="11638">
                        <c:v>12468.4765625</c:v>
                      </c:pt>
                      <c:pt idx="11639">
                        <c:v>12714.3828125</c:v>
                      </c:pt>
                      <c:pt idx="11640">
                        <c:v>15173.375</c:v>
                      </c:pt>
                      <c:pt idx="11641">
                        <c:v>14519.0703125</c:v>
                      </c:pt>
                      <c:pt idx="11642">
                        <c:v>15314.80859375</c:v>
                      </c:pt>
                      <c:pt idx="11643">
                        <c:v>13318.30078125</c:v>
                      </c:pt>
                      <c:pt idx="11644">
                        <c:v>12057.77734375</c:v>
                      </c:pt>
                      <c:pt idx="11645">
                        <c:v>15317.6484375</c:v>
                      </c:pt>
                      <c:pt idx="11646">
                        <c:v>14496.3359375</c:v>
                      </c:pt>
                      <c:pt idx="11647">
                        <c:v>12450.375</c:v>
                      </c:pt>
                      <c:pt idx="11648">
                        <c:v>12540.19921875</c:v>
                      </c:pt>
                      <c:pt idx="11649">
                        <c:v>14594.3203125</c:v>
                      </c:pt>
                      <c:pt idx="11650">
                        <c:v>15021.4375</c:v>
                      </c:pt>
                      <c:pt idx="11651">
                        <c:v>14588.359375</c:v>
                      </c:pt>
                      <c:pt idx="11652">
                        <c:v>13003.9921875</c:v>
                      </c:pt>
                      <c:pt idx="11653">
                        <c:v>12891</c:v>
                      </c:pt>
                      <c:pt idx="11654">
                        <c:v>13888.171875</c:v>
                      </c:pt>
                      <c:pt idx="11655">
                        <c:v>15606.2109375</c:v>
                      </c:pt>
                      <c:pt idx="11656">
                        <c:v>13953.09375</c:v>
                      </c:pt>
                      <c:pt idx="11657">
                        <c:v>12262.7421875</c:v>
                      </c:pt>
                      <c:pt idx="11658">
                        <c:v>15411.7421875</c:v>
                      </c:pt>
                      <c:pt idx="11659">
                        <c:v>13966.82421875</c:v>
                      </c:pt>
                      <c:pt idx="11660">
                        <c:v>13354.69921875</c:v>
                      </c:pt>
                      <c:pt idx="11661">
                        <c:v>14745.9296875</c:v>
                      </c:pt>
                      <c:pt idx="11662">
                        <c:v>13251.9921875</c:v>
                      </c:pt>
                      <c:pt idx="11663">
                        <c:v>11488.2734375</c:v>
                      </c:pt>
                      <c:pt idx="11664">
                        <c:v>11223.51171875</c:v>
                      </c:pt>
                      <c:pt idx="11665">
                        <c:v>13815.55078125</c:v>
                      </c:pt>
                      <c:pt idx="11666">
                        <c:v>13739.1328125</c:v>
                      </c:pt>
                      <c:pt idx="11667">
                        <c:v>14048.1640625</c:v>
                      </c:pt>
                      <c:pt idx="11668">
                        <c:v>13940.171875</c:v>
                      </c:pt>
                      <c:pt idx="11669">
                        <c:v>11636.734375</c:v>
                      </c:pt>
                      <c:pt idx="11670">
                        <c:v>17626.43359375</c:v>
                      </c:pt>
                      <c:pt idx="11671">
                        <c:v>15689.84765625</c:v>
                      </c:pt>
                      <c:pt idx="11672">
                        <c:v>16228.078125</c:v>
                      </c:pt>
                      <c:pt idx="11673">
                        <c:v>18329.42578125</c:v>
                      </c:pt>
                      <c:pt idx="11674">
                        <c:v>18298.88671875</c:v>
                      </c:pt>
                      <c:pt idx="11675">
                        <c:v>18134.87890625</c:v>
                      </c:pt>
                      <c:pt idx="11676">
                        <c:v>18031.8984375</c:v>
                      </c:pt>
                      <c:pt idx="11677">
                        <c:v>15159.875</c:v>
                      </c:pt>
                      <c:pt idx="11678">
                        <c:v>13160.87109375</c:v>
                      </c:pt>
                      <c:pt idx="11679">
                        <c:v>13343.2421875</c:v>
                      </c:pt>
                      <c:pt idx="11680">
                        <c:v>15899.9375</c:v>
                      </c:pt>
                      <c:pt idx="11681">
                        <c:v>18125.23828125</c:v>
                      </c:pt>
                      <c:pt idx="11682">
                        <c:v>17501.03125</c:v>
                      </c:pt>
                      <c:pt idx="11683">
                        <c:v>17703.0859375</c:v>
                      </c:pt>
                      <c:pt idx="11684">
                        <c:v>17556.4765625</c:v>
                      </c:pt>
                      <c:pt idx="11685">
                        <c:v>14966.46484375</c:v>
                      </c:pt>
                      <c:pt idx="11686">
                        <c:v>14427.2421875</c:v>
                      </c:pt>
                      <c:pt idx="11687">
                        <c:v>13331.546875</c:v>
                      </c:pt>
                      <c:pt idx="11688">
                        <c:v>12758.03125</c:v>
                      </c:pt>
                      <c:pt idx="11689">
                        <c:v>14647.890625</c:v>
                      </c:pt>
                      <c:pt idx="11690">
                        <c:v>14071.546875</c:v>
                      </c:pt>
                      <c:pt idx="11691">
                        <c:v>11692.5546875</c:v>
                      </c:pt>
                      <c:pt idx="11692">
                        <c:v>11415.93359375</c:v>
                      </c:pt>
                      <c:pt idx="11693">
                        <c:v>15091.421875</c:v>
                      </c:pt>
                      <c:pt idx="11694">
                        <c:v>13507.1796875</c:v>
                      </c:pt>
                      <c:pt idx="11695">
                        <c:v>14022.78515625</c:v>
                      </c:pt>
                      <c:pt idx="11696">
                        <c:v>13277.46875</c:v>
                      </c:pt>
                      <c:pt idx="11697">
                        <c:v>13895.5625</c:v>
                      </c:pt>
                      <c:pt idx="11698">
                        <c:v>13701.03125</c:v>
                      </c:pt>
                      <c:pt idx="11699">
                        <c:v>13757.2421875</c:v>
                      </c:pt>
                      <c:pt idx="11700">
                        <c:v>12031.90625</c:v>
                      </c:pt>
                      <c:pt idx="11701">
                        <c:v>16052.640625</c:v>
                      </c:pt>
                      <c:pt idx="11702">
                        <c:v>16263.62109375</c:v>
                      </c:pt>
                      <c:pt idx="11703">
                        <c:v>15513.09765625</c:v>
                      </c:pt>
                      <c:pt idx="11704">
                        <c:v>15197.59375</c:v>
                      </c:pt>
                      <c:pt idx="11705">
                        <c:v>13249.96484375</c:v>
                      </c:pt>
                      <c:pt idx="11706">
                        <c:v>11997.38671875</c:v>
                      </c:pt>
                      <c:pt idx="11707">
                        <c:v>11781.91015625</c:v>
                      </c:pt>
                      <c:pt idx="11708">
                        <c:v>13636.875</c:v>
                      </c:pt>
                      <c:pt idx="11709">
                        <c:v>16754.91796875</c:v>
                      </c:pt>
                      <c:pt idx="11710">
                        <c:v>15879.8359375</c:v>
                      </c:pt>
                      <c:pt idx="11711">
                        <c:v>13240.85546875</c:v>
                      </c:pt>
                      <c:pt idx="11712">
                        <c:v>12000.58984375</c:v>
                      </c:pt>
                      <c:pt idx="11713">
                        <c:v>11800.609375</c:v>
                      </c:pt>
                      <c:pt idx="11714">
                        <c:v>15273.171875</c:v>
                      </c:pt>
                      <c:pt idx="11715">
                        <c:v>14213.5625</c:v>
                      </c:pt>
                      <c:pt idx="11716">
                        <c:v>14086.82421875</c:v>
                      </c:pt>
                      <c:pt idx="11717">
                        <c:v>14579.0859375</c:v>
                      </c:pt>
                      <c:pt idx="11718">
                        <c:v>14429.078125</c:v>
                      </c:pt>
                      <c:pt idx="11719">
                        <c:v>12725.96875</c:v>
                      </c:pt>
                      <c:pt idx="11720">
                        <c:v>11648.96875</c:v>
                      </c:pt>
                      <c:pt idx="11721">
                        <c:v>11446.7578125</c:v>
                      </c:pt>
                      <c:pt idx="11722">
                        <c:v>12451.44921875</c:v>
                      </c:pt>
                      <c:pt idx="11723">
                        <c:v>13520.3828125</c:v>
                      </c:pt>
                      <c:pt idx="11724">
                        <c:v>14499.23046875</c:v>
                      </c:pt>
                      <c:pt idx="11725">
                        <c:v>14613.24609375</c:v>
                      </c:pt>
                      <c:pt idx="11726">
                        <c:v>13732.640625</c:v>
                      </c:pt>
                      <c:pt idx="11727">
                        <c:v>11152.1953125</c:v>
                      </c:pt>
                      <c:pt idx="11728">
                        <c:v>13168.98046875</c:v>
                      </c:pt>
                      <c:pt idx="11729">
                        <c:v>14229.80859375</c:v>
                      </c:pt>
                      <c:pt idx="11730">
                        <c:v>17801.9296875</c:v>
                      </c:pt>
                      <c:pt idx="11731">
                        <c:v>15563.75390625</c:v>
                      </c:pt>
                      <c:pt idx="11732">
                        <c:v>16979.25</c:v>
                      </c:pt>
                      <c:pt idx="11733">
                        <c:v>16857.328125</c:v>
                      </c:pt>
                      <c:pt idx="11734">
                        <c:v>16834.6640625</c:v>
                      </c:pt>
                      <c:pt idx="11735">
                        <c:v>17024.5390625</c:v>
                      </c:pt>
                      <c:pt idx="11736">
                        <c:v>17420.45703125</c:v>
                      </c:pt>
                      <c:pt idx="11737">
                        <c:v>14089.33984375</c:v>
                      </c:pt>
                      <c:pt idx="11738">
                        <c:v>11868.65625</c:v>
                      </c:pt>
                      <c:pt idx="11739">
                        <c:v>11704.87109375</c:v>
                      </c:pt>
                      <c:pt idx="11740">
                        <c:v>15437.69921875</c:v>
                      </c:pt>
                      <c:pt idx="11741">
                        <c:v>17023.66015625</c:v>
                      </c:pt>
                      <c:pt idx="11742">
                        <c:v>15680.61328125</c:v>
                      </c:pt>
                      <c:pt idx="11743">
                        <c:v>15772.25</c:v>
                      </c:pt>
                      <c:pt idx="11744">
                        <c:v>17057.98046875</c:v>
                      </c:pt>
                      <c:pt idx="11745">
                        <c:v>15056.74609375</c:v>
                      </c:pt>
                      <c:pt idx="11746">
                        <c:v>14459.34765625</c:v>
                      </c:pt>
                      <c:pt idx="11747">
                        <c:v>13061.578125</c:v>
                      </c:pt>
                      <c:pt idx="11748">
                        <c:v>13314.3984375</c:v>
                      </c:pt>
                      <c:pt idx="11749">
                        <c:v>12744.21875</c:v>
                      </c:pt>
                      <c:pt idx="11750">
                        <c:v>12760.515625</c:v>
                      </c:pt>
                      <c:pt idx="11751">
                        <c:v>15258.39453125</c:v>
                      </c:pt>
                      <c:pt idx="11752">
                        <c:v>13667.35546875</c:v>
                      </c:pt>
                      <c:pt idx="11753">
                        <c:v>13529.5390625</c:v>
                      </c:pt>
                      <c:pt idx="11754">
                        <c:v>11545.76953125</c:v>
                      </c:pt>
                      <c:pt idx="11755">
                        <c:v>11212.36328125</c:v>
                      </c:pt>
                      <c:pt idx="11756">
                        <c:v>15075.73828125</c:v>
                      </c:pt>
                      <c:pt idx="11757">
                        <c:v>15174.22265625</c:v>
                      </c:pt>
                      <c:pt idx="11758">
                        <c:v>14862.36328125</c:v>
                      </c:pt>
                      <c:pt idx="11759">
                        <c:v>15622.27734375</c:v>
                      </c:pt>
                      <c:pt idx="11760">
                        <c:v>14998.42578125</c:v>
                      </c:pt>
                      <c:pt idx="11761">
                        <c:v>14653.66796875</c:v>
                      </c:pt>
                      <c:pt idx="11762">
                        <c:v>14964.203125</c:v>
                      </c:pt>
                      <c:pt idx="11763">
                        <c:v>14339.76953125</c:v>
                      </c:pt>
                      <c:pt idx="11764">
                        <c:v>14555.26171875</c:v>
                      </c:pt>
                      <c:pt idx="11765">
                        <c:v>12281.31640625</c:v>
                      </c:pt>
                      <c:pt idx="11766">
                        <c:v>12615.67578125</c:v>
                      </c:pt>
                      <c:pt idx="11767">
                        <c:v>14510.55859375</c:v>
                      </c:pt>
                      <c:pt idx="11768">
                        <c:v>14803.1875</c:v>
                      </c:pt>
                      <c:pt idx="11769">
                        <c:v>12715.66796875</c:v>
                      </c:pt>
                      <c:pt idx="11770">
                        <c:v>11272.30859375</c:v>
                      </c:pt>
                      <c:pt idx="11771">
                        <c:v>11343.54296875</c:v>
                      </c:pt>
                      <c:pt idx="11772">
                        <c:v>14622.125</c:v>
                      </c:pt>
                      <c:pt idx="11773">
                        <c:v>14749.5390625</c:v>
                      </c:pt>
                      <c:pt idx="11774">
                        <c:v>14924.7890625</c:v>
                      </c:pt>
                      <c:pt idx="11775">
                        <c:v>14220.56640625</c:v>
                      </c:pt>
                      <c:pt idx="11776">
                        <c:v>12685.0390625</c:v>
                      </c:pt>
                      <c:pt idx="11777">
                        <c:v>15734.7890625</c:v>
                      </c:pt>
                      <c:pt idx="11778">
                        <c:v>15788.86328125</c:v>
                      </c:pt>
                      <c:pt idx="11779">
                        <c:v>13034.98046875</c:v>
                      </c:pt>
                      <c:pt idx="11780">
                        <c:v>12283.2734375</c:v>
                      </c:pt>
                      <c:pt idx="11781">
                        <c:v>15578.8515625</c:v>
                      </c:pt>
                      <c:pt idx="11782">
                        <c:v>15220.2421875</c:v>
                      </c:pt>
                      <c:pt idx="11783">
                        <c:v>13803.859375</c:v>
                      </c:pt>
                      <c:pt idx="11784">
                        <c:v>13350.4296875</c:v>
                      </c:pt>
                      <c:pt idx="11785">
                        <c:v>15239.10546875</c:v>
                      </c:pt>
                      <c:pt idx="11786">
                        <c:v>15517.953125</c:v>
                      </c:pt>
                      <c:pt idx="11787">
                        <c:v>14538.5078125</c:v>
                      </c:pt>
                      <c:pt idx="11788">
                        <c:v>14000.77734375</c:v>
                      </c:pt>
                      <c:pt idx="11789">
                        <c:v>15138.92578125</c:v>
                      </c:pt>
                      <c:pt idx="11790">
                        <c:v>13806.6484375</c:v>
                      </c:pt>
                      <c:pt idx="11791">
                        <c:v>14262.76171875</c:v>
                      </c:pt>
                      <c:pt idx="11792">
                        <c:v>14215.765625</c:v>
                      </c:pt>
                      <c:pt idx="11793">
                        <c:v>13543.56640625</c:v>
                      </c:pt>
                      <c:pt idx="11794">
                        <c:v>12701.96484375</c:v>
                      </c:pt>
                      <c:pt idx="11795">
                        <c:v>12133.0234375</c:v>
                      </c:pt>
                      <c:pt idx="11796">
                        <c:v>12963.88671875</c:v>
                      </c:pt>
                      <c:pt idx="11797">
                        <c:v>11797.97265625</c:v>
                      </c:pt>
                      <c:pt idx="11798">
                        <c:v>10896.1953125</c:v>
                      </c:pt>
                      <c:pt idx="11799">
                        <c:v>13756.26171875</c:v>
                      </c:pt>
                      <c:pt idx="11800">
                        <c:v>12440.44140625</c:v>
                      </c:pt>
                      <c:pt idx="11801">
                        <c:v>11887.734375</c:v>
                      </c:pt>
                      <c:pt idx="11802">
                        <c:v>7181.75</c:v>
                      </c:pt>
                      <c:pt idx="11803">
                        <c:v>8361.046875</c:v>
                      </c:pt>
                      <c:pt idx="11804">
                        <c:v>13678.125</c:v>
                      </c:pt>
                      <c:pt idx="11805">
                        <c:v>17247.5546875</c:v>
                      </c:pt>
                      <c:pt idx="11806">
                        <c:v>17669.9140625</c:v>
                      </c:pt>
                      <c:pt idx="11807">
                        <c:v>18203.95703125</c:v>
                      </c:pt>
                      <c:pt idx="11808">
                        <c:v>17807.1953125</c:v>
                      </c:pt>
                      <c:pt idx="11809">
                        <c:v>17878.90234375</c:v>
                      </c:pt>
                      <c:pt idx="11810">
                        <c:v>17475.078125</c:v>
                      </c:pt>
                      <c:pt idx="11811">
                        <c:v>17896.0546875</c:v>
                      </c:pt>
                      <c:pt idx="11812">
                        <c:v>16215.453125</c:v>
                      </c:pt>
                      <c:pt idx="11813">
                        <c:v>15004.23828125</c:v>
                      </c:pt>
                      <c:pt idx="11814">
                        <c:v>17455.65234375</c:v>
                      </c:pt>
                      <c:pt idx="11815">
                        <c:v>16904.8515625</c:v>
                      </c:pt>
                      <c:pt idx="11816">
                        <c:v>18065.16015625</c:v>
                      </c:pt>
                      <c:pt idx="11817">
                        <c:v>15539.875</c:v>
                      </c:pt>
                      <c:pt idx="11818">
                        <c:v>12351.703125</c:v>
                      </c:pt>
                      <c:pt idx="11819">
                        <c:v>13906.88671875</c:v>
                      </c:pt>
                      <c:pt idx="11820">
                        <c:v>16887.78515625</c:v>
                      </c:pt>
                      <c:pt idx="11821">
                        <c:v>15077.71484375</c:v>
                      </c:pt>
                      <c:pt idx="11822">
                        <c:v>13555.58984375</c:v>
                      </c:pt>
                      <c:pt idx="11823">
                        <c:v>11973.9453125</c:v>
                      </c:pt>
                      <c:pt idx="11824">
                        <c:v>14947.95703125</c:v>
                      </c:pt>
                      <c:pt idx="11825">
                        <c:v>15057.46484375</c:v>
                      </c:pt>
                      <c:pt idx="11826">
                        <c:v>12298.4375</c:v>
                      </c:pt>
                      <c:pt idx="11827">
                        <c:v>10286.3359375</c:v>
                      </c:pt>
                      <c:pt idx="11828">
                        <c:v>10982.65625</c:v>
                      </c:pt>
                      <c:pt idx="11829">
                        <c:v>15351.921875</c:v>
                      </c:pt>
                      <c:pt idx="11830">
                        <c:v>15780.66796875</c:v>
                      </c:pt>
                      <c:pt idx="11831">
                        <c:v>15026.12890625</c:v>
                      </c:pt>
                      <c:pt idx="11832">
                        <c:v>15535.50390625</c:v>
                      </c:pt>
                      <c:pt idx="11833">
                        <c:v>16195.84765625</c:v>
                      </c:pt>
                      <c:pt idx="11834">
                        <c:v>16296.52734375</c:v>
                      </c:pt>
                      <c:pt idx="11835">
                        <c:v>15586.49609375</c:v>
                      </c:pt>
                      <c:pt idx="11836">
                        <c:v>15742.39453125</c:v>
                      </c:pt>
                      <c:pt idx="11837">
                        <c:v>10726.609375</c:v>
                      </c:pt>
                      <c:pt idx="11838">
                        <c:v>10459.6640625</c:v>
                      </c:pt>
                      <c:pt idx="11839">
                        <c:v>10228.375</c:v>
                      </c:pt>
                      <c:pt idx="11840">
                        <c:v>14277.15234375</c:v>
                      </c:pt>
                      <c:pt idx="11841">
                        <c:v>15274.87109375</c:v>
                      </c:pt>
                      <c:pt idx="11842">
                        <c:v>13696.296875</c:v>
                      </c:pt>
                      <c:pt idx="11843">
                        <c:v>14878.21484375</c:v>
                      </c:pt>
                      <c:pt idx="11844">
                        <c:v>15526.5703125</c:v>
                      </c:pt>
                      <c:pt idx="11845">
                        <c:v>14332.83203125</c:v>
                      </c:pt>
                      <c:pt idx="11846">
                        <c:v>13746.01953125</c:v>
                      </c:pt>
                      <c:pt idx="11847">
                        <c:v>12317.0234375</c:v>
                      </c:pt>
                      <c:pt idx="11848">
                        <c:v>11510.34375</c:v>
                      </c:pt>
                      <c:pt idx="11849">
                        <c:v>13611.07421875</c:v>
                      </c:pt>
                      <c:pt idx="11850">
                        <c:v>10742</c:v>
                      </c:pt>
                      <c:pt idx="11851">
                        <c:v>12268.125</c:v>
                      </c:pt>
                      <c:pt idx="11852">
                        <c:v>12104.890625</c:v>
                      </c:pt>
                      <c:pt idx="11853">
                        <c:v>9592.625</c:v>
                      </c:pt>
                      <c:pt idx="11854">
                        <c:v>8858.515625</c:v>
                      </c:pt>
                      <c:pt idx="11855">
                        <c:v>12108.09375</c:v>
                      </c:pt>
                      <c:pt idx="11856">
                        <c:v>12015.9609375</c:v>
                      </c:pt>
                      <c:pt idx="11857">
                        <c:v>10963.453125</c:v>
                      </c:pt>
                      <c:pt idx="11858">
                        <c:v>12355.19140625</c:v>
                      </c:pt>
                      <c:pt idx="11859">
                        <c:v>10667.87890625</c:v>
                      </c:pt>
                      <c:pt idx="11860">
                        <c:v>10727.0625</c:v>
                      </c:pt>
                      <c:pt idx="11861">
                        <c:v>12275.83984375</c:v>
                      </c:pt>
                      <c:pt idx="11862">
                        <c:v>10913.34765625</c:v>
                      </c:pt>
                      <c:pt idx="11863">
                        <c:v>9906.53125</c:v>
                      </c:pt>
                      <c:pt idx="11864">
                        <c:v>11357.68359375</c:v>
                      </c:pt>
                      <c:pt idx="11865">
                        <c:v>16193.4375</c:v>
                      </c:pt>
                      <c:pt idx="11866">
                        <c:v>16130.6640625</c:v>
                      </c:pt>
                      <c:pt idx="11867">
                        <c:v>14446.98046875</c:v>
                      </c:pt>
                      <c:pt idx="11868">
                        <c:v>12215.0390625</c:v>
                      </c:pt>
                      <c:pt idx="11869">
                        <c:v>11284.1796875</c:v>
                      </c:pt>
                      <c:pt idx="11870">
                        <c:v>11786.75</c:v>
                      </c:pt>
                      <c:pt idx="11871">
                        <c:v>15638.125</c:v>
                      </c:pt>
                      <c:pt idx="11872">
                        <c:v>15442.9375</c:v>
                      </c:pt>
                      <c:pt idx="11873">
                        <c:v>14992.40625</c:v>
                      </c:pt>
                      <c:pt idx="11874">
                        <c:v>12803.984375</c:v>
                      </c:pt>
                      <c:pt idx="11875">
                        <c:v>14022.875</c:v>
                      </c:pt>
                      <c:pt idx="11876">
                        <c:v>15031.26953125</c:v>
                      </c:pt>
                      <c:pt idx="11877">
                        <c:v>14422.34765625</c:v>
                      </c:pt>
                      <c:pt idx="11878">
                        <c:v>14105.7890625</c:v>
                      </c:pt>
                      <c:pt idx="11879">
                        <c:v>15558.859375</c:v>
                      </c:pt>
                      <c:pt idx="11880">
                        <c:v>12996.1015625</c:v>
                      </c:pt>
                      <c:pt idx="11881">
                        <c:v>15517.078125</c:v>
                      </c:pt>
                      <c:pt idx="11882">
                        <c:v>12839.5</c:v>
                      </c:pt>
                      <c:pt idx="11883">
                        <c:v>16192.71875</c:v>
                      </c:pt>
                      <c:pt idx="11884">
                        <c:v>15551.5234375</c:v>
                      </c:pt>
                      <c:pt idx="11885">
                        <c:v>14091.4765625</c:v>
                      </c:pt>
                      <c:pt idx="11886">
                        <c:v>14826.9296875</c:v>
                      </c:pt>
                      <c:pt idx="11887">
                        <c:v>15986.06640625</c:v>
                      </c:pt>
                      <c:pt idx="11888">
                        <c:v>16163.5078125</c:v>
                      </c:pt>
                      <c:pt idx="11889">
                        <c:v>15743.0859375</c:v>
                      </c:pt>
                      <c:pt idx="11890">
                        <c:v>13304.2109375</c:v>
                      </c:pt>
                      <c:pt idx="11891">
                        <c:v>12041.5390625</c:v>
                      </c:pt>
                      <c:pt idx="11892">
                        <c:v>13983.703125</c:v>
                      </c:pt>
                      <c:pt idx="11893">
                        <c:v>15936.7734375</c:v>
                      </c:pt>
                      <c:pt idx="11894">
                        <c:v>15994.953125</c:v>
                      </c:pt>
                      <c:pt idx="11895">
                        <c:v>12230.66015625</c:v>
                      </c:pt>
                      <c:pt idx="11896">
                        <c:v>10552.27734375</c:v>
                      </c:pt>
                      <c:pt idx="11897">
                        <c:v>10176.921875</c:v>
                      </c:pt>
                      <c:pt idx="11898">
                        <c:v>12339.3515625</c:v>
                      </c:pt>
                      <c:pt idx="11899">
                        <c:v>12645.8828125</c:v>
                      </c:pt>
                      <c:pt idx="11900">
                        <c:v>11867.46484375</c:v>
                      </c:pt>
                      <c:pt idx="11901">
                        <c:v>12020.6796875</c:v>
                      </c:pt>
                      <c:pt idx="11902">
                        <c:v>11334.93359375</c:v>
                      </c:pt>
                      <c:pt idx="11903">
                        <c:v>8586.96484375</c:v>
                      </c:pt>
                      <c:pt idx="11904">
                        <c:v>10004.9921875</c:v>
                      </c:pt>
                      <c:pt idx="11905">
                        <c:v>11251.76953125</c:v>
                      </c:pt>
                      <c:pt idx="11906">
                        <c:v>10628.33203125</c:v>
                      </c:pt>
                      <c:pt idx="11907">
                        <c:v>12405.85546875</c:v>
                      </c:pt>
                      <c:pt idx="11908">
                        <c:v>11334.78125</c:v>
                      </c:pt>
                      <c:pt idx="11909">
                        <c:v>12384.6953125</c:v>
                      </c:pt>
                      <c:pt idx="11910">
                        <c:v>18530.703125</c:v>
                      </c:pt>
                      <c:pt idx="11911">
                        <c:v>18489.85546875</c:v>
                      </c:pt>
                      <c:pt idx="11912">
                        <c:v>18220.6484375</c:v>
                      </c:pt>
                      <c:pt idx="11913">
                        <c:v>16999.484375</c:v>
                      </c:pt>
                      <c:pt idx="11914">
                        <c:v>16415.41796875</c:v>
                      </c:pt>
                      <c:pt idx="11915">
                        <c:v>18223.671875</c:v>
                      </c:pt>
                      <c:pt idx="11916">
                        <c:v>17027.99609375</c:v>
                      </c:pt>
                      <c:pt idx="11917">
                        <c:v>16233.55078125</c:v>
                      </c:pt>
                      <c:pt idx="11918">
                        <c:v>17120.19921875</c:v>
                      </c:pt>
                      <c:pt idx="11919">
                        <c:v>18366.24609375</c:v>
                      </c:pt>
                      <c:pt idx="11920">
                        <c:v>17345.671875</c:v>
                      </c:pt>
                      <c:pt idx="11921">
                        <c:v>16037.86328125</c:v>
                      </c:pt>
                      <c:pt idx="11922">
                        <c:v>16113.203125</c:v>
                      </c:pt>
                      <c:pt idx="11923">
                        <c:v>12419.5234375</c:v>
                      </c:pt>
                      <c:pt idx="11924">
                        <c:v>14261.65625</c:v>
                      </c:pt>
                      <c:pt idx="11925">
                        <c:v>17876.546875</c:v>
                      </c:pt>
                      <c:pt idx="11926">
                        <c:v>15928.64453125</c:v>
                      </c:pt>
                      <c:pt idx="11927">
                        <c:v>13699.453125</c:v>
                      </c:pt>
                      <c:pt idx="11928">
                        <c:v>12460.3203125</c:v>
                      </c:pt>
                      <c:pt idx="11929">
                        <c:v>13067.18359375</c:v>
                      </c:pt>
                      <c:pt idx="11930">
                        <c:v>17495.5546875</c:v>
                      </c:pt>
                      <c:pt idx="11931">
                        <c:v>16300.890625</c:v>
                      </c:pt>
                      <c:pt idx="11932">
                        <c:v>14793.59375</c:v>
                      </c:pt>
                      <c:pt idx="11933">
                        <c:v>15863.14453125</c:v>
                      </c:pt>
                      <c:pt idx="11934">
                        <c:v>17357.875</c:v>
                      </c:pt>
                      <c:pt idx="11935">
                        <c:v>14841.19140625</c:v>
                      </c:pt>
                      <c:pt idx="11936">
                        <c:v>14228.7265625</c:v>
                      </c:pt>
                      <c:pt idx="11937">
                        <c:v>15873.65625</c:v>
                      </c:pt>
                      <c:pt idx="11938">
                        <c:v>15384.296875</c:v>
                      </c:pt>
                      <c:pt idx="11939">
                        <c:v>17876.8984375</c:v>
                      </c:pt>
                      <c:pt idx="11940">
                        <c:v>15747.48046875</c:v>
                      </c:pt>
                      <c:pt idx="11941">
                        <c:v>14642.79296875</c:v>
                      </c:pt>
                      <c:pt idx="11942">
                        <c:v>16185.6484375</c:v>
                      </c:pt>
                      <c:pt idx="11943">
                        <c:v>15846.26171875</c:v>
                      </c:pt>
                      <c:pt idx="11944">
                        <c:v>14111.94921875</c:v>
                      </c:pt>
                      <c:pt idx="11945">
                        <c:v>11861.37109375</c:v>
                      </c:pt>
                      <c:pt idx="11946">
                        <c:v>10598</c:v>
                      </c:pt>
                      <c:pt idx="11947">
                        <c:v>11312.91796875</c:v>
                      </c:pt>
                      <c:pt idx="11948">
                        <c:v>15100.47265625</c:v>
                      </c:pt>
                      <c:pt idx="11949">
                        <c:v>15209.1484375</c:v>
                      </c:pt>
                      <c:pt idx="11950">
                        <c:v>12905.56640625</c:v>
                      </c:pt>
                      <c:pt idx="11951">
                        <c:v>11953.2109375</c:v>
                      </c:pt>
                      <c:pt idx="11952">
                        <c:v>11304.0859375</c:v>
                      </c:pt>
                      <c:pt idx="11953">
                        <c:v>13497.8203125</c:v>
                      </c:pt>
                      <c:pt idx="11954">
                        <c:v>16062.95703125</c:v>
                      </c:pt>
                      <c:pt idx="11955">
                        <c:v>16008.36328125</c:v>
                      </c:pt>
                      <c:pt idx="11956">
                        <c:v>13687.54296875</c:v>
                      </c:pt>
                      <c:pt idx="11957">
                        <c:v>14894.15625</c:v>
                      </c:pt>
                      <c:pt idx="11958">
                        <c:v>15645.359375</c:v>
                      </c:pt>
                      <c:pt idx="11959">
                        <c:v>15092.265625</c:v>
                      </c:pt>
                      <c:pt idx="11960">
                        <c:v>14522.66015625</c:v>
                      </c:pt>
                      <c:pt idx="11961">
                        <c:v>12814.76953125</c:v>
                      </c:pt>
                      <c:pt idx="11962">
                        <c:v>12699.84375</c:v>
                      </c:pt>
                      <c:pt idx="11963">
                        <c:v>15126.37890625</c:v>
                      </c:pt>
                      <c:pt idx="11964">
                        <c:v>15013.81640625</c:v>
                      </c:pt>
                      <c:pt idx="11965">
                        <c:v>15983.4609375</c:v>
                      </c:pt>
                      <c:pt idx="11966">
                        <c:v>15784.359375</c:v>
                      </c:pt>
                      <c:pt idx="11967">
                        <c:v>14068.828125</c:v>
                      </c:pt>
                      <c:pt idx="11968">
                        <c:v>12958.109375</c:v>
                      </c:pt>
                      <c:pt idx="11969">
                        <c:v>14705.53515625</c:v>
                      </c:pt>
                      <c:pt idx="11970">
                        <c:v>17281.6796875</c:v>
                      </c:pt>
                      <c:pt idx="11971">
                        <c:v>16525.0078125</c:v>
                      </c:pt>
                      <c:pt idx="11972">
                        <c:v>13919.72265625</c:v>
                      </c:pt>
                      <c:pt idx="11973">
                        <c:v>14426.03125</c:v>
                      </c:pt>
                      <c:pt idx="11974">
                        <c:v>15854.8984375</c:v>
                      </c:pt>
                      <c:pt idx="11975">
                        <c:v>17489.5078125</c:v>
                      </c:pt>
                      <c:pt idx="11976">
                        <c:v>17149.43359375</c:v>
                      </c:pt>
                      <c:pt idx="11977">
                        <c:v>14305.609375</c:v>
                      </c:pt>
                      <c:pt idx="11978">
                        <c:v>12622.08203125</c:v>
                      </c:pt>
                      <c:pt idx="11979">
                        <c:v>12856.21875</c:v>
                      </c:pt>
                      <c:pt idx="11980">
                        <c:v>15369.8515625</c:v>
                      </c:pt>
                      <c:pt idx="11981">
                        <c:v>17816.37890625</c:v>
                      </c:pt>
                      <c:pt idx="11982">
                        <c:v>17389.65625</c:v>
                      </c:pt>
                      <c:pt idx="11983">
                        <c:v>16861.421875</c:v>
                      </c:pt>
                      <c:pt idx="11984">
                        <c:v>16182.78125</c:v>
                      </c:pt>
                      <c:pt idx="11985">
                        <c:v>13591.05859375</c:v>
                      </c:pt>
                      <c:pt idx="11986">
                        <c:v>11629.8046875</c:v>
                      </c:pt>
                      <c:pt idx="11987">
                        <c:v>13547.66015625</c:v>
                      </c:pt>
                      <c:pt idx="11988">
                        <c:v>11549.51171875</c:v>
                      </c:pt>
                      <c:pt idx="11989">
                        <c:v>14092.40234375</c:v>
                      </c:pt>
                      <c:pt idx="11990">
                        <c:v>12284.94921875</c:v>
                      </c:pt>
                      <c:pt idx="11991">
                        <c:v>12324.0078125</c:v>
                      </c:pt>
                      <c:pt idx="11992">
                        <c:v>14074.640625</c:v>
                      </c:pt>
                      <c:pt idx="11993">
                        <c:v>12722.87890625</c:v>
                      </c:pt>
                      <c:pt idx="11994">
                        <c:v>12693.890625</c:v>
                      </c:pt>
                      <c:pt idx="11995">
                        <c:v>11379.90625</c:v>
                      </c:pt>
                      <c:pt idx="11996">
                        <c:v>10476.38671875</c:v>
                      </c:pt>
                      <c:pt idx="11997">
                        <c:v>12479.66015625</c:v>
                      </c:pt>
                      <c:pt idx="11998">
                        <c:v>14100.62890625</c:v>
                      </c:pt>
                      <c:pt idx="11999">
                        <c:v>13613.13671875</c:v>
                      </c:pt>
                      <c:pt idx="12000">
                        <c:v>14401.5</c:v>
                      </c:pt>
                      <c:pt idx="12001">
                        <c:v>13306.7734375</c:v>
                      </c:pt>
                      <c:pt idx="12002">
                        <c:v>13252.421875</c:v>
                      </c:pt>
                      <c:pt idx="12003">
                        <c:v>14503.9296875</c:v>
                      </c:pt>
                      <c:pt idx="12004">
                        <c:v>14364.3125</c:v>
                      </c:pt>
                      <c:pt idx="12005">
                        <c:v>11221.09375</c:v>
                      </c:pt>
                      <c:pt idx="12006">
                        <c:v>14556.10546875</c:v>
                      </c:pt>
                      <c:pt idx="12007">
                        <c:v>14050.89453125</c:v>
                      </c:pt>
                      <c:pt idx="12008">
                        <c:v>14007.69921875</c:v>
                      </c:pt>
                      <c:pt idx="12009">
                        <c:v>15058.5703125</c:v>
                      </c:pt>
                      <c:pt idx="12010">
                        <c:v>14826.94921875</c:v>
                      </c:pt>
                      <c:pt idx="12011">
                        <c:v>14497.8671875</c:v>
                      </c:pt>
                      <c:pt idx="12012">
                        <c:v>14750.6875</c:v>
                      </c:pt>
                      <c:pt idx="12013">
                        <c:v>13584.94140625</c:v>
                      </c:pt>
                      <c:pt idx="12014">
                        <c:v>14163.5625</c:v>
                      </c:pt>
                      <c:pt idx="12015">
                        <c:v>13349.6875</c:v>
                      </c:pt>
                      <c:pt idx="12016">
                        <c:v>15945.14453125</c:v>
                      </c:pt>
                      <c:pt idx="12017">
                        <c:v>13161.40234375</c:v>
                      </c:pt>
                      <c:pt idx="12018">
                        <c:v>10144.8046875</c:v>
                      </c:pt>
                      <c:pt idx="12019">
                        <c:v>11950.65625</c:v>
                      </c:pt>
                      <c:pt idx="12020">
                        <c:v>14103.17578125</c:v>
                      </c:pt>
                      <c:pt idx="12021">
                        <c:v>16446.31640625</c:v>
                      </c:pt>
                      <c:pt idx="12022">
                        <c:v>15726.0390625</c:v>
                      </c:pt>
                      <c:pt idx="12023">
                        <c:v>15352.734375</c:v>
                      </c:pt>
                      <c:pt idx="12024">
                        <c:v>15653.71875</c:v>
                      </c:pt>
                      <c:pt idx="12025">
                        <c:v>15479.703125</c:v>
                      </c:pt>
                      <c:pt idx="12026">
                        <c:v>15328.76953125</c:v>
                      </c:pt>
                      <c:pt idx="12027">
                        <c:v>13328.984375</c:v>
                      </c:pt>
                      <c:pt idx="12028">
                        <c:v>12607.21875</c:v>
                      </c:pt>
                      <c:pt idx="12029">
                        <c:v>14909.12109375</c:v>
                      </c:pt>
                      <c:pt idx="12030">
                        <c:v>17276.91015625</c:v>
                      </c:pt>
                      <c:pt idx="12031">
                        <c:v>14587.12890625</c:v>
                      </c:pt>
                      <c:pt idx="12032">
                        <c:v>15984.7890625</c:v>
                      </c:pt>
                      <c:pt idx="12033">
                        <c:v>15363.984375</c:v>
                      </c:pt>
                      <c:pt idx="12034">
                        <c:v>16514.3203125</c:v>
                      </c:pt>
                      <c:pt idx="12035">
                        <c:v>14711.26171875</c:v>
                      </c:pt>
                      <c:pt idx="12036">
                        <c:v>13225.4609375</c:v>
                      </c:pt>
                      <c:pt idx="12037">
                        <c:v>12002.59765625</c:v>
                      </c:pt>
                      <c:pt idx="12038">
                        <c:v>14389.7734375</c:v>
                      </c:pt>
                      <c:pt idx="12039">
                        <c:v>15530.32421875</c:v>
                      </c:pt>
                      <c:pt idx="12040">
                        <c:v>13568.04296875</c:v>
                      </c:pt>
                      <c:pt idx="12041">
                        <c:v>15224.984375</c:v>
                      </c:pt>
                      <c:pt idx="12042">
                        <c:v>16652.2265625</c:v>
                      </c:pt>
                      <c:pt idx="12043">
                        <c:v>16520.9296875</c:v>
                      </c:pt>
                      <c:pt idx="12044">
                        <c:v>16625.0625</c:v>
                      </c:pt>
                      <c:pt idx="12045">
                        <c:v>14637.6171875</c:v>
                      </c:pt>
                      <c:pt idx="12046">
                        <c:v>15832.28125</c:v>
                      </c:pt>
                      <c:pt idx="12047">
                        <c:v>15478.6484375</c:v>
                      </c:pt>
                      <c:pt idx="12048">
                        <c:v>12944.5546875</c:v>
                      </c:pt>
                      <c:pt idx="12049">
                        <c:v>14210.953125</c:v>
                      </c:pt>
                      <c:pt idx="12050">
                        <c:v>16359.015625</c:v>
                      </c:pt>
                      <c:pt idx="12051">
                        <c:v>16238.640625</c:v>
                      </c:pt>
                      <c:pt idx="12052">
                        <c:v>13430.8125</c:v>
                      </c:pt>
                      <c:pt idx="12053">
                        <c:v>11537.93359375</c:v>
                      </c:pt>
                      <c:pt idx="12054">
                        <c:v>12020.9140625</c:v>
                      </c:pt>
                      <c:pt idx="12055">
                        <c:v>14628.140625</c:v>
                      </c:pt>
                      <c:pt idx="12056">
                        <c:v>15764.453125</c:v>
                      </c:pt>
                      <c:pt idx="12057">
                        <c:v>15872.4140625</c:v>
                      </c:pt>
                      <c:pt idx="12058">
                        <c:v>15825.296875</c:v>
                      </c:pt>
                      <c:pt idx="12059">
                        <c:v>13411.9921875</c:v>
                      </c:pt>
                      <c:pt idx="12060">
                        <c:v>13414.796875</c:v>
                      </c:pt>
                      <c:pt idx="12061">
                        <c:v>11825.16015625</c:v>
                      </c:pt>
                      <c:pt idx="12062">
                        <c:v>10362.38671875</c:v>
                      </c:pt>
                      <c:pt idx="12063">
                        <c:v>12939.6484375</c:v>
                      </c:pt>
                      <c:pt idx="12064">
                        <c:v>13817.12109375</c:v>
                      </c:pt>
                      <c:pt idx="12065">
                        <c:v>11744.03515625</c:v>
                      </c:pt>
                      <c:pt idx="12066">
                        <c:v>9742.5859375</c:v>
                      </c:pt>
                      <c:pt idx="12067">
                        <c:v>10048.48046875</c:v>
                      </c:pt>
                      <c:pt idx="12068">
                        <c:v>14297.15234375</c:v>
                      </c:pt>
                      <c:pt idx="12069">
                        <c:v>13085.28515625</c:v>
                      </c:pt>
                      <c:pt idx="12070">
                        <c:v>13172.1640625</c:v>
                      </c:pt>
                      <c:pt idx="12071">
                        <c:v>14408.44140625</c:v>
                      </c:pt>
                      <c:pt idx="12072">
                        <c:v>12807.34375</c:v>
                      </c:pt>
                      <c:pt idx="12073">
                        <c:v>13227.1953125</c:v>
                      </c:pt>
                      <c:pt idx="12074">
                        <c:v>14473.484375</c:v>
                      </c:pt>
                      <c:pt idx="12075">
                        <c:v>13714.8671875</c:v>
                      </c:pt>
                      <c:pt idx="12076">
                        <c:v>15291.51171875</c:v>
                      </c:pt>
                      <c:pt idx="12077">
                        <c:v>15021.9296875</c:v>
                      </c:pt>
                      <c:pt idx="12078">
                        <c:v>13605.1015625</c:v>
                      </c:pt>
                      <c:pt idx="12079">
                        <c:v>10697.015625</c:v>
                      </c:pt>
                      <c:pt idx="12080">
                        <c:v>9800.66015625</c:v>
                      </c:pt>
                      <c:pt idx="12081">
                        <c:v>15414.421875</c:v>
                      </c:pt>
                      <c:pt idx="12082">
                        <c:v>15281.76171875</c:v>
                      </c:pt>
                      <c:pt idx="12083">
                        <c:v>12846.4453125</c:v>
                      </c:pt>
                      <c:pt idx="12084">
                        <c:v>14674.79296875</c:v>
                      </c:pt>
                      <c:pt idx="12085">
                        <c:v>15142.51171875</c:v>
                      </c:pt>
                      <c:pt idx="12086">
                        <c:v>12486.0546875</c:v>
                      </c:pt>
                      <c:pt idx="12087">
                        <c:v>11198.97265625</c:v>
                      </c:pt>
                      <c:pt idx="12088">
                        <c:v>11436.62890625</c:v>
                      </c:pt>
                      <c:pt idx="12089">
                        <c:v>14913.33984375</c:v>
                      </c:pt>
                      <c:pt idx="12090">
                        <c:v>10494.4921875</c:v>
                      </c:pt>
                      <c:pt idx="12091">
                        <c:v>10025.94921875</c:v>
                      </c:pt>
                      <c:pt idx="12092">
                        <c:v>10128.4375</c:v>
                      </c:pt>
                      <c:pt idx="12093">
                        <c:v>11644.89453125</c:v>
                      </c:pt>
                      <c:pt idx="12094">
                        <c:v>13421.7578125</c:v>
                      </c:pt>
                      <c:pt idx="12095">
                        <c:v>13167.390625</c:v>
                      </c:pt>
                      <c:pt idx="12096">
                        <c:v>10692.8984375</c:v>
                      </c:pt>
                      <c:pt idx="12097">
                        <c:v>10743.7421875</c:v>
                      </c:pt>
                      <c:pt idx="12098">
                        <c:v>12061.5078125</c:v>
                      </c:pt>
                      <c:pt idx="12099">
                        <c:v>11298.86328125</c:v>
                      </c:pt>
                      <c:pt idx="12100">
                        <c:v>11472.89453125</c:v>
                      </c:pt>
                      <c:pt idx="12101">
                        <c:v>13217.88671875</c:v>
                      </c:pt>
                      <c:pt idx="12102">
                        <c:v>12978.765625</c:v>
                      </c:pt>
                      <c:pt idx="12103">
                        <c:v>13536.4921875</c:v>
                      </c:pt>
                      <c:pt idx="12104">
                        <c:v>13735.11328125</c:v>
                      </c:pt>
                      <c:pt idx="12105">
                        <c:v>15910.87109375</c:v>
                      </c:pt>
                      <c:pt idx="12106">
                        <c:v>16076.95703125</c:v>
                      </c:pt>
                      <c:pt idx="12107">
                        <c:v>15231.16796875</c:v>
                      </c:pt>
                      <c:pt idx="12108">
                        <c:v>15488.31640625</c:v>
                      </c:pt>
                      <c:pt idx="12109">
                        <c:v>13077.0859375</c:v>
                      </c:pt>
                      <c:pt idx="12110">
                        <c:v>14894.66796875</c:v>
                      </c:pt>
                      <c:pt idx="12111">
                        <c:v>14929.93359375</c:v>
                      </c:pt>
                      <c:pt idx="12112">
                        <c:v>15013.96484375</c:v>
                      </c:pt>
                      <c:pt idx="12113">
                        <c:v>15777.3359375</c:v>
                      </c:pt>
                      <c:pt idx="12114">
                        <c:v>12104.44921875</c:v>
                      </c:pt>
                      <c:pt idx="12115">
                        <c:v>11000.34375</c:v>
                      </c:pt>
                      <c:pt idx="12116">
                        <c:v>12773.57421875</c:v>
                      </c:pt>
                      <c:pt idx="12117">
                        <c:v>15924.83203125</c:v>
                      </c:pt>
                      <c:pt idx="12118">
                        <c:v>14688.484375</c:v>
                      </c:pt>
                      <c:pt idx="12119">
                        <c:v>14719.1328125</c:v>
                      </c:pt>
                      <c:pt idx="12120">
                        <c:v>14237.1640625</c:v>
                      </c:pt>
                      <c:pt idx="12121">
                        <c:v>13912.2421875</c:v>
                      </c:pt>
                      <c:pt idx="12122">
                        <c:v>13687.7421875</c:v>
                      </c:pt>
                      <c:pt idx="12123">
                        <c:v>14230.7109375</c:v>
                      </c:pt>
                      <c:pt idx="12124">
                        <c:v>12765.08203125</c:v>
                      </c:pt>
                      <c:pt idx="12125">
                        <c:v>14959.65234375</c:v>
                      </c:pt>
                      <c:pt idx="12126">
                        <c:v>13500.01171875</c:v>
                      </c:pt>
                      <c:pt idx="12127">
                        <c:v>13394.453125</c:v>
                      </c:pt>
                      <c:pt idx="12128">
                        <c:v>14943.86328125</c:v>
                      </c:pt>
                      <c:pt idx="12129">
                        <c:v>11239.47265625</c:v>
                      </c:pt>
                      <c:pt idx="12130">
                        <c:v>10624.9140625</c:v>
                      </c:pt>
                      <c:pt idx="12131">
                        <c:v>13033.3359375</c:v>
                      </c:pt>
                      <c:pt idx="12132">
                        <c:v>13667.97265625</c:v>
                      </c:pt>
                      <c:pt idx="12133">
                        <c:v>13744.80859375</c:v>
                      </c:pt>
                      <c:pt idx="12134">
                        <c:v>14301.5625</c:v>
                      </c:pt>
                      <c:pt idx="12135">
                        <c:v>18805.03515625</c:v>
                      </c:pt>
                      <c:pt idx="12136">
                        <c:v>18401.98828125</c:v>
                      </c:pt>
                      <c:pt idx="12137">
                        <c:v>18763.4296875</c:v>
                      </c:pt>
                      <c:pt idx="12138">
                        <c:v>16008.18359375</c:v>
                      </c:pt>
                      <c:pt idx="12139">
                        <c:v>13482.30859375</c:v>
                      </c:pt>
                      <c:pt idx="12140">
                        <c:v>11983.8671875</c:v>
                      </c:pt>
                      <c:pt idx="12141">
                        <c:v>12692.82421875</c:v>
                      </c:pt>
                      <c:pt idx="12142">
                        <c:v>16598.2734375</c:v>
                      </c:pt>
                      <c:pt idx="12143">
                        <c:v>17888.03125</c:v>
                      </c:pt>
                      <c:pt idx="12144">
                        <c:v>15434.47265625</c:v>
                      </c:pt>
                      <c:pt idx="12145">
                        <c:v>14097.515625</c:v>
                      </c:pt>
                      <c:pt idx="12146">
                        <c:v>13421.296875</c:v>
                      </c:pt>
                      <c:pt idx="12147">
                        <c:v>15522.9921875</c:v>
                      </c:pt>
                      <c:pt idx="12148">
                        <c:v>18964.23828125</c:v>
                      </c:pt>
                      <c:pt idx="12149">
                        <c:v>17918.9140625</c:v>
                      </c:pt>
                      <c:pt idx="12150">
                        <c:v>12552.1171875</c:v>
                      </c:pt>
                      <c:pt idx="12151">
                        <c:v>12834.4296875</c:v>
                      </c:pt>
                      <c:pt idx="12152">
                        <c:v>12663.76171875</c:v>
                      </c:pt>
                      <c:pt idx="12153">
                        <c:v>12187.3984375</c:v>
                      </c:pt>
                      <c:pt idx="12154">
                        <c:v>12844.03515625</c:v>
                      </c:pt>
                      <c:pt idx="12155">
                        <c:v>12506.171875</c:v>
                      </c:pt>
                      <c:pt idx="12156">
                        <c:v>11999.77734375</c:v>
                      </c:pt>
                      <c:pt idx="12157">
                        <c:v>12001.3671875</c:v>
                      </c:pt>
                      <c:pt idx="12158">
                        <c:v>11100.6328125</c:v>
                      </c:pt>
                      <c:pt idx="12159">
                        <c:v>9047.078125</c:v>
                      </c:pt>
                      <c:pt idx="12160">
                        <c:v>9926.828125</c:v>
                      </c:pt>
                      <c:pt idx="12161">
                        <c:v>10788.8359375</c:v>
                      </c:pt>
                      <c:pt idx="12162">
                        <c:v>7269.359375</c:v>
                      </c:pt>
                      <c:pt idx="12163">
                        <c:v>8736.734375</c:v>
                      </c:pt>
                      <c:pt idx="12164">
                        <c:v>11567.421875</c:v>
                      </c:pt>
                      <c:pt idx="12165">
                        <c:v>14565.9296875</c:v>
                      </c:pt>
                      <c:pt idx="12166">
                        <c:v>14534.40625</c:v>
                      </c:pt>
                      <c:pt idx="12167">
                        <c:v>13531.15234375</c:v>
                      </c:pt>
                      <c:pt idx="12168">
                        <c:v>14025.546875</c:v>
                      </c:pt>
                      <c:pt idx="12169">
                        <c:v>14467.046875</c:v>
                      </c:pt>
                      <c:pt idx="12170">
                        <c:v>12547.4296875</c:v>
                      </c:pt>
                      <c:pt idx="12171">
                        <c:v>14076.94140625</c:v>
                      </c:pt>
                      <c:pt idx="12172">
                        <c:v>13111.01953125</c:v>
                      </c:pt>
                      <c:pt idx="12173">
                        <c:v>13763.48046875</c:v>
                      </c:pt>
                      <c:pt idx="12174">
                        <c:v>14545.6953125</c:v>
                      </c:pt>
                      <c:pt idx="12175">
                        <c:v>14384.3125</c:v>
                      </c:pt>
                      <c:pt idx="12176">
                        <c:v>12946.0078125</c:v>
                      </c:pt>
                      <c:pt idx="12177">
                        <c:v>12640.6953125</c:v>
                      </c:pt>
                      <c:pt idx="12178">
                        <c:v>12732.1484375</c:v>
                      </c:pt>
                      <c:pt idx="12179">
                        <c:v>12941.07421875</c:v>
                      </c:pt>
                      <c:pt idx="12180">
                        <c:v>12726.015625</c:v>
                      </c:pt>
                      <c:pt idx="12181">
                        <c:v>11924.53125</c:v>
                      </c:pt>
                      <c:pt idx="12182">
                        <c:v>12175.97265625</c:v>
                      </c:pt>
                      <c:pt idx="12183">
                        <c:v>11593.88671875</c:v>
                      </c:pt>
                      <c:pt idx="12184">
                        <c:v>14067.6171875</c:v>
                      </c:pt>
                      <c:pt idx="12185">
                        <c:v>13600.8515625</c:v>
                      </c:pt>
                      <c:pt idx="12186">
                        <c:v>12110.37109375</c:v>
                      </c:pt>
                      <c:pt idx="12187">
                        <c:v>10770.265625</c:v>
                      </c:pt>
                      <c:pt idx="12188">
                        <c:v>10257.91015625</c:v>
                      </c:pt>
                      <c:pt idx="12189">
                        <c:v>12707.72265625</c:v>
                      </c:pt>
                      <c:pt idx="12190">
                        <c:v>13825.015625</c:v>
                      </c:pt>
                      <c:pt idx="12191">
                        <c:v>13637.265625</c:v>
                      </c:pt>
                      <c:pt idx="12192">
                        <c:v>14534.09765625</c:v>
                      </c:pt>
                      <c:pt idx="12193">
                        <c:v>12538.6015625</c:v>
                      </c:pt>
                      <c:pt idx="12194">
                        <c:v>13726.76953125</c:v>
                      </c:pt>
                      <c:pt idx="12195">
                        <c:v>11368.03125</c:v>
                      </c:pt>
                      <c:pt idx="12196">
                        <c:v>14914.109375</c:v>
                      </c:pt>
                      <c:pt idx="12197">
                        <c:v>13250.5625</c:v>
                      </c:pt>
                      <c:pt idx="12198">
                        <c:v>16372.9453125</c:v>
                      </c:pt>
                      <c:pt idx="12199">
                        <c:v>16194.9375</c:v>
                      </c:pt>
                      <c:pt idx="12200">
                        <c:v>12369.39453125</c:v>
                      </c:pt>
                      <c:pt idx="12201">
                        <c:v>16064.453125</c:v>
                      </c:pt>
                      <c:pt idx="12202">
                        <c:v>13713.921875</c:v>
                      </c:pt>
                      <c:pt idx="12203">
                        <c:v>12614.2578125</c:v>
                      </c:pt>
                      <c:pt idx="12204">
                        <c:v>12148.87890625</c:v>
                      </c:pt>
                      <c:pt idx="12205">
                        <c:v>14024.9140625</c:v>
                      </c:pt>
                      <c:pt idx="12206">
                        <c:v>14850.46875</c:v>
                      </c:pt>
                      <c:pt idx="12207">
                        <c:v>13757.6015625</c:v>
                      </c:pt>
                      <c:pt idx="12208">
                        <c:v>13941.7421875</c:v>
                      </c:pt>
                      <c:pt idx="12209">
                        <c:v>16303.9921875</c:v>
                      </c:pt>
                      <c:pt idx="12210">
                        <c:v>7575.71875</c:v>
                      </c:pt>
                      <c:pt idx="12211">
                        <c:v>9701.7890625</c:v>
                      </c:pt>
                      <c:pt idx="12212">
                        <c:v>10838.1875</c:v>
                      </c:pt>
                      <c:pt idx="12213">
                        <c:v>12770.890625</c:v>
                      </c:pt>
                      <c:pt idx="12214">
                        <c:v>12303.84375</c:v>
                      </c:pt>
                      <c:pt idx="12215">
                        <c:v>11102.8515625</c:v>
                      </c:pt>
                      <c:pt idx="12216">
                        <c:v>11441.6640625</c:v>
                      </c:pt>
                      <c:pt idx="12217">
                        <c:v>11960.15234375</c:v>
                      </c:pt>
                      <c:pt idx="12218">
                        <c:v>13236.5</c:v>
                      </c:pt>
                      <c:pt idx="12219">
                        <c:v>12472.3984375</c:v>
                      </c:pt>
                      <c:pt idx="12220">
                        <c:v>11607.76171875</c:v>
                      </c:pt>
                      <c:pt idx="12221">
                        <c:v>12957.79296875</c:v>
                      </c:pt>
                      <c:pt idx="12222">
                        <c:v>12065.5625</c:v>
                      </c:pt>
                      <c:pt idx="12223">
                        <c:v>11066.765625</c:v>
                      </c:pt>
                      <c:pt idx="12224">
                        <c:v>12182.75</c:v>
                      </c:pt>
                      <c:pt idx="12225">
                        <c:v>16566.2890625</c:v>
                      </c:pt>
                      <c:pt idx="12226">
                        <c:v>15138.96875</c:v>
                      </c:pt>
                      <c:pt idx="12227">
                        <c:v>13650.30078125</c:v>
                      </c:pt>
                      <c:pt idx="12228">
                        <c:v>17356.74609375</c:v>
                      </c:pt>
                      <c:pt idx="12229">
                        <c:v>16945.79296875</c:v>
                      </c:pt>
                      <c:pt idx="12230">
                        <c:v>14570.58203125</c:v>
                      </c:pt>
                      <c:pt idx="12231">
                        <c:v>16100.42578125</c:v>
                      </c:pt>
                      <c:pt idx="12232">
                        <c:v>13549.44921875</c:v>
                      </c:pt>
                      <c:pt idx="12233">
                        <c:v>10333.375</c:v>
                      </c:pt>
                      <c:pt idx="12234">
                        <c:v>9562.5234375</c:v>
                      </c:pt>
                      <c:pt idx="12235">
                        <c:v>9417.4453125</c:v>
                      </c:pt>
                      <c:pt idx="12236">
                        <c:v>12956.70703125</c:v>
                      </c:pt>
                      <c:pt idx="12237">
                        <c:v>17557.9375</c:v>
                      </c:pt>
                      <c:pt idx="12238">
                        <c:v>16700.1015625</c:v>
                      </c:pt>
                      <c:pt idx="12239">
                        <c:v>16719.19140625</c:v>
                      </c:pt>
                      <c:pt idx="12240">
                        <c:v>13099.04296875</c:v>
                      </c:pt>
                      <c:pt idx="12241">
                        <c:v>13474.60546875</c:v>
                      </c:pt>
                      <c:pt idx="12242">
                        <c:v>13757.33203125</c:v>
                      </c:pt>
                      <c:pt idx="12243">
                        <c:v>13646.60546875</c:v>
                      </c:pt>
                      <c:pt idx="12244">
                        <c:v>14053.4765625</c:v>
                      </c:pt>
                      <c:pt idx="12245">
                        <c:v>12110.13671875</c:v>
                      </c:pt>
                      <c:pt idx="12246">
                        <c:v>11974.7109375</c:v>
                      </c:pt>
                      <c:pt idx="12247">
                        <c:v>13587.47265625</c:v>
                      </c:pt>
                      <c:pt idx="12248">
                        <c:v>13318.2265625</c:v>
                      </c:pt>
                      <c:pt idx="12249">
                        <c:v>13347.56640625</c:v>
                      </c:pt>
                      <c:pt idx="12250">
                        <c:v>11312.31640625</c:v>
                      </c:pt>
                      <c:pt idx="12251">
                        <c:v>10762.421875</c:v>
                      </c:pt>
                      <c:pt idx="12252">
                        <c:v>12962.14453125</c:v>
                      </c:pt>
                      <c:pt idx="12253">
                        <c:v>11888.98046875</c:v>
                      </c:pt>
                      <c:pt idx="12254">
                        <c:v>12853.51953125</c:v>
                      </c:pt>
                      <c:pt idx="12255">
                        <c:v>16206.6015625</c:v>
                      </c:pt>
                      <c:pt idx="12256">
                        <c:v>15259.23046875</c:v>
                      </c:pt>
                      <c:pt idx="12257">
                        <c:v>17469.7109375</c:v>
                      </c:pt>
                      <c:pt idx="12258">
                        <c:v>17169.44140625</c:v>
                      </c:pt>
                      <c:pt idx="12259">
                        <c:v>16598.07421875</c:v>
                      </c:pt>
                      <c:pt idx="12260">
                        <c:v>17095.81640625</c:v>
                      </c:pt>
                      <c:pt idx="12261">
                        <c:v>17145.12890625</c:v>
                      </c:pt>
                      <c:pt idx="12262">
                        <c:v>15342.578125</c:v>
                      </c:pt>
                      <c:pt idx="12263">
                        <c:v>17246.2421875</c:v>
                      </c:pt>
                      <c:pt idx="12264">
                        <c:v>16062.68359375</c:v>
                      </c:pt>
                      <c:pt idx="12265">
                        <c:v>16181.90625</c:v>
                      </c:pt>
                      <c:pt idx="12266">
                        <c:v>16977.3125</c:v>
                      </c:pt>
                      <c:pt idx="12267">
                        <c:v>16916.0859375</c:v>
                      </c:pt>
                      <c:pt idx="12268">
                        <c:v>16648.421875</c:v>
                      </c:pt>
                      <c:pt idx="12269">
                        <c:v>17087.6640625</c:v>
                      </c:pt>
                      <c:pt idx="12270">
                        <c:v>13013.5546875</c:v>
                      </c:pt>
                      <c:pt idx="12271">
                        <c:v>12395.8359375</c:v>
                      </c:pt>
                      <c:pt idx="12272">
                        <c:v>14681.609375</c:v>
                      </c:pt>
                      <c:pt idx="12273">
                        <c:v>14956.203125</c:v>
                      </c:pt>
                      <c:pt idx="12274">
                        <c:v>14868.515625</c:v>
                      </c:pt>
                      <c:pt idx="12275">
                        <c:v>15056.84375</c:v>
                      </c:pt>
                      <c:pt idx="12276">
                        <c:v>14434.109375</c:v>
                      </c:pt>
                      <c:pt idx="12277">
                        <c:v>13996.7890625</c:v>
                      </c:pt>
                      <c:pt idx="12278">
                        <c:v>14110.05078125</c:v>
                      </c:pt>
                      <c:pt idx="12279">
                        <c:v>15036.59375</c:v>
                      </c:pt>
                      <c:pt idx="12280">
                        <c:v>14135.64453125</c:v>
                      </c:pt>
                      <c:pt idx="12281">
                        <c:v>13317.43359375</c:v>
                      </c:pt>
                      <c:pt idx="12282">
                        <c:v>13663.66015625</c:v>
                      </c:pt>
                      <c:pt idx="12283">
                        <c:v>14994.78125</c:v>
                      </c:pt>
                      <c:pt idx="12284">
                        <c:v>14660.4296875</c:v>
                      </c:pt>
                      <c:pt idx="12285">
                        <c:v>12454.97265625</c:v>
                      </c:pt>
                      <c:pt idx="12286">
                        <c:v>12068.02734375</c:v>
                      </c:pt>
                      <c:pt idx="12287">
                        <c:v>13185.984375</c:v>
                      </c:pt>
                      <c:pt idx="12288">
                        <c:v>10679.48828125</c:v>
                      </c:pt>
                      <c:pt idx="12289">
                        <c:v>10923.8046875</c:v>
                      </c:pt>
                      <c:pt idx="12290">
                        <c:v>12839.23046875</c:v>
                      </c:pt>
                      <c:pt idx="12291">
                        <c:v>13171.12109375</c:v>
                      </c:pt>
                      <c:pt idx="12292">
                        <c:v>11302.26953125</c:v>
                      </c:pt>
                      <c:pt idx="12293">
                        <c:v>10556.46875</c:v>
                      </c:pt>
                      <c:pt idx="12294">
                        <c:v>11510.21875</c:v>
                      </c:pt>
                      <c:pt idx="12295">
                        <c:v>12686.046875</c:v>
                      </c:pt>
                      <c:pt idx="12296">
                        <c:v>13507.12890625</c:v>
                      </c:pt>
                      <c:pt idx="12297">
                        <c:v>12958.6328125</c:v>
                      </c:pt>
                      <c:pt idx="12298">
                        <c:v>11326.33984375</c:v>
                      </c:pt>
                      <c:pt idx="12299">
                        <c:v>11416.2421875</c:v>
                      </c:pt>
                      <c:pt idx="12300">
                        <c:v>14692.171875</c:v>
                      </c:pt>
                      <c:pt idx="12301">
                        <c:v>14737.4296875</c:v>
                      </c:pt>
                      <c:pt idx="12302">
                        <c:v>14447.1171875</c:v>
                      </c:pt>
                      <c:pt idx="12303">
                        <c:v>13850.86328125</c:v>
                      </c:pt>
                      <c:pt idx="12304">
                        <c:v>13814.11328125</c:v>
                      </c:pt>
                      <c:pt idx="12305">
                        <c:v>15262.46875</c:v>
                      </c:pt>
                      <c:pt idx="12306">
                        <c:v>13713.8828125</c:v>
                      </c:pt>
                      <c:pt idx="12307">
                        <c:v>14837.9140625</c:v>
                      </c:pt>
                      <c:pt idx="12308">
                        <c:v>15128.89453125</c:v>
                      </c:pt>
                      <c:pt idx="12309">
                        <c:v>15058.94921875</c:v>
                      </c:pt>
                      <c:pt idx="12310">
                        <c:v>12429.94140625</c:v>
                      </c:pt>
                      <c:pt idx="12311">
                        <c:v>11617.921875</c:v>
                      </c:pt>
                      <c:pt idx="12312">
                        <c:v>11243.05078125</c:v>
                      </c:pt>
                      <c:pt idx="12313">
                        <c:v>12654.29296875</c:v>
                      </c:pt>
                      <c:pt idx="12314">
                        <c:v>14448.40625</c:v>
                      </c:pt>
                      <c:pt idx="12315">
                        <c:v>15424.1796875</c:v>
                      </c:pt>
                      <c:pt idx="12316">
                        <c:v>14840.4140625</c:v>
                      </c:pt>
                      <c:pt idx="12317">
                        <c:v>12029.1640625</c:v>
                      </c:pt>
                      <c:pt idx="12318">
                        <c:v>11916.0078125</c:v>
                      </c:pt>
                      <c:pt idx="12319">
                        <c:v>14694.84375</c:v>
                      </c:pt>
                      <c:pt idx="12320">
                        <c:v>13674.0078125</c:v>
                      </c:pt>
                      <c:pt idx="12321">
                        <c:v>11693.22265625</c:v>
                      </c:pt>
                      <c:pt idx="12322">
                        <c:v>11741.15625</c:v>
                      </c:pt>
                      <c:pt idx="12323">
                        <c:v>14590.796875</c:v>
                      </c:pt>
                      <c:pt idx="12324">
                        <c:v>13932.6953125</c:v>
                      </c:pt>
                      <c:pt idx="12325">
                        <c:v>14884.453125</c:v>
                      </c:pt>
                      <c:pt idx="12326">
                        <c:v>14520.578125</c:v>
                      </c:pt>
                      <c:pt idx="12327">
                        <c:v>14919.8515625</c:v>
                      </c:pt>
                      <c:pt idx="12328">
                        <c:v>15372.5703125</c:v>
                      </c:pt>
                      <c:pt idx="12329">
                        <c:v>15696.1640625</c:v>
                      </c:pt>
                      <c:pt idx="12330">
                        <c:v>13500.90625</c:v>
                      </c:pt>
                      <c:pt idx="12331">
                        <c:v>13520.0546875</c:v>
                      </c:pt>
                      <c:pt idx="12332">
                        <c:v>13424.7890625</c:v>
                      </c:pt>
                      <c:pt idx="12333">
                        <c:v>12828.01171875</c:v>
                      </c:pt>
                      <c:pt idx="12334">
                        <c:v>11310.3125</c:v>
                      </c:pt>
                      <c:pt idx="12335">
                        <c:v>13486.3203125</c:v>
                      </c:pt>
                      <c:pt idx="12336">
                        <c:v>13247.96875</c:v>
                      </c:pt>
                      <c:pt idx="12337">
                        <c:v>14005.7109375</c:v>
                      </c:pt>
                      <c:pt idx="12338">
                        <c:v>13637.97265625</c:v>
                      </c:pt>
                      <c:pt idx="12339">
                        <c:v>12063.890625</c:v>
                      </c:pt>
                      <c:pt idx="12340">
                        <c:v>10816.515625</c:v>
                      </c:pt>
                      <c:pt idx="12341">
                        <c:v>11577.34765625</c:v>
                      </c:pt>
                      <c:pt idx="12342">
                        <c:v>13989.75</c:v>
                      </c:pt>
                      <c:pt idx="12343">
                        <c:v>11413.3515625</c:v>
                      </c:pt>
                      <c:pt idx="12344">
                        <c:v>12000.359375</c:v>
                      </c:pt>
                      <c:pt idx="12345">
                        <c:v>15053.7109375</c:v>
                      </c:pt>
                      <c:pt idx="12346">
                        <c:v>12772.5234375</c:v>
                      </c:pt>
                      <c:pt idx="12347">
                        <c:v>10956.93359375</c:v>
                      </c:pt>
                      <c:pt idx="12348">
                        <c:v>10019.1171875</c:v>
                      </c:pt>
                      <c:pt idx="12349">
                        <c:v>11780.40625</c:v>
                      </c:pt>
                      <c:pt idx="12350">
                        <c:v>14508.9140625</c:v>
                      </c:pt>
                      <c:pt idx="12351">
                        <c:v>14561.203125</c:v>
                      </c:pt>
                      <c:pt idx="12352">
                        <c:v>15035.1640625</c:v>
                      </c:pt>
                      <c:pt idx="12353">
                        <c:v>14019.265625</c:v>
                      </c:pt>
                      <c:pt idx="12354">
                        <c:v>15065.37109375</c:v>
                      </c:pt>
                      <c:pt idx="12355">
                        <c:v>14482.43359375</c:v>
                      </c:pt>
                      <c:pt idx="12356">
                        <c:v>15505.734375</c:v>
                      </c:pt>
                      <c:pt idx="12357">
                        <c:v>15471.109375</c:v>
                      </c:pt>
                      <c:pt idx="12358">
                        <c:v>13217</c:v>
                      </c:pt>
                      <c:pt idx="12359">
                        <c:v>12322.78125</c:v>
                      </c:pt>
                      <c:pt idx="12360">
                        <c:v>9837.015625</c:v>
                      </c:pt>
                      <c:pt idx="12361">
                        <c:v>7591.02734375</c:v>
                      </c:pt>
                      <c:pt idx="12362">
                        <c:v>7433.94921875</c:v>
                      </c:pt>
                      <c:pt idx="12363">
                        <c:v>9205.80859375</c:v>
                      </c:pt>
                      <c:pt idx="12364">
                        <c:v>10669.59765625</c:v>
                      </c:pt>
                      <c:pt idx="12365">
                        <c:v>9581.4453125</c:v>
                      </c:pt>
                      <c:pt idx="12366">
                        <c:v>10511.61328125</c:v>
                      </c:pt>
                      <c:pt idx="12367">
                        <c:v>8203.1015625</c:v>
                      </c:pt>
                      <c:pt idx="12368">
                        <c:v>8055.71484375</c:v>
                      </c:pt>
                      <c:pt idx="12369">
                        <c:v>8094.078125</c:v>
                      </c:pt>
                      <c:pt idx="12370">
                        <c:v>10193.17578125</c:v>
                      </c:pt>
                      <c:pt idx="12371">
                        <c:v>9482.6796875</c:v>
                      </c:pt>
                      <c:pt idx="12372">
                        <c:v>10663.25390625</c:v>
                      </c:pt>
                      <c:pt idx="12373">
                        <c:v>10038.92578125</c:v>
                      </c:pt>
                      <c:pt idx="12374">
                        <c:v>9677.05078125</c:v>
                      </c:pt>
                      <c:pt idx="12375">
                        <c:v>14691.5078125</c:v>
                      </c:pt>
                      <c:pt idx="12376">
                        <c:v>12813.765625</c:v>
                      </c:pt>
                      <c:pt idx="12377">
                        <c:v>14359.40625</c:v>
                      </c:pt>
                      <c:pt idx="12378">
                        <c:v>14914.75</c:v>
                      </c:pt>
                      <c:pt idx="12379">
                        <c:v>14916.62890625</c:v>
                      </c:pt>
                      <c:pt idx="12380">
                        <c:v>13888.4765625</c:v>
                      </c:pt>
                      <c:pt idx="12381">
                        <c:v>14200.5</c:v>
                      </c:pt>
                      <c:pt idx="12382">
                        <c:v>15203</c:v>
                      </c:pt>
                      <c:pt idx="12383">
                        <c:v>12945.59765625</c:v>
                      </c:pt>
                      <c:pt idx="12384">
                        <c:v>11980.11328125</c:v>
                      </c:pt>
                      <c:pt idx="12385">
                        <c:v>12368</c:v>
                      </c:pt>
                      <c:pt idx="12386">
                        <c:v>15198.4375</c:v>
                      </c:pt>
                      <c:pt idx="12387">
                        <c:v>14474.765625</c:v>
                      </c:pt>
                      <c:pt idx="12388">
                        <c:v>14427.125</c:v>
                      </c:pt>
                      <c:pt idx="12389">
                        <c:v>14528.39453125</c:v>
                      </c:pt>
                      <c:pt idx="12390">
                        <c:v>10127.609375</c:v>
                      </c:pt>
                      <c:pt idx="12391">
                        <c:v>14010.98046875</c:v>
                      </c:pt>
                      <c:pt idx="12392">
                        <c:v>13514.1640625</c:v>
                      </c:pt>
                      <c:pt idx="12393">
                        <c:v>12987.66796875</c:v>
                      </c:pt>
                      <c:pt idx="12394">
                        <c:v>14550.67578125</c:v>
                      </c:pt>
                      <c:pt idx="12395">
                        <c:v>12019.23828125</c:v>
                      </c:pt>
                      <c:pt idx="12396">
                        <c:v>11718.9765625</c:v>
                      </c:pt>
                      <c:pt idx="12397">
                        <c:v>13074.94140625</c:v>
                      </c:pt>
                      <c:pt idx="12398">
                        <c:v>14364.2421875</c:v>
                      </c:pt>
                      <c:pt idx="12399">
                        <c:v>12841.9296875</c:v>
                      </c:pt>
                      <c:pt idx="12400">
                        <c:v>11217.4375</c:v>
                      </c:pt>
                      <c:pt idx="12401">
                        <c:v>14868.921875</c:v>
                      </c:pt>
                      <c:pt idx="12402">
                        <c:v>14814.03515625</c:v>
                      </c:pt>
                      <c:pt idx="12403">
                        <c:v>14089.03125</c:v>
                      </c:pt>
                      <c:pt idx="12404">
                        <c:v>14484.3046875</c:v>
                      </c:pt>
                      <c:pt idx="12405">
                        <c:v>11533.140625</c:v>
                      </c:pt>
                      <c:pt idx="12406">
                        <c:v>17194.57421875</c:v>
                      </c:pt>
                      <c:pt idx="12407">
                        <c:v>17586.84765625</c:v>
                      </c:pt>
                      <c:pt idx="12408">
                        <c:v>17656.15625</c:v>
                      </c:pt>
                      <c:pt idx="12409">
                        <c:v>16724.171875</c:v>
                      </c:pt>
                      <c:pt idx="12410">
                        <c:v>16166.546875</c:v>
                      </c:pt>
                      <c:pt idx="12411">
                        <c:v>17609.94140625</c:v>
                      </c:pt>
                      <c:pt idx="12412">
                        <c:v>16160.515625</c:v>
                      </c:pt>
                      <c:pt idx="12413">
                        <c:v>15782.3828125</c:v>
                      </c:pt>
                      <c:pt idx="12414">
                        <c:v>17122.88671875</c:v>
                      </c:pt>
                      <c:pt idx="12415">
                        <c:v>17690.28515625</c:v>
                      </c:pt>
                      <c:pt idx="12416">
                        <c:v>15800.15625</c:v>
                      </c:pt>
                      <c:pt idx="12417">
                        <c:v>14080.18359375</c:v>
                      </c:pt>
                      <c:pt idx="12418">
                        <c:v>16749.046875</c:v>
                      </c:pt>
                      <c:pt idx="12419">
                        <c:v>17116.03125</c:v>
                      </c:pt>
                      <c:pt idx="12420">
                        <c:v>18181.66796875</c:v>
                      </c:pt>
                      <c:pt idx="12421">
                        <c:v>17598.72265625</c:v>
                      </c:pt>
                      <c:pt idx="12422">
                        <c:v>18503.13671875</c:v>
                      </c:pt>
                      <c:pt idx="12423">
                        <c:v>17222.34375</c:v>
                      </c:pt>
                      <c:pt idx="12424">
                        <c:v>11489.2578125</c:v>
                      </c:pt>
                      <c:pt idx="12425">
                        <c:v>15556.21484375</c:v>
                      </c:pt>
                      <c:pt idx="12426">
                        <c:v>15900.8203125</c:v>
                      </c:pt>
                      <c:pt idx="12427">
                        <c:v>14841.52734375</c:v>
                      </c:pt>
                      <c:pt idx="12428">
                        <c:v>16924.4453125</c:v>
                      </c:pt>
                      <c:pt idx="12429">
                        <c:v>15944.53515625</c:v>
                      </c:pt>
                      <c:pt idx="12430">
                        <c:v>14680.6640625</c:v>
                      </c:pt>
                      <c:pt idx="12431">
                        <c:v>14853.4296875</c:v>
                      </c:pt>
                      <c:pt idx="12432">
                        <c:v>16980.1328125</c:v>
                      </c:pt>
                      <c:pt idx="12433">
                        <c:v>18656.45703125</c:v>
                      </c:pt>
                      <c:pt idx="12434">
                        <c:v>18377.87109375</c:v>
                      </c:pt>
                      <c:pt idx="12435">
                        <c:v>18829.15234375</c:v>
                      </c:pt>
                      <c:pt idx="12436">
                        <c:v>12946.328125</c:v>
                      </c:pt>
                      <c:pt idx="12437">
                        <c:v>18715.11328125</c:v>
                      </c:pt>
                      <c:pt idx="12438">
                        <c:v>18640.65625</c:v>
                      </c:pt>
                      <c:pt idx="12439">
                        <c:v>15674.765625</c:v>
                      </c:pt>
                      <c:pt idx="12440">
                        <c:v>15863.64453125</c:v>
                      </c:pt>
                      <c:pt idx="12441">
                        <c:v>19401.1171875</c:v>
                      </c:pt>
                      <c:pt idx="12442">
                        <c:v>18878.54296875</c:v>
                      </c:pt>
                      <c:pt idx="12443">
                        <c:v>18191.39453125</c:v>
                      </c:pt>
                      <c:pt idx="12444">
                        <c:v>18058.66015625</c:v>
                      </c:pt>
                      <c:pt idx="12445">
                        <c:v>16899.8125</c:v>
                      </c:pt>
                      <c:pt idx="12446">
                        <c:v>19232.02734375</c:v>
                      </c:pt>
                      <c:pt idx="12447">
                        <c:v>18395.46484375</c:v>
                      </c:pt>
                      <c:pt idx="12448">
                        <c:v>16488.1953125</c:v>
                      </c:pt>
                      <c:pt idx="12449">
                        <c:v>19200.66015625</c:v>
                      </c:pt>
                      <c:pt idx="12450">
                        <c:v>11870.4453125</c:v>
                      </c:pt>
                      <c:pt idx="12451">
                        <c:v>10924.2265625</c:v>
                      </c:pt>
                      <c:pt idx="12452">
                        <c:v>10884.2890625</c:v>
                      </c:pt>
                      <c:pt idx="12453">
                        <c:v>10819.578125</c:v>
                      </c:pt>
                      <c:pt idx="12454">
                        <c:v>12422.625</c:v>
                      </c:pt>
                      <c:pt idx="12455">
                        <c:v>11739.21875</c:v>
                      </c:pt>
                      <c:pt idx="12456">
                        <c:v>12167.7890625</c:v>
                      </c:pt>
                      <c:pt idx="12457">
                        <c:v>11048.859375</c:v>
                      </c:pt>
                      <c:pt idx="12458">
                        <c:v>10855.2109375</c:v>
                      </c:pt>
                      <c:pt idx="12459">
                        <c:v>13078.48828125</c:v>
                      </c:pt>
                      <c:pt idx="12460">
                        <c:v>11509.921875</c:v>
                      </c:pt>
                      <c:pt idx="12461">
                        <c:v>12348.3984375</c:v>
                      </c:pt>
                      <c:pt idx="12462">
                        <c:v>10144.0078125</c:v>
                      </c:pt>
                      <c:pt idx="12463">
                        <c:v>11319.609375</c:v>
                      </c:pt>
                      <c:pt idx="12464">
                        <c:v>12557.3984375</c:v>
                      </c:pt>
                      <c:pt idx="12465">
                        <c:v>15084.4765625</c:v>
                      </c:pt>
                      <c:pt idx="12466">
                        <c:v>15262.03125</c:v>
                      </c:pt>
                      <c:pt idx="12467">
                        <c:v>14956.97265625</c:v>
                      </c:pt>
                      <c:pt idx="12468">
                        <c:v>13938.140625</c:v>
                      </c:pt>
                      <c:pt idx="12469">
                        <c:v>14126.1796875</c:v>
                      </c:pt>
                      <c:pt idx="12470">
                        <c:v>15268.91015625</c:v>
                      </c:pt>
                      <c:pt idx="12471">
                        <c:v>15509.71875</c:v>
                      </c:pt>
                      <c:pt idx="12472">
                        <c:v>15093.234375</c:v>
                      </c:pt>
                      <c:pt idx="12473">
                        <c:v>14147.8203125</c:v>
                      </c:pt>
                      <c:pt idx="12474">
                        <c:v>13410.1640625</c:v>
                      </c:pt>
                      <c:pt idx="12475">
                        <c:v>13570.62109375</c:v>
                      </c:pt>
                      <c:pt idx="12476">
                        <c:v>15340.85546875</c:v>
                      </c:pt>
                      <c:pt idx="12477">
                        <c:v>13311.66796875</c:v>
                      </c:pt>
                      <c:pt idx="12478">
                        <c:v>14332.203125</c:v>
                      </c:pt>
                      <c:pt idx="12479">
                        <c:v>14772.89453125</c:v>
                      </c:pt>
                      <c:pt idx="12480">
                        <c:v>15571.7109375</c:v>
                      </c:pt>
                      <c:pt idx="12481">
                        <c:v>16929.421875</c:v>
                      </c:pt>
                      <c:pt idx="12482">
                        <c:v>15909.5078125</c:v>
                      </c:pt>
                      <c:pt idx="12483">
                        <c:v>17395.19140625</c:v>
                      </c:pt>
                      <c:pt idx="12484">
                        <c:v>17067.703125</c:v>
                      </c:pt>
                      <c:pt idx="12485">
                        <c:v>17306.6796875</c:v>
                      </c:pt>
                      <c:pt idx="12486">
                        <c:v>15396.921875</c:v>
                      </c:pt>
                      <c:pt idx="12487">
                        <c:v>13521.33984375</c:v>
                      </c:pt>
                      <c:pt idx="12488">
                        <c:v>13810.734375</c:v>
                      </c:pt>
                      <c:pt idx="12489">
                        <c:v>16685.3125</c:v>
                      </c:pt>
                      <c:pt idx="12490">
                        <c:v>17168.34375</c:v>
                      </c:pt>
                      <c:pt idx="12491">
                        <c:v>16269.046875</c:v>
                      </c:pt>
                      <c:pt idx="12492">
                        <c:v>16013.84375</c:v>
                      </c:pt>
                      <c:pt idx="12493">
                        <c:v>16198.32421875</c:v>
                      </c:pt>
                      <c:pt idx="12494">
                        <c:v>17184.1640625</c:v>
                      </c:pt>
                      <c:pt idx="12495">
                        <c:v>13094.09765625</c:v>
                      </c:pt>
                      <c:pt idx="12496">
                        <c:v>12473.08984375</c:v>
                      </c:pt>
                      <c:pt idx="12497">
                        <c:v>10329.82421875</c:v>
                      </c:pt>
                      <c:pt idx="12498">
                        <c:v>10186.09375</c:v>
                      </c:pt>
                      <c:pt idx="12499">
                        <c:v>11547.5</c:v>
                      </c:pt>
                      <c:pt idx="12500">
                        <c:v>9603.36328125</c:v>
                      </c:pt>
                      <c:pt idx="12501">
                        <c:v>9534.5078125</c:v>
                      </c:pt>
                      <c:pt idx="12502">
                        <c:v>12212.74609375</c:v>
                      </c:pt>
                      <c:pt idx="12503">
                        <c:v>11009.69140625</c:v>
                      </c:pt>
                      <c:pt idx="12504">
                        <c:v>12218.8515625</c:v>
                      </c:pt>
                      <c:pt idx="12505">
                        <c:v>11145.41015625</c:v>
                      </c:pt>
                      <c:pt idx="12506">
                        <c:v>11429.42578125</c:v>
                      </c:pt>
                      <c:pt idx="12507">
                        <c:v>12299.34765625</c:v>
                      </c:pt>
                      <c:pt idx="12508">
                        <c:v>12381.4375</c:v>
                      </c:pt>
                      <c:pt idx="12509">
                        <c:v>13107.484375</c:v>
                      </c:pt>
                      <c:pt idx="12510">
                        <c:v>16286.09375</c:v>
                      </c:pt>
                      <c:pt idx="12511">
                        <c:v>16413.19140625</c:v>
                      </c:pt>
                      <c:pt idx="12512">
                        <c:v>15169.77734375</c:v>
                      </c:pt>
                      <c:pt idx="12513">
                        <c:v>15656.18359375</c:v>
                      </c:pt>
                      <c:pt idx="12514">
                        <c:v>15340.8203125</c:v>
                      </c:pt>
                      <c:pt idx="12515">
                        <c:v>14025.55078125</c:v>
                      </c:pt>
                      <c:pt idx="12516">
                        <c:v>16562.984375</c:v>
                      </c:pt>
                      <c:pt idx="12517">
                        <c:v>15886.125</c:v>
                      </c:pt>
                      <c:pt idx="12518">
                        <c:v>15142.1171875</c:v>
                      </c:pt>
                      <c:pt idx="12519">
                        <c:v>14074.21484375</c:v>
                      </c:pt>
                      <c:pt idx="12520">
                        <c:v>14091.07421875</c:v>
                      </c:pt>
                      <c:pt idx="12521">
                        <c:v>16249.91796875</c:v>
                      </c:pt>
                      <c:pt idx="12522">
                        <c:v>16547.70703125</c:v>
                      </c:pt>
                      <c:pt idx="12523">
                        <c:v>16096.29296875</c:v>
                      </c:pt>
                      <c:pt idx="12524">
                        <c:v>15325.125</c:v>
                      </c:pt>
                      <c:pt idx="12525">
                        <c:v>13057.9609375</c:v>
                      </c:pt>
                      <c:pt idx="12526">
                        <c:v>13964.80859375</c:v>
                      </c:pt>
                      <c:pt idx="12527">
                        <c:v>10599.984375</c:v>
                      </c:pt>
                      <c:pt idx="12528">
                        <c:v>10015.484375</c:v>
                      </c:pt>
                      <c:pt idx="12529">
                        <c:v>12405.59765625</c:v>
                      </c:pt>
                      <c:pt idx="12530">
                        <c:v>12056.2265625</c:v>
                      </c:pt>
                      <c:pt idx="12531">
                        <c:v>12966.359375</c:v>
                      </c:pt>
                      <c:pt idx="12532">
                        <c:v>10977.8125</c:v>
                      </c:pt>
                      <c:pt idx="12533">
                        <c:v>10650.6953125</c:v>
                      </c:pt>
                      <c:pt idx="12534">
                        <c:v>13690.93359375</c:v>
                      </c:pt>
                      <c:pt idx="12535">
                        <c:v>14311.71875</c:v>
                      </c:pt>
                      <c:pt idx="12536">
                        <c:v>11793.81640625</c:v>
                      </c:pt>
                      <c:pt idx="12537">
                        <c:v>10861.1328125</c:v>
                      </c:pt>
                      <c:pt idx="12538">
                        <c:v>10087.49609375</c:v>
                      </c:pt>
                      <c:pt idx="12539">
                        <c:v>11583.47265625</c:v>
                      </c:pt>
                      <c:pt idx="12540">
                        <c:v>13201.99609375</c:v>
                      </c:pt>
                      <c:pt idx="12541">
                        <c:v>12817.6015625</c:v>
                      </c:pt>
                      <c:pt idx="12542">
                        <c:v>14369.3984375</c:v>
                      </c:pt>
                      <c:pt idx="12543">
                        <c:v>15005.546875</c:v>
                      </c:pt>
                      <c:pt idx="12544">
                        <c:v>15330.63671875</c:v>
                      </c:pt>
                      <c:pt idx="12545">
                        <c:v>14282.296875</c:v>
                      </c:pt>
                      <c:pt idx="12546">
                        <c:v>14475.40625</c:v>
                      </c:pt>
                      <c:pt idx="12547">
                        <c:v>14741.40234375</c:v>
                      </c:pt>
                      <c:pt idx="12548">
                        <c:v>14034.2421875</c:v>
                      </c:pt>
                      <c:pt idx="12549">
                        <c:v>14485.828125</c:v>
                      </c:pt>
                      <c:pt idx="12550">
                        <c:v>10810.31640625</c:v>
                      </c:pt>
                      <c:pt idx="12551">
                        <c:v>9668.18359375</c:v>
                      </c:pt>
                      <c:pt idx="12552">
                        <c:v>11669.8359375</c:v>
                      </c:pt>
                      <c:pt idx="12553">
                        <c:v>14403.39453125</c:v>
                      </c:pt>
                      <c:pt idx="12554">
                        <c:v>14232.33984375</c:v>
                      </c:pt>
                      <c:pt idx="12555">
                        <c:v>16334.484375</c:v>
                      </c:pt>
                      <c:pt idx="12556">
                        <c:v>16566.5546875</c:v>
                      </c:pt>
                      <c:pt idx="12557">
                        <c:v>13750.5234375</c:v>
                      </c:pt>
                      <c:pt idx="12558">
                        <c:v>14021.4609375</c:v>
                      </c:pt>
                      <c:pt idx="12559">
                        <c:v>16039.1015625</c:v>
                      </c:pt>
                      <c:pt idx="12560">
                        <c:v>17404.8828125</c:v>
                      </c:pt>
                      <c:pt idx="12561">
                        <c:v>16590.7734375</c:v>
                      </c:pt>
                      <c:pt idx="12562">
                        <c:v>15717.44140625</c:v>
                      </c:pt>
                      <c:pt idx="12563">
                        <c:v>16788.03125</c:v>
                      </c:pt>
                      <c:pt idx="12564">
                        <c:v>16534.671875</c:v>
                      </c:pt>
                      <c:pt idx="12565">
                        <c:v>18076.6171875</c:v>
                      </c:pt>
                      <c:pt idx="12566">
                        <c:v>16879.7578125</c:v>
                      </c:pt>
                      <c:pt idx="12567">
                        <c:v>15372.62109375</c:v>
                      </c:pt>
                      <c:pt idx="12568">
                        <c:v>14901.76953125</c:v>
                      </c:pt>
                      <c:pt idx="12569">
                        <c:v>17522.21875</c:v>
                      </c:pt>
                      <c:pt idx="12570">
                        <c:v>19797.77734375</c:v>
                      </c:pt>
                      <c:pt idx="12571">
                        <c:v>19507.79296875</c:v>
                      </c:pt>
                      <c:pt idx="12572">
                        <c:v>18478.66015625</c:v>
                      </c:pt>
                      <c:pt idx="12573">
                        <c:v>19683.83203125</c:v>
                      </c:pt>
                      <c:pt idx="12574">
                        <c:v>19608.59375</c:v>
                      </c:pt>
                      <c:pt idx="12575">
                        <c:v>16256.72265625</c:v>
                      </c:pt>
                      <c:pt idx="12576">
                        <c:v>13544.83203125</c:v>
                      </c:pt>
                      <c:pt idx="12577">
                        <c:v>12437.5</c:v>
                      </c:pt>
                      <c:pt idx="12578">
                        <c:v>13079.05078125</c:v>
                      </c:pt>
                      <c:pt idx="12579">
                        <c:v>17023.625</c:v>
                      </c:pt>
                      <c:pt idx="12580">
                        <c:v>18122.76171875</c:v>
                      </c:pt>
                      <c:pt idx="12581">
                        <c:v>16923.1171875</c:v>
                      </c:pt>
                      <c:pt idx="12582">
                        <c:v>16600.078125</c:v>
                      </c:pt>
                      <c:pt idx="12583">
                        <c:v>18313.2890625</c:v>
                      </c:pt>
                      <c:pt idx="12584">
                        <c:v>18971.62890625</c:v>
                      </c:pt>
                      <c:pt idx="12585">
                        <c:v>13014.15234375</c:v>
                      </c:pt>
                      <c:pt idx="12586">
                        <c:v>11615.92578125</c:v>
                      </c:pt>
                      <c:pt idx="12587">
                        <c:v>12232.140625</c:v>
                      </c:pt>
                      <c:pt idx="12588">
                        <c:v>9207.671875</c:v>
                      </c:pt>
                      <c:pt idx="12589">
                        <c:v>7112.953125</c:v>
                      </c:pt>
                      <c:pt idx="12590">
                        <c:v>6618.55859375</c:v>
                      </c:pt>
                      <c:pt idx="12591">
                        <c:v>7340.5859375</c:v>
                      </c:pt>
                      <c:pt idx="12592">
                        <c:v>9638.90625</c:v>
                      </c:pt>
                      <c:pt idx="12593">
                        <c:v>13000.6171875</c:v>
                      </c:pt>
                      <c:pt idx="12594">
                        <c:v>12374.11328125</c:v>
                      </c:pt>
                      <c:pt idx="12595">
                        <c:v>12887.5546875</c:v>
                      </c:pt>
                      <c:pt idx="12596">
                        <c:v>12972.390625</c:v>
                      </c:pt>
                      <c:pt idx="12597">
                        <c:v>13080.421875</c:v>
                      </c:pt>
                      <c:pt idx="12598">
                        <c:v>13052.34375</c:v>
                      </c:pt>
                      <c:pt idx="12599">
                        <c:v>11954.4765625</c:v>
                      </c:pt>
                      <c:pt idx="12600">
                        <c:v>12836.4375</c:v>
                      </c:pt>
                      <c:pt idx="12601">
                        <c:v>12163.390625</c:v>
                      </c:pt>
                      <c:pt idx="12602">
                        <c:v>11983.14453125</c:v>
                      </c:pt>
                      <c:pt idx="12603">
                        <c:v>11607.67578125</c:v>
                      </c:pt>
                      <c:pt idx="12604">
                        <c:v>14030.5078125</c:v>
                      </c:pt>
                      <c:pt idx="12605">
                        <c:v>13761.4453125</c:v>
                      </c:pt>
                      <c:pt idx="12606">
                        <c:v>13004.7265625</c:v>
                      </c:pt>
                      <c:pt idx="12607">
                        <c:v>12614.67578125</c:v>
                      </c:pt>
                      <c:pt idx="12608">
                        <c:v>13630.5390625</c:v>
                      </c:pt>
                      <c:pt idx="12609">
                        <c:v>13362.26953125</c:v>
                      </c:pt>
                      <c:pt idx="12610">
                        <c:v>13997.46875</c:v>
                      </c:pt>
                      <c:pt idx="12611">
                        <c:v>13019.203125</c:v>
                      </c:pt>
                      <c:pt idx="12612">
                        <c:v>13896.5234375</c:v>
                      </c:pt>
                      <c:pt idx="12613">
                        <c:v>12991.953125</c:v>
                      </c:pt>
                      <c:pt idx="12614">
                        <c:v>11386.42578125</c:v>
                      </c:pt>
                      <c:pt idx="12615">
                        <c:v>15846.28125</c:v>
                      </c:pt>
                      <c:pt idx="12616">
                        <c:v>15986.4453125</c:v>
                      </c:pt>
                      <c:pt idx="12617">
                        <c:v>14720.71875</c:v>
                      </c:pt>
                      <c:pt idx="12618">
                        <c:v>16227.65234375</c:v>
                      </c:pt>
                      <c:pt idx="12619">
                        <c:v>16112.18359375</c:v>
                      </c:pt>
                      <c:pt idx="12620">
                        <c:v>16527.953125</c:v>
                      </c:pt>
                      <c:pt idx="12621">
                        <c:v>15900.38671875</c:v>
                      </c:pt>
                      <c:pt idx="12622">
                        <c:v>16599.13671875</c:v>
                      </c:pt>
                      <c:pt idx="12623">
                        <c:v>13460.57421875</c:v>
                      </c:pt>
                      <c:pt idx="12624">
                        <c:v>13108.51953125</c:v>
                      </c:pt>
                      <c:pt idx="12625">
                        <c:v>16624.9140625</c:v>
                      </c:pt>
                      <c:pt idx="12626">
                        <c:v>16519.421875</c:v>
                      </c:pt>
                      <c:pt idx="12627">
                        <c:v>13965.5625</c:v>
                      </c:pt>
                      <c:pt idx="12628">
                        <c:v>9334.5234375</c:v>
                      </c:pt>
                      <c:pt idx="12629">
                        <c:v>11245.109375</c:v>
                      </c:pt>
                      <c:pt idx="12630">
                        <c:v>13534.7265625</c:v>
                      </c:pt>
                      <c:pt idx="12631">
                        <c:v>12160.37890625</c:v>
                      </c:pt>
                      <c:pt idx="12632">
                        <c:v>12168.09765625</c:v>
                      </c:pt>
                      <c:pt idx="12633">
                        <c:v>14421.5703125</c:v>
                      </c:pt>
                      <c:pt idx="12634">
                        <c:v>13866.578125</c:v>
                      </c:pt>
                      <c:pt idx="12635">
                        <c:v>14544.23828125</c:v>
                      </c:pt>
                      <c:pt idx="12636">
                        <c:v>14347.078125</c:v>
                      </c:pt>
                      <c:pt idx="12637">
                        <c:v>14144.1015625</c:v>
                      </c:pt>
                      <c:pt idx="12638">
                        <c:v>14244.47265625</c:v>
                      </c:pt>
                      <c:pt idx="12639">
                        <c:v>15347.32421875</c:v>
                      </c:pt>
                      <c:pt idx="12640">
                        <c:v>12898.23046875</c:v>
                      </c:pt>
                      <c:pt idx="12641">
                        <c:v>11701.8515625</c:v>
                      </c:pt>
                      <c:pt idx="12642">
                        <c:v>11486.734375</c:v>
                      </c:pt>
                      <c:pt idx="12643">
                        <c:v>12745.92578125</c:v>
                      </c:pt>
                      <c:pt idx="12644">
                        <c:v>15111.09765625</c:v>
                      </c:pt>
                      <c:pt idx="12645">
                        <c:v>11559.08203125</c:v>
                      </c:pt>
                      <c:pt idx="12646">
                        <c:v>11929.9453125</c:v>
                      </c:pt>
                      <c:pt idx="12647">
                        <c:v>10922.625</c:v>
                      </c:pt>
                      <c:pt idx="12648">
                        <c:v>8340.75</c:v>
                      </c:pt>
                      <c:pt idx="12649">
                        <c:v>8890.65625</c:v>
                      </c:pt>
                      <c:pt idx="12650">
                        <c:v>10453.5546875</c:v>
                      </c:pt>
                      <c:pt idx="12651">
                        <c:v>11632.23828125</c:v>
                      </c:pt>
                      <c:pt idx="12652">
                        <c:v>10086.703125</c:v>
                      </c:pt>
                      <c:pt idx="12653">
                        <c:v>8754.5390625</c:v>
                      </c:pt>
                      <c:pt idx="12654">
                        <c:v>11870.70703125</c:v>
                      </c:pt>
                      <c:pt idx="12655">
                        <c:v>11263.546875</c:v>
                      </c:pt>
                      <c:pt idx="12656">
                        <c:v>10888.21875</c:v>
                      </c:pt>
                      <c:pt idx="12657">
                        <c:v>10648.59375</c:v>
                      </c:pt>
                      <c:pt idx="12658">
                        <c:v>10153.234375</c:v>
                      </c:pt>
                      <c:pt idx="12659">
                        <c:v>11732.03125</c:v>
                      </c:pt>
                      <c:pt idx="12660">
                        <c:v>15224.34375</c:v>
                      </c:pt>
                      <c:pt idx="12661">
                        <c:v>14425.4609375</c:v>
                      </c:pt>
                      <c:pt idx="12662">
                        <c:v>14245.88671875</c:v>
                      </c:pt>
                      <c:pt idx="12663">
                        <c:v>15088.58203125</c:v>
                      </c:pt>
                      <c:pt idx="12664">
                        <c:v>14569.71875</c:v>
                      </c:pt>
                      <c:pt idx="12665">
                        <c:v>14117.64453125</c:v>
                      </c:pt>
                      <c:pt idx="12666">
                        <c:v>13843.98828125</c:v>
                      </c:pt>
                      <c:pt idx="12667">
                        <c:v>11557.5546875</c:v>
                      </c:pt>
                      <c:pt idx="12668">
                        <c:v>10655.98828125</c:v>
                      </c:pt>
                      <c:pt idx="12669">
                        <c:v>11115.98828125</c:v>
                      </c:pt>
                      <c:pt idx="12670">
                        <c:v>13401.4765625</c:v>
                      </c:pt>
                      <c:pt idx="12671">
                        <c:v>15240.984375</c:v>
                      </c:pt>
                      <c:pt idx="12672">
                        <c:v>15280.45703125</c:v>
                      </c:pt>
                      <c:pt idx="12673">
                        <c:v>13925.03125</c:v>
                      </c:pt>
                      <c:pt idx="12674">
                        <c:v>14735.37109375</c:v>
                      </c:pt>
                      <c:pt idx="12675">
                        <c:v>15027.48046875</c:v>
                      </c:pt>
                      <c:pt idx="12676">
                        <c:v>13445.4921875</c:v>
                      </c:pt>
                      <c:pt idx="12677">
                        <c:v>12891.25</c:v>
                      </c:pt>
                      <c:pt idx="12678">
                        <c:v>13968.4140625</c:v>
                      </c:pt>
                      <c:pt idx="12679">
                        <c:v>14940.72265625</c:v>
                      </c:pt>
                      <c:pt idx="12680">
                        <c:v>15509.9375</c:v>
                      </c:pt>
                      <c:pt idx="12681">
                        <c:v>16098.015625</c:v>
                      </c:pt>
                      <c:pt idx="12682">
                        <c:v>17307.953125</c:v>
                      </c:pt>
                      <c:pt idx="12683">
                        <c:v>16449.09375</c:v>
                      </c:pt>
                      <c:pt idx="12684">
                        <c:v>14758.8671875</c:v>
                      </c:pt>
                      <c:pt idx="12685">
                        <c:v>14810.08203125</c:v>
                      </c:pt>
                      <c:pt idx="12686">
                        <c:v>16697.62109375</c:v>
                      </c:pt>
                      <c:pt idx="12687">
                        <c:v>16662.828125</c:v>
                      </c:pt>
                      <c:pt idx="12688">
                        <c:v>15077.296875</c:v>
                      </c:pt>
                      <c:pt idx="12689">
                        <c:v>15477.94921875</c:v>
                      </c:pt>
                      <c:pt idx="12690">
                        <c:v>11328.26953125</c:v>
                      </c:pt>
                      <c:pt idx="12691">
                        <c:v>9978.78125</c:v>
                      </c:pt>
                      <c:pt idx="12692">
                        <c:v>8712.0546875</c:v>
                      </c:pt>
                      <c:pt idx="12693">
                        <c:v>10089.18359375</c:v>
                      </c:pt>
                      <c:pt idx="12694">
                        <c:v>11562.3125</c:v>
                      </c:pt>
                      <c:pt idx="12695">
                        <c:v>11962.7109375</c:v>
                      </c:pt>
                      <c:pt idx="12696">
                        <c:v>13005.49609375</c:v>
                      </c:pt>
                      <c:pt idx="12697">
                        <c:v>14339.546875</c:v>
                      </c:pt>
                      <c:pt idx="12698">
                        <c:v>14440.2734375</c:v>
                      </c:pt>
                      <c:pt idx="12699">
                        <c:v>13753.19921875</c:v>
                      </c:pt>
                      <c:pt idx="12700">
                        <c:v>12454.12109375</c:v>
                      </c:pt>
                      <c:pt idx="12701">
                        <c:v>12888.546875</c:v>
                      </c:pt>
                      <c:pt idx="12702">
                        <c:v>14274.4453125</c:v>
                      </c:pt>
                      <c:pt idx="12703">
                        <c:v>12832.30078125</c:v>
                      </c:pt>
                      <c:pt idx="12704">
                        <c:v>13556.14453125</c:v>
                      </c:pt>
                      <c:pt idx="12705">
                        <c:v>11875.06640625</c:v>
                      </c:pt>
                      <c:pt idx="12706">
                        <c:v>11754.43359375</c:v>
                      </c:pt>
                      <c:pt idx="12707">
                        <c:v>11808.453125</c:v>
                      </c:pt>
                      <c:pt idx="12708">
                        <c:v>11661.18359375</c:v>
                      </c:pt>
                      <c:pt idx="12709">
                        <c:v>11274.921875</c:v>
                      </c:pt>
                      <c:pt idx="12710">
                        <c:v>11804.33984375</c:v>
                      </c:pt>
                      <c:pt idx="12711">
                        <c:v>11213.76171875</c:v>
                      </c:pt>
                      <c:pt idx="12712">
                        <c:v>11277.265625</c:v>
                      </c:pt>
                      <c:pt idx="12713">
                        <c:v>9690.7734375</c:v>
                      </c:pt>
                      <c:pt idx="12714">
                        <c:v>9619.48828125</c:v>
                      </c:pt>
                      <c:pt idx="12715">
                        <c:v>11442.44140625</c:v>
                      </c:pt>
                      <c:pt idx="12716">
                        <c:v>10505.6796875</c:v>
                      </c:pt>
                      <c:pt idx="12717">
                        <c:v>11862.7890625</c:v>
                      </c:pt>
                      <c:pt idx="12718">
                        <c:v>11457.10546875</c:v>
                      </c:pt>
                      <c:pt idx="12719">
                        <c:v>11040.8125</c:v>
                      </c:pt>
                      <c:pt idx="12720">
                        <c:v>14641.5625</c:v>
                      </c:pt>
                      <c:pt idx="12721">
                        <c:v>13704.30859375</c:v>
                      </c:pt>
                      <c:pt idx="12722">
                        <c:v>13369.24609375</c:v>
                      </c:pt>
                      <c:pt idx="12723">
                        <c:v>15104.01953125</c:v>
                      </c:pt>
                      <c:pt idx="12724">
                        <c:v>15651.20703125</c:v>
                      </c:pt>
                      <c:pt idx="12725">
                        <c:v>14170.859375</c:v>
                      </c:pt>
                      <c:pt idx="12726">
                        <c:v>13041.22265625</c:v>
                      </c:pt>
                      <c:pt idx="12727">
                        <c:v>14793.9296875</c:v>
                      </c:pt>
                      <c:pt idx="12728">
                        <c:v>14398.0859375</c:v>
                      </c:pt>
                      <c:pt idx="12729">
                        <c:v>14530.8671875</c:v>
                      </c:pt>
                      <c:pt idx="12730">
                        <c:v>16401.32421875</c:v>
                      </c:pt>
                      <c:pt idx="12731">
                        <c:v>14559.03125</c:v>
                      </c:pt>
                      <c:pt idx="12732">
                        <c:v>15482.5234375</c:v>
                      </c:pt>
                      <c:pt idx="12733">
                        <c:v>14410.48046875</c:v>
                      </c:pt>
                      <c:pt idx="12734">
                        <c:v>14922.23046875</c:v>
                      </c:pt>
                      <c:pt idx="12735">
                        <c:v>16062.11328125</c:v>
                      </c:pt>
                      <c:pt idx="12736">
                        <c:v>14099.0625</c:v>
                      </c:pt>
                      <c:pt idx="12737">
                        <c:v>11667.6328125</c:v>
                      </c:pt>
                      <c:pt idx="12738">
                        <c:v>10851.17578125</c:v>
                      </c:pt>
                      <c:pt idx="12739">
                        <c:v>13447.5859375</c:v>
                      </c:pt>
                      <c:pt idx="12740">
                        <c:v>15023.12890625</c:v>
                      </c:pt>
                      <c:pt idx="12741">
                        <c:v>12363.31640625</c:v>
                      </c:pt>
                      <c:pt idx="12742">
                        <c:v>10302.32421875</c:v>
                      </c:pt>
                      <c:pt idx="12743">
                        <c:v>11209.51953125</c:v>
                      </c:pt>
                      <c:pt idx="12744">
                        <c:v>15505.9921875</c:v>
                      </c:pt>
                      <c:pt idx="12745">
                        <c:v>14654.3203125</c:v>
                      </c:pt>
                      <c:pt idx="12746">
                        <c:v>15702.234375</c:v>
                      </c:pt>
                      <c:pt idx="12747">
                        <c:v>14703.53125</c:v>
                      </c:pt>
                      <c:pt idx="12748">
                        <c:v>15076.15625</c:v>
                      </c:pt>
                      <c:pt idx="12749">
                        <c:v>15654.2890625</c:v>
                      </c:pt>
                      <c:pt idx="12750">
                        <c:v>14594.23046875</c:v>
                      </c:pt>
                      <c:pt idx="12751">
                        <c:v>17947.7734375</c:v>
                      </c:pt>
                      <c:pt idx="12752">
                        <c:v>18303.19921875</c:v>
                      </c:pt>
                      <c:pt idx="12753">
                        <c:v>15316.3515625</c:v>
                      </c:pt>
                      <c:pt idx="12754">
                        <c:v>14534.49609375</c:v>
                      </c:pt>
                      <c:pt idx="12755">
                        <c:v>18373.51953125</c:v>
                      </c:pt>
                      <c:pt idx="12756">
                        <c:v>18351.30078125</c:v>
                      </c:pt>
                      <c:pt idx="12757">
                        <c:v>17896.33203125</c:v>
                      </c:pt>
                      <c:pt idx="12758">
                        <c:v>15517.24609375</c:v>
                      </c:pt>
                      <c:pt idx="12759">
                        <c:v>17108.30078125</c:v>
                      </c:pt>
                      <c:pt idx="12760">
                        <c:v>16167.78515625</c:v>
                      </c:pt>
                      <c:pt idx="12761">
                        <c:v>13895.44140625</c:v>
                      </c:pt>
                      <c:pt idx="12762">
                        <c:v>12616.5078125</c:v>
                      </c:pt>
                      <c:pt idx="12763">
                        <c:v>12635.58203125</c:v>
                      </c:pt>
                      <c:pt idx="12764">
                        <c:v>15773.19140625</c:v>
                      </c:pt>
                      <c:pt idx="12765">
                        <c:v>16350.6875</c:v>
                      </c:pt>
                      <c:pt idx="12766">
                        <c:v>15635</c:v>
                      </c:pt>
                      <c:pt idx="12767">
                        <c:v>16196.546875</c:v>
                      </c:pt>
                      <c:pt idx="12768">
                        <c:v>14892.2109375</c:v>
                      </c:pt>
                      <c:pt idx="12769">
                        <c:v>15148.2109375</c:v>
                      </c:pt>
                      <c:pt idx="12770">
                        <c:v>17245.5546875</c:v>
                      </c:pt>
                      <c:pt idx="12771">
                        <c:v>14151.28125</c:v>
                      </c:pt>
                      <c:pt idx="12772">
                        <c:v>16250.00390625</c:v>
                      </c:pt>
                      <c:pt idx="12773">
                        <c:v>16588.703125</c:v>
                      </c:pt>
                      <c:pt idx="12774">
                        <c:v>16397.79296875</c:v>
                      </c:pt>
                      <c:pt idx="12775">
                        <c:v>17865.7265625</c:v>
                      </c:pt>
                      <c:pt idx="12776">
                        <c:v>16732.8984375</c:v>
                      </c:pt>
                      <c:pt idx="12777">
                        <c:v>17167.3828125</c:v>
                      </c:pt>
                      <c:pt idx="12778">
                        <c:v>17053.34375</c:v>
                      </c:pt>
                      <c:pt idx="12779">
                        <c:v>17447.7734375</c:v>
                      </c:pt>
                      <c:pt idx="12780">
                        <c:v>11977.05859375</c:v>
                      </c:pt>
                      <c:pt idx="12781">
                        <c:v>11895.83203125</c:v>
                      </c:pt>
                      <c:pt idx="12782">
                        <c:v>11901.06640625</c:v>
                      </c:pt>
                      <c:pt idx="12783">
                        <c:v>11704.4453125</c:v>
                      </c:pt>
                      <c:pt idx="12784">
                        <c:v>11775.41796875</c:v>
                      </c:pt>
                      <c:pt idx="12785">
                        <c:v>10693.8203125</c:v>
                      </c:pt>
                      <c:pt idx="12786">
                        <c:v>10575.33984375</c:v>
                      </c:pt>
                      <c:pt idx="12787">
                        <c:v>10187.39453125</c:v>
                      </c:pt>
                      <c:pt idx="12788">
                        <c:v>10314.00390625</c:v>
                      </c:pt>
                      <c:pt idx="12789">
                        <c:v>10223.609375</c:v>
                      </c:pt>
                      <c:pt idx="12790">
                        <c:v>10990.5</c:v>
                      </c:pt>
                      <c:pt idx="12791">
                        <c:v>10164.1015625</c:v>
                      </c:pt>
                      <c:pt idx="12792">
                        <c:v>8726.6015625</c:v>
                      </c:pt>
                      <c:pt idx="12793">
                        <c:v>9091.11328125</c:v>
                      </c:pt>
                      <c:pt idx="12794">
                        <c:v>10907.2265625</c:v>
                      </c:pt>
                      <c:pt idx="12795">
                        <c:v>16663.92578125</c:v>
                      </c:pt>
                      <c:pt idx="12796">
                        <c:v>14152.48046875</c:v>
                      </c:pt>
                      <c:pt idx="12797">
                        <c:v>13321.71484375</c:v>
                      </c:pt>
                      <c:pt idx="12798">
                        <c:v>14400.07421875</c:v>
                      </c:pt>
                      <c:pt idx="12799">
                        <c:v>13991.25</c:v>
                      </c:pt>
                      <c:pt idx="12800">
                        <c:v>16880.65234375</c:v>
                      </c:pt>
                      <c:pt idx="12801">
                        <c:v>12111.8984375</c:v>
                      </c:pt>
                      <c:pt idx="12802">
                        <c:v>16562.1796875</c:v>
                      </c:pt>
                      <c:pt idx="12803">
                        <c:v>15884.8046875</c:v>
                      </c:pt>
                      <c:pt idx="12804">
                        <c:v>15769.82421875</c:v>
                      </c:pt>
                      <c:pt idx="12805">
                        <c:v>16579.50390625</c:v>
                      </c:pt>
                      <c:pt idx="12806">
                        <c:v>17242.02734375</c:v>
                      </c:pt>
                      <c:pt idx="12807">
                        <c:v>16644.08984375</c:v>
                      </c:pt>
                      <c:pt idx="12808">
                        <c:v>15769.09765625</c:v>
                      </c:pt>
                      <c:pt idx="12809">
                        <c:v>16888.87109375</c:v>
                      </c:pt>
                      <c:pt idx="12810">
                        <c:v>15382.8046875</c:v>
                      </c:pt>
                      <c:pt idx="12811">
                        <c:v>14688.015625</c:v>
                      </c:pt>
                      <c:pt idx="12812">
                        <c:v>14502.65234375</c:v>
                      </c:pt>
                      <c:pt idx="12813">
                        <c:v>16146.3984375</c:v>
                      </c:pt>
                      <c:pt idx="12814">
                        <c:v>14326.71875</c:v>
                      </c:pt>
                      <c:pt idx="12815">
                        <c:v>15683.703125</c:v>
                      </c:pt>
                      <c:pt idx="12816">
                        <c:v>14925.41015625</c:v>
                      </c:pt>
                      <c:pt idx="12817">
                        <c:v>14748.24609375</c:v>
                      </c:pt>
                      <c:pt idx="12818">
                        <c:v>16236.9609375</c:v>
                      </c:pt>
                      <c:pt idx="12819">
                        <c:v>14780.30078125</c:v>
                      </c:pt>
                      <c:pt idx="12820">
                        <c:v>14859.9765625</c:v>
                      </c:pt>
                      <c:pt idx="12821">
                        <c:v>16128.94921875</c:v>
                      </c:pt>
                      <c:pt idx="12822">
                        <c:v>14374.171875</c:v>
                      </c:pt>
                      <c:pt idx="12823">
                        <c:v>13995.80859375</c:v>
                      </c:pt>
                      <c:pt idx="12824">
                        <c:v>15304.9609375</c:v>
                      </c:pt>
                      <c:pt idx="12825">
                        <c:v>12200.8203125</c:v>
                      </c:pt>
                      <c:pt idx="12826">
                        <c:v>10593.06640625</c:v>
                      </c:pt>
                      <c:pt idx="12827">
                        <c:v>10484.47265625</c:v>
                      </c:pt>
                      <c:pt idx="12828">
                        <c:v>12586.65625</c:v>
                      </c:pt>
                      <c:pt idx="12829">
                        <c:v>12018.40625</c:v>
                      </c:pt>
                      <c:pt idx="12830">
                        <c:v>9773.25</c:v>
                      </c:pt>
                      <c:pt idx="12831">
                        <c:v>12056.7265625</c:v>
                      </c:pt>
                      <c:pt idx="12832">
                        <c:v>13184.65625</c:v>
                      </c:pt>
                      <c:pt idx="12833">
                        <c:v>12498.09375</c:v>
                      </c:pt>
                      <c:pt idx="12834">
                        <c:v>12399.7890625</c:v>
                      </c:pt>
                      <c:pt idx="12835">
                        <c:v>12594.96875</c:v>
                      </c:pt>
                      <c:pt idx="12836">
                        <c:v>12494.0625</c:v>
                      </c:pt>
                      <c:pt idx="12837">
                        <c:v>13074.07421875</c:v>
                      </c:pt>
                      <c:pt idx="12838">
                        <c:v>13265.21875</c:v>
                      </c:pt>
                      <c:pt idx="12839">
                        <c:v>12622.203125</c:v>
                      </c:pt>
                      <c:pt idx="12840">
                        <c:v>12595.69140625</c:v>
                      </c:pt>
                      <c:pt idx="12841">
                        <c:v>12211.625</c:v>
                      </c:pt>
                      <c:pt idx="12842">
                        <c:v>10198.1015625</c:v>
                      </c:pt>
                      <c:pt idx="12843">
                        <c:v>7902.2734375</c:v>
                      </c:pt>
                      <c:pt idx="12844">
                        <c:v>7360.66796875</c:v>
                      </c:pt>
                      <c:pt idx="12845">
                        <c:v>9372.98828125</c:v>
                      </c:pt>
                      <c:pt idx="12846">
                        <c:v>12561.5390625</c:v>
                      </c:pt>
                      <c:pt idx="12847">
                        <c:v>12774.25</c:v>
                      </c:pt>
                      <c:pt idx="12848">
                        <c:v>11417.0546875</c:v>
                      </c:pt>
                      <c:pt idx="12849">
                        <c:v>12382.91796875</c:v>
                      </c:pt>
                      <c:pt idx="12850">
                        <c:v>8451.25</c:v>
                      </c:pt>
                      <c:pt idx="12851">
                        <c:v>5527.72265625</c:v>
                      </c:pt>
                      <c:pt idx="12852">
                        <c:v>6964.984375</c:v>
                      </c:pt>
                      <c:pt idx="12853">
                        <c:v>12183.09375</c:v>
                      </c:pt>
                      <c:pt idx="12854">
                        <c:v>12555.7734375</c:v>
                      </c:pt>
                      <c:pt idx="12855">
                        <c:v>16664.6640625</c:v>
                      </c:pt>
                      <c:pt idx="12856">
                        <c:v>16386.3125</c:v>
                      </c:pt>
                      <c:pt idx="12857">
                        <c:v>15712.45703125</c:v>
                      </c:pt>
                      <c:pt idx="12858">
                        <c:v>15325.1171875</c:v>
                      </c:pt>
                      <c:pt idx="12859">
                        <c:v>16358.82421875</c:v>
                      </c:pt>
                      <c:pt idx="12860">
                        <c:v>15943.97265625</c:v>
                      </c:pt>
                      <c:pt idx="12861">
                        <c:v>15960.37109375</c:v>
                      </c:pt>
                      <c:pt idx="12862">
                        <c:v>14389.5234375</c:v>
                      </c:pt>
                      <c:pt idx="12863">
                        <c:v>13071.0546875</c:v>
                      </c:pt>
                      <c:pt idx="12864">
                        <c:v>14235.0703125</c:v>
                      </c:pt>
                      <c:pt idx="12865">
                        <c:v>14922.94140625</c:v>
                      </c:pt>
                      <c:pt idx="12866">
                        <c:v>14217.4453125</c:v>
                      </c:pt>
                      <c:pt idx="12867">
                        <c:v>15186.55859375</c:v>
                      </c:pt>
                      <c:pt idx="12868">
                        <c:v>14738.59375</c:v>
                      </c:pt>
                      <c:pt idx="12869">
                        <c:v>14754.2578125</c:v>
                      </c:pt>
                      <c:pt idx="12870">
                        <c:v>15361.2578125</c:v>
                      </c:pt>
                      <c:pt idx="12871">
                        <c:v>10047.90625</c:v>
                      </c:pt>
                      <c:pt idx="12872">
                        <c:v>9997.453125</c:v>
                      </c:pt>
                      <c:pt idx="12873">
                        <c:v>16173.25</c:v>
                      </c:pt>
                      <c:pt idx="12874">
                        <c:v>14834.68359375</c:v>
                      </c:pt>
                      <c:pt idx="12875">
                        <c:v>14721.83984375</c:v>
                      </c:pt>
                      <c:pt idx="12876">
                        <c:v>12667.921875</c:v>
                      </c:pt>
                      <c:pt idx="12877">
                        <c:v>13946.0234375</c:v>
                      </c:pt>
                      <c:pt idx="12878">
                        <c:v>14151.5859375</c:v>
                      </c:pt>
                      <c:pt idx="12879">
                        <c:v>12437.8125</c:v>
                      </c:pt>
                      <c:pt idx="12880">
                        <c:v>13930.4765625</c:v>
                      </c:pt>
                      <c:pt idx="12881">
                        <c:v>15332.94921875</c:v>
                      </c:pt>
                      <c:pt idx="12882">
                        <c:v>15700.14453125</c:v>
                      </c:pt>
                      <c:pt idx="12883">
                        <c:v>15173.26953125</c:v>
                      </c:pt>
                      <c:pt idx="12884">
                        <c:v>15184.21875</c:v>
                      </c:pt>
                      <c:pt idx="12885">
                        <c:v>15171.390625</c:v>
                      </c:pt>
                      <c:pt idx="12886">
                        <c:v>14894.54296875</c:v>
                      </c:pt>
                      <c:pt idx="12887">
                        <c:v>14313.08984375</c:v>
                      </c:pt>
                      <c:pt idx="12888">
                        <c:v>12115.68359375</c:v>
                      </c:pt>
                      <c:pt idx="12889">
                        <c:v>12387.4609375</c:v>
                      </c:pt>
                      <c:pt idx="12890">
                        <c:v>14996.29296875</c:v>
                      </c:pt>
                      <c:pt idx="12891">
                        <c:v>15033.83203125</c:v>
                      </c:pt>
                      <c:pt idx="12892">
                        <c:v>15671.7578125</c:v>
                      </c:pt>
                      <c:pt idx="12893">
                        <c:v>14610.3203125</c:v>
                      </c:pt>
                      <c:pt idx="12894">
                        <c:v>12980.1328125</c:v>
                      </c:pt>
                      <c:pt idx="12895">
                        <c:v>11670.8828125</c:v>
                      </c:pt>
                      <c:pt idx="12896">
                        <c:v>11976.29296875</c:v>
                      </c:pt>
                      <c:pt idx="12897">
                        <c:v>14797.3984375</c:v>
                      </c:pt>
                      <c:pt idx="12898">
                        <c:v>15483.421875</c:v>
                      </c:pt>
                      <c:pt idx="12899">
                        <c:v>15606.59765625</c:v>
                      </c:pt>
                      <c:pt idx="12900">
                        <c:v>11030.640625</c:v>
                      </c:pt>
                      <c:pt idx="12901">
                        <c:v>8167.48828125</c:v>
                      </c:pt>
                      <c:pt idx="12902">
                        <c:v>7553.0546875</c:v>
                      </c:pt>
                      <c:pt idx="12903">
                        <c:v>6803.92578125</c:v>
                      </c:pt>
                      <c:pt idx="12904">
                        <c:v>8955.1015625</c:v>
                      </c:pt>
                      <c:pt idx="12905">
                        <c:v>12046.578125</c:v>
                      </c:pt>
                      <c:pt idx="12906">
                        <c:v>11571.95703125</c:v>
                      </c:pt>
                      <c:pt idx="12907">
                        <c:v>11274.5859375</c:v>
                      </c:pt>
                      <c:pt idx="12908">
                        <c:v>11608.80859375</c:v>
                      </c:pt>
                      <c:pt idx="12909">
                        <c:v>10090.0234375</c:v>
                      </c:pt>
                      <c:pt idx="12910">
                        <c:v>7514.1875</c:v>
                      </c:pt>
                      <c:pt idx="12911">
                        <c:v>7777.390625</c:v>
                      </c:pt>
                      <c:pt idx="12912">
                        <c:v>10587.203125</c:v>
                      </c:pt>
                      <c:pt idx="12913">
                        <c:v>10269</c:v>
                      </c:pt>
                      <c:pt idx="12914">
                        <c:v>11892.9140625</c:v>
                      </c:pt>
                      <c:pt idx="12915">
                        <c:v>17067.1328125</c:v>
                      </c:pt>
                      <c:pt idx="12916">
                        <c:v>16642.47265625</c:v>
                      </c:pt>
                      <c:pt idx="12917">
                        <c:v>14047.265625</c:v>
                      </c:pt>
                      <c:pt idx="12918">
                        <c:v>15214.78125</c:v>
                      </c:pt>
                      <c:pt idx="12919">
                        <c:v>17833.62109375</c:v>
                      </c:pt>
                      <c:pt idx="12920">
                        <c:v>19142.03125</c:v>
                      </c:pt>
                      <c:pt idx="12921">
                        <c:v>18858.0859375</c:v>
                      </c:pt>
                      <c:pt idx="12922">
                        <c:v>18249.6015625</c:v>
                      </c:pt>
                      <c:pt idx="12923">
                        <c:v>18705.47265625</c:v>
                      </c:pt>
                      <c:pt idx="12924">
                        <c:v>19455.19140625</c:v>
                      </c:pt>
                      <c:pt idx="12925">
                        <c:v>19257.69140625</c:v>
                      </c:pt>
                      <c:pt idx="12926">
                        <c:v>19592.39453125</c:v>
                      </c:pt>
                      <c:pt idx="12927">
                        <c:v>16940.8515625</c:v>
                      </c:pt>
                      <c:pt idx="12928">
                        <c:v>16684.5703125</c:v>
                      </c:pt>
                      <c:pt idx="12929">
                        <c:v>18854.28125</c:v>
                      </c:pt>
                      <c:pt idx="12930">
                        <c:v>15693.046875</c:v>
                      </c:pt>
                      <c:pt idx="12931">
                        <c:v>16645.33203125</c:v>
                      </c:pt>
                      <c:pt idx="12932">
                        <c:v>17326.81640625</c:v>
                      </c:pt>
                      <c:pt idx="12933">
                        <c:v>16580.4296875</c:v>
                      </c:pt>
                      <c:pt idx="12934">
                        <c:v>15893.8671875</c:v>
                      </c:pt>
                      <c:pt idx="12935">
                        <c:v>15776.1875</c:v>
                      </c:pt>
                      <c:pt idx="12936">
                        <c:v>16129.44140625</c:v>
                      </c:pt>
                      <c:pt idx="12937">
                        <c:v>15054.11328125</c:v>
                      </c:pt>
                      <c:pt idx="12938">
                        <c:v>16842.00390625</c:v>
                      </c:pt>
                      <c:pt idx="12939">
                        <c:v>16708.5859375</c:v>
                      </c:pt>
                      <c:pt idx="12940">
                        <c:v>14823.3671875</c:v>
                      </c:pt>
                      <c:pt idx="12941">
                        <c:v>14191.7265625</c:v>
                      </c:pt>
                      <c:pt idx="12942">
                        <c:v>15650.84375</c:v>
                      </c:pt>
                      <c:pt idx="12943">
                        <c:v>15783.98828125</c:v>
                      </c:pt>
                      <c:pt idx="12944">
                        <c:v>15824.0078125</c:v>
                      </c:pt>
                      <c:pt idx="12945">
                        <c:v>20470.00390625</c:v>
                      </c:pt>
                      <c:pt idx="12946">
                        <c:v>19677.109375</c:v>
                      </c:pt>
                      <c:pt idx="12947">
                        <c:v>19892.94921875</c:v>
                      </c:pt>
                      <c:pt idx="12948">
                        <c:v>17434.9765625</c:v>
                      </c:pt>
                      <c:pt idx="12949">
                        <c:v>17211.59375</c:v>
                      </c:pt>
                      <c:pt idx="12950">
                        <c:v>16774.2578125</c:v>
                      </c:pt>
                      <c:pt idx="12951">
                        <c:v>19610.58203125</c:v>
                      </c:pt>
                      <c:pt idx="12952">
                        <c:v>20390.06640625</c:v>
                      </c:pt>
                      <c:pt idx="12953">
                        <c:v>19639.15625</c:v>
                      </c:pt>
                      <c:pt idx="12954">
                        <c:v>18098.14453125</c:v>
                      </c:pt>
                      <c:pt idx="12955">
                        <c:v>20328.52734375</c:v>
                      </c:pt>
                      <c:pt idx="12956">
                        <c:v>19540.33984375</c:v>
                      </c:pt>
                      <c:pt idx="12957">
                        <c:v>17868.703125</c:v>
                      </c:pt>
                      <c:pt idx="12958">
                        <c:v>17210.7890625</c:v>
                      </c:pt>
                      <c:pt idx="12959">
                        <c:v>18860.16015625</c:v>
                      </c:pt>
                      <c:pt idx="12960">
                        <c:v>11808.30859375</c:v>
                      </c:pt>
                      <c:pt idx="12961">
                        <c:v>13300.49609375</c:v>
                      </c:pt>
                      <c:pt idx="12962">
                        <c:v>12252.96875</c:v>
                      </c:pt>
                      <c:pt idx="12963">
                        <c:v>10742.89453125</c:v>
                      </c:pt>
                      <c:pt idx="12964">
                        <c:v>9256.62109375</c:v>
                      </c:pt>
                      <c:pt idx="12965">
                        <c:v>10412.3671875</c:v>
                      </c:pt>
                      <c:pt idx="12966">
                        <c:v>14856.63671875</c:v>
                      </c:pt>
                      <c:pt idx="12967">
                        <c:v>15796.296875</c:v>
                      </c:pt>
                      <c:pt idx="12968">
                        <c:v>13616.67578125</c:v>
                      </c:pt>
                      <c:pt idx="12969">
                        <c:v>11986.984375</c:v>
                      </c:pt>
                      <c:pt idx="12970">
                        <c:v>12411.94921875</c:v>
                      </c:pt>
                      <c:pt idx="12971">
                        <c:v>12440.69140625</c:v>
                      </c:pt>
                      <c:pt idx="12972">
                        <c:v>11495.8125</c:v>
                      </c:pt>
                      <c:pt idx="12973">
                        <c:v>13468.11328125</c:v>
                      </c:pt>
                      <c:pt idx="12974">
                        <c:v>15788.2734375</c:v>
                      </c:pt>
                      <c:pt idx="12975">
                        <c:v>12402.953125</c:v>
                      </c:pt>
                      <c:pt idx="12976">
                        <c:v>12867.4765625</c:v>
                      </c:pt>
                      <c:pt idx="12977">
                        <c:v>13328.47265625</c:v>
                      </c:pt>
                      <c:pt idx="12978">
                        <c:v>12815.9921875</c:v>
                      </c:pt>
                      <c:pt idx="12979">
                        <c:v>10462.140625</c:v>
                      </c:pt>
                      <c:pt idx="12980">
                        <c:v>9326.8671875</c:v>
                      </c:pt>
                      <c:pt idx="12981">
                        <c:v>9123.5859375</c:v>
                      </c:pt>
                      <c:pt idx="12982">
                        <c:v>10258.84375</c:v>
                      </c:pt>
                      <c:pt idx="12983">
                        <c:v>11182.40625</c:v>
                      </c:pt>
                      <c:pt idx="12984">
                        <c:v>12585.34765625</c:v>
                      </c:pt>
                      <c:pt idx="12985">
                        <c:v>12785.12890625</c:v>
                      </c:pt>
                      <c:pt idx="12986">
                        <c:v>12070.16796875</c:v>
                      </c:pt>
                      <c:pt idx="12987">
                        <c:v>13330.37890625</c:v>
                      </c:pt>
                      <c:pt idx="12988">
                        <c:v>13344.09765625</c:v>
                      </c:pt>
                      <c:pt idx="12989">
                        <c:v>13290.8046875</c:v>
                      </c:pt>
                      <c:pt idx="12990">
                        <c:v>11356.54296875</c:v>
                      </c:pt>
                      <c:pt idx="12991">
                        <c:v>10652.1171875</c:v>
                      </c:pt>
                      <c:pt idx="12992">
                        <c:v>10283.68359375</c:v>
                      </c:pt>
                      <c:pt idx="12993">
                        <c:v>11770.21484375</c:v>
                      </c:pt>
                      <c:pt idx="12994">
                        <c:v>10278.99609375</c:v>
                      </c:pt>
                      <c:pt idx="12995">
                        <c:v>8857.89453125</c:v>
                      </c:pt>
                      <c:pt idx="12996">
                        <c:v>11081.0625</c:v>
                      </c:pt>
                      <c:pt idx="12997">
                        <c:v>11476.32421875</c:v>
                      </c:pt>
                      <c:pt idx="12998">
                        <c:v>10445.72265625</c:v>
                      </c:pt>
                      <c:pt idx="12999">
                        <c:v>10670.109375</c:v>
                      </c:pt>
                      <c:pt idx="13000">
                        <c:v>10571.93359375</c:v>
                      </c:pt>
                      <c:pt idx="13001">
                        <c:v>10056.5390625</c:v>
                      </c:pt>
                      <c:pt idx="13002">
                        <c:v>11835.15234375</c:v>
                      </c:pt>
                      <c:pt idx="13003">
                        <c:v>11851.07421875</c:v>
                      </c:pt>
                      <c:pt idx="13004">
                        <c:v>11260.91015625</c:v>
                      </c:pt>
                      <c:pt idx="13005">
                        <c:v>16848.94140625</c:v>
                      </c:pt>
                      <c:pt idx="13006">
                        <c:v>17056.20703125</c:v>
                      </c:pt>
                      <c:pt idx="13007">
                        <c:v>16699.4921875</c:v>
                      </c:pt>
                      <c:pt idx="13008">
                        <c:v>15142.12890625</c:v>
                      </c:pt>
                      <c:pt idx="13009">
                        <c:v>16231.05859375</c:v>
                      </c:pt>
                      <c:pt idx="13010">
                        <c:v>15200.67578125</c:v>
                      </c:pt>
                      <c:pt idx="13011">
                        <c:v>17008.50390625</c:v>
                      </c:pt>
                      <c:pt idx="13012">
                        <c:v>16264.76953125</c:v>
                      </c:pt>
                      <c:pt idx="13013">
                        <c:v>14277.7265625</c:v>
                      </c:pt>
                      <c:pt idx="13014">
                        <c:v>13268.86328125</c:v>
                      </c:pt>
                      <c:pt idx="13015">
                        <c:v>13726.828125</c:v>
                      </c:pt>
                      <c:pt idx="13016">
                        <c:v>15962.50390625</c:v>
                      </c:pt>
                      <c:pt idx="13017">
                        <c:v>15900.8046875</c:v>
                      </c:pt>
                      <c:pt idx="13018">
                        <c:v>15158.41015625</c:v>
                      </c:pt>
                      <c:pt idx="13019">
                        <c:v>15535.99609375</c:v>
                      </c:pt>
                      <c:pt idx="13020">
                        <c:v>13734.73046875</c:v>
                      </c:pt>
                      <c:pt idx="13021">
                        <c:v>11923.8359375</c:v>
                      </c:pt>
                      <c:pt idx="13022">
                        <c:v>10756.09375</c:v>
                      </c:pt>
                      <c:pt idx="13023">
                        <c:v>10771.80078125</c:v>
                      </c:pt>
                      <c:pt idx="13024">
                        <c:v>14807.9375</c:v>
                      </c:pt>
                      <c:pt idx="13025">
                        <c:v>13616.09375</c:v>
                      </c:pt>
                      <c:pt idx="13026">
                        <c:v>12056.0625</c:v>
                      </c:pt>
                      <c:pt idx="13027">
                        <c:v>13169.76953125</c:v>
                      </c:pt>
                      <c:pt idx="13028">
                        <c:v>14510.9609375</c:v>
                      </c:pt>
                      <c:pt idx="13029">
                        <c:v>13120.015625</c:v>
                      </c:pt>
                      <c:pt idx="13030">
                        <c:v>13747.1484375</c:v>
                      </c:pt>
                      <c:pt idx="13031">
                        <c:v>14092.99609375</c:v>
                      </c:pt>
                      <c:pt idx="13032">
                        <c:v>14772.0625</c:v>
                      </c:pt>
                      <c:pt idx="13033">
                        <c:v>14524.7265625</c:v>
                      </c:pt>
                      <c:pt idx="13034">
                        <c:v>14622.06640625</c:v>
                      </c:pt>
                      <c:pt idx="13035">
                        <c:v>13709.296875</c:v>
                      </c:pt>
                      <c:pt idx="13036">
                        <c:v>12623.48046875</c:v>
                      </c:pt>
                      <c:pt idx="13037">
                        <c:v>13883.828125</c:v>
                      </c:pt>
                      <c:pt idx="13038">
                        <c:v>11664.734375</c:v>
                      </c:pt>
                      <c:pt idx="13039">
                        <c:v>10363.125</c:v>
                      </c:pt>
                      <c:pt idx="13040">
                        <c:v>9461.16796875</c:v>
                      </c:pt>
                      <c:pt idx="13041">
                        <c:v>11444.40234375</c:v>
                      </c:pt>
                      <c:pt idx="13042">
                        <c:v>13508.703125</c:v>
                      </c:pt>
                      <c:pt idx="13043">
                        <c:v>12830.97265625</c:v>
                      </c:pt>
                      <c:pt idx="13044">
                        <c:v>13713.3984375</c:v>
                      </c:pt>
                      <c:pt idx="13045">
                        <c:v>13345.8984375</c:v>
                      </c:pt>
                      <c:pt idx="13046">
                        <c:v>11171.71875</c:v>
                      </c:pt>
                      <c:pt idx="13047">
                        <c:v>7477.9453125</c:v>
                      </c:pt>
                      <c:pt idx="13048">
                        <c:v>8706.21875</c:v>
                      </c:pt>
                      <c:pt idx="13049">
                        <c:v>13760.984375</c:v>
                      </c:pt>
                      <c:pt idx="13050">
                        <c:v>13159.0390625</c:v>
                      </c:pt>
                      <c:pt idx="13051">
                        <c:v>11361.46875</c:v>
                      </c:pt>
                      <c:pt idx="13052">
                        <c:v>10729.3671875</c:v>
                      </c:pt>
                      <c:pt idx="13053">
                        <c:v>12021.46875</c:v>
                      </c:pt>
                      <c:pt idx="13054">
                        <c:v>11984.58984375</c:v>
                      </c:pt>
                      <c:pt idx="13055">
                        <c:v>12437.234375</c:v>
                      </c:pt>
                      <c:pt idx="13056">
                        <c:v>13250.90625</c:v>
                      </c:pt>
                      <c:pt idx="13057">
                        <c:v>13167.6640625</c:v>
                      </c:pt>
                      <c:pt idx="13058">
                        <c:v>12898.9296875</c:v>
                      </c:pt>
                      <c:pt idx="13059">
                        <c:v>10537.7734375</c:v>
                      </c:pt>
                      <c:pt idx="13060">
                        <c:v>9336.703125</c:v>
                      </c:pt>
                      <c:pt idx="13061">
                        <c:v>9656.28125</c:v>
                      </c:pt>
                      <c:pt idx="13062">
                        <c:v>11855.39453125</c:v>
                      </c:pt>
                      <c:pt idx="13063">
                        <c:v>12767.5625</c:v>
                      </c:pt>
                      <c:pt idx="13064">
                        <c:v>13431.54296875</c:v>
                      </c:pt>
                      <c:pt idx="13065">
                        <c:v>10643.45703125</c:v>
                      </c:pt>
                      <c:pt idx="13066">
                        <c:v>11880.140625</c:v>
                      </c:pt>
                      <c:pt idx="13067">
                        <c:v>12049.1640625</c:v>
                      </c:pt>
                      <c:pt idx="13068">
                        <c:v>12046.78125</c:v>
                      </c:pt>
                      <c:pt idx="13069">
                        <c:v>12040.31640625</c:v>
                      </c:pt>
                      <c:pt idx="13070">
                        <c:v>9659.16796875</c:v>
                      </c:pt>
                      <c:pt idx="13071">
                        <c:v>9295.90234375</c:v>
                      </c:pt>
                      <c:pt idx="13072">
                        <c:v>12280.66015625</c:v>
                      </c:pt>
                      <c:pt idx="13073">
                        <c:v>12173.0625</c:v>
                      </c:pt>
                      <c:pt idx="13074">
                        <c:v>11780.81640625</c:v>
                      </c:pt>
                      <c:pt idx="13075">
                        <c:v>10502.69921875</c:v>
                      </c:pt>
                      <c:pt idx="13076">
                        <c:v>10975.31640625</c:v>
                      </c:pt>
                      <c:pt idx="13077">
                        <c:v>11999.56640625</c:v>
                      </c:pt>
                      <c:pt idx="13078">
                        <c:v>11427.4140625</c:v>
                      </c:pt>
                      <c:pt idx="13079">
                        <c:v>11082.77734375</c:v>
                      </c:pt>
                      <c:pt idx="13080">
                        <c:v>11183.76171875</c:v>
                      </c:pt>
                      <c:pt idx="13081">
                        <c:v>10296.80859375</c:v>
                      </c:pt>
                      <c:pt idx="13082">
                        <c:v>8421.36328125</c:v>
                      </c:pt>
                      <c:pt idx="13083">
                        <c:v>7468.28515625</c:v>
                      </c:pt>
                      <c:pt idx="13084">
                        <c:v>10652.1015625</c:v>
                      </c:pt>
                      <c:pt idx="13085">
                        <c:v>10510.625</c:v>
                      </c:pt>
                      <c:pt idx="13086">
                        <c:v>7230.5703125</c:v>
                      </c:pt>
                      <c:pt idx="13087">
                        <c:v>6903.67578125</c:v>
                      </c:pt>
                      <c:pt idx="13088">
                        <c:v>7150.0703125</c:v>
                      </c:pt>
                      <c:pt idx="13089">
                        <c:v>9884.62109375</c:v>
                      </c:pt>
                      <c:pt idx="13090">
                        <c:v>10323.890625</c:v>
                      </c:pt>
                      <c:pt idx="13091">
                        <c:v>11279.48046875</c:v>
                      </c:pt>
                      <c:pt idx="13092">
                        <c:v>10061.57421875</c:v>
                      </c:pt>
                      <c:pt idx="13093">
                        <c:v>8313.5703125</c:v>
                      </c:pt>
                      <c:pt idx="13094">
                        <c:v>11018.5</c:v>
                      </c:pt>
                      <c:pt idx="13095">
                        <c:v>16137.4609375</c:v>
                      </c:pt>
                      <c:pt idx="13096">
                        <c:v>14535.19140625</c:v>
                      </c:pt>
                      <c:pt idx="13097">
                        <c:v>14222.73046875</c:v>
                      </c:pt>
                      <c:pt idx="13098">
                        <c:v>14773.4140625</c:v>
                      </c:pt>
                      <c:pt idx="13099">
                        <c:v>12365.2421875</c:v>
                      </c:pt>
                      <c:pt idx="13100">
                        <c:v>12470.86328125</c:v>
                      </c:pt>
                      <c:pt idx="13101">
                        <c:v>15933.0390625</c:v>
                      </c:pt>
                      <c:pt idx="13102">
                        <c:v>15671.73828125</c:v>
                      </c:pt>
                      <c:pt idx="13103">
                        <c:v>16304.95703125</c:v>
                      </c:pt>
                      <c:pt idx="13104">
                        <c:v>15355.171875</c:v>
                      </c:pt>
                      <c:pt idx="13105">
                        <c:v>15648.4296875</c:v>
                      </c:pt>
                      <c:pt idx="13106">
                        <c:v>16928.6328125</c:v>
                      </c:pt>
                      <c:pt idx="13107">
                        <c:v>17330.7890625</c:v>
                      </c:pt>
                      <c:pt idx="13108">
                        <c:v>15645.92578125</c:v>
                      </c:pt>
                      <c:pt idx="13109">
                        <c:v>15946.91796875</c:v>
                      </c:pt>
                      <c:pt idx="13110">
                        <c:v>17734.33203125</c:v>
                      </c:pt>
                      <c:pt idx="13111">
                        <c:v>16808.94921875</c:v>
                      </c:pt>
                      <c:pt idx="13112">
                        <c:v>18731.38671875</c:v>
                      </c:pt>
                      <c:pt idx="13113">
                        <c:v>17418.19921875</c:v>
                      </c:pt>
                      <c:pt idx="13114">
                        <c:v>18436.26171875</c:v>
                      </c:pt>
                      <c:pt idx="13115">
                        <c:v>18237.58984375</c:v>
                      </c:pt>
                      <c:pt idx="13116">
                        <c:v>18512.56640625</c:v>
                      </c:pt>
                      <c:pt idx="13117">
                        <c:v>18160.7734375</c:v>
                      </c:pt>
                      <c:pt idx="13118">
                        <c:v>17785.83984375</c:v>
                      </c:pt>
                      <c:pt idx="13119">
                        <c:v>15805.265625</c:v>
                      </c:pt>
                      <c:pt idx="13120">
                        <c:v>15442.6015625</c:v>
                      </c:pt>
                      <c:pt idx="13121">
                        <c:v>15577.09765625</c:v>
                      </c:pt>
                      <c:pt idx="13122">
                        <c:v>17117.28125</c:v>
                      </c:pt>
                      <c:pt idx="13123">
                        <c:v>18626.17578125</c:v>
                      </c:pt>
                      <c:pt idx="13124">
                        <c:v>18859.33984375</c:v>
                      </c:pt>
                      <c:pt idx="13125">
                        <c:v>17323.40625</c:v>
                      </c:pt>
                      <c:pt idx="13126">
                        <c:v>12882.9140625</c:v>
                      </c:pt>
                      <c:pt idx="13127">
                        <c:v>12410.109375</c:v>
                      </c:pt>
                      <c:pt idx="13128">
                        <c:v>12087.546875</c:v>
                      </c:pt>
                      <c:pt idx="13129">
                        <c:v>16353.0546875</c:v>
                      </c:pt>
                      <c:pt idx="13130">
                        <c:v>17276.3828125</c:v>
                      </c:pt>
                      <c:pt idx="13131">
                        <c:v>15989.8671875</c:v>
                      </c:pt>
                      <c:pt idx="13132">
                        <c:v>14612.953125</c:v>
                      </c:pt>
                      <c:pt idx="13133">
                        <c:v>17517.640625</c:v>
                      </c:pt>
                      <c:pt idx="13134">
                        <c:v>13105.9296875</c:v>
                      </c:pt>
                      <c:pt idx="13135">
                        <c:v>11009.1484375</c:v>
                      </c:pt>
                      <c:pt idx="13136">
                        <c:v>10855.8359375</c:v>
                      </c:pt>
                      <c:pt idx="13137">
                        <c:v>13222.296875</c:v>
                      </c:pt>
                      <c:pt idx="13138">
                        <c:v>17399.0078125</c:v>
                      </c:pt>
                      <c:pt idx="13139">
                        <c:v>17012.46875</c:v>
                      </c:pt>
                      <c:pt idx="13140">
                        <c:v>13398.41796875</c:v>
                      </c:pt>
                      <c:pt idx="13141">
                        <c:v>12097.95703125</c:v>
                      </c:pt>
                      <c:pt idx="13142">
                        <c:v>11461.75390625</c:v>
                      </c:pt>
                      <c:pt idx="13143">
                        <c:v>12745.109375</c:v>
                      </c:pt>
                      <c:pt idx="13144">
                        <c:v>14799.34765625</c:v>
                      </c:pt>
                      <c:pt idx="13145">
                        <c:v>15196.7890625</c:v>
                      </c:pt>
                      <c:pt idx="13146">
                        <c:v>15446.03125</c:v>
                      </c:pt>
                      <c:pt idx="13147">
                        <c:v>13665.35546875</c:v>
                      </c:pt>
                      <c:pt idx="13148">
                        <c:v>10963.13671875</c:v>
                      </c:pt>
                      <c:pt idx="13149">
                        <c:v>14654.88671875</c:v>
                      </c:pt>
                      <c:pt idx="13150">
                        <c:v>14305.984375</c:v>
                      </c:pt>
                      <c:pt idx="13151">
                        <c:v>15006.5703125</c:v>
                      </c:pt>
                      <c:pt idx="13152">
                        <c:v>14774.88671875</c:v>
                      </c:pt>
                      <c:pt idx="13153">
                        <c:v>14189.5859375</c:v>
                      </c:pt>
                      <c:pt idx="13154">
                        <c:v>14562.9921875</c:v>
                      </c:pt>
                      <c:pt idx="13155">
                        <c:v>16287.1953125</c:v>
                      </c:pt>
                      <c:pt idx="13156">
                        <c:v>15725.59375</c:v>
                      </c:pt>
                      <c:pt idx="13157">
                        <c:v>16693.34375</c:v>
                      </c:pt>
                      <c:pt idx="13158">
                        <c:v>15464.765625</c:v>
                      </c:pt>
                      <c:pt idx="13159">
                        <c:v>16370.625</c:v>
                      </c:pt>
                      <c:pt idx="13160">
                        <c:v>13839.390625</c:v>
                      </c:pt>
                      <c:pt idx="13161">
                        <c:v>12116.56640625</c:v>
                      </c:pt>
                      <c:pt idx="13162">
                        <c:v>10428.5</c:v>
                      </c:pt>
                      <c:pt idx="13163">
                        <c:v>11351.80078125</c:v>
                      </c:pt>
                      <c:pt idx="13164">
                        <c:v>15381.51953125</c:v>
                      </c:pt>
                      <c:pt idx="13165">
                        <c:v>15859.1015625</c:v>
                      </c:pt>
                      <c:pt idx="13166">
                        <c:v>13474.6484375</c:v>
                      </c:pt>
                      <c:pt idx="13167">
                        <c:v>12627.7265625</c:v>
                      </c:pt>
                      <c:pt idx="13168">
                        <c:v>12222.765625</c:v>
                      </c:pt>
                      <c:pt idx="13169">
                        <c:v>14359.2890625</c:v>
                      </c:pt>
                      <c:pt idx="13170">
                        <c:v>17600.92578125</c:v>
                      </c:pt>
                      <c:pt idx="13171">
                        <c:v>18518.58203125</c:v>
                      </c:pt>
                      <c:pt idx="13172">
                        <c:v>16084.78125</c:v>
                      </c:pt>
                      <c:pt idx="13173">
                        <c:v>16400.2265625</c:v>
                      </c:pt>
                      <c:pt idx="13174">
                        <c:v>14893.59765625</c:v>
                      </c:pt>
                      <c:pt idx="13175">
                        <c:v>14641.265625</c:v>
                      </c:pt>
                      <c:pt idx="13176">
                        <c:v>15989.4140625</c:v>
                      </c:pt>
                      <c:pt idx="13177">
                        <c:v>18142.984375</c:v>
                      </c:pt>
                      <c:pt idx="13178">
                        <c:v>17016.00390625</c:v>
                      </c:pt>
                      <c:pt idx="13179">
                        <c:v>17703.0078125</c:v>
                      </c:pt>
                      <c:pt idx="13180">
                        <c:v>17430.43359375</c:v>
                      </c:pt>
                      <c:pt idx="13181">
                        <c:v>18467.26953125</c:v>
                      </c:pt>
                      <c:pt idx="13182">
                        <c:v>17412.66796875</c:v>
                      </c:pt>
                      <c:pt idx="13183">
                        <c:v>17731.671875</c:v>
                      </c:pt>
                      <c:pt idx="13184">
                        <c:v>18119.2890625</c:v>
                      </c:pt>
                      <c:pt idx="13185">
                        <c:v>11667.12890625</c:v>
                      </c:pt>
                      <c:pt idx="13186">
                        <c:v>11751.4140625</c:v>
                      </c:pt>
                      <c:pt idx="13187">
                        <c:v>11988.53125</c:v>
                      </c:pt>
                      <c:pt idx="13188">
                        <c:v>9958.74609375</c:v>
                      </c:pt>
                      <c:pt idx="13189">
                        <c:v>12110.7265625</c:v>
                      </c:pt>
                      <c:pt idx="13190">
                        <c:v>10719.578125</c:v>
                      </c:pt>
                      <c:pt idx="13191">
                        <c:v>11022.98046875</c:v>
                      </c:pt>
                      <c:pt idx="13192">
                        <c:v>11880.90625</c:v>
                      </c:pt>
                      <c:pt idx="13193">
                        <c:v>10340.05078125</c:v>
                      </c:pt>
                      <c:pt idx="13194">
                        <c:v>9186.546875</c:v>
                      </c:pt>
                      <c:pt idx="13195">
                        <c:v>9642.4921875</c:v>
                      </c:pt>
                      <c:pt idx="13196">
                        <c:v>9129.0859375</c:v>
                      </c:pt>
                      <c:pt idx="13197">
                        <c:v>9429.21875</c:v>
                      </c:pt>
                      <c:pt idx="13198">
                        <c:v>10914.8984375</c:v>
                      </c:pt>
                      <c:pt idx="13199">
                        <c:v>11647.84375</c:v>
                      </c:pt>
                      <c:pt idx="13200">
                        <c:v>17605.375</c:v>
                      </c:pt>
                      <c:pt idx="13201">
                        <c:v>16869.70703125</c:v>
                      </c:pt>
                      <c:pt idx="13202">
                        <c:v>18963.28515625</c:v>
                      </c:pt>
                      <c:pt idx="13203">
                        <c:v>17941.1796875</c:v>
                      </c:pt>
                      <c:pt idx="13204">
                        <c:v>18759.98046875</c:v>
                      </c:pt>
                      <c:pt idx="13205">
                        <c:v>17479.58203125</c:v>
                      </c:pt>
                      <c:pt idx="13206">
                        <c:v>18336.90234375</c:v>
                      </c:pt>
                      <c:pt idx="13207">
                        <c:v>18341.99609375</c:v>
                      </c:pt>
                      <c:pt idx="13208">
                        <c:v>18446.1796875</c:v>
                      </c:pt>
                      <c:pt idx="13209">
                        <c:v>18737.296875</c:v>
                      </c:pt>
                      <c:pt idx="13210">
                        <c:v>17669.26953125</c:v>
                      </c:pt>
                      <c:pt idx="13211">
                        <c:v>15488.17578125</c:v>
                      </c:pt>
                      <c:pt idx="13212">
                        <c:v>14604.48828125</c:v>
                      </c:pt>
                      <c:pt idx="13213">
                        <c:v>15138.05859375</c:v>
                      </c:pt>
                      <c:pt idx="13214">
                        <c:v>17823.7578125</c:v>
                      </c:pt>
                      <c:pt idx="13215">
                        <c:v>11478.234375</c:v>
                      </c:pt>
                      <c:pt idx="13216">
                        <c:v>13367.015625</c:v>
                      </c:pt>
                      <c:pt idx="13217">
                        <c:v>15897.9140625</c:v>
                      </c:pt>
                      <c:pt idx="13218">
                        <c:v>16042.6328125</c:v>
                      </c:pt>
                      <c:pt idx="13219">
                        <c:v>15098.70703125</c:v>
                      </c:pt>
                      <c:pt idx="13220">
                        <c:v>15394.65625</c:v>
                      </c:pt>
                      <c:pt idx="13221">
                        <c:v>15798.22265625</c:v>
                      </c:pt>
                      <c:pt idx="13222">
                        <c:v>14332.92578125</c:v>
                      </c:pt>
                      <c:pt idx="13223">
                        <c:v>14699.0859375</c:v>
                      </c:pt>
                      <c:pt idx="13224">
                        <c:v>16033.4765625</c:v>
                      </c:pt>
                      <c:pt idx="13225">
                        <c:v>15088.51171875</c:v>
                      </c:pt>
                      <c:pt idx="13226">
                        <c:v>14530.23046875</c:v>
                      </c:pt>
                      <c:pt idx="13227">
                        <c:v>15723.3671875</c:v>
                      </c:pt>
                      <c:pt idx="13228">
                        <c:v>14592.65625</c:v>
                      </c:pt>
                      <c:pt idx="13229">
                        <c:v>15785.98828125</c:v>
                      </c:pt>
                      <c:pt idx="13230">
                        <c:v>15062.6171875</c:v>
                      </c:pt>
                      <c:pt idx="13231">
                        <c:v>14145.63671875</c:v>
                      </c:pt>
                      <c:pt idx="13232">
                        <c:v>15654.578125</c:v>
                      </c:pt>
                      <c:pt idx="13233">
                        <c:v>13170.03125</c:v>
                      </c:pt>
                      <c:pt idx="13234">
                        <c:v>13300.78125</c:v>
                      </c:pt>
                      <c:pt idx="13235">
                        <c:v>14787.96484375</c:v>
                      </c:pt>
                      <c:pt idx="13236">
                        <c:v>14068.1875</c:v>
                      </c:pt>
                      <c:pt idx="13237">
                        <c:v>14985.93359375</c:v>
                      </c:pt>
                      <c:pt idx="13238">
                        <c:v>15718.515625</c:v>
                      </c:pt>
                      <c:pt idx="13239">
                        <c:v>15868.3359375</c:v>
                      </c:pt>
                      <c:pt idx="13240">
                        <c:v>12780.6484375</c:v>
                      </c:pt>
                      <c:pt idx="13241">
                        <c:v>11941.2578125</c:v>
                      </c:pt>
                      <c:pt idx="13242">
                        <c:v>13219.5078125</c:v>
                      </c:pt>
                      <c:pt idx="13243">
                        <c:v>13821.46875</c:v>
                      </c:pt>
                      <c:pt idx="13244">
                        <c:v>14031.8828125</c:v>
                      </c:pt>
                      <c:pt idx="13245">
                        <c:v>13530.6953125</c:v>
                      </c:pt>
                      <c:pt idx="13246">
                        <c:v>14225.96484375</c:v>
                      </c:pt>
                      <c:pt idx="13247">
                        <c:v>13398.4453125</c:v>
                      </c:pt>
                      <c:pt idx="13248">
                        <c:v>13543.93359375</c:v>
                      </c:pt>
                      <c:pt idx="13249">
                        <c:v>12709.45703125</c:v>
                      </c:pt>
                      <c:pt idx="13250">
                        <c:v>11795.90234375</c:v>
                      </c:pt>
                      <c:pt idx="13251">
                        <c:v>13102.03125</c:v>
                      </c:pt>
                      <c:pt idx="13252">
                        <c:v>13057.27734375</c:v>
                      </c:pt>
                      <c:pt idx="13253">
                        <c:v>10897.17578125</c:v>
                      </c:pt>
                      <c:pt idx="13254">
                        <c:v>9727.4296875</c:v>
                      </c:pt>
                      <c:pt idx="13255">
                        <c:v>10288.01171875</c:v>
                      </c:pt>
                      <c:pt idx="13256">
                        <c:v>12770.20703125</c:v>
                      </c:pt>
                      <c:pt idx="13257">
                        <c:v>13013.9609375</c:v>
                      </c:pt>
                      <c:pt idx="13258">
                        <c:v>11720.2734375</c:v>
                      </c:pt>
                      <c:pt idx="13259">
                        <c:v>12196.3828125</c:v>
                      </c:pt>
                      <c:pt idx="13260">
                        <c:v>16508.34765625</c:v>
                      </c:pt>
                      <c:pt idx="13261">
                        <c:v>16733.78125</c:v>
                      </c:pt>
                      <c:pt idx="13262">
                        <c:v>14929.2265625</c:v>
                      </c:pt>
                      <c:pt idx="13263">
                        <c:v>13629.79296875</c:v>
                      </c:pt>
                      <c:pt idx="13264">
                        <c:v>16501.625</c:v>
                      </c:pt>
                      <c:pt idx="13265">
                        <c:v>16443.2734375</c:v>
                      </c:pt>
                      <c:pt idx="13266">
                        <c:v>15980.9296875</c:v>
                      </c:pt>
                      <c:pt idx="13267">
                        <c:v>16551.359375</c:v>
                      </c:pt>
                      <c:pt idx="13268">
                        <c:v>15511.625</c:v>
                      </c:pt>
                      <c:pt idx="13269">
                        <c:v>15568.12109375</c:v>
                      </c:pt>
                      <c:pt idx="13270">
                        <c:v>15406.515625</c:v>
                      </c:pt>
                      <c:pt idx="13271">
                        <c:v>15110.19921875</c:v>
                      </c:pt>
                      <c:pt idx="13272">
                        <c:v>15070.12109375</c:v>
                      </c:pt>
                      <c:pt idx="13273">
                        <c:v>16625.71484375</c:v>
                      </c:pt>
                      <c:pt idx="13274">
                        <c:v>16684.56640625</c:v>
                      </c:pt>
                      <c:pt idx="13275">
                        <c:v>14471.0390625</c:v>
                      </c:pt>
                      <c:pt idx="13276">
                        <c:v>13235.13671875</c:v>
                      </c:pt>
                      <c:pt idx="13277">
                        <c:v>12699.06640625</c:v>
                      </c:pt>
                      <c:pt idx="13278">
                        <c:v>14771.359375</c:v>
                      </c:pt>
                      <c:pt idx="13279">
                        <c:v>12427.39453125</c:v>
                      </c:pt>
                      <c:pt idx="13280">
                        <c:v>11817.6015625</c:v>
                      </c:pt>
                      <c:pt idx="13281">
                        <c:v>14036.75390625</c:v>
                      </c:pt>
                      <c:pt idx="13282">
                        <c:v>14613.04296875</c:v>
                      </c:pt>
                      <c:pt idx="13283">
                        <c:v>12370.70703125</c:v>
                      </c:pt>
                      <c:pt idx="13284">
                        <c:v>11902.40234375</c:v>
                      </c:pt>
                      <c:pt idx="13285">
                        <c:v>12257.9140625</c:v>
                      </c:pt>
                      <c:pt idx="13286">
                        <c:v>13618.6953125</c:v>
                      </c:pt>
                      <c:pt idx="13287">
                        <c:v>14375.91796875</c:v>
                      </c:pt>
                      <c:pt idx="13288">
                        <c:v>13029.65234375</c:v>
                      </c:pt>
                      <c:pt idx="13289">
                        <c:v>14099.41015625</c:v>
                      </c:pt>
                      <c:pt idx="13290">
                        <c:v>12470.296875</c:v>
                      </c:pt>
                      <c:pt idx="13291">
                        <c:v>12004.90234375</c:v>
                      </c:pt>
                      <c:pt idx="13292">
                        <c:v>11636.6875</c:v>
                      </c:pt>
                      <c:pt idx="13293">
                        <c:v>12980.04296875</c:v>
                      </c:pt>
                      <c:pt idx="13294">
                        <c:v>13851.51953125</c:v>
                      </c:pt>
                      <c:pt idx="13295">
                        <c:v>13293.703125</c:v>
                      </c:pt>
                      <c:pt idx="13296">
                        <c:v>13006.26953125</c:v>
                      </c:pt>
                      <c:pt idx="13297">
                        <c:v>14382</c:v>
                      </c:pt>
                      <c:pt idx="13298">
                        <c:v>12712.8359375</c:v>
                      </c:pt>
                      <c:pt idx="13299">
                        <c:v>14252.1171875</c:v>
                      </c:pt>
                      <c:pt idx="13300">
                        <c:v>13514.5625</c:v>
                      </c:pt>
                      <c:pt idx="13301">
                        <c:v>13076.5234375</c:v>
                      </c:pt>
                      <c:pt idx="13302">
                        <c:v>13949.2421875</c:v>
                      </c:pt>
                      <c:pt idx="13303">
                        <c:v>12561.734375</c:v>
                      </c:pt>
                      <c:pt idx="13304">
                        <c:v>13045.83203125</c:v>
                      </c:pt>
                      <c:pt idx="13305">
                        <c:v>9749.703125</c:v>
                      </c:pt>
                      <c:pt idx="13306">
                        <c:v>10589.15625</c:v>
                      </c:pt>
                      <c:pt idx="13307">
                        <c:v>11172.30078125</c:v>
                      </c:pt>
                      <c:pt idx="13308">
                        <c:v>9691.65234375</c:v>
                      </c:pt>
                      <c:pt idx="13309">
                        <c:v>9433.71875</c:v>
                      </c:pt>
                      <c:pt idx="13310">
                        <c:v>9875.41015625</c:v>
                      </c:pt>
                      <c:pt idx="13311">
                        <c:v>10294.56640625</c:v>
                      </c:pt>
                      <c:pt idx="13312">
                        <c:v>9116.91015625</c:v>
                      </c:pt>
                      <c:pt idx="13313">
                        <c:v>9061.27734375</c:v>
                      </c:pt>
                      <c:pt idx="13314">
                        <c:v>9913.0078125</c:v>
                      </c:pt>
                      <c:pt idx="13315">
                        <c:v>10593.671875</c:v>
                      </c:pt>
                      <c:pt idx="13316">
                        <c:v>9586.7421875</c:v>
                      </c:pt>
                      <c:pt idx="13317">
                        <c:v>9499.8984375</c:v>
                      </c:pt>
                      <c:pt idx="13318">
                        <c:v>10830.8828125</c:v>
                      </c:pt>
                      <c:pt idx="13319">
                        <c:v>10273.6953125</c:v>
                      </c:pt>
                      <c:pt idx="13320">
                        <c:v>14993.609375</c:v>
                      </c:pt>
                      <c:pt idx="13321">
                        <c:v>15168.5703125</c:v>
                      </c:pt>
                      <c:pt idx="13322">
                        <c:v>13930.65625</c:v>
                      </c:pt>
                      <c:pt idx="13323">
                        <c:v>15022.5078125</c:v>
                      </c:pt>
                      <c:pt idx="13324">
                        <c:v>14952.5625</c:v>
                      </c:pt>
                      <c:pt idx="13325">
                        <c:v>12964.015625</c:v>
                      </c:pt>
                      <c:pt idx="13326">
                        <c:v>12385.53515625</c:v>
                      </c:pt>
                      <c:pt idx="13327">
                        <c:v>15190.359375</c:v>
                      </c:pt>
                      <c:pt idx="13328">
                        <c:v>14243.99609375</c:v>
                      </c:pt>
                      <c:pt idx="13329">
                        <c:v>14160.36328125</c:v>
                      </c:pt>
                      <c:pt idx="13330">
                        <c:v>13441.25</c:v>
                      </c:pt>
                      <c:pt idx="13331">
                        <c:v>12370.05859375</c:v>
                      </c:pt>
                      <c:pt idx="13332">
                        <c:v>13580.2734375</c:v>
                      </c:pt>
                      <c:pt idx="13333">
                        <c:v>13215.3046875</c:v>
                      </c:pt>
                      <c:pt idx="13334">
                        <c:v>14915.9765625</c:v>
                      </c:pt>
                      <c:pt idx="13335">
                        <c:v>13836.73046875</c:v>
                      </c:pt>
                      <c:pt idx="13336">
                        <c:v>11677</c:v>
                      </c:pt>
                      <c:pt idx="13337">
                        <c:v>11074.55078125</c:v>
                      </c:pt>
                      <c:pt idx="13338">
                        <c:v>10901.48828125</c:v>
                      </c:pt>
                      <c:pt idx="13339">
                        <c:v>12245.015625</c:v>
                      </c:pt>
                      <c:pt idx="13340">
                        <c:v>12698.97265625</c:v>
                      </c:pt>
                      <c:pt idx="13341">
                        <c:v>13338.90234375</c:v>
                      </c:pt>
                      <c:pt idx="13342">
                        <c:v>12264.15625</c:v>
                      </c:pt>
                      <c:pt idx="13343">
                        <c:v>11257.5234375</c:v>
                      </c:pt>
                      <c:pt idx="13344">
                        <c:v>10811.05859375</c:v>
                      </c:pt>
                      <c:pt idx="13345">
                        <c:v>12375.2890625</c:v>
                      </c:pt>
                      <c:pt idx="13346">
                        <c:v>12270.4609375</c:v>
                      </c:pt>
                      <c:pt idx="13347">
                        <c:v>13560.3828125</c:v>
                      </c:pt>
                      <c:pt idx="13348">
                        <c:v>13496.06640625</c:v>
                      </c:pt>
                      <c:pt idx="13349">
                        <c:v>13026.078125</c:v>
                      </c:pt>
                      <c:pt idx="13350">
                        <c:v>18184.0546875</c:v>
                      </c:pt>
                      <c:pt idx="13351">
                        <c:v>17021.4296875</c:v>
                      </c:pt>
                      <c:pt idx="13352">
                        <c:v>16783.609375</c:v>
                      </c:pt>
                      <c:pt idx="13353">
                        <c:v>16859.02734375</c:v>
                      </c:pt>
                      <c:pt idx="13354">
                        <c:v>16438.41015625</c:v>
                      </c:pt>
                      <c:pt idx="13355">
                        <c:v>15847.98828125</c:v>
                      </c:pt>
                      <c:pt idx="13356">
                        <c:v>15257.1796875</c:v>
                      </c:pt>
                      <c:pt idx="13357">
                        <c:v>17315.17578125</c:v>
                      </c:pt>
                      <c:pt idx="13358">
                        <c:v>18000.53125</c:v>
                      </c:pt>
                      <c:pt idx="13359">
                        <c:v>17776.96484375</c:v>
                      </c:pt>
                      <c:pt idx="13360">
                        <c:v>16507.06640625</c:v>
                      </c:pt>
                      <c:pt idx="13361">
                        <c:v>17475.32421875</c:v>
                      </c:pt>
                      <c:pt idx="13362">
                        <c:v>15942.90625</c:v>
                      </c:pt>
                      <c:pt idx="13363">
                        <c:v>15093.28515625</c:v>
                      </c:pt>
                      <c:pt idx="13364">
                        <c:v>17646.93359375</c:v>
                      </c:pt>
                      <c:pt idx="13365">
                        <c:v>13713.203125</c:v>
                      </c:pt>
                      <c:pt idx="13366">
                        <c:v>8038.859375</c:v>
                      </c:pt>
                      <c:pt idx="13367">
                        <c:v>8189.1171875</c:v>
                      </c:pt>
                      <c:pt idx="13368">
                        <c:v>11846.0078125</c:v>
                      </c:pt>
                      <c:pt idx="13369">
                        <c:v>13250.6875</c:v>
                      </c:pt>
                      <c:pt idx="13370">
                        <c:v>11478.296875</c:v>
                      </c:pt>
                      <c:pt idx="13371">
                        <c:v>12817.515625</c:v>
                      </c:pt>
                      <c:pt idx="13372">
                        <c:v>11816.734375</c:v>
                      </c:pt>
                      <c:pt idx="13373">
                        <c:v>9336.890625</c:v>
                      </c:pt>
                      <c:pt idx="13374">
                        <c:v>11008.1640625</c:v>
                      </c:pt>
                      <c:pt idx="13375">
                        <c:v>14458.73046875</c:v>
                      </c:pt>
                      <c:pt idx="13376">
                        <c:v>13403.9296875</c:v>
                      </c:pt>
                      <c:pt idx="13377">
                        <c:v>12248.25390625</c:v>
                      </c:pt>
                      <c:pt idx="13378">
                        <c:v>11718.57421875</c:v>
                      </c:pt>
                      <c:pt idx="13379">
                        <c:v>13990.296875</c:v>
                      </c:pt>
                      <c:pt idx="13380">
                        <c:v>14368.38671875</c:v>
                      </c:pt>
                      <c:pt idx="13381">
                        <c:v>12932.03515625</c:v>
                      </c:pt>
                      <c:pt idx="13382">
                        <c:v>12705.0078125</c:v>
                      </c:pt>
                      <c:pt idx="13383">
                        <c:v>13714.15625</c:v>
                      </c:pt>
                      <c:pt idx="13384">
                        <c:v>12990.80859375</c:v>
                      </c:pt>
                      <c:pt idx="13385">
                        <c:v>15027.59375</c:v>
                      </c:pt>
                      <c:pt idx="13386">
                        <c:v>14318</c:v>
                      </c:pt>
                      <c:pt idx="13387">
                        <c:v>13529.91015625</c:v>
                      </c:pt>
                      <c:pt idx="13388">
                        <c:v>15205.546875</c:v>
                      </c:pt>
                      <c:pt idx="13389">
                        <c:v>14304.92578125</c:v>
                      </c:pt>
                      <c:pt idx="13390">
                        <c:v>13288.74609375</c:v>
                      </c:pt>
                      <c:pt idx="13391">
                        <c:v>13566.34765625</c:v>
                      </c:pt>
                      <c:pt idx="13392">
                        <c:v>15253.203125</c:v>
                      </c:pt>
                      <c:pt idx="13393">
                        <c:v>12501.421875</c:v>
                      </c:pt>
                      <c:pt idx="13394">
                        <c:v>13699.32421875</c:v>
                      </c:pt>
                      <c:pt idx="13395">
                        <c:v>14410.58203125</c:v>
                      </c:pt>
                      <c:pt idx="13396">
                        <c:v>12984.64453125</c:v>
                      </c:pt>
                      <c:pt idx="13397">
                        <c:v>13964.06640625</c:v>
                      </c:pt>
                      <c:pt idx="13398">
                        <c:v>14877.90234375</c:v>
                      </c:pt>
                      <c:pt idx="13399">
                        <c:v>15158.19921875</c:v>
                      </c:pt>
                      <c:pt idx="13400">
                        <c:v>14002.5703125</c:v>
                      </c:pt>
                      <c:pt idx="13401">
                        <c:v>12530.53515625</c:v>
                      </c:pt>
                      <c:pt idx="13402">
                        <c:v>12080.9609375</c:v>
                      </c:pt>
                      <c:pt idx="13403">
                        <c:v>13025.7421875</c:v>
                      </c:pt>
                      <c:pt idx="13404">
                        <c:v>14664.734375</c:v>
                      </c:pt>
                      <c:pt idx="13405">
                        <c:v>15611.90234375</c:v>
                      </c:pt>
                      <c:pt idx="13406">
                        <c:v>13225.6875</c:v>
                      </c:pt>
                      <c:pt idx="13407">
                        <c:v>12353.8671875</c:v>
                      </c:pt>
                      <c:pt idx="13408">
                        <c:v>14490.12890625</c:v>
                      </c:pt>
                      <c:pt idx="13409">
                        <c:v>15292.35546875</c:v>
                      </c:pt>
                      <c:pt idx="13410">
                        <c:v>11511.94140625</c:v>
                      </c:pt>
                      <c:pt idx="13411">
                        <c:v>15050.109375</c:v>
                      </c:pt>
                      <c:pt idx="13412">
                        <c:v>14969.12109375</c:v>
                      </c:pt>
                      <c:pt idx="13413">
                        <c:v>12026.07421875</c:v>
                      </c:pt>
                      <c:pt idx="13414">
                        <c:v>12294.4609375</c:v>
                      </c:pt>
                      <c:pt idx="13415">
                        <c:v>11347.33203125</c:v>
                      </c:pt>
                      <c:pt idx="13416">
                        <c:v>15132.76171875</c:v>
                      </c:pt>
                      <c:pt idx="13417">
                        <c:v>13454.09765625</c:v>
                      </c:pt>
                      <c:pt idx="13418">
                        <c:v>11912.98046875</c:v>
                      </c:pt>
                      <c:pt idx="13419">
                        <c:v>13863.02734375</c:v>
                      </c:pt>
                      <c:pt idx="13420">
                        <c:v>14863.1015625</c:v>
                      </c:pt>
                      <c:pt idx="13421">
                        <c:v>12155.1875</c:v>
                      </c:pt>
                      <c:pt idx="13422">
                        <c:v>10862.94921875</c:v>
                      </c:pt>
                      <c:pt idx="13423">
                        <c:v>11366.359375</c:v>
                      </c:pt>
                      <c:pt idx="13424">
                        <c:v>14467.54296875</c:v>
                      </c:pt>
                      <c:pt idx="13425">
                        <c:v>12093.5546875</c:v>
                      </c:pt>
                      <c:pt idx="13426">
                        <c:v>6166.5703125</c:v>
                      </c:pt>
                      <c:pt idx="13427">
                        <c:v>8699.84375</c:v>
                      </c:pt>
                      <c:pt idx="13428">
                        <c:v>12061.7890625</c:v>
                      </c:pt>
                      <c:pt idx="13429">
                        <c:v>11689.6328125</c:v>
                      </c:pt>
                      <c:pt idx="13430">
                        <c:v>12020.87890625</c:v>
                      </c:pt>
                      <c:pt idx="13431">
                        <c:v>12104.4296875</c:v>
                      </c:pt>
                      <c:pt idx="13432">
                        <c:v>13610.33203125</c:v>
                      </c:pt>
                      <c:pt idx="13433">
                        <c:v>13412.0234375</c:v>
                      </c:pt>
                      <c:pt idx="13434">
                        <c:v>11261.8125</c:v>
                      </c:pt>
                      <c:pt idx="13435">
                        <c:v>10931.890625</c:v>
                      </c:pt>
                      <c:pt idx="13436">
                        <c:v>13188.36328125</c:v>
                      </c:pt>
                      <c:pt idx="13437">
                        <c:v>12283.7421875</c:v>
                      </c:pt>
                      <c:pt idx="13438">
                        <c:v>12017.08984375</c:v>
                      </c:pt>
                      <c:pt idx="13439">
                        <c:v>12859.0703125</c:v>
                      </c:pt>
                      <c:pt idx="13440">
                        <c:v>15314.796875</c:v>
                      </c:pt>
                      <c:pt idx="13441">
                        <c:v>14058.75</c:v>
                      </c:pt>
                      <c:pt idx="13442">
                        <c:v>11255.86328125</c:v>
                      </c:pt>
                      <c:pt idx="13443">
                        <c:v>12418.171875</c:v>
                      </c:pt>
                      <c:pt idx="13444">
                        <c:v>14461.359375</c:v>
                      </c:pt>
                      <c:pt idx="13445">
                        <c:v>16298.2109375</c:v>
                      </c:pt>
                      <c:pt idx="13446">
                        <c:v>15396.64453125</c:v>
                      </c:pt>
                      <c:pt idx="13447">
                        <c:v>14636.81640625</c:v>
                      </c:pt>
                      <c:pt idx="13448">
                        <c:v>15258.44921875</c:v>
                      </c:pt>
                      <c:pt idx="13449">
                        <c:v>15167.62109375</c:v>
                      </c:pt>
                      <c:pt idx="13450">
                        <c:v>15707.484375</c:v>
                      </c:pt>
                      <c:pt idx="13451">
                        <c:v>13398.0859375</c:v>
                      </c:pt>
                      <c:pt idx="13452">
                        <c:v>13028.4375</c:v>
                      </c:pt>
                      <c:pt idx="13453">
                        <c:v>15457.81640625</c:v>
                      </c:pt>
                      <c:pt idx="13454">
                        <c:v>16007.8984375</c:v>
                      </c:pt>
                      <c:pt idx="13455">
                        <c:v>11915.36328125</c:v>
                      </c:pt>
                      <c:pt idx="13456">
                        <c:v>11172.8203125</c:v>
                      </c:pt>
                      <c:pt idx="13457">
                        <c:v>11966.36328125</c:v>
                      </c:pt>
                      <c:pt idx="13458">
                        <c:v>12009.33203125</c:v>
                      </c:pt>
                      <c:pt idx="13459">
                        <c:v>10686.03515625</c:v>
                      </c:pt>
                      <c:pt idx="13460">
                        <c:v>11574.3203125</c:v>
                      </c:pt>
                      <c:pt idx="13461">
                        <c:v>9779.53125</c:v>
                      </c:pt>
                      <c:pt idx="13462">
                        <c:v>11105.6796875</c:v>
                      </c:pt>
                      <c:pt idx="13463">
                        <c:v>12387.50390625</c:v>
                      </c:pt>
                      <c:pt idx="13464">
                        <c:v>10829.390625</c:v>
                      </c:pt>
                      <c:pt idx="13465">
                        <c:v>11235.5</c:v>
                      </c:pt>
                      <c:pt idx="13466">
                        <c:v>8861.125</c:v>
                      </c:pt>
                      <c:pt idx="13467">
                        <c:v>9012.4921875</c:v>
                      </c:pt>
                      <c:pt idx="13468">
                        <c:v>11383.20703125</c:v>
                      </c:pt>
                      <c:pt idx="13469">
                        <c:v>12388.0859375</c:v>
                      </c:pt>
                      <c:pt idx="13470">
                        <c:v>15241.85546875</c:v>
                      </c:pt>
                      <c:pt idx="13471">
                        <c:v>14121.13671875</c:v>
                      </c:pt>
                      <c:pt idx="13472">
                        <c:v>14349.421875</c:v>
                      </c:pt>
                      <c:pt idx="13473">
                        <c:v>15516.96484375</c:v>
                      </c:pt>
                      <c:pt idx="13474">
                        <c:v>12700.4609375</c:v>
                      </c:pt>
                      <c:pt idx="13475">
                        <c:v>14989.4375</c:v>
                      </c:pt>
                      <c:pt idx="13476">
                        <c:v>12725.5390625</c:v>
                      </c:pt>
                      <c:pt idx="13477">
                        <c:v>12069.9765625</c:v>
                      </c:pt>
                      <c:pt idx="13478">
                        <c:v>13555.6953125</c:v>
                      </c:pt>
                      <c:pt idx="13479">
                        <c:v>14861.52734375</c:v>
                      </c:pt>
                      <c:pt idx="13480">
                        <c:v>15150.1328125</c:v>
                      </c:pt>
                      <c:pt idx="13481">
                        <c:v>15455.25390625</c:v>
                      </c:pt>
                      <c:pt idx="13482">
                        <c:v>12383.875</c:v>
                      </c:pt>
                      <c:pt idx="13483">
                        <c:v>13909.84765625</c:v>
                      </c:pt>
                      <c:pt idx="13484">
                        <c:v>14565.51953125</c:v>
                      </c:pt>
                      <c:pt idx="13485">
                        <c:v>11945.484375</c:v>
                      </c:pt>
                      <c:pt idx="13486">
                        <c:v>11854.5859375</c:v>
                      </c:pt>
                      <c:pt idx="13487">
                        <c:v>11323.859375</c:v>
                      </c:pt>
                      <c:pt idx="13488">
                        <c:v>9175.2109375</c:v>
                      </c:pt>
                      <c:pt idx="13489">
                        <c:v>9021.01171875</c:v>
                      </c:pt>
                      <c:pt idx="13490">
                        <c:v>11298.56640625</c:v>
                      </c:pt>
                      <c:pt idx="13491">
                        <c:v>11902.26171875</c:v>
                      </c:pt>
                      <c:pt idx="13492">
                        <c:v>9245.515625</c:v>
                      </c:pt>
                      <c:pt idx="13493">
                        <c:v>9127.41796875</c:v>
                      </c:pt>
                      <c:pt idx="13494">
                        <c:v>9701.7734375</c:v>
                      </c:pt>
                      <c:pt idx="13495">
                        <c:v>12404.64453125</c:v>
                      </c:pt>
                      <c:pt idx="13496">
                        <c:v>11851.85546875</c:v>
                      </c:pt>
                      <c:pt idx="13497">
                        <c:v>10587.015625</c:v>
                      </c:pt>
                      <c:pt idx="13498">
                        <c:v>11839.7109375</c:v>
                      </c:pt>
                      <c:pt idx="13499">
                        <c:v>10979.04296875</c:v>
                      </c:pt>
                      <c:pt idx="13500">
                        <c:v>14413</c:v>
                      </c:pt>
                      <c:pt idx="13501">
                        <c:v>13796.26953125</c:v>
                      </c:pt>
                      <c:pt idx="13502">
                        <c:v>13735.05078125</c:v>
                      </c:pt>
                      <c:pt idx="13503">
                        <c:v>14667.53515625</c:v>
                      </c:pt>
                      <c:pt idx="13504">
                        <c:v>14019.390625</c:v>
                      </c:pt>
                      <c:pt idx="13505">
                        <c:v>13937.15234375</c:v>
                      </c:pt>
                      <c:pt idx="13506">
                        <c:v>13394.72265625</c:v>
                      </c:pt>
                      <c:pt idx="13507">
                        <c:v>11384.6328125</c:v>
                      </c:pt>
                      <c:pt idx="13508">
                        <c:v>10599.1171875</c:v>
                      </c:pt>
                      <c:pt idx="13509">
                        <c:v>11038.86328125</c:v>
                      </c:pt>
                      <c:pt idx="13510">
                        <c:v>13499.23046875</c:v>
                      </c:pt>
                      <c:pt idx="13511">
                        <c:v>13120.3984375</c:v>
                      </c:pt>
                      <c:pt idx="13512">
                        <c:v>11072.60546875</c:v>
                      </c:pt>
                      <c:pt idx="13513">
                        <c:v>10066.7265625</c:v>
                      </c:pt>
                      <c:pt idx="13514">
                        <c:v>10797.21875</c:v>
                      </c:pt>
                      <c:pt idx="13515">
                        <c:v>10859.07421875</c:v>
                      </c:pt>
                      <c:pt idx="13516">
                        <c:v>6938.51171875</c:v>
                      </c:pt>
                      <c:pt idx="13517">
                        <c:v>12221.46875</c:v>
                      </c:pt>
                      <c:pt idx="13518">
                        <c:v>10675.80859375</c:v>
                      </c:pt>
                      <c:pt idx="13519">
                        <c:v>8705.82421875</c:v>
                      </c:pt>
                      <c:pt idx="13520">
                        <c:v>7999.17578125</c:v>
                      </c:pt>
                      <c:pt idx="13521">
                        <c:v>9917.734375</c:v>
                      </c:pt>
                      <c:pt idx="13522">
                        <c:v>11828.5390625</c:v>
                      </c:pt>
                      <c:pt idx="13523">
                        <c:v>9641.83203125</c:v>
                      </c:pt>
                      <c:pt idx="13524">
                        <c:v>8563.6953125</c:v>
                      </c:pt>
                      <c:pt idx="13525">
                        <c:v>9646.28515625</c:v>
                      </c:pt>
                      <c:pt idx="13526">
                        <c:v>9589.6015625</c:v>
                      </c:pt>
                      <c:pt idx="13527">
                        <c:v>9395.4296875</c:v>
                      </c:pt>
                      <c:pt idx="13528">
                        <c:v>10943.82421875</c:v>
                      </c:pt>
                      <c:pt idx="13529">
                        <c:v>13621.36328125</c:v>
                      </c:pt>
                      <c:pt idx="13530">
                        <c:v>13516.5546875</c:v>
                      </c:pt>
                      <c:pt idx="13531">
                        <c:v>8807.12890625</c:v>
                      </c:pt>
                      <c:pt idx="13532">
                        <c:v>12326.015625</c:v>
                      </c:pt>
                      <c:pt idx="13533">
                        <c:v>10288.19921875</c:v>
                      </c:pt>
                      <c:pt idx="13534">
                        <c:v>13925.0234375</c:v>
                      </c:pt>
                      <c:pt idx="13535">
                        <c:v>13085.9609375</c:v>
                      </c:pt>
                      <c:pt idx="13536">
                        <c:v>11120.90234375</c:v>
                      </c:pt>
                      <c:pt idx="13537">
                        <c:v>9510.953125</c:v>
                      </c:pt>
                      <c:pt idx="13538">
                        <c:v>9485.83203125</c:v>
                      </c:pt>
                      <c:pt idx="13539">
                        <c:v>11245.37109375</c:v>
                      </c:pt>
                      <c:pt idx="13540">
                        <c:v>12967.8046875</c:v>
                      </c:pt>
                      <c:pt idx="13541">
                        <c:v>10902.95703125</c:v>
                      </c:pt>
                      <c:pt idx="13542">
                        <c:v>10050.33203125</c:v>
                      </c:pt>
                      <c:pt idx="13543">
                        <c:v>9668.28515625</c:v>
                      </c:pt>
                      <c:pt idx="13544">
                        <c:v>12442.69140625</c:v>
                      </c:pt>
                      <c:pt idx="13545">
                        <c:v>12188.41015625</c:v>
                      </c:pt>
                      <c:pt idx="13546">
                        <c:v>10330.94140625</c:v>
                      </c:pt>
                      <c:pt idx="13547">
                        <c:v>9581.62109375</c:v>
                      </c:pt>
                      <c:pt idx="13548">
                        <c:v>10980.28125</c:v>
                      </c:pt>
                      <c:pt idx="13549">
                        <c:v>10994.14453125</c:v>
                      </c:pt>
                      <c:pt idx="13550">
                        <c:v>7857.50390625</c:v>
                      </c:pt>
                      <c:pt idx="13551">
                        <c:v>12386.83984375</c:v>
                      </c:pt>
                      <c:pt idx="13552">
                        <c:v>11950.796875</c:v>
                      </c:pt>
                      <c:pt idx="13553">
                        <c:v>12880.328125</c:v>
                      </c:pt>
                      <c:pt idx="13554">
                        <c:v>10461.359375</c:v>
                      </c:pt>
                      <c:pt idx="13555">
                        <c:v>10805.26171875</c:v>
                      </c:pt>
                      <c:pt idx="13556">
                        <c:v>10795.2890625</c:v>
                      </c:pt>
                      <c:pt idx="13557">
                        <c:v>11374.87109375</c:v>
                      </c:pt>
                      <c:pt idx="13558">
                        <c:v>13114.6328125</c:v>
                      </c:pt>
                      <c:pt idx="13559">
                        <c:v>13118.7265625</c:v>
                      </c:pt>
                      <c:pt idx="13560">
                        <c:v>15878.015625</c:v>
                      </c:pt>
                      <c:pt idx="13561">
                        <c:v>15318.06640625</c:v>
                      </c:pt>
                      <c:pt idx="13562">
                        <c:v>16236.6015625</c:v>
                      </c:pt>
                      <c:pt idx="13563">
                        <c:v>13389.375</c:v>
                      </c:pt>
                      <c:pt idx="13564">
                        <c:v>12610.8203125</c:v>
                      </c:pt>
                      <c:pt idx="13565">
                        <c:v>12471.55859375</c:v>
                      </c:pt>
                      <c:pt idx="13566">
                        <c:v>14449.55078125</c:v>
                      </c:pt>
                      <c:pt idx="13567">
                        <c:v>16323.046875</c:v>
                      </c:pt>
                      <c:pt idx="13568">
                        <c:v>16420.2421875</c:v>
                      </c:pt>
                      <c:pt idx="13569">
                        <c:v>14323.625</c:v>
                      </c:pt>
                      <c:pt idx="13570">
                        <c:v>16337.6328125</c:v>
                      </c:pt>
                      <c:pt idx="13571">
                        <c:v>15495.3515625</c:v>
                      </c:pt>
                      <c:pt idx="13572">
                        <c:v>16025.984375</c:v>
                      </c:pt>
                      <c:pt idx="13573">
                        <c:v>15075.953125</c:v>
                      </c:pt>
                      <c:pt idx="13574">
                        <c:v>14289.55859375</c:v>
                      </c:pt>
                      <c:pt idx="13575">
                        <c:v>18056.578125</c:v>
                      </c:pt>
                      <c:pt idx="13576">
                        <c:v>16530.71875</c:v>
                      </c:pt>
                      <c:pt idx="13577">
                        <c:v>16994.16015625</c:v>
                      </c:pt>
                      <c:pt idx="13578">
                        <c:v>16543.9375</c:v>
                      </c:pt>
                      <c:pt idx="13579">
                        <c:v>16982.2109375</c:v>
                      </c:pt>
                      <c:pt idx="13580">
                        <c:v>17346.72265625</c:v>
                      </c:pt>
                      <c:pt idx="13581">
                        <c:v>15085.109375</c:v>
                      </c:pt>
                      <c:pt idx="13582">
                        <c:v>13533.69140625</c:v>
                      </c:pt>
                      <c:pt idx="13583">
                        <c:v>13124.42578125</c:v>
                      </c:pt>
                      <c:pt idx="13584">
                        <c:v>16977.48828125</c:v>
                      </c:pt>
                      <c:pt idx="13585">
                        <c:v>16805.56640625</c:v>
                      </c:pt>
                      <c:pt idx="13586">
                        <c:v>15418.47265625</c:v>
                      </c:pt>
                      <c:pt idx="13587">
                        <c:v>15774.90234375</c:v>
                      </c:pt>
                      <c:pt idx="13588">
                        <c:v>18048.484375</c:v>
                      </c:pt>
                      <c:pt idx="13589">
                        <c:v>17749.6171875</c:v>
                      </c:pt>
                      <c:pt idx="13590">
                        <c:v>13422.20703125</c:v>
                      </c:pt>
                      <c:pt idx="13591">
                        <c:v>12099.02734375</c:v>
                      </c:pt>
                      <c:pt idx="13592">
                        <c:v>13099.4375</c:v>
                      </c:pt>
                      <c:pt idx="13593">
                        <c:v>13269.66796875</c:v>
                      </c:pt>
                      <c:pt idx="13594">
                        <c:v>12533.33984375</c:v>
                      </c:pt>
                      <c:pt idx="13595">
                        <c:v>12922.37109375</c:v>
                      </c:pt>
                      <c:pt idx="13596">
                        <c:v>12744.58984375</c:v>
                      </c:pt>
                      <c:pt idx="13597">
                        <c:v>10645.9296875</c:v>
                      </c:pt>
                      <c:pt idx="13598">
                        <c:v>10532.37890625</c:v>
                      </c:pt>
                      <c:pt idx="13599">
                        <c:v>12045.3828125</c:v>
                      </c:pt>
                      <c:pt idx="13600">
                        <c:v>11695.203125</c:v>
                      </c:pt>
                      <c:pt idx="13601">
                        <c:v>12371.6796875</c:v>
                      </c:pt>
                      <c:pt idx="13602">
                        <c:v>13193.62890625</c:v>
                      </c:pt>
                      <c:pt idx="13603">
                        <c:v>11935.1640625</c:v>
                      </c:pt>
                      <c:pt idx="13604">
                        <c:v>12348</c:v>
                      </c:pt>
                      <c:pt idx="13605">
                        <c:v>13160.23046875</c:v>
                      </c:pt>
                      <c:pt idx="13606">
                        <c:v>11399.4765625</c:v>
                      </c:pt>
                      <c:pt idx="13607">
                        <c:v>10161.3203125</c:v>
                      </c:pt>
                      <c:pt idx="13608">
                        <c:v>10401.03125</c:v>
                      </c:pt>
                      <c:pt idx="13609">
                        <c:v>11391.421875</c:v>
                      </c:pt>
                      <c:pt idx="13610">
                        <c:v>13047.9765625</c:v>
                      </c:pt>
                      <c:pt idx="13611">
                        <c:v>12147.17578125</c:v>
                      </c:pt>
                      <c:pt idx="13612">
                        <c:v>12634.671875</c:v>
                      </c:pt>
                      <c:pt idx="13613">
                        <c:v>12716.78125</c:v>
                      </c:pt>
                      <c:pt idx="13614">
                        <c:v>12610.2578125</c:v>
                      </c:pt>
                      <c:pt idx="13615">
                        <c:v>13234.109375</c:v>
                      </c:pt>
                      <c:pt idx="13616">
                        <c:v>11665.47265625</c:v>
                      </c:pt>
                      <c:pt idx="13617">
                        <c:v>11004.41015625</c:v>
                      </c:pt>
                      <c:pt idx="13618">
                        <c:v>10724.2734375</c:v>
                      </c:pt>
                      <c:pt idx="13619">
                        <c:v>12253.22265625</c:v>
                      </c:pt>
                      <c:pt idx="13620">
                        <c:v>20244.890625</c:v>
                      </c:pt>
                      <c:pt idx="13621">
                        <c:v>18732.1640625</c:v>
                      </c:pt>
                      <c:pt idx="13622">
                        <c:v>17208.875</c:v>
                      </c:pt>
                      <c:pt idx="13623">
                        <c:v>18303.42578125</c:v>
                      </c:pt>
                      <c:pt idx="13624">
                        <c:v>18347.8125</c:v>
                      </c:pt>
                      <c:pt idx="13625">
                        <c:v>19675.12109375</c:v>
                      </c:pt>
                      <c:pt idx="13626">
                        <c:v>18540.11328125</c:v>
                      </c:pt>
                      <c:pt idx="13627">
                        <c:v>18336.48046875</c:v>
                      </c:pt>
                      <c:pt idx="13628">
                        <c:v>18462.53515625</c:v>
                      </c:pt>
                      <c:pt idx="13629">
                        <c:v>20578.890625</c:v>
                      </c:pt>
                      <c:pt idx="13630">
                        <c:v>19929.9609375</c:v>
                      </c:pt>
                      <c:pt idx="13631">
                        <c:v>21110.56640625</c:v>
                      </c:pt>
                      <c:pt idx="13632">
                        <c:v>18989.1484375</c:v>
                      </c:pt>
                      <c:pt idx="13633">
                        <c:v>18419.84765625</c:v>
                      </c:pt>
                      <c:pt idx="13634">
                        <c:v>20730.18359375</c:v>
                      </c:pt>
                      <c:pt idx="13635">
                        <c:v>9700.06640625</c:v>
                      </c:pt>
                      <c:pt idx="13636">
                        <c:v>12605.625</c:v>
                      </c:pt>
                      <c:pt idx="13637">
                        <c:v>11982.43359375</c:v>
                      </c:pt>
                      <c:pt idx="13638">
                        <c:v>11841.6640625</c:v>
                      </c:pt>
                      <c:pt idx="13639">
                        <c:v>12494.08984375</c:v>
                      </c:pt>
                      <c:pt idx="13640">
                        <c:v>10775.609375</c:v>
                      </c:pt>
                      <c:pt idx="13641">
                        <c:v>9561.41015625</c:v>
                      </c:pt>
                      <c:pt idx="13642">
                        <c:v>12559.328125</c:v>
                      </c:pt>
                      <c:pt idx="13643">
                        <c:v>12695.29296875</c:v>
                      </c:pt>
                      <c:pt idx="13644">
                        <c:v>10824.73046875</c:v>
                      </c:pt>
                      <c:pt idx="13645">
                        <c:v>11194.1875</c:v>
                      </c:pt>
                      <c:pt idx="13646">
                        <c:v>9446.171875</c:v>
                      </c:pt>
                      <c:pt idx="13647">
                        <c:v>9177.3125</c:v>
                      </c:pt>
                      <c:pt idx="13648">
                        <c:v>11951.31640625</c:v>
                      </c:pt>
                      <c:pt idx="13649">
                        <c:v>12824.78125</c:v>
                      </c:pt>
                      <c:pt idx="13650">
                        <c:v>13498.3359375</c:v>
                      </c:pt>
                      <c:pt idx="13651">
                        <c:v>11154.8515625</c:v>
                      </c:pt>
                      <c:pt idx="13652">
                        <c:v>9591.6328125</c:v>
                      </c:pt>
                      <c:pt idx="13653">
                        <c:v>8933.0859375</c:v>
                      </c:pt>
                      <c:pt idx="13654">
                        <c:v>10798.19921875</c:v>
                      </c:pt>
                      <c:pt idx="13655">
                        <c:v>14172.32421875</c:v>
                      </c:pt>
                      <c:pt idx="13656">
                        <c:v>14681.82421875</c:v>
                      </c:pt>
                      <c:pt idx="13657">
                        <c:v>13991.6015625</c:v>
                      </c:pt>
                      <c:pt idx="13658">
                        <c:v>14847.6328125</c:v>
                      </c:pt>
                      <c:pt idx="13659">
                        <c:v>13058.12890625</c:v>
                      </c:pt>
                      <c:pt idx="13660">
                        <c:v>12202.6796875</c:v>
                      </c:pt>
                      <c:pt idx="13661">
                        <c:v>13975.3359375</c:v>
                      </c:pt>
                      <c:pt idx="13662">
                        <c:v>13305.59375</c:v>
                      </c:pt>
                      <c:pt idx="13663">
                        <c:v>15257.51953125</c:v>
                      </c:pt>
                      <c:pt idx="13664">
                        <c:v>15231.05859375</c:v>
                      </c:pt>
                      <c:pt idx="13665">
                        <c:v>17303.5078125</c:v>
                      </c:pt>
                      <c:pt idx="13666">
                        <c:v>17036.75</c:v>
                      </c:pt>
                      <c:pt idx="13667">
                        <c:v>17871.14453125</c:v>
                      </c:pt>
                      <c:pt idx="13668">
                        <c:v>18145.3671875</c:v>
                      </c:pt>
                      <c:pt idx="13669">
                        <c:v>19508.203125</c:v>
                      </c:pt>
                      <c:pt idx="13670">
                        <c:v>16452.1484375</c:v>
                      </c:pt>
                      <c:pt idx="13671">
                        <c:v>19594.0625</c:v>
                      </c:pt>
                      <c:pt idx="13672">
                        <c:v>18522.765625</c:v>
                      </c:pt>
                      <c:pt idx="13673">
                        <c:v>19605.46875</c:v>
                      </c:pt>
                      <c:pt idx="13674">
                        <c:v>18400.17578125</c:v>
                      </c:pt>
                      <c:pt idx="13675">
                        <c:v>18909.09765625</c:v>
                      </c:pt>
                      <c:pt idx="13676">
                        <c:v>19251.7109375</c:v>
                      </c:pt>
                      <c:pt idx="13677">
                        <c:v>18493.203125</c:v>
                      </c:pt>
                      <c:pt idx="13678">
                        <c:v>19638.40625</c:v>
                      </c:pt>
                      <c:pt idx="13679">
                        <c:v>19833.9375</c:v>
                      </c:pt>
                      <c:pt idx="13680">
                        <c:v>12144.6953125</c:v>
                      </c:pt>
                      <c:pt idx="13681">
                        <c:v>11126.55859375</c:v>
                      </c:pt>
                      <c:pt idx="13682">
                        <c:v>11233.50390625</c:v>
                      </c:pt>
                      <c:pt idx="13683">
                        <c:v>13187.78515625</c:v>
                      </c:pt>
                      <c:pt idx="13684">
                        <c:v>11949.84375</c:v>
                      </c:pt>
                      <c:pt idx="13685">
                        <c:v>9486.20703125</c:v>
                      </c:pt>
                      <c:pt idx="13686">
                        <c:v>9232.23046875</c:v>
                      </c:pt>
                      <c:pt idx="13687">
                        <c:v>13256.1015625</c:v>
                      </c:pt>
                      <c:pt idx="13688">
                        <c:v>13082.28515625</c:v>
                      </c:pt>
                      <c:pt idx="13689">
                        <c:v>11354.08984375</c:v>
                      </c:pt>
                      <c:pt idx="13690">
                        <c:v>10768.3125</c:v>
                      </c:pt>
                      <c:pt idx="13691">
                        <c:v>11808.4609375</c:v>
                      </c:pt>
                      <c:pt idx="13692">
                        <c:v>12251.515625</c:v>
                      </c:pt>
                      <c:pt idx="13693">
                        <c:v>10598.21484375</c:v>
                      </c:pt>
                      <c:pt idx="13694">
                        <c:v>10777.72265625</c:v>
                      </c:pt>
                      <c:pt idx="13695">
                        <c:v>10957.46875</c:v>
                      </c:pt>
                      <c:pt idx="13696">
                        <c:v>9926.08984375</c:v>
                      </c:pt>
                      <c:pt idx="13697">
                        <c:v>8355.09375</c:v>
                      </c:pt>
                      <c:pt idx="13698">
                        <c:v>8174.31640625</c:v>
                      </c:pt>
                      <c:pt idx="13699">
                        <c:v>10195.53125</c:v>
                      </c:pt>
                      <c:pt idx="13700">
                        <c:v>9564.0078125</c:v>
                      </c:pt>
                      <c:pt idx="13701">
                        <c:v>10555.93359375</c:v>
                      </c:pt>
                      <c:pt idx="13702">
                        <c:v>10016.3515625</c:v>
                      </c:pt>
                      <c:pt idx="13703">
                        <c:v>10514.32421875</c:v>
                      </c:pt>
                      <c:pt idx="13704">
                        <c:v>10412.8125</c:v>
                      </c:pt>
                      <c:pt idx="13705">
                        <c:v>9038.640625</c:v>
                      </c:pt>
                      <c:pt idx="13706">
                        <c:v>8681.5234375</c:v>
                      </c:pt>
                      <c:pt idx="13707">
                        <c:v>10556.453125</c:v>
                      </c:pt>
                      <c:pt idx="13708">
                        <c:v>9690.796875</c:v>
                      </c:pt>
                      <c:pt idx="13709">
                        <c:v>10392.07421875</c:v>
                      </c:pt>
                      <c:pt idx="13710">
                        <c:v>11961.20703125</c:v>
                      </c:pt>
                      <c:pt idx="13711">
                        <c:v>11686.98046875</c:v>
                      </c:pt>
                      <c:pt idx="13712">
                        <c:v>12949.28515625</c:v>
                      </c:pt>
                      <c:pt idx="13713">
                        <c:v>9819.0625</c:v>
                      </c:pt>
                      <c:pt idx="13714">
                        <c:v>8160.47265625</c:v>
                      </c:pt>
                      <c:pt idx="13715">
                        <c:v>8445.23046875</c:v>
                      </c:pt>
                      <c:pt idx="13716">
                        <c:v>11484.52734375</c:v>
                      </c:pt>
                      <c:pt idx="13717">
                        <c:v>11433.00390625</c:v>
                      </c:pt>
                      <c:pt idx="13718">
                        <c:v>11755.109375</c:v>
                      </c:pt>
                      <c:pt idx="13719">
                        <c:v>11721.140625</c:v>
                      </c:pt>
                      <c:pt idx="13720">
                        <c:v>11091.3671875</c:v>
                      </c:pt>
                      <c:pt idx="13721">
                        <c:v>10987.6796875</c:v>
                      </c:pt>
                      <c:pt idx="13722">
                        <c:v>9860.5234375</c:v>
                      </c:pt>
                      <c:pt idx="13723">
                        <c:v>9410.36328125</c:v>
                      </c:pt>
                      <c:pt idx="13724">
                        <c:v>12772.82421875</c:v>
                      </c:pt>
                      <c:pt idx="13725">
                        <c:v>16248.7421875</c:v>
                      </c:pt>
                      <c:pt idx="13726">
                        <c:v>15959.1328125</c:v>
                      </c:pt>
                      <c:pt idx="13727">
                        <c:v>17059.35546875</c:v>
                      </c:pt>
                      <c:pt idx="13728">
                        <c:v>15354.046875</c:v>
                      </c:pt>
                      <c:pt idx="13729">
                        <c:v>17344.37890625</c:v>
                      </c:pt>
                      <c:pt idx="13730">
                        <c:v>16430.296875</c:v>
                      </c:pt>
                      <c:pt idx="13731">
                        <c:v>15017.06640625</c:v>
                      </c:pt>
                      <c:pt idx="13732">
                        <c:v>16903.73828125</c:v>
                      </c:pt>
                      <c:pt idx="13733">
                        <c:v>16800.8046875</c:v>
                      </c:pt>
                      <c:pt idx="13734">
                        <c:v>15713.84765625</c:v>
                      </c:pt>
                      <c:pt idx="13735">
                        <c:v>15698.8515625</c:v>
                      </c:pt>
                      <c:pt idx="13736">
                        <c:v>15597.9296875</c:v>
                      </c:pt>
                      <c:pt idx="13737">
                        <c:v>11840.0234375</c:v>
                      </c:pt>
                      <c:pt idx="13738">
                        <c:v>13562.87109375</c:v>
                      </c:pt>
                      <c:pt idx="13739">
                        <c:v>15820.7265625</c:v>
                      </c:pt>
                      <c:pt idx="13740">
                        <c:v>10582.6953125</c:v>
                      </c:pt>
                      <c:pt idx="13741">
                        <c:v>9960.1640625</c:v>
                      </c:pt>
                      <c:pt idx="13742">
                        <c:v>12605.453125</c:v>
                      </c:pt>
                      <c:pt idx="13743">
                        <c:v>12332.34765625</c:v>
                      </c:pt>
                      <c:pt idx="13744">
                        <c:v>10267.22265625</c:v>
                      </c:pt>
                      <c:pt idx="13745">
                        <c:v>11501.421875</c:v>
                      </c:pt>
                      <c:pt idx="13746">
                        <c:v>14778.32421875</c:v>
                      </c:pt>
                      <c:pt idx="13747">
                        <c:v>12801.94921875</c:v>
                      </c:pt>
                      <c:pt idx="13748">
                        <c:v>9885.16796875</c:v>
                      </c:pt>
                      <c:pt idx="13749">
                        <c:v>11576.45703125</c:v>
                      </c:pt>
                      <c:pt idx="13750">
                        <c:v>15064.44921875</c:v>
                      </c:pt>
                      <c:pt idx="13751">
                        <c:v>14573.03125</c:v>
                      </c:pt>
                      <c:pt idx="13752">
                        <c:v>12802.609375</c:v>
                      </c:pt>
                      <c:pt idx="13753">
                        <c:v>12065.3671875</c:v>
                      </c:pt>
                      <c:pt idx="13754">
                        <c:v>13019.53125</c:v>
                      </c:pt>
                      <c:pt idx="13755">
                        <c:v>8640.484375</c:v>
                      </c:pt>
                      <c:pt idx="13756">
                        <c:v>6983.7421875</c:v>
                      </c:pt>
                      <c:pt idx="13757">
                        <c:v>6901.55078125</c:v>
                      </c:pt>
                      <c:pt idx="13758">
                        <c:v>6431.1640625</c:v>
                      </c:pt>
                      <c:pt idx="13759">
                        <c:v>10482.3359375</c:v>
                      </c:pt>
                      <c:pt idx="13760">
                        <c:v>10806.32421875</c:v>
                      </c:pt>
                      <c:pt idx="13761">
                        <c:v>9881.3515625</c:v>
                      </c:pt>
                      <c:pt idx="13762">
                        <c:v>9286.31640625</c:v>
                      </c:pt>
                      <c:pt idx="13763">
                        <c:v>10262.42578125</c:v>
                      </c:pt>
                      <c:pt idx="13764">
                        <c:v>8913.39453125</c:v>
                      </c:pt>
                      <c:pt idx="13765">
                        <c:v>8536.13671875</c:v>
                      </c:pt>
                      <c:pt idx="13766">
                        <c:v>9402.578125</c:v>
                      </c:pt>
                      <c:pt idx="13767">
                        <c:v>10653.12890625</c:v>
                      </c:pt>
                      <c:pt idx="13768">
                        <c:v>9257.6015625</c:v>
                      </c:pt>
                      <c:pt idx="13769">
                        <c:v>10397.484375</c:v>
                      </c:pt>
                      <c:pt idx="13770">
                        <c:v>12870.5859375</c:v>
                      </c:pt>
                      <c:pt idx="13771">
                        <c:v>11692.203125</c:v>
                      </c:pt>
                      <c:pt idx="13772">
                        <c:v>12858.06640625</c:v>
                      </c:pt>
                      <c:pt idx="13773">
                        <c:v>14113.00390625</c:v>
                      </c:pt>
                      <c:pt idx="13774">
                        <c:v>12957.7265625</c:v>
                      </c:pt>
                      <c:pt idx="13775">
                        <c:v>15488.5390625</c:v>
                      </c:pt>
                      <c:pt idx="13776">
                        <c:v>14626.24609375</c:v>
                      </c:pt>
                      <c:pt idx="13777">
                        <c:v>13572.16796875</c:v>
                      </c:pt>
                      <c:pt idx="13778">
                        <c:v>13289.68359375</c:v>
                      </c:pt>
                      <c:pt idx="13779">
                        <c:v>14445.05859375</c:v>
                      </c:pt>
                      <c:pt idx="13780">
                        <c:v>15299.09375</c:v>
                      </c:pt>
                      <c:pt idx="13781">
                        <c:v>15840.07421875</c:v>
                      </c:pt>
                      <c:pt idx="13782">
                        <c:v>14853.98828125</c:v>
                      </c:pt>
                      <c:pt idx="13783">
                        <c:v>15367.90625</c:v>
                      </c:pt>
                      <c:pt idx="13784">
                        <c:v>15661.70703125</c:v>
                      </c:pt>
                      <c:pt idx="13785">
                        <c:v>12785.21875</c:v>
                      </c:pt>
                      <c:pt idx="13786">
                        <c:v>11517.515625</c:v>
                      </c:pt>
                      <c:pt idx="13787">
                        <c:v>15062.1015625</c:v>
                      </c:pt>
                      <c:pt idx="13788">
                        <c:v>13243.0625</c:v>
                      </c:pt>
                      <c:pt idx="13789">
                        <c:v>10947.734375</c:v>
                      </c:pt>
                      <c:pt idx="13790">
                        <c:v>11010.8046875</c:v>
                      </c:pt>
                      <c:pt idx="13791">
                        <c:v>14912.6484375</c:v>
                      </c:pt>
                      <c:pt idx="13792">
                        <c:v>15021.3671875</c:v>
                      </c:pt>
                      <c:pt idx="13793">
                        <c:v>13096.0390625</c:v>
                      </c:pt>
                      <c:pt idx="13794">
                        <c:v>10674.953125</c:v>
                      </c:pt>
                      <c:pt idx="13795">
                        <c:v>13228.77734375</c:v>
                      </c:pt>
                      <c:pt idx="13796">
                        <c:v>15086.78125</c:v>
                      </c:pt>
                      <c:pt idx="13797">
                        <c:v>15368.73828125</c:v>
                      </c:pt>
                      <c:pt idx="13798">
                        <c:v>15394.078125</c:v>
                      </c:pt>
                      <c:pt idx="13799">
                        <c:v>14860.9140625</c:v>
                      </c:pt>
                      <c:pt idx="13800">
                        <c:v>13095.23828125</c:v>
                      </c:pt>
                      <c:pt idx="13801">
                        <c:v>11230.52734375</c:v>
                      </c:pt>
                      <c:pt idx="13802">
                        <c:v>10438.61328125</c:v>
                      </c:pt>
                      <c:pt idx="13803">
                        <c:v>11055.12109375</c:v>
                      </c:pt>
                      <c:pt idx="13804">
                        <c:v>15431.5</c:v>
                      </c:pt>
                      <c:pt idx="13805">
                        <c:v>13519.578125</c:v>
                      </c:pt>
                      <c:pt idx="13806">
                        <c:v>14262.1484375</c:v>
                      </c:pt>
                      <c:pt idx="13807">
                        <c:v>15132.42578125</c:v>
                      </c:pt>
                      <c:pt idx="13808">
                        <c:v>14795.55859375</c:v>
                      </c:pt>
                      <c:pt idx="13809">
                        <c:v>13197.36328125</c:v>
                      </c:pt>
                      <c:pt idx="13810">
                        <c:v>13518.98046875</c:v>
                      </c:pt>
                      <c:pt idx="13811">
                        <c:v>15416.796875</c:v>
                      </c:pt>
                      <c:pt idx="13812">
                        <c:v>15254.6171875</c:v>
                      </c:pt>
                      <c:pt idx="13813">
                        <c:v>13999.49609375</c:v>
                      </c:pt>
                      <c:pt idx="13814">
                        <c:v>14344.9609375</c:v>
                      </c:pt>
                      <c:pt idx="13815">
                        <c:v>12622.43359375</c:v>
                      </c:pt>
                      <c:pt idx="13816">
                        <c:v>11839.6171875</c:v>
                      </c:pt>
                      <c:pt idx="13817">
                        <c:v>12766.609375</c:v>
                      </c:pt>
                      <c:pt idx="13818">
                        <c:v>11426.80859375</c:v>
                      </c:pt>
                      <c:pt idx="13819">
                        <c:v>11238.09375</c:v>
                      </c:pt>
                      <c:pt idx="13820">
                        <c:v>12670.8359375</c:v>
                      </c:pt>
                      <c:pt idx="13821">
                        <c:v>10766.8046875</c:v>
                      </c:pt>
                      <c:pt idx="13822">
                        <c:v>9591.765625</c:v>
                      </c:pt>
                      <c:pt idx="13823">
                        <c:v>9914.00390625</c:v>
                      </c:pt>
                      <c:pt idx="13824">
                        <c:v>10915.96484375</c:v>
                      </c:pt>
                      <c:pt idx="13825">
                        <c:v>11855.56640625</c:v>
                      </c:pt>
                      <c:pt idx="13826">
                        <c:v>12944.22265625</c:v>
                      </c:pt>
                      <c:pt idx="13827">
                        <c:v>13648.875</c:v>
                      </c:pt>
                      <c:pt idx="13828">
                        <c:v>13111.53515625</c:v>
                      </c:pt>
                      <c:pt idx="13829">
                        <c:v>11709.58203125</c:v>
                      </c:pt>
                      <c:pt idx="13830">
                        <c:v>11509.40625</c:v>
                      </c:pt>
                      <c:pt idx="13831">
                        <c:v>10304.25</c:v>
                      </c:pt>
                      <c:pt idx="13832">
                        <c:v>11013.96875</c:v>
                      </c:pt>
                      <c:pt idx="13833">
                        <c:v>12314.96875</c:v>
                      </c:pt>
                      <c:pt idx="13834">
                        <c:v>13934.0234375</c:v>
                      </c:pt>
                      <c:pt idx="13835">
                        <c:v>13340.30859375</c:v>
                      </c:pt>
                      <c:pt idx="13836">
                        <c:v>12167.078125</c:v>
                      </c:pt>
                      <c:pt idx="13837">
                        <c:v>13349.73046875</c:v>
                      </c:pt>
                      <c:pt idx="13838">
                        <c:v>11880.4140625</c:v>
                      </c:pt>
                      <c:pt idx="13839">
                        <c:v>11589.91015625</c:v>
                      </c:pt>
                      <c:pt idx="13840">
                        <c:v>11809.09375</c:v>
                      </c:pt>
                      <c:pt idx="13841">
                        <c:v>12892.4375</c:v>
                      </c:pt>
                      <c:pt idx="13842">
                        <c:v>13601.51953125</c:v>
                      </c:pt>
                      <c:pt idx="13843">
                        <c:v>12519.25</c:v>
                      </c:pt>
                      <c:pt idx="13844">
                        <c:v>12485.25</c:v>
                      </c:pt>
                      <c:pt idx="13845">
                        <c:v>16853.3515625</c:v>
                      </c:pt>
                      <c:pt idx="13846">
                        <c:v>15684.15625</c:v>
                      </c:pt>
                      <c:pt idx="13847">
                        <c:v>15390.1640625</c:v>
                      </c:pt>
                      <c:pt idx="13848">
                        <c:v>14402.46484375</c:v>
                      </c:pt>
                      <c:pt idx="13849">
                        <c:v>15180.91015625</c:v>
                      </c:pt>
                      <c:pt idx="13850">
                        <c:v>15586.02734375</c:v>
                      </c:pt>
                      <c:pt idx="13851">
                        <c:v>15047.3125</c:v>
                      </c:pt>
                      <c:pt idx="13852">
                        <c:v>12725.3515625</c:v>
                      </c:pt>
                      <c:pt idx="13853">
                        <c:v>12437.84375</c:v>
                      </c:pt>
                      <c:pt idx="13854">
                        <c:v>16099.2578125</c:v>
                      </c:pt>
                      <c:pt idx="13855">
                        <c:v>16708.5234375</c:v>
                      </c:pt>
                      <c:pt idx="13856">
                        <c:v>17196.8515625</c:v>
                      </c:pt>
                      <c:pt idx="13857">
                        <c:v>14972.7890625</c:v>
                      </c:pt>
                      <c:pt idx="13858">
                        <c:v>13832.9453125</c:v>
                      </c:pt>
                      <c:pt idx="13859">
                        <c:v>14494.203125</c:v>
                      </c:pt>
                      <c:pt idx="13860">
                        <c:v>12764.50390625</c:v>
                      </c:pt>
                      <c:pt idx="13861">
                        <c:v>13275.8359375</c:v>
                      </c:pt>
                      <c:pt idx="13862">
                        <c:v>12207.8359375</c:v>
                      </c:pt>
                      <c:pt idx="13863">
                        <c:v>12044.83984375</c:v>
                      </c:pt>
                      <c:pt idx="13864">
                        <c:v>10806.52734375</c:v>
                      </c:pt>
                      <c:pt idx="13865">
                        <c:v>11103.09765625</c:v>
                      </c:pt>
                      <c:pt idx="13866">
                        <c:v>12453.546875</c:v>
                      </c:pt>
                      <c:pt idx="13867">
                        <c:v>11151.74609375</c:v>
                      </c:pt>
                      <c:pt idx="13868">
                        <c:v>9649.91015625</c:v>
                      </c:pt>
                      <c:pt idx="13869">
                        <c:v>10429.4765625</c:v>
                      </c:pt>
                      <c:pt idx="13870">
                        <c:v>12239.64453125</c:v>
                      </c:pt>
                      <c:pt idx="13871">
                        <c:v>12822.109375</c:v>
                      </c:pt>
                      <c:pt idx="13872">
                        <c:v>9775.0546875</c:v>
                      </c:pt>
                      <c:pt idx="13873">
                        <c:v>9988.66015625</c:v>
                      </c:pt>
                      <c:pt idx="13874">
                        <c:v>12177.46875</c:v>
                      </c:pt>
                      <c:pt idx="13875">
                        <c:v>15301.55078125</c:v>
                      </c:pt>
                      <c:pt idx="13876">
                        <c:v>15852.84375</c:v>
                      </c:pt>
                      <c:pt idx="13877">
                        <c:v>15342.0390625</c:v>
                      </c:pt>
                      <c:pt idx="13878">
                        <c:v>14258.9453125</c:v>
                      </c:pt>
                      <c:pt idx="13879">
                        <c:v>14705.91796875</c:v>
                      </c:pt>
                      <c:pt idx="13880">
                        <c:v>15964.69140625</c:v>
                      </c:pt>
                      <c:pt idx="13881">
                        <c:v>14755.35546875</c:v>
                      </c:pt>
                      <c:pt idx="13882">
                        <c:v>12922.89453125</c:v>
                      </c:pt>
                      <c:pt idx="13883">
                        <c:v>15258.89453125</c:v>
                      </c:pt>
                      <c:pt idx="13884">
                        <c:v>15513.54296875</c:v>
                      </c:pt>
                      <c:pt idx="13885">
                        <c:v>14889.53125</c:v>
                      </c:pt>
                      <c:pt idx="13886">
                        <c:v>14859.546875</c:v>
                      </c:pt>
                      <c:pt idx="13887">
                        <c:v>15917.58203125</c:v>
                      </c:pt>
                      <c:pt idx="13888">
                        <c:v>15602.9140625</c:v>
                      </c:pt>
                      <c:pt idx="13889">
                        <c:v>15882.6640625</c:v>
                      </c:pt>
                      <c:pt idx="13890">
                        <c:v>13979.95703125</c:v>
                      </c:pt>
                      <c:pt idx="13891">
                        <c:v>11763.64453125</c:v>
                      </c:pt>
                      <c:pt idx="13892">
                        <c:v>11135.82421875</c:v>
                      </c:pt>
                      <c:pt idx="13893">
                        <c:v>11473.3203125</c:v>
                      </c:pt>
                      <c:pt idx="13894">
                        <c:v>12577.84765625</c:v>
                      </c:pt>
                      <c:pt idx="13895">
                        <c:v>13570.0859375</c:v>
                      </c:pt>
                      <c:pt idx="13896">
                        <c:v>14654</c:v>
                      </c:pt>
                      <c:pt idx="13897">
                        <c:v>15089.66796875</c:v>
                      </c:pt>
                      <c:pt idx="13898">
                        <c:v>15237.76953125</c:v>
                      </c:pt>
                      <c:pt idx="13899">
                        <c:v>14273.18359375</c:v>
                      </c:pt>
                      <c:pt idx="13900">
                        <c:v>12597.77734375</c:v>
                      </c:pt>
                      <c:pt idx="13901">
                        <c:v>13376.1640625</c:v>
                      </c:pt>
                      <c:pt idx="13902">
                        <c:v>14394.69921875</c:v>
                      </c:pt>
                      <c:pt idx="13903">
                        <c:v>15208.625</c:v>
                      </c:pt>
                      <c:pt idx="13904">
                        <c:v>15178.578125</c:v>
                      </c:pt>
                      <c:pt idx="13905">
                        <c:v>14296.3125</c:v>
                      </c:pt>
                      <c:pt idx="13906">
                        <c:v>13763.40234375</c:v>
                      </c:pt>
                      <c:pt idx="13907">
                        <c:v>14059.9921875</c:v>
                      </c:pt>
                      <c:pt idx="13908">
                        <c:v>13962.95703125</c:v>
                      </c:pt>
                      <c:pt idx="13909">
                        <c:v>13482.4140625</c:v>
                      </c:pt>
                      <c:pt idx="13910">
                        <c:v>9276.140625</c:v>
                      </c:pt>
                      <c:pt idx="13911">
                        <c:v>12917.37109375</c:v>
                      </c:pt>
                      <c:pt idx="13912">
                        <c:v>15119.5703125</c:v>
                      </c:pt>
                      <c:pt idx="13913">
                        <c:v>13900.9296875</c:v>
                      </c:pt>
                      <c:pt idx="13914">
                        <c:v>11979.26171875</c:v>
                      </c:pt>
                      <c:pt idx="13915">
                        <c:v>15704.09375</c:v>
                      </c:pt>
                      <c:pt idx="13916">
                        <c:v>15145.46484375</c:v>
                      </c:pt>
                      <c:pt idx="13917">
                        <c:v>13268.1875</c:v>
                      </c:pt>
                      <c:pt idx="13918">
                        <c:v>13724.078125</c:v>
                      </c:pt>
                      <c:pt idx="13919">
                        <c:v>15583.2890625</c:v>
                      </c:pt>
                      <c:pt idx="13920">
                        <c:v>13124.27734375</c:v>
                      </c:pt>
                      <c:pt idx="13921">
                        <c:v>13448.08203125</c:v>
                      </c:pt>
                      <c:pt idx="13922">
                        <c:v>11510.875</c:v>
                      </c:pt>
                      <c:pt idx="13923">
                        <c:v>9787.99609375</c:v>
                      </c:pt>
                      <c:pt idx="13924">
                        <c:v>9986.78515625</c:v>
                      </c:pt>
                      <c:pt idx="13925">
                        <c:v>12247.58203125</c:v>
                      </c:pt>
                      <c:pt idx="13926">
                        <c:v>14290.2421875</c:v>
                      </c:pt>
                      <c:pt idx="13927">
                        <c:v>14377.44921875</c:v>
                      </c:pt>
                      <c:pt idx="13928">
                        <c:v>13195.4375</c:v>
                      </c:pt>
                      <c:pt idx="13929">
                        <c:v>11392.66015625</c:v>
                      </c:pt>
                      <c:pt idx="13930">
                        <c:v>13182.2265625</c:v>
                      </c:pt>
                      <c:pt idx="13931">
                        <c:v>14323.625</c:v>
                      </c:pt>
                      <c:pt idx="13932">
                        <c:v>13288.703125</c:v>
                      </c:pt>
                      <c:pt idx="13933">
                        <c:v>12044.0625</c:v>
                      </c:pt>
                      <c:pt idx="13934">
                        <c:v>11581.2421875</c:v>
                      </c:pt>
                      <c:pt idx="13935">
                        <c:v>13422.43359375</c:v>
                      </c:pt>
                      <c:pt idx="13936">
                        <c:v>12741.91796875</c:v>
                      </c:pt>
                      <c:pt idx="13937">
                        <c:v>13176.44921875</c:v>
                      </c:pt>
                      <c:pt idx="13938">
                        <c:v>13623.171875</c:v>
                      </c:pt>
                      <c:pt idx="13939">
                        <c:v>13286.7421875</c:v>
                      </c:pt>
                      <c:pt idx="13940">
                        <c:v>10879.9609375</c:v>
                      </c:pt>
                      <c:pt idx="13941">
                        <c:v>13629.47265625</c:v>
                      </c:pt>
                      <c:pt idx="13942">
                        <c:v>11207.82421875</c:v>
                      </c:pt>
                      <c:pt idx="13943">
                        <c:v>11756.01953125</c:v>
                      </c:pt>
                      <c:pt idx="13944">
                        <c:v>12699.37109375</c:v>
                      </c:pt>
                      <c:pt idx="13945">
                        <c:v>11876.90625</c:v>
                      </c:pt>
                      <c:pt idx="13946">
                        <c:v>11964.84375</c:v>
                      </c:pt>
                      <c:pt idx="13947">
                        <c:v>11777.2421875</c:v>
                      </c:pt>
                      <c:pt idx="13948">
                        <c:v>11073.25</c:v>
                      </c:pt>
                      <c:pt idx="13949">
                        <c:v>13354.4375</c:v>
                      </c:pt>
                      <c:pt idx="13950">
                        <c:v>16045.7734375</c:v>
                      </c:pt>
                      <c:pt idx="13951">
                        <c:v>14593.46484375</c:v>
                      </c:pt>
                      <c:pt idx="13952">
                        <c:v>15776.6484375</c:v>
                      </c:pt>
                      <c:pt idx="13953">
                        <c:v>13936.98046875</c:v>
                      </c:pt>
                      <c:pt idx="13954">
                        <c:v>16344.68359375</c:v>
                      </c:pt>
                      <c:pt idx="13955">
                        <c:v>14779.99609375</c:v>
                      </c:pt>
                      <c:pt idx="13956">
                        <c:v>12834.5859375</c:v>
                      </c:pt>
                      <c:pt idx="13957">
                        <c:v>12484.28125</c:v>
                      </c:pt>
                      <c:pt idx="13958">
                        <c:v>15165.36328125</c:v>
                      </c:pt>
                      <c:pt idx="13959">
                        <c:v>14448.41015625</c:v>
                      </c:pt>
                      <c:pt idx="13960">
                        <c:v>12926.12109375</c:v>
                      </c:pt>
                      <c:pt idx="13961">
                        <c:v>15209.75390625</c:v>
                      </c:pt>
                      <c:pt idx="13962">
                        <c:v>15507.02734375</c:v>
                      </c:pt>
                      <c:pt idx="13963">
                        <c:v>15665.90625</c:v>
                      </c:pt>
                      <c:pt idx="13964">
                        <c:v>15359.875</c:v>
                      </c:pt>
                      <c:pt idx="13965">
                        <c:v>14972.16015625</c:v>
                      </c:pt>
                      <c:pt idx="13966">
                        <c:v>16557.984375</c:v>
                      </c:pt>
                      <c:pt idx="13967">
                        <c:v>17056.359375</c:v>
                      </c:pt>
                      <c:pt idx="13968">
                        <c:v>14072.0078125</c:v>
                      </c:pt>
                      <c:pt idx="13969">
                        <c:v>17251.84765625</c:v>
                      </c:pt>
                      <c:pt idx="13970">
                        <c:v>17263.7109375</c:v>
                      </c:pt>
                      <c:pt idx="13971">
                        <c:v>16707.05078125</c:v>
                      </c:pt>
                      <c:pt idx="13972">
                        <c:v>17321.7734375</c:v>
                      </c:pt>
                      <c:pt idx="13973">
                        <c:v>14950.36328125</c:v>
                      </c:pt>
                      <c:pt idx="13974">
                        <c:v>16875.1171875</c:v>
                      </c:pt>
                      <c:pt idx="13975">
                        <c:v>16566.38671875</c:v>
                      </c:pt>
                      <c:pt idx="13976">
                        <c:v>17616.8203125</c:v>
                      </c:pt>
                      <c:pt idx="13977">
                        <c:v>14336.51953125</c:v>
                      </c:pt>
                      <c:pt idx="13978">
                        <c:v>13179.66796875</c:v>
                      </c:pt>
                      <c:pt idx="13979">
                        <c:v>14627.359375</c:v>
                      </c:pt>
                      <c:pt idx="13980">
                        <c:v>18536.98828125</c:v>
                      </c:pt>
                      <c:pt idx="13981">
                        <c:v>17325.3984375</c:v>
                      </c:pt>
                      <c:pt idx="13982">
                        <c:v>17429.08984375</c:v>
                      </c:pt>
                      <c:pt idx="13983">
                        <c:v>17627.55859375</c:v>
                      </c:pt>
                      <c:pt idx="13984">
                        <c:v>14679.46484375</c:v>
                      </c:pt>
                      <c:pt idx="13985">
                        <c:v>13330.0078125</c:v>
                      </c:pt>
                      <c:pt idx="13986">
                        <c:v>13919.19140625</c:v>
                      </c:pt>
                      <c:pt idx="13987">
                        <c:v>18417.234375</c:v>
                      </c:pt>
                      <c:pt idx="13988">
                        <c:v>18200.265625</c:v>
                      </c:pt>
                      <c:pt idx="13989">
                        <c:v>16850.16015625</c:v>
                      </c:pt>
                      <c:pt idx="13990">
                        <c:v>17940.26953125</c:v>
                      </c:pt>
                      <c:pt idx="13991">
                        <c:v>18895.8671875</c:v>
                      </c:pt>
                      <c:pt idx="13992">
                        <c:v>18000.8671875</c:v>
                      </c:pt>
                      <c:pt idx="13993">
                        <c:v>18811.12109375</c:v>
                      </c:pt>
                      <c:pt idx="13994">
                        <c:v>18609.01953125</c:v>
                      </c:pt>
                      <c:pt idx="13995">
                        <c:v>9175.4453125</c:v>
                      </c:pt>
                      <c:pt idx="13996">
                        <c:v>3010.21875</c:v>
                      </c:pt>
                      <c:pt idx="13997">
                        <c:v>4897.5234375</c:v>
                      </c:pt>
                      <c:pt idx="13998">
                        <c:v>11104.08984375</c:v>
                      </c:pt>
                      <c:pt idx="13999">
                        <c:v>11192.35546875</c:v>
                      </c:pt>
                      <c:pt idx="14000">
                        <c:v>8934.3203125</c:v>
                      </c:pt>
                      <c:pt idx="14001">
                        <c:v>10158.4296875</c:v>
                      </c:pt>
                      <c:pt idx="14002">
                        <c:v>9667.0390625</c:v>
                      </c:pt>
                      <c:pt idx="14003">
                        <c:v>7259.8828125</c:v>
                      </c:pt>
                      <c:pt idx="14004">
                        <c:v>8870.5234375</c:v>
                      </c:pt>
                      <c:pt idx="14005">
                        <c:v>11686.06640625</c:v>
                      </c:pt>
                      <c:pt idx="14006">
                        <c:v>11707.03515625</c:v>
                      </c:pt>
                      <c:pt idx="14007">
                        <c:v>11568.0546875</c:v>
                      </c:pt>
                      <c:pt idx="14008">
                        <c:v>9264.34375</c:v>
                      </c:pt>
                      <c:pt idx="14009">
                        <c:v>9427.625</c:v>
                      </c:pt>
                      <c:pt idx="14010">
                        <c:v>11950.875</c:v>
                      </c:pt>
                      <c:pt idx="14011">
                        <c:v>11907.24609375</c:v>
                      </c:pt>
                      <c:pt idx="14012">
                        <c:v>12590.42578125</c:v>
                      </c:pt>
                      <c:pt idx="14013">
                        <c:v>12236.8125</c:v>
                      </c:pt>
                      <c:pt idx="14014">
                        <c:v>12384.94921875</c:v>
                      </c:pt>
                      <c:pt idx="14015">
                        <c:v>12198.9296875</c:v>
                      </c:pt>
                      <c:pt idx="14016">
                        <c:v>11167.35546875</c:v>
                      </c:pt>
                      <c:pt idx="14017">
                        <c:v>8900.8203125</c:v>
                      </c:pt>
                      <c:pt idx="14018">
                        <c:v>8514.015625</c:v>
                      </c:pt>
                      <c:pt idx="14019">
                        <c:v>9960.5</c:v>
                      </c:pt>
                      <c:pt idx="14020">
                        <c:v>12196.49609375</c:v>
                      </c:pt>
                      <c:pt idx="14021">
                        <c:v>11234.546875</c:v>
                      </c:pt>
                      <c:pt idx="14022">
                        <c:v>12164.921875</c:v>
                      </c:pt>
                      <c:pt idx="14023">
                        <c:v>9733.77734375</c:v>
                      </c:pt>
                      <c:pt idx="14024">
                        <c:v>10286.359375</c:v>
                      </c:pt>
                      <c:pt idx="14025">
                        <c:v>19068.328125</c:v>
                      </c:pt>
                      <c:pt idx="14026">
                        <c:v>18614.3046875</c:v>
                      </c:pt>
                      <c:pt idx="14027">
                        <c:v>19994.140625</c:v>
                      </c:pt>
                      <c:pt idx="14028">
                        <c:v>18223.79296875</c:v>
                      </c:pt>
                      <c:pt idx="14029">
                        <c:v>18466.22265625</c:v>
                      </c:pt>
                      <c:pt idx="14030">
                        <c:v>20069.625</c:v>
                      </c:pt>
                      <c:pt idx="14031">
                        <c:v>16445.046875</c:v>
                      </c:pt>
                      <c:pt idx="14032">
                        <c:v>19608.734375</c:v>
                      </c:pt>
                      <c:pt idx="14033">
                        <c:v>20348.7890625</c:v>
                      </c:pt>
                      <c:pt idx="14034">
                        <c:v>20403.453125</c:v>
                      </c:pt>
                      <c:pt idx="14035">
                        <c:v>19405.43359375</c:v>
                      </c:pt>
                      <c:pt idx="14036">
                        <c:v>20339.1640625</c:v>
                      </c:pt>
                      <c:pt idx="14037">
                        <c:v>20422.921875</c:v>
                      </c:pt>
                      <c:pt idx="14038">
                        <c:v>20275.9375</c:v>
                      </c:pt>
                      <c:pt idx="14039">
                        <c:v>20137.4140625</c:v>
                      </c:pt>
                      <c:pt idx="14040">
                        <c:v>14164.3046875</c:v>
                      </c:pt>
                      <c:pt idx="14041">
                        <c:v>9898.0390625</c:v>
                      </c:pt>
                      <c:pt idx="14042">
                        <c:v>13670.0703125</c:v>
                      </c:pt>
                      <c:pt idx="14043">
                        <c:v>11913.6328125</c:v>
                      </c:pt>
                      <c:pt idx="14044">
                        <c:v>9882.6796875</c:v>
                      </c:pt>
                      <c:pt idx="14045">
                        <c:v>9374.52734375</c:v>
                      </c:pt>
                      <c:pt idx="14046">
                        <c:v>9829.953125</c:v>
                      </c:pt>
                      <c:pt idx="14047">
                        <c:v>14299.08984375</c:v>
                      </c:pt>
                      <c:pt idx="14048">
                        <c:v>14561.1875</c:v>
                      </c:pt>
                      <c:pt idx="14049">
                        <c:v>13033.2265625</c:v>
                      </c:pt>
                      <c:pt idx="14050">
                        <c:v>12060.015625</c:v>
                      </c:pt>
                      <c:pt idx="14051">
                        <c:v>12393.21875</c:v>
                      </c:pt>
                      <c:pt idx="14052">
                        <c:v>12797.8515625</c:v>
                      </c:pt>
                      <c:pt idx="14053">
                        <c:v>11590.59375</c:v>
                      </c:pt>
                      <c:pt idx="14054">
                        <c:v>13016.3671875</c:v>
                      </c:pt>
                      <c:pt idx="14055">
                        <c:v>19031.59375</c:v>
                      </c:pt>
                      <c:pt idx="14056">
                        <c:v>17922.87890625</c:v>
                      </c:pt>
                      <c:pt idx="14057">
                        <c:v>17724.796875</c:v>
                      </c:pt>
                      <c:pt idx="14058">
                        <c:v>19327.7578125</c:v>
                      </c:pt>
                      <c:pt idx="14059">
                        <c:v>17915.375</c:v>
                      </c:pt>
                      <c:pt idx="14060">
                        <c:v>18887.15234375</c:v>
                      </c:pt>
                      <c:pt idx="14061">
                        <c:v>18957.1171875</c:v>
                      </c:pt>
                      <c:pt idx="14062">
                        <c:v>18057.4140625</c:v>
                      </c:pt>
                      <c:pt idx="14063">
                        <c:v>18506.5625</c:v>
                      </c:pt>
                      <c:pt idx="14064">
                        <c:v>17122.9765625</c:v>
                      </c:pt>
                      <c:pt idx="14065">
                        <c:v>18768.96484375</c:v>
                      </c:pt>
                      <c:pt idx="14066">
                        <c:v>17453.87890625</c:v>
                      </c:pt>
                      <c:pt idx="14067">
                        <c:v>17544.41015625</c:v>
                      </c:pt>
                      <c:pt idx="14068">
                        <c:v>18446.0625</c:v>
                      </c:pt>
                      <c:pt idx="14069">
                        <c:v>19212.05859375</c:v>
                      </c:pt>
                      <c:pt idx="14070">
                        <c:v>16979.67578125</c:v>
                      </c:pt>
                      <c:pt idx="14071">
                        <c:v>16485.3828125</c:v>
                      </c:pt>
                      <c:pt idx="14072">
                        <c:v>16460.91015625</c:v>
                      </c:pt>
                      <c:pt idx="14073">
                        <c:v>18380.12109375</c:v>
                      </c:pt>
                      <c:pt idx="14074">
                        <c:v>18427.16015625</c:v>
                      </c:pt>
                      <c:pt idx="14075">
                        <c:v>17027.484375</c:v>
                      </c:pt>
                      <c:pt idx="14076">
                        <c:v>16366.8125</c:v>
                      </c:pt>
                      <c:pt idx="14077">
                        <c:v>17300.3125</c:v>
                      </c:pt>
                      <c:pt idx="14078">
                        <c:v>18685.36328125</c:v>
                      </c:pt>
                      <c:pt idx="14079">
                        <c:v>18487.5234375</c:v>
                      </c:pt>
                      <c:pt idx="14080">
                        <c:v>17051.08203125</c:v>
                      </c:pt>
                      <c:pt idx="14081">
                        <c:v>13682.46875</c:v>
                      </c:pt>
                      <c:pt idx="14082">
                        <c:v>12870.09765625</c:v>
                      </c:pt>
                      <c:pt idx="14083">
                        <c:v>14177.70703125</c:v>
                      </c:pt>
                      <c:pt idx="14084">
                        <c:v>18662.65234375</c:v>
                      </c:pt>
                      <c:pt idx="14085">
                        <c:v>10916.95703125</c:v>
                      </c:pt>
                      <c:pt idx="14086">
                        <c:v>8359.63671875</c:v>
                      </c:pt>
                      <c:pt idx="14087">
                        <c:v>7587.48046875</c:v>
                      </c:pt>
                      <c:pt idx="14088">
                        <c:v>7921.3671875</c:v>
                      </c:pt>
                      <c:pt idx="14089">
                        <c:v>9179.1953125</c:v>
                      </c:pt>
                      <c:pt idx="14090">
                        <c:v>10054.1015625</c:v>
                      </c:pt>
                      <c:pt idx="14091">
                        <c:v>10936.92578125</c:v>
                      </c:pt>
                      <c:pt idx="14092">
                        <c:v>10587.25390625</c:v>
                      </c:pt>
                      <c:pt idx="14093">
                        <c:v>9354.47265625</c:v>
                      </c:pt>
                      <c:pt idx="14094">
                        <c:v>9624.73828125</c:v>
                      </c:pt>
                      <c:pt idx="14095">
                        <c:v>10029.01953125</c:v>
                      </c:pt>
                      <c:pt idx="14096">
                        <c:v>10724.28515625</c:v>
                      </c:pt>
                      <c:pt idx="14097">
                        <c:v>10559.8203125</c:v>
                      </c:pt>
                      <c:pt idx="14098">
                        <c:v>10099.0078125</c:v>
                      </c:pt>
                      <c:pt idx="14099">
                        <c:v>10238.828125</c:v>
                      </c:pt>
                      <c:pt idx="14100">
                        <c:v>13585.66015625</c:v>
                      </c:pt>
                      <c:pt idx="14101">
                        <c:v>12467.0625</c:v>
                      </c:pt>
                      <c:pt idx="14102">
                        <c:v>11766.81640625</c:v>
                      </c:pt>
                      <c:pt idx="14103">
                        <c:v>13200.0703125</c:v>
                      </c:pt>
                      <c:pt idx="14104">
                        <c:v>13162.76171875</c:v>
                      </c:pt>
                      <c:pt idx="14105">
                        <c:v>14122.4921875</c:v>
                      </c:pt>
                      <c:pt idx="14106">
                        <c:v>12876.484375</c:v>
                      </c:pt>
                      <c:pt idx="14107">
                        <c:v>13205.8984375</c:v>
                      </c:pt>
                      <c:pt idx="14108">
                        <c:v>12502.21484375</c:v>
                      </c:pt>
                      <c:pt idx="14109">
                        <c:v>11680.078125</c:v>
                      </c:pt>
                      <c:pt idx="14110">
                        <c:v>12754.8671875</c:v>
                      </c:pt>
                      <c:pt idx="14111">
                        <c:v>14029.26953125</c:v>
                      </c:pt>
                      <c:pt idx="14112">
                        <c:v>13669.94140625</c:v>
                      </c:pt>
                      <c:pt idx="14113">
                        <c:v>10672.578125</c:v>
                      </c:pt>
                      <c:pt idx="14114">
                        <c:v>12755.81640625</c:v>
                      </c:pt>
                      <c:pt idx="14115">
                        <c:v>12282.4609375</c:v>
                      </c:pt>
                      <c:pt idx="14116">
                        <c:v>11759.0234375</c:v>
                      </c:pt>
                      <c:pt idx="14117">
                        <c:v>10620.5625</c:v>
                      </c:pt>
                      <c:pt idx="14118">
                        <c:v>9587.08203125</c:v>
                      </c:pt>
                      <c:pt idx="14119">
                        <c:v>11909.0234375</c:v>
                      </c:pt>
                      <c:pt idx="14120">
                        <c:v>11358.3671875</c:v>
                      </c:pt>
                      <c:pt idx="14121">
                        <c:v>12202.91796875</c:v>
                      </c:pt>
                      <c:pt idx="14122">
                        <c:v>10996.984375</c:v>
                      </c:pt>
                      <c:pt idx="14123">
                        <c:v>10126.66015625</c:v>
                      </c:pt>
                      <c:pt idx="14124">
                        <c:v>11546.25</c:v>
                      </c:pt>
                      <c:pt idx="14125">
                        <c:v>11382.58203125</c:v>
                      </c:pt>
                      <c:pt idx="14126">
                        <c:v>10897.33203125</c:v>
                      </c:pt>
                      <c:pt idx="14127">
                        <c:v>12250.375</c:v>
                      </c:pt>
                      <c:pt idx="14128">
                        <c:v>11548.9921875</c:v>
                      </c:pt>
                      <c:pt idx="14129">
                        <c:v>10613.6328125</c:v>
                      </c:pt>
                      <c:pt idx="14130">
                        <c:v>13065.3046875</c:v>
                      </c:pt>
                      <c:pt idx="14131">
                        <c:v>12684.41015625</c:v>
                      </c:pt>
                      <c:pt idx="14132">
                        <c:v>12281.87890625</c:v>
                      </c:pt>
                      <c:pt idx="14133">
                        <c:v>13227.88671875</c:v>
                      </c:pt>
                      <c:pt idx="14134">
                        <c:v>12414.3203125</c:v>
                      </c:pt>
                      <c:pt idx="14135">
                        <c:v>12565.53515625</c:v>
                      </c:pt>
                      <c:pt idx="14136">
                        <c:v>9899.5859375</c:v>
                      </c:pt>
                      <c:pt idx="14137">
                        <c:v>11124.73828125</c:v>
                      </c:pt>
                      <c:pt idx="14138">
                        <c:v>13567.6328125</c:v>
                      </c:pt>
                      <c:pt idx="14139">
                        <c:v>13191.5546875</c:v>
                      </c:pt>
                      <c:pt idx="14140">
                        <c:v>13213.0625</c:v>
                      </c:pt>
                      <c:pt idx="14141">
                        <c:v>12494.35546875</c:v>
                      </c:pt>
                      <c:pt idx="14142">
                        <c:v>11723.0546875</c:v>
                      </c:pt>
                      <c:pt idx="14143">
                        <c:v>13077.87890625</c:v>
                      </c:pt>
                      <c:pt idx="14144">
                        <c:v>13372.44140625</c:v>
                      </c:pt>
                      <c:pt idx="14145">
                        <c:v>13083.66015625</c:v>
                      </c:pt>
                      <c:pt idx="14146">
                        <c:v>11946.75390625</c:v>
                      </c:pt>
                      <c:pt idx="14147">
                        <c:v>11274.3515625</c:v>
                      </c:pt>
                      <c:pt idx="14148">
                        <c:v>13295.26171875</c:v>
                      </c:pt>
                      <c:pt idx="14149">
                        <c:v>13182.4765625</c:v>
                      </c:pt>
                      <c:pt idx="14150">
                        <c:v>10096.578125</c:v>
                      </c:pt>
                      <c:pt idx="14151">
                        <c:v>13322.3828125</c:v>
                      </c:pt>
                      <c:pt idx="14152">
                        <c:v>11621.79296875</c:v>
                      </c:pt>
                      <c:pt idx="14153">
                        <c:v>11674.71875</c:v>
                      </c:pt>
                      <c:pt idx="14154">
                        <c:v>12446.921875</c:v>
                      </c:pt>
                      <c:pt idx="14155">
                        <c:v>11276.203125</c:v>
                      </c:pt>
                      <c:pt idx="14156">
                        <c:v>13020.1875</c:v>
                      </c:pt>
                      <c:pt idx="14157">
                        <c:v>11701.48828125</c:v>
                      </c:pt>
                      <c:pt idx="14158">
                        <c:v>12537.76953125</c:v>
                      </c:pt>
                      <c:pt idx="14159">
                        <c:v>13356.40625</c:v>
                      </c:pt>
                      <c:pt idx="14160">
                        <c:v>18229.9296875</c:v>
                      </c:pt>
                      <c:pt idx="14161">
                        <c:v>16682.6328125</c:v>
                      </c:pt>
                      <c:pt idx="14162">
                        <c:v>15379.4609375</c:v>
                      </c:pt>
                      <c:pt idx="14163">
                        <c:v>16467.1015625</c:v>
                      </c:pt>
                      <c:pt idx="14164">
                        <c:v>14481.890625</c:v>
                      </c:pt>
                      <c:pt idx="14165">
                        <c:v>16439.6328125</c:v>
                      </c:pt>
                      <c:pt idx="14166">
                        <c:v>15483.01953125</c:v>
                      </c:pt>
                      <c:pt idx="14167">
                        <c:v>15213.48828125</c:v>
                      </c:pt>
                      <c:pt idx="14168">
                        <c:v>16413.81640625</c:v>
                      </c:pt>
                      <c:pt idx="14169">
                        <c:v>18611.328125</c:v>
                      </c:pt>
                      <c:pt idx="14170">
                        <c:v>18131.78125</c:v>
                      </c:pt>
                      <c:pt idx="14171">
                        <c:v>17909.47265625</c:v>
                      </c:pt>
                      <c:pt idx="14172">
                        <c:v>16881.55078125</c:v>
                      </c:pt>
                      <c:pt idx="14173">
                        <c:v>18457.453125</c:v>
                      </c:pt>
                      <c:pt idx="14174">
                        <c:v>18635.546875</c:v>
                      </c:pt>
                      <c:pt idx="14175">
                        <c:v>12279.8515625</c:v>
                      </c:pt>
                      <c:pt idx="14176">
                        <c:v>7262.8828125</c:v>
                      </c:pt>
                      <c:pt idx="14177">
                        <c:v>9144.984375</c:v>
                      </c:pt>
                      <c:pt idx="14178">
                        <c:v>12280.49609375</c:v>
                      </c:pt>
                      <c:pt idx="14179">
                        <c:v>13764.8984375</c:v>
                      </c:pt>
                      <c:pt idx="14180">
                        <c:v>12887.5703125</c:v>
                      </c:pt>
                      <c:pt idx="14181">
                        <c:v>12587.10546875</c:v>
                      </c:pt>
                      <c:pt idx="14182">
                        <c:v>12940.87109375</c:v>
                      </c:pt>
                      <c:pt idx="14183">
                        <c:v>14458.65625</c:v>
                      </c:pt>
                      <c:pt idx="14184">
                        <c:v>14565.171875</c:v>
                      </c:pt>
                      <c:pt idx="14185">
                        <c:v>12671.21484375</c:v>
                      </c:pt>
                      <c:pt idx="14186">
                        <c:v>12203.3828125</c:v>
                      </c:pt>
                      <c:pt idx="14187">
                        <c:v>14797.99609375</c:v>
                      </c:pt>
                      <c:pt idx="14188">
                        <c:v>14206.4765625</c:v>
                      </c:pt>
                      <c:pt idx="14189">
                        <c:v>13712.66015625</c:v>
                      </c:pt>
                      <c:pt idx="14190">
                        <c:v>14513.33984375</c:v>
                      </c:pt>
                      <c:pt idx="14191">
                        <c:v>13866.20703125</c:v>
                      </c:pt>
                      <c:pt idx="14192">
                        <c:v>15516.79296875</c:v>
                      </c:pt>
                      <c:pt idx="14193">
                        <c:v>12444.20703125</c:v>
                      </c:pt>
                      <c:pt idx="14194">
                        <c:v>11836.22265625</c:v>
                      </c:pt>
                      <c:pt idx="14195">
                        <c:v>11930.23828125</c:v>
                      </c:pt>
                      <c:pt idx="14196">
                        <c:v>13995.67578125</c:v>
                      </c:pt>
                      <c:pt idx="14197">
                        <c:v>15753.36328125</c:v>
                      </c:pt>
                      <c:pt idx="14198">
                        <c:v>14184.38671875</c:v>
                      </c:pt>
                      <c:pt idx="14199">
                        <c:v>14572.72265625</c:v>
                      </c:pt>
                      <c:pt idx="14200">
                        <c:v>14975.01953125</c:v>
                      </c:pt>
                      <c:pt idx="14201">
                        <c:v>15423.08984375</c:v>
                      </c:pt>
                      <c:pt idx="14202">
                        <c:v>15316.37890625</c:v>
                      </c:pt>
                      <c:pt idx="14203">
                        <c:v>14164.29296875</c:v>
                      </c:pt>
                      <c:pt idx="14204">
                        <c:v>13430.89453125</c:v>
                      </c:pt>
                      <c:pt idx="14205">
                        <c:v>17102.296875</c:v>
                      </c:pt>
                      <c:pt idx="14206">
                        <c:v>14855.79296875</c:v>
                      </c:pt>
                      <c:pt idx="14207">
                        <c:v>12517.0859375</c:v>
                      </c:pt>
                      <c:pt idx="14208">
                        <c:v>11656.80078125</c:v>
                      </c:pt>
                      <c:pt idx="14209">
                        <c:v>12074.66796875</c:v>
                      </c:pt>
                      <c:pt idx="14210">
                        <c:v>16460.53515625</c:v>
                      </c:pt>
                      <c:pt idx="14211">
                        <c:v>15712.125</c:v>
                      </c:pt>
                      <c:pt idx="14212">
                        <c:v>16669.59375</c:v>
                      </c:pt>
                      <c:pt idx="14213">
                        <c:v>14282.99609375</c:v>
                      </c:pt>
                      <c:pt idx="14214">
                        <c:v>15465.921875</c:v>
                      </c:pt>
                      <c:pt idx="14215">
                        <c:v>16267.7734375</c:v>
                      </c:pt>
                      <c:pt idx="14216">
                        <c:v>14870.53125</c:v>
                      </c:pt>
                      <c:pt idx="14217">
                        <c:v>14879.6953125</c:v>
                      </c:pt>
                      <c:pt idx="14218">
                        <c:v>16516.24609375</c:v>
                      </c:pt>
                      <c:pt idx="14219">
                        <c:v>15833.79296875</c:v>
                      </c:pt>
                      <c:pt idx="14220">
                        <c:v>11509.3203125</c:v>
                      </c:pt>
                      <c:pt idx="14221">
                        <c:v>13485.55859375</c:v>
                      </c:pt>
                      <c:pt idx="14222">
                        <c:v>12768.68359375</c:v>
                      </c:pt>
                      <c:pt idx="14223">
                        <c:v>12983.36328125</c:v>
                      </c:pt>
                      <c:pt idx="14224">
                        <c:v>13564.421875</c:v>
                      </c:pt>
                      <c:pt idx="14225">
                        <c:v>15508.1328125</c:v>
                      </c:pt>
                      <c:pt idx="14226">
                        <c:v>13097.9375</c:v>
                      </c:pt>
                      <c:pt idx="14227">
                        <c:v>11678.9296875</c:v>
                      </c:pt>
                      <c:pt idx="14228">
                        <c:v>11163.8125</c:v>
                      </c:pt>
                      <c:pt idx="14229">
                        <c:v>12056.40234375</c:v>
                      </c:pt>
                      <c:pt idx="14230">
                        <c:v>15218.765625</c:v>
                      </c:pt>
                      <c:pt idx="14231">
                        <c:v>15345.2734375</c:v>
                      </c:pt>
                      <c:pt idx="14232">
                        <c:v>12660.578125</c:v>
                      </c:pt>
                      <c:pt idx="14233">
                        <c:v>13065.7109375</c:v>
                      </c:pt>
                      <c:pt idx="14234">
                        <c:v>13491.703125</c:v>
                      </c:pt>
                      <c:pt idx="14235">
                        <c:v>13964.984375</c:v>
                      </c:pt>
                      <c:pt idx="14236">
                        <c:v>14395.8046875</c:v>
                      </c:pt>
                      <c:pt idx="14237">
                        <c:v>13632.265625</c:v>
                      </c:pt>
                      <c:pt idx="14238">
                        <c:v>13412.0703125</c:v>
                      </c:pt>
                      <c:pt idx="14239">
                        <c:v>12273.19921875</c:v>
                      </c:pt>
                      <c:pt idx="14240">
                        <c:v>12024.48828125</c:v>
                      </c:pt>
                      <c:pt idx="14241">
                        <c:v>12715.74609375</c:v>
                      </c:pt>
                      <c:pt idx="14242">
                        <c:v>11251.91015625</c:v>
                      </c:pt>
                      <c:pt idx="14243">
                        <c:v>11516.70703125</c:v>
                      </c:pt>
                      <c:pt idx="14244">
                        <c:v>13728.4296875</c:v>
                      </c:pt>
                      <c:pt idx="14245">
                        <c:v>13587.89453125</c:v>
                      </c:pt>
                      <c:pt idx="14246">
                        <c:v>14239.2421875</c:v>
                      </c:pt>
                      <c:pt idx="14247">
                        <c:v>12814.85546875</c:v>
                      </c:pt>
                      <c:pt idx="14248">
                        <c:v>11600.05859375</c:v>
                      </c:pt>
                      <c:pt idx="14249">
                        <c:v>13691.87890625</c:v>
                      </c:pt>
                      <c:pt idx="14250">
                        <c:v>14028.76953125</c:v>
                      </c:pt>
                      <c:pt idx="14251">
                        <c:v>13566.42578125</c:v>
                      </c:pt>
                      <c:pt idx="14252">
                        <c:v>15334.3828125</c:v>
                      </c:pt>
                      <c:pt idx="14253">
                        <c:v>15837.58203125</c:v>
                      </c:pt>
                      <c:pt idx="14254">
                        <c:v>13640.10546875</c:v>
                      </c:pt>
                      <c:pt idx="14255">
                        <c:v>12070.859375</c:v>
                      </c:pt>
                      <c:pt idx="14256">
                        <c:v>11896.8828125</c:v>
                      </c:pt>
                      <c:pt idx="14257">
                        <c:v>12162.765625</c:v>
                      </c:pt>
                      <c:pt idx="14258">
                        <c:v>14075.73046875</c:v>
                      </c:pt>
                      <c:pt idx="14259">
                        <c:v>15958.13671875</c:v>
                      </c:pt>
                      <c:pt idx="14260">
                        <c:v>15634.1953125</c:v>
                      </c:pt>
                      <c:pt idx="14261">
                        <c:v>14989.87109375</c:v>
                      </c:pt>
                      <c:pt idx="14262">
                        <c:v>14645.85546875</c:v>
                      </c:pt>
                      <c:pt idx="14263">
                        <c:v>13351.98828125</c:v>
                      </c:pt>
                      <c:pt idx="14264">
                        <c:v>13518.08203125</c:v>
                      </c:pt>
                      <c:pt idx="14265">
                        <c:v>14318.83203125</c:v>
                      </c:pt>
                      <c:pt idx="14266">
                        <c:v>13242.94140625</c:v>
                      </c:pt>
                      <c:pt idx="14267">
                        <c:v>15381.828125</c:v>
                      </c:pt>
                      <c:pt idx="14268">
                        <c:v>15250.3359375</c:v>
                      </c:pt>
                      <c:pt idx="14269">
                        <c:v>15914.28125</c:v>
                      </c:pt>
                      <c:pt idx="14270">
                        <c:v>15256.07421875</c:v>
                      </c:pt>
                      <c:pt idx="14271">
                        <c:v>14941.3046875</c:v>
                      </c:pt>
                      <c:pt idx="14272">
                        <c:v>16173.94140625</c:v>
                      </c:pt>
                      <c:pt idx="14273">
                        <c:v>14265.82421875</c:v>
                      </c:pt>
                      <c:pt idx="14274">
                        <c:v>12382.6796875</c:v>
                      </c:pt>
                      <c:pt idx="14275">
                        <c:v>13027.90625</c:v>
                      </c:pt>
                      <c:pt idx="14276">
                        <c:v>16064.6875</c:v>
                      </c:pt>
                      <c:pt idx="14277">
                        <c:v>15855.6171875</c:v>
                      </c:pt>
                      <c:pt idx="14278">
                        <c:v>15728.171875</c:v>
                      </c:pt>
                      <c:pt idx="14279">
                        <c:v>15735.2578125</c:v>
                      </c:pt>
                      <c:pt idx="14280">
                        <c:v>9654.2734375</c:v>
                      </c:pt>
                      <c:pt idx="14281">
                        <c:v>8369.171875</c:v>
                      </c:pt>
                      <c:pt idx="14282">
                        <c:v>8078.10546875</c:v>
                      </c:pt>
                      <c:pt idx="14283">
                        <c:v>8561.87109375</c:v>
                      </c:pt>
                      <c:pt idx="14284">
                        <c:v>11339.37890625</c:v>
                      </c:pt>
                      <c:pt idx="14285">
                        <c:v>11206.671875</c:v>
                      </c:pt>
                      <c:pt idx="14286">
                        <c:v>9844.37890625</c:v>
                      </c:pt>
                      <c:pt idx="14287">
                        <c:v>9627.171875</c:v>
                      </c:pt>
                      <c:pt idx="14288">
                        <c:v>11092.75</c:v>
                      </c:pt>
                      <c:pt idx="14289">
                        <c:v>9573.5078125</c:v>
                      </c:pt>
                      <c:pt idx="14290">
                        <c:v>10221.67578125</c:v>
                      </c:pt>
                      <c:pt idx="14291">
                        <c:v>9748</c:v>
                      </c:pt>
                      <c:pt idx="14292">
                        <c:v>10631.77734375</c:v>
                      </c:pt>
                      <c:pt idx="14293">
                        <c:v>10630.09375</c:v>
                      </c:pt>
                      <c:pt idx="14294">
                        <c:v>10779.74609375</c:v>
                      </c:pt>
                      <c:pt idx="14295">
                        <c:v>13578.03125</c:v>
                      </c:pt>
                      <c:pt idx="14296">
                        <c:v>12683.58984375</c:v>
                      </c:pt>
                      <c:pt idx="14297">
                        <c:v>10627.72265625</c:v>
                      </c:pt>
                      <c:pt idx="14298">
                        <c:v>11282.96484375</c:v>
                      </c:pt>
                      <c:pt idx="14299">
                        <c:v>13034.171875</c:v>
                      </c:pt>
                      <c:pt idx="14300">
                        <c:v>12955.34765625</c:v>
                      </c:pt>
                      <c:pt idx="14301">
                        <c:v>13409.4921875</c:v>
                      </c:pt>
                      <c:pt idx="14302">
                        <c:v>12108.65625</c:v>
                      </c:pt>
                      <c:pt idx="14303">
                        <c:v>10029.18359375</c:v>
                      </c:pt>
                      <c:pt idx="14304">
                        <c:v>11338.59765625</c:v>
                      </c:pt>
                      <c:pt idx="14305">
                        <c:v>13508.49609375</c:v>
                      </c:pt>
                      <c:pt idx="14306">
                        <c:v>12843.1171875</c:v>
                      </c:pt>
                      <c:pt idx="14307">
                        <c:v>13333.4140625</c:v>
                      </c:pt>
                      <c:pt idx="14308">
                        <c:v>11232.28125</c:v>
                      </c:pt>
                      <c:pt idx="14309">
                        <c:v>11566.6484375</c:v>
                      </c:pt>
                      <c:pt idx="14310">
                        <c:v>16283.20703125</c:v>
                      </c:pt>
                      <c:pt idx="14311">
                        <c:v>11903.29296875</c:v>
                      </c:pt>
                      <c:pt idx="14312">
                        <c:v>14687.3125</c:v>
                      </c:pt>
                      <c:pt idx="14313">
                        <c:v>13991.22265625</c:v>
                      </c:pt>
                      <c:pt idx="14314">
                        <c:v>12705.58203125</c:v>
                      </c:pt>
                      <c:pt idx="14315">
                        <c:v>10970.43359375</c:v>
                      </c:pt>
                      <c:pt idx="14316">
                        <c:v>11800.57421875</c:v>
                      </c:pt>
                      <c:pt idx="14317">
                        <c:v>16009.69140625</c:v>
                      </c:pt>
                      <c:pt idx="14318">
                        <c:v>16764.74609375</c:v>
                      </c:pt>
                      <c:pt idx="14319">
                        <c:v>14701.44140625</c:v>
                      </c:pt>
                      <c:pt idx="14320">
                        <c:v>13270.9453125</c:v>
                      </c:pt>
                      <c:pt idx="14321">
                        <c:v>13496.76171875</c:v>
                      </c:pt>
                      <c:pt idx="14322">
                        <c:v>12258.96875</c:v>
                      </c:pt>
                      <c:pt idx="14323">
                        <c:v>12031.671875</c:v>
                      </c:pt>
                      <c:pt idx="14324">
                        <c:v>13944.79296875</c:v>
                      </c:pt>
                      <c:pt idx="14325">
                        <c:v>16943.94140625</c:v>
                      </c:pt>
                      <c:pt idx="14326">
                        <c:v>16197.11328125</c:v>
                      </c:pt>
                      <c:pt idx="14327">
                        <c:v>17648.12109375</c:v>
                      </c:pt>
                      <c:pt idx="14328">
                        <c:v>16907.83984375</c:v>
                      </c:pt>
                      <c:pt idx="14329">
                        <c:v>16203.109375</c:v>
                      </c:pt>
                      <c:pt idx="14330">
                        <c:v>17773.34765625</c:v>
                      </c:pt>
                      <c:pt idx="14331">
                        <c:v>17384.86328125</c:v>
                      </c:pt>
                      <c:pt idx="14332">
                        <c:v>15861.89453125</c:v>
                      </c:pt>
                      <c:pt idx="14333">
                        <c:v>15203.6640625</c:v>
                      </c:pt>
                      <c:pt idx="14334">
                        <c:v>15802.296875</c:v>
                      </c:pt>
                      <c:pt idx="14335">
                        <c:v>17474.1015625</c:v>
                      </c:pt>
                      <c:pt idx="14336">
                        <c:v>17053.671875</c:v>
                      </c:pt>
                      <c:pt idx="14337">
                        <c:v>17192.08203125</c:v>
                      </c:pt>
                      <c:pt idx="14338">
                        <c:v>17513</c:v>
                      </c:pt>
                      <c:pt idx="14339">
                        <c:v>17648.38671875</c:v>
                      </c:pt>
                      <c:pt idx="14340">
                        <c:v>12616.7109375</c:v>
                      </c:pt>
                      <c:pt idx="14341">
                        <c:v>12296.85546875</c:v>
                      </c:pt>
                      <c:pt idx="14342">
                        <c:v>10461.70703125</c:v>
                      </c:pt>
                      <c:pt idx="14343">
                        <c:v>8792.21875</c:v>
                      </c:pt>
                      <c:pt idx="14344">
                        <c:v>8300.15234375</c:v>
                      </c:pt>
                      <c:pt idx="14345">
                        <c:v>10592.453125</c:v>
                      </c:pt>
                      <c:pt idx="14346">
                        <c:v>13030.42578125</c:v>
                      </c:pt>
                      <c:pt idx="14347">
                        <c:v>11964.78125</c:v>
                      </c:pt>
                      <c:pt idx="14348">
                        <c:v>11973.02734375</c:v>
                      </c:pt>
                      <c:pt idx="14349">
                        <c:v>13122.66015625</c:v>
                      </c:pt>
                      <c:pt idx="14350">
                        <c:v>10979.36328125</c:v>
                      </c:pt>
                      <c:pt idx="14351">
                        <c:v>12875.23046875</c:v>
                      </c:pt>
                      <c:pt idx="14352">
                        <c:v>13042.546875</c:v>
                      </c:pt>
                      <c:pt idx="14353">
                        <c:v>11520.97265625</c:v>
                      </c:pt>
                      <c:pt idx="14354">
                        <c:v>11288.59765625</c:v>
                      </c:pt>
                      <c:pt idx="14355">
                        <c:v>7730.2421875</c:v>
                      </c:pt>
                      <c:pt idx="14356">
                        <c:v>10181.6171875</c:v>
                      </c:pt>
                      <c:pt idx="14357">
                        <c:v>13539.84375</c:v>
                      </c:pt>
                      <c:pt idx="14358">
                        <c:v>12970.9921875</c:v>
                      </c:pt>
                      <c:pt idx="14359">
                        <c:v>12209.8515625</c:v>
                      </c:pt>
                      <c:pt idx="14360">
                        <c:v>11820.79296875</c:v>
                      </c:pt>
                      <c:pt idx="14361">
                        <c:v>12436.30859375</c:v>
                      </c:pt>
                      <c:pt idx="14362">
                        <c:v>13475.5</c:v>
                      </c:pt>
                      <c:pt idx="14363">
                        <c:v>13734.42578125</c:v>
                      </c:pt>
                      <c:pt idx="14364">
                        <c:v>13348.265625</c:v>
                      </c:pt>
                      <c:pt idx="14365">
                        <c:v>11757.12109375</c:v>
                      </c:pt>
                      <c:pt idx="14366">
                        <c:v>11874.93359375</c:v>
                      </c:pt>
                      <c:pt idx="14367">
                        <c:v>13896.890625</c:v>
                      </c:pt>
                      <c:pt idx="14368">
                        <c:v>12840.63671875</c:v>
                      </c:pt>
                      <c:pt idx="14369">
                        <c:v>13656.92578125</c:v>
                      </c:pt>
                      <c:pt idx="14370">
                        <c:v>13886.5703125</c:v>
                      </c:pt>
                      <c:pt idx="14371">
                        <c:v>10614.62890625</c:v>
                      </c:pt>
                      <c:pt idx="14372">
                        <c:v>13926.33984375</c:v>
                      </c:pt>
                      <c:pt idx="14373">
                        <c:v>12152.69140625</c:v>
                      </c:pt>
                      <c:pt idx="14374">
                        <c:v>13164.94921875</c:v>
                      </c:pt>
                      <c:pt idx="14375">
                        <c:v>11071.8984375</c:v>
                      </c:pt>
                      <c:pt idx="14376">
                        <c:v>10810.39453125</c:v>
                      </c:pt>
                      <c:pt idx="14377">
                        <c:v>13654.00390625</c:v>
                      </c:pt>
                      <c:pt idx="14378">
                        <c:v>13460.19921875</c:v>
                      </c:pt>
                      <c:pt idx="14379">
                        <c:v>12247.42578125</c:v>
                      </c:pt>
                      <c:pt idx="14380">
                        <c:v>10861.01953125</c:v>
                      </c:pt>
                      <c:pt idx="14381">
                        <c:v>13594.99609375</c:v>
                      </c:pt>
                      <c:pt idx="14382">
                        <c:v>13651.61328125</c:v>
                      </c:pt>
                      <c:pt idx="14383">
                        <c:v>13186.40625</c:v>
                      </c:pt>
                      <c:pt idx="14384">
                        <c:v>13525.703125</c:v>
                      </c:pt>
                      <c:pt idx="14385">
                        <c:v>12190.08203125</c:v>
                      </c:pt>
                      <c:pt idx="14386">
                        <c:v>11505.109375</c:v>
                      </c:pt>
                      <c:pt idx="14387">
                        <c:v>11331.2578125</c:v>
                      </c:pt>
                      <c:pt idx="14388">
                        <c:v>11329.30859375</c:v>
                      </c:pt>
                      <c:pt idx="14389">
                        <c:v>11642.7890625</c:v>
                      </c:pt>
                      <c:pt idx="14390">
                        <c:v>11185.5</c:v>
                      </c:pt>
                      <c:pt idx="14391">
                        <c:v>10106.7265625</c:v>
                      </c:pt>
                      <c:pt idx="14392">
                        <c:v>10053.265625</c:v>
                      </c:pt>
                      <c:pt idx="14393">
                        <c:v>11699.078125</c:v>
                      </c:pt>
                      <c:pt idx="14394">
                        <c:v>8432.421875</c:v>
                      </c:pt>
                      <c:pt idx="14395">
                        <c:v>8155.171875</c:v>
                      </c:pt>
                      <c:pt idx="14396">
                        <c:v>10726.25</c:v>
                      </c:pt>
                      <c:pt idx="14397">
                        <c:v>11933.41015625</c:v>
                      </c:pt>
                      <c:pt idx="14398">
                        <c:v>11479.7265625</c:v>
                      </c:pt>
                      <c:pt idx="14399">
                        <c:v>11248.7265625</c:v>
                      </c:pt>
                      <c:pt idx="14400">
                        <c:v>19303.078125</c:v>
                      </c:pt>
                      <c:pt idx="14401">
                        <c:v>18506.78515625</c:v>
                      </c:pt>
                      <c:pt idx="14402">
                        <c:v>18985.76953125</c:v>
                      </c:pt>
                      <c:pt idx="14403">
                        <c:v>17850.46875</c:v>
                      </c:pt>
                      <c:pt idx="14404">
                        <c:v>17453.13671875</c:v>
                      </c:pt>
                      <c:pt idx="14405">
                        <c:v>16272.6953125</c:v>
                      </c:pt>
                      <c:pt idx="14406">
                        <c:v>16665.953125</c:v>
                      </c:pt>
                      <c:pt idx="14407">
                        <c:v>18586.1328125</c:v>
                      </c:pt>
                      <c:pt idx="14408">
                        <c:v>19276.58203125</c:v>
                      </c:pt>
                      <c:pt idx="14409">
                        <c:v>17252.26171875</c:v>
                      </c:pt>
                      <c:pt idx="14410">
                        <c:v>15462.62890625</c:v>
                      </c:pt>
                      <c:pt idx="14411">
                        <c:v>13263.1640625</c:v>
                      </c:pt>
                      <c:pt idx="14412">
                        <c:v>13196.73828125</c:v>
                      </c:pt>
                      <c:pt idx="14413">
                        <c:v>16899.671875</c:v>
                      </c:pt>
                      <c:pt idx="14414">
                        <c:v>19314.890625</c:v>
                      </c:pt>
                      <c:pt idx="14415">
                        <c:v>13073.703125</c:v>
                      </c:pt>
                      <c:pt idx="14416">
                        <c:v>11772.9296875</c:v>
                      </c:pt>
                      <c:pt idx="14417">
                        <c:v>10895.44140625</c:v>
                      </c:pt>
                      <c:pt idx="14418">
                        <c:v>10791.8359375</c:v>
                      </c:pt>
                      <c:pt idx="14419">
                        <c:v>12637.74609375</c:v>
                      </c:pt>
                      <c:pt idx="14420">
                        <c:v>12403.66796875</c:v>
                      </c:pt>
                      <c:pt idx="14421">
                        <c:v>11799.2734375</c:v>
                      </c:pt>
                      <c:pt idx="14422">
                        <c:v>10783.08203125</c:v>
                      </c:pt>
                      <c:pt idx="14423">
                        <c:v>10961.15234375</c:v>
                      </c:pt>
                      <c:pt idx="14424">
                        <c:v>12923.80859375</c:v>
                      </c:pt>
                      <c:pt idx="14425">
                        <c:v>12247.48828125</c:v>
                      </c:pt>
                      <c:pt idx="14426">
                        <c:v>11621.5</c:v>
                      </c:pt>
                      <c:pt idx="14427">
                        <c:v>12041.0234375</c:v>
                      </c:pt>
                      <c:pt idx="14428">
                        <c:v>13125.4453125</c:v>
                      </c:pt>
                      <c:pt idx="14429">
                        <c:v>12855.34765625</c:v>
                      </c:pt>
                      <c:pt idx="14430">
                        <c:v>14516.81640625</c:v>
                      </c:pt>
                      <c:pt idx="14431">
                        <c:v>14664.34765625</c:v>
                      </c:pt>
                      <c:pt idx="14432">
                        <c:v>13066.625</c:v>
                      </c:pt>
                      <c:pt idx="14433">
                        <c:v>14410.96875</c:v>
                      </c:pt>
                      <c:pt idx="14434">
                        <c:v>14441.671875</c:v>
                      </c:pt>
                      <c:pt idx="14435">
                        <c:v>14115.90234375</c:v>
                      </c:pt>
                      <c:pt idx="14436">
                        <c:v>13850.55078125</c:v>
                      </c:pt>
                      <c:pt idx="14437">
                        <c:v>11136.1640625</c:v>
                      </c:pt>
                      <c:pt idx="14438">
                        <c:v>9873.81640625</c:v>
                      </c:pt>
                      <c:pt idx="14439">
                        <c:v>9960.453125</c:v>
                      </c:pt>
                      <c:pt idx="14440">
                        <c:v>13835.42578125</c:v>
                      </c:pt>
                      <c:pt idx="14441">
                        <c:v>13391.46484375</c:v>
                      </c:pt>
                      <c:pt idx="14442">
                        <c:v>12334.3125</c:v>
                      </c:pt>
                      <c:pt idx="14443">
                        <c:v>11602.7109375</c:v>
                      </c:pt>
                      <c:pt idx="14444">
                        <c:v>13922.3671875</c:v>
                      </c:pt>
                      <c:pt idx="14445">
                        <c:v>17286.765625</c:v>
                      </c:pt>
                      <c:pt idx="14446">
                        <c:v>11624.2734375</c:v>
                      </c:pt>
                      <c:pt idx="14447">
                        <c:v>17034.28125</c:v>
                      </c:pt>
                      <c:pt idx="14448">
                        <c:v>15265.06640625</c:v>
                      </c:pt>
                      <c:pt idx="14449">
                        <c:v>15271.23828125</c:v>
                      </c:pt>
                      <c:pt idx="14450">
                        <c:v>16803.1171875</c:v>
                      </c:pt>
                      <c:pt idx="14451">
                        <c:v>16112.34375</c:v>
                      </c:pt>
                      <c:pt idx="14452">
                        <c:v>16302.83984375</c:v>
                      </c:pt>
                      <c:pt idx="14453">
                        <c:v>16149.96875</c:v>
                      </c:pt>
                      <c:pt idx="14454">
                        <c:v>15169.796875</c:v>
                      </c:pt>
                      <c:pt idx="14455">
                        <c:v>17171.828125</c:v>
                      </c:pt>
                      <c:pt idx="14456">
                        <c:v>15741.08203125</c:v>
                      </c:pt>
                      <c:pt idx="14457">
                        <c:v>14225.1484375</c:v>
                      </c:pt>
                      <c:pt idx="14458">
                        <c:v>16781.1171875</c:v>
                      </c:pt>
                      <c:pt idx="14459">
                        <c:v>16241.328125</c:v>
                      </c:pt>
                      <c:pt idx="14460">
                        <c:v>15212.70703125</c:v>
                      </c:pt>
                      <c:pt idx="14461">
                        <c:v>14687.4921875</c:v>
                      </c:pt>
                      <c:pt idx="14462">
                        <c:v>14366.83984375</c:v>
                      </c:pt>
                      <c:pt idx="14463">
                        <c:v>12003.34765625</c:v>
                      </c:pt>
                      <c:pt idx="14464">
                        <c:v>13494.47265625</c:v>
                      </c:pt>
                      <c:pt idx="14465">
                        <c:v>12034.62109375</c:v>
                      </c:pt>
                      <c:pt idx="14466">
                        <c:v>11960.96484375</c:v>
                      </c:pt>
                      <c:pt idx="14467">
                        <c:v>12056.19921875</c:v>
                      </c:pt>
                      <c:pt idx="14468">
                        <c:v>15012.98828125</c:v>
                      </c:pt>
                      <c:pt idx="14469">
                        <c:v>13888.69140625</c:v>
                      </c:pt>
                      <c:pt idx="14470">
                        <c:v>12797.6015625</c:v>
                      </c:pt>
                      <c:pt idx="14471">
                        <c:v>11920.80078125</c:v>
                      </c:pt>
                      <c:pt idx="14472">
                        <c:v>13772.5703125</c:v>
                      </c:pt>
                      <c:pt idx="14473">
                        <c:v>14695.98046875</c:v>
                      </c:pt>
                      <c:pt idx="14474">
                        <c:v>14501.2734375</c:v>
                      </c:pt>
                      <c:pt idx="14475">
                        <c:v>15302.3046875</c:v>
                      </c:pt>
                      <c:pt idx="14476">
                        <c:v>15173.15234375</c:v>
                      </c:pt>
                      <c:pt idx="14477">
                        <c:v>15401.33984375</c:v>
                      </c:pt>
                      <c:pt idx="14478">
                        <c:v>13286.36328125</c:v>
                      </c:pt>
                      <c:pt idx="14479">
                        <c:v>13370.44921875</c:v>
                      </c:pt>
                      <c:pt idx="14480">
                        <c:v>14641.4140625</c:v>
                      </c:pt>
                      <c:pt idx="14481">
                        <c:v>15565</c:v>
                      </c:pt>
                      <c:pt idx="14482">
                        <c:v>13987.7265625</c:v>
                      </c:pt>
                      <c:pt idx="14483">
                        <c:v>13276.83203125</c:v>
                      </c:pt>
                      <c:pt idx="14484">
                        <c:v>12911.66015625</c:v>
                      </c:pt>
                      <c:pt idx="14485">
                        <c:v>15230.05859375</c:v>
                      </c:pt>
                      <c:pt idx="14486">
                        <c:v>13664.4609375</c:v>
                      </c:pt>
                      <c:pt idx="14487">
                        <c:v>13550.4140625</c:v>
                      </c:pt>
                      <c:pt idx="14488">
                        <c:v>9092.0703125</c:v>
                      </c:pt>
                      <c:pt idx="14489">
                        <c:v>11469.6875</c:v>
                      </c:pt>
                      <c:pt idx="14490">
                        <c:v>17395.4375</c:v>
                      </c:pt>
                      <c:pt idx="14491">
                        <c:v>16809.0390625</c:v>
                      </c:pt>
                      <c:pt idx="14492">
                        <c:v>16013.8828125</c:v>
                      </c:pt>
                      <c:pt idx="14493">
                        <c:v>16953.47265625</c:v>
                      </c:pt>
                      <c:pt idx="14494">
                        <c:v>13192.80078125</c:v>
                      </c:pt>
                      <c:pt idx="14495">
                        <c:v>14172.0546875</c:v>
                      </c:pt>
                      <c:pt idx="14496">
                        <c:v>13503.5625</c:v>
                      </c:pt>
                      <c:pt idx="14497">
                        <c:v>14002.80859375</c:v>
                      </c:pt>
                      <c:pt idx="14498">
                        <c:v>15218.9765625</c:v>
                      </c:pt>
                      <c:pt idx="14499">
                        <c:v>16323.9296875</c:v>
                      </c:pt>
                      <c:pt idx="14500">
                        <c:v>16619.25</c:v>
                      </c:pt>
                      <c:pt idx="14501">
                        <c:v>15973.09375</c:v>
                      </c:pt>
                      <c:pt idx="14502">
                        <c:v>15648.05078125</c:v>
                      </c:pt>
                      <c:pt idx="14503">
                        <c:v>16997.28515625</c:v>
                      </c:pt>
                      <c:pt idx="14504">
                        <c:v>16402.8203125</c:v>
                      </c:pt>
                      <c:pt idx="14505">
                        <c:v>15576.109375</c:v>
                      </c:pt>
                      <c:pt idx="14506">
                        <c:v>15495.27734375</c:v>
                      </c:pt>
                      <c:pt idx="14507">
                        <c:v>15841.19921875</c:v>
                      </c:pt>
                      <c:pt idx="14508">
                        <c:v>16388.3125</c:v>
                      </c:pt>
                      <c:pt idx="14509">
                        <c:v>16320.7421875</c:v>
                      </c:pt>
                      <c:pt idx="14510">
                        <c:v>15888.15625</c:v>
                      </c:pt>
                      <c:pt idx="14511">
                        <c:v>13660.09765625</c:v>
                      </c:pt>
                      <c:pt idx="14512">
                        <c:v>16155.42578125</c:v>
                      </c:pt>
                      <c:pt idx="14513">
                        <c:v>14423.20703125</c:v>
                      </c:pt>
                      <c:pt idx="14514">
                        <c:v>15048.20703125</c:v>
                      </c:pt>
                      <c:pt idx="14515">
                        <c:v>15366.359375</c:v>
                      </c:pt>
                      <c:pt idx="14516">
                        <c:v>14786.0234375</c:v>
                      </c:pt>
                      <c:pt idx="14517">
                        <c:v>14859.953125</c:v>
                      </c:pt>
                      <c:pt idx="14518">
                        <c:v>15358.36328125</c:v>
                      </c:pt>
                      <c:pt idx="14519">
                        <c:v>14492.23046875</c:v>
                      </c:pt>
                      <c:pt idx="14520">
                        <c:v>13920.36328125</c:v>
                      </c:pt>
                      <c:pt idx="14521">
                        <c:v>15113.5</c:v>
                      </c:pt>
                      <c:pt idx="14522">
                        <c:v>15331.4453125</c:v>
                      </c:pt>
                      <c:pt idx="14523">
                        <c:v>14181.390625</c:v>
                      </c:pt>
                      <c:pt idx="14524">
                        <c:v>14889.125</c:v>
                      </c:pt>
                      <c:pt idx="14525">
                        <c:v>13888.73046875</c:v>
                      </c:pt>
                      <c:pt idx="14526">
                        <c:v>13559.640625</c:v>
                      </c:pt>
                      <c:pt idx="14527">
                        <c:v>13467.515625</c:v>
                      </c:pt>
                      <c:pt idx="14528">
                        <c:v>12179.80078125</c:v>
                      </c:pt>
                      <c:pt idx="14529">
                        <c:v>12334.46875</c:v>
                      </c:pt>
                      <c:pt idx="14530">
                        <c:v>14943.87109375</c:v>
                      </c:pt>
                      <c:pt idx="14531">
                        <c:v>14828.40625</c:v>
                      </c:pt>
                      <c:pt idx="14532">
                        <c:v>13948.02734375</c:v>
                      </c:pt>
                      <c:pt idx="14533">
                        <c:v>12792.4921875</c:v>
                      </c:pt>
                      <c:pt idx="14534">
                        <c:v>13864.0078125</c:v>
                      </c:pt>
                      <c:pt idx="14535">
                        <c:v>9192.82421875</c:v>
                      </c:pt>
                      <c:pt idx="14536">
                        <c:v>12511.12890625</c:v>
                      </c:pt>
                      <c:pt idx="14537">
                        <c:v>11116.0859375</c:v>
                      </c:pt>
                      <c:pt idx="14538">
                        <c:v>9396.36328125</c:v>
                      </c:pt>
                      <c:pt idx="14539">
                        <c:v>8110.40234375</c:v>
                      </c:pt>
                      <c:pt idx="14540">
                        <c:v>9681.8515625</c:v>
                      </c:pt>
                      <c:pt idx="14541">
                        <c:v>11763.53125</c:v>
                      </c:pt>
                      <c:pt idx="14542">
                        <c:v>10770.67578125</c:v>
                      </c:pt>
                      <c:pt idx="14543">
                        <c:v>9471.0390625</c:v>
                      </c:pt>
                      <c:pt idx="14544">
                        <c:v>10370.83203125</c:v>
                      </c:pt>
                      <c:pt idx="14545">
                        <c:v>7645.1640625</c:v>
                      </c:pt>
                      <c:pt idx="14546">
                        <c:v>6984.1484375</c:v>
                      </c:pt>
                      <c:pt idx="14547">
                        <c:v>8404.28515625</c:v>
                      </c:pt>
                      <c:pt idx="14548">
                        <c:v>12439.62109375</c:v>
                      </c:pt>
                      <c:pt idx="14549">
                        <c:v>13522.0078125</c:v>
                      </c:pt>
                      <c:pt idx="14550">
                        <c:v>13235.8359375</c:v>
                      </c:pt>
                      <c:pt idx="14551">
                        <c:v>11990.5078125</c:v>
                      </c:pt>
                      <c:pt idx="14552">
                        <c:v>6445.2109375</c:v>
                      </c:pt>
                      <c:pt idx="14553">
                        <c:v>6343.1015625</c:v>
                      </c:pt>
                      <c:pt idx="14554">
                        <c:v>10030.109375</c:v>
                      </c:pt>
                      <c:pt idx="14555">
                        <c:v>11444.08203125</c:v>
                      </c:pt>
                      <c:pt idx="14556">
                        <c:v>9865.92578125</c:v>
                      </c:pt>
                      <c:pt idx="14557">
                        <c:v>11237.38671875</c:v>
                      </c:pt>
                      <c:pt idx="14558">
                        <c:v>11075.66015625</c:v>
                      </c:pt>
                      <c:pt idx="14559">
                        <c:v>8573.52734375</c:v>
                      </c:pt>
                      <c:pt idx="14560">
                        <c:v>10340.73046875</c:v>
                      </c:pt>
                      <c:pt idx="14561">
                        <c:v>12851.41015625</c:v>
                      </c:pt>
                      <c:pt idx="14562">
                        <c:v>12810.38671875</c:v>
                      </c:pt>
                      <c:pt idx="14563">
                        <c:v>12820.734375</c:v>
                      </c:pt>
                      <c:pt idx="14564">
                        <c:v>12111.9765625</c:v>
                      </c:pt>
                      <c:pt idx="14565">
                        <c:v>15394.6171875</c:v>
                      </c:pt>
                      <c:pt idx="14566">
                        <c:v>14418.640625</c:v>
                      </c:pt>
                      <c:pt idx="14567">
                        <c:v>16934.828125</c:v>
                      </c:pt>
                      <c:pt idx="14568">
                        <c:v>14838.25</c:v>
                      </c:pt>
                      <c:pt idx="14569">
                        <c:v>14897.3515625</c:v>
                      </c:pt>
                      <c:pt idx="14570">
                        <c:v>16377.9453125</c:v>
                      </c:pt>
                      <c:pt idx="14571">
                        <c:v>12626.6484375</c:v>
                      </c:pt>
                      <c:pt idx="14572">
                        <c:v>17234.359375</c:v>
                      </c:pt>
                      <c:pt idx="14573">
                        <c:v>16997.6796875</c:v>
                      </c:pt>
                      <c:pt idx="14574">
                        <c:v>17364.26953125</c:v>
                      </c:pt>
                      <c:pt idx="14575">
                        <c:v>17302.47265625</c:v>
                      </c:pt>
                      <c:pt idx="14576">
                        <c:v>17326.203125</c:v>
                      </c:pt>
                      <c:pt idx="14577">
                        <c:v>16566.50390625</c:v>
                      </c:pt>
                      <c:pt idx="14578">
                        <c:v>17382.203125</c:v>
                      </c:pt>
                      <c:pt idx="14579">
                        <c:v>17361.19921875</c:v>
                      </c:pt>
                      <c:pt idx="14580">
                        <c:v>13797.6484375</c:v>
                      </c:pt>
                      <c:pt idx="14581">
                        <c:v>13791.55078125</c:v>
                      </c:pt>
                      <c:pt idx="14582">
                        <c:v>9769.890625</c:v>
                      </c:pt>
                      <c:pt idx="14583">
                        <c:v>11447.97265625</c:v>
                      </c:pt>
                      <c:pt idx="14584">
                        <c:v>10734.078125</c:v>
                      </c:pt>
                      <c:pt idx="14585">
                        <c:v>11285.36328125</c:v>
                      </c:pt>
                      <c:pt idx="14586">
                        <c:v>11882.9921875</c:v>
                      </c:pt>
                      <c:pt idx="14587">
                        <c:v>13243.2421875</c:v>
                      </c:pt>
                      <c:pt idx="14588">
                        <c:v>13442.1328125</c:v>
                      </c:pt>
                      <c:pt idx="14589">
                        <c:v>12445.1484375</c:v>
                      </c:pt>
                      <c:pt idx="14590">
                        <c:v>11959.75390625</c:v>
                      </c:pt>
                      <c:pt idx="14591">
                        <c:v>13483.4140625</c:v>
                      </c:pt>
                      <c:pt idx="14592">
                        <c:v>13548.69921875</c:v>
                      </c:pt>
                      <c:pt idx="14593">
                        <c:v>12735.84765625</c:v>
                      </c:pt>
                      <c:pt idx="14594">
                        <c:v>13718.640625</c:v>
                      </c:pt>
                      <c:pt idx="14595">
                        <c:v>18331.515625</c:v>
                      </c:pt>
                      <c:pt idx="14596">
                        <c:v>13250.6328125</c:v>
                      </c:pt>
                      <c:pt idx="14597">
                        <c:v>18298.84765625</c:v>
                      </c:pt>
                      <c:pt idx="14598">
                        <c:v>14935.421875</c:v>
                      </c:pt>
                      <c:pt idx="14599">
                        <c:v>14398.3046875</c:v>
                      </c:pt>
                      <c:pt idx="14600">
                        <c:v>15073.1640625</c:v>
                      </c:pt>
                      <c:pt idx="14601">
                        <c:v>15881.69921875</c:v>
                      </c:pt>
                      <c:pt idx="14602">
                        <c:v>17174.76171875</c:v>
                      </c:pt>
                      <c:pt idx="14603">
                        <c:v>17142.734375</c:v>
                      </c:pt>
                      <c:pt idx="14604">
                        <c:v>17294.8828125</c:v>
                      </c:pt>
                      <c:pt idx="14605">
                        <c:v>16284.15234375</c:v>
                      </c:pt>
                      <c:pt idx="14606">
                        <c:v>17454.6328125</c:v>
                      </c:pt>
                      <c:pt idx="14607">
                        <c:v>17853.53515625</c:v>
                      </c:pt>
                      <c:pt idx="14608">
                        <c:v>17408.63671875</c:v>
                      </c:pt>
                      <c:pt idx="14609">
                        <c:v>18307.0078125</c:v>
                      </c:pt>
                      <c:pt idx="14610">
                        <c:v>12917.38671875</c:v>
                      </c:pt>
                      <c:pt idx="14611">
                        <c:v>13291.3515625</c:v>
                      </c:pt>
                      <c:pt idx="14612">
                        <c:v>14442.50390625</c:v>
                      </c:pt>
                      <c:pt idx="14613">
                        <c:v>12981.63671875</c:v>
                      </c:pt>
                      <c:pt idx="14614">
                        <c:v>12954.3828125</c:v>
                      </c:pt>
                      <c:pt idx="14615">
                        <c:v>13627.5234375</c:v>
                      </c:pt>
                      <c:pt idx="14616">
                        <c:v>11773.24609375</c:v>
                      </c:pt>
                      <c:pt idx="14617">
                        <c:v>13415.2578125</c:v>
                      </c:pt>
                      <c:pt idx="14618">
                        <c:v>12780.95703125</c:v>
                      </c:pt>
                      <c:pt idx="14619">
                        <c:v>11924.29296875</c:v>
                      </c:pt>
                      <c:pt idx="14620">
                        <c:v>11933.5</c:v>
                      </c:pt>
                      <c:pt idx="14621">
                        <c:v>14131.078125</c:v>
                      </c:pt>
                      <c:pt idx="14622">
                        <c:v>13009.72265625</c:v>
                      </c:pt>
                      <c:pt idx="14623">
                        <c:v>12496.65234375</c:v>
                      </c:pt>
                      <c:pt idx="14624">
                        <c:v>14073.609375</c:v>
                      </c:pt>
                      <c:pt idx="14625">
                        <c:v>14794.05859375</c:v>
                      </c:pt>
                      <c:pt idx="14626">
                        <c:v>8545.8359375</c:v>
                      </c:pt>
                      <c:pt idx="14627">
                        <c:v>13848.33203125</c:v>
                      </c:pt>
                      <c:pt idx="14628">
                        <c:v>15559.65234375</c:v>
                      </c:pt>
                      <c:pt idx="14629">
                        <c:v>13132.70703125</c:v>
                      </c:pt>
                      <c:pt idx="14630">
                        <c:v>12841.3515625</c:v>
                      </c:pt>
                      <c:pt idx="14631">
                        <c:v>14131.21875</c:v>
                      </c:pt>
                      <c:pt idx="14632">
                        <c:v>13845.109375</c:v>
                      </c:pt>
                      <c:pt idx="14633">
                        <c:v>15108.57421875</c:v>
                      </c:pt>
                      <c:pt idx="14634">
                        <c:v>15001.67578125</c:v>
                      </c:pt>
                      <c:pt idx="14635">
                        <c:v>13018.1796875</c:v>
                      </c:pt>
                      <c:pt idx="14636">
                        <c:v>11601.578125</c:v>
                      </c:pt>
                      <c:pt idx="14637">
                        <c:v>15706.0625</c:v>
                      </c:pt>
                      <c:pt idx="14638">
                        <c:v>15730.9375</c:v>
                      </c:pt>
                      <c:pt idx="14639">
                        <c:v>15756.66796875</c:v>
                      </c:pt>
                      <c:pt idx="14640">
                        <c:v>12562.453125</c:v>
                      </c:pt>
                      <c:pt idx="14641">
                        <c:v>12349.53125</c:v>
                      </c:pt>
                      <c:pt idx="14642">
                        <c:v>12800.671875</c:v>
                      </c:pt>
                      <c:pt idx="14643">
                        <c:v>12101.625</c:v>
                      </c:pt>
                      <c:pt idx="14644">
                        <c:v>10863.8828125</c:v>
                      </c:pt>
                      <c:pt idx="14645">
                        <c:v>9945.3046875</c:v>
                      </c:pt>
                      <c:pt idx="14646">
                        <c:v>11671.53515625</c:v>
                      </c:pt>
                      <c:pt idx="14647">
                        <c:v>12033.2890625</c:v>
                      </c:pt>
                      <c:pt idx="14648">
                        <c:v>10474.859375</c:v>
                      </c:pt>
                      <c:pt idx="14649">
                        <c:v>12357.0859375</c:v>
                      </c:pt>
                      <c:pt idx="14650">
                        <c:v>12345.9765625</c:v>
                      </c:pt>
                      <c:pt idx="14651">
                        <c:v>11630.7109375</c:v>
                      </c:pt>
                      <c:pt idx="14652">
                        <c:v>10951.3359375</c:v>
                      </c:pt>
                      <c:pt idx="14653">
                        <c:v>12649.328125</c:v>
                      </c:pt>
                      <c:pt idx="14654">
                        <c:v>12526.1796875</c:v>
                      </c:pt>
                      <c:pt idx="14655">
                        <c:v>14230.609375</c:v>
                      </c:pt>
                      <c:pt idx="14656">
                        <c:v>15455.11328125</c:v>
                      </c:pt>
                      <c:pt idx="14657">
                        <c:v>14539.484375</c:v>
                      </c:pt>
                      <c:pt idx="14658">
                        <c:v>12294.4765625</c:v>
                      </c:pt>
                      <c:pt idx="14659">
                        <c:v>12791.53125</c:v>
                      </c:pt>
                      <c:pt idx="14660">
                        <c:v>14943.3984375</c:v>
                      </c:pt>
                      <c:pt idx="14661">
                        <c:v>12889.4140625</c:v>
                      </c:pt>
                      <c:pt idx="14662">
                        <c:v>11573.140625</c:v>
                      </c:pt>
                      <c:pt idx="14663">
                        <c:v>11964.3046875</c:v>
                      </c:pt>
                      <c:pt idx="14664">
                        <c:v>15093.671875</c:v>
                      </c:pt>
                      <c:pt idx="14665">
                        <c:v>14736.515625</c:v>
                      </c:pt>
                      <c:pt idx="14666">
                        <c:v>15493.24609375</c:v>
                      </c:pt>
                      <c:pt idx="14667">
                        <c:v>13752.734375</c:v>
                      </c:pt>
                      <c:pt idx="14668">
                        <c:v>13688.578125</c:v>
                      </c:pt>
                      <c:pt idx="14669">
                        <c:v>13613.7265625</c:v>
                      </c:pt>
                      <c:pt idx="14670">
                        <c:v>16408.48046875</c:v>
                      </c:pt>
                      <c:pt idx="14671">
                        <c:v>15938.65625</c:v>
                      </c:pt>
                      <c:pt idx="14672">
                        <c:v>15867.5859375</c:v>
                      </c:pt>
                      <c:pt idx="14673">
                        <c:v>16810.04296875</c:v>
                      </c:pt>
                      <c:pt idx="14674">
                        <c:v>16582.78125</c:v>
                      </c:pt>
                      <c:pt idx="14675">
                        <c:v>15179.07421875</c:v>
                      </c:pt>
                      <c:pt idx="14676">
                        <c:v>14243.15625</c:v>
                      </c:pt>
                      <c:pt idx="14677">
                        <c:v>16187.03125</c:v>
                      </c:pt>
                      <c:pt idx="14678">
                        <c:v>16018.44921875</c:v>
                      </c:pt>
                      <c:pt idx="14679">
                        <c:v>16855.32421875</c:v>
                      </c:pt>
                      <c:pt idx="14680">
                        <c:v>14773.5859375</c:v>
                      </c:pt>
                      <c:pt idx="14681">
                        <c:v>14611.41015625</c:v>
                      </c:pt>
                      <c:pt idx="14682">
                        <c:v>15069.45703125</c:v>
                      </c:pt>
                      <c:pt idx="14683">
                        <c:v>14584.71875</c:v>
                      </c:pt>
                      <c:pt idx="14684">
                        <c:v>15169.65234375</c:v>
                      </c:pt>
                      <c:pt idx="14685">
                        <c:v>19540.9375</c:v>
                      </c:pt>
                      <c:pt idx="14686">
                        <c:v>19335.046875</c:v>
                      </c:pt>
                      <c:pt idx="14687">
                        <c:v>16684.33984375</c:v>
                      </c:pt>
                      <c:pt idx="14688">
                        <c:v>17916.8046875</c:v>
                      </c:pt>
                      <c:pt idx="14689">
                        <c:v>19816.3515625</c:v>
                      </c:pt>
                      <c:pt idx="14690">
                        <c:v>18782.53515625</c:v>
                      </c:pt>
                      <c:pt idx="14691">
                        <c:v>18748.265625</c:v>
                      </c:pt>
                      <c:pt idx="14692">
                        <c:v>19344.49609375</c:v>
                      </c:pt>
                      <c:pt idx="14693">
                        <c:v>18967.82421875</c:v>
                      </c:pt>
                      <c:pt idx="14694">
                        <c:v>19556.63671875</c:v>
                      </c:pt>
                      <c:pt idx="14695">
                        <c:v>20011.4453125</c:v>
                      </c:pt>
                      <c:pt idx="14696">
                        <c:v>18625.52734375</c:v>
                      </c:pt>
                      <c:pt idx="14697">
                        <c:v>15835.5390625</c:v>
                      </c:pt>
                      <c:pt idx="14698">
                        <c:v>15614.84375</c:v>
                      </c:pt>
                      <c:pt idx="14699">
                        <c:v>17617.3515625</c:v>
                      </c:pt>
                      <c:pt idx="14700">
                        <c:v>15026.3125</c:v>
                      </c:pt>
                      <c:pt idx="14701">
                        <c:v>14799.8515625</c:v>
                      </c:pt>
                      <c:pt idx="14702">
                        <c:v>15031.359375</c:v>
                      </c:pt>
                      <c:pt idx="14703">
                        <c:v>14486.6328125</c:v>
                      </c:pt>
                      <c:pt idx="14704">
                        <c:v>14222.328125</c:v>
                      </c:pt>
                      <c:pt idx="14705">
                        <c:v>12825.265625</c:v>
                      </c:pt>
                      <c:pt idx="14706">
                        <c:v>14038.73828125</c:v>
                      </c:pt>
                      <c:pt idx="14707">
                        <c:v>15335.2109375</c:v>
                      </c:pt>
                      <c:pt idx="14708">
                        <c:v>12900.6953125</c:v>
                      </c:pt>
                      <c:pt idx="14709">
                        <c:v>11785.46875</c:v>
                      </c:pt>
                      <c:pt idx="14710">
                        <c:v>12153.609375</c:v>
                      </c:pt>
                      <c:pt idx="14711">
                        <c:v>15105.3046875</c:v>
                      </c:pt>
                      <c:pt idx="14712">
                        <c:v>14591.4609375</c:v>
                      </c:pt>
                      <c:pt idx="14713">
                        <c:v>12015.9921875</c:v>
                      </c:pt>
                      <c:pt idx="14714">
                        <c:v>12846.515625</c:v>
                      </c:pt>
                      <c:pt idx="14715">
                        <c:v>13551.484375</c:v>
                      </c:pt>
                      <c:pt idx="14716">
                        <c:v>16912.2109375</c:v>
                      </c:pt>
                      <c:pt idx="14717">
                        <c:v>15677.71875</c:v>
                      </c:pt>
                      <c:pt idx="14718">
                        <c:v>15355.875</c:v>
                      </c:pt>
                      <c:pt idx="14719">
                        <c:v>13900.0546875</c:v>
                      </c:pt>
                      <c:pt idx="14720">
                        <c:v>17096.9765625</c:v>
                      </c:pt>
                      <c:pt idx="14721">
                        <c:v>14562.671875</c:v>
                      </c:pt>
                      <c:pt idx="14722">
                        <c:v>16261.5390625</c:v>
                      </c:pt>
                      <c:pt idx="14723">
                        <c:v>15756.7421875</c:v>
                      </c:pt>
                      <c:pt idx="14724">
                        <c:v>12231.2421875</c:v>
                      </c:pt>
                      <c:pt idx="14725">
                        <c:v>11775.09375</c:v>
                      </c:pt>
                      <c:pt idx="14726">
                        <c:v>11796.50390625</c:v>
                      </c:pt>
                      <c:pt idx="14727">
                        <c:v>14960.82421875</c:v>
                      </c:pt>
                      <c:pt idx="14728">
                        <c:v>15876.125</c:v>
                      </c:pt>
                      <c:pt idx="14729">
                        <c:v>16597.7734375</c:v>
                      </c:pt>
                      <c:pt idx="14730">
                        <c:v>17103.3984375</c:v>
                      </c:pt>
                      <c:pt idx="14731">
                        <c:v>16729.76953125</c:v>
                      </c:pt>
                      <c:pt idx="14732">
                        <c:v>16570.2734375</c:v>
                      </c:pt>
                      <c:pt idx="14733">
                        <c:v>14026.16015625</c:v>
                      </c:pt>
                      <c:pt idx="14734">
                        <c:v>13675.62890625</c:v>
                      </c:pt>
                      <c:pt idx="14735">
                        <c:v>13128.875</c:v>
                      </c:pt>
                      <c:pt idx="14736">
                        <c:v>15244.140625</c:v>
                      </c:pt>
                      <c:pt idx="14737">
                        <c:v>14436.296875</c:v>
                      </c:pt>
                      <c:pt idx="14738">
                        <c:v>15221.74609375</c:v>
                      </c:pt>
                      <c:pt idx="14739">
                        <c:v>14553.69921875</c:v>
                      </c:pt>
                      <c:pt idx="14740">
                        <c:v>14293.41015625</c:v>
                      </c:pt>
                      <c:pt idx="14741">
                        <c:v>14592.05078125</c:v>
                      </c:pt>
                      <c:pt idx="14742">
                        <c:v>12806.4921875</c:v>
                      </c:pt>
                      <c:pt idx="14743">
                        <c:v>12901.03515625</c:v>
                      </c:pt>
                      <c:pt idx="14744">
                        <c:v>15561.66796875</c:v>
                      </c:pt>
                      <c:pt idx="14745">
                        <c:v>15013.046875</c:v>
                      </c:pt>
                      <c:pt idx="14746">
                        <c:v>14279.421875</c:v>
                      </c:pt>
                      <c:pt idx="14747">
                        <c:v>13623.625</c:v>
                      </c:pt>
                      <c:pt idx="14748">
                        <c:v>13192.85546875</c:v>
                      </c:pt>
                      <c:pt idx="14749">
                        <c:v>11815.328125</c:v>
                      </c:pt>
                      <c:pt idx="14750">
                        <c:v>12769.53125</c:v>
                      </c:pt>
                      <c:pt idx="14751">
                        <c:v>13557.9375</c:v>
                      </c:pt>
                      <c:pt idx="14752">
                        <c:v>11610.44921875</c:v>
                      </c:pt>
                      <c:pt idx="14753">
                        <c:v>9627.6328125</c:v>
                      </c:pt>
                      <c:pt idx="14754">
                        <c:v>9821.62890625</c:v>
                      </c:pt>
                      <c:pt idx="14755">
                        <c:v>12925.39453125</c:v>
                      </c:pt>
                      <c:pt idx="14756">
                        <c:v>14578.97265625</c:v>
                      </c:pt>
                      <c:pt idx="14757">
                        <c:v>14487.796875</c:v>
                      </c:pt>
                      <c:pt idx="14758">
                        <c:v>14883.5859375</c:v>
                      </c:pt>
                      <c:pt idx="14759">
                        <c:v>14757.296875</c:v>
                      </c:pt>
                      <c:pt idx="14760">
                        <c:v>13718.359375</c:v>
                      </c:pt>
                      <c:pt idx="14761">
                        <c:v>14096.0234375</c:v>
                      </c:pt>
                      <c:pt idx="14762">
                        <c:v>14438.140625</c:v>
                      </c:pt>
                      <c:pt idx="14763">
                        <c:v>14759.2578125</c:v>
                      </c:pt>
                      <c:pt idx="14764">
                        <c:v>12911.8125</c:v>
                      </c:pt>
                      <c:pt idx="14765">
                        <c:v>12565.40625</c:v>
                      </c:pt>
                      <c:pt idx="14766">
                        <c:v>14642.6015625</c:v>
                      </c:pt>
                      <c:pt idx="14767">
                        <c:v>14694.9609375</c:v>
                      </c:pt>
                      <c:pt idx="14768">
                        <c:v>12709.53515625</c:v>
                      </c:pt>
                      <c:pt idx="14769">
                        <c:v>14172.671875</c:v>
                      </c:pt>
                      <c:pt idx="14770">
                        <c:v>13264.8671875</c:v>
                      </c:pt>
                      <c:pt idx="14771">
                        <c:v>12969.57421875</c:v>
                      </c:pt>
                      <c:pt idx="14772">
                        <c:v>13842.6484375</c:v>
                      </c:pt>
                      <c:pt idx="14773">
                        <c:v>12601.6328125</c:v>
                      </c:pt>
                      <c:pt idx="14774">
                        <c:v>13345.2734375</c:v>
                      </c:pt>
                      <c:pt idx="14775">
                        <c:v>9883.86328125</c:v>
                      </c:pt>
                      <c:pt idx="14776">
                        <c:v>8169.234375</c:v>
                      </c:pt>
                      <c:pt idx="14777">
                        <c:v>8529.1015625</c:v>
                      </c:pt>
                      <c:pt idx="14778">
                        <c:v>9906.6015625</c:v>
                      </c:pt>
                      <c:pt idx="14779">
                        <c:v>10778.71484375</c:v>
                      </c:pt>
                      <c:pt idx="14780">
                        <c:v>11443.703125</c:v>
                      </c:pt>
                      <c:pt idx="14781">
                        <c:v>10571.1328125</c:v>
                      </c:pt>
                      <c:pt idx="14782">
                        <c:v>11901.0703125</c:v>
                      </c:pt>
                      <c:pt idx="14783">
                        <c:v>12289.51953125</c:v>
                      </c:pt>
                      <c:pt idx="14784">
                        <c:v>11942.29296875</c:v>
                      </c:pt>
                      <c:pt idx="14785">
                        <c:v>11957.1640625</c:v>
                      </c:pt>
                      <c:pt idx="14786">
                        <c:v>10709.671875</c:v>
                      </c:pt>
                      <c:pt idx="14787">
                        <c:v>9767.0703125</c:v>
                      </c:pt>
                      <c:pt idx="14788">
                        <c:v>10249.09375</c:v>
                      </c:pt>
                      <c:pt idx="14789">
                        <c:v>12362.78515625</c:v>
                      </c:pt>
                      <c:pt idx="14790">
                        <c:v>13731.0859375</c:v>
                      </c:pt>
                      <c:pt idx="14791">
                        <c:v>12754.5625</c:v>
                      </c:pt>
                      <c:pt idx="14792">
                        <c:v>13996.1953125</c:v>
                      </c:pt>
                      <c:pt idx="14793">
                        <c:v>14195.8125</c:v>
                      </c:pt>
                      <c:pt idx="14794">
                        <c:v>11019.078125</c:v>
                      </c:pt>
                      <c:pt idx="14795">
                        <c:v>9613.0703125</c:v>
                      </c:pt>
                      <c:pt idx="14796">
                        <c:v>12542.82421875</c:v>
                      </c:pt>
                      <c:pt idx="14797">
                        <c:v>12426.3125</c:v>
                      </c:pt>
                      <c:pt idx="14798">
                        <c:v>11963.5625</c:v>
                      </c:pt>
                      <c:pt idx="14799">
                        <c:v>11951.1640625</c:v>
                      </c:pt>
                      <c:pt idx="14800">
                        <c:v>14325.7109375</c:v>
                      </c:pt>
                      <c:pt idx="14801">
                        <c:v>14111.859375</c:v>
                      </c:pt>
                      <c:pt idx="14802">
                        <c:v>11698.5390625</c:v>
                      </c:pt>
                      <c:pt idx="14803">
                        <c:v>11754.1484375</c:v>
                      </c:pt>
                      <c:pt idx="14804">
                        <c:v>12625.203125</c:v>
                      </c:pt>
                      <c:pt idx="14805">
                        <c:v>14792.9765625</c:v>
                      </c:pt>
                      <c:pt idx="14806">
                        <c:v>13067.0546875</c:v>
                      </c:pt>
                      <c:pt idx="14807">
                        <c:v>14903.65625</c:v>
                      </c:pt>
                      <c:pt idx="14808">
                        <c:v>14354.21484375</c:v>
                      </c:pt>
                      <c:pt idx="14809">
                        <c:v>16111.53125</c:v>
                      </c:pt>
                      <c:pt idx="14810">
                        <c:v>14304.453125</c:v>
                      </c:pt>
                      <c:pt idx="14811">
                        <c:v>12662.6796875</c:v>
                      </c:pt>
                      <c:pt idx="14812">
                        <c:v>12444.39453125</c:v>
                      </c:pt>
                      <c:pt idx="14813">
                        <c:v>15213.23046875</c:v>
                      </c:pt>
                      <c:pt idx="14814">
                        <c:v>13721.796875</c:v>
                      </c:pt>
                      <c:pt idx="14815">
                        <c:v>11849.6484375</c:v>
                      </c:pt>
                      <c:pt idx="14816">
                        <c:v>13899.828125</c:v>
                      </c:pt>
                      <c:pt idx="14817">
                        <c:v>14413.0859375</c:v>
                      </c:pt>
                      <c:pt idx="14818">
                        <c:v>13969.1796875</c:v>
                      </c:pt>
                      <c:pt idx="14819">
                        <c:v>14485.875</c:v>
                      </c:pt>
                      <c:pt idx="14820">
                        <c:v>17614.30078125</c:v>
                      </c:pt>
                      <c:pt idx="14821">
                        <c:v>18802.87890625</c:v>
                      </c:pt>
                      <c:pt idx="14822">
                        <c:v>18420.3828125</c:v>
                      </c:pt>
                      <c:pt idx="14823">
                        <c:v>16304.87890625</c:v>
                      </c:pt>
                      <c:pt idx="14824">
                        <c:v>17149.5234375</c:v>
                      </c:pt>
                      <c:pt idx="14825">
                        <c:v>18388.7421875</c:v>
                      </c:pt>
                      <c:pt idx="14826">
                        <c:v>15563.20703125</c:v>
                      </c:pt>
                      <c:pt idx="14827">
                        <c:v>13885.61328125</c:v>
                      </c:pt>
                      <c:pt idx="14828">
                        <c:v>14144.78515625</c:v>
                      </c:pt>
                      <c:pt idx="14829">
                        <c:v>16828.94140625</c:v>
                      </c:pt>
                      <c:pt idx="14830">
                        <c:v>18827.66796875</c:v>
                      </c:pt>
                      <c:pt idx="14831">
                        <c:v>17873.15625</c:v>
                      </c:pt>
                      <c:pt idx="14832">
                        <c:v>16629.0625</c:v>
                      </c:pt>
                      <c:pt idx="14833">
                        <c:v>18593.48828125</c:v>
                      </c:pt>
                      <c:pt idx="14834">
                        <c:v>17297.1796875</c:v>
                      </c:pt>
                      <c:pt idx="14835">
                        <c:v>14269.7578125</c:v>
                      </c:pt>
                      <c:pt idx="14836">
                        <c:v>13141.15625</c:v>
                      </c:pt>
                      <c:pt idx="14837">
                        <c:v>12411.53125</c:v>
                      </c:pt>
                      <c:pt idx="14838">
                        <c:v>15017.46875</c:v>
                      </c:pt>
                      <c:pt idx="14839">
                        <c:v>14455.6640625</c:v>
                      </c:pt>
                      <c:pt idx="14840">
                        <c:v>11858.1875</c:v>
                      </c:pt>
                      <c:pt idx="14841">
                        <c:v>12035.78125</c:v>
                      </c:pt>
                      <c:pt idx="14842">
                        <c:v>15056.33203125</c:v>
                      </c:pt>
                      <c:pt idx="14843">
                        <c:v>12514.36328125</c:v>
                      </c:pt>
                      <c:pt idx="14844">
                        <c:v>14745.49609375</c:v>
                      </c:pt>
                      <c:pt idx="14845">
                        <c:v>13705.61328125</c:v>
                      </c:pt>
                      <c:pt idx="14846">
                        <c:v>14307.7109375</c:v>
                      </c:pt>
                      <c:pt idx="14847">
                        <c:v>15080.21875</c:v>
                      </c:pt>
                      <c:pt idx="14848">
                        <c:v>14761.6484375</c:v>
                      </c:pt>
                      <c:pt idx="14849">
                        <c:v>15534.9765625</c:v>
                      </c:pt>
                      <c:pt idx="14850">
                        <c:v>18469.3515625</c:v>
                      </c:pt>
                      <c:pt idx="14851">
                        <c:v>12574.78515625</c:v>
                      </c:pt>
                      <c:pt idx="14852">
                        <c:v>16601.4609375</c:v>
                      </c:pt>
                      <c:pt idx="14853">
                        <c:v>17114.30078125</c:v>
                      </c:pt>
                      <c:pt idx="14854">
                        <c:v>15395.03515625</c:v>
                      </c:pt>
                      <c:pt idx="14855">
                        <c:v>17485.671875</c:v>
                      </c:pt>
                      <c:pt idx="14856">
                        <c:v>15583.91796875</c:v>
                      </c:pt>
                      <c:pt idx="14857">
                        <c:v>14544.09375</c:v>
                      </c:pt>
                      <c:pt idx="14858">
                        <c:v>14192.65234375</c:v>
                      </c:pt>
                      <c:pt idx="14859">
                        <c:v>15986.6953125</c:v>
                      </c:pt>
                      <c:pt idx="14860">
                        <c:v>18428.8984375</c:v>
                      </c:pt>
                      <c:pt idx="14861">
                        <c:v>16002.12109375</c:v>
                      </c:pt>
                      <c:pt idx="14862">
                        <c:v>15823.17578125</c:v>
                      </c:pt>
                      <c:pt idx="14863">
                        <c:v>15673.97265625</c:v>
                      </c:pt>
                      <c:pt idx="14864">
                        <c:v>17698.23046875</c:v>
                      </c:pt>
                      <c:pt idx="14865">
                        <c:v>13274.12890625</c:v>
                      </c:pt>
                      <c:pt idx="14866">
                        <c:v>13340.8984375</c:v>
                      </c:pt>
                      <c:pt idx="14867">
                        <c:v>11311.9140625</c:v>
                      </c:pt>
                      <c:pt idx="14868">
                        <c:v>8817.59375</c:v>
                      </c:pt>
                      <c:pt idx="14869">
                        <c:v>8803.66796875</c:v>
                      </c:pt>
                      <c:pt idx="14870">
                        <c:v>8598.875</c:v>
                      </c:pt>
                      <c:pt idx="14871">
                        <c:v>9351.59765625</c:v>
                      </c:pt>
                      <c:pt idx="14872">
                        <c:v>10321.62109375</c:v>
                      </c:pt>
                      <c:pt idx="14873">
                        <c:v>11027.56640625</c:v>
                      </c:pt>
                      <c:pt idx="14874">
                        <c:v>11762.76953125</c:v>
                      </c:pt>
                      <c:pt idx="14875">
                        <c:v>11799.85546875</c:v>
                      </c:pt>
                      <c:pt idx="14876">
                        <c:v>11558.6171875</c:v>
                      </c:pt>
                      <c:pt idx="14877">
                        <c:v>11158.19140625</c:v>
                      </c:pt>
                      <c:pt idx="14878">
                        <c:v>10521.578125</c:v>
                      </c:pt>
                      <c:pt idx="14879">
                        <c:v>12032.80859375</c:v>
                      </c:pt>
                      <c:pt idx="14880">
                        <c:v>16323.5625</c:v>
                      </c:pt>
                      <c:pt idx="14881">
                        <c:v>14141.58203125</c:v>
                      </c:pt>
                      <c:pt idx="14882">
                        <c:v>16029.30859375</c:v>
                      </c:pt>
                      <c:pt idx="14883">
                        <c:v>15386.015625</c:v>
                      </c:pt>
                      <c:pt idx="14884">
                        <c:v>15543.03125</c:v>
                      </c:pt>
                      <c:pt idx="14885">
                        <c:v>13596.48828125</c:v>
                      </c:pt>
                      <c:pt idx="14886">
                        <c:v>12043.30859375</c:v>
                      </c:pt>
                      <c:pt idx="14887">
                        <c:v>11138.96484375</c:v>
                      </c:pt>
                      <c:pt idx="14888">
                        <c:v>14901.17578125</c:v>
                      </c:pt>
                      <c:pt idx="14889">
                        <c:v>15817.59375</c:v>
                      </c:pt>
                      <c:pt idx="14890">
                        <c:v>16123.265625</c:v>
                      </c:pt>
                      <c:pt idx="14891">
                        <c:v>16174.80078125</c:v>
                      </c:pt>
                      <c:pt idx="14892">
                        <c:v>13646.68359375</c:v>
                      </c:pt>
                      <c:pt idx="14893">
                        <c:v>13424.3515625</c:v>
                      </c:pt>
                      <c:pt idx="14894">
                        <c:v>14384.37890625</c:v>
                      </c:pt>
                      <c:pt idx="14895">
                        <c:v>15736.06640625</c:v>
                      </c:pt>
                      <c:pt idx="14896">
                        <c:v>15887.86328125</c:v>
                      </c:pt>
                      <c:pt idx="14897">
                        <c:v>14778.7890625</c:v>
                      </c:pt>
                      <c:pt idx="14898">
                        <c:v>15956.98046875</c:v>
                      </c:pt>
                      <c:pt idx="14899">
                        <c:v>13693.08984375</c:v>
                      </c:pt>
                      <c:pt idx="14900">
                        <c:v>12896.140625</c:v>
                      </c:pt>
                      <c:pt idx="14901">
                        <c:v>13451.80859375</c:v>
                      </c:pt>
                      <c:pt idx="14902">
                        <c:v>14842.9296875</c:v>
                      </c:pt>
                      <c:pt idx="14903">
                        <c:v>14462.7890625</c:v>
                      </c:pt>
                      <c:pt idx="14904">
                        <c:v>12521.32421875</c:v>
                      </c:pt>
                      <c:pt idx="14905">
                        <c:v>12304.37890625</c:v>
                      </c:pt>
                      <c:pt idx="14906">
                        <c:v>15864.68359375</c:v>
                      </c:pt>
                      <c:pt idx="14907">
                        <c:v>15043.49609375</c:v>
                      </c:pt>
                      <c:pt idx="14908">
                        <c:v>14541.36328125</c:v>
                      </c:pt>
                      <c:pt idx="14909">
                        <c:v>15604.52734375</c:v>
                      </c:pt>
                      <c:pt idx="14910">
                        <c:v>14907.265625</c:v>
                      </c:pt>
                      <c:pt idx="14911">
                        <c:v>14945.03125</c:v>
                      </c:pt>
                      <c:pt idx="14912">
                        <c:v>12082.2109375</c:v>
                      </c:pt>
                      <c:pt idx="14913">
                        <c:v>9937.0078125</c:v>
                      </c:pt>
                      <c:pt idx="14914">
                        <c:v>10203.71875</c:v>
                      </c:pt>
                      <c:pt idx="14915">
                        <c:v>14877.30078125</c:v>
                      </c:pt>
                      <c:pt idx="14916">
                        <c:v>15084.40625</c:v>
                      </c:pt>
                      <c:pt idx="14917">
                        <c:v>12954.72265625</c:v>
                      </c:pt>
                      <c:pt idx="14918">
                        <c:v>11593.828125</c:v>
                      </c:pt>
                      <c:pt idx="14919">
                        <c:v>11683.73046875</c:v>
                      </c:pt>
                      <c:pt idx="14920">
                        <c:v>14877.984375</c:v>
                      </c:pt>
                      <c:pt idx="14921">
                        <c:v>14198.53515625</c:v>
                      </c:pt>
                      <c:pt idx="14922">
                        <c:v>13068.8828125</c:v>
                      </c:pt>
                      <c:pt idx="14923">
                        <c:v>13156.82421875</c:v>
                      </c:pt>
                      <c:pt idx="14924">
                        <c:v>14961.65625</c:v>
                      </c:pt>
                      <c:pt idx="14925">
                        <c:v>14801.65234375</c:v>
                      </c:pt>
                      <c:pt idx="14926">
                        <c:v>12997.1015625</c:v>
                      </c:pt>
                      <c:pt idx="14927">
                        <c:v>16545.4453125</c:v>
                      </c:pt>
                      <c:pt idx="14928">
                        <c:v>14898.44921875</c:v>
                      </c:pt>
                      <c:pt idx="14929">
                        <c:v>14507.75</c:v>
                      </c:pt>
                      <c:pt idx="14930">
                        <c:v>16887.29296875</c:v>
                      </c:pt>
                      <c:pt idx="14931">
                        <c:v>13059.4609375</c:v>
                      </c:pt>
                      <c:pt idx="14932">
                        <c:v>12095.56640625</c:v>
                      </c:pt>
                      <c:pt idx="14933">
                        <c:v>11659.0546875</c:v>
                      </c:pt>
                      <c:pt idx="14934">
                        <c:v>15552.85546875</c:v>
                      </c:pt>
                      <c:pt idx="14935">
                        <c:v>16415.54296875</c:v>
                      </c:pt>
                      <c:pt idx="14936">
                        <c:v>16277.37890625</c:v>
                      </c:pt>
                      <c:pt idx="14937">
                        <c:v>14892.5</c:v>
                      </c:pt>
                      <c:pt idx="14938">
                        <c:v>14298.83984375</c:v>
                      </c:pt>
                      <c:pt idx="14939">
                        <c:v>15038.55859375</c:v>
                      </c:pt>
                      <c:pt idx="14940">
                        <c:v>14189.25</c:v>
                      </c:pt>
                      <c:pt idx="14941">
                        <c:v>12978.47265625</c:v>
                      </c:pt>
                      <c:pt idx="14942">
                        <c:v>13466.55859375</c:v>
                      </c:pt>
                      <c:pt idx="14943">
                        <c:v>14060.421875</c:v>
                      </c:pt>
                      <c:pt idx="14944">
                        <c:v>13291.546875</c:v>
                      </c:pt>
                      <c:pt idx="14945">
                        <c:v>12054.015625</c:v>
                      </c:pt>
                      <c:pt idx="14946">
                        <c:v>10713.5625</c:v>
                      </c:pt>
                      <c:pt idx="14947">
                        <c:v>14179.9375</c:v>
                      </c:pt>
                      <c:pt idx="14948">
                        <c:v>12987.39453125</c:v>
                      </c:pt>
                      <c:pt idx="14949">
                        <c:v>11989.30078125</c:v>
                      </c:pt>
                      <c:pt idx="14950">
                        <c:v>13959.48046875</c:v>
                      </c:pt>
                      <c:pt idx="14951">
                        <c:v>12679.453125</c:v>
                      </c:pt>
                      <c:pt idx="14952">
                        <c:v>8293.1796875</c:v>
                      </c:pt>
                      <c:pt idx="14953">
                        <c:v>9570.296875</c:v>
                      </c:pt>
                      <c:pt idx="14954">
                        <c:v>13906.1875</c:v>
                      </c:pt>
                      <c:pt idx="14955">
                        <c:v>17409.08203125</c:v>
                      </c:pt>
                      <c:pt idx="14956">
                        <c:v>17381.37109375</c:v>
                      </c:pt>
                      <c:pt idx="14957">
                        <c:v>17194.09375</c:v>
                      </c:pt>
                      <c:pt idx="14958">
                        <c:v>17743.578125</c:v>
                      </c:pt>
                      <c:pt idx="14959">
                        <c:v>16381.1171875</c:v>
                      </c:pt>
                      <c:pt idx="14960">
                        <c:v>14911.00390625</c:v>
                      </c:pt>
                      <c:pt idx="14961">
                        <c:v>18077.11328125</c:v>
                      </c:pt>
                      <c:pt idx="14962">
                        <c:v>16927.04296875</c:v>
                      </c:pt>
                      <c:pt idx="14963">
                        <c:v>16047.3203125</c:v>
                      </c:pt>
                      <c:pt idx="14964">
                        <c:v>17153.62890625</c:v>
                      </c:pt>
                      <c:pt idx="14965">
                        <c:v>13267.9765625</c:v>
                      </c:pt>
                      <c:pt idx="14966">
                        <c:v>9589.4609375</c:v>
                      </c:pt>
                      <c:pt idx="14967">
                        <c:v>10866.27734375</c:v>
                      </c:pt>
                      <c:pt idx="14968">
                        <c:v>16575.1484375</c:v>
                      </c:pt>
                      <c:pt idx="14969">
                        <c:v>17778.0546875</c:v>
                      </c:pt>
                      <c:pt idx="14970">
                        <c:v>16513.921875</c:v>
                      </c:pt>
                      <c:pt idx="14971">
                        <c:v>14831.80859375</c:v>
                      </c:pt>
                      <c:pt idx="14972">
                        <c:v>13111.66015625</c:v>
                      </c:pt>
                      <c:pt idx="14973">
                        <c:v>11877.22265625</c:v>
                      </c:pt>
                      <c:pt idx="14974">
                        <c:v>14745.859375</c:v>
                      </c:pt>
                      <c:pt idx="14975">
                        <c:v>15216.41015625</c:v>
                      </c:pt>
                      <c:pt idx="14976">
                        <c:v>13359.2265625</c:v>
                      </c:pt>
                      <c:pt idx="14977">
                        <c:v>11289.546875</c:v>
                      </c:pt>
                      <c:pt idx="14978">
                        <c:v>11050.34375</c:v>
                      </c:pt>
                      <c:pt idx="14979">
                        <c:v>15309.6796875</c:v>
                      </c:pt>
                      <c:pt idx="14980">
                        <c:v>15965.04296875</c:v>
                      </c:pt>
                      <c:pt idx="14981">
                        <c:v>15994.53515625</c:v>
                      </c:pt>
                      <c:pt idx="14982">
                        <c:v>15998.76171875</c:v>
                      </c:pt>
                      <c:pt idx="14983">
                        <c:v>14613.69921875</c:v>
                      </c:pt>
                      <c:pt idx="14984">
                        <c:v>15148.40234375</c:v>
                      </c:pt>
                      <c:pt idx="14985">
                        <c:v>15388.19921875</c:v>
                      </c:pt>
                      <c:pt idx="14986">
                        <c:v>12614.6171875</c:v>
                      </c:pt>
                      <c:pt idx="14987">
                        <c:v>11377.71875</c:v>
                      </c:pt>
                      <c:pt idx="14988">
                        <c:v>10644.171875</c:v>
                      </c:pt>
                      <c:pt idx="14989">
                        <c:v>14394.66796875</c:v>
                      </c:pt>
                      <c:pt idx="14990">
                        <c:v>14368.21484375</c:v>
                      </c:pt>
                      <c:pt idx="14991">
                        <c:v>14198.34375</c:v>
                      </c:pt>
                      <c:pt idx="14992">
                        <c:v>13036.89453125</c:v>
                      </c:pt>
                      <c:pt idx="14993">
                        <c:v>15097.38671875</c:v>
                      </c:pt>
                      <c:pt idx="14994">
                        <c:v>14670.3515625</c:v>
                      </c:pt>
                      <c:pt idx="14995">
                        <c:v>10303.82421875</c:v>
                      </c:pt>
                      <c:pt idx="14996">
                        <c:v>8490.0390625</c:v>
                      </c:pt>
                      <c:pt idx="14997">
                        <c:v>7668.4140625</c:v>
                      </c:pt>
                      <c:pt idx="14998">
                        <c:v>10609.84765625</c:v>
                      </c:pt>
                      <c:pt idx="14999">
                        <c:v>14980.6015625</c:v>
                      </c:pt>
                      <c:pt idx="15000">
                        <c:v>12021.640625</c:v>
                      </c:pt>
                      <c:pt idx="15001">
                        <c:v>10252.1953125</c:v>
                      </c:pt>
                      <c:pt idx="15002">
                        <c:v>13056.796875</c:v>
                      </c:pt>
                      <c:pt idx="15003">
                        <c:v>13264.0390625</c:v>
                      </c:pt>
                      <c:pt idx="15004">
                        <c:v>12112.6796875</c:v>
                      </c:pt>
                      <c:pt idx="15005">
                        <c:v>12085.28125</c:v>
                      </c:pt>
                      <c:pt idx="15006">
                        <c:v>10696.90234375</c:v>
                      </c:pt>
                      <c:pt idx="15007">
                        <c:v>8823.109375</c:v>
                      </c:pt>
                      <c:pt idx="15008">
                        <c:v>8794.0390625</c:v>
                      </c:pt>
                      <c:pt idx="15009">
                        <c:v>12581.66796875</c:v>
                      </c:pt>
                      <c:pt idx="15010">
                        <c:v>12380.6484375</c:v>
                      </c:pt>
                      <c:pt idx="15011">
                        <c:v>12676.31640625</c:v>
                      </c:pt>
                      <c:pt idx="15012">
                        <c:v>11785.51171875</c:v>
                      </c:pt>
                      <c:pt idx="15013">
                        <c:v>10905.4453125</c:v>
                      </c:pt>
                      <c:pt idx="15014">
                        <c:v>12116.82421875</c:v>
                      </c:pt>
                      <c:pt idx="15015">
                        <c:v>16005.265625</c:v>
                      </c:pt>
                      <c:pt idx="15016">
                        <c:v>13949.4765625</c:v>
                      </c:pt>
                      <c:pt idx="15017">
                        <c:v>11592.671875</c:v>
                      </c:pt>
                      <c:pt idx="15018">
                        <c:v>10549.98046875</c:v>
                      </c:pt>
                      <c:pt idx="15019">
                        <c:v>10778.11328125</c:v>
                      </c:pt>
                      <c:pt idx="15020">
                        <c:v>14998.5078125</c:v>
                      </c:pt>
                      <c:pt idx="15021">
                        <c:v>15310.4921875</c:v>
                      </c:pt>
                      <c:pt idx="15022">
                        <c:v>16139.40625</c:v>
                      </c:pt>
                      <c:pt idx="15023">
                        <c:v>13774.7265625</c:v>
                      </c:pt>
                      <c:pt idx="15024">
                        <c:v>15040.23828125</c:v>
                      </c:pt>
                      <c:pt idx="15025">
                        <c:v>15225.64453125</c:v>
                      </c:pt>
                      <c:pt idx="15026">
                        <c:v>15087.09765625</c:v>
                      </c:pt>
                      <c:pt idx="15027">
                        <c:v>15424.73046875</c:v>
                      </c:pt>
                      <c:pt idx="15028">
                        <c:v>14208.31640625</c:v>
                      </c:pt>
                      <c:pt idx="15029">
                        <c:v>16329.03125</c:v>
                      </c:pt>
                      <c:pt idx="15030">
                        <c:v>15430.2421875</c:v>
                      </c:pt>
                      <c:pt idx="15031">
                        <c:v>15832.2109375</c:v>
                      </c:pt>
                      <c:pt idx="15032">
                        <c:v>15974.5546875</c:v>
                      </c:pt>
                      <c:pt idx="15033">
                        <c:v>15065.5625</c:v>
                      </c:pt>
                      <c:pt idx="15034">
                        <c:v>16193.203125</c:v>
                      </c:pt>
                      <c:pt idx="15035">
                        <c:v>14387.296875</c:v>
                      </c:pt>
                      <c:pt idx="15036">
                        <c:v>14571.0234375</c:v>
                      </c:pt>
                      <c:pt idx="15037">
                        <c:v>16399.859375</c:v>
                      </c:pt>
                      <c:pt idx="15038">
                        <c:v>16300.59375</c:v>
                      </c:pt>
                      <c:pt idx="15039">
                        <c:v>16295.4140625</c:v>
                      </c:pt>
                      <c:pt idx="15040">
                        <c:v>12725.6484375</c:v>
                      </c:pt>
                      <c:pt idx="15041">
                        <c:v>11341.9609375</c:v>
                      </c:pt>
                      <c:pt idx="15042">
                        <c:v>13185.484375</c:v>
                      </c:pt>
                      <c:pt idx="15043">
                        <c:v>15940.890625</c:v>
                      </c:pt>
                      <c:pt idx="15044">
                        <c:v>15869.1796875</c:v>
                      </c:pt>
                      <c:pt idx="15045">
                        <c:v>12432.0234375</c:v>
                      </c:pt>
                      <c:pt idx="15046">
                        <c:v>12843.796875</c:v>
                      </c:pt>
                      <c:pt idx="15047">
                        <c:v>10434.91796875</c:v>
                      </c:pt>
                      <c:pt idx="15048">
                        <c:v>9804.3984375</c:v>
                      </c:pt>
                      <c:pt idx="15049">
                        <c:v>11710.81640625</c:v>
                      </c:pt>
                      <c:pt idx="15050">
                        <c:v>12090.51953125</c:v>
                      </c:pt>
                      <c:pt idx="15051">
                        <c:v>10375.78125</c:v>
                      </c:pt>
                      <c:pt idx="15052">
                        <c:v>11949.21484375</c:v>
                      </c:pt>
                      <c:pt idx="15053">
                        <c:v>10991.99609375</c:v>
                      </c:pt>
                      <c:pt idx="15054">
                        <c:v>10760.35546875</c:v>
                      </c:pt>
                      <c:pt idx="15055">
                        <c:v>10811.07421875</c:v>
                      </c:pt>
                      <c:pt idx="15056">
                        <c:v>9584.33203125</c:v>
                      </c:pt>
                      <c:pt idx="15057">
                        <c:v>8956.71875</c:v>
                      </c:pt>
                      <c:pt idx="15058">
                        <c:v>10025.859375</c:v>
                      </c:pt>
                      <c:pt idx="15059">
                        <c:v>12866.33203125</c:v>
                      </c:pt>
                      <c:pt idx="15060">
                        <c:v>17356.859375</c:v>
                      </c:pt>
                      <c:pt idx="15061">
                        <c:v>18404.43359375</c:v>
                      </c:pt>
                      <c:pt idx="15062">
                        <c:v>18140.58984375</c:v>
                      </c:pt>
                      <c:pt idx="15063">
                        <c:v>17328.90234375</c:v>
                      </c:pt>
                      <c:pt idx="15064">
                        <c:v>17075.41015625</c:v>
                      </c:pt>
                      <c:pt idx="15065">
                        <c:v>15701.8671875</c:v>
                      </c:pt>
                      <c:pt idx="15066">
                        <c:v>15529.015625</c:v>
                      </c:pt>
                      <c:pt idx="15067">
                        <c:v>16150.23046875</c:v>
                      </c:pt>
                      <c:pt idx="15068">
                        <c:v>17829.71875</c:v>
                      </c:pt>
                      <c:pt idx="15069">
                        <c:v>17523.734375</c:v>
                      </c:pt>
                      <c:pt idx="15070">
                        <c:v>17072.953125</c:v>
                      </c:pt>
                      <c:pt idx="15071">
                        <c:v>16159.4375</c:v>
                      </c:pt>
                      <c:pt idx="15072">
                        <c:v>17368.8203125</c:v>
                      </c:pt>
                      <c:pt idx="15073">
                        <c:v>13685.171875</c:v>
                      </c:pt>
                      <c:pt idx="15074">
                        <c:v>15228.6796875</c:v>
                      </c:pt>
                      <c:pt idx="15075">
                        <c:v>17443.3359375</c:v>
                      </c:pt>
                      <c:pt idx="15076">
                        <c:v>16943.625</c:v>
                      </c:pt>
                      <c:pt idx="15077">
                        <c:v>16005.26171875</c:v>
                      </c:pt>
                      <c:pt idx="15078">
                        <c:v>13594.7734375</c:v>
                      </c:pt>
                      <c:pt idx="15079">
                        <c:v>12665.84375</c:v>
                      </c:pt>
                      <c:pt idx="15080">
                        <c:v>13482.92578125</c:v>
                      </c:pt>
                      <c:pt idx="15081">
                        <c:v>17681.953125</c:v>
                      </c:pt>
                      <c:pt idx="15082">
                        <c:v>17406.984375</c:v>
                      </c:pt>
                      <c:pt idx="15083">
                        <c:v>16306.9453125</c:v>
                      </c:pt>
                      <c:pt idx="15084">
                        <c:v>17351.51953125</c:v>
                      </c:pt>
                      <c:pt idx="15085">
                        <c:v>17184.28515625</c:v>
                      </c:pt>
                      <c:pt idx="15086">
                        <c:v>16162.18359375</c:v>
                      </c:pt>
                      <c:pt idx="15087">
                        <c:v>16333.765625</c:v>
                      </c:pt>
                      <c:pt idx="15088">
                        <c:v>17634.015625</c:v>
                      </c:pt>
                      <c:pt idx="15089">
                        <c:v>17614.4375</c:v>
                      </c:pt>
                      <c:pt idx="15090">
                        <c:v>15785.98828125</c:v>
                      </c:pt>
                      <c:pt idx="15091">
                        <c:v>15943.84765625</c:v>
                      </c:pt>
                      <c:pt idx="15092">
                        <c:v>16362.19140625</c:v>
                      </c:pt>
                      <c:pt idx="15093">
                        <c:v>14019.97265625</c:v>
                      </c:pt>
                      <c:pt idx="15094">
                        <c:v>11355.21484375</c:v>
                      </c:pt>
                      <c:pt idx="15095">
                        <c:v>10088.05078125</c:v>
                      </c:pt>
                      <c:pt idx="15096">
                        <c:v>10744.44140625</c:v>
                      </c:pt>
                      <c:pt idx="15097">
                        <c:v>14897.37890625</c:v>
                      </c:pt>
                      <c:pt idx="15098">
                        <c:v>14743.0078125</c:v>
                      </c:pt>
                      <c:pt idx="15099">
                        <c:v>12834.22265625</c:v>
                      </c:pt>
                      <c:pt idx="15100">
                        <c:v>12178.859375</c:v>
                      </c:pt>
                      <c:pt idx="15101">
                        <c:v>11505.734375</c:v>
                      </c:pt>
                      <c:pt idx="15102">
                        <c:v>13369.5078125</c:v>
                      </c:pt>
                      <c:pt idx="15103">
                        <c:v>14406.4453125</c:v>
                      </c:pt>
                      <c:pt idx="15104">
                        <c:v>15858.390625</c:v>
                      </c:pt>
                      <c:pt idx="15105">
                        <c:v>14819.6015625</c:v>
                      </c:pt>
                      <c:pt idx="15106">
                        <c:v>15950.421875</c:v>
                      </c:pt>
                      <c:pt idx="15107">
                        <c:v>14722.98828125</c:v>
                      </c:pt>
                      <c:pt idx="15108">
                        <c:v>14456.65234375</c:v>
                      </c:pt>
                      <c:pt idx="15109">
                        <c:v>14175.5234375</c:v>
                      </c:pt>
                      <c:pt idx="15110">
                        <c:v>12250.51171875</c:v>
                      </c:pt>
                      <c:pt idx="15111">
                        <c:v>11931.3203125</c:v>
                      </c:pt>
                      <c:pt idx="15112">
                        <c:v>14638.8671875</c:v>
                      </c:pt>
                      <c:pt idx="15113">
                        <c:v>14674.00390625</c:v>
                      </c:pt>
                      <c:pt idx="15114">
                        <c:v>15644.14453125</c:v>
                      </c:pt>
                      <c:pt idx="15115">
                        <c:v>15234.8046875</c:v>
                      </c:pt>
                      <c:pt idx="15116">
                        <c:v>13321.078125</c:v>
                      </c:pt>
                      <c:pt idx="15117">
                        <c:v>12074.25</c:v>
                      </c:pt>
                      <c:pt idx="15118">
                        <c:v>15941.35546875</c:v>
                      </c:pt>
                      <c:pt idx="15119">
                        <c:v>14286.33984375</c:v>
                      </c:pt>
                      <c:pt idx="15120">
                        <c:v>16756.609375</c:v>
                      </c:pt>
                      <c:pt idx="15121">
                        <c:v>16440.4765625</c:v>
                      </c:pt>
                      <c:pt idx="15122">
                        <c:v>14185.859375</c:v>
                      </c:pt>
                      <c:pt idx="15123">
                        <c:v>15261.828125</c:v>
                      </c:pt>
                      <c:pt idx="15124">
                        <c:v>17287.98828125</c:v>
                      </c:pt>
                      <c:pt idx="15125">
                        <c:v>14565.28125</c:v>
                      </c:pt>
                      <c:pt idx="15126">
                        <c:v>13007.546875</c:v>
                      </c:pt>
                      <c:pt idx="15127">
                        <c:v>12928.984375</c:v>
                      </c:pt>
                      <c:pt idx="15128">
                        <c:v>15490.4296875</c:v>
                      </c:pt>
                      <c:pt idx="15129">
                        <c:v>17265.046875</c:v>
                      </c:pt>
                      <c:pt idx="15130">
                        <c:v>17042.55859375</c:v>
                      </c:pt>
                      <c:pt idx="15131">
                        <c:v>17410.203125</c:v>
                      </c:pt>
                      <c:pt idx="15132">
                        <c:v>17354.98828125</c:v>
                      </c:pt>
                      <c:pt idx="15133">
                        <c:v>15655.7421875</c:v>
                      </c:pt>
                      <c:pt idx="15134">
                        <c:v>13384.8828125</c:v>
                      </c:pt>
                      <c:pt idx="15135">
                        <c:v>12520.30859375</c:v>
                      </c:pt>
                      <c:pt idx="15136">
                        <c:v>12270.734375</c:v>
                      </c:pt>
                      <c:pt idx="15137">
                        <c:v>13726.88671875</c:v>
                      </c:pt>
                      <c:pt idx="15138">
                        <c:v>13521.29296875</c:v>
                      </c:pt>
                      <c:pt idx="15139">
                        <c:v>12062.21875</c:v>
                      </c:pt>
                      <c:pt idx="15140">
                        <c:v>14214.94140625</c:v>
                      </c:pt>
                      <c:pt idx="15141">
                        <c:v>14266.91015625</c:v>
                      </c:pt>
                      <c:pt idx="15142">
                        <c:v>14514.671875</c:v>
                      </c:pt>
                      <c:pt idx="15143">
                        <c:v>13776.6015625</c:v>
                      </c:pt>
                      <c:pt idx="15144">
                        <c:v>12073.7421875</c:v>
                      </c:pt>
                      <c:pt idx="15145">
                        <c:v>9372.6015625</c:v>
                      </c:pt>
                      <c:pt idx="15146">
                        <c:v>8649.82421875</c:v>
                      </c:pt>
                      <c:pt idx="15147">
                        <c:v>11228.01953125</c:v>
                      </c:pt>
                      <c:pt idx="15148">
                        <c:v>13701.90234375</c:v>
                      </c:pt>
                      <c:pt idx="15149">
                        <c:v>13520.52734375</c:v>
                      </c:pt>
                      <c:pt idx="15150">
                        <c:v>14474.9765625</c:v>
                      </c:pt>
                      <c:pt idx="15151">
                        <c:v>12876.765625</c:v>
                      </c:pt>
                      <c:pt idx="15152">
                        <c:v>12548.4921875</c:v>
                      </c:pt>
                      <c:pt idx="15153">
                        <c:v>13918.34375</c:v>
                      </c:pt>
                      <c:pt idx="15154">
                        <c:v>12216.4140625</c:v>
                      </c:pt>
                      <c:pt idx="15155">
                        <c:v>12997.6328125</c:v>
                      </c:pt>
                      <c:pt idx="15156">
                        <c:v>11314.421875</c:v>
                      </c:pt>
                      <c:pt idx="15157">
                        <c:v>10948.2421875</c:v>
                      </c:pt>
                      <c:pt idx="15158">
                        <c:v>11867.2890625</c:v>
                      </c:pt>
                      <c:pt idx="15159">
                        <c:v>13446.58984375</c:v>
                      </c:pt>
                      <c:pt idx="15160">
                        <c:v>13756.7578125</c:v>
                      </c:pt>
                      <c:pt idx="15161">
                        <c:v>14476.16796875</c:v>
                      </c:pt>
                      <c:pt idx="15162">
                        <c:v>11478.26171875</c:v>
                      </c:pt>
                      <c:pt idx="15163">
                        <c:v>13939.79296875</c:v>
                      </c:pt>
                      <c:pt idx="15164">
                        <c:v>14185.9453125</c:v>
                      </c:pt>
                      <c:pt idx="15165">
                        <c:v>15391.03125</c:v>
                      </c:pt>
                      <c:pt idx="15166">
                        <c:v>14966.91015625</c:v>
                      </c:pt>
                      <c:pt idx="15167">
                        <c:v>12103.8515625</c:v>
                      </c:pt>
                      <c:pt idx="15168">
                        <c:v>13305.0703125</c:v>
                      </c:pt>
                      <c:pt idx="15169">
                        <c:v>15376.81640625</c:v>
                      </c:pt>
                      <c:pt idx="15170">
                        <c:v>14845.26171875</c:v>
                      </c:pt>
                      <c:pt idx="15171">
                        <c:v>14405.6640625</c:v>
                      </c:pt>
                      <c:pt idx="15172">
                        <c:v>14269.80859375</c:v>
                      </c:pt>
                      <c:pt idx="15173">
                        <c:v>15977.1328125</c:v>
                      </c:pt>
                      <c:pt idx="15174">
                        <c:v>14254.1484375</c:v>
                      </c:pt>
                      <c:pt idx="15175">
                        <c:v>14080.13671875</c:v>
                      </c:pt>
                      <c:pt idx="15176">
                        <c:v>15491.00390625</c:v>
                      </c:pt>
                      <c:pt idx="15177">
                        <c:v>15848.01171875</c:v>
                      </c:pt>
                      <c:pt idx="15178">
                        <c:v>15178.921875</c:v>
                      </c:pt>
                      <c:pt idx="15179">
                        <c:v>14639.7578125</c:v>
                      </c:pt>
                      <c:pt idx="15180">
                        <c:v>16835.81640625</c:v>
                      </c:pt>
                      <c:pt idx="15181">
                        <c:v>17068.7265625</c:v>
                      </c:pt>
                      <c:pt idx="15182">
                        <c:v>14991.91796875</c:v>
                      </c:pt>
                      <c:pt idx="15183">
                        <c:v>17255.90625</c:v>
                      </c:pt>
                      <c:pt idx="15184">
                        <c:v>16597.0546875</c:v>
                      </c:pt>
                      <c:pt idx="15185">
                        <c:v>16394.85546875</c:v>
                      </c:pt>
                      <c:pt idx="15186">
                        <c:v>14118.390625</c:v>
                      </c:pt>
                      <c:pt idx="15187">
                        <c:v>13745.98828125</c:v>
                      </c:pt>
                      <c:pt idx="15188">
                        <c:v>15667.796875</c:v>
                      </c:pt>
                      <c:pt idx="15189">
                        <c:v>15492.95703125</c:v>
                      </c:pt>
                      <c:pt idx="15190">
                        <c:v>17258.9921875</c:v>
                      </c:pt>
                      <c:pt idx="15191">
                        <c:v>16995.8671875</c:v>
                      </c:pt>
                      <c:pt idx="15192">
                        <c:v>15643.75</c:v>
                      </c:pt>
                      <c:pt idx="15193">
                        <c:v>16273.8125</c:v>
                      </c:pt>
                      <c:pt idx="15194">
                        <c:v>17020.65625</c:v>
                      </c:pt>
                      <c:pt idx="15195">
                        <c:v>14919.94921875</c:v>
                      </c:pt>
                      <c:pt idx="15196">
                        <c:v>15898.0546875</c:v>
                      </c:pt>
                      <c:pt idx="15197">
                        <c:v>14919.375</c:v>
                      </c:pt>
                      <c:pt idx="15198">
                        <c:v>12368.65234375</c:v>
                      </c:pt>
                      <c:pt idx="15199">
                        <c:v>12699.484375</c:v>
                      </c:pt>
                      <c:pt idx="15200">
                        <c:v>15820.9765625</c:v>
                      </c:pt>
                      <c:pt idx="15201">
                        <c:v>15780.171875</c:v>
                      </c:pt>
                      <c:pt idx="15202">
                        <c:v>13146.59375</c:v>
                      </c:pt>
                      <c:pt idx="15203">
                        <c:v>11459.6328125</c:v>
                      </c:pt>
                      <c:pt idx="15204">
                        <c:v>12060.41015625</c:v>
                      </c:pt>
                      <c:pt idx="15205">
                        <c:v>14678.03125</c:v>
                      </c:pt>
                      <c:pt idx="15206">
                        <c:v>15567.6953125</c:v>
                      </c:pt>
                      <c:pt idx="15207">
                        <c:v>15499.375</c:v>
                      </c:pt>
                      <c:pt idx="15208">
                        <c:v>14797.1875</c:v>
                      </c:pt>
                      <c:pt idx="15209">
                        <c:v>12849.5234375</c:v>
                      </c:pt>
                      <c:pt idx="15210">
                        <c:v>13857.29296875</c:v>
                      </c:pt>
                      <c:pt idx="15211">
                        <c:v>11877.31640625</c:v>
                      </c:pt>
                      <c:pt idx="15212">
                        <c:v>10429.421875</c:v>
                      </c:pt>
                      <c:pt idx="15213">
                        <c:v>9470.16015625</c:v>
                      </c:pt>
                      <c:pt idx="15214">
                        <c:v>12393.48828125</c:v>
                      </c:pt>
                      <c:pt idx="15215">
                        <c:v>13549.37109375</c:v>
                      </c:pt>
                      <c:pt idx="15216">
                        <c:v>11496.3125</c:v>
                      </c:pt>
                      <c:pt idx="15217">
                        <c:v>9594.1953125</c:v>
                      </c:pt>
                      <c:pt idx="15218">
                        <c:v>9660.38671875</c:v>
                      </c:pt>
                      <c:pt idx="15219">
                        <c:v>13874.19921875</c:v>
                      </c:pt>
                      <c:pt idx="15220">
                        <c:v>13086.6875</c:v>
                      </c:pt>
                      <c:pt idx="15221">
                        <c:v>11591.5234375</c:v>
                      </c:pt>
                      <c:pt idx="15222">
                        <c:v>12063.8671875</c:v>
                      </c:pt>
                      <c:pt idx="15223">
                        <c:v>13756.9140625</c:v>
                      </c:pt>
                      <c:pt idx="15224">
                        <c:v>13329.7421875</c:v>
                      </c:pt>
                      <c:pt idx="15225">
                        <c:v>13300.8203125</c:v>
                      </c:pt>
                      <c:pt idx="15226">
                        <c:v>15184.11328125</c:v>
                      </c:pt>
                      <c:pt idx="15227">
                        <c:v>13306.0859375</c:v>
                      </c:pt>
                      <c:pt idx="15228">
                        <c:v>11966.515625</c:v>
                      </c:pt>
                      <c:pt idx="15229">
                        <c:v>15620.0625</c:v>
                      </c:pt>
                      <c:pt idx="15230">
                        <c:v>16188.07421875</c:v>
                      </c:pt>
                      <c:pt idx="15231">
                        <c:v>14886.14453125</c:v>
                      </c:pt>
                      <c:pt idx="15232">
                        <c:v>14125.15625</c:v>
                      </c:pt>
                      <c:pt idx="15233">
                        <c:v>15775.37109375</c:v>
                      </c:pt>
                      <c:pt idx="15234">
                        <c:v>16069.69140625</c:v>
                      </c:pt>
                      <c:pt idx="15235">
                        <c:v>13664.3828125</c:v>
                      </c:pt>
                      <c:pt idx="15236">
                        <c:v>12217.15234375</c:v>
                      </c:pt>
                      <c:pt idx="15237">
                        <c:v>12500.51171875</c:v>
                      </c:pt>
                      <c:pt idx="15238">
                        <c:v>15872.21875</c:v>
                      </c:pt>
                      <c:pt idx="15239">
                        <c:v>16206.01171875</c:v>
                      </c:pt>
                      <c:pt idx="15240">
                        <c:v>14292.8515625</c:v>
                      </c:pt>
                      <c:pt idx="15241">
                        <c:v>13781.453125</c:v>
                      </c:pt>
                      <c:pt idx="15242">
                        <c:v>14146.421875</c:v>
                      </c:pt>
                      <c:pt idx="15243">
                        <c:v>11028.8359375</c:v>
                      </c:pt>
                      <c:pt idx="15244">
                        <c:v>9611.13671875</c:v>
                      </c:pt>
                      <c:pt idx="15245">
                        <c:v>10303.53125</c:v>
                      </c:pt>
                      <c:pt idx="15246">
                        <c:v>11880.93359375</c:v>
                      </c:pt>
                      <c:pt idx="15247">
                        <c:v>13768.7265625</c:v>
                      </c:pt>
                      <c:pt idx="15248">
                        <c:v>13136.76171875</c:v>
                      </c:pt>
                      <c:pt idx="15249">
                        <c:v>13396.0546875</c:v>
                      </c:pt>
                      <c:pt idx="15250">
                        <c:v>12473.6953125</c:v>
                      </c:pt>
                      <c:pt idx="15251">
                        <c:v>12906.30078125</c:v>
                      </c:pt>
                      <c:pt idx="15252">
                        <c:v>13591.82421875</c:v>
                      </c:pt>
                      <c:pt idx="15253">
                        <c:v>12722.5703125</c:v>
                      </c:pt>
                      <c:pt idx="15254">
                        <c:v>13257.66796875</c:v>
                      </c:pt>
                      <c:pt idx="15255">
                        <c:v>15033.2109375</c:v>
                      </c:pt>
                      <c:pt idx="15256">
                        <c:v>14972.125</c:v>
                      </c:pt>
                      <c:pt idx="15257">
                        <c:v>15189.828125</c:v>
                      </c:pt>
                      <c:pt idx="15258">
                        <c:v>15567.3125</c:v>
                      </c:pt>
                      <c:pt idx="15259">
                        <c:v>14899.11328125</c:v>
                      </c:pt>
                      <c:pt idx="15260">
                        <c:v>13843.109375</c:v>
                      </c:pt>
                      <c:pt idx="15261">
                        <c:v>15074.77734375</c:v>
                      </c:pt>
                      <c:pt idx="15262">
                        <c:v>15644.8359375</c:v>
                      </c:pt>
                      <c:pt idx="15263">
                        <c:v>15768.0234375</c:v>
                      </c:pt>
                      <c:pt idx="15264">
                        <c:v>14707.12890625</c:v>
                      </c:pt>
                      <c:pt idx="15265">
                        <c:v>13204.21875</c:v>
                      </c:pt>
                      <c:pt idx="15266">
                        <c:v>14899.15625</c:v>
                      </c:pt>
                      <c:pt idx="15267">
                        <c:v>15726.43359375</c:v>
                      </c:pt>
                      <c:pt idx="15268">
                        <c:v>15057.51171875</c:v>
                      </c:pt>
                      <c:pt idx="15269">
                        <c:v>15424.12109375</c:v>
                      </c:pt>
                      <c:pt idx="15270">
                        <c:v>13383.734375</c:v>
                      </c:pt>
                      <c:pt idx="15271">
                        <c:v>13250.6640625</c:v>
                      </c:pt>
                      <c:pt idx="15272">
                        <c:v>13208.953125</c:v>
                      </c:pt>
                      <c:pt idx="15273">
                        <c:v>14170.02734375</c:v>
                      </c:pt>
                      <c:pt idx="15274">
                        <c:v>12853.85546875</c:v>
                      </c:pt>
                      <c:pt idx="15275">
                        <c:v>14015.1875</c:v>
                      </c:pt>
                      <c:pt idx="15276">
                        <c:v>14521.9765625</c:v>
                      </c:pt>
                      <c:pt idx="15277">
                        <c:v>13477.328125</c:v>
                      </c:pt>
                      <c:pt idx="15278">
                        <c:v>12131.06640625</c:v>
                      </c:pt>
                      <c:pt idx="15279">
                        <c:v>12314.12109375</c:v>
                      </c:pt>
                      <c:pt idx="15280">
                        <c:v>13981.21484375</c:v>
                      </c:pt>
                      <c:pt idx="15281">
                        <c:v>10478.33203125</c:v>
                      </c:pt>
                      <c:pt idx="15282">
                        <c:v>10166.70703125</c:v>
                      </c:pt>
                      <c:pt idx="15283">
                        <c:v>12836.84375</c:v>
                      </c:pt>
                      <c:pt idx="15284">
                        <c:v>14200.8203125</c:v>
                      </c:pt>
                      <c:pt idx="15285">
                        <c:v>17863.93359375</c:v>
                      </c:pt>
                      <c:pt idx="15286">
                        <c:v>18244.55078125</c:v>
                      </c:pt>
                      <c:pt idx="15287">
                        <c:v>17941.7421875</c:v>
                      </c:pt>
                      <c:pt idx="15288">
                        <c:v>14646.22265625</c:v>
                      </c:pt>
                      <c:pt idx="15289">
                        <c:v>12100.765625</c:v>
                      </c:pt>
                      <c:pt idx="15290">
                        <c:v>10086.69140625</c:v>
                      </c:pt>
                      <c:pt idx="15291">
                        <c:v>10828.953125</c:v>
                      </c:pt>
                      <c:pt idx="15292">
                        <c:v>15077.21875</c:v>
                      </c:pt>
                      <c:pt idx="15293">
                        <c:v>16379.11328125</c:v>
                      </c:pt>
                      <c:pt idx="15294">
                        <c:v>15716.828125</c:v>
                      </c:pt>
                      <c:pt idx="15295">
                        <c:v>15104.3125</c:v>
                      </c:pt>
                      <c:pt idx="15296">
                        <c:v>17094.4140625</c:v>
                      </c:pt>
                      <c:pt idx="15297">
                        <c:v>18117.81640625</c:v>
                      </c:pt>
                      <c:pt idx="15298">
                        <c:v>15999.125</c:v>
                      </c:pt>
                      <c:pt idx="15299">
                        <c:v>17318.49609375</c:v>
                      </c:pt>
                      <c:pt idx="15300">
                        <c:v>13218.05078125</c:v>
                      </c:pt>
                      <c:pt idx="15301">
                        <c:v>13317.5703125</c:v>
                      </c:pt>
                      <c:pt idx="15302">
                        <c:v>12145.140625</c:v>
                      </c:pt>
                      <c:pt idx="15303">
                        <c:v>13835.34375</c:v>
                      </c:pt>
                      <c:pt idx="15304">
                        <c:v>11817.1015625</c:v>
                      </c:pt>
                      <c:pt idx="15305">
                        <c:v>10849.84375</c:v>
                      </c:pt>
                      <c:pt idx="15306">
                        <c:v>12275.1640625</c:v>
                      </c:pt>
                      <c:pt idx="15307">
                        <c:v>13727</c:v>
                      </c:pt>
                      <c:pt idx="15308">
                        <c:v>12142.2109375</c:v>
                      </c:pt>
                      <c:pt idx="15309">
                        <c:v>10770.546875</c:v>
                      </c:pt>
                      <c:pt idx="15310">
                        <c:v>11302.7265625</c:v>
                      </c:pt>
                      <c:pt idx="15311">
                        <c:v>12806.5234375</c:v>
                      </c:pt>
                      <c:pt idx="15312">
                        <c:v>9482.5859375</c:v>
                      </c:pt>
                      <c:pt idx="15313">
                        <c:v>10817.8828125</c:v>
                      </c:pt>
                      <c:pt idx="15314">
                        <c:v>13079.8046875</c:v>
                      </c:pt>
                      <c:pt idx="15315">
                        <c:v>14829.421875</c:v>
                      </c:pt>
                      <c:pt idx="15316">
                        <c:v>13976.171875</c:v>
                      </c:pt>
                      <c:pt idx="15317">
                        <c:v>13822.28515625</c:v>
                      </c:pt>
                      <c:pt idx="15318">
                        <c:v>14263.7890625</c:v>
                      </c:pt>
                      <c:pt idx="15319">
                        <c:v>14398.00390625</c:v>
                      </c:pt>
                      <c:pt idx="15320">
                        <c:v>12083.7734375</c:v>
                      </c:pt>
                      <c:pt idx="15321">
                        <c:v>14326.79296875</c:v>
                      </c:pt>
                      <c:pt idx="15322">
                        <c:v>13269.14453125</c:v>
                      </c:pt>
                      <c:pt idx="15323">
                        <c:v>13833.0703125</c:v>
                      </c:pt>
                      <c:pt idx="15324">
                        <c:v>14426.890625</c:v>
                      </c:pt>
                      <c:pt idx="15325">
                        <c:v>12435.47265625</c:v>
                      </c:pt>
                      <c:pt idx="15326">
                        <c:v>13024.015625</c:v>
                      </c:pt>
                      <c:pt idx="15327">
                        <c:v>12142.5625</c:v>
                      </c:pt>
                      <c:pt idx="15328">
                        <c:v>11331.25390625</c:v>
                      </c:pt>
                      <c:pt idx="15329">
                        <c:v>13706.7890625</c:v>
                      </c:pt>
                      <c:pt idx="15330">
                        <c:v>14130.2734375</c:v>
                      </c:pt>
                      <c:pt idx="15331">
                        <c:v>13027.7890625</c:v>
                      </c:pt>
                      <c:pt idx="15332">
                        <c:v>12558.47265625</c:v>
                      </c:pt>
                      <c:pt idx="15333">
                        <c:v>12816.21484375</c:v>
                      </c:pt>
                      <c:pt idx="15334">
                        <c:v>14496.59765625</c:v>
                      </c:pt>
                      <c:pt idx="15335">
                        <c:v>14744.3828125</c:v>
                      </c:pt>
                      <c:pt idx="15336">
                        <c:v>13314.5625</c:v>
                      </c:pt>
                      <c:pt idx="15337">
                        <c:v>12505.69921875</c:v>
                      </c:pt>
                      <c:pt idx="15338">
                        <c:v>14425.73828125</c:v>
                      </c:pt>
                      <c:pt idx="15339">
                        <c:v>13397.87890625</c:v>
                      </c:pt>
                      <c:pt idx="15340">
                        <c:v>12538.64453125</c:v>
                      </c:pt>
                      <c:pt idx="15341">
                        <c:v>11266.7734375</c:v>
                      </c:pt>
                      <c:pt idx="15342">
                        <c:v>11478.48046875</c:v>
                      </c:pt>
                      <c:pt idx="15343">
                        <c:v>13470.96875</c:v>
                      </c:pt>
                      <c:pt idx="15344">
                        <c:v>14909.98828125</c:v>
                      </c:pt>
                      <c:pt idx="15345">
                        <c:v>16374.1640625</c:v>
                      </c:pt>
                      <c:pt idx="15346">
                        <c:v>14844.421875</c:v>
                      </c:pt>
                      <c:pt idx="15347">
                        <c:v>15251.5234375</c:v>
                      </c:pt>
                      <c:pt idx="15348">
                        <c:v>16664.04296875</c:v>
                      </c:pt>
                      <c:pt idx="15349">
                        <c:v>15413.3125</c:v>
                      </c:pt>
                      <c:pt idx="15350">
                        <c:v>9569.79296875</c:v>
                      </c:pt>
                      <c:pt idx="15351">
                        <c:v>13994.9296875</c:v>
                      </c:pt>
                      <c:pt idx="15352">
                        <c:v>14516.890625</c:v>
                      </c:pt>
                      <c:pt idx="15353">
                        <c:v>16732.7578125</c:v>
                      </c:pt>
                      <c:pt idx="15354">
                        <c:v>17231.81640625</c:v>
                      </c:pt>
                      <c:pt idx="15355">
                        <c:v>16713.3828125</c:v>
                      </c:pt>
                      <c:pt idx="15356">
                        <c:v>12537.08984375</c:v>
                      </c:pt>
                      <c:pt idx="15357">
                        <c:v>16900.734375</c:v>
                      </c:pt>
                      <c:pt idx="15358">
                        <c:v>15847.03125</c:v>
                      </c:pt>
                      <c:pt idx="15359">
                        <c:v>15460.453125</c:v>
                      </c:pt>
                      <c:pt idx="15360">
                        <c:v>11263.140625</c:v>
                      </c:pt>
                      <c:pt idx="15361">
                        <c:v>5630.3203125</c:v>
                      </c:pt>
                      <c:pt idx="15362">
                        <c:v>6857.3671875</c:v>
                      </c:pt>
                      <c:pt idx="15363">
                        <c:v>11508.9609375</c:v>
                      </c:pt>
                      <c:pt idx="15364">
                        <c:v>13398.5390625</c:v>
                      </c:pt>
                      <c:pt idx="15365">
                        <c:v>11075.578125</c:v>
                      </c:pt>
                      <c:pt idx="15366">
                        <c:v>9717.9140625</c:v>
                      </c:pt>
                      <c:pt idx="15367">
                        <c:v>9728.40625</c:v>
                      </c:pt>
                      <c:pt idx="15368">
                        <c:v>10459.39453125</c:v>
                      </c:pt>
                      <c:pt idx="15369">
                        <c:v>12492.109375</c:v>
                      </c:pt>
                      <c:pt idx="15370">
                        <c:v>12639.99609375</c:v>
                      </c:pt>
                      <c:pt idx="15371">
                        <c:v>11167.12890625</c:v>
                      </c:pt>
                      <c:pt idx="15372">
                        <c:v>10739.43359375</c:v>
                      </c:pt>
                      <c:pt idx="15373">
                        <c:v>12234.40234375</c:v>
                      </c:pt>
                      <c:pt idx="15374">
                        <c:v>13011.10546875</c:v>
                      </c:pt>
                      <c:pt idx="15375">
                        <c:v>16118.9921875</c:v>
                      </c:pt>
                      <c:pt idx="15376">
                        <c:v>17354.77734375</c:v>
                      </c:pt>
                      <c:pt idx="15377">
                        <c:v>16827.421875</c:v>
                      </c:pt>
                      <c:pt idx="15378">
                        <c:v>14126.7734375</c:v>
                      </c:pt>
                      <c:pt idx="15379">
                        <c:v>12896.5078125</c:v>
                      </c:pt>
                      <c:pt idx="15380">
                        <c:v>17162.21875</c:v>
                      </c:pt>
                      <c:pt idx="15381">
                        <c:v>17210.07421875</c:v>
                      </c:pt>
                      <c:pt idx="15382">
                        <c:v>17105.66015625</c:v>
                      </c:pt>
                      <c:pt idx="15383">
                        <c:v>16307.890625</c:v>
                      </c:pt>
                      <c:pt idx="15384">
                        <c:v>16289.53125</c:v>
                      </c:pt>
                      <c:pt idx="15385">
                        <c:v>13056.359375</c:v>
                      </c:pt>
                      <c:pt idx="15386">
                        <c:v>12493.64453125</c:v>
                      </c:pt>
                      <c:pt idx="15387">
                        <c:v>12440.4140625</c:v>
                      </c:pt>
                      <c:pt idx="15388">
                        <c:v>15797.5546875</c:v>
                      </c:pt>
                      <c:pt idx="15389">
                        <c:v>17499.03515625</c:v>
                      </c:pt>
                      <c:pt idx="15390">
                        <c:v>14030.51953125</c:v>
                      </c:pt>
                      <c:pt idx="15391">
                        <c:v>12587.81640625</c:v>
                      </c:pt>
                      <c:pt idx="15392">
                        <c:v>12642.18359375</c:v>
                      </c:pt>
                      <c:pt idx="15393">
                        <c:v>13920.78515625</c:v>
                      </c:pt>
                      <c:pt idx="15394">
                        <c:v>12578.92578125</c:v>
                      </c:pt>
                      <c:pt idx="15395">
                        <c:v>12734.2734375</c:v>
                      </c:pt>
                      <c:pt idx="15396">
                        <c:v>13346.44140625</c:v>
                      </c:pt>
                      <c:pt idx="15397">
                        <c:v>14163.83984375</c:v>
                      </c:pt>
                      <c:pt idx="15398">
                        <c:v>11818.39453125</c:v>
                      </c:pt>
                      <c:pt idx="15399">
                        <c:v>13192.4765625</c:v>
                      </c:pt>
                      <c:pt idx="15400">
                        <c:v>12324.44921875</c:v>
                      </c:pt>
                      <c:pt idx="15401">
                        <c:v>12041.23046875</c:v>
                      </c:pt>
                      <c:pt idx="15402">
                        <c:v>13616.95703125</c:v>
                      </c:pt>
                      <c:pt idx="15403">
                        <c:v>12376.99609375</c:v>
                      </c:pt>
                      <c:pt idx="15404">
                        <c:v>13424.296875</c:v>
                      </c:pt>
                      <c:pt idx="15405">
                        <c:v>15541.0546875</c:v>
                      </c:pt>
                      <c:pt idx="15406">
                        <c:v>14864.1015625</c:v>
                      </c:pt>
                      <c:pt idx="15407">
                        <c:v>17033.55078125</c:v>
                      </c:pt>
                      <c:pt idx="15408">
                        <c:v>17013.9296875</c:v>
                      </c:pt>
                      <c:pt idx="15409">
                        <c:v>16771.09765625</c:v>
                      </c:pt>
                      <c:pt idx="15410">
                        <c:v>15766.8125</c:v>
                      </c:pt>
                      <c:pt idx="15411">
                        <c:v>15534.0390625</c:v>
                      </c:pt>
                      <c:pt idx="15412">
                        <c:v>15971.1875</c:v>
                      </c:pt>
                      <c:pt idx="15413">
                        <c:v>14966.6875</c:v>
                      </c:pt>
                      <c:pt idx="15414">
                        <c:v>16411.390625</c:v>
                      </c:pt>
                      <c:pt idx="15415">
                        <c:v>15274.41015625</c:v>
                      </c:pt>
                      <c:pt idx="15416">
                        <c:v>14967.04296875</c:v>
                      </c:pt>
                      <c:pt idx="15417">
                        <c:v>16636.31640625</c:v>
                      </c:pt>
                      <c:pt idx="15418">
                        <c:v>15006.6953125</c:v>
                      </c:pt>
                      <c:pt idx="15419">
                        <c:v>15893.6015625</c:v>
                      </c:pt>
                      <c:pt idx="15420">
                        <c:v>12776.76171875</c:v>
                      </c:pt>
                      <c:pt idx="15421">
                        <c:v>12429.8671875</c:v>
                      </c:pt>
                      <c:pt idx="15422">
                        <c:v>14578.125</c:v>
                      </c:pt>
                      <c:pt idx="15423">
                        <c:v>14202.91796875</c:v>
                      </c:pt>
                      <c:pt idx="15424">
                        <c:v>14054.87890625</c:v>
                      </c:pt>
                      <c:pt idx="15425">
                        <c:v>14293.3984375</c:v>
                      </c:pt>
                      <c:pt idx="15426">
                        <c:v>14760.984375</c:v>
                      </c:pt>
                      <c:pt idx="15427">
                        <c:v>13876.3828125</c:v>
                      </c:pt>
                      <c:pt idx="15428">
                        <c:v>14263.70703125</c:v>
                      </c:pt>
                      <c:pt idx="15429">
                        <c:v>13168.28515625</c:v>
                      </c:pt>
                      <c:pt idx="15430">
                        <c:v>13719.421875</c:v>
                      </c:pt>
                      <c:pt idx="15431">
                        <c:v>14804.59375</c:v>
                      </c:pt>
                      <c:pt idx="15432">
                        <c:v>14497.80078125</c:v>
                      </c:pt>
                      <c:pt idx="15433">
                        <c:v>13127.0625</c:v>
                      </c:pt>
                      <c:pt idx="15434">
                        <c:v>14627.9609375</c:v>
                      </c:pt>
                      <c:pt idx="15435">
                        <c:v>11575.97265625</c:v>
                      </c:pt>
                      <c:pt idx="15436">
                        <c:v>10831.27734375</c:v>
                      </c:pt>
                      <c:pt idx="15437">
                        <c:v>12976.8828125</c:v>
                      </c:pt>
                      <c:pt idx="15438">
                        <c:v>12330.5</c:v>
                      </c:pt>
                      <c:pt idx="15439">
                        <c:v>10347.6328125</c:v>
                      </c:pt>
                      <c:pt idx="15440">
                        <c:v>9499.125</c:v>
                      </c:pt>
                      <c:pt idx="15441">
                        <c:v>12720.4140625</c:v>
                      </c:pt>
                      <c:pt idx="15442">
                        <c:v>13028.17578125</c:v>
                      </c:pt>
                      <c:pt idx="15443">
                        <c:v>13323.06640625</c:v>
                      </c:pt>
                      <c:pt idx="15444">
                        <c:v>11682.015625</c:v>
                      </c:pt>
                      <c:pt idx="15445">
                        <c:v>11697.86328125</c:v>
                      </c:pt>
                      <c:pt idx="15446">
                        <c:v>11039.49609375</c:v>
                      </c:pt>
                      <c:pt idx="15447">
                        <c:v>11857.1171875</c:v>
                      </c:pt>
                      <c:pt idx="15448">
                        <c:v>13236.7109375</c:v>
                      </c:pt>
                      <c:pt idx="15449">
                        <c:v>13325.73046875</c:v>
                      </c:pt>
                      <c:pt idx="15450">
                        <c:v>12403.07421875</c:v>
                      </c:pt>
                      <c:pt idx="15451">
                        <c:v>13000.296875</c:v>
                      </c:pt>
                      <c:pt idx="15452">
                        <c:v>13010.69921875</c:v>
                      </c:pt>
                      <c:pt idx="15453">
                        <c:v>12437.5859375</c:v>
                      </c:pt>
                      <c:pt idx="15454">
                        <c:v>12435.2578125</c:v>
                      </c:pt>
                      <c:pt idx="15455">
                        <c:v>12194.09765625</c:v>
                      </c:pt>
                      <c:pt idx="15456">
                        <c:v>12337.0703125</c:v>
                      </c:pt>
                      <c:pt idx="15457">
                        <c:v>12629.203125</c:v>
                      </c:pt>
                      <c:pt idx="15458">
                        <c:v>11984.5</c:v>
                      </c:pt>
                      <c:pt idx="15459">
                        <c:v>12305.7265625</c:v>
                      </c:pt>
                      <c:pt idx="15460">
                        <c:v>12915.00390625</c:v>
                      </c:pt>
                      <c:pt idx="15461">
                        <c:v>12903.6328125</c:v>
                      </c:pt>
                      <c:pt idx="15462">
                        <c:v>11240.34765625</c:v>
                      </c:pt>
                      <c:pt idx="15463">
                        <c:v>12102.7578125</c:v>
                      </c:pt>
                      <c:pt idx="15464">
                        <c:v>12192.5390625</c:v>
                      </c:pt>
                      <c:pt idx="15465">
                        <c:v>14508.078125</c:v>
                      </c:pt>
                      <c:pt idx="15466">
                        <c:v>12495.65234375</c:v>
                      </c:pt>
                      <c:pt idx="15467">
                        <c:v>10593.234375</c:v>
                      </c:pt>
                      <c:pt idx="15468">
                        <c:v>10629.69921875</c:v>
                      </c:pt>
                      <c:pt idx="15469">
                        <c:v>13302.04296875</c:v>
                      </c:pt>
                      <c:pt idx="15470">
                        <c:v>12981.4765625</c:v>
                      </c:pt>
                      <c:pt idx="15471">
                        <c:v>10688.37109375</c:v>
                      </c:pt>
                      <c:pt idx="15472">
                        <c:v>10917.3828125</c:v>
                      </c:pt>
                      <c:pt idx="15473">
                        <c:v>14964.39453125</c:v>
                      </c:pt>
                      <c:pt idx="15474">
                        <c:v>14894.7109375</c:v>
                      </c:pt>
                      <c:pt idx="15475">
                        <c:v>13882.3359375</c:v>
                      </c:pt>
                      <c:pt idx="15476">
                        <c:v>14700.46875</c:v>
                      </c:pt>
                      <c:pt idx="15477">
                        <c:v>14289.1328125</c:v>
                      </c:pt>
                      <c:pt idx="15478">
                        <c:v>13899.6953125</c:v>
                      </c:pt>
                      <c:pt idx="15479">
                        <c:v>14398.8046875</c:v>
                      </c:pt>
                      <c:pt idx="15480">
                        <c:v>13344.53125</c:v>
                      </c:pt>
                      <c:pt idx="15481">
                        <c:v>13068.09375</c:v>
                      </c:pt>
                      <c:pt idx="15482">
                        <c:v>12612.80859375</c:v>
                      </c:pt>
                      <c:pt idx="15483">
                        <c:v>13820.37890625</c:v>
                      </c:pt>
                      <c:pt idx="15484">
                        <c:v>12151.04296875</c:v>
                      </c:pt>
                      <c:pt idx="15485">
                        <c:v>13594.21875</c:v>
                      </c:pt>
                      <c:pt idx="15486">
                        <c:v>13045.7734375</c:v>
                      </c:pt>
                      <c:pt idx="15487">
                        <c:v>13241.54296875</c:v>
                      </c:pt>
                      <c:pt idx="15488">
                        <c:v>10817.8046875</c:v>
                      </c:pt>
                      <c:pt idx="15489">
                        <c:v>9424.375</c:v>
                      </c:pt>
                      <c:pt idx="15490">
                        <c:v>10320.91015625</c:v>
                      </c:pt>
                      <c:pt idx="15491">
                        <c:v>12448.4453125</c:v>
                      </c:pt>
                      <c:pt idx="15492">
                        <c:v>9036.015625</c:v>
                      </c:pt>
                      <c:pt idx="15493">
                        <c:v>10419.3203125</c:v>
                      </c:pt>
                      <c:pt idx="15494">
                        <c:v>12745.15625</c:v>
                      </c:pt>
                      <c:pt idx="15495">
                        <c:v>14454.078125</c:v>
                      </c:pt>
                      <c:pt idx="15496">
                        <c:v>12248.296875</c:v>
                      </c:pt>
                      <c:pt idx="15497">
                        <c:v>10802.5703125</c:v>
                      </c:pt>
                      <c:pt idx="15498">
                        <c:v>9835.23046875</c:v>
                      </c:pt>
                      <c:pt idx="15499">
                        <c:v>11904.7421875</c:v>
                      </c:pt>
                      <c:pt idx="15500">
                        <c:v>15572.57421875</c:v>
                      </c:pt>
                      <c:pt idx="15501">
                        <c:v>15917.15625</c:v>
                      </c:pt>
                      <c:pt idx="15502">
                        <c:v>15119.265625</c:v>
                      </c:pt>
                      <c:pt idx="15503">
                        <c:v>14715.578125</c:v>
                      </c:pt>
                      <c:pt idx="15504">
                        <c:v>15762.36328125</c:v>
                      </c:pt>
                      <c:pt idx="15505">
                        <c:v>14951.359375</c:v>
                      </c:pt>
                      <c:pt idx="15506">
                        <c:v>12679.5703125</c:v>
                      </c:pt>
                      <c:pt idx="15507">
                        <c:v>12600.015625</c:v>
                      </c:pt>
                      <c:pt idx="15508">
                        <c:v>14664.9609375</c:v>
                      </c:pt>
                      <c:pt idx="15509">
                        <c:v>14737.7109375</c:v>
                      </c:pt>
                      <c:pt idx="15510">
                        <c:v>11000.6796875</c:v>
                      </c:pt>
                      <c:pt idx="15511">
                        <c:v>9595.44140625</c:v>
                      </c:pt>
                      <c:pt idx="15512">
                        <c:v>9636.00390625</c:v>
                      </c:pt>
                      <c:pt idx="15513">
                        <c:v>11297.93359375</c:v>
                      </c:pt>
                      <c:pt idx="15514">
                        <c:v>11151.734375</c:v>
                      </c:pt>
                      <c:pt idx="15515">
                        <c:v>10613.46875</c:v>
                      </c:pt>
                      <c:pt idx="15516">
                        <c:v>11801.46875</c:v>
                      </c:pt>
                      <c:pt idx="15517">
                        <c:v>11394.6640625</c:v>
                      </c:pt>
                      <c:pt idx="15518">
                        <c:v>11108.25</c:v>
                      </c:pt>
                      <c:pt idx="15519">
                        <c:v>11471.0859375</c:v>
                      </c:pt>
                      <c:pt idx="15520">
                        <c:v>12209.296875</c:v>
                      </c:pt>
                      <c:pt idx="15521">
                        <c:v>11013.73828125</c:v>
                      </c:pt>
                      <c:pt idx="15522">
                        <c:v>11999.97265625</c:v>
                      </c:pt>
                      <c:pt idx="15523">
                        <c:v>11314.984375</c:v>
                      </c:pt>
                      <c:pt idx="15524">
                        <c:v>12147.6640625</c:v>
                      </c:pt>
                      <c:pt idx="15525">
                        <c:v>13796.171875</c:v>
                      </c:pt>
                      <c:pt idx="15526">
                        <c:v>11667.7109375</c:v>
                      </c:pt>
                      <c:pt idx="15527">
                        <c:v>13208</c:v>
                      </c:pt>
                      <c:pt idx="15528">
                        <c:v>14134.2890625</c:v>
                      </c:pt>
                      <c:pt idx="15529">
                        <c:v>14797.4765625</c:v>
                      </c:pt>
                      <c:pt idx="15530">
                        <c:v>13958.3046875</c:v>
                      </c:pt>
                      <c:pt idx="15531">
                        <c:v>13957.06640625</c:v>
                      </c:pt>
                      <c:pt idx="15532">
                        <c:v>12802.19140625</c:v>
                      </c:pt>
                      <c:pt idx="15533">
                        <c:v>12715.0703125</c:v>
                      </c:pt>
                      <c:pt idx="15534">
                        <c:v>14485.88671875</c:v>
                      </c:pt>
                      <c:pt idx="15535">
                        <c:v>13840.44140625</c:v>
                      </c:pt>
                      <c:pt idx="15536">
                        <c:v>12613.8125</c:v>
                      </c:pt>
                      <c:pt idx="15537">
                        <c:v>11538.50390625</c:v>
                      </c:pt>
                      <c:pt idx="15538">
                        <c:v>12134.10546875</c:v>
                      </c:pt>
                      <c:pt idx="15539">
                        <c:v>14668.9140625</c:v>
                      </c:pt>
                      <c:pt idx="15540">
                        <c:v>9697.1015625</c:v>
                      </c:pt>
                      <c:pt idx="15541">
                        <c:v>14984.83984375</c:v>
                      </c:pt>
                      <c:pt idx="15542">
                        <c:v>13244.44140625</c:v>
                      </c:pt>
                      <c:pt idx="15543">
                        <c:v>13093.60546875</c:v>
                      </c:pt>
                      <c:pt idx="15544">
                        <c:v>13479.23828125</c:v>
                      </c:pt>
                      <c:pt idx="15545">
                        <c:v>13028.26171875</c:v>
                      </c:pt>
                      <c:pt idx="15546">
                        <c:v>14769.94140625</c:v>
                      </c:pt>
                      <c:pt idx="15547">
                        <c:v>13304.77734375</c:v>
                      </c:pt>
                      <c:pt idx="15548">
                        <c:v>13047.15625</c:v>
                      </c:pt>
                      <c:pt idx="15549">
                        <c:v>14185.86328125</c:v>
                      </c:pt>
                      <c:pt idx="15550">
                        <c:v>14811.34375</c:v>
                      </c:pt>
                      <c:pt idx="15551">
                        <c:v>12806.36328125</c:v>
                      </c:pt>
                      <c:pt idx="15552">
                        <c:v>11160.4375</c:v>
                      </c:pt>
                      <c:pt idx="15553">
                        <c:v>14121.9921875</c:v>
                      </c:pt>
                      <c:pt idx="15554">
                        <c:v>14204.99609375</c:v>
                      </c:pt>
                      <c:pt idx="15555">
                        <c:v>16102.21484375</c:v>
                      </c:pt>
                      <c:pt idx="15556">
                        <c:v>10321.4921875</c:v>
                      </c:pt>
                      <c:pt idx="15557">
                        <c:v>15968.89453125</c:v>
                      </c:pt>
                      <c:pt idx="15558">
                        <c:v>16966.35546875</c:v>
                      </c:pt>
                      <c:pt idx="15559">
                        <c:v>16260.234375</c:v>
                      </c:pt>
                      <c:pt idx="15560">
                        <c:v>16638.25390625</c:v>
                      </c:pt>
                      <c:pt idx="15561">
                        <c:v>14472.5625</c:v>
                      </c:pt>
                      <c:pt idx="15562">
                        <c:v>14270.8046875</c:v>
                      </c:pt>
                      <c:pt idx="15563">
                        <c:v>15688.07421875</c:v>
                      </c:pt>
                      <c:pt idx="15564">
                        <c:v>17936.265625</c:v>
                      </c:pt>
                      <c:pt idx="15565">
                        <c:v>16262.17578125</c:v>
                      </c:pt>
                      <c:pt idx="15566">
                        <c:v>14332.14453125</c:v>
                      </c:pt>
                      <c:pt idx="15567">
                        <c:v>12897.45703125</c:v>
                      </c:pt>
                      <c:pt idx="15568">
                        <c:v>18129.0703125</c:v>
                      </c:pt>
                      <c:pt idx="15569">
                        <c:v>18190.015625</c:v>
                      </c:pt>
                      <c:pt idx="15570">
                        <c:v>15640.52734375</c:v>
                      </c:pt>
                      <c:pt idx="15571">
                        <c:v>15126.03125</c:v>
                      </c:pt>
                      <c:pt idx="15572">
                        <c:v>16030.4453125</c:v>
                      </c:pt>
                      <c:pt idx="15573">
                        <c:v>14682.25</c:v>
                      </c:pt>
                      <c:pt idx="15574">
                        <c:v>9476.87890625</c:v>
                      </c:pt>
                      <c:pt idx="15575">
                        <c:v>13596.57421875</c:v>
                      </c:pt>
                      <c:pt idx="15576">
                        <c:v>14088.46484375</c:v>
                      </c:pt>
                      <c:pt idx="15577">
                        <c:v>16787.78125</c:v>
                      </c:pt>
                      <c:pt idx="15578">
                        <c:v>16514.65234375</c:v>
                      </c:pt>
                      <c:pt idx="15579">
                        <c:v>16112.59765625</c:v>
                      </c:pt>
                      <c:pt idx="15580">
                        <c:v>12428.04296875</c:v>
                      </c:pt>
                      <c:pt idx="15581">
                        <c:v>16201.58984375</c:v>
                      </c:pt>
                      <c:pt idx="15582">
                        <c:v>14800</c:v>
                      </c:pt>
                      <c:pt idx="15583">
                        <c:v>14102.296875</c:v>
                      </c:pt>
                      <c:pt idx="15584">
                        <c:v>16108.48828125</c:v>
                      </c:pt>
                      <c:pt idx="15585">
                        <c:v>19061.48046875</c:v>
                      </c:pt>
                      <c:pt idx="15586">
                        <c:v>13158.375</c:v>
                      </c:pt>
                      <c:pt idx="15587">
                        <c:v>18785.69140625</c:v>
                      </c:pt>
                      <c:pt idx="15588">
                        <c:v>17820.28515625</c:v>
                      </c:pt>
                      <c:pt idx="15589">
                        <c:v>16944.32421875</c:v>
                      </c:pt>
                      <c:pt idx="15590">
                        <c:v>19384.36328125</c:v>
                      </c:pt>
                      <c:pt idx="15591">
                        <c:v>18202.80078125</c:v>
                      </c:pt>
                      <c:pt idx="15592">
                        <c:v>16913.2734375</c:v>
                      </c:pt>
                      <c:pt idx="15593">
                        <c:v>19226.18359375</c:v>
                      </c:pt>
                      <c:pt idx="15594">
                        <c:v>18846.90625</c:v>
                      </c:pt>
                      <c:pt idx="15595">
                        <c:v>17644.3984375</c:v>
                      </c:pt>
                      <c:pt idx="15596">
                        <c:v>14924.49609375</c:v>
                      </c:pt>
                      <c:pt idx="15597">
                        <c:v>19538.28515625</c:v>
                      </c:pt>
                      <c:pt idx="15598">
                        <c:v>18723.26953125</c:v>
                      </c:pt>
                      <c:pt idx="15599">
                        <c:v>19199.98828125</c:v>
                      </c:pt>
                      <c:pt idx="15600">
                        <c:v>12213.6796875</c:v>
                      </c:pt>
                      <c:pt idx="15601">
                        <c:v>10743.9921875</c:v>
                      </c:pt>
                      <c:pt idx="15602">
                        <c:v>10435.546875</c:v>
                      </c:pt>
                      <c:pt idx="15603">
                        <c:v>10223.4375</c:v>
                      </c:pt>
                      <c:pt idx="15604">
                        <c:v>13072.625</c:v>
                      </c:pt>
                      <c:pt idx="15605">
                        <c:v>12793.578125</c:v>
                      </c:pt>
                      <c:pt idx="15606">
                        <c:v>12690.265625</c:v>
                      </c:pt>
                      <c:pt idx="15607">
                        <c:v>11770.546875</c:v>
                      </c:pt>
                      <c:pt idx="15608">
                        <c:v>12407.703125</c:v>
                      </c:pt>
                      <c:pt idx="15609">
                        <c:v>12824.09375</c:v>
                      </c:pt>
                      <c:pt idx="15610">
                        <c:v>11501.6640625</c:v>
                      </c:pt>
                      <c:pt idx="15611">
                        <c:v>11440.6484375</c:v>
                      </c:pt>
                      <c:pt idx="15612">
                        <c:v>13207.9375</c:v>
                      </c:pt>
                      <c:pt idx="15613">
                        <c:v>11768.4375</c:v>
                      </c:pt>
                      <c:pt idx="15614">
                        <c:v>13442.578125</c:v>
                      </c:pt>
                      <c:pt idx="15615">
                        <c:v>14847.83984375</c:v>
                      </c:pt>
                      <c:pt idx="15616">
                        <c:v>13325.9375</c:v>
                      </c:pt>
                      <c:pt idx="15617">
                        <c:v>12803.57421875</c:v>
                      </c:pt>
                      <c:pt idx="15618">
                        <c:v>15037.4921875</c:v>
                      </c:pt>
                      <c:pt idx="15619">
                        <c:v>16065.7734375</c:v>
                      </c:pt>
                      <c:pt idx="15620">
                        <c:v>14272.3359375</c:v>
                      </c:pt>
                      <c:pt idx="15621">
                        <c:v>16012.47265625</c:v>
                      </c:pt>
                      <c:pt idx="15622">
                        <c:v>15940.8984375</c:v>
                      </c:pt>
                      <c:pt idx="15623">
                        <c:v>14927.546875</c:v>
                      </c:pt>
                      <c:pt idx="15624">
                        <c:v>15182.41015625</c:v>
                      </c:pt>
                      <c:pt idx="15625">
                        <c:v>15855.41015625</c:v>
                      </c:pt>
                      <c:pt idx="15626">
                        <c:v>14555.921875</c:v>
                      </c:pt>
                      <c:pt idx="15627">
                        <c:v>14633.4140625</c:v>
                      </c:pt>
                      <c:pt idx="15628">
                        <c:v>14271.34375</c:v>
                      </c:pt>
                      <c:pt idx="15629">
                        <c:v>14584.02734375</c:v>
                      </c:pt>
                      <c:pt idx="15630">
                        <c:v>13684.0859375</c:v>
                      </c:pt>
                      <c:pt idx="15631">
                        <c:v>15705.765625</c:v>
                      </c:pt>
                      <c:pt idx="15632">
                        <c:v>17087.64453125</c:v>
                      </c:pt>
                      <c:pt idx="15633">
                        <c:v>16894.64453125</c:v>
                      </c:pt>
                      <c:pt idx="15634">
                        <c:v>16923.5703125</c:v>
                      </c:pt>
                      <c:pt idx="15635">
                        <c:v>16666.9296875</c:v>
                      </c:pt>
                      <c:pt idx="15636">
                        <c:v>16928.65234375</c:v>
                      </c:pt>
                      <c:pt idx="15637">
                        <c:v>15908.33203125</c:v>
                      </c:pt>
                      <c:pt idx="15638">
                        <c:v>15913.75</c:v>
                      </c:pt>
                      <c:pt idx="15639">
                        <c:v>15792.5703125</c:v>
                      </c:pt>
                      <c:pt idx="15640">
                        <c:v>13848.72265625</c:v>
                      </c:pt>
                      <c:pt idx="15641">
                        <c:v>14446.18359375</c:v>
                      </c:pt>
                      <c:pt idx="15642">
                        <c:v>15438.8984375</c:v>
                      </c:pt>
                      <c:pt idx="15643">
                        <c:v>15005.328125</c:v>
                      </c:pt>
                      <c:pt idx="15644">
                        <c:v>15218.51171875</c:v>
                      </c:pt>
                      <c:pt idx="15645">
                        <c:v>10953.76171875</c:v>
                      </c:pt>
                      <c:pt idx="15646">
                        <c:v>8269.1953125</c:v>
                      </c:pt>
                      <c:pt idx="15647">
                        <c:v>8089.65234375</c:v>
                      </c:pt>
                      <c:pt idx="15648">
                        <c:v>11277.734375</c:v>
                      </c:pt>
                      <c:pt idx="15649">
                        <c:v>9801.03125</c:v>
                      </c:pt>
                      <c:pt idx="15650">
                        <c:v>7863.25</c:v>
                      </c:pt>
                      <c:pt idx="15651">
                        <c:v>7790.9453125</c:v>
                      </c:pt>
                      <c:pt idx="15652">
                        <c:v>12125.703125</c:v>
                      </c:pt>
                      <c:pt idx="15653">
                        <c:v>11606.27734375</c:v>
                      </c:pt>
                      <c:pt idx="15654">
                        <c:v>9250.86328125</c:v>
                      </c:pt>
                      <c:pt idx="15655">
                        <c:v>10672.84765625</c:v>
                      </c:pt>
                      <c:pt idx="15656">
                        <c:v>10121.39453125</c:v>
                      </c:pt>
                      <c:pt idx="15657">
                        <c:v>10699.44921875</c:v>
                      </c:pt>
                      <c:pt idx="15658">
                        <c:v>11136.83984375</c:v>
                      </c:pt>
                      <c:pt idx="15659">
                        <c:v>11032.5546875</c:v>
                      </c:pt>
                      <c:pt idx="15660">
                        <c:v>16186.23828125</c:v>
                      </c:pt>
                      <c:pt idx="15661">
                        <c:v>15778.0078125</c:v>
                      </c:pt>
                      <c:pt idx="15662">
                        <c:v>15851.953125</c:v>
                      </c:pt>
                      <c:pt idx="15663">
                        <c:v>16065.23828125</c:v>
                      </c:pt>
                      <c:pt idx="15664">
                        <c:v>15461.5703125</c:v>
                      </c:pt>
                      <c:pt idx="15665">
                        <c:v>14227.953125</c:v>
                      </c:pt>
                      <c:pt idx="15666">
                        <c:v>16258.9140625</c:v>
                      </c:pt>
                      <c:pt idx="15667">
                        <c:v>15498.54296875</c:v>
                      </c:pt>
                      <c:pt idx="15668">
                        <c:v>16135.80078125</c:v>
                      </c:pt>
                      <c:pt idx="15669">
                        <c:v>14872.05078125</c:v>
                      </c:pt>
                      <c:pt idx="15670">
                        <c:v>14803.15625</c:v>
                      </c:pt>
                      <c:pt idx="15671">
                        <c:v>15876.72265625</c:v>
                      </c:pt>
                      <c:pt idx="15672">
                        <c:v>15631.85546875</c:v>
                      </c:pt>
                      <c:pt idx="15673">
                        <c:v>15930.11328125</c:v>
                      </c:pt>
                      <c:pt idx="15674">
                        <c:v>14939.5546875</c:v>
                      </c:pt>
                      <c:pt idx="15675">
                        <c:v>11127.140625</c:v>
                      </c:pt>
                      <c:pt idx="15676">
                        <c:v>9124.7578125</c:v>
                      </c:pt>
                      <c:pt idx="15677">
                        <c:v>13563.0625</c:v>
                      </c:pt>
                      <c:pt idx="15678">
                        <c:v>11368.84375</c:v>
                      </c:pt>
                      <c:pt idx="15679">
                        <c:v>9507.05859375</c:v>
                      </c:pt>
                      <c:pt idx="15680">
                        <c:v>9100.59375</c:v>
                      </c:pt>
                      <c:pt idx="15681">
                        <c:v>12950.30859375</c:v>
                      </c:pt>
                      <c:pt idx="15682">
                        <c:v>12460.51171875</c:v>
                      </c:pt>
                      <c:pt idx="15683">
                        <c:v>11447.77734375</c:v>
                      </c:pt>
                      <c:pt idx="15684">
                        <c:v>11455.546875</c:v>
                      </c:pt>
                      <c:pt idx="15685">
                        <c:v>10928.67578125</c:v>
                      </c:pt>
                      <c:pt idx="15686">
                        <c:v>9561.1015625</c:v>
                      </c:pt>
                      <c:pt idx="15687">
                        <c:v>8936.47265625</c:v>
                      </c:pt>
                      <c:pt idx="15688">
                        <c:v>10184.38671875</c:v>
                      </c:pt>
                      <c:pt idx="15689">
                        <c:v>13109.21484375</c:v>
                      </c:pt>
                      <c:pt idx="15690">
                        <c:v>12142.10546875</c:v>
                      </c:pt>
                      <c:pt idx="15691">
                        <c:v>14506.453125</c:v>
                      </c:pt>
                      <c:pt idx="15692">
                        <c:v>12692.40625</c:v>
                      </c:pt>
                      <c:pt idx="15693">
                        <c:v>14413.703125</c:v>
                      </c:pt>
                      <c:pt idx="15694">
                        <c:v>13698.921875</c:v>
                      </c:pt>
                      <c:pt idx="15695">
                        <c:v>14425.3046875</c:v>
                      </c:pt>
                      <c:pt idx="15696">
                        <c:v>13925.51171875</c:v>
                      </c:pt>
                      <c:pt idx="15697">
                        <c:v>13544.3203125</c:v>
                      </c:pt>
                      <c:pt idx="15698">
                        <c:v>14283.71875</c:v>
                      </c:pt>
                      <c:pt idx="15699">
                        <c:v>11498.91015625</c:v>
                      </c:pt>
                      <c:pt idx="15700">
                        <c:v>10717.72265625</c:v>
                      </c:pt>
                      <c:pt idx="15701">
                        <c:v>12389.8203125</c:v>
                      </c:pt>
                      <c:pt idx="15702">
                        <c:v>12159.08984375</c:v>
                      </c:pt>
                      <c:pt idx="15703">
                        <c:v>11936.74609375</c:v>
                      </c:pt>
                      <c:pt idx="15704">
                        <c:v>13671.85546875</c:v>
                      </c:pt>
                      <c:pt idx="15705">
                        <c:v>15807.9921875</c:v>
                      </c:pt>
                      <c:pt idx="15706">
                        <c:v>16427.84375</c:v>
                      </c:pt>
                      <c:pt idx="15707">
                        <c:v>13815.375</c:v>
                      </c:pt>
                      <c:pt idx="15708">
                        <c:v>14774.4453125</c:v>
                      </c:pt>
                      <c:pt idx="15709">
                        <c:v>17155.53125</c:v>
                      </c:pt>
                      <c:pt idx="15710">
                        <c:v>16740.1171875</c:v>
                      </c:pt>
                      <c:pt idx="15711">
                        <c:v>16266.05078125</c:v>
                      </c:pt>
                      <c:pt idx="15712">
                        <c:v>16876.4140625</c:v>
                      </c:pt>
                      <c:pt idx="15713">
                        <c:v>16807.4609375</c:v>
                      </c:pt>
                      <c:pt idx="15714">
                        <c:v>18030.8203125</c:v>
                      </c:pt>
                      <c:pt idx="15715">
                        <c:v>18094.02734375</c:v>
                      </c:pt>
                      <c:pt idx="15716">
                        <c:v>17488.40625</c:v>
                      </c:pt>
                      <c:pt idx="15717">
                        <c:v>15633.54296875</c:v>
                      </c:pt>
                      <c:pt idx="15718">
                        <c:v>14772.62890625</c:v>
                      </c:pt>
                      <c:pt idx="15719">
                        <c:v>16869.48046875</c:v>
                      </c:pt>
                      <c:pt idx="15720">
                        <c:v>17511.359375</c:v>
                      </c:pt>
                      <c:pt idx="15721">
                        <c:v>16552.41796875</c:v>
                      </c:pt>
                      <c:pt idx="15722">
                        <c:v>18376.37109375</c:v>
                      </c:pt>
                      <c:pt idx="15723">
                        <c:v>16374.171875</c:v>
                      </c:pt>
                      <c:pt idx="15724">
                        <c:v>17384.4453125</c:v>
                      </c:pt>
                      <c:pt idx="15725">
                        <c:v>17181.41796875</c:v>
                      </c:pt>
                      <c:pt idx="15726">
                        <c:v>16922.11328125</c:v>
                      </c:pt>
                      <c:pt idx="15727">
                        <c:v>15568.48828125</c:v>
                      </c:pt>
                      <c:pt idx="15728">
                        <c:v>12952.62890625</c:v>
                      </c:pt>
                      <c:pt idx="15729">
                        <c:v>11798.00390625</c:v>
                      </c:pt>
                      <c:pt idx="15730">
                        <c:v>12469.71484375</c:v>
                      </c:pt>
                      <c:pt idx="15731">
                        <c:v>16503.484375</c:v>
                      </c:pt>
                      <c:pt idx="15732">
                        <c:v>17152.1484375</c:v>
                      </c:pt>
                      <c:pt idx="15733">
                        <c:v>16744.7109375</c:v>
                      </c:pt>
                      <c:pt idx="15734">
                        <c:v>17789.3828125</c:v>
                      </c:pt>
                      <c:pt idx="15735">
                        <c:v>13648.41015625</c:v>
                      </c:pt>
                      <c:pt idx="15736">
                        <c:v>11273.2890625</c:v>
                      </c:pt>
                      <c:pt idx="15737">
                        <c:v>11838.8359375</c:v>
                      </c:pt>
                      <c:pt idx="15738">
                        <c:v>13778.609375</c:v>
                      </c:pt>
                      <c:pt idx="15739">
                        <c:v>12537.9140625</c:v>
                      </c:pt>
                      <c:pt idx="15740">
                        <c:v>9951.4453125</c:v>
                      </c:pt>
                      <c:pt idx="15741">
                        <c:v>8579.24609375</c:v>
                      </c:pt>
                      <c:pt idx="15742">
                        <c:v>8965.8984375</c:v>
                      </c:pt>
                      <c:pt idx="15743">
                        <c:v>11678.08984375</c:v>
                      </c:pt>
                      <c:pt idx="15744">
                        <c:v>13047.47265625</c:v>
                      </c:pt>
                      <c:pt idx="15745">
                        <c:v>13284.61328125</c:v>
                      </c:pt>
                      <c:pt idx="15746">
                        <c:v>13310.0390625</c:v>
                      </c:pt>
                      <c:pt idx="15747">
                        <c:v>13227.796875</c:v>
                      </c:pt>
                      <c:pt idx="15748">
                        <c:v>11899.4453125</c:v>
                      </c:pt>
                      <c:pt idx="15749">
                        <c:v>10452.6328125</c:v>
                      </c:pt>
                    </c:numCache>
                  </c:numRef>
                </c:xVal>
                <c:yVal>
                  <c:numRef>
                    <c:extLst xmlns:c15="http://schemas.microsoft.com/office/drawing/2012/chart">
                      <c:ext xmlns:c15="http://schemas.microsoft.com/office/drawing/2012/chart" uri="{02D57815-91ED-43cb-92C2-25804820EDAC}">
                        <c15:formulaRef>
                          <c15:sqref>'[shaded_bars_plot_maker_20240404.xlsx]Thermal MW vs PC Hours'!$H$7:$H$15761</c15:sqref>
                        </c15:formulaRef>
                      </c:ext>
                    </c:extLst>
                    <c:numCache>
                      <c:formatCode>_(* #,##0_);_(* \(#,##0\);_(* "-"??_);_(@_)</c:formatCode>
                      <c:ptCount val="15755"/>
                      <c:pt idx="0">
                        <c:v>51748.68830871582</c:v>
                      </c:pt>
                      <c:pt idx="1">
                        <c:v>51675.569046020508</c:v>
                      </c:pt>
                      <c:pt idx="2">
                        <c:v>51602.448318481445</c:v>
                      </c:pt>
                      <c:pt idx="3">
                        <c:v>51484.579177856445</c:v>
                      </c:pt>
                      <c:pt idx="4">
                        <c:v>49281.511795043945</c:v>
                      </c:pt>
                      <c:pt idx="5">
                        <c:v>47503.899856567383</c:v>
                      </c:pt>
                      <c:pt idx="6">
                        <c:v>47069.756973266602</c:v>
                      </c:pt>
                      <c:pt idx="7">
                        <c:v>48223.192276000977</c:v>
                      </c:pt>
                      <c:pt idx="8">
                        <c:v>48232.416946411133</c:v>
                      </c:pt>
                      <c:pt idx="9">
                        <c:v>48181.695877075195</c:v>
                      </c:pt>
                      <c:pt idx="10">
                        <c:v>48172.471450805664</c:v>
                      </c:pt>
                      <c:pt idx="11">
                        <c:v>47928.825393676758</c:v>
                      </c:pt>
                      <c:pt idx="12">
                        <c:v>47289.123550415039</c:v>
                      </c:pt>
                      <c:pt idx="13">
                        <c:v>49400.698364257813</c:v>
                      </c:pt>
                      <c:pt idx="14">
                        <c:v>61129.997146606445</c:v>
                      </c:pt>
                      <c:pt idx="15">
                        <c:v>49393.378494262695</c:v>
                      </c:pt>
                      <c:pt idx="16">
                        <c:v>49402.602920532227</c:v>
                      </c:pt>
                      <c:pt idx="17">
                        <c:v>48877.651443481445</c:v>
                      </c:pt>
                      <c:pt idx="18">
                        <c:v>49660.448867797852</c:v>
                      </c:pt>
                      <c:pt idx="19">
                        <c:v>49834.229202270508</c:v>
                      </c:pt>
                      <c:pt idx="20">
                        <c:v>49477.212051391602</c:v>
                      </c:pt>
                      <c:pt idx="21">
                        <c:v>49205.478393554688</c:v>
                      </c:pt>
                      <c:pt idx="22">
                        <c:v>49205.478515625</c:v>
                      </c:pt>
                      <c:pt idx="23">
                        <c:v>59167.36311340332</c:v>
                      </c:pt>
                      <c:pt idx="24">
                        <c:v>59087.988845825188</c:v>
                      </c:pt>
                      <c:pt idx="25">
                        <c:v>58973.010452270508</c:v>
                      </c:pt>
                      <c:pt idx="26">
                        <c:v>62008.654006958008</c:v>
                      </c:pt>
                      <c:pt idx="27">
                        <c:v>62093.143508911126</c:v>
                      </c:pt>
                      <c:pt idx="28">
                        <c:v>61849.001663208008</c:v>
                      </c:pt>
                      <c:pt idx="29">
                        <c:v>56008.50537109375</c:v>
                      </c:pt>
                      <c:pt idx="30">
                        <c:v>50306.151931762695</c:v>
                      </c:pt>
                      <c:pt idx="31">
                        <c:v>50306.151931762695</c:v>
                      </c:pt>
                      <c:pt idx="32">
                        <c:v>50306.151931762695</c:v>
                      </c:pt>
                      <c:pt idx="33">
                        <c:v>50635.702713012695</c:v>
                      </c:pt>
                      <c:pt idx="34">
                        <c:v>47829.745681762695</c:v>
                      </c:pt>
                      <c:pt idx="35">
                        <c:v>47567.526931762695</c:v>
                      </c:pt>
                      <c:pt idx="36">
                        <c:v>47567.526931762695</c:v>
                      </c:pt>
                      <c:pt idx="37">
                        <c:v>47565.441970825195</c:v>
                      </c:pt>
                      <c:pt idx="38">
                        <c:v>47843.938064575195</c:v>
                      </c:pt>
                      <c:pt idx="39">
                        <c:v>47794.460586547852</c:v>
                      </c:pt>
                      <c:pt idx="40">
                        <c:v>47579.900344848633</c:v>
                      </c:pt>
                      <c:pt idx="41">
                        <c:v>47160.892166137695</c:v>
                      </c:pt>
                      <c:pt idx="42">
                        <c:v>47015.42366027832</c:v>
                      </c:pt>
                      <c:pt idx="43">
                        <c:v>47015.42366027832</c:v>
                      </c:pt>
                      <c:pt idx="44">
                        <c:v>47244.314590454102</c:v>
                      </c:pt>
                      <c:pt idx="45">
                        <c:v>50505.043884277344</c:v>
                      </c:pt>
                      <c:pt idx="46">
                        <c:v>50522.454833984368</c:v>
                      </c:pt>
                      <c:pt idx="47">
                        <c:v>49754.558959960938</c:v>
                      </c:pt>
                      <c:pt idx="48">
                        <c:v>49672.224975585938</c:v>
                      </c:pt>
                      <c:pt idx="49">
                        <c:v>48445.011108398438</c:v>
                      </c:pt>
                      <c:pt idx="50">
                        <c:v>48504.56298828125</c:v>
                      </c:pt>
                      <c:pt idx="51">
                        <c:v>48143.338623046875</c:v>
                      </c:pt>
                      <c:pt idx="52">
                        <c:v>47515.087661743164</c:v>
                      </c:pt>
                      <c:pt idx="53">
                        <c:v>47515.087844848633</c:v>
                      </c:pt>
                      <c:pt idx="54">
                        <c:v>47515.981399536133</c:v>
                      </c:pt>
                      <c:pt idx="55">
                        <c:v>48209.129837036133</c:v>
                      </c:pt>
                      <c:pt idx="56">
                        <c:v>49232.720840454102</c:v>
                      </c:pt>
                      <c:pt idx="57">
                        <c:v>49232.720901489258</c:v>
                      </c:pt>
                      <c:pt idx="58">
                        <c:v>59041.407623291016</c:v>
                      </c:pt>
                      <c:pt idx="59">
                        <c:v>59041.407684326172</c:v>
                      </c:pt>
                      <c:pt idx="60">
                        <c:v>52160.535232543945</c:v>
                      </c:pt>
                      <c:pt idx="61">
                        <c:v>52160.535232543945</c:v>
                      </c:pt>
                      <c:pt idx="62">
                        <c:v>51775.220779418945</c:v>
                      </c:pt>
                      <c:pt idx="63">
                        <c:v>49380.953262329102</c:v>
                      </c:pt>
                      <c:pt idx="64">
                        <c:v>50629.118865966797</c:v>
                      </c:pt>
                      <c:pt idx="65">
                        <c:v>51904.425262451172</c:v>
                      </c:pt>
                      <c:pt idx="66">
                        <c:v>51862.025115966797</c:v>
                      </c:pt>
                      <c:pt idx="67">
                        <c:v>47420.374649047852</c:v>
                      </c:pt>
                      <c:pt idx="68">
                        <c:v>47867.238357543945</c:v>
                      </c:pt>
                      <c:pt idx="69">
                        <c:v>47867.238357543945</c:v>
                      </c:pt>
                      <c:pt idx="70">
                        <c:v>47515.238357543945</c:v>
                      </c:pt>
                      <c:pt idx="71">
                        <c:v>47506.01399230957</c:v>
                      </c:pt>
                      <c:pt idx="72">
                        <c:v>49779.02961730957</c:v>
                      </c:pt>
                      <c:pt idx="73">
                        <c:v>49393.715286254883</c:v>
                      </c:pt>
                      <c:pt idx="74">
                        <c:v>49544.60090637207</c:v>
                      </c:pt>
                      <c:pt idx="75">
                        <c:v>50825.878616333008</c:v>
                      </c:pt>
                      <c:pt idx="76">
                        <c:v>51021.59309387207</c:v>
                      </c:pt>
                      <c:pt idx="77">
                        <c:v>50669.593338012695</c:v>
                      </c:pt>
                      <c:pt idx="78">
                        <c:v>49947.445022583008</c:v>
                      </c:pt>
                      <c:pt idx="79">
                        <c:v>46764.747756958008</c:v>
                      </c:pt>
                      <c:pt idx="80">
                        <c:v>46764.747756958008</c:v>
                      </c:pt>
                      <c:pt idx="81">
                        <c:v>46754.20637512207</c:v>
                      </c:pt>
                      <c:pt idx="82">
                        <c:v>46744.982131958008</c:v>
                      </c:pt>
                      <c:pt idx="83">
                        <c:v>46740.949798583984</c:v>
                      </c:pt>
                      <c:pt idx="84">
                        <c:v>48553.899063110352</c:v>
                      </c:pt>
                      <c:pt idx="85">
                        <c:v>48553.899002075195</c:v>
                      </c:pt>
                      <c:pt idx="86">
                        <c:v>48672.830703735352</c:v>
                      </c:pt>
                      <c:pt idx="87">
                        <c:v>48909.084609985352</c:v>
                      </c:pt>
                      <c:pt idx="88">
                        <c:v>49804.187271118164</c:v>
                      </c:pt>
                      <c:pt idx="89">
                        <c:v>49548.159927368164</c:v>
                      </c:pt>
                      <c:pt idx="90">
                        <c:v>50629.70881652832</c:v>
                      </c:pt>
                      <c:pt idx="91">
                        <c:v>50277.708938598626</c:v>
                      </c:pt>
                      <c:pt idx="92">
                        <c:v>50276.517532348626</c:v>
                      </c:pt>
                      <c:pt idx="93">
                        <c:v>50275.980911254876</c:v>
                      </c:pt>
                      <c:pt idx="94">
                        <c:v>45352.75862121582</c:v>
                      </c:pt>
                      <c:pt idx="95">
                        <c:v>45304.94709777832</c:v>
                      </c:pt>
                      <c:pt idx="96">
                        <c:v>46008.946975708008</c:v>
                      </c:pt>
                      <c:pt idx="97">
                        <c:v>45999.722610473633</c:v>
                      </c:pt>
                      <c:pt idx="98">
                        <c:v>47961.774978637695</c:v>
                      </c:pt>
                      <c:pt idx="99">
                        <c:v>47960.284744262695</c:v>
                      </c:pt>
                      <c:pt idx="100">
                        <c:v>47071.368667602539</c:v>
                      </c:pt>
                      <c:pt idx="101">
                        <c:v>46743.60920715332</c:v>
                      </c:pt>
                      <c:pt idx="102">
                        <c:v>47191.012771606445</c:v>
                      </c:pt>
                      <c:pt idx="103">
                        <c:v>47191.012771606445</c:v>
                      </c:pt>
                      <c:pt idx="104">
                        <c:v>47191.012771606445</c:v>
                      </c:pt>
                      <c:pt idx="105">
                        <c:v>49162.038162231438</c:v>
                      </c:pt>
                      <c:pt idx="106">
                        <c:v>49651.731399536133</c:v>
                      </c:pt>
                      <c:pt idx="107">
                        <c:v>49304.964553833008</c:v>
                      </c:pt>
                      <c:pt idx="108">
                        <c:v>49185.944046020508</c:v>
                      </c:pt>
                      <c:pt idx="109">
                        <c:v>48686.711990356445</c:v>
                      </c:pt>
                      <c:pt idx="110">
                        <c:v>48054.308792114258</c:v>
                      </c:pt>
                      <c:pt idx="111">
                        <c:v>48045.08430480957</c:v>
                      </c:pt>
                      <c:pt idx="112">
                        <c:v>50835.006546020508</c:v>
                      </c:pt>
                      <c:pt idx="113">
                        <c:v>50315.24885559082</c:v>
                      </c:pt>
                      <c:pt idx="114">
                        <c:v>50315.248977661133</c:v>
                      </c:pt>
                      <c:pt idx="115">
                        <c:v>50183.004776000977</c:v>
                      </c:pt>
                      <c:pt idx="116">
                        <c:v>50658.253128051758</c:v>
                      </c:pt>
                      <c:pt idx="117">
                        <c:v>51053.64192199707</c:v>
                      </c:pt>
                      <c:pt idx="118">
                        <c:v>51053.642166137695</c:v>
                      </c:pt>
                      <c:pt idx="119">
                        <c:v>51438.956619262695</c:v>
                      </c:pt>
                      <c:pt idx="120">
                        <c:v>50967.819900512695</c:v>
                      </c:pt>
                      <c:pt idx="121">
                        <c:v>50504.679275512695</c:v>
                      </c:pt>
                      <c:pt idx="122">
                        <c:v>50504.679275512695</c:v>
                      </c:pt>
                      <c:pt idx="123">
                        <c:v>50504.679275512695</c:v>
                      </c:pt>
                      <c:pt idx="124">
                        <c:v>51089.133377075195</c:v>
                      </c:pt>
                      <c:pt idx="125">
                        <c:v>50809.168533325195</c:v>
                      </c:pt>
                      <c:pt idx="126">
                        <c:v>50806.457595825195</c:v>
                      </c:pt>
                      <c:pt idx="127">
                        <c:v>50806.457595825195</c:v>
                      </c:pt>
                      <c:pt idx="128">
                        <c:v>50806.457595825195</c:v>
                      </c:pt>
                      <c:pt idx="129">
                        <c:v>50271.882766723633</c:v>
                      </c:pt>
                      <c:pt idx="130">
                        <c:v>49105.619293212883</c:v>
                      </c:pt>
                      <c:pt idx="131">
                        <c:v>49032.719512939453</c:v>
                      </c:pt>
                      <c:pt idx="132">
                        <c:v>48868.266632080078</c:v>
                      </c:pt>
                      <c:pt idx="133">
                        <c:v>48831.339065551758</c:v>
                      </c:pt>
                      <c:pt idx="134">
                        <c:v>50472.671463012695</c:v>
                      </c:pt>
                      <c:pt idx="135">
                        <c:v>50179.252899169922</c:v>
                      </c:pt>
                      <c:pt idx="136">
                        <c:v>49837.84162902832</c:v>
                      </c:pt>
                      <c:pt idx="137">
                        <c:v>49845.341873168945</c:v>
                      </c:pt>
                      <c:pt idx="138">
                        <c:v>50295.693435668945</c:v>
                      </c:pt>
                      <c:pt idx="139">
                        <c:v>50733.332595825195</c:v>
                      </c:pt>
                      <c:pt idx="140">
                        <c:v>50578.708572387695</c:v>
                      </c:pt>
                      <c:pt idx="141">
                        <c:v>48877.554412841797</c:v>
                      </c:pt>
                      <c:pt idx="142">
                        <c:v>49610.042205810547</c:v>
                      </c:pt>
                      <c:pt idx="143">
                        <c:v>49610.042205810547</c:v>
                      </c:pt>
                      <c:pt idx="144">
                        <c:v>49962.042205810547</c:v>
                      </c:pt>
                      <c:pt idx="145">
                        <c:v>48357.117530822754</c:v>
                      </c:pt>
                      <c:pt idx="146">
                        <c:v>48317.51358795166</c:v>
                      </c:pt>
                      <c:pt idx="147">
                        <c:v>48366.342140197754</c:v>
                      </c:pt>
                      <c:pt idx="148">
                        <c:v>49611.643218994141</c:v>
                      </c:pt>
                      <c:pt idx="149">
                        <c:v>49611.643157958984</c:v>
                      </c:pt>
                      <c:pt idx="150">
                        <c:v>49942.197052001953</c:v>
                      </c:pt>
                      <c:pt idx="151">
                        <c:v>51021.77961730957</c:v>
                      </c:pt>
                      <c:pt idx="152">
                        <c:v>45687.764236450195</c:v>
                      </c:pt>
                      <c:pt idx="153">
                        <c:v>45687.764358520508</c:v>
                      </c:pt>
                      <c:pt idx="154">
                        <c:v>45425.543594360352</c:v>
                      </c:pt>
                      <c:pt idx="155">
                        <c:v>44179.358963012695</c:v>
                      </c:pt>
                      <c:pt idx="156">
                        <c:v>44183.358963012695</c:v>
                      </c:pt>
                      <c:pt idx="157">
                        <c:v>44192.583450317383</c:v>
                      </c:pt>
                      <c:pt idx="158">
                        <c:v>44192.583511352539</c:v>
                      </c:pt>
                      <c:pt idx="159">
                        <c:v>47454.719375610352</c:v>
                      </c:pt>
                      <c:pt idx="160">
                        <c:v>49450.080947875977</c:v>
                      </c:pt>
                      <c:pt idx="161">
                        <c:v>49450.081253051758</c:v>
                      </c:pt>
                      <c:pt idx="162">
                        <c:v>49450.08137512207</c:v>
                      </c:pt>
                      <c:pt idx="163">
                        <c:v>48526.799209594727</c:v>
                      </c:pt>
                      <c:pt idx="164">
                        <c:v>48343.761001586914</c:v>
                      </c:pt>
                      <c:pt idx="165">
                        <c:v>59247.984619140618</c:v>
                      </c:pt>
                      <c:pt idx="166">
                        <c:v>59683.70068359375</c:v>
                      </c:pt>
                      <c:pt idx="167">
                        <c:v>62776.007522583008</c:v>
                      </c:pt>
                      <c:pt idx="168">
                        <c:v>62193.933303833008</c:v>
                      </c:pt>
                      <c:pt idx="169">
                        <c:v>61512.434036254876</c:v>
                      </c:pt>
                      <c:pt idx="170">
                        <c:v>62216.232620239258</c:v>
                      </c:pt>
                      <c:pt idx="171">
                        <c:v>48300.482986450195</c:v>
                      </c:pt>
                      <c:pt idx="172">
                        <c:v>47957.707412719727</c:v>
                      </c:pt>
                      <c:pt idx="173">
                        <c:v>47722.74397277832</c:v>
                      </c:pt>
                      <c:pt idx="174">
                        <c:v>47809.874588012695</c:v>
                      </c:pt>
                      <c:pt idx="175">
                        <c:v>47188.781814575195</c:v>
                      </c:pt>
                      <c:pt idx="176">
                        <c:v>49228.924697875977</c:v>
                      </c:pt>
                      <c:pt idx="177">
                        <c:v>49228.92463684082</c:v>
                      </c:pt>
                      <c:pt idx="178">
                        <c:v>49010.366165161133</c:v>
                      </c:pt>
                      <c:pt idx="179">
                        <c:v>56683.41926574707</c:v>
                      </c:pt>
                      <c:pt idx="180">
                        <c:v>47778.09651184082</c:v>
                      </c:pt>
                      <c:pt idx="181">
                        <c:v>48648.14045715332</c:v>
                      </c:pt>
                      <c:pt idx="182">
                        <c:v>48648.14045715332</c:v>
                      </c:pt>
                      <c:pt idx="183">
                        <c:v>48213.992263793945</c:v>
                      </c:pt>
                      <c:pt idx="184">
                        <c:v>48166.888381958008</c:v>
                      </c:pt>
                      <c:pt idx="185">
                        <c:v>49152.50471496582</c:v>
                      </c:pt>
                      <c:pt idx="186">
                        <c:v>49152.50471496582</c:v>
                      </c:pt>
                      <c:pt idx="187">
                        <c:v>51479.119384765625</c:v>
                      </c:pt>
                      <c:pt idx="188">
                        <c:v>51079.307861328125</c:v>
                      </c:pt>
                      <c:pt idx="189">
                        <c:v>51023.571487426758</c:v>
                      </c:pt>
                      <c:pt idx="190">
                        <c:v>50489.712356567383</c:v>
                      </c:pt>
                      <c:pt idx="191">
                        <c:v>48555.544815063477</c:v>
                      </c:pt>
                      <c:pt idx="192">
                        <c:v>48460.831008911126</c:v>
                      </c:pt>
                      <c:pt idx="193">
                        <c:v>48460.83088684082</c:v>
                      </c:pt>
                      <c:pt idx="194">
                        <c:v>48182.334915161126</c:v>
                      </c:pt>
                      <c:pt idx="195">
                        <c:v>51054.851760864258</c:v>
                      </c:pt>
                      <c:pt idx="196">
                        <c:v>50124.809219360352</c:v>
                      </c:pt>
                      <c:pt idx="197">
                        <c:v>50604.113967895508</c:v>
                      </c:pt>
                      <c:pt idx="198">
                        <c:v>50604.006546020508</c:v>
                      </c:pt>
                      <c:pt idx="199">
                        <c:v>51719.970230102539</c:v>
                      </c:pt>
                      <c:pt idx="200">
                        <c:v>48979.350173950195</c:v>
                      </c:pt>
                      <c:pt idx="201">
                        <c:v>49762.661026000977</c:v>
                      </c:pt>
                      <c:pt idx="202">
                        <c:v>49820.714248657227</c:v>
                      </c:pt>
                      <c:pt idx="203">
                        <c:v>49196.494522094727</c:v>
                      </c:pt>
                      <c:pt idx="204">
                        <c:v>49193.470169067383</c:v>
                      </c:pt>
                      <c:pt idx="205">
                        <c:v>48995.172988891602</c:v>
                      </c:pt>
                      <c:pt idx="206">
                        <c:v>48726.329177856445</c:v>
                      </c:pt>
                      <c:pt idx="207">
                        <c:v>47760.280715942383</c:v>
                      </c:pt>
                      <c:pt idx="208">
                        <c:v>59202.149627685547</c:v>
                      </c:pt>
                      <c:pt idx="209">
                        <c:v>59083.215972900391</c:v>
                      </c:pt>
                      <c:pt idx="210">
                        <c:v>60611.408279418945</c:v>
                      </c:pt>
                      <c:pt idx="211">
                        <c:v>60544.717849731445</c:v>
                      </c:pt>
                      <c:pt idx="212">
                        <c:v>50672.260330200195</c:v>
                      </c:pt>
                      <c:pt idx="213">
                        <c:v>50672.260330200195</c:v>
                      </c:pt>
                      <c:pt idx="214">
                        <c:v>50672.260330200195</c:v>
                      </c:pt>
                      <c:pt idx="215">
                        <c:v>50789.162673950195</c:v>
                      </c:pt>
                      <c:pt idx="216">
                        <c:v>50503.330642700195</c:v>
                      </c:pt>
                      <c:pt idx="217">
                        <c:v>49622.846267700195</c:v>
                      </c:pt>
                      <c:pt idx="218">
                        <c:v>49661.486892700195</c:v>
                      </c:pt>
                      <c:pt idx="219">
                        <c:v>49661.486892700195</c:v>
                      </c:pt>
                      <c:pt idx="220">
                        <c:v>49282.672439575195</c:v>
                      </c:pt>
                      <c:pt idx="221">
                        <c:v>49503.830642700195</c:v>
                      </c:pt>
                      <c:pt idx="222">
                        <c:v>49514.377456665039</c:v>
                      </c:pt>
                      <c:pt idx="223">
                        <c:v>49295.817153930664</c:v>
                      </c:pt>
                      <c:pt idx="224">
                        <c:v>49286.592666625977</c:v>
                      </c:pt>
                      <c:pt idx="225">
                        <c:v>50409.172561645508</c:v>
                      </c:pt>
                      <c:pt idx="226">
                        <c:v>50142.228881835938</c:v>
                      </c:pt>
                      <c:pt idx="227">
                        <c:v>49790.612731933594</c:v>
                      </c:pt>
                      <c:pt idx="228">
                        <c:v>48323.146423339844</c:v>
                      </c:pt>
                      <c:pt idx="229">
                        <c:v>48327.146545410156</c:v>
                      </c:pt>
                      <c:pt idx="230">
                        <c:v>48323.146606445313</c:v>
                      </c:pt>
                      <c:pt idx="231">
                        <c:v>47255.134902954102</c:v>
                      </c:pt>
                      <c:pt idx="232">
                        <c:v>47255.134963989258</c:v>
                      </c:pt>
                      <c:pt idx="233">
                        <c:v>47255.134902954102</c:v>
                      </c:pt>
                      <c:pt idx="234">
                        <c:v>47255.134902954102</c:v>
                      </c:pt>
                      <c:pt idx="235">
                        <c:v>47136.201370239258</c:v>
                      </c:pt>
                      <c:pt idx="236">
                        <c:v>47033.278457641602</c:v>
                      </c:pt>
                      <c:pt idx="237">
                        <c:v>47504.212051391602</c:v>
                      </c:pt>
                      <c:pt idx="238">
                        <c:v>60178.495635986328</c:v>
                      </c:pt>
                      <c:pt idx="239">
                        <c:v>60178.495758056641</c:v>
                      </c:pt>
                      <c:pt idx="240">
                        <c:v>49976.336502075195</c:v>
                      </c:pt>
                      <c:pt idx="241">
                        <c:v>49968.117141723633</c:v>
                      </c:pt>
                      <c:pt idx="242">
                        <c:v>49968.117385864258</c:v>
                      </c:pt>
                      <c:pt idx="243">
                        <c:v>49968.116409301758</c:v>
                      </c:pt>
                      <c:pt idx="244">
                        <c:v>49582.800491333008</c:v>
                      </c:pt>
                      <c:pt idx="245">
                        <c:v>49320.715469360352</c:v>
                      </c:pt>
                      <c:pt idx="246">
                        <c:v>49635.764785766602</c:v>
                      </c:pt>
                      <c:pt idx="247">
                        <c:v>49460.864761352539</c:v>
                      </c:pt>
                      <c:pt idx="248">
                        <c:v>49517.91291809082</c:v>
                      </c:pt>
                      <c:pt idx="249">
                        <c:v>49984.975662231445</c:v>
                      </c:pt>
                      <c:pt idx="250">
                        <c:v>59614.328346252441</c:v>
                      </c:pt>
                      <c:pt idx="251">
                        <c:v>60129.124244689941</c:v>
                      </c:pt>
                      <c:pt idx="252">
                        <c:v>60080.295631408691</c:v>
                      </c:pt>
                      <c:pt idx="253">
                        <c:v>60045.645721435547</c:v>
                      </c:pt>
                      <c:pt idx="254">
                        <c:v>60045.645660400391</c:v>
                      </c:pt>
                      <c:pt idx="255">
                        <c:v>50161.52619934082</c:v>
                      </c:pt>
                      <c:pt idx="256">
                        <c:v>50161.52619934082</c:v>
                      </c:pt>
                      <c:pt idx="257">
                        <c:v>47615.373489379876</c:v>
                      </c:pt>
                      <c:pt idx="258">
                        <c:v>47615.373489379876</c:v>
                      </c:pt>
                      <c:pt idx="259">
                        <c:v>47179.847732543945</c:v>
                      </c:pt>
                      <c:pt idx="260">
                        <c:v>46648.944107055664</c:v>
                      </c:pt>
                      <c:pt idx="261">
                        <c:v>54803.54377746582</c:v>
                      </c:pt>
                      <c:pt idx="262">
                        <c:v>53934.086441040039</c:v>
                      </c:pt>
                      <c:pt idx="263">
                        <c:v>54448.315643310547</c:v>
                      </c:pt>
                      <c:pt idx="264">
                        <c:v>54375.205780029297</c:v>
                      </c:pt>
                      <c:pt idx="265">
                        <c:v>54858.901397705078</c:v>
                      </c:pt>
                      <c:pt idx="266">
                        <c:v>54858.756866455078</c:v>
                      </c:pt>
                      <c:pt idx="267">
                        <c:v>54858.901397705078</c:v>
                      </c:pt>
                      <c:pt idx="268">
                        <c:v>57355.151931762695</c:v>
                      </c:pt>
                      <c:pt idx="269">
                        <c:v>57359.951812744141</c:v>
                      </c:pt>
                      <c:pt idx="270">
                        <c:v>62445.41731262207</c:v>
                      </c:pt>
                      <c:pt idx="271">
                        <c:v>61847.046585083008</c:v>
                      </c:pt>
                      <c:pt idx="272">
                        <c:v>62482.375930786126</c:v>
                      </c:pt>
                      <c:pt idx="273">
                        <c:v>47808.775985717773</c:v>
                      </c:pt>
                      <c:pt idx="274">
                        <c:v>50454.699172973633</c:v>
                      </c:pt>
                      <c:pt idx="275">
                        <c:v>50458.699295043945</c:v>
                      </c:pt>
                      <c:pt idx="276">
                        <c:v>50004.78498840332</c:v>
                      </c:pt>
                      <c:pt idx="277">
                        <c:v>51110.868728637695</c:v>
                      </c:pt>
                      <c:pt idx="278">
                        <c:v>51110.869216918945</c:v>
                      </c:pt>
                      <c:pt idx="279">
                        <c:v>50707.503005981445</c:v>
                      </c:pt>
                      <c:pt idx="280">
                        <c:v>48888.005218505859</c:v>
                      </c:pt>
                      <c:pt idx="281">
                        <c:v>48888.005279541016</c:v>
                      </c:pt>
                      <c:pt idx="282">
                        <c:v>49243.510330200195</c:v>
                      </c:pt>
                      <c:pt idx="283">
                        <c:v>49243.510208129883</c:v>
                      </c:pt>
                      <c:pt idx="284">
                        <c:v>48649.760940551758</c:v>
                      </c:pt>
                      <c:pt idx="285">
                        <c:v>48290.551345825195</c:v>
                      </c:pt>
                      <c:pt idx="286">
                        <c:v>48995.379470825195</c:v>
                      </c:pt>
                      <c:pt idx="287">
                        <c:v>48995.379470825195</c:v>
                      </c:pt>
                      <c:pt idx="288">
                        <c:v>49068.093231201172</c:v>
                      </c:pt>
                      <c:pt idx="289">
                        <c:v>48958.384063720703</c:v>
                      </c:pt>
                      <c:pt idx="290">
                        <c:v>48949.159637451172</c:v>
                      </c:pt>
                      <c:pt idx="291">
                        <c:v>50109.34260559082</c:v>
                      </c:pt>
                      <c:pt idx="292">
                        <c:v>50109.342544555664</c:v>
                      </c:pt>
                      <c:pt idx="293">
                        <c:v>49644.223587036133</c:v>
                      </c:pt>
                      <c:pt idx="294">
                        <c:v>49637.823577880859</c:v>
                      </c:pt>
                      <c:pt idx="295">
                        <c:v>50942.821243286133</c:v>
                      </c:pt>
                      <c:pt idx="296">
                        <c:v>50590.821426391602</c:v>
                      </c:pt>
                      <c:pt idx="297">
                        <c:v>50520.499481201172</c:v>
                      </c:pt>
                      <c:pt idx="298">
                        <c:v>50341.461273193359</c:v>
                      </c:pt>
                      <c:pt idx="299">
                        <c:v>59863.644012451172</c:v>
                      </c:pt>
                      <c:pt idx="300">
                        <c:v>48831.526809692383</c:v>
                      </c:pt>
                      <c:pt idx="301">
                        <c:v>48758.416946411133</c:v>
                      </c:pt>
                      <c:pt idx="302">
                        <c:v>49517.72590637207</c:v>
                      </c:pt>
                      <c:pt idx="303">
                        <c:v>49136.41047668457</c:v>
                      </c:pt>
                      <c:pt idx="304">
                        <c:v>49145.63557434082</c:v>
                      </c:pt>
                      <c:pt idx="305">
                        <c:v>49530.94905090332</c:v>
                      </c:pt>
                      <c:pt idx="306">
                        <c:v>49465.844802856445</c:v>
                      </c:pt>
                      <c:pt idx="307">
                        <c:v>48544.861587524414</c:v>
                      </c:pt>
                      <c:pt idx="308">
                        <c:v>48348.971633911133</c:v>
                      </c:pt>
                      <c:pt idx="309">
                        <c:v>48258.232131958008</c:v>
                      </c:pt>
                      <c:pt idx="310">
                        <c:v>48258.232009887688</c:v>
                      </c:pt>
                      <c:pt idx="311">
                        <c:v>50539.098953247063</c:v>
                      </c:pt>
                      <c:pt idx="312">
                        <c:v>58479.928443908691</c:v>
                      </c:pt>
                      <c:pt idx="313">
                        <c:v>58948.265846252441</c:v>
                      </c:pt>
                      <c:pt idx="314">
                        <c:v>58948.265846252441</c:v>
                      </c:pt>
                      <c:pt idx="315">
                        <c:v>50281.960388183594</c:v>
                      </c:pt>
                      <c:pt idx="316">
                        <c:v>49975.094116210938</c:v>
                      </c:pt>
                      <c:pt idx="317">
                        <c:v>49984.31884765625</c:v>
                      </c:pt>
                      <c:pt idx="318">
                        <c:v>49975.094482421875</c:v>
                      </c:pt>
                      <c:pt idx="319">
                        <c:v>49335.278228759766</c:v>
                      </c:pt>
                      <c:pt idx="320">
                        <c:v>49799.723052978516</c:v>
                      </c:pt>
                      <c:pt idx="321">
                        <c:v>49799.723052978516</c:v>
                      </c:pt>
                      <c:pt idx="322">
                        <c:v>51467.943267822266</c:v>
                      </c:pt>
                      <c:pt idx="323">
                        <c:v>51466.203201293945</c:v>
                      </c:pt>
                      <c:pt idx="324">
                        <c:v>48281.207107543945</c:v>
                      </c:pt>
                      <c:pt idx="325">
                        <c:v>48281.207229614258</c:v>
                      </c:pt>
                      <c:pt idx="326">
                        <c:v>48281.207107543945</c:v>
                      </c:pt>
                      <c:pt idx="327">
                        <c:v>50271.135589599609</c:v>
                      </c:pt>
                      <c:pt idx="328">
                        <c:v>50231.531707763672</c:v>
                      </c:pt>
                      <c:pt idx="329">
                        <c:v>50062.263137817383</c:v>
                      </c:pt>
                      <c:pt idx="330">
                        <c:v>50814.623123168945</c:v>
                      </c:pt>
                      <c:pt idx="331">
                        <c:v>50823.84748840332</c:v>
                      </c:pt>
                      <c:pt idx="332">
                        <c:v>47812.581619262695</c:v>
                      </c:pt>
                      <c:pt idx="333">
                        <c:v>47821.80598449707</c:v>
                      </c:pt>
                      <c:pt idx="334">
                        <c:v>48206.970657348633</c:v>
                      </c:pt>
                      <c:pt idx="335">
                        <c:v>48206.970657348633</c:v>
                      </c:pt>
                      <c:pt idx="336">
                        <c:v>47746.175430297852</c:v>
                      </c:pt>
                      <c:pt idx="337">
                        <c:v>55795.16194152832</c:v>
                      </c:pt>
                      <c:pt idx="338">
                        <c:v>55726.052139282227</c:v>
                      </c:pt>
                      <c:pt idx="339">
                        <c:v>55655.756439208984</c:v>
                      </c:pt>
                      <c:pt idx="340">
                        <c:v>55573.422210693359</c:v>
                      </c:pt>
                      <c:pt idx="341">
                        <c:v>56886.324798583984</c:v>
                      </c:pt>
                      <c:pt idx="342">
                        <c:v>56767.393157958984</c:v>
                      </c:pt>
                      <c:pt idx="343">
                        <c:v>58655.420425415039</c:v>
                      </c:pt>
                      <c:pt idx="344">
                        <c:v>58308.220611572266</c:v>
                      </c:pt>
                      <c:pt idx="345">
                        <c:v>60988.527145385742</c:v>
                      </c:pt>
                      <c:pt idx="346">
                        <c:v>61038.527267456055</c:v>
                      </c:pt>
                      <c:pt idx="347">
                        <c:v>51210.032363891602</c:v>
                      </c:pt>
                      <c:pt idx="348">
                        <c:v>48984.733108520508</c:v>
                      </c:pt>
                      <c:pt idx="349">
                        <c:v>49330.443374633789</c:v>
                      </c:pt>
                      <c:pt idx="350">
                        <c:v>49317.218887329102</c:v>
                      </c:pt>
                      <c:pt idx="351">
                        <c:v>49219.561721801758</c:v>
                      </c:pt>
                      <c:pt idx="352">
                        <c:v>50833.817337036133</c:v>
                      </c:pt>
                      <c:pt idx="353">
                        <c:v>58093.721511840813</c:v>
                      </c:pt>
                      <c:pt idx="354">
                        <c:v>58029.616653442383</c:v>
                      </c:pt>
                      <c:pt idx="355">
                        <c:v>57793.297622680664</c:v>
                      </c:pt>
                      <c:pt idx="356">
                        <c:v>59665.781280517578</c:v>
                      </c:pt>
                      <c:pt idx="357">
                        <c:v>59669.781280517578</c:v>
                      </c:pt>
                      <c:pt idx="358">
                        <c:v>59679.005706787109</c:v>
                      </c:pt>
                      <c:pt idx="359">
                        <c:v>59284.466888427734</c:v>
                      </c:pt>
                      <c:pt idx="360">
                        <c:v>52852.39306640625</c:v>
                      </c:pt>
                      <c:pt idx="361">
                        <c:v>53008.503662109368</c:v>
                      </c:pt>
                      <c:pt idx="362">
                        <c:v>49234.806838989258</c:v>
                      </c:pt>
                      <c:pt idx="363">
                        <c:v>49161.90705871582</c:v>
                      </c:pt>
                      <c:pt idx="364">
                        <c:v>49093.006912231445</c:v>
                      </c:pt>
                      <c:pt idx="365">
                        <c:v>49028.662307739258</c:v>
                      </c:pt>
                      <c:pt idx="366">
                        <c:v>48955.762405395508</c:v>
                      </c:pt>
                      <c:pt idx="367">
                        <c:v>49408.54768371582</c:v>
                      </c:pt>
                      <c:pt idx="368">
                        <c:v>49350.04524230957</c:v>
                      </c:pt>
                      <c:pt idx="369">
                        <c:v>49389.784866333008</c:v>
                      </c:pt>
                      <c:pt idx="370">
                        <c:v>49099.27912902832</c:v>
                      </c:pt>
                      <c:pt idx="371">
                        <c:v>49863.960403442383</c:v>
                      </c:pt>
                      <c:pt idx="372">
                        <c:v>49863.960403442383</c:v>
                      </c:pt>
                      <c:pt idx="373">
                        <c:v>49845.649612426758</c:v>
                      </c:pt>
                      <c:pt idx="374">
                        <c:v>49472.314041137695</c:v>
                      </c:pt>
                      <c:pt idx="375">
                        <c:v>50220.51106262207</c:v>
                      </c:pt>
                      <c:pt idx="376">
                        <c:v>50646.21989440918</c:v>
                      </c:pt>
                      <c:pt idx="377">
                        <c:v>50294.21989440918</c:v>
                      </c:pt>
                      <c:pt idx="378">
                        <c:v>50294.22038269043</c:v>
                      </c:pt>
                      <c:pt idx="379">
                        <c:v>50294.22038269043</c:v>
                      </c:pt>
                      <c:pt idx="380">
                        <c:v>50294.220138549805</c:v>
                      </c:pt>
                      <c:pt idx="381">
                        <c:v>49993.252731323242</c:v>
                      </c:pt>
                      <c:pt idx="382">
                        <c:v>49707.853317260742</c:v>
                      </c:pt>
                      <c:pt idx="383">
                        <c:v>49667.162887573242</c:v>
                      </c:pt>
                      <c:pt idx="384">
                        <c:v>49756.681930541992</c:v>
                      </c:pt>
                      <c:pt idx="385">
                        <c:v>49756.681930541992</c:v>
                      </c:pt>
                      <c:pt idx="386">
                        <c:v>49756.681930541992</c:v>
                      </c:pt>
                      <c:pt idx="387">
                        <c:v>46881.560577392578</c:v>
                      </c:pt>
                      <c:pt idx="388">
                        <c:v>46726.936065673828</c:v>
                      </c:pt>
                      <c:pt idx="389">
                        <c:v>58597.34553527832</c:v>
                      </c:pt>
                      <c:pt idx="390">
                        <c:v>49276.951110839844</c:v>
                      </c:pt>
                      <c:pt idx="391">
                        <c:v>49322.772827148438</c:v>
                      </c:pt>
                      <c:pt idx="392">
                        <c:v>49249.652709960938</c:v>
                      </c:pt>
                      <c:pt idx="393">
                        <c:v>49176.542907714844</c:v>
                      </c:pt>
                      <c:pt idx="394">
                        <c:v>48394.005615234375</c:v>
                      </c:pt>
                      <c:pt idx="395">
                        <c:v>48391.9755859375</c:v>
                      </c:pt>
                      <c:pt idx="396">
                        <c:v>47682.374145507813</c:v>
                      </c:pt>
                      <c:pt idx="397">
                        <c:v>47676.761856079102</c:v>
                      </c:pt>
                      <c:pt idx="398">
                        <c:v>47323.494277954102</c:v>
                      </c:pt>
                      <c:pt idx="399">
                        <c:v>47332.718643188477</c:v>
                      </c:pt>
                      <c:pt idx="400">
                        <c:v>47442.425979614258</c:v>
                      </c:pt>
                      <c:pt idx="401">
                        <c:v>46816.972610473633</c:v>
                      </c:pt>
                      <c:pt idx="402">
                        <c:v>46816.972671508789</c:v>
                      </c:pt>
                      <c:pt idx="403">
                        <c:v>47091.538650512695</c:v>
                      </c:pt>
                      <c:pt idx="404">
                        <c:v>47100.763137817383</c:v>
                      </c:pt>
                      <c:pt idx="405">
                        <c:v>52572.989334106445</c:v>
                      </c:pt>
                      <c:pt idx="406">
                        <c:v>52092.305740356445</c:v>
                      </c:pt>
                      <c:pt idx="407">
                        <c:v>49037.121047973633</c:v>
                      </c:pt>
                      <c:pt idx="408">
                        <c:v>49864.652862548828</c:v>
                      </c:pt>
                      <c:pt idx="409">
                        <c:v>49868.652801513672</c:v>
                      </c:pt>
                      <c:pt idx="410">
                        <c:v>49877.877410888672</c:v>
                      </c:pt>
                      <c:pt idx="411">
                        <c:v>49877.877349853516</c:v>
                      </c:pt>
                      <c:pt idx="412">
                        <c:v>47301.727127075195</c:v>
                      </c:pt>
                      <c:pt idx="413">
                        <c:v>47457.83723449707</c:v>
                      </c:pt>
                      <c:pt idx="414">
                        <c:v>47457.837478637695</c:v>
                      </c:pt>
                      <c:pt idx="415">
                        <c:v>47457.837478637695</c:v>
                      </c:pt>
                      <c:pt idx="416">
                        <c:v>47448.61311340332</c:v>
                      </c:pt>
                      <c:pt idx="417">
                        <c:v>50414.68049621582</c:v>
                      </c:pt>
                      <c:pt idx="418">
                        <c:v>50418.680618286133</c:v>
                      </c:pt>
                      <c:pt idx="419">
                        <c:v>50265.305633544922</c:v>
                      </c:pt>
                      <c:pt idx="420">
                        <c:v>50469.104080200195</c:v>
                      </c:pt>
                      <c:pt idx="421">
                        <c:v>50473.104080200195</c:v>
                      </c:pt>
                      <c:pt idx="422">
                        <c:v>50482.328567504883</c:v>
                      </c:pt>
                      <c:pt idx="423">
                        <c:v>50482.328567504883</c:v>
                      </c:pt>
                      <c:pt idx="424">
                        <c:v>52446.283889770508</c:v>
                      </c:pt>
                      <c:pt idx="425">
                        <c:v>52136.002029418945</c:v>
                      </c:pt>
                      <c:pt idx="426">
                        <c:v>46976.920059204102</c:v>
                      </c:pt>
                      <c:pt idx="427">
                        <c:v>49281.941360473633</c:v>
                      </c:pt>
                      <c:pt idx="428">
                        <c:v>49319.805801391602</c:v>
                      </c:pt>
                      <c:pt idx="429">
                        <c:v>49270.977005004883</c:v>
                      </c:pt>
                      <c:pt idx="430">
                        <c:v>49104.795120239258</c:v>
                      </c:pt>
                      <c:pt idx="431">
                        <c:v>50587.506423950195</c:v>
                      </c:pt>
                      <c:pt idx="432">
                        <c:v>50587.505935668945</c:v>
                      </c:pt>
                      <c:pt idx="433">
                        <c:v>50247.640701293945</c:v>
                      </c:pt>
                      <c:pt idx="434">
                        <c:v>49121.333694458008</c:v>
                      </c:pt>
                      <c:pt idx="435">
                        <c:v>49093.97688293457</c:v>
                      </c:pt>
                      <c:pt idx="436">
                        <c:v>48741.977127075195</c:v>
                      </c:pt>
                      <c:pt idx="437">
                        <c:v>48741.97737121582</c:v>
                      </c:pt>
                      <c:pt idx="438">
                        <c:v>48609.825759887695</c:v>
                      </c:pt>
                      <c:pt idx="439">
                        <c:v>48531.496170043945</c:v>
                      </c:pt>
                      <c:pt idx="440">
                        <c:v>48962.311965942383</c:v>
                      </c:pt>
                      <c:pt idx="441">
                        <c:v>48986.073013305664</c:v>
                      </c:pt>
                      <c:pt idx="442">
                        <c:v>48641.21272277832</c:v>
                      </c:pt>
                      <c:pt idx="443">
                        <c:v>48642.164932250977</c:v>
                      </c:pt>
                      <c:pt idx="444">
                        <c:v>48833.938430786133</c:v>
                      </c:pt>
                      <c:pt idx="445">
                        <c:v>48778.246658325195</c:v>
                      </c:pt>
                      <c:pt idx="446">
                        <c:v>58630.019996643059</c:v>
                      </c:pt>
                      <c:pt idx="447">
                        <c:v>59691.650367736809</c:v>
                      </c:pt>
                      <c:pt idx="448">
                        <c:v>59691.650123596191</c:v>
                      </c:pt>
                      <c:pt idx="449">
                        <c:v>59478.211334228516</c:v>
                      </c:pt>
                      <c:pt idx="450">
                        <c:v>50171.66877746582</c:v>
                      </c:pt>
                      <c:pt idx="451">
                        <c:v>50358.29426574707</c:v>
                      </c:pt>
                      <c:pt idx="452">
                        <c:v>50358.294509887695</c:v>
                      </c:pt>
                      <c:pt idx="453">
                        <c:v>50358.294387817376</c:v>
                      </c:pt>
                      <c:pt idx="454">
                        <c:v>47500.572463989258</c:v>
                      </c:pt>
                      <c:pt idx="455">
                        <c:v>47500.572463989258</c:v>
                      </c:pt>
                      <c:pt idx="456">
                        <c:v>47063.827529907227</c:v>
                      </c:pt>
                      <c:pt idx="457">
                        <c:v>48315.089553833008</c:v>
                      </c:pt>
                      <c:pt idx="458">
                        <c:v>48033.64533996582</c:v>
                      </c:pt>
                      <c:pt idx="459">
                        <c:v>47908.975173950195</c:v>
                      </c:pt>
                      <c:pt idx="460">
                        <c:v>47918.199600219727</c:v>
                      </c:pt>
                      <c:pt idx="461">
                        <c:v>47918.199600219727</c:v>
                      </c:pt>
                      <c:pt idx="462">
                        <c:v>47908.975173950195</c:v>
                      </c:pt>
                      <c:pt idx="463">
                        <c:v>49462.54524230957</c:v>
                      </c:pt>
                      <c:pt idx="464">
                        <c:v>49510.169631958008</c:v>
                      </c:pt>
                      <c:pt idx="465">
                        <c:v>49368.170486450195</c:v>
                      </c:pt>
                      <c:pt idx="466">
                        <c:v>49368.170486450195</c:v>
                      </c:pt>
                      <c:pt idx="467">
                        <c:v>48880.060134887695</c:v>
                      </c:pt>
                      <c:pt idx="468">
                        <c:v>48981.467727661133</c:v>
                      </c:pt>
                      <c:pt idx="469">
                        <c:v>48981.467666625977</c:v>
                      </c:pt>
                      <c:pt idx="470">
                        <c:v>48933.656204223633</c:v>
                      </c:pt>
                      <c:pt idx="471">
                        <c:v>48244.631118774414</c:v>
                      </c:pt>
                      <c:pt idx="472">
                        <c:v>48352.164520263672</c:v>
                      </c:pt>
                      <c:pt idx="473">
                        <c:v>48352.164520263672</c:v>
                      </c:pt>
                      <c:pt idx="474">
                        <c:v>51647.40510559082</c:v>
                      </c:pt>
                      <c:pt idx="475">
                        <c:v>51647.404861450188</c:v>
                      </c:pt>
                      <c:pt idx="476">
                        <c:v>51533.471267700188</c:v>
                      </c:pt>
                      <c:pt idx="477">
                        <c:v>58071.474273681641</c:v>
                      </c:pt>
                      <c:pt idx="478">
                        <c:v>58179.697479248047</c:v>
                      </c:pt>
                      <c:pt idx="479">
                        <c:v>57716.558746337891</c:v>
                      </c:pt>
                      <c:pt idx="480">
                        <c:v>48175.215957641602</c:v>
                      </c:pt>
                      <c:pt idx="481">
                        <c:v>48137.399856567383</c:v>
                      </c:pt>
                      <c:pt idx="482">
                        <c:v>48900.36604309082</c:v>
                      </c:pt>
                      <c:pt idx="483">
                        <c:v>48900.36604309082</c:v>
                      </c:pt>
                      <c:pt idx="484">
                        <c:v>48761.166053771973</c:v>
                      </c:pt>
                      <c:pt idx="485">
                        <c:v>48285.394386291504</c:v>
                      </c:pt>
                      <c:pt idx="486">
                        <c:v>49864.555374145508</c:v>
                      </c:pt>
                      <c:pt idx="487">
                        <c:v>50351.02326965332</c:v>
                      </c:pt>
                      <c:pt idx="488">
                        <c:v>50109.529983520508</c:v>
                      </c:pt>
                      <c:pt idx="489">
                        <c:v>51092.021926879883</c:v>
                      </c:pt>
                      <c:pt idx="490">
                        <c:v>51092.022171020508</c:v>
                      </c:pt>
                      <c:pt idx="491">
                        <c:v>48191.526443481445</c:v>
                      </c:pt>
                      <c:pt idx="492">
                        <c:v>48191.526443481445</c:v>
                      </c:pt>
                      <c:pt idx="493">
                        <c:v>48365.205520629876</c:v>
                      </c:pt>
                      <c:pt idx="494">
                        <c:v>48423.25862121582</c:v>
                      </c:pt>
                      <c:pt idx="495">
                        <c:v>50856.119705200195</c:v>
                      </c:pt>
                      <c:pt idx="496">
                        <c:v>50865.344131469727</c:v>
                      </c:pt>
                      <c:pt idx="497">
                        <c:v>50865.129287719727</c:v>
                      </c:pt>
                      <c:pt idx="498">
                        <c:v>50181.558486938477</c:v>
                      </c:pt>
                      <c:pt idx="499">
                        <c:v>50132.73030090332</c:v>
                      </c:pt>
                      <c:pt idx="500">
                        <c:v>50181.55891418457</c:v>
                      </c:pt>
                      <c:pt idx="501">
                        <c:v>50082.815383911133</c:v>
                      </c:pt>
                      <c:pt idx="502">
                        <c:v>49139.23469543457</c:v>
                      </c:pt>
                      <c:pt idx="503">
                        <c:v>49783.955322265625</c:v>
                      </c:pt>
                      <c:pt idx="504">
                        <c:v>49783.955200195313</c:v>
                      </c:pt>
                      <c:pt idx="505">
                        <c:v>49783.955261230469</c:v>
                      </c:pt>
                      <c:pt idx="506">
                        <c:v>49783.955200195313</c:v>
                      </c:pt>
                      <c:pt idx="507">
                        <c:v>50136.585144042969</c:v>
                      </c:pt>
                      <c:pt idx="508">
                        <c:v>57006.326248168945</c:v>
                      </c:pt>
                      <c:pt idx="509">
                        <c:v>56926.031753540039</c:v>
                      </c:pt>
                      <c:pt idx="510">
                        <c:v>49818.916213989258</c:v>
                      </c:pt>
                      <c:pt idx="511">
                        <c:v>49951.912368774414</c:v>
                      </c:pt>
                      <c:pt idx="512">
                        <c:v>49942.688003540039</c:v>
                      </c:pt>
                      <c:pt idx="513">
                        <c:v>48989.164199829102</c:v>
                      </c:pt>
                      <c:pt idx="514">
                        <c:v>49320.314529418945</c:v>
                      </c:pt>
                      <c:pt idx="515">
                        <c:v>49122.569412231445</c:v>
                      </c:pt>
                      <c:pt idx="516">
                        <c:v>49139.789260864258</c:v>
                      </c:pt>
                      <c:pt idx="517">
                        <c:v>49564.843338012695</c:v>
                      </c:pt>
                      <c:pt idx="518">
                        <c:v>49858.39729309082</c:v>
                      </c:pt>
                      <c:pt idx="519">
                        <c:v>49395.25862121582</c:v>
                      </c:pt>
                      <c:pt idx="520">
                        <c:v>48762.475563049316</c:v>
                      </c:pt>
                      <c:pt idx="521">
                        <c:v>49147.790138244629</c:v>
                      </c:pt>
                      <c:pt idx="522">
                        <c:v>49062.271156311035</c:v>
                      </c:pt>
                      <c:pt idx="523">
                        <c:v>49071.495460510254</c:v>
                      </c:pt>
                      <c:pt idx="524">
                        <c:v>49057.253883361816</c:v>
                      </c:pt>
                      <c:pt idx="525">
                        <c:v>60019.363571166992</c:v>
                      </c:pt>
                      <c:pt idx="526">
                        <c:v>60019.363632202148</c:v>
                      </c:pt>
                      <c:pt idx="527">
                        <c:v>60069.363754272461</c:v>
                      </c:pt>
                      <c:pt idx="528">
                        <c:v>50113.563919067383</c:v>
                      </c:pt>
                      <c:pt idx="529">
                        <c:v>50113.563980102539</c:v>
                      </c:pt>
                      <c:pt idx="530">
                        <c:v>50113.563980102539</c:v>
                      </c:pt>
                      <c:pt idx="531">
                        <c:v>49366.321243286133</c:v>
                      </c:pt>
                      <c:pt idx="532">
                        <c:v>49366.321182250977</c:v>
                      </c:pt>
                      <c:pt idx="533">
                        <c:v>49366.321182250977</c:v>
                      </c:pt>
                      <c:pt idx="534">
                        <c:v>58698.677261352532</c:v>
                      </c:pt>
                      <c:pt idx="535">
                        <c:v>58897.22444152832</c:v>
                      </c:pt>
                      <c:pt idx="536">
                        <c:v>58885.939666748047</c:v>
                      </c:pt>
                      <c:pt idx="537">
                        <c:v>59006.563140869141</c:v>
                      </c:pt>
                      <c:pt idx="538">
                        <c:v>58878.732940673828</c:v>
                      </c:pt>
                      <c:pt idx="539">
                        <c:v>58728.568939208984</c:v>
                      </c:pt>
                      <c:pt idx="540">
                        <c:v>50215.856033325195</c:v>
                      </c:pt>
                      <c:pt idx="541">
                        <c:v>50225.080459594727</c:v>
                      </c:pt>
                      <c:pt idx="542">
                        <c:v>50225.080459594727</c:v>
                      </c:pt>
                      <c:pt idx="543">
                        <c:v>50215.856033325195</c:v>
                      </c:pt>
                      <c:pt idx="544">
                        <c:v>50515.872940063477</c:v>
                      </c:pt>
                      <c:pt idx="545">
                        <c:v>50512.027053833008</c:v>
                      </c:pt>
                      <c:pt idx="546">
                        <c:v>48979.383010864258</c:v>
                      </c:pt>
                      <c:pt idx="547">
                        <c:v>49221.879104614258</c:v>
                      </c:pt>
                      <c:pt idx="548">
                        <c:v>49221.879104614258</c:v>
                      </c:pt>
                      <c:pt idx="549">
                        <c:v>49221.879104614258</c:v>
                      </c:pt>
                      <c:pt idx="550">
                        <c:v>49222.474685668945</c:v>
                      </c:pt>
                      <c:pt idx="551">
                        <c:v>50104.827041625977</c:v>
                      </c:pt>
                      <c:pt idx="552">
                        <c:v>50114.051467895508</c:v>
                      </c:pt>
                      <c:pt idx="553">
                        <c:v>48923.030349731445</c:v>
                      </c:pt>
                      <c:pt idx="554">
                        <c:v>48923.030471801758</c:v>
                      </c:pt>
                      <c:pt idx="555">
                        <c:v>48943.403198242188</c:v>
                      </c:pt>
                      <c:pt idx="556">
                        <c:v>48061.098831176758</c:v>
                      </c:pt>
                      <c:pt idx="557">
                        <c:v>48156.756317138672</c:v>
                      </c:pt>
                      <c:pt idx="558">
                        <c:v>48156.756378173828</c:v>
                      </c:pt>
                      <c:pt idx="559">
                        <c:v>46526.659027099609</c:v>
                      </c:pt>
                      <c:pt idx="560">
                        <c:v>46585.845657348633</c:v>
                      </c:pt>
                      <c:pt idx="561">
                        <c:v>47439.972244262695</c:v>
                      </c:pt>
                      <c:pt idx="562">
                        <c:v>48033.721755981445</c:v>
                      </c:pt>
                      <c:pt idx="563">
                        <c:v>48702.933181762695</c:v>
                      </c:pt>
                      <c:pt idx="564">
                        <c:v>48702.933181762695</c:v>
                      </c:pt>
                      <c:pt idx="565">
                        <c:v>48255.268142700195</c:v>
                      </c:pt>
                      <c:pt idx="566">
                        <c:v>49744.58479309082</c:v>
                      </c:pt>
                      <c:pt idx="567">
                        <c:v>49753.809280395508</c:v>
                      </c:pt>
                      <c:pt idx="568">
                        <c:v>49753.809280395508</c:v>
                      </c:pt>
                      <c:pt idx="569">
                        <c:v>49744.584915161133</c:v>
                      </c:pt>
                      <c:pt idx="570">
                        <c:v>49871.19221496582</c:v>
                      </c:pt>
                      <c:pt idx="571">
                        <c:v>51094.455642700195</c:v>
                      </c:pt>
                      <c:pt idx="572">
                        <c:v>51103.680068969727</c:v>
                      </c:pt>
                      <c:pt idx="573">
                        <c:v>51094.455642700195</c:v>
                      </c:pt>
                      <c:pt idx="574">
                        <c:v>51039.323440551758</c:v>
                      </c:pt>
                      <c:pt idx="575">
                        <c:v>51338.537612915039</c:v>
                      </c:pt>
                      <c:pt idx="576">
                        <c:v>48221.719436645508</c:v>
                      </c:pt>
                      <c:pt idx="577">
                        <c:v>50532.19563293457</c:v>
                      </c:pt>
                      <c:pt idx="578">
                        <c:v>50532.195571899414</c:v>
                      </c:pt>
                      <c:pt idx="579">
                        <c:v>50538.395706176758</c:v>
                      </c:pt>
                      <c:pt idx="580">
                        <c:v>46243.444778442383</c:v>
                      </c:pt>
                      <c:pt idx="581">
                        <c:v>45805.217971801758</c:v>
                      </c:pt>
                      <c:pt idx="582">
                        <c:v>45592.671585083008</c:v>
                      </c:pt>
                      <c:pt idx="583">
                        <c:v>45592.671646118164</c:v>
                      </c:pt>
                      <c:pt idx="584">
                        <c:v>45583.447280883789</c:v>
                      </c:pt>
                      <c:pt idx="585">
                        <c:v>51591.11311340332</c:v>
                      </c:pt>
                      <c:pt idx="586">
                        <c:v>51239.11408996582</c:v>
                      </c:pt>
                      <c:pt idx="587">
                        <c:v>51239.113357543945</c:v>
                      </c:pt>
                      <c:pt idx="588">
                        <c:v>51281.30500793457</c:v>
                      </c:pt>
                      <c:pt idx="589">
                        <c:v>51552.751541137695</c:v>
                      </c:pt>
                      <c:pt idx="590">
                        <c:v>51507.377883911126</c:v>
                      </c:pt>
                      <c:pt idx="591">
                        <c:v>51507.377883911126</c:v>
                      </c:pt>
                      <c:pt idx="592">
                        <c:v>51511.377883911126</c:v>
                      </c:pt>
                      <c:pt idx="593">
                        <c:v>49111.498245239258</c:v>
                      </c:pt>
                      <c:pt idx="594">
                        <c:v>49111.49836730957</c:v>
                      </c:pt>
                      <c:pt idx="595">
                        <c:v>48759.49836730957</c:v>
                      </c:pt>
                      <c:pt idx="596">
                        <c:v>57699.344085693359</c:v>
                      </c:pt>
                      <c:pt idx="597">
                        <c:v>57699.344085693359</c:v>
                      </c:pt>
                      <c:pt idx="598">
                        <c:v>57455.201141357422</c:v>
                      </c:pt>
                      <c:pt idx="599">
                        <c:v>59356.409332275391</c:v>
                      </c:pt>
                      <c:pt idx="600">
                        <c:v>62150.390823364258</c:v>
                      </c:pt>
                      <c:pt idx="601">
                        <c:v>48581.435668945313</c:v>
                      </c:pt>
                      <c:pt idx="602">
                        <c:v>48114.448913574219</c:v>
                      </c:pt>
                      <c:pt idx="603">
                        <c:v>49799.951553344727</c:v>
                      </c:pt>
                      <c:pt idx="604">
                        <c:v>48470.082168579102</c:v>
                      </c:pt>
                      <c:pt idx="605">
                        <c:v>49432.180603027344</c:v>
                      </c:pt>
                      <c:pt idx="606">
                        <c:v>49432.1806640625</c:v>
                      </c:pt>
                      <c:pt idx="607">
                        <c:v>48779.396133422852</c:v>
                      </c:pt>
                      <c:pt idx="608">
                        <c:v>49555.109085083008</c:v>
                      </c:pt>
                      <c:pt idx="609">
                        <c:v>49564.333389282227</c:v>
                      </c:pt>
                      <c:pt idx="610">
                        <c:v>49101.194717407227</c:v>
                      </c:pt>
                      <c:pt idx="611">
                        <c:v>49091.970413208008</c:v>
                      </c:pt>
                      <c:pt idx="612">
                        <c:v>47303.190567016602</c:v>
                      </c:pt>
                      <c:pt idx="613">
                        <c:v>47303.190505981445</c:v>
                      </c:pt>
                      <c:pt idx="614">
                        <c:v>47303.190567016602</c:v>
                      </c:pt>
                      <c:pt idx="615">
                        <c:v>63293.840530395508</c:v>
                      </c:pt>
                      <c:pt idx="616">
                        <c:v>63237.350173950188</c:v>
                      </c:pt>
                      <c:pt idx="617">
                        <c:v>49739.091201782227</c:v>
                      </c:pt>
                      <c:pt idx="618">
                        <c:v>51384.553909301758</c:v>
                      </c:pt>
                      <c:pt idx="619">
                        <c:v>49353.376327514648</c:v>
                      </c:pt>
                      <c:pt idx="620">
                        <c:v>49402.20475769043</c:v>
                      </c:pt>
                      <c:pt idx="621">
                        <c:v>49402.20475769043</c:v>
                      </c:pt>
                      <c:pt idx="622">
                        <c:v>47961.843872070313</c:v>
                      </c:pt>
                      <c:pt idx="623">
                        <c:v>47612.805160522461</c:v>
                      </c:pt>
                      <c:pt idx="624">
                        <c:v>46556.274185180664</c:v>
                      </c:pt>
                      <c:pt idx="625">
                        <c:v>48144.508560180664</c:v>
                      </c:pt>
                      <c:pt idx="626">
                        <c:v>48144.50862121582</c:v>
                      </c:pt>
                      <c:pt idx="627">
                        <c:v>48080.149978637695</c:v>
                      </c:pt>
                      <c:pt idx="628">
                        <c:v>48031.321487426758</c:v>
                      </c:pt>
                      <c:pt idx="629">
                        <c:v>48078.804580688477</c:v>
                      </c:pt>
                      <c:pt idx="630">
                        <c:v>48851.007400512695</c:v>
                      </c:pt>
                      <c:pt idx="631">
                        <c:v>48851.007400512695</c:v>
                      </c:pt>
                      <c:pt idx="632">
                        <c:v>50327.122024536126</c:v>
                      </c:pt>
                      <c:pt idx="633">
                        <c:v>50327.122024536126</c:v>
                      </c:pt>
                      <c:pt idx="634">
                        <c:v>47558.11604309082</c:v>
                      </c:pt>
                      <c:pt idx="635">
                        <c:v>47446.286331176758</c:v>
                      </c:pt>
                      <c:pt idx="636">
                        <c:v>54707.410842895508</c:v>
                      </c:pt>
                      <c:pt idx="637">
                        <c:v>54298.44416809082</c:v>
                      </c:pt>
                      <c:pt idx="638">
                        <c:v>56904.052017211914</c:v>
                      </c:pt>
                      <c:pt idx="639">
                        <c:v>56588.469085693359</c:v>
                      </c:pt>
                      <c:pt idx="640">
                        <c:v>56360.945281982422</c:v>
                      </c:pt>
                      <c:pt idx="641">
                        <c:v>56736.839385986328</c:v>
                      </c:pt>
                      <c:pt idx="642">
                        <c:v>57806.79377746582</c:v>
                      </c:pt>
                      <c:pt idx="643">
                        <c:v>57816.018264770508</c:v>
                      </c:pt>
                      <c:pt idx="644">
                        <c:v>57820.818267822266</c:v>
                      </c:pt>
                      <c:pt idx="645">
                        <c:v>50935.885818481445</c:v>
                      </c:pt>
                      <c:pt idx="646">
                        <c:v>50583.885818481445</c:v>
                      </c:pt>
                      <c:pt idx="647">
                        <c:v>47916.306716918945</c:v>
                      </c:pt>
                      <c:pt idx="648">
                        <c:v>47925.531204223633</c:v>
                      </c:pt>
                      <c:pt idx="649">
                        <c:v>50240.438934326172</c:v>
                      </c:pt>
                      <c:pt idx="650">
                        <c:v>50278.302947998047</c:v>
                      </c:pt>
                      <c:pt idx="651">
                        <c:v>49795.49333190918</c:v>
                      </c:pt>
                      <c:pt idx="652">
                        <c:v>47452.53694152832</c:v>
                      </c:pt>
                      <c:pt idx="653">
                        <c:v>48016.49055480957</c:v>
                      </c:pt>
                      <c:pt idx="654">
                        <c:v>48016.490310668945</c:v>
                      </c:pt>
                      <c:pt idx="655">
                        <c:v>48016.489822387695</c:v>
                      </c:pt>
                      <c:pt idx="656">
                        <c:v>48212.707473754883</c:v>
                      </c:pt>
                      <c:pt idx="657">
                        <c:v>48817.956741333001</c:v>
                      </c:pt>
                      <c:pt idx="658">
                        <c:v>47679.059158325195</c:v>
                      </c:pt>
                      <c:pt idx="659">
                        <c:v>49916.479278564453</c:v>
                      </c:pt>
                      <c:pt idx="660">
                        <c:v>49921.260330200195</c:v>
                      </c:pt>
                      <c:pt idx="661">
                        <c:v>50033.238418579102</c:v>
                      </c:pt>
                      <c:pt idx="662">
                        <c:v>46981.630508422852</c:v>
                      </c:pt>
                      <c:pt idx="663">
                        <c:v>46985.630447387695</c:v>
                      </c:pt>
                      <c:pt idx="664">
                        <c:v>46994.854934692383</c:v>
                      </c:pt>
                      <c:pt idx="665">
                        <c:v>46985.630508422852</c:v>
                      </c:pt>
                      <c:pt idx="666">
                        <c:v>47987.447830200195</c:v>
                      </c:pt>
                      <c:pt idx="667">
                        <c:v>48207.049453735352</c:v>
                      </c:pt>
                      <c:pt idx="668">
                        <c:v>48207.049453735352</c:v>
                      </c:pt>
                      <c:pt idx="669">
                        <c:v>48700.656753540039</c:v>
                      </c:pt>
                      <c:pt idx="670">
                        <c:v>48702.738662719727</c:v>
                      </c:pt>
                      <c:pt idx="671">
                        <c:v>48702.738662719727</c:v>
                      </c:pt>
                      <c:pt idx="672">
                        <c:v>50114.846328735352</c:v>
                      </c:pt>
                      <c:pt idx="673">
                        <c:v>50114.846389770508</c:v>
                      </c:pt>
                      <c:pt idx="674">
                        <c:v>50105.62190246582</c:v>
                      </c:pt>
                      <c:pt idx="675">
                        <c:v>50641.723709106445</c:v>
                      </c:pt>
                      <c:pt idx="676">
                        <c:v>51678.47590637207</c:v>
                      </c:pt>
                      <c:pt idx="677">
                        <c:v>51631.68196105957</c:v>
                      </c:pt>
                      <c:pt idx="678">
                        <c:v>50046.463333129883</c:v>
                      </c:pt>
                      <c:pt idx="679">
                        <c:v>49430.23176574707</c:v>
                      </c:pt>
                      <c:pt idx="680">
                        <c:v>49430.23225402832</c:v>
                      </c:pt>
                      <c:pt idx="681">
                        <c:v>49430.68244934082</c:v>
                      </c:pt>
                      <c:pt idx="682">
                        <c:v>49177.314895629876</c:v>
                      </c:pt>
                      <c:pt idx="683">
                        <c:v>47120.135147094727</c:v>
                      </c:pt>
                      <c:pt idx="684">
                        <c:v>47328.516677856445</c:v>
                      </c:pt>
                      <c:pt idx="685">
                        <c:v>48631.452774047852</c:v>
                      </c:pt>
                      <c:pt idx="686">
                        <c:v>50725.998657226563</c:v>
                      </c:pt>
                      <c:pt idx="687">
                        <c:v>50725.728149414063</c:v>
                      </c:pt>
                      <c:pt idx="688">
                        <c:v>50655.537170410156</c:v>
                      </c:pt>
                      <c:pt idx="689">
                        <c:v>58702.716995239251</c:v>
                      </c:pt>
                      <c:pt idx="690">
                        <c:v>49173.365798950195</c:v>
                      </c:pt>
                      <c:pt idx="691">
                        <c:v>49173.365798950195</c:v>
                      </c:pt>
                      <c:pt idx="692">
                        <c:v>49568.518142700195</c:v>
                      </c:pt>
                      <c:pt idx="693">
                        <c:v>50059.748977661126</c:v>
                      </c:pt>
                      <c:pt idx="694">
                        <c:v>48588.89241027832</c:v>
                      </c:pt>
                      <c:pt idx="695">
                        <c:v>49353.135208129883</c:v>
                      </c:pt>
                      <c:pt idx="696">
                        <c:v>49353.135452270508</c:v>
                      </c:pt>
                      <c:pt idx="697">
                        <c:v>49001.135330200195</c:v>
                      </c:pt>
                      <c:pt idx="698">
                        <c:v>49049.963882446289</c:v>
                      </c:pt>
                      <c:pt idx="699">
                        <c:v>49402.19709777832</c:v>
                      </c:pt>
                      <c:pt idx="700">
                        <c:v>52587.779373168945</c:v>
                      </c:pt>
                      <c:pt idx="701">
                        <c:v>52587.779434204102</c:v>
                      </c:pt>
                      <c:pt idx="702">
                        <c:v>52353.64143371582</c:v>
                      </c:pt>
                      <c:pt idx="703">
                        <c:v>52357.64143371582</c:v>
                      </c:pt>
                      <c:pt idx="704">
                        <c:v>52143.096755981438</c:v>
                      </c:pt>
                      <c:pt idx="705">
                        <c:v>49616.572830200195</c:v>
                      </c:pt>
                      <c:pt idx="706">
                        <c:v>50444.213272094727</c:v>
                      </c:pt>
                      <c:pt idx="707">
                        <c:v>50434.988845825195</c:v>
                      </c:pt>
                      <c:pt idx="708">
                        <c:v>50326.929763793945</c:v>
                      </c:pt>
                      <c:pt idx="709">
                        <c:v>50377.100051879876</c:v>
                      </c:pt>
                      <c:pt idx="710">
                        <c:v>50617.501052856445</c:v>
                      </c:pt>
                      <c:pt idx="711">
                        <c:v>50647.35871887207</c:v>
                      </c:pt>
                      <c:pt idx="712">
                        <c:v>50640.958831787102</c:v>
                      </c:pt>
                      <c:pt idx="713">
                        <c:v>50640.958831787102</c:v>
                      </c:pt>
                      <c:pt idx="714">
                        <c:v>52552.255935668938</c:v>
                      </c:pt>
                      <c:pt idx="715">
                        <c:v>52505.46125793457</c:v>
                      </c:pt>
                      <c:pt idx="716">
                        <c:v>52390.510818481438</c:v>
                      </c:pt>
                      <c:pt idx="717">
                        <c:v>59157.076690673828</c:v>
                      </c:pt>
                      <c:pt idx="718">
                        <c:v>59109.265289306641</c:v>
                      </c:pt>
                      <c:pt idx="719">
                        <c:v>59109.265228271484</c:v>
                      </c:pt>
                      <c:pt idx="720">
                        <c:v>49182.699661254883</c:v>
                      </c:pt>
                      <c:pt idx="721">
                        <c:v>49182.699722290039</c:v>
                      </c:pt>
                      <c:pt idx="722">
                        <c:v>49339.358657836914</c:v>
                      </c:pt>
                      <c:pt idx="723">
                        <c:v>46887.58332824707</c:v>
                      </c:pt>
                      <c:pt idx="724">
                        <c:v>46835.423782348633</c:v>
                      </c:pt>
                      <c:pt idx="725">
                        <c:v>49859.945877075195</c:v>
                      </c:pt>
                      <c:pt idx="726">
                        <c:v>48941.544998168945</c:v>
                      </c:pt>
                      <c:pt idx="727">
                        <c:v>48868.64485168457</c:v>
                      </c:pt>
                      <c:pt idx="728">
                        <c:v>48554.80744934082</c:v>
                      </c:pt>
                      <c:pt idx="729">
                        <c:v>56095.047027587891</c:v>
                      </c:pt>
                      <c:pt idx="730">
                        <c:v>56104.631744384766</c:v>
                      </c:pt>
                      <c:pt idx="731">
                        <c:v>55833.650787353516</c:v>
                      </c:pt>
                      <c:pt idx="732">
                        <c:v>56455.870010375977</c:v>
                      </c:pt>
                      <c:pt idx="733">
                        <c:v>56407.041397094727</c:v>
                      </c:pt>
                      <c:pt idx="734">
                        <c:v>56985.876373291016</c:v>
                      </c:pt>
                      <c:pt idx="735">
                        <c:v>50264.623489379883</c:v>
                      </c:pt>
                      <c:pt idx="736">
                        <c:v>49766.402908325195</c:v>
                      </c:pt>
                      <c:pt idx="737">
                        <c:v>47171.234573364258</c:v>
                      </c:pt>
                      <c:pt idx="738">
                        <c:v>48887.512649536126</c:v>
                      </c:pt>
                      <c:pt idx="739">
                        <c:v>48923.248306274414</c:v>
                      </c:pt>
                      <c:pt idx="740">
                        <c:v>49846.230911254883</c:v>
                      </c:pt>
                      <c:pt idx="741">
                        <c:v>50470.49543762207</c:v>
                      </c:pt>
                      <c:pt idx="742">
                        <c:v>50470.49543762207</c:v>
                      </c:pt>
                      <c:pt idx="743">
                        <c:v>50470.49543762207</c:v>
                      </c:pt>
                      <c:pt idx="744">
                        <c:v>48235.250076293945</c:v>
                      </c:pt>
                      <c:pt idx="745">
                        <c:v>53275.114700317383</c:v>
                      </c:pt>
                      <c:pt idx="746">
                        <c:v>53275.114761352539</c:v>
                      </c:pt>
                      <c:pt idx="747">
                        <c:v>52595.718460083008</c:v>
                      </c:pt>
                      <c:pt idx="748">
                        <c:v>52595.718399047852</c:v>
                      </c:pt>
                      <c:pt idx="749">
                        <c:v>51783.087905883789</c:v>
                      </c:pt>
                      <c:pt idx="750">
                        <c:v>46320.818328857422</c:v>
                      </c:pt>
                      <c:pt idx="751">
                        <c:v>46320.818389892578</c:v>
                      </c:pt>
                      <c:pt idx="752">
                        <c:v>46320.818389892578</c:v>
                      </c:pt>
                      <c:pt idx="753">
                        <c:v>46391.211608886719</c:v>
                      </c:pt>
                      <c:pt idx="754">
                        <c:v>49822.151992797852</c:v>
                      </c:pt>
                      <c:pt idx="755">
                        <c:v>49765.461196899414</c:v>
                      </c:pt>
                      <c:pt idx="756">
                        <c:v>49372.447525024414</c:v>
                      </c:pt>
                      <c:pt idx="757">
                        <c:v>49314.394546508789</c:v>
                      </c:pt>
                      <c:pt idx="758">
                        <c:v>51004.689895629883</c:v>
                      </c:pt>
                      <c:pt idx="759">
                        <c:v>59843.58967590332</c:v>
                      </c:pt>
                      <c:pt idx="760">
                        <c:v>59795.77815246582</c:v>
                      </c:pt>
                      <c:pt idx="761">
                        <c:v>58680.075164794922</c:v>
                      </c:pt>
                      <c:pt idx="762">
                        <c:v>58811.905364990234</c:v>
                      </c:pt>
                      <c:pt idx="763">
                        <c:v>58811.905426025391</c:v>
                      </c:pt>
                      <c:pt idx="764">
                        <c:v>58665.419586181641</c:v>
                      </c:pt>
                      <c:pt idx="765">
                        <c:v>63216.722854614258</c:v>
                      </c:pt>
                      <c:pt idx="766">
                        <c:v>63095.976272583008</c:v>
                      </c:pt>
                      <c:pt idx="767">
                        <c:v>51757.481521606445</c:v>
                      </c:pt>
                      <c:pt idx="768">
                        <c:v>48267.863693237305</c:v>
                      </c:pt>
                      <c:pt idx="769">
                        <c:v>48169.210296630859</c:v>
                      </c:pt>
                      <c:pt idx="770">
                        <c:v>49766.49836730957</c:v>
                      </c:pt>
                      <c:pt idx="771">
                        <c:v>49515.73225402832</c:v>
                      </c:pt>
                      <c:pt idx="772">
                        <c:v>49515.732192993164</c:v>
                      </c:pt>
                      <c:pt idx="773">
                        <c:v>50140.25373840332</c:v>
                      </c:pt>
                      <c:pt idx="774">
                        <c:v>50189.082595825195</c:v>
                      </c:pt>
                      <c:pt idx="775">
                        <c:v>51057.13948059082</c:v>
                      </c:pt>
                      <c:pt idx="776">
                        <c:v>49934.035003662109</c:v>
                      </c:pt>
                      <c:pt idx="777">
                        <c:v>49934.035125732422</c:v>
                      </c:pt>
                      <c:pt idx="778">
                        <c:v>50832.208938598633</c:v>
                      </c:pt>
                      <c:pt idx="779">
                        <c:v>50929.866104125977</c:v>
                      </c:pt>
                      <c:pt idx="780">
                        <c:v>50744.149810791016</c:v>
                      </c:pt>
                      <c:pt idx="781">
                        <c:v>50913.458160400383</c:v>
                      </c:pt>
                      <c:pt idx="782">
                        <c:v>50467.792266845703</c:v>
                      </c:pt>
                      <c:pt idx="783">
                        <c:v>50072.630935668945</c:v>
                      </c:pt>
                      <c:pt idx="784">
                        <c:v>49720.631057739258</c:v>
                      </c:pt>
                      <c:pt idx="785">
                        <c:v>49871.156143188469</c:v>
                      </c:pt>
                      <c:pt idx="786">
                        <c:v>50256.472671508789</c:v>
                      </c:pt>
                      <c:pt idx="787">
                        <c:v>50256.472671508789</c:v>
                      </c:pt>
                      <c:pt idx="788">
                        <c:v>58295.823516845703</c:v>
                      </c:pt>
                      <c:pt idx="789">
                        <c:v>58567.266754150391</c:v>
                      </c:pt>
                      <c:pt idx="790">
                        <c:v>58567.266754150391</c:v>
                      </c:pt>
                      <c:pt idx="791">
                        <c:v>59020.265716552734</c:v>
                      </c:pt>
                      <c:pt idx="792">
                        <c:v>59029.490386962891</c:v>
                      </c:pt>
                      <c:pt idx="793">
                        <c:v>58899.280792236328</c:v>
                      </c:pt>
                      <c:pt idx="794">
                        <c:v>58217.007965087891</c:v>
                      </c:pt>
                      <c:pt idx="795">
                        <c:v>50050.076736450195</c:v>
                      </c:pt>
                      <c:pt idx="796">
                        <c:v>50059.301223754883</c:v>
                      </c:pt>
                      <c:pt idx="797">
                        <c:v>49321.984817504883</c:v>
                      </c:pt>
                      <c:pt idx="798">
                        <c:v>49103.343276977539</c:v>
                      </c:pt>
                      <c:pt idx="799">
                        <c:v>49578.84651184082</c:v>
                      </c:pt>
                      <c:pt idx="800">
                        <c:v>49513.74153137207</c:v>
                      </c:pt>
                      <c:pt idx="801">
                        <c:v>48105.522964477539</c:v>
                      </c:pt>
                      <c:pt idx="802">
                        <c:v>48105.522964477539</c:v>
                      </c:pt>
                      <c:pt idx="803">
                        <c:v>48694.775588989258</c:v>
                      </c:pt>
                      <c:pt idx="804">
                        <c:v>48850.885818481445</c:v>
                      </c:pt>
                      <c:pt idx="805">
                        <c:v>48850.885940551751</c:v>
                      </c:pt>
                      <c:pt idx="806">
                        <c:v>48296.284744262695</c:v>
                      </c:pt>
                      <c:pt idx="807">
                        <c:v>56052.717376708984</c:v>
                      </c:pt>
                      <c:pt idx="808">
                        <c:v>56061.941741943359</c:v>
                      </c:pt>
                      <c:pt idx="809">
                        <c:v>55943.008087158203</c:v>
                      </c:pt>
                      <c:pt idx="810">
                        <c:v>50863.226165771484</c:v>
                      </c:pt>
                      <c:pt idx="811">
                        <c:v>52634.21418762207</c:v>
                      </c:pt>
                      <c:pt idx="812">
                        <c:v>46475.183059692383</c:v>
                      </c:pt>
                      <c:pt idx="813">
                        <c:v>46594.11701965332</c:v>
                      </c:pt>
                      <c:pt idx="814">
                        <c:v>46565.461502075195</c:v>
                      </c:pt>
                      <c:pt idx="815">
                        <c:v>46569.461868286133</c:v>
                      </c:pt>
                      <c:pt idx="816">
                        <c:v>46514.740798950195</c:v>
                      </c:pt>
                      <c:pt idx="817">
                        <c:v>46315.815628051758</c:v>
                      </c:pt>
                      <c:pt idx="818">
                        <c:v>49666.84260559082</c:v>
                      </c:pt>
                      <c:pt idx="819">
                        <c:v>49666.84309387207</c:v>
                      </c:pt>
                      <c:pt idx="820">
                        <c:v>49666.842849731445</c:v>
                      </c:pt>
                      <c:pt idx="821">
                        <c:v>49666.84309387207</c:v>
                      </c:pt>
                      <c:pt idx="822">
                        <c:v>48980.843414306641</c:v>
                      </c:pt>
                      <c:pt idx="823">
                        <c:v>48929.583450317383</c:v>
                      </c:pt>
                      <c:pt idx="824">
                        <c:v>48882.789749145508</c:v>
                      </c:pt>
                      <c:pt idx="825">
                        <c:v>61921.315872192376</c:v>
                      </c:pt>
                      <c:pt idx="826">
                        <c:v>61979.921340942376</c:v>
                      </c:pt>
                      <c:pt idx="827">
                        <c:v>61974.151565551758</c:v>
                      </c:pt>
                      <c:pt idx="828">
                        <c:v>49565.101272583008</c:v>
                      </c:pt>
                      <c:pt idx="829">
                        <c:v>49644.322799682617</c:v>
                      </c:pt>
                      <c:pt idx="830">
                        <c:v>49644.322799682617</c:v>
                      </c:pt>
                      <c:pt idx="831">
                        <c:v>49644.322799682617</c:v>
                      </c:pt>
                      <c:pt idx="832">
                        <c:v>47067.977005004883</c:v>
                      </c:pt>
                      <c:pt idx="833">
                        <c:v>47004.301467895508</c:v>
                      </c:pt>
                      <c:pt idx="834">
                        <c:v>46931.401565551758</c:v>
                      </c:pt>
                      <c:pt idx="835">
                        <c:v>46642.841690063477</c:v>
                      </c:pt>
                      <c:pt idx="836">
                        <c:v>47429.889419555664</c:v>
                      </c:pt>
                      <c:pt idx="837">
                        <c:v>47439.114028930664</c:v>
                      </c:pt>
                      <c:pt idx="838">
                        <c:v>47439.11408996582</c:v>
                      </c:pt>
                      <c:pt idx="839">
                        <c:v>47429.889724731445</c:v>
                      </c:pt>
                      <c:pt idx="840">
                        <c:v>49858.699645996094</c:v>
                      </c:pt>
                      <c:pt idx="841">
                        <c:v>49531.811279296875</c:v>
                      </c:pt>
                      <c:pt idx="842">
                        <c:v>49580.640258789063</c:v>
                      </c:pt>
                      <c:pt idx="843">
                        <c:v>50133.868774414063</c:v>
                      </c:pt>
                      <c:pt idx="844">
                        <c:v>49880.501342773438</c:v>
                      </c:pt>
                      <c:pt idx="845">
                        <c:v>50696.353912353516</c:v>
                      </c:pt>
                      <c:pt idx="846">
                        <c:v>50695.501373291016</c:v>
                      </c:pt>
                      <c:pt idx="847">
                        <c:v>51771.900299072266</c:v>
                      </c:pt>
                      <c:pt idx="848">
                        <c:v>52157.281326293945</c:v>
                      </c:pt>
                      <c:pt idx="849">
                        <c:v>50083.918228149414</c:v>
                      </c:pt>
                      <c:pt idx="850">
                        <c:v>50334.552703857422</c:v>
                      </c:pt>
                      <c:pt idx="851">
                        <c:v>50928.302154541016</c:v>
                      </c:pt>
                      <c:pt idx="852">
                        <c:v>50928.302154541016</c:v>
                      </c:pt>
                      <c:pt idx="853">
                        <c:v>49686.076858520508</c:v>
                      </c:pt>
                      <c:pt idx="854">
                        <c:v>49686.076797485352</c:v>
                      </c:pt>
                      <c:pt idx="855">
                        <c:v>50806.466201782227</c:v>
                      </c:pt>
                      <c:pt idx="856">
                        <c:v>50806.466201782227</c:v>
                      </c:pt>
                      <c:pt idx="857">
                        <c:v>50757.637649536133</c:v>
                      </c:pt>
                      <c:pt idx="858">
                        <c:v>50454.466262817383</c:v>
                      </c:pt>
                      <c:pt idx="859">
                        <c:v>50330.101150512695</c:v>
                      </c:pt>
                      <c:pt idx="860">
                        <c:v>52926.728469848633</c:v>
                      </c:pt>
                      <c:pt idx="861">
                        <c:v>48852.692123413086</c:v>
                      </c:pt>
                      <c:pt idx="862">
                        <c:v>48756.938888549805</c:v>
                      </c:pt>
                      <c:pt idx="863">
                        <c:v>48747.71452331543</c:v>
                      </c:pt>
                      <c:pt idx="864">
                        <c:v>47935.04069519043</c:v>
                      </c:pt>
                      <c:pt idx="865">
                        <c:v>47935.04069519043</c:v>
                      </c:pt>
                      <c:pt idx="866">
                        <c:v>47518.930419921868</c:v>
                      </c:pt>
                      <c:pt idx="867">
                        <c:v>48031.883850097649</c:v>
                      </c:pt>
                      <c:pt idx="868">
                        <c:v>48383.883850097649</c:v>
                      </c:pt>
                      <c:pt idx="869">
                        <c:v>48227.773559570313</c:v>
                      </c:pt>
                      <c:pt idx="870">
                        <c:v>50633.674880981445</c:v>
                      </c:pt>
                      <c:pt idx="871">
                        <c:v>51493.025955200195</c:v>
                      </c:pt>
                      <c:pt idx="872">
                        <c:v>51493.025955200195</c:v>
                      </c:pt>
                      <c:pt idx="873">
                        <c:v>51483.80158996582</c:v>
                      </c:pt>
                      <c:pt idx="874">
                        <c:v>51554.024490356445</c:v>
                      </c:pt>
                      <c:pt idx="875">
                        <c:v>51550.178298950195</c:v>
                      </c:pt>
                      <c:pt idx="876">
                        <c:v>49567.027481079102</c:v>
                      </c:pt>
                      <c:pt idx="877">
                        <c:v>49567.027542114258</c:v>
                      </c:pt>
                      <c:pt idx="878">
                        <c:v>49567.027481079102</c:v>
                      </c:pt>
                      <c:pt idx="879">
                        <c:v>48663.586074829102</c:v>
                      </c:pt>
                      <c:pt idx="880">
                        <c:v>46932.185623168945</c:v>
                      </c:pt>
                      <c:pt idx="881">
                        <c:v>50260.937088012695</c:v>
                      </c:pt>
                      <c:pt idx="882">
                        <c:v>50260.937454223626</c:v>
                      </c:pt>
                      <c:pt idx="883">
                        <c:v>50260.93733215332</c:v>
                      </c:pt>
                      <c:pt idx="884">
                        <c:v>50111.947341918945</c:v>
                      </c:pt>
                      <c:pt idx="885">
                        <c:v>48863.57991027832</c:v>
                      </c:pt>
                      <c:pt idx="886">
                        <c:v>49551.956741333008</c:v>
                      </c:pt>
                      <c:pt idx="887">
                        <c:v>47883.5068359375</c:v>
                      </c:pt>
                      <c:pt idx="888">
                        <c:v>48195.923583984375</c:v>
                      </c:pt>
                      <c:pt idx="889">
                        <c:v>49992.610427856445</c:v>
                      </c:pt>
                      <c:pt idx="890">
                        <c:v>50002.287002563477</c:v>
                      </c:pt>
                      <c:pt idx="891">
                        <c:v>49675.188735961914</c:v>
                      </c:pt>
                      <c:pt idx="892">
                        <c:v>50211.961990356445</c:v>
                      </c:pt>
                      <c:pt idx="893">
                        <c:v>50211.961990356445</c:v>
                      </c:pt>
                      <c:pt idx="894">
                        <c:v>50057.268997192376</c:v>
                      </c:pt>
                      <c:pt idx="895">
                        <c:v>47388.804641723626</c:v>
                      </c:pt>
                      <c:pt idx="896">
                        <c:v>46987.71711730957</c:v>
                      </c:pt>
                      <c:pt idx="897">
                        <c:v>46938.88850402832</c:v>
                      </c:pt>
                      <c:pt idx="898">
                        <c:v>51844.641128540039</c:v>
                      </c:pt>
                      <c:pt idx="899">
                        <c:v>51835.416702270508</c:v>
                      </c:pt>
                      <c:pt idx="900">
                        <c:v>50670.682693481445</c:v>
                      </c:pt>
                      <c:pt idx="901">
                        <c:v>50670.682693481445</c:v>
                      </c:pt>
                      <c:pt idx="902">
                        <c:v>50319.292068481445</c:v>
                      </c:pt>
                      <c:pt idx="903">
                        <c:v>49643.364837646484</c:v>
                      </c:pt>
                      <c:pt idx="904">
                        <c:v>49760.181121826172</c:v>
                      </c:pt>
                      <c:pt idx="905">
                        <c:v>50121.013153076172</c:v>
                      </c:pt>
                      <c:pt idx="906">
                        <c:v>49657.872772216797</c:v>
                      </c:pt>
                      <c:pt idx="907">
                        <c:v>46644.441055297852</c:v>
                      </c:pt>
                      <c:pt idx="908">
                        <c:v>47650.677810668945</c:v>
                      </c:pt>
                      <c:pt idx="909">
                        <c:v>47650.677810668945</c:v>
                      </c:pt>
                      <c:pt idx="910">
                        <c:v>47650.677810668945</c:v>
                      </c:pt>
                      <c:pt idx="911">
                        <c:v>47641.45344543457</c:v>
                      </c:pt>
                      <c:pt idx="912">
                        <c:v>50639.421035766602</c:v>
                      </c:pt>
                      <c:pt idx="913">
                        <c:v>50639.421035766602</c:v>
                      </c:pt>
                      <c:pt idx="914">
                        <c:v>50519.235992431641</c:v>
                      </c:pt>
                      <c:pt idx="915">
                        <c:v>53667.034545898438</c:v>
                      </c:pt>
                      <c:pt idx="916">
                        <c:v>55397.776733398438</c:v>
                      </c:pt>
                      <c:pt idx="917">
                        <c:v>50199.65022277832</c:v>
                      </c:pt>
                      <c:pt idx="918">
                        <c:v>50154.821853637695</c:v>
                      </c:pt>
                      <c:pt idx="919">
                        <c:v>50874.363845825195</c:v>
                      </c:pt>
                      <c:pt idx="920">
                        <c:v>51206.36604309082</c:v>
                      </c:pt>
                      <c:pt idx="921">
                        <c:v>51206.365798950195</c:v>
                      </c:pt>
                      <c:pt idx="922">
                        <c:v>48587.348709106445</c:v>
                      </c:pt>
                      <c:pt idx="923">
                        <c:v>49586.431106567383</c:v>
                      </c:pt>
                      <c:pt idx="924">
                        <c:v>50369.868362426758</c:v>
                      </c:pt>
                      <c:pt idx="925">
                        <c:v>50100.518508911133</c:v>
                      </c:pt>
                      <c:pt idx="926">
                        <c:v>50261.869827270508</c:v>
                      </c:pt>
                      <c:pt idx="927">
                        <c:v>50261.869583129883</c:v>
                      </c:pt>
                      <c:pt idx="928">
                        <c:v>50261.869827270508</c:v>
                      </c:pt>
                      <c:pt idx="929">
                        <c:v>49428.888381958008</c:v>
                      </c:pt>
                      <c:pt idx="930">
                        <c:v>50300.498611450195</c:v>
                      </c:pt>
                      <c:pt idx="931">
                        <c:v>50309.723526000977</c:v>
                      </c:pt>
                      <c:pt idx="932">
                        <c:v>50056.356033325195</c:v>
                      </c:pt>
                      <c:pt idx="933">
                        <c:v>51078.204177856445</c:v>
                      </c:pt>
                      <c:pt idx="934">
                        <c:v>47612.613479614258</c:v>
                      </c:pt>
                      <c:pt idx="935">
                        <c:v>47621.513381958008</c:v>
                      </c:pt>
                      <c:pt idx="936">
                        <c:v>45722.391677856445</c:v>
                      </c:pt>
                      <c:pt idx="937">
                        <c:v>45443.817459106445</c:v>
                      </c:pt>
                      <c:pt idx="938">
                        <c:v>45890.681228637695</c:v>
                      </c:pt>
                      <c:pt idx="939">
                        <c:v>59087.595733642578</c:v>
                      </c:pt>
                      <c:pt idx="940">
                        <c:v>59096.820465087891</c:v>
                      </c:pt>
                      <c:pt idx="941">
                        <c:v>59096.820465087891</c:v>
                      </c:pt>
                      <c:pt idx="942">
                        <c:v>58950.265655517578</c:v>
                      </c:pt>
                      <c:pt idx="943">
                        <c:v>60133.180938720703</c:v>
                      </c:pt>
                      <c:pt idx="944">
                        <c:v>60134.258087158203</c:v>
                      </c:pt>
                      <c:pt idx="945">
                        <c:v>52218.61164855957</c:v>
                      </c:pt>
                      <c:pt idx="946">
                        <c:v>52219.76399230957</c:v>
                      </c:pt>
                      <c:pt idx="947">
                        <c:v>52219.764236450195</c:v>
                      </c:pt>
                      <c:pt idx="948">
                        <c:v>52210.539138793945</c:v>
                      </c:pt>
                      <c:pt idx="949">
                        <c:v>51836.038650512695</c:v>
                      </c:pt>
                      <c:pt idx="950">
                        <c:v>51841.417556762695</c:v>
                      </c:pt>
                      <c:pt idx="951">
                        <c:v>51129.95832824707</c:v>
                      </c:pt>
                      <c:pt idx="952">
                        <c:v>48707.146560668945</c:v>
                      </c:pt>
                      <c:pt idx="953">
                        <c:v>49573.837844848626</c:v>
                      </c:pt>
                      <c:pt idx="954">
                        <c:v>50284.539016723626</c:v>
                      </c:pt>
                      <c:pt idx="955">
                        <c:v>50005.949295043945</c:v>
                      </c:pt>
                      <c:pt idx="956">
                        <c:v>50829.716506958008</c:v>
                      </c:pt>
                      <c:pt idx="957">
                        <c:v>50838.940994262695</c:v>
                      </c:pt>
                      <c:pt idx="958">
                        <c:v>50838.941116333008</c:v>
                      </c:pt>
                      <c:pt idx="959">
                        <c:v>49905.468460083008</c:v>
                      </c:pt>
                      <c:pt idx="960">
                        <c:v>49920.533767700195</c:v>
                      </c:pt>
                      <c:pt idx="961">
                        <c:v>49920.533767700195</c:v>
                      </c:pt>
                      <c:pt idx="962">
                        <c:v>49568.533767700195</c:v>
                      </c:pt>
                      <c:pt idx="963">
                        <c:v>49730.498168945313</c:v>
                      </c:pt>
                      <c:pt idx="964">
                        <c:v>48926.421569824219</c:v>
                      </c:pt>
                      <c:pt idx="965">
                        <c:v>49591.845642089836</c:v>
                      </c:pt>
                      <c:pt idx="966">
                        <c:v>49591.885040283203</c:v>
                      </c:pt>
                      <c:pt idx="967">
                        <c:v>48982.608062744133</c:v>
                      </c:pt>
                      <c:pt idx="968">
                        <c:v>48794.345489501953</c:v>
                      </c:pt>
                      <c:pt idx="969">
                        <c:v>48775.086334228516</c:v>
                      </c:pt>
                      <c:pt idx="970">
                        <c:v>48540.144927978516</c:v>
                      </c:pt>
                      <c:pt idx="971">
                        <c:v>48540.144805908203</c:v>
                      </c:pt>
                      <c:pt idx="972">
                        <c:v>45809.245094299316</c:v>
                      </c:pt>
                      <c:pt idx="973">
                        <c:v>58259.623382568359</c:v>
                      </c:pt>
                      <c:pt idx="974">
                        <c:v>58268.847808837891</c:v>
                      </c:pt>
                      <c:pt idx="975">
                        <c:v>49210.860916137695</c:v>
                      </c:pt>
                      <c:pt idx="976">
                        <c:v>49767.840713500977</c:v>
                      </c:pt>
                      <c:pt idx="977">
                        <c:v>50501.83479309082</c:v>
                      </c:pt>
                      <c:pt idx="978">
                        <c:v>50107.431594848626</c:v>
                      </c:pt>
                      <c:pt idx="979">
                        <c:v>50492.746047973626</c:v>
                      </c:pt>
                      <c:pt idx="980">
                        <c:v>50297.057205200195</c:v>
                      </c:pt>
                      <c:pt idx="981">
                        <c:v>50320.611282348626</c:v>
                      </c:pt>
                      <c:pt idx="982">
                        <c:v>51775.993728637695</c:v>
                      </c:pt>
                      <c:pt idx="983">
                        <c:v>51775.993728637695</c:v>
                      </c:pt>
                      <c:pt idx="984">
                        <c:v>51537.659255981445</c:v>
                      </c:pt>
                      <c:pt idx="985">
                        <c:v>51002.510330200195</c:v>
                      </c:pt>
                      <c:pt idx="986">
                        <c:v>55729.153030395508</c:v>
                      </c:pt>
                      <c:pt idx="987">
                        <c:v>58733.105361938477</c:v>
                      </c:pt>
                      <c:pt idx="988">
                        <c:v>58669.728897094719</c:v>
                      </c:pt>
                      <c:pt idx="989">
                        <c:v>58596.828689575195</c:v>
                      </c:pt>
                      <c:pt idx="990">
                        <c:v>50749.696670532227</c:v>
                      </c:pt>
                      <c:pt idx="991">
                        <c:v>49582.675262451172</c:v>
                      </c:pt>
                      <c:pt idx="992">
                        <c:v>49582.675262451172</c:v>
                      </c:pt>
                      <c:pt idx="993">
                        <c:v>49400.796356201172</c:v>
                      </c:pt>
                      <c:pt idx="994">
                        <c:v>47951.52961730957</c:v>
                      </c:pt>
                      <c:pt idx="995">
                        <c:v>47736.87287902832</c:v>
                      </c:pt>
                      <c:pt idx="996">
                        <c:v>47688.044021606445</c:v>
                      </c:pt>
                      <c:pt idx="997">
                        <c:v>49156.375442504883</c:v>
                      </c:pt>
                      <c:pt idx="998">
                        <c:v>48769.801727294915</c:v>
                      </c:pt>
                      <c:pt idx="999">
                        <c:v>48712.834930419915</c:v>
                      </c:pt>
                      <c:pt idx="1000">
                        <c:v>51284.665725708001</c:v>
                      </c:pt>
                      <c:pt idx="1001">
                        <c:v>51284.665725708001</c:v>
                      </c:pt>
                      <c:pt idx="1002">
                        <c:v>51284.66584777832</c:v>
                      </c:pt>
                      <c:pt idx="1003">
                        <c:v>58572.091705322266</c:v>
                      </c:pt>
                      <c:pt idx="1004">
                        <c:v>58229.316070556641</c:v>
                      </c:pt>
                      <c:pt idx="1005">
                        <c:v>48154.277420043945</c:v>
                      </c:pt>
                      <c:pt idx="1006">
                        <c:v>48163.501846313477</c:v>
                      </c:pt>
                      <c:pt idx="1007">
                        <c:v>48405.997940063477</c:v>
                      </c:pt>
                      <c:pt idx="1008">
                        <c:v>47854.556533813477</c:v>
                      </c:pt>
                      <c:pt idx="1009">
                        <c:v>47845.33186340332</c:v>
                      </c:pt>
                      <c:pt idx="1010">
                        <c:v>46858.006057739258</c:v>
                      </c:pt>
                      <c:pt idx="1011">
                        <c:v>48264.845779418945</c:v>
                      </c:pt>
                      <c:pt idx="1012">
                        <c:v>48264.845779418945</c:v>
                      </c:pt>
                      <c:pt idx="1013">
                        <c:v>48616.738357543945</c:v>
                      </c:pt>
                      <c:pt idx="1014">
                        <c:v>46943.54084777832</c:v>
                      </c:pt>
                      <c:pt idx="1015">
                        <c:v>46992.36946105957</c:v>
                      </c:pt>
                      <c:pt idx="1016">
                        <c:v>48393.596572875977</c:v>
                      </c:pt>
                      <c:pt idx="1017">
                        <c:v>48934.30989074707</c:v>
                      </c:pt>
                      <c:pt idx="1018">
                        <c:v>49726.36360168457</c:v>
                      </c:pt>
                      <c:pt idx="1019">
                        <c:v>49636.844314575195</c:v>
                      </c:pt>
                      <c:pt idx="1020">
                        <c:v>50533.207717895508</c:v>
                      </c:pt>
                      <c:pt idx="1021">
                        <c:v>50533.207717895508</c:v>
                      </c:pt>
                      <c:pt idx="1022">
                        <c:v>50533.207717895508</c:v>
                      </c:pt>
                      <c:pt idx="1023">
                        <c:v>46984.189834594727</c:v>
                      </c:pt>
                      <c:pt idx="1024">
                        <c:v>46115.984146118164</c:v>
                      </c:pt>
                      <c:pt idx="1025">
                        <c:v>47788.370376586914</c:v>
                      </c:pt>
                      <c:pt idx="1026">
                        <c:v>47788.370376586914</c:v>
                      </c:pt>
                      <c:pt idx="1027">
                        <c:v>47788.370376586914</c:v>
                      </c:pt>
                      <c:pt idx="1028">
                        <c:v>47794.570449829102</c:v>
                      </c:pt>
                      <c:pt idx="1029">
                        <c:v>47662.740249633789</c:v>
                      </c:pt>
                      <c:pt idx="1030">
                        <c:v>47662.740249633789</c:v>
                      </c:pt>
                      <c:pt idx="1031">
                        <c:v>46801.200759887695</c:v>
                      </c:pt>
                      <c:pt idx="1032">
                        <c:v>46432.802200317383</c:v>
                      </c:pt>
                      <c:pt idx="1033">
                        <c:v>46343.022903442383</c:v>
                      </c:pt>
                      <c:pt idx="1034">
                        <c:v>46333.798538208008</c:v>
                      </c:pt>
                      <c:pt idx="1035">
                        <c:v>51069.986221313477</c:v>
                      </c:pt>
                      <c:pt idx="1036">
                        <c:v>48691.71272277832</c:v>
                      </c:pt>
                      <c:pt idx="1037">
                        <c:v>48754.571136474609</c:v>
                      </c:pt>
                      <c:pt idx="1038">
                        <c:v>49201.434783935547</c:v>
                      </c:pt>
                      <c:pt idx="1039">
                        <c:v>49201.434783935547</c:v>
                      </c:pt>
                      <c:pt idx="1040">
                        <c:v>49276.247779846191</c:v>
                      </c:pt>
                      <c:pt idx="1041">
                        <c:v>50371.338821411133</c:v>
                      </c:pt>
                      <c:pt idx="1042">
                        <c:v>49983.379104614258</c:v>
                      </c:pt>
                      <c:pt idx="1043">
                        <c:v>49934.550735473633</c:v>
                      </c:pt>
                      <c:pt idx="1044">
                        <c:v>50030.962112426758</c:v>
                      </c:pt>
                      <c:pt idx="1045">
                        <c:v>51568.15559387207</c:v>
                      </c:pt>
                      <c:pt idx="1046">
                        <c:v>51551.879348754883</c:v>
                      </c:pt>
                      <c:pt idx="1047">
                        <c:v>59572.099517822258</c:v>
                      </c:pt>
                      <c:pt idx="1048">
                        <c:v>59783.738311767578</c:v>
                      </c:pt>
                      <c:pt idx="1049">
                        <c:v>59904.362335205078</c:v>
                      </c:pt>
                      <c:pt idx="1050">
                        <c:v>49282.21809387207</c:v>
                      </c:pt>
                      <c:pt idx="1051">
                        <c:v>49282.218826293945</c:v>
                      </c:pt>
                      <c:pt idx="1052">
                        <c:v>49233.389724731445</c:v>
                      </c:pt>
                      <c:pt idx="1053">
                        <c:v>49176.422927856445</c:v>
                      </c:pt>
                      <c:pt idx="1054">
                        <c:v>49111.318435668945</c:v>
                      </c:pt>
                      <c:pt idx="1055">
                        <c:v>48631.325759887695</c:v>
                      </c:pt>
                      <c:pt idx="1056">
                        <c:v>49080.959671020508</c:v>
                      </c:pt>
                      <c:pt idx="1057">
                        <c:v>48925.352554321289</c:v>
                      </c:pt>
                      <c:pt idx="1058">
                        <c:v>48925.352615356445</c:v>
                      </c:pt>
                      <c:pt idx="1059">
                        <c:v>48731.05549621582</c:v>
                      </c:pt>
                      <c:pt idx="1060">
                        <c:v>48731.05549621582</c:v>
                      </c:pt>
                      <c:pt idx="1061">
                        <c:v>58490.554786682122</c:v>
                      </c:pt>
                      <c:pt idx="1062">
                        <c:v>59174.214088439941</c:v>
                      </c:pt>
                      <c:pt idx="1063">
                        <c:v>59174.213600158691</c:v>
                      </c:pt>
                      <c:pt idx="1064">
                        <c:v>58705.493927001946</c:v>
                      </c:pt>
                      <c:pt idx="1065">
                        <c:v>60809.231712341309</c:v>
                      </c:pt>
                      <c:pt idx="1066">
                        <c:v>60526.994262695313</c:v>
                      </c:pt>
                      <c:pt idx="1067">
                        <c:v>64296.031188964844</c:v>
                      </c:pt>
                      <c:pt idx="1068">
                        <c:v>62940.260330200195</c:v>
                      </c:pt>
                      <c:pt idx="1069">
                        <c:v>50257.619338989258</c:v>
                      </c:pt>
                      <c:pt idx="1070">
                        <c:v>47168.817947387695</c:v>
                      </c:pt>
                      <c:pt idx="1071">
                        <c:v>46365.632522583008</c:v>
                      </c:pt>
                      <c:pt idx="1072">
                        <c:v>46365.632522583008</c:v>
                      </c:pt>
                      <c:pt idx="1073">
                        <c:v>46365.632522583008</c:v>
                      </c:pt>
                      <c:pt idx="1074">
                        <c:v>45030.864944458008</c:v>
                      </c:pt>
                      <c:pt idx="1075">
                        <c:v>49884.71760559082</c:v>
                      </c:pt>
                      <c:pt idx="1076">
                        <c:v>49884.717666625977</c:v>
                      </c:pt>
                      <c:pt idx="1077">
                        <c:v>49884.717727661133</c:v>
                      </c:pt>
                      <c:pt idx="1078">
                        <c:v>50236.121047973633</c:v>
                      </c:pt>
                      <c:pt idx="1079">
                        <c:v>58152.042373657227</c:v>
                      </c:pt>
                      <c:pt idx="1080">
                        <c:v>52845.713699340813</c:v>
                      </c:pt>
                      <c:pt idx="1081">
                        <c:v>52726.780105590813</c:v>
                      </c:pt>
                      <c:pt idx="1082">
                        <c:v>49431.177200317376</c:v>
                      </c:pt>
                      <c:pt idx="1083">
                        <c:v>51020.45002746582</c:v>
                      </c:pt>
                      <c:pt idx="1084">
                        <c:v>50668.450271606445</c:v>
                      </c:pt>
                      <c:pt idx="1085">
                        <c:v>50668.450271606445</c:v>
                      </c:pt>
                      <c:pt idx="1086">
                        <c:v>47221.360977172852</c:v>
                      </c:pt>
                      <c:pt idx="1087">
                        <c:v>48574.541946411133</c:v>
                      </c:pt>
                      <c:pt idx="1088">
                        <c:v>50058.621215820313</c:v>
                      </c:pt>
                      <c:pt idx="1089">
                        <c:v>50067.202026367188</c:v>
                      </c:pt>
                      <c:pt idx="1090">
                        <c:v>49867.606033325195</c:v>
                      </c:pt>
                      <c:pt idx="1091">
                        <c:v>56059.18293762207</c:v>
                      </c:pt>
                      <c:pt idx="1092">
                        <c:v>55933.65754699707</c:v>
                      </c:pt>
                      <c:pt idx="1093">
                        <c:v>55942.882034301758</c:v>
                      </c:pt>
                      <c:pt idx="1094">
                        <c:v>55942.88215637207</c:v>
                      </c:pt>
                      <c:pt idx="1095">
                        <c:v>50557.657302856445</c:v>
                      </c:pt>
                      <c:pt idx="1096">
                        <c:v>50568.912673950195</c:v>
                      </c:pt>
                      <c:pt idx="1097">
                        <c:v>51122.797439575195</c:v>
                      </c:pt>
                      <c:pt idx="1098">
                        <c:v>46515.274978637695</c:v>
                      </c:pt>
                      <c:pt idx="1099">
                        <c:v>50536.54573059082</c:v>
                      </c:pt>
                      <c:pt idx="1100">
                        <c:v>50918.21565246582</c:v>
                      </c:pt>
                      <c:pt idx="1101">
                        <c:v>51558.910842895508</c:v>
                      </c:pt>
                      <c:pt idx="1102">
                        <c:v>51558.911331176758</c:v>
                      </c:pt>
                      <c:pt idx="1103">
                        <c:v>51037.294631958008</c:v>
                      </c:pt>
                      <c:pt idx="1104">
                        <c:v>49675.048538208008</c:v>
                      </c:pt>
                      <c:pt idx="1105">
                        <c:v>49421.27864074707</c:v>
                      </c:pt>
                      <c:pt idx="1106">
                        <c:v>53743.280227661133</c:v>
                      </c:pt>
                      <c:pt idx="1107">
                        <c:v>53652.540603637695</c:v>
                      </c:pt>
                      <c:pt idx="1108">
                        <c:v>53652.540603637695</c:v>
                      </c:pt>
                      <c:pt idx="1109">
                        <c:v>54259.71760559082</c:v>
                      </c:pt>
                      <c:pt idx="1110">
                        <c:v>49008.676406860352</c:v>
                      </c:pt>
                      <c:pt idx="1111">
                        <c:v>49015.642044067383</c:v>
                      </c:pt>
                      <c:pt idx="1112">
                        <c:v>49921.177200317383</c:v>
                      </c:pt>
                      <c:pt idx="1113">
                        <c:v>49911.139358520508</c:v>
                      </c:pt>
                      <c:pt idx="1114">
                        <c:v>51519.118713378906</c:v>
                      </c:pt>
                      <c:pt idx="1115">
                        <c:v>51529.013488769531</c:v>
                      </c:pt>
                      <c:pt idx="1116">
                        <c:v>51927.678009033203</c:v>
                      </c:pt>
                      <c:pt idx="1117">
                        <c:v>51773.054473876953</c:v>
                      </c:pt>
                      <c:pt idx="1118">
                        <c:v>47887.954322814941</c:v>
                      </c:pt>
                      <c:pt idx="1119">
                        <c:v>49253.025588989258</c:v>
                      </c:pt>
                      <c:pt idx="1120">
                        <c:v>57932.122421264648</c:v>
                      </c:pt>
                      <c:pt idx="1121">
                        <c:v>57944.611862182617</c:v>
                      </c:pt>
                      <c:pt idx="1122">
                        <c:v>59945.206207275391</c:v>
                      </c:pt>
                      <c:pt idx="1123">
                        <c:v>59705.222442626953</c:v>
                      </c:pt>
                      <c:pt idx="1124">
                        <c:v>59705.222503662109</c:v>
                      </c:pt>
                      <c:pt idx="1125">
                        <c:v>49933.300445556641</c:v>
                      </c:pt>
                      <c:pt idx="1126">
                        <c:v>49933.300445556641</c:v>
                      </c:pt>
                      <c:pt idx="1127">
                        <c:v>49933.300445556641</c:v>
                      </c:pt>
                      <c:pt idx="1128">
                        <c:v>49581.300445556641</c:v>
                      </c:pt>
                      <c:pt idx="1129">
                        <c:v>50053.072052001953</c:v>
                      </c:pt>
                      <c:pt idx="1130">
                        <c:v>51585.632339477539</c:v>
                      </c:pt>
                      <c:pt idx="1131">
                        <c:v>51585.632339477539</c:v>
                      </c:pt>
                      <c:pt idx="1132">
                        <c:v>51519.717056274407</c:v>
                      </c:pt>
                      <c:pt idx="1133">
                        <c:v>57539.386627197266</c:v>
                      </c:pt>
                      <c:pt idx="1134">
                        <c:v>57548.611053466797</c:v>
                      </c:pt>
                      <c:pt idx="1135">
                        <c:v>57548.611053466797</c:v>
                      </c:pt>
                      <c:pt idx="1136">
                        <c:v>57313.757659912109</c:v>
                      </c:pt>
                      <c:pt idx="1137">
                        <c:v>56900.535736083984</c:v>
                      </c:pt>
                      <c:pt idx="1138">
                        <c:v>56846.431304931641</c:v>
                      </c:pt>
                      <c:pt idx="1139">
                        <c:v>56438.937713623047</c:v>
                      </c:pt>
                      <c:pt idx="1140">
                        <c:v>63184.950637817376</c:v>
                      </c:pt>
                      <c:pt idx="1141">
                        <c:v>63899.401077270508</c:v>
                      </c:pt>
                      <c:pt idx="1142">
                        <c:v>49452.920150756836</c:v>
                      </c:pt>
                      <c:pt idx="1143">
                        <c:v>50570.978713989258</c:v>
                      </c:pt>
                      <c:pt idx="1144">
                        <c:v>50245.902786254883</c:v>
                      </c:pt>
                      <c:pt idx="1145">
                        <c:v>50255.127212524414</c:v>
                      </c:pt>
                      <c:pt idx="1146">
                        <c:v>50670.596755981445</c:v>
                      </c:pt>
                      <c:pt idx="1147">
                        <c:v>51146.09992980957</c:v>
                      </c:pt>
                      <c:pt idx="1148">
                        <c:v>51055.937088012695</c:v>
                      </c:pt>
                      <c:pt idx="1149">
                        <c:v>47983.382537841797</c:v>
                      </c:pt>
                      <c:pt idx="1150">
                        <c:v>47983.382537841797</c:v>
                      </c:pt>
                      <c:pt idx="1151">
                        <c:v>48275.837615966797</c:v>
                      </c:pt>
                      <c:pt idx="1152">
                        <c:v>49853.715713500977</c:v>
                      </c:pt>
                      <c:pt idx="1153">
                        <c:v>50320.856643676758</c:v>
                      </c:pt>
                      <c:pt idx="1154">
                        <c:v>50330.081008911133</c:v>
                      </c:pt>
                      <c:pt idx="1155">
                        <c:v>53262.681228637695</c:v>
                      </c:pt>
                      <c:pt idx="1156">
                        <c:v>51993.34455871582</c:v>
                      </c:pt>
                      <c:pt idx="1157">
                        <c:v>51985.328689575195</c:v>
                      </c:pt>
                      <c:pt idx="1158">
                        <c:v>51912.218826293945</c:v>
                      </c:pt>
                      <c:pt idx="1159">
                        <c:v>49189.923416137695</c:v>
                      </c:pt>
                      <c:pt idx="1160">
                        <c:v>48837.923538208008</c:v>
                      </c:pt>
                      <c:pt idx="1161">
                        <c:v>48024.75666809082</c:v>
                      </c:pt>
                      <c:pt idx="1162">
                        <c:v>47806.19416809082</c:v>
                      </c:pt>
                      <c:pt idx="1163">
                        <c:v>48580.725051879883</c:v>
                      </c:pt>
                      <c:pt idx="1164">
                        <c:v>48789.987258911133</c:v>
                      </c:pt>
                      <c:pt idx="1165">
                        <c:v>48733.020584106445</c:v>
                      </c:pt>
                      <c:pt idx="1166">
                        <c:v>49213.878601074211</c:v>
                      </c:pt>
                      <c:pt idx="1167">
                        <c:v>49213.878479003906</c:v>
                      </c:pt>
                      <c:pt idx="1168">
                        <c:v>61055.63996887207</c:v>
                      </c:pt>
                      <c:pt idx="1169">
                        <c:v>60925.43049621582</c:v>
                      </c:pt>
                      <c:pt idx="1170">
                        <c:v>48493.324905395508</c:v>
                      </c:pt>
                      <c:pt idx="1171">
                        <c:v>48493.325088500977</c:v>
                      </c:pt>
                      <c:pt idx="1172">
                        <c:v>48789.946182250977</c:v>
                      </c:pt>
                      <c:pt idx="1173">
                        <c:v>48702.157516479492</c:v>
                      </c:pt>
                      <c:pt idx="1174">
                        <c:v>50788.020278930664</c:v>
                      </c:pt>
                      <c:pt idx="1175">
                        <c:v>49309.125198364258</c:v>
                      </c:pt>
                      <c:pt idx="1176">
                        <c:v>47190.805206298828</c:v>
                      </c:pt>
                      <c:pt idx="1177">
                        <c:v>50627.447341918945</c:v>
                      </c:pt>
                      <c:pt idx="1178">
                        <c:v>50627.447402954102</c:v>
                      </c:pt>
                      <c:pt idx="1179">
                        <c:v>50865.360549926758</c:v>
                      </c:pt>
                      <c:pt idx="1180">
                        <c:v>46423.263320922852</c:v>
                      </c:pt>
                      <c:pt idx="1181">
                        <c:v>45331.697219848633</c:v>
                      </c:pt>
                      <c:pt idx="1182">
                        <c:v>45340.921646118164</c:v>
                      </c:pt>
                      <c:pt idx="1183">
                        <c:v>45331.697219848633</c:v>
                      </c:pt>
                      <c:pt idx="1184">
                        <c:v>59383.962188720703</c:v>
                      </c:pt>
                      <c:pt idx="1185">
                        <c:v>61727.32869720459</c:v>
                      </c:pt>
                      <c:pt idx="1186">
                        <c:v>61839.63024902343</c:v>
                      </c:pt>
                      <c:pt idx="1187">
                        <c:v>63437.950134277344</c:v>
                      </c:pt>
                      <c:pt idx="1188">
                        <c:v>63437.950073242188</c:v>
                      </c:pt>
                      <c:pt idx="1189">
                        <c:v>62622.143264770508</c:v>
                      </c:pt>
                      <c:pt idx="1190">
                        <c:v>49646.047317504883</c:v>
                      </c:pt>
                      <c:pt idx="1191">
                        <c:v>47493.577835083008</c:v>
                      </c:pt>
                      <c:pt idx="1192">
                        <c:v>46413.68489074707</c:v>
                      </c:pt>
                      <c:pt idx="1193">
                        <c:v>49072.636672973633</c:v>
                      </c:pt>
                      <c:pt idx="1194">
                        <c:v>49074.721572875977</c:v>
                      </c:pt>
                      <c:pt idx="1195">
                        <c:v>49074.721633911133</c:v>
                      </c:pt>
                      <c:pt idx="1196">
                        <c:v>49527.41096496582</c:v>
                      </c:pt>
                      <c:pt idx="1197">
                        <c:v>58909.273391723633</c:v>
                      </c:pt>
                      <c:pt idx="1198">
                        <c:v>59205.890823364258</c:v>
                      </c:pt>
                      <c:pt idx="1199">
                        <c:v>59205.890884399414</c:v>
                      </c:pt>
                      <c:pt idx="1200">
                        <c:v>50324.553909301758</c:v>
                      </c:pt>
                      <c:pt idx="1201">
                        <c:v>50968.473709106445</c:v>
                      </c:pt>
                      <c:pt idx="1202">
                        <c:v>50920.662185668945</c:v>
                      </c:pt>
                      <c:pt idx="1203">
                        <c:v>50920.662063598626</c:v>
                      </c:pt>
                      <c:pt idx="1204">
                        <c:v>47745.734085083008</c:v>
                      </c:pt>
                      <c:pt idx="1205">
                        <c:v>47749.734024047852</c:v>
                      </c:pt>
                      <c:pt idx="1206">
                        <c:v>47758.958389282227</c:v>
                      </c:pt>
                      <c:pt idx="1207">
                        <c:v>47749.734085083008</c:v>
                      </c:pt>
                      <c:pt idx="1208">
                        <c:v>49040.860000610352</c:v>
                      </c:pt>
                      <c:pt idx="1209">
                        <c:v>49044.860000610352</c:v>
                      </c:pt>
                      <c:pt idx="1210">
                        <c:v>49054.084426879883</c:v>
                      </c:pt>
                      <c:pt idx="1211">
                        <c:v>49044.860000610352</c:v>
                      </c:pt>
                      <c:pt idx="1212">
                        <c:v>49040.860000610352</c:v>
                      </c:pt>
                      <c:pt idx="1213">
                        <c:v>50267.822891235352</c:v>
                      </c:pt>
                      <c:pt idx="1214">
                        <c:v>50267.822891235352</c:v>
                      </c:pt>
                      <c:pt idx="1215">
                        <c:v>49285.963455200195</c:v>
                      </c:pt>
                      <c:pt idx="1216">
                        <c:v>49295.187881469727</c:v>
                      </c:pt>
                      <c:pt idx="1217">
                        <c:v>50333.665939331055</c:v>
                      </c:pt>
                      <c:pt idx="1218">
                        <c:v>50989.79118347168</c:v>
                      </c:pt>
                      <c:pt idx="1219">
                        <c:v>50989.791427612305</c:v>
                      </c:pt>
                      <c:pt idx="1220">
                        <c:v>50748.854415893555</c:v>
                      </c:pt>
                      <c:pt idx="1221">
                        <c:v>50989.25505065918</c:v>
                      </c:pt>
                      <c:pt idx="1222">
                        <c:v>50637.254318237305</c:v>
                      </c:pt>
                      <c:pt idx="1223">
                        <c:v>49800.98454284668</c:v>
                      </c:pt>
                      <c:pt idx="1224">
                        <c:v>49707.46549987793</c:v>
                      </c:pt>
                      <c:pt idx="1225">
                        <c:v>49796.98454284668</c:v>
                      </c:pt>
                      <c:pt idx="1226">
                        <c:v>49796.98454284668</c:v>
                      </c:pt>
                      <c:pt idx="1227">
                        <c:v>49411.67008972168</c:v>
                      </c:pt>
                      <c:pt idx="1228">
                        <c:v>46901.092315673828</c:v>
                      </c:pt>
                      <c:pt idx="1229">
                        <c:v>46891.868072509766</c:v>
                      </c:pt>
                      <c:pt idx="1230">
                        <c:v>50281.162673950195</c:v>
                      </c:pt>
                      <c:pt idx="1231">
                        <c:v>50290.566787719727</c:v>
                      </c:pt>
                      <c:pt idx="1232">
                        <c:v>50281.342361450195</c:v>
                      </c:pt>
                      <c:pt idx="1233">
                        <c:v>50277.342361450195</c:v>
                      </c:pt>
                      <c:pt idx="1234">
                        <c:v>49901.463455200195</c:v>
                      </c:pt>
                      <c:pt idx="1235">
                        <c:v>49819.947647094727</c:v>
                      </c:pt>
                      <c:pt idx="1236">
                        <c:v>49269.524002075195</c:v>
                      </c:pt>
                      <c:pt idx="1237">
                        <c:v>49278.748428344727</c:v>
                      </c:pt>
                      <c:pt idx="1238">
                        <c:v>49269.524002075195</c:v>
                      </c:pt>
                      <c:pt idx="1239">
                        <c:v>49269.490798950195</c:v>
                      </c:pt>
                      <c:pt idx="1240">
                        <c:v>50195.41096496582</c:v>
                      </c:pt>
                      <c:pt idx="1241">
                        <c:v>50617.850372314453</c:v>
                      </c:pt>
                      <c:pt idx="1242">
                        <c:v>51095.443145751953</c:v>
                      </c:pt>
                      <c:pt idx="1243">
                        <c:v>58263.999542236328</c:v>
                      </c:pt>
                      <c:pt idx="1244">
                        <c:v>58015.257232666016</c:v>
                      </c:pt>
                      <c:pt idx="1245">
                        <c:v>48339.074783325195</c:v>
                      </c:pt>
                      <c:pt idx="1246">
                        <c:v>48338.752517700195</c:v>
                      </c:pt>
                      <c:pt idx="1247">
                        <c:v>48885.38313293457</c:v>
                      </c:pt>
                      <c:pt idx="1248">
                        <c:v>49470.410598754883</c:v>
                      </c:pt>
                      <c:pt idx="1249">
                        <c:v>50066.435501098626</c:v>
                      </c:pt>
                      <c:pt idx="1250">
                        <c:v>50113.524002075195</c:v>
                      </c:pt>
                      <c:pt idx="1251">
                        <c:v>50113.524002075195</c:v>
                      </c:pt>
                      <c:pt idx="1252">
                        <c:v>49016.55696105957</c:v>
                      </c:pt>
                      <c:pt idx="1253">
                        <c:v>51753.082595825188</c:v>
                      </c:pt>
                      <c:pt idx="1254">
                        <c:v>51801.911575317383</c:v>
                      </c:pt>
                      <c:pt idx="1255">
                        <c:v>51801.911697387688</c:v>
                      </c:pt>
                      <c:pt idx="1256">
                        <c:v>51548.544021606438</c:v>
                      </c:pt>
                      <c:pt idx="1257">
                        <c:v>59230.26155090332</c:v>
                      </c:pt>
                      <c:pt idx="1258">
                        <c:v>59239.486282348633</c:v>
                      </c:pt>
                      <c:pt idx="1259">
                        <c:v>59239.486282348633</c:v>
                      </c:pt>
                      <c:pt idx="1260">
                        <c:v>49696.508499145508</c:v>
                      </c:pt>
                      <c:pt idx="1261">
                        <c:v>49696.508499145508</c:v>
                      </c:pt>
                      <c:pt idx="1262">
                        <c:v>51724.817825317376</c:v>
                      </c:pt>
                      <c:pt idx="1263">
                        <c:v>50094.239883422852</c:v>
                      </c:pt>
                      <c:pt idx="1264">
                        <c:v>49716.423416137695</c:v>
                      </c:pt>
                      <c:pt idx="1265">
                        <c:v>49326.774993896484</c:v>
                      </c:pt>
                      <c:pt idx="1266">
                        <c:v>48894.893951416016</c:v>
                      </c:pt>
                      <c:pt idx="1267">
                        <c:v>47820.454849243164</c:v>
                      </c:pt>
                      <c:pt idx="1268">
                        <c:v>47095.09358215332</c:v>
                      </c:pt>
                      <c:pt idx="1269">
                        <c:v>47312.554580688477</c:v>
                      </c:pt>
                      <c:pt idx="1270">
                        <c:v>47653.729690551758</c:v>
                      </c:pt>
                      <c:pt idx="1271">
                        <c:v>57501.884735107422</c:v>
                      </c:pt>
                      <c:pt idx="1272">
                        <c:v>57501.884735107422</c:v>
                      </c:pt>
                      <c:pt idx="1273">
                        <c:v>57254.275848388672</c:v>
                      </c:pt>
                      <c:pt idx="1274">
                        <c:v>59022.941314697266</c:v>
                      </c:pt>
                      <c:pt idx="1275">
                        <c:v>50063.136123657227</c:v>
                      </c:pt>
                      <c:pt idx="1276">
                        <c:v>50063.136123657227</c:v>
                      </c:pt>
                      <c:pt idx="1277">
                        <c:v>51357.456481933594</c:v>
                      </c:pt>
                      <c:pt idx="1278">
                        <c:v>51283.43310546875</c:v>
                      </c:pt>
                      <c:pt idx="1279">
                        <c:v>50185.015563964844</c:v>
                      </c:pt>
                      <c:pt idx="1280">
                        <c:v>50194.239990234375</c:v>
                      </c:pt>
                      <c:pt idx="1281">
                        <c:v>50185.015563964844</c:v>
                      </c:pt>
                      <c:pt idx="1282">
                        <c:v>49967.800003051758</c:v>
                      </c:pt>
                      <c:pt idx="1283">
                        <c:v>49967.799880981445</c:v>
                      </c:pt>
                      <c:pt idx="1284">
                        <c:v>49967.799880981445</c:v>
                      </c:pt>
                      <c:pt idx="1285">
                        <c:v>50188.061721801758</c:v>
                      </c:pt>
                      <c:pt idx="1286">
                        <c:v>49407.438064575195</c:v>
                      </c:pt>
                      <c:pt idx="1287">
                        <c:v>59139.218902587891</c:v>
                      </c:pt>
                      <c:pt idx="1288">
                        <c:v>59139.218963623047</c:v>
                      </c:pt>
                      <c:pt idx="1289">
                        <c:v>59139.218963623047</c:v>
                      </c:pt>
                      <c:pt idx="1290">
                        <c:v>47885.14924621582</c:v>
                      </c:pt>
                      <c:pt idx="1291">
                        <c:v>48005.087661743164</c:v>
                      </c:pt>
                      <c:pt idx="1292">
                        <c:v>50556.835678100586</c:v>
                      </c:pt>
                      <c:pt idx="1293">
                        <c:v>51003.69926452636</c:v>
                      </c:pt>
                      <c:pt idx="1294">
                        <c:v>50437.66117858886</c:v>
                      </c:pt>
                      <c:pt idx="1295">
                        <c:v>50734.06364440918</c:v>
                      </c:pt>
                      <c:pt idx="1296">
                        <c:v>50734.06364440918</c:v>
                      </c:pt>
                      <c:pt idx="1297">
                        <c:v>50724.839279174805</c:v>
                      </c:pt>
                      <c:pt idx="1298">
                        <c:v>50574.353439331055</c:v>
                      </c:pt>
                      <c:pt idx="1299">
                        <c:v>50720.839157104492</c:v>
                      </c:pt>
                      <c:pt idx="1300">
                        <c:v>50720.83903503418</c:v>
                      </c:pt>
                      <c:pt idx="1301">
                        <c:v>50283.199996948242</c:v>
                      </c:pt>
                      <c:pt idx="1302">
                        <c:v>50282.77067565918</c:v>
                      </c:pt>
                      <c:pt idx="1303">
                        <c:v>46509.792144775391</c:v>
                      </c:pt>
                      <c:pt idx="1304">
                        <c:v>46509.792144775391</c:v>
                      </c:pt>
                      <c:pt idx="1305">
                        <c:v>50747.053421020508</c:v>
                      </c:pt>
                      <c:pt idx="1306">
                        <c:v>50690.017654418945</c:v>
                      </c:pt>
                      <c:pt idx="1307">
                        <c:v>50859.96125793457</c:v>
                      </c:pt>
                      <c:pt idx="1308">
                        <c:v>47355.671829223633</c:v>
                      </c:pt>
                      <c:pt idx="1309">
                        <c:v>47355.671829223633</c:v>
                      </c:pt>
                      <c:pt idx="1310">
                        <c:v>46838.456985473633</c:v>
                      </c:pt>
                      <c:pt idx="1311">
                        <c:v>56046.450775146484</c:v>
                      </c:pt>
                      <c:pt idx="1312">
                        <c:v>55959.035430908203</c:v>
                      </c:pt>
                      <c:pt idx="1313">
                        <c:v>57643.789703369141</c:v>
                      </c:pt>
                      <c:pt idx="1314">
                        <c:v>57647.789947509766</c:v>
                      </c:pt>
                      <c:pt idx="1315">
                        <c:v>57657.014434814453</c:v>
                      </c:pt>
                      <c:pt idx="1316">
                        <c:v>57657.014434814453</c:v>
                      </c:pt>
                      <c:pt idx="1317">
                        <c:v>57800.807281494141</c:v>
                      </c:pt>
                      <c:pt idx="1318">
                        <c:v>59686.295562744141</c:v>
                      </c:pt>
                      <c:pt idx="1319">
                        <c:v>59677.071075439453</c:v>
                      </c:pt>
                      <c:pt idx="1320">
                        <c:v>50223.892166137695</c:v>
                      </c:pt>
                      <c:pt idx="1321">
                        <c:v>50223.892166137695</c:v>
                      </c:pt>
                      <c:pt idx="1322">
                        <c:v>49606.383850097656</c:v>
                      </c:pt>
                      <c:pt idx="1323">
                        <c:v>49615.608215332031</c:v>
                      </c:pt>
                      <c:pt idx="1324">
                        <c:v>49615.647613525383</c:v>
                      </c:pt>
                      <c:pt idx="1325">
                        <c:v>49615.647491455078</c:v>
                      </c:pt>
                      <c:pt idx="1326">
                        <c:v>49164.903961181633</c:v>
                      </c:pt>
                      <c:pt idx="1327">
                        <c:v>48733.459747314453</c:v>
                      </c:pt>
                      <c:pt idx="1328">
                        <c:v>48733.459869384766</c:v>
                      </c:pt>
                      <c:pt idx="1329">
                        <c:v>46628.006813049316</c:v>
                      </c:pt>
                      <c:pt idx="1330">
                        <c:v>46628.006813049316</c:v>
                      </c:pt>
                      <c:pt idx="1331">
                        <c:v>45997.510719299316</c:v>
                      </c:pt>
                      <c:pt idx="1332">
                        <c:v>49246.217178344727</c:v>
                      </c:pt>
                      <c:pt idx="1333">
                        <c:v>60270.104888916016</c:v>
                      </c:pt>
                      <c:pt idx="1334">
                        <c:v>60279.329315185547</c:v>
                      </c:pt>
                      <c:pt idx="1335">
                        <c:v>49595.391006469727</c:v>
                      </c:pt>
                      <c:pt idx="1336">
                        <c:v>51423.084426879876</c:v>
                      </c:pt>
                      <c:pt idx="1337">
                        <c:v>51326.444534301758</c:v>
                      </c:pt>
                      <c:pt idx="1338">
                        <c:v>51788.308547973626</c:v>
                      </c:pt>
                      <c:pt idx="1339">
                        <c:v>47989.053802490234</c:v>
                      </c:pt>
                      <c:pt idx="1340">
                        <c:v>50612.576553344727</c:v>
                      </c:pt>
                      <c:pt idx="1341">
                        <c:v>50621.80110168457</c:v>
                      </c:pt>
                      <c:pt idx="1342">
                        <c:v>50621.801040649414</c:v>
                      </c:pt>
                      <c:pt idx="1343">
                        <c:v>47848.892288208008</c:v>
                      </c:pt>
                      <c:pt idx="1344">
                        <c:v>47367.896438598633</c:v>
                      </c:pt>
                      <c:pt idx="1345">
                        <c:v>47377.12092590332</c:v>
                      </c:pt>
                      <c:pt idx="1346">
                        <c:v>48164.07063293457</c:v>
                      </c:pt>
                      <c:pt idx="1347">
                        <c:v>57880.775970458984</c:v>
                      </c:pt>
                      <c:pt idx="1348">
                        <c:v>57880.776153564453</c:v>
                      </c:pt>
                      <c:pt idx="1349">
                        <c:v>57439.256988525391</c:v>
                      </c:pt>
                      <c:pt idx="1350">
                        <c:v>52298.265701293945</c:v>
                      </c:pt>
                      <c:pt idx="1351">
                        <c:v>49981.202346801758</c:v>
                      </c:pt>
                      <c:pt idx="1352">
                        <c:v>49664.344085693359</c:v>
                      </c:pt>
                      <c:pt idx="1353">
                        <c:v>49622.725311279297</c:v>
                      </c:pt>
                      <c:pt idx="1354">
                        <c:v>48572.833961486816</c:v>
                      </c:pt>
                      <c:pt idx="1355">
                        <c:v>49023.906448364258</c:v>
                      </c:pt>
                      <c:pt idx="1356">
                        <c:v>49033.130813598633</c:v>
                      </c:pt>
                      <c:pt idx="1357">
                        <c:v>49033.130935668945</c:v>
                      </c:pt>
                      <c:pt idx="1358">
                        <c:v>49548.451370239258</c:v>
                      </c:pt>
                      <c:pt idx="1359">
                        <c:v>50641.355667114258</c:v>
                      </c:pt>
                      <c:pt idx="1360">
                        <c:v>50641.355911254883</c:v>
                      </c:pt>
                      <c:pt idx="1361">
                        <c:v>50641.35578918457</c:v>
                      </c:pt>
                      <c:pt idx="1362">
                        <c:v>60037.699493408203</c:v>
                      </c:pt>
                      <c:pt idx="1363">
                        <c:v>60401.221099853516</c:v>
                      </c:pt>
                      <c:pt idx="1364">
                        <c:v>60000.565704345703</c:v>
                      </c:pt>
                      <c:pt idx="1365">
                        <c:v>49455.601760864258</c:v>
                      </c:pt>
                      <c:pt idx="1366">
                        <c:v>49453.678726196289</c:v>
                      </c:pt>
                      <c:pt idx="1367">
                        <c:v>49581.079483032227</c:v>
                      </c:pt>
                      <c:pt idx="1368">
                        <c:v>48488.85237121582</c:v>
                      </c:pt>
                      <c:pt idx="1369">
                        <c:v>48256.567337036133</c:v>
                      </c:pt>
                      <c:pt idx="1370">
                        <c:v>47225.82780456543</c:v>
                      </c:pt>
                      <c:pt idx="1371">
                        <c:v>49420.903030395508</c:v>
                      </c:pt>
                      <c:pt idx="1372">
                        <c:v>49420.903091430664</c:v>
                      </c:pt>
                      <c:pt idx="1373">
                        <c:v>48736.147354125977</c:v>
                      </c:pt>
                      <c:pt idx="1374">
                        <c:v>49130.686233520508</c:v>
                      </c:pt>
                      <c:pt idx="1375">
                        <c:v>49121.46174621582</c:v>
                      </c:pt>
                      <c:pt idx="1376">
                        <c:v>58645.856460571289</c:v>
                      </c:pt>
                      <c:pt idx="1377">
                        <c:v>58655.081069946289</c:v>
                      </c:pt>
                      <c:pt idx="1378">
                        <c:v>58655.081069946289</c:v>
                      </c:pt>
                      <c:pt idx="1379">
                        <c:v>59603.035797119141</c:v>
                      </c:pt>
                      <c:pt idx="1380">
                        <c:v>49772.609146118164</c:v>
                      </c:pt>
                      <c:pt idx="1381">
                        <c:v>49772.609146118164</c:v>
                      </c:pt>
                      <c:pt idx="1382">
                        <c:v>49275.403030395508</c:v>
                      </c:pt>
                      <c:pt idx="1383">
                        <c:v>49284.627395629883</c:v>
                      </c:pt>
                      <c:pt idx="1384">
                        <c:v>49941.868240356445</c:v>
                      </c:pt>
                      <c:pt idx="1385">
                        <c:v>49941.868240356445</c:v>
                      </c:pt>
                      <c:pt idx="1386">
                        <c:v>51858.012283325195</c:v>
                      </c:pt>
                      <c:pt idx="1387">
                        <c:v>51610.669998168945</c:v>
                      </c:pt>
                      <c:pt idx="1388">
                        <c:v>48019.197402954102</c:v>
                      </c:pt>
                      <c:pt idx="1389">
                        <c:v>47792.168167114258</c:v>
                      </c:pt>
                      <c:pt idx="1390">
                        <c:v>47792.168228149414</c:v>
                      </c:pt>
                      <c:pt idx="1391">
                        <c:v>48861.274612426758</c:v>
                      </c:pt>
                      <c:pt idx="1392">
                        <c:v>48861.274612426758</c:v>
                      </c:pt>
                      <c:pt idx="1393">
                        <c:v>48861.274612426758</c:v>
                      </c:pt>
                      <c:pt idx="1394">
                        <c:v>48874.498977661126</c:v>
                      </c:pt>
                      <c:pt idx="1395">
                        <c:v>64003.442825317376</c:v>
                      </c:pt>
                      <c:pt idx="1396">
                        <c:v>62959.827346801751</c:v>
                      </c:pt>
                      <c:pt idx="1397">
                        <c:v>48802.552276611328</c:v>
                      </c:pt>
                      <c:pt idx="1398">
                        <c:v>48801.801361083984</c:v>
                      </c:pt>
                      <c:pt idx="1399">
                        <c:v>49354.178085327148</c:v>
                      </c:pt>
                      <c:pt idx="1400">
                        <c:v>49941.909866333008</c:v>
                      </c:pt>
                      <c:pt idx="1401">
                        <c:v>49941.90998840332</c:v>
                      </c:pt>
                      <c:pt idx="1402">
                        <c:v>49876.805252075195</c:v>
                      </c:pt>
                      <c:pt idx="1403">
                        <c:v>51658.908767700195</c:v>
                      </c:pt>
                      <c:pt idx="1404">
                        <c:v>51658.90950012207</c:v>
                      </c:pt>
                      <c:pt idx="1405">
                        <c:v>51593.804763793945</c:v>
                      </c:pt>
                      <c:pt idx="1406">
                        <c:v>49011.589324951172</c:v>
                      </c:pt>
                      <c:pt idx="1407">
                        <c:v>48947.913787841797</c:v>
                      </c:pt>
                      <c:pt idx="1408">
                        <c:v>49437.887405395508</c:v>
                      </c:pt>
                      <c:pt idx="1409">
                        <c:v>49447.111770629883</c:v>
                      </c:pt>
                      <c:pt idx="1410">
                        <c:v>62485.094680786126</c:v>
                      </c:pt>
                      <c:pt idx="1411">
                        <c:v>49454.299392700195</c:v>
                      </c:pt>
                      <c:pt idx="1412">
                        <c:v>50639.63069152832</c:v>
                      </c:pt>
                      <c:pt idx="1413">
                        <c:v>50639.63069152832</c:v>
                      </c:pt>
                      <c:pt idx="1414">
                        <c:v>48147.26203918457</c:v>
                      </c:pt>
                      <c:pt idx="1415">
                        <c:v>48156.486404418945</c:v>
                      </c:pt>
                      <c:pt idx="1416">
                        <c:v>54528.001846313477</c:v>
                      </c:pt>
                      <c:pt idx="1417">
                        <c:v>54471.616348266602</c:v>
                      </c:pt>
                      <c:pt idx="1418">
                        <c:v>54382.148834228516</c:v>
                      </c:pt>
                      <c:pt idx="1419">
                        <c:v>54309.039154052734</c:v>
                      </c:pt>
                      <c:pt idx="1420">
                        <c:v>56636.298431396484</c:v>
                      </c:pt>
                      <c:pt idx="1421">
                        <c:v>56645.522857666016</c:v>
                      </c:pt>
                      <c:pt idx="1422">
                        <c:v>56957.20344543457</c:v>
                      </c:pt>
                      <c:pt idx="1423">
                        <c:v>56957.203689575195</c:v>
                      </c:pt>
                      <c:pt idx="1424">
                        <c:v>56519.722564697266</c:v>
                      </c:pt>
                      <c:pt idx="1425">
                        <c:v>61207.642456054688</c:v>
                      </c:pt>
                      <c:pt idx="1426">
                        <c:v>61622.035766601563</c:v>
                      </c:pt>
                      <c:pt idx="1427">
                        <c:v>62732.770278930664</c:v>
                      </c:pt>
                      <c:pt idx="1428">
                        <c:v>62732.770278930664</c:v>
                      </c:pt>
                      <c:pt idx="1429">
                        <c:v>61901.073623657227</c:v>
                      </c:pt>
                      <c:pt idx="1430">
                        <c:v>49380.686111450195</c:v>
                      </c:pt>
                      <c:pt idx="1431">
                        <c:v>49380.686111450195</c:v>
                      </c:pt>
                      <c:pt idx="1432">
                        <c:v>46956.933181762695</c:v>
                      </c:pt>
                      <c:pt idx="1433">
                        <c:v>46276.331619262695</c:v>
                      </c:pt>
                      <c:pt idx="1434">
                        <c:v>46608.333572387695</c:v>
                      </c:pt>
                      <c:pt idx="1435">
                        <c:v>46257.968460083008</c:v>
                      </c:pt>
                      <c:pt idx="1436">
                        <c:v>49821.657119750977</c:v>
                      </c:pt>
                      <c:pt idx="1437">
                        <c:v>49821.65705871582</c:v>
                      </c:pt>
                      <c:pt idx="1438">
                        <c:v>48624.757766723633</c:v>
                      </c:pt>
                      <c:pt idx="1439">
                        <c:v>56975.993545532227</c:v>
                      </c:pt>
                      <c:pt idx="1440">
                        <c:v>52879.474060058594</c:v>
                      </c:pt>
                      <c:pt idx="1441">
                        <c:v>54723.925415039055</c:v>
                      </c:pt>
                      <c:pt idx="1442">
                        <c:v>48112.242385864258</c:v>
                      </c:pt>
                      <c:pt idx="1443">
                        <c:v>48043.342666625977</c:v>
                      </c:pt>
                      <c:pt idx="1444">
                        <c:v>48417.306350708008</c:v>
                      </c:pt>
                      <c:pt idx="1445">
                        <c:v>48344.406326293945</c:v>
                      </c:pt>
                      <c:pt idx="1446">
                        <c:v>48271.506546020508</c:v>
                      </c:pt>
                      <c:pt idx="1447">
                        <c:v>47510.091995239258</c:v>
                      </c:pt>
                      <c:pt idx="1448">
                        <c:v>50339.074966430664</c:v>
                      </c:pt>
                      <c:pt idx="1449">
                        <c:v>50348.299697875977</c:v>
                      </c:pt>
                      <c:pt idx="1450">
                        <c:v>50348.29963684082</c:v>
                      </c:pt>
                      <c:pt idx="1451">
                        <c:v>49229.22492980957</c:v>
                      </c:pt>
                      <c:pt idx="1452">
                        <c:v>49229.225051879883</c:v>
                      </c:pt>
                      <c:pt idx="1453">
                        <c:v>49164.120193481438</c:v>
                      </c:pt>
                      <c:pt idx="1454">
                        <c:v>48848.154373168945</c:v>
                      </c:pt>
                      <c:pt idx="1455">
                        <c:v>49861.726943969727</c:v>
                      </c:pt>
                      <c:pt idx="1456">
                        <c:v>49749.896926879883</c:v>
                      </c:pt>
                      <c:pt idx="1457">
                        <c:v>49749.896987915039</c:v>
                      </c:pt>
                      <c:pt idx="1458">
                        <c:v>49308.566055297852</c:v>
                      </c:pt>
                      <c:pt idx="1459">
                        <c:v>50151.549880981445</c:v>
                      </c:pt>
                      <c:pt idx="1460">
                        <c:v>50046.859939575195</c:v>
                      </c:pt>
                      <c:pt idx="1461">
                        <c:v>50056.142166137695</c:v>
                      </c:pt>
                      <c:pt idx="1462">
                        <c:v>49014.374649047852</c:v>
                      </c:pt>
                      <c:pt idx="1463">
                        <c:v>48698.976455688477</c:v>
                      </c:pt>
                      <c:pt idx="1464">
                        <c:v>48626.076614379883</c:v>
                      </c:pt>
                      <c:pt idx="1465">
                        <c:v>48549.976654052734</c:v>
                      </c:pt>
                      <c:pt idx="1466">
                        <c:v>47973.347259521484</c:v>
                      </c:pt>
                      <c:pt idx="1467">
                        <c:v>47973.347198486328</c:v>
                      </c:pt>
                      <c:pt idx="1468">
                        <c:v>55991.672912597656</c:v>
                      </c:pt>
                      <c:pt idx="1469">
                        <c:v>55688.877105712891</c:v>
                      </c:pt>
                      <c:pt idx="1470">
                        <c:v>50585.23225402832</c:v>
                      </c:pt>
                      <c:pt idx="1471">
                        <c:v>51100.504592895508</c:v>
                      </c:pt>
                      <c:pt idx="1472">
                        <c:v>50066.504470825195</c:v>
                      </c:pt>
                      <c:pt idx="1473">
                        <c:v>48109.606796264648</c:v>
                      </c:pt>
                      <c:pt idx="1474">
                        <c:v>49772.822830200195</c:v>
                      </c:pt>
                      <c:pt idx="1475">
                        <c:v>49028.40266418457</c:v>
                      </c:pt>
                      <c:pt idx="1476">
                        <c:v>50337.05842590332</c:v>
                      </c:pt>
                      <c:pt idx="1477">
                        <c:v>49466.598526000977</c:v>
                      </c:pt>
                      <c:pt idx="1478">
                        <c:v>57511.092727661133</c:v>
                      </c:pt>
                      <c:pt idx="1479">
                        <c:v>57590.518692016602</c:v>
                      </c:pt>
                      <c:pt idx="1480">
                        <c:v>57599.742935180664</c:v>
                      </c:pt>
                      <c:pt idx="1481">
                        <c:v>57599.743179321289</c:v>
                      </c:pt>
                      <c:pt idx="1482">
                        <c:v>57599.743179321289</c:v>
                      </c:pt>
                      <c:pt idx="1483">
                        <c:v>58840.819061279297</c:v>
                      </c:pt>
                      <c:pt idx="1484">
                        <c:v>58840.819000244141</c:v>
                      </c:pt>
                      <c:pt idx="1485">
                        <c:v>51017.496994018555</c:v>
                      </c:pt>
                      <c:pt idx="1486">
                        <c:v>50665.49674987793</c:v>
                      </c:pt>
                      <c:pt idx="1487">
                        <c:v>50600.39176940918</c:v>
                      </c:pt>
                      <c:pt idx="1488">
                        <c:v>50093.89714050293</c:v>
                      </c:pt>
                      <c:pt idx="1489">
                        <c:v>50093.895919799805</c:v>
                      </c:pt>
                      <c:pt idx="1490">
                        <c:v>50522.32096862793</c:v>
                      </c:pt>
                      <c:pt idx="1491">
                        <c:v>50372.78288269043</c:v>
                      </c:pt>
                      <c:pt idx="1492">
                        <c:v>50544.09049987793</c:v>
                      </c:pt>
                      <c:pt idx="1493">
                        <c:v>50457.311447143555</c:v>
                      </c:pt>
                      <c:pt idx="1494">
                        <c:v>50546.830490112305</c:v>
                      </c:pt>
                      <c:pt idx="1495">
                        <c:v>50546.830490112305</c:v>
                      </c:pt>
                      <c:pt idx="1496">
                        <c:v>50814.24382019043</c:v>
                      </c:pt>
                      <c:pt idx="1497">
                        <c:v>48222.536605834961</c:v>
                      </c:pt>
                      <c:pt idx="1498">
                        <c:v>47227.819854736328</c:v>
                      </c:pt>
                      <c:pt idx="1499">
                        <c:v>47524.437774658203</c:v>
                      </c:pt>
                      <c:pt idx="1500">
                        <c:v>48868.911087036133</c:v>
                      </c:pt>
                      <c:pt idx="1501">
                        <c:v>48882.13557434082</c:v>
                      </c:pt>
                      <c:pt idx="1502">
                        <c:v>48882.13557434082</c:v>
                      </c:pt>
                      <c:pt idx="1503">
                        <c:v>47172.345962524414</c:v>
                      </c:pt>
                      <c:pt idx="1504">
                        <c:v>47181.570510864258</c:v>
                      </c:pt>
                      <c:pt idx="1505">
                        <c:v>47181.570510864258</c:v>
                      </c:pt>
                      <c:pt idx="1506">
                        <c:v>49965.285293579102</c:v>
                      </c:pt>
                      <c:pt idx="1507">
                        <c:v>49511.157180786133</c:v>
                      </c:pt>
                      <c:pt idx="1508">
                        <c:v>47502.578811645508</c:v>
                      </c:pt>
                      <c:pt idx="1509">
                        <c:v>47502.57893371582</c:v>
                      </c:pt>
                      <c:pt idx="1510">
                        <c:v>47502.57893371582</c:v>
                      </c:pt>
                      <c:pt idx="1511">
                        <c:v>46899.705291748047</c:v>
                      </c:pt>
                      <c:pt idx="1512">
                        <c:v>46899.705352783203</c:v>
                      </c:pt>
                      <c:pt idx="1513">
                        <c:v>50314.884231567383</c:v>
                      </c:pt>
                      <c:pt idx="1514">
                        <c:v>50324.10871887207</c:v>
                      </c:pt>
                      <c:pt idx="1515">
                        <c:v>50258.915969848633</c:v>
                      </c:pt>
                      <c:pt idx="1516">
                        <c:v>50272.14045715332</c:v>
                      </c:pt>
                      <c:pt idx="1517">
                        <c:v>47254.087417602539</c:v>
                      </c:pt>
                      <c:pt idx="1518">
                        <c:v>47257.336380004883</c:v>
                      </c:pt>
                      <c:pt idx="1519">
                        <c:v>47266.560745239258</c:v>
                      </c:pt>
                      <c:pt idx="1520">
                        <c:v>47420.218643188477</c:v>
                      </c:pt>
                      <c:pt idx="1521">
                        <c:v>47363.672439575195</c:v>
                      </c:pt>
                      <c:pt idx="1522">
                        <c:v>47354.448013305664</c:v>
                      </c:pt>
                      <c:pt idx="1523">
                        <c:v>47811.23762512207</c:v>
                      </c:pt>
                      <c:pt idx="1524">
                        <c:v>47746.133193969727</c:v>
                      </c:pt>
                      <c:pt idx="1525">
                        <c:v>47746.133193969727</c:v>
                      </c:pt>
                      <c:pt idx="1526">
                        <c:v>49315.26057434082</c:v>
                      </c:pt>
                      <c:pt idx="1527">
                        <c:v>49315.260452270501</c:v>
                      </c:pt>
                      <c:pt idx="1528">
                        <c:v>49250.15559387207</c:v>
                      </c:pt>
                      <c:pt idx="1529">
                        <c:v>58954.373565673828</c:v>
                      </c:pt>
                      <c:pt idx="1530">
                        <c:v>50574.035720825195</c:v>
                      </c:pt>
                      <c:pt idx="1531">
                        <c:v>50583.260147094727</c:v>
                      </c:pt>
                      <c:pt idx="1532">
                        <c:v>50583.260147094727</c:v>
                      </c:pt>
                      <c:pt idx="1533">
                        <c:v>50583.045303344727</c:v>
                      </c:pt>
                      <c:pt idx="1534">
                        <c:v>50583.260147094727</c:v>
                      </c:pt>
                      <c:pt idx="1535">
                        <c:v>52700.186416625977</c:v>
                      </c:pt>
                      <c:pt idx="1536">
                        <c:v>49432.992324829102</c:v>
                      </c:pt>
                      <c:pt idx="1537">
                        <c:v>49768.232040405273</c:v>
                      </c:pt>
                      <c:pt idx="1538">
                        <c:v>49768.232040405273</c:v>
                      </c:pt>
                      <c:pt idx="1539">
                        <c:v>49085.619995117188</c:v>
                      </c:pt>
                      <c:pt idx="1540">
                        <c:v>49365.586975097656</c:v>
                      </c:pt>
                      <c:pt idx="1541">
                        <c:v>49365.5869140625</c:v>
                      </c:pt>
                      <c:pt idx="1542">
                        <c:v>46436.09016418457</c:v>
                      </c:pt>
                      <c:pt idx="1543">
                        <c:v>46870.233352661133</c:v>
                      </c:pt>
                      <c:pt idx="1544">
                        <c:v>48166.473281860352</c:v>
                      </c:pt>
                      <c:pt idx="1545">
                        <c:v>50003.386795043945</c:v>
                      </c:pt>
                      <c:pt idx="1546">
                        <c:v>50052.215896606445</c:v>
                      </c:pt>
                      <c:pt idx="1547">
                        <c:v>50052.21614074707</c:v>
                      </c:pt>
                      <c:pt idx="1548">
                        <c:v>50285.48811340332</c:v>
                      </c:pt>
                      <c:pt idx="1549">
                        <c:v>50371.03157043457</c:v>
                      </c:pt>
                      <c:pt idx="1550">
                        <c:v>50367.18635559082</c:v>
                      </c:pt>
                      <c:pt idx="1551">
                        <c:v>48802.066543579102</c:v>
                      </c:pt>
                      <c:pt idx="1552">
                        <c:v>48802.066543579102</c:v>
                      </c:pt>
                      <c:pt idx="1553">
                        <c:v>48802.066543579102</c:v>
                      </c:pt>
                      <c:pt idx="1554">
                        <c:v>48802.066604614258</c:v>
                      </c:pt>
                      <c:pt idx="1555">
                        <c:v>49762.05158996582</c:v>
                      </c:pt>
                      <c:pt idx="1556">
                        <c:v>49762.05158996582</c:v>
                      </c:pt>
                      <c:pt idx="1557">
                        <c:v>49762.051773071289</c:v>
                      </c:pt>
                      <c:pt idx="1558">
                        <c:v>58593.031646728516</c:v>
                      </c:pt>
                      <c:pt idx="1559">
                        <c:v>58593.031646728516</c:v>
                      </c:pt>
                      <c:pt idx="1560">
                        <c:v>50350.471267700195</c:v>
                      </c:pt>
                      <c:pt idx="1561">
                        <c:v>50305.64289855957</c:v>
                      </c:pt>
                      <c:pt idx="1562">
                        <c:v>50350.47151184082</c:v>
                      </c:pt>
                      <c:pt idx="1563">
                        <c:v>49850.581497192383</c:v>
                      </c:pt>
                      <c:pt idx="1564">
                        <c:v>50852.637954711914</c:v>
                      </c:pt>
                      <c:pt idx="1565">
                        <c:v>50856.63801574707</c:v>
                      </c:pt>
                      <c:pt idx="1566">
                        <c:v>50865.862442016602</c:v>
                      </c:pt>
                      <c:pt idx="1567">
                        <c:v>50862.838027954102</c:v>
                      </c:pt>
                      <c:pt idx="1568">
                        <c:v>50012.464981079102</c:v>
                      </c:pt>
                      <c:pt idx="1569">
                        <c:v>47218.000503540039</c:v>
                      </c:pt>
                      <c:pt idx="1570">
                        <c:v>47283.164627075195</c:v>
                      </c:pt>
                      <c:pt idx="1571">
                        <c:v>47287.164749145508</c:v>
                      </c:pt>
                      <c:pt idx="1572">
                        <c:v>57414.978851318359</c:v>
                      </c:pt>
                      <c:pt idx="1573">
                        <c:v>57424.203277587891</c:v>
                      </c:pt>
                      <c:pt idx="1574">
                        <c:v>57424.203338623047</c:v>
                      </c:pt>
                      <c:pt idx="1575">
                        <c:v>62270.294387817376</c:v>
                      </c:pt>
                      <c:pt idx="1576">
                        <c:v>63554.604202270508</c:v>
                      </c:pt>
                      <c:pt idx="1577">
                        <c:v>62350.917678833008</c:v>
                      </c:pt>
                      <c:pt idx="1578">
                        <c:v>48411.680923461914</c:v>
                      </c:pt>
                      <c:pt idx="1579">
                        <c:v>49366.864974975586</c:v>
                      </c:pt>
                      <c:pt idx="1580">
                        <c:v>49366.86491394043</c:v>
                      </c:pt>
                      <c:pt idx="1581">
                        <c:v>49370.864974975586</c:v>
                      </c:pt>
                      <c:pt idx="1582">
                        <c:v>49366.86491394043</c:v>
                      </c:pt>
                      <c:pt idx="1583">
                        <c:v>49547.357009887695</c:v>
                      </c:pt>
                      <c:pt idx="1584">
                        <c:v>48047.264358520508</c:v>
                      </c:pt>
                      <c:pt idx="1585">
                        <c:v>48531.420608520508</c:v>
                      </c:pt>
                      <c:pt idx="1586">
                        <c:v>48309.73908996582</c:v>
                      </c:pt>
                      <c:pt idx="1587">
                        <c:v>48206.995620727539</c:v>
                      </c:pt>
                      <c:pt idx="1588">
                        <c:v>49497.32795715332</c:v>
                      </c:pt>
                      <c:pt idx="1589">
                        <c:v>49096.49934387207</c:v>
                      </c:pt>
                      <c:pt idx="1590">
                        <c:v>49850.711502075195</c:v>
                      </c:pt>
                      <c:pt idx="1591">
                        <c:v>49846.084548950195</c:v>
                      </c:pt>
                      <c:pt idx="1592">
                        <c:v>49846.084548950195</c:v>
                      </c:pt>
                      <c:pt idx="1593">
                        <c:v>49846.084548950195</c:v>
                      </c:pt>
                      <c:pt idx="1594">
                        <c:v>49371.853210449219</c:v>
                      </c:pt>
                      <c:pt idx="1595">
                        <c:v>49372.608459472656</c:v>
                      </c:pt>
                      <c:pt idx="1596">
                        <c:v>49381.832824707031</c:v>
                      </c:pt>
                      <c:pt idx="1597">
                        <c:v>49954.813507080078</c:v>
                      </c:pt>
                      <c:pt idx="1598">
                        <c:v>49954.813507080078</c:v>
                      </c:pt>
                      <c:pt idx="1599">
                        <c:v>49662.416412353516</c:v>
                      </c:pt>
                      <c:pt idx="1600">
                        <c:v>49180.792877197266</c:v>
                      </c:pt>
                      <c:pt idx="1601">
                        <c:v>49180.792877197266</c:v>
                      </c:pt>
                      <c:pt idx="1602">
                        <c:v>57917.622467041016</c:v>
                      </c:pt>
                      <c:pt idx="1603">
                        <c:v>57929.702301025391</c:v>
                      </c:pt>
                      <c:pt idx="1604">
                        <c:v>57929.702423095703</c:v>
                      </c:pt>
                      <c:pt idx="1605">
                        <c:v>49225.818313598633</c:v>
                      </c:pt>
                      <c:pt idx="1606">
                        <c:v>49376.704116821289</c:v>
                      </c:pt>
                      <c:pt idx="1607">
                        <c:v>49385.928421020508</c:v>
                      </c:pt>
                      <c:pt idx="1608">
                        <c:v>49385.928421020508</c:v>
                      </c:pt>
                      <c:pt idx="1609">
                        <c:v>49385.928421020508</c:v>
                      </c:pt>
                      <c:pt idx="1610">
                        <c:v>51359.041091918945</c:v>
                      </c:pt>
                      <c:pt idx="1611">
                        <c:v>51844.371170043945</c:v>
                      </c:pt>
                      <c:pt idx="1612">
                        <c:v>48343.875076293945</c:v>
                      </c:pt>
                      <c:pt idx="1613">
                        <c:v>49228.361831665039</c:v>
                      </c:pt>
                      <c:pt idx="1614">
                        <c:v>49237.586196899414</c:v>
                      </c:pt>
                      <c:pt idx="1615">
                        <c:v>50432.628250122063</c:v>
                      </c:pt>
                      <c:pt idx="1616">
                        <c:v>50441.852737426758</c:v>
                      </c:pt>
                      <c:pt idx="1617">
                        <c:v>50170.40754699707</c:v>
                      </c:pt>
                      <c:pt idx="1618">
                        <c:v>49922.094924926758</c:v>
                      </c:pt>
                      <c:pt idx="1619">
                        <c:v>48342.841384887695</c:v>
                      </c:pt>
                      <c:pt idx="1620">
                        <c:v>49393.566970825195</c:v>
                      </c:pt>
                      <c:pt idx="1621">
                        <c:v>49323.543533325195</c:v>
                      </c:pt>
                      <c:pt idx="1622">
                        <c:v>49323.543533325195</c:v>
                      </c:pt>
                      <c:pt idx="1623">
                        <c:v>52841.296844482422</c:v>
                      </c:pt>
                      <c:pt idx="1624">
                        <c:v>49939.272003173828</c:v>
                      </c:pt>
                      <c:pt idx="1625">
                        <c:v>50798.623077392578</c:v>
                      </c:pt>
                      <c:pt idx="1626">
                        <c:v>50798.622833251953</c:v>
                      </c:pt>
                      <c:pt idx="1627">
                        <c:v>50910.119171142578</c:v>
                      </c:pt>
                      <c:pt idx="1628">
                        <c:v>52113.847122192383</c:v>
                      </c:pt>
                      <c:pt idx="1629">
                        <c:v>52848.72053527832</c:v>
                      </c:pt>
                      <c:pt idx="1630">
                        <c:v>52493.559280395508</c:v>
                      </c:pt>
                      <c:pt idx="1631">
                        <c:v>52470.959335327148</c:v>
                      </c:pt>
                      <c:pt idx="1632">
                        <c:v>55239.679092407227</c:v>
                      </c:pt>
                      <c:pt idx="1633">
                        <c:v>55239.679092407227</c:v>
                      </c:pt>
                      <c:pt idx="1634">
                        <c:v>55239.679153442383</c:v>
                      </c:pt>
                      <c:pt idx="1635">
                        <c:v>48670.688064575195</c:v>
                      </c:pt>
                      <c:pt idx="1636">
                        <c:v>48285.371658325195</c:v>
                      </c:pt>
                      <c:pt idx="1637">
                        <c:v>48591.861038208008</c:v>
                      </c:pt>
                      <c:pt idx="1638">
                        <c:v>48689.518142700195</c:v>
                      </c:pt>
                      <c:pt idx="1639">
                        <c:v>48807.287574768066</c:v>
                      </c:pt>
                      <c:pt idx="1640">
                        <c:v>49710.240676879883</c:v>
                      </c:pt>
                      <c:pt idx="1641">
                        <c:v>49710.240737915039</c:v>
                      </c:pt>
                      <c:pt idx="1642">
                        <c:v>50373.311477661133</c:v>
                      </c:pt>
                      <c:pt idx="1643">
                        <c:v>50816.259231567376</c:v>
                      </c:pt>
                      <c:pt idx="1644">
                        <c:v>50869.08772277832</c:v>
                      </c:pt>
                      <c:pt idx="1645">
                        <c:v>50370.27131652832</c:v>
                      </c:pt>
                      <c:pt idx="1646">
                        <c:v>47849.013259887695</c:v>
                      </c:pt>
                      <c:pt idx="1647">
                        <c:v>48350.481643676758</c:v>
                      </c:pt>
                      <c:pt idx="1648">
                        <c:v>48359.70588684082</c:v>
                      </c:pt>
                      <c:pt idx="1649">
                        <c:v>49013.266189575195</c:v>
                      </c:pt>
                      <c:pt idx="1650">
                        <c:v>48338.912658691406</c:v>
                      </c:pt>
                      <c:pt idx="1651">
                        <c:v>48338.912658691406</c:v>
                      </c:pt>
                      <c:pt idx="1652">
                        <c:v>48154.120025634766</c:v>
                      </c:pt>
                      <c:pt idx="1653">
                        <c:v>48163.344451904297</c:v>
                      </c:pt>
                      <c:pt idx="1654">
                        <c:v>48163.344451904297</c:v>
                      </c:pt>
                      <c:pt idx="1655">
                        <c:v>49306.742645263672</c:v>
                      </c:pt>
                      <c:pt idx="1656">
                        <c:v>46920.134475708008</c:v>
                      </c:pt>
                      <c:pt idx="1657">
                        <c:v>46683.196975708008</c:v>
                      </c:pt>
                      <c:pt idx="1658">
                        <c:v>46692.421340942383</c:v>
                      </c:pt>
                      <c:pt idx="1659">
                        <c:v>46413.601028442383</c:v>
                      </c:pt>
                      <c:pt idx="1660">
                        <c:v>46404.376663208008</c:v>
                      </c:pt>
                      <c:pt idx="1661">
                        <c:v>46302.719497680664</c:v>
                      </c:pt>
                      <c:pt idx="1662">
                        <c:v>50027.767044067383</c:v>
                      </c:pt>
                      <c:pt idx="1663">
                        <c:v>50076.595657348633</c:v>
                      </c:pt>
                      <c:pt idx="1664">
                        <c:v>49918.702835083008</c:v>
                      </c:pt>
                      <c:pt idx="1665">
                        <c:v>60329.426956176758</c:v>
                      </c:pt>
                      <c:pt idx="1666">
                        <c:v>60329.42707824707</c:v>
                      </c:pt>
                      <c:pt idx="1667">
                        <c:v>62117.18147277832</c:v>
                      </c:pt>
                      <c:pt idx="1668">
                        <c:v>51153.117309570313</c:v>
                      </c:pt>
                      <c:pt idx="1669">
                        <c:v>50813.176223754883</c:v>
                      </c:pt>
                      <c:pt idx="1670">
                        <c:v>48689.368103027344</c:v>
                      </c:pt>
                      <c:pt idx="1671">
                        <c:v>48698.592468261719</c:v>
                      </c:pt>
                      <c:pt idx="1672">
                        <c:v>49657.417068481445</c:v>
                      </c:pt>
                      <c:pt idx="1673">
                        <c:v>49661.417129516602</c:v>
                      </c:pt>
                      <c:pt idx="1674">
                        <c:v>49670.641494750977</c:v>
                      </c:pt>
                      <c:pt idx="1675">
                        <c:v>49661.417129516602</c:v>
                      </c:pt>
                      <c:pt idx="1676">
                        <c:v>47108.376602172852</c:v>
                      </c:pt>
                      <c:pt idx="1677">
                        <c:v>46317.253311157227</c:v>
                      </c:pt>
                      <c:pt idx="1678">
                        <c:v>46189.097366333008</c:v>
                      </c:pt>
                      <c:pt idx="1679">
                        <c:v>57887.486953735352</c:v>
                      </c:pt>
                      <c:pt idx="1680">
                        <c:v>51884.64631652832</c:v>
                      </c:pt>
                      <c:pt idx="1681">
                        <c:v>51904.59309387207</c:v>
                      </c:pt>
                      <c:pt idx="1682">
                        <c:v>51831.473220825195</c:v>
                      </c:pt>
                      <c:pt idx="1683">
                        <c:v>51758.362869262695</c:v>
                      </c:pt>
                      <c:pt idx="1684">
                        <c:v>50284.469924926758</c:v>
                      </c:pt>
                      <c:pt idx="1685">
                        <c:v>46453.989212036133</c:v>
                      </c:pt>
                      <c:pt idx="1686">
                        <c:v>46463.21369934082</c:v>
                      </c:pt>
                      <c:pt idx="1687">
                        <c:v>46926.354263305664</c:v>
                      </c:pt>
                      <c:pt idx="1688">
                        <c:v>45686.948806762695</c:v>
                      </c:pt>
                      <c:pt idx="1689">
                        <c:v>49410.967178344727</c:v>
                      </c:pt>
                      <c:pt idx="1690">
                        <c:v>49420.191543579102</c:v>
                      </c:pt>
                      <c:pt idx="1691">
                        <c:v>49901.177734375</c:v>
                      </c:pt>
                      <c:pt idx="1692">
                        <c:v>60617.421951293938</c:v>
                      </c:pt>
                      <c:pt idx="1693">
                        <c:v>60552.31721496582</c:v>
                      </c:pt>
                      <c:pt idx="1694">
                        <c:v>59133.544342041016</c:v>
                      </c:pt>
                      <c:pt idx="1695">
                        <c:v>50209.614944458008</c:v>
                      </c:pt>
                      <c:pt idx="1696">
                        <c:v>50304.478713989258</c:v>
                      </c:pt>
                      <c:pt idx="1697">
                        <c:v>49804.26887512207</c:v>
                      </c:pt>
                      <c:pt idx="1698">
                        <c:v>48159.105056762695</c:v>
                      </c:pt>
                      <c:pt idx="1699">
                        <c:v>48159.105056762695</c:v>
                      </c:pt>
                      <c:pt idx="1700">
                        <c:v>46970.25129699707</c:v>
                      </c:pt>
                      <c:pt idx="1701">
                        <c:v>49462.842727661133</c:v>
                      </c:pt>
                      <c:pt idx="1702">
                        <c:v>56906.864273071282</c:v>
                      </c:pt>
                      <c:pt idx="1703">
                        <c:v>56837.96418762207</c:v>
                      </c:pt>
                      <c:pt idx="1704">
                        <c:v>56701.973663330078</c:v>
                      </c:pt>
                      <c:pt idx="1705">
                        <c:v>56629.073822021484</c:v>
                      </c:pt>
                      <c:pt idx="1706">
                        <c:v>56917.886184692383</c:v>
                      </c:pt>
                      <c:pt idx="1707">
                        <c:v>56924.244888305664</c:v>
                      </c:pt>
                      <c:pt idx="1708">
                        <c:v>56356.197174072266</c:v>
                      </c:pt>
                      <c:pt idx="1709">
                        <c:v>56165.675689697266</c:v>
                      </c:pt>
                      <c:pt idx="1710">
                        <c:v>53242.974060058594</c:v>
                      </c:pt>
                      <c:pt idx="1711">
                        <c:v>53252.198974609375</c:v>
                      </c:pt>
                      <c:pt idx="1712">
                        <c:v>48228.070449829102</c:v>
                      </c:pt>
                      <c:pt idx="1713">
                        <c:v>48155.17073059082</c:v>
                      </c:pt>
                      <c:pt idx="1714">
                        <c:v>47832.392044067376</c:v>
                      </c:pt>
                      <c:pt idx="1715">
                        <c:v>47768.716751098626</c:v>
                      </c:pt>
                      <c:pt idx="1716">
                        <c:v>47651.057205200195</c:v>
                      </c:pt>
                      <c:pt idx="1717">
                        <c:v>46805.258010864258</c:v>
                      </c:pt>
                      <c:pt idx="1718">
                        <c:v>50335.074905395508</c:v>
                      </c:pt>
                      <c:pt idx="1719">
                        <c:v>50335.075210571289</c:v>
                      </c:pt>
                      <c:pt idx="1720">
                        <c:v>50339.075271606445</c:v>
                      </c:pt>
                      <c:pt idx="1721">
                        <c:v>50348.29963684082</c:v>
                      </c:pt>
                      <c:pt idx="1722">
                        <c:v>49796.767654418945</c:v>
                      </c:pt>
                      <c:pt idx="1723">
                        <c:v>49796.767593383789</c:v>
                      </c:pt>
                      <c:pt idx="1724">
                        <c:v>49642.143630981445</c:v>
                      </c:pt>
                      <c:pt idx="1725">
                        <c:v>50374.646484375</c:v>
                      </c:pt>
                      <c:pt idx="1726">
                        <c:v>50242.642395019531</c:v>
                      </c:pt>
                      <c:pt idx="1727">
                        <c:v>50390.889297485352</c:v>
                      </c:pt>
                      <c:pt idx="1728">
                        <c:v>49834.809509277344</c:v>
                      </c:pt>
                      <c:pt idx="1729">
                        <c:v>49834.809448242188</c:v>
                      </c:pt>
                      <c:pt idx="1730">
                        <c:v>49322.000137329102</c:v>
                      </c:pt>
                      <c:pt idx="1731">
                        <c:v>49322.000076293945</c:v>
                      </c:pt>
                      <c:pt idx="1732">
                        <c:v>49326.000076293945</c:v>
                      </c:pt>
                      <c:pt idx="1733">
                        <c:v>49335.224502563477</c:v>
                      </c:pt>
                      <c:pt idx="1734">
                        <c:v>49335.224563598633</c:v>
                      </c:pt>
                      <c:pt idx="1735">
                        <c:v>49326.000137329102</c:v>
                      </c:pt>
                      <c:pt idx="1736">
                        <c:v>48851.066482543945</c:v>
                      </c:pt>
                      <c:pt idx="1737">
                        <c:v>47592.681228637695</c:v>
                      </c:pt>
                      <c:pt idx="1738">
                        <c:v>47592.681289672852</c:v>
                      </c:pt>
                      <c:pt idx="1739">
                        <c:v>47592.681350708008</c:v>
                      </c:pt>
                      <c:pt idx="1740">
                        <c:v>50736.472244262695</c:v>
                      </c:pt>
                      <c:pt idx="1741">
                        <c:v>50384.472244262695</c:v>
                      </c:pt>
                      <c:pt idx="1742">
                        <c:v>49791.356018066406</c:v>
                      </c:pt>
                      <c:pt idx="1743">
                        <c:v>49791.356018066406</c:v>
                      </c:pt>
                      <c:pt idx="1744">
                        <c:v>49959.155303955078</c:v>
                      </c:pt>
                      <c:pt idx="1745">
                        <c:v>48663.842849731445</c:v>
                      </c:pt>
                      <c:pt idx="1746">
                        <c:v>48659.842849731445</c:v>
                      </c:pt>
                      <c:pt idx="1747">
                        <c:v>48325.061599731445</c:v>
                      </c:pt>
                      <c:pt idx="1748">
                        <c:v>48455.099395751953</c:v>
                      </c:pt>
                      <c:pt idx="1749">
                        <c:v>48067.707229614258</c:v>
                      </c:pt>
                      <c:pt idx="1750">
                        <c:v>48019.895706176758</c:v>
                      </c:pt>
                      <c:pt idx="1751">
                        <c:v>59942.453659057617</c:v>
                      </c:pt>
                      <c:pt idx="1752">
                        <c:v>59321.538421630859</c:v>
                      </c:pt>
                      <c:pt idx="1753">
                        <c:v>59330.762969970703</c:v>
                      </c:pt>
                      <c:pt idx="1754">
                        <c:v>59573.259063720703</c:v>
                      </c:pt>
                      <c:pt idx="1755">
                        <c:v>64467.471267700188</c:v>
                      </c:pt>
                      <c:pt idx="1756">
                        <c:v>64470.925857543938</c:v>
                      </c:pt>
                      <c:pt idx="1757">
                        <c:v>50438.979690551758</c:v>
                      </c:pt>
                      <c:pt idx="1758">
                        <c:v>48826.091598510742</c:v>
                      </c:pt>
                      <c:pt idx="1759">
                        <c:v>48826.091537475586</c:v>
                      </c:pt>
                      <c:pt idx="1760">
                        <c:v>48826.09147644043</c:v>
                      </c:pt>
                      <c:pt idx="1761">
                        <c:v>48689.981674194336</c:v>
                      </c:pt>
                      <c:pt idx="1762">
                        <c:v>48689.98161315918</c:v>
                      </c:pt>
                      <c:pt idx="1763">
                        <c:v>48954.874206542969</c:v>
                      </c:pt>
                      <c:pt idx="1764">
                        <c:v>48804.266555786133</c:v>
                      </c:pt>
                      <c:pt idx="1765">
                        <c:v>48468.850662231445</c:v>
                      </c:pt>
                      <c:pt idx="1766">
                        <c:v>48916.60871887207</c:v>
                      </c:pt>
                      <c:pt idx="1767">
                        <c:v>48916.60871887207</c:v>
                      </c:pt>
                      <c:pt idx="1768">
                        <c:v>49502.320999145508</c:v>
                      </c:pt>
                      <c:pt idx="1769">
                        <c:v>49504.405899047852</c:v>
                      </c:pt>
                      <c:pt idx="1770">
                        <c:v>47894.356826782227</c:v>
                      </c:pt>
                      <c:pt idx="1771">
                        <c:v>50524.73127746582</c:v>
                      </c:pt>
                      <c:pt idx="1772">
                        <c:v>48301.38069152832</c:v>
                      </c:pt>
                      <c:pt idx="1773">
                        <c:v>48936.453094482422</c:v>
                      </c:pt>
                      <c:pt idx="1774">
                        <c:v>48936.453033447266</c:v>
                      </c:pt>
                      <c:pt idx="1775">
                        <c:v>46092.280128478997</c:v>
                      </c:pt>
                      <c:pt idx="1776">
                        <c:v>49630.68830871582</c:v>
                      </c:pt>
                      <c:pt idx="1777">
                        <c:v>50277.589309692383</c:v>
                      </c:pt>
                      <c:pt idx="1778">
                        <c:v>50277.589553833008</c:v>
                      </c:pt>
                      <c:pt idx="1779">
                        <c:v>50158.657180786133</c:v>
                      </c:pt>
                      <c:pt idx="1780">
                        <c:v>48363.50276184082</c:v>
                      </c:pt>
                      <c:pt idx="1781">
                        <c:v>48775.99055480957</c:v>
                      </c:pt>
                      <c:pt idx="1782">
                        <c:v>48645.780715942383</c:v>
                      </c:pt>
                      <c:pt idx="1783">
                        <c:v>60300.740875244141</c:v>
                      </c:pt>
                      <c:pt idx="1784">
                        <c:v>60248.939483642578</c:v>
                      </c:pt>
                      <c:pt idx="1785">
                        <c:v>48127.07112121582</c:v>
                      </c:pt>
                      <c:pt idx="1786">
                        <c:v>48136.295608520508</c:v>
                      </c:pt>
                      <c:pt idx="1787">
                        <c:v>48457.637405395508</c:v>
                      </c:pt>
                      <c:pt idx="1788">
                        <c:v>49290.087600708008</c:v>
                      </c:pt>
                      <c:pt idx="1789">
                        <c:v>49287.244827270508</c:v>
                      </c:pt>
                      <c:pt idx="1790">
                        <c:v>48824.108108520508</c:v>
                      </c:pt>
                      <c:pt idx="1791">
                        <c:v>48924.863235473633</c:v>
                      </c:pt>
                      <c:pt idx="1792">
                        <c:v>51057.48762512207</c:v>
                      </c:pt>
                      <c:pt idx="1793">
                        <c:v>49078.00634765625</c:v>
                      </c:pt>
                      <c:pt idx="1794">
                        <c:v>49080.443115234368</c:v>
                      </c:pt>
                      <c:pt idx="1795">
                        <c:v>49080.442993164063</c:v>
                      </c:pt>
                      <c:pt idx="1796">
                        <c:v>46994.941970825195</c:v>
                      </c:pt>
                      <c:pt idx="1797">
                        <c:v>47043.770462036126</c:v>
                      </c:pt>
                      <c:pt idx="1798">
                        <c:v>47043.770462036126</c:v>
                      </c:pt>
                      <c:pt idx="1799">
                        <c:v>47867.648513793945</c:v>
                      </c:pt>
                      <c:pt idx="1800">
                        <c:v>50325.027908325195</c:v>
                      </c:pt>
                      <c:pt idx="1801">
                        <c:v>50861.482559204102</c:v>
                      </c:pt>
                      <c:pt idx="1802">
                        <c:v>50861.482559204102</c:v>
                      </c:pt>
                      <c:pt idx="1803">
                        <c:v>50729.042984008789</c:v>
                      </c:pt>
                      <c:pt idx="1804">
                        <c:v>50269.90266418457</c:v>
                      </c:pt>
                      <c:pt idx="1805">
                        <c:v>50716.766189575195</c:v>
                      </c:pt>
                      <c:pt idx="1806">
                        <c:v>50716.766189575195</c:v>
                      </c:pt>
                      <c:pt idx="1807">
                        <c:v>50659.730422973626</c:v>
                      </c:pt>
                      <c:pt idx="1808">
                        <c:v>50946.512405395508</c:v>
                      </c:pt>
                      <c:pt idx="1809">
                        <c:v>51431.865432739251</c:v>
                      </c:pt>
                      <c:pt idx="1810">
                        <c:v>51431.865798950188</c:v>
                      </c:pt>
                      <c:pt idx="1811">
                        <c:v>51431.865798950188</c:v>
                      </c:pt>
                      <c:pt idx="1812">
                        <c:v>51422.64143371582</c:v>
                      </c:pt>
                      <c:pt idx="1813">
                        <c:v>60115.47151184082</c:v>
                      </c:pt>
                      <c:pt idx="1814">
                        <c:v>57693.242828369141</c:v>
                      </c:pt>
                      <c:pt idx="1815">
                        <c:v>50506.869705200195</c:v>
                      </c:pt>
                      <c:pt idx="1816">
                        <c:v>50510.869827270508</c:v>
                      </c:pt>
                      <c:pt idx="1817">
                        <c:v>50506.869827270508</c:v>
                      </c:pt>
                      <c:pt idx="1818">
                        <c:v>50360.383987426758</c:v>
                      </c:pt>
                      <c:pt idx="1819">
                        <c:v>50639.803298950195</c:v>
                      </c:pt>
                      <c:pt idx="1820">
                        <c:v>50758.736892700195</c:v>
                      </c:pt>
                      <c:pt idx="1821">
                        <c:v>50758.736892700195</c:v>
                      </c:pt>
                      <c:pt idx="1822">
                        <c:v>50406.736892700195</c:v>
                      </c:pt>
                      <c:pt idx="1823">
                        <c:v>47898.861770629883</c:v>
                      </c:pt>
                      <c:pt idx="1824">
                        <c:v>48382.432647705078</c:v>
                      </c:pt>
                      <c:pt idx="1825">
                        <c:v>48389.932647705078</c:v>
                      </c:pt>
                      <c:pt idx="1826">
                        <c:v>48413.555206298828</c:v>
                      </c:pt>
                      <c:pt idx="1827">
                        <c:v>58276.514434814453</c:v>
                      </c:pt>
                      <c:pt idx="1828">
                        <c:v>56882.438751220703</c:v>
                      </c:pt>
                      <c:pt idx="1829">
                        <c:v>56809.318695068359</c:v>
                      </c:pt>
                      <c:pt idx="1830">
                        <c:v>48285.071304321289</c:v>
                      </c:pt>
                      <c:pt idx="1831">
                        <c:v>48246.64387512207</c:v>
                      </c:pt>
                      <c:pt idx="1832">
                        <c:v>48132.838226318359</c:v>
                      </c:pt>
                      <c:pt idx="1833">
                        <c:v>46308.965789794922</c:v>
                      </c:pt>
                      <c:pt idx="1834">
                        <c:v>47337.74787902832</c:v>
                      </c:pt>
                      <c:pt idx="1835">
                        <c:v>47137.69416809082</c:v>
                      </c:pt>
                      <c:pt idx="1836">
                        <c:v>47759.92854309082</c:v>
                      </c:pt>
                      <c:pt idx="1837">
                        <c:v>47759.92805480957</c:v>
                      </c:pt>
                      <c:pt idx="1838">
                        <c:v>47759.92805480957</c:v>
                      </c:pt>
                      <c:pt idx="1839">
                        <c:v>46525.930740356445</c:v>
                      </c:pt>
                      <c:pt idx="1840">
                        <c:v>48713.674270629883</c:v>
                      </c:pt>
                      <c:pt idx="1841">
                        <c:v>48713.674514770501</c:v>
                      </c:pt>
                      <c:pt idx="1842">
                        <c:v>48713.674514770501</c:v>
                      </c:pt>
                      <c:pt idx="1843">
                        <c:v>48699.55647277832</c:v>
                      </c:pt>
                      <c:pt idx="1844">
                        <c:v>51354.095169067383</c:v>
                      </c:pt>
                      <c:pt idx="1845">
                        <c:v>51012.940078735352</c:v>
                      </c:pt>
                      <c:pt idx="1846">
                        <c:v>47583.85432434082</c:v>
                      </c:pt>
                      <c:pt idx="1847">
                        <c:v>47583.85432434082</c:v>
                      </c:pt>
                      <c:pt idx="1848">
                        <c:v>46567.30647277832</c:v>
                      </c:pt>
                      <c:pt idx="1849">
                        <c:v>46564.46369934082</c:v>
                      </c:pt>
                      <c:pt idx="1850">
                        <c:v>47536.671539306641</c:v>
                      </c:pt>
                      <c:pt idx="1851">
                        <c:v>47176.597259521484</c:v>
                      </c:pt>
                      <c:pt idx="1852">
                        <c:v>47997.412567138672</c:v>
                      </c:pt>
                      <c:pt idx="1853">
                        <c:v>47940.376556396484</c:v>
                      </c:pt>
                      <c:pt idx="1854">
                        <c:v>47969.946197509766</c:v>
                      </c:pt>
                      <c:pt idx="1855">
                        <c:v>47973.946197509766</c:v>
                      </c:pt>
                      <c:pt idx="1856">
                        <c:v>47998.900543212891</c:v>
                      </c:pt>
                      <c:pt idx="1857">
                        <c:v>47925.886383056641</c:v>
                      </c:pt>
                      <c:pt idx="1858">
                        <c:v>58204.115325927734</c:v>
                      </c:pt>
                      <c:pt idx="1859">
                        <c:v>58204.115264892578</c:v>
                      </c:pt>
                      <c:pt idx="1860">
                        <c:v>50502.699676513672</c:v>
                      </c:pt>
                      <c:pt idx="1861">
                        <c:v>49754.450469970703</c:v>
                      </c:pt>
                      <c:pt idx="1862">
                        <c:v>50387.939239501953</c:v>
                      </c:pt>
                      <c:pt idx="1863">
                        <c:v>50387.939239501953</c:v>
                      </c:pt>
                      <c:pt idx="1864">
                        <c:v>49666.53923034668</c:v>
                      </c:pt>
                      <c:pt idx="1865">
                        <c:v>48547.44123840332</c:v>
                      </c:pt>
                      <c:pt idx="1866">
                        <c:v>48481.526077270508</c:v>
                      </c:pt>
                      <c:pt idx="1867">
                        <c:v>51632.512100219727</c:v>
                      </c:pt>
                      <c:pt idx="1868">
                        <c:v>51632.51252746582</c:v>
                      </c:pt>
                      <c:pt idx="1869">
                        <c:v>51500.620071411133</c:v>
                      </c:pt>
                      <c:pt idx="1870">
                        <c:v>51481.220016479492</c:v>
                      </c:pt>
                      <c:pt idx="1871">
                        <c:v>53197.367874145508</c:v>
                      </c:pt>
                      <c:pt idx="1872">
                        <c:v>54919.983779907227</c:v>
                      </c:pt>
                      <c:pt idx="1873">
                        <c:v>54919.983779907227</c:v>
                      </c:pt>
                      <c:pt idx="1874">
                        <c:v>54919.983779907227</c:v>
                      </c:pt>
                      <c:pt idx="1875">
                        <c:v>49713.708999633789</c:v>
                      </c:pt>
                      <c:pt idx="1876">
                        <c:v>48536.166152954102</c:v>
                      </c:pt>
                      <c:pt idx="1877">
                        <c:v>47208.342132568359</c:v>
                      </c:pt>
                      <c:pt idx="1878">
                        <c:v>47208.342132568359</c:v>
                      </c:pt>
                      <c:pt idx="1879">
                        <c:v>47792.660720825195</c:v>
                      </c:pt>
                      <c:pt idx="1880">
                        <c:v>47796.660781860352</c:v>
                      </c:pt>
                      <c:pt idx="1881">
                        <c:v>47420.570693969727</c:v>
                      </c:pt>
                      <c:pt idx="1882">
                        <c:v>48042.331069946289</c:v>
                      </c:pt>
                      <c:pt idx="1883">
                        <c:v>48121.44091796875</c:v>
                      </c:pt>
                      <c:pt idx="1884">
                        <c:v>48125.79052734375</c:v>
                      </c:pt>
                      <c:pt idx="1885">
                        <c:v>59266.921463012695</c:v>
                      </c:pt>
                      <c:pt idx="1886">
                        <c:v>59626.491409301758</c:v>
                      </c:pt>
                      <c:pt idx="1887">
                        <c:v>61543.284622192376</c:v>
                      </c:pt>
                      <c:pt idx="1888">
                        <c:v>61640.987258911126</c:v>
                      </c:pt>
                      <c:pt idx="1889">
                        <c:v>61370.53742980957</c:v>
                      </c:pt>
                      <c:pt idx="1890">
                        <c:v>48443.841384887695</c:v>
                      </c:pt>
                      <c:pt idx="1891">
                        <c:v>48446.277908325195</c:v>
                      </c:pt>
                      <c:pt idx="1892">
                        <c:v>52307.893035888672</c:v>
                      </c:pt>
                      <c:pt idx="1893">
                        <c:v>50189.071685791016</c:v>
                      </c:pt>
                      <c:pt idx="1894">
                        <c:v>50189.071624755859</c:v>
                      </c:pt>
                      <c:pt idx="1895">
                        <c:v>50187.265045166016</c:v>
                      </c:pt>
                      <c:pt idx="1896">
                        <c:v>49722.634063720703</c:v>
                      </c:pt>
                      <c:pt idx="1897">
                        <c:v>52367.630264282227</c:v>
                      </c:pt>
                      <c:pt idx="1898">
                        <c:v>52367.630386352539</c:v>
                      </c:pt>
                      <c:pt idx="1899">
                        <c:v>51708.82795715332</c:v>
                      </c:pt>
                      <c:pt idx="1900">
                        <c:v>51596.708908081055</c:v>
                      </c:pt>
                      <c:pt idx="1901">
                        <c:v>53618.64582824707</c:v>
                      </c:pt>
                      <c:pt idx="1902">
                        <c:v>54082.403030395508</c:v>
                      </c:pt>
                      <c:pt idx="1903">
                        <c:v>54633.844314575195</c:v>
                      </c:pt>
                      <c:pt idx="1904">
                        <c:v>54633.844375610352</c:v>
                      </c:pt>
                      <c:pt idx="1905">
                        <c:v>49635.24885559082</c:v>
                      </c:pt>
                      <c:pt idx="1906">
                        <c:v>49635.24885559082</c:v>
                      </c:pt>
                      <c:pt idx="1907">
                        <c:v>50001.161209106445</c:v>
                      </c:pt>
                      <c:pt idx="1908">
                        <c:v>50001.161209106445</c:v>
                      </c:pt>
                      <c:pt idx="1909">
                        <c:v>49738.942581176758</c:v>
                      </c:pt>
                      <c:pt idx="1910">
                        <c:v>49590.967361450195</c:v>
                      </c:pt>
                      <c:pt idx="1911">
                        <c:v>50826.605545043945</c:v>
                      </c:pt>
                      <c:pt idx="1912">
                        <c:v>50835.82991027832</c:v>
                      </c:pt>
                      <c:pt idx="1913">
                        <c:v>50874.707412719727</c:v>
                      </c:pt>
                      <c:pt idx="1914">
                        <c:v>50874.707412719727</c:v>
                      </c:pt>
                      <c:pt idx="1915">
                        <c:v>48042.950271606445</c:v>
                      </c:pt>
                      <c:pt idx="1916">
                        <c:v>47994.121780395508</c:v>
                      </c:pt>
                      <c:pt idx="1917">
                        <c:v>48046.950393676758</c:v>
                      </c:pt>
                      <c:pt idx="1918">
                        <c:v>57636.777984619141</c:v>
                      </c:pt>
                      <c:pt idx="1919">
                        <c:v>57559.760528564453</c:v>
                      </c:pt>
                      <c:pt idx="1920">
                        <c:v>50070.821670532227</c:v>
                      </c:pt>
                      <c:pt idx="1921">
                        <c:v>48446.794128417969</c:v>
                      </c:pt>
                      <c:pt idx="1922">
                        <c:v>48504.847106933594</c:v>
                      </c:pt>
                      <c:pt idx="1923">
                        <c:v>50861.482620239258</c:v>
                      </c:pt>
                      <c:pt idx="1924">
                        <c:v>50861.482864379883</c:v>
                      </c:pt>
                      <c:pt idx="1925">
                        <c:v>50527.964920043945</c:v>
                      </c:pt>
                      <c:pt idx="1926">
                        <c:v>50531.964981079102</c:v>
                      </c:pt>
                      <c:pt idx="1927">
                        <c:v>50541.189407348633</c:v>
                      </c:pt>
                      <c:pt idx="1928">
                        <c:v>50532.441604614258</c:v>
                      </c:pt>
                      <c:pt idx="1929">
                        <c:v>47103.526931762695</c:v>
                      </c:pt>
                      <c:pt idx="1930">
                        <c:v>47767.337478637695</c:v>
                      </c:pt>
                      <c:pt idx="1931">
                        <c:v>47771.337478637695</c:v>
                      </c:pt>
                      <c:pt idx="1932">
                        <c:v>47779.918411254883</c:v>
                      </c:pt>
                      <c:pt idx="1933">
                        <c:v>49277.231887817376</c:v>
                      </c:pt>
                      <c:pt idx="1934">
                        <c:v>52962.148941040039</c:v>
                      </c:pt>
                      <c:pt idx="1935">
                        <c:v>52441.653564453125</c:v>
                      </c:pt>
                      <c:pt idx="1936">
                        <c:v>54162.420043945305</c:v>
                      </c:pt>
                      <c:pt idx="1937">
                        <c:v>48886.974197387695</c:v>
                      </c:pt>
                      <c:pt idx="1938">
                        <c:v>48890.974319458008</c:v>
                      </c:pt>
                      <c:pt idx="1939">
                        <c:v>48900.198806762695</c:v>
                      </c:pt>
                      <c:pt idx="1940">
                        <c:v>48900.199172973626</c:v>
                      </c:pt>
                      <c:pt idx="1941">
                        <c:v>48900.199295043945</c:v>
                      </c:pt>
                      <c:pt idx="1942">
                        <c:v>48517.639358520508</c:v>
                      </c:pt>
                      <c:pt idx="1943">
                        <c:v>47767.757095336914</c:v>
                      </c:pt>
                      <c:pt idx="1944">
                        <c:v>51091.768020629876</c:v>
                      </c:pt>
                      <c:pt idx="1945">
                        <c:v>51778.408401489258</c:v>
                      </c:pt>
                      <c:pt idx="1946">
                        <c:v>51778.408401489258</c:v>
                      </c:pt>
                      <c:pt idx="1947">
                        <c:v>51062.380813598626</c:v>
                      </c:pt>
                      <c:pt idx="1948">
                        <c:v>51071.605422973626</c:v>
                      </c:pt>
                      <c:pt idx="1949">
                        <c:v>51071.605422973626</c:v>
                      </c:pt>
                      <c:pt idx="1950">
                        <c:v>64390.862991333008</c:v>
                      </c:pt>
                      <c:pt idx="1951">
                        <c:v>64387.015823364258</c:v>
                      </c:pt>
                      <c:pt idx="1952">
                        <c:v>48692.81950378418</c:v>
                      </c:pt>
                      <c:pt idx="1953">
                        <c:v>50170.891006469727</c:v>
                      </c:pt>
                      <c:pt idx="1954">
                        <c:v>50180.115676879883</c:v>
                      </c:pt>
                      <c:pt idx="1955">
                        <c:v>50048.28547668457</c:v>
                      </c:pt>
                      <c:pt idx="1956">
                        <c:v>51499.60237121582</c:v>
                      </c:pt>
                      <c:pt idx="1957">
                        <c:v>51152.151931762695</c:v>
                      </c:pt>
                      <c:pt idx="1958">
                        <c:v>51472.362380981445</c:v>
                      </c:pt>
                      <c:pt idx="1959">
                        <c:v>49935.748016357422</c:v>
                      </c:pt>
                      <c:pt idx="1960">
                        <c:v>49935.748260498047</c:v>
                      </c:pt>
                      <c:pt idx="1961">
                        <c:v>49828.57307434082</c:v>
                      </c:pt>
                      <c:pt idx="1962">
                        <c:v>50275.436721801751</c:v>
                      </c:pt>
                      <c:pt idx="1963">
                        <c:v>50275.43684387207</c:v>
                      </c:pt>
                      <c:pt idx="1964">
                        <c:v>49411.46858215332</c:v>
                      </c:pt>
                      <c:pt idx="1965">
                        <c:v>61318.642906188965</c:v>
                      </c:pt>
                      <c:pt idx="1966">
                        <c:v>61109.896118164063</c:v>
                      </c:pt>
                      <c:pt idx="1967">
                        <c:v>60171.229248046875</c:v>
                      </c:pt>
                      <c:pt idx="1968">
                        <c:v>61146.305480957031</c:v>
                      </c:pt>
                      <c:pt idx="1969">
                        <c:v>61159.376098632813</c:v>
                      </c:pt>
                      <c:pt idx="1970">
                        <c:v>61843.3798828125</c:v>
                      </c:pt>
                      <c:pt idx="1971">
                        <c:v>60142.134475708008</c:v>
                      </c:pt>
                      <c:pt idx="1972">
                        <c:v>61459.782669067376</c:v>
                      </c:pt>
                      <c:pt idx="1973">
                        <c:v>62317.210891723626</c:v>
                      </c:pt>
                      <c:pt idx="1974">
                        <c:v>46690.763870239258</c:v>
                      </c:pt>
                      <c:pt idx="1975">
                        <c:v>46303.319473266602</c:v>
                      </c:pt>
                      <c:pt idx="1976">
                        <c:v>46303.319534301758</c:v>
                      </c:pt>
                      <c:pt idx="1977">
                        <c:v>45718.251113891602</c:v>
                      </c:pt>
                      <c:pt idx="1978">
                        <c:v>49142.852584838867</c:v>
                      </c:pt>
                      <c:pt idx="1979">
                        <c:v>57355.620208740234</c:v>
                      </c:pt>
                      <c:pt idx="1980">
                        <c:v>48660.043533325195</c:v>
                      </c:pt>
                      <c:pt idx="1981">
                        <c:v>48356.683181762695</c:v>
                      </c:pt>
                      <c:pt idx="1982">
                        <c:v>48356.683181762695</c:v>
                      </c:pt>
                      <c:pt idx="1983">
                        <c:v>51058.737030029297</c:v>
                      </c:pt>
                      <c:pt idx="1984">
                        <c:v>49439.475250244133</c:v>
                      </c:pt>
                      <c:pt idx="1985">
                        <c:v>50736.465362548828</c:v>
                      </c:pt>
                      <c:pt idx="1986">
                        <c:v>50736.465118408203</c:v>
                      </c:pt>
                      <c:pt idx="1987">
                        <c:v>49571.836212158203</c:v>
                      </c:pt>
                      <c:pt idx="1988">
                        <c:v>47758.274856567383</c:v>
                      </c:pt>
                      <c:pt idx="1989">
                        <c:v>47869.41340637207</c:v>
                      </c:pt>
                      <c:pt idx="1990">
                        <c:v>53541.619094848633</c:v>
                      </c:pt>
                      <c:pt idx="1991">
                        <c:v>53550.843338012695</c:v>
                      </c:pt>
                      <c:pt idx="1992">
                        <c:v>53362.508895874023</c:v>
                      </c:pt>
                      <c:pt idx="1993">
                        <c:v>55570.70344543457</c:v>
                      </c:pt>
                      <c:pt idx="1994">
                        <c:v>55570.70344543457</c:v>
                      </c:pt>
                      <c:pt idx="1995">
                        <c:v>48892.563064575195</c:v>
                      </c:pt>
                      <c:pt idx="1996">
                        <c:v>49404.043533325195</c:v>
                      </c:pt>
                      <c:pt idx="1997">
                        <c:v>49529.205459594727</c:v>
                      </c:pt>
                      <c:pt idx="1998">
                        <c:v>51549.912811279297</c:v>
                      </c:pt>
                      <c:pt idx="1999">
                        <c:v>49282.402740478516</c:v>
                      </c:pt>
                      <c:pt idx="2000">
                        <c:v>49769.005889892578</c:v>
                      </c:pt>
                      <c:pt idx="2001">
                        <c:v>49769.005889892578</c:v>
                      </c:pt>
                      <c:pt idx="2002">
                        <c:v>49755.781402587883</c:v>
                      </c:pt>
                      <c:pt idx="2003">
                        <c:v>53399.41731262207</c:v>
                      </c:pt>
                      <c:pt idx="2004">
                        <c:v>52829.077774047852</c:v>
                      </c:pt>
                      <c:pt idx="2005">
                        <c:v>52708.023574829102</c:v>
                      </c:pt>
                      <c:pt idx="2006">
                        <c:v>52688.623641967773</c:v>
                      </c:pt>
                      <c:pt idx="2007">
                        <c:v>55555.087844848633</c:v>
                      </c:pt>
                      <c:pt idx="2008">
                        <c:v>55555.08772277832</c:v>
                      </c:pt>
                      <c:pt idx="2009">
                        <c:v>56099.783767700195</c:v>
                      </c:pt>
                      <c:pt idx="2010">
                        <c:v>50048.363845825195</c:v>
                      </c:pt>
                      <c:pt idx="2011">
                        <c:v>50057.588272094727</c:v>
                      </c:pt>
                      <c:pt idx="2012">
                        <c:v>50358.050598144531</c:v>
                      </c:pt>
                      <c:pt idx="2013">
                        <c:v>50284.940734863281</c:v>
                      </c:pt>
                      <c:pt idx="2014">
                        <c:v>50343.650756835938</c:v>
                      </c:pt>
                      <c:pt idx="2015">
                        <c:v>49918.540893554688</c:v>
                      </c:pt>
                      <c:pt idx="2016">
                        <c:v>49062.391479492188</c:v>
                      </c:pt>
                      <c:pt idx="2017">
                        <c:v>49062.391540527344</c:v>
                      </c:pt>
                      <c:pt idx="2018">
                        <c:v>49062.391540527344</c:v>
                      </c:pt>
                      <c:pt idx="2019">
                        <c:v>49297.677871704102</c:v>
                      </c:pt>
                      <c:pt idx="2020">
                        <c:v>49061.423965454102</c:v>
                      </c:pt>
                      <c:pt idx="2021">
                        <c:v>49565.154434204102</c:v>
                      </c:pt>
                      <c:pt idx="2022">
                        <c:v>49179.839981079102</c:v>
                      </c:pt>
                      <c:pt idx="2023">
                        <c:v>47949.517715454102</c:v>
                      </c:pt>
                      <c:pt idx="2024">
                        <c:v>48068.451309204102</c:v>
                      </c:pt>
                      <c:pt idx="2025">
                        <c:v>50137.068069458008</c:v>
                      </c:pt>
                      <c:pt idx="2026">
                        <c:v>50238.725601196289</c:v>
                      </c:pt>
                      <c:pt idx="2027">
                        <c:v>49888.856063842773</c:v>
                      </c:pt>
                      <c:pt idx="2028">
                        <c:v>47532.029434204102</c:v>
                      </c:pt>
                      <c:pt idx="2029">
                        <c:v>47652.974563598633</c:v>
                      </c:pt>
                      <c:pt idx="2030">
                        <c:v>48590.77815246582</c:v>
                      </c:pt>
                      <c:pt idx="2031">
                        <c:v>48643.794692993164</c:v>
                      </c:pt>
                      <c:pt idx="2032">
                        <c:v>50407.70881652832</c:v>
                      </c:pt>
                      <c:pt idx="2033">
                        <c:v>50922.143768310547</c:v>
                      </c:pt>
                      <c:pt idx="2034">
                        <c:v>50922.143829345703</c:v>
                      </c:pt>
                      <c:pt idx="2035">
                        <c:v>50922.143829345703</c:v>
                      </c:pt>
                      <c:pt idx="2036">
                        <c:v>50675.380035400391</c:v>
                      </c:pt>
                      <c:pt idx="2037">
                        <c:v>50684.604766845703</c:v>
                      </c:pt>
                      <c:pt idx="2038">
                        <c:v>59523.355499267578</c:v>
                      </c:pt>
                      <c:pt idx="2039">
                        <c:v>59523.355560302734</c:v>
                      </c:pt>
                      <c:pt idx="2040">
                        <c:v>50043.053359985352</c:v>
                      </c:pt>
                      <c:pt idx="2041">
                        <c:v>50043.053421020508</c:v>
                      </c:pt>
                      <c:pt idx="2042">
                        <c:v>49579.912734985352</c:v>
                      </c:pt>
                      <c:pt idx="2043">
                        <c:v>49570.934158325195</c:v>
                      </c:pt>
                      <c:pt idx="2044">
                        <c:v>49673.715469360352</c:v>
                      </c:pt>
                      <c:pt idx="2045">
                        <c:v>50128.483840942383</c:v>
                      </c:pt>
                      <c:pt idx="2046">
                        <c:v>50886.768753051758</c:v>
                      </c:pt>
                      <c:pt idx="2047">
                        <c:v>50886.768997192376</c:v>
                      </c:pt>
                      <c:pt idx="2048">
                        <c:v>50599.980667114258</c:v>
                      </c:pt>
                      <c:pt idx="2049">
                        <c:v>49156.737258911133</c:v>
                      </c:pt>
                      <c:pt idx="2050">
                        <c:v>52715.810256958008</c:v>
                      </c:pt>
                      <c:pt idx="2051">
                        <c:v>53106.717239379883</c:v>
                      </c:pt>
                      <c:pt idx="2052">
                        <c:v>53161.886428833001</c:v>
                      </c:pt>
                      <c:pt idx="2053">
                        <c:v>52804.81526184082</c:v>
                      </c:pt>
                      <c:pt idx="2054">
                        <c:v>52804.81526184082</c:v>
                      </c:pt>
                      <c:pt idx="2055">
                        <c:v>50188.754241943359</c:v>
                      </c:pt>
                      <c:pt idx="2056">
                        <c:v>49876.358489990234</c:v>
                      </c:pt>
                      <c:pt idx="2057">
                        <c:v>48748.914321899414</c:v>
                      </c:pt>
                      <c:pt idx="2058">
                        <c:v>48748.914321899414</c:v>
                      </c:pt>
                      <c:pt idx="2059">
                        <c:v>48102.652969360352</c:v>
                      </c:pt>
                      <c:pt idx="2060">
                        <c:v>49567.381240844727</c:v>
                      </c:pt>
                      <c:pt idx="2061">
                        <c:v>49572.276229858398</c:v>
                      </c:pt>
                      <c:pt idx="2062">
                        <c:v>50206.532638549805</c:v>
                      </c:pt>
                      <c:pt idx="2063">
                        <c:v>49808.696975708008</c:v>
                      </c:pt>
                      <c:pt idx="2064">
                        <c:v>49348.414016723633</c:v>
                      </c:pt>
                      <c:pt idx="2065">
                        <c:v>52228.059341430664</c:v>
                      </c:pt>
                      <c:pt idx="2066">
                        <c:v>52237.283950805664</c:v>
                      </c:pt>
                      <c:pt idx="2067">
                        <c:v>52237.283950805664</c:v>
                      </c:pt>
                      <c:pt idx="2068">
                        <c:v>57684.652557373047</c:v>
                      </c:pt>
                      <c:pt idx="2069">
                        <c:v>58390.948272705078</c:v>
                      </c:pt>
                      <c:pt idx="2070">
                        <c:v>49237.059158325195</c:v>
                      </c:pt>
                      <c:pt idx="2071">
                        <c:v>49573.063064575195</c:v>
                      </c:pt>
                      <c:pt idx="2072">
                        <c:v>49432.952713012695</c:v>
                      </c:pt>
                      <c:pt idx="2073">
                        <c:v>49342.213455200195</c:v>
                      </c:pt>
                      <c:pt idx="2074">
                        <c:v>47155.499221801758</c:v>
                      </c:pt>
                      <c:pt idx="2075">
                        <c:v>50622.844009399414</c:v>
                      </c:pt>
                      <c:pt idx="2076">
                        <c:v>50622.844192504883</c:v>
                      </c:pt>
                      <c:pt idx="2077">
                        <c:v>49397.821670532227</c:v>
                      </c:pt>
                      <c:pt idx="2078">
                        <c:v>50233.514785766602</c:v>
                      </c:pt>
                      <c:pt idx="2079">
                        <c:v>50242.739517211914</c:v>
                      </c:pt>
                      <c:pt idx="2080">
                        <c:v>50112.529800415039</c:v>
                      </c:pt>
                      <c:pt idx="2081">
                        <c:v>54954.067962646484</c:v>
                      </c:pt>
                      <c:pt idx="2082">
                        <c:v>54958.067962646484</c:v>
                      </c:pt>
                      <c:pt idx="2083">
                        <c:v>54967.292388916016</c:v>
                      </c:pt>
                      <c:pt idx="2084">
                        <c:v>55319.292327880859</c:v>
                      </c:pt>
                      <c:pt idx="2085">
                        <c:v>50086.603942871094</c:v>
                      </c:pt>
                      <c:pt idx="2086">
                        <c:v>50454.385131835938</c:v>
                      </c:pt>
                      <c:pt idx="2087">
                        <c:v>49883.172424316406</c:v>
                      </c:pt>
                      <c:pt idx="2088">
                        <c:v>49873.947998046875</c:v>
                      </c:pt>
                      <c:pt idx="2089">
                        <c:v>49585.279205322266</c:v>
                      </c:pt>
                      <c:pt idx="2090">
                        <c:v>51088.130279541016</c:v>
                      </c:pt>
                      <c:pt idx="2091">
                        <c:v>51088.130279541016</c:v>
                      </c:pt>
                      <c:pt idx="2092">
                        <c:v>52032.862213134766</c:v>
                      </c:pt>
                      <c:pt idx="2093">
                        <c:v>52032.928787231445</c:v>
                      </c:pt>
                      <c:pt idx="2094">
                        <c:v>49579.261856079102</c:v>
                      </c:pt>
                      <c:pt idx="2095">
                        <c:v>50337.371124267578</c:v>
                      </c:pt>
                      <c:pt idx="2096">
                        <c:v>50297.767120361328</c:v>
                      </c:pt>
                      <c:pt idx="2097">
                        <c:v>50346.595672607422</c:v>
                      </c:pt>
                      <c:pt idx="2098">
                        <c:v>50191.902801513672</c:v>
                      </c:pt>
                      <c:pt idx="2099">
                        <c:v>49878.141250610352</c:v>
                      </c:pt>
                      <c:pt idx="2100">
                        <c:v>50070.985382080078</c:v>
                      </c:pt>
                      <c:pt idx="2101">
                        <c:v>50070.985382080078</c:v>
                      </c:pt>
                      <c:pt idx="2102">
                        <c:v>50194.551788330078</c:v>
                      </c:pt>
                      <c:pt idx="2103">
                        <c:v>49377.251907348633</c:v>
                      </c:pt>
                      <c:pt idx="2104">
                        <c:v>49377.251907348633</c:v>
                      </c:pt>
                      <c:pt idx="2105">
                        <c:v>50989.913345336907</c:v>
                      </c:pt>
                      <c:pt idx="2106">
                        <c:v>50989.913223266602</c:v>
                      </c:pt>
                      <c:pt idx="2107">
                        <c:v>50989.913101196289</c:v>
                      </c:pt>
                      <c:pt idx="2108">
                        <c:v>57949.050811767578</c:v>
                      </c:pt>
                      <c:pt idx="2109">
                        <c:v>57655.103790283203</c:v>
                      </c:pt>
                      <c:pt idx="2110">
                        <c:v>58478.964019775391</c:v>
                      </c:pt>
                      <c:pt idx="2111">
                        <c:v>58326.480010986328</c:v>
                      </c:pt>
                      <c:pt idx="2112">
                        <c:v>58425.614349365227</c:v>
                      </c:pt>
                      <c:pt idx="2113">
                        <c:v>57767.240814208977</c:v>
                      </c:pt>
                      <c:pt idx="2114">
                        <c:v>57522.690460205078</c:v>
                      </c:pt>
                      <c:pt idx="2115">
                        <c:v>50731.068145751953</c:v>
                      </c:pt>
                      <c:pt idx="2116">
                        <c:v>52608.924270629883</c:v>
                      </c:pt>
                      <c:pt idx="2117">
                        <c:v>46241.264358520508</c:v>
                      </c:pt>
                      <c:pt idx="2118">
                        <c:v>46252.393020629883</c:v>
                      </c:pt>
                      <c:pt idx="2119">
                        <c:v>46416.752517700195</c:v>
                      </c:pt>
                      <c:pt idx="2120">
                        <c:v>46063.127639770508</c:v>
                      </c:pt>
                      <c:pt idx="2121">
                        <c:v>47415.725234985352</c:v>
                      </c:pt>
                      <c:pt idx="2122">
                        <c:v>47415.725234985352</c:v>
                      </c:pt>
                      <c:pt idx="2123">
                        <c:v>50042.32844543457</c:v>
                      </c:pt>
                      <c:pt idx="2124">
                        <c:v>50738.19416809082</c:v>
                      </c:pt>
                      <c:pt idx="2125">
                        <c:v>50738.194412231438</c:v>
                      </c:pt>
                      <c:pt idx="2126">
                        <c:v>50738.193923950188</c:v>
                      </c:pt>
                      <c:pt idx="2127">
                        <c:v>50300.55500793457</c:v>
                      </c:pt>
                      <c:pt idx="2128">
                        <c:v>57944.683929443359</c:v>
                      </c:pt>
                      <c:pt idx="2129">
                        <c:v>57559.369476318359</c:v>
                      </c:pt>
                      <c:pt idx="2130">
                        <c:v>61425.887008666992</c:v>
                      </c:pt>
                      <c:pt idx="2131">
                        <c:v>60903.420883178711</c:v>
                      </c:pt>
                      <c:pt idx="2132">
                        <c:v>46318.627380371094</c:v>
                      </c:pt>
                      <c:pt idx="2133">
                        <c:v>48441.91096496582</c:v>
                      </c:pt>
                      <c:pt idx="2134">
                        <c:v>48993.354202270508</c:v>
                      </c:pt>
                      <c:pt idx="2135">
                        <c:v>48993.35432434082</c:v>
                      </c:pt>
                      <c:pt idx="2136">
                        <c:v>48700.313613891602</c:v>
                      </c:pt>
                      <c:pt idx="2137">
                        <c:v>50193.004776000977</c:v>
                      </c:pt>
                      <c:pt idx="2138">
                        <c:v>50886.155166625977</c:v>
                      </c:pt>
                      <c:pt idx="2139">
                        <c:v>59957.697952270508</c:v>
                      </c:pt>
                      <c:pt idx="2140">
                        <c:v>59957.698257446289</c:v>
                      </c:pt>
                      <c:pt idx="2141">
                        <c:v>58782.460052490234</c:v>
                      </c:pt>
                      <c:pt idx="2142">
                        <c:v>58786.460052490234</c:v>
                      </c:pt>
                      <c:pt idx="2143">
                        <c:v>58291.956207275391</c:v>
                      </c:pt>
                      <c:pt idx="2144">
                        <c:v>57969.501068115234</c:v>
                      </c:pt>
                      <c:pt idx="2145">
                        <c:v>49488.338272094727</c:v>
                      </c:pt>
                      <c:pt idx="2146">
                        <c:v>50860.160537719727</c:v>
                      </c:pt>
                      <c:pt idx="2147">
                        <c:v>50512.160659790039</c:v>
                      </c:pt>
                      <c:pt idx="2148">
                        <c:v>50330.54084777832</c:v>
                      </c:pt>
                      <c:pt idx="2149">
                        <c:v>50210.41682434082</c:v>
                      </c:pt>
                      <c:pt idx="2150">
                        <c:v>50210.41682434082</c:v>
                      </c:pt>
                      <c:pt idx="2151">
                        <c:v>50320.123977661133</c:v>
                      </c:pt>
                      <c:pt idx="2152">
                        <c:v>50320.12385559082</c:v>
                      </c:pt>
                      <c:pt idx="2153">
                        <c:v>53041.447830200188</c:v>
                      </c:pt>
                      <c:pt idx="2154">
                        <c:v>52950.70832824707</c:v>
                      </c:pt>
                      <c:pt idx="2155">
                        <c:v>52950.708084106438</c:v>
                      </c:pt>
                      <c:pt idx="2156">
                        <c:v>52706.56526184082</c:v>
                      </c:pt>
                      <c:pt idx="2157">
                        <c:v>57666.42219543457</c:v>
                      </c:pt>
                      <c:pt idx="2158">
                        <c:v>57675.646926879883</c:v>
                      </c:pt>
                      <c:pt idx="2159">
                        <c:v>57556.712966918938</c:v>
                      </c:pt>
                      <c:pt idx="2160">
                        <c:v>49676.598220825195</c:v>
                      </c:pt>
                      <c:pt idx="2161">
                        <c:v>50070.81282043457</c:v>
                      </c:pt>
                      <c:pt idx="2162">
                        <c:v>50071.263076782227</c:v>
                      </c:pt>
                      <c:pt idx="2163">
                        <c:v>49203.750198364258</c:v>
                      </c:pt>
                      <c:pt idx="2164">
                        <c:v>48926.468765258789</c:v>
                      </c:pt>
                      <c:pt idx="2165">
                        <c:v>48926.469131469727</c:v>
                      </c:pt>
                      <c:pt idx="2166">
                        <c:v>48926.469131469727</c:v>
                      </c:pt>
                      <c:pt idx="2167">
                        <c:v>49062.351089477539</c:v>
                      </c:pt>
                      <c:pt idx="2168">
                        <c:v>48764.261184692383</c:v>
                      </c:pt>
                      <c:pt idx="2169">
                        <c:v>48755.036697387695</c:v>
                      </c:pt>
                      <c:pt idx="2170">
                        <c:v>49969.63166809082</c:v>
                      </c:pt>
                      <c:pt idx="2171">
                        <c:v>49433.59358215332</c:v>
                      </c:pt>
                      <c:pt idx="2172">
                        <c:v>56884.678253173828</c:v>
                      </c:pt>
                      <c:pt idx="2173">
                        <c:v>56884.678375244141</c:v>
                      </c:pt>
                      <c:pt idx="2174">
                        <c:v>56884.678375244141</c:v>
                      </c:pt>
                      <c:pt idx="2175">
                        <c:v>51786.024124145508</c:v>
                      </c:pt>
                      <c:pt idx="2176">
                        <c:v>52370.549392700195</c:v>
                      </c:pt>
                      <c:pt idx="2177">
                        <c:v>52370.728347778313</c:v>
                      </c:pt>
                      <c:pt idx="2178">
                        <c:v>52323.935379028313</c:v>
                      </c:pt>
                      <c:pt idx="2179">
                        <c:v>46993.89826965332</c:v>
                      </c:pt>
                      <c:pt idx="2180">
                        <c:v>46993.898147583008</c:v>
                      </c:pt>
                      <c:pt idx="2181">
                        <c:v>46935.357803344727</c:v>
                      </c:pt>
                      <c:pt idx="2182">
                        <c:v>48834.363906860352</c:v>
                      </c:pt>
                      <c:pt idx="2183">
                        <c:v>49308.010452270508</c:v>
                      </c:pt>
                      <c:pt idx="2184">
                        <c:v>49060.145095825195</c:v>
                      </c:pt>
                      <c:pt idx="2185">
                        <c:v>49069.369705200195</c:v>
                      </c:pt>
                      <c:pt idx="2186">
                        <c:v>49349.336380004883</c:v>
                      </c:pt>
                      <c:pt idx="2187">
                        <c:v>48784.505630493164</c:v>
                      </c:pt>
                      <c:pt idx="2188">
                        <c:v>48542.007522583008</c:v>
                      </c:pt>
                      <c:pt idx="2189">
                        <c:v>48490.996368408203</c:v>
                      </c:pt>
                      <c:pt idx="2190">
                        <c:v>61858.696884155266</c:v>
                      </c:pt>
                      <c:pt idx="2191">
                        <c:v>61397.337509155266</c:v>
                      </c:pt>
                      <c:pt idx="2192">
                        <c:v>62238.042678833008</c:v>
                      </c:pt>
                      <c:pt idx="2193">
                        <c:v>62693.772659301758</c:v>
                      </c:pt>
                      <c:pt idx="2194">
                        <c:v>49846.249221801758</c:v>
                      </c:pt>
                      <c:pt idx="2195">
                        <c:v>50868.41340637207</c:v>
                      </c:pt>
                      <c:pt idx="2196">
                        <c:v>51647.10823059082</c:v>
                      </c:pt>
                      <c:pt idx="2197">
                        <c:v>50767.965896606438</c:v>
                      </c:pt>
                      <c:pt idx="2198">
                        <c:v>50767.965896606438</c:v>
                      </c:pt>
                      <c:pt idx="2199">
                        <c:v>49689.493240356438</c:v>
                      </c:pt>
                      <c:pt idx="2200">
                        <c:v>58961.087066650391</c:v>
                      </c:pt>
                      <c:pt idx="2201">
                        <c:v>58358.212493896484</c:v>
                      </c:pt>
                      <c:pt idx="2202">
                        <c:v>58367.437164306641</c:v>
                      </c:pt>
                      <c:pt idx="2203">
                        <c:v>58367.437164306641</c:v>
                      </c:pt>
                      <c:pt idx="2204">
                        <c:v>58318.608673095703</c:v>
                      </c:pt>
                      <c:pt idx="2205">
                        <c:v>51182.038955688477</c:v>
                      </c:pt>
                      <c:pt idx="2206">
                        <c:v>49655.75129699707</c:v>
                      </c:pt>
                      <c:pt idx="2207">
                        <c:v>49966.617584228516</c:v>
                      </c:pt>
                      <c:pt idx="2208">
                        <c:v>49917.789031982422</c:v>
                      </c:pt>
                      <c:pt idx="2209">
                        <c:v>48262.939674377441</c:v>
                      </c:pt>
                      <c:pt idx="2210">
                        <c:v>50218.019241333008</c:v>
                      </c:pt>
                      <c:pt idx="2211">
                        <c:v>50436.145462036133</c:v>
                      </c:pt>
                      <c:pt idx="2212">
                        <c:v>50436.145462036133</c:v>
                      </c:pt>
                      <c:pt idx="2213">
                        <c:v>50436.145462036133</c:v>
                      </c:pt>
                      <c:pt idx="2214">
                        <c:v>50174.590896606445</c:v>
                      </c:pt>
                      <c:pt idx="2215">
                        <c:v>50174.591018676758</c:v>
                      </c:pt>
                      <c:pt idx="2216">
                        <c:v>50044.381423950195</c:v>
                      </c:pt>
                      <c:pt idx="2217">
                        <c:v>59864.572418212891</c:v>
                      </c:pt>
                      <c:pt idx="2218">
                        <c:v>59864.572418212891</c:v>
                      </c:pt>
                      <c:pt idx="2219">
                        <c:v>59734.674713134758</c:v>
                      </c:pt>
                      <c:pt idx="2220">
                        <c:v>50294.873992919922</c:v>
                      </c:pt>
                      <c:pt idx="2221">
                        <c:v>49942.873992919922</c:v>
                      </c:pt>
                      <c:pt idx="2222">
                        <c:v>49716.634719848633</c:v>
                      </c:pt>
                      <c:pt idx="2223">
                        <c:v>49707.410232543945</c:v>
                      </c:pt>
                      <c:pt idx="2224">
                        <c:v>48554.054763793945</c:v>
                      </c:pt>
                      <c:pt idx="2225">
                        <c:v>48698.540939331055</c:v>
                      </c:pt>
                      <c:pt idx="2226">
                        <c:v>49192.76139831543</c:v>
                      </c:pt>
                      <c:pt idx="2227">
                        <c:v>48668.203567504883</c:v>
                      </c:pt>
                      <c:pt idx="2228">
                        <c:v>48521.317825317383</c:v>
                      </c:pt>
                      <c:pt idx="2229">
                        <c:v>47981.055252075195</c:v>
                      </c:pt>
                      <c:pt idx="2230">
                        <c:v>52824.602066040039</c:v>
                      </c:pt>
                      <c:pt idx="2231">
                        <c:v>52773.881057739258</c:v>
                      </c:pt>
                      <c:pt idx="2232">
                        <c:v>57493.878570556641</c:v>
                      </c:pt>
                      <c:pt idx="2233">
                        <c:v>57553.907867431641</c:v>
                      </c:pt>
                      <c:pt idx="2234">
                        <c:v>60538.908233642578</c:v>
                      </c:pt>
                      <c:pt idx="2235">
                        <c:v>50859.96076965332</c:v>
                      </c:pt>
                      <c:pt idx="2236">
                        <c:v>50808.457717895508</c:v>
                      </c:pt>
                      <c:pt idx="2237">
                        <c:v>50808.457717895508</c:v>
                      </c:pt>
                      <c:pt idx="2238">
                        <c:v>47692.237609863281</c:v>
                      </c:pt>
                      <c:pt idx="2239">
                        <c:v>50389.711135864258</c:v>
                      </c:pt>
                      <c:pt idx="2240">
                        <c:v>48642.008438110352</c:v>
                      </c:pt>
                      <c:pt idx="2241">
                        <c:v>49042.07795715332</c:v>
                      </c:pt>
                      <c:pt idx="2242">
                        <c:v>48690.078201293945</c:v>
                      </c:pt>
                      <c:pt idx="2243">
                        <c:v>48436.710647583008</c:v>
                      </c:pt>
                      <c:pt idx="2244">
                        <c:v>48958.433303833008</c:v>
                      </c:pt>
                      <c:pt idx="2245">
                        <c:v>50312.058227539063</c:v>
                      </c:pt>
                      <c:pt idx="2246">
                        <c:v>50316.058349609375</c:v>
                      </c:pt>
                      <c:pt idx="2247">
                        <c:v>50312.058288574219</c:v>
                      </c:pt>
                      <c:pt idx="2248">
                        <c:v>57234.284622192383</c:v>
                      </c:pt>
                      <c:pt idx="2249">
                        <c:v>57234.284622192383</c:v>
                      </c:pt>
                      <c:pt idx="2250">
                        <c:v>50056.059158325195</c:v>
                      </c:pt>
                      <c:pt idx="2251">
                        <c:v>50056.059158325195</c:v>
                      </c:pt>
                      <c:pt idx="2252">
                        <c:v>50056.738845825195</c:v>
                      </c:pt>
                      <c:pt idx="2253">
                        <c:v>50065.963272094727</c:v>
                      </c:pt>
                      <c:pt idx="2254">
                        <c:v>50023.422439575195</c:v>
                      </c:pt>
                      <c:pt idx="2255">
                        <c:v>51102.357803344727</c:v>
                      </c:pt>
                      <c:pt idx="2256">
                        <c:v>48260.488723754876</c:v>
                      </c:pt>
                      <c:pt idx="2257">
                        <c:v>60720.216690063477</c:v>
                      </c:pt>
                      <c:pt idx="2258">
                        <c:v>59851.587966918945</c:v>
                      </c:pt>
                      <c:pt idx="2259">
                        <c:v>59647.704376220703</c:v>
                      </c:pt>
                      <c:pt idx="2260">
                        <c:v>59509.356597900391</c:v>
                      </c:pt>
                      <c:pt idx="2261">
                        <c:v>59216.037628173828</c:v>
                      </c:pt>
                      <c:pt idx="2262">
                        <c:v>58456.101165771477</c:v>
                      </c:pt>
                      <c:pt idx="2263">
                        <c:v>58768.517547607422</c:v>
                      </c:pt>
                      <c:pt idx="2264">
                        <c:v>58343.617462158203</c:v>
                      </c:pt>
                      <c:pt idx="2265">
                        <c:v>49642.027908325195</c:v>
                      </c:pt>
                      <c:pt idx="2266">
                        <c:v>49028.41996765136</c:v>
                      </c:pt>
                      <c:pt idx="2267">
                        <c:v>49090.14860534668</c:v>
                      </c:pt>
                      <c:pt idx="2268">
                        <c:v>49178.31840515136</c:v>
                      </c:pt>
                      <c:pt idx="2269">
                        <c:v>49227.14701843261</c:v>
                      </c:pt>
                      <c:pt idx="2270">
                        <c:v>49943.186080932617</c:v>
                      </c:pt>
                      <c:pt idx="2271">
                        <c:v>49943.186080932617</c:v>
                      </c:pt>
                      <c:pt idx="2272">
                        <c:v>49943.186080932617</c:v>
                      </c:pt>
                      <c:pt idx="2273">
                        <c:v>49778.527267456047</c:v>
                      </c:pt>
                      <c:pt idx="2274">
                        <c:v>49864.046188354492</c:v>
                      </c:pt>
                      <c:pt idx="2275">
                        <c:v>49864.046188354492</c:v>
                      </c:pt>
                      <c:pt idx="2276">
                        <c:v>49644.565475463867</c:v>
                      </c:pt>
                      <c:pt idx="2277">
                        <c:v>49644.565475463867</c:v>
                      </c:pt>
                      <c:pt idx="2278">
                        <c:v>47123.635345458984</c:v>
                      </c:pt>
                      <c:pt idx="2279">
                        <c:v>47114.410980224609</c:v>
                      </c:pt>
                      <c:pt idx="2280">
                        <c:v>63134.53596496582</c:v>
                      </c:pt>
                      <c:pt idx="2281">
                        <c:v>62807.910598754883</c:v>
                      </c:pt>
                      <c:pt idx="2282">
                        <c:v>50688.129287719727</c:v>
                      </c:pt>
                      <c:pt idx="2283">
                        <c:v>50368.993057250977</c:v>
                      </c:pt>
                      <c:pt idx="2284">
                        <c:v>50368.993118286133</c:v>
                      </c:pt>
                      <c:pt idx="2285">
                        <c:v>49991.840408325195</c:v>
                      </c:pt>
                      <c:pt idx="2286">
                        <c:v>50049.893814086914</c:v>
                      </c:pt>
                      <c:pt idx="2287">
                        <c:v>50002.082168579102</c:v>
                      </c:pt>
                      <c:pt idx="2288">
                        <c:v>49748.714797973633</c:v>
                      </c:pt>
                      <c:pt idx="2289">
                        <c:v>58694.428863525391</c:v>
                      </c:pt>
                      <c:pt idx="2290">
                        <c:v>58645.600189208984</c:v>
                      </c:pt>
                      <c:pt idx="2291">
                        <c:v>59782.633716583252</c:v>
                      </c:pt>
                      <c:pt idx="2292">
                        <c:v>59782.633777618408</c:v>
                      </c:pt>
                      <c:pt idx="2293">
                        <c:v>59782.633716583252</c:v>
                      </c:pt>
                      <c:pt idx="2294">
                        <c:v>59782.633777618408</c:v>
                      </c:pt>
                      <c:pt idx="2295">
                        <c:v>51609.90364074707</c:v>
                      </c:pt>
                      <c:pt idx="2296">
                        <c:v>52190.338455200195</c:v>
                      </c:pt>
                      <c:pt idx="2297">
                        <c:v>52976.97297668457</c:v>
                      </c:pt>
                      <c:pt idx="2298">
                        <c:v>53004.249588012688</c:v>
                      </c:pt>
                      <c:pt idx="2299">
                        <c:v>52979.00764465332</c:v>
                      </c:pt>
                      <c:pt idx="2300">
                        <c:v>58975.255508422852</c:v>
                      </c:pt>
                      <c:pt idx="2301">
                        <c:v>58975.25569152832</c:v>
                      </c:pt>
                      <c:pt idx="2302">
                        <c:v>58971.38069152832</c:v>
                      </c:pt>
                      <c:pt idx="2303">
                        <c:v>57805.869659423828</c:v>
                      </c:pt>
                      <c:pt idx="2304">
                        <c:v>56496.125564575188</c:v>
                      </c:pt>
                      <c:pt idx="2305">
                        <c:v>56423.22541809082</c:v>
                      </c:pt>
                      <c:pt idx="2306">
                        <c:v>56350.32551574707</c:v>
                      </c:pt>
                      <c:pt idx="2307">
                        <c:v>56157.624099731445</c:v>
                      </c:pt>
                      <c:pt idx="2308">
                        <c:v>56157.624099731445</c:v>
                      </c:pt>
                      <c:pt idx="2309">
                        <c:v>56166.083084106445</c:v>
                      </c:pt>
                      <c:pt idx="2310">
                        <c:v>49497.008377075195</c:v>
                      </c:pt>
                      <c:pt idx="2311">
                        <c:v>49916.148895263672</c:v>
                      </c:pt>
                      <c:pt idx="2312">
                        <c:v>49067.691864013672</c:v>
                      </c:pt>
                      <c:pt idx="2313">
                        <c:v>49260.961395263672</c:v>
                      </c:pt>
                      <c:pt idx="2314">
                        <c:v>50405.523513793945</c:v>
                      </c:pt>
                      <c:pt idx="2315">
                        <c:v>50053.523513793945</c:v>
                      </c:pt>
                      <c:pt idx="2316">
                        <c:v>49707.232498168945</c:v>
                      </c:pt>
                      <c:pt idx="2317">
                        <c:v>49662.245391845703</c:v>
                      </c:pt>
                      <c:pt idx="2318">
                        <c:v>49759.94075012207</c:v>
                      </c:pt>
                      <c:pt idx="2319">
                        <c:v>49759.940872192383</c:v>
                      </c:pt>
                      <c:pt idx="2320">
                        <c:v>49759.941116333001</c:v>
                      </c:pt>
                      <c:pt idx="2321">
                        <c:v>49597.17903137207</c:v>
                      </c:pt>
                      <c:pt idx="2322">
                        <c:v>49200.419387817383</c:v>
                      </c:pt>
                      <c:pt idx="2323">
                        <c:v>58831.167266845696</c:v>
                      </c:pt>
                      <c:pt idx="2324">
                        <c:v>58758.047027587891</c:v>
                      </c:pt>
                      <c:pt idx="2325">
                        <c:v>63760.03059387207</c:v>
                      </c:pt>
                      <c:pt idx="2326">
                        <c:v>49746.358840942383</c:v>
                      </c:pt>
                      <c:pt idx="2327">
                        <c:v>50131.675247192383</c:v>
                      </c:pt>
                      <c:pt idx="2328">
                        <c:v>50033.627395629883</c:v>
                      </c:pt>
                      <c:pt idx="2329">
                        <c:v>49703.562759399414</c:v>
                      </c:pt>
                      <c:pt idx="2330">
                        <c:v>49745.387588500977</c:v>
                      </c:pt>
                      <c:pt idx="2331">
                        <c:v>49754.612442016602</c:v>
                      </c:pt>
                      <c:pt idx="2332">
                        <c:v>49741.38801574707</c:v>
                      </c:pt>
                      <c:pt idx="2333">
                        <c:v>49741.38801574707</c:v>
                      </c:pt>
                      <c:pt idx="2334">
                        <c:v>49497.245071411133</c:v>
                      </c:pt>
                      <c:pt idx="2335">
                        <c:v>59571.961029052734</c:v>
                      </c:pt>
                      <c:pt idx="2336">
                        <c:v>59424.690479278564</c:v>
                      </c:pt>
                      <c:pt idx="2337">
                        <c:v>59428.690418243408</c:v>
                      </c:pt>
                      <c:pt idx="2338">
                        <c:v>59437.914844512939</c:v>
                      </c:pt>
                      <c:pt idx="2339">
                        <c:v>59428.690418243408</c:v>
                      </c:pt>
                      <c:pt idx="2340">
                        <c:v>49573.535842895508</c:v>
                      </c:pt>
                      <c:pt idx="2341">
                        <c:v>48865.391616821289</c:v>
                      </c:pt>
                      <c:pt idx="2342">
                        <c:v>48867.631240844727</c:v>
                      </c:pt>
                      <c:pt idx="2343">
                        <c:v>48794.732376098633</c:v>
                      </c:pt>
                      <c:pt idx="2344">
                        <c:v>48785.507949829102</c:v>
                      </c:pt>
                      <c:pt idx="2345">
                        <c:v>49453.878662109375</c:v>
                      </c:pt>
                      <c:pt idx="2346">
                        <c:v>49453.878723144531</c:v>
                      </c:pt>
                      <c:pt idx="2347">
                        <c:v>56089.804275512688</c:v>
                      </c:pt>
                      <c:pt idx="2348">
                        <c:v>59421.932449340806</c:v>
                      </c:pt>
                      <c:pt idx="2349">
                        <c:v>59322.402420043938</c:v>
                      </c:pt>
                      <c:pt idx="2350">
                        <c:v>59135.330642700188</c:v>
                      </c:pt>
                      <c:pt idx="2351">
                        <c:v>60976.979690551758</c:v>
                      </c:pt>
                      <c:pt idx="2352">
                        <c:v>61708.371292114258</c:v>
                      </c:pt>
                      <c:pt idx="2353">
                        <c:v>61507.969680786126</c:v>
                      </c:pt>
                      <c:pt idx="2354">
                        <c:v>56336.128662109368</c:v>
                      </c:pt>
                      <c:pt idx="2355">
                        <c:v>49947.658584594727</c:v>
                      </c:pt>
                      <c:pt idx="2356">
                        <c:v>49046.540435791016</c:v>
                      </c:pt>
                      <c:pt idx="2357">
                        <c:v>49093.422073364258</c:v>
                      </c:pt>
                      <c:pt idx="2358">
                        <c:v>49103.276260375977</c:v>
                      </c:pt>
                      <c:pt idx="2359">
                        <c:v>49089.034744262695</c:v>
                      </c:pt>
                      <c:pt idx="2360">
                        <c:v>48571.890090942383</c:v>
                      </c:pt>
                      <c:pt idx="2361">
                        <c:v>49581.107681274414</c:v>
                      </c:pt>
                      <c:pt idx="2362">
                        <c:v>48267.169799804688</c:v>
                      </c:pt>
                      <c:pt idx="2363">
                        <c:v>48219.3583984375</c:v>
                      </c:pt>
                      <c:pt idx="2364">
                        <c:v>47918.179931640625</c:v>
                      </c:pt>
                      <c:pt idx="2365">
                        <c:v>59669.513565063477</c:v>
                      </c:pt>
                      <c:pt idx="2366">
                        <c:v>59603.363723754883</c:v>
                      </c:pt>
                      <c:pt idx="2367">
                        <c:v>60980.317337036126</c:v>
                      </c:pt>
                      <c:pt idx="2368">
                        <c:v>62151.223098754876</c:v>
                      </c:pt>
                      <c:pt idx="2369">
                        <c:v>62384.672317504876</c:v>
                      </c:pt>
                      <c:pt idx="2370">
                        <c:v>49863.286956787102</c:v>
                      </c:pt>
                      <c:pt idx="2371">
                        <c:v>50861.482620239258</c:v>
                      </c:pt>
                      <c:pt idx="2372">
                        <c:v>50870.706924438477</c:v>
                      </c:pt>
                      <c:pt idx="2373">
                        <c:v>50870.70735168457</c:v>
                      </c:pt>
                      <c:pt idx="2374">
                        <c:v>50861.482864379883</c:v>
                      </c:pt>
                      <c:pt idx="2375">
                        <c:v>49743.426788330078</c:v>
                      </c:pt>
                      <c:pt idx="2376">
                        <c:v>49752.651641845703</c:v>
                      </c:pt>
                      <c:pt idx="2377">
                        <c:v>49048.902435302734</c:v>
                      </c:pt>
                      <c:pt idx="2378">
                        <c:v>48991.935638427734</c:v>
                      </c:pt>
                      <c:pt idx="2379">
                        <c:v>48307.476776123047</c:v>
                      </c:pt>
                      <c:pt idx="2380">
                        <c:v>49996.773292541504</c:v>
                      </c:pt>
                      <c:pt idx="2381">
                        <c:v>49996.77335357666</c:v>
                      </c:pt>
                      <c:pt idx="2382">
                        <c:v>51178.470672607422</c:v>
                      </c:pt>
                      <c:pt idx="2383">
                        <c:v>51042.360870361328</c:v>
                      </c:pt>
                      <c:pt idx="2384">
                        <c:v>57141.989883422852</c:v>
                      </c:pt>
                      <c:pt idx="2385">
                        <c:v>50435.615692138672</c:v>
                      </c:pt>
                      <c:pt idx="2386">
                        <c:v>50435.615692138672</c:v>
                      </c:pt>
                      <c:pt idx="2387">
                        <c:v>48762.098342895508</c:v>
                      </c:pt>
                      <c:pt idx="2388">
                        <c:v>48643.166763305664</c:v>
                      </c:pt>
                      <c:pt idx="2389">
                        <c:v>48291.166763305664</c:v>
                      </c:pt>
                      <c:pt idx="2390">
                        <c:v>48039.833694458008</c:v>
                      </c:pt>
                      <c:pt idx="2391">
                        <c:v>49499.679641723633</c:v>
                      </c:pt>
                      <c:pt idx="2392">
                        <c:v>49503.679641723633</c:v>
                      </c:pt>
                      <c:pt idx="2393">
                        <c:v>49499.67951965332</c:v>
                      </c:pt>
                      <c:pt idx="2394">
                        <c:v>58928.397109985352</c:v>
                      </c:pt>
                      <c:pt idx="2395">
                        <c:v>58701.367630004883</c:v>
                      </c:pt>
                      <c:pt idx="2396">
                        <c:v>59015.064544677734</c:v>
                      </c:pt>
                      <c:pt idx="2397">
                        <c:v>59019.064605712891</c:v>
                      </c:pt>
                      <c:pt idx="2398">
                        <c:v>59028.289215087891</c:v>
                      </c:pt>
                      <c:pt idx="2399">
                        <c:v>58824.767669677734</c:v>
                      </c:pt>
                      <c:pt idx="2400">
                        <c:v>62593.848342895508</c:v>
                      </c:pt>
                      <c:pt idx="2401">
                        <c:v>63222.118850708008</c:v>
                      </c:pt>
                      <c:pt idx="2402">
                        <c:v>50086.399124145508</c:v>
                      </c:pt>
                      <c:pt idx="2403">
                        <c:v>49880.308975219727</c:v>
                      </c:pt>
                      <c:pt idx="2404">
                        <c:v>49884.309158325195</c:v>
                      </c:pt>
                      <c:pt idx="2405">
                        <c:v>51217.979080200188</c:v>
                      </c:pt>
                      <c:pt idx="2406">
                        <c:v>51217.979568481438</c:v>
                      </c:pt>
                      <c:pt idx="2407">
                        <c:v>51217.979080200188</c:v>
                      </c:pt>
                      <c:pt idx="2408">
                        <c:v>50790.33430480957</c:v>
                      </c:pt>
                      <c:pt idx="2409">
                        <c:v>59779.309722900391</c:v>
                      </c:pt>
                      <c:pt idx="2410">
                        <c:v>59971.478504180908</c:v>
                      </c:pt>
                      <c:pt idx="2411">
                        <c:v>59971.478565216064</c:v>
                      </c:pt>
                      <c:pt idx="2412">
                        <c:v>59975.478748321533</c:v>
                      </c:pt>
                      <c:pt idx="2413">
                        <c:v>59748.421924591064</c:v>
                      </c:pt>
                      <c:pt idx="2414">
                        <c:v>58279.920825958252</c:v>
                      </c:pt>
                      <c:pt idx="2415">
                        <c:v>50298.580642700195</c:v>
                      </c:pt>
                      <c:pt idx="2416">
                        <c:v>50307.805068969727</c:v>
                      </c:pt>
                      <c:pt idx="2417">
                        <c:v>50307.805374145508</c:v>
                      </c:pt>
                      <c:pt idx="2418">
                        <c:v>50308.103225708008</c:v>
                      </c:pt>
                      <c:pt idx="2419">
                        <c:v>52224.249099731445</c:v>
                      </c:pt>
                      <c:pt idx="2420">
                        <c:v>53074.010818481445</c:v>
                      </c:pt>
                      <c:pt idx="2421">
                        <c:v>50205.49641418457</c:v>
                      </c:pt>
                      <c:pt idx="2422">
                        <c:v>49853.49641418457</c:v>
                      </c:pt>
                      <c:pt idx="2423">
                        <c:v>50819.482498168945</c:v>
                      </c:pt>
                      <c:pt idx="2424">
                        <c:v>50006.85188293457</c:v>
                      </c:pt>
                      <c:pt idx="2425">
                        <c:v>49998.704666137695</c:v>
                      </c:pt>
                      <c:pt idx="2426">
                        <c:v>48975.889846801758</c:v>
                      </c:pt>
                      <c:pt idx="2427">
                        <c:v>48122.753860473633</c:v>
                      </c:pt>
                      <c:pt idx="2428">
                        <c:v>46391.993179321289</c:v>
                      </c:pt>
                      <c:pt idx="2429">
                        <c:v>46391.993179321289</c:v>
                      </c:pt>
                      <c:pt idx="2430">
                        <c:v>49931.845901489258</c:v>
                      </c:pt>
                      <c:pt idx="2431">
                        <c:v>49874.58283996582</c:v>
                      </c:pt>
                      <c:pt idx="2432">
                        <c:v>49053.600967407227</c:v>
                      </c:pt>
                      <c:pt idx="2433">
                        <c:v>48165.199600219727</c:v>
                      </c:pt>
                      <c:pt idx="2434">
                        <c:v>48165.199600219727</c:v>
                      </c:pt>
                      <c:pt idx="2435">
                        <c:v>48155.975173950195</c:v>
                      </c:pt>
                      <c:pt idx="2436">
                        <c:v>51120.218826293945</c:v>
                      </c:pt>
                      <c:pt idx="2437">
                        <c:v>47389.734237670898</c:v>
                      </c:pt>
                      <c:pt idx="2438">
                        <c:v>58120.670974731445</c:v>
                      </c:pt>
                      <c:pt idx="2439">
                        <c:v>58160.484573364258</c:v>
                      </c:pt>
                      <c:pt idx="2440">
                        <c:v>58207.573013305664</c:v>
                      </c:pt>
                      <c:pt idx="2441">
                        <c:v>58207.573135375977</c:v>
                      </c:pt>
                      <c:pt idx="2442">
                        <c:v>58193.805206298828</c:v>
                      </c:pt>
                      <c:pt idx="2443">
                        <c:v>57056.839813232422</c:v>
                      </c:pt>
                      <c:pt idx="2444">
                        <c:v>56825.095794677734</c:v>
                      </c:pt>
                      <c:pt idx="2445">
                        <c:v>51171.883377075195</c:v>
                      </c:pt>
                      <c:pt idx="2446">
                        <c:v>49984.622756958008</c:v>
                      </c:pt>
                      <c:pt idx="2447">
                        <c:v>49895.81575012207</c:v>
                      </c:pt>
                      <c:pt idx="2448">
                        <c:v>49741.191848754876</c:v>
                      </c:pt>
                      <c:pt idx="2449">
                        <c:v>47231.363845825195</c:v>
                      </c:pt>
                      <c:pt idx="2450">
                        <c:v>47282.084854125977</c:v>
                      </c:pt>
                      <c:pt idx="2451">
                        <c:v>47234.273391723633</c:v>
                      </c:pt>
                      <c:pt idx="2452">
                        <c:v>46783.59895324707</c:v>
                      </c:pt>
                      <c:pt idx="2453">
                        <c:v>46933.044570922852</c:v>
                      </c:pt>
                      <c:pt idx="2454">
                        <c:v>47232.772903442383</c:v>
                      </c:pt>
                      <c:pt idx="2455">
                        <c:v>47223.548538208008</c:v>
                      </c:pt>
                      <c:pt idx="2456">
                        <c:v>51585.958572387688</c:v>
                      </c:pt>
                      <c:pt idx="2457">
                        <c:v>51407.937698364251</c:v>
                      </c:pt>
                      <c:pt idx="2458">
                        <c:v>57686.037445068359</c:v>
                      </c:pt>
                      <c:pt idx="2459">
                        <c:v>56837.582305908203</c:v>
                      </c:pt>
                      <c:pt idx="2460">
                        <c:v>48933.696624755859</c:v>
                      </c:pt>
                      <c:pt idx="2461">
                        <c:v>48314.841201782227</c:v>
                      </c:pt>
                      <c:pt idx="2462">
                        <c:v>48242.480422973633</c:v>
                      </c:pt>
                      <c:pt idx="2463">
                        <c:v>48169.581497192383</c:v>
                      </c:pt>
                      <c:pt idx="2464">
                        <c:v>47918.757278442383</c:v>
                      </c:pt>
                      <c:pt idx="2465">
                        <c:v>47793.764419555664</c:v>
                      </c:pt>
                      <c:pt idx="2466">
                        <c:v>49109.262954711914</c:v>
                      </c:pt>
                      <c:pt idx="2467">
                        <c:v>49109.169189453125</c:v>
                      </c:pt>
                      <c:pt idx="2468">
                        <c:v>48723.85498046875</c:v>
                      </c:pt>
                      <c:pt idx="2469">
                        <c:v>55521.66291809082</c:v>
                      </c:pt>
                      <c:pt idx="2470">
                        <c:v>58926.34260559082</c:v>
                      </c:pt>
                      <c:pt idx="2471">
                        <c:v>59806.829116821289</c:v>
                      </c:pt>
                      <c:pt idx="2472">
                        <c:v>59041.703689575195</c:v>
                      </c:pt>
                      <c:pt idx="2473">
                        <c:v>60358.122268676758</c:v>
                      </c:pt>
                      <c:pt idx="2474">
                        <c:v>60550.881546020508</c:v>
                      </c:pt>
                      <c:pt idx="2475">
                        <c:v>50382.185317993164</c:v>
                      </c:pt>
                      <c:pt idx="2476">
                        <c:v>50511.290786743164</c:v>
                      </c:pt>
                      <c:pt idx="2477">
                        <c:v>50401.307205200195</c:v>
                      </c:pt>
                      <c:pt idx="2478">
                        <c:v>50410.531631469727</c:v>
                      </c:pt>
                      <c:pt idx="2479">
                        <c:v>50410.531631469727</c:v>
                      </c:pt>
                      <c:pt idx="2480">
                        <c:v>50410.531631469727</c:v>
                      </c:pt>
                      <c:pt idx="2481">
                        <c:v>52520.972732543945</c:v>
                      </c:pt>
                      <c:pt idx="2482">
                        <c:v>52516.972732543945</c:v>
                      </c:pt>
                      <c:pt idx="2483">
                        <c:v>49936.144485473633</c:v>
                      </c:pt>
                      <c:pt idx="2484">
                        <c:v>49541.607559204102</c:v>
                      </c:pt>
                      <c:pt idx="2485">
                        <c:v>47979.80061340332</c:v>
                      </c:pt>
                      <c:pt idx="2486">
                        <c:v>47987.948806762695</c:v>
                      </c:pt>
                      <c:pt idx="2487">
                        <c:v>48539.39045715332</c:v>
                      </c:pt>
                      <c:pt idx="2488">
                        <c:v>48530.166091918945</c:v>
                      </c:pt>
                      <c:pt idx="2489">
                        <c:v>48718.75520324707</c:v>
                      </c:pt>
                      <c:pt idx="2490">
                        <c:v>49221.799682617188</c:v>
                      </c:pt>
                      <c:pt idx="2491">
                        <c:v>49083.569534301758</c:v>
                      </c:pt>
                      <c:pt idx="2492">
                        <c:v>49219.399673461914</c:v>
                      </c:pt>
                      <c:pt idx="2493">
                        <c:v>49233.424102783203</c:v>
                      </c:pt>
                      <c:pt idx="2494">
                        <c:v>49224.199676513672</c:v>
                      </c:pt>
                      <c:pt idx="2495">
                        <c:v>48760.590896606445</c:v>
                      </c:pt>
                      <c:pt idx="2496">
                        <c:v>49466.886795043945</c:v>
                      </c:pt>
                      <c:pt idx="2497">
                        <c:v>49466.88703918457</c:v>
                      </c:pt>
                      <c:pt idx="2498">
                        <c:v>49457.66242980957</c:v>
                      </c:pt>
                      <c:pt idx="2499">
                        <c:v>49169.846267700195</c:v>
                      </c:pt>
                      <c:pt idx="2500">
                        <c:v>49047.436416625977</c:v>
                      </c:pt>
                      <c:pt idx="2501">
                        <c:v>48553.073135375977</c:v>
                      </c:pt>
                      <c:pt idx="2502">
                        <c:v>48557.073196411133</c:v>
                      </c:pt>
                      <c:pt idx="2503">
                        <c:v>48562.992202758789</c:v>
                      </c:pt>
                      <c:pt idx="2504">
                        <c:v>48553.767715454102</c:v>
                      </c:pt>
                      <c:pt idx="2505">
                        <c:v>47715.402908325195</c:v>
                      </c:pt>
                      <c:pt idx="2506">
                        <c:v>47715.402908325195</c:v>
                      </c:pt>
                      <c:pt idx="2507">
                        <c:v>47715.104080200195</c:v>
                      </c:pt>
                      <c:pt idx="2508">
                        <c:v>48999.113075256348</c:v>
                      </c:pt>
                      <c:pt idx="2509">
                        <c:v>50327.007949829102</c:v>
                      </c:pt>
                      <c:pt idx="2510">
                        <c:v>50327.008010864258</c:v>
                      </c:pt>
                      <c:pt idx="2511">
                        <c:v>50622.174758911133</c:v>
                      </c:pt>
                      <c:pt idx="2512">
                        <c:v>50933.432571411133</c:v>
                      </c:pt>
                      <c:pt idx="2513">
                        <c:v>50664.081008911133</c:v>
                      </c:pt>
                      <c:pt idx="2514">
                        <c:v>50654.856521606445</c:v>
                      </c:pt>
                      <c:pt idx="2515">
                        <c:v>47889.752578735352</c:v>
                      </c:pt>
                      <c:pt idx="2516">
                        <c:v>47893.752517700195</c:v>
                      </c:pt>
                      <c:pt idx="2517">
                        <c:v>47784.04719543457</c:v>
                      </c:pt>
                      <c:pt idx="2518">
                        <c:v>48245.65803527832</c:v>
                      </c:pt>
                      <c:pt idx="2519">
                        <c:v>52488.510452270508</c:v>
                      </c:pt>
                      <c:pt idx="2520">
                        <c:v>51084.055633544922</c:v>
                      </c:pt>
                      <c:pt idx="2521">
                        <c:v>49097.28694152832</c:v>
                      </c:pt>
                      <c:pt idx="2522">
                        <c:v>49097.287063598633</c:v>
                      </c:pt>
                      <c:pt idx="2523">
                        <c:v>49097.287063598633</c:v>
                      </c:pt>
                      <c:pt idx="2524">
                        <c:v>49240.229263305664</c:v>
                      </c:pt>
                      <c:pt idx="2525">
                        <c:v>49164.92936706543</c:v>
                      </c:pt>
                      <c:pt idx="2526">
                        <c:v>49101.254196166992</c:v>
                      </c:pt>
                      <c:pt idx="2527">
                        <c:v>49023.554275512695</c:v>
                      </c:pt>
                      <c:pt idx="2528">
                        <c:v>48950.655227661133</c:v>
                      </c:pt>
                      <c:pt idx="2529">
                        <c:v>51791.417495727539</c:v>
                      </c:pt>
                      <c:pt idx="2530">
                        <c:v>51790.878433227539</c:v>
                      </c:pt>
                      <c:pt idx="2531">
                        <c:v>51790.878677368164</c:v>
                      </c:pt>
                      <c:pt idx="2532">
                        <c:v>57865.764251708984</c:v>
                      </c:pt>
                      <c:pt idx="2533">
                        <c:v>57874.988616943359</c:v>
                      </c:pt>
                      <c:pt idx="2534">
                        <c:v>58735.823577880859</c:v>
                      </c:pt>
                      <c:pt idx="2535">
                        <c:v>50820.294143676758</c:v>
                      </c:pt>
                      <c:pt idx="2536">
                        <c:v>49476.02912902832</c:v>
                      </c:pt>
                      <c:pt idx="2537">
                        <c:v>48846.573684692383</c:v>
                      </c:pt>
                      <c:pt idx="2538">
                        <c:v>49488.946060180664</c:v>
                      </c:pt>
                      <c:pt idx="2539">
                        <c:v>47695.482711791985</c:v>
                      </c:pt>
                      <c:pt idx="2540">
                        <c:v>48663.818313598633</c:v>
                      </c:pt>
                      <c:pt idx="2541">
                        <c:v>48614.989456176758</c:v>
                      </c:pt>
                      <c:pt idx="2542">
                        <c:v>47357.89924621582</c:v>
                      </c:pt>
                      <c:pt idx="2543">
                        <c:v>47357.899124145508</c:v>
                      </c:pt>
                      <c:pt idx="2544">
                        <c:v>47357.899185180664</c:v>
                      </c:pt>
                      <c:pt idx="2545">
                        <c:v>57852.975662231445</c:v>
                      </c:pt>
                      <c:pt idx="2546">
                        <c:v>58356.066665649407</c:v>
                      </c:pt>
                      <c:pt idx="2547">
                        <c:v>58831.570083618157</c:v>
                      </c:pt>
                      <c:pt idx="2548">
                        <c:v>58172.767593383789</c:v>
                      </c:pt>
                      <c:pt idx="2549">
                        <c:v>58172.767593383789</c:v>
                      </c:pt>
                      <c:pt idx="2550">
                        <c:v>51348.349197387695</c:v>
                      </c:pt>
                      <c:pt idx="2551">
                        <c:v>52184.467849731445</c:v>
                      </c:pt>
                      <c:pt idx="2552">
                        <c:v>52545.691482543945</c:v>
                      </c:pt>
                      <c:pt idx="2553">
                        <c:v>52545.691970825195</c:v>
                      </c:pt>
                      <c:pt idx="2554">
                        <c:v>52066.873123168945</c:v>
                      </c:pt>
                      <c:pt idx="2555">
                        <c:v>48870.426956176758</c:v>
                      </c:pt>
                      <c:pt idx="2556">
                        <c:v>48868.970840454102</c:v>
                      </c:pt>
                      <c:pt idx="2557">
                        <c:v>48868.970840454102</c:v>
                      </c:pt>
                      <c:pt idx="2558">
                        <c:v>48868.970901489258</c:v>
                      </c:pt>
                      <c:pt idx="2559">
                        <c:v>48988.832229614258</c:v>
                      </c:pt>
                      <c:pt idx="2560">
                        <c:v>49481.420364379883</c:v>
                      </c:pt>
                      <c:pt idx="2561">
                        <c:v>49190.91682434082</c:v>
                      </c:pt>
                      <c:pt idx="2562">
                        <c:v>49101.39778137207</c:v>
                      </c:pt>
                      <c:pt idx="2563">
                        <c:v>50107.449172973633</c:v>
                      </c:pt>
                      <c:pt idx="2564">
                        <c:v>57725.249359130859</c:v>
                      </c:pt>
                      <c:pt idx="2565">
                        <c:v>51141.364685058594</c:v>
                      </c:pt>
                      <c:pt idx="2566">
                        <c:v>50848.432006835938</c:v>
                      </c:pt>
                      <c:pt idx="2567">
                        <c:v>50857.656433105469</c:v>
                      </c:pt>
                      <c:pt idx="2568">
                        <c:v>50848.432006835938</c:v>
                      </c:pt>
                      <c:pt idx="2569">
                        <c:v>50031.803100585938</c:v>
                      </c:pt>
                      <c:pt idx="2570">
                        <c:v>50549.949615478516</c:v>
                      </c:pt>
                      <c:pt idx="2571">
                        <c:v>52240.803787231445</c:v>
                      </c:pt>
                      <c:pt idx="2572">
                        <c:v>47874.064651489258</c:v>
                      </c:pt>
                      <c:pt idx="2573">
                        <c:v>47531.289260864258</c:v>
                      </c:pt>
                      <c:pt idx="2574">
                        <c:v>47530.538345336914</c:v>
                      </c:pt>
                      <c:pt idx="2575">
                        <c:v>47327.767715454102</c:v>
                      </c:pt>
                      <c:pt idx="2576">
                        <c:v>49595.612030029297</c:v>
                      </c:pt>
                      <c:pt idx="2577">
                        <c:v>49726.221099853516</c:v>
                      </c:pt>
                      <c:pt idx="2578">
                        <c:v>49726.220977783196</c:v>
                      </c:pt>
                      <c:pt idx="2579">
                        <c:v>49547.182647705078</c:v>
                      </c:pt>
                      <c:pt idx="2580">
                        <c:v>52208.181716918945</c:v>
                      </c:pt>
                      <c:pt idx="2581">
                        <c:v>49390.355911254883</c:v>
                      </c:pt>
                      <c:pt idx="2582">
                        <c:v>50855.082550048828</c:v>
                      </c:pt>
                      <c:pt idx="2583">
                        <c:v>50855.082611083984</c:v>
                      </c:pt>
                      <c:pt idx="2584">
                        <c:v>47705.135475158691</c:v>
                      </c:pt>
                      <c:pt idx="2585">
                        <c:v>50218.125015258789</c:v>
                      </c:pt>
                      <c:pt idx="2586">
                        <c:v>50222.125076293945</c:v>
                      </c:pt>
                      <c:pt idx="2587">
                        <c:v>50231.349563598633</c:v>
                      </c:pt>
                      <c:pt idx="2588">
                        <c:v>50222.125198364258</c:v>
                      </c:pt>
                      <c:pt idx="2589">
                        <c:v>49613.567337036133</c:v>
                      </c:pt>
                      <c:pt idx="2590">
                        <c:v>49617.567581176758</c:v>
                      </c:pt>
                      <c:pt idx="2591">
                        <c:v>49613.567581176758</c:v>
                      </c:pt>
                      <c:pt idx="2592">
                        <c:v>60354.800750732422</c:v>
                      </c:pt>
                      <c:pt idx="2593">
                        <c:v>60512.620269775391</c:v>
                      </c:pt>
                      <c:pt idx="2594">
                        <c:v>60277.809844970703</c:v>
                      </c:pt>
                      <c:pt idx="2595">
                        <c:v>49009.255706787109</c:v>
                      </c:pt>
                      <c:pt idx="2596">
                        <c:v>48302.853103637695</c:v>
                      </c:pt>
                      <c:pt idx="2597">
                        <c:v>48166.609390258789</c:v>
                      </c:pt>
                      <c:pt idx="2598">
                        <c:v>48568.105178833008</c:v>
                      </c:pt>
                      <c:pt idx="2599">
                        <c:v>48420.53303527832</c:v>
                      </c:pt>
                      <c:pt idx="2600">
                        <c:v>49205.12580871582</c:v>
                      </c:pt>
                      <c:pt idx="2601">
                        <c:v>49129.825912475586</c:v>
                      </c:pt>
                      <c:pt idx="2602">
                        <c:v>49066.150436401367</c:v>
                      </c:pt>
                      <c:pt idx="2603">
                        <c:v>48988.45051574707</c:v>
                      </c:pt>
                      <c:pt idx="2604">
                        <c:v>48906.327163696289</c:v>
                      </c:pt>
                      <c:pt idx="2605">
                        <c:v>57111.558746337891</c:v>
                      </c:pt>
                      <c:pt idx="2606">
                        <c:v>57120.783172607422</c:v>
                      </c:pt>
                      <c:pt idx="2607">
                        <c:v>57234.834136962891</c:v>
                      </c:pt>
                      <c:pt idx="2608">
                        <c:v>57290.772125244141</c:v>
                      </c:pt>
                      <c:pt idx="2609">
                        <c:v>56977.524322509766</c:v>
                      </c:pt>
                      <c:pt idx="2610">
                        <c:v>51292.534255981445</c:v>
                      </c:pt>
                      <c:pt idx="2611">
                        <c:v>49688.298065185547</c:v>
                      </c:pt>
                      <c:pt idx="2612">
                        <c:v>51535.637771606445</c:v>
                      </c:pt>
                      <c:pt idx="2613">
                        <c:v>51112.23713684082</c:v>
                      </c:pt>
                      <c:pt idx="2614">
                        <c:v>51324.62239074707</c:v>
                      </c:pt>
                      <c:pt idx="2615">
                        <c:v>51095.669021606445</c:v>
                      </c:pt>
                      <c:pt idx="2616">
                        <c:v>51442.201629638672</c:v>
                      </c:pt>
                      <c:pt idx="2617">
                        <c:v>51442.201629638672</c:v>
                      </c:pt>
                      <c:pt idx="2618">
                        <c:v>51442.201629638672</c:v>
                      </c:pt>
                      <c:pt idx="2619">
                        <c:v>50387.153175354004</c:v>
                      </c:pt>
                      <c:pt idx="2620">
                        <c:v>50387.153358459473</c:v>
                      </c:pt>
                      <c:pt idx="2621">
                        <c:v>49626.78409576416</c:v>
                      </c:pt>
                      <c:pt idx="2622">
                        <c:v>50847.274322509766</c:v>
                      </c:pt>
                      <c:pt idx="2623">
                        <c:v>50847.274322509766</c:v>
                      </c:pt>
                      <c:pt idx="2624">
                        <c:v>57439.419876098633</c:v>
                      </c:pt>
                      <c:pt idx="2625">
                        <c:v>50268.963653564453</c:v>
                      </c:pt>
                      <c:pt idx="2626">
                        <c:v>45110.146133422852</c:v>
                      </c:pt>
                      <c:pt idx="2627">
                        <c:v>44760.979141235352</c:v>
                      </c:pt>
                      <c:pt idx="2628">
                        <c:v>44771.015823364258</c:v>
                      </c:pt>
                      <c:pt idx="2629">
                        <c:v>44770.801040649414</c:v>
                      </c:pt>
                      <c:pt idx="2630">
                        <c:v>44125.627151489258</c:v>
                      </c:pt>
                      <c:pt idx="2631">
                        <c:v>44125.627029418945</c:v>
                      </c:pt>
                      <c:pt idx="2632">
                        <c:v>43585.678909301758</c:v>
                      </c:pt>
                      <c:pt idx="2633">
                        <c:v>43927.977432250977</c:v>
                      </c:pt>
                      <c:pt idx="2634">
                        <c:v>46084.681045532227</c:v>
                      </c:pt>
                      <c:pt idx="2635">
                        <c:v>45822.460830688477</c:v>
                      </c:pt>
                      <c:pt idx="2636">
                        <c:v>45689.021438598633</c:v>
                      </c:pt>
                      <c:pt idx="2637">
                        <c:v>50644.739334106438</c:v>
                      </c:pt>
                      <c:pt idx="2638">
                        <c:v>51057.22688293457</c:v>
                      </c:pt>
                      <c:pt idx="2639">
                        <c:v>51000.26008605957</c:v>
                      </c:pt>
                      <c:pt idx="2640">
                        <c:v>49881.229080200195</c:v>
                      </c:pt>
                      <c:pt idx="2641">
                        <c:v>50343.223037719727</c:v>
                      </c:pt>
                      <c:pt idx="2642">
                        <c:v>50333.998611450195</c:v>
                      </c:pt>
                      <c:pt idx="2643">
                        <c:v>50329.908767700195</c:v>
                      </c:pt>
                      <c:pt idx="2644">
                        <c:v>49873.192947387695</c:v>
                      </c:pt>
                      <c:pt idx="2645">
                        <c:v>49873.192947387695</c:v>
                      </c:pt>
                      <c:pt idx="2646">
                        <c:v>47594.227127075195</c:v>
                      </c:pt>
                      <c:pt idx="2647">
                        <c:v>47208.910720825195</c:v>
                      </c:pt>
                      <c:pt idx="2648">
                        <c:v>48032.169509887695</c:v>
                      </c:pt>
                      <c:pt idx="2649">
                        <c:v>48032.169509887695</c:v>
                      </c:pt>
                      <c:pt idx="2650">
                        <c:v>50398.465713500977</c:v>
                      </c:pt>
                      <c:pt idx="2651">
                        <c:v>50121.362335205078</c:v>
                      </c:pt>
                      <c:pt idx="2652">
                        <c:v>50121.362335205078</c:v>
                      </c:pt>
                      <c:pt idx="2653">
                        <c:v>50007.434158325188</c:v>
                      </c:pt>
                      <c:pt idx="2654">
                        <c:v>50016.658645629883</c:v>
                      </c:pt>
                      <c:pt idx="2655">
                        <c:v>48913.395095825195</c:v>
                      </c:pt>
                      <c:pt idx="2656">
                        <c:v>48922.619522094727</c:v>
                      </c:pt>
                      <c:pt idx="2657">
                        <c:v>49041.549209594727</c:v>
                      </c:pt>
                      <c:pt idx="2658">
                        <c:v>49041.549209594727</c:v>
                      </c:pt>
                      <c:pt idx="2659">
                        <c:v>49032.324783325195</c:v>
                      </c:pt>
                      <c:pt idx="2660">
                        <c:v>49041.848037719727</c:v>
                      </c:pt>
                      <c:pt idx="2661">
                        <c:v>48345.524002075195</c:v>
                      </c:pt>
                      <c:pt idx="2662">
                        <c:v>49919.67024230957</c:v>
                      </c:pt>
                      <c:pt idx="2663">
                        <c:v>48904.886795043945</c:v>
                      </c:pt>
                      <c:pt idx="2664">
                        <c:v>48528.796829223633</c:v>
                      </c:pt>
                      <c:pt idx="2665">
                        <c:v>47703.918746948242</c:v>
                      </c:pt>
                      <c:pt idx="2666">
                        <c:v>48089.233200073242</c:v>
                      </c:pt>
                      <c:pt idx="2667">
                        <c:v>48303.249694824219</c:v>
                      </c:pt>
                      <c:pt idx="2668">
                        <c:v>48303.25</c:v>
                      </c:pt>
                      <c:pt idx="2669">
                        <c:v>47796.87939453125</c:v>
                      </c:pt>
                      <c:pt idx="2670">
                        <c:v>49021.570877075195</c:v>
                      </c:pt>
                      <c:pt idx="2671">
                        <c:v>49025.570877075195</c:v>
                      </c:pt>
                      <c:pt idx="2672">
                        <c:v>49034.795364379883</c:v>
                      </c:pt>
                      <c:pt idx="2673">
                        <c:v>49534.365921020508</c:v>
                      </c:pt>
                      <c:pt idx="2674">
                        <c:v>49534.365921020508</c:v>
                      </c:pt>
                      <c:pt idx="2675">
                        <c:v>49273.27424621582</c:v>
                      </c:pt>
                      <c:pt idx="2676">
                        <c:v>49282.498428344727</c:v>
                      </c:pt>
                      <c:pt idx="2677">
                        <c:v>51605.894119262695</c:v>
                      </c:pt>
                      <c:pt idx="2678">
                        <c:v>49942.476028442383</c:v>
                      </c:pt>
                      <c:pt idx="2679">
                        <c:v>49706.710708618164</c:v>
                      </c:pt>
                      <c:pt idx="2680">
                        <c:v>48794.524536132813</c:v>
                      </c:pt>
                      <c:pt idx="2681">
                        <c:v>48090.524780273438</c:v>
                      </c:pt>
                      <c:pt idx="2682">
                        <c:v>48041.696166992188</c:v>
                      </c:pt>
                      <c:pt idx="2683">
                        <c:v>47498.668594360352</c:v>
                      </c:pt>
                      <c:pt idx="2684">
                        <c:v>47498.668655395508</c:v>
                      </c:pt>
                      <c:pt idx="2685">
                        <c:v>49602.078170776367</c:v>
                      </c:pt>
                      <c:pt idx="2686">
                        <c:v>49025.60090637207</c:v>
                      </c:pt>
                      <c:pt idx="2687">
                        <c:v>47501.554336547852</c:v>
                      </c:pt>
                      <c:pt idx="2688">
                        <c:v>47657.664749145508</c:v>
                      </c:pt>
                      <c:pt idx="2689">
                        <c:v>47657.665115356445</c:v>
                      </c:pt>
                      <c:pt idx="2690">
                        <c:v>47657.665115356445</c:v>
                      </c:pt>
                      <c:pt idx="2691">
                        <c:v>47394.590896606445</c:v>
                      </c:pt>
                      <c:pt idx="2692">
                        <c:v>49622.213760375977</c:v>
                      </c:pt>
                      <c:pt idx="2693">
                        <c:v>49626.21369934082</c:v>
                      </c:pt>
                      <c:pt idx="2694">
                        <c:v>49635.438186645508</c:v>
                      </c:pt>
                      <c:pt idx="2695">
                        <c:v>49101.668899536133</c:v>
                      </c:pt>
                      <c:pt idx="2696">
                        <c:v>48684.938552856445</c:v>
                      </c:pt>
                      <c:pt idx="2697">
                        <c:v>51807.372024536133</c:v>
                      </c:pt>
                      <c:pt idx="2698">
                        <c:v>51807.371963500977</c:v>
                      </c:pt>
                      <c:pt idx="2699">
                        <c:v>60553.343170166016</c:v>
                      </c:pt>
                      <c:pt idx="2700">
                        <c:v>48820.278839111328</c:v>
                      </c:pt>
                      <c:pt idx="2701">
                        <c:v>49211.101593017578</c:v>
                      </c:pt>
                      <c:pt idx="2702">
                        <c:v>49634.278106689453</c:v>
                      </c:pt>
                      <c:pt idx="2703">
                        <c:v>49634.548614501953</c:v>
                      </c:pt>
                      <c:pt idx="2704">
                        <c:v>50263.085235595703</c:v>
                      </c:pt>
                      <c:pt idx="2705">
                        <c:v>49819.84260559082</c:v>
                      </c:pt>
                      <c:pt idx="2706">
                        <c:v>51958.256607055657</c:v>
                      </c:pt>
                      <c:pt idx="2707">
                        <c:v>51885.357192993164</c:v>
                      </c:pt>
                      <c:pt idx="2708">
                        <c:v>51811.676284790039</c:v>
                      </c:pt>
                      <c:pt idx="2709">
                        <c:v>60203.478240966797</c:v>
                      </c:pt>
                      <c:pt idx="2710">
                        <c:v>60614.299102783196</c:v>
                      </c:pt>
                      <c:pt idx="2711">
                        <c:v>60623.523468017578</c:v>
                      </c:pt>
                      <c:pt idx="2712">
                        <c:v>60030.68527221679</c:v>
                      </c:pt>
                      <c:pt idx="2713">
                        <c:v>60909.465179443359</c:v>
                      </c:pt>
                      <c:pt idx="2714">
                        <c:v>60682.817230224609</c:v>
                      </c:pt>
                      <c:pt idx="2715">
                        <c:v>49379.89094543457</c:v>
                      </c:pt>
                      <c:pt idx="2716">
                        <c:v>49379.140090942383</c:v>
                      </c:pt>
                      <c:pt idx="2717">
                        <c:v>51163.558792114258</c:v>
                      </c:pt>
                      <c:pt idx="2718">
                        <c:v>51017.07307434082</c:v>
                      </c:pt>
                      <c:pt idx="2719">
                        <c:v>51163.558792114258</c:v>
                      </c:pt>
                      <c:pt idx="2720">
                        <c:v>51116.419143676758</c:v>
                      </c:pt>
                      <c:pt idx="2721">
                        <c:v>50229.576614379883</c:v>
                      </c:pt>
                      <c:pt idx="2722">
                        <c:v>50238.801040649414</c:v>
                      </c:pt>
                      <c:pt idx="2723">
                        <c:v>50238.502212524414</c:v>
                      </c:pt>
                      <c:pt idx="2724">
                        <c:v>47808.890274047852</c:v>
                      </c:pt>
                      <c:pt idx="2725">
                        <c:v>47812.890213012695</c:v>
                      </c:pt>
                      <c:pt idx="2726">
                        <c:v>47822.114700317383</c:v>
                      </c:pt>
                      <c:pt idx="2727">
                        <c:v>56939.703521728516</c:v>
                      </c:pt>
                      <c:pt idx="2728">
                        <c:v>57377.584869384766</c:v>
                      </c:pt>
                      <c:pt idx="2729">
                        <c:v>57377.584869384766</c:v>
                      </c:pt>
                      <c:pt idx="2730">
                        <c:v>52009.046951293945</c:v>
                      </c:pt>
                      <c:pt idx="2731">
                        <c:v>51935.926834106445</c:v>
                      </c:pt>
                      <c:pt idx="2732">
                        <c:v>51862.80647277832</c:v>
                      </c:pt>
                      <c:pt idx="2733">
                        <c:v>51789.69660949707</c:v>
                      </c:pt>
                      <c:pt idx="2734">
                        <c:v>51466.41487121582</c:v>
                      </c:pt>
                      <c:pt idx="2735">
                        <c:v>50214.384963989258</c:v>
                      </c:pt>
                      <c:pt idx="2736">
                        <c:v>47457.280899047852</c:v>
                      </c:pt>
                      <c:pt idx="2737">
                        <c:v>47330.395462036133</c:v>
                      </c:pt>
                      <c:pt idx="2738">
                        <c:v>47321.170974731445</c:v>
                      </c:pt>
                      <c:pt idx="2739">
                        <c:v>46723.678787231445</c:v>
                      </c:pt>
                      <c:pt idx="2740">
                        <c:v>47657.155960083008</c:v>
                      </c:pt>
                      <c:pt idx="2741">
                        <c:v>48056.621047973633</c:v>
                      </c:pt>
                      <c:pt idx="2742">
                        <c:v>47981.933120727539</c:v>
                      </c:pt>
                      <c:pt idx="2743">
                        <c:v>47780.875198364258</c:v>
                      </c:pt>
                      <c:pt idx="2744">
                        <c:v>61373.504837036126</c:v>
                      </c:pt>
                      <c:pt idx="2745">
                        <c:v>48694.771408081055</c:v>
                      </c:pt>
                      <c:pt idx="2746">
                        <c:v>48469.355178833008</c:v>
                      </c:pt>
                      <c:pt idx="2747">
                        <c:v>47765.355361938477</c:v>
                      </c:pt>
                      <c:pt idx="2748">
                        <c:v>47765.355361938477</c:v>
                      </c:pt>
                      <c:pt idx="2749">
                        <c:v>48628.759353637695</c:v>
                      </c:pt>
                      <c:pt idx="2750">
                        <c:v>49531.998123168945</c:v>
                      </c:pt>
                      <c:pt idx="2751">
                        <c:v>49429.25422668457</c:v>
                      </c:pt>
                      <c:pt idx="2752">
                        <c:v>49199.612564086914</c:v>
                      </c:pt>
                      <c:pt idx="2753">
                        <c:v>47509.878860473633</c:v>
                      </c:pt>
                      <c:pt idx="2754">
                        <c:v>59087.796051025391</c:v>
                      </c:pt>
                      <c:pt idx="2755">
                        <c:v>59097.020721435547</c:v>
                      </c:pt>
                      <c:pt idx="2756">
                        <c:v>58407.528472900391</c:v>
                      </c:pt>
                      <c:pt idx="2757">
                        <c:v>58398.304107666016</c:v>
                      </c:pt>
                      <c:pt idx="2758">
                        <c:v>59073.712188720703</c:v>
                      </c:pt>
                      <c:pt idx="2759">
                        <c:v>59073.712188720703</c:v>
                      </c:pt>
                      <c:pt idx="2760">
                        <c:v>62385.75666809082</c:v>
                      </c:pt>
                      <c:pt idx="2761">
                        <c:v>62870.48420715332</c:v>
                      </c:pt>
                      <c:pt idx="2762">
                        <c:v>62864.714920043938</c:v>
                      </c:pt>
                      <c:pt idx="2763">
                        <c:v>48989.375991821289</c:v>
                      </c:pt>
                      <c:pt idx="2764">
                        <c:v>49279.31330871582</c:v>
                      </c:pt>
                      <c:pt idx="2765">
                        <c:v>48564.204025268555</c:v>
                      </c:pt>
                      <c:pt idx="2766">
                        <c:v>48568.204025268555</c:v>
                      </c:pt>
                      <c:pt idx="2767">
                        <c:v>48576.945114135742</c:v>
                      </c:pt>
                      <c:pt idx="2768">
                        <c:v>48576.945114135742</c:v>
                      </c:pt>
                      <c:pt idx="2769">
                        <c:v>47799.211547851563</c:v>
                      </c:pt>
                      <c:pt idx="2770">
                        <c:v>47841.075561523438</c:v>
                      </c:pt>
                      <c:pt idx="2771">
                        <c:v>47846.149078369141</c:v>
                      </c:pt>
                      <c:pt idx="2772">
                        <c:v>48590.039016723633</c:v>
                      </c:pt>
                      <c:pt idx="2773">
                        <c:v>48590.039016723633</c:v>
                      </c:pt>
                      <c:pt idx="2774">
                        <c:v>49189.069351196289</c:v>
                      </c:pt>
                      <c:pt idx="2775">
                        <c:v>50258.011505126953</c:v>
                      </c:pt>
                      <c:pt idx="2776">
                        <c:v>52233.831130981445</c:v>
                      </c:pt>
                      <c:pt idx="2777">
                        <c:v>46799.895217895508</c:v>
                      </c:pt>
                      <c:pt idx="2778">
                        <c:v>46809.119522094727</c:v>
                      </c:pt>
                      <c:pt idx="2779">
                        <c:v>44759.184219360352</c:v>
                      </c:pt>
                      <c:pt idx="2780">
                        <c:v>45115.184219360352</c:v>
                      </c:pt>
                      <c:pt idx="2781">
                        <c:v>45587.856155395508</c:v>
                      </c:pt>
                      <c:pt idx="2782">
                        <c:v>45441.370376586914</c:v>
                      </c:pt>
                      <c:pt idx="2783">
                        <c:v>49743.193252563477</c:v>
                      </c:pt>
                      <c:pt idx="2784">
                        <c:v>49899.303421020501</c:v>
                      </c:pt>
                      <c:pt idx="2785">
                        <c:v>49900.156326293945</c:v>
                      </c:pt>
                      <c:pt idx="2786">
                        <c:v>49651.414138793945</c:v>
                      </c:pt>
                      <c:pt idx="2787">
                        <c:v>49553.209671020508</c:v>
                      </c:pt>
                      <c:pt idx="2788">
                        <c:v>57114.074737548828</c:v>
                      </c:pt>
                      <c:pt idx="2789">
                        <c:v>57499.389251708984</c:v>
                      </c:pt>
                      <c:pt idx="2790">
                        <c:v>50454.38459777832</c:v>
                      </c:pt>
                      <c:pt idx="2791">
                        <c:v>50454.384475708008</c:v>
                      </c:pt>
                      <c:pt idx="2792">
                        <c:v>48431.144973754883</c:v>
                      </c:pt>
                      <c:pt idx="2793">
                        <c:v>48430.501419067383</c:v>
                      </c:pt>
                      <c:pt idx="2794">
                        <c:v>48749.20930480957</c:v>
                      </c:pt>
                      <c:pt idx="2795">
                        <c:v>48749.209182739251</c:v>
                      </c:pt>
                      <c:pt idx="2796">
                        <c:v>49101.852737426751</c:v>
                      </c:pt>
                      <c:pt idx="2797">
                        <c:v>47983.513748168945</c:v>
                      </c:pt>
                      <c:pt idx="2798">
                        <c:v>48609.749893188477</c:v>
                      </c:pt>
                      <c:pt idx="2799">
                        <c:v>48600.525466918945</c:v>
                      </c:pt>
                      <c:pt idx="2800">
                        <c:v>49577.273513793945</c:v>
                      </c:pt>
                      <c:pt idx="2801">
                        <c:v>49447.063980102539</c:v>
                      </c:pt>
                      <c:pt idx="2802">
                        <c:v>56272.700958251953</c:v>
                      </c:pt>
                      <c:pt idx="2803">
                        <c:v>56272.701202392578</c:v>
                      </c:pt>
                      <c:pt idx="2804">
                        <c:v>55920.701202392578</c:v>
                      </c:pt>
                      <c:pt idx="2805">
                        <c:v>50253.909378051758</c:v>
                      </c:pt>
                      <c:pt idx="2806">
                        <c:v>50253.909317016602</c:v>
                      </c:pt>
                      <c:pt idx="2807">
                        <c:v>49496.180862426758</c:v>
                      </c:pt>
                      <c:pt idx="2808">
                        <c:v>49890.721817016602</c:v>
                      </c:pt>
                      <c:pt idx="2809">
                        <c:v>49570.701736450195</c:v>
                      </c:pt>
                      <c:pt idx="2810">
                        <c:v>49570.701736450195</c:v>
                      </c:pt>
                      <c:pt idx="2811">
                        <c:v>49570.701736450195</c:v>
                      </c:pt>
                      <c:pt idx="2812">
                        <c:v>49768.446975708008</c:v>
                      </c:pt>
                      <c:pt idx="2813">
                        <c:v>50574.041847229004</c:v>
                      </c:pt>
                      <c:pt idx="2814">
                        <c:v>50226.041786193848</c:v>
                      </c:pt>
                      <c:pt idx="2815">
                        <c:v>50235.266456604004</c:v>
                      </c:pt>
                      <c:pt idx="2816">
                        <c:v>50226.042091369629</c:v>
                      </c:pt>
                      <c:pt idx="2817">
                        <c:v>58882.682312011719</c:v>
                      </c:pt>
                      <c:pt idx="2818">
                        <c:v>58419.207061767578</c:v>
                      </c:pt>
                      <c:pt idx="2819">
                        <c:v>58419.573272705078</c:v>
                      </c:pt>
                      <c:pt idx="2820">
                        <c:v>50408.503189086914</c:v>
                      </c:pt>
                      <c:pt idx="2821">
                        <c:v>50407.833511352539</c:v>
                      </c:pt>
                      <c:pt idx="2822">
                        <c:v>49496.235427856445</c:v>
                      </c:pt>
                      <c:pt idx="2823">
                        <c:v>50231.446487426758</c:v>
                      </c:pt>
                      <c:pt idx="2824">
                        <c:v>49615.518142700195</c:v>
                      </c:pt>
                      <c:pt idx="2825">
                        <c:v>50102.12141418457</c:v>
                      </c:pt>
                      <c:pt idx="2826">
                        <c:v>50102.12141418457</c:v>
                      </c:pt>
                      <c:pt idx="2827">
                        <c:v>49868.45246887207</c:v>
                      </c:pt>
                      <c:pt idx="2828">
                        <c:v>50825.560340881348</c:v>
                      </c:pt>
                      <c:pt idx="2829">
                        <c:v>50834.784889221191</c:v>
                      </c:pt>
                      <c:pt idx="2830">
                        <c:v>50939.784866333008</c:v>
                      </c:pt>
                      <c:pt idx="2831">
                        <c:v>55667.115783691406</c:v>
                      </c:pt>
                      <c:pt idx="2832">
                        <c:v>55448.55712890625</c:v>
                      </c:pt>
                      <c:pt idx="2833">
                        <c:v>59000.396484375</c:v>
                      </c:pt>
                      <c:pt idx="2834">
                        <c:v>59552.447418212891</c:v>
                      </c:pt>
                      <c:pt idx="2835">
                        <c:v>52093.52326965332</c:v>
                      </c:pt>
                      <c:pt idx="2836">
                        <c:v>52093.52326965332</c:v>
                      </c:pt>
                      <c:pt idx="2837">
                        <c:v>50225.61604309082</c:v>
                      </c:pt>
                      <c:pt idx="2838">
                        <c:v>50225.616287231445</c:v>
                      </c:pt>
                      <c:pt idx="2839">
                        <c:v>50256.676223754883</c:v>
                      </c:pt>
                      <c:pt idx="2840">
                        <c:v>50068.413528442383</c:v>
                      </c:pt>
                      <c:pt idx="2841">
                        <c:v>47467.941421508789</c:v>
                      </c:pt>
                      <c:pt idx="2842">
                        <c:v>48679.356140136719</c:v>
                      </c:pt>
                      <c:pt idx="2843">
                        <c:v>48683.356140136719</c:v>
                      </c:pt>
                      <c:pt idx="2844">
                        <c:v>48692.58056640625</c:v>
                      </c:pt>
                      <c:pt idx="2845">
                        <c:v>48392.852294921875</c:v>
                      </c:pt>
                      <c:pt idx="2846">
                        <c:v>48340.023559570313</c:v>
                      </c:pt>
                      <c:pt idx="2847">
                        <c:v>56007.259498596191</c:v>
                      </c:pt>
                      <c:pt idx="2848">
                        <c:v>56227.558448791497</c:v>
                      </c:pt>
                      <c:pt idx="2849">
                        <c:v>56227.558448791497</c:v>
                      </c:pt>
                      <c:pt idx="2850">
                        <c:v>49213.068740844727</c:v>
                      </c:pt>
                      <c:pt idx="2851">
                        <c:v>49213.068740844727</c:v>
                      </c:pt>
                      <c:pt idx="2852">
                        <c:v>49213.068740844727</c:v>
                      </c:pt>
                      <c:pt idx="2853">
                        <c:v>48309.631240844727</c:v>
                      </c:pt>
                      <c:pt idx="2854">
                        <c:v>48419.336502075195</c:v>
                      </c:pt>
                      <c:pt idx="2855">
                        <c:v>48428.560928344727</c:v>
                      </c:pt>
                      <c:pt idx="2856">
                        <c:v>49406.947830200195</c:v>
                      </c:pt>
                      <c:pt idx="2857">
                        <c:v>49406.540603637695</c:v>
                      </c:pt>
                      <c:pt idx="2858">
                        <c:v>49406.540603637695</c:v>
                      </c:pt>
                      <c:pt idx="2859">
                        <c:v>49068.172256469727</c:v>
                      </c:pt>
                      <c:pt idx="2860">
                        <c:v>49068.172256469727</c:v>
                      </c:pt>
                      <c:pt idx="2861">
                        <c:v>48478.367874145508</c:v>
                      </c:pt>
                      <c:pt idx="2862">
                        <c:v>48487.592361450195</c:v>
                      </c:pt>
                      <c:pt idx="2863">
                        <c:v>48438.763748168945</c:v>
                      </c:pt>
                      <c:pt idx="2864">
                        <c:v>48429.539321899414</c:v>
                      </c:pt>
                      <c:pt idx="2865">
                        <c:v>48931.495635986328</c:v>
                      </c:pt>
                      <c:pt idx="2866">
                        <c:v>50168.264358520508</c:v>
                      </c:pt>
                      <c:pt idx="2867">
                        <c:v>50206.128494262695</c:v>
                      </c:pt>
                      <c:pt idx="2868">
                        <c:v>50528.835037231445</c:v>
                      </c:pt>
                      <c:pt idx="2869">
                        <c:v>50538.05891418457</c:v>
                      </c:pt>
                      <c:pt idx="2870">
                        <c:v>50374.211013793945</c:v>
                      </c:pt>
                      <c:pt idx="2871">
                        <c:v>49647.052215576172</c:v>
                      </c:pt>
                      <c:pt idx="2872">
                        <c:v>49705.106414794922</c:v>
                      </c:pt>
                      <c:pt idx="2873">
                        <c:v>49640.001678466797</c:v>
                      </c:pt>
                      <c:pt idx="2874">
                        <c:v>50007.059051513672</c:v>
                      </c:pt>
                      <c:pt idx="2875">
                        <c:v>49773.01925659179</c:v>
                      </c:pt>
                      <c:pt idx="2876">
                        <c:v>49827.31534576416</c:v>
                      </c:pt>
                      <c:pt idx="2877">
                        <c:v>49827.315406799316</c:v>
                      </c:pt>
                      <c:pt idx="2878">
                        <c:v>51168.170074462891</c:v>
                      </c:pt>
                      <c:pt idx="2879">
                        <c:v>51177.179718017578</c:v>
                      </c:pt>
                      <c:pt idx="2880">
                        <c:v>50822.696563720703</c:v>
                      </c:pt>
                      <c:pt idx="2881">
                        <c:v>51217.237335205078</c:v>
                      </c:pt>
                      <c:pt idx="2882">
                        <c:v>51447.552032470703</c:v>
                      </c:pt>
                      <c:pt idx="2883">
                        <c:v>47189.161407470703</c:v>
                      </c:pt>
                      <c:pt idx="2884">
                        <c:v>52869.694351196289</c:v>
                      </c:pt>
                      <c:pt idx="2885">
                        <c:v>57425.877105712891</c:v>
                      </c:pt>
                      <c:pt idx="2886">
                        <c:v>57820.416046142578</c:v>
                      </c:pt>
                      <c:pt idx="2887">
                        <c:v>57288.402740478516</c:v>
                      </c:pt>
                      <c:pt idx="2888">
                        <c:v>57045.904754638672</c:v>
                      </c:pt>
                      <c:pt idx="2889">
                        <c:v>57397.904571533203</c:v>
                      </c:pt>
                      <c:pt idx="2890">
                        <c:v>57079.432403564453</c:v>
                      </c:pt>
                      <c:pt idx="2891">
                        <c:v>57521.792816162109</c:v>
                      </c:pt>
                      <c:pt idx="2892">
                        <c:v>57391.583831787109</c:v>
                      </c:pt>
                      <c:pt idx="2893">
                        <c:v>57306.46212768554</c:v>
                      </c:pt>
                      <c:pt idx="2894">
                        <c:v>57336.124114990227</c:v>
                      </c:pt>
                      <c:pt idx="2895">
                        <c:v>49766.662673950195</c:v>
                      </c:pt>
                      <c:pt idx="2896">
                        <c:v>49766.662673950195</c:v>
                      </c:pt>
                      <c:pt idx="2897">
                        <c:v>49455.615798950195</c:v>
                      </c:pt>
                      <c:pt idx="2898">
                        <c:v>49455.61604309082</c:v>
                      </c:pt>
                      <c:pt idx="2899">
                        <c:v>49455.61555480957</c:v>
                      </c:pt>
                      <c:pt idx="2900">
                        <c:v>50100.826736450195</c:v>
                      </c:pt>
                      <c:pt idx="2901">
                        <c:v>48499.36701965332</c:v>
                      </c:pt>
                      <c:pt idx="2902">
                        <c:v>48503.36701965332</c:v>
                      </c:pt>
                      <c:pt idx="2903">
                        <c:v>48485.59162902832</c:v>
                      </c:pt>
                      <c:pt idx="2904">
                        <c:v>48485.591690063477</c:v>
                      </c:pt>
                      <c:pt idx="2905">
                        <c:v>50243.324234008789</c:v>
                      </c:pt>
                      <c:pt idx="2906">
                        <c:v>59236.920875549309</c:v>
                      </c:pt>
                      <c:pt idx="2907">
                        <c:v>59336.055641174309</c:v>
                      </c:pt>
                      <c:pt idx="2908">
                        <c:v>59016.867897033691</c:v>
                      </c:pt>
                      <c:pt idx="2909">
                        <c:v>59145.366485595703</c:v>
                      </c:pt>
                      <c:pt idx="2910">
                        <c:v>51962.345779418945</c:v>
                      </c:pt>
                      <c:pt idx="2911">
                        <c:v>51971.569900512695</c:v>
                      </c:pt>
                      <c:pt idx="2912">
                        <c:v>51971.569900512695</c:v>
                      </c:pt>
                      <c:pt idx="2913">
                        <c:v>51971.569900512695</c:v>
                      </c:pt>
                      <c:pt idx="2914">
                        <c:v>52295.245193481445</c:v>
                      </c:pt>
                      <c:pt idx="2915">
                        <c:v>51196.11701965332</c:v>
                      </c:pt>
                      <c:pt idx="2916">
                        <c:v>51196.11701965332</c:v>
                      </c:pt>
                      <c:pt idx="2917">
                        <c:v>51196.11701965332</c:v>
                      </c:pt>
                      <c:pt idx="2918">
                        <c:v>50642.745315551758</c:v>
                      </c:pt>
                      <c:pt idx="2919">
                        <c:v>50013.470245361328</c:v>
                      </c:pt>
                      <c:pt idx="2920">
                        <c:v>56001.886871337891</c:v>
                      </c:pt>
                      <c:pt idx="2921">
                        <c:v>55972.726715087891</c:v>
                      </c:pt>
                      <c:pt idx="2922">
                        <c:v>55908.836456298828</c:v>
                      </c:pt>
                      <c:pt idx="2923">
                        <c:v>58175.165802001946</c:v>
                      </c:pt>
                      <c:pt idx="2924">
                        <c:v>58454.045440673828</c:v>
                      </c:pt>
                      <c:pt idx="2925">
                        <c:v>62507.389846801758</c:v>
                      </c:pt>
                      <c:pt idx="2926">
                        <c:v>63073.493911743164</c:v>
                      </c:pt>
                      <c:pt idx="2927">
                        <c:v>50786.495422363281</c:v>
                      </c:pt>
                      <c:pt idx="2928">
                        <c:v>49771.32600402832</c:v>
                      </c:pt>
                      <c:pt idx="2929">
                        <c:v>49832.489196777344</c:v>
                      </c:pt>
                      <c:pt idx="2930">
                        <c:v>49480.489196777344</c:v>
                      </c:pt>
                      <c:pt idx="2931">
                        <c:v>50190.841873168945</c:v>
                      </c:pt>
                      <c:pt idx="2932">
                        <c:v>49841.649612426758</c:v>
                      </c:pt>
                      <c:pt idx="2933">
                        <c:v>49850.873977661133</c:v>
                      </c:pt>
                      <c:pt idx="2934">
                        <c:v>49551.253128051758</c:v>
                      </c:pt>
                      <c:pt idx="2935">
                        <c:v>48227.267044067383</c:v>
                      </c:pt>
                      <c:pt idx="2936">
                        <c:v>48218.042617797852</c:v>
                      </c:pt>
                      <c:pt idx="2937">
                        <c:v>48214.042617797852</c:v>
                      </c:pt>
                      <c:pt idx="2938">
                        <c:v>58491.347686767578</c:v>
                      </c:pt>
                      <c:pt idx="2939">
                        <c:v>57987.617279052734</c:v>
                      </c:pt>
                      <c:pt idx="2940">
                        <c:v>50421.282669067383</c:v>
                      </c:pt>
                      <c:pt idx="2941">
                        <c:v>50991.768997192376</c:v>
                      </c:pt>
                      <c:pt idx="2942">
                        <c:v>50313.345413208008</c:v>
                      </c:pt>
                      <c:pt idx="2943">
                        <c:v>48465.603469848633</c:v>
                      </c:pt>
                      <c:pt idx="2944">
                        <c:v>48417.320205688477</c:v>
                      </c:pt>
                      <c:pt idx="2945">
                        <c:v>46347.601455688477</c:v>
                      </c:pt>
                      <c:pt idx="2946">
                        <c:v>46347.601516723633</c:v>
                      </c:pt>
                      <c:pt idx="2947">
                        <c:v>48918.118499755859</c:v>
                      </c:pt>
                      <c:pt idx="2948">
                        <c:v>48916.493377685547</c:v>
                      </c:pt>
                      <c:pt idx="2949">
                        <c:v>48839.181488037109</c:v>
                      </c:pt>
                      <c:pt idx="2950">
                        <c:v>48839.181427001953</c:v>
                      </c:pt>
                      <c:pt idx="2951">
                        <c:v>48917.101287841797</c:v>
                      </c:pt>
                      <c:pt idx="2952">
                        <c:v>48931.342864990234</c:v>
                      </c:pt>
                      <c:pt idx="2953">
                        <c:v>57701.563018798828</c:v>
                      </c:pt>
                      <c:pt idx="2954">
                        <c:v>57646.841827392578</c:v>
                      </c:pt>
                      <c:pt idx="2955">
                        <c:v>50498.537673950195</c:v>
                      </c:pt>
                      <c:pt idx="2956">
                        <c:v>50507.762344360352</c:v>
                      </c:pt>
                      <c:pt idx="2957">
                        <c:v>50304.240798950195</c:v>
                      </c:pt>
                      <c:pt idx="2958">
                        <c:v>46971.104751586914</c:v>
                      </c:pt>
                      <c:pt idx="2959">
                        <c:v>46980.329360961914</c:v>
                      </c:pt>
                      <c:pt idx="2960">
                        <c:v>47029.15803527832</c:v>
                      </c:pt>
                      <c:pt idx="2961">
                        <c:v>46840.895584106445</c:v>
                      </c:pt>
                      <c:pt idx="2962">
                        <c:v>49555.42561340332</c:v>
                      </c:pt>
                      <c:pt idx="2963">
                        <c:v>49054.949432373047</c:v>
                      </c:pt>
                      <c:pt idx="2964">
                        <c:v>49054.949493408203</c:v>
                      </c:pt>
                      <c:pt idx="2965">
                        <c:v>49408.932952880859</c:v>
                      </c:pt>
                      <c:pt idx="2966">
                        <c:v>49408.932952880859</c:v>
                      </c:pt>
                      <c:pt idx="2967">
                        <c:v>49408.932891845703</c:v>
                      </c:pt>
                      <c:pt idx="2968">
                        <c:v>49289.999298095703</c:v>
                      </c:pt>
                      <c:pt idx="2969">
                        <c:v>49053.063751220703</c:v>
                      </c:pt>
                      <c:pt idx="2970">
                        <c:v>50457.215408325195</c:v>
                      </c:pt>
                      <c:pt idx="2971">
                        <c:v>49753.215408325195</c:v>
                      </c:pt>
                      <c:pt idx="2972">
                        <c:v>50109.215408325195</c:v>
                      </c:pt>
                      <c:pt idx="2973">
                        <c:v>50118.439834594727</c:v>
                      </c:pt>
                      <c:pt idx="2974">
                        <c:v>50109.215408325195</c:v>
                      </c:pt>
                      <c:pt idx="2975">
                        <c:v>49948.635025024414</c:v>
                      </c:pt>
                      <c:pt idx="2976">
                        <c:v>47689.16535949707</c:v>
                      </c:pt>
                      <c:pt idx="2977">
                        <c:v>56632.678009033203</c:v>
                      </c:pt>
                      <c:pt idx="2978">
                        <c:v>56636.678131103516</c:v>
                      </c:pt>
                      <c:pt idx="2979">
                        <c:v>57325.054840087891</c:v>
                      </c:pt>
                      <c:pt idx="2980">
                        <c:v>57325.054840087891</c:v>
                      </c:pt>
                      <c:pt idx="2981">
                        <c:v>57315.830474853516</c:v>
                      </c:pt>
                      <c:pt idx="2982">
                        <c:v>58676.494171142578</c:v>
                      </c:pt>
                      <c:pt idx="2983">
                        <c:v>58540.384429931641</c:v>
                      </c:pt>
                      <c:pt idx="2984">
                        <c:v>58540.384429931641</c:v>
                      </c:pt>
                      <c:pt idx="2985">
                        <c:v>51090.455642700195</c:v>
                      </c:pt>
                      <c:pt idx="2986">
                        <c:v>51094.455642700195</c:v>
                      </c:pt>
                      <c:pt idx="2987">
                        <c:v>48465.603469848633</c:v>
                      </c:pt>
                      <c:pt idx="2988">
                        <c:v>48465.603469848633</c:v>
                      </c:pt>
                      <c:pt idx="2989">
                        <c:v>47803.78987121582</c:v>
                      </c:pt>
                      <c:pt idx="2990">
                        <c:v>47803.78987121582</c:v>
                      </c:pt>
                      <c:pt idx="2991">
                        <c:v>48023.176651000977</c:v>
                      </c:pt>
                      <c:pt idx="2992">
                        <c:v>49307.99397277832</c:v>
                      </c:pt>
                      <c:pt idx="2993">
                        <c:v>49329.058807373047</c:v>
                      </c:pt>
                      <c:pt idx="2994">
                        <c:v>49329.058868408203</c:v>
                      </c:pt>
                      <c:pt idx="2995">
                        <c:v>49329.058868408203</c:v>
                      </c:pt>
                      <c:pt idx="2996">
                        <c:v>49328.795196533203</c:v>
                      </c:pt>
                      <c:pt idx="2997">
                        <c:v>49315.726409912109</c:v>
                      </c:pt>
                      <c:pt idx="2998">
                        <c:v>49319.996002197266</c:v>
                      </c:pt>
                      <c:pt idx="2999">
                        <c:v>49343.462005615234</c:v>
                      </c:pt>
                      <c:pt idx="3000">
                        <c:v>52110.741287231445</c:v>
                      </c:pt>
                      <c:pt idx="3001">
                        <c:v>51247.98274230957</c:v>
                      </c:pt>
                      <c:pt idx="3002">
                        <c:v>51174.86213684082</c:v>
                      </c:pt>
                      <c:pt idx="3003">
                        <c:v>51101.75227355957</c:v>
                      </c:pt>
                      <c:pt idx="3004">
                        <c:v>50929.888748168945</c:v>
                      </c:pt>
                      <c:pt idx="3005">
                        <c:v>49223.201065063477</c:v>
                      </c:pt>
                      <c:pt idx="3006">
                        <c:v>49223.20100402832</c:v>
                      </c:pt>
                      <c:pt idx="3007">
                        <c:v>47522.398147583008</c:v>
                      </c:pt>
                      <c:pt idx="3008">
                        <c:v>47531.622756958008</c:v>
                      </c:pt>
                      <c:pt idx="3009">
                        <c:v>48936.145462036133</c:v>
                      </c:pt>
                      <c:pt idx="3010">
                        <c:v>48936.145462036133</c:v>
                      </c:pt>
                      <c:pt idx="3011">
                        <c:v>49392.501159667969</c:v>
                      </c:pt>
                      <c:pt idx="3012">
                        <c:v>60048.275344848626</c:v>
                      </c:pt>
                      <c:pt idx="3013">
                        <c:v>60048.275588989258</c:v>
                      </c:pt>
                      <c:pt idx="3014">
                        <c:v>59268.371307373047</c:v>
                      </c:pt>
                      <c:pt idx="3015">
                        <c:v>50410.486587524414</c:v>
                      </c:pt>
                      <c:pt idx="3016">
                        <c:v>50410.486831665039</c:v>
                      </c:pt>
                      <c:pt idx="3017">
                        <c:v>46737.58039855957</c:v>
                      </c:pt>
                      <c:pt idx="3018">
                        <c:v>47451.97102355957</c:v>
                      </c:pt>
                      <c:pt idx="3019">
                        <c:v>47803.97102355957</c:v>
                      </c:pt>
                      <c:pt idx="3020">
                        <c:v>47759.21125793457</c:v>
                      </c:pt>
                      <c:pt idx="3021">
                        <c:v>47773.718887329102</c:v>
                      </c:pt>
                      <c:pt idx="3022">
                        <c:v>50046.463150024414</c:v>
                      </c:pt>
                      <c:pt idx="3023">
                        <c:v>48412.772415161133</c:v>
                      </c:pt>
                      <c:pt idx="3024">
                        <c:v>48897.500076293945</c:v>
                      </c:pt>
                      <c:pt idx="3025">
                        <c:v>48897.499954223626</c:v>
                      </c:pt>
                      <c:pt idx="3026">
                        <c:v>49199.405349731445</c:v>
                      </c:pt>
                      <c:pt idx="3027">
                        <c:v>49781.734169006348</c:v>
                      </c:pt>
                      <c:pt idx="3028">
                        <c:v>49790.95890045166</c:v>
                      </c:pt>
                      <c:pt idx="3029">
                        <c:v>49829.836990356445</c:v>
                      </c:pt>
                      <c:pt idx="3030">
                        <c:v>50865.991333007813</c:v>
                      </c:pt>
                      <c:pt idx="3031">
                        <c:v>50551.608840942383</c:v>
                      </c:pt>
                      <c:pt idx="3032">
                        <c:v>49157.9619140625</c:v>
                      </c:pt>
                      <c:pt idx="3033">
                        <c:v>49157.9619140625</c:v>
                      </c:pt>
                      <c:pt idx="3034">
                        <c:v>48395.607620239258</c:v>
                      </c:pt>
                      <c:pt idx="3035">
                        <c:v>47810.541152954102</c:v>
                      </c:pt>
                      <c:pt idx="3036">
                        <c:v>48106.941604614258</c:v>
                      </c:pt>
                      <c:pt idx="3037">
                        <c:v>48168.437576293945</c:v>
                      </c:pt>
                      <c:pt idx="3038">
                        <c:v>48553.148635864258</c:v>
                      </c:pt>
                      <c:pt idx="3039">
                        <c:v>48321.435501098633</c:v>
                      </c:pt>
                      <c:pt idx="3040">
                        <c:v>48562.372940063477</c:v>
                      </c:pt>
                      <c:pt idx="3041">
                        <c:v>48553.148574829102</c:v>
                      </c:pt>
                      <c:pt idx="3042">
                        <c:v>47429.903884887695</c:v>
                      </c:pt>
                      <c:pt idx="3043">
                        <c:v>46848.792373657227</c:v>
                      </c:pt>
                      <c:pt idx="3044">
                        <c:v>46839.568069458008</c:v>
                      </c:pt>
                      <c:pt idx="3045">
                        <c:v>49789.241424560547</c:v>
                      </c:pt>
                      <c:pt idx="3046">
                        <c:v>50887.634353637695</c:v>
                      </c:pt>
                      <c:pt idx="3047">
                        <c:v>50934.25959777832</c:v>
                      </c:pt>
                      <c:pt idx="3048">
                        <c:v>50934.260330200195</c:v>
                      </c:pt>
                      <c:pt idx="3049">
                        <c:v>50661.63362121582</c:v>
                      </c:pt>
                      <c:pt idx="3050">
                        <c:v>50731.799285888672</c:v>
                      </c:pt>
                      <c:pt idx="3051">
                        <c:v>50796.36935424804</c:v>
                      </c:pt>
                      <c:pt idx="3052">
                        <c:v>50796.369110107422</c:v>
                      </c:pt>
                      <c:pt idx="3053">
                        <c:v>49133.245948791504</c:v>
                      </c:pt>
                      <c:pt idx="3054">
                        <c:v>49133.246192932122</c:v>
                      </c:pt>
                      <c:pt idx="3055">
                        <c:v>49133.246070861816</c:v>
                      </c:pt>
                      <c:pt idx="3056">
                        <c:v>49968.756988525391</c:v>
                      </c:pt>
                      <c:pt idx="3057">
                        <c:v>49977.981475830071</c:v>
                      </c:pt>
                      <c:pt idx="3058">
                        <c:v>58205.918380737305</c:v>
                      </c:pt>
                      <c:pt idx="3059">
                        <c:v>58170.662277221672</c:v>
                      </c:pt>
                      <c:pt idx="3060">
                        <c:v>47361.251052856445</c:v>
                      </c:pt>
                      <c:pt idx="3061">
                        <c:v>47361.251052856445</c:v>
                      </c:pt>
                      <c:pt idx="3062">
                        <c:v>49970.58918762207</c:v>
                      </c:pt>
                      <c:pt idx="3063">
                        <c:v>50379.022354125977</c:v>
                      </c:pt>
                      <c:pt idx="3064">
                        <c:v>47190.749588012695</c:v>
                      </c:pt>
                      <c:pt idx="3065">
                        <c:v>47194.749588012695</c:v>
                      </c:pt>
                      <c:pt idx="3066">
                        <c:v>47203.974319458008</c:v>
                      </c:pt>
                      <c:pt idx="3067">
                        <c:v>49272.379531860352</c:v>
                      </c:pt>
                      <c:pt idx="3068">
                        <c:v>49272.379531860352</c:v>
                      </c:pt>
                      <c:pt idx="3069">
                        <c:v>49272.379531860352</c:v>
                      </c:pt>
                      <c:pt idx="3070">
                        <c:v>48431.245864868164</c:v>
                      </c:pt>
                      <c:pt idx="3071">
                        <c:v>50385.828994750977</c:v>
                      </c:pt>
                      <c:pt idx="3072">
                        <c:v>50395.053421020508</c:v>
                      </c:pt>
                      <c:pt idx="3073">
                        <c:v>50385.829055786133</c:v>
                      </c:pt>
                      <c:pt idx="3074">
                        <c:v>57995.433013916016</c:v>
                      </c:pt>
                      <c:pt idx="3075">
                        <c:v>62609.03833770752</c:v>
                      </c:pt>
                      <c:pt idx="3076">
                        <c:v>62778.440803527832</c:v>
                      </c:pt>
                      <c:pt idx="3077">
                        <c:v>62341.745193481438</c:v>
                      </c:pt>
                      <c:pt idx="3078">
                        <c:v>62815.278030395508</c:v>
                      </c:pt>
                      <c:pt idx="3079">
                        <c:v>50180.896682739258</c:v>
                      </c:pt>
                      <c:pt idx="3080">
                        <c:v>50180.896926879883</c:v>
                      </c:pt>
                      <c:pt idx="3081">
                        <c:v>52001.473220825188</c:v>
                      </c:pt>
                      <c:pt idx="3082">
                        <c:v>51739.200271606438</c:v>
                      </c:pt>
                      <c:pt idx="3083">
                        <c:v>51739.200271606438</c:v>
                      </c:pt>
                      <c:pt idx="3084">
                        <c:v>59580.823333740234</c:v>
                      </c:pt>
                      <c:pt idx="3085">
                        <c:v>58982.771575927734</c:v>
                      </c:pt>
                      <c:pt idx="3086">
                        <c:v>58986.771881103516</c:v>
                      </c:pt>
                      <c:pt idx="3087">
                        <c:v>58643.996368408203</c:v>
                      </c:pt>
                      <c:pt idx="3088">
                        <c:v>58249.457550048828</c:v>
                      </c:pt>
                      <c:pt idx="3089">
                        <c:v>57913.829681396484</c:v>
                      </c:pt>
                      <c:pt idx="3090">
                        <c:v>49145.666213989258</c:v>
                      </c:pt>
                      <c:pt idx="3091">
                        <c:v>49141.936599731445</c:v>
                      </c:pt>
                      <c:pt idx="3092">
                        <c:v>48696.311599731445</c:v>
                      </c:pt>
                      <c:pt idx="3093">
                        <c:v>48737.674453735352</c:v>
                      </c:pt>
                      <c:pt idx="3094">
                        <c:v>48886.49055480957</c:v>
                      </c:pt>
                      <c:pt idx="3095">
                        <c:v>46838.647933959961</c:v>
                      </c:pt>
                      <c:pt idx="3096">
                        <c:v>49411.678726196289</c:v>
                      </c:pt>
                      <c:pt idx="3097">
                        <c:v>57392.233840942383</c:v>
                      </c:pt>
                      <c:pt idx="3098">
                        <c:v>58047.336929321289</c:v>
                      </c:pt>
                      <c:pt idx="3099">
                        <c:v>58056.561477661133</c:v>
                      </c:pt>
                      <c:pt idx="3100">
                        <c:v>58056.561538696289</c:v>
                      </c:pt>
                      <c:pt idx="3101">
                        <c:v>58056.561538696289</c:v>
                      </c:pt>
                      <c:pt idx="3102">
                        <c:v>58450.138946533203</c:v>
                      </c:pt>
                      <c:pt idx="3103">
                        <c:v>57601.798248291016</c:v>
                      </c:pt>
                      <c:pt idx="3104">
                        <c:v>57435.655181884766</c:v>
                      </c:pt>
                      <c:pt idx="3105">
                        <c:v>49786.465270996094</c:v>
                      </c:pt>
                      <c:pt idx="3106">
                        <c:v>49771.772827148438</c:v>
                      </c:pt>
                      <c:pt idx="3107">
                        <c:v>49428.99755859375</c:v>
                      </c:pt>
                      <c:pt idx="3108">
                        <c:v>49139.808349609375</c:v>
                      </c:pt>
                      <c:pt idx="3109">
                        <c:v>48233.660339355469</c:v>
                      </c:pt>
                      <c:pt idx="3110">
                        <c:v>48128.882202148438</c:v>
                      </c:pt>
                      <c:pt idx="3111">
                        <c:v>50848.747467041016</c:v>
                      </c:pt>
                      <c:pt idx="3112">
                        <c:v>50848.747467041016</c:v>
                      </c:pt>
                      <c:pt idx="3113">
                        <c:v>52854.450103759766</c:v>
                      </c:pt>
                      <c:pt idx="3114">
                        <c:v>52854.516677856445</c:v>
                      </c:pt>
                      <c:pt idx="3115">
                        <c:v>49498.817153930664</c:v>
                      </c:pt>
                      <c:pt idx="3116">
                        <c:v>50114.256805419922</c:v>
                      </c:pt>
                      <c:pt idx="3117">
                        <c:v>50118.257110595703</c:v>
                      </c:pt>
                      <c:pt idx="3118">
                        <c:v>50127.481597900391</c:v>
                      </c:pt>
                      <c:pt idx="3119">
                        <c:v>50118.257110595703</c:v>
                      </c:pt>
                      <c:pt idx="3120">
                        <c:v>48782.77734375</c:v>
                      </c:pt>
                      <c:pt idx="3121">
                        <c:v>48782.24072265625</c:v>
                      </c:pt>
                      <c:pt idx="3122">
                        <c:v>48678.539138793945</c:v>
                      </c:pt>
                      <c:pt idx="3123">
                        <c:v>49044.211196899414</c:v>
                      </c:pt>
                      <c:pt idx="3124">
                        <c:v>47048.986038208008</c:v>
                      </c:pt>
                      <c:pt idx="3125">
                        <c:v>47199.87190246582</c:v>
                      </c:pt>
                      <c:pt idx="3126">
                        <c:v>47209.096145629876</c:v>
                      </c:pt>
                      <c:pt idx="3127">
                        <c:v>47320.23518371582</c:v>
                      </c:pt>
                      <c:pt idx="3128">
                        <c:v>47101.676345825195</c:v>
                      </c:pt>
                      <c:pt idx="3129">
                        <c:v>46239.350173950195</c:v>
                      </c:pt>
                      <c:pt idx="3130">
                        <c:v>48273.059463500977</c:v>
                      </c:pt>
                      <c:pt idx="3131">
                        <c:v>47891.74299621582</c:v>
                      </c:pt>
                      <c:pt idx="3132">
                        <c:v>47900.967483520508</c:v>
                      </c:pt>
                      <c:pt idx="3133">
                        <c:v>48277.059463500977</c:v>
                      </c:pt>
                      <c:pt idx="3134">
                        <c:v>59693.938934326172</c:v>
                      </c:pt>
                      <c:pt idx="3135">
                        <c:v>50006.656036376953</c:v>
                      </c:pt>
                      <c:pt idx="3136">
                        <c:v>49370.945449829102</c:v>
                      </c:pt>
                      <c:pt idx="3137">
                        <c:v>49380.17024230957</c:v>
                      </c:pt>
                      <c:pt idx="3138">
                        <c:v>49380.170120239258</c:v>
                      </c:pt>
                      <c:pt idx="3139">
                        <c:v>49666.673110961914</c:v>
                      </c:pt>
                      <c:pt idx="3140">
                        <c:v>50686.501388549805</c:v>
                      </c:pt>
                      <c:pt idx="3141">
                        <c:v>49876.286788940422</c:v>
                      </c:pt>
                      <c:pt idx="3142">
                        <c:v>50432.492385864258</c:v>
                      </c:pt>
                      <c:pt idx="3143">
                        <c:v>50139.864456176758</c:v>
                      </c:pt>
                      <c:pt idx="3144">
                        <c:v>53237.981216430657</c:v>
                      </c:pt>
                      <c:pt idx="3145">
                        <c:v>53187.260147094719</c:v>
                      </c:pt>
                      <c:pt idx="3146">
                        <c:v>54857.797576904297</c:v>
                      </c:pt>
                      <c:pt idx="3147">
                        <c:v>54813.037811279297</c:v>
                      </c:pt>
                      <c:pt idx="3148">
                        <c:v>58419.417388916016</c:v>
                      </c:pt>
                      <c:pt idx="3149">
                        <c:v>58741.034576416016</c:v>
                      </c:pt>
                      <c:pt idx="3150">
                        <c:v>52454.332107543945</c:v>
                      </c:pt>
                      <c:pt idx="3151">
                        <c:v>53086.153396606445</c:v>
                      </c:pt>
                      <c:pt idx="3152">
                        <c:v>53013.032302856445</c:v>
                      </c:pt>
                      <c:pt idx="3153">
                        <c:v>52939.922683715813</c:v>
                      </c:pt>
                      <c:pt idx="3154">
                        <c:v>49052.996170043945</c:v>
                      </c:pt>
                      <c:pt idx="3155">
                        <c:v>49062.220596313477</c:v>
                      </c:pt>
                      <c:pt idx="3156">
                        <c:v>47123.173294067383</c:v>
                      </c:pt>
                      <c:pt idx="3157">
                        <c:v>46638.177505493164</c:v>
                      </c:pt>
                      <c:pt idx="3158">
                        <c:v>46243.638565063477</c:v>
                      </c:pt>
                      <c:pt idx="3159">
                        <c:v>46150.941116333008</c:v>
                      </c:pt>
                      <c:pt idx="3160">
                        <c:v>48419.247207641602</c:v>
                      </c:pt>
                      <c:pt idx="3161">
                        <c:v>48423.247512817383</c:v>
                      </c:pt>
                      <c:pt idx="3162">
                        <c:v>48432.472061157227</c:v>
                      </c:pt>
                      <c:pt idx="3163">
                        <c:v>48423.247512817383</c:v>
                      </c:pt>
                      <c:pt idx="3164">
                        <c:v>58714.191112518303</c:v>
                      </c:pt>
                      <c:pt idx="3165">
                        <c:v>49427.998611450195</c:v>
                      </c:pt>
                      <c:pt idx="3166">
                        <c:v>49375.630996704102</c:v>
                      </c:pt>
                      <c:pt idx="3167">
                        <c:v>48454.554885864258</c:v>
                      </c:pt>
                      <c:pt idx="3168">
                        <c:v>48612.842849731445</c:v>
                      </c:pt>
                      <c:pt idx="3169">
                        <c:v>47448.773712158203</c:v>
                      </c:pt>
                      <c:pt idx="3170">
                        <c:v>49224.340469360352</c:v>
                      </c:pt>
                      <c:pt idx="3171">
                        <c:v>49219.323318481445</c:v>
                      </c:pt>
                      <c:pt idx="3172">
                        <c:v>48907.512588500977</c:v>
                      </c:pt>
                      <c:pt idx="3173">
                        <c:v>48961.903884887695</c:v>
                      </c:pt>
                      <c:pt idx="3174">
                        <c:v>48441.147842407227</c:v>
                      </c:pt>
                      <c:pt idx="3175">
                        <c:v>49115.58235168457</c:v>
                      </c:pt>
                      <c:pt idx="3176">
                        <c:v>60697.020584106438</c:v>
                      </c:pt>
                      <c:pt idx="3177">
                        <c:v>62460.398880004876</c:v>
                      </c:pt>
                      <c:pt idx="3178">
                        <c:v>63604.277786254876</c:v>
                      </c:pt>
                      <c:pt idx="3179">
                        <c:v>62891.352249145508</c:v>
                      </c:pt>
                      <c:pt idx="3180">
                        <c:v>57212.094696044922</c:v>
                      </c:pt>
                      <c:pt idx="3181">
                        <c:v>58231.917922973633</c:v>
                      </c:pt>
                      <c:pt idx="3182">
                        <c:v>58156.003067016602</c:v>
                      </c:pt>
                      <c:pt idx="3183">
                        <c:v>57882.877639770508</c:v>
                      </c:pt>
                      <c:pt idx="3184">
                        <c:v>49135.094314575195</c:v>
                      </c:pt>
                      <c:pt idx="3185">
                        <c:v>49135.094314575195</c:v>
                      </c:pt>
                      <c:pt idx="3186">
                        <c:v>49135.094314575195</c:v>
                      </c:pt>
                      <c:pt idx="3187">
                        <c:v>49410.807022094727</c:v>
                      </c:pt>
                      <c:pt idx="3188">
                        <c:v>49647.967361450195</c:v>
                      </c:pt>
                      <c:pt idx="3189">
                        <c:v>49218.570877075195</c:v>
                      </c:pt>
                      <c:pt idx="3190">
                        <c:v>47360.455459594727</c:v>
                      </c:pt>
                      <c:pt idx="3191">
                        <c:v>47360.455520629883</c:v>
                      </c:pt>
                      <c:pt idx="3192">
                        <c:v>47451.241165161133</c:v>
                      </c:pt>
                      <c:pt idx="3193">
                        <c:v>47451.241104125977</c:v>
                      </c:pt>
                      <c:pt idx="3194">
                        <c:v>47244.105178833008</c:v>
                      </c:pt>
                      <c:pt idx="3195">
                        <c:v>49641.836868286133</c:v>
                      </c:pt>
                      <c:pt idx="3196">
                        <c:v>49641.83674621582</c:v>
                      </c:pt>
                      <c:pt idx="3197">
                        <c:v>49595.801467895508</c:v>
                      </c:pt>
                      <c:pt idx="3198">
                        <c:v>49522.691848754883</c:v>
                      </c:pt>
                      <c:pt idx="3199">
                        <c:v>49449.571853637688</c:v>
                      </c:pt>
                      <c:pt idx="3200">
                        <c:v>49376.462112426758</c:v>
                      </c:pt>
                      <c:pt idx="3201">
                        <c:v>48229.806594848633</c:v>
                      </c:pt>
                      <c:pt idx="3202">
                        <c:v>49558.707473754883</c:v>
                      </c:pt>
                      <c:pt idx="3203">
                        <c:v>49767.970169067383</c:v>
                      </c:pt>
                      <c:pt idx="3204">
                        <c:v>49766.540725708008</c:v>
                      </c:pt>
                      <c:pt idx="3205">
                        <c:v>48698.244583129883</c:v>
                      </c:pt>
                      <c:pt idx="3206">
                        <c:v>49083.559036254883</c:v>
                      </c:pt>
                      <c:pt idx="3207">
                        <c:v>49083.344680786133</c:v>
                      </c:pt>
                      <c:pt idx="3208">
                        <c:v>49431.719619750977</c:v>
                      </c:pt>
                      <c:pt idx="3209">
                        <c:v>60880.419952392578</c:v>
                      </c:pt>
                      <c:pt idx="3210">
                        <c:v>48701.195877075195</c:v>
                      </c:pt>
                      <c:pt idx="3211">
                        <c:v>52524.683670043945</c:v>
                      </c:pt>
                      <c:pt idx="3212">
                        <c:v>48234.968765258789</c:v>
                      </c:pt>
                      <c:pt idx="3213">
                        <c:v>48625.34553527832</c:v>
                      </c:pt>
                      <c:pt idx="3214">
                        <c:v>50095.440994262695</c:v>
                      </c:pt>
                      <c:pt idx="3215">
                        <c:v>50091.440872192376</c:v>
                      </c:pt>
                      <c:pt idx="3216">
                        <c:v>49866.69563293457</c:v>
                      </c:pt>
                      <c:pt idx="3217">
                        <c:v>47543.547073364258</c:v>
                      </c:pt>
                      <c:pt idx="3218">
                        <c:v>47699.657180786126</c:v>
                      </c:pt>
                      <c:pt idx="3219">
                        <c:v>47699.657180786126</c:v>
                      </c:pt>
                      <c:pt idx="3220">
                        <c:v>47699.65705871582</c:v>
                      </c:pt>
                      <c:pt idx="3221">
                        <c:v>47690.432815551758</c:v>
                      </c:pt>
                      <c:pt idx="3222">
                        <c:v>50327.275405883789</c:v>
                      </c:pt>
                      <c:pt idx="3223">
                        <c:v>50336.500015258789</c:v>
                      </c:pt>
                      <c:pt idx="3224">
                        <c:v>50483.385696411133</c:v>
                      </c:pt>
                      <c:pt idx="3225">
                        <c:v>50874.702377319336</c:v>
                      </c:pt>
                      <c:pt idx="3226">
                        <c:v>50874.702438354492</c:v>
                      </c:pt>
                      <c:pt idx="3227">
                        <c:v>50874.702560424805</c:v>
                      </c:pt>
                      <c:pt idx="3228">
                        <c:v>50767.825820922852</c:v>
                      </c:pt>
                      <c:pt idx="3229">
                        <c:v>47498.150039672852</c:v>
                      </c:pt>
                      <c:pt idx="3230">
                        <c:v>47122.060134887695</c:v>
                      </c:pt>
                      <c:pt idx="3231">
                        <c:v>47387.248733520508</c:v>
                      </c:pt>
                      <c:pt idx="3232">
                        <c:v>47378.024368286133</c:v>
                      </c:pt>
                      <c:pt idx="3233">
                        <c:v>47180.919631958008</c:v>
                      </c:pt>
                      <c:pt idx="3234">
                        <c:v>49665.772537231445</c:v>
                      </c:pt>
                      <c:pt idx="3235">
                        <c:v>49722.014724731445</c:v>
                      </c:pt>
                      <c:pt idx="3236">
                        <c:v>49722.014785766602</c:v>
                      </c:pt>
                      <c:pt idx="3237">
                        <c:v>49722.014724731445</c:v>
                      </c:pt>
                      <c:pt idx="3238">
                        <c:v>50332.869827270508</c:v>
                      </c:pt>
                      <c:pt idx="3239">
                        <c:v>50334.21565246582</c:v>
                      </c:pt>
                      <c:pt idx="3240">
                        <c:v>50727.919845581047</c:v>
                      </c:pt>
                      <c:pt idx="3241">
                        <c:v>50727.92008972168</c:v>
                      </c:pt>
                      <c:pt idx="3242">
                        <c:v>50727.92008972168</c:v>
                      </c:pt>
                      <c:pt idx="3243">
                        <c:v>50662.82014465332</c:v>
                      </c:pt>
                      <c:pt idx="3244">
                        <c:v>47749.435195922852</c:v>
                      </c:pt>
                      <c:pt idx="3245">
                        <c:v>47758.659622192383</c:v>
                      </c:pt>
                      <c:pt idx="3246">
                        <c:v>47758.958450317383</c:v>
                      </c:pt>
                      <c:pt idx="3247">
                        <c:v>47373.641983032227</c:v>
                      </c:pt>
                      <c:pt idx="3248">
                        <c:v>47155.083450317383</c:v>
                      </c:pt>
                      <c:pt idx="3249">
                        <c:v>50102.182327270508</c:v>
                      </c:pt>
                      <c:pt idx="3250">
                        <c:v>50111.40657043457</c:v>
                      </c:pt>
                      <c:pt idx="3251">
                        <c:v>50114.051223754883</c:v>
                      </c:pt>
                      <c:pt idx="3252">
                        <c:v>50104.826736450195</c:v>
                      </c:pt>
                      <c:pt idx="3253">
                        <c:v>49876.595474243164</c:v>
                      </c:pt>
                      <c:pt idx="3254">
                        <c:v>49885.819778442383</c:v>
                      </c:pt>
                      <c:pt idx="3255">
                        <c:v>48115.989288330078</c:v>
                      </c:pt>
                      <c:pt idx="3256">
                        <c:v>48115.989532470703</c:v>
                      </c:pt>
                      <c:pt idx="3257">
                        <c:v>48773.679763793945</c:v>
                      </c:pt>
                      <c:pt idx="3258">
                        <c:v>48912.396438598633</c:v>
                      </c:pt>
                      <c:pt idx="3259">
                        <c:v>48911.766799926758</c:v>
                      </c:pt>
                      <c:pt idx="3260">
                        <c:v>50669.882522583008</c:v>
                      </c:pt>
                      <c:pt idx="3261">
                        <c:v>50628.385818481438</c:v>
                      </c:pt>
                      <c:pt idx="3262">
                        <c:v>50628.38606262207</c:v>
                      </c:pt>
                      <c:pt idx="3263">
                        <c:v>50628.385818481438</c:v>
                      </c:pt>
                      <c:pt idx="3264">
                        <c:v>48739.731788635254</c:v>
                      </c:pt>
                      <c:pt idx="3265">
                        <c:v>53422.00764465332</c:v>
                      </c:pt>
                      <c:pt idx="3266">
                        <c:v>53431.232009887695</c:v>
                      </c:pt>
                      <c:pt idx="3267">
                        <c:v>53675.502029418938</c:v>
                      </c:pt>
                      <c:pt idx="3268">
                        <c:v>53675.501907348633</c:v>
                      </c:pt>
                      <c:pt idx="3269">
                        <c:v>53675.502029418938</c:v>
                      </c:pt>
                      <c:pt idx="3270">
                        <c:v>49095.713455200195</c:v>
                      </c:pt>
                      <c:pt idx="3271">
                        <c:v>49095.713455200195</c:v>
                      </c:pt>
                      <c:pt idx="3272">
                        <c:v>49098.357986450195</c:v>
                      </c:pt>
                      <c:pt idx="3273">
                        <c:v>49561.494705200195</c:v>
                      </c:pt>
                      <c:pt idx="3274">
                        <c:v>49561.494705200195</c:v>
                      </c:pt>
                      <c:pt idx="3275">
                        <c:v>49564.350173950195</c:v>
                      </c:pt>
                      <c:pt idx="3276">
                        <c:v>49564.350173950195</c:v>
                      </c:pt>
                      <c:pt idx="3277">
                        <c:v>51088.999588012695</c:v>
                      </c:pt>
                      <c:pt idx="3278">
                        <c:v>51088.999588012695</c:v>
                      </c:pt>
                      <c:pt idx="3279">
                        <c:v>51088.999588012695</c:v>
                      </c:pt>
                      <c:pt idx="3280">
                        <c:v>50104.847793579102</c:v>
                      </c:pt>
                      <c:pt idx="3281">
                        <c:v>48593.571731567376</c:v>
                      </c:pt>
                      <c:pt idx="3282">
                        <c:v>48520.67219543457</c:v>
                      </c:pt>
                      <c:pt idx="3283">
                        <c:v>48447.23664855957</c:v>
                      </c:pt>
                      <c:pt idx="3284">
                        <c:v>50231.392471313477</c:v>
                      </c:pt>
                      <c:pt idx="3285">
                        <c:v>51373.671966552734</c:v>
                      </c:pt>
                      <c:pt idx="3286">
                        <c:v>51325.861175537109</c:v>
                      </c:pt>
                      <c:pt idx="3287">
                        <c:v>51324.843841552734</c:v>
                      </c:pt>
                      <c:pt idx="3288">
                        <c:v>50915.808074951172</c:v>
                      </c:pt>
                      <c:pt idx="3289">
                        <c:v>49509.82014465332</c:v>
                      </c:pt>
                      <c:pt idx="3290">
                        <c:v>49509.820388793945</c:v>
                      </c:pt>
                      <c:pt idx="3291">
                        <c:v>49752.318801879876</c:v>
                      </c:pt>
                      <c:pt idx="3292">
                        <c:v>49585.576126098626</c:v>
                      </c:pt>
                      <c:pt idx="3293">
                        <c:v>49397.313430786126</c:v>
                      </c:pt>
                      <c:pt idx="3294">
                        <c:v>45881.05696105957</c:v>
                      </c:pt>
                      <c:pt idx="3295">
                        <c:v>45890.28157043457</c:v>
                      </c:pt>
                      <c:pt idx="3296">
                        <c:v>45890.281692504883</c:v>
                      </c:pt>
                      <c:pt idx="3297">
                        <c:v>45890.281814575195</c:v>
                      </c:pt>
                      <c:pt idx="3298">
                        <c:v>50943.090896606445</c:v>
                      </c:pt>
                      <c:pt idx="3299">
                        <c:v>50824.157302856445</c:v>
                      </c:pt>
                      <c:pt idx="3300">
                        <c:v>50290.756240844727</c:v>
                      </c:pt>
                      <c:pt idx="3301">
                        <c:v>46436.295547485352</c:v>
                      </c:pt>
                      <c:pt idx="3302">
                        <c:v>46080.608963012695</c:v>
                      </c:pt>
                      <c:pt idx="3303">
                        <c:v>46084.609085083008</c:v>
                      </c:pt>
                      <c:pt idx="3304">
                        <c:v>46093.833389282227</c:v>
                      </c:pt>
                      <c:pt idx="3305">
                        <c:v>45838.575820922852</c:v>
                      </c:pt>
                      <c:pt idx="3306">
                        <c:v>43764.626602172852</c:v>
                      </c:pt>
                      <c:pt idx="3307">
                        <c:v>43765.98225402832</c:v>
                      </c:pt>
                      <c:pt idx="3308">
                        <c:v>43727.395523071289</c:v>
                      </c:pt>
                      <c:pt idx="3309">
                        <c:v>43580.909622192383</c:v>
                      </c:pt>
                      <c:pt idx="3310">
                        <c:v>47288.721267700195</c:v>
                      </c:pt>
                      <c:pt idx="3311">
                        <c:v>47292.721328735352</c:v>
                      </c:pt>
                      <c:pt idx="3312">
                        <c:v>47301.945938110352</c:v>
                      </c:pt>
                      <c:pt idx="3313">
                        <c:v>47301.945999145508</c:v>
                      </c:pt>
                      <c:pt idx="3314">
                        <c:v>47059.449905395508</c:v>
                      </c:pt>
                      <c:pt idx="3315">
                        <c:v>61911.932571411133</c:v>
                      </c:pt>
                      <c:pt idx="3316">
                        <c:v>61919.233901977539</c:v>
                      </c:pt>
                      <c:pt idx="3317">
                        <c:v>63419.46369934082</c:v>
                      </c:pt>
                      <c:pt idx="3318">
                        <c:v>63300.53010559082</c:v>
                      </c:pt>
                      <c:pt idx="3319">
                        <c:v>62089.431167602539</c:v>
                      </c:pt>
                      <c:pt idx="3320">
                        <c:v>49464.541763305664</c:v>
                      </c:pt>
                      <c:pt idx="3321">
                        <c:v>48481.235427856445</c:v>
                      </c:pt>
                      <c:pt idx="3322">
                        <c:v>48113.602920532227</c:v>
                      </c:pt>
                      <c:pt idx="3323">
                        <c:v>47831.555358886719</c:v>
                      </c:pt>
                      <c:pt idx="3324">
                        <c:v>47904.455200195313</c:v>
                      </c:pt>
                      <c:pt idx="3325">
                        <c:v>47977.355224609375</c:v>
                      </c:pt>
                      <c:pt idx="3326">
                        <c:v>48023.493896484375</c:v>
                      </c:pt>
                      <c:pt idx="3327">
                        <c:v>46437.178405761719</c:v>
                      </c:pt>
                      <c:pt idx="3328">
                        <c:v>59030.502960205078</c:v>
                      </c:pt>
                      <c:pt idx="3329">
                        <c:v>59030.503082275391</c:v>
                      </c:pt>
                      <c:pt idx="3330">
                        <c:v>59955.965286254876</c:v>
                      </c:pt>
                      <c:pt idx="3331">
                        <c:v>60145.842727661126</c:v>
                      </c:pt>
                      <c:pt idx="3332">
                        <c:v>48623.919326782227</c:v>
                      </c:pt>
                      <c:pt idx="3333">
                        <c:v>49058.06428527832</c:v>
                      </c:pt>
                      <c:pt idx="3334">
                        <c:v>49058.06428527832</c:v>
                      </c:pt>
                      <c:pt idx="3335">
                        <c:v>48830.429153442383</c:v>
                      </c:pt>
                      <c:pt idx="3336">
                        <c:v>49770.083389282227</c:v>
                      </c:pt>
                      <c:pt idx="3337">
                        <c:v>49742.804092407227</c:v>
                      </c:pt>
                      <c:pt idx="3338">
                        <c:v>49742.804092407227</c:v>
                      </c:pt>
                      <c:pt idx="3339">
                        <c:v>51359.6923828125</c:v>
                      </c:pt>
                      <c:pt idx="3340">
                        <c:v>51359.6923828125</c:v>
                      </c:pt>
                      <c:pt idx="3341">
                        <c:v>48501.123733520508</c:v>
                      </c:pt>
                      <c:pt idx="3342">
                        <c:v>48411.604934692383</c:v>
                      </c:pt>
                      <c:pt idx="3343">
                        <c:v>48411.604934692383</c:v>
                      </c:pt>
                      <c:pt idx="3344">
                        <c:v>48322.08576965332</c:v>
                      </c:pt>
                      <c:pt idx="3345">
                        <c:v>49815.609268188477</c:v>
                      </c:pt>
                      <c:pt idx="3346">
                        <c:v>50499.839248657227</c:v>
                      </c:pt>
                      <c:pt idx="3347">
                        <c:v>50499.839309692383</c:v>
                      </c:pt>
                      <c:pt idx="3348">
                        <c:v>50499.839309692383</c:v>
                      </c:pt>
                      <c:pt idx="3349">
                        <c:v>51335.974075317383</c:v>
                      </c:pt>
                      <c:pt idx="3350">
                        <c:v>48720.350662231445</c:v>
                      </c:pt>
                      <c:pt idx="3351">
                        <c:v>49207.177810668945</c:v>
                      </c:pt>
                      <c:pt idx="3352">
                        <c:v>49254.266372680664</c:v>
                      </c:pt>
                      <c:pt idx="3353">
                        <c:v>49254.266189575195</c:v>
                      </c:pt>
                      <c:pt idx="3354">
                        <c:v>49245.04182434082</c:v>
                      </c:pt>
                      <c:pt idx="3355">
                        <c:v>49399.238357543945</c:v>
                      </c:pt>
                      <c:pt idx="3356">
                        <c:v>47224.131423950195</c:v>
                      </c:pt>
                      <c:pt idx="3357">
                        <c:v>47233.355850219727</c:v>
                      </c:pt>
                      <c:pt idx="3358">
                        <c:v>59054.643402099609</c:v>
                      </c:pt>
                      <c:pt idx="3359">
                        <c:v>59054.643402099609</c:v>
                      </c:pt>
                      <c:pt idx="3360">
                        <c:v>49403.898025512695</c:v>
                      </c:pt>
                      <c:pt idx="3361">
                        <c:v>49403.898025512695</c:v>
                      </c:pt>
                      <c:pt idx="3362">
                        <c:v>49406.753494262695</c:v>
                      </c:pt>
                      <c:pt idx="3363">
                        <c:v>49930.207595825195</c:v>
                      </c:pt>
                      <c:pt idx="3364">
                        <c:v>48734.356033325195</c:v>
                      </c:pt>
                      <c:pt idx="3365">
                        <c:v>48370.832595825195</c:v>
                      </c:pt>
                      <c:pt idx="3366">
                        <c:v>48370.832595825195</c:v>
                      </c:pt>
                      <c:pt idx="3367">
                        <c:v>49197.496658325195</c:v>
                      </c:pt>
                      <c:pt idx="3368">
                        <c:v>49197.496658325195</c:v>
                      </c:pt>
                      <c:pt idx="3369">
                        <c:v>48593.030838012695</c:v>
                      </c:pt>
                      <c:pt idx="3370">
                        <c:v>48593.030838012695</c:v>
                      </c:pt>
                      <c:pt idx="3371">
                        <c:v>48958.096267700195</c:v>
                      </c:pt>
                      <c:pt idx="3372">
                        <c:v>48718.578567504883</c:v>
                      </c:pt>
                      <c:pt idx="3373">
                        <c:v>48718.578506469727</c:v>
                      </c:pt>
                      <c:pt idx="3374">
                        <c:v>48718.578567504883</c:v>
                      </c:pt>
                      <c:pt idx="3375">
                        <c:v>49130.516494750977</c:v>
                      </c:pt>
                      <c:pt idx="3376">
                        <c:v>49577.38020324707</c:v>
                      </c:pt>
                      <c:pt idx="3377">
                        <c:v>49577.38020324707</c:v>
                      </c:pt>
                      <c:pt idx="3378">
                        <c:v>49159.196487426758</c:v>
                      </c:pt>
                      <c:pt idx="3379">
                        <c:v>49086.086502075195</c:v>
                      </c:pt>
                      <c:pt idx="3380">
                        <c:v>49012.966445922852</c:v>
                      </c:pt>
                      <c:pt idx="3381">
                        <c:v>48939.856582641602</c:v>
                      </c:pt>
                      <c:pt idx="3382">
                        <c:v>48454.326248168945</c:v>
                      </c:pt>
                      <c:pt idx="3383">
                        <c:v>48596.484329223633</c:v>
                      </c:pt>
                      <c:pt idx="3384">
                        <c:v>48234.307693481445</c:v>
                      </c:pt>
                      <c:pt idx="3385">
                        <c:v>47949.632888793945</c:v>
                      </c:pt>
                      <c:pt idx="3386">
                        <c:v>47597.632949829102</c:v>
                      </c:pt>
                      <c:pt idx="3387">
                        <c:v>47597.633010864258</c:v>
                      </c:pt>
                      <c:pt idx="3388">
                        <c:v>47597.632949829102</c:v>
                      </c:pt>
                      <c:pt idx="3389">
                        <c:v>48741.431777954102</c:v>
                      </c:pt>
                      <c:pt idx="3390">
                        <c:v>49587.714431762695</c:v>
                      </c:pt>
                      <c:pt idx="3391">
                        <c:v>49973.03059387207</c:v>
                      </c:pt>
                      <c:pt idx="3392">
                        <c:v>49973.030838012695</c:v>
                      </c:pt>
                      <c:pt idx="3393">
                        <c:v>49973.030838012695</c:v>
                      </c:pt>
                      <c:pt idx="3394">
                        <c:v>49907.926345825195</c:v>
                      </c:pt>
                      <c:pt idx="3395">
                        <c:v>49737.81965637207</c:v>
                      </c:pt>
                      <c:pt idx="3396">
                        <c:v>49748.01106262207</c:v>
                      </c:pt>
                      <c:pt idx="3397">
                        <c:v>49580.111770629883</c:v>
                      </c:pt>
                      <c:pt idx="3398">
                        <c:v>49580.111770629883</c:v>
                      </c:pt>
                      <c:pt idx="3399">
                        <c:v>50127.381912231445</c:v>
                      </c:pt>
                      <c:pt idx="3400">
                        <c:v>58210.264724731438</c:v>
                      </c:pt>
                      <c:pt idx="3401">
                        <c:v>58906.931716918938</c:v>
                      </c:pt>
                      <c:pt idx="3402">
                        <c:v>58906.931228637688</c:v>
                      </c:pt>
                      <c:pt idx="3403">
                        <c:v>58164.746368408203</c:v>
                      </c:pt>
                      <c:pt idx="3404">
                        <c:v>58558.087249755859</c:v>
                      </c:pt>
                      <c:pt idx="3405">
                        <c:v>61344.170303344727</c:v>
                      </c:pt>
                      <c:pt idx="3406">
                        <c:v>61186.578262329094</c:v>
                      </c:pt>
                      <c:pt idx="3407">
                        <c:v>50870.009719848633</c:v>
                      </c:pt>
                      <c:pt idx="3408">
                        <c:v>50870.009719848633</c:v>
                      </c:pt>
                      <c:pt idx="3409">
                        <c:v>48103.802978515625</c:v>
                      </c:pt>
                      <c:pt idx="3410">
                        <c:v>48103.802917480469</c:v>
                      </c:pt>
                      <c:pt idx="3411">
                        <c:v>47407.897018432617</c:v>
                      </c:pt>
                      <c:pt idx="3412">
                        <c:v>47407.897018432617</c:v>
                      </c:pt>
                      <c:pt idx="3413">
                        <c:v>56674.795303344727</c:v>
                      </c:pt>
                      <c:pt idx="3414">
                        <c:v>56610.899612426758</c:v>
                      </c:pt>
                      <c:pt idx="3415">
                        <c:v>56791.89338684082</c:v>
                      </c:pt>
                      <c:pt idx="3416">
                        <c:v>56638.48176574707</c:v>
                      </c:pt>
                      <c:pt idx="3417">
                        <c:v>56638.481826782227</c:v>
                      </c:pt>
                      <c:pt idx="3418">
                        <c:v>57479.190155029297</c:v>
                      </c:pt>
                      <c:pt idx="3419">
                        <c:v>57479.190155029297</c:v>
                      </c:pt>
                      <c:pt idx="3420">
                        <c:v>63544.7646484375</c:v>
                      </c:pt>
                      <c:pt idx="3421">
                        <c:v>63580.658203125</c:v>
                      </c:pt>
                      <c:pt idx="3422">
                        <c:v>49216.197540283203</c:v>
                      </c:pt>
                      <c:pt idx="3423">
                        <c:v>49117.56916809082</c:v>
                      </c:pt>
                      <c:pt idx="3424">
                        <c:v>48308.89533996582</c:v>
                      </c:pt>
                      <c:pt idx="3425">
                        <c:v>48254.911575317383</c:v>
                      </c:pt>
                      <c:pt idx="3426">
                        <c:v>47967.631546020508</c:v>
                      </c:pt>
                      <c:pt idx="3427">
                        <c:v>49884.14924621582</c:v>
                      </c:pt>
                      <c:pt idx="3428">
                        <c:v>50412.154373168945</c:v>
                      </c:pt>
                      <c:pt idx="3429">
                        <c:v>50421.378494262695</c:v>
                      </c:pt>
                      <c:pt idx="3430">
                        <c:v>48331.464942932129</c:v>
                      </c:pt>
                      <c:pt idx="3431">
                        <c:v>48342.031105041504</c:v>
                      </c:pt>
                      <c:pt idx="3432">
                        <c:v>48340.138771057129</c:v>
                      </c:pt>
                      <c:pt idx="3433">
                        <c:v>50230.117614746094</c:v>
                      </c:pt>
                      <c:pt idx="3434">
                        <c:v>50230.117614746094</c:v>
                      </c:pt>
                      <c:pt idx="3435">
                        <c:v>50838.592361450195</c:v>
                      </c:pt>
                      <c:pt idx="3436">
                        <c:v>50814.893920898438</c:v>
                      </c:pt>
                      <c:pt idx="3437">
                        <c:v>50824.118347167969</c:v>
                      </c:pt>
                      <c:pt idx="3438">
                        <c:v>50815.693923950195</c:v>
                      </c:pt>
                      <c:pt idx="3439">
                        <c:v>49757.424270629883</c:v>
                      </c:pt>
                      <c:pt idx="3440">
                        <c:v>49092.145462036133</c:v>
                      </c:pt>
                      <c:pt idx="3441">
                        <c:v>49096.77229309082</c:v>
                      </c:pt>
                      <c:pt idx="3442">
                        <c:v>49488.337783813477</c:v>
                      </c:pt>
                      <c:pt idx="3443">
                        <c:v>49488.337783813477</c:v>
                      </c:pt>
                      <c:pt idx="3444">
                        <c:v>49488.33772277832</c:v>
                      </c:pt>
                      <c:pt idx="3445">
                        <c:v>48268.965431213379</c:v>
                      </c:pt>
                      <c:pt idx="3446">
                        <c:v>49325.372291564941</c:v>
                      </c:pt>
                      <c:pt idx="3447">
                        <c:v>49325.372657775872</c:v>
                      </c:pt>
                      <c:pt idx="3448">
                        <c:v>48869.736377716064</c:v>
                      </c:pt>
                      <c:pt idx="3449">
                        <c:v>49076.012500762932</c:v>
                      </c:pt>
                      <c:pt idx="3450">
                        <c:v>48888.895584106445</c:v>
                      </c:pt>
                      <c:pt idx="3451">
                        <c:v>48888.55989074707</c:v>
                      </c:pt>
                      <c:pt idx="3452">
                        <c:v>48888.55989074707</c:v>
                      </c:pt>
                      <c:pt idx="3453">
                        <c:v>48596.105056762695</c:v>
                      </c:pt>
                      <c:pt idx="3454">
                        <c:v>48596.440017700195</c:v>
                      </c:pt>
                      <c:pt idx="3455">
                        <c:v>50028.513137817383</c:v>
                      </c:pt>
                      <c:pt idx="3456">
                        <c:v>49937.620315551758</c:v>
                      </c:pt>
                      <c:pt idx="3457">
                        <c:v>49211.996658325195</c:v>
                      </c:pt>
                      <c:pt idx="3458">
                        <c:v>59755.46321105957</c:v>
                      </c:pt>
                      <c:pt idx="3459">
                        <c:v>59605.92512512207</c:v>
                      </c:pt>
                      <c:pt idx="3460">
                        <c:v>59559.13166809082</c:v>
                      </c:pt>
                      <c:pt idx="3461">
                        <c:v>58520.093170166016</c:v>
                      </c:pt>
                      <c:pt idx="3462">
                        <c:v>59369.538360595703</c:v>
                      </c:pt>
                      <c:pt idx="3463">
                        <c:v>59628.460235595696</c:v>
                      </c:pt>
                      <c:pt idx="3464">
                        <c:v>59628.459991455078</c:v>
                      </c:pt>
                      <c:pt idx="3465">
                        <c:v>49461.596328735352</c:v>
                      </c:pt>
                      <c:pt idx="3466">
                        <c:v>50208.928298950195</c:v>
                      </c:pt>
                      <c:pt idx="3467">
                        <c:v>49827.611892700195</c:v>
                      </c:pt>
                      <c:pt idx="3468">
                        <c:v>49836.836318969727</c:v>
                      </c:pt>
                      <c:pt idx="3469">
                        <c:v>50222.152725219727</c:v>
                      </c:pt>
                      <c:pt idx="3470">
                        <c:v>51089.793533325195</c:v>
                      </c:pt>
                      <c:pt idx="3471">
                        <c:v>51089.793533325195</c:v>
                      </c:pt>
                      <c:pt idx="3472">
                        <c:v>53209.459060668945</c:v>
                      </c:pt>
                      <c:pt idx="3473">
                        <c:v>53209.459060668945</c:v>
                      </c:pt>
                      <c:pt idx="3474">
                        <c:v>48968.265762329102</c:v>
                      </c:pt>
                      <c:pt idx="3475">
                        <c:v>48968.265762329102</c:v>
                      </c:pt>
                      <c:pt idx="3476">
                        <c:v>50061.093521118164</c:v>
                      </c:pt>
                      <c:pt idx="3477">
                        <c:v>50070.318252563477</c:v>
                      </c:pt>
                      <c:pt idx="3478">
                        <c:v>50070.31819152832</c:v>
                      </c:pt>
                      <c:pt idx="3479">
                        <c:v>50043.318252563477</c:v>
                      </c:pt>
                      <c:pt idx="3480">
                        <c:v>61773.853836059563</c:v>
                      </c:pt>
                      <c:pt idx="3481">
                        <c:v>50612.576370239258</c:v>
                      </c:pt>
                      <c:pt idx="3482">
                        <c:v>50621.800735473633</c:v>
                      </c:pt>
                      <c:pt idx="3483">
                        <c:v>46236.756286621094</c:v>
                      </c:pt>
                      <c:pt idx="3484">
                        <c:v>46240.756286621094</c:v>
                      </c:pt>
                      <c:pt idx="3485">
                        <c:v>46249.980712890625</c:v>
                      </c:pt>
                      <c:pt idx="3486">
                        <c:v>45755.760192871094</c:v>
                      </c:pt>
                      <c:pt idx="3487">
                        <c:v>45143.730834960938</c:v>
                      </c:pt>
                      <c:pt idx="3488">
                        <c:v>48859.66096496582</c:v>
                      </c:pt>
                      <c:pt idx="3489">
                        <c:v>55162.295791625977</c:v>
                      </c:pt>
                      <c:pt idx="3490">
                        <c:v>55093.18586730957</c:v>
                      </c:pt>
                      <c:pt idx="3491">
                        <c:v>55029.290176391602</c:v>
                      </c:pt>
                      <c:pt idx="3492">
                        <c:v>54835.81526184082</c:v>
                      </c:pt>
                      <c:pt idx="3493">
                        <c:v>57567.140899658203</c:v>
                      </c:pt>
                      <c:pt idx="3494">
                        <c:v>57614.480255126953</c:v>
                      </c:pt>
                      <c:pt idx="3495">
                        <c:v>51615.611099243164</c:v>
                      </c:pt>
                      <c:pt idx="3496">
                        <c:v>49289.07258605957</c:v>
                      </c:pt>
                      <c:pt idx="3497">
                        <c:v>49289.07258605957</c:v>
                      </c:pt>
                      <c:pt idx="3498">
                        <c:v>49286.85774230957</c:v>
                      </c:pt>
                      <c:pt idx="3499">
                        <c:v>49277.633316040039</c:v>
                      </c:pt>
                      <c:pt idx="3500">
                        <c:v>49840.096572875977</c:v>
                      </c:pt>
                      <c:pt idx="3501">
                        <c:v>49840.096633911133</c:v>
                      </c:pt>
                      <c:pt idx="3502">
                        <c:v>49840.096572875977</c:v>
                      </c:pt>
                      <c:pt idx="3503">
                        <c:v>57997.476272583001</c:v>
                      </c:pt>
                      <c:pt idx="3504">
                        <c:v>57815.409194946289</c:v>
                      </c:pt>
                      <c:pt idx="3505">
                        <c:v>57522.78059387207</c:v>
                      </c:pt>
                      <c:pt idx="3506">
                        <c:v>59813.586227416992</c:v>
                      </c:pt>
                      <c:pt idx="3507">
                        <c:v>59813.586166381836</c:v>
                      </c:pt>
                      <c:pt idx="3508">
                        <c:v>59817.586166381836</c:v>
                      </c:pt>
                      <c:pt idx="3509">
                        <c:v>59813.586227416992</c:v>
                      </c:pt>
                      <c:pt idx="3510">
                        <c:v>51553.402725219727</c:v>
                      </c:pt>
                      <c:pt idx="3511">
                        <c:v>53188.22785949707</c:v>
                      </c:pt>
                      <c:pt idx="3512">
                        <c:v>48803.837966918945</c:v>
                      </c:pt>
                      <c:pt idx="3513">
                        <c:v>48734.93830871582</c:v>
                      </c:pt>
                      <c:pt idx="3514">
                        <c:v>48671.26252746582</c:v>
                      </c:pt>
                      <c:pt idx="3515">
                        <c:v>48598.36311340332</c:v>
                      </c:pt>
                      <c:pt idx="3516">
                        <c:v>48525.46321105957</c:v>
                      </c:pt>
                      <c:pt idx="3517">
                        <c:v>50358.177139282227</c:v>
                      </c:pt>
                      <c:pt idx="3518">
                        <c:v>50408.347183227539</c:v>
                      </c:pt>
                      <c:pt idx="3519">
                        <c:v>50408.347122192383</c:v>
                      </c:pt>
                      <c:pt idx="3520">
                        <c:v>50537.690383911133</c:v>
                      </c:pt>
                      <c:pt idx="3521">
                        <c:v>50537.690872192383</c:v>
                      </c:pt>
                      <c:pt idx="3522">
                        <c:v>50777.102981567376</c:v>
                      </c:pt>
                      <c:pt idx="3523">
                        <c:v>47123.496803283691</c:v>
                      </c:pt>
                      <c:pt idx="3524">
                        <c:v>47205.62100982666</c:v>
                      </c:pt>
                      <c:pt idx="3525">
                        <c:v>48282.600723266602</c:v>
                      </c:pt>
                      <c:pt idx="3526">
                        <c:v>48282.600723266602</c:v>
                      </c:pt>
                      <c:pt idx="3527">
                        <c:v>48273.37629699707</c:v>
                      </c:pt>
                      <c:pt idx="3528">
                        <c:v>47802.442947387695</c:v>
                      </c:pt>
                      <c:pt idx="3529">
                        <c:v>47811.66731262207</c:v>
                      </c:pt>
                      <c:pt idx="3530">
                        <c:v>52124.726348876953</c:v>
                      </c:pt>
                      <c:pt idx="3531">
                        <c:v>52124.726837158203</c:v>
                      </c:pt>
                      <c:pt idx="3532">
                        <c:v>51739.412628173828</c:v>
                      </c:pt>
                      <c:pt idx="3533">
                        <c:v>51739.412384033203</c:v>
                      </c:pt>
                      <c:pt idx="3534">
                        <c:v>52124.726593017578</c:v>
                      </c:pt>
                      <c:pt idx="3535">
                        <c:v>51746.582550048828</c:v>
                      </c:pt>
                      <c:pt idx="3536">
                        <c:v>49263.222625732422</c:v>
                      </c:pt>
                      <c:pt idx="3537">
                        <c:v>58503.591323852539</c:v>
                      </c:pt>
                      <c:pt idx="3538">
                        <c:v>58123.568374633789</c:v>
                      </c:pt>
                      <c:pt idx="3539">
                        <c:v>58123.568435668945</c:v>
                      </c:pt>
                      <c:pt idx="3540">
                        <c:v>49912.264236450195</c:v>
                      </c:pt>
                      <c:pt idx="3541">
                        <c:v>49929.894119262695</c:v>
                      </c:pt>
                      <c:pt idx="3542">
                        <c:v>49471.457656860352</c:v>
                      </c:pt>
                      <c:pt idx="3543">
                        <c:v>48367.976638793945</c:v>
                      </c:pt>
                      <c:pt idx="3544">
                        <c:v>48814.008499145508</c:v>
                      </c:pt>
                      <c:pt idx="3545">
                        <c:v>48814.008499145508</c:v>
                      </c:pt>
                      <c:pt idx="3546">
                        <c:v>49339.451858520508</c:v>
                      </c:pt>
                      <c:pt idx="3547">
                        <c:v>49339.451858520508</c:v>
                      </c:pt>
                      <c:pt idx="3548">
                        <c:v>49339.451858520508</c:v>
                      </c:pt>
                      <c:pt idx="3549">
                        <c:v>49272.076248168945</c:v>
                      </c:pt>
                      <c:pt idx="3550">
                        <c:v>49281.300735473633</c:v>
                      </c:pt>
                      <c:pt idx="3551">
                        <c:v>46343.566116333008</c:v>
                      </c:pt>
                      <c:pt idx="3552">
                        <c:v>46279.890640258789</c:v>
                      </c:pt>
                      <c:pt idx="3553">
                        <c:v>46206.991897583008</c:v>
                      </c:pt>
                      <c:pt idx="3554">
                        <c:v>46206.991897583008</c:v>
                      </c:pt>
                      <c:pt idx="3555">
                        <c:v>52853.494216918945</c:v>
                      </c:pt>
                      <c:pt idx="3556">
                        <c:v>51645.986404418945</c:v>
                      </c:pt>
                      <c:pt idx="3557">
                        <c:v>49895.773147583008</c:v>
                      </c:pt>
                      <c:pt idx="3558">
                        <c:v>49899.773025512695</c:v>
                      </c:pt>
                      <c:pt idx="3559">
                        <c:v>49908.997512817383</c:v>
                      </c:pt>
                      <c:pt idx="3560">
                        <c:v>49908.997512817383</c:v>
                      </c:pt>
                      <c:pt idx="3561">
                        <c:v>46226.986038208008</c:v>
                      </c:pt>
                      <c:pt idx="3562">
                        <c:v>46230.985916137695</c:v>
                      </c:pt>
                      <c:pt idx="3563">
                        <c:v>46240.210403442383</c:v>
                      </c:pt>
                      <c:pt idx="3564">
                        <c:v>46240.210403442383</c:v>
                      </c:pt>
                      <c:pt idx="3565">
                        <c:v>46924.134414672852</c:v>
                      </c:pt>
                      <c:pt idx="3566">
                        <c:v>46920.134414672852</c:v>
                      </c:pt>
                      <c:pt idx="3567">
                        <c:v>50619.879837036133</c:v>
                      </c:pt>
                      <c:pt idx="3568">
                        <c:v>50623.879837036133</c:v>
                      </c:pt>
                      <c:pt idx="3569">
                        <c:v>50470.194244384766</c:v>
                      </c:pt>
                      <c:pt idx="3570">
                        <c:v>48591.213836669922</c:v>
                      </c:pt>
                      <c:pt idx="3571">
                        <c:v>48595.213836669922</c:v>
                      </c:pt>
                      <c:pt idx="3572">
                        <c:v>48555.609710693359</c:v>
                      </c:pt>
                      <c:pt idx="3573">
                        <c:v>48604.438446044922</c:v>
                      </c:pt>
                      <c:pt idx="3574">
                        <c:v>48603.669036865234</c:v>
                      </c:pt>
                      <c:pt idx="3575">
                        <c:v>50520.582489013672</c:v>
                      </c:pt>
                      <c:pt idx="3576">
                        <c:v>51324.111785888672</c:v>
                      </c:pt>
                      <c:pt idx="3577">
                        <c:v>51095.822723388672</c:v>
                      </c:pt>
                      <c:pt idx="3578">
                        <c:v>51095.822723388672</c:v>
                      </c:pt>
                      <c:pt idx="3579">
                        <c:v>48491.661880493164</c:v>
                      </c:pt>
                      <c:pt idx="3580">
                        <c:v>48491.426223754883</c:v>
                      </c:pt>
                      <c:pt idx="3581">
                        <c:v>48491.426223754883</c:v>
                      </c:pt>
                      <c:pt idx="3582">
                        <c:v>48297.002532958984</c:v>
                      </c:pt>
                      <c:pt idx="3583">
                        <c:v>49150.183990478516</c:v>
                      </c:pt>
                      <c:pt idx="3584">
                        <c:v>50422.075714111321</c:v>
                      </c:pt>
                      <c:pt idx="3585">
                        <c:v>47742.842361450195</c:v>
                      </c:pt>
                      <c:pt idx="3586">
                        <c:v>47752.066787719727</c:v>
                      </c:pt>
                      <c:pt idx="3587">
                        <c:v>49327.718826293945</c:v>
                      </c:pt>
                      <c:pt idx="3588">
                        <c:v>49679.50471496582</c:v>
                      </c:pt>
                      <c:pt idx="3589">
                        <c:v>49679.50422668457</c:v>
                      </c:pt>
                      <c:pt idx="3590">
                        <c:v>49543.19172668457</c:v>
                      </c:pt>
                      <c:pt idx="3591">
                        <c:v>49543.191482543945</c:v>
                      </c:pt>
                      <c:pt idx="3592">
                        <c:v>49902.918045043945</c:v>
                      </c:pt>
                      <c:pt idx="3593">
                        <c:v>49915.54768371582</c:v>
                      </c:pt>
                      <c:pt idx="3594">
                        <c:v>49965.717788696289</c:v>
                      </c:pt>
                      <c:pt idx="3595">
                        <c:v>59871.911331176751</c:v>
                      </c:pt>
                      <c:pt idx="3596">
                        <c:v>60596.415603637688</c:v>
                      </c:pt>
                      <c:pt idx="3597">
                        <c:v>60596.416091918938</c:v>
                      </c:pt>
                      <c:pt idx="3598">
                        <c:v>58766.696685791016</c:v>
                      </c:pt>
                      <c:pt idx="3599">
                        <c:v>58775.921234130859</c:v>
                      </c:pt>
                      <c:pt idx="3600">
                        <c:v>49013.664474487305</c:v>
                      </c:pt>
                      <c:pt idx="3601">
                        <c:v>50164.40592956543</c:v>
                      </c:pt>
                      <c:pt idx="3602">
                        <c:v>50164.406173706047</c:v>
                      </c:pt>
                      <c:pt idx="3603">
                        <c:v>49864.731002807617</c:v>
                      </c:pt>
                      <c:pt idx="3604">
                        <c:v>50326.57112121582</c:v>
                      </c:pt>
                      <c:pt idx="3605">
                        <c:v>46959.211380004883</c:v>
                      </c:pt>
                      <c:pt idx="3606">
                        <c:v>46959.211380004883</c:v>
                      </c:pt>
                      <c:pt idx="3607">
                        <c:v>47077.031692504883</c:v>
                      </c:pt>
                      <c:pt idx="3608">
                        <c:v>48165.776016235352</c:v>
                      </c:pt>
                      <c:pt idx="3609">
                        <c:v>48084.260940551758</c:v>
                      </c:pt>
                      <c:pt idx="3610">
                        <c:v>47793.757095336914</c:v>
                      </c:pt>
                      <c:pt idx="3611">
                        <c:v>47432.532669067383</c:v>
                      </c:pt>
                      <c:pt idx="3612">
                        <c:v>47262.119338989258</c:v>
                      </c:pt>
                      <c:pt idx="3613">
                        <c:v>49874.61213684082</c:v>
                      </c:pt>
                      <c:pt idx="3614">
                        <c:v>49883.836441040039</c:v>
                      </c:pt>
                      <c:pt idx="3615">
                        <c:v>47628.763259887695</c:v>
                      </c:pt>
                      <c:pt idx="3616">
                        <c:v>48075.62678527832</c:v>
                      </c:pt>
                      <c:pt idx="3617">
                        <c:v>48075.62678527832</c:v>
                      </c:pt>
                      <c:pt idx="3618">
                        <c:v>48210.31037902832</c:v>
                      </c:pt>
                      <c:pt idx="3619">
                        <c:v>49090.796951293945</c:v>
                      </c:pt>
                      <c:pt idx="3620">
                        <c:v>48431.994216918945</c:v>
                      </c:pt>
                      <c:pt idx="3621">
                        <c:v>47843.746231079102</c:v>
                      </c:pt>
                      <c:pt idx="3622">
                        <c:v>47843.746231079102</c:v>
                      </c:pt>
                      <c:pt idx="3623">
                        <c:v>48408.35383605957</c:v>
                      </c:pt>
                      <c:pt idx="3624">
                        <c:v>50383.296463012688</c:v>
                      </c:pt>
                      <c:pt idx="3625">
                        <c:v>50383.296463012688</c:v>
                      </c:pt>
                      <c:pt idx="3626">
                        <c:v>51128.767166137688</c:v>
                      </c:pt>
                      <c:pt idx="3627">
                        <c:v>57309.906280517578</c:v>
                      </c:pt>
                      <c:pt idx="3628">
                        <c:v>57349.645965576172</c:v>
                      </c:pt>
                      <c:pt idx="3629">
                        <c:v>57349.645965576172</c:v>
                      </c:pt>
                      <c:pt idx="3630">
                        <c:v>48758.089431762695</c:v>
                      </c:pt>
                      <c:pt idx="3631">
                        <c:v>48757.999588012695</c:v>
                      </c:pt>
                      <c:pt idx="3632">
                        <c:v>48495.279251098633</c:v>
                      </c:pt>
                      <c:pt idx="3633">
                        <c:v>48834.568313598633</c:v>
                      </c:pt>
                      <c:pt idx="3634">
                        <c:v>49846.845291137695</c:v>
                      </c:pt>
                      <c:pt idx="3635">
                        <c:v>49846.845169067376</c:v>
                      </c:pt>
                      <c:pt idx="3636">
                        <c:v>49006.579544067376</c:v>
                      </c:pt>
                      <c:pt idx="3637">
                        <c:v>49603.78401184082</c:v>
                      </c:pt>
                      <c:pt idx="3638">
                        <c:v>49645.64826965332</c:v>
                      </c:pt>
                      <c:pt idx="3639">
                        <c:v>49654.87239074707</c:v>
                      </c:pt>
                      <c:pt idx="3640">
                        <c:v>49547.990798950195</c:v>
                      </c:pt>
                      <c:pt idx="3641">
                        <c:v>46831.715408325195</c:v>
                      </c:pt>
                      <c:pt idx="3642">
                        <c:v>46893.76838684082</c:v>
                      </c:pt>
                      <c:pt idx="3643">
                        <c:v>47375.11750793457</c:v>
                      </c:pt>
                      <c:pt idx="3644">
                        <c:v>48300.769058227539</c:v>
                      </c:pt>
                      <c:pt idx="3645">
                        <c:v>50324.663772583008</c:v>
                      </c:pt>
                      <c:pt idx="3646">
                        <c:v>50324.663772583008</c:v>
                      </c:pt>
                      <c:pt idx="3647">
                        <c:v>49643.981460571289</c:v>
                      </c:pt>
                      <c:pt idx="3648">
                        <c:v>49749.846145629883</c:v>
                      </c:pt>
                      <c:pt idx="3649">
                        <c:v>49702.034622192383</c:v>
                      </c:pt>
                      <c:pt idx="3650">
                        <c:v>45755.36262512207</c:v>
                      </c:pt>
                      <c:pt idx="3651">
                        <c:v>45764.587051391602</c:v>
                      </c:pt>
                      <c:pt idx="3652">
                        <c:v>45755.36262512207</c:v>
                      </c:pt>
                      <c:pt idx="3653">
                        <c:v>46456.553604125977</c:v>
                      </c:pt>
                      <c:pt idx="3654">
                        <c:v>48331.789932250977</c:v>
                      </c:pt>
                      <c:pt idx="3655">
                        <c:v>48335.78987121582</c:v>
                      </c:pt>
                      <c:pt idx="3656">
                        <c:v>48345.014297485352</c:v>
                      </c:pt>
                      <c:pt idx="3657">
                        <c:v>48335.78987121582</c:v>
                      </c:pt>
                      <c:pt idx="3658">
                        <c:v>47979.78987121582</c:v>
                      </c:pt>
                      <c:pt idx="3659">
                        <c:v>48765.20002746582</c:v>
                      </c:pt>
                      <c:pt idx="3660">
                        <c:v>48288.871658325195</c:v>
                      </c:pt>
                      <c:pt idx="3661">
                        <c:v>49093.557022094727</c:v>
                      </c:pt>
                      <c:pt idx="3662">
                        <c:v>49100.413467407227</c:v>
                      </c:pt>
                      <c:pt idx="3663">
                        <c:v>49575.916580200195</c:v>
                      </c:pt>
                      <c:pt idx="3664">
                        <c:v>49574.200759887695</c:v>
                      </c:pt>
                      <c:pt idx="3665">
                        <c:v>48734.722854614258</c:v>
                      </c:pt>
                      <c:pt idx="3666">
                        <c:v>48112.630996704102</c:v>
                      </c:pt>
                      <c:pt idx="3667">
                        <c:v>50043.314712524414</c:v>
                      </c:pt>
                      <c:pt idx="3668">
                        <c:v>48444.119049072266</c:v>
                      </c:pt>
                      <c:pt idx="3669">
                        <c:v>48444.118988037109</c:v>
                      </c:pt>
                      <c:pt idx="3670">
                        <c:v>49650.393341064453</c:v>
                      </c:pt>
                      <c:pt idx="3671">
                        <c:v>49650.393341064453</c:v>
                      </c:pt>
                      <c:pt idx="3672">
                        <c:v>49270.022247314453</c:v>
                      </c:pt>
                      <c:pt idx="3673">
                        <c:v>50749.017349243164</c:v>
                      </c:pt>
                      <c:pt idx="3674">
                        <c:v>50758.241714477539</c:v>
                      </c:pt>
                      <c:pt idx="3675">
                        <c:v>60513.395706176758</c:v>
                      </c:pt>
                      <c:pt idx="3676">
                        <c:v>60793.36262512207</c:v>
                      </c:pt>
                      <c:pt idx="3677">
                        <c:v>60843.362686157227</c:v>
                      </c:pt>
                      <c:pt idx="3678">
                        <c:v>48348.420608520508</c:v>
                      </c:pt>
                      <c:pt idx="3679">
                        <c:v>48357.645034790039</c:v>
                      </c:pt>
                      <c:pt idx="3680">
                        <c:v>48357.645034790039</c:v>
                      </c:pt>
                      <c:pt idx="3681">
                        <c:v>48259.987808227539</c:v>
                      </c:pt>
                      <c:pt idx="3682">
                        <c:v>48972.56135559082</c:v>
                      </c:pt>
                      <c:pt idx="3683">
                        <c:v>48276.557571411133</c:v>
                      </c:pt>
                      <c:pt idx="3684">
                        <c:v>48276.55744934082</c:v>
                      </c:pt>
                      <c:pt idx="3685">
                        <c:v>59171.207473754876</c:v>
                      </c:pt>
                      <c:pt idx="3686">
                        <c:v>58962.19758605957</c:v>
                      </c:pt>
                      <c:pt idx="3687">
                        <c:v>60096.813827514648</c:v>
                      </c:pt>
                      <c:pt idx="3688">
                        <c:v>59715.499313354492</c:v>
                      </c:pt>
                      <c:pt idx="3689">
                        <c:v>60109.823287963867</c:v>
                      </c:pt>
                      <c:pt idx="3690">
                        <c:v>50275.389236450195</c:v>
                      </c:pt>
                      <c:pt idx="3691">
                        <c:v>50324.353469848633</c:v>
                      </c:pt>
                      <c:pt idx="3692">
                        <c:v>50324.35334777832</c:v>
                      </c:pt>
                      <c:pt idx="3693">
                        <c:v>50315.128982543945</c:v>
                      </c:pt>
                      <c:pt idx="3694">
                        <c:v>49652.960403442383</c:v>
                      </c:pt>
                      <c:pt idx="3695">
                        <c:v>49609.510269165039</c:v>
                      </c:pt>
                      <c:pt idx="3696">
                        <c:v>47459.359451293945</c:v>
                      </c:pt>
                      <c:pt idx="3697">
                        <c:v>47459.359512329102</c:v>
                      </c:pt>
                      <c:pt idx="3698">
                        <c:v>47303.560745239258</c:v>
                      </c:pt>
                      <c:pt idx="3699">
                        <c:v>47167.450820922852</c:v>
                      </c:pt>
                      <c:pt idx="3700">
                        <c:v>47167.450881958008</c:v>
                      </c:pt>
                      <c:pt idx="3701">
                        <c:v>47649.323928833008</c:v>
                      </c:pt>
                      <c:pt idx="3702">
                        <c:v>48284.579437255859</c:v>
                      </c:pt>
                      <c:pt idx="3703">
                        <c:v>48511.120452880859</c:v>
                      </c:pt>
                      <c:pt idx="3704">
                        <c:v>48511.120513916016</c:v>
                      </c:pt>
                      <c:pt idx="3705">
                        <c:v>48074.519668579102</c:v>
                      </c:pt>
                      <c:pt idx="3706">
                        <c:v>48086.315383911133</c:v>
                      </c:pt>
                      <c:pt idx="3707">
                        <c:v>48087.744094848633</c:v>
                      </c:pt>
                      <c:pt idx="3708">
                        <c:v>45659.497695922852</c:v>
                      </c:pt>
                      <c:pt idx="3709">
                        <c:v>45884.310623168945</c:v>
                      </c:pt>
                      <c:pt idx="3710">
                        <c:v>46452.908645629876</c:v>
                      </c:pt>
                      <c:pt idx="3711">
                        <c:v>46452.90901184082</c:v>
                      </c:pt>
                      <c:pt idx="3712">
                        <c:v>46354.020584106445</c:v>
                      </c:pt>
                      <c:pt idx="3713">
                        <c:v>45906.892532348626</c:v>
                      </c:pt>
                      <c:pt idx="3714">
                        <c:v>46376.00813293457</c:v>
                      </c:pt>
                      <c:pt idx="3715">
                        <c:v>46384.69367980957</c:v>
                      </c:pt>
                      <c:pt idx="3716">
                        <c:v>46166.133316040039</c:v>
                      </c:pt>
                      <c:pt idx="3717">
                        <c:v>46166.133316040039</c:v>
                      </c:pt>
                      <c:pt idx="3718">
                        <c:v>46156.908889770508</c:v>
                      </c:pt>
                      <c:pt idx="3719">
                        <c:v>59780.878936767578</c:v>
                      </c:pt>
                      <c:pt idx="3720">
                        <c:v>50046.16291809082</c:v>
                      </c:pt>
                      <c:pt idx="3721">
                        <c:v>47601.281509399414</c:v>
                      </c:pt>
                      <c:pt idx="3722">
                        <c:v>47264.79768371582</c:v>
                      </c:pt>
                      <c:pt idx="3723">
                        <c:v>47585.005447387695</c:v>
                      </c:pt>
                      <c:pt idx="3724">
                        <c:v>48188.628555297852</c:v>
                      </c:pt>
                      <c:pt idx="3725">
                        <c:v>51122.014114379883</c:v>
                      </c:pt>
                      <c:pt idx="3726">
                        <c:v>49854.630935668945</c:v>
                      </c:pt>
                      <c:pt idx="3727">
                        <c:v>50340.402542114258</c:v>
                      </c:pt>
                      <c:pt idx="3728">
                        <c:v>50340.402420043945</c:v>
                      </c:pt>
                      <c:pt idx="3729">
                        <c:v>50340.402481079102</c:v>
                      </c:pt>
                      <c:pt idx="3730">
                        <c:v>49955.087966918945</c:v>
                      </c:pt>
                      <c:pt idx="3731">
                        <c:v>50340.402420043945</c:v>
                      </c:pt>
                      <c:pt idx="3732">
                        <c:v>47409.602920532227</c:v>
                      </c:pt>
                      <c:pt idx="3733">
                        <c:v>47965.962173461914</c:v>
                      </c:pt>
                      <c:pt idx="3734">
                        <c:v>58869.762847900391</c:v>
                      </c:pt>
                      <c:pt idx="3735">
                        <c:v>49734.75422668457</c:v>
                      </c:pt>
                      <c:pt idx="3736">
                        <c:v>49734.753494262695</c:v>
                      </c:pt>
                      <c:pt idx="3737">
                        <c:v>49373.529373168945</c:v>
                      </c:pt>
                      <c:pt idx="3738">
                        <c:v>49369.529373168945</c:v>
                      </c:pt>
                      <c:pt idx="3739">
                        <c:v>48984.21321105957</c:v>
                      </c:pt>
                      <c:pt idx="3740">
                        <c:v>48080.771560668945</c:v>
                      </c:pt>
                      <c:pt idx="3741">
                        <c:v>48466.087966918945</c:v>
                      </c:pt>
                      <c:pt idx="3742">
                        <c:v>48470.08772277832</c:v>
                      </c:pt>
                      <c:pt idx="3743">
                        <c:v>48479.312576293945</c:v>
                      </c:pt>
                      <c:pt idx="3744">
                        <c:v>48771.358963012695</c:v>
                      </c:pt>
                      <c:pt idx="3745">
                        <c:v>55859.372344970696</c:v>
                      </c:pt>
                      <c:pt idx="3746">
                        <c:v>56341.947662353508</c:v>
                      </c:pt>
                      <c:pt idx="3747">
                        <c:v>56341.947540283196</c:v>
                      </c:pt>
                      <c:pt idx="3748">
                        <c:v>56122.218902587891</c:v>
                      </c:pt>
                      <c:pt idx="3749">
                        <c:v>58377.84294128418</c:v>
                      </c:pt>
                      <c:pt idx="3750">
                        <c:v>50545.92121887207</c:v>
                      </c:pt>
                      <c:pt idx="3751">
                        <c:v>50245.457901000977</c:v>
                      </c:pt>
                      <c:pt idx="3752">
                        <c:v>50984.746475219727</c:v>
                      </c:pt>
                      <c:pt idx="3753">
                        <c:v>51089.915603637695</c:v>
                      </c:pt>
                      <c:pt idx="3754">
                        <c:v>48852.447463989258</c:v>
                      </c:pt>
                      <c:pt idx="3755">
                        <c:v>50068.711074829102</c:v>
                      </c:pt>
                      <c:pt idx="3756">
                        <c:v>50068.711074829102</c:v>
                      </c:pt>
                      <c:pt idx="3757">
                        <c:v>49599.390762329102</c:v>
                      </c:pt>
                      <c:pt idx="3758">
                        <c:v>49835.644729614258</c:v>
                      </c:pt>
                      <c:pt idx="3759">
                        <c:v>49835.644607543945</c:v>
                      </c:pt>
                      <c:pt idx="3760">
                        <c:v>49835.644729614258</c:v>
                      </c:pt>
                      <c:pt idx="3761">
                        <c:v>49835.644607543945</c:v>
                      </c:pt>
                      <c:pt idx="3762">
                        <c:v>48113.201248168945</c:v>
                      </c:pt>
                      <c:pt idx="3763">
                        <c:v>47727.884841918945</c:v>
                      </c:pt>
                      <c:pt idx="3764">
                        <c:v>48113.201248168945</c:v>
                      </c:pt>
                      <c:pt idx="3765">
                        <c:v>63698.147659301758</c:v>
                      </c:pt>
                      <c:pt idx="3766">
                        <c:v>63692.378616333008</c:v>
                      </c:pt>
                      <c:pt idx="3767">
                        <c:v>48722.523513793945</c:v>
                      </c:pt>
                      <c:pt idx="3768">
                        <c:v>48731.748001098633</c:v>
                      </c:pt>
                      <c:pt idx="3769">
                        <c:v>48510.064407348633</c:v>
                      </c:pt>
                      <c:pt idx="3770">
                        <c:v>48510.064407348633</c:v>
                      </c:pt>
                      <c:pt idx="3771">
                        <c:v>48148.839981079102</c:v>
                      </c:pt>
                      <c:pt idx="3772">
                        <c:v>48520.146911621094</c:v>
                      </c:pt>
                      <c:pt idx="3773">
                        <c:v>48427.037933349609</c:v>
                      </c:pt>
                      <c:pt idx="3774">
                        <c:v>47512.865295410156</c:v>
                      </c:pt>
                      <c:pt idx="3775">
                        <c:v>48176.11669921875</c:v>
                      </c:pt>
                      <c:pt idx="3776">
                        <c:v>48127.288208007813</c:v>
                      </c:pt>
                      <c:pt idx="3777">
                        <c:v>47824.1171875</c:v>
                      </c:pt>
                      <c:pt idx="3778">
                        <c:v>48107.689605712891</c:v>
                      </c:pt>
                      <c:pt idx="3779">
                        <c:v>48432.933731079102</c:v>
                      </c:pt>
                      <c:pt idx="3780">
                        <c:v>61045.305557250977</c:v>
                      </c:pt>
                      <c:pt idx="3781">
                        <c:v>60642.673721313477</c:v>
                      </c:pt>
                      <c:pt idx="3782">
                        <c:v>50453.882278442383</c:v>
                      </c:pt>
                      <c:pt idx="3783">
                        <c:v>50782.956436157227</c:v>
                      </c:pt>
                      <c:pt idx="3784">
                        <c:v>47179.739990234375</c:v>
                      </c:pt>
                      <c:pt idx="3785">
                        <c:v>47179.739929199219</c:v>
                      </c:pt>
                      <c:pt idx="3786">
                        <c:v>46151.099548339844</c:v>
                      </c:pt>
                      <c:pt idx="3787">
                        <c:v>51857.231155395508</c:v>
                      </c:pt>
                      <c:pt idx="3788">
                        <c:v>56070.514053344727</c:v>
                      </c:pt>
                      <c:pt idx="3789">
                        <c:v>56006.838516235352</c:v>
                      </c:pt>
                      <c:pt idx="3790">
                        <c:v>55714.336990356445</c:v>
                      </c:pt>
                      <c:pt idx="3791">
                        <c:v>55748.703826904297</c:v>
                      </c:pt>
                      <c:pt idx="3792">
                        <c:v>55748.703887939453</c:v>
                      </c:pt>
                      <c:pt idx="3793">
                        <c:v>55748.703887939453</c:v>
                      </c:pt>
                      <c:pt idx="3794">
                        <c:v>55495.336578369141</c:v>
                      </c:pt>
                      <c:pt idx="3795">
                        <c:v>47510.886672973633</c:v>
                      </c:pt>
                      <c:pt idx="3796">
                        <c:v>47510.886611938477</c:v>
                      </c:pt>
                      <c:pt idx="3797">
                        <c:v>50480.922439575195</c:v>
                      </c:pt>
                      <c:pt idx="3798">
                        <c:v>50545.95783996582</c:v>
                      </c:pt>
                      <c:pt idx="3799">
                        <c:v>50063.148712158203</c:v>
                      </c:pt>
                      <c:pt idx="3800">
                        <c:v>46061.433181762695</c:v>
                      </c:pt>
                      <c:pt idx="3801">
                        <c:v>46061.433670043945</c:v>
                      </c:pt>
                      <c:pt idx="3802">
                        <c:v>46065.433547973626</c:v>
                      </c:pt>
                      <c:pt idx="3803">
                        <c:v>46026.846633911126</c:v>
                      </c:pt>
                      <c:pt idx="3804">
                        <c:v>46017.622146606445</c:v>
                      </c:pt>
                      <c:pt idx="3805">
                        <c:v>45729.805862426758</c:v>
                      </c:pt>
                      <c:pt idx="3806">
                        <c:v>47915.932083129883</c:v>
                      </c:pt>
                      <c:pt idx="3807">
                        <c:v>48305.951370239251</c:v>
                      </c:pt>
                      <c:pt idx="3808">
                        <c:v>48315.175857543945</c:v>
                      </c:pt>
                      <c:pt idx="3809">
                        <c:v>48603.830596923828</c:v>
                      </c:pt>
                      <c:pt idx="3810">
                        <c:v>49704.559646606445</c:v>
                      </c:pt>
                      <c:pt idx="3811">
                        <c:v>49703.070388793945</c:v>
                      </c:pt>
                      <c:pt idx="3812">
                        <c:v>46723.265213012695</c:v>
                      </c:pt>
                      <c:pt idx="3813">
                        <c:v>45846.776931762695</c:v>
                      </c:pt>
                      <c:pt idx="3814">
                        <c:v>45856.001602172852</c:v>
                      </c:pt>
                      <c:pt idx="3815">
                        <c:v>45846.77717590332</c:v>
                      </c:pt>
                      <c:pt idx="3816">
                        <c:v>49270.922561645508</c:v>
                      </c:pt>
                      <c:pt idx="3817">
                        <c:v>49274.922561645508</c:v>
                      </c:pt>
                      <c:pt idx="3818">
                        <c:v>49033.322708129883</c:v>
                      </c:pt>
                      <c:pt idx="3819">
                        <c:v>49506.73420715332</c:v>
                      </c:pt>
                      <c:pt idx="3820">
                        <c:v>49506.995986938477</c:v>
                      </c:pt>
                      <c:pt idx="3821">
                        <c:v>49506.995986938477</c:v>
                      </c:pt>
                      <c:pt idx="3822">
                        <c:v>57315.099761962891</c:v>
                      </c:pt>
                      <c:pt idx="3823">
                        <c:v>57315.099700927734</c:v>
                      </c:pt>
                      <c:pt idx="3824">
                        <c:v>58338.698150634766</c:v>
                      </c:pt>
                      <c:pt idx="3825">
                        <c:v>52140.432205200195</c:v>
                      </c:pt>
                      <c:pt idx="3826">
                        <c:v>52349.694046020508</c:v>
                      </c:pt>
                      <c:pt idx="3827">
                        <c:v>49879.900650024414</c:v>
                      </c:pt>
                      <c:pt idx="3828">
                        <c:v>50180.266189575195</c:v>
                      </c:pt>
                      <c:pt idx="3829">
                        <c:v>50189.490798950195</c:v>
                      </c:pt>
                      <c:pt idx="3830">
                        <c:v>49640.555862426758</c:v>
                      </c:pt>
                      <c:pt idx="3831">
                        <c:v>49452.293167114258</c:v>
                      </c:pt>
                      <c:pt idx="3832">
                        <c:v>47099.402725219727</c:v>
                      </c:pt>
                      <c:pt idx="3833">
                        <c:v>47452.074966430664</c:v>
                      </c:pt>
                      <c:pt idx="3834">
                        <c:v>49368.25373840332</c:v>
                      </c:pt>
                      <c:pt idx="3835">
                        <c:v>48982.937393188477</c:v>
                      </c:pt>
                      <c:pt idx="3836">
                        <c:v>49298.062759399414</c:v>
                      </c:pt>
                      <c:pt idx="3837">
                        <c:v>49298.06282043457</c:v>
                      </c:pt>
                      <c:pt idx="3838">
                        <c:v>49818.71321105957</c:v>
                      </c:pt>
                      <c:pt idx="3839">
                        <c:v>58131.176193237297</c:v>
                      </c:pt>
                      <c:pt idx="3840">
                        <c:v>50703.979110717773</c:v>
                      </c:pt>
                      <c:pt idx="3841">
                        <c:v>50318.662704467773</c:v>
                      </c:pt>
                      <c:pt idx="3842">
                        <c:v>50351.979110717773</c:v>
                      </c:pt>
                      <c:pt idx="3843">
                        <c:v>50625.228958129883</c:v>
                      </c:pt>
                      <c:pt idx="3844">
                        <c:v>48990.499099731445</c:v>
                      </c:pt>
                      <c:pt idx="3845">
                        <c:v>48990.498977661133</c:v>
                      </c:pt>
                      <c:pt idx="3846">
                        <c:v>49463.822463989258</c:v>
                      </c:pt>
                      <c:pt idx="3847">
                        <c:v>49749.446487426758</c:v>
                      </c:pt>
                      <c:pt idx="3848">
                        <c:v>49749.446487426758</c:v>
                      </c:pt>
                      <c:pt idx="3849">
                        <c:v>49749.446487426758</c:v>
                      </c:pt>
                      <c:pt idx="3850">
                        <c:v>49724.179542541504</c:v>
                      </c:pt>
                      <c:pt idx="3851">
                        <c:v>53571.948989868164</c:v>
                      </c:pt>
                      <c:pt idx="3852">
                        <c:v>53923.948928833008</c:v>
                      </c:pt>
                      <c:pt idx="3853">
                        <c:v>53480.616897583008</c:v>
                      </c:pt>
                      <c:pt idx="3854">
                        <c:v>53471.39241027832</c:v>
                      </c:pt>
                      <c:pt idx="3855">
                        <c:v>50671.2841796875</c:v>
                      </c:pt>
                      <c:pt idx="3856">
                        <c:v>49774.72785949707</c:v>
                      </c:pt>
                      <c:pt idx="3857">
                        <c:v>49954.434646606445</c:v>
                      </c:pt>
                      <c:pt idx="3858">
                        <c:v>49954.435012817376</c:v>
                      </c:pt>
                      <c:pt idx="3859">
                        <c:v>49954.43489074707</c:v>
                      </c:pt>
                      <c:pt idx="3860">
                        <c:v>51039.274978637688</c:v>
                      </c:pt>
                      <c:pt idx="3861">
                        <c:v>51039.275100708008</c:v>
                      </c:pt>
                      <c:pt idx="3862">
                        <c:v>51137.682838439941</c:v>
                      </c:pt>
                      <c:pt idx="3863">
                        <c:v>51186.511940002441</c:v>
                      </c:pt>
                      <c:pt idx="3864">
                        <c:v>50834.510231018059</c:v>
                      </c:pt>
                      <c:pt idx="3865">
                        <c:v>50719.560279846191</c:v>
                      </c:pt>
                      <c:pt idx="3866">
                        <c:v>50410.312965393059</c:v>
                      </c:pt>
                      <c:pt idx="3867">
                        <c:v>57990.578033447266</c:v>
                      </c:pt>
                      <c:pt idx="3868">
                        <c:v>58030.317962646484</c:v>
                      </c:pt>
                      <c:pt idx="3869">
                        <c:v>58392.769073486328</c:v>
                      </c:pt>
                      <c:pt idx="3870">
                        <c:v>49663.685684204102</c:v>
                      </c:pt>
                      <c:pt idx="3871">
                        <c:v>48627.700149536133</c:v>
                      </c:pt>
                      <c:pt idx="3872">
                        <c:v>49095.119216918945</c:v>
                      </c:pt>
                      <c:pt idx="3873">
                        <c:v>48985.410110473633</c:v>
                      </c:pt>
                      <c:pt idx="3874">
                        <c:v>49361.500076293945</c:v>
                      </c:pt>
                      <c:pt idx="3875">
                        <c:v>46790.568008422852</c:v>
                      </c:pt>
                      <c:pt idx="3876">
                        <c:v>46667.96223449707</c:v>
                      </c:pt>
                      <c:pt idx="3877">
                        <c:v>48116.369705200195</c:v>
                      </c:pt>
                      <c:pt idx="3878">
                        <c:v>48638.797561645508</c:v>
                      </c:pt>
                      <c:pt idx="3879">
                        <c:v>48648.022048950195</c:v>
                      </c:pt>
                      <c:pt idx="3880">
                        <c:v>48648.021987915039</c:v>
                      </c:pt>
                      <c:pt idx="3881">
                        <c:v>47705.117897033691</c:v>
                      </c:pt>
                      <c:pt idx="3882">
                        <c:v>48508.273292541504</c:v>
                      </c:pt>
                      <c:pt idx="3883">
                        <c:v>48426.148902893066</c:v>
                      </c:pt>
                      <c:pt idx="3884">
                        <c:v>58476.768157958984</c:v>
                      </c:pt>
                      <c:pt idx="3885">
                        <c:v>50137.527755737305</c:v>
                      </c:pt>
                      <c:pt idx="3886">
                        <c:v>50522.844161987305</c:v>
                      </c:pt>
                      <c:pt idx="3887">
                        <c:v>49285.686111450195</c:v>
                      </c:pt>
                      <c:pt idx="3888">
                        <c:v>49418.094497680664</c:v>
                      </c:pt>
                      <c:pt idx="3889">
                        <c:v>49855.73371887207</c:v>
                      </c:pt>
                      <c:pt idx="3890">
                        <c:v>46497.177444458008</c:v>
                      </c:pt>
                      <c:pt idx="3891">
                        <c:v>50349.620681762695</c:v>
                      </c:pt>
                      <c:pt idx="3892">
                        <c:v>50093.59358215332</c:v>
                      </c:pt>
                      <c:pt idx="3893">
                        <c:v>49974.65998840332</c:v>
                      </c:pt>
                      <c:pt idx="3894">
                        <c:v>49974.660110473633</c:v>
                      </c:pt>
                      <c:pt idx="3895">
                        <c:v>50244.530982971191</c:v>
                      </c:pt>
                      <c:pt idx="3896">
                        <c:v>53038.433547973633</c:v>
                      </c:pt>
                      <c:pt idx="3897">
                        <c:v>52993.67366027832</c:v>
                      </c:pt>
                      <c:pt idx="3898">
                        <c:v>53388.499588012695</c:v>
                      </c:pt>
                      <c:pt idx="3899">
                        <c:v>53342.722915649414</c:v>
                      </c:pt>
                      <c:pt idx="3900">
                        <c:v>61357.101943969727</c:v>
                      </c:pt>
                      <c:pt idx="3901">
                        <c:v>51236.773208618164</c:v>
                      </c:pt>
                      <c:pt idx="3902">
                        <c:v>50065.222610473633</c:v>
                      </c:pt>
                      <c:pt idx="3903">
                        <c:v>50112.233963012695</c:v>
                      </c:pt>
                      <c:pt idx="3904">
                        <c:v>50061.512771606445</c:v>
                      </c:pt>
                      <c:pt idx="3905">
                        <c:v>50056.87385559082</c:v>
                      </c:pt>
                      <c:pt idx="3906">
                        <c:v>50056.873977661133</c:v>
                      </c:pt>
                      <c:pt idx="3907">
                        <c:v>50056.873916625977</c:v>
                      </c:pt>
                      <c:pt idx="3908">
                        <c:v>59141.216812133789</c:v>
                      </c:pt>
                      <c:pt idx="3909">
                        <c:v>59026.283218383789</c:v>
                      </c:pt>
                      <c:pt idx="3910">
                        <c:v>58778.140274047852</c:v>
                      </c:pt>
                      <c:pt idx="3911">
                        <c:v>58356.956344604492</c:v>
                      </c:pt>
                      <c:pt idx="3912">
                        <c:v>58809.723861694336</c:v>
                      </c:pt>
                      <c:pt idx="3913">
                        <c:v>58809.723983764648</c:v>
                      </c:pt>
                      <c:pt idx="3914">
                        <c:v>58809.723983764648</c:v>
                      </c:pt>
                      <c:pt idx="3915">
                        <c:v>61123.24755859375</c:v>
                      </c:pt>
                      <c:pt idx="3916">
                        <c:v>61578.803955078118</c:v>
                      </c:pt>
                      <c:pt idx="3917">
                        <c:v>61844.31005859375</c:v>
                      </c:pt>
                      <c:pt idx="3918">
                        <c:v>51507.989151000977</c:v>
                      </c:pt>
                      <c:pt idx="3919">
                        <c:v>48728.009368896484</c:v>
                      </c:pt>
                      <c:pt idx="3920">
                        <c:v>50680.364700317376</c:v>
                      </c:pt>
                      <c:pt idx="3921">
                        <c:v>50819.65705871582</c:v>
                      </c:pt>
                      <c:pt idx="3922">
                        <c:v>50819.65705871582</c:v>
                      </c:pt>
                      <c:pt idx="3923">
                        <c:v>52049.910232543945</c:v>
                      </c:pt>
                      <c:pt idx="3924">
                        <c:v>52336.775466918945</c:v>
                      </c:pt>
                      <c:pt idx="3925">
                        <c:v>52336.775955200195</c:v>
                      </c:pt>
                      <c:pt idx="3926">
                        <c:v>48826.40998840332</c:v>
                      </c:pt>
                      <c:pt idx="3927">
                        <c:v>48824.79573059082</c:v>
                      </c:pt>
                      <c:pt idx="3928">
                        <c:v>50252.743041992188</c:v>
                      </c:pt>
                      <c:pt idx="3929">
                        <c:v>50211.246398925781</c:v>
                      </c:pt>
                      <c:pt idx="3930">
                        <c:v>50231.051345825195</c:v>
                      </c:pt>
                      <c:pt idx="3931">
                        <c:v>50231.051345825195</c:v>
                      </c:pt>
                      <c:pt idx="3932">
                        <c:v>49435.906814575195</c:v>
                      </c:pt>
                      <c:pt idx="3933">
                        <c:v>49646.526443481445</c:v>
                      </c:pt>
                      <c:pt idx="3934">
                        <c:v>49642.526443481445</c:v>
                      </c:pt>
                      <c:pt idx="3935">
                        <c:v>47446.963409423828</c:v>
                      </c:pt>
                      <c:pt idx="3936">
                        <c:v>50796.226593017578</c:v>
                      </c:pt>
                      <c:pt idx="3937">
                        <c:v>50795.797393798828</c:v>
                      </c:pt>
                      <c:pt idx="3938">
                        <c:v>50740.568786621094</c:v>
                      </c:pt>
                      <c:pt idx="3939">
                        <c:v>58961.451385498047</c:v>
                      </c:pt>
                      <c:pt idx="3940">
                        <c:v>58961.451385498047</c:v>
                      </c:pt>
                      <c:pt idx="3941">
                        <c:v>58568.409576416008</c:v>
                      </c:pt>
                      <c:pt idx="3942">
                        <c:v>58183.095855712891</c:v>
                      </c:pt>
                      <c:pt idx="3943">
                        <c:v>58324.267120361328</c:v>
                      </c:pt>
                      <c:pt idx="3944">
                        <c:v>58213.700103759758</c:v>
                      </c:pt>
                      <c:pt idx="3945">
                        <c:v>49253.884170532227</c:v>
                      </c:pt>
                      <c:pt idx="3946">
                        <c:v>50158.958389282227</c:v>
                      </c:pt>
                      <c:pt idx="3947">
                        <c:v>48192.861343383789</c:v>
                      </c:pt>
                      <c:pt idx="3948">
                        <c:v>48404.125869750977</c:v>
                      </c:pt>
                      <c:pt idx="3949">
                        <c:v>48523.057876586914</c:v>
                      </c:pt>
                      <c:pt idx="3950">
                        <c:v>48523.057876586914</c:v>
                      </c:pt>
                      <c:pt idx="3951">
                        <c:v>48523.057815551758</c:v>
                      </c:pt>
                      <c:pt idx="3952">
                        <c:v>46877.433303833008</c:v>
                      </c:pt>
                      <c:pt idx="3953">
                        <c:v>46924.521743774414</c:v>
                      </c:pt>
                      <c:pt idx="3954">
                        <c:v>46915.29719543457</c:v>
                      </c:pt>
                      <c:pt idx="3955">
                        <c:v>46688.267837524414</c:v>
                      </c:pt>
                      <c:pt idx="3956">
                        <c:v>46679.043472290039</c:v>
                      </c:pt>
                      <c:pt idx="3957">
                        <c:v>49350.652969360352</c:v>
                      </c:pt>
                      <c:pt idx="3958">
                        <c:v>49222.43879699707</c:v>
                      </c:pt>
                      <c:pt idx="3959">
                        <c:v>49396.733474731445</c:v>
                      </c:pt>
                      <c:pt idx="3960">
                        <c:v>48478.789993286133</c:v>
                      </c:pt>
                      <c:pt idx="3961">
                        <c:v>48474.789932250977</c:v>
                      </c:pt>
                      <c:pt idx="3962">
                        <c:v>46855.789505004883</c:v>
                      </c:pt>
                      <c:pt idx="3963">
                        <c:v>46855.789505004883</c:v>
                      </c:pt>
                      <c:pt idx="3964">
                        <c:v>47555.671524047852</c:v>
                      </c:pt>
                      <c:pt idx="3965">
                        <c:v>47683.825637817383</c:v>
                      </c:pt>
                      <c:pt idx="3966">
                        <c:v>47674.601211547852</c:v>
                      </c:pt>
                      <c:pt idx="3967">
                        <c:v>48629.20735168457</c:v>
                      </c:pt>
                      <c:pt idx="3968">
                        <c:v>48629.20832824707</c:v>
                      </c:pt>
                      <c:pt idx="3969">
                        <c:v>48629.208572387695</c:v>
                      </c:pt>
                      <c:pt idx="3970">
                        <c:v>48629.208572387695</c:v>
                      </c:pt>
                      <c:pt idx="3971">
                        <c:v>47886.172760009758</c:v>
                      </c:pt>
                      <c:pt idx="3972">
                        <c:v>48150.361892700195</c:v>
                      </c:pt>
                      <c:pt idx="3973">
                        <c:v>58100.372222900391</c:v>
                      </c:pt>
                      <c:pt idx="3974">
                        <c:v>58219.303741455078</c:v>
                      </c:pt>
                      <c:pt idx="3975">
                        <c:v>62012.549270629876</c:v>
                      </c:pt>
                      <c:pt idx="3976">
                        <c:v>62012.550003051758</c:v>
                      </c:pt>
                      <c:pt idx="3977">
                        <c:v>62006.780227661126</c:v>
                      </c:pt>
                      <c:pt idx="3978">
                        <c:v>48517.681777954102</c:v>
                      </c:pt>
                      <c:pt idx="3979">
                        <c:v>48259.46125793457</c:v>
                      </c:pt>
                      <c:pt idx="3980">
                        <c:v>48067.660110473633</c:v>
                      </c:pt>
                      <c:pt idx="3981">
                        <c:v>47715.660171508789</c:v>
                      </c:pt>
                      <c:pt idx="3982">
                        <c:v>47657.607131958008</c:v>
                      </c:pt>
                      <c:pt idx="3983">
                        <c:v>48312.177307128906</c:v>
                      </c:pt>
                      <c:pt idx="3984">
                        <c:v>48239.277465820313</c:v>
                      </c:pt>
                      <c:pt idx="3985">
                        <c:v>46129.19953918457</c:v>
                      </c:pt>
                      <c:pt idx="3986">
                        <c:v>46133.199905395508</c:v>
                      </c:pt>
                      <c:pt idx="3987">
                        <c:v>46492.64680480957</c:v>
                      </c:pt>
                      <c:pt idx="3988">
                        <c:v>46557.751663208008</c:v>
                      </c:pt>
                      <c:pt idx="3989">
                        <c:v>46172.437210083008</c:v>
                      </c:pt>
                      <c:pt idx="3990">
                        <c:v>49654.656875610352</c:v>
                      </c:pt>
                      <c:pt idx="3991">
                        <c:v>50021.082595825195</c:v>
                      </c:pt>
                      <c:pt idx="3992">
                        <c:v>50070.046951293945</c:v>
                      </c:pt>
                      <c:pt idx="3993">
                        <c:v>50070.046951293945</c:v>
                      </c:pt>
                      <c:pt idx="3994">
                        <c:v>49866.525344848633</c:v>
                      </c:pt>
                      <c:pt idx="3995">
                        <c:v>47873.724197387695</c:v>
                      </c:pt>
                      <c:pt idx="3996">
                        <c:v>49063.005447387695</c:v>
                      </c:pt>
                      <c:pt idx="3997">
                        <c:v>49069.715408325195</c:v>
                      </c:pt>
                      <c:pt idx="3998">
                        <c:v>48726.939834594727</c:v>
                      </c:pt>
                      <c:pt idx="3999">
                        <c:v>50494.605361938477</c:v>
                      </c:pt>
                      <c:pt idx="4000">
                        <c:v>50494.605361938477</c:v>
                      </c:pt>
                      <c:pt idx="4001">
                        <c:v>49189.773330688477</c:v>
                      </c:pt>
                      <c:pt idx="4002">
                        <c:v>49197.991287231438</c:v>
                      </c:pt>
                      <c:pt idx="4003">
                        <c:v>49549.991165161133</c:v>
                      </c:pt>
                      <c:pt idx="4004">
                        <c:v>49370.95295715332</c:v>
                      </c:pt>
                      <c:pt idx="4005">
                        <c:v>49191.856033325195</c:v>
                      </c:pt>
                      <c:pt idx="4006">
                        <c:v>49199.724990844727</c:v>
                      </c:pt>
                      <c:pt idx="4007">
                        <c:v>49318.658584594727</c:v>
                      </c:pt>
                      <c:pt idx="4008">
                        <c:v>49318.658584594727</c:v>
                      </c:pt>
                      <c:pt idx="4009">
                        <c:v>49320.014053344727</c:v>
                      </c:pt>
                      <c:pt idx="4010">
                        <c:v>51672.323318481445</c:v>
                      </c:pt>
                      <c:pt idx="4011">
                        <c:v>48154.10920715332</c:v>
                      </c:pt>
                      <c:pt idx="4012">
                        <c:v>48154.109329223633</c:v>
                      </c:pt>
                      <c:pt idx="4013">
                        <c:v>48021.177627563477</c:v>
                      </c:pt>
                      <c:pt idx="4014">
                        <c:v>48011.953262329102</c:v>
                      </c:pt>
                      <c:pt idx="4015">
                        <c:v>48277.024368286133</c:v>
                      </c:pt>
                      <c:pt idx="4016">
                        <c:v>48277.024429321289</c:v>
                      </c:pt>
                      <c:pt idx="4017">
                        <c:v>48277.024368286133</c:v>
                      </c:pt>
                      <c:pt idx="4018">
                        <c:v>46822.899856567383</c:v>
                      </c:pt>
                      <c:pt idx="4019">
                        <c:v>46822.899856567383</c:v>
                      </c:pt>
                      <c:pt idx="4020">
                        <c:v>50974.221755981445</c:v>
                      </c:pt>
                      <c:pt idx="4021">
                        <c:v>50974.222244262695</c:v>
                      </c:pt>
                      <c:pt idx="4022">
                        <c:v>50470.49543762207</c:v>
                      </c:pt>
                      <c:pt idx="4023">
                        <c:v>50681.880447387695</c:v>
                      </c:pt>
                      <c:pt idx="4024">
                        <c:v>50223.72541809082</c:v>
                      </c:pt>
                      <c:pt idx="4025">
                        <c:v>50514.387283325195</c:v>
                      </c:pt>
                      <c:pt idx="4026">
                        <c:v>49946.640762329102</c:v>
                      </c:pt>
                      <c:pt idx="4027">
                        <c:v>49946.640701293945</c:v>
                      </c:pt>
                      <c:pt idx="4028">
                        <c:v>49946.640823364258</c:v>
                      </c:pt>
                      <c:pt idx="4029">
                        <c:v>49894.453201293945</c:v>
                      </c:pt>
                      <c:pt idx="4030">
                        <c:v>46657.278945922852</c:v>
                      </c:pt>
                      <c:pt idx="4031">
                        <c:v>50107.651336669922</c:v>
                      </c:pt>
                      <c:pt idx="4032">
                        <c:v>49871.397552490234</c:v>
                      </c:pt>
                      <c:pt idx="4033">
                        <c:v>49735.287811279297</c:v>
                      </c:pt>
                      <c:pt idx="4034">
                        <c:v>49710.442947387695</c:v>
                      </c:pt>
                      <c:pt idx="4035">
                        <c:v>50301.974014282227</c:v>
                      </c:pt>
                      <c:pt idx="4036">
                        <c:v>49325.757888793945</c:v>
                      </c:pt>
                      <c:pt idx="4037">
                        <c:v>48355.155166625977</c:v>
                      </c:pt>
                      <c:pt idx="4038">
                        <c:v>48282.255508422852</c:v>
                      </c:pt>
                      <c:pt idx="4039">
                        <c:v>50856.520706176758</c:v>
                      </c:pt>
                      <c:pt idx="4040">
                        <c:v>50856.520584106445</c:v>
                      </c:pt>
                      <c:pt idx="4041">
                        <c:v>50860.855545043945</c:v>
                      </c:pt>
                      <c:pt idx="4042">
                        <c:v>51867.092361450195</c:v>
                      </c:pt>
                      <c:pt idx="4043">
                        <c:v>51403.951736450195</c:v>
                      </c:pt>
                      <c:pt idx="4044">
                        <c:v>51143.90315246582</c:v>
                      </c:pt>
                      <c:pt idx="4045">
                        <c:v>47669.87532043457</c:v>
                      </c:pt>
                      <c:pt idx="4046">
                        <c:v>47679.099685668945</c:v>
                      </c:pt>
                      <c:pt idx="4047">
                        <c:v>49250.748458862297</c:v>
                      </c:pt>
                      <c:pt idx="4048">
                        <c:v>48630.371047973626</c:v>
                      </c:pt>
                      <c:pt idx="4049">
                        <c:v>52841.935012817383</c:v>
                      </c:pt>
                      <c:pt idx="4050">
                        <c:v>48659.307205200195</c:v>
                      </c:pt>
                      <c:pt idx="4051">
                        <c:v>48659.307205200195</c:v>
                      </c:pt>
                      <c:pt idx="4052">
                        <c:v>48540.373611450195</c:v>
                      </c:pt>
                      <c:pt idx="4053">
                        <c:v>50638.453323364258</c:v>
                      </c:pt>
                      <c:pt idx="4054">
                        <c:v>51262.717849731445</c:v>
                      </c:pt>
                      <c:pt idx="4055">
                        <c:v>46064.885330200195</c:v>
                      </c:pt>
                      <c:pt idx="4056">
                        <c:v>46074.109939575195</c:v>
                      </c:pt>
                      <c:pt idx="4057">
                        <c:v>46636.742874145508</c:v>
                      </c:pt>
                      <c:pt idx="4058">
                        <c:v>46636.742874145508</c:v>
                      </c:pt>
                      <c:pt idx="4059">
                        <c:v>46508.58674621582</c:v>
                      </c:pt>
                      <c:pt idx="4060">
                        <c:v>45645.18244934082</c:v>
                      </c:pt>
                      <c:pt idx="4061">
                        <c:v>49310.40266418457</c:v>
                      </c:pt>
                      <c:pt idx="4062">
                        <c:v>49313.127395629883</c:v>
                      </c:pt>
                      <c:pt idx="4063">
                        <c:v>49317.127578735352</c:v>
                      </c:pt>
                      <c:pt idx="4064">
                        <c:v>49205.149932861328</c:v>
                      </c:pt>
                      <c:pt idx="4065">
                        <c:v>52752.978469848633</c:v>
                      </c:pt>
                      <c:pt idx="4066">
                        <c:v>54474.496170043945</c:v>
                      </c:pt>
                      <c:pt idx="4067">
                        <c:v>49426.221145629876</c:v>
                      </c:pt>
                      <c:pt idx="4068">
                        <c:v>49437.721755981445</c:v>
                      </c:pt>
                      <c:pt idx="4069">
                        <c:v>50146.299392700195</c:v>
                      </c:pt>
                      <c:pt idx="4070">
                        <c:v>50146.29914855957</c:v>
                      </c:pt>
                      <c:pt idx="4071">
                        <c:v>49765.58576965332</c:v>
                      </c:pt>
                      <c:pt idx="4072">
                        <c:v>47236.397537231445</c:v>
                      </c:pt>
                      <c:pt idx="4073">
                        <c:v>49304.283401489258</c:v>
                      </c:pt>
                      <c:pt idx="4074">
                        <c:v>49314.907913208008</c:v>
                      </c:pt>
                      <c:pt idx="4075">
                        <c:v>50352.130813598633</c:v>
                      </c:pt>
                      <c:pt idx="4076">
                        <c:v>50352.130935668938</c:v>
                      </c:pt>
                      <c:pt idx="4077">
                        <c:v>51251.93293762207</c:v>
                      </c:pt>
                      <c:pt idx="4078">
                        <c:v>52148.685012817376</c:v>
                      </c:pt>
                      <c:pt idx="4079">
                        <c:v>52059.166213989258</c:v>
                      </c:pt>
                      <c:pt idx="4080">
                        <c:v>50736.472366333008</c:v>
                      </c:pt>
                      <c:pt idx="4081">
                        <c:v>50739.116775512695</c:v>
                      </c:pt>
                      <c:pt idx="4082">
                        <c:v>52392.254470825195</c:v>
                      </c:pt>
                      <c:pt idx="4083">
                        <c:v>52245.769119262695</c:v>
                      </c:pt>
                      <c:pt idx="4084">
                        <c:v>52140.432083129876</c:v>
                      </c:pt>
                      <c:pt idx="4085">
                        <c:v>47777.16487121582</c:v>
                      </c:pt>
                      <c:pt idx="4086">
                        <c:v>46626.805618286133</c:v>
                      </c:pt>
                      <c:pt idx="4087">
                        <c:v>59716.122161865234</c:v>
                      </c:pt>
                      <c:pt idx="4088">
                        <c:v>59720.122100830078</c:v>
                      </c:pt>
                      <c:pt idx="4089">
                        <c:v>60166.986114501946</c:v>
                      </c:pt>
                      <c:pt idx="4090">
                        <c:v>59041.180572509758</c:v>
                      </c:pt>
                      <c:pt idx="4091">
                        <c:v>59041.180572509758</c:v>
                      </c:pt>
                      <c:pt idx="4092">
                        <c:v>59763.047836303711</c:v>
                      </c:pt>
                      <c:pt idx="4093">
                        <c:v>59772.272262573242</c:v>
                      </c:pt>
                      <c:pt idx="4094">
                        <c:v>59772.272262573242</c:v>
                      </c:pt>
                      <c:pt idx="4095">
                        <c:v>51845.018630981445</c:v>
                      </c:pt>
                      <c:pt idx="4096">
                        <c:v>51626.456619262695</c:v>
                      </c:pt>
                      <c:pt idx="4097">
                        <c:v>50475.931228637695</c:v>
                      </c:pt>
                      <c:pt idx="4098">
                        <c:v>50512.582595825195</c:v>
                      </c:pt>
                      <c:pt idx="4099">
                        <c:v>49896.391189575195</c:v>
                      </c:pt>
                      <c:pt idx="4100">
                        <c:v>49112.821426391602</c:v>
                      </c:pt>
                      <c:pt idx="4101">
                        <c:v>48842.225662231445</c:v>
                      </c:pt>
                      <c:pt idx="4102">
                        <c:v>48842.225662231445</c:v>
                      </c:pt>
                      <c:pt idx="4103">
                        <c:v>48699.652236938477</c:v>
                      </c:pt>
                      <c:pt idx="4104">
                        <c:v>50520.79464721679</c:v>
                      </c:pt>
                      <c:pt idx="4105">
                        <c:v>50520.79464721679</c:v>
                      </c:pt>
                      <c:pt idx="4106">
                        <c:v>50520.79464721679</c:v>
                      </c:pt>
                      <c:pt idx="4107">
                        <c:v>57891.646850585938</c:v>
                      </c:pt>
                      <c:pt idx="4108">
                        <c:v>57940.475463867188</c:v>
                      </c:pt>
                      <c:pt idx="4109">
                        <c:v>59513.486053466797</c:v>
                      </c:pt>
                      <c:pt idx="4110">
                        <c:v>50462.550994873047</c:v>
                      </c:pt>
                      <c:pt idx="4111">
                        <c:v>50581.484588623047</c:v>
                      </c:pt>
                      <c:pt idx="4112">
                        <c:v>50581.484588623047</c:v>
                      </c:pt>
                      <c:pt idx="4113">
                        <c:v>51066.205764770508</c:v>
                      </c:pt>
                      <c:pt idx="4114">
                        <c:v>51075.430130004876</c:v>
                      </c:pt>
                      <c:pt idx="4115">
                        <c:v>51075.430130004876</c:v>
                      </c:pt>
                      <c:pt idx="4116">
                        <c:v>50723.430130004876</c:v>
                      </c:pt>
                      <c:pt idx="4117">
                        <c:v>50714.205764770508</c:v>
                      </c:pt>
                      <c:pt idx="4118">
                        <c:v>50811.291229248047</c:v>
                      </c:pt>
                      <c:pt idx="4119">
                        <c:v>50191.715103149414</c:v>
                      </c:pt>
                      <c:pt idx="4120">
                        <c:v>58683.46369934082</c:v>
                      </c:pt>
                      <c:pt idx="4121">
                        <c:v>58626.538284301758</c:v>
                      </c:pt>
                      <c:pt idx="4122">
                        <c:v>58781.890106201172</c:v>
                      </c:pt>
                      <c:pt idx="4123">
                        <c:v>58785.890106201172</c:v>
                      </c:pt>
                      <c:pt idx="4124">
                        <c:v>58794.210968017578</c:v>
                      </c:pt>
                      <c:pt idx="4125">
                        <c:v>49095.95783996582</c:v>
                      </c:pt>
                      <c:pt idx="4126">
                        <c:v>49095.95783996582</c:v>
                      </c:pt>
                      <c:pt idx="4127">
                        <c:v>50660.368240356445</c:v>
                      </c:pt>
                      <c:pt idx="4128">
                        <c:v>50669.59260559082</c:v>
                      </c:pt>
                      <c:pt idx="4129">
                        <c:v>50660.50373840332</c:v>
                      </c:pt>
                      <c:pt idx="4130">
                        <c:v>50660.50373840332</c:v>
                      </c:pt>
                      <c:pt idx="4131">
                        <c:v>50770.76838684082</c:v>
                      </c:pt>
                      <c:pt idx="4132">
                        <c:v>51803.568923950188</c:v>
                      </c:pt>
                      <c:pt idx="4133">
                        <c:v>52288.56526184082</c:v>
                      </c:pt>
                      <c:pt idx="4134">
                        <c:v>52288.565017700188</c:v>
                      </c:pt>
                      <c:pt idx="4135">
                        <c:v>52132.85481262207</c:v>
                      </c:pt>
                      <c:pt idx="4136">
                        <c:v>58664.697479248047</c:v>
                      </c:pt>
                      <c:pt idx="4137">
                        <c:v>58595.797821044915</c:v>
                      </c:pt>
                      <c:pt idx="4138">
                        <c:v>58532.122039794922</c:v>
                      </c:pt>
                      <c:pt idx="4139">
                        <c:v>58255.210662841797</c:v>
                      </c:pt>
                      <c:pt idx="4140">
                        <c:v>50075.883193969727</c:v>
                      </c:pt>
                      <c:pt idx="4141">
                        <c:v>50021.45458984375</c:v>
                      </c:pt>
                      <c:pt idx="4142">
                        <c:v>49295.991897583008</c:v>
                      </c:pt>
                      <c:pt idx="4143">
                        <c:v>49733.631423950195</c:v>
                      </c:pt>
                      <c:pt idx="4144">
                        <c:v>49889.430130004876</c:v>
                      </c:pt>
                      <c:pt idx="4145">
                        <c:v>49429.33723449707</c:v>
                      </c:pt>
                      <c:pt idx="4146">
                        <c:v>49430.528762817383</c:v>
                      </c:pt>
                      <c:pt idx="4147">
                        <c:v>49430.528762817383</c:v>
                      </c:pt>
                      <c:pt idx="4148">
                        <c:v>51850.433815002441</c:v>
                      </c:pt>
                      <c:pt idx="4149">
                        <c:v>51859.658424377441</c:v>
                      </c:pt>
                      <c:pt idx="4150">
                        <c:v>51859.658424377441</c:v>
                      </c:pt>
                      <c:pt idx="4151">
                        <c:v>56499.127838134766</c:v>
                      </c:pt>
                      <c:pt idx="4152">
                        <c:v>56499.128143310547</c:v>
                      </c:pt>
                      <c:pt idx="4153">
                        <c:v>56499.128143310547</c:v>
                      </c:pt>
                      <c:pt idx="4154">
                        <c:v>56499.128082275391</c:v>
                      </c:pt>
                      <c:pt idx="4155">
                        <c:v>61141.839797973633</c:v>
                      </c:pt>
                      <c:pt idx="4156">
                        <c:v>60806.719497680664</c:v>
                      </c:pt>
                      <c:pt idx="4157">
                        <c:v>48702.445877075195</c:v>
                      </c:pt>
                      <c:pt idx="4158">
                        <c:v>48702.445877075195</c:v>
                      </c:pt>
                      <c:pt idx="4159">
                        <c:v>48702.445877075195</c:v>
                      </c:pt>
                      <c:pt idx="4160">
                        <c:v>48702.445877075195</c:v>
                      </c:pt>
                      <c:pt idx="4161">
                        <c:v>49649.740615844727</c:v>
                      </c:pt>
                      <c:pt idx="4162">
                        <c:v>49297.740615844727</c:v>
                      </c:pt>
                      <c:pt idx="4163">
                        <c:v>49297.740615844727</c:v>
                      </c:pt>
                      <c:pt idx="4164">
                        <c:v>49285.129470825195</c:v>
                      </c:pt>
                      <c:pt idx="4165">
                        <c:v>49293.757217407227</c:v>
                      </c:pt>
                      <c:pt idx="4166">
                        <c:v>49442.829238891602</c:v>
                      </c:pt>
                      <c:pt idx="4167">
                        <c:v>49452.053787231445</c:v>
                      </c:pt>
                      <c:pt idx="4168">
                        <c:v>49354.396682739258</c:v>
                      </c:pt>
                      <c:pt idx="4169">
                        <c:v>49354.396682739258</c:v>
                      </c:pt>
                      <c:pt idx="4170">
                        <c:v>50295.004592895508</c:v>
                      </c:pt>
                      <c:pt idx="4171">
                        <c:v>49233.471084594727</c:v>
                      </c:pt>
                      <c:pt idx="4172">
                        <c:v>49233.471389770508</c:v>
                      </c:pt>
                      <c:pt idx="4173">
                        <c:v>48961.251663208008</c:v>
                      </c:pt>
                      <c:pt idx="4174">
                        <c:v>50966.860427856445</c:v>
                      </c:pt>
                      <c:pt idx="4175">
                        <c:v>51107.44905090332</c:v>
                      </c:pt>
                      <c:pt idx="4176">
                        <c:v>49173.833572387695</c:v>
                      </c:pt>
                      <c:pt idx="4177">
                        <c:v>49173.833694458008</c:v>
                      </c:pt>
                      <c:pt idx="4178">
                        <c:v>48821.833633422852</c:v>
                      </c:pt>
                      <c:pt idx="4179">
                        <c:v>48821.833694458008</c:v>
                      </c:pt>
                      <c:pt idx="4180">
                        <c:v>48821.833694458008</c:v>
                      </c:pt>
                      <c:pt idx="4181">
                        <c:v>48072.714004516602</c:v>
                      </c:pt>
                      <c:pt idx="4182">
                        <c:v>45903.308242797852</c:v>
                      </c:pt>
                      <c:pt idx="4183">
                        <c:v>47196.046585083008</c:v>
                      </c:pt>
                      <c:pt idx="4184">
                        <c:v>47205.270950317383</c:v>
                      </c:pt>
                      <c:pt idx="4185">
                        <c:v>47954.363861083984</c:v>
                      </c:pt>
                      <c:pt idx="4186">
                        <c:v>47954.363861083984</c:v>
                      </c:pt>
                      <c:pt idx="4187">
                        <c:v>51300.092239379883</c:v>
                      </c:pt>
                      <c:pt idx="4188">
                        <c:v>49505.376846313477</c:v>
                      </c:pt>
                      <c:pt idx="4189">
                        <c:v>49505.376846313477</c:v>
                      </c:pt>
                      <c:pt idx="4190">
                        <c:v>49612.00422668457</c:v>
                      </c:pt>
                      <c:pt idx="4191">
                        <c:v>51135.685745239258</c:v>
                      </c:pt>
                      <c:pt idx="4192">
                        <c:v>51182.311477661126</c:v>
                      </c:pt>
                      <c:pt idx="4193">
                        <c:v>51248.227249145508</c:v>
                      </c:pt>
                      <c:pt idx="4194">
                        <c:v>50058.816131591797</c:v>
                      </c:pt>
                      <c:pt idx="4195">
                        <c:v>50534.319549560547</c:v>
                      </c:pt>
                      <c:pt idx="4196">
                        <c:v>50441.679656982415</c:v>
                      </c:pt>
                      <c:pt idx="4197">
                        <c:v>60467.243179321289</c:v>
                      </c:pt>
                      <c:pt idx="4198">
                        <c:v>60934.80354309082</c:v>
                      </c:pt>
                      <c:pt idx="4199">
                        <c:v>60109.301712036133</c:v>
                      </c:pt>
                      <c:pt idx="4200">
                        <c:v>49448.056228637695</c:v>
                      </c:pt>
                      <c:pt idx="4201">
                        <c:v>49399.228103637695</c:v>
                      </c:pt>
                      <c:pt idx="4202">
                        <c:v>49195.15071105957</c:v>
                      </c:pt>
                      <c:pt idx="4203">
                        <c:v>49195.150955200195</c:v>
                      </c:pt>
                      <c:pt idx="4204">
                        <c:v>49195.150466918945</c:v>
                      </c:pt>
                      <c:pt idx="4205">
                        <c:v>48460.59114074707</c:v>
                      </c:pt>
                      <c:pt idx="4206">
                        <c:v>49233.564834594727</c:v>
                      </c:pt>
                      <c:pt idx="4207">
                        <c:v>49246.43635559082</c:v>
                      </c:pt>
                      <c:pt idx="4208">
                        <c:v>49010.182327270508</c:v>
                      </c:pt>
                      <c:pt idx="4209">
                        <c:v>48815.885513305664</c:v>
                      </c:pt>
                      <c:pt idx="4210">
                        <c:v>48815.885452270508</c:v>
                      </c:pt>
                      <c:pt idx="4211">
                        <c:v>56890.23518371582</c:v>
                      </c:pt>
                      <c:pt idx="4212">
                        <c:v>58029.585525512688</c:v>
                      </c:pt>
                      <c:pt idx="4213">
                        <c:v>58322.922927856438</c:v>
                      </c:pt>
                      <c:pt idx="4214">
                        <c:v>58821.578460693359</c:v>
                      </c:pt>
                      <c:pt idx="4215">
                        <c:v>62827.032791137695</c:v>
                      </c:pt>
                      <c:pt idx="4216">
                        <c:v>61909.236770629883</c:v>
                      </c:pt>
                      <c:pt idx="4217">
                        <c:v>64292.63459777832</c:v>
                      </c:pt>
                      <c:pt idx="4218">
                        <c:v>50315.390213012695</c:v>
                      </c:pt>
                      <c:pt idx="4219">
                        <c:v>48944.294998168945</c:v>
                      </c:pt>
                      <c:pt idx="4220">
                        <c:v>48851.576141357422</c:v>
                      </c:pt>
                      <c:pt idx="4221">
                        <c:v>48379.128433227539</c:v>
                      </c:pt>
                      <c:pt idx="4222">
                        <c:v>47582.813919067383</c:v>
                      </c:pt>
                      <c:pt idx="4223">
                        <c:v>46878.813858032227</c:v>
                      </c:pt>
                      <c:pt idx="4224">
                        <c:v>49876.438720703125</c:v>
                      </c:pt>
                      <c:pt idx="4225">
                        <c:v>49949.338562011719</c:v>
                      </c:pt>
                      <c:pt idx="4226">
                        <c:v>48214.922378540039</c:v>
                      </c:pt>
                      <c:pt idx="4227">
                        <c:v>48214.922378540039</c:v>
                      </c:pt>
                      <c:pt idx="4228">
                        <c:v>52374.630752563477</c:v>
                      </c:pt>
                      <c:pt idx="4229">
                        <c:v>57508.03254699707</c:v>
                      </c:pt>
                      <c:pt idx="4230">
                        <c:v>51311.461013793945</c:v>
                      </c:pt>
                      <c:pt idx="4231">
                        <c:v>51398.288650512695</c:v>
                      </c:pt>
                      <c:pt idx="4232">
                        <c:v>51397.966873168945</c:v>
                      </c:pt>
                      <c:pt idx="4233">
                        <c:v>51515.75276184082</c:v>
                      </c:pt>
                      <c:pt idx="4234">
                        <c:v>51515.75325012207</c:v>
                      </c:pt>
                      <c:pt idx="4235">
                        <c:v>51515.752883911126</c:v>
                      </c:pt>
                      <c:pt idx="4236">
                        <c:v>47281.480178833008</c:v>
                      </c:pt>
                      <c:pt idx="4237">
                        <c:v>48216.854385375977</c:v>
                      </c:pt>
                      <c:pt idx="4238">
                        <c:v>48777.520462036133</c:v>
                      </c:pt>
                      <c:pt idx="4239">
                        <c:v>49215.159744262695</c:v>
                      </c:pt>
                      <c:pt idx="4240">
                        <c:v>48317.491363525391</c:v>
                      </c:pt>
                      <c:pt idx="4241">
                        <c:v>47878.899017333984</c:v>
                      </c:pt>
                      <c:pt idx="4242">
                        <c:v>48430.340301513672</c:v>
                      </c:pt>
                      <c:pt idx="4243">
                        <c:v>57700.23307800293</c:v>
                      </c:pt>
                      <c:pt idx="4244">
                        <c:v>57947.35893249511</c:v>
                      </c:pt>
                      <c:pt idx="4245">
                        <c:v>46311.262344360352</c:v>
                      </c:pt>
                      <c:pt idx="4246">
                        <c:v>49457.019241333008</c:v>
                      </c:pt>
                      <c:pt idx="4247">
                        <c:v>50196.494583129883</c:v>
                      </c:pt>
                      <c:pt idx="4248">
                        <c:v>50196.494583129883</c:v>
                      </c:pt>
                      <c:pt idx="4249">
                        <c:v>50196.494827270508</c:v>
                      </c:pt>
                      <c:pt idx="4250">
                        <c:v>50041.870315551758</c:v>
                      </c:pt>
                      <c:pt idx="4251">
                        <c:v>49707.095191955559</c:v>
                      </c:pt>
                      <c:pt idx="4252">
                        <c:v>47164.466873168945</c:v>
                      </c:pt>
                      <c:pt idx="4253">
                        <c:v>47651.98713684082</c:v>
                      </c:pt>
                      <c:pt idx="4254">
                        <c:v>52831.710403442383</c:v>
                      </c:pt>
                      <c:pt idx="4255">
                        <c:v>52780.989578247063</c:v>
                      </c:pt>
                      <c:pt idx="4256">
                        <c:v>52780.989700317383</c:v>
                      </c:pt>
                      <c:pt idx="4257">
                        <c:v>53101.853591918938</c:v>
                      </c:pt>
                      <c:pt idx="4258">
                        <c:v>53101.85383605957</c:v>
                      </c:pt>
                      <c:pt idx="4259">
                        <c:v>53453.853591918938</c:v>
                      </c:pt>
                      <c:pt idx="4260">
                        <c:v>50222.439483642578</c:v>
                      </c:pt>
                      <c:pt idx="4261">
                        <c:v>50222.439483642578</c:v>
                      </c:pt>
                      <c:pt idx="4262">
                        <c:v>50213.215057373047</c:v>
                      </c:pt>
                      <c:pt idx="4263">
                        <c:v>50820.334548950195</c:v>
                      </c:pt>
                      <c:pt idx="4264">
                        <c:v>50820.334671020508</c:v>
                      </c:pt>
                      <c:pt idx="4265">
                        <c:v>50820.334671020508</c:v>
                      </c:pt>
                      <c:pt idx="4266">
                        <c:v>50820.33479309082</c:v>
                      </c:pt>
                      <c:pt idx="4267">
                        <c:v>50926.159515380859</c:v>
                      </c:pt>
                      <c:pt idx="4268">
                        <c:v>48812.848098754883</c:v>
                      </c:pt>
                      <c:pt idx="4269">
                        <c:v>48643.034317016602</c:v>
                      </c:pt>
                      <c:pt idx="4270">
                        <c:v>60881.790481567383</c:v>
                      </c:pt>
                      <c:pt idx="4271">
                        <c:v>60882.694046020508</c:v>
                      </c:pt>
                      <c:pt idx="4272">
                        <c:v>59770.169403076172</c:v>
                      </c:pt>
                      <c:pt idx="4273">
                        <c:v>59779.393707275391</c:v>
                      </c:pt>
                      <c:pt idx="4274">
                        <c:v>59731.582305908203</c:v>
                      </c:pt>
                      <c:pt idx="4275">
                        <c:v>50741.91584777832</c:v>
                      </c:pt>
                      <c:pt idx="4276">
                        <c:v>50751.680313110352</c:v>
                      </c:pt>
                      <c:pt idx="4277">
                        <c:v>50742.45588684082</c:v>
                      </c:pt>
                      <c:pt idx="4278">
                        <c:v>50742.455642700195</c:v>
                      </c:pt>
                      <c:pt idx="4279">
                        <c:v>46458.967376708984</c:v>
                      </c:pt>
                      <c:pt idx="4280">
                        <c:v>46457.478057861328</c:v>
                      </c:pt>
                      <c:pt idx="4281">
                        <c:v>46392.479949951172</c:v>
                      </c:pt>
                      <c:pt idx="4282">
                        <c:v>46458.395111083984</c:v>
                      </c:pt>
                      <c:pt idx="4283">
                        <c:v>51725.473907470696</c:v>
                      </c:pt>
                      <c:pt idx="4284">
                        <c:v>51093.335601806641</c:v>
                      </c:pt>
                      <c:pt idx="4285">
                        <c:v>51391.955383300774</c:v>
                      </c:pt>
                      <c:pt idx="4286">
                        <c:v>60626.819427490234</c:v>
                      </c:pt>
                      <c:pt idx="4287">
                        <c:v>59561.098602294922</c:v>
                      </c:pt>
                      <c:pt idx="4288">
                        <c:v>59797.352447509766</c:v>
                      </c:pt>
                      <c:pt idx="4289">
                        <c:v>59641.642303466797</c:v>
                      </c:pt>
                      <c:pt idx="4290">
                        <c:v>61919.164306640618</c:v>
                      </c:pt>
                      <c:pt idx="4291">
                        <c:v>62650.19189453125</c:v>
                      </c:pt>
                      <c:pt idx="4292">
                        <c:v>63315.183837890618</c:v>
                      </c:pt>
                      <c:pt idx="4293">
                        <c:v>49508.560821533203</c:v>
                      </c:pt>
                      <c:pt idx="4294">
                        <c:v>50864.791152954102</c:v>
                      </c:pt>
                      <c:pt idx="4295">
                        <c:v>50874.015884399414</c:v>
                      </c:pt>
                      <c:pt idx="4296">
                        <c:v>50864.791519165039</c:v>
                      </c:pt>
                      <c:pt idx="4297">
                        <c:v>51457.88655090332</c:v>
                      </c:pt>
                      <c:pt idx="4298">
                        <c:v>52157.239822387695</c:v>
                      </c:pt>
                      <c:pt idx="4299">
                        <c:v>51659.89192199707</c:v>
                      </c:pt>
                      <c:pt idx="4300">
                        <c:v>47274.964332580566</c:v>
                      </c:pt>
                      <c:pt idx="4301">
                        <c:v>47484.226295471191</c:v>
                      </c:pt>
                      <c:pt idx="4302">
                        <c:v>47869.540748596191</c:v>
                      </c:pt>
                      <c:pt idx="4303">
                        <c:v>50294.72314453125</c:v>
                      </c:pt>
                      <c:pt idx="4304">
                        <c:v>50436.585388183594</c:v>
                      </c:pt>
                      <c:pt idx="4305">
                        <c:v>53459.104568481445</c:v>
                      </c:pt>
                      <c:pt idx="4306">
                        <c:v>53385.984451293945</c:v>
                      </c:pt>
                      <c:pt idx="4307">
                        <c:v>52919.850173950195</c:v>
                      </c:pt>
                      <c:pt idx="4308">
                        <c:v>52846.740554809563</c:v>
                      </c:pt>
                      <c:pt idx="4309">
                        <c:v>49306.187210083008</c:v>
                      </c:pt>
                      <c:pt idx="4310">
                        <c:v>49315.411575317376</c:v>
                      </c:pt>
                      <c:pt idx="4311">
                        <c:v>46257.50764465332</c:v>
                      </c:pt>
                      <c:pt idx="4312">
                        <c:v>46642.82209777832</c:v>
                      </c:pt>
                      <c:pt idx="4313">
                        <c:v>46007.425186157227</c:v>
                      </c:pt>
                      <c:pt idx="4314">
                        <c:v>45745.203750610352</c:v>
                      </c:pt>
                      <c:pt idx="4315">
                        <c:v>45696.375625610352</c:v>
                      </c:pt>
                      <c:pt idx="4316">
                        <c:v>45541.751846313477</c:v>
                      </c:pt>
                      <c:pt idx="4317">
                        <c:v>48276.621658325195</c:v>
                      </c:pt>
                      <c:pt idx="4318">
                        <c:v>50334.11750793457</c:v>
                      </c:pt>
                      <c:pt idx="4319">
                        <c:v>61648.989898681633</c:v>
                      </c:pt>
                      <c:pt idx="4320">
                        <c:v>50201.156204223626</c:v>
                      </c:pt>
                      <c:pt idx="4321">
                        <c:v>50450.157791137695</c:v>
                      </c:pt>
                      <c:pt idx="4322">
                        <c:v>50098.157791137695</c:v>
                      </c:pt>
                      <c:pt idx="4323">
                        <c:v>50607.479202270508</c:v>
                      </c:pt>
                      <c:pt idx="4324">
                        <c:v>49389.974685668945</c:v>
                      </c:pt>
                      <c:pt idx="4325">
                        <c:v>49326.010879516602</c:v>
                      </c:pt>
                      <c:pt idx="4326">
                        <c:v>49582.915237426758</c:v>
                      </c:pt>
                      <c:pt idx="4327">
                        <c:v>49592.139602661133</c:v>
                      </c:pt>
                      <c:pt idx="4328">
                        <c:v>49111.983535766602</c:v>
                      </c:pt>
                      <c:pt idx="4329">
                        <c:v>49107.983535766602</c:v>
                      </c:pt>
                      <c:pt idx="4330">
                        <c:v>49799.084976196289</c:v>
                      </c:pt>
                      <c:pt idx="4331">
                        <c:v>46902.198623657227</c:v>
                      </c:pt>
                      <c:pt idx="4332">
                        <c:v>46902.198623657227</c:v>
                      </c:pt>
                      <c:pt idx="4333">
                        <c:v>58840.623260498047</c:v>
                      </c:pt>
                      <c:pt idx="4334">
                        <c:v>58840.623260498047</c:v>
                      </c:pt>
                      <c:pt idx="4335">
                        <c:v>62849.993728637695</c:v>
                      </c:pt>
                      <c:pt idx="4336">
                        <c:v>62857.295059204094</c:v>
                      </c:pt>
                      <c:pt idx="4337">
                        <c:v>63454.961868286133</c:v>
                      </c:pt>
                      <c:pt idx="4338">
                        <c:v>63454.961807250977</c:v>
                      </c:pt>
                      <c:pt idx="4339">
                        <c:v>62081.064346313477</c:v>
                      </c:pt>
                      <c:pt idx="4340">
                        <c:v>49946.910598754883</c:v>
                      </c:pt>
                      <c:pt idx="4341">
                        <c:v>47321.785171508789</c:v>
                      </c:pt>
                      <c:pt idx="4342">
                        <c:v>45982.966323852539</c:v>
                      </c:pt>
                      <c:pt idx="4343">
                        <c:v>45634.450881958008</c:v>
                      </c:pt>
                      <c:pt idx="4344">
                        <c:v>45643.675186157227</c:v>
                      </c:pt>
                      <c:pt idx="4345">
                        <c:v>45625.406295776367</c:v>
                      </c:pt>
                      <c:pt idx="4346">
                        <c:v>45846.882278442383</c:v>
                      </c:pt>
                      <c:pt idx="4347">
                        <c:v>50046.409790039063</c:v>
                      </c:pt>
                      <c:pt idx="4348">
                        <c:v>56879.655364990234</c:v>
                      </c:pt>
                      <c:pt idx="4349">
                        <c:v>60454.535247802734</c:v>
                      </c:pt>
                      <c:pt idx="4350">
                        <c:v>49939.055892944336</c:v>
                      </c:pt>
                      <c:pt idx="4351">
                        <c:v>50085.941696166992</c:v>
                      </c:pt>
                      <c:pt idx="4352">
                        <c:v>50085.941940307617</c:v>
                      </c:pt>
                      <c:pt idx="4353">
                        <c:v>50085.946853637695</c:v>
                      </c:pt>
                      <c:pt idx="4354">
                        <c:v>46528.165725708008</c:v>
                      </c:pt>
                      <c:pt idx="4355">
                        <c:v>46528.165786743164</c:v>
                      </c:pt>
                      <c:pt idx="4356">
                        <c:v>46544.07014465332</c:v>
                      </c:pt>
                      <c:pt idx="4357">
                        <c:v>46454.551040649414</c:v>
                      </c:pt>
                      <c:pt idx="4358">
                        <c:v>46398.60139465332</c:v>
                      </c:pt>
                      <c:pt idx="4359">
                        <c:v>49050.421524047852</c:v>
                      </c:pt>
                      <c:pt idx="4360">
                        <c:v>49495.920608520508</c:v>
                      </c:pt>
                      <c:pt idx="4361">
                        <c:v>49495.920547485352</c:v>
                      </c:pt>
                      <c:pt idx="4362">
                        <c:v>49495.920608520508</c:v>
                      </c:pt>
                      <c:pt idx="4363">
                        <c:v>49599.443069458008</c:v>
                      </c:pt>
                      <c:pt idx="4364">
                        <c:v>49256.667556762695</c:v>
                      </c:pt>
                      <c:pt idx="4365">
                        <c:v>50978.214385986328</c:v>
                      </c:pt>
                      <c:pt idx="4366">
                        <c:v>50759.011749267578</c:v>
                      </c:pt>
                      <c:pt idx="4367">
                        <c:v>50805.638214111328</c:v>
                      </c:pt>
                      <c:pt idx="4368">
                        <c:v>50805.637969970703</c:v>
                      </c:pt>
                      <c:pt idx="4369">
                        <c:v>50805.638214111328</c:v>
                      </c:pt>
                      <c:pt idx="4370">
                        <c:v>51686.124298095703</c:v>
                      </c:pt>
                      <c:pt idx="4371">
                        <c:v>51353.344024658203</c:v>
                      </c:pt>
                      <c:pt idx="4372">
                        <c:v>48671.982391357422</c:v>
                      </c:pt>
                      <c:pt idx="4373">
                        <c:v>57611.67512512207</c:v>
                      </c:pt>
                      <c:pt idx="4374">
                        <c:v>57611.675247192383</c:v>
                      </c:pt>
                      <c:pt idx="4375">
                        <c:v>57611.675247192383</c:v>
                      </c:pt>
                      <c:pt idx="4376">
                        <c:v>57528.510208129883</c:v>
                      </c:pt>
                      <c:pt idx="4377">
                        <c:v>57537.734512329102</c:v>
                      </c:pt>
                      <c:pt idx="4378">
                        <c:v>57537.734573364258</c:v>
                      </c:pt>
                      <c:pt idx="4379">
                        <c:v>56925.687942504883</c:v>
                      </c:pt>
                      <c:pt idx="4380">
                        <c:v>50430.701553344727</c:v>
                      </c:pt>
                      <c:pt idx="4381">
                        <c:v>50430.701553344727</c:v>
                      </c:pt>
                      <c:pt idx="4382">
                        <c:v>49419.896865844727</c:v>
                      </c:pt>
                      <c:pt idx="4383">
                        <c:v>49410.672439575195</c:v>
                      </c:pt>
                      <c:pt idx="4384">
                        <c:v>49406.672439575195</c:v>
                      </c:pt>
                      <c:pt idx="4385">
                        <c:v>49291.738845825195</c:v>
                      </c:pt>
                      <c:pt idx="4386">
                        <c:v>49297.657608032227</c:v>
                      </c:pt>
                      <c:pt idx="4387">
                        <c:v>48684.667556762695</c:v>
                      </c:pt>
                      <c:pt idx="4388">
                        <c:v>48684.667556762695</c:v>
                      </c:pt>
                      <c:pt idx="4389">
                        <c:v>48684.667556762695</c:v>
                      </c:pt>
                      <c:pt idx="4390">
                        <c:v>48684.667556762695</c:v>
                      </c:pt>
                      <c:pt idx="4391">
                        <c:v>48628.050369262695</c:v>
                      </c:pt>
                      <c:pt idx="4392">
                        <c:v>49100.81086730957</c:v>
                      </c:pt>
                      <c:pt idx="4393">
                        <c:v>49621.46760559082</c:v>
                      </c:pt>
                      <c:pt idx="4394">
                        <c:v>49645.539138793945</c:v>
                      </c:pt>
                      <c:pt idx="4395">
                        <c:v>48153.926345825195</c:v>
                      </c:pt>
                      <c:pt idx="4396">
                        <c:v>48153.926345825195</c:v>
                      </c:pt>
                      <c:pt idx="4397">
                        <c:v>49879.000930786133</c:v>
                      </c:pt>
                      <c:pt idx="4398">
                        <c:v>49599.030960083008</c:v>
                      </c:pt>
                      <c:pt idx="4399">
                        <c:v>49789.656326293945</c:v>
                      </c:pt>
                      <c:pt idx="4400">
                        <c:v>50420.630447387695</c:v>
                      </c:pt>
                      <c:pt idx="4401">
                        <c:v>50717.247634887695</c:v>
                      </c:pt>
                      <c:pt idx="4402">
                        <c:v>51070.41340637207</c:v>
                      </c:pt>
                      <c:pt idx="4403">
                        <c:v>51098.590530395501</c:v>
                      </c:pt>
                      <c:pt idx="4404">
                        <c:v>51483.90510559082</c:v>
                      </c:pt>
                      <c:pt idx="4405">
                        <c:v>51483.904983520501</c:v>
                      </c:pt>
                      <c:pt idx="4406">
                        <c:v>51320.056716918938</c:v>
                      </c:pt>
                      <c:pt idx="4407">
                        <c:v>58931.398651123047</c:v>
                      </c:pt>
                      <c:pt idx="4408">
                        <c:v>59325.937713623047</c:v>
                      </c:pt>
                      <c:pt idx="4409">
                        <c:v>59325.937774658203</c:v>
                      </c:pt>
                      <c:pt idx="4410">
                        <c:v>50824.016555786126</c:v>
                      </c:pt>
                      <c:pt idx="4411">
                        <c:v>50360.875930786126</c:v>
                      </c:pt>
                      <c:pt idx="4412">
                        <c:v>49174.932693481445</c:v>
                      </c:pt>
                      <c:pt idx="4413">
                        <c:v>48887.755081176758</c:v>
                      </c:pt>
                      <c:pt idx="4414">
                        <c:v>50865.482864379883</c:v>
                      </c:pt>
                      <c:pt idx="4415">
                        <c:v>50874.707290649414</c:v>
                      </c:pt>
                      <c:pt idx="4416">
                        <c:v>50870.507354736328</c:v>
                      </c:pt>
                      <c:pt idx="4417">
                        <c:v>48125.982009887695</c:v>
                      </c:pt>
                      <c:pt idx="4418">
                        <c:v>47783.206741333008</c:v>
                      </c:pt>
                      <c:pt idx="4419">
                        <c:v>47783.206741333008</c:v>
                      </c:pt>
                      <c:pt idx="4420">
                        <c:v>56207.558990478516</c:v>
                      </c:pt>
                      <c:pt idx="4421">
                        <c:v>56207.559417724609</c:v>
                      </c:pt>
                      <c:pt idx="4422">
                        <c:v>56207.559417724609</c:v>
                      </c:pt>
                      <c:pt idx="4423">
                        <c:v>55963.416412353516</c:v>
                      </c:pt>
                      <c:pt idx="4424">
                        <c:v>57729.666488647461</c:v>
                      </c:pt>
                      <c:pt idx="4425">
                        <c:v>49614.131423950195</c:v>
                      </c:pt>
                      <c:pt idx="4426">
                        <c:v>49623.355850219727</c:v>
                      </c:pt>
                      <c:pt idx="4427">
                        <c:v>49623.355850219727</c:v>
                      </c:pt>
                      <c:pt idx="4428">
                        <c:v>51007.298538208008</c:v>
                      </c:pt>
                      <c:pt idx="4429">
                        <c:v>50815.244705200195</c:v>
                      </c:pt>
                      <c:pt idx="4430">
                        <c:v>49338.142715454102</c:v>
                      </c:pt>
                      <c:pt idx="4431">
                        <c:v>49338.142654418945</c:v>
                      </c:pt>
                      <c:pt idx="4432">
                        <c:v>48952.828262329102</c:v>
                      </c:pt>
                      <c:pt idx="4433">
                        <c:v>49190.670120239258</c:v>
                      </c:pt>
                      <c:pt idx="4434">
                        <c:v>49429.005935668945</c:v>
                      </c:pt>
                      <c:pt idx="4435">
                        <c:v>49430.910232543945</c:v>
                      </c:pt>
                      <c:pt idx="4436">
                        <c:v>49585.763748168945</c:v>
                      </c:pt>
                      <c:pt idx="4437">
                        <c:v>59403.748199462891</c:v>
                      </c:pt>
                      <c:pt idx="4438">
                        <c:v>58591.119293212891</c:v>
                      </c:pt>
                      <c:pt idx="4439">
                        <c:v>58591.119354248047</c:v>
                      </c:pt>
                      <c:pt idx="4440">
                        <c:v>49696.546234130859</c:v>
                      </c:pt>
                      <c:pt idx="4441">
                        <c:v>50409.229278564453</c:v>
                      </c:pt>
                      <c:pt idx="4442">
                        <c:v>50409.229522705078</c:v>
                      </c:pt>
                      <c:pt idx="4443">
                        <c:v>50409.229400634766</c:v>
                      </c:pt>
                      <c:pt idx="4444">
                        <c:v>50409.229522705078</c:v>
                      </c:pt>
                      <c:pt idx="4445">
                        <c:v>50400.004913330078</c:v>
                      </c:pt>
                      <c:pt idx="4446">
                        <c:v>50396.004913330078</c:v>
                      </c:pt>
                      <c:pt idx="4447">
                        <c:v>50201.707916259766</c:v>
                      </c:pt>
                      <c:pt idx="4448">
                        <c:v>50249.119049072266</c:v>
                      </c:pt>
                      <c:pt idx="4449">
                        <c:v>50249.119049072266</c:v>
                      </c:pt>
                      <c:pt idx="4450">
                        <c:v>47743.334014892578</c:v>
                      </c:pt>
                      <c:pt idx="4451">
                        <c:v>56768.25373840332</c:v>
                      </c:pt>
                      <c:pt idx="4452">
                        <c:v>56697.470352172844</c:v>
                      </c:pt>
                      <c:pt idx="4453">
                        <c:v>56633.794570922852</c:v>
                      </c:pt>
                      <c:pt idx="4454">
                        <c:v>56551.67024230957</c:v>
                      </c:pt>
                      <c:pt idx="4455">
                        <c:v>50069.496292114258</c:v>
                      </c:pt>
                      <c:pt idx="4456">
                        <c:v>49776.455581665039</c:v>
                      </c:pt>
                      <c:pt idx="4457">
                        <c:v>47761.603286743164</c:v>
                      </c:pt>
                      <c:pt idx="4458">
                        <c:v>54885.809661865234</c:v>
                      </c:pt>
                      <c:pt idx="4459">
                        <c:v>54779.114471435547</c:v>
                      </c:pt>
                      <c:pt idx="4460">
                        <c:v>55825.694610595703</c:v>
                      </c:pt>
                      <c:pt idx="4461">
                        <c:v>56139.600128173828</c:v>
                      </c:pt>
                      <c:pt idx="4462">
                        <c:v>56143.600189208984</c:v>
                      </c:pt>
                      <c:pt idx="4463">
                        <c:v>56152.824859619141</c:v>
                      </c:pt>
                      <c:pt idx="4464">
                        <c:v>55993.479705810547</c:v>
                      </c:pt>
                      <c:pt idx="4465">
                        <c:v>55945.855255126953</c:v>
                      </c:pt>
                      <c:pt idx="4466">
                        <c:v>56238.862335205078</c:v>
                      </c:pt>
                      <c:pt idx="4467">
                        <c:v>57947.304977416992</c:v>
                      </c:pt>
                      <c:pt idx="4468">
                        <c:v>58075.590133666992</c:v>
                      </c:pt>
                      <c:pt idx="4469">
                        <c:v>58075.590133666992</c:v>
                      </c:pt>
                      <c:pt idx="4470">
                        <c:v>50736.280487060547</c:v>
                      </c:pt>
                      <c:pt idx="4471">
                        <c:v>50736.280487060547</c:v>
                      </c:pt>
                      <c:pt idx="4472">
                        <c:v>50735.549041748047</c:v>
                      </c:pt>
                      <c:pt idx="4473">
                        <c:v>50122.391067504883</c:v>
                      </c:pt>
                      <c:pt idx="4474">
                        <c:v>50507.707473754883</c:v>
                      </c:pt>
                      <c:pt idx="4475">
                        <c:v>50511.707473754883</c:v>
                      </c:pt>
                      <c:pt idx="4476">
                        <c:v>50521.384963989258</c:v>
                      </c:pt>
                      <c:pt idx="4477">
                        <c:v>50513.392486572266</c:v>
                      </c:pt>
                      <c:pt idx="4478">
                        <c:v>46803.568923950195</c:v>
                      </c:pt>
                      <c:pt idx="4479">
                        <c:v>46812.793411254876</c:v>
                      </c:pt>
                      <c:pt idx="4480">
                        <c:v>46329.278884887695</c:v>
                      </c:pt>
                      <c:pt idx="4481">
                        <c:v>58086.120681762695</c:v>
                      </c:pt>
                      <c:pt idx="4482">
                        <c:v>58086.120803833008</c:v>
                      </c:pt>
                      <c:pt idx="4483">
                        <c:v>60546.442291259766</c:v>
                      </c:pt>
                      <c:pt idx="4484">
                        <c:v>59887.639556884766</c:v>
                      </c:pt>
                      <c:pt idx="4485">
                        <c:v>50862.899002075195</c:v>
                      </c:pt>
                      <c:pt idx="4486">
                        <c:v>50862.89875793457</c:v>
                      </c:pt>
                      <c:pt idx="4487">
                        <c:v>51688.20491027832</c:v>
                      </c:pt>
                      <c:pt idx="4488">
                        <c:v>48959.644973754883</c:v>
                      </c:pt>
                      <c:pt idx="4489">
                        <c:v>48976.369583129883</c:v>
                      </c:pt>
                      <c:pt idx="4490">
                        <c:v>49451.872756958008</c:v>
                      </c:pt>
                      <c:pt idx="4491">
                        <c:v>48911.609939575195</c:v>
                      </c:pt>
                      <c:pt idx="4492">
                        <c:v>47295.831741333008</c:v>
                      </c:pt>
                      <c:pt idx="4493">
                        <c:v>47129.685501098626</c:v>
                      </c:pt>
                      <c:pt idx="4494">
                        <c:v>47185.83137512207</c:v>
                      </c:pt>
                      <c:pt idx="4495">
                        <c:v>47185.831497192376</c:v>
                      </c:pt>
                      <c:pt idx="4496">
                        <c:v>48235.40705871582</c:v>
                      </c:pt>
                      <c:pt idx="4497">
                        <c:v>57806.790679931641</c:v>
                      </c:pt>
                      <c:pt idx="4498">
                        <c:v>58158.790802001953</c:v>
                      </c:pt>
                      <c:pt idx="4499">
                        <c:v>57926.628036499023</c:v>
                      </c:pt>
                      <c:pt idx="4500">
                        <c:v>49221.044708251953</c:v>
                      </c:pt>
                      <c:pt idx="4501">
                        <c:v>51694.629859924316</c:v>
                      </c:pt>
                      <c:pt idx="4502">
                        <c:v>50672.900100708008</c:v>
                      </c:pt>
                      <c:pt idx="4503">
                        <c:v>50516.036758422852</c:v>
                      </c:pt>
                      <c:pt idx="4504">
                        <c:v>48276.44270324707</c:v>
                      </c:pt>
                      <c:pt idx="4505">
                        <c:v>50446.693557739258</c:v>
                      </c:pt>
                      <c:pt idx="4506">
                        <c:v>50455.918167114258</c:v>
                      </c:pt>
                      <c:pt idx="4507">
                        <c:v>50455.918411254883</c:v>
                      </c:pt>
                      <c:pt idx="4508">
                        <c:v>50446.694046020508</c:v>
                      </c:pt>
                      <c:pt idx="4509">
                        <c:v>49432.368499755859</c:v>
                      </c:pt>
                      <c:pt idx="4510">
                        <c:v>49432.368743896484</c:v>
                      </c:pt>
                      <c:pt idx="4511">
                        <c:v>49277.744842529297</c:v>
                      </c:pt>
                      <c:pt idx="4512">
                        <c:v>59466.237258911133</c:v>
                      </c:pt>
                      <c:pt idx="4513">
                        <c:v>59466.237258911133</c:v>
                      </c:pt>
                      <c:pt idx="4514">
                        <c:v>59409.184768676758</c:v>
                      </c:pt>
                      <c:pt idx="4515">
                        <c:v>50176.49446105957</c:v>
                      </c:pt>
                      <c:pt idx="4516">
                        <c:v>49906.082229614258</c:v>
                      </c:pt>
                      <c:pt idx="4517">
                        <c:v>47990.669692993164</c:v>
                      </c:pt>
                      <c:pt idx="4518">
                        <c:v>48200.839553833008</c:v>
                      </c:pt>
                      <c:pt idx="4519">
                        <c:v>48200.839553833008</c:v>
                      </c:pt>
                      <c:pt idx="4520">
                        <c:v>46903.25520324707</c:v>
                      </c:pt>
                      <c:pt idx="4521">
                        <c:v>46535.87043762207</c:v>
                      </c:pt>
                      <c:pt idx="4522">
                        <c:v>47193.07209777832</c:v>
                      </c:pt>
                      <c:pt idx="4523">
                        <c:v>56258.772216796875</c:v>
                      </c:pt>
                      <c:pt idx="4524">
                        <c:v>56258.80891418457</c:v>
                      </c:pt>
                      <c:pt idx="4525">
                        <c:v>57891.799758911133</c:v>
                      </c:pt>
                      <c:pt idx="4526">
                        <c:v>57901.024063110352</c:v>
                      </c:pt>
                      <c:pt idx="4527">
                        <c:v>57901.024063110352</c:v>
                      </c:pt>
                      <c:pt idx="4528">
                        <c:v>57901.024124145508</c:v>
                      </c:pt>
                      <c:pt idx="4529">
                        <c:v>58773.868606567383</c:v>
                      </c:pt>
                      <c:pt idx="4530">
                        <c:v>49878.001541137695</c:v>
                      </c:pt>
                      <c:pt idx="4531">
                        <c:v>49878.001541137695</c:v>
                      </c:pt>
                      <c:pt idx="4532">
                        <c:v>49265.004852294922</c:v>
                      </c:pt>
                      <c:pt idx="4533">
                        <c:v>49265.004852294922</c:v>
                      </c:pt>
                      <c:pt idx="4534">
                        <c:v>49269.004852294922</c:v>
                      </c:pt>
                      <c:pt idx="4535">
                        <c:v>48599.080841064453</c:v>
                      </c:pt>
                      <c:pt idx="4536">
                        <c:v>48868.428497314453</c:v>
                      </c:pt>
                      <c:pt idx="4537">
                        <c:v>50978.871551513672</c:v>
                      </c:pt>
                      <c:pt idx="4538">
                        <c:v>50338.963348388672</c:v>
                      </c:pt>
                      <c:pt idx="4539">
                        <c:v>49605.226333618164</c:v>
                      </c:pt>
                      <c:pt idx="4540">
                        <c:v>49403.67805480957</c:v>
                      </c:pt>
                      <c:pt idx="4541">
                        <c:v>49806.572418212883</c:v>
                      </c:pt>
                      <c:pt idx="4542">
                        <c:v>49083.853546142578</c:v>
                      </c:pt>
                      <c:pt idx="4543">
                        <c:v>49074.629058837883</c:v>
                      </c:pt>
                      <c:pt idx="4544">
                        <c:v>49198.615310668945</c:v>
                      </c:pt>
                      <c:pt idx="4545">
                        <c:v>64101.098876953118</c:v>
                      </c:pt>
                      <c:pt idx="4546">
                        <c:v>64097.252685546868</c:v>
                      </c:pt>
                      <c:pt idx="4547">
                        <c:v>49000.146697998047</c:v>
                      </c:pt>
                      <c:pt idx="4548">
                        <c:v>50441.011077880852</c:v>
                      </c:pt>
                      <c:pt idx="4549">
                        <c:v>51665.453201293945</c:v>
                      </c:pt>
                      <c:pt idx="4550">
                        <c:v>52555.319412231445</c:v>
                      </c:pt>
                      <c:pt idx="4551">
                        <c:v>52611.227615356445</c:v>
                      </c:pt>
                      <c:pt idx="4552">
                        <c:v>52735.456863403313</c:v>
                      </c:pt>
                      <c:pt idx="4553">
                        <c:v>52735.456619262695</c:v>
                      </c:pt>
                      <c:pt idx="4554">
                        <c:v>48863.155494689941</c:v>
                      </c:pt>
                      <c:pt idx="4555">
                        <c:v>48477.838966369622</c:v>
                      </c:pt>
                      <c:pt idx="4556">
                        <c:v>49320.466735839844</c:v>
                      </c:pt>
                      <c:pt idx="4557">
                        <c:v>49369.430969238281</c:v>
                      </c:pt>
                      <c:pt idx="4558">
                        <c:v>49369.323425292969</c:v>
                      </c:pt>
                      <c:pt idx="4559">
                        <c:v>48455.014465332031</c:v>
                      </c:pt>
                      <c:pt idx="4560">
                        <c:v>48862.336502075195</c:v>
                      </c:pt>
                      <c:pt idx="4561">
                        <c:v>49079.405838012695</c:v>
                      </c:pt>
                      <c:pt idx="4562">
                        <c:v>49224.476150512695</c:v>
                      </c:pt>
                      <c:pt idx="4563">
                        <c:v>50131.639236450195</c:v>
                      </c:pt>
                      <c:pt idx="4564">
                        <c:v>50131.638259887695</c:v>
                      </c:pt>
                      <c:pt idx="4565">
                        <c:v>46621.919311523438</c:v>
                      </c:pt>
                      <c:pt idx="4566">
                        <c:v>46621.919311523438</c:v>
                      </c:pt>
                      <c:pt idx="4567">
                        <c:v>51710.155654907227</c:v>
                      </c:pt>
                      <c:pt idx="4568">
                        <c:v>54113.427993774414</c:v>
                      </c:pt>
                      <c:pt idx="4569">
                        <c:v>54057.042556762695</c:v>
                      </c:pt>
                      <c:pt idx="4570">
                        <c:v>54464.089920043938</c:v>
                      </c:pt>
                      <c:pt idx="4571">
                        <c:v>55084.130447387688</c:v>
                      </c:pt>
                      <c:pt idx="4572">
                        <c:v>56373.202041625977</c:v>
                      </c:pt>
                      <c:pt idx="4573">
                        <c:v>57639.921783447266</c:v>
                      </c:pt>
                      <c:pt idx="4574">
                        <c:v>57596.110321044922</c:v>
                      </c:pt>
                      <c:pt idx="4575">
                        <c:v>61890.028884887695</c:v>
                      </c:pt>
                      <c:pt idx="4576">
                        <c:v>61888.71516418457</c:v>
                      </c:pt>
                      <c:pt idx="4577">
                        <c:v>62203.31672668457</c:v>
                      </c:pt>
                      <c:pt idx="4578">
                        <c:v>62207.162979125977</c:v>
                      </c:pt>
                      <c:pt idx="4579">
                        <c:v>62207.16291809082</c:v>
                      </c:pt>
                      <c:pt idx="4580">
                        <c:v>62336.330520629883</c:v>
                      </c:pt>
                      <c:pt idx="4581">
                        <c:v>49871.487869262695</c:v>
                      </c:pt>
                      <c:pt idx="4582">
                        <c:v>47194.058303833008</c:v>
                      </c:pt>
                      <c:pt idx="4583">
                        <c:v>47194.058242797852</c:v>
                      </c:pt>
                      <c:pt idx="4584">
                        <c:v>45589.734024047852</c:v>
                      </c:pt>
                      <c:pt idx="4585">
                        <c:v>48776.452392578125</c:v>
                      </c:pt>
                      <c:pt idx="4586">
                        <c:v>48849.352172851563</c:v>
                      </c:pt>
                      <c:pt idx="4587">
                        <c:v>49014.422546386719</c:v>
                      </c:pt>
                      <c:pt idx="4588">
                        <c:v>48724.527038574219</c:v>
                      </c:pt>
                      <c:pt idx="4589">
                        <c:v>58749.534576416016</c:v>
                      </c:pt>
                      <c:pt idx="4590">
                        <c:v>51989.373489379883</c:v>
                      </c:pt>
                      <c:pt idx="4591">
                        <c:v>53468.393142700195</c:v>
                      </c:pt>
                      <c:pt idx="4592">
                        <c:v>47818.414627075195</c:v>
                      </c:pt>
                      <c:pt idx="4593">
                        <c:v>47746.91535949707</c:v>
                      </c:pt>
                      <c:pt idx="4594">
                        <c:v>47973.43147277832</c:v>
                      </c:pt>
                      <c:pt idx="4595">
                        <c:v>48023.24055480957</c:v>
                      </c:pt>
                      <c:pt idx="4596">
                        <c:v>47950.34065246582</c:v>
                      </c:pt>
                      <c:pt idx="4597">
                        <c:v>47583.49690246582</c:v>
                      </c:pt>
                      <c:pt idx="4598">
                        <c:v>49409.841751098633</c:v>
                      </c:pt>
                      <c:pt idx="4599">
                        <c:v>49693.26301574707</c:v>
                      </c:pt>
                      <c:pt idx="4600">
                        <c:v>49983.76887512207</c:v>
                      </c:pt>
                      <c:pt idx="4601">
                        <c:v>49807.177444458008</c:v>
                      </c:pt>
                      <c:pt idx="4602">
                        <c:v>51067.770462036126</c:v>
                      </c:pt>
                      <c:pt idx="4603">
                        <c:v>51018.941604614258</c:v>
                      </c:pt>
                      <c:pt idx="4604">
                        <c:v>47447.972854614258</c:v>
                      </c:pt>
                      <c:pt idx="4605">
                        <c:v>50292.730850219727</c:v>
                      </c:pt>
                      <c:pt idx="4606">
                        <c:v>50292.730850219727</c:v>
                      </c:pt>
                      <c:pt idx="4607">
                        <c:v>48679.802810668945</c:v>
                      </c:pt>
                      <c:pt idx="4608">
                        <c:v>50307.84114074707</c:v>
                      </c:pt>
                      <c:pt idx="4609">
                        <c:v>50317.065567016602</c:v>
                      </c:pt>
                      <c:pt idx="4610">
                        <c:v>48870.477569580078</c:v>
                      </c:pt>
                      <c:pt idx="4611">
                        <c:v>48871.877593994141</c:v>
                      </c:pt>
                      <c:pt idx="4612">
                        <c:v>49068.933380126953</c:v>
                      </c:pt>
                      <c:pt idx="4613">
                        <c:v>49068.933380126953</c:v>
                      </c:pt>
                      <c:pt idx="4614">
                        <c:v>48620.866973876953</c:v>
                      </c:pt>
                      <c:pt idx="4615">
                        <c:v>49073.901931762695</c:v>
                      </c:pt>
                      <c:pt idx="4616">
                        <c:v>49001.00178527832</c:v>
                      </c:pt>
                      <c:pt idx="4617">
                        <c:v>48932.102005004883</c:v>
                      </c:pt>
                      <c:pt idx="4618">
                        <c:v>48865.226409912109</c:v>
                      </c:pt>
                      <c:pt idx="4619">
                        <c:v>48783.103057861328</c:v>
                      </c:pt>
                      <c:pt idx="4620">
                        <c:v>50416.244155883789</c:v>
                      </c:pt>
                      <c:pt idx="4621">
                        <c:v>50409.118118286133</c:v>
                      </c:pt>
                      <c:pt idx="4622">
                        <c:v>49746.453689575195</c:v>
                      </c:pt>
                      <c:pt idx="4623">
                        <c:v>46890.861282348633</c:v>
                      </c:pt>
                      <c:pt idx="4624">
                        <c:v>47521.99006652832</c:v>
                      </c:pt>
                      <c:pt idx="4625">
                        <c:v>47521.990005493164</c:v>
                      </c:pt>
                      <c:pt idx="4626">
                        <c:v>47985.12873840332</c:v>
                      </c:pt>
                      <c:pt idx="4627">
                        <c:v>47985.12873840332</c:v>
                      </c:pt>
                      <c:pt idx="4628">
                        <c:v>47166.536697387695</c:v>
                      </c:pt>
                      <c:pt idx="4629">
                        <c:v>47093.636795043945</c:v>
                      </c:pt>
                      <c:pt idx="4630">
                        <c:v>57744.092346191406</c:v>
                      </c:pt>
                      <c:pt idx="4631">
                        <c:v>56860.15901184082</c:v>
                      </c:pt>
                      <c:pt idx="4632">
                        <c:v>56869.383438110352</c:v>
                      </c:pt>
                      <c:pt idx="4633">
                        <c:v>56869.383438110352</c:v>
                      </c:pt>
                      <c:pt idx="4634">
                        <c:v>56869.383438110352</c:v>
                      </c:pt>
                      <c:pt idx="4635">
                        <c:v>50093.267532348626</c:v>
                      </c:pt>
                      <c:pt idx="4636">
                        <c:v>49503.667556762695</c:v>
                      </c:pt>
                      <c:pt idx="4637">
                        <c:v>49503.667556762695</c:v>
                      </c:pt>
                      <c:pt idx="4638">
                        <c:v>51650.456817626953</c:v>
                      </c:pt>
                      <c:pt idx="4639">
                        <c:v>51650.456817626953</c:v>
                      </c:pt>
                      <c:pt idx="4640">
                        <c:v>51650.457061767578</c:v>
                      </c:pt>
                      <c:pt idx="4641">
                        <c:v>51650.349884033203</c:v>
                      </c:pt>
                      <c:pt idx="4642">
                        <c:v>51495.726348876953</c:v>
                      </c:pt>
                      <c:pt idx="4643">
                        <c:v>51289.221710205078</c:v>
                      </c:pt>
                      <c:pt idx="4644">
                        <c:v>50424.107696533203</c:v>
                      </c:pt>
                      <c:pt idx="4645">
                        <c:v>50415.590362548828</c:v>
                      </c:pt>
                      <c:pt idx="4646">
                        <c:v>50505.747344970703</c:v>
                      </c:pt>
                      <c:pt idx="4647">
                        <c:v>50505.854766845703</c:v>
                      </c:pt>
                      <c:pt idx="4648">
                        <c:v>49986.097442626953</c:v>
                      </c:pt>
                      <c:pt idx="4649">
                        <c:v>49093.551239013672</c:v>
                      </c:pt>
                      <c:pt idx="4650">
                        <c:v>50518.080032348633</c:v>
                      </c:pt>
                      <c:pt idx="4651">
                        <c:v>50508.855667114258</c:v>
                      </c:pt>
                      <c:pt idx="4652">
                        <c:v>47486.741775512695</c:v>
                      </c:pt>
                      <c:pt idx="4653">
                        <c:v>47495.966262817383</c:v>
                      </c:pt>
                      <c:pt idx="4654">
                        <c:v>47495.966262817383</c:v>
                      </c:pt>
                      <c:pt idx="4655">
                        <c:v>47486.741836547852</c:v>
                      </c:pt>
                      <c:pt idx="4656">
                        <c:v>49017.735000610352</c:v>
                      </c:pt>
                      <c:pt idx="4657">
                        <c:v>49403.051467895508</c:v>
                      </c:pt>
                      <c:pt idx="4658">
                        <c:v>49177.31233215332</c:v>
                      </c:pt>
                      <c:pt idx="4659">
                        <c:v>48784.50569152832</c:v>
                      </c:pt>
                      <c:pt idx="4660">
                        <c:v>50691.366104125977</c:v>
                      </c:pt>
                      <c:pt idx="4661">
                        <c:v>50700.590835571289</c:v>
                      </c:pt>
                      <c:pt idx="4662">
                        <c:v>50691.366409301758</c:v>
                      </c:pt>
                      <c:pt idx="4663">
                        <c:v>57477.016815185547</c:v>
                      </c:pt>
                      <c:pt idx="4664">
                        <c:v>57404.117095947258</c:v>
                      </c:pt>
                      <c:pt idx="4665">
                        <c:v>48860.558059692383</c:v>
                      </c:pt>
                      <c:pt idx="4666">
                        <c:v>48860.558181762695</c:v>
                      </c:pt>
                      <c:pt idx="4667">
                        <c:v>48854.444778442383</c:v>
                      </c:pt>
                      <c:pt idx="4668">
                        <c:v>50087.847854614258</c:v>
                      </c:pt>
                      <c:pt idx="4669">
                        <c:v>47012.060012817383</c:v>
                      </c:pt>
                      <c:pt idx="4670">
                        <c:v>47397.374465942383</c:v>
                      </c:pt>
                      <c:pt idx="4671">
                        <c:v>47264.372207641602</c:v>
                      </c:pt>
                      <c:pt idx="4672">
                        <c:v>47311.730239868164</c:v>
                      </c:pt>
                      <c:pt idx="4673">
                        <c:v>47303.510635375977</c:v>
                      </c:pt>
                      <c:pt idx="4674">
                        <c:v>46793.902297973633</c:v>
                      </c:pt>
                      <c:pt idx="4675">
                        <c:v>46609.865676879883</c:v>
                      </c:pt>
                      <c:pt idx="4676">
                        <c:v>47116.972610473633</c:v>
                      </c:pt>
                      <c:pt idx="4677">
                        <c:v>49497.938186645508</c:v>
                      </c:pt>
                      <c:pt idx="4678">
                        <c:v>49497.938186645508</c:v>
                      </c:pt>
                      <c:pt idx="4679">
                        <c:v>49047.518997192383</c:v>
                      </c:pt>
                      <c:pt idx="4680">
                        <c:v>50712.928115844727</c:v>
                      </c:pt>
                      <c:pt idx="4681">
                        <c:v>50713.415420532227</c:v>
                      </c:pt>
                      <c:pt idx="4682">
                        <c:v>50715.398818969727</c:v>
                      </c:pt>
                      <c:pt idx="4683">
                        <c:v>50715.398818969727</c:v>
                      </c:pt>
                      <c:pt idx="4684">
                        <c:v>50834.328506469727</c:v>
                      </c:pt>
                      <c:pt idx="4685">
                        <c:v>51720.468704223633</c:v>
                      </c:pt>
                      <c:pt idx="4686">
                        <c:v>48187.779434204102</c:v>
                      </c:pt>
                      <c:pt idx="4687">
                        <c:v>48199.279495239258</c:v>
                      </c:pt>
                      <c:pt idx="4688">
                        <c:v>48246.367935180664</c:v>
                      </c:pt>
                      <c:pt idx="4689">
                        <c:v>48237.143447875977</c:v>
                      </c:pt>
                      <c:pt idx="4690">
                        <c:v>48585.14338684082</c:v>
                      </c:pt>
                      <c:pt idx="4691">
                        <c:v>48585.14338684082</c:v>
                      </c:pt>
                      <c:pt idx="4692">
                        <c:v>48598.367874145508</c:v>
                      </c:pt>
                      <c:pt idx="4693">
                        <c:v>48598.367813110352</c:v>
                      </c:pt>
                      <c:pt idx="4694">
                        <c:v>48191.779495239258</c:v>
                      </c:pt>
                      <c:pt idx="4695">
                        <c:v>50827.34944152832</c:v>
                      </c:pt>
                      <c:pt idx="4696">
                        <c:v>51072.084060668945</c:v>
                      </c:pt>
                      <c:pt idx="4697">
                        <c:v>51011.72004699707</c:v>
                      </c:pt>
                      <c:pt idx="4698">
                        <c:v>51011.719802856445</c:v>
                      </c:pt>
                      <c:pt idx="4699">
                        <c:v>50046.16682434082</c:v>
                      </c:pt>
                      <c:pt idx="4700">
                        <c:v>50051.54524230957</c:v>
                      </c:pt>
                      <c:pt idx="4701">
                        <c:v>48557.048049926758</c:v>
                      </c:pt>
                      <c:pt idx="4702">
                        <c:v>48557.047927856445</c:v>
                      </c:pt>
                      <c:pt idx="4703">
                        <c:v>48557.047988891602</c:v>
                      </c:pt>
                      <c:pt idx="4704">
                        <c:v>48427.336868286133</c:v>
                      </c:pt>
                      <c:pt idx="4705">
                        <c:v>49270.182586669922</c:v>
                      </c:pt>
                      <c:pt idx="4706">
                        <c:v>49279.407379150391</c:v>
                      </c:pt>
                      <c:pt idx="4707">
                        <c:v>49279.407318115234</c:v>
                      </c:pt>
                      <c:pt idx="4708">
                        <c:v>58406.379302978516</c:v>
                      </c:pt>
                      <c:pt idx="4709">
                        <c:v>58406.379302978516</c:v>
                      </c:pt>
                      <c:pt idx="4710">
                        <c:v>49541.492874145508</c:v>
                      </c:pt>
                      <c:pt idx="4711">
                        <c:v>49610.809280395508</c:v>
                      </c:pt>
                      <c:pt idx="4712">
                        <c:v>49610.809280395508</c:v>
                      </c:pt>
                      <c:pt idx="4713">
                        <c:v>49610.809280395508</c:v>
                      </c:pt>
                      <c:pt idx="4714">
                        <c:v>49317.768661499023</c:v>
                      </c:pt>
                      <c:pt idx="4715">
                        <c:v>51141.723121643066</c:v>
                      </c:pt>
                      <c:pt idx="4716">
                        <c:v>49669.763893127441</c:v>
                      </c:pt>
                      <c:pt idx="4717">
                        <c:v>49941.732498168945</c:v>
                      </c:pt>
                      <c:pt idx="4718">
                        <c:v>49941.732498168945</c:v>
                      </c:pt>
                      <c:pt idx="4719">
                        <c:v>50201.291091918945</c:v>
                      </c:pt>
                      <c:pt idx="4720">
                        <c:v>50078.359451293945</c:v>
                      </c:pt>
                      <c:pt idx="4721">
                        <c:v>50540.008865356445</c:v>
                      </c:pt>
                      <c:pt idx="4722">
                        <c:v>47594.792617797852</c:v>
                      </c:pt>
                      <c:pt idx="4723">
                        <c:v>47604.016983032227</c:v>
                      </c:pt>
                      <c:pt idx="4724">
                        <c:v>59365.830902099609</c:v>
                      </c:pt>
                      <c:pt idx="4725">
                        <c:v>63669.198196411126</c:v>
                      </c:pt>
                      <c:pt idx="4726">
                        <c:v>63369.481887817376</c:v>
                      </c:pt>
                      <c:pt idx="4727">
                        <c:v>50194.288223266602</c:v>
                      </c:pt>
                      <c:pt idx="4728">
                        <c:v>49499.512588500977</c:v>
                      </c:pt>
                      <c:pt idx="4729">
                        <c:v>49490.288284301758</c:v>
                      </c:pt>
                      <c:pt idx="4730">
                        <c:v>48275.40087890625</c:v>
                      </c:pt>
                      <c:pt idx="4731">
                        <c:v>48284.625244140625</c:v>
                      </c:pt>
                      <c:pt idx="4732">
                        <c:v>48275.40087890625</c:v>
                      </c:pt>
                      <c:pt idx="4733">
                        <c:v>47751.91357421875</c:v>
                      </c:pt>
                      <c:pt idx="4734">
                        <c:v>48533.46435546875</c:v>
                      </c:pt>
                      <c:pt idx="4735">
                        <c:v>48542.688659667969</c:v>
                      </c:pt>
                      <c:pt idx="4736">
                        <c:v>46389.77082824707</c:v>
                      </c:pt>
                      <c:pt idx="4737">
                        <c:v>46393.771011352539</c:v>
                      </c:pt>
                      <c:pt idx="4738">
                        <c:v>46788.30989074707</c:v>
                      </c:pt>
                      <c:pt idx="4739">
                        <c:v>46436.30989074707</c:v>
                      </c:pt>
                      <c:pt idx="4740">
                        <c:v>49501.348846435547</c:v>
                      </c:pt>
                      <c:pt idx="4741">
                        <c:v>49501.348846435547</c:v>
                      </c:pt>
                      <c:pt idx="4742">
                        <c:v>50005.075408935547</c:v>
                      </c:pt>
                      <c:pt idx="4743">
                        <c:v>50376.493850708008</c:v>
                      </c:pt>
                      <c:pt idx="4744">
                        <c:v>50385.718154907227</c:v>
                      </c:pt>
                      <c:pt idx="4745">
                        <c:v>50385.718154907227</c:v>
                      </c:pt>
                      <c:pt idx="4746">
                        <c:v>50385.718215942383</c:v>
                      </c:pt>
                      <c:pt idx="4747">
                        <c:v>49400.820037841797</c:v>
                      </c:pt>
                      <c:pt idx="4748">
                        <c:v>46868.778701782227</c:v>
                      </c:pt>
                      <c:pt idx="4749">
                        <c:v>46845.852981567383</c:v>
                      </c:pt>
                      <c:pt idx="4750">
                        <c:v>50070.796524047852</c:v>
                      </c:pt>
                      <c:pt idx="4751">
                        <c:v>59422.248611450195</c:v>
                      </c:pt>
                      <c:pt idx="4752">
                        <c:v>59312.53987121582</c:v>
                      </c:pt>
                      <c:pt idx="4753">
                        <c:v>59277.870452880859</c:v>
                      </c:pt>
                      <c:pt idx="4754">
                        <c:v>59277.870513916016</c:v>
                      </c:pt>
                      <c:pt idx="4755">
                        <c:v>50259.356033325195</c:v>
                      </c:pt>
                      <c:pt idx="4756">
                        <c:v>49133.346649169922</c:v>
                      </c:pt>
                      <c:pt idx="4757">
                        <c:v>49133.346649169922</c:v>
                      </c:pt>
                      <c:pt idx="4758">
                        <c:v>48277.941864013672</c:v>
                      </c:pt>
                      <c:pt idx="4759">
                        <c:v>48965.742889404297</c:v>
                      </c:pt>
                      <c:pt idx="4760">
                        <c:v>48965.742889404297</c:v>
                      </c:pt>
                      <c:pt idx="4761">
                        <c:v>51076.184051513672</c:v>
                      </c:pt>
                      <c:pt idx="4762">
                        <c:v>51621.707489013672</c:v>
                      </c:pt>
                      <c:pt idx="4763">
                        <c:v>49087.527542114258</c:v>
                      </c:pt>
                      <c:pt idx="4764">
                        <c:v>49096.75227355957</c:v>
                      </c:pt>
                      <c:pt idx="4765">
                        <c:v>49097.287368774414</c:v>
                      </c:pt>
                      <c:pt idx="4766">
                        <c:v>50404.490753173821</c:v>
                      </c:pt>
                      <c:pt idx="4767">
                        <c:v>50413.715118408203</c:v>
                      </c:pt>
                      <c:pt idx="4768">
                        <c:v>50313.751007080071</c:v>
                      </c:pt>
                      <c:pt idx="4769">
                        <c:v>50322.548538208008</c:v>
                      </c:pt>
                      <c:pt idx="4770">
                        <c:v>47167.130935668945</c:v>
                      </c:pt>
                      <c:pt idx="4771">
                        <c:v>47176.033096313477</c:v>
                      </c:pt>
                      <c:pt idx="4772">
                        <c:v>51754.257400512695</c:v>
                      </c:pt>
                      <c:pt idx="4773">
                        <c:v>50788.037307739258</c:v>
                      </c:pt>
                      <c:pt idx="4774">
                        <c:v>50317.75276184082</c:v>
                      </c:pt>
                      <c:pt idx="4775">
                        <c:v>50473.419143676758</c:v>
                      </c:pt>
                      <c:pt idx="4776">
                        <c:v>50282.154861450195</c:v>
                      </c:pt>
                      <c:pt idx="4777">
                        <c:v>50129.355819702148</c:v>
                      </c:pt>
                      <c:pt idx="4778">
                        <c:v>52109.33772277832</c:v>
                      </c:pt>
                      <c:pt idx="4779">
                        <c:v>51555.558731079102</c:v>
                      </c:pt>
                      <c:pt idx="4780">
                        <c:v>51604.387405395508</c:v>
                      </c:pt>
                      <c:pt idx="4781">
                        <c:v>51879.149063110352</c:v>
                      </c:pt>
                      <c:pt idx="4782">
                        <c:v>53328.59211730957</c:v>
                      </c:pt>
                      <c:pt idx="4783">
                        <c:v>53406.418350219727</c:v>
                      </c:pt>
                      <c:pt idx="4784">
                        <c:v>53288.00227355957</c:v>
                      </c:pt>
                      <c:pt idx="4785">
                        <c:v>49071.362380981445</c:v>
                      </c:pt>
                      <c:pt idx="4786">
                        <c:v>49071.362380981445</c:v>
                      </c:pt>
                      <c:pt idx="4787">
                        <c:v>48379.763076782227</c:v>
                      </c:pt>
                      <c:pt idx="4788">
                        <c:v>49830.676467895508</c:v>
                      </c:pt>
                      <c:pt idx="4789">
                        <c:v>49782.865615844727</c:v>
                      </c:pt>
                      <c:pt idx="4790">
                        <c:v>49153.959426879883</c:v>
                      </c:pt>
                      <c:pt idx="4791">
                        <c:v>49638.337478637695</c:v>
                      </c:pt>
                      <c:pt idx="4792">
                        <c:v>49676.201370239258</c:v>
                      </c:pt>
                      <c:pt idx="4793">
                        <c:v>49125.77961730957</c:v>
                      </c:pt>
                      <c:pt idx="4794">
                        <c:v>46360.67561340332</c:v>
                      </c:pt>
                      <c:pt idx="4795">
                        <c:v>46360.67561340332</c:v>
                      </c:pt>
                      <c:pt idx="4796">
                        <c:v>45302.119094848626</c:v>
                      </c:pt>
                      <c:pt idx="4797">
                        <c:v>45311.343704223626</c:v>
                      </c:pt>
                      <c:pt idx="4798">
                        <c:v>45663.343704223626</c:v>
                      </c:pt>
                      <c:pt idx="4799">
                        <c:v>51772.350296020508</c:v>
                      </c:pt>
                      <c:pt idx="4800">
                        <c:v>48745.332168579102</c:v>
                      </c:pt>
                      <c:pt idx="4801">
                        <c:v>47860.847854614258</c:v>
                      </c:pt>
                      <c:pt idx="4802">
                        <c:v>50318.239822387695</c:v>
                      </c:pt>
                      <c:pt idx="4803">
                        <c:v>50847.222122192376</c:v>
                      </c:pt>
                      <c:pt idx="4804">
                        <c:v>45687.634963989258</c:v>
                      </c:pt>
                      <c:pt idx="4805">
                        <c:v>45699.134841918945</c:v>
                      </c:pt>
                      <c:pt idx="4806">
                        <c:v>45893.109085083008</c:v>
                      </c:pt>
                      <c:pt idx="4807">
                        <c:v>45893.109085083008</c:v>
                      </c:pt>
                      <c:pt idx="4808">
                        <c:v>45893.108963012695</c:v>
                      </c:pt>
                      <c:pt idx="4809">
                        <c:v>45883.88459777832</c:v>
                      </c:pt>
                      <c:pt idx="4810">
                        <c:v>45879.88459777832</c:v>
                      </c:pt>
                      <c:pt idx="4811">
                        <c:v>48432.782180786133</c:v>
                      </c:pt>
                      <c:pt idx="4812">
                        <c:v>48436.782180786133</c:v>
                      </c:pt>
                      <c:pt idx="4813">
                        <c:v>48446.546829223633</c:v>
                      </c:pt>
                      <c:pt idx="4814">
                        <c:v>48220.921585083008</c:v>
                      </c:pt>
                      <c:pt idx="4815">
                        <c:v>62597.662368774414</c:v>
                      </c:pt>
                      <c:pt idx="4816">
                        <c:v>50108.76887512207</c:v>
                      </c:pt>
                      <c:pt idx="4817">
                        <c:v>49985.653030395508</c:v>
                      </c:pt>
                      <c:pt idx="4818">
                        <c:v>48412.028091430664</c:v>
                      </c:pt>
                      <c:pt idx="4819">
                        <c:v>48412.02815246582</c:v>
                      </c:pt>
                      <c:pt idx="4820">
                        <c:v>48583.091873168945</c:v>
                      </c:pt>
                      <c:pt idx="4821">
                        <c:v>48385.346755981445</c:v>
                      </c:pt>
                      <c:pt idx="4822">
                        <c:v>48385.346755981445</c:v>
                      </c:pt>
                      <c:pt idx="4823">
                        <c:v>48385.346755981445</c:v>
                      </c:pt>
                      <c:pt idx="4824">
                        <c:v>48033.346878051758</c:v>
                      </c:pt>
                      <c:pt idx="4825">
                        <c:v>48293.374221801758</c:v>
                      </c:pt>
                      <c:pt idx="4826">
                        <c:v>48142.888381958008</c:v>
                      </c:pt>
                      <c:pt idx="4827">
                        <c:v>47296.056289672852</c:v>
                      </c:pt>
                      <c:pt idx="4828">
                        <c:v>46960.935440063477</c:v>
                      </c:pt>
                      <c:pt idx="4829">
                        <c:v>47470.51301574707</c:v>
                      </c:pt>
                      <c:pt idx="4830">
                        <c:v>51586.80158996582</c:v>
                      </c:pt>
                      <c:pt idx="4831">
                        <c:v>51165.68196105957</c:v>
                      </c:pt>
                      <c:pt idx="4832">
                        <c:v>51101.785720825195</c:v>
                      </c:pt>
                      <c:pt idx="4833">
                        <c:v>51028.676345825195</c:v>
                      </c:pt>
                      <c:pt idx="4834">
                        <c:v>48714.12776184082</c:v>
                      </c:pt>
                      <c:pt idx="4835">
                        <c:v>48714.12776184082</c:v>
                      </c:pt>
                      <c:pt idx="4836">
                        <c:v>44911.797439575195</c:v>
                      </c:pt>
                      <c:pt idx="4837">
                        <c:v>44915.797805786126</c:v>
                      </c:pt>
                      <c:pt idx="4838">
                        <c:v>44925.022048950195</c:v>
                      </c:pt>
                      <c:pt idx="4839">
                        <c:v>44925.022048950195</c:v>
                      </c:pt>
                      <c:pt idx="4840">
                        <c:v>47382.508560180664</c:v>
                      </c:pt>
                      <c:pt idx="4841">
                        <c:v>47029.700271606445</c:v>
                      </c:pt>
                      <c:pt idx="4842">
                        <c:v>47029.250076293945</c:v>
                      </c:pt>
                      <c:pt idx="4843">
                        <c:v>59813.942291259766</c:v>
                      </c:pt>
                      <c:pt idx="4844">
                        <c:v>59683.732452392578</c:v>
                      </c:pt>
                      <c:pt idx="4845">
                        <c:v>50053.400588989258</c:v>
                      </c:pt>
                      <c:pt idx="4846">
                        <c:v>50062.625198364258</c:v>
                      </c:pt>
                      <c:pt idx="4847">
                        <c:v>50062.625198364258</c:v>
                      </c:pt>
                      <c:pt idx="4848">
                        <c:v>47408.010009765625</c:v>
                      </c:pt>
                      <c:pt idx="4849">
                        <c:v>47408.009948730469</c:v>
                      </c:pt>
                      <c:pt idx="4850">
                        <c:v>46724.006042480469</c:v>
                      </c:pt>
                      <c:pt idx="4851">
                        <c:v>48678.24983215332</c:v>
                      </c:pt>
                      <c:pt idx="4852">
                        <c:v>55332.659317016594</c:v>
                      </c:pt>
                      <c:pt idx="4853">
                        <c:v>55268.983535766602</c:v>
                      </c:pt>
                      <c:pt idx="4854">
                        <c:v>55196.08381652832</c:v>
                      </c:pt>
                      <c:pt idx="4855">
                        <c:v>55123.18391418457</c:v>
                      </c:pt>
                      <c:pt idx="4856">
                        <c:v>57379.932022094727</c:v>
                      </c:pt>
                      <c:pt idx="4857">
                        <c:v>57118.166687011719</c:v>
                      </c:pt>
                      <c:pt idx="4858">
                        <c:v>57058.6298828125</c:v>
                      </c:pt>
                      <c:pt idx="4859">
                        <c:v>57058.629821777344</c:v>
                      </c:pt>
                      <c:pt idx="4860">
                        <c:v>53115.952774047852</c:v>
                      </c:pt>
                      <c:pt idx="4861">
                        <c:v>54380.154373168945</c:v>
                      </c:pt>
                      <c:pt idx="4862">
                        <c:v>47643.365371704102</c:v>
                      </c:pt>
                      <c:pt idx="4863">
                        <c:v>47955.78010559082</c:v>
                      </c:pt>
                      <c:pt idx="4864">
                        <c:v>48096.14192199707</c:v>
                      </c:pt>
                      <c:pt idx="4865">
                        <c:v>47780.601516723626</c:v>
                      </c:pt>
                      <c:pt idx="4866">
                        <c:v>47707.701614379876</c:v>
                      </c:pt>
                      <c:pt idx="4867">
                        <c:v>47222.019180297852</c:v>
                      </c:pt>
                      <c:pt idx="4868">
                        <c:v>49851.89826965332</c:v>
                      </c:pt>
                      <c:pt idx="4869">
                        <c:v>49729.292434692383</c:v>
                      </c:pt>
                      <c:pt idx="4870">
                        <c:v>49727.946731567383</c:v>
                      </c:pt>
                      <c:pt idx="4871">
                        <c:v>50337.436477661133</c:v>
                      </c:pt>
                      <c:pt idx="4872">
                        <c:v>49858.928298950195</c:v>
                      </c:pt>
                      <c:pt idx="4873">
                        <c:v>49858.928298950195</c:v>
                      </c:pt>
                      <c:pt idx="4874">
                        <c:v>48618.90022277832</c:v>
                      </c:pt>
                      <c:pt idx="4875">
                        <c:v>50911.583145141602</c:v>
                      </c:pt>
                      <c:pt idx="4876">
                        <c:v>49958.494522094727</c:v>
                      </c:pt>
                      <c:pt idx="4877">
                        <c:v>48692.943740844727</c:v>
                      </c:pt>
                      <c:pt idx="4878">
                        <c:v>48440.062637329102</c:v>
                      </c:pt>
                      <c:pt idx="4879">
                        <c:v>48449.287063598633</c:v>
                      </c:pt>
                      <c:pt idx="4880">
                        <c:v>49251.201248168945</c:v>
                      </c:pt>
                      <c:pt idx="4881">
                        <c:v>49251.201309204102</c:v>
                      </c:pt>
                      <c:pt idx="4882">
                        <c:v>49480.425918579102</c:v>
                      </c:pt>
                      <c:pt idx="4883">
                        <c:v>49489.650344848633</c:v>
                      </c:pt>
                      <c:pt idx="4884">
                        <c:v>49489.650344848633</c:v>
                      </c:pt>
                      <c:pt idx="4885">
                        <c:v>49095.111465454102</c:v>
                      </c:pt>
                      <c:pt idx="4886">
                        <c:v>47979.729934692383</c:v>
                      </c:pt>
                      <c:pt idx="4887">
                        <c:v>47679.999649047852</c:v>
                      </c:pt>
                      <c:pt idx="4888">
                        <c:v>56080.161849975586</c:v>
                      </c:pt>
                      <c:pt idx="4889">
                        <c:v>56006.408493041992</c:v>
                      </c:pt>
                      <c:pt idx="4890">
                        <c:v>49526.299041748047</c:v>
                      </c:pt>
                      <c:pt idx="4891">
                        <c:v>49530.961151123047</c:v>
                      </c:pt>
                      <c:pt idx="4892">
                        <c:v>49540.185577392578</c:v>
                      </c:pt>
                      <c:pt idx="4893">
                        <c:v>49412.027557373047</c:v>
                      </c:pt>
                      <c:pt idx="4894">
                        <c:v>50136.976638793945</c:v>
                      </c:pt>
                      <c:pt idx="4895">
                        <c:v>50377.914627075195</c:v>
                      </c:pt>
                      <c:pt idx="4896">
                        <c:v>50377.914627075195</c:v>
                      </c:pt>
                      <c:pt idx="4897">
                        <c:v>50330.10334777832</c:v>
                      </c:pt>
                      <c:pt idx="4898">
                        <c:v>50205.44563293457</c:v>
                      </c:pt>
                      <c:pt idx="4899">
                        <c:v>49715.602752685547</c:v>
                      </c:pt>
                      <c:pt idx="4900">
                        <c:v>47670.55696105957</c:v>
                      </c:pt>
                      <c:pt idx="4901">
                        <c:v>50114.846817016602</c:v>
                      </c:pt>
                      <c:pt idx="4902">
                        <c:v>59270.433013916016</c:v>
                      </c:pt>
                      <c:pt idx="4903">
                        <c:v>59836.647613525391</c:v>
                      </c:pt>
                      <c:pt idx="4904">
                        <c:v>59791.887847900391</c:v>
                      </c:pt>
                      <c:pt idx="4905">
                        <c:v>64733.839797973626</c:v>
                      </c:pt>
                      <c:pt idx="4906">
                        <c:v>64457.780715942376</c:v>
                      </c:pt>
                      <c:pt idx="4907">
                        <c:v>49702.649566650391</c:v>
                      </c:pt>
                      <c:pt idx="4908">
                        <c:v>49841.695693969727</c:v>
                      </c:pt>
                      <c:pt idx="4909">
                        <c:v>51418.655349731445</c:v>
                      </c:pt>
                      <c:pt idx="4910">
                        <c:v>49092.617324829102</c:v>
                      </c:pt>
                      <c:pt idx="4911">
                        <c:v>49096.617324829102</c:v>
                      </c:pt>
                      <c:pt idx="4912">
                        <c:v>49852.173782348633</c:v>
                      </c:pt>
                      <c:pt idx="4913">
                        <c:v>49457.632949829102</c:v>
                      </c:pt>
                      <c:pt idx="4914">
                        <c:v>49618.076171875</c:v>
                      </c:pt>
                      <c:pt idx="4915">
                        <c:v>49627.300659179688</c:v>
                      </c:pt>
                      <c:pt idx="4916">
                        <c:v>47636.221145629883</c:v>
                      </c:pt>
                      <c:pt idx="4917">
                        <c:v>47645.445449829102</c:v>
                      </c:pt>
                      <c:pt idx="4918">
                        <c:v>47645.445510864258</c:v>
                      </c:pt>
                      <c:pt idx="4919">
                        <c:v>47645.44563293457</c:v>
                      </c:pt>
                      <c:pt idx="4920">
                        <c:v>51004.826736450195</c:v>
                      </c:pt>
                      <c:pt idx="4921">
                        <c:v>50323.265518188477</c:v>
                      </c:pt>
                      <c:pt idx="4922">
                        <c:v>50323.265518188477</c:v>
                      </c:pt>
                      <c:pt idx="4923">
                        <c:v>49852.21076965332</c:v>
                      </c:pt>
                      <c:pt idx="4924">
                        <c:v>50568.665115356438</c:v>
                      </c:pt>
                      <c:pt idx="4925">
                        <c:v>50579.238235473633</c:v>
                      </c:pt>
                      <c:pt idx="4926">
                        <c:v>50669.249954223626</c:v>
                      </c:pt>
                      <c:pt idx="4927">
                        <c:v>50531.919876098626</c:v>
                      </c:pt>
                      <c:pt idx="4928">
                        <c:v>48722.799209594719</c:v>
                      </c:pt>
                      <c:pt idx="4929">
                        <c:v>48834.480194091797</c:v>
                      </c:pt>
                      <c:pt idx="4930">
                        <c:v>49003.582244873047</c:v>
                      </c:pt>
                      <c:pt idx="4931">
                        <c:v>48914.063201904297</c:v>
                      </c:pt>
                      <c:pt idx="4932">
                        <c:v>59817.550735473633</c:v>
                      </c:pt>
                      <c:pt idx="4933">
                        <c:v>59681.440994262688</c:v>
                      </c:pt>
                      <c:pt idx="4934">
                        <c:v>60790.909378051751</c:v>
                      </c:pt>
                      <c:pt idx="4935">
                        <c:v>50027.576736450195</c:v>
                      </c:pt>
                      <c:pt idx="4936">
                        <c:v>50036.801162719727</c:v>
                      </c:pt>
                      <c:pt idx="4937">
                        <c:v>49804.203567504883</c:v>
                      </c:pt>
                      <c:pt idx="4938">
                        <c:v>49804.203567504883</c:v>
                      </c:pt>
                      <c:pt idx="4939">
                        <c:v>49804.203567504883</c:v>
                      </c:pt>
                      <c:pt idx="4940">
                        <c:v>49793.470291137695</c:v>
                      </c:pt>
                      <c:pt idx="4941">
                        <c:v>51892.301956176758</c:v>
                      </c:pt>
                      <c:pt idx="4942">
                        <c:v>49868.41194152832</c:v>
                      </c:pt>
                      <c:pt idx="4943">
                        <c:v>50387.49446105957</c:v>
                      </c:pt>
                      <c:pt idx="4944">
                        <c:v>50378.897048950195</c:v>
                      </c:pt>
                      <c:pt idx="4945">
                        <c:v>49183.029739379876</c:v>
                      </c:pt>
                      <c:pt idx="4946">
                        <c:v>49183.029983520508</c:v>
                      </c:pt>
                      <c:pt idx="4947">
                        <c:v>49182.88557434082</c:v>
                      </c:pt>
                      <c:pt idx="4948">
                        <c:v>47715.403762817383</c:v>
                      </c:pt>
                      <c:pt idx="4949">
                        <c:v>47715.403762817383</c:v>
                      </c:pt>
                      <c:pt idx="4950">
                        <c:v>48584.677322387695</c:v>
                      </c:pt>
                      <c:pt idx="4951">
                        <c:v>48584.677322387695</c:v>
                      </c:pt>
                      <c:pt idx="4952">
                        <c:v>48199.360916137695</c:v>
                      </c:pt>
                      <c:pt idx="4953">
                        <c:v>50157.85139465332</c:v>
                      </c:pt>
                      <c:pt idx="4954">
                        <c:v>50255.644119262695</c:v>
                      </c:pt>
                      <c:pt idx="4955">
                        <c:v>50255.644180297852</c:v>
                      </c:pt>
                      <c:pt idx="4956">
                        <c:v>50246.41975402832</c:v>
                      </c:pt>
                      <c:pt idx="4957">
                        <c:v>49538.419448852539</c:v>
                      </c:pt>
                      <c:pt idx="4958">
                        <c:v>49498.679824829102</c:v>
                      </c:pt>
                      <c:pt idx="4959">
                        <c:v>51473.365432739251</c:v>
                      </c:pt>
                      <c:pt idx="4960">
                        <c:v>51424.267776489251</c:v>
                      </c:pt>
                      <c:pt idx="4961">
                        <c:v>51376.456130981438</c:v>
                      </c:pt>
                      <c:pt idx="4962">
                        <c:v>51367.231643676751</c:v>
                      </c:pt>
                      <c:pt idx="4963">
                        <c:v>58579.736297607422</c:v>
                      </c:pt>
                      <c:pt idx="4964">
                        <c:v>58565.070526123047</c:v>
                      </c:pt>
                      <c:pt idx="4965">
                        <c:v>50142.789627075195</c:v>
                      </c:pt>
                      <c:pt idx="4966">
                        <c:v>50701.537551879883</c:v>
                      </c:pt>
                      <c:pt idx="4967">
                        <c:v>50701.537551879883</c:v>
                      </c:pt>
                      <c:pt idx="4968">
                        <c:v>50544.020706176758</c:v>
                      </c:pt>
                      <c:pt idx="4969">
                        <c:v>50262.471267700195</c:v>
                      </c:pt>
                      <c:pt idx="4970">
                        <c:v>50262.471267700195</c:v>
                      </c:pt>
                      <c:pt idx="4971">
                        <c:v>49463.066787719727</c:v>
                      </c:pt>
                      <c:pt idx="4972">
                        <c:v>49463.066787719727</c:v>
                      </c:pt>
                      <c:pt idx="4973">
                        <c:v>49463.066787719727</c:v>
                      </c:pt>
                      <c:pt idx="4974">
                        <c:v>49805.842361450195</c:v>
                      </c:pt>
                      <c:pt idx="4975">
                        <c:v>49681.557693481445</c:v>
                      </c:pt>
                      <c:pt idx="4976">
                        <c:v>51007.942214965813</c:v>
                      </c:pt>
                      <c:pt idx="4977">
                        <c:v>48742.82795715332</c:v>
                      </c:pt>
                      <c:pt idx="4978">
                        <c:v>58220.632720947258</c:v>
                      </c:pt>
                      <c:pt idx="4979">
                        <c:v>57161.238555908196</c:v>
                      </c:pt>
                      <c:pt idx="4980">
                        <c:v>48127.435684204102</c:v>
                      </c:pt>
                      <c:pt idx="4981">
                        <c:v>48387.484268188477</c:v>
                      </c:pt>
                      <c:pt idx="4982">
                        <c:v>47765.250137329102</c:v>
                      </c:pt>
                      <c:pt idx="4983">
                        <c:v>47522.609268188477</c:v>
                      </c:pt>
                      <c:pt idx="4984">
                        <c:v>48554.52180480957</c:v>
                      </c:pt>
                      <c:pt idx="4985">
                        <c:v>48939.836502075195</c:v>
                      </c:pt>
                      <c:pt idx="4986">
                        <c:v>48939.836502075195</c:v>
                      </c:pt>
                      <c:pt idx="4987">
                        <c:v>48891.007888793945</c:v>
                      </c:pt>
                      <c:pt idx="4988">
                        <c:v>48359.53205871582</c:v>
                      </c:pt>
                      <c:pt idx="4989">
                        <c:v>48279.053298950195</c:v>
                      </c:pt>
                      <c:pt idx="4990">
                        <c:v>48664.369705200188</c:v>
                      </c:pt>
                      <c:pt idx="4991">
                        <c:v>48664.370071411133</c:v>
                      </c:pt>
                      <c:pt idx="4992">
                        <c:v>48655.145706176751</c:v>
                      </c:pt>
                      <c:pt idx="4993">
                        <c:v>48165.058975219727</c:v>
                      </c:pt>
                      <c:pt idx="4994">
                        <c:v>51148.809768676758</c:v>
                      </c:pt>
                      <c:pt idx="4995">
                        <c:v>48593.984939575195</c:v>
                      </c:pt>
                      <c:pt idx="4996">
                        <c:v>49178.64582824707</c:v>
                      </c:pt>
                      <c:pt idx="4997">
                        <c:v>48828.638381958008</c:v>
                      </c:pt>
                      <c:pt idx="4998">
                        <c:v>47006.863235473633</c:v>
                      </c:pt>
                      <c:pt idx="4999">
                        <c:v>47006.863235473633</c:v>
                      </c:pt>
                      <c:pt idx="5000">
                        <c:v>46182.78547668457</c:v>
                      </c:pt>
                      <c:pt idx="5001">
                        <c:v>46182.78547668457</c:v>
                      </c:pt>
                      <c:pt idx="5002">
                        <c:v>47693.17951965332</c:v>
                      </c:pt>
                      <c:pt idx="5003">
                        <c:v>48407.63606262207</c:v>
                      </c:pt>
                      <c:pt idx="5004">
                        <c:v>48480.53596496582</c:v>
                      </c:pt>
                      <c:pt idx="5005">
                        <c:v>48553.43586730957</c:v>
                      </c:pt>
                      <c:pt idx="5006">
                        <c:v>48626.33576965332</c:v>
                      </c:pt>
                      <c:pt idx="5007">
                        <c:v>49292.281692504883</c:v>
                      </c:pt>
                      <c:pt idx="5008">
                        <c:v>49313.863906860352</c:v>
                      </c:pt>
                      <c:pt idx="5009">
                        <c:v>60376.893585205078</c:v>
                      </c:pt>
                      <c:pt idx="5010">
                        <c:v>51907.443679809563</c:v>
                      </c:pt>
                      <c:pt idx="5011">
                        <c:v>49941.447341918945</c:v>
                      </c:pt>
                      <c:pt idx="5012">
                        <c:v>49945.447708129883</c:v>
                      </c:pt>
                      <c:pt idx="5013">
                        <c:v>51429.063552856445</c:v>
                      </c:pt>
                      <c:pt idx="5014">
                        <c:v>51429.063064575195</c:v>
                      </c:pt>
                      <c:pt idx="5015">
                        <c:v>50727.68620300293</c:v>
                      </c:pt>
                      <c:pt idx="5016">
                        <c:v>49201.930389404297</c:v>
                      </c:pt>
                      <c:pt idx="5017">
                        <c:v>49201.930389404297</c:v>
                      </c:pt>
                      <c:pt idx="5018">
                        <c:v>53847.020889282227</c:v>
                      </c:pt>
                      <c:pt idx="5019">
                        <c:v>53847.021194458008</c:v>
                      </c:pt>
                      <c:pt idx="5020">
                        <c:v>53827.621200561523</c:v>
                      </c:pt>
                      <c:pt idx="5021">
                        <c:v>55868.19563293457</c:v>
                      </c:pt>
                      <c:pt idx="5022">
                        <c:v>55868.195755004883</c:v>
                      </c:pt>
                      <c:pt idx="5023">
                        <c:v>55518.63215637207</c:v>
                      </c:pt>
                      <c:pt idx="5024">
                        <c:v>56073.300186157227</c:v>
                      </c:pt>
                      <c:pt idx="5025">
                        <c:v>50738.455642700195</c:v>
                      </c:pt>
                      <c:pt idx="5026">
                        <c:v>48469.339736938477</c:v>
                      </c:pt>
                      <c:pt idx="5027">
                        <c:v>48347.041458129883</c:v>
                      </c:pt>
                      <c:pt idx="5028">
                        <c:v>49306.097991943359</c:v>
                      </c:pt>
                      <c:pt idx="5029">
                        <c:v>50099.749710083008</c:v>
                      </c:pt>
                      <c:pt idx="5030">
                        <c:v>50103.749588012695</c:v>
                      </c:pt>
                      <c:pt idx="5031">
                        <c:v>48263.691360473633</c:v>
                      </c:pt>
                      <c:pt idx="5032">
                        <c:v>48263.691482543945</c:v>
                      </c:pt>
                      <c:pt idx="5033">
                        <c:v>48263.691482543945</c:v>
                      </c:pt>
                      <c:pt idx="5034">
                        <c:v>59832.189529418945</c:v>
                      </c:pt>
                      <c:pt idx="5035">
                        <c:v>60390.304397583008</c:v>
                      </c:pt>
                      <c:pt idx="5036">
                        <c:v>61873.569046020508</c:v>
                      </c:pt>
                      <c:pt idx="5037">
                        <c:v>61537.119338989258</c:v>
                      </c:pt>
                      <c:pt idx="5038">
                        <c:v>61564.546829223626</c:v>
                      </c:pt>
                      <c:pt idx="5039">
                        <c:v>56834.089141845703</c:v>
                      </c:pt>
                      <c:pt idx="5040">
                        <c:v>48884.211502075195</c:v>
                      </c:pt>
                      <c:pt idx="5041">
                        <c:v>48884.211502075195</c:v>
                      </c:pt>
                      <c:pt idx="5042">
                        <c:v>52402.016677856445</c:v>
                      </c:pt>
                      <c:pt idx="5043">
                        <c:v>50189.627151489258</c:v>
                      </c:pt>
                      <c:pt idx="5044">
                        <c:v>50189.627151489258</c:v>
                      </c:pt>
                      <c:pt idx="5045">
                        <c:v>50189.627090454102</c:v>
                      </c:pt>
                      <c:pt idx="5046">
                        <c:v>50189.627151489258</c:v>
                      </c:pt>
                      <c:pt idx="5047">
                        <c:v>48161.123931884766</c:v>
                      </c:pt>
                      <c:pt idx="5048">
                        <c:v>45798.334121704102</c:v>
                      </c:pt>
                      <c:pt idx="5049">
                        <c:v>52888.550247192383</c:v>
                      </c:pt>
                      <c:pt idx="5050">
                        <c:v>52888.550247192383</c:v>
                      </c:pt>
                      <c:pt idx="5051">
                        <c:v>52888.550491333008</c:v>
                      </c:pt>
                      <c:pt idx="5052">
                        <c:v>52776.431442260742</c:v>
                      </c:pt>
                      <c:pt idx="5053">
                        <c:v>54743.971939086914</c:v>
                      </c:pt>
                      <c:pt idx="5054">
                        <c:v>54743.971939086914</c:v>
                      </c:pt>
                      <c:pt idx="5055">
                        <c:v>48598.367752075195</c:v>
                      </c:pt>
                      <c:pt idx="5056">
                        <c:v>48246.36799621582</c:v>
                      </c:pt>
                      <c:pt idx="5057">
                        <c:v>47894.36799621582</c:v>
                      </c:pt>
                      <c:pt idx="5058">
                        <c:v>47700.070877075195</c:v>
                      </c:pt>
                      <c:pt idx="5059">
                        <c:v>47894.367752075195</c:v>
                      </c:pt>
                      <c:pt idx="5060">
                        <c:v>47894.367752075195</c:v>
                      </c:pt>
                      <c:pt idx="5061">
                        <c:v>47894.367752075195</c:v>
                      </c:pt>
                      <c:pt idx="5062">
                        <c:v>47898.367752075195</c:v>
                      </c:pt>
                      <c:pt idx="5063">
                        <c:v>48026.525772094727</c:v>
                      </c:pt>
                      <c:pt idx="5064">
                        <c:v>48897.256057739258</c:v>
                      </c:pt>
                      <c:pt idx="5065">
                        <c:v>48897.256118774414</c:v>
                      </c:pt>
                      <c:pt idx="5066">
                        <c:v>48168.985794067383</c:v>
                      </c:pt>
                      <c:pt idx="5067">
                        <c:v>48168.985794067383</c:v>
                      </c:pt>
                      <c:pt idx="5068">
                        <c:v>56930.273773193359</c:v>
                      </c:pt>
                      <c:pt idx="5069">
                        <c:v>56930.274078369141</c:v>
                      </c:pt>
                      <c:pt idx="5070">
                        <c:v>48461.405471801758</c:v>
                      </c:pt>
                      <c:pt idx="5071">
                        <c:v>48461.40559387207</c:v>
                      </c:pt>
                      <c:pt idx="5072">
                        <c:v>48571.114822387695</c:v>
                      </c:pt>
                      <c:pt idx="5073">
                        <c:v>48931.77522277832</c:v>
                      </c:pt>
                      <c:pt idx="5074">
                        <c:v>48555.687210083008</c:v>
                      </c:pt>
                      <c:pt idx="5075">
                        <c:v>49292.99983215332</c:v>
                      </c:pt>
                      <c:pt idx="5076">
                        <c:v>48973.18391418457</c:v>
                      </c:pt>
                      <c:pt idx="5077">
                        <c:v>46297.59895324707</c:v>
                      </c:pt>
                      <c:pt idx="5078">
                        <c:v>45555.53450012207</c:v>
                      </c:pt>
                      <c:pt idx="5079">
                        <c:v>46568.858474731445</c:v>
                      </c:pt>
                      <c:pt idx="5080">
                        <c:v>47563.68635559082</c:v>
                      </c:pt>
                      <c:pt idx="5081">
                        <c:v>47563.686233520508</c:v>
                      </c:pt>
                      <c:pt idx="5082">
                        <c:v>49749.965774536133</c:v>
                      </c:pt>
                      <c:pt idx="5083">
                        <c:v>51653.714309692383</c:v>
                      </c:pt>
                      <c:pt idx="5084">
                        <c:v>51653.714309692383</c:v>
                      </c:pt>
                      <c:pt idx="5085">
                        <c:v>52962.500503540039</c:v>
                      </c:pt>
                      <c:pt idx="5086">
                        <c:v>54684.912673950195</c:v>
                      </c:pt>
                      <c:pt idx="5087">
                        <c:v>47846.49592590332</c:v>
                      </c:pt>
                      <c:pt idx="5088">
                        <c:v>47805.167678833008</c:v>
                      </c:pt>
                      <c:pt idx="5089">
                        <c:v>47476.182083129883</c:v>
                      </c:pt>
                      <c:pt idx="5090">
                        <c:v>47951.68537902832</c:v>
                      </c:pt>
                      <c:pt idx="5091">
                        <c:v>48271.894973754876</c:v>
                      </c:pt>
                      <c:pt idx="5092">
                        <c:v>49889.893020629883</c:v>
                      </c:pt>
                      <c:pt idx="5093">
                        <c:v>50598.007522583008</c:v>
                      </c:pt>
                      <c:pt idx="5094">
                        <c:v>50598.007522583008</c:v>
                      </c:pt>
                      <c:pt idx="5095">
                        <c:v>50712.285354614258</c:v>
                      </c:pt>
                      <c:pt idx="5096">
                        <c:v>50712.285354614258</c:v>
                      </c:pt>
                      <c:pt idx="5097">
                        <c:v>50712.285598754876</c:v>
                      </c:pt>
                      <c:pt idx="5098">
                        <c:v>47898.170570373535</c:v>
                      </c:pt>
                      <c:pt idx="5099">
                        <c:v>47975.285316467285</c:v>
                      </c:pt>
                      <c:pt idx="5100">
                        <c:v>64529.1787109375</c:v>
                      </c:pt>
                      <c:pt idx="5101">
                        <c:v>64525.123046875</c:v>
                      </c:pt>
                      <c:pt idx="5102">
                        <c:v>50294.616836547852</c:v>
                      </c:pt>
                      <c:pt idx="5103">
                        <c:v>50679.933242797852</c:v>
                      </c:pt>
                      <c:pt idx="5104">
                        <c:v>49596.654632568352</c:v>
                      </c:pt>
                      <c:pt idx="5105">
                        <c:v>49971.40412902832</c:v>
                      </c:pt>
                      <c:pt idx="5106">
                        <c:v>50948.55061340332</c:v>
                      </c:pt>
                      <c:pt idx="5107">
                        <c:v>50948.550369262695</c:v>
                      </c:pt>
                      <c:pt idx="5108">
                        <c:v>50880.81184387207</c:v>
                      </c:pt>
                      <c:pt idx="5109">
                        <c:v>50938.86457824707</c:v>
                      </c:pt>
                      <c:pt idx="5110">
                        <c:v>51089.194412231445</c:v>
                      </c:pt>
                      <c:pt idx="5111">
                        <c:v>48780.787536621086</c:v>
                      </c:pt>
                      <c:pt idx="5112">
                        <c:v>48357.059387207024</c:v>
                      </c:pt>
                      <c:pt idx="5113">
                        <c:v>48357.059387207024</c:v>
                      </c:pt>
                      <c:pt idx="5114">
                        <c:v>47854.315368652344</c:v>
                      </c:pt>
                      <c:pt idx="5115">
                        <c:v>62030.472610473633</c:v>
                      </c:pt>
                      <c:pt idx="5116">
                        <c:v>61991.207717895501</c:v>
                      </c:pt>
                      <c:pt idx="5117">
                        <c:v>64034.259658813477</c:v>
                      </c:pt>
                      <c:pt idx="5118">
                        <c:v>64034.259658813477</c:v>
                      </c:pt>
                      <c:pt idx="5119">
                        <c:v>63072.798233032227</c:v>
                      </c:pt>
                      <c:pt idx="5120">
                        <c:v>49062.416580200195</c:v>
                      </c:pt>
                      <c:pt idx="5121">
                        <c:v>49062.416580200195</c:v>
                      </c:pt>
                      <c:pt idx="5122">
                        <c:v>46324.317947387695</c:v>
                      </c:pt>
                      <c:pt idx="5123">
                        <c:v>46494.605972290039</c:v>
                      </c:pt>
                      <c:pt idx="5124">
                        <c:v>46846.605972290039</c:v>
                      </c:pt>
                      <c:pt idx="5125">
                        <c:v>45480.595962524414</c:v>
                      </c:pt>
                      <c:pt idx="5126">
                        <c:v>49214.892761230469</c:v>
                      </c:pt>
                      <c:pt idx="5127">
                        <c:v>49289.877563476563</c:v>
                      </c:pt>
                      <c:pt idx="5128">
                        <c:v>49454.947998046875</c:v>
                      </c:pt>
                      <c:pt idx="5129">
                        <c:v>49454.947998046875</c:v>
                      </c:pt>
                      <c:pt idx="5130">
                        <c:v>49429.107986450195</c:v>
                      </c:pt>
                      <c:pt idx="5131">
                        <c:v>51755.963455200195</c:v>
                      </c:pt>
                      <c:pt idx="5132">
                        <c:v>49609.191848754883</c:v>
                      </c:pt>
                      <c:pt idx="5133">
                        <c:v>50778.152297973626</c:v>
                      </c:pt>
                      <c:pt idx="5134">
                        <c:v>50738.54817199707</c:v>
                      </c:pt>
                      <c:pt idx="5135">
                        <c:v>49094.344802856445</c:v>
                      </c:pt>
                      <c:pt idx="5136">
                        <c:v>47005.79133605957</c:v>
                      </c:pt>
                      <c:pt idx="5137">
                        <c:v>47124.723037719727</c:v>
                      </c:pt>
                      <c:pt idx="5138">
                        <c:v>52850.93684387207</c:v>
                      </c:pt>
                      <c:pt idx="5139">
                        <c:v>52585.739456176758</c:v>
                      </c:pt>
                      <c:pt idx="5140">
                        <c:v>52479.759353637688</c:v>
                      </c:pt>
                      <c:pt idx="5141">
                        <c:v>52291.424728393547</c:v>
                      </c:pt>
                      <c:pt idx="5142">
                        <c:v>55024.03742980957</c:v>
                      </c:pt>
                      <c:pt idx="5143">
                        <c:v>55024.03742980957</c:v>
                      </c:pt>
                      <c:pt idx="5144">
                        <c:v>55024.037490844727</c:v>
                      </c:pt>
                      <c:pt idx="5145">
                        <c:v>49256.154083251953</c:v>
                      </c:pt>
                      <c:pt idx="5146">
                        <c:v>52109.56819152832</c:v>
                      </c:pt>
                      <c:pt idx="5147">
                        <c:v>49730.173904418945</c:v>
                      </c:pt>
                      <c:pt idx="5148">
                        <c:v>49730.173965454102</c:v>
                      </c:pt>
                      <c:pt idx="5149">
                        <c:v>49730.173904418945</c:v>
                      </c:pt>
                      <c:pt idx="5150">
                        <c:v>50192.271682739258</c:v>
                      </c:pt>
                      <c:pt idx="5151">
                        <c:v>48694.696197509766</c:v>
                      </c:pt>
                      <c:pt idx="5152">
                        <c:v>52652.604873657227</c:v>
                      </c:pt>
                      <c:pt idx="5153">
                        <c:v>52653.202102661133</c:v>
                      </c:pt>
                      <c:pt idx="5154">
                        <c:v>52653.202346801758</c:v>
                      </c:pt>
                      <c:pt idx="5155">
                        <c:v>52633.802352905273</c:v>
                      </c:pt>
                      <c:pt idx="5156">
                        <c:v>53826.225540161133</c:v>
                      </c:pt>
                      <c:pt idx="5157">
                        <c:v>53826.225540161133</c:v>
                      </c:pt>
                      <c:pt idx="5158">
                        <c:v>53826.22541809082</c:v>
                      </c:pt>
                      <c:pt idx="5159">
                        <c:v>55389.344192504883</c:v>
                      </c:pt>
                      <c:pt idx="5160">
                        <c:v>50848.170852661126</c:v>
                      </c:pt>
                      <c:pt idx="5161">
                        <c:v>50848.170852661126</c:v>
                      </c:pt>
                      <c:pt idx="5162">
                        <c:v>51257.593338012695</c:v>
                      </c:pt>
                      <c:pt idx="5163">
                        <c:v>51184.473281860352</c:v>
                      </c:pt>
                      <c:pt idx="5164">
                        <c:v>49969.323440551758</c:v>
                      </c:pt>
                      <c:pt idx="5165">
                        <c:v>49978.547805786133</c:v>
                      </c:pt>
                      <c:pt idx="5166">
                        <c:v>49969.323318481445</c:v>
                      </c:pt>
                      <c:pt idx="5167">
                        <c:v>49849.009963989258</c:v>
                      </c:pt>
                      <c:pt idx="5168">
                        <c:v>49849.009902954102</c:v>
                      </c:pt>
                      <c:pt idx="5169">
                        <c:v>49837.627029418945</c:v>
                      </c:pt>
                      <c:pt idx="5170">
                        <c:v>49837.627090454102</c:v>
                      </c:pt>
                      <c:pt idx="5171">
                        <c:v>48071.632110595703</c:v>
                      </c:pt>
                      <c:pt idx="5172">
                        <c:v>48071.632232666016</c:v>
                      </c:pt>
                      <c:pt idx="5173">
                        <c:v>48644.761611938477</c:v>
                      </c:pt>
                      <c:pt idx="5174">
                        <c:v>48644.761611938477</c:v>
                      </c:pt>
                      <c:pt idx="5175">
                        <c:v>51952.376541137695</c:v>
                      </c:pt>
                      <c:pt idx="5176">
                        <c:v>50868.370071411126</c:v>
                      </c:pt>
                      <c:pt idx="5177">
                        <c:v>48247.044692993164</c:v>
                      </c:pt>
                      <c:pt idx="5178">
                        <c:v>48247.044692993164</c:v>
                      </c:pt>
                      <c:pt idx="5179">
                        <c:v>46209.890029907227</c:v>
                      </c:pt>
                      <c:pt idx="5180">
                        <c:v>46209.890029907227</c:v>
                      </c:pt>
                      <c:pt idx="5181">
                        <c:v>47899.523818969727</c:v>
                      </c:pt>
                      <c:pt idx="5182">
                        <c:v>49978.883743286133</c:v>
                      </c:pt>
                      <c:pt idx="5183">
                        <c:v>50051.783889770508</c:v>
                      </c:pt>
                      <c:pt idx="5184">
                        <c:v>50027.026504516602</c:v>
                      </c:pt>
                      <c:pt idx="5185">
                        <c:v>49752.581130981445</c:v>
                      </c:pt>
                      <c:pt idx="5186">
                        <c:v>49756.581069946289</c:v>
                      </c:pt>
                      <c:pt idx="5187">
                        <c:v>49765.805618286133</c:v>
                      </c:pt>
                      <c:pt idx="5188">
                        <c:v>57525.473724365234</c:v>
                      </c:pt>
                      <c:pt idx="5189">
                        <c:v>57525.473663330078</c:v>
                      </c:pt>
                      <c:pt idx="5190">
                        <c:v>49451.945724487305</c:v>
                      </c:pt>
                      <c:pt idx="5191">
                        <c:v>49451.945724487305</c:v>
                      </c:pt>
                      <c:pt idx="5192">
                        <c:v>49232.434356689453</c:v>
                      </c:pt>
                      <c:pt idx="5193">
                        <c:v>49762.031326293938</c:v>
                      </c:pt>
                      <c:pt idx="5194">
                        <c:v>50693.981399536126</c:v>
                      </c:pt>
                      <c:pt idx="5195">
                        <c:v>51340.882034301758</c:v>
                      </c:pt>
                      <c:pt idx="5196">
                        <c:v>48712.886451721191</c:v>
                      </c:pt>
                      <c:pt idx="5197">
                        <c:v>48051.699783325195</c:v>
                      </c:pt>
                      <c:pt idx="5198">
                        <c:v>48323.208694458001</c:v>
                      </c:pt>
                      <c:pt idx="5199">
                        <c:v>51796.07063293457</c:v>
                      </c:pt>
                      <c:pt idx="5200">
                        <c:v>52233.70979309082</c:v>
                      </c:pt>
                      <c:pt idx="5201">
                        <c:v>52233.710037231445</c:v>
                      </c:pt>
                      <c:pt idx="5202">
                        <c:v>52628.08821105957</c:v>
                      </c:pt>
                      <c:pt idx="5203">
                        <c:v>52628.08821105957</c:v>
                      </c:pt>
                      <c:pt idx="5204">
                        <c:v>52375.18196105957</c:v>
                      </c:pt>
                      <c:pt idx="5205">
                        <c:v>49972.418731689453</c:v>
                      </c:pt>
                      <c:pt idx="5206">
                        <c:v>48080.616348266602</c:v>
                      </c:pt>
                      <c:pt idx="5207">
                        <c:v>48089.841262817383</c:v>
                      </c:pt>
                      <c:pt idx="5208">
                        <c:v>47970.909561157227</c:v>
                      </c:pt>
                      <c:pt idx="5209">
                        <c:v>47717.542190551758</c:v>
                      </c:pt>
                      <c:pt idx="5210">
                        <c:v>49820.412307739258</c:v>
                      </c:pt>
                      <c:pt idx="5211">
                        <c:v>49821.812576293945</c:v>
                      </c:pt>
                      <c:pt idx="5212">
                        <c:v>49533.847732543945</c:v>
                      </c:pt>
                      <c:pt idx="5213">
                        <c:v>49533.498001098633</c:v>
                      </c:pt>
                      <c:pt idx="5214">
                        <c:v>49327.676834106445</c:v>
                      </c:pt>
                      <c:pt idx="5215">
                        <c:v>51277.629531860352</c:v>
                      </c:pt>
                      <c:pt idx="5216">
                        <c:v>51277.090591430664</c:v>
                      </c:pt>
                      <c:pt idx="5217">
                        <c:v>57028.031967163086</c:v>
                      </c:pt>
                      <c:pt idx="5218">
                        <c:v>58586.017242431641</c:v>
                      </c:pt>
                      <c:pt idx="5219">
                        <c:v>59816.317901611328</c:v>
                      </c:pt>
                      <c:pt idx="5220">
                        <c:v>49300.374404907227</c:v>
                      </c:pt>
                      <c:pt idx="5221">
                        <c:v>49309.598831176758</c:v>
                      </c:pt>
                      <c:pt idx="5222">
                        <c:v>49038.155654907227</c:v>
                      </c:pt>
                      <c:pt idx="5223">
                        <c:v>49027.026748657227</c:v>
                      </c:pt>
                      <c:pt idx="5224">
                        <c:v>48686.189041137695</c:v>
                      </c:pt>
                      <c:pt idx="5225">
                        <c:v>50212.695877075195</c:v>
                      </c:pt>
                      <c:pt idx="5226">
                        <c:v>50131.180618286126</c:v>
                      </c:pt>
                      <c:pt idx="5227">
                        <c:v>50131.180618286126</c:v>
                      </c:pt>
                      <c:pt idx="5228">
                        <c:v>49431.615798950195</c:v>
                      </c:pt>
                      <c:pt idx="5229">
                        <c:v>50656.981155395508</c:v>
                      </c:pt>
                      <c:pt idx="5230">
                        <c:v>50306.527847290039</c:v>
                      </c:pt>
                      <c:pt idx="5231">
                        <c:v>55544.520889282227</c:v>
                      </c:pt>
                      <c:pt idx="5232">
                        <c:v>55544.52082824707</c:v>
                      </c:pt>
                      <c:pt idx="5233">
                        <c:v>54623.44465637207</c:v>
                      </c:pt>
                      <c:pt idx="5234">
                        <c:v>55271.83918762207</c:v>
                      </c:pt>
                      <c:pt idx="5235">
                        <c:v>50292.903945922852</c:v>
                      </c:pt>
                      <c:pt idx="5236">
                        <c:v>50266.211502075195</c:v>
                      </c:pt>
                      <c:pt idx="5237">
                        <c:v>50275.435928344727</c:v>
                      </c:pt>
                      <c:pt idx="5238">
                        <c:v>50266.211502075195</c:v>
                      </c:pt>
                      <c:pt idx="5239">
                        <c:v>50262.211502075195</c:v>
                      </c:pt>
                      <c:pt idx="5240">
                        <c:v>49240.805252075195</c:v>
                      </c:pt>
                      <c:pt idx="5241">
                        <c:v>49240.805252075195</c:v>
                      </c:pt>
                      <c:pt idx="5242">
                        <c:v>49238.094314575195</c:v>
                      </c:pt>
                      <c:pt idx="5243">
                        <c:v>51357.759841918945</c:v>
                      </c:pt>
                      <c:pt idx="5244">
                        <c:v>50977.586013793945</c:v>
                      </c:pt>
                      <c:pt idx="5245">
                        <c:v>51080.336013793945</c:v>
                      </c:pt>
                      <c:pt idx="5246">
                        <c:v>49988.519302368164</c:v>
                      </c:pt>
                      <c:pt idx="5247">
                        <c:v>49997.743728637695</c:v>
                      </c:pt>
                      <c:pt idx="5248">
                        <c:v>49997.743850708008</c:v>
                      </c:pt>
                      <c:pt idx="5249">
                        <c:v>49842.033645629883</c:v>
                      </c:pt>
                      <c:pt idx="5250">
                        <c:v>49322.969802856445</c:v>
                      </c:pt>
                      <c:pt idx="5251">
                        <c:v>49331.657669067383</c:v>
                      </c:pt>
                      <c:pt idx="5252">
                        <c:v>46234.140167236328</c:v>
                      </c:pt>
                      <c:pt idx="5253">
                        <c:v>45848.825714111328</c:v>
                      </c:pt>
                      <c:pt idx="5254">
                        <c:v>46234.140228271484</c:v>
                      </c:pt>
                      <c:pt idx="5255">
                        <c:v>50828.114044189446</c:v>
                      </c:pt>
                      <c:pt idx="5256">
                        <c:v>50837.338409423828</c:v>
                      </c:pt>
                      <c:pt idx="5257">
                        <c:v>50676.314392089844</c:v>
                      </c:pt>
                      <c:pt idx="5258">
                        <c:v>58094.582305908203</c:v>
                      </c:pt>
                      <c:pt idx="5259">
                        <c:v>58345.406524658203</c:v>
                      </c:pt>
                      <c:pt idx="5260">
                        <c:v>57994.184844970703</c:v>
                      </c:pt>
                      <c:pt idx="5261">
                        <c:v>58115.996368408196</c:v>
                      </c:pt>
                      <c:pt idx="5262">
                        <c:v>58651.428619384758</c:v>
                      </c:pt>
                      <c:pt idx="5263">
                        <c:v>58496.804473876946</c:v>
                      </c:pt>
                      <c:pt idx="5264">
                        <c:v>57363.403594970696</c:v>
                      </c:pt>
                      <c:pt idx="5265">
                        <c:v>50849.574783325195</c:v>
                      </c:pt>
                      <c:pt idx="5266">
                        <c:v>52877.985076904297</c:v>
                      </c:pt>
                      <c:pt idx="5267">
                        <c:v>47473.019119262695</c:v>
                      </c:pt>
                      <c:pt idx="5268">
                        <c:v>47482.243606567383</c:v>
                      </c:pt>
                      <c:pt idx="5269">
                        <c:v>46875.919509887695</c:v>
                      </c:pt>
                      <c:pt idx="5270">
                        <c:v>45937.360977172852</c:v>
                      </c:pt>
                      <c:pt idx="5271">
                        <c:v>46326.675491333008</c:v>
                      </c:pt>
                      <c:pt idx="5272">
                        <c:v>46322.675430297852</c:v>
                      </c:pt>
                      <c:pt idx="5273">
                        <c:v>48301.40266418457</c:v>
                      </c:pt>
                      <c:pt idx="5274">
                        <c:v>49420.186111450188</c:v>
                      </c:pt>
                      <c:pt idx="5275">
                        <c:v>49420.18635559082</c:v>
                      </c:pt>
                      <c:pt idx="5276">
                        <c:v>49372.374588012688</c:v>
                      </c:pt>
                      <c:pt idx="5277">
                        <c:v>48780.111526489251</c:v>
                      </c:pt>
                      <c:pt idx="5278">
                        <c:v>48493.522537231445</c:v>
                      </c:pt>
                      <c:pt idx="5279">
                        <c:v>48624.475601196289</c:v>
                      </c:pt>
                      <c:pt idx="5280">
                        <c:v>61429.861526489258</c:v>
                      </c:pt>
                      <c:pt idx="5281">
                        <c:v>48137.187149047852</c:v>
                      </c:pt>
                      <c:pt idx="5282">
                        <c:v>50113.599197387695</c:v>
                      </c:pt>
                      <c:pt idx="5283">
                        <c:v>49680.47151184082</c:v>
                      </c:pt>
                      <c:pt idx="5284">
                        <c:v>50113.599075317383</c:v>
                      </c:pt>
                      <c:pt idx="5285">
                        <c:v>49957.88899230957</c:v>
                      </c:pt>
                      <c:pt idx="5286">
                        <c:v>50869.502883911133</c:v>
                      </c:pt>
                      <c:pt idx="5287">
                        <c:v>57794.425491333008</c:v>
                      </c:pt>
                      <c:pt idx="5288">
                        <c:v>58021.579971313477</c:v>
                      </c:pt>
                      <c:pt idx="5289">
                        <c:v>58021.580032348633</c:v>
                      </c:pt>
                      <c:pt idx="5290">
                        <c:v>57784.407363891602</c:v>
                      </c:pt>
                      <c:pt idx="5291">
                        <c:v>59404.927047729492</c:v>
                      </c:pt>
                      <c:pt idx="5292">
                        <c:v>59404.927047729492</c:v>
                      </c:pt>
                      <c:pt idx="5293">
                        <c:v>59408.927108764648</c:v>
                      </c:pt>
                      <c:pt idx="5294">
                        <c:v>59404.927047729492</c:v>
                      </c:pt>
                      <c:pt idx="5295">
                        <c:v>49395.355056762695</c:v>
                      </c:pt>
                      <c:pt idx="5296">
                        <c:v>50792.854568481445</c:v>
                      </c:pt>
                      <c:pt idx="5297">
                        <c:v>51046.482009887695</c:v>
                      </c:pt>
                      <c:pt idx="5298">
                        <c:v>51055.706619262695</c:v>
                      </c:pt>
                      <c:pt idx="5299">
                        <c:v>50670.392166137695</c:v>
                      </c:pt>
                      <c:pt idx="5300">
                        <c:v>51174.640090942376</c:v>
                      </c:pt>
                      <c:pt idx="5301">
                        <c:v>51623.49787902832</c:v>
                      </c:pt>
                      <c:pt idx="5302">
                        <c:v>51623.497634887688</c:v>
                      </c:pt>
                      <c:pt idx="5303">
                        <c:v>51814.02229309082</c:v>
                      </c:pt>
                      <c:pt idx="5304">
                        <c:v>51208.65461730957</c:v>
                      </c:pt>
                      <c:pt idx="5305">
                        <c:v>56936.596771240227</c:v>
                      </c:pt>
                      <c:pt idx="5306">
                        <c:v>57374.236053466797</c:v>
                      </c:pt>
                      <c:pt idx="5307">
                        <c:v>57374.236053466797</c:v>
                      </c:pt>
                      <c:pt idx="5308">
                        <c:v>57089.622039794915</c:v>
                      </c:pt>
                      <c:pt idx="5309">
                        <c:v>58237.220489501953</c:v>
                      </c:pt>
                      <c:pt idx="5310">
                        <c:v>50812.733657836914</c:v>
                      </c:pt>
                      <c:pt idx="5311">
                        <c:v>50812.733657836914</c:v>
                      </c:pt>
                      <c:pt idx="5312">
                        <c:v>50461.163284301758</c:v>
                      </c:pt>
                      <c:pt idx="5313">
                        <c:v>50743.967178344727</c:v>
                      </c:pt>
                      <c:pt idx="5314">
                        <c:v>50367.87922668457</c:v>
                      </c:pt>
                      <c:pt idx="5315">
                        <c:v>50586.450454711914</c:v>
                      </c:pt>
                      <c:pt idx="5316">
                        <c:v>50097.111953735352</c:v>
                      </c:pt>
                      <c:pt idx="5317">
                        <c:v>50634.41731262207</c:v>
                      </c:pt>
                      <c:pt idx="5318">
                        <c:v>50707.31770324707</c:v>
                      </c:pt>
                      <c:pt idx="5319">
                        <c:v>50807.283279418938</c:v>
                      </c:pt>
                      <c:pt idx="5320">
                        <c:v>55976.808059692383</c:v>
                      </c:pt>
                      <c:pt idx="5321">
                        <c:v>56619.026748657227</c:v>
                      </c:pt>
                      <c:pt idx="5322">
                        <c:v>56628.251052856445</c:v>
                      </c:pt>
                      <c:pt idx="5323">
                        <c:v>56881.249404907227</c:v>
                      </c:pt>
                      <c:pt idx="5324">
                        <c:v>58797.614883422852</c:v>
                      </c:pt>
                      <c:pt idx="5325">
                        <c:v>50913.07341003418</c:v>
                      </c:pt>
                      <c:pt idx="5326">
                        <c:v>51110.12956237793</c:v>
                      </c:pt>
                      <c:pt idx="5327">
                        <c:v>51492.284713745117</c:v>
                      </c:pt>
                      <c:pt idx="5328">
                        <c:v>51427.18489074707</c:v>
                      </c:pt>
                      <c:pt idx="5329">
                        <c:v>47758.925369262695</c:v>
                      </c:pt>
                      <c:pt idx="5330">
                        <c:v>47758.925247192383</c:v>
                      </c:pt>
                      <c:pt idx="5331">
                        <c:v>47760.280838012695</c:v>
                      </c:pt>
                      <c:pt idx="5332">
                        <c:v>48319.478958129883</c:v>
                      </c:pt>
                      <c:pt idx="5333">
                        <c:v>48320.011489868164</c:v>
                      </c:pt>
                      <c:pt idx="5334">
                        <c:v>48320.011428833008</c:v>
                      </c:pt>
                      <c:pt idx="5335">
                        <c:v>48310.787002563477</c:v>
                      </c:pt>
                      <c:pt idx="5336">
                        <c:v>47495.045867919922</c:v>
                      </c:pt>
                      <c:pt idx="5337">
                        <c:v>47205.299880981445</c:v>
                      </c:pt>
                      <c:pt idx="5338">
                        <c:v>47205.299819946289</c:v>
                      </c:pt>
                      <c:pt idx="5339">
                        <c:v>47154.288726806641</c:v>
                      </c:pt>
                      <c:pt idx="5340">
                        <c:v>62890.27229309082</c:v>
                      </c:pt>
                      <c:pt idx="5341">
                        <c:v>62940.272415161126</c:v>
                      </c:pt>
                      <c:pt idx="5342">
                        <c:v>62974.18489074707</c:v>
                      </c:pt>
                      <c:pt idx="5343">
                        <c:v>63867.553909301758</c:v>
                      </c:pt>
                      <c:pt idx="5344">
                        <c:v>50838.466186523438</c:v>
                      </c:pt>
                      <c:pt idx="5345">
                        <c:v>49748.093948364258</c:v>
                      </c:pt>
                      <c:pt idx="5346">
                        <c:v>50202.45735168457</c:v>
                      </c:pt>
                      <c:pt idx="5347">
                        <c:v>50240.32160949707</c:v>
                      </c:pt>
                      <c:pt idx="5348">
                        <c:v>52014.96711730957</c:v>
                      </c:pt>
                      <c:pt idx="5349">
                        <c:v>52014.967361450188</c:v>
                      </c:pt>
                      <c:pt idx="5350">
                        <c:v>51133.22785949707</c:v>
                      </c:pt>
                      <c:pt idx="5351">
                        <c:v>59983.843841552734</c:v>
                      </c:pt>
                      <c:pt idx="5352">
                        <c:v>59864.910186767578</c:v>
                      </c:pt>
                      <c:pt idx="5353">
                        <c:v>59864.910247802734</c:v>
                      </c:pt>
                      <c:pt idx="5354">
                        <c:v>59864.910186767578</c:v>
                      </c:pt>
                      <c:pt idx="5355">
                        <c:v>51904.335914611816</c:v>
                      </c:pt>
                      <c:pt idx="5356">
                        <c:v>50370.230178833008</c:v>
                      </c:pt>
                      <c:pt idx="5357">
                        <c:v>49979.641067504883</c:v>
                      </c:pt>
                      <c:pt idx="5358">
                        <c:v>49979.641006469727</c:v>
                      </c:pt>
                      <c:pt idx="5359">
                        <c:v>50882.512161254876</c:v>
                      </c:pt>
                      <c:pt idx="5360">
                        <c:v>50965.179641723626</c:v>
                      </c:pt>
                      <c:pt idx="5361">
                        <c:v>50603.748001098633</c:v>
                      </c:pt>
                      <c:pt idx="5362">
                        <c:v>50512.092727661133</c:v>
                      </c:pt>
                      <c:pt idx="5363">
                        <c:v>50748.257781982415</c:v>
                      </c:pt>
                      <c:pt idx="5364">
                        <c:v>50748.258270263665</c:v>
                      </c:pt>
                      <c:pt idx="5365">
                        <c:v>50892.012725830078</c:v>
                      </c:pt>
                      <c:pt idx="5366">
                        <c:v>60008.448440551758</c:v>
                      </c:pt>
                      <c:pt idx="5367">
                        <c:v>59881.563247680664</c:v>
                      </c:pt>
                      <c:pt idx="5368">
                        <c:v>59881.563369750977</c:v>
                      </c:pt>
                      <c:pt idx="5369">
                        <c:v>59652.38166809082</c:v>
                      </c:pt>
                      <c:pt idx="5370">
                        <c:v>49725.856414794922</c:v>
                      </c:pt>
                      <c:pt idx="5371">
                        <c:v>47806.156326293945</c:v>
                      </c:pt>
                      <c:pt idx="5372">
                        <c:v>47815.380874633789</c:v>
                      </c:pt>
                      <c:pt idx="5373">
                        <c:v>47815.380813598633</c:v>
                      </c:pt>
                      <c:pt idx="5374">
                        <c:v>47659.670669555664</c:v>
                      </c:pt>
                      <c:pt idx="5375">
                        <c:v>48590.600479125977</c:v>
                      </c:pt>
                      <c:pt idx="5376">
                        <c:v>48594.600784301758</c:v>
                      </c:pt>
                      <c:pt idx="5377">
                        <c:v>48750.711135864251</c:v>
                      </c:pt>
                      <c:pt idx="5378">
                        <c:v>47941.564529418945</c:v>
                      </c:pt>
                      <c:pt idx="5379">
                        <c:v>47794.678726196289</c:v>
                      </c:pt>
                      <c:pt idx="5380">
                        <c:v>47501.638076782227</c:v>
                      </c:pt>
                      <c:pt idx="5381">
                        <c:v>51172.718338012695</c:v>
                      </c:pt>
                      <c:pt idx="5382">
                        <c:v>50738.935684204102</c:v>
                      </c:pt>
                      <c:pt idx="5383">
                        <c:v>55244.762771606445</c:v>
                      </c:pt>
                      <c:pt idx="5384">
                        <c:v>55162.26237487793</c:v>
                      </c:pt>
                      <c:pt idx="5385">
                        <c:v>51855.799880981445</c:v>
                      </c:pt>
                      <c:pt idx="5386">
                        <c:v>51855.799758911126</c:v>
                      </c:pt>
                      <c:pt idx="5387">
                        <c:v>50513.926345825195</c:v>
                      </c:pt>
                      <c:pt idx="5388">
                        <c:v>50513.926834106445</c:v>
                      </c:pt>
                      <c:pt idx="5389">
                        <c:v>50513.926834106445</c:v>
                      </c:pt>
                      <c:pt idx="5390">
                        <c:v>45582.560134887695</c:v>
                      </c:pt>
                      <c:pt idx="5391">
                        <c:v>45582.560195922852</c:v>
                      </c:pt>
                      <c:pt idx="5392">
                        <c:v>47080.28742980957</c:v>
                      </c:pt>
                      <c:pt idx="5393">
                        <c:v>45872.36360168457</c:v>
                      </c:pt>
                      <c:pt idx="5394">
                        <c:v>46369.397415161133</c:v>
                      </c:pt>
                      <c:pt idx="5395">
                        <c:v>50377.385696411133</c:v>
                      </c:pt>
                      <c:pt idx="5396">
                        <c:v>50386.610061645508</c:v>
                      </c:pt>
                      <c:pt idx="5397">
                        <c:v>50377.170791625977</c:v>
                      </c:pt>
                      <c:pt idx="5398">
                        <c:v>57250.88883972168</c:v>
                      </c:pt>
                      <c:pt idx="5399">
                        <c:v>56898.888961791992</c:v>
                      </c:pt>
                      <c:pt idx="5400">
                        <c:v>49998.395095825195</c:v>
                      </c:pt>
                      <c:pt idx="5401">
                        <c:v>50258.422439575195</c:v>
                      </c:pt>
                      <c:pt idx="5402">
                        <c:v>50267.646865844727</c:v>
                      </c:pt>
                      <c:pt idx="5403">
                        <c:v>50258.422439575195</c:v>
                      </c:pt>
                      <c:pt idx="5404">
                        <c:v>50791.419998168945</c:v>
                      </c:pt>
                      <c:pt idx="5405">
                        <c:v>46754.302383422852</c:v>
                      </c:pt>
                      <c:pt idx="5406">
                        <c:v>47020.575759887695</c:v>
                      </c:pt>
                      <c:pt idx="5407">
                        <c:v>47029.800552368164</c:v>
                      </c:pt>
                      <c:pt idx="5408">
                        <c:v>60275.654388427734</c:v>
                      </c:pt>
                      <c:pt idx="5409">
                        <c:v>60279.654693603516</c:v>
                      </c:pt>
                      <c:pt idx="5410">
                        <c:v>60288.879058837891</c:v>
                      </c:pt>
                      <c:pt idx="5411">
                        <c:v>59916.131256103516</c:v>
                      </c:pt>
                      <c:pt idx="5412">
                        <c:v>59766.224838256829</c:v>
                      </c:pt>
                      <c:pt idx="5413">
                        <c:v>59575.738998413086</c:v>
                      </c:pt>
                      <c:pt idx="5414">
                        <c:v>59502.839157104492</c:v>
                      </c:pt>
                      <c:pt idx="5415">
                        <c:v>50085.701736450195</c:v>
                      </c:pt>
                      <c:pt idx="5416">
                        <c:v>49966.768142700195</c:v>
                      </c:pt>
                      <c:pt idx="5417">
                        <c:v>52265.467559814453</c:v>
                      </c:pt>
                      <c:pt idx="5418">
                        <c:v>52395.538848876953</c:v>
                      </c:pt>
                      <c:pt idx="5419">
                        <c:v>52395.538604736321</c:v>
                      </c:pt>
                      <c:pt idx="5420">
                        <c:v>52395.538604736321</c:v>
                      </c:pt>
                      <c:pt idx="5421">
                        <c:v>52395.538848876953</c:v>
                      </c:pt>
                      <c:pt idx="5422">
                        <c:v>52396.730255126953</c:v>
                      </c:pt>
                      <c:pt idx="5423">
                        <c:v>51904.502471923828</c:v>
                      </c:pt>
                      <c:pt idx="5424">
                        <c:v>51873.952911376953</c:v>
                      </c:pt>
                      <c:pt idx="5425">
                        <c:v>48200.575653076172</c:v>
                      </c:pt>
                      <c:pt idx="5426">
                        <c:v>58585.791885375977</c:v>
                      </c:pt>
                      <c:pt idx="5427">
                        <c:v>58585.791885375977</c:v>
                      </c:pt>
                      <c:pt idx="5428">
                        <c:v>58406.685012817383</c:v>
                      </c:pt>
                      <c:pt idx="5429">
                        <c:v>58464.738052368164</c:v>
                      </c:pt>
                      <c:pt idx="5430">
                        <c:v>62453.803237915039</c:v>
                      </c:pt>
                      <c:pt idx="5431">
                        <c:v>49519.729675292969</c:v>
                      </c:pt>
                      <c:pt idx="5432">
                        <c:v>49519.729675292969</c:v>
                      </c:pt>
                      <c:pt idx="5433">
                        <c:v>49385.722854614258</c:v>
                      </c:pt>
                      <c:pt idx="5434">
                        <c:v>50028.773391723633</c:v>
                      </c:pt>
                      <c:pt idx="5435">
                        <c:v>50028.773391723633</c:v>
                      </c:pt>
                      <c:pt idx="5436">
                        <c:v>48958.639541625977</c:v>
                      </c:pt>
                      <c:pt idx="5437">
                        <c:v>48962.639846801758</c:v>
                      </c:pt>
                      <c:pt idx="5438">
                        <c:v>48971.86457824707</c:v>
                      </c:pt>
                      <c:pt idx="5439">
                        <c:v>48971.864395141602</c:v>
                      </c:pt>
                      <c:pt idx="5440">
                        <c:v>48837.430618286133</c:v>
                      </c:pt>
                      <c:pt idx="5441">
                        <c:v>59413.548919677734</c:v>
                      </c:pt>
                      <c:pt idx="5442">
                        <c:v>59413.548919677734</c:v>
                      </c:pt>
                      <c:pt idx="5443">
                        <c:v>59413.548858642578</c:v>
                      </c:pt>
                      <c:pt idx="5444">
                        <c:v>59413.548858642578</c:v>
                      </c:pt>
                      <c:pt idx="5445">
                        <c:v>51118.003616333008</c:v>
                      </c:pt>
                      <c:pt idx="5446">
                        <c:v>50770.038650512695</c:v>
                      </c:pt>
                      <c:pt idx="5447">
                        <c:v>50791.105056762695</c:v>
                      </c:pt>
                      <c:pt idx="5448">
                        <c:v>51356.85041809082</c:v>
                      </c:pt>
                      <c:pt idx="5449">
                        <c:v>51358.33967590332</c:v>
                      </c:pt>
                      <c:pt idx="5450">
                        <c:v>51809.361404418945</c:v>
                      </c:pt>
                      <c:pt idx="5451">
                        <c:v>52118.61457824707</c:v>
                      </c:pt>
                      <c:pt idx="5452">
                        <c:v>52118.61457824707</c:v>
                      </c:pt>
                      <c:pt idx="5453">
                        <c:v>52070.80305480957</c:v>
                      </c:pt>
                      <c:pt idx="5454">
                        <c:v>51972.060134887688</c:v>
                      </c:pt>
                      <c:pt idx="5455">
                        <c:v>59277.321563720703</c:v>
                      </c:pt>
                      <c:pt idx="5456">
                        <c:v>59285.902313232422</c:v>
                      </c:pt>
                      <c:pt idx="5457">
                        <c:v>58736.378875732422</c:v>
                      </c:pt>
                      <c:pt idx="5458">
                        <c:v>58043.686248779297</c:v>
                      </c:pt>
                      <c:pt idx="5459">
                        <c:v>58043.686248779297</c:v>
                      </c:pt>
                      <c:pt idx="5460">
                        <c:v>50638.322647094727</c:v>
                      </c:pt>
                      <c:pt idx="5461">
                        <c:v>49797.786499023438</c:v>
                      </c:pt>
                      <c:pt idx="5462">
                        <c:v>50391.535766601563</c:v>
                      </c:pt>
                      <c:pt idx="5463">
                        <c:v>47163.617263793945</c:v>
                      </c:pt>
                      <c:pt idx="5464">
                        <c:v>47463.45930480957</c:v>
                      </c:pt>
                      <c:pt idx="5465">
                        <c:v>47464.12922668457</c:v>
                      </c:pt>
                      <c:pt idx="5466">
                        <c:v>49138.611038208008</c:v>
                      </c:pt>
                      <c:pt idx="5467">
                        <c:v>49138.611282348633</c:v>
                      </c:pt>
                      <c:pt idx="5468">
                        <c:v>49077.241165161133</c:v>
                      </c:pt>
                      <c:pt idx="5469">
                        <c:v>51099.973854064941</c:v>
                      </c:pt>
                      <c:pt idx="5470">
                        <c:v>50852.108863830559</c:v>
                      </c:pt>
                      <c:pt idx="5471">
                        <c:v>50685.346778869622</c:v>
                      </c:pt>
                      <c:pt idx="5472">
                        <c:v>50174.394874572754</c:v>
                      </c:pt>
                      <c:pt idx="5473">
                        <c:v>58057.526275634766</c:v>
                      </c:pt>
                      <c:pt idx="5474">
                        <c:v>57984.406158447266</c:v>
                      </c:pt>
                      <c:pt idx="5475">
                        <c:v>60813.99397277832</c:v>
                      </c:pt>
                      <c:pt idx="5476">
                        <c:v>61064.587783813477</c:v>
                      </c:pt>
                      <c:pt idx="5477">
                        <c:v>61568.88850402832</c:v>
                      </c:pt>
                      <c:pt idx="5478">
                        <c:v>62724.373733520508</c:v>
                      </c:pt>
                      <c:pt idx="5479">
                        <c:v>49188.385925292969</c:v>
                      </c:pt>
                      <c:pt idx="5480">
                        <c:v>48947.448425292969</c:v>
                      </c:pt>
                      <c:pt idx="5481">
                        <c:v>50319.959915161133</c:v>
                      </c:pt>
                      <c:pt idx="5482">
                        <c:v>50319.959915161133</c:v>
                      </c:pt>
                      <c:pt idx="5483">
                        <c:v>50261.909622192383</c:v>
                      </c:pt>
                      <c:pt idx="5484">
                        <c:v>50261.909866333001</c:v>
                      </c:pt>
                      <c:pt idx="5485">
                        <c:v>49816.780349731445</c:v>
                      </c:pt>
                      <c:pt idx="5486">
                        <c:v>49558.32649230957</c:v>
                      </c:pt>
                      <c:pt idx="5487">
                        <c:v>60090.288177490234</c:v>
                      </c:pt>
                      <c:pt idx="5488">
                        <c:v>60090.288177490234</c:v>
                      </c:pt>
                      <c:pt idx="5489">
                        <c:v>60475.604583740234</c:v>
                      </c:pt>
                      <c:pt idx="5490">
                        <c:v>50323.668655395508</c:v>
                      </c:pt>
                      <c:pt idx="5491">
                        <c:v>47898.941360473633</c:v>
                      </c:pt>
                      <c:pt idx="5492">
                        <c:v>48358.881988525391</c:v>
                      </c:pt>
                      <c:pt idx="5493">
                        <c:v>48168.426834106445</c:v>
                      </c:pt>
                      <c:pt idx="5494">
                        <c:v>48094.865798950195</c:v>
                      </c:pt>
                      <c:pt idx="5495">
                        <c:v>48094.865798950195</c:v>
                      </c:pt>
                      <c:pt idx="5496">
                        <c:v>47694.176712036133</c:v>
                      </c:pt>
                      <c:pt idx="5497">
                        <c:v>47691.354568481445</c:v>
                      </c:pt>
                      <c:pt idx="5498">
                        <c:v>47497.05744934082</c:v>
                      </c:pt>
                      <c:pt idx="5499">
                        <c:v>59153.815505981438</c:v>
                      </c:pt>
                      <c:pt idx="5500">
                        <c:v>58957.578811645501</c:v>
                      </c:pt>
                      <c:pt idx="5501">
                        <c:v>58654.470413208001</c:v>
                      </c:pt>
                      <c:pt idx="5502">
                        <c:v>60862.71418762207</c:v>
                      </c:pt>
                      <c:pt idx="5503">
                        <c:v>62139.393508911126</c:v>
                      </c:pt>
                      <c:pt idx="5504">
                        <c:v>62625.008987426758</c:v>
                      </c:pt>
                      <c:pt idx="5505">
                        <c:v>47986.065017700195</c:v>
                      </c:pt>
                      <c:pt idx="5506">
                        <c:v>47995.289505004883</c:v>
                      </c:pt>
                      <c:pt idx="5507">
                        <c:v>47986.065139770508</c:v>
                      </c:pt>
                      <c:pt idx="5508">
                        <c:v>49213.127151489258</c:v>
                      </c:pt>
                      <c:pt idx="5509">
                        <c:v>48934.507110595703</c:v>
                      </c:pt>
                      <c:pt idx="5510">
                        <c:v>48586.563064575195</c:v>
                      </c:pt>
                      <c:pt idx="5511">
                        <c:v>49340.131423950195</c:v>
                      </c:pt>
                      <c:pt idx="5512">
                        <c:v>48820.495315551758</c:v>
                      </c:pt>
                      <c:pt idx="5513">
                        <c:v>48820.495315551758</c:v>
                      </c:pt>
                      <c:pt idx="5514">
                        <c:v>47580.714454650872</c:v>
                      </c:pt>
                      <c:pt idx="5515">
                        <c:v>48308.357887268066</c:v>
                      </c:pt>
                      <c:pt idx="5516">
                        <c:v>48209.614356994622</c:v>
                      </c:pt>
                      <c:pt idx="5517">
                        <c:v>61880.810134887688</c:v>
                      </c:pt>
                      <c:pt idx="5518">
                        <c:v>63659.332229614258</c:v>
                      </c:pt>
                      <c:pt idx="5519">
                        <c:v>63659.331741333008</c:v>
                      </c:pt>
                      <c:pt idx="5520">
                        <c:v>49851.941543579102</c:v>
                      </c:pt>
                      <c:pt idx="5521">
                        <c:v>49808.086273193359</c:v>
                      </c:pt>
                      <c:pt idx="5522">
                        <c:v>49865.122039794922</c:v>
                      </c:pt>
                      <c:pt idx="5523">
                        <c:v>49513.122161865234</c:v>
                      </c:pt>
                      <c:pt idx="5524">
                        <c:v>49249.724212646484</c:v>
                      </c:pt>
                      <c:pt idx="5525">
                        <c:v>49187.301406860352</c:v>
                      </c:pt>
                      <c:pt idx="5526">
                        <c:v>49592.836380004876</c:v>
                      </c:pt>
                      <c:pt idx="5527">
                        <c:v>49679.529495239258</c:v>
                      </c:pt>
                      <c:pt idx="5528">
                        <c:v>49631.717971801758</c:v>
                      </c:pt>
                      <c:pt idx="5529">
                        <c:v>49311.29280090332</c:v>
                      </c:pt>
                      <c:pt idx="5530">
                        <c:v>49476.51155090332</c:v>
                      </c:pt>
                      <c:pt idx="5531">
                        <c:v>49133.736282348633</c:v>
                      </c:pt>
                      <c:pt idx="5532">
                        <c:v>49133.736282348633</c:v>
                      </c:pt>
                      <c:pt idx="5533">
                        <c:v>49839.318313598633</c:v>
                      </c:pt>
                      <c:pt idx="5534">
                        <c:v>49839.318313598633</c:v>
                      </c:pt>
                      <c:pt idx="5535">
                        <c:v>51153.016372680664</c:v>
                      </c:pt>
                      <c:pt idx="5536">
                        <c:v>47410.281326293945</c:v>
                      </c:pt>
                      <c:pt idx="5537">
                        <c:v>46501.989883422852</c:v>
                      </c:pt>
                      <c:pt idx="5538">
                        <c:v>49420.415481567383</c:v>
                      </c:pt>
                      <c:pt idx="5539">
                        <c:v>49420.415481567383</c:v>
                      </c:pt>
                      <c:pt idx="5540">
                        <c:v>49420.415481567383</c:v>
                      </c:pt>
                      <c:pt idx="5541">
                        <c:v>50832.793838500977</c:v>
                      </c:pt>
                      <c:pt idx="5542">
                        <c:v>58432.785110473633</c:v>
                      </c:pt>
                      <c:pt idx="5543">
                        <c:v>58702.134902954102</c:v>
                      </c:pt>
                      <c:pt idx="5544">
                        <c:v>58426.387619018555</c:v>
                      </c:pt>
                      <c:pt idx="5545">
                        <c:v>57587.414413452148</c:v>
                      </c:pt>
                      <c:pt idx="5546">
                        <c:v>58878.867416381836</c:v>
                      </c:pt>
                      <c:pt idx="5547">
                        <c:v>58878.867416381836</c:v>
                      </c:pt>
                      <c:pt idx="5548">
                        <c:v>58882.867721557617</c:v>
                      </c:pt>
                      <c:pt idx="5549">
                        <c:v>58684.570663452148</c:v>
                      </c:pt>
                      <c:pt idx="5550">
                        <c:v>63191.443435668938</c:v>
                      </c:pt>
                      <c:pt idx="5551">
                        <c:v>63303.786087036126</c:v>
                      </c:pt>
                      <c:pt idx="5552">
                        <c:v>49496.939651489258</c:v>
                      </c:pt>
                      <c:pt idx="5553">
                        <c:v>49496.93977355957</c:v>
                      </c:pt>
                      <c:pt idx="5554">
                        <c:v>51487.17561340332</c:v>
                      </c:pt>
                      <c:pt idx="5555">
                        <c:v>51135.17512512207</c:v>
                      </c:pt>
                      <c:pt idx="5556">
                        <c:v>51135.17610168457</c:v>
                      </c:pt>
                      <c:pt idx="5557">
                        <c:v>58203.063568115234</c:v>
                      </c:pt>
                      <c:pt idx="5558">
                        <c:v>58203.063568115234</c:v>
                      </c:pt>
                      <c:pt idx="5559">
                        <c:v>58203.063568115234</c:v>
                      </c:pt>
                      <c:pt idx="5560">
                        <c:v>57584.197662353516</c:v>
                      </c:pt>
                      <c:pt idx="5561">
                        <c:v>56984.322662353516</c:v>
                      </c:pt>
                      <c:pt idx="5562">
                        <c:v>56993.547271728516</c:v>
                      </c:pt>
                      <c:pt idx="5563">
                        <c:v>57159.132965087891</c:v>
                      </c:pt>
                      <c:pt idx="5564">
                        <c:v>57330.252593994141</c:v>
                      </c:pt>
                      <c:pt idx="5565">
                        <c:v>48959.234939575195</c:v>
                      </c:pt>
                      <c:pt idx="5566">
                        <c:v>49823.026336669922</c:v>
                      </c:pt>
                      <c:pt idx="5567">
                        <c:v>50260.665496826172</c:v>
                      </c:pt>
                      <c:pt idx="5568">
                        <c:v>50264.665496826172</c:v>
                      </c:pt>
                      <c:pt idx="5569">
                        <c:v>50273.889862060547</c:v>
                      </c:pt>
                      <c:pt idx="5570">
                        <c:v>52384.332977294922</c:v>
                      </c:pt>
                      <c:pt idx="5571">
                        <c:v>52213.291473388672</c:v>
                      </c:pt>
                      <c:pt idx="5572">
                        <c:v>48426.004653930664</c:v>
                      </c:pt>
                      <c:pt idx="5573">
                        <c:v>48183.50666809082</c:v>
                      </c:pt>
                      <c:pt idx="5574">
                        <c:v>49391.832061767578</c:v>
                      </c:pt>
                      <c:pt idx="5575">
                        <c:v>49687.277252197266</c:v>
                      </c:pt>
                      <c:pt idx="5576">
                        <c:v>49687.277252197266</c:v>
                      </c:pt>
                      <c:pt idx="5577">
                        <c:v>49678.052764892578</c:v>
                      </c:pt>
                      <c:pt idx="5578">
                        <c:v>48990.00032043457</c:v>
                      </c:pt>
                      <c:pt idx="5579">
                        <c:v>47155.603408813477</c:v>
                      </c:pt>
                      <c:pt idx="5580">
                        <c:v>50497.428298950195</c:v>
                      </c:pt>
                      <c:pt idx="5581">
                        <c:v>51116.26057434082</c:v>
                      </c:pt>
                      <c:pt idx="5582">
                        <c:v>47456.57405090332</c:v>
                      </c:pt>
                      <c:pt idx="5583">
                        <c:v>48471.235061645508</c:v>
                      </c:pt>
                      <c:pt idx="5584">
                        <c:v>48471.235061645508</c:v>
                      </c:pt>
                      <c:pt idx="5585">
                        <c:v>48471.235061645508</c:v>
                      </c:pt>
                      <c:pt idx="5586">
                        <c:v>47709.69123840332</c:v>
                      </c:pt>
                      <c:pt idx="5587">
                        <c:v>47636.79133605957</c:v>
                      </c:pt>
                      <c:pt idx="5588">
                        <c:v>57253.136512756348</c:v>
                      </c:pt>
                      <c:pt idx="5589">
                        <c:v>57217.898025512695</c:v>
                      </c:pt>
                      <c:pt idx="5590">
                        <c:v>57705.901321411133</c:v>
                      </c:pt>
                      <c:pt idx="5591">
                        <c:v>57705.350296020501</c:v>
                      </c:pt>
                      <c:pt idx="5592">
                        <c:v>58078.971878051751</c:v>
                      </c:pt>
                      <c:pt idx="5593">
                        <c:v>58083.328201293945</c:v>
                      </c:pt>
                      <c:pt idx="5594">
                        <c:v>58009.574783325195</c:v>
                      </c:pt>
                      <c:pt idx="5595">
                        <c:v>48520.87825012207</c:v>
                      </c:pt>
                      <c:pt idx="5596">
                        <c:v>48451.80403137207</c:v>
                      </c:pt>
                      <c:pt idx="5597">
                        <c:v>48550.80305480957</c:v>
                      </c:pt>
                      <c:pt idx="5598">
                        <c:v>49135.32795715332</c:v>
                      </c:pt>
                      <c:pt idx="5599">
                        <c:v>48891.18489074707</c:v>
                      </c:pt>
                      <c:pt idx="5600">
                        <c:v>48704.619522094727</c:v>
                      </c:pt>
                      <c:pt idx="5601">
                        <c:v>48704.619583129883</c:v>
                      </c:pt>
                      <c:pt idx="5602">
                        <c:v>48092.19367980957</c:v>
                      </c:pt>
                      <c:pt idx="5603">
                        <c:v>48101.418167114258</c:v>
                      </c:pt>
                      <c:pt idx="5604">
                        <c:v>48092.193801879883</c:v>
                      </c:pt>
                      <c:pt idx="5605">
                        <c:v>51090.962600708001</c:v>
                      </c:pt>
                      <c:pt idx="5606">
                        <c:v>51125.823318481438</c:v>
                      </c:pt>
                      <c:pt idx="5607">
                        <c:v>56955.341934204102</c:v>
                      </c:pt>
                      <c:pt idx="5608">
                        <c:v>56906.513442993164</c:v>
                      </c:pt>
                      <c:pt idx="5609">
                        <c:v>56955.341995239258</c:v>
                      </c:pt>
                      <c:pt idx="5610">
                        <c:v>49796.833389282227</c:v>
                      </c:pt>
                      <c:pt idx="5611">
                        <c:v>49379.597732543945</c:v>
                      </c:pt>
                      <c:pt idx="5612">
                        <c:v>48210.162734985352</c:v>
                      </c:pt>
                      <c:pt idx="5613">
                        <c:v>48257.251235961914</c:v>
                      </c:pt>
                      <c:pt idx="5614">
                        <c:v>48423.576248168945</c:v>
                      </c:pt>
                      <c:pt idx="5615">
                        <c:v>48350.676345825195</c:v>
                      </c:pt>
                      <c:pt idx="5616">
                        <c:v>48281.777481079102</c:v>
                      </c:pt>
                      <c:pt idx="5617">
                        <c:v>48291.001907348633</c:v>
                      </c:pt>
                      <c:pt idx="5618">
                        <c:v>48101.598098754883</c:v>
                      </c:pt>
                      <c:pt idx="5619">
                        <c:v>47716.283828735352</c:v>
                      </c:pt>
                      <c:pt idx="5620">
                        <c:v>47615.990188598633</c:v>
                      </c:pt>
                      <c:pt idx="5621">
                        <c:v>59988.826248168945</c:v>
                      </c:pt>
                      <c:pt idx="5622">
                        <c:v>61302.520950317376</c:v>
                      </c:pt>
                      <c:pt idx="5623">
                        <c:v>63343.871047973626</c:v>
                      </c:pt>
                      <c:pt idx="5624">
                        <c:v>63343.871292114258</c:v>
                      </c:pt>
                      <c:pt idx="5625">
                        <c:v>49379.123611450195</c:v>
                      </c:pt>
                      <c:pt idx="5626">
                        <c:v>49379.123611450195</c:v>
                      </c:pt>
                      <c:pt idx="5627">
                        <c:v>51082.268524169922</c:v>
                      </c:pt>
                      <c:pt idx="5628">
                        <c:v>51086.268524169922</c:v>
                      </c:pt>
                      <c:pt idx="5629">
                        <c:v>51095.492950439453</c:v>
                      </c:pt>
                      <c:pt idx="5630">
                        <c:v>51095.492950439453</c:v>
                      </c:pt>
                      <c:pt idx="5631">
                        <c:v>52003.266082763672</c:v>
                      </c:pt>
                      <c:pt idx="5632">
                        <c:v>47849.472610473633</c:v>
                      </c:pt>
                      <c:pt idx="5633">
                        <c:v>47849.472915649414</c:v>
                      </c:pt>
                      <c:pt idx="5634">
                        <c:v>47849.472854614258</c:v>
                      </c:pt>
                      <c:pt idx="5635">
                        <c:v>48153.269378662109</c:v>
                      </c:pt>
                      <c:pt idx="5636">
                        <c:v>47923.753814697266</c:v>
                      </c:pt>
                      <c:pt idx="5637">
                        <c:v>48309.068267822266</c:v>
                      </c:pt>
                      <c:pt idx="5638">
                        <c:v>48053.509613037109</c:v>
                      </c:pt>
                      <c:pt idx="5639">
                        <c:v>48211.490615844727</c:v>
                      </c:pt>
                      <c:pt idx="5640">
                        <c:v>50444.94938659668</c:v>
                      </c:pt>
                      <c:pt idx="5641">
                        <c:v>48896.298904418945</c:v>
                      </c:pt>
                      <c:pt idx="5642">
                        <c:v>49954.671829223633</c:v>
                      </c:pt>
                      <c:pt idx="5643">
                        <c:v>47712.171829223626</c:v>
                      </c:pt>
                      <c:pt idx="5644">
                        <c:v>48621.693435668945</c:v>
                      </c:pt>
                      <c:pt idx="5645">
                        <c:v>48621.69319152832</c:v>
                      </c:pt>
                      <c:pt idx="5646">
                        <c:v>48612.46907043457</c:v>
                      </c:pt>
                      <c:pt idx="5647">
                        <c:v>48235.133865356445</c:v>
                      </c:pt>
                      <c:pt idx="5648">
                        <c:v>46879.64387512207</c:v>
                      </c:pt>
                      <c:pt idx="5649">
                        <c:v>46520.122512817383</c:v>
                      </c:pt>
                      <c:pt idx="5650">
                        <c:v>46277.481948852539</c:v>
                      </c:pt>
                      <c:pt idx="5651">
                        <c:v>45681.567886352539</c:v>
                      </c:pt>
                      <c:pt idx="5652">
                        <c:v>45672.343521118164</c:v>
                      </c:pt>
                      <c:pt idx="5653">
                        <c:v>48451.430130004883</c:v>
                      </c:pt>
                      <c:pt idx="5654">
                        <c:v>52268.432876586914</c:v>
                      </c:pt>
                      <c:pt idx="5655">
                        <c:v>50192.715225219727</c:v>
                      </c:pt>
                      <c:pt idx="5656">
                        <c:v>48942.523574829102</c:v>
                      </c:pt>
                      <c:pt idx="5657">
                        <c:v>48942.523574829102</c:v>
                      </c:pt>
                      <c:pt idx="5658">
                        <c:v>48942.523635864258</c:v>
                      </c:pt>
                      <c:pt idx="5659">
                        <c:v>49493.964981079102</c:v>
                      </c:pt>
                      <c:pt idx="5660">
                        <c:v>50539.641555786133</c:v>
                      </c:pt>
                      <c:pt idx="5661">
                        <c:v>50736.697341918945</c:v>
                      </c:pt>
                      <c:pt idx="5662">
                        <c:v>50744.664138793945</c:v>
                      </c:pt>
                      <c:pt idx="5663">
                        <c:v>50740.664138793945</c:v>
                      </c:pt>
                      <c:pt idx="5664">
                        <c:v>47979.261306762695</c:v>
                      </c:pt>
                      <c:pt idx="5665">
                        <c:v>47343.651931762695</c:v>
                      </c:pt>
                      <c:pt idx="5666">
                        <c:v>47347.651931762695</c:v>
                      </c:pt>
                      <c:pt idx="5667">
                        <c:v>47356.87629699707</c:v>
                      </c:pt>
                      <c:pt idx="5668">
                        <c:v>48714.228439331055</c:v>
                      </c:pt>
                      <c:pt idx="5669">
                        <c:v>48723.45783996582</c:v>
                      </c:pt>
                      <c:pt idx="5670">
                        <c:v>48064.069305419922</c:v>
                      </c:pt>
                      <c:pt idx="5671">
                        <c:v>48060.069305419922</c:v>
                      </c:pt>
                      <c:pt idx="5672">
                        <c:v>49680.37043762207</c:v>
                      </c:pt>
                      <c:pt idx="5673">
                        <c:v>49671.145889282227</c:v>
                      </c:pt>
                      <c:pt idx="5674">
                        <c:v>48907.049453735352</c:v>
                      </c:pt>
                      <c:pt idx="5675">
                        <c:v>48838.149368286133</c:v>
                      </c:pt>
                      <c:pt idx="5676">
                        <c:v>48774.474075317383</c:v>
                      </c:pt>
                      <c:pt idx="5677">
                        <c:v>48701.574234008789</c:v>
                      </c:pt>
                      <c:pt idx="5678">
                        <c:v>48619.450881958008</c:v>
                      </c:pt>
                      <c:pt idx="5679">
                        <c:v>48421.153701782227</c:v>
                      </c:pt>
                      <c:pt idx="5680">
                        <c:v>53117.023086547852</c:v>
                      </c:pt>
                      <c:pt idx="5681">
                        <c:v>52304.394058227539</c:v>
                      </c:pt>
                      <c:pt idx="5682">
                        <c:v>55896.02375793457</c:v>
                      </c:pt>
                      <c:pt idx="5683">
                        <c:v>55886.423751831055</c:v>
                      </c:pt>
                      <c:pt idx="5684">
                        <c:v>58732.121551513672</c:v>
                      </c:pt>
                      <c:pt idx="5685">
                        <c:v>51470.813430786126</c:v>
                      </c:pt>
                      <c:pt idx="5686">
                        <c:v>50815.519485473626</c:v>
                      </c:pt>
                      <c:pt idx="5687">
                        <c:v>49875.48762512207</c:v>
                      </c:pt>
                      <c:pt idx="5688">
                        <c:v>51368.718643188477</c:v>
                      </c:pt>
                      <c:pt idx="5689">
                        <c:v>48059.509963989258</c:v>
                      </c:pt>
                      <c:pt idx="5690">
                        <c:v>48513.162796020508</c:v>
                      </c:pt>
                      <c:pt idx="5691">
                        <c:v>48513.162796020508</c:v>
                      </c:pt>
                      <c:pt idx="5692">
                        <c:v>49528.43928527832</c:v>
                      </c:pt>
                      <c:pt idx="5693">
                        <c:v>47625.153518676758</c:v>
                      </c:pt>
                      <c:pt idx="5694">
                        <c:v>57755.574157714844</c:v>
                      </c:pt>
                      <c:pt idx="5695">
                        <c:v>57755.611038208008</c:v>
                      </c:pt>
                      <c:pt idx="5696">
                        <c:v>58170.571853637688</c:v>
                      </c:pt>
                      <c:pt idx="5697">
                        <c:v>58646.075271606438</c:v>
                      </c:pt>
                      <c:pt idx="5698">
                        <c:v>58646.075759887688</c:v>
                      </c:pt>
                      <c:pt idx="5699">
                        <c:v>58580.97053527832</c:v>
                      </c:pt>
                      <c:pt idx="5700">
                        <c:v>48511.21369934082</c:v>
                      </c:pt>
                      <c:pt idx="5701">
                        <c:v>51178.23420715332</c:v>
                      </c:pt>
                      <c:pt idx="5702">
                        <c:v>51178.23420715332</c:v>
                      </c:pt>
                      <c:pt idx="5703">
                        <c:v>51178.23420715332</c:v>
                      </c:pt>
                      <c:pt idx="5704">
                        <c:v>51178.23469543457</c:v>
                      </c:pt>
                      <c:pt idx="5705">
                        <c:v>50293.68147277832</c:v>
                      </c:pt>
                      <c:pt idx="5706">
                        <c:v>50299.060134887695</c:v>
                      </c:pt>
                      <c:pt idx="5707">
                        <c:v>48761.288101196289</c:v>
                      </c:pt>
                      <c:pt idx="5708">
                        <c:v>49146.602554321289</c:v>
                      </c:pt>
                      <c:pt idx="5709">
                        <c:v>49278.432693481445</c:v>
                      </c:pt>
                      <c:pt idx="5710">
                        <c:v>48867.046035766602</c:v>
                      </c:pt>
                      <c:pt idx="5711">
                        <c:v>49769.352630615234</c:v>
                      </c:pt>
                      <c:pt idx="5712">
                        <c:v>49778.577301025391</c:v>
                      </c:pt>
                      <c:pt idx="5713">
                        <c:v>49778.577362060547</c:v>
                      </c:pt>
                      <c:pt idx="5714">
                        <c:v>59128.457122802734</c:v>
                      </c:pt>
                      <c:pt idx="5715">
                        <c:v>49678.153945922852</c:v>
                      </c:pt>
                      <c:pt idx="5716">
                        <c:v>48727.476638793945</c:v>
                      </c:pt>
                      <c:pt idx="5717">
                        <c:v>49586.827713012695</c:v>
                      </c:pt>
                      <c:pt idx="5718">
                        <c:v>50220.651931762695</c:v>
                      </c:pt>
                      <c:pt idx="5719">
                        <c:v>49975.17366027832</c:v>
                      </c:pt>
                      <c:pt idx="5720">
                        <c:v>50262.211502075195</c:v>
                      </c:pt>
                      <c:pt idx="5721">
                        <c:v>50262.211502075195</c:v>
                      </c:pt>
                      <c:pt idx="5722">
                        <c:v>52381.322341918945</c:v>
                      </c:pt>
                      <c:pt idx="5723">
                        <c:v>52381.322341918945</c:v>
                      </c:pt>
                      <c:pt idx="5724">
                        <c:v>48767.787979125977</c:v>
                      </c:pt>
                      <c:pt idx="5725">
                        <c:v>49030.008682250977</c:v>
                      </c:pt>
                      <c:pt idx="5726">
                        <c:v>49532.308609008789</c:v>
                      </c:pt>
                      <c:pt idx="5727">
                        <c:v>49541.533096313477</c:v>
                      </c:pt>
                      <c:pt idx="5728">
                        <c:v>48796.642654418945</c:v>
                      </c:pt>
                      <c:pt idx="5729">
                        <c:v>48495.532791137695</c:v>
                      </c:pt>
                      <c:pt idx="5730">
                        <c:v>52862.818336486816</c:v>
                      </c:pt>
                      <c:pt idx="5731">
                        <c:v>51220.634353637695</c:v>
                      </c:pt>
                      <c:pt idx="5732">
                        <c:v>50256.072463989258</c:v>
                      </c:pt>
                      <c:pt idx="5733">
                        <c:v>50265.296829223633</c:v>
                      </c:pt>
                      <c:pt idx="5734">
                        <c:v>47484.384475708008</c:v>
                      </c:pt>
                      <c:pt idx="5735">
                        <c:v>50341.05842590332</c:v>
                      </c:pt>
                      <c:pt idx="5736">
                        <c:v>50350.282913208008</c:v>
                      </c:pt>
                      <c:pt idx="5737">
                        <c:v>50059.778884887695</c:v>
                      </c:pt>
                      <c:pt idx="5738">
                        <c:v>50050.55451965332</c:v>
                      </c:pt>
                      <c:pt idx="5739">
                        <c:v>49483.639495849609</c:v>
                      </c:pt>
                      <c:pt idx="5740">
                        <c:v>49541.692840576172</c:v>
                      </c:pt>
                      <c:pt idx="5741">
                        <c:v>49541.693023681641</c:v>
                      </c:pt>
                      <c:pt idx="5742">
                        <c:v>59488.713027954102</c:v>
                      </c:pt>
                      <c:pt idx="5743">
                        <c:v>59928.26350402832</c:v>
                      </c:pt>
                      <c:pt idx="5744">
                        <c:v>60343.542678833008</c:v>
                      </c:pt>
                      <c:pt idx="5745">
                        <c:v>47889.978363037109</c:v>
                      </c:pt>
                      <c:pt idx="5746">
                        <c:v>47841.149749755859</c:v>
                      </c:pt>
                      <c:pt idx="5747">
                        <c:v>50243.009658813477</c:v>
                      </c:pt>
                      <c:pt idx="5748">
                        <c:v>48751.245681762695</c:v>
                      </c:pt>
                      <c:pt idx="5749">
                        <c:v>48755.246047973633</c:v>
                      </c:pt>
                      <c:pt idx="5750">
                        <c:v>48764.470474243164</c:v>
                      </c:pt>
                      <c:pt idx="5751">
                        <c:v>48570.173294067383</c:v>
                      </c:pt>
                      <c:pt idx="5752">
                        <c:v>50129.748611450195</c:v>
                      </c:pt>
                      <c:pt idx="5753">
                        <c:v>50060.848587036133</c:v>
                      </c:pt>
                      <c:pt idx="5754">
                        <c:v>49734.950698852539</c:v>
                      </c:pt>
                      <c:pt idx="5755">
                        <c:v>49662.050735473633</c:v>
                      </c:pt>
                      <c:pt idx="5756">
                        <c:v>49579.927444458008</c:v>
                      </c:pt>
                      <c:pt idx="5757">
                        <c:v>56558.472915649414</c:v>
                      </c:pt>
                      <c:pt idx="5758">
                        <c:v>56548.872970581055</c:v>
                      </c:pt>
                      <c:pt idx="5759">
                        <c:v>60097.770782470696</c:v>
                      </c:pt>
                      <c:pt idx="5760">
                        <c:v>50724.97395324707</c:v>
                      </c:pt>
                      <c:pt idx="5761">
                        <c:v>51267.513519287109</c:v>
                      </c:pt>
                      <c:pt idx="5762">
                        <c:v>51030.165863037109</c:v>
                      </c:pt>
                      <c:pt idx="5763">
                        <c:v>51030.165618896484</c:v>
                      </c:pt>
                      <c:pt idx="5764">
                        <c:v>50966.847991943359</c:v>
                      </c:pt>
                      <c:pt idx="5765">
                        <c:v>50648.467117309563</c:v>
                      </c:pt>
                      <c:pt idx="5766">
                        <c:v>51016.087966918945</c:v>
                      </c:pt>
                      <c:pt idx="5767">
                        <c:v>50725.583816528313</c:v>
                      </c:pt>
                      <c:pt idx="5768">
                        <c:v>49927.412185668945</c:v>
                      </c:pt>
                      <c:pt idx="5769">
                        <c:v>47761.116592407227</c:v>
                      </c:pt>
                      <c:pt idx="5770">
                        <c:v>47761.11653137207</c:v>
                      </c:pt>
                      <c:pt idx="5771">
                        <c:v>50249.942337036133</c:v>
                      </c:pt>
                      <c:pt idx="5772">
                        <c:v>50249.942398071289</c:v>
                      </c:pt>
                      <c:pt idx="5773">
                        <c:v>51179.344924926758</c:v>
                      </c:pt>
                      <c:pt idx="5774">
                        <c:v>50059.537796020508</c:v>
                      </c:pt>
                      <c:pt idx="5775">
                        <c:v>51995.254486083984</c:v>
                      </c:pt>
                      <c:pt idx="5776">
                        <c:v>46887.787673950195</c:v>
                      </c:pt>
                      <c:pt idx="5777">
                        <c:v>46768.854080200195</c:v>
                      </c:pt>
                      <c:pt idx="5778">
                        <c:v>46420.438064575195</c:v>
                      </c:pt>
                      <c:pt idx="5779">
                        <c:v>46429.662490844727</c:v>
                      </c:pt>
                      <c:pt idx="5780">
                        <c:v>46429.662490844727</c:v>
                      </c:pt>
                      <c:pt idx="5781">
                        <c:v>47737.833450317383</c:v>
                      </c:pt>
                      <c:pt idx="5782">
                        <c:v>47127.381912231445</c:v>
                      </c:pt>
                      <c:pt idx="5783">
                        <c:v>47421.664871215813</c:v>
                      </c:pt>
                      <c:pt idx="5784">
                        <c:v>47289.834793090813</c:v>
                      </c:pt>
                      <c:pt idx="5785">
                        <c:v>47289.835037231445</c:v>
                      </c:pt>
                      <c:pt idx="5786">
                        <c:v>46990.069656372063</c:v>
                      </c:pt>
                      <c:pt idx="5787">
                        <c:v>47146.629226684563</c:v>
                      </c:pt>
                      <c:pt idx="5788">
                        <c:v>46838.374954223618</c:v>
                      </c:pt>
                      <c:pt idx="5789">
                        <c:v>46911.274856567368</c:v>
                      </c:pt>
                      <c:pt idx="5790">
                        <c:v>49845.907791137695</c:v>
                      </c:pt>
                      <c:pt idx="5791">
                        <c:v>49855.132217407227</c:v>
                      </c:pt>
                      <c:pt idx="5792">
                        <c:v>49845.907791137695</c:v>
                      </c:pt>
                      <c:pt idx="5793">
                        <c:v>49841.907791137695</c:v>
                      </c:pt>
                      <c:pt idx="5794">
                        <c:v>49841.907791137695</c:v>
                      </c:pt>
                      <c:pt idx="5795">
                        <c:v>49378.946853637695</c:v>
                      </c:pt>
                      <c:pt idx="5796">
                        <c:v>49378.946853637695</c:v>
                      </c:pt>
                      <c:pt idx="5797">
                        <c:v>50098.114822387695</c:v>
                      </c:pt>
                      <c:pt idx="5798">
                        <c:v>50394.735916137695</c:v>
                      </c:pt>
                      <c:pt idx="5799">
                        <c:v>50391.894119262695</c:v>
                      </c:pt>
                      <c:pt idx="5800">
                        <c:v>50532.408645629883</c:v>
                      </c:pt>
                      <c:pt idx="5801">
                        <c:v>48857.864212036133</c:v>
                      </c:pt>
                      <c:pt idx="5802">
                        <c:v>47712.573501586914</c:v>
                      </c:pt>
                      <c:pt idx="5803">
                        <c:v>48150.212844848626</c:v>
                      </c:pt>
                      <c:pt idx="5804">
                        <c:v>48581.75227355957</c:v>
                      </c:pt>
                      <c:pt idx="5805">
                        <c:v>48732.910720825195</c:v>
                      </c:pt>
                      <c:pt idx="5806">
                        <c:v>48736.910720825195</c:v>
                      </c:pt>
                      <c:pt idx="5807">
                        <c:v>48746.135147094727</c:v>
                      </c:pt>
                      <c:pt idx="5808">
                        <c:v>48746.135147094727</c:v>
                      </c:pt>
                      <c:pt idx="5809">
                        <c:v>48736.910720825195</c:v>
                      </c:pt>
                      <c:pt idx="5810">
                        <c:v>48746.135147094727</c:v>
                      </c:pt>
                      <c:pt idx="5811">
                        <c:v>47933.506240844727</c:v>
                      </c:pt>
                      <c:pt idx="5812">
                        <c:v>50052.874893188477</c:v>
                      </c:pt>
                      <c:pt idx="5813">
                        <c:v>48026.521621704102</c:v>
                      </c:pt>
                      <c:pt idx="5814">
                        <c:v>48035.74592590332</c:v>
                      </c:pt>
                      <c:pt idx="5815">
                        <c:v>48037.370986938477</c:v>
                      </c:pt>
                      <c:pt idx="5816">
                        <c:v>48251.970779418945</c:v>
                      </c:pt>
                      <c:pt idx="5817">
                        <c:v>48719.111404418945</c:v>
                      </c:pt>
                      <c:pt idx="5818">
                        <c:v>48728.335830688477</c:v>
                      </c:pt>
                      <c:pt idx="5819">
                        <c:v>48719.410232543945</c:v>
                      </c:pt>
                      <c:pt idx="5820">
                        <c:v>49945.963455200195</c:v>
                      </c:pt>
                      <c:pt idx="5821">
                        <c:v>49529.911270141602</c:v>
                      </c:pt>
                      <c:pt idx="5822">
                        <c:v>49967.550369262695</c:v>
                      </c:pt>
                      <c:pt idx="5823">
                        <c:v>49967.550369262695</c:v>
                      </c:pt>
                      <c:pt idx="5824">
                        <c:v>48949.683181762695</c:v>
                      </c:pt>
                      <c:pt idx="5825">
                        <c:v>51848.42805480957</c:v>
                      </c:pt>
                      <c:pt idx="5826">
                        <c:v>48571.674270629876</c:v>
                      </c:pt>
                      <c:pt idx="5827">
                        <c:v>48810.03938293457</c:v>
                      </c:pt>
                      <c:pt idx="5828">
                        <c:v>48219.485305786133</c:v>
                      </c:pt>
                      <c:pt idx="5829">
                        <c:v>47963.924697875977</c:v>
                      </c:pt>
                      <c:pt idx="5830">
                        <c:v>47823.891555786133</c:v>
                      </c:pt>
                      <c:pt idx="5831">
                        <c:v>48261.530715942376</c:v>
                      </c:pt>
                      <c:pt idx="5832">
                        <c:v>48261.530838012695</c:v>
                      </c:pt>
                      <c:pt idx="5833">
                        <c:v>47915.012771606445</c:v>
                      </c:pt>
                      <c:pt idx="5834">
                        <c:v>47915.012832641602</c:v>
                      </c:pt>
                      <c:pt idx="5835">
                        <c:v>50189.01676940918</c:v>
                      </c:pt>
                      <c:pt idx="5836">
                        <c:v>48555.345840454102</c:v>
                      </c:pt>
                      <c:pt idx="5837">
                        <c:v>48293.125198364258</c:v>
                      </c:pt>
                      <c:pt idx="5838">
                        <c:v>49182.925979614258</c:v>
                      </c:pt>
                      <c:pt idx="5839">
                        <c:v>46909.888748168945</c:v>
                      </c:pt>
                      <c:pt idx="5840">
                        <c:v>46909.888748168945</c:v>
                      </c:pt>
                      <c:pt idx="5841">
                        <c:v>46913.889114379876</c:v>
                      </c:pt>
                      <c:pt idx="5842">
                        <c:v>46923.11360168457</c:v>
                      </c:pt>
                      <c:pt idx="5843">
                        <c:v>46923.11360168457</c:v>
                      </c:pt>
                      <c:pt idx="5844">
                        <c:v>46522.778274536133</c:v>
                      </c:pt>
                      <c:pt idx="5845">
                        <c:v>47612.591262817383</c:v>
                      </c:pt>
                      <c:pt idx="5846">
                        <c:v>47493.659622192383</c:v>
                      </c:pt>
                      <c:pt idx="5847">
                        <c:v>47497.659561157227</c:v>
                      </c:pt>
                      <c:pt idx="5848">
                        <c:v>47506.884048461914</c:v>
                      </c:pt>
                      <c:pt idx="5849">
                        <c:v>47112.343276977539</c:v>
                      </c:pt>
                      <c:pt idx="5850">
                        <c:v>51278.734451293945</c:v>
                      </c:pt>
                      <c:pt idx="5851">
                        <c:v>50946.987869262695</c:v>
                      </c:pt>
                      <c:pt idx="5852">
                        <c:v>50672.497146606445</c:v>
                      </c:pt>
                      <c:pt idx="5853">
                        <c:v>46792.079376220703</c:v>
                      </c:pt>
                      <c:pt idx="5854">
                        <c:v>51368.879425048828</c:v>
                      </c:pt>
                      <c:pt idx="5855">
                        <c:v>50811.793975830071</c:v>
                      </c:pt>
                      <c:pt idx="5856">
                        <c:v>50732.493347167961</c:v>
                      </c:pt>
                      <c:pt idx="5857">
                        <c:v>56643.379470825195</c:v>
                      </c:pt>
                      <c:pt idx="5858">
                        <c:v>56521.441116333008</c:v>
                      </c:pt>
                      <c:pt idx="5859">
                        <c:v>59556.941436767578</c:v>
                      </c:pt>
                      <c:pt idx="5860">
                        <c:v>59604.002471923828</c:v>
                      </c:pt>
                      <c:pt idx="5861">
                        <c:v>59840.256378173828</c:v>
                      </c:pt>
                      <c:pt idx="5862">
                        <c:v>59411.190093994141</c:v>
                      </c:pt>
                      <c:pt idx="5863">
                        <c:v>61138.772979736328</c:v>
                      </c:pt>
                      <c:pt idx="5864">
                        <c:v>61138.321319580078</c:v>
                      </c:pt>
                      <c:pt idx="5865">
                        <c:v>49221.525955200195</c:v>
                      </c:pt>
                      <c:pt idx="5866">
                        <c:v>49221.525955200195</c:v>
                      </c:pt>
                      <c:pt idx="5867">
                        <c:v>48625.61213684082</c:v>
                      </c:pt>
                      <c:pt idx="5868">
                        <c:v>49110.60823059082</c:v>
                      </c:pt>
                      <c:pt idx="5869">
                        <c:v>48858.169509887695</c:v>
                      </c:pt>
                      <c:pt idx="5870">
                        <c:v>48905.980667114258</c:v>
                      </c:pt>
                      <c:pt idx="5871">
                        <c:v>48905.980545043945</c:v>
                      </c:pt>
                      <c:pt idx="5872">
                        <c:v>48909.980545043945</c:v>
                      </c:pt>
                      <c:pt idx="5873">
                        <c:v>48919.204971313477</c:v>
                      </c:pt>
                      <c:pt idx="5874">
                        <c:v>50558.028518676758</c:v>
                      </c:pt>
                      <c:pt idx="5875">
                        <c:v>46890.028884887695</c:v>
                      </c:pt>
                      <c:pt idx="5876">
                        <c:v>46899.253372192383</c:v>
                      </c:pt>
                      <c:pt idx="5877">
                        <c:v>46899.253372192383</c:v>
                      </c:pt>
                      <c:pt idx="5878">
                        <c:v>57648.767303466797</c:v>
                      </c:pt>
                      <c:pt idx="5879">
                        <c:v>58034.083587646484</c:v>
                      </c:pt>
                      <c:pt idx="5880">
                        <c:v>50133.956497192383</c:v>
                      </c:pt>
                      <c:pt idx="5881">
                        <c:v>51058.445877075195</c:v>
                      </c:pt>
                      <c:pt idx="5882">
                        <c:v>50888.883743286126</c:v>
                      </c:pt>
                      <c:pt idx="5883">
                        <c:v>50815.773880004876</c:v>
                      </c:pt>
                      <c:pt idx="5884">
                        <c:v>50733.429397583008</c:v>
                      </c:pt>
                      <c:pt idx="5885">
                        <c:v>49986.841873168945</c:v>
                      </c:pt>
                      <c:pt idx="5886">
                        <c:v>46647.140213012695</c:v>
                      </c:pt>
                      <c:pt idx="5887">
                        <c:v>47332.185012817383</c:v>
                      </c:pt>
                      <c:pt idx="5888">
                        <c:v>46869.044387817383</c:v>
                      </c:pt>
                      <c:pt idx="5889">
                        <c:v>46859.819961547852</c:v>
                      </c:pt>
                      <c:pt idx="5890">
                        <c:v>47655.574356079102</c:v>
                      </c:pt>
                      <c:pt idx="5891">
                        <c:v>47664.798843383789</c:v>
                      </c:pt>
                      <c:pt idx="5892">
                        <c:v>47664.798843383789</c:v>
                      </c:pt>
                      <c:pt idx="5893">
                        <c:v>47924.924087524414</c:v>
                      </c:pt>
                      <c:pt idx="5894">
                        <c:v>49363.907852172852</c:v>
                      </c:pt>
                      <c:pt idx="5895">
                        <c:v>51087.811111450195</c:v>
                      </c:pt>
                      <c:pt idx="5896">
                        <c:v>50797.307205200195</c:v>
                      </c:pt>
                      <c:pt idx="5897">
                        <c:v>50801.30744934082</c:v>
                      </c:pt>
                      <c:pt idx="5898">
                        <c:v>50603.010330200195</c:v>
                      </c:pt>
                      <c:pt idx="5899">
                        <c:v>51925.283767700195</c:v>
                      </c:pt>
                      <c:pt idx="5900">
                        <c:v>46958.078750610352</c:v>
                      </c:pt>
                      <c:pt idx="5901">
                        <c:v>46463.573196411133</c:v>
                      </c:pt>
                      <c:pt idx="5902">
                        <c:v>59970.85041809082</c:v>
                      </c:pt>
                      <c:pt idx="5903">
                        <c:v>59790.686614990234</c:v>
                      </c:pt>
                      <c:pt idx="5904">
                        <c:v>59799.910980224609</c:v>
                      </c:pt>
                      <c:pt idx="5905">
                        <c:v>59799.911041259766</c:v>
                      </c:pt>
                      <c:pt idx="5906">
                        <c:v>59790.686676025391</c:v>
                      </c:pt>
                      <c:pt idx="5907">
                        <c:v>59617.143112182617</c:v>
                      </c:pt>
                      <c:pt idx="5908">
                        <c:v>59617.143112182617</c:v>
                      </c:pt>
                      <c:pt idx="5909">
                        <c:v>59617.142990112305</c:v>
                      </c:pt>
                      <c:pt idx="5910">
                        <c:v>63080.103713989258</c:v>
                      </c:pt>
                      <c:pt idx="5911">
                        <c:v>64414.957962036126</c:v>
                      </c:pt>
                      <c:pt idx="5912">
                        <c:v>64319.669631958008</c:v>
                      </c:pt>
                      <c:pt idx="5913">
                        <c:v>50790.308746337891</c:v>
                      </c:pt>
                      <c:pt idx="5914">
                        <c:v>49838.004859924316</c:v>
                      </c:pt>
                      <c:pt idx="5915">
                        <c:v>49994.114967346191</c:v>
                      </c:pt>
                      <c:pt idx="5916">
                        <c:v>49994.115211486816</c:v>
                      </c:pt>
                      <c:pt idx="5917">
                        <c:v>49994.115211486816</c:v>
                      </c:pt>
                      <c:pt idx="5918">
                        <c:v>49000.382263183594</c:v>
                      </c:pt>
                      <c:pt idx="5919">
                        <c:v>49005.406631469727</c:v>
                      </c:pt>
                      <c:pt idx="5920">
                        <c:v>49595.219482421875</c:v>
                      </c:pt>
                      <c:pt idx="5921">
                        <c:v>49604.444091796875</c:v>
                      </c:pt>
                      <c:pt idx="5922">
                        <c:v>48430.522659301758</c:v>
                      </c:pt>
                      <c:pt idx="5923">
                        <c:v>48078.522598266602</c:v>
                      </c:pt>
                      <c:pt idx="5924">
                        <c:v>48078.522659301758</c:v>
                      </c:pt>
                      <c:pt idx="5925">
                        <c:v>50486.701553344727</c:v>
                      </c:pt>
                      <c:pt idx="5926">
                        <c:v>47415.744705200195</c:v>
                      </c:pt>
                      <c:pt idx="5927">
                        <c:v>47419.744766235352</c:v>
                      </c:pt>
                      <c:pt idx="5928">
                        <c:v>45856.207717895508</c:v>
                      </c:pt>
                      <c:pt idx="5929">
                        <c:v>45608.095352172852</c:v>
                      </c:pt>
                      <c:pt idx="5930">
                        <c:v>44704.149978637695</c:v>
                      </c:pt>
                      <c:pt idx="5931">
                        <c:v>44704.149978637695</c:v>
                      </c:pt>
                      <c:pt idx="5932">
                        <c:v>46098.767227172852</c:v>
                      </c:pt>
                      <c:pt idx="5933">
                        <c:v>46107.991897583008</c:v>
                      </c:pt>
                      <c:pt idx="5934">
                        <c:v>46404.609085083008</c:v>
                      </c:pt>
                      <c:pt idx="5935">
                        <c:v>48065.775833129883</c:v>
                      </c:pt>
                      <c:pt idx="5936">
                        <c:v>47611.862014770501</c:v>
                      </c:pt>
                      <c:pt idx="5937">
                        <c:v>47123.000686645501</c:v>
                      </c:pt>
                      <c:pt idx="5938">
                        <c:v>47123.00080871582</c:v>
                      </c:pt>
                      <c:pt idx="5939">
                        <c:v>46992.791091918945</c:v>
                      </c:pt>
                      <c:pt idx="5940">
                        <c:v>50772.609878540039</c:v>
                      </c:pt>
                      <c:pt idx="5941">
                        <c:v>48199.716262817383</c:v>
                      </c:pt>
                      <c:pt idx="5942">
                        <c:v>49762.88899230957</c:v>
                      </c:pt>
                      <c:pt idx="5943">
                        <c:v>49802.628616333008</c:v>
                      </c:pt>
                      <c:pt idx="5944">
                        <c:v>49802.628372192376</c:v>
                      </c:pt>
                      <c:pt idx="5945">
                        <c:v>47865.087539672852</c:v>
                      </c:pt>
                      <c:pt idx="5946">
                        <c:v>47869.087539672852</c:v>
                      </c:pt>
                      <c:pt idx="5947">
                        <c:v>47878.311965942383</c:v>
                      </c:pt>
                      <c:pt idx="5948">
                        <c:v>48288.433181762695</c:v>
                      </c:pt>
                      <c:pt idx="5949">
                        <c:v>49477.978164672852</c:v>
                      </c:pt>
                      <c:pt idx="5950">
                        <c:v>49550.878128051758</c:v>
                      </c:pt>
                      <c:pt idx="5951">
                        <c:v>49585.738845825195</c:v>
                      </c:pt>
                      <c:pt idx="5952">
                        <c:v>56900.161575317383</c:v>
                      </c:pt>
                      <c:pt idx="5953">
                        <c:v>57588.864395141602</c:v>
                      </c:pt>
                      <c:pt idx="5954">
                        <c:v>57579.63996887207</c:v>
                      </c:pt>
                      <c:pt idx="5955">
                        <c:v>50352.772842407227</c:v>
                      </c:pt>
                      <c:pt idx="5956">
                        <c:v>50352.772842407227</c:v>
                      </c:pt>
                      <c:pt idx="5957">
                        <c:v>48478.800857543945</c:v>
                      </c:pt>
                      <c:pt idx="5958">
                        <c:v>48665.426223754876</c:v>
                      </c:pt>
                      <c:pt idx="5959">
                        <c:v>48665.426223754876</c:v>
                      </c:pt>
                      <c:pt idx="5960">
                        <c:v>47296.065017700195</c:v>
                      </c:pt>
                      <c:pt idx="5961">
                        <c:v>47552.975662231445</c:v>
                      </c:pt>
                      <c:pt idx="5962">
                        <c:v>50138.47688293457</c:v>
                      </c:pt>
                      <c:pt idx="5963">
                        <c:v>50105.643951416016</c:v>
                      </c:pt>
                      <c:pt idx="5964">
                        <c:v>50096.964691162109</c:v>
                      </c:pt>
                      <c:pt idx="5965">
                        <c:v>50146.67170715332</c:v>
                      </c:pt>
                      <c:pt idx="5966">
                        <c:v>50315.74201965332</c:v>
                      </c:pt>
                      <c:pt idx="5967">
                        <c:v>50324.966506958008</c:v>
                      </c:pt>
                      <c:pt idx="5968">
                        <c:v>49811.496047973633</c:v>
                      </c:pt>
                      <c:pt idx="5969">
                        <c:v>58439.319854736328</c:v>
                      </c:pt>
                      <c:pt idx="5970">
                        <c:v>49336.381423950195</c:v>
                      </c:pt>
                      <c:pt idx="5971">
                        <c:v>49697.606155395508</c:v>
                      </c:pt>
                      <c:pt idx="5972">
                        <c:v>49697.606155395508</c:v>
                      </c:pt>
                      <c:pt idx="5973">
                        <c:v>49688.38166809082</c:v>
                      </c:pt>
                      <c:pt idx="5974">
                        <c:v>49012.027542114258</c:v>
                      </c:pt>
                      <c:pt idx="5975">
                        <c:v>49884.783462524414</c:v>
                      </c:pt>
                      <c:pt idx="5976">
                        <c:v>48930.716339111328</c:v>
                      </c:pt>
                      <c:pt idx="5977">
                        <c:v>49582.606475830078</c:v>
                      </c:pt>
                      <c:pt idx="5978">
                        <c:v>49591.831085205078</c:v>
                      </c:pt>
                      <c:pt idx="5979">
                        <c:v>49140.967437744133</c:v>
                      </c:pt>
                      <c:pt idx="5980">
                        <c:v>49330.205947875977</c:v>
                      </c:pt>
                      <c:pt idx="5981">
                        <c:v>49147.276260375977</c:v>
                      </c:pt>
                      <c:pt idx="5982">
                        <c:v>49024.670486450195</c:v>
                      </c:pt>
                      <c:pt idx="5983">
                        <c:v>49001.204483032227</c:v>
                      </c:pt>
                      <c:pt idx="5984">
                        <c:v>58931.879302978516</c:v>
                      </c:pt>
                      <c:pt idx="5985">
                        <c:v>51340.934646606445</c:v>
                      </c:pt>
                      <c:pt idx="5986">
                        <c:v>52027.575759887695</c:v>
                      </c:pt>
                      <c:pt idx="5987">
                        <c:v>52027.575759887695</c:v>
                      </c:pt>
                      <c:pt idx="5988">
                        <c:v>51469.109573364258</c:v>
                      </c:pt>
                      <c:pt idx="5989">
                        <c:v>51519.279983520508</c:v>
                      </c:pt>
                      <c:pt idx="5990">
                        <c:v>52409.146804809563</c:v>
                      </c:pt>
                      <c:pt idx="5991">
                        <c:v>46510.079849243164</c:v>
                      </c:pt>
                      <c:pt idx="5992">
                        <c:v>46437.179885864258</c:v>
                      </c:pt>
                      <c:pt idx="5993">
                        <c:v>46962.995620727539</c:v>
                      </c:pt>
                      <c:pt idx="5994">
                        <c:v>49559.993362426758</c:v>
                      </c:pt>
                      <c:pt idx="5995">
                        <c:v>49569.217727661133</c:v>
                      </c:pt>
                      <c:pt idx="5996">
                        <c:v>49569.217727661133</c:v>
                      </c:pt>
                      <c:pt idx="5997">
                        <c:v>55761.547775268555</c:v>
                      </c:pt>
                      <c:pt idx="5998">
                        <c:v>55769.04801940918</c:v>
                      </c:pt>
                      <c:pt idx="5999">
                        <c:v>56723.440841674797</c:v>
                      </c:pt>
                      <c:pt idx="6000">
                        <c:v>61444.72248840332</c:v>
                      </c:pt>
                      <c:pt idx="6001">
                        <c:v>50967.555252075195</c:v>
                      </c:pt>
                      <c:pt idx="6002">
                        <c:v>50967.555252075195</c:v>
                      </c:pt>
                      <c:pt idx="6003">
                        <c:v>50967.555252075195</c:v>
                      </c:pt>
                      <c:pt idx="6004">
                        <c:v>50640.539443969727</c:v>
                      </c:pt>
                      <c:pt idx="6005">
                        <c:v>50131.261306762695</c:v>
                      </c:pt>
                      <c:pt idx="6006">
                        <c:v>50485.982986450195</c:v>
                      </c:pt>
                      <c:pt idx="6007">
                        <c:v>50760.670974731445</c:v>
                      </c:pt>
                      <c:pt idx="6008">
                        <c:v>50261.104568481445</c:v>
                      </c:pt>
                      <c:pt idx="6009">
                        <c:v>50261.104568481445</c:v>
                      </c:pt>
                      <c:pt idx="6010">
                        <c:v>50020.167068481445</c:v>
                      </c:pt>
                      <c:pt idx="6011">
                        <c:v>49906.419509887695</c:v>
                      </c:pt>
                      <c:pt idx="6012">
                        <c:v>49915.643936157227</c:v>
                      </c:pt>
                      <c:pt idx="6013">
                        <c:v>49866.815322875977</c:v>
                      </c:pt>
                      <c:pt idx="6014">
                        <c:v>49857.590896606445</c:v>
                      </c:pt>
                      <c:pt idx="6015">
                        <c:v>50975.739334106445</c:v>
                      </c:pt>
                      <c:pt idx="6016">
                        <c:v>50949.734832763672</c:v>
                      </c:pt>
                      <c:pt idx="6017">
                        <c:v>51371.447235107422</c:v>
                      </c:pt>
                      <c:pt idx="6018">
                        <c:v>51371.447113037109</c:v>
                      </c:pt>
                      <c:pt idx="6019">
                        <c:v>51297.11788940429</c:v>
                      </c:pt>
                      <c:pt idx="6020">
                        <c:v>50300.11408996582</c:v>
                      </c:pt>
                      <c:pt idx="6021">
                        <c:v>50234.199295043945</c:v>
                      </c:pt>
                      <c:pt idx="6022">
                        <c:v>50234.199783325195</c:v>
                      </c:pt>
                      <c:pt idx="6023">
                        <c:v>50229.572830200195</c:v>
                      </c:pt>
                      <c:pt idx="6024">
                        <c:v>49976.205154418945</c:v>
                      </c:pt>
                      <c:pt idx="6025">
                        <c:v>50009.041213989258</c:v>
                      </c:pt>
                      <c:pt idx="6026">
                        <c:v>50018.265579223633</c:v>
                      </c:pt>
                      <c:pt idx="6027">
                        <c:v>50020.249099731445</c:v>
                      </c:pt>
                      <c:pt idx="6028">
                        <c:v>51175.824417114258</c:v>
                      </c:pt>
                      <c:pt idx="6029">
                        <c:v>51131.065078735352</c:v>
                      </c:pt>
                      <c:pt idx="6030">
                        <c:v>50569.07698059082</c:v>
                      </c:pt>
                      <c:pt idx="6031">
                        <c:v>50578.301406860352</c:v>
                      </c:pt>
                      <c:pt idx="6032">
                        <c:v>50618.041091918945</c:v>
                      </c:pt>
                      <c:pt idx="6033">
                        <c:v>50783.327896118164</c:v>
                      </c:pt>
                      <c:pt idx="6034">
                        <c:v>51634.883819580078</c:v>
                      </c:pt>
                      <c:pt idx="6035">
                        <c:v>51634.883697509758</c:v>
                      </c:pt>
                      <c:pt idx="6036">
                        <c:v>57651.793365478516</c:v>
                      </c:pt>
                      <c:pt idx="6037">
                        <c:v>57655.793304443359</c:v>
                      </c:pt>
                      <c:pt idx="6038">
                        <c:v>58053.907135009766</c:v>
                      </c:pt>
                      <c:pt idx="6039">
                        <c:v>58053.907196044922</c:v>
                      </c:pt>
                      <c:pt idx="6040">
                        <c:v>58053.907073974609</c:v>
                      </c:pt>
                      <c:pt idx="6041">
                        <c:v>57319.005279541008</c:v>
                      </c:pt>
                      <c:pt idx="6042">
                        <c:v>57842.696075439446</c:v>
                      </c:pt>
                      <c:pt idx="6043">
                        <c:v>57753.176544189446</c:v>
                      </c:pt>
                      <c:pt idx="6044">
                        <c:v>57554.553741455078</c:v>
                      </c:pt>
                      <c:pt idx="6045">
                        <c:v>49215.746170043945</c:v>
                      </c:pt>
                      <c:pt idx="6046">
                        <c:v>49215.74592590332</c:v>
                      </c:pt>
                      <c:pt idx="6047">
                        <c:v>49215.746658325195</c:v>
                      </c:pt>
                      <c:pt idx="6048">
                        <c:v>48752.60627746582</c:v>
                      </c:pt>
                      <c:pt idx="6049">
                        <c:v>48752.60627746582</c:v>
                      </c:pt>
                      <c:pt idx="6050">
                        <c:v>48107.56526184082</c:v>
                      </c:pt>
                      <c:pt idx="6051">
                        <c:v>49873.254959106445</c:v>
                      </c:pt>
                      <c:pt idx="6052">
                        <c:v>49647.90998840332</c:v>
                      </c:pt>
                      <c:pt idx="6053">
                        <c:v>49630.134353637695</c:v>
                      </c:pt>
                      <c:pt idx="6054">
                        <c:v>49630.134292602539</c:v>
                      </c:pt>
                      <c:pt idx="6055">
                        <c:v>58564.82502746582</c:v>
                      </c:pt>
                      <c:pt idx="6056">
                        <c:v>58749.575271606438</c:v>
                      </c:pt>
                      <c:pt idx="6057">
                        <c:v>58987.911209106438</c:v>
                      </c:pt>
                      <c:pt idx="6058">
                        <c:v>58486.975799560547</c:v>
                      </c:pt>
                      <c:pt idx="6059">
                        <c:v>58486.975799560547</c:v>
                      </c:pt>
                      <c:pt idx="6060">
                        <c:v>51357.056594848626</c:v>
                      </c:pt>
                      <c:pt idx="6061">
                        <c:v>51364.66780090332</c:v>
                      </c:pt>
                      <c:pt idx="6062">
                        <c:v>51364.66780090332</c:v>
                      </c:pt>
                      <c:pt idx="6063">
                        <c:v>51355.443923950195</c:v>
                      </c:pt>
                      <c:pt idx="6064">
                        <c:v>50632.779373168945</c:v>
                      </c:pt>
                      <c:pt idx="6065">
                        <c:v>50723.519607543945</c:v>
                      </c:pt>
                      <c:pt idx="6066">
                        <c:v>49609.098220825195</c:v>
                      </c:pt>
                      <c:pt idx="6067">
                        <c:v>49618.322647094727</c:v>
                      </c:pt>
                      <c:pt idx="6068">
                        <c:v>49609.098220825195</c:v>
                      </c:pt>
                      <c:pt idx="6069">
                        <c:v>49605.098220825195</c:v>
                      </c:pt>
                      <c:pt idx="6070">
                        <c:v>50656.200759887688</c:v>
                      </c:pt>
                      <c:pt idx="6071">
                        <c:v>58428.504669189446</c:v>
                      </c:pt>
                      <c:pt idx="6072">
                        <c:v>58355.605010986328</c:v>
                      </c:pt>
                      <c:pt idx="6073">
                        <c:v>57999.481109619141</c:v>
                      </c:pt>
                      <c:pt idx="6074">
                        <c:v>58311.103302001946</c:v>
                      </c:pt>
                      <c:pt idx="6075">
                        <c:v>62421.600051879883</c:v>
                      </c:pt>
                      <c:pt idx="6076">
                        <c:v>49268.048416137695</c:v>
                      </c:pt>
                      <c:pt idx="6077">
                        <c:v>48801.061721801758</c:v>
                      </c:pt>
                      <c:pt idx="6078">
                        <c:v>47542.718826293945</c:v>
                      </c:pt>
                      <c:pt idx="6079">
                        <c:v>46993.197341918945</c:v>
                      </c:pt>
                      <c:pt idx="6080">
                        <c:v>46993.197402954102</c:v>
                      </c:pt>
                      <c:pt idx="6081">
                        <c:v>46883.845657348633</c:v>
                      </c:pt>
                      <c:pt idx="6082">
                        <c:v>47743.249954223633</c:v>
                      </c:pt>
                      <c:pt idx="6083">
                        <c:v>49364.908279418945</c:v>
                      </c:pt>
                      <c:pt idx="6084">
                        <c:v>49493.064346313477</c:v>
                      </c:pt>
                      <c:pt idx="6085">
                        <c:v>49493.064407348633</c:v>
                      </c:pt>
                      <c:pt idx="6086">
                        <c:v>48129.223098754883</c:v>
                      </c:pt>
                      <c:pt idx="6087">
                        <c:v>48129.223098754883</c:v>
                      </c:pt>
                      <c:pt idx="6088">
                        <c:v>57919.558212280273</c:v>
                      </c:pt>
                      <c:pt idx="6089">
                        <c:v>57928.139083862305</c:v>
                      </c:pt>
                      <c:pt idx="6090">
                        <c:v>51837.491775512695</c:v>
                      </c:pt>
                      <c:pt idx="6091">
                        <c:v>48109.636428833008</c:v>
                      </c:pt>
                      <c:pt idx="6092">
                        <c:v>48109.63655090332</c:v>
                      </c:pt>
                      <c:pt idx="6093">
                        <c:v>46225.787979125977</c:v>
                      </c:pt>
                      <c:pt idx="6094">
                        <c:v>46235.012405395508</c:v>
                      </c:pt>
                      <c:pt idx="6095">
                        <c:v>46419.314834594727</c:v>
                      </c:pt>
                      <c:pt idx="6096">
                        <c:v>46419.31477355957</c:v>
                      </c:pt>
                      <c:pt idx="6097">
                        <c:v>46724.486038208008</c:v>
                      </c:pt>
                      <c:pt idx="6098">
                        <c:v>48744.747146606445</c:v>
                      </c:pt>
                      <c:pt idx="6099">
                        <c:v>48148.436416625977</c:v>
                      </c:pt>
                      <c:pt idx="6100">
                        <c:v>48221.336318969727</c:v>
                      </c:pt>
                      <c:pt idx="6101">
                        <c:v>48726.461868286133</c:v>
                      </c:pt>
                      <c:pt idx="6102">
                        <c:v>48735.686233520508</c:v>
                      </c:pt>
                      <c:pt idx="6103">
                        <c:v>48750.297256469727</c:v>
                      </c:pt>
                      <c:pt idx="6104">
                        <c:v>60068.368316650391</c:v>
                      </c:pt>
                      <c:pt idx="6105">
                        <c:v>48318.407791137695</c:v>
                      </c:pt>
                      <c:pt idx="6106">
                        <c:v>49364.384475708008</c:v>
                      </c:pt>
                      <c:pt idx="6107">
                        <c:v>47696.794631958008</c:v>
                      </c:pt>
                      <c:pt idx="6108">
                        <c:v>46174.123489379883</c:v>
                      </c:pt>
                      <c:pt idx="6109">
                        <c:v>46174.123428344727</c:v>
                      </c:pt>
                      <c:pt idx="6110">
                        <c:v>45541.515029907227</c:v>
                      </c:pt>
                      <c:pt idx="6111">
                        <c:v>45189.515029907227</c:v>
                      </c:pt>
                      <c:pt idx="6112">
                        <c:v>45981.715774536133</c:v>
                      </c:pt>
                      <c:pt idx="6113">
                        <c:v>47822.703567504883</c:v>
                      </c:pt>
                      <c:pt idx="6114">
                        <c:v>48399.331924438477</c:v>
                      </c:pt>
                      <c:pt idx="6115">
                        <c:v>48472.231826782227</c:v>
                      </c:pt>
                      <c:pt idx="6116">
                        <c:v>48545.131729125977</c:v>
                      </c:pt>
                      <c:pt idx="6117">
                        <c:v>47826.304580688477</c:v>
                      </c:pt>
                      <c:pt idx="6118">
                        <c:v>47826.304641723633</c:v>
                      </c:pt>
                      <c:pt idx="6119">
                        <c:v>47440.988357543945</c:v>
                      </c:pt>
                      <c:pt idx="6120">
                        <c:v>50733.529861450195</c:v>
                      </c:pt>
                      <c:pt idx="6121">
                        <c:v>49878.424392700195</c:v>
                      </c:pt>
                      <c:pt idx="6122">
                        <c:v>49887.648818969727</c:v>
                      </c:pt>
                      <c:pt idx="6123">
                        <c:v>49878.424392700195</c:v>
                      </c:pt>
                      <c:pt idx="6124">
                        <c:v>50275.008499145508</c:v>
                      </c:pt>
                      <c:pt idx="6125">
                        <c:v>46790.908828735352</c:v>
                      </c:pt>
                      <c:pt idx="6126">
                        <c:v>46794.908828735352</c:v>
                      </c:pt>
                      <c:pt idx="6127">
                        <c:v>46341.624893188477</c:v>
                      </c:pt>
                      <c:pt idx="6128">
                        <c:v>58433.418975830078</c:v>
                      </c:pt>
                      <c:pt idx="6129">
                        <c:v>58270.676300048828</c:v>
                      </c:pt>
                      <c:pt idx="6130">
                        <c:v>58327.712127685547</c:v>
                      </c:pt>
                      <c:pt idx="6131">
                        <c:v>58446.643829345703</c:v>
                      </c:pt>
                      <c:pt idx="6132">
                        <c:v>57956.556060791016</c:v>
                      </c:pt>
                      <c:pt idx="6133">
                        <c:v>59525.533676147461</c:v>
                      </c:pt>
                      <c:pt idx="6134">
                        <c:v>59525.533615112305</c:v>
                      </c:pt>
                      <c:pt idx="6135">
                        <c:v>50079.873611450195</c:v>
                      </c:pt>
                      <c:pt idx="6136">
                        <c:v>50089.098037719727</c:v>
                      </c:pt>
                      <c:pt idx="6137">
                        <c:v>49960.940017700195</c:v>
                      </c:pt>
                      <c:pt idx="6138">
                        <c:v>47624.74201965332</c:v>
                      </c:pt>
                      <c:pt idx="6139">
                        <c:v>47239.42756652832</c:v>
                      </c:pt>
                      <c:pt idx="6140">
                        <c:v>47092.51789855957</c:v>
                      </c:pt>
                      <c:pt idx="6141">
                        <c:v>47101.742385864258</c:v>
                      </c:pt>
                      <c:pt idx="6142">
                        <c:v>46757.421279907227</c:v>
                      </c:pt>
                      <c:pt idx="6143">
                        <c:v>46755.042373657227</c:v>
                      </c:pt>
                      <c:pt idx="6144">
                        <c:v>49177.039016723633</c:v>
                      </c:pt>
                      <c:pt idx="6145">
                        <c:v>49705.531204223633</c:v>
                      </c:pt>
                      <c:pt idx="6146">
                        <c:v>49778.431045532227</c:v>
                      </c:pt>
                      <c:pt idx="6147">
                        <c:v>49851.33088684082</c:v>
                      </c:pt>
                      <c:pt idx="6148">
                        <c:v>50590.376358032227</c:v>
                      </c:pt>
                      <c:pt idx="6149">
                        <c:v>50604.617935180664</c:v>
                      </c:pt>
                      <c:pt idx="6150">
                        <c:v>52597.070144653313</c:v>
                      </c:pt>
                      <c:pt idx="6151">
                        <c:v>52523.950515747063</c:v>
                      </c:pt>
                      <c:pt idx="6152">
                        <c:v>52098.829666137695</c:v>
                      </c:pt>
                      <c:pt idx="6153">
                        <c:v>51755.12141418457</c:v>
                      </c:pt>
                      <c:pt idx="6154">
                        <c:v>51526.29035949707</c:v>
                      </c:pt>
                      <c:pt idx="6155">
                        <c:v>48234.482315063477</c:v>
                      </c:pt>
                      <c:pt idx="6156">
                        <c:v>48234.482376098633</c:v>
                      </c:pt>
                      <c:pt idx="6157">
                        <c:v>45562.868850708008</c:v>
                      </c:pt>
                      <c:pt idx="6158">
                        <c:v>45572.093338012695</c:v>
                      </c:pt>
                      <c:pt idx="6159">
                        <c:v>45572.093338012695</c:v>
                      </c:pt>
                      <c:pt idx="6160">
                        <c:v>45481.353591918945</c:v>
                      </c:pt>
                      <c:pt idx="6161">
                        <c:v>45012.208694458008</c:v>
                      </c:pt>
                      <c:pt idx="6162">
                        <c:v>47915.286880493164</c:v>
                      </c:pt>
                      <c:pt idx="6163">
                        <c:v>47915.287002563477</c:v>
                      </c:pt>
                      <c:pt idx="6164">
                        <c:v>48328.677871704102</c:v>
                      </c:pt>
                      <c:pt idx="6165">
                        <c:v>49223.46516418457</c:v>
                      </c:pt>
                      <c:pt idx="6166">
                        <c:v>50288.292373657227</c:v>
                      </c:pt>
                      <c:pt idx="6167">
                        <c:v>50288.292678833008</c:v>
                      </c:pt>
                      <c:pt idx="6168">
                        <c:v>49891.532913208008</c:v>
                      </c:pt>
                      <c:pt idx="6169">
                        <c:v>50387.868301391602</c:v>
                      </c:pt>
                      <c:pt idx="6170">
                        <c:v>47937.620513916016</c:v>
                      </c:pt>
                      <c:pt idx="6171">
                        <c:v>47943.579620361328</c:v>
                      </c:pt>
                      <c:pt idx="6172">
                        <c:v>48390.443145751953</c:v>
                      </c:pt>
                      <c:pt idx="6173">
                        <c:v>48390.443145751953</c:v>
                      </c:pt>
                      <c:pt idx="6174">
                        <c:v>48005.380401611328</c:v>
                      </c:pt>
                      <c:pt idx="6175">
                        <c:v>50566.42366027832</c:v>
                      </c:pt>
                      <c:pt idx="6176">
                        <c:v>50740.718399047852</c:v>
                      </c:pt>
                      <c:pt idx="6177">
                        <c:v>50665.371963500977</c:v>
                      </c:pt>
                      <c:pt idx="6178">
                        <c:v>57360.207672119141</c:v>
                      </c:pt>
                      <c:pt idx="6179">
                        <c:v>57360.207611083984</c:v>
                      </c:pt>
                      <c:pt idx="6180">
                        <c:v>48880.677261352539</c:v>
                      </c:pt>
                      <c:pt idx="6181">
                        <c:v>49404.337600708008</c:v>
                      </c:pt>
                      <c:pt idx="6182">
                        <c:v>50575.735061645508</c:v>
                      </c:pt>
                      <c:pt idx="6183">
                        <c:v>49484.302444458008</c:v>
                      </c:pt>
                      <c:pt idx="6184">
                        <c:v>49484.302444458008</c:v>
                      </c:pt>
                      <c:pt idx="6185">
                        <c:v>49416.963088989258</c:v>
                      </c:pt>
                      <c:pt idx="6186">
                        <c:v>49031.648574829102</c:v>
                      </c:pt>
                      <c:pt idx="6187">
                        <c:v>49249.394668579102</c:v>
                      </c:pt>
                      <c:pt idx="6188">
                        <c:v>49258.619033813477</c:v>
                      </c:pt>
                      <c:pt idx="6189">
                        <c:v>48337.542922973633</c:v>
                      </c:pt>
                      <c:pt idx="6190">
                        <c:v>48328.318435668945</c:v>
                      </c:pt>
                      <c:pt idx="6191">
                        <c:v>48664.933792114258</c:v>
                      </c:pt>
                      <c:pt idx="6192">
                        <c:v>46573.332595825195</c:v>
                      </c:pt>
                      <c:pt idx="6193">
                        <c:v>46573.332717895508</c:v>
                      </c:pt>
                      <c:pt idx="6194">
                        <c:v>46684.473281860352</c:v>
                      </c:pt>
                      <c:pt idx="6195">
                        <c:v>52004.232025146484</c:v>
                      </c:pt>
                      <c:pt idx="6196">
                        <c:v>51140.572357177734</c:v>
                      </c:pt>
                      <c:pt idx="6197">
                        <c:v>51140.573577880859</c:v>
                      </c:pt>
                      <c:pt idx="6198">
                        <c:v>50586.138031005859</c:v>
                      </c:pt>
                      <c:pt idx="6199">
                        <c:v>50890.667068481445</c:v>
                      </c:pt>
                      <c:pt idx="6200">
                        <c:v>50888.153640747063</c:v>
                      </c:pt>
                      <c:pt idx="6201">
                        <c:v>50888.153396606445</c:v>
                      </c:pt>
                      <c:pt idx="6202">
                        <c:v>45861.893264770508</c:v>
                      </c:pt>
                      <c:pt idx="6203">
                        <c:v>46601.657791137695</c:v>
                      </c:pt>
                      <c:pt idx="6204">
                        <c:v>49701.38020324707</c:v>
                      </c:pt>
                      <c:pt idx="6205">
                        <c:v>49325.290176391602</c:v>
                      </c:pt>
                      <c:pt idx="6206">
                        <c:v>49645.07063293457</c:v>
                      </c:pt>
                      <c:pt idx="6207">
                        <c:v>50690.483474731445</c:v>
                      </c:pt>
                      <c:pt idx="6208">
                        <c:v>50690.483474731445</c:v>
                      </c:pt>
                      <c:pt idx="6209">
                        <c:v>57617.867599487305</c:v>
                      </c:pt>
                      <c:pt idx="6210">
                        <c:v>48374.430252075195</c:v>
                      </c:pt>
                      <c:pt idx="6211">
                        <c:v>48378.430252075195</c:v>
                      </c:pt>
                      <c:pt idx="6212">
                        <c:v>48374.430252075195</c:v>
                      </c:pt>
                      <c:pt idx="6213">
                        <c:v>48723.739639282227</c:v>
                      </c:pt>
                      <c:pt idx="6214">
                        <c:v>49657.804641723633</c:v>
                      </c:pt>
                      <c:pt idx="6215">
                        <c:v>47854.572830200195</c:v>
                      </c:pt>
                      <c:pt idx="6216">
                        <c:v>47858.572830200195</c:v>
                      </c:pt>
                      <c:pt idx="6217">
                        <c:v>50100.826736450195</c:v>
                      </c:pt>
                      <c:pt idx="6218">
                        <c:v>49715.510391235352</c:v>
                      </c:pt>
                      <c:pt idx="6219">
                        <c:v>50431.373916625977</c:v>
                      </c:pt>
                      <c:pt idx="6220">
                        <c:v>50440.598281860352</c:v>
                      </c:pt>
                      <c:pt idx="6221">
                        <c:v>50431.373977661133</c:v>
                      </c:pt>
                      <c:pt idx="6222">
                        <c:v>55858.125518798828</c:v>
                      </c:pt>
                      <c:pt idx="6223">
                        <c:v>55869.930084228516</c:v>
                      </c:pt>
                      <c:pt idx="6224">
                        <c:v>58429.530914306641</c:v>
                      </c:pt>
                      <c:pt idx="6225">
                        <c:v>61670.207473754876</c:v>
                      </c:pt>
                      <c:pt idx="6226">
                        <c:v>61950.546585083008</c:v>
                      </c:pt>
                      <c:pt idx="6227">
                        <c:v>62191.467483520508</c:v>
                      </c:pt>
                      <c:pt idx="6228">
                        <c:v>49384.067337036126</c:v>
                      </c:pt>
                      <c:pt idx="6229">
                        <c:v>49423.807083129876</c:v>
                      </c:pt>
                      <c:pt idx="6230">
                        <c:v>51248.538162231438</c:v>
                      </c:pt>
                      <c:pt idx="6231">
                        <c:v>51286.40217590332</c:v>
                      </c:pt>
                      <c:pt idx="6232">
                        <c:v>51286.402908325188</c:v>
                      </c:pt>
                      <c:pt idx="6233">
                        <c:v>56676.352630615234</c:v>
                      </c:pt>
                      <c:pt idx="6234">
                        <c:v>56919.387786865234</c:v>
                      </c:pt>
                      <c:pt idx="6235">
                        <c:v>56919.387725830078</c:v>
                      </c:pt>
                      <c:pt idx="6236">
                        <c:v>57522.238555908203</c:v>
                      </c:pt>
                      <c:pt idx="6237">
                        <c:v>57531.462982177734</c:v>
                      </c:pt>
                      <c:pt idx="6238">
                        <c:v>58042.580230712891</c:v>
                      </c:pt>
                      <c:pt idx="6239">
                        <c:v>57953.061248779297</c:v>
                      </c:pt>
                      <c:pt idx="6240">
                        <c:v>48341.331008911133</c:v>
                      </c:pt>
                      <c:pt idx="6241">
                        <c:v>48339.407913208008</c:v>
                      </c:pt>
                      <c:pt idx="6242">
                        <c:v>50000.054275512695</c:v>
                      </c:pt>
                      <c:pt idx="6243">
                        <c:v>49415.088943481445</c:v>
                      </c:pt>
                      <c:pt idx="6244">
                        <c:v>49326.696731567383</c:v>
                      </c:pt>
                      <c:pt idx="6245">
                        <c:v>49320.296722412109</c:v>
                      </c:pt>
                      <c:pt idx="6246">
                        <c:v>47305.936233520508</c:v>
                      </c:pt>
                      <c:pt idx="6247">
                        <c:v>49366.956192016602</c:v>
                      </c:pt>
                      <c:pt idx="6248">
                        <c:v>46777.054092407227</c:v>
                      </c:pt>
                      <c:pt idx="6249">
                        <c:v>57574.908828735352</c:v>
                      </c:pt>
                      <c:pt idx="6250">
                        <c:v>58387.53791809082</c:v>
                      </c:pt>
                      <c:pt idx="6251">
                        <c:v>58386.319229125977</c:v>
                      </c:pt>
                      <c:pt idx="6252">
                        <c:v>58386.319229125977</c:v>
                      </c:pt>
                      <c:pt idx="6253">
                        <c:v>58631.236404418945</c:v>
                      </c:pt>
                      <c:pt idx="6254">
                        <c:v>58567.56086730957</c:v>
                      </c:pt>
                      <c:pt idx="6255">
                        <c:v>50908.670547485352</c:v>
                      </c:pt>
                      <c:pt idx="6256">
                        <c:v>50852.856033325195</c:v>
                      </c:pt>
                      <c:pt idx="6257">
                        <c:v>51103.018203735352</c:v>
                      </c:pt>
                      <c:pt idx="6258">
                        <c:v>51090.45588684082</c:v>
                      </c:pt>
                      <c:pt idx="6259">
                        <c:v>50896.158767700195</c:v>
                      </c:pt>
                      <c:pt idx="6260">
                        <c:v>49289.094314575195</c:v>
                      </c:pt>
                      <c:pt idx="6261">
                        <c:v>49289.094314575195</c:v>
                      </c:pt>
                      <c:pt idx="6262">
                        <c:v>49198.354080200195</c:v>
                      </c:pt>
                      <c:pt idx="6263">
                        <c:v>51318.021560668945</c:v>
                      </c:pt>
                      <c:pt idx="6264">
                        <c:v>51318.021560668945</c:v>
                      </c:pt>
                      <c:pt idx="6265">
                        <c:v>49816.873916625977</c:v>
                      </c:pt>
                      <c:pt idx="6266">
                        <c:v>48423.397537231445</c:v>
                      </c:pt>
                      <c:pt idx="6267">
                        <c:v>48690.340896606445</c:v>
                      </c:pt>
                      <c:pt idx="6268">
                        <c:v>48813.274490356445</c:v>
                      </c:pt>
                      <c:pt idx="6269">
                        <c:v>48809.274612426758</c:v>
                      </c:pt>
                      <c:pt idx="6270">
                        <c:v>48838.991409301758</c:v>
                      </c:pt>
                      <c:pt idx="6271">
                        <c:v>48775.334976196289</c:v>
                      </c:pt>
                      <c:pt idx="6272">
                        <c:v>49041.463638305664</c:v>
                      </c:pt>
                      <c:pt idx="6273">
                        <c:v>48622.897598266602</c:v>
                      </c:pt>
                      <c:pt idx="6274">
                        <c:v>48622.897537231445</c:v>
                      </c:pt>
                      <c:pt idx="6275">
                        <c:v>47749.072891235352</c:v>
                      </c:pt>
                      <c:pt idx="6276">
                        <c:v>48195.936477661126</c:v>
                      </c:pt>
                      <c:pt idx="6277">
                        <c:v>48028.174392700195</c:v>
                      </c:pt>
                      <c:pt idx="6278">
                        <c:v>48077.002883911126</c:v>
                      </c:pt>
                      <c:pt idx="6279">
                        <c:v>47970.12141418457</c:v>
                      </c:pt>
                      <c:pt idx="6280">
                        <c:v>47766.462356567383</c:v>
                      </c:pt>
                      <c:pt idx="6281">
                        <c:v>47775.686660766602</c:v>
                      </c:pt>
                      <c:pt idx="6282">
                        <c:v>47775.686721801758</c:v>
                      </c:pt>
                      <c:pt idx="6283">
                        <c:v>47766.462295532227</c:v>
                      </c:pt>
                      <c:pt idx="6284">
                        <c:v>48801.095901489258</c:v>
                      </c:pt>
                      <c:pt idx="6285">
                        <c:v>50756.336883544922</c:v>
                      </c:pt>
                      <c:pt idx="6286">
                        <c:v>50880.480545043945</c:v>
                      </c:pt>
                      <c:pt idx="6287">
                        <c:v>49097.509902954102</c:v>
                      </c:pt>
                      <c:pt idx="6288">
                        <c:v>49106.734634399414</c:v>
                      </c:pt>
                      <c:pt idx="6289">
                        <c:v>48655.504959106445</c:v>
                      </c:pt>
                      <c:pt idx="6290">
                        <c:v>50604.84846496582</c:v>
                      </c:pt>
                      <c:pt idx="6291">
                        <c:v>50530.124099731438</c:v>
                      </c:pt>
                      <c:pt idx="6292">
                        <c:v>50523.139236450188</c:v>
                      </c:pt>
                      <c:pt idx="6293">
                        <c:v>50311.892532348633</c:v>
                      </c:pt>
                      <c:pt idx="6294">
                        <c:v>52878.151870727539</c:v>
                      </c:pt>
                      <c:pt idx="6295">
                        <c:v>52878.473648071289</c:v>
                      </c:pt>
                      <c:pt idx="6296">
                        <c:v>57276.901809692383</c:v>
                      </c:pt>
                      <c:pt idx="6297">
                        <c:v>57276.526290893555</c:v>
                      </c:pt>
                      <c:pt idx="6298">
                        <c:v>58370.605865478516</c:v>
                      </c:pt>
                      <c:pt idx="6299">
                        <c:v>59591.681671142578</c:v>
                      </c:pt>
                      <c:pt idx="6300">
                        <c:v>53400.140213012695</c:v>
                      </c:pt>
                      <c:pt idx="6301">
                        <c:v>53327.063552856445</c:v>
                      </c:pt>
                      <c:pt idx="6302">
                        <c:v>52902.604080200195</c:v>
                      </c:pt>
                      <c:pt idx="6303">
                        <c:v>52829.494461059563</c:v>
                      </c:pt>
                      <c:pt idx="6304">
                        <c:v>49984.714981079102</c:v>
                      </c:pt>
                      <c:pt idx="6305">
                        <c:v>49499.718826293945</c:v>
                      </c:pt>
                      <c:pt idx="6306">
                        <c:v>47612.642425537109</c:v>
                      </c:pt>
                      <c:pt idx="6307">
                        <c:v>47322.136505126953</c:v>
                      </c:pt>
                      <c:pt idx="6308">
                        <c:v>47322.136505126953</c:v>
                      </c:pt>
                      <c:pt idx="6309">
                        <c:v>47325.442230224609</c:v>
                      </c:pt>
                      <c:pt idx="6310">
                        <c:v>49296.125015258789</c:v>
                      </c:pt>
                      <c:pt idx="6311">
                        <c:v>49305.34944152832</c:v>
                      </c:pt>
                      <c:pt idx="6312">
                        <c:v>61363.226760864258</c:v>
                      </c:pt>
                      <c:pt idx="6313">
                        <c:v>61363.226638793938</c:v>
                      </c:pt>
                      <c:pt idx="6314">
                        <c:v>59582.584869384766</c:v>
                      </c:pt>
                      <c:pt idx="6315">
                        <c:v>51103.680068969727</c:v>
                      </c:pt>
                      <c:pt idx="6316">
                        <c:v>49466.859512329102</c:v>
                      </c:pt>
                      <c:pt idx="6317">
                        <c:v>49466.859451293945</c:v>
                      </c:pt>
                      <c:pt idx="6318">
                        <c:v>49024.724258422852</c:v>
                      </c:pt>
                      <c:pt idx="6319">
                        <c:v>49391.903030395508</c:v>
                      </c:pt>
                      <c:pt idx="6320">
                        <c:v>49386.885757446289</c:v>
                      </c:pt>
                      <c:pt idx="6321">
                        <c:v>49377.661392211914</c:v>
                      </c:pt>
                      <c:pt idx="6322">
                        <c:v>49624.13459777832</c:v>
                      </c:pt>
                      <c:pt idx="6323">
                        <c:v>49762.305084228516</c:v>
                      </c:pt>
                      <c:pt idx="6324">
                        <c:v>50054.950714111328</c:v>
                      </c:pt>
                      <c:pt idx="6325">
                        <c:v>60018.989456176758</c:v>
                      </c:pt>
                      <c:pt idx="6326">
                        <c:v>60210.429641723626</c:v>
                      </c:pt>
                      <c:pt idx="6327">
                        <c:v>61704.755569458008</c:v>
                      </c:pt>
                      <c:pt idx="6328">
                        <c:v>62038.248001098626</c:v>
                      </c:pt>
                      <c:pt idx="6329">
                        <c:v>61794.104934692376</c:v>
                      </c:pt>
                      <c:pt idx="6330">
                        <c:v>58256.600494384766</c:v>
                      </c:pt>
                      <c:pt idx="6331">
                        <c:v>59599.179641723633</c:v>
                      </c:pt>
                      <c:pt idx="6332">
                        <c:v>59536.489212036133</c:v>
                      </c:pt>
                      <c:pt idx="6333">
                        <c:v>50557.345291137695</c:v>
                      </c:pt>
                      <c:pt idx="6334">
                        <c:v>50557.345291137695</c:v>
                      </c:pt>
                      <c:pt idx="6335">
                        <c:v>50570.569717407227</c:v>
                      </c:pt>
                      <c:pt idx="6336">
                        <c:v>50281.309158325195</c:v>
                      </c:pt>
                      <c:pt idx="6337">
                        <c:v>49604.633377075195</c:v>
                      </c:pt>
                      <c:pt idx="6338">
                        <c:v>49604.633377075195</c:v>
                      </c:pt>
                      <c:pt idx="6339">
                        <c:v>49604.633377075195</c:v>
                      </c:pt>
                      <c:pt idx="6340">
                        <c:v>49032.066970825195</c:v>
                      </c:pt>
                      <c:pt idx="6341">
                        <c:v>49444.701858520508</c:v>
                      </c:pt>
                      <c:pt idx="6342">
                        <c:v>49453.926162719727</c:v>
                      </c:pt>
                      <c:pt idx="6343">
                        <c:v>49308.457901000977</c:v>
                      </c:pt>
                      <c:pt idx="6344">
                        <c:v>49308.457901000977</c:v>
                      </c:pt>
                      <c:pt idx="6345">
                        <c:v>49424.611801147454</c:v>
                      </c:pt>
                      <c:pt idx="6346">
                        <c:v>49424.611801147454</c:v>
                      </c:pt>
                      <c:pt idx="6347">
                        <c:v>49363.656387329102</c:v>
                      </c:pt>
                      <c:pt idx="6348">
                        <c:v>49292.288772583008</c:v>
                      </c:pt>
                      <c:pt idx="6349">
                        <c:v>49375.278762817376</c:v>
                      </c:pt>
                      <c:pt idx="6350">
                        <c:v>49292.944534301758</c:v>
                      </c:pt>
                      <c:pt idx="6351">
                        <c:v>48142.289260864258</c:v>
                      </c:pt>
                      <c:pt idx="6352">
                        <c:v>48967.652786254876</c:v>
                      </c:pt>
                      <c:pt idx="6353">
                        <c:v>48587.67756652832</c:v>
                      </c:pt>
                      <c:pt idx="6354">
                        <c:v>48878.386306762695</c:v>
                      </c:pt>
                      <c:pt idx="6355">
                        <c:v>48249.422164916992</c:v>
                      </c:pt>
                      <c:pt idx="6356">
                        <c:v>48737.62580871582</c:v>
                      </c:pt>
                      <c:pt idx="6357">
                        <c:v>48737.625930786126</c:v>
                      </c:pt>
                      <c:pt idx="6358">
                        <c:v>48962.568435668945</c:v>
                      </c:pt>
                      <c:pt idx="6359">
                        <c:v>48619.79280090332</c:v>
                      </c:pt>
                      <c:pt idx="6360">
                        <c:v>50380.701736450195</c:v>
                      </c:pt>
                      <c:pt idx="6361">
                        <c:v>50380.701736450195</c:v>
                      </c:pt>
                      <c:pt idx="6362">
                        <c:v>50380.701736450195</c:v>
                      </c:pt>
                      <c:pt idx="6363">
                        <c:v>50380.701736450195</c:v>
                      </c:pt>
                      <c:pt idx="6364">
                        <c:v>50380.701736450195</c:v>
                      </c:pt>
                      <c:pt idx="6365">
                        <c:v>50919.345657348626</c:v>
                      </c:pt>
                      <c:pt idx="6366">
                        <c:v>51289.433181762695</c:v>
                      </c:pt>
                      <c:pt idx="6367">
                        <c:v>47129.501602172852</c:v>
                      </c:pt>
                      <c:pt idx="6368">
                        <c:v>47133.501602172852</c:v>
                      </c:pt>
                      <c:pt idx="6369">
                        <c:v>47142.726028442383</c:v>
                      </c:pt>
                      <c:pt idx="6370">
                        <c:v>47142.726028442383</c:v>
                      </c:pt>
                      <c:pt idx="6371">
                        <c:v>47133.501602172852</c:v>
                      </c:pt>
                      <c:pt idx="6372">
                        <c:v>49236.105163574219</c:v>
                      </c:pt>
                      <c:pt idx="6373">
                        <c:v>48983.10888671875</c:v>
                      </c:pt>
                      <c:pt idx="6374">
                        <c:v>48774.674682617188</c:v>
                      </c:pt>
                      <c:pt idx="6375">
                        <c:v>50346.464447021484</c:v>
                      </c:pt>
                      <c:pt idx="6376">
                        <c:v>50933.074432373047</c:v>
                      </c:pt>
                      <c:pt idx="6377">
                        <c:v>50837.452117919922</c:v>
                      </c:pt>
                      <c:pt idx="6378">
                        <c:v>50827.901336669922</c:v>
                      </c:pt>
                      <c:pt idx="6379">
                        <c:v>47167.315994262695</c:v>
                      </c:pt>
                      <c:pt idx="6380">
                        <c:v>47176.54035949707</c:v>
                      </c:pt>
                      <c:pt idx="6381">
                        <c:v>46792.638259887695</c:v>
                      </c:pt>
                      <c:pt idx="6382">
                        <c:v>48571.881546020508</c:v>
                      </c:pt>
                      <c:pt idx="6383">
                        <c:v>48567.881484985352</c:v>
                      </c:pt>
                      <c:pt idx="6384">
                        <c:v>48122.518264770508</c:v>
                      </c:pt>
                      <c:pt idx="6385">
                        <c:v>48351.542434692383</c:v>
                      </c:pt>
                      <c:pt idx="6386">
                        <c:v>48351.542434692383</c:v>
                      </c:pt>
                      <c:pt idx="6387">
                        <c:v>48101.380508422852</c:v>
                      </c:pt>
                      <c:pt idx="6388">
                        <c:v>48869.581741333008</c:v>
                      </c:pt>
                      <c:pt idx="6389">
                        <c:v>48869.58186340332</c:v>
                      </c:pt>
                      <c:pt idx="6390">
                        <c:v>50151.544158935547</c:v>
                      </c:pt>
                      <c:pt idx="6391">
                        <c:v>50151.544403076172</c:v>
                      </c:pt>
                      <c:pt idx="6392">
                        <c:v>50151.544403076172</c:v>
                      </c:pt>
                      <c:pt idx="6393">
                        <c:v>50151.544403076172</c:v>
                      </c:pt>
                      <c:pt idx="6394">
                        <c:v>46378.995864868164</c:v>
                      </c:pt>
                      <c:pt idx="6395">
                        <c:v>46026.995803833008</c:v>
                      </c:pt>
                      <c:pt idx="6396">
                        <c:v>47092.391983032227</c:v>
                      </c:pt>
                      <c:pt idx="6397">
                        <c:v>47083.167617797852</c:v>
                      </c:pt>
                      <c:pt idx="6398">
                        <c:v>48950.066055297852</c:v>
                      </c:pt>
                      <c:pt idx="6399">
                        <c:v>49858.715408325195</c:v>
                      </c:pt>
                      <c:pt idx="6400">
                        <c:v>50104.557205200195</c:v>
                      </c:pt>
                      <c:pt idx="6401">
                        <c:v>50113.781692504883</c:v>
                      </c:pt>
                      <c:pt idx="6402">
                        <c:v>49985.623672485352</c:v>
                      </c:pt>
                      <c:pt idx="6403">
                        <c:v>48865.062271118164</c:v>
                      </c:pt>
                      <c:pt idx="6404">
                        <c:v>48869.062210083008</c:v>
                      </c:pt>
                      <c:pt idx="6405">
                        <c:v>50366.129669189453</c:v>
                      </c:pt>
                      <c:pt idx="6406">
                        <c:v>50366.129669189453</c:v>
                      </c:pt>
                      <c:pt idx="6407">
                        <c:v>49962.316970825195</c:v>
                      </c:pt>
                      <c:pt idx="6408">
                        <c:v>51130.184768676758</c:v>
                      </c:pt>
                      <c:pt idx="6409">
                        <c:v>51172.015335083008</c:v>
                      </c:pt>
                      <c:pt idx="6410">
                        <c:v>51172.016067504876</c:v>
                      </c:pt>
                      <c:pt idx="6411">
                        <c:v>51172.015823364258</c:v>
                      </c:pt>
                      <c:pt idx="6412">
                        <c:v>49801.988723754883</c:v>
                      </c:pt>
                      <c:pt idx="6413">
                        <c:v>51594.080642700195</c:v>
                      </c:pt>
                      <c:pt idx="6414">
                        <c:v>51963.27619934082</c:v>
                      </c:pt>
                      <c:pt idx="6415">
                        <c:v>52426.417068481438</c:v>
                      </c:pt>
                      <c:pt idx="6416">
                        <c:v>52426.417068481438</c:v>
                      </c:pt>
                      <c:pt idx="6417">
                        <c:v>53141.425857543938</c:v>
                      </c:pt>
                      <c:pt idx="6418">
                        <c:v>53141.425979614251</c:v>
                      </c:pt>
                      <c:pt idx="6419">
                        <c:v>52879.205276489251</c:v>
                      </c:pt>
                      <c:pt idx="6420">
                        <c:v>50249.592361450195</c:v>
                      </c:pt>
                      <c:pt idx="6421">
                        <c:v>50249.592361450195</c:v>
                      </c:pt>
                      <c:pt idx="6422">
                        <c:v>50249.592361450195</c:v>
                      </c:pt>
                      <c:pt idx="6423">
                        <c:v>49897.592361450195</c:v>
                      </c:pt>
                      <c:pt idx="6424">
                        <c:v>49792.592262268066</c:v>
                      </c:pt>
                      <c:pt idx="6425">
                        <c:v>49407.279762268066</c:v>
                      </c:pt>
                      <c:pt idx="6426">
                        <c:v>50852.982986450195</c:v>
                      </c:pt>
                      <c:pt idx="6427">
                        <c:v>50852.982986450195</c:v>
                      </c:pt>
                      <c:pt idx="6428">
                        <c:v>50852.982986450195</c:v>
                      </c:pt>
                      <c:pt idx="6429">
                        <c:v>49947.095138549805</c:v>
                      </c:pt>
                      <c:pt idx="6430">
                        <c:v>49864.644119262695</c:v>
                      </c:pt>
                      <c:pt idx="6431">
                        <c:v>49791.744949340813</c:v>
                      </c:pt>
                      <c:pt idx="6432">
                        <c:v>48727.047943115234</c:v>
                      </c:pt>
                      <c:pt idx="6433">
                        <c:v>48702.633758544922</c:v>
                      </c:pt>
                      <c:pt idx="6434">
                        <c:v>56860.903533935547</c:v>
                      </c:pt>
                      <c:pt idx="6435">
                        <c:v>49688.507034301758</c:v>
                      </c:pt>
                      <c:pt idx="6436">
                        <c:v>49691.756301879883</c:v>
                      </c:pt>
                      <c:pt idx="6437">
                        <c:v>49315.666458129883</c:v>
                      </c:pt>
                      <c:pt idx="6438">
                        <c:v>49700.980911254883</c:v>
                      </c:pt>
                      <c:pt idx="6439">
                        <c:v>49472.027786254883</c:v>
                      </c:pt>
                      <c:pt idx="6440">
                        <c:v>49294.470230102539</c:v>
                      </c:pt>
                      <c:pt idx="6441">
                        <c:v>49298.47053527832</c:v>
                      </c:pt>
                      <c:pt idx="6442">
                        <c:v>49307.69514465332</c:v>
                      </c:pt>
                      <c:pt idx="6443">
                        <c:v>49260.90119934082</c:v>
                      </c:pt>
                      <c:pt idx="6444">
                        <c:v>49072.63850402832</c:v>
                      </c:pt>
                      <c:pt idx="6445">
                        <c:v>50416.386871337891</c:v>
                      </c:pt>
                      <c:pt idx="6446">
                        <c:v>50284.556732177734</c:v>
                      </c:pt>
                      <c:pt idx="6447">
                        <c:v>51118.981582641602</c:v>
                      </c:pt>
                      <c:pt idx="6448">
                        <c:v>50733.665115356445</c:v>
                      </c:pt>
                      <c:pt idx="6449">
                        <c:v>58859.256378173828</c:v>
                      </c:pt>
                      <c:pt idx="6450">
                        <c:v>48705.79280090332</c:v>
                      </c:pt>
                      <c:pt idx="6451">
                        <c:v>49007.74592590332</c:v>
                      </c:pt>
                      <c:pt idx="6452">
                        <c:v>50862.982032775879</c:v>
                      </c:pt>
                      <c:pt idx="6453">
                        <c:v>47415.712478637695</c:v>
                      </c:pt>
                      <c:pt idx="6454">
                        <c:v>47415.712478637695</c:v>
                      </c:pt>
                      <c:pt idx="6455">
                        <c:v>46380.201797485352</c:v>
                      </c:pt>
                      <c:pt idx="6456">
                        <c:v>47384.239761352539</c:v>
                      </c:pt>
                      <c:pt idx="6457">
                        <c:v>47384.239761352539</c:v>
                      </c:pt>
                      <c:pt idx="6458">
                        <c:v>47384.239761352539</c:v>
                      </c:pt>
                      <c:pt idx="6459">
                        <c:v>47869.122909545898</c:v>
                      </c:pt>
                      <c:pt idx="6460">
                        <c:v>47869.12321472168</c:v>
                      </c:pt>
                      <c:pt idx="6461">
                        <c:v>47873.123336791992</c:v>
                      </c:pt>
                      <c:pt idx="6462">
                        <c:v>47836.002853393555</c:v>
                      </c:pt>
                      <c:pt idx="6463">
                        <c:v>47737.259506225586</c:v>
                      </c:pt>
                      <c:pt idx="6464">
                        <c:v>48551.423187255859</c:v>
                      </c:pt>
                      <c:pt idx="6465">
                        <c:v>62207.855056762695</c:v>
                      </c:pt>
                      <c:pt idx="6466">
                        <c:v>61782.030715942376</c:v>
                      </c:pt>
                      <c:pt idx="6467">
                        <c:v>63806.988906860352</c:v>
                      </c:pt>
                      <c:pt idx="6468">
                        <c:v>64314.787796020508</c:v>
                      </c:pt>
                      <c:pt idx="6469">
                        <c:v>63238.19953918457</c:v>
                      </c:pt>
                      <c:pt idx="6470">
                        <c:v>50607.983764648438</c:v>
                      </c:pt>
                      <c:pt idx="6471">
                        <c:v>50929.584732055664</c:v>
                      </c:pt>
                      <c:pt idx="6472">
                        <c:v>47569.229934692383</c:v>
                      </c:pt>
                      <c:pt idx="6473">
                        <c:v>48111.619583129883</c:v>
                      </c:pt>
                      <c:pt idx="6474">
                        <c:v>48111.61946105957</c:v>
                      </c:pt>
                      <c:pt idx="6475">
                        <c:v>50485.062393188477</c:v>
                      </c:pt>
                      <c:pt idx="6476">
                        <c:v>49894.779190063477</c:v>
                      </c:pt>
                      <c:pt idx="6477">
                        <c:v>56250.243789672852</c:v>
                      </c:pt>
                      <c:pt idx="6478">
                        <c:v>56250.243789672852</c:v>
                      </c:pt>
                      <c:pt idx="6479">
                        <c:v>56515.307144165039</c:v>
                      </c:pt>
                      <c:pt idx="6480">
                        <c:v>49581.605850219727</c:v>
                      </c:pt>
                      <c:pt idx="6481">
                        <c:v>49330.781631469727</c:v>
                      </c:pt>
                      <c:pt idx="6482">
                        <c:v>49346.867568969727</c:v>
                      </c:pt>
                      <c:pt idx="6483">
                        <c:v>49216.474197387695</c:v>
                      </c:pt>
                      <c:pt idx="6484">
                        <c:v>49373.050491333008</c:v>
                      </c:pt>
                      <c:pt idx="6485">
                        <c:v>49021.050552368164</c:v>
                      </c:pt>
                      <c:pt idx="6486">
                        <c:v>49069.51399230957</c:v>
                      </c:pt>
                      <c:pt idx="6487">
                        <c:v>49069.514053344727</c:v>
                      </c:pt>
                      <c:pt idx="6488">
                        <c:v>50245.90544128418</c:v>
                      </c:pt>
                      <c:pt idx="6489">
                        <c:v>50699.842361450195</c:v>
                      </c:pt>
                      <c:pt idx="6490">
                        <c:v>50690.617935180664</c:v>
                      </c:pt>
                      <c:pt idx="6491">
                        <c:v>47853.148025512695</c:v>
                      </c:pt>
                      <c:pt idx="6492">
                        <c:v>47501.148086547852</c:v>
                      </c:pt>
                      <c:pt idx="6493">
                        <c:v>47990.009414672852</c:v>
                      </c:pt>
                      <c:pt idx="6494">
                        <c:v>47990.009536743164</c:v>
                      </c:pt>
                      <c:pt idx="6495">
                        <c:v>48446.684280395508</c:v>
                      </c:pt>
                      <c:pt idx="6496">
                        <c:v>48643.385818481445</c:v>
                      </c:pt>
                      <c:pt idx="6497">
                        <c:v>48643.385818481445</c:v>
                      </c:pt>
                      <c:pt idx="6498">
                        <c:v>48392.052810668945</c:v>
                      </c:pt>
                      <c:pt idx="6499">
                        <c:v>52283.745697021484</c:v>
                      </c:pt>
                      <c:pt idx="6500">
                        <c:v>49934.712356567376</c:v>
                      </c:pt>
                      <c:pt idx="6501">
                        <c:v>47949.678558349609</c:v>
                      </c:pt>
                      <c:pt idx="6502">
                        <c:v>50865.482498168945</c:v>
                      </c:pt>
                      <c:pt idx="6503">
                        <c:v>50874.706924438477</c:v>
                      </c:pt>
                      <c:pt idx="6504">
                        <c:v>50874.706985473633</c:v>
                      </c:pt>
                      <c:pt idx="6505">
                        <c:v>50865.482620239258</c:v>
                      </c:pt>
                      <c:pt idx="6506">
                        <c:v>49792.201309204102</c:v>
                      </c:pt>
                      <c:pt idx="6507">
                        <c:v>47001.207717895508</c:v>
                      </c:pt>
                      <c:pt idx="6508">
                        <c:v>47005.207656860352</c:v>
                      </c:pt>
                      <c:pt idx="6509">
                        <c:v>47250.685989379883</c:v>
                      </c:pt>
                      <c:pt idx="6510">
                        <c:v>59668.38069152832</c:v>
                      </c:pt>
                      <c:pt idx="6511">
                        <c:v>59601.690200805664</c:v>
                      </c:pt>
                      <c:pt idx="6512">
                        <c:v>50129.322830200195</c:v>
                      </c:pt>
                      <c:pt idx="6513">
                        <c:v>50129.322830200195</c:v>
                      </c:pt>
                      <c:pt idx="6514">
                        <c:v>48983.661697387695</c:v>
                      </c:pt>
                      <c:pt idx="6515">
                        <c:v>48992.886123657227</c:v>
                      </c:pt>
                      <c:pt idx="6516">
                        <c:v>49242.432205200195</c:v>
                      </c:pt>
                      <c:pt idx="6517">
                        <c:v>49242.432205200195</c:v>
                      </c:pt>
                      <c:pt idx="6518">
                        <c:v>49809.869705200195</c:v>
                      </c:pt>
                      <c:pt idx="6519">
                        <c:v>49911.031997680664</c:v>
                      </c:pt>
                      <c:pt idx="6520">
                        <c:v>49913.063247680664</c:v>
                      </c:pt>
                      <c:pt idx="6521">
                        <c:v>49913.063247680664</c:v>
                      </c:pt>
                      <c:pt idx="6522">
                        <c:v>49230.259292602539</c:v>
                      </c:pt>
                      <c:pt idx="6523">
                        <c:v>49230.259353637695</c:v>
                      </c:pt>
                      <c:pt idx="6524">
                        <c:v>49230.259231567383</c:v>
                      </c:pt>
                      <c:pt idx="6525">
                        <c:v>49569.633346557617</c:v>
                      </c:pt>
                      <c:pt idx="6526">
                        <c:v>49489.338668823242</c:v>
                      </c:pt>
                      <c:pt idx="6527">
                        <c:v>49008.891799926758</c:v>
                      </c:pt>
                      <c:pt idx="6528">
                        <c:v>49289.685195922852</c:v>
                      </c:pt>
                      <c:pt idx="6529">
                        <c:v>49216.565017700195</c:v>
                      </c:pt>
                      <c:pt idx="6530">
                        <c:v>48759.765762329102</c:v>
                      </c:pt>
                      <c:pt idx="6531">
                        <c:v>47838.048904418945</c:v>
                      </c:pt>
                      <c:pt idx="6532">
                        <c:v>48722.535598754883</c:v>
                      </c:pt>
                      <c:pt idx="6533">
                        <c:v>48670.724075317383</c:v>
                      </c:pt>
                      <c:pt idx="6534">
                        <c:v>49208.506790161133</c:v>
                      </c:pt>
                      <c:pt idx="6535">
                        <c:v>48667.393447875977</c:v>
                      </c:pt>
                      <c:pt idx="6536">
                        <c:v>48220.580093383789</c:v>
                      </c:pt>
                      <c:pt idx="6537">
                        <c:v>47920.167984008789</c:v>
                      </c:pt>
                      <c:pt idx="6538">
                        <c:v>47669.345657348633</c:v>
                      </c:pt>
                      <c:pt idx="6539">
                        <c:v>59876.337432861328</c:v>
                      </c:pt>
                      <c:pt idx="6540">
                        <c:v>48040.03466796875</c:v>
                      </c:pt>
                      <c:pt idx="6541">
                        <c:v>48040.03466796875</c:v>
                      </c:pt>
                      <c:pt idx="6542">
                        <c:v>49422.250564575195</c:v>
                      </c:pt>
                      <c:pt idx="6543">
                        <c:v>49422.25032043457</c:v>
                      </c:pt>
                      <c:pt idx="6544">
                        <c:v>49345.234939575195</c:v>
                      </c:pt>
                      <c:pt idx="6545">
                        <c:v>49345.234939575195</c:v>
                      </c:pt>
                      <c:pt idx="6546">
                        <c:v>49280.12971496582</c:v>
                      </c:pt>
                      <c:pt idx="6547">
                        <c:v>49933.165603637695</c:v>
                      </c:pt>
                      <c:pt idx="6548">
                        <c:v>60694.00569152832</c:v>
                      </c:pt>
                      <c:pt idx="6549">
                        <c:v>60693.82649230957</c:v>
                      </c:pt>
                      <c:pt idx="6550">
                        <c:v>59568.839630126953</c:v>
                      </c:pt>
                      <c:pt idx="6551">
                        <c:v>59066.296234130859</c:v>
                      </c:pt>
                      <c:pt idx="6552">
                        <c:v>59066.296173095703</c:v>
                      </c:pt>
                      <c:pt idx="6553">
                        <c:v>59682.651580810547</c:v>
                      </c:pt>
                      <c:pt idx="6554">
                        <c:v>59297.337127685547</c:v>
                      </c:pt>
                      <c:pt idx="6555">
                        <c:v>49403.558959960938</c:v>
                      </c:pt>
                      <c:pt idx="6556">
                        <c:v>49403.558959960938</c:v>
                      </c:pt>
                      <c:pt idx="6557">
                        <c:v>49734.172012329102</c:v>
                      </c:pt>
                      <c:pt idx="6558">
                        <c:v>49890.28205871582</c:v>
                      </c:pt>
                      <c:pt idx="6559">
                        <c:v>49890.28205871582</c:v>
                      </c:pt>
                      <c:pt idx="6560">
                        <c:v>48260.488723754876</c:v>
                      </c:pt>
                      <c:pt idx="6561">
                        <c:v>47674.627822875977</c:v>
                      </c:pt>
                      <c:pt idx="6562">
                        <c:v>54360.974197387695</c:v>
                      </c:pt>
                      <c:pt idx="6563">
                        <c:v>56808.402603149414</c:v>
                      </c:pt>
                      <c:pt idx="6564">
                        <c:v>56744.506912231445</c:v>
                      </c:pt>
                      <c:pt idx="6565">
                        <c:v>56662.172622680664</c:v>
                      </c:pt>
                      <c:pt idx="6566">
                        <c:v>57582.24250793457</c:v>
                      </c:pt>
                      <c:pt idx="6567">
                        <c:v>57789.576751708984</c:v>
                      </c:pt>
                      <c:pt idx="6568">
                        <c:v>57798.801483154297</c:v>
                      </c:pt>
                      <c:pt idx="6569">
                        <c:v>57446.801422119141</c:v>
                      </c:pt>
                      <c:pt idx="6570">
                        <c:v>63095.199661254876</c:v>
                      </c:pt>
                      <c:pt idx="6571">
                        <c:v>63568.732131958008</c:v>
                      </c:pt>
                      <c:pt idx="6572">
                        <c:v>51103.540420532227</c:v>
                      </c:pt>
                      <c:pt idx="6573">
                        <c:v>51103.540420532227</c:v>
                      </c:pt>
                      <c:pt idx="6574">
                        <c:v>49649.427688598633</c:v>
                      </c:pt>
                      <c:pt idx="6575">
                        <c:v>50145.562576293945</c:v>
                      </c:pt>
                      <c:pt idx="6576">
                        <c:v>50869.176040649414</c:v>
                      </c:pt>
                      <c:pt idx="6577">
                        <c:v>50869.17610168457</c:v>
                      </c:pt>
                      <c:pt idx="6578">
                        <c:v>51294.419403076172</c:v>
                      </c:pt>
                      <c:pt idx="6579">
                        <c:v>50980.284149169922</c:v>
                      </c:pt>
                      <c:pt idx="6580">
                        <c:v>50367.275115966797</c:v>
                      </c:pt>
                      <c:pt idx="6581">
                        <c:v>48731.791213989258</c:v>
                      </c:pt>
                      <c:pt idx="6582">
                        <c:v>48346.476821899414</c:v>
                      </c:pt>
                      <c:pt idx="6583">
                        <c:v>50168.106033325188</c:v>
                      </c:pt>
                      <c:pt idx="6584">
                        <c:v>50438.590896606438</c:v>
                      </c:pt>
                      <c:pt idx="6585">
                        <c:v>49935.719131469727</c:v>
                      </c:pt>
                      <c:pt idx="6586">
                        <c:v>49267.690017700195</c:v>
                      </c:pt>
                      <c:pt idx="6587">
                        <c:v>50091.003555297852</c:v>
                      </c:pt>
                      <c:pt idx="6588">
                        <c:v>50109.619888305664</c:v>
                      </c:pt>
                      <c:pt idx="6589">
                        <c:v>50109.61994934082</c:v>
                      </c:pt>
                      <c:pt idx="6590">
                        <c:v>49488.234085083008</c:v>
                      </c:pt>
                      <c:pt idx="6591">
                        <c:v>49488.234085083008</c:v>
                      </c:pt>
                      <c:pt idx="6592">
                        <c:v>50260.565322875977</c:v>
                      </c:pt>
                      <c:pt idx="6593">
                        <c:v>50264.565628051758</c:v>
                      </c:pt>
                      <c:pt idx="6594">
                        <c:v>50273.790176391602</c:v>
                      </c:pt>
                      <c:pt idx="6595">
                        <c:v>50203.468292236328</c:v>
                      </c:pt>
                      <c:pt idx="6596">
                        <c:v>49950.100799560547</c:v>
                      </c:pt>
                      <c:pt idx="6597">
                        <c:v>58339.461029052734</c:v>
                      </c:pt>
                      <c:pt idx="6598">
                        <c:v>58339.461334228516</c:v>
                      </c:pt>
                      <c:pt idx="6599">
                        <c:v>58338.800201416016</c:v>
                      </c:pt>
                      <c:pt idx="6600">
                        <c:v>49325.896560668945</c:v>
                      </c:pt>
                      <c:pt idx="6601">
                        <c:v>49325.895584106445</c:v>
                      </c:pt>
                      <c:pt idx="6602">
                        <c:v>49325.89631652832</c:v>
                      </c:pt>
                      <c:pt idx="6603">
                        <c:v>48862.75666809082</c:v>
                      </c:pt>
                      <c:pt idx="6604">
                        <c:v>48862.75715637207</c:v>
                      </c:pt>
                      <c:pt idx="6605">
                        <c:v>50046.738372802734</c:v>
                      </c:pt>
                      <c:pt idx="6606">
                        <c:v>50493.602020263665</c:v>
                      </c:pt>
                      <c:pt idx="6607">
                        <c:v>47071.207962036133</c:v>
                      </c:pt>
                      <c:pt idx="6608">
                        <c:v>46998.308731079102</c:v>
                      </c:pt>
                      <c:pt idx="6609">
                        <c:v>46925.408584594727</c:v>
                      </c:pt>
                      <c:pt idx="6610">
                        <c:v>58296.96028137207</c:v>
                      </c:pt>
                      <c:pt idx="6611">
                        <c:v>58709.44758605957</c:v>
                      </c:pt>
                      <c:pt idx="6612">
                        <c:v>58324.125762939453</c:v>
                      </c:pt>
                      <c:pt idx="6613">
                        <c:v>57937.227325439453</c:v>
                      </c:pt>
                      <c:pt idx="6614">
                        <c:v>57843.639129638672</c:v>
                      </c:pt>
                      <c:pt idx="6615">
                        <c:v>50081.297500610352</c:v>
                      </c:pt>
                      <c:pt idx="6616">
                        <c:v>50261.345291137695</c:v>
                      </c:pt>
                      <c:pt idx="6617">
                        <c:v>50265.345291137695</c:v>
                      </c:pt>
                      <c:pt idx="6618">
                        <c:v>49889.253311157227</c:v>
                      </c:pt>
                      <c:pt idx="6619">
                        <c:v>49922.569717407227</c:v>
                      </c:pt>
                      <c:pt idx="6620">
                        <c:v>51086.488845825195</c:v>
                      </c:pt>
                      <c:pt idx="6621">
                        <c:v>50824.266189575195</c:v>
                      </c:pt>
                      <c:pt idx="6622">
                        <c:v>50824.266189575195</c:v>
                      </c:pt>
                      <c:pt idx="6623">
                        <c:v>52289.097244262695</c:v>
                      </c:pt>
                      <c:pt idx="6624">
                        <c:v>52215.987380981445</c:v>
                      </c:pt>
                      <c:pt idx="6625">
                        <c:v>49953.438552856445</c:v>
                      </c:pt>
                      <c:pt idx="6626">
                        <c:v>48677.93147277832</c:v>
                      </c:pt>
                      <c:pt idx="6627">
                        <c:v>48677.931716918945</c:v>
                      </c:pt>
                      <c:pt idx="6628">
                        <c:v>48681.931716918945</c:v>
                      </c:pt>
                      <c:pt idx="6629">
                        <c:v>48650.931655883789</c:v>
                      </c:pt>
                      <c:pt idx="6630">
                        <c:v>49512.370384216309</c:v>
                      </c:pt>
                      <c:pt idx="6631">
                        <c:v>50874.706985473633</c:v>
                      </c:pt>
                      <c:pt idx="6632">
                        <c:v>50874.706985473633</c:v>
                      </c:pt>
                      <c:pt idx="6633">
                        <c:v>48100.378494262695</c:v>
                      </c:pt>
                      <c:pt idx="6634">
                        <c:v>48104.378616333008</c:v>
                      </c:pt>
                      <c:pt idx="6635">
                        <c:v>47148.139633178711</c:v>
                      </c:pt>
                      <c:pt idx="6636">
                        <c:v>49296.808547973633</c:v>
                      </c:pt>
                      <c:pt idx="6637">
                        <c:v>56656.121475219727</c:v>
                      </c:pt>
                      <c:pt idx="6638">
                        <c:v>56592.225723266602</c:v>
                      </c:pt>
                      <c:pt idx="6639">
                        <c:v>56504.44123840332</c:v>
                      </c:pt>
                      <c:pt idx="6640">
                        <c:v>58329.102310180664</c:v>
                      </c:pt>
                      <c:pt idx="6641">
                        <c:v>56104.117706298828</c:v>
                      </c:pt>
                      <c:pt idx="6642">
                        <c:v>56064.513580322266</c:v>
                      </c:pt>
                      <c:pt idx="6643">
                        <c:v>56113.342254638672</c:v>
                      </c:pt>
                      <c:pt idx="6644">
                        <c:v>56006.460723876953</c:v>
                      </c:pt>
                      <c:pt idx="6645">
                        <c:v>61462.446914672852</c:v>
                      </c:pt>
                      <c:pt idx="6646">
                        <c:v>49423.774978637695</c:v>
                      </c:pt>
                      <c:pt idx="6647">
                        <c:v>49432.999465942383</c:v>
                      </c:pt>
                      <c:pt idx="6648">
                        <c:v>49432.999404907227</c:v>
                      </c:pt>
                      <c:pt idx="6649">
                        <c:v>49423.775039672852</c:v>
                      </c:pt>
                      <c:pt idx="6650">
                        <c:v>50448.073135375977</c:v>
                      </c:pt>
                      <c:pt idx="6651">
                        <c:v>50448.073135375977</c:v>
                      </c:pt>
                      <c:pt idx="6652">
                        <c:v>49852.157119750977</c:v>
                      </c:pt>
                      <c:pt idx="6653">
                        <c:v>58810.645339965813</c:v>
                      </c:pt>
                      <c:pt idx="6654">
                        <c:v>58746.969680786133</c:v>
                      </c:pt>
                      <c:pt idx="6655">
                        <c:v>58599.74055480957</c:v>
                      </c:pt>
                      <c:pt idx="6656">
                        <c:v>58072.002593994141</c:v>
                      </c:pt>
                      <c:pt idx="6657">
                        <c:v>58072.002532958984</c:v>
                      </c:pt>
                      <c:pt idx="6658">
                        <c:v>58072.002593994141</c:v>
                      </c:pt>
                      <c:pt idx="6659">
                        <c:v>58072.002532958984</c:v>
                      </c:pt>
                      <c:pt idx="6660">
                        <c:v>51472.035659790039</c:v>
                      </c:pt>
                      <c:pt idx="6661">
                        <c:v>53648.344802856445</c:v>
                      </c:pt>
                      <c:pt idx="6662">
                        <c:v>48977.803421020508</c:v>
                      </c:pt>
                      <c:pt idx="6663">
                        <c:v>47744.03498840332</c:v>
                      </c:pt>
                      <c:pt idx="6664">
                        <c:v>48152.513381958008</c:v>
                      </c:pt>
                      <c:pt idx="6665">
                        <c:v>48710.58772277832</c:v>
                      </c:pt>
                      <c:pt idx="6666">
                        <c:v>48635.729568481445</c:v>
                      </c:pt>
                      <c:pt idx="6667">
                        <c:v>48821.23127746582</c:v>
                      </c:pt>
                      <c:pt idx="6668">
                        <c:v>50108.182678222656</c:v>
                      </c:pt>
                      <c:pt idx="6669">
                        <c:v>50109.582641601563</c:v>
                      </c:pt>
                      <c:pt idx="6670">
                        <c:v>50346.378173828125</c:v>
                      </c:pt>
                      <c:pt idx="6671">
                        <c:v>50346.3779296875</c:v>
                      </c:pt>
                      <c:pt idx="6672">
                        <c:v>49257.795509338379</c:v>
                      </c:pt>
                      <c:pt idx="6673">
                        <c:v>49516.214698791504</c:v>
                      </c:pt>
                      <c:pt idx="6674">
                        <c:v>49516.214942932129</c:v>
                      </c:pt>
                      <c:pt idx="6675">
                        <c:v>51230.49885559082</c:v>
                      </c:pt>
                      <c:pt idx="6676">
                        <c:v>50878.49885559082</c:v>
                      </c:pt>
                      <c:pt idx="6677">
                        <c:v>50877.829666137695</c:v>
                      </c:pt>
                      <c:pt idx="6678">
                        <c:v>50877.829666137695</c:v>
                      </c:pt>
                      <c:pt idx="6679">
                        <c:v>51185.07014465332</c:v>
                      </c:pt>
                      <c:pt idx="6680">
                        <c:v>51095.550857543945</c:v>
                      </c:pt>
                      <c:pt idx="6681">
                        <c:v>51040.96174621582</c:v>
                      </c:pt>
                      <c:pt idx="6682">
                        <c:v>50878.559158325195</c:v>
                      </c:pt>
                      <c:pt idx="6683">
                        <c:v>50713.357009887695</c:v>
                      </c:pt>
                      <c:pt idx="6684">
                        <c:v>50713.35676574707</c:v>
                      </c:pt>
                      <c:pt idx="6685">
                        <c:v>50713.357009887695</c:v>
                      </c:pt>
                      <c:pt idx="6686">
                        <c:v>47637.12483215332</c:v>
                      </c:pt>
                      <c:pt idx="6687">
                        <c:v>47392.982009887695</c:v>
                      </c:pt>
                      <c:pt idx="6688">
                        <c:v>57967.674072265625</c:v>
                      </c:pt>
                      <c:pt idx="6689">
                        <c:v>57967.674011230469</c:v>
                      </c:pt>
                      <c:pt idx="6690">
                        <c:v>48160.945327758789</c:v>
                      </c:pt>
                      <c:pt idx="6691">
                        <c:v>48087.83576965332</c:v>
                      </c:pt>
                      <c:pt idx="6692">
                        <c:v>48014.71565246582</c:v>
                      </c:pt>
                      <c:pt idx="6693">
                        <c:v>47941.60578918457</c:v>
                      </c:pt>
                      <c:pt idx="6694">
                        <c:v>46860.865676879883</c:v>
                      </c:pt>
                      <c:pt idx="6695">
                        <c:v>47915.603713989258</c:v>
                      </c:pt>
                      <c:pt idx="6696">
                        <c:v>48328.091384887695</c:v>
                      </c:pt>
                      <c:pt idx="6697">
                        <c:v>48328.091384887695</c:v>
                      </c:pt>
                      <c:pt idx="6698">
                        <c:v>47679.962600708008</c:v>
                      </c:pt>
                      <c:pt idx="6699">
                        <c:v>47801.968460083008</c:v>
                      </c:pt>
                      <c:pt idx="6700">
                        <c:v>46843.987747192376</c:v>
                      </c:pt>
                      <c:pt idx="6701">
                        <c:v>46014.251480102539</c:v>
                      </c:pt>
                      <c:pt idx="6702">
                        <c:v>46728.248306274414</c:v>
                      </c:pt>
                      <c:pt idx="6703">
                        <c:v>58767.747467041016</c:v>
                      </c:pt>
                      <c:pt idx="6704">
                        <c:v>58676.882720947266</c:v>
                      </c:pt>
                      <c:pt idx="6705">
                        <c:v>51904.267166137695</c:v>
                      </c:pt>
                      <c:pt idx="6706">
                        <c:v>51624.302322387695</c:v>
                      </c:pt>
                      <c:pt idx="6707">
                        <c:v>51295.226150512695</c:v>
                      </c:pt>
                      <c:pt idx="6708">
                        <c:v>50152.558731079102</c:v>
                      </c:pt>
                      <c:pt idx="6709">
                        <c:v>50161.783096313477</c:v>
                      </c:pt>
                      <c:pt idx="6710">
                        <c:v>49910.958938598633</c:v>
                      </c:pt>
                      <c:pt idx="6711">
                        <c:v>46222.641189575195</c:v>
                      </c:pt>
                      <c:pt idx="6712">
                        <c:v>46345.574905395508</c:v>
                      </c:pt>
                      <c:pt idx="6713">
                        <c:v>45891.658645629883</c:v>
                      </c:pt>
                      <c:pt idx="6714">
                        <c:v>45891.658645629883</c:v>
                      </c:pt>
                      <c:pt idx="6715">
                        <c:v>45883.165725708008</c:v>
                      </c:pt>
                      <c:pt idx="6716">
                        <c:v>45781.50862121582</c:v>
                      </c:pt>
                      <c:pt idx="6717">
                        <c:v>50859.703063964844</c:v>
                      </c:pt>
                      <c:pt idx="6718">
                        <c:v>50863.703125</c:v>
                      </c:pt>
                      <c:pt idx="6719">
                        <c:v>50710.01741027832</c:v>
                      </c:pt>
                      <c:pt idx="6720">
                        <c:v>51090.455642700195</c:v>
                      </c:pt>
                      <c:pt idx="6721">
                        <c:v>51678.980545043945</c:v>
                      </c:pt>
                      <c:pt idx="6722">
                        <c:v>51688.20491027832</c:v>
                      </c:pt>
                      <c:pt idx="6723">
                        <c:v>51211.53303527832</c:v>
                      </c:pt>
                      <c:pt idx="6724">
                        <c:v>52362.905838012695</c:v>
                      </c:pt>
                      <c:pt idx="6725">
                        <c:v>51147.671279907227</c:v>
                      </c:pt>
                      <c:pt idx="6726">
                        <c:v>48609.154373168945</c:v>
                      </c:pt>
                      <c:pt idx="6727">
                        <c:v>49046.79377746582</c:v>
                      </c:pt>
                      <c:pt idx="6728">
                        <c:v>49546.14533996582</c:v>
                      </c:pt>
                      <c:pt idx="6729">
                        <c:v>49031.028030395508</c:v>
                      </c:pt>
                      <c:pt idx="6730">
                        <c:v>49624.777542114258</c:v>
                      </c:pt>
                      <c:pt idx="6731">
                        <c:v>49272.777542114258</c:v>
                      </c:pt>
                      <c:pt idx="6732">
                        <c:v>48546.23469543457</c:v>
                      </c:pt>
                      <c:pt idx="6733">
                        <c:v>48831.762283325195</c:v>
                      </c:pt>
                      <c:pt idx="6734">
                        <c:v>46914.680252075195</c:v>
                      </c:pt>
                      <c:pt idx="6735">
                        <c:v>49283.18782043457</c:v>
                      </c:pt>
                      <c:pt idx="6736">
                        <c:v>49234.359451293945</c:v>
                      </c:pt>
                      <c:pt idx="6737">
                        <c:v>49283.18782043457</c:v>
                      </c:pt>
                      <c:pt idx="6738">
                        <c:v>49283.188064575195</c:v>
                      </c:pt>
                      <c:pt idx="6739">
                        <c:v>49779.401931762695</c:v>
                      </c:pt>
                      <c:pt idx="6740">
                        <c:v>49822.961029052734</c:v>
                      </c:pt>
                      <c:pt idx="6741">
                        <c:v>49708.029388427734</c:v>
                      </c:pt>
                      <c:pt idx="6742">
                        <c:v>49954.438674926758</c:v>
                      </c:pt>
                      <c:pt idx="6743">
                        <c:v>58294.388381958001</c:v>
                      </c:pt>
                      <c:pt idx="6744">
                        <c:v>59029.85774230957</c:v>
                      </c:pt>
                      <c:pt idx="6745">
                        <c:v>59442.337188720703</c:v>
                      </c:pt>
                      <c:pt idx="6746">
                        <c:v>58814.991363525391</c:v>
                      </c:pt>
                      <c:pt idx="6747">
                        <c:v>58200.770782470703</c:v>
                      </c:pt>
                      <c:pt idx="6748">
                        <c:v>59337.386199951165</c:v>
                      </c:pt>
                      <c:pt idx="6749">
                        <c:v>59384.011932373047</c:v>
                      </c:pt>
                      <c:pt idx="6750">
                        <c:v>50230.086578369141</c:v>
                      </c:pt>
                      <c:pt idx="6751">
                        <c:v>50761.486175537102</c:v>
                      </c:pt>
                      <c:pt idx="6752">
                        <c:v>50761.486297607422</c:v>
                      </c:pt>
                      <c:pt idx="6753">
                        <c:v>50761.486297607422</c:v>
                      </c:pt>
                      <c:pt idx="6754">
                        <c:v>46081.33381652832</c:v>
                      </c:pt>
                      <c:pt idx="6755">
                        <c:v>45895.907974243164</c:v>
                      </c:pt>
                      <c:pt idx="6756">
                        <c:v>45902.80207824707</c:v>
                      </c:pt>
                      <c:pt idx="6757">
                        <c:v>45541.577651977539</c:v>
                      </c:pt>
                      <c:pt idx="6758">
                        <c:v>47302.931045532227</c:v>
                      </c:pt>
                      <c:pt idx="6759">
                        <c:v>47302.931106567383</c:v>
                      </c:pt>
                      <c:pt idx="6760">
                        <c:v>47136.810745239258</c:v>
                      </c:pt>
                      <c:pt idx="6761">
                        <c:v>47674.744216918945</c:v>
                      </c:pt>
                      <c:pt idx="6762">
                        <c:v>47674.744216918945</c:v>
                      </c:pt>
                      <c:pt idx="6763">
                        <c:v>47665.51985168457</c:v>
                      </c:pt>
                      <c:pt idx="6764">
                        <c:v>46801.374893188477</c:v>
                      </c:pt>
                      <c:pt idx="6765">
                        <c:v>49586.109146118164</c:v>
                      </c:pt>
                      <c:pt idx="6766">
                        <c:v>49586.109146118164</c:v>
                      </c:pt>
                      <c:pt idx="6767">
                        <c:v>50364.31330871582</c:v>
                      </c:pt>
                      <c:pt idx="6768">
                        <c:v>48476.14875793457</c:v>
                      </c:pt>
                      <c:pt idx="6769">
                        <c:v>48487.32746887207</c:v>
                      </c:pt>
                      <c:pt idx="6770">
                        <c:v>48487.327346801758</c:v>
                      </c:pt>
                      <c:pt idx="6771">
                        <c:v>47740.193801879883</c:v>
                      </c:pt>
                      <c:pt idx="6772">
                        <c:v>47740.19367980957</c:v>
                      </c:pt>
                      <c:pt idx="6773">
                        <c:v>47556.717849731445</c:v>
                      </c:pt>
                      <c:pt idx="6774">
                        <c:v>51532.09700012207</c:v>
                      </c:pt>
                      <c:pt idx="6775">
                        <c:v>51295.842849731438</c:v>
                      </c:pt>
                      <c:pt idx="6776">
                        <c:v>50963.35188293457</c:v>
                      </c:pt>
                      <c:pt idx="6777">
                        <c:v>50775.08918762207</c:v>
                      </c:pt>
                      <c:pt idx="6778">
                        <c:v>59243.862579345696</c:v>
                      </c:pt>
                      <c:pt idx="6779">
                        <c:v>59243.862579345696</c:v>
                      </c:pt>
                      <c:pt idx="6780">
                        <c:v>49571.00373840332</c:v>
                      </c:pt>
                      <c:pt idx="6781">
                        <c:v>49219.00373840332</c:v>
                      </c:pt>
                      <c:pt idx="6782">
                        <c:v>49263.638626098633</c:v>
                      </c:pt>
                      <c:pt idx="6783">
                        <c:v>49263.638626098633</c:v>
                      </c:pt>
                      <c:pt idx="6784">
                        <c:v>50947.772537231445</c:v>
                      </c:pt>
                      <c:pt idx="6785">
                        <c:v>50837.97248840332</c:v>
                      </c:pt>
                      <c:pt idx="6786">
                        <c:v>51726.903884887695</c:v>
                      </c:pt>
                      <c:pt idx="6787">
                        <c:v>52064.322341918945</c:v>
                      </c:pt>
                      <c:pt idx="6788">
                        <c:v>52051.097732543945</c:v>
                      </c:pt>
                      <c:pt idx="6789">
                        <c:v>49202.60612487793</c:v>
                      </c:pt>
                      <c:pt idx="6790">
                        <c:v>48402.25798034668</c:v>
                      </c:pt>
                      <c:pt idx="6791">
                        <c:v>49788.792190551758</c:v>
                      </c:pt>
                      <c:pt idx="6792">
                        <c:v>49858.024124145508</c:v>
                      </c:pt>
                      <c:pt idx="6793">
                        <c:v>52858.824447631836</c:v>
                      </c:pt>
                      <c:pt idx="6794">
                        <c:v>52809.995834350586</c:v>
                      </c:pt>
                      <c:pt idx="6795">
                        <c:v>51103.680068969727</c:v>
                      </c:pt>
                      <c:pt idx="6796">
                        <c:v>50648.342971801758</c:v>
                      </c:pt>
                      <c:pt idx="6797">
                        <c:v>50648.342971801758</c:v>
                      </c:pt>
                      <c:pt idx="6798">
                        <c:v>49342.48811340332</c:v>
                      </c:pt>
                      <c:pt idx="6799">
                        <c:v>50858.301956176758</c:v>
                      </c:pt>
                      <c:pt idx="6800">
                        <c:v>50819.715408325195</c:v>
                      </c:pt>
                      <c:pt idx="6801">
                        <c:v>50867.526809692383</c:v>
                      </c:pt>
                      <c:pt idx="6802">
                        <c:v>50262.159378051758</c:v>
                      </c:pt>
                      <c:pt idx="6803">
                        <c:v>48096.08283996582</c:v>
                      </c:pt>
                      <c:pt idx="6804">
                        <c:v>49779.821182250977</c:v>
                      </c:pt>
                      <c:pt idx="6805">
                        <c:v>49779.821243286133</c:v>
                      </c:pt>
                      <c:pt idx="6806">
                        <c:v>49779.821243286133</c:v>
                      </c:pt>
                      <c:pt idx="6807">
                        <c:v>49779.821243286133</c:v>
                      </c:pt>
                      <c:pt idx="6808">
                        <c:v>50018.157180786133</c:v>
                      </c:pt>
                      <c:pt idx="6809">
                        <c:v>58540.508071899414</c:v>
                      </c:pt>
                      <c:pt idx="6810">
                        <c:v>48704.598037719727</c:v>
                      </c:pt>
                      <c:pt idx="6811">
                        <c:v>50715.163665771484</c:v>
                      </c:pt>
                      <c:pt idx="6812">
                        <c:v>51100.480072021484</c:v>
                      </c:pt>
                      <c:pt idx="6813">
                        <c:v>48794.439392089844</c:v>
                      </c:pt>
                      <c:pt idx="6814">
                        <c:v>48794.439514160156</c:v>
                      </c:pt>
                      <c:pt idx="6815">
                        <c:v>49045.263732910156</c:v>
                      </c:pt>
                      <c:pt idx="6816">
                        <c:v>48573.148536682129</c:v>
                      </c:pt>
                      <c:pt idx="6817">
                        <c:v>49953.79719543457</c:v>
                      </c:pt>
                      <c:pt idx="6818">
                        <c:v>50100.739944458008</c:v>
                      </c:pt>
                      <c:pt idx="6819">
                        <c:v>49566.499557495117</c:v>
                      </c:pt>
                      <c:pt idx="6820">
                        <c:v>49570.499557495117</c:v>
                      </c:pt>
                      <c:pt idx="6821">
                        <c:v>49579.723922729492</c:v>
                      </c:pt>
                      <c:pt idx="6822">
                        <c:v>49458.600631713867</c:v>
                      </c:pt>
                      <c:pt idx="6823">
                        <c:v>57775.759185791016</c:v>
                      </c:pt>
                      <c:pt idx="6824">
                        <c:v>57399.669097900391</c:v>
                      </c:pt>
                      <c:pt idx="6825">
                        <c:v>46956.125686645508</c:v>
                      </c:pt>
                      <c:pt idx="6826">
                        <c:v>46956.125686645508</c:v>
                      </c:pt>
                      <c:pt idx="6827">
                        <c:v>50110.660522460938</c:v>
                      </c:pt>
                      <c:pt idx="6828">
                        <c:v>50110.660522460938</c:v>
                      </c:pt>
                      <c:pt idx="6829">
                        <c:v>49758.660522460938</c:v>
                      </c:pt>
                      <c:pt idx="6830">
                        <c:v>47063.730545043945</c:v>
                      </c:pt>
                      <c:pt idx="6831">
                        <c:v>48945.951614379883</c:v>
                      </c:pt>
                      <c:pt idx="6832">
                        <c:v>48945.951614379883</c:v>
                      </c:pt>
                      <c:pt idx="6833">
                        <c:v>48945.951614379883</c:v>
                      </c:pt>
                      <c:pt idx="6834">
                        <c:v>49860.16584777832</c:v>
                      </c:pt>
                      <c:pt idx="6835">
                        <c:v>49860.16584777832</c:v>
                      </c:pt>
                      <c:pt idx="6836">
                        <c:v>58457.623489379876</c:v>
                      </c:pt>
                      <c:pt idx="6837">
                        <c:v>58293.06819152832</c:v>
                      </c:pt>
                      <c:pt idx="6838">
                        <c:v>58838.055816650391</c:v>
                      </c:pt>
                      <c:pt idx="6839">
                        <c:v>58847.280181884766</c:v>
                      </c:pt>
                      <c:pt idx="6840">
                        <c:v>48951.126052856445</c:v>
                      </c:pt>
                      <c:pt idx="6841">
                        <c:v>49102.011795043945</c:v>
                      </c:pt>
                      <c:pt idx="6842">
                        <c:v>49523.723709106445</c:v>
                      </c:pt>
                      <c:pt idx="6843">
                        <c:v>49523.723709106445</c:v>
                      </c:pt>
                      <c:pt idx="6844">
                        <c:v>49514.49934387207</c:v>
                      </c:pt>
                      <c:pt idx="6845">
                        <c:v>49125.18684387207</c:v>
                      </c:pt>
                      <c:pt idx="6846">
                        <c:v>50217.837478637695</c:v>
                      </c:pt>
                      <c:pt idx="6847">
                        <c:v>50213.991653442376</c:v>
                      </c:pt>
                      <c:pt idx="6848">
                        <c:v>49001.375198364258</c:v>
                      </c:pt>
                      <c:pt idx="6849">
                        <c:v>49124.470840454102</c:v>
                      </c:pt>
                      <c:pt idx="6850">
                        <c:v>49243.402481079102</c:v>
                      </c:pt>
                      <c:pt idx="6851">
                        <c:v>49837.627090454102</c:v>
                      </c:pt>
                      <c:pt idx="6852">
                        <c:v>49982.775161743164</c:v>
                      </c:pt>
                      <c:pt idx="6853">
                        <c:v>49478.687271118164</c:v>
                      </c:pt>
                      <c:pt idx="6854">
                        <c:v>50226.804275512695</c:v>
                      </c:pt>
                      <c:pt idx="6855">
                        <c:v>48706.543106079102</c:v>
                      </c:pt>
                      <c:pt idx="6856">
                        <c:v>48706.543106079102</c:v>
                      </c:pt>
                      <c:pt idx="6857">
                        <c:v>49048.843643188477</c:v>
                      </c:pt>
                      <c:pt idx="6858">
                        <c:v>49661.384719848633</c:v>
                      </c:pt>
                      <c:pt idx="6859">
                        <c:v>46918.318069458008</c:v>
                      </c:pt>
                      <c:pt idx="6860">
                        <c:v>47751.769180297852</c:v>
                      </c:pt>
                      <c:pt idx="6861">
                        <c:v>47860.52278137207</c:v>
                      </c:pt>
                      <c:pt idx="6862">
                        <c:v>47860.522903442376</c:v>
                      </c:pt>
                      <c:pt idx="6863">
                        <c:v>47859.200637817376</c:v>
                      </c:pt>
                      <c:pt idx="6864">
                        <c:v>47363.72444152832</c:v>
                      </c:pt>
                      <c:pt idx="6865">
                        <c:v>49739.26252746582</c:v>
                      </c:pt>
                      <c:pt idx="6866">
                        <c:v>49743.26252746582</c:v>
                      </c:pt>
                      <c:pt idx="6867">
                        <c:v>49633.55354309082</c:v>
                      </c:pt>
                      <c:pt idx="6868">
                        <c:v>48015.309524536133</c:v>
                      </c:pt>
                      <c:pt idx="6869">
                        <c:v>60827.837921142578</c:v>
                      </c:pt>
                      <c:pt idx="6870">
                        <c:v>50490.668350219727</c:v>
                      </c:pt>
                      <c:pt idx="6871">
                        <c:v>50490.668655395508</c:v>
                      </c:pt>
                      <c:pt idx="6872">
                        <c:v>51094.45588684082</c:v>
                      </c:pt>
                      <c:pt idx="6873">
                        <c:v>50970.611480712891</c:v>
                      </c:pt>
                      <c:pt idx="6874">
                        <c:v>50210.966583251953</c:v>
                      </c:pt>
                      <c:pt idx="6875">
                        <c:v>48067.466506958008</c:v>
                      </c:pt>
                      <c:pt idx="6876">
                        <c:v>49167.366348266602</c:v>
                      </c:pt>
                      <c:pt idx="6877">
                        <c:v>49171.366287231445</c:v>
                      </c:pt>
                      <c:pt idx="6878">
                        <c:v>49180.590774536133</c:v>
                      </c:pt>
                      <c:pt idx="6879">
                        <c:v>49451.331130981445</c:v>
                      </c:pt>
                      <c:pt idx="6880">
                        <c:v>49447.331192016602</c:v>
                      </c:pt>
                      <c:pt idx="6881">
                        <c:v>46827.091445922852</c:v>
                      </c:pt>
                      <c:pt idx="6882">
                        <c:v>46532.481887817383</c:v>
                      </c:pt>
                      <c:pt idx="6883">
                        <c:v>46483.653335571289</c:v>
                      </c:pt>
                      <c:pt idx="6884">
                        <c:v>58512.192291259766</c:v>
                      </c:pt>
                      <c:pt idx="6885">
                        <c:v>49722.60969543457</c:v>
                      </c:pt>
                      <c:pt idx="6886">
                        <c:v>50251.09846496582</c:v>
                      </c:pt>
                      <c:pt idx="6887">
                        <c:v>50255.903396606445</c:v>
                      </c:pt>
                      <c:pt idx="6888">
                        <c:v>49974.62043762207</c:v>
                      </c:pt>
                      <c:pt idx="6889">
                        <c:v>50083.72151184082</c:v>
                      </c:pt>
                      <c:pt idx="6890">
                        <c:v>50092.946365356445</c:v>
                      </c:pt>
                      <c:pt idx="6891">
                        <c:v>50092.946243286126</c:v>
                      </c:pt>
                      <c:pt idx="6892">
                        <c:v>47435.277542114258</c:v>
                      </c:pt>
                      <c:pt idx="6893">
                        <c:v>47475.017166137695</c:v>
                      </c:pt>
                      <c:pt idx="6894">
                        <c:v>47475.017288208008</c:v>
                      </c:pt>
                      <c:pt idx="6895">
                        <c:v>47475.01741027832</c:v>
                      </c:pt>
                      <c:pt idx="6896">
                        <c:v>57308.057266235352</c:v>
                      </c:pt>
                      <c:pt idx="6897">
                        <c:v>57304.170608520508</c:v>
                      </c:pt>
                      <c:pt idx="6898">
                        <c:v>57125.132339477539</c:v>
                      </c:pt>
                      <c:pt idx="6899">
                        <c:v>59229.507232666016</c:v>
                      </c:pt>
                      <c:pt idx="6900">
                        <c:v>49822.330596923828</c:v>
                      </c:pt>
                      <c:pt idx="6901">
                        <c:v>50774.605850219727</c:v>
                      </c:pt>
                      <c:pt idx="6902">
                        <c:v>48607.9169921875</c:v>
                      </c:pt>
                      <c:pt idx="6903">
                        <c:v>47099.629760742188</c:v>
                      </c:pt>
                      <c:pt idx="6904">
                        <c:v>48428.531387329102</c:v>
                      </c:pt>
                      <c:pt idx="6905">
                        <c:v>48085.300918579102</c:v>
                      </c:pt>
                      <c:pt idx="6906">
                        <c:v>48085.300979614258</c:v>
                      </c:pt>
                      <c:pt idx="6907">
                        <c:v>48584.867324829102</c:v>
                      </c:pt>
                      <c:pt idx="6908">
                        <c:v>48584.867324829102</c:v>
                      </c:pt>
                      <c:pt idx="6909">
                        <c:v>48588.867324829102</c:v>
                      </c:pt>
                      <c:pt idx="6910">
                        <c:v>48597.638626098633</c:v>
                      </c:pt>
                      <c:pt idx="6911">
                        <c:v>48588.414199829102</c:v>
                      </c:pt>
                      <c:pt idx="6912">
                        <c:v>48483.238418579102</c:v>
                      </c:pt>
                      <c:pt idx="6913">
                        <c:v>47399.43537902832</c:v>
                      </c:pt>
                      <c:pt idx="6914">
                        <c:v>47079.023452758789</c:v>
                      </c:pt>
                      <c:pt idx="6915">
                        <c:v>63144.999221801758</c:v>
                      </c:pt>
                      <c:pt idx="6916">
                        <c:v>62787.229690551758</c:v>
                      </c:pt>
                      <c:pt idx="6917">
                        <c:v>49418.624404907227</c:v>
                      </c:pt>
                      <c:pt idx="6918">
                        <c:v>49338.652481079102</c:v>
                      </c:pt>
                      <c:pt idx="6919">
                        <c:v>49863.197463989258</c:v>
                      </c:pt>
                      <c:pt idx="6920">
                        <c:v>49511.197463989258</c:v>
                      </c:pt>
                      <c:pt idx="6921">
                        <c:v>49511.197463989258</c:v>
                      </c:pt>
                      <c:pt idx="6922">
                        <c:v>48858.733413696289</c:v>
                      </c:pt>
                      <c:pt idx="6923">
                        <c:v>48743.801712036133</c:v>
                      </c:pt>
                      <c:pt idx="6924">
                        <c:v>48741.157699584961</c:v>
                      </c:pt>
                      <c:pt idx="6925">
                        <c:v>49347.008255004883</c:v>
                      </c:pt>
                      <c:pt idx="6926">
                        <c:v>49347.008499145508</c:v>
                      </c:pt>
                      <c:pt idx="6927">
                        <c:v>47666.572158813477</c:v>
                      </c:pt>
                      <c:pt idx="6928">
                        <c:v>47674.60432434082</c:v>
                      </c:pt>
                      <c:pt idx="6929">
                        <c:v>47674.604263305664</c:v>
                      </c:pt>
                      <c:pt idx="6930">
                        <c:v>61951.572174072266</c:v>
                      </c:pt>
                      <c:pt idx="6931">
                        <c:v>49747.077415466309</c:v>
                      </c:pt>
                      <c:pt idx="6932">
                        <c:v>50585.570999145508</c:v>
                      </c:pt>
                      <c:pt idx="6933">
                        <c:v>50242.795364379876</c:v>
                      </c:pt>
                      <c:pt idx="6934">
                        <c:v>47565.396560668945</c:v>
                      </c:pt>
                      <c:pt idx="6935">
                        <c:v>47806.334060668945</c:v>
                      </c:pt>
                      <c:pt idx="6936">
                        <c:v>55179.771926879883</c:v>
                      </c:pt>
                      <c:pt idx="6937">
                        <c:v>55848.101272583001</c:v>
                      </c:pt>
                      <c:pt idx="6938">
                        <c:v>55779.20100402832</c:v>
                      </c:pt>
                      <c:pt idx="6939">
                        <c:v>55715.52571105957</c:v>
                      </c:pt>
                      <c:pt idx="6940">
                        <c:v>55642.625747680664</c:v>
                      </c:pt>
                      <c:pt idx="6941">
                        <c:v>57171.829788208008</c:v>
                      </c:pt>
                      <c:pt idx="6942">
                        <c:v>56749.016265869141</c:v>
                      </c:pt>
                      <c:pt idx="6943">
                        <c:v>56749.016387939453</c:v>
                      </c:pt>
                      <c:pt idx="6944">
                        <c:v>56749.016387939453</c:v>
                      </c:pt>
                      <c:pt idx="6945">
                        <c:v>49607.117752075195</c:v>
                      </c:pt>
                      <c:pt idx="6946">
                        <c:v>49618.617752075195</c:v>
                      </c:pt>
                      <c:pt idx="6947">
                        <c:v>50103.345291137695</c:v>
                      </c:pt>
                      <c:pt idx="6948">
                        <c:v>50094.12092590332</c:v>
                      </c:pt>
                      <c:pt idx="6949">
                        <c:v>49590.85334777832</c:v>
                      </c:pt>
                      <c:pt idx="6950">
                        <c:v>49594.85334777832</c:v>
                      </c:pt>
                      <c:pt idx="6951">
                        <c:v>49604.077713012695</c:v>
                      </c:pt>
                      <c:pt idx="6952">
                        <c:v>52324.253494262695</c:v>
                      </c:pt>
                      <c:pt idx="6953">
                        <c:v>47989.081130981445</c:v>
                      </c:pt>
                      <c:pt idx="6954">
                        <c:v>47752.23078918457</c:v>
                      </c:pt>
                      <c:pt idx="6955">
                        <c:v>47752.230911254876</c:v>
                      </c:pt>
                      <c:pt idx="6956">
                        <c:v>47743.006423950195</c:v>
                      </c:pt>
                      <c:pt idx="6957">
                        <c:v>49944.0341796875</c:v>
                      </c:pt>
                      <c:pt idx="6958">
                        <c:v>50338.575073242188</c:v>
                      </c:pt>
                      <c:pt idx="6959">
                        <c:v>50265.18391418457</c:v>
                      </c:pt>
                      <c:pt idx="6960">
                        <c:v>49519.553863525391</c:v>
                      </c:pt>
                      <c:pt idx="6961">
                        <c:v>49190.797882080078</c:v>
                      </c:pt>
                      <c:pt idx="6962">
                        <c:v>49854.477638244629</c:v>
                      </c:pt>
                      <c:pt idx="6963">
                        <c:v>49864.242042541504</c:v>
                      </c:pt>
                      <c:pt idx="6964">
                        <c:v>49864.242042541504</c:v>
                      </c:pt>
                      <c:pt idx="6965">
                        <c:v>46574.169471740723</c:v>
                      </c:pt>
                      <c:pt idx="6966">
                        <c:v>46054.411598205566</c:v>
                      </c:pt>
                      <c:pt idx="6967">
                        <c:v>46058.411598205566</c:v>
                      </c:pt>
                      <c:pt idx="6968">
                        <c:v>46054.411720275879</c:v>
                      </c:pt>
                      <c:pt idx="6969">
                        <c:v>49361.691970825195</c:v>
                      </c:pt>
                      <c:pt idx="6970">
                        <c:v>49370.916458129883</c:v>
                      </c:pt>
                      <c:pt idx="6971">
                        <c:v>50216.94221496582</c:v>
                      </c:pt>
                      <c:pt idx="6972">
                        <c:v>50220.942337036133</c:v>
                      </c:pt>
                      <c:pt idx="6973">
                        <c:v>57631.076751708984</c:v>
                      </c:pt>
                      <c:pt idx="6974">
                        <c:v>57279.404632568359</c:v>
                      </c:pt>
                      <c:pt idx="6975">
                        <c:v>51688.20491027832</c:v>
                      </c:pt>
                      <c:pt idx="6976">
                        <c:v>52435.333084106445</c:v>
                      </c:pt>
                      <c:pt idx="6977">
                        <c:v>51997.693923950195</c:v>
                      </c:pt>
                      <c:pt idx="6978">
                        <c:v>48925.562210083008</c:v>
                      </c:pt>
                      <c:pt idx="6979">
                        <c:v>51444.706008911126</c:v>
                      </c:pt>
                      <c:pt idx="6980">
                        <c:v>51456.00080871582</c:v>
                      </c:pt>
                      <c:pt idx="6981">
                        <c:v>51801.79817199707</c:v>
                      </c:pt>
                      <c:pt idx="6982">
                        <c:v>47467.34065246582</c:v>
                      </c:pt>
                      <c:pt idx="6983">
                        <c:v>49970.38801574707</c:v>
                      </c:pt>
                      <c:pt idx="6984">
                        <c:v>49970.38801574707</c:v>
                      </c:pt>
                      <c:pt idx="6985">
                        <c:v>49900.19709777832</c:v>
                      </c:pt>
                      <c:pt idx="6986">
                        <c:v>49900.19709777832</c:v>
                      </c:pt>
                      <c:pt idx="6987">
                        <c:v>49164.531814575195</c:v>
                      </c:pt>
                      <c:pt idx="6988">
                        <c:v>57727.029861450188</c:v>
                      </c:pt>
                      <c:pt idx="6989">
                        <c:v>57727.673294067383</c:v>
                      </c:pt>
                      <c:pt idx="6990">
                        <c:v>48399.403289794922</c:v>
                      </c:pt>
                      <c:pt idx="6991">
                        <c:v>48640.340789794922</c:v>
                      </c:pt>
                      <c:pt idx="6992">
                        <c:v>48640.340789794922</c:v>
                      </c:pt>
                      <c:pt idx="6993">
                        <c:v>48646.097244262695</c:v>
                      </c:pt>
                      <c:pt idx="6994">
                        <c:v>49521.76838684082</c:v>
                      </c:pt>
                      <c:pt idx="6995">
                        <c:v>49289.288528442383</c:v>
                      </c:pt>
                      <c:pt idx="6996">
                        <c:v>49289.288528442383</c:v>
                      </c:pt>
                      <c:pt idx="6997">
                        <c:v>49289.288528442383</c:v>
                      </c:pt>
                      <c:pt idx="6998">
                        <c:v>50973.81916809082</c:v>
                      </c:pt>
                      <c:pt idx="6999">
                        <c:v>51223.981399536133</c:v>
                      </c:pt>
                      <c:pt idx="7000">
                        <c:v>50997.440567016602</c:v>
                      </c:pt>
                      <c:pt idx="7001">
                        <c:v>51471.94270324707</c:v>
                      </c:pt>
                      <c:pt idx="7002">
                        <c:v>51515.396621704102</c:v>
                      </c:pt>
                      <c:pt idx="7003">
                        <c:v>51515.396621704102</c:v>
                      </c:pt>
                      <c:pt idx="7004">
                        <c:v>51515.396682739258</c:v>
                      </c:pt>
                      <c:pt idx="7005">
                        <c:v>50150.302322387695</c:v>
                      </c:pt>
                      <c:pt idx="7006">
                        <c:v>48196.481658935547</c:v>
                      </c:pt>
                      <c:pt idx="7007">
                        <c:v>48196.481903076172</c:v>
                      </c:pt>
                      <c:pt idx="7008">
                        <c:v>49436.12190246582</c:v>
                      </c:pt>
                      <c:pt idx="7009">
                        <c:v>49447.30061340332</c:v>
                      </c:pt>
                      <c:pt idx="7010">
                        <c:v>49447.300735473626</c:v>
                      </c:pt>
                      <c:pt idx="7011">
                        <c:v>50639.621658325188</c:v>
                      </c:pt>
                      <c:pt idx="7012">
                        <c:v>52450.51789855957</c:v>
                      </c:pt>
                      <c:pt idx="7013">
                        <c:v>52450.518142700188</c:v>
                      </c:pt>
                      <c:pt idx="7014">
                        <c:v>52335.56819152832</c:v>
                      </c:pt>
                      <c:pt idx="7015">
                        <c:v>57244.032180786133</c:v>
                      </c:pt>
                      <c:pt idx="7016">
                        <c:v>57253.305816650391</c:v>
                      </c:pt>
                      <c:pt idx="7017">
                        <c:v>57293.045501708984</c:v>
                      </c:pt>
                      <c:pt idx="7018">
                        <c:v>57245.233978271484</c:v>
                      </c:pt>
                      <c:pt idx="7019">
                        <c:v>57236.009613037109</c:v>
                      </c:pt>
                      <c:pt idx="7020">
                        <c:v>49647.024368286133</c:v>
                      </c:pt>
                      <c:pt idx="7021">
                        <c:v>49647.024368286133</c:v>
                      </c:pt>
                      <c:pt idx="7022">
                        <c:v>46476.411697387695</c:v>
                      </c:pt>
                      <c:pt idx="7023">
                        <c:v>46133.636306762695</c:v>
                      </c:pt>
                      <c:pt idx="7024">
                        <c:v>46133.636428833008</c:v>
                      </c:pt>
                      <c:pt idx="7025">
                        <c:v>45930.114944458008</c:v>
                      </c:pt>
                      <c:pt idx="7026">
                        <c:v>48401.998733520508</c:v>
                      </c:pt>
                      <c:pt idx="7027">
                        <c:v>47648.768508911133</c:v>
                      </c:pt>
                      <c:pt idx="7028">
                        <c:v>47652.768447875977</c:v>
                      </c:pt>
                      <c:pt idx="7029">
                        <c:v>48125.133499145508</c:v>
                      </c:pt>
                      <c:pt idx="7030">
                        <c:v>47179.559036254883</c:v>
                      </c:pt>
                      <c:pt idx="7031">
                        <c:v>47302.509353637695</c:v>
                      </c:pt>
                      <c:pt idx="7032">
                        <c:v>47229.60920715332</c:v>
                      </c:pt>
                      <c:pt idx="7033">
                        <c:v>47156.709548950195</c:v>
                      </c:pt>
                      <c:pt idx="7034">
                        <c:v>58510.577178955078</c:v>
                      </c:pt>
                      <c:pt idx="7035">
                        <c:v>50195.473419189453</c:v>
                      </c:pt>
                      <c:pt idx="7036">
                        <c:v>50628.461502075195</c:v>
                      </c:pt>
                      <c:pt idx="7037">
                        <c:v>49220.861404418945</c:v>
                      </c:pt>
                      <c:pt idx="7038">
                        <c:v>49010.14924621582</c:v>
                      </c:pt>
                      <c:pt idx="7039">
                        <c:v>48390.74153137207</c:v>
                      </c:pt>
                      <c:pt idx="7040">
                        <c:v>48027.22004699707</c:v>
                      </c:pt>
                      <c:pt idx="7041">
                        <c:v>48027.219924926758</c:v>
                      </c:pt>
                      <c:pt idx="7042">
                        <c:v>48606.83772277832</c:v>
                      </c:pt>
                      <c:pt idx="7043">
                        <c:v>47839.79475402832</c:v>
                      </c:pt>
                      <c:pt idx="7044">
                        <c:v>51503.142166137695</c:v>
                      </c:pt>
                      <c:pt idx="7045">
                        <c:v>51512.36653137207</c:v>
                      </c:pt>
                      <c:pt idx="7046">
                        <c:v>51864.36653137207</c:v>
                      </c:pt>
                      <c:pt idx="7047">
                        <c:v>52351.64387512207</c:v>
                      </c:pt>
                      <c:pt idx="7048">
                        <c:v>52352.253494262695</c:v>
                      </c:pt>
                      <c:pt idx="7049">
                        <c:v>52353.034133911133</c:v>
                      </c:pt>
                      <c:pt idx="7050">
                        <c:v>60881.00080871582</c:v>
                      </c:pt>
                      <c:pt idx="7051">
                        <c:v>60857.88117980957</c:v>
                      </c:pt>
                      <c:pt idx="7052">
                        <c:v>45967.530715942383</c:v>
                      </c:pt>
                      <c:pt idx="7053">
                        <c:v>49274.628372192383</c:v>
                      </c:pt>
                      <c:pt idx="7054">
                        <c:v>49274.628372192383</c:v>
                      </c:pt>
                      <c:pt idx="7055">
                        <c:v>49274.628372192383</c:v>
                      </c:pt>
                      <c:pt idx="7056">
                        <c:v>50291.877883911133</c:v>
                      </c:pt>
                      <c:pt idx="7057">
                        <c:v>50291.877822875977</c:v>
                      </c:pt>
                      <c:pt idx="7058">
                        <c:v>50291.877822875977</c:v>
                      </c:pt>
                      <c:pt idx="7059">
                        <c:v>59665.820388793945</c:v>
                      </c:pt>
                      <c:pt idx="7060">
                        <c:v>59675.044815063477</c:v>
                      </c:pt>
                      <c:pt idx="7061">
                        <c:v>59646.942413330078</c:v>
                      </c:pt>
                      <c:pt idx="7062">
                        <c:v>59643.611358642578</c:v>
                      </c:pt>
                      <c:pt idx="7063">
                        <c:v>59643.611358642578</c:v>
                      </c:pt>
                      <c:pt idx="7064">
                        <c:v>59642.534210205078</c:v>
                      </c:pt>
                      <c:pt idx="7065">
                        <c:v>63336.988235473626</c:v>
                      </c:pt>
                      <c:pt idx="7066">
                        <c:v>63333.142044067376</c:v>
                      </c:pt>
                      <c:pt idx="7067">
                        <c:v>48564.983108520508</c:v>
                      </c:pt>
                      <c:pt idx="7068">
                        <c:v>48948.516006469727</c:v>
                      </c:pt>
                      <c:pt idx="7069">
                        <c:v>49386.15510559082</c:v>
                      </c:pt>
                      <c:pt idx="7070">
                        <c:v>49385.00862121582</c:v>
                      </c:pt>
                      <c:pt idx="7071">
                        <c:v>48205.355422973626</c:v>
                      </c:pt>
                      <c:pt idx="7072">
                        <c:v>50236.05158996582</c:v>
                      </c:pt>
                      <c:pt idx="7073">
                        <c:v>50422.67707824707</c:v>
                      </c:pt>
                      <c:pt idx="7074">
                        <c:v>50160.454299926758</c:v>
                      </c:pt>
                      <c:pt idx="7075">
                        <c:v>51486.561401367188</c:v>
                      </c:pt>
                      <c:pt idx="7076">
                        <c:v>51524.425659179688</c:v>
                      </c:pt>
                      <c:pt idx="7077">
                        <c:v>51172.426147460938</c:v>
                      </c:pt>
                      <c:pt idx="7078">
                        <c:v>49292.180435180664</c:v>
                      </c:pt>
                      <c:pt idx="7079">
                        <c:v>49296.180435180664</c:v>
                      </c:pt>
                      <c:pt idx="7080">
                        <c:v>50104.627517700195</c:v>
                      </c:pt>
                      <c:pt idx="7081">
                        <c:v>49886.068923950195</c:v>
                      </c:pt>
                      <c:pt idx="7082">
                        <c:v>49886.068923950195</c:v>
                      </c:pt>
                      <c:pt idx="7083">
                        <c:v>49886.068923950195</c:v>
                      </c:pt>
                      <c:pt idx="7084">
                        <c:v>50117.851943969727</c:v>
                      </c:pt>
                      <c:pt idx="7085">
                        <c:v>49537.468826293945</c:v>
                      </c:pt>
                      <c:pt idx="7086">
                        <c:v>49546.693313598633</c:v>
                      </c:pt>
                      <c:pt idx="7087">
                        <c:v>49546.693313598633</c:v>
                      </c:pt>
                      <c:pt idx="7088">
                        <c:v>51614.89875793457</c:v>
                      </c:pt>
                      <c:pt idx="7089">
                        <c:v>51614.898880004883</c:v>
                      </c:pt>
                      <c:pt idx="7090">
                        <c:v>51614.898880004883</c:v>
                      </c:pt>
                      <c:pt idx="7091">
                        <c:v>60400.777496337891</c:v>
                      </c:pt>
                      <c:pt idx="7092">
                        <c:v>60404.777374267578</c:v>
                      </c:pt>
                      <c:pt idx="7093">
                        <c:v>60160.585418701172</c:v>
                      </c:pt>
                      <c:pt idx="7094">
                        <c:v>60071.066131591797</c:v>
                      </c:pt>
                      <c:pt idx="7095">
                        <c:v>50213.787673950195</c:v>
                      </c:pt>
                      <c:pt idx="7096">
                        <c:v>50223.01203918457</c:v>
                      </c:pt>
                      <c:pt idx="7097">
                        <c:v>50223.01203918457</c:v>
                      </c:pt>
                      <c:pt idx="7098">
                        <c:v>49484.023513793945</c:v>
                      </c:pt>
                      <c:pt idx="7099">
                        <c:v>48576.160537719727</c:v>
                      </c:pt>
                      <c:pt idx="7100">
                        <c:v>48924.778518676758</c:v>
                      </c:pt>
                      <c:pt idx="7101">
                        <c:v>48924.77864074707</c:v>
                      </c:pt>
                      <c:pt idx="7102">
                        <c:v>48954.191116333008</c:v>
                      </c:pt>
                      <c:pt idx="7103">
                        <c:v>49154.522415161133</c:v>
                      </c:pt>
                      <c:pt idx="7104">
                        <c:v>49145.297927856445</c:v>
                      </c:pt>
                      <c:pt idx="7105">
                        <c:v>50528.413040161133</c:v>
                      </c:pt>
                      <c:pt idx="7106">
                        <c:v>50537.637771606438</c:v>
                      </c:pt>
                      <c:pt idx="7107">
                        <c:v>50537.637771606438</c:v>
                      </c:pt>
                      <c:pt idx="7108">
                        <c:v>58040.737442016602</c:v>
                      </c:pt>
                      <c:pt idx="7109">
                        <c:v>58031.513076782227</c:v>
                      </c:pt>
                      <c:pt idx="7110">
                        <c:v>50262.211502075195</c:v>
                      </c:pt>
                      <c:pt idx="7111">
                        <c:v>49513.301307678223</c:v>
                      </c:pt>
                      <c:pt idx="7112">
                        <c:v>47077.973159790039</c:v>
                      </c:pt>
                      <c:pt idx="7113">
                        <c:v>47087.197525024414</c:v>
                      </c:pt>
                      <c:pt idx="7114">
                        <c:v>46582.492935180664</c:v>
                      </c:pt>
                      <c:pt idx="7115">
                        <c:v>46573.375991821289</c:v>
                      </c:pt>
                      <c:pt idx="7116">
                        <c:v>50425.330856323242</c:v>
                      </c:pt>
                      <c:pt idx="7117">
                        <c:v>50150.569625854492</c:v>
                      </c:pt>
                      <c:pt idx="7118">
                        <c:v>49798.569869995117</c:v>
                      </c:pt>
                      <c:pt idx="7119">
                        <c:v>49320.44660949707</c:v>
                      </c:pt>
                      <c:pt idx="7120">
                        <c:v>56693.326019287109</c:v>
                      </c:pt>
                      <c:pt idx="7121">
                        <c:v>56746.154693603516</c:v>
                      </c:pt>
                      <c:pt idx="7122">
                        <c:v>56407.758346557617</c:v>
                      </c:pt>
                      <c:pt idx="7123">
                        <c:v>58176.330474853516</c:v>
                      </c:pt>
                      <c:pt idx="7124">
                        <c:v>58176.115631103516</c:v>
                      </c:pt>
                      <c:pt idx="7125">
                        <c:v>63355.101272583008</c:v>
                      </c:pt>
                      <c:pt idx="7126">
                        <c:v>63349.332229614258</c:v>
                      </c:pt>
                      <c:pt idx="7127">
                        <c:v>49900.290420532227</c:v>
                      </c:pt>
                      <c:pt idx="7128">
                        <c:v>50245.478897094727</c:v>
                      </c:pt>
                      <c:pt idx="7129">
                        <c:v>52194.957656860352</c:v>
                      </c:pt>
                      <c:pt idx="7130">
                        <c:v>49870.229263305664</c:v>
                      </c:pt>
                      <c:pt idx="7131">
                        <c:v>49870.22932434082</c:v>
                      </c:pt>
                      <c:pt idx="7132">
                        <c:v>49870.22932434082</c:v>
                      </c:pt>
                      <c:pt idx="7133">
                        <c:v>48240.081741333008</c:v>
                      </c:pt>
                      <c:pt idx="7134">
                        <c:v>48167.181900024414</c:v>
                      </c:pt>
                      <c:pt idx="7135">
                        <c:v>47834.352005004883</c:v>
                      </c:pt>
                      <c:pt idx="7136">
                        <c:v>47843.57649230957</c:v>
                      </c:pt>
                      <c:pt idx="7137">
                        <c:v>47843.576370239258</c:v>
                      </c:pt>
                      <c:pt idx="7138">
                        <c:v>51707.496292114258</c:v>
                      </c:pt>
                      <c:pt idx="7139">
                        <c:v>52096.81086730957</c:v>
                      </c:pt>
                      <c:pt idx="7140">
                        <c:v>51144.181289672852</c:v>
                      </c:pt>
                      <c:pt idx="7141">
                        <c:v>51197.429763793945</c:v>
                      </c:pt>
                      <c:pt idx="7142">
                        <c:v>51246.394119262695</c:v>
                      </c:pt>
                      <c:pt idx="7143">
                        <c:v>51246.394119262695</c:v>
                      </c:pt>
                      <c:pt idx="7144">
                        <c:v>51042.872512817376</c:v>
                      </c:pt>
                      <c:pt idx="7145">
                        <c:v>49936.213455200195</c:v>
                      </c:pt>
                      <c:pt idx="7146">
                        <c:v>49656.244705200195</c:v>
                      </c:pt>
                      <c:pt idx="7147">
                        <c:v>49656.244705200195</c:v>
                      </c:pt>
                      <c:pt idx="7148">
                        <c:v>51508.899002075195</c:v>
                      </c:pt>
                      <c:pt idx="7149">
                        <c:v>51435.789138793945</c:v>
                      </c:pt>
                      <c:pt idx="7150">
                        <c:v>49009.851760864258</c:v>
                      </c:pt>
                      <c:pt idx="7151">
                        <c:v>50040.441482543945</c:v>
                      </c:pt>
                      <c:pt idx="7152">
                        <c:v>50044.441604614258</c:v>
                      </c:pt>
                      <c:pt idx="7153">
                        <c:v>49958.043228149414</c:v>
                      </c:pt>
                      <c:pt idx="7154">
                        <c:v>49779.004837036133</c:v>
                      </c:pt>
                      <c:pt idx="7155">
                        <c:v>48890.963943481445</c:v>
                      </c:pt>
                      <c:pt idx="7156">
                        <c:v>48890.963943481445</c:v>
                      </c:pt>
                      <c:pt idx="7157">
                        <c:v>48890.964065551758</c:v>
                      </c:pt>
                      <c:pt idx="7158">
                        <c:v>48538.964309692376</c:v>
                      </c:pt>
                      <c:pt idx="7159">
                        <c:v>48538.964309692376</c:v>
                      </c:pt>
                      <c:pt idx="7160">
                        <c:v>48205.694534301758</c:v>
                      </c:pt>
                      <c:pt idx="7161">
                        <c:v>50872.835891723633</c:v>
                      </c:pt>
                      <c:pt idx="7162">
                        <c:v>47797.526504516602</c:v>
                      </c:pt>
                      <c:pt idx="7163">
                        <c:v>47806.751174926758</c:v>
                      </c:pt>
                      <c:pt idx="7164">
                        <c:v>47477.67707824707</c:v>
                      </c:pt>
                      <c:pt idx="7165">
                        <c:v>48224.770706176758</c:v>
                      </c:pt>
                      <c:pt idx="7166">
                        <c:v>48224.770706176758</c:v>
                      </c:pt>
                      <c:pt idx="7167">
                        <c:v>48226.51203918457</c:v>
                      </c:pt>
                      <c:pt idx="7168">
                        <c:v>47883.736770629883</c:v>
                      </c:pt>
                      <c:pt idx="7169">
                        <c:v>47826.769973754883</c:v>
                      </c:pt>
                      <c:pt idx="7170">
                        <c:v>51523.036209106445</c:v>
                      </c:pt>
                      <c:pt idx="7171">
                        <c:v>51532.260818481445</c:v>
                      </c:pt>
                      <c:pt idx="7172">
                        <c:v>51532.260818481445</c:v>
                      </c:pt>
                      <c:pt idx="7173">
                        <c:v>51523.036209106445</c:v>
                      </c:pt>
                      <c:pt idx="7174">
                        <c:v>51198.582595825195</c:v>
                      </c:pt>
                      <c:pt idx="7175">
                        <c:v>50722.08625793457</c:v>
                      </c:pt>
                      <c:pt idx="7176">
                        <c:v>50998.670501708984</c:v>
                      </c:pt>
                      <c:pt idx="7177">
                        <c:v>48120.386795043945</c:v>
                      </c:pt>
                      <c:pt idx="7178">
                        <c:v>48120.386795043945</c:v>
                      </c:pt>
                      <c:pt idx="7179">
                        <c:v>48120.386856079102</c:v>
                      </c:pt>
                      <c:pt idx="7180">
                        <c:v>47768.386795043945</c:v>
                      </c:pt>
                      <c:pt idx="7181">
                        <c:v>49176.576309204102</c:v>
                      </c:pt>
                      <c:pt idx="7182">
                        <c:v>48563.293411254883</c:v>
                      </c:pt>
                      <c:pt idx="7183">
                        <c:v>48563.293411254883</c:v>
                      </c:pt>
                      <c:pt idx="7184">
                        <c:v>58497.473663330078</c:v>
                      </c:pt>
                      <c:pt idx="7185">
                        <c:v>50377.704666137695</c:v>
                      </c:pt>
                      <c:pt idx="7186">
                        <c:v>50377.704666137695</c:v>
                      </c:pt>
                      <c:pt idx="7187">
                        <c:v>48087.357315063477</c:v>
                      </c:pt>
                      <c:pt idx="7188">
                        <c:v>47723.951858520508</c:v>
                      </c:pt>
                      <c:pt idx="7189">
                        <c:v>49234.890823364258</c:v>
                      </c:pt>
                      <c:pt idx="7190">
                        <c:v>49243.708938598633</c:v>
                      </c:pt>
                      <c:pt idx="7191">
                        <c:v>50113.65119934082</c:v>
                      </c:pt>
                      <c:pt idx="7192">
                        <c:v>51044.436111450195</c:v>
                      </c:pt>
                      <c:pt idx="7193">
                        <c:v>51044.436111450195</c:v>
                      </c:pt>
                      <c:pt idx="7194">
                        <c:v>47884.79328918457</c:v>
                      </c:pt>
                      <c:pt idx="7195">
                        <c:v>47896.826095581055</c:v>
                      </c:pt>
                      <c:pt idx="7196">
                        <c:v>47958.11442565918</c:v>
                      </c:pt>
                      <c:pt idx="7197">
                        <c:v>48445.399490356445</c:v>
                      </c:pt>
                      <c:pt idx="7198">
                        <c:v>49032.955642700195</c:v>
                      </c:pt>
                      <c:pt idx="7199">
                        <c:v>52526.740707397461</c:v>
                      </c:pt>
                      <c:pt idx="7200">
                        <c:v>49045.559158325195</c:v>
                      </c:pt>
                      <c:pt idx="7201">
                        <c:v>49045.559158325195</c:v>
                      </c:pt>
                      <c:pt idx="7202">
                        <c:v>50744.019119262695</c:v>
                      </c:pt>
                      <c:pt idx="7203">
                        <c:v>50358.704666137695</c:v>
                      </c:pt>
                      <c:pt idx="7204">
                        <c:v>50744.019119262695</c:v>
                      </c:pt>
                      <c:pt idx="7205">
                        <c:v>50030.874588012695</c:v>
                      </c:pt>
                      <c:pt idx="7206">
                        <c:v>50342.148025512695</c:v>
                      </c:pt>
                      <c:pt idx="7207">
                        <c:v>51053.80744934082</c:v>
                      </c:pt>
                      <c:pt idx="7208">
                        <c:v>47608.806716918945</c:v>
                      </c:pt>
                      <c:pt idx="7209">
                        <c:v>47618.031326293945</c:v>
                      </c:pt>
                      <c:pt idx="7210">
                        <c:v>47570.220169067376</c:v>
                      </c:pt>
                      <c:pt idx="7211">
                        <c:v>47618.031326293945</c:v>
                      </c:pt>
                      <c:pt idx="7212">
                        <c:v>47608.075393676758</c:v>
                      </c:pt>
                      <c:pt idx="7213">
                        <c:v>51155.481201171875</c:v>
                      </c:pt>
                      <c:pt idx="7214">
                        <c:v>51091.314590454102</c:v>
                      </c:pt>
                      <c:pt idx="7215">
                        <c:v>52643.78791809082</c:v>
                      </c:pt>
                      <c:pt idx="7216">
                        <c:v>53314.955154418945</c:v>
                      </c:pt>
                      <c:pt idx="7217">
                        <c:v>50795.742752075195</c:v>
                      </c:pt>
                      <c:pt idx="7218">
                        <c:v>50541.020584106445</c:v>
                      </c:pt>
                      <c:pt idx="7219">
                        <c:v>50439.24299621582</c:v>
                      </c:pt>
                      <c:pt idx="7220">
                        <c:v>50824.34065246582</c:v>
                      </c:pt>
                      <c:pt idx="7221">
                        <c:v>50824.555252075195</c:v>
                      </c:pt>
                      <c:pt idx="7222">
                        <c:v>49195.407791137695</c:v>
                      </c:pt>
                      <c:pt idx="7223">
                        <c:v>50033.635986328125</c:v>
                      </c:pt>
                      <c:pt idx="7224">
                        <c:v>50105.41784667968</c:v>
                      </c:pt>
                      <c:pt idx="7225">
                        <c:v>51035.740478515618</c:v>
                      </c:pt>
                      <c:pt idx="7226">
                        <c:v>51498.879150390618</c:v>
                      </c:pt>
                      <c:pt idx="7227">
                        <c:v>51311.308547973626</c:v>
                      </c:pt>
                      <c:pt idx="7228">
                        <c:v>51272.721878051758</c:v>
                      </c:pt>
                      <c:pt idx="7229">
                        <c:v>51183.201858520508</c:v>
                      </c:pt>
                      <c:pt idx="7230">
                        <c:v>49818.07551574707</c:v>
                      </c:pt>
                      <c:pt idx="7231">
                        <c:v>49172.11897277832</c:v>
                      </c:pt>
                      <c:pt idx="7232">
                        <c:v>49384.381912231445</c:v>
                      </c:pt>
                      <c:pt idx="7233">
                        <c:v>48573.859329223633</c:v>
                      </c:pt>
                      <c:pt idx="7234">
                        <c:v>51401.641479492188</c:v>
                      </c:pt>
                      <c:pt idx="7235">
                        <c:v>45622.215835571289</c:v>
                      </c:pt>
                      <c:pt idx="7236">
                        <c:v>46459.878982543945</c:v>
                      </c:pt>
                      <c:pt idx="7237">
                        <c:v>58328.979034423828</c:v>
                      </c:pt>
                      <c:pt idx="7238">
                        <c:v>58332.979400634766</c:v>
                      </c:pt>
                      <c:pt idx="7239">
                        <c:v>58779.843048095696</c:v>
                      </c:pt>
                      <c:pt idx="7240">
                        <c:v>58690.324005126946</c:v>
                      </c:pt>
                      <c:pt idx="7241">
                        <c:v>58681.099639892578</c:v>
                      </c:pt>
                      <c:pt idx="7242">
                        <c:v>58333.594116210938</c:v>
                      </c:pt>
                      <c:pt idx="7243">
                        <c:v>57882.801086425781</c:v>
                      </c:pt>
                      <c:pt idx="7244">
                        <c:v>57963.095642089844</c:v>
                      </c:pt>
                      <c:pt idx="7245">
                        <c:v>52545.691726684563</c:v>
                      </c:pt>
                      <c:pt idx="7246">
                        <c:v>52545.691482543945</c:v>
                      </c:pt>
                      <c:pt idx="7247">
                        <c:v>52655.869705200195</c:v>
                      </c:pt>
                      <c:pt idx="7248">
                        <c:v>52845.025955200195</c:v>
                      </c:pt>
                      <c:pt idx="7249">
                        <c:v>48106.170486450195</c:v>
                      </c:pt>
                      <c:pt idx="7250">
                        <c:v>48106.170486450195</c:v>
                      </c:pt>
                      <c:pt idx="7251">
                        <c:v>47754.170486450195</c:v>
                      </c:pt>
                      <c:pt idx="7252">
                        <c:v>49935.582107543945</c:v>
                      </c:pt>
                      <c:pt idx="7253">
                        <c:v>49935.582229614258</c:v>
                      </c:pt>
                      <c:pt idx="7254">
                        <c:v>49839.609451293945</c:v>
                      </c:pt>
                      <c:pt idx="7255">
                        <c:v>46740.97737121582</c:v>
                      </c:pt>
                      <c:pt idx="7256">
                        <c:v>49900.057205200195</c:v>
                      </c:pt>
                      <c:pt idx="7257">
                        <c:v>49548.057327270508</c:v>
                      </c:pt>
                      <c:pt idx="7258">
                        <c:v>49548.057327270508</c:v>
                      </c:pt>
                      <c:pt idx="7259">
                        <c:v>59519.907135009766</c:v>
                      </c:pt>
                      <c:pt idx="7260">
                        <c:v>50319.543533325195</c:v>
                      </c:pt>
                      <c:pt idx="7261">
                        <c:v>50319.543533325195</c:v>
                      </c:pt>
                      <c:pt idx="7262">
                        <c:v>50590.141189575195</c:v>
                      </c:pt>
                      <c:pt idx="7263">
                        <c:v>50867.862457275391</c:v>
                      </c:pt>
                      <c:pt idx="7264">
                        <c:v>50867.862457275391</c:v>
                      </c:pt>
                      <c:pt idx="7265">
                        <c:v>50867.862457275391</c:v>
                      </c:pt>
                      <c:pt idx="7266">
                        <c:v>50858.638092041016</c:v>
                      </c:pt>
                      <c:pt idx="7267">
                        <c:v>49722.214141845703</c:v>
                      </c:pt>
                      <c:pt idx="7268">
                        <c:v>47486.105178833008</c:v>
                      </c:pt>
                      <c:pt idx="7269">
                        <c:v>50382.411270141602</c:v>
                      </c:pt>
                      <c:pt idx="7270">
                        <c:v>57712.73323059082</c:v>
                      </c:pt>
                      <c:pt idx="7271">
                        <c:v>57655.807815551758</c:v>
                      </c:pt>
                      <c:pt idx="7272">
                        <c:v>58386.409210205078</c:v>
                      </c:pt>
                      <c:pt idx="7273">
                        <c:v>58395.633636474609</c:v>
                      </c:pt>
                      <c:pt idx="7274">
                        <c:v>58395.633697509766</c:v>
                      </c:pt>
                      <c:pt idx="7275">
                        <c:v>49930.199783325195</c:v>
                      </c:pt>
                      <c:pt idx="7276">
                        <c:v>50409.19367980957</c:v>
                      </c:pt>
                      <c:pt idx="7277">
                        <c:v>50158.873992919922</c:v>
                      </c:pt>
                      <c:pt idx="7278">
                        <c:v>50198.613494873047</c:v>
                      </c:pt>
                      <c:pt idx="7279">
                        <c:v>50149.784881591797</c:v>
                      </c:pt>
                      <c:pt idx="7280">
                        <c:v>50149.784881591797</c:v>
                      </c:pt>
                      <c:pt idx="7281">
                        <c:v>50140.560394287102</c:v>
                      </c:pt>
                      <c:pt idx="7282">
                        <c:v>50636.252655029297</c:v>
                      </c:pt>
                      <c:pt idx="7283">
                        <c:v>52244.97297668457</c:v>
                      </c:pt>
                      <c:pt idx="7284">
                        <c:v>52004.03645324707</c:v>
                      </c:pt>
                      <c:pt idx="7285">
                        <c:v>52155.454177856438</c:v>
                      </c:pt>
                      <c:pt idx="7286">
                        <c:v>51991.606521606438</c:v>
                      </c:pt>
                      <c:pt idx="7287">
                        <c:v>58721.514724731438</c:v>
                      </c:pt>
                      <c:pt idx="7288">
                        <c:v>58351.996047973618</c:v>
                      </c:pt>
                      <c:pt idx="7289">
                        <c:v>58279.09602355957</c:v>
                      </c:pt>
                      <c:pt idx="7290">
                        <c:v>49604.448989868164</c:v>
                      </c:pt>
                      <c:pt idx="7291">
                        <c:v>49604.448989868164</c:v>
                      </c:pt>
                      <c:pt idx="7292">
                        <c:v>49917.363052368164</c:v>
                      </c:pt>
                      <c:pt idx="7293">
                        <c:v>50247.191482543945</c:v>
                      </c:pt>
                      <c:pt idx="7294">
                        <c:v>50256.41584777832</c:v>
                      </c:pt>
                      <c:pt idx="7295">
                        <c:v>50277.839920043945</c:v>
                      </c:pt>
                      <c:pt idx="7296">
                        <c:v>50781.702224731445</c:v>
                      </c:pt>
                      <c:pt idx="7297">
                        <c:v>50781.702224731445</c:v>
                      </c:pt>
                      <c:pt idx="7298">
                        <c:v>51352.66340637207</c:v>
                      </c:pt>
                      <c:pt idx="7299">
                        <c:v>51361.88801574707</c:v>
                      </c:pt>
                      <c:pt idx="7300">
                        <c:v>51361.88801574707</c:v>
                      </c:pt>
                      <c:pt idx="7301">
                        <c:v>51361.88801574707</c:v>
                      </c:pt>
                      <c:pt idx="7302">
                        <c:v>56447.492141723633</c:v>
                      </c:pt>
                      <c:pt idx="7303">
                        <c:v>56176.637161254883</c:v>
                      </c:pt>
                      <c:pt idx="7304">
                        <c:v>59592.162506103516</c:v>
                      </c:pt>
                      <c:pt idx="7305">
                        <c:v>47831.106033325195</c:v>
                      </c:pt>
                      <c:pt idx="7306">
                        <c:v>48131.189041137695</c:v>
                      </c:pt>
                      <c:pt idx="7307">
                        <c:v>48483.189041137695</c:v>
                      </c:pt>
                      <c:pt idx="7308">
                        <c:v>48215.839004516602</c:v>
                      </c:pt>
                      <c:pt idx="7309">
                        <c:v>48168.027908325195</c:v>
                      </c:pt>
                      <c:pt idx="7310">
                        <c:v>48857.148574829102</c:v>
                      </c:pt>
                      <c:pt idx="7311">
                        <c:v>48471.832168579102</c:v>
                      </c:pt>
                      <c:pt idx="7312">
                        <c:v>48857.148574829102</c:v>
                      </c:pt>
                      <c:pt idx="7313">
                        <c:v>48857.148574829102</c:v>
                      </c:pt>
                      <c:pt idx="7314">
                        <c:v>49985.311111450195</c:v>
                      </c:pt>
                      <c:pt idx="7315">
                        <c:v>49985.311111450195</c:v>
                      </c:pt>
                      <c:pt idx="7316">
                        <c:v>48083.041946411133</c:v>
                      </c:pt>
                      <c:pt idx="7317">
                        <c:v>48087.041946411133</c:v>
                      </c:pt>
                      <c:pt idx="7318">
                        <c:v>47998.60920715332</c:v>
                      </c:pt>
                      <c:pt idx="7319">
                        <c:v>47998.60920715332</c:v>
                      </c:pt>
                      <c:pt idx="7320">
                        <c:v>51101.696670532227</c:v>
                      </c:pt>
                      <c:pt idx="7321">
                        <c:v>51090.455642700195</c:v>
                      </c:pt>
                      <c:pt idx="7322">
                        <c:v>51094.455642700195</c:v>
                      </c:pt>
                      <c:pt idx="7323">
                        <c:v>51103.680068969727</c:v>
                      </c:pt>
                      <c:pt idx="7324">
                        <c:v>50105.068435668945</c:v>
                      </c:pt>
                      <c:pt idx="7325">
                        <c:v>47889.082916259766</c:v>
                      </c:pt>
                      <c:pt idx="7326">
                        <c:v>50045.547927856445</c:v>
                      </c:pt>
                      <c:pt idx="7327">
                        <c:v>49926.616287231445</c:v>
                      </c:pt>
                      <c:pt idx="7328">
                        <c:v>49835.876541137695</c:v>
                      </c:pt>
                      <c:pt idx="7329">
                        <c:v>49835.876602172852</c:v>
                      </c:pt>
                      <c:pt idx="7330">
                        <c:v>49835.876602172852</c:v>
                      </c:pt>
                      <c:pt idx="7331">
                        <c:v>49676.312088012695</c:v>
                      </c:pt>
                      <c:pt idx="7332">
                        <c:v>47420.374649047852</c:v>
                      </c:pt>
                      <c:pt idx="7333">
                        <c:v>47429.599075317383</c:v>
                      </c:pt>
                      <c:pt idx="7334">
                        <c:v>60025.101531982422</c:v>
                      </c:pt>
                      <c:pt idx="7335">
                        <c:v>51172.427223205566</c:v>
                      </c:pt>
                      <c:pt idx="7336">
                        <c:v>49129.841506958008</c:v>
                      </c:pt>
                      <c:pt idx="7337">
                        <c:v>48387.201370239258</c:v>
                      </c:pt>
                      <c:pt idx="7338">
                        <c:v>48396.425735473633</c:v>
                      </c:pt>
                      <c:pt idx="7339">
                        <c:v>49372.260818481445</c:v>
                      </c:pt>
                      <c:pt idx="7340">
                        <c:v>51674.145462036126</c:v>
                      </c:pt>
                      <c:pt idx="7341">
                        <c:v>51320.960403442376</c:v>
                      </c:pt>
                      <c:pt idx="7342">
                        <c:v>50792.102493286126</c:v>
                      </c:pt>
                      <c:pt idx="7343">
                        <c:v>50003.300735473633</c:v>
                      </c:pt>
                      <c:pt idx="7344">
                        <c:v>50565.169509887688</c:v>
                      </c:pt>
                      <c:pt idx="7345">
                        <c:v>49948.62336730957</c:v>
                      </c:pt>
                      <c:pt idx="7346">
                        <c:v>59634.804962158203</c:v>
                      </c:pt>
                      <c:pt idx="7347">
                        <c:v>59771.340667724609</c:v>
                      </c:pt>
                      <c:pt idx="7348">
                        <c:v>61138.902618408196</c:v>
                      </c:pt>
                      <c:pt idx="7349">
                        <c:v>60014.015899658196</c:v>
                      </c:pt>
                      <c:pt idx="7350">
                        <c:v>49721.24494934082</c:v>
                      </c:pt>
                      <c:pt idx="7351">
                        <c:v>49721.245193481445</c:v>
                      </c:pt>
                      <c:pt idx="7352">
                        <c:v>49721.24543762207</c:v>
                      </c:pt>
                      <c:pt idx="7353">
                        <c:v>49721.245681762695</c:v>
                      </c:pt>
                      <c:pt idx="7354">
                        <c:v>49721.245681762695</c:v>
                      </c:pt>
                      <c:pt idx="7355">
                        <c:v>50058.438873291016</c:v>
                      </c:pt>
                      <c:pt idx="7356">
                        <c:v>49864.141815185547</c:v>
                      </c:pt>
                      <c:pt idx="7357">
                        <c:v>49864.141815185547</c:v>
                      </c:pt>
                      <c:pt idx="7358">
                        <c:v>49776.444900512695</c:v>
                      </c:pt>
                      <c:pt idx="7359">
                        <c:v>58965.955642700188</c:v>
                      </c:pt>
                      <c:pt idx="7360">
                        <c:v>59994.445388793938</c:v>
                      </c:pt>
                      <c:pt idx="7361">
                        <c:v>59994.437774658203</c:v>
                      </c:pt>
                      <c:pt idx="7362">
                        <c:v>57985.471160888672</c:v>
                      </c:pt>
                      <c:pt idx="7363">
                        <c:v>57725.343963623047</c:v>
                      </c:pt>
                      <c:pt idx="7364">
                        <c:v>59705.323455810547</c:v>
                      </c:pt>
                      <c:pt idx="7365">
                        <c:v>62637.905899047852</c:v>
                      </c:pt>
                      <c:pt idx="7366">
                        <c:v>61947.162368774414</c:v>
                      </c:pt>
                      <c:pt idx="7367">
                        <c:v>61692.848037719727</c:v>
                      </c:pt>
                      <c:pt idx="7368">
                        <c:v>61705.918655395508</c:v>
                      </c:pt>
                      <c:pt idx="7369">
                        <c:v>61584.404983520508</c:v>
                      </c:pt>
                      <c:pt idx="7370">
                        <c:v>61627.723342895508</c:v>
                      </c:pt>
                      <c:pt idx="7371">
                        <c:v>61620.415420532227</c:v>
                      </c:pt>
                      <c:pt idx="7372">
                        <c:v>49327.707168579102</c:v>
                      </c:pt>
                      <c:pt idx="7373">
                        <c:v>45469.913650512695</c:v>
                      </c:pt>
                      <c:pt idx="7374">
                        <c:v>45898.423416137695</c:v>
                      </c:pt>
                      <c:pt idx="7375">
                        <c:v>45898.423477172852</c:v>
                      </c:pt>
                      <c:pt idx="7376">
                        <c:v>45229.212478637695</c:v>
                      </c:pt>
                      <c:pt idx="7377">
                        <c:v>45289.335403442383</c:v>
                      </c:pt>
                      <c:pt idx="7378">
                        <c:v>58953.288074493408</c:v>
                      </c:pt>
                      <c:pt idx="7379">
                        <c:v>58953.288074493408</c:v>
                      </c:pt>
                      <c:pt idx="7380">
                        <c:v>50512.786697387695</c:v>
                      </c:pt>
                      <c:pt idx="7381">
                        <c:v>50516.786697387695</c:v>
                      </c:pt>
                      <c:pt idx="7382">
                        <c:v>50477.181716918945</c:v>
                      </c:pt>
                      <c:pt idx="7383">
                        <c:v>49478.94612121582</c:v>
                      </c:pt>
                      <c:pt idx="7384">
                        <c:v>51882.93879699707</c:v>
                      </c:pt>
                      <c:pt idx="7385">
                        <c:v>51812.658157348626</c:v>
                      </c:pt>
                      <c:pt idx="7386">
                        <c:v>51379.534255981445</c:v>
                      </c:pt>
                      <c:pt idx="7387">
                        <c:v>48712.254592895508</c:v>
                      </c:pt>
                      <c:pt idx="7388">
                        <c:v>47438.204116821289</c:v>
                      </c:pt>
                      <c:pt idx="7389">
                        <c:v>50440.34651184082</c:v>
                      </c:pt>
                      <c:pt idx="7390">
                        <c:v>50480.086135864251</c:v>
                      </c:pt>
                      <c:pt idx="7391">
                        <c:v>50406.695220947258</c:v>
                      </c:pt>
                      <c:pt idx="7392">
                        <c:v>50406.695098876946</c:v>
                      </c:pt>
                      <c:pt idx="7393">
                        <c:v>57925.57063293457</c:v>
                      </c:pt>
                      <c:pt idx="7394">
                        <c:v>57924.92707824707</c:v>
                      </c:pt>
                      <c:pt idx="7395">
                        <c:v>50393.99250793457</c:v>
                      </c:pt>
                      <c:pt idx="7396">
                        <c:v>48934.655960083008</c:v>
                      </c:pt>
                      <c:pt idx="7397">
                        <c:v>49613.232864379876</c:v>
                      </c:pt>
                      <c:pt idx="7398">
                        <c:v>50321.511917114258</c:v>
                      </c:pt>
                      <c:pt idx="7399">
                        <c:v>49211.461868286133</c:v>
                      </c:pt>
                      <c:pt idx="7400">
                        <c:v>50185.818069458008</c:v>
                      </c:pt>
                      <c:pt idx="7401">
                        <c:v>50183.934768676758</c:v>
                      </c:pt>
                      <c:pt idx="7402">
                        <c:v>50118.829544067383</c:v>
                      </c:pt>
                      <c:pt idx="7403">
                        <c:v>49645.802810668938</c:v>
                      </c:pt>
                      <c:pt idx="7404">
                        <c:v>48728.269790649414</c:v>
                      </c:pt>
                      <c:pt idx="7405">
                        <c:v>49080.269729614258</c:v>
                      </c:pt>
                      <c:pt idx="7406">
                        <c:v>48694.953323364258</c:v>
                      </c:pt>
                      <c:pt idx="7407">
                        <c:v>53045.11946105957</c:v>
                      </c:pt>
                      <c:pt idx="7408">
                        <c:v>52659.803421020501</c:v>
                      </c:pt>
                      <c:pt idx="7409">
                        <c:v>52659.54182434082</c:v>
                      </c:pt>
                      <c:pt idx="7410">
                        <c:v>49890.397048950195</c:v>
                      </c:pt>
                      <c:pt idx="7411">
                        <c:v>49894.397048950195</c:v>
                      </c:pt>
                      <c:pt idx="7412">
                        <c:v>49890.397048950195</c:v>
                      </c:pt>
                      <c:pt idx="7413">
                        <c:v>51205.813751220703</c:v>
                      </c:pt>
                      <c:pt idx="7414">
                        <c:v>51254.642608642578</c:v>
                      </c:pt>
                      <c:pt idx="7415">
                        <c:v>51206.831085205078</c:v>
                      </c:pt>
                      <c:pt idx="7416">
                        <c:v>51206.830963134766</c:v>
                      </c:pt>
                      <c:pt idx="7417">
                        <c:v>50353.572052001953</c:v>
                      </c:pt>
                      <c:pt idx="7418">
                        <c:v>47497.629959106445</c:v>
                      </c:pt>
                      <c:pt idx="7419">
                        <c:v>57427.033279418938</c:v>
                      </c:pt>
                      <c:pt idx="7420">
                        <c:v>57542.182693481438</c:v>
                      </c:pt>
                      <c:pt idx="7421">
                        <c:v>57580.58576965332</c:v>
                      </c:pt>
                      <c:pt idx="7422">
                        <c:v>59666.635284423828</c:v>
                      </c:pt>
                      <c:pt idx="7423">
                        <c:v>59666.635284423828</c:v>
                      </c:pt>
                      <c:pt idx="7424">
                        <c:v>60104.274932861328</c:v>
                      </c:pt>
                      <c:pt idx="7425">
                        <c:v>50401.307327270508</c:v>
                      </c:pt>
                      <c:pt idx="7426">
                        <c:v>50410.531692504883</c:v>
                      </c:pt>
                      <c:pt idx="7427">
                        <c:v>50291.001358032227</c:v>
                      </c:pt>
                      <c:pt idx="7428">
                        <c:v>50658.587989807122</c:v>
                      </c:pt>
                      <c:pt idx="7429">
                        <c:v>50658.588111877441</c:v>
                      </c:pt>
                      <c:pt idx="7430">
                        <c:v>50658.588111877441</c:v>
                      </c:pt>
                      <c:pt idx="7431">
                        <c:v>56161.91731262207</c:v>
                      </c:pt>
                      <c:pt idx="7432">
                        <c:v>56227.832534790039</c:v>
                      </c:pt>
                      <c:pt idx="7433">
                        <c:v>58807.145660400391</c:v>
                      </c:pt>
                      <c:pt idx="7434">
                        <c:v>58811.145538330078</c:v>
                      </c:pt>
                      <c:pt idx="7435">
                        <c:v>58821.274261474609</c:v>
                      </c:pt>
                      <c:pt idx="7436">
                        <c:v>57354.497344970703</c:v>
                      </c:pt>
                      <c:pt idx="7437">
                        <c:v>57499.531280517578</c:v>
                      </c:pt>
                      <c:pt idx="7438">
                        <c:v>57224.084259033196</c:v>
                      </c:pt>
                      <c:pt idx="7439">
                        <c:v>57079.423370361328</c:v>
                      </c:pt>
                      <c:pt idx="7440">
                        <c:v>62291.655227661133</c:v>
                      </c:pt>
                      <c:pt idx="7441">
                        <c:v>62740.442337036126</c:v>
                      </c:pt>
                      <c:pt idx="7442">
                        <c:v>62581.042068481438</c:v>
                      </c:pt>
                      <c:pt idx="7443">
                        <c:v>51365.388076782227</c:v>
                      </c:pt>
                      <c:pt idx="7444">
                        <c:v>51143.706436157227</c:v>
                      </c:pt>
                      <c:pt idx="7445">
                        <c:v>49516.673721313477</c:v>
                      </c:pt>
                      <c:pt idx="7446">
                        <c:v>50067.941482543945</c:v>
                      </c:pt>
                      <c:pt idx="7447">
                        <c:v>50067.941665649414</c:v>
                      </c:pt>
                      <c:pt idx="7448">
                        <c:v>49715.941665649414</c:v>
                      </c:pt>
                      <c:pt idx="7449">
                        <c:v>50937.212371826172</c:v>
                      </c:pt>
                      <c:pt idx="7450">
                        <c:v>51112.761566162102</c:v>
                      </c:pt>
                      <c:pt idx="7451">
                        <c:v>51112.761688232422</c:v>
                      </c:pt>
                      <c:pt idx="7452">
                        <c:v>49844.137771606445</c:v>
                      </c:pt>
                      <c:pt idx="7453">
                        <c:v>50331.024795532227</c:v>
                      </c:pt>
                      <c:pt idx="7454">
                        <c:v>50313.397537231445</c:v>
                      </c:pt>
                      <c:pt idx="7455">
                        <c:v>53162.701736450195</c:v>
                      </c:pt>
                      <c:pt idx="7456">
                        <c:v>53089.582107543945</c:v>
                      </c:pt>
                      <c:pt idx="7457">
                        <c:v>53016.461990356445</c:v>
                      </c:pt>
                      <c:pt idx="7458">
                        <c:v>52943.351882934563</c:v>
                      </c:pt>
                      <c:pt idx="7459">
                        <c:v>50238.501358032227</c:v>
                      </c:pt>
                      <c:pt idx="7460">
                        <c:v>50238.501358032227</c:v>
                      </c:pt>
                      <c:pt idx="7461">
                        <c:v>47899.023895263672</c:v>
                      </c:pt>
                      <c:pt idx="7462">
                        <c:v>47856.095428466797</c:v>
                      </c:pt>
                      <c:pt idx="7463">
                        <c:v>47930.49983215332</c:v>
                      </c:pt>
                      <c:pt idx="7464">
                        <c:v>47794.39045715332</c:v>
                      </c:pt>
                      <c:pt idx="7465">
                        <c:v>47794.39094543457</c:v>
                      </c:pt>
                      <c:pt idx="7466">
                        <c:v>47704.601150512695</c:v>
                      </c:pt>
                      <c:pt idx="7467">
                        <c:v>49919.23616027832</c:v>
                      </c:pt>
                      <c:pt idx="7468">
                        <c:v>59573.550491333008</c:v>
                      </c:pt>
                      <c:pt idx="7469">
                        <c:v>59882.067092895508</c:v>
                      </c:pt>
                      <c:pt idx="7470">
                        <c:v>50242.953506469727</c:v>
                      </c:pt>
                      <c:pt idx="7471">
                        <c:v>50242.953811645508</c:v>
                      </c:pt>
                      <c:pt idx="7472">
                        <c:v>50242.953811645508</c:v>
                      </c:pt>
                      <c:pt idx="7473">
                        <c:v>51354.623565673828</c:v>
                      </c:pt>
                      <c:pt idx="7474">
                        <c:v>49736.391677856445</c:v>
                      </c:pt>
                      <c:pt idx="7475">
                        <c:v>49363.324295043945</c:v>
                      </c:pt>
                      <c:pt idx="7476">
                        <c:v>49363.324356079102</c:v>
                      </c:pt>
                      <c:pt idx="7477">
                        <c:v>49367.324356079102</c:v>
                      </c:pt>
                      <c:pt idx="7478">
                        <c:v>49363.324417114258</c:v>
                      </c:pt>
                      <c:pt idx="7479">
                        <c:v>49363.324295043945</c:v>
                      </c:pt>
                      <c:pt idx="7480">
                        <c:v>46127.433876037598</c:v>
                      </c:pt>
                      <c:pt idx="7481">
                        <c:v>46570.307022094727</c:v>
                      </c:pt>
                      <c:pt idx="7482">
                        <c:v>46570.307022094727</c:v>
                      </c:pt>
                      <c:pt idx="7483">
                        <c:v>59098.864593505859</c:v>
                      </c:pt>
                      <c:pt idx="7484">
                        <c:v>59102.864654541016</c:v>
                      </c:pt>
                      <c:pt idx="7485">
                        <c:v>62965.274124145508</c:v>
                      </c:pt>
                      <c:pt idx="7486">
                        <c:v>62972.575393676758</c:v>
                      </c:pt>
                      <c:pt idx="7487">
                        <c:v>63446.88362121582</c:v>
                      </c:pt>
                      <c:pt idx="7488">
                        <c:v>63446.883743286133</c:v>
                      </c:pt>
                      <c:pt idx="7489">
                        <c:v>62271.374221801758</c:v>
                      </c:pt>
                      <c:pt idx="7490">
                        <c:v>61939.386917114258</c:v>
                      </c:pt>
                      <c:pt idx="7491">
                        <c:v>48100.411819458008</c:v>
                      </c:pt>
                      <c:pt idx="7492">
                        <c:v>49395.979446411133</c:v>
                      </c:pt>
                      <c:pt idx="7493">
                        <c:v>48645.72346496582</c:v>
                      </c:pt>
                      <c:pt idx="7494">
                        <c:v>51857.153701782227</c:v>
                      </c:pt>
                      <c:pt idx="7495">
                        <c:v>51857.153701782227</c:v>
                      </c:pt>
                      <c:pt idx="7496">
                        <c:v>51856.30110168457</c:v>
                      </c:pt>
                      <c:pt idx="7497">
                        <c:v>57819.873462677002</c:v>
                      </c:pt>
                      <c:pt idx="7498">
                        <c:v>58110.379322052002</c:v>
                      </c:pt>
                      <c:pt idx="7499">
                        <c:v>58110.379383087158</c:v>
                      </c:pt>
                      <c:pt idx="7500">
                        <c:v>50234.480865478516</c:v>
                      </c:pt>
                      <c:pt idx="7501">
                        <c:v>50672.120452880852</c:v>
                      </c:pt>
                      <c:pt idx="7502">
                        <c:v>50672.120452880852</c:v>
                      </c:pt>
                      <c:pt idx="7503">
                        <c:v>50672.120452880852</c:v>
                      </c:pt>
                      <c:pt idx="7504">
                        <c:v>47759.619583129883</c:v>
                      </c:pt>
                      <c:pt idx="7505">
                        <c:v>47759.619583129883</c:v>
                      </c:pt>
                      <c:pt idx="7506">
                        <c:v>47384.658584594727</c:v>
                      </c:pt>
                      <c:pt idx="7507">
                        <c:v>47375.434280395508</c:v>
                      </c:pt>
                      <c:pt idx="7508">
                        <c:v>48937.182205200195</c:v>
                      </c:pt>
                      <c:pt idx="7509">
                        <c:v>48941.182266235352</c:v>
                      </c:pt>
                      <c:pt idx="7510">
                        <c:v>48937.182266235352</c:v>
                      </c:pt>
                      <c:pt idx="7511">
                        <c:v>48818.703689575195</c:v>
                      </c:pt>
                      <c:pt idx="7512">
                        <c:v>48716.159744262695</c:v>
                      </c:pt>
                      <c:pt idx="7513">
                        <c:v>49764.144058227539</c:v>
                      </c:pt>
                      <c:pt idx="7514">
                        <c:v>49412.144119262695</c:v>
                      </c:pt>
                      <c:pt idx="7515">
                        <c:v>49752.032608032227</c:v>
                      </c:pt>
                      <c:pt idx="7516">
                        <c:v>49537.426162719727</c:v>
                      </c:pt>
                      <c:pt idx="7517">
                        <c:v>49570.738662719727</c:v>
                      </c:pt>
                      <c:pt idx="7518">
                        <c:v>52666.605300903313</c:v>
                      </c:pt>
                      <c:pt idx="7519">
                        <c:v>52675.829910278313</c:v>
                      </c:pt>
                      <c:pt idx="7520">
                        <c:v>52675.829177856445</c:v>
                      </c:pt>
                      <c:pt idx="7521">
                        <c:v>52666.903396606445</c:v>
                      </c:pt>
                      <c:pt idx="7522">
                        <c:v>52468.606033325195</c:v>
                      </c:pt>
                      <c:pt idx="7523">
                        <c:v>46592.568557739258</c:v>
                      </c:pt>
                      <c:pt idx="7524">
                        <c:v>46517.42903137207</c:v>
                      </c:pt>
                      <c:pt idx="7525">
                        <c:v>57272.098495483398</c:v>
                      </c:pt>
                      <c:pt idx="7526">
                        <c:v>57272.098617553711</c:v>
                      </c:pt>
                      <c:pt idx="7527">
                        <c:v>57270.879379272461</c:v>
                      </c:pt>
                      <c:pt idx="7528">
                        <c:v>58097.520263671875</c:v>
                      </c:pt>
                      <c:pt idx="7529">
                        <c:v>58101.520141601563</c:v>
                      </c:pt>
                      <c:pt idx="7530">
                        <c:v>48304.180130004883</c:v>
                      </c:pt>
                      <c:pt idx="7531">
                        <c:v>48278.249099731445</c:v>
                      </c:pt>
                      <c:pt idx="7532">
                        <c:v>48278.249099731445</c:v>
                      </c:pt>
                      <c:pt idx="7533">
                        <c:v>48269.45442199707</c:v>
                      </c:pt>
                      <c:pt idx="7534">
                        <c:v>48071.157302856445</c:v>
                      </c:pt>
                      <c:pt idx="7535">
                        <c:v>47624.172828674316</c:v>
                      </c:pt>
                      <c:pt idx="7536">
                        <c:v>47628.172828674316</c:v>
                      </c:pt>
                      <c:pt idx="7537">
                        <c:v>47756.330787658691</c:v>
                      </c:pt>
                      <c:pt idx="7538">
                        <c:v>47148.248611450195</c:v>
                      </c:pt>
                      <c:pt idx="7539">
                        <c:v>48034.92463684082</c:v>
                      </c:pt>
                      <c:pt idx="7540">
                        <c:v>48038.92463684082</c:v>
                      </c:pt>
                      <c:pt idx="7541">
                        <c:v>48034.92463684082</c:v>
                      </c:pt>
                      <c:pt idx="7542">
                        <c:v>48363.99885559082</c:v>
                      </c:pt>
                      <c:pt idx="7543">
                        <c:v>50494.525009155273</c:v>
                      </c:pt>
                      <c:pt idx="7544">
                        <c:v>50415.178298950195</c:v>
                      </c:pt>
                      <c:pt idx="7545">
                        <c:v>48200.973220825195</c:v>
                      </c:pt>
                      <c:pt idx="7546">
                        <c:v>51010.762771606445</c:v>
                      </c:pt>
                      <c:pt idx="7547">
                        <c:v>51019.987380981445</c:v>
                      </c:pt>
                      <c:pt idx="7548">
                        <c:v>50859.082550048828</c:v>
                      </c:pt>
                      <c:pt idx="7549">
                        <c:v>51452.831756591797</c:v>
                      </c:pt>
                      <c:pt idx="7550">
                        <c:v>51452.831878662102</c:v>
                      </c:pt>
                      <c:pt idx="7551">
                        <c:v>51452.831878662102</c:v>
                      </c:pt>
                      <c:pt idx="7552">
                        <c:v>50711.431610107422</c:v>
                      </c:pt>
                      <c:pt idx="7553">
                        <c:v>51425.098342895501</c:v>
                      </c:pt>
                      <c:pt idx="7554">
                        <c:v>51425.09846496582</c:v>
                      </c:pt>
                      <c:pt idx="7555">
                        <c:v>51425.09846496582</c:v>
                      </c:pt>
                      <c:pt idx="7556">
                        <c:v>50844.14533996582</c:v>
                      </c:pt>
                      <c:pt idx="7557">
                        <c:v>60116.36506652832</c:v>
                      </c:pt>
                      <c:pt idx="7558">
                        <c:v>60116.365371704102</c:v>
                      </c:pt>
                      <c:pt idx="7559">
                        <c:v>60120.365310668945</c:v>
                      </c:pt>
                      <c:pt idx="7560">
                        <c:v>51091.79035949707</c:v>
                      </c:pt>
                      <c:pt idx="7561">
                        <c:v>51105.01496887207</c:v>
                      </c:pt>
                      <c:pt idx="7562">
                        <c:v>51105.015213012695</c:v>
                      </c:pt>
                      <c:pt idx="7563">
                        <c:v>51936.585525512695</c:v>
                      </c:pt>
                      <c:pt idx="7564">
                        <c:v>49862.770217895508</c:v>
                      </c:pt>
                      <c:pt idx="7565">
                        <c:v>49879.494827270508</c:v>
                      </c:pt>
                      <c:pt idx="7566">
                        <c:v>50548.405059814453</c:v>
                      </c:pt>
                      <c:pt idx="7567">
                        <c:v>47574.403030395508</c:v>
                      </c:pt>
                      <c:pt idx="7568">
                        <c:v>47583.627639770508</c:v>
                      </c:pt>
                      <c:pt idx="7569">
                        <c:v>48464.114028930664</c:v>
                      </c:pt>
                      <c:pt idx="7570">
                        <c:v>48464.113967895508</c:v>
                      </c:pt>
                      <c:pt idx="7571">
                        <c:v>57093.202835083008</c:v>
                      </c:pt>
                      <c:pt idx="7572">
                        <c:v>57094.827896118164</c:v>
                      </c:pt>
                      <c:pt idx="7573">
                        <c:v>56785.57991027832</c:v>
                      </c:pt>
                      <c:pt idx="7574">
                        <c:v>59184.982696533203</c:v>
                      </c:pt>
                      <c:pt idx="7575">
                        <c:v>50751.591720581055</c:v>
                      </c:pt>
                      <c:pt idx="7576">
                        <c:v>50751.591720581055</c:v>
                      </c:pt>
                      <c:pt idx="7577">
                        <c:v>50512.455215454102</c:v>
                      </c:pt>
                      <c:pt idx="7578">
                        <c:v>50558.279006958008</c:v>
                      </c:pt>
                      <c:pt idx="7579">
                        <c:v>50485.158828735352</c:v>
                      </c:pt>
                      <c:pt idx="7580">
                        <c:v>49569.029434204102</c:v>
                      </c:pt>
                      <c:pt idx="7581">
                        <c:v>49237.514724731445</c:v>
                      </c:pt>
                      <c:pt idx="7582">
                        <c:v>49237.514785766602</c:v>
                      </c:pt>
                      <c:pt idx="7583">
                        <c:v>49237.514724731445</c:v>
                      </c:pt>
                      <c:pt idx="7584">
                        <c:v>49455.895706176758</c:v>
                      </c:pt>
                      <c:pt idx="7585">
                        <c:v>49455.895584106445</c:v>
                      </c:pt>
                      <c:pt idx="7586">
                        <c:v>49455.895645141602</c:v>
                      </c:pt>
                      <c:pt idx="7587">
                        <c:v>49455.895584106445</c:v>
                      </c:pt>
                      <c:pt idx="7588">
                        <c:v>48070.705947875977</c:v>
                      </c:pt>
                      <c:pt idx="7589">
                        <c:v>48070.706008911133</c:v>
                      </c:pt>
                      <c:pt idx="7590">
                        <c:v>50833.766189575195</c:v>
                      </c:pt>
                      <c:pt idx="7591">
                        <c:v>50962.955520629876</c:v>
                      </c:pt>
                      <c:pt idx="7592">
                        <c:v>50821.93440246582</c:v>
                      </c:pt>
                      <c:pt idx="7593">
                        <c:v>50481.43489074707</c:v>
                      </c:pt>
                      <c:pt idx="7594">
                        <c:v>51294.255935668945</c:v>
                      </c:pt>
                      <c:pt idx="7595">
                        <c:v>51332.655960083008</c:v>
                      </c:pt>
                      <c:pt idx="7596">
                        <c:v>51307.115310668945</c:v>
                      </c:pt>
                      <c:pt idx="7597">
                        <c:v>51444.376541137695</c:v>
                      </c:pt>
                      <c:pt idx="7598">
                        <c:v>51440.376541137695</c:v>
                      </c:pt>
                      <c:pt idx="7599">
                        <c:v>51196.38117980957</c:v>
                      </c:pt>
                      <c:pt idx="7600">
                        <c:v>51205.605545043945</c:v>
                      </c:pt>
                      <c:pt idx="7601">
                        <c:v>47646.554275512695</c:v>
                      </c:pt>
                      <c:pt idx="7602">
                        <c:v>47294.554275512695</c:v>
                      </c:pt>
                      <c:pt idx="7603">
                        <c:v>58486.208923339836</c:v>
                      </c:pt>
                      <c:pt idx="7604">
                        <c:v>58061.308715820313</c:v>
                      </c:pt>
                      <c:pt idx="7605">
                        <c:v>51089.828689575195</c:v>
                      </c:pt>
                      <c:pt idx="7606">
                        <c:v>51932.579544067376</c:v>
                      </c:pt>
                      <c:pt idx="7607">
                        <c:v>51923.355056762695</c:v>
                      </c:pt>
                      <c:pt idx="7608">
                        <c:v>52013.311401367188</c:v>
                      </c:pt>
                      <c:pt idx="7609">
                        <c:v>47771.703262329102</c:v>
                      </c:pt>
                      <c:pt idx="7610">
                        <c:v>47661.994094848633</c:v>
                      </c:pt>
                      <c:pt idx="7611">
                        <c:v>47044.169876098626</c:v>
                      </c:pt>
                      <c:pt idx="7612">
                        <c:v>46803.232376098626</c:v>
                      </c:pt>
                      <c:pt idx="7613">
                        <c:v>46807.23274230957</c:v>
                      </c:pt>
                      <c:pt idx="7614">
                        <c:v>58898.709442138672</c:v>
                      </c:pt>
                      <c:pt idx="7615">
                        <c:v>58859.105560302734</c:v>
                      </c:pt>
                      <c:pt idx="7616">
                        <c:v>58878.632598876953</c:v>
                      </c:pt>
                      <c:pt idx="7617">
                        <c:v>58782.179534912109</c:v>
                      </c:pt>
                      <c:pt idx="7618">
                        <c:v>59562.683227539063</c:v>
                      </c:pt>
                      <c:pt idx="7619">
                        <c:v>59565.987976074219</c:v>
                      </c:pt>
                      <c:pt idx="7620">
                        <c:v>50849.782791137695</c:v>
                      </c:pt>
                      <c:pt idx="7621">
                        <c:v>50464.466384887695</c:v>
                      </c:pt>
                      <c:pt idx="7622">
                        <c:v>49527.382171630859</c:v>
                      </c:pt>
                      <c:pt idx="7623">
                        <c:v>49531.382598876953</c:v>
                      </c:pt>
                      <c:pt idx="7624">
                        <c:v>49268.387359619141</c:v>
                      </c:pt>
                      <c:pt idx="7625">
                        <c:v>49268.387359619141</c:v>
                      </c:pt>
                      <c:pt idx="7626">
                        <c:v>49268.387359619141</c:v>
                      </c:pt>
                      <c:pt idx="7627">
                        <c:v>49080.124786376953</c:v>
                      </c:pt>
                      <c:pt idx="7628">
                        <c:v>48569.436126708984</c:v>
                      </c:pt>
                      <c:pt idx="7629">
                        <c:v>49296.151153564453</c:v>
                      </c:pt>
                      <c:pt idx="7630">
                        <c:v>49300.151275634766</c:v>
                      </c:pt>
                      <c:pt idx="7631">
                        <c:v>46981.027786254883</c:v>
                      </c:pt>
                      <c:pt idx="7632">
                        <c:v>59386.751007080078</c:v>
                      </c:pt>
                      <c:pt idx="7633">
                        <c:v>59395.975616455078</c:v>
                      </c:pt>
                      <c:pt idx="7634">
                        <c:v>59395.975738525391</c:v>
                      </c:pt>
                      <c:pt idx="7635">
                        <c:v>49857.15364074707</c:v>
                      </c:pt>
                      <c:pt idx="7636">
                        <c:v>51081.949905395501</c:v>
                      </c:pt>
                      <c:pt idx="7637">
                        <c:v>51081.949905395501</c:v>
                      </c:pt>
                      <c:pt idx="7638">
                        <c:v>51081.949905395501</c:v>
                      </c:pt>
                      <c:pt idx="7639">
                        <c:v>50446.845291137695</c:v>
                      </c:pt>
                      <c:pt idx="7640">
                        <c:v>50446.84553527832</c:v>
                      </c:pt>
                      <c:pt idx="7641">
                        <c:v>50075.707229614258</c:v>
                      </c:pt>
                      <c:pt idx="7642">
                        <c:v>50084.931838989258</c:v>
                      </c:pt>
                      <c:pt idx="7643">
                        <c:v>50084.931900024414</c:v>
                      </c:pt>
                      <c:pt idx="7644">
                        <c:v>47725.642044067383</c:v>
                      </c:pt>
                      <c:pt idx="7645">
                        <c:v>48110.529190063477</c:v>
                      </c:pt>
                      <c:pt idx="7646">
                        <c:v>48110.529251098633</c:v>
                      </c:pt>
                      <c:pt idx="7647">
                        <c:v>57135.397903442383</c:v>
                      </c:pt>
                      <c:pt idx="7648">
                        <c:v>57135.397903442383</c:v>
                      </c:pt>
                      <c:pt idx="7649">
                        <c:v>56941.100784301758</c:v>
                      </c:pt>
                      <c:pt idx="7650">
                        <c:v>51093.944801330566</c:v>
                      </c:pt>
                      <c:pt idx="7651">
                        <c:v>51404.153396606445</c:v>
                      </c:pt>
                      <c:pt idx="7652">
                        <c:v>47968.711013793945</c:v>
                      </c:pt>
                      <c:pt idx="7653">
                        <c:v>47923.882766723633</c:v>
                      </c:pt>
                      <c:pt idx="7654">
                        <c:v>47933.107070922852</c:v>
                      </c:pt>
                      <c:pt idx="7655">
                        <c:v>47923.882766723633</c:v>
                      </c:pt>
                      <c:pt idx="7656">
                        <c:v>50943.328689575188</c:v>
                      </c:pt>
                      <c:pt idx="7657">
                        <c:v>50558.01448059082</c:v>
                      </c:pt>
                      <c:pt idx="7658">
                        <c:v>50591.329055786126</c:v>
                      </c:pt>
                      <c:pt idx="7659">
                        <c:v>50582.104446411126</c:v>
                      </c:pt>
                      <c:pt idx="7660">
                        <c:v>50542.133255004883</c:v>
                      </c:pt>
                      <c:pt idx="7661">
                        <c:v>50551.357864379883</c:v>
                      </c:pt>
                      <c:pt idx="7662">
                        <c:v>50078.992874145508</c:v>
                      </c:pt>
                      <c:pt idx="7663">
                        <c:v>59382.273101806641</c:v>
                      </c:pt>
                      <c:pt idx="7664">
                        <c:v>59767.589385986328</c:v>
                      </c:pt>
                      <c:pt idx="7665">
                        <c:v>49288.552932739258</c:v>
                      </c:pt>
                      <c:pt idx="7666">
                        <c:v>49335.45832824707</c:v>
                      </c:pt>
                      <c:pt idx="7667">
                        <c:v>49941.135818481445</c:v>
                      </c:pt>
                      <c:pt idx="7668">
                        <c:v>47519.103225708008</c:v>
                      </c:pt>
                      <c:pt idx="7669">
                        <c:v>49287.998611450195</c:v>
                      </c:pt>
                      <c:pt idx="7670">
                        <c:v>49287.998672485352</c:v>
                      </c:pt>
                      <c:pt idx="7671">
                        <c:v>48215.366470336914</c:v>
                      </c:pt>
                      <c:pt idx="7672">
                        <c:v>48215.366409301758</c:v>
                      </c:pt>
                      <c:pt idx="7673">
                        <c:v>48215.06867980957</c:v>
                      </c:pt>
                      <c:pt idx="7674">
                        <c:v>48215.068618774414</c:v>
                      </c:pt>
                      <c:pt idx="7675">
                        <c:v>46934.591201782227</c:v>
                      </c:pt>
                      <c:pt idx="7676">
                        <c:v>46582.889053344727</c:v>
                      </c:pt>
                      <c:pt idx="7677">
                        <c:v>58975.908767700195</c:v>
                      </c:pt>
                      <c:pt idx="7678">
                        <c:v>58975.908828735352</c:v>
                      </c:pt>
                      <c:pt idx="7679">
                        <c:v>58975.908889770508</c:v>
                      </c:pt>
                      <c:pt idx="7680">
                        <c:v>49664.572830200195</c:v>
                      </c:pt>
                      <c:pt idx="7681">
                        <c:v>49664.572830200195</c:v>
                      </c:pt>
                      <c:pt idx="7682">
                        <c:v>50821.104080200195</c:v>
                      </c:pt>
                      <c:pt idx="7683">
                        <c:v>50825.104080200195</c:v>
                      </c:pt>
                      <c:pt idx="7684">
                        <c:v>50834.006546020508</c:v>
                      </c:pt>
                      <c:pt idx="7685">
                        <c:v>50341.725296020508</c:v>
                      </c:pt>
                      <c:pt idx="7686">
                        <c:v>52258.193435668945</c:v>
                      </c:pt>
                      <c:pt idx="7687">
                        <c:v>50553.829666137695</c:v>
                      </c:pt>
                      <c:pt idx="7688">
                        <c:v>48150.164138793945</c:v>
                      </c:pt>
                      <c:pt idx="7689">
                        <c:v>48159.388748168945</c:v>
                      </c:pt>
                      <c:pt idx="7690">
                        <c:v>48111.577102661133</c:v>
                      </c:pt>
                      <c:pt idx="7691">
                        <c:v>48746.184158325195</c:v>
                      </c:pt>
                      <c:pt idx="7692">
                        <c:v>48625.13020324707</c:v>
                      </c:pt>
                      <c:pt idx="7693">
                        <c:v>48615.905838012695</c:v>
                      </c:pt>
                      <c:pt idx="7694">
                        <c:v>48212.799392700195</c:v>
                      </c:pt>
                      <c:pt idx="7695">
                        <c:v>63716.859085083008</c:v>
                      </c:pt>
                      <c:pt idx="7696">
                        <c:v>63656.262893676758</c:v>
                      </c:pt>
                      <c:pt idx="7697">
                        <c:v>63433.853958129876</c:v>
                      </c:pt>
                      <c:pt idx="7698">
                        <c:v>51378.031753540039</c:v>
                      </c:pt>
                      <c:pt idx="7699">
                        <c:v>51378.031753540039</c:v>
                      </c:pt>
                      <c:pt idx="7700">
                        <c:v>49541.174392700195</c:v>
                      </c:pt>
                      <c:pt idx="7701">
                        <c:v>51988.281814575195</c:v>
                      </c:pt>
                      <c:pt idx="7702">
                        <c:v>51743.630447387695</c:v>
                      </c:pt>
                      <c:pt idx="7703">
                        <c:v>51743.63020324707</c:v>
                      </c:pt>
                      <c:pt idx="7704">
                        <c:v>52396.22628784179</c:v>
                      </c:pt>
                      <c:pt idx="7705">
                        <c:v>52729.71798706054</c:v>
                      </c:pt>
                      <c:pt idx="7706">
                        <c:v>52640.19943237304</c:v>
                      </c:pt>
                      <c:pt idx="7707">
                        <c:v>49306.08918762207</c:v>
                      </c:pt>
                      <c:pt idx="7708">
                        <c:v>50721.802627563477</c:v>
                      </c:pt>
                      <c:pt idx="7709">
                        <c:v>50488.736221313477</c:v>
                      </c:pt>
                      <c:pt idx="7710">
                        <c:v>50716.94660949707</c:v>
                      </c:pt>
                      <c:pt idx="7711">
                        <c:v>50716.94660949707</c:v>
                      </c:pt>
                      <c:pt idx="7712">
                        <c:v>47331.154251098626</c:v>
                      </c:pt>
                      <c:pt idx="7713">
                        <c:v>47331.154251098626</c:v>
                      </c:pt>
                      <c:pt idx="7714">
                        <c:v>46618.40678405761</c:v>
                      </c:pt>
                      <c:pt idx="7715">
                        <c:v>54118.389663696289</c:v>
                      </c:pt>
                      <c:pt idx="7716">
                        <c:v>54109.165176391602</c:v>
                      </c:pt>
                      <c:pt idx="7717">
                        <c:v>54967.694229125977</c:v>
                      </c:pt>
                      <c:pt idx="7718">
                        <c:v>54663.586502075195</c:v>
                      </c:pt>
                      <c:pt idx="7719">
                        <c:v>55538.334671020501</c:v>
                      </c:pt>
                      <c:pt idx="7720">
                        <c:v>55400.120071411133</c:v>
                      </c:pt>
                      <c:pt idx="7721">
                        <c:v>56086.855606079102</c:v>
                      </c:pt>
                      <c:pt idx="7722">
                        <c:v>56086.212051391602</c:v>
                      </c:pt>
                      <c:pt idx="7723">
                        <c:v>57897.617950439453</c:v>
                      </c:pt>
                      <c:pt idx="7724">
                        <c:v>57393.887603759766</c:v>
                      </c:pt>
                      <c:pt idx="7725">
                        <c:v>63174.604202270508</c:v>
                      </c:pt>
                      <c:pt idx="7726">
                        <c:v>62910.46028137207</c:v>
                      </c:pt>
                      <c:pt idx="7727">
                        <c:v>62529.927139282227</c:v>
                      </c:pt>
                      <c:pt idx="7728">
                        <c:v>62484.77326965332</c:v>
                      </c:pt>
                      <c:pt idx="7729">
                        <c:v>61841.29475402832</c:v>
                      </c:pt>
                      <c:pt idx="7730">
                        <c:v>61312.79231262207</c:v>
                      </c:pt>
                      <c:pt idx="7731">
                        <c:v>50177.214233398438</c:v>
                      </c:pt>
                      <c:pt idx="7732">
                        <c:v>50962.420669555664</c:v>
                      </c:pt>
                      <c:pt idx="7733">
                        <c:v>49085.538772583008</c:v>
                      </c:pt>
                      <c:pt idx="7734">
                        <c:v>47902.633377075195</c:v>
                      </c:pt>
                      <c:pt idx="7735">
                        <c:v>47089.992752075195</c:v>
                      </c:pt>
                      <c:pt idx="7736">
                        <c:v>46399.217178344727</c:v>
                      </c:pt>
                      <c:pt idx="7737">
                        <c:v>50418.211868286133</c:v>
                      </c:pt>
                      <c:pt idx="7738">
                        <c:v>56415.166519165039</c:v>
                      </c:pt>
                      <c:pt idx="7739">
                        <c:v>56415.166519165039</c:v>
                      </c:pt>
                      <c:pt idx="7740">
                        <c:v>52710.560989379883</c:v>
                      </c:pt>
                      <c:pt idx="7741">
                        <c:v>53983.442947387695</c:v>
                      </c:pt>
                      <c:pt idx="7742">
                        <c:v>48702.31037902832</c:v>
                      </c:pt>
                      <c:pt idx="7743">
                        <c:v>48633.410598754883</c:v>
                      </c:pt>
                      <c:pt idx="7744">
                        <c:v>48569.73518371582</c:v>
                      </c:pt>
                      <c:pt idx="7745">
                        <c:v>48496.83528137207</c:v>
                      </c:pt>
                      <c:pt idx="7746">
                        <c:v>48423.935501098626</c:v>
                      </c:pt>
                      <c:pt idx="7747">
                        <c:v>48057.995681762695</c:v>
                      </c:pt>
                      <c:pt idx="7748">
                        <c:v>48978.15759277343</c:v>
                      </c:pt>
                      <c:pt idx="7749">
                        <c:v>49028.327880859375</c:v>
                      </c:pt>
                      <c:pt idx="7750">
                        <c:v>47822.69909667968</c:v>
                      </c:pt>
                      <c:pt idx="7751">
                        <c:v>47529.658203125</c:v>
                      </c:pt>
                      <c:pt idx="7752">
                        <c:v>49678.929542541504</c:v>
                      </c:pt>
                      <c:pt idx="7753">
                        <c:v>49688.153907775879</c:v>
                      </c:pt>
                      <c:pt idx="7754">
                        <c:v>49623.048927307129</c:v>
                      </c:pt>
                      <c:pt idx="7755">
                        <c:v>50759.251739501953</c:v>
                      </c:pt>
                      <c:pt idx="7756">
                        <c:v>50768.476165771484</c:v>
                      </c:pt>
                      <c:pt idx="7757">
                        <c:v>49501.169143676758</c:v>
                      </c:pt>
                      <c:pt idx="7758">
                        <c:v>49544.394668579102</c:v>
                      </c:pt>
                      <c:pt idx="7759">
                        <c:v>49544.394729614258</c:v>
                      </c:pt>
                      <c:pt idx="7760">
                        <c:v>50381.555740356445</c:v>
                      </c:pt>
                      <c:pt idx="7761">
                        <c:v>50843.007278442376</c:v>
                      </c:pt>
                      <c:pt idx="7762">
                        <c:v>50100.710525512695</c:v>
                      </c:pt>
                      <c:pt idx="7763">
                        <c:v>49819.645980834961</c:v>
                      </c:pt>
                      <c:pt idx="7764">
                        <c:v>49746.746139526367</c:v>
                      </c:pt>
                      <c:pt idx="7765">
                        <c:v>48790.159851074219</c:v>
                      </c:pt>
                      <c:pt idx="7766">
                        <c:v>48717.260925292969</c:v>
                      </c:pt>
                      <c:pt idx="7767">
                        <c:v>48726.860931396484</c:v>
                      </c:pt>
                      <c:pt idx="7768">
                        <c:v>56108.183746337891</c:v>
                      </c:pt>
                      <c:pt idx="7769">
                        <c:v>56098.959503173828</c:v>
                      </c:pt>
                      <c:pt idx="7770">
                        <c:v>50262.669937133789</c:v>
                      </c:pt>
                      <c:pt idx="7771">
                        <c:v>50965.586624145508</c:v>
                      </c:pt>
                      <c:pt idx="7772">
                        <c:v>46812.994094848633</c:v>
                      </c:pt>
                      <c:pt idx="7773">
                        <c:v>48450.042617797852</c:v>
                      </c:pt>
                      <c:pt idx="7774">
                        <c:v>48402.231460571289</c:v>
                      </c:pt>
                      <c:pt idx="7775">
                        <c:v>48276.298599243164</c:v>
                      </c:pt>
                      <c:pt idx="7776">
                        <c:v>48276.298599243164</c:v>
                      </c:pt>
                      <c:pt idx="7777">
                        <c:v>48276.298599243164</c:v>
                      </c:pt>
                      <c:pt idx="7778">
                        <c:v>47885.707778930664</c:v>
                      </c:pt>
                      <c:pt idx="7779">
                        <c:v>47240.405715942383</c:v>
                      </c:pt>
                      <c:pt idx="7780">
                        <c:v>47592.405715942383</c:v>
                      </c:pt>
                      <c:pt idx="7781">
                        <c:v>49454.862258911133</c:v>
                      </c:pt>
                      <c:pt idx="7782">
                        <c:v>58188.390274047852</c:v>
                      </c:pt>
                      <c:pt idx="7783">
                        <c:v>58188.390274047852</c:v>
                      </c:pt>
                      <c:pt idx="7784">
                        <c:v>57945.894180297852</c:v>
                      </c:pt>
                      <c:pt idx="7785">
                        <c:v>51215.842361450195</c:v>
                      </c:pt>
                      <c:pt idx="7786">
                        <c:v>51097.47200012207</c:v>
                      </c:pt>
                      <c:pt idx="7787">
                        <c:v>51097.47200012207</c:v>
                      </c:pt>
                      <c:pt idx="7788">
                        <c:v>51097.471755981445</c:v>
                      </c:pt>
                      <c:pt idx="7789">
                        <c:v>51097.471755981445</c:v>
                      </c:pt>
                      <c:pt idx="7790">
                        <c:v>50819.289138793945</c:v>
                      </c:pt>
                      <c:pt idx="7791">
                        <c:v>51002.76448059082</c:v>
                      </c:pt>
                      <c:pt idx="7792">
                        <c:v>50897.986404418945</c:v>
                      </c:pt>
                      <c:pt idx="7793">
                        <c:v>51160.493850708008</c:v>
                      </c:pt>
                      <c:pt idx="7794">
                        <c:v>47835.92805480957</c:v>
                      </c:pt>
                      <c:pt idx="7795">
                        <c:v>57909.134719848633</c:v>
                      </c:pt>
                      <c:pt idx="7796">
                        <c:v>57909.134719848633</c:v>
                      </c:pt>
                      <c:pt idx="7797">
                        <c:v>57909.134719848633</c:v>
                      </c:pt>
                      <c:pt idx="7798">
                        <c:v>58315.189086914063</c:v>
                      </c:pt>
                      <c:pt idx="7799">
                        <c:v>58315.189086914063</c:v>
                      </c:pt>
                      <c:pt idx="7800">
                        <c:v>49335.194671630859</c:v>
                      </c:pt>
                      <c:pt idx="7801">
                        <c:v>48913.767593383789</c:v>
                      </c:pt>
                      <c:pt idx="7802">
                        <c:v>48922.99201965332</c:v>
                      </c:pt>
                      <c:pt idx="7803">
                        <c:v>48913.767593383789</c:v>
                      </c:pt>
                      <c:pt idx="7804">
                        <c:v>47057.575820922852</c:v>
                      </c:pt>
                      <c:pt idx="7805">
                        <c:v>47285.358779907227</c:v>
                      </c:pt>
                      <c:pt idx="7806">
                        <c:v>47285.358840942383</c:v>
                      </c:pt>
                      <c:pt idx="7807">
                        <c:v>49479.132461547852</c:v>
                      </c:pt>
                      <c:pt idx="7808">
                        <c:v>49581.655960083008</c:v>
                      </c:pt>
                      <c:pt idx="7809">
                        <c:v>49585.655899047852</c:v>
                      </c:pt>
                      <c:pt idx="7810">
                        <c:v>49593.073684692383</c:v>
                      </c:pt>
                      <c:pt idx="7811">
                        <c:v>49701.457656860352</c:v>
                      </c:pt>
                      <c:pt idx="7812">
                        <c:v>49697.490921020508</c:v>
                      </c:pt>
                      <c:pt idx="7813">
                        <c:v>49944.295791625977</c:v>
                      </c:pt>
                      <c:pt idx="7814">
                        <c:v>58613.975860595703</c:v>
                      </c:pt>
                      <c:pt idx="7815">
                        <c:v>49735.740875244141</c:v>
                      </c:pt>
                      <c:pt idx="7816">
                        <c:v>49967.997024536133</c:v>
                      </c:pt>
                      <c:pt idx="7817">
                        <c:v>49719.632034301758</c:v>
                      </c:pt>
                      <c:pt idx="7818">
                        <c:v>46933.766250610352</c:v>
                      </c:pt>
                      <c:pt idx="7819">
                        <c:v>46933.766555786133</c:v>
                      </c:pt>
                      <c:pt idx="7820">
                        <c:v>46937.766555786133</c:v>
                      </c:pt>
                      <c:pt idx="7821">
                        <c:v>49174.792434692383</c:v>
                      </c:pt>
                      <c:pt idx="7822">
                        <c:v>48928.291885375977</c:v>
                      </c:pt>
                      <c:pt idx="7823">
                        <c:v>48984.241470336914</c:v>
                      </c:pt>
                      <c:pt idx="7824">
                        <c:v>48865.307815551758</c:v>
                      </c:pt>
                      <c:pt idx="7825">
                        <c:v>47890.816604614258</c:v>
                      </c:pt>
                      <c:pt idx="7826">
                        <c:v>47491.005081176758</c:v>
                      </c:pt>
                      <c:pt idx="7827">
                        <c:v>47250.067581176758</c:v>
                      </c:pt>
                      <c:pt idx="7828">
                        <c:v>57849.399322509766</c:v>
                      </c:pt>
                      <c:pt idx="7829">
                        <c:v>58805.712799072266</c:v>
                      </c:pt>
                      <c:pt idx="7830">
                        <c:v>50504.982986450195</c:v>
                      </c:pt>
                      <c:pt idx="7831">
                        <c:v>50508.982986450195</c:v>
                      </c:pt>
                      <c:pt idx="7832">
                        <c:v>50518.207412719727</c:v>
                      </c:pt>
                      <c:pt idx="7833">
                        <c:v>50518.207412719727</c:v>
                      </c:pt>
                      <c:pt idx="7834">
                        <c:v>50166.207412719727</c:v>
                      </c:pt>
                      <c:pt idx="7835">
                        <c:v>51686.725967407227</c:v>
                      </c:pt>
                      <c:pt idx="7836">
                        <c:v>49959.690383911133</c:v>
                      </c:pt>
                      <c:pt idx="7837">
                        <c:v>49950.466018676758</c:v>
                      </c:pt>
                      <c:pt idx="7838">
                        <c:v>49636.034317016602</c:v>
                      </c:pt>
                      <c:pt idx="7839">
                        <c:v>49041.873977661133</c:v>
                      </c:pt>
                      <c:pt idx="7840">
                        <c:v>49041.873916625977</c:v>
                      </c:pt>
                      <c:pt idx="7841">
                        <c:v>49032.649490356445</c:v>
                      </c:pt>
                      <c:pt idx="7842">
                        <c:v>47377.428359985352</c:v>
                      </c:pt>
                      <c:pt idx="7843">
                        <c:v>46718.623611450195</c:v>
                      </c:pt>
                      <c:pt idx="7844">
                        <c:v>46718.623672485352</c:v>
                      </c:pt>
                      <c:pt idx="7845">
                        <c:v>52782.848709106445</c:v>
                      </c:pt>
                      <c:pt idx="7846">
                        <c:v>52782.848709106445</c:v>
                      </c:pt>
                      <c:pt idx="7847">
                        <c:v>52773.624343872063</c:v>
                      </c:pt>
                      <c:pt idx="7848">
                        <c:v>52129.673904418945</c:v>
                      </c:pt>
                      <c:pt idx="7849">
                        <c:v>52135.052322387695</c:v>
                      </c:pt>
                      <c:pt idx="7850">
                        <c:v>49726.872085571289</c:v>
                      </c:pt>
                      <c:pt idx="7851">
                        <c:v>49726.872085571289</c:v>
                      </c:pt>
                      <c:pt idx="7852">
                        <c:v>49726.140640258789</c:v>
                      </c:pt>
                      <c:pt idx="7853">
                        <c:v>49872.099563598633</c:v>
                      </c:pt>
                      <c:pt idx="7854">
                        <c:v>49556.61018371582</c:v>
                      </c:pt>
                      <c:pt idx="7855">
                        <c:v>49556.610305786126</c:v>
                      </c:pt>
                      <c:pt idx="7856">
                        <c:v>49556.610305786126</c:v>
                      </c:pt>
                      <c:pt idx="7857">
                        <c:v>56109.788238525391</c:v>
                      </c:pt>
                      <c:pt idx="7858">
                        <c:v>56406.407440185547</c:v>
                      </c:pt>
                      <c:pt idx="7859">
                        <c:v>56668.680877685547</c:v>
                      </c:pt>
                      <c:pt idx="7860">
                        <c:v>50600.967483520508</c:v>
                      </c:pt>
                      <c:pt idx="7861">
                        <c:v>49925.387100219727</c:v>
                      </c:pt>
                      <c:pt idx="7862">
                        <c:v>49462.250686645508</c:v>
                      </c:pt>
                      <c:pt idx="7863">
                        <c:v>49462.680374145508</c:v>
                      </c:pt>
                      <c:pt idx="7864">
                        <c:v>50735.533782958984</c:v>
                      </c:pt>
                      <c:pt idx="7865">
                        <c:v>50825.305618286133</c:v>
                      </c:pt>
                      <c:pt idx="7866">
                        <c:v>47088.714691162109</c:v>
                      </c:pt>
                      <c:pt idx="7867">
                        <c:v>48476.275466918945</c:v>
                      </c:pt>
                      <c:pt idx="7868">
                        <c:v>48237.910232543945</c:v>
                      </c:pt>
                      <c:pt idx="7869">
                        <c:v>48237.910232543945</c:v>
                      </c:pt>
                      <c:pt idx="7870">
                        <c:v>48237.910232543945</c:v>
                      </c:pt>
                      <c:pt idx="7871">
                        <c:v>47940.661209106445</c:v>
                      </c:pt>
                      <c:pt idx="7872">
                        <c:v>46285.79231262207</c:v>
                      </c:pt>
                      <c:pt idx="7873">
                        <c:v>47161.149002075195</c:v>
                      </c:pt>
                      <c:pt idx="7874">
                        <c:v>47170.373428344727</c:v>
                      </c:pt>
                      <c:pt idx="7875">
                        <c:v>62599.848831176758</c:v>
                      </c:pt>
                      <c:pt idx="7876">
                        <c:v>62864.680130004876</c:v>
                      </c:pt>
                      <c:pt idx="7877">
                        <c:v>49674.897598266602</c:v>
                      </c:pt>
                      <c:pt idx="7878">
                        <c:v>49840.049209594727</c:v>
                      </c:pt>
                      <c:pt idx="7879">
                        <c:v>49217.761795043945</c:v>
                      </c:pt>
                      <c:pt idx="7880">
                        <c:v>48985.478591918945</c:v>
                      </c:pt>
                      <c:pt idx="7881">
                        <c:v>48981.478591918945</c:v>
                      </c:pt>
                      <c:pt idx="7882">
                        <c:v>48981.478591918945</c:v>
                      </c:pt>
                      <c:pt idx="7883">
                        <c:v>49870.967178344727</c:v>
                      </c:pt>
                      <c:pt idx="7884">
                        <c:v>49806.255264282227</c:v>
                      </c:pt>
                      <c:pt idx="7885">
                        <c:v>49805.003860473633</c:v>
                      </c:pt>
                      <c:pt idx="7886">
                        <c:v>49814.22834777832</c:v>
                      </c:pt>
                      <c:pt idx="7887">
                        <c:v>48915.16682434082</c:v>
                      </c:pt>
                      <c:pt idx="7888">
                        <c:v>48924.391250610352</c:v>
                      </c:pt>
                      <c:pt idx="7889">
                        <c:v>48833.651565551758</c:v>
                      </c:pt>
                      <c:pt idx="7890">
                        <c:v>49901.174392700195</c:v>
                      </c:pt>
                      <c:pt idx="7891">
                        <c:v>49901.174392700195</c:v>
                      </c:pt>
                      <c:pt idx="7892">
                        <c:v>49901.174392700195</c:v>
                      </c:pt>
                      <c:pt idx="7893">
                        <c:v>49267.246429443359</c:v>
                      </c:pt>
                      <c:pt idx="7894">
                        <c:v>49276.741424560547</c:v>
                      </c:pt>
                      <c:pt idx="7895">
                        <c:v>48928.614471435547</c:v>
                      </c:pt>
                      <c:pt idx="7896">
                        <c:v>48928.614532470703</c:v>
                      </c:pt>
                      <c:pt idx="7897">
                        <c:v>48681.054046630859</c:v>
                      </c:pt>
                      <c:pt idx="7898">
                        <c:v>48530.568328857422</c:v>
                      </c:pt>
                      <c:pt idx="7899">
                        <c:v>49180.784637451172</c:v>
                      </c:pt>
                      <c:pt idx="7900">
                        <c:v>46414.102737426758</c:v>
                      </c:pt>
                      <c:pt idx="7901">
                        <c:v>46143.503128051758</c:v>
                      </c:pt>
                      <c:pt idx="7902">
                        <c:v>45294.431838989258</c:v>
                      </c:pt>
                      <c:pt idx="7903">
                        <c:v>58709.936431884766</c:v>
                      </c:pt>
                      <c:pt idx="7904">
                        <c:v>58709.936370849609</c:v>
                      </c:pt>
                      <c:pt idx="7905">
                        <c:v>50434.952713012695</c:v>
                      </c:pt>
                      <c:pt idx="7906">
                        <c:v>50156.043533325195</c:v>
                      </c:pt>
                      <c:pt idx="7907">
                        <c:v>50156.043533325195</c:v>
                      </c:pt>
                      <c:pt idx="7908">
                        <c:v>50160.043533325195</c:v>
                      </c:pt>
                      <c:pt idx="7909">
                        <c:v>50169.267959594727</c:v>
                      </c:pt>
                      <c:pt idx="7910">
                        <c:v>50169.267959594727</c:v>
                      </c:pt>
                      <c:pt idx="7911">
                        <c:v>52279.711013793945</c:v>
                      </c:pt>
                      <c:pt idx="7912">
                        <c:v>51862.851150512695</c:v>
                      </c:pt>
                      <c:pt idx="7913">
                        <c:v>51274.607009887695</c:v>
                      </c:pt>
                      <c:pt idx="7914">
                        <c:v>49477.749099731445</c:v>
                      </c:pt>
                      <c:pt idx="7915">
                        <c:v>49486.973587036133</c:v>
                      </c:pt>
                      <c:pt idx="7916">
                        <c:v>49777.477432250977</c:v>
                      </c:pt>
                      <c:pt idx="7917">
                        <c:v>51161.254837036126</c:v>
                      </c:pt>
                      <c:pt idx="7918">
                        <c:v>51161.254959106445</c:v>
                      </c:pt>
                      <c:pt idx="7919">
                        <c:v>48931.427322387695</c:v>
                      </c:pt>
                      <c:pt idx="7920">
                        <c:v>49752.495880126953</c:v>
                      </c:pt>
                      <c:pt idx="7921">
                        <c:v>52631.534500122063</c:v>
                      </c:pt>
                      <c:pt idx="7922">
                        <c:v>49311.338836669922</c:v>
                      </c:pt>
                      <c:pt idx="7923">
                        <c:v>49914.451629638672</c:v>
                      </c:pt>
                      <c:pt idx="7924">
                        <c:v>49755.913787841797</c:v>
                      </c:pt>
                      <c:pt idx="7925">
                        <c:v>49755.913543701172</c:v>
                      </c:pt>
                      <c:pt idx="7926">
                        <c:v>48828.596298217773</c:v>
                      </c:pt>
                      <c:pt idx="7927">
                        <c:v>48837.454574584961</c:v>
                      </c:pt>
                      <c:pt idx="7928">
                        <c:v>53897.028701782227</c:v>
                      </c:pt>
                      <c:pt idx="7929">
                        <c:v>53897.028701782227</c:v>
                      </c:pt>
                      <c:pt idx="7930">
                        <c:v>53848.185546875</c:v>
                      </c:pt>
                      <c:pt idx="7931">
                        <c:v>53874.42887878418</c:v>
                      </c:pt>
                      <c:pt idx="7932">
                        <c:v>54603.89485168457</c:v>
                      </c:pt>
                      <c:pt idx="7933">
                        <c:v>54603.89485168457</c:v>
                      </c:pt>
                      <c:pt idx="7934">
                        <c:v>54603.894912719727</c:v>
                      </c:pt>
                      <c:pt idx="7935">
                        <c:v>48776.88264465332</c:v>
                      </c:pt>
                      <c:pt idx="7936">
                        <c:v>48776.88264465332</c:v>
                      </c:pt>
                      <c:pt idx="7937">
                        <c:v>49113.418228149414</c:v>
                      </c:pt>
                      <c:pt idx="7938">
                        <c:v>49113.418228149414</c:v>
                      </c:pt>
                      <c:pt idx="7939">
                        <c:v>49104.193801879883</c:v>
                      </c:pt>
                      <c:pt idx="7940">
                        <c:v>50540.678604125977</c:v>
                      </c:pt>
                      <c:pt idx="7941">
                        <c:v>51543.032791137695</c:v>
                      </c:pt>
                      <c:pt idx="7942">
                        <c:v>51601.08576965332</c:v>
                      </c:pt>
                      <c:pt idx="7943">
                        <c:v>47993.731369018555</c:v>
                      </c:pt>
                      <c:pt idx="7944">
                        <c:v>48002.955978393555</c:v>
                      </c:pt>
                      <c:pt idx="7945">
                        <c:v>47507.638381958008</c:v>
                      </c:pt>
                      <c:pt idx="7946">
                        <c:v>47576.870071411133</c:v>
                      </c:pt>
                      <c:pt idx="7947">
                        <c:v>47831.97492980957</c:v>
                      </c:pt>
                      <c:pt idx="7948">
                        <c:v>51896.179183959961</c:v>
                      </c:pt>
                      <c:pt idx="7949">
                        <c:v>51659.925277709961</c:v>
                      </c:pt>
                      <c:pt idx="7950">
                        <c:v>49678.952713012695</c:v>
                      </c:pt>
                      <c:pt idx="7951">
                        <c:v>49678.952713012695</c:v>
                      </c:pt>
                      <c:pt idx="7952">
                        <c:v>49678.952713012695</c:v>
                      </c:pt>
                      <c:pt idx="7953">
                        <c:v>49326.952713012695</c:v>
                      </c:pt>
                      <c:pt idx="7954">
                        <c:v>49326.952713012695</c:v>
                      </c:pt>
                      <c:pt idx="7955">
                        <c:v>49326.952713012695</c:v>
                      </c:pt>
                      <c:pt idx="7956">
                        <c:v>49330.952713012695</c:v>
                      </c:pt>
                      <c:pt idx="7957">
                        <c:v>49989.515701293945</c:v>
                      </c:pt>
                      <c:pt idx="7958">
                        <c:v>50427.154861450195</c:v>
                      </c:pt>
                      <c:pt idx="7959">
                        <c:v>47893.941970825195</c:v>
                      </c:pt>
                      <c:pt idx="7960">
                        <c:v>47897.941970825195</c:v>
                      </c:pt>
                      <c:pt idx="7961">
                        <c:v>47907.16633605957</c:v>
                      </c:pt>
                      <c:pt idx="7962">
                        <c:v>48834.882507324219</c:v>
                      </c:pt>
                      <c:pt idx="7963">
                        <c:v>48833.392272949219</c:v>
                      </c:pt>
                      <c:pt idx="7964">
                        <c:v>48677.682373046875</c:v>
                      </c:pt>
                      <c:pt idx="7965">
                        <c:v>61971.285354614258</c:v>
                      </c:pt>
                      <c:pt idx="7966">
                        <c:v>49041.282012939453</c:v>
                      </c:pt>
                      <c:pt idx="7967">
                        <c:v>49037.435821533203</c:v>
                      </c:pt>
                      <c:pt idx="7968">
                        <c:v>49777.27717590332</c:v>
                      </c:pt>
                      <c:pt idx="7969">
                        <c:v>48089.495056152344</c:v>
                      </c:pt>
                      <c:pt idx="7970">
                        <c:v>48102.719482421875</c:v>
                      </c:pt>
                      <c:pt idx="7971">
                        <c:v>48102.719482421875</c:v>
                      </c:pt>
                      <c:pt idx="7972">
                        <c:v>48331.543106079102</c:v>
                      </c:pt>
                      <c:pt idx="7973">
                        <c:v>46988.208999633789</c:v>
                      </c:pt>
                      <c:pt idx="7974">
                        <c:v>47824.039199829102</c:v>
                      </c:pt>
                      <c:pt idx="7975">
                        <c:v>48180.039260864258</c:v>
                      </c:pt>
                      <c:pt idx="7976">
                        <c:v>47837.263565063477</c:v>
                      </c:pt>
                      <c:pt idx="7977">
                        <c:v>47718.330032348633</c:v>
                      </c:pt>
                      <c:pt idx="7978">
                        <c:v>47595.441604614258</c:v>
                      </c:pt>
                      <c:pt idx="7979">
                        <c:v>46682.65315246582</c:v>
                      </c:pt>
                      <c:pt idx="7980">
                        <c:v>53130.618240356445</c:v>
                      </c:pt>
                      <c:pt idx="7981">
                        <c:v>52938.564285278313</c:v>
                      </c:pt>
                      <c:pt idx="7982">
                        <c:v>52865.454177856445</c:v>
                      </c:pt>
                      <c:pt idx="7983">
                        <c:v>48083.589309692376</c:v>
                      </c:pt>
                      <c:pt idx="7984">
                        <c:v>48521.228530883789</c:v>
                      </c:pt>
                      <c:pt idx="7985">
                        <c:v>46673.046966552734</c:v>
                      </c:pt>
                      <c:pt idx="7986">
                        <c:v>46123.523406982422</c:v>
                      </c:pt>
                      <c:pt idx="7987">
                        <c:v>45499.755584716797</c:v>
                      </c:pt>
                      <c:pt idx="7988">
                        <c:v>48671.749710083008</c:v>
                      </c:pt>
                      <c:pt idx="7989">
                        <c:v>48012.947280883789</c:v>
                      </c:pt>
                      <c:pt idx="7990">
                        <c:v>48012.947280883789</c:v>
                      </c:pt>
                      <c:pt idx="7991">
                        <c:v>47914.203811645508</c:v>
                      </c:pt>
                      <c:pt idx="7992">
                        <c:v>48663.113296508789</c:v>
                      </c:pt>
                      <c:pt idx="7993">
                        <c:v>48835.902847290039</c:v>
                      </c:pt>
                      <c:pt idx="7994">
                        <c:v>61507.98225402832</c:v>
                      </c:pt>
                      <c:pt idx="7995">
                        <c:v>49373.298217773438</c:v>
                      </c:pt>
                      <c:pt idx="7996">
                        <c:v>49373.298217773438</c:v>
                      </c:pt>
                      <c:pt idx="7997">
                        <c:v>51013.62532043457</c:v>
                      </c:pt>
                      <c:pt idx="7998">
                        <c:v>51013.62532043457</c:v>
                      </c:pt>
                      <c:pt idx="7999">
                        <c:v>55161.293716430664</c:v>
                      </c:pt>
                      <c:pt idx="8000">
                        <c:v>55161.293655395508</c:v>
                      </c:pt>
                      <c:pt idx="8001">
                        <c:v>55499.803909301758</c:v>
                      </c:pt>
                      <c:pt idx="8002">
                        <c:v>55809.886306762695</c:v>
                      </c:pt>
                      <c:pt idx="8003">
                        <c:v>54934.841873168945</c:v>
                      </c:pt>
                      <c:pt idx="8004">
                        <c:v>55618.522903442383</c:v>
                      </c:pt>
                      <c:pt idx="8005">
                        <c:v>55622.522842407227</c:v>
                      </c:pt>
                      <c:pt idx="8006">
                        <c:v>55631.747207641602</c:v>
                      </c:pt>
                      <c:pt idx="8007">
                        <c:v>55260.722900390625</c:v>
                      </c:pt>
                      <c:pt idx="8008">
                        <c:v>58426.399688720703</c:v>
                      </c:pt>
                      <c:pt idx="8009">
                        <c:v>57568.341217041016</c:v>
                      </c:pt>
                      <c:pt idx="8010">
                        <c:v>51422.131423950195</c:v>
                      </c:pt>
                      <c:pt idx="8011">
                        <c:v>52996.075759887695</c:v>
                      </c:pt>
                      <c:pt idx="8012">
                        <c:v>48473.974319458008</c:v>
                      </c:pt>
                      <c:pt idx="8013">
                        <c:v>48401.074661254883</c:v>
                      </c:pt>
                      <c:pt idx="8014">
                        <c:v>48541.436477661126</c:v>
                      </c:pt>
                      <c:pt idx="8015">
                        <c:v>48517.500442504876</c:v>
                      </c:pt>
                      <c:pt idx="8016">
                        <c:v>48444.600540161126</c:v>
                      </c:pt>
                      <c:pt idx="8017">
                        <c:v>48153.215408325195</c:v>
                      </c:pt>
                      <c:pt idx="8018">
                        <c:v>48603.946105957031</c:v>
                      </c:pt>
                      <c:pt idx="8019">
                        <c:v>48663.340637207031</c:v>
                      </c:pt>
                      <c:pt idx="8020">
                        <c:v>48544.4091796875</c:v>
                      </c:pt>
                      <c:pt idx="8021">
                        <c:v>48544.409301757813</c:v>
                      </c:pt>
                      <c:pt idx="8022">
                        <c:v>48091.661209106438</c:v>
                      </c:pt>
                      <c:pt idx="8023">
                        <c:v>48349.887405395508</c:v>
                      </c:pt>
                      <c:pt idx="8024">
                        <c:v>48350.009231567383</c:v>
                      </c:pt>
                      <c:pt idx="8025">
                        <c:v>60317.102737426758</c:v>
                      </c:pt>
                      <c:pt idx="8026">
                        <c:v>60326.327590942383</c:v>
                      </c:pt>
                      <c:pt idx="8027">
                        <c:v>50006.623382568359</c:v>
                      </c:pt>
                      <c:pt idx="8028">
                        <c:v>49731.279388427734</c:v>
                      </c:pt>
                      <c:pt idx="8029">
                        <c:v>49159.371658325195</c:v>
                      </c:pt>
                      <c:pt idx="8030">
                        <c:v>48968.556106567383</c:v>
                      </c:pt>
                      <c:pt idx="8031">
                        <c:v>49819.077087402344</c:v>
                      </c:pt>
                      <c:pt idx="8032">
                        <c:v>49819.077087402344</c:v>
                      </c:pt>
                      <c:pt idx="8033">
                        <c:v>49475.755874633789</c:v>
                      </c:pt>
                      <c:pt idx="8034">
                        <c:v>49356.822280883789</c:v>
                      </c:pt>
                      <c:pt idx="8035">
                        <c:v>49360.822280883789</c:v>
                      </c:pt>
                      <c:pt idx="8036">
                        <c:v>49356.822280883789</c:v>
                      </c:pt>
                      <c:pt idx="8037">
                        <c:v>47156.567947387695</c:v>
                      </c:pt>
                      <c:pt idx="8038">
                        <c:v>47165.792434692383</c:v>
                      </c:pt>
                      <c:pt idx="8039">
                        <c:v>47156.568008422852</c:v>
                      </c:pt>
                      <c:pt idx="8040">
                        <c:v>49237.111892700195</c:v>
                      </c:pt>
                      <c:pt idx="8041">
                        <c:v>49237.111892700195</c:v>
                      </c:pt>
                      <c:pt idx="8042">
                        <c:v>49237.111892700195</c:v>
                      </c:pt>
                      <c:pt idx="8043">
                        <c:v>48488.272048950195</c:v>
                      </c:pt>
                      <c:pt idx="8044">
                        <c:v>51852.684356689453</c:v>
                      </c:pt>
                      <c:pt idx="8045">
                        <c:v>51852.683868408203</c:v>
                      </c:pt>
                      <c:pt idx="8046">
                        <c:v>51852.683868408203</c:v>
                      </c:pt>
                      <c:pt idx="8047">
                        <c:v>52200.677520751953</c:v>
                      </c:pt>
                      <c:pt idx="8048">
                        <c:v>51572.705108642578</c:v>
                      </c:pt>
                      <c:pt idx="8049">
                        <c:v>47146.82600402832</c:v>
                      </c:pt>
                      <c:pt idx="8050">
                        <c:v>50396.33332824707</c:v>
                      </c:pt>
                      <c:pt idx="8051">
                        <c:v>60104.963516235352</c:v>
                      </c:pt>
                      <c:pt idx="8052">
                        <c:v>60104.963638305664</c:v>
                      </c:pt>
                      <c:pt idx="8053">
                        <c:v>59784.130767822266</c:v>
                      </c:pt>
                      <c:pt idx="8054">
                        <c:v>59786.388580322266</c:v>
                      </c:pt>
                      <c:pt idx="8055">
                        <c:v>62631.361038208008</c:v>
                      </c:pt>
                      <c:pt idx="8056">
                        <c:v>61509.897415161126</c:v>
                      </c:pt>
                      <c:pt idx="8057">
                        <c:v>61094.690872192376</c:v>
                      </c:pt>
                      <c:pt idx="8058">
                        <c:v>49780.969192504876</c:v>
                      </c:pt>
                      <c:pt idx="8059">
                        <c:v>52308.598098754883</c:v>
                      </c:pt>
                      <c:pt idx="8060">
                        <c:v>49560.365371704102</c:v>
                      </c:pt>
                      <c:pt idx="8061">
                        <c:v>49569.589736938477</c:v>
                      </c:pt>
                      <c:pt idx="8062">
                        <c:v>49568.267471313477</c:v>
                      </c:pt>
                      <c:pt idx="8063">
                        <c:v>49568.267532348633</c:v>
                      </c:pt>
                      <c:pt idx="8064">
                        <c:v>49292.473342895508</c:v>
                      </c:pt>
                      <c:pt idx="8065">
                        <c:v>49757.424758911133</c:v>
                      </c:pt>
                      <c:pt idx="8066">
                        <c:v>48552.223526000977</c:v>
                      </c:pt>
                      <c:pt idx="8067">
                        <c:v>48484.432327270508</c:v>
                      </c:pt>
                      <c:pt idx="8068">
                        <c:v>48356.274307250977</c:v>
                      </c:pt>
                      <c:pt idx="8069">
                        <c:v>52674.996963500977</c:v>
                      </c:pt>
                      <c:pt idx="8070">
                        <c:v>49488.175369262695</c:v>
                      </c:pt>
                      <c:pt idx="8071">
                        <c:v>50905.353492736816</c:v>
                      </c:pt>
                      <c:pt idx="8072">
                        <c:v>51426.008377075195</c:v>
                      </c:pt>
                      <c:pt idx="8073">
                        <c:v>50874.706985473633</c:v>
                      </c:pt>
                      <c:pt idx="8074">
                        <c:v>49477.253494262695</c:v>
                      </c:pt>
                      <c:pt idx="8075">
                        <c:v>51886.044143676758</c:v>
                      </c:pt>
                      <c:pt idx="8076">
                        <c:v>52094.41194152832</c:v>
                      </c:pt>
                      <c:pt idx="8077">
                        <c:v>52094.41194152832</c:v>
                      </c:pt>
                      <c:pt idx="8078">
                        <c:v>50595.928787231438</c:v>
                      </c:pt>
                      <c:pt idx="8079">
                        <c:v>51040.63996887207</c:v>
                      </c:pt>
                      <c:pt idx="8080">
                        <c:v>50796.496658325188</c:v>
                      </c:pt>
                      <c:pt idx="8081">
                        <c:v>59767.397735595703</c:v>
                      </c:pt>
                      <c:pt idx="8082">
                        <c:v>60324.389923095703</c:v>
                      </c:pt>
                      <c:pt idx="8083">
                        <c:v>60276.578460693359</c:v>
                      </c:pt>
                      <c:pt idx="8084">
                        <c:v>60366.567779541016</c:v>
                      </c:pt>
                      <c:pt idx="8085">
                        <c:v>50300.670974731445</c:v>
                      </c:pt>
                      <c:pt idx="8086">
                        <c:v>50345.97248840332</c:v>
                      </c:pt>
                      <c:pt idx="8087">
                        <c:v>50601.99983215332</c:v>
                      </c:pt>
                      <c:pt idx="8088">
                        <c:v>50601.99983215332</c:v>
                      </c:pt>
                      <c:pt idx="8089">
                        <c:v>50151.65022277832</c:v>
                      </c:pt>
                      <c:pt idx="8090">
                        <c:v>52021.18684387207</c:v>
                      </c:pt>
                      <c:pt idx="8091">
                        <c:v>48622.535598754883</c:v>
                      </c:pt>
                      <c:pt idx="8092">
                        <c:v>49444.906204223633</c:v>
                      </c:pt>
                      <c:pt idx="8093">
                        <c:v>49444.906204223633</c:v>
                      </c:pt>
                      <c:pt idx="8094">
                        <c:v>49444.90608215332</c:v>
                      </c:pt>
                      <c:pt idx="8095">
                        <c:v>49444.906448364258</c:v>
                      </c:pt>
                      <c:pt idx="8096">
                        <c:v>49444.906448364258</c:v>
                      </c:pt>
                      <c:pt idx="8097">
                        <c:v>46821.54084777832</c:v>
                      </c:pt>
                      <c:pt idx="8098">
                        <c:v>47216.079666137695</c:v>
                      </c:pt>
                      <c:pt idx="8099">
                        <c:v>47216.07991027832</c:v>
                      </c:pt>
                      <c:pt idx="8100">
                        <c:v>49479.347793579102</c:v>
                      </c:pt>
                      <c:pt idx="8101">
                        <c:v>49479.347854614258</c:v>
                      </c:pt>
                      <c:pt idx="8102">
                        <c:v>48891.562103271484</c:v>
                      </c:pt>
                      <c:pt idx="8103">
                        <c:v>48933.426055908203</c:v>
                      </c:pt>
                      <c:pt idx="8104">
                        <c:v>49380.289520263672</c:v>
                      </c:pt>
                      <c:pt idx="8105">
                        <c:v>49380.289642333984</c:v>
                      </c:pt>
                      <c:pt idx="8106">
                        <c:v>49371.065277099602</c:v>
                      </c:pt>
                      <c:pt idx="8107">
                        <c:v>49367.065277099602</c:v>
                      </c:pt>
                      <c:pt idx="8108">
                        <c:v>49367.065155029297</c:v>
                      </c:pt>
                      <c:pt idx="8109">
                        <c:v>49367.065155029297</c:v>
                      </c:pt>
                      <c:pt idx="8110">
                        <c:v>49246.137771606445</c:v>
                      </c:pt>
                      <c:pt idx="8111">
                        <c:v>48894.13801574707</c:v>
                      </c:pt>
                      <c:pt idx="8112">
                        <c:v>48923.552322387695</c:v>
                      </c:pt>
                      <c:pt idx="8113">
                        <c:v>48694.599258422852</c:v>
                      </c:pt>
                      <c:pt idx="8114">
                        <c:v>60081.77815246582</c:v>
                      </c:pt>
                      <c:pt idx="8115">
                        <c:v>48695.140090942383</c:v>
                      </c:pt>
                      <c:pt idx="8116">
                        <c:v>49132.779251098626</c:v>
                      </c:pt>
                      <c:pt idx="8117">
                        <c:v>49132.77912902832</c:v>
                      </c:pt>
                      <c:pt idx="8118">
                        <c:v>49378.914749145508</c:v>
                      </c:pt>
                      <c:pt idx="8119">
                        <c:v>49373.897415161126</c:v>
                      </c:pt>
                      <c:pt idx="8120">
                        <c:v>48962.024147033691</c:v>
                      </c:pt>
                      <c:pt idx="8121">
                        <c:v>48967.452857971191</c:v>
                      </c:pt>
                      <c:pt idx="8122">
                        <c:v>49011.444717407227</c:v>
                      </c:pt>
                      <c:pt idx="8123">
                        <c:v>49011.444717407227</c:v>
                      </c:pt>
                      <c:pt idx="8124">
                        <c:v>49132.499404907227</c:v>
                      </c:pt>
                      <c:pt idx="8125">
                        <c:v>49123.274978637695</c:v>
                      </c:pt>
                      <c:pt idx="8126">
                        <c:v>49799.46061706543</c:v>
                      </c:pt>
                      <c:pt idx="8127">
                        <c:v>50504.652908325195</c:v>
                      </c:pt>
                      <c:pt idx="8128">
                        <c:v>50512.152664184563</c:v>
                      </c:pt>
                      <c:pt idx="8129">
                        <c:v>50352.042999267578</c:v>
                      </c:pt>
                      <c:pt idx="8130">
                        <c:v>48214.052932739258</c:v>
                      </c:pt>
                      <c:pt idx="8131">
                        <c:v>48214.052871704102</c:v>
                      </c:pt>
                      <c:pt idx="8132">
                        <c:v>48515.998062133789</c:v>
                      </c:pt>
                      <c:pt idx="8133">
                        <c:v>47987.337966918945</c:v>
                      </c:pt>
                      <c:pt idx="8134">
                        <c:v>47987.338455200195</c:v>
                      </c:pt>
                      <c:pt idx="8135">
                        <c:v>47987.33869934082</c:v>
                      </c:pt>
                      <c:pt idx="8136">
                        <c:v>47891.365310668945</c:v>
                      </c:pt>
                      <c:pt idx="8137">
                        <c:v>47508.178298950195</c:v>
                      </c:pt>
                      <c:pt idx="8138">
                        <c:v>45762.263137817383</c:v>
                      </c:pt>
                      <c:pt idx="8139">
                        <c:v>46224.43391418457</c:v>
                      </c:pt>
                      <c:pt idx="8140">
                        <c:v>46224.43391418457</c:v>
                      </c:pt>
                      <c:pt idx="8141">
                        <c:v>46225.24250793457</c:v>
                      </c:pt>
                      <c:pt idx="8142">
                        <c:v>46216.018142700195</c:v>
                      </c:pt>
                      <c:pt idx="8143">
                        <c:v>47600.469970703125</c:v>
                      </c:pt>
                      <c:pt idx="8144">
                        <c:v>47609.6943359375</c:v>
                      </c:pt>
                      <c:pt idx="8145">
                        <c:v>50123.287307739258</c:v>
                      </c:pt>
                      <c:pt idx="8146">
                        <c:v>46841.788833618164</c:v>
                      </c:pt>
                      <c:pt idx="8147">
                        <c:v>46512.71467590332</c:v>
                      </c:pt>
                      <c:pt idx="8148">
                        <c:v>44517.286636352532</c:v>
                      </c:pt>
                      <c:pt idx="8149">
                        <c:v>44559.825454711914</c:v>
                      </c:pt>
                      <c:pt idx="8150">
                        <c:v>44541.392654418945</c:v>
                      </c:pt>
                      <c:pt idx="8151">
                        <c:v>44541.392654418945</c:v>
                      </c:pt>
                      <c:pt idx="8152">
                        <c:v>46584.159820556641</c:v>
                      </c:pt>
                      <c:pt idx="8153">
                        <c:v>47802.356643676758</c:v>
                      </c:pt>
                      <c:pt idx="8154">
                        <c:v>47773.64582824707</c:v>
                      </c:pt>
                      <c:pt idx="8155">
                        <c:v>48215.28498840332</c:v>
                      </c:pt>
                      <c:pt idx="8156">
                        <c:v>48211.28498840332</c:v>
                      </c:pt>
                      <c:pt idx="8157">
                        <c:v>47403.847122192383</c:v>
                      </c:pt>
                      <c:pt idx="8158">
                        <c:v>47654.008987426758</c:v>
                      </c:pt>
                      <c:pt idx="8159">
                        <c:v>47668.250564575188</c:v>
                      </c:pt>
                      <c:pt idx="8160">
                        <c:v>51991.96711730957</c:v>
                      </c:pt>
                      <c:pt idx="8161">
                        <c:v>50189.871734619141</c:v>
                      </c:pt>
                      <c:pt idx="8162">
                        <c:v>51235.848358154297</c:v>
                      </c:pt>
                      <c:pt idx="8163">
                        <c:v>51235.848358154297</c:v>
                      </c:pt>
                      <c:pt idx="8164">
                        <c:v>50574.058654785156</c:v>
                      </c:pt>
                      <c:pt idx="8165">
                        <c:v>49308.412338256836</c:v>
                      </c:pt>
                      <c:pt idx="8166">
                        <c:v>49317.636764526367</c:v>
                      </c:pt>
                      <c:pt idx="8167">
                        <c:v>53731.70051574707</c:v>
                      </c:pt>
                      <c:pt idx="8168">
                        <c:v>53731.700881958008</c:v>
                      </c:pt>
                      <c:pt idx="8169">
                        <c:v>53731.686157226563</c:v>
                      </c:pt>
                      <c:pt idx="8170">
                        <c:v>53360.300888061523</c:v>
                      </c:pt>
                      <c:pt idx="8171">
                        <c:v>55013.630325317383</c:v>
                      </c:pt>
                      <c:pt idx="8172">
                        <c:v>55013.630264282227</c:v>
                      </c:pt>
                      <c:pt idx="8173">
                        <c:v>55013.630264282227</c:v>
                      </c:pt>
                      <c:pt idx="8174">
                        <c:v>56346.79719543457</c:v>
                      </c:pt>
                      <c:pt idx="8175">
                        <c:v>50865.129287719727</c:v>
                      </c:pt>
                      <c:pt idx="8176">
                        <c:v>49555.202285766602</c:v>
                      </c:pt>
                      <c:pt idx="8177">
                        <c:v>49433.03157043457</c:v>
                      </c:pt>
                      <c:pt idx="8178">
                        <c:v>49983.772598266602</c:v>
                      </c:pt>
                      <c:pt idx="8179">
                        <c:v>49992.996963500977</c:v>
                      </c:pt>
                      <c:pt idx="8180">
                        <c:v>49098.055816650391</c:v>
                      </c:pt>
                      <c:pt idx="8181">
                        <c:v>49098.055816650391</c:v>
                      </c:pt>
                      <c:pt idx="8182">
                        <c:v>56795.409744262688</c:v>
                      </c:pt>
                      <c:pt idx="8183">
                        <c:v>59569.843704223626</c:v>
                      </c:pt>
                      <c:pt idx="8184">
                        <c:v>60632.884475708008</c:v>
                      </c:pt>
                      <c:pt idx="8185">
                        <c:v>61881.315139770508</c:v>
                      </c:pt>
                      <c:pt idx="8186">
                        <c:v>62082.679153442376</c:v>
                      </c:pt>
                      <c:pt idx="8187">
                        <c:v>61181.156936645508</c:v>
                      </c:pt>
                      <c:pt idx="8188">
                        <c:v>54869.341663360596</c:v>
                      </c:pt>
                      <c:pt idx="8189">
                        <c:v>54779.822437286377</c:v>
                      </c:pt>
                      <c:pt idx="8190">
                        <c:v>49585.589630126953</c:v>
                      </c:pt>
                      <c:pt idx="8191">
                        <c:v>51935.643630981445</c:v>
                      </c:pt>
                      <c:pt idx="8192">
                        <c:v>50189.871612548828</c:v>
                      </c:pt>
                      <c:pt idx="8193">
                        <c:v>49735.955413818359</c:v>
                      </c:pt>
                      <c:pt idx="8194">
                        <c:v>49726.730926513672</c:v>
                      </c:pt>
                      <c:pt idx="8195">
                        <c:v>49722.730926513672</c:v>
                      </c:pt>
                      <c:pt idx="8196">
                        <c:v>49028.391143798828</c:v>
                      </c:pt>
                      <c:pt idx="8197">
                        <c:v>48756.171478271484</c:v>
                      </c:pt>
                      <c:pt idx="8198">
                        <c:v>53922.90168762207</c:v>
                      </c:pt>
                      <c:pt idx="8199">
                        <c:v>53275.351928710938</c:v>
                      </c:pt>
                      <c:pt idx="8200">
                        <c:v>53880.566024780273</c:v>
                      </c:pt>
                      <c:pt idx="8201">
                        <c:v>56671.133697509766</c:v>
                      </c:pt>
                      <c:pt idx="8202">
                        <c:v>56671.133941650391</c:v>
                      </c:pt>
                      <c:pt idx="8203">
                        <c:v>56337.048583984375</c:v>
                      </c:pt>
                      <c:pt idx="8204">
                        <c:v>56337.048583984375</c:v>
                      </c:pt>
                      <c:pt idx="8205">
                        <c:v>50044.645095825195</c:v>
                      </c:pt>
                      <c:pt idx="8206">
                        <c:v>50044.645095825195</c:v>
                      </c:pt>
                      <c:pt idx="8207">
                        <c:v>50044.645095825195</c:v>
                      </c:pt>
                      <c:pt idx="8208">
                        <c:v>50044.645095825195</c:v>
                      </c:pt>
                      <c:pt idx="8209">
                        <c:v>50044.645095825195</c:v>
                      </c:pt>
                      <c:pt idx="8210">
                        <c:v>50044.645095825195</c:v>
                      </c:pt>
                      <c:pt idx="8211">
                        <c:v>50044.645095825195</c:v>
                      </c:pt>
                      <c:pt idx="8212">
                        <c:v>50044.645095825195</c:v>
                      </c:pt>
                      <c:pt idx="8213">
                        <c:v>49826.151626586914</c:v>
                      </c:pt>
                      <c:pt idx="8214">
                        <c:v>49826.151626586914</c:v>
                      </c:pt>
                      <c:pt idx="8215">
                        <c:v>47464.374465942383</c:v>
                      </c:pt>
                      <c:pt idx="8216">
                        <c:v>47345.440872192383</c:v>
                      </c:pt>
                      <c:pt idx="8217">
                        <c:v>47345.440872192383</c:v>
                      </c:pt>
                      <c:pt idx="8218">
                        <c:v>58321.494705200195</c:v>
                      </c:pt>
                      <c:pt idx="8219">
                        <c:v>58321.494705200195</c:v>
                      </c:pt>
                      <c:pt idx="8220">
                        <c:v>50618.684280395508</c:v>
                      </c:pt>
                      <c:pt idx="8221">
                        <c:v>49202.964981079102</c:v>
                      </c:pt>
                      <c:pt idx="8222">
                        <c:v>49957.057754516602</c:v>
                      </c:pt>
                      <c:pt idx="8223">
                        <c:v>49966.282424926758</c:v>
                      </c:pt>
                      <c:pt idx="8224">
                        <c:v>49966.282485961914</c:v>
                      </c:pt>
                      <c:pt idx="8225">
                        <c:v>50319.989151000977</c:v>
                      </c:pt>
                      <c:pt idx="8226">
                        <c:v>50379.383743286133</c:v>
                      </c:pt>
                      <c:pt idx="8227">
                        <c:v>50526.26936340332</c:v>
                      </c:pt>
                      <c:pt idx="8228">
                        <c:v>50779.267654418945</c:v>
                      </c:pt>
                      <c:pt idx="8229">
                        <c:v>48012.674392700195</c:v>
                      </c:pt>
                      <c:pt idx="8230">
                        <c:v>48012.644943237305</c:v>
                      </c:pt>
                      <c:pt idx="8231">
                        <c:v>48016.644943237305</c:v>
                      </c:pt>
                      <c:pt idx="8232">
                        <c:v>48025.86930847168</c:v>
                      </c:pt>
                      <c:pt idx="8233">
                        <c:v>48437.363662719727</c:v>
                      </c:pt>
                      <c:pt idx="8234">
                        <c:v>48399.714126586914</c:v>
                      </c:pt>
                      <c:pt idx="8235">
                        <c:v>53015.289505004883</c:v>
                      </c:pt>
                      <c:pt idx="8236">
                        <c:v>54385.813552856445</c:v>
                      </c:pt>
                      <c:pt idx="8237">
                        <c:v>49101.223220825195</c:v>
                      </c:pt>
                      <c:pt idx="8238">
                        <c:v>49117.947830200195</c:v>
                      </c:pt>
                      <c:pt idx="8239">
                        <c:v>49342.43733215332</c:v>
                      </c:pt>
                      <c:pt idx="8240">
                        <c:v>48729.427810668945</c:v>
                      </c:pt>
                      <c:pt idx="8241">
                        <c:v>48728.951248168945</c:v>
                      </c:pt>
                      <c:pt idx="8242">
                        <c:v>48049.98908996582</c:v>
                      </c:pt>
                      <c:pt idx="8243">
                        <c:v>49426.5224609375</c:v>
                      </c:pt>
                      <c:pt idx="8244">
                        <c:v>49522.112548828125</c:v>
                      </c:pt>
                      <c:pt idx="8245">
                        <c:v>49426.490234375</c:v>
                      </c:pt>
                      <c:pt idx="8246">
                        <c:v>49426.489990234375</c:v>
                      </c:pt>
                      <c:pt idx="8247">
                        <c:v>50745.620315551758</c:v>
                      </c:pt>
                      <c:pt idx="8248">
                        <c:v>51644.575637817376</c:v>
                      </c:pt>
                      <c:pt idx="8249">
                        <c:v>51644.575393676758</c:v>
                      </c:pt>
                      <c:pt idx="8250">
                        <c:v>63582.374221801758</c:v>
                      </c:pt>
                      <c:pt idx="8251">
                        <c:v>64060.403030395508</c:v>
                      </c:pt>
                      <c:pt idx="8252">
                        <c:v>50434.42463684082</c:v>
                      </c:pt>
                      <c:pt idx="8253">
                        <c:v>50434.42463684082</c:v>
                      </c:pt>
                      <c:pt idx="8254">
                        <c:v>49969.211196899414</c:v>
                      </c:pt>
                      <c:pt idx="8255">
                        <c:v>50721.38801574707</c:v>
                      </c:pt>
                      <c:pt idx="8256">
                        <c:v>50970.38948059082</c:v>
                      </c:pt>
                      <c:pt idx="8257">
                        <c:v>51019.217849731445</c:v>
                      </c:pt>
                      <c:pt idx="8258">
                        <c:v>50608.920379638672</c:v>
                      </c:pt>
                      <c:pt idx="8259">
                        <c:v>50676.184051513672</c:v>
                      </c:pt>
                      <c:pt idx="8260">
                        <c:v>50476.800262451172</c:v>
                      </c:pt>
                      <c:pt idx="8261">
                        <c:v>48682.797561645508</c:v>
                      </c:pt>
                      <c:pt idx="8262">
                        <c:v>48693.038955688477</c:v>
                      </c:pt>
                      <c:pt idx="8263">
                        <c:v>48693.574172973633</c:v>
                      </c:pt>
                      <c:pt idx="8264">
                        <c:v>48579.640823364258</c:v>
                      </c:pt>
                      <c:pt idx="8265">
                        <c:v>59520.584915161133</c:v>
                      </c:pt>
                      <c:pt idx="8266">
                        <c:v>59527.886184692376</c:v>
                      </c:pt>
                      <c:pt idx="8267">
                        <c:v>61600.55451965332</c:v>
                      </c:pt>
                      <c:pt idx="8268">
                        <c:v>60733.89533996582</c:v>
                      </c:pt>
                      <c:pt idx="8269">
                        <c:v>61069.834671020508</c:v>
                      </c:pt>
                      <c:pt idx="8270">
                        <c:v>61274.462966918938</c:v>
                      </c:pt>
                      <c:pt idx="8271">
                        <c:v>48259.250183105469</c:v>
                      </c:pt>
                      <c:pt idx="8272">
                        <c:v>48250.025756835938</c:v>
                      </c:pt>
                      <c:pt idx="8273">
                        <c:v>46156.216506958008</c:v>
                      </c:pt>
                      <c:pt idx="8274">
                        <c:v>46724.241836547852</c:v>
                      </c:pt>
                      <c:pt idx="8275">
                        <c:v>48316.757705688477</c:v>
                      </c:pt>
                      <c:pt idx="8276">
                        <c:v>48325.982131958008</c:v>
                      </c:pt>
                      <c:pt idx="8277">
                        <c:v>47992.227249145508</c:v>
                      </c:pt>
                      <c:pt idx="8278">
                        <c:v>47688.974655151367</c:v>
                      </c:pt>
                      <c:pt idx="8279">
                        <c:v>47744.974624633789</c:v>
                      </c:pt>
                      <c:pt idx="8280">
                        <c:v>51449.03352355957</c:v>
                      </c:pt>
                      <c:pt idx="8281">
                        <c:v>49787.931732177734</c:v>
                      </c:pt>
                      <c:pt idx="8282">
                        <c:v>50583.288543701172</c:v>
                      </c:pt>
                      <c:pt idx="8283">
                        <c:v>50583.288299560547</c:v>
                      </c:pt>
                      <c:pt idx="8284">
                        <c:v>50231.288299560547</c:v>
                      </c:pt>
                      <c:pt idx="8285">
                        <c:v>51999.205459594727</c:v>
                      </c:pt>
                      <c:pt idx="8286">
                        <c:v>52006.366897583008</c:v>
                      </c:pt>
                      <c:pt idx="8287">
                        <c:v>51663.576782226563</c:v>
                      </c:pt>
                      <c:pt idx="8288">
                        <c:v>51356.323287963867</c:v>
                      </c:pt>
                      <c:pt idx="8289">
                        <c:v>53029.35383605957</c:v>
                      </c:pt>
                      <c:pt idx="8290">
                        <c:v>52946.823684692383</c:v>
                      </c:pt>
                      <c:pt idx="8291">
                        <c:v>52945.208450317383</c:v>
                      </c:pt>
                      <c:pt idx="8292">
                        <c:v>52945.208450317383</c:v>
                      </c:pt>
                      <c:pt idx="8293">
                        <c:v>52945.208450317383</c:v>
                      </c:pt>
                      <c:pt idx="8294">
                        <c:v>55460.433059692383</c:v>
                      </c:pt>
                      <c:pt idx="8295">
                        <c:v>50379.235137939453</c:v>
                      </c:pt>
                      <c:pt idx="8296">
                        <c:v>52547.013748168945</c:v>
                      </c:pt>
                      <c:pt idx="8297">
                        <c:v>49367.387176513672</c:v>
                      </c:pt>
                      <c:pt idx="8298">
                        <c:v>49709.271209716797</c:v>
                      </c:pt>
                      <c:pt idx="8299">
                        <c:v>49709.271331787102</c:v>
                      </c:pt>
                      <c:pt idx="8300">
                        <c:v>49709.271209716797</c:v>
                      </c:pt>
                      <c:pt idx="8301">
                        <c:v>49697.369110107422</c:v>
                      </c:pt>
                      <c:pt idx="8302">
                        <c:v>48795.517929077148</c:v>
                      </c:pt>
                      <c:pt idx="8303">
                        <c:v>48795.517929077148</c:v>
                      </c:pt>
                      <c:pt idx="8304">
                        <c:v>53731.700637817383</c:v>
                      </c:pt>
                      <c:pt idx="8305">
                        <c:v>53731.685852050781</c:v>
                      </c:pt>
                      <c:pt idx="8306">
                        <c:v>53712.300643920898</c:v>
                      </c:pt>
                      <c:pt idx="8307">
                        <c:v>54337.349990844727</c:v>
                      </c:pt>
                      <c:pt idx="8308">
                        <c:v>54337.349990844727</c:v>
                      </c:pt>
                      <c:pt idx="8309">
                        <c:v>54337.350051879883</c:v>
                      </c:pt>
                      <c:pt idx="8310">
                        <c:v>50826.771591186523</c:v>
                      </c:pt>
                      <c:pt idx="8311">
                        <c:v>50830.771591186523</c:v>
                      </c:pt>
                      <c:pt idx="8312">
                        <c:v>49694.514785766602</c:v>
                      </c:pt>
                      <c:pt idx="8313">
                        <c:v>49953.408767700195</c:v>
                      </c:pt>
                      <c:pt idx="8314">
                        <c:v>49880.288589477539</c:v>
                      </c:pt>
                      <c:pt idx="8315">
                        <c:v>49807.178848266602</c:v>
                      </c:pt>
                      <c:pt idx="8316">
                        <c:v>48660.523574829102</c:v>
                      </c:pt>
                      <c:pt idx="8317">
                        <c:v>48664.523574829102</c:v>
                      </c:pt>
                      <c:pt idx="8318">
                        <c:v>48673.747940063477</c:v>
                      </c:pt>
                      <c:pt idx="8319">
                        <c:v>48661.668106079102</c:v>
                      </c:pt>
                      <c:pt idx="8320">
                        <c:v>49538.154495239258</c:v>
                      </c:pt>
                      <c:pt idx="8321">
                        <c:v>49538.154495239258</c:v>
                      </c:pt>
                      <c:pt idx="8322">
                        <c:v>49424.720901489258</c:v>
                      </c:pt>
                      <c:pt idx="8323">
                        <c:v>49424.720840454102</c:v>
                      </c:pt>
                      <c:pt idx="8324">
                        <c:v>51401.672378540039</c:v>
                      </c:pt>
                      <c:pt idx="8325">
                        <c:v>51773.865798950195</c:v>
                      </c:pt>
                      <c:pt idx="8326">
                        <c:v>51085.348342895508</c:v>
                      </c:pt>
                      <c:pt idx="8327">
                        <c:v>47946.942092895508</c:v>
                      </c:pt>
                      <c:pt idx="8328">
                        <c:v>47816.62580871582</c:v>
                      </c:pt>
                      <c:pt idx="8329">
                        <c:v>47775.573135375977</c:v>
                      </c:pt>
                      <c:pt idx="8330">
                        <c:v>48835.190643310547</c:v>
                      </c:pt>
                      <c:pt idx="8331">
                        <c:v>48842.91291809082</c:v>
                      </c:pt>
                      <c:pt idx="8332">
                        <c:v>48842.913040161133</c:v>
                      </c:pt>
                      <c:pt idx="8333">
                        <c:v>48846.162063598633</c:v>
                      </c:pt>
                      <c:pt idx="8334">
                        <c:v>48842.91291809082</c:v>
                      </c:pt>
                      <c:pt idx="8335">
                        <c:v>49605.13655090332</c:v>
                      </c:pt>
                      <c:pt idx="8336">
                        <c:v>49609.13655090332</c:v>
                      </c:pt>
                      <c:pt idx="8337">
                        <c:v>49618.361038208008</c:v>
                      </c:pt>
                      <c:pt idx="8338">
                        <c:v>59692.569183349609</c:v>
                      </c:pt>
                      <c:pt idx="8339">
                        <c:v>59683.344818115234</c:v>
                      </c:pt>
                      <c:pt idx="8340">
                        <c:v>49928.860321044922</c:v>
                      </c:pt>
                      <c:pt idx="8341">
                        <c:v>48924.493118286133</c:v>
                      </c:pt>
                      <c:pt idx="8342">
                        <c:v>49509.018142700195</c:v>
                      </c:pt>
                      <c:pt idx="8343">
                        <c:v>47463.063247680657</c:v>
                      </c:pt>
                      <c:pt idx="8344">
                        <c:v>47521.116409301758</c:v>
                      </c:pt>
                      <c:pt idx="8345">
                        <c:v>47521.116165161133</c:v>
                      </c:pt>
                      <c:pt idx="8346">
                        <c:v>48523.327102661133</c:v>
                      </c:pt>
                      <c:pt idx="8347">
                        <c:v>49257.779251098633</c:v>
                      </c:pt>
                      <c:pt idx="8348">
                        <c:v>49695.418655395508</c:v>
                      </c:pt>
                      <c:pt idx="8349">
                        <c:v>49695.418655395508</c:v>
                      </c:pt>
                      <c:pt idx="8350">
                        <c:v>48864.675247192383</c:v>
                      </c:pt>
                      <c:pt idx="8351">
                        <c:v>48005.013259887695</c:v>
                      </c:pt>
                      <c:pt idx="8352">
                        <c:v>52556.292068481438</c:v>
                      </c:pt>
                      <c:pt idx="8353">
                        <c:v>53082.399490356438</c:v>
                      </c:pt>
                      <c:pt idx="8354">
                        <c:v>53323.33528137207</c:v>
                      </c:pt>
                      <c:pt idx="8355">
                        <c:v>48877.420547485352</c:v>
                      </c:pt>
                      <c:pt idx="8356">
                        <c:v>48868.19612121582</c:v>
                      </c:pt>
                      <c:pt idx="8357">
                        <c:v>50904.644973754883</c:v>
                      </c:pt>
                      <c:pt idx="8358">
                        <c:v>49376.655227661133</c:v>
                      </c:pt>
                      <c:pt idx="8359">
                        <c:v>49376.655471801758</c:v>
                      </c:pt>
                      <c:pt idx="8360">
                        <c:v>49285.000198364258</c:v>
                      </c:pt>
                      <c:pt idx="8361">
                        <c:v>49579.155044555664</c:v>
                      </c:pt>
                      <c:pt idx="8362">
                        <c:v>49766.450637817383</c:v>
                      </c:pt>
                      <c:pt idx="8363">
                        <c:v>50075.297439575195</c:v>
                      </c:pt>
                      <c:pt idx="8364">
                        <c:v>50075.297317504883</c:v>
                      </c:pt>
                      <c:pt idx="8365">
                        <c:v>49942.339920043945</c:v>
                      </c:pt>
                      <c:pt idx="8366">
                        <c:v>52880.664688110352</c:v>
                      </c:pt>
                      <c:pt idx="8367">
                        <c:v>52880.664688110352</c:v>
                      </c:pt>
                      <c:pt idx="8368">
                        <c:v>57000.917285919189</c:v>
                      </c:pt>
                      <c:pt idx="8369">
                        <c:v>58302.57146072387</c:v>
                      </c:pt>
                      <c:pt idx="8370">
                        <c:v>50604.33203125</c:v>
                      </c:pt>
                      <c:pt idx="8371">
                        <c:v>50609.279861450195</c:v>
                      </c:pt>
                      <c:pt idx="8372">
                        <c:v>50618.504287719727</c:v>
                      </c:pt>
                      <c:pt idx="8373">
                        <c:v>49354.815017700195</c:v>
                      </c:pt>
                      <c:pt idx="8374">
                        <c:v>50478.461013793945</c:v>
                      </c:pt>
                      <c:pt idx="8375">
                        <c:v>50487.685501098626</c:v>
                      </c:pt>
                      <c:pt idx="8376">
                        <c:v>50487.685501098626</c:v>
                      </c:pt>
                      <c:pt idx="8377">
                        <c:v>49351.704727172852</c:v>
                      </c:pt>
                      <c:pt idx="8378">
                        <c:v>49737.648147583008</c:v>
                      </c:pt>
                      <c:pt idx="8379">
                        <c:v>49848.715774536133</c:v>
                      </c:pt>
                      <c:pt idx="8380">
                        <c:v>49852.716018676758</c:v>
                      </c:pt>
                      <c:pt idx="8381">
                        <c:v>49731.731033325195</c:v>
                      </c:pt>
                      <c:pt idx="8382">
                        <c:v>56078.31916809082</c:v>
                      </c:pt>
                      <c:pt idx="8383">
                        <c:v>56078.319229125977</c:v>
                      </c:pt>
                      <c:pt idx="8384">
                        <c:v>56078.319290161133</c:v>
                      </c:pt>
                      <c:pt idx="8385">
                        <c:v>48352.943008422852</c:v>
                      </c:pt>
                      <c:pt idx="8386">
                        <c:v>48349.096817016602</c:v>
                      </c:pt>
                      <c:pt idx="8387">
                        <c:v>48801.945877075195</c:v>
                      </c:pt>
                      <c:pt idx="8388">
                        <c:v>48805.94612121582</c:v>
                      </c:pt>
                      <c:pt idx="8389">
                        <c:v>48815.170608520508</c:v>
                      </c:pt>
                      <c:pt idx="8390">
                        <c:v>48620.873428344727</c:v>
                      </c:pt>
                      <c:pt idx="8391">
                        <c:v>49758.481033325195</c:v>
                      </c:pt>
                      <c:pt idx="8392">
                        <c:v>49406.481033325195</c:v>
                      </c:pt>
                      <c:pt idx="8393">
                        <c:v>49406.481033325195</c:v>
                      </c:pt>
                      <c:pt idx="8394">
                        <c:v>51158.612869262695</c:v>
                      </c:pt>
                      <c:pt idx="8395">
                        <c:v>51085.503005981445</c:v>
                      </c:pt>
                      <c:pt idx="8396">
                        <c:v>49671.847366333008</c:v>
                      </c:pt>
                      <c:pt idx="8397">
                        <c:v>48752.130935668945</c:v>
                      </c:pt>
                      <c:pt idx="8398">
                        <c:v>48799.94221496582</c:v>
                      </c:pt>
                      <c:pt idx="8399">
                        <c:v>48701.198867797852</c:v>
                      </c:pt>
                      <c:pt idx="8400">
                        <c:v>50596.240921020508</c:v>
                      </c:pt>
                      <c:pt idx="8401">
                        <c:v>50605.465286254883</c:v>
                      </c:pt>
                      <c:pt idx="8402">
                        <c:v>50383.781631469727</c:v>
                      </c:pt>
                      <c:pt idx="8403">
                        <c:v>48935.003005981445</c:v>
                      </c:pt>
                      <c:pt idx="8404">
                        <c:v>48682.006790161126</c:v>
                      </c:pt>
                      <c:pt idx="8405">
                        <c:v>47860.15364074707</c:v>
                      </c:pt>
                      <c:pt idx="8406">
                        <c:v>51292.936111450188</c:v>
                      </c:pt>
                      <c:pt idx="8407">
                        <c:v>51292.936233520501</c:v>
                      </c:pt>
                      <c:pt idx="8408">
                        <c:v>51411.870071411133</c:v>
                      </c:pt>
                      <c:pt idx="8409">
                        <c:v>59844.758880615234</c:v>
                      </c:pt>
                      <c:pt idx="8410">
                        <c:v>59853.983428955078</c:v>
                      </c:pt>
                      <c:pt idx="8411">
                        <c:v>59853.983367919922</c:v>
                      </c:pt>
                      <c:pt idx="8412">
                        <c:v>59688.525909423828</c:v>
                      </c:pt>
                      <c:pt idx="8413">
                        <c:v>60434.561309814446</c:v>
                      </c:pt>
                      <c:pt idx="8414">
                        <c:v>60434.561309814446</c:v>
                      </c:pt>
                      <c:pt idx="8415">
                        <c:v>49554.641067504883</c:v>
                      </c:pt>
                      <c:pt idx="8416">
                        <c:v>48624.338577270508</c:v>
                      </c:pt>
                      <c:pt idx="8417">
                        <c:v>46579.437149047852</c:v>
                      </c:pt>
                      <c:pt idx="8418">
                        <c:v>46588.661514282227</c:v>
                      </c:pt>
                      <c:pt idx="8419">
                        <c:v>45991.192031860352</c:v>
                      </c:pt>
                      <c:pt idx="8420">
                        <c:v>47012.686233520508</c:v>
                      </c:pt>
                      <c:pt idx="8421">
                        <c:v>47012.686172485352</c:v>
                      </c:pt>
                      <c:pt idx="8422">
                        <c:v>47012.686111450195</c:v>
                      </c:pt>
                      <c:pt idx="8423">
                        <c:v>48358.146850585938</c:v>
                      </c:pt>
                      <c:pt idx="8424">
                        <c:v>48276.631713867188</c:v>
                      </c:pt>
                      <c:pt idx="8425">
                        <c:v>48276.631958007813</c:v>
                      </c:pt>
                      <c:pt idx="8426">
                        <c:v>49417.789184570313</c:v>
                      </c:pt>
                      <c:pt idx="8427">
                        <c:v>48890.630737304688</c:v>
                      </c:pt>
                      <c:pt idx="8428">
                        <c:v>58100.969024658203</c:v>
                      </c:pt>
                      <c:pt idx="8429">
                        <c:v>58100.969024658203</c:v>
                      </c:pt>
                      <c:pt idx="8430">
                        <c:v>49512.213256835938</c:v>
                      </c:pt>
                      <c:pt idx="8431">
                        <c:v>49512.213256835938</c:v>
                      </c:pt>
                      <c:pt idx="8432">
                        <c:v>49160.213256835938</c:v>
                      </c:pt>
                      <c:pt idx="8433">
                        <c:v>48658.456497192383</c:v>
                      </c:pt>
                      <c:pt idx="8434">
                        <c:v>48658.456497192383</c:v>
                      </c:pt>
                      <c:pt idx="8435">
                        <c:v>48658.456619262695</c:v>
                      </c:pt>
                      <c:pt idx="8436">
                        <c:v>48551.574966430664</c:v>
                      </c:pt>
                      <c:pt idx="8437">
                        <c:v>49622.624954223633</c:v>
                      </c:pt>
                      <c:pt idx="8438">
                        <c:v>57817.641494750977</c:v>
                      </c:pt>
                      <c:pt idx="8439">
                        <c:v>57869.966506958001</c:v>
                      </c:pt>
                      <c:pt idx="8440">
                        <c:v>57979.53352355957</c:v>
                      </c:pt>
                      <c:pt idx="8441">
                        <c:v>58261.145660400391</c:v>
                      </c:pt>
                      <c:pt idx="8442">
                        <c:v>58260.193756103516</c:v>
                      </c:pt>
                      <c:pt idx="8443">
                        <c:v>58264.193695068359</c:v>
                      </c:pt>
                      <c:pt idx="8444">
                        <c:v>58065.896575927734</c:v>
                      </c:pt>
                      <c:pt idx="8445">
                        <c:v>47125.217361450195</c:v>
                      </c:pt>
                      <c:pt idx="8446">
                        <c:v>47125.217361450195</c:v>
                      </c:pt>
                      <c:pt idx="8447">
                        <c:v>49919.88410949707</c:v>
                      </c:pt>
                      <c:pt idx="8448">
                        <c:v>49919.88459777832</c:v>
                      </c:pt>
                      <c:pt idx="8449">
                        <c:v>50840.012054443352</c:v>
                      </c:pt>
                      <c:pt idx="8450">
                        <c:v>50840.011932373047</c:v>
                      </c:pt>
                      <c:pt idx="8451">
                        <c:v>50454.697601318352</c:v>
                      </c:pt>
                      <c:pt idx="8452">
                        <c:v>50721.080047607422</c:v>
                      </c:pt>
                      <c:pt idx="8453">
                        <c:v>52762.11213684082</c:v>
                      </c:pt>
                      <c:pt idx="8454">
                        <c:v>52762.11262512207</c:v>
                      </c:pt>
                      <c:pt idx="8455">
                        <c:v>52762.11311340332</c:v>
                      </c:pt>
                      <c:pt idx="8456">
                        <c:v>52567.81575012207</c:v>
                      </c:pt>
                      <c:pt idx="8457">
                        <c:v>59353.83235168457</c:v>
                      </c:pt>
                      <c:pt idx="8458">
                        <c:v>59363.05696105957</c:v>
                      </c:pt>
                      <c:pt idx="8459">
                        <c:v>59363.05696105957</c:v>
                      </c:pt>
                      <c:pt idx="8460">
                        <c:v>51094.455642700195</c:v>
                      </c:pt>
                      <c:pt idx="8461">
                        <c:v>51103.680068969727</c:v>
                      </c:pt>
                      <c:pt idx="8462">
                        <c:v>50011.336013793945</c:v>
                      </c:pt>
                      <c:pt idx="8463">
                        <c:v>50011.335891723633</c:v>
                      </c:pt>
                      <c:pt idx="8464">
                        <c:v>49650.111526489258</c:v>
                      </c:pt>
                      <c:pt idx="8465">
                        <c:v>47163.116165161133</c:v>
                      </c:pt>
                      <c:pt idx="8466">
                        <c:v>46879.300003051758</c:v>
                      </c:pt>
                      <c:pt idx="8467">
                        <c:v>48448.723037719727</c:v>
                      </c:pt>
                      <c:pt idx="8468">
                        <c:v>48439.229141235352</c:v>
                      </c:pt>
                      <c:pt idx="8469">
                        <c:v>50855.465896606438</c:v>
                      </c:pt>
                      <c:pt idx="8470">
                        <c:v>50790.36116027832</c:v>
                      </c:pt>
                      <c:pt idx="8471">
                        <c:v>56064.807022094727</c:v>
                      </c:pt>
                      <c:pt idx="8472">
                        <c:v>56187.74055480957</c:v>
                      </c:pt>
                      <c:pt idx="8473">
                        <c:v>56197.325271606445</c:v>
                      </c:pt>
                      <c:pt idx="8474">
                        <c:v>56188.10090637207</c:v>
                      </c:pt>
                      <c:pt idx="8475">
                        <c:v>50590.589324951172</c:v>
                      </c:pt>
                      <c:pt idx="8476">
                        <c:v>50676.955047607422</c:v>
                      </c:pt>
                      <c:pt idx="8477">
                        <c:v>50676.955291748047</c:v>
                      </c:pt>
                      <c:pt idx="8478">
                        <c:v>50611.850311279297</c:v>
                      </c:pt>
                      <c:pt idx="8479">
                        <c:v>48074.354721069336</c:v>
                      </c:pt>
                      <c:pt idx="8480">
                        <c:v>45677.626907348633</c:v>
                      </c:pt>
                      <c:pt idx="8481">
                        <c:v>45677.626907348633</c:v>
                      </c:pt>
                      <c:pt idx="8482">
                        <c:v>46055.12873840332</c:v>
                      </c:pt>
                      <c:pt idx="8483">
                        <c:v>46055.128616333008</c:v>
                      </c:pt>
                      <c:pt idx="8484">
                        <c:v>45956.385208129883</c:v>
                      </c:pt>
                      <c:pt idx="8485">
                        <c:v>48815.759231567383</c:v>
                      </c:pt>
                      <c:pt idx="8486">
                        <c:v>49508.531936645508</c:v>
                      </c:pt>
                      <c:pt idx="8487">
                        <c:v>49517.756240844727</c:v>
                      </c:pt>
                      <c:pt idx="8488">
                        <c:v>48946.789443969727</c:v>
                      </c:pt>
                      <c:pt idx="8489">
                        <c:v>48768.802505493164</c:v>
                      </c:pt>
                      <c:pt idx="8490">
                        <c:v>62653.792678833008</c:v>
                      </c:pt>
                      <c:pt idx="8491">
                        <c:v>63338.711624145508</c:v>
                      </c:pt>
                      <c:pt idx="8492">
                        <c:v>49712.857803344727</c:v>
                      </c:pt>
                      <c:pt idx="8493">
                        <c:v>48327.32795715332</c:v>
                      </c:pt>
                      <c:pt idx="8494">
                        <c:v>48327.328323364258</c:v>
                      </c:pt>
                      <c:pt idx="8495">
                        <c:v>48327.328506469727</c:v>
                      </c:pt>
                      <c:pt idx="8496">
                        <c:v>48100.47883605957</c:v>
                      </c:pt>
                      <c:pt idx="8497">
                        <c:v>52438.375030517578</c:v>
                      </c:pt>
                      <c:pt idx="8498">
                        <c:v>52438.375030517578</c:v>
                      </c:pt>
                      <c:pt idx="8499">
                        <c:v>52119.972198486328</c:v>
                      </c:pt>
                      <c:pt idx="8500">
                        <c:v>58613.208160400391</c:v>
                      </c:pt>
                      <c:pt idx="8501">
                        <c:v>58613.208038330078</c:v>
                      </c:pt>
                      <c:pt idx="8502">
                        <c:v>60328.446380615234</c:v>
                      </c:pt>
                      <c:pt idx="8503">
                        <c:v>60328.446441650391</c:v>
                      </c:pt>
                      <c:pt idx="8504">
                        <c:v>59976.446441650391</c:v>
                      </c:pt>
                      <c:pt idx="8505">
                        <c:v>49567.323524475098</c:v>
                      </c:pt>
                      <c:pt idx="8506">
                        <c:v>50368.12922668457</c:v>
                      </c:pt>
                      <c:pt idx="8507">
                        <c:v>50510.717239379883</c:v>
                      </c:pt>
                      <c:pt idx="8508">
                        <c:v>50519.941604614258</c:v>
                      </c:pt>
                      <c:pt idx="8509">
                        <c:v>49274.408889770508</c:v>
                      </c:pt>
                      <c:pt idx="8510">
                        <c:v>49276.443801879883</c:v>
                      </c:pt>
                      <c:pt idx="8511">
                        <c:v>49186.924758911133</c:v>
                      </c:pt>
                      <c:pt idx="8512">
                        <c:v>49088.181106567383</c:v>
                      </c:pt>
                      <c:pt idx="8513">
                        <c:v>50787.930618286133</c:v>
                      </c:pt>
                      <c:pt idx="8514">
                        <c:v>50669.559646606438</c:v>
                      </c:pt>
                      <c:pt idx="8515">
                        <c:v>50286.834671020501</c:v>
                      </c:pt>
                      <c:pt idx="8516">
                        <c:v>58655.558258056641</c:v>
                      </c:pt>
                      <c:pt idx="8517">
                        <c:v>58745.923858642578</c:v>
                      </c:pt>
                      <c:pt idx="8518">
                        <c:v>58755.148101806641</c:v>
                      </c:pt>
                      <c:pt idx="8519">
                        <c:v>59729.684844970696</c:v>
                      </c:pt>
                      <c:pt idx="8520">
                        <c:v>48454.162490844727</c:v>
                      </c:pt>
                      <c:pt idx="8521">
                        <c:v>48444.938064575195</c:v>
                      </c:pt>
                      <c:pt idx="8522">
                        <c:v>51374.209365844727</c:v>
                      </c:pt>
                      <c:pt idx="8523">
                        <c:v>49396.822219848633</c:v>
                      </c:pt>
                      <c:pt idx="8524">
                        <c:v>49387.597793579102</c:v>
                      </c:pt>
                      <c:pt idx="8525">
                        <c:v>50099.581985473633</c:v>
                      </c:pt>
                      <c:pt idx="8526">
                        <c:v>50099.581924438477</c:v>
                      </c:pt>
                      <c:pt idx="8527">
                        <c:v>50103.582229614258</c:v>
                      </c:pt>
                      <c:pt idx="8528">
                        <c:v>50112.806594848633</c:v>
                      </c:pt>
                      <c:pt idx="8529">
                        <c:v>50103.582229614258</c:v>
                      </c:pt>
                      <c:pt idx="8530">
                        <c:v>53488.820877075195</c:v>
                      </c:pt>
                      <c:pt idx="8531">
                        <c:v>53103.506484985352</c:v>
                      </c:pt>
                      <c:pt idx="8532">
                        <c:v>56430.714569091797</c:v>
                      </c:pt>
                      <c:pt idx="8533">
                        <c:v>56367.038604736328</c:v>
                      </c:pt>
                      <c:pt idx="8534">
                        <c:v>59032.999298095703</c:v>
                      </c:pt>
                      <c:pt idx="8535">
                        <c:v>51688.20491027832</c:v>
                      </c:pt>
                      <c:pt idx="8536">
                        <c:v>52787.333084106445</c:v>
                      </c:pt>
                      <c:pt idx="8537">
                        <c:v>52535.469802856445</c:v>
                      </c:pt>
                      <c:pt idx="8538">
                        <c:v>49439.79133605957</c:v>
                      </c:pt>
                      <c:pt idx="8539">
                        <c:v>49928.614944458008</c:v>
                      </c:pt>
                      <c:pt idx="8540">
                        <c:v>49937.83967590332</c:v>
                      </c:pt>
                      <c:pt idx="8541">
                        <c:v>49937.839797973626</c:v>
                      </c:pt>
                      <c:pt idx="8542">
                        <c:v>50444.829055786126</c:v>
                      </c:pt>
                      <c:pt idx="8543">
                        <c:v>49117.903030395508</c:v>
                      </c:pt>
                      <c:pt idx="8544">
                        <c:v>50525.304275512695</c:v>
                      </c:pt>
                      <c:pt idx="8545">
                        <c:v>50575.474380493164</c:v>
                      </c:pt>
                      <c:pt idx="8546">
                        <c:v>50707.30451965332</c:v>
                      </c:pt>
                      <c:pt idx="8547">
                        <c:v>50256.885452270508</c:v>
                      </c:pt>
                      <c:pt idx="8548">
                        <c:v>58287.508255004883</c:v>
                      </c:pt>
                      <c:pt idx="8549">
                        <c:v>58287.508377075188</c:v>
                      </c:pt>
                      <c:pt idx="8550">
                        <c:v>50001.815017700195</c:v>
                      </c:pt>
                      <c:pt idx="8551">
                        <c:v>49879.673416137695</c:v>
                      </c:pt>
                      <c:pt idx="8552">
                        <c:v>49603.458572387695</c:v>
                      </c:pt>
                      <c:pt idx="8553">
                        <c:v>49874.096328735352</c:v>
                      </c:pt>
                      <c:pt idx="8554">
                        <c:v>50162.83283996582</c:v>
                      </c:pt>
                      <c:pt idx="8555">
                        <c:v>49834.291137695313</c:v>
                      </c:pt>
                      <c:pt idx="8556">
                        <c:v>46405.837539672852</c:v>
                      </c:pt>
                      <c:pt idx="8557">
                        <c:v>46415.06233215332</c:v>
                      </c:pt>
                      <c:pt idx="8558">
                        <c:v>59612.078155517578</c:v>
                      </c:pt>
                      <c:pt idx="8559">
                        <c:v>58795.703277587891</c:v>
                      </c:pt>
                      <c:pt idx="8560">
                        <c:v>58795.703277587891</c:v>
                      </c:pt>
                      <c:pt idx="8561">
                        <c:v>58948.496002197266</c:v>
                      </c:pt>
                      <c:pt idx="8562">
                        <c:v>58698.425781249993</c:v>
                      </c:pt>
                      <c:pt idx="8563">
                        <c:v>58625.525512695313</c:v>
                      </c:pt>
                      <c:pt idx="8564">
                        <c:v>58552.625671386719</c:v>
                      </c:pt>
                      <c:pt idx="8565">
                        <c:v>48759.317947387695</c:v>
                      </c:pt>
                      <c:pt idx="8566">
                        <c:v>49244.045364379876</c:v>
                      </c:pt>
                      <c:pt idx="8567">
                        <c:v>48542.826736450195</c:v>
                      </c:pt>
                      <c:pt idx="8568">
                        <c:v>48542.826736450195</c:v>
                      </c:pt>
                      <c:pt idx="8569">
                        <c:v>50693.40998840332</c:v>
                      </c:pt>
                      <c:pt idx="8570">
                        <c:v>49555.196365356445</c:v>
                      </c:pt>
                      <c:pt idx="8571">
                        <c:v>49508.40217590332</c:v>
                      </c:pt>
                      <c:pt idx="8572">
                        <c:v>49508.402420043945</c:v>
                      </c:pt>
                      <c:pt idx="8573">
                        <c:v>49443.296951293945</c:v>
                      </c:pt>
                      <c:pt idx="8574">
                        <c:v>49999.31672668457</c:v>
                      </c:pt>
                      <c:pt idx="8575">
                        <c:v>49944.72834777832</c:v>
                      </c:pt>
                      <c:pt idx="8576">
                        <c:v>50015.247146606445</c:v>
                      </c:pt>
                      <c:pt idx="8577">
                        <c:v>50015.247146606445</c:v>
                      </c:pt>
                      <c:pt idx="8578">
                        <c:v>46901.02033996582</c:v>
                      </c:pt>
                      <c:pt idx="8579">
                        <c:v>46755.686599731445</c:v>
                      </c:pt>
                      <c:pt idx="8580">
                        <c:v>63595.836990356445</c:v>
                      </c:pt>
                      <c:pt idx="8581">
                        <c:v>50430.5234375</c:v>
                      </c:pt>
                      <c:pt idx="8582">
                        <c:v>50434.5234375</c:v>
                      </c:pt>
                      <c:pt idx="8583">
                        <c:v>50872.723587036133</c:v>
                      </c:pt>
                      <c:pt idx="8584">
                        <c:v>50872.723587036133</c:v>
                      </c:pt>
                      <c:pt idx="8585">
                        <c:v>50929.343902587891</c:v>
                      </c:pt>
                      <c:pt idx="8586">
                        <c:v>50938.568572998047</c:v>
                      </c:pt>
                      <c:pt idx="8587">
                        <c:v>50938.568511962891</c:v>
                      </c:pt>
                      <c:pt idx="8588">
                        <c:v>50735.047027587891</c:v>
                      </c:pt>
                      <c:pt idx="8589">
                        <c:v>58776.386322021484</c:v>
                      </c:pt>
                      <c:pt idx="8590">
                        <c:v>59091.081085205078</c:v>
                      </c:pt>
                      <c:pt idx="8591">
                        <c:v>59940.418060302734</c:v>
                      </c:pt>
                      <c:pt idx="8592">
                        <c:v>59940.418060302734</c:v>
                      </c:pt>
                      <c:pt idx="8593">
                        <c:v>59940.417999267578</c:v>
                      </c:pt>
                      <c:pt idx="8594">
                        <c:v>59940.418060302734</c:v>
                      </c:pt>
                      <c:pt idx="8595">
                        <c:v>47638.855056762695</c:v>
                      </c:pt>
                      <c:pt idx="8596">
                        <c:v>48559.933181762695</c:v>
                      </c:pt>
                      <c:pt idx="8597">
                        <c:v>50148.164199829102</c:v>
                      </c:pt>
                      <c:pt idx="8598">
                        <c:v>50264.207046508789</c:v>
                      </c:pt>
                      <c:pt idx="8599">
                        <c:v>50866.519805908203</c:v>
                      </c:pt>
                      <c:pt idx="8600">
                        <c:v>51371.764739990234</c:v>
                      </c:pt>
                      <c:pt idx="8601">
                        <c:v>51371.764739990234</c:v>
                      </c:pt>
                      <c:pt idx="8602">
                        <c:v>51099.044769287102</c:v>
                      </c:pt>
                      <c:pt idx="8603">
                        <c:v>51459.177322387688</c:v>
                      </c:pt>
                      <c:pt idx="8604">
                        <c:v>51459.177810668938</c:v>
                      </c:pt>
                      <c:pt idx="8605">
                        <c:v>51755.796463012688</c:v>
                      </c:pt>
                      <c:pt idx="8606">
                        <c:v>52043.09504699707</c:v>
                      </c:pt>
                      <c:pt idx="8607">
                        <c:v>58299.489700317383</c:v>
                      </c:pt>
                      <c:pt idx="8608">
                        <c:v>58303.489822387688</c:v>
                      </c:pt>
                      <c:pt idx="8609">
                        <c:v>58574.93293762207</c:v>
                      </c:pt>
                      <c:pt idx="8610">
                        <c:v>50018.794692993164</c:v>
                      </c:pt>
                      <c:pt idx="8611">
                        <c:v>50018.794692993164</c:v>
                      </c:pt>
                      <c:pt idx="8612">
                        <c:v>48572.311965942383</c:v>
                      </c:pt>
                      <c:pt idx="8613">
                        <c:v>49344.672927856445</c:v>
                      </c:pt>
                      <c:pt idx="8614">
                        <c:v>49344.672927856445</c:v>
                      </c:pt>
                      <c:pt idx="8615">
                        <c:v>49186.365432739258</c:v>
                      </c:pt>
                      <c:pt idx="8616">
                        <c:v>49580.904373168938</c:v>
                      </c:pt>
                      <c:pt idx="8617">
                        <c:v>48535.079788208001</c:v>
                      </c:pt>
                      <c:pt idx="8618">
                        <c:v>49944.508743286133</c:v>
                      </c:pt>
                      <c:pt idx="8619">
                        <c:v>49944.508743286133</c:v>
                      </c:pt>
                      <c:pt idx="8620">
                        <c:v>50709.99885559082</c:v>
                      </c:pt>
                      <c:pt idx="8621">
                        <c:v>50256.72932434082</c:v>
                      </c:pt>
                      <c:pt idx="8622">
                        <c:v>49725.690994262695</c:v>
                      </c:pt>
                      <c:pt idx="8623">
                        <c:v>57649.667999267578</c:v>
                      </c:pt>
                      <c:pt idx="8624">
                        <c:v>57576.547882080078</c:v>
                      </c:pt>
                      <c:pt idx="8625">
                        <c:v>62111.182815551758</c:v>
                      </c:pt>
                      <c:pt idx="8626">
                        <c:v>62387.158767700195</c:v>
                      </c:pt>
                      <c:pt idx="8627">
                        <c:v>50808.791763305664</c:v>
                      </c:pt>
                      <c:pt idx="8628">
                        <c:v>50808.79182434082</c:v>
                      </c:pt>
                      <c:pt idx="8629">
                        <c:v>50081.195098876953</c:v>
                      </c:pt>
                      <c:pt idx="8630">
                        <c:v>49468.184112548828</c:v>
                      </c:pt>
                      <c:pt idx="8631">
                        <c:v>49905.823028564453</c:v>
                      </c:pt>
                      <c:pt idx="8632">
                        <c:v>49523.263702392578</c:v>
                      </c:pt>
                      <c:pt idx="8633">
                        <c:v>56710.151397705078</c:v>
                      </c:pt>
                      <c:pt idx="8634">
                        <c:v>56710.151458740234</c:v>
                      </c:pt>
                      <c:pt idx="8635">
                        <c:v>56979.621734619141</c:v>
                      </c:pt>
                      <c:pt idx="8636">
                        <c:v>57966.571441650391</c:v>
                      </c:pt>
                      <c:pt idx="8637">
                        <c:v>57970.571319580078</c:v>
                      </c:pt>
                      <c:pt idx="8638">
                        <c:v>58365.112152099609</c:v>
                      </c:pt>
                      <c:pt idx="8639">
                        <c:v>58355.887786865234</c:v>
                      </c:pt>
                      <c:pt idx="8640">
                        <c:v>50390.754531860352</c:v>
                      </c:pt>
                      <c:pt idx="8641">
                        <c:v>48985.998794555664</c:v>
                      </c:pt>
                      <c:pt idx="8642">
                        <c:v>48985.99885559082</c:v>
                      </c:pt>
                      <c:pt idx="8643">
                        <c:v>48608.045974731445</c:v>
                      </c:pt>
                      <c:pt idx="8644">
                        <c:v>48539.146072387695</c:v>
                      </c:pt>
                      <c:pt idx="8645">
                        <c:v>48475.471572875977</c:v>
                      </c:pt>
                      <c:pt idx="8646">
                        <c:v>48466.247146606445</c:v>
                      </c:pt>
                      <c:pt idx="8647">
                        <c:v>48699.834136962891</c:v>
                      </c:pt>
                      <c:pt idx="8648">
                        <c:v>48699.834197998047</c:v>
                      </c:pt>
                      <c:pt idx="8649">
                        <c:v>60192.923294067368</c:v>
                      </c:pt>
                      <c:pt idx="8650">
                        <c:v>59429.433792114251</c:v>
                      </c:pt>
                      <c:pt idx="8651">
                        <c:v>58543.633010864251</c:v>
                      </c:pt>
                      <c:pt idx="8652">
                        <c:v>62505.947463989258</c:v>
                      </c:pt>
                      <c:pt idx="8653">
                        <c:v>63042.664749145508</c:v>
                      </c:pt>
                      <c:pt idx="8654">
                        <c:v>62888.040237426758</c:v>
                      </c:pt>
                      <c:pt idx="8655">
                        <c:v>48501.647804260254</c:v>
                      </c:pt>
                      <c:pt idx="8656">
                        <c:v>48687.575820922852</c:v>
                      </c:pt>
                      <c:pt idx="8657">
                        <c:v>48696.800247192383</c:v>
                      </c:pt>
                      <c:pt idx="8658">
                        <c:v>49123.698806762695</c:v>
                      </c:pt>
                      <c:pt idx="8659">
                        <c:v>49113.457229614258</c:v>
                      </c:pt>
                      <c:pt idx="8660">
                        <c:v>48651.750015258789</c:v>
                      </c:pt>
                      <c:pt idx="8661">
                        <c:v>48593.358108520508</c:v>
                      </c:pt>
                      <c:pt idx="8662">
                        <c:v>49749.609222412109</c:v>
                      </c:pt>
                      <c:pt idx="8663">
                        <c:v>49749.609283447266</c:v>
                      </c:pt>
                      <c:pt idx="8664">
                        <c:v>57951.77375793457</c:v>
                      </c:pt>
                      <c:pt idx="8665">
                        <c:v>58584.373489379883</c:v>
                      </c:pt>
                      <c:pt idx="8666">
                        <c:v>58510.614456176758</c:v>
                      </c:pt>
                      <c:pt idx="8667">
                        <c:v>60823.597610473626</c:v>
                      </c:pt>
                      <c:pt idx="8668">
                        <c:v>62552.503616333008</c:v>
                      </c:pt>
                      <c:pt idx="8669">
                        <c:v>62462.985305786126</c:v>
                      </c:pt>
                      <c:pt idx="8670">
                        <c:v>50261.909622192383</c:v>
                      </c:pt>
                      <c:pt idx="8671">
                        <c:v>50314.041152954102</c:v>
                      </c:pt>
                      <c:pt idx="8672">
                        <c:v>50323.26545715332</c:v>
                      </c:pt>
                      <c:pt idx="8673">
                        <c:v>49971.265823364258</c:v>
                      </c:pt>
                      <c:pt idx="8674">
                        <c:v>49962.041458129883</c:v>
                      </c:pt>
                      <c:pt idx="8675">
                        <c:v>49457.741836547852</c:v>
                      </c:pt>
                      <c:pt idx="8676">
                        <c:v>49466.966506958008</c:v>
                      </c:pt>
                      <c:pt idx="8677">
                        <c:v>49210.937393188477</c:v>
                      </c:pt>
                      <c:pt idx="8678">
                        <c:v>49210.937393188477</c:v>
                      </c:pt>
                      <c:pt idx="8679">
                        <c:v>49022.674758911133</c:v>
                      </c:pt>
                      <c:pt idx="8680">
                        <c:v>46786.009017944336</c:v>
                      </c:pt>
                      <c:pt idx="8681">
                        <c:v>46713.670700073242</c:v>
                      </c:pt>
                      <c:pt idx="8682">
                        <c:v>50939.890777587891</c:v>
                      </c:pt>
                      <c:pt idx="8683">
                        <c:v>51179.344863891602</c:v>
                      </c:pt>
                      <c:pt idx="8684">
                        <c:v>51179.344863891602</c:v>
                      </c:pt>
                      <c:pt idx="8685">
                        <c:v>61988.642105102539</c:v>
                      </c:pt>
                      <c:pt idx="8686">
                        <c:v>51405.005035400391</c:v>
                      </c:pt>
                      <c:pt idx="8687">
                        <c:v>50289.687454223626</c:v>
                      </c:pt>
                      <c:pt idx="8688">
                        <c:v>49904.373001098626</c:v>
                      </c:pt>
                      <c:pt idx="8689">
                        <c:v>49904.373001098626</c:v>
                      </c:pt>
                      <c:pt idx="8690">
                        <c:v>50280.463088989258</c:v>
                      </c:pt>
                      <c:pt idx="8691">
                        <c:v>49800.259658813477</c:v>
                      </c:pt>
                      <c:pt idx="8692">
                        <c:v>49800.259658813477</c:v>
                      </c:pt>
                      <c:pt idx="8693">
                        <c:v>49800.25959777832</c:v>
                      </c:pt>
                      <c:pt idx="8694">
                        <c:v>60130.565322875977</c:v>
                      </c:pt>
                      <c:pt idx="8695">
                        <c:v>57244.950286865234</c:v>
                      </c:pt>
                      <c:pt idx="8696">
                        <c:v>56779.592193603516</c:v>
                      </c:pt>
                      <c:pt idx="8697">
                        <c:v>57028.281768798828</c:v>
                      </c:pt>
                      <c:pt idx="8698">
                        <c:v>57022.334259033203</c:v>
                      </c:pt>
                      <c:pt idx="8699">
                        <c:v>56791.484771728516</c:v>
                      </c:pt>
                      <c:pt idx="8700">
                        <c:v>63679.379592895508</c:v>
                      </c:pt>
                      <c:pt idx="8701">
                        <c:v>63894.019729614258</c:v>
                      </c:pt>
                      <c:pt idx="8702">
                        <c:v>50622.311599731445</c:v>
                      </c:pt>
                      <c:pt idx="8703">
                        <c:v>50811.29573059082</c:v>
                      </c:pt>
                      <c:pt idx="8704">
                        <c:v>50401.992462158196</c:v>
                      </c:pt>
                      <c:pt idx="8705">
                        <c:v>50401.993682861328</c:v>
                      </c:pt>
                      <c:pt idx="8706">
                        <c:v>50401.993438720696</c:v>
                      </c:pt>
                      <c:pt idx="8707">
                        <c:v>57345.468963623047</c:v>
                      </c:pt>
                      <c:pt idx="8708">
                        <c:v>57349.469085693359</c:v>
                      </c:pt>
                      <c:pt idx="8709">
                        <c:v>57358.693572998047</c:v>
                      </c:pt>
                      <c:pt idx="8710">
                        <c:v>57267.953765869141</c:v>
                      </c:pt>
                      <c:pt idx="8711">
                        <c:v>58272.948394775391</c:v>
                      </c:pt>
                      <c:pt idx="8712">
                        <c:v>58282.172637939453</c:v>
                      </c:pt>
                      <c:pt idx="8713">
                        <c:v>58282.172821044922</c:v>
                      </c:pt>
                      <c:pt idx="8714">
                        <c:v>58282.172821044922</c:v>
                      </c:pt>
                      <c:pt idx="8715">
                        <c:v>48095.957595825195</c:v>
                      </c:pt>
                      <c:pt idx="8716">
                        <c:v>48095.957595825195</c:v>
                      </c:pt>
                      <c:pt idx="8717">
                        <c:v>48095.957595825195</c:v>
                      </c:pt>
                      <c:pt idx="8718">
                        <c:v>49573.063064575195</c:v>
                      </c:pt>
                      <c:pt idx="8719">
                        <c:v>49582.287490844727</c:v>
                      </c:pt>
                      <c:pt idx="8720">
                        <c:v>49582.287551879883</c:v>
                      </c:pt>
                      <c:pt idx="8721">
                        <c:v>49582.287551879883</c:v>
                      </c:pt>
                      <c:pt idx="8722">
                        <c:v>51546.242874145508</c:v>
                      </c:pt>
                      <c:pt idx="8723">
                        <c:v>51320.741775512695</c:v>
                      </c:pt>
                      <c:pt idx="8724">
                        <c:v>50833.069900512695</c:v>
                      </c:pt>
                      <c:pt idx="8725">
                        <c:v>47883.380813598633</c:v>
                      </c:pt>
                      <c:pt idx="8726">
                        <c:v>47883.381240844727</c:v>
                      </c:pt>
                      <c:pt idx="8727">
                        <c:v>47747.271926879883</c:v>
                      </c:pt>
                      <c:pt idx="8728">
                        <c:v>50175.617263793945</c:v>
                      </c:pt>
                      <c:pt idx="8729">
                        <c:v>50175.617263793945</c:v>
                      </c:pt>
                      <c:pt idx="8730">
                        <c:v>50987.211196899414</c:v>
                      </c:pt>
                      <c:pt idx="8731">
                        <c:v>51346.095779418945</c:v>
                      </c:pt>
                      <c:pt idx="8732">
                        <c:v>50241.981826782227</c:v>
                      </c:pt>
                      <c:pt idx="8733">
                        <c:v>47782.545791625977</c:v>
                      </c:pt>
                      <c:pt idx="8734">
                        <c:v>49592.942153930664</c:v>
                      </c:pt>
                      <c:pt idx="8735">
                        <c:v>48923.731399536133</c:v>
                      </c:pt>
                      <c:pt idx="8736">
                        <c:v>48734.734085083008</c:v>
                      </c:pt>
                      <c:pt idx="8737">
                        <c:v>48444.230178833008</c:v>
                      </c:pt>
                      <c:pt idx="8738">
                        <c:v>48445.182327270508</c:v>
                      </c:pt>
                      <c:pt idx="8739">
                        <c:v>58772.824172973633</c:v>
                      </c:pt>
                      <c:pt idx="8740">
                        <c:v>58776.824234008789</c:v>
                      </c:pt>
                      <c:pt idx="8741">
                        <c:v>58786.048721313477</c:v>
                      </c:pt>
                      <c:pt idx="8742">
                        <c:v>58696.52961730957</c:v>
                      </c:pt>
                      <c:pt idx="8743">
                        <c:v>58661.336074829102</c:v>
                      </c:pt>
                      <c:pt idx="8744">
                        <c:v>58597.450698852539</c:v>
                      </c:pt>
                      <c:pt idx="8745">
                        <c:v>48681.690383911126</c:v>
                      </c:pt>
                      <c:pt idx="8746">
                        <c:v>48743.823684692376</c:v>
                      </c:pt>
                      <c:pt idx="8747">
                        <c:v>48785.63362121582</c:v>
                      </c:pt>
                      <c:pt idx="8748">
                        <c:v>48882.42951965332</c:v>
                      </c:pt>
                      <c:pt idx="8749">
                        <c:v>48835.725540161126</c:v>
                      </c:pt>
                      <c:pt idx="8750">
                        <c:v>47609.745559692376</c:v>
                      </c:pt>
                      <c:pt idx="8751">
                        <c:v>47173.706619262695</c:v>
                      </c:pt>
                      <c:pt idx="8752">
                        <c:v>46978.32307434082</c:v>
                      </c:pt>
                      <c:pt idx="8753">
                        <c:v>47248.520950317376</c:v>
                      </c:pt>
                      <c:pt idx="8754">
                        <c:v>46835.635452270508</c:v>
                      </c:pt>
                      <c:pt idx="8755">
                        <c:v>51777.545974731438</c:v>
                      </c:pt>
                      <c:pt idx="8756">
                        <c:v>51598.50813293457</c:v>
                      </c:pt>
                      <c:pt idx="8757">
                        <c:v>56583.876174926758</c:v>
                      </c:pt>
                      <c:pt idx="8758">
                        <c:v>56583.876052856445</c:v>
                      </c:pt>
                      <c:pt idx="8759">
                        <c:v>56702.809768676758</c:v>
                      </c:pt>
                      <c:pt idx="8760">
                        <c:v>49197.801895141602</c:v>
                      </c:pt>
                      <c:pt idx="8761">
                        <c:v>47726.837051391602</c:v>
                      </c:pt>
                      <c:pt idx="8762">
                        <c:v>47657.937088012695</c:v>
                      </c:pt>
                      <c:pt idx="8763">
                        <c:v>47594.262588500977</c:v>
                      </c:pt>
                      <c:pt idx="8764">
                        <c:v>47222.078750610352</c:v>
                      </c:pt>
                      <c:pt idx="8765">
                        <c:v>46550.86897277832</c:v>
                      </c:pt>
                      <c:pt idx="8766">
                        <c:v>46550.868911743164</c:v>
                      </c:pt>
                      <c:pt idx="8767">
                        <c:v>47014.009536743164</c:v>
                      </c:pt>
                      <c:pt idx="8768">
                        <c:v>48685.32844543457</c:v>
                      </c:pt>
                      <c:pt idx="8769">
                        <c:v>48752.282623291016</c:v>
                      </c:pt>
                      <c:pt idx="8770">
                        <c:v>48756.282623291016</c:v>
                      </c:pt>
                      <c:pt idx="8771">
                        <c:v>48753.910552978516</c:v>
                      </c:pt>
                      <c:pt idx="8772">
                        <c:v>61846.715896606445</c:v>
                      </c:pt>
                      <c:pt idx="8773">
                        <c:v>63625.792922973626</c:v>
                      </c:pt>
                      <c:pt idx="8774">
                        <c:v>62966.989456176758</c:v>
                      </c:pt>
                      <c:pt idx="8775">
                        <c:v>48665.680252075195</c:v>
                      </c:pt>
                      <c:pt idx="8776">
                        <c:v>48665.680252075195</c:v>
                      </c:pt>
                      <c:pt idx="8777">
                        <c:v>48669.680374145508</c:v>
                      </c:pt>
                      <c:pt idx="8778">
                        <c:v>48678.904739379883</c:v>
                      </c:pt>
                      <c:pt idx="8779">
                        <c:v>49908.857620239258</c:v>
                      </c:pt>
                      <c:pt idx="8780">
                        <c:v>49658.237014770508</c:v>
                      </c:pt>
                      <c:pt idx="8781">
                        <c:v>50330.899795532227</c:v>
                      </c:pt>
                      <c:pt idx="8782">
                        <c:v>49212.601150512695</c:v>
                      </c:pt>
                      <c:pt idx="8783">
                        <c:v>49212.601150512695</c:v>
                      </c:pt>
                      <c:pt idx="8784">
                        <c:v>47565.632888793945</c:v>
                      </c:pt>
                      <c:pt idx="8785">
                        <c:v>48403.101821899414</c:v>
                      </c:pt>
                      <c:pt idx="8786">
                        <c:v>48403.101821899414</c:v>
                      </c:pt>
                      <c:pt idx="8787">
                        <c:v>50103.514724731445</c:v>
                      </c:pt>
                      <c:pt idx="8788">
                        <c:v>50112.73908996582</c:v>
                      </c:pt>
                      <c:pt idx="8789">
                        <c:v>49758.65412902832</c:v>
                      </c:pt>
                      <c:pt idx="8790">
                        <c:v>48917.227249145508</c:v>
                      </c:pt>
                      <c:pt idx="8791">
                        <c:v>49078.718948364258</c:v>
                      </c:pt>
                      <c:pt idx="8792">
                        <c:v>49078.718826293945</c:v>
                      </c:pt>
                      <c:pt idx="8793">
                        <c:v>49091.943252563477</c:v>
                      </c:pt>
                      <c:pt idx="8794">
                        <c:v>49081.880081176758</c:v>
                      </c:pt>
                      <c:pt idx="8795">
                        <c:v>47752.378494262695</c:v>
                      </c:pt>
                      <c:pt idx="8796">
                        <c:v>48346.12776184082</c:v>
                      </c:pt>
                      <c:pt idx="8797">
                        <c:v>48346.127883911126</c:v>
                      </c:pt>
                      <c:pt idx="8798">
                        <c:v>48336.903518676758</c:v>
                      </c:pt>
                      <c:pt idx="8799">
                        <c:v>47980.496170043945</c:v>
                      </c:pt>
                      <c:pt idx="8800">
                        <c:v>48725.38166809082</c:v>
                      </c:pt>
                      <c:pt idx="8801">
                        <c:v>48729.381729125977</c:v>
                      </c:pt>
                      <c:pt idx="8802">
                        <c:v>48350.128616333008</c:v>
                      </c:pt>
                      <c:pt idx="8803">
                        <c:v>48340.90412902832</c:v>
                      </c:pt>
                      <c:pt idx="8804">
                        <c:v>48920.137634277344</c:v>
                      </c:pt>
                      <c:pt idx="8805">
                        <c:v>50103.151748657227</c:v>
                      </c:pt>
                      <c:pt idx="8806">
                        <c:v>50861.482498168945</c:v>
                      </c:pt>
                      <c:pt idx="8807">
                        <c:v>50861.482620239258</c:v>
                      </c:pt>
                      <c:pt idx="8808">
                        <c:v>49566.771682739258</c:v>
                      </c:pt>
                      <c:pt idx="8809">
                        <c:v>48829.457473754883</c:v>
                      </c:pt>
                      <c:pt idx="8810">
                        <c:v>48829.457473754883</c:v>
                      </c:pt>
                      <c:pt idx="8811">
                        <c:v>49020.474685668945</c:v>
                      </c:pt>
                      <c:pt idx="8812">
                        <c:v>46805.037673950195</c:v>
                      </c:pt>
                      <c:pt idx="8813">
                        <c:v>46805.037796020508</c:v>
                      </c:pt>
                      <c:pt idx="8814">
                        <c:v>46805.008285522461</c:v>
                      </c:pt>
                      <c:pt idx="8815">
                        <c:v>46809.008346557617</c:v>
                      </c:pt>
                      <c:pt idx="8816">
                        <c:v>46818.232711791992</c:v>
                      </c:pt>
                      <c:pt idx="8817">
                        <c:v>48996.504592895508</c:v>
                      </c:pt>
                      <c:pt idx="8818">
                        <c:v>52315.62614440918</c:v>
                      </c:pt>
                      <c:pt idx="8819">
                        <c:v>52315.62614440918</c:v>
                      </c:pt>
                      <c:pt idx="8820">
                        <c:v>48044.274063110352</c:v>
                      </c:pt>
                      <c:pt idx="8821">
                        <c:v>48004.992141723633</c:v>
                      </c:pt>
                      <c:pt idx="8822">
                        <c:v>48053.820816040039</c:v>
                      </c:pt>
                      <c:pt idx="8823">
                        <c:v>47809.677749633789</c:v>
                      </c:pt>
                      <c:pt idx="8824">
                        <c:v>48334.129531860352</c:v>
                      </c:pt>
                      <c:pt idx="8825">
                        <c:v>47980.147171020508</c:v>
                      </c:pt>
                      <c:pt idx="8826">
                        <c:v>47965.300430297852</c:v>
                      </c:pt>
                      <c:pt idx="8827">
                        <c:v>47893.294082641602</c:v>
                      </c:pt>
                      <c:pt idx="8828">
                        <c:v>47730.876052856445</c:v>
                      </c:pt>
                      <c:pt idx="8829">
                        <c:v>47527.354446411133</c:v>
                      </c:pt>
                      <c:pt idx="8830">
                        <c:v>52137.018814086914</c:v>
                      </c:pt>
                      <c:pt idx="8831">
                        <c:v>52137.018936157227</c:v>
                      </c:pt>
                      <c:pt idx="8832">
                        <c:v>58156.810638427734</c:v>
                      </c:pt>
                      <c:pt idx="8833">
                        <c:v>58476.178741455078</c:v>
                      </c:pt>
                      <c:pt idx="8834">
                        <c:v>58923.042755126946</c:v>
                      </c:pt>
                      <c:pt idx="8835">
                        <c:v>49752.542556762695</c:v>
                      </c:pt>
                      <c:pt idx="8836">
                        <c:v>49703.82551574707</c:v>
                      </c:pt>
                      <c:pt idx="8837">
                        <c:v>50402.13362121582</c:v>
                      </c:pt>
                      <c:pt idx="8838">
                        <c:v>49893.521133422852</c:v>
                      </c:pt>
                      <c:pt idx="8839">
                        <c:v>49893.521194458008</c:v>
                      </c:pt>
                      <c:pt idx="8840">
                        <c:v>50550.458572387695</c:v>
                      </c:pt>
                      <c:pt idx="8841">
                        <c:v>46165.668045043945</c:v>
                      </c:pt>
                      <c:pt idx="8842">
                        <c:v>47053.658767700195</c:v>
                      </c:pt>
                      <c:pt idx="8843">
                        <c:v>49494.874710083008</c:v>
                      </c:pt>
                      <c:pt idx="8844">
                        <c:v>55088.278198242188</c:v>
                      </c:pt>
                      <c:pt idx="8845">
                        <c:v>55087.326232910156</c:v>
                      </c:pt>
                      <c:pt idx="8846">
                        <c:v>58145.94319152832</c:v>
                      </c:pt>
                      <c:pt idx="8847">
                        <c:v>58694.577713012688</c:v>
                      </c:pt>
                      <c:pt idx="8848">
                        <c:v>58851.37532043457</c:v>
                      </c:pt>
                      <c:pt idx="8849">
                        <c:v>58695.53059387207</c:v>
                      </c:pt>
                      <c:pt idx="8850">
                        <c:v>51685.17854309082</c:v>
                      </c:pt>
                      <c:pt idx="8851">
                        <c:v>51694.402908325195</c:v>
                      </c:pt>
                      <c:pt idx="8852">
                        <c:v>51694.402908325195</c:v>
                      </c:pt>
                      <c:pt idx="8853">
                        <c:v>51448.92463684082</c:v>
                      </c:pt>
                      <c:pt idx="8854">
                        <c:v>49710.643630981445</c:v>
                      </c:pt>
                      <c:pt idx="8855">
                        <c:v>50037.04524230957</c:v>
                      </c:pt>
                      <c:pt idx="8856">
                        <c:v>48922.775588989258</c:v>
                      </c:pt>
                      <c:pt idx="8857">
                        <c:v>49433.892776489258</c:v>
                      </c:pt>
                      <c:pt idx="8858">
                        <c:v>49433.892776489258</c:v>
                      </c:pt>
                      <c:pt idx="8859">
                        <c:v>50200.869033813477</c:v>
                      </c:pt>
                      <c:pt idx="8860">
                        <c:v>46160.151138305664</c:v>
                      </c:pt>
                      <c:pt idx="8861">
                        <c:v>45542.899368286133</c:v>
                      </c:pt>
                      <c:pt idx="8862">
                        <c:v>48485.83088684082</c:v>
                      </c:pt>
                      <c:pt idx="8863">
                        <c:v>48489.831130981445</c:v>
                      </c:pt>
                      <c:pt idx="8864">
                        <c:v>48499.055618286133</c:v>
                      </c:pt>
                      <c:pt idx="8865">
                        <c:v>50680.380508422852</c:v>
                      </c:pt>
                      <c:pt idx="8866">
                        <c:v>50626.688064575195</c:v>
                      </c:pt>
                      <c:pt idx="8867">
                        <c:v>50283.912551879883</c:v>
                      </c:pt>
                      <c:pt idx="8868">
                        <c:v>50274.688186645508</c:v>
                      </c:pt>
                      <c:pt idx="8869">
                        <c:v>49219.812088012695</c:v>
                      </c:pt>
                      <c:pt idx="8870">
                        <c:v>49219.812088012695</c:v>
                      </c:pt>
                      <c:pt idx="8871">
                        <c:v>50971.943923950195</c:v>
                      </c:pt>
                      <c:pt idx="8872">
                        <c:v>50898.834060668945</c:v>
                      </c:pt>
                      <c:pt idx="8873">
                        <c:v>48063.552871704102</c:v>
                      </c:pt>
                      <c:pt idx="8874">
                        <c:v>48110.641311645508</c:v>
                      </c:pt>
                      <c:pt idx="8875">
                        <c:v>47749.417007446289</c:v>
                      </c:pt>
                      <c:pt idx="8876">
                        <c:v>48700.185562133789</c:v>
                      </c:pt>
                      <c:pt idx="8877">
                        <c:v>48709.410110473633</c:v>
                      </c:pt>
                      <c:pt idx="8878">
                        <c:v>48661.598526000977</c:v>
                      </c:pt>
                      <c:pt idx="8879">
                        <c:v>48572.07942199707</c:v>
                      </c:pt>
                      <c:pt idx="8880">
                        <c:v>51376.522926330566</c:v>
                      </c:pt>
                      <c:pt idx="8881">
                        <c:v>50499.51448059082</c:v>
                      </c:pt>
                      <c:pt idx="8882">
                        <c:v>48980.088455200195</c:v>
                      </c:pt>
                      <c:pt idx="8883">
                        <c:v>48870.379287719727</c:v>
                      </c:pt>
                      <c:pt idx="8884">
                        <c:v>47505.76545715332</c:v>
                      </c:pt>
                      <c:pt idx="8885">
                        <c:v>48100.858108520508</c:v>
                      </c:pt>
                      <c:pt idx="8886">
                        <c:v>48100.858413696289</c:v>
                      </c:pt>
                      <c:pt idx="8887">
                        <c:v>48102.742263793945</c:v>
                      </c:pt>
                      <c:pt idx="8888">
                        <c:v>48102.742263793945</c:v>
                      </c:pt>
                      <c:pt idx="8889">
                        <c:v>48102.742324829102</c:v>
                      </c:pt>
                      <c:pt idx="8890">
                        <c:v>47818.92610168457</c:v>
                      </c:pt>
                      <c:pt idx="8891">
                        <c:v>49984.68342590332</c:v>
                      </c:pt>
                      <c:pt idx="8892">
                        <c:v>49939.855178833008</c:v>
                      </c:pt>
                      <c:pt idx="8893">
                        <c:v>49952.340896606445</c:v>
                      </c:pt>
                      <c:pt idx="8894">
                        <c:v>60022.559356689453</c:v>
                      </c:pt>
                      <c:pt idx="8895">
                        <c:v>50042.702529907227</c:v>
                      </c:pt>
                      <c:pt idx="8896">
                        <c:v>50033.478103637695</c:v>
                      </c:pt>
                      <c:pt idx="8897">
                        <c:v>49092.421951293945</c:v>
                      </c:pt>
                      <c:pt idx="8898">
                        <c:v>49101.646743774414</c:v>
                      </c:pt>
                      <c:pt idx="8899">
                        <c:v>49053.835220336914</c:v>
                      </c:pt>
                      <c:pt idx="8900">
                        <c:v>48850.313674926758</c:v>
                      </c:pt>
                      <c:pt idx="8901">
                        <c:v>49328.532791137695</c:v>
                      </c:pt>
                      <c:pt idx="8902">
                        <c:v>49465.222305297852</c:v>
                      </c:pt>
                      <c:pt idx="8903">
                        <c:v>49149.824417114258</c:v>
                      </c:pt>
                      <c:pt idx="8904">
                        <c:v>48587.08088684082</c:v>
                      </c:pt>
                      <c:pt idx="8905">
                        <c:v>48433.886245727539</c:v>
                      </c:pt>
                      <c:pt idx="8906">
                        <c:v>48447.300979614258</c:v>
                      </c:pt>
                      <c:pt idx="8907">
                        <c:v>57339.642608642578</c:v>
                      </c:pt>
                      <c:pt idx="8908">
                        <c:v>57292.848846435547</c:v>
                      </c:pt>
                      <c:pt idx="8909">
                        <c:v>59842.411407470696</c:v>
                      </c:pt>
                      <c:pt idx="8910">
                        <c:v>50799.456405639648</c:v>
                      </c:pt>
                      <c:pt idx="8911">
                        <c:v>50394.135818481445</c:v>
                      </c:pt>
                      <c:pt idx="8912">
                        <c:v>50394.80696105957</c:v>
                      </c:pt>
                      <c:pt idx="8913">
                        <c:v>50089.75373840332</c:v>
                      </c:pt>
                      <c:pt idx="8914">
                        <c:v>50089.753982543945</c:v>
                      </c:pt>
                      <c:pt idx="8915">
                        <c:v>49822.214431762695</c:v>
                      </c:pt>
                      <c:pt idx="8916">
                        <c:v>48719.544998168945</c:v>
                      </c:pt>
                      <c:pt idx="8917">
                        <c:v>48717.460525512695</c:v>
                      </c:pt>
                      <c:pt idx="8918">
                        <c:v>48652.356033325195</c:v>
                      </c:pt>
                      <c:pt idx="8919">
                        <c:v>48670.66682434082</c:v>
                      </c:pt>
                      <c:pt idx="8920">
                        <c:v>48440.214431762695</c:v>
                      </c:pt>
                      <c:pt idx="8921">
                        <c:v>49791.167144775391</c:v>
                      </c:pt>
                      <c:pt idx="8922">
                        <c:v>50544.46711730957</c:v>
                      </c:pt>
                      <c:pt idx="8923">
                        <c:v>50593.295486450188</c:v>
                      </c:pt>
                      <c:pt idx="8924">
                        <c:v>57904.496948242188</c:v>
                      </c:pt>
                      <c:pt idx="8925">
                        <c:v>49217.015090942383</c:v>
                      </c:pt>
                      <c:pt idx="8926">
                        <c:v>49061.304885864258</c:v>
                      </c:pt>
                      <c:pt idx="8927">
                        <c:v>50952.370094299316</c:v>
                      </c:pt>
                      <c:pt idx="8928">
                        <c:v>47473.616836547852</c:v>
                      </c:pt>
                      <c:pt idx="8929">
                        <c:v>47477.616836547852</c:v>
                      </c:pt>
                      <c:pt idx="8930">
                        <c:v>46869.751663208008</c:v>
                      </c:pt>
                      <c:pt idx="8931">
                        <c:v>46869.751602172852</c:v>
                      </c:pt>
                      <c:pt idx="8932">
                        <c:v>47291.416397094727</c:v>
                      </c:pt>
                      <c:pt idx="8933">
                        <c:v>47410.349990844727</c:v>
                      </c:pt>
                      <c:pt idx="8934">
                        <c:v>47410.350051879883</c:v>
                      </c:pt>
                      <c:pt idx="8935">
                        <c:v>49046.426879882813</c:v>
                      </c:pt>
                      <c:pt idx="8936">
                        <c:v>49900.553588867188</c:v>
                      </c:pt>
                      <c:pt idx="8937">
                        <c:v>49909.777954101563</c:v>
                      </c:pt>
                      <c:pt idx="8938">
                        <c:v>49524.461791992188</c:v>
                      </c:pt>
                      <c:pt idx="8939">
                        <c:v>49615.126708984375</c:v>
                      </c:pt>
                      <c:pt idx="8940">
                        <c:v>49042.875564575195</c:v>
                      </c:pt>
                      <c:pt idx="8941">
                        <c:v>49042.875564575195</c:v>
                      </c:pt>
                      <c:pt idx="8942">
                        <c:v>49637.882400512695</c:v>
                      </c:pt>
                      <c:pt idx="8943">
                        <c:v>49647.106826782227</c:v>
                      </c:pt>
                      <c:pt idx="8944">
                        <c:v>49999.106826782227</c:v>
                      </c:pt>
                      <c:pt idx="8945">
                        <c:v>49989.882400512695</c:v>
                      </c:pt>
                      <c:pt idx="8946">
                        <c:v>50303.008094787598</c:v>
                      </c:pt>
                      <c:pt idx="8947">
                        <c:v>50136.765029907227</c:v>
                      </c:pt>
                      <c:pt idx="8948">
                        <c:v>50136.765029907227</c:v>
                      </c:pt>
                      <c:pt idx="8949">
                        <c:v>50136.765029907227</c:v>
                      </c:pt>
                      <c:pt idx="8950">
                        <c:v>49279.374313354492</c:v>
                      </c:pt>
                      <c:pt idx="8951">
                        <c:v>50284.484817504876</c:v>
                      </c:pt>
                      <c:pt idx="8952">
                        <c:v>49680.246246337891</c:v>
                      </c:pt>
                      <c:pt idx="8953">
                        <c:v>49689.470733642578</c:v>
                      </c:pt>
                      <c:pt idx="8954">
                        <c:v>56609.811187744141</c:v>
                      </c:pt>
                      <c:pt idx="8955">
                        <c:v>50741.793533325195</c:v>
                      </c:pt>
                      <c:pt idx="8956">
                        <c:v>50751.017959594727</c:v>
                      </c:pt>
                      <c:pt idx="8957">
                        <c:v>50741.793533325195</c:v>
                      </c:pt>
                      <c:pt idx="8958">
                        <c:v>50251.385147094727</c:v>
                      </c:pt>
                      <c:pt idx="8959">
                        <c:v>51539.181045532227</c:v>
                      </c:pt>
                      <c:pt idx="8960">
                        <c:v>48868.500869750977</c:v>
                      </c:pt>
                      <c:pt idx="8961">
                        <c:v>48859.276443481445</c:v>
                      </c:pt>
                      <c:pt idx="8962">
                        <c:v>48841.763809204102</c:v>
                      </c:pt>
                      <c:pt idx="8963">
                        <c:v>48841.763809204102</c:v>
                      </c:pt>
                      <c:pt idx="8964">
                        <c:v>48858.416152954102</c:v>
                      </c:pt>
                      <c:pt idx="8965">
                        <c:v>48862.416152954102</c:v>
                      </c:pt>
                      <c:pt idx="8966">
                        <c:v>48722.306350708008</c:v>
                      </c:pt>
                      <c:pt idx="8967">
                        <c:v>47789.333633422852</c:v>
                      </c:pt>
                      <c:pt idx="8968">
                        <c:v>47789.333694458008</c:v>
                      </c:pt>
                      <c:pt idx="8969">
                        <c:v>47789.333572387695</c:v>
                      </c:pt>
                      <c:pt idx="8970">
                        <c:v>48970.512283325195</c:v>
                      </c:pt>
                      <c:pt idx="8971">
                        <c:v>48970.512283325195</c:v>
                      </c:pt>
                      <c:pt idx="8972">
                        <c:v>48974.512283325195</c:v>
                      </c:pt>
                      <c:pt idx="8973">
                        <c:v>48983.736709594727</c:v>
                      </c:pt>
                      <c:pt idx="8974">
                        <c:v>48974.512283325195</c:v>
                      </c:pt>
                      <c:pt idx="8975">
                        <c:v>48585.195877075195</c:v>
                      </c:pt>
                      <c:pt idx="8976">
                        <c:v>49088.798416137695</c:v>
                      </c:pt>
                      <c:pt idx="8977">
                        <c:v>51342.475967407227</c:v>
                      </c:pt>
                      <c:pt idx="8978">
                        <c:v>49265.05940246582</c:v>
                      </c:pt>
                      <c:pt idx="8979">
                        <c:v>49255.834976196289</c:v>
                      </c:pt>
                      <c:pt idx="8980">
                        <c:v>49154.284255981445</c:v>
                      </c:pt>
                      <c:pt idx="8981">
                        <c:v>49154.284255981445</c:v>
                      </c:pt>
                      <c:pt idx="8982">
                        <c:v>49486.288284301758</c:v>
                      </c:pt>
                      <c:pt idx="8983">
                        <c:v>49023.147537231445</c:v>
                      </c:pt>
                      <c:pt idx="8984">
                        <c:v>48637.833145141602</c:v>
                      </c:pt>
                      <c:pt idx="8985">
                        <c:v>49633.789138793945</c:v>
                      </c:pt>
                      <c:pt idx="8986">
                        <c:v>48264.212112426758</c:v>
                      </c:pt>
                      <c:pt idx="8987">
                        <c:v>46920.134353637695</c:v>
                      </c:pt>
                      <c:pt idx="8988">
                        <c:v>46920.134414672852</c:v>
                      </c:pt>
                      <c:pt idx="8989">
                        <c:v>46920.134719848633</c:v>
                      </c:pt>
                      <c:pt idx="8990">
                        <c:v>46924.134841918945</c:v>
                      </c:pt>
                      <c:pt idx="8991">
                        <c:v>46933.359329223633</c:v>
                      </c:pt>
                      <c:pt idx="8992">
                        <c:v>46428.176956176758</c:v>
                      </c:pt>
                      <c:pt idx="8993">
                        <c:v>47416.73225402832</c:v>
                      </c:pt>
                      <c:pt idx="8994">
                        <c:v>47416.73225402832</c:v>
                      </c:pt>
                      <c:pt idx="8995">
                        <c:v>47676.759658813477</c:v>
                      </c:pt>
                      <c:pt idx="8996">
                        <c:v>47685.984024047852</c:v>
                      </c:pt>
                      <c:pt idx="8997">
                        <c:v>47676.759658813477</c:v>
                      </c:pt>
                      <c:pt idx="8998">
                        <c:v>47431.827392578125</c:v>
                      </c:pt>
                      <c:pt idx="8999">
                        <c:v>47441.0517578125</c:v>
                      </c:pt>
                      <c:pt idx="9000">
                        <c:v>50142.067016601563</c:v>
                      </c:pt>
                      <c:pt idx="9001">
                        <c:v>50563.778930664063</c:v>
                      </c:pt>
                      <c:pt idx="9002">
                        <c:v>50858.36994934082</c:v>
                      </c:pt>
                      <c:pt idx="9003">
                        <c:v>45606.737258911133</c:v>
                      </c:pt>
                      <c:pt idx="9004">
                        <c:v>45877.334976196289</c:v>
                      </c:pt>
                      <c:pt idx="9005">
                        <c:v>45877.334854125977</c:v>
                      </c:pt>
                      <c:pt idx="9006">
                        <c:v>52033.11457824707</c:v>
                      </c:pt>
                      <c:pt idx="9007">
                        <c:v>52009.043289184563</c:v>
                      </c:pt>
                      <c:pt idx="9008">
                        <c:v>56464.637283325195</c:v>
                      </c:pt>
                      <c:pt idx="9009">
                        <c:v>59154.077728271484</c:v>
                      </c:pt>
                      <c:pt idx="9010">
                        <c:v>59204.247833251953</c:v>
                      </c:pt>
                      <c:pt idx="9011">
                        <c:v>59204.247833251953</c:v>
                      </c:pt>
                      <c:pt idx="9012">
                        <c:v>59231.172027587891</c:v>
                      </c:pt>
                      <c:pt idx="9013">
                        <c:v>60922.213897705078</c:v>
                      </c:pt>
                      <c:pt idx="9014">
                        <c:v>60922.214141845696</c:v>
                      </c:pt>
                      <c:pt idx="9015">
                        <c:v>50793.03303527832</c:v>
                      </c:pt>
                      <c:pt idx="9016">
                        <c:v>50939.91877746582</c:v>
                      </c:pt>
                      <c:pt idx="9017">
                        <c:v>50939.91877746582</c:v>
                      </c:pt>
                      <c:pt idx="9018">
                        <c:v>50938.672439575195</c:v>
                      </c:pt>
                      <c:pt idx="9019">
                        <c:v>47031.283340454102</c:v>
                      </c:pt>
                      <c:pt idx="9020">
                        <c:v>47040.507827758789</c:v>
                      </c:pt>
                      <c:pt idx="9021">
                        <c:v>47040.507766723633</c:v>
                      </c:pt>
                      <c:pt idx="9022">
                        <c:v>50865.482864379883</c:v>
                      </c:pt>
                      <c:pt idx="9023">
                        <c:v>50874.707290649414</c:v>
                      </c:pt>
                      <c:pt idx="9024">
                        <c:v>50874.707290649414</c:v>
                      </c:pt>
                      <c:pt idx="9025">
                        <c:v>48165.319961547852</c:v>
                      </c:pt>
                      <c:pt idx="9026">
                        <c:v>48174.544387817383</c:v>
                      </c:pt>
                      <c:pt idx="9027">
                        <c:v>48174.544387817383</c:v>
                      </c:pt>
                      <c:pt idx="9028">
                        <c:v>58046.259963989258</c:v>
                      </c:pt>
                      <c:pt idx="9029">
                        <c:v>58045.809768676758</c:v>
                      </c:pt>
                      <c:pt idx="9030">
                        <c:v>51057.77473449707</c:v>
                      </c:pt>
                      <c:pt idx="9031">
                        <c:v>51544.028396606445</c:v>
                      </c:pt>
                      <c:pt idx="9032">
                        <c:v>51190.945022583008</c:v>
                      </c:pt>
                      <c:pt idx="9033">
                        <c:v>51117.835159301758</c:v>
                      </c:pt>
                      <c:pt idx="9034">
                        <c:v>51035.49055480957</c:v>
                      </c:pt>
                      <c:pt idx="9035">
                        <c:v>50524.224868774414</c:v>
                      </c:pt>
                      <c:pt idx="9036">
                        <c:v>45551.822052001953</c:v>
                      </c:pt>
                      <c:pt idx="9037">
                        <c:v>45993.461151123047</c:v>
                      </c:pt>
                      <c:pt idx="9038">
                        <c:v>46002.685516357422</c:v>
                      </c:pt>
                      <c:pt idx="9039">
                        <c:v>45993.461273193352</c:v>
                      </c:pt>
                      <c:pt idx="9040">
                        <c:v>45518.855438232422</c:v>
                      </c:pt>
                      <c:pt idx="9041">
                        <c:v>48053.224197387695</c:v>
                      </c:pt>
                      <c:pt idx="9042">
                        <c:v>47989.548477172852</c:v>
                      </c:pt>
                      <c:pt idx="9043">
                        <c:v>47916.648635864258</c:v>
                      </c:pt>
                      <c:pt idx="9044">
                        <c:v>47834.524307250977</c:v>
                      </c:pt>
                      <c:pt idx="9045">
                        <c:v>49160.306716918945</c:v>
                      </c:pt>
                      <c:pt idx="9046">
                        <c:v>48254.771560668945</c:v>
                      </c:pt>
                      <c:pt idx="9047">
                        <c:v>48254.771560668945</c:v>
                      </c:pt>
                      <c:pt idx="9048">
                        <c:v>48003.561599731445</c:v>
                      </c:pt>
                      <c:pt idx="9049">
                        <c:v>49694.56379699707</c:v>
                      </c:pt>
                      <c:pt idx="9050">
                        <c:v>49491.042068481445</c:v>
                      </c:pt>
                      <c:pt idx="9051">
                        <c:v>48294.763748168945</c:v>
                      </c:pt>
                      <c:pt idx="9052">
                        <c:v>50223.674682617188</c:v>
                      </c:pt>
                      <c:pt idx="9053">
                        <c:v>47297.423233032227</c:v>
                      </c:pt>
                      <c:pt idx="9054">
                        <c:v>59399.486358642578</c:v>
                      </c:pt>
                      <c:pt idx="9055">
                        <c:v>58974.566131591797</c:v>
                      </c:pt>
                      <c:pt idx="9056">
                        <c:v>59408.711029052734</c:v>
                      </c:pt>
                      <c:pt idx="9057">
                        <c:v>59399.486663818359</c:v>
                      </c:pt>
                      <c:pt idx="9058">
                        <c:v>59802.8525390625</c:v>
                      </c:pt>
                      <c:pt idx="9059">
                        <c:v>59802.8525390625</c:v>
                      </c:pt>
                      <c:pt idx="9060">
                        <c:v>61971.553665161126</c:v>
                      </c:pt>
                      <c:pt idx="9061">
                        <c:v>61799.104690551758</c:v>
                      </c:pt>
                      <c:pt idx="9062">
                        <c:v>61709.144973754876</c:v>
                      </c:pt>
                      <c:pt idx="9063">
                        <c:v>48800.448318481445</c:v>
                      </c:pt>
                      <c:pt idx="9064">
                        <c:v>48675.477615356445</c:v>
                      </c:pt>
                      <c:pt idx="9065">
                        <c:v>48933.698318481445</c:v>
                      </c:pt>
                      <c:pt idx="9066">
                        <c:v>50274.554275512695</c:v>
                      </c:pt>
                      <c:pt idx="9067">
                        <c:v>50205.495986938477</c:v>
                      </c:pt>
                      <c:pt idx="9068">
                        <c:v>49082.074722290039</c:v>
                      </c:pt>
                      <c:pt idx="9069">
                        <c:v>48591.665237426758</c:v>
                      </c:pt>
                      <c:pt idx="9070">
                        <c:v>48639.47639465332</c:v>
                      </c:pt>
                      <c:pt idx="9071">
                        <c:v>47205.199111938477</c:v>
                      </c:pt>
                      <c:pt idx="9072">
                        <c:v>47215.053421020508</c:v>
                      </c:pt>
                      <c:pt idx="9073">
                        <c:v>47166.224807739258</c:v>
                      </c:pt>
                      <c:pt idx="9074">
                        <c:v>47215.351333618164</c:v>
                      </c:pt>
                      <c:pt idx="9075">
                        <c:v>49703.761306762695</c:v>
                      </c:pt>
                      <c:pt idx="9076">
                        <c:v>50906.976661682129</c:v>
                      </c:pt>
                      <c:pt idx="9077">
                        <c:v>45995.068008422852</c:v>
                      </c:pt>
                      <c:pt idx="9078">
                        <c:v>45605.265213012695</c:v>
                      </c:pt>
                      <c:pt idx="9079">
                        <c:v>45614.489700317383</c:v>
                      </c:pt>
                      <c:pt idx="9080">
                        <c:v>45400.579727172852</c:v>
                      </c:pt>
                      <c:pt idx="9081">
                        <c:v>45866.880508422852</c:v>
                      </c:pt>
                      <c:pt idx="9082">
                        <c:v>47347.931228637695</c:v>
                      </c:pt>
                      <c:pt idx="9083">
                        <c:v>47347.931228637695</c:v>
                      </c:pt>
                      <c:pt idx="9084">
                        <c:v>47347.931350708008</c:v>
                      </c:pt>
                      <c:pt idx="9085">
                        <c:v>49139.753540039063</c:v>
                      </c:pt>
                      <c:pt idx="9086">
                        <c:v>49139.75390625</c:v>
                      </c:pt>
                      <c:pt idx="9087">
                        <c:v>49143.753845214844</c:v>
                      </c:pt>
                      <c:pt idx="9088">
                        <c:v>49152.978332519531</c:v>
                      </c:pt>
                      <c:pt idx="9089">
                        <c:v>49143.75390625</c:v>
                      </c:pt>
                      <c:pt idx="9090">
                        <c:v>50440.060745239258</c:v>
                      </c:pt>
                      <c:pt idx="9091">
                        <c:v>50702.279373168945</c:v>
                      </c:pt>
                      <c:pt idx="9092">
                        <c:v>50654.46809387207</c:v>
                      </c:pt>
                      <c:pt idx="9093">
                        <c:v>50421.78645324707</c:v>
                      </c:pt>
                      <c:pt idx="9094">
                        <c:v>50421.78645324707</c:v>
                      </c:pt>
                      <c:pt idx="9095">
                        <c:v>50412.562088012695</c:v>
                      </c:pt>
                      <c:pt idx="9096">
                        <c:v>48419.124404907227</c:v>
                      </c:pt>
                      <c:pt idx="9097">
                        <c:v>48190.298416137695</c:v>
                      </c:pt>
                      <c:pt idx="9098">
                        <c:v>48902.38850402832</c:v>
                      </c:pt>
                      <c:pt idx="9099">
                        <c:v>48902.38899230957</c:v>
                      </c:pt>
                      <c:pt idx="9100">
                        <c:v>48772.179275512695</c:v>
                      </c:pt>
                      <c:pt idx="9101">
                        <c:v>56048.16731262207</c:v>
                      </c:pt>
                      <c:pt idx="9102">
                        <c:v>56057.391738891602</c:v>
                      </c:pt>
                      <c:pt idx="9103">
                        <c:v>56060.10188293457</c:v>
                      </c:pt>
                      <c:pt idx="9104">
                        <c:v>56060.101821899414</c:v>
                      </c:pt>
                      <c:pt idx="9105">
                        <c:v>50208.788726806641</c:v>
                      </c:pt>
                      <c:pt idx="9106">
                        <c:v>50594.105133056641</c:v>
                      </c:pt>
                      <c:pt idx="9107">
                        <c:v>50085.314361572266</c:v>
                      </c:pt>
                      <c:pt idx="9108">
                        <c:v>48893.026306152344</c:v>
                      </c:pt>
                      <c:pt idx="9109">
                        <c:v>48893.026306152344</c:v>
                      </c:pt>
                      <c:pt idx="9110">
                        <c:v>48893.026306152344</c:v>
                      </c:pt>
                      <c:pt idx="9111">
                        <c:v>47432.057594299316</c:v>
                      </c:pt>
                      <c:pt idx="9112">
                        <c:v>50522.706985473633</c:v>
                      </c:pt>
                      <c:pt idx="9113">
                        <c:v>50100.53450012207</c:v>
                      </c:pt>
                      <c:pt idx="9114">
                        <c:v>50099.61262512207</c:v>
                      </c:pt>
                      <c:pt idx="9115">
                        <c:v>50920.266098022461</c:v>
                      </c:pt>
                      <c:pt idx="9116">
                        <c:v>50534.949752807617</c:v>
                      </c:pt>
                      <c:pt idx="9117">
                        <c:v>57606.797149658203</c:v>
                      </c:pt>
                      <c:pt idx="9118">
                        <c:v>56957.458404541016</c:v>
                      </c:pt>
                      <c:pt idx="9119">
                        <c:v>56877.163848876953</c:v>
                      </c:pt>
                      <c:pt idx="9120">
                        <c:v>50461.274887084961</c:v>
                      </c:pt>
                      <c:pt idx="9121">
                        <c:v>50340.220504760742</c:v>
                      </c:pt>
                      <c:pt idx="9122">
                        <c:v>48440.392532348633</c:v>
                      </c:pt>
                      <c:pt idx="9123">
                        <c:v>48502.633438110352</c:v>
                      </c:pt>
                      <c:pt idx="9124">
                        <c:v>48502.633438110352</c:v>
                      </c:pt>
                      <c:pt idx="9125">
                        <c:v>48819.722305297852</c:v>
                      </c:pt>
                      <c:pt idx="9126">
                        <c:v>48975.83235168457</c:v>
                      </c:pt>
                      <c:pt idx="9127">
                        <c:v>48966.607986450195</c:v>
                      </c:pt>
                      <c:pt idx="9128">
                        <c:v>49094.76594543457</c:v>
                      </c:pt>
                      <c:pt idx="9129">
                        <c:v>49077.902145385742</c:v>
                      </c:pt>
                      <c:pt idx="9130">
                        <c:v>49039.315048217773</c:v>
                      </c:pt>
                      <c:pt idx="9131">
                        <c:v>49039.315048217773</c:v>
                      </c:pt>
                      <c:pt idx="9132">
                        <c:v>48926.329879760742</c:v>
                      </c:pt>
                      <c:pt idx="9133">
                        <c:v>58935.052093505859</c:v>
                      </c:pt>
                      <c:pt idx="9134">
                        <c:v>58964.814849853516</c:v>
                      </c:pt>
                      <c:pt idx="9135">
                        <c:v>50633.280349731445</c:v>
                      </c:pt>
                      <c:pt idx="9136">
                        <c:v>51206.201370239258</c:v>
                      </c:pt>
                      <c:pt idx="9137">
                        <c:v>51255.029983520508</c:v>
                      </c:pt>
                      <c:pt idx="9138">
                        <c:v>51619.388748168945</c:v>
                      </c:pt>
                      <c:pt idx="9139">
                        <c:v>51669.088821411126</c:v>
                      </c:pt>
                      <c:pt idx="9140">
                        <c:v>52156.898513793945</c:v>
                      </c:pt>
                      <c:pt idx="9141">
                        <c:v>46598.885513305664</c:v>
                      </c:pt>
                      <c:pt idx="9142">
                        <c:v>46525.985549926758</c:v>
                      </c:pt>
                      <c:pt idx="9143">
                        <c:v>47090.925491333008</c:v>
                      </c:pt>
                      <c:pt idx="9144">
                        <c:v>48221.145401000977</c:v>
                      </c:pt>
                      <c:pt idx="9145">
                        <c:v>48822.38264465332</c:v>
                      </c:pt>
                      <c:pt idx="9146">
                        <c:v>48831.607009887695</c:v>
                      </c:pt>
                      <c:pt idx="9147">
                        <c:v>48342.743850708001</c:v>
                      </c:pt>
                      <c:pt idx="9148">
                        <c:v>48293.915115356445</c:v>
                      </c:pt>
                      <c:pt idx="9149">
                        <c:v>48113.56379699707</c:v>
                      </c:pt>
                      <c:pt idx="9150">
                        <c:v>50112.760330200195</c:v>
                      </c:pt>
                      <c:pt idx="9151">
                        <c:v>50112.760330200195</c:v>
                      </c:pt>
                      <c:pt idx="9152">
                        <c:v>50441.838455200195</c:v>
                      </c:pt>
                      <c:pt idx="9153">
                        <c:v>50182.722244262695</c:v>
                      </c:pt>
                      <c:pt idx="9154">
                        <c:v>50191.946670532227</c:v>
                      </c:pt>
                      <c:pt idx="9155">
                        <c:v>50028.430252075195</c:v>
                      </c:pt>
                      <c:pt idx="9156">
                        <c:v>50380.107986450195</c:v>
                      </c:pt>
                      <c:pt idx="9157">
                        <c:v>50380.107986450195</c:v>
                      </c:pt>
                      <c:pt idx="9158">
                        <c:v>50437.871658325195</c:v>
                      </c:pt>
                      <c:pt idx="9159">
                        <c:v>50437.871658325195</c:v>
                      </c:pt>
                      <c:pt idx="9160">
                        <c:v>49582.047439575195</c:v>
                      </c:pt>
                      <c:pt idx="9161">
                        <c:v>49400.826858520508</c:v>
                      </c:pt>
                      <c:pt idx="9162">
                        <c:v>49410.051284790039</c:v>
                      </c:pt>
                      <c:pt idx="9163">
                        <c:v>49361.222610473633</c:v>
                      </c:pt>
                      <c:pt idx="9164">
                        <c:v>49351.998306274414</c:v>
                      </c:pt>
                      <c:pt idx="9165">
                        <c:v>50825.072128295898</c:v>
                      </c:pt>
                      <c:pt idx="9166">
                        <c:v>50375.897659301758</c:v>
                      </c:pt>
                      <c:pt idx="9167">
                        <c:v>50385.122024536126</c:v>
                      </c:pt>
                      <c:pt idx="9168">
                        <c:v>51672.888259887695</c:v>
                      </c:pt>
                      <c:pt idx="9169">
                        <c:v>50968.888259887695</c:v>
                      </c:pt>
                      <c:pt idx="9170">
                        <c:v>50542.65559387207</c:v>
                      </c:pt>
                      <c:pt idx="9171">
                        <c:v>50187.814529418945</c:v>
                      </c:pt>
                      <c:pt idx="9172">
                        <c:v>49802.500564575195</c:v>
                      </c:pt>
                      <c:pt idx="9173">
                        <c:v>50306.746658325195</c:v>
                      </c:pt>
                      <c:pt idx="9174">
                        <c:v>50394.382400512695</c:v>
                      </c:pt>
                      <c:pt idx="9175">
                        <c:v>49279.806793212891</c:v>
                      </c:pt>
                      <c:pt idx="9176">
                        <c:v>49279.806915283203</c:v>
                      </c:pt>
                      <c:pt idx="9177">
                        <c:v>49222.840057373047</c:v>
                      </c:pt>
                      <c:pt idx="9178">
                        <c:v>50185.478591918945</c:v>
                      </c:pt>
                      <c:pt idx="9179">
                        <c:v>50185.478652954102</c:v>
                      </c:pt>
                      <c:pt idx="9180">
                        <c:v>50013.898025512695</c:v>
                      </c:pt>
                      <c:pt idx="9181">
                        <c:v>50023.122451782227</c:v>
                      </c:pt>
                      <c:pt idx="9182">
                        <c:v>50023.572647094727</c:v>
                      </c:pt>
                      <c:pt idx="9183">
                        <c:v>49281.637649536126</c:v>
                      </c:pt>
                      <c:pt idx="9184">
                        <c:v>49281.63752746582</c:v>
                      </c:pt>
                      <c:pt idx="9185">
                        <c:v>51414.077125549309</c:v>
                      </c:pt>
                      <c:pt idx="9186">
                        <c:v>51414.077369689941</c:v>
                      </c:pt>
                      <c:pt idx="9187">
                        <c:v>51028.762916564941</c:v>
                      </c:pt>
                      <c:pt idx="9188">
                        <c:v>58283.887237548828</c:v>
                      </c:pt>
                      <c:pt idx="9189">
                        <c:v>58330.975616455078</c:v>
                      </c:pt>
                      <c:pt idx="9190">
                        <c:v>58058.756011962891</c:v>
                      </c:pt>
                      <c:pt idx="9191">
                        <c:v>58878.448028564446</c:v>
                      </c:pt>
                      <c:pt idx="9192">
                        <c:v>59747.671905517578</c:v>
                      </c:pt>
                      <c:pt idx="9193">
                        <c:v>59749.702667236328</c:v>
                      </c:pt>
                      <c:pt idx="9194">
                        <c:v>59484.810577392578</c:v>
                      </c:pt>
                      <c:pt idx="9195">
                        <c:v>49976.33625793457</c:v>
                      </c:pt>
                      <c:pt idx="9196">
                        <c:v>49976.336502075195</c:v>
                      </c:pt>
                      <c:pt idx="9197">
                        <c:v>49976.336502075195</c:v>
                      </c:pt>
                      <c:pt idx="9198">
                        <c:v>49976.33674621582</c:v>
                      </c:pt>
                      <c:pt idx="9199">
                        <c:v>49976.336502075195</c:v>
                      </c:pt>
                      <c:pt idx="9200">
                        <c:v>50102.872634887695</c:v>
                      </c:pt>
                      <c:pt idx="9201">
                        <c:v>49814.978240966797</c:v>
                      </c:pt>
                      <c:pt idx="9202">
                        <c:v>49802.525466918938</c:v>
                      </c:pt>
                      <c:pt idx="9203">
                        <c:v>49802.096267700188</c:v>
                      </c:pt>
                      <c:pt idx="9204">
                        <c:v>49298.987380981445</c:v>
                      </c:pt>
                      <c:pt idx="9205">
                        <c:v>49298.987319946289</c:v>
                      </c:pt>
                      <c:pt idx="9206">
                        <c:v>58619.642166137688</c:v>
                      </c:pt>
                      <c:pt idx="9207">
                        <c:v>58792.96369934082</c:v>
                      </c:pt>
                      <c:pt idx="9208">
                        <c:v>58792.955841064453</c:v>
                      </c:pt>
                      <c:pt idx="9209">
                        <c:v>59496.193511962891</c:v>
                      </c:pt>
                      <c:pt idx="9210">
                        <c:v>50884.09895324707</c:v>
                      </c:pt>
                      <c:pt idx="9211">
                        <c:v>51969.82746887207</c:v>
                      </c:pt>
                      <c:pt idx="9212">
                        <c:v>51481.71760559082</c:v>
                      </c:pt>
                      <c:pt idx="9213">
                        <c:v>50347.888526916497</c:v>
                      </c:pt>
                      <c:pt idx="9214">
                        <c:v>50111.634620666497</c:v>
                      </c:pt>
                      <c:pt idx="9215">
                        <c:v>49702.546829223633</c:v>
                      </c:pt>
                      <c:pt idx="9216">
                        <c:v>49870.309036254883</c:v>
                      </c:pt>
                      <c:pt idx="9217">
                        <c:v>49870.309036254883</c:v>
                      </c:pt>
                      <c:pt idx="9218">
                        <c:v>50011.801986694336</c:v>
                      </c:pt>
                      <c:pt idx="9219">
                        <c:v>50761.515701293945</c:v>
                      </c:pt>
                      <c:pt idx="9220">
                        <c:v>49918.170928955078</c:v>
                      </c:pt>
                      <c:pt idx="9221">
                        <c:v>50330.657989501946</c:v>
                      </c:pt>
                      <c:pt idx="9222">
                        <c:v>58681.271759033203</c:v>
                      </c:pt>
                      <c:pt idx="9223">
                        <c:v>57003.882110595703</c:v>
                      </c:pt>
                      <c:pt idx="9224">
                        <c:v>56930.761993408203</c:v>
                      </c:pt>
                      <c:pt idx="9225">
                        <c:v>49522.907928466797</c:v>
                      </c:pt>
                      <c:pt idx="9226">
                        <c:v>49429.542694091797</c:v>
                      </c:pt>
                      <c:pt idx="9227">
                        <c:v>46246.732299804688</c:v>
                      </c:pt>
                      <c:pt idx="9228">
                        <c:v>45902.232299804688</c:v>
                      </c:pt>
                      <c:pt idx="9229">
                        <c:v>45670.744750976563</c:v>
                      </c:pt>
                      <c:pt idx="9230">
                        <c:v>45670.744750976563</c:v>
                      </c:pt>
                      <c:pt idx="9231">
                        <c:v>46212.455505371094</c:v>
                      </c:pt>
                      <c:pt idx="9232">
                        <c:v>45598.23486328125</c:v>
                      </c:pt>
                      <c:pt idx="9233">
                        <c:v>47348.053787231445</c:v>
                      </c:pt>
                      <c:pt idx="9234">
                        <c:v>47545.799026489258</c:v>
                      </c:pt>
                      <c:pt idx="9235">
                        <c:v>47515.129104614258</c:v>
                      </c:pt>
                      <c:pt idx="9236">
                        <c:v>47909.667861938477</c:v>
                      </c:pt>
                      <c:pt idx="9237">
                        <c:v>47909.667984008789</c:v>
                      </c:pt>
                      <c:pt idx="9238">
                        <c:v>48413.398391723633</c:v>
                      </c:pt>
                      <c:pt idx="9239">
                        <c:v>47446.312576293945</c:v>
                      </c:pt>
                      <c:pt idx="9240">
                        <c:v>52308.576736450195</c:v>
                      </c:pt>
                      <c:pt idx="9241">
                        <c:v>45329.25080871582</c:v>
                      </c:pt>
                      <c:pt idx="9242">
                        <c:v>45287.754348754883</c:v>
                      </c:pt>
                      <c:pt idx="9243">
                        <c:v>44594.603958129883</c:v>
                      </c:pt>
                      <c:pt idx="9244">
                        <c:v>44178.03791809082</c:v>
                      </c:pt>
                      <c:pt idx="9245">
                        <c:v>47940.446563720703</c:v>
                      </c:pt>
                      <c:pt idx="9246">
                        <c:v>48026.678482055664</c:v>
                      </c:pt>
                      <c:pt idx="9247">
                        <c:v>48158.50862121582</c:v>
                      </c:pt>
                      <c:pt idx="9248">
                        <c:v>48158.508987426758</c:v>
                      </c:pt>
                      <c:pt idx="9249">
                        <c:v>48158.508987426758</c:v>
                      </c:pt>
                      <c:pt idx="9250">
                        <c:v>48254.299331665039</c:v>
                      </c:pt>
                      <c:pt idx="9251">
                        <c:v>48263.52375793457</c:v>
                      </c:pt>
                      <c:pt idx="9252">
                        <c:v>48228.937088012695</c:v>
                      </c:pt>
                      <c:pt idx="9253">
                        <c:v>58243.315155029297</c:v>
                      </c:pt>
                      <c:pt idx="9254">
                        <c:v>58243.315155029297</c:v>
                      </c:pt>
                      <c:pt idx="9255">
                        <c:v>49220.996658325195</c:v>
                      </c:pt>
                      <c:pt idx="9256">
                        <c:v>49224.996780395508</c:v>
                      </c:pt>
                      <c:pt idx="9257">
                        <c:v>48989.670120239258</c:v>
                      </c:pt>
                      <c:pt idx="9258">
                        <c:v>47432.529251098633</c:v>
                      </c:pt>
                      <c:pt idx="9259">
                        <c:v>47432.529251098633</c:v>
                      </c:pt>
                      <c:pt idx="9260">
                        <c:v>49349.705947875977</c:v>
                      </c:pt>
                      <c:pt idx="9261">
                        <c:v>49349.70588684082</c:v>
                      </c:pt>
                      <c:pt idx="9262">
                        <c:v>49349.705947875977</c:v>
                      </c:pt>
                      <c:pt idx="9263">
                        <c:v>48878.772354125977</c:v>
                      </c:pt>
                      <c:pt idx="9264">
                        <c:v>48778.868057250977</c:v>
                      </c:pt>
                      <c:pt idx="9265">
                        <c:v>48777.439407348633</c:v>
                      </c:pt>
                      <c:pt idx="9266">
                        <c:v>48777.43928527832</c:v>
                      </c:pt>
                      <c:pt idx="9267">
                        <c:v>48165.09065246582</c:v>
                      </c:pt>
                      <c:pt idx="9268">
                        <c:v>59398.431243896484</c:v>
                      </c:pt>
                      <c:pt idx="9269">
                        <c:v>59398.431182861328</c:v>
                      </c:pt>
                      <c:pt idx="9270">
                        <c:v>50727.782791137695</c:v>
                      </c:pt>
                      <c:pt idx="9271">
                        <c:v>50727.782791137695</c:v>
                      </c:pt>
                      <c:pt idx="9272">
                        <c:v>50727.782791137695</c:v>
                      </c:pt>
                      <c:pt idx="9273">
                        <c:v>50612.853103637695</c:v>
                      </c:pt>
                      <c:pt idx="9274">
                        <c:v>50622.077529907227</c:v>
                      </c:pt>
                      <c:pt idx="9275">
                        <c:v>50731.782791137695</c:v>
                      </c:pt>
                      <c:pt idx="9276">
                        <c:v>50394.41162109375</c:v>
                      </c:pt>
                      <c:pt idx="9277">
                        <c:v>47650.462661743164</c:v>
                      </c:pt>
                      <c:pt idx="9278">
                        <c:v>60101.365325927734</c:v>
                      </c:pt>
                      <c:pt idx="9279">
                        <c:v>60101.365264892578</c:v>
                      </c:pt>
                      <c:pt idx="9280">
                        <c:v>59753.365264892578</c:v>
                      </c:pt>
                      <c:pt idx="9281">
                        <c:v>59397.365325927734</c:v>
                      </c:pt>
                      <c:pt idx="9282">
                        <c:v>59396.148864746094</c:v>
                      </c:pt>
                      <c:pt idx="9283">
                        <c:v>59396.148864746094</c:v>
                      </c:pt>
                      <c:pt idx="9284">
                        <c:v>59396.148864746094</c:v>
                      </c:pt>
                      <c:pt idx="9285">
                        <c:v>49577.466384887695</c:v>
                      </c:pt>
                      <c:pt idx="9286">
                        <c:v>49938.690811157227</c:v>
                      </c:pt>
                      <c:pt idx="9287">
                        <c:v>49929.826736450195</c:v>
                      </c:pt>
                      <c:pt idx="9288">
                        <c:v>49464.008377075195</c:v>
                      </c:pt>
                      <c:pt idx="9289">
                        <c:v>47232.620681762695</c:v>
                      </c:pt>
                      <c:pt idx="9290">
                        <c:v>47593.84553527832</c:v>
                      </c:pt>
                      <c:pt idx="9291">
                        <c:v>47503.10578918457</c:v>
                      </c:pt>
                      <c:pt idx="9292">
                        <c:v>48616.038040161133</c:v>
                      </c:pt>
                      <c:pt idx="9293">
                        <c:v>50281.248916625977</c:v>
                      </c:pt>
                      <c:pt idx="9294">
                        <c:v>50281.248916625977</c:v>
                      </c:pt>
                      <c:pt idx="9295">
                        <c:v>49517.295425415039</c:v>
                      </c:pt>
                      <c:pt idx="9296">
                        <c:v>49517.295425415039</c:v>
                      </c:pt>
                      <c:pt idx="9297">
                        <c:v>49531.537063598633</c:v>
                      </c:pt>
                      <c:pt idx="9298">
                        <c:v>58258.168548583984</c:v>
                      </c:pt>
                      <c:pt idx="9299">
                        <c:v>58258.168548583984</c:v>
                      </c:pt>
                      <c:pt idx="9300">
                        <c:v>52764.633377075195</c:v>
                      </c:pt>
                      <c:pt idx="9301">
                        <c:v>52691.514480590813</c:v>
                      </c:pt>
                      <c:pt idx="9302">
                        <c:v>52618.392898559563</c:v>
                      </c:pt>
                      <c:pt idx="9303">
                        <c:v>52545.283035278313</c:v>
                      </c:pt>
                      <c:pt idx="9304">
                        <c:v>48432.829299926758</c:v>
                      </c:pt>
                      <c:pt idx="9305">
                        <c:v>48432.829299926758</c:v>
                      </c:pt>
                      <c:pt idx="9306">
                        <c:v>48071.60481262207</c:v>
                      </c:pt>
                      <c:pt idx="9307">
                        <c:v>46331.279388427734</c:v>
                      </c:pt>
                      <c:pt idx="9308">
                        <c:v>46340.504058837891</c:v>
                      </c:pt>
                      <c:pt idx="9309">
                        <c:v>46340.503997802734</c:v>
                      </c:pt>
                      <c:pt idx="9310">
                        <c:v>46340.503997802734</c:v>
                      </c:pt>
                      <c:pt idx="9311">
                        <c:v>45623.279388427734</c:v>
                      </c:pt>
                      <c:pt idx="9312">
                        <c:v>49694.433975219727</c:v>
                      </c:pt>
                      <c:pt idx="9313">
                        <c:v>49752.487014770508</c:v>
                      </c:pt>
                      <c:pt idx="9314">
                        <c:v>49990.331192016602</c:v>
                      </c:pt>
                      <c:pt idx="9315">
                        <c:v>50393.445098876953</c:v>
                      </c:pt>
                      <c:pt idx="9316">
                        <c:v>50761.519317626953</c:v>
                      </c:pt>
                      <c:pt idx="9317">
                        <c:v>48493.197296142578</c:v>
                      </c:pt>
                      <c:pt idx="9318">
                        <c:v>48493.197296142578</c:v>
                      </c:pt>
                      <c:pt idx="9319">
                        <c:v>48497.197296142578</c:v>
                      </c:pt>
                      <c:pt idx="9320">
                        <c:v>48610.155349731445</c:v>
                      </c:pt>
                      <c:pt idx="9321">
                        <c:v>50418.888809204102</c:v>
                      </c:pt>
                      <c:pt idx="9322">
                        <c:v>49019.64924621582</c:v>
                      </c:pt>
                      <c:pt idx="9323">
                        <c:v>49842.335525512695</c:v>
                      </c:pt>
                      <c:pt idx="9324">
                        <c:v>49335.22151184082</c:v>
                      </c:pt>
                      <c:pt idx="9325">
                        <c:v>48347.493316650391</c:v>
                      </c:pt>
                      <c:pt idx="9326">
                        <c:v>50918.448654174805</c:v>
                      </c:pt>
                      <c:pt idx="9327">
                        <c:v>50852.326705932617</c:v>
                      </c:pt>
                      <c:pt idx="9328">
                        <c:v>56661.609085083008</c:v>
                      </c:pt>
                      <c:pt idx="9329">
                        <c:v>58856.243316650391</c:v>
                      </c:pt>
                      <c:pt idx="9330">
                        <c:v>62827.575416564941</c:v>
                      </c:pt>
                      <c:pt idx="9331">
                        <c:v>49536.086273193359</c:v>
                      </c:pt>
                      <c:pt idx="9332">
                        <c:v>49523.015716552734</c:v>
                      </c:pt>
                      <c:pt idx="9333">
                        <c:v>48676.068557739258</c:v>
                      </c:pt>
                      <c:pt idx="9334">
                        <c:v>49229.542373657227</c:v>
                      </c:pt>
                      <c:pt idx="9335">
                        <c:v>49381.588562011719</c:v>
                      </c:pt>
                      <c:pt idx="9336">
                        <c:v>48977.193496704102</c:v>
                      </c:pt>
                      <c:pt idx="9337">
                        <c:v>48986.417922973633</c:v>
                      </c:pt>
                      <c:pt idx="9338">
                        <c:v>48986.417861938477</c:v>
                      </c:pt>
                      <c:pt idx="9339">
                        <c:v>48977.193557739258</c:v>
                      </c:pt>
                      <c:pt idx="9340">
                        <c:v>46996.544509887695</c:v>
                      </c:pt>
                      <c:pt idx="9341">
                        <c:v>46996.544570922852</c:v>
                      </c:pt>
                      <c:pt idx="9342">
                        <c:v>46996.544570922852</c:v>
                      </c:pt>
                      <c:pt idx="9343">
                        <c:v>57066.320022583008</c:v>
                      </c:pt>
                      <c:pt idx="9344">
                        <c:v>57066.319900512695</c:v>
                      </c:pt>
                      <c:pt idx="9345">
                        <c:v>50817.545974731445</c:v>
                      </c:pt>
                      <c:pt idx="9346">
                        <c:v>50864.17170715332</c:v>
                      </c:pt>
                      <c:pt idx="9347">
                        <c:v>50864.17170715332</c:v>
                      </c:pt>
                      <c:pt idx="9348">
                        <c:v>51024.46809387207</c:v>
                      </c:pt>
                      <c:pt idx="9349">
                        <c:v>50722.028152465813</c:v>
                      </c:pt>
                      <c:pt idx="9350">
                        <c:v>50671.307327270508</c:v>
                      </c:pt>
                      <c:pt idx="9351">
                        <c:v>50622.479202270508</c:v>
                      </c:pt>
                      <c:pt idx="9352">
                        <c:v>50067.832351684563</c:v>
                      </c:pt>
                      <c:pt idx="9353">
                        <c:v>47197.70036315918</c:v>
                      </c:pt>
                      <c:pt idx="9354">
                        <c:v>47083.285018920898</c:v>
                      </c:pt>
                      <c:pt idx="9355">
                        <c:v>51194.297882080078</c:v>
                      </c:pt>
                      <c:pt idx="9356">
                        <c:v>51666.71125793457</c:v>
                      </c:pt>
                      <c:pt idx="9357">
                        <c:v>51666.711502075188</c:v>
                      </c:pt>
                      <c:pt idx="9358">
                        <c:v>58676.814971923828</c:v>
                      </c:pt>
                      <c:pt idx="9359">
                        <c:v>58603.694610595696</c:v>
                      </c:pt>
                      <c:pt idx="9360">
                        <c:v>46124.276565551758</c:v>
                      </c:pt>
                      <c:pt idx="9361">
                        <c:v>46133.501174926758</c:v>
                      </c:pt>
                      <c:pt idx="9362">
                        <c:v>46133.50129699707</c:v>
                      </c:pt>
                      <c:pt idx="9363">
                        <c:v>46034.757766723633</c:v>
                      </c:pt>
                      <c:pt idx="9364">
                        <c:v>48544.092483520508</c:v>
                      </c:pt>
                      <c:pt idx="9365">
                        <c:v>48553.31672668457</c:v>
                      </c:pt>
                      <c:pt idx="9366">
                        <c:v>47071.585113525391</c:v>
                      </c:pt>
                      <c:pt idx="9367">
                        <c:v>46719.585174560547</c:v>
                      </c:pt>
                      <c:pt idx="9368">
                        <c:v>46123.111602783203</c:v>
                      </c:pt>
                      <c:pt idx="9369">
                        <c:v>48048.475357055664</c:v>
                      </c:pt>
                      <c:pt idx="9370">
                        <c:v>48433.789749145508</c:v>
                      </c:pt>
                      <c:pt idx="9371">
                        <c:v>48182.067337036133</c:v>
                      </c:pt>
                      <c:pt idx="9372">
                        <c:v>55497.605255126953</c:v>
                      </c:pt>
                      <c:pt idx="9373">
                        <c:v>55488.380767822266</c:v>
                      </c:pt>
                      <c:pt idx="9374">
                        <c:v>56442.783233642578</c:v>
                      </c:pt>
                      <c:pt idx="9375">
                        <c:v>63471.891067504876</c:v>
                      </c:pt>
                      <c:pt idx="9376">
                        <c:v>63477.26936340332</c:v>
                      </c:pt>
                      <c:pt idx="9377">
                        <c:v>49769.418350219727</c:v>
                      </c:pt>
                      <c:pt idx="9378">
                        <c:v>49769.418350219727</c:v>
                      </c:pt>
                      <c:pt idx="9379">
                        <c:v>50047.083938598633</c:v>
                      </c:pt>
                      <c:pt idx="9380">
                        <c:v>50047.084182739258</c:v>
                      </c:pt>
                      <c:pt idx="9381">
                        <c:v>49946.371734619141</c:v>
                      </c:pt>
                      <c:pt idx="9382">
                        <c:v>50358.859283447258</c:v>
                      </c:pt>
                      <c:pt idx="9383">
                        <c:v>50358.859405517578</c:v>
                      </c:pt>
                      <c:pt idx="9384">
                        <c:v>50049.611358642578</c:v>
                      </c:pt>
                      <c:pt idx="9385">
                        <c:v>58811.521514892578</c:v>
                      </c:pt>
                      <c:pt idx="9386">
                        <c:v>58215.607574462891</c:v>
                      </c:pt>
                      <c:pt idx="9387">
                        <c:v>60651.810150146484</c:v>
                      </c:pt>
                      <c:pt idx="9388">
                        <c:v>60423.717926025391</c:v>
                      </c:pt>
                      <c:pt idx="9389">
                        <c:v>60413.954498291016</c:v>
                      </c:pt>
                      <c:pt idx="9390">
                        <c:v>49901.257278442383</c:v>
                      </c:pt>
                      <c:pt idx="9391">
                        <c:v>49899.33430480957</c:v>
                      </c:pt>
                      <c:pt idx="9392">
                        <c:v>49383.929946899414</c:v>
                      </c:pt>
                      <c:pt idx="9393">
                        <c:v>49139.786880493164</c:v>
                      </c:pt>
                      <c:pt idx="9394">
                        <c:v>51107.227920532227</c:v>
                      </c:pt>
                      <c:pt idx="9395">
                        <c:v>44949.677810668945</c:v>
                      </c:pt>
                      <c:pt idx="9396">
                        <c:v>44717.964981079102</c:v>
                      </c:pt>
                      <c:pt idx="9397">
                        <c:v>55852.576354980469</c:v>
                      </c:pt>
                      <c:pt idx="9398">
                        <c:v>55861.80078125</c:v>
                      </c:pt>
                      <c:pt idx="9399">
                        <c:v>58137.473342895508</c:v>
                      </c:pt>
                      <c:pt idx="9400">
                        <c:v>58772.16828918457</c:v>
                      </c:pt>
                      <c:pt idx="9401">
                        <c:v>58815.90803527832</c:v>
                      </c:pt>
                      <c:pt idx="9402">
                        <c:v>58825.132400512688</c:v>
                      </c:pt>
                      <c:pt idx="9403">
                        <c:v>58885.746109008789</c:v>
                      </c:pt>
                      <c:pt idx="9404">
                        <c:v>58822.070755004883</c:v>
                      </c:pt>
                      <c:pt idx="9405">
                        <c:v>51146.164688110352</c:v>
                      </c:pt>
                      <c:pt idx="9406">
                        <c:v>51092.472244262695</c:v>
                      </c:pt>
                      <c:pt idx="9407">
                        <c:v>51101.696670532227</c:v>
                      </c:pt>
                      <c:pt idx="9408">
                        <c:v>51092.472244262695</c:v>
                      </c:pt>
                      <c:pt idx="9409">
                        <c:v>51088.472244262695</c:v>
                      </c:pt>
                      <c:pt idx="9410">
                        <c:v>50272.490798950195</c:v>
                      </c:pt>
                      <c:pt idx="9411">
                        <c:v>50735.631423950195</c:v>
                      </c:pt>
                      <c:pt idx="9412">
                        <c:v>51976.648025512695</c:v>
                      </c:pt>
                      <c:pt idx="9413">
                        <c:v>51903.538162231445</c:v>
                      </c:pt>
                      <c:pt idx="9414">
                        <c:v>49402.391250610352</c:v>
                      </c:pt>
                      <c:pt idx="9415">
                        <c:v>49451.355361938477</c:v>
                      </c:pt>
                      <c:pt idx="9416">
                        <c:v>49451.355361938477</c:v>
                      </c:pt>
                      <c:pt idx="9417">
                        <c:v>49400.634231567383</c:v>
                      </c:pt>
                      <c:pt idx="9418">
                        <c:v>48475.095413208008</c:v>
                      </c:pt>
                      <c:pt idx="9419">
                        <c:v>49974.191970825195</c:v>
                      </c:pt>
                      <c:pt idx="9420">
                        <c:v>49955.986465454102</c:v>
                      </c:pt>
                      <c:pt idx="9421">
                        <c:v>47055.230117797852</c:v>
                      </c:pt>
                      <c:pt idx="9422">
                        <c:v>47055.230117797852</c:v>
                      </c:pt>
                      <c:pt idx="9423">
                        <c:v>46707.230117797852</c:v>
                      </c:pt>
                      <c:pt idx="9424">
                        <c:v>47300.979446411126</c:v>
                      </c:pt>
                      <c:pt idx="9425">
                        <c:v>46948.979568481445</c:v>
                      </c:pt>
                      <c:pt idx="9426">
                        <c:v>46948.979690551758</c:v>
                      </c:pt>
                      <c:pt idx="9427">
                        <c:v>46745.458206176758</c:v>
                      </c:pt>
                      <c:pt idx="9428">
                        <c:v>47571.062393188477</c:v>
                      </c:pt>
                      <c:pt idx="9429">
                        <c:v>47571.06233215332</c:v>
                      </c:pt>
                      <c:pt idx="9430">
                        <c:v>47571.06233215332</c:v>
                      </c:pt>
                      <c:pt idx="9431">
                        <c:v>47571.06233215332</c:v>
                      </c:pt>
                      <c:pt idx="9432">
                        <c:v>47571.06233215332</c:v>
                      </c:pt>
                      <c:pt idx="9433">
                        <c:v>55275.005523681641</c:v>
                      </c:pt>
                      <c:pt idx="9434">
                        <c:v>59215.983612060547</c:v>
                      </c:pt>
                      <c:pt idx="9435">
                        <c:v>49346.119583129883</c:v>
                      </c:pt>
                      <c:pt idx="9436">
                        <c:v>49344.311965942383</c:v>
                      </c:pt>
                      <c:pt idx="9437">
                        <c:v>50006.846878051758</c:v>
                      </c:pt>
                      <c:pt idx="9438">
                        <c:v>50006.846878051758</c:v>
                      </c:pt>
                      <c:pt idx="9439">
                        <c:v>49514.607498168938</c:v>
                      </c:pt>
                      <c:pt idx="9440">
                        <c:v>49305.597854614251</c:v>
                      </c:pt>
                      <c:pt idx="9441">
                        <c:v>49232.697952270501</c:v>
                      </c:pt>
                      <c:pt idx="9442">
                        <c:v>49005.175064086914</c:v>
                      </c:pt>
                      <c:pt idx="9443">
                        <c:v>52639.324356079102</c:v>
                      </c:pt>
                      <c:pt idx="9444">
                        <c:v>52287.32453918457</c:v>
                      </c:pt>
                      <c:pt idx="9445">
                        <c:v>57174.436676025391</c:v>
                      </c:pt>
                      <c:pt idx="9446">
                        <c:v>57056.063629150391</c:v>
                      </c:pt>
                      <c:pt idx="9447">
                        <c:v>58268.829177856445</c:v>
                      </c:pt>
                      <c:pt idx="9448">
                        <c:v>59237.852710723877</c:v>
                      </c:pt>
                      <c:pt idx="9449">
                        <c:v>60412.898365020752</c:v>
                      </c:pt>
                      <c:pt idx="9450">
                        <c:v>51514.753494262695</c:v>
                      </c:pt>
                      <c:pt idx="9451">
                        <c:v>51392.80549621582</c:v>
                      </c:pt>
                      <c:pt idx="9452">
                        <c:v>51319.684646606445</c:v>
                      </c:pt>
                      <c:pt idx="9453">
                        <c:v>51198.763748168945</c:v>
                      </c:pt>
                      <c:pt idx="9454">
                        <c:v>50731.10432434082</c:v>
                      </c:pt>
                      <c:pt idx="9455">
                        <c:v>49430.414138793945</c:v>
                      </c:pt>
                      <c:pt idx="9456">
                        <c:v>49434.414199829102</c:v>
                      </c:pt>
                      <c:pt idx="9457">
                        <c:v>47034.534561157227</c:v>
                      </c:pt>
                      <c:pt idx="9458">
                        <c:v>47285.358840942383</c:v>
                      </c:pt>
                      <c:pt idx="9459">
                        <c:v>47285.358840942383</c:v>
                      </c:pt>
                      <c:pt idx="9460">
                        <c:v>48745.141250610352</c:v>
                      </c:pt>
                      <c:pt idx="9461">
                        <c:v>48797.97004699707</c:v>
                      </c:pt>
                      <c:pt idx="9462">
                        <c:v>48807.194351196289</c:v>
                      </c:pt>
                      <c:pt idx="9463">
                        <c:v>61680.838577270508</c:v>
                      </c:pt>
                      <c:pt idx="9464">
                        <c:v>58554.682159423828</c:v>
                      </c:pt>
                      <c:pt idx="9465">
                        <c:v>48807.957557678223</c:v>
                      </c:pt>
                      <c:pt idx="9466">
                        <c:v>46027.48616027832</c:v>
                      </c:pt>
                      <c:pt idx="9467">
                        <c:v>46027.48616027832</c:v>
                      </c:pt>
                      <c:pt idx="9468">
                        <c:v>46027.48616027832</c:v>
                      </c:pt>
                      <c:pt idx="9469">
                        <c:v>46027.48616027832</c:v>
                      </c:pt>
                      <c:pt idx="9470">
                        <c:v>46027.485916137695</c:v>
                      </c:pt>
                      <c:pt idx="9471">
                        <c:v>47514.411697387695</c:v>
                      </c:pt>
                      <c:pt idx="9472">
                        <c:v>47509.394546508789</c:v>
                      </c:pt>
                      <c:pt idx="9473">
                        <c:v>47509.394546508789</c:v>
                      </c:pt>
                      <c:pt idx="9474">
                        <c:v>48184.367080688477</c:v>
                      </c:pt>
                      <c:pt idx="9475">
                        <c:v>49455.167617797852</c:v>
                      </c:pt>
                      <c:pt idx="9476">
                        <c:v>49505.337844848633</c:v>
                      </c:pt>
                      <c:pt idx="9477">
                        <c:v>61528.827346801758</c:v>
                      </c:pt>
                      <c:pt idx="9478">
                        <c:v>61570.691360473626</c:v>
                      </c:pt>
                      <c:pt idx="9479">
                        <c:v>61449.706497192376</c:v>
                      </c:pt>
                      <c:pt idx="9480">
                        <c:v>60141.046585083008</c:v>
                      </c:pt>
                      <c:pt idx="9481">
                        <c:v>60074.356155395508</c:v>
                      </c:pt>
                      <c:pt idx="9482">
                        <c:v>50672.975173950195</c:v>
                      </c:pt>
                      <c:pt idx="9483">
                        <c:v>51024.975173950195</c:v>
                      </c:pt>
                      <c:pt idx="9484">
                        <c:v>51024.975173950195</c:v>
                      </c:pt>
                      <c:pt idx="9485">
                        <c:v>50301.002334594727</c:v>
                      </c:pt>
                      <c:pt idx="9486">
                        <c:v>50687.245086669922</c:v>
                      </c:pt>
                      <c:pt idx="9487">
                        <c:v>50681.43180847168</c:v>
                      </c:pt>
                      <c:pt idx="9488">
                        <c:v>50681.43180847168</c:v>
                      </c:pt>
                      <c:pt idx="9489">
                        <c:v>50335.921646118164</c:v>
                      </c:pt>
                      <c:pt idx="9490">
                        <c:v>50919.439529418945</c:v>
                      </c:pt>
                      <c:pt idx="9491">
                        <c:v>48582.167678833008</c:v>
                      </c:pt>
                      <c:pt idx="9492">
                        <c:v>48586.167678833008</c:v>
                      </c:pt>
                      <c:pt idx="9493">
                        <c:v>48449.923782348633</c:v>
                      </c:pt>
                      <c:pt idx="9494">
                        <c:v>48440.699356079102</c:v>
                      </c:pt>
                      <c:pt idx="9495">
                        <c:v>50029.917556762695</c:v>
                      </c:pt>
                      <c:pt idx="9496">
                        <c:v>49956.807571411126</c:v>
                      </c:pt>
                      <c:pt idx="9497">
                        <c:v>49887.687454223626</c:v>
                      </c:pt>
                      <c:pt idx="9498">
                        <c:v>49475.650955200195</c:v>
                      </c:pt>
                      <c:pt idx="9499">
                        <c:v>50325.77717590332</c:v>
                      </c:pt>
                      <c:pt idx="9500">
                        <c:v>50325.777420043945</c:v>
                      </c:pt>
                      <c:pt idx="9501">
                        <c:v>49305.31233215332</c:v>
                      </c:pt>
                      <c:pt idx="9502">
                        <c:v>49781.98225402832</c:v>
                      </c:pt>
                      <c:pt idx="9503">
                        <c:v>49781.98225402832</c:v>
                      </c:pt>
                      <c:pt idx="9504">
                        <c:v>48900.401443481445</c:v>
                      </c:pt>
                      <c:pt idx="9505">
                        <c:v>48265.98957824707</c:v>
                      </c:pt>
                      <c:pt idx="9506">
                        <c:v>47593.345901489258</c:v>
                      </c:pt>
                      <c:pt idx="9507">
                        <c:v>47589.345779418945</c:v>
                      </c:pt>
                      <c:pt idx="9508">
                        <c:v>60432.115753173828</c:v>
                      </c:pt>
                      <c:pt idx="9509">
                        <c:v>60046.479766845696</c:v>
                      </c:pt>
                      <c:pt idx="9510">
                        <c:v>52475.533279418945</c:v>
                      </c:pt>
                      <c:pt idx="9511">
                        <c:v>49186.892654418945</c:v>
                      </c:pt>
                      <c:pt idx="9512">
                        <c:v>49186.892654418945</c:v>
                      </c:pt>
                      <c:pt idx="9513">
                        <c:v>51008.753128051758</c:v>
                      </c:pt>
                      <c:pt idx="9514">
                        <c:v>50966.352981567376</c:v>
                      </c:pt>
                      <c:pt idx="9515">
                        <c:v>50939.352981567376</c:v>
                      </c:pt>
                      <c:pt idx="9516">
                        <c:v>46819.592361450195</c:v>
                      </c:pt>
                      <c:pt idx="9517">
                        <c:v>47266.456008911126</c:v>
                      </c:pt>
                      <c:pt idx="9518">
                        <c:v>47266.456130981445</c:v>
                      </c:pt>
                      <c:pt idx="9519">
                        <c:v>47215.735061645508</c:v>
                      </c:pt>
                      <c:pt idx="9520">
                        <c:v>47324.907669067383</c:v>
                      </c:pt>
                      <c:pt idx="9521">
                        <c:v>47225.67951965332</c:v>
                      </c:pt>
                      <c:pt idx="9522">
                        <c:v>49576.755264282227</c:v>
                      </c:pt>
                      <c:pt idx="9523">
                        <c:v>50057.425369262695</c:v>
                      </c:pt>
                      <c:pt idx="9524">
                        <c:v>49942.937698364251</c:v>
                      </c:pt>
                      <c:pt idx="9525">
                        <c:v>49715.395751953125</c:v>
                      </c:pt>
                      <c:pt idx="9526">
                        <c:v>49866.281616210938</c:v>
                      </c:pt>
                      <c:pt idx="9527">
                        <c:v>49875.506103515618</c:v>
                      </c:pt>
                      <c:pt idx="9528">
                        <c:v>49875.505981445313</c:v>
                      </c:pt>
                      <c:pt idx="9529">
                        <c:v>46961.255325317383</c:v>
                      </c:pt>
                      <c:pt idx="9530">
                        <c:v>46722.919326782227</c:v>
                      </c:pt>
                      <c:pt idx="9531">
                        <c:v>46574.087600708008</c:v>
                      </c:pt>
                      <c:pt idx="9532">
                        <c:v>47068.593643188477</c:v>
                      </c:pt>
                      <c:pt idx="9533">
                        <c:v>47424.211502075195</c:v>
                      </c:pt>
                      <c:pt idx="9534">
                        <c:v>47424.19677734375</c:v>
                      </c:pt>
                      <c:pt idx="9535">
                        <c:v>47424.196899414063</c:v>
                      </c:pt>
                      <c:pt idx="9536">
                        <c:v>47595.872680664063</c:v>
                      </c:pt>
                      <c:pt idx="9537">
                        <c:v>48084.626602172852</c:v>
                      </c:pt>
                      <c:pt idx="9538">
                        <c:v>48084.626602172852</c:v>
                      </c:pt>
                      <c:pt idx="9539">
                        <c:v>48465.337539672852</c:v>
                      </c:pt>
                      <c:pt idx="9540">
                        <c:v>50014.218994140618</c:v>
                      </c:pt>
                      <c:pt idx="9541">
                        <c:v>50014.219360351563</c:v>
                      </c:pt>
                      <c:pt idx="9542">
                        <c:v>50014.2197265625</c:v>
                      </c:pt>
                      <c:pt idx="9543">
                        <c:v>50013.324951171868</c:v>
                      </c:pt>
                      <c:pt idx="9544">
                        <c:v>45022.871658325195</c:v>
                      </c:pt>
                      <c:pt idx="9545">
                        <c:v>45022.871658325195</c:v>
                      </c:pt>
                      <c:pt idx="9546">
                        <c:v>45250.355178833008</c:v>
                      </c:pt>
                      <c:pt idx="9547">
                        <c:v>45241.130752563477</c:v>
                      </c:pt>
                      <c:pt idx="9548">
                        <c:v>47844.523941040039</c:v>
                      </c:pt>
                      <c:pt idx="9549">
                        <c:v>48089.446716308594</c:v>
                      </c:pt>
                      <c:pt idx="9550">
                        <c:v>48230.501342773438</c:v>
                      </c:pt>
                      <c:pt idx="9551">
                        <c:v>46897.108108520508</c:v>
                      </c:pt>
                      <c:pt idx="9552">
                        <c:v>46364.02033996582</c:v>
                      </c:pt>
                      <c:pt idx="9553">
                        <c:v>46368.020278930664</c:v>
                      </c:pt>
                      <c:pt idx="9554">
                        <c:v>46377.245071411133</c:v>
                      </c:pt>
                      <c:pt idx="9555">
                        <c:v>49813.465042114258</c:v>
                      </c:pt>
                      <c:pt idx="9556">
                        <c:v>49429.911209106445</c:v>
                      </c:pt>
                      <c:pt idx="9557">
                        <c:v>48570.758560180664</c:v>
                      </c:pt>
                      <c:pt idx="9558">
                        <c:v>50759.339797973626</c:v>
                      </c:pt>
                      <c:pt idx="9559">
                        <c:v>50759.340042114258</c:v>
                      </c:pt>
                      <c:pt idx="9560">
                        <c:v>50374.025344848633</c:v>
                      </c:pt>
                      <c:pt idx="9561">
                        <c:v>48829.257034301758</c:v>
                      </c:pt>
                      <c:pt idx="9562">
                        <c:v>48095.54475402832</c:v>
                      </c:pt>
                      <c:pt idx="9563">
                        <c:v>51808.311721801758</c:v>
                      </c:pt>
                      <c:pt idx="9564">
                        <c:v>51808.312088012695</c:v>
                      </c:pt>
                      <c:pt idx="9565">
                        <c:v>51456.312088012695</c:v>
                      </c:pt>
                      <c:pt idx="9566">
                        <c:v>50643.683303833008</c:v>
                      </c:pt>
                      <c:pt idx="9567">
                        <c:v>52580.06623840332</c:v>
                      </c:pt>
                      <c:pt idx="9568">
                        <c:v>52580.066360473633</c:v>
                      </c:pt>
                      <c:pt idx="9569">
                        <c:v>52580.89826965332</c:v>
                      </c:pt>
                      <c:pt idx="9570">
                        <c:v>50812.232009887695</c:v>
                      </c:pt>
                      <c:pt idx="9571">
                        <c:v>50821.456436157227</c:v>
                      </c:pt>
                      <c:pt idx="9572">
                        <c:v>50812.232009887695</c:v>
                      </c:pt>
                      <c:pt idx="9573">
                        <c:v>51090.455642700195</c:v>
                      </c:pt>
                      <c:pt idx="9574">
                        <c:v>51090.455642700195</c:v>
                      </c:pt>
                      <c:pt idx="9575">
                        <c:v>50213.250564575195</c:v>
                      </c:pt>
                      <c:pt idx="9576">
                        <c:v>50213.250564575195</c:v>
                      </c:pt>
                      <c:pt idx="9577">
                        <c:v>49980.184158325195</c:v>
                      </c:pt>
                      <c:pt idx="9578">
                        <c:v>50270.688064575195</c:v>
                      </c:pt>
                      <c:pt idx="9579">
                        <c:v>50865.482620239258</c:v>
                      </c:pt>
                      <c:pt idx="9580">
                        <c:v>48420.35774230957</c:v>
                      </c:pt>
                      <c:pt idx="9581">
                        <c:v>48347.428512573242</c:v>
                      </c:pt>
                      <c:pt idx="9582">
                        <c:v>48274.529525756836</c:v>
                      </c:pt>
                      <c:pt idx="9583">
                        <c:v>50015.305511474609</c:v>
                      </c:pt>
                      <c:pt idx="9584">
                        <c:v>50024.529937744141</c:v>
                      </c:pt>
                      <c:pt idx="9585">
                        <c:v>51011.926345825195</c:v>
                      </c:pt>
                      <c:pt idx="9586">
                        <c:v>51012.59651184082</c:v>
                      </c:pt>
                      <c:pt idx="9587">
                        <c:v>50888.82160949707</c:v>
                      </c:pt>
                      <c:pt idx="9588">
                        <c:v>50831.78547668457</c:v>
                      </c:pt>
                      <c:pt idx="9589">
                        <c:v>48961.62190246582</c:v>
                      </c:pt>
                      <c:pt idx="9590">
                        <c:v>48961.622024536126</c:v>
                      </c:pt>
                      <c:pt idx="9591">
                        <c:v>48913.81086730957</c:v>
                      </c:pt>
                      <c:pt idx="9592">
                        <c:v>48961.622146606445</c:v>
                      </c:pt>
                      <c:pt idx="9593">
                        <c:v>48805.911697387695</c:v>
                      </c:pt>
                      <c:pt idx="9594">
                        <c:v>49173.270706176758</c:v>
                      </c:pt>
                      <c:pt idx="9595">
                        <c:v>49173.270706176758</c:v>
                      </c:pt>
                      <c:pt idx="9596">
                        <c:v>50210.336685180664</c:v>
                      </c:pt>
                      <c:pt idx="9597">
                        <c:v>50210.336685180664</c:v>
                      </c:pt>
                      <c:pt idx="9598">
                        <c:v>58826.668243408203</c:v>
                      </c:pt>
                      <c:pt idx="9599">
                        <c:v>58442.866790771484</c:v>
                      </c:pt>
                      <c:pt idx="9600">
                        <c:v>49231.276473999023</c:v>
                      </c:pt>
                      <c:pt idx="9601">
                        <c:v>47928.564529418945</c:v>
                      </c:pt>
                      <c:pt idx="9602">
                        <c:v>50063.398071289063</c:v>
                      </c:pt>
                      <c:pt idx="9603">
                        <c:v>47266.060256958008</c:v>
                      </c:pt>
                      <c:pt idx="9604">
                        <c:v>47275.284622192383</c:v>
                      </c:pt>
                      <c:pt idx="9605">
                        <c:v>46518.954727172852</c:v>
                      </c:pt>
                      <c:pt idx="9606">
                        <c:v>46741.157852172852</c:v>
                      </c:pt>
                      <c:pt idx="9607">
                        <c:v>48198.150039672852</c:v>
                      </c:pt>
                      <c:pt idx="9608">
                        <c:v>47928.800430297852</c:v>
                      </c:pt>
                      <c:pt idx="9609">
                        <c:v>47928.800430297852</c:v>
                      </c:pt>
                      <c:pt idx="9610">
                        <c:v>48582.312393188477</c:v>
                      </c:pt>
                      <c:pt idx="9611">
                        <c:v>48285.695510864258</c:v>
                      </c:pt>
                      <c:pt idx="9612">
                        <c:v>48289.695571899414</c:v>
                      </c:pt>
                      <c:pt idx="9613">
                        <c:v>48298.919876098633</c:v>
                      </c:pt>
                      <c:pt idx="9614">
                        <c:v>48289.69563293457</c:v>
                      </c:pt>
                      <c:pt idx="9615">
                        <c:v>62359.964553833008</c:v>
                      </c:pt>
                      <c:pt idx="9616">
                        <c:v>62310.229934692376</c:v>
                      </c:pt>
                      <c:pt idx="9617">
                        <c:v>62608.619705200195</c:v>
                      </c:pt>
                      <c:pt idx="9618">
                        <c:v>62608.619705200195</c:v>
                      </c:pt>
                      <c:pt idx="9619">
                        <c:v>62755.767166137695</c:v>
                      </c:pt>
                      <c:pt idx="9620">
                        <c:v>48109.806243896484</c:v>
                      </c:pt>
                      <c:pt idx="9621">
                        <c:v>49748.813430786133</c:v>
                      </c:pt>
                      <c:pt idx="9622">
                        <c:v>49749.622024536133</c:v>
                      </c:pt>
                      <c:pt idx="9623">
                        <c:v>49487.399368286133</c:v>
                      </c:pt>
                      <c:pt idx="9624">
                        <c:v>51584.186904907227</c:v>
                      </c:pt>
                      <c:pt idx="9625">
                        <c:v>51452.356704711914</c:v>
                      </c:pt>
                      <c:pt idx="9626">
                        <c:v>51100.356704711914</c:v>
                      </c:pt>
                      <c:pt idx="9627">
                        <c:v>58242.468780517578</c:v>
                      </c:pt>
                      <c:pt idx="9628">
                        <c:v>58367.138824462891</c:v>
                      </c:pt>
                      <c:pt idx="9629">
                        <c:v>58367.138824462891</c:v>
                      </c:pt>
                      <c:pt idx="9630">
                        <c:v>49767.910720825195</c:v>
                      </c:pt>
                      <c:pt idx="9631">
                        <c:v>49767.910720825195</c:v>
                      </c:pt>
                      <c:pt idx="9632">
                        <c:v>49724.517959594727</c:v>
                      </c:pt>
                      <c:pt idx="9633">
                        <c:v>49628.197647094727</c:v>
                      </c:pt>
                      <c:pt idx="9634">
                        <c:v>49612.573211669922</c:v>
                      </c:pt>
                      <c:pt idx="9635">
                        <c:v>49265.872055053711</c:v>
                      </c:pt>
                      <c:pt idx="9636">
                        <c:v>49265.872055053711</c:v>
                      </c:pt>
                      <c:pt idx="9637">
                        <c:v>51437.339157104492</c:v>
                      </c:pt>
                      <c:pt idx="9638">
                        <c:v>50998.057418823242</c:v>
                      </c:pt>
                      <c:pt idx="9639">
                        <c:v>50944.073165893555</c:v>
                      </c:pt>
                      <c:pt idx="9640">
                        <c:v>51292.073165893555</c:v>
                      </c:pt>
                      <c:pt idx="9641">
                        <c:v>48538.453201293945</c:v>
                      </c:pt>
                      <c:pt idx="9642">
                        <c:v>48153.13752746582</c:v>
                      </c:pt>
                      <c:pt idx="9643">
                        <c:v>48153.13703918457</c:v>
                      </c:pt>
                      <c:pt idx="9644">
                        <c:v>48448.93440246582</c:v>
                      </c:pt>
                      <c:pt idx="9645">
                        <c:v>49789.848449707031</c:v>
                      </c:pt>
                      <c:pt idx="9646">
                        <c:v>49904.850051879883</c:v>
                      </c:pt>
                      <c:pt idx="9647">
                        <c:v>50141.131546020508</c:v>
                      </c:pt>
                      <c:pt idx="9648">
                        <c:v>50359.694046020508</c:v>
                      </c:pt>
                      <c:pt idx="9649">
                        <c:v>51971.163040161133</c:v>
                      </c:pt>
                      <c:pt idx="9650">
                        <c:v>50094.914505004876</c:v>
                      </c:pt>
                      <c:pt idx="9651">
                        <c:v>48309.570449829102</c:v>
                      </c:pt>
                      <c:pt idx="9652">
                        <c:v>48318.794876098633</c:v>
                      </c:pt>
                      <c:pt idx="9653">
                        <c:v>48318.550735473633</c:v>
                      </c:pt>
                      <c:pt idx="9654">
                        <c:v>48309.326309204102</c:v>
                      </c:pt>
                      <c:pt idx="9655">
                        <c:v>48998.474746704102</c:v>
                      </c:pt>
                      <c:pt idx="9656">
                        <c:v>49483.470779418945</c:v>
                      </c:pt>
                      <c:pt idx="9657">
                        <c:v>46037.217262268066</c:v>
                      </c:pt>
                      <c:pt idx="9658">
                        <c:v>45652.411598205566</c:v>
                      </c:pt>
                      <c:pt idx="9659">
                        <c:v>45652.411720275879</c:v>
                      </c:pt>
                      <c:pt idx="9660">
                        <c:v>50224.888259887695</c:v>
                      </c:pt>
                      <c:pt idx="9661">
                        <c:v>50228.888259887695</c:v>
                      </c:pt>
                      <c:pt idx="9662">
                        <c:v>49886.112686157227</c:v>
                      </c:pt>
                      <c:pt idx="9663">
                        <c:v>50124.888259887695</c:v>
                      </c:pt>
                      <c:pt idx="9664">
                        <c:v>49092.407791137695</c:v>
                      </c:pt>
                      <c:pt idx="9665">
                        <c:v>49092.407791137695</c:v>
                      </c:pt>
                      <c:pt idx="9666">
                        <c:v>49086.007781982422</c:v>
                      </c:pt>
                      <c:pt idx="9667">
                        <c:v>49086.007781982422</c:v>
                      </c:pt>
                      <c:pt idx="9668">
                        <c:v>49079.80778503418</c:v>
                      </c:pt>
                      <c:pt idx="9669">
                        <c:v>48960.87419128418</c:v>
                      </c:pt>
                      <c:pt idx="9670">
                        <c:v>49468.130630493164</c:v>
                      </c:pt>
                      <c:pt idx="9671">
                        <c:v>48462.123672485352</c:v>
                      </c:pt>
                      <c:pt idx="9672">
                        <c:v>48471.348220825195</c:v>
                      </c:pt>
                      <c:pt idx="9673">
                        <c:v>48471.348159790039</c:v>
                      </c:pt>
                      <c:pt idx="9674">
                        <c:v>48470.597244262695</c:v>
                      </c:pt>
                      <c:pt idx="9675">
                        <c:v>50419.705642700195</c:v>
                      </c:pt>
                      <c:pt idx="9676">
                        <c:v>50346.585586547852</c:v>
                      </c:pt>
                      <c:pt idx="9677">
                        <c:v>48984.576370239258</c:v>
                      </c:pt>
                      <c:pt idx="9678">
                        <c:v>48993.800979614258</c:v>
                      </c:pt>
                      <c:pt idx="9679">
                        <c:v>48985.528762817383</c:v>
                      </c:pt>
                      <c:pt idx="9680">
                        <c:v>48399.325881958008</c:v>
                      </c:pt>
                      <c:pt idx="9681">
                        <c:v>48399.325820922852</c:v>
                      </c:pt>
                      <c:pt idx="9682">
                        <c:v>48399.325820922852</c:v>
                      </c:pt>
                      <c:pt idx="9683">
                        <c:v>48399.325881958008</c:v>
                      </c:pt>
                      <c:pt idx="9684">
                        <c:v>48399.325881958008</c:v>
                      </c:pt>
                      <c:pt idx="9685">
                        <c:v>46526.832473754883</c:v>
                      </c:pt>
                      <c:pt idx="9686">
                        <c:v>46536.056838989258</c:v>
                      </c:pt>
                      <c:pt idx="9687">
                        <c:v>46536.056900024414</c:v>
                      </c:pt>
                      <c:pt idx="9688">
                        <c:v>58637.607452392578</c:v>
                      </c:pt>
                      <c:pt idx="9689">
                        <c:v>58637.067535400391</c:v>
                      </c:pt>
                      <c:pt idx="9690">
                        <c:v>48494.080642700195</c:v>
                      </c:pt>
                      <c:pt idx="9691">
                        <c:v>48222.471755981445</c:v>
                      </c:pt>
                      <c:pt idx="9692">
                        <c:v>48222.47248840332</c:v>
                      </c:pt>
                      <c:pt idx="9693">
                        <c:v>47868.982498168945</c:v>
                      </c:pt>
                      <c:pt idx="9694">
                        <c:v>47737.96223449707</c:v>
                      </c:pt>
                      <c:pt idx="9695">
                        <c:v>47077.73176574707</c:v>
                      </c:pt>
                      <c:pt idx="9696">
                        <c:v>46415.409317016602</c:v>
                      </c:pt>
                      <c:pt idx="9697">
                        <c:v>50507.209060668945</c:v>
                      </c:pt>
                      <c:pt idx="9698">
                        <c:v>50120.698806762695</c:v>
                      </c:pt>
                      <c:pt idx="9699">
                        <c:v>49600.94075012207</c:v>
                      </c:pt>
                      <c:pt idx="9700">
                        <c:v>60078.473220825188</c:v>
                      </c:pt>
                      <c:pt idx="9701">
                        <c:v>60131.948806762688</c:v>
                      </c:pt>
                      <c:pt idx="9702">
                        <c:v>59489.44319152832</c:v>
                      </c:pt>
                      <c:pt idx="9703">
                        <c:v>58378.756988525391</c:v>
                      </c:pt>
                      <c:pt idx="9704">
                        <c:v>58378.757232666016</c:v>
                      </c:pt>
                      <c:pt idx="9705">
                        <c:v>49905.213256835938</c:v>
                      </c:pt>
                      <c:pt idx="9706">
                        <c:v>49905.213256835938</c:v>
                      </c:pt>
                      <c:pt idx="9707">
                        <c:v>50771.41535949707</c:v>
                      </c:pt>
                      <c:pt idx="9708">
                        <c:v>50771.41535949707</c:v>
                      </c:pt>
                      <c:pt idx="9709">
                        <c:v>48748.951248168945</c:v>
                      </c:pt>
                      <c:pt idx="9710">
                        <c:v>48884.60498046875</c:v>
                      </c:pt>
                      <c:pt idx="9711">
                        <c:v>54578.54475402832</c:v>
                      </c:pt>
                      <c:pt idx="9712">
                        <c:v>54505.425186157227</c:v>
                      </c:pt>
                      <c:pt idx="9713">
                        <c:v>56637.720901489258</c:v>
                      </c:pt>
                      <c:pt idx="9714">
                        <c:v>56192.305679321289</c:v>
                      </c:pt>
                      <c:pt idx="9715">
                        <c:v>55724.654983520508</c:v>
                      </c:pt>
                      <c:pt idx="9716">
                        <c:v>56990.60285949707</c:v>
                      </c:pt>
                      <c:pt idx="9717">
                        <c:v>56990.602920532227</c:v>
                      </c:pt>
                      <c:pt idx="9718">
                        <c:v>58427.561676025391</c:v>
                      </c:pt>
                      <c:pt idx="9719">
                        <c:v>58436.786102294922</c:v>
                      </c:pt>
                      <c:pt idx="9720">
                        <c:v>63171.565017700188</c:v>
                      </c:pt>
                      <c:pt idx="9721">
                        <c:v>63803.844436645508</c:v>
                      </c:pt>
                      <c:pt idx="9722">
                        <c:v>48308.489273071289</c:v>
                      </c:pt>
                      <c:pt idx="9723">
                        <c:v>50205.496292114258</c:v>
                      </c:pt>
                      <c:pt idx="9724">
                        <c:v>50205.496536254883</c:v>
                      </c:pt>
                      <c:pt idx="9725">
                        <c:v>50205.496475219727</c:v>
                      </c:pt>
                      <c:pt idx="9726">
                        <c:v>50811.278884887695</c:v>
                      </c:pt>
                      <c:pt idx="9727">
                        <c:v>50947.81428527832</c:v>
                      </c:pt>
                      <c:pt idx="9728">
                        <c:v>50947.81428527832</c:v>
                      </c:pt>
                      <c:pt idx="9729">
                        <c:v>48375.142166137695</c:v>
                      </c:pt>
                      <c:pt idx="9730">
                        <c:v>48375.142532348633</c:v>
                      </c:pt>
                      <c:pt idx="9731">
                        <c:v>48375.142532348633</c:v>
                      </c:pt>
                      <c:pt idx="9732">
                        <c:v>49796.666275024414</c:v>
                      </c:pt>
                      <c:pt idx="9733">
                        <c:v>50390.415603637688</c:v>
                      </c:pt>
                      <c:pt idx="9734">
                        <c:v>50509.349197387688</c:v>
                      </c:pt>
                      <c:pt idx="9735">
                        <c:v>50395.080642700195</c:v>
                      </c:pt>
                      <c:pt idx="9736">
                        <c:v>49930.881423950195</c:v>
                      </c:pt>
                      <c:pt idx="9737">
                        <c:v>49390.582412719727</c:v>
                      </c:pt>
                      <c:pt idx="9738">
                        <c:v>49038.582412719727</c:v>
                      </c:pt>
                      <c:pt idx="9739">
                        <c:v>48391.915664672852</c:v>
                      </c:pt>
                      <c:pt idx="9740">
                        <c:v>48392.487747192383</c:v>
                      </c:pt>
                      <c:pt idx="9741">
                        <c:v>48040.487808227539</c:v>
                      </c:pt>
                      <c:pt idx="9742">
                        <c:v>49249.337844848633</c:v>
                      </c:pt>
                      <c:pt idx="9743">
                        <c:v>49249.337783813477</c:v>
                      </c:pt>
                      <c:pt idx="9744">
                        <c:v>49249.337844848633</c:v>
                      </c:pt>
                      <c:pt idx="9745">
                        <c:v>50053.379776000977</c:v>
                      </c:pt>
                      <c:pt idx="9746">
                        <c:v>50062.604629516602</c:v>
                      </c:pt>
                      <c:pt idx="9747">
                        <c:v>50062.604690551758</c:v>
                      </c:pt>
                      <c:pt idx="9748">
                        <c:v>49663.208465576172</c:v>
                      </c:pt>
                      <c:pt idx="9749">
                        <c:v>49419.065399169922</c:v>
                      </c:pt>
                      <c:pt idx="9750">
                        <c:v>49059.423904418945</c:v>
                      </c:pt>
                      <c:pt idx="9751">
                        <c:v>49059.424392700195</c:v>
                      </c:pt>
                      <c:pt idx="9752">
                        <c:v>49059.423904418945</c:v>
                      </c:pt>
                      <c:pt idx="9753">
                        <c:v>49059.423904418945</c:v>
                      </c:pt>
                      <c:pt idx="9754">
                        <c:v>49170.15168762207</c:v>
                      </c:pt>
                      <c:pt idx="9755">
                        <c:v>48575.025955200195</c:v>
                      </c:pt>
                      <c:pt idx="9756">
                        <c:v>50429.487991333008</c:v>
                      </c:pt>
                      <c:pt idx="9757">
                        <c:v>49984.319534301758</c:v>
                      </c:pt>
                      <c:pt idx="9758">
                        <c:v>49705.629714965813</c:v>
                      </c:pt>
                      <c:pt idx="9759">
                        <c:v>49342.225662231438</c:v>
                      </c:pt>
                      <c:pt idx="9760">
                        <c:v>58910.000076293938</c:v>
                      </c:pt>
                      <c:pt idx="9761">
                        <c:v>59369.113845825188</c:v>
                      </c:pt>
                      <c:pt idx="9762">
                        <c:v>59363.66291809082</c:v>
                      </c:pt>
                      <c:pt idx="9763">
                        <c:v>59884.664215087891</c:v>
                      </c:pt>
                      <c:pt idx="9764">
                        <c:v>59149.306060791016</c:v>
                      </c:pt>
                      <c:pt idx="9765">
                        <c:v>49935.369766235352</c:v>
                      </c:pt>
                      <c:pt idx="9766">
                        <c:v>50270.036102294922</c:v>
                      </c:pt>
                      <c:pt idx="9767">
                        <c:v>50279.260589599609</c:v>
                      </c:pt>
                      <c:pt idx="9768">
                        <c:v>51040.665130615234</c:v>
                      </c:pt>
                      <c:pt idx="9769">
                        <c:v>50890.179290771484</c:v>
                      </c:pt>
                      <c:pt idx="9770">
                        <c:v>50447.857887268066</c:v>
                      </c:pt>
                      <c:pt idx="9771">
                        <c:v>50447.828483581543</c:v>
                      </c:pt>
                      <c:pt idx="9772">
                        <c:v>50686.164421081543</c:v>
                      </c:pt>
                      <c:pt idx="9773">
                        <c:v>52808.474479675293</c:v>
                      </c:pt>
                      <c:pt idx="9774">
                        <c:v>52556.609245300293</c:v>
                      </c:pt>
                      <c:pt idx="9775">
                        <c:v>49497.139724731445</c:v>
                      </c:pt>
                      <c:pt idx="9776">
                        <c:v>49497.139846801758</c:v>
                      </c:pt>
                      <c:pt idx="9777">
                        <c:v>49964.966690063477</c:v>
                      </c:pt>
                      <c:pt idx="9778">
                        <c:v>50350.28303527832</c:v>
                      </c:pt>
                      <c:pt idx="9779">
                        <c:v>50127.908767700195</c:v>
                      </c:pt>
                      <c:pt idx="9780">
                        <c:v>49138.649780273438</c:v>
                      </c:pt>
                      <c:pt idx="9781">
                        <c:v>49138.649780273438</c:v>
                      </c:pt>
                      <c:pt idx="9782">
                        <c:v>50052.853713989258</c:v>
                      </c:pt>
                      <c:pt idx="9783">
                        <c:v>49752.045974731445</c:v>
                      </c:pt>
                      <c:pt idx="9784">
                        <c:v>47995.378517150879</c:v>
                      </c:pt>
                      <c:pt idx="9785">
                        <c:v>47999.378456115723</c:v>
                      </c:pt>
                      <c:pt idx="9786">
                        <c:v>46426.067825317383</c:v>
                      </c:pt>
                      <c:pt idx="9787">
                        <c:v>47668.606323242188</c:v>
                      </c:pt>
                      <c:pt idx="9788">
                        <c:v>47459.272216796875</c:v>
                      </c:pt>
                      <c:pt idx="9789">
                        <c:v>56512.230850219727</c:v>
                      </c:pt>
                      <c:pt idx="9790">
                        <c:v>56448.335098266602</c:v>
                      </c:pt>
                      <c:pt idx="9791">
                        <c:v>55877.13948059082</c:v>
                      </c:pt>
                      <c:pt idx="9792">
                        <c:v>56982.30891418457</c:v>
                      </c:pt>
                      <c:pt idx="9793">
                        <c:v>58139.440399169922</c:v>
                      </c:pt>
                      <c:pt idx="9794">
                        <c:v>58139.440704345703</c:v>
                      </c:pt>
                      <c:pt idx="9795">
                        <c:v>60057.520217895508</c:v>
                      </c:pt>
                      <c:pt idx="9796">
                        <c:v>60107.52033996582</c:v>
                      </c:pt>
                      <c:pt idx="9797">
                        <c:v>48732.059158325195</c:v>
                      </c:pt>
                      <c:pt idx="9798">
                        <c:v>48741.283767700195</c:v>
                      </c:pt>
                      <c:pt idx="9799">
                        <c:v>48741.283767700195</c:v>
                      </c:pt>
                      <c:pt idx="9800">
                        <c:v>48585.573501586914</c:v>
                      </c:pt>
                      <c:pt idx="9801">
                        <c:v>51047.186416625977</c:v>
                      </c:pt>
                      <c:pt idx="9802">
                        <c:v>51047.186416625977</c:v>
                      </c:pt>
                      <c:pt idx="9803">
                        <c:v>57887.385330200188</c:v>
                      </c:pt>
                      <c:pt idx="9804">
                        <c:v>57823.70979309082</c:v>
                      </c:pt>
                      <c:pt idx="9805">
                        <c:v>57741.585403442383</c:v>
                      </c:pt>
                      <c:pt idx="9806">
                        <c:v>59711.874053955078</c:v>
                      </c:pt>
                      <c:pt idx="9807">
                        <c:v>59453.651458740234</c:v>
                      </c:pt>
                      <c:pt idx="9808">
                        <c:v>59462.875762939453</c:v>
                      </c:pt>
                      <c:pt idx="9809">
                        <c:v>59453.651397705078</c:v>
                      </c:pt>
                      <c:pt idx="9810">
                        <c:v>54117.611953735352</c:v>
                      </c:pt>
                      <c:pt idx="9811">
                        <c:v>55392.778152465813</c:v>
                      </c:pt>
                      <c:pt idx="9812">
                        <c:v>48188.414199829102</c:v>
                      </c:pt>
                      <c:pt idx="9813">
                        <c:v>48364.71907043457</c:v>
                      </c:pt>
                      <c:pt idx="9814">
                        <c:v>48291.819229125977</c:v>
                      </c:pt>
                      <c:pt idx="9815">
                        <c:v>48222.919448852539</c:v>
                      </c:pt>
                      <c:pt idx="9816">
                        <c:v>47933.614944458008</c:v>
                      </c:pt>
                      <c:pt idx="9817">
                        <c:v>47305.194534301758</c:v>
                      </c:pt>
                      <c:pt idx="9818">
                        <c:v>47608.433471679688</c:v>
                      </c:pt>
                      <c:pt idx="9819">
                        <c:v>50086.829849243164</c:v>
                      </c:pt>
                      <c:pt idx="9820">
                        <c:v>49744.054214477539</c:v>
                      </c:pt>
                      <c:pt idx="9821">
                        <c:v>49744.054214477539</c:v>
                      </c:pt>
                      <c:pt idx="9822">
                        <c:v>49576.292190551758</c:v>
                      </c:pt>
                      <c:pt idx="9823">
                        <c:v>50101.422561645508</c:v>
                      </c:pt>
                      <c:pt idx="9824">
                        <c:v>50101.422561645508</c:v>
                      </c:pt>
                      <c:pt idx="9825">
                        <c:v>50686.305374145508</c:v>
                      </c:pt>
                      <c:pt idx="9826">
                        <c:v>52039.415008544922</c:v>
                      </c:pt>
                      <c:pt idx="9827">
                        <c:v>51158.928924560547</c:v>
                      </c:pt>
                      <c:pt idx="9828">
                        <c:v>51510.929412841797</c:v>
                      </c:pt>
                      <c:pt idx="9829">
                        <c:v>51510.928924560547</c:v>
                      </c:pt>
                      <c:pt idx="9830">
                        <c:v>51510.928924560547</c:v>
                      </c:pt>
                      <c:pt idx="9831">
                        <c:v>51511.467987060547</c:v>
                      </c:pt>
                      <c:pt idx="9832">
                        <c:v>51339.897918701172</c:v>
                      </c:pt>
                      <c:pt idx="9833">
                        <c:v>51160.859832763672</c:v>
                      </c:pt>
                      <c:pt idx="9834">
                        <c:v>51221.526824951172</c:v>
                      </c:pt>
                      <c:pt idx="9835">
                        <c:v>51221.526824951172</c:v>
                      </c:pt>
                      <c:pt idx="9836">
                        <c:v>51339.898162841797</c:v>
                      </c:pt>
                      <c:pt idx="9837">
                        <c:v>49168.914138793945</c:v>
                      </c:pt>
                      <c:pt idx="9838">
                        <c:v>59021.072830200195</c:v>
                      </c:pt>
                      <c:pt idx="9839">
                        <c:v>59628.070999145508</c:v>
                      </c:pt>
                      <c:pt idx="9840">
                        <c:v>48619.950332641602</c:v>
                      </c:pt>
                      <c:pt idx="9841">
                        <c:v>48550.840408325195</c:v>
                      </c:pt>
                      <c:pt idx="9842">
                        <c:v>48673.570022583008</c:v>
                      </c:pt>
                      <c:pt idx="9843">
                        <c:v>48591.235916137695</c:v>
                      </c:pt>
                      <c:pt idx="9844">
                        <c:v>47941.498123168945</c:v>
                      </c:pt>
                      <c:pt idx="9845">
                        <c:v>48654.070388793945</c:v>
                      </c:pt>
                      <c:pt idx="9846">
                        <c:v>48654.069900512695</c:v>
                      </c:pt>
                      <c:pt idx="9847">
                        <c:v>48845.474807739258</c:v>
                      </c:pt>
                      <c:pt idx="9848">
                        <c:v>48854.699295043945</c:v>
                      </c:pt>
                      <c:pt idx="9849">
                        <c:v>48542.43879699707</c:v>
                      </c:pt>
                      <c:pt idx="9850">
                        <c:v>48973.51399230957</c:v>
                      </c:pt>
                      <c:pt idx="9851">
                        <c:v>45824.124954223633</c:v>
                      </c:pt>
                      <c:pt idx="9852">
                        <c:v>45751.226028442383</c:v>
                      </c:pt>
                      <c:pt idx="9853">
                        <c:v>45751.226028442383</c:v>
                      </c:pt>
                      <c:pt idx="9854">
                        <c:v>60245.862213134766</c:v>
                      </c:pt>
                      <c:pt idx="9855">
                        <c:v>51401.587867736816</c:v>
                      </c:pt>
                      <c:pt idx="9856">
                        <c:v>49665.558059692383</c:v>
                      </c:pt>
                      <c:pt idx="9857">
                        <c:v>49669.558059692383</c:v>
                      </c:pt>
                      <c:pt idx="9858">
                        <c:v>49678.782485961914</c:v>
                      </c:pt>
                      <c:pt idx="9859">
                        <c:v>49679.587905883789</c:v>
                      </c:pt>
                      <c:pt idx="9860">
                        <c:v>47492.351211547852</c:v>
                      </c:pt>
                      <c:pt idx="9861">
                        <c:v>47496.351211547852</c:v>
                      </c:pt>
                      <c:pt idx="9862">
                        <c:v>47505.575637817383</c:v>
                      </c:pt>
                      <c:pt idx="9863">
                        <c:v>47505.575576782227</c:v>
                      </c:pt>
                      <c:pt idx="9864">
                        <c:v>47377.417617797852</c:v>
                      </c:pt>
                      <c:pt idx="9865">
                        <c:v>47373.417678833008</c:v>
                      </c:pt>
                      <c:pt idx="9866">
                        <c:v>47534.813674926758</c:v>
                      </c:pt>
                      <c:pt idx="9867">
                        <c:v>48623.199111938477</c:v>
                      </c:pt>
                      <c:pt idx="9868">
                        <c:v>48627.19905090332</c:v>
                      </c:pt>
                      <c:pt idx="9869">
                        <c:v>48473.513458251953</c:v>
                      </c:pt>
                      <c:pt idx="9870">
                        <c:v>50136.047340393066</c:v>
                      </c:pt>
                      <c:pt idx="9871">
                        <c:v>50349.808380126953</c:v>
                      </c:pt>
                      <c:pt idx="9872">
                        <c:v>50359.032806396484</c:v>
                      </c:pt>
                      <c:pt idx="9873">
                        <c:v>50359.033111572266</c:v>
                      </c:pt>
                      <c:pt idx="9874">
                        <c:v>50359.033111572266</c:v>
                      </c:pt>
                      <c:pt idx="9875">
                        <c:v>52275.177032470703</c:v>
                      </c:pt>
                      <c:pt idx="9876">
                        <c:v>51313.126251220703</c:v>
                      </c:pt>
                      <c:pt idx="9877">
                        <c:v>48541.328323364258</c:v>
                      </c:pt>
                      <c:pt idx="9878">
                        <c:v>48978.967727661126</c:v>
                      </c:pt>
                      <c:pt idx="9879">
                        <c:v>49591.97737121582</c:v>
                      </c:pt>
                      <c:pt idx="9880">
                        <c:v>48814.071899414063</c:v>
                      </c:pt>
                      <c:pt idx="9881">
                        <c:v>49350.845581054688</c:v>
                      </c:pt>
                      <c:pt idx="9882">
                        <c:v>49350.845581054688</c:v>
                      </c:pt>
                      <c:pt idx="9883">
                        <c:v>49341.621215820313</c:v>
                      </c:pt>
                      <c:pt idx="9884">
                        <c:v>50141.480346679688</c:v>
                      </c:pt>
                      <c:pt idx="9885">
                        <c:v>49435.138748168945</c:v>
                      </c:pt>
                      <c:pt idx="9886">
                        <c:v>49435.139236450195</c:v>
                      </c:pt>
                      <c:pt idx="9887">
                        <c:v>49435.139236450195</c:v>
                      </c:pt>
                      <c:pt idx="9888">
                        <c:v>49435.13899230957</c:v>
                      </c:pt>
                      <c:pt idx="9889">
                        <c:v>49435.138748168945</c:v>
                      </c:pt>
                      <c:pt idx="9890">
                        <c:v>50509.230789184563</c:v>
                      </c:pt>
                      <c:pt idx="9891">
                        <c:v>48863.12239074707</c:v>
                      </c:pt>
                      <c:pt idx="9892">
                        <c:v>48867.191360473633</c:v>
                      </c:pt>
                      <c:pt idx="9893">
                        <c:v>48431.967994689941</c:v>
                      </c:pt>
                      <c:pt idx="9894">
                        <c:v>48431.967994689941</c:v>
                      </c:pt>
                      <c:pt idx="9895">
                        <c:v>59625.076370239251</c:v>
                      </c:pt>
                      <c:pt idx="9896">
                        <c:v>59829.825271606438</c:v>
                      </c:pt>
                      <c:pt idx="9897">
                        <c:v>59477.825759887688</c:v>
                      </c:pt>
                      <c:pt idx="9898">
                        <c:v>58796.828887939453</c:v>
                      </c:pt>
                      <c:pt idx="9899">
                        <c:v>58796.829010009766</c:v>
                      </c:pt>
                      <c:pt idx="9900">
                        <c:v>49055.6240234375</c:v>
                      </c:pt>
                      <c:pt idx="9901">
                        <c:v>49639.398315429688</c:v>
                      </c:pt>
                      <c:pt idx="9902">
                        <c:v>50024.712768554688</c:v>
                      </c:pt>
                      <c:pt idx="9903">
                        <c:v>50024.712768554688</c:v>
                      </c:pt>
                      <c:pt idx="9904">
                        <c:v>47868.553604125977</c:v>
                      </c:pt>
                      <c:pt idx="9905">
                        <c:v>46843.166458129883</c:v>
                      </c:pt>
                      <c:pt idx="9906">
                        <c:v>46843.166458129883</c:v>
                      </c:pt>
                      <c:pt idx="9907">
                        <c:v>46590.560989379883</c:v>
                      </c:pt>
                      <c:pt idx="9908">
                        <c:v>49649.423477172852</c:v>
                      </c:pt>
                      <c:pt idx="9909">
                        <c:v>49649.408752441406</c:v>
                      </c:pt>
                      <c:pt idx="9910">
                        <c:v>49206.758911132813</c:v>
                      </c:pt>
                      <c:pt idx="9911">
                        <c:v>49206.758911132813</c:v>
                      </c:pt>
                      <c:pt idx="9912">
                        <c:v>47897.179458618164</c:v>
                      </c:pt>
                      <c:pt idx="9913">
                        <c:v>47901.179397583008</c:v>
                      </c:pt>
                      <c:pt idx="9914">
                        <c:v>47910.403823852539</c:v>
                      </c:pt>
                      <c:pt idx="9915">
                        <c:v>47328.416091918945</c:v>
                      </c:pt>
                      <c:pt idx="9916">
                        <c:v>47573.857803344727</c:v>
                      </c:pt>
                      <c:pt idx="9917">
                        <c:v>47573.857803344727</c:v>
                      </c:pt>
                      <c:pt idx="9918">
                        <c:v>47812.189834594727</c:v>
                      </c:pt>
                      <c:pt idx="9919">
                        <c:v>50541.744705200195</c:v>
                      </c:pt>
                      <c:pt idx="9920">
                        <c:v>48847.918045043945</c:v>
                      </c:pt>
                      <c:pt idx="9921">
                        <c:v>48800.107131958008</c:v>
                      </c:pt>
                      <c:pt idx="9922">
                        <c:v>48847.918411254876</c:v>
                      </c:pt>
                      <c:pt idx="9923">
                        <c:v>50216.186965942383</c:v>
                      </c:pt>
                      <c:pt idx="9924">
                        <c:v>50097.253372192383</c:v>
                      </c:pt>
                      <c:pt idx="9925">
                        <c:v>52476.258377075188</c:v>
                      </c:pt>
                      <c:pt idx="9926">
                        <c:v>52476.25862121582</c:v>
                      </c:pt>
                      <c:pt idx="9927">
                        <c:v>52362.32551574707</c:v>
                      </c:pt>
                      <c:pt idx="9928">
                        <c:v>58780.963409423828</c:v>
                      </c:pt>
                      <c:pt idx="9929">
                        <c:v>58781.053253173828</c:v>
                      </c:pt>
                      <c:pt idx="9930">
                        <c:v>47927.472244262695</c:v>
                      </c:pt>
                      <c:pt idx="9931">
                        <c:v>47927.472244262695</c:v>
                      </c:pt>
                      <c:pt idx="9932">
                        <c:v>50008.22737121582</c:v>
                      </c:pt>
                      <c:pt idx="9933">
                        <c:v>50008.22737121582</c:v>
                      </c:pt>
                      <c:pt idx="9934">
                        <c:v>49277.812515258789</c:v>
                      </c:pt>
                      <c:pt idx="9935">
                        <c:v>48803.943862915039</c:v>
                      </c:pt>
                      <c:pt idx="9936">
                        <c:v>49694.195571899414</c:v>
                      </c:pt>
                      <c:pt idx="9937">
                        <c:v>50160.34944152832</c:v>
                      </c:pt>
                      <c:pt idx="9938">
                        <c:v>49385.630447387695</c:v>
                      </c:pt>
                      <c:pt idx="9939">
                        <c:v>50490.901931762695</c:v>
                      </c:pt>
                      <c:pt idx="9940">
                        <c:v>50738.028396606445</c:v>
                      </c:pt>
                      <c:pt idx="9941">
                        <c:v>50738.02815246582</c:v>
                      </c:pt>
                      <c:pt idx="9942">
                        <c:v>47624.92366027832</c:v>
                      </c:pt>
                      <c:pt idx="9943">
                        <c:v>47623.136795043945</c:v>
                      </c:pt>
                      <c:pt idx="9944">
                        <c:v>49557.983108520508</c:v>
                      </c:pt>
                      <c:pt idx="9945">
                        <c:v>51094.455642700195</c:v>
                      </c:pt>
                      <c:pt idx="9946">
                        <c:v>51290.30549621582</c:v>
                      </c:pt>
                      <c:pt idx="9947">
                        <c:v>50802.19514465332</c:v>
                      </c:pt>
                      <c:pt idx="9948">
                        <c:v>50070.195266723633</c:v>
                      </c:pt>
                      <c:pt idx="9949">
                        <c:v>50862.838333129883</c:v>
                      </c:pt>
                      <c:pt idx="9950">
                        <c:v>50060.260269165039</c:v>
                      </c:pt>
                      <c:pt idx="9951">
                        <c:v>50060.260208129883</c:v>
                      </c:pt>
                      <c:pt idx="9952">
                        <c:v>49592.971145629883</c:v>
                      </c:pt>
                      <c:pt idx="9953">
                        <c:v>48428.619827270508</c:v>
                      </c:pt>
                      <c:pt idx="9954">
                        <c:v>49349.414932250977</c:v>
                      </c:pt>
                      <c:pt idx="9955">
                        <c:v>49349.41487121582</c:v>
                      </c:pt>
                      <c:pt idx="9956">
                        <c:v>49349.414932250977</c:v>
                      </c:pt>
                      <c:pt idx="9957">
                        <c:v>49349.41487121582</c:v>
                      </c:pt>
                      <c:pt idx="9958">
                        <c:v>56131.88410949707</c:v>
                      </c:pt>
                      <c:pt idx="9959">
                        <c:v>55779.88410949707</c:v>
                      </c:pt>
                      <c:pt idx="9960">
                        <c:v>50114.92497253418</c:v>
                      </c:pt>
                      <c:pt idx="9961">
                        <c:v>50114.925033569336</c:v>
                      </c:pt>
                      <c:pt idx="9962">
                        <c:v>49720.384262084961</c:v>
                      </c:pt>
                      <c:pt idx="9963">
                        <c:v>48975.115432739258</c:v>
                      </c:pt>
                      <c:pt idx="9964">
                        <c:v>48749.919219970703</c:v>
                      </c:pt>
                      <c:pt idx="9965">
                        <c:v>48397.919219970703</c:v>
                      </c:pt>
                      <c:pt idx="9966">
                        <c:v>49889.335525512695</c:v>
                      </c:pt>
                      <c:pt idx="9967">
                        <c:v>47706.138565063477</c:v>
                      </c:pt>
                      <c:pt idx="9968">
                        <c:v>47861.936416625977</c:v>
                      </c:pt>
                      <c:pt idx="9969">
                        <c:v>47427.653213500977</c:v>
                      </c:pt>
                      <c:pt idx="9970">
                        <c:v>48378.036026000977</c:v>
                      </c:pt>
                      <c:pt idx="9971">
                        <c:v>48763.350784301758</c:v>
                      </c:pt>
                      <c:pt idx="9972">
                        <c:v>48767.350723266602</c:v>
                      </c:pt>
                      <c:pt idx="9973">
                        <c:v>48776.575149536133</c:v>
                      </c:pt>
                      <c:pt idx="9974">
                        <c:v>48558.81184387207</c:v>
                      </c:pt>
                      <c:pt idx="9975">
                        <c:v>58882.331642150879</c:v>
                      </c:pt>
                      <c:pt idx="9976">
                        <c:v>57959.771217346191</c:v>
                      </c:pt>
                      <c:pt idx="9977">
                        <c:v>58009.771339416504</c:v>
                      </c:pt>
                      <c:pt idx="9978">
                        <c:v>50047.866470336914</c:v>
                      </c:pt>
                      <c:pt idx="9979">
                        <c:v>50047.86653137207</c:v>
                      </c:pt>
                      <c:pt idx="9980">
                        <c:v>50047.86653137207</c:v>
                      </c:pt>
                      <c:pt idx="9981">
                        <c:v>50346.375869750977</c:v>
                      </c:pt>
                      <c:pt idx="9982">
                        <c:v>50346.37580871582</c:v>
                      </c:pt>
                      <c:pt idx="9983">
                        <c:v>58579.448806762688</c:v>
                      </c:pt>
                      <c:pt idx="9984">
                        <c:v>58506.548782348633</c:v>
                      </c:pt>
                      <c:pt idx="9985">
                        <c:v>58152.951858520508</c:v>
                      </c:pt>
                      <c:pt idx="9986">
                        <c:v>59923.802825927734</c:v>
                      </c:pt>
                      <c:pt idx="9987">
                        <c:v>59927.802825927734</c:v>
                      </c:pt>
                      <c:pt idx="9988">
                        <c:v>59937.027252197266</c:v>
                      </c:pt>
                      <c:pt idx="9989">
                        <c:v>59665.529327392578</c:v>
                      </c:pt>
                      <c:pt idx="9990">
                        <c:v>50736.350173950195</c:v>
                      </c:pt>
                      <c:pt idx="9991">
                        <c:v>50740.350173950195</c:v>
                      </c:pt>
                      <c:pt idx="9992">
                        <c:v>50749.574600219727</c:v>
                      </c:pt>
                      <c:pt idx="9993">
                        <c:v>50740.350173950195</c:v>
                      </c:pt>
                      <c:pt idx="9994">
                        <c:v>50678.955154418945</c:v>
                      </c:pt>
                      <c:pt idx="9995">
                        <c:v>51303.373611450195</c:v>
                      </c:pt>
                      <c:pt idx="9996">
                        <c:v>49557.662185668945</c:v>
                      </c:pt>
                      <c:pt idx="9997">
                        <c:v>49557.662246704102</c:v>
                      </c:pt>
                      <c:pt idx="9998">
                        <c:v>49556.443435668945</c:v>
                      </c:pt>
                      <c:pt idx="9999">
                        <c:v>48569.754104614258</c:v>
                      </c:pt>
                      <c:pt idx="10000">
                        <c:v>49463.485549926758</c:v>
                      </c:pt>
                      <c:pt idx="10001">
                        <c:v>49472.709976196289</c:v>
                      </c:pt>
                      <c:pt idx="10002">
                        <c:v>58067.307666778564</c:v>
                      </c:pt>
                      <c:pt idx="10003">
                        <c:v>58064.198291778564</c:v>
                      </c:pt>
                      <c:pt idx="10004">
                        <c:v>57428.292041778564</c:v>
                      </c:pt>
                      <c:pt idx="10005">
                        <c:v>49346.464004516602</c:v>
                      </c:pt>
                      <c:pt idx="10006">
                        <c:v>46875.386306762695</c:v>
                      </c:pt>
                      <c:pt idx="10007">
                        <c:v>46879.386367797852</c:v>
                      </c:pt>
                      <c:pt idx="10008">
                        <c:v>47471.646682739258</c:v>
                      </c:pt>
                      <c:pt idx="10009">
                        <c:v>47352.713333129876</c:v>
                      </c:pt>
                      <c:pt idx="10010">
                        <c:v>47352.713333129876</c:v>
                      </c:pt>
                      <c:pt idx="10011">
                        <c:v>46697.933792114258</c:v>
                      </c:pt>
                      <c:pt idx="10012">
                        <c:v>47289.621704101563</c:v>
                      </c:pt>
                      <c:pt idx="10013">
                        <c:v>47293.621826171875</c:v>
                      </c:pt>
                      <c:pt idx="10014">
                        <c:v>47302.84619140625</c:v>
                      </c:pt>
                      <c:pt idx="10015">
                        <c:v>47302.84619140625</c:v>
                      </c:pt>
                      <c:pt idx="10016">
                        <c:v>47293.621704101563</c:v>
                      </c:pt>
                      <c:pt idx="10017">
                        <c:v>46772.247940063477</c:v>
                      </c:pt>
                      <c:pt idx="10018">
                        <c:v>46776.24787902832</c:v>
                      </c:pt>
                      <c:pt idx="10019">
                        <c:v>46772.247940063477</c:v>
                      </c:pt>
                      <c:pt idx="10020">
                        <c:v>50220.234756469727</c:v>
                      </c:pt>
                      <c:pt idx="10021">
                        <c:v>50220.234817504883</c:v>
                      </c:pt>
                      <c:pt idx="10022">
                        <c:v>50220.234817504883</c:v>
                      </c:pt>
                      <c:pt idx="10023">
                        <c:v>51478.604080200195</c:v>
                      </c:pt>
                      <c:pt idx="10024">
                        <c:v>49871.641311645508</c:v>
                      </c:pt>
                      <c:pt idx="10025">
                        <c:v>49282.591873168945</c:v>
                      </c:pt>
                      <c:pt idx="10026">
                        <c:v>49286.591873168945</c:v>
                      </c:pt>
                      <c:pt idx="10027">
                        <c:v>49295.816299438477</c:v>
                      </c:pt>
                      <c:pt idx="10028">
                        <c:v>49286.591873168945</c:v>
                      </c:pt>
                      <c:pt idx="10029">
                        <c:v>49282.591873168945</c:v>
                      </c:pt>
                      <c:pt idx="10030">
                        <c:v>48347.889724731445</c:v>
                      </c:pt>
                      <c:pt idx="10031">
                        <c:v>44634.454666137695</c:v>
                      </c:pt>
                      <c:pt idx="10032">
                        <c:v>45646.771072387695</c:v>
                      </c:pt>
                      <c:pt idx="10033">
                        <c:v>45646.770950317383</c:v>
                      </c:pt>
                      <c:pt idx="10034">
                        <c:v>45637.546585083008</c:v>
                      </c:pt>
                      <c:pt idx="10035">
                        <c:v>48168.83869934082</c:v>
                      </c:pt>
                      <c:pt idx="10036">
                        <c:v>48547.931106567383</c:v>
                      </c:pt>
                      <c:pt idx="10037">
                        <c:v>48547.931045532227</c:v>
                      </c:pt>
                      <c:pt idx="10038">
                        <c:v>52262.947830200195</c:v>
                      </c:pt>
                      <c:pt idx="10039">
                        <c:v>50335.81086730957</c:v>
                      </c:pt>
                      <c:pt idx="10040">
                        <c:v>50335.810623168945</c:v>
                      </c:pt>
                      <c:pt idx="10041">
                        <c:v>50798.951248168945</c:v>
                      </c:pt>
                      <c:pt idx="10042">
                        <c:v>49262.524002075195</c:v>
                      </c:pt>
                      <c:pt idx="10043">
                        <c:v>49262.524002075195</c:v>
                      </c:pt>
                      <c:pt idx="10044">
                        <c:v>49262.524002075195</c:v>
                      </c:pt>
                      <c:pt idx="10045">
                        <c:v>55333.640289306641</c:v>
                      </c:pt>
                      <c:pt idx="10046">
                        <c:v>56156.594268798828</c:v>
                      </c:pt>
                      <c:pt idx="10047">
                        <c:v>56161.222198486328</c:v>
                      </c:pt>
                      <c:pt idx="10048">
                        <c:v>55917.079010009758</c:v>
                      </c:pt>
                      <c:pt idx="10049">
                        <c:v>58020.387603759766</c:v>
                      </c:pt>
                      <c:pt idx="10050">
                        <c:v>48681.10676574707</c:v>
                      </c:pt>
                      <c:pt idx="10051">
                        <c:v>48677.260635375977</c:v>
                      </c:pt>
                      <c:pt idx="10052">
                        <c:v>48202.742141723633</c:v>
                      </c:pt>
                      <c:pt idx="10053">
                        <c:v>49506.730850219727</c:v>
                      </c:pt>
                      <c:pt idx="10054">
                        <c:v>49506.730850219727</c:v>
                      </c:pt>
                      <c:pt idx="10055">
                        <c:v>48560.589141845703</c:v>
                      </c:pt>
                      <c:pt idx="10056">
                        <c:v>48319.651641845703</c:v>
                      </c:pt>
                      <c:pt idx="10057">
                        <c:v>47797.246109008789</c:v>
                      </c:pt>
                      <c:pt idx="10058">
                        <c:v>47797.246109008789</c:v>
                      </c:pt>
                      <c:pt idx="10059">
                        <c:v>47797.246109008789</c:v>
                      </c:pt>
                      <c:pt idx="10060">
                        <c:v>48087.751968383789</c:v>
                      </c:pt>
                      <c:pt idx="10061">
                        <c:v>48758.636642456055</c:v>
                      </c:pt>
                      <c:pt idx="10062">
                        <c:v>48767.861129760742</c:v>
                      </c:pt>
                      <c:pt idx="10063">
                        <c:v>48767.890518188477</c:v>
                      </c:pt>
                      <c:pt idx="10064">
                        <c:v>48758.666213989258</c:v>
                      </c:pt>
                      <c:pt idx="10065">
                        <c:v>63263.870803833008</c:v>
                      </c:pt>
                      <c:pt idx="10066">
                        <c:v>63248.877151489258</c:v>
                      </c:pt>
                      <c:pt idx="10067">
                        <c:v>50484.141738891602</c:v>
                      </c:pt>
                      <c:pt idx="10068">
                        <c:v>48936.695510864258</c:v>
                      </c:pt>
                      <c:pt idx="10069">
                        <c:v>48584.695388793945</c:v>
                      </c:pt>
                      <c:pt idx="10070">
                        <c:v>48584.695449829102</c:v>
                      </c:pt>
                      <c:pt idx="10071">
                        <c:v>48108.025527954102</c:v>
                      </c:pt>
                      <c:pt idx="10072">
                        <c:v>47856.160232543945</c:v>
                      </c:pt>
                      <c:pt idx="10073">
                        <c:v>48622.156936645508</c:v>
                      </c:pt>
                      <c:pt idx="10074">
                        <c:v>48626.156936645508</c:v>
                      </c:pt>
                      <c:pt idx="10075">
                        <c:v>48622.781356811523</c:v>
                      </c:pt>
                      <c:pt idx="10076">
                        <c:v>49622.839309692383</c:v>
                      </c:pt>
                      <c:pt idx="10077">
                        <c:v>49861.175247192383</c:v>
                      </c:pt>
                      <c:pt idx="10078">
                        <c:v>49400.416030883789</c:v>
                      </c:pt>
                      <c:pt idx="10079">
                        <c:v>49062.117385864258</c:v>
                      </c:pt>
                      <c:pt idx="10080">
                        <c:v>49914.602638244629</c:v>
                      </c:pt>
                      <c:pt idx="10081">
                        <c:v>50021.884132385247</c:v>
                      </c:pt>
                      <c:pt idx="10082">
                        <c:v>50070.712867736816</c:v>
                      </c:pt>
                      <c:pt idx="10083">
                        <c:v>47604.047096252441</c:v>
                      </c:pt>
                      <c:pt idx="10084">
                        <c:v>47709.04719543457</c:v>
                      </c:pt>
                      <c:pt idx="10085">
                        <c:v>55500.966384887688</c:v>
                      </c:pt>
                      <c:pt idx="10086">
                        <c:v>55437.290664672852</c:v>
                      </c:pt>
                      <c:pt idx="10087">
                        <c:v>55913.914321899414</c:v>
                      </c:pt>
                      <c:pt idx="10088">
                        <c:v>55831.790054321289</c:v>
                      </c:pt>
                      <c:pt idx="10089">
                        <c:v>57443.31575012207</c:v>
                      </c:pt>
                      <c:pt idx="10090">
                        <c:v>57443.31575012207</c:v>
                      </c:pt>
                      <c:pt idx="10091">
                        <c:v>55535.776275634766</c:v>
                      </c:pt>
                      <c:pt idx="10092">
                        <c:v>55535.776641845703</c:v>
                      </c:pt>
                      <c:pt idx="10093">
                        <c:v>55535.776519775391</c:v>
                      </c:pt>
                      <c:pt idx="10094">
                        <c:v>55437.033172607422</c:v>
                      </c:pt>
                      <c:pt idx="10095">
                        <c:v>51389.838150024414</c:v>
                      </c:pt>
                      <c:pt idx="10096">
                        <c:v>51396.038162231445</c:v>
                      </c:pt>
                      <c:pt idx="10097">
                        <c:v>51396.038162231445</c:v>
                      </c:pt>
                      <c:pt idx="10098">
                        <c:v>51396.038162231445</c:v>
                      </c:pt>
                      <c:pt idx="10099">
                        <c:v>51188.39241027832</c:v>
                      </c:pt>
                      <c:pt idx="10100">
                        <c:v>51235.632278442376</c:v>
                      </c:pt>
                      <c:pt idx="10101">
                        <c:v>47014.946365356445</c:v>
                      </c:pt>
                      <c:pt idx="10102">
                        <c:v>47024.17073059082</c:v>
                      </c:pt>
                      <c:pt idx="10103">
                        <c:v>47024.170974731445</c:v>
                      </c:pt>
                      <c:pt idx="10104">
                        <c:v>46474.647537231445</c:v>
                      </c:pt>
                      <c:pt idx="10105">
                        <c:v>46593.579177856445</c:v>
                      </c:pt>
                      <c:pt idx="10106">
                        <c:v>46494.83528137207</c:v>
                      </c:pt>
                      <c:pt idx="10107">
                        <c:v>49677.363479614258</c:v>
                      </c:pt>
                      <c:pt idx="10108">
                        <c:v>49694.088150024414</c:v>
                      </c:pt>
                      <c:pt idx="10109">
                        <c:v>50096.200225830078</c:v>
                      </c:pt>
                      <c:pt idx="10110">
                        <c:v>50604.995071411133</c:v>
                      </c:pt>
                      <c:pt idx="10111">
                        <c:v>49184.792984008789</c:v>
                      </c:pt>
                      <c:pt idx="10112">
                        <c:v>48799.478530883789</c:v>
                      </c:pt>
                      <c:pt idx="10113">
                        <c:v>49184.792984008789</c:v>
                      </c:pt>
                      <c:pt idx="10114">
                        <c:v>47487.368789672852</c:v>
                      </c:pt>
                      <c:pt idx="10115">
                        <c:v>47491.368728637695</c:v>
                      </c:pt>
                      <c:pt idx="10116">
                        <c:v>47500.593215942383</c:v>
                      </c:pt>
                      <c:pt idx="10117">
                        <c:v>49848.656875610352</c:v>
                      </c:pt>
                      <c:pt idx="10118">
                        <c:v>49318.832229614258</c:v>
                      </c:pt>
                      <c:pt idx="10119">
                        <c:v>49789.18830871582</c:v>
                      </c:pt>
                      <c:pt idx="10120">
                        <c:v>49789.188430786133</c:v>
                      </c:pt>
                      <c:pt idx="10121">
                        <c:v>49789.188369750977</c:v>
                      </c:pt>
                      <c:pt idx="10122">
                        <c:v>57588.393646240234</c:v>
                      </c:pt>
                      <c:pt idx="10123">
                        <c:v>57392.191436767578</c:v>
                      </c:pt>
                      <c:pt idx="10124">
                        <c:v>58054.797943115234</c:v>
                      </c:pt>
                      <c:pt idx="10125">
                        <c:v>50731.896194458008</c:v>
                      </c:pt>
                      <c:pt idx="10126">
                        <c:v>50579.52717590332</c:v>
                      </c:pt>
                      <c:pt idx="10127">
                        <c:v>50579.527297973626</c:v>
                      </c:pt>
                      <c:pt idx="10128">
                        <c:v>49776.469192504883</c:v>
                      </c:pt>
                      <c:pt idx="10129">
                        <c:v>51031.392654418945</c:v>
                      </c:pt>
                      <c:pt idx="10130">
                        <c:v>51445.28059387207</c:v>
                      </c:pt>
                      <c:pt idx="10131">
                        <c:v>51447.639236450195</c:v>
                      </c:pt>
                      <c:pt idx="10132">
                        <c:v>48241.561233520508</c:v>
                      </c:pt>
                      <c:pt idx="10133">
                        <c:v>49026.402236938477</c:v>
                      </c:pt>
                      <c:pt idx="10134">
                        <c:v>48899.516677856445</c:v>
                      </c:pt>
                      <c:pt idx="10135">
                        <c:v>48216.315994262695</c:v>
                      </c:pt>
                      <c:pt idx="10136">
                        <c:v>48216.315994262695</c:v>
                      </c:pt>
                      <c:pt idx="10137">
                        <c:v>48207.09162902832</c:v>
                      </c:pt>
                      <c:pt idx="10138">
                        <c:v>47852.44709777832</c:v>
                      </c:pt>
                      <c:pt idx="10139">
                        <c:v>47852.44709777832</c:v>
                      </c:pt>
                      <c:pt idx="10140">
                        <c:v>49987.586318969727</c:v>
                      </c:pt>
                      <c:pt idx="10141">
                        <c:v>49987.586318969727</c:v>
                      </c:pt>
                      <c:pt idx="10142">
                        <c:v>49694.463150024414</c:v>
                      </c:pt>
                      <c:pt idx="10143">
                        <c:v>49149.247543334961</c:v>
                      </c:pt>
                      <c:pt idx="10144">
                        <c:v>49149.247543334961</c:v>
                      </c:pt>
                      <c:pt idx="10145">
                        <c:v>49149.33576965332</c:v>
                      </c:pt>
                      <c:pt idx="10146">
                        <c:v>49632.482376098633</c:v>
                      </c:pt>
                      <c:pt idx="10147">
                        <c:v>49731.616409301758</c:v>
                      </c:pt>
                      <c:pt idx="10148">
                        <c:v>49731.61653137207</c:v>
                      </c:pt>
                      <c:pt idx="10149">
                        <c:v>49642.09748840332</c:v>
                      </c:pt>
                      <c:pt idx="10150">
                        <c:v>48697.87727355957</c:v>
                      </c:pt>
                      <c:pt idx="10151">
                        <c:v>53465.726760864258</c:v>
                      </c:pt>
                      <c:pt idx="10152">
                        <c:v>53033.61848449707</c:v>
                      </c:pt>
                      <c:pt idx="10153">
                        <c:v>53553.504959106445</c:v>
                      </c:pt>
                      <c:pt idx="10154">
                        <c:v>53553.504959106445</c:v>
                      </c:pt>
                      <c:pt idx="10155">
                        <c:v>49422.008193969727</c:v>
                      </c:pt>
                      <c:pt idx="10156">
                        <c:v>46590.217971801751</c:v>
                      </c:pt>
                      <c:pt idx="10157">
                        <c:v>46590.217971801751</c:v>
                      </c:pt>
                      <c:pt idx="10158">
                        <c:v>49329.05012512207</c:v>
                      </c:pt>
                      <c:pt idx="10159">
                        <c:v>48751.408157348626</c:v>
                      </c:pt>
                      <c:pt idx="10160">
                        <c:v>49176.46223449707</c:v>
                      </c:pt>
                      <c:pt idx="10161">
                        <c:v>49437.818313598633</c:v>
                      </c:pt>
                      <c:pt idx="10162">
                        <c:v>49437.818435668938</c:v>
                      </c:pt>
                      <c:pt idx="10163">
                        <c:v>49437.818313598633</c:v>
                      </c:pt>
                      <c:pt idx="10164">
                        <c:v>51114.933181762688</c:v>
                      </c:pt>
                      <c:pt idx="10165">
                        <c:v>50824.427810668938</c:v>
                      </c:pt>
                      <c:pt idx="10166">
                        <c:v>50619.95832824707</c:v>
                      </c:pt>
                      <c:pt idx="10167">
                        <c:v>57973.509185791016</c:v>
                      </c:pt>
                      <c:pt idx="10168">
                        <c:v>57849.800018310547</c:v>
                      </c:pt>
                      <c:pt idx="10169">
                        <c:v>57386.661346435547</c:v>
                      </c:pt>
                      <c:pt idx="10170">
                        <c:v>49244.916580200195</c:v>
                      </c:pt>
                      <c:pt idx="10171">
                        <c:v>49359.660293579102</c:v>
                      </c:pt>
                      <c:pt idx="10172">
                        <c:v>49769.414016723633</c:v>
                      </c:pt>
                      <c:pt idx="10173">
                        <c:v>49641.820449829102</c:v>
                      </c:pt>
                      <c:pt idx="10174">
                        <c:v>46475.329666137695</c:v>
                      </c:pt>
                      <c:pt idx="10175">
                        <c:v>46479.329788208008</c:v>
                      </c:pt>
                      <c:pt idx="10176">
                        <c:v>46488.554153442383</c:v>
                      </c:pt>
                      <c:pt idx="10177">
                        <c:v>46094.015274047852</c:v>
                      </c:pt>
                      <c:pt idx="10178">
                        <c:v>48419.799514770508</c:v>
                      </c:pt>
                      <c:pt idx="10179">
                        <c:v>48423.799514770508</c:v>
                      </c:pt>
                      <c:pt idx="10180">
                        <c:v>49728.734817504883</c:v>
                      </c:pt>
                      <c:pt idx="10181">
                        <c:v>49728.734817504883</c:v>
                      </c:pt>
                      <c:pt idx="10182">
                        <c:v>50058.289505004876</c:v>
                      </c:pt>
                      <c:pt idx="10183">
                        <c:v>49985.389358520501</c:v>
                      </c:pt>
                      <c:pt idx="10184">
                        <c:v>49903.26496887207</c:v>
                      </c:pt>
                      <c:pt idx="10185">
                        <c:v>50739.842361450195</c:v>
                      </c:pt>
                      <c:pt idx="10186">
                        <c:v>49928.652542114258</c:v>
                      </c:pt>
                      <c:pt idx="10187">
                        <c:v>49984.737869262695</c:v>
                      </c:pt>
                      <c:pt idx="10188">
                        <c:v>50204.020217895508</c:v>
                      </c:pt>
                      <c:pt idx="10189">
                        <c:v>50204.020462036133</c:v>
                      </c:pt>
                      <c:pt idx="10190">
                        <c:v>50195.948684692383</c:v>
                      </c:pt>
                      <c:pt idx="10191">
                        <c:v>50195.948684692383</c:v>
                      </c:pt>
                      <c:pt idx="10192">
                        <c:v>52719.242813110352</c:v>
                      </c:pt>
                      <c:pt idx="10193">
                        <c:v>52728.467422485352</c:v>
                      </c:pt>
                      <c:pt idx="10194">
                        <c:v>52728.467422485352</c:v>
                      </c:pt>
                      <c:pt idx="10195">
                        <c:v>52719.242935180664</c:v>
                      </c:pt>
                      <c:pt idx="10196">
                        <c:v>51394.98811340332</c:v>
                      </c:pt>
                      <c:pt idx="10197">
                        <c:v>51841.85188293457</c:v>
                      </c:pt>
                      <c:pt idx="10198">
                        <c:v>51841.851760864251</c:v>
                      </c:pt>
                      <c:pt idx="10199">
                        <c:v>51290.410720825195</c:v>
                      </c:pt>
                      <c:pt idx="10200">
                        <c:v>60821.002212524414</c:v>
                      </c:pt>
                      <c:pt idx="10201">
                        <c:v>60760.07209777832</c:v>
                      </c:pt>
                      <c:pt idx="10202">
                        <c:v>59874.49739074707</c:v>
                      </c:pt>
                      <c:pt idx="10203">
                        <c:v>48065.177627563477</c:v>
                      </c:pt>
                      <c:pt idx="10204">
                        <c:v>48074.402114868164</c:v>
                      </c:pt>
                      <c:pt idx="10205">
                        <c:v>48074.402114868164</c:v>
                      </c:pt>
                      <c:pt idx="10206">
                        <c:v>47870.880508422852</c:v>
                      </c:pt>
                      <c:pt idx="10207">
                        <c:v>45713.384353637695</c:v>
                      </c:pt>
                      <c:pt idx="10208">
                        <c:v>48844.61018371582</c:v>
                      </c:pt>
                      <c:pt idx="10209">
                        <c:v>48845.418899536133</c:v>
                      </c:pt>
                      <c:pt idx="10210">
                        <c:v>48845.418899536133</c:v>
                      </c:pt>
                      <c:pt idx="10211">
                        <c:v>59327.51838684082</c:v>
                      </c:pt>
                      <c:pt idx="10212">
                        <c:v>59336.74299621582</c:v>
                      </c:pt>
                      <c:pt idx="10213">
                        <c:v>60535.603546142578</c:v>
                      </c:pt>
                      <c:pt idx="10214">
                        <c:v>60544.828033447266</c:v>
                      </c:pt>
                      <c:pt idx="10215">
                        <c:v>64080.378128051758</c:v>
                      </c:pt>
                      <c:pt idx="10216">
                        <c:v>64489.019729614258</c:v>
                      </c:pt>
                      <c:pt idx="10217">
                        <c:v>49133.22745513916</c:v>
                      </c:pt>
                      <c:pt idx="10218">
                        <c:v>49298.23908996582</c:v>
                      </c:pt>
                      <c:pt idx="10219">
                        <c:v>49266.002029418945</c:v>
                      </c:pt>
                      <c:pt idx="10220">
                        <c:v>49266.002029418945</c:v>
                      </c:pt>
                      <c:pt idx="10221">
                        <c:v>49930.443435668945</c:v>
                      </c:pt>
                      <c:pt idx="10222">
                        <c:v>49930.442947387695</c:v>
                      </c:pt>
                      <c:pt idx="10223">
                        <c:v>49707.662673950195</c:v>
                      </c:pt>
                      <c:pt idx="10224">
                        <c:v>48263.243728637695</c:v>
                      </c:pt>
                      <c:pt idx="10225">
                        <c:v>48370.213943481445</c:v>
                      </c:pt>
                      <c:pt idx="10226">
                        <c:v>47997.878067016602</c:v>
                      </c:pt>
                      <c:pt idx="10227">
                        <c:v>48007.102493286133</c:v>
                      </c:pt>
                      <c:pt idx="10228">
                        <c:v>48392.417068481445</c:v>
                      </c:pt>
                      <c:pt idx="10229">
                        <c:v>49085.567337036133</c:v>
                      </c:pt>
                      <c:pt idx="10230">
                        <c:v>49664.789749145508</c:v>
                      </c:pt>
                      <c:pt idx="10231">
                        <c:v>49674.014114379883</c:v>
                      </c:pt>
                      <c:pt idx="10232">
                        <c:v>49664.789749145508</c:v>
                      </c:pt>
                      <c:pt idx="10233">
                        <c:v>49674.014053344727</c:v>
                      </c:pt>
                      <c:pt idx="10234">
                        <c:v>50205.496047973633</c:v>
                      </c:pt>
                      <c:pt idx="10235">
                        <c:v>51348.11262512207</c:v>
                      </c:pt>
                      <c:pt idx="10236">
                        <c:v>51348.11311340332</c:v>
                      </c:pt>
                      <c:pt idx="10237">
                        <c:v>51348.11311340332</c:v>
                      </c:pt>
                      <c:pt idx="10238">
                        <c:v>58582.975067138672</c:v>
                      </c:pt>
                      <c:pt idx="10239">
                        <c:v>58584.249481201172</c:v>
                      </c:pt>
                      <c:pt idx="10240">
                        <c:v>58457.363983154297</c:v>
                      </c:pt>
                      <c:pt idx="10241">
                        <c:v>57239.165557861328</c:v>
                      </c:pt>
                      <c:pt idx="10242">
                        <c:v>56580.361175537109</c:v>
                      </c:pt>
                      <c:pt idx="10243">
                        <c:v>56669.880401611328</c:v>
                      </c:pt>
                      <c:pt idx="10244">
                        <c:v>56313.838348388672</c:v>
                      </c:pt>
                      <c:pt idx="10245">
                        <c:v>48908.24739074707</c:v>
                      </c:pt>
                      <c:pt idx="10246">
                        <c:v>48917.471878051758</c:v>
                      </c:pt>
                      <c:pt idx="10247">
                        <c:v>48830.935012817383</c:v>
                      </c:pt>
                      <c:pt idx="10248">
                        <c:v>48991.77473449707</c:v>
                      </c:pt>
                      <c:pt idx="10249">
                        <c:v>49678.063659667969</c:v>
                      </c:pt>
                      <c:pt idx="10250">
                        <c:v>49587.323913574219</c:v>
                      </c:pt>
                      <c:pt idx="10251">
                        <c:v>49587.323974609375</c:v>
                      </c:pt>
                      <c:pt idx="10252">
                        <c:v>48101.709671020508</c:v>
                      </c:pt>
                      <c:pt idx="10253">
                        <c:v>47714.105606079102</c:v>
                      </c:pt>
                      <c:pt idx="10254">
                        <c:v>47753.709671020508</c:v>
                      </c:pt>
                      <c:pt idx="10255">
                        <c:v>49458.904495239251</c:v>
                      </c:pt>
                      <c:pt idx="10256">
                        <c:v>49129.83039855957</c:v>
                      </c:pt>
                      <c:pt idx="10257">
                        <c:v>56021.845169067383</c:v>
                      </c:pt>
                      <c:pt idx="10258">
                        <c:v>55899.239273071289</c:v>
                      </c:pt>
                      <c:pt idx="10259">
                        <c:v>55899.239334106445</c:v>
                      </c:pt>
                      <c:pt idx="10260">
                        <c:v>50424.321884155273</c:v>
                      </c:pt>
                      <c:pt idx="10261">
                        <c:v>51376.0908203125</c:v>
                      </c:pt>
                      <c:pt idx="10262">
                        <c:v>45564.141494750977</c:v>
                      </c:pt>
                      <c:pt idx="10263">
                        <c:v>45564.141860961914</c:v>
                      </c:pt>
                      <c:pt idx="10264">
                        <c:v>45584.536270141602</c:v>
                      </c:pt>
                      <c:pt idx="10265">
                        <c:v>45584.536270141602</c:v>
                      </c:pt>
                      <c:pt idx="10266">
                        <c:v>45584.536270141602</c:v>
                      </c:pt>
                      <c:pt idx="10267">
                        <c:v>45805.762832641602</c:v>
                      </c:pt>
                      <c:pt idx="10268">
                        <c:v>45815.464065551758</c:v>
                      </c:pt>
                      <c:pt idx="10269">
                        <c:v>45815.464065551758</c:v>
                      </c:pt>
                      <c:pt idx="10270">
                        <c:v>49517.93049621582</c:v>
                      </c:pt>
                      <c:pt idx="10271">
                        <c:v>49517.930740356445</c:v>
                      </c:pt>
                      <c:pt idx="10272">
                        <c:v>49428.411819458001</c:v>
                      </c:pt>
                      <c:pt idx="10273">
                        <c:v>48555.305740356445</c:v>
                      </c:pt>
                      <c:pt idx="10274">
                        <c:v>47744.903961181641</c:v>
                      </c:pt>
                      <c:pt idx="10275">
                        <c:v>62366.291213989258</c:v>
                      </c:pt>
                      <c:pt idx="10276">
                        <c:v>61975.208206176758</c:v>
                      </c:pt>
                      <c:pt idx="10277">
                        <c:v>48879.793167114258</c:v>
                      </c:pt>
                      <c:pt idx="10278">
                        <c:v>50968.496047973633</c:v>
                      </c:pt>
                      <c:pt idx="10279">
                        <c:v>49368.027542114258</c:v>
                      </c:pt>
                      <c:pt idx="10280">
                        <c:v>49155.568252563477</c:v>
                      </c:pt>
                      <c:pt idx="10281">
                        <c:v>49153.716690063477</c:v>
                      </c:pt>
                      <c:pt idx="10282">
                        <c:v>49010.529556274414</c:v>
                      </c:pt>
                      <c:pt idx="10283">
                        <c:v>48538.788528442376</c:v>
                      </c:pt>
                      <c:pt idx="10284">
                        <c:v>48538.788528442376</c:v>
                      </c:pt>
                      <c:pt idx="10285">
                        <c:v>48000.613296508789</c:v>
                      </c:pt>
                      <c:pt idx="10286">
                        <c:v>47975.524673461914</c:v>
                      </c:pt>
                      <c:pt idx="10287">
                        <c:v>47877.14289855957</c:v>
                      </c:pt>
                      <c:pt idx="10288">
                        <c:v>47877.142959594727</c:v>
                      </c:pt>
                      <c:pt idx="10289">
                        <c:v>47868.821792602539</c:v>
                      </c:pt>
                      <c:pt idx="10290">
                        <c:v>49868.466445922852</c:v>
                      </c:pt>
                      <c:pt idx="10291">
                        <c:v>51092.653106689453</c:v>
                      </c:pt>
                      <c:pt idx="10292">
                        <c:v>51092.653106689453</c:v>
                      </c:pt>
                      <c:pt idx="10293">
                        <c:v>48278.009353637695</c:v>
                      </c:pt>
                      <c:pt idx="10294">
                        <c:v>48277.765213012695</c:v>
                      </c:pt>
                      <c:pt idx="10295">
                        <c:v>48277.735763549805</c:v>
                      </c:pt>
                      <c:pt idx="10296">
                        <c:v>48277.735763549805</c:v>
                      </c:pt>
                      <c:pt idx="10297">
                        <c:v>50399.434494018555</c:v>
                      </c:pt>
                      <c:pt idx="10298">
                        <c:v>51777.627853393555</c:v>
                      </c:pt>
                      <c:pt idx="10299">
                        <c:v>51949.200119018555</c:v>
                      </c:pt>
                      <c:pt idx="10300">
                        <c:v>49953.931594848633</c:v>
                      </c:pt>
                      <c:pt idx="10301">
                        <c:v>50348.47248840332</c:v>
                      </c:pt>
                      <c:pt idx="10302">
                        <c:v>50348.472549438477</c:v>
                      </c:pt>
                      <c:pt idx="10303">
                        <c:v>49852.9453125</c:v>
                      </c:pt>
                      <c:pt idx="10304">
                        <c:v>59128.438079833984</c:v>
                      </c:pt>
                      <c:pt idx="10305">
                        <c:v>50114.240371704102</c:v>
                      </c:pt>
                      <c:pt idx="10306">
                        <c:v>50114.240371704102</c:v>
                      </c:pt>
                      <c:pt idx="10307">
                        <c:v>50114.240371704102</c:v>
                      </c:pt>
                      <c:pt idx="10308">
                        <c:v>49762.538223266602</c:v>
                      </c:pt>
                      <c:pt idx="10309">
                        <c:v>49762.984725952148</c:v>
                      </c:pt>
                      <c:pt idx="10310">
                        <c:v>51673.585647583008</c:v>
                      </c:pt>
                      <c:pt idx="10311">
                        <c:v>49050.824111938477</c:v>
                      </c:pt>
                      <c:pt idx="10312">
                        <c:v>49289.160110473633</c:v>
                      </c:pt>
                      <c:pt idx="10313">
                        <c:v>49494.496170043945</c:v>
                      </c:pt>
                      <c:pt idx="10314">
                        <c:v>48880.275527954102</c:v>
                      </c:pt>
                      <c:pt idx="10315">
                        <c:v>48423.547073364258</c:v>
                      </c:pt>
                      <c:pt idx="10316">
                        <c:v>48423.54719543457</c:v>
                      </c:pt>
                      <c:pt idx="10317">
                        <c:v>48365.494155883789</c:v>
                      </c:pt>
                      <c:pt idx="10318">
                        <c:v>47256.964309692383</c:v>
                      </c:pt>
                      <c:pt idx="10319">
                        <c:v>47256.964309692383</c:v>
                      </c:pt>
                      <c:pt idx="10320">
                        <c:v>52782.706130981445</c:v>
                      </c:pt>
                      <c:pt idx="10321">
                        <c:v>52260.241287231445</c:v>
                      </c:pt>
                      <c:pt idx="10322">
                        <c:v>52260.241775512695</c:v>
                      </c:pt>
                      <c:pt idx="10323">
                        <c:v>52251.01692199707</c:v>
                      </c:pt>
                      <c:pt idx="10324">
                        <c:v>50736.475173950195</c:v>
                      </c:pt>
                      <c:pt idx="10325">
                        <c:v>51255.090896606445</c:v>
                      </c:pt>
                      <c:pt idx="10326">
                        <c:v>49856.300918579102</c:v>
                      </c:pt>
                      <c:pt idx="10327">
                        <c:v>49856.300979614258</c:v>
                      </c:pt>
                      <c:pt idx="10328">
                        <c:v>49856.121170043945</c:v>
                      </c:pt>
                      <c:pt idx="10329">
                        <c:v>49856.121292114258</c:v>
                      </c:pt>
                      <c:pt idx="10330">
                        <c:v>49775.752883911133</c:v>
                      </c:pt>
                      <c:pt idx="10331">
                        <c:v>49784.97737121582</c:v>
                      </c:pt>
                      <c:pt idx="10332">
                        <c:v>49784.977249145508</c:v>
                      </c:pt>
                      <c:pt idx="10333">
                        <c:v>49744.715408325188</c:v>
                      </c:pt>
                      <c:pt idx="10334">
                        <c:v>60202.366199493408</c:v>
                      </c:pt>
                      <c:pt idx="10335">
                        <c:v>48518.029006958008</c:v>
                      </c:pt>
                      <c:pt idx="10336">
                        <c:v>48518.029006958008</c:v>
                      </c:pt>
                      <c:pt idx="10337">
                        <c:v>48413.207229614258</c:v>
                      </c:pt>
                      <c:pt idx="10338">
                        <c:v>48349.53205871582</c:v>
                      </c:pt>
                      <c:pt idx="10339">
                        <c:v>48179.59358215332</c:v>
                      </c:pt>
                      <c:pt idx="10340">
                        <c:v>48237.646682739258</c:v>
                      </c:pt>
                      <c:pt idx="10341">
                        <c:v>48082.953811645508</c:v>
                      </c:pt>
                      <c:pt idx="10342">
                        <c:v>47294.689041137695</c:v>
                      </c:pt>
                      <c:pt idx="10343">
                        <c:v>47741.22834777832</c:v>
                      </c:pt>
                      <c:pt idx="10344">
                        <c:v>49281.144119262695</c:v>
                      </c:pt>
                      <c:pt idx="10345">
                        <c:v>49702.855545043945</c:v>
                      </c:pt>
                      <c:pt idx="10346">
                        <c:v>49499.334548950195</c:v>
                      </c:pt>
                      <c:pt idx="10347">
                        <c:v>46928.526931762695</c:v>
                      </c:pt>
                      <c:pt idx="10348">
                        <c:v>47051.459060668945</c:v>
                      </c:pt>
                      <c:pt idx="10349">
                        <c:v>47060.683181762695</c:v>
                      </c:pt>
                      <c:pt idx="10350">
                        <c:v>52152.137771606445</c:v>
                      </c:pt>
                      <c:pt idx="10351">
                        <c:v>49086.747940063477</c:v>
                      </c:pt>
                      <c:pt idx="10352">
                        <c:v>49276.802871704102</c:v>
                      </c:pt>
                      <c:pt idx="10353">
                        <c:v>49284.303176879883</c:v>
                      </c:pt>
                      <c:pt idx="10354">
                        <c:v>49722.054763793945</c:v>
                      </c:pt>
                      <c:pt idx="10355">
                        <c:v>49731.279006958008</c:v>
                      </c:pt>
                      <c:pt idx="10356">
                        <c:v>46920.048477172852</c:v>
                      </c:pt>
                      <c:pt idx="10357">
                        <c:v>47508.573440551758</c:v>
                      </c:pt>
                      <c:pt idx="10358">
                        <c:v>47517.797927856445</c:v>
                      </c:pt>
                      <c:pt idx="10359">
                        <c:v>47517.797927856445</c:v>
                      </c:pt>
                      <c:pt idx="10360">
                        <c:v>47508.57356262207</c:v>
                      </c:pt>
                      <c:pt idx="10361">
                        <c:v>48643.017837524414</c:v>
                      </c:pt>
                      <c:pt idx="10362">
                        <c:v>48333.324356079102</c:v>
                      </c:pt>
                      <c:pt idx="10363">
                        <c:v>48040.718887329102</c:v>
                      </c:pt>
                      <c:pt idx="10364">
                        <c:v>47903.382476806641</c:v>
                      </c:pt>
                      <c:pt idx="10365">
                        <c:v>56158.330642700195</c:v>
                      </c:pt>
                      <c:pt idx="10366">
                        <c:v>50825.13362121582</c:v>
                      </c:pt>
                      <c:pt idx="10367">
                        <c:v>50825.13362121582</c:v>
                      </c:pt>
                      <c:pt idx="10368">
                        <c:v>51675.259841918945</c:v>
                      </c:pt>
                      <c:pt idx="10369">
                        <c:v>51884.522048950195</c:v>
                      </c:pt>
                      <c:pt idx="10370">
                        <c:v>51884.522048950195</c:v>
                      </c:pt>
                      <c:pt idx="10371">
                        <c:v>49565.51106262207</c:v>
                      </c:pt>
                      <c:pt idx="10372">
                        <c:v>50021.274856567383</c:v>
                      </c:pt>
                      <c:pt idx="10373">
                        <c:v>51219.213088989258</c:v>
                      </c:pt>
                      <c:pt idx="10374">
                        <c:v>51219.213088989258</c:v>
                      </c:pt>
                      <c:pt idx="10375">
                        <c:v>48973.215530395508</c:v>
                      </c:pt>
                      <c:pt idx="10376">
                        <c:v>49358.529495239258</c:v>
                      </c:pt>
                      <c:pt idx="10377">
                        <c:v>49109.787307739258</c:v>
                      </c:pt>
                      <c:pt idx="10378">
                        <c:v>49554.815872192383</c:v>
                      </c:pt>
                      <c:pt idx="10379">
                        <c:v>54672.54670715332</c:v>
                      </c:pt>
                      <c:pt idx="10380">
                        <c:v>51329.461013793945</c:v>
                      </c:pt>
                      <c:pt idx="10381">
                        <c:v>52063.19026184082</c:v>
                      </c:pt>
                      <c:pt idx="10382">
                        <c:v>51863.63557434082</c:v>
                      </c:pt>
                      <c:pt idx="10383">
                        <c:v>51250.309646606445</c:v>
                      </c:pt>
                      <c:pt idx="10384">
                        <c:v>47037.551849365234</c:v>
                      </c:pt>
                      <c:pt idx="10385">
                        <c:v>47046.776458740234</c:v>
                      </c:pt>
                      <c:pt idx="10386">
                        <c:v>60788.282897949219</c:v>
                      </c:pt>
                      <c:pt idx="10387">
                        <c:v>58203.208587646484</c:v>
                      </c:pt>
                      <c:pt idx="10388">
                        <c:v>58203.208587646484</c:v>
                      </c:pt>
                      <c:pt idx="10389">
                        <c:v>58504.738433837891</c:v>
                      </c:pt>
                      <c:pt idx="10390">
                        <c:v>58511.448272705078</c:v>
                      </c:pt>
                      <c:pt idx="10391">
                        <c:v>58431.153472900391</c:v>
                      </c:pt>
                      <c:pt idx="10392">
                        <c:v>59266.367385864258</c:v>
                      </c:pt>
                      <c:pt idx="10393">
                        <c:v>59266.367385864258</c:v>
                      </c:pt>
                      <c:pt idx="10394">
                        <c:v>59261.038284301758</c:v>
                      </c:pt>
                      <c:pt idx="10395">
                        <c:v>51073.35188293457</c:v>
                      </c:pt>
                      <c:pt idx="10396">
                        <c:v>51073.352127075195</c:v>
                      </c:pt>
                      <c:pt idx="10397">
                        <c:v>51073.13655090332</c:v>
                      </c:pt>
                      <c:pt idx="10398">
                        <c:v>51443.362869262695</c:v>
                      </c:pt>
                      <c:pt idx="10399">
                        <c:v>51744.020095825195</c:v>
                      </c:pt>
                      <c:pt idx="10400">
                        <c:v>52442.553298950195</c:v>
                      </c:pt>
                      <c:pt idx="10401">
                        <c:v>48816.799026489258</c:v>
                      </c:pt>
                      <c:pt idx="10402">
                        <c:v>48380.759963989258</c:v>
                      </c:pt>
                      <c:pt idx="10403">
                        <c:v>48380.759902954102</c:v>
                      </c:pt>
                      <c:pt idx="10404">
                        <c:v>48825.395462036133</c:v>
                      </c:pt>
                      <c:pt idx="10405">
                        <c:v>50209.471267700195</c:v>
                      </c:pt>
                      <c:pt idx="10406">
                        <c:v>50218.695755004876</c:v>
                      </c:pt>
                      <c:pt idx="10407">
                        <c:v>50218.695877075195</c:v>
                      </c:pt>
                      <c:pt idx="10408">
                        <c:v>49981.003616333008</c:v>
                      </c:pt>
                      <c:pt idx="10409">
                        <c:v>58295.266021728516</c:v>
                      </c:pt>
                      <c:pt idx="10410">
                        <c:v>49992.52946472168</c:v>
                      </c:pt>
                      <c:pt idx="10411">
                        <c:v>49992.52946472168</c:v>
                      </c:pt>
                      <c:pt idx="10412">
                        <c:v>49640.52946472168</c:v>
                      </c:pt>
                      <c:pt idx="10413">
                        <c:v>49893.601028442383</c:v>
                      </c:pt>
                      <c:pt idx="10414">
                        <c:v>49902.825393676758</c:v>
                      </c:pt>
                      <c:pt idx="10415">
                        <c:v>49841.789443969727</c:v>
                      </c:pt>
                      <c:pt idx="10416">
                        <c:v>49843.874465942383</c:v>
                      </c:pt>
                      <c:pt idx="10417">
                        <c:v>49796.063064575195</c:v>
                      </c:pt>
                      <c:pt idx="10418">
                        <c:v>49697.38850402832</c:v>
                      </c:pt>
                      <c:pt idx="10419">
                        <c:v>49840.674102783203</c:v>
                      </c:pt>
                      <c:pt idx="10420">
                        <c:v>45953.548538208008</c:v>
                      </c:pt>
                      <c:pt idx="10421">
                        <c:v>46192.079666137695</c:v>
                      </c:pt>
                      <c:pt idx="10422">
                        <c:v>46021.419387817383</c:v>
                      </c:pt>
                      <c:pt idx="10423">
                        <c:v>49777.116409301758</c:v>
                      </c:pt>
                      <c:pt idx="10424">
                        <c:v>60293.193389892578</c:v>
                      </c:pt>
                      <c:pt idx="10425">
                        <c:v>48935.551345825195</c:v>
                      </c:pt>
                      <c:pt idx="10426">
                        <c:v>48935.551345825195</c:v>
                      </c:pt>
                      <c:pt idx="10427">
                        <c:v>48935.551345825195</c:v>
                      </c:pt>
                      <c:pt idx="10428">
                        <c:v>50485.307083129883</c:v>
                      </c:pt>
                      <c:pt idx="10429">
                        <c:v>50618.679702758789</c:v>
                      </c:pt>
                      <c:pt idx="10430">
                        <c:v>50569.851028442383</c:v>
                      </c:pt>
                      <c:pt idx="10431">
                        <c:v>50569.851028442383</c:v>
                      </c:pt>
                      <c:pt idx="10432">
                        <c:v>50618.679641723633</c:v>
                      </c:pt>
                      <c:pt idx="10433">
                        <c:v>51312.347717285149</c:v>
                      </c:pt>
                      <c:pt idx="10434">
                        <c:v>51361.176818847649</c:v>
                      </c:pt>
                      <c:pt idx="10435">
                        <c:v>51361.176696777344</c:v>
                      </c:pt>
                      <c:pt idx="10436">
                        <c:v>51347.152206420891</c:v>
                      </c:pt>
                      <c:pt idx="10437">
                        <c:v>59546.493240356438</c:v>
                      </c:pt>
                      <c:pt idx="10438">
                        <c:v>59473.593582153306</c:v>
                      </c:pt>
                      <c:pt idx="10439">
                        <c:v>59400.693435668938</c:v>
                      </c:pt>
                      <c:pt idx="10440">
                        <c:v>49088.869522094727</c:v>
                      </c:pt>
                      <c:pt idx="10441">
                        <c:v>48727.645095825195</c:v>
                      </c:pt>
                      <c:pt idx="10442">
                        <c:v>48989.230545043945</c:v>
                      </c:pt>
                      <c:pt idx="10443">
                        <c:v>49555.578689575195</c:v>
                      </c:pt>
                      <c:pt idx="10444">
                        <c:v>49555.47395324707</c:v>
                      </c:pt>
                      <c:pt idx="10445">
                        <c:v>48258.231033325195</c:v>
                      </c:pt>
                      <c:pt idx="10446">
                        <c:v>48942.717361450195</c:v>
                      </c:pt>
                      <c:pt idx="10447">
                        <c:v>48793.179763793945</c:v>
                      </c:pt>
                      <c:pt idx="10448">
                        <c:v>48910.023147583008</c:v>
                      </c:pt>
                      <c:pt idx="10449">
                        <c:v>48958.851516723633</c:v>
                      </c:pt>
                      <c:pt idx="10450">
                        <c:v>48897.481643676758</c:v>
                      </c:pt>
                      <c:pt idx="10451">
                        <c:v>50589.438919067383</c:v>
                      </c:pt>
                      <c:pt idx="10452">
                        <c:v>50589.43928527832</c:v>
                      </c:pt>
                      <c:pt idx="10453">
                        <c:v>50589.43928527832</c:v>
                      </c:pt>
                      <c:pt idx="10454">
                        <c:v>58350.803985595703</c:v>
                      </c:pt>
                      <c:pt idx="10455">
                        <c:v>49292.944900512695</c:v>
                      </c:pt>
                      <c:pt idx="10456">
                        <c:v>49515.148147583008</c:v>
                      </c:pt>
                      <c:pt idx="10457">
                        <c:v>49515.148147583008</c:v>
                      </c:pt>
                      <c:pt idx="10458">
                        <c:v>48950.938064575195</c:v>
                      </c:pt>
                      <c:pt idx="10459">
                        <c:v>49640.633377075195</c:v>
                      </c:pt>
                      <c:pt idx="10460">
                        <c:v>49634.233367919922</c:v>
                      </c:pt>
                      <c:pt idx="10461">
                        <c:v>49467.603256225586</c:v>
                      </c:pt>
                      <c:pt idx="10462">
                        <c:v>49467.603256225586</c:v>
                      </c:pt>
                      <c:pt idx="10463">
                        <c:v>51629.92643737793</c:v>
                      </c:pt>
                      <c:pt idx="10464">
                        <c:v>47874.798477172852</c:v>
                      </c:pt>
                      <c:pt idx="10465">
                        <c:v>48125.624954223633</c:v>
                      </c:pt>
                      <c:pt idx="10466">
                        <c:v>48130.702163696289</c:v>
                      </c:pt>
                      <c:pt idx="10467">
                        <c:v>48042.269424438477</c:v>
                      </c:pt>
                      <c:pt idx="10468">
                        <c:v>47787.78645324707</c:v>
                      </c:pt>
                      <c:pt idx="10469">
                        <c:v>47709.70295715332</c:v>
                      </c:pt>
                      <c:pt idx="10470">
                        <c:v>49628.939758300781</c:v>
                      </c:pt>
                      <c:pt idx="10471">
                        <c:v>50266.211502075195</c:v>
                      </c:pt>
                      <c:pt idx="10472">
                        <c:v>50275.435928344727</c:v>
                      </c:pt>
                      <c:pt idx="10473">
                        <c:v>50266.211502075195</c:v>
                      </c:pt>
                      <c:pt idx="10474">
                        <c:v>51890.84309387207</c:v>
                      </c:pt>
                      <c:pt idx="10475">
                        <c:v>49940.436111450195</c:v>
                      </c:pt>
                      <c:pt idx="10476">
                        <c:v>50358.610427856445</c:v>
                      </c:pt>
                      <c:pt idx="10477">
                        <c:v>50358.610427856445</c:v>
                      </c:pt>
                      <c:pt idx="10478">
                        <c:v>50358.610488891602</c:v>
                      </c:pt>
                      <c:pt idx="10479">
                        <c:v>50102.581253051758</c:v>
                      </c:pt>
                      <c:pt idx="10480">
                        <c:v>50120.274490356445</c:v>
                      </c:pt>
                      <c:pt idx="10481">
                        <c:v>47550.353530883789</c:v>
                      </c:pt>
                      <c:pt idx="10482">
                        <c:v>47559.577896118164</c:v>
                      </c:pt>
                      <c:pt idx="10483">
                        <c:v>58769.543746948242</c:v>
                      </c:pt>
                      <c:pt idx="10484">
                        <c:v>58769.543746948242</c:v>
                      </c:pt>
                      <c:pt idx="10485">
                        <c:v>50334.419998168945</c:v>
                      </c:pt>
                      <c:pt idx="10486">
                        <c:v>50603.372024536133</c:v>
                      </c:pt>
                      <c:pt idx="10487">
                        <c:v>50603.371963500977</c:v>
                      </c:pt>
                      <c:pt idx="10488">
                        <c:v>48359.92610168457</c:v>
                      </c:pt>
                      <c:pt idx="10489">
                        <c:v>50518.61328125</c:v>
                      </c:pt>
                      <c:pt idx="10490">
                        <c:v>50850.656448364258</c:v>
                      </c:pt>
                      <c:pt idx="10491">
                        <c:v>50850.656936645508</c:v>
                      </c:pt>
                      <c:pt idx="10492">
                        <c:v>50412.588577270508</c:v>
                      </c:pt>
                      <c:pt idx="10493">
                        <c:v>49605.130447387695</c:v>
                      </c:pt>
                      <c:pt idx="10494">
                        <c:v>49872.07502746582</c:v>
                      </c:pt>
                      <c:pt idx="10495">
                        <c:v>49849.61360168457</c:v>
                      </c:pt>
                      <c:pt idx="10496">
                        <c:v>58697.212799072258</c:v>
                      </c:pt>
                      <c:pt idx="10497">
                        <c:v>59141.944854736328</c:v>
                      </c:pt>
                      <c:pt idx="10498">
                        <c:v>59435.696319580078</c:v>
                      </c:pt>
                      <c:pt idx="10499">
                        <c:v>60190.628936767578</c:v>
                      </c:pt>
                      <c:pt idx="10500">
                        <c:v>49399.232009887695</c:v>
                      </c:pt>
                      <c:pt idx="10501">
                        <c:v>49158.295486450195</c:v>
                      </c:pt>
                      <c:pt idx="10502">
                        <c:v>48654.56526184082</c:v>
                      </c:pt>
                      <c:pt idx="10503">
                        <c:v>48654.565017700195</c:v>
                      </c:pt>
                      <c:pt idx="10504">
                        <c:v>48830.399490356445</c:v>
                      </c:pt>
                      <c:pt idx="10505">
                        <c:v>48003.242263793945</c:v>
                      </c:pt>
                      <c:pt idx="10506">
                        <c:v>49477.654373168945</c:v>
                      </c:pt>
                      <c:pt idx="10507">
                        <c:v>49477.654373168945</c:v>
                      </c:pt>
                      <c:pt idx="10508">
                        <c:v>49283.357192993164</c:v>
                      </c:pt>
                      <c:pt idx="10509">
                        <c:v>48779.67170715332</c:v>
                      </c:pt>
                      <c:pt idx="10510">
                        <c:v>49791.176712036133</c:v>
                      </c:pt>
                      <c:pt idx="10511">
                        <c:v>59172.424392700188</c:v>
                      </c:pt>
                      <c:pt idx="10512">
                        <c:v>59909.23518371582</c:v>
                      </c:pt>
                      <c:pt idx="10513">
                        <c:v>59909.23518371582</c:v>
                      </c:pt>
                      <c:pt idx="10514">
                        <c:v>59740.534637451172</c:v>
                      </c:pt>
                      <c:pt idx="10515">
                        <c:v>62570.310134887695</c:v>
                      </c:pt>
                      <c:pt idx="10516">
                        <c:v>63189.957473754883</c:v>
                      </c:pt>
                      <c:pt idx="10517">
                        <c:v>63210.466690063477</c:v>
                      </c:pt>
                      <c:pt idx="10518">
                        <c:v>63155.659683227539</c:v>
                      </c:pt>
                      <c:pt idx="10519">
                        <c:v>64005.541091918945</c:v>
                      </c:pt>
                      <c:pt idx="10520">
                        <c:v>49358.770095825195</c:v>
                      </c:pt>
                      <c:pt idx="10521">
                        <c:v>51155.115310668945</c:v>
                      </c:pt>
                      <c:pt idx="10522">
                        <c:v>48826.148303985596</c:v>
                      </c:pt>
                      <c:pt idx="10523">
                        <c:v>48440.45166015625</c:v>
                      </c:pt>
                      <c:pt idx="10524">
                        <c:v>47870.182281494141</c:v>
                      </c:pt>
                      <c:pt idx="10525">
                        <c:v>47375.758697509766</c:v>
                      </c:pt>
                      <c:pt idx="10526">
                        <c:v>47910.208480834961</c:v>
                      </c:pt>
                      <c:pt idx="10527">
                        <c:v>47910.208419799805</c:v>
                      </c:pt>
                      <c:pt idx="10528">
                        <c:v>52579.658584594727</c:v>
                      </c:pt>
                      <c:pt idx="10529">
                        <c:v>57219.27961730957</c:v>
                      </c:pt>
                      <c:pt idx="10530">
                        <c:v>51882.46418762207</c:v>
                      </c:pt>
                      <c:pt idx="10531">
                        <c:v>52082.637283325195</c:v>
                      </c:pt>
                      <c:pt idx="10532">
                        <c:v>51865.026443481445</c:v>
                      </c:pt>
                      <c:pt idx="10533">
                        <c:v>50171.770095825195</c:v>
                      </c:pt>
                      <c:pt idx="10534">
                        <c:v>49985.256912231445</c:v>
                      </c:pt>
                      <c:pt idx="10535">
                        <c:v>49596.58186340332</c:v>
                      </c:pt>
                      <c:pt idx="10536">
                        <c:v>49193.093704223626</c:v>
                      </c:pt>
                      <c:pt idx="10537">
                        <c:v>48729.231216430664</c:v>
                      </c:pt>
                      <c:pt idx="10538">
                        <c:v>49187.999710083008</c:v>
                      </c:pt>
                      <c:pt idx="10539">
                        <c:v>49144.69221496582</c:v>
                      </c:pt>
                      <c:pt idx="10540">
                        <c:v>49629.41975402832</c:v>
                      </c:pt>
                      <c:pt idx="10541">
                        <c:v>49170.712432861328</c:v>
                      </c:pt>
                      <c:pt idx="10542">
                        <c:v>49109.165313720703</c:v>
                      </c:pt>
                      <c:pt idx="10543">
                        <c:v>57972.010940551758</c:v>
                      </c:pt>
                      <c:pt idx="10544">
                        <c:v>57972.011001586914</c:v>
                      </c:pt>
                      <c:pt idx="10545">
                        <c:v>49326.054275512695</c:v>
                      </c:pt>
                      <c:pt idx="10546">
                        <c:v>48598.274154663086</c:v>
                      </c:pt>
                      <c:pt idx="10547">
                        <c:v>48607.498519897461</c:v>
                      </c:pt>
                      <c:pt idx="10548">
                        <c:v>48606.754959106438</c:v>
                      </c:pt>
                      <c:pt idx="10549">
                        <c:v>48624.911575317383</c:v>
                      </c:pt>
                      <c:pt idx="10550">
                        <c:v>48624.911819458008</c:v>
                      </c:pt>
                      <c:pt idx="10551">
                        <c:v>48956.376663208008</c:v>
                      </c:pt>
                      <c:pt idx="10552">
                        <c:v>48183.870803833008</c:v>
                      </c:pt>
                      <c:pt idx="10553">
                        <c:v>47880.950881958008</c:v>
                      </c:pt>
                      <c:pt idx="10554">
                        <c:v>47931.121536254883</c:v>
                      </c:pt>
                      <c:pt idx="10555">
                        <c:v>48049.492141723633</c:v>
                      </c:pt>
                      <c:pt idx="10556">
                        <c:v>53526.07258605957</c:v>
                      </c:pt>
                      <c:pt idx="10557">
                        <c:v>53287.736892700188</c:v>
                      </c:pt>
                      <c:pt idx="10558">
                        <c:v>53238.908279418938</c:v>
                      </c:pt>
                      <c:pt idx="10559">
                        <c:v>53888.519485473633</c:v>
                      </c:pt>
                      <c:pt idx="10560">
                        <c:v>50702.82243347168</c:v>
                      </c:pt>
                      <c:pt idx="10561">
                        <c:v>50711.152328491211</c:v>
                      </c:pt>
                      <c:pt idx="10562">
                        <c:v>51797.064529418945</c:v>
                      </c:pt>
                      <c:pt idx="10563">
                        <c:v>51807.59407043457</c:v>
                      </c:pt>
                      <c:pt idx="10564">
                        <c:v>51551.566482543945</c:v>
                      </c:pt>
                      <c:pt idx="10565">
                        <c:v>51551.565994262695</c:v>
                      </c:pt>
                      <c:pt idx="10566">
                        <c:v>51429.486602783203</c:v>
                      </c:pt>
                      <c:pt idx="10567">
                        <c:v>48882.651077270508</c:v>
                      </c:pt>
                      <c:pt idx="10568">
                        <c:v>49749.038284301758</c:v>
                      </c:pt>
                      <c:pt idx="10569">
                        <c:v>48933.166702270508</c:v>
                      </c:pt>
                      <c:pt idx="10570">
                        <c:v>60689.466384887695</c:v>
                      </c:pt>
                      <c:pt idx="10571">
                        <c:v>60653.931289672852</c:v>
                      </c:pt>
                      <c:pt idx="10572">
                        <c:v>60533.767608642578</c:v>
                      </c:pt>
                      <c:pt idx="10573">
                        <c:v>60537.231048583984</c:v>
                      </c:pt>
                      <c:pt idx="10574">
                        <c:v>60546.455596923828</c:v>
                      </c:pt>
                      <c:pt idx="10575">
                        <c:v>50359.557205200195</c:v>
                      </c:pt>
                      <c:pt idx="10576">
                        <c:v>50650.065017700195</c:v>
                      </c:pt>
                      <c:pt idx="10577">
                        <c:v>50650.065017700195</c:v>
                      </c:pt>
                      <c:pt idx="10578">
                        <c:v>50650.065017700195</c:v>
                      </c:pt>
                      <c:pt idx="10579">
                        <c:v>50663.289443969727</c:v>
                      </c:pt>
                      <c:pt idx="10580">
                        <c:v>50169.173782348633</c:v>
                      </c:pt>
                      <c:pt idx="10581">
                        <c:v>50169.173843383789</c:v>
                      </c:pt>
                      <c:pt idx="10582">
                        <c:v>50169.173904418945</c:v>
                      </c:pt>
                      <c:pt idx="10583">
                        <c:v>58917.770538330078</c:v>
                      </c:pt>
                      <c:pt idx="10584">
                        <c:v>59040.704193115234</c:v>
                      </c:pt>
                      <c:pt idx="10585">
                        <c:v>59049.928619384766</c:v>
                      </c:pt>
                      <c:pt idx="10586">
                        <c:v>59158.218597412109</c:v>
                      </c:pt>
                      <c:pt idx="10587">
                        <c:v>60132.631134033196</c:v>
                      </c:pt>
                      <c:pt idx="10588">
                        <c:v>60132.631134033196</c:v>
                      </c:pt>
                      <c:pt idx="10589">
                        <c:v>60123.406768798828</c:v>
                      </c:pt>
                      <c:pt idx="10590">
                        <c:v>62465.451126098626</c:v>
                      </c:pt>
                      <c:pt idx="10591">
                        <c:v>62990.022903442376</c:v>
                      </c:pt>
                      <c:pt idx="10592">
                        <c:v>51048.174880981445</c:v>
                      </c:pt>
                      <c:pt idx="10593">
                        <c:v>47503.110794067383</c:v>
                      </c:pt>
                      <c:pt idx="10594">
                        <c:v>48371.373062133789</c:v>
                      </c:pt>
                      <c:pt idx="10595">
                        <c:v>48371.373123168945</c:v>
                      </c:pt>
                      <c:pt idx="10596">
                        <c:v>48372.862869262695</c:v>
                      </c:pt>
                      <c:pt idx="10597">
                        <c:v>48079.822280883789</c:v>
                      </c:pt>
                      <c:pt idx="10598">
                        <c:v>49614.87629699707</c:v>
                      </c:pt>
                      <c:pt idx="10599">
                        <c:v>49912.707107543945</c:v>
                      </c:pt>
                      <c:pt idx="10600">
                        <c:v>49692.167556762695</c:v>
                      </c:pt>
                      <c:pt idx="10601">
                        <c:v>49458.82356262207</c:v>
                      </c:pt>
                      <c:pt idx="10602">
                        <c:v>49458.82356262207</c:v>
                      </c:pt>
                      <c:pt idx="10603">
                        <c:v>50153.344009399414</c:v>
                      </c:pt>
                      <c:pt idx="10604">
                        <c:v>50162.568313598633</c:v>
                      </c:pt>
                      <c:pt idx="10605">
                        <c:v>53167.932205200195</c:v>
                      </c:pt>
                      <c:pt idx="10606">
                        <c:v>53052.771072387695</c:v>
                      </c:pt>
                      <c:pt idx="10607">
                        <c:v>52627.650711059563</c:v>
                      </c:pt>
                      <c:pt idx="10608">
                        <c:v>52554.540603637695</c:v>
                      </c:pt>
                      <c:pt idx="10609">
                        <c:v>50065.560440063477</c:v>
                      </c:pt>
                      <c:pt idx="10610">
                        <c:v>48035.990676879883</c:v>
                      </c:pt>
                      <c:pt idx="10611">
                        <c:v>47650.674575805664</c:v>
                      </c:pt>
                      <c:pt idx="10612">
                        <c:v>48548.106033325195</c:v>
                      </c:pt>
                      <c:pt idx="10613">
                        <c:v>48556.52278137207</c:v>
                      </c:pt>
                      <c:pt idx="10614">
                        <c:v>48799.02082824707</c:v>
                      </c:pt>
                      <c:pt idx="10615">
                        <c:v>48930.214065551751</c:v>
                      </c:pt>
                      <c:pt idx="10616">
                        <c:v>48930.213943481445</c:v>
                      </c:pt>
                      <c:pt idx="10617">
                        <c:v>60419.274612426758</c:v>
                      </c:pt>
                      <c:pt idx="10618">
                        <c:v>60265.320999145508</c:v>
                      </c:pt>
                      <c:pt idx="10619">
                        <c:v>59311.022979736328</c:v>
                      </c:pt>
                      <c:pt idx="10620">
                        <c:v>50592.562881469727</c:v>
                      </c:pt>
                      <c:pt idx="10621">
                        <c:v>50592.563186645508</c:v>
                      </c:pt>
                      <c:pt idx="10622">
                        <c:v>50592.563186645508</c:v>
                      </c:pt>
                      <c:pt idx="10623">
                        <c:v>51998.414627075195</c:v>
                      </c:pt>
                      <c:pt idx="10624">
                        <c:v>48776.87287902832</c:v>
                      </c:pt>
                      <c:pt idx="10625">
                        <c:v>50536.408340454102</c:v>
                      </c:pt>
                      <c:pt idx="10626">
                        <c:v>50160.318313598633</c:v>
                      </c:pt>
                      <c:pt idx="10627">
                        <c:v>50184.408340454102</c:v>
                      </c:pt>
                      <c:pt idx="10628">
                        <c:v>45577.415725708008</c:v>
                      </c:pt>
                      <c:pt idx="10629">
                        <c:v>45881.145950317383</c:v>
                      </c:pt>
                      <c:pt idx="10630">
                        <c:v>45881.146255493164</c:v>
                      </c:pt>
                      <c:pt idx="10631">
                        <c:v>45635.667922973633</c:v>
                      </c:pt>
                      <c:pt idx="10632">
                        <c:v>47219.124771118164</c:v>
                      </c:pt>
                      <c:pt idx="10633">
                        <c:v>59006.240524291992</c:v>
                      </c:pt>
                      <c:pt idx="10634">
                        <c:v>59015.464950561523</c:v>
                      </c:pt>
                      <c:pt idx="10635">
                        <c:v>61258.718032836914</c:v>
                      </c:pt>
                      <c:pt idx="10636">
                        <c:v>61165.310501098633</c:v>
                      </c:pt>
                      <c:pt idx="10637">
                        <c:v>62147.249771118164</c:v>
                      </c:pt>
                      <c:pt idx="10638">
                        <c:v>62147.249771118164</c:v>
                      </c:pt>
                      <c:pt idx="10639">
                        <c:v>61294.876602172852</c:v>
                      </c:pt>
                      <c:pt idx="10640">
                        <c:v>61215.963333129883</c:v>
                      </c:pt>
                      <c:pt idx="10641">
                        <c:v>49062.471389770508</c:v>
                      </c:pt>
                      <c:pt idx="10642">
                        <c:v>45011.034149169922</c:v>
                      </c:pt>
                      <c:pt idx="10643">
                        <c:v>44858.394866943359</c:v>
                      </c:pt>
                      <c:pt idx="10644">
                        <c:v>45290.774078369141</c:v>
                      </c:pt>
                      <c:pt idx="10645">
                        <c:v>44550.823318481445</c:v>
                      </c:pt>
                      <c:pt idx="10646">
                        <c:v>51223.617568969727</c:v>
                      </c:pt>
                      <c:pt idx="10647">
                        <c:v>51223.61750793457</c:v>
                      </c:pt>
                      <c:pt idx="10648">
                        <c:v>58900.353424072266</c:v>
                      </c:pt>
                      <c:pt idx="10649">
                        <c:v>58891.128936767578</c:v>
                      </c:pt>
                      <c:pt idx="10650">
                        <c:v>49749.018676757813</c:v>
                      </c:pt>
                      <c:pt idx="10651">
                        <c:v>50333.543579101563</c:v>
                      </c:pt>
                      <c:pt idx="10652">
                        <c:v>50281.03564453125</c:v>
                      </c:pt>
                      <c:pt idx="10653">
                        <c:v>50281.03564453125</c:v>
                      </c:pt>
                      <c:pt idx="10654">
                        <c:v>46793.411575317383</c:v>
                      </c:pt>
                      <c:pt idx="10655">
                        <c:v>46793.411575317383</c:v>
                      </c:pt>
                      <c:pt idx="10656">
                        <c:v>47760.280654907227</c:v>
                      </c:pt>
                      <c:pt idx="10657">
                        <c:v>48263.230972290039</c:v>
                      </c:pt>
                      <c:pt idx="10658">
                        <c:v>48272.440673828125</c:v>
                      </c:pt>
                      <c:pt idx="10659">
                        <c:v>47920.440673828125</c:v>
                      </c:pt>
                      <c:pt idx="10660">
                        <c:v>47911.216247558594</c:v>
                      </c:pt>
                      <c:pt idx="10661">
                        <c:v>48392.792678833008</c:v>
                      </c:pt>
                      <c:pt idx="10662">
                        <c:v>48169.91584777832</c:v>
                      </c:pt>
                      <c:pt idx="10663">
                        <c:v>48173.915725708008</c:v>
                      </c:pt>
                      <c:pt idx="10664">
                        <c:v>48183.140213012695</c:v>
                      </c:pt>
                      <c:pt idx="10665">
                        <c:v>48089.841384887695</c:v>
                      </c:pt>
                      <c:pt idx="10666">
                        <c:v>48484.382217407227</c:v>
                      </c:pt>
                      <c:pt idx="10667">
                        <c:v>52440.528289794922</c:v>
                      </c:pt>
                      <c:pt idx="10668">
                        <c:v>52449.753387451172</c:v>
                      </c:pt>
                      <c:pt idx="10669">
                        <c:v>52449.752410888672</c:v>
                      </c:pt>
                      <c:pt idx="10670">
                        <c:v>52449.752899169922</c:v>
                      </c:pt>
                      <c:pt idx="10671">
                        <c:v>52440.527801513672</c:v>
                      </c:pt>
                      <c:pt idx="10672">
                        <c:v>46518.081497192376</c:v>
                      </c:pt>
                      <c:pt idx="10673">
                        <c:v>46518.08137512207</c:v>
                      </c:pt>
                      <c:pt idx="10674">
                        <c:v>56311.823318481445</c:v>
                      </c:pt>
                      <c:pt idx="10675">
                        <c:v>56093.584243774414</c:v>
                      </c:pt>
                      <c:pt idx="10676">
                        <c:v>56131.448379516602</c:v>
                      </c:pt>
                      <c:pt idx="10677">
                        <c:v>56658.740249633789</c:v>
                      </c:pt>
                      <c:pt idx="10678">
                        <c:v>57671.502883911133</c:v>
                      </c:pt>
                      <c:pt idx="10679">
                        <c:v>57671.502822875977</c:v>
                      </c:pt>
                      <c:pt idx="10680">
                        <c:v>49665.090225219727</c:v>
                      </c:pt>
                      <c:pt idx="10681">
                        <c:v>49392.870803833008</c:v>
                      </c:pt>
                      <c:pt idx="10682">
                        <c:v>49141.007522583008</c:v>
                      </c:pt>
                      <c:pt idx="10683">
                        <c:v>49044.36750793457</c:v>
                      </c:pt>
                      <c:pt idx="10684">
                        <c:v>49034.125686645508</c:v>
                      </c:pt>
                      <c:pt idx="10685">
                        <c:v>49127.782791137695</c:v>
                      </c:pt>
                      <c:pt idx="10686">
                        <c:v>48666.118728637695</c:v>
                      </c:pt>
                      <c:pt idx="10687">
                        <c:v>49263.624404907227</c:v>
                      </c:pt>
                      <c:pt idx="10688">
                        <c:v>49605.587478637695</c:v>
                      </c:pt>
                      <c:pt idx="10689">
                        <c:v>49614.811904907227</c:v>
                      </c:pt>
                      <c:pt idx="10690">
                        <c:v>49605.587478637695</c:v>
                      </c:pt>
                      <c:pt idx="10691">
                        <c:v>49788.017532348633</c:v>
                      </c:pt>
                      <c:pt idx="10692">
                        <c:v>48961.215896606445</c:v>
                      </c:pt>
                      <c:pt idx="10693">
                        <c:v>48306.52409362793</c:v>
                      </c:pt>
                      <c:pt idx="10694">
                        <c:v>48258.712814331055</c:v>
                      </c:pt>
                      <c:pt idx="10695">
                        <c:v>50065.190505981445</c:v>
                      </c:pt>
                      <c:pt idx="10696">
                        <c:v>49941.48567199707</c:v>
                      </c:pt>
                      <c:pt idx="10697">
                        <c:v>49965.59260559082</c:v>
                      </c:pt>
                      <c:pt idx="10698">
                        <c:v>49965.592727661126</c:v>
                      </c:pt>
                      <c:pt idx="10699">
                        <c:v>49339.850540161126</c:v>
                      </c:pt>
                      <c:pt idx="10700">
                        <c:v>49330.62629699707</c:v>
                      </c:pt>
                      <c:pt idx="10701">
                        <c:v>49723.092727661126</c:v>
                      </c:pt>
                      <c:pt idx="10702">
                        <c:v>52356.199768066399</c:v>
                      </c:pt>
                      <c:pt idx="10703">
                        <c:v>52356.199523925781</c:v>
                      </c:pt>
                      <c:pt idx="10704">
                        <c:v>52356.200256347649</c:v>
                      </c:pt>
                      <c:pt idx="10705">
                        <c:v>52252.656600952141</c:v>
                      </c:pt>
                      <c:pt idx="10706">
                        <c:v>58937.548233032227</c:v>
                      </c:pt>
                      <c:pt idx="10707">
                        <c:v>58947.523880004883</c:v>
                      </c:pt>
                      <c:pt idx="10708">
                        <c:v>58947.523880004883</c:v>
                      </c:pt>
                      <c:pt idx="10709">
                        <c:v>57654.928802490234</c:v>
                      </c:pt>
                      <c:pt idx="10710">
                        <c:v>49807.000564575195</c:v>
                      </c:pt>
                      <c:pt idx="10711">
                        <c:v>50687.48908996582</c:v>
                      </c:pt>
                      <c:pt idx="10712">
                        <c:v>50597.969802856445</c:v>
                      </c:pt>
                      <c:pt idx="10713">
                        <c:v>50335.488479614258</c:v>
                      </c:pt>
                      <c:pt idx="10714">
                        <c:v>50339.488479614258</c:v>
                      </c:pt>
                      <c:pt idx="10715">
                        <c:v>50761.200637817376</c:v>
                      </c:pt>
                      <c:pt idx="10716">
                        <c:v>49625.264846801758</c:v>
                      </c:pt>
                      <c:pt idx="10717">
                        <c:v>49625.264907836914</c:v>
                      </c:pt>
                      <c:pt idx="10718">
                        <c:v>50205.589630126953</c:v>
                      </c:pt>
                      <c:pt idx="10719">
                        <c:v>47209.613235473633</c:v>
                      </c:pt>
                      <c:pt idx="10720">
                        <c:v>47209.613418579102</c:v>
                      </c:pt>
                      <c:pt idx="10721">
                        <c:v>47209.613235473633</c:v>
                      </c:pt>
                      <c:pt idx="10722">
                        <c:v>58275.602813720703</c:v>
                      </c:pt>
                      <c:pt idx="10723">
                        <c:v>57750.106353759766</c:v>
                      </c:pt>
                      <c:pt idx="10724">
                        <c:v>57530.377655029297</c:v>
                      </c:pt>
                      <c:pt idx="10725">
                        <c:v>49438.47802734375</c:v>
                      </c:pt>
                      <c:pt idx="10726">
                        <c:v>49447.70263671875</c:v>
                      </c:pt>
                      <c:pt idx="10727">
                        <c:v>49447.70263671875</c:v>
                      </c:pt>
                      <c:pt idx="10728">
                        <c:v>50836.922988891602</c:v>
                      </c:pt>
                      <c:pt idx="10729">
                        <c:v>50763.813186645508</c:v>
                      </c:pt>
                      <c:pt idx="10730">
                        <c:v>50690.692947387695</c:v>
                      </c:pt>
                      <c:pt idx="10731">
                        <c:v>50189.627090454102</c:v>
                      </c:pt>
                      <c:pt idx="10732">
                        <c:v>50189.627151489258</c:v>
                      </c:pt>
                      <c:pt idx="10733">
                        <c:v>49258.066543579102</c:v>
                      </c:pt>
                      <c:pt idx="10734">
                        <c:v>49258.066543579102</c:v>
                      </c:pt>
                      <c:pt idx="10735">
                        <c:v>49258.066543579102</c:v>
                      </c:pt>
                      <c:pt idx="10736">
                        <c:v>48782.201370239258</c:v>
                      </c:pt>
                      <c:pt idx="10737">
                        <c:v>48782.201309204102</c:v>
                      </c:pt>
                      <c:pt idx="10738">
                        <c:v>59481.239166259766</c:v>
                      </c:pt>
                      <c:pt idx="10739">
                        <c:v>59481.605255126953</c:v>
                      </c:pt>
                      <c:pt idx="10740">
                        <c:v>49949.826690673828</c:v>
                      </c:pt>
                      <c:pt idx="10741">
                        <c:v>49953.826690673828</c:v>
                      </c:pt>
                      <c:pt idx="10742">
                        <c:v>49963.051422119141</c:v>
                      </c:pt>
                      <c:pt idx="10743">
                        <c:v>50130.091033935547</c:v>
                      </c:pt>
                      <c:pt idx="10744">
                        <c:v>50130.091033935547</c:v>
                      </c:pt>
                      <c:pt idx="10745">
                        <c:v>50120.866668701172</c:v>
                      </c:pt>
                      <c:pt idx="10746">
                        <c:v>49980.553558349602</c:v>
                      </c:pt>
                      <c:pt idx="10747">
                        <c:v>47067.304641723633</c:v>
                      </c:pt>
                      <c:pt idx="10748">
                        <c:v>55767.243606567383</c:v>
                      </c:pt>
                      <c:pt idx="10749">
                        <c:v>55766.492691040039</c:v>
                      </c:pt>
                      <c:pt idx="10750">
                        <c:v>55766.492752075195</c:v>
                      </c:pt>
                      <c:pt idx="10751">
                        <c:v>55162.28791809082</c:v>
                      </c:pt>
                      <c:pt idx="10752">
                        <c:v>54852.450820922844</c:v>
                      </c:pt>
                      <c:pt idx="10753">
                        <c:v>54677.712478637695</c:v>
                      </c:pt>
                      <c:pt idx="10754">
                        <c:v>54595.58821105957</c:v>
                      </c:pt>
                      <c:pt idx="10755">
                        <c:v>49098.649978637695</c:v>
                      </c:pt>
                      <c:pt idx="10756">
                        <c:v>49098.649978637695</c:v>
                      </c:pt>
                      <c:pt idx="10757">
                        <c:v>49098.649978637695</c:v>
                      </c:pt>
                      <c:pt idx="10758">
                        <c:v>49606.380447387695</c:v>
                      </c:pt>
                      <c:pt idx="10759">
                        <c:v>50227.30500793457</c:v>
                      </c:pt>
                      <c:pt idx="10760">
                        <c:v>49768.22492980957</c:v>
                      </c:pt>
                      <c:pt idx="10761">
                        <c:v>51639.376663208008</c:v>
                      </c:pt>
                      <c:pt idx="10762">
                        <c:v>47161.936767578118</c:v>
                      </c:pt>
                      <c:pt idx="10763">
                        <c:v>57709.726715087891</c:v>
                      </c:pt>
                      <c:pt idx="10764">
                        <c:v>57713.726654052734</c:v>
                      </c:pt>
                      <c:pt idx="10765">
                        <c:v>58922.659393310547</c:v>
                      </c:pt>
                      <c:pt idx="10766">
                        <c:v>58570.659332275391</c:v>
                      </c:pt>
                      <c:pt idx="10767">
                        <c:v>58402.089752197266</c:v>
                      </c:pt>
                      <c:pt idx="10768">
                        <c:v>59142.89338684082</c:v>
                      </c:pt>
                      <c:pt idx="10769">
                        <c:v>59142.410217285156</c:v>
                      </c:pt>
                      <c:pt idx="10770">
                        <c:v>49199.71501159668</c:v>
                      </c:pt>
                      <c:pt idx="10771">
                        <c:v>49233.02751159668</c:v>
                      </c:pt>
                      <c:pt idx="10772">
                        <c:v>49233.02751159668</c:v>
                      </c:pt>
                      <c:pt idx="10773">
                        <c:v>48988.722854614258</c:v>
                      </c:pt>
                      <c:pt idx="10774">
                        <c:v>48988.723037719727</c:v>
                      </c:pt>
                      <c:pt idx="10775">
                        <c:v>48992.723220825195</c:v>
                      </c:pt>
                      <c:pt idx="10776">
                        <c:v>49001.947708129883</c:v>
                      </c:pt>
                      <c:pt idx="10777">
                        <c:v>49276.709548950195</c:v>
                      </c:pt>
                      <c:pt idx="10778">
                        <c:v>49742.571075439453</c:v>
                      </c:pt>
                      <c:pt idx="10779">
                        <c:v>46245.375259399414</c:v>
                      </c:pt>
                      <c:pt idx="10780">
                        <c:v>46194.654190063477</c:v>
                      </c:pt>
                      <c:pt idx="10781">
                        <c:v>45384.108474731445</c:v>
                      </c:pt>
                      <c:pt idx="10782">
                        <c:v>49061.31965637207</c:v>
                      </c:pt>
                      <c:pt idx="10783">
                        <c:v>60038.164886474609</c:v>
                      </c:pt>
                      <c:pt idx="10784">
                        <c:v>60038.165191650391</c:v>
                      </c:pt>
                      <c:pt idx="10785">
                        <c:v>50346.719924926758</c:v>
                      </c:pt>
                      <c:pt idx="10786">
                        <c:v>51080.718704223626</c:v>
                      </c:pt>
                      <c:pt idx="10787">
                        <c:v>50875.20442199707</c:v>
                      </c:pt>
                      <c:pt idx="10788">
                        <c:v>50879.20442199707</c:v>
                      </c:pt>
                      <c:pt idx="10789">
                        <c:v>50861.428787231445</c:v>
                      </c:pt>
                      <c:pt idx="10790">
                        <c:v>50377.572708129883</c:v>
                      </c:pt>
                      <c:pt idx="10791">
                        <c:v>50386.368057250977</c:v>
                      </c:pt>
                      <c:pt idx="10792">
                        <c:v>50655.71955871582</c:v>
                      </c:pt>
                      <c:pt idx="10793">
                        <c:v>47989.237991333008</c:v>
                      </c:pt>
                      <c:pt idx="10794">
                        <c:v>47993.238235473633</c:v>
                      </c:pt>
                      <c:pt idx="10795">
                        <c:v>48002.462661743164</c:v>
                      </c:pt>
                      <c:pt idx="10796">
                        <c:v>48399.688064575195</c:v>
                      </c:pt>
                      <c:pt idx="10797">
                        <c:v>57773.339019775391</c:v>
                      </c:pt>
                      <c:pt idx="10798">
                        <c:v>57773.339080810547</c:v>
                      </c:pt>
                      <c:pt idx="10799">
                        <c:v>57676.699005126953</c:v>
                      </c:pt>
                      <c:pt idx="10800">
                        <c:v>51636.24250793457</c:v>
                      </c:pt>
                      <c:pt idx="10801">
                        <c:v>48771.673904418945</c:v>
                      </c:pt>
                      <c:pt idx="10802">
                        <c:v>48732.069839477539</c:v>
                      </c:pt>
                      <c:pt idx="10803">
                        <c:v>48567.404373168945</c:v>
                      </c:pt>
                      <c:pt idx="10804">
                        <c:v>50322.95458984375</c:v>
                      </c:pt>
                      <c:pt idx="10805">
                        <c:v>50322.993850708008</c:v>
                      </c:pt>
                      <c:pt idx="10806">
                        <c:v>49970.99397277832</c:v>
                      </c:pt>
                      <c:pt idx="10807">
                        <c:v>49961.769485473633</c:v>
                      </c:pt>
                      <c:pt idx="10808">
                        <c:v>47896.533767700195</c:v>
                      </c:pt>
                      <c:pt idx="10809">
                        <c:v>48755.938064575195</c:v>
                      </c:pt>
                      <c:pt idx="10810">
                        <c:v>48746.71369934082</c:v>
                      </c:pt>
                      <c:pt idx="10811">
                        <c:v>58946.405548095703</c:v>
                      </c:pt>
                      <c:pt idx="10812">
                        <c:v>58333.395904541016</c:v>
                      </c:pt>
                      <c:pt idx="10813">
                        <c:v>58324.171600341797</c:v>
                      </c:pt>
                      <c:pt idx="10814">
                        <c:v>58868.677215576172</c:v>
                      </c:pt>
                      <c:pt idx="10815">
                        <c:v>50483.472854614258</c:v>
                      </c:pt>
                      <c:pt idx="10816">
                        <c:v>50347.141967773438</c:v>
                      </c:pt>
                      <c:pt idx="10817">
                        <c:v>50256.011489868164</c:v>
                      </c:pt>
                      <c:pt idx="10818">
                        <c:v>46559.188125610352</c:v>
                      </c:pt>
                      <c:pt idx="10819">
                        <c:v>46568.41291809082</c:v>
                      </c:pt>
                      <c:pt idx="10820">
                        <c:v>48843.675491333008</c:v>
                      </c:pt>
                      <c:pt idx="10821">
                        <c:v>48795.863967895508</c:v>
                      </c:pt>
                      <c:pt idx="10822">
                        <c:v>48628.104263305664</c:v>
                      </c:pt>
                      <c:pt idx="10823">
                        <c:v>48628.104263305664</c:v>
                      </c:pt>
                      <c:pt idx="10824">
                        <c:v>48622.65412902832</c:v>
                      </c:pt>
                      <c:pt idx="10825">
                        <c:v>58348.285110473633</c:v>
                      </c:pt>
                      <c:pt idx="10826">
                        <c:v>58365.009414672852</c:v>
                      </c:pt>
                      <c:pt idx="10827">
                        <c:v>58402.873489379883</c:v>
                      </c:pt>
                      <c:pt idx="10828">
                        <c:v>58402.87336730957</c:v>
                      </c:pt>
                      <c:pt idx="10829">
                        <c:v>59729.732864379883</c:v>
                      </c:pt>
                      <c:pt idx="10830">
                        <c:v>49049.179275512695</c:v>
                      </c:pt>
                      <c:pt idx="10831">
                        <c:v>49049.179275512695</c:v>
                      </c:pt>
                      <c:pt idx="10832">
                        <c:v>49049.179275512695</c:v>
                      </c:pt>
                      <c:pt idx="10833">
                        <c:v>49051.210525512695</c:v>
                      </c:pt>
                      <c:pt idx="10834">
                        <c:v>49546.267166137695</c:v>
                      </c:pt>
                      <c:pt idx="10835">
                        <c:v>51090.255645751953</c:v>
                      </c:pt>
                      <c:pt idx="10836">
                        <c:v>51099.480072021484</c:v>
                      </c:pt>
                      <c:pt idx="10837">
                        <c:v>51099.480072021484</c:v>
                      </c:pt>
                      <c:pt idx="10838">
                        <c:v>50837.257415771484</c:v>
                      </c:pt>
                      <c:pt idx="10839">
                        <c:v>52947.698516845703</c:v>
                      </c:pt>
                      <c:pt idx="10840">
                        <c:v>50073.66584777832</c:v>
                      </c:pt>
                      <c:pt idx="10841">
                        <c:v>50064.441421508789</c:v>
                      </c:pt>
                      <c:pt idx="10842">
                        <c:v>50768.0927734375</c:v>
                      </c:pt>
                      <c:pt idx="10843">
                        <c:v>50777.317260742188</c:v>
                      </c:pt>
                      <c:pt idx="10844">
                        <c:v>49843.257934570313</c:v>
                      </c:pt>
                      <c:pt idx="10845">
                        <c:v>63854.166213989258</c:v>
                      </c:pt>
                      <c:pt idx="10846">
                        <c:v>63856.090042114258</c:v>
                      </c:pt>
                      <c:pt idx="10847">
                        <c:v>64403.683059692376</c:v>
                      </c:pt>
                      <c:pt idx="10848">
                        <c:v>49560.629959106445</c:v>
                      </c:pt>
                      <c:pt idx="10849">
                        <c:v>50789.493728637695</c:v>
                      </c:pt>
                      <c:pt idx="10850">
                        <c:v>52086.483474731445</c:v>
                      </c:pt>
                      <c:pt idx="10851">
                        <c:v>52073.258865356445</c:v>
                      </c:pt>
                      <c:pt idx="10852">
                        <c:v>51075.714920043945</c:v>
                      </c:pt>
                      <c:pt idx="10853">
                        <c:v>51409.20588684082</c:v>
                      </c:pt>
                      <c:pt idx="10854">
                        <c:v>51278.996658325195</c:v>
                      </c:pt>
                      <c:pt idx="10855">
                        <c:v>48834.69709777832</c:v>
                      </c:pt>
                      <c:pt idx="10856">
                        <c:v>49094.819229125977</c:v>
                      </c:pt>
                      <c:pt idx="10857">
                        <c:v>49143.78352355957</c:v>
                      </c:pt>
                      <c:pt idx="10858">
                        <c:v>49143.78352355957</c:v>
                      </c:pt>
                      <c:pt idx="10859">
                        <c:v>49029.714736938477</c:v>
                      </c:pt>
                      <c:pt idx="10860">
                        <c:v>50395.303421020508</c:v>
                      </c:pt>
                      <c:pt idx="10861">
                        <c:v>50395.303665161126</c:v>
                      </c:pt>
                      <c:pt idx="10862">
                        <c:v>50807.79084777832</c:v>
                      </c:pt>
                      <c:pt idx="10863">
                        <c:v>47598.194412231445</c:v>
                      </c:pt>
                      <c:pt idx="10864">
                        <c:v>47598.194412231445</c:v>
                      </c:pt>
                      <c:pt idx="10865">
                        <c:v>46793.442459106445</c:v>
                      </c:pt>
                      <c:pt idx="10866">
                        <c:v>47568.038040161133</c:v>
                      </c:pt>
                      <c:pt idx="10867">
                        <c:v>47563.838043212891</c:v>
                      </c:pt>
                      <c:pt idx="10868">
                        <c:v>47166.023376464844</c:v>
                      </c:pt>
                      <c:pt idx="10869">
                        <c:v>47165.379760742188</c:v>
                      </c:pt>
                      <c:pt idx="10870">
                        <c:v>57831.839431762688</c:v>
                      </c:pt>
                      <c:pt idx="10871">
                        <c:v>57758.312088012688</c:v>
                      </c:pt>
                      <c:pt idx="10872">
                        <c:v>57685.202224731438</c:v>
                      </c:pt>
                      <c:pt idx="10873">
                        <c:v>57806.343963623047</c:v>
                      </c:pt>
                      <c:pt idx="10874">
                        <c:v>57806.344024658203</c:v>
                      </c:pt>
                      <c:pt idx="10875">
                        <c:v>63597.04084777832</c:v>
                      </c:pt>
                      <c:pt idx="10876">
                        <c:v>50019.256423950195</c:v>
                      </c:pt>
                      <c:pt idx="10877">
                        <c:v>46155.732498168945</c:v>
                      </c:pt>
                      <c:pt idx="10878">
                        <c:v>49096.157455444336</c:v>
                      </c:pt>
                      <c:pt idx="10879">
                        <c:v>46409.529632568359</c:v>
                      </c:pt>
                      <c:pt idx="10880">
                        <c:v>46409.529571533203</c:v>
                      </c:pt>
                      <c:pt idx="10881">
                        <c:v>46290.596038818359</c:v>
                      </c:pt>
                      <c:pt idx="10882">
                        <c:v>46331.880569458008</c:v>
                      </c:pt>
                      <c:pt idx="10883">
                        <c:v>50225.866165161133</c:v>
                      </c:pt>
                      <c:pt idx="10884">
                        <c:v>50225.866104125977</c:v>
                      </c:pt>
                      <c:pt idx="10885">
                        <c:v>48765.656600952148</c:v>
                      </c:pt>
                      <c:pt idx="10886">
                        <c:v>48765.656600952148</c:v>
                      </c:pt>
                      <c:pt idx="10887">
                        <c:v>56096.84211730957</c:v>
                      </c:pt>
                      <c:pt idx="10888">
                        <c:v>58706.547943115234</c:v>
                      </c:pt>
                      <c:pt idx="10889">
                        <c:v>58706.548004150391</c:v>
                      </c:pt>
                      <c:pt idx="10890">
                        <c:v>55009.589431762695</c:v>
                      </c:pt>
                      <c:pt idx="10891">
                        <c:v>49197.682815551758</c:v>
                      </c:pt>
                      <c:pt idx="10892">
                        <c:v>49124.783157348633</c:v>
                      </c:pt>
                      <c:pt idx="10893">
                        <c:v>49051.883377075195</c:v>
                      </c:pt>
                      <c:pt idx="10894">
                        <c:v>48978.983474731445</c:v>
                      </c:pt>
                      <c:pt idx="10895">
                        <c:v>48906.083694458008</c:v>
                      </c:pt>
                      <c:pt idx="10896">
                        <c:v>48540.14387512207</c:v>
                      </c:pt>
                      <c:pt idx="10897">
                        <c:v>47826.913162231438</c:v>
                      </c:pt>
                      <c:pt idx="10898">
                        <c:v>47363.621658325188</c:v>
                      </c:pt>
                      <c:pt idx="10899">
                        <c:v>46930.552200317383</c:v>
                      </c:pt>
                      <c:pt idx="10900">
                        <c:v>47134.629837036133</c:v>
                      </c:pt>
                      <c:pt idx="10901">
                        <c:v>46881.262405395508</c:v>
                      </c:pt>
                      <c:pt idx="10902">
                        <c:v>49359.689651489258</c:v>
                      </c:pt>
                      <c:pt idx="10903">
                        <c:v>50234.968460083008</c:v>
                      </c:pt>
                      <c:pt idx="10904">
                        <c:v>50620.284866333008</c:v>
                      </c:pt>
                      <c:pt idx="10905">
                        <c:v>49107.56852722168</c:v>
                      </c:pt>
                      <c:pt idx="10906">
                        <c:v>49108.29997253418</c:v>
                      </c:pt>
                      <c:pt idx="10907">
                        <c:v>49099.075546264648</c:v>
                      </c:pt>
                      <c:pt idx="10908">
                        <c:v>49690.453643798828</c:v>
                      </c:pt>
                      <c:pt idx="10909">
                        <c:v>49306.592361450195</c:v>
                      </c:pt>
                      <c:pt idx="10910">
                        <c:v>49306.592422485352</c:v>
                      </c:pt>
                      <c:pt idx="10911">
                        <c:v>46973.776931762695</c:v>
                      </c:pt>
                      <c:pt idx="10912">
                        <c:v>46904.876846313477</c:v>
                      </c:pt>
                      <c:pt idx="10913">
                        <c:v>46841.20149230957</c:v>
                      </c:pt>
                      <c:pt idx="10914">
                        <c:v>46379.787261962891</c:v>
                      </c:pt>
                      <c:pt idx="10915">
                        <c:v>46692.202850341797</c:v>
                      </c:pt>
                      <c:pt idx="10916">
                        <c:v>46330.978424072266</c:v>
                      </c:pt>
                      <c:pt idx="10917">
                        <c:v>46132.681243896484</c:v>
                      </c:pt>
                      <c:pt idx="10918">
                        <c:v>45785.780853271484</c:v>
                      </c:pt>
                      <c:pt idx="10919">
                        <c:v>45785.780914306641</c:v>
                      </c:pt>
                      <c:pt idx="10920">
                        <c:v>49536.228713989258</c:v>
                      </c:pt>
                      <c:pt idx="10921">
                        <c:v>49534.305618286133</c:v>
                      </c:pt>
                      <c:pt idx="10922">
                        <c:v>49532.897338867188</c:v>
                      </c:pt>
                      <c:pt idx="10923">
                        <c:v>49296.984840393066</c:v>
                      </c:pt>
                      <c:pt idx="10924">
                        <c:v>49306.209510803223</c:v>
                      </c:pt>
                      <c:pt idx="10925">
                        <c:v>49773.259536743164</c:v>
                      </c:pt>
                      <c:pt idx="10926">
                        <c:v>49782.483963012695</c:v>
                      </c:pt>
                      <c:pt idx="10927">
                        <c:v>47381.659866333008</c:v>
                      </c:pt>
                      <c:pt idx="10928">
                        <c:v>49149.262100219727</c:v>
                      </c:pt>
                      <c:pt idx="10929">
                        <c:v>48338.284866333008</c:v>
                      </c:pt>
                      <c:pt idx="10930">
                        <c:v>48338.28498840332</c:v>
                      </c:pt>
                      <c:pt idx="10931">
                        <c:v>48618.24983215332</c:v>
                      </c:pt>
                      <c:pt idx="10932">
                        <c:v>58876.182388305664</c:v>
                      </c:pt>
                      <c:pt idx="10933">
                        <c:v>59270.723220825195</c:v>
                      </c:pt>
                      <c:pt idx="10934">
                        <c:v>59261.498794555664</c:v>
                      </c:pt>
                      <c:pt idx="10935">
                        <c:v>51013.487274169922</c:v>
                      </c:pt>
                      <c:pt idx="10936">
                        <c:v>51013.487762451172</c:v>
                      </c:pt>
                      <c:pt idx="10937">
                        <c:v>51013.488250732422</c:v>
                      </c:pt>
                      <c:pt idx="10938">
                        <c:v>51013.487762451172</c:v>
                      </c:pt>
                      <c:pt idx="10939">
                        <c:v>51013.380340576172</c:v>
                      </c:pt>
                      <c:pt idx="10940">
                        <c:v>50637.448944091797</c:v>
                      </c:pt>
                      <c:pt idx="10941">
                        <c:v>50540.207733154297</c:v>
                      </c:pt>
                      <c:pt idx="10942">
                        <c:v>50450.688690185547</c:v>
                      </c:pt>
                      <c:pt idx="10943">
                        <c:v>50540.207733154297</c:v>
                      </c:pt>
                      <c:pt idx="10944">
                        <c:v>50540.207977294922</c:v>
                      </c:pt>
                      <c:pt idx="10945">
                        <c:v>50540.207489013672</c:v>
                      </c:pt>
                      <c:pt idx="10946">
                        <c:v>47466.184158325195</c:v>
                      </c:pt>
                      <c:pt idx="10947">
                        <c:v>47466.183670043945</c:v>
                      </c:pt>
                      <c:pt idx="10948">
                        <c:v>58093.071426391602</c:v>
                      </c:pt>
                      <c:pt idx="10949">
                        <c:v>59146.054275512695</c:v>
                      </c:pt>
                      <c:pt idx="10950">
                        <c:v>50368.258865356445</c:v>
                      </c:pt>
                      <c:pt idx="10951">
                        <c:v>47293.706619262695</c:v>
                      </c:pt>
                      <c:pt idx="10952">
                        <c:v>47297.706619262695</c:v>
                      </c:pt>
                      <c:pt idx="10953">
                        <c:v>49606.944900512695</c:v>
                      </c:pt>
                      <c:pt idx="10954">
                        <c:v>49622.527786254883</c:v>
                      </c:pt>
                      <c:pt idx="10955">
                        <c:v>47544.849517822266</c:v>
                      </c:pt>
                      <c:pt idx="10956">
                        <c:v>46846.576026916504</c:v>
                      </c:pt>
                      <c:pt idx="10957">
                        <c:v>50418.252578735352</c:v>
                      </c:pt>
                      <c:pt idx="10958">
                        <c:v>54522.005523681641</c:v>
                      </c:pt>
                      <c:pt idx="10959">
                        <c:v>54687.027984619141</c:v>
                      </c:pt>
                      <c:pt idx="10960">
                        <c:v>54687.028289794922</c:v>
                      </c:pt>
                      <c:pt idx="10961">
                        <c:v>54687.028167724609</c:v>
                      </c:pt>
                      <c:pt idx="10962">
                        <c:v>54498.765655517578</c:v>
                      </c:pt>
                      <c:pt idx="10963">
                        <c:v>55880.983062744141</c:v>
                      </c:pt>
                      <c:pt idx="10964">
                        <c:v>55808.083465576165</c:v>
                      </c:pt>
                      <c:pt idx="10965">
                        <c:v>49634.748733520508</c:v>
                      </c:pt>
                      <c:pt idx="10966">
                        <c:v>49682.560134887695</c:v>
                      </c:pt>
                      <c:pt idx="10967">
                        <c:v>49418.095169067383</c:v>
                      </c:pt>
                      <c:pt idx="10968">
                        <c:v>49441.033645629883</c:v>
                      </c:pt>
                      <c:pt idx="10969">
                        <c:v>49431.809280395508</c:v>
                      </c:pt>
                      <c:pt idx="10970">
                        <c:v>45599.340286254883</c:v>
                      </c:pt>
                      <c:pt idx="10971">
                        <c:v>45657.39338684082</c:v>
                      </c:pt>
                      <c:pt idx="10972">
                        <c:v>46403.72541809082</c:v>
                      </c:pt>
                      <c:pt idx="10973">
                        <c:v>50042.798049926758</c:v>
                      </c:pt>
                      <c:pt idx="10974">
                        <c:v>48296.918975830078</c:v>
                      </c:pt>
                      <c:pt idx="10975">
                        <c:v>49634.289077758789</c:v>
                      </c:pt>
                      <c:pt idx="10976">
                        <c:v>49634.289016723633</c:v>
                      </c:pt>
                      <c:pt idx="10977">
                        <c:v>49634.289138793945</c:v>
                      </c:pt>
                      <c:pt idx="10978">
                        <c:v>56118.682525634766</c:v>
                      </c:pt>
                      <c:pt idx="10979">
                        <c:v>58341.395660400391</c:v>
                      </c:pt>
                      <c:pt idx="10980">
                        <c:v>50002.680252075195</c:v>
                      </c:pt>
                      <c:pt idx="10981">
                        <c:v>49626.588272094727</c:v>
                      </c:pt>
                      <c:pt idx="10982">
                        <c:v>50011.904678344727</c:v>
                      </c:pt>
                      <c:pt idx="10983">
                        <c:v>51735.343826293945</c:v>
                      </c:pt>
                      <c:pt idx="10984">
                        <c:v>47310.959243774414</c:v>
                      </c:pt>
                      <c:pt idx="10985">
                        <c:v>47310.95930480957</c:v>
                      </c:pt>
                      <c:pt idx="10986">
                        <c:v>47107.437637329102</c:v>
                      </c:pt>
                      <c:pt idx="10987">
                        <c:v>46558.932876586914</c:v>
                      </c:pt>
                      <c:pt idx="10988">
                        <c:v>46824.564712524414</c:v>
                      </c:pt>
                      <c:pt idx="10989">
                        <c:v>46212.62336730957</c:v>
                      </c:pt>
                      <c:pt idx="10990">
                        <c:v>46213.374221801758</c:v>
                      </c:pt>
                      <c:pt idx="10991">
                        <c:v>46565.374282836914</c:v>
                      </c:pt>
                      <c:pt idx="10992">
                        <c:v>45912.752395629883</c:v>
                      </c:pt>
                      <c:pt idx="10993">
                        <c:v>46071.895462036126</c:v>
                      </c:pt>
                      <c:pt idx="10994">
                        <c:v>46190.829177856445</c:v>
                      </c:pt>
                      <c:pt idx="10995">
                        <c:v>52282.511795043945</c:v>
                      </c:pt>
                      <c:pt idx="10996">
                        <c:v>52281.974685668945</c:v>
                      </c:pt>
                      <c:pt idx="10997">
                        <c:v>52281.498123168945</c:v>
                      </c:pt>
                      <c:pt idx="10998">
                        <c:v>50884.149978637695</c:v>
                      </c:pt>
                      <c:pt idx="10999">
                        <c:v>50831.475662231445</c:v>
                      </c:pt>
                      <c:pt idx="11000">
                        <c:v>47993.567581176758</c:v>
                      </c:pt>
                      <c:pt idx="11001">
                        <c:v>48002.575149536133</c:v>
                      </c:pt>
                      <c:pt idx="11002">
                        <c:v>48002.791946411133</c:v>
                      </c:pt>
                      <c:pt idx="11003">
                        <c:v>47912.052139282227</c:v>
                      </c:pt>
                      <c:pt idx="11004">
                        <c:v>47602.253555297852</c:v>
                      </c:pt>
                      <c:pt idx="11005">
                        <c:v>47126.483840942383</c:v>
                      </c:pt>
                      <c:pt idx="11006">
                        <c:v>49582.424514770508</c:v>
                      </c:pt>
                      <c:pt idx="11007">
                        <c:v>49591.649124145508</c:v>
                      </c:pt>
                      <c:pt idx="11008">
                        <c:v>49591.649185180664</c:v>
                      </c:pt>
                      <c:pt idx="11009">
                        <c:v>49743.239700317383</c:v>
                      </c:pt>
                      <c:pt idx="11010">
                        <c:v>49694.034805297852</c:v>
                      </c:pt>
                      <c:pt idx="11011">
                        <c:v>49695.524124145508</c:v>
                      </c:pt>
                      <c:pt idx="11012">
                        <c:v>49695.524124145508</c:v>
                      </c:pt>
                      <c:pt idx="11013">
                        <c:v>52341.172439575195</c:v>
                      </c:pt>
                      <c:pt idx="11014">
                        <c:v>49972.678298950195</c:v>
                      </c:pt>
                      <c:pt idx="11015">
                        <c:v>50228.855606079102</c:v>
                      </c:pt>
                      <c:pt idx="11016">
                        <c:v>50228.855606079102</c:v>
                      </c:pt>
                      <c:pt idx="11017">
                        <c:v>50227.068435668945</c:v>
                      </c:pt>
                      <c:pt idx="11018">
                        <c:v>50227.068557739258</c:v>
                      </c:pt>
                      <c:pt idx="11019">
                        <c:v>49875.068435668945</c:v>
                      </c:pt>
                      <c:pt idx="11020">
                        <c:v>46085.556045532227</c:v>
                      </c:pt>
                      <c:pt idx="11021">
                        <c:v>46548.246536254883</c:v>
                      </c:pt>
                      <c:pt idx="11022">
                        <c:v>46587.986099243164</c:v>
                      </c:pt>
                      <c:pt idx="11023">
                        <c:v>45998.326126098633</c:v>
                      </c:pt>
                      <c:pt idx="11024">
                        <c:v>48133.24006652832</c:v>
                      </c:pt>
                      <c:pt idx="11025">
                        <c:v>61566.020462036126</c:v>
                      </c:pt>
                      <c:pt idx="11026">
                        <c:v>62845.610794067376</c:v>
                      </c:pt>
                      <c:pt idx="11027">
                        <c:v>62701.360061645508</c:v>
                      </c:pt>
                      <c:pt idx="11028">
                        <c:v>50165.826126098633</c:v>
                      </c:pt>
                      <c:pt idx="11029">
                        <c:v>49045.96418762207</c:v>
                      </c:pt>
                      <c:pt idx="11030">
                        <c:v>51639.508682250977</c:v>
                      </c:pt>
                      <c:pt idx="11031">
                        <c:v>48700.369277954102</c:v>
                      </c:pt>
                      <c:pt idx="11032">
                        <c:v>48708.700149536133</c:v>
                      </c:pt>
                      <c:pt idx="11033">
                        <c:v>48699.368301391602</c:v>
                      </c:pt>
                      <c:pt idx="11034">
                        <c:v>48947.341018676758</c:v>
                      </c:pt>
                      <c:pt idx="11035">
                        <c:v>49715.510330200195</c:v>
                      </c:pt>
                      <c:pt idx="11036">
                        <c:v>50110.745803833008</c:v>
                      </c:pt>
                      <c:pt idx="11037">
                        <c:v>50110.74592590332</c:v>
                      </c:pt>
                      <c:pt idx="11038">
                        <c:v>49369.754165649414</c:v>
                      </c:pt>
                      <c:pt idx="11039">
                        <c:v>49369.75422668457</c:v>
                      </c:pt>
                      <c:pt idx="11040">
                        <c:v>50068.19157409668</c:v>
                      </c:pt>
                      <c:pt idx="11041">
                        <c:v>49816.32829284668</c:v>
                      </c:pt>
                      <c:pt idx="11042">
                        <c:v>49816.32829284668</c:v>
                      </c:pt>
                      <c:pt idx="11043">
                        <c:v>50525.488235473633</c:v>
                      </c:pt>
                      <c:pt idx="11044">
                        <c:v>50730.426956176758</c:v>
                      </c:pt>
                      <c:pt idx="11045">
                        <c:v>50378.426956176758</c:v>
                      </c:pt>
                      <c:pt idx="11046">
                        <c:v>50378.426956176758</c:v>
                      </c:pt>
                      <c:pt idx="11047">
                        <c:v>50174.905410766602</c:v>
                      </c:pt>
                      <c:pt idx="11048">
                        <c:v>50215.116546630859</c:v>
                      </c:pt>
                      <c:pt idx="11049">
                        <c:v>47669.724563598633</c:v>
                      </c:pt>
                      <c:pt idx="11050">
                        <c:v>48921.911331176758</c:v>
                      </c:pt>
                      <c:pt idx="11051">
                        <c:v>48856.806533813477</c:v>
                      </c:pt>
                      <c:pt idx="11052">
                        <c:v>60250.772171020508</c:v>
                      </c:pt>
                      <c:pt idx="11053">
                        <c:v>59947.713714599609</c:v>
                      </c:pt>
                      <c:pt idx="11054">
                        <c:v>59947.713775634766</c:v>
                      </c:pt>
                      <c:pt idx="11055">
                        <c:v>49286.126739501953</c:v>
                      </c:pt>
                      <c:pt idx="11056">
                        <c:v>49671.443145751953</c:v>
                      </c:pt>
                      <c:pt idx="11057">
                        <c:v>49675.443145751953</c:v>
                      </c:pt>
                      <c:pt idx="11058">
                        <c:v>49684.667572021484</c:v>
                      </c:pt>
                      <c:pt idx="11059">
                        <c:v>49332.667572021484</c:v>
                      </c:pt>
                      <c:pt idx="11060">
                        <c:v>51443.108673095703</c:v>
                      </c:pt>
                      <c:pt idx="11061">
                        <c:v>51138.696563720703</c:v>
                      </c:pt>
                      <c:pt idx="11062">
                        <c:v>51140.856719970703</c:v>
                      </c:pt>
                      <c:pt idx="11063">
                        <c:v>49821.310745239258</c:v>
                      </c:pt>
                      <c:pt idx="11064">
                        <c:v>49830.53547668457</c:v>
                      </c:pt>
                      <c:pt idx="11065">
                        <c:v>49949.46907043457</c:v>
                      </c:pt>
                      <c:pt idx="11066">
                        <c:v>50220.335571289063</c:v>
                      </c:pt>
                      <c:pt idx="11067">
                        <c:v>50417.391235351555</c:v>
                      </c:pt>
                      <c:pt idx="11068">
                        <c:v>49941.472412109368</c:v>
                      </c:pt>
                      <c:pt idx="11069">
                        <c:v>47445.856155395508</c:v>
                      </c:pt>
                      <c:pt idx="11070">
                        <c:v>48241.998794555664</c:v>
                      </c:pt>
                      <c:pt idx="11071">
                        <c:v>48887.783767700195</c:v>
                      </c:pt>
                      <c:pt idx="11072">
                        <c:v>47671.371658325195</c:v>
                      </c:pt>
                      <c:pt idx="11073">
                        <c:v>47933.594314575195</c:v>
                      </c:pt>
                      <c:pt idx="11074">
                        <c:v>47971.606033325195</c:v>
                      </c:pt>
                      <c:pt idx="11075">
                        <c:v>47971.606033325195</c:v>
                      </c:pt>
                      <c:pt idx="11076">
                        <c:v>47971.606033325195</c:v>
                      </c:pt>
                      <c:pt idx="11077">
                        <c:v>47971.606033325195</c:v>
                      </c:pt>
                      <c:pt idx="11078">
                        <c:v>50113.30500793457</c:v>
                      </c:pt>
                      <c:pt idx="11079">
                        <c:v>49948.552444458008</c:v>
                      </c:pt>
                      <c:pt idx="11080">
                        <c:v>50747.957962036133</c:v>
                      </c:pt>
                      <c:pt idx="11081">
                        <c:v>50747.957962036133</c:v>
                      </c:pt>
                      <c:pt idx="11082">
                        <c:v>50406.967483520508</c:v>
                      </c:pt>
                      <c:pt idx="11083">
                        <c:v>54557.844192504883</c:v>
                      </c:pt>
                      <c:pt idx="11084">
                        <c:v>54557.844436645508</c:v>
                      </c:pt>
                      <c:pt idx="11085">
                        <c:v>48713.332595825195</c:v>
                      </c:pt>
                      <c:pt idx="11086">
                        <c:v>48929.222244262695</c:v>
                      </c:pt>
                      <c:pt idx="11087">
                        <c:v>48929.222244262695</c:v>
                      </c:pt>
                      <c:pt idx="11088">
                        <c:v>50319.86604309082</c:v>
                      </c:pt>
                      <c:pt idx="11089">
                        <c:v>50323.86604309082</c:v>
                      </c:pt>
                      <c:pt idx="11090">
                        <c:v>50367.089981079102</c:v>
                      </c:pt>
                      <c:pt idx="11091">
                        <c:v>50367.090042114258</c:v>
                      </c:pt>
                      <c:pt idx="11092">
                        <c:v>50495.971633911133</c:v>
                      </c:pt>
                      <c:pt idx="11093">
                        <c:v>51139.891067504876</c:v>
                      </c:pt>
                      <c:pt idx="11094">
                        <c:v>51139.89094543457</c:v>
                      </c:pt>
                      <c:pt idx="11095">
                        <c:v>48365.562576293945</c:v>
                      </c:pt>
                      <c:pt idx="11096">
                        <c:v>47615.916091918945</c:v>
                      </c:pt>
                      <c:pt idx="11097">
                        <c:v>47625.14045715332</c:v>
                      </c:pt>
                      <c:pt idx="11098">
                        <c:v>49596.169082641602</c:v>
                      </c:pt>
                      <c:pt idx="11099">
                        <c:v>53015.607315063477</c:v>
                      </c:pt>
                      <c:pt idx="11100">
                        <c:v>51187.462173461914</c:v>
                      </c:pt>
                      <c:pt idx="11101">
                        <c:v>51193.662185668945</c:v>
                      </c:pt>
                      <c:pt idx="11102">
                        <c:v>50534.859451293945</c:v>
                      </c:pt>
                      <c:pt idx="11103">
                        <c:v>50653.791091918945</c:v>
                      </c:pt>
                      <c:pt idx="11104">
                        <c:v>49918.304885864258</c:v>
                      </c:pt>
                      <c:pt idx="11105">
                        <c:v>49927.529190063477</c:v>
                      </c:pt>
                      <c:pt idx="11106">
                        <c:v>45681.669631958008</c:v>
                      </c:pt>
                      <c:pt idx="11107">
                        <c:v>45837.77961730957</c:v>
                      </c:pt>
                      <c:pt idx="11108">
                        <c:v>45837.77961730957</c:v>
                      </c:pt>
                      <c:pt idx="11109">
                        <c:v>45837.779739379876</c:v>
                      </c:pt>
                      <c:pt idx="11110">
                        <c:v>45828.555252075195</c:v>
                      </c:pt>
                      <c:pt idx="11111">
                        <c:v>45472.555252075195</c:v>
                      </c:pt>
                      <c:pt idx="11112">
                        <c:v>49930.908157348633</c:v>
                      </c:pt>
                      <c:pt idx="11113">
                        <c:v>49930.908157348633</c:v>
                      </c:pt>
                      <c:pt idx="11114">
                        <c:v>49771.198196411133</c:v>
                      </c:pt>
                      <c:pt idx="11115">
                        <c:v>60781.216079711914</c:v>
                      </c:pt>
                      <c:pt idx="11116">
                        <c:v>60814.530532836914</c:v>
                      </c:pt>
                      <c:pt idx="11117">
                        <c:v>62631.681655883789</c:v>
                      </c:pt>
                      <c:pt idx="11118">
                        <c:v>50838.067520141602</c:v>
                      </c:pt>
                      <c:pt idx="11119">
                        <c:v>51103.680068969727</c:v>
                      </c:pt>
                      <c:pt idx="11120">
                        <c:v>49430.317779541016</c:v>
                      </c:pt>
                      <c:pt idx="11121">
                        <c:v>48762.792327880859</c:v>
                      </c:pt>
                      <c:pt idx="11122">
                        <c:v>49157.331146240234</c:v>
                      </c:pt>
                      <c:pt idx="11123">
                        <c:v>49421.027481079102</c:v>
                      </c:pt>
                      <c:pt idx="11124">
                        <c:v>50192.242172241211</c:v>
                      </c:pt>
                      <c:pt idx="11125">
                        <c:v>50192.242233276367</c:v>
                      </c:pt>
                      <c:pt idx="11126">
                        <c:v>50196.242111206055</c:v>
                      </c:pt>
                      <c:pt idx="11127">
                        <c:v>50205.496047973633</c:v>
                      </c:pt>
                      <c:pt idx="11128">
                        <c:v>50196.271682739258</c:v>
                      </c:pt>
                      <c:pt idx="11129">
                        <c:v>48146.940811157227</c:v>
                      </c:pt>
                      <c:pt idx="11130">
                        <c:v>51110.43733215332</c:v>
                      </c:pt>
                      <c:pt idx="11131">
                        <c:v>51038.269119262695</c:v>
                      </c:pt>
                      <c:pt idx="11132">
                        <c:v>50965.14875793457</c:v>
                      </c:pt>
                      <c:pt idx="11133">
                        <c:v>50892.03889465332</c:v>
                      </c:pt>
                      <c:pt idx="11134">
                        <c:v>48676.861221313477</c:v>
                      </c:pt>
                      <c:pt idx="11135">
                        <c:v>48676.86116027832</c:v>
                      </c:pt>
                      <c:pt idx="11136">
                        <c:v>46771.801467895508</c:v>
                      </c:pt>
                      <c:pt idx="11137">
                        <c:v>46723.990005493164</c:v>
                      </c:pt>
                      <c:pt idx="11138">
                        <c:v>46723.990005493164</c:v>
                      </c:pt>
                      <c:pt idx="11139">
                        <c:v>47825.473648071289</c:v>
                      </c:pt>
                      <c:pt idx="11140">
                        <c:v>47812.616653442383</c:v>
                      </c:pt>
                      <c:pt idx="11141">
                        <c:v>47812.616836547852</c:v>
                      </c:pt>
                      <c:pt idx="11142">
                        <c:v>49816.060134887695</c:v>
                      </c:pt>
                      <c:pt idx="11143">
                        <c:v>61248.35481262207</c:v>
                      </c:pt>
                      <c:pt idx="11144">
                        <c:v>58061.249786376946</c:v>
                      </c:pt>
                      <c:pt idx="11145">
                        <c:v>49440.336120605469</c:v>
                      </c:pt>
                      <c:pt idx="11146">
                        <c:v>51016.965774536126</c:v>
                      </c:pt>
                      <c:pt idx="11147">
                        <c:v>51016.96565246582</c:v>
                      </c:pt>
                      <c:pt idx="11148">
                        <c:v>48260.30891418457</c:v>
                      </c:pt>
                      <c:pt idx="11149">
                        <c:v>48260.30891418457</c:v>
                      </c:pt>
                      <c:pt idx="11150">
                        <c:v>47629.85107421875</c:v>
                      </c:pt>
                      <c:pt idx="11151">
                        <c:v>55831.286209106438</c:v>
                      </c:pt>
                      <c:pt idx="11152">
                        <c:v>55767.61067199707</c:v>
                      </c:pt>
                      <c:pt idx="11153">
                        <c:v>55694.71076965332</c:v>
                      </c:pt>
                      <c:pt idx="11154">
                        <c:v>55621.810928344727</c:v>
                      </c:pt>
                      <c:pt idx="11155">
                        <c:v>56906.566848754883</c:v>
                      </c:pt>
                      <c:pt idx="11156">
                        <c:v>55133.968780517578</c:v>
                      </c:pt>
                      <c:pt idx="11157">
                        <c:v>55124.021636962891</c:v>
                      </c:pt>
                      <c:pt idx="11158">
                        <c:v>55380.048980712891</c:v>
                      </c:pt>
                      <c:pt idx="11159">
                        <c:v>55013.765533447266</c:v>
                      </c:pt>
                      <c:pt idx="11160">
                        <c:v>52188.330642700195</c:v>
                      </c:pt>
                      <c:pt idx="11161">
                        <c:v>53092.576248168945</c:v>
                      </c:pt>
                      <c:pt idx="11162">
                        <c:v>49234.806838989258</c:v>
                      </c:pt>
                      <c:pt idx="11163">
                        <c:v>49161.907119750977</c:v>
                      </c:pt>
                      <c:pt idx="11164">
                        <c:v>49089.006973266602</c:v>
                      </c:pt>
                      <c:pt idx="11165">
                        <c:v>49020.107070922852</c:v>
                      </c:pt>
                      <c:pt idx="11166">
                        <c:v>48956.431594848633</c:v>
                      </c:pt>
                      <c:pt idx="11167">
                        <c:v>48686.57209777832</c:v>
                      </c:pt>
                      <c:pt idx="11168">
                        <c:v>48690.572341918945</c:v>
                      </c:pt>
                      <c:pt idx="11169">
                        <c:v>48699.796646118164</c:v>
                      </c:pt>
                      <c:pt idx="11170">
                        <c:v>48699.796768188477</c:v>
                      </c:pt>
                      <c:pt idx="11171">
                        <c:v>48496.275100708008</c:v>
                      </c:pt>
                      <c:pt idx="11172">
                        <c:v>50081.518264770508</c:v>
                      </c:pt>
                      <c:pt idx="11173">
                        <c:v>50716.21321105957</c:v>
                      </c:pt>
                      <c:pt idx="11174">
                        <c:v>50716.213333129876</c:v>
                      </c:pt>
                      <c:pt idx="11175">
                        <c:v>61350.831130981445</c:v>
                      </c:pt>
                      <c:pt idx="11176">
                        <c:v>49686.765762329102</c:v>
                      </c:pt>
                      <c:pt idx="11177">
                        <c:v>49673.695205688477</c:v>
                      </c:pt>
                      <c:pt idx="11178">
                        <c:v>49890.119522094727</c:v>
                      </c:pt>
                      <c:pt idx="11179">
                        <c:v>49117.612640380859</c:v>
                      </c:pt>
                      <c:pt idx="11180">
                        <c:v>49117.612701416016</c:v>
                      </c:pt>
                      <c:pt idx="11181">
                        <c:v>49129.662033081055</c:v>
                      </c:pt>
                      <c:pt idx="11182">
                        <c:v>48753.572006225586</c:v>
                      </c:pt>
                      <c:pt idx="11183">
                        <c:v>48753.601516723633</c:v>
                      </c:pt>
                      <c:pt idx="11184">
                        <c:v>48893.410293579102</c:v>
                      </c:pt>
                      <c:pt idx="11185">
                        <c:v>47572.038284301758</c:v>
                      </c:pt>
                      <c:pt idx="11186">
                        <c:v>47742.406265258789</c:v>
                      </c:pt>
                      <c:pt idx="11187">
                        <c:v>48113.602981567383</c:v>
                      </c:pt>
                      <c:pt idx="11188">
                        <c:v>48101.178558349609</c:v>
                      </c:pt>
                      <c:pt idx="11189">
                        <c:v>56385.698928833008</c:v>
                      </c:pt>
                      <c:pt idx="11190">
                        <c:v>49814.51286315918</c:v>
                      </c:pt>
                      <c:pt idx="11191">
                        <c:v>49813.61930847168</c:v>
                      </c:pt>
                      <c:pt idx="11192">
                        <c:v>49461.94157409668</c:v>
                      </c:pt>
                      <c:pt idx="11193">
                        <c:v>51707.577713012695</c:v>
                      </c:pt>
                      <c:pt idx="11194">
                        <c:v>51707.577713012695</c:v>
                      </c:pt>
                      <c:pt idx="11195">
                        <c:v>51707.577713012695</c:v>
                      </c:pt>
                      <c:pt idx="11196">
                        <c:v>51582.920486450195</c:v>
                      </c:pt>
                      <c:pt idx="11197">
                        <c:v>51235.027862548828</c:v>
                      </c:pt>
                      <c:pt idx="11198">
                        <c:v>47517.274490356445</c:v>
                      </c:pt>
                      <c:pt idx="11199">
                        <c:v>47261.247268676758</c:v>
                      </c:pt>
                      <c:pt idx="11200">
                        <c:v>47461.095901489258</c:v>
                      </c:pt>
                      <c:pt idx="11201">
                        <c:v>49866.821487426758</c:v>
                      </c:pt>
                      <c:pt idx="11202">
                        <c:v>58972.162384033203</c:v>
                      </c:pt>
                      <c:pt idx="11203">
                        <c:v>58972.162261962891</c:v>
                      </c:pt>
                      <c:pt idx="11204">
                        <c:v>59435.303009033203</c:v>
                      </c:pt>
                      <c:pt idx="11205">
                        <c:v>63702.460647583008</c:v>
                      </c:pt>
                      <c:pt idx="11206">
                        <c:v>63696.691116333008</c:v>
                      </c:pt>
                      <c:pt idx="11207">
                        <c:v>49370.65559387207</c:v>
                      </c:pt>
                      <c:pt idx="11208">
                        <c:v>50192.271682739258</c:v>
                      </c:pt>
                      <c:pt idx="11209">
                        <c:v>50192.271621704102</c:v>
                      </c:pt>
                      <c:pt idx="11210">
                        <c:v>50192.271621704102</c:v>
                      </c:pt>
                      <c:pt idx="11211">
                        <c:v>50192.271621704102</c:v>
                      </c:pt>
                      <c:pt idx="11212">
                        <c:v>49944.471817016602</c:v>
                      </c:pt>
                      <c:pt idx="11213">
                        <c:v>49912.535537719727</c:v>
                      </c:pt>
                      <c:pt idx="11214">
                        <c:v>49608.920120239258</c:v>
                      </c:pt>
                      <c:pt idx="11215">
                        <c:v>49569.045364379883</c:v>
                      </c:pt>
                      <c:pt idx="11216">
                        <c:v>47141.732315063477</c:v>
                      </c:pt>
                      <c:pt idx="11217">
                        <c:v>47150.956741333008</c:v>
                      </c:pt>
                      <c:pt idx="11218">
                        <c:v>47150.956741333008</c:v>
                      </c:pt>
                      <c:pt idx="11219">
                        <c:v>47031.554397583008</c:v>
                      </c:pt>
                      <c:pt idx="11220">
                        <c:v>48431.59700012207</c:v>
                      </c:pt>
                      <c:pt idx="11221">
                        <c:v>48640.99494934082</c:v>
                      </c:pt>
                      <c:pt idx="11222">
                        <c:v>50741.886856079102</c:v>
                      </c:pt>
                      <c:pt idx="11223">
                        <c:v>50745.886856079102</c:v>
                      </c:pt>
                      <c:pt idx="11224">
                        <c:v>49440.711013793945</c:v>
                      </c:pt>
                      <c:pt idx="11225">
                        <c:v>50935.86767578125</c:v>
                      </c:pt>
                      <c:pt idx="11226">
                        <c:v>50992.235794067376</c:v>
                      </c:pt>
                      <c:pt idx="11227">
                        <c:v>50790.144241333008</c:v>
                      </c:pt>
                      <c:pt idx="11228">
                        <c:v>50780.919876098626</c:v>
                      </c:pt>
                      <c:pt idx="11229">
                        <c:v>50556.335159301751</c:v>
                      </c:pt>
                      <c:pt idx="11230">
                        <c:v>51496.37141418457</c:v>
                      </c:pt>
                      <c:pt idx="11231">
                        <c:v>51349.88508605957</c:v>
                      </c:pt>
                      <c:pt idx="11232">
                        <c:v>61073.148590087891</c:v>
                      </c:pt>
                      <c:pt idx="11233">
                        <c:v>61073.707061767578</c:v>
                      </c:pt>
                      <c:pt idx="11234">
                        <c:v>61181.315643310547</c:v>
                      </c:pt>
                      <c:pt idx="11235">
                        <c:v>49251.702713012695</c:v>
                      </c:pt>
                      <c:pt idx="11236">
                        <c:v>49845.45198059082</c:v>
                      </c:pt>
                      <c:pt idx="11237">
                        <c:v>49885.191604614258</c:v>
                      </c:pt>
                      <c:pt idx="11238">
                        <c:v>49885.191604614258</c:v>
                      </c:pt>
                      <c:pt idx="11239">
                        <c:v>49885.191604614258</c:v>
                      </c:pt>
                      <c:pt idx="11240">
                        <c:v>49114.499679565422</c:v>
                      </c:pt>
                      <c:pt idx="11241">
                        <c:v>51327.100784301758</c:v>
                      </c:pt>
                      <c:pt idx="11242">
                        <c:v>49450.402420043945</c:v>
                      </c:pt>
                      <c:pt idx="11243">
                        <c:v>49290.861282348633</c:v>
                      </c:pt>
                      <c:pt idx="11244">
                        <c:v>49290.861282348633</c:v>
                      </c:pt>
                      <c:pt idx="11245">
                        <c:v>49290.861282348633</c:v>
                      </c:pt>
                      <c:pt idx="11246">
                        <c:v>49281.636795043945</c:v>
                      </c:pt>
                      <c:pt idx="11247">
                        <c:v>48762.612564086914</c:v>
                      </c:pt>
                      <c:pt idx="11248">
                        <c:v>48762.612564086914</c:v>
                      </c:pt>
                      <c:pt idx="11249">
                        <c:v>48762.612564086914</c:v>
                      </c:pt>
                      <c:pt idx="11250">
                        <c:v>49812.077713012695</c:v>
                      </c:pt>
                      <c:pt idx="11251">
                        <c:v>50010.883010864258</c:v>
                      </c:pt>
                      <c:pt idx="11252">
                        <c:v>50093.33381652832</c:v>
                      </c:pt>
                      <c:pt idx="11253">
                        <c:v>50728.832717895508</c:v>
                      </c:pt>
                      <c:pt idx="11254">
                        <c:v>50884.942947387695</c:v>
                      </c:pt>
                      <c:pt idx="11255">
                        <c:v>50884.942947387695</c:v>
                      </c:pt>
                      <c:pt idx="11256">
                        <c:v>50778.06135559082</c:v>
                      </c:pt>
                      <c:pt idx="11257">
                        <c:v>50629.218338012695</c:v>
                      </c:pt>
                      <c:pt idx="11258">
                        <c:v>50585.263000488281</c:v>
                      </c:pt>
                      <c:pt idx="11259">
                        <c:v>50585.263488769531</c:v>
                      </c:pt>
                      <c:pt idx="11260">
                        <c:v>50585.263488769531</c:v>
                      </c:pt>
                      <c:pt idx="11261">
                        <c:v>49959.254989624023</c:v>
                      </c:pt>
                      <c:pt idx="11262">
                        <c:v>58978.945266723633</c:v>
                      </c:pt>
                      <c:pt idx="11263">
                        <c:v>58988.169509887695</c:v>
                      </c:pt>
                      <c:pt idx="11264">
                        <c:v>58988.169631958008</c:v>
                      </c:pt>
                      <c:pt idx="11265">
                        <c:v>49938.420669555664</c:v>
                      </c:pt>
                      <c:pt idx="11266">
                        <c:v>50691.178665161133</c:v>
                      </c:pt>
                      <c:pt idx="11267">
                        <c:v>50339.178604125977</c:v>
                      </c:pt>
                      <c:pt idx="11268">
                        <c:v>50056.40364074707</c:v>
                      </c:pt>
                      <c:pt idx="11269">
                        <c:v>49905.91780090332</c:v>
                      </c:pt>
                      <c:pt idx="11270">
                        <c:v>50756.403518676758</c:v>
                      </c:pt>
                      <c:pt idx="11271">
                        <c:v>50637.473831176758</c:v>
                      </c:pt>
                      <c:pt idx="11272">
                        <c:v>50858.87092590332</c:v>
                      </c:pt>
                      <c:pt idx="11273">
                        <c:v>50858.87092590332</c:v>
                      </c:pt>
                      <c:pt idx="11274">
                        <c:v>50858.87092590332</c:v>
                      </c:pt>
                      <c:pt idx="11275">
                        <c:v>51172.930740356445</c:v>
                      </c:pt>
                      <c:pt idx="11276">
                        <c:v>50084.353958129876</c:v>
                      </c:pt>
                      <c:pt idx="11277">
                        <c:v>50496.811935424805</c:v>
                      </c:pt>
                      <c:pt idx="11278">
                        <c:v>50469.345993041985</c:v>
                      </c:pt>
                      <c:pt idx="11279">
                        <c:v>58621.323638916008</c:v>
                      </c:pt>
                      <c:pt idx="11280">
                        <c:v>47351.564590454102</c:v>
                      </c:pt>
                      <c:pt idx="11281">
                        <c:v>47351.564590454102</c:v>
                      </c:pt>
                      <c:pt idx="11282">
                        <c:v>47796.034683227539</c:v>
                      </c:pt>
                      <c:pt idx="11283">
                        <c:v>47862.250076293945</c:v>
                      </c:pt>
                      <c:pt idx="11284">
                        <c:v>47871.474563598633</c:v>
                      </c:pt>
                      <c:pt idx="11285">
                        <c:v>47871.474563598633</c:v>
                      </c:pt>
                      <c:pt idx="11286">
                        <c:v>49615.111404418945</c:v>
                      </c:pt>
                      <c:pt idx="11287">
                        <c:v>49624.336502075195</c:v>
                      </c:pt>
                      <c:pt idx="11288">
                        <c:v>49464.99153137207</c:v>
                      </c:pt>
                      <c:pt idx="11289">
                        <c:v>49426.590896606445</c:v>
                      </c:pt>
                      <c:pt idx="11290">
                        <c:v>49343.319091796875</c:v>
                      </c:pt>
                      <c:pt idx="11291">
                        <c:v>49347.319030761719</c:v>
                      </c:pt>
                      <c:pt idx="11292">
                        <c:v>49356.543701171875</c:v>
                      </c:pt>
                      <c:pt idx="11293">
                        <c:v>49347.3193359375</c:v>
                      </c:pt>
                      <c:pt idx="11294">
                        <c:v>51778.879920959473</c:v>
                      </c:pt>
                      <c:pt idx="11295">
                        <c:v>50824.760147094727</c:v>
                      </c:pt>
                      <c:pt idx="11296">
                        <c:v>51090.297439575195</c:v>
                      </c:pt>
                      <c:pt idx="11297">
                        <c:v>50180.177322387695</c:v>
                      </c:pt>
                      <c:pt idx="11298">
                        <c:v>47766.598785400391</c:v>
                      </c:pt>
                      <c:pt idx="11299">
                        <c:v>47766.598724365234</c:v>
                      </c:pt>
                      <c:pt idx="11300">
                        <c:v>49258.753143310547</c:v>
                      </c:pt>
                      <c:pt idx="11301">
                        <c:v>48925.124954223633</c:v>
                      </c:pt>
                      <c:pt idx="11302">
                        <c:v>49212.789016723633</c:v>
                      </c:pt>
                      <c:pt idx="11303">
                        <c:v>49212.788955688477</c:v>
                      </c:pt>
                      <c:pt idx="11304">
                        <c:v>49212.788955688477</c:v>
                      </c:pt>
                      <c:pt idx="11305">
                        <c:v>49198.547378540039</c:v>
                      </c:pt>
                      <c:pt idx="11306">
                        <c:v>49202.547378540039</c:v>
                      </c:pt>
                      <c:pt idx="11307">
                        <c:v>48840.698867797852</c:v>
                      </c:pt>
                      <c:pt idx="11308">
                        <c:v>60005.637786865234</c:v>
                      </c:pt>
                      <c:pt idx="11309">
                        <c:v>60005.637847900391</c:v>
                      </c:pt>
                      <c:pt idx="11310">
                        <c:v>49218.594314575195</c:v>
                      </c:pt>
                      <c:pt idx="11311">
                        <c:v>52495.696853637695</c:v>
                      </c:pt>
                      <c:pt idx="11312">
                        <c:v>49001.785293579102</c:v>
                      </c:pt>
                      <c:pt idx="11313">
                        <c:v>50002.79768371582</c:v>
                      </c:pt>
                      <c:pt idx="11314">
                        <c:v>50658.92366027832</c:v>
                      </c:pt>
                      <c:pt idx="11315">
                        <c:v>50658.92268371582</c:v>
                      </c:pt>
                      <c:pt idx="11316">
                        <c:v>50525.487228393555</c:v>
                      </c:pt>
                      <c:pt idx="11317">
                        <c:v>48003.316696166992</c:v>
                      </c:pt>
                      <c:pt idx="11318">
                        <c:v>48110.418800354004</c:v>
                      </c:pt>
                      <c:pt idx="11319">
                        <c:v>54558.721084594727</c:v>
                      </c:pt>
                      <c:pt idx="11320">
                        <c:v>54449.012222290039</c:v>
                      </c:pt>
                      <c:pt idx="11321">
                        <c:v>55445.936904907227</c:v>
                      </c:pt>
                      <c:pt idx="11322">
                        <c:v>55445.93684387207</c:v>
                      </c:pt>
                      <c:pt idx="11323">
                        <c:v>55445.936904907227</c:v>
                      </c:pt>
                      <c:pt idx="11324">
                        <c:v>57338.147674560547</c:v>
                      </c:pt>
                      <c:pt idx="11325">
                        <c:v>50762.426063537598</c:v>
                      </c:pt>
                      <c:pt idx="11326">
                        <c:v>47647.707229614258</c:v>
                      </c:pt>
                      <c:pt idx="11327">
                        <c:v>47304.824172973633</c:v>
                      </c:pt>
                      <c:pt idx="11328">
                        <c:v>48831.541473388672</c:v>
                      </c:pt>
                      <c:pt idx="11329">
                        <c:v>48831.541595458984</c:v>
                      </c:pt>
                      <c:pt idx="11330">
                        <c:v>48421.367935180664</c:v>
                      </c:pt>
                      <c:pt idx="11331">
                        <c:v>49284.342727661133</c:v>
                      </c:pt>
                      <c:pt idx="11332">
                        <c:v>49284.342727661133</c:v>
                      </c:pt>
                      <c:pt idx="11333">
                        <c:v>49140.138076782219</c:v>
                      </c:pt>
                      <c:pt idx="11334">
                        <c:v>49150.379837036133</c:v>
                      </c:pt>
                      <c:pt idx="11335">
                        <c:v>60392.927322387688</c:v>
                      </c:pt>
                      <c:pt idx="11336">
                        <c:v>60428.903518676758</c:v>
                      </c:pt>
                      <c:pt idx="11337">
                        <c:v>62198.600784301758</c:v>
                      </c:pt>
                      <c:pt idx="11338">
                        <c:v>62283.090286254876</c:v>
                      </c:pt>
                      <c:pt idx="11339">
                        <c:v>62063.361770629876</c:v>
                      </c:pt>
                      <c:pt idx="11340">
                        <c:v>48905.519119262695</c:v>
                      </c:pt>
                      <c:pt idx="11341">
                        <c:v>48627.078689575195</c:v>
                      </c:pt>
                      <c:pt idx="11342">
                        <c:v>52728.763992309563</c:v>
                      </c:pt>
                      <c:pt idx="11343">
                        <c:v>49691.462051391602</c:v>
                      </c:pt>
                      <c:pt idx="11344">
                        <c:v>49700.686477661133</c:v>
                      </c:pt>
                      <c:pt idx="11345">
                        <c:v>49691.462112426758</c:v>
                      </c:pt>
                      <c:pt idx="11346">
                        <c:v>49348.686416625977</c:v>
                      </c:pt>
                      <c:pt idx="11347">
                        <c:v>52841.40364074707</c:v>
                      </c:pt>
                      <c:pt idx="11348">
                        <c:v>52052.360549926758</c:v>
                      </c:pt>
                      <c:pt idx="11349">
                        <c:v>52052.360488891602</c:v>
                      </c:pt>
                      <c:pt idx="11350">
                        <c:v>51940.241500854492</c:v>
                      </c:pt>
                      <c:pt idx="11351">
                        <c:v>53814.353958129883</c:v>
                      </c:pt>
                      <c:pt idx="11352">
                        <c:v>54171.06086730957</c:v>
                      </c:pt>
                      <c:pt idx="11353">
                        <c:v>54171.060928344727</c:v>
                      </c:pt>
                      <c:pt idx="11354">
                        <c:v>54171.060989379883</c:v>
                      </c:pt>
                      <c:pt idx="11355">
                        <c:v>49595.239822387695</c:v>
                      </c:pt>
                      <c:pt idx="11356">
                        <c:v>49243.239822387695</c:v>
                      </c:pt>
                      <c:pt idx="11357">
                        <c:v>49243.239822387695</c:v>
                      </c:pt>
                      <c:pt idx="11358">
                        <c:v>49243.239822387695</c:v>
                      </c:pt>
                      <c:pt idx="11359">
                        <c:v>49877.067947387695</c:v>
                      </c:pt>
                      <c:pt idx="11360">
                        <c:v>48719.501541137695</c:v>
                      </c:pt>
                      <c:pt idx="11361">
                        <c:v>48728.726211547852</c:v>
                      </c:pt>
                      <c:pt idx="11362">
                        <c:v>49175.678176879883</c:v>
                      </c:pt>
                      <c:pt idx="11363">
                        <c:v>49621.211380004883</c:v>
                      </c:pt>
                      <c:pt idx="11364">
                        <c:v>49607.986892700195</c:v>
                      </c:pt>
                      <c:pt idx="11365">
                        <c:v>47589.263381958008</c:v>
                      </c:pt>
                      <c:pt idx="11366">
                        <c:v>47593.263626098633</c:v>
                      </c:pt>
                      <c:pt idx="11367">
                        <c:v>47602.488052368164</c:v>
                      </c:pt>
                      <c:pt idx="11368">
                        <c:v>58169.650848388672</c:v>
                      </c:pt>
                      <c:pt idx="11369">
                        <c:v>58384.059967041016</c:v>
                      </c:pt>
                      <c:pt idx="11370">
                        <c:v>49871.164749145508</c:v>
                      </c:pt>
                      <c:pt idx="11371">
                        <c:v>49871.164749145508</c:v>
                      </c:pt>
                      <c:pt idx="11372">
                        <c:v>47660.285171508789</c:v>
                      </c:pt>
                      <c:pt idx="11373">
                        <c:v>47651.060745239258</c:v>
                      </c:pt>
                      <c:pt idx="11374">
                        <c:v>50316.168411254883</c:v>
                      </c:pt>
                      <c:pt idx="11375">
                        <c:v>50325.392776489258</c:v>
                      </c:pt>
                      <c:pt idx="11376">
                        <c:v>49603.383377075195</c:v>
                      </c:pt>
                      <c:pt idx="11377">
                        <c:v>49655.516677856445</c:v>
                      </c:pt>
                      <c:pt idx="11378">
                        <c:v>49705.229690551758</c:v>
                      </c:pt>
                      <c:pt idx="11379">
                        <c:v>49695.79035949707</c:v>
                      </c:pt>
                      <c:pt idx="11380">
                        <c:v>47088.389236450195</c:v>
                      </c:pt>
                      <c:pt idx="11381">
                        <c:v>47286.900955200195</c:v>
                      </c:pt>
                      <c:pt idx="11382">
                        <c:v>47296.12532043457</c:v>
                      </c:pt>
                      <c:pt idx="11383">
                        <c:v>47296.12532043457</c:v>
                      </c:pt>
                      <c:pt idx="11384">
                        <c:v>50007.067970275879</c:v>
                      </c:pt>
                      <c:pt idx="11385">
                        <c:v>52263.512954711914</c:v>
                      </c:pt>
                      <c:pt idx="11386">
                        <c:v>53866.098464965813</c:v>
                      </c:pt>
                      <c:pt idx="11387">
                        <c:v>51365.232986450195</c:v>
                      </c:pt>
                      <c:pt idx="11388">
                        <c:v>51574.495193481445</c:v>
                      </c:pt>
                      <c:pt idx="11389">
                        <c:v>51613.282791137695</c:v>
                      </c:pt>
                      <c:pt idx="11390">
                        <c:v>51613.28303527832</c:v>
                      </c:pt>
                      <c:pt idx="11391">
                        <c:v>49560.863990783691</c:v>
                      </c:pt>
                      <c:pt idx="11392">
                        <c:v>49719.847755432129</c:v>
                      </c:pt>
                      <c:pt idx="11393">
                        <c:v>50439.389747619629</c:v>
                      </c:pt>
                      <c:pt idx="11394">
                        <c:v>50439.389503479004</c:v>
                      </c:pt>
                      <c:pt idx="11395">
                        <c:v>50341.647171020508</c:v>
                      </c:pt>
                      <c:pt idx="11396">
                        <c:v>49532.499465942383</c:v>
                      </c:pt>
                      <c:pt idx="11397">
                        <c:v>49467.134963989258</c:v>
                      </c:pt>
                      <c:pt idx="11398">
                        <c:v>49158.904251098633</c:v>
                      </c:pt>
                      <c:pt idx="11399">
                        <c:v>46604.03596496582</c:v>
                      </c:pt>
                      <c:pt idx="11400">
                        <c:v>59201.563674926758</c:v>
                      </c:pt>
                      <c:pt idx="11401">
                        <c:v>59369.907669067376</c:v>
                      </c:pt>
                      <c:pt idx="11402">
                        <c:v>61420.022659301758</c:v>
                      </c:pt>
                      <c:pt idx="11403">
                        <c:v>61333.138381958008</c:v>
                      </c:pt>
                      <c:pt idx="11404">
                        <c:v>61045.684524536126</c:v>
                      </c:pt>
                      <c:pt idx="11405">
                        <c:v>47900.533401489258</c:v>
                      </c:pt>
                      <c:pt idx="11406">
                        <c:v>49018.444412231445</c:v>
                      </c:pt>
                      <c:pt idx="11407">
                        <c:v>49945.489334106445</c:v>
                      </c:pt>
                      <c:pt idx="11408">
                        <c:v>49557.736892700195</c:v>
                      </c:pt>
                      <c:pt idx="11409">
                        <c:v>51226.133377075195</c:v>
                      </c:pt>
                      <c:pt idx="11410">
                        <c:v>51235.358474731445</c:v>
                      </c:pt>
                      <c:pt idx="11411">
                        <c:v>50979.330642700195</c:v>
                      </c:pt>
                      <c:pt idx="11412">
                        <c:v>49184.78889465332</c:v>
                      </c:pt>
                      <c:pt idx="11413">
                        <c:v>49194.013381958008</c:v>
                      </c:pt>
                      <c:pt idx="11414">
                        <c:v>49194.013381958008</c:v>
                      </c:pt>
                      <c:pt idx="11415">
                        <c:v>61626.073440551758</c:v>
                      </c:pt>
                      <c:pt idx="11416">
                        <c:v>61633.37483215332</c:v>
                      </c:pt>
                      <c:pt idx="11417">
                        <c:v>61341.003860473633</c:v>
                      </c:pt>
                      <c:pt idx="11418">
                        <c:v>62101.48469543457</c:v>
                      </c:pt>
                      <c:pt idx="11419">
                        <c:v>62194.448440551758</c:v>
                      </c:pt>
                      <c:pt idx="11420">
                        <c:v>61752.93537902832</c:v>
                      </c:pt>
                      <c:pt idx="11421">
                        <c:v>46743.764312744141</c:v>
                      </c:pt>
                      <c:pt idx="11422">
                        <c:v>46077.762420654297</c:v>
                      </c:pt>
                      <c:pt idx="11423">
                        <c:v>46209.592620849609</c:v>
                      </c:pt>
                      <c:pt idx="11424">
                        <c:v>45986.419387817383</c:v>
                      </c:pt>
                      <c:pt idx="11425">
                        <c:v>49968.162979125977</c:v>
                      </c:pt>
                      <c:pt idx="11426">
                        <c:v>49582.848587036133</c:v>
                      </c:pt>
                      <c:pt idx="11427">
                        <c:v>49789.834854125977</c:v>
                      </c:pt>
                      <c:pt idx="11428">
                        <c:v>59264.107452392578</c:v>
                      </c:pt>
                      <c:pt idx="11429">
                        <c:v>59264.107513427734</c:v>
                      </c:pt>
                      <c:pt idx="11430">
                        <c:v>49507.455642700195</c:v>
                      </c:pt>
                      <c:pt idx="11431">
                        <c:v>49516.680068969727</c:v>
                      </c:pt>
                      <c:pt idx="11432">
                        <c:v>51622.855545043945</c:v>
                      </c:pt>
                      <c:pt idx="11433">
                        <c:v>49954.966873168945</c:v>
                      </c:pt>
                      <c:pt idx="11434">
                        <c:v>50876.14875793457</c:v>
                      </c:pt>
                      <c:pt idx="11435">
                        <c:v>51003.744216918945</c:v>
                      </c:pt>
                      <c:pt idx="11436">
                        <c:v>50580.802688598626</c:v>
                      </c:pt>
                      <c:pt idx="11437">
                        <c:v>53369.46223449707</c:v>
                      </c:pt>
                      <c:pt idx="11438">
                        <c:v>53123.445022583008</c:v>
                      </c:pt>
                      <c:pt idx="11439">
                        <c:v>53375.167617797852</c:v>
                      </c:pt>
                      <c:pt idx="11440">
                        <c:v>53196.057357788086</c:v>
                      </c:pt>
                      <c:pt idx="11441">
                        <c:v>54178.178115844727</c:v>
                      </c:pt>
                      <c:pt idx="11442">
                        <c:v>54129.349563598633</c:v>
                      </c:pt>
                      <c:pt idx="11443">
                        <c:v>54178.178115844727</c:v>
                      </c:pt>
                      <c:pt idx="11444">
                        <c:v>56671.474075317383</c:v>
                      </c:pt>
                      <c:pt idx="11445">
                        <c:v>49958.673416137695</c:v>
                      </c:pt>
                      <c:pt idx="11446">
                        <c:v>49997.842178344727</c:v>
                      </c:pt>
                      <c:pt idx="11447">
                        <c:v>49603.931228637695</c:v>
                      </c:pt>
                      <c:pt idx="11448">
                        <c:v>52784.899490356445</c:v>
                      </c:pt>
                      <c:pt idx="11449">
                        <c:v>49863.197402954102</c:v>
                      </c:pt>
                      <c:pt idx="11450">
                        <c:v>49863.197402954102</c:v>
                      </c:pt>
                      <c:pt idx="11451">
                        <c:v>49863.197463989258</c:v>
                      </c:pt>
                      <c:pt idx="11452">
                        <c:v>49863.197402954102</c:v>
                      </c:pt>
                      <c:pt idx="11453">
                        <c:v>48637.955337524414</c:v>
                      </c:pt>
                      <c:pt idx="11454">
                        <c:v>48647.179763793945</c:v>
                      </c:pt>
                      <c:pt idx="11455">
                        <c:v>54263.327590942383</c:v>
                      </c:pt>
                      <c:pt idx="11456">
                        <c:v>54263.327590942383</c:v>
                      </c:pt>
                      <c:pt idx="11457">
                        <c:v>54263.327774047852</c:v>
                      </c:pt>
                      <c:pt idx="11458">
                        <c:v>54243.927780151367</c:v>
                      </c:pt>
                      <c:pt idx="11459">
                        <c:v>55883.63703918457</c:v>
                      </c:pt>
                      <c:pt idx="11460">
                        <c:v>48171.116882324219</c:v>
                      </c:pt>
                      <c:pt idx="11461">
                        <c:v>48643.482055664063</c:v>
                      </c:pt>
                      <c:pt idx="11462">
                        <c:v>48643.482055664063</c:v>
                      </c:pt>
                      <c:pt idx="11463">
                        <c:v>49509.695938110352</c:v>
                      </c:pt>
                      <c:pt idx="11464">
                        <c:v>49435.357070922852</c:v>
                      </c:pt>
                      <c:pt idx="11465">
                        <c:v>48215.591934204102</c:v>
                      </c:pt>
                      <c:pt idx="11466">
                        <c:v>48220.810623168945</c:v>
                      </c:pt>
                      <c:pt idx="11467">
                        <c:v>48230.035049438477</c:v>
                      </c:pt>
                      <c:pt idx="11468">
                        <c:v>48220.810623168945</c:v>
                      </c:pt>
                      <c:pt idx="11469">
                        <c:v>47968.066482543945</c:v>
                      </c:pt>
                      <c:pt idx="11470">
                        <c:v>47968.066604614258</c:v>
                      </c:pt>
                      <c:pt idx="11471">
                        <c:v>47968.066543579102</c:v>
                      </c:pt>
                      <c:pt idx="11472">
                        <c:v>47845.972793579102</c:v>
                      </c:pt>
                      <c:pt idx="11473">
                        <c:v>47845.972854614258</c:v>
                      </c:pt>
                      <c:pt idx="11474">
                        <c:v>48184.535110473633</c:v>
                      </c:pt>
                      <c:pt idx="11475">
                        <c:v>50238.725173950195</c:v>
                      </c:pt>
                      <c:pt idx="11476">
                        <c:v>50725.328811645508</c:v>
                      </c:pt>
                      <c:pt idx="11477">
                        <c:v>50482.133743286126</c:v>
                      </c:pt>
                      <c:pt idx="11478">
                        <c:v>47752.928436279297</c:v>
                      </c:pt>
                      <c:pt idx="11479">
                        <c:v>47634.557342529297</c:v>
                      </c:pt>
                      <c:pt idx="11480">
                        <c:v>48220.673065185547</c:v>
                      </c:pt>
                      <c:pt idx="11481">
                        <c:v>48592.737640380859</c:v>
                      </c:pt>
                      <c:pt idx="11482">
                        <c:v>49181.841567993164</c:v>
                      </c:pt>
                      <c:pt idx="11483">
                        <c:v>49533.090591430664</c:v>
                      </c:pt>
                      <c:pt idx="11484">
                        <c:v>49533.090591430664</c:v>
                      </c:pt>
                      <c:pt idx="11485">
                        <c:v>49533.841567993164</c:v>
                      </c:pt>
                      <c:pt idx="11486">
                        <c:v>49502.282180786133</c:v>
                      </c:pt>
                      <c:pt idx="11487">
                        <c:v>49511.506546020508</c:v>
                      </c:pt>
                      <c:pt idx="11488">
                        <c:v>49462.678176879883</c:v>
                      </c:pt>
                      <c:pt idx="11489">
                        <c:v>61164.395599365234</c:v>
                      </c:pt>
                      <c:pt idx="11490">
                        <c:v>50297.403701782227</c:v>
                      </c:pt>
                      <c:pt idx="11491">
                        <c:v>49957.063858032227</c:v>
                      </c:pt>
                      <c:pt idx="11492">
                        <c:v>50261.869094848633</c:v>
                      </c:pt>
                      <c:pt idx="11493">
                        <c:v>51902.567581176758</c:v>
                      </c:pt>
                      <c:pt idx="11494">
                        <c:v>51892.620559692376</c:v>
                      </c:pt>
                      <c:pt idx="11495">
                        <c:v>49606.885940551758</c:v>
                      </c:pt>
                      <c:pt idx="11496">
                        <c:v>48972.72883605957</c:v>
                      </c:pt>
                      <c:pt idx="11497">
                        <c:v>48972.728713989258</c:v>
                      </c:pt>
                      <c:pt idx="11498">
                        <c:v>48500.676467895508</c:v>
                      </c:pt>
                      <c:pt idx="11499">
                        <c:v>52810.694046020508</c:v>
                      </c:pt>
                      <c:pt idx="11500">
                        <c:v>52810.694290161133</c:v>
                      </c:pt>
                      <c:pt idx="11501">
                        <c:v>52577.625991821289</c:v>
                      </c:pt>
                      <c:pt idx="11502">
                        <c:v>52551.956985473633</c:v>
                      </c:pt>
                      <c:pt idx="11503">
                        <c:v>52561.18147277832</c:v>
                      </c:pt>
                      <c:pt idx="11504">
                        <c:v>52680.11311340332</c:v>
                      </c:pt>
                      <c:pt idx="11505">
                        <c:v>48662.725296020508</c:v>
                      </c:pt>
                      <c:pt idx="11506">
                        <c:v>48662.725296020508</c:v>
                      </c:pt>
                      <c:pt idx="11507">
                        <c:v>48083.494216918945</c:v>
                      </c:pt>
                      <c:pt idx="11508">
                        <c:v>47451.32258605957</c:v>
                      </c:pt>
                      <c:pt idx="11509">
                        <c:v>46346.24055480957</c:v>
                      </c:pt>
                      <c:pt idx="11510">
                        <c:v>46769.959915161133</c:v>
                      </c:pt>
                      <c:pt idx="11511">
                        <c:v>50580.557693481445</c:v>
                      </c:pt>
                      <c:pt idx="11512">
                        <c:v>50580.55793762207</c:v>
                      </c:pt>
                      <c:pt idx="11513">
                        <c:v>50580.55793762207</c:v>
                      </c:pt>
                      <c:pt idx="11514">
                        <c:v>50292.976272583008</c:v>
                      </c:pt>
                      <c:pt idx="11515">
                        <c:v>54005.572952270508</c:v>
                      </c:pt>
                      <c:pt idx="11516">
                        <c:v>54663.879165649414</c:v>
                      </c:pt>
                      <c:pt idx="11517">
                        <c:v>54904.816665649414</c:v>
                      </c:pt>
                      <c:pt idx="11518">
                        <c:v>60005.208282470696</c:v>
                      </c:pt>
                      <c:pt idx="11519">
                        <c:v>60211.991485595696</c:v>
                      </c:pt>
                      <c:pt idx="11520">
                        <c:v>47492.381423950195</c:v>
                      </c:pt>
                      <c:pt idx="11521">
                        <c:v>47501.605911254883</c:v>
                      </c:pt>
                      <c:pt idx="11522">
                        <c:v>47501.605911254883</c:v>
                      </c:pt>
                      <c:pt idx="11523">
                        <c:v>47345.895706176758</c:v>
                      </c:pt>
                      <c:pt idx="11524">
                        <c:v>47488.381423950195</c:v>
                      </c:pt>
                      <c:pt idx="11525">
                        <c:v>50171.837791442871</c:v>
                      </c:pt>
                      <c:pt idx="11526">
                        <c:v>50665.706565856934</c:v>
                      </c:pt>
                      <c:pt idx="11527">
                        <c:v>48115.360000610352</c:v>
                      </c:pt>
                      <c:pt idx="11528">
                        <c:v>48243.516067504883</c:v>
                      </c:pt>
                      <c:pt idx="11529">
                        <c:v>47882.291580200195</c:v>
                      </c:pt>
                      <c:pt idx="11530">
                        <c:v>49949.153579711914</c:v>
                      </c:pt>
                      <c:pt idx="11531">
                        <c:v>49729.424758911133</c:v>
                      </c:pt>
                      <c:pt idx="11532">
                        <c:v>56900.28352355957</c:v>
                      </c:pt>
                      <c:pt idx="11533">
                        <c:v>57019.21711730957</c:v>
                      </c:pt>
                      <c:pt idx="11534">
                        <c:v>56797.53352355957</c:v>
                      </c:pt>
                      <c:pt idx="11535">
                        <c:v>49162.814102172852</c:v>
                      </c:pt>
                      <c:pt idx="11536">
                        <c:v>49377.163055419922</c:v>
                      </c:pt>
                      <c:pt idx="11537">
                        <c:v>49381.163055419922</c:v>
                      </c:pt>
                      <c:pt idx="11538">
                        <c:v>49390.387481689453</c:v>
                      </c:pt>
                      <c:pt idx="11539">
                        <c:v>49390.387481689453</c:v>
                      </c:pt>
                      <c:pt idx="11540">
                        <c:v>49356.016189575195</c:v>
                      </c:pt>
                      <c:pt idx="11541">
                        <c:v>50516.853927612305</c:v>
                      </c:pt>
                      <c:pt idx="11542">
                        <c:v>50516.853927612305</c:v>
                      </c:pt>
                      <c:pt idx="11543">
                        <c:v>52284.635665893555</c:v>
                      </c:pt>
                      <c:pt idx="11544">
                        <c:v>52284.635665893555</c:v>
                      </c:pt>
                      <c:pt idx="11545">
                        <c:v>49512.814224243164</c:v>
                      </c:pt>
                      <c:pt idx="11546">
                        <c:v>49521.502029418945</c:v>
                      </c:pt>
                      <c:pt idx="11547">
                        <c:v>49518.181655883789</c:v>
                      </c:pt>
                      <c:pt idx="11548">
                        <c:v>49508.95735168457</c:v>
                      </c:pt>
                      <c:pt idx="11549">
                        <c:v>50005.832702636719</c:v>
                      </c:pt>
                      <c:pt idx="11550">
                        <c:v>50771.554092407227</c:v>
                      </c:pt>
                      <c:pt idx="11551">
                        <c:v>50958.179397583008</c:v>
                      </c:pt>
                      <c:pt idx="11552">
                        <c:v>50944.955032348633</c:v>
                      </c:pt>
                      <c:pt idx="11553">
                        <c:v>49926.920059204102</c:v>
                      </c:pt>
                      <c:pt idx="11554">
                        <c:v>49716.544876098633</c:v>
                      </c:pt>
                      <c:pt idx="11555">
                        <c:v>49716.544815063477</c:v>
                      </c:pt>
                      <c:pt idx="11556">
                        <c:v>47683.122024536133</c:v>
                      </c:pt>
                      <c:pt idx="11557">
                        <c:v>49971.262283325195</c:v>
                      </c:pt>
                      <c:pt idx="11558">
                        <c:v>50157.03596496582</c:v>
                      </c:pt>
                      <c:pt idx="11559">
                        <c:v>49912.893142700195</c:v>
                      </c:pt>
                      <c:pt idx="11560">
                        <c:v>59269.634857177734</c:v>
                      </c:pt>
                      <c:pt idx="11561">
                        <c:v>59017.769561767578</c:v>
                      </c:pt>
                      <c:pt idx="11562">
                        <c:v>59019.982513427734</c:v>
                      </c:pt>
                      <c:pt idx="11563">
                        <c:v>61712.982452392578</c:v>
                      </c:pt>
                      <c:pt idx="11564">
                        <c:v>61712.983184814446</c:v>
                      </c:pt>
                      <c:pt idx="11565">
                        <c:v>49127.446701049805</c:v>
                      </c:pt>
                      <c:pt idx="11566">
                        <c:v>48949.597244262695</c:v>
                      </c:pt>
                      <c:pt idx="11567">
                        <c:v>46668.790725708008</c:v>
                      </c:pt>
                      <c:pt idx="11568">
                        <c:v>46678.015090942383</c:v>
                      </c:pt>
                      <c:pt idx="11569">
                        <c:v>46219.222305297852</c:v>
                      </c:pt>
                      <c:pt idx="11570">
                        <c:v>46219.222244262695</c:v>
                      </c:pt>
                      <c:pt idx="11571">
                        <c:v>46338.153884887695</c:v>
                      </c:pt>
                      <c:pt idx="11572">
                        <c:v>46751.648025512695</c:v>
                      </c:pt>
                      <c:pt idx="11573">
                        <c:v>46755.648086547852</c:v>
                      </c:pt>
                      <c:pt idx="11574">
                        <c:v>46751.648025512695</c:v>
                      </c:pt>
                      <c:pt idx="11575">
                        <c:v>48863.866104125977</c:v>
                      </c:pt>
                      <c:pt idx="11576">
                        <c:v>48873.090896606445</c:v>
                      </c:pt>
                      <c:pt idx="11577">
                        <c:v>48825.877639770508</c:v>
                      </c:pt>
                      <c:pt idx="11578">
                        <c:v>48825.877517700195</c:v>
                      </c:pt>
                      <c:pt idx="11579">
                        <c:v>48662.029190063477</c:v>
                      </c:pt>
                      <c:pt idx="11580">
                        <c:v>60416.414810180664</c:v>
                      </c:pt>
                      <c:pt idx="11581">
                        <c:v>60393.515029907227</c:v>
                      </c:pt>
                      <c:pt idx="11582">
                        <c:v>48798.904739379883</c:v>
                      </c:pt>
                      <c:pt idx="11583">
                        <c:v>48721.887100219727</c:v>
                      </c:pt>
                      <c:pt idx="11584">
                        <c:v>48443.391067504883</c:v>
                      </c:pt>
                      <c:pt idx="11585">
                        <c:v>48511.184158325195</c:v>
                      </c:pt>
                      <c:pt idx="11586">
                        <c:v>48787.149063110352</c:v>
                      </c:pt>
                      <c:pt idx="11587">
                        <c:v>50633.748001098633</c:v>
                      </c:pt>
                      <c:pt idx="11588">
                        <c:v>50377.72053527832</c:v>
                      </c:pt>
                      <c:pt idx="11589">
                        <c:v>58880.85237121582</c:v>
                      </c:pt>
                      <c:pt idx="11590">
                        <c:v>59318.491775512695</c:v>
                      </c:pt>
                      <c:pt idx="11591">
                        <c:v>56217.453948974609</c:v>
                      </c:pt>
                      <c:pt idx="11592">
                        <c:v>56217.454254150391</c:v>
                      </c:pt>
                      <c:pt idx="11593">
                        <c:v>56221.454254150391</c:v>
                      </c:pt>
                      <c:pt idx="11594">
                        <c:v>56379.800506591797</c:v>
                      </c:pt>
                      <c:pt idx="11595">
                        <c:v>50658.88459777832</c:v>
                      </c:pt>
                      <c:pt idx="11596">
                        <c:v>50658.88459777832</c:v>
                      </c:pt>
                      <c:pt idx="11597">
                        <c:v>51107.23225402832</c:v>
                      </c:pt>
                      <c:pt idx="11598">
                        <c:v>51146.971755981445</c:v>
                      </c:pt>
                      <c:pt idx="11599">
                        <c:v>51146.971755981445</c:v>
                      </c:pt>
                      <c:pt idx="11600">
                        <c:v>50303.65705871582</c:v>
                      </c:pt>
                      <c:pt idx="11601">
                        <c:v>51127.152648925781</c:v>
                      </c:pt>
                      <c:pt idx="11602">
                        <c:v>51078.323791503899</c:v>
                      </c:pt>
                      <c:pt idx="11603">
                        <c:v>51430.323791503899</c:v>
                      </c:pt>
                      <c:pt idx="11604">
                        <c:v>51116.275741577141</c:v>
                      </c:pt>
                      <c:pt idx="11605">
                        <c:v>55807.62678527832</c:v>
                      </c:pt>
                      <c:pt idx="11606">
                        <c:v>58530.987747192383</c:v>
                      </c:pt>
                      <c:pt idx="11607">
                        <c:v>58540.21223449707</c:v>
                      </c:pt>
                      <c:pt idx="11608">
                        <c:v>58542.29719543457</c:v>
                      </c:pt>
                      <c:pt idx="11609">
                        <c:v>58542.29719543457</c:v>
                      </c:pt>
                      <c:pt idx="11610">
                        <c:v>49549.285842895508</c:v>
                      </c:pt>
                      <c:pt idx="11611">
                        <c:v>49553.28596496582</c:v>
                      </c:pt>
                      <c:pt idx="11612">
                        <c:v>49562.510452270508</c:v>
                      </c:pt>
                      <c:pt idx="11613">
                        <c:v>48709.904678344727</c:v>
                      </c:pt>
                      <c:pt idx="11614">
                        <c:v>50107.445495605469</c:v>
                      </c:pt>
                      <c:pt idx="11615">
                        <c:v>49637.07470703125</c:v>
                      </c:pt>
                      <c:pt idx="11616">
                        <c:v>49637.074768066406</c:v>
                      </c:pt>
                      <c:pt idx="11617">
                        <c:v>49637.074768066406</c:v>
                      </c:pt>
                      <c:pt idx="11618">
                        <c:v>49218.914505004883</c:v>
                      </c:pt>
                      <c:pt idx="11619">
                        <c:v>49566.39875793457</c:v>
                      </c:pt>
                      <c:pt idx="11620">
                        <c:v>49566.399124145501</c:v>
                      </c:pt>
                      <c:pt idx="11621">
                        <c:v>49501.294509887695</c:v>
                      </c:pt>
                      <c:pt idx="11622">
                        <c:v>56949.769973754883</c:v>
                      </c:pt>
                      <c:pt idx="11623">
                        <c:v>56958.994216918945</c:v>
                      </c:pt>
                      <c:pt idx="11624">
                        <c:v>56958.994216918945</c:v>
                      </c:pt>
                      <c:pt idx="11625">
                        <c:v>50479.451538085938</c:v>
                      </c:pt>
                      <c:pt idx="11626">
                        <c:v>51210.786987304688</c:v>
                      </c:pt>
                      <c:pt idx="11627">
                        <c:v>51210.786987304688</c:v>
                      </c:pt>
                      <c:pt idx="11628">
                        <c:v>51210.786987304688</c:v>
                      </c:pt>
                      <c:pt idx="11629">
                        <c:v>46959.198928833008</c:v>
                      </c:pt>
                      <c:pt idx="11630">
                        <c:v>46959.198989868164</c:v>
                      </c:pt>
                      <c:pt idx="11631">
                        <c:v>47155.991897583008</c:v>
                      </c:pt>
                      <c:pt idx="11632">
                        <c:v>47155.991897583008</c:v>
                      </c:pt>
                      <c:pt idx="11633">
                        <c:v>49480.169631958008</c:v>
                      </c:pt>
                      <c:pt idx="11634">
                        <c:v>49489.393936157227</c:v>
                      </c:pt>
                      <c:pt idx="11635">
                        <c:v>49440.550903320313</c:v>
                      </c:pt>
                      <c:pt idx="11636">
                        <c:v>49251.045654296875</c:v>
                      </c:pt>
                      <c:pt idx="11637">
                        <c:v>49241.821044921875</c:v>
                      </c:pt>
                      <c:pt idx="11638">
                        <c:v>48422.280899047852</c:v>
                      </c:pt>
                      <c:pt idx="11639">
                        <c:v>49477.654067993164</c:v>
                      </c:pt>
                      <c:pt idx="11640">
                        <c:v>64650.737152099602</c:v>
                      </c:pt>
                      <c:pt idx="11641">
                        <c:v>65878.701614379883</c:v>
                      </c:pt>
                      <c:pt idx="11642">
                        <c:v>50150.533584594727</c:v>
                      </c:pt>
                      <c:pt idx="11643">
                        <c:v>49414.293045043945</c:v>
                      </c:pt>
                      <c:pt idx="11644">
                        <c:v>49071.517776489258</c:v>
                      </c:pt>
                      <c:pt idx="11645">
                        <c:v>48867.996170043945</c:v>
                      </c:pt>
                      <c:pt idx="11646">
                        <c:v>52451.85969543457</c:v>
                      </c:pt>
                      <c:pt idx="11647">
                        <c:v>52451.86018371582</c:v>
                      </c:pt>
                      <c:pt idx="11648">
                        <c:v>52099.86018371582</c:v>
                      </c:pt>
                      <c:pt idx="11649">
                        <c:v>58735.141754150391</c:v>
                      </c:pt>
                      <c:pt idx="11650">
                        <c:v>58383.141632080078</c:v>
                      </c:pt>
                      <c:pt idx="11651">
                        <c:v>60024.766754150391</c:v>
                      </c:pt>
                      <c:pt idx="11652">
                        <c:v>60024.766998291016</c:v>
                      </c:pt>
                      <c:pt idx="11653">
                        <c:v>59976.955474853516</c:v>
                      </c:pt>
                      <c:pt idx="11654">
                        <c:v>59976.955474853516</c:v>
                      </c:pt>
                      <c:pt idx="11655">
                        <c:v>49216.957496643066</c:v>
                      </c:pt>
                      <c:pt idx="11656">
                        <c:v>51063.581130981445</c:v>
                      </c:pt>
                      <c:pt idx="11657">
                        <c:v>49461.392044067376</c:v>
                      </c:pt>
                      <c:pt idx="11658">
                        <c:v>47859.55647277832</c:v>
                      </c:pt>
                      <c:pt idx="11659">
                        <c:v>48871.956253051758</c:v>
                      </c:pt>
                      <c:pt idx="11660">
                        <c:v>48881.180618286133</c:v>
                      </c:pt>
                      <c:pt idx="11661">
                        <c:v>48808.691970825195</c:v>
                      </c:pt>
                      <c:pt idx="11662">
                        <c:v>49994.087890625</c:v>
                      </c:pt>
                      <c:pt idx="11663">
                        <c:v>49945.298904418938</c:v>
                      </c:pt>
                      <c:pt idx="11664">
                        <c:v>49945.298904418938</c:v>
                      </c:pt>
                      <c:pt idx="11665">
                        <c:v>49895.383987426758</c:v>
                      </c:pt>
                      <c:pt idx="11666">
                        <c:v>51759.061965942383</c:v>
                      </c:pt>
                      <c:pt idx="11667">
                        <c:v>59189.892852783203</c:v>
                      </c:pt>
                      <c:pt idx="11668">
                        <c:v>59192.602813720703</c:v>
                      </c:pt>
                      <c:pt idx="11669">
                        <c:v>57340.665252685547</c:v>
                      </c:pt>
                      <c:pt idx="11670">
                        <c:v>50387.549392700195</c:v>
                      </c:pt>
                      <c:pt idx="11671">
                        <c:v>49090.83772277832</c:v>
                      </c:pt>
                      <c:pt idx="11672">
                        <c:v>49090.837783813477</c:v>
                      </c:pt>
                      <c:pt idx="11673">
                        <c:v>48335.872817993164</c:v>
                      </c:pt>
                      <c:pt idx="11674">
                        <c:v>49080.411026000977</c:v>
                      </c:pt>
                      <c:pt idx="11675">
                        <c:v>48733.062576293945</c:v>
                      </c:pt>
                      <c:pt idx="11676">
                        <c:v>49155.565322875977</c:v>
                      </c:pt>
                      <c:pt idx="11677">
                        <c:v>49306.45100402832</c:v>
                      </c:pt>
                      <c:pt idx="11678">
                        <c:v>48963.675857543945</c:v>
                      </c:pt>
                      <c:pt idx="11679">
                        <c:v>48963.675735473633</c:v>
                      </c:pt>
                      <c:pt idx="11680">
                        <c:v>48817.088821411133</c:v>
                      </c:pt>
                      <c:pt idx="11681">
                        <c:v>53143.446670532227</c:v>
                      </c:pt>
                      <c:pt idx="11682">
                        <c:v>56317.230056762695</c:v>
                      </c:pt>
                      <c:pt idx="11683">
                        <c:v>56624.503494262695</c:v>
                      </c:pt>
                      <c:pt idx="11684">
                        <c:v>59967.020538330078</c:v>
                      </c:pt>
                      <c:pt idx="11685">
                        <c:v>48694.64631652832</c:v>
                      </c:pt>
                      <c:pt idx="11686">
                        <c:v>51101.70002746582</c:v>
                      </c:pt>
                      <c:pt idx="11687">
                        <c:v>51763.189041137695</c:v>
                      </c:pt>
                      <c:pt idx="11688">
                        <c:v>51763.189041137695</c:v>
                      </c:pt>
                      <c:pt idx="11689">
                        <c:v>50385.845901489258</c:v>
                      </c:pt>
                      <c:pt idx="11690">
                        <c:v>51012.368240356445</c:v>
                      </c:pt>
                      <c:pt idx="11691">
                        <c:v>51021.592971801758</c:v>
                      </c:pt>
                      <c:pt idx="11692">
                        <c:v>50669.592971801758</c:v>
                      </c:pt>
                      <c:pt idx="11693">
                        <c:v>48022.601608276367</c:v>
                      </c:pt>
                      <c:pt idx="11694">
                        <c:v>48344.467483520508</c:v>
                      </c:pt>
                      <c:pt idx="11695">
                        <c:v>50286.73518371582</c:v>
                      </c:pt>
                      <c:pt idx="11696">
                        <c:v>50295.959671020508</c:v>
                      </c:pt>
                      <c:pt idx="11697">
                        <c:v>50286.735305786133</c:v>
                      </c:pt>
                      <c:pt idx="11698">
                        <c:v>56927.029556274414</c:v>
                      </c:pt>
                      <c:pt idx="11699">
                        <c:v>57339.51692199707</c:v>
                      </c:pt>
                      <c:pt idx="11700">
                        <c:v>49474.44367980957</c:v>
                      </c:pt>
                      <c:pt idx="11701">
                        <c:v>49464.590408325195</c:v>
                      </c:pt>
                      <c:pt idx="11702">
                        <c:v>49441.779739379883</c:v>
                      </c:pt>
                      <c:pt idx="11703">
                        <c:v>47454.192474365234</c:v>
                      </c:pt>
                      <c:pt idx="11704">
                        <c:v>55017.714813232422</c:v>
                      </c:pt>
                      <c:pt idx="11705">
                        <c:v>55021.715118408203</c:v>
                      </c:pt>
                      <c:pt idx="11706">
                        <c:v>55096.854766845703</c:v>
                      </c:pt>
                      <c:pt idx="11707">
                        <c:v>55096.854766845703</c:v>
                      </c:pt>
                      <c:pt idx="11708">
                        <c:v>55042.870635986328</c:v>
                      </c:pt>
                      <c:pt idx="11709">
                        <c:v>55293.286911010742</c:v>
                      </c:pt>
                      <c:pt idx="11710">
                        <c:v>54000.71467590332</c:v>
                      </c:pt>
                      <c:pt idx="11711">
                        <c:v>53931.815078735344</c:v>
                      </c:pt>
                      <c:pt idx="11712">
                        <c:v>52670.221817016602</c:v>
                      </c:pt>
                      <c:pt idx="11713">
                        <c:v>52549.510452270508</c:v>
                      </c:pt>
                      <c:pt idx="11714">
                        <c:v>53867.80842590332</c:v>
                      </c:pt>
                      <c:pt idx="11715">
                        <c:v>49014.490798950195</c:v>
                      </c:pt>
                      <c:pt idx="11716">
                        <c:v>49477.631423950195</c:v>
                      </c:pt>
                      <c:pt idx="11717">
                        <c:v>49600.561111450195</c:v>
                      </c:pt>
                      <c:pt idx="11718">
                        <c:v>49609.785537719727</c:v>
                      </c:pt>
                      <c:pt idx="11719">
                        <c:v>52272.150848388672</c:v>
                      </c:pt>
                      <c:pt idx="11720">
                        <c:v>52272.151336669922</c:v>
                      </c:pt>
                      <c:pt idx="11721">
                        <c:v>52272.150848388672</c:v>
                      </c:pt>
                      <c:pt idx="11722">
                        <c:v>52193.340057373047</c:v>
                      </c:pt>
                      <c:pt idx="11723">
                        <c:v>52193.339324951172</c:v>
                      </c:pt>
                      <c:pt idx="11724">
                        <c:v>51889.749481201172</c:v>
                      </c:pt>
                      <c:pt idx="11725">
                        <c:v>51870.749725341797</c:v>
                      </c:pt>
                      <c:pt idx="11726">
                        <c:v>45959.26838684082</c:v>
                      </c:pt>
                      <c:pt idx="11727">
                        <c:v>46640.412673950195</c:v>
                      </c:pt>
                      <c:pt idx="11728">
                        <c:v>46631.18830871582</c:v>
                      </c:pt>
                      <c:pt idx="11729">
                        <c:v>46432.89094543457</c:v>
                      </c:pt>
                      <c:pt idx="11730">
                        <c:v>63960.977142333984</c:v>
                      </c:pt>
                      <c:pt idx="11731">
                        <c:v>63740.633865356445</c:v>
                      </c:pt>
                      <c:pt idx="11732">
                        <c:v>49637.162673950195</c:v>
                      </c:pt>
                      <c:pt idx="11733">
                        <c:v>49646.387100219727</c:v>
                      </c:pt>
                      <c:pt idx="11734">
                        <c:v>50636.469680786133</c:v>
                      </c:pt>
                      <c:pt idx="11735">
                        <c:v>50636.469680786133</c:v>
                      </c:pt>
                      <c:pt idx="11736">
                        <c:v>49536.328018188477</c:v>
                      </c:pt>
                      <c:pt idx="11737">
                        <c:v>49426.621047973633</c:v>
                      </c:pt>
                      <c:pt idx="11738">
                        <c:v>49074.621292114258</c:v>
                      </c:pt>
                      <c:pt idx="11739">
                        <c:v>49074.621231079102</c:v>
                      </c:pt>
                      <c:pt idx="11740">
                        <c:v>48821.163604736328</c:v>
                      </c:pt>
                      <c:pt idx="11741">
                        <c:v>60182.969879150391</c:v>
                      </c:pt>
                      <c:pt idx="11742">
                        <c:v>60183.783355712891</c:v>
                      </c:pt>
                      <c:pt idx="11743">
                        <c:v>60446.004058837891</c:v>
                      </c:pt>
                      <c:pt idx="11744">
                        <c:v>60446.004058837891</c:v>
                      </c:pt>
                      <c:pt idx="11745">
                        <c:v>46525.048782348633</c:v>
                      </c:pt>
                      <c:pt idx="11746">
                        <c:v>48995.046096801758</c:v>
                      </c:pt>
                      <c:pt idx="11747">
                        <c:v>48995.046463012695</c:v>
                      </c:pt>
                      <c:pt idx="11748">
                        <c:v>49408.80256652832</c:v>
                      </c:pt>
                      <c:pt idx="11749">
                        <c:v>49727.42219543457</c:v>
                      </c:pt>
                      <c:pt idx="11750">
                        <c:v>49342.10774230957</c:v>
                      </c:pt>
                      <c:pt idx="11751">
                        <c:v>49609.05110168457</c:v>
                      </c:pt>
                      <c:pt idx="11752">
                        <c:v>49715.39289855957</c:v>
                      </c:pt>
                      <c:pt idx="11753">
                        <c:v>53025.711975097649</c:v>
                      </c:pt>
                      <c:pt idx="11754">
                        <c:v>53025.712219238281</c:v>
                      </c:pt>
                      <c:pt idx="11755">
                        <c:v>52977.901184082031</c:v>
                      </c:pt>
                      <c:pt idx="11756">
                        <c:v>52688.198104858391</c:v>
                      </c:pt>
                      <c:pt idx="11757">
                        <c:v>59118.15412902832</c:v>
                      </c:pt>
                      <c:pt idx="11758">
                        <c:v>59512.693130493164</c:v>
                      </c:pt>
                      <c:pt idx="11759">
                        <c:v>59512.69319152832</c:v>
                      </c:pt>
                      <c:pt idx="11760">
                        <c:v>50086.349197387695</c:v>
                      </c:pt>
                      <c:pt idx="11761">
                        <c:v>50335.563064575195</c:v>
                      </c:pt>
                      <c:pt idx="11762">
                        <c:v>50339.563064575195</c:v>
                      </c:pt>
                      <c:pt idx="11763">
                        <c:v>48618.889053344727</c:v>
                      </c:pt>
                      <c:pt idx="11764">
                        <c:v>49415.017166137695</c:v>
                      </c:pt>
                      <c:pt idx="11765">
                        <c:v>49415.01741027832</c:v>
                      </c:pt>
                      <c:pt idx="11766">
                        <c:v>49415.01741027832</c:v>
                      </c:pt>
                      <c:pt idx="11767">
                        <c:v>50126.177688598633</c:v>
                      </c:pt>
                      <c:pt idx="11768">
                        <c:v>50126.177688598633</c:v>
                      </c:pt>
                      <c:pt idx="11769">
                        <c:v>50148.350662231445</c:v>
                      </c:pt>
                      <c:pt idx="11770">
                        <c:v>50148.35139465332</c:v>
                      </c:pt>
                      <c:pt idx="11771">
                        <c:v>49972.364822387695</c:v>
                      </c:pt>
                      <c:pt idx="11772">
                        <c:v>49793.32600402832</c:v>
                      </c:pt>
                      <c:pt idx="11773">
                        <c:v>58884.252166748047</c:v>
                      </c:pt>
                      <c:pt idx="11774">
                        <c:v>58820.356475830078</c:v>
                      </c:pt>
                      <c:pt idx="11775">
                        <c:v>61619.323577880852</c:v>
                      </c:pt>
                      <c:pt idx="11776">
                        <c:v>61631.102127075188</c:v>
                      </c:pt>
                      <c:pt idx="11777">
                        <c:v>49553.142959594727</c:v>
                      </c:pt>
                      <c:pt idx="11778">
                        <c:v>48979.908279418945</c:v>
                      </c:pt>
                      <c:pt idx="11779">
                        <c:v>48989.133010864258</c:v>
                      </c:pt>
                      <c:pt idx="11780">
                        <c:v>48603.816665649414</c:v>
                      </c:pt>
                      <c:pt idx="11781">
                        <c:v>48551.100479125977</c:v>
                      </c:pt>
                      <c:pt idx="11782">
                        <c:v>52445.61360168457</c:v>
                      </c:pt>
                      <c:pt idx="11783">
                        <c:v>52445.61360168457</c:v>
                      </c:pt>
                      <c:pt idx="11784">
                        <c:v>52445.613845825188</c:v>
                      </c:pt>
                      <c:pt idx="11785">
                        <c:v>58285.236419677734</c:v>
                      </c:pt>
                      <c:pt idx="11786">
                        <c:v>58285.236480712891</c:v>
                      </c:pt>
                      <c:pt idx="11787">
                        <c:v>60146.322235107422</c:v>
                      </c:pt>
                      <c:pt idx="11788">
                        <c:v>60155.546600341797</c:v>
                      </c:pt>
                      <c:pt idx="11789">
                        <c:v>60148.306610107422</c:v>
                      </c:pt>
                      <c:pt idx="11790">
                        <c:v>48020.149551391602</c:v>
                      </c:pt>
                      <c:pt idx="11791">
                        <c:v>48713.915969848626</c:v>
                      </c:pt>
                      <c:pt idx="11792">
                        <c:v>48713.915969848626</c:v>
                      </c:pt>
                      <c:pt idx="11793">
                        <c:v>47322.569412231445</c:v>
                      </c:pt>
                      <c:pt idx="11794">
                        <c:v>47253.669509887695</c:v>
                      </c:pt>
                      <c:pt idx="11795">
                        <c:v>47486.61213684082</c:v>
                      </c:pt>
                      <c:pt idx="11796">
                        <c:v>47134.612258911126</c:v>
                      </c:pt>
                      <c:pt idx="11797">
                        <c:v>48720.451248168945</c:v>
                      </c:pt>
                      <c:pt idx="11798">
                        <c:v>48720.451126098633</c:v>
                      </c:pt>
                      <c:pt idx="11799">
                        <c:v>58991.280227661118</c:v>
                      </c:pt>
                      <c:pt idx="11800">
                        <c:v>58861.234695434556</c:v>
                      </c:pt>
                      <c:pt idx="11801">
                        <c:v>61922.590774536126</c:v>
                      </c:pt>
                      <c:pt idx="11802">
                        <c:v>61969.679397583008</c:v>
                      </c:pt>
                      <c:pt idx="11803">
                        <c:v>61552.574905395508</c:v>
                      </c:pt>
                      <c:pt idx="11804">
                        <c:v>56835.836395263672</c:v>
                      </c:pt>
                      <c:pt idx="11805">
                        <c:v>50052.857803344727</c:v>
                      </c:pt>
                      <c:pt idx="11806">
                        <c:v>49478.811172485352</c:v>
                      </c:pt>
                      <c:pt idx="11807">
                        <c:v>49285.525955200195</c:v>
                      </c:pt>
                      <c:pt idx="11808">
                        <c:v>49285.526016235352</c:v>
                      </c:pt>
                      <c:pt idx="11809">
                        <c:v>49828.607131958008</c:v>
                      </c:pt>
                      <c:pt idx="11810">
                        <c:v>49814.365493774414</c:v>
                      </c:pt>
                      <c:pt idx="11811">
                        <c:v>49812.975357055664</c:v>
                      </c:pt>
                      <c:pt idx="11812">
                        <c:v>49481.22932434082</c:v>
                      </c:pt>
                      <c:pt idx="11813">
                        <c:v>49481.229568481445</c:v>
                      </c:pt>
                      <c:pt idx="11814">
                        <c:v>59607.596817016602</c:v>
                      </c:pt>
                      <c:pt idx="11815">
                        <c:v>59550.671340942383</c:v>
                      </c:pt>
                      <c:pt idx="11816">
                        <c:v>59475.296951293945</c:v>
                      </c:pt>
                      <c:pt idx="11817">
                        <c:v>61435.830642700188</c:v>
                      </c:pt>
                      <c:pt idx="11818">
                        <c:v>63214.907180786126</c:v>
                      </c:pt>
                      <c:pt idx="11819">
                        <c:v>62861.831253051758</c:v>
                      </c:pt>
                      <c:pt idx="11820">
                        <c:v>50709.809341430664</c:v>
                      </c:pt>
                      <c:pt idx="11821">
                        <c:v>50513.482620239258</c:v>
                      </c:pt>
                      <c:pt idx="11822">
                        <c:v>50522.706924438477</c:v>
                      </c:pt>
                      <c:pt idx="11823">
                        <c:v>50137.390884399414</c:v>
                      </c:pt>
                      <c:pt idx="11824">
                        <c:v>50513.482864379883</c:v>
                      </c:pt>
                      <c:pt idx="11825">
                        <c:v>48555.12971496582</c:v>
                      </c:pt>
                      <c:pt idx="11826">
                        <c:v>48297.993728637695</c:v>
                      </c:pt>
                      <c:pt idx="11827">
                        <c:v>48444.879592895508</c:v>
                      </c:pt>
                      <c:pt idx="11828">
                        <c:v>48857.366775512695</c:v>
                      </c:pt>
                      <c:pt idx="11829">
                        <c:v>49010.189041137695</c:v>
                      </c:pt>
                      <c:pt idx="11830">
                        <c:v>48961.742935180664</c:v>
                      </c:pt>
                      <c:pt idx="11831">
                        <c:v>49168.854446411133</c:v>
                      </c:pt>
                      <c:pt idx="11832">
                        <c:v>48783.540054321289</c:v>
                      </c:pt>
                      <c:pt idx="11833">
                        <c:v>50319.883316040039</c:v>
                      </c:pt>
                      <c:pt idx="11834">
                        <c:v>50057.660720825195</c:v>
                      </c:pt>
                      <c:pt idx="11835">
                        <c:v>50949.902320861816</c:v>
                      </c:pt>
                      <c:pt idx="11836">
                        <c:v>50949.902320861816</c:v>
                      </c:pt>
                      <c:pt idx="11837">
                        <c:v>48774.735061645508</c:v>
                      </c:pt>
                      <c:pt idx="11838">
                        <c:v>48823.563552856445</c:v>
                      </c:pt>
                      <c:pt idx="11839">
                        <c:v>48823.56379699707</c:v>
                      </c:pt>
                      <c:pt idx="11840">
                        <c:v>48547.816604614258</c:v>
                      </c:pt>
                      <c:pt idx="11841">
                        <c:v>49311.71955871582</c:v>
                      </c:pt>
                      <c:pt idx="11842">
                        <c:v>49319.725234985352</c:v>
                      </c:pt>
                      <c:pt idx="11843">
                        <c:v>49307.41877746582</c:v>
                      </c:pt>
                      <c:pt idx="11844">
                        <c:v>59864.823989868164</c:v>
                      </c:pt>
                      <c:pt idx="11845">
                        <c:v>59864.824111938477</c:v>
                      </c:pt>
                      <c:pt idx="11846">
                        <c:v>58753.655303955078</c:v>
                      </c:pt>
                      <c:pt idx="11847">
                        <c:v>58757.655364990234</c:v>
                      </c:pt>
                      <c:pt idx="11848">
                        <c:v>58766.879913330078</c:v>
                      </c:pt>
                      <c:pt idx="11849">
                        <c:v>57864.456146240234</c:v>
                      </c:pt>
                      <c:pt idx="11850">
                        <c:v>61179.232757568352</c:v>
                      </c:pt>
                      <c:pt idx="11851">
                        <c:v>61179.232269287102</c:v>
                      </c:pt>
                      <c:pt idx="11852">
                        <c:v>60751.477264404297</c:v>
                      </c:pt>
                      <c:pt idx="11853">
                        <c:v>61524.824066162102</c:v>
                      </c:pt>
                      <c:pt idx="11854">
                        <c:v>62396.007278442376</c:v>
                      </c:pt>
                      <c:pt idx="11855">
                        <c:v>49183.389053344727</c:v>
                      </c:pt>
                      <c:pt idx="11856">
                        <c:v>50065.560501098633</c:v>
                      </c:pt>
                      <c:pt idx="11857">
                        <c:v>49553.591445922852</c:v>
                      </c:pt>
                      <c:pt idx="11858">
                        <c:v>52688.11408996582</c:v>
                      </c:pt>
                      <c:pt idx="11859">
                        <c:v>52688.11457824707</c:v>
                      </c:pt>
                      <c:pt idx="11860">
                        <c:v>52688.113845825188</c:v>
                      </c:pt>
                      <c:pt idx="11861">
                        <c:v>59780.159271240234</c:v>
                      </c:pt>
                      <c:pt idx="11862">
                        <c:v>59232.717803955078</c:v>
                      </c:pt>
                      <c:pt idx="11863">
                        <c:v>59241.942657470703</c:v>
                      </c:pt>
                      <c:pt idx="11864">
                        <c:v>59491.280670166016</c:v>
                      </c:pt>
                      <c:pt idx="11865">
                        <c:v>49877.047340393066</c:v>
                      </c:pt>
                      <c:pt idx="11866">
                        <c:v>49491.730934143066</c:v>
                      </c:pt>
                      <c:pt idx="11867">
                        <c:v>50409.759552001953</c:v>
                      </c:pt>
                      <c:pt idx="11868">
                        <c:v>50413.759552001953</c:v>
                      </c:pt>
                      <c:pt idx="11869">
                        <c:v>50422.983978271484</c:v>
                      </c:pt>
                      <c:pt idx="11870">
                        <c:v>50422.983978271484</c:v>
                      </c:pt>
                      <c:pt idx="11871">
                        <c:v>52533.425079345703</c:v>
                      </c:pt>
                      <c:pt idx="11872">
                        <c:v>52525.306915283203</c:v>
                      </c:pt>
                      <c:pt idx="11873">
                        <c:v>48760.203689575195</c:v>
                      </c:pt>
                      <c:pt idx="11874">
                        <c:v>48798.067581176758</c:v>
                      </c:pt>
                      <c:pt idx="11875">
                        <c:v>48798.067581176758</c:v>
                      </c:pt>
                      <c:pt idx="11876">
                        <c:v>49829.338623046868</c:v>
                      </c:pt>
                      <c:pt idx="11877">
                        <c:v>50448.106201171868</c:v>
                      </c:pt>
                      <c:pt idx="11878">
                        <c:v>50448.106323242188</c:v>
                      </c:pt>
                      <c:pt idx="11879">
                        <c:v>49109.118408203118</c:v>
                      </c:pt>
                      <c:pt idx="11880">
                        <c:v>49016.174880981445</c:v>
                      </c:pt>
                      <c:pt idx="11881">
                        <c:v>49014.25178527832</c:v>
                      </c:pt>
                      <c:pt idx="11882">
                        <c:v>48900.051269531243</c:v>
                      </c:pt>
                      <c:pt idx="11883">
                        <c:v>48803.196655273438</c:v>
                      </c:pt>
                      <c:pt idx="11884">
                        <c:v>48106.998489379883</c:v>
                      </c:pt>
                      <c:pt idx="11885">
                        <c:v>47599.594497680664</c:v>
                      </c:pt>
                      <c:pt idx="11886">
                        <c:v>47590.415786743164</c:v>
                      </c:pt>
                      <c:pt idx="11887">
                        <c:v>48790.880630493164</c:v>
                      </c:pt>
                      <c:pt idx="11888">
                        <c:v>57195.140884399414</c:v>
                      </c:pt>
                      <c:pt idx="11889">
                        <c:v>57195.140884399414</c:v>
                      </c:pt>
                      <c:pt idx="11890">
                        <c:v>58659.297439575195</c:v>
                      </c:pt>
                      <c:pt idx="11891">
                        <c:v>58659.297439575195</c:v>
                      </c:pt>
                      <c:pt idx="11892">
                        <c:v>58659.297500610352</c:v>
                      </c:pt>
                      <c:pt idx="11893">
                        <c:v>59249.768569946289</c:v>
                      </c:pt>
                      <c:pt idx="11894">
                        <c:v>59185.883071899414</c:v>
                      </c:pt>
                      <c:pt idx="11895">
                        <c:v>49090.843017578125</c:v>
                      </c:pt>
                      <c:pt idx="11896">
                        <c:v>49598.404418945313</c:v>
                      </c:pt>
                      <c:pt idx="11897">
                        <c:v>50086.213745117188</c:v>
                      </c:pt>
                      <c:pt idx="11898">
                        <c:v>50086.213623046868</c:v>
                      </c:pt>
                      <c:pt idx="11899">
                        <c:v>48140.002639770508</c:v>
                      </c:pt>
                      <c:pt idx="11900">
                        <c:v>48144.002578735352</c:v>
                      </c:pt>
                      <c:pt idx="11901">
                        <c:v>47754.686172485352</c:v>
                      </c:pt>
                      <c:pt idx="11902">
                        <c:v>46630.856155395508</c:v>
                      </c:pt>
                      <c:pt idx="11903">
                        <c:v>46288.080764770508</c:v>
                      </c:pt>
                      <c:pt idx="11904">
                        <c:v>46159.922805786133</c:v>
                      </c:pt>
                      <c:pt idx="11905">
                        <c:v>50476.968948364251</c:v>
                      </c:pt>
                      <c:pt idx="11906">
                        <c:v>50301.999588012695</c:v>
                      </c:pt>
                      <c:pt idx="11907">
                        <c:v>57992.830337524414</c:v>
                      </c:pt>
                      <c:pt idx="11908">
                        <c:v>58003.006790161133</c:v>
                      </c:pt>
                      <c:pt idx="11909">
                        <c:v>57993.782424926758</c:v>
                      </c:pt>
                      <c:pt idx="11910">
                        <c:v>50029.439918518066</c:v>
                      </c:pt>
                      <c:pt idx="11911">
                        <c:v>49379.642715454102</c:v>
                      </c:pt>
                      <c:pt idx="11912">
                        <c:v>46962.608856201172</c:v>
                      </c:pt>
                      <c:pt idx="11913">
                        <c:v>47253.114837646484</c:v>
                      </c:pt>
                      <c:pt idx="11914">
                        <c:v>47253.845245361328</c:v>
                      </c:pt>
                      <c:pt idx="11915">
                        <c:v>47885.123062133789</c:v>
                      </c:pt>
                      <c:pt idx="11916">
                        <c:v>47948.053359985352</c:v>
                      </c:pt>
                      <c:pt idx="11917">
                        <c:v>47884.378860473633</c:v>
                      </c:pt>
                      <c:pt idx="11918">
                        <c:v>47884.378860473633</c:v>
                      </c:pt>
                      <c:pt idx="11919">
                        <c:v>49292.21467590332</c:v>
                      </c:pt>
                      <c:pt idx="11920">
                        <c:v>49753.809219360352</c:v>
                      </c:pt>
                      <c:pt idx="11921">
                        <c:v>49753.809524536133</c:v>
                      </c:pt>
                      <c:pt idx="11922">
                        <c:v>60861.818801879876</c:v>
                      </c:pt>
                      <c:pt idx="11923">
                        <c:v>62282.185012817376</c:v>
                      </c:pt>
                      <c:pt idx="11924">
                        <c:v>62192.665237426758</c:v>
                      </c:pt>
                      <c:pt idx="11925">
                        <c:v>49990.086502075195</c:v>
                      </c:pt>
                      <c:pt idx="11926">
                        <c:v>50788.316192626953</c:v>
                      </c:pt>
                      <c:pt idx="11927">
                        <c:v>50669.382598876953</c:v>
                      </c:pt>
                      <c:pt idx="11928">
                        <c:v>50673.382598876953</c:v>
                      </c:pt>
                      <c:pt idx="11929">
                        <c:v>50682.607025146484</c:v>
                      </c:pt>
                      <c:pt idx="11930">
                        <c:v>52793.048126220703</c:v>
                      </c:pt>
                      <c:pt idx="11931">
                        <c:v>48725.337966918945</c:v>
                      </c:pt>
                      <c:pt idx="11932">
                        <c:v>48729.338027954102</c:v>
                      </c:pt>
                      <c:pt idx="11933">
                        <c:v>48737.965774536133</c:v>
                      </c:pt>
                      <c:pt idx="11934">
                        <c:v>48489.702514648438</c:v>
                      </c:pt>
                      <c:pt idx="11935">
                        <c:v>48008.706420898438</c:v>
                      </c:pt>
                      <c:pt idx="11936">
                        <c:v>48017.930908203125</c:v>
                      </c:pt>
                      <c:pt idx="11937">
                        <c:v>48008.70654296875</c:v>
                      </c:pt>
                      <c:pt idx="11938">
                        <c:v>48501.474853515625</c:v>
                      </c:pt>
                      <c:pt idx="11939">
                        <c:v>48454.818801879883</c:v>
                      </c:pt>
                      <c:pt idx="11940">
                        <c:v>48575.511001586914</c:v>
                      </c:pt>
                      <c:pt idx="11941">
                        <c:v>48505.178848266602</c:v>
                      </c:pt>
                      <c:pt idx="11942">
                        <c:v>48515.37873840332</c:v>
                      </c:pt>
                      <c:pt idx="11943">
                        <c:v>48515.378860473633</c:v>
                      </c:pt>
                      <c:pt idx="11944">
                        <c:v>47816.94123840332</c:v>
                      </c:pt>
                      <c:pt idx="11945">
                        <c:v>48489.50032043457</c:v>
                      </c:pt>
                      <c:pt idx="11946">
                        <c:v>48389.950881958008</c:v>
                      </c:pt>
                      <c:pt idx="11947">
                        <c:v>48438.779495239258</c:v>
                      </c:pt>
                      <c:pt idx="11948">
                        <c:v>47776.356155395508</c:v>
                      </c:pt>
                      <c:pt idx="11949">
                        <c:v>47726.865844726563</c:v>
                      </c:pt>
                      <c:pt idx="11950">
                        <c:v>47730.865966796875</c:v>
                      </c:pt>
                      <c:pt idx="11951">
                        <c:v>47740.09033203125</c:v>
                      </c:pt>
                      <c:pt idx="11952">
                        <c:v>47740.090270996094</c:v>
                      </c:pt>
                      <c:pt idx="11953">
                        <c:v>47658.830810546875</c:v>
                      </c:pt>
                      <c:pt idx="11954">
                        <c:v>48949.731094360352</c:v>
                      </c:pt>
                      <c:pt idx="11955">
                        <c:v>48218.324783325195</c:v>
                      </c:pt>
                      <c:pt idx="11956">
                        <c:v>48425.595962524414</c:v>
                      </c:pt>
                      <c:pt idx="11957">
                        <c:v>48817.200149536133</c:v>
                      </c:pt>
                      <c:pt idx="11958">
                        <c:v>50565.723709106445</c:v>
                      </c:pt>
                      <c:pt idx="11959">
                        <c:v>50184.474258422852</c:v>
                      </c:pt>
                      <c:pt idx="11960">
                        <c:v>49728.725723266602</c:v>
                      </c:pt>
                      <c:pt idx="11961">
                        <c:v>49728.725662231445</c:v>
                      </c:pt>
                      <c:pt idx="11962">
                        <c:v>49728.725662231445</c:v>
                      </c:pt>
                      <c:pt idx="11963">
                        <c:v>49728.725723266602</c:v>
                      </c:pt>
                      <c:pt idx="11964">
                        <c:v>46967.621658325195</c:v>
                      </c:pt>
                      <c:pt idx="11965">
                        <c:v>46967.621719360352</c:v>
                      </c:pt>
                      <c:pt idx="11966">
                        <c:v>47177.856033325195</c:v>
                      </c:pt>
                      <c:pt idx="11967">
                        <c:v>47177.856033325195</c:v>
                      </c:pt>
                      <c:pt idx="11968">
                        <c:v>47181.856033325195</c:v>
                      </c:pt>
                      <c:pt idx="11969">
                        <c:v>49214.63801574707</c:v>
                      </c:pt>
                      <c:pt idx="11970">
                        <c:v>50823.715225219727</c:v>
                      </c:pt>
                      <c:pt idx="11971">
                        <c:v>48036.845840454102</c:v>
                      </c:pt>
                      <c:pt idx="11972">
                        <c:v>48046.070510864258</c:v>
                      </c:pt>
                      <c:pt idx="11973">
                        <c:v>48046.070510864258</c:v>
                      </c:pt>
                      <c:pt idx="11974">
                        <c:v>47156.361709594727</c:v>
                      </c:pt>
                      <c:pt idx="11975">
                        <c:v>47206.159622192383</c:v>
                      </c:pt>
                      <c:pt idx="11976">
                        <c:v>49397.493789672852</c:v>
                      </c:pt>
                      <c:pt idx="11977">
                        <c:v>49333.818069458008</c:v>
                      </c:pt>
                      <c:pt idx="11978">
                        <c:v>49260.918411254883</c:v>
                      </c:pt>
                      <c:pt idx="11979">
                        <c:v>49188.018508911133</c:v>
                      </c:pt>
                      <c:pt idx="11980">
                        <c:v>49058.083633422852</c:v>
                      </c:pt>
                      <c:pt idx="11981">
                        <c:v>53571.678115844727</c:v>
                      </c:pt>
                      <c:pt idx="11982">
                        <c:v>57307.940383911133</c:v>
                      </c:pt>
                      <c:pt idx="11983">
                        <c:v>57307.940383911133</c:v>
                      </c:pt>
                      <c:pt idx="11984">
                        <c:v>59589.929107666008</c:v>
                      </c:pt>
                      <c:pt idx="11985">
                        <c:v>51111.241165161126</c:v>
                      </c:pt>
                      <c:pt idx="11986">
                        <c:v>50061.532836914063</c:v>
                      </c:pt>
                      <c:pt idx="11987">
                        <c:v>50027.552810668945</c:v>
                      </c:pt>
                      <c:pt idx="11988">
                        <c:v>46703.692337036126</c:v>
                      </c:pt>
                      <c:pt idx="11989">
                        <c:v>47353.801734924316</c:v>
                      </c:pt>
                      <c:pt idx="11990">
                        <c:v>47353.801979064941</c:v>
                      </c:pt>
                      <c:pt idx="11991">
                        <c:v>47353.802101135247</c:v>
                      </c:pt>
                      <c:pt idx="11992">
                        <c:v>48481.810745239258</c:v>
                      </c:pt>
                      <c:pt idx="11993">
                        <c:v>56401.723709106445</c:v>
                      </c:pt>
                      <c:pt idx="11994">
                        <c:v>56401.723709106445</c:v>
                      </c:pt>
                      <c:pt idx="11995">
                        <c:v>59341.57014465332</c:v>
                      </c:pt>
                      <c:pt idx="11996">
                        <c:v>59597.458084106438</c:v>
                      </c:pt>
                      <c:pt idx="11997">
                        <c:v>59597.45783996582</c:v>
                      </c:pt>
                      <c:pt idx="11998">
                        <c:v>59500.577835083008</c:v>
                      </c:pt>
                      <c:pt idx="11999">
                        <c:v>59509.802322387695</c:v>
                      </c:pt>
                      <c:pt idx="12000">
                        <c:v>51396.585037231445</c:v>
                      </c:pt>
                      <c:pt idx="12001">
                        <c:v>52083.225662231445</c:v>
                      </c:pt>
                      <c:pt idx="12002">
                        <c:v>52083.333084106445</c:v>
                      </c:pt>
                      <c:pt idx="12003">
                        <c:v>52074.108963012695</c:v>
                      </c:pt>
                      <c:pt idx="12004">
                        <c:v>51473.06526184082</c:v>
                      </c:pt>
                      <c:pt idx="12005">
                        <c:v>51478.444412231445</c:v>
                      </c:pt>
                      <c:pt idx="12006">
                        <c:v>48451.994338989258</c:v>
                      </c:pt>
                      <c:pt idx="12007">
                        <c:v>49176.643264770508</c:v>
                      </c:pt>
                      <c:pt idx="12008">
                        <c:v>49176.643264770508</c:v>
                      </c:pt>
                      <c:pt idx="12009">
                        <c:v>50232.471389770508</c:v>
                      </c:pt>
                      <c:pt idx="12010">
                        <c:v>50392.269241333008</c:v>
                      </c:pt>
                      <c:pt idx="12011">
                        <c:v>50639.829544067376</c:v>
                      </c:pt>
                      <c:pt idx="12012">
                        <c:v>47174.309768676758</c:v>
                      </c:pt>
                      <c:pt idx="12013">
                        <c:v>50009.051490783691</c:v>
                      </c:pt>
                      <c:pt idx="12014">
                        <c:v>50009.051490783691</c:v>
                      </c:pt>
                      <c:pt idx="12015">
                        <c:v>48417.605117797852</c:v>
                      </c:pt>
                      <c:pt idx="12016">
                        <c:v>48413.758926391602</c:v>
                      </c:pt>
                      <c:pt idx="12017">
                        <c:v>48028.559539794922</c:v>
                      </c:pt>
                      <c:pt idx="12018">
                        <c:v>48037.784393310547</c:v>
                      </c:pt>
                      <c:pt idx="12019">
                        <c:v>48338.912994384766</c:v>
                      </c:pt>
                      <c:pt idx="12020">
                        <c:v>48216.184844970703</c:v>
                      </c:pt>
                      <c:pt idx="12021">
                        <c:v>49581.372634887695</c:v>
                      </c:pt>
                      <c:pt idx="12022">
                        <c:v>49578.906661987305</c:v>
                      </c:pt>
                      <c:pt idx="12023">
                        <c:v>49578.906661987305</c:v>
                      </c:pt>
                      <c:pt idx="12024">
                        <c:v>51696.358322143555</c:v>
                      </c:pt>
                      <c:pt idx="12025">
                        <c:v>51696.358322143555</c:v>
                      </c:pt>
                      <c:pt idx="12026">
                        <c:v>48152.428787231445</c:v>
                      </c:pt>
                      <c:pt idx="12027">
                        <c:v>48161.653274536133</c:v>
                      </c:pt>
                      <c:pt idx="12028">
                        <c:v>47725.617813110352</c:v>
                      </c:pt>
                      <c:pt idx="12029">
                        <c:v>47931.894058227539</c:v>
                      </c:pt>
                      <c:pt idx="12030">
                        <c:v>52445.827407836914</c:v>
                      </c:pt>
                      <c:pt idx="12031">
                        <c:v>49695.30354309082</c:v>
                      </c:pt>
                      <c:pt idx="12032">
                        <c:v>49790.738357543945</c:v>
                      </c:pt>
                      <c:pt idx="12033">
                        <c:v>49438.738357543945</c:v>
                      </c:pt>
                      <c:pt idx="12034">
                        <c:v>48832.63703918457</c:v>
                      </c:pt>
                      <c:pt idx="12035">
                        <c:v>49051.192138671875</c:v>
                      </c:pt>
                      <c:pt idx="12036">
                        <c:v>49060.45588684082</c:v>
                      </c:pt>
                      <c:pt idx="12037">
                        <c:v>48179.971633911133</c:v>
                      </c:pt>
                      <c:pt idx="12038">
                        <c:v>48278.34407043457</c:v>
                      </c:pt>
                      <c:pt idx="12039">
                        <c:v>49971.426651000977</c:v>
                      </c:pt>
                      <c:pt idx="12040">
                        <c:v>49980.651382446289</c:v>
                      </c:pt>
                      <c:pt idx="12041">
                        <c:v>49004.557815551758</c:v>
                      </c:pt>
                      <c:pt idx="12042">
                        <c:v>60077.824737548828</c:v>
                      </c:pt>
                      <c:pt idx="12043">
                        <c:v>60270.960723876946</c:v>
                      </c:pt>
                      <c:pt idx="12044">
                        <c:v>59464.510040283203</c:v>
                      </c:pt>
                      <c:pt idx="12045">
                        <c:v>49077.531631469727</c:v>
                      </c:pt>
                      <c:pt idx="12046">
                        <c:v>49068.307205200195</c:v>
                      </c:pt>
                      <c:pt idx="12047">
                        <c:v>49195.026565551758</c:v>
                      </c:pt>
                      <c:pt idx="12048">
                        <c:v>49199.026809692383</c:v>
                      </c:pt>
                      <c:pt idx="12049">
                        <c:v>49460.116409301758</c:v>
                      </c:pt>
                      <c:pt idx="12050">
                        <c:v>49176.300216674805</c:v>
                      </c:pt>
                      <c:pt idx="12051">
                        <c:v>49602.634414672852</c:v>
                      </c:pt>
                      <c:pt idx="12052">
                        <c:v>49533.734573364258</c:v>
                      </c:pt>
                      <c:pt idx="12053">
                        <c:v>49470.059158325195</c:v>
                      </c:pt>
                      <c:pt idx="12054">
                        <c:v>49397.159255981445</c:v>
                      </c:pt>
                      <c:pt idx="12055">
                        <c:v>49315.03596496582</c:v>
                      </c:pt>
                      <c:pt idx="12056">
                        <c:v>56779.070205688477</c:v>
                      </c:pt>
                      <c:pt idx="12057">
                        <c:v>56779.07014465332</c:v>
                      </c:pt>
                      <c:pt idx="12058">
                        <c:v>58852.353179931641</c:v>
                      </c:pt>
                      <c:pt idx="12059">
                        <c:v>58862.191131591797</c:v>
                      </c:pt>
                      <c:pt idx="12060">
                        <c:v>51689.523025512695</c:v>
                      </c:pt>
                      <c:pt idx="12061">
                        <c:v>51689.52326965332</c:v>
                      </c:pt>
                      <c:pt idx="12062">
                        <c:v>51290.729080200195</c:v>
                      </c:pt>
                      <c:pt idx="12063">
                        <c:v>50990.77131652832</c:v>
                      </c:pt>
                      <c:pt idx="12064">
                        <c:v>50666.418533325195</c:v>
                      </c:pt>
                      <c:pt idx="12065">
                        <c:v>50675.642898559563</c:v>
                      </c:pt>
                      <c:pt idx="12066">
                        <c:v>50675.643142700195</c:v>
                      </c:pt>
                      <c:pt idx="12067">
                        <c:v>50626.814041137695</c:v>
                      </c:pt>
                      <c:pt idx="12068">
                        <c:v>50355.671218872063</c:v>
                      </c:pt>
                      <c:pt idx="12069">
                        <c:v>50663.248977661133</c:v>
                      </c:pt>
                      <c:pt idx="12070">
                        <c:v>50663.249038696289</c:v>
                      </c:pt>
                      <c:pt idx="12071">
                        <c:v>50663.248977661133</c:v>
                      </c:pt>
                      <c:pt idx="12072">
                        <c:v>50850.213516235352</c:v>
                      </c:pt>
                      <c:pt idx="12073">
                        <c:v>50850.213455200195</c:v>
                      </c:pt>
                      <c:pt idx="12074">
                        <c:v>59480.960235595703</c:v>
                      </c:pt>
                      <c:pt idx="12075">
                        <c:v>50051.230209350586</c:v>
                      </c:pt>
                      <c:pt idx="12076">
                        <c:v>46262.279983520508</c:v>
                      </c:pt>
                      <c:pt idx="12077">
                        <c:v>45267.774063110352</c:v>
                      </c:pt>
                      <c:pt idx="12078">
                        <c:v>45267.774063110352</c:v>
                      </c:pt>
                      <c:pt idx="12079">
                        <c:v>45271.774002075195</c:v>
                      </c:pt>
                      <c:pt idx="12080">
                        <c:v>45280.998733520508</c:v>
                      </c:pt>
                      <c:pt idx="12081">
                        <c:v>45077.477188110352</c:v>
                      </c:pt>
                      <c:pt idx="12082">
                        <c:v>47182.296340942383</c:v>
                      </c:pt>
                      <c:pt idx="12083">
                        <c:v>47182.296340942383</c:v>
                      </c:pt>
                      <c:pt idx="12084">
                        <c:v>47447.661575317383</c:v>
                      </c:pt>
                      <c:pt idx="12085">
                        <c:v>49737.480361938477</c:v>
                      </c:pt>
                      <c:pt idx="12086">
                        <c:v>49340.652053833008</c:v>
                      </c:pt>
                      <c:pt idx="12087">
                        <c:v>49349.87678527832</c:v>
                      </c:pt>
                      <c:pt idx="12088">
                        <c:v>49309.186172485352</c:v>
                      </c:pt>
                      <c:pt idx="12089">
                        <c:v>49305.186111450195</c:v>
                      </c:pt>
                      <c:pt idx="12090">
                        <c:v>47222.10871887207</c:v>
                      </c:pt>
                      <c:pt idx="12091">
                        <c:v>47976.05403137207</c:v>
                      </c:pt>
                      <c:pt idx="12092">
                        <c:v>47985.278396606445</c:v>
                      </c:pt>
                      <c:pt idx="12093">
                        <c:v>47624.05403137207</c:v>
                      </c:pt>
                      <c:pt idx="12094">
                        <c:v>47620.05403137207</c:v>
                      </c:pt>
                      <c:pt idx="12095">
                        <c:v>46601.89485168457</c:v>
                      </c:pt>
                      <c:pt idx="12096">
                        <c:v>46605.89485168457</c:v>
                      </c:pt>
                      <c:pt idx="12097">
                        <c:v>47813.041152954102</c:v>
                      </c:pt>
                      <c:pt idx="12098">
                        <c:v>48502.323806762695</c:v>
                      </c:pt>
                      <c:pt idx="12099">
                        <c:v>48502.323806762695</c:v>
                      </c:pt>
                      <c:pt idx="12100">
                        <c:v>48502.323806762695</c:v>
                      </c:pt>
                      <c:pt idx="12101">
                        <c:v>48502.323806762695</c:v>
                      </c:pt>
                      <c:pt idx="12102">
                        <c:v>48988.620895385742</c:v>
                      </c:pt>
                      <c:pt idx="12103">
                        <c:v>48988.620834350586</c:v>
                      </c:pt>
                      <c:pt idx="12104">
                        <c:v>48712.682037353516</c:v>
                      </c:pt>
                      <c:pt idx="12105">
                        <c:v>51103.680068969727</c:v>
                      </c:pt>
                      <c:pt idx="12106">
                        <c:v>50156.351364135742</c:v>
                      </c:pt>
                      <c:pt idx="12107">
                        <c:v>52884.697158813477</c:v>
                      </c:pt>
                      <c:pt idx="12108">
                        <c:v>47189.201309204102</c:v>
                      </c:pt>
                      <c:pt idx="12109">
                        <c:v>47760.802871704102</c:v>
                      </c:pt>
                      <c:pt idx="12110">
                        <c:v>48498.117385864258</c:v>
                      </c:pt>
                      <c:pt idx="12111">
                        <c:v>47675.123184204102</c:v>
                      </c:pt>
                      <c:pt idx="12112">
                        <c:v>47675.123184204102</c:v>
                      </c:pt>
                      <c:pt idx="12113">
                        <c:v>47675.123123168945</c:v>
                      </c:pt>
                      <c:pt idx="12114">
                        <c:v>47102.674575805664</c:v>
                      </c:pt>
                      <c:pt idx="12115">
                        <c:v>47102.674880981445</c:v>
                      </c:pt>
                      <c:pt idx="12116">
                        <c:v>47102.674880981445</c:v>
                      </c:pt>
                      <c:pt idx="12117">
                        <c:v>47404.145095825195</c:v>
                      </c:pt>
                      <c:pt idx="12118">
                        <c:v>46941.006546020508</c:v>
                      </c:pt>
                      <c:pt idx="12119">
                        <c:v>46941.006423950195</c:v>
                      </c:pt>
                      <c:pt idx="12120">
                        <c:v>50425.86994934082</c:v>
                      </c:pt>
                      <c:pt idx="12121">
                        <c:v>50425.86994934082</c:v>
                      </c:pt>
                      <c:pt idx="12122">
                        <c:v>49789.96369934082</c:v>
                      </c:pt>
                      <c:pt idx="12123">
                        <c:v>49762.178024291992</c:v>
                      </c:pt>
                      <c:pt idx="12124">
                        <c:v>51522.812698364258</c:v>
                      </c:pt>
                      <c:pt idx="12125">
                        <c:v>48557.062637329102</c:v>
                      </c:pt>
                      <c:pt idx="12126">
                        <c:v>48566.287063598633</c:v>
                      </c:pt>
                      <c:pt idx="12127">
                        <c:v>48217.773574829102</c:v>
                      </c:pt>
                      <c:pt idx="12128">
                        <c:v>48213.773574829102</c:v>
                      </c:pt>
                      <c:pt idx="12129">
                        <c:v>47856.861404418945</c:v>
                      </c:pt>
                      <c:pt idx="12130">
                        <c:v>48088.785415649414</c:v>
                      </c:pt>
                      <c:pt idx="12131">
                        <c:v>48079.560928344727</c:v>
                      </c:pt>
                      <c:pt idx="12132">
                        <c:v>46634.749465942383</c:v>
                      </c:pt>
                      <c:pt idx="12133">
                        <c:v>46634.749465942383</c:v>
                      </c:pt>
                      <c:pt idx="12134">
                        <c:v>47804.065078735352</c:v>
                      </c:pt>
                      <c:pt idx="12135">
                        <c:v>52901.863357543945</c:v>
                      </c:pt>
                      <c:pt idx="12136">
                        <c:v>50178.765884399414</c:v>
                      </c:pt>
                      <c:pt idx="12137">
                        <c:v>49031.635818481445</c:v>
                      </c:pt>
                      <c:pt idx="12138">
                        <c:v>47749.072830200195</c:v>
                      </c:pt>
                      <c:pt idx="12139">
                        <c:v>47758.297561645508</c:v>
                      </c:pt>
                      <c:pt idx="12140">
                        <c:v>47758.297805786133</c:v>
                      </c:pt>
                      <c:pt idx="12141">
                        <c:v>47758.297805786133</c:v>
                      </c:pt>
                      <c:pt idx="12142">
                        <c:v>47352.043655395508</c:v>
                      </c:pt>
                      <c:pt idx="12143">
                        <c:v>48098.193054199219</c:v>
                      </c:pt>
                      <c:pt idx="12144">
                        <c:v>48098.193054199219</c:v>
                      </c:pt>
                      <c:pt idx="12145">
                        <c:v>47598.464599609375</c:v>
                      </c:pt>
                      <c:pt idx="12146">
                        <c:v>47607.68896484375</c:v>
                      </c:pt>
                      <c:pt idx="12147">
                        <c:v>47598.464599609375</c:v>
                      </c:pt>
                      <c:pt idx="12148">
                        <c:v>49596.545791625977</c:v>
                      </c:pt>
                      <c:pt idx="12149">
                        <c:v>59550.188018798828</c:v>
                      </c:pt>
                      <c:pt idx="12150">
                        <c:v>51199.473709106445</c:v>
                      </c:pt>
                      <c:pt idx="12151">
                        <c:v>50997.469802856445</c:v>
                      </c:pt>
                      <c:pt idx="12152">
                        <c:v>46308.702835083008</c:v>
                      </c:pt>
                      <c:pt idx="12153">
                        <c:v>51956.349685668945</c:v>
                      </c:pt>
                      <c:pt idx="12154">
                        <c:v>55913.08918762207</c:v>
                      </c:pt>
                      <c:pt idx="12155">
                        <c:v>55839.979202270508</c:v>
                      </c:pt>
                      <c:pt idx="12156">
                        <c:v>56742.773162841797</c:v>
                      </c:pt>
                      <c:pt idx="12157">
                        <c:v>56746.777130126953</c:v>
                      </c:pt>
                      <c:pt idx="12158">
                        <c:v>57813.511138916016</c:v>
                      </c:pt>
                      <c:pt idx="12159">
                        <c:v>57430.576873779297</c:v>
                      </c:pt>
                      <c:pt idx="12160">
                        <c:v>57815.891387939453</c:v>
                      </c:pt>
                      <c:pt idx="12161">
                        <c:v>58213.744415283196</c:v>
                      </c:pt>
                      <c:pt idx="12162">
                        <c:v>58602.086456298828</c:v>
                      </c:pt>
                      <c:pt idx="12163">
                        <c:v>58602.086700439446</c:v>
                      </c:pt>
                      <c:pt idx="12164">
                        <c:v>58483.504913330078</c:v>
                      </c:pt>
                      <c:pt idx="12165">
                        <c:v>48869.940017700195</c:v>
                      </c:pt>
                      <c:pt idx="12166">
                        <c:v>50293.524490356445</c:v>
                      </c:pt>
                      <c:pt idx="12167">
                        <c:v>50293.524490356445</c:v>
                      </c:pt>
                      <c:pt idx="12168">
                        <c:v>50293.524490356445</c:v>
                      </c:pt>
                      <c:pt idx="12169">
                        <c:v>50293.524490356445</c:v>
                      </c:pt>
                      <c:pt idx="12170">
                        <c:v>50562.803787231445</c:v>
                      </c:pt>
                      <c:pt idx="12171">
                        <c:v>50493.643020629883</c:v>
                      </c:pt>
                      <c:pt idx="12172">
                        <c:v>50502.867385864258</c:v>
                      </c:pt>
                      <c:pt idx="12173">
                        <c:v>50502.56867980957</c:v>
                      </c:pt>
                      <c:pt idx="12174">
                        <c:v>46899.825820922852</c:v>
                      </c:pt>
                      <c:pt idx="12175">
                        <c:v>47763.230178833008</c:v>
                      </c:pt>
                      <c:pt idx="12176">
                        <c:v>47772.454788208008</c:v>
                      </c:pt>
                      <c:pt idx="12177">
                        <c:v>47420.454788208008</c:v>
                      </c:pt>
                      <c:pt idx="12178">
                        <c:v>56551.963043212891</c:v>
                      </c:pt>
                      <c:pt idx="12179">
                        <c:v>57427.822418212891</c:v>
                      </c:pt>
                      <c:pt idx="12180">
                        <c:v>51601.12825012207</c:v>
                      </c:pt>
                      <c:pt idx="12181">
                        <c:v>51627.65412902832</c:v>
                      </c:pt>
                      <c:pt idx="12182">
                        <c:v>51967.020950317376</c:v>
                      </c:pt>
                      <c:pt idx="12183">
                        <c:v>51847.116653442376</c:v>
                      </c:pt>
                      <c:pt idx="12184">
                        <c:v>47861.835342407227</c:v>
                      </c:pt>
                      <c:pt idx="12185">
                        <c:v>47861.835403442383</c:v>
                      </c:pt>
                      <c:pt idx="12186">
                        <c:v>46250.100784301758</c:v>
                      </c:pt>
                      <c:pt idx="12187">
                        <c:v>46186.425003051758</c:v>
                      </c:pt>
                      <c:pt idx="12188">
                        <c:v>45728.208694458008</c:v>
                      </c:pt>
                      <c:pt idx="12189">
                        <c:v>45933.743667602539</c:v>
                      </c:pt>
                      <c:pt idx="12190">
                        <c:v>46343.433486938477</c:v>
                      </c:pt>
                      <c:pt idx="12191">
                        <c:v>47666.75227355957</c:v>
                      </c:pt>
                      <c:pt idx="12192">
                        <c:v>47431.105972290039</c:v>
                      </c:pt>
                      <c:pt idx="12193">
                        <c:v>58988.827125549309</c:v>
                      </c:pt>
                      <c:pt idx="12194">
                        <c:v>59280.082008361809</c:v>
                      </c:pt>
                      <c:pt idx="12195">
                        <c:v>50984.746475219727</c:v>
                      </c:pt>
                      <c:pt idx="12196">
                        <c:v>50590.205642700195</c:v>
                      </c:pt>
                      <c:pt idx="12197">
                        <c:v>49759.913345336914</c:v>
                      </c:pt>
                      <c:pt idx="12198">
                        <c:v>46023.656494140625</c:v>
                      </c:pt>
                      <c:pt idx="12199">
                        <c:v>46379.026306152344</c:v>
                      </c:pt>
                      <c:pt idx="12200">
                        <c:v>46388.251098632813</c:v>
                      </c:pt>
                      <c:pt idx="12201">
                        <c:v>57536.994232177734</c:v>
                      </c:pt>
                      <c:pt idx="12202">
                        <c:v>57540.994293212891</c:v>
                      </c:pt>
                      <c:pt idx="12203">
                        <c:v>57550.219024658203</c:v>
                      </c:pt>
                      <c:pt idx="12204">
                        <c:v>57198.218902587891</c:v>
                      </c:pt>
                      <c:pt idx="12205">
                        <c:v>57188.994537353516</c:v>
                      </c:pt>
                      <c:pt idx="12206">
                        <c:v>56825.654434204102</c:v>
                      </c:pt>
                      <c:pt idx="12207">
                        <c:v>56715.945388793945</c:v>
                      </c:pt>
                      <c:pt idx="12208">
                        <c:v>56636.72102355957</c:v>
                      </c:pt>
                      <c:pt idx="12209">
                        <c:v>56632.720901489258</c:v>
                      </c:pt>
                      <c:pt idx="12210">
                        <c:v>64061.126907348626</c:v>
                      </c:pt>
                      <c:pt idx="12211">
                        <c:v>64333.933792114258</c:v>
                      </c:pt>
                      <c:pt idx="12212">
                        <c:v>50177.78450012207</c:v>
                      </c:pt>
                      <c:pt idx="12213">
                        <c:v>50601.712478637695</c:v>
                      </c:pt>
                      <c:pt idx="12214">
                        <c:v>48984.955154418945</c:v>
                      </c:pt>
                      <c:pt idx="12215">
                        <c:v>49175.769973754876</c:v>
                      </c:pt>
                      <c:pt idx="12216">
                        <c:v>49184.994583129876</c:v>
                      </c:pt>
                      <c:pt idx="12217">
                        <c:v>49184.99446105957</c:v>
                      </c:pt>
                      <c:pt idx="12218">
                        <c:v>50066.239944458008</c:v>
                      </c:pt>
                      <c:pt idx="12219">
                        <c:v>49775.736343383789</c:v>
                      </c:pt>
                      <c:pt idx="12220">
                        <c:v>49345.660293579102</c:v>
                      </c:pt>
                      <c:pt idx="12221">
                        <c:v>48450.169082641602</c:v>
                      </c:pt>
                      <c:pt idx="12222">
                        <c:v>48459.123062133782</c:v>
                      </c:pt>
                      <c:pt idx="12223">
                        <c:v>48459.123306274414</c:v>
                      </c:pt>
                      <c:pt idx="12224">
                        <c:v>48459.123306274414</c:v>
                      </c:pt>
                      <c:pt idx="12225">
                        <c:v>50606.420516967773</c:v>
                      </c:pt>
                      <c:pt idx="12226">
                        <c:v>46572.134353637695</c:v>
                      </c:pt>
                      <c:pt idx="12227">
                        <c:v>46581.358779907227</c:v>
                      </c:pt>
                      <c:pt idx="12228">
                        <c:v>46060.335525512695</c:v>
                      </c:pt>
                      <c:pt idx="12229">
                        <c:v>46307.124588012695</c:v>
                      </c:pt>
                      <c:pt idx="12230">
                        <c:v>46307.124649047852</c:v>
                      </c:pt>
                      <c:pt idx="12231">
                        <c:v>46307.124649047852</c:v>
                      </c:pt>
                      <c:pt idx="12232">
                        <c:v>46222.679641723633</c:v>
                      </c:pt>
                      <c:pt idx="12233">
                        <c:v>46184.093154907227</c:v>
                      </c:pt>
                      <c:pt idx="12234">
                        <c:v>45851.191604614258</c:v>
                      </c:pt>
                      <c:pt idx="12235">
                        <c:v>45715.081619262695</c:v>
                      </c:pt>
                      <c:pt idx="12236">
                        <c:v>45903.233413696289</c:v>
                      </c:pt>
                      <c:pt idx="12237">
                        <c:v>57625.400970458984</c:v>
                      </c:pt>
                      <c:pt idx="12238">
                        <c:v>57625.400970458984</c:v>
                      </c:pt>
                      <c:pt idx="12239">
                        <c:v>57625.401275634766</c:v>
                      </c:pt>
                      <c:pt idx="12240">
                        <c:v>51086.839065551758</c:v>
                      </c:pt>
                      <c:pt idx="12241">
                        <c:v>51086.839065551758</c:v>
                      </c:pt>
                      <c:pt idx="12242">
                        <c:v>50091.38655090332</c:v>
                      </c:pt>
                      <c:pt idx="12243">
                        <c:v>49408.282470703125</c:v>
                      </c:pt>
                      <c:pt idx="12244">
                        <c:v>49677.534057617188</c:v>
                      </c:pt>
                      <c:pt idx="12245">
                        <c:v>49843.661315917969</c:v>
                      </c:pt>
                      <c:pt idx="12246">
                        <c:v>50228.975769042969</c:v>
                      </c:pt>
                      <c:pt idx="12247">
                        <c:v>50139.456665039063</c:v>
                      </c:pt>
                      <c:pt idx="12248">
                        <c:v>49733.875442504883</c:v>
                      </c:pt>
                      <c:pt idx="12249">
                        <c:v>49367.37092590332</c:v>
                      </c:pt>
                      <c:pt idx="12250">
                        <c:v>49466.44563293457</c:v>
                      </c:pt>
                      <c:pt idx="12251">
                        <c:v>49336.235916137695</c:v>
                      </c:pt>
                      <c:pt idx="12252">
                        <c:v>56936.36946105957</c:v>
                      </c:pt>
                      <c:pt idx="12253">
                        <c:v>56936.36946105957</c:v>
                      </c:pt>
                      <c:pt idx="12254">
                        <c:v>56940.36946105957</c:v>
                      </c:pt>
                      <c:pt idx="12255">
                        <c:v>49920.24528503418</c:v>
                      </c:pt>
                      <c:pt idx="12256">
                        <c:v>49920.245590209961</c:v>
                      </c:pt>
                      <c:pt idx="12257">
                        <c:v>49187.933731079102</c:v>
                      </c:pt>
                      <c:pt idx="12258">
                        <c:v>48835.546951293945</c:v>
                      </c:pt>
                      <c:pt idx="12259">
                        <c:v>50507.082611083984</c:v>
                      </c:pt>
                      <c:pt idx="12260">
                        <c:v>50271.725540161126</c:v>
                      </c:pt>
                      <c:pt idx="12261">
                        <c:v>49403.096878051758</c:v>
                      </c:pt>
                      <c:pt idx="12262">
                        <c:v>49059.807693481445</c:v>
                      </c:pt>
                      <c:pt idx="12263">
                        <c:v>50599.004776000977</c:v>
                      </c:pt>
                      <c:pt idx="12264">
                        <c:v>50603.004776000977</c:v>
                      </c:pt>
                      <c:pt idx="12265">
                        <c:v>50612.229080200195</c:v>
                      </c:pt>
                      <c:pt idx="12266">
                        <c:v>56356.346145629883</c:v>
                      </c:pt>
                      <c:pt idx="12267">
                        <c:v>56356.34602355957</c:v>
                      </c:pt>
                      <c:pt idx="12268">
                        <c:v>58550.218658447266</c:v>
                      </c:pt>
                      <c:pt idx="12269">
                        <c:v>58304.710968017578</c:v>
                      </c:pt>
                      <c:pt idx="12270">
                        <c:v>49650.649757385254</c:v>
                      </c:pt>
                      <c:pt idx="12271">
                        <c:v>49650.649879455566</c:v>
                      </c:pt>
                      <c:pt idx="12272">
                        <c:v>49561.13077545166</c:v>
                      </c:pt>
                      <c:pt idx="12273">
                        <c:v>48719.945388793945</c:v>
                      </c:pt>
                      <c:pt idx="12274">
                        <c:v>48719.945449829102</c:v>
                      </c:pt>
                      <c:pt idx="12275">
                        <c:v>49201.818496704102</c:v>
                      </c:pt>
                      <c:pt idx="12276">
                        <c:v>48393.144668579102</c:v>
                      </c:pt>
                      <c:pt idx="12277">
                        <c:v>47470.584121704102</c:v>
                      </c:pt>
                      <c:pt idx="12278">
                        <c:v>49706.311187744141</c:v>
                      </c:pt>
                      <c:pt idx="12279">
                        <c:v>50186.044998168945</c:v>
                      </c:pt>
                      <c:pt idx="12280">
                        <c:v>49761.683547973633</c:v>
                      </c:pt>
                      <c:pt idx="12281">
                        <c:v>49917.793716430664</c:v>
                      </c:pt>
                      <c:pt idx="12282">
                        <c:v>49917.793838500977</c:v>
                      </c:pt>
                      <c:pt idx="12283">
                        <c:v>58661.802093505859</c:v>
                      </c:pt>
                      <c:pt idx="12284">
                        <c:v>58661.802093505859</c:v>
                      </c:pt>
                      <c:pt idx="12285">
                        <c:v>52279.256423950195</c:v>
                      </c:pt>
                      <c:pt idx="12286">
                        <c:v>52488.517410278313</c:v>
                      </c:pt>
                      <c:pt idx="12287">
                        <c:v>51077.86604309082</c:v>
                      </c:pt>
                      <c:pt idx="12288">
                        <c:v>51079.266677856445</c:v>
                      </c:pt>
                      <c:pt idx="12289">
                        <c:v>51816.076736450195</c:v>
                      </c:pt>
                      <c:pt idx="12290">
                        <c:v>48595.430374145508</c:v>
                      </c:pt>
                      <c:pt idx="12291">
                        <c:v>48462.86994934082</c:v>
                      </c:pt>
                      <c:pt idx="12292">
                        <c:v>48472.094436645508</c:v>
                      </c:pt>
                      <c:pt idx="12293">
                        <c:v>48472.094436645508</c:v>
                      </c:pt>
                      <c:pt idx="12294">
                        <c:v>48472.094436645508</c:v>
                      </c:pt>
                      <c:pt idx="12295">
                        <c:v>48414.041397094727</c:v>
                      </c:pt>
                      <c:pt idx="12296">
                        <c:v>48762.041397094727</c:v>
                      </c:pt>
                      <c:pt idx="12297">
                        <c:v>55799.662796020508</c:v>
                      </c:pt>
                      <c:pt idx="12298">
                        <c:v>55810.287307739258</c:v>
                      </c:pt>
                      <c:pt idx="12299">
                        <c:v>55860.457473754883</c:v>
                      </c:pt>
                      <c:pt idx="12300">
                        <c:v>62189.189224243164</c:v>
                      </c:pt>
                      <c:pt idx="12301">
                        <c:v>61571.057327270508</c:v>
                      </c:pt>
                      <c:pt idx="12302">
                        <c:v>50450.402908325195</c:v>
                      </c:pt>
                      <c:pt idx="12303">
                        <c:v>50452.660720825195</c:v>
                      </c:pt>
                      <c:pt idx="12304">
                        <c:v>50452.660720825195</c:v>
                      </c:pt>
                      <c:pt idx="12305">
                        <c:v>50230.277908325195</c:v>
                      </c:pt>
                      <c:pt idx="12306">
                        <c:v>50239.502334594727</c:v>
                      </c:pt>
                      <c:pt idx="12307">
                        <c:v>50843.834930419922</c:v>
                      </c:pt>
                      <c:pt idx="12308">
                        <c:v>51077.88883972168</c:v>
                      </c:pt>
                      <c:pt idx="12309">
                        <c:v>51087.113265991211</c:v>
                      </c:pt>
                      <c:pt idx="12310">
                        <c:v>48168.582168579102</c:v>
                      </c:pt>
                      <c:pt idx="12311">
                        <c:v>48217.410842895508</c:v>
                      </c:pt>
                      <c:pt idx="12312">
                        <c:v>48172.582229614258</c:v>
                      </c:pt>
                      <c:pt idx="12313">
                        <c:v>48181.806594848633</c:v>
                      </c:pt>
                      <c:pt idx="12314">
                        <c:v>48408.81379699707</c:v>
                      </c:pt>
                      <c:pt idx="12315">
                        <c:v>51506.545181274414</c:v>
                      </c:pt>
                      <c:pt idx="12316">
                        <c:v>52368.789871215813</c:v>
                      </c:pt>
                      <c:pt idx="12317">
                        <c:v>52119.01350402832</c:v>
                      </c:pt>
                      <c:pt idx="12318">
                        <c:v>52118.823806762695</c:v>
                      </c:pt>
                      <c:pt idx="12319">
                        <c:v>52021.16633605957</c:v>
                      </c:pt>
                      <c:pt idx="12320">
                        <c:v>51040.544265747063</c:v>
                      </c:pt>
                      <c:pt idx="12321">
                        <c:v>51087.169998168945</c:v>
                      </c:pt>
                      <c:pt idx="12322">
                        <c:v>51087.170730590813</c:v>
                      </c:pt>
                      <c:pt idx="12323">
                        <c:v>50326.775100708008</c:v>
                      </c:pt>
                      <c:pt idx="12324">
                        <c:v>50326.775100708008</c:v>
                      </c:pt>
                      <c:pt idx="12325">
                        <c:v>49941.460647583008</c:v>
                      </c:pt>
                      <c:pt idx="12326">
                        <c:v>51179.287368774414</c:v>
                      </c:pt>
                      <c:pt idx="12327">
                        <c:v>51179.28742980957</c:v>
                      </c:pt>
                      <c:pt idx="12328">
                        <c:v>58298.273345947266</c:v>
                      </c:pt>
                      <c:pt idx="12329">
                        <c:v>59752.74934387207</c:v>
                      </c:pt>
                      <c:pt idx="12330">
                        <c:v>50853.125564575195</c:v>
                      </c:pt>
                      <c:pt idx="12331">
                        <c:v>50886.362503051758</c:v>
                      </c:pt>
                      <c:pt idx="12332">
                        <c:v>50073.30696105957</c:v>
                      </c:pt>
                      <c:pt idx="12333">
                        <c:v>50822.96565246582</c:v>
                      </c:pt>
                      <c:pt idx="12334">
                        <c:v>50862.70442199707</c:v>
                      </c:pt>
                      <c:pt idx="12335">
                        <c:v>55916.761856079102</c:v>
                      </c:pt>
                      <c:pt idx="12336">
                        <c:v>55916.761917114258</c:v>
                      </c:pt>
                      <c:pt idx="12337">
                        <c:v>58199.484527587891</c:v>
                      </c:pt>
                      <c:pt idx="12338">
                        <c:v>58199.484466552734</c:v>
                      </c:pt>
                      <c:pt idx="12339">
                        <c:v>58443.899932861328</c:v>
                      </c:pt>
                      <c:pt idx="12340">
                        <c:v>58452.316925048828</c:v>
                      </c:pt>
                      <c:pt idx="12341">
                        <c:v>58439.092559814446</c:v>
                      </c:pt>
                      <c:pt idx="12342">
                        <c:v>59365.810333251946</c:v>
                      </c:pt>
                      <c:pt idx="12343">
                        <c:v>60619.213653564446</c:v>
                      </c:pt>
                      <c:pt idx="12344">
                        <c:v>59830.169464111328</c:v>
                      </c:pt>
                      <c:pt idx="12345">
                        <c:v>48647.903884887695</c:v>
                      </c:pt>
                      <c:pt idx="12346">
                        <c:v>48647.903396606445</c:v>
                      </c:pt>
                      <c:pt idx="12347">
                        <c:v>48213.76155090332</c:v>
                      </c:pt>
                      <c:pt idx="12348">
                        <c:v>48130.76008605957</c:v>
                      </c:pt>
                      <c:pt idx="12349">
                        <c:v>48164.074783325195</c:v>
                      </c:pt>
                      <c:pt idx="12350">
                        <c:v>47561.651443481445</c:v>
                      </c:pt>
                      <c:pt idx="12351">
                        <c:v>48940.152969360352</c:v>
                      </c:pt>
                      <c:pt idx="12352">
                        <c:v>49413.183364868164</c:v>
                      </c:pt>
                      <c:pt idx="12353">
                        <c:v>49108.243606567383</c:v>
                      </c:pt>
                      <c:pt idx="12354">
                        <c:v>49157.07209777832</c:v>
                      </c:pt>
                      <c:pt idx="12355">
                        <c:v>49072.236587524414</c:v>
                      </c:pt>
                      <c:pt idx="12356">
                        <c:v>49120.047927856445</c:v>
                      </c:pt>
                      <c:pt idx="12357">
                        <c:v>59898.838943481438</c:v>
                      </c:pt>
                      <c:pt idx="12358">
                        <c:v>60632.56819152832</c:v>
                      </c:pt>
                      <c:pt idx="12359">
                        <c:v>59961.39094543457</c:v>
                      </c:pt>
                      <c:pt idx="12360">
                        <c:v>49938.594314575195</c:v>
                      </c:pt>
                      <c:pt idx="12361">
                        <c:v>49205.88410949707</c:v>
                      </c:pt>
                      <c:pt idx="12362">
                        <c:v>49205.88410949707</c:v>
                      </c:pt>
                      <c:pt idx="12363">
                        <c:v>49205.884353637695</c:v>
                      </c:pt>
                      <c:pt idx="12364">
                        <c:v>48961.671951293945</c:v>
                      </c:pt>
                      <c:pt idx="12365">
                        <c:v>49241.894119262695</c:v>
                      </c:pt>
                      <c:pt idx="12366">
                        <c:v>47416.342971801758</c:v>
                      </c:pt>
                      <c:pt idx="12367">
                        <c:v>47703.555740356445</c:v>
                      </c:pt>
                      <c:pt idx="12368">
                        <c:v>48116.043167114258</c:v>
                      </c:pt>
                      <c:pt idx="12369">
                        <c:v>48116.043045043945</c:v>
                      </c:pt>
                      <c:pt idx="12370">
                        <c:v>47973.563919067376</c:v>
                      </c:pt>
                      <c:pt idx="12371">
                        <c:v>48423.25862121582</c:v>
                      </c:pt>
                      <c:pt idx="12372">
                        <c:v>56027.712432861328</c:v>
                      </c:pt>
                      <c:pt idx="12373">
                        <c:v>56347.194732666008</c:v>
                      </c:pt>
                      <c:pt idx="12374">
                        <c:v>56274.074737548828</c:v>
                      </c:pt>
                      <c:pt idx="12375">
                        <c:v>63617.42024230957</c:v>
                      </c:pt>
                      <c:pt idx="12376">
                        <c:v>50103.15315246582</c:v>
                      </c:pt>
                      <c:pt idx="12377">
                        <c:v>49691.027786254876</c:v>
                      </c:pt>
                      <c:pt idx="12378">
                        <c:v>50795.797927856445</c:v>
                      </c:pt>
                      <c:pt idx="12379">
                        <c:v>48450.110061645508</c:v>
                      </c:pt>
                      <c:pt idx="12380">
                        <c:v>48331.479202270508</c:v>
                      </c:pt>
                      <c:pt idx="12381">
                        <c:v>48911.912796020508</c:v>
                      </c:pt>
                      <c:pt idx="12382">
                        <c:v>50258.501251220703</c:v>
                      </c:pt>
                      <c:pt idx="12383">
                        <c:v>49022.638656616211</c:v>
                      </c:pt>
                      <c:pt idx="12384">
                        <c:v>48941.123275756836</c:v>
                      </c:pt>
                      <c:pt idx="12385">
                        <c:v>48822.219192504883</c:v>
                      </c:pt>
                      <c:pt idx="12386">
                        <c:v>48812.994766235352</c:v>
                      </c:pt>
                      <c:pt idx="12387">
                        <c:v>47005.957962036133</c:v>
                      </c:pt>
                      <c:pt idx="12388">
                        <c:v>47015.182388305664</c:v>
                      </c:pt>
                      <c:pt idx="12389">
                        <c:v>47011.982330322266</c:v>
                      </c:pt>
                      <c:pt idx="12390">
                        <c:v>51414.482498168945</c:v>
                      </c:pt>
                      <c:pt idx="12391">
                        <c:v>49825.736892700195</c:v>
                      </c:pt>
                      <c:pt idx="12392">
                        <c:v>47492.478607177734</c:v>
                      </c:pt>
                      <c:pt idx="12393">
                        <c:v>47356.368743896484</c:v>
                      </c:pt>
                      <c:pt idx="12394">
                        <c:v>49142.26057434082</c:v>
                      </c:pt>
                      <c:pt idx="12395">
                        <c:v>48679.120071411133</c:v>
                      </c:pt>
                      <c:pt idx="12396">
                        <c:v>48679.120315551758</c:v>
                      </c:pt>
                      <c:pt idx="12397">
                        <c:v>48679.120254516602</c:v>
                      </c:pt>
                      <c:pt idx="12398">
                        <c:v>48279.051223754883</c:v>
                      </c:pt>
                      <c:pt idx="12399">
                        <c:v>48406.646743774414</c:v>
                      </c:pt>
                      <c:pt idx="12400">
                        <c:v>48423.268569946289</c:v>
                      </c:pt>
                      <c:pt idx="12401">
                        <c:v>56709.475067138672</c:v>
                      </c:pt>
                      <c:pt idx="12402">
                        <c:v>57061.475067138672</c:v>
                      </c:pt>
                      <c:pt idx="12403">
                        <c:v>56709.475067138672</c:v>
                      </c:pt>
                      <c:pt idx="12404">
                        <c:v>60475.604583740234</c:v>
                      </c:pt>
                      <c:pt idx="12405">
                        <c:v>49923.436172485352</c:v>
                      </c:pt>
                      <c:pt idx="12406">
                        <c:v>49367.914627075195</c:v>
                      </c:pt>
                      <c:pt idx="12407">
                        <c:v>48808.309158325195</c:v>
                      </c:pt>
                      <c:pt idx="12408">
                        <c:v>48808.309158325195</c:v>
                      </c:pt>
                      <c:pt idx="12409">
                        <c:v>47852.583953857422</c:v>
                      </c:pt>
                      <c:pt idx="12410">
                        <c:v>47852.583953857422</c:v>
                      </c:pt>
                      <c:pt idx="12411">
                        <c:v>48626.481719970703</c:v>
                      </c:pt>
                      <c:pt idx="12412">
                        <c:v>48984.881790161133</c:v>
                      </c:pt>
                      <c:pt idx="12413">
                        <c:v>48746.547805786133</c:v>
                      </c:pt>
                      <c:pt idx="12414">
                        <c:v>48746.547805786133</c:v>
                      </c:pt>
                      <c:pt idx="12415">
                        <c:v>48746.547744750977</c:v>
                      </c:pt>
                      <c:pt idx="12416">
                        <c:v>48750.547805786133</c:v>
                      </c:pt>
                      <c:pt idx="12417">
                        <c:v>48759.772109985352</c:v>
                      </c:pt>
                      <c:pt idx="12418">
                        <c:v>58869.833038330078</c:v>
                      </c:pt>
                      <c:pt idx="12419">
                        <c:v>58869.833160400391</c:v>
                      </c:pt>
                      <c:pt idx="12420">
                        <c:v>50837.698806762695</c:v>
                      </c:pt>
                      <c:pt idx="12421">
                        <c:v>50576.369705200195</c:v>
                      </c:pt>
                      <c:pt idx="12422">
                        <c:v>50576.369705200195</c:v>
                      </c:pt>
                      <c:pt idx="12423">
                        <c:v>50406.549392700195</c:v>
                      </c:pt>
                      <c:pt idx="12424">
                        <c:v>50415.773818969727</c:v>
                      </c:pt>
                      <c:pt idx="12425">
                        <c:v>50406.549392700195</c:v>
                      </c:pt>
                      <c:pt idx="12426">
                        <c:v>50893.941848754883</c:v>
                      </c:pt>
                      <c:pt idx="12427">
                        <c:v>47809.246185302734</c:v>
                      </c:pt>
                      <c:pt idx="12428">
                        <c:v>58067.347259521484</c:v>
                      </c:pt>
                      <c:pt idx="12429">
                        <c:v>58974.562896728516</c:v>
                      </c:pt>
                      <c:pt idx="12430">
                        <c:v>58889.044036865234</c:v>
                      </c:pt>
                      <c:pt idx="12431">
                        <c:v>59017.202056884766</c:v>
                      </c:pt>
                      <c:pt idx="12432">
                        <c:v>59270.458465576172</c:v>
                      </c:pt>
                      <c:pt idx="12433">
                        <c:v>60737.054153442383</c:v>
                      </c:pt>
                      <c:pt idx="12434">
                        <c:v>60737.05403137207</c:v>
                      </c:pt>
                      <c:pt idx="12435">
                        <c:v>49952.381423950195</c:v>
                      </c:pt>
                      <c:pt idx="12436">
                        <c:v>49961.605911254883</c:v>
                      </c:pt>
                      <c:pt idx="12437">
                        <c:v>49805.895706176758</c:v>
                      </c:pt>
                      <c:pt idx="12438">
                        <c:v>46682.678436279297</c:v>
                      </c:pt>
                      <c:pt idx="12439">
                        <c:v>46667.166534423828</c:v>
                      </c:pt>
                      <c:pt idx="12440">
                        <c:v>46715.995086669922</c:v>
                      </c:pt>
                      <c:pt idx="12441">
                        <c:v>46471.783050537109</c:v>
                      </c:pt>
                      <c:pt idx="12442">
                        <c:v>47762.840057373047</c:v>
                      </c:pt>
                      <c:pt idx="12443">
                        <c:v>47762.840057373047</c:v>
                      </c:pt>
                      <c:pt idx="12444">
                        <c:v>50064.52131652832</c:v>
                      </c:pt>
                      <c:pt idx="12445">
                        <c:v>50064.52131652832</c:v>
                      </c:pt>
                      <c:pt idx="12446">
                        <c:v>50064.521438598633</c:v>
                      </c:pt>
                      <c:pt idx="12447">
                        <c:v>50632.354080200195</c:v>
                      </c:pt>
                      <c:pt idx="12448">
                        <c:v>50646.595657348633</c:v>
                      </c:pt>
                      <c:pt idx="12449">
                        <c:v>59566.643157958984</c:v>
                      </c:pt>
                      <c:pt idx="12450">
                        <c:v>52708.989944458008</c:v>
                      </c:pt>
                      <c:pt idx="12451">
                        <c:v>53027.485427856445</c:v>
                      </c:pt>
                      <c:pt idx="12452">
                        <c:v>53002.175857543945</c:v>
                      </c:pt>
                      <c:pt idx="12453">
                        <c:v>52929.065994262695</c:v>
                      </c:pt>
                      <c:pt idx="12454">
                        <c:v>47859.473037719727</c:v>
                      </c:pt>
                      <c:pt idx="12455">
                        <c:v>47859.473098754883</c:v>
                      </c:pt>
                      <c:pt idx="12456">
                        <c:v>48931.471572875977</c:v>
                      </c:pt>
                      <c:pt idx="12457">
                        <c:v>48940.695938110352</c:v>
                      </c:pt>
                      <c:pt idx="12458">
                        <c:v>48940.695999145508</c:v>
                      </c:pt>
                      <c:pt idx="12459">
                        <c:v>48931.471572875977</c:v>
                      </c:pt>
                      <c:pt idx="12460">
                        <c:v>48667.967300415039</c:v>
                      </c:pt>
                      <c:pt idx="12461">
                        <c:v>48620.156265258789</c:v>
                      </c:pt>
                      <c:pt idx="12462">
                        <c:v>59205.055374145508</c:v>
                      </c:pt>
                      <c:pt idx="12463">
                        <c:v>59115.536087036126</c:v>
                      </c:pt>
                      <c:pt idx="12464">
                        <c:v>58781.303985595703</c:v>
                      </c:pt>
                      <c:pt idx="12465">
                        <c:v>50773.915267944336</c:v>
                      </c:pt>
                      <c:pt idx="12466">
                        <c:v>47420.081924438477</c:v>
                      </c:pt>
                      <c:pt idx="12467">
                        <c:v>47420.081985473633</c:v>
                      </c:pt>
                      <c:pt idx="12468">
                        <c:v>47068.081985473633</c:v>
                      </c:pt>
                      <c:pt idx="12469">
                        <c:v>47068.081985473633</c:v>
                      </c:pt>
                      <c:pt idx="12470">
                        <c:v>50002.667510986328</c:v>
                      </c:pt>
                      <c:pt idx="12471">
                        <c:v>49964.36994934082</c:v>
                      </c:pt>
                      <c:pt idx="12472">
                        <c:v>50001.180252075195</c:v>
                      </c:pt>
                      <c:pt idx="12473">
                        <c:v>48779.557815551758</c:v>
                      </c:pt>
                      <c:pt idx="12474">
                        <c:v>48788.782302856445</c:v>
                      </c:pt>
                      <c:pt idx="12475">
                        <c:v>48722.660232543945</c:v>
                      </c:pt>
                      <c:pt idx="12476">
                        <c:v>48633.141128540039</c:v>
                      </c:pt>
                      <c:pt idx="12477">
                        <c:v>56496.089263916016</c:v>
                      </c:pt>
                      <c:pt idx="12478">
                        <c:v>56406.570098876953</c:v>
                      </c:pt>
                      <c:pt idx="12479">
                        <c:v>57556.632843017578</c:v>
                      </c:pt>
                      <c:pt idx="12480">
                        <c:v>50861.51496887207</c:v>
                      </c:pt>
                      <c:pt idx="12481">
                        <c:v>50318.408828735352</c:v>
                      </c:pt>
                      <c:pt idx="12482">
                        <c:v>49309.431922912598</c:v>
                      </c:pt>
                      <c:pt idx="12483">
                        <c:v>49834.458343505859</c:v>
                      </c:pt>
                      <c:pt idx="12484">
                        <c:v>49834.458404541016</c:v>
                      </c:pt>
                      <c:pt idx="12485">
                        <c:v>49321.690353393555</c:v>
                      </c:pt>
                      <c:pt idx="12486">
                        <c:v>49325.690414428711</c:v>
                      </c:pt>
                      <c:pt idx="12487">
                        <c:v>49334.914840698242</c:v>
                      </c:pt>
                      <c:pt idx="12488">
                        <c:v>49334.944290161133</c:v>
                      </c:pt>
                      <c:pt idx="12489">
                        <c:v>49325.719924926758</c:v>
                      </c:pt>
                      <c:pt idx="12490">
                        <c:v>48309.670120239258</c:v>
                      </c:pt>
                      <c:pt idx="12491">
                        <c:v>47272.052322387695</c:v>
                      </c:pt>
                      <c:pt idx="12492">
                        <c:v>47276.052383422852</c:v>
                      </c:pt>
                      <c:pt idx="12493">
                        <c:v>47268.852447509766</c:v>
                      </c:pt>
                      <c:pt idx="12494">
                        <c:v>58556.876602172852</c:v>
                      </c:pt>
                      <c:pt idx="12495">
                        <c:v>51701.017837524414</c:v>
                      </c:pt>
                      <c:pt idx="12496">
                        <c:v>52321.067947387695</c:v>
                      </c:pt>
                      <c:pt idx="12497">
                        <c:v>52405.558181762695</c:v>
                      </c:pt>
                      <c:pt idx="12498">
                        <c:v>52454.386795043945</c:v>
                      </c:pt>
                      <c:pt idx="12499">
                        <c:v>50998.664138793945</c:v>
                      </c:pt>
                      <c:pt idx="12500">
                        <c:v>50762.410476684563</c:v>
                      </c:pt>
                      <c:pt idx="12501">
                        <c:v>50762.410232543945</c:v>
                      </c:pt>
                      <c:pt idx="12502">
                        <c:v>49264.926834106445</c:v>
                      </c:pt>
                      <c:pt idx="12503">
                        <c:v>49274.151443481445</c:v>
                      </c:pt>
                      <c:pt idx="12504">
                        <c:v>49183.411697387695</c:v>
                      </c:pt>
                      <c:pt idx="12505">
                        <c:v>50717.447280883789</c:v>
                      </c:pt>
                      <c:pt idx="12506">
                        <c:v>50581.337539672844</c:v>
                      </c:pt>
                      <c:pt idx="12507">
                        <c:v>58684.087799072258</c:v>
                      </c:pt>
                      <c:pt idx="12508">
                        <c:v>58610.967681884758</c:v>
                      </c:pt>
                      <c:pt idx="12509">
                        <c:v>58537.857696533196</c:v>
                      </c:pt>
                      <c:pt idx="12510">
                        <c:v>50605.383987426758</c:v>
                      </c:pt>
                      <c:pt idx="12511">
                        <c:v>50105.817581176758</c:v>
                      </c:pt>
                      <c:pt idx="12512">
                        <c:v>50056.334854125977</c:v>
                      </c:pt>
                      <c:pt idx="12513">
                        <c:v>49657.795974731445</c:v>
                      </c:pt>
                      <c:pt idx="12514">
                        <c:v>47615.934951782227</c:v>
                      </c:pt>
                      <c:pt idx="12515">
                        <c:v>47615.934951782227</c:v>
                      </c:pt>
                      <c:pt idx="12516">
                        <c:v>48782.220291137695</c:v>
                      </c:pt>
                      <c:pt idx="12517">
                        <c:v>48791.444717407227</c:v>
                      </c:pt>
                      <c:pt idx="12518">
                        <c:v>48116.560195922852</c:v>
                      </c:pt>
                      <c:pt idx="12519">
                        <c:v>48120.560195922852</c:v>
                      </c:pt>
                      <c:pt idx="12520">
                        <c:v>48129.784622192383</c:v>
                      </c:pt>
                      <c:pt idx="12521">
                        <c:v>48356.791763305664</c:v>
                      </c:pt>
                      <c:pt idx="12522">
                        <c:v>50929.058486938477</c:v>
                      </c:pt>
                      <c:pt idx="12523">
                        <c:v>50933.05842590332</c:v>
                      </c:pt>
                      <c:pt idx="12524">
                        <c:v>58253.716827392578</c:v>
                      </c:pt>
                      <c:pt idx="12525">
                        <c:v>62398.149383544922</c:v>
                      </c:pt>
                      <c:pt idx="12526">
                        <c:v>61602.181976318359</c:v>
                      </c:pt>
                      <c:pt idx="12527">
                        <c:v>61611.759124755859</c:v>
                      </c:pt>
                      <c:pt idx="12528">
                        <c:v>62683.565628051758</c:v>
                      </c:pt>
                      <c:pt idx="12529">
                        <c:v>49802.684646606445</c:v>
                      </c:pt>
                      <c:pt idx="12530">
                        <c:v>50154.814895629876</c:v>
                      </c:pt>
                      <c:pt idx="12531">
                        <c:v>51916.62239074707</c:v>
                      </c:pt>
                      <c:pt idx="12532">
                        <c:v>51636.655349731438</c:v>
                      </c:pt>
                      <c:pt idx="12533">
                        <c:v>51636.656326293938</c:v>
                      </c:pt>
                      <c:pt idx="12534">
                        <c:v>58714.588958740234</c:v>
                      </c:pt>
                      <c:pt idx="12535">
                        <c:v>58714.589019775391</c:v>
                      </c:pt>
                      <c:pt idx="12536">
                        <c:v>58459.283233642578</c:v>
                      </c:pt>
                      <c:pt idx="12537">
                        <c:v>58468.507598876953</c:v>
                      </c:pt>
                      <c:pt idx="12538">
                        <c:v>58468.507598876953</c:v>
                      </c:pt>
                      <c:pt idx="12539">
                        <c:v>58459.283111572266</c:v>
                      </c:pt>
                      <c:pt idx="12540">
                        <c:v>50265.890884399414</c:v>
                      </c:pt>
                      <c:pt idx="12541">
                        <c:v>50096.534301757813</c:v>
                      </c:pt>
                      <c:pt idx="12542">
                        <c:v>48043.02619934082</c:v>
                      </c:pt>
                      <c:pt idx="12543">
                        <c:v>49780.16389465332</c:v>
                      </c:pt>
                      <c:pt idx="12544">
                        <c:v>49199.73030090332</c:v>
                      </c:pt>
                      <c:pt idx="12545">
                        <c:v>46440.918655395508</c:v>
                      </c:pt>
                      <c:pt idx="12546">
                        <c:v>47807.411148071289</c:v>
                      </c:pt>
                      <c:pt idx="12547">
                        <c:v>57078.288467407227</c:v>
                      </c:pt>
                      <c:pt idx="12548">
                        <c:v>56593.29426574707</c:v>
                      </c:pt>
                      <c:pt idx="12549">
                        <c:v>58384.487258911133</c:v>
                      </c:pt>
                      <c:pt idx="12550">
                        <c:v>58041.71174621582</c:v>
                      </c:pt>
                      <c:pt idx="12551">
                        <c:v>58041.71174621582</c:v>
                      </c:pt>
                      <c:pt idx="12552">
                        <c:v>58041.711685180664</c:v>
                      </c:pt>
                      <c:pt idx="12553">
                        <c:v>58432.046951293945</c:v>
                      </c:pt>
                      <c:pt idx="12554">
                        <c:v>58368.371353149414</c:v>
                      </c:pt>
                      <c:pt idx="12555">
                        <c:v>49365.889297485352</c:v>
                      </c:pt>
                      <c:pt idx="12556">
                        <c:v>49700.503875732422</c:v>
                      </c:pt>
                      <c:pt idx="12557">
                        <c:v>49709.728546142578</c:v>
                      </c:pt>
                      <c:pt idx="12558">
                        <c:v>48987.582244873047</c:v>
                      </c:pt>
                      <c:pt idx="12559">
                        <c:v>48789.285125732422</c:v>
                      </c:pt>
                      <c:pt idx="12560">
                        <c:v>49163.690017700195</c:v>
                      </c:pt>
                      <c:pt idx="12561">
                        <c:v>49163.660568237305</c:v>
                      </c:pt>
                      <c:pt idx="12562">
                        <c:v>48778.348068237305</c:v>
                      </c:pt>
                      <c:pt idx="12563">
                        <c:v>51637.311447143555</c:v>
                      </c:pt>
                      <c:pt idx="12564">
                        <c:v>51637.311447143555</c:v>
                      </c:pt>
                      <c:pt idx="12565">
                        <c:v>48493.561599731445</c:v>
                      </c:pt>
                      <c:pt idx="12566">
                        <c:v>50339.736038208008</c:v>
                      </c:pt>
                      <c:pt idx="12567">
                        <c:v>50348.960525512695</c:v>
                      </c:pt>
                      <c:pt idx="12568">
                        <c:v>50348.960525512695</c:v>
                      </c:pt>
                      <c:pt idx="12569">
                        <c:v>50339.73616027832</c:v>
                      </c:pt>
                      <c:pt idx="12570">
                        <c:v>49121.48371887207</c:v>
                      </c:pt>
                      <c:pt idx="12571">
                        <c:v>49204.845108032227</c:v>
                      </c:pt>
                      <c:pt idx="12572">
                        <c:v>49188.323623657227</c:v>
                      </c:pt>
                      <c:pt idx="12573">
                        <c:v>49390.769424438477</c:v>
                      </c:pt>
                      <c:pt idx="12574">
                        <c:v>47079.167617797852</c:v>
                      </c:pt>
                      <c:pt idx="12575">
                        <c:v>46964.234024047852</c:v>
                      </c:pt>
                      <c:pt idx="12576">
                        <c:v>46973.136917114258</c:v>
                      </c:pt>
                      <c:pt idx="12577">
                        <c:v>46973.13703918457</c:v>
                      </c:pt>
                      <c:pt idx="12578">
                        <c:v>46973.13703918457</c:v>
                      </c:pt>
                      <c:pt idx="12579">
                        <c:v>46680.418106079102</c:v>
                      </c:pt>
                      <c:pt idx="12580">
                        <c:v>49060.251708984375</c:v>
                      </c:pt>
                      <c:pt idx="12581">
                        <c:v>49064.251586914063</c:v>
                      </c:pt>
                      <c:pt idx="12582">
                        <c:v>49073.47607421875</c:v>
                      </c:pt>
                      <c:pt idx="12583">
                        <c:v>49064.251586914063</c:v>
                      </c:pt>
                      <c:pt idx="12584">
                        <c:v>49377.135391235352</c:v>
                      </c:pt>
                      <c:pt idx="12585">
                        <c:v>49946.069046020508</c:v>
                      </c:pt>
                      <c:pt idx="12586">
                        <c:v>48975.095230102539</c:v>
                      </c:pt>
                      <c:pt idx="12587">
                        <c:v>49022.90657043457</c:v>
                      </c:pt>
                      <c:pt idx="12588">
                        <c:v>46671.610427856445</c:v>
                      </c:pt>
                      <c:pt idx="12589">
                        <c:v>46655.745681762695</c:v>
                      </c:pt>
                      <c:pt idx="12590">
                        <c:v>47009.62434387207</c:v>
                      </c:pt>
                      <c:pt idx="12591">
                        <c:v>46936.724319458001</c:v>
                      </c:pt>
                      <c:pt idx="12592">
                        <c:v>46225.143630981445</c:v>
                      </c:pt>
                      <c:pt idx="12593">
                        <c:v>46264.630813598633</c:v>
                      </c:pt>
                      <c:pt idx="12594">
                        <c:v>51445.757461547852</c:v>
                      </c:pt>
                      <c:pt idx="12595">
                        <c:v>51831.071975708008</c:v>
                      </c:pt>
                      <c:pt idx="12596">
                        <c:v>56332.49250793457</c:v>
                      </c:pt>
                      <c:pt idx="12597">
                        <c:v>56727.031448364258</c:v>
                      </c:pt>
                      <c:pt idx="12598">
                        <c:v>57889.550491333008</c:v>
                      </c:pt>
                      <c:pt idx="12599">
                        <c:v>59828.555084228508</c:v>
                      </c:pt>
                      <c:pt idx="12600">
                        <c:v>51864.617141723626</c:v>
                      </c:pt>
                      <c:pt idx="12601">
                        <c:v>52641.624099731445</c:v>
                      </c:pt>
                      <c:pt idx="12602">
                        <c:v>52568.503616333008</c:v>
                      </c:pt>
                      <c:pt idx="12603">
                        <c:v>52495.393753051758</c:v>
                      </c:pt>
                      <c:pt idx="12604">
                        <c:v>50352.455032348633</c:v>
                      </c:pt>
                      <c:pt idx="12605">
                        <c:v>46617.737991333008</c:v>
                      </c:pt>
                      <c:pt idx="12606">
                        <c:v>47760.940811157227</c:v>
                      </c:pt>
                      <c:pt idx="12607">
                        <c:v>47695.02571105957</c:v>
                      </c:pt>
                      <c:pt idx="12608">
                        <c:v>49747.409271240234</c:v>
                      </c:pt>
                      <c:pt idx="12609">
                        <c:v>49747.409271240234</c:v>
                      </c:pt>
                      <c:pt idx="12610">
                        <c:v>50114.846878051758</c:v>
                      </c:pt>
                      <c:pt idx="12611">
                        <c:v>60102.864944458008</c:v>
                      </c:pt>
                      <c:pt idx="12612">
                        <c:v>60102.864944458008</c:v>
                      </c:pt>
                      <c:pt idx="12613">
                        <c:v>56590.367706298828</c:v>
                      </c:pt>
                      <c:pt idx="12614">
                        <c:v>56590.367706298828</c:v>
                      </c:pt>
                      <c:pt idx="12615">
                        <c:v>47673.725173950195</c:v>
                      </c:pt>
                      <c:pt idx="12616">
                        <c:v>48782.564834594727</c:v>
                      </c:pt>
                      <c:pt idx="12617">
                        <c:v>48782.564834594727</c:v>
                      </c:pt>
                      <c:pt idx="12618">
                        <c:v>48773.340408325195</c:v>
                      </c:pt>
                      <c:pt idx="12619">
                        <c:v>49057.484451293945</c:v>
                      </c:pt>
                      <c:pt idx="12620">
                        <c:v>49805.973602294922</c:v>
                      </c:pt>
                      <c:pt idx="12621">
                        <c:v>49800.956512451172</c:v>
                      </c:pt>
                      <c:pt idx="12622">
                        <c:v>49338.836090087891</c:v>
                      </c:pt>
                      <c:pt idx="12623">
                        <c:v>48458.324356079102</c:v>
                      </c:pt>
                      <c:pt idx="12624">
                        <c:v>48458.324356079102</c:v>
                      </c:pt>
                      <c:pt idx="12625">
                        <c:v>48204.956893920898</c:v>
                      </c:pt>
                      <c:pt idx="12626">
                        <c:v>60240.607864379876</c:v>
                      </c:pt>
                      <c:pt idx="12627">
                        <c:v>61807.641799926758</c:v>
                      </c:pt>
                      <c:pt idx="12628">
                        <c:v>62002.614944458008</c:v>
                      </c:pt>
                      <c:pt idx="12629">
                        <c:v>61702.591506958008</c:v>
                      </c:pt>
                      <c:pt idx="12630">
                        <c:v>48844.091506958008</c:v>
                      </c:pt>
                      <c:pt idx="12631">
                        <c:v>48844.091506958008</c:v>
                      </c:pt>
                      <c:pt idx="12632">
                        <c:v>48844.091506958008</c:v>
                      </c:pt>
                      <c:pt idx="12633">
                        <c:v>48844.091506958008</c:v>
                      </c:pt>
                      <c:pt idx="12634">
                        <c:v>50202.059951782227</c:v>
                      </c:pt>
                      <c:pt idx="12635">
                        <c:v>49748.435928344727</c:v>
                      </c:pt>
                      <c:pt idx="12636">
                        <c:v>49739.211502075195</c:v>
                      </c:pt>
                      <c:pt idx="12637">
                        <c:v>49144.572647094727</c:v>
                      </c:pt>
                      <c:pt idx="12638">
                        <c:v>49144.572647094727</c:v>
                      </c:pt>
                      <c:pt idx="12639">
                        <c:v>50967.927810668945</c:v>
                      </c:pt>
                      <c:pt idx="12640">
                        <c:v>48178.35432434082</c:v>
                      </c:pt>
                      <c:pt idx="12641">
                        <c:v>47936.754592895508</c:v>
                      </c:pt>
                      <c:pt idx="12642">
                        <c:v>47791.28596496582</c:v>
                      </c:pt>
                      <c:pt idx="12643">
                        <c:v>47791.286087036133</c:v>
                      </c:pt>
                      <c:pt idx="12644">
                        <c:v>48018.293228149414</c:v>
                      </c:pt>
                      <c:pt idx="12645">
                        <c:v>50674.39338684082</c:v>
                      </c:pt>
                      <c:pt idx="12646">
                        <c:v>50723.22200012207</c:v>
                      </c:pt>
                      <c:pt idx="12647">
                        <c:v>49934.272903442376</c:v>
                      </c:pt>
                      <c:pt idx="12648">
                        <c:v>48989.901077270508</c:v>
                      </c:pt>
                      <c:pt idx="12649">
                        <c:v>49113.48274230957</c:v>
                      </c:pt>
                      <c:pt idx="12650">
                        <c:v>49031.036819458008</c:v>
                      </c:pt>
                      <c:pt idx="12651">
                        <c:v>47832.682083129876</c:v>
                      </c:pt>
                      <c:pt idx="12652">
                        <c:v>48672.39778137207</c:v>
                      </c:pt>
                      <c:pt idx="12653">
                        <c:v>49296.857009887695</c:v>
                      </c:pt>
                      <c:pt idx="12654">
                        <c:v>49464.14778137207</c:v>
                      </c:pt>
                      <c:pt idx="12655">
                        <c:v>49464.14778137207</c:v>
                      </c:pt>
                      <c:pt idx="12656">
                        <c:v>49112.14778137207</c:v>
                      </c:pt>
                      <c:pt idx="12657">
                        <c:v>48256.16926574707</c:v>
                      </c:pt>
                      <c:pt idx="12658">
                        <c:v>48265.393753051758</c:v>
                      </c:pt>
                      <c:pt idx="12659">
                        <c:v>48082.4296875</c:v>
                      </c:pt>
                      <c:pt idx="12660">
                        <c:v>48852.838455200195</c:v>
                      </c:pt>
                      <c:pt idx="12661">
                        <c:v>47212.834121704102</c:v>
                      </c:pt>
                      <c:pt idx="12662">
                        <c:v>47222.058486938477</c:v>
                      </c:pt>
                      <c:pt idx="12663">
                        <c:v>47212.834060668945</c:v>
                      </c:pt>
                      <c:pt idx="12664">
                        <c:v>51021.59260559082</c:v>
                      </c:pt>
                      <c:pt idx="12665">
                        <c:v>51017.592727661126</c:v>
                      </c:pt>
                      <c:pt idx="12666">
                        <c:v>46649.96435546875</c:v>
                      </c:pt>
                      <c:pt idx="12667">
                        <c:v>46659.188720703125</c:v>
                      </c:pt>
                      <c:pt idx="12668">
                        <c:v>46659.78564453125</c:v>
                      </c:pt>
                      <c:pt idx="12669">
                        <c:v>46307.78564453125</c:v>
                      </c:pt>
                      <c:pt idx="12670">
                        <c:v>46298.561218261719</c:v>
                      </c:pt>
                      <c:pt idx="12671">
                        <c:v>46057.07958984375</c:v>
                      </c:pt>
                      <c:pt idx="12672">
                        <c:v>50921.723831176758</c:v>
                      </c:pt>
                      <c:pt idx="12673">
                        <c:v>50930.948501586914</c:v>
                      </c:pt>
                      <c:pt idx="12674">
                        <c:v>51077.834060668938</c:v>
                      </c:pt>
                      <c:pt idx="12675">
                        <c:v>50978.853103637695</c:v>
                      </c:pt>
                      <c:pt idx="12676">
                        <c:v>50740.42463684082</c:v>
                      </c:pt>
                      <c:pt idx="12677">
                        <c:v>51125.739212036126</c:v>
                      </c:pt>
                      <c:pt idx="12678">
                        <c:v>51116.514602661126</c:v>
                      </c:pt>
                      <c:pt idx="12679">
                        <c:v>47419.998916625977</c:v>
                      </c:pt>
                      <c:pt idx="12680">
                        <c:v>47429.223342895508</c:v>
                      </c:pt>
                      <c:pt idx="12681">
                        <c:v>47009.177688598633</c:v>
                      </c:pt>
                      <c:pt idx="12682">
                        <c:v>47009.177627563477</c:v>
                      </c:pt>
                      <c:pt idx="12683">
                        <c:v>48832.475784301758</c:v>
                      </c:pt>
                      <c:pt idx="12684">
                        <c:v>48832.475662231445</c:v>
                      </c:pt>
                      <c:pt idx="12685">
                        <c:v>48832.475784301758</c:v>
                      </c:pt>
                      <c:pt idx="12686">
                        <c:v>48832.446273803711</c:v>
                      </c:pt>
                      <c:pt idx="12687">
                        <c:v>49160.821655273438</c:v>
                      </c:pt>
                      <c:pt idx="12688">
                        <c:v>49160.821655273438</c:v>
                      </c:pt>
                      <c:pt idx="12689">
                        <c:v>49160.821655273438</c:v>
                      </c:pt>
                      <c:pt idx="12690">
                        <c:v>50937.607131958008</c:v>
                      </c:pt>
                      <c:pt idx="12691">
                        <c:v>50938.277297973626</c:v>
                      </c:pt>
                      <c:pt idx="12692">
                        <c:v>50632.903396606445</c:v>
                      </c:pt>
                      <c:pt idx="12693">
                        <c:v>50632.90364074707</c:v>
                      </c:pt>
                      <c:pt idx="12694">
                        <c:v>47254.340530395508</c:v>
                      </c:pt>
                      <c:pt idx="12695">
                        <c:v>47258.340347290039</c:v>
                      </c:pt>
                      <c:pt idx="12696">
                        <c:v>47206.194778442383</c:v>
                      </c:pt>
                      <c:pt idx="12697">
                        <c:v>47206.194778442383</c:v>
                      </c:pt>
                      <c:pt idx="12698">
                        <c:v>49060.524124145508</c:v>
                      </c:pt>
                      <c:pt idx="12699">
                        <c:v>50104.826736450195</c:v>
                      </c:pt>
                      <c:pt idx="12700">
                        <c:v>50114.051223754883</c:v>
                      </c:pt>
                      <c:pt idx="12701">
                        <c:v>50114.051223754883</c:v>
                      </c:pt>
                      <c:pt idx="12702">
                        <c:v>49475.922180175781</c:v>
                      </c:pt>
                      <c:pt idx="12703">
                        <c:v>49479.922241210938</c:v>
                      </c:pt>
                      <c:pt idx="12704">
                        <c:v>49489.146667480469</c:v>
                      </c:pt>
                      <c:pt idx="12705">
                        <c:v>50493.84114074707</c:v>
                      </c:pt>
                      <c:pt idx="12706">
                        <c:v>50493.84114074707</c:v>
                      </c:pt>
                      <c:pt idx="12707">
                        <c:v>50361.050369262695</c:v>
                      </c:pt>
                      <c:pt idx="12708">
                        <c:v>49518.718231201172</c:v>
                      </c:pt>
                      <c:pt idx="12709">
                        <c:v>46604.284927368164</c:v>
                      </c:pt>
                      <c:pt idx="12710">
                        <c:v>49257.594680786133</c:v>
                      </c:pt>
                      <c:pt idx="12711">
                        <c:v>49396.332962036133</c:v>
                      </c:pt>
                      <c:pt idx="12712">
                        <c:v>50395.114456176758</c:v>
                      </c:pt>
                      <c:pt idx="12713">
                        <c:v>50479.604934692376</c:v>
                      </c:pt>
                      <c:pt idx="12714">
                        <c:v>50479.604202270508</c:v>
                      </c:pt>
                      <c:pt idx="12715">
                        <c:v>50479.604446411126</c:v>
                      </c:pt>
                      <c:pt idx="12716">
                        <c:v>48418.995803833001</c:v>
                      </c:pt>
                      <c:pt idx="12717">
                        <c:v>48253.603225708008</c:v>
                      </c:pt>
                      <c:pt idx="12718">
                        <c:v>54741.500564575188</c:v>
                      </c:pt>
                      <c:pt idx="12719">
                        <c:v>54750.72492980957</c:v>
                      </c:pt>
                      <c:pt idx="12720">
                        <c:v>50543.565017700195</c:v>
                      </c:pt>
                      <c:pt idx="12721">
                        <c:v>50552.789443969727</c:v>
                      </c:pt>
                      <c:pt idx="12722">
                        <c:v>50543.863845825195</c:v>
                      </c:pt>
                      <c:pt idx="12723">
                        <c:v>50539.863845825195</c:v>
                      </c:pt>
                      <c:pt idx="12724">
                        <c:v>49556.965408325195</c:v>
                      </c:pt>
                      <c:pt idx="12725">
                        <c:v>49557.371658325195</c:v>
                      </c:pt>
                      <c:pt idx="12726">
                        <c:v>49557.371658325195</c:v>
                      </c:pt>
                      <c:pt idx="12727">
                        <c:v>50570.006271362305</c:v>
                      </c:pt>
                      <c:pt idx="12728">
                        <c:v>50570.006271362305</c:v>
                      </c:pt>
                      <c:pt idx="12729">
                        <c:v>50570.006271362305</c:v>
                      </c:pt>
                      <c:pt idx="12730">
                        <c:v>50570.006271362305</c:v>
                      </c:pt>
                      <c:pt idx="12731">
                        <c:v>49863.904190063477</c:v>
                      </c:pt>
                      <c:pt idx="12732">
                        <c:v>49161.917922973626</c:v>
                      </c:pt>
                      <c:pt idx="12733">
                        <c:v>49526.657302856445</c:v>
                      </c:pt>
                      <c:pt idx="12734">
                        <c:v>49453.758132934563</c:v>
                      </c:pt>
                      <c:pt idx="12735">
                        <c:v>50577.550918579102</c:v>
                      </c:pt>
                      <c:pt idx="12736">
                        <c:v>50462.617385864258</c:v>
                      </c:pt>
                      <c:pt idx="12737">
                        <c:v>50406.737503051758</c:v>
                      </c:pt>
                      <c:pt idx="12738">
                        <c:v>50229.975662231445</c:v>
                      </c:pt>
                      <c:pt idx="12739">
                        <c:v>50090.541458129883</c:v>
                      </c:pt>
                      <c:pt idx="12740">
                        <c:v>49630.802581787109</c:v>
                      </c:pt>
                      <c:pt idx="12741">
                        <c:v>49634.802886962891</c:v>
                      </c:pt>
                      <c:pt idx="12742">
                        <c:v>49644.027496337891</c:v>
                      </c:pt>
                      <c:pt idx="12743">
                        <c:v>49886.523590087891</c:v>
                      </c:pt>
                      <c:pt idx="12744">
                        <c:v>49725.647430419922</c:v>
                      </c:pt>
                      <c:pt idx="12745">
                        <c:v>49710.487640380859</c:v>
                      </c:pt>
                      <c:pt idx="12746">
                        <c:v>49710.487701416016</c:v>
                      </c:pt>
                      <c:pt idx="12747">
                        <c:v>50311.52424621582</c:v>
                      </c:pt>
                      <c:pt idx="12748">
                        <c:v>50311.52424621582</c:v>
                      </c:pt>
                      <c:pt idx="12749">
                        <c:v>58067.348068237305</c:v>
                      </c:pt>
                      <c:pt idx="12750">
                        <c:v>47825.288467407227</c:v>
                      </c:pt>
                      <c:pt idx="12751">
                        <c:v>47816.064041137695</c:v>
                      </c:pt>
                      <c:pt idx="12752">
                        <c:v>46426.504211425781</c:v>
                      </c:pt>
                      <c:pt idx="12753">
                        <c:v>46430.504211425781</c:v>
                      </c:pt>
                      <c:pt idx="12754">
                        <c:v>46571.558837890625</c:v>
                      </c:pt>
                      <c:pt idx="12755">
                        <c:v>45702.60400390625</c:v>
                      </c:pt>
                      <c:pt idx="12756">
                        <c:v>45935.67236328125</c:v>
                      </c:pt>
                      <c:pt idx="12757">
                        <c:v>46943.060195922852</c:v>
                      </c:pt>
                      <c:pt idx="12758">
                        <c:v>46947.060134887695</c:v>
                      </c:pt>
                      <c:pt idx="12759">
                        <c:v>46942.328689575195</c:v>
                      </c:pt>
                      <c:pt idx="12760">
                        <c:v>47928.077346801758</c:v>
                      </c:pt>
                      <c:pt idx="12761">
                        <c:v>47631.67512512207</c:v>
                      </c:pt>
                      <c:pt idx="12762">
                        <c:v>47631.67512512207</c:v>
                      </c:pt>
                      <c:pt idx="12763">
                        <c:v>47632.284622192383</c:v>
                      </c:pt>
                      <c:pt idx="12764">
                        <c:v>47481.660598754883</c:v>
                      </c:pt>
                      <c:pt idx="12765">
                        <c:v>61790.816116333008</c:v>
                      </c:pt>
                      <c:pt idx="12766">
                        <c:v>61475.93830871582</c:v>
                      </c:pt>
                      <c:pt idx="12767">
                        <c:v>60477.555862426743</c:v>
                      </c:pt>
                      <c:pt idx="12768">
                        <c:v>60653.869338989243</c:v>
                      </c:pt>
                      <c:pt idx="12769">
                        <c:v>60653.869094848626</c:v>
                      </c:pt>
                      <c:pt idx="12770">
                        <c:v>60659.367385864243</c:v>
                      </c:pt>
                      <c:pt idx="12771">
                        <c:v>60666.668777465806</c:v>
                      </c:pt>
                      <c:pt idx="12772">
                        <c:v>46421.020950317383</c:v>
                      </c:pt>
                      <c:pt idx="12773">
                        <c:v>45938.476211547852</c:v>
                      </c:pt>
                      <c:pt idx="12774">
                        <c:v>45947.700576782227</c:v>
                      </c:pt>
                      <c:pt idx="12775">
                        <c:v>48514.429542541504</c:v>
                      </c:pt>
                      <c:pt idx="12776">
                        <c:v>48514.429481506348</c:v>
                      </c:pt>
                      <c:pt idx="12777">
                        <c:v>48514.429481506348</c:v>
                      </c:pt>
                      <c:pt idx="12778">
                        <c:v>48395.495887756348</c:v>
                      </c:pt>
                      <c:pt idx="12779">
                        <c:v>56922.511322021484</c:v>
                      </c:pt>
                      <c:pt idx="12780">
                        <c:v>49307.617752075195</c:v>
                      </c:pt>
                      <c:pt idx="12781">
                        <c:v>49941.445999145508</c:v>
                      </c:pt>
                      <c:pt idx="12782">
                        <c:v>49770.362869262695</c:v>
                      </c:pt>
                      <c:pt idx="12783">
                        <c:v>49891.874588012695</c:v>
                      </c:pt>
                      <c:pt idx="12784">
                        <c:v>49891.874588012695</c:v>
                      </c:pt>
                      <c:pt idx="12785">
                        <c:v>50229.63313293457</c:v>
                      </c:pt>
                      <c:pt idx="12786">
                        <c:v>50229.84797668457</c:v>
                      </c:pt>
                      <c:pt idx="12787">
                        <c:v>50024.581619262695</c:v>
                      </c:pt>
                      <c:pt idx="12788">
                        <c:v>50024.581497192376</c:v>
                      </c:pt>
                      <c:pt idx="12789">
                        <c:v>49935.062454223626</c:v>
                      </c:pt>
                      <c:pt idx="12790">
                        <c:v>50053.994094848626</c:v>
                      </c:pt>
                      <c:pt idx="12791">
                        <c:v>48224.65657043457</c:v>
                      </c:pt>
                      <c:pt idx="12792">
                        <c:v>48224.656936645508</c:v>
                      </c:pt>
                      <c:pt idx="12793">
                        <c:v>48475.481155395508</c:v>
                      </c:pt>
                      <c:pt idx="12794">
                        <c:v>48718.122024536133</c:v>
                      </c:pt>
                      <c:pt idx="12795">
                        <c:v>50503.69953918457</c:v>
                      </c:pt>
                      <c:pt idx="12796">
                        <c:v>49174.160842895508</c:v>
                      </c:pt>
                      <c:pt idx="12797">
                        <c:v>49611.80012512207</c:v>
                      </c:pt>
                      <c:pt idx="12798">
                        <c:v>49611.80012512207</c:v>
                      </c:pt>
                      <c:pt idx="12799">
                        <c:v>49662.456970214844</c:v>
                      </c:pt>
                      <c:pt idx="12800">
                        <c:v>46999.70783996582</c:v>
                      </c:pt>
                      <c:pt idx="12801">
                        <c:v>48103.599197387695</c:v>
                      </c:pt>
                      <c:pt idx="12802">
                        <c:v>47563.336990356445</c:v>
                      </c:pt>
                      <c:pt idx="12803">
                        <c:v>50508.855606079102</c:v>
                      </c:pt>
                      <c:pt idx="12804">
                        <c:v>50518.080032348633</c:v>
                      </c:pt>
                      <c:pt idx="12805">
                        <c:v>50508.855606079102</c:v>
                      </c:pt>
                      <c:pt idx="12806">
                        <c:v>46782.710586547852</c:v>
                      </c:pt>
                      <c:pt idx="12807">
                        <c:v>47138.710647583008</c:v>
                      </c:pt>
                      <c:pt idx="12808">
                        <c:v>47147.935012817383</c:v>
                      </c:pt>
                      <c:pt idx="12809">
                        <c:v>59352.511016845703</c:v>
                      </c:pt>
                      <c:pt idx="12810">
                        <c:v>49226.891189575195</c:v>
                      </c:pt>
                      <c:pt idx="12811">
                        <c:v>49694.031814575195</c:v>
                      </c:pt>
                      <c:pt idx="12812">
                        <c:v>49703.256240844727</c:v>
                      </c:pt>
                      <c:pt idx="12813">
                        <c:v>49718.316970825195</c:v>
                      </c:pt>
                      <c:pt idx="12814">
                        <c:v>49366.316970825195</c:v>
                      </c:pt>
                      <c:pt idx="12815">
                        <c:v>48505.144119262695</c:v>
                      </c:pt>
                      <c:pt idx="12816">
                        <c:v>48505.551345825195</c:v>
                      </c:pt>
                      <c:pt idx="12817">
                        <c:v>48505.551345825195</c:v>
                      </c:pt>
                      <c:pt idx="12818">
                        <c:v>48505.551345825195</c:v>
                      </c:pt>
                      <c:pt idx="12819">
                        <c:v>48857.551345825195</c:v>
                      </c:pt>
                      <c:pt idx="12820">
                        <c:v>48857.551345825195</c:v>
                      </c:pt>
                      <c:pt idx="12821">
                        <c:v>49196.694900512695</c:v>
                      </c:pt>
                      <c:pt idx="12822">
                        <c:v>49500.219131469727</c:v>
                      </c:pt>
                      <c:pt idx="12823">
                        <c:v>49500.219192504883</c:v>
                      </c:pt>
                      <c:pt idx="12824">
                        <c:v>49500.219192504883</c:v>
                      </c:pt>
                      <c:pt idx="12825">
                        <c:v>49385.357620239258</c:v>
                      </c:pt>
                      <c:pt idx="12826">
                        <c:v>49316.247817993164</c:v>
                      </c:pt>
                      <c:pt idx="12827">
                        <c:v>49252.351943969727</c:v>
                      </c:pt>
                      <c:pt idx="12828">
                        <c:v>49420.839981079102</c:v>
                      </c:pt>
                      <c:pt idx="12829">
                        <c:v>48745.118240356445</c:v>
                      </c:pt>
                      <c:pt idx="12830">
                        <c:v>48754.342788696289</c:v>
                      </c:pt>
                      <c:pt idx="12831">
                        <c:v>48745.118362426758</c:v>
                      </c:pt>
                      <c:pt idx="12832">
                        <c:v>48450.705215454102</c:v>
                      </c:pt>
                      <c:pt idx="12833">
                        <c:v>48449.486465454102</c:v>
                      </c:pt>
                      <c:pt idx="12834">
                        <c:v>48449.486404418945</c:v>
                      </c:pt>
                      <c:pt idx="12835">
                        <c:v>47997.095840454102</c:v>
                      </c:pt>
                      <c:pt idx="12836">
                        <c:v>48383.629104614258</c:v>
                      </c:pt>
                      <c:pt idx="12837">
                        <c:v>47670.31494140625</c:v>
                      </c:pt>
                      <c:pt idx="12838">
                        <c:v>59753.080596923828</c:v>
                      </c:pt>
                      <c:pt idx="12839">
                        <c:v>59787.557281494141</c:v>
                      </c:pt>
                      <c:pt idx="12840">
                        <c:v>48429.198623657227</c:v>
                      </c:pt>
                      <c:pt idx="12841">
                        <c:v>49617.93342590332</c:v>
                      </c:pt>
                      <c:pt idx="12842">
                        <c:v>49617.933670043945</c:v>
                      </c:pt>
                      <c:pt idx="12843">
                        <c:v>49265.933670043945</c:v>
                      </c:pt>
                      <c:pt idx="12844">
                        <c:v>48802.795486450195</c:v>
                      </c:pt>
                      <c:pt idx="12845">
                        <c:v>48737.690505981445</c:v>
                      </c:pt>
                      <c:pt idx="12846">
                        <c:v>47930.574295043945</c:v>
                      </c:pt>
                      <c:pt idx="12847">
                        <c:v>50197.568923950195</c:v>
                      </c:pt>
                      <c:pt idx="12848">
                        <c:v>49291.55207824707</c:v>
                      </c:pt>
                      <c:pt idx="12849">
                        <c:v>49300.776565551758</c:v>
                      </c:pt>
                      <c:pt idx="12850">
                        <c:v>56320.10823059082</c:v>
                      </c:pt>
                      <c:pt idx="12851">
                        <c:v>56088.39485168457</c:v>
                      </c:pt>
                      <c:pt idx="12852">
                        <c:v>57085.402908325188</c:v>
                      </c:pt>
                      <c:pt idx="12853">
                        <c:v>56361.544998168938</c:v>
                      </c:pt>
                      <c:pt idx="12854">
                        <c:v>60218.033599853516</c:v>
                      </c:pt>
                      <c:pt idx="12855">
                        <c:v>50092.938064575195</c:v>
                      </c:pt>
                      <c:pt idx="12856">
                        <c:v>50092.938064575195</c:v>
                      </c:pt>
                      <c:pt idx="12857">
                        <c:v>51015.729080200195</c:v>
                      </c:pt>
                      <c:pt idx="12858">
                        <c:v>51009.329071044922</c:v>
                      </c:pt>
                      <c:pt idx="12859">
                        <c:v>48254.624954223626</c:v>
                      </c:pt>
                      <c:pt idx="12860">
                        <c:v>48254.624954223626</c:v>
                      </c:pt>
                      <c:pt idx="12861">
                        <c:v>54330.339385986328</c:v>
                      </c:pt>
                      <c:pt idx="12862">
                        <c:v>56329.133010864258</c:v>
                      </c:pt>
                      <c:pt idx="12863">
                        <c:v>56256.012893676758</c:v>
                      </c:pt>
                      <c:pt idx="12864">
                        <c:v>56077.902931213379</c:v>
                      </c:pt>
                      <c:pt idx="12865">
                        <c:v>55126.300025939941</c:v>
                      </c:pt>
                      <c:pt idx="12866">
                        <c:v>55135.524452209473</c:v>
                      </c:pt>
                      <c:pt idx="12867">
                        <c:v>54906.698463439941</c:v>
                      </c:pt>
                      <c:pt idx="12868">
                        <c:v>57807.933334350586</c:v>
                      </c:pt>
                      <c:pt idx="12869">
                        <c:v>57816.40690612793</c:v>
                      </c:pt>
                      <c:pt idx="12870">
                        <c:v>61337.352249145493</c:v>
                      </c:pt>
                      <c:pt idx="12871">
                        <c:v>61345.967971801743</c:v>
                      </c:pt>
                      <c:pt idx="12872">
                        <c:v>62036.111282348626</c:v>
                      </c:pt>
                      <c:pt idx="12873">
                        <c:v>49342.583389282227</c:v>
                      </c:pt>
                      <c:pt idx="12874">
                        <c:v>50058.061538696289</c:v>
                      </c:pt>
                      <c:pt idx="12875">
                        <c:v>49696.648880004883</c:v>
                      </c:pt>
                      <c:pt idx="12876">
                        <c:v>49700.648941040039</c:v>
                      </c:pt>
                      <c:pt idx="12877">
                        <c:v>49709.873245239258</c:v>
                      </c:pt>
                      <c:pt idx="12878">
                        <c:v>50050.976348876953</c:v>
                      </c:pt>
                      <c:pt idx="12879">
                        <c:v>51048.329864501953</c:v>
                      </c:pt>
                      <c:pt idx="12880">
                        <c:v>50950.672637939453</c:v>
                      </c:pt>
                      <c:pt idx="12881">
                        <c:v>48683.965972900391</c:v>
                      </c:pt>
                      <c:pt idx="12882">
                        <c:v>48683.966094970703</c:v>
                      </c:pt>
                      <c:pt idx="12883">
                        <c:v>50865.777053833001</c:v>
                      </c:pt>
                      <c:pt idx="12884">
                        <c:v>50865.776931762688</c:v>
                      </c:pt>
                      <c:pt idx="12885">
                        <c:v>49430.896072387695</c:v>
                      </c:pt>
                      <c:pt idx="12886">
                        <c:v>49740.742172241211</c:v>
                      </c:pt>
                      <c:pt idx="12887">
                        <c:v>48871.186416625977</c:v>
                      </c:pt>
                      <c:pt idx="12888">
                        <c:v>48870.524368286133</c:v>
                      </c:pt>
                      <c:pt idx="12889">
                        <c:v>48870.524490356445</c:v>
                      </c:pt>
                      <c:pt idx="12890">
                        <c:v>49422.605545043945</c:v>
                      </c:pt>
                      <c:pt idx="12891">
                        <c:v>49422.605667114258</c:v>
                      </c:pt>
                      <c:pt idx="12892">
                        <c:v>49426.605545043945</c:v>
                      </c:pt>
                      <c:pt idx="12893">
                        <c:v>48860.379592895508</c:v>
                      </c:pt>
                      <c:pt idx="12894">
                        <c:v>49907.562210083001</c:v>
                      </c:pt>
                      <c:pt idx="12895">
                        <c:v>49908.192092895501</c:v>
                      </c:pt>
                      <c:pt idx="12896">
                        <c:v>49841.870269775391</c:v>
                      </c:pt>
                      <c:pt idx="12897">
                        <c:v>49664.935699462891</c:v>
                      </c:pt>
                      <c:pt idx="12898">
                        <c:v>59129.350799560547</c:v>
                      </c:pt>
                      <c:pt idx="12899">
                        <c:v>59116.126434326172</c:v>
                      </c:pt>
                      <c:pt idx="12900">
                        <c:v>49410.717849731445</c:v>
                      </c:pt>
                      <c:pt idx="12901">
                        <c:v>48886.172927856445</c:v>
                      </c:pt>
                      <c:pt idx="12902">
                        <c:v>49271.48762512207</c:v>
                      </c:pt>
                      <c:pt idx="12903">
                        <c:v>49270.594314575195</c:v>
                      </c:pt>
                      <c:pt idx="12904">
                        <c:v>49205.489822387695</c:v>
                      </c:pt>
                      <c:pt idx="12905">
                        <c:v>50818.236129760742</c:v>
                      </c:pt>
                      <c:pt idx="12906">
                        <c:v>50812.511520385742</c:v>
                      </c:pt>
                      <c:pt idx="12907">
                        <c:v>50853.569625854492</c:v>
                      </c:pt>
                      <c:pt idx="12908">
                        <c:v>50296.067825317376</c:v>
                      </c:pt>
                      <c:pt idx="12909">
                        <c:v>58670.59944152832</c:v>
                      </c:pt>
                      <c:pt idx="12910">
                        <c:v>59004.09114074707</c:v>
                      </c:pt>
                      <c:pt idx="12911">
                        <c:v>59004.090896606438</c:v>
                      </c:pt>
                      <c:pt idx="12912">
                        <c:v>58504.912933349609</c:v>
                      </c:pt>
                      <c:pt idx="12913">
                        <c:v>58504.913360595703</c:v>
                      </c:pt>
                      <c:pt idx="12914">
                        <c:v>60713.847686767578</c:v>
                      </c:pt>
                      <c:pt idx="12915">
                        <c:v>49599.269180297852</c:v>
                      </c:pt>
                      <c:pt idx="12916">
                        <c:v>49542.271072387695</c:v>
                      </c:pt>
                      <c:pt idx="12917">
                        <c:v>49551.495559692383</c:v>
                      </c:pt>
                      <c:pt idx="12918">
                        <c:v>49551.495559692383</c:v>
                      </c:pt>
                      <c:pt idx="12919">
                        <c:v>49796.613967895508</c:v>
                      </c:pt>
                      <c:pt idx="12920">
                        <c:v>51089.495681762695</c:v>
                      </c:pt>
                      <c:pt idx="12921">
                        <c:v>51089.495681762695</c:v>
                      </c:pt>
                      <c:pt idx="12922">
                        <c:v>52746.318435668945</c:v>
                      </c:pt>
                      <c:pt idx="12923">
                        <c:v>53209.459060668945</c:v>
                      </c:pt>
                      <c:pt idx="12924">
                        <c:v>50019.309219360352</c:v>
                      </c:pt>
                      <c:pt idx="12925">
                        <c:v>49896.878448486328</c:v>
                      </c:pt>
                      <c:pt idx="12926">
                        <c:v>50336.258361816406</c:v>
                      </c:pt>
                      <c:pt idx="12927">
                        <c:v>50226.549560546875</c:v>
                      </c:pt>
                      <c:pt idx="12928">
                        <c:v>50226.549499511719</c:v>
                      </c:pt>
                      <c:pt idx="12929">
                        <c:v>50323.283096313477</c:v>
                      </c:pt>
                      <c:pt idx="12930">
                        <c:v>60110.855178832993</c:v>
                      </c:pt>
                      <c:pt idx="12931">
                        <c:v>59889.015579223626</c:v>
                      </c:pt>
                      <c:pt idx="12932">
                        <c:v>49462.203689575195</c:v>
                      </c:pt>
                      <c:pt idx="12933">
                        <c:v>49462.203689575195</c:v>
                      </c:pt>
                      <c:pt idx="12934">
                        <c:v>50360.947158813477</c:v>
                      </c:pt>
                      <c:pt idx="12935">
                        <c:v>50354.547210693359</c:v>
                      </c:pt>
                      <c:pt idx="12936">
                        <c:v>47072.581680297852</c:v>
                      </c:pt>
                      <c:pt idx="12937">
                        <c:v>47076.581680297852</c:v>
                      </c:pt>
                      <c:pt idx="12938">
                        <c:v>47072.581680297852</c:v>
                      </c:pt>
                      <c:pt idx="12939">
                        <c:v>46733.806106567383</c:v>
                      </c:pt>
                      <c:pt idx="12940">
                        <c:v>56476.74934387207</c:v>
                      </c:pt>
                      <c:pt idx="12941">
                        <c:v>56403.629287719727</c:v>
                      </c:pt>
                      <c:pt idx="12942">
                        <c:v>56330.51936340332</c:v>
                      </c:pt>
                      <c:pt idx="12943">
                        <c:v>57490.156051635742</c:v>
                      </c:pt>
                      <c:pt idx="12944">
                        <c:v>57490.156112670898</c:v>
                      </c:pt>
                      <c:pt idx="12945">
                        <c:v>60813.157791137688</c:v>
                      </c:pt>
                      <c:pt idx="12946">
                        <c:v>60813.157730102532</c:v>
                      </c:pt>
                      <c:pt idx="12947">
                        <c:v>60863.157852172844</c:v>
                      </c:pt>
                      <c:pt idx="12948">
                        <c:v>49182.155227661133</c:v>
                      </c:pt>
                      <c:pt idx="12949">
                        <c:v>49567.469680786133</c:v>
                      </c:pt>
                      <c:pt idx="12950">
                        <c:v>49571.469680786133</c:v>
                      </c:pt>
                      <c:pt idx="12951">
                        <c:v>51027.889801025391</c:v>
                      </c:pt>
                      <c:pt idx="12952">
                        <c:v>51159.720062255859</c:v>
                      </c:pt>
                      <c:pt idx="12953">
                        <c:v>58953.310928344719</c:v>
                      </c:pt>
                      <c:pt idx="12954">
                        <c:v>58880.411087036133</c:v>
                      </c:pt>
                      <c:pt idx="12955">
                        <c:v>58733.181900024414</c:v>
                      </c:pt>
                      <c:pt idx="12956">
                        <c:v>59308.795989990234</c:v>
                      </c:pt>
                      <c:pt idx="12957">
                        <c:v>59312.795989990234</c:v>
                      </c:pt>
                      <c:pt idx="12958">
                        <c:v>59322.020355224609</c:v>
                      </c:pt>
                      <c:pt idx="12959">
                        <c:v>58849.011077880859</c:v>
                      </c:pt>
                      <c:pt idx="12960">
                        <c:v>55353.167068481445</c:v>
                      </c:pt>
                      <c:pt idx="12961">
                        <c:v>48432.377090454102</c:v>
                      </c:pt>
                      <c:pt idx="12962">
                        <c:v>48359.477432250977</c:v>
                      </c:pt>
                      <c:pt idx="12963">
                        <c:v>48290.577224731445</c:v>
                      </c:pt>
                      <c:pt idx="12964">
                        <c:v>48178.073501586914</c:v>
                      </c:pt>
                      <c:pt idx="12965">
                        <c:v>48154.002151489258</c:v>
                      </c:pt>
                      <c:pt idx="12966">
                        <c:v>47926.410293579102</c:v>
                      </c:pt>
                      <c:pt idx="12967">
                        <c:v>49377.501174926758</c:v>
                      </c:pt>
                      <c:pt idx="12968">
                        <c:v>49375.101165771484</c:v>
                      </c:pt>
                      <c:pt idx="12969">
                        <c:v>49384.325592041016</c:v>
                      </c:pt>
                      <c:pt idx="12970">
                        <c:v>49383.767486572266</c:v>
                      </c:pt>
                      <c:pt idx="12971">
                        <c:v>49810.087356567383</c:v>
                      </c:pt>
                      <c:pt idx="12972">
                        <c:v>50484.522171020508</c:v>
                      </c:pt>
                      <c:pt idx="12973">
                        <c:v>50484.522171020508</c:v>
                      </c:pt>
                      <c:pt idx="12974">
                        <c:v>49022.14533996582</c:v>
                      </c:pt>
                      <c:pt idx="12975">
                        <c:v>50124.986526489258</c:v>
                      </c:pt>
                      <c:pt idx="12976">
                        <c:v>50264.275588989258</c:v>
                      </c:pt>
                      <c:pt idx="12977">
                        <c:v>47654.428298950195</c:v>
                      </c:pt>
                      <c:pt idx="12978">
                        <c:v>51976.579071044922</c:v>
                      </c:pt>
                      <c:pt idx="12979">
                        <c:v>51976.579559326172</c:v>
                      </c:pt>
                      <c:pt idx="12980">
                        <c:v>51976.579071044922</c:v>
                      </c:pt>
                      <c:pt idx="12981">
                        <c:v>51976.579071044922</c:v>
                      </c:pt>
                      <c:pt idx="12982">
                        <c:v>51976.579315185547</c:v>
                      </c:pt>
                      <c:pt idx="12983">
                        <c:v>51831.110809326172</c:v>
                      </c:pt>
                      <c:pt idx="12984">
                        <c:v>51927.749969482422</c:v>
                      </c:pt>
                      <c:pt idx="12985">
                        <c:v>51976.232879638672</c:v>
                      </c:pt>
                      <c:pt idx="12986">
                        <c:v>48974.531326293945</c:v>
                      </c:pt>
                      <c:pt idx="12987">
                        <c:v>59211.045852661133</c:v>
                      </c:pt>
                      <c:pt idx="12988">
                        <c:v>59187.82209777832</c:v>
                      </c:pt>
                      <c:pt idx="12989">
                        <c:v>59187.822036743164</c:v>
                      </c:pt>
                      <c:pt idx="12990">
                        <c:v>49521.130020141602</c:v>
                      </c:pt>
                      <c:pt idx="12991">
                        <c:v>49448.020217895508</c:v>
                      </c:pt>
                      <c:pt idx="12992">
                        <c:v>49374.900161743164</c:v>
                      </c:pt>
                      <c:pt idx="12993">
                        <c:v>49301.790237426758</c:v>
                      </c:pt>
                      <c:pt idx="12994">
                        <c:v>47938.544021606445</c:v>
                      </c:pt>
                      <c:pt idx="12995">
                        <c:v>48998.885330200195</c:v>
                      </c:pt>
                      <c:pt idx="12996">
                        <c:v>48951.073806762695</c:v>
                      </c:pt>
                      <c:pt idx="12997">
                        <c:v>48259.735794067376</c:v>
                      </c:pt>
                      <c:pt idx="12998">
                        <c:v>48268.960159301758</c:v>
                      </c:pt>
                      <c:pt idx="12999">
                        <c:v>48259.735794067376</c:v>
                      </c:pt>
                      <c:pt idx="13000">
                        <c:v>47669.624465942383</c:v>
                      </c:pt>
                      <c:pt idx="13001">
                        <c:v>47716.712844848633</c:v>
                      </c:pt>
                      <c:pt idx="13002">
                        <c:v>46633.293411254883</c:v>
                      </c:pt>
                      <c:pt idx="13003">
                        <c:v>47667.922790527344</c:v>
                      </c:pt>
                      <c:pt idx="13004">
                        <c:v>59435.489044189446</c:v>
                      </c:pt>
                      <c:pt idx="13005">
                        <c:v>51462.466873168945</c:v>
                      </c:pt>
                      <c:pt idx="13006">
                        <c:v>51462.466873168945</c:v>
                      </c:pt>
                      <c:pt idx="13007">
                        <c:v>50317.254959106445</c:v>
                      </c:pt>
                      <c:pt idx="13008">
                        <c:v>50317.254959106445</c:v>
                      </c:pt>
                      <c:pt idx="13009">
                        <c:v>50119.414199829102</c:v>
                      </c:pt>
                      <c:pt idx="13010">
                        <c:v>50128.638565063477</c:v>
                      </c:pt>
                      <c:pt idx="13011">
                        <c:v>50128.638626098633</c:v>
                      </c:pt>
                      <c:pt idx="13012">
                        <c:v>47224.277770996094</c:v>
                      </c:pt>
                      <c:pt idx="13013">
                        <c:v>47233.502197265625</c:v>
                      </c:pt>
                      <c:pt idx="13014">
                        <c:v>47233.502075195313</c:v>
                      </c:pt>
                      <c:pt idx="13015">
                        <c:v>47470.985595703125</c:v>
                      </c:pt>
                      <c:pt idx="13016">
                        <c:v>47461.761169433594</c:v>
                      </c:pt>
                      <c:pt idx="13017">
                        <c:v>50287.91096496582</c:v>
                      </c:pt>
                      <c:pt idx="13018">
                        <c:v>50291.911087036133</c:v>
                      </c:pt>
                      <c:pt idx="13019">
                        <c:v>50138.225616455078</c:v>
                      </c:pt>
                      <c:pt idx="13020">
                        <c:v>50397.109832763672</c:v>
                      </c:pt>
                      <c:pt idx="13021">
                        <c:v>50990.859100341797</c:v>
                      </c:pt>
                      <c:pt idx="13022">
                        <c:v>50990.859100341797</c:v>
                      </c:pt>
                      <c:pt idx="13023">
                        <c:v>50530.573944091797</c:v>
                      </c:pt>
                      <c:pt idx="13024">
                        <c:v>52641.015106201172</c:v>
                      </c:pt>
                      <c:pt idx="13025">
                        <c:v>51778.334060668945</c:v>
                      </c:pt>
                      <c:pt idx="13026">
                        <c:v>49034.672134399414</c:v>
                      </c:pt>
                      <c:pt idx="13027">
                        <c:v>49037.696548461914</c:v>
                      </c:pt>
                      <c:pt idx="13028">
                        <c:v>48468.40071105957</c:v>
                      </c:pt>
                      <c:pt idx="13029">
                        <c:v>49005.17414855957</c:v>
                      </c:pt>
                      <c:pt idx="13030">
                        <c:v>50296.136306762695</c:v>
                      </c:pt>
                      <c:pt idx="13031">
                        <c:v>50031.19123840332</c:v>
                      </c:pt>
                      <c:pt idx="13032">
                        <c:v>48543.629348754883</c:v>
                      </c:pt>
                      <c:pt idx="13033">
                        <c:v>46322.977249145508</c:v>
                      </c:pt>
                      <c:pt idx="13034">
                        <c:v>46228.772354125977</c:v>
                      </c:pt>
                      <c:pt idx="13035">
                        <c:v>47486.888076782227</c:v>
                      </c:pt>
                      <c:pt idx="13036">
                        <c:v>47486.888076782227</c:v>
                      </c:pt>
                      <c:pt idx="13037">
                        <c:v>49525.386306762695</c:v>
                      </c:pt>
                      <c:pt idx="13038">
                        <c:v>49525.38606262207</c:v>
                      </c:pt>
                      <c:pt idx="13039">
                        <c:v>49525.38606262207</c:v>
                      </c:pt>
                      <c:pt idx="13040">
                        <c:v>49525.38655090332</c:v>
                      </c:pt>
                      <c:pt idx="13041">
                        <c:v>49525.38606262207</c:v>
                      </c:pt>
                      <c:pt idx="13042">
                        <c:v>49967.29801940918</c:v>
                      </c:pt>
                      <c:pt idx="13043">
                        <c:v>49979.716293334961</c:v>
                      </c:pt>
                      <c:pt idx="13044">
                        <c:v>49979.716293334961</c:v>
                      </c:pt>
                      <c:pt idx="13045">
                        <c:v>49988.685501098633</c:v>
                      </c:pt>
                      <c:pt idx="13046">
                        <c:v>57523.91780090332</c:v>
                      </c:pt>
                      <c:pt idx="13047">
                        <c:v>56849.96760559082</c:v>
                      </c:pt>
                      <c:pt idx="13048">
                        <c:v>57709.37190246582</c:v>
                      </c:pt>
                      <c:pt idx="13049">
                        <c:v>60433.118377685547</c:v>
                      </c:pt>
                      <c:pt idx="13050">
                        <c:v>50874.706985473633</c:v>
                      </c:pt>
                      <c:pt idx="13051">
                        <c:v>51021.593215942376</c:v>
                      </c:pt>
                      <c:pt idx="13052">
                        <c:v>51021.593215942376</c:v>
                      </c:pt>
                      <c:pt idx="13053">
                        <c:v>51021.59309387207</c:v>
                      </c:pt>
                      <c:pt idx="13054">
                        <c:v>46149.072036743164</c:v>
                      </c:pt>
                      <c:pt idx="13055">
                        <c:v>46149.071975708008</c:v>
                      </c:pt>
                      <c:pt idx="13056">
                        <c:v>46792.188125610352</c:v>
                      </c:pt>
                      <c:pt idx="13057">
                        <c:v>47538.756546020508</c:v>
                      </c:pt>
                      <c:pt idx="13058">
                        <c:v>46466.940322875977</c:v>
                      </c:pt>
                      <c:pt idx="13059">
                        <c:v>46466.940505981445</c:v>
                      </c:pt>
                      <c:pt idx="13060">
                        <c:v>46589.311538696289</c:v>
                      </c:pt>
                      <c:pt idx="13061">
                        <c:v>46598.536087036133</c:v>
                      </c:pt>
                      <c:pt idx="13062">
                        <c:v>46589.282150268555</c:v>
                      </c:pt>
                      <c:pt idx="13063">
                        <c:v>46012.716812133789</c:v>
                      </c:pt>
                      <c:pt idx="13064">
                        <c:v>49123.444763183594</c:v>
                      </c:pt>
                      <c:pt idx="13065">
                        <c:v>48245.094131469727</c:v>
                      </c:pt>
                      <c:pt idx="13066">
                        <c:v>48235.869705200195</c:v>
                      </c:pt>
                      <c:pt idx="13067">
                        <c:v>49220.520431518555</c:v>
                      </c:pt>
                      <c:pt idx="13068">
                        <c:v>48731.657150268555</c:v>
                      </c:pt>
                      <c:pt idx="13069">
                        <c:v>49552.782974243164</c:v>
                      </c:pt>
                      <c:pt idx="13070">
                        <c:v>49198.799697875977</c:v>
                      </c:pt>
                      <c:pt idx="13071">
                        <c:v>48721.595230102539</c:v>
                      </c:pt>
                      <c:pt idx="13072">
                        <c:v>50229.36604309082</c:v>
                      </c:pt>
                      <c:pt idx="13073">
                        <c:v>50140.55891418457</c:v>
                      </c:pt>
                      <c:pt idx="13074">
                        <c:v>52197.03645324707</c:v>
                      </c:pt>
                      <c:pt idx="13075">
                        <c:v>52197.036697387688</c:v>
                      </c:pt>
                      <c:pt idx="13076">
                        <c:v>52083.103591918938</c:v>
                      </c:pt>
                      <c:pt idx="13077">
                        <c:v>57914.486175537109</c:v>
                      </c:pt>
                      <c:pt idx="13078">
                        <c:v>58325.880767822266</c:v>
                      </c:pt>
                      <c:pt idx="13079">
                        <c:v>58035.376922607422</c:v>
                      </c:pt>
                      <c:pt idx="13080">
                        <c:v>47964.888626098633</c:v>
                      </c:pt>
                      <c:pt idx="13081">
                        <c:v>47171.36262512207</c:v>
                      </c:pt>
                      <c:pt idx="13082">
                        <c:v>47188.087112426758</c:v>
                      </c:pt>
                      <c:pt idx="13083">
                        <c:v>46840.634841918945</c:v>
                      </c:pt>
                      <c:pt idx="13084">
                        <c:v>47127.207778930664</c:v>
                      </c:pt>
                      <c:pt idx="13085">
                        <c:v>47394.91877746582</c:v>
                      </c:pt>
                      <c:pt idx="13086">
                        <c:v>47540.734817504876</c:v>
                      </c:pt>
                      <c:pt idx="13087">
                        <c:v>48018.783767700195</c:v>
                      </c:pt>
                      <c:pt idx="13088">
                        <c:v>48114.238357543945</c:v>
                      </c:pt>
                      <c:pt idx="13089">
                        <c:v>48024.71907043457</c:v>
                      </c:pt>
                      <c:pt idx="13090">
                        <c:v>45496.68293762207</c:v>
                      </c:pt>
                      <c:pt idx="13091">
                        <c:v>45391.904861450195</c:v>
                      </c:pt>
                      <c:pt idx="13092">
                        <c:v>46347.255569458008</c:v>
                      </c:pt>
                      <c:pt idx="13093">
                        <c:v>45914.130081176758</c:v>
                      </c:pt>
                      <c:pt idx="13094">
                        <c:v>47895.643508911133</c:v>
                      </c:pt>
                      <c:pt idx="13095">
                        <c:v>51005.591094970703</c:v>
                      </c:pt>
                      <c:pt idx="13096">
                        <c:v>51192.216461181633</c:v>
                      </c:pt>
                      <c:pt idx="13097">
                        <c:v>50789.495269775391</c:v>
                      </c:pt>
                      <c:pt idx="13098">
                        <c:v>49240.849807739258</c:v>
                      </c:pt>
                      <c:pt idx="13099">
                        <c:v>49250.074661254883</c:v>
                      </c:pt>
                      <c:pt idx="13100">
                        <c:v>49250.074661254883</c:v>
                      </c:pt>
                      <c:pt idx="13101">
                        <c:v>49151.331008911133</c:v>
                      </c:pt>
                      <c:pt idx="13102">
                        <c:v>48817.889297485352</c:v>
                      </c:pt>
                      <c:pt idx="13103">
                        <c:v>50418.874954223633</c:v>
                      </c:pt>
                      <c:pt idx="13104">
                        <c:v>50418.874893188477</c:v>
                      </c:pt>
                      <c:pt idx="13105">
                        <c:v>50418.87483215332</c:v>
                      </c:pt>
                      <c:pt idx="13106">
                        <c:v>50299.943252563477</c:v>
                      </c:pt>
                      <c:pt idx="13107">
                        <c:v>50418.874893188477</c:v>
                      </c:pt>
                      <c:pt idx="13108">
                        <c:v>56985.98957824707</c:v>
                      </c:pt>
                      <c:pt idx="13109">
                        <c:v>56985.989700317383</c:v>
                      </c:pt>
                      <c:pt idx="13110">
                        <c:v>51103.680068969727</c:v>
                      </c:pt>
                      <c:pt idx="13111">
                        <c:v>51103.680068969727</c:v>
                      </c:pt>
                      <c:pt idx="13112">
                        <c:v>49474.768630981445</c:v>
                      </c:pt>
                      <c:pt idx="13113">
                        <c:v>48531.240310668945</c:v>
                      </c:pt>
                      <c:pt idx="13114">
                        <c:v>48126.961990356445</c:v>
                      </c:pt>
                      <c:pt idx="13115">
                        <c:v>50663.075271606445</c:v>
                      </c:pt>
                      <c:pt idx="13116">
                        <c:v>50286.834182739258</c:v>
                      </c:pt>
                      <c:pt idx="13117">
                        <c:v>50435.982986450195</c:v>
                      </c:pt>
                      <c:pt idx="13118">
                        <c:v>48588.269424438477</c:v>
                      </c:pt>
                      <c:pt idx="13119">
                        <c:v>48588.269668579102</c:v>
                      </c:pt>
                      <c:pt idx="13120">
                        <c:v>48592.269668579102</c:v>
                      </c:pt>
                      <c:pt idx="13121">
                        <c:v>48601.494155883789</c:v>
                      </c:pt>
                      <c:pt idx="13122">
                        <c:v>48578.028030395508</c:v>
                      </c:pt>
                      <c:pt idx="13123">
                        <c:v>48359.01692199707</c:v>
                      </c:pt>
                      <c:pt idx="13124">
                        <c:v>59230.035186767578</c:v>
                      </c:pt>
                      <c:pt idx="13125">
                        <c:v>46112.552322387695</c:v>
                      </c:pt>
                      <c:pt idx="13126">
                        <c:v>47827.795364379883</c:v>
                      </c:pt>
                      <c:pt idx="13127">
                        <c:v>47827.795364379883</c:v>
                      </c:pt>
                      <c:pt idx="13128">
                        <c:v>47827.795364379883</c:v>
                      </c:pt>
                      <c:pt idx="13129">
                        <c:v>47818.570938110352</c:v>
                      </c:pt>
                      <c:pt idx="13130">
                        <c:v>50403.256866455078</c:v>
                      </c:pt>
                      <c:pt idx="13131">
                        <c:v>58334.400955200188</c:v>
                      </c:pt>
                      <c:pt idx="13132">
                        <c:v>58270.72541809082</c:v>
                      </c:pt>
                      <c:pt idx="13133">
                        <c:v>57455.644073486328</c:v>
                      </c:pt>
                      <c:pt idx="13134">
                        <c:v>55337.563018798828</c:v>
                      </c:pt>
                      <c:pt idx="13135">
                        <c:v>55349.063140869141</c:v>
                      </c:pt>
                      <c:pt idx="13136">
                        <c:v>55345.430450439453</c:v>
                      </c:pt>
                      <c:pt idx="13137">
                        <c:v>55336.206085205078</c:v>
                      </c:pt>
                      <c:pt idx="13138">
                        <c:v>55332.206024169922</c:v>
                      </c:pt>
                      <c:pt idx="13139">
                        <c:v>56864.868072509766</c:v>
                      </c:pt>
                      <c:pt idx="13140">
                        <c:v>47752.326736450195</c:v>
                      </c:pt>
                      <c:pt idx="13141">
                        <c:v>47760.800186157227</c:v>
                      </c:pt>
                      <c:pt idx="13142">
                        <c:v>47760.800247192383</c:v>
                      </c:pt>
                      <c:pt idx="13143">
                        <c:v>47751.575881958008</c:v>
                      </c:pt>
                      <c:pt idx="13144">
                        <c:v>47370.820510864258</c:v>
                      </c:pt>
                      <c:pt idx="13145">
                        <c:v>47320.203811645508</c:v>
                      </c:pt>
                      <c:pt idx="13146">
                        <c:v>47417.860916137695</c:v>
                      </c:pt>
                      <c:pt idx="13147">
                        <c:v>48421.407302856445</c:v>
                      </c:pt>
                      <c:pt idx="13148">
                        <c:v>48780.393020629883</c:v>
                      </c:pt>
                      <c:pt idx="13149">
                        <c:v>48498.697006225586</c:v>
                      </c:pt>
                      <c:pt idx="13150">
                        <c:v>48498.69694519043</c:v>
                      </c:pt>
                      <c:pt idx="13151">
                        <c:v>48498.697006225586</c:v>
                      </c:pt>
                      <c:pt idx="13152">
                        <c:v>48883.414474487305</c:v>
                      </c:pt>
                      <c:pt idx="13153">
                        <c:v>48742.639602661133</c:v>
                      </c:pt>
                      <c:pt idx="13154">
                        <c:v>48742.639602661133</c:v>
                      </c:pt>
                      <c:pt idx="13155">
                        <c:v>48491.672927856445</c:v>
                      </c:pt>
                      <c:pt idx="13156">
                        <c:v>48040.610733032227</c:v>
                      </c:pt>
                      <c:pt idx="13157">
                        <c:v>48254.669876098633</c:v>
                      </c:pt>
                      <c:pt idx="13158">
                        <c:v>45428.742034912109</c:v>
                      </c:pt>
                      <c:pt idx="13159">
                        <c:v>45804.832122802734</c:v>
                      </c:pt>
                      <c:pt idx="13160">
                        <c:v>46760.7568359375</c:v>
                      </c:pt>
                      <c:pt idx="13161">
                        <c:v>47587.206909179688</c:v>
                      </c:pt>
                      <c:pt idx="13162">
                        <c:v>47810.157836914063</c:v>
                      </c:pt>
                      <c:pt idx="13163">
                        <c:v>47810.157836914063</c:v>
                      </c:pt>
                      <c:pt idx="13164">
                        <c:v>47470.200073242188</c:v>
                      </c:pt>
                      <c:pt idx="13165">
                        <c:v>47359.787063598633</c:v>
                      </c:pt>
                      <c:pt idx="13166">
                        <c:v>47310.958450317383</c:v>
                      </c:pt>
                      <c:pt idx="13167">
                        <c:v>47363.787185668945</c:v>
                      </c:pt>
                      <c:pt idx="13168">
                        <c:v>47373.011672973633</c:v>
                      </c:pt>
                      <c:pt idx="13169">
                        <c:v>47363.787307739258</c:v>
                      </c:pt>
                      <c:pt idx="13170">
                        <c:v>51101.595108032227</c:v>
                      </c:pt>
                      <c:pt idx="13171">
                        <c:v>51092.370681762695</c:v>
                      </c:pt>
                      <c:pt idx="13172">
                        <c:v>49666.185989379883</c:v>
                      </c:pt>
                      <c:pt idx="13173">
                        <c:v>48207.764846801758</c:v>
                      </c:pt>
                      <c:pt idx="13174">
                        <c:v>48216.989151000977</c:v>
                      </c:pt>
                      <c:pt idx="13175">
                        <c:v>48216.774307250977</c:v>
                      </c:pt>
                      <c:pt idx="13176">
                        <c:v>48559.764846801758</c:v>
                      </c:pt>
                      <c:pt idx="13177">
                        <c:v>48556.394668579102</c:v>
                      </c:pt>
                      <c:pt idx="13178">
                        <c:v>47635.318496704102</c:v>
                      </c:pt>
                      <c:pt idx="13179">
                        <c:v>45590.273147583008</c:v>
                      </c:pt>
                      <c:pt idx="13180">
                        <c:v>46933.358840942383</c:v>
                      </c:pt>
                      <c:pt idx="13181">
                        <c:v>46188.285552978516</c:v>
                      </c:pt>
                      <c:pt idx="13182">
                        <c:v>46188.285552978516</c:v>
                      </c:pt>
                      <c:pt idx="13183">
                        <c:v>46188.285491943359</c:v>
                      </c:pt>
                      <c:pt idx="13184">
                        <c:v>45654.680679321289</c:v>
                      </c:pt>
                      <c:pt idx="13185">
                        <c:v>49218.55744934082</c:v>
                      </c:pt>
                      <c:pt idx="13186">
                        <c:v>49170.73132324218</c:v>
                      </c:pt>
                      <c:pt idx="13187">
                        <c:v>51139.69221496582</c:v>
                      </c:pt>
                      <c:pt idx="13188">
                        <c:v>51371.029373168945</c:v>
                      </c:pt>
                      <c:pt idx="13189">
                        <c:v>50638.453201293945</c:v>
                      </c:pt>
                      <c:pt idx="13190">
                        <c:v>50638.45344543457</c:v>
                      </c:pt>
                      <c:pt idx="13191">
                        <c:v>50638.45344543457</c:v>
                      </c:pt>
                      <c:pt idx="13192">
                        <c:v>47535.883193969727</c:v>
                      </c:pt>
                      <c:pt idx="13193">
                        <c:v>47535.883499145508</c:v>
                      </c:pt>
                      <c:pt idx="13194">
                        <c:v>47183.883499145508</c:v>
                      </c:pt>
                      <c:pt idx="13195">
                        <c:v>47183.88362121582</c:v>
                      </c:pt>
                      <c:pt idx="13196">
                        <c:v>57485.386627197266</c:v>
                      </c:pt>
                      <c:pt idx="13197">
                        <c:v>57485.386566162109</c:v>
                      </c:pt>
                      <c:pt idx="13198">
                        <c:v>56759.370513916016</c:v>
                      </c:pt>
                      <c:pt idx="13199">
                        <c:v>58916.347076416016</c:v>
                      </c:pt>
                      <c:pt idx="13200">
                        <c:v>60667.62336730957</c:v>
                      </c:pt>
                      <c:pt idx="13201">
                        <c:v>49412.24739074707</c:v>
                      </c:pt>
                      <c:pt idx="13202">
                        <c:v>49708.815322875977</c:v>
                      </c:pt>
                      <c:pt idx="13203">
                        <c:v>50308.535537719727</c:v>
                      </c:pt>
                      <c:pt idx="13204">
                        <c:v>49476.814590454102</c:v>
                      </c:pt>
                      <c:pt idx="13205">
                        <c:v>48927.291152954102</c:v>
                      </c:pt>
                      <c:pt idx="13206">
                        <c:v>48212.045059204102</c:v>
                      </c:pt>
                      <c:pt idx="13207">
                        <c:v>48212.045059204102</c:v>
                      </c:pt>
                      <c:pt idx="13208">
                        <c:v>48068.757888793945</c:v>
                      </c:pt>
                      <c:pt idx="13209">
                        <c:v>48068.757888793945</c:v>
                      </c:pt>
                      <c:pt idx="13210">
                        <c:v>47885.044998168945</c:v>
                      </c:pt>
                      <c:pt idx="13211">
                        <c:v>48274.359512329102</c:v>
                      </c:pt>
                      <c:pt idx="13212">
                        <c:v>48283.583877563477</c:v>
                      </c:pt>
                      <c:pt idx="13213">
                        <c:v>48283.583938598633</c:v>
                      </c:pt>
                      <c:pt idx="13214">
                        <c:v>48274.359451293945</c:v>
                      </c:pt>
                      <c:pt idx="13215">
                        <c:v>62268.469573974602</c:v>
                      </c:pt>
                      <c:pt idx="13216">
                        <c:v>62295.087432861321</c:v>
                      </c:pt>
                      <c:pt idx="13217">
                        <c:v>50673.368301391602</c:v>
                      </c:pt>
                      <c:pt idx="13218">
                        <c:v>50192.271560668945</c:v>
                      </c:pt>
                      <c:pt idx="13219">
                        <c:v>50196.271560668945</c:v>
                      </c:pt>
                      <c:pt idx="13220">
                        <c:v>50205.281204223633</c:v>
                      </c:pt>
                      <c:pt idx="13221">
                        <c:v>50196.271621704102</c:v>
                      </c:pt>
                      <c:pt idx="13222">
                        <c:v>47556.800537109375</c:v>
                      </c:pt>
                      <c:pt idx="13223">
                        <c:v>48181.237457275391</c:v>
                      </c:pt>
                      <c:pt idx="13224">
                        <c:v>47706.723999023438</c:v>
                      </c:pt>
                      <c:pt idx="13225">
                        <c:v>48933.807205200195</c:v>
                      </c:pt>
                      <c:pt idx="13226">
                        <c:v>48706.957778930664</c:v>
                      </c:pt>
                      <c:pt idx="13227">
                        <c:v>47828.22883605957</c:v>
                      </c:pt>
                      <c:pt idx="13228">
                        <c:v>47974.314590454102</c:v>
                      </c:pt>
                      <c:pt idx="13229">
                        <c:v>48433.821487426758</c:v>
                      </c:pt>
                      <c:pt idx="13230">
                        <c:v>48510.604080200195</c:v>
                      </c:pt>
                      <c:pt idx="13231">
                        <c:v>48510.604080200195</c:v>
                      </c:pt>
                      <c:pt idx="13232">
                        <c:v>49901.259902954102</c:v>
                      </c:pt>
                      <c:pt idx="13233">
                        <c:v>50057.36994934082</c:v>
                      </c:pt>
                      <c:pt idx="13234">
                        <c:v>49929.456268310547</c:v>
                      </c:pt>
                      <c:pt idx="13235">
                        <c:v>47591.40168762207</c:v>
                      </c:pt>
                      <c:pt idx="13236">
                        <c:v>47591.401809692376</c:v>
                      </c:pt>
                      <c:pt idx="13237">
                        <c:v>46564.132278442376</c:v>
                      </c:pt>
                      <c:pt idx="13238">
                        <c:v>52939.298126220703</c:v>
                      </c:pt>
                      <c:pt idx="13239">
                        <c:v>56124.269668579094</c:v>
                      </c:pt>
                      <c:pt idx="13240">
                        <c:v>56060.593826293945</c:v>
                      </c:pt>
                      <c:pt idx="13241">
                        <c:v>55987.694107055664</c:v>
                      </c:pt>
                      <c:pt idx="13242">
                        <c:v>55914.79426574707</c:v>
                      </c:pt>
                      <c:pt idx="13243">
                        <c:v>58361.920944213867</c:v>
                      </c:pt>
                      <c:pt idx="13244">
                        <c:v>58361.92106628418</c:v>
                      </c:pt>
                      <c:pt idx="13245">
                        <c:v>51415.532119750977</c:v>
                      </c:pt>
                      <c:pt idx="13246">
                        <c:v>49141.958206176758</c:v>
                      </c:pt>
                      <c:pt idx="13247">
                        <c:v>48447.182510375977</c:v>
                      </c:pt>
                      <c:pt idx="13248">
                        <c:v>50599.12385559082</c:v>
                      </c:pt>
                      <c:pt idx="13249">
                        <c:v>50855.151443481445</c:v>
                      </c:pt>
                      <c:pt idx="13250">
                        <c:v>50855.150955200195</c:v>
                      </c:pt>
                      <c:pt idx="13251">
                        <c:v>50372.341827392578</c:v>
                      </c:pt>
                      <c:pt idx="13252">
                        <c:v>47255.195434570313</c:v>
                      </c:pt>
                      <c:pt idx="13253">
                        <c:v>47259.1953125</c:v>
                      </c:pt>
                      <c:pt idx="13254">
                        <c:v>47268.419555664063</c:v>
                      </c:pt>
                      <c:pt idx="13255">
                        <c:v>47268.419555664063</c:v>
                      </c:pt>
                      <c:pt idx="13256">
                        <c:v>47591.675659179688</c:v>
                      </c:pt>
                      <c:pt idx="13257">
                        <c:v>50438.24153137207</c:v>
                      </c:pt>
                      <c:pt idx="13258">
                        <c:v>50447.466018676758</c:v>
                      </c:pt>
                      <c:pt idx="13259">
                        <c:v>50374.074859619141</c:v>
                      </c:pt>
                      <c:pt idx="13260">
                        <c:v>48760.696655273438</c:v>
                      </c:pt>
                      <c:pt idx="13261">
                        <c:v>46267.231155395508</c:v>
                      </c:pt>
                      <c:pt idx="13262">
                        <c:v>46276.455520629883</c:v>
                      </c:pt>
                      <c:pt idx="13263">
                        <c:v>46276.455520629883</c:v>
                      </c:pt>
                      <c:pt idx="13264">
                        <c:v>46267.231155395508</c:v>
                      </c:pt>
                      <c:pt idx="13265">
                        <c:v>47948.193923950195</c:v>
                      </c:pt>
                      <c:pt idx="13266">
                        <c:v>47866.678665161133</c:v>
                      </c:pt>
                      <c:pt idx="13267">
                        <c:v>48622.103652954102</c:v>
                      </c:pt>
                      <c:pt idx="13268">
                        <c:v>48626.103652954102</c:v>
                      </c:pt>
                      <c:pt idx="13269">
                        <c:v>48635.328018188477</c:v>
                      </c:pt>
                      <c:pt idx="13270">
                        <c:v>49582.350799560547</c:v>
                      </c:pt>
                      <c:pt idx="13271">
                        <c:v>49582.350860595703</c:v>
                      </c:pt>
                      <c:pt idx="13272">
                        <c:v>48913.139984130859</c:v>
                      </c:pt>
                      <c:pt idx="13273">
                        <c:v>55166.321746826172</c:v>
                      </c:pt>
                      <c:pt idx="13274">
                        <c:v>57605.688385009766</c:v>
                      </c:pt>
                      <c:pt idx="13275">
                        <c:v>50263.011505126953</c:v>
                      </c:pt>
                      <c:pt idx="13276">
                        <c:v>50896.500640869133</c:v>
                      </c:pt>
                      <c:pt idx="13277">
                        <c:v>50896.500518798828</c:v>
                      </c:pt>
                      <c:pt idx="13278">
                        <c:v>50865.183975219727</c:v>
                      </c:pt>
                      <c:pt idx="13279">
                        <c:v>51433.781814575195</c:v>
                      </c:pt>
                      <c:pt idx="13280">
                        <c:v>51024.815017700195</c:v>
                      </c:pt>
                      <c:pt idx="13281">
                        <c:v>47483.539932250977</c:v>
                      </c:pt>
                      <c:pt idx="13282">
                        <c:v>47875.57014465332</c:v>
                      </c:pt>
                      <c:pt idx="13283">
                        <c:v>47875.57014465332</c:v>
                      </c:pt>
                      <c:pt idx="13284">
                        <c:v>47875.570266723633</c:v>
                      </c:pt>
                      <c:pt idx="13285">
                        <c:v>47805.37922668457</c:v>
                      </c:pt>
                      <c:pt idx="13286">
                        <c:v>47805.37922668457</c:v>
                      </c:pt>
                      <c:pt idx="13287">
                        <c:v>47579.640213012695</c:v>
                      </c:pt>
                      <c:pt idx="13288">
                        <c:v>46886.491775512695</c:v>
                      </c:pt>
                      <c:pt idx="13289">
                        <c:v>46156.335159301758</c:v>
                      </c:pt>
                      <c:pt idx="13290">
                        <c:v>47137.935928344727</c:v>
                      </c:pt>
                      <c:pt idx="13291">
                        <c:v>47137.935928344727</c:v>
                      </c:pt>
                      <c:pt idx="13292">
                        <c:v>47137.459365844727</c:v>
                      </c:pt>
                      <c:pt idx="13293">
                        <c:v>48358.294509887695</c:v>
                      </c:pt>
                      <c:pt idx="13294">
                        <c:v>49540.765029907227</c:v>
                      </c:pt>
                      <c:pt idx="13295">
                        <c:v>50471.087600708008</c:v>
                      </c:pt>
                      <c:pt idx="13296">
                        <c:v>50085.771072387688</c:v>
                      </c:pt>
                      <c:pt idx="13297">
                        <c:v>50471.087356567383</c:v>
                      </c:pt>
                      <c:pt idx="13298">
                        <c:v>47667.888137817383</c:v>
                      </c:pt>
                      <c:pt idx="13299">
                        <c:v>47549.515213012695</c:v>
                      </c:pt>
                      <c:pt idx="13300">
                        <c:v>53383.700881958008</c:v>
                      </c:pt>
                      <c:pt idx="13301">
                        <c:v>53392.925369262695</c:v>
                      </c:pt>
                      <c:pt idx="13302">
                        <c:v>52427.486038208008</c:v>
                      </c:pt>
                      <c:pt idx="13303">
                        <c:v>52436.710586547852</c:v>
                      </c:pt>
                      <c:pt idx="13304">
                        <c:v>52051.398208618164</c:v>
                      </c:pt>
                      <c:pt idx="13305">
                        <c:v>48277.842178344727</c:v>
                      </c:pt>
                      <c:pt idx="13306">
                        <c:v>49389.28483581543</c:v>
                      </c:pt>
                      <c:pt idx="13307">
                        <c:v>49389.28483581543</c:v>
                      </c:pt>
                      <c:pt idx="13308">
                        <c:v>49465.347122192376</c:v>
                      </c:pt>
                      <c:pt idx="13309">
                        <c:v>49465.347244262695</c:v>
                      </c:pt>
                      <c:pt idx="13310">
                        <c:v>49243.31526184082</c:v>
                      </c:pt>
                      <c:pt idx="13311">
                        <c:v>49252.539627075188</c:v>
                      </c:pt>
                      <c:pt idx="13312">
                        <c:v>51310.309158325188</c:v>
                      </c:pt>
                      <c:pt idx="13313">
                        <c:v>51310.30989074707</c:v>
                      </c:pt>
                      <c:pt idx="13314">
                        <c:v>51195.357986450188</c:v>
                      </c:pt>
                      <c:pt idx="13315">
                        <c:v>56983.255462646484</c:v>
                      </c:pt>
                      <c:pt idx="13316">
                        <c:v>57013.569671630859</c:v>
                      </c:pt>
                      <c:pt idx="13317">
                        <c:v>57013.569671630859</c:v>
                      </c:pt>
                      <c:pt idx="13318">
                        <c:v>54893.298248291016</c:v>
                      </c:pt>
                      <c:pt idx="13319">
                        <c:v>55202.535247802734</c:v>
                      </c:pt>
                      <c:pt idx="13320">
                        <c:v>49654.319534301758</c:v>
                      </c:pt>
                      <c:pt idx="13321">
                        <c:v>50049.400466918945</c:v>
                      </c:pt>
                      <c:pt idx="13322">
                        <c:v>50049.400527954102</c:v>
                      </c:pt>
                      <c:pt idx="13323">
                        <c:v>50049.400527954102</c:v>
                      </c:pt>
                      <c:pt idx="13324">
                        <c:v>47155.364944458008</c:v>
                      </c:pt>
                      <c:pt idx="13325">
                        <c:v>47159.257400512695</c:v>
                      </c:pt>
                      <c:pt idx="13326">
                        <c:v>47168.481887817383</c:v>
                      </c:pt>
                      <c:pt idx="13327">
                        <c:v>50098.802322387695</c:v>
                      </c:pt>
                      <c:pt idx="13328">
                        <c:v>49717.558731079102</c:v>
                      </c:pt>
                      <c:pt idx="13329">
                        <c:v>49337.670059204102</c:v>
                      </c:pt>
                      <c:pt idx="13330">
                        <c:v>48800.498992919922</c:v>
                      </c:pt>
                      <c:pt idx="13331">
                        <c:v>48736.823333740234</c:v>
                      </c:pt>
                      <c:pt idx="13332">
                        <c:v>48663.923370361328</c:v>
                      </c:pt>
                      <c:pt idx="13333">
                        <c:v>56343.102813720703</c:v>
                      </c:pt>
                      <c:pt idx="13334">
                        <c:v>56573.433502197266</c:v>
                      </c:pt>
                      <c:pt idx="13335">
                        <c:v>47989.180252075195</c:v>
                      </c:pt>
                      <c:pt idx="13336">
                        <c:v>47989.180252075195</c:v>
                      </c:pt>
                      <c:pt idx="13337">
                        <c:v>47993.180252075195</c:v>
                      </c:pt>
                      <c:pt idx="13338">
                        <c:v>47911.664443969727</c:v>
                      </c:pt>
                      <c:pt idx="13339">
                        <c:v>48457.101943969727</c:v>
                      </c:pt>
                      <c:pt idx="13340">
                        <c:v>49761.333267211914</c:v>
                      </c:pt>
                      <c:pt idx="13341">
                        <c:v>49422.610687255859</c:v>
                      </c:pt>
                      <c:pt idx="13342">
                        <c:v>49228.77571105957</c:v>
                      </c:pt>
                      <c:pt idx="13343">
                        <c:v>49915.416702270508</c:v>
                      </c:pt>
                      <c:pt idx="13344">
                        <c:v>49915.416580200188</c:v>
                      </c:pt>
                      <c:pt idx="13345">
                        <c:v>49915.416458129883</c:v>
                      </c:pt>
                      <c:pt idx="13346">
                        <c:v>48528.055130004883</c:v>
                      </c:pt>
                      <c:pt idx="13347">
                        <c:v>48214.68196105957</c:v>
                      </c:pt>
                      <c:pt idx="13348">
                        <c:v>53937.665176391602</c:v>
                      </c:pt>
                      <c:pt idx="13349">
                        <c:v>53937.665237426758</c:v>
                      </c:pt>
                      <c:pt idx="13350">
                        <c:v>59134.086135864258</c:v>
                      </c:pt>
                      <c:pt idx="13351">
                        <c:v>58708.976272583008</c:v>
                      </c:pt>
                      <c:pt idx="13352">
                        <c:v>58648.046096801758</c:v>
                      </c:pt>
                      <c:pt idx="13353">
                        <c:v>58624.92610168457</c:v>
                      </c:pt>
                      <c:pt idx="13354">
                        <c:v>49768.610061645508</c:v>
                      </c:pt>
                      <c:pt idx="13355">
                        <c:v>49772.610000610352</c:v>
                      </c:pt>
                      <c:pt idx="13356">
                        <c:v>49429.834426879883</c:v>
                      </c:pt>
                      <c:pt idx="13357">
                        <c:v>50327.864593505859</c:v>
                      </c:pt>
                      <c:pt idx="13358">
                        <c:v>50327.864471435547</c:v>
                      </c:pt>
                      <c:pt idx="13359">
                        <c:v>59390.69270324707</c:v>
                      </c:pt>
                      <c:pt idx="13360">
                        <c:v>59341.864212036133</c:v>
                      </c:pt>
                      <c:pt idx="13361">
                        <c:v>58480.630889892578</c:v>
                      </c:pt>
                      <c:pt idx="13362">
                        <c:v>58484.631011962891</c:v>
                      </c:pt>
                      <c:pt idx="13363">
                        <c:v>58493.855316162109</c:v>
                      </c:pt>
                      <c:pt idx="13364">
                        <c:v>58485.890899658203</c:v>
                      </c:pt>
                      <c:pt idx="13365">
                        <c:v>61850.984573364243</c:v>
                      </c:pt>
                      <c:pt idx="13366">
                        <c:v>62305.154739379876</c:v>
                      </c:pt>
                      <c:pt idx="13367">
                        <c:v>62698.699172973626</c:v>
                      </c:pt>
                      <c:pt idx="13368">
                        <c:v>49107.900344848633</c:v>
                      </c:pt>
                      <c:pt idx="13369">
                        <c:v>50080.50862121582</c:v>
                      </c:pt>
                      <c:pt idx="13370">
                        <c:v>50449.322830200195</c:v>
                      </c:pt>
                      <c:pt idx="13371">
                        <c:v>50449.322830200195</c:v>
                      </c:pt>
                      <c:pt idx="13372">
                        <c:v>50495.528839111328</c:v>
                      </c:pt>
                      <c:pt idx="13373">
                        <c:v>50792.160797119141</c:v>
                      </c:pt>
                      <c:pt idx="13374">
                        <c:v>50548.017974853516</c:v>
                      </c:pt>
                      <c:pt idx="13375">
                        <c:v>49940.077667236328</c:v>
                      </c:pt>
                      <c:pt idx="13376">
                        <c:v>48803.446426391602</c:v>
                      </c:pt>
                      <c:pt idx="13377">
                        <c:v>49362.194351196289</c:v>
                      </c:pt>
                      <c:pt idx="13378">
                        <c:v>49362.194412231445</c:v>
                      </c:pt>
                      <c:pt idx="13379">
                        <c:v>49365.500076293945</c:v>
                      </c:pt>
                      <c:pt idx="13380">
                        <c:v>48220.856033325195</c:v>
                      </c:pt>
                      <c:pt idx="13381">
                        <c:v>48220.856033325195</c:v>
                      </c:pt>
                      <c:pt idx="13382">
                        <c:v>48220.856033325195</c:v>
                      </c:pt>
                      <c:pt idx="13383">
                        <c:v>48220.856033325195</c:v>
                      </c:pt>
                      <c:pt idx="13384">
                        <c:v>48224.856033325195</c:v>
                      </c:pt>
                      <c:pt idx="13385">
                        <c:v>49377.251846313477</c:v>
                      </c:pt>
                      <c:pt idx="13386">
                        <c:v>50633.082107543938</c:v>
                      </c:pt>
                      <c:pt idx="13387">
                        <c:v>50633.082107543938</c:v>
                      </c:pt>
                      <c:pt idx="13388">
                        <c:v>50633.082229614251</c:v>
                      </c:pt>
                      <c:pt idx="13389">
                        <c:v>58125.159576416016</c:v>
                      </c:pt>
                      <c:pt idx="13390">
                        <c:v>58134.383941650391</c:v>
                      </c:pt>
                      <c:pt idx="13391">
                        <c:v>58134.383941650391</c:v>
                      </c:pt>
                      <c:pt idx="13392">
                        <c:v>58157.664764404297</c:v>
                      </c:pt>
                      <c:pt idx="13393">
                        <c:v>59122.852935791008</c:v>
                      </c:pt>
                      <c:pt idx="13394">
                        <c:v>59122.852935791008</c:v>
                      </c:pt>
                      <c:pt idx="13395">
                        <c:v>48843.279861450195</c:v>
                      </c:pt>
                      <c:pt idx="13396">
                        <c:v>48733.574600219727</c:v>
                      </c:pt>
                      <c:pt idx="13397">
                        <c:v>49218.570693969727</c:v>
                      </c:pt>
                      <c:pt idx="13398">
                        <c:v>49033.772048950195</c:v>
                      </c:pt>
                      <c:pt idx="13399">
                        <c:v>48524.974212646484</c:v>
                      </c:pt>
                      <c:pt idx="13400">
                        <c:v>47851.975982666016</c:v>
                      </c:pt>
                      <c:pt idx="13401">
                        <c:v>48244.014556884766</c:v>
                      </c:pt>
                      <c:pt idx="13402">
                        <c:v>48244.014678955078</c:v>
                      </c:pt>
                      <c:pt idx="13403">
                        <c:v>47438.867004394531</c:v>
                      </c:pt>
                      <c:pt idx="13404">
                        <c:v>49263.522171020508</c:v>
                      </c:pt>
                      <c:pt idx="13405">
                        <c:v>49763.74885559082</c:v>
                      </c:pt>
                      <c:pt idx="13406">
                        <c:v>49215.859329223633</c:v>
                      </c:pt>
                      <c:pt idx="13407">
                        <c:v>49215.859329223633</c:v>
                      </c:pt>
                      <c:pt idx="13408">
                        <c:v>57223.291213989258</c:v>
                      </c:pt>
                      <c:pt idx="13409">
                        <c:v>57214.066787719727</c:v>
                      </c:pt>
                      <c:pt idx="13410">
                        <c:v>48983.931350708008</c:v>
                      </c:pt>
                      <c:pt idx="13411">
                        <c:v>48974.70686340332</c:v>
                      </c:pt>
                      <c:pt idx="13412">
                        <c:v>48563.289627075195</c:v>
                      </c:pt>
                      <c:pt idx="13413">
                        <c:v>50315.507278442376</c:v>
                      </c:pt>
                      <c:pt idx="13414">
                        <c:v>46920.847839355469</c:v>
                      </c:pt>
                      <c:pt idx="13415">
                        <c:v>46920.848205566406</c:v>
                      </c:pt>
                      <c:pt idx="13416">
                        <c:v>46295.62353515625</c:v>
                      </c:pt>
                      <c:pt idx="13417">
                        <c:v>46078.069717407227</c:v>
                      </c:pt>
                      <c:pt idx="13418">
                        <c:v>46521.437210083008</c:v>
                      </c:pt>
                      <c:pt idx="13419">
                        <c:v>46864.212783813477</c:v>
                      </c:pt>
                      <c:pt idx="13420">
                        <c:v>50669.49153137207</c:v>
                      </c:pt>
                      <c:pt idx="13421">
                        <c:v>50669.490798950188</c:v>
                      </c:pt>
                      <c:pt idx="13422">
                        <c:v>50669.49153137207</c:v>
                      </c:pt>
                      <c:pt idx="13423">
                        <c:v>50669.49153137207</c:v>
                      </c:pt>
                      <c:pt idx="13424">
                        <c:v>50162.530303955078</c:v>
                      </c:pt>
                      <c:pt idx="13425">
                        <c:v>62191.238479614243</c:v>
                      </c:pt>
                      <c:pt idx="13426">
                        <c:v>62115.66513061522</c:v>
                      </c:pt>
                      <c:pt idx="13427">
                        <c:v>62033.504425048821</c:v>
                      </c:pt>
                      <c:pt idx="13428">
                        <c:v>50483.184524536133</c:v>
                      </c:pt>
                      <c:pt idx="13429">
                        <c:v>49103.468887329102</c:v>
                      </c:pt>
                      <c:pt idx="13430">
                        <c:v>49112.693313598633</c:v>
                      </c:pt>
                      <c:pt idx="13431">
                        <c:v>48840.473526000977</c:v>
                      </c:pt>
                      <c:pt idx="13432">
                        <c:v>48870.954223632813</c:v>
                      </c:pt>
                      <c:pt idx="13433">
                        <c:v>48880.178833007813</c:v>
                      </c:pt>
                      <c:pt idx="13434">
                        <c:v>48060.48664855957</c:v>
                      </c:pt>
                      <c:pt idx="13435">
                        <c:v>47987.58674621582</c:v>
                      </c:pt>
                      <c:pt idx="13436">
                        <c:v>47558.866653442376</c:v>
                      </c:pt>
                      <c:pt idx="13437">
                        <c:v>48637.28303527832</c:v>
                      </c:pt>
                      <c:pt idx="13438">
                        <c:v>48756.214797973633</c:v>
                      </c:pt>
                      <c:pt idx="13439">
                        <c:v>48620.104934692383</c:v>
                      </c:pt>
                      <c:pt idx="13440">
                        <c:v>50878.044570922852</c:v>
                      </c:pt>
                      <c:pt idx="13441">
                        <c:v>49679.729080200195</c:v>
                      </c:pt>
                      <c:pt idx="13442">
                        <c:v>49688.953811645508</c:v>
                      </c:pt>
                      <c:pt idx="13443">
                        <c:v>49688.631546020508</c:v>
                      </c:pt>
                      <c:pt idx="13444">
                        <c:v>49679.72932434082</c:v>
                      </c:pt>
                      <c:pt idx="13445">
                        <c:v>50003.712478637695</c:v>
                      </c:pt>
                      <c:pt idx="13446">
                        <c:v>50003.712478637695</c:v>
                      </c:pt>
                      <c:pt idx="13447">
                        <c:v>49537.806228637695</c:v>
                      </c:pt>
                      <c:pt idx="13448">
                        <c:v>52030.885818481445</c:v>
                      </c:pt>
                      <c:pt idx="13449">
                        <c:v>52030.885818481445</c:v>
                      </c:pt>
                      <c:pt idx="13450">
                        <c:v>49826.30078125</c:v>
                      </c:pt>
                      <c:pt idx="13451">
                        <c:v>49457.046508789063</c:v>
                      </c:pt>
                      <c:pt idx="13452">
                        <c:v>49693.842041015625</c:v>
                      </c:pt>
                      <c:pt idx="13453">
                        <c:v>49449.698974609375</c:v>
                      </c:pt>
                      <c:pt idx="13454">
                        <c:v>59097.182510375977</c:v>
                      </c:pt>
                      <c:pt idx="13455">
                        <c:v>49638.295349121094</c:v>
                      </c:pt>
                      <c:pt idx="13456">
                        <c:v>49638.29541015625</c:v>
                      </c:pt>
                      <c:pt idx="13457">
                        <c:v>50556.50927734375</c:v>
                      </c:pt>
                      <c:pt idx="13458">
                        <c:v>49598.059326171875</c:v>
                      </c:pt>
                      <c:pt idx="13459">
                        <c:v>51930.38459777832</c:v>
                      </c:pt>
                      <c:pt idx="13460">
                        <c:v>47976.990371704102</c:v>
                      </c:pt>
                      <c:pt idx="13461">
                        <c:v>48847.03254699707</c:v>
                      </c:pt>
                      <c:pt idx="13462">
                        <c:v>48725.25617980957</c:v>
                      </c:pt>
                      <c:pt idx="13463">
                        <c:v>47695.269119262695</c:v>
                      </c:pt>
                      <c:pt idx="13464">
                        <c:v>47699.269241333008</c:v>
                      </c:pt>
                      <c:pt idx="13465">
                        <c:v>48180.265335083008</c:v>
                      </c:pt>
                      <c:pt idx="13466">
                        <c:v>47344.40461730957</c:v>
                      </c:pt>
                      <c:pt idx="13467">
                        <c:v>48428.109939575195</c:v>
                      </c:pt>
                      <c:pt idx="13468">
                        <c:v>48780.109939575195</c:v>
                      </c:pt>
                      <c:pt idx="13469">
                        <c:v>47522.681350708008</c:v>
                      </c:pt>
                      <c:pt idx="13470">
                        <c:v>51353.698318481445</c:v>
                      </c:pt>
                      <c:pt idx="13471">
                        <c:v>52100.030471801758</c:v>
                      </c:pt>
                      <c:pt idx="13472">
                        <c:v>52100.030227661126</c:v>
                      </c:pt>
                      <c:pt idx="13473">
                        <c:v>52090.805740356445</c:v>
                      </c:pt>
                      <c:pt idx="13474">
                        <c:v>51940.54133605957</c:v>
                      </c:pt>
                      <c:pt idx="13475">
                        <c:v>47595.50163269043</c:v>
                      </c:pt>
                      <c:pt idx="13476">
                        <c:v>47210.187301635742</c:v>
                      </c:pt>
                      <c:pt idx="13477">
                        <c:v>47210.18717956543</c:v>
                      </c:pt>
                      <c:pt idx="13478">
                        <c:v>47595.50163269043</c:v>
                      </c:pt>
                      <c:pt idx="13479">
                        <c:v>47111.359115600586</c:v>
                      </c:pt>
                      <c:pt idx="13480">
                        <c:v>47111.35905456543</c:v>
                      </c:pt>
                      <c:pt idx="13481">
                        <c:v>47463.359176635742</c:v>
                      </c:pt>
                      <c:pt idx="13482">
                        <c:v>47463.359115600586</c:v>
                      </c:pt>
                      <c:pt idx="13483">
                        <c:v>49420.823196411133</c:v>
                      </c:pt>
                      <c:pt idx="13484">
                        <c:v>49430.047561645508</c:v>
                      </c:pt>
                      <c:pt idx="13485">
                        <c:v>47158.943435668945</c:v>
                      </c:pt>
                      <c:pt idx="13486">
                        <c:v>47086.043716430664</c:v>
                      </c:pt>
                      <c:pt idx="13487">
                        <c:v>47334.395240783691</c:v>
                      </c:pt>
                      <c:pt idx="13488">
                        <c:v>47433.529762268066</c:v>
                      </c:pt>
                      <c:pt idx="13489">
                        <c:v>47433.529640197754</c:v>
                      </c:pt>
                      <c:pt idx="13490">
                        <c:v>47072.305274963379</c:v>
                      </c:pt>
                      <c:pt idx="13491">
                        <c:v>48250.892471313477</c:v>
                      </c:pt>
                      <c:pt idx="13492">
                        <c:v>48894.812088012695</c:v>
                      </c:pt>
                      <c:pt idx="13493">
                        <c:v>49372.191116333008</c:v>
                      </c:pt>
                      <c:pt idx="13494">
                        <c:v>49784.67854309082</c:v>
                      </c:pt>
                      <c:pt idx="13495">
                        <c:v>49423.45393371582</c:v>
                      </c:pt>
                      <c:pt idx="13496">
                        <c:v>47023.574295043945</c:v>
                      </c:pt>
                      <c:pt idx="13497">
                        <c:v>47023.574295043945</c:v>
                      </c:pt>
                      <c:pt idx="13498">
                        <c:v>46875.896255493164</c:v>
                      </c:pt>
                      <c:pt idx="13499">
                        <c:v>46875.89631652832</c:v>
                      </c:pt>
                      <c:pt idx="13500">
                        <c:v>52191.876052856445</c:v>
                      </c:pt>
                      <c:pt idx="13501">
                        <c:v>52191.876052856445</c:v>
                      </c:pt>
                      <c:pt idx="13502">
                        <c:v>51839.876052856445</c:v>
                      </c:pt>
                      <c:pt idx="13503">
                        <c:v>51720.942459106445</c:v>
                      </c:pt>
                      <c:pt idx="13504">
                        <c:v>51720.942459106445</c:v>
                      </c:pt>
                      <c:pt idx="13505">
                        <c:v>51653.71467590332</c:v>
                      </c:pt>
                      <c:pt idx="13506">
                        <c:v>47479.3056640625</c:v>
                      </c:pt>
                      <c:pt idx="13507">
                        <c:v>47586.587524414063</c:v>
                      </c:pt>
                      <c:pt idx="13508">
                        <c:v>47283.416137695313</c:v>
                      </c:pt>
                      <c:pt idx="13509">
                        <c:v>47283.416137695313</c:v>
                      </c:pt>
                      <c:pt idx="13510">
                        <c:v>47274.191772460938</c:v>
                      </c:pt>
                      <c:pt idx="13511">
                        <c:v>48785.604629516602</c:v>
                      </c:pt>
                      <c:pt idx="13512">
                        <c:v>48437.60481262207</c:v>
                      </c:pt>
                      <c:pt idx="13513">
                        <c:v>48446.829299926758</c:v>
                      </c:pt>
                      <c:pt idx="13514">
                        <c:v>48372.829864501953</c:v>
                      </c:pt>
                      <c:pt idx="13515">
                        <c:v>52698.78547668457</c:v>
                      </c:pt>
                      <c:pt idx="13516">
                        <c:v>54420.303298950195</c:v>
                      </c:pt>
                      <c:pt idx="13517">
                        <c:v>49969.050857543945</c:v>
                      </c:pt>
                      <c:pt idx="13518">
                        <c:v>49969.05158996582</c:v>
                      </c:pt>
                      <c:pt idx="13519">
                        <c:v>50828.456130981445</c:v>
                      </c:pt>
                      <c:pt idx="13520">
                        <c:v>50443.139724731445</c:v>
                      </c:pt>
                      <c:pt idx="13521">
                        <c:v>50763.350662231445</c:v>
                      </c:pt>
                      <c:pt idx="13522">
                        <c:v>50065.668411254883</c:v>
                      </c:pt>
                      <c:pt idx="13523">
                        <c:v>50023.095672607422</c:v>
                      </c:pt>
                      <c:pt idx="13524">
                        <c:v>50214.158905029297</c:v>
                      </c:pt>
                      <c:pt idx="13525">
                        <c:v>50599.473480224609</c:v>
                      </c:pt>
                      <c:pt idx="13526">
                        <c:v>50688.367141723626</c:v>
                      </c:pt>
                      <c:pt idx="13527">
                        <c:v>51894.641311645508</c:v>
                      </c:pt>
                      <c:pt idx="13528">
                        <c:v>51894.641555786126</c:v>
                      </c:pt>
                      <c:pt idx="13529">
                        <c:v>48049.73420715332</c:v>
                      </c:pt>
                      <c:pt idx="13530">
                        <c:v>49240.24006652832</c:v>
                      </c:pt>
                      <c:pt idx="13531">
                        <c:v>50377.232986450195</c:v>
                      </c:pt>
                      <c:pt idx="13532">
                        <c:v>50182.935134887695</c:v>
                      </c:pt>
                      <c:pt idx="13533">
                        <c:v>45785.725555419922</c:v>
                      </c:pt>
                      <c:pt idx="13534">
                        <c:v>60453.663284301758</c:v>
                      </c:pt>
                      <c:pt idx="13535">
                        <c:v>56521.918670654297</c:v>
                      </c:pt>
                      <c:pt idx="13536">
                        <c:v>56611.558135986321</c:v>
                      </c:pt>
                      <c:pt idx="13537">
                        <c:v>56739.153961181641</c:v>
                      </c:pt>
                      <c:pt idx="13538">
                        <c:v>56739.153961181641</c:v>
                      </c:pt>
                      <c:pt idx="13539">
                        <c:v>56327.208343505859</c:v>
                      </c:pt>
                      <c:pt idx="13540">
                        <c:v>55417.264068603516</c:v>
                      </c:pt>
                      <c:pt idx="13541">
                        <c:v>55421.264068603516</c:v>
                      </c:pt>
                      <c:pt idx="13542">
                        <c:v>55430.488677978516</c:v>
                      </c:pt>
                      <c:pt idx="13543">
                        <c:v>54945.492584228516</c:v>
                      </c:pt>
                      <c:pt idx="13544">
                        <c:v>54846.748992919922</c:v>
                      </c:pt>
                      <c:pt idx="13545">
                        <c:v>51632.232498168945</c:v>
                      </c:pt>
                      <c:pt idx="13546">
                        <c:v>51313.54866027832</c:v>
                      </c:pt>
                      <c:pt idx="13547">
                        <c:v>50904.11116027832</c:v>
                      </c:pt>
                      <c:pt idx="13548">
                        <c:v>50894.886795043945</c:v>
                      </c:pt>
                      <c:pt idx="13549">
                        <c:v>50460.149490356445</c:v>
                      </c:pt>
                      <c:pt idx="13550">
                        <c:v>50575.237380981445</c:v>
                      </c:pt>
                      <c:pt idx="13551">
                        <c:v>50178.882553100586</c:v>
                      </c:pt>
                      <c:pt idx="13552">
                        <c:v>50188.106979370117</c:v>
                      </c:pt>
                      <c:pt idx="13553">
                        <c:v>50182.04460144043</c:v>
                      </c:pt>
                      <c:pt idx="13554">
                        <c:v>49093.263168334961</c:v>
                      </c:pt>
                      <c:pt idx="13555">
                        <c:v>49169.41828918457</c:v>
                      </c:pt>
                      <c:pt idx="13556">
                        <c:v>49235.333572387695</c:v>
                      </c:pt>
                      <c:pt idx="13557">
                        <c:v>49186.504959106445</c:v>
                      </c:pt>
                      <c:pt idx="13558">
                        <c:v>51039.496047973626</c:v>
                      </c:pt>
                      <c:pt idx="13559">
                        <c:v>59412.371387481689</c:v>
                      </c:pt>
                      <c:pt idx="13560">
                        <c:v>51071.055618286133</c:v>
                      </c:pt>
                      <c:pt idx="13561">
                        <c:v>51071.055618286133</c:v>
                      </c:pt>
                      <c:pt idx="13562">
                        <c:v>50685.739212036133</c:v>
                      </c:pt>
                      <c:pt idx="13563">
                        <c:v>50854.274993896484</c:v>
                      </c:pt>
                      <c:pt idx="13564">
                        <c:v>50863.499420166016</c:v>
                      </c:pt>
                      <c:pt idx="13565">
                        <c:v>50863.499481201172</c:v>
                      </c:pt>
                      <c:pt idx="13566">
                        <c:v>50863.499359130859</c:v>
                      </c:pt>
                      <c:pt idx="13567">
                        <c:v>50707.789215087891</c:v>
                      </c:pt>
                      <c:pt idx="13568">
                        <c:v>50379.903900146484</c:v>
                      </c:pt>
                      <c:pt idx="13569">
                        <c:v>50379.903839111328</c:v>
                      </c:pt>
                      <c:pt idx="13570">
                        <c:v>47416.374710083008</c:v>
                      </c:pt>
                      <c:pt idx="13571">
                        <c:v>46020.554397583008</c:v>
                      </c:pt>
                      <c:pt idx="13572">
                        <c:v>50469.544082641602</c:v>
                      </c:pt>
                      <c:pt idx="13573">
                        <c:v>58862.401397705078</c:v>
                      </c:pt>
                      <c:pt idx="13574">
                        <c:v>58871.626068115234</c:v>
                      </c:pt>
                      <c:pt idx="13575">
                        <c:v>50608.495086669922</c:v>
                      </c:pt>
                      <c:pt idx="13576">
                        <c:v>50275.033645629883</c:v>
                      </c:pt>
                      <c:pt idx="13577">
                        <c:v>51214.474563598626</c:v>
                      </c:pt>
                      <c:pt idx="13578">
                        <c:v>51699.33088684082</c:v>
                      </c:pt>
                      <c:pt idx="13579">
                        <c:v>51699.33088684082</c:v>
                      </c:pt>
                      <c:pt idx="13580">
                        <c:v>51153.65950012207</c:v>
                      </c:pt>
                      <c:pt idx="13581">
                        <c:v>51689.015548706055</c:v>
                      </c:pt>
                      <c:pt idx="13582">
                        <c:v>52177.878829956055</c:v>
                      </c:pt>
                      <c:pt idx="13583">
                        <c:v>51792.563400268555</c:v>
                      </c:pt>
                      <c:pt idx="13584">
                        <c:v>52120.843673706055</c:v>
                      </c:pt>
                      <c:pt idx="13585">
                        <c:v>58196.431350708008</c:v>
                      </c:pt>
                      <c:pt idx="13586">
                        <c:v>57608.639175415032</c:v>
                      </c:pt>
                      <c:pt idx="13587">
                        <c:v>57535.73908996582</c:v>
                      </c:pt>
                      <c:pt idx="13588">
                        <c:v>57963.542022705078</c:v>
                      </c:pt>
                      <c:pt idx="13589">
                        <c:v>57578.227569580078</c:v>
                      </c:pt>
                      <c:pt idx="13590">
                        <c:v>47916.185134887695</c:v>
                      </c:pt>
                      <c:pt idx="13591">
                        <c:v>47925.409561157227</c:v>
                      </c:pt>
                      <c:pt idx="13592">
                        <c:v>47916.185134887695</c:v>
                      </c:pt>
                      <c:pt idx="13593">
                        <c:v>49405.07633972168</c:v>
                      </c:pt>
                      <c:pt idx="13594">
                        <c:v>49405.77067565918</c:v>
                      </c:pt>
                      <c:pt idx="13595">
                        <c:v>49414.995101928711</c:v>
                      </c:pt>
                      <c:pt idx="13596">
                        <c:v>48815.10334777832</c:v>
                      </c:pt>
                      <c:pt idx="13597">
                        <c:v>49000.46760559082</c:v>
                      </c:pt>
                      <c:pt idx="13598">
                        <c:v>49000.46760559082</c:v>
                      </c:pt>
                      <c:pt idx="13599">
                        <c:v>48542.324356079102</c:v>
                      </c:pt>
                      <c:pt idx="13600">
                        <c:v>48199.54866027832</c:v>
                      </c:pt>
                      <c:pt idx="13601">
                        <c:v>48199.548721313477</c:v>
                      </c:pt>
                      <c:pt idx="13602">
                        <c:v>51911.040603637688</c:v>
                      </c:pt>
                      <c:pt idx="13603">
                        <c:v>51801.33137512207</c:v>
                      </c:pt>
                      <c:pt idx="13604">
                        <c:v>51801.33137512207</c:v>
                      </c:pt>
                      <c:pt idx="13605">
                        <c:v>48085.835525512695</c:v>
                      </c:pt>
                      <c:pt idx="13606">
                        <c:v>48089.835525512695</c:v>
                      </c:pt>
                      <c:pt idx="13607">
                        <c:v>48099.060195922852</c:v>
                      </c:pt>
                      <c:pt idx="13608">
                        <c:v>48099.060256958008</c:v>
                      </c:pt>
                      <c:pt idx="13609">
                        <c:v>48475.729690551758</c:v>
                      </c:pt>
                      <c:pt idx="13610">
                        <c:v>48921.457412719727</c:v>
                      </c:pt>
                      <c:pt idx="13611">
                        <c:v>48921.457412719727</c:v>
                      </c:pt>
                      <c:pt idx="13612">
                        <c:v>48921.457412719727</c:v>
                      </c:pt>
                      <c:pt idx="13613">
                        <c:v>49166.189834594727</c:v>
                      </c:pt>
                      <c:pt idx="13614">
                        <c:v>49166.189834594727</c:v>
                      </c:pt>
                      <c:pt idx="13615">
                        <c:v>48507.259353637695</c:v>
                      </c:pt>
                      <c:pt idx="13616">
                        <c:v>49267.165725708008</c:v>
                      </c:pt>
                      <c:pt idx="13617">
                        <c:v>49276.390029907227</c:v>
                      </c:pt>
                      <c:pt idx="13618">
                        <c:v>49297.664627075195</c:v>
                      </c:pt>
                      <c:pt idx="13619">
                        <c:v>49297.664566040039</c:v>
                      </c:pt>
                      <c:pt idx="13620">
                        <c:v>50490.668655395508</c:v>
                      </c:pt>
                      <c:pt idx="13621">
                        <c:v>49877.803298950195</c:v>
                      </c:pt>
                      <c:pt idx="13622">
                        <c:v>49535.027725219727</c:v>
                      </c:pt>
                      <c:pt idx="13623">
                        <c:v>49525.803298950195</c:v>
                      </c:pt>
                      <c:pt idx="13624">
                        <c:v>50756.515823364258</c:v>
                      </c:pt>
                      <c:pt idx="13625">
                        <c:v>50307.396560668945</c:v>
                      </c:pt>
                      <c:pt idx="13626">
                        <c:v>50307.396621704102</c:v>
                      </c:pt>
                      <c:pt idx="13627">
                        <c:v>50307.396560668945</c:v>
                      </c:pt>
                      <c:pt idx="13628">
                        <c:v>49648.593887329102</c:v>
                      </c:pt>
                      <c:pt idx="13629">
                        <c:v>49648.593887329102</c:v>
                      </c:pt>
                      <c:pt idx="13630">
                        <c:v>49296.593887329102</c:v>
                      </c:pt>
                      <c:pt idx="13631">
                        <c:v>47748.378555297852</c:v>
                      </c:pt>
                      <c:pt idx="13632">
                        <c:v>46454.753555297852</c:v>
                      </c:pt>
                      <c:pt idx="13633">
                        <c:v>46463.977920532227</c:v>
                      </c:pt>
                      <c:pt idx="13634">
                        <c:v>46686.845352172852</c:v>
                      </c:pt>
                      <c:pt idx="13635">
                        <c:v>49302.151321411126</c:v>
                      </c:pt>
                      <c:pt idx="13636">
                        <c:v>49491.736526489258</c:v>
                      </c:pt>
                      <c:pt idx="13637">
                        <c:v>49442.907913208008</c:v>
                      </c:pt>
                      <c:pt idx="13638">
                        <c:v>48543.16877746582</c:v>
                      </c:pt>
                      <c:pt idx="13639">
                        <c:v>51150.201858520508</c:v>
                      </c:pt>
                      <c:pt idx="13640">
                        <c:v>51234.692337036126</c:v>
                      </c:pt>
                      <c:pt idx="13641">
                        <c:v>50257.456253051758</c:v>
                      </c:pt>
                      <c:pt idx="13642">
                        <c:v>50167.358596801758</c:v>
                      </c:pt>
                      <c:pt idx="13643">
                        <c:v>50882.181091308594</c:v>
                      </c:pt>
                      <c:pt idx="13644">
                        <c:v>51020.919494628906</c:v>
                      </c:pt>
                      <c:pt idx="13645">
                        <c:v>57725.660186767578</c:v>
                      </c:pt>
                      <c:pt idx="13646">
                        <c:v>57839.594024658196</c:v>
                      </c:pt>
                      <c:pt idx="13647">
                        <c:v>57567.218780517578</c:v>
                      </c:pt>
                      <c:pt idx="13648">
                        <c:v>57366.939483642578</c:v>
                      </c:pt>
                      <c:pt idx="13649">
                        <c:v>61483.157257080078</c:v>
                      </c:pt>
                      <c:pt idx="13650">
                        <c:v>48574.10188293457</c:v>
                      </c:pt>
                      <c:pt idx="13651">
                        <c:v>48574.101638793945</c:v>
                      </c:pt>
                      <c:pt idx="13652">
                        <c:v>48574.10188293457</c:v>
                      </c:pt>
                      <c:pt idx="13653">
                        <c:v>48574.10237121582</c:v>
                      </c:pt>
                      <c:pt idx="13654">
                        <c:v>48455.168045043945</c:v>
                      </c:pt>
                      <c:pt idx="13655">
                        <c:v>47810.128005981445</c:v>
                      </c:pt>
                      <c:pt idx="13656">
                        <c:v>50068.440414428711</c:v>
                      </c:pt>
                      <c:pt idx="13657">
                        <c:v>49877.337265014648</c:v>
                      </c:pt>
                      <c:pt idx="13658">
                        <c:v>59341.541702270501</c:v>
                      </c:pt>
                      <c:pt idx="13659">
                        <c:v>60490.84016418457</c:v>
                      </c:pt>
                      <c:pt idx="13660">
                        <c:v>60138.84016418457</c:v>
                      </c:pt>
                      <c:pt idx="13661">
                        <c:v>58465.127349853516</c:v>
                      </c:pt>
                      <c:pt idx="13662">
                        <c:v>58353.228607177734</c:v>
                      </c:pt>
                      <c:pt idx="13663">
                        <c:v>59423.150665283196</c:v>
                      </c:pt>
                      <c:pt idx="13664">
                        <c:v>59722.322296142578</c:v>
                      </c:pt>
                      <c:pt idx="13665">
                        <c:v>61183.311111450195</c:v>
                      </c:pt>
                      <c:pt idx="13666">
                        <c:v>61164.202163696289</c:v>
                      </c:pt>
                      <c:pt idx="13667">
                        <c:v>62269.026199340806</c:v>
                      </c:pt>
                      <c:pt idx="13668">
                        <c:v>62269.026199340806</c:v>
                      </c:pt>
                      <c:pt idx="13669">
                        <c:v>61721.662918090806</c:v>
                      </c:pt>
                      <c:pt idx="13670">
                        <c:v>61723.739944457993</c:v>
                      </c:pt>
                      <c:pt idx="13671">
                        <c:v>50127.553298950195</c:v>
                      </c:pt>
                      <c:pt idx="13672">
                        <c:v>47315.696731567383</c:v>
                      </c:pt>
                      <c:pt idx="13673">
                        <c:v>47544.970291137695</c:v>
                      </c:pt>
                      <c:pt idx="13674">
                        <c:v>46583.960586547852</c:v>
                      </c:pt>
                      <c:pt idx="13675">
                        <c:v>49623.91194152832</c:v>
                      </c:pt>
                      <c:pt idx="13676">
                        <c:v>49623.91194152832</c:v>
                      </c:pt>
                      <c:pt idx="13677">
                        <c:v>48928.87776184082</c:v>
                      </c:pt>
                      <c:pt idx="13678">
                        <c:v>52912.871658325195</c:v>
                      </c:pt>
                      <c:pt idx="13679">
                        <c:v>58208.998565673828</c:v>
                      </c:pt>
                      <c:pt idx="13680">
                        <c:v>51169.261138916016</c:v>
                      </c:pt>
                      <c:pt idx="13681">
                        <c:v>52059.127471923828</c:v>
                      </c:pt>
                      <c:pt idx="13682">
                        <c:v>52011.315948486328</c:v>
                      </c:pt>
                      <c:pt idx="13683">
                        <c:v>50015.808937072747</c:v>
                      </c:pt>
                      <c:pt idx="13684">
                        <c:v>51408.230545043945</c:v>
                      </c:pt>
                      <c:pt idx="13685">
                        <c:v>51408.230545043945</c:v>
                      </c:pt>
                      <c:pt idx="13686">
                        <c:v>51408.23127746582</c:v>
                      </c:pt>
                      <c:pt idx="13687">
                        <c:v>50955.845657348626</c:v>
                      </c:pt>
                      <c:pt idx="13688">
                        <c:v>49607.722793579102</c:v>
                      </c:pt>
                      <c:pt idx="13689">
                        <c:v>50121.689895629883</c:v>
                      </c:pt>
                      <c:pt idx="13690">
                        <c:v>50125.690139770508</c:v>
                      </c:pt>
                      <c:pt idx="13691">
                        <c:v>50061.523345947266</c:v>
                      </c:pt>
                      <c:pt idx="13692">
                        <c:v>56042.578811645508</c:v>
                      </c:pt>
                      <c:pt idx="13693">
                        <c:v>56043.248733520508</c:v>
                      </c:pt>
                      <c:pt idx="13694">
                        <c:v>56219.533157348633</c:v>
                      </c:pt>
                      <c:pt idx="13695">
                        <c:v>51387.651344299316</c:v>
                      </c:pt>
                      <c:pt idx="13696">
                        <c:v>50824.726516723626</c:v>
                      </c:pt>
                      <c:pt idx="13697">
                        <c:v>50824.726760864258</c:v>
                      </c:pt>
                      <c:pt idx="13698">
                        <c:v>50824.727005004876</c:v>
                      </c:pt>
                      <c:pt idx="13699">
                        <c:v>50670.102737426758</c:v>
                      </c:pt>
                      <c:pt idx="13700">
                        <c:v>49070.809280395508</c:v>
                      </c:pt>
                      <c:pt idx="13701">
                        <c:v>48940.436782836914</c:v>
                      </c:pt>
                      <c:pt idx="13702">
                        <c:v>48583.16731262207</c:v>
                      </c:pt>
                      <c:pt idx="13703">
                        <c:v>48583.16731262207</c:v>
                      </c:pt>
                      <c:pt idx="13704">
                        <c:v>52835.300369262688</c:v>
                      </c:pt>
                      <c:pt idx="13705">
                        <c:v>52835.300857543938</c:v>
                      </c:pt>
                      <c:pt idx="13706">
                        <c:v>52835.300857543938</c:v>
                      </c:pt>
                      <c:pt idx="13707">
                        <c:v>53781.648513793938</c:v>
                      </c:pt>
                      <c:pt idx="13708">
                        <c:v>53781.649002075188</c:v>
                      </c:pt>
                      <c:pt idx="13709">
                        <c:v>53733.837478637688</c:v>
                      </c:pt>
                      <c:pt idx="13710">
                        <c:v>50953.911087036133</c:v>
                      </c:pt>
                      <c:pt idx="13711">
                        <c:v>50963.135513305664</c:v>
                      </c:pt>
                      <c:pt idx="13712">
                        <c:v>51038.572601318352</c:v>
                      </c:pt>
                      <c:pt idx="13713">
                        <c:v>51042.572479248047</c:v>
                      </c:pt>
                      <c:pt idx="13714">
                        <c:v>51051.797088623047</c:v>
                      </c:pt>
                      <c:pt idx="13715">
                        <c:v>51051.797210693352</c:v>
                      </c:pt>
                      <c:pt idx="13716">
                        <c:v>51513.319671630852</c:v>
                      </c:pt>
                      <c:pt idx="13717">
                        <c:v>50674.902557373047</c:v>
                      </c:pt>
                      <c:pt idx="13718">
                        <c:v>50401.931228637688</c:v>
                      </c:pt>
                      <c:pt idx="13719">
                        <c:v>59976.064041137695</c:v>
                      </c:pt>
                      <c:pt idx="13720">
                        <c:v>59402.88264465332</c:v>
                      </c:pt>
                      <c:pt idx="13721">
                        <c:v>58490.752838134766</c:v>
                      </c:pt>
                      <c:pt idx="13722">
                        <c:v>58490.752960205078</c:v>
                      </c:pt>
                      <c:pt idx="13723">
                        <c:v>58490.753082275391</c:v>
                      </c:pt>
                      <c:pt idx="13724">
                        <c:v>58025.010772705078</c:v>
                      </c:pt>
                      <c:pt idx="13725">
                        <c:v>50397.307205200195</c:v>
                      </c:pt>
                      <c:pt idx="13726">
                        <c:v>50401.307205200195</c:v>
                      </c:pt>
                      <c:pt idx="13727">
                        <c:v>50397.307205200195</c:v>
                      </c:pt>
                      <c:pt idx="13728">
                        <c:v>49774.545486450195</c:v>
                      </c:pt>
                      <c:pt idx="13729">
                        <c:v>47896.917861938477</c:v>
                      </c:pt>
                      <c:pt idx="13730">
                        <c:v>51498.16487121582</c:v>
                      </c:pt>
                      <c:pt idx="13731">
                        <c:v>51498.165115356438</c:v>
                      </c:pt>
                      <c:pt idx="13732">
                        <c:v>51303.86799621582</c:v>
                      </c:pt>
                      <c:pt idx="13733">
                        <c:v>58545.396881103516</c:v>
                      </c:pt>
                      <c:pt idx="13734">
                        <c:v>58554.621246337891</c:v>
                      </c:pt>
                      <c:pt idx="13735">
                        <c:v>58554.621246337891</c:v>
                      </c:pt>
                      <c:pt idx="13736">
                        <c:v>57277.779815673828</c:v>
                      </c:pt>
                      <c:pt idx="13737">
                        <c:v>57750.147186279297</c:v>
                      </c:pt>
                      <c:pt idx="13738">
                        <c:v>57530.418365478516</c:v>
                      </c:pt>
                      <c:pt idx="13739">
                        <c:v>57603.591949462891</c:v>
                      </c:pt>
                      <c:pt idx="13740">
                        <c:v>63383.247512817376</c:v>
                      </c:pt>
                      <c:pt idx="13741">
                        <c:v>63034.767044067376</c:v>
                      </c:pt>
                      <c:pt idx="13742">
                        <c:v>48939.208961486816</c:v>
                      </c:pt>
                      <c:pt idx="13743">
                        <c:v>48549.886184692383</c:v>
                      </c:pt>
                      <c:pt idx="13744">
                        <c:v>48559.110733032227</c:v>
                      </c:pt>
                      <c:pt idx="13745">
                        <c:v>48511.299270629883</c:v>
                      </c:pt>
                      <c:pt idx="13746">
                        <c:v>47785.963882446289</c:v>
                      </c:pt>
                      <c:pt idx="13747">
                        <c:v>50673.528106689453</c:v>
                      </c:pt>
                      <c:pt idx="13748">
                        <c:v>50296.879913330078</c:v>
                      </c:pt>
                      <c:pt idx="13749">
                        <c:v>50219.053741455078</c:v>
                      </c:pt>
                      <c:pt idx="13750">
                        <c:v>49835.163604736328</c:v>
                      </c:pt>
                      <c:pt idx="13751">
                        <c:v>48614.880104064941</c:v>
                      </c:pt>
                      <c:pt idx="13752">
                        <c:v>48914.610389709473</c:v>
                      </c:pt>
                      <c:pt idx="13753">
                        <c:v>48575.321388244629</c:v>
                      </c:pt>
                      <c:pt idx="13754">
                        <c:v>47258.961891174316</c:v>
                      </c:pt>
                      <c:pt idx="13755">
                        <c:v>51225.625076293945</c:v>
                      </c:pt>
                      <c:pt idx="13756">
                        <c:v>51152.504959106445</c:v>
                      </c:pt>
                      <c:pt idx="13757">
                        <c:v>51079.38459777832</c:v>
                      </c:pt>
                      <c:pt idx="13758">
                        <c:v>51006.274978637695</c:v>
                      </c:pt>
                      <c:pt idx="13759">
                        <c:v>50919.021072387695</c:v>
                      </c:pt>
                      <c:pt idx="13760">
                        <c:v>50432.48616027832</c:v>
                      </c:pt>
                      <c:pt idx="13761">
                        <c:v>47609.435989379876</c:v>
                      </c:pt>
                      <c:pt idx="13762">
                        <c:v>47609.43635559082</c:v>
                      </c:pt>
                      <c:pt idx="13763">
                        <c:v>48866.147674560547</c:v>
                      </c:pt>
                      <c:pt idx="13764">
                        <c:v>48744.634246826172</c:v>
                      </c:pt>
                      <c:pt idx="13765">
                        <c:v>48744.634246826172</c:v>
                      </c:pt>
                      <c:pt idx="13766">
                        <c:v>49814.808059692383</c:v>
                      </c:pt>
                      <c:pt idx="13767">
                        <c:v>49814.808059692383</c:v>
                      </c:pt>
                      <c:pt idx="13768">
                        <c:v>60966.748245239258</c:v>
                      </c:pt>
                      <c:pt idx="13769">
                        <c:v>60967.418655395508</c:v>
                      </c:pt>
                      <c:pt idx="13770">
                        <c:v>48814.26545715332</c:v>
                      </c:pt>
                      <c:pt idx="13771">
                        <c:v>48770.421585083008</c:v>
                      </c:pt>
                      <c:pt idx="13772">
                        <c:v>48770.421585083008</c:v>
                      </c:pt>
                      <c:pt idx="13773">
                        <c:v>50810.761108398438</c:v>
                      </c:pt>
                      <c:pt idx="13774">
                        <c:v>49747.174392700195</c:v>
                      </c:pt>
                      <c:pt idx="13775">
                        <c:v>47109.616989135742</c:v>
                      </c:pt>
                      <c:pt idx="13776">
                        <c:v>49517.480606079102</c:v>
                      </c:pt>
                      <c:pt idx="13777">
                        <c:v>49526.228469848633</c:v>
                      </c:pt>
                      <c:pt idx="13778">
                        <c:v>49526.228469848633</c:v>
                      </c:pt>
                      <c:pt idx="13779">
                        <c:v>49517.004043579102</c:v>
                      </c:pt>
                      <c:pt idx="13780">
                        <c:v>48918.505996704102</c:v>
                      </c:pt>
                      <c:pt idx="13781">
                        <c:v>46914.347061157227</c:v>
                      </c:pt>
                      <c:pt idx="13782">
                        <c:v>46914.347122192383</c:v>
                      </c:pt>
                      <c:pt idx="13783">
                        <c:v>58997.718658447266</c:v>
                      </c:pt>
                      <c:pt idx="13784">
                        <c:v>58665.499908447266</c:v>
                      </c:pt>
                      <c:pt idx="13785">
                        <c:v>60839.565872192383</c:v>
                      </c:pt>
                      <c:pt idx="13786">
                        <c:v>60040.232620239258</c:v>
                      </c:pt>
                      <c:pt idx="13787">
                        <c:v>59470.456069946282</c:v>
                      </c:pt>
                      <c:pt idx="13788">
                        <c:v>59722.641372680657</c:v>
                      </c:pt>
                      <c:pt idx="13789">
                        <c:v>59474.622573852532</c:v>
                      </c:pt>
                      <c:pt idx="13790">
                        <c:v>59089.308181762688</c:v>
                      </c:pt>
                      <c:pt idx="13791">
                        <c:v>58819.331008911126</c:v>
                      </c:pt>
                      <c:pt idx="13792">
                        <c:v>58831.518020629876</c:v>
                      </c:pt>
                      <c:pt idx="13793">
                        <c:v>58834.171829223626</c:v>
                      </c:pt>
                      <c:pt idx="13794">
                        <c:v>59631.356277465806</c:v>
                      </c:pt>
                      <c:pt idx="13795">
                        <c:v>46075.899124145508</c:v>
                      </c:pt>
                      <c:pt idx="13796">
                        <c:v>45750.528701782227</c:v>
                      </c:pt>
                      <c:pt idx="13797">
                        <c:v>56585.66427612304</c:v>
                      </c:pt>
                      <c:pt idx="13798">
                        <c:v>56512.544403076172</c:v>
                      </c:pt>
                      <c:pt idx="13799">
                        <c:v>58699.791107177734</c:v>
                      </c:pt>
                      <c:pt idx="13800">
                        <c:v>49876.614456176758</c:v>
                      </c:pt>
                      <c:pt idx="13801">
                        <c:v>49876.614456176758</c:v>
                      </c:pt>
                      <c:pt idx="13802">
                        <c:v>49661.040908813477</c:v>
                      </c:pt>
                      <c:pt idx="13803">
                        <c:v>48957.806106567383</c:v>
                      </c:pt>
                      <c:pt idx="13804">
                        <c:v>48357.524185180664</c:v>
                      </c:pt>
                      <c:pt idx="13805">
                        <c:v>47426.411575317383</c:v>
                      </c:pt>
                      <c:pt idx="13806">
                        <c:v>47426.411514282227</c:v>
                      </c:pt>
                      <c:pt idx="13807">
                        <c:v>47756.346084594727</c:v>
                      </c:pt>
                      <c:pt idx="13808">
                        <c:v>48789.465469360352</c:v>
                      </c:pt>
                      <c:pt idx="13809">
                        <c:v>48789.465469360352</c:v>
                      </c:pt>
                      <c:pt idx="13810">
                        <c:v>48787.538711547852</c:v>
                      </c:pt>
                      <c:pt idx="13811">
                        <c:v>48193.50944519043</c:v>
                      </c:pt>
                      <c:pt idx="13812">
                        <c:v>48933.650756835938</c:v>
                      </c:pt>
                      <c:pt idx="13813">
                        <c:v>48932.757141113281</c:v>
                      </c:pt>
                      <c:pt idx="13814">
                        <c:v>48813.823608398438</c:v>
                      </c:pt>
                      <c:pt idx="13815">
                        <c:v>48461.967544555664</c:v>
                      </c:pt>
                      <c:pt idx="13816">
                        <c:v>48273.448745727539</c:v>
                      </c:pt>
                      <c:pt idx="13817">
                        <c:v>48032.511245727539</c:v>
                      </c:pt>
                      <c:pt idx="13818">
                        <c:v>48134.94270324707</c:v>
                      </c:pt>
                      <c:pt idx="13819">
                        <c:v>48134.94270324707</c:v>
                      </c:pt>
                      <c:pt idx="13820">
                        <c:v>51036.348358154297</c:v>
                      </c:pt>
                      <c:pt idx="13821">
                        <c:v>51269.417449951172</c:v>
                      </c:pt>
                      <c:pt idx="13822">
                        <c:v>51269.416961669922</c:v>
                      </c:pt>
                      <c:pt idx="13823">
                        <c:v>51849.852264404297</c:v>
                      </c:pt>
                      <c:pt idx="13824">
                        <c:v>51849.852752685547</c:v>
                      </c:pt>
                      <c:pt idx="13825">
                        <c:v>51746.022430419922</c:v>
                      </c:pt>
                      <c:pt idx="13826">
                        <c:v>51551.761932373047</c:v>
                      </c:pt>
                      <c:pt idx="13827">
                        <c:v>51454.742645263672</c:v>
                      </c:pt>
                      <c:pt idx="13828">
                        <c:v>51536.616668701172</c:v>
                      </c:pt>
                      <c:pt idx="13829">
                        <c:v>47676.270095825195</c:v>
                      </c:pt>
                      <c:pt idx="13830">
                        <c:v>49589.420303344727</c:v>
                      </c:pt>
                      <c:pt idx="13831">
                        <c:v>49591.226943969727</c:v>
                      </c:pt>
                      <c:pt idx="13832">
                        <c:v>50224.154861450195</c:v>
                      </c:pt>
                      <c:pt idx="13833">
                        <c:v>49834.241775512695</c:v>
                      </c:pt>
                      <c:pt idx="13834">
                        <c:v>49834.241775512695</c:v>
                      </c:pt>
                      <c:pt idx="13835">
                        <c:v>49864.823806762695</c:v>
                      </c:pt>
                      <c:pt idx="13836">
                        <c:v>49864.823806762695</c:v>
                      </c:pt>
                      <c:pt idx="13837">
                        <c:v>49590.074630737305</c:v>
                      </c:pt>
                      <c:pt idx="13838">
                        <c:v>50061.008224487305</c:v>
                      </c:pt>
                      <c:pt idx="13839">
                        <c:v>49675.695724487305</c:v>
                      </c:pt>
                      <c:pt idx="13840">
                        <c:v>49675.695724487305</c:v>
                      </c:pt>
                      <c:pt idx="13841">
                        <c:v>49946.552688598633</c:v>
                      </c:pt>
                      <c:pt idx="13842">
                        <c:v>50639.886062622063</c:v>
                      </c:pt>
                      <c:pt idx="13843">
                        <c:v>48919.266265869141</c:v>
                      </c:pt>
                      <c:pt idx="13844">
                        <c:v>48967.077545166016</c:v>
                      </c:pt>
                      <c:pt idx="13845">
                        <c:v>50595.43489074707</c:v>
                      </c:pt>
                      <c:pt idx="13846">
                        <c:v>50604.65950012207</c:v>
                      </c:pt>
                      <c:pt idx="13847">
                        <c:v>50819.84748840332</c:v>
                      </c:pt>
                      <c:pt idx="13848">
                        <c:v>50859.587173461914</c:v>
                      </c:pt>
                      <c:pt idx="13849">
                        <c:v>50859.587173461914</c:v>
                      </c:pt>
                      <c:pt idx="13850">
                        <c:v>50190.376235961914</c:v>
                      </c:pt>
                      <c:pt idx="13851">
                        <c:v>52661.861251831055</c:v>
                      </c:pt>
                      <c:pt idx="13852">
                        <c:v>52412.475997924805</c:v>
                      </c:pt>
                      <c:pt idx="13853">
                        <c:v>52413.120285034172</c:v>
                      </c:pt>
                      <c:pt idx="13854">
                        <c:v>52314.376144409172</c:v>
                      </c:pt>
                      <c:pt idx="13855">
                        <c:v>55600.240997314453</c:v>
                      </c:pt>
                      <c:pt idx="13856">
                        <c:v>57619.691177368164</c:v>
                      </c:pt>
                      <c:pt idx="13857">
                        <c:v>57628.915725708008</c:v>
                      </c:pt>
                      <c:pt idx="13858">
                        <c:v>57628.915969848633</c:v>
                      </c:pt>
                      <c:pt idx="13859">
                        <c:v>57243.599563598633</c:v>
                      </c:pt>
                      <c:pt idx="13860">
                        <c:v>51172.88850402832</c:v>
                      </c:pt>
                      <c:pt idx="13861">
                        <c:v>51221.716384887695</c:v>
                      </c:pt>
                      <c:pt idx="13862">
                        <c:v>52289.812576293945</c:v>
                      </c:pt>
                      <c:pt idx="13863">
                        <c:v>49953.185134887695</c:v>
                      </c:pt>
                      <c:pt idx="13864">
                        <c:v>49979.22737121582</c:v>
                      </c:pt>
                      <c:pt idx="13865">
                        <c:v>50061.392608642578</c:v>
                      </c:pt>
                      <c:pt idx="13866">
                        <c:v>46834.057266235352</c:v>
                      </c:pt>
                      <c:pt idx="13867">
                        <c:v>46941.338943481445</c:v>
                      </c:pt>
                      <c:pt idx="13868">
                        <c:v>46638.16780090332</c:v>
                      </c:pt>
                      <c:pt idx="13869">
                        <c:v>46638.167922973626</c:v>
                      </c:pt>
                      <c:pt idx="13870">
                        <c:v>47725.242630004883</c:v>
                      </c:pt>
                      <c:pt idx="13871">
                        <c:v>57402.169586181641</c:v>
                      </c:pt>
                      <c:pt idx="13872">
                        <c:v>57402.169708251953</c:v>
                      </c:pt>
                      <c:pt idx="13873">
                        <c:v>57402.169708251953</c:v>
                      </c:pt>
                      <c:pt idx="13874">
                        <c:v>56905.138275146484</c:v>
                      </c:pt>
                      <c:pt idx="13875">
                        <c:v>50399.680068969727</c:v>
                      </c:pt>
                      <c:pt idx="13876">
                        <c:v>50399.680068969727</c:v>
                      </c:pt>
                      <c:pt idx="13877">
                        <c:v>50353.039199829102</c:v>
                      </c:pt>
                      <c:pt idx="13878">
                        <c:v>50279.929336547852</c:v>
                      </c:pt>
                      <c:pt idx="13879">
                        <c:v>50449.307266235352</c:v>
                      </c:pt>
                      <c:pt idx="13880">
                        <c:v>49990.882888793945</c:v>
                      </c:pt>
                      <c:pt idx="13881">
                        <c:v>48579.951309204102</c:v>
                      </c:pt>
                      <c:pt idx="13882">
                        <c:v>48579.951370239258</c:v>
                      </c:pt>
                      <c:pt idx="13883">
                        <c:v>48579.951370239258</c:v>
                      </c:pt>
                      <c:pt idx="13884">
                        <c:v>48878.039199829102</c:v>
                      </c:pt>
                      <c:pt idx="13885">
                        <c:v>48878.039260864258</c:v>
                      </c:pt>
                      <c:pt idx="13886">
                        <c:v>48526.039138793945</c:v>
                      </c:pt>
                      <c:pt idx="13887">
                        <c:v>49208.037185668945</c:v>
                      </c:pt>
                      <c:pt idx="13888">
                        <c:v>60064.960235595703</c:v>
                      </c:pt>
                      <c:pt idx="13889">
                        <c:v>60064.960113525391</c:v>
                      </c:pt>
                      <c:pt idx="13890">
                        <c:v>50485.815887451172</c:v>
                      </c:pt>
                      <c:pt idx="13891">
                        <c:v>50212.078094482422</c:v>
                      </c:pt>
                      <c:pt idx="13892">
                        <c:v>51062.204559326172</c:v>
                      </c:pt>
                      <c:pt idx="13893">
                        <c:v>51271.466278076172</c:v>
                      </c:pt>
                      <c:pt idx="13894">
                        <c:v>51271.466278076172</c:v>
                      </c:pt>
                      <c:pt idx="13895">
                        <c:v>51271.466766357422</c:v>
                      </c:pt>
                      <c:pt idx="13896">
                        <c:v>51119.221649169922</c:v>
                      </c:pt>
                      <c:pt idx="13897">
                        <c:v>50603.379852294922</c:v>
                      </c:pt>
                      <c:pt idx="13898">
                        <c:v>50945.117645263672</c:v>
                      </c:pt>
                      <c:pt idx="13899">
                        <c:v>50532.630096435547</c:v>
                      </c:pt>
                      <c:pt idx="13900">
                        <c:v>45904.756057739258</c:v>
                      </c:pt>
                      <c:pt idx="13901">
                        <c:v>45104.408401489258</c:v>
                      </c:pt>
                      <c:pt idx="13902">
                        <c:v>44910.111282348626</c:v>
                      </c:pt>
                      <c:pt idx="13903">
                        <c:v>57559.942947387688</c:v>
                      </c:pt>
                      <c:pt idx="13904">
                        <c:v>57723.29670715332</c:v>
                      </c:pt>
                      <c:pt idx="13905">
                        <c:v>47898.715713500977</c:v>
                      </c:pt>
                      <c:pt idx="13906">
                        <c:v>47898.715713500977</c:v>
                      </c:pt>
                      <c:pt idx="13907">
                        <c:v>47898.71565246582</c:v>
                      </c:pt>
                      <c:pt idx="13908">
                        <c:v>47290.68830871582</c:v>
                      </c:pt>
                      <c:pt idx="13909">
                        <c:v>47792.688064575195</c:v>
                      </c:pt>
                      <c:pt idx="13910">
                        <c:v>49604.499099731445</c:v>
                      </c:pt>
                      <c:pt idx="13911">
                        <c:v>49604.499099731445</c:v>
                      </c:pt>
                      <c:pt idx="13912">
                        <c:v>47716.117752075195</c:v>
                      </c:pt>
                      <c:pt idx="13913">
                        <c:v>50093.646194458008</c:v>
                      </c:pt>
                      <c:pt idx="13914">
                        <c:v>46614.727874755852</c:v>
                      </c:pt>
                      <c:pt idx="13915">
                        <c:v>58065.983245849609</c:v>
                      </c:pt>
                      <c:pt idx="13916">
                        <c:v>59546.271514892578</c:v>
                      </c:pt>
                      <c:pt idx="13917">
                        <c:v>59555.496307373047</c:v>
                      </c:pt>
                      <c:pt idx="13918">
                        <c:v>59674.429901123047</c:v>
                      </c:pt>
                      <c:pt idx="13919">
                        <c:v>59506.638580322266</c:v>
                      </c:pt>
                      <c:pt idx="13920">
                        <c:v>50389.981399536133</c:v>
                      </c:pt>
                      <c:pt idx="13921">
                        <c:v>50389.981399536133</c:v>
                      </c:pt>
                      <c:pt idx="13922">
                        <c:v>50608.652923583984</c:v>
                      </c:pt>
                      <c:pt idx="13923">
                        <c:v>50617.877655029297</c:v>
                      </c:pt>
                      <c:pt idx="13924">
                        <c:v>50617.877655029297</c:v>
                      </c:pt>
                      <c:pt idx="13925">
                        <c:v>50617.401092529297</c:v>
                      </c:pt>
                      <c:pt idx="13926">
                        <c:v>50413.879364013672</c:v>
                      </c:pt>
                      <c:pt idx="13927">
                        <c:v>48656.634979248047</c:v>
                      </c:pt>
                      <c:pt idx="13928">
                        <c:v>48656.274627685547</c:v>
                      </c:pt>
                      <c:pt idx="13929">
                        <c:v>49041.591278076172</c:v>
                      </c:pt>
                      <c:pt idx="13930">
                        <c:v>47185.340774536126</c:v>
                      </c:pt>
                      <c:pt idx="13931">
                        <c:v>47185.340774536126</c:v>
                      </c:pt>
                      <c:pt idx="13932">
                        <c:v>58540.232574462891</c:v>
                      </c:pt>
                      <c:pt idx="13933">
                        <c:v>58549.457061767578</c:v>
                      </c:pt>
                      <c:pt idx="13934">
                        <c:v>58549.457183837891</c:v>
                      </c:pt>
                      <c:pt idx="13935">
                        <c:v>50320.25471496582</c:v>
                      </c:pt>
                      <c:pt idx="13936">
                        <c:v>50320.254470825195</c:v>
                      </c:pt>
                      <c:pt idx="13937">
                        <c:v>50615.66877746582</c:v>
                      </c:pt>
                      <c:pt idx="13938">
                        <c:v>50615.66877746582</c:v>
                      </c:pt>
                      <c:pt idx="13939">
                        <c:v>50180.24299621582</c:v>
                      </c:pt>
                      <c:pt idx="13940">
                        <c:v>50189.467361450195</c:v>
                      </c:pt>
                      <c:pt idx="13941">
                        <c:v>50012.449172973633</c:v>
                      </c:pt>
                      <c:pt idx="13942">
                        <c:v>49462.925857543945</c:v>
                      </c:pt>
                      <c:pt idx="13943">
                        <c:v>49504.753982543945</c:v>
                      </c:pt>
                      <c:pt idx="13944">
                        <c:v>47666.110549926758</c:v>
                      </c:pt>
                      <c:pt idx="13945">
                        <c:v>47666.110549926758</c:v>
                      </c:pt>
                      <c:pt idx="13946">
                        <c:v>47415.286270141602</c:v>
                      </c:pt>
                      <c:pt idx="13947">
                        <c:v>57138.223663330078</c:v>
                      </c:pt>
                      <c:pt idx="13948">
                        <c:v>57150.557403564453</c:v>
                      </c:pt>
                      <c:pt idx="13949">
                        <c:v>56849.447662353516</c:v>
                      </c:pt>
                      <c:pt idx="13950">
                        <c:v>52143.542068481445</c:v>
                      </c:pt>
                      <c:pt idx="13951">
                        <c:v>51179.56623840332</c:v>
                      </c:pt>
                      <c:pt idx="13952">
                        <c:v>49210.439102172852</c:v>
                      </c:pt>
                      <c:pt idx="13953">
                        <c:v>48290.348892211914</c:v>
                      </c:pt>
                      <c:pt idx="13954">
                        <c:v>49130.72981262207</c:v>
                      </c:pt>
                      <c:pt idx="13955">
                        <c:v>50066.232498168945</c:v>
                      </c:pt>
                      <c:pt idx="13956">
                        <c:v>50066.232986450195</c:v>
                      </c:pt>
                      <c:pt idx="13957">
                        <c:v>50065.127517700195</c:v>
                      </c:pt>
                      <c:pt idx="13958">
                        <c:v>50055.90315246582</c:v>
                      </c:pt>
                      <c:pt idx="13959">
                        <c:v>49435.407531738281</c:v>
                      </c:pt>
                      <c:pt idx="13960">
                        <c:v>49881.789978027344</c:v>
                      </c:pt>
                      <c:pt idx="13961">
                        <c:v>49881.790100097656</c:v>
                      </c:pt>
                      <c:pt idx="13962">
                        <c:v>60073.735565185547</c:v>
                      </c:pt>
                      <c:pt idx="13963">
                        <c:v>60073.735626220703</c:v>
                      </c:pt>
                      <c:pt idx="13964">
                        <c:v>59487.575714111328</c:v>
                      </c:pt>
                      <c:pt idx="13965">
                        <c:v>49440.835159301758</c:v>
                      </c:pt>
                      <c:pt idx="13966">
                        <c:v>49438.912185668945</c:v>
                      </c:pt>
                      <c:pt idx="13967">
                        <c:v>48040.641250610352</c:v>
                      </c:pt>
                      <c:pt idx="13968">
                        <c:v>49453.69416809082</c:v>
                      </c:pt>
                      <c:pt idx="13969">
                        <c:v>49373.39924621582</c:v>
                      </c:pt>
                      <c:pt idx="13970">
                        <c:v>48791.787673950195</c:v>
                      </c:pt>
                      <c:pt idx="13971">
                        <c:v>48791.787673950195</c:v>
                      </c:pt>
                      <c:pt idx="13972">
                        <c:v>50261.940994262695</c:v>
                      </c:pt>
                      <c:pt idx="13973">
                        <c:v>47992.587600708008</c:v>
                      </c:pt>
                      <c:pt idx="13974">
                        <c:v>49344.049270629883</c:v>
                      </c:pt>
                      <c:pt idx="13975">
                        <c:v>49092.185989379883</c:v>
                      </c:pt>
                      <c:pt idx="13976">
                        <c:v>58736.417434692383</c:v>
                      </c:pt>
                      <c:pt idx="13977">
                        <c:v>58745.641799926758</c:v>
                      </c:pt>
                      <c:pt idx="13978">
                        <c:v>58745.64192199707</c:v>
                      </c:pt>
                      <c:pt idx="13979">
                        <c:v>58384.417434692383</c:v>
                      </c:pt>
                      <c:pt idx="13980">
                        <c:v>49219.545486450195</c:v>
                      </c:pt>
                      <c:pt idx="13981">
                        <c:v>49219.545486450195</c:v>
                      </c:pt>
                      <c:pt idx="13982">
                        <c:v>49219.545486450195</c:v>
                      </c:pt>
                      <c:pt idx="13983">
                        <c:v>50381.510223388672</c:v>
                      </c:pt>
                      <c:pt idx="13984">
                        <c:v>50005.422149658203</c:v>
                      </c:pt>
                      <c:pt idx="13985">
                        <c:v>50005.422149658203</c:v>
                      </c:pt>
                      <c:pt idx="13986">
                        <c:v>50390.734649658203</c:v>
                      </c:pt>
                      <c:pt idx="13987">
                        <c:v>52501.177703857422</c:v>
                      </c:pt>
                      <c:pt idx="13988">
                        <c:v>52157.771560668945</c:v>
                      </c:pt>
                      <c:pt idx="13989">
                        <c:v>49369.761611938477</c:v>
                      </c:pt>
                      <c:pt idx="13990">
                        <c:v>49354.33723449707</c:v>
                      </c:pt>
                      <c:pt idx="13991">
                        <c:v>51099.855789184563</c:v>
                      </c:pt>
                      <c:pt idx="13992">
                        <c:v>51109.080276489258</c:v>
                      </c:pt>
                      <c:pt idx="13993">
                        <c:v>50859.200271606445</c:v>
                      </c:pt>
                      <c:pt idx="13994">
                        <c:v>48846.234451293945</c:v>
                      </c:pt>
                      <c:pt idx="13995">
                        <c:v>60072.221633911126</c:v>
                      </c:pt>
                      <c:pt idx="13996">
                        <c:v>59951.213088989243</c:v>
                      </c:pt>
                      <c:pt idx="13997">
                        <c:v>59994.161819457993</c:v>
                      </c:pt>
                      <c:pt idx="13998">
                        <c:v>50255.742263793945</c:v>
                      </c:pt>
                      <c:pt idx="13999">
                        <c:v>50665.652420043945</c:v>
                      </c:pt>
                      <c:pt idx="14000">
                        <c:v>50236.82991027832</c:v>
                      </c:pt>
                      <c:pt idx="14001">
                        <c:v>50236.830642700195</c:v>
                      </c:pt>
                      <c:pt idx="14002">
                        <c:v>50964.513946533203</c:v>
                      </c:pt>
                      <c:pt idx="14003">
                        <c:v>51088.743682861328</c:v>
                      </c:pt>
                      <c:pt idx="14004">
                        <c:v>50999.224884033203</c:v>
                      </c:pt>
                      <c:pt idx="14005">
                        <c:v>48563.679229736328</c:v>
                      </c:pt>
                      <c:pt idx="14006">
                        <c:v>48814.457061767578</c:v>
                      </c:pt>
                      <c:pt idx="14007">
                        <c:v>48663.404556274414</c:v>
                      </c:pt>
                      <c:pt idx="14008">
                        <c:v>48672.629287719727</c:v>
                      </c:pt>
                      <c:pt idx="14009">
                        <c:v>48672.629287719727</c:v>
                      </c:pt>
                      <c:pt idx="14010">
                        <c:v>50771.214309692376</c:v>
                      </c:pt>
                      <c:pt idx="14011">
                        <c:v>50813.643035888672</c:v>
                      </c:pt>
                      <c:pt idx="14012">
                        <c:v>48115.140090942376</c:v>
                      </c:pt>
                      <c:pt idx="14013">
                        <c:v>48115.13996887207</c:v>
                      </c:pt>
                      <c:pt idx="14014">
                        <c:v>51414.780364990234</c:v>
                      </c:pt>
                      <c:pt idx="14015">
                        <c:v>51345.880218505859</c:v>
                      </c:pt>
                      <c:pt idx="14016">
                        <c:v>54386.415481567383</c:v>
                      </c:pt>
                      <c:pt idx="14017">
                        <c:v>54469.091506958001</c:v>
                      </c:pt>
                      <c:pt idx="14018">
                        <c:v>55334.131912231438</c:v>
                      </c:pt>
                      <c:pt idx="14019">
                        <c:v>54909.022048950188</c:v>
                      </c:pt>
                      <c:pt idx="14020">
                        <c:v>56482.35871887207</c:v>
                      </c:pt>
                      <c:pt idx="14021">
                        <c:v>55632.178421020508</c:v>
                      </c:pt>
                      <c:pt idx="14022">
                        <c:v>56722.002182006836</c:v>
                      </c:pt>
                      <c:pt idx="14023">
                        <c:v>56731.226547241211</c:v>
                      </c:pt>
                      <c:pt idx="14024">
                        <c:v>56973.719833374023</c:v>
                      </c:pt>
                      <c:pt idx="14025">
                        <c:v>61611.517166137695</c:v>
                      </c:pt>
                      <c:pt idx="14026">
                        <c:v>61543.44416809082</c:v>
                      </c:pt>
                      <c:pt idx="14027">
                        <c:v>62218.397537231438</c:v>
                      </c:pt>
                      <c:pt idx="14028">
                        <c:v>62103.872695922844</c:v>
                      </c:pt>
                      <c:pt idx="14029">
                        <c:v>62107.872634887688</c:v>
                      </c:pt>
                      <c:pt idx="14030">
                        <c:v>61382.225051879876</c:v>
                      </c:pt>
                      <c:pt idx="14031">
                        <c:v>60712.401199340813</c:v>
                      </c:pt>
                      <c:pt idx="14032">
                        <c:v>49577.063400268555</c:v>
                      </c:pt>
                      <c:pt idx="14033">
                        <c:v>49577.063400268555</c:v>
                      </c:pt>
                      <c:pt idx="14034">
                        <c:v>49480.337051391602</c:v>
                      </c:pt>
                      <c:pt idx="14035">
                        <c:v>47194.909683227539</c:v>
                      </c:pt>
                      <c:pt idx="14036">
                        <c:v>47627.944717407227</c:v>
                      </c:pt>
                      <c:pt idx="14037">
                        <c:v>47275.314895629883</c:v>
                      </c:pt>
                      <c:pt idx="14038">
                        <c:v>49598.920753479004</c:v>
                      </c:pt>
                      <c:pt idx="14039">
                        <c:v>57244.193939208984</c:v>
                      </c:pt>
                      <c:pt idx="14040">
                        <c:v>53805.768264770508</c:v>
                      </c:pt>
                      <c:pt idx="14041">
                        <c:v>55355.263015747063</c:v>
                      </c:pt>
                      <c:pt idx="14042">
                        <c:v>48857.275527954102</c:v>
                      </c:pt>
                      <c:pt idx="14043">
                        <c:v>48619.028213500977</c:v>
                      </c:pt>
                      <c:pt idx="14044">
                        <c:v>49089.15657043457</c:v>
                      </c:pt>
                      <c:pt idx="14045">
                        <c:v>49016.256790161133</c:v>
                      </c:pt>
                      <c:pt idx="14046">
                        <c:v>48543.54524230957</c:v>
                      </c:pt>
                      <c:pt idx="14047">
                        <c:v>48267.124710083008</c:v>
                      </c:pt>
                      <c:pt idx="14048">
                        <c:v>49527.944046020508</c:v>
                      </c:pt>
                      <c:pt idx="14049">
                        <c:v>50082.317230224609</c:v>
                      </c:pt>
                      <c:pt idx="14050">
                        <c:v>50819.128021240234</c:v>
                      </c:pt>
                      <c:pt idx="14051">
                        <c:v>50819.128265380852</c:v>
                      </c:pt>
                      <c:pt idx="14052">
                        <c:v>50878.570022583008</c:v>
                      </c:pt>
                      <c:pt idx="14053">
                        <c:v>51266.400588989258</c:v>
                      </c:pt>
                      <c:pt idx="14054">
                        <c:v>51266.400588989258</c:v>
                      </c:pt>
                      <c:pt idx="14055">
                        <c:v>49295.366775512695</c:v>
                      </c:pt>
                      <c:pt idx="14056">
                        <c:v>50820.409561157227</c:v>
                      </c:pt>
                      <c:pt idx="14057">
                        <c:v>50820.409561157227</c:v>
                      </c:pt>
                      <c:pt idx="14058">
                        <c:v>48535.185623168945</c:v>
                      </c:pt>
                      <c:pt idx="14059">
                        <c:v>47798.150344848633</c:v>
                      </c:pt>
                      <c:pt idx="14060">
                        <c:v>50506.294998168945</c:v>
                      </c:pt>
                      <c:pt idx="14061">
                        <c:v>49464.920547485352</c:v>
                      </c:pt>
                      <c:pt idx="14062">
                        <c:v>49259.806228637695</c:v>
                      </c:pt>
                      <c:pt idx="14063">
                        <c:v>49259.806228637695</c:v>
                      </c:pt>
                      <c:pt idx="14064">
                        <c:v>49259.806228637695</c:v>
                      </c:pt>
                      <c:pt idx="14065">
                        <c:v>49710.312454223633</c:v>
                      </c:pt>
                      <c:pt idx="14066">
                        <c:v>49637.412490844727</c:v>
                      </c:pt>
                      <c:pt idx="14067">
                        <c:v>49561.312530517578</c:v>
                      </c:pt>
                      <c:pt idx="14068">
                        <c:v>49488.413726806641</c:v>
                      </c:pt>
                      <c:pt idx="14069">
                        <c:v>58485.945220947266</c:v>
                      </c:pt>
                      <c:pt idx="14070">
                        <c:v>50684.669937133789</c:v>
                      </c:pt>
                      <c:pt idx="14071">
                        <c:v>50535.767654418945</c:v>
                      </c:pt>
                      <c:pt idx="14072">
                        <c:v>47820.785110473633</c:v>
                      </c:pt>
                      <c:pt idx="14073">
                        <c:v>50114.051162719727</c:v>
                      </c:pt>
                      <c:pt idx="14074">
                        <c:v>48101.971389770508</c:v>
                      </c:pt>
                      <c:pt idx="14075">
                        <c:v>48101.971389770508</c:v>
                      </c:pt>
                      <c:pt idx="14076">
                        <c:v>48101.971389770508</c:v>
                      </c:pt>
                      <c:pt idx="14077">
                        <c:v>48376.733108520508</c:v>
                      </c:pt>
                      <c:pt idx="14078">
                        <c:v>57291.610336303711</c:v>
                      </c:pt>
                      <c:pt idx="14079">
                        <c:v>57291.610336303711</c:v>
                      </c:pt>
                      <c:pt idx="14080">
                        <c:v>56584.483840942383</c:v>
                      </c:pt>
                      <c:pt idx="14081">
                        <c:v>56593.708206176758</c:v>
                      </c:pt>
                      <c:pt idx="14082">
                        <c:v>56593.708145141602</c:v>
                      </c:pt>
                      <c:pt idx="14083">
                        <c:v>56593.064590454102</c:v>
                      </c:pt>
                      <c:pt idx="14084">
                        <c:v>56535.655166625977</c:v>
                      </c:pt>
                      <c:pt idx="14085">
                        <c:v>51660.875457763672</c:v>
                      </c:pt>
                      <c:pt idx="14086">
                        <c:v>51660.875701904297</c:v>
                      </c:pt>
                      <c:pt idx="14087">
                        <c:v>51275.561004638672</c:v>
                      </c:pt>
                      <c:pt idx="14088">
                        <c:v>51660.875701904297</c:v>
                      </c:pt>
                      <c:pt idx="14089">
                        <c:v>51660.874969482422</c:v>
                      </c:pt>
                      <c:pt idx="14090">
                        <c:v>51441.146942138672</c:v>
                      </c:pt>
                      <c:pt idx="14091">
                        <c:v>49100.62092590332</c:v>
                      </c:pt>
                      <c:pt idx="14092">
                        <c:v>57330.727493286133</c:v>
                      </c:pt>
                      <c:pt idx="14093">
                        <c:v>57330.727615356445</c:v>
                      </c:pt>
                      <c:pt idx="14094">
                        <c:v>57330.727615356445</c:v>
                      </c:pt>
                      <c:pt idx="14095">
                        <c:v>56998.723709106445</c:v>
                      </c:pt>
                      <c:pt idx="14096">
                        <c:v>57467.19319152832</c:v>
                      </c:pt>
                      <c:pt idx="14097">
                        <c:v>57471.19319152832</c:v>
                      </c:pt>
                      <c:pt idx="14098">
                        <c:v>57478.927383422852</c:v>
                      </c:pt>
                      <c:pt idx="14099">
                        <c:v>57476.669509887695</c:v>
                      </c:pt>
                      <c:pt idx="14100">
                        <c:v>49926.000259399414</c:v>
                      </c:pt>
                      <c:pt idx="14101">
                        <c:v>47418.423294067383</c:v>
                      </c:pt>
                      <c:pt idx="14102">
                        <c:v>47418.423294067383</c:v>
                      </c:pt>
                      <c:pt idx="14103">
                        <c:v>48711.012344360352</c:v>
                      </c:pt>
                      <c:pt idx="14104">
                        <c:v>49354.293350219727</c:v>
                      </c:pt>
                      <c:pt idx="14105">
                        <c:v>49513.703689575195</c:v>
                      </c:pt>
                      <c:pt idx="14106">
                        <c:v>49517.703750610352</c:v>
                      </c:pt>
                      <c:pt idx="14107">
                        <c:v>49526.928115844727</c:v>
                      </c:pt>
                      <c:pt idx="14108">
                        <c:v>49807.954498291016</c:v>
                      </c:pt>
                      <c:pt idx="14109">
                        <c:v>49303.796844482422</c:v>
                      </c:pt>
                      <c:pt idx="14110">
                        <c:v>49246.830169677734</c:v>
                      </c:pt>
                      <c:pt idx="14111">
                        <c:v>56094.555206298828</c:v>
                      </c:pt>
                      <c:pt idx="14112">
                        <c:v>56094.555206298828</c:v>
                      </c:pt>
                      <c:pt idx="14113">
                        <c:v>55481.025543212883</c:v>
                      </c:pt>
                      <c:pt idx="14114">
                        <c:v>55980.444610595703</c:v>
                      </c:pt>
                      <c:pt idx="14115">
                        <c:v>49843.413040161133</c:v>
                      </c:pt>
                      <c:pt idx="14116">
                        <c:v>46306.626907348633</c:v>
                      </c:pt>
                      <c:pt idx="14117">
                        <c:v>46315.851333618164</c:v>
                      </c:pt>
                      <c:pt idx="14118">
                        <c:v>46316.30158996582</c:v>
                      </c:pt>
                      <c:pt idx="14119">
                        <c:v>48750.177139282227</c:v>
                      </c:pt>
                      <c:pt idx="14120">
                        <c:v>48685.072525024414</c:v>
                      </c:pt>
                      <c:pt idx="14121">
                        <c:v>49173.933853149414</c:v>
                      </c:pt>
                      <c:pt idx="14122">
                        <c:v>48845.654144287109</c:v>
                      </c:pt>
                      <c:pt idx="14123">
                        <c:v>48850.251556396484</c:v>
                      </c:pt>
                      <c:pt idx="14124">
                        <c:v>48738.352752685547</c:v>
                      </c:pt>
                      <c:pt idx="14125">
                        <c:v>54193.569488525391</c:v>
                      </c:pt>
                      <c:pt idx="14126">
                        <c:v>54191.685394287109</c:v>
                      </c:pt>
                      <c:pt idx="14127">
                        <c:v>56025.946136474609</c:v>
                      </c:pt>
                      <c:pt idx="14128">
                        <c:v>56025.946441650391</c:v>
                      </c:pt>
                      <c:pt idx="14129">
                        <c:v>57204.424957275391</c:v>
                      </c:pt>
                      <c:pt idx="14130">
                        <c:v>50189.967163085938</c:v>
                      </c:pt>
                      <c:pt idx="14131">
                        <c:v>50199.191589355469</c:v>
                      </c:pt>
                      <c:pt idx="14132">
                        <c:v>49798.363037109375</c:v>
                      </c:pt>
                      <c:pt idx="14133">
                        <c:v>49847.191528320313</c:v>
                      </c:pt>
                      <c:pt idx="14134">
                        <c:v>52560.116165161133</c:v>
                      </c:pt>
                      <c:pt idx="14135">
                        <c:v>47309.314590454102</c:v>
                      </c:pt>
                      <c:pt idx="14136">
                        <c:v>47318.539443969727</c:v>
                      </c:pt>
                      <c:pt idx="14137">
                        <c:v>47318.539321899414</c:v>
                      </c:pt>
                      <c:pt idx="14138">
                        <c:v>47123.155899047852</c:v>
                      </c:pt>
                      <c:pt idx="14139">
                        <c:v>48748.373245239258</c:v>
                      </c:pt>
                      <c:pt idx="14140">
                        <c:v>49079.660293579102</c:v>
                      </c:pt>
                      <c:pt idx="14141">
                        <c:v>49947.186477661133</c:v>
                      </c:pt>
                      <c:pt idx="14142">
                        <c:v>49815.35627746582</c:v>
                      </c:pt>
                      <c:pt idx="14143">
                        <c:v>47387.217483520508</c:v>
                      </c:pt>
                      <c:pt idx="14144">
                        <c:v>47387.217483520508</c:v>
                      </c:pt>
                      <c:pt idx="14145">
                        <c:v>51235.352615356445</c:v>
                      </c:pt>
                      <c:pt idx="14146">
                        <c:v>51235.35237121582</c:v>
                      </c:pt>
                      <c:pt idx="14147">
                        <c:v>50992.85237121582</c:v>
                      </c:pt>
                      <c:pt idx="14148">
                        <c:v>51896.293777465813</c:v>
                      </c:pt>
                      <c:pt idx="14149">
                        <c:v>51556.113845825195</c:v>
                      </c:pt>
                      <c:pt idx="14150">
                        <c:v>51556.267654418945</c:v>
                      </c:pt>
                      <c:pt idx="14151">
                        <c:v>48395.679489135742</c:v>
                      </c:pt>
                      <c:pt idx="14152">
                        <c:v>48395.27214050293</c:v>
                      </c:pt>
                      <c:pt idx="14153">
                        <c:v>48395.27214050293</c:v>
                      </c:pt>
                      <c:pt idx="14154">
                        <c:v>48395.272262573242</c:v>
                      </c:pt>
                      <c:pt idx="14155">
                        <c:v>48278.180160522461</c:v>
                      </c:pt>
                      <c:pt idx="14156">
                        <c:v>49222.249954223633</c:v>
                      </c:pt>
                      <c:pt idx="14157">
                        <c:v>49222.249954223633</c:v>
                      </c:pt>
                      <c:pt idx="14158">
                        <c:v>49222.249954223633</c:v>
                      </c:pt>
                      <c:pt idx="14159">
                        <c:v>58839.332244873047</c:v>
                      </c:pt>
                      <c:pt idx="14160">
                        <c:v>61683.196731567383</c:v>
                      </c:pt>
                      <c:pt idx="14161">
                        <c:v>50449.652786254883</c:v>
                      </c:pt>
                      <c:pt idx="14162">
                        <c:v>50401.841751098633</c:v>
                      </c:pt>
                      <c:pt idx="14163">
                        <c:v>50449.653030395508</c:v>
                      </c:pt>
                      <c:pt idx="14164">
                        <c:v>49558.179275512695</c:v>
                      </c:pt>
                      <c:pt idx="14165">
                        <c:v>49547.322341918945</c:v>
                      </c:pt>
                      <c:pt idx="14166">
                        <c:v>49547.322402954102</c:v>
                      </c:pt>
                      <c:pt idx="14167">
                        <c:v>49547.322463989258</c:v>
                      </c:pt>
                      <c:pt idx="14168">
                        <c:v>49547.322402954102</c:v>
                      </c:pt>
                      <c:pt idx="14169">
                        <c:v>49547.322463989258</c:v>
                      </c:pt>
                      <c:pt idx="14170">
                        <c:v>49428.951370239258</c:v>
                      </c:pt>
                      <c:pt idx="14171">
                        <c:v>47409.602920532227</c:v>
                      </c:pt>
                      <c:pt idx="14172">
                        <c:v>47409.602920532227</c:v>
                      </c:pt>
                      <c:pt idx="14173">
                        <c:v>59086.355804443359</c:v>
                      </c:pt>
                      <c:pt idx="14174">
                        <c:v>59135.184417724609</c:v>
                      </c:pt>
                      <c:pt idx="14175">
                        <c:v>58620.159622192376</c:v>
                      </c:pt>
                      <c:pt idx="14176">
                        <c:v>59256.82479858397</c:v>
                      </c:pt>
                      <c:pt idx="14177">
                        <c:v>59423.665557861321</c:v>
                      </c:pt>
                      <c:pt idx="14178">
                        <c:v>47859.440444946289</c:v>
                      </c:pt>
                      <c:pt idx="14179">
                        <c:v>47841.713455200195</c:v>
                      </c:pt>
                      <c:pt idx="14180">
                        <c:v>48506.451126098633</c:v>
                      </c:pt>
                      <c:pt idx="14181">
                        <c:v>48043.310501098633</c:v>
                      </c:pt>
                      <c:pt idx="14182">
                        <c:v>48043.310501098633</c:v>
                      </c:pt>
                      <c:pt idx="14183">
                        <c:v>48034.086135864258</c:v>
                      </c:pt>
                      <c:pt idx="14184">
                        <c:v>47679.763305664063</c:v>
                      </c:pt>
                      <c:pt idx="14185">
                        <c:v>47963.137405395508</c:v>
                      </c:pt>
                      <c:pt idx="14186">
                        <c:v>47902.101516723633</c:v>
                      </c:pt>
                      <c:pt idx="14187">
                        <c:v>47899.010696411133</c:v>
                      </c:pt>
                      <c:pt idx="14188">
                        <c:v>47466.906936645508</c:v>
                      </c:pt>
                      <c:pt idx="14189">
                        <c:v>47466.906936645508</c:v>
                      </c:pt>
                      <c:pt idx="14190">
                        <c:v>50479.767532348633</c:v>
                      </c:pt>
                      <c:pt idx="14191">
                        <c:v>50479.767532348633</c:v>
                      </c:pt>
                      <c:pt idx="14192">
                        <c:v>50479.767532348633</c:v>
                      </c:pt>
                      <c:pt idx="14193">
                        <c:v>50857.099090576172</c:v>
                      </c:pt>
                      <c:pt idx="14194">
                        <c:v>50866.323577880859</c:v>
                      </c:pt>
                      <c:pt idx="14195">
                        <c:v>50866.323638916016</c:v>
                      </c:pt>
                      <c:pt idx="14196">
                        <c:v>50866.323577880859</c:v>
                      </c:pt>
                      <c:pt idx="14197">
                        <c:v>50710.613433837891</c:v>
                      </c:pt>
                      <c:pt idx="14198">
                        <c:v>50734.165557861328</c:v>
                      </c:pt>
                      <c:pt idx="14199">
                        <c:v>46824.771072387695</c:v>
                      </c:pt>
                      <c:pt idx="14200">
                        <c:v>46924.83430480957</c:v>
                      </c:pt>
                      <c:pt idx="14201">
                        <c:v>50468.08528137207</c:v>
                      </c:pt>
                      <c:pt idx="14202">
                        <c:v>59318.387420654297</c:v>
                      </c:pt>
                      <c:pt idx="14203">
                        <c:v>59327.611846923828</c:v>
                      </c:pt>
                      <c:pt idx="14204">
                        <c:v>59327.611968994141</c:v>
                      </c:pt>
                      <c:pt idx="14205">
                        <c:v>50174.629470825195</c:v>
                      </c:pt>
                      <c:pt idx="14206">
                        <c:v>50174.609832763672</c:v>
                      </c:pt>
                      <c:pt idx="14207">
                        <c:v>50178.609832763672</c:v>
                      </c:pt>
                      <c:pt idx="14208">
                        <c:v>50186.511993408203</c:v>
                      </c:pt>
                      <c:pt idx="14209">
                        <c:v>50186.511993408203</c:v>
                      </c:pt>
                      <c:pt idx="14210">
                        <c:v>52296.955047607422</c:v>
                      </c:pt>
                      <c:pt idx="14211">
                        <c:v>51576.105545043945</c:v>
                      </c:pt>
                      <c:pt idx="14212">
                        <c:v>49368.027542114258</c:v>
                      </c:pt>
                      <c:pt idx="14213">
                        <c:v>49241.142349243164</c:v>
                      </c:pt>
                      <c:pt idx="14214">
                        <c:v>49234.942337036133</c:v>
                      </c:pt>
                      <c:pt idx="14215">
                        <c:v>48873.42268371582</c:v>
                      </c:pt>
                      <c:pt idx="14216">
                        <c:v>49919.399002075195</c:v>
                      </c:pt>
                      <c:pt idx="14217">
                        <c:v>49871.587966918945</c:v>
                      </c:pt>
                      <c:pt idx="14218">
                        <c:v>49862.363357543945</c:v>
                      </c:pt>
                      <c:pt idx="14219">
                        <c:v>49258.57795715332</c:v>
                      </c:pt>
                      <c:pt idx="14220">
                        <c:v>51330.406326293945</c:v>
                      </c:pt>
                      <c:pt idx="14221">
                        <c:v>49397.353775024414</c:v>
                      </c:pt>
                      <c:pt idx="14222">
                        <c:v>49593.203384399414</c:v>
                      </c:pt>
                      <c:pt idx="14223">
                        <c:v>49593.203384399414</c:v>
                      </c:pt>
                      <c:pt idx="14224">
                        <c:v>49725.09260559082</c:v>
                      </c:pt>
                      <c:pt idx="14225">
                        <c:v>48870.085647583008</c:v>
                      </c:pt>
                      <c:pt idx="14226">
                        <c:v>51303.77912902832</c:v>
                      </c:pt>
                      <c:pt idx="14227">
                        <c:v>51302.28987121582</c:v>
                      </c:pt>
                      <c:pt idx="14228">
                        <c:v>51447.14533996582</c:v>
                      </c:pt>
                      <c:pt idx="14229">
                        <c:v>50544.059127807617</c:v>
                      </c:pt>
                      <c:pt idx="14230">
                        <c:v>53575.514602661133</c:v>
                      </c:pt>
                      <c:pt idx="14231">
                        <c:v>52998.03059387207</c:v>
                      </c:pt>
                      <c:pt idx="14232">
                        <c:v>52998.030715942383</c:v>
                      </c:pt>
                      <c:pt idx="14233">
                        <c:v>52997.42121887207</c:v>
                      </c:pt>
                      <c:pt idx="14234">
                        <c:v>53349.421340942383</c:v>
                      </c:pt>
                      <c:pt idx="14235">
                        <c:v>50422.886672973633</c:v>
                      </c:pt>
                      <c:pt idx="14236">
                        <c:v>48152.500137329102</c:v>
                      </c:pt>
                      <c:pt idx="14237">
                        <c:v>48274.630996704102</c:v>
                      </c:pt>
                      <c:pt idx="14238">
                        <c:v>48284.048782348633</c:v>
                      </c:pt>
                      <c:pt idx="14239">
                        <c:v>49012.378005981445</c:v>
                      </c:pt>
                      <c:pt idx="14240">
                        <c:v>49120.676834106445</c:v>
                      </c:pt>
                      <c:pt idx="14241">
                        <c:v>49232.630813598633</c:v>
                      </c:pt>
                      <c:pt idx="14242">
                        <c:v>50085.812088012695</c:v>
                      </c:pt>
                      <c:pt idx="14243">
                        <c:v>50085.812210083008</c:v>
                      </c:pt>
                      <c:pt idx="14244">
                        <c:v>49725.540969848626</c:v>
                      </c:pt>
                      <c:pt idx="14245">
                        <c:v>46957.11653137207</c:v>
                      </c:pt>
                      <c:pt idx="14246">
                        <c:v>46961.11653137207</c:v>
                      </c:pt>
                      <c:pt idx="14247">
                        <c:v>47322.340896606445</c:v>
                      </c:pt>
                      <c:pt idx="14248">
                        <c:v>47322.341018676758</c:v>
                      </c:pt>
                      <c:pt idx="14249">
                        <c:v>49139.87239074707</c:v>
                      </c:pt>
                      <c:pt idx="14250">
                        <c:v>49164.353408813477</c:v>
                      </c:pt>
                      <c:pt idx="14251">
                        <c:v>49164.353408813477</c:v>
                      </c:pt>
                      <c:pt idx="14252">
                        <c:v>49001.59162902832</c:v>
                      </c:pt>
                      <c:pt idx="14253">
                        <c:v>46019.440795898438</c:v>
                      </c:pt>
                      <c:pt idx="14254">
                        <c:v>46023.440795898438</c:v>
                      </c:pt>
                      <c:pt idx="14255">
                        <c:v>46677.677612304688</c:v>
                      </c:pt>
                      <c:pt idx="14256">
                        <c:v>46677.677612304688</c:v>
                      </c:pt>
                      <c:pt idx="14257">
                        <c:v>46677.677612304688</c:v>
                      </c:pt>
                      <c:pt idx="14258">
                        <c:v>46668.453247070313</c:v>
                      </c:pt>
                      <c:pt idx="14259">
                        <c:v>46496.690795898438</c:v>
                      </c:pt>
                      <c:pt idx="14260">
                        <c:v>46064.51399230957</c:v>
                      </c:pt>
                      <c:pt idx="14261">
                        <c:v>45991.614151000977</c:v>
                      </c:pt>
                      <c:pt idx="14262">
                        <c:v>48974.059524536133</c:v>
                      </c:pt>
                      <c:pt idx="14263">
                        <c:v>48978.742141723633</c:v>
                      </c:pt>
                      <c:pt idx="14264">
                        <c:v>48818.71028137207</c:v>
                      </c:pt>
                      <c:pt idx="14265">
                        <c:v>61120.37776184082</c:v>
                      </c:pt>
                      <c:pt idx="14266">
                        <c:v>49681.301956176758</c:v>
                      </c:pt>
                      <c:pt idx="14267">
                        <c:v>49377.723587036133</c:v>
                      </c:pt>
                      <c:pt idx="14268">
                        <c:v>50038.754653930664</c:v>
                      </c:pt>
                      <c:pt idx="14269">
                        <c:v>47403.932266235352</c:v>
                      </c:pt>
                      <c:pt idx="14270">
                        <c:v>49058.252151489258</c:v>
                      </c:pt>
                      <c:pt idx="14271">
                        <c:v>49067.47639465332</c:v>
                      </c:pt>
                      <c:pt idx="14272">
                        <c:v>48792.305740356445</c:v>
                      </c:pt>
                      <c:pt idx="14273">
                        <c:v>48796.305862426758</c:v>
                      </c:pt>
                      <c:pt idx="14274">
                        <c:v>48803.150588989258</c:v>
                      </c:pt>
                      <c:pt idx="14275">
                        <c:v>49094.016860961914</c:v>
                      </c:pt>
                      <c:pt idx="14276">
                        <c:v>47818.084854125977</c:v>
                      </c:pt>
                      <c:pt idx="14277">
                        <c:v>47340.479339599609</c:v>
                      </c:pt>
                      <c:pt idx="14278">
                        <c:v>47331.211959838867</c:v>
                      </c:pt>
                      <c:pt idx="14279">
                        <c:v>47333.612030029297</c:v>
                      </c:pt>
                      <c:pt idx="14280">
                        <c:v>51070.997634887695</c:v>
                      </c:pt>
                      <c:pt idx="14281">
                        <c:v>51410.36555480957</c:v>
                      </c:pt>
                      <c:pt idx="14282">
                        <c:v>51337.244705200195</c:v>
                      </c:pt>
                      <c:pt idx="14283">
                        <c:v>51977.05696105957</c:v>
                      </c:pt>
                      <c:pt idx="14284">
                        <c:v>49886.74494934082</c:v>
                      </c:pt>
                      <c:pt idx="14285">
                        <c:v>49886.74494934082</c:v>
                      </c:pt>
                      <c:pt idx="14286">
                        <c:v>46887.573806762695</c:v>
                      </c:pt>
                      <c:pt idx="14287">
                        <c:v>46887.573928833008</c:v>
                      </c:pt>
                      <c:pt idx="14288">
                        <c:v>48176.216094970703</c:v>
                      </c:pt>
                      <c:pt idx="14289">
                        <c:v>48185.440826416016</c:v>
                      </c:pt>
                      <c:pt idx="14290">
                        <c:v>49044.844085693359</c:v>
                      </c:pt>
                      <c:pt idx="14291">
                        <c:v>48295.098342895501</c:v>
                      </c:pt>
                      <c:pt idx="14292">
                        <c:v>48054.160720825195</c:v>
                      </c:pt>
                      <c:pt idx="14293">
                        <c:v>61153.400833129876</c:v>
                      </c:pt>
                      <c:pt idx="14294">
                        <c:v>58364.091827392578</c:v>
                      </c:pt>
                      <c:pt idx="14295">
                        <c:v>61389.182815551743</c:v>
                      </c:pt>
                      <c:pt idx="14296">
                        <c:v>49395.92317199707</c:v>
                      </c:pt>
                      <c:pt idx="14297">
                        <c:v>48920.15168762207</c:v>
                      </c:pt>
                      <c:pt idx="14298">
                        <c:v>49261.871795654297</c:v>
                      </c:pt>
                      <c:pt idx="14299">
                        <c:v>47002.434219360352</c:v>
                      </c:pt>
                      <c:pt idx="14300">
                        <c:v>47524.704299926758</c:v>
                      </c:pt>
                      <c:pt idx="14301">
                        <c:v>48256.311538696289</c:v>
                      </c:pt>
                      <c:pt idx="14302">
                        <c:v>56103.136795043945</c:v>
                      </c:pt>
                      <c:pt idx="14303">
                        <c:v>55595.047012329102</c:v>
                      </c:pt>
                      <c:pt idx="14304">
                        <c:v>55457.042251586914</c:v>
                      </c:pt>
                      <c:pt idx="14305">
                        <c:v>55720.927200317383</c:v>
                      </c:pt>
                      <c:pt idx="14306">
                        <c:v>55720.92707824707</c:v>
                      </c:pt>
                      <c:pt idx="14307">
                        <c:v>56800.764389038086</c:v>
                      </c:pt>
                      <c:pt idx="14308">
                        <c:v>56860.159042358398</c:v>
                      </c:pt>
                      <c:pt idx="14309">
                        <c:v>56860.159042358398</c:v>
                      </c:pt>
                      <c:pt idx="14310">
                        <c:v>52780.092422485352</c:v>
                      </c:pt>
                      <c:pt idx="14311">
                        <c:v>53802.39241027832</c:v>
                      </c:pt>
                      <c:pt idx="14312">
                        <c:v>48193.334182739258</c:v>
                      </c:pt>
                      <c:pt idx="14313">
                        <c:v>48505.748977661133</c:v>
                      </c:pt>
                      <c:pt idx="14314">
                        <c:v>48436.726699829102</c:v>
                      </c:pt>
                      <c:pt idx="14315">
                        <c:v>48582.313186645508</c:v>
                      </c:pt>
                      <c:pt idx="14316">
                        <c:v>48509.41340637207</c:v>
                      </c:pt>
                      <c:pt idx="14317">
                        <c:v>48120.370803833008</c:v>
                      </c:pt>
                      <c:pt idx="14318">
                        <c:v>49533.47981262207</c:v>
                      </c:pt>
                      <c:pt idx="14319">
                        <c:v>49531.079742431641</c:v>
                      </c:pt>
                      <c:pt idx="14320">
                        <c:v>49540.304107666016</c:v>
                      </c:pt>
                      <c:pt idx="14321">
                        <c:v>49540.304168701172</c:v>
                      </c:pt>
                      <c:pt idx="14322">
                        <c:v>49493.345901489258</c:v>
                      </c:pt>
                      <c:pt idx="14323">
                        <c:v>50429.682571411133</c:v>
                      </c:pt>
                      <c:pt idx="14324">
                        <c:v>50430.162063598633</c:v>
                      </c:pt>
                      <c:pt idx="14325">
                        <c:v>61081.300369262695</c:v>
                      </c:pt>
                      <c:pt idx="14326">
                        <c:v>49956.01106262207</c:v>
                      </c:pt>
                      <c:pt idx="14327">
                        <c:v>50587.030654907227</c:v>
                      </c:pt>
                      <c:pt idx="14328">
                        <c:v>48663.422073364258</c:v>
                      </c:pt>
                      <c:pt idx="14329">
                        <c:v>48672.646438598633</c:v>
                      </c:pt>
                      <c:pt idx="14330">
                        <c:v>48630.332168579102</c:v>
                      </c:pt>
                      <c:pt idx="14331">
                        <c:v>48403.691604614258</c:v>
                      </c:pt>
                      <c:pt idx="14332">
                        <c:v>49949.968948364258</c:v>
                      </c:pt>
                      <c:pt idx="14333">
                        <c:v>49953.968887329102</c:v>
                      </c:pt>
                      <c:pt idx="14334">
                        <c:v>49963.193252563477</c:v>
                      </c:pt>
                      <c:pt idx="14335">
                        <c:v>47233.457794189453</c:v>
                      </c:pt>
                      <c:pt idx="14336">
                        <c:v>47233.414901733398</c:v>
                      </c:pt>
                      <c:pt idx="14337">
                        <c:v>47230.590423583984</c:v>
                      </c:pt>
                      <c:pt idx="14338">
                        <c:v>55754.888931274414</c:v>
                      </c:pt>
                      <c:pt idx="14339">
                        <c:v>55894.36360168457</c:v>
                      </c:pt>
                      <c:pt idx="14340">
                        <c:v>50713.223587036133</c:v>
                      </c:pt>
                      <c:pt idx="14341">
                        <c:v>50468.793899536133</c:v>
                      </c:pt>
                      <c:pt idx="14342">
                        <c:v>50580.227996826172</c:v>
                      </c:pt>
                      <c:pt idx="14343">
                        <c:v>50582.015106201172</c:v>
                      </c:pt>
                      <c:pt idx="14344">
                        <c:v>49835.682830810547</c:v>
                      </c:pt>
                      <c:pt idx="14345">
                        <c:v>49604.509841918945</c:v>
                      </c:pt>
                      <c:pt idx="14346">
                        <c:v>49481.35237121582</c:v>
                      </c:pt>
                      <c:pt idx="14347">
                        <c:v>50125.943328857422</c:v>
                      </c:pt>
                      <c:pt idx="14348">
                        <c:v>47010.259353637695</c:v>
                      </c:pt>
                      <c:pt idx="14349">
                        <c:v>47019.483840942376</c:v>
                      </c:pt>
                      <c:pt idx="14350">
                        <c:v>48325.836929321289</c:v>
                      </c:pt>
                      <c:pt idx="14351">
                        <c:v>48260.732131958008</c:v>
                      </c:pt>
                      <c:pt idx="14352">
                        <c:v>60021.920806884766</c:v>
                      </c:pt>
                      <c:pt idx="14353">
                        <c:v>60021.921051025391</c:v>
                      </c:pt>
                      <c:pt idx="14354">
                        <c:v>60021.921051025391</c:v>
                      </c:pt>
                      <c:pt idx="14355">
                        <c:v>61409.76669311522</c:v>
                      </c:pt>
                      <c:pt idx="14356">
                        <c:v>62066.791046142571</c:v>
                      </c:pt>
                      <c:pt idx="14357">
                        <c:v>50590.448379516602</c:v>
                      </c:pt>
                      <c:pt idx="14358">
                        <c:v>48323.03157043457</c:v>
                      </c:pt>
                      <c:pt idx="14359">
                        <c:v>48332.255813598633</c:v>
                      </c:pt>
                      <c:pt idx="14360">
                        <c:v>47979.826614379883</c:v>
                      </c:pt>
                      <c:pt idx="14361">
                        <c:v>47932.015213012695</c:v>
                      </c:pt>
                      <c:pt idx="14362">
                        <c:v>47923.219924926758</c:v>
                      </c:pt>
                      <c:pt idx="14363">
                        <c:v>48422.151977539063</c:v>
                      </c:pt>
                      <c:pt idx="14364">
                        <c:v>48217.375244140625</c:v>
                      </c:pt>
                      <c:pt idx="14365">
                        <c:v>47619.20002746582</c:v>
                      </c:pt>
                      <c:pt idx="14366">
                        <c:v>48055.23713684082</c:v>
                      </c:pt>
                      <c:pt idx="14367">
                        <c:v>48694.93049621582</c:v>
                      </c:pt>
                      <c:pt idx="14368">
                        <c:v>48184.399124145508</c:v>
                      </c:pt>
                      <c:pt idx="14369">
                        <c:v>48175.17463684082</c:v>
                      </c:pt>
                      <c:pt idx="14370">
                        <c:v>49194.855751037598</c:v>
                      </c:pt>
                      <c:pt idx="14371">
                        <c:v>49493.269119262695</c:v>
                      </c:pt>
                      <c:pt idx="14372">
                        <c:v>50591.077041625977</c:v>
                      </c:pt>
                      <c:pt idx="14373">
                        <c:v>48196.44416809082</c:v>
                      </c:pt>
                      <c:pt idx="14374">
                        <c:v>50594.060745239258</c:v>
                      </c:pt>
                      <c:pt idx="14375">
                        <c:v>50242.060501098633</c:v>
                      </c:pt>
                      <c:pt idx="14376">
                        <c:v>50242.060989379883</c:v>
                      </c:pt>
                      <c:pt idx="14377">
                        <c:v>50233.432815551758</c:v>
                      </c:pt>
                      <c:pt idx="14378">
                        <c:v>48611.534194946289</c:v>
                      </c:pt>
                      <c:pt idx="14379">
                        <c:v>49268.295104980469</c:v>
                      </c:pt>
                      <c:pt idx="14380">
                        <c:v>50052.671569824219</c:v>
                      </c:pt>
                      <c:pt idx="14381">
                        <c:v>50243.685974121094</c:v>
                      </c:pt>
                      <c:pt idx="14382">
                        <c:v>60603.829620361328</c:v>
                      </c:pt>
                      <c:pt idx="14383">
                        <c:v>60367.577911376946</c:v>
                      </c:pt>
                      <c:pt idx="14384">
                        <c:v>60904.621002197266</c:v>
                      </c:pt>
                      <c:pt idx="14385">
                        <c:v>50680.569580078118</c:v>
                      </c:pt>
                      <c:pt idx="14386">
                        <c:v>51165.565795898438</c:v>
                      </c:pt>
                      <c:pt idx="14387">
                        <c:v>51169.565795898438</c:v>
                      </c:pt>
                      <c:pt idx="14388">
                        <c:v>53113.13655090332</c:v>
                      </c:pt>
                      <c:pt idx="14389">
                        <c:v>49190.449256896973</c:v>
                      </c:pt>
                      <c:pt idx="14390">
                        <c:v>48903.261451721191</c:v>
                      </c:pt>
                      <c:pt idx="14391">
                        <c:v>49047.291725158691</c:v>
                      </c:pt>
                      <c:pt idx="14392">
                        <c:v>49047.291725158691</c:v>
                      </c:pt>
                      <c:pt idx="14393">
                        <c:v>49038.067359924316</c:v>
                      </c:pt>
                      <c:pt idx="14394">
                        <c:v>48974.784889221191</c:v>
                      </c:pt>
                      <c:pt idx="14395">
                        <c:v>48974.784767150879</c:v>
                      </c:pt>
                      <c:pt idx="14396">
                        <c:v>48974.784767150879</c:v>
                      </c:pt>
                      <c:pt idx="14397">
                        <c:v>47322.939712524414</c:v>
                      </c:pt>
                      <c:pt idx="14398">
                        <c:v>47322.939651489258</c:v>
                      </c:pt>
                      <c:pt idx="14399">
                        <c:v>47322.939651489258</c:v>
                      </c:pt>
                      <c:pt idx="14400">
                        <c:v>50003.948211669922</c:v>
                      </c:pt>
                      <c:pt idx="14401">
                        <c:v>50003.948211669922</c:v>
                      </c:pt>
                      <c:pt idx="14402">
                        <c:v>50241.902481079102</c:v>
                      </c:pt>
                      <c:pt idx="14403">
                        <c:v>50532.408279418945</c:v>
                      </c:pt>
                      <c:pt idx="14404">
                        <c:v>50861.482559204102</c:v>
                      </c:pt>
                      <c:pt idx="14405">
                        <c:v>50518.706985473633</c:v>
                      </c:pt>
                      <c:pt idx="14406">
                        <c:v>50518.706985473633</c:v>
                      </c:pt>
                      <c:pt idx="14407">
                        <c:v>50509.482559204102</c:v>
                      </c:pt>
                      <c:pt idx="14408">
                        <c:v>50505.482498168945</c:v>
                      </c:pt>
                      <c:pt idx="14409">
                        <c:v>50505.482498168945</c:v>
                      </c:pt>
                      <c:pt idx="14410">
                        <c:v>51075.749191284172</c:v>
                      </c:pt>
                      <c:pt idx="14411">
                        <c:v>50757.571456909172</c:v>
                      </c:pt>
                      <c:pt idx="14412">
                        <c:v>50806.399948120117</c:v>
                      </c:pt>
                      <c:pt idx="14413">
                        <c:v>50797.175582885735</c:v>
                      </c:pt>
                      <c:pt idx="14414">
                        <c:v>60116.075942993164</c:v>
                      </c:pt>
                      <c:pt idx="14415">
                        <c:v>50062.311111450195</c:v>
                      </c:pt>
                      <c:pt idx="14416">
                        <c:v>51410.74983215332</c:v>
                      </c:pt>
                      <c:pt idx="14417">
                        <c:v>51488.353591918945</c:v>
                      </c:pt>
                      <c:pt idx="14418">
                        <c:v>51488.802810668945</c:v>
                      </c:pt>
                      <c:pt idx="14419">
                        <c:v>51479.578201293945</c:v>
                      </c:pt>
                      <c:pt idx="14420">
                        <c:v>51223.227615356445</c:v>
                      </c:pt>
                      <c:pt idx="14421">
                        <c:v>50535.148849487305</c:v>
                      </c:pt>
                      <c:pt idx="14422">
                        <c:v>49901.109786987305</c:v>
                      </c:pt>
                      <c:pt idx="14423">
                        <c:v>49901.109786987305</c:v>
                      </c:pt>
                      <c:pt idx="14424">
                        <c:v>49901.324630737305</c:v>
                      </c:pt>
                      <c:pt idx="14425">
                        <c:v>50095.374465942383</c:v>
                      </c:pt>
                      <c:pt idx="14426">
                        <c:v>57216.088775634766</c:v>
                      </c:pt>
                      <c:pt idx="14427">
                        <c:v>57150.605743408203</c:v>
                      </c:pt>
                      <c:pt idx="14428">
                        <c:v>57676.196319580078</c:v>
                      </c:pt>
                      <c:pt idx="14429">
                        <c:v>57612.300811767578</c:v>
                      </c:pt>
                      <c:pt idx="14430">
                        <c:v>47540.404434204102</c:v>
                      </c:pt>
                      <c:pt idx="14431">
                        <c:v>48199.209182739258</c:v>
                      </c:pt>
                      <c:pt idx="14432">
                        <c:v>47659.564346313477</c:v>
                      </c:pt>
                      <c:pt idx="14433">
                        <c:v>47560.986099243164</c:v>
                      </c:pt>
                      <c:pt idx="14434">
                        <c:v>47609.814529418945</c:v>
                      </c:pt>
                      <c:pt idx="14435">
                        <c:v>47611.242446899414</c:v>
                      </c:pt>
                      <c:pt idx="14436">
                        <c:v>49471.103393554688</c:v>
                      </c:pt>
                      <c:pt idx="14437">
                        <c:v>49471.103881835938</c:v>
                      </c:pt>
                      <c:pt idx="14438">
                        <c:v>49471.103881835938</c:v>
                      </c:pt>
                      <c:pt idx="14439">
                        <c:v>48611.699829101563</c:v>
                      </c:pt>
                      <c:pt idx="14440">
                        <c:v>47966.290405273438</c:v>
                      </c:pt>
                      <c:pt idx="14441">
                        <c:v>49229.424453735352</c:v>
                      </c:pt>
                      <c:pt idx="14442">
                        <c:v>48973.397232055664</c:v>
                      </c:pt>
                      <c:pt idx="14443">
                        <c:v>48973.397415161133</c:v>
                      </c:pt>
                      <c:pt idx="14444">
                        <c:v>48964.173049926758</c:v>
                      </c:pt>
                      <c:pt idx="14445">
                        <c:v>50457.650161743164</c:v>
                      </c:pt>
                      <c:pt idx="14446">
                        <c:v>50780.092056274414</c:v>
                      </c:pt>
                      <c:pt idx="14447">
                        <c:v>50590.908645629876</c:v>
                      </c:pt>
                      <c:pt idx="14448">
                        <c:v>48465.603225708008</c:v>
                      </c:pt>
                      <c:pt idx="14449">
                        <c:v>48465.603225708008</c:v>
                      </c:pt>
                      <c:pt idx="14450">
                        <c:v>47206.322036743164</c:v>
                      </c:pt>
                      <c:pt idx="14451">
                        <c:v>47447.259536743164</c:v>
                      </c:pt>
                      <c:pt idx="14452">
                        <c:v>48236.216751098633</c:v>
                      </c:pt>
                      <c:pt idx="14453">
                        <c:v>50424.15217590332</c:v>
                      </c:pt>
                      <c:pt idx="14454">
                        <c:v>50424.152236938477</c:v>
                      </c:pt>
                      <c:pt idx="14455">
                        <c:v>50424.15217590332</c:v>
                      </c:pt>
                      <c:pt idx="14456">
                        <c:v>50117.508316040039</c:v>
                      </c:pt>
                      <c:pt idx="14457">
                        <c:v>50140.974258422852</c:v>
                      </c:pt>
                      <c:pt idx="14458">
                        <c:v>59806.793121337891</c:v>
                      </c:pt>
                      <c:pt idx="14459">
                        <c:v>58931.152435302734</c:v>
                      </c:pt>
                      <c:pt idx="14460">
                        <c:v>48695.20378112793</c:v>
                      </c:pt>
                      <c:pt idx="14461">
                        <c:v>48656.63346862793</c:v>
                      </c:pt>
                      <c:pt idx="14462">
                        <c:v>49242.619506835938</c:v>
                      </c:pt>
                      <c:pt idx="14463">
                        <c:v>52847.697097778313</c:v>
                      </c:pt>
                      <c:pt idx="14464">
                        <c:v>50215.970596313477</c:v>
                      </c:pt>
                      <c:pt idx="14465">
                        <c:v>50372.081069946289</c:v>
                      </c:pt>
                      <c:pt idx="14466">
                        <c:v>49559.452041625977</c:v>
                      </c:pt>
                      <c:pt idx="14467">
                        <c:v>49018.598556518555</c:v>
                      </c:pt>
                      <c:pt idx="14468">
                        <c:v>49520.830581665039</c:v>
                      </c:pt>
                      <c:pt idx="14469">
                        <c:v>53427.593215942383</c:v>
                      </c:pt>
                      <c:pt idx="14470">
                        <c:v>53431.593338012695</c:v>
                      </c:pt>
                      <c:pt idx="14471">
                        <c:v>53393.006546020508</c:v>
                      </c:pt>
                      <c:pt idx="14472">
                        <c:v>53409.861190795898</c:v>
                      </c:pt>
                      <c:pt idx="14473">
                        <c:v>56583.720108032227</c:v>
                      </c:pt>
                      <c:pt idx="14474">
                        <c:v>56583.72004699707</c:v>
                      </c:pt>
                      <c:pt idx="14475">
                        <c:v>50288.539443969727</c:v>
                      </c:pt>
                      <c:pt idx="14476">
                        <c:v>47767.317581176758</c:v>
                      </c:pt>
                      <c:pt idx="14477">
                        <c:v>48084.559112548828</c:v>
                      </c:pt>
                      <c:pt idx="14478">
                        <c:v>48093.783538818359</c:v>
                      </c:pt>
                      <c:pt idx="14479">
                        <c:v>48092.889984130859</c:v>
                      </c:pt>
                      <c:pt idx="14480">
                        <c:v>48083.232513427734</c:v>
                      </c:pt>
                      <c:pt idx="14481">
                        <c:v>47940.077728271484</c:v>
                      </c:pt>
                      <c:pt idx="14482">
                        <c:v>47949.302154541016</c:v>
                      </c:pt>
                      <c:pt idx="14483">
                        <c:v>49354.910842895508</c:v>
                      </c:pt>
                      <c:pt idx="14484">
                        <c:v>49541.536087036133</c:v>
                      </c:pt>
                      <c:pt idx="14485">
                        <c:v>60046.207595825195</c:v>
                      </c:pt>
                      <c:pt idx="14486">
                        <c:v>59980.05793762207</c:v>
                      </c:pt>
                      <c:pt idx="14487">
                        <c:v>62680.709426879876</c:v>
                      </c:pt>
                      <c:pt idx="14488">
                        <c:v>63074.039016723626</c:v>
                      </c:pt>
                      <c:pt idx="14489">
                        <c:v>63179.065872192376</c:v>
                      </c:pt>
                      <c:pt idx="14490">
                        <c:v>49670.140411376953</c:v>
                      </c:pt>
                      <c:pt idx="14491">
                        <c:v>49324.570877075195</c:v>
                      </c:pt>
                      <c:pt idx="14492">
                        <c:v>48972.570877075195</c:v>
                      </c:pt>
                      <c:pt idx="14493">
                        <c:v>48587.258377075195</c:v>
                      </c:pt>
                      <c:pt idx="14494">
                        <c:v>51954.72102355957</c:v>
                      </c:pt>
                      <c:pt idx="14495">
                        <c:v>49939.306411743164</c:v>
                      </c:pt>
                      <c:pt idx="14496">
                        <c:v>49939.30647277832</c:v>
                      </c:pt>
                      <c:pt idx="14497">
                        <c:v>49939.30647277832</c:v>
                      </c:pt>
                      <c:pt idx="14498">
                        <c:v>49939.365310668945</c:v>
                      </c:pt>
                      <c:pt idx="14499">
                        <c:v>48926.842727661133</c:v>
                      </c:pt>
                      <c:pt idx="14500">
                        <c:v>48930.842727661133</c:v>
                      </c:pt>
                      <c:pt idx="14501">
                        <c:v>54553.13508605957</c:v>
                      </c:pt>
                      <c:pt idx="14502">
                        <c:v>54553.13508605957</c:v>
                      </c:pt>
                      <c:pt idx="14503">
                        <c:v>54443.85905456543</c:v>
                      </c:pt>
                      <c:pt idx="14504">
                        <c:v>57158.357696533203</c:v>
                      </c:pt>
                      <c:pt idx="14505">
                        <c:v>50736.472244262695</c:v>
                      </c:pt>
                      <c:pt idx="14506">
                        <c:v>50736.472244262695</c:v>
                      </c:pt>
                      <c:pt idx="14507">
                        <c:v>50736.472244262695</c:v>
                      </c:pt>
                      <c:pt idx="14508">
                        <c:v>50736.472244262695</c:v>
                      </c:pt>
                      <c:pt idx="14509">
                        <c:v>50736.472244262695</c:v>
                      </c:pt>
                      <c:pt idx="14510">
                        <c:v>50521.913650512695</c:v>
                      </c:pt>
                      <c:pt idx="14511">
                        <c:v>50531.138076782227</c:v>
                      </c:pt>
                      <c:pt idx="14512">
                        <c:v>50529.478958129883</c:v>
                      </c:pt>
                      <c:pt idx="14513">
                        <c:v>50529.479141235352</c:v>
                      </c:pt>
                      <c:pt idx="14514">
                        <c:v>50533.479202270508</c:v>
                      </c:pt>
                      <c:pt idx="14515">
                        <c:v>48465.602981567383</c:v>
                      </c:pt>
                      <c:pt idx="14516">
                        <c:v>48465.602981567383</c:v>
                      </c:pt>
                      <c:pt idx="14517">
                        <c:v>48465.603103637695</c:v>
                      </c:pt>
                      <c:pt idx="14518">
                        <c:v>57832.686187744141</c:v>
                      </c:pt>
                      <c:pt idx="14519">
                        <c:v>57832.686187744141</c:v>
                      </c:pt>
                      <c:pt idx="14520">
                        <c:v>49286.822402954102</c:v>
                      </c:pt>
                      <c:pt idx="14521">
                        <c:v>49835.545059204102</c:v>
                      </c:pt>
                      <c:pt idx="14522">
                        <c:v>47134.02522277832</c:v>
                      </c:pt>
                      <c:pt idx="14523">
                        <c:v>47134.025100708008</c:v>
                      </c:pt>
                      <c:pt idx="14524">
                        <c:v>48443.689407348633</c:v>
                      </c:pt>
                      <c:pt idx="14525">
                        <c:v>49794.754837036133</c:v>
                      </c:pt>
                      <c:pt idx="14526">
                        <c:v>49795.291458129883</c:v>
                      </c:pt>
                      <c:pt idx="14527">
                        <c:v>50223.403274536133</c:v>
                      </c:pt>
                      <c:pt idx="14528">
                        <c:v>49937.408645629883</c:v>
                      </c:pt>
                      <c:pt idx="14529">
                        <c:v>50134.464431762695</c:v>
                      </c:pt>
                      <c:pt idx="14530">
                        <c:v>50125.240188598626</c:v>
                      </c:pt>
                      <c:pt idx="14531">
                        <c:v>47214.667495727539</c:v>
                      </c:pt>
                      <c:pt idx="14532">
                        <c:v>47364.135818481445</c:v>
                      </c:pt>
                      <c:pt idx="14533">
                        <c:v>47373.360305786126</c:v>
                      </c:pt>
                      <c:pt idx="14534">
                        <c:v>49113.87385559082</c:v>
                      </c:pt>
                      <c:pt idx="14535">
                        <c:v>54620.030838012695</c:v>
                      </c:pt>
                      <c:pt idx="14536">
                        <c:v>49130.946731567383</c:v>
                      </c:pt>
                      <c:pt idx="14537">
                        <c:v>49132.733840942383</c:v>
                      </c:pt>
                      <c:pt idx="14538">
                        <c:v>49141.95832824707</c:v>
                      </c:pt>
                      <c:pt idx="14539">
                        <c:v>49141.958572387695</c:v>
                      </c:pt>
                      <c:pt idx="14540">
                        <c:v>49141.958572387695</c:v>
                      </c:pt>
                      <c:pt idx="14541">
                        <c:v>47971.565689086914</c:v>
                      </c:pt>
                      <c:pt idx="14542">
                        <c:v>48970.348236083984</c:v>
                      </c:pt>
                      <c:pt idx="14543">
                        <c:v>49739.865081787109</c:v>
                      </c:pt>
                      <c:pt idx="14544">
                        <c:v>49739.194915771484</c:v>
                      </c:pt>
                      <c:pt idx="14545">
                        <c:v>48201.203079223633</c:v>
                      </c:pt>
                      <c:pt idx="14546">
                        <c:v>48586.518508911133</c:v>
                      </c:pt>
                      <c:pt idx="14547">
                        <c:v>48519.606155395508</c:v>
                      </c:pt>
                      <c:pt idx="14548">
                        <c:v>48211.375686645508</c:v>
                      </c:pt>
                      <c:pt idx="14549">
                        <c:v>46568.869888305664</c:v>
                      </c:pt>
                      <c:pt idx="14550">
                        <c:v>61238.748977661126</c:v>
                      </c:pt>
                      <c:pt idx="14551">
                        <c:v>62254.001663207993</c:v>
                      </c:pt>
                      <c:pt idx="14552">
                        <c:v>62251.924758911126</c:v>
                      </c:pt>
                      <c:pt idx="14553">
                        <c:v>62339.144973754876</c:v>
                      </c:pt>
                      <c:pt idx="14554">
                        <c:v>48284.752906799316</c:v>
                      </c:pt>
                      <c:pt idx="14555">
                        <c:v>49896.207107543945</c:v>
                      </c:pt>
                      <c:pt idx="14556">
                        <c:v>50286.034744262695</c:v>
                      </c:pt>
                      <c:pt idx="14557">
                        <c:v>50286.03450012207</c:v>
                      </c:pt>
                      <c:pt idx="14558">
                        <c:v>51169.093536376953</c:v>
                      </c:pt>
                      <c:pt idx="14559">
                        <c:v>51302.548614501953</c:v>
                      </c:pt>
                      <c:pt idx="14560">
                        <c:v>51302.547882080078</c:v>
                      </c:pt>
                      <c:pt idx="14561">
                        <c:v>49181.715606689453</c:v>
                      </c:pt>
                      <c:pt idx="14562">
                        <c:v>49181.715850830078</c:v>
                      </c:pt>
                      <c:pt idx="14563">
                        <c:v>50555.994667053223</c:v>
                      </c:pt>
                      <c:pt idx="14564">
                        <c:v>50555.994728088379</c:v>
                      </c:pt>
                      <c:pt idx="14565">
                        <c:v>61842.853103637695</c:v>
                      </c:pt>
                      <c:pt idx="14566">
                        <c:v>61432.004531860344</c:v>
                      </c:pt>
                      <c:pt idx="14567">
                        <c:v>61373.062515258782</c:v>
                      </c:pt>
                      <c:pt idx="14568">
                        <c:v>61376.908767700188</c:v>
                      </c:pt>
                      <c:pt idx="14569">
                        <c:v>61376.908767700188</c:v>
                      </c:pt>
                      <c:pt idx="14570">
                        <c:v>60736.390884399407</c:v>
                      </c:pt>
                      <c:pt idx="14571">
                        <c:v>60139.997817993157</c:v>
                      </c:pt>
                      <c:pt idx="14572">
                        <c:v>49441.673416137695</c:v>
                      </c:pt>
                      <c:pt idx="14573">
                        <c:v>50567.177810668945</c:v>
                      </c:pt>
                      <c:pt idx="14574">
                        <c:v>49397.332107543945</c:v>
                      </c:pt>
                      <c:pt idx="14575">
                        <c:v>48110.958450317383</c:v>
                      </c:pt>
                      <c:pt idx="14576">
                        <c:v>47634.593338012695</c:v>
                      </c:pt>
                      <c:pt idx="14577">
                        <c:v>46710.462417602539</c:v>
                      </c:pt>
                      <c:pt idx="14578">
                        <c:v>57271.482940673828</c:v>
                      </c:pt>
                      <c:pt idx="14579">
                        <c:v>59640.132965087891</c:v>
                      </c:pt>
                      <c:pt idx="14580">
                        <c:v>49528.846069335938</c:v>
                      </c:pt>
                      <c:pt idx="14581">
                        <c:v>49796.467178344727</c:v>
                      </c:pt>
                      <c:pt idx="14582">
                        <c:v>51618.89094543457</c:v>
                      </c:pt>
                      <c:pt idx="14583">
                        <c:v>49031.637466430664</c:v>
                      </c:pt>
                      <c:pt idx="14584">
                        <c:v>49875.580825805664</c:v>
                      </c:pt>
                      <c:pt idx="14585">
                        <c:v>49875.580825805664</c:v>
                      </c:pt>
                      <c:pt idx="14586">
                        <c:v>49637.30354309082</c:v>
                      </c:pt>
                      <c:pt idx="14587">
                        <c:v>48732.372146606445</c:v>
                      </c:pt>
                      <c:pt idx="14588">
                        <c:v>48800.022109985352</c:v>
                      </c:pt>
                      <c:pt idx="14589">
                        <c:v>54403.333694458008</c:v>
                      </c:pt>
                      <c:pt idx="14590">
                        <c:v>54545.199295043938</c:v>
                      </c:pt>
                      <c:pt idx="14591">
                        <c:v>54276.570175170898</c:v>
                      </c:pt>
                      <c:pt idx="14592">
                        <c:v>55840.509170532227</c:v>
                      </c:pt>
                      <c:pt idx="14593">
                        <c:v>55840.50910949707</c:v>
                      </c:pt>
                      <c:pt idx="14594">
                        <c:v>55840.509170532227</c:v>
                      </c:pt>
                      <c:pt idx="14595">
                        <c:v>50413.989822387695</c:v>
                      </c:pt>
                      <c:pt idx="14596">
                        <c:v>51065.470657348626</c:v>
                      </c:pt>
                      <c:pt idx="14597">
                        <c:v>49688.48225402832</c:v>
                      </c:pt>
                      <c:pt idx="14598">
                        <c:v>49688.48225402832</c:v>
                      </c:pt>
                      <c:pt idx="14599">
                        <c:v>49688.482315063477</c:v>
                      </c:pt>
                      <c:pt idx="14600">
                        <c:v>49556.652053833008</c:v>
                      </c:pt>
                      <c:pt idx="14601">
                        <c:v>49688.541091918945</c:v>
                      </c:pt>
                      <c:pt idx="14602">
                        <c:v>48664.422805786133</c:v>
                      </c:pt>
                      <c:pt idx="14603">
                        <c:v>48673.647171020508</c:v>
                      </c:pt>
                      <c:pt idx="14604">
                        <c:v>54174.546157836914</c:v>
                      </c:pt>
                      <c:pt idx="14605">
                        <c:v>54174.546157836914</c:v>
                      </c:pt>
                      <c:pt idx="14606">
                        <c:v>53936.58757019043</c:v>
                      </c:pt>
                      <c:pt idx="14607">
                        <c:v>55576.622451782227</c:v>
                      </c:pt>
                      <c:pt idx="14608">
                        <c:v>55817.55989074707</c:v>
                      </c:pt>
                      <c:pt idx="14609">
                        <c:v>55817.83039855957</c:v>
                      </c:pt>
                      <c:pt idx="14610">
                        <c:v>49302.084426879883</c:v>
                      </c:pt>
                      <c:pt idx="14611">
                        <c:v>49302.084426879883</c:v>
                      </c:pt>
                      <c:pt idx="14612">
                        <c:v>49995.327163696289</c:v>
                      </c:pt>
                      <c:pt idx="14613">
                        <c:v>49922.217300415039</c:v>
                      </c:pt>
                      <c:pt idx="14614">
                        <c:v>49915.012344360352</c:v>
                      </c:pt>
                      <c:pt idx="14615">
                        <c:v>49207.139724731445</c:v>
                      </c:pt>
                      <c:pt idx="14616">
                        <c:v>49216.364212036133</c:v>
                      </c:pt>
                      <c:pt idx="14617">
                        <c:v>48954.235488891602</c:v>
                      </c:pt>
                      <c:pt idx="14618">
                        <c:v>46689.078201293945</c:v>
                      </c:pt>
                      <c:pt idx="14619">
                        <c:v>46689.078262329102</c:v>
                      </c:pt>
                      <c:pt idx="14620">
                        <c:v>46689.078262329102</c:v>
                      </c:pt>
                      <c:pt idx="14621">
                        <c:v>46686.993301391602</c:v>
                      </c:pt>
                      <c:pt idx="14622">
                        <c:v>47444.678848266602</c:v>
                      </c:pt>
                      <c:pt idx="14623">
                        <c:v>47444.678787231445</c:v>
                      </c:pt>
                      <c:pt idx="14624">
                        <c:v>47621.269348144531</c:v>
                      </c:pt>
                      <c:pt idx="14625">
                        <c:v>48479.091567993164</c:v>
                      </c:pt>
                      <c:pt idx="14626">
                        <c:v>48427.953140258789</c:v>
                      </c:pt>
                      <c:pt idx="14627">
                        <c:v>48180.785751342773</c:v>
                      </c:pt>
                      <c:pt idx="14628">
                        <c:v>46525.775344848633</c:v>
                      </c:pt>
                      <c:pt idx="14629">
                        <c:v>46534.999893188477</c:v>
                      </c:pt>
                      <c:pt idx="14630">
                        <c:v>46534.999954223633</c:v>
                      </c:pt>
                      <c:pt idx="14631">
                        <c:v>49271.42658996582</c:v>
                      </c:pt>
                      <c:pt idx="14632">
                        <c:v>49271.42658996582</c:v>
                      </c:pt>
                      <c:pt idx="14633">
                        <c:v>49271.304580688477</c:v>
                      </c:pt>
                      <c:pt idx="14634">
                        <c:v>48102.416213989258</c:v>
                      </c:pt>
                      <c:pt idx="14635">
                        <c:v>48105.339920043945</c:v>
                      </c:pt>
                      <c:pt idx="14636">
                        <c:v>48114.68684387207</c:v>
                      </c:pt>
                      <c:pt idx="14637">
                        <c:v>46453.857620239258</c:v>
                      </c:pt>
                      <c:pt idx="14638">
                        <c:v>46453.837982177734</c:v>
                      </c:pt>
                      <c:pt idx="14639">
                        <c:v>46787.149368286133</c:v>
                      </c:pt>
                      <c:pt idx="14640">
                        <c:v>50108.436233520508</c:v>
                      </c:pt>
                      <c:pt idx="14641">
                        <c:v>50108.436233520508</c:v>
                      </c:pt>
                      <c:pt idx="14642">
                        <c:v>50689.215408325195</c:v>
                      </c:pt>
                      <c:pt idx="14643">
                        <c:v>49806.454788208008</c:v>
                      </c:pt>
                      <c:pt idx="14644">
                        <c:v>50105.411819458008</c:v>
                      </c:pt>
                      <c:pt idx="14645">
                        <c:v>50105.411819458008</c:v>
                      </c:pt>
                      <c:pt idx="14646">
                        <c:v>49689.921340942383</c:v>
                      </c:pt>
                      <c:pt idx="14647">
                        <c:v>48122.274002075195</c:v>
                      </c:pt>
                      <c:pt idx="14648">
                        <c:v>48032.195816040039</c:v>
                      </c:pt>
                      <c:pt idx="14649">
                        <c:v>48179.550247192383</c:v>
                      </c:pt>
                      <c:pt idx="14650">
                        <c:v>52850.483596801758</c:v>
                      </c:pt>
                      <c:pt idx="14651">
                        <c:v>53504.147171020508</c:v>
                      </c:pt>
                      <c:pt idx="14652">
                        <c:v>53551.958450317383</c:v>
                      </c:pt>
                      <c:pt idx="14653">
                        <c:v>53757.61311340332</c:v>
                      </c:pt>
                      <c:pt idx="14654">
                        <c:v>53487.013381958001</c:v>
                      </c:pt>
                      <c:pt idx="14655">
                        <c:v>50116.527725219727</c:v>
                      </c:pt>
                      <c:pt idx="14656">
                        <c:v>50107.303298950195</c:v>
                      </c:pt>
                      <c:pt idx="14657">
                        <c:v>48630.913223266602</c:v>
                      </c:pt>
                      <c:pt idx="14658">
                        <c:v>48640.137893676758</c:v>
                      </c:pt>
                      <c:pt idx="14659">
                        <c:v>48640.137954711914</c:v>
                      </c:pt>
                      <c:pt idx="14660">
                        <c:v>48436.616409301758</c:v>
                      </c:pt>
                      <c:pt idx="14661">
                        <c:v>50442.551651000969</c:v>
                      </c:pt>
                      <c:pt idx="14662">
                        <c:v>50445.857681274407</c:v>
                      </c:pt>
                      <c:pt idx="14663">
                        <c:v>50395.136734008782</c:v>
                      </c:pt>
                      <c:pt idx="14664">
                        <c:v>50262.178970336914</c:v>
                      </c:pt>
                      <c:pt idx="14665">
                        <c:v>53540.021194458008</c:v>
                      </c:pt>
                      <c:pt idx="14666">
                        <c:v>53925.335647583008</c:v>
                      </c:pt>
                      <c:pt idx="14667">
                        <c:v>56263.413467407227</c:v>
                      </c:pt>
                      <c:pt idx="14668">
                        <c:v>56244.310501098633</c:v>
                      </c:pt>
                      <c:pt idx="14669">
                        <c:v>60290.860015869141</c:v>
                      </c:pt>
                      <c:pt idx="14670">
                        <c:v>49955.086502075195</c:v>
                      </c:pt>
                      <c:pt idx="14671">
                        <c:v>49964.310928344727</c:v>
                      </c:pt>
                      <c:pt idx="14672">
                        <c:v>49955.086502075195</c:v>
                      </c:pt>
                      <c:pt idx="14673">
                        <c:v>49951.086502075195</c:v>
                      </c:pt>
                      <c:pt idx="14674">
                        <c:v>49401.531280517578</c:v>
                      </c:pt>
                      <c:pt idx="14675">
                        <c:v>49699.587615966797</c:v>
                      </c:pt>
                      <c:pt idx="14676">
                        <c:v>49708.811981201172</c:v>
                      </c:pt>
                      <c:pt idx="14677">
                        <c:v>49704.011962890625</c:v>
                      </c:pt>
                      <c:pt idx="14678">
                        <c:v>49748.164688110352</c:v>
                      </c:pt>
                      <c:pt idx="14679">
                        <c:v>50734.73908996582</c:v>
                      </c:pt>
                      <c:pt idx="14680">
                        <c:v>50743.963760375977</c:v>
                      </c:pt>
                      <c:pt idx="14681">
                        <c:v>50613.754348754883</c:v>
                      </c:pt>
                      <c:pt idx="14682">
                        <c:v>56612.44856262207</c:v>
                      </c:pt>
                      <c:pt idx="14683">
                        <c:v>56349.453323364258</c:v>
                      </c:pt>
                      <c:pt idx="14684">
                        <c:v>56340.228958129883</c:v>
                      </c:pt>
                      <c:pt idx="14685">
                        <c:v>50567.864883422852</c:v>
                      </c:pt>
                      <c:pt idx="14686">
                        <c:v>50541.172439575195</c:v>
                      </c:pt>
                      <c:pt idx="14687">
                        <c:v>50550.396865844727</c:v>
                      </c:pt>
                      <c:pt idx="14688">
                        <c:v>50541.172439575195</c:v>
                      </c:pt>
                      <c:pt idx="14689">
                        <c:v>49999.535720825195</c:v>
                      </c:pt>
                      <c:pt idx="14690">
                        <c:v>49999.535720825195</c:v>
                      </c:pt>
                      <c:pt idx="14691">
                        <c:v>50261.758377075195</c:v>
                      </c:pt>
                      <c:pt idx="14692">
                        <c:v>52381.877029418945</c:v>
                      </c:pt>
                      <c:pt idx="14693">
                        <c:v>51996.560623168945</c:v>
                      </c:pt>
                      <c:pt idx="14694">
                        <c:v>48213.915557861328</c:v>
                      </c:pt>
                      <c:pt idx="14695">
                        <c:v>48227.139984130859</c:v>
                      </c:pt>
                      <c:pt idx="14696">
                        <c:v>48468.234985351563</c:v>
                      </c:pt>
                      <c:pt idx="14697">
                        <c:v>48156.411254882813</c:v>
                      </c:pt>
                      <c:pt idx="14698">
                        <c:v>48205.239868164063</c:v>
                      </c:pt>
                      <c:pt idx="14699">
                        <c:v>48156.411254882813</c:v>
                      </c:pt>
                      <c:pt idx="14700">
                        <c:v>50794.77864074707</c:v>
                      </c:pt>
                      <c:pt idx="14701">
                        <c:v>50804.003128051758</c:v>
                      </c:pt>
                      <c:pt idx="14702">
                        <c:v>51118.657302856445</c:v>
                      </c:pt>
                      <c:pt idx="14703">
                        <c:v>50670.19367980957</c:v>
                      </c:pt>
                      <c:pt idx="14704">
                        <c:v>51177.797439575188</c:v>
                      </c:pt>
                      <c:pt idx="14705">
                        <c:v>51416.13166809082</c:v>
                      </c:pt>
                      <c:pt idx="14706">
                        <c:v>50495.05744934082</c:v>
                      </c:pt>
                      <c:pt idx="14707">
                        <c:v>57864.244049072266</c:v>
                      </c:pt>
                      <c:pt idx="14708">
                        <c:v>57609.297637939453</c:v>
                      </c:pt>
                      <c:pt idx="14709">
                        <c:v>57615.367584228516</c:v>
                      </c:pt>
                      <c:pt idx="14710">
                        <c:v>57761.127471923828</c:v>
                      </c:pt>
                      <c:pt idx="14711">
                        <c:v>57557.605987548828</c:v>
                      </c:pt>
                      <c:pt idx="14712">
                        <c:v>58828.663482666016</c:v>
                      </c:pt>
                      <c:pt idx="14713">
                        <c:v>60233.303253173828</c:v>
                      </c:pt>
                      <c:pt idx="14714">
                        <c:v>59847.509796142578</c:v>
                      </c:pt>
                      <c:pt idx="14715">
                        <c:v>49103.715896606445</c:v>
                      </c:pt>
                      <c:pt idx="14716">
                        <c:v>48843.684646606445</c:v>
                      </c:pt>
                      <c:pt idx="14717">
                        <c:v>48034.820877075195</c:v>
                      </c:pt>
                      <c:pt idx="14718">
                        <c:v>47394.957946777344</c:v>
                      </c:pt>
                      <c:pt idx="14719">
                        <c:v>47403.642211914063</c:v>
                      </c:pt>
                      <c:pt idx="14720">
                        <c:v>47756.986038208008</c:v>
                      </c:pt>
                      <c:pt idx="14721">
                        <c:v>47766.210342407227</c:v>
                      </c:pt>
                      <c:pt idx="14722">
                        <c:v>47756.985977172852</c:v>
                      </c:pt>
                      <c:pt idx="14723">
                        <c:v>49448.758682250977</c:v>
                      </c:pt>
                      <c:pt idx="14724">
                        <c:v>49046.038162231445</c:v>
                      </c:pt>
                      <c:pt idx="14725">
                        <c:v>48989.071487426758</c:v>
                      </c:pt>
                      <c:pt idx="14726">
                        <c:v>48989.071243286133</c:v>
                      </c:pt>
                      <c:pt idx="14727">
                        <c:v>48651.340469360352</c:v>
                      </c:pt>
                      <c:pt idx="14728">
                        <c:v>57450.232025146484</c:v>
                      </c:pt>
                      <c:pt idx="14729">
                        <c:v>58239.276397705078</c:v>
                      </c:pt>
                      <c:pt idx="14730">
                        <c:v>61297.586624145508</c:v>
                      </c:pt>
                      <c:pt idx="14731">
                        <c:v>60922.686660766594</c:v>
                      </c:pt>
                      <c:pt idx="14732">
                        <c:v>45842.066055297852</c:v>
                      </c:pt>
                      <c:pt idx="14733">
                        <c:v>49689.836868286126</c:v>
                      </c:pt>
                      <c:pt idx="14734">
                        <c:v>49689.836868286126</c:v>
                      </c:pt>
                      <c:pt idx="14735">
                        <c:v>49689.836990356445</c:v>
                      </c:pt>
                      <c:pt idx="14736">
                        <c:v>49036.329376220703</c:v>
                      </c:pt>
                      <c:pt idx="14737">
                        <c:v>49421.643829345703</c:v>
                      </c:pt>
                      <c:pt idx="14738">
                        <c:v>48958.503204345703</c:v>
                      </c:pt>
                      <c:pt idx="14739">
                        <c:v>57822.651626586914</c:v>
                      </c:pt>
                      <c:pt idx="14740">
                        <c:v>58882.679885864251</c:v>
                      </c:pt>
                      <c:pt idx="14741">
                        <c:v>58566.754058837891</c:v>
                      </c:pt>
                      <c:pt idx="14742">
                        <c:v>58570.144622802734</c:v>
                      </c:pt>
                      <c:pt idx="14743">
                        <c:v>58964.683502197266</c:v>
                      </c:pt>
                      <c:pt idx="14744">
                        <c:v>58954.814788818359</c:v>
                      </c:pt>
                      <c:pt idx="14745">
                        <c:v>49242.778289794922</c:v>
                      </c:pt>
                      <c:pt idx="14746">
                        <c:v>49594.778289794922</c:v>
                      </c:pt>
                      <c:pt idx="14747">
                        <c:v>51459.23225402832</c:v>
                      </c:pt>
                      <c:pt idx="14748">
                        <c:v>51445.345291137695</c:v>
                      </c:pt>
                      <c:pt idx="14749">
                        <c:v>50306.561721801758</c:v>
                      </c:pt>
                      <c:pt idx="14750">
                        <c:v>50500.57453918457</c:v>
                      </c:pt>
                      <c:pt idx="14751">
                        <c:v>50313.928665161126</c:v>
                      </c:pt>
                      <c:pt idx="14752">
                        <c:v>52204.233810424805</c:v>
                      </c:pt>
                      <c:pt idx="14753">
                        <c:v>52204.233810424805</c:v>
                      </c:pt>
                      <c:pt idx="14754">
                        <c:v>52204.233810424805</c:v>
                      </c:pt>
                      <c:pt idx="14755">
                        <c:v>51450.883712768555</c:v>
                      </c:pt>
                      <c:pt idx="14756">
                        <c:v>59889.299026489251</c:v>
                      </c:pt>
                      <c:pt idx="14757">
                        <c:v>59890.20832824707</c:v>
                      </c:pt>
                      <c:pt idx="14758">
                        <c:v>59890.20832824707</c:v>
                      </c:pt>
                      <c:pt idx="14759">
                        <c:v>58810.339935302734</c:v>
                      </c:pt>
                      <c:pt idx="14760">
                        <c:v>50424.911697387695</c:v>
                      </c:pt>
                      <c:pt idx="14761">
                        <c:v>50434.136123657227</c:v>
                      </c:pt>
                      <c:pt idx="14762">
                        <c:v>49937.167373657227</c:v>
                      </c:pt>
                      <c:pt idx="14763">
                        <c:v>49414.025482177734</c:v>
                      </c:pt>
                      <c:pt idx="14764">
                        <c:v>50546.723663330078</c:v>
                      </c:pt>
                      <c:pt idx="14765">
                        <c:v>50546.723541259766</c:v>
                      </c:pt>
                      <c:pt idx="14766">
                        <c:v>50387.299682617188</c:v>
                      </c:pt>
                      <c:pt idx="14767">
                        <c:v>48358.084548950195</c:v>
                      </c:pt>
                      <c:pt idx="14768">
                        <c:v>48585.553359985352</c:v>
                      </c:pt>
                      <c:pt idx="14769">
                        <c:v>48581.553298950195</c:v>
                      </c:pt>
                      <c:pt idx="14770">
                        <c:v>49967.062355041504</c:v>
                      </c:pt>
                      <c:pt idx="14771">
                        <c:v>49911.503517150872</c:v>
                      </c:pt>
                      <c:pt idx="14772">
                        <c:v>57045.232803344727</c:v>
                      </c:pt>
                      <c:pt idx="14773">
                        <c:v>57065.980667114258</c:v>
                      </c:pt>
                      <c:pt idx="14774">
                        <c:v>56787.404678344727</c:v>
                      </c:pt>
                      <c:pt idx="14775">
                        <c:v>50703.832717895508</c:v>
                      </c:pt>
                      <c:pt idx="14776">
                        <c:v>51236.48030090332</c:v>
                      </c:pt>
                      <c:pt idx="14777">
                        <c:v>51236.48030090332</c:v>
                      </c:pt>
                      <c:pt idx="14778">
                        <c:v>51082.302810668945</c:v>
                      </c:pt>
                      <c:pt idx="14779">
                        <c:v>47597.735427856445</c:v>
                      </c:pt>
                      <c:pt idx="14780">
                        <c:v>47317.772537231445</c:v>
                      </c:pt>
                      <c:pt idx="14781">
                        <c:v>46459.152236938477</c:v>
                      </c:pt>
                      <c:pt idx="14782">
                        <c:v>46459.152236938477</c:v>
                      </c:pt>
                      <c:pt idx="14783">
                        <c:v>46459.152236938477</c:v>
                      </c:pt>
                      <c:pt idx="14784">
                        <c:v>48144.792861938477</c:v>
                      </c:pt>
                      <c:pt idx="14785">
                        <c:v>48677.232498168945</c:v>
                      </c:pt>
                      <c:pt idx="14786">
                        <c:v>48686.456924438477</c:v>
                      </c:pt>
                      <c:pt idx="14787">
                        <c:v>48686.456924438477</c:v>
                      </c:pt>
                      <c:pt idx="14788">
                        <c:v>48686.456924438477</c:v>
                      </c:pt>
                      <c:pt idx="14789">
                        <c:v>48677.203048706055</c:v>
                      </c:pt>
                      <c:pt idx="14790">
                        <c:v>60655.233123779282</c:v>
                      </c:pt>
                      <c:pt idx="14791">
                        <c:v>60656.404754638665</c:v>
                      </c:pt>
                      <c:pt idx="14792">
                        <c:v>60656.404754638665</c:v>
                      </c:pt>
                      <c:pt idx="14793">
                        <c:v>60505.57675170897</c:v>
                      </c:pt>
                      <c:pt idx="14794">
                        <c:v>60641.432342529282</c:v>
                      </c:pt>
                      <c:pt idx="14795">
                        <c:v>60715.19003295897</c:v>
                      </c:pt>
                      <c:pt idx="14796">
                        <c:v>48952.486099243164</c:v>
                      </c:pt>
                      <c:pt idx="14797">
                        <c:v>49001.314590454102</c:v>
                      </c:pt>
                      <c:pt idx="14798">
                        <c:v>51469.320587158196</c:v>
                      </c:pt>
                      <c:pt idx="14799">
                        <c:v>51399.215850830078</c:v>
                      </c:pt>
                      <c:pt idx="14800">
                        <c:v>58423.991149902344</c:v>
                      </c:pt>
                      <c:pt idx="14801">
                        <c:v>58981.466888427734</c:v>
                      </c:pt>
                      <c:pt idx="14802">
                        <c:v>58435.945709228516</c:v>
                      </c:pt>
                      <c:pt idx="14803">
                        <c:v>58445.170013427734</c:v>
                      </c:pt>
                      <c:pt idx="14804">
                        <c:v>58435.945709228516</c:v>
                      </c:pt>
                      <c:pt idx="14805">
                        <c:v>52121.482498168945</c:v>
                      </c:pt>
                      <c:pt idx="14806">
                        <c:v>50705.87727355957</c:v>
                      </c:pt>
                      <c:pt idx="14807">
                        <c:v>50052.853958129883</c:v>
                      </c:pt>
                      <c:pt idx="14808">
                        <c:v>50062.078323364258</c:v>
                      </c:pt>
                      <c:pt idx="14809">
                        <c:v>49445.03791809082</c:v>
                      </c:pt>
                      <c:pt idx="14810">
                        <c:v>50574.651077270508</c:v>
                      </c:pt>
                      <c:pt idx="14811">
                        <c:v>50846.09846496582</c:v>
                      </c:pt>
                      <c:pt idx="14812">
                        <c:v>50846.098587036126</c:v>
                      </c:pt>
                      <c:pt idx="14813">
                        <c:v>50836.874221801758</c:v>
                      </c:pt>
                      <c:pt idx="14814">
                        <c:v>49991.690124511711</c:v>
                      </c:pt>
                      <c:pt idx="14815">
                        <c:v>49991.690124511711</c:v>
                      </c:pt>
                      <c:pt idx="14816">
                        <c:v>49946.930603027344</c:v>
                      </c:pt>
                      <c:pt idx="14817">
                        <c:v>60378.295501708984</c:v>
                      </c:pt>
                      <c:pt idx="14818">
                        <c:v>60035.519805908203</c:v>
                      </c:pt>
                      <c:pt idx="14819">
                        <c:v>60073.342987060547</c:v>
                      </c:pt>
                      <c:pt idx="14820">
                        <c:v>50739.149978637695</c:v>
                      </c:pt>
                      <c:pt idx="14821">
                        <c:v>50299.110916137695</c:v>
                      </c:pt>
                      <c:pt idx="14822">
                        <c:v>49646.568435668945</c:v>
                      </c:pt>
                      <c:pt idx="14823">
                        <c:v>49655.300735473633</c:v>
                      </c:pt>
                      <c:pt idx="14824">
                        <c:v>49646.568496704102</c:v>
                      </c:pt>
                      <c:pt idx="14825">
                        <c:v>49947.013687133789</c:v>
                      </c:pt>
                      <c:pt idx="14826">
                        <c:v>49951.013687133789</c:v>
                      </c:pt>
                      <c:pt idx="14827">
                        <c:v>49959.629104614258</c:v>
                      </c:pt>
                      <c:pt idx="14828">
                        <c:v>49959.629165649414</c:v>
                      </c:pt>
                      <c:pt idx="14829">
                        <c:v>49950.404678344727</c:v>
                      </c:pt>
                      <c:pt idx="14830">
                        <c:v>53617.60871887207</c:v>
                      </c:pt>
                      <c:pt idx="14831">
                        <c:v>56511.447608947754</c:v>
                      </c:pt>
                      <c:pt idx="14832">
                        <c:v>55535.997535705566</c:v>
                      </c:pt>
                      <c:pt idx="14833">
                        <c:v>55866.623626708984</c:v>
                      </c:pt>
                      <c:pt idx="14834">
                        <c:v>59517.162384033203</c:v>
                      </c:pt>
                      <c:pt idx="14835">
                        <c:v>50908.113677978516</c:v>
                      </c:pt>
                      <c:pt idx="14836">
                        <c:v>51157.115264892578</c:v>
                      </c:pt>
                      <c:pt idx="14837">
                        <c:v>51157.115264892578</c:v>
                      </c:pt>
                      <c:pt idx="14838">
                        <c:v>50825.146926879883</c:v>
                      </c:pt>
                      <c:pt idx="14839">
                        <c:v>51303.121658325195</c:v>
                      </c:pt>
                      <c:pt idx="14840">
                        <c:v>51176.236770629876</c:v>
                      </c:pt>
                      <c:pt idx="14841">
                        <c:v>51176.23664855957</c:v>
                      </c:pt>
                      <c:pt idx="14842">
                        <c:v>47772.867080688477</c:v>
                      </c:pt>
                      <c:pt idx="14843">
                        <c:v>47782.091567993164</c:v>
                      </c:pt>
                      <c:pt idx="14844">
                        <c:v>50682.807510375977</c:v>
                      </c:pt>
                      <c:pt idx="14845">
                        <c:v>50682.807571411133</c:v>
                      </c:pt>
                      <c:pt idx="14846">
                        <c:v>50682.807571411133</c:v>
                      </c:pt>
                      <c:pt idx="14847">
                        <c:v>50378.562271118164</c:v>
                      </c:pt>
                      <c:pt idx="14848">
                        <c:v>49675.115005493164</c:v>
                      </c:pt>
                      <c:pt idx="14849">
                        <c:v>58967.312088012688</c:v>
                      </c:pt>
                      <c:pt idx="14850">
                        <c:v>50385.828689575195</c:v>
                      </c:pt>
                      <c:pt idx="14851">
                        <c:v>50393.265029907227</c:v>
                      </c:pt>
                      <c:pt idx="14852">
                        <c:v>50121.817947387695</c:v>
                      </c:pt>
                      <c:pt idx="14853">
                        <c:v>50807.063186645508</c:v>
                      </c:pt>
                      <c:pt idx="14854">
                        <c:v>46962.090667724609</c:v>
                      </c:pt>
                      <c:pt idx="14855">
                        <c:v>56967.795013427734</c:v>
                      </c:pt>
                      <c:pt idx="14856">
                        <c:v>56971.795013427734</c:v>
                      </c:pt>
                      <c:pt idx="14857">
                        <c:v>56981.019378662109</c:v>
                      </c:pt>
                      <c:pt idx="14858">
                        <c:v>56981.019439697266</c:v>
                      </c:pt>
                      <c:pt idx="14859">
                        <c:v>56971.795013427734</c:v>
                      </c:pt>
                      <c:pt idx="14860">
                        <c:v>56597.675872802734</c:v>
                      </c:pt>
                      <c:pt idx="14861">
                        <c:v>56524.776275634758</c:v>
                      </c:pt>
                      <c:pt idx="14862">
                        <c:v>56451.876129150391</c:v>
                      </c:pt>
                      <c:pt idx="14863">
                        <c:v>56378.976165771484</c:v>
                      </c:pt>
                      <c:pt idx="14864">
                        <c:v>56306.076263427734</c:v>
                      </c:pt>
                      <c:pt idx="14865">
                        <c:v>48955.372817993164</c:v>
                      </c:pt>
                      <c:pt idx="14866">
                        <c:v>48702.214431762695</c:v>
                      </c:pt>
                      <c:pt idx="14867">
                        <c:v>48316.279266357422</c:v>
                      </c:pt>
                      <c:pt idx="14868">
                        <c:v>48316.279754638672</c:v>
                      </c:pt>
                      <c:pt idx="14869">
                        <c:v>49209.477020263672</c:v>
                      </c:pt>
                      <c:pt idx="14870">
                        <c:v>49249.216766357422</c:v>
                      </c:pt>
                      <c:pt idx="14871">
                        <c:v>48977.916107177734</c:v>
                      </c:pt>
                      <c:pt idx="14872">
                        <c:v>48930.104583740234</c:v>
                      </c:pt>
                      <c:pt idx="14873">
                        <c:v>48376.507171630859</c:v>
                      </c:pt>
                      <c:pt idx="14874">
                        <c:v>48365.007415771484</c:v>
                      </c:pt>
                      <c:pt idx="14875">
                        <c:v>48223.228363037109</c:v>
                      </c:pt>
                      <c:pt idx="14876">
                        <c:v>48132.916839599609</c:v>
                      </c:pt>
                      <c:pt idx="14877">
                        <c:v>48332.670501708984</c:v>
                      </c:pt>
                      <c:pt idx="14878">
                        <c:v>45457.546463012688</c:v>
                      </c:pt>
                      <c:pt idx="14879">
                        <c:v>45505.357986450188</c:v>
                      </c:pt>
                      <c:pt idx="14880">
                        <c:v>62444.952117919915</c:v>
                      </c:pt>
                      <c:pt idx="14881">
                        <c:v>62450.330474853508</c:v>
                      </c:pt>
                      <c:pt idx="14882">
                        <c:v>49238.850967407227</c:v>
                      </c:pt>
                      <c:pt idx="14883">
                        <c:v>49808.126907348633</c:v>
                      </c:pt>
                      <c:pt idx="14884">
                        <c:v>49808.126846313477</c:v>
                      </c:pt>
                      <c:pt idx="14885">
                        <c:v>48837.059112548828</c:v>
                      </c:pt>
                      <c:pt idx="14886">
                        <c:v>48846.283416748047</c:v>
                      </c:pt>
                      <c:pt idx="14887">
                        <c:v>48440.374969482422</c:v>
                      </c:pt>
                      <c:pt idx="14888">
                        <c:v>48187.007598876953</c:v>
                      </c:pt>
                      <c:pt idx="14889">
                        <c:v>57763.085830688477</c:v>
                      </c:pt>
                      <c:pt idx="14890">
                        <c:v>57714.257217407227</c:v>
                      </c:pt>
                      <c:pt idx="14891">
                        <c:v>59174.115325927734</c:v>
                      </c:pt>
                      <c:pt idx="14892">
                        <c:v>58109.191802978516</c:v>
                      </c:pt>
                      <c:pt idx="14893">
                        <c:v>58109.012115478516</c:v>
                      </c:pt>
                      <c:pt idx="14894">
                        <c:v>58109.012054443359</c:v>
                      </c:pt>
                      <c:pt idx="14895">
                        <c:v>47312.609817504883</c:v>
                      </c:pt>
                      <c:pt idx="14896">
                        <c:v>50264.469314575195</c:v>
                      </c:pt>
                      <c:pt idx="14897">
                        <c:v>50322.522659301758</c:v>
                      </c:pt>
                      <c:pt idx="14898">
                        <c:v>50038.698379516602</c:v>
                      </c:pt>
                      <c:pt idx="14899">
                        <c:v>50404.161697387695</c:v>
                      </c:pt>
                      <c:pt idx="14900">
                        <c:v>50405.85237121582</c:v>
                      </c:pt>
                      <c:pt idx="14901">
                        <c:v>50405.85237121582</c:v>
                      </c:pt>
                      <c:pt idx="14902">
                        <c:v>50590.78694152832</c:v>
                      </c:pt>
                      <c:pt idx="14903">
                        <c:v>53032.477462768555</c:v>
                      </c:pt>
                      <c:pt idx="14904">
                        <c:v>53032.478195190422</c:v>
                      </c:pt>
                      <c:pt idx="14905">
                        <c:v>53032.478195190422</c:v>
                      </c:pt>
                      <c:pt idx="14906">
                        <c:v>52844.215255737305</c:v>
                      </c:pt>
                      <c:pt idx="14907">
                        <c:v>59270.185134887695</c:v>
                      </c:pt>
                      <c:pt idx="14908">
                        <c:v>59270.185317993164</c:v>
                      </c:pt>
                      <c:pt idx="14909">
                        <c:v>59270.18537902832</c:v>
                      </c:pt>
                      <c:pt idx="14910">
                        <c:v>50409.381423950195</c:v>
                      </c:pt>
                      <c:pt idx="14911">
                        <c:v>47442.881546020508</c:v>
                      </c:pt>
                      <c:pt idx="14912">
                        <c:v>47745.660232543945</c:v>
                      </c:pt>
                      <c:pt idx="14913">
                        <c:v>47611.185623168945</c:v>
                      </c:pt>
                      <c:pt idx="14914">
                        <c:v>47225.873123168945</c:v>
                      </c:pt>
                      <c:pt idx="14915">
                        <c:v>50124.219924926758</c:v>
                      </c:pt>
                      <c:pt idx="14916">
                        <c:v>49647.550003051758</c:v>
                      </c:pt>
                      <c:pt idx="14917">
                        <c:v>51033.280838012688</c:v>
                      </c:pt>
                      <c:pt idx="14918">
                        <c:v>51024.056228637688</c:v>
                      </c:pt>
                      <c:pt idx="14919">
                        <c:v>50856.841384887688</c:v>
                      </c:pt>
                      <c:pt idx="14920">
                        <c:v>50154.009353637688</c:v>
                      </c:pt>
                      <c:pt idx="14921">
                        <c:v>57809.483001708984</c:v>
                      </c:pt>
                      <c:pt idx="14922">
                        <c:v>57906.328887939446</c:v>
                      </c:pt>
                      <c:pt idx="14923">
                        <c:v>57660.353790283196</c:v>
                      </c:pt>
                      <c:pt idx="14924">
                        <c:v>57578.019561767578</c:v>
                      </c:pt>
                      <c:pt idx="14925">
                        <c:v>62293.493011474602</c:v>
                      </c:pt>
                      <c:pt idx="14926">
                        <c:v>62618.72128295897</c:v>
                      </c:pt>
                      <c:pt idx="14927">
                        <c:v>50632.746475219727</c:v>
                      </c:pt>
                      <c:pt idx="14928">
                        <c:v>50151.285354614258</c:v>
                      </c:pt>
                      <c:pt idx="14929">
                        <c:v>50173.14289855957</c:v>
                      </c:pt>
                      <c:pt idx="14930">
                        <c:v>50284.569732666008</c:v>
                      </c:pt>
                      <c:pt idx="14931">
                        <c:v>49679.058135986328</c:v>
                      </c:pt>
                      <c:pt idx="14932">
                        <c:v>50105.732696533203</c:v>
                      </c:pt>
                      <c:pt idx="14933">
                        <c:v>50105.732696533203</c:v>
                      </c:pt>
                      <c:pt idx="14934">
                        <c:v>49980.522735595703</c:v>
                      </c:pt>
                      <c:pt idx="14935">
                        <c:v>59725.826126098633</c:v>
                      </c:pt>
                      <c:pt idx="14936">
                        <c:v>60039.915130615234</c:v>
                      </c:pt>
                      <c:pt idx="14937">
                        <c:v>60276.169036865234</c:v>
                      </c:pt>
                      <c:pt idx="14938">
                        <c:v>60276.168975830078</c:v>
                      </c:pt>
                      <c:pt idx="14939">
                        <c:v>59813.028411865234</c:v>
                      </c:pt>
                      <c:pt idx="14940">
                        <c:v>50385.551223754883</c:v>
                      </c:pt>
                      <c:pt idx="14941">
                        <c:v>47419.088882446289</c:v>
                      </c:pt>
                      <c:pt idx="14942">
                        <c:v>47419.088882446289</c:v>
                      </c:pt>
                      <c:pt idx="14943">
                        <c:v>48846.417022705078</c:v>
                      </c:pt>
                      <c:pt idx="14944">
                        <c:v>48774.873565673828</c:v>
                      </c:pt>
                      <c:pt idx="14945">
                        <c:v>48614.440505981445</c:v>
                      </c:pt>
                      <c:pt idx="14946">
                        <c:v>48321.985427856445</c:v>
                      </c:pt>
                      <c:pt idx="14947">
                        <c:v>47988.323440551758</c:v>
                      </c:pt>
                      <c:pt idx="14948">
                        <c:v>58956.148635864251</c:v>
                      </c:pt>
                      <c:pt idx="14949">
                        <c:v>58816.878738403306</c:v>
                      </c:pt>
                      <c:pt idx="14950">
                        <c:v>58677.618728637688</c:v>
                      </c:pt>
                      <c:pt idx="14951">
                        <c:v>63191.939651489258</c:v>
                      </c:pt>
                      <c:pt idx="14952">
                        <c:v>63229.804397583008</c:v>
                      </c:pt>
                      <c:pt idx="14953">
                        <c:v>62904.031204223626</c:v>
                      </c:pt>
                      <c:pt idx="14954">
                        <c:v>57623.231170654297</c:v>
                      </c:pt>
                      <c:pt idx="14955">
                        <c:v>49728.728652954102</c:v>
                      </c:pt>
                      <c:pt idx="14956">
                        <c:v>50098.426849365234</c:v>
                      </c:pt>
                      <c:pt idx="14957">
                        <c:v>50093.409637451172</c:v>
                      </c:pt>
                      <c:pt idx="14958">
                        <c:v>49360.671905517578</c:v>
                      </c:pt>
                      <c:pt idx="14959">
                        <c:v>49740.585159301758</c:v>
                      </c:pt>
                      <c:pt idx="14960">
                        <c:v>49484.55793762207</c:v>
                      </c:pt>
                      <c:pt idx="14961">
                        <c:v>48859.100479125977</c:v>
                      </c:pt>
                      <c:pt idx="14962">
                        <c:v>58672.592483520508</c:v>
                      </c:pt>
                      <c:pt idx="14963">
                        <c:v>58606.442581176758</c:v>
                      </c:pt>
                      <c:pt idx="14964">
                        <c:v>58540.292556762688</c:v>
                      </c:pt>
                      <c:pt idx="14965">
                        <c:v>59359.341995239258</c:v>
                      </c:pt>
                      <c:pt idx="14966">
                        <c:v>60740.248245239258</c:v>
                      </c:pt>
                      <c:pt idx="14967">
                        <c:v>60275.056106567376</c:v>
                      </c:pt>
                      <c:pt idx="14968">
                        <c:v>55296.869293212891</c:v>
                      </c:pt>
                      <c:pt idx="14969">
                        <c:v>55296.869293212891</c:v>
                      </c:pt>
                      <c:pt idx="14970">
                        <c:v>50339.226699829102</c:v>
                      </c:pt>
                      <c:pt idx="14971">
                        <c:v>50343.226699829102</c:v>
                      </c:pt>
                      <c:pt idx="14972">
                        <c:v>49967.136672973633</c:v>
                      </c:pt>
                      <c:pt idx="14973">
                        <c:v>49967.136917114258</c:v>
                      </c:pt>
                      <c:pt idx="14974">
                        <c:v>50343.227005004883</c:v>
                      </c:pt>
                      <c:pt idx="14975">
                        <c:v>49336.807342529297</c:v>
                      </c:pt>
                      <c:pt idx="14976">
                        <c:v>49781.946441650383</c:v>
                      </c:pt>
                      <c:pt idx="14977">
                        <c:v>49701.439971923828</c:v>
                      </c:pt>
                      <c:pt idx="14978">
                        <c:v>49360.822784423828</c:v>
                      </c:pt>
                      <c:pt idx="14979">
                        <c:v>49075.920196533203</c:v>
                      </c:pt>
                      <c:pt idx="14980">
                        <c:v>46093.525100708008</c:v>
                      </c:pt>
                      <c:pt idx="14981">
                        <c:v>46020.626174926758</c:v>
                      </c:pt>
                      <c:pt idx="14982">
                        <c:v>49821.727569580078</c:v>
                      </c:pt>
                      <c:pt idx="14983">
                        <c:v>49560.182327270508</c:v>
                      </c:pt>
                      <c:pt idx="14984">
                        <c:v>49560.182327270508</c:v>
                      </c:pt>
                      <c:pt idx="14985">
                        <c:v>46414.347366333008</c:v>
                      </c:pt>
                      <c:pt idx="14986">
                        <c:v>49496.56330871582</c:v>
                      </c:pt>
                      <c:pt idx="14987">
                        <c:v>48723.901443481445</c:v>
                      </c:pt>
                      <c:pt idx="14988">
                        <c:v>48371.901443481445</c:v>
                      </c:pt>
                      <c:pt idx="14989">
                        <c:v>48168.380081176758</c:v>
                      </c:pt>
                      <c:pt idx="14990">
                        <c:v>50149.642669677734</c:v>
                      </c:pt>
                      <c:pt idx="14991">
                        <c:v>58875.440017700195</c:v>
                      </c:pt>
                      <c:pt idx="14992">
                        <c:v>58875.44026184082</c:v>
                      </c:pt>
                      <c:pt idx="14993">
                        <c:v>56935.004058837891</c:v>
                      </c:pt>
                      <c:pt idx="14994">
                        <c:v>54502.040618896484</c:v>
                      </c:pt>
                      <c:pt idx="14995">
                        <c:v>54997.699127197266</c:v>
                      </c:pt>
                      <c:pt idx="14996">
                        <c:v>55009.199127197266</c:v>
                      </c:pt>
                      <c:pt idx="14997">
                        <c:v>55056.287811279297</c:v>
                      </c:pt>
                      <c:pt idx="14998">
                        <c:v>54802.275848388672</c:v>
                      </c:pt>
                      <c:pt idx="14999">
                        <c:v>54848.121551513672</c:v>
                      </c:pt>
                      <c:pt idx="15000">
                        <c:v>63164.33798217772</c:v>
                      </c:pt>
                      <c:pt idx="15001">
                        <c:v>63169.716644287102</c:v>
                      </c:pt>
                      <c:pt idx="15002">
                        <c:v>46964.010940551758</c:v>
                      </c:pt>
                      <c:pt idx="15003">
                        <c:v>46891.112014770508</c:v>
                      </c:pt>
                      <c:pt idx="15004">
                        <c:v>50545.22785949707</c:v>
                      </c:pt>
                      <c:pt idx="15005">
                        <c:v>50982.867263793945</c:v>
                      </c:pt>
                      <c:pt idx="15006">
                        <c:v>50625.641632080078</c:v>
                      </c:pt>
                      <c:pt idx="15007">
                        <c:v>50625.641876220696</c:v>
                      </c:pt>
                      <c:pt idx="15008">
                        <c:v>50625.641632080078</c:v>
                      </c:pt>
                      <c:pt idx="15009">
                        <c:v>49981.687530517578</c:v>
                      </c:pt>
                      <c:pt idx="15010">
                        <c:v>58949.177444458008</c:v>
                      </c:pt>
                      <c:pt idx="15011">
                        <c:v>60269.162139892578</c:v>
                      </c:pt>
                      <c:pt idx="15012">
                        <c:v>60273.162200927734</c:v>
                      </c:pt>
                      <c:pt idx="15013">
                        <c:v>60282.386932373047</c:v>
                      </c:pt>
                      <c:pt idx="15014">
                        <c:v>60282.386932373047</c:v>
                      </c:pt>
                      <c:pt idx="15015">
                        <c:v>50244.543533325195</c:v>
                      </c:pt>
                      <c:pt idx="15016">
                        <c:v>50244.523895263672</c:v>
                      </c:pt>
                      <c:pt idx="15017">
                        <c:v>50248.523895263672</c:v>
                      </c:pt>
                      <c:pt idx="15018">
                        <c:v>49928.670501708984</c:v>
                      </c:pt>
                      <c:pt idx="15019">
                        <c:v>49809.740814208984</c:v>
                      </c:pt>
                      <c:pt idx="15020">
                        <c:v>51725.884735107422</c:v>
                      </c:pt>
                      <c:pt idx="15021">
                        <c:v>52035.132888793945</c:v>
                      </c:pt>
                      <c:pt idx="15022">
                        <c:v>49949.468643188477</c:v>
                      </c:pt>
                      <c:pt idx="15023">
                        <c:v>49949.199417114258</c:v>
                      </c:pt>
                      <c:pt idx="15024">
                        <c:v>50199.026809692383</c:v>
                      </c:pt>
                      <c:pt idx="15025">
                        <c:v>50633.300857543945</c:v>
                      </c:pt>
                      <c:pt idx="15026">
                        <c:v>50682.827224731445</c:v>
                      </c:pt>
                      <c:pt idx="15027">
                        <c:v>49428.88410949707</c:v>
                      </c:pt>
                      <c:pt idx="15028">
                        <c:v>48880.39875793457</c:v>
                      </c:pt>
                      <c:pt idx="15029">
                        <c:v>48929.764663696289</c:v>
                      </c:pt>
                      <c:pt idx="15030">
                        <c:v>50692.462966918945</c:v>
                      </c:pt>
                      <c:pt idx="15031">
                        <c:v>52135.805252075195</c:v>
                      </c:pt>
                      <c:pt idx="15032">
                        <c:v>49845.992568969727</c:v>
                      </c:pt>
                      <c:pt idx="15033">
                        <c:v>47775.585464477539</c:v>
                      </c:pt>
                      <c:pt idx="15034">
                        <c:v>48315.196243286133</c:v>
                      </c:pt>
                      <c:pt idx="15035">
                        <c:v>48315.196304321289</c:v>
                      </c:pt>
                      <c:pt idx="15036">
                        <c:v>48315.196304321289</c:v>
                      </c:pt>
                      <c:pt idx="15037">
                        <c:v>49204.044692993164</c:v>
                      </c:pt>
                      <c:pt idx="15038">
                        <c:v>49315.185317993164</c:v>
                      </c:pt>
                      <c:pt idx="15039">
                        <c:v>58368.939926147461</c:v>
                      </c:pt>
                      <c:pt idx="15040">
                        <c:v>58123.443771362305</c:v>
                      </c:pt>
                      <c:pt idx="15041">
                        <c:v>58116.54801940918</c:v>
                      </c:pt>
                      <c:pt idx="15042">
                        <c:v>58116.547958374023</c:v>
                      </c:pt>
                      <c:pt idx="15043">
                        <c:v>58938.14192199707</c:v>
                      </c:pt>
                      <c:pt idx="15044">
                        <c:v>58865.031997680664</c:v>
                      </c:pt>
                      <c:pt idx="15045">
                        <c:v>49090.963287353516</c:v>
                      </c:pt>
                      <c:pt idx="15046">
                        <c:v>49605.050384521484</c:v>
                      </c:pt>
                      <c:pt idx="15047">
                        <c:v>49521.526641845703</c:v>
                      </c:pt>
                      <c:pt idx="15048">
                        <c:v>49937.031890869133</c:v>
                      </c:pt>
                      <c:pt idx="15049">
                        <c:v>49688.088928222656</c:v>
                      </c:pt>
                      <c:pt idx="15050">
                        <c:v>48285.974258422852</c:v>
                      </c:pt>
                      <c:pt idx="15051">
                        <c:v>47959.151931762695</c:v>
                      </c:pt>
                      <c:pt idx="15052">
                        <c:v>47860.148147583008</c:v>
                      </c:pt>
                      <c:pt idx="15053">
                        <c:v>50283.28108215332</c:v>
                      </c:pt>
                      <c:pt idx="15054">
                        <c:v>50153.611404418945</c:v>
                      </c:pt>
                      <c:pt idx="15055">
                        <c:v>54779.082595825188</c:v>
                      </c:pt>
                      <c:pt idx="15056">
                        <c:v>55050.57844543457</c:v>
                      </c:pt>
                      <c:pt idx="15057">
                        <c:v>55197.464309692383</c:v>
                      </c:pt>
                      <c:pt idx="15058">
                        <c:v>55197.464309692383</c:v>
                      </c:pt>
                      <c:pt idx="15059">
                        <c:v>54594.474685668938</c:v>
                      </c:pt>
                      <c:pt idx="15060">
                        <c:v>49464.008377075195</c:v>
                      </c:pt>
                      <c:pt idx="15061">
                        <c:v>49716.642776489258</c:v>
                      </c:pt>
                      <c:pt idx="15062">
                        <c:v>48114.885452270508</c:v>
                      </c:pt>
                      <c:pt idx="15063">
                        <c:v>48124.109939575195</c:v>
                      </c:pt>
                      <c:pt idx="15064">
                        <c:v>46797.516082763672</c:v>
                      </c:pt>
                      <c:pt idx="15065">
                        <c:v>46728.327178955078</c:v>
                      </c:pt>
                      <c:pt idx="15066">
                        <c:v>47049.967132568359</c:v>
                      </c:pt>
                      <c:pt idx="15067">
                        <c:v>47041.031768798828</c:v>
                      </c:pt>
                      <c:pt idx="15068">
                        <c:v>47273.263336181641</c:v>
                      </c:pt>
                      <c:pt idx="15069">
                        <c:v>48472.034393310547</c:v>
                      </c:pt>
                      <c:pt idx="15070">
                        <c:v>49368.492813110352</c:v>
                      </c:pt>
                      <c:pt idx="15071">
                        <c:v>49753.809280395508</c:v>
                      </c:pt>
                      <c:pt idx="15072">
                        <c:v>61347.90705871582</c:v>
                      </c:pt>
                      <c:pt idx="15073">
                        <c:v>63017.274612426758</c:v>
                      </c:pt>
                      <c:pt idx="15074">
                        <c:v>62927.755081176758</c:v>
                      </c:pt>
                      <c:pt idx="15075">
                        <c:v>49418.653884887695</c:v>
                      </c:pt>
                      <c:pt idx="15076">
                        <c:v>49418.653884887695</c:v>
                      </c:pt>
                      <c:pt idx="15077">
                        <c:v>50195.192840576172</c:v>
                      </c:pt>
                      <c:pt idx="15078">
                        <c:v>50199.192840576172</c:v>
                      </c:pt>
                      <c:pt idx="15079">
                        <c:v>50372.624603271484</c:v>
                      </c:pt>
                      <c:pt idx="15080">
                        <c:v>50757.941009521484</c:v>
                      </c:pt>
                      <c:pt idx="15081">
                        <c:v>52974.498992919922</c:v>
                      </c:pt>
                      <c:pt idx="15082">
                        <c:v>52524.340713500977</c:v>
                      </c:pt>
                      <c:pt idx="15083">
                        <c:v>50205.496047973633</c:v>
                      </c:pt>
                      <c:pt idx="15084">
                        <c:v>50199.296035766602</c:v>
                      </c:pt>
                      <c:pt idx="15085">
                        <c:v>50251.712478637695</c:v>
                      </c:pt>
                      <c:pt idx="15086">
                        <c:v>50008.03059387207</c:v>
                      </c:pt>
                      <c:pt idx="15087">
                        <c:v>49179.786575317376</c:v>
                      </c:pt>
                      <c:pt idx="15088">
                        <c:v>48704.235305786133</c:v>
                      </c:pt>
                      <c:pt idx="15089">
                        <c:v>46900.369216918945</c:v>
                      </c:pt>
                      <c:pt idx="15090">
                        <c:v>50158.415969848633</c:v>
                      </c:pt>
                      <c:pt idx="15091">
                        <c:v>46398.767608642578</c:v>
                      </c:pt>
                      <c:pt idx="15092">
                        <c:v>46398.767608642578</c:v>
                      </c:pt>
                      <c:pt idx="15093">
                        <c:v>48372.271850585938</c:v>
                      </c:pt>
                      <c:pt idx="15094">
                        <c:v>48412.011596679688</c:v>
                      </c:pt>
                      <c:pt idx="15095">
                        <c:v>48412.011840820313</c:v>
                      </c:pt>
                      <c:pt idx="15096">
                        <c:v>48412.012084960938</c:v>
                      </c:pt>
                      <c:pt idx="15097">
                        <c:v>48114.970825195313</c:v>
                      </c:pt>
                      <c:pt idx="15098">
                        <c:v>48057.57893371582</c:v>
                      </c:pt>
                      <c:pt idx="15099">
                        <c:v>48061.578994750977</c:v>
                      </c:pt>
                      <c:pt idx="15100">
                        <c:v>48070.803359985352</c:v>
                      </c:pt>
                      <c:pt idx="15101">
                        <c:v>48070.803359985352</c:v>
                      </c:pt>
                      <c:pt idx="15102">
                        <c:v>47709.579055786133</c:v>
                      </c:pt>
                      <c:pt idx="15103">
                        <c:v>59519.037139892578</c:v>
                      </c:pt>
                      <c:pt idx="15104">
                        <c:v>59339.998809814446</c:v>
                      </c:pt>
                      <c:pt idx="15105">
                        <c:v>49761.910842895508</c:v>
                      </c:pt>
                      <c:pt idx="15106">
                        <c:v>49642.981155395508</c:v>
                      </c:pt>
                      <c:pt idx="15107">
                        <c:v>49873.757949829102</c:v>
                      </c:pt>
                      <c:pt idx="15108">
                        <c:v>49807.842727661133</c:v>
                      </c:pt>
                      <c:pt idx="15109">
                        <c:v>49413.131057739258</c:v>
                      </c:pt>
                      <c:pt idx="15110">
                        <c:v>49413.131057739258</c:v>
                      </c:pt>
                      <c:pt idx="15111">
                        <c:v>49061.130996704102</c:v>
                      </c:pt>
                      <c:pt idx="15112">
                        <c:v>49060.638748168945</c:v>
                      </c:pt>
                      <c:pt idx="15113">
                        <c:v>46651.534744262695</c:v>
                      </c:pt>
                      <c:pt idx="15114">
                        <c:v>46652.026992797852</c:v>
                      </c:pt>
                      <c:pt idx="15115">
                        <c:v>46652.026992797852</c:v>
                      </c:pt>
                      <c:pt idx="15116">
                        <c:v>46300.026992797852</c:v>
                      </c:pt>
                      <c:pt idx="15117">
                        <c:v>46167.917190551758</c:v>
                      </c:pt>
                      <c:pt idx="15118">
                        <c:v>48142.188919067383</c:v>
                      </c:pt>
                      <c:pt idx="15119">
                        <c:v>48142.18928527832</c:v>
                      </c:pt>
                      <c:pt idx="15120">
                        <c:v>50849.385330200195</c:v>
                      </c:pt>
                      <c:pt idx="15121">
                        <c:v>48990.022659301758</c:v>
                      </c:pt>
                      <c:pt idx="15122">
                        <c:v>48999.032424926758</c:v>
                      </c:pt>
                      <c:pt idx="15123">
                        <c:v>48999.032424926758</c:v>
                      </c:pt>
                      <c:pt idx="15124">
                        <c:v>50009.93733215332</c:v>
                      </c:pt>
                      <c:pt idx="15125">
                        <c:v>49941.037185668945</c:v>
                      </c:pt>
                      <c:pt idx="15126">
                        <c:v>49996.295425415039</c:v>
                      </c:pt>
                      <c:pt idx="15127">
                        <c:v>49156.352432250977</c:v>
                      </c:pt>
                      <c:pt idx="15128">
                        <c:v>49074.229141235352</c:v>
                      </c:pt>
                      <c:pt idx="15129">
                        <c:v>52931.281631469727</c:v>
                      </c:pt>
                      <c:pt idx="15130">
                        <c:v>52931.28157043457</c:v>
                      </c:pt>
                      <c:pt idx="15131">
                        <c:v>56003.047454833984</c:v>
                      </c:pt>
                      <c:pt idx="15132">
                        <c:v>55674.136871337891</c:v>
                      </c:pt>
                      <c:pt idx="15133">
                        <c:v>56387.016510009766</c:v>
                      </c:pt>
                      <c:pt idx="15134">
                        <c:v>57058.389801025391</c:v>
                      </c:pt>
                      <c:pt idx="15135">
                        <c:v>50528.224319458008</c:v>
                      </c:pt>
                      <c:pt idx="15136">
                        <c:v>50063.114944458008</c:v>
                      </c:pt>
                      <c:pt idx="15137">
                        <c:v>48388.084671020508</c:v>
                      </c:pt>
                      <c:pt idx="15138">
                        <c:v>49634.09797668457</c:v>
                      </c:pt>
                      <c:pt idx="15139">
                        <c:v>47219.21125793457</c:v>
                      </c:pt>
                      <c:pt idx="15140">
                        <c:v>49453.967849731445</c:v>
                      </c:pt>
                      <c:pt idx="15141">
                        <c:v>49453.967727661126</c:v>
                      </c:pt>
                      <c:pt idx="15142">
                        <c:v>48932.885513305664</c:v>
                      </c:pt>
                      <c:pt idx="15143">
                        <c:v>48932.885452270508</c:v>
                      </c:pt>
                      <c:pt idx="15144">
                        <c:v>57431.626388549805</c:v>
                      </c:pt>
                      <c:pt idx="15145">
                        <c:v>58016.151657104485</c:v>
                      </c:pt>
                      <c:pt idx="15146">
                        <c:v>58257.089279174805</c:v>
                      </c:pt>
                      <c:pt idx="15147">
                        <c:v>58733.181564331055</c:v>
                      </c:pt>
                      <c:pt idx="15148">
                        <c:v>59046.378982543945</c:v>
                      </c:pt>
                      <c:pt idx="15149">
                        <c:v>59047.048416137695</c:v>
                      </c:pt>
                      <c:pt idx="15150">
                        <c:v>52262.151443481445</c:v>
                      </c:pt>
                      <c:pt idx="15151">
                        <c:v>52262.15168762207</c:v>
                      </c:pt>
                      <c:pt idx="15152">
                        <c:v>52021.213943481445</c:v>
                      </c:pt>
                      <c:pt idx="15153">
                        <c:v>52011.98957824707</c:v>
                      </c:pt>
                      <c:pt idx="15154">
                        <c:v>52020.265701293945</c:v>
                      </c:pt>
                      <c:pt idx="15155">
                        <c:v>47360.14714050293</c:v>
                      </c:pt>
                      <c:pt idx="15156">
                        <c:v>47369.101058959961</c:v>
                      </c:pt>
                      <c:pt idx="15157">
                        <c:v>47369.101058959961</c:v>
                      </c:pt>
                      <c:pt idx="15158">
                        <c:v>47359.87663269043</c:v>
                      </c:pt>
                      <c:pt idx="15159">
                        <c:v>46870.88053894043</c:v>
                      </c:pt>
                      <c:pt idx="15160">
                        <c:v>46870.88053894043</c:v>
                      </c:pt>
                      <c:pt idx="15161">
                        <c:v>46870.88053894043</c:v>
                      </c:pt>
                      <c:pt idx="15162">
                        <c:v>47858.78678894043</c:v>
                      </c:pt>
                      <c:pt idx="15163">
                        <c:v>50114.05158996582</c:v>
                      </c:pt>
                      <c:pt idx="15164">
                        <c:v>50114.05158996582</c:v>
                      </c:pt>
                      <c:pt idx="15165">
                        <c:v>49323.641250610352</c:v>
                      </c:pt>
                      <c:pt idx="15166">
                        <c:v>49276.441970825195</c:v>
                      </c:pt>
                      <c:pt idx="15167">
                        <c:v>49325.406326293945</c:v>
                      </c:pt>
                      <c:pt idx="15168">
                        <c:v>49325.406265258789</c:v>
                      </c:pt>
                      <c:pt idx="15169">
                        <c:v>49121.884719848633</c:v>
                      </c:pt>
                      <c:pt idx="15170">
                        <c:v>48327.797439575195</c:v>
                      </c:pt>
                      <c:pt idx="15171">
                        <c:v>48628.211502075195</c:v>
                      </c:pt>
                      <c:pt idx="15172">
                        <c:v>48628.211502075195</c:v>
                      </c:pt>
                      <c:pt idx="15173">
                        <c:v>50177.539138793945</c:v>
                      </c:pt>
                      <c:pt idx="15174">
                        <c:v>50640.679763793945</c:v>
                      </c:pt>
                      <c:pt idx="15175">
                        <c:v>50640.679763793945</c:v>
                      </c:pt>
                      <c:pt idx="15176">
                        <c:v>46569.342178344727</c:v>
                      </c:pt>
                      <c:pt idx="15177">
                        <c:v>49015.936126708984</c:v>
                      </c:pt>
                      <c:pt idx="15178">
                        <c:v>50126.924499511719</c:v>
                      </c:pt>
                      <c:pt idx="15179">
                        <c:v>50126.924499511719</c:v>
                      </c:pt>
                      <c:pt idx="15180">
                        <c:v>48773.964431762695</c:v>
                      </c:pt>
                      <c:pt idx="15181">
                        <c:v>48773.964431762695</c:v>
                      </c:pt>
                      <c:pt idx="15182">
                        <c:v>50329.881423950195</c:v>
                      </c:pt>
                      <c:pt idx="15183">
                        <c:v>50860.820449829102</c:v>
                      </c:pt>
                      <c:pt idx="15184">
                        <c:v>49267.445388793945</c:v>
                      </c:pt>
                      <c:pt idx="15185">
                        <c:v>50347.088943481445</c:v>
                      </c:pt>
                      <c:pt idx="15186">
                        <c:v>50018.014724731445</c:v>
                      </c:pt>
                      <c:pt idx="15187">
                        <c:v>50015.370132446289</c:v>
                      </c:pt>
                      <c:pt idx="15188">
                        <c:v>49543.005142211914</c:v>
                      </c:pt>
                      <c:pt idx="15189">
                        <c:v>51174.241760253906</c:v>
                      </c:pt>
                      <c:pt idx="15190">
                        <c:v>50914.193115234375</c:v>
                      </c:pt>
                      <c:pt idx="15191">
                        <c:v>58919.839752197266</c:v>
                      </c:pt>
                      <c:pt idx="15192">
                        <c:v>58970.068511962891</c:v>
                      </c:pt>
                      <c:pt idx="15193">
                        <c:v>59414.233428955078</c:v>
                      </c:pt>
                      <c:pt idx="15194">
                        <c:v>60166.371307373047</c:v>
                      </c:pt>
                      <c:pt idx="15195">
                        <c:v>50011.557022094727</c:v>
                      </c:pt>
                      <c:pt idx="15196">
                        <c:v>49617.020095825195</c:v>
                      </c:pt>
                      <c:pt idx="15197">
                        <c:v>47895.612930297852</c:v>
                      </c:pt>
                      <c:pt idx="15198">
                        <c:v>47904.83772277832</c:v>
                      </c:pt>
                      <c:pt idx="15199">
                        <c:v>47904.837661743164</c:v>
                      </c:pt>
                      <c:pt idx="15200">
                        <c:v>48322.463943481445</c:v>
                      </c:pt>
                      <c:pt idx="15201">
                        <c:v>49606.62287902832</c:v>
                      </c:pt>
                      <c:pt idx="15202">
                        <c:v>49537.722671508789</c:v>
                      </c:pt>
                      <c:pt idx="15203">
                        <c:v>49474.047317504883</c:v>
                      </c:pt>
                      <c:pt idx="15204">
                        <c:v>49401.147354125977</c:v>
                      </c:pt>
                      <c:pt idx="15205">
                        <c:v>49319.024002075195</c:v>
                      </c:pt>
                      <c:pt idx="15206">
                        <c:v>52721.403762817383</c:v>
                      </c:pt>
                      <c:pt idx="15207">
                        <c:v>52721.403762817383</c:v>
                      </c:pt>
                      <c:pt idx="15208">
                        <c:v>58437.156036376946</c:v>
                      </c:pt>
                      <c:pt idx="15209">
                        <c:v>58861.070831298828</c:v>
                      </c:pt>
                      <c:pt idx="15210">
                        <c:v>51114.83381652832</c:v>
                      </c:pt>
                      <c:pt idx="15211">
                        <c:v>50762.83430480957</c:v>
                      </c:pt>
                      <c:pt idx="15212">
                        <c:v>50802.573806762695</c:v>
                      </c:pt>
                      <c:pt idx="15213">
                        <c:v>50802.574783325195</c:v>
                      </c:pt>
                      <c:pt idx="15214">
                        <c:v>50599.121170043945</c:v>
                      </c:pt>
                      <c:pt idx="15215">
                        <c:v>50333.475372314453</c:v>
                      </c:pt>
                      <c:pt idx="15216">
                        <c:v>50333.476348876953</c:v>
                      </c:pt>
                      <c:pt idx="15217">
                        <c:v>50333.476104736328</c:v>
                      </c:pt>
                      <c:pt idx="15218">
                        <c:v>50333.476837158203</c:v>
                      </c:pt>
                      <c:pt idx="15219">
                        <c:v>50108.176116943359</c:v>
                      </c:pt>
                      <c:pt idx="15220">
                        <c:v>50108.176116943359</c:v>
                      </c:pt>
                      <c:pt idx="15221">
                        <c:v>49443.884170532227</c:v>
                      </c:pt>
                      <c:pt idx="15222">
                        <c:v>49443.884170532227</c:v>
                      </c:pt>
                      <c:pt idx="15223">
                        <c:v>58963.488327026367</c:v>
                      </c:pt>
                      <c:pt idx="15224">
                        <c:v>58963.488204956055</c:v>
                      </c:pt>
                      <c:pt idx="15225">
                        <c:v>49221.191787719727</c:v>
                      </c:pt>
                      <c:pt idx="15226">
                        <c:v>52306.682327270508</c:v>
                      </c:pt>
                      <c:pt idx="15227">
                        <c:v>46187.883178710938</c:v>
                      </c:pt>
                      <c:pt idx="15228">
                        <c:v>46197.107604980469</c:v>
                      </c:pt>
                      <c:pt idx="15229">
                        <c:v>45943.166320800781</c:v>
                      </c:pt>
                      <c:pt idx="15230">
                        <c:v>46681.79833984375</c:v>
                      </c:pt>
                      <c:pt idx="15231">
                        <c:v>46301.089553833008</c:v>
                      </c:pt>
                      <c:pt idx="15232">
                        <c:v>47571.862869262695</c:v>
                      </c:pt>
                      <c:pt idx="15233">
                        <c:v>47571.862930297852</c:v>
                      </c:pt>
                      <c:pt idx="15234">
                        <c:v>50589.69319152832</c:v>
                      </c:pt>
                      <c:pt idx="15235">
                        <c:v>50758.96858215332</c:v>
                      </c:pt>
                      <c:pt idx="15236">
                        <c:v>50549.80256652832</c:v>
                      </c:pt>
                      <c:pt idx="15237">
                        <c:v>50615.35530090332</c:v>
                      </c:pt>
                      <c:pt idx="15238">
                        <c:v>50421.35285949707</c:v>
                      </c:pt>
                      <c:pt idx="15239">
                        <c:v>58990.839874267578</c:v>
                      </c:pt>
                      <c:pt idx="15240">
                        <c:v>48202.761306762695</c:v>
                      </c:pt>
                      <c:pt idx="15241">
                        <c:v>48201.513259887695</c:v>
                      </c:pt>
                      <c:pt idx="15242">
                        <c:v>48201.513259887695</c:v>
                      </c:pt>
                      <c:pt idx="15243">
                        <c:v>48613.648880004883</c:v>
                      </c:pt>
                      <c:pt idx="15244">
                        <c:v>48613.649124145508</c:v>
                      </c:pt>
                      <c:pt idx="15245">
                        <c:v>48967.94807434082</c:v>
                      </c:pt>
                      <c:pt idx="15246">
                        <c:v>48769.650955200195</c:v>
                      </c:pt>
                      <c:pt idx="15247">
                        <c:v>49082.881423950195</c:v>
                      </c:pt>
                      <c:pt idx="15248">
                        <c:v>50270.763259887695</c:v>
                      </c:pt>
                      <c:pt idx="15249">
                        <c:v>49762.048263549805</c:v>
                      </c:pt>
                      <c:pt idx="15250">
                        <c:v>49762.048263549805</c:v>
                      </c:pt>
                      <c:pt idx="15251">
                        <c:v>49762.048263549805</c:v>
                      </c:pt>
                      <c:pt idx="15252">
                        <c:v>48384.301651000977</c:v>
                      </c:pt>
                      <c:pt idx="15253">
                        <c:v>48821.940994262695</c:v>
                      </c:pt>
                      <c:pt idx="15254">
                        <c:v>48703.007278442376</c:v>
                      </c:pt>
                      <c:pt idx="15255">
                        <c:v>50768.450378417969</c:v>
                      </c:pt>
                      <c:pt idx="15256">
                        <c:v>50766.510925292969</c:v>
                      </c:pt>
                      <c:pt idx="15257">
                        <c:v>50766.510925292969</c:v>
                      </c:pt>
                      <c:pt idx="15258">
                        <c:v>49945.066589355469</c:v>
                      </c:pt>
                      <c:pt idx="15259">
                        <c:v>52890.965713500977</c:v>
                      </c:pt>
                      <c:pt idx="15260">
                        <c:v>48901.343826293945</c:v>
                      </c:pt>
                      <c:pt idx="15261">
                        <c:v>48901.343948364258</c:v>
                      </c:pt>
                      <c:pt idx="15262">
                        <c:v>48836.427871704102</c:v>
                      </c:pt>
                      <c:pt idx="15263">
                        <c:v>48836.427871704102</c:v>
                      </c:pt>
                      <c:pt idx="15264">
                        <c:v>49555.433670043945</c:v>
                      </c:pt>
                      <c:pt idx="15265">
                        <c:v>49207.433731079102</c:v>
                      </c:pt>
                      <c:pt idx="15266">
                        <c:v>49203.433731079102</c:v>
                      </c:pt>
                      <c:pt idx="15267">
                        <c:v>47344.169570922852</c:v>
                      </c:pt>
                      <c:pt idx="15268">
                        <c:v>47348.169509887695</c:v>
                      </c:pt>
                      <c:pt idx="15269">
                        <c:v>47357.179092407227</c:v>
                      </c:pt>
                      <c:pt idx="15270">
                        <c:v>50149.76611328125</c:v>
                      </c:pt>
                      <c:pt idx="15271">
                        <c:v>50158.99072265625</c:v>
                      </c:pt>
                      <c:pt idx="15272">
                        <c:v>49695.97607421875</c:v>
                      </c:pt>
                      <c:pt idx="15273">
                        <c:v>50115.319519042969</c:v>
                      </c:pt>
                      <c:pt idx="15274">
                        <c:v>51798.241409301758</c:v>
                      </c:pt>
                      <c:pt idx="15275">
                        <c:v>47388.499160766602</c:v>
                      </c:pt>
                      <c:pt idx="15276">
                        <c:v>47199.301895141602</c:v>
                      </c:pt>
                      <c:pt idx="15277">
                        <c:v>47198.672012329102</c:v>
                      </c:pt>
                      <c:pt idx="15278">
                        <c:v>47198.672073364258</c:v>
                      </c:pt>
                      <c:pt idx="15279">
                        <c:v>47198.672012329102</c:v>
                      </c:pt>
                      <c:pt idx="15280">
                        <c:v>47198.672012329102</c:v>
                      </c:pt>
                      <c:pt idx="15281">
                        <c:v>47209.865188598633</c:v>
                      </c:pt>
                      <c:pt idx="15282">
                        <c:v>47561.865188598633</c:v>
                      </c:pt>
                      <c:pt idx="15283">
                        <c:v>47552.640823364258</c:v>
                      </c:pt>
                      <c:pt idx="15284">
                        <c:v>47116.962600708008</c:v>
                      </c:pt>
                      <c:pt idx="15285">
                        <c:v>52113.452011108398</c:v>
                      </c:pt>
                      <c:pt idx="15286">
                        <c:v>49938.433731079102</c:v>
                      </c:pt>
                      <c:pt idx="15287">
                        <c:v>46803.176208496094</c:v>
                      </c:pt>
                      <c:pt idx="15288">
                        <c:v>46684.242614746094</c:v>
                      </c:pt>
                      <c:pt idx="15289">
                        <c:v>46688.242919921875</c:v>
                      </c:pt>
                      <c:pt idx="15290">
                        <c:v>46345.467529296875</c:v>
                      </c:pt>
                      <c:pt idx="15291">
                        <c:v>46345.467468261719</c:v>
                      </c:pt>
                      <c:pt idx="15292">
                        <c:v>46080.900100708008</c:v>
                      </c:pt>
                      <c:pt idx="15293">
                        <c:v>48674.004776000977</c:v>
                      </c:pt>
                      <c:pt idx="15294">
                        <c:v>48678.004837036133</c:v>
                      </c:pt>
                      <c:pt idx="15295">
                        <c:v>48687.229141235352</c:v>
                      </c:pt>
                      <c:pt idx="15296">
                        <c:v>48678.004776000977</c:v>
                      </c:pt>
                      <c:pt idx="15297">
                        <c:v>49121.41389465332</c:v>
                      </c:pt>
                      <c:pt idx="15298">
                        <c:v>57903.727325439446</c:v>
                      </c:pt>
                      <c:pt idx="15299">
                        <c:v>57821.328887939446</c:v>
                      </c:pt>
                      <c:pt idx="15300">
                        <c:v>50981.804397583008</c:v>
                      </c:pt>
                      <c:pt idx="15301">
                        <c:v>51419.44367980957</c:v>
                      </c:pt>
                      <c:pt idx="15302">
                        <c:v>50043.07893371582</c:v>
                      </c:pt>
                      <c:pt idx="15303">
                        <c:v>49140.103225708008</c:v>
                      </c:pt>
                      <c:pt idx="15304">
                        <c:v>51537.51252746582</c:v>
                      </c:pt>
                      <c:pt idx="15305">
                        <c:v>51399.507888793945</c:v>
                      </c:pt>
                      <c:pt idx="15306">
                        <c:v>51326.60774230957</c:v>
                      </c:pt>
                      <c:pt idx="15307">
                        <c:v>57274.33674621582</c:v>
                      </c:pt>
                      <c:pt idx="15308">
                        <c:v>59386.391082763672</c:v>
                      </c:pt>
                      <c:pt idx="15309">
                        <c:v>59316.130279541008</c:v>
                      </c:pt>
                      <c:pt idx="15310">
                        <c:v>59316.130401611328</c:v>
                      </c:pt>
                      <c:pt idx="15311">
                        <c:v>60120.963897705078</c:v>
                      </c:pt>
                      <c:pt idx="15312">
                        <c:v>60345.556427001946</c:v>
                      </c:pt>
                      <c:pt idx="15313">
                        <c:v>60345.556671142578</c:v>
                      </c:pt>
                      <c:pt idx="15314">
                        <c:v>59965.714385986328</c:v>
                      </c:pt>
                      <c:pt idx="15315">
                        <c:v>50377.529861450195</c:v>
                      </c:pt>
                      <c:pt idx="15316">
                        <c:v>50377.529861450195</c:v>
                      </c:pt>
                      <c:pt idx="15317">
                        <c:v>50377.529861450195</c:v>
                      </c:pt>
                      <c:pt idx="15318">
                        <c:v>50377.529861450195</c:v>
                      </c:pt>
                      <c:pt idx="15319">
                        <c:v>50380.490798950195</c:v>
                      </c:pt>
                      <c:pt idx="15320">
                        <c:v>50386.409561157227</c:v>
                      </c:pt>
                      <c:pt idx="15321">
                        <c:v>50643.799270629883</c:v>
                      </c:pt>
                      <c:pt idx="15322">
                        <c:v>50653.023635864258</c:v>
                      </c:pt>
                      <c:pt idx="15323">
                        <c:v>50653.023635864258</c:v>
                      </c:pt>
                      <c:pt idx="15324">
                        <c:v>47947.445022583008</c:v>
                      </c:pt>
                      <c:pt idx="15325">
                        <c:v>47513.929580688477</c:v>
                      </c:pt>
                      <c:pt idx="15326">
                        <c:v>47513.929641723633</c:v>
                      </c:pt>
                      <c:pt idx="15327">
                        <c:v>56208.124664306641</c:v>
                      </c:pt>
                      <c:pt idx="15328">
                        <c:v>56207.585723876953</c:v>
                      </c:pt>
                      <c:pt idx="15329">
                        <c:v>56070.255157470703</c:v>
                      </c:pt>
                      <c:pt idx="15330">
                        <c:v>51761.546585083008</c:v>
                      </c:pt>
                      <c:pt idx="15331">
                        <c:v>52135.290603637695</c:v>
                      </c:pt>
                      <c:pt idx="15332">
                        <c:v>52062.169998168945</c:v>
                      </c:pt>
                      <c:pt idx="15333">
                        <c:v>52682.208572387695</c:v>
                      </c:pt>
                      <c:pt idx="15334">
                        <c:v>49192.377151489258</c:v>
                      </c:pt>
                      <c:pt idx="15335">
                        <c:v>46294.440994262695</c:v>
                      </c:pt>
                      <c:pt idx="15336">
                        <c:v>46298.440994262695</c:v>
                      </c:pt>
                      <c:pt idx="15337">
                        <c:v>46307.665603637695</c:v>
                      </c:pt>
                      <c:pt idx="15338">
                        <c:v>46298.441055297852</c:v>
                      </c:pt>
                      <c:pt idx="15339">
                        <c:v>45028.707534790039</c:v>
                      </c:pt>
                      <c:pt idx="15340">
                        <c:v>46484.189483642578</c:v>
                      </c:pt>
                      <c:pt idx="15341">
                        <c:v>46905.509857177734</c:v>
                      </c:pt>
                      <c:pt idx="15342">
                        <c:v>46832.609954833984</c:v>
                      </c:pt>
                      <c:pt idx="15343">
                        <c:v>46750.485626220703</c:v>
                      </c:pt>
                      <c:pt idx="15344">
                        <c:v>49759.990859985352</c:v>
                      </c:pt>
                      <c:pt idx="15345">
                        <c:v>49303.279861450195</c:v>
                      </c:pt>
                      <c:pt idx="15346">
                        <c:v>49303.279861450195</c:v>
                      </c:pt>
                      <c:pt idx="15347">
                        <c:v>49303.279861450195</c:v>
                      </c:pt>
                      <c:pt idx="15348">
                        <c:v>49860.272048950195</c:v>
                      </c:pt>
                      <c:pt idx="15349">
                        <c:v>50101.025955200195</c:v>
                      </c:pt>
                      <c:pt idx="15350">
                        <c:v>50146.684768676758</c:v>
                      </c:pt>
                      <c:pt idx="15351">
                        <c:v>50047.94123840332</c:v>
                      </c:pt>
                      <c:pt idx="15352">
                        <c:v>50407.887344360352</c:v>
                      </c:pt>
                      <c:pt idx="15353">
                        <c:v>46751.583404541016</c:v>
                      </c:pt>
                      <c:pt idx="15354">
                        <c:v>46751.583404541016</c:v>
                      </c:pt>
                      <c:pt idx="15355">
                        <c:v>46755.583465576172</c:v>
                      </c:pt>
                      <c:pt idx="15356">
                        <c:v>46213.366668701172</c:v>
                      </c:pt>
                      <c:pt idx="15357">
                        <c:v>60506.753082275391</c:v>
                      </c:pt>
                      <c:pt idx="15358">
                        <c:v>60392.382232666016</c:v>
                      </c:pt>
                      <c:pt idx="15359">
                        <c:v>60401.786346435547</c:v>
                      </c:pt>
                      <c:pt idx="15360">
                        <c:v>61678.126419067376</c:v>
                      </c:pt>
                      <c:pt idx="15361">
                        <c:v>62108.642913818352</c:v>
                      </c:pt>
                      <c:pt idx="15362">
                        <c:v>61483.064239501939</c:v>
                      </c:pt>
                      <c:pt idx="15363">
                        <c:v>50709.183853149414</c:v>
                      </c:pt>
                      <c:pt idx="15364">
                        <c:v>51086.190994262695</c:v>
                      </c:pt>
                      <c:pt idx="15365">
                        <c:v>48478.70637512207</c:v>
                      </c:pt>
                      <c:pt idx="15366">
                        <c:v>48487.930862426758</c:v>
                      </c:pt>
                      <c:pt idx="15367">
                        <c:v>48487.930740356445</c:v>
                      </c:pt>
                      <c:pt idx="15368">
                        <c:v>48487.930862426758</c:v>
                      </c:pt>
                      <c:pt idx="15369">
                        <c:v>48478.70637512207</c:v>
                      </c:pt>
                      <c:pt idx="15370">
                        <c:v>49991.81233215332</c:v>
                      </c:pt>
                      <c:pt idx="15371">
                        <c:v>49287.65119934082</c:v>
                      </c:pt>
                      <c:pt idx="15372">
                        <c:v>49222.58869934082</c:v>
                      </c:pt>
                      <c:pt idx="15373">
                        <c:v>49401.80940246582</c:v>
                      </c:pt>
                      <c:pt idx="15374">
                        <c:v>49280.293655395508</c:v>
                      </c:pt>
                      <c:pt idx="15375">
                        <c:v>50314.899978637695</c:v>
                      </c:pt>
                      <c:pt idx="15376">
                        <c:v>52338.793045043945</c:v>
                      </c:pt>
                      <c:pt idx="15377">
                        <c:v>46152.723083496094</c:v>
                      </c:pt>
                      <c:pt idx="15378">
                        <c:v>46156.723083496094</c:v>
                      </c:pt>
                      <c:pt idx="15379">
                        <c:v>46165.947448730469</c:v>
                      </c:pt>
                      <c:pt idx="15380">
                        <c:v>45722.450073242188</c:v>
                      </c:pt>
                      <c:pt idx="15381">
                        <c:v>45722.450073242188</c:v>
                      </c:pt>
                      <c:pt idx="15382">
                        <c:v>45602.887573242188</c:v>
                      </c:pt>
                      <c:pt idx="15383">
                        <c:v>48451.716384887695</c:v>
                      </c:pt>
                      <c:pt idx="15384">
                        <c:v>48928.528213500977</c:v>
                      </c:pt>
                      <c:pt idx="15385">
                        <c:v>48937.752883911133</c:v>
                      </c:pt>
                      <c:pt idx="15386">
                        <c:v>48819.381790161133</c:v>
                      </c:pt>
                      <c:pt idx="15387">
                        <c:v>48742.069839477539</c:v>
                      </c:pt>
                      <c:pt idx="15388">
                        <c:v>48694.258255004883</c:v>
                      </c:pt>
                      <c:pt idx="15389">
                        <c:v>58363.017608642578</c:v>
                      </c:pt>
                      <c:pt idx="15390">
                        <c:v>50283.939224243164</c:v>
                      </c:pt>
                      <c:pt idx="15391">
                        <c:v>50235.110916137695</c:v>
                      </c:pt>
                      <c:pt idx="15392">
                        <c:v>49886.48420715332</c:v>
                      </c:pt>
                      <c:pt idx="15393">
                        <c:v>50383.472244262695</c:v>
                      </c:pt>
                      <c:pt idx="15394">
                        <c:v>50587.931304931641</c:v>
                      </c:pt>
                      <c:pt idx="15395">
                        <c:v>50591.931304931641</c:v>
                      </c:pt>
                      <c:pt idx="15396">
                        <c:v>49516.617858886719</c:v>
                      </c:pt>
                      <c:pt idx="15397">
                        <c:v>48750.577835083008</c:v>
                      </c:pt>
                      <c:pt idx="15398">
                        <c:v>48759.802139282227</c:v>
                      </c:pt>
                      <c:pt idx="15399">
                        <c:v>48750.577713012695</c:v>
                      </c:pt>
                      <c:pt idx="15400">
                        <c:v>50646.47395324707</c:v>
                      </c:pt>
                      <c:pt idx="15401">
                        <c:v>50516.264236450195</c:v>
                      </c:pt>
                      <c:pt idx="15402">
                        <c:v>57970.015029907227</c:v>
                      </c:pt>
                      <c:pt idx="15403">
                        <c:v>57883.27522277832</c:v>
                      </c:pt>
                      <c:pt idx="15404">
                        <c:v>57892.499710083008</c:v>
                      </c:pt>
                      <c:pt idx="15405">
                        <c:v>49706.327529907227</c:v>
                      </c:pt>
                      <c:pt idx="15406">
                        <c:v>50035.401748657227</c:v>
                      </c:pt>
                      <c:pt idx="15407">
                        <c:v>50035.401748657227</c:v>
                      </c:pt>
                      <c:pt idx="15408">
                        <c:v>48909.482559204102</c:v>
                      </c:pt>
                      <c:pt idx="15409">
                        <c:v>50456.404251098633</c:v>
                      </c:pt>
                      <c:pt idx="15410">
                        <c:v>48271.142227172852</c:v>
                      </c:pt>
                      <c:pt idx="15411">
                        <c:v>48520.14387512207</c:v>
                      </c:pt>
                      <c:pt idx="15412">
                        <c:v>48520.143753051758</c:v>
                      </c:pt>
                      <c:pt idx="15413">
                        <c:v>48862.444412231445</c:v>
                      </c:pt>
                      <c:pt idx="15414">
                        <c:v>50066.495010375977</c:v>
                      </c:pt>
                      <c:pt idx="15415">
                        <c:v>50070.49494934082</c:v>
                      </c:pt>
                      <c:pt idx="15416">
                        <c:v>49616.578811645508</c:v>
                      </c:pt>
                      <c:pt idx="15417">
                        <c:v>49607.354385375977</c:v>
                      </c:pt>
                      <c:pt idx="15418">
                        <c:v>56753.175140380859</c:v>
                      </c:pt>
                      <c:pt idx="15419">
                        <c:v>56753.175201416016</c:v>
                      </c:pt>
                      <c:pt idx="15420">
                        <c:v>48941.933853149414</c:v>
                      </c:pt>
                      <c:pt idx="15421">
                        <c:v>49377.97297668457</c:v>
                      </c:pt>
                      <c:pt idx="15422">
                        <c:v>49374.00617980957</c:v>
                      </c:pt>
                      <c:pt idx="15423">
                        <c:v>49829.082229614258</c:v>
                      </c:pt>
                      <c:pt idx="15424">
                        <c:v>49017.887710571289</c:v>
                      </c:pt>
                      <c:pt idx="15425">
                        <c:v>49508.355545043945</c:v>
                      </c:pt>
                      <c:pt idx="15426">
                        <c:v>49517.57991027832</c:v>
                      </c:pt>
                      <c:pt idx="15427">
                        <c:v>49655.713821411126</c:v>
                      </c:pt>
                      <c:pt idx="15428">
                        <c:v>49209.260330200195</c:v>
                      </c:pt>
                      <c:pt idx="15429">
                        <c:v>49218.484756469727</c:v>
                      </c:pt>
                      <c:pt idx="15430">
                        <c:v>49218.394973754883</c:v>
                      </c:pt>
                      <c:pt idx="15431">
                        <c:v>49204.153213500977</c:v>
                      </c:pt>
                      <c:pt idx="15432">
                        <c:v>57764.892974853516</c:v>
                      </c:pt>
                      <c:pt idx="15433">
                        <c:v>58242.048858642578</c:v>
                      </c:pt>
                      <c:pt idx="15434">
                        <c:v>58478.301055908196</c:v>
                      </c:pt>
                      <c:pt idx="15435">
                        <c:v>51213.912384033203</c:v>
                      </c:pt>
                      <c:pt idx="15436">
                        <c:v>51213.912384033203</c:v>
                      </c:pt>
                      <c:pt idx="15437">
                        <c:v>49342.849990844727</c:v>
                      </c:pt>
                      <c:pt idx="15438">
                        <c:v>50145.92658996582</c:v>
                      </c:pt>
                      <c:pt idx="15439">
                        <c:v>50609.344802856445</c:v>
                      </c:pt>
                      <c:pt idx="15440">
                        <c:v>50647.209060668945</c:v>
                      </c:pt>
                      <c:pt idx="15441">
                        <c:v>46790.025833129883</c:v>
                      </c:pt>
                      <c:pt idx="15442">
                        <c:v>46717.12580871582</c:v>
                      </c:pt>
                      <c:pt idx="15443">
                        <c:v>46679.79621887207</c:v>
                      </c:pt>
                      <c:pt idx="15444">
                        <c:v>47533.191299438477</c:v>
                      </c:pt>
                      <c:pt idx="15445">
                        <c:v>49129.08869934082</c:v>
                      </c:pt>
                      <c:pt idx="15446">
                        <c:v>49138.313186645508</c:v>
                      </c:pt>
                      <c:pt idx="15447">
                        <c:v>49129.088821411133</c:v>
                      </c:pt>
                      <c:pt idx="15448">
                        <c:v>49408.26399230957</c:v>
                      </c:pt>
                      <c:pt idx="15449">
                        <c:v>57577.937942504883</c:v>
                      </c:pt>
                      <c:pt idx="15450">
                        <c:v>49737.664627075195</c:v>
                      </c:pt>
                      <c:pt idx="15451">
                        <c:v>49737.664627075195</c:v>
                      </c:pt>
                      <c:pt idx="15452">
                        <c:v>49199.447647094727</c:v>
                      </c:pt>
                      <c:pt idx="15453">
                        <c:v>48370.262283325195</c:v>
                      </c:pt>
                      <c:pt idx="15454">
                        <c:v>48234.151931762695</c:v>
                      </c:pt>
                      <c:pt idx="15455">
                        <c:v>48419.923233032227</c:v>
                      </c:pt>
                      <c:pt idx="15456">
                        <c:v>48419.923233032227</c:v>
                      </c:pt>
                      <c:pt idx="15457">
                        <c:v>46911.798416137695</c:v>
                      </c:pt>
                      <c:pt idx="15458">
                        <c:v>46582.724197387695</c:v>
                      </c:pt>
                      <c:pt idx="15459">
                        <c:v>46582.724197387695</c:v>
                      </c:pt>
                      <c:pt idx="15460">
                        <c:v>46582.724197387695</c:v>
                      </c:pt>
                      <c:pt idx="15461">
                        <c:v>46367.349197387695</c:v>
                      </c:pt>
                      <c:pt idx="15462">
                        <c:v>46394.105178833008</c:v>
                      </c:pt>
                      <c:pt idx="15463">
                        <c:v>49784.314834594727</c:v>
                      </c:pt>
                      <c:pt idx="15464">
                        <c:v>50064.560440063477</c:v>
                      </c:pt>
                      <c:pt idx="15465">
                        <c:v>50365.520584106445</c:v>
                      </c:pt>
                      <c:pt idx="15466">
                        <c:v>50369.520950317376</c:v>
                      </c:pt>
                      <c:pt idx="15467">
                        <c:v>51201.699172973626</c:v>
                      </c:pt>
                      <c:pt idx="15468">
                        <c:v>51064.663284301758</c:v>
                      </c:pt>
                      <c:pt idx="15469">
                        <c:v>50811.295852661126</c:v>
                      </c:pt>
                      <c:pt idx="15470">
                        <c:v>50252.133087158203</c:v>
                      </c:pt>
                      <c:pt idx="15471">
                        <c:v>50175.117950439453</c:v>
                      </c:pt>
                      <c:pt idx="15472">
                        <c:v>50175.117950439453</c:v>
                      </c:pt>
                      <c:pt idx="15473">
                        <c:v>48121.282180786133</c:v>
                      </c:pt>
                      <c:pt idx="15474">
                        <c:v>50222.128997802734</c:v>
                      </c:pt>
                      <c:pt idx="15475">
                        <c:v>50003.568695068359</c:v>
                      </c:pt>
                      <c:pt idx="15476">
                        <c:v>51166.120254516602</c:v>
                      </c:pt>
                      <c:pt idx="15477">
                        <c:v>57649.769760131836</c:v>
                      </c:pt>
                      <c:pt idx="15478">
                        <c:v>57687.633834838867</c:v>
                      </c:pt>
                      <c:pt idx="15479">
                        <c:v>57224.493270874023</c:v>
                      </c:pt>
                      <c:pt idx="15480">
                        <c:v>50275.165664672852</c:v>
                      </c:pt>
                      <c:pt idx="15481">
                        <c:v>50056.607131958008</c:v>
                      </c:pt>
                      <c:pt idx="15482">
                        <c:v>50056.606826782227</c:v>
                      </c:pt>
                      <c:pt idx="15483">
                        <c:v>51734.06526184082</c:v>
                      </c:pt>
                      <c:pt idx="15484">
                        <c:v>51382.065505981438</c:v>
                      </c:pt>
                      <c:pt idx="15485">
                        <c:v>50981.236892700188</c:v>
                      </c:pt>
                      <c:pt idx="15486">
                        <c:v>56675.075286865234</c:v>
                      </c:pt>
                      <c:pt idx="15487">
                        <c:v>57188.030120849609</c:v>
                      </c:pt>
                      <c:pt idx="15488">
                        <c:v>57132.707916259766</c:v>
                      </c:pt>
                      <c:pt idx="15489">
                        <c:v>57132.708160400391</c:v>
                      </c:pt>
                      <c:pt idx="15490">
                        <c:v>57304.385772705078</c:v>
                      </c:pt>
                      <c:pt idx="15491">
                        <c:v>58228.448638916008</c:v>
                      </c:pt>
                      <c:pt idx="15492">
                        <c:v>58668.969268798828</c:v>
                      </c:pt>
                      <c:pt idx="15493">
                        <c:v>58668.969024658196</c:v>
                      </c:pt>
                      <c:pt idx="15494">
                        <c:v>58461.113067626946</c:v>
                      </c:pt>
                      <c:pt idx="15495">
                        <c:v>48461.121170043945</c:v>
                      </c:pt>
                      <c:pt idx="15496">
                        <c:v>48461.121658325195</c:v>
                      </c:pt>
                      <c:pt idx="15497">
                        <c:v>48461.12092590332</c:v>
                      </c:pt>
                      <c:pt idx="15498">
                        <c:v>48342.19026184082</c:v>
                      </c:pt>
                      <c:pt idx="15499">
                        <c:v>48644.142654418945</c:v>
                      </c:pt>
                      <c:pt idx="15500">
                        <c:v>48543.409255981445</c:v>
                      </c:pt>
                      <c:pt idx="15501">
                        <c:v>50100.826736450195</c:v>
                      </c:pt>
                      <c:pt idx="15502">
                        <c:v>49933.948165893555</c:v>
                      </c:pt>
                      <c:pt idx="15503">
                        <c:v>49914.941955566406</c:v>
                      </c:pt>
                      <c:pt idx="15504">
                        <c:v>49940.125549316406</c:v>
                      </c:pt>
                      <c:pt idx="15505">
                        <c:v>59917.038650512688</c:v>
                      </c:pt>
                      <c:pt idx="15506">
                        <c:v>60015.958084106438</c:v>
                      </c:pt>
                      <c:pt idx="15507">
                        <c:v>59719.340408325188</c:v>
                      </c:pt>
                      <c:pt idx="15508">
                        <c:v>57855.107818603516</c:v>
                      </c:pt>
                      <c:pt idx="15509">
                        <c:v>58101.605865478516</c:v>
                      </c:pt>
                      <c:pt idx="15510">
                        <c:v>51209.163528442376</c:v>
                      </c:pt>
                      <c:pt idx="15511">
                        <c:v>51649.23860168457</c:v>
                      </c:pt>
                      <c:pt idx="15512">
                        <c:v>51649.23860168457</c:v>
                      </c:pt>
                      <c:pt idx="15513">
                        <c:v>51640.014724731445</c:v>
                      </c:pt>
                      <c:pt idx="15514">
                        <c:v>50377.62141418457</c:v>
                      </c:pt>
                      <c:pt idx="15515">
                        <c:v>51062.80891418457</c:v>
                      </c:pt>
                      <c:pt idx="15516">
                        <c:v>51505.32096862793</c:v>
                      </c:pt>
                      <c:pt idx="15517">
                        <c:v>51514.545333862305</c:v>
                      </c:pt>
                      <c:pt idx="15518">
                        <c:v>51162.545333862305</c:v>
                      </c:pt>
                      <c:pt idx="15519">
                        <c:v>50585.77424621582</c:v>
                      </c:pt>
                      <c:pt idx="15520">
                        <c:v>50098.175369262695</c:v>
                      </c:pt>
                      <c:pt idx="15521">
                        <c:v>50105.675369262695</c:v>
                      </c:pt>
                      <c:pt idx="15522">
                        <c:v>50143.539138793945</c:v>
                      </c:pt>
                      <c:pt idx="15523">
                        <c:v>47939.75373840332</c:v>
                      </c:pt>
                      <c:pt idx="15524">
                        <c:v>50488.974761962891</c:v>
                      </c:pt>
                      <c:pt idx="15525">
                        <c:v>61792.73518371582</c:v>
                      </c:pt>
                      <c:pt idx="15526">
                        <c:v>49361.71076965332</c:v>
                      </c:pt>
                      <c:pt idx="15527">
                        <c:v>48833.321487426758</c:v>
                      </c:pt>
                      <c:pt idx="15528">
                        <c:v>49689.416580200195</c:v>
                      </c:pt>
                      <c:pt idx="15529">
                        <c:v>48070.688354492188</c:v>
                      </c:pt>
                      <c:pt idx="15530">
                        <c:v>48070.688415527344</c:v>
                      </c:pt>
                      <c:pt idx="15531">
                        <c:v>48080.488418579102</c:v>
                      </c:pt>
                      <c:pt idx="15532">
                        <c:v>48195.330215454102</c:v>
                      </c:pt>
                      <c:pt idx="15533">
                        <c:v>48204.554580688477</c:v>
                      </c:pt>
                      <c:pt idx="15534">
                        <c:v>48060.068374633789</c:v>
                      </c:pt>
                      <c:pt idx="15535">
                        <c:v>48060.068374633789</c:v>
                      </c:pt>
                      <c:pt idx="15536">
                        <c:v>49087.769729614258</c:v>
                      </c:pt>
                      <c:pt idx="15537">
                        <c:v>49046.273147583008</c:v>
                      </c:pt>
                      <c:pt idx="15538">
                        <c:v>49046.273025512695</c:v>
                      </c:pt>
                      <c:pt idx="15539">
                        <c:v>48162.845840454102</c:v>
                      </c:pt>
                      <c:pt idx="15540">
                        <c:v>50720.477554321289</c:v>
                      </c:pt>
                      <c:pt idx="15541">
                        <c:v>50541.605056762695</c:v>
                      </c:pt>
                      <c:pt idx="15542">
                        <c:v>47423.60530090332</c:v>
                      </c:pt>
                      <c:pt idx="15543">
                        <c:v>47423.605422973633</c:v>
                      </c:pt>
                      <c:pt idx="15544">
                        <c:v>46073.559158325195</c:v>
                      </c:pt>
                      <c:pt idx="15545">
                        <c:v>46082.783584594727</c:v>
                      </c:pt>
                      <c:pt idx="15546">
                        <c:v>48380.432815551758</c:v>
                      </c:pt>
                      <c:pt idx="15547">
                        <c:v>49255.441055297852</c:v>
                      </c:pt>
                      <c:pt idx="15548">
                        <c:v>49402.32698059082</c:v>
                      </c:pt>
                      <c:pt idx="15549">
                        <c:v>49402.32698059082</c:v>
                      </c:pt>
                      <c:pt idx="15550">
                        <c:v>49026.860794067383</c:v>
                      </c:pt>
                      <c:pt idx="15551">
                        <c:v>49036.08528137207</c:v>
                      </c:pt>
                      <c:pt idx="15552">
                        <c:v>49050.327346801751</c:v>
                      </c:pt>
                      <c:pt idx="15553">
                        <c:v>60070.313629150391</c:v>
                      </c:pt>
                      <c:pt idx="15554">
                        <c:v>59593.643646240234</c:v>
                      </c:pt>
                      <c:pt idx="15555">
                        <c:v>48484.368911743164</c:v>
                      </c:pt>
                      <c:pt idx="15556">
                        <c:v>48484.369277954102</c:v>
                      </c:pt>
                      <c:pt idx="15557">
                        <c:v>48206.753036499023</c:v>
                      </c:pt>
                      <c:pt idx="15558">
                        <c:v>47775.304763793945</c:v>
                      </c:pt>
                      <c:pt idx="15559">
                        <c:v>47784.52912902832</c:v>
                      </c:pt>
                      <c:pt idx="15560">
                        <c:v>47852.796768188477</c:v>
                      </c:pt>
                      <c:pt idx="15561">
                        <c:v>47852.796768188477</c:v>
                      </c:pt>
                      <c:pt idx="15562">
                        <c:v>47852.79670715332</c:v>
                      </c:pt>
                      <c:pt idx="15563">
                        <c:v>47852.796829223633</c:v>
                      </c:pt>
                      <c:pt idx="15564">
                        <c:v>47125.169815063477</c:v>
                      </c:pt>
                      <c:pt idx="15565">
                        <c:v>47125.169815063477</c:v>
                      </c:pt>
                      <c:pt idx="15566">
                        <c:v>47125.169876098633</c:v>
                      </c:pt>
                      <c:pt idx="15567">
                        <c:v>47419.675979614258</c:v>
                      </c:pt>
                      <c:pt idx="15568">
                        <c:v>47868.803863525391</c:v>
                      </c:pt>
                      <c:pt idx="15569">
                        <c:v>47868.803741455078</c:v>
                      </c:pt>
                      <c:pt idx="15570">
                        <c:v>47754.308303833008</c:v>
                      </c:pt>
                      <c:pt idx="15571">
                        <c:v>47754.308303833008</c:v>
                      </c:pt>
                      <c:pt idx="15572">
                        <c:v>47754.308303833008</c:v>
                      </c:pt>
                      <c:pt idx="15573">
                        <c:v>47778.565017700195</c:v>
                      </c:pt>
                      <c:pt idx="15574">
                        <c:v>48225.42903137207</c:v>
                      </c:pt>
                      <c:pt idx="15575">
                        <c:v>48119.114334106445</c:v>
                      </c:pt>
                      <c:pt idx="15576">
                        <c:v>48685.10432434082</c:v>
                      </c:pt>
                      <c:pt idx="15577">
                        <c:v>49674.814346313477</c:v>
                      </c:pt>
                      <c:pt idx="15578">
                        <c:v>47402.298904418945</c:v>
                      </c:pt>
                      <c:pt idx="15579">
                        <c:v>47411.523391723633</c:v>
                      </c:pt>
                      <c:pt idx="15580">
                        <c:v>45312.271820068359</c:v>
                      </c:pt>
                      <c:pt idx="15581">
                        <c:v>58488.466888427734</c:v>
                      </c:pt>
                      <c:pt idx="15582">
                        <c:v>58497.691314697266</c:v>
                      </c:pt>
                      <c:pt idx="15583">
                        <c:v>58044.923736572266</c:v>
                      </c:pt>
                      <c:pt idx="15584">
                        <c:v>58286.523468017578</c:v>
                      </c:pt>
                      <c:pt idx="15585">
                        <c:v>49871.189224243164</c:v>
                      </c:pt>
                      <c:pt idx="15586">
                        <c:v>49875.189224243164</c:v>
                      </c:pt>
                      <c:pt idx="15587">
                        <c:v>49610.951736450195</c:v>
                      </c:pt>
                      <c:pt idx="15588">
                        <c:v>48203.472610473633</c:v>
                      </c:pt>
                      <c:pt idx="15589">
                        <c:v>47724.58723449707</c:v>
                      </c:pt>
                      <c:pt idx="15590">
                        <c:v>48324.555435180664</c:v>
                      </c:pt>
                      <c:pt idx="15591">
                        <c:v>49962.998916625977</c:v>
                      </c:pt>
                      <c:pt idx="15592">
                        <c:v>49437.32405090332</c:v>
                      </c:pt>
                      <c:pt idx="15593">
                        <c:v>49437.32405090332</c:v>
                      </c:pt>
                      <c:pt idx="15594">
                        <c:v>48891.614639282227</c:v>
                      </c:pt>
                      <c:pt idx="15595">
                        <c:v>49591.355911254883</c:v>
                      </c:pt>
                      <c:pt idx="15596">
                        <c:v>48792.968704223633</c:v>
                      </c:pt>
                      <c:pt idx="15597">
                        <c:v>47939.521743774414</c:v>
                      </c:pt>
                      <c:pt idx="15598">
                        <c:v>58980.109466552734</c:v>
                      </c:pt>
                      <c:pt idx="15599">
                        <c:v>58980.109466552734</c:v>
                      </c:pt>
                      <c:pt idx="15600">
                        <c:v>52765.955642700195</c:v>
                      </c:pt>
                      <c:pt idx="15601">
                        <c:v>52444.093338012695</c:v>
                      </c:pt>
                      <c:pt idx="15602">
                        <c:v>51971.161941528313</c:v>
                      </c:pt>
                      <c:pt idx="15603">
                        <c:v>51898.052322387695</c:v>
                      </c:pt>
                      <c:pt idx="15604">
                        <c:v>49735.719863891602</c:v>
                      </c:pt>
                      <c:pt idx="15605">
                        <c:v>49735.719863891602</c:v>
                      </c:pt>
                      <c:pt idx="15606">
                        <c:v>47832.315872192383</c:v>
                      </c:pt>
                      <c:pt idx="15607">
                        <c:v>47832.135208129883</c:v>
                      </c:pt>
                      <c:pt idx="15608">
                        <c:v>46125.651809692383</c:v>
                      </c:pt>
                      <c:pt idx="15609">
                        <c:v>48876.135955810547</c:v>
                      </c:pt>
                      <c:pt idx="15610">
                        <c:v>48885.360382080078</c:v>
                      </c:pt>
                      <c:pt idx="15611">
                        <c:v>48885.360443115234</c:v>
                      </c:pt>
                      <c:pt idx="15612">
                        <c:v>50120.272598266602</c:v>
                      </c:pt>
                      <c:pt idx="15613">
                        <c:v>61187.550003051758</c:v>
                      </c:pt>
                      <c:pt idx="15614">
                        <c:v>60996.58381652832</c:v>
                      </c:pt>
                      <c:pt idx="15615">
                        <c:v>47689.357986450195</c:v>
                      </c:pt>
                      <c:pt idx="15616">
                        <c:v>48250.024063110352</c:v>
                      </c:pt>
                      <c:pt idx="15617">
                        <c:v>48735.020217895508</c:v>
                      </c:pt>
                      <c:pt idx="15618">
                        <c:v>48726.700149536133</c:v>
                      </c:pt>
                      <c:pt idx="15619">
                        <c:v>49010.006851196289</c:v>
                      </c:pt>
                      <c:pt idx="15620">
                        <c:v>48658.00715637207</c:v>
                      </c:pt>
                      <c:pt idx="15621">
                        <c:v>48511.506301879883</c:v>
                      </c:pt>
                      <c:pt idx="15622">
                        <c:v>48731.385818481445</c:v>
                      </c:pt>
                      <c:pt idx="15623">
                        <c:v>48787.710525512695</c:v>
                      </c:pt>
                      <c:pt idx="15624">
                        <c:v>49210.203567504876</c:v>
                      </c:pt>
                      <c:pt idx="15625">
                        <c:v>49210.02766418457</c:v>
                      </c:pt>
                      <c:pt idx="15626">
                        <c:v>48812.003982543945</c:v>
                      </c:pt>
                      <c:pt idx="15627">
                        <c:v>49233.403457641602</c:v>
                      </c:pt>
                      <c:pt idx="15628">
                        <c:v>49473.657424926758</c:v>
                      </c:pt>
                      <c:pt idx="15629">
                        <c:v>49416.759841918945</c:v>
                      </c:pt>
                      <c:pt idx="15630">
                        <c:v>49024.149551391602</c:v>
                      </c:pt>
                      <c:pt idx="15631">
                        <c:v>49011.078994750977</c:v>
                      </c:pt>
                      <c:pt idx="15632">
                        <c:v>50881.154678344727</c:v>
                      </c:pt>
                      <c:pt idx="15633">
                        <c:v>49695.830520629883</c:v>
                      </c:pt>
                      <c:pt idx="15634">
                        <c:v>49454.893020629883</c:v>
                      </c:pt>
                      <c:pt idx="15635">
                        <c:v>48803.309509277344</c:v>
                      </c:pt>
                      <c:pt idx="15636">
                        <c:v>48813.109573364258</c:v>
                      </c:pt>
                      <c:pt idx="15637">
                        <c:v>48817.109451293945</c:v>
                      </c:pt>
                      <c:pt idx="15638">
                        <c:v>48826.333938598633</c:v>
                      </c:pt>
                      <c:pt idx="15639">
                        <c:v>49840.271682739258</c:v>
                      </c:pt>
                      <c:pt idx="15640">
                        <c:v>49844.271682739258</c:v>
                      </c:pt>
                      <c:pt idx="15641">
                        <c:v>49853.495986938477</c:v>
                      </c:pt>
                      <c:pt idx="15642">
                        <c:v>46794.260711669922</c:v>
                      </c:pt>
                      <c:pt idx="15643">
                        <c:v>46442.217819213867</c:v>
                      </c:pt>
                      <c:pt idx="15644">
                        <c:v>46448.617889404297</c:v>
                      </c:pt>
                      <c:pt idx="15645">
                        <c:v>50781.26448059082</c:v>
                      </c:pt>
                      <c:pt idx="15646">
                        <c:v>50395.950271606445</c:v>
                      </c:pt>
                      <c:pt idx="15647">
                        <c:v>50395.950271606445</c:v>
                      </c:pt>
                      <c:pt idx="15648">
                        <c:v>50491.34455871582</c:v>
                      </c:pt>
                      <c:pt idx="15649">
                        <c:v>49533.128204345703</c:v>
                      </c:pt>
                      <c:pt idx="15650">
                        <c:v>49533.128448486328</c:v>
                      </c:pt>
                      <c:pt idx="15651">
                        <c:v>49533.128448486328</c:v>
                      </c:pt>
                      <c:pt idx="15652">
                        <c:v>49288.985626220703</c:v>
                      </c:pt>
                      <c:pt idx="15653">
                        <c:v>48512.122406005859</c:v>
                      </c:pt>
                      <c:pt idx="15654">
                        <c:v>47808.122528076172</c:v>
                      </c:pt>
                      <c:pt idx="15655">
                        <c:v>47743.017791748047</c:v>
                      </c:pt>
                      <c:pt idx="15656">
                        <c:v>49267.665115356445</c:v>
                      </c:pt>
                      <c:pt idx="15657">
                        <c:v>49267.665237426758</c:v>
                      </c:pt>
                      <c:pt idx="15658">
                        <c:v>57477.970748901353</c:v>
                      </c:pt>
                      <c:pt idx="15659">
                        <c:v>57407.182907104485</c:v>
                      </c:pt>
                      <c:pt idx="15660">
                        <c:v>49277.747436523438</c:v>
                      </c:pt>
                      <c:pt idx="15661">
                        <c:v>48933.540405273438</c:v>
                      </c:pt>
                      <c:pt idx="15662">
                        <c:v>50264.545120239258</c:v>
                      </c:pt>
                      <c:pt idx="15663">
                        <c:v>50615.015701293945</c:v>
                      </c:pt>
                      <c:pt idx="15664">
                        <c:v>47853.911819458008</c:v>
                      </c:pt>
                      <c:pt idx="15665">
                        <c:v>47853.732131958008</c:v>
                      </c:pt>
                      <c:pt idx="15666">
                        <c:v>48947.077774047852</c:v>
                      </c:pt>
                      <c:pt idx="15667">
                        <c:v>48813.628555297852</c:v>
                      </c:pt>
                      <c:pt idx="15668">
                        <c:v>49066.307266235352</c:v>
                      </c:pt>
                      <c:pt idx="15669">
                        <c:v>49070.307266235352</c:v>
                      </c:pt>
                      <c:pt idx="15670">
                        <c:v>49079.531631469727</c:v>
                      </c:pt>
                      <c:pt idx="15671">
                        <c:v>50922.814727783203</c:v>
                      </c:pt>
                      <c:pt idx="15672">
                        <c:v>50932.039154052734</c:v>
                      </c:pt>
                      <c:pt idx="15673">
                        <c:v>55572.324737548828</c:v>
                      </c:pt>
                      <c:pt idx="15674">
                        <c:v>57536.798675537109</c:v>
                      </c:pt>
                      <c:pt idx="15675">
                        <c:v>61322.881195068352</c:v>
                      </c:pt>
                      <c:pt idx="15676">
                        <c:v>61312.07089233397</c:v>
                      </c:pt>
                      <c:pt idx="15677">
                        <c:v>51407.38459777832</c:v>
                      </c:pt>
                      <c:pt idx="15678">
                        <c:v>49919.349395751953</c:v>
                      </c:pt>
                      <c:pt idx="15679">
                        <c:v>49919.349639892578</c:v>
                      </c:pt>
                      <c:pt idx="15680">
                        <c:v>49919.349639892578</c:v>
                      </c:pt>
                      <c:pt idx="15681">
                        <c:v>49530.686065673828</c:v>
                      </c:pt>
                      <c:pt idx="15682">
                        <c:v>56268.138034820557</c:v>
                      </c:pt>
                      <c:pt idx="15683">
                        <c:v>56268.138278961182</c:v>
                      </c:pt>
                      <c:pt idx="15684">
                        <c:v>55655.128574371338</c:v>
                      </c:pt>
                      <c:pt idx="15685">
                        <c:v>57221.740589141846</c:v>
                      </c:pt>
                      <c:pt idx="15686">
                        <c:v>57180.244068145752</c:v>
                      </c:pt>
                      <c:pt idx="15687">
                        <c:v>57299.177539825439</c:v>
                      </c:pt>
                      <c:pt idx="15688">
                        <c:v>57349.898853302002</c:v>
                      </c:pt>
                      <c:pt idx="15689">
                        <c:v>56837.129383087158</c:v>
                      </c:pt>
                      <c:pt idx="15690">
                        <c:v>49138.453140258789</c:v>
                      </c:pt>
                      <c:pt idx="15691">
                        <c:v>49136.53010559082</c:v>
                      </c:pt>
                      <c:pt idx="15692">
                        <c:v>50050.602737426758</c:v>
                      </c:pt>
                      <c:pt idx="15693">
                        <c:v>50372.850662231445</c:v>
                      </c:pt>
                      <c:pt idx="15694">
                        <c:v>47988.781997680664</c:v>
                      </c:pt>
                      <c:pt idx="15695">
                        <c:v>49315.011184692383</c:v>
                      </c:pt>
                      <c:pt idx="15696">
                        <c:v>56218.725021362305</c:v>
                      </c:pt>
                      <c:pt idx="15697">
                        <c:v>56227.949508666992</c:v>
                      </c:pt>
                      <c:pt idx="15698">
                        <c:v>58499.317184448235</c:v>
                      </c:pt>
                      <c:pt idx="15699">
                        <c:v>58716.079025268555</c:v>
                      </c:pt>
                      <c:pt idx="15700">
                        <c:v>58911.478439331055</c:v>
                      </c:pt>
                      <c:pt idx="15701">
                        <c:v>58389.015792846672</c:v>
                      </c:pt>
                      <c:pt idx="15702">
                        <c:v>55870.583999633789</c:v>
                      </c:pt>
                      <c:pt idx="15703">
                        <c:v>55797.684158325195</c:v>
                      </c:pt>
                      <c:pt idx="15704">
                        <c:v>55716.636978149414</c:v>
                      </c:pt>
                      <c:pt idx="15705">
                        <c:v>49002.402969360352</c:v>
                      </c:pt>
                      <c:pt idx="15706">
                        <c:v>49909.563064575195</c:v>
                      </c:pt>
                      <c:pt idx="15707">
                        <c:v>49918.787490844727</c:v>
                      </c:pt>
                      <c:pt idx="15708">
                        <c:v>49790.629470825195</c:v>
                      </c:pt>
                      <c:pt idx="15709">
                        <c:v>49786.629470825195</c:v>
                      </c:pt>
                      <c:pt idx="15710">
                        <c:v>49839.899002075195</c:v>
                      </c:pt>
                      <c:pt idx="15711">
                        <c:v>49839.899002075195</c:v>
                      </c:pt>
                      <c:pt idx="15712">
                        <c:v>51919.265701293945</c:v>
                      </c:pt>
                      <c:pt idx="15713">
                        <c:v>52215.882888793945</c:v>
                      </c:pt>
                      <c:pt idx="15714">
                        <c:v>49470.135345458984</c:v>
                      </c:pt>
                      <c:pt idx="15715">
                        <c:v>49470.135345458984</c:v>
                      </c:pt>
                      <c:pt idx="15716">
                        <c:v>49291.109985351563</c:v>
                      </c:pt>
                      <c:pt idx="15717">
                        <c:v>49300.334350585938</c:v>
                      </c:pt>
                      <c:pt idx="15718">
                        <c:v>49300.334594726563</c:v>
                      </c:pt>
                      <c:pt idx="15719">
                        <c:v>49291.110229492188</c:v>
                      </c:pt>
                      <c:pt idx="15720">
                        <c:v>47260.032791137695</c:v>
                      </c:pt>
                      <c:pt idx="15721">
                        <c:v>46796.892227172852</c:v>
                      </c:pt>
                      <c:pt idx="15722">
                        <c:v>46796.892227172852</c:v>
                      </c:pt>
                      <c:pt idx="15723">
                        <c:v>47317.521377563477</c:v>
                      </c:pt>
                      <c:pt idx="15724">
                        <c:v>46553.580276489258</c:v>
                      </c:pt>
                      <c:pt idx="15725">
                        <c:v>46557.580215454102</c:v>
                      </c:pt>
                      <c:pt idx="15726">
                        <c:v>46566.804580688477</c:v>
                      </c:pt>
                      <c:pt idx="15727">
                        <c:v>46458.494567871094</c:v>
                      </c:pt>
                      <c:pt idx="15728">
                        <c:v>46786.424682617188</c:v>
                      </c:pt>
                      <c:pt idx="15729">
                        <c:v>46786.4248046875</c:v>
                      </c:pt>
                      <c:pt idx="15730">
                        <c:v>46786.4248046875</c:v>
                      </c:pt>
                      <c:pt idx="15731">
                        <c:v>46582.903442382813</c:v>
                      </c:pt>
                      <c:pt idx="15732">
                        <c:v>49219.212783813477</c:v>
                      </c:pt>
                      <c:pt idx="15733">
                        <c:v>49222.67756652832</c:v>
                      </c:pt>
                      <c:pt idx="15734">
                        <c:v>57701.840728759766</c:v>
                      </c:pt>
                      <c:pt idx="15735">
                        <c:v>50263.200271606445</c:v>
                      </c:pt>
                      <c:pt idx="15736">
                        <c:v>48880.224563598633</c:v>
                      </c:pt>
                      <c:pt idx="15737">
                        <c:v>48929.053176879883</c:v>
                      </c:pt>
                      <c:pt idx="15738">
                        <c:v>44477.34602355957</c:v>
                      </c:pt>
                      <c:pt idx="15739">
                        <c:v>48312.538345336914</c:v>
                      </c:pt>
                      <c:pt idx="15740">
                        <c:v>48247.138198852539</c:v>
                      </c:pt>
                      <c:pt idx="15741">
                        <c:v>48614.560073852539</c:v>
                      </c:pt>
                      <c:pt idx="15742">
                        <c:v>48606.764419555664</c:v>
                      </c:pt>
                      <c:pt idx="15743">
                        <c:v>48309.050308227539</c:v>
                      </c:pt>
                      <c:pt idx="15744">
                        <c:v>51958.149124145508</c:v>
                      </c:pt>
                      <c:pt idx="15745">
                        <c:v>51957.789688110352</c:v>
                      </c:pt>
                      <c:pt idx="15746">
                        <c:v>57098.81575012207</c:v>
                      </c:pt>
                      <c:pt idx="15747">
                        <c:v>57098.815628051758</c:v>
                      </c:pt>
                      <c:pt idx="15748">
                        <c:v>57750.292510986328</c:v>
                      </c:pt>
                      <c:pt idx="15749">
                        <c:v>58936.445587158196</c:v>
                      </c:pt>
                    </c:numCache>
                  </c:numRef>
                </c:yVal>
                <c:smooth val="0"/>
                <c:extLst xmlns:c15="http://schemas.microsoft.com/office/drawing/2012/chart">
                  <c:ext xmlns:c16="http://schemas.microsoft.com/office/drawing/2014/chart" uri="{C3380CC4-5D6E-409C-BE32-E72D297353CC}">
                    <c16:uniqueId val="{00000002-1779-45BF-BDD1-47CF35FCBF06}"/>
                  </c:ext>
                </c:extLst>
              </c15:ser>
            </c15:filteredScatterSeries>
            <c15:filteredScatterSeries>
              <c15:ser>
                <c:idx val="1"/>
                <c:order val="3"/>
                <c:tx>
                  <c:strRef>
                    <c:extLst xmlns:c15="http://schemas.microsoft.com/office/drawing/2012/chart">
                      <c:ext xmlns:c15="http://schemas.microsoft.com/office/drawing/2012/chart" uri="{02D57815-91ED-43cb-92C2-25804820EDAC}">
                        <c15:formulaRef>
                          <c15:sqref>'[shaded_bars_plot_maker_20240404.xlsx]Thermal MW vs PC Hours'!$I$6</c15:sqref>
                        </c15:formulaRef>
                      </c:ext>
                    </c:extLst>
                    <c:strCache>
                      <c:ptCount val="1"/>
                      <c:pt idx="0">
                        <c:v>Summer</c:v>
                      </c:pt>
                    </c:strCache>
                  </c:strRef>
                </c:tx>
                <c:spPr>
                  <a:ln w="19050" cap="rnd">
                    <a:noFill/>
                    <a:round/>
                  </a:ln>
                  <a:effectLst/>
                </c:spPr>
                <c:marker>
                  <c:symbol val="circle"/>
                  <c:size val="5"/>
                  <c:spPr>
                    <a:solidFill>
                      <a:schemeClr val="accent3">
                        <a:alpha val="20000"/>
                      </a:schemeClr>
                    </a:solidFill>
                    <a:ln w="3175">
                      <a:noFill/>
                    </a:ln>
                    <a:effectLst/>
                  </c:spPr>
                </c:marker>
                <c:xVal>
                  <c:numRef>
                    <c:extLst xmlns:c15="http://schemas.microsoft.com/office/drawing/2012/chart">
                      <c:ext xmlns:c15="http://schemas.microsoft.com/office/drawing/2012/chart" uri="{02D57815-91ED-43cb-92C2-25804820EDAC}">
                        <c15:formulaRef>
                          <c15:sqref>'[shaded_bars_plot_maker_20240404.xlsx]Thermal MW vs PC Hours'!$E$7:$E$15756</c15:sqref>
                        </c15:formulaRef>
                      </c:ext>
                    </c:extLst>
                    <c:numCache>
                      <c:formatCode>_(* #,##0_);_(* \(#,##0\);_(* "-"??_);_(@_)</c:formatCode>
                      <c:ptCount val="15750"/>
                      <c:pt idx="0">
                        <c:v>9271.546875</c:v>
                      </c:pt>
                      <c:pt idx="1">
                        <c:v>6471.1484375</c:v>
                      </c:pt>
                      <c:pt idx="2">
                        <c:v>4916.078125</c:v>
                      </c:pt>
                      <c:pt idx="3">
                        <c:v>5367.359375</c:v>
                      </c:pt>
                      <c:pt idx="4">
                        <c:v>8783.85546875</c:v>
                      </c:pt>
                      <c:pt idx="5">
                        <c:v>10712.8046875</c:v>
                      </c:pt>
                      <c:pt idx="6">
                        <c:v>9081.828125</c:v>
                      </c:pt>
                      <c:pt idx="7">
                        <c:v>9753.921875</c:v>
                      </c:pt>
                      <c:pt idx="8">
                        <c:v>8388.296875</c:v>
                      </c:pt>
                      <c:pt idx="9">
                        <c:v>9637.03125</c:v>
                      </c:pt>
                      <c:pt idx="10">
                        <c:v>10325.6171875</c:v>
                      </c:pt>
                      <c:pt idx="11">
                        <c:v>10586.1328125</c:v>
                      </c:pt>
                      <c:pt idx="12">
                        <c:v>9144.421875</c:v>
                      </c:pt>
                      <c:pt idx="13">
                        <c:v>9736.8046875</c:v>
                      </c:pt>
                      <c:pt idx="14">
                        <c:v>10593.07421875</c:v>
                      </c:pt>
                      <c:pt idx="15">
                        <c:v>10559.6875</c:v>
                      </c:pt>
                      <c:pt idx="16">
                        <c:v>8705.1953125</c:v>
                      </c:pt>
                      <c:pt idx="17">
                        <c:v>8793.515625</c:v>
                      </c:pt>
                      <c:pt idx="18">
                        <c:v>10213.9296875</c:v>
                      </c:pt>
                      <c:pt idx="19">
                        <c:v>10720.34375</c:v>
                      </c:pt>
                      <c:pt idx="20">
                        <c:v>10536.828125</c:v>
                      </c:pt>
                      <c:pt idx="21">
                        <c:v>10561.6640625</c:v>
                      </c:pt>
                      <c:pt idx="22">
                        <c:v>10079.5</c:v>
                      </c:pt>
                      <c:pt idx="23">
                        <c:v>10798.984375</c:v>
                      </c:pt>
                      <c:pt idx="24">
                        <c:v>10687.984375</c:v>
                      </c:pt>
                      <c:pt idx="25">
                        <c:v>10890.6953125</c:v>
                      </c:pt>
                      <c:pt idx="26">
                        <c:v>10424.40625</c:v>
                      </c:pt>
                      <c:pt idx="27">
                        <c:v>9686.96875</c:v>
                      </c:pt>
                      <c:pt idx="28">
                        <c:v>9160.9375</c:v>
                      </c:pt>
                      <c:pt idx="29">
                        <c:v>10358.5078125</c:v>
                      </c:pt>
                      <c:pt idx="30">
                        <c:v>10224.625</c:v>
                      </c:pt>
                      <c:pt idx="31">
                        <c:v>10034.66015625</c:v>
                      </c:pt>
                      <c:pt idx="32">
                        <c:v>10786.57421875</c:v>
                      </c:pt>
                      <c:pt idx="33">
                        <c:v>9245.734375</c:v>
                      </c:pt>
                      <c:pt idx="34">
                        <c:v>8197.6328125</c:v>
                      </c:pt>
                      <c:pt idx="35">
                        <c:v>9131.0546875</c:v>
                      </c:pt>
                      <c:pt idx="36">
                        <c:v>10407.7890625</c:v>
                      </c:pt>
                      <c:pt idx="37">
                        <c:v>10461.2890625</c:v>
                      </c:pt>
                      <c:pt idx="38">
                        <c:v>10678.1640625</c:v>
                      </c:pt>
                      <c:pt idx="39">
                        <c:v>11270.7265625</c:v>
                      </c:pt>
                      <c:pt idx="40">
                        <c:v>11616.03125</c:v>
                      </c:pt>
                      <c:pt idx="41">
                        <c:v>9174.7890625</c:v>
                      </c:pt>
                      <c:pt idx="42">
                        <c:v>7821.3203125</c:v>
                      </c:pt>
                      <c:pt idx="43">
                        <c:v>8784.6484375</c:v>
                      </c:pt>
                      <c:pt idx="44">
                        <c:v>9601.84375</c:v>
                      </c:pt>
                      <c:pt idx="45">
                        <c:v>6481.4375</c:v>
                      </c:pt>
                      <c:pt idx="46">
                        <c:v>6433.78125</c:v>
                      </c:pt>
                      <c:pt idx="47">
                        <c:v>6551.53125</c:v>
                      </c:pt>
                      <c:pt idx="48">
                        <c:v>6541.7734375</c:v>
                      </c:pt>
                      <c:pt idx="49">
                        <c:v>6307.6796875</c:v>
                      </c:pt>
                      <c:pt idx="50">
                        <c:v>6199.4375</c:v>
                      </c:pt>
                      <c:pt idx="51">
                        <c:v>2960.03125</c:v>
                      </c:pt>
                      <c:pt idx="52">
                        <c:v>2840.03125</c:v>
                      </c:pt>
                      <c:pt idx="53">
                        <c:v>2594.328125</c:v>
                      </c:pt>
                      <c:pt idx="54">
                        <c:v>5122.8671875</c:v>
                      </c:pt>
                      <c:pt idx="55">
                        <c:v>5899.015625</c:v>
                      </c:pt>
                      <c:pt idx="56">
                        <c:v>4973.3828125</c:v>
                      </c:pt>
                      <c:pt idx="57">
                        <c:v>6470.0859375</c:v>
                      </c:pt>
                      <c:pt idx="58">
                        <c:v>5502.984375</c:v>
                      </c:pt>
                      <c:pt idx="59">
                        <c:v>6789.8671875</c:v>
                      </c:pt>
                      <c:pt idx="60">
                        <c:v>11205.859375</c:v>
                      </c:pt>
                      <c:pt idx="61">
                        <c:v>10591.3203125</c:v>
                      </c:pt>
                      <c:pt idx="62">
                        <c:v>9856.65625</c:v>
                      </c:pt>
                      <c:pt idx="63">
                        <c:v>8171.0859375</c:v>
                      </c:pt>
                      <c:pt idx="64">
                        <c:v>8303.09375</c:v>
                      </c:pt>
                      <c:pt idx="65">
                        <c:v>9439.0078125</c:v>
                      </c:pt>
                      <c:pt idx="66">
                        <c:v>11217.9296875</c:v>
                      </c:pt>
                      <c:pt idx="67">
                        <c:v>9843.359375</c:v>
                      </c:pt>
                      <c:pt idx="68">
                        <c:v>8045.1875</c:v>
                      </c:pt>
                      <c:pt idx="69">
                        <c:v>8920.2734375</c:v>
                      </c:pt>
                      <c:pt idx="70">
                        <c:v>9697.4921875</c:v>
                      </c:pt>
                      <c:pt idx="71">
                        <c:v>10862.59375</c:v>
                      </c:pt>
                      <c:pt idx="72">
                        <c:v>9008.6328125</c:v>
                      </c:pt>
                      <c:pt idx="73">
                        <c:v>8787.671875</c:v>
                      </c:pt>
                      <c:pt idx="74">
                        <c:v>9276.28125</c:v>
                      </c:pt>
                      <c:pt idx="75">
                        <c:v>11280.84375</c:v>
                      </c:pt>
                      <c:pt idx="76">
                        <c:v>10599.05078125</c:v>
                      </c:pt>
                      <c:pt idx="77">
                        <c:v>11328.40625</c:v>
                      </c:pt>
                      <c:pt idx="78">
                        <c:v>9205.53125</c:v>
                      </c:pt>
                      <c:pt idx="79">
                        <c:v>10129.4296875</c:v>
                      </c:pt>
                      <c:pt idx="80">
                        <c:v>11229.265625</c:v>
                      </c:pt>
                      <c:pt idx="81">
                        <c:v>9959.5078125</c:v>
                      </c:pt>
                      <c:pt idx="82">
                        <c:v>10318.265625</c:v>
                      </c:pt>
                      <c:pt idx="83">
                        <c:v>11068.546875</c:v>
                      </c:pt>
                      <c:pt idx="84">
                        <c:v>11319.078125</c:v>
                      </c:pt>
                      <c:pt idx="85">
                        <c:v>11373.6015625</c:v>
                      </c:pt>
                      <c:pt idx="86">
                        <c:v>10331.0625</c:v>
                      </c:pt>
                      <c:pt idx="87">
                        <c:v>9587.109375</c:v>
                      </c:pt>
                      <c:pt idx="88">
                        <c:v>9503.0625</c:v>
                      </c:pt>
                      <c:pt idx="89">
                        <c:v>10011.5859375</c:v>
                      </c:pt>
                      <c:pt idx="90">
                        <c:v>9504.328125</c:v>
                      </c:pt>
                      <c:pt idx="91">
                        <c:v>9276.2265625</c:v>
                      </c:pt>
                      <c:pt idx="92">
                        <c:v>9603.7578125</c:v>
                      </c:pt>
                      <c:pt idx="93">
                        <c:v>9049.828125</c:v>
                      </c:pt>
                      <c:pt idx="94">
                        <c:v>9467.953125</c:v>
                      </c:pt>
                      <c:pt idx="95">
                        <c:v>8182.1484375</c:v>
                      </c:pt>
                      <c:pt idx="96">
                        <c:v>6798.7734375</c:v>
                      </c:pt>
                      <c:pt idx="97">
                        <c:v>7163.3125</c:v>
                      </c:pt>
                      <c:pt idx="98">
                        <c:v>7919.3828125</c:v>
                      </c:pt>
                      <c:pt idx="99">
                        <c:v>6784.5859375</c:v>
                      </c:pt>
                      <c:pt idx="100">
                        <c:v>6898.5</c:v>
                      </c:pt>
                      <c:pt idx="101">
                        <c:v>6917.9921875</c:v>
                      </c:pt>
                      <c:pt idx="102">
                        <c:v>9517.8203125</c:v>
                      </c:pt>
                      <c:pt idx="103">
                        <c:v>8658.234375</c:v>
                      </c:pt>
                      <c:pt idx="104">
                        <c:v>8760.1171875</c:v>
                      </c:pt>
                      <c:pt idx="105">
                        <c:v>9163.796875</c:v>
                      </c:pt>
                      <c:pt idx="106">
                        <c:v>8552.80859375</c:v>
                      </c:pt>
                      <c:pt idx="107">
                        <c:v>9004.90625</c:v>
                      </c:pt>
                      <c:pt idx="108">
                        <c:v>9771.015625</c:v>
                      </c:pt>
                      <c:pt idx="109">
                        <c:v>9911.296875</c:v>
                      </c:pt>
                      <c:pt idx="110">
                        <c:v>10042.9609375</c:v>
                      </c:pt>
                      <c:pt idx="111">
                        <c:v>10042.421875</c:v>
                      </c:pt>
                      <c:pt idx="112">
                        <c:v>6465.3828125</c:v>
                      </c:pt>
                      <c:pt idx="113">
                        <c:v>5936.2421875</c:v>
                      </c:pt>
                      <c:pt idx="114">
                        <c:v>7128.9765625</c:v>
                      </c:pt>
                      <c:pt idx="115">
                        <c:v>9633.3984375</c:v>
                      </c:pt>
                      <c:pt idx="116">
                        <c:v>9422.59375</c:v>
                      </c:pt>
                      <c:pt idx="117">
                        <c:v>9677.609375</c:v>
                      </c:pt>
                      <c:pt idx="118">
                        <c:v>9717.9140625</c:v>
                      </c:pt>
                      <c:pt idx="119">
                        <c:v>8865.25</c:v>
                      </c:pt>
                      <c:pt idx="120">
                        <c:v>11866.7265625</c:v>
                      </c:pt>
                      <c:pt idx="121">
                        <c:v>11657.65625</c:v>
                      </c:pt>
                      <c:pt idx="122">
                        <c:v>11454.4609375</c:v>
                      </c:pt>
                      <c:pt idx="123">
                        <c:v>13236.5703125</c:v>
                      </c:pt>
                      <c:pt idx="124">
                        <c:v>13108.109375</c:v>
                      </c:pt>
                      <c:pt idx="125">
                        <c:v>12228.1875</c:v>
                      </c:pt>
                      <c:pt idx="126">
                        <c:v>13231.109375</c:v>
                      </c:pt>
                      <c:pt idx="127">
                        <c:v>12942.5625</c:v>
                      </c:pt>
                      <c:pt idx="128">
                        <c:v>13167.7890625</c:v>
                      </c:pt>
                      <c:pt idx="129">
                        <c:v>12817.8359375</c:v>
                      </c:pt>
                      <c:pt idx="130">
                        <c:v>12644.07421875</c:v>
                      </c:pt>
                      <c:pt idx="131">
                        <c:v>12722.96875</c:v>
                      </c:pt>
                      <c:pt idx="132">
                        <c:v>10308.5546875</c:v>
                      </c:pt>
                      <c:pt idx="133">
                        <c:v>10871.0234375</c:v>
                      </c:pt>
                      <c:pt idx="134">
                        <c:v>10792.96875</c:v>
                      </c:pt>
                      <c:pt idx="135">
                        <c:v>10631.8671875</c:v>
                      </c:pt>
                      <c:pt idx="136">
                        <c:v>9418.1796875</c:v>
                      </c:pt>
                      <c:pt idx="137">
                        <c:v>10075.6796875</c:v>
                      </c:pt>
                      <c:pt idx="138">
                        <c:v>10892.6328125</c:v>
                      </c:pt>
                      <c:pt idx="139">
                        <c:v>9944.3984375</c:v>
                      </c:pt>
                      <c:pt idx="140">
                        <c:v>11237.0234375</c:v>
                      </c:pt>
                      <c:pt idx="141">
                        <c:v>11242.03125</c:v>
                      </c:pt>
                      <c:pt idx="142">
                        <c:v>11194.2578125</c:v>
                      </c:pt>
                      <c:pt idx="143">
                        <c:v>9687.390625</c:v>
                      </c:pt>
                      <c:pt idx="144">
                        <c:v>9445.4140625</c:v>
                      </c:pt>
                      <c:pt idx="145">
                        <c:v>9348.0390625</c:v>
                      </c:pt>
                      <c:pt idx="146">
                        <c:v>10004.8359375</c:v>
                      </c:pt>
                      <c:pt idx="147">
                        <c:v>9586.6171875</c:v>
                      </c:pt>
                      <c:pt idx="148">
                        <c:v>9365.859375</c:v>
                      </c:pt>
                      <c:pt idx="149">
                        <c:v>10498.1875</c:v>
                      </c:pt>
                      <c:pt idx="150">
                        <c:v>11548.6875</c:v>
                      </c:pt>
                      <c:pt idx="151">
                        <c:v>11992.00390625</c:v>
                      </c:pt>
                      <c:pt idx="152">
                        <c:v>11760.6953125</c:v>
                      </c:pt>
                      <c:pt idx="153">
                        <c:v>10761.2265625</c:v>
                      </c:pt>
                      <c:pt idx="154">
                        <c:v>11799.6640625</c:v>
                      </c:pt>
                      <c:pt idx="155">
                        <c:v>11300.4140625</c:v>
                      </c:pt>
                      <c:pt idx="156">
                        <c:v>12042.1328125</c:v>
                      </c:pt>
                      <c:pt idx="157">
                        <c:v>10764.359375</c:v>
                      </c:pt>
                      <c:pt idx="158">
                        <c:v>9314.625</c:v>
                      </c:pt>
                      <c:pt idx="159">
                        <c:v>9044.1484375</c:v>
                      </c:pt>
                      <c:pt idx="160">
                        <c:v>8854.390625</c:v>
                      </c:pt>
                      <c:pt idx="161">
                        <c:v>11578.4609375</c:v>
                      </c:pt>
                      <c:pt idx="162">
                        <c:v>8866.8125</c:v>
                      </c:pt>
                      <c:pt idx="163">
                        <c:v>6997.78125</c:v>
                      </c:pt>
                      <c:pt idx="164">
                        <c:v>8948.265625</c:v>
                      </c:pt>
                      <c:pt idx="165">
                        <c:v>11924.8046875</c:v>
                      </c:pt>
                      <c:pt idx="166">
                        <c:v>11121.34375</c:v>
                      </c:pt>
                      <c:pt idx="167">
                        <c:v>10961.640625</c:v>
                      </c:pt>
                      <c:pt idx="168">
                        <c:v>11189.6171875</c:v>
                      </c:pt>
                      <c:pt idx="169">
                        <c:v>11939.5234375</c:v>
                      </c:pt>
                      <c:pt idx="170">
                        <c:v>8550.3984375</c:v>
                      </c:pt>
                      <c:pt idx="171">
                        <c:v>7568.5078125</c:v>
                      </c:pt>
                      <c:pt idx="172">
                        <c:v>6913.28125</c:v>
                      </c:pt>
                      <c:pt idx="173">
                        <c:v>8257.7421875</c:v>
                      </c:pt>
                      <c:pt idx="174">
                        <c:v>11132.53125</c:v>
                      </c:pt>
                      <c:pt idx="175">
                        <c:v>11972.4609375</c:v>
                      </c:pt>
                      <c:pt idx="176">
                        <c:v>11634.1484375</c:v>
                      </c:pt>
                      <c:pt idx="177">
                        <c:v>12224.59375</c:v>
                      </c:pt>
                      <c:pt idx="178">
                        <c:v>11337.1796875</c:v>
                      </c:pt>
                      <c:pt idx="179">
                        <c:v>11030.7421875</c:v>
                      </c:pt>
                      <c:pt idx="180">
                        <c:v>6610.7578125</c:v>
                      </c:pt>
                      <c:pt idx="181">
                        <c:v>6331.2890625</c:v>
                      </c:pt>
                      <c:pt idx="182">
                        <c:v>7864.48046875</c:v>
                      </c:pt>
                      <c:pt idx="183">
                        <c:v>4397.4609375</c:v>
                      </c:pt>
                      <c:pt idx="184">
                        <c:v>4838.0625</c:v>
                      </c:pt>
                      <c:pt idx="185">
                        <c:v>5737.6484375</c:v>
                      </c:pt>
                      <c:pt idx="186">
                        <c:v>6027.109375</c:v>
                      </c:pt>
                      <c:pt idx="187">
                        <c:v>7849.8671875</c:v>
                      </c:pt>
                      <c:pt idx="188">
                        <c:v>6258.9609375</c:v>
                      </c:pt>
                      <c:pt idx="189">
                        <c:v>6894.2265625</c:v>
                      </c:pt>
                      <c:pt idx="190">
                        <c:v>7325.328125</c:v>
                      </c:pt>
                      <c:pt idx="191">
                        <c:v>6377.6484375</c:v>
                      </c:pt>
                      <c:pt idx="192">
                        <c:v>4997.6328125</c:v>
                      </c:pt>
                      <c:pt idx="193">
                        <c:v>6477.3828125</c:v>
                      </c:pt>
                      <c:pt idx="194">
                        <c:v>6845.9609375</c:v>
                      </c:pt>
                      <c:pt idx="195">
                        <c:v>7760.3828125</c:v>
                      </c:pt>
                      <c:pt idx="196">
                        <c:v>7202.9140625</c:v>
                      </c:pt>
                      <c:pt idx="197">
                        <c:v>8429.71875</c:v>
                      </c:pt>
                      <c:pt idx="198">
                        <c:v>8864</c:v>
                      </c:pt>
                      <c:pt idx="199">
                        <c:v>6219.765625</c:v>
                      </c:pt>
                      <c:pt idx="200">
                        <c:v>7786.75</c:v>
                      </c:pt>
                      <c:pt idx="201">
                        <c:v>9147.546875</c:v>
                      </c:pt>
                      <c:pt idx="202">
                        <c:v>8765.5</c:v>
                      </c:pt>
                      <c:pt idx="203">
                        <c:v>6521.8359375</c:v>
                      </c:pt>
                      <c:pt idx="204">
                        <c:v>6181.7578125</c:v>
                      </c:pt>
                      <c:pt idx="205">
                        <c:v>6856.375</c:v>
                      </c:pt>
                      <c:pt idx="206">
                        <c:v>8928.5390625</c:v>
                      </c:pt>
                      <c:pt idx="207">
                        <c:v>9044.8828125</c:v>
                      </c:pt>
                      <c:pt idx="208">
                        <c:v>7843.015625</c:v>
                      </c:pt>
                      <c:pt idx="209">
                        <c:v>7637.7421875</c:v>
                      </c:pt>
                      <c:pt idx="210">
                        <c:v>11835.6328125</c:v>
                      </c:pt>
                      <c:pt idx="211">
                        <c:v>11325.921875</c:v>
                      </c:pt>
                      <c:pt idx="212">
                        <c:v>11927.35546875</c:v>
                      </c:pt>
                      <c:pt idx="213">
                        <c:v>12405.9140625</c:v>
                      </c:pt>
                      <c:pt idx="214">
                        <c:v>11860.25</c:v>
                      </c:pt>
                      <c:pt idx="215">
                        <c:v>12243.640625</c:v>
                      </c:pt>
                      <c:pt idx="216">
                        <c:v>11343.453125</c:v>
                      </c:pt>
                      <c:pt idx="217">
                        <c:v>12359.0859375</c:v>
                      </c:pt>
                      <c:pt idx="218">
                        <c:v>11284.34375</c:v>
                      </c:pt>
                      <c:pt idx="219">
                        <c:v>10041.3515625</c:v>
                      </c:pt>
                      <c:pt idx="220">
                        <c:v>8871.3125</c:v>
                      </c:pt>
                      <c:pt idx="221">
                        <c:v>9955.65625</c:v>
                      </c:pt>
                      <c:pt idx="222">
                        <c:v>10446.046875</c:v>
                      </c:pt>
                      <c:pt idx="223">
                        <c:v>12303.328125</c:v>
                      </c:pt>
                      <c:pt idx="224">
                        <c:v>12098.40625</c:v>
                      </c:pt>
                      <c:pt idx="225">
                        <c:v>8011.9140625</c:v>
                      </c:pt>
                      <c:pt idx="226">
                        <c:v>7357.953125</c:v>
                      </c:pt>
                      <c:pt idx="227">
                        <c:v>8094.5546875</c:v>
                      </c:pt>
                      <c:pt idx="228">
                        <c:v>7125.5703125</c:v>
                      </c:pt>
                      <c:pt idx="229">
                        <c:v>7849.875</c:v>
                      </c:pt>
                      <c:pt idx="230">
                        <c:v>8090.7890625</c:v>
                      </c:pt>
                      <c:pt idx="231">
                        <c:v>8498.125</c:v>
                      </c:pt>
                      <c:pt idx="232">
                        <c:v>2821.0234375</c:v>
                      </c:pt>
                      <c:pt idx="233">
                        <c:v>2960.1015625</c:v>
                      </c:pt>
                      <c:pt idx="234">
                        <c:v>4664.9921875</c:v>
                      </c:pt>
                      <c:pt idx="235">
                        <c:v>8557.1796875</c:v>
                      </c:pt>
                      <c:pt idx="236">
                        <c:v>8580.3203125</c:v>
                      </c:pt>
                      <c:pt idx="237">
                        <c:v>8020.2109375</c:v>
                      </c:pt>
                      <c:pt idx="238">
                        <c:v>7991.6875</c:v>
                      </c:pt>
                      <c:pt idx="239">
                        <c:v>8610.609375</c:v>
                      </c:pt>
                      <c:pt idx="240">
                        <c:v>7764.4375</c:v>
                      </c:pt>
                      <c:pt idx="241">
                        <c:v>5571.2578125</c:v>
                      </c:pt>
                      <c:pt idx="242">
                        <c:v>5745.578125</c:v>
                      </c:pt>
                      <c:pt idx="243">
                        <c:v>6181.5078125</c:v>
                      </c:pt>
                      <c:pt idx="244">
                        <c:v>6721.359375</c:v>
                      </c:pt>
                      <c:pt idx="245">
                        <c:v>6766.4140625</c:v>
                      </c:pt>
                      <c:pt idx="246">
                        <c:v>7131.03125</c:v>
                      </c:pt>
                      <c:pt idx="247">
                        <c:v>6735.71875</c:v>
                      </c:pt>
                      <c:pt idx="248">
                        <c:v>4878.7578125</c:v>
                      </c:pt>
                      <c:pt idx="249">
                        <c:v>6209.6328125</c:v>
                      </c:pt>
                      <c:pt idx="250">
                        <c:v>5736.65625</c:v>
                      </c:pt>
                      <c:pt idx="251">
                        <c:v>7435.1875</c:v>
                      </c:pt>
                      <c:pt idx="252">
                        <c:v>5812.2265625</c:v>
                      </c:pt>
                      <c:pt idx="253">
                        <c:v>5557.0078125</c:v>
                      </c:pt>
                      <c:pt idx="254">
                        <c:v>6676.03125</c:v>
                      </c:pt>
                      <c:pt idx="255">
                        <c:v>10771.0546875</c:v>
                      </c:pt>
                      <c:pt idx="256">
                        <c:v>9977.2734375</c:v>
                      </c:pt>
                      <c:pt idx="257">
                        <c:v>9781.546875</c:v>
                      </c:pt>
                      <c:pt idx="258">
                        <c:v>10057.0859375</c:v>
                      </c:pt>
                      <c:pt idx="259">
                        <c:v>10927.53125</c:v>
                      </c:pt>
                      <c:pt idx="260">
                        <c:v>9539.5546875</c:v>
                      </c:pt>
                      <c:pt idx="261">
                        <c:v>8995.578125</c:v>
                      </c:pt>
                      <c:pt idx="262">
                        <c:v>9488.48828125</c:v>
                      </c:pt>
                      <c:pt idx="263">
                        <c:v>10975.78125</c:v>
                      </c:pt>
                      <c:pt idx="264">
                        <c:v>10176.9609375</c:v>
                      </c:pt>
                      <c:pt idx="265">
                        <c:v>9664.65625</c:v>
                      </c:pt>
                      <c:pt idx="266">
                        <c:v>9952.625</c:v>
                      </c:pt>
                      <c:pt idx="267">
                        <c:v>10444.7734375</c:v>
                      </c:pt>
                      <c:pt idx="268">
                        <c:v>10943.1875</c:v>
                      </c:pt>
                      <c:pt idx="269">
                        <c:v>11124.3203125</c:v>
                      </c:pt>
                      <c:pt idx="270">
                        <c:v>9421.26953125</c:v>
                      </c:pt>
                      <c:pt idx="271">
                        <c:v>9450.76953125</c:v>
                      </c:pt>
                      <c:pt idx="272">
                        <c:v>9430.9296875</c:v>
                      </c:pt>
                      <c:pt idx="273">
                        <c:v>9819.34375</c:v>
                      </c:pt>
                      <c:pt idx="274">
                        <c:v>8687.28125</c:v>
                      </c:pt>
                      <c:pt idx="275">
                        <c:v>8892.328125</c:v>
                      </c:pt>
                      <c:pt idx="276">
                        <c:v>10629.06640625</c:v>
                      </c:pt>
                      <c:pt idx="277">
                        <c:v>10699.484375</c:v>
                      </c:pt>
                      <c:pt idx="278">
                        <c:v>9934.34375</c:v>
                      </c:pt>
                      <c:pt idx="279">
                        <c:v>9452.5703125</c:v>
                      </c:pt>
                      <c:pt idx="280">
                        <c:v>10300.359375</c:v>
                      </c:pt>
                      <c:pt idx="281">
                        <c:v>10091.67578125</c:v>
                      </c:pt>
                      <c:pt idx="282">
                        <c:v>9715.8515625</c:v>
                      </c:pt>
                      <c:pt idx="283">
                        <c:v>8981.484375</c:v>
                      </c:pt>
                      <c:pt idx="284">
                        <c:v>8381.2109375</c:v>
                      </c:pt>
                      <c:pt idx="285">
                        <c:v>10828.484375</c:v>
                      </c:pt>
                      <c:pt idx="286">
                        <c:v>10350.0859375</c:v>
                      </c:pt>
                      <c:pt idx="287">
                        <c:v>11470.8828125</c:v>
                      </c:pt>
                      <c:pt idx="288">
                        <c:v>10222.828125</c:v>
                      </c:pt>
                      <c:pt idx="289">
                        <c:v>9466.4375</c:v>
                      </c:pt>
                      <c:pt idx="290">
                        <c:v>9938.86328125</c:v>
                      </c:pt>
                      <c:pt idx="291">
                        <c:v>11062.8515625</c:v>
                      </c:pt>
                      <c:pt idx="292">
                        <c:v>10154.3671875</c:v>
                      </c:pt>
                      <c:pt idx="293">
                        <c:v>10150.08203125</c:v>
                      </c:pt>
                      <c:pt idx="294">
                        <c:v>9242.7265625</c:v>
                      </c:pt>
                      <c:pt idx="295">
                        <c:v>10426.46875</c:v>
                      </c:pt>
                      <c:pt idx="296">
                        <c:v>10382.328125</c:v>
                      </c:pt>
                      <c:pt idx="297">
                        <c:v>9644.9375</c:v>
                      </c:pt>
                      <c:pt idx="298">
                        <c:v>10282.3828125</c:v>
                      </c:pt>
                      <c:pt idx="299">
                        <c:v>10573.08203125</c:v>
                      </c:pt>
                      <c:pt idx="300">
                        <c:v>5850.7890625</c:v>
                      </c:pt>
                      <c:pt idx="301">
                        <c:v>5950.8671875</c:v>
                      </c:pt>
                      <c:pt idx="302">
                        <c:v>5791.171875</c:v>
                      </c:pt>
                      <c:pt idx="303">
                        <c:v>6755.0546875</c:v>
                      </c:pt>
                      <c:pt idx="304">
                        <c:v>5936.3125</c:v>
                      </c:pt>
                      <c:pt idx="305">
                        <c:v>3881.2109375</c:v>
                      </c:pt>
                      <c:pt idx="306">
                        <c:v>2707.90625</c:v>
                      </c:pt>
                      <c:pt idx="307">
                        <c:v>3195.1640625</c:v>
                      </c:pt>
                      <c:pt idx="308">
                        <c:v>6728.8359375</c:v>
                      </c:pt>
                      <c:pt idx="309">
                        <c:v>5056.1484375</c:v>
                      </c:pt>
                      <c:pt idx="310">
                        <c:v>4868.8515625</c:v>
                      </c:pt>
                      <c:pt idx="311">
                        <c:v>6338.3984375</c:v>
                      </c:pt>
                      <c:pt idx="312">
                        <c:v>6616.125</c:v>
                      </c:pt>
                      <c:pt idx="313">
                        <c:v>5711.71875</c:v>
                      </c:pt>
                      <c:pt idx="314">
                        <c:v>6741.3359375</c:v>
                      </c:pt>
                      <c:pt idx="315">
                        <c:v>12732.3671875</c:v>
                      </c:pt>
                      <c:pt idx="316">
                        <c:v>11965.609375</c:v>
                      </c:pt>
                      <c:pt idx="317">
                        <c:v>13071.890625</c:v>
                      </c:pt>
                      <c:pt idx="318">
                        <c:v>11620.46875</c:v>
                      </c:pt>
                      <c:pt idx="319">
                        <c:v>10596.984375</c:v>
                      </c:pt>
                      <c:pt idx="320">
                        <c:v>10529.1484375</c:v>
                      </c:pt>
                      <c:pt idx="321">
                        <c:v>13585.25</c:v>
                      </c:pt>
                      <c:pt idx="322">
                        <c:v>13291.7265625</c:v>
                      </c:pt>
                      <c:pt idx="323">
                        <c:v>13662.5546875</c:v>
                      </c:pt>
                      <c:pt idx="324">
                        <c:v>13504.5078125</c:v>
                      </c:pt>
                      <c:pt idx="325">
                        <c:v>10776.390625</c:v>
                      </c:pt>
                      <c:pt idx="326">
                        <c:v>10199.3671875</c:v>
                      </c:pt>
                      <c:pt idx="327">
                        <c:v>9480.8125</c:v>
                      </c:pt>
                      <c:pt idx="328">
                        <c:v>11865.1953125</c:v>
                      </c:pt>
                      <c:pt idx="329">
                        <c:v>13155.48046875</c:v>
                      </c:pt>
                      <c:pt idx="330">
                        <c:v>12200.25</c:v>
                      </c:pt>
                      <c:pt idx="331">
                        <c:v>11061.1953125</c:v>
                      </c:pt>
                      <c:pt idx="332">
                        <c:v>9219.15625</c:v>
                      </c:pt>
                      <c:pt idx="333">
                        <c:v>9469.90625</c:v>
                      </c:pt>
                      <c:pt idx="334">
                        <c:v>9731.43359375</c:v>
                      </c:pt>
                      <c:pt idx="335">
                        <c:v>11360.3984375</c:v>
                      </c:pt>
                      <c:pt idx="336">
                        <c:v>10116.25</c:v>
                      </c:pt>
                      <c:pt idx="337">
                        <c:v>9284.375</c:v>
                      </c:pt>
                      <c:pt idx="338">
                        <c:v>9644.53125</c:v>
                      </c:pt>
                      <c:pt idx="339">
                        <c:v>11906.1796875</c:v>
                      </c:pt>
                      <c:pt idx="340">
                        <c:v>11580.2265625</c:v>
                      </c:pt>
                      <c:pt idx="341">
                        <c:v>11960.765625</c:v>
                      </c:pt>
                      <c:pt idx="342">
                        <c:v>11368.0859375</c:v>
                      </c:pt>
                      <c:pt idx="343">
                        <c:v>10737.1640625</c:v>
                      </c:pt>
                      <c:pt idx="344">
                        <c:v>11288.80859375</c:v>
                      </c:pt>
                      <c:pt idx="345">
                        <c:v>10388.828125</c:v>
                      </c:pt>
                      <c:pt idx="346">
                        <c:v>8899.390625</c:v>
                      </c:pt>
                      <c:pt idx="347">
                        <c:v>8585.97265625</c:v>
                      </c:pt>
                      <c:pt idx="348">
                        <c:v>9971.59765625</c:v>
                      </c:pt>
                      <c:pt idx="349">
                        <c:v>10692.4375</c:v>
                      </c:pt>
                      <c:pt idx="350">
                        <c:v>9930.3984375</c:v>
                      </c:pt>
                      <c:pt idx="351">
                        <c:v>10559.2421875</c:v>
                      </c:pt>
                      <c:pt idx="352">
                        <c:v>8758.140625</c:v>
                      </c:pt>
                      <c:pt idx="353">
                        <c:v>8185.5234375</c:v>
                      </c:pt>
                      <c:pt idx="354">
                        <c:v>7672.1015625</c:v>
                      </c:pt>
                      <c:pt idx="355">
                        <c:v>9896.5625</c:v>
                      </c:pt>
                      <c:pt idx="356">
                        <c:v>11058.4765625</c:v>
                      </c:pt>
                      <c:pt idx="357">
                        <c:v>10319.7734375</c:v>
                      </c:pt>
                      <c:pt idx="358">
                        <c:v>10110.5859375</c:v>
                      </c:pt>
                      <c:pt idx="359">
                        <c:v>10787.1796875</c:v>
                      </c:pt>
                      <c:pt idx="360">
                        <c:v>10584.625</c:v>
                      </c:pt>
                      <c:pt idx="361">
                        <c:v>10172.4140625</c:v>
                      </c:pt>
                      <c:pt idx="362">
                        <c:v>8920.453125</c:v>
                      </c:pt>
                      <c:pt idx="363">
                        <c:v>8596.0390625</c:v>
                      </c:pt>
                      <c:pt idx="364">
                        <c:v>9001.703125</c:v>
                      </c:pt>
                      <c:pt idx="365">
                        <c:v>9640.796875</c:v>
                      </c:pt>
                      <c:pt idx="366">
                        <c:v>7443.6640625</c:v>
                      </c:pt>
                      <c:pt idx="367">
                        <c:v>6540.9765625</c:v>
                      </c:pt>
                      <c:pt idx="368">
                        <c:v>4829.1953125</c:v>
                      </c:pt>
                      <c:pt idx="369">
                        <c:v>5670.3671875</c:v>
                      </c:pt>
                      <c:pt idx="370">
                        <c:v>9134.7109375</c:v>
                      </c:pt>
                      <c:pt idx="371">
                        <c:v>10259.0078125</c:v>
                      </c:pt>
                      <c:pt idx="372">
                        <c:v>8367.4375</c:v>
                      </c:pt>
                      <c:pt idx="373">
                        <c:v>9069.9296875</c:v>
                      </c:pt>
                      <c:pt idx="374">
                        <c:v>9131.859375</c:v>
                      </c:pt>
                      <c:pt idx="375">
                        <c:v>7690.1875</c:v>
                      </c:pt>
                      <c:pt idx="376">
                        <c:v>7742.46484375</c:v>
                      </c:pt>
                      <c:pt idx="377">
                        <c:v>6933.8515625</c:v>
                      </c:pt>
                      <c:pt idx="378">
                        <c:v>6518.703125</c:v>
                      </c:pt>
                      <c:pt idx="379">
                        <c:v>6123.890625</c:v>
                      </c:pt>
                      <c:pt idx="380">
                        <c:v>6897.765625</c:v>
                      </c:pt>
                      <c:pt idx="381">
                        <c:v>8850.6875</c:v>
                      </c:pt>
                      <c:pt idx="382">
                        <c:v>5392.5625</c:v>
                      </c:pt>
                      <c:pt idx="383">
                        <c:v>5503.1640625</c:v>
                      </c:pt>
                      <c:pt idx="384">
                        <c:v>7276.953125</c:v>
                      </c:pt>
                      <c:pt idx="385">
                        <c:v>8709.0078125</c:v>
                      </c:pt>
                      <c:pt idx="386">
                        <c:v>5939.0390625</c:v>
                      </c:pt>
                      <c:pt idx="387">
                        <c:v>7215.8125</c:v>
                      </c:pt>
                      <c:pt idx="388">
                        <c:v>9015.5234375</c:v>
                      </c:pt>
                      <c:pt idx="389">
                        <c:v>9219.09375</c:v>
                      </c:pt>
                      <c:pt idx="390">
                        <c:v>7917.296875</c:v>
                      </c:pt>
                      <c:pt idx="391">
                        <c:v>8283.875</c:v>
                      </c:pt>
                      <c:pt idx="392">
                        <c:v>8216.828125</c:v>
                      </c:pt>
                      <c:pt idx="393">
                        <c:v>6752.2421875</c:v>
                      </c:pt>
                      <c:pt idx="394">
                        <c:v>6918.4765625</c:v>
                      </c:pt>
                      <c:pt idx="395">
                        <c:v>6975.0625</c:v>
                      </c:pt>
                      <c:pt idx="396">
                        <c:v>7488.6796875</c:v>
                      </c:pt>
                      <c:pt idx="397">
                        <c:v>3035.6484375</c:v>
                      </c:pt>
                      <c:pt idx="398">
                        <c:v>3966.84375</c:v>
                      </c:pt>
                      <c:pt idx="399">
                        <c:v>5914.84375</c:v>
                      </c:pt>
                      <c:pt idx="400">
                        <c:v>8176.34375</c:v>
                      </c:pt>
                      <c:pt idx="401">
                        <c:v>7730.5625</c:v>
                      </c:pt>
                      <c:pt idx="402">
                        <c:v>5984.4921875</c:v>
                      </c:pt>
                      <c:pt idx="403">
                        <c:v>6377.765625</c:v>
                      </c:pt>
                      <c:pt idx="404">
                        <c:v>6413.5</c:v>
                      </c:pt>
                      <c:pt idx="405">
                        <c:v>12461.3359375</c:v>
                      </c:pt>
                      <c:pt idx="406">
                        <c:v>10371.3359375</c:v>
                      </c:pt>
                      <c:pt idx="407">
                        <c:v>9907.9375</c:v>
                      </c:pt>
                      <c:pt idx="408">
                        <c:v>11497.015625</c:v>
                      </c:pt>
                      <c:pt idx="409">
                        <c:v>12865.6328125</c:v>
                      </c:pt>
                      <c:pt idx="410">
                        <c:v>12459.1875</c:v>
                      </c:pt>
                      <c:pt idx="411">
                        <c:v>11589.59375</c:v>
                      </c:pt>
                      <c:pt idx="412">
                        <c:v>10045.140625</c:v>
                      </c:pt>
                      <c:pt idx="413">
                        <c:v>10874.2890625</c:v>
                      </c:pt>
                      <c:pt idx="414">
                        <c:v>11660.734375</c:v>
                      </c:pt>
                      <c:pt idx="415">
                        <c:v>11122.7734375</c:v>
                      </c:pt>
                      <c:pt idx="416">
                        <c:v>9050.0546875</c:v>
                      </c:pt>
                      <c:pt idx="417">
                        <c:v>8763.359375</c:v>
                      </c:pt>
                      <c:pt idx="418">
                        <c:v>8488.71875</c:v>
                      </c:pt>
                      <c:pt idx="419">
                        <c:v>9998.1796875</c:v>
                      </c:pt>
                      <c:pt idx="420">
                        <c:v>10448.6796875</c:v>
                      </c:pt>
                      <c:pt idx="421">
                        <c:v>9556.828125</c:v>
                      </c:pt>
                      <c:pt idx="422">
                        <c:v>7762.46875</c:v>
                      </c:pt>
                      <c:pt idx="423">
                        <c:v>8046.1875</c:v>
                      </c:pt>
                      <c:pt idx="424">
                        <c:v>10541.765625</c:v>
                      </c:pt>
                      <c:pt idx="425">
                        <c:v>9968.8984375</c:v>
                      </c:pt>
                      <c:pt idx="426">
                        <c:v>9352.703125</c:v>
                      </c:pt>
                      <c:pt idx="427">
                        <c:v>9111.0625</c:v>
                      </c:pt>
                      <c:pt idx="428">
                        <c:v>10071.9296875</c:v>
                      </c:pt>
                      <c:pt idx="429">
                        <c:v>9844.7109375</c:v>
                      </c:pt>
                      <c:pt idx="430">
                        <c:v>9122.96875</c:v>
                      </c:pt>
                      <c:pt idx="431">
                        <c:v>9500.6171875</c:v>
                      </c:pt>
                      <c:pt idx="432">
                        <c:v>9620.1015625</c:v>
                      </c:pt>
                      <c:pt idx="433">
                        <c:v>10245.2890625</c:v>
                      </c:pt>
                      <c:pt idx="434">
                        <c:v>9755.8203125</c:v>
                      </c:pt>
                      <c:pt idx="435">
                        <c:v>8457.2265625</c:v>
                      </c:pt>
                      <c:pt idx="436">
                        <c:v>3699.8125</c:v>
                      </c:pt>
                      <c:pt idx="437">
                        <c:v>2346.578125</c:v>
                      </c:pt>
                      <c:pt idx="438">
                        <c:v>3038.640625</c:v>
                      </c:pt>
                      <c:pt idx="439">
                        <c:v>8140.53125</c:v>
                      </c:pt>
                      <c:pt idx="440">
                        <c:v>7067.5859375</c:v>
                      </c:pt>
                      <c:pt idx="441">
                        <c:v>5698.828125</c:v>
                      </c:pt>
                      <c:pt idx="442">
                        <c:v>5120.1328125</c:v>
                      </c:pt>
                      <c:pt idx="443">
                        <c:v>6187.5859375</c:v>
                      </c:pt>
                      <c:pt idx="444">
                        <c:v>7441.3125</c:v>
                      </c:pt>
                      <c:pt idx="445">
                        <c:v>6768.2109375</c:v>
                      </c:pt>
                      <c:pt idx="446">
                        <c:v>8218.8359375</c:v>
                      </c:pt>
                      <c:pt idx="447">
                        <c:v>8262.140625</c:v>
                      </c:pt>
                      <c:pt idx="448">
                        <c:v>7610.1484375</c:v>
                      </c:pt>
                      <c:pt idx="449">
                        <c:v>8268.5234375</c:v>
                      </c:pt>
                      <c:pt idx="450">
                        <c:v>9005.53125</c:v>
                      </c:pt>
                      <c:pt idx="451">
                        <c:v>9608.0546875</c:v>
                      </c:pt>
                      <c:pt idx="452">
                        <c:v>8641.5859375</c:v>
                      </c:pt>
                      <c:pt idx="453">
                        <c:v>9147.546875</c:v>
                      </c:pt>
                      <c:pt idx="454">
                        <c:v>8758.640625</c:v>
                      </c:pt>
                      <c:pt idx="455">
                        <c:v>8842.0390625</c:v>
                      </c:pt>
                      <c:pt idx="456">
                        <c:v>9270.203125</c:v>
                      </c:pt>
                      <c:pt idx="457">
                        <c:v>9298.8359375</c:v>
                      </c:pt>
                      <c:pt idx="458">
                        <c:v>9763.53125</c:v>
                      </c:pt>
                      <c:pt idx="459">
                        <c:v>9940.6640625</c:v>
                      </c:pt>
                      <c:pt idx="460">
                        <c:v>9973.1796875</c:v>
                      </c:pt>
                      <c:pt idx="461">
                        <c:v>8588.8359375</c:v>
                      </c:pt>
                      <c:pt idx="462">
                        <c:v>8251.734375</c:v>
                      </c:pt>
                      <c:pt idx="463">
                        <c:v>8515.8046875</c:v>
                      </c:pt>
                      <c:pt idx="464">
                        <c:v>9942.4609375</c:v>
                      </c:pt>
                      <c:pt idx="465">
                        <c:v>8319.25390625</c:v>
                      </c:pt>
                      <c:pt idx="466">
                        <c:v>8238.0234375</c:v>
                      </c:pt>
                      <c:pt idx="467">
                        <c:v>8342.1640625</c:v>
                      </c:pt>
                      <c:pt idx="468">
                        <c:v>8020.9375</c:v>
                      </c:pt>
                      <c:pt idx="469">
                        <c:v>5427.2109375</c:v>
                      </c:pt>
                      <c:pt idx="470">
                        <c:v>6636.5390625</c:v>
                      </c:pt>
                      <c:pt idx="471">
                        <c:v>8380.8828125</c:v>
                      </c:pt>
                      <c:pt idx="472">
                        <c:v>5536.03125</c:v>
                      </c:pt>
                      <c:pt idx="473">
                        <c:v>6966.671875</c:v>
                      </c:pt>
                      <c:pt idx="474">
                        <c:v>6877.2890625</c:v>
                      </c:pt>
                      <c:pt idx="475">
                        <c:v>7518.4609375</c:v>
                      </c:pt>
                      <c:pt idx="476">
                        <c:v>5544.1171875</c:v>
                      </c:pt>
                      <c:pt idx="477">
                        <c:v>6735.7265625</c:v>
                      </c:pt>
                      <c:pt idx="478">
                        <c:v>6563.0234375</c:v>
                      </c:pt>
                      <c:pt idx="479">
                        <c:v>8588.53125</c:v>
                      </c:pt>
                      <c:pt idx="480">
                        <c:v>7510.6328125</c:v>
                      </c:pt>
                      <c:pt idx="481">
                        <c:v>8938.5078125</c:v>
                      </c:pt>
                      <c:pt idx="482">
                        <c:v>9814.37109375</c:v>
                      </c:pt>
                      <c:pt idx="483">
                        <c:v>9382.78125</c:v>
                      </c:pt>
                      <c:pt idx="484">
                        <c:v>9500.1875</c:v>
                      </c:pt>
                      <c:pt idx="485">
                        <c:v>8148.0234375</c:v>
                      </c:pt>
                      <c:pt idx="486">
                        <c:v>7710.109375</c:v>
                      </c:pt>
                      <c:pt idx="487">
                        <c:v>9518.5078125</c:v>
                      </c:pt>
                      <c:pt idx="488">
                        <c:v>9160.28125</c:v>
                      </c:pt>
                      <c:pt idx="489">
                        <c:v>10314.1796875</c:v>
                      </c:pt>
                      <c:pt idx="490">
                        <c:v>9293.11328125</c:v>
                      </c:pt>
                      <c:pt idx="491">
                        <c:v>9488.59375</c:v>
                      </c:pt>
                      <c:pt idx="492">
                        <c:v>8546.5</c:v>
                      </c:pt>
                      <c:pt idx="493">
                        <c:v>9003</c:v>
                      </c:pt>
                      <c:pt idx="494">
                        <c:v>9914.44140625</c:v>
                      </c:pt>
                      <c:pt idx="495">
                        <c:v>11902.6640625</c:v>
                      </c:pt>
                      <c:pt idx="496">
                        <c:v>11550.609375</c:v>
                      </c:pt>
                      <c:pt idx="497">
                        <c:v>10181.5859375</c:v>
                      </c:pt>
                      <c:pt idx="498">
                        <c:v>10768.77734375</c:v>
                      </c:pt>
                      <c:pt idx="499">
                        <c:v>11301.4453125</c:v>
                      </c:pt>
                      <c:pt idx="500">
                        <c:v>10737.66015625</c:v>
                      </c:pt>
                      <c:pt idx="501">
                        <c:v>9743.65625</c:v>
                      </c:pt>
                      <c:pt idx="502">
                        <c:v>10390.1640625</c:v>
                      </c:pt>
                      <c:pt idx="503">
                        <c:v>12359.2578125</c:v>
                      </c:pt>
                      <c:pt idx="504">
                        <c:v>11184.6875</c:v>
                      </c:pt>
                      <c:pt idx="505">
                        <c:v>11101.97265625</c:v>
                      </c:pt>
                      <c:pt idx="506">
                        <c:v>11960.60546875</c:v>
                      </c:pt>
                      <c:pt idx="507">
                        <c:v>12353.9375</c:v>
                      </c:pt>
                      <c:pt idx="508">
                        <c:v>11500.671875</c:v>
                      </c:pt>
                      <c:pt idx="509">
                        <c:v>12610.25</c:v>
                      </c:pt>
                      <c:pt idx="510">
                        <c:v>10086.859375</c:v>
                      </c:pt>
                      <c:pt idx="511">
                        <c:v>10415.71875</c:v>
                      </c:pt>
                      <c:pt idx="512">
                        <c:v>10080.3828125</c:v>
                      </c:pt>
                      <c:pt idx="513">
                        <c:v>10057.7265625</c:v>
                      </c:pt>
                      <c:pt idx="514">
                        <c:v>9621</c:v>
                      </c:pt>
                      <c:pt idx="515">
                        <c:v>10471.4609375</c:v>
                      </c:pt>
                      <c:pt idx="516">
                        <c:v>10144.6875</c:v>
                      </c:pt>
                      <c:pt idx="517">
                        <c:v>10767.890625</c:v>
                      </c:pt>
                      <c:pt idx="518">
                        <c:v>10122.640625</c:v>
                      </c:pt>
                      <c:pt idx="519">
                        <c:v>3827.421875</c:v>
                      </c:pt>
                      <c:pt idx="520">
                        <c:v>6133.8828125</c:v>
                      </c:pt>
                      <c:pt idx="521">
                        <c:v>6873.171875</c:v>
                      </c:pt>
                      <c:pt idx="522">
                        <c:v>5373.8359375</c:v>
                      </c:pt>
                      <c:pt idx="523">
                        <c:v>7828.7109375</c:v>
                      </c:pt>
                      <c:pt idx="524">
                        <c:v>8288.9921875</c:v>
                      </c:pt>
                      <c:pt idx="525">
                        <c:v>7046.5078125</c:v>
                      </c:pt>
                      <c:pt idx="526">
                        <c:v>6362.9921875</c:v>
                      </c:pt>
                      <c:pt idx="527">
                        <c:v>6013.5078125</c:v>
                      </c:pt>
                      <c:pt idx="528">
                        <c:v>8643.4609375</c:v>
                      </c:pt>
                      <c:pt idx="529">
                        <c:v>9137.9375</c:v>
                      </c:pt>
                      <c:pt idx="530">
                        <c:v>8553.2265625</c:v>
                      </c:pt>
                      <c:pt idx="531">
                        <c:v>7567.4765625</c:v>
                      </c:pt>
                      <c:pt idx="532">
                        <c:v>8790.890625</c:v>
                      </c:pt>
                      <c:pt idx="533">
                        <c:v>8384.2265625</c:v>
                      </c:pt>
                      <c:pt idx="534">
                        <c:v>9271.5390625</c:v>
                      </c:pt>
                      <c:pt idx="535">
                        <c:v>9186.6953125</c:v>
                      </c:pt>
                      <c:pt idx="536">
                        <c:v>7941.828125</c:v>
                      </c:pt>
                      <c:pt idx="537">
                        <c:v>6678.4140625</c:v>
                      </c:pt>
                      <c:pt idx="538">
                        <c:v>8051.7109375</c:v>
                      </c:pt>
                      <c:pt idx="539">
                        <c:v>8864.5</c:v>
                      </c:pt>
                      <c:pt idx="540">
                        <c:v>14184.19140625</c:v>
                      </c:pt>
                      <c:pt idx="541">
                        <c:v>12173.03125</c:v>
                      </c:pt>
                      <c:pt idx="542">
                        <c:v>11128.10546875</c:v>
                      </c:pt>
                      <c:pt idx="543">
                        <c:v>11129.63671875</c:v>
                      </c:pt>
                      <c:pt idx="544">
                        <c:v>13365.70703125</c:v>
                      </c:pt>
                      <c:pt idx="545">
                        <c:v>15568.26171875</c:v>
                      </c:pt>
                      <c:pt idx="546">
                        <c:v>16102.86328125</c:v>
                      </c:pt>
                      <c:pt idx="547">
                        <c:v>15821.2265625</c:v>
                      </c:pt>
                      <c:pt idx="548">
                        <c:v>15028.61328125</c:v>
                      </c:pt>
                      <c:pt idx="549">
                        <c:v>15469.3359375</c:v>
                      </c:pt>
                      <c:pt idx="550">
                        <c:v>15600.3125</c:v>
                      </c:pt>
                      <c:pt idx="551">
                        <c:v>14785.9375</c:v>
                      </c:pt>
                      <c:pt idx="552">
                        <c:v>14768.296875</c:v>
                      </c:pt>
                      <c:pt idx="553">
                        <c:v>16209.7265625</c:v>
                      </c:pt>
                      <c:pt idx="554">
                        <c:v>15437.7109375</c:v>
                      </c:pt>
                      <c:pt idx="555">
                        <c:v>8683.8515625</c:v>
                      </c:pt>
                      <c:pt idx="556">
                        <c:v>8133.5078125</c:v>
                      </c:pt>
                      <c:pt idx="557">
                        <c:v>5329.7421875</c:v>
                      </c:pt>
                      <c:pt idx="558">
                        <c:v>7922.0234375</c:v>
                      </c:pt>
                      <c:pt idx="559">
                        <c:v>8735.0625</c:v>
                      </c:pt>
                      <c:pt idx="560">
                        <c:v>2682.265625</c:v>
                      </c:pt>
                      <c:pt idx="561">
                        <c:v>2800.515625</c:v>
                      </c:pt>
                      <c:pt idx="562">
                        <c:v>3108.703125</c:v>
                      </c:pt>
                      <c:pt idx="563">
                        <c:v>6425.4140625</c:v>
                      </c:pt>
                      <c:pt idx="564">
                        <c:v>3053.5390625</c:v>
                      </c:pt>
                      <c:pt idx="565">
                        <c:v>2547.3984375</c:v>
                      </c:pt>
                      <c:pt idx="566">
                        <c:v>6181.9921875</c:v>
                      </c:pt>
                      <c:pt idx="567">
                        <c:v>8762.3828125</c:v>
                      </c:pt>
                      <c:pt idx="568">
                        <c:v>7626.703125</c:v>
                      </c:pt>
                      <c:pt idx="569">
                        <c:v>8441.1171875</c:v>
                      </c:pt>
                      <c:pt idx="570">
                        <c:v>11396.859375</c:v>
                      </c:pt>
                      <c:pt idx="571">
                        <c:v>10294.15625</c:v>
                      </c:pt>
                      <c:pt idx="572">
                        <c:v>9815.453125</c:v>
                      </c:pt>
                      <c:pt idx="573">
                        <c:v>9540.765625</c:v>
                      </c:pt>
                      <c:pt idx="574">
                        <c:v>10485.3515625</c:v>
                      </c:pt>
                      <c:pt idx="575">
                        <c:v>10826.21875</c:v>
                      </c:pt>
                      <c:pt idx="576">
                        <c:v>8018.3203125</c:v>
                      </c:pt>
                      <c:pt idx="577">
                        <c:v>9069.5546875</c:v>
                      </c:pt>
                      <c:pt idx="578">
                        <c:v>10572.65625</c:v>
                      </c:pt>
                      <c:pt idx="579">
                        <c:v>10427.171875</c:v>
                      </c:pt>
                      <c:pt idx="580">
                        <c:v>9858.546875</c:v>
                      </c:pt>
                      <c:pt idx="581">
                        <c:v>9319.34375</c:v>
                      </c:pt>
                      <c:pt idx="582">
                        <c:v>10295.9609375</c:v>
                      </c:pt>
                      <c:pt idx="583">
                        <c:v>10861.34375</c:v>
                      </c:pt>
                      <c:pt idx="584">
                        <c:v>10949.1484375</c:v>
                      </c:pt>
                      <c:pt idx="585">
                        <c:v>6945.8125</c:v>
                      </c:pt>
                      <c:pt idx="586">
                        <c:v>6676.015625</c:v>
                      </c:pt>
                      <c:pt idx="587">
                        <c:v>3299.96875</c:v>
                      </c:pt>
                      <c:pt idx="588">
                        <c:v>3211.859375</c:v>
                      </c:pt>
                      <c:pt idx="589">
                        <c:v>4514.6171875</c:v>
                      </c:pt>
                      <c:pt idx="590">
                        <c:v>6251.3671875</c:v>
                      </c:pt>
                      <c:pt idx="591">
                        <c:v>6538.4375</c:v>
                      </c:pt>
                      <c:pt idx="592">
                        <c:v>6651.765625</c:v>
                      </c:pt>
                      <c:pt idx="593">
                        <c:v>7249.640625</c:v>
                      </c:pt>
                      <c:pt idx="594">
                        <c:v>5659.1796875</c:v>
                      </c:pt>
                      <c:pt idx="595">
                        <c:v>3195.4765625</c:v>
                      </c:pt>
                      <c:pt idx="596">
                        <c:v>6621.71875</c:v>
                      </c:pt>
                      <c:pt idx="597">
                        <c:v>6545.7734375</c:v>
                      </c:pt>
                      <c:pt idx="598">
                        <c:v>5134.203125</c:v>
                      </c:pt>
                      <c:pt idx="599">
                        <c:v>6936.5078125</c:v>
                      </c:pt>
                      <c:pt idx="600">
                        <c:v>12241.3359375</c:v>
                      </c:pt>
                      <c:pt idx="601">
                        <c:v>10828.8515625</c:v>
                      </c:pt>
                      <c:pt idx="602">
                        <c:v>9740.7890625</c:v>
                      </c:pt>
                      <c:pt idx="603">
                        <c:v>10604.5078125</c:v>
                      </c:pt>
                      <c:pt idx="604">
                        <c:v>10076.796875</c:v>
                      </c:pt>
                      <c:pt idx="605">
                        <c:v>10325.7109375</c:v>
                      </c:pt>
                      <c:pt idx="606">
                        <c:v>11684.171875</c:v>
                      </c:pt>
                      <c:pt idx="607">
                        <c:v>12312.9609375</c:v>
                      </c:pt>
                      <c:pt idx="608">
                        <c:v>11865.7890625</c:v>
                      </c:pt>
                      <c:pt idx="609">
                        <c:v>11924.6484375</c:v>
                      </c:pt>
                      <c:pt idx="610">
                        <c:v>12343.78125</c:v>
                      </c:pt>
                      <c:pt idx="611">
                        <c:v>11304.984375</c:v>
                      </c:pt>
                      <c:pt idx="612">
                        <c:v>11347.2421875</c:v>
                      </c:pt>
                      <c:pt idx="613">
                        <c:v>12973.9609375</c:v>
                      </c:pt>
                      <c:pt idx="614">
                        <c:v>12538.1171875</c:v>
                      </c:pt>
                      <c:pt idx="615">
                        <c:v>11007.17578125</c:v>
                      </c:pt>
                      <c:pt idx="616">
                        <c:v>9319.12890625</c:v>
                      </c:pt>
                      <c:pt idx="617">
                        <c:v>9508.98828125</c:v>
                      </c:pt>
                      <c:pt idx="618">
                        <c:v>11690.1171875</c:v>
                      </c:pt>
                      <c:pt idx="619">
                        <c:v>12923.6875</c:v>
                      </c:pt>
                      <c:pt idx="620">
                        <c:v>11699.69140625</c:v>
                      </c:pt>
                      <c:pt idx="621">
                        <c:v>11083.171875</c:v>
                      </c:pt>
                      <c:pt idx="622">
                        <c:v>12298.23046875</c:v>
                      </c:pt>
                      <c:pt idx="623">
                        <c:v>12261.0078125</c:v>
                      </c:pt>
                      <c:pt idx="624">
                        <c:v>11700.4921875</c:v>
                      </c:pt>
                      <c:pt idx="625">
                        <c:v>11996.3359375</c:v>
                      </c:pt>
                      <c:pt idx="626">
                        <c:v>13167.9609375</c:v>
                      </c:pt>
                      <c:pt idx="627">
                        <c:v>13877.0078125</c:v>
                      </c:pt>
                      <c:pt idx="628">
                        <c:v>12965.8125</c:v>
                      </c:pt>
                      <c:pt idx="629">
                        <c:v>13916.546875</c:v>
                      </c:pt>
                      <c:pt idx="630">
                        <c:v>9101.953125</c:v>
                      </c:pt>
                      <c:pt idx="631">
                        <c:v>9192.6953125</c:v>
                      </c:pt>
                      <c:pt idx="632">
                        <c:v>7396.9453125</c:v>
                      </c:pt>
                      <c:pt idx="633">
                        <c:v>8576.6171875</c:v>
                      </c:pt>
                      <c:pt idx="634">
                        <c:v>9867.25</c:v>
                      </c:pt>
                      <c:pt idx="635">
                        <c:v>8745.9296875</c:v>
                      </c:pt>
                      <c:pt idx="636">
                        <c:v>8597.078125</c:v>
                      </c:pt>
                      <c:pt idx="637">
                        <c:v>8846.3359375</c:v>
                      </c:pt>
                      <c:pt idx="638">
                        <c:v>10156.7734375</c:v>
                      </c:pt>
                      <c:pt idx="639">
                        <c:v>9591.328125</c:v>
                      </c:pt>
                      <c:pt idx="640">
                        <c:v>9432.7421875</c:v>
                      </c:pt>
                      <c:pt idx="641">
                        <c:v>9449.3671875</c:v>
                      </c:pt>
                      <c:pt idx="642">
                        <c:v>8193.8515625</c:v>
                      </c:pt>
                      <c:pt idx="643">
                        <c:v>7874.59375</c:v>
                      </c:pt>
                      <c:pt idx="644">
                        <c:v>8516.203125</c:v>
                      </c:pt>
                      <c:pt idx="645">
                        <c:v>8600.6953125</c:v>
                      </c:pt>
                      <c:pt idx="646">
                        <c:v>8080.140625</c:v>
                      </c:pt>
                      <c:pt idx="647">
                        <c:v>8400.640625</c:v>
                      </c:pt>
                      <c:pt idx="648">
                        <c:v>7907.296875</c:v>
                      </c:pt>
                      <c:pt idx="649">
                        <c:v>5830.328125</c:v>
                      </c:pt>
                      <c:pt idx="650">
                        <c:v>6437.78125</c:v>
                      </c:pt>
                      <c:pt idx="651">
                        <c:v>6926.90625</c:v>
                      </c:pt>
                      <c:pt idx="652">
                        <c:v>8229.6171875</c:v>
                      </c:pt>
                      <c:pt idx="653">
                        <c:v>6617.9609375</c:v>
                      </c:pt>
                      <c:pt idx="654">
                        <c:v>6456.140625</c:v>
                      </c:pt>
                      <c:pt idx="655">
                        <c:v>8047.78125</c:v>
                      </c:pt>
                      <c:pt idx="656">
                        <c:v>5644.828125</c:v>
                      </c:pt>
                      <c:pt idx="657">
                        <c:v>5563.8203125</c:v>
                      </c:pt>
                      <c:pt idx="658">
                        <c:v>5973.859375</c:v>
                      </c:pt>
                      <c:pt idx="659">
                        <c:v>8218.7890625</c:v>
                      </c:pt>
                      <c:pt idx="660">
                        <c:v>14425.3203125</c:v>
                      </c:pt>
                      <c:pt idx="661">
                        <c:v>13269.3671875</c:v>
                      </c:pt>
                      <c:pt idx="662">
                        <c:v>13050.2890625</c:v>
                      </c:pt>
                      <c:pt idx="663">
                        <c:v>13407.8671875</c:v>
                      </c:pt>
                      <c:pt idx="664">
                        <c:v>13293.7578125</c:v>
                      </c:pt>
                      <c:pt idx="665">
                        <c:v>13531.53125</c:v>
                      </c:pt>
                      <c:pt idx="666">
                        <c:v>14578.9765625</c:v>
                      </c:pt>
                      <c:pt idx="667">
                        <c:v>12456.3203125</c:v>
                      </c:pt>
                      <c:pt idx="668">
                        <c:v>11349.96875</c:v>
                      </c:pt>
                      <c:pt idx="669">
                        <c:v>11502.484375</c:v>
                      </c:pt>
                      <c:pt idx="670">
                        <c:v>14612.72265625</c:v>
                      </c:pt>
                      <c:pt idx="671">
                        <c:v>13917.59375</c:v>
                      </c:pt>
                      <c:pt idx="672">
                        <c:v>13964.7265625</c:v>
                      </c:pt>
                      <c:pt idx="673">
                        <c:v>13523.640625</c:v>
                      </c:pt>
                      <c:pt idx="674">
                        <c:v>14124.6171875</c:v>
                      </c:pt>
                      <c:pt idx="675">
                        <c:v>10919.8046875</c:v>
                      </c:pt>
                      <c:pt idx="676">
                        <c:v>11110.5234375</c:v>
                      </c:pt>
                      <c:pt idx="677">
                        <c:v>11028.578125</c:v>
                      </c:pt>
                      <c:pt idx="678">
                        <c:v>10038.453125</c:v>
                      </c:pt>
                      <c:pt idx="679">
                        <c:v>8823.92578125</c:v>
                      </c:pt>
                      <c:pt idx="680">
                        <c:v>9861.203125</c:v>
                      </c:pt>
                      <c:pt idx="681">
                        <c:v>11147.6484375</c:v>
                      </c:pt>
                      <c:pt idx="682">
                        <c:v>10122.421875</c:v>
                      </c:pt>
                      <c:pt idx="683">
                        <c:v>10622.015625</c:v>
                      </c:pt>
                      <c:pt idx="684">
                        <c:v>11206.78125</c:v>
                      </c:pt>
                      <c:pt idx="685">
                        <c:v>10829.65625</c:v>
                      </c:pt>
                      <c:pt idx="686">
                        <c:v>10639.703125</c:v>
                      </c:pt>
                      <c:pt idx="687">
                        <c:v>10127.9921875</c:v>
                      </c:pt>
                      <c:pt idx="688">
                        <c:v>11237.7890625</c:v>
                      </c:pt>
                      <c:pt idx="689">
                        <c:v>9466.265625</c:v>
                      </c:pt>
                      <c:pt idx="690">
                        <c:v>10749.05078125</c:v>
                      </c:pt>
                      <c:pt idx="691">
                        <c:v>8549.51171875</c:v>
                      </c:pt>
                      <c:pt idx="692">
                        <c:v>8105.9140625</c:v>
                      </c:pt>
                      <c:pt idx="693">
                        <c:v>8547.046875</c:v>
                      </c:pt>
                      <c:pt idx="694">
                        <c:v>12483.83203125</c:v>
                      </c:pt>
                      <c:pt idx="695">
                        <c:v>13417.359375</c:v>
                      </c:pt>
                      <c:pt idx="696">
                        <c:v>11863.41796875</c:v>
                      </c:pt>
                      <c:pt idx="697">
                        <c:v>12194.68359375</c:v>
                      </c:pt>
                      <c:pt idx="698">
                        <c:v>12346.0546875</c:v>
                      </c:pt>
                      <c:pt idx="699">
                        <c:v>10773.2578125</c:v>
                      </c:pt>
                      <c:pt idx="700">
                        <c:v>11508.890625</c:v>
                      </c:pt>
                      <c:pt idx="701">
                        <c:v>13681.578125</c:v>
                      </c:pt>
                      <c:pt idx="702">
                        <c:v>12732.15234375</c:v>
                      </c:pt>
                      <c:pt idx="703">
                        <c:v>12196.15625</c:v>
                      </c:pt>
                      <c:pt idx="704">
                        <c:v>12947.6015625</c:v>
                      </c:pt>
                      <c:pt idx="705">
                        <c:v>6922.609375</c:v>
                      </c:pt>
                      <c:pt idx="706">
                        <c:v>6311.08203125</c:v>
                      </c:pt>
                      <c:pt idx="707">
                        <c:v>6306.765625</c:v>
                      </c:pt>
                      <c:pt idx="708">
                        <c:v>5897.046875</c:v>
                      </c:pt>
                      <c:pt idx="709">
                        <c:v>7169.01171875</c:v>
                      </c:pt>
                      <c:pt idx="710">
                        <c:v>7347.4765625</c:v>
                      </c:pt>
                      <c:pt idx="711">
                        <c:v>7070.609375</c:v>
                      </c:pt>
                      <c:pt idx="712">
                        <c:v>5707.140625</c:v>
                      </c:pt>
                      <c:pt idx="713">
                        <c:v>2898.3359375</c:v>
                      </c:pt>
                      <c:pt idx="714">
                        <c:v>4154.6640625</c:v>
                      </c:pt>
                      <c:pt idx="715">
                        <c:v>6552.515625</c:v>
                      </c:pt>
                      <c:pt idx="716">
                        <c:v>4786.1171875</c:v>
                      </c:pt>
                      <c:pt idx="717">
                        <c:v>7300.53125</c:v>
                      </c:pt>
                      <c:pt idx="718">
                        <c:v>6830.40625</c:v>
                      </c:pt>
                      <c:pt idx="719">
                        <c:v>6583.9765625</c:v>
                      </c:pt>
                      <c:pt idx="720">
                        <c:v>11674.609375</c:v>
                      </c:pt>
                      <c:pt idx="721">
                        <c:v>11634.140625</c:v>
                      </c:pt>
                      <c:pt idx="722">
                        <c:v>12043.71875</c:v>
                      </c:pt>
                      <c:pt idx="723">
                        <c:v>12420.3046875</c:v>
                      </c:pt>
                      <c:pt idx="724">
                        <c:v>11124.796875</c:v>
                      </c:pt>
                      <c:pt idx="725">
                        <c:v>10945.4296875</c:v>
                      </c:pt>
                      <c:pt idx="726">
                        <c:v>11685.0078125</c:v>
                      </c:pt>
                      <c:pt idx="727">
                        <c:v>11401.1015625</c:v>
                      </c:pt>
                      <c:pt idx="728">
                        <c:v>11478.7734375</c:v>
                      </c:pt>
                      <c:pt idx="729">
                        <c:v>11722.84375</c:v>
                      </c:pt>
                      <c:pt idx="730">
                        <c:v>10528.9609375</c:v>
                      </c:pt>
                      <c:pt idx="731">
                        <c:v>10745.9921875</c:v>
                      </c:pt>
                      <c:pt idx="732">
                        <c:v>10844.296875</c:v>
                      </c:pt>
                      <c:pt idx="733">
                        <c:v>12182.09375</c:v>
                      </c:pt>
                      <c:pt idx="734">
                        <c:v>11794.59375</c:v>
                      </c:pt>
                      <c:pt idx="735">
                        <c:v>11734.6640625</c:v>
                      </c:pt>
                      <c:pt idx="736">
                        <c:v>9563.328125</c:v>
                      </c:pt>
                      <c:pt idx="737">
                        <c:v>8822.14453125</c:v>
                      </c:pt>
                      <c:pt idx="738">
                        <c:v>9472.4609375</c:v>
                      </c:pt>
                      <c:pt idx="739">
                        <c:v>12594.12109375</c:v>
                      </c:pt>
                      <c:pt idx="740">
                        <c:v>12115.140625</c:v>
                      </c:pt>
                      <c:pt idx="741">
                        <c:v>8653.703125</c:v>
                      </c:pt>
                      <c:pt idx="742">
                        <c:v>8346.1484375</c:v>
                      </c:pt>
                      <c:pt idx="743">
                        <c:v>8499.1640625</c:v>
                      </c:pt>
                      <c:pt idx="744">
                        <c:v>11267.3984375</c:v>
                      </c:pt>
                      <c:pt idx="745">
                        <c:v>10404.6484375</c:v>
                      </c:pt>
                      <c:pt idx="746">
                        <c:v>10981.734375</c:v>
                      </c:pt>
                      <c:pt idx="747">
                        <c:v>11693.8203125</c:v>
                      </c:pt>
                      <c:pt idx="748">
                        <c:v>11842.8515625</c:v>
                      </c:pt>
                      <c:pt idx="749">
                        <c:v>11056.3046875</c:v>
                      </c:pt>
                      <c:pt idx="750">
                        <c:v>9522.609375</c:v>
                      </c:pt>
                      <c:pt idx="751">
                        <c:v>9347.7890625</c:v>
                      </c:pt>
                      <c:pt idx="752">
                        <c:v>8609.6796875</c:v>
                      </c:pt>
                      <c:pt idx="753">
                        <c:v>8264.8359375</c:v>
                      </c:pt>
                      <c:pt idx="754">
                        <c:v>8235.8515625</c:v>
                      </c:pt>
                      <c:pt idx="755">
                        <c:v>9984.875</c:v>
                      </c:pt>
                      <c:pt idx="756">
                        <c:v>9643.34375</c:v>
                      </c:pt>
                      <c:pt idx="757">
                        <c:v>9579.046875</c:v>
                      </c:pt>
                      <c:pt idx="758">
                        <c:v>9198.2734375</c:v>
                      </c:pt>
                      <c:pt idx="759">
                        <c:v>9515.7421875</c:v>
                      </c:pt>
                      <c:pt idx="760">
                        <c:v>9183.2109375</c:v>
                      </c:pt>
                      <c:pt idx="761">
                        <c:v>8292.7265625</c:v>
                      </c:pt>
                      <c:pt idx="762">
                        <c:v>6055.90625</c:v>
                      </c:pt>
                      <c:pt idx="763">
                        <c:v>6855.25</c:v>
                      </c:pt>
                      <c:pt idx="764">
                        <c:v>7491.0625</c:v>
                      </c:pt>
                      <c:pt idx="765">
                        <c:v>8546.328125</c:v>
                      </c:pt>
                      <c:pt idx="766">
                        <c:v>8193.4375</c:v>
                      </c:pt>
                      <c:pt idx="767">
                        <c:v>8644.9296875</c:v>
                      </c:pt>
                      <c:pt idx="768">
                        <c:v>10361.09375</c:v>
                      </c:pt>
                      <c:pt idx="769">
                        <c:v>8580.890625</c:v>
                      </c:pt>
                      <c:pt idx="770">
                        <c:v>8036.640625</c:v>
                      </c:pt>
                      <c:pt idx="771">
                        <c:v>9215.2734375</c:v>
                      </c:pt>
                      <c:pt idx="772">
                        <c:v>8896.21875</c:v>
                      </c:pt>
                      <c:pt idx="773">
                        <c:v>9823.9921875</c:v>
                      </c:pt>
                      <c:pt idx="774">
                        <c:v>10280.5390625</c:v>
                      </c:pt>
                      <c:pt idx="775">
                        <c:v>8845.4453125</c:v>
                      </c:pt>
                      <c:pt idx="776">
                        <c:v>8917.2578125</c:v>
                      </c:pt>
                      <c:pt idx="777">
                        <c:v>9028.4765625</c:v>
                      </c:pt>
                      <c:pt idx="778">
                        <c:v>9509.28125</c:v>
                      </c:pt>
                      <c:pt idx="779">
                        <c:v>9515.7109375</c:v>
                      </c:pt>
                      <c:pt idx="780">
                        <c:v>9163.15625</c:v>
                      </c:pt>
                      <c:pt idx="781">
                        <c:v>8278.0625</c:v>
                      </c:pt>
                      <c:pt idx="782">
                        <c:v>8411.25</c:v>
                      </c:pt>
                      <c:pt idx="783">
                        <c:v>9827.34375</c:v>
                      </c:pt>
                      <c:pt idx="784">
                        <c:v>9605.921875</c:v>
                      </c:pt>
                      <c:pt idx="785">
                        <c:v>9327.359375</c:v>
                      </c:pt>
                      <c:pt idx="786">
                        <c:v>6767.71875</c:v>
                      </c:pt>
                      <c:pt idx="787">
                        <c:v>8131.1015625</c:v>
                      </c:pt>
                      <c:pt idx="788">
                        <c:v>8672.671875</c:v>
                      </c:pt>
                      <c:pt idx="789">
                        <c:v>7966.0234375</c:v>
                      </c:pt>
                      <c:pt idx="790">
                        <c:v>8014.328125</c:v>
                      </c:pt>
                      <c:pt idx="791">
                        <c:v>8357.1796875</c:v>
                      </c:pt>
                      <c:pt idx="792">
                        <c:v>6089.3671875</c:v>
                      </c:pt>
                      <c:pt idx="793">
                        <c:v>7307</c:v>
                      </c:pt>
                      <c:pt idx="794">
                        <c:v>9515.515625</c:v>
                      </c:pt>
                      <c:pt idx="795">
                        <c:v>12829.0234375</c:v>
                      </c:pt>
                      <c:pt idx="796">
                        <c:v>11112.3125</c:v>
                      </c:pt>
                      <c:pt idx="797">
                        <c:v>10198.52734375</c:v>
                      </c:pt>
                      <c:pt idx="798">
                        <c:v>10439.77734375</c:v>
                      </c:pt>
                      <c:pt idx="799">
                        <c:v>13730.47265625</c:v>
                      </c:pt>
                      <c:pt idx="800">
                        <c:v>14209.71484375</c:v>
                      </c:pt>
                      <c:pt idx="801">
                        <c:v>13445.78125</c:v>
                      </c:pt>
                      <c:pt idx="802">
                        <c:v>13546.90625</c:v>
                      </c:pt>
                      <c:pt idx="803">
                        <c:v>13696.109375</c:v>
                      </c:pt>
                      <c:pt idx="804">
                        <c:v>13994.734375</c:v>
                      </c:pt>
                      <c:pt idx="805">
                        <c:v>14609.8203125</c:v>
                      </c:pt>
                      <c:pt idx="806">
                        <c:v>10704</c:v>
                      </c:pt>
                      <c:pt idx="807">
                        <c:v>10536.859375</c:v>
                      </c:pt>
                      <c:pt idx="808">
                        <c:v>11394.515625</c:v>
                      </c:pt>
                      <c:pt idx="809">
                        <c:v>14497.4296875</c:v>
                      </c:pt>
                      <c:pt idx="810">
                        <c:v>6942.8671875</c:v>
                      </c:pt>
                      <c:pt idx="811">
                        <c:v>7132.484375</c:v>
                      </c:pt>
                      <c:pt idx="812">
                        <c:v>7115.515625</c:v>
                      </c:pt>
                      <c:pt idx="813">
                        <c:v>6407.5078125</c:v>
                      </c:pt>
                      <c:pt idx="814">
                        <c:v>6963.6640625</c:v>
                      </c:pt>
                      <c:pt idx="815">
                        <c:v>6947.2265625</c:v>
                      </c:pt>
                      <c:pt idx="816">
                        <c:v>3953.7421875</c:v>
                      </c:pt>
                      <c:pt idx="817">
                        <c:v>3654.421875</c:v>
                      </c:pt>
                      <c:pt idx="818">
                        <c:v>3698.3359375</c:v>
                      </c:pt>
                      <c:pt idx="819">
                        <c:v>5942.65625</c:v>
                      </c:pt>
                      <c:pt idx="820">
                        <c:v>3704.390625</c:v>
                      </c:pt>
                      <c:pt idx="821">
                        <c:v>3379.1875</c:v>
                      </c:pt>
                      <c:pt idx="822">
                        <c:v>5156.9921875</c:v>
                      </c:pt>
                      <c:pt idx="823">
                        <c:v>7221.1328125</c:v>
                      </c:pt>
                      <c:pt idx="824">
                        <c:v>6872.4609375</c:v>
                      </c:pt>
                      <c:pt idx="825">
                        <c:v>7194.34375</c:v>
                      </c:pt>
                      <c:pt idx="826">
                        <c:v>6300.54296875</c:v>
                      </c:pt>
                      <c:pt idx="827">
                        <c:v>6638.796875</c:v>
                      </c:pt>
                      <c:pt idx="828">
                        <c:v>9389.62890625</c:v>
                      </c:pt>
                      <c:pt idx="829">
                        <c:v>9382.09375</c:v>
                      </c:pt>
                      <c:pt idx="830">
                        <c:v>9123.1640625</c:v>
                      </c:pt>
                      <c:pt idx="831">
                        <c:v>8858.3046875</c:v>
                      </c:pt>
                      <c:pt idx="832">
                        <c:v>9323.09375</c:v>
                      </c:pt>
                      <c:pt idx="833">
                        <c:v>9539.390625</c:v>
                      </c:pt>
                      <c:pt idx="834">
                        <c:v>9115.765625</c:v>
                      </c:pt>
                      <c:pt idx="835">
                        <c:v>8474.859375</c:v>
                      </c:pt>
                      <c:pt idx="836">
                        <c:v>7911.609375</c:v>
                      </c:pt>
                      <c:pt idx="837">
                        <c:v>8656.59375</c:v>
                      </c:pt>
                      <c:pt idx="838">
                        <c:v>9604.9609375</c:v>
                      </c:pt>
                      <c:pt idx="839">
                        <c:v>9605.671875</c:v>
                      </c:pt>
                      <c:pt idx="840">
                        <c:v>9189.265625</c:v>
                      </c:pt>
                      <c:pt idx="841">
                        <c:v>8973.3671875</c:v>
                      </c:pt>
                      <c:pt idx="842">
                        <c:v>8820.6640625</c:v>
                      </c:pt>
                      <c:pt idx="843">
                        <c:v>6629.1328125</c:v>
                      </c:pt>
                      <c:pt idx="844">
                        <c:v>6320.9140625</c:v>
                      </c:pt>
                      <c:pt idx="845">
                        <c:v>7711.328125</c:v>
                      </c:pt>
                      <c:pt idx="846">
                        <c:v>6496.875</c:v>
                      </c:pt>
                      <c:pt idx="847">
                        <c:v>5310.734375</c:v>
                      </c:pt>
                      <c:pt idx="848">
                        <c:v>5696.203125</c:v>
                      </c:pt>
                      <c:pt idx="849">
                        <c:v>9266.0078125</c:v>
                      </c:pt>
                      <c:pt idx="850">
                        <c:v>8589.4765625</c:v>
                      </c:pt>
                      <c:pt idx="851">
                        <c:v>9502.15625</c:v>
                      </c:pt>
                      <c:pt idx="852">
                        <c:v>9493.0390625</c:v>
                      </c:pt>
                      <c:pt idx="853">
                        <c:v>9392.4921875</c:v>
                      </c:pt>
                      <c:pt idx="854">
                        <c:v>8739.8359375</c:v>
                      </c:pt>
                      <c:pt idx="855">
                        <c:v>11688.01953125</c:v>
                      </c:pt>
                      <c:pt idx="856">
                        <c:v>11041.37890625</c:v>
                      </c:pt>
                      <c:pt idx="857">
                        <c:v>10825.08984375</c:v>
                      </c:pt>
                      <c:pt idx="858">
                        <c:v>12320.41796875</c:v>
                      </c:pt>
                      <c:pt idx="859">
                        <c:v>10756.625</c:v>
                      </c:pt>
                      <c:pt idx="860">
                        <c:v>10721.3125</c:v>
                      </c:pt>
                      <c:pt idx="861">
                        <c:v>11474.8984375</c:v>
                      </c:pt>
                      <c:pt idx="862">
                        <c:v>9248.109375</c:v>
                      </c:pt>
                      <c:pt idx="863">
                        <c:v>8400.8203125</c:v>
                      </c:pt>
                      <c:pt idx="864">
                        <c:v>10361.3359375</c:v>
                      </c:pt>
                      <c:pt idx="865">
                        <c:v>12142.125</c:v>
                      </c:pt>
                      <c:pt idx="866">
                        <c:v>11068.953125</c:v>
                      </c:pt>
                      <c:pt idx="867">
                        <c:v>10766.25</c:v>
                      </c:pt>
                      <c:pt idx="868">
                        <c:v>11474.34375</c:v>
                      </c:pt>
                      <c:pt idx="869">
                        <c:v>11301.0546875</c:v>
                      </c:pt>
                      <c:pt idx="870">
                        <c:v>11581.7421875</c:v>
                      </c:pt>
                      <c:pt idx="871">
                        <c:v>9667.88671875</c:v>
                      </c:pt>
                      <c:pt idx="872">
                        <c:v>8754.515625</c:v>
                      </c:pt>
                      <c:pt idx="873">
                        <c:v>9075.98828125</c:v>
                      </c:pt>
                      <c:pt idx="874">
                        <c:v>11425.890625</c:v>
                      </c:pt>
                      <c:pt idx="875">
                        <c:v>14174.73046875</c:v>
                      </c:pt>
                      <c:pt idx="876">
                        <c:v>15203.53125</c:v>
                      </c:pt>
                      <c:pt idx="877">
                        <c:v>14584.66015625</c:v>
                      </c:pt>
                      <c:pt idx="878">
                        <c:v>14043.6328125</c:v>
                      </c:pt>
                      <c:pt idx="879">
                        <c:v>12345.1484375</c:v>
                      </c:pt>
                      <c:pt idx="880">
                        <c:v>12593.828125</c:v>
                      </c:pt>
                      <c:pt idx="881">
                        <c:v>15135.96875</c:v>
                      </c:pt>
                      <c:pt idx="882">
                        <c:v>15040.421875</c:v>
                      </c:pt>
                      <c:pt idx="883">
                        <c:v>14827.03125</c:v>
                      </c:pt>
                      <c:pt idx="884">
                        <c:v>15333.6171875</c:v>
                      </c:pt>
                      <c:pt idx="885">
                        <c:v>7498.234375</c:v>
                      </c:pt>
                      <c:pt idx="886">
                        <c:v>8803.9453125</c:v>
                      </c:pt>
                      <c:pt idx="887">
                        <c:v>10476.3203125</c:v>
                      </c:pt>
                      <c:pt idx="888">
                        <c:v>10019.2578125</c:v>
                      </c:pt>
                      <c:pt idx="889">
                        <c:v>10465.4921875</c:v>
                      </c:pt>
                      <c:pt idx="890">
                        <c:v>9884.80078125</c:v>
                      </c:pt>
                      <c:pt idx="891">
                        <c:v>10469.375</c:v>
                      </c:pt>
                      <c:pt idx="892">
                        <c:v>10177.7421875</c:v>
                      </c:pt>
                      <c:pt idx="893">
                        <c:v>9350.2890625</c:v>
                      </c:pt>
                      <c:pt idx="894">
                        <c:v>8575.34375</c:v>
                      </c:pt>
                      <c:pt idx="895">
                        <c:v>8099.296875</c:v>
                      </c:pt>
                      <c:pt idx="896">
                        <c:v>9284.8125</c:v>
                      </c:pt>
                      <c:pt idx="897">
                        <c:v>8973.34375</c:v>
                      </c:pt>
                      <c:pt idx="898">
                        <c:v>9027.921875</c:v>
                      </c:pt>
                      <c:pt idx="899">
                        <c:v>9220.390625</c:v>
                      </c:pt>
                      <c:pt idx="900">
                        <c:v>9203.71875</c:v>
                      </c:pt>
                      <c:pt idx="901">
                        <c:v>8697.1875</c:v>
                      </c:pt>
                      <c:pt idx="902">
                        <c:v>7669.5546875</c:v>
                      </c:pt>
                      <c:pt idx="903">
                        <c:v>7542.828125</c:v>
                      </c:pt>
                      <c:pt idx="904">
                        <c:v>8749.71875</c:v>
                      </c:pt>
                      <c:pt idx="905">
                        <c:v>8414.4453125</c:v>
                      </c:pt>
                      <c:pt idx="906">
                        <c:v>9193.0703125</c:v>
                      </c:pt>
                      <c:pt idx="907">
                        <c:v>8799.0078125</c:v>
                      </c:pt>
                      <c:pt idx="908">
                        <c:v>7787.5234375</c:v>
                      </c:pt>
                      <c:pt idx="909">
                        <c:v>8703.9296875</c:v>
                      </c:pt>
                      <c:pt idx="910">
                        <c:v>8200.546875</c:v>
                      </c:pt>
                      <c:pt idx="911">
                        <c:v>6484.6484375</c:v>
                      </c:pt>
                      <c:pt idx="912">
                        <c:v>6251.6015625</c:v>
                      </c:pt>
                      <c:pt idx="913">
                        <c:v>6523.34375</c:v>
                      </c:pt>
                      <c:pt idx="914">
                        <c:v>8943.6875</c:v>
                      </c:pt>
                      <c:pt idx="915">
                        <c:v>7071.25</c:v>
                      </c:pt>
                      <c:pt idx="916">
                        <c:v>4854.4375</c:v>
                      </c:pt>
                      <c:pt idx="917">
                        <c:v>6785.8515625</c:v>
                      </c:pt>
                      <c:pt idx="918">
                        <c:v>7647.7265625</c:v>
                      </c:pt>
                      <c:pt idx="919">
                        <c:v>7917.4296875</c:v>
                      </c:pt>
                      <c:pt idx="920">
                        <c:v>8098.3828125</c:v>
                      </c:pt>
                      <c:pt idx="921">
                        <c:v>6490.3046875</c:v>
                      </c:pt>
                      <c:pt idx="922">
                        <c:v>5058.671875</c:v>
                      </c:pt>
                      <c:pt idx="923">
                        <c:v>4697.8359375</c:v>
                      </c:pt>
                      <c:pt idx="924">
                        <c:v>5338.6328125</c:v>
                      </c:pt>
                      <c:pt idx="925">
                        <c:v>6982.3828125</c:v>
                      </c:pt>
                      <c:pt idx="926">
                        <c:v>3973.9765625</c:v>
                      </c:pt>
                      <c:pt idx="927">
                        <c:v>5110.546875</c:v>
                      </c:pt>
                      <c:pt idx="928">
                        <c:v>5698.9375</c:v>
                      </c:pt>
                      <c:pt idx="929">
                        <c:v>7341.5625</c:v>
                      </c:pt>
                      <c:pt idx="930">
                        <c:v>7560.515625</c:v>
                      </c:pt>
                      <c:pt idx="931">
                        <c:v>7449.8671875</c:v>
                      </c:pt>
                      <c:pt idx="932">
                        <c:v>7151.8515625</c:v>
                      </c:pt>
                      <c:pt idx="933">
                        <c:v>8039.1484375</c:v>
                      </c:pt>
                      <c:pt idx="934">
                        <c:v>7466.96875</c:v>
                      </c:pt>
                      <c:pt idx="935">
                        <c:v>7594.59375</c:v>
                      </c:pt>
                      <c:pt idx="936">
                        <c:v>7751.984375</c:v>
                      </c:pt>
                      <c:pt idx="937">
                        <c:v>6056.3359375</c:v>
                      </c:pt>
                      <c:pt idx="938">
                        <c:v>5009.2734375</c:v>
                      </c:pt>
                      <c:pt idx="939">
                        <c:v>5590.9296875</c:v>
                      </c:pt>
                      <c:pt idx="940">
                        <c:v>7386.421875</c:v>
                      </c:pt>
                      <c:pt idx="941">
                        <c:v>3050.875</c:v>
                      </c:pt>
                      <c:pt idx="942">
                        <c:v>2996.59375</c:v>
                      </c:pt>
                      <c:pt idx="943">
                        <c:v>3844.5859375</c:v>
                      </c:pt>
                      <c:pt idx="944">
                        <c:v>6371.8984375</c:v>
                      </c:pt>
                      <c:pt idx="945">
                        <c:v>9338.0078125</c:v>
                      </c:pt>
                      <c:pt idx="946">
                        <c:v>7169.3984375</c:v>
                      </c:pt>
                      <c:pt idx="947">
                        <c:v>6325.65234375</c:v>
                      </c:pt>
                      <c:pt idx="948">
                        <c:v>6973.02734375</c:v>
                      </c:pt>
                      <c:pt idx="949">
                        <c:v>9619.2109375</c:v>
                      </c:pt>
                      <c:pt idx="950">
                        <c:v>11814.45703125</c:v>
                      </c:pt>
                      <c:pt idx="951">
                        <c:v>10666.43359375</c:v>
                      </c:pt>
                      <c:pt idx="952">
                        <c:v>10149.3515625</c:v>
                      </c:pt>
                      <c:pt idx="953">
                        <c:v>11442.48046875</c:v>
                      </c:pt>
                      <c:pt idx="954">
                        <c:v>11057.0703125</c:v>
                      </c:pt>
                      <c:pt idx="955">
                        <c:v>10914.6328125</c:v>
                      </c:pt>
                      <c:pt idx="956">
                        <c:v>10745.40625</c:v>
                      </c:pt>
                      <c:pt idx="957">
                        <c:v>10826.7421875</c:v>
                      </c:pt>
                      <c:pt idx="958">
                        <c:v>11491.5234375</c:v>
                      </c:pt>
                      <c:pt idx="959">
                        <c:v>11432.859375</c:v>
                      </c:pt>
                      <c:pt idx="960">
                        <c:v>9475.4296875</c:v>
                      </c:pt>
                      <c:pt idx="961">
                        <c:v>6035.578125</c:v>
                      </c:pt>
                      <c:pt idx="962">
                        <c:v>7501.046875</c:v>
                      </c:pt>
                      <c:pt idx="963">
                        <c:v>8395.953125</c:v>
                      </c:pt>
                      <c:pt idx="964">
                        <c:v>9416.90625</c:v>
                      </c:pt>
                      <c:pt idx="965">
                        <c:v>9158.3671875</c:v>
                      </c:pt>
                      <c:pt idx="966">
                        <c:v>10673.2578125</c:v>
                      </c:pt>
                      <c:pt idx="967">
                        <c:v>9866.06640625</c:v>
                      </c:pt>
                      <c:pt idx="968">
                        <c:v>9804.015625</c:v>
                      </c:pt>
                      <c:pt idx="969">
                        <c:v>9923.0078125</c:v>
                      </c:pt>
                      <c:pt idx="970">
                        <c:v>9720.1015625</c:v>
                      </c:pt>
                      <c:pt idx="971">
                        <c:v>10614.8125</c:v>
                      </c:pt>
                      <c:pt idx="972">
                        <c:v>8950.53125</c:v>
                      </c:pt>
                      <c:pt idx="973">
                        <c:v>8942.1328125</c:v>
                      </c:pt>
                      <c:pt idx="974">
                        <c:v>9658.8671875</c:v>
                      </c:pt>
                      <c:pt idx="975">
                        <c:v>11027.12109375</c:v>
                      </c:pt>
                      <c:pt idx="976">
                        <c:v>10904.44140625</c:v>
                      </c:pt>
                      <c:pt idx="977">
                        <c:v>11059.4453125</c:v>
                      </c:pt>
                      <c:pt idx="978">
                        <c:v>10615.609375</c:v>
                      </c:pt>
                      <c:pt idx="979">
                        <c:v>8996.5</c:v>
                      </c:pt>
                      <c:pt idx="980">
                        <c:v>8522.17578125</c:v>
                      </c:pt>
                      <c:pt idx="981">
                        <c:v>9053.0078125</c:v>
                      </c:pt>
                      <c:pt idx="982">
                        <c:v>10424.5546875</c:v>
                      </c:pt>
                      <c:pt idx="983">
                        <c:v>8813.7578125</c:v>
                      </c:pt>
                      <c:pt idx="984">
                        <c:v>9802.26171875</c:v>
                      </c:pt>
                      <c:pt idx="985">
                        <c:v>11140.2421875</c:v>
                      </c:pt>
                      <c:pt idx="986">
                        <c:v>11466.37109375</c:v>
                      </c:pt>
                      <c:pt idx="987">
                        <c:v>10627.6484375</c:v>
                      </c:pt>
                      <c:pt idx="988">
                        <c:v>10898.6328125</c:v>
                      </c:pt>
                      <c:pt idx="989">
                        <c:v>12006.6953125</c:v>
                      </c:pt>
                      <c:pt idx="990">
                        <c:v>9306.921875</c:v>
                      </c:pt>
                      <c:pt idx="991">
                        <c:v>8591.3828125</c:v>
                      </c:pt>
                      <c:pt idx="992">
                        <c:v>9260.671875</c:v>
                      </c:pt>
                      <c:pt idx="993">
                        <c:v>8404.5625</c:v>
                      </c:pt>
                      <c:pt idx="994">
                        <c:v>7995.9609375</c:v>
                      </c:pt>
                      <c:pt idx="995">
                        <c:v>8435.9921875</c:v>
                      </c:pt>
                      <c:pt idx="996">
                        <c:v>6429.046875</c:v>
                      </c:pt>
                      <c:pt idx="997">
                        <c:v>7590.4921875</c:v>
                      </c:pt>
                      <c:pt idx="998">
                        <c:v>9501.375</c:v>
                      </c:pt>
                      <c:pt idx="999">
                        <c:v>7412.6484375</c:v>
                      </c:pt>
                      <c:pt idx="1000">
                        <c:v>6605.59375</c:v>
                      </c:pt>
                      <c:pt idx="1001">
                        <c:v>7139.375</c:v>
                      </c:pt>
                      <c:pt idx="1002">
                        <c:v>7451.53125</c:v>
                      </c:pt>
                      <c:pt idx="1003">
                        <c:v>9609.734375</c:v>
                      </c:pt>
                      <c:pt idx="1004">
                        <c:v>9617.78125</c:v>
                      </c:pt>
                      <c:pt idx="1005">
                        <c:v>8033.765625</c:v>
                      </c:pt>
                      <c:pt idx="1006">
                        <c:v>7867.2265625</c:v>
                      </c:pt>
                      <c:pt idx="1007">
                        <c:v>8683.98828125</c:v>
                      </c:pt>
                      <c:pt idx="1008">
                        <c:v>7154.6328125</c:v>
                      </c:pt>
                      <c:pt idx="1009">
                        <c:v>6782.828125</c:v>
                      </c:pt>
                      <c:pt idx="1010">
                        <c:v>8203.4296875</c:v>
                      </c:pt>
                      <c:pt idx="1011">
                        <c:v>7569.1796875</c:v>
                      </c:pt>
                      <c:pt idx="1012">
                        <c:v>8600.96875</c:v>
                      </c:pt>
                      <c:pt idx="1013">
                        <c:v>7797.8125</c:v>
                      </c:pt>
                      <c:pt idx="1014">
                        <c:v>7775.1953125</c:v>
                      </c:pt>
                      <c:pt idx="1015">
                        <c:v>9042.4921875</c:v>
                      </c:pt>
                      <c:pt idx="1016">
                        <c:v>6729.1328125</c:v>
                      </c:pt>
                      <c:pt idx="1017">
                        <c:v>4865.203125</c:v>
                      </c:pt>
                      <c:pt idx="1018">
                        <c:v>6001.8671875</c:v>
                      </c:pt>
                      <c:pt idx="1019">
                        <c:v>6830.78125</c:v>
                      </c:pt>
                      <c:pt idx="1020">
                        <c:v>12172.359375</c:v>
                      </c:pt>
                      <c:pt idx="1021">
                        <c:v>11434.8359375</c:v>
                      </c:pt>
                      <c:pt idx="1022">
                        <c:v>11281.609375</c:v>
                      </c:pt>
                      <c:pt idx="1023">
                        <c:v>11870.9296875</c:v>
                      </c:pt>
                      <c:pt idx="1024">
                        <c:v>12480.15625</c:v>
                      </c:pt>
                      <c:pt idx="1025">
                        <c:v>10594.96875</c:v>
                      </c:pt>
                      <c:pt idx="1026">
                        <c:v>11375.4921875</c:v>
                      </c:pt>
                      <c:pt idx="1027">
                        <c:v>12018.5</c:v>
                      </c:pt>
                      <c:pt idx="1028">
                        <c:v>9643.3359375</c:v>
                      </c:pt>
                      <c:pt idx="1029">
                        <c:v>9372.2890625</c:v>
                      </c:pt>
                      <c:pt idx="1030">
                        <c:v>9639.2578125</c:v>
                      </c:pt>
                      <c:pt idx="1031">
                        <c:v>11779.171875</c:v>
                      </c:pt>
                      <c:pt idx="1032">
                        <c:v>11603.46875</c:v>
                      </c:pt>
                      <c:pt idx="1033">
                        <c:v>12541.3359375</c:v>
                      </c:pt>
                      <c:pt idx="1034">
                        <c:v>11918.390625</c:v>
                      </c:pt>
                      <c:pt idx="1035">
                        <c:v>7155.9140625</c:v>
                      </c:pt>
                      <c:pt idx="1036">
                        <c:v>5942.5234375</c:v>
                      </c:pt>
                      <c:pt idx="1037">
                        <c:v>7809.46875</c:v>
                      </c:pt>
                      <c:pt idx="1038">
                        <c:v>8735.890625</c:v>
                      </c:pt>
                      <c:pt idx="1039">
                        <c:v>3842.25</c:v>
                      </c:pt>
                      <c:pt idx="1040">
                        <c:v>6017.3125</c:v>
                      </c:pt>
                      <c:pt idx="1041">
                        <c:v>7243.2890625</c:v>
                      </c:pt>
                      <c:pt idx="1042">
                        <c:v>3701.3203125</c:v>
                      </c:pt>
                      <c:pt idx="1043">
                        <c:v>2461.6484375</c:v>
                      </c:pt>
                      <c:pt idx="1044">
                        <c:v>2218.9296875</c:v>
                      </c:pt>
                      <c:pt idx="1045">
                        <c:v>4411.421875</c:v>
                      </c:pt>
                      <c:pt idx="1046">
                        <c:v>8350.9453125</c:v>
                      </c:pt>
                      <c:pt idx="1047">
                        <c:v>7881.1015625</c:v>
                      </c:pt>
                      <c:pt idx="1048">
                        <c:v>8713.0703125</c:v>
                      </c:pt>
                      <c:pt idx="1049">
                        <c:v>8933.0703125</c:v>
                      </c:pt>
                      <c:pt idx="1050">
                        <c:v>10070.421875</c:v>
                      </c:pt>
                      <c:pt idx="1051">
                        <c:v>7302.265625</c:v>
                      </c:pt>
                      <c:pt idx="1052">
                        <c:v>4446.8671875</c:v>
                      </c:pt>
                      <c:pt idx="1053">
                        <c:v>5486.1796875</c:v>
                      </c:pt>
                      <c:pt idx="1054">
                        <c:v>7845.375</c:v>
                      </c:pt>
                      <c:pt idx="1055">
                        <c:v>9546.7734375</c:v>
                      </c:pt>
                      <c:pt idx="1056">
                        <c:v>9597.4296875</c:v>
                      </c:pt>
                      <c:pt idx="1057">
                        <c:v>9860.796875</c:v>
                      </c:pt>
                      <c:pt idx="1058">
                        <c:v>9170.2890625</c:v>
                      </c:pt>
                      <c:pt idx="1059">
                        <c:v>9033.234375</c:v>
                      </c:pt>
                      <c:pt idx="1060">
                        <c:v>9339.3515625</c:v>
                      </c:pt>
                      <c:pt idx="1061">
                        <c:v>8538.359375</c:v>
                      </c:pt>
                      <c:pt idx="1062">
                        <c:v>8754.546875</c:v>
                      </c:pt>
                      <c:pt idx="1063">
                        <c:v>8124.8671875</c:v>
                      </c:pt>
                      <c:pt idx="1064">
                        <c:v>10003.5859375</c:v>
                      </c:pt>
                      <c:pt idx="1065">
                        <c:v>13507.515625</c:v>
                      </c:pt>
                      <c:pt idx="1066">
                        <c:v>12192.421875</c:v>
                      </c:pt>
                      <c:pt idx="1067">
                        <c:v>11317.19921875</c:v>
                      </c:pt>
                      <c:pt idx="1068">
                        <c:v>11655.05859375</c:v>
                      </c:pt>
                      <c:pt idx="1069">
                        <c:v>13042.109375</c:v>
                      </c:pt>
                      <c:pt idx="1070">
                        <c:v>13646.375</c:v>
                      </c:pt>
                      <c:pt idx="1071">
                        <c:v>13427</c:v>
                      </c:pt>
                      <c:pt idx="1072">
                        <c:v>13104.6796875</c:v>
                      </c:pt>
                      <c:pt idx="1073">
                        <c:v>12592.2578125</c:v>
                      </c:pt>
                      <c:pt idx="1074">
                        <c:v>11531.8046875</c:v>
                      </c:pt>
                      <c:pt idx="1075">
                        <c:v>11233.2578125</c:v>
                      </c:pt>
                      <c:pt idx="1076">
                        <c:v>13449.27734375</c:v>
                      </c:pt>
                      <c:pt idx="1077">
                        <c:v>12751.4140625</c:v>
                      </c:pt>
                      <c:pt idx="1078">
                        <c:v>12439.5625</c:v>
                      </c:pt>
                      <c:pt idx="1079">
                        <c:v>12929.359375</c:v>
                      </c:pt>
                      <c:pt idx="1080">
                        <c:v>8464.875</c:v>
                      </c:pt>
                      <c:pt idx="1081">
                        <c:v>8403.828125</c:v>
                      </c:pt>
                      <c:pt idx="1082">
                        <c:v>7864.0390625</c:v>
                      </c:pt>
                      <c:pt idx="1083">
                        <c:v>6763.6953125</c:v>
                      </c:pt>
                      <c:pt idx="1084">
                        <c:v>7518.37890625</c:v>
                      </c:pt>
                      <c:pt idx="1085">
                        <c:v>8166.515625</c:v>
                      </c:pt>
                      <c:pt idx="1086">
                        <c:v>8120.1953125</c:v>
                      </c:pt>
                      <c:pt idx="1087">
                        <c:v>8354.2734375</c:v>
                      </c:pt>
                      <c:pt idx="1088">
                        <c:v>6229.2109375</c:v>
                      </c:pt>
                      <c:pt idx="1089">
                        <c:v>5507.96875</c:v>
                      </c:pt>
                      <c:pt idx="1090">
                        <c:v>5987.75</c:v>
                      </c:pt>
                      <c:pt idx="1091">
                        <c:v>7133.3359375</c:v>
                      </c:pt>
                      <c:pt idx="1092">
                        <c:v>8246.625</c:v>
                      </c:pt>
                      <c:pt idx="1093">
                        <c:v>6803.34375</c:v>
                      </c:pt>
                      <c:pt idx="1094">
                        <c:v>8173.203125</c:v>
                      </c:pt>
                      <c:pt idx="1095">
                        <c:v>8219.2578125</c:v>
                      </c:pt>
                      <c:pt idx="1096">
                        <c:v>7478.3984375</c:v>
                      </c:pt>
                      <c:pt idx="1097">
                        <c:v>8095.8671875</c:v>
                      </c:pt>
                      <c:pt idx="1098">
                        <c:v>9065.6328125</c:v>
                      </c:pt>
                      <c:pt idx="1099">
                        <c:v>6470.2421875</c:v>
                      </c:pt>
                      <c:pt idx="1100">
                        <c:v>5200.0390625</c:v>
                      </c:pt>
                      <c:pt idx="1101">
                        <c:v>5267.5703125</c:v>
                      </c:pt>
                      <c:pt idx="1102">
                        <c:v>8566.3828125</c:v>
                      </c:pt>
                      <c:pt idx="1103">
                        <c:v>8829.703125</c:v>
                      </c:pt>
                      <c:pt idx="1104">
                        <c:v>9212.8515625</c:v>
                      </c:pt>
                      <c:pt idx="1105">
                        <c:v>8852.953125</c:v>
                      </c:pt>
                      <c:pt idx="1106">
                        <c:v>9194.0390625</c:v>
                      </c:pt>
                      <c:pt idx="1107">
                        <c:v>9029.3828125</c:v>
                      </c:pt>
                      <c:pt idx="1108">
                        <c:v>9296.6015625</c:v>
                      </c:pt>
                      <c:pt idx="1109">
                        <c:v>9378.3515625</c:v>
                      </c:pt>
                      <c:pt idx="1110">
                        <c:v>2786.0703125</c:v>
                      </c:pt>
                      <c:pt idx="1111">
                        <c:v>3300.3515625</c:v>
                      </c:pt>
                      <c:pt idx="1112">
                        <c:v>4648.71875</c:v>
                      </c:pt>
                      <c:pt idx="1113">
                        <c:v>6244.765625</c:v>
                      </c:pt>
                      <c:pt idx="1114">
                        <c:v>2181.609375</c:v>
                      </c:pt>
                      <c:pt idx="1115">
                        <c:v>1735.2109375</c:v>
                      </c:pt>
                      <c:pt idx="1116">
                        <c:v>3437.25</c:v>
                      </c:pt>
                      <c:pt idx="1117">
                        <c:v>7036.1640625</c:v>
                      </c:pt>
                      <c:pt idx="1118">
                        <c:v>5822.8515625</c:v>
                      </c:pt>
                      <c:pt idx="1119">
                        <c:v>4557.890625</c:v>
                      </c:pt>
                      <c:pt idx="1120">
                        <c:v>4802.65625</c:v>
                      </c:pt>
                      <c:pt idx="1121">
                        <c:v>5674.75</c:v>
                      </c:pt>
                      <c:pt idx="1122">
                        <c:v>5310.765625</c:v>
                      </c:pt>
                      <c:pt idx="1123">
                        <c:v>6041.3515625</c:v>
                      </c:pt>
                      <c:pt idx="1124">
                        <c:v>5721.3046875</c:v>
                      </c:pt>
                      <c:pt idx="1125">
                        <c:v>9620.984375</c:v>
                      </c:pt>
                      <c:pt idx="1126">
                        <c:v>8934.4140625</c:v>
                      </c:pt>
                      <c:pt idx="1127">
                        <c:v>8885.6484375</c:v>
                      </c:pt>
                      <c:pt idx="1128">
                        <c:v>11405.296875</c:v>
                      </c:pt>
                      <c:pt idx="1129">
                        <c:v>11161.640625</c:v>
                      </c:pt>
                      <c:pt idx="1130">
                        <c:v>11639.5078125</c:v>
                      </c:pt>
                      <c:pt idx="1131">
                        <c:v>9680.3359375</c:v>
                      </c:pt>
                      <c:pt idx="1132">
                        <c:v>11556.1875</c:v>
                      </c:pt>
                      <c:pt idx="1133">
                        <c:v>11170.6015625</c:v>
                      </c:pt>
                      <c:pt idx="1134">
                        <c:v>10136.453125</c:v>
                      </c:pt>
                      <c:pt idx="1135">
                        <c:v>7951.21875</c:v>
                      </c:pt>
                      <c:pt idx="1136">
                        <c:v>9221.6875</c:v>
                      </c:pt>
                      <c:pt idx="1137">
                        <c:v>11354.703125</c:v>
                      </c:pt>
                      <c:pt idx="1138">
                        <c:v>11219.3671875</c:v>
                      </c:pt>
                      <c:pt idx="1139">
                        <c:v>11156.3515625</c:v>
                      </c:pt>
                      <c:pt idx="1140">
                        <c:v>7970.8203125</c:v>
                      </c:pt>
                      <c:pt idx="1141">
                        <c:v>7041.265625</c:v>
                      </c:pt>
                      <c:pt idx="1142">
                        <c:v>7307.65625</c:v>
                      </c:pt>
                      <c:pt idx="1143">
                        <c:v>8891.07421875</c:v>
                      </c:pt>
                      <c:pt idx="1144">
                        <c:v>9474.2578125</c:v>
                      </c:pt>
                      <c:pt idx="1145">
                        <c:v>8562.59375</c:v>
                      </c:pt>
                      <c:pt idx="1146">
                        <c:v>8498.578125</c:v>
                      </c:pt>
                      <c:pt idx="1147">
                        <c:v>9728.21875</c:v>
                      </c:pt>
                      <c:pt idx="1148">
                        <c:v>8051.8828125</c:v>
                      </c:pt>
                      <c:pt idx="1149">
                        <c:v>9069.265625</c:v>
                      </c:pt>
                      <c:pt idx="1150">
                        <c:v>9620.4140625</c:v>
                      </c:pt>
                      <c:pt idx="1151">
                        <c:v>9078.796875</c:v>
                      </c:pt>
                      <c:pt idx="1152">
                        <c:v>8148.0859375</c:v>
                      </c:pt>
                      <c:pt idx="1153">
                        <c:v>9473.1328125</c:v>
                      </c:pt>
                      <c:pt idx="1154">
                        <c:v>8966.6953125</c:v>
                      </c:pt>
                      <c:pt idx="1155">
                        <c:v>7870.59375</c:v>
                      </c:pt>
                      <c:pt idx="1156">
                        <c:v>7321.859375</c:v>
                      </c:pt>
                      <c:pt idx="1157">
                        <c:v>7220.265625</c:v>
                      </c:pt>
                      <c:pt idx="1158">
                        <c:v>8180.1953125</c:v>
                      </c:pt>
                      <c:pt idx="1159">
                        <c:v>5561.6953125</c:v>
                      </c:pt>
                      <c:pt idx="1160">
                        <c:v>5372.546875</c:v>
                      </c:pt>
                      <c:pt idx="1161">
                        <c:v>5477.6953125</c:v>
                      </c:pt>
                      <c:pt idx="1162">
                        <c:v>6883.65625</c:v>
                      </c:pt>
                      <c:pt idx="1163">
                        <c:v>7324.6015625</c:v>
                      </c:pt>
                      <c:pt idx="1164">
                        <c:v>6692.7421875</c:v>
                      </c:pt>
                      <c:pt idx="1165">
                        <c:v>7885.328125</c:v>
                      </c:pt>
                      <c:pt idx="1166">
                        <c:v>4878.3515625</c:v>
                      </c:pt>
                      <c:pt idx="1167">
                        <c:v>5183.7890625</c:v>
                      </c:pt>
                      <c:pt idx="1168">
                        <c:v>8181.390625</c:v>
                      </c:pt>
                      <c:pt idx="1169">
                        <c:v>7664.91015625</c:v>
                      </c:pt>
                      <c:pt idx="1170">
                        <c:v>5050.4296875</c:v>
                      </c:pt>
                      <c:pt idx="1171">
                        <c:v>7330.3828125</c:v>
                      </c:pt>
                      <c:pt idx="1172">
                        <c:v>5952.25</c:v>
                      </c:pt>
                      <c:pt idx="1173">
                        <c:v>6307.34375</c:v>
                      </c:pt>
                      <c:pt idx="1174">
                        <c:v>6553.4140625</c:v>
                      </c:pt>
                      <c:pt idx="1175">
                        <c:v>3321.6953125</c:v>
                      </c:pt>
                      <c:pt idx="1176">
                        <c:v>4719.7421875</c:v>
                      </c:pt>
                      <c:pt idx="1177">
                        <c:v>5788.4765625</c:v>
                      </c:pt>
                      <c:pt idx="1178">
                        <c:v>6524.90625</c:v>
                      </c:pt>
                      <c:pt idx="1179">
                        <c:v>6086.34375</c:v>
                      </c:pt>
                      <c:pt idx="1180">
                        <c:v>6035.8828125</c:v>
                      </c:pt>
                      <c:pt idx="1181">
                        <c:v>6533.4375</c:v>
                      </c:pt>
                      <c:pt idx="1182">
                        <c:v>5795.0703125</c:v>
                      </c:pt>
                      <c:pt idx="1183">
                        <c:v>7635.4921875</c:v>
                      </c:pt>
                      <c:pt idx="1184">
                        <c:v>7068.6875</c:v>
                      </c:pt>
                      <c:pt idx="1185">
                        <c:v>8593.08984375</c:v>
                      </c:pt>
                      <c:pt idx="1186">
                        <c:v>8347.5625</c:v>
                      </c:pt>
                      <c:pt idx="1187">
                        <c:v>8339.6640625</c:v>
                      </c:pt>
                      <c:pt idx="1188">
                        <c:v>8079.14453125</c:v>
                      </c:pt>
                      <c:pt idx="1189">
                        <c:v>9330.0625</c:v>
                      </c:pt>
                      <c:pt idx="1190">
                        <c:v>8976.234375</c:v>
                      </c:pt>
                      <c:pt idx="1191">
                        <c:v>9235.5390625</c:v>
                      </c:pt>
                      <c:pt idx="1192">
                        <c:v>9134.140625</c:v>
                      </c:pt>
                      <c:pt idx="1193">
                        <c:v>8619.1875</c:v>
                      </c:pt>
                      <c:pt idx="1194">
                        <c:v>8652.9765625</c:v>
                      </c:pt>
                      <c:pt idx="1195">
                        <c:v>9348.3828125</c:v>
                      </c:pt>
                      <c:pt idx="1196">
                        <c:v>6239.1171875</c:v>
                      </c:pt>
                      <c:pt idx="1197">
                        <c:v>8128.953125</c:v>
                      </c:pt>
                      <c:pt idx="1198">
                        <c:v>8094.359375</c:v>
                      </c:pt>
                      <c:pt idx="1199">
                        <c:v>9288.58203125</c:v>
                      </c:pt>
                      <c:pt idx="1200">
                        <c:v>9391.859375</c:v>
                      </c:pt>
                      <c:pt idx="1201">
                        <c:v>8893.1015625</c:v>
                      </c:pt>
                      <c:pt idx="1202">
                        <c:v>9433.75390625</c:v>
                      </c:pt>
                      <c:pt idx="1203">
                        <c:v>9926.046875</c:v>
                      </c:pt>
                      <c:pt idx="1204">
                        <c:v>9666.7578125</c:v>
                      </c:pt>
                      <c:pt idx="1205">
                        <c:v>9780.03125</c:v>
                      </c:pt>
                      <c:pt idx="1206">
                        <c:v>9917.3203125</c:v>
                      </c:pt>
                      <c:pt idx="1207">
                        <c:v>9915.6484375</c:v>
                      </c:pt>
                      <c:pt idx="1208">
                        <c:v>9934</c:v>
                      </c:pt>
                      <c:pt idx="1209">
                        <c:v>9975.4296875</c:v>
                      </c:pt>
                      <c:pt idx="1210">
                        <c:v>8320.5</c:v>
                      </c:pt>
                      <c:pt idx="1211">
                        <c:v>8018.859375</c:v>
                      </c:pt>
                      <c:pt idx="1212">
                        <c:v>8202.0546875</c:v>
                      </c:pt>
                      <c:pt idx="1213">
                        <c:v>10046.09375</c:v>
                      </c:pt>
                      <c:pt idx="1214">
                        <c:v>10185.55078125</c:v>
                      </c:pt>
                      <c:pt idx="1215">
                        <c:v>9747.6875</c:v>
                      </c:pt>
                      <c:pt idx="1216">
                        <c:v>8706.6484375</c:v>
                      </c:pt>
                      <c:pt idx="1217">
                        <c:v>8435.3984375</c:v>
                      </c:pt>
                      <c:pt idx="1218">
                        <c:v>7796.328125</c:v>
                      </c:pt>
                      <c:pt idx="1219">
                        <c:v>7650.953125</c:v>
                      </c:pt>
                      <c:pt idx="1220">
                        <c:v>9087.71875</c:v>
                      </c:pt>
                      <c:pt idx="1221">
                        <c:v>7832.390625</c:v>
                      </c:pt>
                      <c:pt idx="1222">
                        <c:v>4610.6171875</c:v>
                      </c:pt>
                      <c:pt idx="1223">
                        <c:v>6037.3046875</c:v>
                      </c:pt>
                      <c:pt idx="1224">
                        <c:v>7859.0234375</c:v>
                      </c:pt>
                      <c:pt idx="1225">
                        <c:v>9888.859375</c:v>
                      </c:pt>
                      <c:pt idx="1226">
                        <c:v>9401.0234375</c:v>
                      </c:pt>
                      <c:pt idx="1227">
                        <c:v>5989.1875</c:v>
                      </c:pt>
                      <c:pt idx="1228">
                        <c:v>7494.7109375</c:v>
                      </c:pt>
                      <c:pt idx="1229">
                        <c:v>10337.2421875</c:v>
                      </c:pt>
                      <c:pt idx="1230">
                        <c:v>7788.9921875</c:v>
                      </c:pt>
                      <c:pt idx="1231">
                        <c:v>8111.8984375</c:v>
                      </c:pt>
                      <c:pt idx="1232">
                        <c:v>9085.2734375</c:v>
                      </c:pt>
                      <c:pt idx="1233">
                        <c:v>10105.890625</c:v>
                      </c:pt>
                      <c:pt idx="1234">
                        <c:v>9971.421875</c:v>
                      </c:pt>
                      <c:pt idx="1235">
                        <c:v>10063.6875</c:v>
                      </c:pt>
                      <c:pt idx="1236">
                        <c:v>9263.359375</c:v>
                      </c:pt>
                      <c:pt idx="1237">
                        <c:v>9560.8984375</c:v>
                      </c:pt>
                      <c:pt idx="1238">
                        <c:v>9808.671875</c:v>
                      </c:pt>
                      <c:pt idx="1239">
                        <c:v>10224.75</c:v>
                      </c:pt>
                      <c:pt idx="1240">
                        <c:v>9975.109375</c:v>
                      </c:pt>
                      <c:pt idx="1241">
                        <c:v>8427.609375</c:v>
                      </c:pt>
                      <c:pt idx="1242">
                        <c:v>6639.3046875</c:v>
                      </c:pt>
                      <c:pt idx="1243">
                        <c:v>7285.640625</c:v>
                      </c:pt>
                      <c:pt idx="1244">
                        <c:v>7599.8203125</c:v>
                      </c:pt>
                      <c:pt idx="1245">
                        <c:v>8827.859375</c:v>
                      </c:pt>
                      <c:pt idx="1246">
                        <c:v>8864.28125</c:v>
                      </c:pt>
                      <c:pt idx="1247">
                        <c:v>9357.01171875</c:v>
                      </c:pt>
                      <c:pt idx="1248">
                        <c:v>8008.421875</c:v>
                      </c:pt>
                      <c:pt idx="1249">
                        <c:v>7431.3046875</c:v>
                      </c:pt>
                      <c:pt idx="1250">
                        <c:v>8174.0625</c:v>
                      </c:pt>
                      <c:pt idx="1251">
                        <c:v>9331.7578125</c:v>
                      </c:pt>
                      <c:pt idx="1252">
                        <c:v>7668.9140625</c:v>
                      </c:pt>
                      <c:pt idx="1253">
                        <c:v>8096.3984375</c:v>
                      </c:pt>
                      <c:pt idx="1254">
                        <c:v>9422.375</c:v>
                      </c:pt>
                      <c:pt idx="1255">
                        <c:v>9527.015625</c:v>
                      </c:pt>
                      <c:pt idx="1256">
                        <c:v>9556.015625</c:v>
                      </c:pt>
                      <c:pt idx="1257">
                        <c:v>8285.90625</c:v>
                      </c:pt>
                      <c:pt idx="1258">
                        <c:v>8996.7109375</c:v>
                      </c:pt>
                      <c:pt idx="1259">
                        <c:v>8916.09375</c:v>
                      </c:pt>
                      <c:pt idx="1260">
                        <c:v>5030.7265625</c:v>
                      </c:pt>
                      <c:pt idx="1261">
                        <c:v>7524.21875</c:v>
                      </c:pt>
                      <c:pt idx="1262">
                        <c:v>7902.421875</c:v>
                      </c:pt>
                      <c:pt idx="1263">
                        <c:v>8338.3671875</c:v>
                      </c:pt>
                      <c:pt idx="1264">
                        <c:v>7899.484375</c:v>
                      </c:pt>
                      <c:pt idx="1265">
                        <c:v>8233.1484375</c:v>
                      </c:pt>
                      <c:pt idx="1266">
                        <c:v>5789.5546875</c:v>
                      </c:pt>
                      <c:pt idx="1267">
                        <c:v>8742.3515625</c:v>
                      </c:pt>
                      <c:pt idx="1268">
                        <c:v>7062.625</c:v>
                      </c:pt>
                      <c:pt idx="1269">
                        <c:v>4220.25</c:v>
                      </c:pt>
                      <c:pt idx="1270">
                        <c:v>6985.2734375</c:v>
                      </c:pt>
                      <c:pt idx="1271">
                        <c:v>6681.6171875</c:v>
                      </c:pt>
                      <c:pt idx="1272">
                        <c:v>8310.4453125</c:v>
                      </c:pt>
                      <c:pt idx="1273">
                        <c:v>6194.5703125</c:v>
                      </c:pt>
                      <c:pt idx="1274">
                        <c:v>8029.5859375</c:v>
                      </c:pt>
                      <c:pt idx="1275">
                        <c:v>10119.234375</c:v>
                      </c:pt>
                      <c:pt idx="1276">
                        <c:v>10377.1015625</c:v>
                      </c:pt>
                      <c:pt idx="1277">
                        <c:v>10138.98046875</c:v>
                      </c:pt>
                      <c:pt idx="1278">
                        <c:v>8269.3984375</c:v>
                      </c:pt>
                      <c:pt idx="1279">
                        <c:v>7159.625</c:v>
                      </c:pt>
                      <c:pt idx="1280">
                        <c:v>8381.6640625</c:v>
                      </c:pt>
                      <c:pt idx="1281">
                        <c:v>9691.9140625</c:v>
                      </c:pt>
                      <c:pt idx="1282">
                        <c:v>10518.6875</c:v>
                      </c:pt>
                      <c:pt idx="1283">
                        <c:v>10379.59375</c:v>
                      </c:pt>
                      <c:pt idx="1284">
                        <c:v>10769.296875</c:v>
                      </c:pt>
                      <c:pt idx="1285">
                        <c:v>10597.5</c:v>
                      </c:pt>
                      <c:pt idx="1286">
                        <c:v>10721.3203125</c:v>
                      </c:pt>
                      <c:pt idx="1287">
                        <c:v>9958.1015625</c:v>
                      </c:pt>
                      <c:pt idx="1288">
                        <c:v>8827.79296875</c:v>
                      </c:pt>
                      <c:pt idx="1289">
                        <c:v>8954.3984375</c:v>
                      </c:pt>
                      <c:pt idx="1290">
                        <c:v>12616.78515625</c:v>
                      </c:pt>
                      <c:pt idx="1291">
                        <c:v>11644.6171875</c:v>
                      </c:pt>
                      <c:pt idx="1292">
                        <c:v>10772.359375</c:v>
                      </c:pt>
                      <c:pt idx="1293">
                        <c:v>10248.328125</c:v>
                      </c:pt>
                      <c:pt idx="1294">
                        <c:v>12988.31640625</c:v>
                      </c:pt>
                      <c:pt idx="1295">
                        <c:v>10464.53125</c:v>
                      </c:pt>
                      <c:pt idx="1296">
                        <c:v>11181.5</c:v>
                      </c:pt>
                      <c:pt idx="1297">
                        <c:v>13023.75</c:v>
                      </c:pt>
                      <c:pt idx="1298">
                        <c:v>11197.578125</c:v>
                      </c:pt>
                      <c:pt idx="1299">
                        <c:v>8428.140625</c:v>
                      </c:pt>
                      <c:pt idx="1300">
                        <c:v>10390.84375</c:v>
                      </c:pt>
                      <c:pt idx="1301">
                        <c:v>12096.5703125</c:v>
                      </c:pt>
                      <c:pt idx="1302">
                        <c:v>13268.828125</c:v>
                      </c:pt>
                      <c:pt idx="1303">
                        <c:v>11012.671875</c:v>
                      </c:pt>
                      <c:pt idx="1304">
                        <c:v>12025.4296875</c:v>
                      </c:pt>
                      <c:pt idx="1305">
                        <c:v>7037.671875</c:v>
                      </c:pt>
                      <c:pt idx="1306">
                        <c:v>7742.19140625</c:v>
                      </c:pt>
                      <c:pt idx="1307">
                        <c:v>8016.6484375</c:v>
                      </c:pt>
                      <c:pt idx="1308">
                        <c:v>8192.03515625</c:v>
                      </c:pt>
                      <c:pt idx="1309">
                        <c:v>7579.0859375</c:v>
                      </c:pt>
                      <c:pt idx="1310">
                        <c:v>7854.4765625</c:v>
                      </c:pt>
                      <c:pt idx="1311">
                        <c:v>7957.9296875</c:v>
                      </c:pt>
                      <c:pt idx="1312">
                        <c:v>4627.9375</c:v>
                      </c:pt>
                      <c:pt idx="1313">
                        <c:v>7197.71875</c:v>
                      </c:pt>
                      <c:pt idx="1314">
                        <c:v>7181.3359375</c:v>
                      </c:pt>
                      <c:pt idx="1315">
                        <c:v>8376.578125</c:v>
                      </c:pt>
                      <c:pt idx="1316">
                        <c:v>2397.34375</c:v>
                      </c:pt>
                      <c:pt idx="1317">
                        <c:v>2484.484375</c:v>
                      </c:pt>
                      <c:pt idx="1318">
                        <c:v>2374.1640625</c:v>
                      </c:pt>
                      <c:pt idx="1319">
                        <c:v>5429.1171875</c:v>
                      </c:pt>
                      <c:pt idx="1320">
                        <c:v>4175.015625</c:v>
                      </c:pt>
                      <c:pt idx="1321">
                        <c:v>5765.140625</c:v>
                      </c:pt>
                      <c:pt idx="1322">
                        <c:v>6576.15625</c:v>
                      </c:pt>
                      <c:pt idx="1323">
                        <c:v>8460.203125</c:v>
                      </c:pt>
                      <c:pt idx="1324">
                        <c:v>2351.3125</c:v>
                      </c:pt>
                      <c:pt idx="1325">
                        <c:v>3388.6171875</c:v>
                      </c:pt>
                      <c:pt idx="1326">
                        <c:v>4774.609375</c:v>
                      </c:pt>
                      <c:pt idx="1327">
                        <c:v>8343.75</c:v>
                      </c:pt>
                      <c:pt idx="1328">
                        <c:v>7934.796875</c:v>
                      </c:pt>
                      <c:pt idx="1329">
                        <c:v>8103.4140625</c:v>
                      </c:pt>
                      <c:pt idx="1330">
                        <c:v>8048.03125</c:v>
                      </c:pt>
                      <c:pt idx="1331">
                        <c:v>7808.203125</c:v>
                      </c:pt>
                      <c:pt idx="1332">
                        <c:v>7999.3671875</c:v>
                      </c:pt>
                      <c:pt idx="1333">
                        <c:v>8511.6796875</c:v>
                      </c:pt>
                      <c:pt idx="1334">
                        <c:v>8422.8515625</c:v>
                      </c:pt>
                      <c:pt idx="1335">
                        <c:v>7202.8515625</c:v>
                      </c:pt>
                      <c:pt idx="1336">
                        <c:v>6523.390625</c:v>
                      </c:pt>
                      <c:pt idx="1337">
                        <c:v>7119.296875</c:v>
                      </c:pt>
                      <c:pt idx="1338">
                        <c:v>7433.9921875</c:v>
                      </c:pt>
                      <c:pt idx="1339">
                        <c:v>8483.125</c:v>
                      </c:pt>
                      <c:pt idx="1340">
                        <c:v>6428.5</c:v>
                      </c:pt>
                      <c:pt idx="1341">
                        <c:v>4635.2109375</c:v>
                      </c:pt>
                      <c:pt idx="1342">
                        <c:v>6407.078125</c:v>
                      </c:pt>
                      <c:pt idx="1343">
                        <c:v>7404.78125</c:v>
                      </c:pt>
                      <c:pt idx="1344">
                        <c:v>8748.9375</c:v>
                      </c:pt>
                      <c:pt idx="1345">
                        <c:v>8621.765625</c:v>
                      </c:pt>
                      <c:pt idx="1346">
                        <c:v>4838.296875</c:v>
                      </c:pt>
                      <c:pt idx="1347">
                        <c:v>7478.3984375</c:v>
                      </c:pt>
                      <c:pt idx="1348">
                        <c:v>6210.203125</c:v>
                      </c:pt>
                      <c:pt idx="1349">
                        <c:v>7918.2578125</c:v>
                      </c:pt>
                      <c:pt idx="1350">
                        <c:v>12198.0625</c:v>
                      </c:pt>
                      <c:pt idx="1351">
                        <c:v>12910.86328125</c:v>
                      </c:pt>
                      <c:pt idx="1352">
                        <c:v>12009.5078125</c:v>
                      </c:pt>
                      <c:pt idx="1353">
                        <c:v>11086.76953125</c:v>
                      </c:pt>
                      <c:pt idx="1354">
                        <c:v>10888.39453125</c:v>
                      </c:pt>
                      <c:pt idx="1355">
                        <c:v>11933.5</c:v>
                      </c:pt>
                      <c:pt idx="1356">
                        <c:v>10343.1171875</c:v>
                      </c:pt>
                      <c:pt idx="1357">
                        <c:v>9591.0390625</c:v>
                      </c:pt>
                      <c:pt idx="1358">
                        <c:v>10711.796875</c:v>
                      </c:pt>
                      <c:pt idx="1359">
                        <c:v>10402.1640625</c:v>
                      </c:pt>
                      <c:pt idx="1360">
                        <c:v>6321.453125</c:v>
                      </c:pt>
                      <c:pt idx="1361">
                        <c:v>7900.3125</c:v>
                      </c:pt>
                      <c:pt idx="1362">
                        <c:v>8551.171875</c:v>
                      </c:pt>
                      <c:pt idx="1363">
                        <c:v>13099.3984375</c:v>
                      </c:pt>
                      <c:pt idx="1364">
                        <c:v>12849.03515625</c:v>
                      </c:pt>
                      <c:pt idx="1365">
                        <c:v>10280.421875</c:v>
                      </c:pt>
                      <c:pt idx="1366">
                        <c:v>9457.5546875</c:v>
                      </c:pt>
                      <c:pt idx="1367">
                        <c:v>9906.71875</c:v>
                      </c:pt>
                      <c:pt idx="1368">
                        <c:v>10121.203125</c:v>
                      </c:pt>
                      <c:pt idx="1369">
                        <c:v>10239.71484375</c:v>
                      </c:pt>
                      <c:pt idx="1370">
                        <c:v>8994.859375</c:v>
                      </c:pt>
                      <c:pt idx="1371">
                        <c:v>8087.9140625</c:v>
                      </c:pt>
                      <c:pt idx="1372">
                        <c:v>7172.859375</c:v>
                      </c:pt>
                      <c:pt idx="1373">
                        <c:v>7656.53125</c:v>
                      </c:pt>
                      <c:pt idx="1374">
                        <c:v>10202.01953125</c:v>
                      </c:pt>
                      <c:pt idx="1375">
                        <c:v>9607.359375</c:v>
                      </c:pt>
                      <c:pt idx="1376">
                        <c:v>9444.75</c:v>
                      </c:pt>
                      <c:pt idx="1377">
                        <c:v>9933.71875</c:v>
                      </c:pt>
                      <c:pt idx="1378">
                        <c:v>10130.50390625</c:v>
                      </c:pt>
                      <c:pt idx="1379">
                        <c:v>9694.7734375</c:v>
                      </c:pt>
                      <c:pt idx="1380">
                        <c:v>14503.0546875</c:v>
                      </c:pt>
                      <c:pt idx="1381">
                        <c:v>13753.78125</c:v>
                      </c:pt>
                      <c:pt idx="1382">
                        <c:v>13737.67578125</c:v>
                      </c:pt>
                      <c:pt idx="1383">
                        <c:v>15503.765625</c:v>
                      </c:pt>
                      <c:pt idx="1384">
                        <c:v>15491.35546875</c:v>
                      </c:pt>
                      <c:pt idx="1385">
                        <c:v>14792.40625</c:v>
                      </c:pt>
                      <c:pt idx="1386">
                        <c:v>15247.0234375</c:v>
                      </c:pt>
                      <c:pt idx="1387">
                        <c:v>15115.625</c:v>
                      </c:pt>
                      <c:pt idx="1388">
                        <c:v>15440.1328125</c:v>
                      </c:pt>
                      <c:pt idx="1389">
                        <c:v>14666.203125</c:v>
                      </c:pt>
                      <c:pt idx="1390">
                        <c:v>15173.23828125</c:v>
                      </c:pt>
                      <c:pt idx="1391">
                        <c:v>13735.984375</c:v>
                      </c:pt>
                      <c:pt idx="1392">
                        <c:v>13413.6640625</c:v>
                      </c:pt>
                      <c:pt idx="1393">
                        <c:v>13360.8984375</c:v>
                      </c:pt>
                      <c:pt idx="1394">
                        <c:v>15164.76171875</c:v>
                      </c:pt>
                      <c:pt idx="1395">
                        <c:v>6384.9609375</c:v>
                      </c:pt>
                      <c:pt idx="1396">
                        <c:v>5867.99609375</c:v>
                      </c:pt>
                      <c:pt idx="1397">
                        <c:v>6217.21875</c:v>
                      </c:pt>
                      <c:pt idx="1398">
                        <c:v>6028.0625</c:v>
                      </c:pt>
                      <c:pt idx="1399">
                        <c:v>5080.0703125</c:v>
                      </c:pt>
                      <c:pt idx="1400">
                        <c:v>5500.328125</c:v>
                      </c:pt>
                      <c:pt idx="1401">
                        <c:v>6401.65625</c:v>
                      </c:pt>
                      <c:pt idx="1402">
                        <c:v>5800.0703125</c:v>
                      </c:pt>
                      <c:pt idx="1403">
                        <c:v>6080.125</c:v>
                      </c:pt>
                      <c:pt idx="1404">
                        <c:v>5650.328125</c:v>
                      </c:pt>
                      <c:pt idx="1405">
                        <c:v>5227.890625</c:v>
                      </c:pt>
                      <c:pt idx="1406">
                        <c:v>5189.578125</c:v>
                      </c:pt>
                      <c:pt idx="1407">
                        <c:v>3251.4140625</c:v>
                      </c:pt>
                      <c:pt idx="1408">
                        <c:v>4272.8671875</c:v>
                      </c:pt>
                      <c:pt idx="1409">
                        <c:v>4895.0390625</c:v>
                      </c:pt>
                      <c:pt idx="1410">
                        <c:v>6794.171875</c:v>
                      </c:pt>
                      <c:pt idx="1411">
                        <c:v>7728.7578125</c:v>
                      </c:pt>
                      <c:pt idx="1412">
                        <c:v>5182.1953125</c:v>
                      </c:pt>
                      <c:pt idx="1413">
                        <c:v>6440.078125</c:v>
                      </c:pt>
                      <c:pt idx="1414">
                        <c:v>7185.5078125</c:v>
                      </c:pt>
                      <c:pt idx="1415">
                        <c:v>6633.5390625</c:v>
                      </c:pt>
                      <c:pt idx="1416">
                        <c:v>7496.84375</c:v>
                      </c:pt>
                      <c:pt idx="1417">
                        <c:v>7320.453125</c:v>
                      </c:pt>
                      <c:pt idx="1418">
                        <c:v>7781.40625</c:v>
                      </c:pt>
                      <c:pt idx="1419">
                        <c:v>7259.046875</c:v>
                      </c:pt>
                      <c:pt idx="1420">
                        <c:v>7930.6015625</c:v>
                      </c:pt>
                      <c:pt idx="1421">
                        <c:v>8104</c:v>
                      </c:pt>
                      <c:pt idx="1422">
                        <c:v>5866.90625</c:v>
                      </c:pt>
                      <c:pt idx="1423">
                        <c:v>6684.671875</c:v>
                      </c:pt>
                      <c:pt idx="1424">
                        <c:v>7134.2890625</c:v>
                      </c:pt>
                      <c:pt idx="1425">
                        <c:v>14399.48046875</c:v>
                      </c:pt>
                      <c:pt idx="1426">
                        <c:v>14633.5234375</c:v>
                      </c:pt>
                      <c:pt idx="1427">
                        <c:v>13263.2109375</c:v>
                      </c:pt>
                      <c:pt idx="1428">
                        <c:v>11811.4375</c:v>
                      </c:pt>
                      <c:pt idx="1429">
                        <c:v>10941.97265625</c:v>
                      </c:pt>
                      <c:pt idx="1430">
                        <c:v>12271.75</c:v>
                      </c:pt>
                      <c:pt idx="1431">
                        <c:v>14531.828125</c:v>
                      </c:pt>
                      <c:pt idx="1432">
                        <c:v>13334.953125</c:v>
                      </c:pt>
                      <c:pt idx="1433">
                        <c:v>13203.5703125</c:v>
                      </c:pt>
                      <c:pt idx="1434">
                        <c:v>13673.03125</c:v>
                      </c:pt>
                      <c:pt idx="1435">
                        <c:v>14732.08984375</c:v>
                      </c:pt>
                      <c:pt idx="1436">
                        <c:v>14873.78125</c:v>
                      </c:pt>
                      <c:pt idx="1437">
                        <c:v>14156.0625</c:v>
                      </c:pt>
                      <c:pt idx="1438">
                        <c:v>13738.859375</c:v>
                      </c:pt>
                      <c:pt idx="1439">
                        <c:v>13963.54296875</c:v>
                      </c:pt>
                      <c:pt idx="1440">
                        <c:v>7886.21875</c:v>
                      </c:pt>
                      <c:pt idx="1441">
                        <c:v>8442.296875</c:v>
                      </c:pt>
                      <c:pt idx="1442">
                        <c:v>8480.359375</c:v>
                      </c:pt>
                      <c:pt idx="1443">
                        <c:v>9225.4296875</c:v>
                      </c:pt>
                      <c:pt idx="1444">
                        <c:v>8486.5234375</c:v>
                      </c:pt>
                      <c:pt idx="1445">
                        <c:v>8621.5703125</c:v>
                      </c:pt>
                      <c:pt idx="1446">
                        <c:v>7921.359375</c:v>
                      </c:pt>
                      <c:pt idx="1447">
                        <c:v>7134.3515625</c:v>
                      </c:pt>
                      <c:pt idx="1448">
                        <c:v>6379.515625</c:v>
                      </c:pt>
                      <c:pt idx="1449">
                        <c:v>7345.34375</c:v>
                      </c:pt>
                      <c:pt idx="1450">
                        <c:v>6583.1796875</c:v>
                      </c:pt>
                      <c:pt idx="1451">
                        <c:v>6767.71875</c:v>
                      </c:pt>
                      <c:pt idx="1452">
                        <c:v>8176.203125</c:v>
                      </c:pt>
                      <c:pt idx="1453">
                        <c:v>9184.625</c:v>
                      </c:pt>
                      <c:pt idx="1454">
                        <c:v>8557.0859375</c:v>
                      </c:pt>
                      <c:pt idx="1455">
                        <c:v>11869.1484375</c:v>
                      </c:pt>
                      <c:pt idx="1456">
                        <c:v>10830.6875</c:v>
                      </c:pt>
                      <c:pt idx="1457">
                        <c:v>11225.66015625</c:v>
                      </c:pt>
                      <c:pt idx="1458">
                        <c:v>10332.5078125</c:v>
                      </c:pt>
                      <c:pt idx="1459">
                        <c:v>9084.28125</c:v>
                      </c:pt>
                      <c:pt idx="1460">
                        <c:v>8854.53125</c:v>
                      </c:pt>
                      <c:pt idx="1461">
                        <c:v>9600.21875</c:v>
                      </c:pt>
                      <c:pt idx="1462">
                        <c:v>12440.56640625</c:v>
                      </c:pt>
                      <c:pt idx="1463">
                        <c:v>12478.390625</c:v>
                      </c:pt>
                      <c:pt idx="1464">
                        <c:v>7907.4609375</c:v>
                      </c:pt>
                      <c:pt idx="1465">
                        <c:v>10075.859375</c:v>
                      </c:pt>
                      <c:pt idx="1466">
                        <c:v>10854.7109375</c:v>
                      </c:pt>
                      <c:pt idx="1467">
                        <c:v>7331.4765625</c:v>
                      </c:pt>
                      <c:pt idx="1468">
                        <c:v>9795.21875</c:v>
                      </c:pt>
                      <c:pt idx="1469">
                        <c:v>10320.390625</c:v>
                      </c:pt>
                      <c:pt idx="1470">
                        <c:v>9880.203125</c:v>
                      </c:pt>
                      <c:pt idx="1471">
                        <c:v>10316.484375</c:v>
                      </c:pt>
                      <c:pt idx="1472">
                        <c:v>10285.9609375</c:v>
                      </c:pt>
                      <c:pt idx="1473">
                        <c:v>8851.4375</c:v>
                      </c:pt>
                      <c:pt idx="1474">
                        <c:v>8831.375</c:v>
                      </c:pt>
                      <c:pt idx="1475">
                        <c:v>9118.0703125</c:v>
                      </c:pt>
                      <c:pt idx="1476">
                        <c:v>10371.76171875</c:v>
                      </c:pt>
                      <c:pt idx="1477">
                        <c:v>10861.35546875</c:v>
                      </c:pt>
                      <c:pt idx="1478">
                        <c:v>11037.58203125</c:v>
                      </c:pt>
                      <c:pt idx="1479">
                        <c:v>10577.2421875</c:v>
                      </c:pt>
                      <c:pt idx="1480">
                        <c:v>10615.9140625</c:v>
                      </c:pt>
                      <c:pt idx="1481">
                        <c:v>10787.21875</c:v>
                      </c:pt>
                      <c:pt idx="1482">
                        <c:v>10677.6875</c:v>
                      </c:pt>
                      <c:pt idx="1483">
                        <c:v>10856.57421875</c:v>
                      </c:pt>
                      <c:pt idx="1484">
                        <c:v>11081.4921875</c:v>
                      </c:pt>
                      <c:pt idx="1485">
                        <c:v>7534.125</c:v>
                      </c:pt>
                      <c:pt idx="1486">
                        <c:v>6901.59375</c:v>
                      </c:pt>
                      <c:pt idx="1487">
                        <c:v>6809.78125</c:v>
                      </c:pt>
                      <c:pt idx="1488">
                        <c:v>6453.4375</c:v>
                      </c:pt>
                      <c:pt idx="1489">
                        <c:v>3307.109375</c:v>
                      </c:pt>
                      <c:pt idx="1490">
                        <c:v>4218.4921875</c:v>
                      </c:pt>
                      <c:pt idx="1491">
                        <c:v>6334.5</c:v>
                      </c:pt>
                      <c:pt idx="1492">
                        <c:v>4527.15625</c:v>
                      </c:pt>
                      <c:pt idx="1493">
                        <c:v>3603.203125</c:v>
                      </c:pt>
                      <c:pt idx="1494">
                        <c:v>3653.875</c:v>
                      </c:pt>
                      <c:pt idx="1495">
                        <c:v>7374.8828125</c:v>
                      </c:pt>
                      <c:pt idx="1496">
                        <c:v>6287.1171875</c:v>
                      </c:pt>
                      <c:pt idx="1497">
                        <c:v>5202.203125</c:v>
                      </c:pt>
                      <c:pt idx="1498">
                        <c:v>5039.9375</c:v>
                      </c:pt>
                      <c:pt idx="1499">
                        <c:v>7642.4765625</c:v>
                      </c:pt>
                      <c:pt idx="1500">
                        <c:v>9764.4140625</c:v>
                      </c:pt>
                      <c:pt idx="1501">
                        <c:v>9244.3828125</c:v>
                      </c:pt>
                      <c:pt idx="1502">
                        <c:v>9528.2421875</c:v>
                      </c:pt>
                      <c:pt idx="1503">
                        <c:v>10158.2421875</c:v>
                      </c:pt>
                      <c:pt idx="1504">
                        <c:v>10233.859375</c:v>
                      </c:pt>
                      <c:pt idx="1505">
                        <c:v>8540.125</c:v>
                      </c:pt>
                      <c:pt idx="1506">
                        <c:v>8029.234375</c:v>
                      </c:pt>
                      <c:pt idx="1507">
                        <c:v>8968.2578125</c:v>
                      </c:pt>
                      <c:pt idx="1508">
                        <c:v>8792.703125</c:v>
                      </c:pt>
                      <c:pt idx="1509">
                        <c:v>8214.984375</c:v>
                      </c:pt>
                      <c:pt idx="1510">
                        <c:v>8440.421875</c:v>
                      </c:pt>
                      <c:pt idx="1511">
                        <c:v>10164</c:v>
                      </c:pt>
                      <c:pt idx="1512">
                        <c:v>9194.65625</c:v>
                      </c:pt>
                      <c:pt idx="1513">
                        <c:v>8720.2890625</c:v>
                      </c:pt>
                      <c:pt idx="1514">
                        <c:v>9386.7890625</c:v>
                      </c:pt>
                      <c:pt idx="1515">
                        <c:v>8731.46875</c:v>
                      </c:pt>
                      <c:pt idx="1516">
                        <c:v>9009.9609375</c:v>
                      </c:pt>
                      <c:pt idx="1517">
                        <c:v>8781.8125</c:v>
                      </c:pt>
                      <c:pt idx="1518">
                        <c:v>8753.421875</c:v>
                      </c:pt>
                      <c:pt idx="1519">
                        <c:v>8755.03125</c:v>
                      </c:pt>
                      <c:pt idx="1520">
                        <c:v>8674.2890625</c:v>
                      </c:pt>
                      <c:pt idx="1521">
                        <c:v>8149.109375</c:v>
                      </c:pt>
                      <c:pt idx="1522">
                        <c:v>8292.52734375</c:v>
                      </c:pt>
                      <c:pt idx="1523">
                        <c:v>8958.265625</c:v>
                      </c:pt>
                      <c:pt idx="1524">
                        <c:v>7455.8984375</c:v>
                      </c:pt>
                      <c:pt idx="1525">
                        <c:v>7739.4609375</c:v>
                      </c:pt>
                      <c:pt idx="1526">
                        <c:v>9372.3515625</c:v>
                      </c:pt>
                      <c:pt idx="1527">
                        <c:v>9359.703125</c:v>
                      </c:pt>
                      <c:pt idx="1528">
                        <c:v>7967.9296875</c:v>
                      </c:pt>
                      <c:pt idx="1529">
                        <c:v>8613.9296875</c:v>
                      </c:pt>
                      <c:pt idx="1530">
                        <c:v>12699.78125</c:v>
                      </c:pt>
                      <c:pt idx="1531">
                        <c:v>11713.21875</c:v>
                      </c:pt>
                      <c:pt idx="1532">
                        <c:v>11512.40625</c:v>
                      </c:pt>
                      <c:pt idx="1533">
                        <c:v>12732.671875</c:v>
                      </c:pt>
                      <c:pt idx="1534">
                        <c:v>12921.828125</c:v>
                      </c:pt>
                      <c:pt idx="1535">
                        <c:v>12880.0078125</c:v>
                      </c:pt>
                      <c:pt idx="1536">
                        <c:v>12291.78125</c:v>
                      </c:pt>
                      <c:pt idx="1537">
                        <c:v>7943.8515625</c:v>
                      </c:pt>
                      <c:pt idx="1538">
                        <c:v>7804.9296875</c:v>
                      </c:pt>
                      <c:pt idx="1539">
                        <c:v>9260.6015625</c:v>
                      </c:pt>
                      <c:pt idx="1540">
                        <c:v>12437.8671875</c:v>
                      </c:pt>
                      <c:pt idx="1541">
                        <c:v>11731.8828125</c:v>
                      </c:pt>
                      <c:pt idx="1542">
                        <c:v>11574.3984375</c:v>
                      </c:pt>
                      <c:pt idx="1543">
                        <c:v>12908.25</c:v>
                      </c:pt>
                      <c:pt idx="1544">
                        <c:v>12395.28125</c:v>
                      </c:pt>
                      <c:pt idx="1545">
                        <c:v>8403.29296875</c:v>
                      </c:pt>
                      <c:pt idx="1546">
                        <c:v>7344.375</c:v>
                      </c:pt>
                      <c:pt idx="1547">
                        <c:v>7817.84375</c:v>
                      </c:pt>
                      <c:pt idx="1548">
                        <c:v>10337.1953125</c:v>
                      </c:pt>
                      <c:pt idx="1549">
                        <c:v>10207.8046875</c:v>
                      </c:pt>
                      <c:pt idx="1550">
                        <c:v>10280.15625</c:v>
                      </c:pt>
                      <c:pt idx="1551">
                        <c:v>8782.5</c:v>
                      </c:pt>
                      <c:pt idx="1552">
                        <c:v>9049.03125</c:v>
                      </c:pt>
                      <c:pt idx="1553">
                        <c:v>9323.6484375</c:v>
                      </c:pt>
                      <c:pt idx="1554">
                        <c:v>10112.9453125</c:v>
                      </c:pt>
                      <c:pt idx="1555">
                        <c:v>9684.2265625</c:v>
                      </c:pt>
                      <c:pt idx="1556">
                        <c:v>8587.5078125</c:v>
                      </c:pt>
                      <c:pt idx="1557">
                        <c:v>9334.2421875</c:v>
                      </c:pt>
                      <c:pt idx="1558">
                        <c:v>9764.3203125</c:v>
                      </c:pt>
                      <c:pt idx="1559">
                        <c:v>10036.0703125</c:v>
                      </c:pt>
                      <c:pt idx="1560">
                        <c:v>7036.2265625</c:v>
                      </c:pt>
                      <c:pt idx="1561">
                        <c:v>9632.75</c:v>
                      </c:pt>
                      <c:pt idx="1562">
                        <c:v>9558.671875</c:v>
                      </c:pt>
                      <c:pt idx="1563">
                        <c:v>7924.9609375</c:v>
                      </c:pt>
                      <c:pt idx="1564">
                        <c:v>8972.890625</c:v>
                      </c:pt>
                      <c:pt idx="1565">
                        <c:v>7222.8125</c:v>
                      </c:pt>
                      <c:pt idx="1566">
                        <c:v>7067.59375</c:v>
                      </c:pt>
                      <c:pt idx="1567">
                        <c:v>7923.875</c:v>
                      </c:pt>
                      <c:pt idx="1568">
                        <c:v>9756.8984375</c:v>
                      </c:pt>
                      <c:pt idx="1569">
                        <c:v>6682.9140625</c:v>
                      </c:pt>
                      <c:pt idx="1570">
                        <c:v>8520.8046875</c:v>
                      </c:pt>
                      <c:pt idx="1571">
                        <c:v>8035.578125</c:v>
                      </c:pt>
                      <c:pt idx="1572">
                        <c:v>7233.6171875</c:v>
                      </c:pt>
                      <c:pt idx="1573">
                        <c:v>9176.421875</c:v>
                      </c:pt>
                      <c:pt idx="1574">
                        <c:v>8672.078125</c:v>
                      </c:pt>
                      <c:pt idx="1575">
                        <c:v>10270.90625</c:v>
                      </c:pt>
                      <c:pt idx="1576">
                        <c:v>9131.01171875</c:v>
                      </c:pt>
                      <c:pt idx="1577">
                        <c:v>9446.6875</c:v>
                      </c:pt>
                      <c:pt idx="1578">
                        <c:v>11961.73046875</c:v>
                      </c:pt>
                      <c:pt idx="1579">
                        <c:v>12196.4765625</c:v>
                      </c:pt>
                      <c:pt idx="1580">
                        <c:v>12484.9921875</c:v>
                      </c:pt>
                      <c:pt idx="1581">
                        <c:v>11020.3984375</c:v>
                      </c:pt>
                      <c:pt idx="1582">
                        <c:v>10322.078125</c:v>
                      </c:pt>
                      <c:pt idx="1583">
                        <c:v>12753.8828125</c:v>
                      </c:pt>
                      <c:pt idx="1584">
                        <c:v>12537.2890625</c:v>
                      </c:pt>
                      <c:pt idx="1585">
                        <c:v>12205.390625</c:v>
                      </c:pt>
                      <c:pt idx="1586">
                        <c:v>12621.5703125</c:v>
                      </c:pt>
                      <c:pt idx="1587">
                        <c:v>10732.3984375</c:v>
                      </c:pt>
                      <c:pt idx="1588">
                        <c:v>9900.5</c:v>
                      </c:pt>
                      <c:pt idx="1589">
                        <c:v>10399.4765625</c:v>
                      </c:pt>
                      <c:pt idx="1590">
                        <c:v>7813.4921875</c:v>
                      </c:pt>
                      <c:pt idx="1591">
                        <c:v>8551.8046875</c:v>
                      </c:pt>
                      <c:pt idx="1592">
                        <c:v>9215.6953125</c:v>
                      </c:pt>
                      <c:pt idx="1593">
                        <c:v>4350.9296875</c:v>
                      </c:pt>
                      <c:pt idx="1594">
                        <c:v>5790.71875</c:v>
                      </c:pt>
                      <c:pt idx="1595">
                        <c:v>7077.3046875</c:v>
                      </c:pt>
                      <c:pt idx="1596">
                        <c:v>9007.203125</c:v>
                      </c:pt>
                      <c:pt idx="1597">
                        <c:v>8553.8828125</c:v>
                      </c:pt>
                      <c:pt idx="1598">
                        <c:v>8349.859375</c:v>
                      </c:pt>
                      <c:pt idx="1599">
                        <c:v>8193.359375</c:v>
                      </c:pt>
                      <c:pt idx="1600">
                        <c:v>9289.50390625</c:v>
                      </c:pt>
                      <c:pt idx="1601">
                        <c:v>8725.6171875</c:v>
                      </c:pt>
                      <c:pt idx="1602">
                        <c:v>7910.109375</c:v>
                      </c:pt>
                      <c:pt idx="1603">
                        <c:v>8056.9921875</c:v>
                      </c:pt>
                      <c:pt idx="1604">
                        <c:v>8310.0390625</c:v>
                      </c:pt>
                      <c:pt idx="1605">
                        <c:v>12000.25</c:v>
                      </c:pt>
                      <c:pt idx="1606">
                        <c:v>10297.0546875</c:v>
                      </c:pt>
                      <c:pt idx="1607">
                        <c:v>9898.796875</c:v>
                      </c:pt>
                      <c:pt idx="1608">
                        <c:v>12283.0390625</c:v>
                      </c:pt>
                      <c:pt idx="1609">
                        <c:v>12870.8125</c:v>
                      </c:pt>
                      <c:pt idx="1610">
                        <c:v>12513.4609375</c:v>
                      </c:pt>
                      <c:pt idx="1611">
                        <c:v>13387.7109375</c:v>
                      </c:pt>
                      <c:pt idx="1612">
                        <c:v>13183.9609375</c:v>
                      </c:pt>
                      <c:pt idx="1613">
                        <c:v>13226.53125</c:v>
                      </c:pt>
                      <c:pt idx="1614">
                        <c:v>12653.65625</c:v>
                      </c:pt>
                      <c:pt idx="1615">
                        <c:v>12793.640625</c:v>
                      </c:pt>
                      <c:pt idx="1616">
                        <c:v>11939.8203125</c:v>
                      </c:pt>
                      <c:pt idx="1617">
                        <c:v>11349.8125</c:v>
                      </c:pt>
                      <c:pt idx="1618">
                        <c:v>10550.671875</c:v>
                      </c:pt>
                      <c:pt idx="1619">
                        <c:v>13415.5390625</c:v>
                      </c:pt>
                      <c:pt idx="1620">
                        <c:v>9458.6875</c:v>
                      </c:pt>
                      <c:pt idx="1621">
                        <c:v>8436.54296875</c:v>
                      </c:pt>
                      <c:pt idx="1622">
                        <c:v>10140.6796875</c:v>
                      </c:pt>
                      <c:pt idx="1623">
                        <c:v>9253</c:v>
                      </c:pt>
                      <c:pt idx="1624">
                        <c:v>7691.1171875</c:v>
                      </c:pt>
                      <c:pt idx="1625">
                        <c:v>7873.46875</c:v>
                      </c:pt>
                      <c:pt idx="1626">
                        <c:v>8308.5</c:v>
                      </c:pt>
                      <c:pt idx="1627">
                        <c:v>10132.71875</c:v>
                      </c:pt>
                      <c:pt idx="1628">
                        <c:v>9290.0234375</c:v>
                      </c:pt>
                      <c:pt idx="1629">
                        <c:v>8419.8828125</c:v>
                      </c:pt>
                      <c:pt idx="1630">
                        <c:v>8408.2734375</c:v>
                      </c:pt>
                      <c:pt idx="1631">
                        <c:v>9338.3203125</c:v>
                      </c:pt>
                      <c:pt idx="1632">
                        <c:v>9073.8359375</c:v>
                      </c:pt>
                      <c:pt idx="1633">
                        <c:v>8296.0625</c:v>
                      </c:pt>
                      <c:pt idx="1634">
                        <c:v>9234.4375</c:v>
                      </c:pt>
                      <c:pt idx="1635">
                        <c:v>11855.21875</c:v>
                      </c:pt>
                      <c:pt idx="1636">
                        <c:v>10830.5078125</c:v>
                      </c:pt>
                      <c:pt idx="1637">
                        <c:v>11998.0625</c:v>
                      </c:pt>
                      <c:pt idx="1638">
                        <c:v>11357.734375</c:v>
                      </c:pt>
                      <c:pt idx="1639">
                        <c:v>10172.765625</c:v>
                      </c:pt>
                      <c:pt idx="1640">
                        <c:v>11073.890625</c:v>
                      </c:pt>
                      <c:pt idx="1641">
                        <c:v>12508.875</c:v>
                      </c:pt>
                      <c:pt idx="1642">
                        <c:v>12916.46875</c:v>
                      </c:pt>
                      <c:pt idx="1643">
                        <c:v>10790.921875</c:v>
                      </c:pt>
                      <c:pt idx="1644">
                        <c:v>9510.78125</c:v>
                      </c:pt>
                      <c:pt idx="1645">
                        <c:v>8715.59375</c:v>
                      </c:pt>
                      <c:pt idx="1646">
                        <c:v>11298.359375</c:v>
                      </c:pt>
                      <c:pt idx="1647">
                        <c:v>12713.5625</c:v>
                      </c:pt>
                      <c:pt idx="1648">
                        <c:v>11194.5546875</c:v>
                      </c:pt>
                      <c:pt idx="1649">
                        <c:v>12747.1796875</c:v>
                      </c:pt>
                      <c:pt idx="1650">
                        <c:v>11265.0078125</c:v>
                      </c:pt>
                      <c:pt idx="1651">
                        <c:v>11172.6640625</c:v>
                      </c:pt>
                      <c:pt idx="1652">
                        <c:v>12481.1171875</c:v>
                      </c:pt>
                      <c:pt idx="1653">
                        <c:v>12678.8359375</c:v>
                      </c:pt>
                      <c:pt idx="1654">
                        <c:v>11734.6171875</c:v>
                      </c:pt>
                      <c:pt idx="1655">
                        <c:v>10511.0078125</c:v>
                      </c:pt>
                      <c:pt idx="1656">
                        <c:v>9002.9296875</c:v>
                      </c:pt>
                      <c:pt idx="1657">
                        <c:v>9529.7109375</c:v>
                      </c:pt>
                      <c:pt idx="1658">
                        <c:v>10707.828125</c:v>
                      </c:pt>
                      <c:pt idx="1659">
                        <c:v>10179.40625</c:v>
                      </c:pt>
                      <c:pt idx="1660">
                        <c:v>8722.828125</c:v>
                      </c:pt>
                      <c:pt idx="1661">
                        <c:v>8326.609375</c:v>
                      </c:pt>
                      <c:pt idx="1662">
                        <c:v>9216.078125</c:v>
                      </c:pt>
                      <c:pt idx="1663">
                        <c:v>12158.7890625</c:v>
                      </c:pt>
                      <c:pt idx="1664">
                        <c:v>11729.8046875</c:v>
                      </c:pt>
                      <c:pt idx="1665">
                        <c:v>8948.1796875</c:v>
                      </c:pt>
                      <c:pt idx="1666">
                        <c:v>8974.25</c:v>
                      </c:pt>
                      <c:pt idx="1667">
                        <c:v>9136.03515625</c:v>
                      </c:pt>
                      <c:pt idx="1668">
                        <c:v>4115.734375</c:v>
                      </c:pt>
                      <c:pt idx="1669">
                        <c:v>4508.4765625</c:v>
                      </c:pt>
                      <c:pt idx="1670">
                        <c:v>7965.2109375</c:v>
                      </c:pt>
                      <c:pt idx="1671">
                        <c:v>8075.2578125</c:v>
                      </c:pt>
                      <c:pt idx="1672">
                        <c:v>7506.03125</c:v>
                      </c:pt>
                      <c:pt idx="1673">
                        <c:v>7604.828125</c:v>
                      </c:pt>
                      <c:pt idx="1674">
                        <c:v>9023.75</c:v>
                      </c:pt>
                      <c:pt idx="1675">
                        <c:v>8694.9375</c:v>
                      </c:pt>
                      <c:pt idx="1676">
                        <c:v>9175.2734375</c:v>
                      </c:pt>
                      <c:pt idx="1677">
                        <c:v>8811.4453125</c:v>
                      </c:pt>
                      <c:pt idx="1678">
                        <c:v>7893.359375</c:v>
                      </c:pt>
                      <c:pt idx="1679">
                        <c:v>8570.765625</c:v>
                      </c:pt>
                      <c:pt idx="1680">
                        <c:v>7557.015625</c:v>
                      </c:pt>
                      <c:pt idx="1681">
                        <c:v>7749.9765625</c:v>
                      </c:pt>
                      <c:pt idx="1682">
                        <c:v>6634.6640625</c:v>
                      </c:pt>
                      <c:pt idx="1683">
                        <c:v>3602.609375</c:v>
                      </c:pt>
                      <c:pt idx="1684">
                        <c:v>5303.7265625</c:v>
                      </c:pt>
                      <c:pt idx="1685">
                        <c:v>7163.7578125</c:v>
                      </c:pt>
                      <c:pt idx="1686">
                        <c:v>7065.890625</c:v>
                      </c:pt>
                      <c:pt idx="1687">
                        <c:v>7618.21875</c:v>
                      </c:pt>
                      <c:pt idx="1688">
                        <c:v>6578</c:v>
                      </c:pt>
                      <c:pt idx="1689">
                        <c:v>7817.4453125</c:v>
                      </c:pt>
                      <c:pt idx="1690">
                        <c:v>3698.796875</c:v>
                      </c:pt>
                      <c:pt idx="1691">
                        <c:v>2734.796875</c:v>
                      </c:pt>
                      <c:pt idx="1692">
                        <c:v>5892.7734375</c:v>
                      </c:pt>
                      <c:pt idx="1693">
                        <c:v>7060.0859375</c:v>
                      </c:pt>
                      <c:pt idx="1694">
                        <c:v>7224.9140625</c:v>
                      </c:pt>
                      <c:pt idx="1695">
                        <c:v>9060.9140625</c:v>
                      </c:pt>
                      <c:pt idx="1696">
                        <c:v>7168.671875</c:v>
                      </c:pt>
                      <c:pt idx="1697">
                        <c:v>7687.9765625</c:v>
                      </c:pt>
                      <c:pt idx="1698">
                        <c:v>7513.1953125</c:v>
                      </c:pt>
                      <c:pt idx="1699">
                        <c:v>7190.859375</c:v>
                      </c:pt>
                      <c:pt idx="1700">
                        <c:v>7881.7890625</c:v>
                      </c:pt>
                      <c:pt idx="1701">
                        <c:v>9040.796875</c:v>
                      </c:pt>
                      <c:pt idx="1702">
                        <c:v>7777.375</c:v>
                      </c:pt>
                      <c:pt idx="1703">
                        <c:v>6434.734375</c:v>
                      </c:pt>
                      <c:pt idx="1704">
                        <c:v>6927.78125</c:v>
                      </c:pt>
                      <c:pt idx="1705">
                        <c:v>8629.78125</c:v>
                      </c:pt>
                      <c:pt idx="1706">
                        <c:v>9061.5</c:v>
                      </c:pt>
                      <c:pt idx="1707">
                        <c:v>9018.328125</c:v>
                      </c:pt>
                      <c:pt idx="1708">
                        <c:v>8714.8984375</c:v>
                      </c:pt>
                      <c:pt idx="1709">
                        <c:v>9071.8984375</c:v>
                      </c:pt>
                      <c:pt idx="1710">
                        <c:v>11557.6484375</c:v>
                      </c:pt>
                      <c:pt idx="1711">
                        <c:v>11796.53125</c:v>
                      </c:pt>
                      <c:pt idx="1712">
                        <c:v>9180.75</c:v>
                      </c:pt>
                      <c:pt idx="1713">
                        <c:v>8969.125</c:v>
                      </c:pt>
                      <c:pt idx="1714">
                        <c:v>9120.375</c:v>
                      </c:pt>
                      <c:pt idx="1715">
                        <c:v>11535.578125</c:v>
                      </c:pt>
                      <c:pt idx="1716">
                        <c:v>10656.9765625</c:v>
                      </c:pt>
                      <c:pt idx="1717">
                        <c:v>10706.9375</c:v>
                      </c:pt>
                      <c:pt idx="1718">
                        <c:v>9074.359375</c:v>
                      </c:pt>
                      <c:pt idx="1719">
                        <c:v>9335.875</c:v>
                      </c:pt>
                      <c:pt idx="1720">
                        <c:v>10174.6953125</c:v>
                      </c:pt>
                      <c:pt idx="1721">
                        <c:v>11590.3671875</c:v>
                      </c:pt>
                      <c:pt idx="1722">
                        <c:v>9941.2890625</c:v>
                      </c:pt>
                      <c:pt idx="1723">
                        <c:v>10525.21875</c:v>
                      </c:pt>
                      <c:pt idx="1724">
                        <c:v>11065.68359375</c:v>
                      </c:pt>
                      <c:pt idx="1725">
                        <c:v>6812.53125</c:v>
                      </c:pt>
                      <c:pt idx="1726">
                        <c:v>6881.1328125</c:v>
                      </c:pt>
                      <c:pt idx="1727">
                        <c:v>7600.984375</c:v>
                      </c:pt>
                      <c:pt idx="1728">
                        <c:v>10691.421875</c:v>
                      </c:pt>
                      <c:pt idx="1729">
                        <c:v>10661.140625</c:v>
                      </c:pt>
                      <c:pt idx="1730">
                        <c:v>10435.5546875</c:v>
                      </c:pt>
                      <c:pt idx="1731">
                        <c:v>11507.5625</c:v>
                      </c:pt>
                      <c:pt idx="1732">
                        <c:v>11381.078125</c:v>
                      </c:pt>
                      <c:pt idx="1733">
                        <c:v>10546.4140625</c:v>
                      </c:pt>
                      <c:pt idx="1734">
                        <c:v>10278.6484375</c:v>
                      </c:pt>
                      <c:pt idx="1735">
                        <c:v>11239.875</c:v>
                      </c:pt>
                      <c:pt idx="1736">
                        <c:v>11259.1015625</c:v>
                      </c:pt>
                      <c:pt idx="1737">
                        <c:v>10701.640625</c:v>
                      </c:pt>
                      <c:pt idx="1738">
                        <c:v>11104.140625</c:v>
                      </c:pt>
                      <c:pt idx="1739">
                        <c:v>10766.6171875</c:v>
                      </c:pt>
                      <c:pt idx="1740">
                        <c:v>3918.0546875</c:v>
                      </c:pt>
                      <c:pt idx="1741">
                        <c:v>5920.2890625</c:v>
                      </c:pt>
                      <c:pt idx="1742">
                        <c:v>6640.390625</c:v>
                      </c:pt>
                      <c:pt idx="1743">
                        <c:v>2247.5078125</c:v>
                      </c:pt>
                      <c:pt idx="1744">
                        <c:v>2527.015625</c:v>
                      </c:pt>
                      <c:pt idx="1745">
                        <c:v>3823.546875</c:v>
                      </c:pt>
                      <c:pt idx="1746">
                        <c:v>7280.4375</c:v>
                      </c:pt>
                      <c:pt idx="1747">
                        <c:v>4663.09375</c:v>
                      </c:pt>
                      <c:pt idx="1748">
                        <c:v>7315.125</c:v>
                      </c:pt>
                      <c:pt idx="1749">
                        <c:v>7059.9765625</c:v>
                      </c:pt>
                      <c:pt idx="1750">
                        <c:v>7409.4453125</c:v>
                      </c:pt>
                      <c:pt idx="1751">
                        <c:v>6093.8046875</c:v>
                      </c:pt>
                      <c:pt idx="1752">
                        <c:v>6451.078125</c:v>
                      </c:pt>
                      <c:pt idx="1753">
                        <c:v>6630.6328125</c:v>
                      </c:pt>
                      <c:pt idx="1754">
                        <c:v>7674.7734375</c:v>
                      </c:pt>
                      <c:pt idx="1755">
                        <c:v>8411.578125</c:v>
                      </c:pt>
                      <c:pt idx="1756">
                        <c:v>7009.2109375</c:v>
                      </c:pt>
                      <c:pt idx="1757">
                        <c:v>6831.625</c:v>
                      </c:pt>
                      <c:pt idx="1758">
                        <c:v>9419.6484375</c:v>
                      </c:pt>
                      <c:pt idx="1759">
                        <c:v>11129.9921875</c:v>
                      </c:pt>
                      <c:pt idx="1760">
                        <c:v>10963.25</c:v>
                      </c:pt>
                      <c:pt idx="1761">
                        <c:v>10199.4453125</c:v>
                      </c:pt>
                      <c:pt idx="1762">
                        <c:v>9161.8125</c:v>
                      </c:pt>
                      <c:pt idx="1763">
                        <c:v>9999.9765625</c:v>
                      </c:pt>
                      <c:pt idx="1764">
                        <c:v>10306.671875</c:v>
                      </c:pt>
                      <c:pt idx="1765">
                        <c:v>10289.6171875</c:v>
                      </c:pt>
                      <c:pt idx="1766">
                        <c:v>9892.2265625</c:v>
                      </c:pt>
                      <c:pt idx="1767">
                        <c:v>10411.5078125</c:v>
                      </c:pt>
                      <c:pt idx="1768">
                        <c:v>9306.609375</c:v>
                      </c:pt>
                      <c:pt idx="1769">
                        <c:v>10157.7890625</c:v>
                      </c:pt>
                      <c:pt idx="1770">
                        <c:v>11242.578125</c:v>
                      </c:pt>
                      <c:pt idx="1771">
                        <c:v>10632.56640625</c:v>
                      </c:pt>
                      <c:pt idx="1772">
                        <c:v>10907.328125</c:v>
                      </c:pt>
                      <c:pt idx="1773">
                        <c:v>10092.9765625</c:v>
                      </c:pt>
                      <c:pt idx="1774">
                        <c:v>9971.921875</c:v>
                      </c:pt>
                      <c:pt idx="1775">
                        <c:v>6781.265625</c:v>
                      </c:pt>
                      <c:pt idx="1776">
                        <c:v>6267.1015625</c:v>
                      </c:pt>
                      <c:pt idx="1777">
                        <c:v>6941.03125</c:v>
                      </c:pt>
                      <c:pt idx="1778">
                        <c:v>7534.3203125</c:v>
                      </c:pt>
                      <c:pt idx="1779">
                        <c:v>3820.984375</c:v>
                      </c:pt>
                      <c:pt idx="1780">
                        <c:v>4937.25</c:v>
                      </c:pt>
                      <c:pt idx="1781">
                        <c:v>6102.953125</c:v>
                      </c:pt>
                      <c:pt idx="1782">
                        <c:v>10687.171875</c:v>
                      </c:pt>
                      <c:pt idx="1783">
                        <c:v>10790.296875</c:v>
                      </c:pt>
                      <c:pt idx="1784">
                        <c:v>9996.3125</c:v>
                      </c:pt>
                      <c:pt idx="1785">
                        <c:v>10664.125</c:v>
                      </c:pt>
                      <c:pt idx="1786">
                        <c:v>10420.09765625</c:v>
                      </c:pt>
                      <c:pt idx="1787">
                        <c:v>10896.06640625</c:v>
                      </c:pt>
                      <c:pt idx="1788">
                        <c:v>10323.2890625</c:v>
                      </c:pt>
                      <c:pt idx="1789">
                        <c:v>10728.0859375</c:v>
                      </c:pt>
                      <c:pt idx="1790">
                        <c:v>9028.34375</c:v>
                      </c:pt>
                      <c:pt idx="1791">
                        <c:v>9691.625</c:v>
                      </c:pt>
                      <c:pt idx="1792">
                        <c:v>10421.3828125</c:v>
                      </c:pt>
                      <c:pt idx="1793">
                        <c:v>10462.765625</c:v>
                      </c:pt>
                      <c:pt idx="1794">
                        <c:v>6925.6015625</c:v>
                      </c:pt>
                      <c:pt idx="1795">
                        <c:v>10181.8828125</c:v>
                      </c:pt>
                      <c:pt idx="1796">
                        <c:v>9228.3359375</c:v>
                      </c:pt>
                      <c:pt idx="1797">
                        <c:v>9276.2890625</c:v>
                      </c:pt>
                      <c:pt idx="1798">
                        <c:v>10821.953125</c:v>
                      </c:pt>
                      <c:pt idx="1799">
                        <c:v>10568</c:v>
                      </c:pt>
                      <c:pt idx="1800">
                        <c:v>11802.328125</c:v>
                      </c:pt>
                      <c:pt idx="1801">
                        <c:v>12022.375</c:v>
                      </c:pt>
                      <c:pt idx="1802">
                        <c:v>11276.83203125</c:v>
                      </c:pt>
                      <c:pt idx="1803">
                        <c:v>11038.74609375</c:v>
                      </c:pt>
                      <c:pt idx="1804">
                        <c:v>11269.19140625</c:v>
                      </c:pt>
                      <c:pt idx="1805">
                        <c:v>12144.203125</c:v>
                      </c:pt>
                      <c:pt idx="1806">
                        <c:v>10893.66796875</c:v>
                      </c:pt>
                      <c:pt idx="1807">
                        <c:v>11274.10546875</c:v>
                      </c:pt>
                      <c:pt idx="1808">
                        <c:v>12055.8984375</c:v>
                      </c:pt>
                      <c:pt idx="1809">
                        <c:v>10874.265625</c:v>
                      </c:pt>
                      <c:pt idx="1810">
                        <c:v>11368.7578125</c:v>
                      </c:pt>
                      <c:pt idx="1811">
                        <c:v>9968.3828125</c:v>
                      </c:pt>
                      <c:pt idx="1812">
                        <c:v>10276.5</c:v>
                      </c:pt>
                      <c:pt idx="1813">
                        <c:v>8087.1328125</c:v>
                      </c:pt>
                      <c:pt idx="1814">
                        <c:v>8937.34375</c:v>
                      </c:pt>
                      <c:pt idx="1815">
                        <c:v>9179.015625</c:v>
                      </c:pt>
                      <c:pt idx="1816">
                        <c:v>9239.3203125</c:v>
                      </c:pt>
                      <c:pt idx="1817">
                        <c:v>7290.6328125</c:v>
                      </c:pt>
                      <c:pt idx="1818">
                        <c:v>7708.65625</c:v>
                      </c:pt>
                      <c:pt idx="1819">
                        <c:v>7719.984375</c:v>
                      </c:pt>
                      <c:pt idx="1820">
                        <c:v>9160.8515625</c:v>
                      </c:pt>
                      <c:pt idx="1821">
                        <c:v>9112.9140625</c:v>
                      </c:pt>
                      <c:pt idx="1822">
                        <c:v>8997.046875</c:v>
                      </c:pt>
                      <c:pt idx="1823">
                        <c:v>8062.1953125</c:v>
                      </c:pt>
                      <c:pt idx="1824">
                        <c:v>7768.0234375</c:v>
                      </c:pt>
                      <c:pt idx="1825">
                        <c:v>8915.078125</c:v>
                      </c:pt>
                      <c:pt idx="1826">
                        <c:v>8627.0078125</c:v>
                      </c:pt>
                      <c:pt idx="1827">
                        <c:v>6637.734375</c:v>
                      </c:pt>
                      <c:pt idx="1828">
                        <c:v>6976.5703125</c:v>
                      </c:pt>
                      <c:pt idx="1829">
                        <c:v>7037.9296875</c:v>
                      </c:pt>
                      <c:pt idx="1830">
                        <c:v>5507.2890625</c:v>
                      </c:pt>
                      <c:pt idx="1831">
                        <c:v>4667.5078125</c:v>
                      </c:pt>
                      <c:pt idx="1832">
                        <c:v>2984.2421875</c:v>
                      </c:pt>
                      <c:pt idx="1833">
                        <c:v>3463.9140625</c:v>
                      </c:pt>
                      <c:pt idx="1834">
                        <c:v>3793.4453125</c:v>
                      </c:pt>
                      <c:pt idx="1835">
                        <c:v>2609.3984375</c:v>
                      </c:pt>
                      <c:pt idx="1836">
                        <c:v>2455.96875</c:v>
                      </c:pt>
                      <c:pt idx="1837">
                        <c:v>2478.0234375</c:v>
                      </c:pt>
                      <c:pt idx="1838">
                        <c:v>5370.7734375</c:v>
                      </c:pt>
                      <c:pt idx="1839">
                        <c:v>1552.03125</c:v>
                      </c:pt>
                      <c:pt idx="1840">
                        <c:v>2130.0703125</c:v>
                      </c:pt>
                      <c:pt idx="1841">
                        <c:v>2588.890625</c:v>
                      </c:pt>
                      <c:pt idx="1842">
                        <c:v>5812.515625</c:v>
                      </c:pt>
                      <c:pt idx="1843">
                        <c:v>3526.3359375</c:v>
                      </c:pt>
                      <c:pt idx="1844">
                        <c:v>4951.5390625</c:v>
                      </c:pt>
                      <c:pt idx="1845">
                        <c:v>14610.1953125</c:v>
                      </c:pt>
                      <c:pt idx="1846">
                        <c:v>12317.1328125</c:v>
                      </c:pt>
                      <c:pt idx="1847">
                        <c:v>11439.34375</c:v>
                      </c:pt>
                      <c:pt idx="1848">
                        <c:v>12203.703125</c:v>
                      </c:pt>
                      <c:pt idx="1849">
                        <c:v>14417.3046875</c:v>
                      </c:pt>
                      <c:pt idx="1850">
                        <c:v>12680.3359375</c:v>
                      </c:pt>
                      <c:pt idx="1851">
                        <c:v>12120.109375</c:v>
                      </c:pt>
                      <c:pt idx="1852">
                        <c:v>14332.59375</c:v>
                      </c:pt>
                      <c:pt idx="1853">
                        <c:v>12875.046875</c:v>
                      </c:pt>
                      <c:pt idx="1854">
                        <c:v>12427.109375</c:v>
                      </c:pt>
                      <c:pt idx="1855">
                        <c:v>12873.984375</c:v>
                      </c:pt>
                      <c:pt idx="1856">
                        <c:v>13206.9296875</c:v>
                      </c:pt>
                      <c:pt idx="1857">
                        <c:v>14073.90625</c:v>
                      </c:pt>
                      <c:pt idx="1858">
                        <c:v>14480.7734375</c:v>
                      </c:pt>
                      <c:pt idx="1859">
                        <c:v>14489.125</c:v>
                      </c:pt>
                      <c:pt idx="1860">
                        <c:v>8522.0546875</c:v>
                      </c:pt>
                      <c:pt idx="1861">
                        <c:v>7705.2890625</c:v>
                      </c:pt>
                      <c:pt idx="1862">
                        <c:v>7401.64453125</c:v>
                      </c:pt>
                      <c:pt idx="1863">
                        <c:v>7997.42578125</c:v>
                      </c:pt>
                      <c:pt idx="1864">
                        <c:v>6328.03515625</c:v>
                      </c:pt>
                      <c:pt idx="1865">
                        <c:v>5481.6015625</c:v>
                      </c:pt>
                      <c:pt idx="1866">
                        <c:v>6758.296875</c:v>
                      </c:pt>
                      <c:pt idx="1867">
                        <c:v>8795.171875</c:v>
                      </c:pt>
                      <c:pt idx="1868">
                        <c:v>8968.2890625</c:v>
                      </c:pt>
                      <c:pt idx="1869">
                        <c:v>8940.9453125</c:v>
                      </c:pt>
                      <c:pt idx="1870">
                        <c:v>7970.30859375</c:v>
                      </c:pt>
                      <c:pt idx="1871">
                        <c:v>8384.0078125</c:v>
                      </c:pt>
                      <c:pt idx="1872">
                        <c:v>7684.2578125</c:v>
                      </c:pt>
                      <c:pt idx="1873">
                        <c:v>8537.3671875</c:v>
                      </c:pt>
                      <c:pt idx="1874">
                        <c:v>8651.390625</c:v>
                      </c:pt>
                      <c:pt idx="1875">
                        <c:v>9676.578125</c:v>
                      </c:pt>
                      <c:pt idx="1876">
                        <c:v>8383.3046875</c:v>
                      </c:pt>
                      <c:pt idx="1877">
                        <c:v>8856.7109375</c:v>
                      </c:pt>
                      <c:pt idx="1878">
                        <c:v>9672.4296875</c:v>
                      </c:pt>
                      <c:pt idx="1879">
                        <c:v>10160.75</c:v>
                      </c:pt>
                      <c:pt idx="1880">
                        <c:v>10320.8828125</c:v>
                      </c:pt>
                      <c:pt idx="1881">
                        <c:v>9227.4921875</c:v>
                      </c:pt>
                      <c:pt idx="1882">
                        <c:v>9322.3984375</c:v>
                      </c:pt>
                      <c:pt idx="1883">
                        <c:v>10247.8203125</c:v>
                      </c:pt>
                      <c:pt idx="1884">
                        <c:v>9505.0390625</c:v>
                      </c:pt>
                      <c:pt idx="1885">
                        <c:v>9791.671875</c:v>
                      </c:pt>
                      <c:pt idx="1886">
                        <c:v>9381.66796875</c:v>
                      </c:pt>
                      <c:pt idx="1887">
                        <c:v>10319.59375</c:v>
                      </c:pt>
                      <c:pt idx="1888">
                        <c:v>9854.5078125</c:v>
                      </c:pt>
                      <c:pt idx="1889">
                        <c:v>9610.4609375</c:v>
                      </c:pt>
                      <c:pt idx="1890">
                        <c:v>10334.484375</c:v>
                      </c:pt>
                      <c:pt idx="1891">
                        <c:v>10474.19921875</c:v>
                      </c:pt>
                      <c:pt idx="1892">
                        <c:v>9337.92578125</c:v>
                      </c:pt>
                      <c:pt idx="1893">
                        <c:v>7922.14453125</c:v>
                      </c:pt>
                      <c:pt idx="1894">
                        <c:v>7378.1328125</c:v>
                      </c:pt>
                      <c:pt idx="1895">
                        <c:v>8090.453125</c:v>
                      </c:pt>
                      <c:pt idx="1896">
                        <c:v>11378.921875</c:v>
                      </c:pt>
                      <c:pt idx="1897">
                        <c:v>10223.7890625</c:v>
                      </c:pt>
                      <c:pt idx="1898">
                        <c:v>8448.390625</c:v>
                      </c:pt>
                      <c:pt idx="1899">
                        <c:v>9709.390625</c:v>
                      </c:pt>
                      <c:pt idx="1900">
                        <c:v>11039.98046875</c:v>
                      </c:pt>
                      <c:pt idx="1901">
                        <c:v>11126.703125</c:v>
                      </c:pt>
                      <c:pt idx="1902">
                        <c:v>9546.015625</c:v>
                      </c:pt>
                      <c:pt idx="1903">
                        <c:v>9208.03125</c:v>
                      </c:pt>
                      <c:pt idx="1904">
                        <c:v>9881.1484375</c:v>
                      </c:pt>
                      <c:pt idx="1905">
                        <c:v>11013.8984375</c:v>
                      </c:pt>
                      <c:pt idx="1906">
                        <c:v>9799.90234375</c:v>
                      </c:pt>
                      <c:pt idx="1907">
                        <c:v>10878.07421875</c:v>
                      </c:pt>
                      <c:pt idx="1908">
                        <c:v>11967.515625</c:v>
                      </c:pt>
                      <c:pt idx="1909">
                        <c:v>12390.6328125</c:v>
                      </c:pt>
                      <c:pt idx="1910">
                        <c:v>12525.5390625</c:v>
                      </c:pt>
                      <c:pt idx="1911">
                        <c:v>10017.3984375</c:v>
                      </c:pt>
                      <c:pt idx="1912">
                        <c:v>8160.9609375</c:v>
                      </c:pt>
                      <c:pt idx="1913">
                        <c:v>9773.3203125</c:v>
                      </c:pt>
                      <c:pt idx="1914">
                        <c:v>11151.1796875</c:v>
                      </c:pt>
                      <c:pt idx="1915">
                        <c:v>12205.6015625</c:v>
                      </c:pt>
                      <c:pt idx="1916">
                        <c:v>10077.3046875</c:v>
                      </c:pt>
                      <c:pt idx="1917">
                        <c:v>12298.0625</c:v>
                      </c:pt>
                      <c:pt idx="1918">
                        <c:v>10587.8125</c:v>
                      </c:pt>
                      <c:pt idx="1919">
                        <c:v>12479.890625</c:v>
                      </c:pt>
                      <c:pt idx="1920">
                        <c:v>11164.96875</c:v>
                      </c:pt>
                      <c:pt idx="1921">
                        <c:v>11309.5703125</c:v>
                      </c:pt>
                      <c:pt idx="1922">
                        <c:v>11901.6640625</c:v>
                      </c:pt>
                      <c:pt idx="1923">
                        <c:v>12534.828125</c:v>
                      </c:pt>
                      <c:pt idx="1924">
                        <c:v>11750.890625</c:v>
                      </c:pt>
                      <c:pt idx="1925">
                        <c:v>12524.703125</c:v>
                      </c:pt>
                      <c:pt idx="1926">
                        <c:v>10417.0078125</c:v>
                      </c:pt>
                      <c:pt idx="1927">
                        <c:v>9822.96875</c:v>
                      </c:pt>
                      <c:pt idx="1928">
                        <c:v>9056.984375</c:v>
                      </c:pt>
                      <c:pt idx="1929">
                        <c:v>11732.1796875</c:v>
                      </c:pt>
                      <c:pt idx="1930">
                        <c:v>12290.12890625</c:v>
                      </c:pt>
                      <c:pt idx="1931">
                        <c:v>11398.1875</c:v>
                      </c:pt>
                      <c:pt idx="1932">
                        <c:v>10675.65234375</c:v>
                      </c:pt>
                      <c:pt idx="1933">
                        <c:v>12414.421875</c:v>
                      </c:pt>
                      <c:pt idx="1934">
                        <c:v>11875.25</c:v>
                      </c:pt>
                      <c:pt idx="1935">
                        <c:v>5305.75</c:v>
                      </c:pt>
                      <c:pt idx="1936">
                        <c:v>7316.375</c:v>
                      </c:pt>
                      <c:pt idx="1937">
                        <c:v>7393.0625</c:v>
                      </c:pt>
                      <c:pt idx="1938">
                        <c:v>7966.4609375</c:v>
                      </c:pt>
                      <c:pt idx="1939">
                        <c:v>6319.453125</c:v>
                      </c:pt>
                      <c:pt idx="1940">
                        <c:v>6030.8671875</c:v>
                      </c:pt>
                      <c:pt idx="1941">
                        <c:v>7274.921875</c:v>
                      </c:pt>
                      <c:pt idx="1942">
                        <c:v>7345.890625</c:v>
                      </c:pt>
                      <c:pt idx="1943">
                        <c:v>5813.3046875</c:v>
                      </c:pt>
                      <c:pt idx="1944">
                        <c:v>5225.953125</c:v>
                      </c:pt>
                      <c:pt idx="1945">
                        <c:v>5840.1796875</c:v>
                      </c:pt>
                      <c:pt idx="1946">
                        <c:v>6612.1015625</c:v>
                      </c:pt>
                      <c:pt idx="1947">
                        <c:v>7431.5625</c:v>
                      </c:pt>
                      <c:pt idx="1948">
                        <c:v>7803.890625</c:v>
                      </c:pt>
                      <c:pt idx="1949">
                        <c:v>8042.3828125</c:v>
                      </c:pt>
                      <c:pt idx="1950">
                        <c:v>6546.4140625</c:v>
                      </c:pt>
                      <c:pt idx="1951">
                        <c:v>6180.65234375</c:v>
                      </c:pt>
                      <c:pt idx="1952">
                        <c:v>6598.41796875</c:v>
                      </c:pt>
                      <c:pt idx="1953">
                        <c:v>6655.9921875</c:v>
                      </c:pt>
                      <c:pt idx="1954">
                        <c:v>4861.5078125</c:v>
                      </c:pt>
                      <c:pt idx="1955">
                        <c:v>4216.296875</c:v>
                      </c:pt>
                      <c:pt idx="1956">
                        <c:v>4331.9140625</c:v>
                      </c:pt>
                      <c:pt idx="1957">
                        <c:v>6184.23046875</c:v>
                      </c:pt>
                      <c:pt idx="1958">
                        <c:v>7188.15625</c:v>
                      </c:pt>
                      <c:pt idx="1959">
                        <c:v>7386.5625</c:v>
                      </c:pt>
                      <c:pt idx="1960">
                        <c:v>7529.546875</c:v>
                      </c:pt>
                      <c:pt idx="1961">
                        <c:v>6848.8203125</c:v>
                      </c:pt>
                      <c:pt idx="1962">
                        <c:v>7403.5078125</c:v>
                      </c:pt>
                      <c:pt idx="1963">
                        <c:v>6813.953125</c:v>
                      </c:pt>
                      <c:pt idx="1964">
                        <c:v>6530.6484375</c:v>
                      </c:pt>
                      <c:pt idx="1965">
                        <c:v>10739.2890625</c:v>
                      </c:pt>
                      <c:pt idx="1966">
                        <c:v>10389.4140625</c:v>
                      </c:pt>
                      <c:pt idx="1967">
                        <c:v>9082.1875</c:v>
                      </c:pt>
                      <c:pt idx="1968">
                        <c:v>8423.29296875</c:v>
                      </c:pt>
                      <c:pt idx="1969">
                        <c:v>9654.94140625</c:v>
                      </c:pt>
                      <c:pt idx="1970">
                        <c:v>9478.484375</c:v>
                      </c:pt>
                      <c:pt idx="1971">
                        <c:v>8834.875</c:v>
                      </c:pt>
                      <c:pt idx="1972">
                        <c:v>9174.8828125</c:v>
                      </c:pt>
                      <c:pt idx="1973">
                        <c:v>10656.4296875</c:v>
                      </c:pt>
                      <c:pt idx="1974">
                        <c:v>10797.46875</c:v>
                      </c:pt>
                      <c:pt idx="1975">
                        <c:v>10758.7890625</c:v>
                      </c:pt>
                      <c:pt idx="1976">
                        <c:v>10158.7421875</c:v>
                      </c:pt>
                      <c:pt idx="1977">
                        <c:v>10513.0859375</c:v>
                      </c:pt>
                      <c:pt idx="1978">
                        <c:v>10777.890625</c:v>
                      </c:pt>
                      <c:pt idx="1979">
                        <c:v>9587.6796875</c:v>
                      </c:pt>
                      <c:pt idx="1980">
                        <c:v>7330.015625</c:v>
                      </c:pt>
                      <c:pt idx="1981">
                        <c:v>7479.83984375</c:v>
                      </c:pt>
                      <c:pt idx="1982">
                        <c:v>7504.4453125</c:v>
                      </c:pt>
                      <c:pt idx="1983">
                        <c:v>5994.7890625</c:v>
                      </c:pt>
                      <c:pt idx="1984">
                        <c:v>5853.21875</c:v>
                      </c:pt>
                      <c:pt idx="1985">
                        <c:v>6400.46484375</c:v>
                      </c:pt>
                      <c:pt idx="1986">
                        <c:v>7812.0390625</c:v>
                      </c:pt>
                      <c:pt idx="1987">
                        <c:v>6607.1328125</c:v>
                      </c:pt>
                      <c:pt idx="1988">
                        <c:v>6605.3515625</c:v>
                      </c:pt>
                      <c:pt idx="1989">
                        <c:v>8712.1875</c:v>
                      </c:pt>
                      <c:pt idx="1990">
                        <c:v>8730.04296875</c:v>
                      </c:pt>
                      <c:pt idx="1991">
                        <c:v>7244.453125</c:v>
                      </c:pt>
                      <c:pt idx="1992">
                        <c:v>6446.109375</c:v>
                      </c:pt>
                      <c:pt idx="1993">
                        <c:v>5771.0390625</c:v>
                      </c:pt>
                      <c:pt idx="1994">
                        <c:v>6795.40625</c:v>
                      </c:pt>
                      <c:pt idx="1995">
                        <c:v>13038.26953125</c:v>
                      </c:pt>
                      <c:pt idx="1996">
                        <c:v>11725.625</c:v>
                      </c:pt>
                      <c:pt idx="1997">
                        <c:v>10713.96875</c:v>
                      </c:pt>
                      <c:pt idx="1998">
                        <c:v>12056.328125</c:v>
                      </c:pt>
                      <c:pt idx="1999">
                        <c:v>12421.59765625</c:v>
                      </c:pt>
                      <c:pt idx="2000">
                        <c:v>10602.5234375</c:v>
                      </c:pt>
                      <c:pt idx="2001">
                        <c:v>10336.2265625</c:v>
                      </c:pt>
                      <c:pt idx="2002">
                        <c:v>10653.23828125</c:v>
                      </c:pt>
                      <c:pt idx="2003">
                        <c:v>12454.78125</c:v>
                      </c:pt>
                      <c:pt idx="2004">
                        <c:v>12955.640625</c:v>
                      </c:pt>
                      <c:pt idx="2005">
                        <c:v>12410.8046875</c:v>
                      </c:pt>
                      <c:pt idx="2006">
                        <c:v>11443.1875</c:v>
                      </c:pt>
                      <c:pt idx="2007">
                        <c:v>10371.1171875</c:v>
                      </c:pt>
                      <c:pt idx="2008">
                        <c:v>11269.44140625</c:v>
                      </c:pt>
                      <c:pt idx="2009">
                        <c:v>12988.1796875</c:v>
                      </c:pt>
                      <c:pt idx="2010">
                        <c:v>9582.25</c:v>
                      </c:pt>
                      <c:pt idx="2011">
                        <c:v>9776.671875</c:v>
                      </c:pt>
                      <c:pt idx="2012">
                        <c:v>10004.546875</c:v>
                      </c:pt>
                      <c:pt idx="2013">
                        <c:v>9923.21875</c:v>
                      </c:pt>
                      <c:pt idx="2014">
                        <c:v>8517.75</c:v>
                      </c:pt>
                      <c:pt idx="2015">
                        <c:v>9080.6328125</c:v>
                      </c:pt>
                      <c:pt idx="2016">
                        <c:v>10147.75</c:v>
                      </c:pt>
                      <c:pt idx="2017">
                        <c:v>10116.84375</c:v>
                      </c:pt>
                      <c:pt idx="2018">
                        <c:v>9738.2578125</c:v>
                      </c:pt>
                      <c:pt idx="2019">
                        <c:v>9705.9453125</c:v>
                      </c:pt>
                      <c:pt idx="2020">
                        <c:v>5486.9140625</c:v>
                      </c:pt>
                      <c:pt idx="2021">
                        <c:v>7828.265625</c:v>
                      </c:pt>
                      <c:pt idx="2022">
                        <c:v>9350.9921875</c:v>
                      </c:pt>
                      <c:pt idx="2023">
                        <c:v>10535.2578125</c:v>
                      </c:pt>
                      <c:pt idx="2024">
                        <c:v>10081.09375</c:v>
                      </c:pt>
                      <c:pt idx="2025">
                        <c:v>10871.2421875</c:v>
                      </c:pt>
                      <c:pt idx="2026">
                        <c:v>9736.19921875</c:v>
                      </c:pt>
                      <c:pt idx="2027">
                        <c:v>10556.55859375</c:v>
                      </c:pt>
                      <c:pt idx="2028">
                        <c:v>12200.2578125</c:v>
                      </c:pt>
                      <c:pt idx="2029">
                        <c:v>11631.1875</c:v>
                      </c:pt>
                      <c:pt idx="2030">
                        <c:v>11017.5</c:v>
                      </c:pt>
                      <c:pt idx="2031">
                        <c:v>11763.0703125</c:v>
                      </c:pt>
                      <c:pt idx="2032">
                        <c:v>12609.671875</c:v>
                      </c:pt>
                      <c:pt idx="2033">
                        <c:v>12612.63671875</c:v>
                      </c:pt>
                      <c:pt idx="2034">
                        <c:v>11467.3359375</c:v>
                      </c:pt>
                      <c:pt idx="2035">
                        <c:v>11106.53125</c:v>
                      </c:pt>
                      <c:pt idx="2036">
                        <c:v>9852.1328125</c:v>
                      </c:pt>
                      <c:pt idx="2037">
                        <c:v>9564.25</c:v>
                      </c:pt>
                      <c:pt idx="2038">
                        <c:v>11483.60546875</c:v>
                      </c:pt>
                      <c:pt idx="2039">
                        <c:v>12410.390625</c:v>
                      </c:pt>
                      <c:pt idx="2040">
                        <c:v>10443.375</c:v>
                      </c:pt>
                      <c:pt idx="2041">
                        <c:v>10070.765625</c:v>
                      </c:pt>
                      <c:pt idx="2042">
                        <c:v>10227.671875</c:v>
                      </c:pt>
                      <c:pt idx="2043">
                        <c:v>8264.546875</c:v>
                      </c:pt>
                      <c:pt idx="2044">
                        <c:v>6936.40625</c:v>
                      </c:pt>
                      <c:pt idx="2045">
                        <c:v>7835.5078125</c:v>
                      </c:pt>
                      <c:pt idx="2046">
                        <c:v>10326.875</c:v>
                      </c:pt>
                      <c:pt idx="2047">
                        <c:v>9149.1171875</c:v>
                      </c:pt>
                      <c:pt idx="2048">
                        <c:v>9289.6015625</c:v>
                      </c:pt>
                      <c:pt idx="2049">
                        <c:v>10289.328125</c:v>
                      </c:pt>
                      <c:pt idx="2050">
                        <c:v>9672.6953125</c:v>
                      </c:pt>
                      <c:pt idx="2051">
                        <c:v>10733.1171875</c:v>
                      </c:pt>
                      <c:pt idx="2052">
                        <c:v>10755.9140625</c:v>
                      </c:pt>
                      <c:pt idx="2053">
                        <c:v>10324.796875</c:v>
                      </c:pt>
                      <c:pt idx="2054">
                        <c:v>10297.5</c:v>
                      </c:pt>
                      <c:pt idx="2055">
                        <c:v>8456.4375</c:v>
                      </c:pt>
                      <c:pt idx="2056">
                        <c:v>8162.1875</c:v>
                      </c:pt>
                      <c:pt idx="2057">
                        <c:v>7593.6484375</c:v>
                      </c:pt>
                      <c:pt idx="2058">
                        <c:v>7726.109375</c:v>
                      </c:pt>
                      <c:pt idx="2059">
                        <c:v>7468.6171875</c:v>
                      </c:pt>
                      <c:pt idx="2060">
                        <c:v>6378.3671875</c:v>
                      </c:pt>
                      <c:pt idx="2061">
                        <c:v>5278.6640625</c:v>
                      </c:pt>
                      <c:pt idx="2062">
                        <c:v>4361.78125</c:v>
                      </c:pt>
                      <c:pt idx="2063">
                        <c:v>7396.203125</c:v>
                      </c:pt>
                      <c:pt idx="2064">
                        <c:v>5231.015625</c:v>
                      </c:pt>
                      <c:pt idx="2065">
                        <c:v>7485.2109375</c:v>
                      </c:pt>
                      <c:pt idx="2066">
                        <c:v>7812.9765625</c:v>
                      </c:pt>
                      <c:pt idx="2067">
                        <c:v>6685.171875</c:v>
                      </c:pt>
                      <c:pt idx="2068">
                        <c:v>6087.234375</c:v>
                      </c:pt>
                      <c:pt idx="2069">
                        <c:v>6035.8984375</c:v>
                      </c:pt>
                      <c:pt idx="2070">
                        <c:v>15403.9453125</c:v>
                      </c:pt>
                      <c:pt idx="2071">
                        <c:v>13262.01171875</c:v>
                      </c:pt>
                      <c:pt idx="2072">
                        <c:v>11452.45703125</c:v>
                      </c:pt>
                      <c:pt idx="2073">
                        <c:v>12219.7421875</c:v>
                      </c:pt>
                      <c:pt idx="2074">
                        <c:v>15470.62109375</c:v>
                      </c:pt>
                      <c:pt idx="2075">
                        <c:v>14599.6796875</c:v>
                      </c:pt>
                      <c:pt idx="2076">
                        <c:v>15233.875</c:v>
                      </c:pt>
                      <c:pt idx="2077">
                        <c:v>15122.33203125</c:v>
                      </c:pt>
                      <c:pt idx="2078">
                        <c:v>13975.1328125</c:v>
                      </c:pt>
                      <c:pt idx="2079">
                        <c:v>14118.6640625</c:v>
                      </c:pt>
                      <c:pt idx="2080">
                        <c:v>15922.40234375</c:v>
                      </c:pt>
                      <c:pt idx="2081">
                        <c:v>14720.16796875</c:v>
                      </c:pt>
                      <c:pt idx="2082">
                        <c:v>14068.80859375</c:v>
                      </c:pt>
                      <c:pt idx="2083">
                        <c:v>14338.1171875</c:v>
                      </c:pt>
                      <c:pt idx="2084">
                        <c:v>15384.5625</c:v>
                      </c:pt>
                      <c:pt idx="2085">
                        <c:v>13882.28125</c:v>
                      </c:pt>
                      <c:pt idx="2086">
                        <c:v>12299.3515625</c:v>
                      </c:pt>
                      <c:pt idx="2087">
                        <c:v>11486.4609375</c:v>
                      </c:pt>
                      <c:pt idx="2088">
                        <c:v>12517.55859375</c:v>
                      </c:pt>
                      <c:pt idx="2089">
                        <c:v>11234.5859375</c:v>
                      </c:pt>
                      <c:pt idx="2090">
                        <c:v>10707.7890625</c:v>
                      </c:pt>
                      <c:pt idx="2091">
                        <c:v>10324.2734375</c:v>
                      </c:pt>
                      <c:pt idx="2092">
                        <c:v>13054.53515625</c:v>
                      </c:pt>
                      <c:pt idx="2093">
                        <c:v>12240.078125</c:v>
                      </c:pt>
                      <c:pt idx="2094">
                        <c:v>13847.796875</c:v>
                      </c:pt>
                      <c:pt idx="2095">
                        <c:v>14905.8203125</c:v>
                      </c:pt>
                      <c:pt idx="2096">
                        <c:v>12446.1171875</c:v>
                      </c:pt>
                      <c:pt idx="2097">
                        <c:v>13979.7265625</c:v>
                      </c:pt>
                      <c:pt idx="2098">
                        <c:v>14250.0078125</c:v>
                      </c:pt>
                      <c:pt idx="2099">
                        <c:v>13826.84765625</c:v>
                      </c:pt>
                      <c:pt idx="2100">
                        <c:v>8873.765625</c:v>
                      </c:pt>
                      <c:pt idx="2101">
                        <c:v>8202.5703125</c:v>
                      </c:pt>
                      <c:pt idx="2102">
                        <c:v>8479.0546875</c:v>
                      </c:pt>
                      <c:pt idx="2103">
                        <c:v>8406.5234375</c:v>
                      </c:pt>
                      <c:pt idx="2104">
                        <c:v>8050.359375</c:v>
                      </c:pt>
                      <c:pt idx="2105">
                        <c:v>7638.828125</c:v>
                      </c:pt>
                      <c:pt idx="2106">
                        <c:v>8832.8125</c:v>
                      </c:pt>
                      <c:pt idx="2107">
                        <c:v>8595.875</c:v>
                      </c:pt>
                      <c:pt idx="2108">
                        <c:v>7352.8359375</c:v>
                      </c:pt>
                      <c:pt idx="2109">
                        <c:v>9008.9765625</c:v>
                      </c:pt>
                      <c:pt idx="2110">
                        <c:v>7498.421875</c:v>
                      </c:pt>
                      <c:pt idx="2111">
                        <c:v>5481.5</c:v>
                      </c:pt>
                      <c:pt idx="2112">
                        <c:v>7175.4453125</c:v>
                      </c:pt>
                      <c:pt idx="2113">
                        <c:v>8911.75</c:v>
                      </c:pt>
                      <c:pt idx="2114">
                        <c:v>8750.2109375</c:v>
                      </c:pt>
                      <c:pt idx="2115">
                        <c:v>9663.3828125</c:v>
                      </c:pt>
                      <c:pt idx="2116">
                        <c:v>9946.421875</c:v>
                      </c:pt>
                      <c:pt idx="2117">
                        <c:v>10122.203125</c:v>
                      </c:pt>
                      <c:pt idx="2118">
                        <c:v>9678.359375</c:v>
                      </c:pt>
                      <c:pt idx="2119">
                        <c:v>9949.953125</c:v>
                      </c:pt>
                      <c:pt idx="2120">
                        <c:v>9729.2578125</c:v>
                      </c:pt>
                      <c:pt idx="2121">
                        <c:v>9792.4609375</c:v>
                      </c:pt>
                      <c:pt idx="2122">
                        <c:v>7603.7421875</c:v>
                      </c:pt>
                      <c:pt idx="2123">
                        <c:v>4865.4375</c:v>
                      </c:pt>
                      <c:pt idx="2124">
                        <c:v>5309.2734375</c:v>
                      </c:pt>
                      <c:pt idx="2125">
                        <c:v>5044.96875</c:v>
                      </c:pt>
                      <c:pt idx="2126">
                        <c:v>7813.3125</c:v>
                      </c:pt>
                      <c:pt idx="2127">
                        <c:v>6806.3203125</c:v>
                      </c:pt>
                      <c:pt idx="2128">
                        <c:v>4387.1015625</c:v>
                      </c:pt>
                      <c:pt idx="2129">
                        <c:v>6365.3203125</c:v>
                      </c:pt>
                      <c:pt idx="2130">
                        <c:v>7330.578125</c:v>
                      </c:pt>
                      <c:pt idx="2131">
                        <c:v>6817.0078125</c:v>
                      </c:pt>
                      <c:pt idx="2132">
                        <c:v>8802.390625</c:v>
                      </c:pt>
                      <c:pt idx="2133">
                        <c:v>8554.875</c:v>
                      </c:pt>
                      <c:pt idx="2134">
                        <c:v>8306.09375</c:v>
                      </c:pt>
                      <c:pt idx="2135">
                        <c:v>8073.34375</c:v>
                      </c:pt>
                      <c:pt idx="2136">
                        <c:v>4280.4765625</c:v>
                      </c:pt>
                      <c:pt idx="2137">
                        <c:v>6486.5390625</c:v>
                      </c:pt>
                      <c:pt idx="2138">
                        <c:v>6047.828125</c:v>
                      </c:pt>
                      <c:pt idx="2139">
                        <c:v>8021.921875</c:v>
                      </c:pt>
                      <c:pt idx="2140">
                        <c:v>8509.703125</c:v>
                      </c:pt>
                      <c:pt idx="2141">
                        <c:v>7004.4140625</c:v>
                      </c:pt>
                      <c:pt idx="2142">
                        <c:v>5847.6328125</c:v>
                      </c:pt>
                      <c:pt idx="2143">
                        <c:v>6809.6328125</c:v>
                      </c:pt>
                      <c:pt idx="2144">
                        <c:v>7384.765625</c:v>
                      </c:pt>
                      <c:pt idx="2145">
                        <c:v>7342.8828125</c:v>
                      </c:pt>
                      <c:pt idx="2146">
                        <c:v>7394.56640625</c:v>
                      </c:pt>
                      <c:pt idx="2147">
                        <c:v>7065.3671875</c:v>
                      </c:pt>
                      <c:pt idx="2148">
                        <c:v>7318.328125</c:v>
                      </c:pt>
                      <c:pt idx="2149">
                        <c:v>6531.734375</c:v>
                      </c:pt>
                      <c:pt idx="2150">
                        <c:v>6841.2109375</c:v>
                      </c:pt>
                      <c:pt idx="2151">
                        <c:v>7767.578125</c:v>
                      </c:pt>
                      <c:pt idx="2152">
                        <c:v>6863.3203125</c:v>
                      </c:pt>
                      <c:pt idx="2153">
                        <c:v>7473.5625</c:v>
                      </c:pt>
                      <c:pt idx="2154">
                        <c:v>5496.2734375</c:v>
                      </c:pt>
                      <c:pt idx="2155">
                        <c:v>3681.9609375</c:v>
                      </c:pt>
                      <c:pt idx="2156">
                        <c:v>5443.1640625</c:v>
                      </c:pt>
                      <c:pt idx="2157">
                        <c:v>7875.609375</c:v>
                      </c:pt>
                      <c:pt idx="2158">
                        <c:v>7401.9375</c:v>
                      </c:pt>
                      <c:pt idx="2159">
                        <c:v>7681.828125</c:v>
                      </c:pt>
                      <c:pt idx="2160">
                        <c:v>11889.078125</c:v>
                      </c:pt>
                      <c:pt idx="2161">
                        <c:v>10673.578125</c:v>
                      </c:pt>
                      <c:pt idx="2162">
                        <c:v>11394.6953125</c:v>
                      </c:pt>
                      <c:pt idx="2163">
                        <c:v>14103.796875</c:v>
                      </c:pt>
                      <c:pt idx="2164">
                        <c:v>12402.9296875</c:v>
                      </c:pt>
                      <c:pt idx="2165">
                        <c:v>12860.71875</c:v>
                      </c:pt>
                      <c:pt idx="2166">
                        <c:v>12824.59375</c:v>
                      </c:pt>
                      <c:pt idx="2167">
                        <c:v>12844.1796875</c:v>
                      </c:pt>
                      <c:pt idx="2168">
                        <c:v>13906.984375</c:v>
                      </c:pt>
                      <c:pt idx="2169">
                        <c:v>13763.84375</c:v>
                      </c:pt>
                      <c:pt idx="2170">
                        <c:v>13994.0625</c:v>
                      </c:pt>
                      <c:pt idx="2171">
                        <c:v>13787.6015625</c:v>
                      </c:pt>
                      <c:pt idx="2172">
                        <c:v>11751.671875</c:v>
                      </c:pt>
                      <c:pt idx="2173">
                        <c:v>11108.078125</c:v>
                      </c:pt>
                      <c:pt idx="2174">
                        <c:v>12088.25</c:v>
                      </c:pt>
                      <c:pt idx="2175">
                        <c:v>7640.9921875</c:v>
                      </c:pt>
                      <c:pt idx="2176">
                        <c:v>7259.4296875</c:v>
                      </c:pt>
                      <c:pt idx="2177">
                        <c:v>6658.421875</c:v>
                      </c:pt>
                      <c:pt idx="2178">
                        <c:v>5412.953125</c:v>
                      </c:pt>
                      <c:pt idx="2179">
                        <c:v>7648.9296875</c:v>
                      </c:pt>
                      <c:pt idx="2180">
                        <c:v>7269.828125</c:v>
                      </c:pt>
                      <c:pt idx="2181">
                        <c:v>6821.9609375</c:v>
                      </c:pt>
                      <c:pt idx="2182">
                        <c:v>7528.8828125</c:v>
                      </c:pt>
                      <c:pt idx="2183">
                        <c:v>6246.453125</c:v>
                      </c:pt>
                      <c:pt idx="2184">
                        <c:v>6838.2578125</c:v>
                      </c:pt>
                      <c:pt idx="2185">
                        <c:v>7369.1875</c:v>
                      </c:pt>
                      <c:pt idx="2186">
                        <c:v>6456.0390625</c:v>
                      </c:pt>
                      <c:pt idx="2187">
                        <c:v>4261.5078125</c:v>
                      </c:pt>
                      <c:pt idx="2188">
                        <c:v>7297.2109375</c:v>
                      </c:pt>
                      <c:pt idx="2189">
                        <c:v>6257.78125</c:v>
                      </c:pt>
                      <c:pt idx="2190">
                        <c:v>12058.453125</c:v>
                      </c:pt>
                      <c:pt idx="2191">
                        <c:v>11935.8515625</c:v>
                      </c:pt>
                      <c:pt idx="2192">
                        <c:v>12566.234375</c:v>
                      </c:pt>
                      <c:pt idx="2193">
                        <c:v>12017.40625</c:v>
                      </c:pt>
                      <c:pt idx="2194">
                        <c:v>11601.8359375</c:v>
                      </c:pt>
                      <c:pt idx="2195">
                        <c:v>10916.3671875</c:v>
                      </c:pt>
                      <c:pt idx="2196">
                        <c:v>11490.8125</c:v>
                      </c:pt>
                      <c:pt idx="2197">
                        <c:v>10587.875</c:v>
                      </c:pt>
                      <c:pt idx="2198">
                        <c:v>10298.0234375</c:v>
                      </c:pt>
                      <c:pt idx="2199">
                        <c:v>11008.1953125</c:v>
                      </c:pt>
                      <c:pt idx="2200">
                        <c:v>10409.71875</c:v>
                      </c:pt>
                      <c:pt idx="2201">
                        <c:v>8118.4609375</c:v>
                      </c:pt>
                      <c:pt idx="2202">
                        <c:v>9762.8828125</c:v>
                      </c:pt>
                      <c:pt idx="2203">
                        <c:v>11181.6953125</c:v>
                      </c:pt>
                      <c:pt idx="2204">
                        <c:v>12127.8046875</c:v>
                      </c:pt>
                      <c:pt idx="2205">
                        <c:v>10449.4375</c:v>
                      </c:pt>
                      <c:pt idx="2206">
                        <c:v>9354.5390625</c:v>
                      </c:pt>
                      <c:pt idx="2207">
                        <c:v>8374.1484375</c:v>
                      </c:pt>
                      <c:pt idx="2208">
                        <c:v>10102.3046875</c:v>
                      </c:pt>
                      <c:pt idx="2209">
                        <c:v>7007.3046875</c:v>
                      </c:pt>
                      <c:pt idx="2210">
                        <c:v>6912.78125</c:v>
                      </c:pt>
                      <c:pt idx="2211">
                        <c:v>7772.421875</c:v>
                      </c:pt>
                      <c:pt idx="2212">
                        <c:v>6162.09375</c:v>
                      </c:pt>
                      <c:pt idx="2213">
                        <c:v>2357.046875</c:v>
                      </c:pt>
                      <c:pt idx="2214">
                        <c:v>3149.234375</c:v>
                      </c:pt>
                      <c:pt idx="2215">
                        <c:v>4920.140625</c:v>
                      </c:pt>
                      <c:pt idx="2216">
                        <c:v>9320.8515625</c:v>
                      </c:pt>
                      <c:pt idx="2217">
                        <c:v>10872.96875</c:v>
                      </c:pt>
                      <c:pt idx="2218">
                        <c:v>10248.3125</c:v>
                      </c:pt>
                      <c:pt idx="2219">
                        <c:v>11291.2890625</c:v>
                      </c:pt>
                      <c:pt idx="2220">
                        <c:v>11803.5234375</c:v>
                      </c:pt>
                      <c:pt idx="2221">
                        <c:v>12220.0859375</c:v>
                      </c:pt>
                      <c:pt idx="2222">
                        <c:v>9931.3515625</c:v>
                      </c:pt>
                      <c:pt idx="2223">
                        <c:v>9989.89453125</c:v>
                      </c:pt>
                      <c:pt idx="2224">
                        <c:v>12090.69140625</c:v>
                      </c:pt>
                      <c:pt idx="2225">
                        <c:v>12100.296875</c:v>
                      </c:pt>
                      <c:pt idx="2226">
                        <c:v>10091.6171875</c:v>
                      </c:pt>
                      <c:pt idx="2227">
                        <c:v>10196.6640625</c:v>
                      </c:pt>
                      <c:pt idx="2228">
                        <c:v>11021.046875</c:v>
                      </c:pt>
                      <c:pt idx="2229">
                        <c:v>11446.9375</c:v>
                      </c:pt>
                      <c:pt idx="2230">
                        <c:v>10628.0390625</c:v>
                      </c:pt>
                      <c:pt idx="2231">
                        <c:v>10434.296875</c:v>
                      </c:pt>
                      <c:pt idx="2232">
                        <c:v>11869.21875</c:v>
                      </c:pt>
                      <c:pt idx="2233">
                        <c:v>11259.390625</c:v>
                      </c:pt>
                      <c:pt idx="2234">
                        <c:v>11918.828125</c:v>
                      </c:pt>
                      <c:pt idx="2235">
                        <c:v>9990.8359375</c:v>
                      </c:pt>
                      <c:pt idx="2236">
                        <c:v>9419.5859375</c:v>
                      </c:pt>
                      <c:pt idx="2237">
                        <c:v>9154.3828125</c:v>
                      </c:pt>
                      <c:pt idx="2238">
                        <c:v>9941.3671875</c:v>
                      </c:pt>
                      <c:pt idx="2239">
                        <c:v>8280.5390625</c:v>
                      </c:pt>
                      <c:pt idx="2240">
                        <c:v>7165.5703125</c:v>
                      </c:pt>
                      <c:pt idx="2241">
                        <c:v>6565.265625</c:v>
                      </c:pt>
                      <c:pt idx="2242">
                        <c:v>7390.3359375</c:v>
                      </c:pt>
                      <c:pt idx="2243">
                        <c:v>9149.9765625</c:v>
                      </c:pt>
                      <c:pt idx="2244">
                        <c:v>10504.5703125</c:v>
                      </c:pt>
                      <c:pt idx="2245">
                        <c:v>9451.7421875</c:v>
                      </c:pt>
                      <c:pt idx="2246">
                        <c:v>8487.640625</c:v>
                      </c:pt>
                      <c:pt idx="2247">
                        <c:v>9427.2734375</c:v>
                      </c:pt>
                      <c:pt idx="2248">
                        <c:v>10367.2265625</c:v>
                      </c:pt>
                      <c:pt idx="2249">
                        <c:v>10128.9140625</c:v>
                      </c:pt>
                      <c:pt idx="2250">
                        <c:v>11935.640625</c:v>
                      </c:pt>
                      <c:pt idx="2251">
                        <c:v>11970.30859375</c:v>
                      </c:pt>
                      <c:pt idx="2252">
                        <c:v>10033.8671875</c:v>
                      </c:pt>
                      <c:pt idx="2253">
                        <c:v>11559.921875</c:v>
                      </c:pt>
                      <c:pt idx="2254">
                        <c:v>11244.25</c:v>
                      </c:pt>
                      <c:pt idx="2255">
                        <c:v>11097.5234375</c:v>
                      </c:pt>
                      <c:pt idx="2256">
                        <c:v>10897.59765625</c:v>
                      </c:pt>
                      <c:pt idx="2257">
                        <c:v>10587</c:v>
                      </c:pt>
                      <c:pt idx="2258">
                        <c:v>9238.9921875</c:v>
                      </c:pt>
                      <c:pt idx="2259">
                        <c:v>10072.6640625</c:v>
                      </c:pt>
                      <c:pt idx="2260">
                        <c:v>11397.8671875</c:v>
                      </c:pt>
                      <c:pt idx="2261">
                        <c:v>8576.046875</c:v>
                      </c:pt>
                      <c:pt idx="2262">
                        <c:v>7857.59375</c:v>
                      </c:pt>
                      <c:pt idx="2263">
                        <c:v>8719.359375</c:v>
                      </c:pt>
                      <c:pt idx="2264">
                        <c:v>10286.4296875</c:v>
                      </c:pt>
                      <c:pt idx="2265">
                        <c:v>11127.51953125</c:v>
                      </c:pt>
                      <c:pt idx="2266">
                        <c:v>10451.171875</c:v>
                      </c:pt>
                      <c:pt idx="2267">
                        <c:v>10024.328125</c:v>
                      </c:pt>
                      <c:pt idx="2268">
                        <c:v>9136.34375</c:v>
                      </c:pt>
                      <c:pt idx="2269">
                        <c:v>9892.6484375</c:v>
                      </c:pt>
                      <c:pt idx="2270">
                        <c:v>7940.3359375</c:v>
                      </c:pt>
                      <c:pt idx="2271">
                        <c:v>6042.5</c:v>
                      </c:pt>
                      <c:pt idx="2272">
                        <c:v>7583.78125</c:v>
                      </c:pt>
                      <c:pt idx="2273">
                        <c:v>9394.2265625</c:v>
                      </c:pt>
                      <c:pt idx="2274">
                        <c:v>8796.9140625</c:v>
                      </c:pt>
                      <c:pt idx="2275">
                        <c:v>9782.0546875</c:v>
                      </c:pt>
                      <c:pt idx="2276">
                        <c:v>11234.4296875</c:v>
                      </c:pt>
                      <c:pt idx="2277">
                        <c:v>11199.65625</c:v>
                      </c:pt>
                      <c:pt idx="2278">
                        <c:v>10716.203125</c:v>
                      </c:pt>
                      <c:pt idx="2279">
                        <c:v>11039.0859375</c:v>
                      </c:pt>
                      <c:pt idx="2280">
                        <c:v>15965.734375</c:v>
                      </c:pt>
                      <c:pt idx="2281">
                        <c:v>14882.22265625</c:v>
                      </c:pt>
                      <c:pt idx="2282">
                        <c:v>15311.19140625</c:v>
                      </c:pt>
                      <c:pt idx="2283">
                        <c:v>12966.953125</c:v>
                      </c:pt>
                      <c:pt idx="2284">
                        <c:v>12096.96875</c:v>
                      </c:pt>
                      <c:pt idx="2285">
                        <c:v>12592.55859375</c:v>
                      </c:pt>
                      <c:pt idx="2286">
                        <c:v>15991.7421875</c:v>
                      </c:pt>
                      <c:pt idx="2287">
                        <c:v>15205.796875</c:v>
                      </c:pt>
                      <c:pt idx="2288">
                        <c:v>15698.48828125</c:v>
                      </c:pt>
                      <c:pt idx="2289">
                        <c:v>14181.7890625</c:v>
                      </c:pt>
                      <c:pt idx="2290">
                        <c:v>11755.484375</c:v>
                      </c:pt>
                      <c:pt idx="2291">
                        <c:v>13105.1796875</c:v>
                      </c:pt>
                      <c:pt idx="2292">
                        <c:v>14127.890625</c:v>
                      </c:pt>
                      <c:pt idx="2293">
                        <c:v>15369.8359375</c:v>
                      </c:pt>
                      <c:pt idx="2294">
                        <c:v>16166.6640625</c:v>
                      </c:pt>
                      <c:pt idx="2295">
                        <c:v>9064.35546875</c:v>
                      </c:pt>
                      <c:pt idx="2296">
                        <c:v>8664.53125</c:v>
                      </c:pt>
                      <c:pt idx="2297">
                        <c:v>8077.65234375</c:v>
                      </c:pt>
                      <c:pt idx="2298">
                        <c:v>8574.328125</c:v>
                      </c:pt>
                      <c:pt idx="2299">
                        <c:v>7920.046875</c:v>
                      </c:pt>
                      <c:pt idx="2300">
                        <c:v>7060.0390625</c:v>
                      </c:pt>
                      <c:pt idx="2301">
                        <c:v>7400.6484375</c:v>
                      </c:pt>
                      <c:pt idx="2302">
                        <c:v>8096.265625</c:v>
                      </c:pt>
                      <c:pt idx="2303">
                        <c:v>7149.4765625</c:v>
                      </c:pt>
                      <c:pt idx="2304">
                        <c:v>7380.765625</c:v>
                      </c:pt>
                      <c:pt idx="2305">
                        <c:v>8239.25</c:v>
                      </c:pt>
                      <c:pt idx="2306">
                        <c:v>6456.546875</c:v>
                      </c:pt>
                      <c:pt idx="2307">
                        <c:v>6019.0859375</c:v>
                      </c:pt>
                      <c:pt idx="2308">
                        <c:v>6722.6875</c:v>
                      </c:pt>
                      <c:pt idx="2309">
                        <c:v>8852.984375</c:v>
                      </c:pt>
                      <c:pt idx="2310">
                        <c:v>9543.08984375</c:v>
                      </c:pt>
                      <c:pt idx="2311">
                        <c:v>9187.71875</c:v>
                      </c:pt>
                      <c:pt idx="2312">
                        <c:v>8761.484375</c:v>
                      </c:pt>
                      <c:pt idx="2313">
                        <c:v>7389.4609375</c:v>
                      </c:pt>
                      <c:pt idx="2314">
                        <c:v>8262.859375</c:v>
                      </c:pt>
                      <c:pt idx="2315">
                        <c:v>9469.71875</c:v>
                      </c:pt>
                      <c:pt idx="2316">
                        <c:v>9506.2109375</c:v>
                      </c:pt>
                      <c:pt idx="2317">
                        <c:v>9260.296875</c:v>
                      </c:pt>
                      <c:pt idx="2318">
                        <c:v>7676.859375</c:v>
                      </c:pt>
                      <c:pt idx="2319">
                        <c:v>7882.859375</c:v>
                      </c:pt>
                      <c:pt idx="2320">
                        <c:v>9227.609375</c:v>
                      </c:pt>
                      <c:pt idx="2321">
                        <c:v>7035.375</c:v>
                      </c:pt>
                      <c:pt idx="2322">
                        <c:v>7866.796875</c:v>
                      </c:pt>
                      <c:pt idx="2323">
                        <c:v>9623.046875</c:v>
                      </c:pt>
                      <c:pt idx="2324">
                        <c:v>9553.6328125</c:v>
                      </c:pt>
                      <c:pt idx="2325">
                        <c:v>13828.5234375</c:v>
                      </c:pt>
                      <c:pt idx="2326">
                        <c:v>12929.0703125</c:v>
                      </c:pt>
                      <c:pt idx="2327">
                        <c:v>11956.5546875</c:v>
                      </c:pt>
                      <c:pt idx="2328">
                        <c:v>11749.9921875</c:v>
                      </c:pt>
                      <c:pt idx="2329">
                        <c:v>13569.4375</c:v>
                      </c:pt>
                      <c:pt idx="2330">
                        <c:v>12732.5078125</c:v>
                      </c:pt>
                      <c:pt idx="2331">
                        <c:v>12996.71484375</c:v>
                      </c:pt>
                      <c:pt idx="2332">
                        <c:v>12103.3671875</c:v>
                      </c:pt>
                      <c:pt idx="2333">
                        <c:v>8309.84375</c:v>
                      </c:pt>
                      <c:pt idx="2334">
                        <c:v>9863.15625</c:v>
                      </c:pt>
                      <c:pt idx="2335">
                        <c:v>11467.5625</c:v>
                      </c:pt>
                      <c:pt idx="2336">
                        <c:v>12647.9453125</c:v>
                      </c:pt>
                      <c:pt idx="2337">
                        <c:v>11789.28125</c:v>
                      </c:pt>
                      <c:pt idx="2338">
                        <c:v>12752.0390625</c:v>
                      </c:pt>
                      <c:pt idx="2339">
                        <c:v>13781.34375</c:v>
                      </c:pt>
                      <c:pt idx="2340">
                        <c:v>8232.4140625</c:v>
                      </c:pt>
                      <c:pt idx="2341">
                        <c:v>8724.609375</c:v>
                      </c:pt>
                      <c:pt idx="2342">
                        <c:v>8266.140625</c:v>
                      </c:pt>
                      <c:pt idx="2343">
                        <c:v>7101.53125</c:v>
                      </c:pt>
                      <c:pt idx="2344">
                        <c:v>6948.796875</c:v>
                      </c:pt>
                      <c:pt idx="2345">
                        <c:v>9193.3984375</c:v>
                      </c:pt>
                      <c:pt idx="2346">
                        <c:v>9130.3046875</c:v>
                      </c:pt>
                      <c:pt idx="2347">
                        <c:v>9040.7734375</c:v>
                      </c:pt>
                      <c:pt idx="2348">
                        <c:v>8763.5546875</c:v>
                      </c:pt>
                      <c:pt idx="2349">
                        <c:v>9014.56640625</c:v>
                      </c:pt>
                      <c:pt idx="2350">
                        <c:v>7698.46875</c:v>
                      </c:pt>
                      <c:pt idx="2351">
                        <c:v>7093.82421875</c:v>
                      </c:pt>
                      <c:pt idx="2352">
                        <c:v>7403.77734375</c:v>
                      </c:pt>
                      <c:pt idx="2353">
                        <c:v>8472.5859375</c:v>
                      </c:pt>
                      <c:pt idx="2354">
                        <c:v>8518.80859375</c:v>
                      </c:pt>
                      <c:pt idx="2355">
                        <c:v>10995.3671875</c:v>
                      </c:pt>
                      <c:pt idx="2356">
                        <c:v>9870.3359375</c:v>
                      </c:pt>
                      <c:pt idx="2357">
                        <c:v>9948.875</c:v>
                      </c:pt>
                      <c:pt idx="2358">
                        <c:v>11630.453125</c:v>
                      </c:pt>
                      <c:pt idx="2359">
                        <c:v>11080.0234375</c:v>
                      </c:pt>
                      <c:pt idx="2360">
                        <c:v>9567.03125</c:v>
                      </c:pt>
                      <c:pt idx="2361">
                        <c:v>9847.7734375</c:v>
                      </c:pt>
                      <c:pt idx="2362">
                        <c:v>11755.7421875</c:v>
                      </c:pt>
                      <c:pt idx="2363">
                        <c:v>11462.9765625</c:v>
                      </c:pt>
                      <c:pt idx="2364">
                        <c:v>11698.59375</c:v>
                      </c:pt>
                      <c:pt idx="2365">
                        <c:v>11802.9296875</c:v>
                      </c:pt>
                      <c:pt idx="2366">
                        <c:v>10798.15234375</c:v>
                      </c:pt>
                      <c:pt idx="2367">
                        <c:v>10522.94140625</c:v>
                      </c:pt>
                      <c:pt idx="2368">
                        <c:v>11785.046875</c:v>
                      </c:pt>
                      <c:pt idx="2369">
                        <c:v>11341.34765625</c:v>
                      </c:pt>
                      <c:pt idx="2370">
                        <c:v>11947.83984375</c:v>
                      </c:pt>
                      <c:pt idx="2371">
                        <c:v>11997.6171875</c:v>
                      </c:pt>
                      <c:pt idx="2372">
                        <c:v>10983.46875</c:v>
                      </c:pt>
                      <c:pt idx="2373">
                        <c:v>10464.53125</c:v>
                      </c:pt>
                      <c:pt idx="2374">
                        <c:v>11723.46875</c:v>
                      </c:pt>
                      <c:pt idx="2375">
                        <c:v>10783.1015625</c:v>
                      </c:pt>
                      <c:pt idx="2376">
                        <c:v>10624.24609375</c:v>
                      </c:pt>
                      <c:pt idx="2377">
                        <c:v>10214.9609375</c:v>
                      </c:pt>
                      <c:pt idx="2378">
                        <c:v>10587.140625</c:v>
                      </c:pt>
                      <c:pt idx="2379">
                        <c:v>10787.0078125</c:v>
                      </c:pt>
                      <c:pt idx="2380">
                        <c:v>10324.328125</c:v>
                      </c:pt>
                      <c:pt idx="2381">
                        <c:v>10242.828125</c:v>
                      </c:pt>
                      <c:pt idx="2382">
                        <c:v>9808.4453125</c:v>
                      </c:pt>
                      <c:pt idx="2383">
                        <c:v>9586.1328125</c:v>
                      </c:pt>
                      <c:pt idx="2384">
                        <c:v>10845.71875</c:v>
                      </c:pt>
                      <c:pt idx="2385">
                        <c:v>6693.2734375</c:v>
                      </c:pt>
                      <c:pt idx="2386">
                        <c:v>6520.4921875</c:v>
                      </c:pt>
                      <c:pt idx="2387">
                        <c:v>5082.640625</c:v>
                      </c:pt>
                      <c:pt idx="2388">
                        <c:v>2387.21875</c:v>
                      </c:pt>
                      <c:pt idx="2389">
                        <c:v>2337.8828125</c:v>
                      </c:pt>
                      <c:pt idx="2390">
                        <c:v>2258.921875</c:v>
                      </c:pt>
                      <c:pt idx="2391">
                        <c:v>5487.984375</c:v>
                      </c:pt>
                      <c:pt idx="2392">
                        <c:v>7368.46875</c:v>
                      </c:pt>
                      <c:pt idx="2393">
                        <c:v>6449.8671875</c:v>
                      </c:pt>
                      <c:pt idx="2394">
                        <c:v>7541.5390625</c:v>
                      </c:pt>
                      <c:pt idx="2395">
                        <c:v>7195.125</c:v>
                      </c:pt>
                      <c:pt idx="2396">
                        <c:v>6534.4921875</c:v>
                      </c:pt>
                      <c:pt idx="2397">
                        <c:v>5338.5078125</c:v>
                      </c:pt>
                      <c:pt idx="2398">
                        <c:v>6165.6875</c:v>
                      </c:pt>
                      <c:pt idx="2399">
                        <c:v>6693.0703125</c:v>
                      </c:pt>
                      <c:pt idx="2400">
                        <c:v>10305.6796875</c:v>
                      </c:pt>
                      <c:pt idx="2401">
                        <c:v>8944.84375</c:v>
                      </c:pt>
                      <c:pt idx="2402">
                        <c:v>7612.28125</c:v>
                      </c:pt>
                      <c:pt idx="2403">
                        <c:v>7187.2890625</c:v>
                      </c:pt>
                      <c:pt idx="2404">
                        <c:v>7607.4375</c:v>
                      </c:pt>
                      <c:pt idx="2405">
                        <c:v>10226.140625</c:v>
                      </c:pt>
                      <c:pt idx="2406">
                        <c:v>9726.6953125</c:v>
                      </c:pt>
                      <c:pt idx="2407">
                        <c:v>9648.3125</c:v>
                      </c:pt>
                      <c:pt idx="2408">
                        <c:v>10490.671875</c:v>
                      </c:pt>
                      <c:pt idx="2409">
                        <c:v>9856.453125</c:v>
                      </c:pt>
                      <c:pt idx="2410">
                        <c:v>10578.734375</c:v>
                      </c:pt>
                      <c:pt idx="2411">
                        <c:v>10927.359375</c:v>
                      </c:pt>
                      <c:pt idx="2412">
                        <c:v>10276.5703125</c:v>
                      </c:pt>
                      <c:pt idx="2413">
                        <c:v>9620.5078125</c:v>
                      </c:pt>
                      <c:pt idx="2414">
                        <c:v>10810.8828125</c:v>
                      </c:pt>
                      <c:pt idx="2415">
                        <c:v>11697.078125</c:v>
                      </c:pt>
                      <c:pt idx="2416">
                        <c:v>11644.7578125</c:v>
                      </c:pt>
                      <c:pt idx="2417">
                        <c:v>9189.25</c:v>
                      </c:pt>
                      <c:pt idx="2418">
                        <c:v>8085.2578125</c:v>
                      </c:pt>
                      <c:pt idx="2419">
                        <c:v>8378.984375</c:v>
                      </c:pt>
                      <c:pt idx="2420">
                        <c:v>11040.42578125</c:v>
                      </c:pt>
                      <c:pt idx="2421">
                        <c:v>11188.0703125</c:v>
                      </c:pt>
                      <c:pt idx="2422">
                        <c:v>10990.9296875</c:v>
                      </c:pt>
                      <c:pt idx="2423">
                        <c:v>11591.171875</c:v>
                      </c:pt>
                      <c:pt idx="2424">
                        <c:v>11170.734375</c:v>
                      </c:pt>
                      <c:pt idx="2425">
                        <c:v>11250.0625</c:v>
                      </c:pt>
                      <c:pt idx="2426">
                        <c:v>9351.8359375</c:v>
                      </c:pt>
                      <c:pt idx="2427">
                        <c:v>9359.0703125</c:v>
                      </c:pt>
                      <c:pt idx="2428">
                        <c:v>9320.890625</c:v>
                      </c:pt>
                      <c:pt idx="2429">
                        <c:v>10905.8046875</c:v>
                      </c:pt>
                      <c:pt idx="2430">
                        <c:v>7581.8125</c:v>
                      </c:pt>
                      <c:pt idx="2431">
                        <c:v>7972.1875</c:v>
                      </c:pt>
                      <c:pt idx="2432">
                        <c:v>8732.3671875</c:v>
                      </c:pt>
                      <c:pt idx="2433">
                        <c:v>7598.25</c:v>
                      </c:pt>
                      <c:pt idx="2434">
                        <c:v>6372.3828125</c:v>
                      </c:pt>
                      <c:pt idx="2435">
                        <c:v>7090.796875</c:v>
                      </c:pt>
                      <c:pt idx="2436">
                        <c:v>7790.109375</c:v>
                      </c:pt>
                      <c:pt idx="2437">
                        <c:v>7664.609375</c:v>
                      </c:pt>
                      <c:pt idx="2438">
                        <c:v>8335.671875</c:v>
                      </c:pt>
                      <c:pt idx="2439">
                        <c:v>8574.5625</c:v>
                      </c:pt>
                      <c:pt idx="2440">
                        <c:v>7687.625</c:v>
                      </c:pt>
                      <c:pt idx="2441">
                        <c:v>8269.703125</c:v>
                      </c:pt>
                      <c:pt idx="2442">
                        <c:v>7729.1171875</c:v>
                      </c:pt>
                      <c:pt idx="2443">
                        <c:v>7103.03125</c:v>
                      </c:pt>
                      <c:pt idx="2444">
                        <c:v>7013.265625</c:v>
                      </c:pt>
                      <c:pt idx="2445">
                        <c:v>10090.23828125</c:v>
                      </c:pt>
                      <c:pt idx="2446">
                        <c:v>8960.79296875</c:v>
                      </c:pt>
                      <c:pt idx="2447">
                        <c:v>9766.43359375</c:v>
                      </c:pt>
                      <c:pt idx="2448">
                        <c:v>10401.4296875</c:v>
                      </c:pt>
                      <c:pt idx="2449">
                        <c:v>9021.7109375</c:v>
                      </c:pt>
                      <c:pt idx="2450">
                        <c:v>9588.1640625</c:v>
                      </c:pt>
                      <c:pt idx="2451">
                        <c:v>10332.09375</c:v>
                      </c:pt>
                      <c:pt idx="2452">
                        <c:v>9483.84765625</c:v>
                      </c:pt>
                      <c:pt idx="2453">
                        <c:v>10077.2578125</c:v>
                      </c:pt>
                      <c:pt idx="2454">
                        <c:v>9171.671875</c:v>
                      </c:pt>
                      <c:pt idx="2455">
                        <c:v>10034.40625</c:v>
                      </c:pt>
                      <c:pt idx="2456">
                        <c:v>11072.1796875</c:v>
                      </c:pt>
                      <c:pt idx="2457">
                        <c:v>11349.609375</c:v>
                      </c:pt>
                      <c:pt idx="2458">
                        <c:v>11220.5234375</c:v>
                      </c:pt>
                      <c:pt idx="2459">
                        <c:v>10454.46484375</c:v>
                      </c:pt>
                      <c:pt idx="2460">
                        <c:v>11837.9921875</c:v>
                      </c:pt>
                      <c:pt idx="2461">
                        <c:v>12401.51171875</c:v>
                      </c:pt>
                      <c:pt idx="2462">
                        <c:v>13564.11328125</c:v>
                      </c:pt>
                      <c:pt idx="2463">
                        <c:v>12996.6875</c:v>
                      </c:pt>
                      <c:pt idx="2464">
                        <c:v>11443.078125</c:v>
                      </c:pt>
                      <c:pt idx="2465">
                        <c:v>11401.6875</c:v>
                      </c:pt>
                      <c:pt idx="2466">
                        <c:v>12813.4765625</c:v>
                      </c:pt>
                      <c:pt idx="2467">
                        <c:v>13157.1015625</c:v>
                      </c:pt>
                      <c:pt idx="2468">
                        <c:v>11200.8203125</c:v>
                      </c:pt>
                      <c:pt idx="2469">
                        <c:v>11239.5546875</c:v>
                      </c:pt>
                      <c:pt idx="2470">
                        <c:v>12408.0859375</c:v>
                      </c:pt>
                      <c:pt idx="2471">
                        <c:v>11639.84765625</c:v>
                      </c:pt>
                      <c:pt idx="2472">
                        <c:v>13526.421875</c:v>
                      </c:pt>
                      <c:pt idx="2473">
                        <c:v>13302.69921875</c:v>
                      </c:pt>
                      <c:pt idx="2474">
                        <c:v>12849.48046875</c:v>
                      </c:pt>
                      <c:pt idx="2475">
                        <c:v>11491.6171875</c:v>
                      </c:pt>
                      <c:pt idx="2476">
                        <c:v>10263.34375</c:v>
                      </c:pt>
                      <c:pt idx="2477">
                        <c:v>10662.453125</c:v>
                      </c:pt>
                      <c:pt idx="2478">
                        <c:v>12841.17578125</c:v>
                      </c:pt>
                      <c:pt idx="2479">
                        <c:v>13414.046875</c:v>
                      </c:pt>
                      <c:pt idx="2480">
                        <c:v>12708.75</c:v>
                      </c:pt>
                      <c:pt idx="2481">
                        <c:v>12378.578125</c:v>
                      </c:pt>
                      <c:pt idx="2482">
                        <c:v>13197.640625</c:v>
                      </c:pt>
                      <c:pt idx="2483">
                        <c:v>13101.5546875</c:v>
                      </c:pt>
                      <c:pt idx="2484">
                        <c:v>12585.55078125</c:v>
                      </c:pt>
                      <c:pt idx="2485">
                        <c:v>12713.37890625</c:v>
                      </c:pt>
                      <c:pt idx="2486">
                        <c:v>12172.046875</c:v>
                      </c:pt>
                      <c:pt idx="2487">
                        <c:v>11965.4609375</c:v>
                      </c:pt>
                      <c:pt idx="2488">
                        <c:v>11641.53125</c:v>
                      </c:pt>
                      <c:pt idx="2489">
                        <c:v>13984.8359375</c:v>
                      </c:pt>
                      <c:pt idx="2490">
                        <c:v>5623.984375</c:v>
                      </c:pt>
                      <c:pt idx="2491">
                        <c:v>6669.1875</c:v>
                      </c:pt>
                      <c:pt idx="2492">
                        <c:v>6536.8828125</c:v>
                      </c:pt>
                      <c:pt idx="2493">
                        <c:v>2766.65625</c:v>
                      </c:pt>
                      <c:pt idx="2494">
                        <c:v>3369.5625</c:v>
                      </c:pt>
                      <c:pt idx="2495">
                        <c:v>5260.59375</c:v>
                      </c:pt>
                      <c:pt idx="2496">
                        <c:v>2330.7265625</c:v>
                      </c:pt>
                      <c:pt idx="2497">
                        <c:v>1855.75</c:v>
                      </c:pt>
                      <c:pt idx="2498">
                        <c:v>1782.578125</c:v>
                      </c:pt>
                      <c:pt idx="2499">
                        <c:v>5135.7890625</c:v>
                      </c:pt>
                      <c:pt idx="2500">
                        <c:v>2367.46875</c:v>
                      </c:pt>
                      <c:pt idx="2501">
                        <c:v>2355.75</c:v>
                      </c:pt>
                      <c:pt idx="2502">
                        <c:v>2423.96875</c:v>
                      </c:pt>
                      <c:pt idx="2503">
                        <c:v>5992.671875</c:v>
                      </c:pt>
                      <c:pt idx="2504">
                        <c:v>5793.109375</c:v>
                      </c:pt>
                      <c:pt idx="2505">
                        <c:v>12177.8359375</c:v>
                      </c:pt>
                      <c:pt idx="2506">
                        <c:v>14329.2109375</c:v>
                      </c:pt>
                      <c:pt idx="2507">
                        <c:v>13659.109375</c:v>
                      </c:pt>
                      <c:pt idx="2508">
                        <c:v>13801.3203125</c:v>
                      </c:pt>
                      <c:pt idx="2509">
                        <c:v>14340.62109375</c:v>
                      </c:pt>
                      <c:pt idx="2510">
                        <c:v>14842.359375</c:v>
                      </c:pt>
                      <c:pt idx="2511">
                        <c:v>14352.53125</c:v>
                      </c:pt>
                      <c:pt idx="2512">
                        <c:v>13468.9453125</c:v>
                      </c:pt>
                      <c:pt idx="2513">
                        <c:v>12776.125</c:v>
                      </c:pt>
                      <c:pt idx="2514">
                        <c:v>13467.953125</c:v>
                      </c:pt>
                      <c:pt idx="2515">
                        <c:v>12823.87109375</c:v>
                      </c:pt>
                      <c:pt idx="2516">
                        <c:v>11566.0625</c:v>
                      </c:pt>
                      <c:pt idx="2517">
                        <c:v>13060.18359375</c:v>
                      </c:pt>
                      <c:pt idx="2518">
                        <c:v>13177.21875</c:v>
                      </c:pt>
                      <c:pt idx="2519">
                        <c:v>14937.625</c:v>
                      </c:pt>
                      <c:pt idx="2520">
                        <c:v>9700.80859375</c:v>
                      </c:pt>
                      <c:pt idx="2521">
                        <c:v>8403.109375</c:v>
                      </c:pt>
                      <c:pt idx="2522">
                        <c:v>9324.859375</c:v>
                      </c:pt>
                      <c:pt idx="2523">
                        <c:v>10116.21875</c:v>
                      </c:pt>
                      <c:pt idx="2524">
                        <c:v>9092.125</c:v>
                      </c:pt>
                      <c:pt idx="2525">
                        <c:v>8961.59375</c:v>
                      </c:pt>
                      <c:pt idx="2526">
                        <c:v>7654.1171875</c:v>
                      </c:pt>
                      <c:pt idx="2527">
                        <c:v>7349.84375</c:v>
                      </c:pt>
                      <c:pt idx="2528">
                        <c:v>8195.21875</c:v>
                      </c:pt>
                      <c:pt idx="2529">
                        <c:v>7182.4765625</c:v>
                      </c:pt>
                      <c:pt idx="2530">
                        <c:v>6853.421875</c:v>
                      </c:pt>
                      <c:pt idx="2531">
                        <c:v>6813.375</c:v>
                      </c:pt>
                      <c:pt idx="2532">
                        <c:v>9513.859375</c:v>
                      </c:pt>
                      <c:pt idx="2533">
                        <c:v>9814.625</c:v>
                      </c:pt>
                      <c:pt idx="2534">
                        <c:v>9839.9140625</c:v>
                      </c:pt>
                      <c:pt idx="2535">
                        <c:v>5396</c:v>
                      </c:pt>
                      <c:pt idx="2536">
                        <c:v>3894.3515625</c:v>
                      </c:pt>
                      <c:pt idx="2537">
                        <c:v>5360.96875</c:v>
                      </c:pt>
                      <c:pt idx="2538">
                        <c:v>3786.3203125</c:v>
                      </c:pt>
                      <c:pt idx="2539">
                        <c:v>5304.859375</c:v>
                      </c:pt>
                      <c:pt idx="2540">
                        <c:v>5872.8359375</c:v>
                      </c:pt>
                      <c:pt idx="2541">
                        <c:v>5733.7890625</c:v>
                      </c:pt>
                      <c:pt idx="2542">
                        <c:v>5293.8515625</c:v>
                      </c:pt>
                      <c:pt idx="2543">
                        <c:v>6236.7265625</c:v>
                      </c:pt>
                      <c:pt idx="2544">
                        <c:v>5884.1796875</c:v>
                      </c:pt>
                      <c:pt idx="2545">
                        <c:v>5290.0234375</c:v>
                      </c:pt>
                      <c:pt idx="2546">
                        <c:v>4693.96875</c:v>
                      </c:pt>
                      <c:pt idx="2547">
                        <c:v>5883.58203125</c:v>
                      </c:pt>
                      <c:pt idx="2548">
                        <c:v>6230.015625</c:v>
                      </c:pt>
                      <c:pt idx="2549">
                        <c:v>6227.8515625</c:v>
                      </c:pt>
                      <c:pt idx="2550">
                        <c:v>10430.7578125</c:v>
                      </c:pt>
                      <c:pt idx="2551">
                        <c:v>8477.875</c:v>
                      </c:pt>
                      <c:pt idx="2552">
                        <c:v>7432.828125</c:v>
                      </c:pt>
                      <c:pt idx="2553">
                        <c:v>7897.8671875</c:v>
                      </c:pt>
                      <c:pt idx="2554">
                        <c:v>10315.12890625</c:v>
                      </c:pt>
                      <c:pt idx="2555">
                        <c:v>12834.2265625</c:v>
                      </c:pt>
                      <c:pt idx="2556">
                        <c:v>10500.8515625</c:v>
                      </c:pt>
                      <c:pt idx="2557">
                        <c:v>9052.5390625</c:v>
                      </c:pt>
                      <c:pt idx="2558">
                        <c:v>8882.0078125</c:v>
                      </c:pt>
                      <c:pt idx="2559">
                        <c:v>11107.5078125</c:v>
                      </c:pt>
                      <c:pt idx="2560">
                        <c:v>12196.34375</c:v>
                      </c:pt>
                      <c:pt idx="2561">
                        <c:v>12935.109375</c:v>
                      </c:pt>
                      <c:pt idx="2562">
                        <c:v>12286.0078125</c:v>
                      </c:pt>
                      <c:pt idx="2563">
                        <c:v>12836.4375</c:v>
                      </c:pt>
                      <c:pt idx="2564">
                        <c:v>12515.9609375</c:v>
                      </c:pt>
                      <c:pt idx="2565">
                        <c:v>10351.71875</c:v>
                      </c:pt>
                      <c:pt idx="2566">
                        <c:v>9768.6875</c:v>
                      </c:pt>
                      <c:pt idx="2567">
                        <c:v>10449.578125</c:v>
                      </c:pt>
                      <c:pt idx="2568">
                        <c:v>9216.546875</c:v>
                      </c:pt>
                      <c:pt idx="2569">
                        <c:v>9226.4453125</c:v>
                      </c:pt>
                      <c:pt idx="2570">
                        <c:v>9776.09375</c:v>
                      </c:pt>
                      <c:pt idx="2571">
                        <c:v>9981.3203125</c:v>
                      </c:pt>
                      <c:pt idx="2572">
                        <c:v>10054.9921875</c:v>
                      </c:pt>
                      <c:pt idx="2573">
                        <c:v>10353.25</c:v>
                      </c:pt>
                      <c:pt idx="2574">
                        <c:v>10313.5</c:v>
                      </c:pt>
                      <c:pt idx="2575">
                        <c:v>8819.5078125</c:v>
                      </c:pt>
                      <c:pt idx="2576">
                        <c:v>8297.3515625</c:v>
                      </c:pt>
                      <c:pt idx="2577">
                        <c:v>7565.8046875</c:v>
                      </c:pt>
                      <c:pt idx="2578">
                        <c:v>9784.1484375</c:v>
                      </c:pt>
                      <c:pt idx="2579">
                        <c:v>10493.23828125</c:v>
                      </c:pt>
                      <c:pt idx="2580">
                        <c:v>15224.4453125</c:v>
                      </c:pt>
                      <c:pt idx="2581">
                        <c:v>15062.6875</c:v>
                      </c:pt>
                      <c:pt idx="2582">
                        <c:v>13129.2890625</c:v>
                      </c:pt>
                      <c:pt idx="2583">
                        <c:v>11530.9609375</c:v>
                      </c:pt>
                      <c:pt idx="2584">
                        <c:v>10640.82421875</c:v>
                      </c:pt>
                      <c:pt idx="2585">
                        <c:v>11816.3125</c:v>
                      </c:pt>
                      <c:pt idx="2586">
                        <c:v>14453.875</c:v>
                      </c:pt>
                      <c:pt idx="2587">
                        <c:v>10361.0625</c:v>
                      </c:pt>
                      <c:pt idx="2588">
                        <c:v>10181.78125</c:v>
                      </c:pt>
                      <c:pt idx="2589">
                        <c:v>11004.078125</c:v>
                      </c:pt>
                      <c:pt idx="2590">
                        <c:v>12440.109375</c:v>
                      </c:pt>
                      <c:pt idx="2591">
                        <c:v>9746.1640625</c:v>
                      </c:pt>
                      <c:pt idx="2592">
                        <c:v>10509.5078125</c:v>
                      </c:pt>
                      <c:pt idx="2593">
                        <c:v>11329.484375</c:v>
                      </c:pt>
                      <c:pt idx="2594">
                        <c:v>15180.578125</c:v>
                      </c:pt>
                      <c:pt idx="2595">
                        <c:v>9191.3125</c:v>
                      </c:pt>
                      <c:pt idx="2596">
                        <c:v>8125.25</c:v>
                      </c:pt>
                      <c:pt idx="2597">
                        <c:v>7627.9140625</c:v>
                      </c:pt>
                      <c:pt idx="2598">
                        <c:v>10069.984375</c:v>
                      </c:pt>
                      <c:pt idx="2599">
                        <c:v>10397.515625</c:v>
                      </c:pt>
                      <c:pt idx="2600">
                        <c:v>10057.9921875</c:v>
                      </c:pt>
                      <c:pt idx="2601">
                        <c:v>10079.8671875</c:v>
                      </c:pt>
                      <c:pt idx="2602">
                        <c:v>10273.859375</c:v>
                      </c:pt>
                      <c:pt idx="2603">
                        <c:v>8277.53125</c:v>
                      </c:pt>
                      <c:pt idx="2604">
                        <c:v>9169.5546875</c:v>
                      </c:pt>
                      <c:pt idx="2605">
                        <c:v>9155.8125</c:v>
                      </c:pt>
                      <c:pt idx="2606">
                        <c:v>8033</c:v>
                      </c:pt>
                      <c:pt idx="2607">
                        <c:v>7858.3359375</c:v>
                      </c:pt>
                      <c:pt idx="2608">
                        <c:v>9996.328125</c:v>
                      </c:pt>
                      <c:pt idx="2609">
                        <c:v>9766.171875</c:v>
                      </c:pt>
                      <c:pt idx="2610">
                        <c:v>6672.84375</c:v>
                      </c:pt>
                      <c:pt idx="2611">
                        <c:v>6200.9765625</c:v>
                      </c:pt>
                      <c:pt idx="2612">
                        <c:v>6472.0234375</c:v>
                      </c:pt>
                      <c:pt idx="2613">
                        <c:v>6870.125</c:v>
                      </c:pt>
                      <c:pt idx="2614">
                        <c:v>6092.2734375</c:v>
                      </c:pt>
                      <c:pt idx="2615">
                        <c:v>6651.625</c:v>
                      </c:pt>
                      <c:pt idx="2616">
                        <c:v>8305.421875</c:v>
                      </c:pt>
                      <c:pt idx="2617">
                        <c:v>7396.96875</c:v>
                      </c:pt>
                      <c:pt idx="2618">
                        <c:v>7605.7421875</c:v>
                      </c:pt>
                      <c:pt idx="2619">
                        <c:v>7282.9765625</c:v>
                      </c:pt>
                      <c:pt idx="2620">
                        <c:v>8348.84375</c:v>
                      </c:pt>
                      <c:pt idx="2621">
                        <c:v>5761.3671875</c:v>
                      </c:pt>
                      <c:pt idx="2622">
                        <c:v>5627.4453125</c:v>
                      </c:pt>
                      <c:pt idx="2623">
                        <c:v>5055.0703125</c:v>
                      </c:pt>
                      <c:pt idx="2624">
                        <c:v>6764.1015625</c:v>
                      </c:pt>
                      <c:pt idx="2625">
                        <c:v>8361.4765625</c:v>
                      </c:pt>
                      <c:pt idx="2626">
                        <c:v>7079.2578125</c:v>
                      </c:pt>
                      <c:pt idx="2627">
                        <c:v>8018.3203125</c:v>
                      </c:pt>
                      <c:pt idx="2628">
                        <c:v>7873.390625</c:v>
                      </c:pt>
                      <c:pt idx="2629">
                        <c:v>6562.515625</c:v>
                      </c:pt>
                      <c:pt idx="2630">
                        <c:v>7227.2109375</c:v>
                      </c:pt>
                      <c:pt idx="2631">
                        <c:v>7911.9453125</c:v>
                      </c:pt>
                      <c:pt idx="2632">
                        <c:v>6469.234375</c:v>
                      </c:pt>
                      <c:pt idx="2633">
                        <c:v>3728.90625</c:v>
                      </c:pt>
                      <c:pt idx="2634">
                        <c:v>4716.9296875</c:v>
                      </c:pt>
                      <c:pt idx="2635">
                        <c:v>4631.4765625</c:v>
                      </c:pt>
                      <c:pt idx="2636">
                        <c:v>7639.4765625</c:v>
                      </c:pt>
                      <c:pt idx="2637">
                        <c:v>5933.671875</c:v>
                      </c:pt>
                      <c:pt idx="2638">
                        <c:v>3440.5546875</c:v>
                      </c:pt>
                      <c:pt idx="2639">
                        <c:v>5635.4296875</c:v>
                      </c:pt>
                      <c:pt idx="2640">
                        <c:v>11503.1640625</c:v>
                      </c:pt>
                      <c:pt idx="2641">
                        <c:v>10816.9921875</c:v>
                      </c:pt>
                      <c:pt idx="2642">
                        <c:v>9885.2109375</c:v>
                      </c:pt>
                      <c:pt idx="2643">
                        <c:v>9497.1484375</c:v>
                      </c:pt>
                      <c:pt idx="2644">
                        <c:v>9413.6328125</c:v>
                      </c:pt>
                      <c:pt idx="2645">
                        <c:v>11554.7734375</c:v>
                      </c:pt>
                      <c:pt idx="2646">
                        <c:v>10661.84375</c:v>
                      </c:pt>
                      <c:pt idx="2647">
                        <c:v>10679.96875</c:v>
                      </c:pt>
                      <c:pt idx="2648">
                        <c:v>10889.0625</c:v>
                      </c:pt>
                      <c:pt idx="2649">
                        <c:v>9806.8515625</c:v>
                      </c:pt>
                      <c:pt idx="2650">
                        <c:v>9023.375</c:v>
                      </c:pt>
                      <c:pt idx="2651">
                        <c:v>9223.5</c:v>
                      </c:pt>
                      <c:pt idx="2652">
                        <c:v>10639.296875</c:v>
                      </c:pt>
                      <c:pt idx="2653">
                        <c:v>11317.5859375</c:v>
                      </c:pt>
                      <c:pt idx="2654">
                        <c:v>11608.6328125</c:v>
                      </c:pt>
                      <c:pt idx="2655">
                        <c:v>15662.40625</c:v>
                      </c:pt>
                      <c:pt idx="2656">
                        <c:v>14693.09765625</c:v>
                      </c:pt>
                      <c:pt idx="2657">
                        <c:v>14992.87890625</c:v>
                      </c:pt>
                      <c:pt idx="2658">
                        <c:v>15863.84375</c:v>
                      </c:pt>
                      <c:pt idx="2659">
                        <c:v>16563.4765625</c:v>
                      </c:pt>
                      <c:pt idx="2660">
                        <c:v>12180.0234375</c:v>
                      </c:pt>
                      <c:pt idx="2661">
                        <c:v>10905.921875</c:v>
                      </c:pt>
                      <c:pt idx="2662">
                        <c:v>12272.65625</c:v>
                      </c:pt>
                      <c:pt idx="2663">
                        <c:v>15037.3671875</c:v>
                      </c:pt>
                      <c:pt idx="2664">
                        <c:v>16329.859375</c:v>
                      </c:pt>
                      <c:pt idx="2665">
                        <c:v>16119.67578125</c:v>
                      </c:pt>
                      <c:pt idx="2666">
                        <c:v>15267.33984375</c:v>
                      </c:pt>
                      <c:pt idx="2667">
                        <c:v>15914.53125</c:v>
                      </c:pt>
                      <c:pt idx="2668">
                        <c:v>16533.796875</c:v>
                      </c:pt>
                      <c:pt idx="2669">
                        <c:v>16374.546875</c:v>
                      </c:pt>
                      <c:pt idx="2670">
                        <c:v>11785.6484375</c:v>
                      </c:pt>
                      <c:pt idx="2671">
                        <c:v>11651.6953125</c:v>
                      </c:pt>
                      <c:pt idx="2672">
                        <c:v>13570.3515625</c:v>
                      </c:pt>
                      <c:pt idx="2673">
                        <c:v>11628.6796875</c:v>
                      </c:pt>
                      <c:pt idx="2674">
                        <c:v>11131.8828125</c:v>
                      </c:pt>
                      <c:pt idx="2675">
                        <c:v>12253.7734375</c:v>
                      </c:pt>
                      <c:pt idx="2676">
                        <c:v>14854.0703125</c:v>
                      </c:pt>
                      <c:pt idx="2677">
                        <c:v>14213.6796875</c:v>
                      </c:pt>
                      <c:pt idx="2678">
                        <c:v>13377.2578125</c:v>
                      </c:pt>
                      <c:pt idx="2679">
                        <c:v>12614.36328125</c:v>
                      </c:pt>
                      <c:pt idx="2680">
                        <c:v>14424.359375</c:v>
                      </c:pt>
                      <c:pt idx="2681">
                        <c:v>14515.19140625</c:v>
                      </c:pt>
                      <c:pt idx="2682">
                        <c:v>13442.375</c:v>
                      </c:pt>
                      <c:pt idx="2683">
                        <c:v>13053.6796875</c:v>
                      </c:pt>
                      <c:pt idx="2684">
                        <c:v>13990.5546875</c:v>
                      </c:pt>
                      <c:pt idx="2685">
                        <c:v>10189.7578125</c:v>
                      </c:pt>
                      <c:pt idx="2686">
                        <c:v>9640.6484375</c:v>
                      </c:pt>
                      <c:pt idx="2687">
                        <c:v>7599.8203125</c:v>
                      </c:pt>
                      <c:pt idx="2688">
                        <c:v>6536.75</c:v>
                      </c:pt>
                      <c:pt idx="2689">
                        <c:v>8009.984375</c:v>
                      </c:pt>
                      <c:pt idx="2690">
                        <c:v>9238.6796875</c:v>
                      </c:pt>
                      <c:pt idx="2691">
                        <c:v>5712.0703125</c:v>
                      </c:pt>
                      <c:pt idx="2692">
                        <c:v>4732.4921875</c:v>
                      </c:pt>
                      <c:pt idx="2693">
                        <c:v>6395.8359375</c:v>
                      </c:pt>
                      <c:pt idx="2694">
                        <c:v>9243.7734375</c:v>
                      </c:pt>
                      <c:pt idx="2695">
                        <c:v>4821.5234375</c:v>
                      </c:pt>
                      <c:pt idx="2696">
                        <c:v>5164.828125</c:v>
                      </c:pt>
                      <c:pt idx="2697">
                        <c:v>6684.6875</c:v>
                      </c:pt>
                      <c:pt idx="2698">
                        <c:v>9348.109375</c:v>
                      </c:pt>
                      <c:pt idx="2699">
                        <c:v>10056.3359375</c:v>
                      </c:pt>
                      <c:pt idx="2700">
                        <c:v>4452.125</c:v>
                      </c:pt>
                      <c:pt idx="2701">
                        <c:v>6405.0859375</c:v>
                      </c:pt>
                      <c:pt idx="2702">
                        <c:v>6943.6484375</c:v>
                      </c:pt>
                      <c:pt idx="2703">
                        <c:v>6826.84375</c:v>
                      </c:pt>
                      <c:pt idx="2704">
                        <c:v>6981.4375</c:v>
                      </c:pt>
                      <c:pt idx="2705">
                        <c:v>5742.0703125</c:v>
                      </c:pt>
                      <c:pt idx="2706">
                        <c:v>7000.4453125</c:v>
                      </c:pt>
                      <c:pt idx="2707">
                        <c:v>4258.359375</c:v>
                      </c:pt>
                      <c:pt idx="2708">
                        <c:v>6663.078125</c:v>
                      </c:pt>
                      <c:pt idx="2709">
                        <c:v>7242.03125</c:v>
                      </c:pt>
                      <c:pt idx="2710">
                        <c:v>7443.46875</c:v>
                      </c:pt>
                      <c:pt idx="2711">
                        <c:v>4147.1640625</c:v>
                      </c:pt>
                      <c:pt idx="2712">
                        <c:v>5294.5625</c:v>
                      </c:pt>
                      <c:pt idx="2713">
                        <c:v>7158.1953125</c:v>
                      </c:pt>
                      <c:pt idx="2714">
                        <c:v>7581.6484375</c:v>
                      </c:pt>
                      <c:pt idx="2715">
                        <c:v>9574.3828125</c:v>
                      </c:pt>
                      <c:pt idx="2716">
                        <c:v>8215.2109375</c:v>
                      </c:pt>
                      <c:pt idx="2717">
                        <c:v>9588.1015625</c:v>
                      </c:pt>
                      <c:pt idx="2718">
                        <c:v>10632.4296875</c:v>
                      </c:pt>
                      <c:pt idx="2719">
                        <c:v>9834.3515625</c:v>
                      </c:pt>
                      <c:pt idx="2720">
                        <c:v>8395.0703125</c:v>
                      </c:pt>
                      <c:pt idx="2721">
                        <c:v>9600.1953125</c:v>
                      </c:pt>
                      <c:pt idx="2722">
                        <c:v>10000.015625</c:v>
                      </c:pt>
                      <c:pt idx="2723">
                        <c:v>10086.7109375</c:v>
                      </c:pt>
                      <c:pt idx="2724">
                        <c:v>10218.5234375</c:v>
                      </c:pt>
                      <c:pt idx="2725">
                        <c:v>10420.1015625</c:v>
                      </c:pt>
                      <c:pt idx="2726">
                        <c:v>7591.859375</c:v>
                      </c:pt>
                      <c:pt idx="2727">
                        <c:v>10495.0703125</c:v>
                      </c:pt>
                      <c:pt idx="2728">
                        <c:v>8520.4765625</c:v>
                      </c:pt>
                      <c:pt idx="2729">
                        <c:v>10537.59375</c:v>
                      </c:pt>
                      <c:pt idx="2730">
                        <c:v>11771.34375</c:v>
                      </c:pt>
                      <c:pt idx="2731">
                        <c:v>11099.2890625</c:v>
                      </c:pt>
                      <c:pt idx="2732">
                        <c:v>11695.9140625</c:v>
                      </c:pt>
                      <c:pt idx="2733">
                        <c:v>9782.125</c:v>
                      </c:pt>
                      <c:pt idx="2734">
                        <c:v>8023.8359375</c:v>
                      </c:pt>
                      <c:pt idx="2735">
                        <c:v>9032.3515625</c:v>
                      </c:pt>
                      <c:pt idx="2736">
                        <c:v>10203.328125</c:v>
                      </c:pt>
                      <c:pt idx="2737">
                        <c:v>11215.0234375</c:v>
                      </c:pt>
                      <c:pt idx="2738">
                        <c:v>11650.390625</c:v>
                      </c:pt>
                      <c:pt idx="2739">
                        <c:v>9031.46875</c:v>
                      </c:pt>
                      <c:pt idx="2740">
                        <c:v>10269.2109375</c:v>
                      </c:pt>
                      <c:pt idx="2741">
                        <c:v>8039.8828125</c:v>
                      </c:pt>
                      <c:pt idx="2742">
                        <c:v>8064.8671875</c:v>
                      </c:pt>
                      <c:pt idx="2743">
                        <c:v>11910.2578125</c:v>
                      </c:pt>
                      <c:pt idx="2744">
                        <c:v>11727.796875</c:v>
                      </c:pt>
                      <c:pt idx="2745">
                        <c:v>8417.6015625</c:v>
                      </c:pt>
                      <c:pt idx="2746">
                        <c:v>8905.9375</c:v>
                      </c:pt>
                      <c:pt idx="2747">
                        <c:v>8794.2734375</c:v>
                      </c:pt>
                      <c:pt idx="2748">
                        <c:v>8184.0390625</c:v>
                      </c:pt>
                      <c:pt idx="2749">
                        <c:v>8946.015625</c:v>
                      </c:pt>
                      <c:pt idx="2750">
                        <c:v>9124.8984375</c:v>
                      </c:pt>
                      <c:pt idx="2751">
                        <c:v>8269</c:v>
                      </c:pt>
                      <c:pt idx="2752">
                        <c:v>8373.171875</c:v>
                      </c:pt>
                      <c:pt idx="2753">
                        <c:v>8404.6796875</c:v>
                      </c:pt>
                      <c:pt idx="2754">
                        <c:v>7990.265625</c:v>
                      </c:pt>
                      <c:pt idx="2755">
                        <c:v>7668.3671875</c:v>
                      </c:pt>
                      <c:pt idx="2756">
                        <c:v>4416.5625</c:v>
                      </c:pt>
                      <c:pt idx="2757">
                        <c:v>3713.5703125</c:v>
                      </c:pt>
                      <c:pt idx="2758">
                        <c:v>4931.328125</c:v>
                      </c:pt>
                      <c:pt idx="2759">
                        <c:v>7052.3125</c:v>
                      </c:pt>
                      <c:pt idx="2760">
                        <c:v>7314.828125</c:v>
                      </c:pt>
                      <c:pt idx="2761">
                        <c:v>5761.5234375</c:v>
                      </c:pt>
                      <c:pt idx="2762">
                        <c:v>5608.87109375</c:v>
                      </c:pt>
                      <c:pt idx="2763">
                        <c:v>8421.53125</c:v>
                      </c:pt>
                      <c:pt idx="2764">
                        <c:v>7907.25</c:v>
                      </c:pt>
                      <c:pt idx="2765">
                        <c:v>8426.2265625</c:v>
                      </c:pt>
                      <c:pt idx="2766">
                        <c:v>8065.6875</c:v>
                      </c:pt>
                      <c:pt idx="2767">
                        <c:v>8648.78125</c:v>
                      </c:pt>
                      <c:pt idx="2768">
                        <c:v>8767.1953125</c:v>
                      </c:pt>
                      <c:pt idx="2769">
                        <c:v>8386.375</c:v>
                      </c:pt>
                      <c:pt idx="2770">
                        <c:v>8587.609375</c:v>
                      </c:pt>
                      <c:pt idx="2771">
                        <c:v>5523.8828125</c:v>
                      </c:pt>
                      <c:pt idx="2772">
                        <c:v>3928.5390625</c:v>
                      </c:pt>
                      <c:pt idx="2773">
                        <c:v>4894.03125</c:v>
                      </c:pt>
                      <c:pt idx="2774">
                        <c:v>7166.0859375</c:v>
                      </c:pt>
                      <c:pt idx="2775">
                        <c:v>9290.1015625</c:v>
                      </c:pt>
                      <c:pt idx="2776">
                        <c:v>9720.6015625</c:v>
                      </c:pt>
                      <c:pt idx="2777">
                        <c:v>10711.0390625</c:v>
                      </c:pt>
                      <c:pt idx="2778">
                        <c:v>8734.09375</c:v>
                      </c:pt>
                      <c:pt idx="2779">
                        <c:v>10691.7890625</c:v>
                      </c:pt>
                      <c:pt idx="2780">
                        <c:v>9720.640625</c:v>
                      </c:pt>
                      <c:pt idx="2781">
                        <c:v>10238.0546875</c:v>
                      </c:pt>
                      <c:pt idx="2782">
                        <c:v>8350.125</c:v>
                      </c:pt>
                      <c:pt idx="2783">
                        <c:v>6085.15625</c:v>
                      </c:pt>
                      <c:pt idx="2784">
                        <c:v>6782.625</c:v>
                      </c:pt>
                      <c:pt idx="2785">
                        <c:v>6903.4140625</c:v>
                      </c:pt>
                      <c:pt idx="2786">
                        <c:v>10015.1171875</c:v>
                      </c:pt>
                      <c:pt idx="2787">
                        <c:v>8040.4375</c:v>
                      </c:pt>
                      <c:pt idx="2788">
                        <c:v>5892.1640625</c:v>
                      </c:pt>
                      <c:pt idx="2789">
                        <c:v>8172.296875</c:v>
                      </c:pt>
                      <c:pt idx="2790">
                        <c:v>10872.6484375</c:v>
                      </c:pt>
                      <c:pt idx="2791">
                        <c:v>9236.74609375</c:v>
                      </c:pt>
                      <c:pt idx="2792">
                        <c:v>10223.42578125</c:v>
                      </c:pt>
                      <c:pt idx="2793">
                        <c:v>12271.4765625</c:v>
                      </c:pt>
                      <c:pt idx="2794">
                        <c:v>12152.50390625</c:v>
                      </c:pt>
                      <c:pt idx="2795">
                        <c:v>11766.96484375</c:v>
                      </c:pt>
                      <c:pt idx="2796">
                        <c:v>10466.96875</c:v>
                      </c:pt>
                      <c:pt idx="2797">
                        <c:v>10819.4453125</c:v>
                      </c:pt>
                      <c:pt idx="2798">
                        <c:v>10616.984375</c:v>
                      </c:pt>
                      <c:pt idx="2799">
                        <c:v>9603.2890625</c:v>
                      </c:pt>
                      <c:pt idx="2800">
                        <c:v>11757.4375</c:v>
                      </c:pt>
                      <c:pt idx="2801">
                        <c:v>11700.0546875</c:v>
                      </c:pt>
                      <c:pt idx="2802">
                        <c:v>11642.484375</c:v>
                      </c:pt>
                      <c:pt idx="2803">
                        <c:v>12183.5234375</c:v>
                      </c:pt>
                      <c:pt idx="2804">
                        <c:v>12162.19921875</c:v>
                      </c:pt>
                      <c:pt idx="2805">
                        <c:v>9000.078125</c:v>
                      </c:pt>
                      <c:pt idx="2806">
                        <c:v>9411.2890625</c:v>
                      </c:pt>
                      <c:pt idx="2807">
                        <c:v>8876.8046875</c:v>
                      </c:pt>
                      <c:pt idx="2808">
                        <c:v>8026.7578125</c:v>
                      </c:pt>
                      <c:pt idx="2809">
                        <c:v>8147.484375</c:v>
                      </c:pt>
                      <c:pt idx="2810">
                        <c:v>9198.21875</c:v>
                      </c:pt>
                      <c:pt idx="2811">
                        <c:v>8411.75</c:v>
                      </c:pt>
                      <c:pt idx="2812">
                        <c:v>9649.640625</c:v>
                      </c:pt>
                      <c:pt idx="2813">
                        <c:v>2660.6953125</c:v>
                      </c:pt>
                      <c:pt idx="2814">
                        <c:v>4298.9453125</c:v>
                      </c:pt>
                      <c:pt idx="2815">
                        <c:v>5525.8125</c:v>
                      </c:pt>
                      <c:pt idx="2816">
                        <c:v>9627.7421875</c:v>
                      </c:pt>
                      <c:pt idx="2817">
                        <c:v>2798.3046875</c:v>
                      </c:pt>
                      <c:pt idx="2818">
                        <c:v>5670.6953125</c:v>
                      </c:pt>
                      <c:pt idx="2819">
                        <c:v>6565.3828125</c:v>
                      </c:pt>
                      <c:pt idx="2820">
                        <c:v>7444.2890625</c:v>
                      </c:pt>
                      <c:pt idx="2821">
                        <c:v>6021.21875</c:v>
                      </c:pt>
                      <c:pt idx="2822">
                        <c:v>6715.4765625</c:v>
                      </c:pt>
                      <c:pt idx="2823">
                        <c:v>5789.0703125</c:v>
                      </c:pt>
                      <c:pt idx="2824">
                        <c:v>6207.109375</c:v>
                      </c:pt>
                      <c:pt idx="2825">
                        <c:v>5681.609375</c:v>
                      </c:pt>
                      <c:pt idx="2826">
                        <c:v>7175.96875</c:v>
                      </c:pt>
                      <c:pt idx="2827">
                        <c:v>8755.1484375</c:v>
                      </c:pt>
                      <c:pt idx="2828">
                        <c:v>3138.8046875</c:v>
                      </c:pt>
                      <c:pt idx="2829">
                        <c:v>4639.53125</c:v>
                      </c:pt>
                      <c:pt idx="2830">
                        <c:v>5567.5234375</c:v>
                      </c:pt>
                      <c:pt idx="2831">
                        <c:v>2647.703125</c:v>
                      </c:pt>
                      <c:pt idx="2832">
                        <c:v>4169.0703125</c:v>
                      </c:pt>
                      <c:pt idx="2833">
                        <c:v>5107.765625</c:v>
                      </c:pt>
                      <c:pt idx="2834">
                        <c:v>7648.5</c:v>
                      </c:pt>
                      <c:pt idx="2835">
                        <c:v>9187.6953125</c:v>
                      </c:pt>
                      <c:pt idx="2836">
                        <c:v>8874.203125</c:v>
                      </c:pt>
                      <c:pt idx="2837">
                        <c:v>9096.46875</c:v>
                      </c:pt>
                      <c:pt idx="2838">
                        <c:v>8700.6953125</c:v>
                      </c:pt>
                      <c:pt idx="2839">
                        <c:v>8289.265625</c:v>
                      </c:pt>
                      <c:pt idx="2840">
                        <c:v>7767.625</c:v>
                      </c:pt>
                      <c:pt idx="2841">
                        <c:v>6773.5</c:v>
                      </c:pt>
                      <c:pt idx="2842">
                        <c:v>8312.60546875</c:v>
                      </c:pt>
                      <c:pt idx="2843">
                        <c:v>9084.375</c:v>
                      </c:pt>
                      <c:pt idx="2844">
                        <c:v>8400.9765625</c:v>
                      </c:pt>
                      <c:pt idx="2845">
                        <c:v>9211.71875</c:v>
                      </c:pt>
                      <c:pt idx="2846">
                        <c:v>7901.09375</c:v>
                      </c:pt>
                      <c:pt idx="2847">
                        <c:v>7035.34375</c:v>
                      </c:pt>
                      <c:pt idx="2848">
                        <c:v>7283.9921875</c:v>
                      </c:pt>
                      <c:pt idx="2849">
                        <c:v>8516.921875</c:v>
                      </c:pt>
                      <c:pt idx="2850">
                        <c:v>8906</c:v>
                      </c:pt>
                      <c:pt idx="2851">
                        <c:v>8643.3984375</c:v>
                      </c:pt>
                      <c:pt idx="2852">
                        <c:v>9636.8984375</c:v>
                      </c:pt>
                      <c:pt idx="2853">
                        <c:v>9931.8984375</c:v>
                      </c:pt>
                      <c:pt idx="2854">
                        <c:v>8681.8203125</c:v>
                      </c:pt>
                      <c:pt idx="2855">
                        <c:v>10003.9140625</c:v>
                      </c:pt>
                      <c:pt idx="2856">
                        <c:v>8595.875</c:v>
                      </c:pt>
                      <c:pt idx="2857">
                        <c:v>7404.6015625</c:v>
                      </c:pt>
                      <c:pt idx="2858">
                        <c:v>9147.3125</c:v>
                      </c:pt>
                      <c:pt idx="2859">
                        <c:v>7724.71875</c:v>
                      </c:pt>
                      <c:pt idx="2860">
                        <c:v>8408.828125</c:v>
                      </c:pt>
                      <c:pt idx="2861">
                        <c:v>9204.1640625</c:v>
                      </c:pt>
                      <c:pt idx="2862">
                        <c:v>10201.6875</c:v>
                      </c:pt>
                      <c:pt idx="2863">
                        <c:v>8822</c:v>
                      </c:pt>
                      <c:pt idx="2864">
                        <c:v>10040.1796875</c:v>
                      </c:pt>
                      <c:pt idx="2865">
                        <c:v>9308.5859375</c:v>
                      </c:pt>
                      <c:pt idx="2866">
                        <c:v>8634.8359375</c:v>
                      </c:pt>
                      <c:pt idx="2867">
                        <c:v>9275.2734375</c:v>
                      </c:pt>
                      <c:pt idx="2868">
                        <c:v>9458.0390625</c:v>
                      </c:pt>
                      <c:pt idx="2869">
                        <c:v>8977.4296875</c:v>
                      </c:pt>
                      <c:pt idx="2870">
                        <c:v>7068.2734375</c:v>
                      </c:pt>
                      <c:pt idx="2871">
                        <c:v>8674.8046875</c:v>
                      </c:pt>
                      <c:pt idx="2872">
                        <c:v>9708.125</c:v>
                      </c:pt>
                      <c:pt idx="2873">
                        <c:v>8390.734375</c:v>
                      </c:pt>
                      <c:pt idx="2874">
                        <c:v>8059.2109375</c:v>
                      </c:pt>
                      <c:pt idx="2875">
                        <c:v>8499.75</c:v>
                      </c:pt>
                      <c:pt idx="2876">
                        <c:v>6750.265625</c:v>
                      </c:pt>
                      <c:pt idx="2877">
                        <c:v>6873.0546875</c:v>
                      </c:pt>
                      <c:pt idx="2878">
                        <c:v>6113.9609375</c:v>
                      </c:pt>
                      <c:pt idx="2879">
                        <c:v>8945.421875</c:v>
                      </c:pt>
                      <c:pt idx="2880">
                        <c:v>5204.78125</c:v>
                      </c:pt>
                      <c:pt idx="2881">
                        <c:v>7810.984375</c:v>
                      </c:pt>
                      <c:pt idx="2882">
                        <c:v>8281.875</c:v>
                      </c:pt>
                      <c:pt idx="2883">
                        <c:v>6253.9375</c:v>
                      </c:pt>
                      <c:pt idx="2884">
                        <c:v>6624.84375</c:v>
                      </c:pt>
                      <c:pt idx="2885">
                        <c:v>8340.796875</c:v>
                      </c:pt>
                      <c:pt idx="2886">
                        <c:v>8682.5546875</c:v>
                      </c:pt>
                      <c:pt idx="2887">
                        <c:v>8409.78125</c:v>
                      </c:pt>
                      <c:pt idx="2888">
                        <c:v>5645.8984375</c:v>
                      </c:pt>
                      <c:pt idx="2889">
                        <c:v>6529.328125</c:v>
                      </c:pt>
                      <c:pt idx="2890">
                        <c:v>7804.171875</c:v>
                      </c:pt>
                      <c:pt idx="2891">
                        <c:v>5206.4765625</c:v>
                      </c:pt>
                      <c:pt idx="2892">
                        <c:v>6908.2734375</c:v>
                      </c:pt>
                      <c:pt idx="2893">
                        <c:v>7548.015625</c:v>
                      </c:pt>
                      <c:pt idx="2894">
                        <c:v>8273.296875</c:v>
                      </c:pt>
                      <c:pt idx="2895">
                        <c:v>10499.359375</c:v>
                      </c:pt>
                      <c:pt idx="2896">
                        <c:v>10763.3359375</c:v>
                      </c:pt>
                      <c:pt idx="2897">
                        <c:v>11243.1875</c:v>
                      </c:pt>
                      <c:pt idx="2898">
                        <c:v>8518.921875</c:v>
                      </c:pt>
                      <c:pt idx="2899">
                        <c:v>9612.640625</c:v>
                      </c:pt>
                      <c:pt idx="2900">
                        <c:v>11148.796875</c:v>
                      </c:pt>
                      <c:pt idx="2901">
                        <c:v>11294.96875</c:v>
                      </c:pt>
                      <c:pt idx="2902">
                        <c:v>10137.5</c:v>
                      </c:pt>
                      <c:pt idx="2903">
                        <c:v>11024.6796875</c:v>
                      </c:pt>
                      <c:pt idx="2904">
                        <c:v>11316.7421875</c:v>
                      </c:pt>
                      <c:pt idx="2905">
                        <c:v>9890.4375</c:v>
                      </c:pt>
                      <c:pt idx="2906">
                        <c:v>11169.5859375</c:v>
                      </c:pt>
                      <c:pt idx="2907">
                        <c:v>10312.0625</c:v>
                      </c:pt>
                      <c:pt idx="2908">
                        <c:v>10722.12890625</c:v>
                      </c:pt>
                      <c:pt idx="2909">
                        <c:v>10783.359375</c:v>
                      </c:pt>
                      <c:pt idx="2910">
                        <c:v>6730.8828125</c:v>
                      </c:pt>
                      <c:pt idx="2911">
                        <c:v>6282.828125</c:v>
                      </c:pt>
                      <c:pt idx="2912">
                        <c:v>6283.8515625</c:v>
                      </c:pt>
                      <c:pt idx="2913">
                        <c:v>7953.234375</c:v>
                      </c:pt>
                      <c:pt idx="2914">
                        <c:v>8153.515625</c:v>
                      </c:pt>
                      <c:pt idx="2915">
                        <c:v>8333.53125</c:v>
                      </c:pt>
                      <c:pt idx="2916">
                        <c:v>7657.7265625</c:v>
                      </c:pt>
                      <c:pt idx="2917">
                        <c:v>7476.46875</c:v>
                      </c:pt>
                      <c:pt idx="2918">
                        <c:v>7713.8359375</c:v>
                      </c:pt>
                      <c:pt idx="2919">
                        <c:v>7421.25</c:v>
                      </c:pt>
                      <c:pt idx="2920">
                        <c:v>4885.8046875</c:v>
                      </c:pt>
                      <c:pt idx="2921">
                        <c:v>5636.2109375</c:v>
                      </c:pt>
                      <c:pt idx="2922">
                        <c:v>6153.015625</c:v>
                      </c:pt>
                      <c:pt idx="2923">
                        <c:v>7995.4765625</c:v>
                      </c:pt>
                      <c:pt idx="2924">
                        <c:v>7556.484375</c:v>
                      </c:pt>
                      <c:pt idx="2925">
                        <c:v>7278.5078125</c:v>
                      </c:pt>
                      <c:pt idx="2926">
                        <c:v>8007.6796875</c:v>
                      </c:pt>
                      <c:pt idx="2927">
                        <c:v>3071.2109375</c:v>
                      </c:pt>
                      <c:pt idx="2928">
                        <c:v>2631.3671875</c:v>
                      </c:pt>
                      <c:pt idx="2929">
                        <c:v>4091.53125</c:v>
                      </c:pt>
                      <c:pt idx="2930">
                        <c:v>7954.890625</c:v>
                      </c:pt>
                      <c:pt idx="2931">
                        <c:v>8007.03125</c:v>
                      </c:pt>
                      <c:pt idx="2932">
                        <c:v>7376.390625</c:v>
                      </c:pt>
                      <c:pt idx="2933">
                        <c:v>7058</c:v>
                      </c:pt>
                      <c:pt idx="2934">
                        <c:v>6863.8671875</c:v>
                      </c:pt>
                      <c:pt idx="2935">
                        <c:v>7999.765625</c:v>
                      </c:pt>
                      <c:pt idx="2936">
                        <c:v>7032.0703125</c:v>
                      </c:pt>
                      <c:pt idx="2937">
                        <c:v>6848.6640625</c:v>
                      </c:pt>
                      <c:pt idx="2938">
                        <c:v>7803.5546875</c:v>
                      </c:pt>
                      <c:pt idx="2939">
                        <c:v>7673.78125</c:v>
                      </c:pt>
                      <c:pt idx="2940">
                        <c:v>11303.51953125</c:v>
                      </c:pt>
                      <c:pt idx="2941">
                        <c:v>10472.37890625</c:v>
                      </c:pt>
                      <c:pt idx="2942">
                        <c:v>10376.6953125</c:v>
                      </c:pt>
                      <c:pt idx="2943">
                        <c:v>9993.28125</c:v>
                      </c:pt>
                      <c:pt idx="2944">
                        <c:v>11001.03125</c:v>
                      </c:pt>
                      <c:pt idx="2945">
                        <c:v>10228.1484375</c:v>
                      </c:pt>
                      <c:pt idx="2946">
                        <c:v>10514.1484375</c:v>
                      </c:pt>
                      <c:pt idx="2947">
                        <c:v>11116.875</c:v>
                      </c:pt>
                      <c:pt idx="2948">
                        <c:v>11194.80078125</c:v>
                      </c:pt>
                      <c:pt idx="2949">
                        <c:v>11417.19140625</c:v>
                      </c:pt>
                      <c:pt idx="2950">
                        <c:v>8800.0625</c:v>
                      </c:pt>
                      <c:pt idx="2951">
                        <c:v>8196.8125</c:v>
                      </c:pt>
                      <c:pt idx="2952">
                        <c:v>8256.8203125</c:v>
                      </c:pt>
                      <c:pt idx="2953">
                        <c:v>7656.5234375</c:v>
                      </c:pt>
                      <c:pt idx="2954">
                        <c:v>9533.3125</c:v>
                      </c:pt>
                      <c:pt idx="2955">
                        <c:v>15349.8359375</c:v>
                      </c:pt>
                      <c:pt idx="2956">
                        <c:v>13925.28515625</c:v>
                      </c:pt>
                      <c:pt idx="2957">
                        <c:v>14386.87890625</c:v>
                      </c:pt>
                      <c:pt idx="2958">
                        <c:v>15270.65234375</c:v>
                      </c:pt>
                      <c:pt idx="2959">
                        <c:v>14631.3203125</c:v>
                      </c:pt>
                      <c:pt idx="2960">
                        <c:v>15477.9296875</c:v>
                      </c:pt>
                      <c:pt idx="2961">
                        <c:v>15399.140625</c:v>
                      </c:pt>
                      <c:pt idx="2962">
                        <c:v>13490.734375</c:v>
                      </c:pt>
                      <c:pt idx="2963">
                        <c:v>15263.35546875</c:v>
                      </c:pt>
                      <c:pt idx="2964">
                        <c:v>15469.4765625</c:v>
                      </c:pt>
                      <c:pt idx="2965">
                        <c:v>13653.89453125</c:v>
                      </c:pt>
                      <c:pt idx="2966">
                        <c:v>13764.93359375</c:v>
                      </c:pt>
                      <c:pt idx="2967">
                        <c:v>14781.09375</c:v>
                      </c:pt>
                      <c:pt idx="2968">
                        <c:v>15566.40625</c:v>
                      </c:pt>
                      <c:pt idx="2969">
                        <c:v>15093.23046875</c:v>
                      </c:pt>
                      <c:pt idx="2970">
                        <c:v>9971.51171875</c:v>
                      </c:pt>
                      <c:pt idx="2971">
                        <c:v>10111.39453125</c:v>
                      </c:pt>
                      <c:pt idx="2972">
                        <c:v>10236.62109375</c:v>
                      </c:pt>
                      <c:pt idx="2973">
                        <c:v>10366.06640625</c:v>
                      </c:pt>
                      <c:pt idx="2974">
                        <c:v>9722.1796875</c:v>
                      </c:pt>
                      <c:pt idx="2975">
                        <c:v>9070.6171875</c:v>
                      </c:pt>
                      <c:pt idx="2976">
                        <c:v>10072.9921875</c:v>
                      </c:pt>
                      <c:pt idx="2977">
                        <c:v>8978.3359375</c:v>
                      </c:pt>
                      <c:pt idx="2978">
                        <c:v>8705.578125</c:v>
                      </c:pt>
                      <c:pt idx="2979">
                        <c:v>9353.734375</c:v>
                      </c:pt>
                      <c:pt idx="2980">
                        <c:v>10676.921875</c:v>
                      </c:pt>
                      <c:pt idx="2981">
                        <c:v>7586.734375</c:v>
                      </c:pt>
                      <c:pt idx="2982">
                        <c:v>7136.65625</c:v>
                      </c:pt>
                      <c:pt idx="2983">
                        <c:v>7656.515625</c:v>
                      </c:pt>
                      <c:pt idx="2984">
                        <c:v>9632.2734375</c:v>
                      </c:pt>
                      <c:pt idx="2985">
                        <c:v>15834.89453125</c:v>
                      </c:pt>
                      <c:pt idx="2986">
                        <c:v>16332.734375</c:v>
                      </c:pt>
                      <c:pt idx="2987">
                        <c:v>15835.7890625</c:v>
                      </c:pt>
                      <c:pt idx="2988">
                        <c:v>15169.265625</c:v>
                      </c:pt>
                      <c:pt idx="2989">
                        <c:v>15402.03515625</c:v>
                      </c:pt>
                      <c:pt idx="2990">
                        <c:v>16004.671875</c:v>
                      </c:pt>
                      <c:pt idx="2991">
                        <c:v>15752.6171875</c:v>
                      </c:pt>
                      <c:pt idx="2992">
                        <c:v>14823.29296875</c:v>
                      </c:pt>
                      <c:pt idx="2993">
                        <c:v>14791.09765625</c:v>
                      </c:pt>
                      <c:pt idx="2994">
                        <c:v>16174.46875</c:v>
                      </c:pt>
                      <c:pt idx="2995">
                        <c:v>15693.56640625</c:v>
                      </c:pt>
                      <c:pt idx="2996">
                        <c:v>15022.546875</c:v>
                      </c:pt>
                      <c:pt idx="2997">
                        <c:v>16201.875</c:v>
                      </c:pt>
                      <c:pt idx="2998">
                        <c:v>16668.171875</c:v>
                      </c:pt>
                      <c:pt idx="2999">
                        <c:v>16012.8828125</c:v>
                      </c:pt>
                      <c:pt idx="3000">
                        <c:v>8694.4296875</c:v>
                      </c:pt>
                      <c:pt idx="3001">
                        <c:v>5875.2265625</c:v>
                      </c:pt>
                      <c:pt idx="3002">
                        <c:v>4589.4765625</c:v>
                      </c:pt>
                      <c:pt idx="3003">
                        <c:v>5746.859375</c:v>
                      </c:pt>
                      <c:pt idx="3004">
                        <c:v>8926.6953125</c:v>
                      </c:pt>
                      <c:pt idx="3005">
                        <c:v>9581.4765625</c:v>
                      </c:pt>
                      <c:pt idx="3006">
                        <c:v>7841.671875</c:v>
                      </c:pt>
                      <c:pt idx="3007">
                        <c:v>8954.84375</c:v>
                      </c:pt>
                      <c:pt idx="3008">
                        <c:v>9965.0703125</c:v>
                      </c:pt>
                      <c:pt idx="3009">
                        <c:v>9877.3046875</c:v>
                      </c:pt>
                      <c:pt idx="3010">
                        <c:v>9481.6875</c:v>
                      </c:pt>
                      <c:pt idx="3011">
                        <c:v>5215.3515625</c:v>
                      </c:pt>
                      <c:pt idx="3012">
                        <c:v>5223.6796875</c:v>
                      </c:pt>
                      <c:pt idx="3013">
                        <c:v>8314.1015625</c:v>
                      </c:pt>
                      <c:pt idx="3014">
                        <c:v>9332.453125</c:v>
                      </c:pt>
                      <c:pt idx="3015">
                        <c:v>8979.765625</c:v>
                      </c:pt>
                      <c:pt idx="3016">
                        <c:v>8337.234375</c:v>
                      </c:pt>
                      <c:pt idx="3017">
                        <c:v>6552.46875</c:v>
                      </c:pt>
                      <c:pt idx="3018">
                        <c:v>5813.75</c:v>
                      </c:pt>
                      <c:pt idx="3019">
                        <c:v>5165.921875</c:v>
                      </c:pt>
                      <c:pt idx="3020">
                        <c:v>6453.3203125</c:v>
                      </c:pt>
                      <c:pt idx="3021">
                        <c:v>8120.9921875</c:v>
                      </c:pt>
                      <c:pt idx="3022">
                        <c:v>3072.71875</c:v>
                      </c:pt>
                      <c:pt idx="3023">
                        <c:v>3782.5234375</c:v>
                      </c:pt>
                      <c:pt idx="3024">
                        <c:v>4793.171875</c:v>
                      </c:pt>
                      <c:pt idx="3025">
                        <c:v>9287.5859375</c:v>
                      </c:pt>
                      <c:pt idx="3026">
                        <c:v>2838.078125</c:v>
                      </c:pt>
                      <c:pt idx="3027">
                        <c:v>4837.546875</c:v>
                      </c:pt>
                      <c:pt idx="3028">
                        <c:v>5866.9765625</c:v>
                      </c:pt>
                      <c:pt idx="3029">
                        <c:v>8064.8046875</c:v>
                      </c:pt>
                      <c:pt idx="3030">
                        <c:v>9451.15625</c:v>
                      </c:pt>
                      <c:pt idx="3031">
                        <c:v>5863.578125</c:v>
                      </c:pt>
                      <c:pt idx="3032">
                        <c:v>6501.234375</c:v>
                      </c:pt>
                      <c:pt idx="3033">
                        <c:v>7330.0078125</c:v>
                      </c:pt>
                      <c:pt idx="3034">
                        <c:v>9343.296875</c:v>
                      </c:pt>
                      <c:pt idx="3035">
                        <c:v>8424.7734375</c:v>
                      </c:pt>
                      <c:pt idx="3036">
                        <c:v>8404.5625</c:v>
                      </c:pt>
                      <c:pt idx="3037">
                        <c:v>9225.5859375</c:v>
                      </c:pt>
                      <c:pt idx="3038">
                        <c:v>8527.40625</c:v>
                      </c:pt>
                      <c:pt idx="3039">
                        <c:v>8299.3828125</c:v>
                      </c:pt>
                      <c:pt idx="3040">
                        <c:v>9622.0625</c:v>
                      </c:pt>
                      <c:pt idx="3041">
                        <c:v>8896.90625</c:v>
                      </c:pt>
                      <c:pt idx="3042">
                        <c:v>9433.734375</c:v>
                      </c:pt>
                      <c:pt idx="3043">
                        <c:v>9623.25</c:v>
                      </c:pt>
                      <c:pt idx="3044">
                        <c:v>9525.9609375</c:v>
                      </c:pt>
                      <c:pt idx="3045">
                        <c:v>6968.171875</c:v>
                      </c:pt>
                      <c:pt idx="3046">
                        <c:v>4846.8125</c:v>
                      </c:pt>
                      <c:pt idx="3047">
                        <c:v>5206.296875</c:v>
                      </c:pt>
                      <c:pt idx="3048">
                        <c:v>6490.34375</c:v>
                      </c:pt>
                      <c:pt idx="3049">
                        <c:v>7170.4140625</c:v>
                      </c:pt>
                      <c:pt idx="3050">
                        <c:v>5596.015625</c:v>
                      </c:pt>
                      <c:pt idx="3051">
                        <c:v>7092.7109375</c:v>
                      </c:pt>
                      <c:pt idx="3052">
                        <c:v>6344.7265625</c:v>
                      </c:pt>
                      <c:pt idx="3053">
                        <c:v>5507.7578125</c:v>
                      </c:pt>
                      <c:pt idx="3054">
                        <c:v>7005.3203125</c:v>
                      </c:pt>
                      <c:pt idx="3055">
                        <c:v>6254.640625</c:v>
                      </c:pt>
                      <c:pt idx="3056">
                        <c:v>6190.6015625</c:v>
                      </c:pt>
                      <c:pt idx="3057">
                        <c:v>6441.71875</c:v>
                      </c:pt>
                      <c:pt idx="3058">
                        <c:v>4442.3515625</c:v>
                      </c:pt>
                      <c:pt idx="3059">
                        <c:v>6681.9140625</c:v>
                      </c:pt>
                      <c:pt idx="3060">
                        <c:v>12573.36328125</c:v>
                      </c:pt>
                      <c:pt idx="3061">
                        <c:v>12694.375</c:v>
                      </c:pt>
                      <c:pt idx="3062">
                        <c:v>11595.70703125</c:v>
                      </c:pt>
                      <c:pt idx="3063">
                        <c:v>11752.10546875</c:v>
                      </c:pt>
                      <c:pt idx="3064">
                        <c:v>11756.6015625</c:v>
                      </c:pt>
                      <c:pt idx="3065">
                        <c:v>10737.4765625</c:v>
                      </c:pt>
                      <c:pt idx="3066">
                        <c:v>8460.890625</c:v>
                      </c:pt>
                      <c:pt idx="3067">
                        <c:v>8375.1015625</c:v>
                      </c:pt>
                      <c:pt idx="3068">
                        <c:v>8974.21875</c:v>
                      </c:pt>
                      <c:pt idx="3069">
                        <c:v>12012.61328125</c:v>
                      </c:pt>
                      <c:pt idx="3070">
                        <c:v>11156.2734375</c:v>
                      </c:pt>
                      <c:pt idx="3071">
                        <c:v>11968.203125</c:v>
                      </c:pt>
                      <c:pt idx="3072">
                        <c:v>12400.6796875</c:v>
                      </c:pt>
                      <c:pt idx="3073">
                        <c:v>11972.25390625</c:v>
                      </c:pt>
                      <c:pt idx="3074">
                        <c:v>12758.15625</c:v>
                      </c:pt>
                      <c:pt idx="3075">
                        <c:v>10950.7421875</c:v>
                      </c:pt>
                      <c:pt idx="3076">
                        <c:v>9858.75</c:v>
                      </c:pt>
                      <c:pt idx="3077">
                        <c:v>10188.2578125</c:v>
                      </c:pt>
                      <c:pt idx="3078">
                        <c:v>9869.390625</c:v>
                      </c:pt>
                      <c:pt idx="3079">
                        <c:v>9554.765625</c:v>
                      </c:pt>
                      <c:pt idx="3080">
                        <c:v>10810.703125</c:v>
                      </c:pt>
                      <c:pt idx="3081">
                        <c:v>9522.6796875</c:v>
                      </c:pt>
                      <c:pt idx="3082">
                        <c:v>8124.9765625</c:v>
                      </c:pt>
                      <c:pt idx="3083">
                        <c:v>9461.078125</c:v>
                      </c:pt>
                      <c:pt idx="3084">
                        <c:v>10545.609375</c:v>
                      </c:pt>
                      <c:pt idx="3085">
                        <c:v>10125.4921875</c:v>
                      </c:pt>
                      <c:pt idx="3086">
                        <c:v>10502.390625</c:v>
                      </c:pt>
                      <c:pt idx="3087">
                        <c:v>8882.859375</c:v>
                      </c:pt>
                      <c:pt idx="3088">
                        <c:v>10252.4453125</c:v>
                      </c:pt>
                      <c:pt idx="3089">
                        <c:v>11350.53125</c:v>
                      </c:pt>
                      <c:pt idx="3090">
                        <c:v>6951.75</c:v>
                      </c:pt>
                      <c:pt idx="3091">
                        <c:v>6502.703125</c:v>
                      </c:pt>
                      <c:pt idx="3092">
                        <c:v>7407.34375</c:v>
                      </c:pt>
                      <c:pt idx="3093">
                        <c:v>7292.3203125</c:v>
                      </c:pt>
                      <c:pt idx="3094">
                        <c:v>6534.53125</c:v>
                      </c:pt>
                      <c:pt idx="3095">
                        <c:v>7044.9609375</c:v>
                      </c:pt>
                      <c:pt idx="3096">
                        <c:v>7849.875</c:v>
                      </c:pt>
                      <c:pt idx="3097">
                        <c:v>6732.4453125</c:v>
                      </c:pt>
                      <c:pt idx="3098">
                        <c:v>7548.453125</c:v>
                      </c:pt>
                      <c:pt idx="3099">
                        <c:v>7158.984375</c:v>
                      </c:pt>
                      <c:pt idx="3100">
                        <c:v>6957.875</c:v>
                      </c:pt>
                      <c:pt idx="3101">
                        <c:v>7030.6953125</c:v>
                      </c:pt>
                      <c:pt idx="3102">
                        <c:v>6682.4453125</c:v>
                      </c:pt>
                      <c:pt idx="3103">
                        <c:v>6949.140625</c:v>
                      </c:pt>
                      <c:pt idx="3104">
                        <c:v>6413.2578125</c:v>
                      </c:pt>
                      <c:pt idx="3105">
                        <c:v>11637.3203125</c:v>
                      </c:pt>
                      <c:pt idx="3106">
                        <c:v>11058.265625</c:v>
                      </c:pt>
                      <c:pt idx="3107">
                        <c:v>11077.6953125</c:v>
                      </c:pt>
                      <c:pt idx="3108">
                        <c:v>10154.1640625</c:v>
                      </c:pt>
                      <c:pt idx="3109">
                        <c:v>9936.8359375</c:v>
                      </c:pt>
                      <c:pt idx="3110">
                        <c:v>12074.2578125</c:v>
                      </c:pt>
                      <c:pt idx="3111">
                        <c:v>11300.8125</c:v>
                      </c:pt>
                      <c:pt idx="3112">
                        <c:v>10754.6328125</c:v>
                      </c:pt>
                      <c:pt idx="3113">
                        <c:v>9681.34375</c:v>
                      </c:pt>
                      <c:pt idx="3114">
                        <c:v>9470.2421875</c:v>
                      </c:pt>
                      <c:pt idx="3115">
                        <c:v>9335.9375</c:v>
                      </c:pt>
                      <c:pt idx="3116">
                        <c:v>11287.375</c:v>
                      </c:pt>
                      <c:pt idx="3117">
                        <c:v>12464.765625</c:v>
                      </c:pt>
                      <c:pt idx="3118">
                        <c:v>12444.15625</c:v>
                      </c:pt>
                      <c:pt idx="3119">
                        <c:v>12491.6015625</c:v>
                      </c:pt>
                      <c:pt idx="3120">
                        <c:v>9547.984375</c:v>
                      </c:pt>
                      <c:pt idx="3121">
                        <c:v>8068.0546875</c:v>
                      </c:pt>
                      <c:pt idx="3122">
                        <c:v>9271.4296875</c:v>
                      </c:pt>
                      <c:pt idx="3123">
                        <c:v>9038.53125</c:v>
                      </c:pt>
                      <c:pt idx="3124">
                        <c:v>6688.5078125</c:v>
                      </c:pt>
                      <c:pt idx="3125">
                        <c:v>5886.390625</c:v>
                      </c:pt>
                      <c:pt idx="3126">
                        <c:v>7117.25</c:v>
                      </c:pt>
                      <c:pt idx="3127">
                        <c:v>8978.7578125</c:v>
                      </c:pt>
                      <c:pt idx="3128">
                        <c:v>5710.65625</c:v>
                      </c:pt>
                      <c:pt idx="3129">
                        <c:v>4484.6015625</c:v>
                      </c:pt>
                      <c:pt idx="3130">
                        <c:v>6397.1015625</c:v>
                      </c:pt>
                      <c:pt idx="3131">
                        <c:v>9553.296875</c:v>
                      </c:pt>
                      <c:pt idx="3132">
                        <c:v>3373.71875</c:v>
                      </c:pt>
                      <c:pt idx="3133">
                        <c:v>4807.5078125</c:v>
                      </c:pt>
                      <c:pt idx="3134">
                        <c:v>6548.5546875</c:v>
                      </c:pt>
                      <c:pt idx="3135">
                        <c:v>7270.7265625</c:v>
                      </c:pt>
                      <c:pt idx="3136">
                        <c:v>5743.3828125</c:v>
                      </c:pt>
                      <c:pt idx="3137">
                        <c:v>6327.1953125</c:v>
                      </c:pt>
                      <c:pt idx="3138">
                        <c:v>6467.3125</c:v>
                      </c:pt>
                      <c:pt idx="3139">
                        <c:v>5015.9609375</c:v>
                      </c:pt>
                      <c:pt idx="3140">
                        <c:v>5496.0234375</c:v>
                      </c:pt>
                      <c:pt idx="3141">
                        <c:v>7135.5</c:v>
                      </c:pt>
                      <c:pt idx="3142">
                        <c:v>5912.0234375</c:v>
                      </c:pt>
                      <c:pt idx="3143">
                        <c:v>5597.171875</c:v>
                      </c:pt>
                      <c:pt idx="3144">
                        <c:v>7047.3828125</c:v>
                      </c:pt>
                      <c:pt idx="3145">
                        <c:v>5897.171875</c:v>
                      </c:pt>
                      <c:pt idx="3146">
                        <c:v>5253.5</c:v>
                      </c:pt>
                      <c:pt idx="3147">
                        <c:v>5011.578125</c:v>
                      </c:pt>
                      <c:pt idx="3148">
                        <c:v>6323.5546875</c:v>
                      </c:pt>
                      <c:pt idx="3149">
                        <c:v>6533.1328125</c:v>
                      </c:pt>
                      <c:pt idx="3150">
                        <c:v>10336.03125</c:v>
                      </c:pt>
                      <c:pt idx="3151">
                        <c:v>9230.171875</c:v>
                      </c:pt>
                      <c:pt idx="3152">
                        <c:v>7476.9765625</c:v>
                      </c:pt>
                      <c:pt idx="3153">
                        <c:v>8809.4609375</c:v>
                      </c:pt>
                      <c:pt idx="3154">
                        <c:v>9148.515625</c:v>
                      </c:pt>
                      <c:pt idx="3155">
                        <c:v>9270.3828125</c:v>
                      </c:pt>
                      <c:pt idx="3156">
                        <c:v>9711.9765625</c:v>
                      </c:pt>
                      <c:pt idx="3157">
                        <c:v>10217.1171875</c:v>
                      </c:pt>
                      <c:pt idx="3158">
                        <c:v>10300.453125</c:v>
                      </c:pt>
                      <c:pt idx="3159">
                        <c:v>5354.734375</c:v>
                      </c:pt>
                      <c:pt idx="3160">
                        <c:v>6514.4609375</c:v>
                      </c:pt>
                      <c:pt idx="3161">
                        <c:v>7873.984375</c:v>
                      </c:pt>
                      <c:pt idx="3162">
                        <c:v>6335.9375</c:v>
                      </c:pt>
                      <c:pt idx="3163">
                        <c:v>6966.59375</c:v>
                      </c:pt>
                      <c:pt idx="3164">
                        <c:v>10021.8515625</c:v>
                      </c:pt>
                      <c:pt idx="3165">
                        <c:v>10704.421875</c:v>
                      </c:pt>
                      <c:pt idx="3166">
                        <c:v>9120.0546875</c:v>
                      </c:pt>
                      <c:pt idx="3167">
                        <c:v>8252.3828125</c:v>
                      </c:pt>
                      <c:pt idx="3168">
                        <c:v>10187.6796875</c:v>
                      </c:pt>
                      <c:pt idx="3169">
                        <c:v>11120.65625</c:v>
                      </c:pt>
                      <c:pt idx="3170">
                        <c:v>11286.9375</c:v>
                      </c:pt>
                      <c:pt idx="3171">
                        <c:v>11520.328125</c:v>
                      </c:pt>
                      <c:pt idx="3172">
                        <c:v>10633.4765625</c:v>
                      </c:pt>
                      <c:pt idx="3173">
                        <c:v>10521.4609375</c:v>
                      </c:pt>
                      <c:pt idx="3174">
                        <c:v>11038.953125</c:v>
                      </c:pt>
                      <c:pt idx="3175">
                        <c:v>10837.734375</c:v>
                      </c:pt>
                      <c:pt idx="3176">
                        <c:v>9076.046875</c:v>
                      </c:pt>
                      <c:pt idx="3177">
                        <c:v>8594.375</c:v>
                      </c:pt>
                      <c:pt idx="3178">
                        <c:v>9026.0234375</c:v>
                      </c:pt>
                      <c:pt idx="3179">
                        <c:v>11170.375</c:v>
                      </c:pt>
                      <c:pt idx="3180">
                        <c:v>9836.78125</c:v>
                      </c:pt>
                      <c:pt idx="3181">
                        <c:v>9515.30859375</c:v>
                      </c:pt>
                      <c:pt idx="3182">
                        <c:v>10231.19921875</c:v>
                      </c:pt>
                      <c:pt idx="3183">
                        <c:v>10148.671875</c:v>
                      </c:pt>
                      <c:pt idx="3184">
                        <c:v>9920.3046875</c:v>
                      </c:pt>
                      <c:pt idx="3185">
                        <c:v>10850.03125</c:v>
                      </c:pt>
                      <c:pt idx="3186">
                        <c:v>9277.25</c:v>
                      </c:pt>
                      <c:pt idx="3187">
                        <c:v>9491.40625</c:v>
                      </c:pt>
                      <c:pt idx="3188">
                        <c:v>9660.9453125</c:v>
                      </c:pt>
                      <c:pt idx="3189">
                        <c:v>10472.5390625</c:v>
                      </c:pt>
                      <c:pt idx="3190">
                        <c:v>10830</c:v>
                      </c:pt>
                      <c:pt idx="3191">
                        <c:v>10544.3515625</c:v>
                      </c:pt>
                      <c:pt idx="3192">
                        <c:v>10880.7734375</c:v>
                      </c:pt>
                      <c:pt idx="3193">
                        <c:v>10421.9140625</c:v>
                      </c:pt>
                      <c:pt idx="3194">
                        <c:v>10281.02734375</c:v>
                      </c:pt>
                      <c:pt idx="3195">
                        <c:v>7381.21875</c:v>
                      </c:pt>
                      <c:pt idx="3196">
                        <c:v>5795.015625</c:v>
                      </c:pt>
                      <c:pt idx="3197">
                        <c:v>3903.0625</c:v>
                      </c:pt>
                      <c:pt idx="3198">
                        <c:v>3879.59375</c:v>
                      </c:pt>
                      <c:pt idx="3199">
                        <c:v>7360.2578125</c:v>
                      </c:pt>
                      <c:pt idx="3200">
                        <c:v>2777.515625</c:v>
                      </c:pt>
                      <c:pt idx="3201">
                        <c:v>2596.859375</c:v>
                      </c:pt>
                      <c:pt idx="3202">
                        <c:v>3051.984375</c:v>
                      </c:pt>
                      <c:pt idx="3203">
                        <c:v>7268.5546875</c:v>
                      </c:pt>
                      <c:pt idx="3204">
                        <c:v>6933.6015625</c:v>
                      </c:pt>
                      <c:pt idx="3205">
                        <c:v>7363.203125</c:v>
                      </c:pt>
                      <c:pt idx="3206">
                        <c:v>6046.078125</c:v>
                      </c:pt>
                      <c:pt idx="3207">
                        <c:v>6949.375</c:v>
                      </c:pt>
                      <c:pt idx="3208">
                        <c:v>7154.32421875</c:v>
                      </c:pt>
                      <c:pt idx="3209">
                        <c:v>7073.453125</c:v>
                      </c:pt>
                      <c:pt idx="3210">
                        <c:v>10475.8125</c:v>
                      </c:pt>
                      <c:pt idx="3211">
                        <c:v>8770.7578125</c:v>
                      </c:pt>
                      <c:pt idx="3212">
                        <c:v>8875.703125</c:v>
                      </c:pt>
                      <c:pt idx="3213">
                        <c:v>10156.2734375</c:v>
                      </c:pt>
                      <c:pt idx="3214">
                        <c:v>10878.53125</c:v>
                      </c:pt>
                      <c:pt idx="3215">
                        <c:v>9886.65625</c:v>
                      </c:pt>
                      <c:pt idx="3216">
                        <c:v>9719.3125</c:v>
                      </c:pt>
                      <c:pt idx="3217">
                        <c:v>8357.4140625</c:v>
                      </c:pt>
                      <c:pt idx="3218">
                        <c:v>9304.0234375</c:v>
                      </c:pt>
                      <c:pt idx="3219">
                        <c:v>9463.703125</c:v>
                      </c:pt>
                      <c:pt idx="3220">
                        <c:v>9833.875</c:v>
                      </c:pt>
                      <c:pt idx="3221">
                        <c:v>8274.9765625</c:v>
                      </c:pt>
                      <c:pt idx="3222">
                        <c:v>7630.0234375</c:v>
                      </c:pt>
                      <c:pt idx="3223">
                        <c:v>8060.2109375</c:v>
                      </c:pt>
                      <c:pt idx="3224">
                        <c:v>10188.7890625</c:v>
                      </c:pt>
                      <c:pt idx="3225">
                        <c:v>11795.984375</c:v>
                      </c:pt>
                      <c:pt idx="3226">
                        <c:v>11165.51953125</c:v>
                      </c:pt>
                      <c:pt idx="3227">
                        <c:v>11824.8125</c:v>
                      </c:pt>
                      <c:pt idx="3228">
                        <c:v>11186.9921875</c:v>
                      </c:pt>
                      <c:pt idx="3229">
                        <c:v>11792.8984375</c:v>
                      </c:pt>
                      <c:pt idx="3230">
                        <c:v>11120.74609375</c:v>
                      </c:pt>
                      <c:pt idx="3231">
                        <c:v>11604.04296875</c:v>
                      </c:pt>
                      <c:pt idx="3232">
                        <c:v>11735.375</c:v>
                      </c:pt>
                      <c:pt idx="3233">
                        <c:v>11457.484375</c:v>
                      </c:pt>
                      <c:pt idx="3234">
                        <c:v>11618.65625</c:v>
                      </c:pt>
                      <c:pt idx="3235">
                        <c:v>11980.40625</c:v>
                      </c:pt>
                      <c:pt idx="3236">
                        <c:v>10088.25</c:v>
                      </c:pt>
                      <c:pt idx="3237">
                        <c:v>9920.8203125</c:v>
                      </c:pt>
                      <c:pt idx="3238">
                        <c:v>10594.21875</c:v>
                      </c:pt>
                      <c:pt idx="3239">
                        <c:v>11797.921875</c:v>
                      </c:pt>
                      <c:pt idx="3240">
                        <c:v>7710.265625</c:v>
                      </c:pt>
                      <c:pt idx="3241">
                        <c:v>7375.1875</c:v>
                      </c:pt>
                      <c:pt idx="3242">
                        <c:v>7206.5078125</c:v>
                      </c:pt>
                      <c:pt idx="3243">
                        <c:v>6072.03125</c:v>
                      </c:pt>
                      <c:pt idx="3244">
                        <c:v>5058.28125</c:v>
                      </c:pt>
                      <c:pt idx="3245">
                        <c:v>5737.12109375</c:v>
                      </c:pt>
                      <c:pt idx="3246">
                        <c:v>8607.41796875</c:v>
                      </c:pt>
                      <c:pt idx="3247">
                        <c:v>7665.34375</c:v>
                      </c:pt>
                      <c:pt idx="3248">
                        <c:v>7393.1640625</c:v>
                      </c:pt>
                      <c:pt idx="3249">
                        <c:v>8398.984375</c:v>
                      </c:pt>
                      <c:pt idx="3250">
                        <c:v>7951.8046875</c:v>
                      </c:pt>
                      <c:pt idx="3251">
                        <c:v>8587.8984375</c:v>
                      </c:pt>
                      <c:pt idx="3252">
                        <c:v>7483.5234375</c:v>
                      </c:pt>
                      <c:pt idx="3253">
                        <c:v>5677.1796875</c:v>
                      </c:pt>
                      <c:pt idx="3254">
                        <c:v>8231.7265625</c:v>
                      </c:pt>
                      <c:pt idx="3255">
                        <c:v>9377.5078125</c:v>
                      </c:pt>
                      <c:pt idx="3256">
                        <c:v>7629.359375</c:v>
                      </c:pt>
                      <c:pt idx="3257">
                        <c:v>6741.41796875</c:v>
                      </c:pt>
                      <c:pt idx="3258">
                        <c:v>7149.4921875</c:v>
                      </c:pt>
                      <c:pt idx="3259">
                        <c:v>7533.5625</c:v>
                      </c:pt>
                      <c:pt idx="3260">
                        <c:v>5741.8046875</c:v>
                      </c:pt>
                      <c:pt idx="3261">
                        <c:v>6694.8046875</c:v>
                      </c:pt>
                      <c:pt idx="3262">
                        <c:v>8720.1171875</c:v>
                      </c:pt>
                      <c:pt idx="3263">
                        <c:v>9032.1171875</c:v>
                      </c:pt>
                      <c:pt idx="3264">
                        <c:v>8480.6953125</c:v>
                      </c:pt>
                      <c:pt idx="3265">
                        <c:v>8944.21875</c:v>
                      </c:pt>
                      <c:pt idx="3266">
                        <c:v>9330.9375</c:v>
                      </c:pt>
                      <c:pt idx="3267">
                        <c:v>9346.703125</c:v>
                      </c:pt>
                      <c:pt idx="3268">
                        <c:v>9478.84375</c:v>
                      </c:pt>
                      <c:pt idx="3269">
                        <c:v>8304.9453125</c:v>
                      </c:pt>
                      <c:pt idx="3270">
                        <c:v>10738.5546875</c:v>
                      </c:pt>
                      <c:pt idx="3271">
                        <c:v>10934.2890625</c:v>
                      </c:pt>
                      <c:pt idx="3272">
                        <c:v>10756.359375</c:v>
                      </c:pt>
                      <c:pt idx="3273">
                        <c:v>11763.796875</c:v>
                      </c:pt>
                      <c:pt idx="3274">
                        <c:v>11874.8671875</c:v>
                      </c:pt>
                      <c:pt idx="3275">
                        <c:v>11736.4921875</c:v>
                      </c:pt>
                      <c:pt idx="3276">
                        <c:v>11618.3125</c:v>
                      </c:pt>
                      <c:pt idx="3277">
                        <c:v>11075.7578125</c:v>
                      </c:pt>
                      <c:pt idx="3278">
                        <c:v>11709.203125</c:v>
                      </c:pt>
                      <c:pt idx="3279">
                        <c:v>12267.7734375</c:v>
                      </c:pt>
                      <c:pt idx="3280">
                        <c:v>10345.1484375</c:v>
                      </c:pt>
                      <c:pt idx="3281">
                        <c:v>8891.8671875</c:v>
                      </c:pt>
                      <c:pt idx="3282">
                        <c:v>9497.5859375</c:v>
                      </c:pt>
                      <c:pt idx="3283">
                        <c:v>9380.96875</c:v>
                      </c:pt>
                      <c:pt idx="3284">
                        <c:v>12242.5</c:v>
                      </c:pt>
                      <c:pt idx="3285">
                        <c:v>9928.671875</c:v>
                      </c:pt>
                      <c:pt idx="3286">
                        <c:v>9613.15625</c:v>
                      </c:pt>
                      <c:pt idx="3287">
                        <c:v>8744.2578125</c:v>
                      </c:pt>
                      <c:pt idx="3288">
                        <c:v>9744.2734375</c:v>
                      </c:pt>
                      <c:pt idx="3289">
                        <c:v>10139.03125</c:v>
                      </c:pt>
                      <c:pt idx="3290">
                        <c:v>8840.5234375</c:v>
                      </c:pt>
                      <c:pt idx="3291">
                        <c:v>8038.4453125</c:v>
                      </c:pt>
                      <c:pt idx="3292">
                        <c:v>7314.34765625</c:v>
                      </c:pt>
                      <c:pt idx="3293">
                        <c:v>9321.55078125</c:v>
                      </c:pt>
                      <c:pt idx="3294">
                        <c:v>10104.171875</c:v>
                      </c:pt>
                      <c:pt idx="3295">
                        <c:v>10196.6953125</c:v>
                      </c:pt>
                      <c:pt idx="3296">
                        <c:v>8953.65625</c:v>
                      </c:pt>
                      <c:pt idx="3297">
                        <c:v>8475.2265625</c:v>
                      </c:pt>
                      <c:pt idx="3298">
                        <c:v>8423.28125</c:v>
                      </c:pt>
                      <c:pt idx="3299">
                        <c:v>9563.5390625</c:v>
                      </c:pt>
                      <c:pt idx="3300">
                        <c:v>11651.6953125</c:v>
                      </c:pt>
                      <c:pt idx="3301">
                        <c:v>11047.5625</c:v>
                      </c:pt>
                      <c:pt idx="3302">
                        <c:v>11021.6171875</c:v>
                      </c:pt>
                      <c:pt idx="3303">
                        <c:v>11252.5625</c:v>
                      </c:pt>
                      <c:pt idx="3304">
                        <c:v>11353.1171875</c:v>
                      </c:pt>
                      <c:pt idx="3305">
                        <c:v>11003.9453125</c:v>
                      </c:pt>
                      <c:pt idx="3306">
                        <c:v>10385.203125</c:v>
                      </c:pt>
                      <c:pt idx="3307">
                        <c:v>11420.6328125</c:v>
                      </c:pt>
                      <c:pt idx="3308">
                        <c:v>9876.984375</c:v>
                      </c:pt>
                      <c:pt idx="3309">
                        <c:v>8243.7578125</c:v>
                      </c:pt>
                      <c:pt idx="3310">
                        <c:v>9349.1015625</c:v>
                      </c:pt>
                      <c:pt idx="3311">
                        <c:v>9161.3203125</c:v>
                      </c:pt>
                      <c:pt idx="3312">
                        <c:v>10248.453125</c:v>
                      </c:pt>
                      <c:pt idx="3313">
                        <c:v>8213.1328125</c:v>
                      </c:pt>
                      <c:pt idx="3314">
                        <c:v>10064.6015625</c:v>
                      </c:pt>
                      <c:pt idx="3315">
                        <c:v>11226.6328125</c:v>
                      </c:pt>
                      <c:pt idx="3316">
                        <c:v>11648.671875</c:v>
                      </c:pt>
                      <c:pt idx="3317">
                        <c:v>11186.6875</c:v>
                      </c:pt>
                      <c:pt idx="3318">
                        <c:v>10393.2421875</c:v>
                      </c:pt>
                      <c:pt idx="3319">
                        <c:v>9290.40625</c:v>
                      </c:pt>
                      <c:pt idx="3320">
                        <c:v>10649.7578125</c:v>
                      </c:pt>
                      <c:pt idx="3321">
                        <c:v>11346.9921875</c:v>
                      </c:pt>
                      <c:pt idx="3322">
                        <c:v>11637.6015625</c:v>
                      </c:pt>
                      <c:pt idx="3323">
                        <c:v>11862.4296875</c:v>
                      </c:pt>
                      <c:pt idx="3324">
                        <c:v>11624.5859375</c:v>
                      </c:pt>
                      <c:pt idx="3325">
                        <c:v>11868.9921875</c:v>
                      </c:pt>
                      <c:pt idx="3326">
                        <c:v>11897.2109375</c:v>
                      </c:pt>
                      <c:pt idx="3327">
                        <c:v>11166.625</c:v>
                      </c:pt>
                      <c:pt idx="3328">
                        <c:v>11832.25</c:v>
                      </c:pt>
                      <c:pt idx="3329">
                        <c:v>10321.8125</c:v>
                      </c:pt>
                      <c:pt idx="3330">
                        <c:v>7462.3671875</c:v>
                      </c:pt>
                      <c:pt idx="3331">
                        <c:v>6653.6875</c:v>
                      </c:pt>
                      <c:pt idx="3332">
                        <c:v>6930.8515625</c:v>
                      </c:pt>
                      <c:pt idx="3333">
                        <c:v>2535.09375</c:v>
                      </c:pt>
                      <c:pt idx="3334">
                        <c:v>2548.21875</c:v>
                      </c:pt>
                      <c:pt idx="3335">
                        <c:v>3342.09375</c:v>
                      </c:pt>
                      <c:pt idx="3336">
                        <c:v>6841.4453125</c:v>
                      </c:pt>
                      <c:pt idx="3337">
                        <c:v>6408.2890625</c:v>
                      </c:pt>
                      <c:pt idx="3338">
                        <c:v>6805.4453125</c:v>
                      </c:pt>
                      <c:pt idx="3339">
                        <c:v>6749.0078125</c:v>
                      </c:pt>
                      <c:pt idx="3340">
                        <c:v>7573.2734375</c:v>
                      </c:pt>
                      <c:pt idx="3341">
                        <c:v>6595.046875</c:v>
                      </c:pt>
                      <c:pt idx="3342">
                        <c:v>7632.859375</c:v>
                      </c:pt>
                      <c:pt idx="3343">
                        <c:v>4147.6171875</c:v>
                      </c:pt>
                      <c:pt idx="3344">
                        <c:v>6536.8046875</c:v>
                      </c:pt>
                      <c:pt idx="3345">
                        <c:v>7004.4140625</c:v>
                      </c:pt>
                      <c:pt idx="3346">
                        <c:v>8665.5703125</c:v>
                      </c:pt>
                      <c:pt idx="3347">
                        <c:v>8827.671875</c:v>
                      </c:pt>
                      <c:pt idx="3348">
                        <c:v>4206.6796875</c:v>
                      </c:pt>
                      <c:pt idx="3349">
                        <c:v>5649.765625</c:v>
                      </c:pt>
                      <c:pt idx="3350">
                        <c:v>7488.46875</c:v>
                      </c:pt>
                      <c:pt idx="3351">
                        <c:v>8746.3125</c:v>
                      </c:pt>
                      <c:pt idx="3352">
                        <c:v>8002.203125</c:v>
                      </c:pt>
                      <c:pt idx="3353">
                        <c:v>7933.890625</c:v>
                      </c:pt>
                      <c:pt idx="3354">
                        <c:v>8560.203125</c:v>
                      </c:pt>
                      <c:pt idx="3355">
                        <c:v>6672.390625</c:v>
                      </c:pt>
                      <c:pt idx="3356">
                        <c:v>8196.6171875</c:v>
                      </c:pt>
                      <c:pt idx="3357">
                        <c:v>7633.9453125</c:v>
                      </c:pt>
                      <c:pt idx="3358">
                        <c:v>7650.9921875</c:v>
                      </c:pt>
                      <c:pt idx="3359">
                        <c:v>8853.09375</c:v>
                      </c:pt>
                      <c:pt idx="3360">
                        <c:v>11700.3515625</c:v>
                      </c:pt>
                      <c:pt idx="3361">
                        <c:v>11686.1640625</c:v>
                      </c:pt>
                      <c:pt idx="3362">
                        <c:v>12111.82421875</c:v>
                      </c:pt>
                      <c:pt idx="3363">
                        <c:v>10970.84375</c:v>
                      </c:pt>
                      <c:pt idx="3364">
                        <c:v>10817.796875</c:v>
                      </c:pt>
                      <c:pt idx="3365">
                        <c:v>11542.0234375</c:v>
                      </c:pt>
                      <c:pt idx="3366">
                        <c:v>11994.3515625</c:v>
                      </c:pt>
                      <c:pt idx="3367">
                        <c:v>10895.3359375</c:v>
                      </c:pt>
                      <c:pt idx="3368">
                        <c:v>12232.1171875</c:v>
                      </c:pt>
                      <c:pt idx="3369">
                        <c:v>11064.40625</c:v>
                      </c:pt>
                      <c:pt idx="3370">
                        <c:v>12284.703125</c:v>
                      </c:pt>
                      <c:pt idx="3371">
                        <c:v>11851.10546875</c:v>
                      </c:pt>
                      <c:pt idx="3372">
                        <c:v>11197.3828125</c:v>
                      </c:pt>
                      <c:pt idx="3373">
                        <c:v>9847.0546875</c:v>
                      </c:pt>
                      <c:pt idx="3374">
                        <c:v>11007.453125</c:v>
                      </c:pt>
                      <c:pt idx="3375">
                        <c:v>10003.125</c:v>
                      </c:pt>
                      <c:pt idx="3376">
                        <c:v>8906.3125</c:v>
                      </c:pt>
                      <c:pt idx="3377">
                        <c:v>8831.5234375</c:v>
                      </c:pt>
                      <c:pt idx="3378">
                        <c:v>8756.484375</c:v>
                      </c:pt>
                      <c:pt idx="3379">
                        <c:v>9731.296875</c:v>
                      </c:pt>
                      <c:pt idx="3380">
                        <c:v>9511.0390625</c:v>
                      </c:pt>
                      <c:pt idx="3381">
                        <c:v>9819.3046875</c:v>
                      </c:pt>
                      <c:pt idx="3382">
                        <c:v>3979.890625</c:v>
                      </c:pt>
                      <c:pt idx="3383">
                        <c:v>6476.578125</c:v>
                      </c:pt>
                      <c:pt idx="3384">
                        <c:v>6920.5390625</c:v>
                      </c:pt>
                      <c:pt idx="3385">
                        <c:v>9265.7109375</c:v>
                      </c:pt>
                      <c:pt idx="3386">
                        <c:v>9944.609375</c:v>
                      </c:pt>
                      <c:pt idx="3387">
                        <c:v>9480.78125</c:v>
                      </c:pt>
                      <c:pt idx="3388">
                        <c:v>9213.6328125</c:v>
                      </c:pt>
                      <c:pt idx="3389">
                        <c:v>9981.59375</c:v>
                      </c:pt>
                      <c:pt idx="3390">
                        <c:v>7842.140625</c:v>
                      </c:pt>
                      <c:pt idx="3391">
                        <c:v>7585.1015625</c:v>
                      </c:pt>
                      <c:pt idx="3392">
                        <c:v>7298.7890625</c:v>
                      </c:pt>
                      <c:pt idx="3393">
                        <c:v>7463.625</c:v>
                      </c:pt>
                      <c:pt idx="3394">
                        <c:v>6565.453125</c:v>
                      </c:pt>
                      <c:pt idx="3395">
                        <c:v>3541.3984375</c:v>
                      </c:pt>
                      <c:pt idx="3396">
                        <c:v>4610.296875</c:v>
                      </c:pt>
                      <c:pt idx="3397">
                        <c:v>7068</c:v>
                      </c:pt>
                      <c:pt idx="3398">
                        <c:v>6594.1875</c:v>
                      </c:pt>
                      <c:pt idx="3399">
                        <c:v>6437.9609375</c:v>
                      </c:pt>
                      <c:pt idx="3400">
                        <c:v>6957.8046875</c:v>
                      </c:pt>
                      <c:pt idx="3401">
                        <c:v>7163.90625</c:v>
                      </c:pt>
                      <c:pt idx="3402">
                        <c:v>7474.125</c:v>
                      </c:pt>
                      <c:pt idx="3403">
                        <c:v>6599.1171875</c:v>
                      </c:pt>
                      <c:pt idx="3404">
                        <c:v>7881.09375</c:v>
                      </c:pt>
                      <c:pt idx="3405">
                        <c:v>10328.2421875</c:v>
                      </c:pt>
                      <c:pt idx="3406">
                        <c:v>7430.9609375</c:v>
                      </c:pt>
                      <c:pt idx="3407">
                        <c:v>7145</c:v>
                      </c:pt>
                      <c:pt idx="3408">
                        <c:v>8139.8671875</c:v>
                      </c:pt>
                      <c:pt idx="3409">
                        <c:v>10240.984375</c:v>
                      </c:pt>
                      <c:pt idx="3410">
                        <c:v>9770.546875</c:v>
                      </c:pt>
                      <c:pt idx="3411">
                        <c:v>10288.12109375</c:v>
                      </c:pt>
                      <c:pt idx="3412">
                        <c:v>10956.734375</c:v>
                      </c:pt>
                      <c:pt idx="3413">
                        <c:v>11088.890625</c:v>
                      </c:pt>
                      <c:pt idx="3414">
                        <c:v>11232.625</c:v>
                      </c:pt>
                      <c:pt idx="3415">
                        <c:v>11326.3984375</c:v>
                      </c:pt>
                      <c:pt idx="3416">
                        <c:v>10528.515625</c:v>
                      </c:pt>
                      <c:pt idx="3417">
                        <c:v>9825.046875</c:v>
                      </c:pt>
                      <c:pt idx="3418">
                        <c:v>9898.0078125</c:v>
                      </c:pt>
                      <c:pt idx="3419">
                        <c:v>9821.09375</c:v>
                      </c:pt>
                      <c:pt idx="3420">
                        <c:v>11038.83984375</c:v>
                      </c:pt>
                      <c:pt idx="3421">
                        <c:v>10688.44921875</c:v>
                      </c:pt>
                      <c:pt idx="3422">
                        <c:v>10735.8828125</c:v>
                      </c:pt>
                      <c:pt idx="3423">
                        <c:v>10509.9375</c:v>
                      </c:pt>
                      <c:pt idx="3424">
                        <c:v>9550.9375</c:v>
                      </c:pt>
                      <c:pt idx="3425">
                        <c:v>9285.6640625</c:v>
                      </c:pt>
                      <c:pt idx="3426">
                        <c:v>11593.48046875</c:v>
                      </c:pt>
                      <c:pt idx="3427">
                        <c:v>10737.5859375</c:v>
                      </c:pt>
                      <c:pt idx="3428">
                        <c:v>11640.609375</c:v>
                      </c:pt>
                      <c:pt idx="3429">
                        <c:v>11208.4375</c:v>
                      </c:pt>
                      <c:pt idx="3430">
                        <c:v>10678.7578125</c:v>
                      </c:pt>
                      <c:pt idx="3431">
                        <c:v>11482.078125</c:v>
                      </c:pt>
                      <c:pt idx="3432">
                        <c:v>9713.734375</c:v>
                      </c:pt>
                      <c:pt idx="3433">
                        <c:v>9094.90625</c:v>
                      </c:pt>
                      <c:pt idx="3434">
                        <c:v>8901.3984375</c:v>
                      </c:pt>
                      <c:pt idx="3435">
                        <c:v>10403.6875</c:v>
                      </c:pt>
                      <c:pt idx="3436">
                        <c:v>10102.65234375</c:v>
                      </c:pt>
                      <c:pt idx="3437">
                        <c:v>11074.07421875</c:v>
                      </c:pt>
                      <c:pt idx="3438">
                        <c:v>11087.7734375</c:v>
                      </c:pt>
                      <c:pt idx="3439">
                        <c:v>9598.9375</c:v>
                      </c:pt>
                      <c:pt idx="3440">
                        <c:v>9150.5</c:v>
                      </c:pt>
                      <c:pt idx="3441">
                        <c:v>9879.73828125</c:v>
                      </c:pt>
                      <c:pt idx="3442">
                        <c:v>10859.5234375</c:v>
                      </c:pt>
                      <c:pt idx="3443">
                        <c:v>10985.57421875</c:v>
                      </c:pt>
                      <c:pt idx="3444">
                        <c:v>10747.484375</c:v>
                      </c:pt>
                      <c:pt idx="3445">
                        <c:v>11065.53125</c:v>
                      </c:pt>
                      <c:pt idx="3446">
                        <c:v>11310.703125</c:v>
                      </c:pt>
                      <c:pt idx="3447">
                        <c:v>10271.421875</c:v>
                      </c:pt>
                      <c:pt idx="3448">
                        <c:v>11081.5078125</c:v>
                      </c:pt>
                      <c:pt idx="3449">
                        <c:v>10958</c:v>
                      </c:pt>
                      <c:pt idx="3450">
                        <c:v>7485.4921875</c:v>
                      </c:pt>
                      <c:pt idx="3451">
                        <c:v>6295.765625</c:v>
                      </c:pt>
                      <c:pt idx="3452">
                        <c:v>6918.359375</c:v>
                      </c:pt>
                      <c:pt idx="3453">
                        <c:v>2934.53125</c:v>
                      </c:pt>
                      <c:pt idx="3454">
                        <c:v>1776.375</c:v>
                      </c:pt>
                      <c:pt idx="3455">
                        <c:v>2724.875</c:v>
                      </c:pt>
                      <c:pt idx="3456">
                        <c:v>6144.8515625</c:v>
                      </c:pt>
                      <c:pt idx="3457">
                        <c:v>5289.4296875</c:v>
                      </c:pt>
                      <c:pt idx="3458">
                        <c:v>6741.140625</c:v>
                      </c:pt>
                      <c:pt idx="3459">
                        <c:v>7177.5859375</c:v>
                      </c:pt>
                      <c:pt idx="3460">
                        <c:v>6083.6796875</c:v>
                      </c:pt>
                      <c:pt idx="3461">
                        <c:v>4555.125</c:v>
                      </c:pt>
                      <c:pt idx="3462">
                        <c:v>5907.8984375</c:v>
                      </c:pt>
                      <c:pt idx="3463">
                        <c:v>6456.2421875</c:v>
                      </c:pt>
                      <c:pt idx="3464">
                        <c:v>7447.703125</c:v>
                      </c:pt>
                      <c:pt idx="3465">
                        <c:v>11503.875</c:v>
                      </c:pt>
                      <c:pt idx="3466">
                        <c:v>10688.9453125</c:v>
                      </c:pt>
                      <c:pt idx="3467">
                        <c:v>11954.4453125</c:v>
                      </c:pt>
                      <c:pt idx="3468">
                        <c:v>11225.1875</c:v>
                      </c:pt>
                      <c:pt idx="3469">
                        <c:v>10064.9609375</c:v>
                      </c:pt>
                      <c:pt idx="3470">
                        <c:v>10317.71875</c:v>
                      </c:pt>
                      <c:pt idx="3471">
                        <c:v>13293.90625</c:v>
                      </c:pt>
                      <c:pt idx="3472">
                        <c:v>13370.7265625</c:v>
                      </c:pt>
                      <c:pt idx="3473">
                        <c:v>13015.6953125</c:v>
                      </c:pt>
                      <c:pt idx="3474">
                        <c:v>13434.828125</c:v>
                      </c:pt>
                      <c:pt idx="3475">
                        <c:v>12387.3984375</c:v>
                      </c:pt>
                      <c:pt idx="3476">
                        <c:v>11658.671875</c:v>
                      </c:pt>
                      <c:pt idx="3477">
                        <c:v>10908.546875</c:v>
                      </c:pt>
                      <c:pt idx="3478">
                        <c:v>12540.3046875</c:v>
                      </c:pt>
                      <c:pt idx="3479">
                        <c:v>12788.23046875</c:v>
                      </c:pt>
                      <c:pt idx="3480">
                        <c:v>10587.5625</c:v>
                      </c:pt>
                      <c:pt idx="3481">
                        <c:v>10028.4921875</c:v>
                      </c:pt>
                      <c:pt idx="3482">
                        <c:v>11237.8515625</c:v>
                      </c:pt>
                      <c:pt idx="3483">
                        <c:v>12133.5390625</c:v>
                      </c:pt>
                      <c:pt idx="3484">
                        <c:v>11163.265625</c:v>
                      </c:pt>
                      <c:pt idx="3485">
                        <c:v>11015.296875</c:v>
                      </c:pt>
                      <c:pt idx="3486">
                        <c:v>11244.19140625</c:v>
                      </c:pt>
                      <c:pt idx="3487">
                        <c:v>11234.4375</c:v>
                      </c:pt>
                      <c:pt idx="3488">
                        <c:v>10481.015625</c:v>
                      </c:pt>
                      <c:pt idx="3489">
                        <c:v>10912.1640625</c:v>
                      </c:pt>
                      <c:pt idx="3490">
                        <c:v>10584.5859375</c:v>
                      </c:pt>
                      <c:pt idx="3491">
                        <c:v>11577.0078125</c:v>
                      </c:pt>
                      <c:pt idx="3492">
                        <c:v>11565.234375</c:v>
                      </c:pt>
                      <c:pt idx="3493">
                        <c:v>11979.8515625</c:v>
                      </c:pt>
                      <c:pt idx="3494">
                        <c:v>12015.828125</c:v>
                      </c:pt>
                      <c:pt idx="3495">
                        <c:v>11882.7578125</c:v>
                      </c:pt>
                      <c:pt idx="3496">
                        <c:v>10350.9296875</c:v>
                      </c:pt>
                      <c:pt idx="3497">
                        <c:v>9852.72265625</c:v>
                      </c:pt>
                      <c:pt idx="3498">
                        <c:v>11515.81640625</c:v>
                      </c:pt>
                      <c:pt idx="3499">
                        <c:v>11375.875</c:v>
                      </c:pt>
                      <c:pt idx="3500">
                        <c:v>10825.078125</c:v>
                      </c:pt>
                      <c:pt idx="3501">
                        <c:v>10707.1640625</c:v>
                      </c:pt>
                      <c:pt idx="3502">
                        <c:v>8466.84375</c:v>
                      </c:pt>
                      <c:pt idx="3503">
                        <c:v>8423.6328125</c:v>
                      </c:pt>
                      <c:pt idx="3504">
                        <c:v>8191.5234375</c:v>
                      </c:pt>
                      <c:pt idx="3505">
                        <c:v>10524.28125</c:v>
                      </c:pt>
                      <c:pt idx="3506">
                        <c:v>11667.1796875</c:v>
                      </c:pt>
                      <c:pt idx="3507">
                        <c:v>11194.3828125</c:v>
                      </c:pt>
                      <c:pt idx="3508">
                        <c:v>10993</c:v>
                      </c:pt>
                      <c:pt idx="3509">
                        <c:v>11675.7421875</c:v>
                      </c:pt>
                      <c:pt idx="3510">
                        <c:v>11664.96484375</c:v>
                      </c:pt>
                      <c:pt idx="3511">
                        <c:v>11361.8828125</c:v>
                      </c:pt>
                      <c:pt idx="3512">
                        <c:v>9969.859375</c:v>
                      </c:pt>
                      <c:pt idx="3513">
                        <c:v>9348.1640625</c:v>
                      </c:pt>
                      <c:pt idx="3514">
                        <c:v>10297.53125</c:v>
                      </c:pt>
                      <c:pt idx="3515">
                        <c:v>11067.234375</c:v>
                      </c:pt>
                      <c:pt idx="3516">
                        <c:v>11188.30078125</c:v>
                      </c:pt>
                      <c:pt idx="3517">
                        <c:v>10297.8671875</c:v>
                      </c:pt>
                      <c:pt idx="3518">
                        <c:v>10177.5078125</c:v>
                      </c:pt>
                      <c:pt idx="3519">
                        <c:v>8707.4375</c:v>
                      </c:pt>
                      <c:pt idx="3520">
                        <c:v>8600.0625</c:v>
                      </c:pt>
                      <c:pt idx="3521">
                        <c:v>11453.5546875</c:v>
                      </c:pt>
                      <c:pt idx="3522">
                        <c:v>8469.3828125</c:v>
                      </c:pt>
                      <c:pt idx="3523">
                        <c:v>9769</c:v>
                      </c:pt>
                      <c:pt idx="3524">
                        <c:v>10137.3046875</c:v>
                      </c:pt>
                      <c:pt idx="3525">
                        <c:v>8846.515625</c:v>
                      </c:pt>
                      <c:pt idx="3526">
                        <c:v>9084.6875</c:v>
                      </c:pt>
                      <c:pt idx="3527">
                        <c:v>7985.19921875</c:v>
                      </c:pt>
                      <c:pt idx="3528">
                        <c:v>7089.796875</c:v>
                      </c:pt>
                      <c:pt idx="3529">
                        <c:v>6520.828125</c:v>
                      </c:pt>
                      <c:pt idx="3530">
                        <c:v>8393.3671875</c:v>
                      </c:pt>
                      <c:pt idx="3531">
                        <c:v>3704.75</c:v>
                      </c:pt>
                      <c:pt idx="3532">
                        <c:v>4547.515625</c:v>
                      </c:pt>
                      <c:pt idx="3533">
                        <c:v>7664.640625</c:v>
                      </c:pt>
                      <c:pt idx="3534">
                        <c:v>9322.8203125</c:v>
                      </c:pt>
                      <c:pt idx="3535">
                        <c:v>6592.15625</c:v>
                      </c:pt>
                      <c:pt idx="3536">
                        <c:v>7309.25</c:v>
                      </c:pt>
                      <c:pt idx="3537">
                        <c:v>8239.4375</c:v>
                      </c:pt>
                      <c:pt idx="3538">
                        <c:v>8089.5078125</c:v>
                      </c:pt>
                      <c:pt idx="3539">
                        <c:v>9357.265625</c:v>
                      </c:pt>
                      <c:pt idx="3540">
                        <c:v>6534.1796875</c:v>
                      </c:pt>
                      <c:pt idx="3541">
                        <c:v>4690.546875</c:v>
                      </c:pt>
                      <c:pt idx="3542">
                        <c:v>5263.2265625</c:v>
                      </c:pt>
                      <c:pt idx="3543">
                        <c:v>6186.3828125</c:v>
                      </c:pt>
                      <c:pt idx="3544">
                        <c:v>7347.90625</c:v>
                      </c:pt>
                      <c:pt idx="3545">
                        <c:v>7059.5078125</c:v>
                      </c:pt>
                      <c:pt idx="3546">
                        <c:v>7803.015625</c:v>
                      </c:pt>
                      <c:pt idx="3547">
                        <c:v>2495.96875</c:v>
                      </c:pt>
                      <c:pt idx="3548">
                        <c:v>2109.140625</c:v>
                      </c:pt>
                      <c:pt idx="3549">
                        <c:v>2201.1328125</c:v>
                      </c:pt>
                      <c:pt idx="3550">
                        <c:v>5650.2265625</c:v>
                      </c:pt>
                      <c:pt idx="3551">
                        <c:v>7172.03125</c:v>
                      </c:pt>
                      <c:pt idx="3552">
                        <c:v>6481.890625</c:v>
                      </c:pt>
                      <c:pt idx="3553">
                        <c:v>7763.3125</c:v>
                      </c:pt>
                      <c:pt idx="3554">
                        <c:v>7794.7109375</c:v>
                      </c:pt>
                      <c:pt idx="3555">
                        <c:v>11018.9375</c:v>
                      </c:pt>
                      <c:pt idx="3556">
                        <c:v>8854.1875</c:v>
                      </c:pt>
                      <c:pt idx="3557">
                        <c:v>8934.390625</c:v>
                      </c:pt>
                      <c:pt idx="3558">
                        <c:v>9871.40625</c:v>
                      </c:pt>
                      <c:pt idx="3559">
                        <c:v>11388.0703125</c:v>
                      </c:pt>
                      <c:pt idx="3560">
                        <c:v>10515.796875</c:v>
                      </c:pt>
                      <c:pt idx="3561">
                        <c:v>12421.96875</c:v>
                      </c:pt>
                      <c:pt idx="3562">
                        <c:v>11088.0625</c:v>
                      </c:pt>
                      <c:pt idx="3563">
                        <c:v>9802.2578125</c:v>
                      </c:pt>
                      <c:pt idx="3564">
                        <c:v>10087.5703125</c:v>
                      </c:pt>
                      <c:pt idx="3565">
                        <c:v>11013.921875</c:v>
                      </c:pt>
                      <c:pt idx="3566">
                        <c:v>12390.6640625</c:v>
                      </c:pt>
                      <c:pt idx="3567">
                        <c:v>10567.078125</c:v>
                      </c:pt>
                      <c:pt idx="3568">
                        <c:v>10791.4140625</c:v>
                      </c:pt>
                      <c:pt idx="3569">
                        <c:v>11118.71875</c:v>
                      </c:pt>
                      <c:pt idx="3570">
                        <c:v>9964.2734375</c:v>
                      </c:pt>
                      <c:pt idx="3571">
                        <c:v>8024.9921875</c:v>
                      </c:pt>
                      <c:pt idx="3572">
                        <c:v>8558.359375</c:v>
                      </c:pt>
                      <c:pt idx="3573">
                        <c:v>8735.3671875</c:v>
                      </c:pt>
                      <c:pt idx="3574">
                        <c:v>9757.65625</c:v>
                      </c:pt>
                      <c:pt idx="3575">
                        <c:v>7940.421875</c:v>
                      </c:pt>
                      <c:pt idx="3576">
                        <c:v>7022.984375</c:v>
                      </c:pt>
                      <c:pt idx="3577">
                        <c:v>7386.875</c:v>
                      </c:pt>
                      <c:pt idx="3578">
                        <c:v>9824.890625</c:v>
                      </c:pt>
                      <c:pt idx="3579">
                        <c:v>9964.578125</c:v>
                      </c:pt>
                      <c:pt idx="3580">
                        <c:v>9638.484375</c:v>
                      </c:pt>
                      <c:pt idx="3581">
                        <c:v>6231.0234375</c:v>
                      </c:pt>
                      <c:pt idx="3582">
                        <c:v>6119.2109375</c:v>
                      </c:pt>
                      <c:pt idx="3583">
                        <c:v>5451.2109375</c:v>
                      </c:pt>
                      <c:pt idx="3584">
                        <c:v>8689.1796875</c:v>
                      </c:pt>
                      <c:pt idx="3585">
                        <c:v>8229.9296875</c:v>
                      </c:pt>
                      <c:pt idx="3586">
                        <c:v>8921.2109375</c:v>
                      </c:pt>
                      <c:pt idx="3587">
                        <c:v>4971.71875</c:v>
                      </c:pt>
                      <c:pt idx="3588">
                        <c:v>4534.109375</c:v>
                      </c:pt>
                      <c:pt idx="3589">
                        <c:v>5257.125</c:v>
                      </c:pt>
                      <c:pt idx="3590">
                        <c:v>7238.4765625</c:v>
                      </c:pt>
                      <c:pt idx="3591">
                        <c:v>5728.609375</c:v>
                      </c:pt>
                      <c:pt idx="3592">
                        <c:v>5462.890625</c:v>
                      </c:pt>
                      <c:pt idx="3593">
                        <c:v>6432.3359375</c:v>
                      </c:pt>
                      <c:pt idx="3594">
                        <c:v>8225.9296875</c:v>
                      </c:pt>
                      <c:pt idx="3595">
                        <c:v>7784.5390625</c:v>
                      </c:pt>
                      <c:pt idx="3596">
                        <c:v>8805.7734375</c:v>
                      </c:pt>
                      <c:pt idx="3597">
                        <c:v>8760.8828125</c:v>
                      </c:pt>
                      <c:pt idx="3598">
                        <c:v>8211.5859375</c:v>
                      </c:pt>
                      <c:pt idx="3599">
                        <c:v>7901.6015625</c:v>
                      </c:pt>
                      <c:pt idx="3600">
                        <c:v>8994.828125</c:v>
                      </c:pt>
                      <c:pt idx="3601">
                        <c:v>7377.6640625</c:v>
                      </c:pt>
                      <c:pt idx="3602">
                        <c:v>6775.59375</c:v>
                      </c:pt>
                      <c:pt idx="3603">
                        <c:v>8212.6875</c:v>
                      </c:pt>
                      <c:pt idx="3604">
                        <c:v>9589.65625</c:v>
                      </c:pt>
                      <c:pt idx="3605">
                        <c:v>9425.7265625</c:v>
                      </c:pt>
                      <c:pt idx="3606">
                        <c:v>9533.671875</c:v>
                      </c:pt>
                      <c:pt idx="3607">
                        <c:v>9605.203125</c:v>
                      </c:pt>
                      <c:pt idx="3608">
                        <c:v>9830.0625</c:v>
                      </c:pt>
                      <c:pt idx="3609">
                        <c:v>9424.2734375</c:v>
                      </c:pt>
                      <c:pt idx="3610">
                        <c:v>9650.0859375</c:v>
                      </c:pt>
                      <c:pt idx="3611">
                        <c:v>9017.5859375</c:v>
                      </c:pt>
                      <c:pt idx="3612">
                        <c:v>9371.515625</c:v>
                      </c:pt>
                      <c:pt idx="3613">
                        <c:v>9328.1171875</c:v>
                      </c:pt>
                      <c:pt idx="3614">
                        <c:v>9722.2265625</c:v>
                      </c:pt>
                      <c:pt idx="3615">
                        <c:v>7632.8515625</c:v>
                      </c:pt>
                      <c:pt idx="3616">
                        <c:v>6726.84765625</c:v>
                      </c:pt>
                      <c:pt idx="3617">
                        <c:v>8106.87109375</c:v>
                      </c:pt>
                      <c:pt idx="3618">
                        <c:v>8281.21875</c:v>
                      </c:pt>
                      <c:pt idx="3619">
                        <c:v>6766.9296875</c:v>
                      </c:pt>
                      <c:pt idx="3620">
                        <c:v>6552.4140625</c:v>
                      </c:pt>
                      <c:pt idx="3621">
                        <c:v>7550.625</c:v>
                      </c:pt>
                      <c:pt idx="3622">
                        <c:v>7016.1796875</c:v>
                      </c:pt>
                      <c:pt idx="3623">
                        <c:v>7020.046875</c:v>
                      </c:pt>
                      <c:pt idx="3624">
                        <c:v>7819.7578125</c:v>
                      </c:pt>
                      <c:pt idx="3625">
                        <c:v>7001.03125</c:v>
                      </c:pt>
                      <c:pt idx="3626">
                        <c:v>8052.1328125</c:v>
                      </c:pt>
                      <c:pt idx="3627">
                        <c:v>8057.3125</c:v>
                      </c:pt>
                      <c:pt idx="3628">
                        <c:v>7719.5078125</c:v>
                      </c:pt>
                      <c:pt idx="3629">
                        <c:v>8095.1796875</c:v>
                      </c:pt>
                      <c:pt idx="3630">
                        <c:v>8379.2734375</c:v>
                      </c:pt>
                      <c:pt idx="3631">
                        <c:v>9714.5078125</c:v>
                      </c:pt>
                      <c:pt idx="3632">
                        <c:v>9771.4140625</c:v>
                      </c:pt>
                      <c:pt idx="3633">
                        <c:v>8844.921875</c:v>
                      </c:pt>
                      <c:pt idx="3634">
                        <c:v>9917.6796875</c:v>
                      </c:pt>
                      <c:pt idx="3635">
                        <c:v>10465.0859375</c:v>
                      </c:pt>
                      <c:pt idx="3636">
                        <c:v>8719.203125</c:v>
                      </c:pt>
                      <c:pt idx="3637">
                        <c:v>7530.2578125</c:v>
                      </c:pt>
                      <c:pt idx="3638">
                        <c:v>7516.359375</c:v>
                      </c:pt>
                      <c:pt idx="3639">
                        <c:v>10427.984375</c:v>
                      </c:pt>
                      <c:pt idx="3640">
                        <c:v>10437.34375</c:v>
                      </c:pt>
                      <c:pt idx="3641">
                        <c:v>10045.8515625</c:v>
                      </c:pt>
                      <c:pt idx="3642">
                        <c:v>10223.9453125</c:v>
                      </c:pt>
                      <c:pt idx="3643">
                        <c:v>8867.2109375</c:v>
                      </c:pt>
                      <c:pt idx="3644">
                        <c:v>10895.4453125</c:v>
                      </c:pt>
                      <c:pt idx="3645">
                        <c:v>13035</c:v>
                      </c:pt>
                      <c:pt idx="3646">
                        <c:v>12021.09375</c:v>
                      </c:pt>
                      <c:pt idx="3647">
                        <c:v>11956.16015625</c:v>
                      </c:pt>
                      <c:pt idx="3648">
                        <c:v>13267.375</c:v>
                      </c:pt>
                      <c:pt idx="3649">
                        <c:v>13399.0546875</c:v>
                      </c:pt>
                      <c:pt idx="3650">
                        <c:v>12816.796875</c:v>
                      </c:pt>
                      <c:pt idx="3651">
                        <c:v>13288.296875</c:v>
                      </c:pt>
                      <c:pt idx="3652">
                        <c:v>12520.0234375</c:v>
                      </c:pt>
                      <c:pt idx="3653">
                        <c:v>12819.94921875</c:v>
                      </c:pt>
                      <c:pt idx="3654">
                        <c:v>12237.734375</c:v>
                      </c:pt>
                      <c:pt idx="3655">
                        <c:v>11631.4609375</c:v>
                      </c:pt>
                      <c:pt idx="3656">
                        <c:v>11982.00390625</c:v>
                      </c:pt>
                      <c:pt idx="3657">
                        <c:v>13151.74609375</c:v>
                      </c:pt>
                      <c:pt idx="3658">
                        <c:v>13437.875</c:v>
                      </c:pt>
                      <c:pt idx="3659">
                        <c:v>13059.1796875</c:v>
                      </c:pt>
                      <c:pt idx="3660">
                        <c:v>11722.9296875</c:v>
                      </c:pt>
                      <c:pt idx="3661">
                        <c:v>11264.8515625</c:v>
                      </c:pt>
                      <c:pt idx="3662">
                        <c:v>11073.8125</c:v>
                      </c:pt>
                      <c:pt idx="3663">
                        <c:v>10421.625</c:v>
                      </c:pt>
                      <c:pt idx="3664">
                        <c:v>11523.9140625</c:v>
                      </c:pt>
                      <c:pt idx="3665">
                        <c:v>11214.1875</c:v>
                      </c:pt>
                      <c:pt idx="3666">
                        <c:v>11728.3046875</c:v>
                      </c:pt>
                      <c:pt idx="3667">
                        <c:v>3465.1640625</c:v>
                      </c:pt>
                      <c:pt idx="3668">
                        <c:v>5167.9921875</c:v>
                      </c:pt>
                      <c:pt idx="3669">
                        <c:v>6976.0625</c:v>
                      </c:pt>
                      <c:pt idx="3670">
                        <c:v>10654.265625</c:v>
                      </c:pt>
                      <c:pt idx="3671">
                        <c:v>2941.0234375</c:v>
                      </c:pt>
                      <c:pt idx="3672">
                        <c:v>6528.8515625</c:v>
                      </c:pt>
                      <c:pt idx="3673">
                        <c:v>7276.40625</c:v>
                      </c:pt>
                      <c:pt idx="3674">
                        <c:v>10115.3046875</c:v>
                      </c:pt>
                      <c:pt idx="3675">
                        <c:v>8860.4765625</c:v>
                      </c:pt>
                      <c:pt idx="3676">
                        <c:v>8829.109375</c:v>
                      </c:pt>
                      <c:pt idx="3677">
                        <c:v>9905.7421875</c:v>
                      </c:pt>
                      <c:pt idx="3678">
                        <c:v>9719.40625</c:v>
                      </c:pt>
                      <c:pt idx="3679">
                        <c:v>8160.8984375</c:v>
                      </c:pt>
                      <c:pt idx="3680">
                        <c:v>4575.4609375</c:v>
                      </c:pt>
                      <c:pt idx="3681">
                        <c:v>7590.3515625</c:v>
                      </c:pt>
                      <c:pt idx="3682">
                        <c:v>7716.671875</c:v>
                      </c:pt>
                      <c:pt idx="3683">
                        <c:v>9848.234375</c:v>
                      </c:pt>
                      <c:pt idx="3684">
                        <c:v>9088.8515625</c:v>
                      </c:pt>
                      <c:pt idx="3685">
                        <c:v>10183.8828125</c:v>
                      </c:pt>
                      <c:pt idx="3686">
                        <c:v>10101.625</c:v>
                      </c:pt>
                      <c:pt idx="3687">
                        <c:v>10037.390625</c:v>
                      </c:pt>
                      <c:pt idx="3688">
                        <c:v>9039.5703125</c:v>
                      </c:pt>
                      <c:pt idx="3689">
                        <c:v>9967.0390625</c:v>
                      </c:pt>
                      <c:pt idx="3690">
                        <c:v>13215.62109375</c:v>
                      </c:pt>
                      <c:pt idx="3691">
                        <c:v>11202.7109375</c:v>
                      </c:pt>
                      <c:pt idx="3692">
                        <c:v>10172.00390625</c:v>
                      </c:pt>
                      <c:pt idx="3693">
                        <c:v>10257.07421875</c:v>
                      </c:pt>
                      <c:pt idx="3694">
                        <c:v>12404.84375</c:v>
                      </c:pt>
                      <c:pt idx="3695">
                        <c:v>14911.19140625</c:v>
                      </c:pt>
                      <c:pt idx="3696">
                        <c:v>16405.9375</c:v>
                      </c:pt>
                      <c:pt idx="3697">
                        <c:v>16158.00390625</c:v>
                      </c:pt>
                      <c:pt idx="3698">
                        <c:v>15768.859375</c:v>
                      </c:pt>
                      <c:pt idx="3699">
                        <c:v>15945.828125</c:v>
                      </c:pt>
                      <c:pt idx="3700">
                        <c:v>15614.4140625</c:v>
                      </c:pt>
                      <c:pt idx="3701">
                        <c:v>16756.2578125</c:v>
                      </c:pt>
                      <c:pt idx="3702">
                        <c:v>15412.9453125</c:v>
                      </c:pt>
                      <c:pt idx="3703">
                        <c:v>16482.375</c:v>
                      </c:pt>
                      <c:pt idx="3704">
                        <c:v>16006.8671875</c:v>
                      </c:pt>
                      <c:pt idx="3705">
                        <c:v>8146.546875</c:v>
                      </c:pt>
                      <c:pt idx="3706">
                        <c:v>6768.921875</c:v>
                      </c:pt>
                      <c:pt idx="3707">
                        <c:v>8571.40625</c:v>
                      </c:pt>
                      <c:pt idx="3708">
                        <c:v>4321.1328125</c:v>
                      </c:pt>
                      <c:pt idx="3709">
                        <c:v>5931.578125</c:v>
                      </c:pt>
                      <c:pt idx="3710">
                        <c:v>6611.046875</c:v>
                      </c:pt>
                      <c:pt idx="3711">
                        <c:v>3010.8359375</c:v>
                      </c:pt>
                      <c:pt idx="3712">
                        <c:v>2077.265625</c:v>
                      </c:pt>
                      <c:pt idx="3713">
                        <c:v>2837.2578125</c:v>
                      </c:pt>
                      <c:pt idx="3714">
                        <c:v>6567.5390625</c:v>
                      </c:pt>
                      <c:pt idx="3715">
                        <c:v>2472.9609375</c:v>
                      </c:pt>
                      <c:pt idx="3716">
                        <c:v>2695.921875</c:v>
                      </c:pt>
                      <c:pt idx="3717">
                        <c:v>4934.8359375</c:v>
                      </c:pt>
                      <c:pt idx="3718">
                        <c:v>7398.171875</c:v>
                      </c:pt>
                      <c:pt idx="3719">
                        <c:v>8044.921875</c:v>
                      </c:pt>
                      <c:pt idx="3720">
                        <c:v>10795.703125</c:v>
                      </c:pt>
                      <c:pt idx="3721">
                        <c:v>10719.3828125</c:v>
                      </c:pt>
                      <c:pt idx="3722">
                        <c:v>10200.4296875</c:v>
                      </c:pt>
                      <c:pt idx="3723">
                        <c:v>12165.34375</c:v>
                      </c:pt>
                      <c:pt idx="3724">
                        <c:v>12297.40625</c:v>
                      </c:pt>
                      <c:pt idx="3725">
                        <c:v>12186.8671875</c:v>
                      </c:pt>
                      <c:pt idx="3726">
                        <c:v>12223.1171875</c:v>
                      </c:pt>
                      <c:pt idx="3727">
                        <c:v>12151.0234375</c:v>
                      </c:pt>
                      <c:pt idx="3728">
                        <c:v>10268.375</c:v>
                      </c:pt>
                      <c:pt idx="3729">
                        <c:v>11369.296875</c:v>
                      </c:pt>
                      <c:pt idx="3730">
                        <c:v>10549.2890625</c:v>
                      </c:pt>
                      <c:pt idx="3731">
                        <c:v>10300.9375</c:v>
                      </c:pt>
                      <c:pt idx="3732">
                        <c:v>10747.5546875</c:v>
                      </c:pt>
                      <c:pt idx="3733">
                        <c:v>11516.59375</c:v>
                      </c:pt>
                      <c:pt idx="3734">
                        <c:v>11889.8828125</c:v>
                      </c:pt>
                      <c:pt idx="3735">
                        <c:v>5597.4921875</c:v>
                      </c:pt>
                      <c:pt idx="3736">
                        <c:v>4281.234375</c:v>
                      </c:pt>
                      <c:pt idx="3737">
                        <c:v>5302.515625</c:v>
                      </c:pt>
                      <c:pt idx="3738">
                        <c:v>6016.90625</c:v>
                      </c:pt>
                      <c:pt idx="3739">
                        <c:v>6583.7578125</c:v>
                      </c:pt>
                      <c:pt idx="3740">
                        <c:v>2750.1484375</c:v>
                      </c:pt>
                      <c:pt idx="3741">
                        <c:v>4510.5390625</c:v>
                      </c:pt>
                      <c:pt idx="3742">
                        <c:v>5460.9375</c:v>
                      </c:pt>
                      <c:pt idx="3743">
                        <c:v>6507.21875</c:v>
                      </c:pt>
                      <c:pt idx="3744">
                        <c:v>2618.2734375</c:v>
                      </c:pt>
                      <c:pt idx="3745">
                        <c:v>5280.03125</c:v>
                      </c:pt>
                      <c:pt idx="3746">
                        <c:v>4748.328125</c:v>
                      </c:pt>
                      <c:pt idx="3747">
                        <c:v>5938.734375</c:v>
                      </c:pt>
                      <c:pt idx="3748">
                        <c:v>4772.265625</c:v>
                      </c:pt>
                      <c:pt idx="3749">
                        <c:v>6332.828125</c:v>
                      </c:pt>
                      <c:pt idx="3750">
                        <c:v>8499.203125</c:v>
                      </c:pt>
                      <c:pt idx="3751">
                        <c:v>9033.7890625</c:v>
                      </c:pt>
                      <c:pt idx="3752">
                        <c:v>9572.4921875</c:v>
                      </c:pt>
                      <c:pt idx="3753">
                        <c:v>9712.6015625</c:v>
                      </c:pt>
                      <c:pt idx="3754">
                        <c:v>10324.234375</c:v>
                      </c:pt>
                      <c:pt idx="3755">
                        <c:v>9818.828125</c:v>
                      </c:pt>
                      <c:pt idx="3756">
                        <c:v>11179.3125</c:v>
                      </c:pt>
                      <c:pt idx="3757">
                        <c:v>11577.5625</c:v>
                      </c:pt>
                      <c:pt idx="3758">
                        <c:v>10428.21875</c:v>
                      </c:pt>
                      <c:pt idx="3759">
                        <c:v>10430.6875</c:v>
                      </c:pt>
                      <c:pt idx="3760">
                        <c:v>11521.8671875</c:v>
                      </c:pt>
                      <c:pt idx="3761">
                        <c:v>11816.625</c:v>
                      </c:pt>
                      <c:pt idx="3762">
                        <c:v>12056.0234375</c:v>
                      </c:pt>
                      <c:pt idx="3763">
                        <c:v>10856.87890625</c:v>
                      </c:pt>
                      <c:pt idx="3764">
                        <c:v>11248.375</c:v>
                      </c:pt>
                      <c:pt idx="3765">
                        <c:v>10238.66015625</c:v>
                      </c:pt>
                      <c:pt idx="3766">
                        <c:v>8558.77734375</c:v>
                      </c:pt>
                      <c:pt idx="3767">
                        <c:v>8956.16015625</c:v>
                      </c:pt>
                      <c:pt idx="3768">
                        <c:v>11614.8125</c:v>
                      </c:pt>
                      <c:pt idx="3769">
                        <c:v>13904.640625</c:v>
                      </c:pt>
                      <c:pt idx="3770">
                        <c:v>13973.03515625</c:v>
                      </c:pt>
                      <c:pt idx="3771">
                        <c:v>12785.90625</c:v>
                      </c:pt>
                      <c:pt idx="3772">
                        <c:v>10933.98828125</c:v>
                      </c:pt>
                      <c:pt idx="3773">
                        <c:v>10775.890625</c:v>
                      </c:pt>
                      <c:pt idx="3774">
                        <c:v>11946.93359375</c:v>
                      </c:pt>
                      <c:pt idx="3775">
                        <c:v>13710.484375</c:v>
                      </c:pt>
                      <c:pt idx="3776">
                        <c:v>14080.6875</c:v>
                      </c:pt>
                      <c:pt idx="3777">
                        <c:v>13043.703125</c:v>
                      </c:pt>
                      <c:pt idx="3778">
                        <c:v>12698.765625</c:v>
                      </c:pt>
                      <c:pt idx="3779">
                        <c:v>13422.234375</c:v>
                      </c:pt>
                      <c:pt idx="3780">
                        <c:v>9580.8125</c:v>
                      </c:pt>
                      <c:pt idx="3781">
                        <c:v>9117.3515625</c:v>
                      </c:pt>
                      <c:pt idx="3782">
                        <c:v>8737.1953125</c:v>
                      </c:pt>
                      <c:pt idx="3783">
                        <c:v>6896.4375</c:v>
                      </c:pt>
                      <c:pt idx="3784">
                        <c:v>6418.640625</c:v>
                      </c:pt>
                      <c:pt idx="3785">
                        <c:v>6822.8125</c:v>
                      </c:pt>
                      <c:pt idx="3786">
                        <c:v>8205.40625</c:v>
                      </c:pt>
                      <c:pt idx="3787">
                        <c:v>7265.046875</c:v>
                      </c:pt>
                      <c:pt idx="3788">
                        <c:v>6311.6796875</c:v>
                      </c:pt>
                      <c:pt idx="3789">
                        <c:v>6928.46875</c:v>
                      </c:pt>
                      <c:pt idx="3790">
                        <c:v>8925.8046875</c:v>
                      </c:pt>
                      <c:pt idx="3791">
                        <c:v>7948.5859375</c:v>
                      </c:pt>
                      <c:pt idx="3792">
                        <c:v>8960.3203125</c:v>
                      </c:pt>
                      <c:pt idx="3793">
                        <c:v>9549.3125</c:v>
                      </c:pt>
                      <c:pt idx="3794">
                        <c:v>9308.5546875</c:v>
                      </c:pt>
                      <c:pt idx="3795">
                        <c:v>8564.4296875</c:v>
                      </c:pt>
                      <c:pt idx="3796">
                        <c:v>7696.578125</c:v>
                      </c:pt>
                      <c:pt idx="3797">
                        <c:v>7525.109375</c:v>
                      </c:pt>
                      <c:pt idx="3798">
                        <c:v>8789.3359375</c:v>
                      </c:pt>
                      <c:pt idx="3799">
                        <c:v>8805.0703125</c:v>
                      </c:pt>
                      <c:pt idx="3800">
                        <c:v>7928.109375</c:v>
                      </c:pt>
                      <c:pt idx="3801">
                        <c:v>5863.578125</c:v>
                      </c:pt>
                      <c:pt idx="3802">
                        <c:v>6375.7578125</c:v>
                      </c:pt>
                      <c:pt idx="3803">
                        <c:v>6690.3046875</c:v>
                      </c:pt>
                      <c:pt idx="3804">
                        <c:v>7520.28125</c:v>
                      </c:pt>
                      <c:pt idx="3805">
                        <c:v>7856.484375</c:v>
                      </c:pt>
                      <c:pt idx="3806">
                        <c:v>6140.5078125</c:v>
                      </c:pt>
                      <c:pt idx="3807">
                        <c:v>7578.4453125</c:v>
                      </c:pt>
                      <c:pt idx="3808">
                        <c:v>7502.7734375</c:v>
                      </c:pt>
                      <c:pt idx="3809">
                        <c:v>8024.78125</c:v>
                      </c:pt>
                      <c:pt idx="3810">
                        <c:v>14311.55078125</c:v>
                      </c:pt>
                      <c:pt idx="3811">
                        <c:v>14332.625</c:v>
                      </c:pt>
                      <c:pt idx="3812">
                        <c:v>12554.1171875</c:v>
                      </c:pt>
                      <c:pt idx="3813">
                        <c:v>11784.5546875</c:v>
                      </c:pt>
                      <c:pt idx="3814">
                        <c:v>11455.609375</c:v>
                      </c:pt>
                      <c:pt idx="3815">
                        <c:v>13950.9140625</c:v>
                      </c:pt>
                      <c:pt idx="3816">
                        <c:v>14998.609375</c:v>
                      </c:pt>
                      <c:pt idx="3817">
                        <c:v>14881.609375</c:v>
                      </c:pt>
                      <c:pt idx="3818">
                        <c:v>13448.8359375</c:v>
                      </c:pt>
                      <c:pt idx="3819">
                        <c:v>13523.8984375</c:v>
                      </c:pt>
                      <c:pt idx="3820">
                        <c:v>14819.4296875</c:v>
                      </c:pt>
                      <c:pt idx="3821">
                        <c:v>14394.8515625</c:v>
                      </c:pt>
                      <c:pt idx="3822">
                        <c:v>12816.4296875</c:v>
                      </c:pt>
                      <c:pt idx="3823">
                        <c:v>12199.53125</c:v>
                      </c:pt>
                      <c:pt idx="3824">
                        <c:v>12291.2421875</c:v>
                      </c:pt>
                      <c:pt idx="3825">
                        <c:v>10679.91015625</c:v>
                      </c:pt>
                      <c:pt idx="3826">
                        <c:v>10503.8359375</c:v>
                      </c:pt>
                      <c:pt idx="3827">
                        <c:v>11499.5859375</c:v>
                      </c:pt>
                      <c:pt idx="3828">
                        <c:v>11359.984375</c:v>
                      </c:pt>
                      <c:pt idx="3829">
                        <c:v>10056.08203125</c:v>
                      </c:pt>
                      <c:pt idx="3830">
                        <c:v>10876.6015625</c:v>
                      </c:pt>
                      <c:pt idx="3831">
                        <c:v>11156.12109375</c:v>
                      </c:pt>
                      <c:pt idx="3832">
                        <c:v>10526.9140625</c:v>
                      </c:pt>
                      <c:pt idx="3833">
                        <c:v>10119.6796875</c:v>
                      </c:pt>
                      <c:pt idx="3834">
                        <c:v>10613.3125</c:v>
                      </c:pt>
                      <c:pt idx="3835">
                        <c:v>12000.984375</c:v>
                      </c:pt>
                      <c:pt idx="3836">
                        <c:v>11629.890625</c:v>
                      </c:pt>
                      <c:pt idx="3837">
                        <c:v>11795.6484375</c:v>
                      </c:pt>
                      <c:pt idx="3838">
                        <c:v>12032.41015625</c:v>
                      </c:pt>
                      <c:pt idx="3839">
                        <c:v>11985.37890625</c:v>
                      </c:pt>
                      <c:pt idx="3840">
                        <c:v>12911.24609375</c:v>
                      </c:pt>
                      <c:pt idx="3841">
                        <c:v>10777.94921875</c:v>
                      </c:pt>
                      <c:pt idx="3842">
                        <c:v>10183.5234375</c:v>
                      </c:pt>
                      <c:pt idx="3843">
                        <c:v>10125.0234375</c:v>
                      </c:pt>
                      <c:pt idx="3844">
                        <c:v>11899.4375</c:v>
                      </c:pt>
                      <c:pt idx="3845">
                        <c:v>10187.2890625</c:v>
                      </c:pt>
                      <c:pt idx="3846">
                        <c:v>10328.40625</c:v>
                      </c:pt>
                      <c:pt idx="3847">
                        <c:v>13206.078125</c:v>
                      </c:pt>
                      <c:pt idx="3848">
                        <c:v>12649.73046875</c:v>
                      </c:pt>
                      <c:pt idx="3849">
                        <c:v>13157.7265625</c:v>
                      </c:pt>
                      <c:pt idx="3850">
                        <c:v>12703.421875</c:v>
                      </c:pt>
                      <c:pt idx="3851">
                        <c:v>12844.84375</c:v>
                      </c:pt>
                      <c:pt idx="3852">
                        <c:v>12307.1796875</c:v>
                      </c:pt>
                      <c:pt idx="3853">
                        <c:v>12478.3203125</c:v>
                      </c:pt>
                      <c:pt idx="3854">
                        <c:v>13064.828125</c:v>
                      </c:pt>
                      <c:pt idx="3855">
                        <c:v>7242.34375</c:v>
                      </c:pt>
                      <c:pt idx="3856">
                        <c:v>7118.30859375</c:v>
                      </c:pt>
                      <c:pt idx="3857">
                        <c:v>6527.1953125</c:v>
                      </c:pt>
                      <c:pt idx="3858">
                        <c:v>5039.53125</c:v>
                      </c:pt>
                      <c:pt idx="3859">
                        <c:v>4536.6484375</c:v>
                      </c:pt>
                      <c:pt idx="3860">
                        <c:v>7683.0703125</c:v>
                      </c:pt>
                      <c:pt idx="3861">
                        <c:v>7854.3046875</c:v>
                      </c:pt>
                      <c:pt idx="3862">
                        <c:v>6760.15625</c:v>
                      </c:pt>
                      <c:pt idx="3863">
                        <c:v>6557.953125</c:v>
                      </c:pt>
                      <c:pt idx="3864">
                        <c:v>7063.515625</c:v>
                      </c:pt>
                      <c:pt idx="3865">
                        <c:v>5474.65625</c:v>
                      </c:pt>
                      <c:pt idx="3866">
                        <c:v>6528.953125</c:v>
                      </c:pt>
                      <c:pt idx="3867">
                        <c:v>7794.4765625</c:v>
                      </c:pt>
                      <c:pt idx="3868">
                        <c:v>7726.7109375</c:v>
                      </c:pt>
                      <c:pt idx="3869">
                        <c:v>7377.9765625</c:v>
                      </c:pt>
                      <c:pt idx="3870">
                        <c:v>11433.046875</c:v>
                      </c:pt>
                      <c:pt idx="3871">
                        <c:v>11646.734375</c:v>
                      </c:pt>
                      <c:pt idx="3872">
                        <c:v>11614.21875</c:v>
                      </c:pt>
                      <c:pt idx="3873">
                        <c:v>11800.828125</c:v>
                      </c:pt>
                      <c:pt idx="3874">
                        <c:v>10719.2734375</c:v>
                      </c:pt>
                      <c:pt idx="3875">
                        <c:v>10187.65625</c:v>
                      </c:pt>
                      <c:pt idx="3876">
                        <c:v>10432.96875</c:v>
                      </c:pt>
                      <c:pt idx="3877">
                        <c:v>11565.078125</c:v>
                      </c:pt>
                      <c:pt idx="3878">
                        <c:v>10843.7890625</c:v>
                      </c:pt>
                      <c:pt idx="3879">
                        <c:v>8587.671875</c:v>
                      </c:pt>
                      <c:pt idx="3880">
                        <c:v>8486.203125</c:v>
                      </c:pt>
                      <c:pt idx="3881">
                        <c:v>8316.796875</c:v>
                      </c:pt>
                      <c:pt idx="3882">
                        <c:v>11639.578125</c:v>
                      </c:pt>
                      <c:pt idx="3883">
                        <c:v>10494.515625</c:v>
                      </c:pt>
                      <c:pt idx="3884">
                        <c:v>11182.1015625</c:v>
                      </c:pt>
                      <c:pt idx="3885">
                        <c:v>11836.2109375</c:v>
                      </c:pt>
                      <c:pt idx="3886">
                        <c:v>9959.0078125</c:v>
                      </c:pt>
                      <c:pt idx="3887">
                        <c:v>9031.60546875</c:v>
                      </c:pt>
                      <c:pt idx="3888">
                        <c:v>9999.5078125</c:v>
                      </c:pt>
                      <c:pt idx="3889">
                        <c:v>11701.55078125</c:v>
                      </c:pt>
                      <c:pt idx="3890">
                        <c:v>11985.4765625</c:v>
                      </c:pt>
                      <c:pt idx="3891">
                        <c:v>12103.8828125</c:v>
                      </c:pt>
                      <c:pt idx="3892">
                        <c:v>10379.03125</c:v>
                      </c:pt>
                      <c:pt idx="3893">
                        <c:v>9382.1953125</c:v>
                      </c:pt>
                      <c:pt idx="3894">
                        <c:v>9714.8515625</c:v>
                      </c:pt>
                      <c:pt idx="3895">
                        <c:v>11931.25</c:v>
                      </c:pt>
                      <c:pt idx="3896">
                        <c:v>12256.15625</c:v>
                      </c:pt>
                      <c:pt idx="3897">
                        <c:v>11947.640625</c:v>
                      </c:pt>
                      <c:pt idx="3898">
                        <c:v>11968.984375</c:v>
                      </c:pt>
                      <c:pt idx="3899">
                        <c:v>11439.3828125</c:v>
                      </c:pt>
                      <c:pt idx="3900">
                        <c:v>9543.5234375</c:v>
                      </c:pt>
                      <c:pt idx="3901">
                        <c:v>9536.859375</c:v>
                      </c:pt>
                      <c:pt idx="3902">
                        <c:v>10170.6171875</c:v>
                      </c:pt>
                      <c:pt idx="3903">
                        <c:v>5975.4296875</c:v>
                      </c:pt>
                      <c:pt idx="3904">
                        <c:v>5744.3046875</c:v>
                      </c:pt>
                      <c:pt idx="3905">
                        <c:v>6127.3671875</c:v>
                      </c:pt>
                      <c:pt idx="3906">
                        <c:v>8553.859375</c:v>
                      </c:pt>
                      <c:pt idx="3907">
                        <c:v>9393.984375</c:v>
                      </c:pt>
                      <c:pt idx="3908">
                        <c:v>9207.671875</c:v>
                      </c:pt>
                      <c:pt idx="3909">
                        <c:v>9593.5390625</c:v>
                      </c:pt>
                      <c:pt idx="3910">
                        <c:v>9620.16015625</c:v>
                      </c:pt>
                      <c:pt idx="3911">
                        <c:v>8886.75</c:v>
                      </c:pt>
                      <c:pt idx="3912">
                        <c:v>8457.4453125</c:v>
                      </c:pt>
                      <c:pt idx="3913">
                        <c:v>9597.4375</c:v>
                      </c:pt>
                      <c:pt idx="3914">
                        <c:v>10153.578125</c:v>
                      </c:pt>
                      <c:pt idx="3915">
                        <c:v>8522.078125</c:v>
                      </c:pt>
                      <c:pt idx="3916">
                        <c:v>7703.2109375</c:v>
                      </c:pt>
                      <c:pt idx="3917">
                        <c:v>8332.265625</c:v>
                      </c:pt>
                      <c:pt idx="3918">
                        <c:v>8515.3125</c:v>
                      </c:pt>
                      <c:pt idx="3919">
                        <c:v>7742.4296875</c:v>
                      </c:pt>
                      <c:pt idx="3920">
                        <c:v>7763.0859375</c:v>
                      </c:pt>
                      <c:pt idx="3921">
                        <c:v>9660</c:v>
                      </c:pt>
                      <c:pt idx="3922">
                        <c:v>8993.265625</c:v>
                      </c:pt>
                      <c:pt idx="3923">
                        <c:v>7545.2890625</c:v>
                      </c:pt>
                      <c:pt idx="3924">
                        <c:v>7075.5234375</c:v>
                      </c:pt>
                      <c:pt idx="3925">
                        <c:v>6459.7890625</c:v>
                      </c:pt>
                      <c:pt idx="3926">
                        <c:v>7838.75</c:v>
                      </c:pt>
                      <c:pt idx="3927">
                        <c:v>6884.90625</c:v>
                      </c:pt>
                      <c:pt idx="3928">
                        <c:v>8847.5859375</c:v>
                      </c:pt>
                      <c:pt idx="3929">
                        <c:v>9869.5390625</c:v>
                      </c:pt>
                      <c:pt idx="3930">
                        <c:v>10041.34375</c:v>
                      </c:pt>
                      <c:pt idx="3931">
                        <c:v>8912.9375</c:v>
                      </c:pt>
                      <c:pt idx="3932">
                        <c:v>9222.921875</c:v>
                      </c:pt>
                      <c:pt idx="3933">
                        <c:v>10392.2890625</c:v>
                      </c:pt>
                      <c:pt idx="3934">
                        <c:v>8803.9375</c:v>
                      </c:pt>
                      <c:pt idx="3935">
                        <c:v>10427.46875</c:v>
                      </c:pt>
                      <c:pt idx="3936">
                        <c:v>10007.9140625</c:v>
                      </c:pt>
                      <c:pt idx="3937">
                        <c:v>9454.4609375</c:v>
                      </c:pt>
                      <c:pt idx="3938">
                        <c:v>10460.03125</c:v>
                      </c:pt>
                      <c:pt idx="3939">
                        <c:v>9278.1796875</c:v>
                      </c:pt>
                      <c:pt idx="3940">
                        <c:v>6744.34375</c:v>
                      </c:pt>
                      <c:pt idx="3941">
                        <c:v>8097.859375</c:v>
                      </c:pt>
                      <c:pt idx="3942">
                        <c:v>9953.875</c:v>
                      </c:pt>
                      <c:pt idx="3943">
                        <c:v>10315.3046875</c:v>
                      </c:pt>
                      <c:pt idx="3944">
                        <c:v>10610.796875</c:v>
                      </c:pt>
                      <c:pt idx="3945">
                        <c:v>13479.3046875</c:v>
                      </c:pt>
                      <c:pt idx="3946">
                        <c:v>12280.40625</c:v>
                      </c:pt>
                      <c:pt idx="3947">
                        <c:v>11275.54296875</c:v>
                      </c:pt>
                      <c:pt idx="3948">
                        <c:v>11449.22265625</c:v>
                      </c:pt>
                      <c:pt idx="3949">
                        <c:v>14925.0625</c:v>
                      </c:pt>
                      <c:pt idx="3950">
                        <c:v>14009.671875</c:v>
                      </c:pt>
                      <c:pt idx="3951">
                        <c:v>14558.55859375</c:v>
                      </c:pt>
                      <c:pt idx="3952">
                        <c:v>14680.953125</c:v>
                      </c:pt>
                      <c:pt idx="3953">
                        <c:v>14777.765625</c:v>
                      </c:pt>
                      <c:pt idx="3954">
                        <c:v>14608.78125</c:v>
                      </c:pt>
                      <c:pt idx="3955">
                        <c:v>14744.2109375</c:v>
                      </c:pt>
                      <c:pt idx="3956">
                        <c:v>14906.8046875</c:v>
                      </c:pt>
                      <c:pt idx="3957">
                        <c:v>12510.6796875</c:v>
                      </c:pt>
                      <c:pt idx="3958">
                        <c:v>12645.28125</c:v>
                      </c:pt>
                      <c:pt idx="3959">
                        <c:v>13545.265625</c:v>
                      </c:pt>
                      <c:pt idx="3960">
                        <c:v>7581.875</c:v>
                      </c:pt>
                      <c:pt idx="3961">
                        <c:v>5725.3125</c:v>
                      </c:pt>
                      <c:pt idx="3962">
                        <c:v>5943.546875</c:v>
                      </c:pt>
                      <c:pt idx="3963">
                        <c:v>7036.1484375</c:v>
                      </c:pt>
                      <c:pt idx="3964">
                        <c:v>5998.703125</c:v>
                      </c:pt>
                      <c:pt idx="3965">
                        <c:v>7290.2109375</c:v>
                      </c:pt>
                      <c:pt idx="3966">
                        <c:v>7389.375</c:v>
                      </c:pt>
                      <c:pt idx="3967">
                        <c:v>3166.890625</c:v>
                      </c:pt>
                      <c:pt idx="3968">
                        <c:v>2589.2109375</c:v>
                      </c:pt>
                      <c:pt idx="3969">
                        <c:v>2301.2109375</c:v>
                      </c:pt>
                      <c:pt idx="3970">
                        <c:v>2717.7421875</c:v>
                      </c:pt>
                      <c:pt idx="3971">
                        <c:v>6493.9609375</c:v>
                      </c:pt>
                      <c:pt idx="3972">
                        <c:v>3407.28125</c:v>
                      </c:pt>
                      <c:pt idx="3973">
                        <c:v>2233.1171875</c:v>
                      </c:pt>
                      <c:pt idx="3974">
                        <c:v>4917.390625</c:v>
                      </c:pt>
                      <c:pt idx="3975">
                        <c:v>8995.71875</c:v>
                      </c:pt>
                      <c:pt idx="3976">
                        <c:v>7693.98828125</c:v>
                      </c:pt>
                      <c:pt idx="3977">
                        <c:v>7821.03125</c:v>
                      </c:pt>
                      <c:pt idx="3978">
                        <c:v>10703.63671875</c:v>
                      </c:pt>
                      <c:pt idx="3979">
                        <c:v>11015.2109375</c:v>
                      </c:pt>
                      <c:pt idx="3980">
                        <c:v>11152.078125</c:v>
                      </c:pt>
                      <c:pt idx="3981">
                        <c:v>11168.140625</c:v>
                      </c:pt>
                      <c:pt idx="3982">
                        <c:v>11114.21875</c:v>
                      </c:pt>
                      <c:pt idx="3983">
                        <c:v>11400.40625</c:v>
                      </c:pt>
                      <c:pt idx="3984">
                        <c:v>11383.1875</c:v>
                      </c:pt>
                      <c:pt idx="3985">
                        <c:v>11001.3984375</c:v>
                      </c:pt>
                      <c:pt idx="3986">
                        <c:v>11091.0078125</c:v>
                      </c:pt>
                      <c:pt idx="3987">
                        <c:v>10434.046875</c:v>
                      </c:pt>
                      <c:pt idx="3988">
                        <c:v>9409.9375</c:v>
                      </c:pt>
                      <c:pt idx="3989">
                        <c:v>10266.703125</c:v>
                      </c:pt>
                      <c:pt idx="3990">
                        <c:v>8262.625</c:v>
                      </c:pt>
                      <c:pt idx="3991">
                        <c:v>7603.125</c:v>
                      </c:pt>
                      <c:pt idx="3992">
                        <c:v>7286.6328125</c:v>
                      </c:pt>
                      <c:pt idx="3993">
                        <c:v>9366.4375</c:v>
                      </c:pt>
                      <c:pt idx="3994">
                        <c:v>6636.421875</c:v>
                      </c:pt>
                      <c:pt idx="3995">
                        <c:v>5842.5234375</c:v>
                      </c:pt>
                      <c:pt idx="3996">
                        <c:v>5341.5</c:v>
                      </c:pt>
                      <c:pt idx="3997">
                        <c:v>9951.90625</c:v>
                      </c:pt>
                      <c:pt idx="3998">
                        <c:v>9367.6171875</c:v>
                      </c:pt>
                      <c:pt idx="3999">
                        <c:v>9053.9375</c:v>
                      </c:pt>
                      <c:pt idx="4000">
                        <c:v>6658.5078125</c:v>
                      </c:pt>
                      <c:pt idx="4001">
                        <c:v>7966.8515625</c:v>
                      </c:pt>
                      <c:pt idx="4002">
                        <c:v>8273.140625</c:v>
                      </c:pt>
                      <c:pt idx="4003">
                        <c:v>9323.7890625</c:v>
                      </c:pt>
                      <c:pt idx="4004">
                        <c:v>8632.6328125</c:v>
                      </c:pt>
                      <c:pt idx="4005">
                        <c:v>11166.60546875</c:v>
                      </c:pt>
                      <c:pt idx="4006">
                        <c:v>11069.07421875</c:v>
                      </c:pt>
                      <c:pt idx="4007">
                        <c:v>10205.13671875</c:v>
                      </c:pt>
                      <c:pt idx="4008">
                        <c:v>11705.06640625</c:v>
                      </c:pt>
                      <c:pt idx="4009">
                        <c:v>8726.21875</c:v>
                      </c:pt>
                      <c:pt idx="4010">
                        <c:v>8533.9296875</c:v>
                      </c:pt>
                      <c:pt idx="4011">
                        <c:v>10217.0546875</c:v>
                      </c:pt>
                      <c:pt idx="4012">
                        <c:v>9904.7890625</c:v>
                      </c:pt>
                      <c:pt idx="4013">
                        <c:v>10708.625</c:v>
                      </c:pt>
                      <c:pt idx="4014">
                        <c:v>11961.1171875</c:v>
                      </c:pt>
                      <c:pt idx="4015">
                        <c:v>10728.84375</c:v>
                      </c:pt>
                      <c:pt idx="4016">
                        <c:v>9662.7734375</c:v>
                      </c:pt>
                      <c:pt idx="4017">
                        <c:v>9554.9375</c:v>
                      </c:pt>
                      <c:pt idx="4018">
                        <c:v>10569.328125</c:v>
                      </c:pt>
                      <c:pt idx="4019">
                        <c:v>10588.2421875</c:v>
                      </c:pt>
                      <c:pt idx="4020">
                        <c:v>12607.7421875</c:v>
                      </c:pt>
                      <c:pt idx="4021">
                        <c:v>10749.48828125</c:v>
                      </c:pt>
                      <c:pt idx="4022">
                        <c:v>10459.8984375</c:v>
                      </c:pt>
                      <c:pt idx="4023">
                        <c:v>10457.78125</c:v>
                      </c:pt>
                      <c:pt idx="4024">
                        <c:v>12903.796875</c:v>
                      </c:pt>
                      <c:pt idx="4025">
                        <c:v>13520.734375</c:v>
                      </c:pt>
                      <c:pt idx="4026">
                        <c:v>12158.484375</c:v>
                      </c:pt>
                      <c:pt idx="4027">
                        <c:v>12323.671875</c:v>
                      </c:pt>
                      <c:pt idx="4028">
                        <c:v>14523.703125</c:v>
                      </c:pt>
                      <c:pt idx="4029">
                        <c:v>13595.3515625</c:v>
                      </c:pt>
                      <c:pt idx="4030">
                        <c:v>13381.921875</c:v>
                      </c:pt>
                      <c:pt idx="4031">
                        <c:v>14591.1328125</c:v>
                      </c:pt>
                      <c:pt idx="4032">
                        <c:v>14395.9609375</c:v>
                      </c:pt>
                      <c:pt idx="4033">
                        <c:v>13467.453125</c:v>
                      </c:pt>
                      <c:pt idx="4034">
                        <c:v>13217.57421875</c:v>
                      </c:pt>
                      <c:pt idx="4035">
                        <c:v>9682.09375</c:v>
                      </c:pt>
                      <c:pt idx="4036">
                        <c:v>10738.2109375</c:v>
                      </c:pt>
                      <c:pt idx="4037">
                        <c:v>11502.22265625</c:v>
                      </c:pt>
                      <c:pt idx="4038">
                        <c:v>10618.078125</c:v>
                      </c:pt>
                      <c:pt idx="4039">
                        <c:v>10849.9921875</c:v>
                      </c:pt>
                      <c:pt idx="4040">
                        <c:v>11405.75</c:v>
                      </c:pt>
                      <c:pt idx="4041">
                        <c:v>9048.25</c:v>
                      </c:pt>
                      <c:pt idx="4042">
                        <c:v>7838.234375</c:v>
                      </c:pt>
                      <c:pt idx="4043">
                        <c:v>7420.71875</c:v>
                      </c:pt>
                      <c:pt idx="4044">
                        <c:v>9503.6796875</c:v>
                      </c:pt>
                      <c:pt idx="4045">
                        <c:v>11006.96875</c:v>
                      </c:pt>
                      <c:pt idx="4046">
                        <c:v>9490.484375</c:v>
                      </c:pt>
                      <c:pt idx="4047">
                        <c:v>9380.296875</c:v>
                      </c:pt>
                      <c:pt idx="4048">
                        <c:v>11114.015625</c:v>
                      </c:pt>
                      <c:pt idx="4049">
                        <c:v>11443.609375</c:v>
                      </c:pt>
                      <c:pt idx="4050">
                        <c:v>9156.4453125</c:v>
                      </c:pt>
                      <c:pt idx="4051">
                        <c:v>8358.3984375</c:v>
                      </c:pt>
                      <c:pt idx="4052">
                        <c:v>8385.5546875</c:v>
                      </c:pt>
                      <c:pt idx="4053">
                        <c:v>9340.265625</c:v>
                      </c:pt>
                      <c:pt idx="4054">
                        <c:v>9084.2109375</c:v>
                      </c:pt>
                      <c:pt idx="4055">
                        <c:v>8699.609375</c:v>
                      </c:pt>
                      <c:pt idx="4056">
                        <c:v>8558.90625</c:v>
                      </c:pt>
                      <c:pt idx="4057">
                        <c:v>6771.1875</c:v>
                      </c:pt>
                      <c:pt idx="4058">
                        <c:v>4887.8125</c:v>
                      </c:pt>
                      <c:pt idx="4059">
                        <c:v>5912.4921875</c:v>
                      </c:pt>
                      <c:pt idx="4060">
                        <c:v>6796.7109375</c:v>
                      </c:pt>
                      <c:pt idx="4061">
                        <c:v>8026.546875</c:v>
                      </c:pt>
                      <c:pt idx="4062">
                        <c:v>6428.8203125</c:v>
                      </c:pt>
                      <c:pt idx="4063">
                        <c:v>5955.953125</c:v>
                      </c:pt>
                      <c:pt idx="4064">
                        <c:v>6988.5</c:v>
                      </c:pt>
                      <c:pt idx="4065">
                        <c:v>8086.8046875</c:v>
                      </c:pt>
                      <c:pt idx="4066">
                        <c:v>8069.234375</c:v>
                      </c:pt>
                      <c:pt idx="4067">
                        <c:v>7225.640625</c:v>
                      </c:pt>
                      <c:pt idx="4068">
                        <c:v>7050.046875</c:v>
                      </c:pt>
                      <c:pt idx="4069">
                        <c:v>6107.8046875</c:v>
                      </c:pt>
                      <c:pt idx="4070">
                        <c:v>6280.5546875</c:v>
                      </c:pt>
                      <c:pt idx="4071">
                        <c:v>8143.3125</c:v>
                      </c:pt>
                      <c:pt idx="4072">
                        <c:v>6281.078125</c:v>
                      </c:pt>
                      <c:pt idx="4073">
                        <c:v>4461.109375</c:v>
                      </c:pt>
                      <c:pt idx="4074">
                        <c:v>5826.484375</c:v>
                      </c:pt>
                      <c:pt idx="4075">
                        <c:v>8206.015625</c:v>
                      </c:pt>
                      <c:pt idx="4076">
                        <c:v>5207.2265625</c:v>
                      </c:pt>
                      <c:pt idx="4077">
                        <c:v>6667.0625</c:v>
                      </c:pt>
                      <c:pt idx="4078">
                        <c:v>7587.25</c:v>
                      </c:pt>
                      <c:pt idx="4079">
                        <c:v>8217.015625</c:v>
                      </c:pt>
                      <c:pt idx="4080">
                        <c:v>6624</c:v>
                      </c:pt>
                      <c:pt idx="4081">
                        <c:v>6684.6640625</c:v>
                      </c:pt>
                      <c:pt idx="4082">
                        <c:v>5899.421875</c:v>
                      </c:pt>
                      <c:pt idx="4083">
                        <c:v>7128.828125</c:v>
                      </c:pt>
                      <c:pt idx="4084">
                        <c:v>5450.5</c:v>
                      </c:pt>
                      <c:pt idx="4085">
                        <c:v>5843.265625</c:v>
                      </c:pt>
                      <c:pt idx="4086">
                        <c:v>5945.1171875</c:v>
                      </c:pt>
                      <c:pt idx="4087">
                        <c:v>3270.96875</c:v>
                      </c:pt>
                      <c:pt idx="4088">
                        <c:v>5585.3203125</c:v>
                      </c:pt>
                      <c:pt idx="4089">
                        <c:v>5797.1328125</c:v>
                      </c:pt>
                      <c:pt idx="4090">
                        <c:v>6920.40625</c:v>
                      </c:pt>
                      <c:pt idx="4091">
                        <c:v>2442.5</c:v>
                      </c:pt>
                      <c:pt idx="4092">
                        <c:v>1971.5</c:v>
                      </c:pt>
                      <c:pt idx="4093">
                        <c:v>2721.296875</c:v>
                      </c:pt>
                      <c:pt idx="4094">
                        <c:v>5490.9921875</c:v>
                      </c:pt>
                      <c:pt idx="4095">
                        <c:v>8425.2421875</c:v>
                      </c:pt>
                      <c:pt idx="4096">
                        <c:v>6112.359375</c:v>
                      </c:pt>
                      <c:pt idx="4097">
                        <c:v>5517.22265625</c:v>
                      </c:pt>
                      <c:pt idx="4098">
                        <c:v>6002.81640625</c:v>
                      </c:pt>
                      <c:pt idx="4099">
                        <c:v>8772.03515625</c:v>
                      </c:pt>
                      <c:pt idx="4100">
                        <c:v>9340.3125</c:v>
                      </c:pt>
                      <c:pt idx="4101">
                        <c:v>7951.640625</c:v>
                      </c:pt>
                      <c:pt idx="4102">
                        <c:v>8026.5625</c:v>
                      </c:pt>
                      <c:pt idx="4103">
                        <c:v>10406.3984375</c:v>
                      </c:pt>
                      <c:pt idx="4104">
                        <c:v>8960.1328125</c:v>
                      </c:pt>
                      <c:pt idx="4105">
                        <c:v>8755.9375</c:v>
                      </c:pt>
                      <c:pt idx="4106">
                        <c:v>11137.09375</c:v>
                      </c:pt>
                      <c:pt idx="4107">
                        <c:v>10131.640625</c:v>
                      </c:pt>
                      <c:pt idx="4108">
                        <c:v>10039.59375</c:v>
                      </c:pt>
                      <c:pt idx="4109">
                        <c:v>10386.59375</c:v>
                      </c:pt>
                      <c:pt idx="4110">
                        <c:v>9432.7578125</c:v>
                      </c:pt>
                      <c:pt idx="4111">
                        <c:v>10016.59375</c:v>
                      </c:pt>
                      <c:pt idx="4112">
                        <c:v>10988.71875</c:v>
                      </c:pt>
                      <c:pt idx="4113">
                        <c:v>5536.015625</c:v>
                      </c:pt>
                      <c:pt idx="4114">
                        <c:v>6834.21875</c:v>
                      </c:pt>
                      <c:pt idx="4115">
                        <c:v>7787.6015625</c:v>
                      </c:pt>
                      <c:pt idx="4116">
                        <c:v>10597.140625</c:v>
                      </c:pt>
                      <c:pt idx="4117">
                        <c:v>9952.140625</c:v>
                      </c:pt>
                      <c:pt idx="4118">
                        <c:v>9824.6328125</c:v>
                      </c:pt>
                      <c:pt idx="4119">
                        <c:v>10936.6953125</c:v>
                      </c:pt>
                      <c:pt idx="4120">
                        <c:v>11043</c:v>
                      </c:pt>
                      <c:pt idx="4121">
                        <c:v>10593.5</c:v>
                      </c:pt>
                      <c:pt idx="4122">
                        <c:v>9947.65625</c:v>
                      </c:pt>
                      <c:pt idx="4123">
                        <c:v>10550.1796875</c:v>
                      </c:pt>
                      <c:pt idx="4124">
                        <c:v>11356.25</c:v>
                      </c:pt>
                      <c:pt idx="4125">
                        <c:v>11094.16015625</c:v>
                      </c:pt>
                      <c:pt idx="4126">
                        <c:v>10293.36328125</c:v>
                      </c:pt>
                      <c:pt idx="4127">
                        <c:v>10457.3671875</c:v>
                      </c:pt>
                      <c:pt idx="4128">
                        <c:v>10870.09375</c:v>
                      </c:pt>
                      <c:pt idx="4129">
                        <c:v>8687.484375</c:v>
                      </c:pt>
                      <c:pt idx="4130">
                        <c:v>8582.53515625</c:v>
                      </c:pt>
                      <c:pt idx="4131">
                        <c:v>9074.1015625</c:v>
                      </c:pt>
                      <c:pt idx="4132">
                        <c:v>9541.7578125</c:v>
                      </c:pt>
                      <c:pt idx="4133">
                        <c:v>8956.4609375</c:v>
                      </c:pt>
                      <c:pt idx="4134">
                        <c:v>9820.47265625</c:v>
                      </c:pt>
                      <c:pt idx="4135">
                        <c:v>11170.8203125</c:v>
                      </c:pt>
                      <c:pt idx="4136">
                        <c:v>9590.890625</c:v>
                      </c:pt>
                      <c:pt idx="4137">
                        <c:v>9527.38671875</c:v>
                      </c:pt>
                      <c:pt idx="4138">
                        <c:v>9945.5625</c:v>
                      </c:pt>
                      <c:pt idx="4139">
                        <c:v>10301.6875</c:v>
                      </c:pt>
                      <c:pt idx="4140">
                        <c:v>9279.9375</c:v>
                      </c:pt>
                      <c:pt idx="4141">
                        <c:v>9815.78125</c:v>
                      </c:pt>
                      <c:pt idx="4142">
                        <c:v>9038.8359375</c:v>
                      </c:pt>
                      <c:pt idx="4143">
                        <c:v>8836.75</c:v>
                      </c:pt>
                      <c:pt idx="4144">
                        <c:v>8254.5625</c:v>
                      </c:pt>
                      <c:pt idx="4145">
                        <c:v>8526.2734375</c:v>
                      </c:pt>
                      <c:pt idx="4146">
                        <c:v>9774.078125</c:v>
                      </c:pt>
                      <c:pt idx="4147">
                        <c:v>9345.28125</c:v>
                      </c:pt>
                      <c:pt idx="4148">
                        <c:v>7952.5078125</c:v>
                      </c:pt>
                      <c:pt idx="4149">
                        <c:v>7982.6640625</c:v>
                      </c:pt>
                      <c:pt idx="4150">
                        <c:v>7668.203125</c:v>
                      </c:pt>
                      <c:pt idx="4151">
                        <c:v>8970.4140625</c:v>
                      </c:pt>
                      <c:pt idx="4152">
                        <c:v>8543.6796875</c:v>
                      </c:pt>
                      <c:pt idx="4153">
                        <c:v>9345.0859375</c:v>
                      </c:pt>
                      <c:pt idx="4154">
                        <c:v>9790.3984375</c:v>
                      </c:pt>
                      <c:pt idx="4155">
                        <c:v>8871.296875</c:v>
                      </c:pt>
                      <c:pt idx="4156">
                        <c:v>8138.0859375</c:v>
                      </c:pt>
                      <c:pt idx="4157">
                        <c:v>8016.953125</c:v>
                      </c:pt>
                      <c:pt idx="4158">
                        <c:v>7381.984375</c:v>
                      </c:pt>
                      <c:pt idx="4159">
                        <c:v>8413.9921875</c:v>
                      </c:pt>
                      <c:pt idx="4160">
                        <c:v>7491.4765625</c:v>
                      </c:pt>
                      <c:pt idx="4161">
                        <c:v>9066.46875</c:v>
                      </c:pt>
                      <c:pt idx="4162">
                        <c:v>8552.8203125</c:v>
                      </c:pt>
                      <c:pt idx="4163">
                        <c:v>7897.453125</c:v>
                      </c:pt>
                      <c:pt idx="4164">
                        <c:v>8571.4140625</c:v>
                      </c:pt>
                      <c:pt idx="4165">
                        <c:v>8866.484375</c:v>
                      </c:pt>
                      <c:pt idx="4166">
                        <c:v>7431.9296875</c:v>
                      </c:pt>
                      <c:pt idx="4167">
                        <c:v>5617.8046875</c:v>
                      </c:pt>
                      <c:pt idx="4168">
                        <c:v>6180.4609375</c:v>
                      </c:pt>
                      <c:pt idx="4169">
                        <c:v>6584.796875</c:v>
                      </c:pt>
                      <c:pt idx="4170">
                        <c:v>13442.4765625</c:v>
                      </c:pt>
                      <c:pt idx="4171">
                        <c:v>13289.5546875</c:v>
                      </c:pt>
                      <c:pt idx="4172">
                        <c:v>12487.0546875</c:v>
                      </c:pt>
                      <c:pt idx="4173">
                        <c:v>11309.8984375</c:v>
                      </c:pt>
                      <c:pt idx="4174">
                        <c:v>13272.1015625</c:v>
                      </c:pt>
                      <c:pt idx="4175">
                        <c:v>13463.875</c:v>
                      </c:pt>
                      <c:pt idx="4176">
                        <c:v>12516.8828125</c:v>
                      </c:pt>
                      <c:pt idx="4177">
                        <c:v>11920.234375</c:v>
                      </c:pt>
                      <c:pt idx="4178">
                        <c:v>11583.9765625</c:v>
                      </c:pt>
                      <c:pt idx="4179">
                        <c:v>12196.65625</c:v>
                      </c:pt>
                      <c:pt idx="4180">
                        <c:v>12238.7578125</c:v>
                      </c:pt>
                      <c:pt idx="4181">
                        <c:v>12877.8671875</c:v>
                      </c:pt>
                      <c:pt idx="4182">
                        <c:v>11712.7578125</c:v>
                      </c:pt>
                      <c:pt idx="4183">
                        <c:v>12555.28125</c:v>
                      </c:pt>
                      <c:pt idx="4184">
                        <c:v>11825.78125</c:v>
                      </c:pt>
                      <c:pt idx="4185">
                        <c:v>10140.3359375</c:v>
                      </c:pt>
                      <c:pt idx="4186">
                        <c:v>8785.9921875</c:v>
                      </c:pt>
                      <c:pt idx="4187">
                        <c:v>8578.59375</c:v>
                      </c:pt>
                      <c:pt idx="4188">
                        <c:v>9062.75</c:v>
                      </c:pt>
                      <c:pt idx="4189">
                        <c:v>4272.2265625</c:v>
                      </c:pt>
                      <c:pt idx="4190">
                        <c:v>4154.7265625</c:v>
                      </c:pt>
                      <c:pt idx="4191">
                        <c:v>4481.3125</c:v>
                      </c:pt>
                      <c:pt idx="4192">
                        <c:v>9702.4140625</c:v>
                      </c:pt>
                      <c:pt idx="4193">
                        <c:v>4748.4765625</c:v>
                      </c:pt>
                      <c:pt idx="4194">
                        <c:v>2460.8515625</c:v>
                      </c:pt>
                      <c:pt idx="4195">
                        <c:v>2823.2265625</c:v>
                      </c:pt>
                      <c:pt idx="4196">
                        <c:v>6664.90625</c:v>
                      </c:pt>
                      <c:pt idx="4197">
                        <c:v>9973.578125</c:v>
                      </c:pt>
                      <c:pt idx="4198">
                        <c:v>9728.46875</c:v>
                      </c:pt>
                      <c:pt idx="4199">
                        <c:v>9171</c:v>
                      </c:pt>
                      <c:pt idx="4200">
                        <c:v>9944.6015625</c:v>
                      </c:pt>
                      <c:pt idx="4201">
                        <c:v>10198.4375</c:v>
                      </c:pt>
                      <c:pt idx="4202">
                        <c:v>7119.734375</c:v>
                      </c:pt>
                      <c:pt idx="4203">
                        <c:v>7363.53125</c:v>
                      </c:pt>
                      <c:pt idx="4204">
                        <c:v>10009.6171875</c:v>
                      </c:pt>
                      <c:pt idx="4205">
                        <c:v>8446.0625</c:v>
                      </c:pt>
                      <c:pt idx="4206">
                        <c:v>8064.1640625</c:v>
                      </c:pt>
                      <c:pt idx="4207">
                        <c:v>8320.7734375</c:v>
                      </c:pt>
                      <c:pt idx="4208">
                        <c:v>8528.625</c:v>
                      </c:pt>
                      <c:pt idx="4209">
                        <c:v>9935.8359375</c:v>
                      </c:pt>
                      <c:pt idx="4210">
                        <c:v>9649.9609375</c:v>
                      </c:pt>
                      <c:pt idx="4211">
                        <c:v>10022.3515625</c:v>
                      </c:pt>
                      <c:pt idx="4212">
                        <c:v>10149.828125</c:v>
                      </c:pt>
                      <c:pt idx="4213">
                        <c:v>9556.59375</c:v>
                      </c:pt>
                      <c:pt idx="4214">
                        <c:v>10256.796875</c:v>
                      </c:pt>
                      <c:pt idx="4215">
                        <c:v>12373.04296875</c:v>
                      </c:pt>
                      <c:pt idx="4216">
                        <c:v>12047.75</c:v>
                      </c:pt>
                      <c:pt idx="4217">
                        <c:v>11964.2109375</c:v>
                      </c:pt>
                      <c:pt idx="4218">
                        <c:v>11040.41015625</c:v>
                      </c:pt>
                      <c:pt idx="4219">
                        <c:v>11706.72265625</c:v>
                      </c:pt>
                      <c:pt idx="4220">
                        <c:v>12614.8359375</c:v>
                      </c:pt>
                      <c:pt idx="4221">
                        <c:v>12048.265625</c:v>
                      </c:pt>
                      <c:pt idx="4222">
                        <c:v>11521.5546875</c:v>
                      </c:pt>
                      <c:pt idx="4223">
                        <c:v>12766.8046875</c:v>
                      </c:pt>
                      <c:pt idx="4224">
                        <c:v>11216.984375</c:v>
                      </c:pt>
                      <c:pt idx="4225">
                        <c:v>10296.5703125</c:v>
                      </c:pt>
                      <c:pt idx="4226">
                        <c:v>9910.9921875</c:v>
                      </c:pt>
                      <c:pt idx="4227">
                        <c:v>11834.62109375</c:v>
                      </c:pt>
                      <c:pt idx="4228">
                        <c:v>12435.97265625</c:v>
                      </c:pt>
                      <c:pt idx="4229">
                        <c:v>12667.1484375</c:v>
                      </c:pt>
                      <c:pt idx="4230">
                        <c:v>8952.7421875</c:v>
                      </c:pt>
                      <c:pt idx="4231">
                        <c:v>8583.578125</c:v>
                      </c:pt>
                      <c:pt idx="4232">
                        <c:v>8400.8125</c:v>
                      </c:pt>
                      <c:pt idx="4233">
                        <c:v>7961.3515625</c:v>
                      </c:pt>
                      <c:pt idx="4234">
                        <c:v>9044.515625</c:v>
                      </c:pt>
                      <c:pt idx="4235">
                        <c:v>7705.53125</c:v>
                      </c:pt>
                      <c:pt idx="4236">
                        <c:v>7320.953125</c:v>
                      </c:pt>
                      <c:pt idx="4237">
                        <c:v>8866.453125</c:v>
                      </c:pt>
                      <c:pt idx="4238">
                        <c:v>7892.6328125</c:v>
                      </c:pt>
                      <c:pt idx="4239">
                        <c:v>7517.90625</c:v>
                      </c:pt>
                      <c:pt idx="4240">
                        <c:v>7959.28125</c:v>
                      </c:pt>
                      <c:pt idx="4241">
                        <c:v>8532.859375</c:v>
                      </c:pt>
                      <c:pt idx="4242">
                        <c:v>7628.12890625</c:v>
                      </c:pt>
                      <c:pt idx="4243">
                        <c:v>6750.40625</c:v>
                      </c:pt>
                      <c:pt idx="4244">
                        <c:v>7054.8125</c:v>
                      </c:pt>
                      <c:pt idx="4245">
                        <c:v>8787.9296875</c:v>
                      </c:pt>
                      <c:pt idx="4246">
                        <c:v>6315.25</c:v>
                      </c:pt>
                      <c:pt idx="4247">
                        <c:v>5773.4140625</c:v>
                      </c:pt>
                      <c:pt idx="4248">
                        <c:v>6782.4921875</c:v>
                      </c:pt>
                      <c:pt idx="4249">
                        <c:v>6780.234375</c:v>
                      </c:pt>
                      <c:pt idx="4250">
                        <c:v>5644.1640625</c:v>
                      </c:pt>
                      <c:pt idx="4251">
                        <c:v>6337.859375</c:v>
                      </c:pt>
                      <c:pt idx="4252">
                        <c:v>7467.484375</c:v>
                      </c:pt>
                      <c:pt idx="4253">
                        <c:v>5594.1796875</c:v>
                      </c:pt>
                      <c:pt idx="4254">
                        <c:v>7062.03125</c:v>
                      </c:pt>
                      <c:pt idx="4255">
                        <c:v>7593.0234375</c:v>
                      </c:pt>
                      <c:pt idx="4256">
                        <c:v>5807.1328125</c:v>
                      </c:pt>
                      <c:pt idx="4257">
                        <c:v>7419.3046875</c:v>
                      </c:pt>
                      <c:pt idx="4258">
                        <c:v>8566.6328125</c:v>
                      </c:pt>
                      <c:pt idx="4259">
                        <c:v>8455.8984375</c:v>
                      </c:pt>
                      <c:pt idx="4260">
                        <c:v>3256.8984375</c:v>
                      </c:pt>
                      <c:pt idx="4261">
                        <c:v>4429.6640625</c:v>
                      </c:pt>
                      <c:pt idx="4262">
                        <c:v>5338.8515625</c:v>
                      </c:pt>
                      <c:pt idx="4263">
                        <c:v>2592.828125</c:v>
                      </c:pt>
                      <c:pt idx="4264">
                        <c:v>2149.4140625</c:v>
                      </c:pt>
                      <c:pt idx="4265">
                        <c:v>5463.765625</c:v>
                      </c:pt>
                      <c:pt idx="4266">
                        <c:v>5116.2890625</c:v>
                      </c:pt>
                      <c:pt idx="4267">
                        <c:v>3021.5625</c:v>
                      </c:pt>
                      <c:pt idx="4268">
                        <c:v>2606.828125</c:v>
                      </c:pt>
                      <c:pt idx="4269">
                        <c:v>1876.03125</c:v>
                      </c:pt>
                      <c:pt idx="4270">
                        <c:v>4814.1328125</c:v>
                      </c:pt>
                      <c:pt idx="4271">
                        <c:v>4937.9453125</c:v>
                      </c:pt>
                      <c:pt idx="4272">
                        <c:v>5913.1953125</c:v>
                      </c:pt>
                      <c:pt idx="4273">
                        <c:v>4823.3515625</c:v>
                      </c:pt>
                      <c:pt idx="4274">
                        <c:v>5717.1875</c:v>
                      </c:pt>
                      <c:pt idx="4275">
                        <c:v>9325.8828125</c:v>
                      </c:pt>
                      <c:pt idx="4276">
                        <c:v>8409.5078125</c:v>
                      </c:pt>
                      <c:pt idx="4277">
                        <c:v>8731.296875</c:v>
                      </c:pt>
                      <c:pt idx="4278">
                        <c:v>9590.609375</c:v>
                      </c:pt>
                      <c:pt idx="4279">
                        <c:v>8986.6796875</c:v>
                      </c:pt>
                      <c:pt idx="4280">
                        <c:v>9174.4453125</c:v>
                      </c:pt>
                      <c:pt idx="4281">
                        <c:v>10972.5546875</c:v>
                      </c:pt>
                      <c:pt idx="4282">
                        <c:v>9695.0625</c:v>
                      </c:pt>
                      <c:pt idx="4283">
                        <c:v>11000.859375</c:v>
                      </c:pt>
                      <c:pt idx="4284">
                        <c:v>10652.8671875</c:v>
                      </c:pt>
                      <c:pt idx="4285">
                        <c:v>10732.1484375</c:v>
                      </c:pt>
                      <c:pt idx="4286">
                        <c:v>10405.4921875</c:v>
                      </c:pt>
                      <c:pt idx="4287">
                        <c:v>9851.3671875</c:v>
                      </c:pt>
                      <c:pt idx="4288">
                        <c:v>7910.90625</c:v>
                      </c:pt>
                      <c:pt idx="4289">
                        <c:v>9135.3828125</c:v>
                      </c:pt>
                      <c:pt idx="4290">
                        <c:v>10287.05859375</c:v>
                      </c:pt>
                      <c:pt idx="4291">
                        <c:v>10019.11328125</c:v>
                      </c:pt>
                      <c:pt idx="4292">
                        <c:v>9957.58203125</c:v>
                      </c:pt>
                      <c:pt idx="4293">
                        <c:v>9949.7265625</c:v>
                      </c:pt>
                      <c:pt idx="4294">
                        <c:v>8237.4296875</c:v>
                      </c:pt>
                      <c:pt idx="4295">
                        <c:v>6736.03125</c:v>
                      </c:pt>
                      <c:pt idx="4296">
                        <c:v>7185.21875</c:v>
                      </c:pt>
                      <c:pt idx="4297">
                        <c:v>9353.48046875</c:v>
                      </c:pt>
                      <c:pt idx="4298">
                        <c:v>10927.4453125</c:v>
                      </c:pt>
                      <c:pt idx="4299">
                        <c:v>11029.0078125</c:v>
                      </c:pt>
                      <c:pt idx="4300">
                        <c:v>10781.71875</c:v>
                      </c:pt>
                      <c:pt idx="4301">
                        <c:v>10747.3671875</c:v>
                      </c:pt>
                      <c:pt idx="4302">
                        <c:v>10773.421875</c:v>
                      </c:pt>
                      <c:pt idx="4303">
                        <c:v>10048.390625</c:v>
                      </c:pt>
                      <c:pt idx="4304">
                        <c:v>9726.7421875</c:v>
                      </c:pt>
                      <c:pt idx="4305">
                        <c:v>7191.2421875</c:v>
                      </c:pt>
                      <c:pt idx="4306">
                        <c:v>6166.65625</c:v>
                      </c:pt>
                      <c:pt idx="4307">
                        <c:v>5830.328125</c:v>
                      </c:pt>
                      <c:pt idx="4308">
                        <c:v>5304.6328125</c:v>
                      </c:pt>
                      <c:pt idx="4309">
                        <c:v>5221.7734375</c:v>
                      </c:pt>
                      <c:pt idx="4310">
                        <c:v>3492.796875</c:v>
                      </c:pt>
                      <c:pt idx="4311">
                        <c:v>6030.3984375</c:v>
                      </c:pt>
                      <c:pt idx="4312">
                        <c:v>5958.7109375</c:v>
                      </c:pt>
                      <c:pt idx="4313">
                        <c:v>3932.609375</c:v>
                      </c:pt>
                      <c:pt idx="4314">
                        <c:v>4937.6484375</c:v>
                      </c:pt>
                      <c:pt idx="4315">
                        <c:v>5212.390625</c:v>
                      </c:pt>
                      <c:pt idx="4316">
                        <c:v>6113.390625</c:v>
                      </c:pt>
                      <c:pt idx="4317">
                        <c:v>2239.8671875</c:v>
                      </c:pt>
                      <c:pt idx="4318">
                        <c:v>2533.09375</c:v>
                      </c:pt>
                      <c:pt idx="4319">
                        <c:v>6575.4765625</c:v>
                      </c:pt>
                      <c:pt idx="4320">
                        <c:v>5763.6796875</c:v>
                      </c:pt>
                      <c:pt idx="4321">
                        <c:v>7353.21875</c:v>
                      </c:pt>
                      <c:pt idx="4322">
                        <c:v>6850.78125</c:v>
                      </c:pt>
                      <c:pt idx="4323">
                        <c:v>7405.15625</c:v>
                      </c:pt>
                      <c:pt idx="4324">
                        <c:v>7751.9921875</c:v>
                      </c:pt>
                      <c:pt idx="4325">
                        <c:v>5397.7265625</c:v>
                      </c:pt>
                      <c:pt idx="4326">
                        <c:v>6980.1484375</c:v>
                      </c:pt>
                      <c:pt idx="4327">
                        <c:v>7243.640625</c:v>
                      </c:pt>
                      <c:pt idx="4328">
                        <c:v>7244.7265625</c:v>
                      </c:pt>
                      <c:pt idx="4329">
                        <c:v>7891.765625</c:v>
                      </c:pt>
                      <c:pt idx="4330">
                        <c:v>4158.640625</c:v>
                      </c:pt>
                      <c:pt idx="4331">
                        <c:v>8026.7734375</c:v>
                      </c:pt>
                      <c:pt idx="4332">
                        <c:v>6589.4609375</c:v>
                      </c:pt>
                      <c:pt idx="4333">
                        <c:v>6903.078125</c:v>
                      </c:pt>
                      <c:pt idx="4334">
                        <c:v>7564.296875</c:v>
                      </c:pt>
                      <c:pt idx="4335">
                        <c:v>7516.5234375</c:v>
                      </c:pt>
                      <c:pt idx="4336">
                        <c:v>7171.72265625</c:v>
                      </c:pt>
                      <c:pt idx="4337">
                        <c:v>8280.3984375</c:v>
                      </c:pt>
                      <c:pt idx="4338">
                        <c:v>8935.40625</c:v>
                      </c:pt>
                      <c:pt idx="4339">
                        <c:v>9394.4921875</c:v>
                      </c:pt>
                      <c:pt idx="4340">
                        <c:v>9312.2421875</c:v>
                      </c:pt>
                      <c:pt idx="4341">
                        <c:v>9082.796875</c:v>
                      </c:pt>
                      <c:pt idx="4342">
                        <c:v>9028.5859375</c:v>
                      </c:pt>
                      <c:pt idx="4343">
                        <c:v>7887.703125</c:v>
                      </c:pt>
                      <c:pt idx="4344">
                        <c:v>7503.7734375</c:v>
                      </c:pt>
                      <c:pt idx="4345">
                        <c:v>9565.0546875</c:v>
                      </c:pt>
                      <c:pt idx="4346">
                        <c:v>9289.328125</c:v>
                      </c:pt>
                      <c:pt idx="4347">
                        <c:v>8972.96875</c:v>
                      </c:pt>
                      <c:pt idx="4348">
                        <c:v>9426.8359375</c:v>
                      </c:pt>
                      <c:pt idx="4349">
                        <c:v>8961.05859375</c:v>
                      </c:pt>
                      <c:pt idx="4350">
                        <c:v>9390.890625</c:v>
                      </c:pt>
                      <c:pt idx="4351">
                        <c:v>9208.359375</c:v>
                      </c:pt>
                      <c:pt idx="4352">
                        <c:v>9601.1796875</c:v>
                      </c:pt>
                      <c:pt idx="4353">
                        <c:v>8279.328125</c:v>
                      </c:pt>
                      <c:pt idx="4354">
                        <c:v>7699.609375</c:v>
                      </c:pt>
                      <c:pt idx="4355">
                        <c:v>8530.86328125</c:v>
                      </c:pt>
                      <c:pt idx="4356">
                        <c:v>10421.8125</c:v>
                      </c:pt>
                      <c:pt idx="4357">
                        <c:v>9968.5390625</c:v>
                      </c:pt>
                      <c:pt idx="4358">
                        <c:v>10247.984375</c:v>
                      </c:pt>
                      <c:pt idx="4359">
                        <c:v>10594.0859375</c:v>
                      </c:pt>
                      <c:pt idx="4360">
                        <c:v>10521.2265625</c:v>
                      </c:pt>
                      <c:pt idx="4361">
                        <c:v>10097.9453125</c:v>
                      </c:pt>
                      <c:pt idx="4362">
                        <c:v>8586.84375</c:v>
                      </c:pt>
                      <c:pt idx="4363">
                        <c:v>8431.7578125</c:v>
                      </c:pt>
                      <c:pt idx="4364">
                        <c:v>9098.90625</c:v>
                      </c:pt>
                      <c:pt idx="4365">
                        <c:v>8450.46875</c:v>
                      </c:pt>
                      <c:pt idx="4366">
                        <c:v>7812.109375</c:v>
                      </c:pt>
                      <c:pt idx="4367">
                        <c:v>7325.28125</c:v>
                      </c:pt>
                      <c:pt idx="4368">
                        <c:v>6945.04296875</c:v>
                      </c:pt>
                      <c:pt idx="4369">
                        <c:v>8652.046875</c:v>
                      </c:pt>
                      <c:pt idx="4370">
                        <c:v>9635.578125</c:v>
                      </c:pt>
                      <c:pt idx="4371">
                        <c:v>7603.5625</c:v>
                      </c:pt>
                      <c:pt idx="4372">
                        <c:v>4851.2109375</c:v>
                      </c:pt>
                      <c:pt idx="4373">
                        <c:v>6530.5703125</c:v>
                      </c:pt>
                      <c:pt idx="4374">
                        <c:v>8353.1796875</c:v>
                      </c:pt>
                      <c:pt idx="4375">
                        <c:v>8608.9609375</c:v>
                      </c:pt>
                      <c:pt idx="4376">
                        <c:v>9596.03125</c:v>
                      </c:pt>
                      <c:pt idx="4377">
                        <c:v>9916.2890625</c:v>
                      </c:pt>
                      <c:pt idx="4378">
                        <c:v>9655.9453125</c:v>
                      </c:pt>
                      <c:pt idx="4379">
                        <c:v>9995.7265625</c:v>
                      </c:pt>
                      <c:pt idx="4380">
                        <c:v>10167.8203125</c:v>
                      </c:pt>
                      <c:pt idx="4381">
                        <c:v>10312.875</c:v>
                      </c:pt>
                      <c:pt idx="4382">
                        <c:v>8659.046875</c:v>
                      </c:pt>
                      <c:pt idx="4383">
                        <c:v>8436.6328125</c:v>
                      </c:pt>
                      <c:pt idx="4384">
                        <c:v>8430.3984375</c:v>
                      </c:pt>
                      <c:pt idx="4385">
                        <c:v>10905.1015625</c:v>
                      </c:pt>
                      <c:pt idx="4386">
                        <c:v>10252.796875</c:v>
                      </c:pt>
                      <c:pt idx="4387">
                        <c:v>9335.640625</c:v>
                      </c:pt>
                      <c:pt idx="4388">
                        <c:v>9850.8984375</c:v>
                      </c:pt>
                      <c:pt idx="4389">
                        <c:v>11038.859375</c:v>
                      </c:pt>
                      <c:pt idx="4390">
                        <c:v>10289.65625</c:v>
                      </c:pt>
                      <c:pt idx="4391">
                        <c:v>9974.078125</c:v>
                      </c:pt>
                      <c:pt idx="4392">
                        <c:v>9141.703125</c:v>
                      </c:pt>
                      <c:pt idx="4393">
                        <c:v>10011.921875</c:v>
                      </c:pt>
                      <c:pt idx="4394">
                        <c:v>9542.234375</c:v>
                      </c:pt>
                      <c:pt idx="4395">
                        <c:v>10465.5</c:v>
                      </c:pt>
                      <c:pt idx="4396">
                        <c:v>10152.40625</c:v>
                      </c:pt>
                      <c:pt idx="4397">
                        <c:v>9438.2421875</c:v>
                      </c:pt>
                      <c:pt idx="4398">
                        <c:v>10001.3125</c:v>
                      </c:pt>
                      <c:pt idx="4399">
                        <c:v>10259.1015625</c:v>
                      </c:pt>
                      <c:pt idx="4400">
                        <c:v>10635.890625</c:v>
                      </c:pt>
                      <c:pt idx="4401">
                        <c:v>9342.8359375</c:v>
                      </c:pt>
                      <c:pt idx="4402">
                        <c:v>9255.28125</c:v>
                      </c:pt>
                      <c:pt idx="4403">
                        <c:v>9275.421875</c:v>
                      </c:pt>
                      <c:pt idx="4404">
                        <c:v>10659.21875</c:v>
                      </c:pt>
                      <c:pt idx="4405">
                        <c:v>9461.046875</c:v>
                      </c:pt>
                      <c:pt idx="4406">
                        <c:v>10001.8046875</c:v>
                      </c:pt>
                      <c:pt idx="4407">
                        <c:v>9190.3671875</c:v>
                      </c:pt>
                      <c:pt idx="4408">
                        <c:v>7816.8203125</c:v>
                      </c:pt>
                      <c:pt idx="4409">
                        <c:v>8634.640625</c:v>
                      </c:pt>
                      <c:pt idx="4410">
                        <c:v>8518.5</c:v>
                      </c:pt>
                      <c:pt idx="4411">
                        <c:v>5976.3125</c:v>
                      </c:pt>
                      <c:pt idx="4412">
                        <c:v>4243.9375</c:v>
                      </c:pt>
                      <c:pt idx="4413">
                        <c:v>5913.8046875</c:v>
                      </c:pt>
                      <c:pt idx="4414">
                        <c:v>7063.1796875</c:v>
                      </c:pt>
                      <c:pt idx="4415">
                        <c:v>8627.4140625</c:v>
                      </c:pt>
                      <c:pt idx="4416">
                        <c:v>8618</c:v>
                      </c:pt>
                      <c:pt idx="4417">
                        <c:v>9206.1171875</c:v>
                      </c:pt>
                      <c:pt idx="4418">
                        <c:v>7496.03125</c:v>
                      </c:pt>
                      <c:pt idx="4419">
                        <c:v>4492.265625</c:v>
                      </c:pt>
                      <c:pt idx="4420">
                        <c:v>7483.703125</c:v>
                      </c:pt>
                      <c:pt idx="4421">
                        <c:v>6481.7734375</c:v>
                      </c:pt>
                      <c:pt idx="4422">
                        <c:v>8217.3046875</c:v>
                      </c:pt>
                      <c:pt idx="4423">
                        <c:v>4715.6484375</c:v>
                      </c:pt>
                      <c:pt idx="4424">
                        <c:v>7005.0703125</c:v>
                      </c:pt>
                      <c:pt idx="4425">
                        <c:v>11868.6640625</c:v>
                      </c:pt>
                      <c:pt idx="4426">
                        <c:v>10833.6796875</c:v>
                      </c:pt>
                      <c:pt idx="4427">
                        <c:v>11657.1953125</c:v>
                      </c:pt>
                      <c:pt idx="4428">
                        <c:v>10596.75</c:v>
                      </c:pt>
                      <c:pt idx="4429">
                        <c:v>11191.3828125</c:v>
                      </c:pt>
                      <c:pt idx="4430">
                        <c:v>8415.1640625</c:v>
                      </c:pt>
                      <c:pt idx="4431">
                        <c:v>6948.046875</c:v>
                      </c:pt>
                      <c:pt idx="4432">
                        <c:v>8080.890625</c:v>
                      </c:pt>
                      <c:pt idx="4433">
                        <c:v>10705.984375</c:v>
                      </c:pt>
                      <c:pt idx="4434">
                        <c:v>11420.8515625</c:v>
                      </c:pt>
                      <c:pt idx="4435">
                        <c:v>11575.2421875</c:v>
                      </c:pt>
                      <c:pt idx="4436">
                        <c:v>11601.296875</c:v>
                      </c:pt>
                      <c:pt idx="4437">
                        <c:v>11835.28125</c:v>
                      </c:pt>
                      <c:pt idx="4438">
                        <c:v>11073.49609375</c:v>
                      </c:pt>
                      <c:pt idx="4439">
                        <c:v>11058.7578125</c:v>
                      </c:pt>
                      <c:pt idx="4440">
                        <c:v>12270.8515625</c:v>
                      </c:pt>
                      <c:pt idx="4441">
                        <c:v>11267.796875</c:v>
                      </c:pt>
                      <c:pt idx="4442">
                        <c:v>11210.0625</c:v>
                      </c:pt>
                      <c:pt idx="4443">
                        <c:v>8702.8203125</c:v>
                      </c:pt>
                      <c:pt idx="4444">
                        <c:v>9176.40625</c:v>
                      </c:pt>
                      <c:pt idx="4445">
                        <c:v>11153.5</c:v>
                      </c:pt>
                      <c:pt idx="4446">
                        <c:v>8976.03125</c:v>
                      </c:pt>
                      <c:pt idx="4447">
                        <c:v>6749.125</c:v>
                      </c:pt>
                      <c:pt idx="4448">
                        <c:v>8411.484375</c:v>
                      </c:pt>
                      <c:pt idx="4449">
                        <c:v>10459.2109375</c:v>
                      </c:pt>
                      <c:pt idx="4450">
                        <c:v>12204.484375</c:v>
                      </c:pt>
                      <c:pt idx="4451">
                        <c:v>11086.421875</c:v>
                      </c:pt>
                      <c:pt idx="4452">
                        <c:v>12308.7109375</c:v>
                      </c:pt>
                      <c:pt idx="4453">
                        <c:v>11764.9765625</c:v>
                      </c:pt>
                      <c:pt idx="4454">
                        <c:v>12056.6875</c:v>
                      </c:pt>
                      <c:pt idx="4455">
                        <c:v>7617.40625</c:v>
                      </c:pt>
                      <c:pt idx="4456">
                        <c:v>6586.25</c:v>
                      </c:pt>
                      <c:pt idx="4457">
                        <c:v>7701.4453125</c:v>
                      </c:pt>
                      <c:pt idx="4458">
                        <c:v>7591.5390625</c:v>
                      </c:pt>
                      <c:pt idx="4459">
                        <c:v>7139.2578125</c:v>
                      </c:pt>
                      <c:pt idx="4460">
                        <c:v>6209.7578125</c:v>
                      </c:pt>
                      <c:pt idx="4461">
                        <c:v>6235</c:v>
                      </c:pt>
                      <c:pt idx="4462">
                        <c:v>6157.9453125</c:v>
                      </c:pt>
                      <c:pt idx="4463">
                        <c:v>6890.546875</c:v>
                      </c:pt>
                      <c:pt idx="4464">
                        <c:v>6059.109375</c:v>
                      </c:pt>
                      <c:pt idx="4465">
                        <c:v>6870.9453125</c:v>
                      </c:pt>
                      <c:pt idx="4466">
                        <c:v>4653.8359375</c:v>
                      </c:pt>
                      <c:pt idx="4467">
                        <c:v>4467.71875</c:v>
                      </c:pt>
                      <c:pt idx="4468">
                        <c:v>4955.640625</c:v>
                      </c:pt>
                      <c:pt idx="4469">
                        <c:v>7190.7421875</c:v>
                      </c:pt>
                      <c:pt idx="4470">
                        <c:v>9131.7109375</c:v>
                      </c:pt>
                      <c:pt idx="4471">
                        <c:v>6099.109375</c:v>
                      </c:pt>
                      <c:pt idx="4472">
                        <c:v>7670.3984375</c:v>
                      </c:pt>
                      <c:pt idx="4473">
                        <c:v>8405.953125</c:v>
                      </c:pt>
                      <c:pt idx="4474">
                        <c:v>8985.296875</c:v>
                      </c:pt>
                      <c:pt idx="4475">
                        <c:v>3370.4140625</c:v>
                      </c:pt>
                      <c:pt idx="4476">
                        <c:v>4816.3828125</c:v>
                      </c:pt>
                      <c:pt idx="4477">
                        <c:v>6369.984375</c:v>
                      </c:pt>
                      <c:pt idx="4478">
                        <c:v>8125.578125</c:v>
                      </c:pt>
                      <c:pt idx="4479">
                        <c:v>7459.6484375</c:v>
                      </c:pt>
                      <c:pt idx="4480">
                        <c:v>9052.5234375</c:v>
                      </c:pt>
                      <c:pt idx="4481">
                        <c:v>8972.5859375</c:v>
                      </c:pt>
                      <c:pt idx="4482">
                        <c:v>8677.7265625</c:v>
                      </c:pt>
                      <c:pt idx="4483">
                        <c:v>8444.3515625</c:v>
                      </c:pt>
                      <c:pt idx="4484">
                        <c:v>8467.1015625</c:v>
                      </c:pt>
                      <c:pt idx="4485">
                        <c:v>9517.8984375</c:v>
                      </c:pt>
                      <c:pt idx="4486">
                        <c:v>5423.3125</c:v>
                      </c:pt>
                      <c:pt idx="4487">
                        <c:v>4154.4375</c:v>
                      </c:pt>
                      <c:pt idx="4488">
                        <c:v>6108.890625</c:v>
                      </c:pt>
                      <c:pt idx="4489">
                        <c:v>7144.171875</c:v>
                      </c:pt>
                      <c:pt idx="4490">
                        <c:v>8165.234375</c:v>
                      </c:pt>
                      <c:pt idx="4491">
                        <c:v>7781.96875</c:v>
                      </c:pt>
                      <c:pt idx="4492">
                        <c:v>7855.2734375</c:v>
                      </c:pt>
                      <c:pt idx="4493">
                        <c:v>8206.046875</c:v>
                      </c:pt>
                      <c:pt idx="4494">
                        <c:v>8148.0546875</c:v>
                      </c:pt>
                      <c:pt idx="4495">
                        <c:v>4393.390625</c:v>
                      </c:pt>
                      <c:pt idx="4496">
                        <c:v>7489.390625</c:v>
                      </c:pt>
                      <c:pt idx="4497">
                        <c:v>9789.7890625</c:v>
                      </c:pt>
                      <c:pt idx="4498">
                        <c:v>8217.984375</c:v>
                      </c:pt>
                      <c:pt idx="4499">
                        <c:v>9970.3984375</c:v>
                      </c:pt>
                      <c:pt idx="4500">
                        <c:v>12725.859375</c:v>
                      </c:pt>
                      <c:pt idx="4501">
                        <c:v>11344.04296875</c:v>
                      </c:pt>
                      <c:pt idx="4502">
                        <c:v>11393.07421875</c:v>
                      </c:pt>
                      <c:pt idx="4503">
                        <c:v>12462.9921875</c:v>
                      </c:pt>
                      <c:pt idx="4504">
                        <c:v>13104.7109375</c:v>
                      </c:pt>
                      <c:pt idx="4505">
                        <c:v>9301.625</c:v>
                      </c:pt>
                      <c:pt idx="4506">
                        <c:v>9372.859375</c:v>
                      </c:pt>
                      <c:pt idx="4507">
                        <c:v>9811.8125</c:v>
                      </c:pt>
                      <c:pt idx="4508">
                        <c:v>8356.8046875</c:v>
                      </c:pt>
                      <c:pt idx="4509">
                        <c:v>3560.640625</c:v>
                      </c:pt>
                      <c:pt idx="4510">
                        <c:v>4892.09375</c:v>
                      </c:pt>
                      <c:pt idx="4511">
                        <c:v>5897.75</c:v>
                      </c:pt>
                      <c:pt idx="4512">
                        <c:v>10414.859375</c:v>
                      </c:pt>
                      <c:pt idx="4513">
                        <c:v>13401.4765625</c:v>
                      </c:pt>
                      <c:pt idx="4514">
                        <c:v>13592.32421875</c:v>
                      </c:pt>
                      <c:pt idx="4515">
                        <c:v>10674.484375</c:v>
                      </c:pt>
                      <c:pt idx="4516">
                        <c:v>9609.8671875</c:v>
                      </c:pt>
                      <c:pt idx="4517">
                        <c:v>8448.1328125</c:v>
                      </c:pt>
                      <c:pt idx="4518">
                        <c:v>9625.609375</c:v>
                      </c:pt>
                      <c:pt idx="4519">
                        <c:v>10126.2421875</c:v>
                      </c:pt>
                      <c:pt idx="4520">
                        <c:v>10318.3203125</c:v>
                      </c:pt>
                      <c:pt idx="4521">
                        <c:v>10413.21875</c:v>
                      </c:pt>
                      <c:pt idx="4522">
                        <c:v>10620.9765625</c:v>
                      </c:pt>
                      <c:pt idx="4523">
                        <c:v>10295.8046875</c:v>
                      </c:pt>
                      <c:pt idx="4524">
                        <c:v>9229.859375</c:v>
                      </c:pt>
                      <c:pt idx="4525">
                        <c:v>9106.56640625</c:v>
                      </c:pt>
                      <c:pt idx="4526">
                        <c:v>10253.01953125</c:v>
                      </c:pt>
                      <c:pt idx="4527">
                        <c:v>9824.5703125</c:v>
                      </c:pt>
                      <c:pt idx="4528">
                        <c:v>9095.4453125</c:v>
                      </c:pt>
                      <c:pt idx="4529">
                        <c:v>9125.828125</c:v>
                      </c:pt>
                      <c:pt idx="4530">
                        <c:v>16091.984375</c:v>
                      </c:pt>
                      <c:pt idx="4531">
                        <c:v>13073.578125</c:v>
                      </c:pt>
                      <c:pt idx="4532">
                        <c:v>12498.34375</c:v>
                      </c:pt>
                      <c:pt idx="4533">
                        <c:v>12273.02734375</c:v>
                      </c:pt>
                      <c:pt idx="4534">
                        <c:v>14516.0625</c:v>
                      </c:pt>
                      <c:pt idx="4535">
                        <c:v>15194.78125</c:v>
                      </c:pt>
                      <c:pt idx="4536">
                        <c:v>14569.08203125</c:v>
                      </c:pt>
                      <c:pt idx="4537">
                        <c:v>15028.3515625</c:v>
                      </c:pt>
                      <c:pt idx="4538">
                        <c:v>15073.8203125</c:v>
                      </c:pt>
                      <c:pt idx="4539">
                        <c:v>14839.25</c:v>
                      </c:pt>
                      <c:pt idx="4540">
                        <c:v>14534.57421875</c:v>
                      </c:pt>
                      <c:pt idx="4541">
                        <c:v>13204.3203125</c:v>
                      </c:pt>
                      <c:pt idx="4542">
                        <c:v>12729</c:v>
                      </c:pt>
                      <c:pt idx="4543">
                        <c:v>12627.8984375</c:v>
                      </c:pt>
                      <c:pt idx="4544">
                        <c:v>14656.83203125</c:v>
                      </c:pt>
                      <c:pt idx="4545">
                        <c:v>6469.125</c:v>
                      </c:pt>
                      <c:pt idx="4546">
                        <c:v>3926.6953125</c:v>
                      </c:pt>
                      <c:pt idx="4547">
                        <c:v>6018.6328125</c:v>
                      </c:pt>
                      <c:pt idx="4548">
                        <c:v>6556.5234375</c:v>
                      </c:pt>
                      <c:pt idx="4549">
                        <c:v>4904.71875</c:v>
                      </c:pt>
                      <c:pt idx="4550">
                        <c:v>4040.3671875</c:v>
                      </c:pt>
                      <c:pt idx="4551">
                        <c:v>4574.96875</c:v>
                      </c:pt>
                      <c:pt idx="4552">
                        <c:v>6420.46484375</c:v>
                      </c:pt>
                      <c:pt idx="4553">
                        <c:v>6161.28125</c:v>
                      </c:pt>
                      <c:pt idx="4554">
                        <c:v>6507.4765625</c:v>
                      </c:pt>
                      <c:pt idx="4555">
                        <c:v>6258.5390625</c:v>
                      </c:pt>
                      <c:pt idx="4556">
                        <c:v>5661.109375</c:v>
                      </c:pt>
                      <c:pt idx="4557">
                        <c:v>5466.6328125</c:v>
                      </c:pt>
                      <c:pt idx="4558">
                        <c:v>5679.8125</c:v>
                      </c:pt>
                      <c:pt idx="4559">
                        <c:v>6066.5390625</c:v>
                      </c:pt>
                      <c:pt idx="4560">
                        <c:v>6184.265625</c:v>
                      </c:pt>
                      <c:pt idx="4561">
                        <c:v>5863.8203125</c:v>
                      </c:pt>
                      <c:pt idx="4562">
                        <c:v>5516.2578125</c:v>
                      </c:pt>
                      <c:pt idx="4563">
                        <c:v>3236.609375</c:v>
                      </c:pt>
                      <c:pt idx="4564">
                        <c:v>5563.1796875</c:v>
                      </c:pt>
                      <c:pt idx="4565">
                        <c:v>5244.515625</c:v>
                      </c:pt>
                      <c:pt idx="4566">
                        <c:v>4859.234375</c:v>
                      </c:pt>
                      <c:pt idx="4567">
                        <c:v>5417.7109375</c:v>
                      </c:pt>
                      <c:pt idx="4568">
                        <c:v>5830.578125</c:v>
                      </c:pt>
                      <c:pt idx="4569">
                        <c:v>6005.9296875</c:v>
                      </c:pt>
                      <c:pt idx="4570">
                        <c:v>5715.65625</c:v>
                      </c:pt>
                      <c:pt idx="4571">
                        <c:v>5880.609375</c:v>
                      </c:pt>
                      <c:pt idx="4572">
                        <c:v>5069.6015625</c:v>
                      </c:pt>
                      <c:pt idx="4573">
                        <c:v>5374.0546875</c:v>
                      </c:pt>
                      <c:pt idx="4574">
                        <c:v>5636.03125</c:v>
                      </c:pt>
                      <c:pt idx="4575">
                        <c:v>12167.11328125</c:v>
                      </c:pt>
                      <c:pt idx="4576">
                        <c:v>12553.578125</c:v>
                      </c:pt>
                      <c:pt idx="4577">
                        <c:v>10510.6796875</c:v>
                      </c:pt>
                      <c:pt idx="4578">
                        <c:v>8857.0078125</c:v>
                      </c:pt>
                      <c:pt idx="4579">
                        <c:v>7956.05078125</c:v>
                      </c:pt>
                      <c:pt idx="4580">
                        <c:v>9203.640625</c:v>
                      </c:pt>
                      <c:pt idx="4581">
                        <c:v>12194.83203125</c:v>
                      </c:pt>
                      <c:pt idx="4582">
                        <c:v>12968.234375</c:v>
                      </c:pt>
                      <c:pt idx="4583">
                        <c:v>12256.0390625</c:v>
                      </c:pt>
                      <c:pt idx="4584">
                        <c:v>11456.25390625</c:v>
                      </c:pt>
                      <c:pt idx="4585">
                        <c:v>12748.3984375</c:v>
                      </c:pt>
                      <c:pt idx="4586">
                        <c:v>11006.828125</c:v>
                      </c:pt>
                      <c:pt idx="4587">
                        <c:v>9998.8359375</c:v>
                      </c:pt>
                      <c:pt idx="4588">
                        <c:v>10007.9765625</c:v>
                      </c:pt>
                      <c:pt idx="4589">
                        <c:v>11589.8984375</c:v>
                      </c:pt>
                      <c:pt idx="4590">
                        <c:v>10579.859375</c:v>
                      </c:pt>
                      <c:pt idx="4591">
                        <c:v>10452.4296875</c:v>
                      </c:pt>
                      <c:pt idx="4592">
                        <c:v>8659.1171875</c:v>
                      </c:pt>
                      <c:pt idx="4593">
                        <c:v>8915.2265625</c:v>
                      </c:pt>
                      <c:pt idx="4594">
                        <c:v>8090.140625</c:v>
                      </c:pt>
                      <c:pt idx="4595">
                        <c:v>9080.2734375</c:v>
                      </c:pt>
                      <c:pt idx="4596">
                        <c:v>8307.5390625</c:v>
                      </c:pt>
                      <c:pt idx="4597">
                        <c:v>8911.0234375</c:v>
                      </c:pt>
                      <c:pt idx="4598">
                        <c:v>10409.9609375</c:v>
                      </c:pt>
                      <c:pt idx="4599">
                        <c:v>6477.375</c:v>
                      </c:pt>
                      <c:pt idx="4600">
                        <c:v>7758.796875</c:v>
                      </c:pt>
                      <c:pt idx="4601">
                        <c:v>8431.125</c:v>
                      </c:pt>
                      <c:pt idx="4602">
                        <c:v>10056.125</c:v>
                      </c:pt>
                      <c:pt idx="4603">
                        <c:v>10195.90625</c:v>
                      </c:pt>
                      <c:pt idx="4604">
                        <c:v>10553.6484375</c:v>
                      </c:pt>
                      <c:pt idx="4605">
                        <c:v>12348.3671875</c:v>
                      </c:pt>
                      <c:pt idx="4606">
                        <c:v>11747.9453125</c:v>
                      </c:pt>
                      <c:pt idx="4607">
                        <c:v>11892.58984375</c:v>
                      </c:pt>
                      <c:pt idx="4608">
                        <c:v>11998.078125</c:v>
                      </c:pt>
                      <c:pt idx="4609">
                        <c:v>10857.6875</c:v>
                      </c:pt>
                      <c:pt idx="4610">
                        <c:v>10863.859375</c:v>
                      </c:pt>
                      <c:pt idx="4611">
                        <c:v>11823.6171875</c:v>
                      </c:pt>
                      <c:pt idx="4612">
                        <c:v>13224.40625</c:v>
                      </c:pt>
                      <c:pt idx="4613">
                        <c:v>6827.6171875</c:v>
                      </c:pt>
                      <c:pt idx="4614">
                        <c:v>8918.8125</c:v>
                      </c:pt>
                      <c:pt idx="4615">
                        <c:v>9546.4609375</c:v>
                      </c:pt>
                      <c:pt idx="4616">
                        <c:v>14078.9609375</c:v>
                      </c:pt>
                      <c:pt idx="4617">
                        <c:v>8085.6875</c:v>
                      </c:pt>
                      <c:pt idx="4618">
                        <c:v>10481.8515625</c:v>
                      </c:pt>
                      <c:pt idx="4619">
                        <c:v>12013.3125</c:v>
                      </c:pt>
                      <c:pt idx="4620">
                        <c:v>11624.140625</c:v>
                      </c:pt>
                      <c:pt idx="4621">
                        <c:v>11965.765625</c:v>
                      </c:pt>
                      <c:pt idx="4622">
                        <c:v>11164.4921875</c:v>
                      </c:pt>
                      <c:pt idx="4623">
                        <c:v>10163.53125</c:v>
                      </c:pt>
                      <c:pt idx="4624">
                        <c:v>9773.625</c:v>
                      </c:pt>
                      <c:pt idx="4625">
                        <c:v>11743.8046875</c:v>
                      </c:pt>
                      <c:pt idx="4626">
                        <c:v>11758.859375</c:v>
                      </c:pt>
                      <c:pt idx="4627">
                        <c:v>11158.96875</c:v>
                      </c:pt>
                      <c:pt idx="4628">
                        <c:v>10353.03125</c:v>
                      </c:pt>
                      <c:pt idx="4629">
                        <c:v>10754.79296875</c:v>
                      </c:pt>
                      <c:pt idx="4630">
                        <c:v>9952.5234375</c:v>
                      </c:pt>
                      <c:pt idx="4631">
                        <c:v>11685.6875</c:v>
                      </c:pt>
                      <c:pt idx="4632">
                        <c:v>11202.71875</c:v>
                      </c:pt>
                      <c:pt idx="4633">
                        <c:v>11325.15625</c:v>
                      </c:pt>
                      <c:pt idx="4634">
                        <c:v>11629.890625</c:v>
                      </c:pt>
                      <c:pt idx="4635">
                        <c:v>7549.4375</c:v>
                      </c:pt>
                      <c:pt idx="4636">
                        <c:v>7296.25</c:v>
                      </c:pt>
                      <c:pt idx="4637">
                        <c:v>7144.9296875</c:v>
                      </c:pt>
                      <c:pt idx="4638">
                        <c:v>5964.203125</c:v>
                      </c:pt>
                      <c:pt idx="4639">
                        <c:v>4687.8125</c:v>
                      </c:pt>
                      <c:pt idx="4640">
                        <c:v>5634.203125</c:v>
                      </c:pt>
                      <c:pt idx="4641">
                        <c:v>8069.6015625</c:v>
                      </c:pt>
                      <c:pt idx="4642">
                        <c:v>4796.3125</c:v>
                      </c:pt>
                      <c:pt idx="4643">
                        <c:v>3693.40625</c:v>
                      </c:pt>
                      <c:pt idx="4644">
                        <c:v>4826.09375</c:v>
                      </c:pt>
                      <c:pt idx="4645">
                        <c:v>7464.5703125</c:v>
                      </c:pt>
                      <c:pt idx="4646">
                        <c:v>5899.484375</c:v>
                      </c:pt>
                      <c:pt idx="4647">
                        <c:v>4965.5234375</c:v>
                      </c:pt>
                      <c:pt idx="4648">
                        <c:v>5742.4921875</c:v>
                      </c:pt>
                      <c:pt idx="4649">
                        <c:v>8664.8515625</c:v>
                      </c:pt>
                      <c:pt idx="4650">
                        <c:v>9666.74609375</c:v>
                      </c:pt>
                      <c:pt idx="4651">
                        <c:v>9241.9296875</c:v>
                      </c:pt>
                      <c:pt idx="4652">
                        <c:v>9744.6328125</c:v>
                      </c:pt>
                      <c:pt idx="4653">
                        <c:v>8525.4296875</c:v>
                      </c:pt>
                      <c:pt idx="4654">
                        <c:v>9249.44140625</c:v>
                      </c:pt>
                      <c:pt idx="4655">
                        <c:v>9939.0390625</c:v>
                      </c:pt>
                      <c:pt idx="4656">
                        <c:v>8758.3515625</c:v>
                      </c:pt>
                      <c:pt idx="4657">
                        <c:v>8069.5390625</c:v>
                      </c:pt>
                      <c:pt idx="4658">
                        <c:v>8177.3046875</c:v>
                      </c:pt>
                      <c:pt idx="4659">
                        <c:v>9317.5859375</c:v>
                      </c:pt>
                      <c:pt idx="4660">
                        <c:v>8796.03125</c:v>
                      </c:pt>
                      <c:pt idx="4661">
                        <c:v>8347.9453125</c:v>
                      </c:pt>
                      <c:pt idx="4662">
                        <c:v>7500.6640625</c:v>
                      </c:pt>
                      <c:pt idx="4663">
                        <c:v>8253.21875</c:v>
                      </c:pt>
                      <c:pt idx="4664">
                        <c:v>9533.0390625</c:v>
                      </c:pt>
                      <c:pt idx="4665">
                        <c:v>9499.3828125</c:v>
                      </c:pt>
                      <c:pt idx="4666">
                        <c:v>8881.3046875</c:v>
                      </c:pt>
                      <c:pt idx="4667">
                        <c:v>8625.890625</c:v>
                      </c:pt>
                      <c:pt idx="4668">
                        <c:v>8010.03125</c:v>
                      </c:pt>
                      <c:pt idx="4669">
                        <c:v>8536.86328125</c:v>
                      </c:pt>
                      <c:pt idx="4670">
                        <c:v>9390.0546875</c:v>
                      </c:pt>
                      <c:pt idx="4671">
                        <c:v>9024.3046875</c:v>
                      </c:pt>
                      <c:pt idx="4672">
                        <c:v>9094.53125</c:v>
                      </c:pt>
                      <c:pt idx="4673">
                        <c:v>9197.9296875</c:v>
                      </c:pt>
                      <c:pt idx="4674">
                        <c:v>9329.25</c:v>
                      </c:pt>
                      <c:pt idx="4675">
                        <c:v>6544.8046875</c:v>
                      </c:pt>
                      <c:pt idx="4676">
                        <c:v>6869.609375</c:v>
                      </c:pt>
                      <c:pt idx="4677">
                        <c:v>6990</c:v>
                      </c:pt>
                      <c:pt idx="4678">
                        <c:v>8933.453125</c:v>
                      </c:pt>
                      <c:pt idx="4679">
                        <c:v>8892.0390625</c:v>
                      </c:pt>
                      <c:pt idx="4680">
                        <c:v>12751.6796875</c:v>
                      </c:pt>
                      <c:pt idx="4681">
                        <c:v>12781.40625</c:v>
                      </c:pt>
                      <c:pt idx="4682">
                        <c:v>12365.140625</c:v>
                      </c:pt>
                      <c:pt idx="4683">
                        <c:v>13114.6484375</c:v>
                      </c:pt>
                      <c:pt idx="4684">
                        <c:v>11222.125</c:v>
                      </c:pt>
                      <c:pt idx="4685">
                        <c:v>12002.71875</c:v>
                      </c:pt>
                      <c:pt idx="4686">
                        <c:v>12478.546875</c:v>
                      </c:pt>
                      <c:pt idx="4687">
                        <c:v>13399.2421875</c:v>
                      </c:pt>
                      <c:pt idx="4688">
                        <c:v>9641.234375</c:v>
                      </c:pt>
                      <c:pt idx="4689">
                        <c:v>9477.4453125</c:v>
                      </c:pt>
                      <c:pt idx="4690">
                        <c:v>10499.3359375</c:v>
                      </c:pt>
                      <c:pt idx="4691">
                        <c:v>13363.8046875</c:v>
                      </c:pt>
                      <c:pt idx="4692">
                        <c:v>12584.171875</c:v>
                      </c:pt>
                      <c:pt idx="4693">
                        <c:v>12200.671875</c:v>
                      </c:pt>
                      <c:pt idx="4694">
                        <c:v>13388.875</c:v>
                      </c:pt>
                      <c:pt idx="4695">
                        <c:v>10815.1328125</c:v>
                      </c:pt>
                      <c:pt idx="4696">
                        <c:v>8643.66015625</c:v>
                      </c:pt>
                      <c:pt idx="4697">
                        <c:v>7456.0078125</c:v>
                      </c:pt>
                      <c:pt idx="4698">
                        <c:v>7960.6953125</c:v>
                      </c:pt>
                      <c:pt idx="4699">
                        <c:v>10739.015625</c:v>
                      </c:pt>
                      <c:pt idx="4700">
                        <c:v>12852.40625</c:v>
                      </c:pt>
                      <c:pt idx="4701">
                        <c:v>12325.921875</c:v>
                      </c:pt>
                      <c:pt idx="4702">
                        <c:v>11673.72265625</c:v>
                      </c:pt>
                      <c:pt idx="4703">
                        <c:v>12965.31640625</c:v>
                      </c:pt>
                      <c:pt idx="4704">
                        <c:v>10785.5234375</c:v>
                      </c:pt>
                      <c:pt idx="4705">
                        <c:v>10318.0234375</c:v>
                      </c:pt>
                      <c:pt idx="4706">
                        <c:v>10517.953125</c:v>
                      </c:pt>
                      <c:pt idx="4707">
                        <c:v>12884.5234375</c:v>
                      </c:pt>
                      <c:pt idx="4708">
                        <c:v>12686.3203125</c:v>
                      </c:pt>
                      <c:pt idx="4709">
                        <c:v>12827.1484375</c:v>
                      </c:pt>
                      <c:pt idx="4710">
                        <c:v>8875.5625</c:v>
                      </c:pt>
                      <c:pt idx="4711">
                        <c:v>10713.671875</c:v>
                      </c:pt>
                      <c:pt idx="4712">
                        <c:v>10257</c:v>
                      </c:pt>
                      <c:pt idx="4713">
                        <c:v>10121.015625</c:v>
                      </c:pt>
                      <c:pt idx="4714">
                        <c:v>10179.578125</c:v>
                      </c:pt>
                      <c:pt idx="4715">
                        <c:v>7232.609375</c:v>
                      </c:pt>
                      <c:pt idx="4716">
                        <c:v>8658.421875</c:v>
                      </c:pt>
                      <c:pt idx="4717">
                        <c:v>10535.484375</c:v>
                      </c:pt>
                      <c:pt idx="4718">
                        <c:v>8708.625</c:v>
                      </c:pt>
                      <c:pt idx="4719">
                        <c:v>8262.46875</c:v>
                      </c:pt>
                      <c:pt idx="4720">
                        <c:v>8801.25</c:v>
                      </c:pt>
                      <c:pt idx="4721">
                        <c:v>9167.390625</c:v>
                      </c:pt>
                      <c:pt idx="4722">
                        <c:v>10464.2421875</c:v>
                      </c:pt>
                      <c:pt idx="4723">
                        <c:v>10258.421875</c:v>
                      </c:pt>
                      <c:pt idx="4724">
                        <c:v>10680.4921875</c:v>
                      </c:pt>
                      <c:pt idx="4725">
                        <c:v>12030.234375</c:v>
                      </c:pt>
                      <c:pt idx="4726">
                        <c:v>10624.94140625</c:v>
                      </c:pt>
                      <c:pt idx="4727">
                        <c:v>10594.15625</c:v>
                      </c:pt>
                      <c:pt idx="4728">
                        <c:v>12278.359375</c:v>
                      </c:pt>
                      <c:pt idx="4729">
                        <c:v>10453.859375</c:v>
                      </c:pt>
                      <c:pt idx="4730">
                        <c:v>9887.71875</c:v>
                      </c:pt>
                      <c:pt idx="4731">
                        <c:v>10754.4296875</c:v>
                      </c:pt>
                      <c:pt idx="4732">
                        <c:v>12926.1640625</c:v>
                      </c:pt>
                      <c:pt idx="4733">
                        <c:v>11249.453125</c:v>
                      </c:pt>
                      <c:pt idx="4734">
                        <c:v>10909.625</c:v>
                      </c:pt>
                      <c:pt idx="4735">
                        <c:v>13027.515625</c:v>
                      </c:pt>
                      <c:pt idx="4736">
                        <c:v>12798.4453125</c:v>
                      </c:pt>
                      <c:pt idx="4737">
                        <c:v>13222.34375</c:v>
                      </c:pt>
                      <c:pt idx="4738">
                        <c:v>12911.84375</c:v>
                      </c:pt>
                      <c:pt idx="4739">
                        <c:v>12426.53125</c:v>
                      </c:pt>
                      <c:pt idx="4740">
                        <c:v>3643.8984375</c:v>
                      </c:pt>
                      <c:pt idx="4741">
                        <c:v>5161.3828125</c:v>
                      </c:pt>
                      <c:pt idx="4742">
                        <c:v>5899.5703125</c:v>
                      </c:pt>
                      <c:pt idx="4743">
                        <c:v>2618.9140625</c:v>
                      </c:pt>
                      <c:pt idx="4744">
                        <c:v>3520</c:v>
                      </c:pt>
                      <c:pt idx="4745">
                        <c:v>4773.2578125</c:v>
                      </c:pt>
                      <c:pt idx="4746">
                        <c:v>7624.6640625</c:v>
                      </c:pt>
                      <c:pt idx="4747">
                        <c:v>7406.0546875</c:v>
                      </c:pt>
                      <c:pt idx="4748">
                        <c:v>7516.2421875</c:v>
                      </c:pt>
                      <c:pt idx="4749">
                        <c:v>7565.5859375</c:v>
                      </c:pt>
                      <c:pt idx="4750">
                        <c:v>7740.7421875</c:v>
                      </c:pt>
                      <c:pt idx="4751">
                        <c:v>7842.1796875</c:v>
                      </c:pt>
                      <c:pt idx="4752">
                        <c:v>8612.125</c:v>
                      </c:pt>
                      <c:pt idx="4753">
                        <c:v>8510.421875</c:v>
                      </c:pt>
                      <c:pt idx="4754">
                        <c:v>8560.7890625</c:v>
                      </c:pt>
                      <c:pt idx="4755">
                        <c:v>13196.5703125</c:v>
                      </c:pt>
                      <c:pt idx="4756">
                        <c:v>11234.140625</c:v>
                      </c:pt>
                      <c:pt idx="4757">
                        <c:v>9321.53125</c:v>
                      </c:pt>
                      <c:pt idx="4758">
                        <c:v>8974.921875</c:v>
                      </c:pt>
                      <c:pt idx="4759">
                        <c:v>11558.6328125</c:v>
                      </c:pt>
                      <c:pt idx="4760">
                        <c:v>12234.1796875</c:v>
                      </c:pt>
                      <c:pt idx="4761">
                        <c:v>11657.8515625</c:v>
                      </c:pt>
                      <c:pt idx="4762">
                        <c:v>12458.4453125</c:v>
                      </c:pt>
                      <c:pt idx="4763">
                        <c:v>12322.484375</c:v>
                      </c:pt>
                      <c:pt idx="4764">
                        <c:v>12399.9453125</c:v>
                      </c:pt>
                      <c:pt idx="4765">
                        <c:v>11981.46875</c:v>
                      </c:pt>
                      <c:pt idx="4766">
                        <c:v>12338.140625</c:v>
                      </c:pt>
                      <c:pt idx="4767">
                        <c:v>12520.609375</c:v>
                      </c:pt>
                      <c:pt idx="4768">
                        <c:v>12363.71875</c:v>
                      </c:pt>
                      <c:pt idx="4769">
                        <c:v>12149.8671875</c:v>
                      </c:pt>
                      <c:pt idx="4770">
                        <c:v>9526.1171875</c:v>
                      </c:pt>
                      <c:pt idx="4771">
                        <c:v>8536.671875</c:v>
                      </c:pt>
                      <c:pt idx="4772">
                        <c:v>7030.859375</c:v>
                      </c:pt>
                      <c:pt idx="4773">
                        <c:v>6967.75</c:v>
                      </c:pt>
                      <c:pt idx="4774">
                        <c:v>7798.9765625</c:v>
                      </c:pt>
                      <c:pt idx="4775">
                        <c:v>9721.1015625</c:v>
                      </c:pt>
                      <c:pt idx="4776">
                        <c:v>10009.3671875</c:v>
                      </c:pt>
                      <c:pt idx="4777">
                        <c:v>8475.5546875</c:v>
                      </c:pt>
                      <c:pt idx="4778">
                        <c:v>8333.65625</c:v>
                      </c:pt>
                      <c:pt idx="4779">
                        <c:v>9162.9609375</c:v>
                      </c:pt>
                      <c:pt idx="4780">
                        <c:v>9415.8984375</c:v>
                      </c:pt>
                      <c:pt idx="4781">
                        <c:v>7600.578125</c:v>
                      </c:pt>
                      <c:pt idx="4782">
                        <c:v>7009.828125</c:v>
                      </c:pt>
                      <c:pt idx="4783">
                        <c:v>5819.0390625</c:v>
                      </c:pt>
                      <c:pt idx="4784">
                        <c:v>6736.0390625</c:v>
                      </c:pt>
                      <c:pt idx="4785">
                        <c:v>11357.15625</c:v>
                      </c:pt>
                      <c:pt idx="4786">
                        <c:v>10724.421875</c:v>
                      </c:pt>
                      <c:pt idx="4787">
                        <c:v>10145.171875</c:v>
                      </c:pt>
                      <c:pt idx="4788">
                        <c:v>11221.140625</c:v>
                      </c:pt>
                      <c:pt idx="4789">
                        <c:v>11371.0234375</c:v>
                      </c:pt>
                      <c:pt idx="4790">
                        <c:v>12274.921875</c:v>
                      </c:pt>
                      <c:pt idx="4791">
                        <c:v>11643.90625</c:v>
                      </c:pt>
                      <c:pt idx="4792">
                        <c:v>10196.3515625</c:v>
                      </c:pt>
                      <c:pt idx="4793">
                        <c:v>9387.65625</c:v>
                      </c:pt>
                      <c:pt idx="4794">
                        <c:v>12150.140625</c:v>
                      </c:pt>
                      <c:pt idx="4795">
                        <c:v>11925.3125</c:v>
                      </c:pt>
                      <c:pt idx="4796">
                        <c:v>10844.6796875</c:v>
                      </c:pt>
                      <c:pt idx="4797">
                        <c:v>10533.5234375</c:v>
                      </c:pt>
                      <c:pt idx="4798">
                        <c:v>11391.4765625</c:v>
                      </c:pt>
                      <c:pt idx="4799">
                        <c:v>11665.0625</c:v>
                      </c:pt>
                      <c:pt idx="4800">
                        <c:v>12242.2421875</c:v>
                      </c:pt>
                      <c:pt idx="4801">
                        <c:v>10982.1640625</c:v>
                      </c:pt>
                      <c:pt idx="4802">
                        <c:v>10970.828125</c:v>
                      </c:pt>
                      <c:pt idx="4803">
                        <c:v>11939.9453125</c:v>
                      </c:pt>
                      <c:pt idx="4804">
                        <c:v>12740.9140625</c:v>
                      </c:pt>
                      <c:pt idx="4805">
                        <c:v>11870.8203125</c:v>
                      </c:pt>
                      <c:pt idx="4806">
                        <c:v>12170.46875</c:v>
                      </c:pt>
                      <c:pt idx="4807">
                        <c:v>10228.9765625</c:v>
                      </c:pt>
                      <c:pt idx="4808">
                        <c:v>10741.5859375</c:v>
                      </c:pt>
                      <c:pt idx="4809">
                        <c:v>11958.234375</c:v>
                      </c:pt>
                      <c:pt idx="4810">
                        <c:v>11175.6640625</c:v>
                      </c:pt>
                      <c:pt idx="4811">
                        <c:v>9043.328125</c:v>
                      </c:pt>
                      <c:pt idx="4812">
                        <c:v>8657.1484375</c:v>
                      </c:pt>
                      <c:pt idx="4813">
                        <c:v>8716.890625</c:v>
                      </c:pt>
                      <c:pt idx="4814">
                        <c:v>11221.3515625</c:v>
                      </c:pt>
                      <c:pt idx="4815">
                        <c:v>3802.40625</c:v>
                      </c:pt>
                      <c:pt idx="4816">
                        <c:v>4563.984375</c:v>
                      </c:pt>
                      <c:pt idx="4817">
                        <c:v>5360.765625</c:v>
                      </c:pt>
                      <c:pt idx="4818">
                        <c:v>8849.9921875</c:v>
                      </c:pt>
                      <c:pt idx="4819">
                        <c:v>8701.63671875</c:v>
                      </c:pt>
                      <c:pt idx="4820">
                        <c:v>6962.2265625</c:v>
                      </c:pt>
                      <c:pt idx="4821">
                        <c:v>6902.4140625</c:v>
                      </c:pt>
                      <c:pt idx="4822">
                        <c:v>7508.109375</c:v>
                      </c:pt>
                      <c:pt idx="4823">
                        <c:v>8878.640625</c:v>
                      </c:pt>
                      <c:pt idx="4824">
                        <c:v>8291.8125</c:v>
                      </c:pt>
                      <c:pt idx="4825">
                        <c:v>7130.046875</c:v>
                      </c:pt>
                      <c:pt idx="4826">
                        <c:v>7497.328125</c:v>
                      </c:pt>
                      <c:pt idx="4827">
                        <c:v>8651.9375</c:v>
                      </c:pt>
                      <c:pt idx="4828">
                        <c:v>7886.15625</c:v>
                      </c:pt>
                      <c:pt idx="4829">
                        <c:v>9201.828125</c:v>
                      </c:pt>
                      <c:pt idx="4830">
                        <c:v>7959.359375</c:v>
                      </c:pt>
                      <c:pt idx="4831">
                        <c:v>5018.671875</c:v>
                      </c:pt>
                      <c:pt idx="4832">
                        <c:v>7085.6171875</c:v>
                      </c:pt>
                      <c:pt idx="4833">
                        <c:v>8606.78125</c:v>
                      </c:pt>
                      <c:pt idx="4834">
                        <c:v>7231.3125</c:v>
                      </c:pt>
                      <c:pt idx="4835">
                        <c:v>8291.9453125</c:v>
                      </c:pt>
                      <c:pt idx="4836">
                        <c:v>8491.953125</c:v>
                      </c:pt>
                      <c:pt idx="4837">
                        <c:v>9056.8984375</c:v>
                      </c:pt>
                      <c:pt idx="4838">
                        <c:v>7056.1875</c:v>
                      </c:pt>
                      <c:pt idx="4839">
                        <c:v>7342.484375</c:v>
                      </c:pt>
                      <c:pt idx="4840">
                        <c:v>8591.2265625</c:v>
                      </c:pt>
                      <c:pt idx="4841">
                        <c:v>8607.71484375</c:v>
                      </c:pt>
                      <c:pt idx="4842">
                        <c:v>8644.921875</c:v>
                      </c:pt>
                      <c:pt idx="4843">
                        <c:v>6770.0859375</c:v>
                      </c:pt>
                      <c:pt idx="4844">
                        <c:v>7541.828125</c:v>
                      </c:pt>
                      <c:pt idx="4845">
                        <c:v>7620.8515625</c:v>
                      </c:pt>
                      <c:pt idx="4846">
                        <c:v>8054.296875</c:v>
                      </c:pt>
                      <c:pt idx="4847">
                        <c:v>8287.1796875</c:v>
                      </c:pt>
                      <c:pt idx="4848">
                        <c:v>6928.765625</c:v>
                      </c:pt>
                      <c:pt idx="4849">
                        <c:v>6145.5625</c:v>
                      </c:pt>
                      <c:pt idx="4850">
                        <c:v>7139</c:v>
                      </c:pt>
                      <c:pt idx="4851">
                        <c:v>8401.9453125</c:v>
                      </c:pt>
                      <c:pt idx="4852">
                        <c:v>6743.265625</c:v>
                      </c:pt>
                      <c:pt idx="4853">
                        <c:v>7617.90625</c:v>
                      </c:pt>
                      <c:pt idx="4854">
                        <c:v>7217.015625</c:v>
                      </c:pt>
                      <c:pt idx="4855">
                        <c:v>8420.078125</c:v>
                      </c:pt>
                      <c:pt idx="4856">
                        <c:v>8355.8046875</c:v>
                      </c:pt>
                      <c:pt idx="4857">
                        <c:v>5839.6953125</c:v>
                      </c:pt>
                      <c:pt idx="4858">
                        <c:v>5965.703125</c:v>
                      </c:pt>
                      <c:pt idx="4859">
                        <c:v>7141.09375</c:v>
                      </c:pt>
                      <c:pt idx="4860">
                        <c:v>13030.5625</c:v>
                      </c:pt>
                      <c:pt idx="4861">
                        <c:v>12852.7578125</c:v>
                      </c:pt>
                      <c:pt idx="4862">
                        <c:v>13299.7890625</c:v>
                      </c:pt>
                      <c:pt idx="4863">
                        <c:v>13497.51953125</c:v>
                      </c:pt>
                      <c:pt idx="4864">
                        <c:v>12379.40625</c:v>
                      </c:pt>
                      <c:pt idx="4865">
                        <c:v>12381.40234375</c:v>
                      </c:pt>
                      <c:pt idx="4866">
                        <c:v>11686.96875</c:v>
                      </c:pt>
                      <c:pt idx="4867">
                        <c:v>11139.515625</c:v>
                      </c:pt>
                      <c:pt idx="4868">
                        <c:v>10116.9921875</c:v>
                      </c:pt>
                      <c:pt idx="4869">
                        <c:v>10445.859375</c:v>
                      </c:pt>
                      <c:pt idx="4870">
                        <c:v>12841.171875</c:v>
                      </c:pt>
                      <c:pt idx="4871">
                        <c:v>10326.171875</c:v>
                      </c:pt>
                      <c:pt idx="4872">
                        <c:v>10512.4140625</c:v>
                      </c:pt>
                      <c:pt idx="4873">
                        <c:v>11529.3125</c:v>
                      </c:pt>
                      <c:pt idx="4874">
                        <c:v>13363.3359375</c:v>
                      </c:pt>
                      <c:pt idx="4875">
                        <c:v>11086.98046875</c:v>
                      </c:pt>
                      <c:pt idx="4876">
                        <c:v>8528.1796875</c:v>
                      </c:pt>
                      <c:pt idx="4877">
                        <c:v>9008.3515625</c:v>
                      </c:pt>
                      <c:pt idx="4878">
                        <c:v>9832.4921875</c:v>
                      </c:pt>
                      <c:pt idx="4879">
                        <c:v>11180.875</c:v>
                      </c:pt>
                      <c:pt idx="4880">
                        <c:v>11255.390625</c:v>
                      </c:pt>
                      <c:pt idx="4881">
                        <c:v>10791.59375</c:v>
                      </c:pt>
                      <c:pt idx="4882">
                        <c:v>9807.2109375</c:v>
                      </c:pt>
                      <c:pt idx="4883">
                        <c:v>9808.84375</c:v>
                      </c:pt>
                      <c:pt idx="4884">
                        <c:v>11361.203125</c:v>
                      </c:pt>
                      <c:pt idx="4885">
                        <c:v>11126.0546875</c:v>
                      </c:pt>
                      <c:pt idx="4886">
                        <c:v>11284.3359375</c:v>
                      </c:pt>
                      <c:pt idx="4887">
                        <c:v>11359.4140625</c:v>
                      </c:pt>
                      <c:pt idx="4888">
                        <c:v>10691.60546875</c:v>
                      </c:pt>
                      <c:pt idx="4889">
                        <c:v>10971.4140625</c:v>
                      </c:pt>
                      <c:pt idx="4890">
                        <c:v>2883.0390625</c:v>
                      </c:pt>
                      <c:pt idx="4891">
                        <c:v>4447.1875</c:v>
                      </c:pt>
                      <c:pt idx="4892">
                        <c:v>5557.671875</c:v>
                      </c:pt>
                      <c:pt idx="4893">
                        <c:v>6211.578125</c:v>
                      </c:pt>
                      <c:pt idx="4894">
                        <c:v>2820.8671875</c:v>
                      </c:pt>
                      <c:pt idx="4895">
                        <c:v>3442.109375</c:v>
                      </c:pt>
                      <c:pt idx="4896">
                        <c:v>5188.390625</c:v>
                      </c:pt>
                      <c:pt idx="4897">
                        <c:v>5836.921875</c:v>
                      </c:pt>
                      <c:pt idx="4898">
                        <c:v>7125.3359375</c:v>
                      </c:pt>
                      <c:pt idx="4899">
                        <c:v>7309.859375</c:v>
                      </c:pt>
                      <c:pt idx="4900">
                        <c:v>7679.78125</c:v>
                      </c:pt>
                      <c:pt idx="4901">
                        <c:v>7830.8671875</c:v>
                      </c:pt>
                      <c:pt idx="4902">
                        <c:v>7127.0390625</c:v>
                      </c:pt>
                      <c:pt idx="4903">
                        <c:v>7325.109375</c:v>
                      </c:pt>
                      <c:pt idx="4904">
                        <c:v>7676.6640625</c:v>
                      </c:pt>
                      <c:pt idx="4905">
                        <c:v>8786.796875</c:v>
                      </c:pt>
                      <c:pt idx="4906">
                        <c:v>7413.4296875</c:v>
                      </c:pt>
                      <c:pt idx="4907">
                        <c:v>7327.78125</c:v>
                      </c:pt>
                      <c:pt idx="4908">
                        <c:v>9733.3125</c:v>
                      </c:pt>
                      <c:pt idx="4909">
                        <c:v>12008.3046875</c:v>
                      </c:pt>
                      <c:pt idx="4910">
                        <c:v>12050.734375</c:v>
                      </c:pt>
                      <c:pt idx="4911">
                        <c:v>11584.375</c:v>
                      </c:pt>
                      <c:pt idx="4912">
                        <c:v>11391.8515625</c:v>
                      </c:pt>
                      <c:pt idx="4913">
                        <c:v>9933.2265625</c:v>
                      </c:pt>
                      <c:pt idx="4914">
                        <c:v>9692.8046875</c:v>
                      </c:pt>
                      <c:pt idx="4915">
                        <c:v>9546.6796875</c:v>
                      </c:pt>
                      <c:pt idx="4916">
                        <c:v>12073.8125</c:v>
                      </c:pt>
                      <c:pt idx="4917">
                        <c:v>11878.6796875</c:v>
                      </c:pt>
                      <c:pt idx="4918">
                        <c:v>10767.5390625</c:v>
                      </c:pt>
                      <c:pt idx="4919">
                        <c:v>11740.6640625</c:v>
                      </c:pt>
                      <c:pt idx="4920">
                        <c:v>9185.3203125</c:v>
                      </c:pt>
                      <c:pt idx="4921">
                        <c:v>8462.73828125</c:v>
                      </c:pt>
                      <c:pt idx="4922">
                        <c:v>10011.421875</c:v>
                      </c:pt>
                      <c:pt idx="4923">
                        <c:v>9508.375</c:v>
                      </c:pt>
                      <c:pt idx="4924">
                        <c:v>5075.3125</c:v>
                      </c:pt>
                      <c:pt idx="4925">
                        <c:v>8118.1796875</c:v>
                      </c:pt>
                      <c:pt idx="4926">
                        <c:v>9776.8125</c:v>
                      </c:pt>
                      <c:pt idx="4927">
                        <c:v>2670.4921875</c:v>
                      </c:pt>
                      <c:pt idx="4928">
                        <c:v>1622.859375</c:v>
                      </c:pt>
                      <c:pt idx="4929">
                        <c:v>1882.96875</c:v>
                      </c:pt>
                      <c:pt idx="4930">
                        <c:v>3665.875</c:v>
                      </c:pt>
                      <c:pt idx="4931">
                        <c:v>8916.3046875</c:v>
                      </c:pt>
                      <c:pt idx="4932">
                        <c:v>9193.9453125</c:v>
                      </c:pt>
                      <c:pt idx="4933">
                        <c:v>10007.9765625</c:v>
                      </c:pt>
                      <c:pt idx="4934">
                        <c:v>10266.12890625</c:v>
                      </c:pt>
                      <c:pt idx="4935">
                        <c:v>10786.5859375</c:v>
                      </c:pt>
                      <c:pt idx="4936">
                        <c:v>8791.703125</c:v>
                      </c:pt>
                      <c:pt idx="4937">
                        <c:v>8362.73828125</c:v>
                      </c:pt>
                      <c:pt idx="4938">
                        <c:v>8741.00390625</c:v>
                      </c:pt>
                      <c:pt idx="4939">
                        <c:v>10204.46875</c:v>
                      </c:pt>
                      <c:pt idx="4940">
                        <c:v>9192.2109375</c:v>
                      </c:pt>
                      <c:pt idx="4941">
                        <c:v>9196.3125</c:v>
                      </c:pt>
                      <c:pt idx="4942">
                        <c:v>7385.2734375</c:v>
                      </c:pt>
                      <c:pt idx="4943">
                        <c:v>7123.484375</c:v>
                      </c:pt>
                      <c:pt idx="4944">
                        <c:v>8057.875</c:v>
                      </c:pt>
                      <c:pt idx="4945">
                        <c:v>10794.734375</c:v>
                      </c:pt>
                      <c:pt idx="4946">
                        <c:v>9885.5078125</c:v>
                      </c:pt>
                      <c:pt idx="4947">
                        <c:v>10570.046875</c:v>
                      </c:pt>
                      <c:pt idx="4948">
                        <c:v>10417.9140625</c:v>
                      </c:pt>
                      <c:pt idx="4949">
                        <c:v>10277.6953125</c:v>
                      </c:pt>
                      <c:pt idx="4950">
                        <c:v>13543.65234375</c:v>
                      </c:pt>
                      <c:pt idx="4951">
                        <c:v>13563.05859375</c:v>
                      </c:pt>
                      <c:pt idx="4952">
                        <c:v>13581.7734375</c:v>
                      </c:pt>
                      <c:pt idx="4953">
                        <c:v>12576.33203125</c:v>
                      </c:pt>
                      <c:pt idx="4954">
                        <c:v>12331.54296875</c:v>
                      </c:pt>
                      <c:pt idx="4955">
                        <c:v>12446.62109375</c:v>
                      </c:pt>
                      <c:pt idx="4956">
                        <c:v>13979.84375</c:v>
                      </c:pt>
                      <c:pt idx="4957">
                        <c:v>12594.93359375</c:v>
                      </c:pt>
                      <c:pt idx="4958">
                        <c:v>13277.58203125</c:v>
                      </c:pt>
                      <c:pt idx="4959">
                        <c:v>13641.1640625</c:v>
                      </c:pt>
                      <c:pt idx="4960">
                        <c:v>12880.375</c:v>
                      </c:pt>
                      <c:pt idx="4961">
                        <c:v>11434.1640625</c:v>
                      </c:pt>
                      <c:pt idx="4962">
                        <c:v>9649.484375</c:v>
                      </c:pt>
                      <c:pt idx="4963">
                        <c:v>10077.8984375</c:v>
                      </c:pt>
                      <c:pt idx="4964">
                        <c:v>13881.484375</c:v>
                      </c:pt>
                      <c:pt idx="4965">
                        <c:v>9276.4609375</c:v>
                      </c:pt>
                      <c:pt idx="4966">
                        <c:v>8844.484375</c:v>
                      </c:pt>
                      <c:pt idx="4967">
                        <c:v>9192.5390625</c:v>
                      </c:pt>
                      <c:pt idx="4968">
                        <c:v>9469.546875</c:v>
                      </c:pt>
                      <c:pt idx="4969">
                        <c:v>9862.13671875</c:v>
                      </c:pt>
                      <c:pt idx="4970">
                        <c:v>9967.59375</c:v>
                      </c:pt>
                      <c:pt idx="4971">
                        <c:v>9485.0078125</c:v>
                      </c:pt>
                      <c:pt idx="4972">
                        <c:v>9791.5390625</c:v>
                      </c:pt>
                      <c:pt idx="4973">
                        <c:v>9730.796875</c:v>
                      </c:pt>
                      <c:pt idx="4974">
                        <c:v>9746.5703125</c:v>
                      </c:pt>
                      <c:pt idx="4975">
                        <c:v>8942.015625</c:v>
                      </c:pt>
                      <c:pt idx="4976">
                        <c:v>8926.421875</c:v>
                      </c:pt>
                      <c:pt idx="4977">
                        <c:v>7016.2890625</c:v>
                      </c:pt>
                      <c:pt idx="4978">
                        <c:v>7988.3203125</c:v>
                      </c:pt>
                      <c:pt idx="4979">
                        <c:v>8108.515625</c:v>
                      </c:pt>
                      <c:pt idx="4980">
                        <c:v>3291.078125</c:v>
                      </c:pt>
                      <c:pt idx="4981">
                        <c:v>5834.984375</c:v>
                      </c:pt>
                      <c:pt idx="4982">
                        <c:v>2307.828125</c:v>
                      </c:pt>
                      <c:pt idx="4983">
                        <c:v>1796.921875</c:v>
                      </c:pt>
                      <c:pt idx="4984">
                        <c:v>1788.8828125</c:v>
                      </c:pt>
                      <c:pt idx="4985">
                        <c:v>3219.5859375</c:v>
                      </c:pt>
                      <c:pt idx="4986">
                        <c:v>-208.2109375</c:v>
                      </c:pt>
                      <c:pt idx="4987">
                        <c:v>-525.84375</c:v>
                      </c:pt>
                      <c:pt idx="4988">
                        <c:v>1210.8203125</c:v>
                      </c:pt>
                      <c:pt idx="4989">
                        <c:v>2226.921875</c:v>
                      </c:pt>
                      <c:pt idx="4990">
                        <c:v>858.328125</c:v>
                      </c:pt>
                      <c:pt idx="4991">
                        <c:v>1988.3125</c:v>
                      </c:pt>
                      <c:pt idx="4992">
                        <c:v>3775.6171875</c:v>
                      </c:pt>
                      <c:pt idx="4993">
                        <c:v>4641.21875</c:v>
                      </c:pt>
                      <c:pt idx="4994">
                        <c:v>4950.6875</c:v>
                      </c:pt>
                      <c:pt idx="4995">
                        <c:v>13591.203125</c:v>
                      </c:pt>
                      <c:pt idx="4996">
                        <c:v>14333.6640625</c:v>
                      </c:pt>
                      <c:pt idx="4997">
                        <c:v>13382.4765625</c:v>
                      </c:pt>
                      <c:pt idx="4998">
                        <c:v>11828.96875</c:v>
                      </c:pt>
                      <c:pt idx="4999">
                        <c:v>11359.0078125</c:v>
                      </c:pt>
                      <c:pt idx="5000">
                        <c:v>13537.1640625</c:v>
                      </c:pt>
                      <c:pt idx="5001">
                        <c:v>12803.4375</c:v>
                      </c:pt>
                      <c:pt idx="5002">
                        <c:v>14481.234375</c:v>
                      </c:pt>
                      <c:pt idx="5003">
                        <c:v>13300.9140625</c:v>
                      </c:pt>
                      <c:pt idx="5004">
                        <c:v>12741.2109375</c:v>
                      </c:pt>
                      <c:pt idx="5005">
                        <c:v>14403.1953125</c:v>
                      </c:pt>
                      <c:pt idx="5006">
                        <c:v>13550.734375</c:v>
                      </c:pt>
                      <c:pt idx="5007">
                        <c:v>13244.6875</c:v>
                      </c:pt>
                      <c:pt idx="5008">
                        <c:v>14070.0234375</c:v>
                      </c:pt>
                      <c:pt idx="5009">
                        <c:v>12161.90625</c:v>
                      </c:pt>
                      <c:pt idx="5010">
                        <c:v>9427.15625</c:v>
                      </c:pt>
                      <c:pt idx="5011">
                        <c:v>8680.38671875</c:v>
                      </c:pt>
                      <c:pt idx="5012">
                        <c:v>9942.91015625</c:v>
                      </c:pt>
                      <c:pt idx="5013">
                        <c:v>8195.31640625</c:v>
                      </c:pt>
                      <c:pt idx="5014">
                        <c:v>7242.234375</c:v>
                      </c:pt>
                      <c:pt idx="5015">
                        <c:v>8628.3359375</c:v>
                      </c:pt>
                      <c:pt idx="5016">
                        <c:v>9725.4453125</c:v>
                      </c:pt>
                      <c:pt idx="5017">
                        <c:v>8536.5</c:v>
                      </c:pt>
                      <c:pt idx="5018">
                        <c:v>9168.8671875</c:v>
                      </c:pt>
                      <c:pt idx="5019">
                        <c:v>8442.28125</c:v>
                      </c:pt>
                      <c:pt idx="5020">
                        <c:v>8202.1015625</c:v>
                      </c:pt>
                      <c:pt idx="5021">
                        <c:v>8402.421875</c:v>
                      </c:pt>
                      <c:pt idx="5022">
                        <c:v>7466.53125</c:v>
                      </c:pt>
                      <c:pt idx="5023">
                        <c:v>6984.6953125</c:v>
                      </c:pt>
                      <c:pt idx="5024">
                        <c:v>8174.359375</c:v>
                      </c:pt>
                      <c:pt idx="5025">
                        <c:v>7992.9765625</c:v>
                      </c:pt>
                      <c:pt idx="5026">
                        <c:v>8498.5625</c:v>
                      </c:pt>
                      <c:pt idx="5027">
                        <c:v>9076.3984375</c:v>
                      </c:pt>
                      <c:pt idx="5028">
                        <c:v>7692.5390625</c:v>
                      </c:pt>
                      <c:pt idx="5029">
                        <c:v>7975.859375</c:v>
                      </c:pt>
                      <c:pt idx="5030">
                        <c:v>9389.4296875</c:v>
                      </c:pt>
                      <c:pt idx="5031">
                        <c:v>9490.53125</c:v>
                      </c:pt>
                      <c:pt idx="5032">
                        <c:v>9776.4609375</c:v>
                      </c:pt>
                      <c:pt idx="5033">
                        <c:v>7768.734375</c:v>
                      </c:pt>
                      <c:pt idx="5034">
                        <c:v>7635.609375</c:v>
                      </c:pt>
                      <c:pt idx="5035">
                        <c:v>7247.1015625</c:v>
                      </c:pt>
                      <c:pt idx="5036">
                        <c:v>7801.8671875</c:v>
                      </c:pt>
                      <c:pt idx="5037">
                        <c:v>8751.84375</c:v>
                      </c:pt>
                      <c:pt idx="5038">
                        <c:v>8713.6484375</c:v>
                      </c:pt>
                      <c:pt idx="5039">
                        <c:v>9739.0078125</c:v>
                      </c:pt>
                      <c:pt idx="5040">
                        <c:v>11004.171875</c:v>
                      </c:pt>
                      <c:pt idx="5041">
                        <c:v>10877.80859375</c:v>
                      </c:pt>
                      <c:pt idx="5042">
                        <c:v>9653.12109375</c:v>
                      </c:pt>
                      <c:pt idx="5043">
                        <c:v>7726.26171875</c:v>
                      </c:pt>
                      <c:pt idx="5044">
                        <c:v>7962.921875</c:v>
                      </c:pt>
                      <c:pt idx="5045">
                        <c:v>8459.9296875</c:v>
                      </c:pt>
                      <c:pt idx="5046">
                        <c:v>10494.2421875</c:v>
                      </c:pt>
                      <c:pt idx="5047">
                        <c:v>10478.0859375</c:v>
                      </c:pt>
                      <c:pt idx="5048">
                        <c:v>10375.3984375</c:v>
                      </c:pt>
                      <c:pt idx="5049">
                        <c:v>10888.640625</c:v>
                      </c:pt>
                      <c:pt idx="5050">
                        <c:v>10499.55859375</c:v>
                      </c:pt>
                      <c:pt idx="5051">
                        <c:v>10281.5234375</c:v>
                      </c:pt>
                      <c:pt idx="5052">
                        <c:v>9807.2734375</c:v>
                      </c:pt>
                      <c:pt idx="5053">
                        <c:v>10614.4609375</c:v>
                      </c:pt>
                      <c:pt idx="5054">
                        <c:v>10531.984375</c:v>
                      </c:pt>
                      <c:pt idx="5055">
                        <c:v>11202.4375</c:v>
                      </c:pt>
                      <c:pt idx="5056">
                        <c:v>11752.1484375</c:v>
                      </c:pt>
                      <c:pt idx="5057">
                        <c:v>11217.8984375</c:v>
                      </c:pt>
                      <c:pt idx="5058">
                        <c:v>9615.78125</c:v>
                      </c:pt>
                      <c:pt idx="5059">
                        <c:v>10724.015625</c:v>
                      </c:pt>
                      <c:pt idx="5060">
                        <c:v>11454.390625</c:v>
                      </c:pt>
                      <c:pt idx="5061">
                        <c:v>11430.1171875</c:v>
                      </c:pt>
                      <c:pt idx="5062">
                        <c:v>11833.4375</c:v>
                      </c:pt>
                      <c:pt idx="5063">
                        <c:v>11982.5859375</c:v>
                      </c:pt>
                      <c:pt idx="5064">
                        <c:v>7613.2890625</c:v>
                      </c:pt>
                      <c:pt idx="5065">
                        <c:v>9802.2109375</c:v>
                      </c:pt>
                      <c:pt idx="5066">
                        <c:v>9152.4140625</c:v>
                      </c:pt>
                      <c:pt idx="5067">
                        <c:v>10868.0625</c:v>
                      </c:pt>
                      <c:pt idx="5068">
                        <c:v>9764.75</c:v>
                      </c:pt>
                      <c:pt idx="5069">
                        <c:v>11601.4921875</c:v>
                      </c:pt>
                      <c:pt idx="5070">
                        <c:v>11299.21875</c:v>
                      </c:pt>
                      <c:pt idx="5071">
                        <c:v>13336.7734375</c:v>
                      </c:pt>
                      <c:pt idx="5072">
                        <c:v>11309.5859375</c:v>
                      </c:pt>
                      <c:pt idx="5073">
                        <c:v>12417.578125</c:v>
                      </c:pt>
                      <c:pt idx="5074">
                        <c:v>13396.79296875</c:v>
                      </c:pt>
                      <c:pt idx="5075">
                        <c:v>13295.8515625</c:v>
                      </c:pt>
                      <c:pt idx="5076">
                        <c:v>11590.46875</c:v>
                      </c:pt>
                      <c:pt idx="5077">
                        <c:v>10385.84375</c:v>
                      </c:pt>
                      <c:pt idx="5078">
                        <c:v>9717.453125</c:v>
                      </c:pt>
                      <c:pt idx="5079">
                        <c:v>12141</c:v>
                      </c:pt>
                      <c:pt idx="5080">
                        <c:v>12678.4453125</c:v>
                      </c:pt>
                      <c:pt idx="5081">
                        <c:v>12202.43359375</c:v>
                      </c:pt>
                      <c:pt idx="5082">
                        <c:v>13347.65625</c:v>
                      </c:pt>
                      <c:pt idx="5083">
                        <c:v>11339.5625</c:v>
                      </c:pt>
                      <c:pt idx="5084">
                        <c:v>13611.0546875</c:v>
                      </c:pt>
                      <c:pt idx="5085">
                        <c:v>8624.71875</c:v>
                      </c:pt>
                      <c:pt idx="5086">
                        <c:v>8249.546875</c:v>
                      </c:pt>
                      <c:pt idx="5087">
                        <c:v>8586.8046875</c:v>
                      </c:pt>
                      <c:pt idx="5088">
                        <c:v>7459.421875</c:v>
                      </c:pt>
                      <c:pt idx="5089">
                        <c:v>7783.6328125</c:v>
                      </c:pt>
                      <c:pt idx="5090">
                        <c:v>6850.6953125</c:v>
                      </c:pt>
                      <c:pt idx="5091">
                        <c:v>4936.2421875</c:v>
                      </c:pt>
                      <c:pt idx="5092">
                        <c:v>6086.0078125</c:v>
                      </c:pt>
                      <c:pt idx="5093">
                        <c:v>7953.5625</c:v>
                      </c:pt>
                      <c:pt idx="5094">
                        <c:v>7557.8203125</c:v>
                      </c:pt>
                      <c:pt idx="5095">
                        <c:v>4394.5390625</c:v>
                      </c:pt>
                      <c:pt idx="5096">
                        <c:v>5106.5234375</c:v>
                      </c:pt>
                      <c:pt idx="5097">
                        <c:v>5503.6484375</c:v>
                      </c:pt>
                      <c:pt idx="5098">
                        <c:v>7993.546875</c:v>
                      </c:pt>
                      <c:pt idx="5099">
                        <c:v>8549.078125</c:v>
                      </c:pt>
                      <c:pt idx="5100">
                        <c:v>8075.5703125</c:v>
                      </c:pt>
                      <c:pt idx="5101">
                        <c:v>8245.51953125</c:v>
                      </c:pt>
                      <c:pt idx="5102">
                        <c:v>7231.5390625</c:v>
                      </c:pt>
                      <c:pt idx="5103">
                        <c:v>5912.7734375</c:v>
                      </c:pt>
                      <c:pt idx="5104">
                        <c:v>5171.9609375</c:v>
                      </c:pt>
                      <c:pt idx="5105">
                        <c:v>5630.6015625</c:v>
                      </c:pt>
                      <c:pt idx="5106">
                        <c:v>7622.99609375</c:v>
                      </c:pt>
                      <c:pt idx="5107">
                        <c:v>8080.5234375</c:v>
                      </c:pt>
                      <c:pt idx="5108">
                        <c:v>7888.828125</c:v>
                      </c:pt>
                      <c:pt idx="5109">
                        <c:v>8143.3515625</c:v>
                      </c:pt>
                      <c:pt idx="5110">
                        <c:v>7218.4921875</c:v>
                      </c:pt>
                      <c:pt idx="5111">
                        <c:v>8232.1796875</c:v>
                      </c:pt>
                      <c:pt idx="5112">
                        <c:v>6874.421875</c:v>
                      </c:pt>
                      <c:pt idx="5113">
                        <c:v>6373.4375</c:v>
                      </c:pt>
                      <c:pt idx="5114">
                        <c:v>7448.9453125</c:v>
                      </c:pt>
                      <c:pt idx="5115">
                        <c:v>10424.03125</c:v>
                      </c:pt>
                      <c:pt idx="5116">
                        <c:v>9279.625</c:v>
                      </c:pt>
                      <c:pt idx="5117">
                        <c:v>8248.26171875</c:v>
                      </c:pt>
                      <c:pt idx="5118">
                        <c:v>9487.29296875</c:v>
                      </c:pt>
                      <c:pt idx="5119">
                        <c:v>10069.515625</c:v>
                      </c:pt>
                      <c:pt idx="5120">
                        <c:v>10001.0625</c:v>
                      </c:pt>
                      <c:pt idx="5121">
                        <c:v>10230.55078125</c:v>
                      </c:pt>
                      <c:pt idx="5122">
                        <c:v>9914.2578125</c:v>
                      </c:pt>
                      <c:pt idx="5123">
                        <c:v>9542.7734375</c:v>
                      </c:pt>
                      <c:pt idx="5124">
                        <c:v>9122.5078125</c:v>
                      </c:pt>
                      <c:pt idx="5125">
                        <c:v>10056.1015625</c:v>
                      </c:pt>
                      <c:pt idx="5126">
                        <c:v>9920.1484375</c:v>
                      </c:pt>
                      <c:pt idx="5127">
                        <c:v>10144.9375</c:v>
                      </c:pt>
                      <c:pt idx="5128">
                        <c:v>9921.61328125</c:v>
                      </c:pt>
                      <c:pt idx="5129">
                        <c:v>9737.3671875</c:v>
                      </c:pt>
                      <c:pt idx="5130">
                        <c:v>7633.625</c:v>
                      </c:pt>
                      <c:pt idx="5131">
                        <c:v>7635.23828125</c:v>
                      </c:pt>
                      <c:pt idx="5132">
                        <c:v>8592.484375</c:v>
                      </c:pt>
                      <c:pt idx="5133">
                        <c:v>6511.1796875</c:v>
                      </c:pt>
                      <c:pt idx="5134">
                        <c:v>6683.75</c:v>
                      </c:pt>
                      <c:pt idx="5135">
                        <c:v>6891.58203125</c:v>
                      </c:pt>
                      <c:pt idx="5136">
                        <c:v>9012.734375</c:v>
                      </c:pt>
                      <c:pt idx="5137">
                        <c:v>8882.37890625</c:v>
                      </c:pt>
                      <c:pt idx="5138">
                        <c:v>9010</c:v>
                      </c:pt>
                      <c:pt idx="5139">
                        <c:v>7680.6640625</c:v>
                      </c:pt>
                      <c:pt idx="5140">
                        <c:v>6627.84375</c:v>
                      </c:pt>
                      <c:pt idx="5141">
                        <c:v>5824.1484375</c:v>
                      </c:pt>
                      <c:pt idx="5142">
                        <c:v>7023.09375</c:v>
                      </c:pt>
                      <c:pt idx="5143">
                        <c:v>8333.203125</c:v>
                      </c:pt>
                      <c:pt idx="5144">
                        <c:v>8942.5703125</c:v>
                      </c:pt>
                      <c:pt idx="5145">
                        <c:v>11097.0390625</c:v>
                      </c:pt>
                      <c:pt idx="5146">
                        <c:v>11665.421875</c:v>
                      </c:pt>
                      <c:pt idx="5147">
                        <c:v>12018.10546875</c:v>
                      </c:pt>
                      <c:pt idx="5148">
                        <c:v>12459.1484375</c:v>
                      </c:pt>
                      <c:pt idx="5149">
                        <c:v>11384.40625</c:v>
                      </c:pt>
                      <c:pt idx="5150">
                        <c:v>11798.2734375</c:v>
                      </c:pt>
                      <c:pt idx="5151">
                        <c:v>11684.90625</c:v>
                      </c:pt>
                      <c:pt idx="5152">
                        <c:v>11416.4921875</c:v>
                      </c:pt>
                      <c:pt idx="5153">
                        <c:v>12493.95703125</c:v>
                      </c:pt>
                      <c:pt idx="5154">
                        <c:v>12044.60546875</c:v>
                      </c:pt>
                      <c:pt idx="5155">
                        <c:v>12174.140625</c:v>
                      </c:pt>
                      <c:pt idx="5156">
                        <c:v>11128.53125</c:v>
                      </c:pt>
                      <c:pt idx="5157">
                        <c:v>10279.2734375</c:v>
                      </c:pt>
                      <c:pt idx="5158">
                        <c:v>10758.51171875</c:v>
                      </c:pt>
                      <c:pt idx="5159">
                        <c:v>12349.84375</c:v>
                      </c:pt>
                      <c:pt idx="5160">
                        <c:v>10068.6796875</c:v>
                      </c:pt>
                      <c:pt idx="5161">
                        <c:v>10243.09375</c:v>
                      </c:pt>
                      <c:pt idx="5162">
                        <c:v>10046.4140625</c:v>
                      </c:pt>
                      <c:pt idx="5163">
                        <c:v>9676.078125</c:v>
                      </c:pt>
                      <c:pt idx="5164">
                        <c:v>5567.3359375</c:v>
                      </c:pt>
                      <c:pt idx="5165">
                        <c:v>8521.0234375</c:v>
                      </c:pt>
                      <c:pt idx="5166">
                        <c:v>10088.3046875</c:v>
                      </c:pt>
                      <c:pt idx="5167">
                        <c:v>9532.421875</c:v>
                      </c:pt>
                      <c:pt idx="5168">
                        <c:v>10251.15625</c:v>
                      </c:pt>
                      <c:pt idx="5169">
                        <c:v>10099.96875</c:v>
                      </c:pt>
                      <c:pt idx="5170">
                        <c:v>10403.82421875</c:v>
                      </c:pt>
                      <c:pt idx="5171">
                        <c:v>10382.8984375</c:v>
                      </c:pt>
                      <c:pt idx="5172">
                        <c:v>9375.34375</c:v>
                      </c:pt>
                      <c:pt idx="5173">
                        <c:v>9333.83984375</c:v>
                      </c:pt>
                      <c:pt idx="5174">
                        <c:v>9657.1484375</c:v>
                      </c:pt>
                      <c:pt idx="5175">
                        <c:v>10702.26171875</c:v>
                      </c:pt>
                      <c:pt idx="5176">
                        <c:v>11557.48828125</c:v>
                      </c:pt>
                      <c:pt idx="5177">
                        <c:v>11566.03125</c:v>
                      </c:pt>
                      <c:pt idx="5178">
                        <c:v>11219.421875</c:v>
                      </c:pt>
                      <c:pt idx="5179">
                        <c:v>12124.25</c:v>
                      </c:pt>
                      <c:pt idx="5180">
                        <c:v>11505.140625</c:v>
                      </c:pt>
                      <c:pt idx="5181">
                        <c:v>12433.0546875</c:v>
                      </c:pt>
                      <c:pt idx="5182">
                        <c:v>11647.78125</c:v>
                      </c:pt>
                      <c:pt idx="5183">
                        <c:v>11677.15625</c:v>
                      </c:pt>
                      <c:pt idx="5184">
                        <c:v>12141.625</c:v>
                      </c:pt>
                      <c:pt idx="5185">
                        <c:v>11194.23828125</c:v>
                      </c:pt>
                      <c:pt idx="5186">
                        <c:v>11347.23046875</c:v>
                      </c:pt>
                      <c:pt idx="5187">
                        <c:v>12230.765625</c:v>
                      </c:pt>
                      <c:pt idx="5188">
                        <c:v>11757.8125</c:v>
                      </c:pt>
                      <c:pt idx="5189">
                        <c:v>10915.2734375</c:v>
                      </c:pt>
                      <c:pt idx="5190">
                        <c:v>10565.8359375</c:v>
                      </c:pt>
                      <c:pt idx="5191">
                        <c:v>10200.53125</c:v>
                      </c:pt>
                      <c:pt idx="5192">
                        <c:v>10659.9765625</c:v>
                      </c:pt>
                      <c:pt idx="5193">
                        <c:v>10625.15625</c:v>
                      </c:pt>
                      <c:pt idx="5194">
                        <c:v>10675.0625</c:v>
                      </c:pt>
                      <c:pt idx="5195">
                        <c:v>10908.3125</c:v>
                      </c:pt>
                      <c:pt idx="5196">
                        <c:v>10512.515625</c:v>
                      </c:pt>
                      <c:pt idx="5197">
                        <c:v>10337.484375</c:v>
                      </c:pt>
                      <c:pt idx="5198">
                        <c:v>10605.7734375</c:v>
                      </c:pt>
                      <c:pt idx="5199">
                        <c:v>9308.5078125</c:v>
                      </c:pt>
                      <c:pt idx="5200">
                        <c:v>10607.2578125</c:v>
                      </c:pt>
                      <c:pt idx="5201">
                        <c:v>11003.8671875</c:v>
                      </c:pt>
                      <c:pt idx="5202">
                        <c:v>10778.8828125</c:v>
                      </c:pt>
                      <c:pt idx="5203">
                        <c:v>10776.078125</c:v>
                      </c:pt>
                      <c:pt idx="5204">
                        <c:v>10966.4765625</c:v>
                      </c:pt>
                      <c:pt idx="5205">
                        <c:v>8523.15625</c:v>
                      </c:pt>
                      <c:pt idx="5206">
                        <c:v>6363.6015625</c:v>
                      </c:pt>
                      <c:pt idx="5207">
                        <c:v>7218.734375</c:v>
                      </c:pt>
                      <c:pt idx="5208">
                        <c:v>8172.0859375</c:v>
                      </c:pt>
                      <c:pt idx="5209">
                        <c:v>7661.328125</c:v>
                      </c:pt>
                      <c:pt idx="5210">
                        <c:v>6804.71875</c:v>
                      </c:pt>
                      <c:pt idx="5211">
                        <c:v>6558.0859375</c:v>
                      </c:pt>
                      <c:pt idx="5212">
                        <c:v>7817.1484375</c:v>
                      </c:pt>
                      <c:pt idx="5213">
                        <c:v>5845.9453125</c:v>
                      </c:pt>
                      <c:pt idx="5214">
                        <c:v>5838.1953125</c:v>
                      </c:pt>
                      <c:pt idx="5215">
                        <c:v>7012.625</c:v>
                      </c:pt>
                      <c:pt idx="5216">
                        <c:v>5842.8828125</c:v>
                      </c:pt>
                      <c:pt idx="5217">
                        <c:v>5388.6328125</c:v>
                      </c:pt>
                      <c:pt idx="5218">
                        <c:v>5467.5234375</c:v>
                      </c:pt>
                      <c:pt idx="5219">
                        <c:v>8363.796875</c:v>
                      </c:pt>
                      <c:pt idx="5220">
                        <c:v>15441.09375</c:v>
                      </c:pt>
                      <c:pt idx="5221">
                        <c:v>13311.48046875</c:v>
                      </c:pt>
                      <c:pt idx="5222">
                        <c:v>11874.51953125</c:v>
                      </c:pt>
                      <c:pt idx="5223">
                        <c:v>13368.09765625</c:v>
                      </c:pt>
                      <c:pt idx="5224">
                        <c:v>16549.67578125</c:v>
                      </c:pt>
                      <c:pt idx="5225">
                        <c:v>15661.171875</c:v>
                      </c:pt>
                      <c:pt idx="5226">
                        <c:v>16252.65625</c:v>
                      </c:pt>
                      <c:pt idx="5227">
                        <c:v>15380.29296875</c:v>
                      </c:pt>
                      <c:pt idx="5228">
                        <c:v>13989.40625</c:v>
                      </c:pt>
                      <c:pt idx="5229">
                        <c:v>14074.0859375</c:v>
                      </c:pt>
                      <c:pt idx="5230">
                        <c:v>15376.12109375</c:v>
                      </c:pt>
                      <c:pt idx="5231">
                        <c:v>15980.59375</c:v>
                      </c:pt>
                      <c:pt idx="5232">
                        <c:v>14995.9375</c:v>
                      </c:pt>
                      <c:pt idx="5233">
                        <c:v>14275.140625</c:v>
                      </c:pt>
                      <c:pt idx="5234">
                        <c:v>15527.6171875</c:v>
                      </c:pt>
                      <c:pt idx="5235">
                        <c:v>13244.671875</c:v>
                      </c:pt>
                      <c:pt idx="5236">
                        <c:v>12555.421875</c:v>
                      </c:pt>
                      <c:pt idx="5237">
                        <c:v>11442.5703125</c:v>
                      </c:pt>
                      <c:pt idx="5238">
                        <c:v>12498.51171875</c:v>
                      </c:pt>
                      <c:pt idx="5239">
                        <c:v>12320.7578125</c:v>
                      </c:pt>
                      <c:pt idx="5240">
                        <c:v>11252.3359375</c:v>
                      </c:pt>
                      <c:pt idx="5241">
                        <c:v>10889.0390625</c:v>
                      </c:pt>
                      <c:pt idx="5242">
                        <c:v>13956.30078125</c:v>
                      </c:pt>
                      <c:pt idx="5243">
                        <c:v>13679.0859375</c:v>
                      </c:pt>
                      <c:pt idx="5244">
                        <c:v>13818.296875</c:v>
                      </c:pt>
                      <c:pt idx="5245">
                        <c:v>11455.3125</c:v>
                      </c:pt>
                      <c:pt idx="5246">
                        <c:v>12780.09375</c:v>
                      </c:pt>
                      <c:pt idx="5247">
                        <c:v>12924.9921875</c:v>
                      </c:pt>
                      <c:pt idx="5248">
                        <c:v>12863.65234375</c:v>
                      </c:pt>
                      <c:pt idx="5249">
                        <c:v>13837.921875</c:v>
                      </c:pt>
                      <c:pt idx="5250">
                        <c:v>7160.765625</c:v>
                      </c:pt>
                      <c:pt idx="5251">
                        <c:v>6470.015625</c:v>
                      </c:pt>
                      <c:pt idx="5252">
                        <c:v>6858.4296875</c:v>
                      </c:pt>
                      <c:pt idx="5253">
                        <c:v>8650.0546875</c:v>
                      </c:pt>
                      <c:pt idx="5254">
                        <c:v>6161.2734375</c:v>
                      </c:pt>
                      <c:pt idx="5255">
                        <c:v>6880.8125</c:v>
                      </c:pt>
                      <c:pt idx="5256">
                        <c:v>8322.4296875</c:v>
                      </c:pt>
                      <c:pt idx="5257">
                        <c:v>8615.7890625</c:v>
                      </c:pt>
                      <c:pt idx="5258">
                        <c:v>8228.5078125</c:v>
                      </c:pt>
                      <c:pt idx="5259">
                        <c:v>8107.3125</c:v>
                      </c:pt>
                      <c:pt idx="5260">
                        <c:v>6829.3984375</c:v>
                      </c:pt>
                      <c:pt idx="5261">
                        <c:v>4679.3125</c:v>
                      </c:pt>
                      <c:pt idx="5262">
                        <c:v>7994.234375</c:v>
                      </c:pt>
                      <c:pt idx="5263">
                        <c:v>7082.453125</c:v>
                      </c:pt>
                      <c:pt idx="5264">
                        <c:v>8176.4296875</c:v>
                      </c:pt>
                      <c:pt idx="5265">
                        <c:v>9873.171875</c:v>
                      </c:pt>
                      <c:pt idx="5266">
                        <c:v>9423.34375</c:v>
                      </c:pt>
                      <c:pt idx="5267">
                        <c:v>9942.0234375</c:v>
                      </c:pt>
                      <c:pt idx="5268">
                        <c:v>8840.109375</c:v>
                      </c:pt>
                      <c:pt idx="5269">
                        <c:v>9441.71875</c:v>
                      </c:pt>
                      <c:pt idx="5270">
                        <c:v>7410.2890625</c:v>
                      </c:pt>
                      <c:pt idx="5271">
                        <c:v>8750.6328125</c:v>
                      </c:pt>
                      <c:pt idx="5272">
                        <c:v>8718.75</c:v>
                      </c:pt>
                      <c:pt idx="5273">
                        <c:v>6153.28125</c:v>
                      </c:pt>
                      <c:pt idx="5274">
                        <c:v>6917.4453125</c:v>
                      </c:pt>
                      <c:pt idx="5275">
                        <c:v>6765.359375</c:v>
                      </c:pt>
                      <c:pt idx="5276">
                        <c:v>9858.0703125</c:v>
                      </c:pt>
                      <c:pt idx="5277">
                        <c:v>7836.7109375</c:v>
                      </c:pt>
                      <c:pt idx="5278">
                        <c:v>5685.3515625</c:v>
                      </c:pt>
                      <c:pt idx="5279">
                        <c:v>8386.5703125</c:v>
                      </c:pt>
                      <c:pt idx="5280">
                        <c:v>8103.296875</c:v>
                      </c:pt>
                      <c:pt idx="5281">
                        <c:v>7817.0859375</c:v>
                      </c:pt>
                      <c:pt idx="5282">
                        <c:v>8901.375</c:v>
                      </c:pt>
                      <c:pt idx="5283">
                        <c:v>7988.84375</c:v>
                      </c:pt>
                      <c:pt idx="5284">
                        <c:v>7762.578125</c:v>
                      </c:pt>
                      <c:pt idx="5285">
                        <c:v>8442.9140625</c:v>
                      </c:pt>
                      <c:pt idx="5286">
                        <c:v>8366.796875</c:v>
                      </c:pt>
                      <c:pt idx="5287">
                        <c:v>7236.1796875</c:v>
                      </c:pt>
                      <c:pt idx="5288">
                        <c:v>3463.0234375</c:v>
                      </c:pt>
                      <c:pt idx="5289">
                        <c:v>6622.21875</c:v>
                      </c:pt>
                      <c:pt idx="5290">
                        <c:v>6159.71875</c:v>
                      </c:pt>
                      <c:pt idx="5291">
                        <c:v>8677.78125</c:v>
                      </c:pt>
                      <c:pt idx="5292">
                        <c:v>8813.828125</c:v>
                      </c:pt>
                      <c:pt idx="5293">
                        <c:v>7352.09375</c:v>
                      </c:pt>
                      <c:pt idx="5294">
                        <c:v>8180.6484375</c:v>
                      </c:pt>
                      <c:pt idx="5295">
                        <c:v>6600.515625</c:v>
                      </c:pt>
                      <c:pt idx="5296">
                        <c:v>6207.26171875</c:v>
                      </c:pt>
                      <c:pt idx="5297">
                        <c:v>6942.76953125</c:v>
                      </c:pt>
                      <c:pt idx="5298">
                        <c:v>8087.4296875</c:v>
                      </c:pt>
                      <c:pt idx="5299">
                        <c:v>6117.71875</c:v>
                      </c:pt>
                      <c:pt idx="5300">
                        <c:v>6104.875</c:v>
                      </c:pt>
                      <c:pt idx="5301">
                        <c:v>6566.57421875</c:v>
                      </c:pt>
                      <c:pt idx="5302">
                        <c:v>7215.1171875</c:v>
                      </c:pt>
                      <c:pt idx="5303">
                        <c:v>7598.3984375</c:v>
                      </c:pt>
                      <c:pt idx="5304">
                        <c:v>6909.9140625</c:v>
                      </c:pt>
                      <c:pt idx="5305">
                        <c:v>4917.8984375</c:v>
                      </c:pt>
                      <c:pt idx="5306">
                        <c:v>7169.6953125</c:v>
                      </c:pt>
                      <c:pt idx="5307">
                        <c:v>5798.2578125</c:v>
                      </c:pt>
                      <c:pt idx="5308">
                        <c:v>7603.09375</c:v>
                      </c:pt>
                      <c:pt idx="5309">
                        <c:v>8005.1484375</c:v>
                      </c:pt>
                      <c:pt idx="5310">
                        <c:v>13659.6875</c:v>
                      </c:pt>
                      <c:pt idx="5311">
                        <c:v>10892.9296875</c:v>
                      </c:pt>
                      <c:pt idx="5312">
                        <c:v>9819.515625</c:v>
                      </c:pt>
                      <c:pt idx="5313">
                        <c:v>10524.3046875</c:v>
                      </c:pt>
                      <c:pt idx="5314">
                        <c:v>12959.140625</c:v>
                      </c:pt>
                      <c:pt idx="5315">
                        <c:v>13359.5703125</c:v>
                      </c:pt>
                      <c:pt idx="5316">
                        <c:v>11516.046875</c:v>
                      </c:pt>
                      <c:pt idx="5317">
                        <c:v>10945.34375</c:v>
                      </c:pt>
                      <c:pt idx="5318">
                        <c:v>10683.3828125</c:v>
                      </c:pt>
                      <c:pt idx="5319">
                        <c:v>12918.375</c:v>
                      </c:pt>
                      <c:pt idx="5320">
                        <c:v>12289.0234375</c:v>
                      </c:pt>
                      <c:pt idx="5321">
                        <c:v>12854.109375</c:v>
                      </c:pt>
                      <c:pt idx="5322">
                        <c:v>10889.0546875</c:v>
                      </c:pt>
                      <c:pt idx="5323">
                        <c:v>10406.3359375</c:v>
                      </c:pt>
                      <c:pt idx="5324">
                        <c:v>12247.28125</c:v>
                      </c:pt>
                      <c:pt idx="5325">
                        <c:v>7664.4296875</c:v>
                      </c:pt>
                      <c:pt idx="5326">
                        <c:v>7733.84375</c:v>
                      </c:pt>
                      <c:pt idx="5327">
                        <c:v>7819.2578125</c:v>
                      </c:pt>
                      <c:pt idx="5328">
                        <c:v>7205.3671875</c:v>
                      </c:pt>
                      <c:pt idx="5329">
                        <c:v>7716.578125</c:v>
                      </c:pt>
                      <c:pt idx="5330">
                        <c:v>7838.5859375</c:v>
                      </c:pt>
                      <c:pt idx="5331">
                        <c:v>7892.609375</c:v>
                      </c:pt>
                      <c:pt idx="5332">
                        <c:v>7193.984375</c:v>
                      </c:pt>
                      <c:pt idx="5333">
                        <c:v>7484.3359375</c:v>
                      </c:pt>
                      <c:pt idx="5334">
                        <c:v>7792.6484375</c:v>
                      </c:pt>
                      <c:pt idx="5335">
                        <c:v>7744.078125</c:v>
                      </c:pt>
                      <c:pt idx="5336">
                        <c:v>7656.6796875</c:v>
                      </c:pt>
                      <c:pt idx="5337">
                        <c:v>6123.7734375</c:v>
                      </c:pt>
                      <c:pt idx="5338">
                        <c:v>5356.625</c:v>
                      </c:pt>
                      <c:pt idx="5339">
                        <c:v>5338.2265625</c:v>
                      </c:pt>
                      <c:pt idx="5340">
                        <c:v>11245.5</c:v>
                      </c:pt>
                      <c:pt idx="5341">
                        <c:v>10048.125</c:v>
                      </c:pt>
                      <c:pt idx="5342">
                        <c:v>9968.9140625</c:v>
                      </c:pt>
                      <c:pt idx="5343">
                        <c:v>11201.578125</c:v>
                      </c:pt>
                      <c:pt idx="5344">
                        <c:v>9812.359375</c:v>
                      </c:pt>
                      <c:pt idx="5345">
                        <c:v>8804.2890625</c:v>
                      </c:pt>
                      <c:pt idx="5346">
                        <c:v>8839.0703125</c:v>
                      </c:pt>
                      <c:pt idx="5347">
                        <c:v>11512.0859375</c:v>
                      </c:pt>
                      <c:pt idx="5348">
                        <c:v>11236.734375</c:v>
                      </c:pt>
                      <c:pt idx="5349">
                        <c:v>11423.2578125</c:v>
                      </c:pt>
                      <c:pt idx="5350">
                        <c:v>10426.0859375</c:v>
                      </c:pt>
                      <c:pt idx="5351">
                        <c:v>10777.8984375</c:v>
                      </c:pt>
                      <c:pt idx="5352">
                        <c:v>9629.3984375</c:v>
                      </c:pt>
                      <c:pt idx="5353">
                        <c:v>9731.7890625</c:v>
                      </c:pt>
                      <c:pt idx="5354">
                        <c:v>10641.3359375</c:v>
                      </c:pt>
                      <c:pt idx="5355">
                        <c:v>12416.28125</c:v>
                      </c:pt>
                      <c:pt idx="5356">
                        <c:v>10929.515625</c:v>
                      </c:pt>
                      <c:pt idx="5357">
                        <c:v>10256.9453125</c:v>
                      </c:pt>
                      <c:pt idx="5358">
                        <c:v>12250.6484375</c:v>
                      </c:pt>
                      <c:pt idx="5359">
                        <c:v>12004.96875</c:v>
                      </c:pt>
                      <c:pt idx="5360">
                        <c:v>7512.3515625</c:v>
                      </c:pt>
                      <c:pt idx="5361">
                        <c:v>6936.4375</c:v>
                      </c:pt>
                      <c:pt idx="5362">
                        <c:v>8170.6484375</c:v>
                      </c:pt>
                      <c:pt idx="5363">
                        <c:v>8760.0546875</c:v>
                      </c:pt>
                      <c:pt idx="5364">
                        <c:v>4591.59375</c:v>
                      </c:pt>
                      <c:pt idx="5365">
                        <c:v>5834.515625</c:v>
                      </c:pt>
                      <c:pt idx="5366">
                        <c:v>6797.125</c:v>
                      </c:pt>
                      <c:pt idx="5367">
                        <c:v>11522.640625</c:v>
                      </c:pt>
                      <c:pt idx="5368">
                        <c:v>12553.7109375</c:v>
                      </c:pt>
                      <c:pt idx="5369">
                        <c:v>11615.578125</c:v>
                      </c:pt>
                      <c:pt idx="5370">
                        <c:v>11870.625</c:v>
                      </c:pt>
                      <c:pt idx="5371">
                        <c:v>10125.0078125</c:v>
                      </c:pt>
                      <c:pt idx="5372">
                        <c:v>10026.68359375</c:v>
                      </c:pt>
                      <c:pt idx="5373">
                        <c:v>11346.90625</c:v>
                      </c:pt>
                      <c:pt idx="5374">
                        <c:v>11448.0390625</c:v>
                      </c:pt>
                      <c:pt idx="5375">
                        <c:v>11289.546875</c:v>
                      </c:pt>
                      <c:pt idx="5376">
                        <c:v>11940.359375</c:v>
                      </c:pt>
                      <c:pt idx="5377">
                        <c:v>10269.453125</c:v>
                      </c:pt>
                      <c:pt idx="5378">
                        <c:v>10303.3515625</c:v>
                      </c:pt>
                      <c:pt idx="5379">
                        <c:v>11696.734375</c:v>
                      </c:pt>
                      <c:pt idx="5380">
                        <c:v>9867.921875</c:v>
                      </c:pt>
                      <c:pt idx="5381">
                        <c:v>9376.3515625</c:v>
                      </c:pt>
                      <c:pt idx="5382">
                        <c:v>9450.5859375</c:v>
                      </c:pt>
                      <c:pt idx="5383">
                        <c:v>11163.96875</c:v>
                      </c:pt>
                      <c:pt idx="5384">
                        <c:v>11066.8046875</c:v>
                      </c:pt>
                      <c:pt idx="5385">
                        <c:v>10312.9609375</c:v>
                      </c:pt>
                      <c:pt idx="5386">
                        <c:v>10012</c:v>
                      </c:pt>
                      <c:pt idx="5387">
                        <c:v>9780.546875</c:v>
                      </c:pt>
                      <c:pt idx="5388">
                        <c:v>9676.421875</c:v>
                      </c:pt>
                      <c:pt idx="5389">
                        <c:v>10569.9765625</c:v>
                      </c:pt>
                      <c:pt idx="5390">
                        <c:v>9587.890625</c:v>
                      </c:pt>
                      <c:pt idx="5391">
                        <c:v>10135.5546875</c:v>
                      </c:pt>
                      <c:pt idx="5392">
                        <c:v>9624.8671875</c:v>
                      </c:pt>
                      <c:pt idx="5393">
                        <c:v>10304.8046875</c:v>
                      </c:pt>
                      <c:pt idx="5394">
                        <c:v>10518.6171875</c:v>
                      </c:pt>
                      <c:pt idx="5395">
                        <c:v>10584.921875</c:v>
                      </c:pt>
                      <c:pt idx="5396">
                        <c:v>10511.984375</c:v>
                      </c:pt>
                      <c:pt idx="5397">
                        <c:v>10085.3515625</c:v>
                      </c:pt>
                      <c:pt idx="5398">
                        <c:v>9970.21875</c:v>
                      </c:pt>
                      <c:pt idx="5399">
                        <c:v>10321.3984375</c:v>
                      </c:pt>
                      <c:pt idx="5400">
                        <c:v>10843.09375</c:v>
                      </c:pt>
                      <c:pt idx="5401">
                        <c:v>10199.58984375</c:v>
                      </c:pt>
                      <c:pt idx="5402">
                        <c:v>8871.01953125</c:v>
                      </c:pt>
                      <c:pt idx="5403">
                        <c:v>9317.2578125</c:v>
                      </c:pt>
                      <c:pt idx="5404">
                        <c:v>10641.8671875</c:v>
                      </c:pt>
                      <c:pt idx="5405">
                        <c:v>10617.53125</c:v>
                      </c:pt>
                      <c:pt idx="5406">
                        <c:v>10536.62109375</c:v>
                      </c:pt>
                      <c:pt idx="5407">
                        <c:v>10533.96875</c:v>
                      </c:pt>
                      <c:pt idx="5408">
                        <c:v>9659.78125</c:v>
                      </c:pt>
                      <c:pt idx="5409">
                        <c:v>10232.625</c:v>
                      </c:pt>
                      <c:pt idx="5410">
                        <c:v>11344.6953125</c:v>
                      </c:pt>
                      <c:pt idx="5411">
                        <c:v>8459.0390625</c:v>
                      </c:pt>
                      <c:pt idx="5412">
                        <c:v>7762.5703125</c:v>
                      </c:pt>
                      <c:pt idx="5413">
                        <c:v>8252.90625</c:v>
                      </c:pt>
                      <c:pt idx="5414">
                        <c:v>9948.671875</c:v>
                      </c:pt>
                      <c:pt idx="5415">
                        <c:v>11662.6484375</c:v>
                      </c:pt>
                      <c:pt idx="5416">
                        <c:v>10788.6328125</c:v>
                      </c:pt>
                      <c:pt idx="5417">
                        <c:v>9432.89453125</c:v>
                      </c:pt>
                      <c:pt idx="5418">
                        <c:v>8655.05859375</c:v>
                      </c:pt>
                      <c:pt idx="5419">
                        <c:v>8546.0234375</c:v>
                      </c:pt>
                      <c:pt idx="5420">
                        <c:v>7993.11328125</c:v>
                      </c:pt>
                      <c:pt idx="5421">
                        <c:v>10770.3984375</c:v>
                      </c:pt>
                      <c:pt idx="5422">
                        <c:v>9372.0234375</c:v>
                      </c:pt>
                      <c:pt idx="5423">
                        <c:v>10169.9609375</c:v>
                      </c:pt>
                      <c:pt idx="5424">
                        <c:v>11026.7109375</c:v>
                      </c:pt>
                      <c:pt idx="5425">
                        <c:v>8176.890625</c:v>
                      </c:pt>
                      <c:pt idx="5426">
                        <c:v>9776.421875</c:v>
                      </c:pt>
                      <c:pt idx="5427">
                        <c:v>11740.2265625</c:v>
                      </c:pt>
                      <c:pt idx="5428">
                        <c:v>10566.734375</c:v>
                      </c:pt>
                      <c:pt idx="5429">
                        <c:v>11921.5625</c:v>
                      </c:pt>
                      <c:pt idx="5430">
                        <c:v>13986.7421875</c:v>
                      </c:pt>
                      <c:pt idx="5431">
                        <c:v>13719.4921875</c:v>
                      </c:pt>
                      <c:pt idx="5432">
                        <c:v>14383.3515625</c:v>
                      </c:pt>
                      <c:pt idx="5433">
                        <c:v>11695.8984375</c:v>
                      </c:pt>
                      <c:pt idx="5434">
                        <c:v>10270.765625</c:v>
                      </c:pt>
                      <c:pt idx="5435">
                        <c:v>10504.71484375</c:v>
                      </c:pt>
                      <c:pt idx="5436">
                        <c:v>13963.09375</c:v>
                      </c:pt>
                      <c:pt idx="5437">
                        <c:v>14613.22265625</c:v>
                      </c:pt>
                      <c:pt idx="5438">
                        <c:v>14603.3828125</c:v>
                      </c:pt>
                      <c:pt idx="5439">
                        <c:v>14322.203125</c:v>
                      </c:pt>
                      <c:pt idx="5440">
                        <c:v>14275.5234375</c:v>
                      </c:pt>
                      <c:pt idx="5441">
                        <c:v>12390.2578125</c:v>
                      </c:pt>
                      <c:pt idx="5442">
                        <c:v>13786.203125</c:v>
                      </c:pt>
                      <c:pt idx="5443">
                        <c:v>14755.09375</c:v>
                      </c:pt>
                      <c:pt idx="5444">
                        <c:v>14401.8125</c:v>
                      </c:pt>
                      <c:pt idx="5445">
                        <c:v>9723.69921875</c:v>
                      </c:pt>
                      <c:pt idx="5446">
                        <c:v>8473.3125</c:v>
                      </c:pt>
                      <c:pt idx="5447">
                        <c:v>8298.07421875</c:v>
                      </c:pt>
                      <c:pt idx="5448">
                        <c:v>8513.34375</c:v>
                      </c:pt>
                      <c:pt idx="5449">
                        <c:v>7849.578125</c:v>
                      </c:pt>
                      <c:pt idx="5450">
                        <c:v>6274.1015625</c:v>
                      </c:pt>
                      <c:pt idx="5451">
                        <c:v>6988.1953125</c:v>
                      </c:pt>
                      <c:pt idx="5452">
                        <c:v>9773.203125</c:v>
                      </c:pt>
                      <c:pt idx="5453">
                        <c:v>9688.546875</c:v>
                      </c:pt>
                      <c:pt idx="5454">
                        <c:v>8547.421875</c:v>
                      </c:pt>
                      <c:pt idx="5455">
                        <c:v>8020.0703125</c:v>
                      </c:pt>
                      <c:pt idx="5456">
                        <c:v>8325.140625</c:v>
                      </c:pt>
                      <c:pt idx="5457">
                        <c:v>8269.3125</c:v>
                      </c:pt>
                      <c:pt idx="5458">
                        <c:v>7187.1796875</c:v>
                      </c:pt>
                      <c:pt idx="5459">
                        <c:v>7756.359375</c:v>
                      </c:pt>
                      <c:pt idx="5460">
                        <c:v>7363.7265625</c:v>
                      </c:pt>
                      <c:pt idx="5461">
                        <c:v>7170.4609375</c:v>
                      </c:pt>
                      <c:pt idx="5462">
                        <c:v>8736.09375</c:v>
                      </c:pt>
                      <c:pt idx="5463">
                        <c:v>9116.21875</c:v>
                      </c:pt>
                      <c:pt idx="5464">
                        <c:v>7527.5546875</c:v>
                      </c:pt>
                      <c:pt idx="5465">
                        <c:v>7199.109375</c:v>
                      </c:pt>
                      <c:pt idx="5466">
                        <c:v>8381.265625</c:v>
                      </c:pt>
                      <c:pt idx="5467">
                        <c:v>9538.0625</c:v>
                      </c:pt>
                      <c:pt idx="5468">
                        <c:v>9783.5</c:v>
                      </c:pt>
                      <c:pt idx="5469">
                        <c:v>8046.46875</c:v>
                      </c:pt>
                      <c:pt idx="5470">
                        <c:v>9403.8671875</c:v>
                      </c:pt>
                      <c:pt idx="5471">
                        <c:v>8805.828125</c:v>
                      </c:pt>
                      <c:pt idx="5472">
                        <c:v>7901.25</c:v>
                      </c:pt>
                      <c:pt idx="5473">
                        <c:v>8385.5234375</c:v>
                      </c:pt>
                      <c:pt idx="5474">
                        <c:v>8761.1796875</c:v>
                      </c:pt>
                      <c:pt idx="5475">
                        <c:v>14200.82421875</c:v>
                      </c:pt>
                      <c:pt idx="5476">
                        <c:v>13150.6796875</c:v>
                      </c:pt>
                      <c:pt idx="5477">
                        <c:v>13369.1015625</c:v>
                      </c:pt>
                      <c:pt idx="5478">
                        <c:v>13211.7109375</c:v>
                      </c:pt>
                      <c:pt idx="5479">
                        <c:v>12808.046875</c:v>
                      </c:pt>
                      <c:pt idx="5480">
                        <c:v>13640.51953125</c:v>
                      </c:pt>
                      <c:pt idx="5481">
                        <c:v>11101.6484375</c:v>
                      </c:pt>
                      <c:pt idx="5482">
                        <c:v>10639.3359375</c:v>
                      </c:pt>
                      <c:pt idx="5483">
                        <c:v>10475.3828125</c:v>
                      </c:pt>
                      <c:pt idx="5484">
                        <c:v>14234.6875</c:v>
                      </c:pt>
                      <c:pt idx="5485">
                        <c:v>13734.2421875</c:v>
                      </c:pt>
                      <c:pt idx="5486">
                        <c:v>14228.66015625</c:v>
                      </c:pt>
                      <c:pt idx="5487">
                        <c:v>13322.5703125</c:v>
                      </c:pt>
                      <c:pt idx="5488">
                        <c:v>13119.375</c:v>
                      </c:pt>
                      <c:pt idx="5489">
                        <c:v>14186.078125</c:v>
                      </c:pt>
                      <c:pt idx="5490">
                        <c:v>8438.2890625</c:v>
                      </c:pt>
                      <c:pt idx="5491">
                        <c:v>8934.3046875</c:v>
                      </c:pt>
                      <c:pt idx="5492">
                        <c:v>8086.8046875</c:v>
                      </c:pt>
                      <c:pt idx="5493">
                        <c:v>6707.8125</c:v>
                      </c:pt>
                      <c:pt idx="5494">
                        <c:v>6705.3359375</c:v>
                      </c:pt>
                      <c:pt idx="5495">
                        <c:v>8819.9921875</c:v>
                      </c:pt>
                      <c:pt idx="5496">
                        <c:v>8713.84375</c:v>
                      </c:pt>
                      <c:pt idx="5497">
                        <c:v>7770.78125</c:v>
                      </c:pt>
                      <c:pt idx="5498">
                        <c:v>8509.3671875</c:v>
                      </c:pt>
                      <c:pt idx="5499">
                        <c:v>8460.8828125</c:v>
                      </c:pt>
                      <c:pt idx="5500">
                        <c:v>8662.71875</c:v>
                      </c:pt>
                      <c:pt idx="5501">
                        <c:v>8342.96484375</c:v>
                      </c:pt>
                      <c:pt idx="5502">
                        <c:v>8920.09765625</c:v>
                      </c:pt>
                      <c:pt idx="5503">
                        <c:v>7823.8828125</c:v>
                      </c:pt>
                      <c:pt idx="5504">
                        <c:v>8085.01171875</c:v>
                      </c:pt>
                      <c:pt idx="5505">
                        <c:v>11398.3828125</c:v>
                      </c:pt>
                      <c:pt idx="5506">
                        <c:v>12171.703125</c:v>
                      </c:pt>
                      <c:pt idx="5507">
                        <c:v>11440.9609375</c:v>
                      </c:pt>
                      <c:pt idx="5508">
                        <c:v>9847.953125</c:v>
                      </c:pt>
                      <c:pt idx="5509">
                        <c:v>10259.0078125</c:v>
                      </c:pt>
                      <c:pt idx="5510">
                        <c:v>11778.6015625</c:v>
                      </c:pt>
                      <c:pt idx="5511">
                        <c:v>12124.2265625</c:v>
                      </c:pt>
                      <c:pt idx="5512">
                        <c:v>11711.06640625</c:v>
                      </c:pt>
                      <c:pt idx="5513">
                        <c:v>11915.85546875</c:v>
                      </c:pt>
                      <c:pt idx="5514">
                        <c:v>10649.01953125</c:v>
                      </c:pt>
                      <c:pt idx="5515">
                        <c:v>9789.046875</c:v>
                      </c:pt>
                      <c:pt idx="5516">
                        <c:v>10105.90625</c:v>
                      </c:pt>
                      <c:pt idx="5517">
                        <c:v>9793.96875</c:v>
                      </c:pt>
                      <c:pt idx="5518">
                        <c:v>9367.1875</c:v>
                      </c:pt>
                      <c:pt idx="5519">
                        <c:v>10217.359375</c:v>
                      </c:pt>
                      <c:pt idx="5520">
                        <c:v>11037.39453125</c:v>
                      </c:pt>
                      <c:pt idx="5521">
                        <c:v>11359.43359375</c:v>
                      </c:pt>
                      <c:pt idx="5522">
                        <c:v>11502.0078125</c:v>
                      </c:pt>
                      <c:pt idx="5523">
                        <c:v>11174.953125</c:v>
                      </c:pt>
                      <c:pt idx="5524">
                        <c:v>10606.984375</c:v>
                      </c:pt>
                      <c:pt idx="5525">
                        <c:v>11860.3828125</c:v>
                      </c:pt>
                      <c:pt idx="5526">
                        <c:v>10857.9375</c:v>
                      </c:pt>
                      <c:pt idx="5527">
                        <c:v>10880.8828125</c:v>
                      </c:pt>
                      <c:pt idx="5528">
                        <c:v>11199.1796875</c:v>
                      </c:pt>
                      <c:pt idx="5529">
                        <c:v>11820.0078125</c:v>
                      </c:pt>
                      <c:pt idx="5530">
                        <c:v>11538.6875</c:v>
                      </c:pt>
                      <c:pt idx="5531">
                        <c:v>11197.3203125</c:v>
                      </c:pt>
                      <c:pt idx="5532">
                        <c:v>10700.7265625</c:v>
                      </c:pt>
                      <c:pt idx="5533">
                        <c:v>10208.390625</c:v>
                      </c:pt>
                      <c:pt idx="5534">
                        <c:v>11742</c:v>
                      </c:pt>
                      <c:pt idx="5535">
                        <c:v>7840.1640625</c:v>
                      </c:pt>
                      <c:pt idx="5536">
                        <c:v>7371.1328125</c:v>
                      </c:pt>
                      <c:pt idx="5537">
                        <c:v>7230.7734375</c:v>
                      </c:pt>
                      <c:pt idx="5538">
                        <c:v>7315.0390625</c:v>
                      </c:pt>
                      <c:pt idx="5539">
                        <c:v>7546.2890625</c:v>
                      </c:pt>
                      <c:pt idx="5540">
                        <c:v>6703.078125</c:v>
                      </c:pt>
                      <c:pt idx="5541">
                        <c:v>7018.3671875</c:v>
                      </c:pt>
                      <c:pt idx="5542">
                        <c:v>7947.234375</c:v>
                      </c:pt>
                      <c:pt idx="5543">
                        <c:v>7570</c:v>
                      </c:pt>
                      <c:pt idx="5544">
                        <c:v>5074.140625</c:v>
                      </c:pt>
                      <c:pt idx="5545">
                        <c:v>7018.34375</c:v>
                      </c:pt>
                      <c:pt idx="5546">
                        <c:v>6855.5390625</c:v>
                      </c:pt>
                      <c:pt idx="5547">
                        <c:v>4732.9296875</c:v>
                      </c:pt>
                      <c:pt idx="5548">
                        <c:v>5793.609375</c:v>
                      </c:pt>
                      <c:pt idx="5549">
                        <c:v>6634.140625</c:v>
                      </c:pt>
                      <c:pt idx="5550">
                        <c:v>8853.09375</c:v>
                      </c:pt>
                      <c:pt idx="5551">
                        <c:v>9507.265625</c:v>
                      </c:pt>
                      <c:pt idx="5552">
                        <c:v>9600.875</c:v>
                      </c:pt>
                      <c:pt idx="5553">
                        <c:v>8386.1171875</c:v>
                      </c:pt>
                      <c:pt idx="5554">
                        <c:v>8287.171875</c:v>
                      </c:pt>
                      <c:pt idx="5555">
                        <c:v>9625.1328125</c:v>
                      </c:pt>
                      <c:pt idx="5556">
                        <c:v>8650.3046875</c:v>
                      </c:pt>
                      <c:pt idx="5557">
                        <c:v>8123.4375</c:v>
                      </c:pt>
                      <c:pt idx="5558">
                        <c:v>8756.015625</c:v>
                      </c:pt>
                      <c:pt idx="5559">
                        <c:v>8705.0703125</c:v>
                      </c:pt>
                      <c:pt idx="5560">
                        <c:v>9579.28125</c:v>
                      </c:pt>
                      <c:pt idx="5561">
                        <c:v>8525.3515625</c:v>
                      </c:pt>
                      <c:pt idx="5562">
                        <c:v>8985.1484375</c:v>
                      </c:pt>
                      <c:pt idx="5563">
                        <c:v>8944.859375</c:v>
                      </c:pt>
                      <c:pt idx="5564">
                        <c:v>9693.0234375</c:v>
                      </c:pt>
                      <c:pt idx="5565">
                        <c:v>10419.140625</c:v>
                      </c:pt>
                      <c:pt idx="5566">
                        <c:v>9160.4296875</c:v>
                      </c:pt>
                      <c:pt idx="5567">
                        <c:v>8680.6953125</c:v>
                      </c:pt>
                      <c:pt idx="5568">
                        <c:v>11528.40234375</c:v>
                      </c:pt>
                      <c:pt idx="5569">
                        <c:v>11647.6171875</c:v>
                      </c:pt>
                      <c:pt idx="5570">
                        <c:v>11253.46875</c:v>
                      </c:pt>
                      <c:pt idx="5571">
                        <c:v>12215.5</c:v>
                      </c:pt>
                      <c:pt idx="5572">
                        <c:v>11108.609375</c:v>
                      </c:pt>
                      <c:pt idx="5573">
                        <c:v>11688.3125</c:v>
                      </c:pt>
                      <c:pt idx="5574">
                        <c:v>12128.9765625</c:v>
                      </c:pt>
                      <c:pt idx="5575">
                        <c:v>11975.8515625</c:v>
                      </c:pt>
                      <c:pt idx="5576">
                        <c:v>11918.109375</c:v>
                      </c:pt>
                      <c:pt idx="5577">
                        <c:v>10338.6171875</c:v>
                      </c:pt>
                      <c:pt idx="5578">
                        <c:v>10440.9453125</c:v>
                      </c:pt>
                      <c:pt idx="5579">
                        <c:v>10280.59375</c:v>
                      </c:pt>
                      <c:pt idx="5580">
                        <c:v>9002.9140625</c:v>
                      </c:pt>
                      <c:pt idx="5581">
                        <c:v>9752.59375</c:v>
                      </c:pt>
                      <c:pt idx="5582">
                        <c:v>9512.546875</c:v>
                      </c:pt>
                      <c:pt idx="5583">
                        <c:v>8544.9609375</c:v>
                      </c:pt>
                      <c:pt idx="5584">
                        <c:v>8669.9609375</c:v>
                      </c:pt>
                      <c:pt idx="5585">
                        <c:v>9984.7734375</c:v>
                      </c:pt>
                      <c:pt idx="5586">
                        <c:v>9193.53125</c:v>
                      </c:pt>
                      <c:pt idx="5587">
                        <c:v>10002.828125</c:v>
                      </c:pt>
                      <c:pt idx="5588">
                        <c:v>8706.609375</c:v>
                      </c:pt>
                      <c:pt idx="5589">
                        <c:v>9727.5390625</c:v>
                      </c:pt>
                      <c:pt idx="5590">
                        <c:v>9210.703125</c:v>
                      </c:pt>
                      <c:pt idx="5591">
                        <c:v>9036.2109375</c:v>
                      </c:pt>
                      <c:pt idx="5592">
                        <c:v>7723.0078125</c:v>
                      </c:pt>
                      <c:pt idx="5593">
                        <c:v>9674.9453125</c:v>
                      </c:pt>
                      <c:pt idx="5594">
                        <c:v>9722.3046875</c:v>
                      </c:pt>
                      <c:pt idx="5595">
                        <c:v>9202.8125</c:v>
                      </c:pt>
                      <c:pt idx="5596">
                        <c:v>7710.23828125</c:v>
                      </c:pt>
                      <c:pt idx="5597">
                        <c:v>5968.73046875</c:v>
                      </c:pt>
                      <c:pt idx="5598">
                        <c:v>6969.953125</c:v>
                      </c:pt>
                      <c:pt idx="5599">
                        <c:v>10733.16796875</c:v>
                      </c:pt>
                      <c:pt idx="5600">
                        <c:v>8703.046875</c:v>
                      </c:pt>
                      <c:pt idx="5601">
                        <c:v>7125.46875</c:v>
                      </c:pt>
                      <c:pt idx="5602">
                        <c:v>7367.015625</c:v>
                      </c:pt>
                      <c:pt idx="5603">
                        <c:v>10810.0546875</c:v>
                      </c:pt>
                      <c:pt idx="5604">
                        <c:v>10756.7421875</c:v>
                      </c:pt>
                      <c:pt idx="5605">
                        <c:v>10166</c:v>
                      </c:pt>
                      <c:pt idx="5606">
                        <c:v>10517.48828125</c:v>
                      </c:pt>
                      <c:pt idx="5607">
                        <c:v>9344.796875</c:v>
                      </c:pt>
                      <c:pt idx="5608">
                        <c:v>9854.109375</c:v>
                      </c:pt>
                      <c:pt idx="5609">
                        <c:v>10903.3671875</c:v>
                      </c:pt>
                      <c:pt idx="5610">
                        <c:v>12333.1875</c:v>
                      </c:pt>
                      <c:pt idx="5611">
                        <c:v>11166.8671875</c:v>
                      </c:pt>
                      <c:pt idx="5612">
                        <c:v>12163.97265625</c:v>
                      </c:pt>
                      <c:pt idx="5613">
                        <c:v>12828.06640625</c:v>
                      </c:pt>
                      <c:pt idx="5614">
                        <c:v>13162.4921875</c:v>
                      </c:pt>
                      <c:pt idx="5615">
                        <c:v>11443.828125</c:v>
                      </c:pt>
                      <c:pt idx="5616">
                        <c:v>11259.015625</c:v>
                      </c:pt>
                      <c:pt idx="5617">
                        <c:v>12666.8203125</c:v>
                      </c:pt>
                      <c:pt idx="5618">
                        <c:v>12671.390625</c:v>
                      </c:pt>
                      <c:pt idx="5619">
                        <c:v>13351.3515625</c:v>
                      </c:pt>
                      <c:pt idx="5620">
                        <c:v>12975.53515625</c:v>
                      </c:pt>
                      <c:pt idx="5621">
                        <c:v>12548.80859375</c:v>
                      </c:pt>
                      <c:pt idx="5622">
                        <c:v>12747.20703125</c:v>
                      </c:pt>
                      <c:pt idx="5623">
                        <c:v>13196.77734375</c:v>
                      </c:pt>
                      <c:pt idx="5624">
                        <c:v>13115.76953125</c:v>
                      </c:pt>
                      <c:pt idx="5625">
                        <c:v>11602.59375</c:v>
                      </c:pt>
                      <c:pt idx="5626">
                        <c:v>10337.046875</c:v>
                      </c:pt>
                      <c:pt idx="5627">
                        <c:v>10395.0078125</c:v>
                      </c:pt>
                      <c:pt idx="5628">
                        <c:v>12189.56640625</c:v>
                      </c:pt>
                      <c:pt idx="5629">
                        <c:v>11535.2265625</c:v>
                      </c:pt>
                      <c:pt idx="5630">
                        <c:v>11020.21875</c:v>
                      </c:pt>
                      <c:pt idx="5631">
                        <c:v>13326.75390625</c:v>
                      </c:pt>
                      <c:pt idx="5632">
                        <c:v>13135.9375</c:v>
                      </c:pt>
                      <c:pt idx="5633">
                        <c:v>13249.9609375</c:v>
                      </c:pt>
                      <c:pt idx="5634">
                        <c:v>13146.52734375</c:v>
                      </c:pt>
                      <c:pt idx="5635">
                        <c:v>13086.70703125</c:v>
                      </c:pt>
                      <c:pt idx="5636">
                        <c:v>11569.25</c:v>
                      </c:pt>
                      <c:pt idx="5637">
                        <c:v>11914.5078125</c:v>
                      </c:pt>
                      <c:pt idx="5638">
                        <c:v>11635.671875</c:v>
                      </c:pt>
                      <c:pt idx="5639">
                        <c:v>13533.6015625</c:v>
                      </c:pt>
                      <c:pt idx="5640">
                        <c:v>4843.484375</c:v>
                      </c:pt>
                      <c:pt idx="5641">
                        <c:v>2795.890625</c:v>
                      </c:pt>
                      <c:pt idx="5642">
                        <c:v>3839.40625</c:v>
                      </c:pt>
                      <c:pt idx="5643">
                        <c:v>5674.4140625</c:v>
                      </c:pt>
                      <c:pt idx="5644">
                        <c:v>2471.6953125</c:v>
                      </c:pt>
                      <c:pt idx="5645">
                        <c:v>1337.8671875</c:v>
                      </c:pt>
                      <c:pt idx="5646">
                        <c:v>2213.8828125</c:v>
                      </c:pt>
                      <c:pt idx="5647">
                        <c:v>2774.7265625</c:v>
                      </c:pt>
                      <c:pt idx="5648">
                        <c:v>7048.6171875</c:v>
                      </c:pt>
                      <c:pt idx="5649">
                        <c:v>4089.03125</c:v>
                      </c:pt>
                      <c:pt idx="5650">
                        <c:v>3639.6484375</c:v>
                      </c:pt>
                      <c:pt idx="5651">
                        <c:v>4196.6484375</c:v>
                      </c:pt>
                      <c:pt idx="5652">
                        <c:v>6832.296875</c:v>
                      </c:pt>
                      <c:pt idx="5653">
                        <c:v>7129.5625</c:v>
                      </c:pt>
                      <c:pt idx="5654">
                        <c:v>6460.1796875</c:v>
                      </c:pt>
                      <c:pt idx="5655">
                        <c:v>13741.6328125</c:v>
                      </c:pt>
                      <c:pt idx="5656">
                        <c:v>15191.9609375</c:v>
                      </c:pt>
                      <c:pt idx="5657">
                        <c:v>15203.453125</c:v>
                      </c:pt>
                      <c:pt idx="5658">
                        <c:v>14380.75</c:v>
                      </c:pt>
                      <c:pt idx="5659">
                        <c:v>14968.76171875</c:v>
                      </c:pt>
                      <c:pt idx="5660">
                        <c:v>12315.8046875</c:v>
                      </c:pt>
                      <c:pt idx="5661">
                        <c:v>12039.78125</c:v>
                      </c:pt>
                      <c:pt idx="5662">
                        <c:v>11585.140625</c:v>
                      </c:pt>
                      <c:pt idx="5663">
                        <c:v>13831.64453125</c:v>
                      </c:pt>
                      <c:pt idx="5664">
                        <c:v>14231.703125</c:v>
                      </c:pt>
                      <c:pt idx="5665">
                        <c:v>13171.72265625</c:v>
                      </c:pt>
                      <c:pt idx="5666">
                        <c:v>11998.34375</c:v>
                      </c:pt>
                      <c:pt idx="5667">
                        <c:v>13603.24609375</c:v>
                      </c:pt>
                      <c:pt idx="5668">
                        <c:v>15163.671875</c:v>
                      </c:pt>
                      <c:pt idx="5669">
                        <c:v>14098.78125</c:v>
                      </c:pt>
                      <c:pt idx="5670">
                        <c:v>9728.1484375</c:v>
                      </c:pt>
                      <c:pt idx="5671">
                        <c:v>9419.85546875</c:v>
                      </c:pt>
                      <c:pt idx="5672">
                        <c:v>9298.3828125</c:v>
                      </c:pt>
                      <c:pt idx="5673">
                        <c:v>9864.453125</c:v>
                      </c:pt>
                      <c:pt idx="5674">
                        <c:v>10869</c:v>
                      </c:pt>
                      <c:pt idx="5675">
                        <c:v>9106.375</c:v>
                      </c:pt>
                      <c:pt idx="5676">
                        <c:v>8070.96875</c:v>
                      </c:pt>
                      <c:pt idx="5677">
                        <c:v>8381.7734375</c:v>
                      </c:pt>
                      <c:pt idx="5678">
                        <c:v>10236.1484375</c:v>
                      </c:pt>
                      <c:pt idx="5679">
                        <c:v>9841.8359375</c:v>
                      </c:pt>
                      <c:pt idx="5680">
                        <c:v>10593.9375</c:v>
                      </c:pt>
                      <c:pt idx="5681">
                        <c:v>10402.0078125</c:v>
                      </c:pt>
                      <c:pt idx="5682">
                        <c:v>9905.375</c:v>
                      </c:pt>
                      <c:pt idx="5683">
                        <c:v>9879.7109375</c:v>
                      </c:pt>
                      <c:pt idx="5684">
                        <c:v>9974.0546875</c:v>
                      </c:pt>
                      <c:pt idx="5685">
                        <c:v>7975.359375</c:v>
                      </c:pt>
                      <c:pt idx="5686">
                        <c:v>7615.0234375</c:v>
                      </c:pt>
                      <c:pt idx="5687">
                        <c:v>7402.7890625</c:v>
                      </c:pt>
                      <c:pt idx="5688">
                        <c:v>6632.9921875</c:v>
                      </c:pt>
                      <c:pt idx="5689">
                        <c:v>6625.7109375</c:v>
                      </c:pt>
                      <c:pt idx="5690">
                        <c:v>7886.2734375</c:v>
                      </c:pt>
                      <c:pt idx="5691">
                        <c:v>7954.7578125</c:v>
                      </c:pt>
                      <c:pt idx="5692">
                        <c:v>7858.6171875</c:v>
                      </c:pt>
                      <c:pt idx="5693">
                        <c:v>8028.21875</c:v>
                      </c:pt>
                      <c:pt idx="5694">
                        <c:v>7507.0390625</c:v>
                      </c:pt>
                      <c:pt idx="5695">
                        <c:v>7988.578125</c:v>
                      </c:pt>
                      <c:pt idx="5696">
                        <c:v>7642.6796875</c:v>
                      </c:pt>
                      <c:pt idx="5697">
                        <c:v>6703.984375</c:v>
                      </c:pt>
                      <c:pt idx="5698">
                        <c:v>6384.4609375</c:v>
                      </c:pt>
                      <c:pt idx="5699">
                        <c:v>7500.109375</c:v>
                      </c:pt>
                      <c:pt idx="5700">
                        <c:v>9341.84375</c:v>
                      </c:pt>
                      <c:pt idx="5701">
                        <c:v>7289.484375</c:v>
                      </c:pt>
                      <c:pt idx="5702">
                        <c:v>6211.1875</c:v>
                      </c:pt>
                      <c:pt idx="5703">
                        <c:v>7057.23046875</c:v>
                      </c:pt>
                      <c:pt idx="5704">
                        <c:v>9092.08984375</c:v>
                      </c:pt>
                      <c:pt idx="5705">
                        <c:v>12029.234375</c:v>
                      </c:pt>
                      <c:pt idx="5706">
                        <c:v>12458.796875</c:v>
                      </c:pt>
                      <c:pt idx="5707">
                        <c:v>11597.1640625</c:v>
                      </c:pt>
                      <c:pt idx="5708">
                        <c:v>12739.7578125</c:v>
                      </c:pt>
                      <c:pt idx="5709">
                        <c:v>12573.4609375</c:v>
                      </c:pt>
                      <c:pt idx="5710">
                        <c:v>12777.6484375</c:v>
                      </c:pt>
                      <c:pt idx="5711">
                        <c:v>12214.4609375</c:v>
                      </c:pt>
                      <c:pt idx="5712">
                        <c:v>11028.359375</c:v>
                      </c:pt>
                      <c:pt idx="5713">
                        <c:v>11147.2421875</c:v>
                      </c:pt>
                      <c:pt idx="5714">
                        <c:v>13446.421875</c:v>
                      </c:pt>
                      <c:pt idx="5715">
                        <c:v>11462.2421875</c:v>
                      </c:pt>
                      <c:pt idx="5716">
                        <c:v>9710.21875</c:v>
                      </c:pt>
                      <c:pt idx="5717">
                        <c:v>9147.4921875</c:v>
                      </c:pt>
                      <c:pt idx="5718">
                        <c:v>10317.984375</c:v>
                      </c:pt>
                      <c:pt idx="5719">
                        <c:v>10681.1875</c:v>
                      </c:pt>
                      <c:pt idx="5720">
                        <c:v>9054.7109375</c:v>
                      </c:pt>
                      <c:pt idx="5721">
                        <c:v>9094.3515625</c:v>
                      </c:pt>
                      <c:pt idx="5722">
                        <c:v>10855.8359375</c:v>
                      </c:pt>
                      <c:pt idx="5723">
                        <c:v>10254.375</c:v>
                      </c:pt>
                      <c:pt idx="5724">
                        <c:v>8557.8125</c:v>
                      </c:pt>
                      <c:pt idx="5725">
                        <c:v>11253.03125</c:v>
                      </c:pt>
                      <c:pt idx="5726">
                        <c:v>9697.1015625</c:v>
                      </c:pt>
                      <c:pt idx="5727">
                        <c:v>9173.640625</c:v>
                      </c:pt>
                      <c:pt idx="5728">
                        <c:v>8580.4765625</c:v>
                      </c:pt>
                      <c:pt idx="5729">
                        <c:v>10668.5546875</c:v>
                      </c:pt>
                      <c:pt idx="5730">
                        <c:v>11895.625</c:v>
                      </c:pt>
                      <c:pt idx="5731">
                        <c:v>11126.671875</c:v>
                      </c:pt>
                      <c:pt idx="5732">
                        <c:v>10514.87890625</c:v>
                      </c:pt>
                      <c:pt idx="5733">
                        <c:v>12137.6015625</c:v>
                      </c:pt>
                      <c:pt idx="5734">
                        <c:v>10529.6953125</c:v>
                      </c:pt>
                      <c:pt idx="5735">
                        <c:v>10065.203125</c:v>
                      </c:pt>
                      <c:pt idx="5736">
                        <c:v>10844.53125</c:v>
                      </c:pt>
                      <c:pt idx="5737">
                        <c:v>11889.0234375</c:v>
                      </c:pt>
                      <c:pt idx="5738">
                        <c:v>8189.8515625</c:v>
                      </c:pt>
                      <c:pt idx="5739">
                        <c:v>9050.4296875</c:v>
                      </c:pt>
                      <c:pt idx="5740">
                        <c:v>9741.71875</c:v>
                      </c:pt>
                      <c:pt idx="5741">
                        <c:v>14070.4296875</c:v>
                      </c:pt>
                      <c:pt idx="5742">
                        <c:v>11678.0546875</c:v>
                      </c:pt>
                      <c:pt idx="5743">
                        <c:v>13029.1484375</c:v>
                      </c:pt>
                      <c:pt idx="5744">
                        <c:v>13783.265625</c:v>
                      </c:pt>
                      <c:pt idx="5745">
                        <c:v>6741.9765625</c:v>
                      </c:pt>
                      <c:pt idx="5746">
                        <c:v>7108.859375</c:v>
                      </c:pt>
                      <c:pt idx="5747">
                        <c:v>7361.96875</c:v>
                      </c:pt>
                      <c:pt idx="5748">
                        <c:v>6388.421875</c:v>
                      </c:pt>
                      <c:pt idx="5749">
                        <c:v>6589.3359375</c:v>
                      </c:pt>
                      <c:pt idx="5750">
                        <c:v>8417.4140625</c:v>
                      </c:pt>
                      <c:pt idx="5751">
                        <c:v>6391.21875</c:v>
                      </c:pt>
                      <c:pt idx="5752">
                        <c:v>6472.171875</c:v>
                      </c:pt>
                      <c:pt idx="5753">
                        <c:v>7758.5</c:v>
                      </c:pt>
                      <c:pt idx="5754">
                        <c:v>7135.4609375</c:v>
                      </c:pt>
                      <c:pt idx="5755">
                        <c:v>6286.4609375</c:v>
                      </c:pt>
                      <c:pt idx="5756">
                        <c:v>5736.109375</c:v>
                      </c:pt>
                      <c:pt idx="5757">
                        <c:v>7226.5546875</c:v>
                      </c:pt>
                      <c:pt idx="5758">
                        <c:v>6654.28125</c:v>
                      </c:pt>
                      <c:pt idx="5759">
                        <c:v>6429.3125</c:v>
                      </c:pt>
                      <c:pt idx="5760">
                        <c:v>7603.625</c:v>
                      </c:pt>
                      <c:pt idx="5761">
                        <c:v>7155.75</c:v>
                      </c:pt>
                      <c:pt idx="5762">
                        <c:v>7064.1875</c:v>
                      </c:pt>
                      <c:pt idx="5763">
                        <c:v>8648.8125</c:v>
                      </c:pt>
                      <c:pt idx="5764">
                        <c:v>8619.375</c:v>
                      </c:pt>
                      <c:pt idx="5765">
                        <c:v>8096.1796875</c:v>
                      </c:pt>
                      <c:pt idx="5766">
                        <c:v>9241.609375</c:v>
                      </c:pt>
                      <c:pt idx="5767">
                        <c:v>6976.28125</c:v>
                      </c:pt>
                      <c:pt idx="5768">
                        <c:v>8809.2265625</c:v>
                      </c:pt>
                      <c:pt idx="5769">
                        <c:v>8587.3671875</c:v>
                      </c:pt>
                      <c:pt idx="5770">
                        <c:v>8797.4296875</c:v>
                      </c:pt>
                      <c:pt idx="5771">
                        <c:v>7729.6875</c:v>
                      </c:pt>
                      <c:pt idx="5772">
                        <c:v>7401.953125</c:v>
                      </c:pt>
                      <c:pt idx="5773">
                        <c:v>6652.5078125</c:v>
                      </c:pt>
                      <c:pt idx="5774">
                        <c:v>8267.2890625</c:v>
                      </c:pt>
                      <c:pt idx="5775">
                        <c:v>8233.6015625</c:v>
                      </c:pt>
                      <c:pt idx="5776">
                        <c:v>8393.046875</c:v>
                      </c:pt>
                      <c:pt idx="5777">
                        <c:v>6913.0703125</c:v>
                      </c:pt>
                      <c:pt idx="5778">
                        <c:v>8562.2109375</c:v>
                      </c:pt>
                      <c:pt idx="5779">
                        <c:v>8864.90625</c:v>
                      </c:pt>
                      <c:pt idx="5780">
                        <c:v>7573.1328125</c:v>
                      </c:pt>
                      <c:pt idx="5781">
                        <c:v>8131.015625</c:v>
                      </c:pt>
                      <c:pt idx="5782">
                        <c:v>8887.3671875</c:v>
                      </c:pt>
                      <c:pt idx="5783">
                        <c:v>8000.3203125</c:v>
                      </c:pt>
                      <c:pt idx="5784">
                        <c:v>5351.46875</c:v>
                      </c:pt>
                      <c:pt idx="5785">
                        <c:v>6262.984375</c:v>
                      </c:pt>
                      <c:pt idx="5786">
                        <c:v>7022.515625</c:v>
                      </c:pt>
                      <c:pt idx="5787">
                        <c:v>7394.5390625</c:v>
                      </c:pt>
                      <c:pt idx="5788">
                        <c:v>5844.453125</c:v>
                      </c:pt>
                      <c:pt idx="5789">
                        <c:v>7571.0703125</c:v>
                      </c:pt>
                      <c:pt idx="5790">
                        <c:v>12188.3671875</c:v>
                      </c:pt>
                      <c:pt idx="5791">
                        <c:v>11484.6875</c:v>
                      </c:pt>
                      <c:pt idx="5792">
                        <c:v>11583.34375</c:v>
                      </c:pt>
                      <c:pt idx="5793">
                        <c:v>11210.7421875</c:v>
                      </c:pt>
                      <c:pt idx="5794">
                        <c:v>10955.765625</c:v>
                      </c:pt>
                      <c:pt idx="5795">
                        <c:v>11362.2265625</c:v>
                      </c:pt>
                      <c:pt idx="5796">
                        <c:v>12312.2109375</c:v>
                      </c:pt>
                      <c:pt idx="5797">
                        <c:v>11940.671875</c:v>
                      </c:pt>
                      <c:pt idx="5798">
                        <c:v>10480.75</c:v>
                      </c:pt>
                      <c:pt idx="5799">
                        <c:v>10666.91796875</c:v>
                      </c:pt>
                      <c:pt idx="5800">
                        <c:v>10435.8671875</c:v>
                      </c:pt>
                      <c:pt idx="5801">
                        <c:v>9145.765625</c:v>
                      </c:pt>
                      <c:pt idx="5802">
                        <c:v>9828.4296875</c:v>
                      </c:pt>
                      <c:pt idx="5803">
                        <c:v>10361.9609375</c:v>
                      </c:pt>
                      <c:pt idx="5804">
                        <c:v>12415.984375</c:v>
                      </c:pt>
                      <c:pt idx="5805">
                        <c:v>16748.79296875</c:v>
                      </c:pt>
                      <c:pt idx="5806">
                        <c:v>15293.9296875</c:v>
                      </c:pt>
                      <c:pt idx="5807">
                        <c:v>15068.46484375</c:v>
                      </c:pt>
                      <c:pt idx="5808">
                        <c:v>14898.04296875</c:v>
                      </c:pt>
                      <c:pt idx="5809">
                        <c:v>15930.40625</c:v>
                      </c:pt>
                      <c:pt idx="5810">
                        <c:v>16067.609375</c:v>
                      </c:pt>
                      <c:pt idx="5811">
                        <c:v>15850.46875</c:v>
                      </c:pt>
                      <c:pt idx="5812">
                        <c:v>11218.1484375</c:v>
                      </c:pt>
                      <c:pt idx="5813">
                        <c:v>10358.265625</c:v>
                      </c:pt>
                      <c:pt idx="5814">
                        <c:v>12135.765625</c:v>
                      </c:pt>
                      <c:pt idx="5815">
                        <c:v>15160.8515625</c:v>
                      </c:pt>
                      <c:pt idx="5816">
                        <c:v>16145.5625</c:v>
                      </c:pt>
                      <c:pt idx="5817">
                        <c:v>16007.421875</c:v>
                      </c:pt>
                      <c:pt idx="5818">
                        <c:v>16458.55078125</c:v>
                      </c:pt>
                      <c:pt idx="5819">
                        <c:v>15230.85546875</c:v>
                      </c:pt>
                      <c:pt idx="5820">
                        <c:v>14448.62890625</c:v>
                      </c:pt>
                      <c:pt idx="5821">
                        <c:v>14476.75</c:v>
                      </c:pt>
                      <c:pt idx="5822">
                        <c:v>14254.2421875</c:v>
                      </c:pt>
                      <c:pt idx="5823">
                        <c:v>14957.5078125</c:v>
                      </c:pt>
                      <c:pt idx="5824">
                        <c:v>11064.25</c:v>
                      </c:pt>
                      <c:pt idx="5825">
                        <c:v>10926.0859375</c:v>
                      </c:pt>
                      <c:pt idx="5826">
                        <c:v>11949.5703125</c:v>
                      </c:pt>
                      <c:pt idx="5827">
                        <c:v>14705.6796875</c:v>
                      </c:pt>
                      <c:pt idx="5828">
                        <c:v>14117.7890625</c:v>
                      </c:pt>
                      <c:pt idx="5829">
                        <c:v>14367.3828125</c:v>
                      </c:pt>
                      <c:pt idx="5830">
                        <c:v>13995</c:v>
                      </c:pt>
                      <c:pt idx="5831">
                        <c:v>13505.49609375</c:v>
                      </c:pt>
                      <c:pt idx="5832">
                        <c:v>13901.265625</c:v>
                      </c:pt>
                      <c:pt idx="5833">
                        <c:v>13437.8359375</c:v>
                      </c:pt>
                      <c:pt idx="5834">
                        <c:v>14459.703125</c:v>
                      </c:pt>
                      <c:pt idx="5835">
                        <c:v>6148.328125</c:v>
                      </c:pt>
                      <c:pt idx="5836">
                        <c:v>7751.34375</c:v>
                      </c:pt>
                      <c:pt idx="5837">
                        <c:v>6919.8125</c:v>
                      </c:pt>
                      <c:pt idx="5838">
                        <c:v>7363.15625</c:v>
                      </c:pt>
                      <c:pt idx="5839">
                        <c:v>6971.6484375</c:v>
                      </c:pt>
                      <c:pt idx="5840">
                        <c:v>4466.0625</c:v>
                      </c:pt>
                      <c:pt idx="5841">
                        <c:v>5648.703125</c:v>
                      </c:pt>
                      <c:pt idx="5842">
                        <c:v>7351.046875</c:v>
                      </c:pt>
                      <c:pt idx="5843">
                        <c:v>3192.8671875</c:v>
                      </c:pt>
                      <c:pt idx="5844">
                        <c:v>2904.890625</c:v>
                      </c:pt>
                      <c:pt idx="5845">
                        <c:v>3731.25</c:v>
                      </c:pt>
                      <c:pt idx="5846">
                        <c:v>5994.515625</c:v>
                      </c:pt>
                      <c:pt idx="5847">
                        <c:v>2623.421875</c:v>
                      </c:pt>
                      <c:pt idx="5848">
                        <c:v>2796.671875</c:v>
                      </c:pt>
                      <c:pt idx="5849">
                        <c:v>4417.546875</c:v>
                      </c:pt>
                      <c:pt idx="5850">
                        <c:v>3511.5625</c:v>
                      </c:pt>
                      <c:pt idx="5851">
                        <c:v>5425.28125</c:v>
                      </c:pt>
                      <c:pt idx="5852">
                        <c:v>5793.3203125</c:v>
                      </c:pt>
                      <c:pt idx="5853">
                        <c:v>5875.7578125</c:v>
                      </c:pt>
                      <c:pt idx="5854">
                        <c:v>6458.5078125</c:v>
                      </c:pt>
                      <c:pt idx="5855">
                        <c:v>6150.8515625</c:v>
                      </c:pt>
                      <c:pt idx="5856">
                        <c:v>6015.2578125</c:v>
                      </c:pt>
                      <c:pt idx="5857">
                        <c:v>5682.3125</c:v>
                      </c:pt>
                      <c:pt idx="5858">
                        <c:v>6507.8828125</c:v>
                      </c:pt>
                      <c:pt idx="5859">
                        <c:v>5121.5390625</c:v>
                      </c:pt>
                      <c:pt idx="5860">
                        <c:v>5824.734375</c:v>
                      </c:pt>
                      <c:pt idx="5861">
                        <c:v>6038.46875</c:v>
                      </c:pt>
                      <c:pt idx="5862">
                        <c:v>3047.28125</c:v>
                      </c:pt>
                      <c:pt idx="5863">
                        <c:v>2654.125</c:v>
                      </c:pt>
                      <c:pt idx="5864">
                        <c:v>4348.703125</c:v>
                      </c:pt>
                      <c:pt idx="5865">
                        <c:v>10346.6953125</c:v>
                      </c:pt>
                      <c:pt idx="5866">
                        <c:v>6335.5</c:v>
                      </c:pt>
                      <c:pt idx="5867">
                        <c:v>4842.140625</c:v>
                      </c:pt>
                      <c:pt idx="5868">
                        <c:v>6666.3828125</c:v>
                      </c:pt>
                      <c:pt idx="5869">
                        <c:v>8556.6484375</c:v>
                      </c:pt>
                      <c:pt idx="5870">
                        <c:v>11072.93359375</c:v>
                      </c:pt>
                      <c:pt idx="5871">
                        <c:v>9499.390625</c:v>
                      </c:pt>
                      <c:pt idx="5872">
                        <c:v>8525</c:v>
                      </c:pt>
                      <c:pt idx="5873">
                        <c:v>9654.3125</c:v>
                      </c:pt>
                      <c:pt idx="5874">
                        <c:v>9838.35546875</c:v>
                      </c:pt>
                      <c:pt idx="5875">
                        <c:v>10645.9921875</c:v>
                      </c:pt>
                      <c:pt idx="5876">
                        <c:v>7021.015625</c:v>
                      </c:pt>
                      <c:pt idx="5877">
                        <c:v>9652.3203125</c:v>
                      </c:pt>
                      <c:pt idx="5878">
                        <c:v>10212.4296875</c:v>
                      </c:pt>
                      <c:pt idx="5879">
                        <c:v>9859.9765625</c:v>
                      </c:pt>
                      <c:pt idx="5880">
                        <c:v>10430.171875</c:v>
                      </c:pt>
                      <c:pt idx="5881">
                        <c:v>10111.7265625</c:v>
                      </c:pt>
                      <c:pt idx="5882">
                        <c:v>9482.4921875</c:v>
                      </c:pt>
                      <c:pt idx="5883">
                        <c:v>7225.5078125</c:v>
                      </c:pt>
                      <c:pt idx="5884">
                        <c:v>5571.8515625</c:v>
                      </c:pt>
                      <c:pt idx="5885">
                        <c:v>6830.984375</c:v>
                      </c:pt>
                      <c:pt idx="5886">
                        <c:v>10304.44140625</c:v>
                      </c:pt>
                      <c:pt idx="5887">
                        <c:v>11551.578125</c:v>
                      </c:pt>
                      <c:pt idx="5888">
                        <c:v>9488.703125</c:v>
                      </c:pt>
                      <c:pt idx="5889">
                        <c:v>10012.0234375</c:v>
                      </c:pt>
                      <c:pt idx="5890">
                        <c:v>10151.28125</c:v>
                      </c:pt>
                      <c:pt idx="5891">
                        <c:v>11023.4453125</c:v>
                      </c:pt>
                      <c:pt idx="5892">
                        <c:v>11122.1171875</c:v>
                      </c:pt>
                      <c:pt idx="5893">
                        <c:v>11506.125</c:v>
                      </c:pt>
                      <c:pt idx="5894">
                        <c:v>11897.6953125</c:v>
                      </c:pt>
                      <c:pt idx="5895">
                        <c:v>8727.28125</c:v>
                      </c:pt>
                      <c:pt idx="5896">
                        <c:v>8745.3125</c:v>
                      </c:pt>
                      <c:pt idx="5897">
                        <c:v>7356.296875</c:v>
                      </c:pt>
                      <c:pt idx="5898">
                        <c:v>7996.2890625</c:v>
                      </c:pt>
                      <c:pt idx="5899">
                        <c:v>8609.46875</c:v>
                      </c:pt>
                      <c:pt idx="5900">
                        <c:v>8781.5703125</c:v>
                      </c:pt>
                      <c:pt idx="5901">
                        <c:v>8960.4296875</c:v>
                      </c:pt>
                      <c:pt idx="5902">
                        <c:v>8572.890625</c:v>
                      </c:pt>
                      <c:pt idx="5903">
                        <c:v>7636.578125</c:v>
                      </c:pt>
                      <c:pt idx="5904">
                        <c:v>9009.5234375</c:v>
                      </c:pt>
                      <c:pt idx="5905">
                        <c:v>8965.421875</c:v>
                      </c:pt>
                      <c:pt idx="5906">
                        <c:v>4739.6796875</c:v>
                      </c:pt>
                      <c:pt idx="5907">
                        <c:v>4461.9765625</c:v>
                      </c:pt>
                      <c:pt idx="5908">
                        <c:v>5324.0625</c:v>
                      </c:pt>
                      <c:pt idx="5909">
                        <c:v>7205.53125</c:v>
                      </c:pt>
                      <c:pt idx="5910">
                        <c:v>8142.109375</c:v>
                      </c:pt>
                      <c:pt idx="5911">
                        <c:v>6734.5</c:v>
                      </c:pt>
                      <c:pt idx="5912">
                        <c:v>6646.60546875</c:v>
                      </c:pt>
                      <c:pt idx="5913">
                        <c:v>8792.453125</c:v>
                      </c:pt>
                      <c:pt idx="5914">
                        <c:v>8549.1640625</c:v>
                      </c:pt>
                      <c:pt idx="5915">
                        <c:v>9038.34375</c:v>
                      </c:pt>
                      <c:pt idx="5916">
                        <c:v>9036.40625</c:v>
                      </c:pt>
                      <c:pt idx="5917">
                        <c:v>8908.5</c:v>
                      </c:pt>
                      <c:pt idx="5918">
                        <c:v>8977.7265625</c:v>
                      </c:pt>
                      <c:pt idx="5919">
                        <c:v>8313.875</c:v>
                      </c:pt>
                      <c:pt idx="5920">
                        <c:v>8754.8203125</c:v>
                      </c:pt>
                      <c:pt idx="5921">
                        <c:v>7157.4765625</c:v>
                      </c:pt>
                      <c:pt idx="5922">
                        <c:v>7568.3828125</c:v>
                      </c:pt>
                      <c:pt idx="5923">
                        <c:v>9279.046875</c:v>
                      </c:pt>
                      <c:pt idx="5924">
                        <c:v>9163.1796875</c:v>
                      </c:pt>
                      <c:pt idx="5925">
                        <c:v>9659.6015625</c:v>
                      </c:pt>
                      <c:pt idx="5926">
                        <c:v>10428.125</c:v>
                      </c:pt>
                      <c:pt idx="5927">
                        <c:v>11263.203125</c:v>
                      </c:pt>
                      <c:pt idx="5928">
                        <c:v>10874.5</c:v>
                      </c:pt>
                      <c:pt idx="5929">
                        <c:v>11090.2421875</c:v>
                      </c:pt>
                      <c:pt idx="5930">
                        <c:v>10408.8828125</c:v>
                      </c:pt>
                      <c:pt idx="5931">
                        <c:v>10847.640625</c:v>
                      </c:pt>
                      <c:pt idx="5932">
                        <c:v>9372.40625</c:v>
                      </c:pt>
                      <c:pt idx="5933">
                        <c:v>7682.53125</c:v>
                      </c:pt>
                      <c:pt idx="5934">
                        <c:v>8441.9296875</c:v>
                      </c:pt>
                      <c:pt idx="5935">
                        <c:v>8379.15625</c:v>
                      </c:pt>
                      <c:pt idx="5936">
                        <c:v>11246.390625</c:v>
                      </c:pt>
                      <c:pt idx="5937">
                        <c:v>8854.265625</c:v>
                      </c:pt>
                      <c:pt idx="5938">
                        <c:v>7530.6171875</c:v>
                      </c:pt>
                      <c:pt idx="5939">
                        <c:v>9646.6328125</c:v>
                      </c:pt>
                      <c:pt idx="5940">
                        <c:v>12068.078125</c:v>
                      </c:pt>
                      <c:pt idx="5941">
                        <c:v>10774.859375</c:v>
                      </c:pt>
                      <c:pt idx="5942">
                        <c:v>9556.83984375</c:v>
                      </c:pt>
                      <c:pt idx="5943">
                        <c:v>10728.37109375</c:v>
                      </c:pt>
                      <c:pt idx="5944">
                        <c:v>12984.23046875</c:v>
                      </c:pt>
                      <c:pt idx="5945">
                        <c:v>11871.828125</c:v>
                      </c:pt>
                      <c:pt idx="5946">
                        <c:v>12450.2578125</c:v>
                      </c:pt>
                      <c:pt idx="5947">
                        <c:v>13060.91796875</c:v>
                      </c:pt>
                      <c:pt idx="5948">
                        <c:v>13289.421875</c:v>
                      </c:pt>
                      <c:pt idx="5949">
                        <c:v>12796.23828125</c:v>
                      </c:pt>
                      <c:pt idx="5950">
                        <c:v>11476.4453125</c:v>
                      </c:pt>
                      <c:pt idx="5951">
                        <c:v>12360.5703125</c:v>
                      </c:pt>
                      <c:pt idx="5952">
                        <c:v>12579.90625</c:v>
                      </c:pt>
                      <c:pt idx="5953">
                        <c:v>11739.5</c:v>
                      </c:pt>
                      <c:pt idx="5954">
                        <c:v>12883.1875</c:v>
                      </c:pt>
                      <c:pt idx="5955">
                        <c:v>9860.984375</c:v>
                      </c:pt>
                      <c:pt idx="5956">
                        <c:v>9909.3671875</c:v>
                      </c:pt>
                      <c:pt idx="5957">
                        <c:v>8220.3671875</c:v>
                      </c:pt>
                      <c:pt idx="5958">
                        <c:v>7440.84375</c:v>
                      </c:pt>
                      <c:pt idx="5959">
                        <c:v>7259.890625</c:v>
                      </c:pt>
                      <c:pt idx="5960">
                        <c:v>8543.09375</c:v>
                      </c:pt>
                      <c:pt idx="5961">
                        <c:v>10599.25</c:v>
                      </c:pt>
                      <c:pt idx="5962">
                        <c:v>3570.9765625</c:v>
                      </c:pt>
                      <c:pt idx="5963">
                        <c:v>5841.3984375</c:v>
                      </c:pt>
                      <c:pt idx="5964">
                        <c:v>6537.359375</c:v>
                      </c:pt>
                      <c:pt idx="5965">
                        <c:v>9855.7890625</c:v>
                      </c:pt>
                      <c:pt idx="5966">
                        <c:v>2858.53125</c:v>
                      </c:pt>
                      <c:pt idx="5967">
                        <c:v>5461.8046875</c:v>
                      </c:pt>
                      <c:pt idx="5968">
                        <c:v>6151.109375</c:v>
                      </c:pt>
                      <c:pt idx="5969">
                        <c:v>9193.9453125</c:v>
                      </c:pt>
                      <c:pt idx="5970">
                        <c:v>7615.1484375</c:v>
                      </c:pt>
                      <c:pt idx="5971">
                        <c:v>7934.4609375</c:v>
                      </c:pt>
                      <c:pt idx="5972">
                        <c:v>6303.53125</c:v>
                      </c:pt>
                      <c:pt idx="5973">
                        <c:v>5141.5078125</c:v>
                      </c:pt>
                      <c:pt idx="5974">
                        <c:v>4615.671875</c:v>
                      </c:pt>
                      <c:pt idx="5975">
                        <c:v>5808.59375</c:v>
                      </c:pt>
                      <c:pt idx="5976">
                        <c:v>7067.6953125</c:v>
                      </c:pt>
                      <c:pt idx="5977">
                        <c:v>7814.59375</c:v>
                      </c:pt>
                      <c:pt idx="5978">
                        <c:v>1835.0625</c:v>
                      </c:pt>
                      <c:pt idx="5979">
                        <c:v>2724.25</c:v>
                      </c:pt>
                      <c:pt idx="5980">
                        <c:v>4621.5859375</c:v>
                      </c:pt>
                      <c:pt idx="5981">
                        <c:v>2730.515625</c:v>
                      </c:pt>
                      <c:pt idx="5982">
                        <c:v>2972.8828125</c:v>
                      </c:pt>
                      <c:pt idx="5983">
                        <c:v>3467.578125</c:v>
                      </c:pt>
                      <c:pt idx="5984">
                        <c:v>6630.8125</c:v>
                      </c:pt>
                      <c:pt idx="5985">
                        <c:v>9221.10546875</c:v>
                      </c:pt>
                      <c:pt idx="5986">
                        <c:v>8872.6640625</c:v>
                      </c:pt>
                      <c:pt idx="5987">
                        <c:v>8869.8515625</c:v>
                      </c:pt>
                      <c:pt idx="5988">
                        <c:v>8457.640625</c:v>
                      </c:pt>
                      <c:pt idx="5989">
                        <c:v>9503.9296875</c:v>
                      </c:pt>
                      <c:pt idx="5990">
                        <c:v>9746.046875</c:v>
                      </c:pt>
                      <c:pt idx="5991">
                        <c:v>9139.6953125</c:v>
                      </c:pt>
                      <c:pt idx="5992">
                        <c:v>8004.6484375</c:v>
                      </c:pt>
                      <c:pt idx="5993">
                        <c:v>7235</c:v>
                      </c:pt>
                      <c:pt idx="5994">
                        <c:v>7765.7890625</c:v>
                      </c:pt>
                      <c:pt idx="5995">
                        <c:v>8822.875</c:v>
                      </c:pt>
                      <c:pt idx="5996">
                        <c:v>9692.453125</c:v>
                      </c:pt>
                      <c:pt idx="5997">
                        <c:v>9561.546875</c:v>
                      </c:pt>
                      <c:pt idx="5998">
                        <c:v>9623.0859375</c:v>
                      </c:pt>
                      <c:pt idx="5999">
                        <c:v>9330.90625</c:v>
                      </c:pt>
                      <c:pt idx="6000">
                        <c:v>9518.3671875</c:v>
                      </c:pt>
                      <c:pt idx="6001">
                        <c:v>9411.96875</c:v>
                      </c:pt>
                      <c:pt idx="6002">
                        <c:v>10232.3515625</c:v>
                      </c:pt>
                      <c:pt idx="6003">
                        <c:v>10960.6953125</c:v>
                      </c:pt>
                      <c:pt idx="6004">
                        <c:v>10824.8515625</c:v>
                      </c:pt>
                      <c:pt idx="6005">
                        <c:v>9598.0859375</c:v>
                      </c:pt>
                      <c:pt idx="6006">
                        <c:v>10322.8515625</c:v>
                      </c:pt>
                      <c:pt idx="6007">
                        <c:v>9704.7890625</c:v>
                      </c:pt>
                      <c:pt idx="6008">
                        <c:v>10283.546875</c:v>
                      </c:pt>
                      <c:pt idx="6009">
                        <c:v>10577.875</c:v>
                      </c:pt>
                      <c:pt idx="6010">
                        <c:v>10064.6171875</c:v>
                      </c:pt>
                      <c:pt idx="6011">
                        <c:v>8399.4140625</c:v>
                      </c:pt>
                      <c:pt idx="6012">
                        <c:v>9823.3046875</c:v>
                      </c:pt>
                      <c:pt idx="6013">
                        <c:v>10350.6875</c:v>
                      </c:pt>
                      <c:pt idx="6014">
                        <c:v>10908.6953125</c:v>
                      </c:pt>
                      <c:pt idx="6015">
                        <c:v>8714.5859375</c:v>
                      </c:pt>
                      <c:pt idx="6016">
                        <c:v>8619.1953125</c:v>
                      </c:pt>
                      <c:pt idx="6017">
                        <c:v>7806.9609375</c:v>
                      </c:pt>
                      <c:pt idx="6018">
                        <c:v>8105.3828125</c:v>
                      </c:pt>
                      <c:pt idx="6019">
                        <c:v>8335.484375</c:v>
                      </c:pt>
                      <c:pt idx="6020">
                        <c:v>7835.6796875</c:v>
                      </c:pt>
                      <c:pt idx="6021">
                        <c:v>7311.2109375</c:v>
                      </c:pt>
                      <c:pt idx="6022">
                        <c:v>6736.078125</c:v>
                      </c:pt>
                      <c:pt idx="6023">
                        <c:v>8158.46875</c:v>
                      </c:pt>
                      <c:pt idx="6024">
                        <c:v>7898.09375</c:v>
                      </c:pt>
                      <c:pt idx="6025">
                        <c:v>8729.671875</c:v>
                      </c:pt>
                      <c:pt idx="6026">
                        <c:v>7499.0703125</c:v>
                      </c:pt>
                      <c:pt idx="6027">
                        <c:v>7694.890625</c:v>
                      </c:pt>
                      <c:pt idx="6028">
                        <c:v>6540.3671875</c:v>
                      </c:pt>
                      <c:pt idx="6029">
                        <c:v>8182.7109375</c:v>
                      </c:pt>
                      <c:pt idx="6030">
                        <c:v>7704.5390625</c:v>
                      </c:pt>
                      <c:pt idx="6031">
                        <c:v>7108.9296875</c:v>
                      </c:pt>
                      <c:pt idx="6032">
                        <c:v>7443.1875</c:v>
                      </c:pt>
                      <c:pt idx="6033">
                        <c:v>7644.921875</c:v>
                      </c:pt>
                      <c:pt idx="6034">
                        <c:v>7321.046875</c:v>
                      </c:pt>
                      <c:pt idx="6035">
                        <c:v>8081.2890625</c:v>
                      </c:pt>
                      <c:pt idx="6036">
                        <c:v>5180.1484375</c:v>
                      </c:pt>
                      <c:pt idx="6037">
                        <c:v>7212.6171875</c:v>
                      </c:pt>
                      <c:pt idx="6038">
                        <c:v>7954.6796875</c:v>
                      </c:pt>
                      <c:pt idx="6039">
                        <c:v>6535.1953125</c:v>
                      </c:pt>
                      <c:pt idx="6040">
                        <c:v>6757.0078125</c:v>
                      </c:pt>
                      <c:pt idx="6041">
                        <c:v>7332.515625</c:v>
                      </c:pt>
                      <c:pt idx="6042">
                        <c:v>4184.4375</c:v>
                      </c:pt>
                      <c:pt idx="6043">
                        <c:v>5763.5234375</c:v>
                      </c:pt>
                      <c:pt idx="6044">
                        <c:v>7040.6875</c:v>
                      </c:pt>
                      <c:pt idx="6045">
                        <c:v>11114.1015625</c:v>
                      </c:pt>
                      <c:pt idx="6046">
                        <c:v>10432.296875</c:v>
                      </c:pt>
                      <c:pt idx="6047">
                        <c:v>10394.2109375</c:v>
                      </c:pt>
                      <c:pt idx="6048">
                        <c:v>10192.5</c:v>
                      </c:pt>
                      <c:pt idx="6049">
                        <c:v>7870.9921875</c:v>
                      </c:pt>
                      <c:pt idx="6050">
                        <c:v>9702.9375</c:v>
                      </c:pt>
                      <c:pt idx="6051">
                        <c:v>10935.765625</c:v>
                      </c:pt>
                      <c:pt idx="6052">
                        <c:v>9873.3671875</c:v>
                      </c:pt>
                      <c:pt idx="6053">
                        <c:v>9251.671875</c:v>
                      </c:pt>
                      <c:pt idx="6054">
                        <c:v>9891.953125</c:v>
                      </c:pt>
                      <c:pt idx="6055">
                        <c:v>10734.1484375</c:v>
                      </c:pt>
                      <c:pt idx="6056">
                        <c:v>11784.8515625</c:v>
                      </c:pt>
                      <c:pt idx="6057">
                        <c:v>11247.03125</c:v>
                      </c:pt>
                      <c:pt idx="6058">
                        <c:v>10667.234375</c:v>
                      </c:pt>
                      <c:pt idx="6059">
                        <c:v>11514.42578125</c:v>
                      </c:pt>
                      <c:pt idx="6060">
                        <c:v>8887.453125</c:v>
                      </c:pt>
                      <c:pt idx="6061">
                        <c:v>8607.1875</c:v>
                      </c:pt>
                      <c:pt idx="6062">
                        <c:v>6775.5390625</c:v>
                      </c:pt>
                      <c:pt idx="6063">
                        <c:v>9167.0234375</c:v>
                      </c:pt>
                      <c:pt idx="6064">
                        <c:v>9341.53125</c:v>
                      </c:pt>
                      <c:pt idx="6065">
                        <c:v>9153.8203125</c:v>
                      </c:pt>
                      <c:pt idx="6066">
                        <c:v>9102.3515625</c:v>
                      </c:pt>
                      <c:pt idx="6067">
                        <c:v>9130.34375</c:v>
                      </c:pt>
                      <c:pt idx="6068">
                        <c:v>8502.9921875</c:v>
                      </c:pt>
                      <c:pt idx="6069">
                        <c:v>8598.8984375</c:v>
                      </c:pt>
                      <c:pt idx="6070">
                        <c:v>9464.625</c:v>
                      </c:pt>
                      <c:pt idx="6071">
                        <c:v>7063.484375</c:v>
                      </c:pt>
                      <c:pt idx="6072">
                        <c:v>5369.3828125</c:v>
                      </c:pt>
                      <c:pt idx="6073">
                        <c:v>5968.0390625</c:v>
                      </c:pt>
                      <c:pt idx="6074">
                        <c:v>6382.53125</c:v>
                      </c:pt>
                      <c:pt idx="6075">
                        <c:v>3304.578125</c:v>
                      </c:pt>
                      <c:pt idx="6076">
                        <c:v>3209.4921875</c:v>
                      </c:pt>
                      <c:pt idx="6077">
                        <c:v>4185.140625</c:v>
                      </c:pt>
                      <c:pt idx="6078">
                        <c:v>7559.953125</c:v>
                      </c:pt>
                      <c:pt idx="6079">
                        <c:v>7805.0078125</c:v>
                      </c:pt>
                      <c:pt idx="6080">
                        <c:v>7286.2578125</c:v>
                      </c:pt>
                      <c:pt idx="6081">
                        <c:v>3824.2265625</c:v>
                      </c:pt>
                      <c:pt idx="6082">
                        <c:v>6504.7578125</c:v>
                      </c:pt>
                      <c:pt idx="6083">
                        <c:v>6631.984375</c:v>
                      </c:pt>
                      <c:pt idx="6084">
                        <c:v>7780.1640625</c:v>
                      </c:pt>
                      <c:pt idx="6085">
                        <c:v>5608.90625</c:v>
                      </c:pt>
                      <c:pt idx="6086">
                        <c:v>4800.3359375</c:v>
                      </c:pt>
                      <c:pt idx="6087">
                        <c:v>7303.09375</c:v>
                      </c:pt>
                      <c:pt idx="6088">
                        <c:v>7751.1015625</c:v>
                      </c:pt>
                      <c:pt idx="6089">
                        <c:v>7853.7421875</c:v>
                      </c:pt>
                      <c:pt idx="6090">
                        <c:v>11721.40234375</c:v>
                      </c:pt>
                      <c:pt idx="6091">
                        <c:v>10769.73828125</c:v>
                      </c:pt>
                      <c:pt idx="6092">
                        <c:v>11740.28125</c:v>
                      </c:pt>
                      <c:pt idx="6093">
                        <c:v>11024.484375</c:v>
                      </c:pt>
                      <c:pt idx="6094">
                        <c:v>10158.953125</c:v>
                      </c:pt>
                      <c:pt idx="6095">
                        <c:v>9517.046875</c:v>
                      </c:pt>
                      <c:pt idx="6096">
                        <c:v>11698.9375</c:v>
                      </c:pt>
                      <c:pt idx="6097">
                        <c:v>11583.171875</c:v>
                      </c:pt>
                      <c:pt idx="6098">
                        <c:v>11905.921875</c:v>
                      </c:pt>
                      <c:pt idx="6099">
                        <c:v>10992.296875</c:v>
                      </c:pt>
                      <c:pt idx="6100">
                        <c:v>11082.5390625</c:v>
                      </c:pt>
                      <c:pt idx="6101">
                        <c:v>10587.35546875</c:v>
                      </c:pt>
                      <c:pt idx="6102">
                        <c:v>11258.90234375</c:v>
                      </c:pt>
                      <c:pt idx="6103">
                        <c:v>12185.6875</c:v>
                      </c:pt>
                      <c:pt idx="6104">
                        <c:v>11322.609375</c:v>
                      </c:pt>
                      <c:pt idx="6105">
                        <c:v>15038.09375</c:v>
                      </c:pt>
                      <c:pt idx="6106">
                        <c:v>13665.35546875</c:v>
                      </c:pt>
                      <c:pt idx="6107">
                        <c:v>14129.34765625</c:v>
                      </c:pt>
                      <c:pt idx="6108">
                        <c:v>15452.15625</c:v>
                      </c:pt>
                      <c:pt idx="6109">
                        <c:v>14927.2734375</c:v>
                      </c:pt>
                      <c:pt idx="6110">
                        <c:v>14119.5703125</c:v>
                      </c:pt>
                      <c:pt idx="6111">
                        <c:v>15292.4375</c:v>
                      </c:pt>
                      <c:pt idx="6112">
                        <c:v>15160.5546875</c:v>
                      </c:pt>
                      <c:pt idx="6113">
                        <c:v>15559.25390625</c:v>
                      </c:pt>
                      <c:pt idx="6114">
                        <c:v>14664.5390625</c:v>
                      </c:pt>
                      <c:pt idx="6115">
                        <c:v>13980.9453125</c:v>
                      </c:pt>
                      <c:pt idx="6116">
                        <c:v>14092.14453125</c:v>
                      </c:pt>
                      <c:pt idx="6117">
                        <c:v>13996.10546875</c:v>
                      </c:pt>
                      <c:pt idx="6118">
                        <c:v>15307.25</c:v>
                      </c:pt>
                      <c:pt idx="6119">
                        <c:v>14184.53125</c:v>
                      </c:pt>
                      <c:pt idx="6120">
                        <c:v>9201.40625</c:v>
                      </c:pt>
                      <c:pt idx="6121">
                        <c:v>8834.48828125</c:v>
                      </c:pt>
                      <c:pt idx="6122">
                        <c:v>9332.12890625</c:v>
                      </c:pt>
                      <c:pt idx="6123">
                        <c:v>9843.1796875</c:v>
                      </c:pt>
                      <c:pt idx="6124">
                        <c:v>9393.7265625</c:v>
                      </c:pt>
                      <c:pt idx="6125">
                        <c:v>10002.3984375</c:v>
                      </c:pt>
                      <c:pt idx="6126">
                        <c:v>9747.2734375</c:v>
                      </c:pt>
                      <c:pt idx="6127">
                        <c:v>9674.71875</c:v>
                      </c:pt>
                      <c:pt idx="6128">
                        <c:v>9285.5859375</c:v>
                      </c:pt>
                      <c:pt idx="6129">
                        <c:v>8864.3828125</c:v>
                      </c:pt>
                      <c:pt idx="6130">
                        <c:v>8911.8125</c:v>
                      </c:pt>
                      <c:pt idx="6131">
                        <c:v>9577.5234375</c:v>
                      </c:pt>
                      <c:pt idx="6132">
                        <c:v>8633.796875</c:v>
                      </c:pt>
                      <c:pt idx="6133">
                        <c:v>8698.8203125</c:v>
                      </c:pt>
                      <c:pt idx="6134">
                        <c:v>9471.6328125</c:v>
                      </c:pt>
                      <c:pt idx="6135">
                        <c:v>16181.87109375</c:v>
                      </c:pt>
                      <c:pt idx="6136">
                        <c:v>16368.5078125</c:v>
                      </c:pt>
                      <c:pt idx="6137">
                        <c:v>15552.0625</c:v>
                      </c:pt>
                      <c:pt idx="6138">
                        <c:v>17271.99609375</c:v>
                      </c:pt>
                      <c:pt idx="6139">
                        <c:v>16683.390625</c:v>
                      </c:pt>
                      <c:pt idx="6140">
                        <c:v>17228.125</c:v>
                      </c:pt>
                      <c:pt idx="6141">
                        <c:v>16493.953125</c:v>
                      </c:pt>
                      <c:pt idx="6142">
                        <c:v>17009.609375</c:v>
                      </c:pt>
                      <c:pt idx="6143">
                        <c:v>15694.02734375</c:v>
                      </c:pt>
                      <c:pt idx="6144">
                        <c:v>15644.44921875</c:v>
                      </c:pt>
                      <c:pt idx="6145">
                        <c:v>15290.234375</c:v>
                      </c:pt>
                      <c:pt idx="6146">
                        <c:v>14825.7421875</c:v>
                      </c:pt>
                      <c:pt idx="6147">
                        <c:v>14380.54296875</c:v>
                      </c:pt>
                      <c:pt idx="6148">
                        <c:v>13451.40625</c:v>
                      </c:pt>
                      <c:pt idx="6149">
                        <c:v>14695.9921875</c:v>
                      </c:pt>
                      <c:pt idx="6150">
                        <c:v>9091.0703125</c:v>
                      </c:pt>
                      <c:pt idx="6151">
                        <c:v>9709.90625</c:v>
                      </c:pt>
                      <c:pt idx="6152">
                        <c:v>9458.6796875</c:v>
                      </c:pt>
                      <c:pt idx="6153">
                        <c:v>9006.2578125</c:v>
                      </c:pt>
                      <c:pt idx="6154">
                        <c:v>8170.5234375</c:v>
                      </c:pt>
                      <c:pt idx="6155">
                        <c:v>5635.7890625</c:v>
                      </c:pt>
                      <c:pt idx="6156">
                        <c:v>3987.96875</c:v>
                      </c:pt>
                      <c:pt idx="6157">
                        <c:v>5096.2109375</c:v>
                      </c:pt>
                      <c:pt idx="6158">
                        <c:v>9059.3125</c:v>
                      </c:pt>
                      <c:pt idx="6159">
                        <c:v>8236.15625</c:v>
                      </c:pt>
                      <c:pt idx="6160">
                        <c:v>9042.5390625</c:v>
                      </c:pt>
                      <c:pt idx="6161">
                        <c:v>7694.046875</c:v>
                      </c:pt>
                      <c:pt idx="6162">
                        <c:v>8599.8203125</c:v>
                      </c:pt>
                      <c:pt idx="6163">
                        <c:v>7092.203125</c:v>
                      </c:pt>
                      <c:pt idx="6164">
                        <c:v>7095.9140625</c:v>
                      </c:pt>
                      <c:pt idx="6165">
                        <c:v>8119.5703125</c:v>
                      </c:pt>
                      <c:pt idx="6166">
                        <c:v>8649.671875</c:v>
                      </c:pt>
                      <c:pt idx="6167">
                        <c:v>7745.2890625</c:v>
                      </c:pt>
                      <c:pt idx="6168">
                        <c:v>7205.3046875</c:v>
                      </c:pt>
                      <c:pt idx="6169">
                        <c:v>6250.625</c:v>
                      </c:pt>
                      <c:pt idx="6170">
                        <c:v>7729.4296875</c:v>
                      </c:pt>
                      <c:pt idx="6171">
                        <c:v>8627.2734375</c:v>
                      </c:pt>
                      <c:pt idx="6172">
                        <c:v>2580.2890625</c:v>
                      </c:pt>
                      <c:pt idx="6173">
                        <c:v>3277.6484375</c:v>
                      </c:pt>
                      <c:pt idx="6174">
                        <c:v>4373.53125</c:v>
                      </c:pt>
                      <c:pt idx="6175">
                        <c:v>8952.625</c:v>
                      </c:pt>
                      <c:pt idx="6176">
                        <c:v>2756.828125</c:v>
                      </c:pt>
                      <c:pt idx="6177">
                        <c:v>4509.859375</c:v>
                      </c:pt>
                      <c:pt idx="6178">
                        <c:v>5257.1875</c:v>
                      </c:pt>
                      <c:pt idx="6179">
                        <c:v>7659.84375</c:v>
                      </c:pt>
                      <c:pt idx="6180">
                        <c:v>5825.7734375</c:v>
                      </c:pt>
                      <c:pt idx="6181">
                        <c:v>5504.78125</c:v>
                      </c:pt>
                      <c:pt idx="6182">
                        <c:v>6348.7421875</c:v>
                      </c:pt>
                      <c:pt idx="6183">
                        <c:v>8479.03125</c:v>
                      </c:pt>
                      <c:pt idx="6184">
                        <c:v>8159.265625</c:v>
                      </c:pt>
                      <c:pt idx="6185">
                        <c:v>8376.6171875</c:v>
                      </c:pt>
                      <c:pt idx="6186">
                        <c:v>9648.6953125</c:v>
                      </c:pt>
                      <c:pt idx="6187">
                        <c:v>10662.5546875</c:v>
                      </c:pt>
                      <c:pt idx="6188">
                        <c:v>9899.9609375</c:v>
                      </c:pt>
                      <c:pt idx="6189">
                        <c:v>9318.9921875</c:v>
                      </c:pt>
                      <c:pt idx="6190">
                        <c:v>10721.578125</c:v>
                      </c:pt>
                      <c:pt idx="6191">
                        <c:v>10321.1484375</c:v>
                      </c:pt>
                      <c:pt idx="6192">
                        <c:v>9989.6796875</c:v>
                      </c:pt>
                      <c:pt idx="6193">
                        <c:v>10879.640625</c:v>
                      </c:pt>
                      <c:pt idx="6194">
                        <c:v>10076.7890625</c:v>
                      </c:pt>
                      <c:pt idx="6195">
                        <c:v>6854.953125</c:v>
                      </c:pt>
                      <c:pt idx="6196">
                        <c:v>6650.9921875</c:v>
                      </c:pt>
                      <c:pt idx="6197">
                        <c:v>6221.2578125</c:v>
                      </c:pt>
                      <c:pt idx="6198">
                        <c:v>6180.3515625</c:v>
                      </c:pt>
                      <c:pt idx="6199">
                        <c:v>6556.6171875</c:v>
                      </c:pt>
                      <c:pt idx="6200">
                        <c:v>6949.125</c:v>
                      </c:pt>
                      <c:pt idx="6201">
                        <c:v>6485.7109375</c:v>
                      </c:pt>
                      <c:pt idx="6202">
                        <c:v>5397.1484375</c:v>
                      </c:pt>
                      <c:pt idx="6203">
                        <c:v>6761.9921875</c:v>
                      </c:pt>
                      <c:pt idx="6204">
                        <c:v>5381.78125</c:v>
                      </c:pt>
                      <c:pt idx="6205">
                        <c:v>5196.484375</c:v>
                      </c:pt>
                      <c:pt idx="6206">
                        <c:v>5409.125</c:v>
                      </c:pt>
                      <c:pt idx="6207">
                        <c:v>3218.3671875</c:v>
                      </c:pt>
                      <c:pt idx="6208">
                        <c:v>6487.0546875</c:v>
                      </c:pt>
                      <c:pt idx="6209">
                        <c:v>5824.0703125</c:v>
                      </c:pt>
                      <c:pt idx="6210">
                        <c:v>13018.11328125</c:v>
                      </c:pt>
                      <c:pt idx="6211">
                        <c:v>12892.51171875</c:v>
                      </c:pt>
                      <c:pt idx="6212">
                        <c:v>12490.22265625</c:v>
                      </c:pt>
                      <c:pt idx="6213">
                        <c:v>12779.8984375</c:v>
                      </c:pt>
                      <c:pt idx="6214">
                        <c:v>11670.9609375</c:v>
                      </c:pt>
                      <c:pt idx="6215">
                        <c:v>11847.6015625</c:v>
                      </c:pt>
                      <c:pt idx="6216">
                        <c:v>12139.5234375</c:v>
                      </c:pt>
                      <c:pt idx="6217">
                        <c:v>12000.640625</c:v>
                      </c:pt>
                      <c:pt idx="6218">
                        <c:v>10251.078125</c:v>
                      </c:pt>
                      <c:pt idx="6219">
                        <c:v>9650.5390625</c:v>
                      </c:pt>
                      <c:pt idx="6220">
                        <c:v>10319.0625</c:v>
                      </c:pt>
                      <c:pt idx="6221">
                        <c:v>12542.3203125</c:v>
                      </c:pt>
                      <c:pt idx="6222">
                        <c:v>12992.67578125</c:v>
                      </c:pt>
                      <c:pt idx="6223">
                        <c:v>11630.9921875</c:v>
                      </c:pt>
                      <c:pt idx="6224">
                        <c:v>12168.609375</c:v>
                      </c:pt>
                      <c:pt idx="6225">
                        <c:v>11414.2109375</c:v>
                      </c:pt>
                      <c:pt idx="6226">
                        <c:v>11315.2734375</c:v>
                      </c:pt>
                      <c:pt idx="6227">
                        <c:v>11407.1015625</c:v>
                      </c:pt>
                      <c:pt idx="6228">
                        <c:v>10661.078125</c:v>
                      </c:pt>
                      <c:pt idx="6229">
                        <c:v>9846.6953125</c:v>
                      </c:pt>
                      <c:pt idx="6230">
                        <c:v>10298.28125</c:v>
                      </c:pt>
                      <c:pt idx="6231">
                        <c:v>11237.546875</c:v>
                      </c:pt>
                      <c:pt idx="6232">
                        <c:v>10199.90625</c:v>
                      </c:pt>
                      <c:pt idx="6233">
                        <c:v>10681.5</c:v>
                      </c:pt>
                      <c:pt idx="6234">
                        <c:v>10232.1484375</c:v>
                      </c:pt>
                      <c:pt idx="6235">
                        <c:v>11302.4140625</c:v>
                      </c:pt>
                      <c:pt idx="6236">
                        <c:v>10825.8125</c:v>
                      </c:pt>
                      <c:pt idx="6237">
                        <c:v>9977.21875</c:v>
                      </c:pt>
                      <c:pt idx="6238">
                        <c:v>10243.90625</c:v>
                      </c:pt>
                      <c:pt idx="6239">
                        <c:v>11054.5078125</c:v>
                      </c:pt>
                      <c:pt idx="6240">
                        <c:v>8053.078125</c:v>
                      </c:pt>
                      <c:pt idx="6241">
                        <c:v>5946.296875</c:v>
                      </c:pt>
                      <c:pt idx="6242">
                        <c:v>5087.5859375</c:v>
                      </c:pt>
                      <c:pt idx="6243">
                        <c:v>5784.4375</c:v>
                      </c:pt>
                      <c:pt idx="6244">
                        <c:v>8129.7265625</c:v>
                      </c:pt>
                      <c:pt idx="6245">
                        <c:v>7224.7734375</c:v>
                      </c:pt>
                      <c:pt idx="6246">
                        <c:v>7710.28125</c:v>
                      </c:pt>
                      <c:pt idx="6247">
                        <c:v>8171.9140625</c:v>
                      </c:pt>
                      <c:pt idx="6248">
                        <c:v>8283.5859375</c:v>
                      </c:pt>
                      <c:pt idx="6249">
                        <c:v>6831.421875</c:v>
                      </c:pt>
                      <c:pt idx="6250">
                        <c:v>6714.28125</c:v>
                      </c:pt>
                      <c:pt idx="6251">
                        <c:v>6554.109375</c:v>
                      </c:pt>
                      <c:pt idx="6252">
                        <c:v>5185.3359375</c:v>
                      </c:pt>
                      <c:pt idx="6253">
                        <c:v>5249.8203125</c:v>
                      </c:pt>
                      <c:pt idx="6254">
                        <c:v>6853.109375</c:v>
                      </c:pt>
                      <c:pt idx="6255">
                        <c:v>10854.078125</c:v>
                      </c:pt>
                      <c:pt idx="6256">
                        <c:v>9849.4765625</c:v>
                      </c:pt>
                      <c:pt idx="6257">
                        <c:v>9408.9453125</c:v>
                      </c:pt>
                      <c:pt idx="6258">
                        <c:v>10384.1171875</c:v>
                      </c:pt>
                      <c:pt idx="6259">
                        <c:v>10494.15625</c:v>
                      </c:pt>
                      <c:pt idx="6260">
                        <c:v>10096.09375</c:v>
                      </c:pt>
                      <c:pt idx="6261">
                        <c:v>9610.671875</c:v>
                      </c:pt>
                      <c:pt idx="6262">
                        <c:v>12669.6875</c:v>
                      </c:pt>
                      <c:pt idx="6263">
                        <c:v>13101.15625</c:v>
                      </c:pt>
                      <c:pt idx="6264">
                        <c:v>12813.9296875</c:v>
                      </c:pt>
                      <c:pt idx="6265">
                        <c:v>10960.890625</c:v>
                      </c:pt>
                      <c:pt idx="6266">
                        <c:v>12416.3984375</c:v>
                      </c:pt>
                      <c:pt idx="6267">
                        <c:v>12888.3671875</c:v>
                      </c:pt>
                      <c:pt idx="6268">
                        <c:v>11962.8828125</c:v>
                      </c:pt>
                      <c:pt idx="6269">
                        <c:v>11566.3515625</c:v>
                      </c:pt>
                      <c:pt idx="6270">
                        <c:v>9887.1015625</c:v>
                      </c:pt>
                      <c:pt idx="6271">
                        <c:v>9252.5546875</c:v>
                      </c:pt>
                      <c:pt idx="6272">
                        <c:v>7989.7734375</c:v>
                      </c:pt>
                      <c:pt idx="6273">
                        <c:v>8827.1484375</c:v>
                      </c:pt>
                      <c:pt idx="6274">
                        <c:v>8108.6953125</c:v>
                      </c:pt>
                      <c:pt idx="6275">
                        <c:v>6579.6328125</c:v>
                      </c:pt>
                      <c:pt idx="6276">
                        <c:v>7855.296875</c:v>
                      </c:pt>
                      <c:pt idx="6277">
                        <c:v>9209.6328125</c:v>
                      </c:pt>
                      <c:pt idx="6278">
                        <c:v>5440.25</c:v>
                      </c:pt>
                      <c:pt idx="6279">
                        <c:v>4262.3203125</c:v>
                      </c:pt>
                      <c:pt idx="6280">
                        <c:v>5638.59375</c:v>
                      </c:pt>
                      <c:pt idx="6281">
                        <c:v>8681.1875</c:v>
                      </c:pt>
                      <c:pt idx="6282">
                        <c:v>3452.2734375</c:v>
                      </c:pt>
                      <c:pt idx="6283">
                        <c:v>4396.140625</c:v>
                      </c:pt>
                      <c:pt idx="6284">
                        <c:v>6132.21875</c:v>
                      </c:pt>
                      <c:pt idx="6285">
                        <c:v>5641.9921875</c:v>
                      </c:pt>
                      <c:pt idx="6286">
                        <c:v>6385.7578125</c:v>
                      </c:pt>
                      <c:pt idx="6287">
                        <c:v>7228.890625</c:v>
                      </c:pt>
                      <c:pt idx="6288">
                        <c:v>4999.859375</c:v>
                      </c:pt>
                      <c:pt idx="6289">
                        <c:v>6586.6953125</c:v>
                      </c:pt>
                      <c:pt idx="6290">
                        <c:v>7244.1953125</c:v>
                      </c:pt>
                      <c:pt idx="6291">
                        <c:v>4936.890625</c:v>
                      </c:pt>
                      <c:pt idx="6292">
                        <c:v>6305.921875</c:v>
                      </c:pt>
                      <c:pt idx="6293">
                        <c:v>5874.6171875</c:v>
                      </c:pt>
                      <c:pt idx="6294">
                        <c:v>4095.4453125</c:v>
                      </c:pt>
                      <c:pt idx="6295">
                        <c:v>5606.9296875</c:v>
                      </c:pt>
                      <c:pt idx="6296">
                        <c:v>6159.6953125</c:v>
                      </c:pt>
                      <c:pt idx="6297">
                        <c:v>5487.1953125</c:v>
                      </c:pt>
                      <c:pt idx="6298">
                        <c:v>4425.3203125</c:v>
                      </c:pt>
                      <c:pt idx="6299">
                        <c:v>7153.65625</c:v>
                      </c:pt>
                      <c:pt idx="6300">
                        <c:v>9964.9921875</c:v>
                      </c:pt>
                      <c:pt idx="6301">
                        <c:v>10292.6484375</c:v>
                      </c:pt>
                      <c:pt idx="6302">
                        <c:v>9051.5859375</c:v>
                      </c:pt>
                      <c:pt idx="6303">
                        <c:v>6490.75</c:v>
                      </c:pt>
                      <c:pt idx="6304">
                        <c:v>4749.0859375</c:v>
                      </c:pt>
                      <c:pt idx="6305">
                        <c:v>6048.4140625</c:v>
                      </c:pt>
                      <c:pt idx="6306">
                        <c:v>9757.01171875</c:v>
                      </c:pt>
                      <c:pt idx="6307">
                        <c:v>8562.28125</c:v>
                      </c:pt>
                      <c:pt idx="6308">
                        <c:v>8831.796875</c:v>
                      </c:pt>
                      <c:pt idx="6309">
                        <c:v>11223.8515625</c:v>
                      </c:pt>
                      <c:pt idx="6310">
                        <c:v>10355.09375</c:v>
                      </c:pt>
                      <c:pt idx="6311">
                        <c:v>10476.9921875</c:v>
                      </c:pt>
                      <c:pt idx="6312">
                        <c:v>11214.140625</c:v>
                      </c:pt>
                      <c:pt idx="6313">
                        <c:v>9563.90625</c:v>
                      </c:pt>
                      <c:pt idx="6314">
                        <c:v>9349.15625</c:v>
                      </c:pt>
                      <c:pt idx="6315">
                        <c:v>8036.875</c:v>
                      </c:pt>
                      <c:pt idx="6316">
                        <c:v>5751.546875</c:v>
                      </c:pt>
                      <c:pt idx="6317">
                        <c:v>5581.28125</c:v>
                      </c:pt>
                      <c:pt idx="6318">
                        <c:v>7041.8671875</c:v>
                      </c:pt>
                      <c:pt idx="6319">
                        <c:v>10734.8046875</c:v>
                      </c:pt>
                      <c:pt idx="6320">
                        <c:v>10351.921875</c:v>
                      </c:pt>
                      <c:pt idx="6321">
                        <c:v>10718.3203125</c:v>
                      </c:pt>
                      <c:pt idx="6322">
                        <c:v>10397.9453125</c:v>
                      </c:pt>
                      <c:pt idx="6323">
                        <c:v>10783.453125</c:v>
                      </c:pt>
                      <c:pt idx="6324">
                        <c:v>10396.4765625</c:v>
                      </c:pt>
                      <c:pt idx="6325">
                        <c:v>10096.2421875</c:v>
                      </c:pt>
                      <c:pt idx="6326">
                        <c:v>10055.1328125</c:v>
                      </c:pt>
                      <c:pt idx="6327">
                        <c:v>10021.625</c:v>
                      </c:pt>
                      <c:pt idx="6328">
                        <c:v>9182.6484375</c:v>
                      </c:pt>
                      <c:pt idx="6329">
                        <c:v>10331.9140625</c:v>
                      </c:pt>
                      <c:pt idx="6330">
                        <c:v>8713.25</c:v>
                      </c:pt>
                      <c:pt idx="6331">
                        <c:v>8364.93359375</c:v>
                      </c:pt>
                      <c:pt idx="6332">
                        <c:v>9150.05078125</c:v>
                      </c:pt>
                      <c:pt idx="6333">
                        <c:v>9100.2109375</c:v>
                      </c:pt>
                      <c:pt idx="6334">
                        <c:v>8138.765625</c:v>
                      </c:pt>
                      <c:pt idx="6335">
                        <c:v>9278.078125</c:v>
                      </c:pt>
                      <c:pt idx="6336">
                        <c:v>9449.796875</c:v>
                      </c:pt>
                      <c:pt idx="6337">
                        <c:v>10352.796875</c:v>
                      </c:pt>
                      <c:pt idx="6338">
                        <c:v>9220.9765625</c:v>
                      </c:pt>
                      <c:pt idx="6339">
                        <c:v>10255.1171875</c:v>
                      </c:pt>
                      <c:pt idx="6340">
                        <c:v>10492.109375</c:v>
                      </c:pt>
                      <c:pt idx="6341">
                        <c:v>9995.484375</c:v>
                      </c:pt>
                      <c:pt idx="6342">
                        <c:v>9745.4140625</c:v>
                      </c:pt>
                      <c:pt idx="6343">
                        <c:v>9795.8046875</c:v>
                      </c:pt>
                      <c:pt idx="6344">
                        <c:v>10574.5546875</c:v>
                      </c:pt>
                      <c:pt idx="6345">
                        <c:v>7024.5625</c:v>
                      </c:pt>
                      <c:pt idx="6346">
                        <c:v>6421.484375</c:v>
                      </c:pt>
                      <c:pt idx="6347">
                        <c:v>7161.765625</c:v>
                      </c:pt>
                      <c:pt idx="6348">
                        <c:v>5970.2421875</c:v>
                      </c:pt>
                      <c:pt idx="6349">
                        <c:v>5949.75</c:v>
                      </c:pt>
                      <c:pt idx="6350">
                        <c:v>7182.765625</c:v>
                      </c:pt>
                      <c:pt idx="6351">
                        <c:v>7266.75</c:v>
                      </c:pt>
                      <c:pt idx="6352">
                        <c:v>5692.0859375</c:v>
                      </c:pt>
                      <c:pt idx="6353">
                        <c:v>6491.1171875</c:v>
                      </c:pt>
                      <c:pt idx="6354">
                        <c:v>2752.203125</c:v>
                      </c:pt>
                      <c:pt idx="6355">
                        <c:v>3195.734375</c:v>
                      </c:pt>
                      <c:pt idx="6356">
                        <c:v>3358.4375</c:v>
                      </c:pt>
                      <c:pt idx="6357">
                        <c:v>6935.671875</c:v>
                      </c:pt>
                      <c:pt idx="6358">
                        <c:v>7296.8515625</c:v>
                      </c:pt>
                      <c:pt idx="6359">
                        <c:v>6998.3984375</c:v>
                      </c:pt>
                      <c:pt idx="6360">
                        <c:v>10724.9140625</c:v>
                      </c:pt>
                      <c:pt idx="6361">
                        <c:v>9699.265625</c:v>
                      </c:pt>
                      <c:pt idx="6362">
                        <c:v>7884.828125</c:v>
                      </c:pt>
                      <c:pt idx="6363">
                        <c:v>8118.8046875</c:v>
                      </c:pt>
                      <c:pt idx="6364">
                        <c:v>9239.8671875</c:v>
                      </c:pt>
                      <c:pt idx="6365">
                        <c:v>10560.015625</c:v>
                      </c:pt>
                      <c:pt idx="6366">
                        <c:v>9633.65625</c:v>
                      </c:pt>
                      <c:pt idx="6367">
                        <c:v>10551.453125</c:v>
                      </c:pt>
                      <c:pt idx="6368">
                        <c:v>9170.4609375</c:v>
                      </c:pt>
                      <c:pt idx="6369">
                        <c:v>9867.5859375</c:v>
                      </c:pt>
                      <c:pt idx="6370">
                        <c:v>11052.1640625</c:v>
                      </c:pt>
                      <c:pt idx="6371">
                        <c:v>11112.1953125</c:v>
                      </c:pt>
                      <c:pt idx="6372">
                        <c:v>9360.984375</c:v>
                      </c:pt>
                      <c:pt idx="6373">
                        <c:v>9208.5234375</c:v>
                      </c:pt>
                      <c:pt idx="6374">
                        <c:v>9650.421875</c:v>
                      </c:pt>
                      <c:pt idx="6375">
                        <c:v>10967.453125</c:v>
                      </c:pt>
                      <c:pt idx="6376">
                        <c:v>9600.3125</c:v>
                      </c:pt>
                      <c:pt idx="6377">
                        <c:v>9151.44921875</c:v>
                      </c:pt>
                      <c:pt idx="6378">
                        <c:v>9583.0546875</c:v>
                      </c:pt>
                      <c:pt idx="6379">
                        <c:v>11783.8984375</c:v>
                      </c:pt>
                      <c:pt idx="6380">
                        <c:v>9894.5859375</c:v>
                      </c:pt>
                      <c:pt idx="6381">
                        <c:v>9898.2578125</c:v>
                      </c:pt>
                      <c:pt idx="6382">
                        <c:v>10762.1328125</c:v>
                      </c:pt>
                      <c:pt idx="6383">
                        <c:v>11605.5625</c:v>
                      </c:pt>
                      <c:pt idx="6384">
                        <c:v>11158.6875</c:v>
                      </c:pt>
                      <c:pt idx="6385">
                        <c:v>11787.890625</c:v>
                      </c:pt>
                      <c:pt idx="6386">
                        <c:v>10926.4609375</c:v>
                      </c:pt>
                      <c:pt idx="6387">
                        <c:v>10525.4609375</c:v>
                      </c:pt>
                      <c:pt idx="6388">
                        <c:v>10836.0859375</c:v>
                      </c:pt>
                      <c:pt idx="6389">
                        <c:v>11662.8046875</c:v>
                      </c:pt>
                      <c:pt idx="6390">
                        <c:v>7867.4375</c:v>
                      </c:pt>
                      <c:pt idx="6391">
                        <c:v>7387.984375</c:v>
                      </c:pt>
                      <c:pt idx="6392">
                        <c:v>8587.21484375</c:v>
                      </c:pt>
                      <c:pt idx="6393">
                        <c:v>6811.609375</c:v>
                      </c:pt>
                      <c:pt idx="6394">
                        <c:v>6304.4921875</c:v>
                      </c:pt>
                      <c:pt idx="6395">
                        <c:v>8162.4140625</c:v>
                      </c:pt>
                      <c:pt idx="6396">
                        <c:v>8627.515625</c:v>
                      </c:pt>
                      <c:pt idx="6397">
                        <c:v>8539.671875</c:v>
                      </c:pt>
                      <c:pt idx="6398">
                        <c:v>7508.4375</c:v>
                      </c:pt>
                      <c:pt idx="6399">
                        <c:v>7269.71875</c:v>
                      </c:pt>
                      <c:pt idx="6400">
                        <c:v>8035.875</c:v>
                      </c:pt>
                      <c:pt idx="6401">
                        <c:v>8646.609375</c:v>
                      </c:pt>
                      <c:pt idx="6402">
                        <c:v>8485.4765625</c:v>
                      </c:pt>
                      <c:pt idx="6403">
                        <c:v>8576.3203125</c:v>
                      </c:pt>
                      <c:pt idx="6404">
                        <c:v>8354.5546875</c:v>
                      </c:pt>
                      <c:pt idx="6405">
                        <c:v>9304.875</c:v>
                      </c:pt>
                      <c:pt idx="6406">
                        <c:v>9281.37890625</c:v>
                      </c:pt>
                      <c:pt idx="6407">
                        <c:v>9872.8203125</c:v>
                      </c:pt>
                      <c:pt idx="6408">
                        <c:v>10102.0703125</c:v>
                      </c:pt>
                      <c:pt idx="6409">
                        <c:v>10306.1484375</c:v>
                      </c:pt>
                      <c:pt idx="6410">
                        <c:v>10164.15625</c:v>
                      </c:pt>
                      <c:pt idx="6411">
                        <c:v>10367.90625</c:v>
                      </c:pt>
                      <c:pt idx="6412">
                        <c:v>6281.7265625</c:v>
                      </c:pt>
                      <c:pt idx="6413">
                        <c:v>4915.125</c:v>
                      </c:pt>
                      <c:pt idx="6414">
                        <c:v>5725.7890625</c:v>
                      </c:pt>
                      <c:pt idx="6415">
                        <c:v>8653.703125</c:v>
                      </c:pt>
                      <c:pt idx="6416">
                        <c:v>10047.65625</c:v>
                      </c:pt>
                      <c:pt idx="6417">
                        <c:v>9740.0234375</c:v>
                      </c:pt>
                      <c:pt idx="6418">
                        <c:v>10218.3203125</c:v>
                      </c:pt>
                      <c:pt idx="6419">
                        <c:v>9499.2421875</c:v>
                      </c:pt>
                      <c:pt idx="6420">
                        <c:v>13626.3828125</c:v>
                      </c:pt>
                      <c:pt idx="6421">
                        <c:v>13209.875</c:v>
                      </c:pt>
                      <c:pt idx="6422">
                        <c:v>10926.515625</c:v>
                      </c:pt>
                      <c:pt idx="6423">
                        <c:v>11169.921875</c:v>
                      </c:pt>
                      <c:pt idx="6424">
                        <c:v>10849.703125</c:v>
                      </c:pt>
                      <c:pt idx="6425">
                        <c:v>13843.16015625</c:v>
                      </c:pt>
                      <c:pt idx="6426">
                        <c:v>13635.2265625</c:v>
                      </c:pt>
                      <c:pt idx="6427">
                        <c:v>12930.1328125</c:v>
                      </c:pt>
                      <c:pt idx="6428">
                        <c:v>13646.34375</c:v>
                      </c:pt>
                      <c:pt idx="6429">
                        <c:v>13190.0625</c:v>
                      </c:pt>
                      <c:pt idx="6430">
                        <c:v>11896.171875</c:v>
                      </c:pt>
                      <c:pt idx="6431">
                        <c:v>10081.09375</c:v>
                      </c:pt>
                      <c:pt idx="6432">
                        <c:v>10764.5078125</c:v>
                      </c:pt>
                      <c:pt idx="6433">
                        <c:v>10781.234375</c:v>
                      </c:pt>
                      <c:pt idx="6434">
                        <c:v>13588.2578125</c:v>
                      </c:pt>
                      <c:pt idx="6435">
                        <c:v>10714.1875</c:v>
                      </c:pt>
                      <c:pt idx="6436">
                        <c:v>9878.5078125</c:v>
                      </c:pt>
                      <c:pt idx="6437">
                        <c:v>10441.5859375</c:v>
                      </c:pt>
                      <c:pt idx="6438">
                        <c:v>10745.5</c:v>
                      </c:pt>
                      <c:pt idx="6439">
                        <c:v>9827.2578125</c:v>
                      </c:pt>
                      <c:pt idx="6440">
                        <c:v>9229.8984375</c:v>
                      </c:pt>
                      <c:pt idx="6441">
                        <c:v>8683.01953125</c:v>
                      </c:pt>
                      <c:pt idx="6442">
                        <c:v>10499.546875</c:v>
                      </c:pt>
                      <c:pt idx="6443">
                        <c:v>10481.390625</c:v>
                      </c:pt>
                      <c:pt idx="6444">
                        <c:v>8357.453125</c:v>
                      </c:pt>
                      <c:pt idx="6445">
                        <c:v>8414.625</c:v>
                      </c:pt>
                      <c:pt idx="6446">
                        <c:v>8814.84375</c:v>
                      </c:pt>
                      <c:pt idx="6447">
                        <c:v>9610.0546875</c:v>
                      </c:pt>
                      <c:pt idx="6448">
                        <c:v>9687.875</c:v>
                      </c:pt>
                      <c:pt idx="6449">
                        <c:v>10090.734375</c:v>
                      </c:pt>
                      <c:pt idx="6450">
                        <c:v>11317.109375</c:v>
                      </c:pt>
                      <c:pt idx="6451">
                        <c:v>11328.578125</c:v>
                      </c:pt>
                      <c:pt idx="6452">
                        <c:v>11595.28125</c:v>
                      </c:pt>
                      <c:pt idx="6453">
                        <c:v>11803.65625</c:v>
                      </c:pt>
                      <c:pt idx="6454">
                        <c:v>10522.703125</c:v>
                      </c:pt>
                      <c:pt idx="6455">
                        <c:v>9443.2421875</c:v>
                      </c:pt>
                      <c:pt idx="6456">
                        <c:v>10158.421875</c:v>
                      </c:pt>
                      <c:pt idx="6457">
                        <c:v>9684.234375</c:v>
                      </c:pt>
                      <c:pt idx="6458">
                        <c:v>7810.515625</c:v>
                      </c:pt>
                      <c:pt idx="6459">
                        <c:v>8934.1640625</c:v>
                      </c:pt>
                      <c:pt idx="6460">
                        <c:v>8819.3828125</c:v>
                      </c:pt>
                      <c:pt idx="6461">
                        <c:v>11638.8203125</c:v>
                      </c:pt>
                      <c:pt idx="6462">
                        <c:v>9845.5</c:v>
                      </c:pt>
                      <c:pt idx="6463">
                        <c:v>7745.0859375</c:v>
                      </c:pt>
                      <c:pt idx="6464">
                        <c:v>9565.4921875</c:v>
                      </c:pt>
                      <c:pt idx="6465">
                        <c:v>11033.9765625</c:v>
                      </c:pt>
                      <c:pt idx="6466">
                        <c:v>10271.8046875</c:v>
                      </c:pt>
                      <c:pt idx="6467">
                        <c:v>11400.9296875</c:v>
                      </c:pt>
                      <c:pt idx="6468">
                        <c:v>11508.3125</c:v>
                      </c:pt>
                      <c:pt idx="6469">
                        <c:v>10934.8828125</c:v>
                      </c:pt>
                      <c:pt idx="6470">
                        <c:v>11377.1640625</c:v>
                      </c:pt>
                      <c:pt idx="6471">
                        <c:v>11205.75</c:v>
                      </c:pt>
                      <c:pt idx="6472">
                        <c:v>10784.65625</c:v>
                      </c:pt>
                      <c:pt idx="6473">
                        <c:v>10893.8671875</c:v>
                      </c:pt>
                      <c:pt idx="6474">
                        <c:v>10471.453125</c:v>
                      </c:pt>
                      <c:pt idx="6475">
                        <c:v>11560.5390625</c:v>
                      </c:pt>
                      <c:pt idx="6476">
                        <c:v>11473.2578125</c:v>
                      </c:pt>
                      <c:pt idx="6477">
                        <c:v>10872.2421875</c:v>
                      </c:pt>
                      <c:pt idx="6478">
                        <c:v>10779.8046875</c:v>
                      </c:pt>
                      <c:pt idx="6479">
                        <c:v>10671.5234375</c:v>
                      </c:pt>
                      <c:pt idx="6480">
                        <c:v>6807.1953125</c:v>
                      </c:pt>
                      <c:pt idx="6481">
                        <c:v>6586.9921875</c:v>
                      </c:pt>
                      <c:pt idx="6482">
                        <c:v>6007.4296875</c:v>
                      </c:pt>
                      <c:pt idx="6483">
                        <c:v>6396.15625</c:v>
                      </c:pt>
                      <c:pt idx="6484">
                        <c:v>6834.7421875</c:v>
                      </c:pt>
                      <c:pt idx="6485">
                        <c:v>6291.6796875</c:v>
                      </c:pt>
                      <c:pt idx="6486">
                        <c:v>7538.0078125</c:v>
                      </c:pt>
                      <c:pt idx="6487">
                        <c:v>5461.8984375</c:v>
                      </c:pt>
                      <c:pt idx="6488">
                        <c:v>6492.2578125</c:v>
                      </c:pt>
                      <c:pt idx="6489">
                        <c:v>6808.1875</c:v>
                      </c:pt>
                      <c:pt idx="6490">
                        <c:v>5240.890625</c:v>
                      </c:pt>
                      <c:pt idx="6491">
                        <c:v>5676.7265625</c:v>
                      </c:pt>
                      <c:pt idx="6492">
                        <c:v>6253.3984375</c:v>
                      </c:pt>
                      <c:pt idx="6493">
                        <c:v>7539.9765625</c:v>
                      </c:pt>
                      <c:pt idx="6494">
                        <c:v>7412.890625</c:v>
                      </c:pt>
                      <c:pt idx="6495">
                        <c:v>8866.375</c:v>
                      </c:pt>
                      <c:pt idx="6496">
                        <c:v>6360.25</c:v>
                      </c:pt>
                      <c:pt idx="6497">
                        <c:v>8728.265625</c:v>
                      </c:pt>
                      <c:pt idx="6498">
                        <c:v>8613.1328125</c:v>
                      </c:pt>
                      <c:pt idx="6499">
                        <c:v>9090.5078125</c:v>
                      </c:pt>
                      <c:pt idx="6500">
                        <c:v>8407.5703125</c:v>
                      </c:pt>
                      <c:pt idx="6501">
                        <c:v>8668.8046875</c:v>
                      </c:pt>
                      <c:pt idx="6502">
                        <c:v>9252.2109375</c:v>
                      </c:pt>
                      <c:pt idx="6503">
                        <c:v>5775.9609375</c:v>
                      </c:pt>
                      <c:pt idx="6504">
                        <c:v>7225.3828125</c:v>
                      </c:pt>
                      <c:pt idx="6505">
                        <c:v>8675.46875</c:v>
                      </c:pt>
                      <c:pt idx="6506">
                        <c:v>7455.859375</c:v>
                      </c:pt>
                      <c:pt idx="6507">
                        <c:v>8626.671875</c:v>
                      </c:pt>
                      <c:pt idx="6508">
                        <c:v>8384.515625</c:v>
                      </c:pt>
                      <c:pt idx="6509">
                        <c:v>8090.6484375</c:v>
                      </c:pt>
                      <c:pt idx="6510">
                        <c:v>11854.2734375</c:v>
                      </c:pt>
                      <c:pt idx="6511">
                        <c:v>11617.9296875</c:v>
                      </c:pt>
                      <c:pt idx="6512">
                        <c:v>12034.53515625</c:v>
                      </c:pt>
                      <c:pt idx="6513">
                        <c:v>9538.90625</c:v>
                      </c:pt>
                      <c:pt idx="6514">
                        <c:v>8751.4765625</c:v>
                      </c:pt>
                      <c:pt idx="6515">
                        <c:v>9884.5078125</c:v>
                      </c:pt>
                      <c:pt idx="6516">
                        <c:v>11149.328125</c:v>
                      </c:pt>
                      <c:pt idx="6517">
                        <c:v>11914.2421875</c:v>
                      </c:pt>
                      <c:pt idx="6518">
                        <c:v>11850.78125</c:v>
                      </c:pt>
                      <c:pt idx="6519">
                        <c:v>10556.484375</c:v>
                      </c:pt>
                      <c:pt idx="6520">
                        <c:v>9147.7265625</c:v>
                      </c:pt>
                      <c:pt idx="6521">
                        <c:v>10630.234375</c:v>
                      </c:pt>
                      <c:pt idx="6522">
                        <c:v>11451.0859375</c:v>
                      </c:pt>
                      <c:pt idx="6523">
                        <c:v>12495.9375</c:v>
                      </c:pt>
                      <c:pt idx="6524">
                        <c:v>12354.1171875</c:v>
                      </c:pt>
                      <c:pt idx="6525">
                        <c:v>8723.0234375</c:v>
                      </c:pt>
                      <c:pt idx="6526">
                        <c:v>8814.3984375</c:v>
                      </c:pt>
                      <c:pt idx="6527">
                        <c:v>7209.703125</c:v>
                      </c:pt>
                      <c:pt idx="6528">
                        <c:v>7742.9609375</c:v>
                      </c:pt>
                      <c:pt idx="6529">
                        <c:v>2493.53125</c:v>
                      </c:pt>
                      <c:pt idx="6530">
                        <c:v>2708.8125</c:v>
                      </c:pt>
                      <c:pt idx="6531">
                        <c:v>3090.15625</c:v>
                      </c:pt>
                      <c:pt idx="6532">
                        <c:v>7164.40625</c:v>
                      </c:pt>
                      <c:pt idx="6533">
                        <c:v>8245.453125</c:v>
                      </c:pt>
                      <c:pt idx="6534">
                        <c:v>6979.6171875</c:v>
                      </c:pt>
                      <c:pt idx="6535">
                        <c:v>7450.4921875</c:v>
                      </c:pt>
                      <c:pt idx="6536">
                        <c:v>7353.65625</c:v>
                      </c:pt>
                      <c:pt idx="6537">
                        <c:v>8795.5625</c:v>
                      </c:pt>
                      <c:pt idx="6538">
                        <c:v>8647.859375</c:v>
                      </c:pt>
                      <c:pt idx="6539">
                        <c:v>8872.171875</c:v>
                      </c:pt>
                      <c:pt idx="6540">
                        <c:v>7711.3046875</c:v>
                      </c:pt>
                      <c:pt idx="6541">
                        <c:v>6706.3515625</c:v>
                      </c:pt>
                      <c:pt idx="6542">
                        <c:v>3920.5625</c:v>
                      </c:pt>
                      <c:pt idx="6543">
                        <c:v>3079.7890625</c:v>
                      </c:pt>
                      <c:pt idx="6544">
                        <c:v>3758.4375</c:v>
                      </c:pt>
                      <c:pt idx="6545">
                        <c:v>6541.140625</c:v>
                      </c:pt>
                      <c:pt idx="6546">
                        <c:v>5093.5546875</c:v>
                      </c:pt>
                      <c:pt idx="6547">
                        <c:v>5469.828125</c:v>
                      </c:pt>
                      <c:pt idx="6548">
                        <c:v>5641.375</c:v>
                      </c:pt>
                      <c:pt idx="6549">
                        <c:v>6494.40625</c:v>
                      </c:pt>
                      <c:pt idx="6550">
                        <c:v>4283.59375</c:v>
                      </c:pt>
                      <c:pt idx="6551">
                        <c:v>5990.125</c:v>
                      </c:pt>
                      <c:pt idx="6552">
                        <c:v>7440.5625</c:v>
                      </c:pt>
                      <c:pt idx="6553">
                        <c:v>6686.7109375</c:v>
                      </c:pt>
                      <c:pt idx="6554">
                        <c:v>6466.3125</c:v>
                      </c:pt>
                      <c:pt idx="6555">
                        <c:v>11447.515625</c:v>
                      </c:pt>
                      <c:pt idx="6556">
                        <c:v>11061.6796875</c:v>
                      </c:pt>
                      <c:pt idx="6557">
                        <c:v>11202.78125</c:v>
                      </c:pt>
                      <c:pt idx="6558">
                        <c:v>11471.0546875</c:v>
                      </c:pt>
                      <c:pt idx="6559">
                        <c:v>11175.921875</c:v>
                      </c:pt>
                      <c:pt idx="6560">
                        <c:v>10626.984375</c:v>
                      </c:pt>
                      <c:pt idx="6561">
                        <c:v>10891.39453125</c:v>
                      </c:pt>
                      <c:pt idx="6562">
                        <c:v>10697.7890625</c:v>
                      </c:pt>
                      <c:pt idx="6563">
                        <c:v>10409.9140625</c:v>
                      </c:pt>
                      <c:pt idx="6564">
                        <c:v>10746.234375</c:v>
                      </c:pt>
                      <c:pt idx="6565">
                        <c:v>10833.203125</c:v>
                      </c:pt>
                      <c:pt idx="6566">
                        <c:v>11998.265625</c:v>
                      </c:pt>
                      <c:pt idx="6567">
                        <c:v>10433.1171875</c:v>
                      </c:pt>
                      <c:pt idx="6568">
                        <c:v>10766.84375</c:v>
                      </c:pt>
                      <c:pt idx="6569">
                        <c:v>10948.6484375</c:v>
                      </c:pt>
                      <c:pt idx="6570">
                        <c:v>11285.796875</c:v>
                      </c:pt>
                      <c:pt idx="6571">
                        <c:v>9403.625</c:v>
                      </c:pt>
                      <c:pt idx="6572">
                        <c:v>8640.5</c:v>
                      </c:pt>
                      <c:pt idx="6573">
                        <c:v>8908.265625</c:v>
                      </c:pt>
                      <c:pt idx="6574">
                        <c:v>10847.92578125</c:v>
                      </c:pt>
                      <c:pt idx="6575">
                        <c:v>10503.671875</c:v>
                      </c:pt>
                      <c:pt idx="6576">
                        <c:v>9866.6328125</c:v>
                      </c:pt>
                      <c:pt idx="6577">
                        <c:v>9518.6875</c:v>
                      </c:pt>
                      <c:pt idx="6578">
                        <c:v>11194.8828125</c:v>
                      </c:pt>
                      <c:pt idx="6579">
                        <c:v>11187.83203125</c:v>
                      </c:pt>
                      <c:pt idx="6580">
                        <c:v>11320.5078125</c:v>
                      </c:pt>
                      <c:pt idx="6581">
                        <c:v>11091.3125</c:v>
                      </c:pt>
                      <c:pt idx="6582">
                        <c:v>9776.5</c:v>
                      </c:pt>
                      <c:pt idx="6583">
                        <c:v>9772.9140625</c:v>
                      </c:pt>
                      <c:pt idx="6584">
                        <c:v>11177.375</c:v>
                      </c:pt>
                      <c:pt idx="6585">
                        <c:v>10690.9375</c:v>
                      </c:pt>
                      <c:pt idx="6586">
                        <c:v>10126.859375</c:v>
                      </c:pt>
                      <c:pt idx="6587">
                        <c:v>10666.29296875</c:v>
                      </c:pt>
                      <c:pt idx="6588">
                        <c:v>10410.34375</c:v>
                      </c:pt>
                      <c:pt idx="6589">
                        <c:v>9692.484375</c:v>
                      </c:pt>
                      <c:pt idx="6590">
                        <c:v>10552.13671875</c:v>
                      </c:pt>
                      <c:pt idx="6591">
                        <c:v>11430.390625</c:v>
                      </c:pt>
                      <c:pt idx="6592">
                        <c:v>11482.4375</c:v>
                      </c:pt>
                      <c:pt idx="6593">
                        <c:v>10723.546875</c:v>
                      </c:pt>
                      <c:pt idx="6594">
                        <c:v>8749.625</c:v>
                      </c:pt>
                      <c:pt idx="6595">
                        <c:v>9885.2109375</c:v>
                      </c:pt>
                      <c:pt idx="6596">
                        <c:v>11417.3828125</c:v>
                      </c:pt>
                      <c:pt idx="6597">
                        <c:v>10676.609375</c:v>
                      </c:pt>
                      <c:pt idx="6598">
                        <c:v>11257.4140625</c:v>
                      </c:pt>
                      <c:pt idx="6599">
                        <c:v>11238.76953125</c:v>
                      </c:pt>
                      <c:pt idx="6600">
                        <c:v>7076.515625</c:v>
                      </c:pt>
                      <c:pt idx="6601">
                        <c:v>6362.578125</c:v>
                      </c:pt>
                      <c:pt idx="6602">
                        <c:v>5900.625</c:v>
                      </c:pt>
                      <c:pt idx="6603">
                        <c:v>6724.7265625</c:v>
                      </c:pt>
                      <c:pt idx="6604">
                        <c:v>3801.5859375</c:v>
                      </c:pt>
                      <c:pt idx="6605">
                        <c:v>2919.7578125</c:v>
                      </c:pt>
                      <c:pt idx="6606">
                        <c:v>3449.4296875</c:v>
                      </c:pt>
                      <c:pt idx="6607">
                        <c:v>5942.8125</c:v>
                      </c:pt>
                      <c:pt idx="6608">
                        <c:v>4701.7421875</c:v>
                      </c:pt>
                      <c:pt idx="6609">
                        <c:v>4315.71875</c:v>
                      </c:pt>
                      <c:pt idx="6610">
                        <c:v>5586.203125</c:v>
                      </c:pt>
                      <c:pt idx="6611">
                        <c:v>6519.0625</c:v>
                      </c:pt>
                      <c:pt idx="6612">
                        <c:v>7332.9609375</c:v>
                      </c:pt>
                      <c:pt idx="6613">
                        <c:v>6850.0390625</c:v>
                      </c:pt>
                      <c:pt idx="6614">
                        <c:v>6378.28125</c:v>
                      </c:pt>
                      <c:pt idx="6615">
                        <c:v>12036.203125</c:v>
                      </c:pt>
                      <c:pt idx="6616">
                        <c:v>11285.890625</c:v>
                      </c:pt>
                      <c:pt idx="6617">
                        <c:v>12359.2890625</c:v>
                      </c:pt>
                      <c:pt idx="6618">
                        <c:v>9125.578125</c:v>
                      </c:pt>
                      <c:pt idx="6619">
                        <c:v>8114.9921875</c:v>
                      </c:pt>
                      <c:pt idx="6620">
                        <c:v>8879.5859375</c:v>
                      </c:pt>
                      <c:pt idx="6621">
                        <c:v>12036.453125</c:v>
                      </c:pt>
                      <c:pt idx="6622">
                        <c:v>11701.1875</c:v>
                      </c:pt>
                      <c:pt idx="6623">
                        <c:v>13202.890625</c:v>
                      </c:pt>
                      <c:pt idx="6624">
                        <c:v>11751.2265625</c:v>
                      </c:pt>
                      <c:pt idx="6625">
                        <c:v>12618.796875</c:v>
                      </c:pt>
                      <c:pt idx="6626">
                        <c:v>12672.1328125</c:v>
                      </c:pt>
                      <c:pt idx="6627">
                        <c:v>12029.5234375</c:v>
                      </c:pt>
                      <c:pt idx="6628">
                        <c:v>11263.5078125</c:v>
                      </c:pt>
                      <c:pt idx="6629">
                        <c:v>13248.6328125</c:v>
                      </c:pt>
                      <c:pt idx="6630">
                        <c:v>11650.8125</c:v>
                      </c:pt>
                      <c:pt idx="6631">
                        <c:v>9723.6171875</c:v>
                      </c:pt>
                      <c:pt idx="6632">
                        <c:v>9452.1875</c:v>
                      </c:pt>
                      <c:pt idx="6633">
                        <c:v>9713.80859375</c:v>
                      </c:pt>
                      <c:pt idx="6634">
                        <c:v>11145.859375</c:v>
                      </c:pt>
                      <c:pt idx="6635">
                        <c:v>10254.03125</c:v>
                      </c:pt>
                      <c:pt idx="6636">
                        <c:v>9948.15625</c:v>
                      </c:pt>
                      <c:pt idx="6637">
                        <c:v>10982.828125</c:v>
                      </c:pt>
                      <c:pt idx="6638">
                        <c:v>10684.09375</c:v>
                      </c:pt>
                      <c:pt idx="6639">
                        <c:v>10650.28125</c:v>
                      </c:pt>
                      <c:pt idx="6640">
                        <c:v>10789.5078125</c:v>
                      </c:pt>
                      <c:pt idx="6641">
                        <c:v>11294.6796875</c:v>
                      </c:pt>
                      <c:pt idx="6642">
                        <c:v>9784.3671875</c:v>
                      </c:pt>
                      <c:pt idx="6643">
                        <c:v>9839.7890625</c:v>
                      </c:pt>
                      <c:pt idx="6644">
                        <c:v>10450.17578125</c:v>
                      </c:pt>
                      <c:pt idx="6645">
                        <c:v>11718.56640625</c:v>
                      </c:pt>
                      <c:pt idx="6646">
                        <c:v>11262.1953125</c:v>
                      </c:pt>
                      <c:pt idx="6647">
                        <c:v>11006.56640625</c:v>
                      </c:pt>
                      <c:pt idx="6648">
                        <c:v>11260.3984375</c:v>
                      </c:pt>
                      <c:pt idx="6649">
                        <c:v>10393.3125</c:v>
                      </c:pt>
                      <c:pt idx="6650">
                        <c:v>10126.2890625</c:v>
                      </c:pt>
                      <c:pt idx="6651">
                        <c:v>6382.96875</c:v>
                      </c:pt>
                      <c:pt idx="6652">
                        <c:v>5659.9609375</c:v>
                      </c:pt>
                      <c:pt idx="6653">
                        <c:v>5465.515625</c:v>
                      </c:pt>
                      <c:pt idx="6654">
                        <c:v>7581.0859375</c:v>
                      </c:pt>
                      <c:pt idx="6655">
                        <c:v>11345.5078125</c:v>
                      </c:pt>
                      <c:pt idx="6656">
                        <c:v>10965.828125</c:v>
                      </c:pt>
                      <c:pt idx="6657">
                        <c:v>11493.2421875</c:v>
                      </c:pt>
                      <c:pt idx="6658">
                        <c:v>11295.8515625</c:v>
                      </c:pt>
                      <c:pt idx="6659">
                        <c:v>10964.7890625</c:v>
                      </c:pt>
                      <c:pt idx="6660">
                        <c:v>11338.8203125</c:v>
                      </c:pt>
                      <c:pt idx="6661">
                        <c:v>11462.296875</c:v>
                      </c:pt>
                      <c:pt idx="6662">
                        <c:v>11300.40625</c:v>
                      </c:pt>
                      <c:pt idx="6663">
                        <c:v>11304.40625</c:v>
                      </c:pt>
                      <c:pt idx="6664">
                        <c:v>11864.9921875</c:v>
                      </c:pt>
                      <c:pt idx="6665">
                        <c:v>10269.078125</c:v>
                      </c:pt>
                      <c:pt idx="6666">
                        <c:v>10288.66796875</c:v>
                      </c:pt>
                      <c:pt idx="6667">
                        <c:v>11028.171875</c:v>
                      </c:pt>
                      <c:pt idx="6668">
                        <c:v>10179.7421875</c:v>
                      </c:pt>
                      <c:pt idx="6669">
                        <c:v>9393.3359375</c:v>
                      </c:pt>
                      <c:pt idx="6670">
                        <c:v>10146.5625</c:v>
                      </c:pt>
                      <c:pt idx="6671">
                        <c:v>10836.7109375</c:v>
                      </c:pt>
                      <c:pt idx="6672">
                        <c:v>11591.84375</c:v>
                      </c:pt>
                      <c:pt idx="6673">
                        <c:v>11976.578125</c:v>
                      </c:pt>
                      <c:pt idx="6674">
                        <c:v>11713.8125</c:v>
                      </c:pt>
                      <c:pt idx="6675">
                        <c:v>9348.546875</c:v>
                      </c:pt>
                      <c:pt idx="6676">
                        <c:v>8998.09765625</c:v>
                      </c:pt>
                      <c:pt idx="6677">
                        <c:v>8241.4140625</c:v>
                      </c:pt>
                      <c:pt idx="6678">
                        <c:v>7729.6875</c:v>
                      </c:pt>
                      <c:pt idx="6679">
                        <c:v>5485.9453125</c:v>
                      </c:pt>
                      <c:pt idx="6680">
                        <c:v>6775.203125</c:v>
                      </c:pt>
                      <c:pt idx="6681">
                        <c:v>8662.734375</c:v>
                      </c:pt>
                      <c:pt idx="6682">
                        <c:v>5155.9140625</c:v>
                      </c:pt>
                      <c:pt idx="6683">
                        <c:v>4193.9453125</c:v>
                      </c:pt>
                      <c:pt idx="6684">
                        <c:v>6232.546875</c:v>
                      </c:pt>
                      <c:pt idx="6685">
                        <c:v>8861.8046875</c:v>
                      </c:pt>
                      <c:pt idx="6686">
                        <c:v>7429.15625</c:v>
                      </c:pt>
                      <c:pt idx="6687">
                        <c:v>8720.5546875</c:v>
                      </c:pt>
                      <c:pt idx="6688">
                        <c:v>9858.5859375</c:v>
                      </c:pt>
                      <c:pt idx="6689">
                        <c:v>9542.109375</c:v>
                      </c:pt>
                      <c:pt idx="6690">
                        <c:v>6898.265625</c:v>
                      </c:pt>
                      <c:pt idx="6691">
                        <c:v>7045.5859375</c:v>
                      </c:pt>
                      <c:pt idx="6692">
                        <c:v>2486.5859375</c:v>
                      </c:pt>
                      <c:pt idx="6693">
                        <c:v>2244.125</c:v>
                      </c:pt>
                      <c:pt idx="6694">
                        <c:v>3308.7890625</c:v>
                      </c:pt>
                      <c:pt idx="6695">
                        <c:v>7578.1953125</c:v>
                      </c:pt>
                      <c:pt idx="6696">
                        <c:v>7814.234375</c:v>
                      </c:pt>
                      <c:pt idx="6697">
                        <c:v>7090.46875</c:v>
                      </c:pt>
                      <c:pt idx="6698">
                        <c:v>7792.015625</c:v>
                      </c:pt>
                      <c:pt idx="6699">
                        <c:v>6240.3984375</c:v>
                      </c:pt>
                      <c:pt idx="6700">
                        <c:v>6944.7890625</c:v>
                      </c:pt>
                      <c:pt idx="6701">
                        <c:v>6960.25</c:v>
                      </c:pt>
                      <c:pt idx="6702">
                        <c:v>7233.3125</c:v>
                      </c:pt>
                      <c:pt idx="6703">
                        <c:v>7470.046875</c:v>
                      </c:pt>
                      <c:pt idx="6704">
                        <c:v>7425.65625</c:v>
                      </c:pt>
                      <c:pt idx="6705">
                        <c:v>10522.0234375</c:v>
                      </c:pt>
                      <c:pt idx="6706">
                        <c:v>8045.4765625</c:v>
                      </c:pt>
                      <c:pt idx="6707">
                        <c:v>8004.9296875</c:v>
                      </c:pt>
                      <c:pt idx="6708">
                        <c:v>8797.4453125</c:v>
                      </c:pt>
                      <c:pt idx="6709">
                        <c:v>12613.515625</c:v>
                      </c:pt>
                      <c:pt idx="6710">
                        <c:v>12268.40625</c:v>
                      </c:pt>
                      <c:pt idx="6711">
                        <c:v>11689.8671875</c:v>
                      </c:pt>
                      <c:pt idx="6712">
                        <c:v>10133.3984375</c:v>
                      </c:pt>
                      <c:pt idx="6713">
                        <c:v>10720.7265625</c:v>
                      </c:pt>
                      <c:pt idx="6714">
                        <c:v>12162.984375</c:v>
                      </c:pt>
                      <c:pt idx="6715">
                        <c:v>12260.2734375</c:v>
                      </c:pt>
                      <c:pt idx="6716">
                        <c:v>9960.9296875</c:v>
                      </c:pt>
                      <c:pt idx="6717">
                        <c:v>9303.1875</c:v>
                      </c:pt>
                      <c:pt idx="6718">
                        <c:v>9565.0859375</c:v>
                      </c:pt>
                      <c:pt idx="6719">
                        <c:v>11904.9765625</c:v>
                      </c:pt>
                      <c:pt idx="6720">
                        <c:v>10095.96875</c:v>
                      </c:pt>
                      <c:pt idx="6721">
                        <c:v>8561.5546875</c:v>
                      </c:pt>
                      <c:pt idx="6722">
                        <c:v>9098.5625</c:v>
                      </c:pt>
                      <c:pt idx="6723">
                        <c:v>10166.46875</c:v>
                      </c:pt>
                      <c:pt idx="6724">
                        <c:v>10183.1015625</c:v>
                      </c:pt>
                      <c:pt idx="6725">
                        <c:v>9849.703125</c:v>
                      </c:pt>
                      <c:pt idx="6726">
                        <c:v>10261</c:v>
                      </c:pt>
                      <c:pt idx="6727">
                        <c:v>10395.8046875</c:v>
                      </c:pt>
                      <c:pt idx="6728">
                        <c:v>10294.0859375</c:v>
                      </c:pt>
                      <c:pt idx="6729">
                        <c:v>9501.828125</c:v>
                      </c:pt>
                      <c:pt idx="6730">
                        <c:v>9611.8515625</c:v>
                      </c:pt>
                      <c:pt idx="6731">
                        <c:v>7491.078125</c:v>
                      </c:pt>
                      <c:pt idx="6732">
                        <c:v>8145.5234375</c:v>
                      </c:pt>
                      <c:pt idx="6733">
                        <c:v>7455.078125</c:v>
                      </c:pt>
                      <c:pt idx="6734">
                        <c:v>10054.6328125</c:v>
                      </c:pt>
                      <c:pt idx="6735">
                        <c:v>9786.1953125</c:v>
                      </c:pt>
                      <c:pt idx="6736">
                        <c:v>10053.5234375</c:v>
                      </c:pt>
                      <c:pt idx="6737">
                        <c:v>9632.1484375</c:v>
                      </c:pt>
                      <c:pt idx="6738">
                        <c:v>9939.65625</c:v>
                      </c:pt>
                      <c:pt idx="6739">
                        <c:v>6345.921875</c:v>
                      </c:pt>
                      <c:pt idx="6740">
                        <c:v>6557.375</c:v>
                      </c:pt>
                      <c:pt idx="6741">
                        <c:v>6885.4453125</c:v>
                      </c:pt>
                      <c:pt idx="6742">
                        <c:v>9110.6484375</c:v>
                      </c:pt>
                      <c:pt idx="6743">
                        <c:v>7623.1640625</c:v>
                      </c:pt>
                      <c:pt idx="6744">
                        <c:v>8104.4296875</c:v>
                      </c:pt>
                      <c:pt idx="6745">
                        <c:v>8756.625</c:v>
                      </c:pt>
                      <c:pt idx="6746">
                        <c:v>9403.4296875</c:v>
                      </c:pt>
                      <c:pt idx="6747">
                        <c:v>7971.328125</c:v>
                      </c:pt>
                      <c:pt idx="6748">
                        <c:v>9373.609375</c:v>
                      </c:pt>
                      <c:pt idx="6749">
                        <c:v>10062.8984375</c:v>
                      </c:pt>
                      <c:pt idx="6750">
                        <c:v>9532.2265625</c:v>
                      </c:pt>
                      <c:pt idx="6751">
                        <c:v>8657.1171875</c:v>
                      </c:pt>
                      <c:pt idx="6752">
                        <c:v>8719.171875</c:v>
                      </c:pt>
                      <c:pt idx="6753">
                        <c:v>9114.5234375</c:v>
                      </c:pt>
                      <c:pt idx="6754">
                        <c:v>8762</c:v>
                      </c:pt>
                      <c:pt idx="6755">
                        <c:v>9604.8671875</c:v>
                      </c:pt>
                      <c:pt idx="6756">
                        <c:v>9344.34375</c:v>
                      </c:pt>
                      <c:pt idx="6757">
                        <c:v>9546.390625</c:v>
                      </c:pt>
                      <c:pt idx="6758">
                        <c:v>7640.7109375</c:v>
                      </c:pt>
                      <c:pt idx="6759">
                        <c:v>5369.8125</c:v>
                      </c:pt>
                      <c:pt idx="6760">
                        <c:v>5721.8046875</c:v>
                      </c:pt>
                      <c:pt idx="6761">
                        <c:v>6140.2421875</c:v>
                      </c:pt>
                      <c:pt idx="6762">
                        <c:v>9229.359375</c:v>
                      </c:pt>
                      <c:pt idx="6763">
                        <c:v>9444.6640625</c:v>
                      </c:pt>
                      <c:pt idx="6764">
                        <c:v>9467.8984375</c:v>
                      </c:pt>
                      <c:pt idx="6765">
                        <c:v>7731.46875</c:v>
                      </c:pt>
                      <c:pt idx="6766">
                        <c:v>7425.30859375</c:v>
                      </c:pt>
                      <c:pt idx="6767">
                        <c:v>8112.0234375</c:v>
                      </c:pt>
                      <c:pt idx="6768">
                        <c:v>7064.7109375</c:v>
                      </c:pt>
                      <c:pt idx="6769">
                        <c:v>6973.6484375</c:v>
                      </c:pt>
                      <c:pt idx="6770">
                        <c:v>7605.5</c:v>
                      </c:pt>
                      <c:pt idx="6771">
                        <c:v>8848.953125</c:v>
                      </c:pt>
                      <c:pt idx="6772">
                        <c:v>8604.8984375</c:v>
                      </c:pt>
                      <c:pt idx="6773">
                        <c:v>8182.15625</c:v>
                      </c:pt>
                      <c:pt idx="6774">
                        <c:v>6514.1640625</c:v>
                      </c:pt>
                      <c:pt idx="6775">
                        <c:v>8325.421875</c:v>
                      </c:pt>
                      <c:pt idx="6776">
                        <c:v>8788.34375</c:v>
                      </c:pt>
                      <c:pt idx="6777">
                        <c:v>8486.2890625</c:v>
                      </c:pt>
                      <c:pt idx="6778">
                        <c:v>8283.890625</c:v>
                      </c:pt>
                      <c:pt idx="6779">
                        <c:v>8817.7421875</c:v>
                      </c:pt>
                      <c:pt idx="6780">
                        <c:v>8010.5859375</c:v>
                      </c:pt>
                      <c:pt idx="6781">
                        <c:v>9947.3359375</c:v>
                      </c:pt>
                      <c:pt idx="6782">
                        <c:v>9558.93359375</c:v>
                      </c:pt>
                      <c:pt idx="6783">
                        <c:v>7966.484375</c:v>
                      </c:pt>
                      <c:pt idx="6784">
                        <c:v>8934.8828125</c:v>
                      </c:pt>
                      <c:pt idx="6785">
                        <c:v>10060.1171875</c:v>
                      </c:pt>
                      <c:pt idx="6786">
                        <c:v>9478.046875</c:v>
                      </c:pt>
                      <c:pt idx="6787">
                        <c:v>6919.2734375</c:v>
                      </c:pt>
                      <c:pt idx="6788">
                        <c:v>6800.796875</c:v>
                      </c:pt>
                      <c:pt idx="6789">
                        <c:v>9554.453125</c:v>
                      </c:pt>
                      <c:pt idx="6790">
                        <c:v>9858.6484375</c:v>
                      </c:pt>
                      <c:pt idx="6791">
                        <c:v>8141.703125</c:v>
                      </c:pt>
                      <c:pt idx="6792">
                        <c:v>9870.71875</c:v>
                      </c:pt>
                      <c:pt idx="6793">
                        <c:v>9408.16015625</c:v>
                      </c:pt>
                      <c:pt idx="6794">
                        <c:v>9914.03515625</c:v>
                      </c:pt>
                      <c:pt idx="6795">
                        <c:v>12050.671875</c:v>
                      </c:pt>
                      <c:pt idx="6796">
                        <c:v>12254.3203125</c:v>
                      </c:pt>
                      <c:pt idx="6797">
                        <c:v>12890.296875</c:v>
                      </c:pt>
                      <c:pt idx="6798">
                        <c:v>12908.1484375</c:v>
                      </c:pt>
                      <c:pt idx="6799">
                        <c:v>11577.8515625</c:v>
                      </c:pt>
                      <c:pt idx="6800">
                        <c:v>12395.74609375</c:v>
                      </c:pt>
                      <c:pt idx="6801">
                        <c:v>11067.328125</c:v>
                      </c:pt>
                      <c:pt idx="6802">
                        <c:v>10037.9609375</c:v>
                      </c:pt>
                      <c:pt idx="6803">
                        <c:v>9938.01953125</c:v>
                      </c:pt>
                      <c:pt idx="6804">
                        <c:v>10850.71484375</c:v>
                      </c:pt>
                      <c:pt idx="6805">
                        <c:v>12611.6484375</c:v>
                      </c:pt>
                      <c:pt idx="6806">
                        <c:v>12346.9375</c:v>
                      </c:pt>
                      <c:pt idx="6807">
                        <c:v>11661.8203125</c:v>
                      </c:pt>
                      <c:pt idx="6808">
                        <c:v>13004.16015625</c:v>
                      </c:pt>
                      <c:pt idx="6809">
                        <c:v>12992.0546875</c:v>
                      </c:pt>
                      <c:pt idx="6810">
                        <c:v>11564.0390625</c:v>
                      </c:pt>
                      <c:pt idx="6811">
                        <c:v>10550.015625</c:v>
                      </c:pt>
                      <c:pt idx="6812">
                        <c:v>10688.453125</c:v>
                      </c:pt>
                      <c:pt idx="6813">
                        <c:v>11463.078125</c:v>
                      </c:pt>
                      <c:pt idx="6814">
                        <c:v>10555.4609375</c:v>
                      </c:pt>
                      <c:pt idx="6815">
                        <c:v>9834.21875</c:v>
                      </c:pt>
                      <c:pt idx="6816">
                        <c:v>11132.625</c:v>
                      </c:pt>
                      <c:pt idx="6817">
                        <c:v>10466.3828125</c:v>
                      </c:pt>
                      <c:pt idx="6818">
                        <c:v>10225.3125</c:v>
                      </c:pt>
                      <c:pt idx="6819">
                        <c:v>5797.3515625</c:v>
                      </c:pt>
                      <c:pt idx="6820">
                        <c:v>7360.0703125</c:v>
                      </c:pt>
                      <c:pt idx="6821">
                        <c:v>8461.734375</c:v>
                      </c:pt>
                      <c:pt idx="6822">
                        <c:v>5503.0546875</c:v>
                      </c:pt>
                      <c:pt idx="6823">
                        <c:v>7986.3203125</c:v>
                      </c:pt>
                      <c:pt idx="6824">
                        <c:v>8714.703125</c:v>
                      </c:pt>
                      <c:pt idx="6825">
                        <c:v>8792.046875</c:v>
                      </c:pt>
                      <c:pt idx="6826">
                        <c:v>9177.0625</c:v>
                      </c:pt>
                      <c:pt idx="6827">
                        <c:v>10078.1484375</c:v>
                      </c:pt>
                      <c:pt idx="6828">
                        <c:v>9836.6875</c:v>
                      </c:pt>
                      <c:pt idx="6829">
                        <c:v>10079.9921875</c:v>
                      </c:pt>
                      <c:pt idx="6830">
                        <c:v>7474.6640625</c:v>
                      </c:pt>
                      <c:pt idx="6831">
                        <c:v>6615.3671875</c:v>
                      </c:pt>
                      <c:pt idx="6832">
                        <c:v>6432.671875</c:v>
                      </c:pt>
                      <c:pt idx="6833">
                        <c:v>9089.21875</c:v>
                      </c:pt>
                      <c:pt idx="6834">
                        <c:v>8791.9453125</c:v>
                      </c:pt>
                      <c:pt idx="6835">
                        <c:v>9965.75</c:v>
                      </c:pt>
                      <c:pt idx="6836">
                        <c:v>9831.78125</c:v>
                      </c:pt>
                      <c:pt idx="6837">
                        <c:v>8437.6015625</c:v>
                      </c:pt>
                      <c:pt idx="6838">
                        <c:v>9281.5</c:v>
                      </c:pt>
                      <c:pt idx="6839">
                        <c:v>9736.34375</c:v>
                      </c:pt>
                      <c:pt idx="6840">
                        <c:v>13176.58984375</c:v>
                      </c:pt>
                      <c:pt idx="6841">
                        <c:v>11201.6484375</c:v>
                      </c:pt>
                      <c:pt idx="6842">
                        <c:v>9946.52734375</c:v>
                      </c:pt>
                      <c:pt idx="6843">
                        <c:v>10068.2734375</c:v>
                      </c:pt>
                      <c:pt idx="6844">
                        <c:v>12160.625</c:v>
                      </c:pt>
                      <c:pt idx="6845">
                        <c:v>14923.0234375</c:v>
                      </c:pt>
                      <c:pt idx="6846">
                        <c:v>15650.55078125</c:v>
                      </c:pt>
                      <c:pt idx="6847">
                        <c:v>15271.453125</c:v>
                      </c:pt>
                      <c:pt idx="6848">
                        <c:v>15352.40625</c:v>
                      </c:pt>
                      <c:pt idx="6849">
                        <c:v>13548.47265625</c:v>
                      </c:pt>
                      <c:pt idx="6850">
                        <c:v>13834.671875</c:v>
                      </c:pt>
                      <c:pt idx="6851">
                        <c:v>16354.9375</c:v>
                      </c:pt>
                      <c:pt idx="6852">
                        <c:v>14800.796875</c:v>
                      </c:pt>
                      <c:pt idx="6853">
                        <c:v>14574.8671875</c:v>
                      </c:pt>
                      <c:pt idx="6854">
                        <c:v>16040.046875</c:v>
                      </c:pt>
                      <c:pt idx="6855">
                        <c:v>7597.9453125</c:v>
                      </c:pt>
                      <c:pt idx="6856">
                        <c:v>8393.1640625</c:v>
                      </c:pt>
                      <c:pt idx="6857">
                        <c:v>8276.265625</c:v>
                      </c:pt>
                      <c:pt idx="6858">
                        <c:v>6485.7109375</c:v>
                      </c:pt>
                      <c:pt idx="6859">
                        <c:v>2617.8515625</c:v>
                      </c:pt>
                      <c:pt idx="6860">
                        <c:v>2610.84375</c:v>
                      </c:pt>
                      <c:pt idx="6861">
                        <c:v>3991.7578125</c:v>
                      </c:pt>
                      <c:pt idx="6862">
                        <c:v>7116.6953125</c:v>
                      </c:pt>
                      <c:pt idx="6863">
                        <c:v>2890.9609375</c:v>
                      </c:pt>
                      <c:pt idx="6864">
                        <c:v>2152.0390625</c:v>
                      </c:pt>
                      <c:pt idx="6865">
                        <c:v>2257.9296875</c:v>
                      </c:pt>
                      <c:pt idx="6866">
                        <c:v>5794.3125</c:v>
                      </c:pt>
                      <c:pt idx="6867">
                        <c:v>3384.2890625</c:v>
                      </c:pt>
                      <c:pt idx="6868">
                        <c:v>3946.6875</c:v>
                      </c:pt>
                      <c:pt idx="6869">
                        <c:v>5966.265625</c:v>
                      </c:pt>
                      <c:pt idx="6870">
                        <c:v>12192.1484375</c:v>
                      </c:pt>
                      <c:pt idx="6871">
                        <c:v>11550.3203125</c:v>
                      </c:pt>
                      <c:pt idx="6872">
                        <c:v>11677.609375</c:v>
                      </c:pt>
                      <c:pt idx="6873">
                        <c:v>10399.453125</c:v>
                      </c:pt>
                      <c:pt idx="6874">
                        <c:v>10224.9921875</c:v>
                      </c:pt>
                      <c:pt idx="6875">
                        <c:v>11587.0546875</c:v>
                      </c:pt>
                      <c:pt idx="6876">
                        <c:v>12105.7890625</c:v>
                      </c:pt>
                      <c:pt idx="6877">
                        <c:v>9508.640625</c:v>
                      </c:pt>
                      <c:pt idx="6878">
                        <c:v>10502.0078125</c:v>
                      </c:pt>
                      <c:pt idx="6879">
                        <c:v>12236.109375</c:v>
                      </c:pt>
                      <c:pt idx="6880">
                        <c:v>9050.703125</c:v>
                      </c:pt>
                      <c:pt idx="6881">
                        <c:v>10031.1953125</c:v>
                      </c:pt>
                      <c:pt idx="6882">
                        <c:v>10840.3359375</c:v>
                      </c:pt>
                      <c:pt idx="6883">
                        <c:v>11226.2890625</c:v>
                      </c:pt>
                      <c:pt idx="6884">
                        <c:v>11713.0078125</c:v>
                      </c:pt>
                      <c:pt idx="6885">
                        <c:v>7198.875</c:v>
                      </c:pt>
                      <c:pt idx="6886">
                        <c:v>7720.9140625</c:v>
                      </c:pt>
                      <c:pt idx="6887">
                        <c:v>7795.9140625</c:v>
                      </c:pt>
                      <c:pt idx="6888">
                        <c:v>4040.9453125</c:v>
                      </c:pt>
                      <c:pt idx="6889">
                        <c:v>6536.375</c:v>
                      </c:pt>
                      <c:pt idx="6890">
                        <c:v>7012.2578125</c:v>
                      </c:pt>
                      <c:pt idx="6891">
                        <c:v>6781.5</c:v>
                      </c:pt>
                      <c:pt idx="6892">
                        <c:v>6813.6796875</c:v>
                      </c:pt>
                      <c:pt idx="6893">
                        <c:v>7469.28125</c:v>
                      </c:pt>
                      <c:pt idx="6894">
                        <c:v>6485.234375</c:v>
                      </c:pt>
                      <c:pt idx="6895">
                        <c:v>3743.1015625</c:v>
                      </c:pt>
                      <c:pt idx="6896">
                        <c:v>6600.8671875</c:v>
                      </c:pt>
                      <c:pt idx="6897">
                        <c:v>5841.9453125</c:v>
                      </c:pt>
                      <c:pt idx="6898">
                        <c:v>3230.6171875</c:v>
                      </c:pt>
                      <c:pt idx="6899">
                        <c:v>5710.875</c:v>
                      </c:pt>
                      <c:pt idx="6900">
                        <c:v>8350.2421875</c:v>
                      </c:pt>
                      <c:pt idx="6901">
                        <c:v>8620.359375</c:v>
                      </c:pt>
                      <c:pt idx="6902">
                        <c:v>8894.6953125</c:v>
                      </c:pt>
                      <c:pt idx="6903">
                        <c:v>11826.8125</c:v>
                      </c:pt>
                      <c:pt idx="6904">
                        <c:v>11485.3984375</c:v>
                      </c:pt>
                      <c:pt idx="6905">
                        <c:v>11282.6796875</c:v>
                      </c:pt>
                      <c:pt idx="6906">
                        <c:v>12516.9765625</c:v>
                      </c:pt>
                      <c:pt idx="6907">
                        <c:v>12524.796875</c:v>
                      </c:pt>
                      <c:pt idx="6908">
                        <c:v>11834.21875</c:v>
                      </c:pt>
                      <c:pt idx="6909">
                        <c:v>12193.28125</c:v>
                      </c:pt>
                      <c:pt idx="6910">
                        <c:v>11694.6953125</c:v>
                      </c:pt>
                      <c:pt idx="6911">
                        <c:v>11543.8828125</c:v>
                      </c:pt>
                      <c:pt idx="6912">
                        <c:v>10964.9765625</c:v>
                      </c:pt>
                      <c:pt idx="6913">
                        <c:v>12909.75</c:v>
                      </c:pt>
                      <c:pt idx="6914">
                        <c:v>12069.4453125</c:v>
                      </c:pt>
                      <c:pt idx="6915">
                        <c:v>11780.30078125</c:v>
                      </c:pt>
                      <c:pt idx="6916">
                        <c:v>10324.45703125</c:v>
                      </c:pt>
                      <c:pt idx="6917">
                        <c:v>10610.53515625</c:v>
                      </c:pt>
                      <c:pt idx="6918">
                        <c:v>12943.40625</c:v>
                      </c:pt>
                      <c:pt idx="6919">
                        <c:v>13610.12890625</c:v>
                      </c:pt>
                      <c:pt idx="6920">
                        <c:v>12830.09375</c:v>
                      </c:pt>
                      <c:pt idx="6921">
                        <c:v>14036.62109375</c:v>
                      </c:pt>
                      <c:pt idx="6922">
                        <c:v>13739.125</c:v>
                      </c:pt>
                      <c:pt idx="6923">
                        <c:v>13850.5078125</c:v>
                      </c:pt>
                      <c:pt idx="6924">
                        <c:v>11710.46875</c:v>
                      </c:pt>
                      <c:pt idx="6925">
                        <c:v>11532.5625</c:v>
                      </c:pt>
                      <c:pt idx="6926">
                        <c:v>12473.96875</c:v>
                      </c:pt>
                      <c:pt idx="6927">
                        <c:v>13621.3125</c:v>
                      </c:pt>
                      <c:pt idx="6928">
                        <c:v>13969.6328125</c:v>
                      </c:pt>
                      <c:pt idx="6929">
                        <c:v>13744.4296875</c:v>
                      </c:pt>
                      <c:pt idx="6930">
                        <c:v>10430.6875</c:v>
                      </c:pt>
                      <c:pt idx="6931">
                        <c:v>10519.21875</c:v>
                      </c:pt>
                      <c:pt idx="6932">
                        <c:v>9991.7890625</c:v>
                      </c:pt>
                      <c:pt idx="6933">
                        <c:v>9202.59375</c:v>
                      </c:pt>
                      <c:pt idx="6934">
                        <c:v>9883.2578125</c:v>
                      </c:pt>
                      <c:pt idx="6935">
                        <c:v>8841.375</c:v>
                      </c:pt>
                      <c:pt idx="6936">
                        <c:v>7740.109375</c:v>
                      </c:pt>
                      <c:pt idx="6937">
                        <c:v>8269.65625</c:v>
                      </c:pt>
                      <c:pt idx="6938">
                        <c:v>9014.6484375</c:v>
                      </c:pt>
                      <c:pt idx="6939">
                        <c:v>10484</c:v>
                      </c:pt>
                      <c:pt idx="6940">
                        <c:v>9865.5625</c:v>
                      </c:pt>
                      <c:pt idx="6941">
                        <c:v>10363.3984375</c:v>
                      </c:pt>
                      <c:pt idx="6942">
                        <c:v>8948.65625</c:v>
                      </c:pt>
                      <c:pt idx="6943">
                        <c:v>8950.59375</c:v>
                      </c:pt>
                      <c:pt idx="6944">
                        <c:v>9036.5625</c:v>
                      </c:pt>
                      <c:pt idx="6945">
                        <c:v>8540.390625</c:v>
                      </c:pt>
                      <c:pt idx="6946">
                        <c:v>8473.34375</c:v>
                      </c:pt>
                      <c:pt idx="6947">
                        <c:v>8333.203125</c:v>
                      </c:pt>
                      <c:pt idx="6948">
                        <c:v>6325.75</c:v>
                      </c:pt>
                      <c:pt idx="6949">
                        <c:v>6962.8671875</c:v>
                      </c:pt>
                      <c:pt idx="6950">
                        <c:v>7560.2109375</c:v>
                      </c:pt>
                      <c:pt idx="6951">
                        <c:v>7557.328125</c:v>
                      </c:pt>
                      <c:pt idx="6952">
                        <c:v>8721.8515625</c:v>
                      </c:pt>
                      <c:pt idx="6953">
                        <c:v>7111.46875</c:v>
                      </c:pt>
                      <c:pt idx="6954">
                        <c:v>5998.7890625</c:v>
                      </c:pt>
                      <c:pt idx="6955">
                        <c:v>3817.8671875</c:v>
                      </c:pt>
                      <c:pt idx="6956">
                        <c:v>5459.0859375</c:v>
                      </c:pt>
                      <c:pt idx="6957">
                        <c:v>6449.6015625</c:v>
                      </c:pt>
                      <c:pt idx="6958">
                        <c:v>8058.3828125</c:v>
                      </c:pt>
                      <c:pt idx="6959">
                        <c:v>8328.4140625</c:v>
                      </c:pt>
                      <c:pt idx="6960">
                        <c:v>13423.828125</c:v>
                      </c:pt>
                      <c:pt idx="6961">
                        <c:v>13261.81640625</c:v>
                      </c:pt>
                      <c:pt idx="6962">
                        <c:v>11864.359375</c:v>
                      </c:pt>
                      <c:pt idx="6963">
                        <c:v>11118.1953125</c:v>
                      </c:pt>
                      <c:pt idx="6964">
                        <c:v>11994.4296875</c:v>
                      </c:pt>
                      <c:pt idx="6965">
                        <c:v>13291.8984375</c:v>
                      </c:pt>
                      <c:pt idx="6966">
                        <c:v>12525.375</c:v>
                      </c:pt>
                      <c:pt idx="6967">
                        <c:v>10183.1875</c:v>
                      </c:pt>
                      <c:pt idx="6968">
                        <c:v>9953.453125</c:v>
                      </c:pt>
                      <c:pt idx="6969">
                        <c:v>10506.40625</c:v>
                      </c:pt>
                      <c:pt idx="6970">
                        <c:v>13793.19140625</c:v>
                      </c:pt>
                      <c:pt idx="6971">
                        <c:v>13960.9921875</c:v>
                      </c:pt>
                      <c:pt idx="6972">
                        <c:v>13853.703125</c:v>
                      </c:pt>
                      <c:pt idx="6973">
                        <c:v>12194.09375</c:v>
                      </c:pt>
                      <c:pt idx="6974">
                        <c:v>12816.3046875</c:v>
                      </c:pt>
                      <c:pt idx="6975">
                        <c:v>11013.9921875</c:v>
                      </c:pt>
                      <c:pt idx="6976">
                        <c:v>10391.1875</c:v>
                      </c:pt>
                      <c:pt idx="6977">
                        <c:v>9097.56640625</c:v>
                      </c:pt>
                      <c:pt idx="6978">
                        <c:v>9806.1875</c:v>
                      </c:pt>
                      <c:pt idx="6979">
                        <c:v>11684.109375</c:v>
                      </c:pt>
                      <c:pt idx="6980">
                        <c:v>10408.38671875</c:v>
                      </c:pt>
                      <c:pt idx="6981">
                        <c:v>11198.59765625</c:v>
                      </c:pt>
                      <c:pt idx="6982">
                        <c:v>9860.2734375</c:v>
                      </c:pt>
                      <c:pt idx="6983">
                        <c:v>9438.953125</c:v>
                      </c:pt>
                      <c:pt idx="6984">
                        <c:v>9516.765625</c:v>
                      </c:pt>
                      <c:pt idx="6985">
                        <c:v>10803.21875</c:v>
                      </c:pt>
                      <c:pt idx="6986">
                        <c:v>11888.0234375</c:v>
                      </c:pt>
                      <c:pt idx="6987">
                        <c:v>11780.625</c:v>
                      </c:pt>
                      <c:pt idx="6988">
                        <c:v>11568.3359375</c:v>
                      </c:pt>
                      <c:pt idx="6989">
                        <c:v>12014.6640625</c:v>
                      </c:pt>
                      <c:pt idx="6990">
                        <c:v>11588.16796875</c:v>
                      </c:pt>
                      <c:pt idx="6991">
                        <c:v>11237.6328125</c:v>
                      </c:pt>
                      <c:pt idx="6992">
                        <c:v>11991.7421875</c:v>
                      </c:pt>
                      <c:pt idx="6993">
                        <c:v>12769.1015625</c:v>
                      </c:pt>
                      <c:pt idx="6994">
                        <c:v>8933.8046875</c:v>
                      </c:pt>
                      <c:pt idx="6995">
                        <c:v>8386.9765625</c:v>
                      </c:pt>
                      <c:pt idx="6996">
                        <c:v>8603.9765625</c:v>
                      </c:pt>
                      <c:pt idx="6997">
                        <c:v>11607.65234375</c:v>
                      </c:pt>
                      <c:pt idx="6998">
                        <c:v>13326.59375</c:v>
                      </c:pt>
                      <c:pt idx="6999">
                        <c:v>13254.9609375</c:v>
                      </c:pt>
                      <c:pt idx="7000">
                        <c:v>12773.234375</c:v>
                      </c:pt>
                      <c:pt idx="7001">
                        <c:v>12104.46484375</c:v>
                      </c:pt>
                      <c:pt idx="7002">
                        <c:v>13154.30859375</c:v>
                      </c:pt>
                      <c:pt idx="7003">
                        <c:v>12327.2109375</c:v>
                      </c:pt>
                      <c:pt idx="7004">
                        <c:v>13123.3046875</c:v>
                      </c:pt>
                      <c:pt idx="7005">
                        <c:v>6517.6015625</c:v>
                      </c:pt>
                      <c:pt idx="7006">
                        <c:v>6154.9453125</c:v>
                      </c:pt>
                      <c:pt idx="7007">
                        <c:v>5448.25</c:v>
                      </c:pt>
                      <c:pt idx="7008">
                        <c:v>6308.4140625</c:v>
                      </c:pt>
                      <c:pt idx="7009">
                        <c:v>6467.4375</c:v>
                      </c:pt>
                      <c:pt idx="7010">
                        <c:v>3591.96875</c:v>
                      </c:pt>
                      <c:pt idx="7011">
                        <c:v>4987.6015625</c:v>
                      </c:pt>
                      <c:pt idx="7012">
                        <c:v>6486.640625</c:v>
                      </c:pt>
                      <c:pt idx="7013">
                        <c:v>4485.7265625</c:v>
                      </c:pt>
                      <c:pt idx="7014">
                        <c:v>4638.875</c:v>
                      </c:pt>
                      <c:pt idx="7015">
                        <c:v>5354.390625</c:v>
                      </c:pt>
                      <c:pt idx="7016">
                        <c:v>6313.1484375</c:v>
                      </c:pt>
                      <c:pt idx="7017">
                        <c:v>4445.5625</c:v>
                      </c:pt>
                      <c:pt idx="7018">
                        <c:v>5886.765625</c:v>
                      </c:pt>
                      <c:pt idx="7019">
                        <c:v>5829.2421875</c:v>
                      </c:pt>
                      <c:pt idx="7020">
                        <c:v>11920.3359375</c:v>
                      </c:pt>
                      <c:pt idx="7021">
                        <c:v>10499.515625</c:v>
                      </c:pt>
                      <c:pt idx="7022">
                        <c:v>9846.8203125</c:v>
                      </c:pt>
                      <c:pt idx="7023">
                        <c:v>10749.5703125</c:v>
                      </c:pt>
                      <c:pt idx="7024">
                        <c:v>9866.2578125</c:v>
                      </c:pt>
                      <c:pt idx="7025">
                        <c:v>10493.5625</c:v>
                      </c:pt>
                      <c:pt idx="7026">
                        <c:v>11014.7109375</c:v>
                      </c:pt>
                      <c:pt idx="7027">
                        <c:v>10726.609375</c:v>
                      </c:pt>
                      <c:pt idx="7028">
                        <c:v>11827.1796875</c:v>
                      </c:pt>
                      <c:pt idx="7029">
                        <c:v>10431.1328125</c:v>
                      </c:pt>
                      <c:pt idx="7030">
                        <c:v>10445.78125</c:v>
                      </c:pt>
                      <c:pt idx="7031">
                        <c:v>10758.46875</c:v>
                      </c:pt>
                      <c:pt idx="7032">
                        <c:v>10900.453125</c:v>
                      </c:pt>
                      <c:pt idx="7033">
                        <c:v>10985.9453125</c:v>
                      </c:pt>
                      <c:pt idx="7034">
                        <c:v>11735.09375</c:v>
                      </c:pt>
                      <c:pt idx="7035">
                        <c:v>11943.609375</c:v>
                      </c:pt>
                      <c:pt idx="7036">
                        <c:v>10123.2734375</c:v>
                      </c:pt>
                      <c:pt idx="7037">
                        <c:v>9093.60546875</c:v>
                      </c:pt>
                      <c:pt idx="7038">
                        <c:v>9909.15625</c:v>
                      </c:pt>
                      <c:pt idx="7039">
                        <c:v>10749.91015625</c:v>
                      </c:pt>
                      <c:pt idx="7040">
                        <c:v>11596.48046875</c:v>
                      </c:pt>
                      <c:pt idx="7041">
                        <c:v>12091.328125</c:v>
                      </c:pt>
                      <c:pt idx="7042">
                        <c:v>10241.1796875</c:v>
                      </c:pt>
                      <c:pt idx="7043">
                        <c:v>8830.25</c:v>
                      </c:pt>
                      <c:pt idx="7044">
                        <c:v>8892.2109375</c:v>
                      </c:pt>
                      <c:pt idx="7045">
                        <c:v>11912.3984375</c:v>
                      </c:pt>
                      <c:pt idx="7046">
                        <c:v>11567.625</c:v>
                      </c:pt>
                      <c:pt idx="7047">
                        <c:v>11334.359375</c:v>
                      </c:pt>
                      <c:pt idx="7048">
                        <c:v>11836.75</c:v>
                      </c:pt>
                      <c:pt idx="7049">
                        <c:v>11962.3203125</c:v>
                      </c:pt>
                      <c:pt idx="7050">
                        <c:v>10152.859375</c:v>
                      </c:pt>
                      <c:pt idx="7051">
                        <c:v>9866.2578125</c:v>
                      </c:pt>
                      <c:pt idx="7052">
                        <c:v>10722.71875</c:v>
                      </c:pt>
                      <c:pt idx="7053">
                        <c:v>7898.6484375</c:v>
                      </c:pt>
                      <c:pt idx="7054">
                        <c:v>7310.2734375</c:v>
                      </c:pt>
                      <c:pt idx="7055">
                        <c:v>7305.671875</c:v>
                      </c:pt>
                      <c:pt idx="7056">
                        <c:v>9398.9375</c:v>
                      </c:pt>
                      <c:pt idx="7057">
                        <c:v>10386.34375</c:v>
                      </c:pt>
                      <c:pt idx="7058">
                        <c:v>10090.984375</c:v>
                      </c:pt>
                      <c:pt idx="7059">
                        <c:v>10274.5234375</c:v>
                      </c:pt>
                      <c:pt idx="7060">
                        <c:v>10159.3671875</c:v>
                      </c:pt>
                      <c:pt idx="7061">
                        <c:v>9245.4375</c:v>
                      </c:pt>
                      <c:pt idx="7062">
                        <c:v>9616.3203125</c:v>
                      </c:pt>
                      <c:pt idx="7063">
                        <c:v>10564.2734375</c:v>
                      </c:pt>
                      <c:pt idx="7064">
                        <c:v>9968.71875</c:v>
                      </c:pt>
                      <c:pt idx="7065">
                        <c:v>9414.7578125</c:v>
                      </c:pt>
                      <c:pt idx="7066">
                        <c:v>8771.703125</c:v>
                      </c:pt>
                      <c:pt idx="7067">
                        <c:v>9014.5546875</c:v>
                      </c:pt>
                      <c:pt idx="7068">
                        <c:v>8520.921875</c:v>
                      </c:pt>
                      <c:pt idx="7069">
                        <c:v>7756.0859375</c:v>
                      </c:pt>
                      <c:pt idx="7070">
                        <c:v>7781.703125</c:v>
                      </c:pt>
                      <c:pt idx="7071">
                        <c:v>9301.09375</c:v>
                      </c:pt>
                      <c:pt idx="7072">
                        <c:v>8438.65625</c:v>
                      </c:pt>
                      <c:pt idx="7073">
                        <c:v>9372.9921875</c:v>
                      </c:pt>
                      <c:pt idx="7074">
                        <c:v>8567.1015625</c:v>
                      </c:pt>
                      <c:pt idx="7075">
                        <c:v>8465.8984375</c:v>
                      </c:pt>
                      <c:pt idx="7076">
                        <c:v>8502.796875</c:v>
                      </c:pt>
                      <c:pt idx="7077">
                        <c:v>8383.84375</c:v>
                      </c:pt>
                      <c:pt idx="7078">
                        <c:v>8444.671875</c:v>
                      </c:pt>
                      <c:pt idx="7079">
                        <c:v>8550.40625</c:v>
                      </c:pt>
                      <c:pt idx="7080">
                        <c:v>8794.09375</c:v>
                      </c:pt>
                      <c:pt idx="7081">
                        <c:v>7807.640625</c:v>
                      </c:pt>
                      <c:pt idx="7082">
                        <c:v>8037.96875</c:v>
                      </c:pt>
                      <c:pt idx="7083">
                        <c:v>9238.328125</c:v>
                      </c:pt>
                      <c:pt idx="7084">
                        <c:v>7992.859375</c:v>
                      </c:pt>
                      <c:pt idx="7085">
                        <c:v>7799.6484375</c:v>
                      </c:pt>
                      <c:pt idx="7086">
                        <c:v>9207.671875</c:v>
                      </c:pt>
                      <c:pt idx="7087">
                        <c:v>9492.0625</c:v>
                      </c:pt>
                      <c:pt idx="7088">
                        <c:v>9087.3125</c:v>
                      </c:pt>
                      <c:pt idx="7089">
                        <c:v>8807.4140625</c:v>
                      </c:pt>
                      <c:pt idx="7090">
                        <c:v>8608.7734375</c:v>
                      </c:pt>
                      <c:pt idx="7091">
                        <c:v>6615.2109375</c:v>
                      </c:pt>
                      <c:pt idx="7092">
                        <c:v>8169.203125</c:v>
                      </c:pt>
                      <c:pt idx="7093">
                        <c:v>9208.1640625</c:v>
                      </c:pt>
                      <c:pt idx="7094">
                        <c:v>9103.84375</c:v>
                      </c:pt>
                      <c:pt idx="7095">
                        <c:v>14562.15625</c:v>
                      </c:pt>
                      <c:pt idx="7096">
                        <c:v>12426.71875</c:v>
                      </c:pt>
                      <c:pt idx="7097">
                        <c:v>11010.63671875</c:v>
                      </c:pt>
                      <c:pt idx="7098">
                        <c:v>11107.64453125</c:v>
                      </c:pt>
                      <c:pt idx="7099">
                        <c:v>14451.12109375</c:v>
                      </c:pt>
                      <c:pt idx="7100">
                        <c:v>14010.078125</c:v>
                      </c:pt>
                      <c:pt idx="7101">
                        <c:v>14119.9921875</c:v>
                      </c:pt>
                      <c:pt idx="7102">
                        <c:v>13718.22265625</c:v>
                      </c:pt>
                      <c:pt idx="7103">
                        <c:v>14221.421875</c:v>
                      </c:pt>
                      <c:pt idx="7104">
                        <c:v>13256.046875</c:v>
                      </c:pt>
                      <c:pt idx="7105">
                        <c:v>13308.1328125</c:v>
                      </c:pt>
                      <c:pt idx="7106">
                        <c:v>14088.875</c:v>
                      </c:pt>
                      <c:pt idx="7107">
                        <c:v>14885.87890625</c:v>
                      </c:pt>
                      <c:pt idx="7108">
                        <c:v>13996.21484375</c:v>
                      </c:pt>
                      <c:pt idx="7109">
                        <c:v>14542.71484375</c:v>
                      </c:pt>
                      <c:pt idx="7110">
                        <c:v>5199.25</c:v>
                      </c:pt>
                      <c:pt idx="7111">
                        <c:v>5961.59375</c:v>
                      </c:pt>
                      <c:pt idx="7112">
                        <c:v>4738.7734375</c:v>
                      </c:pt>
                      <c:pt idx="7113">
                        <c:v>5655.4609375</c:v>
                      </c:pt>
                      <c:pt idx="7114">
                        <c:v>5988.1328125</c:v>
                      </c:pt>
                      <c:pt idx="7115">
                        <c:v>4194.78125</c:v>
                      </c:pt>
                      <c:pt idx="7116">
                        <c:v>4771.671875</c:v>
                      </c:pt>
                      <c:pt idx="7117">
                        <c:v>5670.21875</c:v>
                      </c:pt>
                      <c:pt idx="7118">
                        <c:v>2636.109375</c:v>
                      </c:pt>
                      <c:pt idx="7119">
                        <c:v>2322.0703125</c:v>
                      </c:pt>
                      <c:pt idx="7120">
                        <c:v>1854.734375</c:v>
                      </c:pt>
                      <c:pt idx="7121">
                        <c:v>3255.9140625</c:v>
                      </c:pt>
                      <c:pt idx="7122">
                        <c:v>2608.265625</c:v>
                      </c:pt>
                      <c:pt idx="7123">
                        <c:v>2188.921875</c:v>
                      </c:pt>
                      <c:pt idx="7124">
                        <c:v>2982.5390625</c:v>
                      </c:pt>
                      <c:pt idx="7125">
                        <c:v>9409.15625</c:v>
                      </c:pt>
                      <c:pt idx="7126">
                        <c:v>8253.74609375</c:v>
                      </c:pt>
                      <c:pt idx="7127">
                        <c:v>8114.078125</c:v>
                      </c:pt>
                      <c:pt idx="7128">
                        <c:v>10366</c:v>
                      </c:pt>
                      <c:pt idx="7129">
                        <c:v>9263.8828125</c:v>
                      </c:pt>
                      <c:pt idx="7130">
                        <c:v>9348.15625</c:v>
                      </c:pt>
                      <c:pt idx="7131">
                        <c:v>9840.75</c:v>
                      </c:pt>
                      <c:pt idx="7132">
                        <c:v>9575.78125</c:v>
                      </c:pt>
                      <c:pt idx="7133">
                        <c:v>9538.125</c:v>
                      </c:pt>
                      <c:pt idx="7134">
                        <c:v>9977.0546875</c:v>
                      </c:pt>
                      <c:pt idx="7135">
                        <c:v>10263.359375</c:v>
                      </c:pt>
                      <c:pt idx="7136">
                        <c:v>9659.140625</c:v>
                      </c:pt>
                      <c:pt idx="7137">
                        <c:v>9253.3203125</c:v>
                      </c:pt>
                      <c:pt idx="7138">
                        <c:v>9014.0390625</c:v>
                      </c:pt>
                      <c:pt idx="7139">
                        <c:v>9841.1171875</c:v>
                      </c:pt>
                      <c:pt idx="7140">
                        <c:v>9426.2890625</c:v>
                      </c:pt>
                      <c:pt idx="7141">
                        <c:v>8867.5</c:v>
                      </c:pt>
                      <c:pt idx="7142">
                        <c:v>8402.71875</c:v>
                      </c:pt>
                      <c:pt idx="7143">
                        <c:v>7959.765625</c:v>
                      </c:pt>
                      <c:pt idx="7144">
                        <c:v>7808.9375</c:v>
                      </c:pt>
                      <c:pt idx="7145">
                        <c:v>9751.6484375</c:v>
                      </c:pt>
                      <c:pt idx="7146">
                        <c:v>9768.265625</c:v>
                      </c:pt>
                      <c:pt idx="7147">
                        <c:v>9016.1953125</c:v>
                      </c:pt>
                      <c:pt idx="7148">
                        <c:v>9239.1015625</c:v>
                      </c:pt>
                      <c:pt idx="7149">
                        <c:v>8565.28125</c:v>
                      </c:pt>
                      <c:pt idx="7150">
                        <c:v>9037.8125</c:v>
                      </c:pt>
                      <c:pt idx="7151">
                        <c:v>9860.1015625</c:v>
                      </c:pt>
                      <c:pt idx="7152">
                        <c:v>8931.046875</c:v>
                      </c:pt>
                      <c:pt idx="7153">
                        <c:v>8745.6875</c:v>
                      </c:pt>
                      <c:pt idx="7154">
                        <c:v>8136.5625</c:v>
                      </c:pt>
                      <c:pt idx="7155">
                        <c:v>10154.6640625</c:v>
                      </c:pt>
                      <c:pt idx="7156">
                        <c:v>10579.84375</c:v>
                      </c:pt>
                      <c:pt idx="7157">
                        <c:v>10512.609375</c:v>
                      </c:pt>
                      <c:pt idx="7158">
                        <c:v>9677.6875</c:v>
                      </c:pt>
                      <c:pt idx="7159">
                        <c:v>8717.3671875</c:v>
                      </c:pt>
                      <c:pt idx="7160">
                        <c:v>10299.7734375</c:v>
                      </c:pt>
                      <c:pt idx="7161">
                        <c:v>12090.6328125</c:v>
                      </c:pt>
                      <c:pt idx="7162">
                        <c:v>12025.4296875</c:v>
                      </c:pt>
                      <c:pt idx="7163">
                        <c:v>11648.03125</c:v>
                      </c:pt>
                      <c:pt idx="7164">
                        <c:v>9929.640625</c:v>
                      </c:pt>
                      <c:pt idx="7165">
                        <c:v>8965.609375</c:v>
                      </c:pt>
                      <c:pt idx="7166">
                        <c:v>11694.28125</c:v>
                      </c:pt>
                      <c:pt idx="7167">
                        <c:v>10320.171875</c:v>
                      </c:pt>
                      <c:pt idx="7168">
                        <c:v>10004.8671875</c:v>
                      </c:pt>
                      <c:pt idx="7169">
                        <c:v>11261.7109375</c:v>
                      </c:pt>
                      <c:pt idx="7170">
                        <c:v>11220.5703125</c:v>
                      </c:pt>
                      <c:pt idx="7171">
                        <c:v>9239.05078125</c:v>
                      </c:pt>
                      <c:pt idx="7172">
                        <c:v>8035.7265625</c:v>
                      </c:pt>
                      <c:pt idx="7173">
                        <c:v>8412.03515625</c:v>
                      </c:pt>
                      <c:pt idx="7174">
                        <c:v>10761.94140625</c:v>
                      </c:pt>
                      <c:pt idx="7175">
                        <c:v>13338.8828125</c:v>
                      </c:pt>
                      <c:pt idx="7176">
                        <c:v>13438.890625</c:v>
                      </c:pt>
                      <c:pt idx="7177">
                        <c:v>13200.92578125</c:v>
                      </c:pt>
                      <c:pt idx="7178">
                        <c:v>14665.94921875</c:v>
                      </c:pt>
                      <c:pt idx="7179">
                        <c:v>14450.1640625</c:v>
                      </c:pt>
                      <c:pt idx="7180">
                        <c:v>12559.5546875</c:v>
                      </c:pt>
                      <c:pt idx="7181">
                        <c:v>12433.8515625</c:v>
                      </c:pt>
                      <c:pt idx="7182">
                        <c:v>14487.34375</c:v>
                      </c:pt>
                      <c:pt idx="7183">
                        <c:v>14246.890625</c:v>
                      </c:pt>
                      <c:pt idx="7184">
                        <c:v>15198.8203125</c:v>
                      </c:pt>
                      <c:pt idx="7185">
                        <c:v>7724.15625</c:v>
                      </c:pt>
                      <c:pt idx="7186">
                        <c:v>9688.9453125</c:v>
                      </c:pt>
                      <c:pt idx="7187">
                        <c:v>11199.9765625</c:v>
                      </c:pt>
                      <c:pt idx="7188">
                        <c:v>11184.734375</c:v>
                      </c:pt>
                      <c:pt idx="7189">
                        <c:v>10214.4296875</c:v>
                      </c:pt>
                      <c:pt idx="7190">
                        <c:v>11108.5234375</c:v>
                      </c:pt>
                      <c:pt idx="7191">
                        <c:v>10169.65625</c:v>
                      </c:pt>
                      <c:pt idx="7192">
                        <c:v>9737.6875</c:v>
                      </c:pt>
                      <c:pt idx="7193">
                        <c:v>9809.5859375</c:v>
                      </c:pt>
                      <c:pt idx="7194">
                        <c:v>9531.5703125</c:v>
                      </c:pt>
                      <c:pt idx="7195">
                        <c:v>11425.296875</c:v>
                      </c:pt>
                      <c:pt idx="7196">
                        <c:v>10835.3984375</c:v>
                      </c:pt>
                      <c:pt idx="7197">
                        <c:v>8802.0859375</c:v>
                      </c:pt>
                      <c:pt idx="7198">
                        <c:v>11203.0234375</c:v>
                      </c:pt>
                      <c:pt idx="7199">
                        <c:v>11388.33203125</c:v>
                      </c:pt>
                      <c:pt idx="7200">
                        <c:v>9345.8046875</c:v>
                      </c:pt>
                      <c:pt idx="7201">
                        <c:v>9494.21875</c:v>
                      </c:pt>
                      <c:pt idx="7202">
                        <c:v>9709.1328125</c:v>
                      </c:pt>
                      <c:pt idx="7203">
                        <c:v>8368.6796875</c:v>
                      </c:pt>
                      <c:pt idx="7204">
                        <c:v>8295.484375</c:v>
                      </c:pt>
                      <c:pt idx="7205">
                        <c:v>9249.8828125</c:v>
                      </c:pt>
                      <c:pt idx="7206">
                        <c:v>9646.3125</c:v>
                      </c:pt>
                      <c:pt idx="7207">
                        <c:v>9321.15625</c:v>
                      </c:pt>
                      <c:pt idx="7208">
                        <c:v>7791.7734375</c:v>
                      </c:pt>
                      <c:pt idx="7209">
                        <c:v>8812.5859375</c:v>
                      </c:pt>
                      <c:pt idx="7210">
                        <c:v>9498.953125</c:v>
                      </c:pt>
                      <c:pt idx="7211">
                        <c:v>9900.1796875</c:v>
                      </c:pt>
                      <c:pt idx="7212">
                        <c:v>7326.21875</c:v>
                      </c:pt>
                      <c:pt idx="7213">
                        <c:v>6770.7890625</c:v>
                      </c:pt>
                      <c:pt idx="7214">
                        <c:v>7537.8671875</c:v>
                      </c:pt>
                      <c:pt idx="7215">
                        <c:v>6424.25</c:v>
                      </c:pt>
                      <c:pt idx="7216">
                        <c:v>5045.296875</c:v>
                      </c:pt>
                      <c:pt idx="7217">
                        <c:v>6911.078125</c:v>
                      </c:pt>
                      <c:pt idx="7218">
                        <c:v>6506.1484375</c:v>
                      </c:pt>
                      <c:pt idx="7219">
                        <c:v>7043.9921875</c:v>
                      </c:pt>
                      <c:pt idx="7220">
                        <c:v>7164.0234375</c:v>
                      </c:pt>
                      <c:pt idx="7221">
                        <c:v>5810.21875</c:v>
                      </c:pt>
                      <c:pt idx="7222">
                        <c:v>4733.9765625</c:v>
                      </c:pt>
                      <c:pt idx="7223">
                        <c:v>6268.1640625</c:v>
                      </c:pt>
                      <c:pt idx="7224">
                        <c:v>5776.265625</c:v>
                      </c:pt>
                      <c:pt idx="7225">
                        <c:v>5568.359375</c:v>
                      </c:pt>
                      <c:pt idx="7226">
                        <c:v>6110.9609375</c:v>
                      </c:pt>
                      <c:pt idx="7227">
                        <c:v>5140.5859375</c:v>
                      </c:pt>
                      <c:pt idx="7228">
                        <c:v>6383.9453125</c:v>
                      </c:pt>
                      <c:pt idx="7229">
                        <c:v>6809.84375</c:v>
                      </c:pt>
                      <c:pt idx="7230">
                        <c:v>5635.828125</c:v>
                      </c:pt>
                      <c:pt idx="7231">
                        <c:v>6760.14453125</c:v>
                      </c:pt>
                      <c:pt idx="7232">
                        <c:v>6276.390625</c:v>
                      </c:pt>
                      <c:pt idx="7233">
                        <c:v>6076.3046875</c:v>
                      </c:pt>
                      <c:pt idx="7234">
                        <c:v>7172.84375</c:v>
                      </c:pt>
                      <c:pt idx="7235">
                        <c:v>6967.65625</c:v>
                      </c:pt>
                      <c:pt idx="7236">
                        <c:v>6922.6171875</c:v>
                      </c:pt>
                      <c:pt idx="7237">
                        <c:v>4956.09375</c:v>
                      </c:pt>
                      <c:pt idx="7238">
                        <c:v>5613.5625</c:v>
                      </c:pt>
                      <c:pt idx="7239">
                        <c:v>5691.0234375</c:v>
                      </c:pt>
                      <c:pt idx="7240">
                        <c:v>5755.703125</c:v>
                      </c:pt>
                      <c:pt idx="7241">
                        <c:v>3426.546875</c:v>
                      </c:pt>
                      <c:pt idx="7242">
                        <c:v>3194.5</c:v>
                      </c:pt>
                      <c:pt idx="7243">
                        <c:v>3726.6328125</c:v>
                      </c:pt>
                      <c:pt idx="7244">
                        <c:v>6209.6640625</c:v>
                      </c:pt>
                      <c:pt idx="7245">
                        <c:v>10422.7421875</c:v>
                      </c:pt>
                      <c:pt idx="7246">
                        <c:v>9061.3515625</c:v>
                      </c:pt>
                      <c:pt idx="7247">
                        <c:v>8019.36328125</c:v>
                      </c:pt>
                      <c:pt idx="7248">
                        <c:v>8556.80859375</c:v>
                      </c:pt>
                      <c:pt idx="7249">
                        <c:v>11325.890625</c:v>
                      </c:pt>
                      <c:pt idx="7250">
                        <c:v>12084.703125</c:v>
                      </c:pt>
                      <c:pt idx="7251">
                        <c:v>10373.1171875</c:v>
                      </c:pt>
                      <c:pt idx="7252">
                        <c:v>10147.5625</c:v>
                      </c:pt>
                      <c:pt idx="7253">
                        <c:v>11152.078125</c:v>
                      </c:pt>
                      <c:pt idx="7254">
                        <c:v>10937.0234375</c:v>
                      </c:pt>
                      <c:pt idx="7255">
                        <c:v>11724.2890625</c:v>
                      </c:pt>
                      <c:pt idx="7256">
                        <c:v>11077.9375</c:v>
                      </c:pt>
                      <c:pt idx="7257">
                        <c:v>12018.6484375</c:v>
                      </c:pt>
                      <c:pt idx="7258">
                        <c:v>11981.046875</c:v>
                      </c:pt>
                      <c:pt idx="7259">
                        <c:v>11200.7734375</c:v>
                      </c:pt>
                      <c:pt idx="7260">
                        <c:v>7055.21875</c:v>
                      </c:pt>
                      <c:pt idx="7261">
                        <c:v>8366.578125</c:v>
                      </c:pt>
                      <c:pt idx="7262">
                        <c:v>9387.546875</c:v>
                      </c:pt>
                      <c:pt idx="7263">
                        <c:v>7326.125</c:v>
                      </c:pt>
                      <c:pt idx="7264">
                        <c:v>9180.078125</c:v>
                      </c:pt>
                      <c:pt idx="7265">
                        <c:v>9812.8203125</c:v>
                      </c:pt>
                      <c:pt idx="7266">
                        <c:v>9698.78125</c:v>
                      </c:pt>
                      <c:pt idx="7267">
                        <c:v>9342.515625</c:v>
                      </c:pt>
                      <c:pt idx="7268">
                        <c:v>10085.9609375</c:v>
                      </c:pt>
                      <c:pt idx="7269">
                        <c:v>10963.3203125</c:v>
                      </c:pt>
                      <c:pt idx="7270">
                        <c:v>10676.75</c:v>
                      </c:pt>
                      <c:pt idx="7271">
                        <c:v>10526.28125</c:v>
                      </c:pt>
                      <c:pt idx="7272">
                        <c:v>9833.1640625</c:v>
                      </c:pt>
                      <c:pt idx="7273">
                        <c:v>9420.7890625</c:v>
                      </c:pt>
                      <c:pt idx="7274">
                        <c:v>10418.0859375</c:v>
                      </c:pt>
                      <c:pt idx="7275">
                        <c:v>10757.30859375</c:v>
                      </c:pt>
                      <c:pt idx="7276">
                        <c:v>10662.52734375</c:v>
                      </c:pt>
                      <c:pt idx="7277">
                        <c:v>10826.53125</c:v>
                      </c:pt>
                      <c:pt idx="7278">
                        <c:v>11289.875</c:v>
                      </c:pt>
                      <c:pt idx="7279">
                        <c:v>9840.1875</c:v>
                      </c:pt>
                      <c:pt idx="7280">
                        <c:v>9489.92578125</c:v>
                      </c:pt>
                      <c:pt idx="7281">
                        <c:v>9667.28125</c:v>
                      </c:pt>
                      <c:pt idx="7282">
                        <c:v>11292.0234375</c:v>
                      </c:pt>
                      <c:pt idx="7283">
                        <c:v>10499.1953125</c:v>
                      </c:pt>
                      <c:pt idx="7284">
                        <c:v>10830.16796875</c:v>
                      </c:pt>
                      <c:pt idx="7285">
                        <c:v>10998.484375</c:v>
                      </c:pt>
                      <c:pt idx="7286">
                        <c:v>10823.23828125</c:v>
                      </c:pt>
                      <c:pt idx="7287">
                        <c:v>10542.4296875</c:v>
                      </c:pt>
                      <c:pt idx="7288">
                        <c:v>9107.34375</c:v>
                      </c:pt>
                      <c:pt idx="7289">
                        <c:v>9409.0078125</c:v>
                      </c:pt>
                      <c:pt idx="7290">
                        <c:v>7665.828125</c:v>
                      </c:pt>
                      <c:pt idx="7291">
                        <c:v>6936.796875</c:v>
                      </c:pt>
                      <c:pt idx="7292">
                        <c:v>8302.71484375</c:v>
                      </c:pt>
                      <c:pt idx="7293">
                        <c:v>7753.859375</c:v>
                      </c:pt>
                      <c:pt idx="7294">
                        <c:v>6488.78125</c:v>
                      </c:pt>
                      <c:pt idx="7295">
                        <c:v>6041.6640625</c:v>
                      </c:pt>
                      <c:pt idx="7296">
                        <c:v>7426.0625</c:v>
                      </c:pt>
                      <c:pt idx="7297">
                        <c:v>8267.5546875</c:v>
                      </c:pt>
                      <c:pt idx="7298">
                        <c:v>7432.6796875</c:v>
                      </c:pt>
                      <c:pt idx="7299">
                        <c:v>7522.9921875</c:v>
                      </c:pt>
                      <c:pt idx="7300">
                        <c:v>8275.0859375</c:v>
                      </c:pt>
                      <c:pt idx="7301">
                        <c:v>4987.796875</c:v>
                      </c:pt>
                      <c:pt idx="7302">
                        <c:v>6224.0390625</c:v>
                      </c:pt>
                      <c:pt idx="7303">
                        <c:v>7850.3203125</c:v>
                      </c:pt>
                      <c:pt idx="7304">
                        <c:v>8586.2109375</c:v>
                      </c:pt>
                      <c:pt idx="7305">
                        <c:v>8657.796875</c:v>
                      </c:pt>
                      <c:pt idx="7306">
                        <c:v>8316.625</c:v>
                      </c:pt>
                      <c:pt idx="7307">
                        <c:v>5915.921875</c:v>
                      </c:pt>
                      <c:pt idx="7308">
                        <c:v>5523.25</c:v>
                      </c:pt>
                      <c:pt idx="7309">
                        <c:v>6761.8515625</c:v>
                      </c:pt>
                      <c:pt idx="7310">
                        <c:v>6770.9375</c:v>
                      </c:pt>
                      <c:pt idx="7311">
                        <c:v>7884.5</c:v>
                      </c:pt>
                      <c:pt idx="7312">
                        <c:v>8119.6328125</c:v>
                      </c:pt>
                      <c:pt idx="7313">
                        <c:v>7697.0234375</c:v>
                      </c:pt>
                      <c:pt idx="7314">
                        <c:v>8696.9296875</c:v>
                      </c:pt>
                      <c:pt idx="7315">
                        <c:v>7425.7890625</c:v>
                      </c:pt>
                      <c:pt idx="7316">
                        <c:v>7141.234375</c:v>
                      </c:pt>
                      <c:pt idx="7317">
                        <c:v>7511.58203125</c:v>
                      </c:pt>
                      <c:pt idx="7318">
                        <c:v>7969.1015625</c:v>
                      </c:pt>
                      <c:pt idx="7319">
                        <c:v>8550.3046875</c:v>
                      </c:pt>
                      <c:pt idx="7320">
                        <c:v>11252.8046875</c:v>
                      </c:pt>
                      <c:pt idx="7321">
                        <c:v>10506.5390625</c:v>
                      </c:pt>
                      <c:pt idx="7322">
                        <c:v>9789.2265625</c:v>
                      </c:pt>
                      <c:pt idx="7323">
                        <c:v>10358.3359375</c:v>
                      </c:pt>
                      <c:pt idx="7324">
                        <c:v>11912.0078125</c:v>
                      </c:pt>
                      <c:pt idx="7325">
                        <c:v>11661.078125</c:v>
                      </c:pt>
                      <c:pt idx="7326">
                        <c:v>9877.9453125</c:v>
                      </c:pt>
                      <c:pt idx="7327">
                        <c:v>9863.1875</c:v>
                      </c:pt>
                      <c:pt idx="7328">
                        <c:v>10145.7421875</c:v>
                      </c:pt>
                      <c:pt idx="7329">
                        <c:v>9691.4921875</c:v>
                      </c:pt>
                      <c:pt idx="7330">
                        <c:v>11027.6015625</c:v>
                      </c:pt>
                      <c:pt idx="7331">
                        <c:v>10533.7109375</c:v>
                      </c:pt>
                      <c:pt idx="7332">
                        <c:v>9739.828125</c:v>
                      </c:pt>
                      <c:pt idx="7333">
                        <c:v>11084.9140625</c:v>
                      </c:pt>
                      <c:pt idx="7334">
                        <c:v>10598.125</c:v>
                      </c:pt>
                      <c:pt idx="7335">
                        <c:v>8538.21875</c:v>
                      </c:pt>
                      <c:pt idx="7336">
                        <c:v>8234.0703125</c:v>
                      </c:pt>
                      <c:pt idx="7337">
                        <c:v>8514.0546875</c:v>
                      </c:pt>
                      <c:pt idx="7338">
                        <c:v>7759.2421875</c:v>
                      </c:pt>
                      <c:pt idx="7339">
                        <c:v>2914.5546875</c:v>
                      </c:pt>
                      <c:pt idx="7340">
                        <c:v>2767.2578125</c:v>
                      </c:pt>
                      <c:pt idx="7341">
                        <c:v>3878.09375</c:v>
                      </c:pt>
                      <c:pt idx="7342">
                        <c:v>8559.0546875</c:v>
                      </c:pt>
                      <c:pt idx="7343">
                        <c:v>4361.890625</c:v>
                      </c:pt>
                      <c:pt idx="7344">
                        <c:v>2918.3203125</c:v>
                      </c:pt>
                      <c:pt idx="7345">
                        <c:v>2491.0703125</c:v>
                      </c:pt>
                      <c:pt idx="7346">
                        <c:v>4025.65625</c:v>
                      </c:pt>
                      <c:pt idx="7347">
                        <c:v>7962.7734375</c:v>
                      </c:pt>
                      <c:pt idx="7348">
                        <c:v>8550.4375</c:v>
                      </c:pt>
                      <c:pt idx="7349">
                        <c:v>8676.9296875</c:v>
                      </c:pt>
                      <c:pt idx="7350">
                        <c:v>10318.40625</c:v>
                      </c:pt>
                      <c:pt idx="7351">
                        <c:v>9290.578125</c:v>
                      </c:pt>
                      <c:pt idx="7352">
                        <c:v>10169.8671875</c:v>
                      </c:pt>
                      <c:pt idx="7353">
                        <c:v>7023.46875</c:v>
                      </c:pt>
                      <c:pt idx="7354">
                        <c:v>7787.0234375</c:v>
                      </c:pt>
                      <c:pt idx="7355">
                        <c:v>10466.8046875</c:v>
                      </c:pt>
                      <c:pt idx="7356">
                        <c:v>9908.7734375</c:v>
                      </c:pt>
                      <c:pt idx="7357">
                        <c:v>8194.546875</c:v>
                      </c:pt>
                      <c:pt idx="7358">
                        <c:v>8163.078125</c:v>
                      </c:pt>
                      <c:pt idx="7359">
                        <c:v>7857.2421875</c:v>
                      </c:pt>
                      <c:pt idx="7360">
                        <c:v>10371.3984375</c:v>
                      </c:pt>
                      <c:pt idx="7361">
                        <c:v>10191.0546875</c:v>
                      </c:pt>
                      <c:pt idx="7362">
                        <c:v>9127.1640625</c:v>
                      </c:pt>
                      <c:pt idx="7363">
                        <c:v>8948.8984375</c:v>
                      </c:pt>
                      <c:pt idx="7364">
                        <c:v>10264.3828125</c:v>
                      </c:pt>
                      <c:pt idx="7365">
                        <c:v>12736.6484375</c:v>
                      </c:pt>
                      <c:pt idx="7366">
                        <c:v>11813.98828125</c:v>
                      </c:pt>
                      <c:pt idx="7367">
                        <c:v>11996.7890625</c:v>
                      </c:pt>
                      <c:pt idx="7368">
                        <c:v>12712.87890625</c:v>
                      </c:pt>
                      <c:pt idx="7369">
                        <c:v>11876.3515625</c:v>
                      </c:pt>
                      <c:pt idx="7370">
                        <c:v>11012.89453125</c:v>
                      </c:pt>
                      <c:pt idx="7371">
                        <c:v>11878.20703125</c:v>
                      </c:pt>
                      <c:pt idx="7372">
                        <c:v>12795.890625</c:v>
                      </c:pt>
                      <c:pt idx="7373">
                        <c:v>12205.59375</c:v>
                      </c:pt>
                      <c:pt idx="7374">
                        <c:v>11428.421875</c:v>
                      </c:pt>
                      <c:pt idx="7375">
                        <c:v>12642.3828125</c:v>
                      </c:pt>
                      <c:pt idx="7376">
                        <c:v>11612.5859375</c:v>
                      </c:pt>
                      <c:pt idx="7377">
                        <c:v>10772.6484375</c:v>
                      </c:pt>
                      <c:pt idx="7378">
                        <c:v>10334.96875</c:v>
                      </c:pt>
                      <c:pt idx="7379">
                        <c:v>12550.19921875</c:v>
                      </c:pt>
                      <c:pt idx="7380">
                        <c:v>8704.328125</c:v>
                      </c:pt>
                      <c:pt idx="7381">
                        <c:v>9028.0390625</c:v>
                      </c:pt>
                      <c:pt idx="7382">
                        <c:v>9160.578125</c:v>
                      </c:pt>
                      <c:pt idx="7383">
                        <c:v>9172.953125</c:v>
                      </c:pt>
                      <c:pt idx="7384">
                        <c:v>8647.8203125</c:v>
                      </c:pt>
                      <c:pt idx="7385">
                        <c:v>9194.9375</c:v>
                      </c:pt>
                      <c:pt idx="7386">
                        <c:v>8741.0625</c:v>
                      </c:pt>
                      <c:pt idx="7387">
                        <c:v>8557.7109375</c:v>
                      </c:pt>
                      <c:pt idx="7388">
                        <c:v>8042.0625</c:v>
                      </c:pt>
                      <c:pt idx="7389">
                        <c:v>8348.6015625</c:v>
                      </c:pt>
                      <c:pt idx="7390">
                        <c:v>8770.109375</c:v>
                      </c:pt>
                      <c:pt idx="7391">
                        <c:v>8966.4375</c:v>
                      </c:pt>
                      <c:pt idx="7392">
                        <c:v>8493.46875</c:v>
                      </c:pt>
                      <c:pt idx="7393">
                        <c:v>8494.03125</c:v>
                      </c:pt>
                      <c:pt idx="7394">
                        <c:v>9148.4609375</c:v>
                      </c:pt>
                      <c:pt idx="7395">
                        <c:v>9657.7578125</c:v>
                      </c:pt>
                      <c:pt idx="7396">
                        <c:v>7530.1328125</c:v>
                      </c:pt>
                      <c:pt idx="7397">
                        <c:v>6697.8828125</c:v>
                      </c:pt>
                      <c:pt idx="7398">
                        <c:v>7318.203125</c:v>
                      </c:pt>
                      <c:pt idx="7399">
                        <c:v>9663.1640625</c:v>
                      </c:pt>
                      <c:pt idx="7400">
                        <c:v>8706.90625</c:v>
                      </c:pt>
                      <c:pt idx="7401">
                        <c:v>9455.3046875</c:v>
                      </c:pt>
                      <c:pt idx="7402">
                        <c:v>7586.546875</c:v>
                      </c:pt>
                      <c:pt idx="7403">
                        <c:v>6275.1953125</c:v>
                      </c:pt>
                      <c:pt idx="7404">
                        <c:v>6665.125</c:v>
                      </c:pt>
                      <c:pt idx="7405">
                        <c:v>9147.875</c:v>
                      </c:pt>
                      <c:pt idx="7406">
                        <c:v>9102.3671875</c:v>
                      </c:pt>
                      <c:pt idx="7407">
                        <c:v>8845.2265625</c:v>
                      </c:pt>
                      <c:pt idx="7408">
                        <c:v>8793.9140625</c:v>
                      </c:pt>
                      <c:pt idx="7409">
                        <c:v>8664.9140625</c:v>
                      </c:pt>
                      <c:pt idx="7410">
                        <c:v>3193.7421875</c:v>
                      </c:pt>
                      <c:pt idx="7411">
                        <c:v>2564.3515625</c:v>
                      </c:pt>
                      <c:pt idx="7412">
                        <c:v>3253.734375</c:v>
                      </c:pt>
                      <c:pt idx="7413">
                        <c:v>3448.1015625</c:v>
                      </c:pt>
                      <c:pt idx="7414">
                        <c:v>-1394.6953125</c:v>
                      </c:pt>
                      <c:pt idx="7415">
                        <c:v>-314.7265625</c:v>
                      </c:pt>
                      <c:pt idx="7416">
                        <c:v>2037.3984375</c:v>
                      </c:pt>
                      <c:pt idx="7417">
                        <c:v>5835.78125</c:v>
                      </c:pt>
                      <c:pt idx="7418">
                        <c:v>6072.8984375</c:v>
                      </c:pt>
                      <c:pt idx="7419">
                        <c:v>4831.0625</c:v>
                      </c:pt>
                      <c:pt idx="7420">
                        <c:v>6375.2734375</c:v>
                      </c:pt>
                      <c:pt idx="7421">
                        <c:v>6720.9609375</c:v>
                      </c:pt>
                      <c:pt idx="7422">
                        <c:v>6188.6171875</c:v>
                      </c:pt>
                      <c:pt idx="7423">
                        <c:v>6263.1796875</c:v>
                      </c:pt>
                      <c:pt idx="7424">
                        <c:v>5925.6796875</c:v>
                      </c:pt>
                      <c:pt idx="7425">
                        <c:v>10897.6484375</c:v>
                      </c:pt>
                      <c:pt idx="7426">
                        <c:v>10052.4140625</c:v>
                      </c:pt>
                      <c:pt idx="7427">
                        <c:v>9543.1328125</c:v>
                      </c:pt>
                      <c:pt idx="7428">
                        <c:v>11510.671875</c:v>
                      </c:pt>
                      <c:pt idx="7429">
                        <c:v>11383.390625</c:v>
                      </c:pt>
                      <c:pt idx="7430">
                        <c:v>10445.8203125</c:v>
                      </c:pt>
                      <c:pt idx="7431">
                        <c:v>10797.0703125</c:v>
                      </c:pt>
                      <c:pt idx="7432">
                        <c:v>10424.1015625</c:v>
                      </c:pt>
                      <c:pt idx="7433">
                        <c:v>11676.9296875</c:v>
                      </c:pt>
                      <c:pt idx="7434">
                        <c:v>9721.609375</c:v>
                      </c:pt>
                      <c:pt idx="7435">
                        <c:v>7209.1015625</c:v>
                      </c:pt>
                      <c:pt idx="7436">
                        <c:v>8679.21875</c:v>
                      </c:pt>
                      <c:pt idx="7437">
                        <c:v>10706.2265625</c:v>
                      </c:pt>
                      <c:pt idx="7438">
                        <c:v>10911.9921875</c:v>
                      </c:pt>
                      <c:pt idx="7439">
                        <c:v>10918.1015625</c:v>
                      </c:pt>
                      <c:pt idx="7440">
                        <c:v>9365.44140625</c:v>
                      </c:pt>
                      <c:pt idx="7441">
                        <c:v>9281.61328125</c:v>
                      </c:pt>
                      <c:pt idx="7442">
                        <c:v>9220.08203125</c:v>
                      </c:pt>
                      <c:pt idx="7443">
                        <c:v>9834.0234375</c:v>
                      </c:pt>
                      <c:pt idx="7444">
                        <c:v>8270.3515625</c:v>
                      </c:pt>
                      <c:pt idx="7445">
                        <c:v>7372.75</c:v>
                      </c:pt>
                      <c:pt idx="7446">
                        <c:v>7551.109375</c:v>
                      </c:pt>
                      <c:pt idx="7447">
                        <c:v>9131.19921875</c:v>
                      </c:pt>
                      <c:pt idx="7448">
                        <c:v>10858.6953125</c:v>
                      </c:pt>
                      <c:pt idx="7449">
                        <c:v>10354.421875</c:v>
                      </c:pt>
                      <c:pt idx="7450">
                        <c:v>10303.5703125</c:v>
                      </c:pt>
                      <c:pt idx="7451">
                        <c:v>10794.25</c:v>
                      </c:pt>
                      <c:pt idx="7452">
                        <c:v>9887.4140625</c:v>
                      </c:pt>
                      <c:pt idx="7453">
                        <c:v>10493.7578125</c:v>
                      </c:pt>
                      <c:pt idx="7454">
                        <c:v>9522.65625</c:v>
                      </c:pt>
                      <c:pt idx="7455">
                        <c:v>3729.1328125</c:v>
                      </c:pt>
                      <c:pt idx="7456">
                        <c:v>1875.015625</c:v>
                      </c:pt>
                      <c:pt idx="7457">
                        <c:v>1798.0546875</c:v>
                      </c:pt>
                      <c:pt idx="7458">
                        <c:v>3556.15625</c:v>
                      </c:pt>
                      <c:pt idx="7459">
                        <c:v>7540.125</c:v>
                      </c:pt>
                      <c:pt idx="7460">
                        <c:v>6880.125</c:v>
                      </c:pt>
                      <c:pt idx="7461">
                        <c:v>3832.734375</c:v>
                      </c:pt>
                      <c:pt idx="7462">
                        <c:v>4698.15625</c:v>
                      </c:pt>
                      <c:pt idx="7463">
                        <c:v>7160.046875</c:v>
                      </c:pt>
                      <c:pt idx="7464">
                        <c:v>4799.7109375</c:v>
                      </c:pt>
                      <c:pt idx="7465">
                        <c:v>5975.140625</c:v>
                      </c:pt>
                      <c:pt idx="7466">
                        <c:v>7603.21875</c:v>
                      </c:pt>
                      <c:pt idx="7467">
                        <c:v>2918.7734375</c:v>
                      </c:pt>
                      <c:pt idx="7468">
                        <c:v>2822.0234375</c:v>
                      </c:pt>
                      <c:pt idx="7469">
                        <c:v>6186.6640625</c:v>
                      </c:pt>
                      <c:pt idx="7470">
                        <c:v>6808.6015625</c:v>
                      </c:pt>
                      <c:pt idx="7471">
                        <c:v>5901.1796875</c:v>
                      </c:pt>
                      <c:pt idx="7472">
                        <c:v>4120.1171875</c:v>
                      </c:pt>
                      <c:pt idx="7473">
                        <c:v>6420.7578125</c:v>
                      </c:pt>
                      <c:pt idx="7474">
                        <c:v>6428.171875</c:v>
                      </c:pt>
                      <c:pt idx="7475">
                        <c:v>7079.6953125</c:v>
                      </c:pt>
                      <c:pt idx="7476">
                        <c:v>6685.890625</c:v>
                      </c:pt>
                      <c:pt idx="7477">
                        <c:v>6275.953125</c:v>
                      </c:pt>
                      <c:pt idx="7478">
                        <c:v>3772.859375</c:v>
                      </c:pt>
                      <c:pt idx="7479">
                        <c:v>5336.3515625</c:v>
                      </c:pt>
                      <c:pt idx="7480">
                        <c:v>6657.9453125</c:v>
                      </c:pt>
                      <c:pt idx="7481">
                        <c:v>6474.9453125</c:v>
                      </c:pt>
                      <c:pt idx="7482">
                        <c:v>5495.546875</c:v>
                      </c:pt>
                      <c:pt idx="7483">
                        <c:v>6969.0078125</c:v>
                      </c:pt>
                      <c:pt idx="7484">
                        <c:v>6627.7734375</c:v>
                      </c:pt>
                      <c:pt idx="7485">
                        <c:v>9577.56640625</c:v>
                      </c:pt>
                      <c:pt idx="7486">
                        <c:v>9333.9765625</c:v>
                      </c:pt>
                      <c:pt idx="7487">
                        <c:v>9625.3359375</c:v>
                      </c:pt>
                      <c:pt idx="7488">
                        <c:v>8099.5859375</c:v>
                      </c:pt>
                      <c:pt idx="7489">
                        <c:v>7913.72265625</c:v>
                      </c:pt>
                      <c:pt idx="7490">
                        <c:v>9586.671875</c:v>
                      </c:pt>
                      <c:pt idx="7491">
                        <c:v>9300.65625</c:v>
                      </c:pt>
                      <c:pt idx="7492">
                        <c:v>9924.3671875</c:v>
                      </c:pt>
                      <c:pt idx="7493">
                        <c:v>9113.1640625</c:v>
                      </c:pt>
                      <c:pt idx="7494">
                        <c:v>8884.328125</c:v>
                      </c:pt>
                      <c:pt idx="7495">
                        <c:v>7754.9375</c:v>
                      </c:pt>
                      <c:pt idx="7496">
                        <c:v>6827.2109375</c:v>
                      </c:pt>
                      <c:pt idx="7497">
                        <c:v>6475.109375</c:v>
                      </c:pt>
                      <c:pt idx="7498">
                        <c:v>9181.8671875</c:v>
                      </c:pt>
                      <c:pt idx="7499">
                        <c:v>9628.67578125</c:v>
                      </c:pt>
                      <c:pt idx="7500">
                        <c:v>9535.09375</c:v>
                      </c:pt>
                      <c:pt idx="7501">
                        <c:v>9239.75</c:v>
                      </c:pt>
                      <c:pt idx="7502">
                        <c:v>9719.20703125</c:v>
                      </c:pt>
                      <c:pt idx="7503">
                        <c:v>9268.640625</c:v>
                      </c:pt>
                      <c:pt idx="7504">
                        <c:v>9318.1171875</c:v>
                      </c:pt>
                      <c:pt idx="7505">
                        <c:v>10766.046875</c:v>
                      </c:pt>
                      <c:pt idx="7506">
                        <c:v>10061.8671875</c:v>
                      </c:pt>
                      <c:pt idx="7507">
                        <c:v>9674.3984375</c:v>
                      </c:pt>
                      <c:pt idx="7508">
                        <c:v>10557.2890625</c:v>
                      </c:pt>
                      <c:pt idx="7509">
                        <c:v>9582.7734375</c:v>
                      </c:pt>
                      <c:pt idx="7510">
                        <c:v>10174.0078125</c:v>
                      </c:pt>
                      <c:pt idx="7511">
                        <c:v>8967.3671875</c:v>
                      </c:pt>
                      <c:pt idx="7512">
                        <c:v>9208.34375</c:v>
                      </c:pt>
                      <c:pt idx="7513">
                        <c:v>8704.5234375</c:v>
                      </c:pt>
                      <c:pt idx="7514">
                        <c:v>10573.46875</c:v>
                      </c:pt>
                      <c:pt idx="7515">
                        <c:v>10316.71875</c:v>
                      </c:pt>
                      <c:pt idx="7516">
                        <c:v>8466.859375</c:v>
                      </c:pt>
                      <c:pt idx="7517">
                        <c:v>7804.796875</c:v>
                      </c:pt>
                      <c:pt idx="7518">
                        <c:v>7225.0390625</c:v>
                      </c:pt>
                      <c:pt idx="7519">
                        <c:v>10340.5</c:v>
                      </c:pt>
                      <c:pt idx="7520">
                        <c:v>8968.109375</c:v>
                      </c:pt>
                      <c:pt idx="7521">
                        <c:v>10051.5078125</c:v>
                      </c:pt>
                      <c:pt idx="7522">
                        <c:v>9245.796875</c:v>
                      </c:pt>
                      <c:pt idx="7523">
                        <c:v>6586.015625</c:v>
                      </c:pt>
                      <c:pt idx="7524">
                        <c:v>8402.4140625</c:v>
                      </c:pt>
                      <c:pt idx="7525">
                        <c:v>10456.21875</c:v>
                      </c:pt>
                      <c:pt idx="7526">
                        <c:v>9376.9453125</c:v>
                      </c:pt>
                      <c:pt idx="7527">
                        <c:v>10286.609375</c:v>
                      </c:pt>
                      <c:pt idx="7528">
                        <c:v>10584.859375</c:v>
                      </c:pt>
                      <c:pt idx="7529">
                        <c:v>10982.1796875</c:v>
                      </c:pt>
                      <c:pt idx="7530">
                        <c:v>10441.453125</c:v>
                      </c:pt>
                      <c:pt idx="7531">
                        <c:v>10734.4453125</c:v>
                      </c:pt>
                      <c:pt idx="7532">
                        <c:v>10639.9296875</c:v>
                      </c:pt>
                      <c:pt idx="7533">
                        <c:v>10608.0546875</c:v>
                      </c:pt>
                      <c:pt idx="7534">
                        <c:v>9129.65625</c:v>
                      </c:pt>
                      <c:pt idx="7535">
                        <c:v>9299.546875</c:v>
                      </c:pt>
                      <c:pt idx="7536">
                        <c:v>10563.15625</c:v>
                      </c:pt>
                      <c:pt idx="7537">
                        <c:v>10083.625</c:v>
                      </c:pt>
                      <c:pt idx="7538">
                        <c:v>10230.8203125</c:v>
                      </c:pt>
                      <c:pt idx="7539">
                        <c:v>10499.8203125</c:v>
                      </c:pt>
                      <c:pt idx="7540">
                        <c:v>10680.6171875</c:v>
                      </c:pt>
                      <c:pt idx="7541">
                        <c:v>8741.90625</c:v>
                      </c:pt>
                      <c:pt idx="7542">
                        <c:v>7659.375</c:v>
                      </c:pt>
                      <c:pt idx="7543">
                        <c:v>8183.484375</c:v>
                      </c:pt>
                      <c:pt idx="7544">
                        <c:v>8119.3515625</c:v>
                      </c:pt>
                      <c:pt idx="7545">
                        <c:v>9686.640625</c:v>
                      </c:pt>
                      <c:pt idx="7546">
                        <c:v>7889.734375</c:v>
                      </c:pt>
                      <c:pt idx="7547">
                        <c:v>6881.3828125</c:v>
                      </c:pt>
                      <c:pt idx="7548">
                        <c:v>7023.796875</c:v>
                      </c:pt>
                      <c:pt idx="7549">
                        <c:v>9795.0859375</c:v>
                      </c:pt>
                      <c:pt idx="7550">
                        <c:v>8745.875</c:v>
                      </c:pt>
                      <c:pt idx="7551">
                        <c:v>9377.5859375</c:v>
                      </c:pt>
                      <c:pt idx="7552">
                        <c:v>9465.0546875</c:v>
                      </c:pt>
                      <c:pt idx="7553">
                        <c:v>9915.046875</c:v>
                      </c:pt>
                      <c:pt idx="7554">
                        <c:v>9226.75</c:v>
                      </c:pt>
                      <c:pt idx="7555">
                        <c:v>9776.0234375</c:v>
                      </c:pt>
                      <c:pt idx="7556">
                        <c:v>9874.2421875</c:v>
                      </c:pt>
                      <c:pt idx="7557">
                        <c:v>8514.1953125</c:v>
                      </c:pt>
                      <c:pt idx="7558">
                        <c:v>7298.984375</c:v>
                      </c:pt>
                      <c:pt idx="7559">
                        <c:v>8361.8046875</c:v>
                      </c:pt>
                      <c:pt idx="7560">
                        <c:v>7189.4296875</c:v>
                      </c:pt>
                      <c:pt idx="7561">
                        <c:v>7939.703125</c:v>
                      </c:pt>
                      <c:pt idx="7562">
                        <c:v>8330.109375</c:v>
                      </c:pt>
                      <c:pt idx="7563">
                        <c:v>6240.984375</c:v>
                      </c:pt>
                      <c:pt idx="7564">
                        <c:v>4359.28125</c:v>
                      </c:pt>
                      <c:pt idx="7565">
                        <c:v>5867.4375</c:v>
                      </c:pt>
                      <c:pt idx="7566">
                        <c:v>7062.4296875</c:v>
                      </c:pt>
                      <c:pt idx="7567">
                        <c:v>8243.3125</c:v>
                      </c:pt>
                      <c:pt idx="7568">
                        <c:v>5387.84375</c:v>
                      </c:pt>
                      <c:pt idx="7569">
                        <c:v>7739.7578125</c:v>
                      </c:pt>
                      <c:pt idx="7570">
                        <c:v>2082.96875</c:v>
                      </c:pt>
                      <c:pt idx="7571">
                        <c:v>5047.3671875</c:v>
                      </c:pt>
                      <c:pt idx="7572">
                        <c:v>7942.8046875</c:v>
                      </c:pt>
                      <c:pt idx="7573">
                        <c:v>5017.171875</c:v>
                      </c:pt>
                      <c:pt idx="7574">
                        <c:v>6880.578125</c:v>
                      </c:pt>
                      <c:pt idx="7575">
                        <c:v>10279.1171875</c:v>
                      </c:pt>
                      <c:pt idx="7576">
                        <c:v>10236.375</c:v>
                      </c:pt>
                      <c:pt idx="7577">
                        <c:v>10798.8125</c:v>
                      </c:pt>
                      <c:pt idx="7578">
                        <c:v>9994.171875</c:v>
                      </c:pt>
                      <c:pt idx="7579">
                        <c:v>9869.23828125</c:v>
                      </c:pt>
                      <c:pt idx="7580">
                        <c:v>10955.6328125</c:v>
                      </c:pt>
                      <c:pt idx="7581">
                        <c:v>11799.21875</c:v>
                      </c:pt>
                      <c:pt idx="7582">
                        <c:v>11541.5703125</c:v>
                      </c:pt>
                      <c:pt idx="7583">
                        <c:v>10747.4140625</c:v>
                      </c:pt>
                      <c:pt idx="7584">
                        <c:v>11411.59375</c:v>
                      </c:pt>
                      <c:pt idx="7585">
                        <c:v>11781.765625</c:v>
                      </c:pt>
                      <c:pt idx="7586">
                        <c:v>7364.421875</c:v>
                      </c:pt>
                      <c:pt idx="7587">
                        <c:v>6441.46875</c:v>
                      </c:pt>
                      <c:pt idx="7588">
                        <c:v>7361.046875</c:v>
                      </c:pt>
                      <c:pt idx="7589">
                        <c:v>10041</c:v>
                      </c:pt>
                      <c:pt idx="7590">
                        <c:v>11318.66015625</c:v>
                      </c:pt>
                      <c:pt idx="7591">
                        <c:v>10362.8203125</c:v>
                      </c:pt>
                      <c:pt idx="7592">
                        <c:v>9488.1484375</c:v>
                      </c:pt>
                      <c:pt idx="7593">
                        <c:v>9288.01953125</c:v>
                      </c:pt>
                      <c:pt idx="7594">
                        <c:v>12321.046875</c:v>
                      </c:pt>
                      <c:pt idx="7595">
                        <c:v>11080.03125</c:v>
                      </c:pt>
                      <c:pt idx="7596">
                        <c:v>11639.359375</c:v>
                      </c:pt>
                      <c:pt idx="7597">
                        <c:v>11917.2265625</c:v>
                      </c:pt>
                      <c:pt idx="7598">
                        <c:v>8765.9765625</c:v>
                      </c:pt>
                      <c:pt idx="7599">
                        <c:v>9958.390625</c:v>
                      </c:pt>
                      <c:pt idx="7600">
                        <c:v>11799.171875</c:v>
                      </c:pt>
                      <c:pt idx="7601">
                        <c:v>10882.59375</c:v>
                      </c:pt>
                      <c:pt idx="7602">
                        <c:v>12325.546875</c:v>
                      </c:pt>
                      <c:pt idx="7603">
                        <c:v>12883.3359375</c:v>
                      </c:pt>
                      <c:pt idx="7604">
                        <c:v>12296.796875</c:v>
                      </c:pt>
                      <c:pt idx="7605">
                        <c:v>7615.5</c:v>
                      </c:pt>
                      <c:pt idx="7606">
                        <c:v>8008.83203125</c:v>
                      </c:pt>
                      <c:pt idx="7607">
                        <c:v>7489.953125</c:v>
                      </c:pt>
                      <c:pt idx="7608">
                        <c:v>8249.7578125</c:v>
                      </c:pt>
                      <c:pt idx="7609">
                        <c:v>9108.6484375</c:v>
                      </c:pt>
                      <c:pt idx="7610">
                        <c:v>7128.2734375</c:v>
                      </c:pt>
                      <c:pt idx="7611">
                        <c:v>7178.6484375</c:v>
                      </c:pt>
                      <c:pt idx="7612">
                        <c:v>8260.1484375</c:v>
                      </c:pt>
                      <c:pt idx="7613">
                        <c:v>8142.9296875</c:v>
                      </c:pt>
                      <c:pt idx="7614">
                        <c:v>7459.140625</c:v>
                      </c:pt>
                      <c:pt idx="7615">
                        <c:v>8043.7109375</c:v>
                      </c:pt>
                      <c:pt idx="7616">
                        <c:v>5146.3515625</c:v>
                      </c:pt>
                      <c:pt idx="7617">
                        <c:v>4993.015625</c:v>
                      </c:pt>
                      <c:pt idx="7618">
                        <c:v>5585.21875</c:v>
                      </c:pt>
                      <c:pt idx="7619">
                        <c:v>7505.140625</c:v>
                      </c:pt>
                      <c:pt idx="7620">
                        <c:v>5472.9453125</c:v>
                      </c:pt>
                      <c:pt idx="7621">
                        <c:v>7064.15625</c:v>
                      </c:pt>
                      <c:pt idx="7622">
                        <c:v>7868.796875</c:v>
                      </c:pt>
                      <c:pt idx="7623">
                        <c:v>2919.1484375</c:v>
                      </c:pt>
                      <c:pt idx="7624">
                        <c:v>4300.8359375</c:v>
                      </c:pt>
                      <c:pt idx="7625">
                        <c:v>5774.9375</c:v>
                      </c:pt>
                      <c:pt idx="7626">
                        <c:v>8066.2265625</c:v>
                      </c:pt>
                      <c:pt idx="7627">
                        <c:v>7700.7890625</c:v>
                      </c:pt>
                      <c:pt idx="7628">
                        <c:v>8730.1875</c:v>
                      </c:pt>
                      <c:pt idx="7629">
                        <c:v>8263.4765625</c:v>
                      </c:pt>
                      <c:pt idx="7630">
                        <c:v>8217.7578125</c:v>
                      </c:pt>
                      <c:pt idx="7631">
                        <c:v>8533.328125</c:v>
                      </c:pt>
                      <c:pt idx="7632">
                        <c:v>8585.796875</c:v>
                      </c:pt>
                      <c:pt idx="7633">
                        <c:v>8813.2734375</c:v>
                      </c:pt>
                      <c:pt idx="7634">
                        <c:v>8903.46875</c:v>
                      </c:pt>
                      <c:pt idx="7635">
                        <c:v>9239.6640625</c:v>
                      </c:pt>
                      <c:pt idx="7636">
                        <c:v>7760.7734375</c:v>
                      </c:pt>
                      <c:pt idx="7637">
                        <c:v>5948.3359375</c:v>
                      </c:pt>
                      <c:pt idx="7638">
                        <c:v>7671.59375</c:v>
                      </c:pt>
                      <c:pt idx="7639">
                        <c:v>9281.484375</c:v>
                      </c:pt>
                      <c:pt idx="7640">
                        <c:v>8950.0078125</c:v>
                      </c:pt>
                      <c:pt idx="7641">
                        <c:v>8905.4609375</c:v>
                      </c:pt>
                      <c:pt idx="7642">
                        <c:v>9330.75</c:v>
                      </c:pt>
                      <c:pt idx="7643">
                        <c:v>9365.71875</c:v>
                      </c:pt>
                      <c:pt idx="7644">
                        <c:v>8778.953125</c:v>
                      </c:pt>
                      <c:pt idx="7645">
                        <c:v>9153.328125</c:v>
                      </c:pt>
                      <c:pt idx="7646">
                        <c:v>3756.4375</c:v>
                      </c:pt>
                      <c:pt idx="7647">
                        <c:v>5805.1171875</c:v>
                      </c:pt>
                      <c:pt idx="7648">
                        <c:v>8662.671875</c:v>
                      </c:pt>
                      <c:pt idx="7649">
                        <c:v>7795.640625</c:v>
                      </c:pt>
                      <c:pt idx="7650">
                        <c:v>12239.796875</c:v>
                      </c:pt>
                      <c:pt idx="7651">
                        <c:v>12522.5859375</c:v>
                      </c:pt>
                      <c:pt idx="7652">
                        <c:v>11293.22265625</c:v>
                      </c:pt>
                      <c:pt idx="7653">
                        <c:v>11654.54296875</c:v>
                      </c:pt>
                      <c:pt idx="7654">
                        <c:v>12511.9375</c:v>
                      </c:pt>
                      <c:pt idx="7655">
                        <c:v>12719.8046875</c:v>
                      </c:pt>
                      <c:pt idx="7656">
                        <c:v>12013.3984375</c:v>
                      </c:pt>
                      <c:pt idx="7657">
                        <c:v>7794.84375</c:v>
                      </c:pt>
                      <c:pt idx="7658">
                        <c:v>7738.21875</c:v>
                      </c:pt>
                      <c:pt idx="7659">
                        <c:v>7949.578125</c:v>
                      </c:pt>
                      <c:pt idx="7660">
                        <c:v>12480.765625</c:v>
                      </c:pt>
                      <c:pt idx="7661">
                        <c:v>8711.421875</c:v>
                      </c:pt>
                      <c:pt idx="7662">
                        <c:v>4594.4375</c:v>
                      </c:pt>
                      <c:pt idx="7663">
                        <c:v>6379.375</c:v>
                      </c:pt>
                      <c:pt idx="7664">
                        <c:v>7463.5390625</c:v>
                      </c:pt>
                      <c:pt idx="7665">
                        <c:v>9918.640625</c:v>
                      </c:pt>
                      <c:pt idx="7666">
                        <c:v>10673.7265625</c:v>
                      </c:pt>
                      <c:pt idx="7667">
                        <c:v>9350.140625</c:v>
                      </c:pt>
                      <c:pt idx="7668">
                        <c:v>10452.9765625</c:v>
                      </c:pt>
                      <c:pt idx="7669">
                        <c:v>9760.125</c:v>
                      </c:pt>
                      <c:pt idx="7670">
                        <c:v>9561.8515625</c:v>
                      </c:pt>
                      <c:pt idx="7671">
                        <c:v>8765.4921875</c:v>
                      </c:pt>
                      <c:pt idx="7672">
                        <c:v>9548.67578125</c:v>
                      </c:pt>
                      <c:pt idx="7673">
                        <c:v>10114.875</c:v>
                      </c:pt>
                      <c:pt idx="7674">
                        <c:v>9602.53125</c:v>
                      </c:pt>
                      <c:pt idx="7675">
                        <c:v>9355.26953125</c:v>
                      </c:pt>
                      <c:pt idx="7676">
                        <c:v>10546.140625</c:v>
                      </c:pt>
                      <c:pt idx="7677">
                        <c:v>10364.4140625</c:v>
                      </c:pt>
                      <c:pt idx="7678">
                        <c:v>10688.03125</c:v>
                      </c:pt>
                      <c:pt idx="7679">
                        <c:v>10499.2578125</c:v>
                      </c:pt>
                      <c:pt idx="7680">
                        <c:v>15758.84375</c:v>
                      </c:pt>
                      <c:pt idx="7681">
                        <c:v>13548.625</c:v>
                      </c:pt>
                      <c:pt idx="7682">
                        <c:v>12414.8203125</c:v>
                      </c:pt>
                      <c:pt idx="7683">
                        <c:v>11905.7421875</c:v>
                      </c:pt>
                      <c:pt idx="7684">
                        <c:v>11867.47265625</c:v>
                      </c:pt>
                      <c:pt idx="7685">
                        <c:v>14144.3984375</c:v>
                      </c:pt>
                      <c:pt idx="7686">
                        <c:v>15062.125</c:v>
                      </c:pt>
                      <c:pt idx="7687">
                        <c:v>14452.48046875</c:v>
                      </c:pt>
                      <c:pt idx="7688">
                        <c:v>15160.9296875</c:v>
                      </c:pt>
                      <c:pt idx="7689">
                        <c:v>15626.1796875</c:v>
                      </c:pt>
                      <c:pt idx="7690">
                        <c:v>15710.80078125</c:v>
                      </c:pt>
                      <c:pt idx="7691">
                        <c:v>13533.4609375</c:v>
                      </c:pt>
                      <c:pt idx="7692">
                        <c:v>13170.6640625</c:v>
                      </c:pt>
                      <c:pt idx="7693">
                        <c:v>12822.9453125</c:v>
                      </c:pt>
                      <c:pt idx="7694">
                        <c:v>14519.85546875</c:v>
                      </c:pt>
                      <c:pt idx="7695">
                        <c:v>6563.984375</c:v>
                      </c:pt>
                      <c:pt idx="7696">
                        <c:v>3736.7265625</c:v>
                      </c:pt>
                      <c:pt idx="7697">
                        <c:v>6871.24609375</c:v>
                      </c:pt>
                      <c:pt idx="7698">
                        <c:v>5970.3359375</c:v>
                      </c:pt>
                      <c:pt idx="7699">
                        <c:v>5569.8046875</c:v>
                      </c:pt>
                      <c:pt idx="7700">
                        <c:v>5805.15625</c:v>
                      </c:pt>
                      <c:pt idx="7701">
                        <c:v>4500.46875</c:v>
                      </c:pt>
                      <c:pt idx="7702">
                        <c:v>5080.6875</c:v>
                      </c:pt>
                      <c:pt idx="7703">
                        <c:v>6519.2421875</c:v>
                      </c:pt>
                      <c:pt idx="7704">
                        <c:v>6555.828125</c:v>
                      </c:pt>
                      <c:pt idx="7705">
                        <c:v>6263.6484375</c:v>
                      </c:pt>
                      <c:pt idx="7706">
                        <c:v>6706.046875</c:v>
                      </c:pt>
                      <c:pt idx="7707">
                        <c:v>5712.78125</c:v>
                      </c:pt>
                      <c:pt idx="7708">
                        <c:v>6531.1484375</c:v>
                      </c:pt>
                      <c:pt idx="7709">
                        <c:v>6903.4296875</c:v>
                      </c:pt>
                      <c:pt idx="7710">
                        <c:v>6393.8671875</c:v>
                      </c:pt>
                      <c:pt idx="7711">
                        <c:v>7192.1640625</c:v>
                      </c:pt>
                      <c:pt idx="7712">
                        <c:v>5056.0859375</c:v>
                      </c:pt>
                      <c:pt idx="7713">
                        <c:v>6109.3828125</c:v>
                      </c:pt>
                      <c:pt idx="7714">
                        <c:v>6060.0859375</c:v>
                      </c:pt>
                      <c:pt idx="7715">
                        <c:v>5528.5234375</c:v>
                      </c:pt>
                      <c:pt idx="7716">
                        <c:v>6346.7890625</c:v>
                      </c:pt>
                      <c:pt idx="7717">
                        <c:v>6418.703125</c:v>
                      </c:pt>
                      <c:pt idx="7718">
                        <c:v>5384.375</c:v>
                      </c:pt>
                      <c:pt idx="7719">
                        <c:v>6244.234375</c:v>
                      </c:pt>
                      <c:pt idx="7720">
                        <c:v>7504.15625</c:v>
                      </c:pt>
                      <c:pt idx="7721">
                        <c:v>7374.5859375</c:v>
                      </c:pt>
                      <c:pt idx="7722">
                        <c:v>5162.3359375</c:v>
                      </c:pt>
                      <c:pt idx="7723">
                        <c:v>5295.3046875</c:v>
                      </c:pt>
                      <c:pt idx="7724">
                        <c:v>5463.0546875</c:v>
                      </c:pt>
                      <c:pt idx="7725">
                        <c:v>13108.63671875</c:v>
                      </c:pt>
                      <c:pt idx="7726">
                        <c:v>11928.74609375</c:v>
                      </c:pt>
                      <c:pt idx="7727">
                        <c:v>11738.6015625</c:v>
                      </c:pt>
                      <c:pt idx="7728">
                        <c:v>12678.734375</c:v>
                      </c:pt>
                      <c:pt idx="7729">
                        <c:v>13504.04296875</c:v>
                      </c:pt>
                      <c:pt idx="7730">
                        <c:v>12887.1953125</c:v>
                      </c:pt>
                      <c:pt idx="7731">
                        <c:v>11026.4140625</c:v>
                      </c:pt>
                      <c:pt idx="7732">
                        <c:v>9835.05859375</c:v>
                      </c:pt>
                      <c:pt idx="7733">
                        <c:v>10750.90625</c:v>
                      </c:pt>
                      <c:pt idx="7734">
                        <c:v>13511.09375</c:v>
                      </c:pt>
                      <c:pt idx="7735">
                        <c:v>13499.1953125</c:v>
                      </c:pt>
                      <c:pt idx="7736">
                        <c:v>12448.6796875</c:v>
                      </c:pt>
                      <c:pt idx="7737">
                        <c:v>12305.171875</c:v>
                      </c:pt>
                      <c:pt idx="7738">
                        <c:v>13864.8828125</c:v>
                      </c:pt>
                      <c:pt idx="7739">
                        <c:v>13758.62109375</c:v>
                      </c:pt>
                      <c:pt idx="7740">
                        <c:v>10682.5546875</c:v>
                      </c:pt>
                      <c:pt idx="7741">
                        <c:v>10254.5234375</c:v>
                      </c:pt>
                      <c:pt idx="7742">
                        <c:v>10482.0703125</c:v>
                      </c:pt>
                      <c:pt idx="7743">
                        <c:v>10731.5859375</c:v>
                      </c:pt>
                      <c:pt idx="7744">
                        <c:v>10767.953125</c:v>
                      </c:pt>
                      <c:pt idx="7745">
                        <c:v>10193.015625</c:v>
                      </c:pt>
                      <c:pt idx="7746">
                        <c:v>9994.2890625</c:v>
                      </c:pt>
                      <c:pt idx="7747">
                        <c:v>8343.984375</c:v>
                      </c:pt>
                      <c:pt idx="7748">
                        <c:v>9229.7578125</c:v>
                      </c:pt>
                      <c:pt idx="7749">
                        <c:v>10562.125</c:v>
                      </c:pt>
                      <c:pt idx="7750">
                        <c:v>7804.1484375</c:v>
                      </c:pt>
                      <c:pt idx="7751">
                        <c:v>9113.890625</c:v>
                      </c:pt>
                      <c:pt idx="7752">
                        <c:v>9013.4921875</c:v>
                      </c:pt>
                      <c:pt idx="7753">
                        <c:v>10187.6328125</c:v>
                      </c:pt>
                      <c:pt idx="7754">
                        <c:v>10493.3046875</c:v>
                      </c:pt>
                      <c:pt idx="7755">
                        <c:v>12212.1953125</c:v>
                      </c:pt>
                      <c:pt idx="7756">
                        <c:v>12187.66015625</c:v>
                      </c:pt>
                      <c:pt idx="7757">
                        <c:v>11935.4453125</c:v>
                      </c:pt>
                      <c:pt idx="7758">
                        <c:v>10742.109375</c:v>
                      </c:pt>
                      <c:pt idx="7759">
                        <c:v>10817.328125</c:v>
                      </c:pt>
                      <c:pt idx="7760">
                        <c:v>11653.1328125</c:v>
                      </c:pt>
                      <c:pt idx="7761">
                        <c:v>11986.015625</c:v>
                      </c:pt>
                      <c:pt idx="7762">
                        <c:v>12084.0078125</c:v>
                      </c:pt>
                      <c:pt idx="7763">
                        <c:v>11187.265625</c:v>
                      </c:pt>
                      <c:pt idx="7764">
                        <c:v>8523.71875</c:v>
                      </c:pt>
                      <c:pt idx="7765">
                        <c:v>10250.921875</c:v>
                      </c:pt>
                      <c:pt idx="7766">
                        <c:v>11295.9609375</c:v>
                      </c:pt>
                      <c:pt idx="7767">
                        <c:v>6429.9140625</c:v>
                      </c:pt>
                      <c:pt idx="7768">
                        <c:v>9211.9453125</c:v>
                      </c:pt>
                      <c:pt idx="7769">
                        <c:v>10117.078125</c:v>
                      </c:pt>
                      <c:pt idx="7770">
                        <c:v>11230.0234375</c:v>
                      </c:pt>
                      <c:pt idx="7771">
                        <c:v>11601.1796875</c:v>
                      </c:pt>
                      <c:pt idx="7772">
                        <c:v>12160.265625</c:v>
                      </c:pt>
                      <c:pt idx="7773">
                        <c:v>10625.7734375</c:v>
                      </c:pt>
                      <c:pt idx="7774">
                        <c:v>9453.5859375</c:v>
                      </c:pt>
                      <c:pt idx="7775">
                        <c:v>10004.796875</c:v>
                      </c:pt>
                      <c:pt idx="7776">
                        <c:v>11635.15625</c:v>
                      </c:pt>
                      <c:pt idx="7777">
                        <c:v>10695.5234375</c:v>
                      </c:pt>
                      <c:pt idx="7778">
                        <c:v>11505.8828125</c:v>
                      </c:pt>
                      <c:pt idx="7779">
                        <c:v>12039.796875</c:v>
                      </c:pt>
                      <c:pt idx="7780">
                        <c:v>10628.671875</c:v>
                      </c:pt>
                      <c:pt idx="7781">
                        <c:v>10754.87109375</c:v>
                      </c:pt>
                      <c:pt idx="7782">
                        <c:v>10308.4609375</c:v>
                      </c:pt>
                      <c:pt idx="7783">
                        <c:v>11875.75</c:v>
                      </c:pt>
                      <c:pt idx="7784">
                        <c:v>12077.4921875</c:v>
                      </c:pt>
                      <c:pt idx="7785">
                        <c:v>7702.6328125</c:v>
                      </c:pt>
                      <c:pt idx="7786">
                        <c:v>7500.1484375</c:v>
                      </c:pt>
                      <c:pt idx="7787">
                        <c:v>7240.3671875</c:v>
                      </c:pt>
                      <c:pt idx="7788">
                        <c:v>4154.9921875</c:v>
                      </c:pt>
                      <c:pt idx="7789">
                        <c:v>5070.203125</c:v>
                      </c:pt>
                      <c:pt idx="7790">
                        <c:v>4234.109375</c:v>
                      </c:pt>
                      <c:pt idx="7791">
                        <c:v>2937.328125</c:v>
                      </c:pt>
                      <c:pt idx="7792">
                        <c:v>4516.0625</c:v>
                      </c:pt>
                      <c:pt idx="7793">
                        <c:v>8032.515625</c:v>
                      </c:pt>
                      <c:pt idx="7794">
                        <c:v>7730.6953125</c:v>
                      </c:pt>
                      <c:pt idx="7795">
                        <c:v>5043.4296875</c:v>
                      </c:pt>
                      <c:pt idx="7796">
                        <c:v>6425.1484375</c:v>
                      </c:pt>
                      <c:pt idx="7797">
                        <c:v>8016.4921875</c:v>
                      </c:pt>
                      <c:pt idx="7798">
                        <c:v>8064.9765625</c:v>
                      </c:pt>
                      <c:pt idx="7799">
                        <c:v>7967.71484375</c:v>
                      </c:pt>
                      <c:pt idx="7800">
                        <c:v>10224.75</c:v>
                      </c:pt>
                      <c:pt idx="7801">
                        <c:v>10296.3203125</c:v>
                      </c:pt>
                      <c:pt idx="7802">
                        <c:v>9896.7265625</c:v>
                      </c:pt>
                      <c:pt idx="7803">
                        <c:v>9013.2421875</c:v>
                      </c:pt>
                      <c:pt idx="7804">
                        <c:v>8418.90625</c:v>
                      </c:pt>
                      <c:pt idx="7805">
                        <c:v>9602.9765625</c:v>
                      </c:pt>
                      <c:pt idx="7806">
                        <c:v>10264.4609375</c:v>
                      </c:pt>
                      <c:pt idx="7807">
                        <c:v>9551.109375</c:v>
                      </c:pt>
                      <c:pt idx="7808">
                        <c:v>10122.2109375</c:v>
                      </c:pt>
                      <c:pt idx="7809">
                        <c:v>9381.609375</c:v>
                      </c:pt>
                      <c:pt idx="7810">
                        <c:v>9894.5390625</c:v>
                      </c:pt>
                      <c:pt idx="7811">
                        <c:v>10337.4375</c:v>
                      </c:pt>
                      <c:pt idx="7812">
                        <c:v>8223.3828125</c:v>
                      </c:pt>
                      <c:pt idx="7813">
                        <c:v>7988.453125</c:v>
                      </c:pt>
                      <c:pt idx="7814">
                        <c:v>8237.1875</c:v>
                      </c:pt>
                      <c:pt idx="7815">
                        <c:v>8654.5625</c:v>
                      </c:pt>
                      <c:pt idx="7816">
                        <c:v>8047.1953125</c:v>
                      </c:pt>
                      <c:pt idx="7817">
                        <c:v>6771.015625</c:v>
                      </c:pt>
                      <c:pt idx="7818">
                        <c:v>6256.03125</c:v>
                      </c:pt>
                      <c:pt idx="7819">
                        <c:v>7299.03125</c:v>
                      </c:pt>
                      <c:pt idx="7820">
                        <c:v>8586.8671875</c:v>
                      </c:pt>
                      <c:pt idx="7821">
                        <c:v>8705.5703125</c:v>
                      </c:pt>
                      <c:pt idx="7822">
                        <c:v>8660.625</c:v>
                      </c:pt>
                      <c:pt idx="7823">
                        <c:v>5870.1484375</c:v>
                      </c:pt>
                      <c:pt idx="7824">
                        <c:v>6278.375</c:v>
                      </c:pt>
                      <c:pt idx="7825">
                        <c:v>6620.859375</c:v>
                      </c:pt>
                      <c:pt idx="7826">
                        <c:v>8413.328125</c:v>
                      </c:pt>
                      <c:pt idx="7827">
                        <c:v>8756.8984375</c:v>
                      </c:pt>
                      <c:pt idx="7828">
                        <c:v>8031.921875</c:v>
                      </c:pt>
                      <c:pt idx="7829">
                        <c:v>8714.0703125</c:v>
                      </c:pt>
                      <c:pt idx="7830">
                        <c:v>13796.1328125</c:v>
                      </c:pt>
                      <c:pt idx="7831">
                        <c:v>13095.9296875</c:v>
                      </c:pt>
                      <c:pt idx="7832">
                        <c:v>13021.4921875</c:v>
                      </c:pt>
                      <c:pt idx="7833">
                        <c:v>12846.5</c:v>
                      </c:pt>
                      <c:pt idx="7834">
                        <c:v>13082.609375</c:v>
                      </c:pt>
                      <c:pt idx="7835">
                        <c:v>12621.4140625</c:v>
                      </c:pt>
                      <c:pt idx="7836">
                        <c:v>13391.9296875</c:v>
                      </c:pt>
                      <c:pt idx="7837">
                        <c:v>12576</c:v>
                      </c:pt>
                      <c:pt idx="7838">
                        <c:v>11161.8203125</c:v>
                      </c:pt>
                      <c:pt idx="7839">
                        <c:v>11265.1171875</c:v>
                      </c:pt>
                      <c:pt idx="7840">
                        <c:v>12056.4609375</c:v>
                      </c:pt>
                      <c:pt idx="7841">
                        <c:v>13396.359375</c:v>
                      </c:pt>
                      <c:pt idx="7842">
                        <c:v>13495.875</c:v>
                      </c:pt>
                      <c:pt idx="7843">
                        <c:v>13260.828125</c:v>
                      </c:pt>
                      <c:pt idx="7844">
                        <c:v>12963.53125</c:v>
                      </c:pt>
                      <c:pt idx="7845">
                        <c:v>9643.21875</c:v>
                      </c:pt>
                      <c:pt idx="7846">
                        <c:v>7442.55078125</c:v>
                      </c:pt>
                      <c:pt idx="7847">
                        <c:v>6446.9609375</c:v>
                      </c:pt>
                      <c:pt idx="7848">
                        <c:v>7028.6484375</c:v>
                      </c:pt>
                      <c:pt idx="7849">
                        <c:v>9839.51171875</c:v>
                      </c:pt>
                      <c:pt idx="7850">
                        <c:v>13231.09375</c:v>
                      </c:pt>
                      <c:pt idx="7851">
                        <c:v>12926.4375</c:v>
                      </c:pt>
                      <c:pt idx="7852">
                        <c:v>12609.43359375</c:v>
                      </c:pt>
                      <c:pt idx="7853">
                        <c:v>12928.7265625</c:v>
                      </c:pt>
                      <c:pt idx="7854">
                        <c:v>11168.6796875</c:v>
                      </c:pt>
                      <c:pt idx="7855">
                        <c:v>10972.7734375</c:v>
                      </c:pt>
                      <c:pt idx="7856">
                        <c:v>13718.890625</c:v>
                      </c:pt>
                      <c:pt idx="7857">
                        <c:v>12291.484375</c:v>
                      </c:pt>
                      <c:pt idx="7858">
                        <c:v>12051.21875</c:v>
                      </c:pt>
                      <c:pt idx="7859">
                        <c:v>13805.5</c:v>
                      </c:pt>
                      <c:pt idx="7860">
                        <c:v>10199.9609375</c:v>
                      </c:pt>
                      <c:pt idx="7861">
                        <c:v>10210.28125</c:v>
                      </c:pt>
                      <c:pt idx="7862">
                        <c:v>6107.5</c:v>
                      </c:pt>
                      <c:pt idx="7863">
                        <c:v>7862.5546875</c:v>
                      </c:pt>
                      <c:pt idx="7864">
                        <c:v>8013.2734375</c:v>
                      </c:pt>
                      <c:pt idx="7865">
                        <c:v>10134.90625</c:v>
                      </c:pt>
                      <c:pt idx="7866">
                        <c:v>8289.140625</c:v>
                      </c:pt>
                      <c:pt idx="7867">
                        <c:v>9096.453125</c:v>
                      </c:pt>
                      <c:pt idx="7868">
                        <c:v>9737.7421875</c:v>
                      </c:pt>
                      <c:pt idx="7869">
                        <c:v>7323.3984375</c:v>
                      </c:pt>
                      <c:pt idx="7870">
                        <c:v>7369.5859375</c:v>
                      </c:pt>
                      <c:pt idx="7871">
                        <c:v>6920.375</c:v>
                      </c:pt>
                      <c:pt idx="7872">
                        <c:v>9094.8203125</c:v>
                      </c:pt>
                      <c:pt idx="7873">
                        <c:v>9930.984375</c:v>
                      </c:pt>
                      <c:pt idx="7874">
                        <c:v>10092.8046875</c:v>
                      </c:pt>
                      <c:pt idx="7875">
                        <c:v>9384.03125</c:v>
                      </c:pt>
                      <c:pt idx="7876">
                        <c:v>8256.53515625</c:v>
                      </c:pt>
                      <c:pt idx="7877">
                        <c:v>8764.640625</c:v>
                      </c:pt>
                      <c:pt idx="7878">
                        <c:v>10988.08984375</c:v>
                      </c:pt>
                      <c:pt idx="7879">
                        <c:v>12845.875</c:v>
                      </c:pt>
                      <c:pt idx="7880">
                        <c:v>11896.203125</c:v>
                      </c:pt>
                      <c:pt idx="7881">
                        <c:v>13155.1484375</c:v>
                      </c:pt>
                      <c:pt idx="7882">
                        <c:v>12873.203125</c:v>
                      </c:pt>
                      <c:pt idx="7883">
                        <c:v>13044.265625</c:v>
                      </c:pt>
                      <c:pt idx="7884">
                        <c:v>12828.0703125</c:v>
                      </c:pt>
                      <c:pt idx="7885">
                        <c:v>11429.5</c:v>
                      </c:pt>
                      <c:pt idx="7886">
                        <c:v>11029.46875</c:v>
                      </c:pt>
                      <c:pt idx="7887">
                        <c:v>13048.0703125</c:v>
                      </c:pt>
                      <c:pt idx="7888">
                        <c:v>12688.8125</c:v>
                      </c:pt>
                      <c:pt idx="7889">
                        <c:v>11887.578125</c:v>
                      </c:pt>
                      <c:pt idx="7890">
                        <c:v>10088.3515625</c:v>
                      </c:pt>
                      <c:pt idx="7891">
                        <c:v>9715.55859375</c:v>
                      </c:pt>
                      <c:pt idx="7892">
                        <c:v>6986.3671875</c:v>
                      </c:pt>
                      <c:pt idx="7893">
                        <c:v>8325.7265625</c:v>
                      </c:pt>
                      <c:pt idx="7894">
                        <c:v>9081.6796875</c:v>
                      </c:pt>
                      <c:pt idx="7895">
                        <c:v>3215.7265625</c:v>
                      </c:pt>
                      <c:pt idx="7896">
                        <c:v>4802.34375</c:v>
                      </c:pt>
                      <c:pt idx="7897">
                        <c:v>6274.78125</c:v>
                      </c:pt>
                      <c:pt idx="7898">
                        <c:v>10011.8359375</c:v>
                      </c:pt>
                      <c:pt idx="7899">
                        <c:v>9963.953125</c:v>
                      </c:pt>
                      <c:pt idx="7900">
                        <c:v>7388.5546875</c:v>
                      </c:pt>
                      <c:pt idx="7901">
                        <c:v>7671.4609375</c:v>
                      </c:pt>
                      <c:pt idx="7902">
                        <c:v>9961.9921875</c:v>
                      </c:pt>
                      <c:pt idx="7903">
                        <c:v>9943.65625</c:v>
                      </c:pt>
                      <c:pt idx="7904">
                        <c:v>10146.8828125</c:v>
                      </c:pt>
                      <c:pt idx="7905">
                        <c:v>10923.71875</c:v>
                      </c:pt>
                      <c:pt idx="7906">
                        <c:v>8922.109375</c:v>
                      </c:pt>
                      <c:pt idx="7907">
                        <c:v>6983.5859375</c:v>
                      </c:pt>
                      <c:pt idx="7908">
                        <c:v>7081.84375</c:v>
                      </c:pt>
                      <c:pt idx="7909">
                        <c:v>9810.6953125</c:v>
                      </c:pt>
                      <c:pt idx="7910">
                        <c:v>12227.6875</c:v>
                      </c:pt>
                      <c:pt idx="7911">
                        <c:v>10362.1015625</c:v>
                      </c:pt>
                      <c:pt idx="7912">
                        <c:v>8357.234375</c:v>
                      </c:pt>
                      <c:pt idx="7913">
                        <c:v>7892.6953125</c:v>
                      </c:pt>
                      <c:pt idx="7914">
                        <c:v>10665.84375</c:v>
                      </c:pt>
                      <c:pt idx="7915">
                        <c:v>13106.8984375</c:v>
                      </c:pt>
                      <c:pt idx="7916">
                        <c:v>9830.2578125</c:v>
                      </c:pt>
                      <c:pt idx="7917">
                        <c:v>10277.9453125</c:v>
                      </c:pt>
                      <c:pt idx="7918">
                        <c:v>10536.75</c:v>
                      </c:pt>
                      <c:pt idx="7919">
                        <c:v>12488.9375</c:v>
                      </c:pt>
                      <c:pt idx="7920">
                        <c:v>9696.2578125</c:v>
                      </c:pt>
                      <c:pt idx="7921">
                        <c:v>8472.5078125</c:v>
                      </c:pt>
                      <c:pt idx="7922">
                        <c:v>7968.96875</c:v>
                      </c:pt>
                      <c:pt idx="7923">
                        <c:v>9989.78515625</c:v>
                      </c:pt>
                      <c:pt idx="7924">
                        <c:v>10009.125</c:v>
                      </c:pt>
                      <c:pt idx="7925">
                        <c:v>7740.09375</c:v>
                      </c:pt>
                      <c:pt idx="7926">
                        <c:v>7293.9453125</c:v>
                      </c:pt>
                      <c:pt idx="7927">
                        <c:v>7596.71484375</c:v>
                      </c:pt>
                      <c:pt idx="7928">
                        <c:v>10206.70703125</c:v>
                      </c:pt>
                      <c:pt idx="7929">
                        <c:v>10022.8359375</c:v>
                      </c:pt>
                      <c:pt idx="7930">
                        <c:v>10032.3203125</c:v>
                      </c:pt>
                      <c:pt idx="7931">
                        <c:v>9181.8125</c:v>
                      </c:pt>
                      <c:pt idx="7932">
                        <c:v>8770.234375</c:v>
                      </c:pt>
                      <c:pt idx="7933">
                        <c:v>7552.46875</c:v>
                      </c:pt>
                      <c:pt idx="7934">
                        <c:v>8437.84375</c:v>
                      </c:pt>
                      <c:pt idx="7935">
                        <c:v>8096.625</c:v>
                      </c:pt>
                      <c:pt idx="7936">
                        <c:v>10037.421875</c:v>
                      </c:pt>
                      <c:pt idx="7937">
                        <c:v>9988.875</c:v>
                      </c:pt>
                      <c:pt idx="7938">
                        <c:v>9064.34375</c:v>
                      </c:pt>
                      <c:pt idx="7939">
                        <c:v>8663.4375</c:v>
                      </c:pt>
                      <c:pt idx="7940">
                        <c:v>11490.46875</c:v>
                      </c:pt>
                      <c:pt idx="7941">
                        <c:v>12372.203125</c:v>
                      </c:pt>
                      <c:pt idx="7942">
                        <c:v>10556.109375</c:v>
                      </c:pt>
                      <c:pt idx="7943">
                        <c:v>9012.5390625</c:v>
                      </c:pt>
                      <c:pt idx="7944">
                        <c:v>10784.2265625</c:v>
                      </c:pt>
                      <c:pt idx="7945">
                        <c:v>12312.625</c:v>
                      </c:pt>
                      <c:pt idx="7946">
                        <c:v>10000.84375</c:v>
                      </c:pt>
                      <c:pt idx="7947">
                        <c:v>9597.21875</c:v>
                      </c:pt>
                      <c:pt idx="7948">
                        <c:v>11745.9296875</c:v>
                      </c:pt>
                      <c:pt idx="7949">
                        <c:v>11947.46875</c:v>
                      </c:pt>
                      <c:pt idx="7950">
                        <c:v>12206.0859375</c:v>
                      </c:pt>
                      <c:pt idx="7951">
                        <c:v>10774.6796875</c:v>
                      </c:pt>
                      <c:pt idx="7952">
                        <c:v>10756.515625</c:v>
                      </c:pt>
                      <c:pt idx="7953">
                        <c:v>12355.4375</c:v>
                      </c:pt>
                      <c:pt idx="7954">
                        <c:v>13083.3984375</c:v>
                      </c:pt>
                      <c:pt idx="7955">
                        <c:v>11699.5</c:v>
                      </c:pt>
                      <c:pt idx="7956">
                        <c:v>9713.3515625</c:v>
                      </c:pt>
                      <c:pt idx="7957">
                        <c:v>9940.9609375</c:v>
                      </c:pt>
                      <c:pt idx="7958">
                        <c:v>11085.625</c:v>
                      </c:pt>
                      <c:pt idx="7959">
                        <c:v>12795.09375</c:v>
                      </c:pt>
                      <c:pt idx="7960">
                        <c:v>10757.0625</c:v>
                      </c:pt>
                      <c:pt idx="7961">
                        <c:v>10476.8671875</c:v>
                      </c:pt>
                      <c:pt idx="7962">
                        <c:v>10824.5859375</c:v>
                      </c:pt>
                      <c:pt idx="7963">
                        <c:v>12974.6171875</c:v>
                      </c:pt>
                      <c:pt idx="7964">
                        <c:v>13115.40625</c:v>
                      </c:pt>
                      <c:pt idx="7965">
                        <c:v>3996.4609375</c:v>
                      </c:pt>
                      <c:pt idx="7966">
                        <c:v>4899.6796875</c:v>
                      </c:pt>
                      <c:pt idx="7967">
                        <c:v>5843.0078125</c:v>
                      </c:pt>
                      <c:pt idx="7968">
                        <c:v>8203.75</c:v>
                      </c:pt>
                      <c:pt idx="7969">
                        <c:v>7282.2265625</c:v>
                      </c:pt>
                      <c:pt idx="7970">
                        <c:v>7465.90234375</c:v>
                      </c:pt>
                      <c:pt idx="7971">
                        <c:v>9235.59375</c:v>
                      </c:pt>
                      <c:pt idx="7972">
                        <c:v>9178.0546875</c:v>
                      </c:pt>
                      <c:pt idx="7973">
                        <c:v>9057.1015625</c:v>
                      </c:pt>
                      <c:pt idx="7974">
                        <c:v>8578.21875</c:v>
                      </c:pt>
                      <c:pt idx="7975">
                        <c:v>8477.9609375</c:v>
                      </c:pt>
                      <c:pt idx="7976">
                        <c:v>8575.59375</c:v>
                      </c:pt>
                      <c:pt idx="7977">
                        <c:v>9291.5234375</c:v>
                      </c:pt>
                      <c:pt idx="7978">
                        <c:v>9187.15625</c:v>
                      </c:pt>
                      <c:pt idx="7979">
                        <c:v>8263.2890625</c:v>
                      </c:pt>
                      <c:pt idx="7980">
                        <c:v>7122.3828125</c:v>
                      </c:pt>
                      <c:pt idx="7981">
                        <c:v>7749.296875</c:v>
                      </c:pt>
                      <c:pt idx="7982">
                        <c:v>8236.734375</c:v>
                      </c:pt>
                      <c:pt idx="7983">
                        <c:v>5315.2890625</c:v>
                      </c:pt>
                      <c:pt idx="7984">
                        <c:v>3456.96875</c:v>
                      </c:pt>
                      <c:pt idx="7985">
                        <c:v>7287.734375</c:v>
                      </c:pt>
                      <c:pt idx="7986">
                        <c:v>7180.234375</c:v>
                      </c:pt>
                      <c:pt idx="7987">
                        <c:v>7940.7109375</c:v>
                      </c:pt>
                      <c:pt idx="7988">
                        <c:v>6339.0234375</c:v>
                      </c:pt>
                      <c:pt idx="7989">
                        <c:v>6998.6875</c:v>
                      </c:pt>
                      <c:pt idx="7990">
                        <c:v>5017.265625</c:v>
                      </c:pt>
                      <c:pt idx="7991">
                        <c:v>5583.2109375</c:v>
                      </c:pt>
                      <c:pt idx="7992">
                        <c:v>7621.4453125</c:v>
                      </c:pt>
                      <c:pt idx="7993">
                        <c:v>7258.23046875</c:v>
                      </c:pt>
                      <c:pt idx="7994">
                        <c:v>7628.765625</c:v>
                      </c:pt>
                      <c:pt idx="7995">
                        <c:v>8966.9453125</c:v>
                      </c:pt>
                      <c:pt idx="7996">
                        <c:v>6227.546875</c:v>
                      </c:pt>
                      <c:pt idx="7997">
                        <c:v>6977.40625</c:v>
                      </c:pt>
                      <c:pt idx="7998">
                        <c:v>7315.1484375</c:v>
                      </c:pt>
                      <c:pt idx="7999">
                        <c:v>6886.140625</c:v>
                      </c:pt>
                      <c:pt idx="8000">
                        <c:v>7786.6171875</c:v>
                      </c:pt>
                      <c:pt idx="8001">
                        <c:v>8340.4296875</c:v>
                      </c:pt>
                      <c:pt idx="8002">
                        <c:v>9114.296875</c:v>
                      </c:pt>
                      <c:pt idx="8003">
                        <c:v>8473.078125</c:v>
                      </c:pt>
                      <c:pt idx="8004">
                        <c:v>8796.578125</c:v>
                      </c:pt>
                      <c:pt idx="8005">
                        <c:v>9125.90625</c:v>
                      </c:pt>
                      <c:pt idx="8006">
                        <c:v>8639.734375</c:v>
                      </c:pt>
                      <c:pt idx="8007">
                        <c:v>8449.9296875</c:v>
                      </c:pt>
                      <c:pt idx="8008">
                        <c:v>8544.6015625</c:v>
                      </c:pt>
                      <c:pt idx="8009">
                        <c:v>8606.125</c:v>
                      </c:pt>
                      <c:pt idx="8010">
                        <c:v>11394.453125</c:v>
                      </c:pt>
                      <c:pt idx="8011">
                        <c:v>11407.640625</c:v>
                      </c:pt>
                      <c:pt idx="8012">
                        <c:v>11412.19921875</c:v>
                      </c:pt>
                      <c:pt idx="8013">
                        <c:v>11702.90625</c:v>
                      </c:pt>
                      <c:pt idx="8014">
                        <c:v>11068.25</c:v>
                      </c:pt>
                      <c:pt idx="8015">
                        <c:v>9799.5546875</c:v>
                      </c:pt>
                      <c:pt idx="8016">
                        <c:v>9972.7578125</c:v>
                      </c:pt>
                      <c:pt idx="8017">
                        <c:v>11120.765625</c:v>
                      </c:pt>
                      <c:pt idx="8018">
                        <c:v>9207.0625</c:v>
                      </c:pt>
                      <c:pt idx="8019">
                        <c:v>9709.0234375</c:v>
                      </c:pt>
                      <c:pt idx="8020">
                        <c:v>10671.3515625</c:v>
                      </c:pt>
                      <c:pt idx="8021">
                        <c:v>11636.578125</c:v>
                      </c:pt>
                      <c:pt idx="8022">
                        <c:v>9938.984375</c:v>
                      </c:pt>
                      <c:pt idx="8023">
                        <c:v>11101.34375</c:v>
                      </c:pt>
                      <c:pt idx="8024">
                        <c:v>11748.05859375</c:v>
                      </c:pt>
                      <c:pt idx="8025">
                        <c:v>11167.71875</c:v>
                      </c:pt>
                      <c:pt idx="8026">
                        <c:v>11224.71484375</c:v>
                      </c:pt>
                      <c:pt idx="8027">
                        <c:v>11094.1796875</c:v>
                      </c:pt>
                      <c:pt idx="8028">
                        <c:v>4565.5703125</c:v>
                      </c:pt>
                      <c:pt idx="8029">
                        <c:v>4917.46875</c:v>
                      </c:pt>
                      <c:pt idx="8030">
                        <c:v>5510.3515625</c:v>
                      </c:pt>
                      <c:pt idx="8031">
                        <c:v>10189.8125</c:v>
                      </c:pt>
                      <c:pt idx="8032">
                        <c:v>10735.7265625</c:v>
                      </c:pt>
                      <c:pt idx="8033">
                        <c:v>10598.9140625</c:v>
                      </c:pt>
                      <c:pt idx="8034">
                        <c:v>11054.328125</c:v>
                      </c:pt>
                      <c:pt idx="8035">
                        <c:v>10732.265625</c:v>
                      </c:pt>
                      <c:pt idx="8036">
                        <c:v>11370.2890625</c:v>
                      </c:pt>
                      <c:pt idx="8037">
                        <c:v>11048.6953125</c:v>
                      </c:pt>
                      <c:pt idx="8038">
                        <c:v>11131.0078125</c:v>
                      </c:pt>
                      <c:pt idx="8039">
                        <c:v>11465.4140625</c:v>
                      </c:pt>
                      <c:pt idx="8040">
                        <c:v>3527.3046875</c:v>
                      </c:pt>
                      <c:pt idx="8041">
                        <c:v>5306.671875</c:v>
                      </c:pt>
                      <c:pt idx="8042">
                        <c:v>6477.5234375</c:v>
                      </c:pt>
                      <c:pt idx="8043">
                        <c:v>7643.359375</c:v>
                      </c:pt>
                      <c:pt idx="8044">
                        <c:v>2967.7734375</c:v>
                      </c:pt>
                      <c:pt idx="8045">
                        <c:v>3091.609375</c:v>
                      </c:pt>
                      <c:pt idx="8046">
                        <c:v>4057.140625</c:v>
                      </c:pt>
                      <c:pt idx="8047">
                        <c:v>5835.109375</c:v>
                      </c:pt>
                      <c:pt idx="8048">
                        <c:v>6984.1953125</c:v>
                      </c:pt>
                      <c:pt idx="8049">
                        <c:v>6480.21875</c:v>
                      </c:pt>
                      <c:pt idx="8050">
                        <c:v>8246.96875</c:v>
                      </c:pt>
                      <c:pt idx="8051">
                        <c:v>8075.7109375</c:v>
                      </c:pt>
                      <c:pt idx="8052">
                        <c:v>7438.34375</c:v>
                      </c:pt>
                      <c:pt idx="8053">
                        <c:v>7873.734375</c:v>
                      </c:pt>
                      <c:pt idx="8054">
                        <c:v>8316.90625</c:v>
                      </c:pt>
                      <c:pt idx="8055">
                        <c:v>9304.25</c:v>
                      </c:pt>
                      <c:pt idx="8056">
                        <c:v>7626.7890625</c:v>
                      </c:pt>
                      <c:pt idx="8057">
                        <c:v>7500.984375</c:v>
                      </c:pt>
                      <c:pt idx="8058">
                        <c:v>10122.515625</c:v>
                      </c:pt>
                      <c:pt idx="8059">
                        <c:v>10839.5859375</c:v>
                      </c:pt>
                      <c:pt idx="8060">
                        <c:v>9334.1640625</c:v>
                      </c:pt>
                      <c:pt idx="8061">
                        <c:v>9229.234375</c:v>
                      </c:pt>
                      <c:pt idx="8062">
                        <c:v>10029.703125</c:v>
                      </c:pt>
                      <c:pt idx="8063">
                        <c:v>11045.15625</c:v>
                      </c:pt>
                      <c:pt idx="8064">
                        <c:v>11146.7734375</c:v>
                      </c:pt>
                      <c:pt idx="8065">
                        <c:v>10662.1796875</c:v>
                      </c:pt>
                      <c:pt idx="8066">
                        <c:v>10880.4765625</c:v>
                      </c:pt>
                      <c:pt idx="8067">
                        <c:v>9318.078125</c:v>
                      </c:pt>
                      <c:pt idx="8068">
                        <c:v>9407.0703125</c:v>
                      </c:pt>
                      <c:pt idx="8069">
                        <c:v>10117.5859375</c:v>
                      </c:pt>
                      <c:pt idx="8070">
                        <c:v>10930.9921875</c:v>
                      </c:pt>
                      <c:pt idx="8071">
                        <c:v>9549.03125</c:v>
                      </c:pt>
                      <c:pt idx="8072">
                        <c:v>8940.53515625</c:v>
                      </c:pt>
                      <c:pt idx="8073">
                        <c:v>10880.375</c:v>
                      </c:pt>
                      <c:pt idx="8074">
                        <c:v>10517.21875</c:v>
                      </c:pt>
                      <c:pt idx="8075">
                        <c:v>11013.359375</c:v>
                      </c:pt>
                      <c:pt idx="8076">
                        <c:v>6275.5859375</c:v>
                      </c:pt>
                      <c:pt idx="8077">
                        <c:v>9565.015625</c:v>
                      </c:pt>
                      <c:pt idx="8078">
                        <c:v>8181.1484375</c:v>
                      </c:pt>
                      <c:pt idx="8079">
                        <c:v>3997.078125</c:v>
                      </c:pt>
                      <c:pt idx="8080">
                        <c:v>5469.03125</c:v>
                      </c:pt>
                      <c:pt idx="8081">
                        <c:v>5890.5390625</c:v>
                      </c:pt>
                      <c:pt idx="8082">
                        <c:v>10269.7578125</c:v>
                      </c:pt>
                      <c:pt idx="8083">
                        <c:v>10782.671875</c:v>
                      </c:pt>
                      <c:pt idx="8084">
                        <c:v>10088.21875</c:v>
                      </c:pt>
                      <c:pt idx="8085">
                        <c:v>10933.5</c:v>
                      </c:pt>
                      <c:pt idx="8086">
                        <c:v>10490.84765625</c:v>
                      </c:pt>
                      <c:pt idx="8087">
                        <c:v>10746.85546875</c:v>
                      </c:pt>
                      <c:pt idx="8088">
                        <c:v>10358.9921875</c:v>
                      </c:pt>
                      <c:pt idx="8089">
                        <c:v>10282.3046875</c:v>
                      </c:pt>
                      <c:pt idx="8090">
                        <c:v>7670.65625</c:v>
                      </c:pt>
                      <c:pt idx="8091">
                        <c:v>7639.859375</c:v>
                      </c:pt>
                      <c:pt idx="8092">
                        <c:v>8764.75</c:v>
                      </c:pt>
                      <c:pt idx="8093">
                        <c:v>11806.9140625</c:v>
                      </c:pt>
                      <c:pt idx="8094">
                        <c:v>11235.9609375</c:v>
                      </c:pt>
                      <c:pt idx="8095">
                        <c:v>11182.8125</c:v>
                      </c:pt>
                      <c:pt idx="8096">
                        <c:v>9301.6484375</c:v>
                      </c:pt>
                      <c:pt idx="8097">
                        <c:v>9473.2890625</c:v>
                      </c:pt>
                      <c:pt idx="8098">
                        <c:v>10171.5625</c:v>
                      </c:pt>
                      <c:pt idx="8099">
                        <c:v>10189.34375</c:v>
                      </c:pt>
                      <c:pt idx="8100">
                        <c:v>12968.2421875</c:v>
                      </c:pt>
                      <c:pt idx="8101">
                        <c:v>12925.55859375</c:v>
                      </c:pt>
                      <c:pt idx="8102">
                        <c:v>12944.97265625</c:v>
                      </c:pt>
                      <c:pt idx="8103">
                        <c:v>11995.33203125</c:v>
                      </c:pt>
                      <c:pt idx="8104">
                        <c:v>11550.50390625</c:v>
                      </c:pt>
                      <c:pt idx="8105">
                        <c:v>12137.49609375</c:v>
                      </c:pt>
                      <c:pt idx="8106">
                        <c:v>12803.3671875</c:v>
                      </c:pt>
                      <c:pt idx="8107">
                        <c:v>11135.05078125</c:v>
                      </c:pt>
                      <c:pt idx="8108">
                        <c:v>11821.91796875</c:v>
                      </c:pt>
                      <c:pt idx="8109">
                        <c:v>12801.49609375</c:v>
                      </c:pt>
                      <c:pt idx="8110">
                        <c:v>12544.5859375</c:v>
                      </c:pt>
                      <c:pt idx="8111">
                        <c:v>10919.109375</c:v>
                      </c:pt>
                      <c:pt idx="8112">
                        <c:v>10334.28125</c:v>
                      </c:pt>
                      <c:pt idx="8113">
                        <c:v>8685.7421875</c:v>
                      </c:pt>
                      <c:pt idx="8114">
                        <c:v>9497.359375</c:v>
                      </c:pt>
                      <c:pt idx="8115">
                        <c:v>9576.578125</c:v>
                      </c:pt>
                      <c:pt idx="8116">
                        <c:v>9447.6953125</c:v>
                      </c:pt>
                      <c:pt idx="8117">
                        <c:v>8978.8671875</c:v>
                      </c:pt>
                      <c:pt idx="8118">
                        <c:v>8630.75</c:v>
                      </c:pt>
                      <c:pt idx="8119">
                        <c:v>8168.5625</c:v>
                      </c:pt>
                      <c:pt idx="8120">
                        <c:v>8810.171875</c:v>
                      </c:pt>
                      <c:pt idx="8121">
                        <c:v>9121.890625</c:v>
                      </c:pt>
                      <c:pt idx="8122">
                        <c:v>9372.3984375</c:v>
                      </c:pt>
                      <c:pt idx="8123">
                        <c:v>9820.59375</c:v>
                      </c:pt>
                      <c:pt idx="8124">
                        <c:v>9676.80859375</c:v>
                      </c:pt>
                      <c:pt idx="8125">
                        <c:v>9916.0859375</c:v>
                      </c:pt>
                      <c:pt idx="8126">
                        <c:v>9344.7109375</c:v>
                      </c:pt>
                      <c:pt idx="8127">
                        <c:v>8487.15625</c:v>
                      </c:pt>
                      <c:pt idx="8128">
                        <c:v>9528.8203125</c:v>
                      </c:pt>
                      <c:pt idx="8129">
                        <c:v>9607.1640625</c:v>
                      </c:pt>
                      <c:pt idx="8130">
                        <c:v>3677.3828125</c:v>
                      </c:pt>
                      <c:pt idx="8131">
                        <c:v>2456.3359375</c:v>
                      </c:pt>
                      <c:pt idx="8132">
                        <c:v>2212.2265625</c:v>
                      </c:pt>
                      <c:pt idx="8133">
                        <c:v>2491.546875</c:v>
                      </c:pt>
                      <c:pt idx="8134">
                        <c:v>4733.578125</c:v>
                      </c:pt>
                      <c:pt idx="8135">
                        <c:v>2592.109375</c:v>
                      </c:pt>
                      <c:pt idx="8136">
                        <c:v>1624.6640625</c:v>
                      </c:pt>
                      <c:pt idx="8137">
                        <c:v>2536.4921875</c:v>
                      </c:pt>
                      <c:pt idx="8138">
                        <c:v>3599.1640625</c:v>
                      </c:pt>
                      <c:pt idx="8139">
                        <c:v>2397.984375</c:v>
                      </c:pt>
                      <c:pt idx="8140">
                        <c:v>2582.1171875</c:v>
                      </c:pt>
                      <c:pt idx="8141">
                        <c:v>2880.453125</c:v>
                      </c:pt>
                      <c:pt idx="8142">
                        <c:v>4813.796875</c:v>
                      </c:pt>
                      <c:pt idx="8143">
                        <c:v>3966.90625</c:v>
                      </c:pt>
                      <c:pt idx="8144">
                        <c:v>4287.15625</c:v>
                      </c:pt>
                      <c:pt idx="8145">
                        <c:v>13553.484375</c:v>
                      </c:pt>
                      <c:pt idx="8146">
                        <c:v>13640.328125</c:v>
                      </c:pt>
                      <c:pt idx="8147">
                        <c:v>13518.0625</c:v>
                      </c:pt>
                      <c:pt idx="8148">
                        <c:v>13255.4375</c:v>
                      </c:pt>
                      <c:pt idx="8149">
                        <c:v>12674.9375</c:v>
                      </c:pt>
                      <c:pt idx="8150">
                        <c:v>13676.5546875</c:v>
                      </c:pt>
                      <c:pt idx="8151">
                        <c:v>13483.3984375</c:v>
                      </c:pt>
                      <c:pt idx="8152">
                        <c:v>13663.828125</c:v>
                      </c:pt>
                      <c:pt idx="8153">
                        <c:v>11561.484375</c:v>
                      </c:pt>
                      <c:pt idx="8154">
                        <c:v>11619.9765625</c:v>
                      </c:pt>
                      <c:pt idx="8155">
                        <c:v>13632.546875</c:v>
                      </c:pt>
                      <c:pt idx="8156">
                        <c:v>13284.3984375</c:v>
                      </c:pt>
                      <c:pt idx="8157">
                        <c:v>12912.078125</c:v>
                      </c:pt>
                      <c:pt idx="8158">
                        <c:v>13308.078125</c:v>
                      </c:pt>
                      <c:pt idx="8159">
                        <c:v>13960</c:v>
                      </c:pt>
                      <c:pt idx="8160">
                        <c:v>9086.37890625</c:v>
                      </c:pt>
                      <c:pt idx="8161">
                        <c:v>8213.94921875</c:v>
                      </c:pt>
                      <c:pt idx="8162">
                        <c:v>6889.5546875</c:v>
                      </c:pt>
                      <c:pt idx="8163">
                        <c:v>8303.9921875</c:v>
                      </c:pt>
                      <c:pt idx="8164">
                        <c:v>9699.3515625</c:v>
                      </c:pt>
                      <c:pt idx="8165">
                        <c:v>8749.9921875</c:v>
                      </c:pt>
                      <c:pt idx="8166">
                        <c:v>9443.3671875</c:v>
                      </c:pt>
                      <c:pt idx="8167">
                        <c:v>7807.015625</c:v>
                      </c:pt>
                      <c:pt idx="8168">
                        <c:v>8392.3671875</c:v>
                      </c:pt>
                      <c:pt idx="8169">
                        <c:v>9719.671875</c:v>
                      </c:pt>
                      <c:pt idx="8170">
                        <c:v>8705.63671875</c:v>
                      </c:pt>
                      <c:pt idx="8171">
                        <c:v>9266.09375</c:v>
                      </c:pt>
                      <c:pt idx="8172">
                        <c:v>8270.59375</c:v>
                      </c:pt>
                      <c:pt idx="8173">
                        <c:v>7906.2578125</c:v>
                      </c:pt>
                      <c:pt idx="8174">
                        <c:v>9095.796875</c:v>
                      </c:pt>
                      <c:pt idx="8175">
                        <c:v>7199.5234375</c:v>
                      </c:pt>
                      <c:pt idx="8176">
                        <c:v>7922.3203125</c:v>
                      </c:pt>
                      <c:pt idx="8177">
                        <c:v>8263.3671875</c:v>
                      </c:pt>
                      <c:pt idx="8178">
                        <c:v>6811.6171875</c:v>
                      </c:pt>
                      <c:pt idx="8179">
                        <c:v>7039.5859375</c:v>
                      </c:pt>
                      <c:pt idx="8180">
                        <c:v>8495.3203125</c:v>
                      </c:pt>
                      <c:pt idx="8181">
                        <c:v>8225.53515625</c:v>
                      </c:pt>
                      <c:pt idx="8182">
                        <c:v>8574.59375</c:v>
                      </c:pt>
                      <c:pt idx="8183">
                        <c:v>8055.46875</c:v>
                      </c:pt>
                      <c:pt idx="8184">
                        <c:v>8299.6640625</c:v>
                      </c:pt>
                      <c:pt idx="8185">
                        <c:v>7820</c:v>
                      </c:pt>
                      <c:pt idx="8186">
                        <c:v>8325.1328125</c:v>
                      </c:pt>
                      <c:pt idx="8187">
                        <c:v>7814.484375</c:v>
                      </c:pt>
                      <c:pt idx="8188">
                        <c:v>7139.7421875</c:v>
                      </c:pt>
                      <c:pt idx="8189">
                        <c:v>8130.328125</c:v>
                      </c:pt>
                      <c:pt idx="8190">
                        <c:v>10717.734375</c:v>
                      </c:pt>
                      <c:pt idx="8191">
                        <c:v>10516.34765625</c:v>
                      </c:pt>
                      <c:pt idx="8192">
                        <c:v>9495.64453125</c:v>
                      </c:pt>
                      <c:pt idx="8193">
                        <c:v>7943.24609375</c:v>
                      </c:pt>
                      <c:pt idx="8194">
                        <c:v>7885.328125</c:v>
                      </c:pt>
                      <c:pt idx="8195">
                        <c:v>8664.60546875</c:v>
                      </c:pt>
                      <c:pt idx="8196">
                        <c:v>11830.86328125</c:v>
                      </c:pt>
                      <c:pt idx="8197">
                        <c:v>11947.6484375</c:v>
                      </c:pt>
                      <c:pt idx="8198">
                        <c:v>11285.3515625</c:v>
                      </c:pt>
                      <c:pt idx="8199">
                        <c:v>10100.21875</c:v>
                      </c:pt>
                      <c:pt idx="8200">
                        <c:v>9916.2734375</c:v>
                      </c:pt>
                      <c:pt idx="8201">
                        <c:v>9539.890625</c:v>
                      </c:pt>
                      <c:pt idx="8202">
                        <c:v>9154.0546875</c:v>
                      </c:pt>
                      <c:pt idx="8203">
                        <c:v>8440.7265625</c:v>
                      </c:pt>
                      <c:pt idx="8204">
                        <c:v>9007.9296875</c:v>
                      </c:pt>
                      <c:pt idx="8205">
                        <c:v>9867.4765625</c:v>
                      </c:pt>
                      <c:pt idx="8206">
                        <c:v>7958.875</c:v>
                      </c:pt>
                      <c:pt idx="8207">
                        <c:v>9465.921875</c:v>
                      </c:pt>
                      <c:pt idx="8208">
                        <c:v>10557.8828125</c:v>
                      </c:pt>
                      <c:pt idx="8209">
                        <c:v>9530.5078125</c:v>
                      </c:pt>
                      <c:pt idx="8210">
                        <c:v>9035.984375</c:v>
                      </c:pt>
                      <c:pt idx="8211">
                        <c:v>9514.109375</c:v>
                      </c:pt>
                      <c:pt idx="8212">
                        <c:v>9368.421875</c:v>
                      </c:pt>
                      <c:pt idx="8213">
                        <c:v>11282.23828125</c:v>
                      </c:pt>
                      <c:pt idx="8214">
                        <c:v>11067.625</c:v>
                      </c:pt>
                      <c:pt idx="8215">
                        <c:v>11377.65625</c:v>
                      </c:pt>
                      <c:pt idx="8216">
                        <c:v>9581.8203125</c:v>
                      </c:pt>
                      <c:pt idx="8217">
                        <c:v>11159</c:v>
                      </c:pt>
                      <c:pt idx="8218">
                        <c:v>8204.2578125</c:v>
                      </c:pt>
                      <c:pt idx="8219">
                        <c:v>10811.625</c:v>
                      </c:pt>
                      <c:pt idx="8220">
                        <c:v>12902.15625</c:v>
                      </c:pt>
                      <c:pt idx="8221">
                        <c:v>12726.2578125</c:v>
                      </c:pt>
                      <c:pt idx="8222">
                        <c:v>12694.39453125</c:v>
                      </c:pt>
                      <c:pt idx="8223">
                        <c:v>12180.8984375</c:v>
                      </c:pt>
                      <c:pt idx="8224">
                        <c:v>13004.3203125</c:v>
                      </c:pt>
                      <c:pt idx="8225">
                        <c:v>12437.1171875</c:v>
                      </c:pt>
                      <c:pt idx="8226">
                        <c:v>12371.828125</c:v>
                      </c:pt>
                      <c:pt idx="8227">
                        <c:v>11505.03125</c:v>
                      </c:pt>
                      <c:pt idx="8228">
                        <c:v>12896.84375</c:v>
                      </c:pt>
                      <c:pt idx="8229">
                        <c:v>11457.84375</c:v>
                      </c:pt>
                      <c:pt idx="8230">
                        <c:v>11168.74609375</c:v>
                      </c:pt>
                      <c:pt idx="8231">
                        <c:v>13106.125</c:v>
                      </c:pt>
                      <c:pt idx="8232">
                        <c:v>12120.453125</c:v>
                      </c:pt>
                      <c:pt idx="8233">
                        <c:v>10774.90625</c:v>
                      </c:pt>
                      <c:pt idx="8234">
                        <c:v>12622.125</c:v>
                      </c:pt>
                      <c:pt idx="8235">
                        <c:v>8284.515625</c:v>
                      </c:pt>
                      <c:pt idx="8236">
                        <c:v>8257.5</c:v>
                      </c:pt>
                      <c:pt idx="8237">
                        <c:v>7884</c:v>
                      </c:pt>
                      <c:pt idx="8238">
                        <c:v>8542.90625</c:v>
                      </c:pt>
                      <c:pt idx="8239">
                        <c:v>8061.1015625</c:v>
                      </c:pt>
                      <c:pt idx="8240">
                        <c:v>6930.5078125</c:v>
                      </c:pt>
                      <c:pt idx="8241">
                        <c:v>7281.4140625</c:v>
                      </c:pt>
                      <c:pt idx="8242">
                        <c:v>8050.0859375</c:v>
                      </c:pt>
                      <c:pt idx="8243">
                        <c:v>7143.2890625</c:v>
                      </c:pt>
                      <c:pt idx="8244">
                        <c:v>6498.7890625</c:v>
                      </c:pt>
                      <c:pt idx="8245">
                        <c:v>7034.875</c:v>
                      </c:pt>
                      <c:pt idx="8246">
                        <c:v>6893.4453125</c:v>
                      </c:pt>
                      <c:pt idx="8247">
                        <c:v>7508.25</c:v>
                      </c:pt>
                      <c:pt idx="8248">
                        <c:v>7900.65625</c:v>
                      </c:pt>
                      <c:pt idx="8249">
                        <c:v>8366.1953125</c:v>
                      </c:pt>
                      <c:pt idx="8250">
                        <c:v>6477.921875</c:v>
                      </c:pt>
                      <c:pt idx="8251">
                        <c:v>6508.28515625</c:v>
                      </c:pt>
                      <c:pt idx="8252">
                        <c:v>6421.671875</c:v>
                      </c:pt>
                      <c:pt idx="8253">
                        <c:v>7226.0078125</c:v>
                      </c:pt>
                      <c:pt idx="8254">
                        <c:v>5532.7265625</c:v>
                      </c:pt>
                      <c:pt idx="8255">
                        <c:v>5137.5625</c:v>
                      </c:pt>
                      <c:pt idx="8256">
                        <c:v>5172.2109375</c:v>
                      </c:pt>
                      <c:pt idx="8257">
                        <c:v>7218.02734375</c:v>
                      </c:pt>
                      <c:pt idx="8258">
                        <c:v>7283.4921875</c:v>
                      </c:pt>
                      <c:pt idx="8259">
                        <c:v>7112.0390625</c:v>
                      </c:pt>
                      <c:pt idx="8260">
                        <c:v>7540.296875</c:v>
                      </c:pt>
                      <c:pt idx="8261">
                        <c:v>7118.1015625</c:v>
                      </c:pt>
                      <c:pt idx="8262">
                        <c:v>7696.6875</c:v>
                      </c:pt>
                      <c:pt idx="8263">
                        <c:v>6871.6015625</c:v>
                      </c:pt>
                      <c:pt idx="8264">
                        <c:v>6100.3515625</c:v>
                      </c:pt>
                      <c:pt idx="8265">
                        <c:v>10305.83984375</c:v>
                      </c:pt>
                      <c:pt idx="8266">
                        <c:v>10101.90625</c:v>
                      </c:pt>
                      <c:pt idx="8267">
                        <c:v>10044.4609375</c:v>
                      </c:pt>
                      <c:pt idx="8268">
                        <c:v>8506.6640625</c:v>
                      </c:pt>
                      <c:pt idx="8269">
                        <c:v>8140.55859375</c:v>
                      </c:pt>
                      <c:pt idx="8270">
                        <c:v>9273.78515625</c:v>
                      </c:pt>
                      <c:pt idx="8271">
                        <c:v>9799.640625</c:v>
                      </c:pt>
                      <c:pt idx="8272">
                        <c:v>9630.9296875</c:v>
                      </c:pt>
                      <c:pt idx="8273">
                        <c:v>9465.0703125</c:v>
                      </c:pt>
                      <c:pt idx="8274">
                        <c:v>9867.6953125</c:v>
                      </c:pt>
                      <c:pt idx="8275">
                        <c:v>9809.9296875</c:v>
                      </c:pt>
                      <c:pt idx="8276">
                        <c:v>9912.7421875</c:v>
                      </c:pt>
                      <c:pt idx="8277">
                        <c:v>9687.56640625</c:v>
                      </c:pt>
                      <c:pt idx="8278">
                        <c:v>9472.0390625</c:v>
                      </c:pt>
                      <c:pt idx="8279">
                        <c:v>9433.9921875</c:v>
                      </c:pt>
                      <c:pt idx="8280">
                        <c:v>7218.71875</c:v>
                      </c:pt>
                      <c:pt idx="8281">
                        <c:v>7171.04296875</c:v>
                      </c:pt>
                      <c:pt idx="8282">
                        <c:v>8843.5703125</c:v>
                      </c:pt>
                      <c:pt idx="8283">
                        <c:v>8513.2109375</c:v>
                      </c:pt>
                      <c:pt idx="8284">
                        <c:v>6234.890625</c:v>
                      </c:pt>
                      <c:pt idx="8285">
                        <c:v>5912.1484375</c:v>
                      </c:pt>
                      <c:pt idx="8286">
                        <c:v>7000.88671875</c:v>
                      </c:pt>
                      <c:pt idx="8287">
                        <c:v>7755.015625</c:v>
                      </c:pt>
                      <c:pt idx="8288">
                        <c:v>6838.1328125</c:v>
                      </c:pt>
                      <c:pt idx="8289">
                        <c:v>6224.6640625</c:v>
                      </c:pt>
                      <c:pt idx="8290">
                        <c:v>9069.8515625</c:v>
                      </c:pt>
                      <c:pt idx="8291">
                        <c:v>6786.265625</c:v>
                      </c:pt>
                      <c:pt idx="8292">
                        <c:v>6247.3359375</c:v>
                      </c:pt>
                      <c:pt idx="8293">
                        <c:v>5504.4765625</c:v>
                      </c:pt>
                      <c:pt idx="8294">
                        <c:v>6520.84375</c:v>
                      </c:pt>
                      <c:pt idx="8295">
                        <c:v>11866.23046875</c:v>
                      </c:pt>
                      <c:pt idx="8296">
                        <c:v>11128.70703125</c:v>
                      </c:pt>
                      <c:pt idx="8297">
                        <c:v>9506.7109375</c:v>
                      </c:pt>
                      <c:pt idx="8298">
                        <c:v>9268.9375</c:v>
                      </c:pt>
                      <c:pt idx="8299">
                        <c:v>9826.68359375</c:v>
                      </c:pt>
                      <c:pt idx="8300">
                        <c:v>11735.6640625</c:v>
                      </c:pt>
                      <c:pt idx="8301">
                        <c:v>11497.109375</c:v>
                      </c:pt>
                      <c:pt idx="8302">
                        <c:v>11854.01171875</c:v>
                      </c:pt>
                      <c:pt idx="8303">
                        <c:v>11636.95703125</c:v>
                      </c:pt>
                      <c:pt idx="8304">
                        <c:v>12525.890625</c:v>
                      </c:pt>
                      <c:pt idx="8305">
                        <c:v>11377.40625</c:v>
                      </c:pt>
                      <c:pt idx="8306">
                        <c:v>10501.4453125</c:v>
                      </c:pt>
                      <c:pt idx="8307">
                        <c:v>10218.609375</c:v>
                      </c:pt>
                      <c:pt idx="8308">
                        <c:v>11013.98828125</c:v>
                      </c:pt>
                      <c:pt idx="8309">
                        <c:v>12302.765625</c:v>
                      </c:pt>
                      <c:pt idx="8310">
                        <c:v>10029.3671875</c:v>
                      </c:pt>
                      <c:pt idx="8311">
                        <c:v>10375.90625</c:v>
                      </c:pt>
                      <c:pt idx="8312">
                        <c:v>9822.6171875</c:v>
                      </c:pt>
                      <c:pt idx="8313">
                        <c:v>8194.3359375</c:v>
                      </c:pt>
                      <c:pt idx="8314">
                        <c:v>8087.7890625</c:v>
                      </c:pt>
                      <c:pt idx="8315">
                        <c:v>9867.875</c:v>
                      </c:pt>
                      <c:pt idx="8316">
                        <c:v>10411.5</c:v>
                      </c:pt>
                      <c:pt idx="8317">
                        <c:v>4545.4453125</c:v>
                      </c:pt>
                      <c:pt idx="8318">
                        <c:v>6864</c:v>
                      </c:pt>
                      <c:pt idx="8319">
                        <c:v>8161.7109375</c:v>
                      </c:pt>
                      <c:pt idx="8320">
                        <c:v>10554.0625</c:v>
                      </c:pt>
                      <c:pt idx="8321">
                        <c:v>10343.28125</c:v>
                      </c:pt>
                      <c:pt idx="8322">
                        <c:v>10441.5078125</c:v>
                      </c:pt>
                      <c:pt idx="8323">
                        <c:v>10512.33203125</c:v>
                      </c:pt>
                      <c:pt idx="8324">
                        <c:v>10253.76953125</c:v>
                      </c:pt>
                      <c:pt idx="8325">
                        <c:v>11008.0703125</c:v>
                      </c:pt>
                      <c:pt idx="8326">
                        <c:v>9806.22265625</c:v>
                      </c:pt>
                      <c:pt idx="8327">
                        <c:v>10817.98046875</c:v>
                      </c:pt>
                      <c:pt idx="8328">
                        <c:v>12098.9296875</c:v>
                      </c:pt>
                      <c:pt idx="8329">
                        <c:v>11530.8671875</c:v>
                      </c:pt>
                      <c:pt idx="8330">
                        <c:v>12851.9921875</c:v>
                      </c:pt>
                      <c:pt idx="8331">
                        <c:v>12560.3359375</c:v>
                      </c:pt>
                      <c:pt idx="8332">
                        <c:v>11515.36328125</c:v>
                      </c:pt>
                      <c:pt idx="8333">
                        <c:v>11745.25390625</c:v>
                      </c:pt>
                      <c:pt idx="8334">
                        <c:v>11436.5625</c:v>
                      </c:pt>
                      <c:pt idx="8335">
                        <c:v>11594.9296875</c:v>
                      </c:pt>
                      <c:pt idx="8336">
                        <c:v>10546.9765625</c:v>
                      </c:pt>
                      <c:pt idx="8337">
                        <c:v>10281.7109375</c:v>
                      </c:pt>
                      <c:pt idx="8338">
                        <c:v>12339.91796875</c:v>
                      </c:pt>
                      <c:pt idx="8339">
                        <c:v>9065.78125</c:v>
                      </c:pt>
                      <c:pt idx="8340">
                        <c:v>9140.4609375</c:v>
                      </c:pt>
                      <c:pt idx="8341">
                        <c:v>7918.5390625</c:v>
                      </c:pt>
                      <c:pt idx="8342">
                        <c:v>8188.484375</c:v>
                      </c:pt>
                      <c:pt idx="8343">
                        <c:v>8654.484375</c:v>
                      </c:pt>
                      <c:pt idx="8344">
                        <c:v>10023.03125</c:v>
                      </c:pt>
                      <c:pt idx="8345">
                        <c:v>10161.53125</c:v>
                      </c:pt>
                      <c:pt idx="8346">
                        <c:v>10335.2578125</c:v>
                      </c:pt>
                      <c:pt idx="8347">
                        <c:v>9541.9609375</c:v>
                      </c:pt>
                      <c:pt idx="8348">
                        <c:v>8594.1875</c:v>
                      </c:pt>
                      <c:pt idx="8349">
                        <c:v>8580.953125</c:v>
                      </c:pt>
                      <c:pt idx="8350">
                        <c:v>10005.3359375</c:v>
                      </c:pt>
                      <c:pt idx="8351">
                        <c:v>10206.75</c:v>
                      </c:pt>
                      <c:pt idx="8352">
                        <c:v>9779.34375</c:v>
                      </c:pt>
                      <c:pt idx="8353">
                        <c:v>10232.421875</c:v>
                      </c:pt>
                      <c:pt idx="8354">
                        <c:v>9625.421875</c:v>
                      </c:pt>
                      <c:pt idx="8355">
                        <c:v>7535.984375</c:v>
                      </c:pt>
                      <c:pt idx="8356">
                        <c:v>5738.421875</c:v>
                      </c:pt>
                      <c:pt idx="8357">
                        <c:v>5490.078125</c:v>
                      </c:pt>
                      <c:pt idx="8358">
                        <c:v>7708.328125</c:v>
                      </c:pt>
                      <c:pt idx="8359">
                        <c:v>7107.4140625</c:v>
                      </c:pt>
                      <c:pt idx="8360">
                        <c:v>7650.96875</c:v>
                      </c:pt>
                      <c:pt idx="8361">
                        <c:v>7557.78125</c:v>
                      </c:pt>
                      <c:pt idx="8362">
                        <c:v>7254.6484375</c:v>
                      </c:pt>
                      <c:pt idx="8363">
                        <c:v>4925.6484375</c:v>
                      </c:pt>
                      <c:pt idx="8364">
                        <c:v>4377.9453125</c:v>
                      </c:pt>
                      <c:pt idx="8365">
                        <c:v>4535.1484375</c:v>
                      </c:pt>
                      <c:pt idx="8366">
                        <c:v>7448.609375</c:v>
                      </c:pt>
                      <c:pt idx="8367">
                        <c:v>7642.09375</c:v>
                      </c:pt>
                      <c:pt idx="8368">
                        <c:v>7046.203125</c:v>
                      </c:pt>
                      <c:pt idx="8369">
                        <c:v>6820.3046875</c:v>
                      </c:pt>
                      <c:pt idx="8370">
                        <c:v>14262.08203125</c:v>
                      </c:pt>
                      <c:pt idx="8371">
                        <c:v>13024.23046875</c:v>
                      </c:pt>
                      <c:pt idx="8372">
                        <c:v>13941.66015625</c:v>
                      </c:pt>
                      <c:pt idx="8373">
                        <c:v>16376.9140625</c:v>
                      </c:pt>
                      <c:pt idx="8374">
                        <c:v>15827.22265625</c:v>
                      </c:pt>
                      <c:pt idx="8375">
                        <c:v>14558.0703125</c:v>
                      </c:pt>
                      <c:pt idx="8376">
                        <c:v>14620.8515625</c:v>
                      </c:pt>
                      <c:pt idx="8377">
                        <c:v>16334.05859375</c:v>
                      </c:pt>
                      <c:pt idx="8378">
                        <c:v>16331.41015625</c:v>
                      </c:pt>
                      <c:pt idx="8379">
                        <c:v>14940.20703125</c:v>
                      </c:pt>
                      <c:pt idx="8380">
                        <c:v>13806.04296875</c:v>
                      </c:pt>
                      <c:pt idx="8381">
                        <c:v>14285.9453125</c:v>
                      </c:pt>
                      <c:pt idx="8382">
                        <c:v>12940.71875</c:v>
                      </c:pt>
                      <c:pt idx="8383">
                        <c:v>13072.6328125</c:v>
                      </c:pt>
                      <c:pt idx="8384">
                        <c:v>14156.4296875</c:v>
                      </c:pt>
                      <c:pt idx="8385">
                        <c:v>15163.453125</c:v>
                      </c:pt>
                      <c:pt idx="8386">
                        <c:v>14193.53125</c:v>
                      </c:pt>
                      <c:pt idx="8387">
                        <c:v>13584.53125</c:v>
                      </c:pt>
                      <c:pt idx="8388">
                        <c:v>12672.625</c:v>
                      </c:pt>
                      <c:pt idx="8389">
                        <c:v>12192.5546875</c:v>
                      </c:pt>
                      <c:pt idx="8390">
                        <c:v>14430.546875</c:v>
                      </c:pt>
                      <c:pt idx="8391">
                        <c:v>14952.140625</c:v>
                      </c:pt>
                      <c:pt idx="8392">
                        <c:v>14363.6953125</c:v>
                      </c:pt>
                      <c:pt idx="8393">
                        <c:v>14508.0703125</c:v>
                      </c:pt>
                      <c:pt idx="8394">
                        <c:v>14509.2578125</c:v>
                      </c:pt>
                      <c:pt idx="8395">
                        <c:v>14671.2578125</c:v>
                      </c:pt>
                      <c:pt idx="8396">
                        <c:v>14387.8515625</c:v>
                      </c:pt>
                      <c:pt idx="8397">
                        <c:v>13741.234375</c:v>
                      </c:pt>
                      <c:pt idx="8398">
                        <c:v>13194.55078125</c:v>
                      </c:pt>
                      <c:pt idx="8399">
                        <c:v>14634.71875</c:v>
                      </c:pt>
                      <c:pt idx="8400">
                        <c:v>8912.2109375</c:v>
                      </c:pt>
                      <c:pt idx="8401">
                        <c:v>8193.171875</c:v>
                      </c:pt>
                      <c:pt idx="8402">
                        <c:v>8466.703125</c:v>
                      </c:pt>
                      <c:pt idx="8403">
                        <c:v>8807.984375</c:v>
                      </c:pt>
                      <c:pt idx="8404">
                        <c:v>8263.2578125</c:v>
                      </c:pt>
                      <c:pt idx="8405">
                        <c:v>8204.875</c:v>
                      </c:pt>
                      <c:pt idx="8406">
                        <c:v>9203.5</c:v>
                      </c:pt>
                      <c:pt idx="8407">
                        <c:v>9194.2265625</c:v>
                      </c:pt>
                      <c:pt idx="8408">
                        <c:v>9074.6171875</c:v>
                      </c:pt>
                      <c:pt idx="8409">
                        <c:v>8831.953125</c:v>
                      </c:pt>
                      <c:pt idx="8410">
                        <c:v>8314.7578125</c:v>
                      </c:pt>
                      <c:pt idx="8411">
                        <c:v>7611.6953125</c:v>
                      </c:pt>
                      <c:pt idx="8412">
                        <c:v>5252.3125</c:v>
                      </c:pt>
                      <c:pt idx="8413">
                        <c:v>7266.5</c:v>
                      </c:pt>
                      <c:pt idx="8414">
                        <c:v>9432.40625</c:v>
                      </c:pt>
                      <c:pt idx="8415">
                        <c:v>9666.2421875</c:v>
                      </c:pt>
                      <c:pt idx="8416">
                        <c:v>8339.421875</c:v>
                      </c:pt>
                      <c:pt idx="8417">
                        <c:v>8808.3515625</c:v>
                      </c:pt>
                      <c:pt idx="8418">
                        <c:v>9971.140625</c:v>
                      </c:pt>
                      <c:pt idx="8419">
                        <c:v>8637.1171875</c:v>
                      </c:pt>
                      <c:pt idx="8420">
                        <c:v>8837.1953125</c:v>
                      </c:pt>
                      <c:pt idx="8421">
                        <c:v>8355.5625</c:v>
                      </c:pt>
                      <c:pt idx="8422">
                        <c:v>8802.9296875</c:v>
                      </c:pt>
                      <c:pt idx="8423">
                        <c:v>7145.359375</c:v>
                      </c:pt>
                      <c:pt idx="8424">
                        <c:v>4156.9375</c:v>
                      </c:pt>
                      <c:pt idx="8425">
                        <c:v>4774.2109375</c:v>
                      </c:pt>
                      <c:pt idx="8426">
                        <c:v>6575.7421875</c:v>
                      </c:pt>
                      <c:pt idx="8427">
                        <c:v>7055.2734375</c:v>
                      </c:pt>
                      <c:pt idx="8428">
                        <c:v>4965.765625</c:v>
                      </c:pt>
                      <c:pt idx="8429">
                        <c:v>7461.2734375</c:v>
                      </c:pt>
                      <c:pt idx="8430">
                        <c:v>7354.4296875</c:v>
                      </c:pt>
                      <c:pt idx="8431">
                        <c:v>7031.0859375</c:v>
                      </c:pt>
                      <c:pt idx="8432">
                        <c:v>8018.8671875</c:v>
                      </c:pt>
                      <c:pt idx="8433">
                        <c:v>8087.6875</c:v>
                      </c:pt>
                      <c:pt idx="8434">
                        <c:v>8799.8984375</c:v>
                      </c:pt>
                      <c:pt idx="8435">
                        <c:v>5039.3359375</c:v>
                      </c:pt>
                      <c:pt idx="8436">
                        <c:v>8759.9609375</c:v>
                      </c:pt>
                      <c:pt idx="8437">
                        <c:v>8767.953125</c:v>
                      </c:pt>
                      <c:pt idx="8438">
                        <c:v>8120.4765625</c:v>
                      </c:pt>
                      <c:pt idx="8439">
                        <c:v>7868.8359375</c:v>
                      </c:pt>
                      <c:pt idx="8440">
                        <c:v>8843.671875</c:v>
                      </c:pt>
                      <c:pt idx="8441">
                        <c:v>7667.5625</c:v>
                      </c:pt>
                      <c:pt idx="8442">
                        <c:v>6588.28125</c:v>
                      </c:pt>
                      <c:pt idx="8443">
                        <c:v>7296.5390625</c:v>
                      </c:pt>
                      <c:pt idx="8444">
                        <c:v>7896.0859375</c:v>
                      </c:pt>
                      <c:pt idx="8445">
                        <c:v>8186.58984375</c:v>
                      </c:pt>
                      <c:pt idx="8446">
                        <c:v>7138.84375</c:v>
                      </c:pt>
                      <c:pt idx="8447">
                        <c:v>6308.1796875</c:v>
                      </c:pt>
                      <c:pt idx="8448">
                        <c:v>6241.30859375</c:v>
                      </c:pt>
                      <c:pt idx="8449">
                        <c:v>8396.3359375</c:v>
                      </c:pt>
                      <c:pt idx="8450">
                        <c:v>7387.796875</c:v>
                      </c:pt>
                      <c:pt idx="8451">
                        <c:v>7778.9609375</c:v>
                      </c:pt>
                      <c:pt idx="8452">
                        <c:v>7903.0234375</c:v>
                      </c:pt>
                      <c:pt idx="8453">
                        <c:v>7513.2421875</c:v>
                      </c:pt>
                      <c:pt idx="8454">
                        <c:v>8004.671875</c:v>
                      </c:pt>
                      <c:pt idx="8455">
                        <c:v>7376.5546875</c:v>
                      </c:pt>
                      <c:pt idx="8456">
                        <c:v>7995.1171875</c:v>
                      </c:pt>
                      <c:pt idx="8457">
                        <c:v>5298.1953125</c:v>
                      </c:pt>
                      <c:pt idx="8458">
                        <c:v>4928.8046875</c:v>
                      </c:pt>
                      <c:pt idx="8459">
                        <c:v>5234.484375</c:v>
                      </c:pt>
                      <c:pt idx="8460">
                        <c:v>13778.8046875</c:v>
                      </c:pt>
                      <c:pt idx="8461">
                        <c:v>11743.6953125</c:v>
                      </c:pt>
                      <c:pt idx="8462">
                        <c:v>10316.8203125</c:v>
                      </c:pt>
                      <c:pt idx="8463">
                        <c:v>10674.6171875</c:v>
                      </c:pt>
                      <c:pt idx="8464">
                        <c:v>13476.4765625</c:v>
                      </c:pt>
                      <c:pt idx="8465">
                        <c:v>12658.109375</c:v>
                      </c:pt>
                      <c:pt idx="8466">
                        <c:v>13121.2109375</c:v>
                      </c:pt>
                      <c:pt idx="8467">
                        <c:v>12816.828125</c:v>
                      </c:pt>
                      <c:pt idx="8468">
                        <c:v>13271.484375</c:v>
                      </c:pt>
                      <c:pt idx="8469">
                        <c:v>11932.9375</c:v>
                      </c:pt>
                      <c:pt idx="8470">
                        <c:v>12008.4140625</c:v>
                      </c:pt>
                      <c:pt idx="8471">
                        <c:v>11455.765625</c:v>
                      </c:pt>
                      <c:pt idx="8472">
                        <c:v>8871.4453125</c:v>
                      </c:pt>
                      <c:pt idx="8473">
                        <c:v>9052.984375</c:v>
                      </c:pt>
                      <c:pt idx="8474">
                        <c:v>10925.3125</c:v>
                      </c:pt>
                      <c:pt idx="8475">
                        <c:v>7515.4140625</c:v>
                      </c:pt>
                      <c:pt idx="8476">
                        <c:v>7492.09375</c:v>
                      </c:pt>
                      <c:pt idx="8477">
                        <c:v>7271.390625</c:v>
                      </c:pt>
                      <c:pt idx="8478">
                        <c:v>5938.3046875</c:v>
                      </c:pt>
                      <c:pt idx="8479">
                        <c:v>5729.828125</c:v>
                      </c:pt>
                      <c:pt idx="8480">
                        <c:v>6294.6171875</c:v>
                      </c:pt>
                      <c:pt idx="8481">
                        <c:v>7164.625</c:v>
                      </c:pt>
                      <c:pt idx="8482">
                        <c:v>6637.3203125</c:v>
                      </c:pt>
                      <c:pt idx="8483">
                        <c:v>5650.7265625</c:v>
                      </c:pt>
                      <c:pt idx="8484">
                        <c:v>6364.9765625</c:v>
                      </c:pt>
                      <c:pt idx="8485">
                        <c:v>7557.1171875</c:v>
                      </c:pt>
                      <c:pt idx="8486">
                        <c:v>7458.984375</c:v>
                      </c:pt>
                      <c:pt idx="8487">
                        <c:v>7340.1171875</c:v>
                      </c:pt>
                      <c:pt idx="8488">
                        <c:v>7393.9296875</c:v>
                      </c:pt>
                      <c:pt idx="8489">
                        <c:v>7595.125</c:v>
                      </c:pt>
                      <c:pt idx="8490">
                        <c:v>12630.75</c:v>
                      </c:pt>
                      <c:pt idx="8491">
                        <c:v>12751.90625</c:v>
                      </c:pt>
                      <c:pt idx="8492">
                        <c:v>12075.09375</c:v>
                      </c:pt>
                      <c:pt idx="8493">
                        <c:v>12731.0859375</c:v>
                      </c:pt>
                      <c:pt idx="8494">
                        <c:v>12789.5234375</c:v>
                      </c:pt>
                      <c:pt idx="8495">
                        <c:v>12732.0859375</c:v>
                      </c:pt>
                      <c:pt idx="8496">
                        <c:v>11479.5859375</c:v>
                      </c:pt>
                      <c:pt idx="8497">
                        <c:v>10570.4921875</c:v>
                      </c:pt>
                      <c:pt idx="8498">
                        <c:v>10708.75</c:v>
                      </c:pt>
                      <c:pt idx="8499">
                        <c:v>12855.625</c:v>
                      </c:pt>
                      <c:pt idx="8500">
                        <c:v>12457.6796875</c:v>
                      </c:pt>
                      <c:pt idx="8501">
                        <c:v>12273.1953125</c:v>
                      </c:pt>
                      <c:pt idx="8502">
                        <c:v>11258.328125</c:v>
                      </c:pt>
                      <c:pt idx="8503">
                        <c:v>12752.8671875</c:v>
                      </c:pt>
                      <c:pt idx="8504">
                        <c:v>12371.5078125</c:v>
                      </c:pt>
                      <c:pt idx="8505">
                        <c:v>9920.328125</c:v>
                      </c:pt>
                      <c:pt idx="8506">
                        <c:v>8309.25</c:v>
                      </c:pt>
                      <c:pt idx="8507">
                        <c:v>7716.0546875</c:v>
                      </c:pt>
                      <c:pt idx="8508">
                        <c:v>9392.3828125</c:v>
                      </c:pt>
                      <c:pt idx="8509">
                        <c:v>12459.6484375</c:v>
                      </c:pt>
                      <c:pt idx="8510">
                        <c:v>8187.453125</c:v>
                      </c:pt>
                      <c:pt idx="8511">
                        <c:v>7647.0078125</c:v>
                      </c:pt>
                      <c:pt idx="8512">
                        <c:v>8291.3203125</c:v>
                      </c:pt>
                      <c:pt idx="8513">
                        <c:v>9067.5234375</c:v>
                      </c:pt>
                      <c:pt idx="8514">
                        <c:v>5046.5625</c:v>
                      </c:pt>
                      <c:pt idx="8515">
                        <c:v>6386.328125</c:v>
                      </c:pt>
                      <c:pt idx="8516">
                        <c:v>7172.234375</c:v>
                      </c:pt>
                      <c:pt idx="8517">
                        <c:v>12092.75</c:v>
                      </c:pt>
                      <c:pt idx="8518">
                        <c:v>11980.2578125</c:v>
                      </c:pt>
                      <c:pt idx="8519">
                        <c:v>12548.125</c:v>
                      </c:pt>
                      <c:pt idx="8520">
                        <c:v>11290.1484375</c:v>
                      </c:pt>
                      <c:pt idx="8521">
                        <c:v>9729.4921875</c:v>
                      </c:pt>
                      <c:pt idx="8522">
                        <c:v>9537.86328125</c:v>
                      </c:pt>
                      <c:pt idx="8523">
                        <c:v>11588.79296875</c:v>
                      </c:pt>
                      <c:pt idx="8524">
                        <c:v>11627.5859375</c:v>
                      </c:pt>
                      <c:pt idx="8525">
                        <c:v>11363.484375</c:v>
                      </c:pt>
                      <c:pt idx="8526">
                        <c:v>9443.984375</c:v>
                      </c:pt>
                      <c:pt idx="8527">
                        <c:v>9209.6796875</c:v>
                      </c:pt>
                      <c:pt idx="8528">
                        <c:v>10192.4375</c:v>
                      </c:pt>
                      <c:pt idx="8529">
                        <c:v>9621.515625</c:v>
                      </c:pt>
                      <c:pt idx="8530">
                        <c:v>9010.6328125</c:v>
                      </c:pt>
                      <c:pt idx="8531">
                        <c:v>8517.1875</c:v>
                      </c:pt>
                      <c:pt idx="8532">
                        <c:v>11226.046875</c:v>
                      </c:pt>
                      <c:pt idx="8533">
                        <c:v>10694.4921875</c:v>
                      </c:pt>
                      <c:pt idx="8534">
                        <c:v>10807.734375</c:v>
                      </c:pt>
                      <c:pt idx="8535">
                        <c:v>10406.3984375</c:v>
                      </c:pt>
                      <c:pt idx="8536">
                        <c:v>9525.375</c:v>
                      </c:pt>
                      <c:pt idx="8537">
                        <c:v>9120.8671875</c:v>
                      </c:pt>
                      <c:pt idx="8538">
                        <c:v>9878.4375</c:v>
                      </c:pt>
                      <c:pt idx="8539">
                        <c:v>8722.890625</c:v>
                      </c:pt>
                      <c:pt idx="8540">
                        <c:v>7708.9375</c:v>
                      </c:pt>
                      <c:pt idx="8541">
                        <c:v>9044.4453125</c:v>
                      </c:pt>
                      <c:pt idx="8542">
                        <c:v>10632.828125</c:v>
                      </c:pt>
                      <c:pt idx="8543">
                        <c:v>9504.5703125</c:v>
                      </c:pt>
                      <c:pt idx="8544">
                        <c:v>10530.8984375</c:v>
                      </c:pt>
                      <c:pt idx="8545">
                        <c:v>10597.828125</c:v>
                      </c:pt>
                      <c:pt idx="8546">
                        <c:v>9698.828125</c:v>
                      </c:pt>
                      <c:pt idx="8547">
                        <c:v>10299.5078125</c:v>
                      </c:pt>
                      <c:pt idx="8548">
                        <c:v>10049.0859375</c:v>
                      </c:pt>
                      <c:pt idx="8549">
                        <c:v>10167.171875</c:v>
                      </c:pt>
                      <c:pt idx="8550">
                        <c:v>12009</c:v>
                      </c:pt>
                      <c:pt idx="8551">
                        <c:v>11214.8671875</c:v>
                      </c:pt>
                      <c:pt idx="8552">
                        <c:v>10598.3203125</c:v>
                      </c:pt>
                      <c:pt idx="8553">
                        <c:v>10590.73828125</c:v>
                      </c:pt>
                      <c:pt idx="8554">
                        <c:v>11426.07421875</c:v>
                      </c:pt>
                      <c:pt idx="8555">
                        <c:v>11806.96875</c:v>
                      </c:pt>
                      <c:pt idx="8556">
                        <c:v>11036.47265625</c:v>
                      </c:pt>
                      <c:pt idx="8557">
                        <c:v>11059.0546875</c:v>
                      </c:pt>
                      <c:pt idx="8558">
                        <c:v>12064.04296875</c:v>
                      </c:pt>
                      <c:pt idx="8559">
                        <c:v>11030.078125</c:v>
                      </c:pt>
                      <c:pt idx="8560">
                        <c:v>10661.171875</c:v>
                      </c:pt>
                      <c:pt idx="8561">
                        <c:v>10102.58203125</c:v>
                      </c:pt>
                      <c:pt idx="8562">
                        <c:v>12054.8359375</c:v>
                      </c:pt>
                      <c:pt idx="8563">
                        <c:v>11955.640625</c:v>
                      </c:pt>
                      <c:pt idx="8564">
                        <c:v>11533.6484375</c:v>
                      </c:pt>
                      <c:pt idx="8565">
                        <c:v>10550.51953125</c:v>
                      </c:pt>
                      <c:pt idx="8566">
                        <c:v>9859.3671875</c:v>
                      </c:pt>
                      <c:pt idx="8567">
                        <c:v>9045.4375</c:v>
                      </c:pt>
                      <c:pt idx="8568">
                        <c:v>8195.078125</c:v>
                      </c:pt>
                      <c:pt idx="8569">
                        <c:v>8615.1875</c:v>
                      </c:pt>
                      <c:pt idx="8570">
                        <c:v>10536.234375</c:v>
                      </c:pt>
                      <c:pt idx="8571">
                        <c:v>7964.7578125</c:v>
                      </c:pt>
                      <c:pt idx="8572">
                        <c:v>4877.8515625</c:v>
                      </c:pt>
                      <c:pt idx="8573">
                        <c:v>6244.25</c:v>
                      </c:pt>
                      <c:pt idx="8574">
                        <c:v>7933.296875</c:v>
                      </c:pt>
                      <c:pt idx="8575">
                        <c:v>9957.59375</c:v>
                      </c:pt>
                      <c:pt idx="8576">
                        <c:v>11110.90625</c:v>
                      </c:pt>
                      <c:pt idx="8577">
                        <c:v>8257.1015625</c:v>
                      </c:pt>
                      <c:pt idx="8578">
                        <c:v>9246.1875</c:v>
                      </c:pt>
                      <c:pt idx="8579">
                        <c:v>10582.3125</c:v>
                      </c:pt>
                      <c:pt idx="8580">
                        <c:v>16418.30859375</c:v>
                      </c:pt>
                      <c:pt idx="8581">
                        <c:v>13902.65625</c:v>
                      </c:pt>
                      <c:pt idx="8582">
                        <c:v>12917.921875</c:v>
                      </c:pt>
                      <c:pt idx="8583">
                        <c:v>13188.27734375</c:v>
                      </c:pt>
                      <c:pt idx="8584">
                        <c:v>16304.5625</c:v>
                      </c:pt>
                      <c:pt idx="8585">
                        <c:v>15167.8828125</c:v>
                      </c:pt>
                      <c:pt idx="8586">
                        <c:v>14288.35546875</c:v>
                      </c:pt>
                      <c:pt idx="8587">
                        <c:v>13270.1875</c:v>
                      </c:pt>
                      <c:pt idx="8588">
                        <c:v>11459.375</c:v>
                      </c:pt>
                      <c:pt idx="8589">
                        <c:v>12490.578125</c:v>
                      </c:pt>
                      <c:pt idx="8590">
                        <c:v>13852.171875</c:v>
                      </c:pt>
                      <c:pt idx="8591">
                        <c:v>14848.3203125</c:v>
                      </c:pt>
                      <c:pt idx="8592">
                        <c:v>13764.1484375</c:v>
                      </c:pt>
                      <c:pt idx="8593">
                        <c:v>14825.671875</c:v>
                      </c:pt>
                      <c:pt idx="8594">
                        <c:v>15683.0859375</c:v>
                      </c:pt>
                      <c:pt idx="8595">
                        <c:v>9268.88671875</c:v>
                      </c:pt>
                      <c:pt idx="8596">
                        <c:v>8587.15625</c:v>
                      </c:pt>
                      <c:pt idx="8597">
                        <c:v>7125.953125</c:v>
                      </c:pt>
                      <c:pt idx="8598">
                        <c:v>6939.10546875</c:v>
                      </c:pt>
                      <c:pt idx="8599">
                        <c:v>7518.0703125</c:v>
                      </c:pt>
                      <c:pt idx="8600">
                        <c:v>8064.9921875</c:v>
                      </c:pt>
                      <c:pt idx="8601">
                        <c:v>6644.4609375</c:v>
                      </c:pt>
                      <c:pt idx="8602">
                        <c:v>6926.1875</c:v>
                      </c:pt>
                      <c:pt idx="8603">
                        <c:v>9188.5</c:v>
                      </c:pt>
                      <c:pt idx="8604">
                        <c:v>9252.25</c:v>
                      </c:pt>
                      <c:pt idx="8605">
                        <c:v>8207.484375</c:v>
                      </c:pt>
                      <c:pt idx="8606">
                        <c:v>8118.8671875</c:v>
                      </c:pt>
                      <c:pt idx="8607">
                        <c:v>6889.984375</c:v>
                      </c:pt>
                      <c:pt idx="8608">
                        <c:v>6904.0703125</c:v>
                      </c:pt>
                      <c:pt idx="8609">
                        <c:v>7407.65625</c:v>
                      </c:pt>
                      <c:pt idx="8610">
                        <c:v>10722.2109375</c:v>
                      </c:pt>
                      <c:pt idx="8611">
                        <c:v>8634.3359375</c:v>
                      </c:pt>
                      <c:pt idx="8612">
                        <c:v>7797</c:v>
                      </c:pt>
                      <c:pt idx="8613">
                        <c:v>9285.2890625</c:v>
                      </c:pt>
                      <c:pt idx="8614">
                        <c:v>9605.90625</c:v>
                      </c:pt>
                      <c:pt idx="8615">
                        <c:v>8556.3359375</c:v>
                      </c:pt>
                      <c:pt idx="8616">
                        <c:v>7733.3515625</c:v>
                      </c:pt>
                      <c:pt idx="8617">
                        <c:v>8480.046875</c:v>
                      </c:pt>
                      <c:pt idx="8618">
                        <c:v>11280.3671875</c:v>
                      </c:pt>
                      <c:pt idx="8619">
                        <c:v>11591.953125</c:v>
                      </c:pt>
                      <c:pt idx="8620">
                        <c:v>11539.59375</c:v>
                      </c:pt>
                      <c:pt idx="8621">
                        <c:v>10768.46875</c:v>
                      </c:pt>
                      <c:pt idx="8622">
                        <c:v>10796.984375</c:v>
                      </c:pt>
                      <c:pt idx="8623">
                        <c:v>10683.40625</c:v>
                      </c:pt>
                      <c:pt idx="8624">
                        <c:v>11104.890625</c:v>
                      </c:pt>
                      <c:pt idx="8625">
                        <c:v>14250.234375</c:v>
                      </c:pt>
                      <c:pt idx="8626">
                        <c:v>14029.828125</c:v>
                      </c:pt>
                      <c:pt idx="8627">
                        <c:v>11481.34375</c:v>
                      </c:pt>
                      <c:pt idx="8628">
                        <c:v>10492.078125</c:v>
                      </c:pt>
                      <c:pt idx="8629">
                        <c:v>10558.640625</c:v>
                      </c:pt>
                      <c:pt idx="8630">
                        <c:v>14215.046875</c:v>
                      </c:pt>
                      <c:pt idx="8631">
                        <c:v>13679.03125</c:v>
                      </c:pt>
                      <c:pt idx="8632">
                        <c:v>13366.4453125</c:v>
                      </c:pt>
                      <c:pt idx="8633">
                        <c:v>13020.69140625</c:v>
                      </c:pt>
                      <c:pt idx="8634">
                        <c:v>13100.41796875</c:v>
                      </c:pt>
                      <c:pt idx="8635">
                        <c:v>12663.1015625</c:v>
                      </c:pt>
                      <c:pt idx="8636">
                        <c:v>13628.4296875</c:v>
                      </c:pt>
                      <c:pt idx="8637">
                        <c:v>13192.453125</c:v>
                      </c:pt>
                      <c:pt idx="8638">
                        <c:v>14282.046875</c:v>
                      </c:pt>
                      <c:pt idx="8639">
                        <c:v>13547.015625</c:v>
                      </c:pt>
                      <c:pt idx="8640">
                        <c:v>7922.59375</c:v>
                      </c:pt>
                      <c:pt idx="8641">
                        <c:v>6419.4140625</c:v>
                      </c:pt>
                      <c:pt idx="8642">
                        <c:v>6879.671875</c:v>
                      </c:pt>
                      <c:pt idx="8643">
                        <c:v>8571.29296875</c:v>
                      </c:pt>
                      <c:pt idx="8644">
                        <c:v>6044.25</c:v>
                      </c:pt>
                      <c:pt idx="8645">
                        <c:v>4871.3359375</c:v>
                      </c:pt>
                      <c:pt idx="8646">
                        <c:v>7616.9140625</c:v>
                      </c:pt>
                      <c:pt idx="8647">
                        <c:v>9094.03125</c:v>
                      </c:pt>
                      <c:pt idx="8648">
                        <c:v>9258.78125</c:v>
                      </c:pt>
                      <c:pt idx="8649">
                        <c:v>9455.6953125</c:v>
                      </c:pt>
                      <c:pt idx="8650">
                        <c:v>8576.46875</c:v>
                      </c:pt>
                      <c:pt idx="8651">
                        <c:v>8725.71875</c:v>
                      </c:pt>
                      <c:pt idx="8652">
                        <c:v>9192.2109375</c:v>
                      </c:pt>
                      <c:pt idx="8653">
                        <c:v>9179.24609375</c:v>
                      </c:pt>
                      <c:pt idx="8654">
                        <c:v>9296.21484375</c:v>
                      </c:pt>
                      <c:pt idx="8655">
                        <c:v>12001.1171875</c:v>
                      </c:pt>
                      <c:pt idx="8656">
                        <c:v>12085.9453125</c:v>
                      </c:pt>
                      <c:pt idx="8657">
                        <c:v>11100.3671875</c:v>
                      </c:pt>
                      <c:pt idx="8658">
                        <c:v>9497.9140625</c:v>
                      </c:pt>
                      <c:pt idx="8659">
                        <c:v>9784.703125</c:v>
                      </c:pt>
                      <c:pt idx="8660">
                        <c:v>11090.7109375</c:v>
                      </c:pt>
                      <c:pt idx="8661">
                        <c:v>12848.8203125</c:v>
                      </c:pt>
                      <c:pt idx="8662">
                        <c:v>12105.8046875</c:v>
                      </c:pt>
                      <c:pt idx="8663">
                        <c:v>12422.8671875</c:v>
                      </c:pt>
                      <c:pt idx="8664">
                        <c:v>12238.31640625</c:v>
                      </c:pt>
                      <c:pt idx="8665">
                        <c:v>11951.74609375</c:v>
                      </c:pt>
                      <c:pt idx="8666">
                        <c:v>12378.484375</c:v>
                      </c:pt>
                      <c:pt idx="8667">
                        <c:v>12047.5859375</c:v>
                      </c:pt>
                      <c:pt idx="8668">
                        <c:v>11834.2890625</c:v>
                      </c:pt>
                      <c:pt idx="8669">
                        <c:v>11597.85546875</c:v>
                      </c:pt>
                      <c:pt idx="8670">
                        <c:v>11254.40625</c:v>
                      </c:pt>
                      <c:pt idx="8671">
                        <c:v>11652.78125</c:v>
                      </c:pt>
                      <c:pt idx="8672">
                        <c:v>11386.9296875</c:v>
                      </c:pt>
                      <c:pt idx="8673">
                        <c:v>11494.71875</c:v>
                      </c:pt>
                      <c:pt idx="8674">
                        <c:v>10256.546875</c:v>
                      </c:pt>
                      <c:pt idx="8675">
                        <c:v>9936.76171875</c:v>
                      </c:pt>
                      <c:pt idx="8676">
                        <c:v>11863.375</c:v>
                      </c:pt>
                      <c:pt idx="8677">
                        <c:v>10848.8203125</c:v>
                      </c:pt>
                      <c:pt idx="8678">
                        <c:v>11411.734375</c:v>
                      </c:pt>
                      <c:pt idx="8679">
                        <c:v>11754.0390625</c:v>
                      </c:pt>
                      <c:pt idx="8680">
                        <c:v>10952.6640625</c:v>
                      </c:pt>
                      <c:pt idx="8681">
                        <c:v>10048.703125</c:v>
                      </c:pt>
                      <c:pt idx="8682">
                        <c:v>9534.8984375</c:v>
                      </c:pt>
                      <c:pt idx="8683">
                        <c:v>9572.1328125</c:v>
                      </c:pt>
                      <c:pt idx="8684">
                        <c:v>10779.9375</c:v>
                      </c:pt>
                      <c:pt idx="8685">
                        <c:v>6872.1171875</c:v>
                      </c:pt>
                      <c:pt idx="8686">
                        <c:v>6416.1328125</c:v>
                      </c:pt>
                      <c:pt idx="8687">
                        <c:v>2206.796875</c:v>
                      </c:pt>
                      <c:pt idx="8688">
                        <c:v>2865.453125</c:v>
                      </c:pt>
                      <c:pt idx="8689">
                        <c:v>4246.515625</c:v>
                      </c:pt>
                      <c:pt idx="8690">
                        <c:v>6268.9296875</c:v>
                      </c:pt>
                      <c:pt idx="8691">
                        <c:v>5296.6484375</c:v>
                      </c:pt>
                      <c:pt idx="8692">
                        <c:v>6696.796875</c:v>
                      </c:pt>
                      <c:pt idx="8693">
                        <c:v>7164.875</c:v>
                      </c:pt>
                      <c:pt idx="8694">
                        <c:v>6326.4921875</c:v>
                      </c:pt>
                      <c:pt idx="8695">
                        <c:v>5941.5546875</c:v>
                      </c:pt>
                      <c:pt idx="8696">
                        <c:v>4155.5078125</c:v>
                      </c:pt>
                      <c:pt idx="8697">
                        <c:v>4910.84375</c:v>
                      </c:pt>
                      <c:pt idx="8698">
                        <c:v>5414.21875</c:v>
                      </c:pt>
                      <c:pt idx="8699">
                        <c:v>6401.3125</c:v>
                      </c:pt>
                      <c:pt idx="8700">
                        <c:v>10241.2578125</c:v>
                      </c:pt>
                      <c:pt idx="8701">
                        <c:v>10700.2265625</c:v>
                      </c:pt>
                      <c:pt idx="8702">
                        <c:v>9623.96875</c:v>
                      </c:pt>
                      <c:pt idx="8703">
                        <c:v>8925.4296875</c:v>
                      </c:pt>
                      <c:pt idx="8704">
                        <c:v>8724.2890625</c:v>
                      </c:pt>
                      <c:pt idx="8705">
                        <c:v>10052.5859375</c:v>
                      </c:pt>
                      <c:pt idx="8706">
                        <c:v>9789.3671875</c:v>
                      </c:pt>
                      <c:pt idx="8707">
                        <c:v>9035.7109375</c:v>
                      </c:pt>
                      <c:pt idx="8708">
                        <c:v>8878.5</c:v>
                      </c:pt>
                      <c:pt idx="8709">
                        <c:v>10287.671875</c:v>
                      </c:pt>
                      <c:pt idx="8710">
                        <c:v>9287.9375</c:v>
                      </c:pt>
                      <c:pt idx="8711">
                        <c:v>10637.96875</c:v>
                      </c:pt>
                      <c:pt idx="8712">
                        <c:v>9052.4921875</c:v>
                      </c:pt>
                      <c:pt idx="8713">
                        <c:v>10317.6640625</c:v>
                      </c:pt>
                      <c:pt idx="8714">
                        <c:v>10464.3828125</c:v>
                      </c:pt>
                      <c:pt idx="8715">
                        <c:v>12006.82421875</c:v>
                      </c:pt>
                      <c:pt idx="8716">
                        <c:v>9845.734375</c:v>
                      </c:pt>
                      <c:pt idx="8717">
                        <c:v>8766.8046875</c:v>
                      </c:pt>
                      <c:pt idx="8718">
                        <c:v>9329.875</c:v>
                      </c:pt>
                      <c:pt idx="8719">
                        <c:v>11524.62109375</c:v>
                      </c:pt>
                      <c:pt idx="8720">
                        <c:v>12031.9609375</c:v>
                      </c:pt>
                      <c:pt idx="8721">
                        <c:v>10183.2578125</c:v>
                      </c:pt>
                      <c:pt idx="8722">
                        <c:v>10090.515625</c:v>
                      </c:pt>
                      <c:pt idx="8723">
                        <c:v>11273.0625</c:v>
                      </c:pt>
                      <c:pt idx="8724">
                        <c:v>11735.1796875</c:v>
                      </c:pt>
                      <c:pt idx="8725">
                        <c:v>11863.078125</c:v>
                      </c:pt>
                      <c:pt idx="8726">
                        <c:v>11722.609375</c:v>
                      </c:pt>
                      <c:pt idx="8727">
                        <c:v>11231.6484375</c:v>
                      </c:pt>
                      <c:pt idx="8728">
                        <c:v>11130.8515625</c:v>
                      </c:pt>
                      <c:pt idx="8729">
                        <c:v>11031.65625</c:v>
                      </c:pt>
                      <c:pt idx="8730">
                        <c:v>8979.03125</c:v>
                      </c:pt>
                      <c:pt idx="8731">
                        <c:v>8283.7265625</c:v>
                      </c:pt>
                      <c:pt idx="8732">
                        <c:v>8709.484375</c:v>
                      </c:pt>
                      <c:pt idx="8733">
                        <c:v>8650.4140625</c:v>
                      </c:pt>
                      <c:pt idx="8734">
                        <c:v>7904.1796875</c:v>
                      </c:pt>
                      <c:pt idx="8735">
                        <c:v>7285.96875</c:v>
                      </c:pt>
                      <c:pt idx="8736">
                        <c:v>8009.6875</c:v>
                      </c:pt>
                      <c:pt idx="8737">
                        <c:v>7243.1640625</c:v>
                      </c:pt>
                      <c:pt idx="8738">
                        <c:v>6597.1875</c:v>
                      </c:pt>
                      <c:pt idx="8739">
                        <c:v>5940.2734375</c:v>
                      </c:pt>
                      <c:pt idx="8740">
                        <c:v>6881.734375</c:v>
                      </c:pt>
                      <c:pt idx="8741">
                        <c:v>8987.234375</c:v>
                      </c:pt>
                      <c:pt idx="8742">
                        <c:v>8987.7109375</c:v>
                      </c:pt>
                      <c:pt idx="8743">
                        <c:v>7841.15625</c:v>
                      </c:pt>
                      <c:pt idx="8744">
                        <c:v>8700.0078125</c:v>
                      </c:pt>
                      <c:pt idx="8745">
                        <c:v>9255.17578125</c:v>
                      </c:pt>
                      <c:pt idx="8746">
                        <c:v>8128.11328125</c:v>
                      </c:pt>
                      <c:pt idx="8747">
                        <c:v>8835.91796875</c:v>
                      </c:pt>
                      <c:pt idx="8748">
                        <c:v>9960.5390625</c:v>
                      </c:pt>
                      <c:pt idx="8749">
                        <c:v>8827.390625</c:v>
                      </c:pt>
                      <c:pt idx="8750">
                        <c:v>9359.53125</c:v>
                      </c:pt>
                      <c:pt idx="8751">
                        <c:v>9552.1484375</c:v>
                      </c:pt>
                      <c:pt idx="8752">
                        <c:v>10209.4453125</c:v>
                      </c:pt>
                      <c:pt idx="8753">
                        <c:v>10464.8671875</c:v>
                      </c:pt>
                      <c:pt idx="8754">
                        <c:v>10599.4921875</c:v>
                      </c:pt>
                      <c:pt idx="8755">
                        <c:v>10332.75</c:v>
                      </c:pt>
                      <c:pt idx="8756">
                        <c:v>7981.796875</c:v>
                      </c:pt>
                      <c:pt idx="8757">
                        <c:v>8599.3984375</c:v>
                      </c:pt>
                      <c:pt idx="8758">
                        <c:v>9931.2265625</c:v>
                      </c:pt>
                      <c:pt idx="8759">
                        <c:v>10618.265625</c:v>
                      </c:pt>
                      <c:pt idx="8760">
                        <c:v>12116.3359375</c:v>
                      </c:pt>
                      <c:pt idx="8761">
                        <c:v>12835.87109375</c:v>
                      </c:pt>
                      <c:pt idx="8762">
                        <c:v>13657.87890625</c:v>
                      </c:pt>
                      <c:pt idx="8763">
                        <c:v>13019.9765625</c:v>
                      </c:pt>
                      <c:pt idx="8764">
                        <c:v>10390.46875</c:v>
                      </c:pt>
                      <c:pt idx="8765">
                        <c:v>10133.21875</c:v>
                      </c:pt>
                      <c:pt idx="8766">
                        <c:v>11541.46875</c:v>
                      </c:pt>
                      <c:pt idx="8767">
                        <c:v>13280.2890625</c:v>
                      </c:pt>
                      <c:pt idx="8768">
                        <c:v>13558.98828125</c:v>
                      </c:pt>
                      <c:pt idx="8769">
                        <c:v>12794.49609375</c:v>
                      </c:pt>
                      <c:pt idx="8770">
                        <c:v>12572.85546875</c:v>
                      </c:pt>
                      <c:pt idx="8771">
                        <c:v>13729.39453125</c:v>
                      </c:pt>
                      <c:pt idx="8772">
                        <c:v>12489.55859375</c:v>
                      </c:pt>
                      <c:pt idx="8773">
                        <c:v>12519.09765625</c:v>
                      </c:pt>
                      <c:pt idx="8774">
                        <c:v>13165.6015625</c:v>
                      </c:pt>
                      <c:pt idx="8775">
                        <c:v>11529.1875</c:v>
                      </c:pt>
                      <c:pt idx="8776">
                        <c:v>10839.4453125</c:v>
                      </c:pt>
                      <c:pt idx="8777">
                        <c:v>11428.90625</c:v>
                      </c:pt>
                      <c:pt idx="8778">
                        <c:v>13440.83984375</c:v>
                      </c:pt>
                      <c:pt idx="8779">
                        <c:v>13739.984375</c:v>
                      </c:pt>
                      <c:pt idx="8780">
                        <c:v>13066.0546875</c:v>
                      </c:pt>
                      <c:pt idx="8781">
                        <c:v>13431.96875</c:v>
                      </c:pt>
                      <c:pt idx="8782">
                        <c:v>13046.53125</c:v>
                      </c:pt>
                      <c:pt idx="8783">
                        <c:v>12760.09375</c:v>
                      </c:pt>
                      <c:pt idx="8784">
                        <c:v>12194.61328125</c:v>
                      </c:pt>
                      <c:pt idx="8785">
                        <c:v>13167.74609375</c:v>
                      </c:pt>
                      <c:pt idx="8786">
                        <c:v>10257.3046875</c:v>
                      </c:pt>
                      <c:pt idx="8787">
                        <c:v>9998.6484375</c:v>
                      </c:pt>
                      <c:pt idx="8788">
                        <c:v>9939.9609375</c:v>
                      </c:pt>
                      <c:pt idx="8789">
                        <c:v>12119.34375</c:v>
                      </c:pt>
                      <c:pt idx="8790">
                        <c:v>5934.8046875</c:v>
                      </c:pt>
                      <c:pt idx="8791">
                        <c:v>5076.28125</c:v>
                      </c:pt>
                      <c:pt idx="8792">
                        <c:v>2352.0546875</c:v>
                      </c:pt>
                      <c:pt idx="8793">
                        <c:v>1790.4765625</c:v>
                      </c:pt>
                      <c:pt idx="8794">
                        <c:v>1790.265625</c:v>
                      </c:pt>
                      <c:pt idx="8795">
                        <c:v>4106.3203125</c:v>
                      </c:pt>
                      <c:pt idx="8796">
                        <c:v>358.4609375</c:v>
                      </c:pt>
                      <c:pt idx="8797">
                        <c:v>-170.359375</c:v>
                      </c:pt>
                      <c:pt idx="8798">
                        <c:v>1332.0546875</c:v>
                      </c:pt>
                      <c:pt idx="8799">
                        <c:v>2777.8203125</c:v>
                      </c:pt>
                      <c:pt idx="8800">
                        <c:v>1748.59375</c:v>
                      </c:pt>
                      <c:pt idx="8801">
                        <c:v>2284.2734375</c:v>
                      </c:pt>
                      <c:pt idx="8802">
                        <c:v>2585.078125</c:v>
                      </c:pt>
                      <c:pt idx="8803">
                        <c:v>6466.40625</c:v>
                      </c:pt>
                      <c:pt idx="8804">
                        <c:v>6112.359375</c:v>
                      </c:pt>
                      <c:pt idx="8805">
                        <c:v>10226.5390625</c:v>
                      </c:pt>
                      <c:pt idx="8806">
                        <c:v>11839.1015625</c:v>
                      </c:pt>
                      <c:pt idx="8807">
                        <c:v>15045.5625</c:v>
                      </c:pt>
                      <c:pt idx="8808">
                        <c:v>13838.796875</c:v>
                      </c:pt>
                      <c:pt idx="8809">
                        <c:v>12681.859375</c:v>
                      </c:pt>
                      <c:pt idx="8810">
                        <c:v>11893.890625</c:v>
                      </c:pt>
                      <c:pt idx="8811">
                        <c:v>14375.64453125</c:v>
                      </c:pt>
                      <c:pt idx="8812">
                        <c:v>13978.8203125</c:v>
                      </c:pt>
                      <c:pt idx="8813">
                        <c:v>13447.70703125</c:v>
                      </c:pt>
                      <c:pt idx="8814">
                        <c:v>12923.0546875</c:v>
                      </c:pt>
                      <c:pt idx="8815">
                        <c:v>14641.70703125</c:v>
                      </c:pt>
                      <c:pt idx="8816">
                        <c:v>14655.625</c:v>
                      </c:pt>
                      <c:pt idx="8817">
                        <c:v>12091.1875</c:v>
                      </c:pt>
                      <c:pt idx="8818">
                        <c:v>13735.140625</c:v>
                      </c:pt>
                      <c:pt idx="8819">
                        <c:v>14182.73828125</c:v>
                      </c:pt>
                      <c:pt idx="8820">
                        <c:v>9970.296875</c:v>
                      </c:pt>
                      <c:pt idx="8821">
                        <c:v>9949.24609375</c:v>
                      </c:pt>
                      <c:pt idx="8822">
                        <c:v>11074.28125</c:v>
                      </c:pt>
                      <c:pt idx="8823">
                        <c:v>10110.3125</c:v>
                      </c:pt>
                      <c:pt idx="8824">
                        <c:v>9829.4375</c:v>
                      </c:pt>
                      <c:pt idx="8825">
                        <c:v>10192.1640625</c:v>
                      </c:pt>
                      <c:pt idx="8826">
                        <c:v>9855.1875</c:v>
                      </c:pt>
                      <c:pt idx="8827">
                        <c:v>11031.40625</c:v>
                      </c:pt>
                      <c:pt idx="8828">
                        <c:v>10304.2265625</c:v>
                      </c:pt>
                      <c:pt idx="8829">
                        <c:v>9467.78125</c:v>
                      </c:pt>
                      <c:pt idx="8830">
                        <c:v>9256.421875</c:v>
                      </c:pt>
                      <c:pt idx="8831">
                        <c:v>8492.0078125</c:v>
                      </c:pt>
                      <c:pt idx="8832">
                        <c:v>7387.984375</c:v>
                      </c:pt>
                      <c:pt idx="8833">
                        <c:v>7416.1171875</c:v>
                      </c:pt>
                      <c:pt idx="8834">
                        <c:v>10207.5078125</c:v>
                      </c:pt>
                      <c:pt idx="8835">
                        <c:v>5772.296875</c:v>
                      </c:pt>
                      <c:pt idx="8836">
                        <c:v>6056.109375</c:v>
                      </c:pt>
                      <c:pt idx="8837">
                        <c:v>6127.984375</c:v>
                      </c:pt>
                      <c:pt idx="8838">
                        <c:v>5808.7578125</c:v>
                      </c:pt>
                      <c:pt idx="8839">
                        <c:v>4963.1953125</c:v>
                      </c:pt>
                      <c:pt idx="8840">
                        <c:v>5720.671875</c:v>
                      </c:pt>
                      <c:pt idx="8841">
                        <c:v>6876.890625</c:v>
                      </c:pt>
                      <c:pt idx="8842">
                        <c:v>6922.0546875</c:v>
                      </c:pt>
                      <c:pt idx="8843">
                        <c:v>6979.109375</c:v>
                      </c:pt>
                      <c:pt idx="8844">
                        <c:v>6155.515625</c:v>
                      </c:pt>
                      <c:pt idx="8845">
                        <c:v>6403.5625</c:v>
                      </c:pt>
                      <c:pt idx="8846">
                        <c:v>6482.421875</c:v>
                      </c:pt>
                      <c:pt idx="8847">
                        <c:v>4807.3359375</c:v>
                      </c:pt>
                      <c:pt idx="8848">
                        <c:v>5023.7265625</c:v>
                      </c:pt>
                      <c:pt idx="8849">
                        <c:v>6625.25</c:v>
                      </c:pt>
                      <c:pt idx="8850">
                        <c:v>12228.203125</c:v>
                      </c:pt>
                      <c:pt idx="8851">
                        <c:v>10327.703125</c:v>
                      </c:pt>
                      <c:pt idx="8852">
                        <c:v>9105.046875</c:v>
                      </c:pt>
                      <c:pt idx="8853">
                        <c:v>9716.6171875</c:v>
                      </c:pt>
                      <c:pt idx="8854">
                        <c:v>12132.0078125</c:v>
                      </c:pt>
                      <c:pt idx="8855">
                        <c:v>12931.8984375</c:v>
                      </c:pt>
                      <c:pt idx="8856">
                        <c:v>12932.609375</c:v>
                      </c:pt>
                      <c:pt idx="8857">
                        <c:v>13453.421875</c:v>
                      </c:pt>
                      <c:pt idx="8858">
                        <c:v>12282.421875</c:v>
                      </c:pt>
                      <c:pt idx="8859">
                        <c:v>12210.5546875</c:v>
                      </c:pt>
                      <c:pt idx="8860">
                        <c:v>13921.9453125</c:v>
                      </c:pt>
                      <c:pt idx="8861">
                        <c:v>12706.3984375</c:v>
                      </c:pt>
                      <c:pt idx="8862">
                        <c:v>12389.09375</c:v>
                      </c:pt>
                      <c:pt idx="8863">
                        <c:v>12998.4296875</c:v>
                      </c:pt>
                      <c:pt idx="8864">
                        <c:v>13625.171875</c:v>
                      </c:pt>
                      <c:pt idx="8865">
                        <c:v>10369.8125</c:v>
                      </c:pt>
                      <c:pt idx="8866">
                        <c:v>9210.0625</c:v>
                      </c:pt>
                      <c:pt idx="8867">
                        <c:v>10332.0703125</c:v>
                      </c:pt>
                      <c:pt idx="8868">
                        <c:v>10420.546875</c:v>
                      </c:pt>
                      <c:pt idx="8869">
                        <c:v>8761.4140625</c:v>
                      </c:pt>
                      <c:pt idx="8870">
                        <c:v>7523.7265625</c:v>
                      </c:pt>
                      <c:pt idx="8871">
                        <c:v>9455.265625</c:v>
                      </c:pt>
                      <c:pt idx="8872">
                        <c:v>10727.2109375</c:v>
                      </c:pt>
                      <c:pt idx="8873">
                        <c:v>10043.078125</c:v>
                      </c:pt>
                      <c:pt idx="8874">
                        <c:v>9663.4140625</c:v>
                      </c:pt>
                      <c:pt idx="8875">
                        <c:v>10023.8828125</c:v>
                      </c:pt>
                      <c:pt idx="8876">
                        <c:v>10155.6015625</c:v>
                      </c:pt>
                      <c:pt idx="8877">
                        <c:v>9666.4921875</c:v>
                      </c:pt>
                      <c:pt idx="8878">
                        <c:v>9577.6953125</c:v>
                      </c:pt>
                      <c:pt idx="8879">
                        <c:v>9863.953125</c:v>
                      </c:pt>
                      <c:pt idx="8880">
                        <c:v>13703.4296875</c:v>
                      </c:pt>
                      <c:pt idx="8881">
                        <c:v>11606.8046875</c:v>
                      </c:pt>
                      <c:pt idx="8882">
                        <c:v>10984.52734375</c:v>
                      </c:pt>
                      <c:pt idx="8883">
                        <c:v>12928.4140625</c:v>
                      </c:pt>
                      <c:pt idx="8884">
                        <c:v>12943.171875</c:v>
                      </c:pt>
                      <c:pt idx="8885">
                        <c:v>13211.015625</c:v>
                      </c:pt>
                      <c:pt idx="8886">
                        <c:v>14578.34375</c:v>
                      </c:pt>
                      <c:pt idx="8887">
                        <c:v>10781.9609375</c:v>
                      </c:pt>
                      <c:pt idx="8888">
                        <c:v>9977.5703125</c:v>
                      </c:pt>
                      <c:pt idx="8889">
                        <c:v>10984.5546875</c:v>
                      </c:pt>
                      <c:pt idx="8890">
                        <c:v>12423.609375</c:v>
                      </c:pt>
                      <c:pt idx="8891">
                        <c:v>8104.9765625</c:v>
                      </c:pt>
                      <c:pt idx="8892">
                        <c:v>9017.8359375</c:v>
                      </c:pt>
                      <c:pt idx="8893">
                        <c:v>9902.15625</c:v>
                      </c:pt>
                      <c:pt idx="8894">
                        <c:v>14298.0859375</c:v>
                      </c:pt>
                      <c:pt idx="8895">
                        <c:v>9683.796875</c:v>
                      </c:pt>
                      <c:pt idx="8896">
                        <c:v>9799.0625</c:v>
                      </c:pt>
                      <c:pt idx="8897">
                        <c:v>8553.4765625</c:v>
                      </c:pt>
                      <c:pt idx="8898">
                        <c:v>8137.9375</c:v>
                      </c:pt>
                      <c:pt idx="8899">
                        <c:v>9638.125</c:v>
                      </c:pt>
                      <c:pt idx="8900">
                        <c:v>9467.515625</c:v>
                      </c:pt>
                      <c:pt idx="8901">
                        <c:v>9503.0703125</c:v>
                      </c:pt>
                      <c:pt idx="8902">
                        <c:v>9268.1015625</c:v>
                      </c:pt>
                      <c:pt idx="8903">
                        <c:v>8971.6875</c:v>
                      </c:pt>
                      <c:pt idx="8904">
                        <c:v>8518.0546875</c:v>
                      </c:pt>
                      <c:pt idx="8905">
                        <c:v>7391.359375</c:v>
                      </c:pt>
                      <c:pt idx="8906">
                        <c:v>7685.40625</c:v>
                      </c:pt>
                      <c:pt idx="8907">
                        <c:v>8326.5625</c:v>
                      </c:pt>
                      <c:pt idx="8908">
                        <c:v>8217.765625</c:v>
                      </c:pt>
                      <c:pt idx="8909">
                        <c:v>7980.8046875</c:v>
                      </c:pt>
                      <c:pt idx="8910">
                        <c:v>8806.671875</c:v>
                      </c:pt>
                      <c:pt idx="8911">
                        <c:v>8987.9140625</c:v>
                      </c:pt>
                      <c:pt idx="8912">
                        <c:v>8300.5546875</c:v>
                      </c:pt>
                      <c:pt idx="8913">
                        <c:v>8317.4765625</c:v>
                      </c:pt>
                      <c:pt idx="8914">
                        <c:v>8685.1484375</c:v>
                      </c:pt>
                      <c:pt idx="8915">
                        <c:v>8016.5859375</c:v>
                      </c:pt>
                      <c:pt idx="8916">
                        <c:v>7528.265625</c:v>
                      </c:pt>
                      <c:pt idx="8917">
                        <c:v>9027.140625</c:v>
                      </c:pt>
                      <c:pt idx="8918">
                        <c:v>8859.3125</c:v>
                      </c:pt>
                      <c:pt idx="8919">
                        <c:v>8588.2265625</c:v>
                      </c:pt>
                      <c:pt idx="8920">
                        <c:v>7892.359375</c:v>
                      </c:pt>
                      <c:pt idx="8921">
                        <c:v>7625.4140625</c:v>
                      </c:pt>
                      <c:pt idx="8922">
                        <c:v>7615.3203125</c:v>
                      </c:pt>
                      <c:pt idx="8923">
                        <c:v>6905.8359375</c:v>
                      </c:pt>
                      <c:pt idx="8924">
                        <c:v>8414.859375</c:v>
                      </c:pt>
                      <c:pt idx="8925">
                        <c:v>8339.0625</c:v>
                      </c:pt>
                      <c:pt idx="8926">
                        <c:v>7446.484375</c:v>
                      </c:pt>
                      <c:pt idx="8927">
                        <c:v>8320.65625</c:v>
                      </c:pt>
                      <c:pt idx="8928">
                        <c:v>6542.8984375</c:v>
                      </c:pt>
                      <c:pt idx="8929">
                        <c:v>7670.2578125</c:v>
                      </c:pt>
                      <c:pt idx="8930">
                        <c:v>8248.2265625</c:v>
                      </c:pt>
                      <c:pt idx="8931">
                        <c:v>4884.015625</c:v>
                      </c:pt>
                      <c:pt idx="8932">
                        <c:v>6039.8203125</c:v>
                      </c:pt>
                      <c:pt idx="8933">
                        <c:v>5602.3359375</c:v>
                      </c:pt>
                      <c:pt idx="8934">
                        <c:v>6467.3515625</c:v>
                      </c:pt>
                      <c:pt idx="8935">
                        <c:v>4981.5625</c:v>
                      </c:pt>
                      <c:pt idx="8936">
                        <c:v>6384.34375</c:v>
                      </c:pt>
                      <c:pt idx="8937">
                        <c:v>8381.8359375</c:v>
                      </c:pt>
                      <c:pt idx="8938">
                        <c:v>8624.0859375</c:v>
                      </c:pt>
                      <c:pt idx="8939">
                        <c:v>8274.18359375</c:v>
                      </c:pt>
                      <c:pt idx="8940">
                        <c:v>10836.0546875</c:v>
                      </c:pt>
                      <c:pt idx="8941">
                        <c:v>10793.9921875</c:v>
                      </c:pt>
                      <c:pt idx="8942">
                        <c:v>10581.9921875</c:v>
                      </c:pt>
                      <c:pt idx="8943">
                        <c:v>10930.1953125</c:v>
                      </c:pt>
                      <c:pt idx="8944">
                        <c:v>10907.640625</c:v>
                      </c:pt>
                      <c:pt idx="8945">
                        <c:v>10890.3046875</c:v>
                      </c:pt>
                      <c:pt idx="8946">
                        <c:v>11984.4921875</c:v>
                      </c:pt>
                      <c:pt idx="8947">
                        <c:v>11537.25</c:v>
                      </c:pt>
                      <c:pt idx="8948">
                        <c:v>12143.4375</c:v>
                      </c:pt>
                      <c:pt idx="8949">
                        <c:v>11496.9140625</c:v>
                      </c:pt>
                      <c:pt idx="8950">
                        <c:v>11816.96484375</c:v>
                      </c:pt>
                      <c:pt idx="8951">
                        <c:v>11048.2265625</c:v>
                      </c:pt>
                      <c:pt idx="8952">
                        <c:v>11606.0390625</c:v>
                      </c:pt>
                      <c:pt idx="8953">
                        <c:v>11737.6171875</c:v>
                      </c:pt>
                      <c:pt idx="8954">
                        <c:v>12160.40625</c:v>
                      </c:pt>
                      <c:pt idx="8955">
                        <c:v>15302.30078125</c:v>
                      </c:pt>
                      <c:pt idx="8956">
                        <c:v>15457.07421875</c:v>
                      </c:pt>
                      <c:pt idx="8957">
                        <c:v>16373.640625</c:v>
                      </c:pt>
                      <c:pt idx="8958">
                        <c:v>15595.9296875</c:v>
                      </c:pt>
                      <c:pt idx="8959">
                        <c:v>14038.6640625</c:v>
                      </c:pt>
                      <c:pt idx="8960">
                        <c:v>14787.8359375</c:v>
                      </c:pt>
                      <c:pt idx="8961">
                        <c:v>14599.6484375</c:v>
                      </c:pt>
                      <c:pt idx="8962">
                        <c:v>16044.875</c:v>
                      </c:pt>
                      <c:pt idx="8963">
                        <c:v>16323.4296875</c:v>
                      </c:pt>
                      <c:pt idx="8964">
                        <c:v>12748.921875</c:v>
                      </c:pt>
                      <c:pt idx="8965">
                        <c:v>12476.609375</c:v>
                      </c:pt>
                      <c:pt idx="8966">
                        <c:v>13951.1875</c:v>
                      </c:pt>
                      <c:pt idx="8967">
                        <c:v>16714.1953125</c:v>
                      </c:pt>
                      <c:pt idx="8968">
                        <c:v>16298.359375</c:v>
                      </c:pt>
                      <c:pt idx="8969">
                        <c:v>16231.79296875</c:v>
                      </c:pt>
                      <c:pt idx="8970">
                        <c:v>15166.3125</c:v>
                      </c:pt>
                      <c:pt idx="8971">
                        <c:v>15075.9140625</c:v>
                      </c:pt>
                      <c:pt idx="8972">
                        <c:v>14868.046875</c:v>
                      </c:pt>
                      <c:pt idx="8973">
                        <c:v>15631.5859375</c:v>
                      </c:pt>
                      <c:pt idx="8974">
                        <c:v>15475.9296875</c:v>
                      </c:pt>
                      <c:pt idx="8975">
                        <c:v>13927.578125</c:v>
                      </c:pt>
                      <c:pt idx="8976">
                        <c:v>10875.578125</c:v>
                      </c:pt>
                      <c:pt idx="8977">
                        <c:v>9946.5234375</c:v>
                      </c:pt>
                      <c:pt idx="8978">
                        <c:v>11061.8515625</c:v>
                      </c:pt>
                      <c:pt idx="8979">
                        <c:v>13648.5625</c:v>
                      </c:pt>
                      <c:pt idx="8980">
                        <c:v>14807.9296875</c:v>
                      </c:pt>
                      <c:pt idx="8981">
                        <c:v>14106.01171875</c:v>
                      </c:pt>
                      <c:pt idx="8982">
                        <c:v>14730.359375</c:v>
                      </c:pt>
                      <c:pt idx="8983">
                        <c:v>14342.8046875</c:v>
                      </c:pt>
                      <c:pt idx="8984">
                        <c:v>15345.4296875</c:v>
                      </c:pt>
                      <c:pt idx="8985">
                        <c:v>9861.59375</c:v>
                      </c:pt>
                      <c:pt idx="8986">
                        <c:v>9854.1015625</c:v>
                      </c:pt>
                      <c:pt idx="8987">
                        <c:v>9268.515625</c:v>
                      </c:pt>
                      <c:pt idx="8988">
                        <c:v>6589.625</c:v>
                      </c:pt>
                      <c:pt idx="8989">
                        <c:v>4934.7734375</c:v>
                      </c:pt>
                      <c:pt idx="8990">
                        <c:v>5390.9453125</c:v>
                      </c:pt>
                      <c:pt idx="8991">
                        <c:v>7026.6015625</c:v>
                      </c:pt>
                      <c:pt idx="8992">
                        <c:v>9829.6015625</c:v>
                      </c:pt>
                      <c:pt idx="8993">
                        <c:v>5375.4296875</c:v>
                      </c:pt>
                      <c:pt idx="8994">
                        <c:v>3954.3125</c:v>
                      </c:pt>
                      <c:pt idx="8995">
                        <c:v>5561.3515625</c:v>
                      </c:pt>
                      <c:pt idx="8996">
                        <c:v>8440.2265625</c:v>
                      </c:pt>
                      <c:pt idx="8997">
                        <c:v>5325.25</c:v>
                      </c:pt>
                      <c:pt idx="8998">
                        <c:v>5167.3515625</c:v>
                      </c:pt>
                      <c:pt idx="8999">
                        <c:v>6791.625</c:v>
                      </c:pt>
                      <c:pt idx="9000">
                        <c:v>4177.65625</c:v>
                      </c:pt>
                      <c:pt idx="9001">
                        <c:v>4047.4140625</c:v>
                      </c:pt>
                      <c:pt idx="9002">
                        <c:v>3056.125</c:v>
                      </c:pt>
                      <c:pt idx="9003">
                        <c:v>5312.515625</c:v>
                      </c:pt>
                      <c:pt idx="9004">
                        <c:v>5329.6015625</c:v>
                      </c:pt>
                      <c:pt idx="9005">
                        <c:v>5263.265625</c:v>
                      </c:pt>
                      <c:pt idx="9006">
                        <c:v>4797.296875</c:v>
                      </c:pt>
                      <c:pt idx="9007">
                        <c:v>3915.3359375</c:v>
                      </c:pt>
                      <c:pt idx="9008">
                        <c:v>4307.1328125</c:v>
                      </c:pt>
                      <c:pt idx="9009">
                        <c:v>5511.3984375</c:v>
                      </c:pt>
                      <c:pt idx="9010">
                        <c:v>3155.1875</c:v>
                      </c:pt>
                      <c:pt idx="9011">
                        <c:v>2593.2421875</c:v>
                      </c:pt>
                      <c:pt idx="9012">
                        <c:v>3225.53125</c:v>
                      </c:pt>
                      <c:pt idx="9013">
                        <c:v>4753.8359375</c:v>
                      </c:pt>
                      <c:pt idx="9014">
                        <c:v>4859.640625</c:v>
                      </c:pt>
                      <c:pt idx="9015">
                        <c:v>9542.5859375</c:v>
                      </c:pt>
                      <c:pt idx="9016">
                        <c:v>7214.09375</c:v>
                      </c:pt>
                      <c:pt idx="9017">
                        <c:v>7989.8828125</c:v>
                      </c:pt>
                      <c:pt idx="9018">
                        <c:v>9592.578125</c:v>
                      </c:pt>
                      <c:pt idx="9019">
                        <c:v>10037.890625</c:v>
                      </c:pt>
                      <c:pt idx="9020">
                        <c:v>6962.25</c:v>
                      </c:pt>
                      <c:pt idx="9021">
                        <c:v>5334.25</c:v>
                      </c:pt>
                      <c:pt idx="9022">
                        <c:v>6928.7578125</c:v>
                      </c:pt>
                      <c:pt idx="9023">
                        <c:v>8271.921875</c:v>
                      </c:pt>
                      <c:pt idx="9024">
                        <c:v>10435.375</c:v>
                      </c:pt>
                      <c:pt idx="9025">
                        <c:v>10427.703125</c:v>
                      </c:pt>
                      <c:pt idx="9026">
                        <c:v>9918.2890625</c:v>
                      </c:pt>
                      <c:pt idx="9027">
                        <c:v>7671.578125</c:v>
                      </c:pt>
                      <c:pt idx="9028">
                        <c:v>10372.1484375</c:v>
                      </c:pt>
                      <c:pt idx="9029">
                        <c:v>9286.59375</c:v>
                      </c:pt>
                      <c:pt idx="9030">
                        <c:v>10830.3125</c:v>
                      </c:pt>
                      <c:pt idx="9031">
                        <c:v>10513.625</c:v>
                      </c:pt>
                      <c:pt idx="9032">
                        <c:v>12045.828125</c:v>
                      </c:pt>
                      <c:pt idx="9033">
                        <c:v>11150.9140625</c:v>
                      </c:pt>
                      <c:pt idx="9034">
                        <c:v>8375.90625</c:v>
                      </c:pt>
                      <c:pt idx="9035">
                        <c:v>5921.4921875</c:v>
                      </c:pt>
                      <c:pt idx="9036">
                        <c:v>6824.328125</c:v>
                      </c:pt>
                      <c:pt idx="9037">
                        <c:v>10715.93359375</c:v>
                      </c:pt>
                      <c:pt idx="9038">
                        <c:v>11544.5390625</c:v>
                      </c:pt>
                      <c:pt idx="9039">
                        <c:v>9039.265625</c:v>
                      </c:pt>
                      <c:pt idx="9040">
                        <c:v>9732.75</c:v>
                      </c:pt>
                      <c:pt idx="9041">
                        <c:v>11614.9375</c:v>
                      </c:pt>
                      <c:pt idx="9042">
                        <c:v>11632.3828125</c:v>
                      </c:pt>
                      <c:pt idx="9043">
                        <c:v>11388.3828125</c:v>
                      </c:pt>
                      <c:pt idx="9044">
                        <c:v>12401.59375</c:v>
                      </c:pt>
                      <c:pt idx="9045">
                        <c:v>8911.875</c:v>
                      </c:pt>
                      <c:pt idx="9046">
                        <c:v>7920.1171875</c:v>
                      </c:pt>
                      <c:pt idx="9047">
                        <c:v>8036.125</c:v>
                      </c:pt>
                      <c:pt idx="9048">
                        <c:v>8364.2578125</c:v>
                      </c:pt>
                      <c:pt idx="9049">
                        <c:v>8716.9921875</c:v>
                      </c:pt>
                      <c:pt idx="9050">
                        <c:v>8871.9609375</c:v>
                      </c:pt>
                      <c:pt idx="9051">
                        <c:v>8640.984375</c:v>
                      </c:pt>
                      <c:pt idx="9052">
                        <c:v>8473.4296875</c:v>
                      </c:pt>
                      <c:pt idx="9053">
                        <c:v>8098.25</c:v>
                      </c:pt>
                      <c:pt idx="9054">
                        <c:v>9114.9140625</c:v>
                      </c:pt>
                      <c:pt idx="9055">
                        <c:v>8937.96875</c:v>
                      </c:pt>
                      <c:pt idx="9056">
                        <c:v>9037.140625</c:v>
                      </c:pt>
                      <c:pt idx="9057">
                        <c:v>7242.6953125</c:v>
                      </c:pt>
                      <c:pt idx="9058">
                        <c:v>7932.296875</c:v>
                      </c:pt>
                      <c:pt idx="9059">
                        <c:v>8729.9609375</c:v>
                      </c:pt>
                      <c:pt idx="9060">
                        <c:v>6702.015625</c:v>
                      </c:pt>
                      <c:pt idx="9061">
                        <c:v>5475.34375</c:v>
                      </c:pt>
                      <c:pt idx="9062">
                        <c:v>5884.68359375</c:v>
                      </c:pt>
                      <c:pt idx="9063">
                        <c:v>8117.1640625</c:v>
                      </c:pt>
                      <c:pt idx="9064">
                        <c:v>9213.9296875</c:v>
                      </c:pt>
                      <c:pt idx="9065">
                        <c:v>9012.7265625</c:v>
                      </c:pt>
                      <c:pt idx="9066">
                        <c:v>8371.0859375</c:v>
                      </c:pt>
                      <c:pt idx="9067">
                        <c:v>7434.4375</c:v>
                      </c:pt>
                      <c:pt idx="9068">
                        <c:v>8284.515625</c:v>
                      </c:pt>
                      <c:pt idx="9069">
                        <c:v>7423.1875</c:v>
                      </c:pt>
                      <c:pt idx="9070">
                        <c:v>6075.0078125</c:v>
                      </c:pt>
                      <c:pt idx="9071">
                        <c:v>6428.4765625</c:v>
                      </c:pt>
                      <c:pt idx="9072">
                        <c:v>8195.75</c:v>
                      </c:pt>
                      <c:pt idx="9073">
                        <c:v>7017.703125</c:v>
                      </c:pt>
                      <c:pt idx="9074">
                        <c:v>8880.1171875</c:v>
                      </c:pt>
                      <c:pt idx="9075">
                        <c:v>10065.234375</c:v>
                      </c:pt>
                      <c:pt idx="9076">
                        <c:v>10327.625</c:v>
                      </c:pt>
                      <c:pt idx="9077">
                        <c:v>9376.5</c:v>
                      </c:pt>
                      <c:pt idx="9078">
                        <c:v>10518.28125</c:v>
                      </c:pt>
                      <c:pt idx="9079">
                        <c:v>8657.171875</c:v>
                      </c:pt>
                      <c:pt idx="9080">
                        <c:v>8770.1328125</c:v>
                      </c:pt>
                      <c:pt idx="9081">
                        <c:v>9991.7578125</c:v>
                      </c:pt>
                      <c:pt idx="9082">
                        <c:v>10435.9375</c:v>
                      </c:pt>
                      <c:pt idx="9083">
                        <c:v>9957.8125</c:v>
                      </c:pt>
                      <c:pt idx="9084">
                        <c:v>7612.328125</c:v>
                      </c:pt>
                      <c:pt idx="9085">
                        <c:v>7781.3359375</c:v>
                      </c:pt>
                      <c:pt idx="9086">
                        <c:v>7952.0625</c:v>
                      </c:pt>
                      <c:pt idx="9087">
                        <c:v>7955.5625</c:v>
                      </c:pt>
                      <c:pt idx="9088">
                        <c:v>5404.2890625</c:v>
                      </c:pt>
                      <c:pt idx="9089">
                        <c:v>7562.8359375</c:v>
                      </c:pt>
                      <c:pt idx="9090">
                        <c:v>12420.9375</c:v>
                      </c:pt>
                      <c:pt idx="9091">
                        <c:v>10420.03125</c:v>
                      </c:pt>
                      <c:pt idx="9092">
                        <c:v>8863.63671875</c:v>
                      </c:pt>
                      <c:pt idx="9093">
                        <c:v>9941.96484375</c:v>
                      </c:pt>
                      <c:pt idx="9094">
                        <c:v>12193.9375</c:v>
                      </c:pt>
                      <c:pt idx="9095">
                        <c:v>12566.15625</c:v>
                      </c:pt>
                      <c:pt idx="9096">
                        <c:v>12172.87890625</c:v>
                      </c:pt>
                      <c:pt idx="9097">
                        <c:v>12462.3359375</c:v>
                      </c:pt>
                      <c:pt idx="9098">
                        <c:v>12909.09765625</c:v>
                      </c:pt>
                      <c:pt idx="9099">
                        <c:v>11580.0859375</c:v>
                      </c:pt>
                      <c:pt idx="9100">
                        <c:v>11887.265625</c:v>
                      </c:pt>
                      <c:pt idx="9101">
                        <c:v>10528.703125</c:v>
                      </c:pt>
                      <c:pt idx="9102">
                        <c:v>9876.65625</c:v>
                      </c:pt>
                      <c:pt idx="9103">
                        <c:v>11881.84375</c:v>
                      </c:pt>
                      <c:pt idx="9104">
                        <c:v>12744.3359375</c:v>
                      </c:pt>
                      <c:pt idx="9105">
                        <c:v>10372.125</c:v>
                      </c:pt>
                      <c:pt idx="9106">
                        <c:v>9667.4453125</c:v>
                      </c:pt>
                      <c:pt idx="9107">
                        <c:v>8435.2734375</c:v>
                      </c:pt>
                      <c:pt idx="9108">
                        <c:v>8975.5234375</c:v>
                      </c:pt>
                      <c:pt idx="9109">
                        <c:v>8422.3359375</c:v>
                      </c:pt>
                      <c:pt idx="9110">
                        <c:v>7616.4609375</c:v>
                      </c:pt>
                      <c:pt idx="9111">
                        <c:v>7077.8125</c:v>
                      </c:pt>
                      <c:pt idx="9112">
                        <c:v>8427.015625</c:v>
                      </c:pt>
                      <c:pt idx="9113">
                        <c:v>10819.0546875</c:v>
                      </c:pt>
                      <c:pt idx="9114">
                        <c:v>4103.6171875</c:v>
                      </c:pt>
                      <c:pt idx="9115">
                        <c:v>6318.2578125</c:v>
                      </c:pt>
                      <c:pt idx="9116">
                        <c:v>7002.453125</c:v>
                      </c:pt>
                      <c:pt idx="9117">
                        <c:v>3238.7421875</c:v>
                      </c:pt>
                      <c:pt idx="9118">
                        <c:v>6172.1640625</c:v>
                      </c:pt>
                      <c:pt idx="9119">
                        <c:v>7471.609375</c:v>
                      </c:pt>
                      <c:pt idx="9120">
                        <c:v>6107.7734375</c:v>
                      </c:pt>
                      <c:pt idx="9121">
                        <c:v>6308.671875</c:v>
                      </c:pt>
                      <c:pt idx="9122">
                        <c:v>5753.21875</c:v>
                      </c:pt>
                      <c:pt idx="9123">
                        <c:v>7626.234375</c:v>
                      </c:pt>
                      <c:pt idx="9124">
                        <c:v>6543.046875</c:v>
                      </c:pt>
                      <c:pt idx="9125">
                        <c:v>7918.5</c:v>
                      </c:pt>
                      <c:pt idx="9126">
                        <c:v>8445.34375</c:v>
                      </c:pt>
                      <c:pt idx="9127">
                        <c:v>2275.4296875</c:v>
                      </c:pt>
                      <c:pt idx="9128">
                        <c:v>1768.359375</c:v>
                      </c:pt>
                      <c:pt idx="9129">
                        <c:v>2932.5234375</c:v>
                      </c:pt>
                      <c:pt idx="9130">
                        <c:v>7189.828125</c:v>
                      </c:pt>
                      <c:pt idx="9131">
                        <c:v>2674.3046875</c:v>
                      </c:pt>
                      <c:pt idx="9132">
                        <c:v>4474.140625</c:v>
                      </c:pt>
                      <c:pt idx="9133">
                        <c:v>5255.1640625</c:v>
                      </c:pt>
                      <c:pt idx="9134">
                        <c:v>7754.328125</c:v>
                      </c:pt>
                      <c:pt idx="9135">
                        <c:v>9702.76171875</c:v>
                      </c:pt>
                      <c:pt idx="9136">
                        <c:v>8319.09375</c:v>
                      </c:pt>
                      <c:pt idx="9137">
                        <c:v>8095.7578125</c:v>
                      </c:pt>
                      <c:pt idx="9138">
                        <c:v>9289.65625</c:v>
                      </c:pt>
                      <c:pt idx="9139">
                        <c:v>7041.4921875</c:v>
                      </c:pt>
                      <c:pt idx="9140">
                        <c:v>6164.046875</c:v>
                      </c:pt>
                      <c:pt idx="9141">
                        <c:v>6839.34375</c:v>
                      </c:pt>
                      <c:pt idx="9142">
                        <c:v>7680.546875</c:v>
                      </c:pt>
                      <c:pt idx="9143">
                        <c:v>7115.1875</c:v>
                      </c:pt>
                      <c:pt idx="9144">
                        <c:v>6753.703125</c:v>
                      </c:pt>
                      <c:pt idx="9145">
                        <c:v>7327.828125</c:v>
                      </c:pt>
                      <c:pt idx="9146">
                        <c:v>8557.4296875</c:v>
                      </c:pt>
                      <c:pt idx="9147">
                        <c:v>7115.9765625</c:v>
                      </c:pt>
                      <c:pt idx="9148">
                        <c:v>8261.84375</c:v>
                      </c:pt>
                      <c:pt idx="9149">
                        <c:v>9232.5546875</c:v>
                      </c:pt>
                      <c:pt idx="9150">
                        <c:v>9200.9375</c:v>
                      </c:pt>
                      <c:pt idx="9151">
                        <c:v>9315.1484375</c:v>
                      </c:pt>
                      <c:pt idx="9152">
                        <c:v>9670.8671875</c:v>
                      </c:pt>
                      <c:pt idx="9153">
                        <c:v>10270.046875</c:v>
                      </c:pt>
                      <c:pt idx="9154">
                        <c:v>8819.4921875</c:v>
                      </c:pt>
                      <c:pt idx="9155">
                        <c:v>8751.7734375</c:v>
                      </c:pt>
                      <c:pt idx="9156">
                        <c:v>9189.6953125</c:v>
                      </c:pt>
                      <c:pt idx="9157">
                        <c:v>7982.875</c:v>
                      </c:pt>
                      <c:pt idx="9158">
                        <c:v>8940.8046875</c:v>
                      </c:pt>
                      <c:pt idx="9159">
                        <c:v>10156.96875</c:v>
                      </c:pt>
                      <c:pt idx="9160">
                        <c:v>8714.7421875</c:v>
                      </c:pt>
                      <c:pt idx="9161">
                        <c:v>7590.0234375</c:v>
                      </c:pt>
                      <c:pt idx="9162">
                        <c:v>8822.6171875</c:v>
                      </c:pt>
                      <c:pt idx="9163">
                        <c:v>10275.8046875</c:v>
                      </c:pt>
                      <c:pt idx="9164">
                        <c:v>10211.84375</c:v>
                      </c:pt>
                      <c:pt idx="9165">
                        <c:v>8959.9296875</c:v>
                      </c:pt>
                      <c:pt idx="9166">
                        <c:v>8723.8984375</c:v>
                      </c:pt>
                      <c:pt idx="9167">
                        <c:v>8373.6875</c:v>
                      </c:pt>
                      <c:pt idx="9168">
                        <c:v>7563.0390625</c:v>
                      </c:pt>
                      <c:pt idx="9169">
                        <c:v>8632.203125</c:v>
                      </c:pt>
                      <c:pt idx="9170">
                        <c:v>8550.6953125</c:v>
                      </c:pt>
                      <c:pt idx="9171">
                        <c:v>9255.796875</c:v>
                      </c:pt>
                      <c:pt idx="9172">
                        <c:v>9279.953125</c:v>
                      </c:pt>
                      <c:pt idx="9173">
                        <c:v>9110.6015625</c:v>
                      </c:pt>
                      <c:pt idx="9174">
                        <c:v>8901.4296875</c:v>
                      </c:pt>
                      <c:pt idx="9175">
                        <c:v>8398.2109375</c:v>
                      </c:pt>
                      <c:pt idx="9176">
                        <c:v>7665.71875</c:v>
                      </c:pt>
                      <c:pt idx="9177">
                        <c:v>7366.9296875</c:v>
                      </c:pt>
                      <c:pt idx="9178">
                        <c:v>6684.3359375</c:v>
                      </c:pt>
                      <c:pt idx="9179">
                        <c:v>8414.9453125</c:v>
                      </c:pt>
                      <c:pt idx="9180">
                        <c:v>7910.1328125</c:v>
                      </c:pt>
                      <c:pt idx="9181">
                        <c:v>3683.84375</c:v>
                      </c:pt>
                      <c:pt idx="9182">
                        <c:v>5741.4140625</c:v>
                      </c:pt>
                      <c:pt idx="9183">
                        <c:v>7152.8046875</c:v>
                      </c:pt>
                      <c:pt idx="9184">
                        <c:v>5633.4453125</c:v>
                      </c:pt>
                      <c:pt idx="9185">
                        <c:v>8292.9609375</c:v>
                      </c:pt>
                      <c:pt idx="9186">
                        <c:v>7410</c:v>
                      </c:pt>
                      <c:pt idx="9187">
                        <c:v>7890.1484375</c:v>
                      </c:pt>
                      <c:pt idx="9188">
                        <c:v>8285.765625</c:v>
                      </c:pt>
                      <c:pt idx="9189">
                        <c:v>7787.421875</c:v>
                      </c:pt>
                      <c:pt idx="9190">
                        <c:v>6634.5</c:v>
                      </c:pt>
                      <c:pt idx="9191">
                        <c:v>5102.0625</c:v>
                      </c:pt>
                      <c:pt idx="9192">
                        <c:v>6701.96875</c:v>
                      </c:pt>
                      <c:pt idx="9193">
                        <c:v>8336.3671875</c:v>
                      </c:pt>
                      <c:pt idx="9194">
                        <c:v>8087.484375</c:v>
                      </c:pt>
                      <c:pt idx="9195">
                        <c:v>11329.9296875</c:v>
                      </c:pt>
                      <c:pt idx="9196">
                        <c:v>11024.3515625</c:v>
                      </c:pt>
                      <c:pt idx="9197">
                        <c:v>11361.359375</c:v>
                      </c:pt>
                      <c:pt idx="9198">
                        <c:v>8549.90625</c:v>
                      </c:pt>
                      <c:pt idx="9199">
                        <c:v>9286.3203125</c:v>
                      </c:pt>
                      <c:pt idx="9200">
                        <c:v>10449.8515625</c:v>
                      </c:pt>
                      <c:pt idx="9201">
                        <c:v>10707.2421875</c:v>
                      </c:pt>
                      <c:pt idx="9202">
                        <c:v>11128.4609375</c:v>
                      </c:pt>
                      <c:pt idx="9203">
                        <c:v>10513.171875</c:v>
                      </c:pt>
                      <c:pt idx="9204">
                        <c:v>11429.7734375</c:v>
                      </c:pt>
                      <c:pt idx="9205">
                        <c:v>11374.4453125</c:v>
                      </c:pt>
                      <c:pt idx="9206">
                        <c:v>10712.140625</c:v>
                      </c:pt>
                      <c:pt idx="9207">
                        <c:v>10463.078125</c:v>
                      </c:pt>
                      <c:pt idx="9208">
                        <c:v>10036.2265625</c:v>
                      </c:pt>
                      <c:pt idx="9209">
                        <c:v>11378.35546875</c:v>
                      </c:pt>
                      <c:pt idx="9210">
                        <c:v>8458.40625</c:v>
                      </c:pt>
                      <c:pt idx="9211">
                        <c:v>8913.890625</c:v>
                      </c:pt>
                      <c:pt idx="9212">
                        <c:v>4787.0546875</c:v>
                      </c:pt>
                      <c:pt idx="9213">
                        <c:v>7898.015625</c:v>
                      </c:pt>
                      <c:pt idx="9214">
                        <c:v>8765.9140625</c:v>
                      </c:pt>
                      <c:pt idx="9215">
                        <c:v>7253.984375</c:v>
                      </c:pt>
                      <c:pt idx="9216">
                        <c:v>7307.046875</c:v>
                      </c:pt>
                      <c:pt idx="9217">
                        <c:v>7571.1640625</c:v>
                      </c:pt>
                      <c:pt idx="9218">
                        <c:v>8681.8203125</c:v>
                      </c:pt>
                      <c:pt idx="9219">
                        <c:v>7990.4296875</c:v>
                      </c:pt>
                      <c:pt idx="9220">
                        <c:v>7667.7890625</c:v>
                      </c:pt>
                      <c:pt idx="9221">
                        <c:v>7614.5625</c:v>
                      </c:pt>
                      <c:pt idx="9222">
                        <c:v>7499.0703125</c:v>
                      </c:pt>
                      <c:pt idx="9223">
                        <c:v>8428.8671875</c:v>
                      </c:pt>
                      <c:pt idx="9224">
                        <c:v>8843.359375</c:v>
                      </c:pt>
                      <c:pt idx="9225">
                        <c:v>7519.421875</c:v>
                      </c:pt>
                      <c:pt idx="9226">
                        <c:v>8190.3125</c:v>
                      </c:pt>
                      <c:pt idx="9227">
                        <c:v>3366.421875</c:v>
                      </c:pt>
                      <c:pt idx="9228">
                        <c:v>4746.8359375</c:v>
                      </c:pt>
                      <c:pt idx="9229">
                        <c:v>8225.1875</c:v>
                      </c:pt>
                      <c:pt idx="9230">
                        <c:v>8325.09375</c:v>
                      </c:pt>
                      <c:pt idx="9231">
                        <c:v>8221.578125</c:v>
                      </c:pt>
                      <c:pt idx="9232">
                        <c:v>5110</c:v>
                      </c:pt>
                      <c:pt idx="9233">
                        <c:v>4942.375</c:v>
                      </c:pt>
                      <c:pt idx="9234">
                        <c:v>5151.0234375</c:v>
                      </c:pt>
                      <c:pt idx="9235">
                        <c:v>6681.1953125</c:v>
                      </c:pt>
                      <c:pt idx="9236">
                        <c:v>7707.765625</c:v>
                      </c:pt>
                      <c:pt idx="9237">
                        <c:v>6815.4609375</c:v>
                      </c:pt>
                      <c:pt idx="9238">
                        <c:v>7165.546875</c:v>
                      </c:pt>
                      <c:pt idx="9239">
                        <c:v>7592.0078125</c:v>
                      </c:pt>
                      <c:pt idx="9240">
                        <c:v>11085.58203125</c:v>
                      </c:pt>
                      <c:pt idx="9241">
                        <c:v>10039.76953125</c:v>
                      </c:pt>
                      <c:pt idx="9242">
                        <c:v>11363.84375</c:v>
                      </c:pt>
                      <c:pt idx="9243">
                        <c:v>11691.0078125</c:v>
                      </c:pt>
                      <c:pt idx="9244">
                        <c:v>11021.2734375</c:v>
                      </c:pt>
                      <c:pt idx="9245">
                        <c:v>10363.0546875</c:v>
                      </c:pt>
                      <c:pt idx="9246">
                        <c:v>11366.265625</c:v>
                      </c:pt>
                      <c:pt idx="9247">
                        <c:v>10081.0234375</c:v>
                      </c:pt>
                      <c:pt idx="9248">
                        <c:v>10993.0390625</c:v>
                      </c:pt>
                      <c:pt idx="9249">
                        <c:v>11117.0078125</c:v>
                      </c:pt>
                      <c:pt idx="9250">
                        <c:v>9616.1328125</c:v>
                      </c:pt>
                      <c:pt idx="9251">
                        <c:v>9393.01953125</c:v>
                      </c:pt>
                      <c:pt idx="9252">
                        <c:v>9345.91015625</c:v>
                      </c:pt>
                      <c:pt idx="9253">
                        <c:v>11641.640625</c:v>
                      </c:pt>
                      <c:pt idx="9254">
                        <c:v>11165.8359375</c:v>
                      </c:pt>
                      <c:pt idx="9255">
                        <c:v>14339.078125</c:v>
                      </c:pt>
                      <c:pt idx="9256">
                        <c:v>13770.75390625</c:v>
                      </c:pt>
                      <c:pt idx="9257">
                        <c:v>14549.16796875</c:v>
                      </c:pt>
                      <c:pt idx="9258">
                        <c:v>14111.59375</c:v>
                      </c:pt>
                      <c:pt idx="9259">
                        <c:v>14197.453125</c:v>
                      </c:pt>
                      <c:pt idx="9260">
                        <c:v>14414.76953125</c:v>
                      </c:pt>
                      <c:pt idx="9261">
                        <c:v>14341.6953125</c:v>
                      </c:pt>
                      <c:pt idx="9262">
                        <c:v>14367.890625</c:v>
                      </c:pt>
                      <c:pt idx="9263">
                        <c:v>13766.61328125</c:v>
                      </c:pt>
                      <c:pt idx="9264">
                        <c:v>13660.19140625</c:v>
                      </c:pt>
                      <c:pt idx="9265">
                        <c:v>10826.359375</c:v>
                      </c:pt>
                      <c:pt idx="9266">
                        <c:v>10494.453125</c:v>
                      </c:pt>
                      <c:pt idx="9267">
                        <c:v>11113.140625</c:v>
                      </c:pt>
                      <c:pt idx="9268">
                        <c:v>10126.7734375</c:v>
                      </c:pt>
                      <c:pt idx="9269">
                        <c:v>11824.27734375</c:v>
                      </c:pt>
                      <c:pt idx="9270">
                        <c:v>10125.35546875</c:v>
                      </c:pt>
                      <c:pt idx="9271">
                        <c:v>9300.796875</c:v>
                      </c:pt>
                      <c:pt idx="9272">
                        <c:v>8573.58203125</c:v>
                      </c:pt>
                      <c:pt idx="9273">
                        <c:v>9152.63671875</c:v>
                      </c:pt>
                      <c:pt idx="9274">
                        <c:v>9859.4765625</c:v>
                      </c:pt>
                      <c:pt idx="9275">
                        <c:v>9992.1640625</c:v>
                      </c:pt>
                      <c:pt idx="9276">
                        <c:v>9391.78125</c:v>
                      </c:pt>
                      <c:pt idx="9277">
                        <c:v>8232.6953125</c:v>
                      </c:pt>
                      <c:pt idx="9278">
                        <c:v>9924.4921875</c:v>
                      </c:pt>
                      <c:pt idx="9279">
                        <c:v>10040.2421875</c:v>
                      </c:pt>
                      <c:pt idx="9280">
                        <c:v>9824.5078125</c:v>
                      </c:pt>
                      <c:pt idx="9281">
                        <c:v>9443.4140625</c:v>
                      </c:pt>
                      <c:pt idx="9282">
                        <c:v>8992.015625</c:v>
                      </c:pt>
                      <c:pt idx="9283">
                        <c:v>8779.3046875</c:v>
                      </c:pt>
                      <c:pt idx="9284">
                        <c:v>10095.71875</c:v>
                      </c:pt>
                      <c:pt idx="9285">
                        <c:v>15573.43359375</c:v>
                      </c:pt>
                      <c:pt idx="9286">
                        <c:v>16180.2578125</c:v>
                      </c:pt>
                      <c:pt idx="9287">
                        <c:v>17105.4296875</c:v>
                      </c:pt>
                      <c:pt idx="9288">
                        <c:v>16054.1875</c:v>
                      </c:pt>
                      <c:pt idx="9289">
                        <c:v>15588.34375</c:v>
                      </c:pt>
                      <c:pt idx="9290">
                        <c:v>16750.203125</c:v>
                      </c:pt>
                      <c:pt idx="9291">
                        <c:v>16526.99609375</c:v>
                      </c:pt>
                      <c:pt idx="9292">
                        <c:v>16584.1953125</c:v>
                      </c:pt>
                      <c:pt idx="9293">
                        <c:v>15954.16796875</c:v>
                      </c:pt>
                      <c:pt idx="9294">
                        <c:v>15124.4453125</c:v>
                      </c:pt>
                      <c:pt idx="9295">
                        <c:v>16031.1328125</c:v>
                      </c:pt>
                      <c:pt idx="9296">
                        <c:v>16533.0390625</c:v>
                      </c:pt>
                      <c:pt idx="9297">
                        <c:v>16373.8046875</c:v>
                      </c:pt>
                      <c:pt idx="9298">
                        <c:v>16620.3828125</c:v>
                      </c:pt>
                      <c:pt idx="9299">
                        <c:v>15617.546875</c:v>
                      </c:pt>
                      <c:pt idx="9300">
                        <c:v>8637.875</c:v>
                      </c:pt>
                      <c:pt idx="9301">
                        <c:v>5859.828125</c:v>
                      </c:pt>
                      <c:pt idx="9302">
                        <c:v>4750.0546875</c:v>
                      </c:pt>
                      <c:pt idx="9303">
                        <c:v>5869.3515625</c:v>
                      </c:pt>
                      <c:pt idx="9304">
                        <c:v>8685.109375</c:v>
                      </c:pt>
                      <c:pt idx="9305">
                        <c:v>9778.1796875</c:v>
                      </c:pt>
                      <c:pt idx="9306">
                        <c:v>9096.09375</c:v>
                      </c:pt>
                      <c:pt idx="9307">
                        <c:v>9528.3671875</c:v>
                      </c:pt>
                      <c:pt idx="9308">
                        <c:v>9231.8515625</c:v>
                      </c:pt>
                      <c:pt idx="9309">
                        <c:v>9198.2265625</c:v>
                      </c:pt>
                      <c:pt idx="9310">
                        <c:v>8957.2109375</c:v>
                      </c:pt>
                      <c:pt idx="9311">
                        <c:v>8955.90625</c:v>
                      </c:pt>
                      <c:pt idx="9312">
                        <c:v>8696.625</c:v>
                      </c:pt>
                      <c:pt idx="9313">
                        <c:v>9016.2109375</c:v>
                      </c:pt>
                      <c:pt idx="9314">
                        <c:v>9690.8984375</c:v>
                      </c:pt>
                      <c:pt idx="9315">
                        <c:v>9386.2265625</c:v>
                      </c:pt>
                      <c:pt idx="9316">
                        <c:v>8023.0625</c:v>
                      </c:pt>
                      <c:pt idx="9317">
                        <c:v>8526.6171875</c:v>
                      </c:pt>
                      <c:pt idx="9318">
                        <c:v>8284.625</c:v>
                      </c:pt>
                      <c:pt idx="9319">
                        <c:v>7641.4375</c:v>
                      </c:pt>
                      <c:pt idx="9320">
                        <c:v>7262.71875</c:v>
                      </c:pt>
                      <c:pt idx="9321">
                        <c:v>9078.3984375</c:v>
                      </c:pt>
                      <c:pt idx="9322">
                        <c:v>8319.5625</c:v>
                      </c:pt>
                      <c:pt idx="9323">
                        <c:v>2347.8125</c:v>
                      </c:pt>
                      <c:pt idx="9324">
                        <c:v>2664.2578125</c:v>
                      </c:pt>
                      <c:pt idx="9325">
                        <c:v>3747.75</c:v>
                      </c:pt>
                      <c:pt idx="9326">
                        <c:v>7923.125</c:v>
                      </c:pt>
                      <c:pt idx="9327">
                        <c:v>4107.3203125</c:v>
                      </c:pt>
                      <c:pt idx="9328">
                        <c:v>6137.6953125</c:v>
                      </c:pt>
                      <c:pt idx="9329">
                        <c:v>7075.8984375</c:v>
                      </c:pt>
                      <c:pt idx="9330">
                        <c:v>10172.2578125</c:v>
                      </c:pt>
                      <c:pt idx="9331">
                        <c:v>10682.375</c:v>
                      </c:pt>
                      <c:pt idx="9332">
                        <c:v>7011.5234375</c:v>
                      </c:pt>
                      <c:pt idx="9333">
                        <c:v>7320.7890625</c:v>
                      </c:pt>
                      <c:pt idx="9334">
                        <c:v>8312.4765625</c:v>
                      </c:pt>
                      <c:pt idx="9335">
                        <c:v>10198.6171875</c:v>
                      </c:pt>
                      <c:pt idx="9336">
                        <c:v>10114.046875</c:v>
                      </c:pt>
                      <c:pt idx="9337">
                        <c:v>9425.421875</c:v>
                      </c:pt>
                      <c:pt idx="9338">
                        <c:v>8930.9921875</c:v>
                      </c:pt>
                      <c:pt idx="9339">
                        <c:v>8714.3984375</c:v>
                      </c:pt>
                      <c:pt idx="9340">
                        <c:v>10125.0703125</c:v>
                      </c:pt>
                      <c:pt idx="9341">
                        <c:v>10226.15625</c:v>
                      </c:pt>
                      <c:pt idx="9342">
                        <c:v>10200.2734375</c:v>
                      </c:pt>
                      <c:pt idx="9343">
                        <c:v>9988.1328125</c:v>
                      </c:pt>
                      <c:pt idx="9344">
                        <c:v>10617.2890625</c:v>
                      </c:pt>
                      <c:pt idx="9345">
                        <c:v>6433.8671875</c:v>
                      </c:pt>
                      <c:pt idx="9346">
                        <c:v>7748.875</c:v>
                      </c:pt>
                      <c:pt idx="9347">
                        <c:v>7770.421875</c:v>
                      </c:pt>
                      <c:pt idx="9348">
                        <c:v>7688.8984375</c:v>
                      </c:pt>
                      <c:pt idx="9349">
                        <c:v>7159.609375</c:v>
                      </c:pt>
                      <c:pt idx="9350">
                        <c:v>6974.34375</c:v>
                      </c:pt>
                      <c:pt idx="9351">
                        <c:v>5431.125</c:v>
                      </c:pt>
                      <c:pt idx="9352">
                        <c:v>6833.4765625</c:v>
                      </c:pt>
                      <c:pt idx="9353">
                        <c:v>6402.4140625</c:v>
                      </c:pt>
                      <c:pt idx="9354">
                        <c:v>6323.0859375</c:v>
                      </c:pt>
                      <c:pt idx="9355">
                        <c:v>6329.5625</c:v>
                      </c:pt>
                      <c:pt idx="9356">
                        <c:v>5985.0546875</c:v>
                      </c:pt>
                      <c:pt idx="9357">
                        <c:v>6184.1015625</c:v>
                      </c:pt>
                      <c:pt idx="9358">
                        <c:v>5729.6875</c:v>
                      </c:pt>
                      <c:pt idx="9359">
                        <c:v>7594.765625</c:v>
                      </c:pt>
                      <c:pt idx="9360">
                        <c:v>12201.09375</c:v>
                      </c:pt>
                      <c:pt idx="9361">
                        <c:v>12172.9453125</c:v>
                      </c:pt>
                      <c:pt idx="9362">
                        <c:v>10939.8125</c:v>
                      </c:pt>
                      <c:pt idx="9363">
                        <c:v>10745.40625</c:v>
                      </c:pt>
                      <c:pt idx="9364">
                        <c:v>11723.75</c:v>
                      </c:pt>
                      <c:pt idx="9365">
                        <c:v>10693.6171875</c:v>
                      </c:pt>
                      <c:pt idx="9366">
                        <c:v>11492.828125</c:v>
                      </c:pt>
                      <c:pt idx="9367">
                        <c:v>12315.0625</c:v>
                      </c:pt>
                      <c:pt idx="9368">
                        <c:v>11500.6484375</c:v>
                      </c:pt>
                      <c:pt idx="9369">
                        <c:v>9603.9453125</c:v>
                      </c:pt>
                      <c:pt idx="9370">
                        <c:v>9085.1953125</c:v>
                      </c:pt>
                      <c:pt idx="9371">
                        <c:v>9337.453125</c:v>
                      </c:pt>
                      <c:pt idx="9372">
                        <c:v>12143.04296875</c:v>
                      </c:pt>
                      <c:pt idx="9373">
                        <c:v>11172.625</c:v>
                      </c:pt>
                      <c:pt idx="9374">
                        <c:v>12031.0625</c:v>
                      </c:pt>
                      <c:pt idx="9375">
                        <c:v>11771.5078125</c:v>
                      </c:pt>
                      <c:pt idx="9376">
                        <c:v>10580.5078125</c:v>
                      </c:pt>
                      <c:pt idx="9377">
                        <c:v>11128.6796875</c:v>
                      </c:pt>
                      <c:pt idx="9378">
                        <c:v>11796.984375</c:v>
                      </c:pt>
                      <c:pt idx="9379">
                        <c:v>11044.4921875</c:v>
                      </c:pt>
                      <c:pt idx="9380">
                        <c:v>11813.9765625</c:v>
                      </c:pt>
                      <c:pt idx="9381">
                        <c:v>11851.765625</c:v>
                      </c:pt>
                      <c:pt idx="9382">
                        <c:v>12017.640625</c:v>
                      </c:pt>
                      <c:pt idx="9383">
                        <c:v>10103.015625</c:v>
                      </c:pt>
                      <c:pt idx="9384">
                        <c:v>10207.1484375</c:v>
                      </c:pt>
                      <c:pt idx="9385">
                        <c:v>10592.21875</c:v>
                      </c:pt>
                      <c:pt idx="9386">
                        <c:v>11104.6484375</c:v>
                      </c:pt>
                      <c:pt idx="9387">
                        <c:v>10021.2890625</c:v>
                      </c:pt>
                      <c:pt idx="9388">
                        <c:v>11205.1328125</c:v>
                      </c:pt>
                      <c:pt idx="9389">
                        <c:v>11958.3984375</c:v>
                      </c:pt>
                      <c:pt idx="9390">
                        <c:v>7893.9921875</c:v>
                      </c:pt>
                      <c:pt idx="9391">
                        <c:v>7278.0546875</c:v>
                      </c:pt>
                      <c:pt idx="9392">
                        <c:v>7928.40625</c:v>
                      </c:pt>
                      <c:pt idx="9393">
                        <c:v>8781.296875</c:v>
                      </c:pt>
                      <c:pt idx="9394">
                        <c:v>8251.2890625</c:v>
                      </c:pt>
                      <c:pt idx="9395">
                        <c:v>8364.375</c:v>
                      </c:pt>
                      <c:pt idx="9396">
                        <c:v>7980.390625</c:v>
                      </c:pt>
                      <c:pt idx="9397">
                        <c:v>7428.6171875</c:v>
                      </c:pt>
                      <c:pt idx="9398">
                        <c:v>8274.3671875</c:v>
                      </c:pt>
                      <c:pt idx="9399">
                        <c:v>8819.8203125</c:v>
                      </c:pt>
                      <c:pt idx="9400">
                        <c:v>8437.3828125</c:v>
                      </c:pt>
                      <c:pt idx="9401">
                        <c:v>8198.4375</c:v>
                      </c:pt>
                      <c:pt idx="9402">
                        <c:v>8122.21875</c:v>
                      </c:pt>
                      <c:pt idx="9403">
                        <c:v>6404.1328125</c:v>
                      </c:pt>
                      <c:pt idx="9404">
                        <c:v>7436.9140625</c:v>
                      </c:pt>
                      <c:pt idx="9405">
                        <c:v>9695.1953125</c:v>
                      </c:pt>
                      <c:pt idx="9406">
                        <c:v>8970.4140625</c:v>
                      </c:pt>
                      <c:pt idx="9407">
                        <c:v>10075.390625</c:v>
                      </c:pt>
                      <c:pt idx="9408">
                        <c:v>9908.15625</c:v>
                      </c:pt>
                      <c:pt idx="9409">
                        <c:v>9080.7265625</c:v>
                      </c:pt>
                      <c:pt idx="9410">
                        <c:v>10750.0390625</c:v>
                      </c:pt>
                      <c:pt idx="9411">
                        <c:v>10871.984375</c:v>
                      </c:pt>
                      <c:pt idx="9412">
                        <c:v>8808.7109375</c:v>
                      </c:pt>
                      <c:pt idx="9413">
                        <c:v>8602.6875</c:v>
                      </c:pt>
                      <c:pt idx="9414">
                        <c:v>7784.5859375</c:v>
                      </c:pt>
                      <c:pt idx="9415">
                        <c:v>9898.7734375</c:v>
                      </c:pt>
                      <c:pt idx="9416">
                        <c:v>10349.140625</c:v>
                      </c:pt>
                      <c:pt idx="9417">
                        <c:v>9611.3046875</c:v>
                      </c:pt>
                      <c:pt idx="9418">
                        <c:v>9976.9765625</c:v>
                      </c:pt>
                      <c:pt idx="9419">
                        <c:v>10505.2265625</c:v>
                      </c:pt>
                      <c:pt idx="9420">
                        <c:v>10094.765625</c:v>
                      </c:pt>
                      <c:pt idx="9421">
                        <c:v>11580.4921875</c:v>
                      </c:pt>
                      <c:pt idx="9422">
                        <c:v>9405.0703125</c:v>
                      </c:pt>
                      <c:pt idx="9423">
                        <c:v>7444.3828125</c:v>
                      </c:pt>
                      <c:pt idx="9424">
                        <c:v>8609.1796875</c:v>
                      </c:pt>
                      <c:pt idx="9425">
                        <c:v>10061.0546875</c:v>
                      </c:pt>
                      <c:pt idx="9426">
                        <c:v>7185.328125</c:v>
                      </c:pt>
                      <c:pt idx="9427">
                        <c:v>6319.1796875</c:v>
                      </c:pt>
                      <c:pt idx="9428">
                        <c:v>7564.6328125</c:v>
                      </c:pt>
                      <c:pt idx="9429">
                        <c:v>10527.421875</c:v>
                      </c:pt>
                      <c:pt idx="9430">
                        <c:v>5892.8828125</c:v>
                      </c:pt>
                      <c:pt idx="9431">
                        <c:v>5677.28125</c:v>
                      </c:pt>
                      <c:pt idx="9432">
                        <c:v>7118.9296875</c:v>
                      </c:pt>
                      <c:pt idx="9433">
                        <c:v>10721.2265625</c:v>
                      </c:pt>
                      <c:pt idx="9434">
                        <c:v>11436.09375</c:v>
                      </c:pt>
                      <c:pt idx="9435">
                        <c:v>6910.3203125</c:v>
                      </c:pt>
                      <c:pt idx="9436">
                        <c:v>7104.0859375</c:v>
                      </c:pt>
                      <c:pt idx="9437">
                        <c:v>7734.125</c:v>
                      </c:pt>
                      <c:pt idx="9438">
                        <c:v>7426.2734375</c:v>
                      </c:pt>
                      <c:pt idx="9439">
                        <c:v>7295.0546875</c:v>
                      </c:pt>
                      <c:pt idx="9440">
                        <c:v>5892.390625</c:v>
                      </c:pt>
                      <c:pt idx="9441">
                        <c:v>4591.25</c:v>
                      </c:pt>
                      <c:pt idx="9442">
                        <c:v>7638.1328125</c:v>
                      </c:pt>
                      <c:pt idx="9443">
                        <c:v>5788.625</c:v>
                      </c:pt>
                      <c:pt idx="9444">
                        <c:v>4791.96875</c:v>
                      </c:pt>
                      <c:pt idx="9445">
                        <c:v>4566.671875</c:v>
                      </c:pt>
                      <c:pt idx="9446">
                        <c:v>7719.8515625</c:v>
                      </c:pt>
                      <c:pt idx="9447">
                        <c:v>5743.765625</c:v>
                      </c:pt>
                      <c:pt idx="9448">
                        <c:v>5351.71875</c:v>
                      </c:pt>
                      <c:pt idx="9449">
                        <c:v>5990.125</c:v>
                      </c:pt>
                      <c:pt idx="9450">
                        <c:v>10670.5078125</c:v>
                      </c:pt>
                      <c:pt idx="9451">
                        <c:v>10350.484375</c:v>
                      </c:pt>
                      <c:pt idx="9452">
                        <c:v>8317.4375</c:v>
                      </c:pt>
                      <c:pt idx="9453">
                        <c:v>6804.7890625</c:v>
                      </c:pt>
                      <c:pt idx="9454">
                        <c:v>7904.8671875</c:v>
                      </c:pt>
                      <c:pt idx="9455">
                        <c:v>9669.28125</c:v>
                      </c:pt>
                      <c:pt idx="9456">
                        <c:v>9925.6796875</c:v>
                      </c:pt>
                      <c:pt idx="9457">
                        <c:v>10566.640625</c:v>
                      </c:pt>
                      <c:pt idx="9458">
                        <c:v>10954.40625</c:v>
                      </c:pt>
                      <c:pt idx="9459">
                        <c:v>10319.1640625</c:v>
                      </c:pt>
                      <c:pt idx="9460">
                        <c:v>11075.375</c:v>
                      </c:pt>
                      <c:pt idx="9461">
                        <c:v>9423.25</c:v>
                      </c:pt>
                      <c:pt idx="9462">
                        <c:v>9671.53125</c:v>
                      </c:pt>
                      <c:pt idx="9463">
                        <c:v>9976.35546875</c:v>
                      </c:pt>
                      <c:pt idx="9464">
                        <c:v>10922.1640625</c:v>
                      </c:pt>
                      <c:pt idx="9465">
                        <c:v>11075.96875</c:v>
                      </c:pt>
                      <c:pt idx="9466">
                        <c:v>9435.3671875</c:v>
                      </c:pt>
                      <c:pt idx="9467">
                        <c:v>7970.0234375</c:v>
                      </c:pt>
                      <c:pt idx="9468">
                        <c:v>7910.890625</c:v>
                      </c:pt>
                      <c:pt idx="9469">
                        <c:v>9584.8984375</c:v>
                      </c:pt>
                      <c:pt idx="9470">
                        <c:v>10268.640625</c:v>
                      </c:pt>
                      <c:pt idx="9471">
                        <c:v>9345.0859375</c:v>
                      </c:pt>
                      <c:pt idx="9472">
                        <c:v>10899.984375</c:v>
                      </c:pt>
                      <c:pt idx="9473">
                        <c:v>11117.53125</c:v>
                      </c:pt>
                      <c:pt idx="9474">
                        <c:v>11037.5078125</c:v>
                      </c:pt>
                      <c:pt idx="9475">
                        <c:v>10968.8515625</c:v>
                      </c:pt>
                      <c:pt idx="9476">
                        <c:v>11086.359375</c:v>
                      </c:pt>
                      <c:pt idx="9477">
                        <c:v>9649.1796875</c:v>
                      </c:pt>
                      <c:pt idx="9478">
                        <c:v>9729.640625</c:v>
                      </c:pt>
                      <c:pt idx="9479">
                        <c:v>10948.4140625</c:v>
                      </c:pt>
                      <c:pt idx="9480">
                        <c:v>10017.015625</c:v>
                      </c:pt>
                      <c:pt idx="9481">
                        <c:v>10105.19140625</c:v>
                      </c:pt>
                      <c:pt idx="9482">
                        <c:v>10976.04296875</c:v>
                      </c:pt>
                      <c:pt idx="9483">
                        <c:v>10204.9453125</c:v>
                      </c:pt>
                      <c:pt idx="9484">
                        <c:v>9887.9453125</c:v>
                      </c:pt>
                      <c:pt idx="9485">
                        <c:v>10397.5703125</c:v>
                      </c:pt>
                      <c:pt idx="9486">
                        <c:v>9344.15625</c:v>
                      </c:pt>
                      <c:pt idx="9487">
                        <c:v>10457.953125</c:v>
                      </c:pt>
                      <c:pt idx="9488">
                        <c:v>10003.5390625</c:v>
                      </c:pt>
                      <c:pt idx="9489">
                        <c:v>10751.2265625</c:v>
                      </c:pt>
                      <c:pt idx="9490">
                        <c:v>11318.7265625</c:v>
                      </c:pt>
                      <c:pt idx="9491">
                        <c:v>11231.6953125</c:v>
                      </c:pt>
                      <c:pt idx="9492">
                        <c:v>9563.703125</c:v>
                      </c:pt>
                      <c:pt idx="9493">
                        <c:v>10301.6796875</c:v>
                      </c:pt>
                      <c:pt idx="9494">
                        <c:v>11207.15234375</c:v>
                      </c:pt>
                      <c:pt idx="9495">
                        <c:v>6688.9296875</c:v>
                      </c:pt>
                      <c:pt idx="9496">
                        <c:v>5041.3046875</c:v>
                      </c:pt>
                      <c:pt idx="9497">
                        <c:v>4970.40625</c:v>
                      </c:pt>
                      <c:pt idx="9498">
                        <c:v>6260.546875</c:v>
                      </c:pt>
                      <c:pt idx="9499">
                        <c:v>6822.5546875</c:v>
                      </c:pt>
                      <c:pt idx="9500">
                        <c:v>2309.078125</c:v>
                      </c:pt>
                      <c:pt idx="9501">
                        <c:v>1989.953125</c:v>
                      </c:pt>
                      <c:pt idx="9502">
                        <c:v>2120.1484375</c:v>
                      </c:pt>
                      <c:pt idx="9503">
                        <c:v>6087.7578125</c:v>
                      </c:pt>
                      <c:pt idx="9504">
                        <c:v>6415.3984375</c:v>
                      </c:pt>
                      <c:pt idx="9505">
                        <c:v>5593.09375</c:v>
                      </c:pt>
                      <c:pt idx="9506">
                        <c:v>6376</c:v>
                      </c:pt>
                      <c:pt idx="9507">
                        <c:v>6361.921875</c:v>
                      </c:pt>
                      <c:pt idx="9508">
                        <c:v>6162</c:v>
                      </c:pt>
                      <c:pt idx="9509">
                        <c:v>6722.8359375</c:v>
                      </c:pt>
                      <c:pt idx="9510">
                        <c:v>9735.171875</c:v>
                      </c:pt>
                      <c:pt idx="9511">
                        <c:v>7516.46875</c:v>
                      </c:pt>
                      <c:pt idx="9512">
                        <c:v>7444.5390625</c:v>
                      </c:pt>
                      <c:pt idx="9513">
                        <c:v>9023.7734375</c:v>
                      </c:pt>
                      <c:pt idx="9514">
                        <c:v>9260.984375</c:v>
                      </c:pt>
                      <c:pt idx="9515">
                        <c:v>10399.578125</c:v>
                      </c:pt>
                      <c:pt idx="9516">
                        <c:v>11026.765625</c:v>
                      </c:pt>
                      <c:pt idx="9517">
                        <c:v>9932.40625</c:v>
                      </c:pt>
                      <c:pt idx="9518">
                        <c:v>10130.5625</c:v>
                      </c:pt>
                      <c:pt idx="9519">
                        <c:v>8724.203125</c:v>
                      </c:pt>
                      <c:pt idx="9520">
                        <c:v>9796.8984375</c:v>
                      </c:pt>
                      <c:pt idx="9521">
                        <c:v>11084.59375</c:v>
                      </c:pt>
                      <c:pt idx="9522">
                        <c:v>9530.3046875</c:v>
                      </c:pt>
                      <c:pt idx="9523">
                        <c:v>9276.4140625</c:v>
                      </c:pt>
                      <c:pt idx="9524">
                        <c:v>9734</c:v>
                      </c:pt>
                      <c:pt idx="9525">
                        <c:v>10438.609375</c:v>
                      </c:pt>
                      <c:pt idx="9526">
                        <c:v>9725.921875</c:v>
                      </c:pt>
                      <c:pt idx="9527">
                        <c:v>8600.734375</c:v>
                      </c:pt>
                      <c:pt idx="9528">
                        <c:v>7941.61328125</c:v>
                      </c:pt>
                      <c:pt idx="9529">
                        <c:v>8262.96875</c:v>
                      </c:pt>
                      <c:pt idx="9530">
                        <c:v>10785.09375</c:v>
                      </c:pt>
                      <c:pt idx="9531">
                        <c:v>10921.25</c:v>
                      </c:pt>
                      <c:pt idx="9532">
                        <c:v>10819.5390625</c:v>
                      </c:pt>
                      <c:pt idx="9533">
                        <c:v>10541.2109375</c:v>
                      </c:pt>
                      <c:pt idx="9534">
                        <c:v>9804.78125</c:v>
                      </c:pt>
                      <c:pt idx="9535">
                        <c:v>9979.796875</c:v>
                      </c:pt>
                      <c:pt idx="9536">
                        <c:v>10627.0390625</c:v>
                      </c:pt>
                      <c:pt idx="9537">
                        <c:v>10021.8671875</c:v>
                      </c:pt>
                      <c:pt idx="9538">
                        <c:v>10665.9765625</c:v>
                      </c:pt>
                      <c:pt idx="9539">
                        <c:v>10826.546875</c:v>
                      </c:pt>
                      <c:pt idx="9540">
                        <c:v>8519.5625</c:v>
                      </c:pt>
                      <c:pt idx="9541">
                        <c:v>8100.296875</c:v>
                      </c:pt>
                      <c:pt idx="9542">
                        <c:v>7576.26953125</c:v>
                      </c:pt>
                      <c:pt idx="9543">
                        <c:v>7329.28125</c:v>
                      </c:pt>
                      <c:pt idx="9544">
                        <c:v>7810.15625</c:v>
                      </c:pt>
                      <c:pt idx="9545">
                        <c:v>8603.4375</c:v>
                      </c:pt>
                      <c:pt idx="9546">
                        <c:v>9011.78125</c:v>
                      </c:pt>
                      <c:pt idx="9547">
                        <c:v>8938.828125</c:v>
                      </c:pt>
                      <c:pt idx="9548">
                        <c:v>8844.3359375</c:v>
                      </c:pt>
                      <c:pt idx="9549">
                        <c:v>8873.9453125</c:v>
                      </c:pt>
                      <c:pt idx="9550">
                        <c:v>6537.609375</c:v>
                      </c:pt>
                      <c:pt idx="9551">
                        <c:v>6223.703125</c:v>
                      </c:pt>
                      <c:pt idx="9552">
                        <c:v>6055.2265625</c:v>
                      </c:pt>
                      <c:pt idx="9553">
                        <c:v>9052.65625</c:v>
                      </c:pt>
                      <c:pt idx="9554">
                        <c:v>8432.3125</c:v>
                      </c:pt>
                      <c:pt idx="9555">
                        <c:v>9325.77734375</c:v>
                      </c:pt>
                      <c:pt idx="9556">
                        <c:v>6939.6328125</c:v>
                      </c:pt>
                      <c:pt idx="9557">
                        <c:v>4622.453125</c:v>
                      </c:pt>
                      <c:pt idx="9558">
                        <c:v>7138.56640625</c:v>
                      </c:pt>
                      <c:pt idx="9559">
                        <c:v>7733.3984375</c:v>
                      </c:pt>
                      <c:pt idx="9560">
                        <c:v>8907.9921875</c:v>
                      </c:pt>
                      <c:pt idx="9561">
                        <c:v>9409.73046875</c:v>
                      </c:pt>
                      <c:pt idx="9562">
                        <c:v>9029.796875</c:v>
                      </c:pt>
                      <c:pt idx="9563">
                        <c:v>4914.2734375</c:v>
                      </c:pt>
                      <c:pt idx="9564">
                        <c:v>6334.9140625</c:v>
                      </c:pt>
                      <c:pt idx="9565">
                        <c:v>7049.1328125</c:v>
                      </c:pt>
                      <c:pt idx="9566">
                        <c:v>8472.8515625</c:v>
                      </c:pt>
                      <c:pt idx="9567">
                        <c:v>8258.2734375</c:v>
                      </c:pt>
                      <c:pt idx="9568">
                        <c:v>8847.7265625</c:v>
                      </c:pt>
                      <c:pt idx="9569">
                        <c:v>9526.21875</c:v>
                      </c:pt>
                      <c:pt idx="9570">
                        <c:v>10777.21875</c:v>
                      </c:pt>
                      <c:pt idx="9571">
                        <c:v>10205.3046875</c:v>
                      </c:pt>
                      <c:pt idx="9572">
                        <c:v>10130.8203125</c:v>
                      </c:pt>
                      <c:pt idx="9573">
                        <c:v>12268.1171875</c:v>
                      </c:pt>
                      <c:pt idx="9574">
                        <c:v>12690.34765625</c:v>
                      </c:pt>
                      <c:pt idx="9575">
                        <c:v>12436.4296875</c:v>
                      </c:pt>
                      <c:pt idx="9576">
                        <c:v>11088.328125</c:v>
                      </c:pt>
                      <c:pt idx="9577">
                        <c:v>11702.5078125</c:v>
                      </c:pt>
                      <c:pt idx="9578">
                        <c:v>12280</c:v>
                      </c:pt>
                      <c:pt idx="9579">
                        <c:v>11398.9921875</c:v>
                      </c:pt>
                      <c:pt idx="9580">
                        <c:v>11037.90234375</c:v>
                      </c:pt>
                      <c:pt idx="9581">
                        <c:v>12879.3515625</c:v>
                      </c:pt>
                      <c:pt idx="9582">
                        <c:v>10414.8125</c:v>
                      </c:pt>
                      <c:pt idx="9583">
                        <c:v>11174.4765625</c:v>
                      </c:pt>
                      <c:pt idx="9584">
                        <c:v>11195.234375</c:v>
                      </c:pt>
                      <c:pt idx="9585">
                        <c:v>10748.4140625</c:v>
                      </c:pt>
                      <c:pt idx="9586">
                        <c:v>10306.3125</c:v>
                      </c:pt>
                      <c:pt idx="9587">
                        <c:v>10601.28125</c:v>
                      </c:pt>
                      <c:pt idx="9588">
                        <c:v>10401.3046875</c:v>
                      </c:pt>
                      <c:pt idx="9589">
                        <c:v>10409.90625</c:v>
                      </c:pt>
                      <c:pt idx="9590">
                        <c:v>9849.22265625</c:v>
                      </c:pt>
                      <c:pt idx="9591">
                        <c:v>10298.03125</c:v>
                      </c:pt>
                      <c:pt idx="9592">
                        <c:v>10193.3515625</c:v>
                      </c:pt>
                      <c:pt idx="9593">
                        <c:v>10406.515625</c:v>
                      </c:pt>
                      <c:pt idx="9594">
                        <c:v>9730.4609375</c:v>
                      </c:pt>
                      <c:pt idx="9595">
                        <c:v>10030.1953125</c:v>
                      </c:pt>
                      <c:pt idx="9596">
                        <c:v>9710.5859375</c:v>
                      </c:pt>
                      <c:pt idx="9597">
                        <c:v>9707.1484375</c:v>
                      </c:pt>
                      <c:pt idx="9598">
                        <c:v>9700.703125</c:v>
                      </c:pt>
                      <c:pt idx="9599">
                        <c:v>10774.1328125</c:v>
                      </c:pt>
                      <c:pt idx="9600">
                        <c:v>10182.375</c:v>
                      </c:pt>
                      <c:pt idx="9601">
                        <c:v>10795.78515625</c:v>
                      </c:pt>
                      <c:pt idx="9602">
                        <c:v>11308.53125</c:v>
                      </c:pt>
                      <c:pt idx="9603">
                        <c:v>10049.2109375</c:v>
                      </c:pt>
                      <c:pt idx="9604">
                        <c:v>10882.921875</c:v>
                      </c:pt>
                      <c:pt idx="9605">
                        <c:v>11859.015625</c:v>
                      </c:pt>
                      <c:pt idx="9606">
                        <c:v>11025.359375</c:v>
                      </c:pt>
                      <c:pt idx="9607">
                        <c:v>10110.6328125</c:v>
                      </c:pt>
                      <c:pt idx="9608">
                        <c:v>8185.0703125</c:v>
                      </c:pt>
                      <c:pt idx="9609">
                        <c:v>8476.1796875</c:v>
                      </c:pt>
                      <c:pt idx="9610">
                        <c:v>8715.6171875</c:v>
                      </c:pt>
                      <c:pt idx="9611">
                        <c:v>11614.0546875</c:v>
                      </c:pt>
                      <c:pt idx="9612">
                        <c:v>11005.34375</c:v>
                      </c:pt>
                      <c:pt idx="9613">
                        <c:v>9333.171875</c:v>
                      </c:pt>
                      <c:pt idx="9614">
                        <c:v>11143.703125</c:v>
                      </c:pt>
                      <c:pt idx="9615">
                        <c:v>12063.375</c:v>
                      </c:pt>
                      <c:pt idx="9616">
                        <c:v>10981.8046875</c:v>
                      </c:pt>
                      <c:pt idx="9617">
                        <c:v>10283</c:v>
                      </c:pt>
                      <c:pt idx="9618">
                        <c:v>9156.421875</c:v>
                      </c:pt>
                      <c:pt idx="9619">
                        <c:v>10396.0625</c:v>
                      </c:pt>
                      <c:pt idx="9620">
                        <c:v>11494.6953125</c:v>
                      </c:pt>
                      <c:pt idx="9621">
                        <c:v>10444.5859375</c:v>
                      </c:pt>
                      <c:pt idx="9622">
                        <c:v>10534.3046875</c:v>
                      </c:pt>
                      <c:pt idx="9623">
                        <c:v>11993.2265625</c:v>
                      </c:pt>
                      <c:pt idx="9624">
                        <c:v>11720.328125</c:v>
                      </c:pt>
                      <c:pt idx="9625">
                        <c:v>11964.3359375</c:v>
                      </c:pt>
                      <c:pt idx="9626">
                        <c:v>11192.8671875</c:v>
                      </c:pt>
                      <c:pt idx="9627">
                        <c:v>11337.71875</c:v>
                      </c:pt>
                      <c:pt idx="9628">
                        <c:v>10579.453125</c:v>
                      </c:pt>
                      <c:pt idx="9629">
                        <c:v>11804.5625</c:v>
                      </c:pt>
                      <c:pt idx="9630">
                        <c:v>4122.90625</c:v>
                      </c:pt>
                      <c:pt idx="9631">
                        <c:v>4292.3359375</c:v>
                      </c:pt>
                      <c:pt idx="9632">
                        <c:v>5094.6875</c:v>
                      </c:pt>
                      <c:pt idx="9633">
                        <c:v>7380.2109375</c:v>
                      </c:pt>
                      <c:pt idx="9634">
                        <c:v>4422.8671875</c:v>
                      </c:pt>
                      <c:pt idx="9635">
                        <c:v>5936.3984375</c:v>
                      </c:pt>
                      <c:pt idx="9636">
                        <c:v>5133.8359375</c:v>
                      </c:pt>
                      <c:pt idx="9637">
                        <c:v>6586.4921875</c:v>
                      </c:pt>
                      <c:pt idx="9638">
                        <c:v>3930.6171875</c:v>
                      </c:pt>
                      <c:pt idx="9639">
                        <c:v>4421.6640625</c:v>
                      </c:pt>
                      <c:pt idx="9640">
                        <c:v>5477.921875</c:v>
                      </c:pt>
                      <c:pt idx="9641">
                        <c:v>7399.2734375</c:v>
                      </c:pt>
                      <c:pt idx="9642">
                        <c:v>5373.625</c:v>
                      </c:pt>
                      <c:pt idx="9643">
                        <c:v>6508.8046875</c:v>
                      </c:pt>
                      <c:pt idx="9644">
                        <c:v>6173.1171875</c:v>
                      </c:pt>
                      <c:pt idx="9645">
                        <c:v>9026.703125</c:v>
                      </c:pt>
                      <c:pt idx="9646">
                        <c:v>8919.2734375</c:v>
                      </c:pt>
                      <c:pt idx="9647">
                        <c:v>8635.2421875</c:v>
                      </c:pt>
                      <c:pt idx="9648">
                        <c:v>7111.3828125</c:v>
                      </c:pt>
                      <c:pt idx="9649">
                        <c:v>8611.1015625</c:v>
                      </c:pt>
                      <c:pt idx="9650">
                        <c:v>8029.2578125</c:v>
                      </c:pt>
                      <c:pt idx="9651">
                        <c:v>8579.171875</c:v>
                      </c:pt>
                      <c:pt idx="9652">
                        <c:v>6918.7109375</c:v>
                      </c:pt>
                      <c:pt idx="9653">
                        <c:v>8023.546875</c:v>
                      </c:pt>
                      <c:pt idx="9654">
                        <c:v>8699.984375</c:v>
                      </c:pt>
                      <c:pt idx="9655">
                        <c:v>8255.40625</c:v>
                      </c:pt>
                      <c:pt idx="9656">
                        <c:v>8831.328125</c:v>
                      </c:pt>
                      <c:pt idx="9657">
                        <c:v>8270.078125</c:v>
                      </c:pt>
                      <c:pt idx="9658">
                        <c:v>8654.609375</c:v>
                      </c:pt>
                      <c:pt idx="9659">
                        <c:v>9002.734375</c:v>
                      </c:pt>
                      <c:pt idx="9660">
                        <c:v>12547.359375</c:v>
                      </c:pt>
                      <c:pt idx="9661">
                        <c:v>10420.3203125</c:v>
                      </c:pt>
                      <c:pt idx="9662">
                        <c:v>11030.625</c:v>
                      </c:pt>
                      <c:pt idx="9663">
                        <c:v>11608.6640625</c:v>
                      </c:pt>
                      <c:pt idx="9664">
                        <c:v>12102.734375</c:v>
                      </c:pt>
                      <c:pt idx="9665">
                        <c:v>12440.1484375</c:v>
                      </c:pt>
                      <c:pt idx="9666">
                        <c:v>11765.2421875</c:v>
                      </c:pt>
                      <c:pt idx="9667">
                        <c:v>10400.4609375</c:v>
                      </c:pt>
                      <c:pt idx="9668">
                        <c:v>11491.34375</c:v>
                      </c:pt>
                      <c:pt idx="9669">
                        <c:v>11410.6328125</c:v>
                      </c:pt>
                      <c:pt idx="9670">
                        <c:v>11475.69140625</c:v>
                      </c:pt>
                      <c:pt idx="9671">
                        <c:v>10400.078125</c:v>
                      </c:pt>
                      <c:pt idx="9672">
                        <c:v>10053.2109375</c:v>
                      </c:pt>
                      <c:pt idx="9673">
                        <c:v>10557.6015625</c:v>
                      </c:pt>
                      <c:pt idx="9674">
                        <c:v>12541.5625</c:v>
                      </c:pt>
                      <c:pt idx="9675">
                        <c:v>9376.2265625</c:v>
                      </c:pt>
                      <c:pt idx="9676">
                        <c:v>9210.53125</c:v>
                      </c:pt>
                      <c:pt idx="9677">
                        <c:v>8637.71875</c:v>
                      </c:pt>
                      <c:pt idx="9678">
                        <c:v>8549.578125</c:v>
                      </c:pt>
                      <c:pt idx="9679">
                        <c:v>9329.8984375</c:v>
                      </c:pt>
                      <c:pt idx="9680">
                        <c:v>8772.890625</c:v>
                      </c:pt>
                      <c:pt idx="9681">
                        <c:v>9273.03125</c:v>
                      </c:pt>
                      <c:pt idx="9682">
                        <c:v>9009.9921875</c:v>
                      </c:pt>
                      <c:pt idx="9683">
                        <c:v>8790.2265625</c:v>
                      </c:pt>
                      <c:pt idx="9684">
                        <c:v>8485.703125</c:v>
                      </c:pt>
                      <c:pt idx="9685">
                        <c:v>2946.875</c:v>
                      </c:pt>
                      <c:pt idx="9686">
                        <c:v>2940.140625</c:v>
                      </c:pt>
                      <c:pt idx="9687">
                        <c:v>4177.5390625</c:v>
                      </c:pt>
                      <c:pt idx="9688">
                        <c:v>9364.5390625</c:v>
                      </c:pt>
                      <c:pt idx="9689">
                        <c:v>8943.8984375</c:v>
                      </c:pt>
                      <c:pt idx="9690">
                        <c:v>7908.2421875</c:v>
                      </c:pt>
                      <c:pt idx="9691">
                        <c:v>6389.1328125</c:v>
                      </c:pt>
                      <c:pt idx="9692">
                        <c:v>6964.640625</c:v>
                      </c:pt>
                      <c:pt idx="9693">
                        <c:v>6544.4453125</c:v>
                      </c:pt>
                      <c:pt idx="9694">
                        <c:v>7921.8203125</c:v>
                      </c:pt>
                      <c:pt idx="9695">
                        <c:v>4769.78125</c:v>
                      </c:pt>
                      <c:pt idx="9696">
                        <c:v>3807.90625</c:v>
                      </c:pt>
                      <c:pt idx="9697">
                        <c:v>4575.609375</c:v>
                      </c:pt>
                      <c:pt idx="9698">
                        <c:v>7195.0078125</c:v>
                      </c:pt>
                      <c:pt idx="9699">
                        <c:v>5335.4921875</c:v>
                      </c:pt>
                      <c:pt idx="9700">
                        <c:v>5038.2734375</c:v>
                      </c:pt>
                      <c:pt idx="9701">
                        <c:v>5763.75</c:v>
                      </c:pt>
                      <c:pt idx="9702">
                        <c:v>6631.90625</c:v>
                      </c:pt>
                      <c:pt idx="9703">
                        <c:v>5959.125</c:v>
                      </c:pt>
                      <c:pt idx="9704">
                        <c:v>7242.53125</c:v>
                      </c:pt>
                      <c:pt idx="9705">
                        <c:v>11770.375</c:v>
                      </c:pt>
                      <c:pt idx="9706">
                        <c:v>11313.1328125</c:v>
                      </c:pt>
                      <c:pt idx="9707">
                        <c:v>10988.8359375</c:v>
                      </c:pt>
                      <c:pt idx="9708">
                        <c:v>10863.8203125</c:v>
                      </c:pt>
                      <c:pt idx="9709">
                        <c:v>10275.46875</c:v>
                      </c:pt>
                      <c:pt idx="9710">
                        <c:v>10520.05078125</c:v>
                      </c:pt>
                      <c:pt idx="9711">
                        <c:v>10672.6953125</c:v>
                      </c:pt>
                      <c:pt idx="9712">
                        <c:v>10681.125</c:v>
                      </c:pt>
                      <c:pt idx="9713">
                        <c:v>10497.453125</c:v>
                      </c:pt>
                      <c:pt idx="9714">
                        <c:v>11325.25</c:v>
                      </c:pt>
                      <c:pt idx="9715">
                        <c:v>10977.953125</c:v>
                      </c:pt>
                      <c:pt idx="9716">
                        <c:v>11771.5546875</c:v>
                      </c:pt>
                      <c:pt idx="9717">
                        <c:v>11052.4140625</c:v>
                      </c:pt>
                      <c:pt idx="9718">
                        <c:v>11144.0859375</c:v>
                      </c:pt>
                      <c:pt idx="9719">
                        <c:v>11352.1171875</c:v>
                      </c:pt>
                      <c:pt idx="9720">
                        <c:v>10967.15625</c:v>
                      </c:pt>
                      <c:pt idx="9721">
                        <c:v>8573.17578125</c:v>
                      </c:pt>
                      <c:pt idx="9722">
                        <c:v>8316.77734375</c:v>
                      </c:pt>
                      <c:pt idx="9723">
                        <c:v>8160.2890625</c:v>
                      </c:pt>
                      <c:pt idx="9724">
                        <c:v>10936.375</c:v>
                      </c:pt>
                      <c:pt idx="9725">
                        <c:v>9859.96875</c:v>
                      </c:pt>
                      <c:pt idx="9726">
                        <c:v>9861.0234375</c:v>
                      </c:pt>
                      <c:pt idx="9727">
                        <c:v>11223.046875</c:v>
                      </c:pt>
                      <c:pt idx="9728">
                        <c:v>10486.6640625</c:v>
                      </c:pt>
                      <c:pt idx="9729">
                        <c:v>11235.8515625</c:v>
                      </c:pt>
                      <c:pt idx="9730">
                        <c:v>11092.4765625</c:v>
                      </c:pt>
                      <c:pt idx="9731">
                        <c:v>11166.296875</c:v>
                      </c:pt>
                      <c:pt idx="9732">
                        <c:v>10275.859375</c:v>
                      </c:pt>
                      <c:pt idx="9733">
                        <c:v>10773.8984375</c:v>
                      </c:pt>
                      <c:pt idx="9734">
                        <c:v>10993.3359375</c:v>
                      </c:pt>
                      <c:pt idx="9735">
                        <c:v>10981.953125</c:v>
                      </c:pt>
                      <c:pt idx="9736">
                        <c:v>10513.2265625</c:v>
                      </c:pt>
                      <c:pt idx="9737">
                        <c:v>11424.34375</c:v>
                      </c:pt>
                      <c:pt idx="9738">
                        <c:v>10728.453125</c:v>
                      </c:pt>
                      <c:pt idx="9739">
                        <c:v>9259.15625</c:v>
                      </c:pt>
                      <c:pt idx="9740">
                        <c:v>9132.65625</c:v>
                      </c:pt>
                      <c:pt idx="9741">
                        <c:v>9684.70703125</c:v>
                      </c:pt>
                      <c:pt idx="9742">
                        <c:v>11293.4296875</c:v>
                      </c:pt>
                      <c:pt idx="9743">
                        <c:v>12172.0546875</c:v>
                      </c:pt>
                      <c:pt idx="9744">
                        <c:v>10714.84375</c:v>
                      </c:pt>
                      <c:pt idx="9745">
                        <c:v>11472.1171875</c:v>
                      </c:pt>
                      <c:pt idx="9746">
                        <c:v>11437.875</c:v>
                      </c:pt>
                      <c:pt idx="9747">
                        <c:v>11731.6484375</c:v>
                      </c:pt>
                      <c:pt idx="9748">
                        <c:v>12316.87890625</c:v>
                      </c:pt>
                      <c:pt idx="9749">
                        <c:v>12229.8671875</c:v>
                      </c:pt>
                      <c:pt idx="9750">
                        <c:v>6947.78125</c:v>
                      </c:pt>
                      <c:pt idx="9751">
                        <c:v>6865.3515625</c:v>
                      </c:pt>
                      <c:pt idx="9752">
                        <c:v>7117.8515625</c:v>
                      </c:pt>
                      <c:pt idx="9753">
                        <c:v>4654.9140625</c:v>
                      </c:pt>
                      <c:pt idx="9754">
                        <c:v>7684.2421875</c:v>
                      </c:pt>
                      <c:pt idx="9755">
                        <c:v>6604.5859375</c:v>
                      </c:pt>
                      <c:pt idx="9756">
                        <c:v>3154.5625</c:v>
                      </c:pt>
                      <c:pt idx="9757">
                        <c:v>2467.9609375</c:v>
                      </c:pt>
                      <c:pt idx="9758">
                        <c:v>2453.4765625</c:v>
                      </c:pt>
                      <c:pt idx="9759">
                        <c:v>7403.453125</c:v>
                      </c:pt>
                      <c:pt idx="9760">
                        <c:v>7062.4609375</c:v>
                      </c:pt>
                      <c:pt idx="9761">
                        <c:v>5793.7578125</c:v>
                      </c:pt>
                      <c:pt idx="9762">
                        <c:v>5213.109375</c:v>
                      </c:pt>
                      <c:pt idx="9763">
                        <c:v>6366.5546875</c:v>
                      </c:pt>
                      <c:pt idx="9764">
                        <c:v>7368.34375</c:v>
                      </c:pt>
                      <c:pt idx="9765">
                        <c:v>12395.1171875</c:v>
                      </c:pt>
                      <c:pt idx="9766">
                        <c:v>10920.6015625</c:v>
                      </c:pt>
                      <c:pt idx="9767">
                        <c:v>10146.578125</c:v>
                      </c:pt>
                      <c:pt idx="9768">
                        <c:v>11281.90625</c:v>
                      </c:pt>
                      <c:pt idx="9769">
                        <c:v>9749.0546875</c:v>
                      </c:pt>
                      <c:pt idx="9770">
                        <c:v>8536.46875</c:v>
                      </c:pt>
                      <c:pt idx="9771">
                        <c:v>8680.125</c:v>
                      </c:pt>
                      <c:pt idx="9772">
                        <c:v>12098.953125</c:v>
                      </c:pt>
                      <c:pt idx="9773">
                        <c:v>11479.8359375</c:v>
                      </c:pt>
                      <c:pt idx="9774">
                        <c:v>12700.7578125</c:v>
                      </c:pt>
                      <c:pt idx="9775">
                        <c:v>12922.75</c:v>
                      </c:pt>
                      <c:pt idx="9776">
                        <c:v>12618.6328125</c:v>
                      </c:pt>
                      <c:pt idx="9777">
                        <c:v>13221.3828125</c:v>
                      </c:pt>
                      <c:pt idx="9778">
                        <c:v>12526.109375</c:v>
                      </c:pt>
                      <c:pt idx="9779">
                        <c:v>11740.7734375</c:v>
                      </c:pt>
                      <c:pt idx="9780">
                        <c:v>11966.125</c:v>
                      </c:pt>
                      <c:pt idx="9781">
                        <c:v>11862.875</c:v>
                      </c:pt>
                      <c:pt idx="9782">
                        <c:v>11730.140625</c:v>
                      </c:pt>
                      <c:pt idx="9783">
                        <c:v>11742.51171875</c:v>
                      </c:pt>
                      <c:pt idx="9784">
                        <c:v>11983.9375</c:v>
                      </c:pt>
                      <c:pt idx="9785">
                        <c:v>11127.2421875</c:v>
                      </c:pt>
                      <c:pt idx="9786">
                        <c:v>11845.09375</c:v>
                      </c:pt>
                      <c:pt idx="9787">
                        <c:v>10874.7421875</c:v>
                      </c:pt>
                      <c:pt idx="9788">
                        <c:v>10664.296875</c:v>
                      </c:pt>
                      <c:pt idx="9789">
                        <c:v>10909.359375</c:v>
                      </c:pt>
                      <c:pt idx="9790">
                        <c:v>10981.4609375</c:v>
                      </c:pt>
                      <c:pt idx="9791">
                        <c:v>12083.6484375</c:v>
                      </c:pt>
                      <c:pt idx="9792">
                        <c:v>9827.015625</c:v>
                      </c:pt>
                      <c:pt idx="9793">
                        <c:v>10457.015625</c:v>
                      </c:pt>
                      <c:pt idx="9794">
                        <c:v>10860.51171875</c:v>
                      </c:pt>
                      <c:pt idx="9795">
                        <c:v>11478.296875</c:v>
                      </c:pt>
                      <c:pt idx="9796">
                        <c:v>7627.859375</c:v>
                      </c:pt>
                      <c:pt idx="9797">
                        <c:v>6761.3046875</c:v>
                      </c:pt>
                      <c:pt idx="9798">
                        <c:v>6668.5546875</c:v>
                      </c:pt>
                      <c:pt idx="9799">
                        <c:v>8880.0234375</c:v>
                      </c:pt>
                      <c:pt idx="9800">
                        <c:v>11670.03125</c:v>
                      </c:pt>
                      <c:pt idx="9801">
                        <c:v>10282.359375</c:v>
                      </c:pt>
                      <c:pt idx="9802">
                        <c:v>10132.015625</c:v>
                      </c:pt>
                      <c:pt idx="9803">
                        <c:v>10986.03125</c:v>
                      </c:pt>
                      <c:pt idx="9804">
                        <c:v>11757.0390625</c:v>
                      </c:pt>
                      <c:pt idx="9805">
                        <c:v>11051.75</c:v>
                      </c:pt>
                      <c:pt idx="9806">
                        <c:v>12031.5390625</c:v>
                      </c:pt>
                      <c:pt idx="9807">
                        <c:v>12225.3203125</c:v>
                      </c:pt>
                      <c:pt idx="9808">
                        <c:v>11513.44140625</c:v>
                      </c:pt>
                      <c:pt idx="9809">
                        <c:v>11636.6640625</c:v>
                      </c:pt>
                      <c:pt idx="9810">
                        <c:v>11380.03125</c:v>
                      </c:pt>
                      <c:pt idx="9811">
                        <c:v>11232.0859375</c:v>
                      </c:pt>
                      <c:pt idx="9812">
                        <c:v>11302.40625</c:v>
                      </c:pt>
                      <c:pt idx="9813">
                        <c:v>11259.2109375</c:v>
                      </c:pt>
                      <c:pt idx="9814">
                        <c:v>11019.921875</c:v>
                      </c:pt>
                      <c:pt idx="9815">
                        <c:v>10760.4375</c:v>
                      </c:pt>
                      <c:pt idx="9816">
                        <c:v>10293.28125</c:v>
                      </c:pt>
                      <c:pt idx="9817">
                        <c:v>10737.4375</c:v>
                      </c:pt>
                      <c:pt idx="9818">
                        <c:v>10117.5625</c:v>
                      </c:pt>
                      <c:pt idx="9819">
                        <c:v>9657.0078125</c:v>
                      </c:pt>
                      <c:pt idx="9820">
                        <c:v>8120.2578125</c:v>
                      </c:pt>
                      <c:pt idx="9821">
                        <c:v>8807</c:v>
                      </c:pt>
                      <c:pt idx="9822">
                        <c:v>9702.3671875</c:v>
                      </c:pt>
                      <c:pt idx="9823">
                        <c:v>10524.7890625</c:v>
                      </c:pt>
                      <c:pt idx="9824">
                        <c:v>10979.09375</c:v>
                      </c:pt>
                      <c:pt idx="9825">
                        <c:v>9031.890625</c:v>
                      </c:pt>
                      <c:pt idx="9826">
                        <c:v>8025.06640625</c:v>
                      </c:pt>
                      <c:pt idx="9827">
                        <c:v>6814.234375</c:v>
                      </c:pt>
                      <c:pt idx="9828">
                        <c:v>6665.59375</c:v>
                      </c:pt>
                      <c:pt idx="9829">
                        <c:v>9944.35546875</c:v>
                      </c:pt>
                      <c:pt idx="9830">
                        <c:v>6666.6640625</c:v>
                      </c:pt>
                      <c:pt idx="9831">
                        <c:v>8072.1015625</c:v>
                      </c:pt>
                      <c:pt idx="9832">
                        <c:v>9927.4296875</c:v>
                      </c:pt>
                      <c:pt idx="9833">
                        <c:v>7084.09375</c:v>
                      </c:pt>
                      <c:pt idx="9834">
                        <c:v>4408.7265625</c:v>
                      </c:pt>
                      <c:pt idx="9835">
                        <c:v>6037.125</c:v>
                      </c:pt>
                      <c:pt idx="9836">
                        <c:v>7717.3671875</c:v>
                      </c:pt>
                      <c:pt idx="9837">
                        <c:v>7108.234375</c:v>
                      </c:pt>
                      <c:pt idx="9838">
                        <c:v>8543.0703125</c:v>
                      </c:pt>
                      <c:pt idx="9839">
                        <c:v>9369.0546875</c:v>
                      </c:pt>
                      <c:pt idx="9840">
                        <c:v>7538.9609375</c:v>
                      </c:pt>
                      <c:pt idx="9841">
                        <c:v>7314.75</c:v>
                      </c:pt>
                      <c:pt idx="9842">
                        <c:v>8246.4296875</c:v>
                      </c:pt>
                      <c:pt idx="9843">
                        <c:v>8141.3359375</c:v>
                      </c:pt>
                      <c:pt idx="9844">
                        <c:v>8287.1015625</c:v>
                      </c:pt>
                      <c:pt idx="9845">
                        <c:v>2892.8203125</c:v>
                      </c:pt>
                      <c:pt idx="9846">
                        <c:v>3084.7734375</c:v>
                      </c:pt>
                      <c:pt idx="9847">
                        <c:v>4592.109375</c:v>
                      </c:pt>
                      <c:pt idx="9848">
                        <c:v>8558.34375</c:v>
                      </c:pt>
                      <c:pt idx="9849">
                        <c:v>7151.671875</c:v>
                      </c:pt>
                      <c:pt idx="9850">
                        <c:v>6354.5</c:v>
                      </c:pt>
                      <c:pt idx="9851">
                        <c:v>8010.140625</c:v>
                      </c:pt>
                      <c:pt idx="9852">
                        <c:v>8569.90625</c:v>
                      </c:pt>
                      <c:pt idx="9853">
                        <c:v>8497.921875</c:v>
                      </c:pt>
                      <c:pt idx="9854">
                        <c:v>8300.7890625</c:v>
                      </c:pt>
                      <c:pt idx="9855">
                        <c:v>13280.09375</c:v>
                      </c:pt>
                      <c:pt idx="9856">
                        <c:v>10864.1953125</c:v>
                      </c:pt>
                      <c:pt idx="9857">
                        <c:v>10990.0859375</c:v>
                      </c:pt>
                      <c:pt idx="9858">
                        <c:v>12247.0546875</c:v>
                      </c:pt>
                      <c:pt idx="9859">
                        <c:v>13644.2890625</c:v>
                      </c:pt>
                      <c:pt idx="9860">
                        <c:v>12744.2265625</c:v>
                      </c:pt>
                      <c:pt idx="9861">
                        <c:v>12036.234375</c:v>
                      </c:pt>
                      <c:pt idx="9862">
                        <c:v>10428.015625</c:v>
                      </c:pt>
                      <c:pt idx="9863">
                        <c:v>10916.5546875</c:v>
                      </c:pt>
                      <c:pt idx="9864">
                        <c:v>11917.96875</c:v>
                      </c:pt>
                      <c:pt idx="9865">
                        <c:v>10945.2578125</c:v>
                      </c:pt>
                      <c:pt idx="9866">
                        <c:v>8765.8984375</c:v>
                      </c:pt>
                      <c:pt idx="9867">
                        <c:v>8524.28125</c:v>
                      </c:pt>
                      <c:pt idx="9868">
                        <c:v>8670.4609375</c:v>
                      </c:pt>
                      <c:pt idx="9869">
                        <c:v>11024.703125</c:v>
                      </c:pt>
                      <c:pt idx="9870">
                        <c:v>10447.453125</c:v>
                      </c:pt>
                      <c:pt idx="9871">
                        <c:v>8634.75</c:v>
                      </c:pt>
                      <c:pt idx="9872">
                        <c:v>7381.96875</c:v>
                      </c:pt>
                      <c:pt idx="9873">
                        <c:v>8208.125</c:v>
                      </c:pt>
                      <c:pt idx="9874">
                        <c:v>11275.8828125</c:v>
                      </c:pt>
                      <c:pt idx="9875">
                        <c:v>9720.046875</c:v>
                      </c:pt>
                      <c:pt idx="9876">
                        <c:v>7637.8046875</c:v>
                      </c:pt>
                      <c:pt idx="9877">
                        <c:v>10789.375</c:v>
                      </c:pt>
                      <c:pt idx="9878">
                        <c:v>11406.921875</c:v>
                      </c:pt>
                      <c:pt idx="9879">
                        <c:v>10945.1171875</c:v>
                      </c:pt>
                      <c:pt idx="9880">
                        <c:v>10867.796875</c:v>
                      </c:pt>
                      <c:pt idx="9881">
                        <c:v>10888.984375</c:v>
                      </c:pt>
                      <c:pt idx="9882">
                        <c:v>9881.265625</c:v>
                      </c:pt>
                      <c:pt idx="9883">
                        <c:v>9767.5625</c:v>
                      </c:pt>
                      <c:pt idx="9884">
                        <c:v>9230.9765625</c:v>
                      </c:pt>
                      <c:pt idx="9885">
                        <c:v>9649.4609375</c:v>
                      </c:pt>
                      <c:pt idx="9886">
                        <c:v>9641.4140625</c:v>
                      </c:pt>
                      <c:pt idx="9887">
                        <c:v>8372.546875</c:v>
                      </c:pt>
                      <c:pt idx="9888">
                        <c:v>8704.09375</c:v>
                      </c:pt>
                      <c:pt idx="9889">
                        <c:v>8436.203125</c:v>
                      </c:pt>
                      <c:pt idx="9890">
                        <c:v>5255.7734375</c:v>
                      </c:pt>
                      <c:pt idx="9891">
                        <c:v>5893.4921875</c:v>
                      </c:pt>
                      <c:pt idx="9892">
                        <c:v>8906.625</c:v>
                      </c:pt>
                      <c:pt idx="9893">
                        <c:v>8470.7734375</c:v>
                      </c:pt>
                      <c:pt idx="9894">
                        <c:v>7957.6796875</c:v>
                      </c:pt>
                      <c:pt idx="9895">
                        <c:v>9068.5703125</c:v>
                      </c:pt>
                      <c:pt idx="9896">
                        <c:v>9277.4453125</c:v>
                      </c:pt>
                      <c:pt idx="9897">
                        <c:v>9749.1875</c:v>
                      </c:pt>
                      <c:pt idx="9898">
                        <c:v>9320.6328125</c:v>
                      </c:pt>
                      <c:pt idx="9899">
                        <c:v>9605.78125</c:v>
                      </c:pt>
                      <c:pt idx="9900">
                        <c:v>10245.15625</c:v>
                      </c:pt>
                      <c:pt idx="9901">
                        <c:v>10008.6640625</c:v>
                      </c:pt>
                      <c:pt idx="9902">
                        <c:v>10104.2421875</c:v>
                      </c:pt>
                      <c:pt idx="9903">
                        <c:v>9431.2890625</c:v>
                      </c:pt>
                      <c:pt idx="9904">
                        <c:v>10277.5625</c:v>
                      </c:pt>
                      <c:pt idx="9905">
                        <c:v>9048.9609375</c:v>
                      </c:pt>
                      <c:pt idx="9906">
                        <c:v>9406.21875</c:v>
                      </c:pt>
                      <c:pt idx="9907">
                        <c:v>9757.4375</c:v>
                      </c:pt>
                      <c:pt idx="9908">
                        <c:v>8651.203125</c:v>
                      </c:pt>
                      <c:pt idx="9909">
                        <c:v>10612.3125</c:v>
                      </c:pt>
                      <c:pt idx="9910">
                        <c:v>10474.7421875</c:v>
                      </c:pt>
                      <c:pt idx="9911">
                        <c:v>9705.1484375</c:v>
                      </c:pt>
                      <c:pt idx="9912">
                        <c:v>9567.3984375</c:v>
                      </c:pt>
                      <c:pt idx="9913">
                        <c:v>9502.9140625</c:v>
                      </c:pt>
                      <c:pt idx="9914">
                        <c:v>10635.6015625</c:v>
                      </c:pt>
                      <c:pt idx="9915">
                        <c:v>7974.2265625</c:v>
                      </c:pt>
                      <c:pt idx="9916">
                        <c:v>6972.28125</c:v>
                      </c:pt>
                      <c:pt idx="9917">
                        <c:v>7723.4375</c:v>
                      </c:pt>
                      <c:pt idx="9918">
                        <c:v>8385.484375</c:v>
                      </c:pt>
                      <c:pt idx="9919">
                        <c:v>7776.59375</c:v>
                      </c:pt>
                      <c:pt idx="9920">
                        <c:v>7157.3984375</c:v>
                      </c:pt>
                      <c:pt idx="9921">
                        <c:v>8228.234375</c:v>
                      </c:pt>
                      <c:pt idx="9922">
                        <c:v>7112.7109375</c:v>
                      </c:pt>
                      <c:pt idx="9923">
                        <c:v>6093.3125</c:v>
                      </c:pt>
                      <c:pt idx="9924">
                        <c:v>6943.671875</c:v>
                      </c:pt>
                      <c:pt idx="9925">
                        <c:v>5071.03125</c:v>
                      </c:pt>
                      <c:pt idx="9926">
                        <c:v>5074.125</c:v>
                      </c:pt>
                      <c:pt idx="9927">
                        <c:v>6006.7265625</c:v>
                      </c:pt>
                      <c:pt idx="9928">
                        <c:v>7899.0390625</c:v>
                      </c:pt>
                      <c:pt idx="9929">
                        <c:v>8203.0859375</c:v>
                      </c:pt>
                      <c:pt idx="9930">
                        <c:v>8725.0234375</c:v>
                      </c:pt>
                      <c:pt idx="9931">
                        <c:v>10485.9375</c:v>
                      </c:pt>
                      <c:pt idx="9932">
                        <c:v>10457.26171875</c:v>
                      </c:pt>
                      <c:pt idx="9933">
                        <c:v>10017.65625</c:v>
                      </c:pt>
                      <c:pt idx="9934">
                        <c:v>8459.953125</c:v>
                      </c:pt>
                      <c:pt idx="9935">
                        <c:v>8429.40625</c:v>
                      </c:pt>
                      <c:pt idx="9936">
                        <c:v>9651.7578125</c:v>
                      </c:pt>
                      <c:pt idx="9937">
                        <c:v>9029.3984375</c:v>
                      </c:pt>
                      <c:pt idx="9938">
                        <c:v>10201.5546875</c:v>
                      </c:pt>
                      <c:pt idx="9939">
                        <c:v>9752.984375</c:v>
                      </c:pt>
                      <c:pt idx="9940">
                        <c:v>9642.69140625</c:v>
                      </c:pt>
                      <c:pt idx="9941">
                        <c:v>9680.55859375</c:v>
                      </c:pt>
                      <c:pt idx="9942">
                        <c:v>9898.05078125</c:v>
                      </c:pt>
                      <c:pt idx="9943">
                        <c:v>10490.8046875</c:v>
                      </c:pt>
                      <c:pt idx="9944">
                        <c:v>10140.375</c:v>
                      </c:pt>
                      <c:pt idx="9945">
                        <c:v>12372.4140625</c:v>
                      </c:pt>
                      <c:pt idx="9946">
                        <c:v>11045.828125</c:v>
                      </c:pt>
                      <c:pt idx="9947">
                        <c:v>11854.29296875</c:v>
                      </c:pt>
                      <c:pt idx="9948">
                        <c:v>11288.6171875</c:v>
                      </c:pt>
                      <c:pt idx="9949">
                        <c:v>10918.8125</c:v>
                      </c:pt>
                      <c:pt idx="9950">
                        <c:v>11195.22265625</c:v>
                      </c:pt>
                      <c:pt idx="9951">
                        <c:v>12022.15234375</c:v>
                      </c:pt>
                      <c:pt idx="9952">
                        <c:v>11344.6796875</c:v>
                      </c:pt>
                      <c:pt idx="9953">
                        <c:v>10997.90625</c:v>
                      </c:pt>
                      <c:pt idx="9954">
                        <c:v>10810.921875</c:v>
                      </c:pt>
                      <c:pt idx="9955">
                        <c:v>12293.48828125</c:v>
                      </c:pt>
                      <c:pt idx="9956">
                        <c:v>11240.109375</c:v>
                      </c:pt>
                      <c:pt idx="9957">
                        <c:v>12327.203125</c:v>
                      </c:pt>
                      <c:pt idx="9958">
                        <c:v>12718.3671875</c:v>
                      </c:pt>
                      <c:pt idx="9959">
                        <c:v>12125.7578125</c:v>
                      </c:pt>
                      <c:pt idx="9960">
                        <c:v>10746.4453125</c:v>
                      </c:pt>
                      <c:pt idx="9961">
                        <c:v>9451.84375</c:v>
                      </c:pt>
                      <c:pt idx="9962">
                        <c:v>9823.3203125</c:v>
                      </c:pt>
                      <c:pt idx="9963">
                        <c:v>9300.65625</c:v>
                      </c:pt>
                      <c:pt idx="9964">
                        <c:v>8555.6015625</c:v>
                      </c:pt>
                      <c:pt idx="9965">
                        <c:v>7763.46875</c:v>
                      </c:pt>
                      <c:pt idx="9966">
                        <c:v>8265.8359375</c:v>
                      </c:pt>
                      <c:pt idx="9967">
                        <c:v>11188.2578125</c:v>
                      </c:pt>
                      <c:pt idx="9968">
                        <c:v>9893.171875</c:v>
                      </c:pt>
                      <c:pt idx="9969">
                        <c:v>5772.515625</c:v>
                      </c:pt>
                      <c:pt idx="9970">
                        <c:v>7919.2578125</c:v>
                      </c:pt>
                      <c:pt idx="9971">
                        <c:v>8930.625</c:v>
                      </c:pt>
                      <c:pt idx="9972">
                        <c:v>6282.0859375</c:v>
                      </c:pt>
                      <c:pt idx="9973">
                        <c:v>8965.5</c:v>
                      </c:pt>
                      <c:pt idx="9974">
                        <c:v>10253.109375</c:v>
                      </c:pt>
                      <c:pt idx="9975">
                        <c:v>9478.109375</c:v>
                      </c:pt>
                      <c:pt idx="9976">
                        <c:v>9485.6328125</c:v>
                      </c:pt>
                      <c:pt idx="9977">
                        <c:v>9970.2890625</c:v>
                      </c:pt>
                      <c:pt idx="9978">
                        <c:v>6387.1953125</c:v>
                      </c:pt>
                      <c:pt idx="9979">
                        <c:v>5546.7421875</c:v>
                      </c:pt>
                      <c:pt idx="9980">
                        <c:v>5370.7421875</c:v>
                      </c:pt>
                      <c:pt idx="9981">
                        <c:v>8007.5859375</c:v>
                      </c:pt>
                      <c:pt idx="9982">
                        <c:v>10198.0703125</c:v>
                      </c:pt>
                      <c:pt idx="9983">
                        <c:v>10331.71875</c:v>
                      </c:pt>
                      <c:pt idx="9984">
                        <c:v>9547.59375</c:v>
                      </c:pt>
                      <c:pt idx="9985">
                        <c:v>9866.3125</c:v>
                      </c:pt>
                      <c:pt idx="9986">
                        <c:v>10043.03125</c:v>
                      </c:pt>
                      <c:pt idx="9987">
                        <c:v>9375.9296875</c:v>
                      </c:pt>
                      <c:pt idx="9988">
                        <c:v>10048.96875</c:v>
                      </c:pt>
                      <c:pt idx="9989">
                        <c:v>10255.2578125</c:v>
                      </c:pt>
                      <c:pt idx="9990">
                        <c:v>13860.80078125</c:v>
                      </c:pt>
                      <c:pt idx="9991">
                        <c:v>11947.2890625</c:v>
                      </c:pt>
                      <c:pt idx="9992">
                        <c:v>10665.23828125</c:v>
                      </c:pt>
                      <c:pt idx="9993">
                        <c:v>10766.98828125</c:v>
                      </c:pt>
                      <c:pt idx="9994">
                        <c:v>13003.58984375</c:v>
                      </c:pt>
                      <c:pt idx="9995">
                        <c:v>15031.66796875</c:v>
                      </c:pt>
                      <c:pt idx="9996">
                        <c:v>15186.64453125</c:v>
                      </c:pt>
                      <c:pt idx="9997">
                        <c:v>14856.1171875</c:v>
                      </c:pt>
                      <c:pt idx="9998">
                        <c:v>14932.51171875</c:v>
                      </c:pt>
                      <c:pt idx="9999">
                        <c:v>15052.1875</c:v>
                      </c:pt>
                      <c:pt idx="10000">
                        <c:v>15832.7421875</c:v>
                      </c:pt>
                      <c:pt idx="10001">
                        <c:v>14735.765625</c:v>
                      </c:pt>
                      <c:pt idx="10002">
                        <c:v>15614.921875</c:v>
                      </c:pt>
                      <c:pt idx="10003">
                        <c:v>15136.046875</c:v>
                      </c:pt>
                      <c:pt idx="10004">
                        <c:v>15069.23828125</c:v>
                      </c:pt>
                      <c:pt idx="10005">
                        <c:v>5628.7734375</c:v>
                      </c:pt>
                      <c:pt idx="10006">
                        <c:v>7890.3203125</c:v>
                      </c:pt>
                      <c:pt idx="10007">
                        <c:v>3634.9921875</c:v>
                      </c:pt>
                      <c:pt idx="10008">
                        <c:v>5840.3359375</c:v>
                      </c:pt>
                      <c:pt idx="10009">
                        <c:v>6344.265625</c:v>
                      </c:pt>
                      <c:pt idx="10010">
                        <c:v>8207.4375</c:v>
                      </c:pt>
                      <c:pt idx="10011">
                        <c:v>2368.0625</c:v>
                      </c:pt>
                      <c:pt idx="10012">
                        <c:v>1554.4609375</c:v>
                      </c:pt>
                      <c:pt idx="10013">
                        <c:v>2571.7265625</c:v>
                      </c:pt>
                      <c:pt idx="10014">
                        <c:v>6205.8828125</c:v>
                      </c:pt>
                      <c:pt idx="10015">
                        <c:v>2582.125</c:v>
                      </c:pt>
                      <c:pt idx="10016">
                        <c:v>2226.2734375</c:v>
                      </c:pt>
                      <c:pt idx="10017">
                        <c:v>3921.84375</c:v>
                      </c:pt>
                      <c:pt idx="10018">
                        <c:v>6647.8515625</c:v>
                      </c:pt>
                      <c:pt idx="10019">
                        <c:v>7112.9375</c:v>
                      </c:pt>
                      <c:pt idx="10020">
                        <c:v>10563.7578125</c:v>
                      </c:pt>
                      <c:pt idx="10021">
                        <c:v>9704.046875</c:v>
                      </c:pt>
                      <c:pt idx="10022">
                        <c:v>11321.8359375</c:v>
                      </c:pt>
                      <c:pt idx="10023">
                        <c:v>11348.3203125</c:v>
                      </c:pt>
                      <c:pt idx="10024">
                        <c:v>9998.7109375</c:v>
                      </c:pt>
                      <c:pt idx="10025">
                        <c:v>10116.15625</c:v>
                      </c:pt>
                      <c:pt idx="10026">
                        <c:v>10606.7421875</c:v>
                      </c:pt>
                      <c:pt idx="10027">
                        <c:v>7536.5234375</c:v>
                      </c:pt>
                      <c:pt idx="10028">
                        <c:v>8461.625</c:v>
                      </c:pt>
                      <c:pt idx="10029">
                        <c:v>10548.984375</c:v>
                      </c:pt>
                      <c:pt idx="10030">
                        <c:v>10291.828125</c:v>
                      </c:pt>
                      <c:pt idx="10031">
                        <c:v>10157.328125</c:v>
                      </c:pt>
                      <c:pt idx="10032">
                        <c:v>11104.53125</c:v>
                      </c:pt>
                      <c:pt idx="10033">
                        <c:v>10026.875</c:v>
                      </c:pt>
                      <c:pt idx="10034">
                        <c:v>10713.7578125</c:v>
                      </c:pt>
                      <c:pt idx="10035">
                        <c:v>5741.953125</c:v>
                      </c:pt>
                      <c:pt idx="10036">
                        <c:v>6781.28125</c:v>
                      </c:pt>
                      <c:pt idx="10037">
                        <c:v>7444.09375</c:v>
                      </c:pt>
                      <c:pt idx="10038">
                        <c:v>2880.6328125</c:v>
                      </c:pt>
                      <c:pt idx="10039">
                        <c:v>3165.3671875</c:v>
                      </c:pt>
                      <c:pt idx="10040">
                        <c:v>2975.2890625</c:v>
                      </c:pt>
                      <c:pt idx="10041">
                        <c:v>5760.015625</c:v>
                      </c:pt>
                      <c:pt idx="10042">
                        <c:v>5685.8671875</c:v>
                      </c:pt>
                      <c:pt idx="10043">
                        <c:v>6960.7734375</c:v>
                      </c:pt>
                      <c:pt idx="10044">
                        <c:v>4099.5390625</c:v>
                      </c:pt>
                      <c:pt idx="10045">
                        <c:v>7025.859375</c:v>
                      </c:pt>
                      <c:pt idx="10046">
                        <c:v>4934.9140625</c:v>
                      </c:pt>
                      <c:pt idx="10047">
                        <c:v>6962.3125</c:v>
                      </c:pt>
                      <c:pt idx="10048">
                        <c:v>4083.859375</c:v>
                      </c:pt>
                      <c:pt idx="10049">
                        <c:v>5983.4453125</c:v>
                      </c:pt>
                      <c:pt idx="10050">
                        <c:v>10406.6171875</c:v>
                      </c:pt>
                      <c:pt idx="10051">
                        <c:v>10745.265625</c:v>
                      </c:pt>
                      <c:pt idx="10052">
                        <c:v>11324.4296875</c:v>
                      </c:pt>
                      <c:pt idx="10053">
                        <c:v>10410.7578125</c:v>
                      </c:pt>
                      <c:pt idx="10054">
                        <c:v>9018.015625</c:v>
                      </c:pt>
                      <c:pt idx="10055">
                        <c:v>9406.2890625</c:v>
                      </c:pt>
                      <c:pt idx="10056">
                        <c:v>10392.6484375</c:v>
                      </c:pt>
                      <c:pt idx="10057">
                        <c:v>12083.21875</c:v>
                      </c:pt>
                      <c:pt idx="10058">
                        <c:v>10813.28125</c:v>
                      </c:pt>
                      <c:pt idx="10059">
                        <c:v>10914.2734375</c:v>
                      </c:pt>
                      <c:pt idx="10060">
                        <c:v>12149.078125</c:v>
                      </c:pt>
                      <c:pt idx="10061">
                        <c:v>12955.453125</c:v>
                      </c:pt>
                      <c:pt idx="10062">
                        <c:v>12118.296875</c:v>
                      </c:pt>
                      <c:pt idx="10063">
                        <c:v>12764.890625</c:v>
                      </c:pt>
                      <c:pt idx="10064">
                        <c:v>12985.6953125</c:v>
                      </c:pt>
                      <c:pt idx="10065">
                        <c:v>11919.19140625</c:v>
                      </c:pt>
                      <c:pt idx="10066">
                        <c:v>10408.62109375</c:v>
                      </c:pt>
                      <c:pt idx="10067">
                        <c:v>10092.41015625</c:v>
                      </c:pt>
                      <c:pt idx="10068">
                        <c:v>12481.109375</c:v>
                      </c:pt>
                      <c:pt idx="10069">
                        <c:v>11961.7578125</c:v>
                      </c:pt>
                      <c:pt idx="10070">
                        <c:v>11664.9921875</c:v>
                      </c:pt>
                      <c:pt idx="10071">
                        <c:v>11757.0390625</c:v>
                      </c:pt>
                      <c:pt idx="10072">
                        <c:v>13128.6796875</c:v>
                      </c:pt>
                      <c:pt idx="10073">
                        <c:v>13481.953125</c:v>
                      </c:pt>
                      <c:pt idx="10074">
                        <c:v>13158.25</c:v>
                      </c:pt>
                      <c:pt idx="10075">
                        <c:v>11997.1171875</c:v>
                      </c:pt>
                      <c:pt idx="10076">
                        <c:v>12041.8984375</c:v>
                      </c:pt>
                      <c:pt idx="10077">
                        <c:v>13388.296875</c:v>
                      </c:pt>
                      <c:pt idx="10078">
                        <c:v>11778.2421875</c:v>
                      </c:pt>
                      <c:pt idx="10079">
                        <c:v>12450.046875</c:v>
                      </c:pt>
                      <c:pt idx="10080">
                        <c:v>10465.8984375</c:v>
                      </c:pt>
                      <c:pt idx="10081">
                        <c:v>8812.8046875</c:v>
                      </c:pt>
                      <c:pt idx="10082">
                        <c:v>9898.890625</c:v>
                      </c:pt>
                      <c:pt idx="10083">
                        <c:v>10336.0703125</c:v>
                      </c:pt>
                      <c:pt idx="10084">
                        <c:v>9782</c:v>
                      </c:pt>
                      <c:pt idx="10085">
                        <c:v>10448.2734375</c:v>
                      </c:pt>
                      <c:pt idx="10086">
                        <c:v>10385.78125</c:v>
                      </c:pt>
                      <c:pt idx="10087">
                        <c:v>8292.828125</c:v>
                      </c:pt>
                      <c:pt idx="10088">
                        <c:v>8039.2734375</c:v>
                      </c:pt>
                      <c:pt idx="10089">
                        <c:v>8613.7578125</c:v>
                      </c:pt>
                      <c:pt idx="10090">
                        <c:v>9545.2421875</c:v>
                      </c:pt>
                      <c:pt idx="10091">
                        <c:v>10350.828125</c:v>
                      </c:pt>
                      <c:pt idx="10092">
                        <c:v>9146.2265625</c:v>
                      </c:pt>
                      <c:pt idx="10093">
                        <c:v>8500.875</c:v>
                      </c:pt>
                      <c:pt idx="10094">
                        <c:v>9193.234375</c:v>
                      </c:pt>
                      <c:pt idx="10095">
                        <c:v>8519.4609375</c:v>
                      </c:pt>
                      <c:pt idx="10096">
                        <c:v>7656.25</c:v>
                      </c:pt>
                      <c:pt idx="10097">
                        <c:v>8510.5625</c:v>
                      </c:pt>
                      <c:pt idx="10098">
                        <c:v>6410.109375</c:v>
                      </c:pt>
                      <c:pt idx="10099">
                        <c:v>7087.65625</c:v>
                      </c:pt>
                      <c:pt idx="10100">
                        <c:v>7793.09375</c:v>
                      </c:pt>
                      <c:pt idx="10101">
                        <c:v>9144.5625</c:v>
                      </c:pt>
                      <c:pt idx="10102">
                        <c:v>9064.9609375</c:v>
                      </c:pt>
                      <c:pt idx="10103">
                        <c:v>5006.8984375</c:v>
                      </c:pt>
                      <c:pt idx="10104">
                        <c:v>7485.6171875</c:v>
                      </c:pt>
                      <c:pt idx="10105">
                        <c:v>8472.7734375</c:v>
                      </c:pt>
                      <c:pt idx="10106">
                        <c:v>8998.0703125</c:v>
                      </c:pt>
                      <c:pt idx="10107">
                        <c:v>6823.6796875</c:v>
                      </c:pt>
                      <c:pt idx="10108">
                        <c:v>6859.6640625</c:v>
                      </c:pt>
                      <c:pt idx="10109">
                        <c:v>7181.546875</c:v>
                      </c:pt>
                      <c:pt idx="10110">
                        <c:v>13893.43359375</c:v>
                      </c:pt>
                      <c:pt idx="10111">
                        <c:v>13402.4375</c:v>
                      </c:pt>
                      <c:pt idx="10112">
                        <c:v>13153.30859375</c:v>
                      </c:pt>
                      <c:pt idx="10113">
                        <c:v>14051.9296875</c:v>
                      </c:pt>
                      <c:pt idx="10114">
                        <c:v>13885.53125</c:v>
                      </c:pt>
                      <c:pt idx="10115">
                        <c:v>13738.953125</c:v>
                      </c:pt>
                      <c:pt idx="10116">
                        <c:v>12906.3125</c:v>
                      </c:pt>
                      <c:pt idx="10117">
                        <c:v>13171.3515625</c:v>
                      </c:pt>
                      <c:pt idx="10118">
                        <c:v>14488.4921875</c:v>
                      </c:pt>
                      <c:pt idx="10119">
                        <c:v>13592.9453125</c:v>
                      </c:pt>
                      <c:pt idx="10120">
                        <c:v>11594.5703125</c:v>
                      </c:pt>
                      <c:pt idx="10121">
                        <c:v>11087.125</c:v>
                      </c:pt>
                      <c:pt idx="10122">
                        <c:v>11277.046875</c:v>
                      </c:pt>
                      <c:pt idx="10123">
                        <c:v>13763.16796875</c:v>
                      </c:pt>
                      <c:pt idx="10124">
                        <c:v>14310.4609375</c:v>
                      </c:pt>
                      <c:pt idx="10125">
                        <c:v>10251.05859375</c:v>
                      </c:pt>
                      <c:pt idx="10126">
                        <c:v>9044.3515625</c:v>
                      </c:pt>
                      <c:pt idx="10127">
                        <c:v>11167.51171875</c:v>
                      </c:pt>
                      <c:pt idx="10128">
                        <c:v>10364.31640625</c:v>
                      </c:pt>
                      <c:pt idx="10129">
                        <c:v>11198.5390625</c:v>
                      </c:pt>
                      <c:pt idx="10130">
                        <c:v>10472.6328125</c:v>
                      </c:pt>
                      <c:pt idx="10131">
                        <c:v>10451.125</c:v>
                      </c:pt>
                      <c:pt idx="10132">
                        <c:v>10232.0703125</c:v>
                      </c:pt>
                      <c:pt idx="10133">
                        <c:v>11165.328125</c:v>
                      </c:pt>
                      <c:pt idx="10134">
                        <c:v>9947.6796875</c:v>
                      </c:pt>
                      <c:pt idx="10135">
                        <c:v>9840.9375</c:v>
                      </c:pt>
                      <c:pt idx="10136">
                        <c:v>9669.4453125</c:v>
                      </c:pt>
                      <c:pt idx="10137">
                        <c:v>10846.7421875</c:v>
                      </c:pt>
                      <c:pt idx="10138">
                        <c:v>10981.28125</c:v>
                      </c:pt>
                      <c:pt idx="10139">
                        <c:v>11169.8359375</c:v>
                      </c:pt>
                      <c:pt idx="10140">
                        <c:v>12727.23046875</c:v>
                      </c:pt>
                      <c:pt idx="10141">
                        <c:v>13004.52734375</c:v>
                      </c:pt>
                      <c:pt idx="10142">
                        <c:v>11238.62109375</c:v>
                      </c:pt>
                      <c:pt idx="10143">
                        <c:v>9014.77734375</c:v>
                      </c:pt>
                      <c:pt idx="10144">
                        <c:v>8496.25</c:v>
                      </c:pt>
                      <c:pt idx="10145">
                        <c:v>9632.3984375</c:v>
                      </c:pt>
                      <c:pt idx="10146">
                        <c:v>10847.9296875</c:v>
                      </c:pt>
                      <c:pt idx="10147">
                        <c:v>9501.890625</c:v>
                      </c:pt>
                      <c:pt idx="10148">
                        <c:v>9853.4765625</c:v>
                      </c:pt>
                      <c:pt idx="10149">
                        <c:v>12675.18359375</c:v>
                      </c:pt>
                      <c:pt idx="10150">
                        <c:v>12858.984375</c:v>
                      </c:pt>
                      <c:pt idx="10151">
                        <c:v>12573.3671875</c:v>
                      </c:pt>
                      <c:pt idx="10152">
                        <c:v>13208.3671875</c:v>
                      </c:pt>
                      <c:pt idx="10153">
                        <c:v>12758.76171875</c:v>
                      </c:pt>
                      <c:pt idx="10154">
                        <c:v>11959.9453125</c:v>
                      </c:pt>
                      <c:pt idx="10155">
                        <c:v>7469.2734375</c:v>
                      </c:pt>
                      <c:pt idx="10156">
                        <c:v>6376.171875</c:v>
                      </c:pt>
                      <c:pt idx="10157">
                        <c:v>5984.109375</c:v>
                      </c:pt>
                      <c:pt idx="10158">
                        <c:v>7021.86328125</c:v>
                      </c:pt>
                      <c:pt idx="10159">
                        <c:v>6242.2734375</c:v>
                      </c:pt>
                      <c:pt idx="10160">
                        <c:v>7208.375</c:v>
                      </c:pt>
                      <c:pt idx="10161">
                        <c:v>7358.84375</c:v>
                      </c:pt>
                      <c:pt idx="10162">
                        <c:v>6049.140625</c:v>
                      </c:pt>
                      <c:pt idx="10163">
                        <c:v>7159.1484375</c:v>
                      </c:pt>
                      <c:pt idx="10164">
                        <c:v>7427.3125</c:v>
                      </c:pt>
                      <c:pt idx="10165">
                        <c:v>7257.0625</c:v>
                      </c:pt>
                      <c:pt idx="10166">
                        <c:v>7299.7109375</c:v>
                      </c:pt>
                      <c:pt idx="10167">
                        <c:v>4953.21875</c:v>
                      </c:pt>
                      <c:pt idx="10168">
                        <c:v>5522.515625</c:v>
                      </c:pt>
                      <c:pt idx="10169">
                        <c:v>5053.28125</c:v>
                      </c:pt>
                      <c:pt idx="10170">
                        <c:v>10673.0859375</c:v>
                      </c:pt>
                      <c:pt idx="10171">
                        <c:v>9893.609375</c:v>
                      </c:pt>
                      <c:pt idx="10172">
                        <c:v>10224.046875</c:v>
                      </c:pt>
                      <c:pt idx="10173">
                        <c:v>10048.8046875</c:v>
                      </c:pt>
                      <c:pt idx="10174">
                        <c:v>9797.4921875</c:v>
                      </c:pt>
                      <c:pt idx="10175">
                        <c:v>10426.3671875</c:v>
                      </c:pt>
                      <c:pt idx="10176">
                        <c:v>10475.34375</c:v>
                      </c:pt>
                      <c:pt idx="10177">
                        <c:v>10289.6875</c:v>
                      </c:pt>
                      <c:pt idx="10178">
                        <c:v>10971.3515625</c:v>
                      </c:pt>
                      <c:pt idx="10179">
                        <c:v>11014.0859375</c:v>
                      </c:pt>
                      <c:pt idx="10180">
                        <c:v>10121.5</c:v>
                      </c:pt>
                      <c:pt idx="10181">
                        <c:v>10720.8203125</c:v>
                      </c:pt>
                      <c:pt idx="10182">
                        <c:v>10498.7265625</c:v>
                      </c:pt>
                      <c:pt idx="10183">
                        <c:v>10565.3125</c:v>
                      </c:pt>
                      <c:pt idx="10184">
                        <c:v>11143.484375</c:v>
                      </c:pt>
                      <c:pt idx="10185">
                        <c:v>9880.90625</c:v>
                      </c:pt>
                      <c:pt idx="10186">
                        <c:v>8993.51171875</c:v>
                      </c:pt>
                      <c:pt idx="10187">
                        <c:v>9753.96875</c:v>
                      </c:pt>
                      <c:pt idx="10188">
                        <c:v>10102.125</c:v>
                      </c:pt>
                      <c:pt idx="10189">
                        <c:v>8696.2421875</c:v>
                      </c:pt>
                      <c:pt idx="10190">
                        <c:v>8692.65625</c:v>
                      </c:pt>
                      <c:pt idx="10191">
                        <c:v>11678.8984375</c:v>
                      </c:pt>
                      <c:pt idx="10192">
                        <c:v>11535.2265625</c:v>
                      </c:pt>
                      <c:pt idx="10193">
                        <c:v>11377.2890625</c:v>
                      </c:pt>
                      <c:pt idx="10194">
                        <c:v>10431.140625</c:v>
                      </c:pt>
                      <c:pt idx="10195">
                        <c:v>11431.53125</c:v>
                      </c:pt>
                      <c:pt idx="10196">
                        <c:v>11188.328125</c:v>
                      </c:pt>
                      <c:pt idx="10197">
                        <c:v>10395.6640625</c:v>
                      </c:pt>
                      <c:pt idx="10198">
                        <c:v>11066.4140625</c:v>
                      </c:pt>
                      <c:pt idx="10199">
                        <c:v>11504.53125</c:v>
                      </c:pt>
                      <c:pt idx="10200">
                        <c:v>9997.9609375</c:v>
                      </c:pt>
                      <c:pt idx="10201">
                        <c:v>8566.2421875</c:v>
                      </c:pt>
                      <c:pt idx="10202">
                        <c:v>8252.1953125</c:v>
                      </c:pt>
                      <c:pt idx="10203">
                        <c:v>10194.921875</c:v>
                      </c:pt>
                      <c:pt idx="10204">
                        <c:v>10065.6015625</c:v>
                      </c:pt>
                      <c:pt idx="10205">
                        <c:v>8164.2734375</c:v>
                      </c:pt>
                      <c:pt idx="10206">
                        <c:v>7534.5</c:v>
                      </c:pt>
                      <c:pt idx="10207">
                        <c:v>7472.96875</c:v>
                      </c:pt>
                      <c:pt idx="10208">
                        <c:v>10039.59375</c:v>
                      </c:pt>
                      <c:pt idx="10209">
                        <c:v>9629.7578125</c:v>
                      </c:pt>
                      <c:pt idx="10210">
                        <c:v>10120.375</c:v>
                      </c:pt>
                      <c:pt idx="10211">
                        <c:v>9628.859375</c:v>
                      </c:pt>
                      <c:pt idx="10212">
                        <c:v>9674.1171875</c:v>
                      </c:pt>
                      <c:pt idx="10213">
                        <c:v>8977.5546875</c:v>
                      </c:pt>
                      <c:pt idx="10214">
                        <c:v>9681.0234375</c:v>
                      </c:pt>
                      <c:pt idx="10215">
                        <c:v>9559.4921875</c:v>
                      </c:pt>
                      <c:pt idx="10216">
                        <c:v>8487.3828125</c:v>
                      </c:pt>
                      <c:pt idx="10217">
                        <c:v>6367.5078125</c:v>
                      </c:pt>
                      <c:pt idx="10218">
                        <c:v>6234.6953125</c:v>
                      </c:pt>
                      <c:pt idx="10219">
                        <c:v>6351.08984375</c:v>
                      </c:pt>
                      <c:pt idx="10220">
                        <c:v>8897.40625</c:v>
                      </c:pt>
                      <c:pt idx="10221">
                        <c:v>8601.671875</c:v>
                      </c:pt>
                      <c:pt idx="10222">
                        <c:v>9053.96875</c:v>
                      </c:pt>
                      <c:pt idx="10223">
                        <c:v>8050.5859375</c:v>
                      </c:pt>
                      <c:pt idx="10224">
                        <c:v>7982.1640625</c:v>
                      </c:pt>
                      <c:pt idx="10225">
                        <c:v>9313.78125</c:v>
                      </c:pt>
                      <c:pt idx="10226">
                        <c:v>8577.2890625</c:v>
                      </c:pt>
                      <c:pt idx="10227">
                        <c:v>8189.1328125</c:v>
                      </c:pt>
                      <c:pt idx="10228">
                        <c:v>8192.3671875</c:v>
                      </c:pt>
                      <c:pt idx="10229">
                        <c:v>9405.9609375</c:v>
                      </c:pt>
                      <c:pt idx="10230">
                        <c:v>7728.078125</c:v>
                      </c:pt>
                      <c:pt idx="10231">
                        <c:v>6985.1171875</c:v>
                      </c:pt>
                      <c:pt idx="10232">
                        <c:v>7437.59375</c:v>
                      </c:pt>
                      <c:pt idx="10233">
                        <c:v>9718.6640625</c:v>
                      </c:pt>
                      <c:pt idx="10234">
                        <c:v>7825.5</c:v>
                      </c:pt>
                      <c:pt idx="10235">
                        <c:v>8985.6484375</c:v>
                      </c:pt>
                      <c:pt idx="10236">
                        <c:v>9167.9453125</c:v>
                      </c:pt>
                      <c:pt idx="10237">
                        <c:v>8530.9609375</c:v>
                      </c:pt>
                      <c:pt idx="10238">
                        <c:v>9559.4296875</c:v>
                      </c:pt>
                      <c:pt idx="10239">
                        <c:v>8528.21875</c:v>
                      </c:pt>
                      <c:pt idx="10240">
                        <c:v>6261.984375</c:v>
                      </c:pt>
                      <c:pt idx="10241">
                        <c:v>7863.5859375</c:v>
                      </c:pt>
                      <c:pt idx="10242">
                        <c:v>9004.9140625</c:v>
                      </c:pt>
                      <c:pt idx="10243">
                        <c:v>8503.7734375</c:v>
                      </c:pt>
                      <c:pt idx="10244">
                        <c:v>9053.5390625</c:v>
                      </c:pt>
                      <c:pt idx="10245">
                        <c:v>14615.09375</c:v>
                      </c:pt>
                      <c:pt idx="10246">
                        <c:v>13056.328125</c:v>
                      </c:pt>
                      <c:pt idx="10247">
                        <c:v>12035.46484375</c:v>
                      </c:pt>
                      <c:pt idx="10248">
                        <c:v>11610.0546875</c:v>
                      </c:pt>
                      <c:pt idx="10249">
                        <c:v>14358.3515625</c:v>
                      </c:pt>
                      <c:pt idx="10250">
                        <c:v>14466.828125</c:v>
                      </c:pt>
                      <c:pt idx="10251">
                        <c:v>13995.4765625</c:v>
                      </c:pt>
                      <c:pt idx="10252">
                        <c:v>12459.20703125</c:v>
                      </c:pt>
                      <c:pt idx="10253">
                        <c:v>12421.2578125</c:v>
                      </c:pt>
                      <c:pt idx="10254">
                        <c:v>14218.9375</c:v>
                      </c:pt>
                      <c:pt idx="10255">
                        <c:v>14974.1796875</c:v>
                      </c:pt>
                      <c:pt idx="10256">
                        <c:v>14756.671875</c:v>
                      </c:pt>
                      <c:pt idx="10257">
                        <c:v>12138.1875</c:v>
                      </c:pt>
                      <c:pt idx="10258">
                        <c:v>11904.8671875</c:v>
                      </c:pt>
                      <c:pt idx="10259">
                        <c:v>12452.75</c:v>
                      </c:pt>
                      <c:pt idx="10260">
                        <c:v>5695.34375</c:v>
                      </c:pt>
                      <c:pt idx="10261">
                        <c:v>6063.6328125</c:v>
                      </c:pt>
                      <c:pt idx="10262">
                        <c:v>5385.6875</c:v>
                      </c:pt>
                      <c:pt idx="10263">
                        <c:v>6291.265625</c:v>
                      </c:pt>
                      <c:pt idx="10264">
                        <c:v>6346.9296875</c:v>
                      </c:pt>
                      <c:pt idx="10265">
                        <c:v>4722.96875</c:v>
                      </c:pt>
                      <c:pt idx="10266">
                        <c:v>4190.328125</c:v>
                      </c:pt>
                      <c:pt idx="10267">
                        <c:v>6868.578125</c:v>
                      </c:pt>
                      <c:pt idx="10268">
                        <c:v>3761.796875</c:v>
                      </c:pt>
                      <c:pt idx="10269">
                        <c:v>2563.6015625</c:v>
                      </c:pt>
                      <c:pt idx="10270">
                        <c:v>1974.1015625</c:v>
                      </c:pt>
                      <c:pt idx="10271">
                        <c:v>3656.15625</c:v>
                      </c:pt>
                      <c:pt idx="10272">
                        <c:v>2662.828125</c:v>
                      </c:pt>
                      <c:pt idx="10273">
                        <c:v>2411.34375</c:v>
                      </c:pt>
                      <c:pt idx="10274">
                        <c:v>4064.515625</c:v>
                      </c:pt>
                      <c:pt idx="10275">
                        <c:v>9486.421875</c:v>
                      </c:pt>
                      <c:pt idx="10276">
                        <c:v>8385.01171875</c:v>
                      </c:pt>
                      <c:pt idx="10277">
                        <c:v>8197.203125</c:v>
                      </c:pt>
                      <c:pt idx="10278">
                        <c:v>9522.890625</c:v>
                      </c:pt>
                      <c:pt idx="10279">
                        <c:v>7969.9921875</c:v>
                      </c:pt>
                      <c:pt idx="10280">
                        <c:v>9289.8671875</c:v>
                      </c:pt>
                      <c:pt idx="10281">
                        <c:v>10400.578125</c:v>
                      </c:pt>
                      <c:pt idx="10282">
                        <c:v>10527.921875</c:v>
                      </c:pt>
                      <c:pt idx="10283">
                        <c:v>9630.234375</c:v>
                      </c:pt>
                      <c:pt idx="10284">
                        <c:v>9502.28125</c:v>
                      </c:pt>
                      <c:pt idx="10285">
                        <c:v>10761.1640625</c:v>
                      </c:pt>
                      <c:pt idx="10286">
                        <c:v>10848.703125</c:v>
                      </c:pt>
                      <c:pt idx="10287">
                        <c:v>10525.375</c:v>
                      </c:pt>
                      <c:pt idx="10288">
                        <c:v>10437.7890625</c:v>
                      </c:pt>
                      <c:pt idx="10289">
                        <c:v>10614.640625</c:v>
                      </c:pt>
                      <c:pt idx="10290">
                        <c:v>8605.734375</c:v>
                      </c:pt>
                      <c:pt idx="10291">
                        <c:v>8218.5390625</c:v>
                      </c:pt>
                      <c:pt idx="10292">
                        <c:v>9325.140625</c:v>
                      </c:pt>
                      <c:pt idx="10293">
                        <c:v>7981.140625</c:v>
                      </c:pt>
                      <c:pt idx="10294">
                        <c:v>7679.15625</c:v>
                      </c:pt>
                      <c:pt idx="10295">
                        <c:v>7767.9140625</c:v>
                      </c:pt>
                      <c:pt idx="10296">
                        <c:v>8988.375</c:v>
                      </c:pt>
                      <c:pt idx="10297">
                        <c:v>9765.5859375</c:v>
                      </c:pt>
                      <c:pt idx="10298">
                        <c:v>8129.46875</c:v>
                      </c:pt>
                      <c:pt idx="10299">
                        <c:v>9534.4765625</c:v>
                      </c:pt>
                      <c:pt idx="10300">
                        <c:v>9484.75</c:v>
                      </c:pt>
                      <c:pt idx="10301">
                        <c:v>8914.84375</c:v>
                      </c:pt>
                      <c:pt idx="10302">
                        <c:v>8499.4375</c:v>
                      </c:pt>
                      <c:pt idx="10303">
                        <c:v>9666.0078125</c:v>
                      </c:pt>
                      <c:pt idx="10304">
                        <c:v>9731.359375</c:v>
                      </c:pt>
                      <c:pt idx="10305">
                        <c:v>11937.98046875</c:v>
                      </c:pt>
                      <c:pt idx="10306">
                        <c:v>11839.44140625</c:v>
                      </c:pt>
                      <c:pt idx="10307">
                        <c:v>11600.17578125</c:v>
                      </c:pt>
                      <c:pt idx="10308">
                        <c:v>11746.44140625</c:v>
                      </c:pt>
                      <c:pt idx="10309">
                        <c:v>11329.1484375</c:v>
                      </c:pt>
                      <c:pt idx="10310">
                        <c:v>11311.828125</c:v>
                      </c:pt>
                      <c:pt idx="10311">
                        <c:v>9425.84375</c:v>
                      </c:pt>
                      <c:pt idx="10312">
                        <c:v>8712.7578125</c:v>
                      </c:pt>
                      <c:pt idx="10313">
                        <c:v>10525.0546875</c:v>
                      </c:pt>
                      <c:pt idx="10314">
                        <c:v>12336.15625</c:v>
                      </c:pt>
                      <c:pt idx="10315">
                        <c:v>11890.0625</c:v>
                      </c:pt>
                      <c:pt idx="10316">
                        <c:v>10227.8984375</c:v>
                      </c:pt>
                      <c:pt idx="10317">
                        <c:v>9715.046875</c:v>
                      </c:pt>
                      <c:pt idx="10318">
                        <c:v>9622.5</c:v>
                      </c:pt>
                      <c:pt idx="10319">
                        <c:v>12342.203125</c:v>
                      </c:pt>
                      <c:pt idx="10320">
                        <c:v>12307.8203125</c:v>
                      </c:pt>
                      <c:pt idx="10321">
                        <c:v>10564.10546875</c:v>
                      </c:pt>
                      <c:pt idx="10322">
                        <c:v>9599.609375</c:v>
                      </c:pt>
                      <c:pt idx="10323">
                        <c:v>9595.921875</c:v>
                      </c:pt>
                      <c:pt idx="10324">
                        <c:v>11253.015625</c:v>
                      </c:pt>
                      <c:pt idx="10325">
                        <c:v>12666.6875</c:v>
                      </c:pt>
                      <c:pt idx="10326">
                        <c:v>14844.2578125</c:v>
                      </c:pt>
                      <c:pt idx="10327">
                        <c:v>14596</c:v>
                      </c:pt>
                      <c:pt idx="10328">
                        <c:v>13962.02734375</c:v>
                      </c:pt>
                      <c:pt idx="10329">
                        <c:v>14689.390625</c:v>
                      </c:pt>
                      <c:pt idx="10330">
                        <c:v>12718.1328125</c:v>
                      </c:pt>
                      <c:pt idx="10331">
                        <c:v>12771.625</c:v>
                      </c:pt>
                      <c:pt idx="10332">
                        <c:v>14565.8125</c:v>
                      </c:pt>
                      <c:pt idx="10333">
                        <c:v>14567.390625</c:v>
                      </c:pt>
                      <c:pt idx="10334">
                        <c:v>14687.73828125</c:v>
                      </c:pt>
                      <c:pt idx="10335">
                        <c:v>9428.109375</c:v>
                      </c:pt>
                      <c:pt idx="10336">
                        <c:v>11192.5859375</c:v>
                      </c:pt>
                      <c:pt idx="10337">
                        <c:v>10482.5625</c:v>
                      </c:pt>
                      <c:pt idx="10338">
                        <c:v>11092.3671875</c:v>
                      </c:pt>
                      <c:pt idx="10339">
                        <c:v>10670.7421875</c:v>
                      </c:pt>
                      <c:pt idx="10340">
                        <c:v>9932.203125</c:v>
                      </c:pt>
                      <c:pt idx="10341">
                        <c:v>11493.140625</c:v>
                      </c:pt>
                      <c:pt idx="10342">
                        <c:v>10038.0234375</c:v>
                      </c:pt>
                      <c:pt idx="10343">
                        <c:v>9487.34375</c:v>
                      </c:pt>
                      <c:pt idx="10344">
                        <c:v>10931.90625</c:v>
                      </c:pt>
                      <c:pt idx="10345">
                        <c:v>10276.484375</c:v>
                      </c:pt>
                      <c:pt idx="10346">
                        <c:v>10384</c:v>
                      </c:pt>
                      <c:pt idx="10347">
                        <c:v>11490.40234375</c:v>
                      </c:pt>
                      <c:pt idx="10348">
                        <c:v>11470.578125</c:v>
                      </c:pt>
                      <c:pt idx="10349">
                        <c:v>11302.75390625</c:v>
                      </c:pt>
                      <c:pt idx="10350">
                        <c:v>7988.6015625</c:v>
                      </c:pt>
                      <c:pt idx="10351">
                        <c:v>7237.296875</c:v>
                      </c:pt>
                      <c:pt idx="10352">
                        <c:v>8953.015625</c:v>
                      </c:pt>
                      <c:pt idx="10353">
                        <c:v>9081.09375</c:v>
                      </c:pt>
                      <c:pt idx="10354">
                        <c:v>9508.8671875</c:v>
                      </c:pt>
                      <c:pt idx="10355">
                        <c:v>9716.828125</c:v>
                      </c:pt>
                      <c:pt idx="10356">
                        <c:v>5467.3125</c:v>
                      </c:pt>
                      <c:pt idx="10357">
                        <c:v>3986.6328125</c:v>
                      </c:pt>
                      <c:pt idx="10358">
                        <c:v>4637.2890625</c:v>
                      </c:pt>
                      <c:pt idx="10359">
                        <c:v>5789.328125</c:v>
                      </c:pt>
                      <c:pt idx="10360">
                        <c:v>8083.515625</c:v>
                      </c:pt>
                      <c:pt idx="10361">
                        <c:v>6426.265625</c:v>
                      </c:pt>
                      <c:pt idx="10362">
                        <c:v>5457.140625</c:v>
                      </c:pt>
                      <c:pt idx="10363">
                        <c:v>6258.1875</c:v>
                      </c:pt>
                      <c:pt idx="10364">
                        <c:v>8339.6015625</c:v>
                      </c:pt>
                      <c:pt idx="10365">
                        <c:v>7110.0625</c:v>
                      </c:pt>
                      <c:pt idx="10366">
                        <c:v>6723.7734375</c:v>
                      </c:pt>
                      <c:pt idx="10367">
                        <c:v>6112.9296875</c:v>
                      </c:pt>
                      <c:pt idx="10368">
                        <c:v>4963.625</c:v>
                      </c:pt>
                      <c:pt idx="10369">
                        <c:v>6205.6015625</c:v>
                      </c:pt>
                      <c:pt idx="10370">
                        <c:v>7559.9609375</c:v>
                      </c:pt>
                      <c:pt idx="10371">
                        <c:v>7108.3359375</c:v>
                      </c:pt>
                      <c:pt idx="10372">
                        <c:v>7386.4921875</c:v>
                      </c:pt>
                      <c:pt idx="10373">
                        <c:v>6075.46875</c:v>
                      </c:pt>
                      <c:pt idx="10374">
                        <c:v>4536.609375</c:v>
                      </c:pt>
                      <c:pt idx="10375">
                        <c:v>5876.2421875</c:v>
                      </c:pt>
                      <c:pt idx="10376">
                        <c:v>4493.09375</c:v>
                      </c:pt>
                      <c:pt idx="10377">
                        <c:v>5838.15625</c:v>
                      </c:pt>
                      <c:pt idx="10378">
                        <c:v>6282.390625</c:v>
                      </c:pt>
                      <c:pt idx="10379">
                        <c:v>6986.7265625</c:v>
                      </c:pt>
                      <c:pt idx="10380">
                        <c:v>6023.390625</c:v>
                      </c:pt>
                      <c:pt idx="10381">
                        <c:v>5753.7421875</c:v>
                      </c:pt>
                      <c:pt idx="10382">
                        <c:v>6040.359375</c:v>
                      </c:pt>
                      <c:pt idx="10383">
                        <c:v>6440.9453125</c:v>
                      </c:pt>
                      <c:pt idx="10384">
                        <c:v>5896.734375</c:v>
                      </c:pt>
                      <c:pt idx="10385">
                        <c:v>5072.28125</c:v>
                      </c:pt>
                      <c:pt idx="10386">
                        <c:v>5502.3125</c:v>
                      </c:pt>
                      <c:pt idx="10387">
                        <c:v>5897.65625</c:v>
                      </c:pt>
                      <c:pt idx="10388">
                        <c:v>5572.984375</c:v>
                      </c:pt>
                      <c:pt idx="10389">
                        <c:v>4916.9375</c:v>
                      </c:pt>
                      <c:pt idx="10390">
                        <c:v>5491.578125</c:v>
                      </c:pt>
                      <c:pt idx="10391">
                        <c:v>2793.2265625</c:v>
                      </c:pt>
                      <c:pt idx="10392">
                        <c:v>2004.21875</c:v>
                      </c:pt>
                      <c:pt idx="10393">
                        <c:v>2393.5390625</c:v>
                      </c:pt>
                      <c:pt idx="10394">
                        <c:v>4591.9296875</c:v>
                      </c:pt>
                      <c:pt idx="10395">
                        <c:v>8118.7421875</c:v>
                      </c:pt>
                      <c:pt idx="10396">
                        <c:v>5732.7421875</c:v>
                      </c:pt>
                      <c:pt idx="10397">
                        <c:v>4793.41015625</c:v>
                      </c:pt>
                      <c:pt idx="10398">
                        <c:v>5207.1953125</c:v>
                      </c:pt>
                      <c:pt idx="10399">
                        <c:v>7663.37890625</c:v>
                      </c:pt>
                      <c:pt idx="10400">
                        <c:v>9735.68359375</c:v>
                      </c:pt>
                      <c:pt idx="10401">
                        <c:v>8858.3984375</c:v>
                      </c:pt>
                      <c:pt idx="10402">
                        <c:v>10078.375</c:v>
                      </c:pt>
                      <c:pt idx="10403">
                        <c:v>9582.125</c:v>
                      </c:pt>
                      <c:pt idx="10404">
                        <c:v>9748.34375</c:v>
                      </c:pt>
                      <c:pt idx="10405">
                        <c:v>9289.7578125</c:v>
                      </c:pt>
                      <c:pt idx="10406">
                        <c:v>10334.546875</c:v>
                      </c:pt>
                      <c:pt idx="10407">
                        <c:v>10167.6484375</c:v>
                      </c:pt>
                      <c:pt idx="10408">
                        <c:v>9507.2890625</c:v>
                      </c:pt>
                      <c:pt idx="10409">
                        <c:v>9573.875</c:v>
                      </c:pt>
                      <c:pt idx="10410">
                        <c:v>8638.3671875</c:v>
                      </c:pt>
                      <c:pt idx="10411">
                        <c:v>9855.8828125</c:v>
                      </c:pt>
                      <c:pt idx="10412">
                        <c:v>10576</c:v>
                      </c:pt>
                      <c:pt idx="10413">
                        <c:v>5585.140625</c:v>
                      </c:pt>
                      <c:pt idx="10414">
                        <c:v>7034.265625</c:v>
                      </c:pt>
                      <c:pt idx="10415">
                        <c:v>8185.5703125</c:v>
                      </c:pt>
                      <c:pt idx="10416">
                        <c:v>9500.8671875</c:v>
                      </c:pt>
                      <c:pt idx="10417">
                        <c:v>9279.9140625</c:v>
                      </c:pt>
                      <c:pt idx="10418">
                        <c:v>10550.2421875</c:v>
                      </c:pt>
                      <c:pt idx="10419">
                        <c:v>10323.546875</c:v>
                      </c:pt>
                      <c:pt idx="10420">
                        <c:v>10753.2578125</c:v>
                      </c:pt>
                      <c:pt idx="10421">
                        <c:v>10339.9296875</c:v>
                      </c:pt>
                      <c:pt idx="10422">
                        <c:v>8662.1953125</c:v>
                      </c:pt>
                      <c:pt idx="10423">
                        <c:v>8295.6015625</c:v>
                      </c:pt>
                      <c:pt idx="10424">
                        <c:v>9840.7734375</c:v>
                      </c:pt>
                      <c:pt idx="10425">
                        <c:v>10362.83203125</c:v>
                      </c:pt>
                      <c:pt idx="10426">
                        <c:v>10699.82421875</c:v>
                      </c:pt>
                      <c:pt idx="10427">
                        <c:v>9186.25</c:v>
                      </c:pt>
                      <c:pt idx="10428">
                        <c:v>9115.86328125</c:v>
                      </c:pt>
                      <c:pt idx="10429">
                        <c:v>9168.4765625</c:v>
                      </c:pt>
                      <c:pt idx="10430">
                        <c:v>10710.9765625</c:v>
                      </c:pt>
                      <c:pt idx="10431">
                        <c:v>9412.5078125</c:v>
                      </c:pt>
                      <c:pt idx="10432">
                        <c:v>9773.66015625</c:v>
                      </c:pt>
                      <c:pt idx="10433">
                        <c:v>10069.09375</c:v>
                      </c:pt>
                      <c:pt idx="10434">
                        <c:v>8767.9140625</c:v>
                      </c:pt>
                      <c:pt idx="10435">
                        <c:v>9381.57421875</c:v>
                      </c:pt>
                      <c:pt idx="10436">
                        <c:v>10552.390625</c:v>
                      </c:pt>
                      <c:pt idx="10437">
                        <c:v>10290.4453125</c:v>
                      </c:pt>
                      <c:pt idx="10438">
                        <c:v>8725.1328125</c:v>
                      </c:pt>
                      <c:pt idx="10439">
                        <c:v>9253.484375</c:v>
                      </c:pt>
                      <c:pt idx="10440">
                        <c:v>9567.125</c:v>
                      </c:pt>
                      <c:pt idx="10441">
                        <c:v>9131.3984375</c:v>
                      </c:pt>
                      <c:pt idx="10442">
                        <c:v>8057.28125</c:v>
                      </c:pt>
                      <c:pt idx="10443">
                        <c:v>7423.03125</c:v>
                      </c:pt>
                      <c:pt idx="10444">
                        <c:v>8305.984375</c:v>
                      </c:pt>
                      <c:pt idx="10445">
                        <c:v>8850.734375</c:v>
                      </c:pt>
                      <c:pt idx="10446">
                        <c:v>6880.390625</c:v>
                      </c:pt>
                      <c:pt idx="10447">
                        <c:v>7324.0234375</c:v>
                      </c:pt>
                      <c:pt idx="10448">
                        <c:v>9996.671875</c:v>
                      </c:pt>
                      <c:pt idx="10449">
                        <c:v>8723.75</c:v>
                      </c:pt>
                      <c:pt idx="10450">
                        <c:v>9507.265625</c:v>
                      </c:pt>
                      <c:pt idx="10451">
                        <c:v>9358.75</c:v>
                      </c:pt>
                      <c:pt idx="10452">
                        <c:v>8356.7421875</c:v>
                      </c:pt>
                      <c:pt idx="10453">
                        <c:v>9043.375</c:v>
                      </c:pt>
                      <c:pt idx="10454">
                        <c:v>9344.6796875</c:v>
                      </c:pt>
                      <c:pt idx="10455">
                        <c:v>8695.09375</c:v>
                      </c:pt>
                      <c:pt idx="10456">
                        <c:v>8255.765625</c:v>
                      </c:pt>
                      <c:pt idx="10457">
                        <c:v>8753.2265625</c:v>
                      </c:pt>
                      <c:pt idx="10458">
                        <c:v>8101.75</c:v>
                      </c:pt>
                      <c:pt idx="10459">
                        <c:v>8845.5234375</c:v>
                      </c:pt>
                      <c:pt idx="10460">
                        <c:v>8388.953125</c:v>
                      </c:pt>
                      <c:pt idx="10461">
                        <c:v>9172.1015625</c:v>
                      </c:pt>
                      <c:pt idx="10462">
                        <c:v>6786.0546875</c:v>
                      </c:pt>
                      <c:pt idx="10463">
                        <c:v>5731.0390625</c:v>
                      </c:pt>
                      <c:pt idx="10464">
                        <c:v>6931.7890625</c:v>
                      </c:pt>
                      <c:pt idx="10465">
                        <c:v>7844.921875</c:v>
                      </c:pt>
                      <c:pt idx="10466">
                        <c:v>7058.59375</c:v>
                      </c:pt>
                      <c:pt idx="10467">
                        <c:v>7427.8046875</c:v>
                      </c:pt>
                      <c:pt idx="10468">
                        <c:v>7777.53515625</c:v>
                      </c:pt>
                      <c:pt idx="10469">
                        <c:v>8820.625</c:v>
                      </c:pt>
                      <c:pt idx="10470">
                        <c:v>12260.0703125</c:v>
                      </c:pt>
                      <c:pt idx="10471">
                        <c:v>11539.53125</c:v>
                      </c:pt>
                      <c:pt idx="10472">
                        <c:v>10722.6328125</c:v>
                      </c:pt>
                      <c:pt idx="10473">
                        <c:v>12348.21484375</c:v>
                      </c:pt>
                      <c:pt idx="10474">
                        <c:v>12169.6640625</c:v>
                      </c:pt>
                      <c:pt idx="10475">
                        <c:v>13132.7421875</c:v>
                      </c:pt>
                      <c:pt idx="10476">
                        <c:v>12009.0078125</c:v>
                      </c:pt>
                      <c:pt idx="10477">
                        <c:v>11923.0390625</c:v>
                      </c:pt>
                      <c:pt idx="10478">
                        <c:v>12918.9765625</c:v>
                      </c:pt>
                      <c:pt idx="10479">
                        <c:v>12415.65625</c:v>
                      </c:pt>
                      <c:pt idx="10480">
                        <c:v>11772.3984375</c:v>
                      </c:pt>
                      <c:pt idx="10481">
                        <c:v>13122.59375</c:v>
                      </c:pt>
                      <c:pt idx="10482">
                        <c:v>11491.921875</c:v>
                      </c:pt>
                      <c:pt idx="10483">
                        <c:v>12549.1796875</c:v>
                      </c:pt>
                      <c:pt idx="10484">
                        <c:v>11902.46875</c:v>
                      </c:pt>
                      <c:pt idx="10485">
                        <c:v>9757.59765625</c:v>
                      </c:pt>
                      <c:pt idx="10486">
                        <c:v>9875.890625</c:v>
                      </c:pt>
                      <c:pt idx="10487">
                        <c:v>9172.8828125</c:v>
                      </c:pt>
                      <c:pt idx="10488">
                        <c:v>7969.4609375</c:v>
                      </c:pt>
                      <c:pt idx="10489">
                        <c:v>6460.46875</c:v>
                      </c:pt>
                      <c:pt idx="10490">
                        <c:v>6208.8828125</c:v>
                      </c:pt>
                      <c:pt idx="10491">
                        <c:v>8086.2890625</c:v>
                      </c:pt>
                      <c:pt idx="10492">
                        <c:v>5457.4140625</c:v>
                      </c:pt>
                      <c:pt idx="10493">
                        <c:v>5045.9140625</c:v>
                      </c:pt>
                      <c:pt idx="10494">
                        <c:v>5903.1328125</c:v>
                      </c:pt>
                      <c:pt idx="10495">
                        <c:v>4591.359375</c:v>
                      </c:pt>
                      <c:pt idx="10496">
                        <c:v>2513.6328125</c:v>
                      </c:pt>
                      <c:pt idx="10497">
                        <c:v>3527.9296875</c:v>
                      </c:pt>
                      <c:pt idx="10498">
                        <c:v>6342.609375</c:v>
                      </c:pt>
                      <c:pt idx="10499">
                        <c:v>9065.390625</c:v>
                      </c:pt>
                      <c:pt idx="10500">
                        <c:v>10080.5546875</c:v>
                      </c:pt>
                      <c:pt idx="10501">
                        <c:v>9769.40625</c:v>
                      </c:pt>
                      <c:pt idx="10502">
                        <c:v>10393.6015625</c:v>
                      </c:pt>
                      <c:pt idx="10503">
                        <c:v>10545.8125</c:v>
                      </c:pt>
                      <c:pt idx="10504">
                        <c:v>7540.1875</c:v>
                      </c:pt>
                      <c:pt idx="10505">
                        <c:v>5086.4765625</c:v>
                      </c:pt>
                      <c:pt idx="10506">
                        <c:v>6115.6328125</c:v>
                      </c:pt>
                      <c:pt idx="10507">
                        <c:v>8219.7265625</c:v>
                      </c:pt>
                      <c:pt idx="10508">
                        <c:v>9288.4765625</c:v>
                      </c:pt>
                      <c:pt idx="10509">
                        <c:v>7287.7890625</c:v>
                      </c:pt>
                      <c:pt idx="10510">
                        <c:v>7259.25</c:v>
                      </c:pt>
                      <c:pt idx="10511">
                        <c:v>8407.4453125</c:v>
                      </c:pt>
                      <c:pt idx="10512">
                        <c:v>8622.171875</c:v>
                      </c:pt>
                      <c:pt idx="10513">
                        <c:v>8469.1484375</c:v>
                      </c:pt>
                      <c:pt idx="10514">
                        <c:v>10038.2890625</c:v>
                      </c:pt>
                      <c:pt idx="10515">
                        <c:v>13125.88671875</c:v>
                      </c:pt>
                      <c:pt idx="10516">
                        <c:v>12404.3359375</c:v>
                      </c:pt>
                      <c:pt idx="10517">
                        <c:v>13047.72265625</c:v>
                      </c:pt>
                      <c:pt idx="10518">
                        <c:v>12934.3828125</c:v>
                      </c:pt>
                      <c:pt idx="10519">
                        <c:v>11482.8984375</c:v>
                      </c:pt>
                      <c:pt idx="10520">
                        <c:v>9973.71484375</c:v>
                      </c:pt>
                      <c:pt idx="10521">
                        <c:v>10943.77734375</c:v>
                      </c:pt>
                      <c:pt idx="10522">
                        <c:v>13346.15625</c:v>
                      </c:pt>
                      <c:pt idx="10523">
                        <c:v>13391.09375</c:v>
                      </c:pt>
                      <c:pt idx="10524">
                        <c:v>13378</c:v>
                      </c:pt>
                      <c:pt idx="10525">
                        <c:v>11692.8046875</c:v>
                      </c:pt>
                      <c:pt idx="10526">
                        <c:v>11387.0703125</c:v>
                      </c:pt>
                      <c:pt idx="10527">
                        <c:v>13413.87890625</c:v>
                      </c:pt>
                      <c:pt idx="10528">
                        <c:v>13358.640625</c:v>
                      </c:pt>
                      <c:pt idx="10529">
                        <c:v>13226.96875</c:v>
                      </c:pt>
                      <c:pt idx="10530">
                        <c:v>7166.6640625</c:v>
                      </c:pt>
                      <c:pt idx="10531">
                        <c:v>6857.140625</c:v>
                      </c:pt>
                      <c:pt idx="10532">
                        <c:v>7558.453125</c:v>
                      </c:pt>
                      <c:pt idx="10533">
                        <c:v>6388.4453125</c:v>
                      </c:pt>
                      <c:pt idx="10534">
                        <c:v>7344.89453125</c:v>
                      </c:pt>
                      <c:pt idx="10535">
                        <c:v>5255.1875</c:v>
                      </c:pt>
                      <c:pt idx="10536">
                        <c:v>4798.5546875</c:v>
                      </c:pt>
                      <c:pt idx="10537">
                        <c:v>4697.125</c:v>
                      </c:pt>
                      <c:pt idx="10538">
                        <c:v>5129.7109375</c:v>
                      </c:pt>
                      <c:pt idx="10539">
                        <c:v>5915.1328125</c:v>
                      </c:pt>
                      <c:pt idx="10540">
                        <c:v>5530.28125</c:v>
                      </c:pt>
                      <c:pt idx="10541">
                        <c:v>4840.765625</c:v>
                      </c:pt>
                      <c:pt idx="10542">
                        <c:v>6693.65625</c:v>
                      </c:pt>
                      <c:pt idx="10543">
                        <c:v>5996.59375</c:v>
                      </c:pt>
                      <c:pt idx="10544">
                        <c:v>7244.6875</c:v>
                      </c:pt>
                      <c:pt idx="10545">
                        <c:v>7068.71875</c:v>
                      </c:pt>
                      <c:pt idx="10546">
                        <c:v>6267.7421875</c:v>
                      </c:pt>
                      <c:pt idx="10547">
                        <c:v>6967.0546875</c:v>
                      </c:pt>
                      <c:pt idx="10548">
                        <c:v>7447.2109375</c:v>
                      </c:pt>
                      <c:pt idx="10549">
                        <c:v>3794.3125</c:v>
                      </c:pt>
                      <c:pt idx="10550">
                        <c:v>5744.6484375</c:v>
                      </c:pt>
                      <c:pt idx="10551">
                        <c:v>6097.1640625</c:v>
                      </c:pt>
                      <c:pt idx="10552">
                        <c:v>8751.0078125</c:v>
                      </c:pt>
                      <c:pt idx="10553">
                        <c:v>7551.1875</c:v>
                      </c:pt>
                      <c:pt idx="10554">
                        <c:v>8896.6484375</c:v>
                      </c:pt>
                      <c:pt idx="10555">
                        <c:v>8682.9609375</c:v>
                      </c:pt>
                      <c:pt idx="10556">
                        <c:v>7409.109375</c:v>
                      </c:pt>
                      <c:pt idx="10557">
                        <c:v>8520.9296875</c:v>
                      </c:pt>
                      <c:pt idx="10558">
                        <c:v>8668.796875</c:v>
                      </c:pt>
                      <c:pt idx="10559">
                        <c:v>8648.796875</c:v>
                      </c:pt>
                      <c:pt idx="10560">
                        <c:v>2506.25</c:v>
                      </c:pt>
                      <c:pt idx="10561">
                        <c:v>2075.71875</c:v>
                      </c:pt>
                      <c:pt idx="10562">
                        <c:v>5495.1640625</c:v>
                      </c:pt>
                      <c:pt idx="10563">
                        <c:v>2652.9296875</c:v>
                      </c:pt>
                      <c:pt idx="10564">
                        <c:v>-2119.6015625</c:v>
                      </c:pt>
                      <c:pt idx="10565">
                        <c:v>-908.7578125</c:v>
                      </c:pt>
                      <c:pt idx="10566">
                        <c:v>2244.75</c:v>
                      </c:pt>
                      <c:pt idx="10567">
                        <c:v>5518.65625</c:v>
                      </c:pt>
                      <c:pt idx="10568">
                        <c:v>5223.1796875</c:v>
                      </c:pt>
                      <c:pt idx="10569">
                        <c:v>5345.3671875</c:v>
                      </c:pt>
                      <c:pt idx="10570">
                        <c:v>6018.1484375</c:v>
                      </c:pt>
                      <c:pt idx="10571">
                        <c:v>6559.6796875</c:v>
                      </c:pt>
                      <c:pt idx="10572">
                        <c:v>5623.9453125</c:v>
                      </c:pt>
                      <c:pt idx="10573">
                        <c:v>5572.578125</c:v>
                      </c:pt>
                      <c:pt idx="10574">
                        <c:v>6087.53125</c:v>
                      </c:pt>
                      <c:pt idx="10575">
                        <c:v>10470.03125</c:v>
                      </c:pt>
                      <c:pt idx="10576">
                        <c:v>9922.4609375</c:v>
                      </c:pt>
                      <c:pt idx="10577">
                        <c:v>10054.125</c:v>
                      </c:pt>
                      <c:pt idx="10578">
                        <c:v>11192.3359375</c:v>
                      </c:pt>
                      <c:pt idx="10579">
                        <c:v>11155.9921875</c:v>
                      </c:pt>
                      <c:pt idx="10580">
                        <c:v>10213.71875</c:v>
                      </c:pt>
                      <c:pt idx="10581">
                        <c:v>11324.3203125</c:v>
                      </c:pt>
                      <c:pt idx="10582">
                        <c:v>11248.5390625</c:v>
                      </c:pt>
                      <c:pt idx="10583">
                        <c:v>10396.4609375</c:v>
                      </c:pt>
                      <c:pt idx="10584">
                        <c:v>9810.71875</c:v>
                      </c:pt>
                      <c:pt idx="10585">
                        <c:v>8766.4921875</c:v>
                      </c:pt>
                      <c:pt idx="10586">
                        <c:v>10402.71875</c:v>
                      </c:pt>
                      <c:pt idx="10587">
                        <c:v>10902.390625</c:v>
                      </c:pt>
                      <c:pt idx="10588">
                        <c:v>10083.4609375</c:v>
                      </c:pt>
                      <c:pt idx="10589">
                        <c:v>9809.5078125</c:v>
                      </c:pt>
                      <c:pt idx="10590">
                        <c:v>11465.47265625</c:v>
                      </c:pt>
                      <c:pt idx="10591">
                        <c:v>11235.07421875</c:v>
                      </c:pt>
                      <c:pt idx="10592">
                        <c:v>11275.35546875</c:v>
                      </c:pt>
                      <c:pt idx="10593">
                        <c:v>10563.3359375</c:v>
                      </c:pt>
                      <c:pt idx="10594">
                        <c:v>9666.546875</c:v>
                      </c:pt>
                      <c:pt idx="10595">
                        <c:v>9805.6875</c:v>
                      </c:pt>
                      <c:pt idx="10596">
                        <c:v>10319.65625</c:v>
                      </c:pt>
                      <c:pt idx="10597">
                        <c:v>10605.234375</c:v>
                      </c:pt>
                      <c:pt idx="10598">
                        <c:v>10676.875</c:v>
                      </c:pt>
                      <c:pt idx="10599">
                        <c:v>10410.984375</c:v>
                      </c:pt>
                      <c:pt idx="10600">
                        <c:v>10555.9609375</c:v>
                      </c:pt>
                      <c:pt idx="10601">
                        <c:v>10636.421875</c:v>
                      </c:pt>
                      <c:pt idx="10602">
                        <c:v>10242.0546875</c:v>
                      </c:pt>
                      <c:pt idx="10603">
                        <c:v>11102.2265625</c:v>
                      </c:pt>
                      <c:pt idx="10604">
                        <c:v>10059.328125</c:v>
                      </c:pt>
                      <c:pt idx="10605">
                        <c:v>5894.625</c:v>
                      </c:pt>
                      <c:pt idx="10606">
                        <c:v>5696.4765625</c:v>
                      </c:pt>
                      <c:pt idx="10607">
                        <c:v>2894.78125</c:v>
                      </c:pt>
                      <c:pt idx="10608">
                        <c:v>6296.4375</c:v>
                      </c:pt>
                      <c:pt idx="10609">
                        <c:v>5202.78125</c:v>
                      </c:pt>
                      <c:pt idx="10610">
                        <c:v>5981.8359375</c:v>
                      </c:pt>
                      <c:pt idx="10611">
                        <c:v>6271.703125</c:v>
                      </c:pt>
                      <c:pt idx="10612">
                        <c:v>3656.703125</c:v>
                      </c:pt>
                      <c:pt idx="10613">
                        <c:v>4532.984375</c:v>
                      </c:pt>
                      <c:pt idx="10614">
                        <c:v>5824.3515625</c:v>
                      </c:pt>
                      <c:pt idx="10615">
                        <c:v>3431.984375</c:v>
                      </c:pt>
                      <c:pt idx="10616">
                        <c:v>4728.015625</c:v>
                      </c:pt>
                      <c:pt idx="10617">
                        <c:v>5608.578125</c:v>
                      </c:pt>
                      <c:pt idx="10618">
                        <c:v>2773.4140625</c:v>
                      </c:pt>
                      <c:pt idx="10619">
                        <c:v>2923.703125</c:v>
                      </c:pt>
                      <c:pt idx="10620">
                        <c:v>8152.703125</c:v>
                      </c:pt>
                      <c:pt idx="10621">
                        <c:v>6422.3828125</c:v>
                      </c:pt>
                      <c:pt idx="10622">
                        <c:v>7955.2421875</c:v>
                      </c:pt>
                      <c:pt idx="10623">
                        <c:v>7424.9765625</c:v>
                      </c:pt>
                      <c:pt idx="10624">
                        <c:v>7543.640625</c:v>
                      </c:pt>
                      <c:pt idx="10625">
                        <c:v>7999.6171875</c:v>
                      </c:pt>
                      <c:pt idx="10626">
                        <c:v>5370.484375</c:v>
                      </c:pt>
                      <c:pt idx="10627">
                        <c:v>6518.2578125</c:v>
                      </c:pt>
                      <c:pt idx="10628">
                        <c:v>7836.2109375</c:v>
                      </c:pt>
                      <c:pt idx="10629">
                        <c:v>7950.453125</c:v>
                      </c:pt>
                      <c:pt idx="10630">
                        <c:v>7493.9453125</c:v>
                      </c:pt>
                      <c:pt idx="10631">
                        <c:v>8280.03125</c:v>
                      </c:pt>
                      <c:pt idx="10632">
                        <c:v>6058.0546875</c:v>
                      </c:pt>
                      <c:pt idx="10633">
                        <c:v>7833.5078125</c:v>
                      </c:pt>
                      <c:pt idx="10634">
                        <c:v>7354.8203125</c:v>
                      </c:pt>
                      <c:pt idx="10635">
                        <c:v>10156.24609375</c:v>
                      </c:pt>
                      <c:pt idx="10636">
                        <c:v>9303.84765625</c:v>
                      </c:pt>
                      <c:pt idx="10637">
                        <c:v>9073.28125</c:v>
                      </c:pt>
                      <c:pt idx="10638">
                        <c:v>10138.31640625</c:v>
                      </c:pt>
                      <c:pt idx="10639">
                        <c:v>10140.890625</c:v>
                      </c:pt>
                      <c:pt idx="10640">
                        <c:v>8576.4921875</c:v>
                      </c:pt>
                      <c:pt idx="10641">
                        <c:v>8505.91796875</c:v>
                      </c:pt>
                      <c:pt idx="10642">
                        <c:v>9451.65625</c:v>
                      </c:pt>
                      <c:pt idx="10643">
                        <c:v>10405.3515625</c:v>
                      </c:pt>
                      <c:pt idx="10644">
                        <c:v>9454.859375</c:v>
                      </c:pt>
                      <c:pt idx="10645">
                        <c:v>8726.453125</c:v>
                      </c:pt>
                      <c:pt idx="10646">
                        <c:v>8747.1875</c:v>
                      </c:pt>
                      <c:pt idx="10647">
                        <c:v>10476.3046875</c:v>
                      </c:pt>
                      <c:pt idx="10648">
                        <c:v>9783.2421875</c:v>
                      </c:pt>
                      <c:pt idx="10649">
                        <c:v>9499.08984375</c:v>
                      </c:pt>
                      <c:pt idx="10650">
                        <c:v>10623.46875</c:v>
                      </c:pt>
                      <c:pt idx="10651">
                        <c:v>10384.625</c:v>
                      </c:pt>
                      <c:pt idx="10652">
                        <c:v>9596.15625</c:v>
                      </c:pt>
                      <c:pt idx="10653">
                        <c:v>8635.15625</c:v>
                      </c:pt>
                      <c:pt idx="10654">
                        <c:v>9128.61328125</c:v>
                      </c:pt>
                      <c:pt idx="10655">
                        <c:v>10105.78125</c:v>
                      </c:pt>
                      <c:pt idx="10656">
                        <c:v>10182.8125</c:v>
                      </c:pt>
                      <c:pt idx="10657">
                        <c:v>10377.53125</c:v>
                      </c:pt>
                      <c:pt idx="10658">
                        <c:v>9665.015625</c:v>
                      </c:pt>
                      <c:pt idx="10659">
                        <c:v>9831.59375</c:v>
                      </c:pt>
                      <c:pt idx="10660">
                        <c:v>9784.4296875</c:v>
                      </c:pt>
                      <c:pt idx="10661">
                        <c:v>10257.3671875</c:v>
                      </c:pt>
                      <c:pt idx="10662">
                        <c:v>9463.1015625</c:v>
                      </c:pt>
                      <c:pt idx="10663">
                        <c:v>8595.1640625</c:v>
                      </c:pt>
                      <c:pt idx="10664">
                        <c:v>9624.4609375</c:v>
                      </c:pt>
                      <c:pt idx="10665">
                        <c:v>9350.21875</c:v>
                      </c:pt>
                      <c:pt idx="10666">
                        <c:v>8869.6171875</c:v>
                      </c:pt>
                      <c:pt idx="10667">
                        <c:v>8161.6875</c:v>
                      </c:pt>
                      <c:pt idx="10668">
                        <c:v>7434.765625</c:v>
                      </c:pt>
                      <c:pt idx="10669">
                        <c:v>10289.7890625</c:v>
                      </c:pt>
                      <c:pt idx="10670">
                        <c:v>5285.0859375</c:v>
                      </c:pt>
                      <c:pt idx="10671">
                        <c:v>6575.6328125</c:v>
                      </c:pt>
                      <c:pt idx="10672">
                        <c:v>8172.8671875</c:v>
                      </c:pt>
                      <c:pt idx="10673">
                        <c:v>10601.59375</c:v>
                      </c:pt>
                      <c:pt idx="10674">
                        <c:v>8577.1171875</c:v>
                      </c:pt>
                      <c:pt idx="10675">
                        <c:v>5910.2734375</c:v>
                      </c:pt>
                      <c:pt idx="10676">
                        <c:v>7830.2578125</c:v>
                      </c:pt>
                      <c:pt idx="10677">
                        <c:v>9555</c:v>
                      </c:pt>
                      <c:pt idx="10678">
                        <c:v>8659.6640625</c:v>
                      </c:pt>
                      <c:pt idx="10679">
                        <c:v>9682.34375</c:v>
                      </c:pt>
                      <c:pt idx="10680">
                        <c:v>10650.265625</c:v>
                      </c:pt>
                      <c:pt idx="10681">
                        <c:v>10691.15625</c:v>
                      </c:pt>
                      <c:pt idx="10682">
                        <c:v>9734.203125</c:v>
                      </c:pt>
                      <c:pt idx="10683">
                        <c:v>9786.6875</c:v>
                      </c:pt>
                      <c:pt idx="10684">
                        <c:v>9695.1875</c:v>
                      </c:pt>
                      <c:pt idx="10685">
                        <c:v>10775.2890625</c:v>
                      </c:pt>
                      <c:pt idx="10686">
                        <c:v>10708.6171875</c:v>
                      </c:pt>
                      <c:pt idx="10687">
                        <c:v>9235.40625</c:v>
                      </c:pt>
                      <c:pt idx="10688">
                        <c:v>10163.140625</c:v>
                      </c:pt>
                      <c:pt idx="10689">
                        <c:v>8794</c:v>
                      </c:pt>
                      <c:pt idx="10690">
                        <c:v>6606.6484375</c:v>
                      </c:pt>
                      <c:pt idx="10691">
                        <c:v>7420.609375</c:v>
                      </c:pt>
                      <c:pt idx="10692">
                        <c:v>7576.65625</c:v>
                      </c:pt>
                      <c:pt idx="10693">
                        <c:v>10165.453125</c:v>
                      </c:pt>
                      <c:pt idx="10694">
                        <c:v>10749.53125</c:v>
                      </c:pt>
                      <c:pt idx="10695">
                        <c:v>10160.4921875</c:v>
                      </c:pt>
                      <c:pt idx="10696">
                        <c:v>10191.9609375</c:v>
                      </c:pt>
                      <c:pt idx="10697">
                        <c:v>10070.83984375</c:v>
                      </c:pt>
                      <c:pt idx="10698">
                        <c:v>10684.84765625</c:v>
                      </c:pt>
                      <c:pt idx="10699">
                        <c:v>8508.171875</c:v>
                      </c:pt>
                      <c:pt idx="10700">
                        <c:v>7784.890625</c:v>
                      </c:pt>
                      <c:pt idx="10701">
                        <c:v>8476.5625</c:v>
                      </c:pt>
                      <c:pt idx="10702">
                        <c:v>10552.4140625</c:v>
                      </c:pt>
                      <c:pt idx="10703">
                        <c:v>8834.5703125</c:v>
                      </c:pt>
                      <c:pt idx="10704">
                        <c:v>9487.546875</c:v>
                      </c:pt>
                      <c:pt idx="10705">
                        <c:v>10176.890625</c:v>
                      </c:pt>
                      <c:pt idx="10706">
                        <c:v>10387.3828125</c:v>
                      </c:pt>
                      <c:pt idx="10707">
                        <c:v>10280.84375</c:v>
                      </c:pt>
                      <c:pt idx="10708">
                        <c:v>9437.296875</c:v>
                      </c:pt>
                      <c:pt idx="10709">
                        <c:v>10390.0703125</c:v>
                      </c:pt>
                      <c:pt idx="10710">
                        <c:v>8189.859375</c:v>
                      </c:pt>
                      <c:pt idx="10711">
                        <c:v>2399.078125</c:v>
                      </c:pt>
                      <c:pt idx="10712">
                        <c:v>1799.28125</c:v>
                      </c:pt>
                      <c:pt idx="10713">
                        <c:v>2961.7109375</c:v>
                      </c:pt>
                      <c:pt idx="10714">
                        <c:v>5816.1171875</c:v>
                      </c:pt>
                      <c:pt idx="10715">
                        <c:v>6406.984375</c:v>
                      </c:pt>
                      <c:pt idx="10716">
                        <c:v>6117.3359375</c:v>
                      </c:pt>
                      <c:pt idx="10717">
                        <c:v>6276.8515625</c:v>
                      </c:pt>
                      <c:pt idx="10718">
                        <c:v>6726.7109375</c:v>
                      </c:pt>
                      <c:pt idx="10719">
                        <c:v>7887.296875</c:v>
                      </c:pt>
                      <c:pt idx="10720">
                        <c:v>8055.09375</c:v>
                      </c:pt>
                      <c:pt idx="10721">
                        <c:v>7394.265625</c:v>
                      </c:pt>
                      <c:pt idx="10722">
                        <c:v>3765.671875</c:v>
                      </c:pt>
                      <c:pt idx="10723">
                        <c:v>6880.609375</c:v>
                      </c:pt>
                      <c:pt idx="10724">
                        <c:v>6778.234375</c:v>
                      </c:pt>
                      <c:pt idx="10725">
                        <c:v>10268.84375</c:v>
                      </c:pt>
                      <c:pt idx="10726">
                        <c:v>10960.9609375</c:v>
                      </c:pt>
                      <c:pt idx="10727">
                        <c:v>9745.1015625</c:v>
                      </c:pt>
                      <c:pt idx="10728">
                        <c:v>9252.46484375</c:v>
                      </c:pt>
                      <c:pt idx="10729">
                        <c:v>10647.6796875</c:v>
                      </c:pt>
                      <c:pt idx="10730">
                        <c:v>8970.2734375</c:v>
                      </c:pt>
                      <c:pt idx="10731">
                        <c:v>7457.484375</c:v>
                      </c:pt>
                      <c:pt idx="10732">
                        <c:v>8589.703125</c:v>
                      </c:pt>
                      <c:pt idx="10733">
                        <c:v>11270.9140625</c:v>
                      </c:pt>
                      <c:pt idx="10734">
                        <c:v>10907.23828125</c:v>
                      </c:pt>
                      <c:pt idx="10735">
                        <c:v>10738.3203125</c:v>
                      </c:pt>
                      <c:pt idx="10736">
                        <c:v>8949.375</c:v>
                      </c:pt>
                      <c:pt idx="10737">
                        <c:v>8778.8125</c:v>
                      </c:pt>
                      <c:pt idx="10738">
                        <c:v>9573.921875</c:v>
                      </c:pt>
                      <c:pt idx="10739">
                        <c:v>11146.08984375</c:v>
                      </c:pt>
                      <c:pt idx="10740">
                        <c:v>12728.3984375</c:v>
                      </c:pt>
                      <c:pt idx="10741">
                        <c:v>12018</c:v>
                      </c:pt>
                      <c:pt idx="10742">
                        <c:v>11490.625</c:v>
                      </c:pt>
                      <c:pt idx="10743">
                        <c:v>9875.953125</c:v>
                      </c:pt>
                      <c:pt idx="10744">
                        <c:v>10644.5546875</c:v>
                      </c:pt>
                      <c:pt idx="10745">
                        <c:v>12390.875</c:v>
                      </c:pt>
                      <c:pt idx="10746">
                        <c:v>10738.046875</c:v>
                      </c:pt>
                      <c:pt idx="10747">
                        <c:v>7920.390625</c:v>
                      </c:pt>
                      <c:pt idx="10748">
                        <c:v>9406.015625</c:v>
                      </c:pt>
                      <c:pt idx="10749">
                        <c:v>11176.109375</c:v>
                      </c:pt>
                      <c:pt idx="10750">
                        <c:v>12915.984375</c:v>
                      </c:pt>
                      <c:pt idx="10751">
                        <c:v>13202.7890625</c:v>
                      </c:pt>
                      <c:pt idx="10752">
                        <c:v>10538.21875</c:v>
                      </c:pt>
                      <c:pt idx="10753">
                        <c:v>11584.9453125</c:v>
                      </c:pt>
                      <c:pt idx="10754">
                        <c:v>13042.1796875</c:v>
                      </c:pt>
                      <c:pt idx="10755">
                        <c:v>8153.546875</c:v>
                      </c:pt>
                      <c:pt idx="10756">
                        <c:v>6751.453125</c:v>
                      </c:pt>
                      <c:pt idx="10757">
                        <c:v>7139.61328125</c:v>
                      </c:pt>
                      <c:pt idx="10758">
                        <c:v>7370.5390625</c:v>
                      </c:pt>
                      <c:pt idx="10759">
                        <c:v>7578.3125</c:v>
                      </c:pt>
                      <c:pt idx="10760">
                        <c:v>8324.84765625</c:v>
                      </c:pt>
                      <c:pt idx="10761">
                        <c:v>7957.3125</c:v>
                      </c:pt>
                      <c:pt idx="10762">
                        <c:v>8902.3984375</c:v>
                      </c:pt>
                      <c:pt idx="10763">
                        <c:v>7647.921875</c:v>
                      </c:pt>
                      <c:pt idx="10764">
                        <c:v>6589.15625</c:v>
                      </c:pt>
                      <c:pt idx="10765">
                        <c:v>7292.0390625</c:v>
                      </c:pt>
                      <c:pt idx="10766">
                        <c:v>3888.140625</c:v>
                      </c:pt>
                      <c:pt idx="10767">
                        <c:v>3616.3515625</c:v>
                      </c:pt>
                      <c:pt idx="10768">
                        <c:v>4420.1015625</c:v>
                      </c:pt>
                      <c:pt idx="10769">
                        <c:v>7265.1015625</c:v>
                      </c:pt>
                      <c:pt idx="10770">
                        <c:v>6096.7578125</c:v>
                      </c:pt>
                      <c:pt idx="10771">
                        <c:v>7548.015625</c:v>
                      </c:pt>
                      <c:pt idx="10772">
                        <c:v>8006.0625</c:v>
                      </c:pt>
                      <c:pt idx="10773">
                        <c:v>8919.125</c:v>
                      </c:pt>
                      <c:pt idx="10774">
                        <c:v>2260.3359375</c:v>
                      </c:pt>
                      <c:pt idx="10775">
                        <c:v>2295.2421875</c:v>
                      </c:pt>
                      <c:pt idx="10776">
                        <c:v>4365.171875</c:v>
                      </c:pt>
                      <c:pt idx="10777">
                        <c:v>8277.21875</c:v>
                      </c:pt>
                      <c:pt idx="10778">
                        <c:v>8858.40625</c:v>
                      </c:pt>
                      <c:pt idx="10779">
                        <c:v>8408.4765625</c:v>
                      </c:pt>
                      <c:pt idx="10780">
                        <c:v>9238.78125</c:v>
                      </c:pt>
                      <c:pt idx="10781">
                        <c:v>9147.1640625</c:v>
                      </c:pt>
                      <c:pt idx="10782">
                        <c:v>8833.765625</c:v>
                      </c:pt>
                      <c:pt idx="10783">
                        <c:v>8666.34375</c:v>
                      </c:pt>
                      <c:pt idx="10784">
                        <c:v>9246.4375</c:v>
                      </c:pt>
                      <c:pt idx="10785">
                        <c:v>9829.6875</c:v>
                      </c:pt>
                      <c:pt idx="10786">
                        <c:v>9819.8671875</c:v>
                      </c:pt>
                      <c:pt idx="10787">
                        <c:v>8955.9609375</c:v>
                      </c:pt>
                      <c:pt idx="10788">
                        <c:v>9825.8203125</c:v>
                      </c:pt>
                      <c:pt idx="10789">
                        <c:v>7488.140625</c:v>
                      </c:pt>
                      <c:pt idx="10790">
                        <c:v>5988.7890625</c:v>
                      </c:pt>
                      <c:pt idx="10791">
                        <c:v>7691.7265625</c:v>
                      </c:pt>
                      <c:pt idx="10792">
                        <c:v>8372.109375</c:v>
                      </c:pt>
                      <c:pt idx="10793">
                        <c:v>9247.4609375</c:v>
                      </c:pt>
                      <c:pt idx="10794">
                        <c:v>8290.90625</c:v>
                      </c:pt>
                      <c:pt idx="10795">
                        <c:v>6161.875</c:v>
                      </c:pt>
                      <c:pt idx="10796">
                        <c:v>8965.5078125</c:v>
                      </c:pt>
                      <c:pt idx="10797">
                        <c:v>8683.21875</c:v>
                      </c:pt>
                      <c:pt idx="10798">
                        <c:v>5793.1796875</c:v>
                      </c:pt>
                      <c:pt idx="10799">
                        <c:v>7601.5234375</c:v>
                      </c:pt>
                      <c:pt idx="10800">
                        <c:v>11937.39453125</c:v>
                      </c:pt>
                      <c:pt idx="10801">
                        <c:v>11940.22265625</c:v>
                      </c:pt>
                      <c:pt idx="10802">
                        <c:v>12969.1015625</c:v>
                      </c:pt>
                      <c:pt idx="10803">
                        <c:v>11473.2890625</c:v>
                      </c:pt>
                      <c:pt idx="10804">
                        <c:v>7035.6953125</c:v>
                      </c:pt>
                      <c:pt idx="10805">
                        <c:v>6696.4296875</c:v>
                      </c:pt>
                      <c:pt idx="10806">
                        <c:v>7694.75</c:v>
                      </c:pt>
                      <c:pt idx="10807">
                        <c:v>11840.8671875</c:v>
                      </c:pt>
                      <c:pt idx="10808">
                        <c:v>10009.625</c:v>
                      </c:pt>
                      <c:pt idx="10809">
                        <c:v>5325.359375</c:v>
                      </c:pt>
                      <c:pt idx="10810">
                        <c:v>6696.71875</c:v>
                      </c:pt>
                      <c:pt idx="10811">
                        <c:v>7301.96875</c:v>
                      </c:pt>
                      <c:pt idx="10812">
                        <c:v>12603.140625</c:v>
                      </c:pt>
                      <c:pt idx="10813">
                        <c:v>13035.2578125</c:v>
                      </c:pt>
                      <c:pt idx="10814">
                        <c:v>13044.50390625</c:v>
                      </c:pt>
                      <c:pt idx="10815">
                        <c:v>8851.4765625</c:v>
                      </c:pt>
                      <c:pt idx="10816">
                        <c:v>8063.5546875</c:v>
                      </c:pt>
                      <c:pt idx="10817">
                        <c:v>8427.53125</c:v>
                      </c:pt>
                      <c:pt idx="10818">
                        <c:v>9610.27734375</c:v>
                      </c:pt>
                      <c:pt idx="10819">
                        <c:v>10059.890625</c:v>
                      </c:pt>
                      <c:pt idx="10820">
                        <c:v>8683.47265625</c:v>
                      </c:pt>
                      <c:pt idx="10821">
                        <c:v>9660.80078125</c:v>
                      </c:pt>
                      <c:pt idx="10822">
                        <c:v>9215.828125</c:v>
                      </c:pt>
                      <c:pt idx="10823">
                        <c:v>8216.8046875</c:v>
                      </c:pt>
                      <c:pt idx="10824">
                        <c:v>7744.421875</c:v>
                      </c:pt>
                      <c:pt idx="10825">
                        <c:v>8039.15625</c:v>
                      </c:pt>
                      <c:pt idx="10826">
                        <c:v>8420.0390625</c:v>
                      </c:pt>
                      <c:pt idx="10827">
                        <c:v>10135.6015625</c:v>
                      </c:pt>
                      <c:pt idx="10828">
                        <c:v>10153.515625</c:v>
                      </c:pt>
                      <c:pt idx="10829">
                        <c:v>10291.140625</c:v>
                      </c:pt>
                      <c:pt idx="10830">
                        <c:v>15840.1640625</c:v>
                      </c:pt>
                      <c:pt idx="10831">
                        <c:v>15154.2265625</c:v>
                      </c:pt>
                      <c:pt idx="10832">
                        <c:v>12155.765625</c:v>
                      </c:pt>
                      <c:pt idx="10833">
                        <c:v>11005.328125</c:v>
                      </c:pt>
                      <c:pt idx="10834">
                        <c:v>10667.73828125</c:v>
                      </c:pt>
                      <c:pt idx="10835">
                        <c:v>12860.78125</c:v>
                      </c:pt>
                      <c:pt idx="10836">
                        <c:v>14041.4453125</c:v>
                      </c:pt>
                      <c:pt idx="10837">
                        <c:v>13325.88671875</c:v>
                      </c:pt>
                      <c:pt idx="10838">
                        <c:v>15136.765625</c:v>
                      </c:pt>
                      <c:pt idx="10839">
                        <c:v>14794.921875</c:v>
                      </c:pt>
                      <c:pt idx="10840">
                        <c:v>14330.390625</c:v>
                      </c:pt>
                      <c:pt idx="10841">
                        <c:v>14197.35546875</c:v>
                      </c:pt>
                      <c:pt idx="10842">
                        <c:v>15022.046875</c:v>
                      </c:pt>
                      <c:pt idx="10843">
                        <c:v>14728.6171875</c:v>
                      </c:pt>
                      <c:pt idx="10844">
                        <c:v>14709.5234375</c:v>
                      </c:pt>
                      <c:pt idx="10845">
                        <c:v>6935.97265625</c:v>
                      </c:pt>
                      <c:pt idx="10846">
                        <c:v>7174.140625</c:v>
                      </c:pt>
                      <c:pt idx="10847">
                        <c:v>6212.9140625</c:v>
                      </c:pt>
                      <c:pt idx="10848">
                        <c:v>6738.0859375</c:v>
                      </c:pt>
                      <c:pt idx="10849">
                        <c:v>5678.89453125</c:v>
                      </c:pt>
                      <c:pt idx="10850">
                        <c:v>7312.3671875</c:v>
                      </c:pt>
                      <c:pt idx="10851">
                        <c:v>6251.546875</c:v>
                      </c:pt>
                      <c:pt idx="10852">
                        <c:v>4386.515625</c:v>
                      </c:pt>
                      <c:pt idx="10853">
                        <c:v>7388.2578125</c:v>
                      </c:pt>
                      <c:pt idx="10854">
                        <c:v>7548.1484375</c:v>
                      </c:pt>
                      <c:pt idx="10855">
                        <c:v>7267.890625</c:v>
                      </c:pt>
                      <c:pt idx="10856">
                        <c:v>5693.0859375</c:v>
                      </c:pt>
                      <c:pt idx="10857">
                        <c:v>7241.9375</c:v>
                      </c:pt>
                      <c:pt idx="10858">
                        <c:v>4938.671875</c:v>
                      </c:pt>
                      <c:pt idx="10859">
                        <c:v>7295.7890625</c:v>
                      </c:pt>
                      <c:pt idx="10860">
                        <c:v>5139.578125</c:v>
                      </c:pt>
                      <c:pt idx="10861">
                        <c:v>5721.09375</c:v>
                      </c:pt>
                      <c:pt idx="10862">
                        <c:v>4187.28125</c:v>
                      </c:pt>
                      <c:pt idx="10863">
                        <c:v>4702.9609375</c:v>
                      </c:pt>
                      <c:pt idx="10864">
                        <c:v>7223.4921875</c:v>
                      </c:pt>
                      <c:pt idx="10865">
                        <c:v>5380.234375</c:v>
                      </c:pt>
                      <c:pt idx="10866">
                        <c:v>4913.5703125</c:v>
                      </c:pt>
                      <c:pt idx="10867">
                        <c:v>5279.5390625</c:v>
                      </c:pt>
                      <c:pt idx="10868">
                        <c:v>6016.5390625</c:v>
                      </c:pt>
                      <c:pt idx="10869">
                        <c:v>5999.6875</c:v>
                      </c:pt>
                      <c:pt idx="10870">
                        <c:v>6668</c:v>
                      </c:pt>
                      <c:pt idx="10871">
                        <c:v>6536.6953125</c:v>
                      </c:pt>
                      <c:pt idx="10872">
                        <c:v>6849.0546875</c:v>
                      </c:pt>
                      <c:pt idx="10873">
                        <c:v>6657.625</c:v>
                      </c:pt>
                      <c:pt idx="10874">
                        <c:v>6918.5546875</c:v>
                      </c:pt>
                      <c:pt idx="10875">
                        <c:v>14045.97265625</c:v>
                      </c:pt>
                      <c:pt idx="10876">
                        <c:v>13937.9765625</c:v>
                      </c:pt>
                      <c:pt idx="10877">
                        <c:v>14427.66015625</c:v>
                      </c:pt>
                      <c:pt idx="10878">
                        <c:v>13858.3984375</c:v>
                      </c:pt>
                      <c:pt idx="10879">
                        <c:v>12229.8046875</c:v>
                      </c:pt>
                      <c:pt idx="10880">
                        <c:v>11527.02734375</c:v>
                      </c:pt>
                      <c:pt idx="10881">
                        <c:v>13006.8046875</c:v>
                      </c:pt>
                      <c:pt idx="10882">
                        <c:v>13415.9921875</c:v>
                      </c:pt>
                      <c:pt idx="10883">
                        <c:v>13728.40625</c:v>
                      </c:pt>
                      <c:pt idx="10884">
                        <c:v>14175.1796875</c:v>
                      </c:pt>
                      <c:pt idx="10885">
                        <c:v>13929.9921875</c:v>
                      </c:pt>
                      <c:pt idx="10886">
                        <c:v>14338.9609375</c:v>
                      </c:pt>
                      <c:pt idx="10887">
                        <c:v>13751.6484375</c:v>
                      </c:pt>
                      <c:pt idx="10888">
                        <c:v>13815.3046875</c:v>
                      </c:pt>
                      <c:pt idx="10889">
                        <c:v>13886.79296875</c:v>
                      </c:pt>
                      <c:pt idx="10890">
                        <c:v>9520.8984375</c:v>
                      </c:pt>
                      <c:pt idx="10891">
                        <c:v>10074.9296875</c:v>
                      </c:pt>
                      <c:pt idx="10892">
                        <c:v>9604.5859375</c:v>
                      </c:pt>
                      <c:pt idx="10893">
                        <c:v>9219.109375</c:v>
                      </c:pt>
                      <c:pt idx="10894">
                        <c:v>8841.875</c:v>
                      </c:pt>
                      <c:pt idx="10895">
                        <c:v>9075</c:v>
                      </c:pt>
                      <c:pt idx="10896">
                        <c:v>9267.296875</c:v>
                      </c:pt>
                      <c:pt idx="10897">
                        <c:v>8855.875</c:v>
                      </c:pt>
                      <c:pt idx="10898">
                        <c:v>9633.1484375</c:v>
                      </c:pt>
                      <c:pt idx="10899">
                        <c:v>9312.359375</c:v>
                      </c:pt>
                      <c:pt idx="10900">
                        <c:v>8704.5703125</c:v>
                      </c:pt>
                      <c:pt idx="10901">
                        <c:v>7071.0703125</c:v>
                      </c:pt>
                      <c:pt idx="10902">
                        <c:v>7878.140625</c:v>
                      </c:pt>
                      <c:pt idx="10903">
                        <c:v>9118.0625</c:v>
                      </c:pt>
                      <c:pt idx="10904">
                        <c:v>9864.953125</c:v>
                      </c:pt>
                      <c:pt idx="10905">
                        <c:v>12172.4296875</c:v>
                      </c:pt>
                      <c:pt idx="10906">
                        <c:v>10810.9765625</c:v>
                      </c:pt>
                      <c:pt idx="10907">
                        <c:v>10631.63671875</c:v>
                      </c:pt>
                      <c:pt idx="10908">
                        <c:v>10644.0546875</c:v>
                      </c:pt>
                      <c:pt idx="10909">
                        <c:v>9283.109375</c:v>
                      </c:pt>
                      <c:pt idx="10910">
                        <c:v>8975.109375</c:v>
                      </c:pt>
                      <c:pt idx="10911">
                        <c:v>10070.640625</c:v>
                      </c:pt>
                      <c:pt idx="10912">
                        <c:v>11802.640625</c:v>
                      </c:pt>
                      <c:pt idx="10913">
                        <c:v>11911.171875</c:v>
                      </c:pt>
                      <c:pt idx="10914">
                        <c:v>8400.2421875</c:v>
                      </c:pt>
                      <c:pt idx="10915">
                        <c:v>9906.75</c:v>
                      </c:pt>
                      <c:pt idx="10916">
                        <c:v>10788.4765625</c:v>
                      </c:pt>
                      <c:pt idx="10917">
                        <c:v>6884.3359375</c:v>
                      </c:pt>
                      <c:pt idx="10918">
                        <c:v>9901.5078125</c:v>
                      </c:pt>
                      <c:pt idx="10919">
                        <c:v>10882.1875</c:v>
                      </c:pt>
                      <c:pt idx="10920">
                        <c:v>10804.1640625</c:v>
                      </c:pt>
                      <c:pt idx="10921">
                        <c:v>11532.3515625</c:v>
                      </c:pt>
                      <c:pt idx="10922">
                        <c:v>11443.4375</c:v>
                      </c:pt>
                      <c:pt idx="10923">
                        <c:v>11733</c:v>
                      </c:pt>
                      <c:pt idx="10924">
                        <c:v>11523.78125</c:v>
                      </c:pt>
                      <c:pt idx="10925">
                        <c:v>10025.453125</c:v>
                      </c:pt>
                      <c:pt idx="10926">
                        <c:v>9542.546875</c:v>
                      </c:pt>
                      <c:pt idx="10927">
                        <c:v>10058.8515625</c:v>
                      </c:pt>
                      <c:pt idx="10928">
                        <c:v>11325.40234375</c:v>
                      </c:pt>
                      <c:pt idx="10929">
                        <c:v>11548.74609375</c:v>
                      </c:pt>
                      <c:pt idx="10930">
                        <c:v>11516.25390625</c:v>
                      </c:pt>
                      <c:pt idx="10931">
                        <c:v>11262.578125</c:v>
                      </c:pt>
                      <c:pt idx="10932">
                        <c:v>11701.96875</c:v>
                      </c:pt>
                      <c:pt idx="10933">
                        <c:v>11672.3671875</c:v>
                      </c:pt>
                      <c:pt idx="10934">
                        <c:v>11613.8984375</c:v>
                      </c:pt>
                      <c:pt idx="10935">
                        <c:v>8183.5234375</c:v>
                      </c:pt>
                      <c:pt idx="10936">
                        <c:v>7973.53125</c:v>
                      </c:pt>
                      <c:pt idx="10937">
                        <c:v>7281.0078125</c:v>
                      </c:pt>
                      <c:pt idx="10938">
                        <c:v>4487.671875</c:v>
                      </c:pt>
                      <c:pt idx="10939">
                        <c:v>5351.828125</c:v>
                      </c:pt>
                      <c:pt idx="10940">
                        <c:v>7511.125</c:v>
                      </c:pt>
                      <c:pt idx="10941">
                        <c:v>5362.359375</c:v>
                      </c:pt>
                      <c:pt idx="10942">
                        <c:v>4772.078125</c:v>
                      </c:pt>
                      <c:pt idx="10943">
                        <c:v>5857.90625</c:v>
                      </c:pt>
                      <c:pt idx="10944">
                        <c:v>7083.890625</c:v>
                      </c:pt>
                      <c:pt idx="10945">
                        <c:v>7710.15625</c:v>
                      </c:pt>
                      <c:pt idx="10946">
                        <c:v>8337.4765625</c:v>
                      </c:pt>
                      <c:pt idx="10947">
                        <c:v>8463.8203125</c:v>
                      </c:pt>
                      <c:pt idx="10948">
                        <c:v>7640.39453125</c:v>
                      </c:pt>
                      <c:pt idx="10949">
                        <c:v>8280.36328125</c:v>
                      </c:pt>
                      <c:pt idx="10950">
                        <c:v>9927.2109375</c:v>
                      </c:pt>
                      <c:pt idx="10951">
                        <c:v>9555.7109375</c:v>
                      </c:pt>
                      <c:pt idx="10952">
                        <c:v>10271.0234375</c:v>
                      </c:pt>
                      <c:pt idx="10953">
                        <c:v>10242.9296875</c:v>
                      </c:pt>
                      <c:pt idx="10954">
                        <c:v>10561.125</c:v>
                      </c:pt>
                      <c:pt idx="10955">
                        <c:v>10563.140625</c:v>
                      </c:pt>
                      <c:pt idx="10956">
                        <c:v>10421.4296875</c:v>
                      </c:pt>
                      <c:pt idx="10957">
                        <c:v>10811.3125</c:v>
                      </c:pt>
                      <c:pt idx="10958">
                        <c:v>8330.9375</c:v>
                      </c:pt>
                      <c:pt idx="10959">
                        <c:v>7583.2734375</c:v>
                      </c:pt>
                      <c:pt idx="10960">
                        <c:v>8110.46875</c:v>
                      </c:pt>
                      <c:pt idx="10961">
                        <c:v>10789.2578125</c:v>
                      </c:pt>
                      <c:pt idx="10962">
                        <c:v>10238.6171875</c:v>
                      </c:pt>
                      <c:pt idx="10963">
                        <c:v>9508.3125</c:v>
                      </c:pt>
                      <c:pt idx="10964">
                        <c:v>10545.921875</c:v>
                      </c:pt>
                      <c:pt idx="10965">
                        <c:v>9727.828125</c:v>
                      </c:pt>
                      <c:pt idx="10966">
                        <c:v>9539.3671875</c:v>
                      </c:pt>
                      <c:pt idx="10967">
                        <c:v>9882.44140625</c:v>
                      </c:pt>
                      <c:pt idx="10968">
                        <c:v>9552.7734375</c:v>
                      </c:pt>
                      <c:pt idx="10969">
                        <c:v>9414.234375</c:v>
                      </c:pt>
                      <c:pt idx="10970">
                        <c:v>8591.9140625</c:v>
                      </c:pt>
                      <c:pt idx="10971">
                        <c:v>9183.0703125</c:v>
                      </c:pt>
                      <c:pt idx="10972">
                        <c:v>9950.0859375</c:v>
                      </c:pt>
                      <c:pt idx="10973">
                        <c:v>9434.96875</c:v>
                      </c:pt>
                      <c:pt idx="10974">
                        <c:v>8637.3984375</c:v>
                      </c:pt>
                      <c:pt idx="10975">
                        <c:v>5844.1953125</c:v>
                      </c:pt>
                      <c:pt idx="10976">
                        <c:v>6355.859375</c:v>
                      </c:pt>
                      <c:pt idx="10977">
                        <c:v>6640.75</c:v>
                      </c:pt>
                      <c:pt idx="10978">
                        <c:v>9265.6875</c:v>
                      </c:pt>
                      <c:pt idx="10979">
                        <c:v>9664.5234375</c:v>
                      </c:pt>
                      <c:pt idx="10980">
                        <c:v>11060.125</c:v>
                      </c:pt>
                      <c:pt idx="10981">
                        <c:v>13093.6328125</c:v>
                      </c:pt>
                      <c:pt idx="10982">
                        <c:v>13167.46875</c:v>
                      </c:pt>
                      <c:pt idx="10983">
                        <c:v>8578.7421875</c:v>
                      </c:pt>
                      <c:pt idx="10984">
                        <c:v>8559.2578125</c:v>
                      </c:pt>
                      <c:pt idx="10985">
                        <c:v>9806.5859375</c:v>
                      </c:pt>
                      <c:pt idx="10986">
                        <c:v>12507.2578125</c:v>
                      </c:pt>
                      <c:pt idx="10987">
                        <c:v>12176</c:v>
                      </c:pt>
                      <c:pt idx="10988">
                        <c:v>10081.6796875</c:v>
                      </c:pt>
                      <c:pt idx="10989">
                        <c:v>9657.265625</c:v>
                      </c:pt>
                      <c:pt idx="10990">
                        <c:v>12202.6015625</c:v>
                      </c:pt>
                      <c:pt idx="10991">
                        <c:v>11280.9375</c:v>
                      </c:pt>
                      <c:pt idx="10992">
                        <c:v>10844.3125</c:v>
                      </c:pt>
                      <c:pt idx="10993">
                        <c:v>11888.2734375</c:v>
                      </c:pt>
                      <c:pt idx="10994">
                        <c:v>13219.5546875</c:v>
                      </c:pt>
                      <c:pt idx="10995">
                        <c:v>10662.6484375</c:v>
                      </c:pt>
                      <c:pt idx="10996">
                        <c:v>9148.91015625</c:v>
                      </c:pt>
                      <c:pt idx="10997">
                        <c:v>7929.1796875</c:v>
                      </c:pt>
                      <c:pt idx="10998">
                        <c:v>8486.9296875</c:v>
                      </c:pt>
                      <c:pt idx="10999">
                        <c:v>11145.7421875</c:v>
                      </c:pt>
                      <c:pt idx="11000">
                        <c:v>11056.2890625</c:v>
                      </c:pt>
                      <c:pt idx="11001">
                        <c:v>9435.671875</c:v>
                      </c:pt>
                      <c:pt idx="11002">
                        <c:v>9723.9296875</c:v>
                      </c:pt>
                      <c:pt idx="11003">
                        <c:v>11743.3984375</c:v>
                      </c:pt>
                      <c:pt idx="11004">
                        <c:v>11925.328125</c:v>
                      </c:pt>
                      <c:pt idx="11005">
                        <c:v>11866.5703125</c:v>
                      </c:pt>
                      <c:pt idx="11006">
                        <c:v>11320.046875</c:v>
                      </c:pt>
                      <c:pt idx="11007">
                        <c:v>11963.6328125</c:v>
                      </c:pt>
                      <c:pt idx="11008">
                        <c:v>11600.625</c:v>
                      </c:pt>
                      <c:pt idx="11009">
                        <c:v>11047.9375</c:v>
                      </c:pt>
                      <c:pt idx="11010">
                        <c:v>8454.75</c:v>
                      </c:pt>
                      <c:pt idx="11011">
                        <c:v>8238.3671875</c:v>
                      </c:pt>
                      <c:pt idx="11012">
                        <c:v>8115.4296875</c:v>
                      </c:pt>
                      <c:pt idx="11013">
                        <c:v>10142.4375</c:v>
                      </c:pt>
                      <c:pt idx="11014">
                        <c:v>9374.484375</c:v>
                      </c:pt>
                      <c:pt idx="11015">
                        <c:v>10247.375</c:v>
                      </c:pt>
                      <c:pt idx="11016">
                        <c:v>9719.296875</c:v>
                      </c:pt>
                      <c:pt idx="11017">
                        <c:v>10913.984375</c:v>
                      </c:pt>
                      <c:pt idx="11018">
                        <c:v>10807.953125</c:v>
                      </c:pt>
                      <c:pt idx="11019">
                        <c:v>9864.953125</c:v>
                      </c:pt>
                      <c:pt idx="11020">
                        <c:v>11093.5625</c:v>
                      </c:pt>
                      <c:pt idx="11021">
                        <c:v>9302.1484375</c:v>
                      </c:pt>
                      <c:pt idx="11022">
                        <c:v>10615.640625</c:v>
                      </c:pt>
                      <c:pt idx="11023">
                        <c:v>10475.046875</c:v>
                      </c:pt>
                      <c:pt idx="11024">
                        <c:v>10628.34375</c:v>
                      </c:pt>
                      <c:pt idx="11025">
                        <c:v>12203.578125</c:v>
                      </c:pt>
                      <c:pt idx="11026">
                        <c:v>10824.87890625</c:v>
                      </c:pt>
                      <c:pt idx="11027">
                        <c:v>10118.375</c:v>
                      </c:pt>
                      <c:pt idx="11028">
                        <c:v>12162.453125</c:v>
                      </c:pt>
                      <c:pt idx="11029">
                        <c:v>11815.6640625</c:v>
                      </c:pt>
                      <c:pt idx="11030">
                        <c:v>12218.8046875</c:v>
                      </c:pt>
                      <c:pt idx="11031">
                        <c:v>11733.25</c:v>
                      </c:pt>
                      <c:pt idx="11032">
                        <c:v>11877.234375</c:v>
                      </c:pt>
                      <c:pt idx="11033">
                        <c:v>11231.46875</c:v>
                      </c:pt>
                      <c:pt idx="11034">
                        <c:v>12414.4140625</c:v>
                      </c:pt>
                      <c:pt idx="11035">
                        <c:v>12268.7421875</c:v>
                      </c:pt>
                      <c:pt idx="11036">
                        <c:v>11035.9453125</c:v>
                      </c:pt>
                      <c:pt idx="11037">
                        <c:v>11975.7109375</c:v>
                      </c:pt>
                      <c:pt idx="11038">
                        <c:v>12349.03125</c:v>
                      </c:pt>
                      <c:pt idx="11039">
                        <c:v>12245.21875</c:v>
                      </c:pt>
                      <c:pt idx="11040">
                        <c:v>9664.9765625</c:v>
                      </c:pt>
                      <c:pt idx="11041">
                        <c:v>2542.1640625</c:v>
                      </c:pt>
                      <c:pt idx="11042">
                        <c:v>4664.4609375</c:v>
                      </c:pt>
                      <c:pt idx="11043">
                        <c:v>5591.78125</c:v>
                      </c:pt>
                      <c:pt idx="11044">
                        <c:v>9208.3125</c:v>
                      </c:pt>
                      <c:pt idx="11045">
                        <c:v>8060.1015625</c:v>
                      </c:pt>
                      <c:pt idx="11046">
                        <c:v>3516.3828125</c:v>
                      </c:pt>
                      <c:pt idx="11047">
                        <c:v>3077.515625</c:v>
                      </c:pt>
                      <c:pt idx="11048">
                        <c:v>3100.9453125</c:v>
                      </c:pt>
                      <c:pt idx="11049">
                        <c:v>7219.109375</c:v>
                      </c:pt>
                      <c:pt idx="11050">
                        <c:v>9414.8671875</c:v>
                      </c:pt>
                      <c:pt idx="11051">
                        <c:v>9494.3984375</c:v>
                      </c:pt>
                      <c:pt idx="11052">
                        <c:v>7836.578125</c:v>
                      </c:pt>
                      <c:pt idx="11053">
                        <c:v>7448.78125</c:v>
                      </c:pt>
                      <c:pt idx="11054">
                        <c:v>9445.46875</c:v>
                      </c:pt>
                      <c:pt idx="11055">
                        <c:v>11712.1328125</c:v>
                      </c:pt>
                      <c:pt idx="11056">
                        <c:v>10230.1328125</c:v>
                      </c:pt>
                      <c:pt idx="11057">
                        <c:v>10446.5625</c:v>
                      </c:pt>
                      <c:pt idx="11058">
                        <c:v>12643.9921875</c:v>
                      </c:pt>
                      <c:pt idx="11059">
                        <c:v>11399.9765625</c:v>
                      </c:pt>
                      <c:pt idx="11060">
                        <c:v>10476.8671875</c:v>
                      </c:pt>
                      <c:pt idx="11061">
                        <c:v>10843.5625</c:v>
                      </c:pt>
                      <c:pt idx="11062">
                        <c:v>12364.3671875</c:v>
                      </c:pt>
                      <c:pt idx="11063">
                        <c:v>12490.6484375</c:v>
                      </c:pt>
                      <c:pt idx="11064">
                        <c:v>11487.8046875</c:v>
                      </c:pt>
                      <c:pt idx="11065">
                        <c:v>12009.953125</c:v>
                      </c:pt>
                      <c:pt idx="11066">
                        <c:v>11637.5703125</c:v>
                      </c:pt>
                      <c:pt idx="11067">
                        <c:v>11673.2578125</c:v>
                      </c:pt>
                      <c:pt idx="11068">
                        <c:v>11122.015625</c:v>
                      </c:pt>
                      <c:pt idx="11069">
                        <c:v>11948.1953125</c:v>
                      </c:pt>
                      <c:pt idx="11070">
                        <c:v>10664.890625</c:v>
                      </c:pt>
                      <c:pt idx="11071">
                        <c:v>10035.0546875</c:v>
                      </c:pt>
                      <c:pt idx="11072">
                        <c:v>8969.671875</c:v>
                      </c:pt>
                      <c:pt idx="11073">
                        <c:v>8458.9375</c:v>
                      </c:pt>
                      <c:pt idx="11074">
                        <c:v>9593.5234375</c:v>
                      </c:pt>
                      <c:pt idx="11075">
                        <c:v>9458.65625</c:v>
                      </c:pt>
                      <c:pt idx="11076">
                        <c:v>9663.0546875</c:v>
                      </c:pt>
                      <c:pt idx="11077">
                        <c:v>10564.71875</c:v>
                      </c:pt>
                      <c:pt idx="11078">
                        <c:v>9981.359375</c:v>
                      </c:pt>
                      <c:pt idx="11079">
                        <c:v>10051.9765625</c:v>
                      </c:pt>
                      <c:pt idx="11080">
                        <c:v>9284.4140625</c:v>
                      </c:pt>
                      <c:pt idx="11081">
                        <c:v>8181.640625</c:v>
                      </c:pt>
                      <c:pt idx="11082">
                        <c:v>9378.8828125</c:v>
                      </c:pt>
                      <c:pt idx="11083">
                        <c:v>10789.46875</c:v>
                      </c:pt>
                      <c:pt idx="11084">
                        <c:v>10736.109375</c:v>
                      </c:pt>
                      <c:pt idx="11085">
                        <c:v>10304.703125</c:v>
                      </c:pt>
                      <c:pt idx="11086">
                        <c:v>11253.859375</c:v>
                      </c:pt>
                      <c:pt idx="11087">
                        <c:v>12704.8203125</c:v>
                      </c:pt>
                      <c:pt idx="11088">
                        <c:v>11251.078125</c:v>
                      </c:pt>
                      <c:pt idx="11089">
                        <c:v>11714.984375</c:v>
                      </c:pt>
                      <c:pt idx="11090">
                        <c:v>12292.734375</c:v>
                      </c:pt>
                      <c:pt idx="11091">
                        <c:v>12405.71875</c:v>
                      </c:pt>
                      <c:pt idx="11092">
                        <c:v>11218.5390625</c:v>
                      </c:pt>
                      <c:pt idx="11093">
                        <c:v>10567.3125</c:v>
                      </c:pt>
                      <c:pt idx="11094">
                        <c:v>11843.65625</c:v>
                      </c:pt>
                      <c:pt idx="11095">
                        <c:v>10861.90625</c:v>
                      </c:pt>
                      <c:pt idx="11096">
                        <c:v>9870.1796875</c:v>
                      </c:pt>
                      <c:pt idx="11097">
                        <c:v>11658.6953125</c:v>
                      </c:pt>
                      <c:pt idx="11098">
                        <c:v>10431.9140625</c:v>
                      </c:pt>
                      <c:pt idx="11099">
                        <c:v>11899.078125</c:v>
                      </c:pt>
                      <c:pt idx="11100">
                        <c:v>11747.859375</c:v>
                      </c:pt>
                      <c:pt idx="11101">
                        <c:v>9585.75</c:v>
                      </c:pt>
                      <c:pt idx="11102">
                        <c:v>9240.109375</c:v>
                      </c:pt>
                      <c:pt idx="11103">
                        <c:v>10031.96875</c:v>
                      </c:pt>
                      <c:pt idx="11104">
                        <c:v>11561.65625</c:v>
                      </c:pt>
                      <c:pt idx="11105">
                        <c:v>9871.359375</c:v>
                      </c:pt>
                      <c:pt idx="11106">
                        <c:v>8080.7578125</c:v>
                      </c:pt>
                      <c:pt idx="11107">
                        <c:v>8646.0546875</c:v>
                      </c:pt>
                      <c:pt idx="11108">
                        <c:v>10168.8203125</c:v>
                      </c:pt>
                      <c:pt idx="11109">
                        <c:v>11210.8046875</c:v>
                      </c:pt>
                      <c:pt idx="11110">
                        <c:v>9173.8046875</c:v>
                      </c:pt>
                      <c:pt idx="11111">
                        <c:v>8673.4296875</c:v>
                      </c:pt>
                      <c:pt idx="11112">
                        <c:v>8341.703125</c:v>
                      </c:pt>
                      <c:pt idx="11113">
                        <c:v>10678.9609375</c:v>
                      </c:pt>
                      <c:pt idx="11114">
                        <c:v>11988.6640625</c:v>
                      </c:pt>
                      <c:pt idx="11115">
                        <c:v>8557.796875</c:v>
                      </c:pt>
                      <c:pt idx="11116">
                        <c:v>9090.40625</c:v>
                      </c:pt>
                      <c:pt idx="11117">
                        <c:v>3685.65625</c:v>
                      </c:pt>
                      <c:pt idx="11118">
                        <c:v>4255.9140625</c:v>
                      </c:pt>
                      <c:pt idx="11119">
                        <c:v>5755</c:v>
                      </c:pt>
                      <c:pt idx="11120">
                        <c:v>7614.7109375</c:v>
                      </c:pt>
                      <c:pt idx="11121">
                        <c:v>7237.2578125</c:v>
                      </c:pt>
                      <c:pt idx="11122">
                        <c:v>7108.515625</c:v>
                      </c:pt>
                      <c:pt idx="11123">
                        <c:v>8447.171875</c:v>
                      </c:pt>
                      <c:pt idx="11124">
                        <c:v>8583.5703125</c:v>
                      </c:pt>
                      <c:pt idx="11125">
                        <c:v>7619.8125</c:v>
                      </c:pt>
                      <c:pt idx="11126">
                        <c:v>8293.4921875</c:v>
                      </c:pt>
                      <c:pt idx="11127">
                        <c:v>8789.4765625</c:v>
                      </c:pt>
                      <c:pt idx="11128">
                        <c:v>8477.34375</c:v>
                      </c:pt>
                      <c:pt idx="11129">
                        <c:v>8762.109375</c:v>
                      </c:pt>
                      <c:pt idx="11130">
                        <c:v>7896.0703125</c:v>
                      </c:pt>
                      <c:pt idx="11131">
                        <c:v>8776.7421875</c:v>
                      </c:pt>
                      <c:pt idx="11132">
                        <c:v>4929.09375</c:v>
                      </c:pt>
                      <c:pt idx="11133">
                        <c:v>4215.7109375</c:v>
                      </c:pt>
                      <c:pt idx="11134">
                        <c:v>3047.5234375</c:v>
                      </c:pt>
                      <c:pt idx="11135">
                        <c:v>5691.375</c:v>
                      </c:pt>
                      <c:pt idx="11136">
                        <c:v>8843.41796875</c:v>
                      </c:pt>
                      <c:pt idx="11137">
                        <c:v>6937.84375</c:v>
                      </c:pt>
                      <c:pt idx="11138">
                        <c:v>7897.890625</c:v>
                      </c:pt>
                      <c:pt idx="11139">
                        <c:v>7041.5</c:v>
                      </c:pt>
                      <c:pt idx="11140">
                        <c:v>7816.1171875</c:v>
                      </c:pt>
                      <c:pt idx="11141">
                        <c:v>6961.4375</c:v>
                      </c:pt>
                      <c:pt idx="11142">
                        <c:v>6420.796875</c:v>
                      </c:pt>
                      <c:pt idx="11143">
                        <c:v>6987.1640625</c:v>
                      </c:pt>
                      <c:pt idx="11144">
                        <c:v>8017.7421875</c:v>
                      </c:pt>
                      <c:pt idx="11145">
                        <c:v>5866.2734375</c:v>
                      </c:pt>
                      <c:pt idx="11146">
                        <c:v>6678.28125</c:v>
                      </c:pt>
                      <c:pt idx="11147">
                        <c:v>6799.0234375</c:v>
                      </c:pt>
                      <c:pt idx="11148">
                        <c:v>5169.8828125</c:v>
                      </c:pt>
                      <c:pt idx="11149">
                        <c:v>4352.46875</c:v>
                      </c:pt>
                      <c:pt idx="11150">
                        <c:v>5428.59375</c:v>
                      </c:pt>
                      <c:pt idx="11151">
                        <c:v>8384.15625</c:v>
                      </c:pt>
                      <c:pt idx="11152">
                        <c:v>7473.6640625</c:v>
                      </c:pt>
                      <c:pt idx="11153">
                        <c:v>6453.0546875</c:v>
                      </c:pt>
                      <c:pt idx="11154">
                        <c:v>6683.140625</c:v>
                      </c:pt>
                      <c:pt idx="11155">
                        <c:v>7140.453125</c:v>
                      </c:pt>
                      <c:pt idx="11156">
                        <c:v>7541.8125</c:v>
                      </c:pt>
                      <c:pt idx="11157">
                        <c:v>7543.3671875</c:v>
                      </c:pt>
                      <c:pt idx="11158">
                        <c:v>7173.0546875</c:v>
                      </c:pt>
                      <c:pt idx="11159">
                        <c:v>8556.75</c:v>
                      </c:pt>
                      <c:pt idx="11160">
                        <c:v>11384.9375</c:v>
                      </c:pt>
                      <c:pt idx="11161">
                        <c:v>10823.0390625</c:v>
                      </c:pt>
                      <c:pt idx="11162">
                        <c:v>11130.71875</c:v>
                      </c:pt>
                      <c:pt idx="11163">
                        <c:v>11141.875</c:v>
                      </c:pt>
                      <c:pt idx="11164">
                        <c:v>10832.4453125</c:v>
                      </c:pt>
                      <c:pt idx="11165">
                        <c:v>10473.109375</c:v>
                      </c:pt>
                      <c:pt idx="11166">
                        <c:v>8962.40625</c:v>
                      </c:pt>
                      <c:pt idx="11167">
                        <c:v>8013.21875</c:v>
                      </c:pt>
                      <c:pt idx="11168">
                        <c:v>8191.2734375</c:v>
                      </c:pt>
                      <c:pt idx="11169">
                        <c:v>11391.35546875</c:v>
                      </c:pt>
                      <c:pt idx="11170">
                        <c:v>10104.984375</c:v>
                      </c:pt>
                      <c:pt idx="11171">
                        <c:v>7783.1953125</c:v>
                      </c:pt>
                      <c:pt idx="11172">
                        <c:v>8389.8046875</c:v>
                      </c:pt>
                      <c:pt idx="11173">
                        <c:v>9138.5625</c:v>
                      </c:pt>
                      <c:pt idx="11174">
                        <c:v>11729.0625</c:v>
                      </c:pt>
                      <c:pt idx="11175">
                        <c:v>7817.3125</c:v>
                      </c:pt>
                      <c:pt idx="11176">
                        <c:v>8339.78125</c:v>
                      </c:pt>
                      <c:pt idx="11177">
                        <c:v>8926.859375</c:v>
                      </c:pt>
                      <c:pt idx="11178">
                        <c:v>10681.7421875</c:v>
                      </c:pt>
                      <c:pt idx="11179">
                        <c:v>9576.4609375</c:v>
                      </c:pt>
                      <c:pt idx="11180">
                        <c:v>9495.14453125</c:v>
                      </c:pt>
                      <c:pt idx="11181">
                        <c:v>11493.0390625</c:v>
                      </c:pt>
                      <c:pt idx="11182">
                        <c:v>9218.2421875</c:v>
                      </c:pt>
                      <c:pt idx="11183">
                        <c:v>8773.53125</c:v>
                      </c:pt>
                      <c:pt idx="11184">
                        <c:v>8518.234375</c:v>
                      </c:pt>
                      <c:pt idx="11185">
                        <c:v>9843.6171875</c:v>
                      </c:pt>
                      <c:pt idx="11186">
                        <c:v>10876.453125</c:v>
                      </c:pt>
                      <c:pt idx="11187">
                        <c:v>9890.34375</c:v>
                      </c:pt>
                      <c:pt idx="11188">
                        <c:v>10052.8828125</c:v>
                      </c:pt>
                      <c:pt idx="11189">
                        <c:v>11005.734375</c:v>
                      </c:pt>
                      <c:pt idx="11190">
                        <c:v>2488.34375</c:v>
                      </c:pt>
                      <c:pt idx="11191">
                        <c:v>4072.84375</c:v>
                      </c:pt>
                      <c:pt idx="11192">
                        <c:v>4882.140625</c:v>
                      </c:pt>
                      <c:pt idx="11193">
                        <c:v>6711.484375</c:v>
                      </c:pt>
                      <c:pt idx="11194">
                        <c:v>2180.3359375</c:v>
                      </c:pt>
                      <c:pt idx="11195">
                        <c:v>2681.71875</c:v>
                      </c:pt>
                      <c:pt idx="11196">
                        <c:v>3134.78125</c:v>
                      </c:pt>
                      <c:pt idx="11197">
                        <c:v>7288.1015625</c:v>
                      </c:pt>
                      <c:pt idx="11198">
                        <c:v>7724.2734375</c:v>
                      </c:pt>
                      <c:pt idx="11199">
                        <c:v>6998.4140625</c:v>
                      </c:pt>
                      <c:pt idx="11200">
                        <c:v>7447.7421875</c:v>
                      </c:pt>
                      <c:pt idx="11201">
                        <c:v>7764.1953125</c:v>
                      </c:pt>
                      <c:pt idx="11202">
                        <c:v>6219.171875</c:v>
                      </c:pt>
                      <c:pt idx="11203">
                        <c:v>6576.3828125</c:v>
                      </c:pt>
                      <c:pt idx="11204">
                        <c:v>6759.28125</c:v>
                      </c:pt>
                      <c:pt idx="11205">
                        <c:v>9098.578125</c:v>
                      </c:pt>
                      <c:pt idx="11206">
                        <c:v>7426.7734375</c:v>
                      </c:pt>
                      <c:pt idx="11207">
                        <c:v>7592.28125</c:v>
                      </c:pt>
                      <c:pt idx="11208">
                        <c:v>10539.34375</c:v>
                      </c:pt>
                      <c:pt idx="11209">
                        <c:v>11224.890625</c:v>
                      </c:pt>
                      <c:pt idx="11210">
                        <c:v>10959.125</c:v>
                      </c:pt>
                      <c:pt idx="11211">
                        <c:v>11028.8125</c:v>
                      </c:pt>
                      <c:pt idx="11212">
                        <c:v>11194.625</c:v>
                      </c:pt>
                      <c:pt idx="11213">
                        <c:v>8848.1640625</c:v>
                      </c:pt>
                      <c:pt idx="11214">
                        <c:v>6980.734375</c:v>
                      </c:pt>
                      <c:pt idx="11215">
                        <c:v>7428.359375</c:v>
                      </c:pt>
                      <c:pt idx="11216">
                        <c:v>8664.5078125</c:v>
                      </c:pt>
                      <c:pt idx="11217">
                        <c:v>10724.625</c:v>
                      </c:pt>
                      <c:pt idx="11218">
                        <c:v>11370.875</c:v>
                      </c:pt>
                      <c:pt idx="11219">
                        <c:v>10868.40625</c:v>
                      </c:pt>
                      <c:pt idx="11220">
                        <c:v>10026</c:v>
                      </c:pt>
                      <c:pt idx="11221">
                        <c:v>9811.59375</c:v>
                      </c:pt>
                      <c:pt idx="11222">
                        <c:v>10640.02734375</c:v>
                      </c:pt>
                      <c:pt idx="11223">
                        <c:v>9923.0703125</c:v>
                      </c:pt>
                      <c:pt idx="11224">
                        <c:v>9995.32421875</c:v>
                      </c:pt>
                      <c:pt idx="11225">
                        <c:v>9306.40625</c:v>
                      </c:pt>
                      <c:pt idx="11226">
                        <c:v>4538.125</c:v>
                      </c:pt>
                      <c:pt idx="11227">
                        <c:v>6845.5546875</c:v>
                      </c:pt>
                      <c:pt idx="11228">
                        <c:v>7807.6875</c:v>
                      </c:pt>
                      <c:pt idx="11229">
                        <c:v>4470.1875</c:v>
                      </c:pt>
                      <c:pt idx="11230">
                        <c:v>3292.40625</c:v>
                      </c:pt>
                      <c:pt idx="11231">
                        <c:v>3436.40625</c:v>
                      </c:pt>
                      <c:pt idx="11232">
                        <c:v>6300.796875</c:v>
                      </c:pt>
                      <c:pt idx="11233">
                        <c:v>9799.8359375</c:v>
                      </c:pt>
                      <c:pt idx="11234">
                        <c:v>10290.69140625</c:v>
                      </c:pt>
                      <c:pt idx="11235">
                        <c:v>10687.203125</c:v>
                      </c:pt>
                      <c:pt idx="11236">
                        <c:v>10180.43359375</c:v>
                      </c:pt>
                      <c:pt idx="11237">
                        <c:v>10456.15234375</c:v>
                      </c:pt>
                      <c:pt idx="11238">
                        <c:v>8562.6171875</c:v>
                      </c:pt>
                      <c:pt idx="11239">
                        <c:v>8330.71875</c:v>
                      </c:pt>
                      <c:pt idx="11240">
                        <c:v>9950.109375</c:v>
                      </c:pt>
                      <c:pt idx="11241">
                        <c:v>10507.9921875</c:v>
                      </c:pt>
                      <c:pt idx="11242">
                        <c:v>10098.8828125</c:v>
                      </c:pt>
                      <c:pt idx="11243">
                        <c:v>8164.53125</c:v>
                      </c:pt>
                      <c:pt idx="11244">
                        <c:v>8905.7734375</c:v>
                      </c:pt>
                      <c:pt idx="11245">
                        <c:v>10976.69921875</c:v>
                      </c:pt>
                      <c:pt idx="11246">
                        <c:v>9888.8125</c:v>
                      </c:pt>
                      <c:pt idx="11247">
                        <c:v>9751.453125</c:v>
                      </c:pt>
                      <c:pt idx="11248">
                        <c:v>10914.4140625</c:v>
                      </c:pt>
                      <c:pt idx="11249">
                        <c:v>11178.3125</c:v>
                      </c:pt>
                      <c:pt idx="11250">
                        <c:v>11974.3671875</c:v>
                      </c:pt>
                      <c:pt idx="11251">
                        <c:v>11387.640625</c:v>
                      </c:pt>
                      <c:pt idx="11252">
                        <c:v>11609.65234375</c:v>
                      </c:pt>
                      <c:pt idx="11253">
                        <c:v>10043.97265625</c:v>
                      </c:pt>
                      <c:pt idx="11254">
                        <c:v>9787.45703125</c:v>
                      </c:pt>
                      <c:pt idx="11255">
                        <c:v>10436.92578125</c:v>
                      </c:pt>
                      <c:pt idx="11256">
                        <c:v>10901.19921875</c:v>
                      </c:pt>
                      <c:pt idx="11257">
                        <c:v>11362.19921875</c:v>
                      </c:pt>
                      <c:pt idx="11258">
                        <c:v>11263.640625</c:v>
                      </c:pt>
                      <c:pt idx="11259">
                        <c:v>10074.96875</c:v>
                      </c:pt>
                      <c:pt idx="11260">
                        <c:v>10155.9765625</c:v>
                      </c:pt>
                      <c:pt idx="11261">
                        <c:v>11994.15625</c:v>
                      </c:pt>
                      <c:pt idx="11262">
                        <c:v>10475.859375</c:v>
                      </c:pt>
                      <c:pt idx="11263">
                        <c:v>9571.59375</c:v>
                      </c:pt>
                      <c:pt idx="11264">
                        <c:v>9992.0078125</c:v>
                      </c:pt>
                      <c:pt idx="11265">
                        <c:v>7397.5546875</c:v>
                      </c:pt>
                      <c:pt idx="11266">
                        <c:v>7128.734375</c:v>
                      </c:pt>
                      <c:pt idx="11267">
                        <c:v>6455.1171875</c:v>
                      </c:pt>
                      <c:pt idx="11268">
                        <c:v>9153.08203125</c:v>
                      </c:pt>
                      <c:pt idx="11269">
                        <c:v>9056.765625</c:v>
                      </c:pt>
                      <c:pt idx="11270">
                        <c:v>8142.3203125</c:v>
                      </c:pt>
                      <c:pt idx="11271">
                        <c:v>8715.890625</c:v>
                      </c:pt>
                      <c:pt idx="11272">
                        <c:v>9092.28125</c:v>
                      </c:pt>
                      <c:pt idx="11273">
                        <c:v>6537.6171875</c:v>
                      </c:pt>
                      <c:pt idx="11274">
                        <c:v>7194.2265625</c:v>
                      </c:pt>
                      <c:pt idx="11275">
                        <c:v>7242.171875</c:v>
                      </c:pt>
                      <c:pt idx="11276">
                        <c:v>8770.703125</c:v>
                      </c:pt>
                      <c:pt idx="11277">
                        <c:v>8852.671875</c:v>
                      </c:pt>
                      <c:pt idx="11278">
                        <c:v>8103.5625</c:v>
                      </c:pt>
                      <c:pt idx="11279">
                        <c:v>8078.921875</c:v>
                      </c:pt>
                      <c:pt idx="11280">
                        <c:v>4131.2421875</c:v>
                      </c:pt>
                      <c:pt idx="11281">
                        <c:v>2375.9140625</c:v>
                      </c:pt>
                      <c:pt idx="11282">
                        <c:v>3343.3828125</c:v>
                      </c:pt>
                      <c:pt idx="11283">
                        <c:v>2904.0234375</c:v>
                      </c:pt>
                      <c:pt idx="11284">
                        <c:v>5418.8515625</c:v>
                      </c:pt>
                      <c:pt idx="11285">
                        <c:v>1254.8671875</c:v>
                      </c:pt>
                      <c:pt idx="11286">
                        <c:v>217.5234375</c:v>
                      </c:pt>
                      <c:pt idx="11287">
                        <c:v>1619.53125</c:v>
                      </c:pt>
                      <c:pt idx="11288">
                        <c:v>2313.890625</c:v>
                      </c:pt>
                      <c:pt idx="11289">
                        <c:v>2707.265625</c:v>
                      </c:pt>
                      <c:pt idx="11290">
                        <c:v>2133.2734375</c:v>
                      </c:pt>
                      <c:pt idx="11291">
                        <c:v>2183.625</c:v>
                      </c:pt>
                      <c:pt idx="11292">
                        <c:v>4500.2734375</c:v>
                      </c:pt>
                      <c:pt idx="11293">
                        <c:v>4404.8671875</c:v>
                      </c:pt>
                      <c:pt idx="11294">
                        <c:v>5738.2109375</c:v>
                      </c:pt>
                      <c:pt idx="11295">
                        <c:v>12222.796875</c:v>
                      </c:pt>
                      <c:pt idx="11296">
                        <c:v>11337.65625</c:v>
                      </c:pt>
                      <c:pt idx="11297">
                        <c:v>12252.6640625</c:v>
                      </c:pt>
                      <c:pt idx="11298">
                        <c:v>13786.3984375</c:v>
                      </c:pt>
                      <c:pt idx="11299">
                        <c:v>13763.1796875</c:v>
                      </c:pt>
                      <c:pt idx="11300">
                        <c:v>12840.390625</c:v>
                      </c:pt>
                      <c:pt idx="11301">
                        <c:v>13239.1796875</c:v>
                      </c:pt>
                      <c:pt idx="11302">
                        <c:v>13651.734375</c:v>
                      </c:pt>
                      <c:pt idx="11303">
                        <c:v>13704.265625</c:v>
                      </c:pt>
                      <c:pt idx="11304">
                        <c:v>12919.4453125</c:v>
                      </c:pt>
                      <c:pt idx="11305">
                        <c:v>13662.3203125</c:v>
                      </c:pt>
                      <c:pt idx="11306">
                        <c:v>11822.3984375</c:v>
                      </c:pt>
                      <c:pt idx="11307">
                        <c:v>11771.1796875</c:v>
                      </c:pt>
                      <c:pt idx="11308">
                        <c:v>13086.671875</c:v>
                      </c:pt>
                      <c:pt idx="11309">
                        <c:v>12636.2265625</c:v>
                      </c:pt>
                      <c:pt idx="11310">
                        <c:v>8166.87890625</c:v>
                      </c:pt>
                      <c:pt idx="11311">
                        <c:v>6779.4453125</c:v>
                      </c:pt>
                      <c:pt idx="11312">
                        <c:v>8088.546875</c:v>
                      </c:pt>
                      <c:pt idx="11313">
                        <c:v>8013.6015625</c:v>
                      </c:pt>
                      <c:pt idx="11314">
                        <c:v>6883.5625</c:v>
                      </c:pt>
                      <c:pt idx="11315">
                        <c:v>6478.3515625</c:v>
                      </c:pt>
                      <c:pt idx="11316">
                        <c:v>8962.4140625</c:v>
                      </c:pt>
                      <c:pt idx="11317">
                        <c:v>8788.2421875</c:v>
                      </c:pt>
                      <c:pt idx="11318">
                        <c:v>7894.0546875</c:v>
                      </c:pt>
                      <c:pt idx="11319">
                        <c:v>7783.27734375</c:v>
                      </c:pt>
                      <c:pt idx="11320">
                        <c:v>9487.625</c:v>
                      </c:pt>
                      <c:pt idx="11321">
                        <c:v>9058.6875</c:v>
                      </c:pt>
                      <c:pt idx="11322">
                        <c:v>7869.890625</c:v>
                      </c:pt>
                      <c:pt idx="11323">
                        <c:v>7284.5546875</c:v>
                      </c:pt>
                      <c:pt idx="11324">
                        <c:v>7824.734375</c:v>
                      </c:pt>
                      <c:pt idx="11325">
                        <c:v>9071.8671875</c:v>
                      </c:pt>
                      <c:pt idx="11326">
                        <c:v>9511.90625</c:v>
                      </c:pt>
                      <c:pt idx="11327">
                        <c:v>9236.9375</c:v>
                      </c:pt>
                      <c:pt idx="11328">
                        <c:v>7580.6328125</c:v>
                      </c:pt>
                      <c:pt idx="11329">
                        <c:v>7491.46875</c:v>
                      </c:pt>
                      <c:pt idx="11330">
                        <c:v>9100.6953125</c:v>
                      </c:pt>
                      <c:pt idx="11331">
                        <c:v>9467.4140625</c:v>
                      </c:pt>
                      <c:pt idx="11332">
                        <c:v>8840.28125</c:v>
                      </c:pt>
                      <c:pt idx="11333">
                        <c:v>9309.62109375</c:v>
                      </c:pt>
                      <c:pt idx="11334">
                        <c:v>9324.1796875</c:v>
                      </c:pt>
                      <c:pt idx="11335">
                        <c:v>9736.75</c:v>
                      </c:pt>
                      <c:pt idx="11336">
                        <c:v>9420.0859375</c:v>
                      </c:pt>
                      <c:pt idx="11337">
                        <c:v>9038.2265625</c:v>
                      </c:pt>
                      <c:pt idx="11338">
                        <c:v>8858.0390625</c:v>
                      </c:pt>
                      <c:pt idx="11339">
                        <c:v>9642.203125</c:v>
                      </c:pt>
                      <c:pt idx="11340">
                        <c:v>9408.4296875</c:v>
                      </c:pt>
                      <c:pt idx="11341">
                        <c:v>9353.546875</c:v>
                      </c:pt>
                      <c:pt idx="11342">
                        <c:v>10645.6171875</c:v>
                      </c:pt>
                      <c:pt idx="11343">
                        <c:v>9485.84765625</c:v>
                      </c:pt>
                      <c:pt idx="11344">
                        <c:v>8323.40234375</c:v>
                      </c:pt>
                      <c:pt idx="11345">
                        <c:v>7705.375</c:v>
                      </c:pt>
                      <c:pt idx="11346">
                        <c:v>8298.6953125</c:v>
                      </c:pt>
                      <c:pt idx="11347">
                        <c:v>9822.09375</c:v>
                      </c:pt>
                      <c:pt idx="11348">
                        <c:v>9700.3046875</c:v>
                      </c:pt>
                      <c:pt idx="11349">
                        <c:v>10804.3203125</c:v>
                      </c:pt>
                      <c:pt idx="11350">
                        <c:v>10313.79296875</c:v>
                      </c:pt>
                      <c:pt idx="11351">
                        <c:v>10655.2578125</c:v>
                      </c:pt>
                      <c:pt idx="11352">
                        <c:v>9006.90625</c:v>
                      </c:pt>
                      <c:pt idx="11353">
                        <c:v>8638.046875</c:v>
                      </c:pt>
                      <c:pt idx="11354">
                        <c:v>9347.75</c:v>
                      </c:pt>
                      <c:pt idx="11355">
                        <c:v>11684.50390625</c:v>
                      </c:pt>
                      <c:pt idx="11356">
                        <c:v>11750.8984375</c:v>
                      </c:pt>
                      <c:pt idx="11357">
                        <c:v>9923.09375</c:v>
                      </c:pt>
                      <c:pt idx="11358">
                        <c:v>10570.8515625</c:v>
                      </c:pt>
                      <c:pt idx="11359">
                        <c:v>11407.7421875</c:v>
                      </c:pt>
                      <c:pt idx="11360">
                        <c:v>9551.4453125</c:v>
                      </c:pt>
                      <c:pt idx="11361">
                        <c:v>6960.3828125</c:v>
                      </c:pt>
                      <c:pt idx="11362">
                        <c:v>7986.15625</c:v>
                      </c:pt>
                      <c:pt idx="11363">
                        <c:v>9008.921875</c:v>
                      </c:pt>
                      <c:pt idx="11364">
                        <c:v>10645.6484375</c:v>
                      </c:pt>
                      <c:pt idx="11365">
                        <c:v>11817.09375</c:v>
                      </c:pt>
                      <c:pt idx="11366">
                        <c:v>10850.421875</c:v>
                      </c:pt>
                      <c:pt idx="11367">
                        <c:v>9610.2578125</c:v>
                      </c:pt>
                      <c:pt idx="11368">
                        <c:v>9176.3515625</c:v>
                      </c:pt>
                      <c:pt idx="11369">
                        <c:v>11353.6796875</c:v>
                      </c:pt>
                      <c:pt idx="11370">
                        <c:v>11969.5546875</c:v>
                      </c:pt>
                      <c:pt idx="11371">
                        <c:v>12523.04296875</c:v>
                      </c:pt>
                      <c:pt idx="11372">
                        <c:v>12598.29296875</c:v>
                      </c:pt>
                      <c:pt idx="11373">
                        <c:v>12202.71875</c:v>
                      </c:pt>
                      <c:pt idx="11374">
                        <c:v>12580.875</c:v>
                      </c:pt>
                      <c:pt idx="11375">
                        <c:v>11181.640625</c:v>
                      </c:pt>
                      <c:pt idx="11376">
                        <c:v>10632.34375</c:v>
                      </c:pt>
                      <c:pt idx="11377">
                        <c:v>10269.28125</c:v>
                      </c:pt>
                      <c:pt idx="11378">
                        <c:v>12191.2734375</c:v>
                      </c:pt>
                      <c:pt idx="11379">
                        <c:v>11904.02734375</c:v>
                      </c:pt>
                      <c:pt idx="11380">
                        <c:v>11876.390625</c:v>
                      </c:pt>
                      <c:pt idx="11381">
                        <c:v>12280.85546875</c:v>
                      </c:pt>
                      <c:pt idx="11382">
                        <c:v>12306.2265625</c:v>
                      </c:pt>
                      <c:pt idx="11383">
                        <c:v>12547.5859375</c:v>
                      </c:pt>
                      <c:pt idx="11384">
                        <c:v>12430.60546875</c:v>
                      </c:pt>
                      <c:pt idx="11385">
                        <c:v>9338.1953125</c:v>
                      </c:pt>
                      <c:pt idx="11386">
                        <c:v>8953.5078125</c:v>
                      </c:pt>
                      <c:pt idx="11387">
                        <c:v>9300.625</c:v>
                      </c:pt>
                      <c:pt idx="11388">
                        <c:v>9026.4140625</c:v>
                      </c:pt>
                      <c:pt idx="11389">
                        <c:v>9212.2578125</c:v>
                      </c:pt>
                      <c:pt idx="11390">
                        <c:v>9360.2421875</c:v>
                      </c:pt>
                      <c:pt idx="11391">
                        <c:v>9378.171875</c:v>
                      </c:pt>
                      <c:pt idx="11392">
                        <c:v>8408.7578125</c:v>
                      </c:pt>
                      <c:pt idx="11393">
                        <c:v>7682.9453125</c:v>
                      </c:pt>
                      <c:pt idx="11394">
                        <c:v>8460.2265625</c:v>
                      </c:pt>
                      <c:pt idx="11395">
                        <c:v>7573.21875</c:v>
                      </c:pt>
                      <c:pt idx="11396">
                        <c:v>8045.734375</c:v>
                      </c:pt>
                      <c:pt idx="11397">
                        <c:v>8738.140625</c:v>
                      </c:pt>
                      <c:pt idx="11398">
                        <c:v>8922.5234375</c:v>
                      </c:pt>
                      <c:pt idx="11399">
                        <c:v>8989.7265625</c:v>
                      </c:pt>
                      <c:pt idx="11400">
                        <c:v>6791.9765625</c:v>
                      </c:pt>
                      <c:pt idx="11401">
                        <c:v>4897.0859375</c:v>
                      </c:pt>
                      <c:pt idx="11402">
                        <c:v>4012.09375</c:v>
                      </c:pt>
                      <c:pt idx="11403">
                        <c:v>6684.1484375</c:v>
                      </c:pt>
                      <c:pt idx="11404">
                        <c:v>7919.578125</c:v>
                      </c:pt>
                      <c:pt idx="11405">
                        <c:v>7569.6484375</c:v>
                      </c:pt>
                      <c:pt idx="11406">
                        <c:v>6940.7421875</c:v>
                      </c:pt>
                      <c:pt idx="11407">
                        <c:v>8208.296875</c:v>
                      </c:pt>
                      <c:pt idx="11408">
                        <c:v>6002.28125</c:v>
                      </c:pt>
                      <c:pt idx="11409">
                        <c:v>5143.3359375</c:v>
                      </c:pt>
                      <c:pt idx="11410">
                        <c:v>5337.25</c:v>
                      </c:pt>
                      <c:pt idx="11411">
                        <c:v>7189.609375</c:v>
                      </c:pt>
                      <c:pt idx="11412">
                        <c:v>6250.1640625</c:v>
                      </c:pt>
                      <c:pt idx="11413">
                        <c:v>6853.4453125</c:v>
                      </c:pt>
                      <c:pt idx="11414">
                        <c:v>7694.1953125</c:v>
                      </c:pt>
                      <c:pt idx="11415">
                        <c:v>10216.18359375</c:v>
                      </c:pt>
                      <c:pt idx="11416">
                        <c:v>10144.375</c:v>
                      </c:pt>
                      <c:pt idx="11417">
                        <c:v>10548.38671875</c:v>
                      </c:pt>
                      <c:pt idx="11418">
                        <c:v>11616.05859375</c:v>
                      </c:pt>
                      <c:pt idx="11419">
                        <c:v>8666.0234375</c:v>
                      </c:pt>
                      <c:pt idx="11420">
                        <c:v>7349.6484375</c:v>
                      </c:pt>
                      <c:pt idx="11421">
                        <c:v>6097.33984375</c:v>
                      </c:pt>
                      <c:pt idx="11422">
                        <c:v>7191.76953125</c:v>
                      </c:pt>
                      <c:pt idx="11423">
                        <c:v>9994.859375</c:v>
                      </c:pt>
                      <c:pt idx="11424">
                        <c:v>11625.6484375</c:v>
                      </c:pt>
                      <c:pt idx="11425">
                        <c:v>10478.453125</c:v>
                      </c:pt>
                      <c:pt idx="11426">
                        <c:v>9997.3515625</c:v>
                      </c:pt>
                      <c:pt idx="11427">
                        <c:v>9741.109375</c:v>
                      </c:pt>
                      <c:pt idx="11428">
                        <c:v>11424.3046875</c:v>
                      </c:pt>
                      <c:pt idx="11429">
                        <c:v>10976.921875</c:v>
                      </c:pt>
                      <c:pt idx="11430">
                        <c:v>8560.39453125</c:v>
                      </c:pt>
                      <c:pt idx="11431">
                        <c:v>6866.796875</c:v>
                      </c:pt>
                      <c:pt idx="11432">
                        <c:v>6836.52734375</c:v>
                      </c:pt>
                      <c:pt idx="11433">
                        <c:v>8853.109375</c:v>
                      </c:pt>
                      <c:pt idx="11434">
                        <c:v>7865.7265625</c:v>
                      </c:pt>
                      <c:pt idx="11435">
                        <c:v>6366.5390625</c:v>
                      </c:pt>
                      <c:pt idx="11436">
                        <c:v>6394.796875</c:v>
                      </c:pt>
                      <c:pt idx="11437">
                        <c:v>6917.94140625</c:v>
                      </c:pt>
                      <c:pt idx="11438">
                        <c:v>8012.8125</c:v>
                      </c:pt>
                      <c:pt idx="11439">
                        <c:v>6908.984375</c:v>
                      </c:pt>
                      <c:pt idx="11440">
                        <c:v>6888.4296875</c:v>
                      </c:pt>
                      <c:pt idx="11441">
                        <c:v>8132.7265625</c:v>
                      </c:pt>
                      <c:pt idx="11442">
                        <c:v>7272.859375</c:v>
                      </c:pt>
                      <c:pt idx="11443">
                        <c:v>6811.640625</c:v>
                      </c:pt>
                      <c:pt idx="11444">
                        <c:v>7652.015625</c:v>
                      </c:pt>
                      <c:pt idx="11445">
                        <c:v>12918.5</c:v>
                      </c:pt>
                      <c:pt idx="11446">
                        <c:v>12005.26171875</c:v>
                      </c:pt>
                      <c:pt idx="11447">
                        <c:v>12567.48046875</c:v>
                      </c:pt>
                      <c:pt idx="11448">
                        <c:v>10890.8203125</c:v>
                      </c:pt>
                      <c:pt idx="11449">
                        <c:v>10692.109375</c:v>
                      </c:pt>
                      <c:pt idx="11450">
                        <c:v>11009.12890625</c:v>
                      </c:pt>
                      <c:pt idx="11451">
                        <c:v>12536.2421875</c:v>
                      </c:pt>
                      <c:pt idx="11452">
                        <c:v>12424.2265625</c:v>
                      </c:pt>
                      <c:pt idx="11453">
                        <c:v>11924.2421875</c:v>
                      </c:pt>
                      <c:pt idx="11454">
                        <c:v>12148.859375</c:v>
                      </c:pt>
                      <c:pt idx="11455">
                        <c:v>11131.3984375</c:v>
                      </c:pt>
                      <c:pt idx="11456">
                        <c:v>10267.6015625</c:v>
                      </c:pt>
                      <c:pt idx="11457">
                        <c:v>10866.33984375</c:v>
                      </c:pt>
                      <c:pt idx="11458">
                        <c:v>12068.296875</c:v>
                      </c:pt>
                      <c:pt idx="11459">
                        <c:v>12642.015625</c:v>
                      </c:pt>
                      <c:pt idx="11460">
                        <c:v>10136.65625</c:v>
                      </c:pt>
                      <c:pt idx="11461">
                        <c:v>9580.90625</c:v>
                      </c:pt>
                      <c:pt idx="11462">
                        <c:v>8199.859375</c:v>
                      </c:pt>
                      <c:pt idx="11463">
                        <c:v>8631.6875</c:v>
                      </c:pt>
                      <c:pt idx="11464">
                        <c:v>9747.3203125</c:v>
                      </c:pt>
                      <c:pt idx="11465">
                        <c:v>8517.421875</c:v>
                      </c:pt>
                      <c:pt idx="11466">
                        <c:v>10496.609375</c:v>
                      </c:pt>
                      <c:pt idx="11467">
                        <c:v>6680.25</c:v>
                      </c:pt>
                      <c:pt idx="11468">
                        <c:v>5677.203125</c:v>
                      </c:pt>
                      <c:pt idx="11469">
                        <c:v>6876.4453125</c:v>
                      </c:pt>
                      <c:pt idx="11470">
                        <c:v>9714.7421875</c:v>
                      </c:pt>
                      <c:pt idx="11471">
                        <c:v>10187.4609375</c:v>
                      </c:pt>
                      <c:pt idx="11472">
                        <c:v>10501.26953125</c:v>
                      </c:pt>
                      <c:pt idx="11473">
                        <c:v>10297.5625</c:v>
                      </c:pt>
                      <c:pt idx="11474">
                        <c:v>10699.05859375</c:v>
                      </c:pt>
                      <c:pt idx="11475">
                        <c:v>12754.984375</c:v>
                      </c:pt>
                      <c:pt idx="11476">
                        <c:v>11676.00390625</c:v>
                      </c:pt>
                      <c:pt idx="11477">
                        <c:v>12553.64453125</c:v>
                      </c:pt>
                      <c:pt idx="11478">
                        <c:v>10939.234375</c:v>
                      </c:pt>
                      <c:pt idx="11479">
                        <c:v>9521.890625</c:v>
                      </c:pt>
                      <c:pt idx="11480">
                        <c:v>9323.5546875</c:v>
                      </c:pt>
                      <c:pt idx="11481">
                        <c:v>11385.3125</c:v>
                      </c:pt>
                      <c:pt idx="11482">
                        <c:v>12842.703125</c:v>
                      </c:pt>
                      <c:pt idx="11483">
                        <c:v>12236.765625</c:v>
                      </c:pt>
                      <c:pt idx="11484">
                        <c:v>12946.953125</c:v>
                      </c:pt>
                      <c:pt idx="11485">
                        <c:v>12587.8984375</c:v>
                      </c:pt>
                      <c:pt idx="11486">
                        <c:v>12749.1875</c:v>
                      </c:pt>
                      <c:pt idx="11487">
                        <c:v>12229.74609375</c:v>
                      </c:pt>
                      <c:pt idx="11488">
                        <c:v>12868.1484375</c:v>
                      </c:pt>
                      <c:pt idx="11489">
                        <c:v>12967.25</c:v>
                      </c:pt>
                      <c:pt idx="11490">
                        <c:v>9183.4296875</c:v>
                      </c:pt>
                      <c:pt idx="11491">
                        <c:v>8808.3984375</c:v>
                      </c:pt>
                      <c:pt idx="11492">
                        <c:v>8810.03125</c:v>
                      </c:pt>
                      <c:pt idx="11493">
                        <c:v>10386.28125</c:v>
                      </c:pt>
                      <c:pt idx="11494">
                        <c:v>8596.8515625</c:v>
                      </c:pt>
                      <c:pt idx="11495">
                        <c:v>7131.7265625</c:v>
                      </c:pt>
                      <c:pt idx="11496">
                        <c:v>7104.4765625</c:v>
                      </c:pt>
                      <c:pt idx="11497">
                        <c:v>10123.8203125</c:v>
                      </c:pt>
                      <c:pt idx="11498">
                        <c:v>10367.578125</c:v>
                      </c:pt>
                      <c:pt idx="11499">
                        <c:v>9961.5546875</c:v>
                      </c:pt>
                      <c:pt idx="11500">
                        <c:v>10250.390625</c:v>
                      </c:pt>
                      <c:pt idx="11501">
                        <c:v>9715.9296875</c:v>
                      </c:pt>
                      <c:pt idx="11502">
                        <c:v>9343.703125</c:v>
                      </c:pt>
                      <c:pt idx="11503">
                        <c:v>10489.3828125</c:v>
                      </c:pt>
                      <c:pt idx="11504">
                        <c:v>10496.8125</c:v>
                      </c:pt>
                      <c:pt idx="11505">
                        <c:v>9197.421875</c:v>
                      </c:pt>
                      <c:pt idx="11506">
                        <c:v>8649.8828125</c:v>
                      </c:pt>
                      <c:pt idx="11507">
                        <c:v>8970.53515625</c:v>
                      </c:pt>
                      <c:pt idx="11508">
                        <c:v>8990.15625</c:v>
                      </c:pt>
                      <c:pt idx="11509">
                        <c:v>7673.09375</c:v>
                      </c:pt>
                      <c:pt idx="11510">
                        <c:v>8468.234375</c:v>
                      </c:pt>
                      <c:pt idx="11511">
                        <c:v>9256.5546875</c:v>
                      </c:pt>
                      <c:pt idx="11512">
                        <c:v>7759.3203125</c:v>
                      </c:pt>
                      <c:pt idx="11513">
                        <c:v>7885.0703125</c:v>
                      </c:pt>
                      <c:pt idx="11514">
                        <c:v>7508.5</c:v>
                      </c:pt>
                      <c:pt idx="11515">
                        <c:v>6960.8984375</c:v>
                      </c:pt>
                      <c:pt idx="11516">
                        <c:v>7082.859375</c:v>
                      </c:pt>
                      <c:pt idx="11517">
                        <c:v>8043.96875</c:v>
                      </c:pt>
                      <c:pt idx="11518">
                        <c:v>7273.5703125</c:v>
                      </c:pt>
                      <c:pt idx="11519">
                        <c:v>7067.6171875</c:v>
                      </c:pt>
                      <c:pt idx="11520">
                        <c:v>15517.765625</c:v>
                      </c:pt>
                      <c:pt idx="11521">
                        <c:v>13446.01953125</c:v>
                      </c:pt>
                      <c:pt idx="11522">
                        <c:v>11783.74609375</c:v>
                      </c:pt>
                      <c:pt idx="11523">
                        <c:v>12669.49609375</c:v>
                      </c:pt>
                      <c:pt idx="11524">
                        <c:v>15818.07421875</c:v>
                      </c:pt>
                      <c:pt idx="11525">
                        <c:v>14745.1328125</c:v>
                      </c:pt>
                      <c:pt idx="11526">
                        <c:v>13801.55078125</c:v>
                      </c:pt>
                      <c:pt idx="11527">
                        <c:v>12263.6875</c:v>
                      </c:pt>
                      <c:pt idx="11528">
                        <c:v>12699.9609375</c:v>
                      </c:pt>
                      <c:pt idx="11529">
                        <c:v>15670.17578125</c:v>
                      </c:pt>
                      <c:pt idx="11530">
                        <c:v>14972.41796875</c:v>
                      </c:pt>
                      <c:pt idx="11531">
                        <c:v>15128.8125</c:v>
                      </c:pt>
                      <c:pt idx="11532">
                        <c:v>12920.6953125</c:v>
                      </c:pt>
                      <c:pt idx="11533">
                        <c:v>12585.3046875</c:v>
                      </c:pt>
                      <c:pt idx="11534">
                        <c:v>14085.2578125</c:v>
                      </c:pt>
                      <c:pt idx="11535">
                        <c:v>13423.078125</c:v>
                      </c:pt>
                      <c:pt idx="11536">
                        <c:v>13205.96875</c:v>
                      </c:pt>
                      <c:pt idx="11537">
                        <c:v>14268.7421875</c:v>
                      </c:pt>
                      <c:pt idx="11538">
                        <c:v>13661.7578125</c:v>
                      </c:pt>
                      <c:pt idx="11539">
                        <c:v>12838.5703125</c:v>
                      </c:pt>
                      <c:pt idx="11540">
                        <c:v>12101.546875</c:v>
                      </c:pt>
                      <c:pt idx="11541">
                        <c:v>12150.53125</c:v>
                      </c:pt>
                      <c:pt idx="11542">
                        <c:v>13620.140625</c:v>
                      </c:pt>
                      <c:pt idx="11543">
                        <c:v>12634.5859375</c:v>
                      </c:pt>
                      <c:pt idx="11544">
                        <c:v>11680.296875</c:v>
                      </c:pt>
                      <c:pt idx="11545">
                        <c:v>11505.03515625</c:v>
                      </c:pt>
                      <c:pt idx="11546">
                        <c:v>12547.1015625</c:v>
                      </c:pt>
                      <c:pt idx="11547">
                        <c:v>14391.9609375</c:v>
                      </c:pt>
                      <c:pt idx="11548">
                        <c:v>14040.88671875</c:v>
                      </c:pt>
                      <c:pt idx="11549">
                        <c:v>14415.94140625</c:v>
                      </c:pt>
                      <c:pt idx="11550">
                        <c:v>9146.7265625</c:v>
                      </c:pt>
                      <c:pt idx="11551">
                        <c:v>9020.71875</c:v>
                      </c:pt>
                      <c:pt idx="11552">
                        <c:v>9264.1640625</c:v>
                      </c:pt>
                      <c:pt idx="11553">
                        <c:v>9210.6875</c:v>
                      </c:pt>
                      <c:pt idx="11554">
                        <c:v>9135.3125</c:v>
                      </c:pt>
                      <c:pt idx="11555">
                        <c:v>9246.9140625</c:v>
                      </c:pt>
                      <c:pt idx="11556">
                        <c:v>9124.625</c:v>
                      </c:pt>
                      <c:pt idx="11557">
                        <c:v>9210.0859375</c:v>
                      </c:pt>
                      <c:pt idx="11558">
                        <c:v>6814.078125</c:v>
                      </c:pt>
                      <c:pt idx="11559">
                        <c:v>8660.0234375</c:v>
                      </c:pt>
                      <c:pt idx="11560">
                        <c:v>9037.5</c:v>
                      </c:pt>
                      <c:pt idx="11561">
                        <c:v>8669.6875</c:v>
                      </c:pt>
                      <c:pt idx="11562">
                        <c:v>8327.53125</c:v>
                      </c:pt>
                      <c:pt idx="11563">
                        <c:v>6127.8203125</c:v>
                      </c:pt>
                      <c:pt idx="11564">
                        <c:v>7708</c:v>
                      </c:pt>
                      <c:pt idx="11565">
                        <c:v>9098.13671875</c:v>
                      </c:pt>
                      <c:pt idx="11566">
                        <c:v>9065.28125</c:v>
                      </c:pt>
                      <c:pt idx="11567">
                        <c:v>9533.7265625</c:v>
                      </c:pt>
                      <c:pt idx="11568">
                        <c:v>9179.21875</c:v>
                      </c:pt>
                      <c:pt idx="11569">
                        <c:v>7990.953125</c:v>
                      </c:pt>
                      <c:pt idx="11570">
                        <c:v>9236.8359375</c:v>
                      </c:pt>
                      <c:pt idx="11571">
                        <c:v>9003.2421875</c:v>
                      </c:pt>
                      <c:pt idx="11572">
                        <c:v>7213.015625</c:v>
                      </c:pt>
                      <c:pt idx="11573">
                        <c:v>4350.671875</c:v>
                      </c:pt>
                      <c:pt idx="11574">
                        <c:v>4759.765625</c:v>
                      </c:pt>
                      <c:pt idx="11575">
                        <c:v>4255.2734375</c:v>
                      </c:pt>
                      <c:pt idx="11576">
                        <c:v>7316.375</c:v>
                      </c:pt>
                      <c:pt idx="11577">
                        <c:v>5683.7890625</c:v>
                      </c:pt>
                      <c:pt idx="11578">
                        <c:v>3543.453125</c:v>
                      </c:pt>
                      <c:pt idx="11579">
                        <c:v>7802.125</c:v>
                      </c:pt>
                      <c:pt idx="11580">
                        <c:v>8457.03125</c:v>
                      </c:pt>
                      <c:pt idx="11581">
                        <c:v>8568.984375</c:v>
                      </c:pt>
                      <c:pt idx="11582">
                        <c:v>8302.1796875</c:v>
                      </c:pt>
                      <c:pt idx="11583">
                        <c:v>8327.1640625</c:v>
                      </c:pt>
                      <c:pt idx="11584">
                        <c:v>6003.4609375</c:v>
                      </c:pt>
                      <c:pt idx="11585">
                        <c:v>3725.8359375</c:v>
                      </c:pt>
                      <c:pt idx="11586">
                        <c:v>2551.625</c:v>
                      </c:pt>
                      <c:pt idx="11587">
                        <c:v>3040.5546875</c:v>
                      </c:pt>
                      <c:pt idx="11588">
                        <c:v>6982.75</c:v>
                      </c:pt>
                      <c:pt idx="11589">
                        <c:v>8090.0703125</c:v>
                      </c:pt>
                      <c:pt idx="11590">
                        <c:v>7652.8203125</c:v>
                      </c:pt>
                      <c:pt idx="11591">
                        <c:v>6162.265625</c:v>
                      </c:pt>
                      <c:pt idx="11592">
                        <c:v>7032.859375</c:v>
                      </c:pt>
                      <c:pt idx="11593">
                        <c:v>7811.96875</c:v>
                      </c:pt>
                      <c:pt idx="11594">
                        <c:v>8231.03125</c:v>
                      </c:pt>
                      <c:pt idx="11595">
                        <c:v>7373.953125</c:v>
                      </c:pt>
                      <c:pt idx="11596">
                        <c:v>7505.7421875</c:v>
                      </c:pt>
                      <c:pt idx="11597">
                        <c:v>7661.98828125</c:v>
                      </c:pt>
                      <c:pt idx="11598">
                        <c:v>7644.1796875</c:v>
                      </c:pt>
                      <c:pt idx="11599">
                        <c:v>7361.8046875</c:v>
                      </c:pt>
                      <c:pt idx="11600">
                        <c:v>8023.6640625</c:v>
                      </c:pt>
                      <c:pt idx="11601">
                        <c:v>7170.984375</c:v>
                      </c:pt>
                      <c:pt idx="11602">
                        <c:v>7261.1328125</c:v>
                      </c:pt>
                      <c:pt idx="11603">
                        <c:v>8164.828125</c:v>
                      </c:pt>
                      <c:pt idx="11604">
                        <c:v>7491.5703125</c:v>
                      </c:pt>
                      <c:pt idx="11605">
                        <c:v>6020.1171875</c:v>
                      </c:pt>
                      <c:pt idx="11606">
                        <c:v>4036.734375</c:v>
                      </c:pt>
                      <c:pt idx="11607">
                        <c:v>5285.9609375</c:v>
                      </c:pt>
                      <c:pt idx="11608">
                        <c:v>7351.78125</c:v>
                      </c:pt>
                      <c:pt idx="11609">
                        <c:v>8054.234375</c:v>
                      </c:pt>
                      <c:pt idx="11610">
                        <c:v>14582.65625</c:v>
                      </c:pt>
                      <c:pt idx="11611">
                        <c:v>12394.3671875</c:v>
                      </c:pt>
                      <c:pt idx="11612">
                        <c:v>10976.7890625</c:v>
                      </c:pt>
                      <c:pt idx="11613">
                        <c:v>11292.03125</c:v>
                      </c:pt>
                      <c:pt idx="11614">
                        <c:v>14148.6015625</c:v>
                      </c:pt>
                      <c:pt idx="11615">
                        <c:v>12686.390625</c:v>
                      </c:pt>
                      <c:pt idx="11616">
                        <c:v>13120.8984375</c:v>
                      </c:pt>
                      <c:pt idx="11617">
                        <c:v>14579.5390625</c:v>
                      </c:pt>
                      <c:pt idx="11618">
                        <c:v>13630.4921875</c:v>
                      </c:pt>
                      <c:pt idx="11619">
                        <c:v>12686.65625</c:v>
                      </c:pt>
                      <c:pt idx="11620">
                        <c:v>12861.09375</c:v>
                      </c:pt>
                      <c:pt idx="11621">
                        <c:v>14678.046875</c:v>
                      </c:pt>
                      <c:pt idx="11622">
                        <c:v>11099.3671875</c:v>
                      </c:pt>
                      <c:pt idx="11623">
                        <c:v>10174.1875</c:v>
                      </c:pt>
                      <c:pt idx="11624">
                        <c:v>11300.765625</c:v>
                      </c:pt>
                      <c:pt idx="11625">
                        <c:v>6314.671875</c:v>
                      </c:pt>
                      <c:pt idx="11626">
                        <c:v>4898.0546875</c:v>
                      </c:pt>
                      <c:pt idx="11627">
                        <c:v>6986.015625</c:v>
                      </c:pt>
                      <c:pt idx="11628">
                        <c:v>7274.2265625</c:v>
                      </c:pt>
                      <c:pt idx="11629">
                        <c:v>7637.0390625</c:v>
                      </c:pt>
                      <c:pt idx="11630">
                        <c:v>7527.5234375</c:v>
                      </c:pt>
                      <c:pt idx="11631">
                        <c:v>6122.796875</c:v>
                      </c:pt>
                      <c:pt idx="11632">
                        <c:v>3876.3984375</c:v>
                      </c:pt>
                      <c:pt idx="11633">
                        <c:v>6901.0078125</c:v>
                      </c:pt>
                      <c:pt idx="11634">
                        <c:v>7612.9765625</c:v>
                      </c:pt>
                      <c:pt idx="11635">
                        <c:v>7491.046875</c:v>
                      </c:pt>
                      <c:pt idx="11636">
                        <c:v>7546.8359375</c:v>
                      </c:pt>
                      <c:pt idx="11637">
                        <c:v>6081.1484375</c:v>
                      </c:pt>
                      <c:pt idx="11638">
                        <c:v>6800.03125</c:v>
                      </c:pt>
                      <c:pt idx="11639">
                        <c:v>6197.046875</c:v>
                      </c:pt>
                      <c:pt idx="11640">
                        <c:v>12892.921875</c:v>
                      </c:pt>
                      <c:pt idx="11641">
                        <c:v>11493.828125</c:v>
                      </c:pt>
                      <c:pt idx="11642">
                        <c:v>11748.671875</c:v>
                      </c:pt>
                      <c:pt idx="11643">
                        <c:v>11416.1484375</c:v>
                      </c:pt>
                      <c:pt idx="11644">
                        <c:v>10116.5703125</c:v>
                      </c:pt>
                      <c:pt idx="11645">
                        <c:v>10257.3671875</c:v>
                      </c:pt>
                      <c:pt idx="11646">
                        <c:v>12363.5390625</c:v>
                      </c:pt>
                      <c:pt idx="11647">
                        <c:v>12081.453125</c:v>
                      </c:pt>
                      <c:pt idx="11648">
                        <c:v>12986.7578125</c:v>
                      </c:pt>
                      <c:pt idx="11649">
                        <c:v>11818.1796875</c:v>
                      </c:pt>
                      <c:pt idx="11650">
                        <c:v>10365.2734375</c:v>
                      </c:pt>
                      <c:pt idx="11651">
                        <c:v>11962.4921875</c:v>
                      </c:pt>
                      <c:pt idx="11652">
                        <c:v>13214.2109375</c:v>
                      </c:pt>
                      <c:pt idx="11653">
                        <c:v>13610.3203125</c:v>
                      </c:pt>
                      <c:pt idx="11654">
                        <c:v>13842.9453125</c:v>
                      </c:pt>
                      <c:pt idx="11655">
                        <c:v>11983.8671875</c:v>
                      </c:pt>
                      <c:pt idx="11656">
                        <c:v>11379.5</c:v>
                      </c:pt>
                      <c:pt idx="11657">
                        <c:v>11648.453125</c:v>
                      </c:pt>
                      <c:pt idx="11658">
                        <c:v>10008.5078125</c:v>
                      </c:pt>
                      <c:pt idx="11659">
                        <c:v>9325.5546875</c:v>
                      </c:pt>
                      <c:pt idx="11660">
                        <c:v>11333.9140625</c:v>
                      </c:pt>
                      <c:pt idx="11661">
                        <c:v>7408.265625</c:v>
                      </c:pt>
                      <c:pt idx="11662">
                        <c:v>7057.9375</c:v>
                      </c:pt>
                      <c:pt idx="11663">
                        <c:v>7962.1953125</c:v>
                      </c:pt>
                      <c:pt idx="11664">
                        <c:v>9285.4296875</c:v>
                      </c:pt>
                      <c:pt idx="11665">
                        <c:v>4967.578125</c:v>
                      </c:pt>
                      <c:pt idx="11666">
                        <c:v>6306.171875</c:v>
                      </c:pt>
                      <c:pt idx="11667">
                        <c:v>7085.5234375</c:v>
                      </c:pt>
                      <c:pt idx="11668">
                        <c:v>12099.0390625</c:v>
                      </c:pt>
                      <c:pt idx="11669">
                        <c:v>10930.953125</c:v>
                      </c:pt>
                      <c:pt idx="11670">
                        <c:v>11185.9453125</c:v>
                      </c:pt>
                      <c:pt idx="11671">
                        <c:v>9690.515625</c:v>
                      </c:pt>
                      <c:pt idx="11672">
                        <c:v>9445.57421875</c:v>
                      </c:pt>
                      <c:pt idx="11673">
                        <c:v>11617.91796875</c:v>
                      </c:pt>
                      <c:pt idx="11674">
                        <c:v>12316.5390625</c:v>
                      </c:pt>
                      <c:pt idx="11675">
                        <c:v>12312.8671875</c:v>
                      </c:pt>
                      <c:pt idx="11676">
                        <c:v>12234.6953125</c:v>
                      </c:pt>
                      <c:pt idx="11677">
                        <c:v>11671.734375</c:v>
                      </c:pt>
                      <c:pt idx="11678">
                        <c:v>11923.7265625</c:v>
                      </c:pt>
                      <c:pt idx="11679">
                        <c:v>12610.5078125</c:v>
                      </c:pt>
                      <c:pt idx="11680">
                        <c:v>12153.640625</c:v>
                      </c:pt>
                      <c:pt idx="11681">
                        <c:v>11944.0625</c:v>
                      </c:pt>
                      <c:pt idx="11682">
                        <c:v>10440.921875</c:v>
                      </c:pt>
                      <c:pt idx="11683">
                        <c:v>10077.8515625</c:v>
                      </c:pt>
                      <c:pt idx="11684">
                        <c:v>10381.25</c:v>
                      </c:pt>
                      <c:pt idx="11685">
                        <c:v>9907.1171875</c:v>
                      </c:pt>
                      <c:pt idx="11686">
                        <c:v>10384.1015625</c:v>
                      </c:pt>
                      <c:pt idx="11687">
                        <c:v>10229.4140625</c:v>
                      </c:pt>
                      <c:pt idx="11688">
                        <c:v>9111.6875</c:v>
                      </c:pt>
                      <c:pt idx="11689">
                        <c:v>8606.6484375</c:v>
                      </c:pt>
                      <c:pt idx="11690">
                        <c:v>9405.3046875</c:v>
                      </c:pt>
                      <c:pt idx="11691">
                        <c:v>9899.3671875</c:v>
                      </c:pt>
                      <c:pt idx="11692">
                        <c:v>10459.703125</c:v>
                      </c:pt>
                      <c:pt idx="11693">
                        <c:v>9499.7421875</c:v>
                      </c:pt>
                      <c:pt idx="11694">
                        <c:v>10088.890625</c:v>
                      </c:pt>
                      <c:pt idx="11695">
                        <c:v>10075.0546875</c:v>
                      </c:pt>
                      <c:pt idx="11696">
                        <c:v>9507.96875</c:v>
                      </c:pt>
                      <c:pt idx="11697">
                        <c:v>9848.3828125</c:v>
                      </c:pt>
                      <c:pt idx="11698">
                        <c:v>9828.0546875</c:v>
                      </c:pt>
                      <c:pt idx="11699">
                        <c:v>10423.9453125</c:v>
                      </c:pt>
                      <c:pt idx="11700">
                        <c:v>11829.9375</c:v>
                      </c:pt>
                      <c:pt idx="11701">
                        <c:v>11128.08203125</c:v>
                      </c:pt>
                      <c:pt idx="11702">
                        <c:v>10115.45703125</c:v>
                      </c:pt>
                      <c:pt idx="11703">
                        <c:v>11620.546875</c:v>
                      </c:pt>
                      <c:pt idx="11704">
                        <c:v>11218.2265625</c:v>
                      </c:pt>
                      <c:pt idx="11705">
                        <c:v>11152.40625</c:v>
                      </c:pt>
                      <c:pt idx="11706">
                        <c:v>11114.1484375</c:v>
                      </c:pt>
                      <c:pt idx="11707">
                        <c:v>10338.96484375</c:v>
                      </c:pt>
                      <c:pt idx="11708">
                        <c:v>10544.390625</c:v>
                      </c:pt>
                      <c:pt idx="11709">
                        <c:v>10320.0390625</c:v>
                      </c:pt>
                      <c:pt idx="11710">
                        <c:v>10945.5390625</c:v>
                      </c:pt>
                      <c:pt idx="11711">
                        <c:v>12146.0390625</c:v>
                      </c:pt>
                      <c:pt idx="11712">
                        <c:v>9808.9140625</c:v>
                      </c:pt>
                      <c:pt idx="11713">
                        <c:v>9435.8359375</c:v>
                      </c:pt>
                      <c:pt idx="11714">
                        <c:v>10564.390625</c:v>
                      </c:pt>
                      <c:pt idx="11715">
                        <c:v>10531.27734375</c:v>
                      </c:pt>
                      <c:pt idx="11716">
                        <c:v>9804.71875</c:v>
                      </c:pt>
                      <c:pt idx="11717">
                        <c:v>9242.21875</c:v>
                      </c:pt>
                      <c:pt idx="11718">
                        <c:v>8087.2421875</c:v>
                      </c:pt>
                      <c:pt idx="11719">
                        <c:v>9564.5234375</c:v>
                      </c:pt>
                      <c:pt idx="11720">
                        <c:v>11485.3203125</c:v>
                      </c:pt>
                      <c:pt idx="11721">
                        <c:v>8753.6640625</c:v>
                      </c:pt>
                      <c:pt idx="11722">
                        <c:v>5621.640625</c:v>
                      </c:pt>
                      <c:pt idx="11723">
                        <c:v>7094.125</c:v>
                      </c:pt>
                      <c:pt idx="11724">
                        <c:v>8885.4375</c:v>
                      </c:pt>
                      <c:pt idx="11725">
                        <c:v>11453.4296875</c:v>
                      </c:pt>
                      <c:pt idx="11726">
                        <c:v>10224.9765625</c:v>
                      </c:pt>
                      <c:pt idx="11727">
                        <c:v>10941.1875</c:v>
                      </c:pt>
                      <c:pt idx="11728">
                        <c:v>10680.09765625</c:v>
                      </c:pt>
                      <c:pt idx="11729">
                        <c:v>11389.90234375</c:v>
                      </c:pt>
                      <c:pt idx="11730">
                        <c:v>14354.96875</c:v>
                      </c:pt>
                      <c:pt idx="11731">
                        <c:v>13495.43359375</c:v>
                      </c:pt>
                      <c:pt idx="11732">
                        <c:v>13806.43359375</c:v>
                      </c:pt>
                      <c:pt idx="11733">
                        <c:v>13730.734375</c:v>
                      </c:pt>
                      <c:pt idx="11734">
                        <c:v>12440.734375</c:v>
                      </c:pt>
                      <c:pt idx="11735">
                        <c:v>13138.66796875</c:v>
                      </c:pt>
                      <c:pt idx="11736">
                        <c:v>14142.64453125</c:v>
                      </c:pt>
                      <c:pt idx="11737">
                        <c:v>14662.15234375</c:v>
                      </c:pt>
                      <c:pt idx="11738">
                        <c:v>13149.296875</c:v>
                      </c:pt>
                      <c:pt idx="11739">
                        <c:v>13037.671875</c:v>
                      </c:pt>
                      <c:pt idx="11740">
                        <c:v>13353.984375</c:v>
                      </c:pt>
                      <c:pt idx="11741">
                        <c:v>14064.4921875</c:v>
                      </c:pt>
                      <c:pt idx="11742">
                        <c:v>11601.4609375</c:v>
                      </c:pt>
                      <c:pt idx="11743">
                        <c:v>12930.5234375</c:v>
                      </c:pt>
                      <c:pt idx="11744">
                        <c:v>14391.4375</c:v>
                      </c:pt>
                      <c:pt idx="11745">
                        <c:v>8211.671875</c:v>
                      </c:pt>
                      <c:pt idx="11746">
                        <c:v>8196.29296875</c:v>
                      </c:pt>
                      <c:pt idx="11747">
                        <c:v>8692.96875</c:v>
                      </c:pt>
                      <c:pt idx="11748">
                        <c:v>9645.953125</c:v>
                      </c:pt>
                      <c:pt idx="11749">
                        <c:v>8171.296875</c:v>
                      </c:pt>
                      <c:pt idx="11750">
                        <c:v>8980.5078125</c:v>
                      </c:pt>
                      <c:pt idx="11751">
                        <c:v>8387.984375</c:v>
                      </c:pt>
                      <c:pt idx="11752">
                        <c:v>8484.2890625</c:v>
                      </c:pt>
                      <c:pt idx="11753">
                        <c:v>9664.5390625</c:v>
                      </c:pt>
                      <c:pt idx="11754">
                        <c:v>8576.0546875</c:v>
                      </c:pt>
                      <c:pt idx="11755">
                        <c:v>8912.90625</c:v>
                      </c:pt>
                      <c:pt idx="11756">
                        <c:v>9899.6484375</c:v>
                      </c:pt>
                      <c:pt idx="11757">
                        <c:v>8258.375</c:v>
                      </c:pt>
                      <c:pt idx="11758">
                        <c:v>7680.4375</c:v>
                      </c:pt>
                      <c:pt idx="11759">
                        <c:v>8297.3203125</c:v>
                      </c:pt>
                      <c:pt idx="11760">
                        <c:v>8874.9375</c:v>
                      </c:pt>
                      <c:pt idx="11761">
                        <c:v>8392.140625</c:v>
                      </c:pt>
                      <c:pt idx="11762">
                        <c:v>9826.80859375</c:v>
                      </c:pt>
                      <c:pt idx="11763">
                        <c:v>9418.9375</c:v>
                      </c:pt>
                      <c:pt idx="11764">
                        <c:v>7914.6015625</c:v>
                      </c:pt>
                      <c:pt idx="11765">
                        <c:v>8033.8984375</c:v>
                      </c:pt>
                      <c:pt idx="11766">
                        <c:v>8766.1796875</c:v>
                      </c:pt>
                      <c:pt idx="11767">
                        <c:v>10468.8984375</c:v>
                      </c:pt>
                      <c:pt idx="11768">
                        <c:v>10550.640625</c:v>
                      </c:pt>
                      <c:pt idx="11769">
                        <c:v>10465.640625</c:v>
                      </c:pt>
                      <c:pt idx="11770">
                        <c:v>10426.15625</c:v>
                      </c:pt>
                      <c:pt idx="11771">
                        <c:v>7614.734375</c:v>
                      </c:pt>
                      <c:pt idx="11772">
                        <c:v>8577.2890625</c:v>
                      </c:pt>
                      <c:pt idx="11773">
                        <c:v>10120.6953125</c:v>
                      </c:pt>
                      <c:pt idx="11774">
                        <c:v>11031.5859375</c:v>
                      </c:pt>
                      <c:pt idx="11775">
                        <c:v>14169.6953125</c:v>
                      </c:pt>
                      <c:pt idx="11776">
                        <c:v>13135.8359375</c:v>
                      </c:pt>
                      <c:pt idx="11777">
                        <c:v>12310.328125</c:v>
                      </c:pt>
                      <c:pt idx="11778">
                        <c:v>11961.5078125</c:v>
                      </c:pt>
                      <c:pt idx="11779">
                        <c:v>13100.828125</c:v>
                      </c:pt>
                      <c:pt idx="11780">
                        <c:v>12881.59375</c:v>
                      </c:pt>
                      <c:pt idx="11781">
                        <c:v>13687.94921875</c:v>
                      </c:pt>
                      <c:pt idx="11782">
                        <c:v>11123.0078125</c:v>
                      </c:pt>
                      <c:pt idx="11783">
                        <c:v>10199.1171875</c:v>
                      </c:pt>
                      <c:pt idx="11784">
                        <c:v>10184.734375</c:v>
                      </c:pt>
                      <c:pt idx="11785">
                        <c:v>13701.140625</c:v>
                      </c:pt>
                      <c:pt idx="11786">
                        <c:v>13226.1171875</c:v>
                      </c:pt>
                      <c:pt idx="11787">
                        <c:v>13051.515625</c:v>
                      </c:pt>
                      <c:pt idx="11788">
                        <c:v>13104.8515625</c:v>
                      </c:pt>
                      <c:pt idx="11789">
                        <c:v>13954.3046875</c:v>
                      </c:pt>
                      <c:pt idx="11790">
                        <c:v>8775.3984375</c:v>
                      </c:pt>
                      <c:pt idx="11791">
                        <c:v>9120.859375</c:v>
                      </c:pt>
                      <c:pt idx="11792">
                        <c:v>8409.5390625</c:v>
                      </c:pt>
                      <c:pt idx="11793">
                        <c:v>6760.796875</c:v>
                      </c:pt>
                      <c:pt idx="11794">
                        <c:v>6389.7109375</c:v>
                      </c:pt>
                      <c:pt idx="11795">
                        <c:v>8355.828125</c:v>
                      </c:pt>
                      <c:pt idx="11796">
                        <c:v>9022.53125</c:v>
                      </c:pt>
                      <c:pt idx="11797">
                        <c:v>8698.0390625</c:v>
                      </c:pt>
                      <c:pt idx="11798">
                        <c:v>8230.5234375</c:v>
                      </c:pt>
                      <c:pt idx="11799">
                        <c:v>6716.8671875</c:v>
                      </c:pt>
                      <c:pt idx="11800">
                        <c:v>6187.7265625</c:v>
                      </c:pt>
                      <c:pt idx="11801">
                        <c:v>5451.4140625</c:v>
                      </c:pt>
                      <c:pt idx="11802">
                        <c:v>5759.6171875</c:v>
                      </c:pt>
                      <c:pt idx="11803">
                        <c:v>8424.578125</c:v>
                      </c:pt>
                      <c:pt idx="11804">
                        <c:v>9231.98046875</c:v>
                      </c:pt>
                      <c:pt idx="11805">
                        <c:v>10571.0078125</c:v>
                      </c:pt>
                      <c:pt idx="11806">
                        <c:v>11325.1015625</c:v>
                      </c:pt>
                      <c:pt idx="11807">
                        <c:v>11995.7109375</c:v>
                      </c:pt>
                      <c:pt idx="11808">
                        <c:v>10239.6875</c:v>
                      </c:pt>
                      <c:pt idx="11809">
                        <c:v>10096.609375</c:v>
                      </c:pt>
                      <c:pt idx="11810">
                        <c:v>11380.3515625</c:v>
                      </c:pt>
                      <c:pt idx="11811">
                        <c:v>11351.02734375</c:v>
                      </c:pt>
                      <c:pt idx="11812">
                        <c:v>10572.13671875</c:v>
                      </c:pt>
                      <c:pt idx="11813">
                        <c:v>10897.234375</c:v>
                      </c:pt>
                      <c:pt idx="11814">
                        <c:v>10538.66015625</c:v>
                      </c:pt>
                      <c:pt idx="11815">
                        <c:v>11628.83203125</c:v>
                      </c:pt>
                      <c:pt idx="11816">
                        <c:v>10746.203125</c:v>
                      </c:pt>
                      <c:pt idx="11817">
                        <c:v>11675.6796875</c:v>
                      </c:pt>
                      <c:pt idx="11818">
                        <c:v>11598.5078125</c:v>
                      </c:pt>
                      <c:pt idx="11819">
                        <c:v>11099.5703125</c:v>
                      </c:pt>
                      <c:pt idx="11820">
                        <c:v>11698.41015625</c:v>
                      </c:pt>
                      <c:pt idx="11821">
                        <c:v>11423.8359375</c:v>
                      </c:pt>
                      <c:pt idx="11822">
                        <c:v>10605.0546875</c:v>
                      </c:pt>
                      <c:pt idx="11823">
                        <c:v>10005.5859375</c:v>
                      </c:pt>
                      <c:pt idx="11824">
                        <c:v>11715.69921875</c:v>
                      </c:pt>
                      <c:pt idx="11825">
                        <c:v>11666.3671875</c:v>
                      </c:pt>
                      <c:pt idx="11826">
                        <c:v>11149.4921875</c:v>
                      </c:pt>
                      <c:pt idx="11827">
                        <c:v>11120.78125</c:v>
                      </c:pt>
                      <c:pt idx="11828">
                        <c:v>10881.75</c:v>
                      </c:pt>
                      <c:pt idx="11829">
                        <c:v>9873.15625</c:v>
                      </c:pt>
                      <c:pt idx="11830">
                        <c:v>10516.5625</c:v>
                      </c:pt>
                      <c:pt idx="11831">
                        <c:v>11037.53125</c:v>
                      </c:pt>
                      <c:pt idx="11832">
                        <c:v>10586.3046875</c:v>
                      </c:pt>
                      <c:pt idx="11833">
                        <c:v>10349.8671875</c:v>
                      </c:pt>
                      <c:pt idx="11834">
                        <c:v>11355.375</c:v>
                      </c:pt>
                      <c:pt idx="11835">
                        <c:v>7760.203125</c:v>
                      </c:pt>
                      <c:pt idx="11836">
                        <c:v>7787.9375</c:v>
                      </c:pt>
                      <c:pt idx="11837">
                        <c:v>7005.0078125</c:v>
                      </c:pt>
                      <c:pt idx="11838">
                        <c:v>6868.71875</c:v>
                      </c:pt>
                      <c:pt idx="11839">
                        <c:v>6172.0859375</c:v>
                      </c:pt>
                      <c:pt idx="11840">
                        <c:v>3747.578125</c:v>
                      </c:pt>
                      <c:pt idx="11841">
                        <c:v>2158.9375</c:v>
                      </c:pt>
                      <c:pt idx="11842">
                        <c:v>2791.3203125</c:v>
                      </c:pt>
                      <c:pt idx="11843">
                        <c:v>6107.3046875</c:v>
                      </c:pt>
                      <c:pt idx="11844">
                        <c:v>7185.5546875</c:v>
                      </c:pt>
                      <c:pt idx="11845">
                        <c:v>6070.890625</c:v>
                      </c:pt>
                      <c:pt idx="11846">
                        <c:v>4974.6796875</c:v>
                      </c:pt>
                      <c:pt idx="11847">
                        <c:v>6154.1875</c:v>
                      </c:pt>
                      <c:pt idx="11848">
                        <c:v>7377.2734375</c:v>
                      </c:pt>
                      <c:pt idx="11849">
                        <c:v>6982.6484375</c:v>
                      </c:pt>
                      <c:pt idx="11850">
                        <c:v>9962.328125</c:v>
                      </c:pt>
                      <c:pt idx="11851">
                        <c:v>9210.015625</c:v>
                      </c:pt>
                      <c:pt idx="11852">
                        <c:v>9715.1953125</c:v>
                      </c:pt>
                      <c:pt idx="11853">
                        <c:v>9569.0390625</c:v>
                      </c:pt>
                      <c:pt idx="11854">
                        <c:v>10211.21875</c:v>
                      </c:pt>
                      <c:pt idx="11855">
                        <c:v>9235.7421875</c:v>
                      </c:pt>
                      <c:pt idx="11856">
                        <c:v>6981.1015625</c:v>
                      </c:pt>
                      <c:pt idx="11857">
                        <c:v>8426.6484375</c:v>
                      </c:pt>
                      <c:pt idx="11858">
                        <c:v>10053.375</c:v>
                      </c:pt>
                      <c:pt idx="11859">
                        <c:v>10234.234375</c:v>
                      </c:pt>
                      <c:pt idx="11860">
                        <c:v>9910.4375</c:v>
                      </c:pt>
                      <c:pt idx="11861">
                        <c:v>10215.8125</c:v>
                      </c:pt>
                      <c:pt idx="11862">
                        <c:v>10400.1328125</c:v>
                      </c:pt>
                      <c:pt idx="11863">
                        <c:v>10144.8671875</c:v>
                      </c:pt>
                      <c:pt idx="11864">
                        <c:v>10111.25390625</c:v>
                      </c:pt>
                      <c:pt idx="11865">
                        <c:v>9399.609375</c:v>
                      </c:pt>
                      <c:pt idx="11866">
                        <c:v>8757.9765625</c:v>
                      </c:pt>
                      <c:pt idx="11867">
                        <c:v>9135.7421875</c:v>
                      </c:pt>
                      <c:pt idx="11868">
                        <c:v>11926.18359375</c:v>
                      </c:pt>
                      <c:pt idx="11869">
                        <c:v>11951.4765625</c:v>
                      </c:pt>
                      <c:pt idx="11870">
                        <c:v>9801.484375</c:v>
                      </c:pt>
                      <c:pt idx="11871">
                        <c:v>9450.375</c:v>
                      </c:pt>
                      <c:pt idx="11872">
                        <c:v>11637.34375</c:v>
                      </c:pt>
                      <c:pt idx="11873">
                        <c:v>10836.78125</c:v>
                      </c:pt>
                      <c:pt idx="11874">
                        <c:v>11670.4375</c:v>
                      </c:pt>
                      <c:pt idx="11875">
                        <c:v>10429.125</c:v>
                      </c:pt>
                      <c:pt idx="11876">
                        <c:v>11026.3359375</c:v>
                      </c:pt>
                      <c:pt idx="11877">
                        <c:v>11012.5</c:v>
                      </c:pt>
                      <c:pt idx="11878">
                        <c:v>11982.8515625</c:v>
                      </c:pt>
                      <c:pt idx="11879">
                        <c:v>10836.703125</c:v>
                      </c:pt>
                      <c:pt idx="11880">
                        <c:v>9932.8125</c:v>
                      </c:pt>
                      <c:pt idx="11881">
                        <c:v>8849.0234375</c:v>
                      </c:pt>
                      <c:pt idx="11882">
                        <c:v>9437.5078125</c:v>
                      </c:pt>
                      <c:pt idx="11883">
                        <c:v>10227.2734375</c:v>
                      </c:pt>
                      <c:pt idx="11884">
                        <c:v>8644.8984375</c:v>
                      </c:pt>
                      <c:pt idx="11885">
                        <c:v>7585.515625</c:v>
                      </c:pt>
                      <c:pt idx="11886">
                        <c:v>8721.8125</c:v>
                      </c:pt>
                      <c:pt idx="11887">
                        <c:v>9744.0703125</c:v>
                      </c:pt>
                      <c:pt idx="11888">
                        <c:v>10125.25</c:v>
                      </c:pt>
                      <c:pt idx="11889">
                        <c:v>10209.1328125</c:v>
                      </c:pt>
                      <c:pt idx="11890">
                        <c:v>9938.421875</c:v>
                      </c:pt>
                      <c:pt idx="11891">
                        <c:v>9150.2578125</c:v>
                      </c:pt>
                      <c:pt idx="11892">
                        <c:v>10315.8984375</c:v>
                      </c:pt>
                      <c:pt idx="11893">
                        <c:v>8391.375</c:v>
                      </c:pt>
                      <c:pt idx="11894">
                        <c:v>9624.2265625</c:v>
                      </c:pt>
                      <c:pt idx="11895">
                        <c:v>10438.5625</c:v>
                      </c:pt>
                      <c:pt idx="11896">
                        <c:v>8274.69140625</c:v>
                      </c:pt>
                      <c:pt idx="11897">
                        <c:v>7650.96484375</c:v>
                      </c:pt>
                      <c:pt idx="11898">
                        <c:v>8249.6484375</c:v>
                      </c:pt>
                      <c:pt idx="11899">
                        <c:v>11014.4921875</c:v>
                      </c:pt>
                      <c:pt idx="11900">
                        <c:v>11530.03125</c:v>
                      </c:pt>
                      <c:pt idx="11901">
                        <c:v>10548.0703125</c:v>
                      </c:pt>
                      <c:pt idx="11902">
                        <c:v>8843.453125</c:v>
                      </c:pt>
                      <c:pt idx="11903">
                        <c:v>9301.265625</c:v>
                      </c:pt>
                      <c:pt idx="11904">
                        <c:v>11085.75390625</c:v>
                      </c:pt>
                      <c:pt idx="11905">
                        <c:v>10875.21484375</c:v>
                      </c:pt>
                      <c:pt idx="11906">
                        <c:v>11542.359375</c:v>
                      </c:pt>
                      <c:pt idx="11907">
                        <c:v>8091.765625</c:v>
                      </c:pt>
                      <c:pt idx="11908">
                        <c:v>8302.421875</c:v>
                      </c:pt>
                      <c:pt idx="11909">
                        <c:v>9867.3046875</c:v>
                      </c:pt>
                      <c:pt idx="11910">
                        <c:v>12145.953125</c:v>
                      </c:pt>
                      <c:pt idx="11911">
                        <c:v>10261.1640625</c:v>
                      </c:pt>
                      <c:pt idx="11912">
                        <c:v>10817.58984375</c:v>
                      </c:pt>
                      <c:pt idx="11913">
                        <c:v>11822.08203125</c:v>
                      </c:pt>
                      <c:pt idx="11914">
                        <c:v>12737.859375</c:v>
                      </c:pt>
                      <c:pt idx="11915">
                        <c:v>12467.9375</c:v>
                      </c:pt>
                      <c:pt idx="11916">
                        <c:v>12924.0703125</c:v>
                      </c:pt>
                      <c:pt idx="11917">
                        <c:v>13384.171875</c:v>
                      </c:pt>
                      <c:pt idx="11918">
                        <c:v>13086.05859375</c:v>
                      </c:pt>
                      <c:pt idx="11919">
                        <c:v>14076.31640625</c:v>
                      </c:pt>
                      <c:pt idx="11920">
                        <c:v>13517.1171875</c:v>
                      </c:pt>
                      <c:pt idx="11921">
                        <c:v>13263.65625</c:v>
                      </c:pt>
                      <c:pt idx="11922">
                        <c:v>12292.7421875</c:v>
                      </c:pt>
                      <c:pt idx="11923">
                        <c:v>12133.53125</c:v>
                      </c:pt>
                      <c:pt idx="11924">
                        <c:v>13796.0234375</c:v>
                      </c:pt>
                      <c:pt idx="11925">
                        <c:v>14570.91015625</c:v>
                      </c:pt>
                      <c:pt idx="11926">
                        <c:v>14383.50390625</c:v>
                      </c:pt>
                      <c:pt idx="11927">
                        <c:v>13368.515625</c:v>
                      </c:pt>
                      <c:pt idx="11928">
                        <c:v>11502.296875</c:v>
                      </c:pt>
                      <c:pt idx="11929">
                        <c:v>10072.640625</c:v>
                      </c:pt>
                      <c:pt idx="11930">
                        <c:v>9631.40625</c:v>
                      </c:pt>
                      <c:pt idx="11931">
                        <c:v>12189.97265625</c:v>
                      </c:pt>
                      <c:pt idx="11932">
                        <c:v>13766.1015625</c:v>
                      </c:pt>
                      <c:pt idx="11933">
                        <c:v>12902.484375</c:v>
                      </c:pt>
                      <c:pt idx="11934">
                        <c:v>14579.90234375</c:v>
                      </c:pt>
                      <c:pt idx="11935">
                        <c:v>14630.19921875</c:v>
                      </c:pt>
                      <c:pt idx="11936">
                        <c:v>11743.984375</c:v>
                      </c:pt>
                      <c:pt idx="11937">
                        <c:v>11281.5625</c:v>
                      </c:pt>
                      <c:pt idx="11938">
                        <c:v>11259.4140625</c:v>
                      </c:pt>
                      <c:pt idx="11939">
                        <c:v>13214.046875</c:v>
                      </c:pt>
                      <c:pt idx="11940">
                        <c:v>7509.765625</c:v>
                      </c:pt>
                      <c:pt idx="11941">
                        <c:v>6442.65625</c:v>
                      </c:pt>
                      <c:pt idx="11942">
                        <c:v>3978.140625</c:v>
                      </c:pt>
                      <c:pt idx="11943">
                        <c:v>5911.4375</c:v>
                      </c:pt>
                      <c:pt idx="11944">
                        <c:v>6418.5625</c:v>
                      </c:pt>
                      <c:pt idx="11945">
                        <c:v>2205.0859375</c:v>
                      </c:pt>
                      <c:pt idx="11946">
                        <c:v>2142.34375</c:v>
                      </c:pt>
                      <c:pt idx="11947">
                        <c:v>2378.171875</c:v>
                      </c:pt>
                      <c:pt idx="11948">
                        <c:v>5036.9921875</c:v>
                      </c:pt>
                      <c:pt idx="11949">
                        <c:v>2915.0625</c:v>
                      </c:pt>
                      <c:pt idx="11950">
                        <c:v>2212.03125</c:v>
                      </c:pt>
                      <c:pt idx="11951">
                        <c:v>4386.359375</c:v>
                      </c:pt>
                      <c:pt idx="11952">
                        <c:v>5964.90625</c:v>
                      </c:pt>
                      <c:pt idx="11953">
                        <c:v>7641.78125</c:v>
                      </c:pt>
                      <c:pt idx="11954">
                        <c:v>7320.6953125</c:v>
                      </c:pt>
                      <c:pt idx="11955">
                        <c:v>13332.1640625</c:v>
                      </c:pt>
                      <c:pt idx="11956">
                        <c:v>13467.5703125</c:v>
                      </c:pt>
                      <c:pt idx="11957">
                        <c:v>14645.15625</c:v>
                      </c:pt>
                      <c:pt idx="11958">
                        <c:v>14023.6875</c:v>
                      </c:pt>
                      <c:pt idx="11959">
                        <c:v>12873.71875</c:v>
                      </c:pt>
                      <c:pt idx="11960">
                        <c:v>12387.140625</c:v>
                      </c:pt>
                      <c:pt idx="11961">
                        <c:v>14367.69140625</c:v>
                      </c:pt>
                      <c:pt idx="11962">
                        <c:v>13836.16015625</c:v>
                      </c:pt>
                      <c:pt idx="11963">
                        <c:v>12751.390625</c:v>
                      </c:pt>
                      <c:pt idx="11964">
                        <c:v>14258.37109375</c:v>
                      </c:pt>
                      <c:pt idx="11965">
                        <c:v>13462.828125</c:v>
                      </c:pt>
                      <c:pt idx="11966">
                        <c:v>11175.78125</c:v>
                      </c:pt>
                      <c:pt idx="11967">
                        <c:v>13439.21875</c:v>
                      </c:pt>
                      <c:pt idx="11968">
                        <c:v>13918.73828125</c:v>
                      </c:pt>
                      <c:pt idx="11969">
                        <c:v>15016.57421875</c:v>
                      </c:pt>
                      <c:pt idx="11970">
                        <c:v>10362.7890625</c:v>
                      </c:pt>
                      <c:pt idx="11971">
                        <c:v>10165.65234375</c:v>
                      </c:pt>
                      <c:pt idx="11972">
                        <c:v>10361.078125</c:v>
                      </c:pt>
                      <c:pt idx="11973">
                        <c:v>9576.65625</c:v>
                      </c:pt>
                      <c:pt idx="11974">
                        <c:v>9687.2265625</c:v>
                      </c:pt>
                      <c:pt idx="11975">
                        <c:v>10958.515625</c:v>
                      </c:pt>
                      <c:pt idx="11976">
                        <c:v>8807.125</c:v>
                      </c:pt>
                      <c:pt idx="11977">
                        <c:v>8377.890625</c:v>
                      </c:pt>
                      <c:pt idx="11978">
                        <c:v>9151.703125</c:v>
                      </c:pt>
                      <c:pt idx="11979">
                        <c:v>10356.2109375</c:v>
                      </c:pt>
                      <c:pt idx="11980">
                        <c:v>8658.9765625</c:v>
                      </c:pt>
                      <c:pt idx="11981">
                        <c:v>8246.9453125</c:v>
                      </c:pt>
                      <c:pt idx="11982">
                        <c:v>11074.296875</c:v>
                      </c:pt>
                      <c:pt idx="11983">
                        <c:v>10585.5625</c:v>
                      </c:pt>
                      <c:pt idx="11984">
                        <c:v>10785.7578125</c:v>
                      </c:pt>
                      <c:pt idx="11985">
                        <c:v>6588.2109375</c:v>
                      </c:pt>
                      <c:pt idx="11986">
                        <c:v>6988.296875</c:v>
                      </c:pt>
                      <c:pt idx="11987">
                        <c:v>6282.1953125</c:v>
                      </c:pt>
                      <c:pt idx="11988">
                        <c:v>5657.375</c:v>
                      </c:pt>
                      <c:pt idx="11989">
                        <c:v>5973.21875</c:v>
                      </c:pt>
                      <c:pt idx="11990">
                        <c:v>6398.515625</c:v>
                      </c:pt>
                      <c:pt idx="11991">
                        <c:v>6178.6875</c:v>
                      </c:pt>
                      <c:pt idx="11992">
                        <c:v>7060.4921875</c:v>
                      </c:pt>
                      <c:pt idx="11993">
                        <c:v>6835.0703125</c:v>
                      </c:pt>
                      <c:pt idx="11994">
                        <c:v>6198.4765625</c:v>
                      </c:pt>
                      <c:pt idx="11995">
                        <c:v>5755.4921875</c:v>
                      </c:pt>
                      <c:pt idx="11996">
                        <c:v>5601.6875</c:v>
                      </c:pt>
                      <c:pt idx="11997">
                        <c:v>5648.9375</c:v>
                      </c:pt>
                      <c:pt idx="11998">
                        <c:v>3774.65625</c:v>
                      </c:pt>
                      <c:pt idx="11999">
                        <c:v>4287.7265625</c:v>
                      </c:pt>
                      <c:pt idx="12000">
                        <c:v>10262.2109375</c:v>
                      </c:pt>
                      <c:pt idx="12001">
                        <c:v>8367.59375</c:v>
                      </c:pt>
                      <c:pt idx="12002">
                        <c:v>7377.8359375</c:v>
                      </c:pt>
                      <c:pt idx="12003">
                        <c:v>7973.015625</c:v>
                      </c:pt>
                      <c:pt idx="12004">
                        <c:v>10165.82421875</c:v>
                      </c:pt>
                      <c:pt idx="12005">
                        <c:v>12731</c:v>
                      </c:pt>
                      <c:pt idx="12006">
                        <c:v>12102.1484375</c:v>
                      </c:pt>
                      <c:pt idx="12007">
                        <c:v>10510.453125</c:v>
                      </c:pt>
                      <c:pt idx="12008">
                        <c:v>10310.328125</c:v>
                      </c:pt>
                      <c:pt idx="12009">
                        <c:v>12564.59375</c:v>
                      </c:pt>
                      <c:pt idx="12010">
                        <c:v>12152.5078125</c:v>
                      </c:pt>
                      <c:pt idx="12011">
                        <c:v>11846.8671875</c:v>
                      </c:pt>
                      <c:pt idx="12012">
                        <c:v>12270.8359375</c:v>
                      </c:pt>
                      <c:pt idx="12013">
                        <c:v>12813.9140625</c:v>
                      </c:pt>
                      <c:pt idx="12014">
                        <c:v>12148.3828125</c:v>
                      </c:pt>
                      <c:pt idx="12015">
                        <c:v>9384.0625</c:v>
                      </c:pt>
                      <c:pt idx="12016">
                        <c:v>8899.6171875</c:v>
                      </c:pt>
                      <c:pt idx="12017">
                        <c:v>9744.7578125</c:v>
                      </c:pt>
                      <c:pt idx="12018">
                        <c:v>9959.4765625</c:v>
                      </c:pt>
                      <c:pt idx="12019">
                        <c:v>8832.4140625</c:v>
                      </c:pt>
                      <c:pt idx="12020">
                        <c:v>8843.2109375</c:v>
                      </c:pt>
                      <c:pt idx="12021">
                        <c:v>10178.9140625</c:v>
                      </c:pt>
                      <c:pt idx="12022">
                        <c:v>11039.0234375</c:v>
                      </c:pt>
                      <c:pt idx="12023">
                        <c:v>10451.234375</c:v>
                      </c:pt>
                      <c:pt idx="12024">
                        <c:v>10545.9453125</c:v>
                      </c:pt>
                      <c:pt idx="12025">
                        <c:v>9961.984375</c:v>
                      </c:pt>
                      <c:pt idx="12026">
                        <c:v>8903.21875</c:v>
                      </c:pt>
                      <c:pt idx="12027">
                        <c:v>11224.1796875</c:v>
                      </c:pt>
                      <c:pt idx="12028">
                        <c:v>11253.48828125</c:v>
                      </c:pt>
                      <c:pt idx="12029">
                        <c:v>10931.91015625</c:v>
                      </c:pt>
                      <c:pt idx="12030">
                        <c:v>13636.7734375</c:v>
                      </c:pt>
                      <c:pt idx="12031">
                        <c:v>14165.359375</c:v>
                      </c:pt>
                      <c:pt idx="12032">
                        <c:v>14017.671875</c:v>
                      </c:pt>
                      <c:pt idx="12033">
                        <c:v>13190.76171875</c:v>
                      </c:pt>
                      <c:pt idx="12034">
                        <c:v>13731.4140625</c:v>
                      </c:pt>
                      <c:pt idx="12035">
                        <c:v>13400.703125</c:v>
                      </c:pt>
                      <c:pt idx="12036">
                        <c:v>12065.5</c:v>
                      </c:pt>
                      <c:pt idx="12037">
                        <c:v>7442.4609375</c:v>
                      </c:pt>
                      <c:pt idx="12038">
                        <c:v>6945.828125</c:v>
                      </c:pt>
                      <c:pt idx="12039">
                        <c:v>7729.7421875</c:v>
                      </c:pt>
                      <c:pt idx="12040">
                        <c:v>12069.4609375</c:v>
                      </c:pt>
                      <c:pt idx="12041">
                        <c:v>11073.9375</c:v>
                      </c:pt>
                      <c:pt idx="12042">
                        <c:v>7603.1953125</c:v>
                      </c:pt>
                      <c:pt idx="12043">
                        <c:v>8851.5390625</c:v>
                      </c:pt>
                      <c:pt idx="12044">
                        <c:v>9988.3125</c:v>
                      </c:pt>
                      <c:pt idx="12045">
                        <c:v>8376.1953125</c:v>
                      </c:pt>
                      <c:pt idx="12046">
                        <c:v>8256.015625</c:v>
                      </c:pt>
                      <c:pt idx="12047">
                        <c:v>8507.1484375</c:v>
                      </c:pt>
                      <c:pt idx="12048">
                        <c:v>8389.359375</c:v>
                      </c:pt>
                      <c:pt idx="12049">
                        <c:v>7453.71875</c:v>
                      </c:pt>
                      <c:pt idx="12050">
                        <c:v>7082.3046875</c:v>
                      </c:pt>
                      <c:pt idx="12051">
                        <c:v>6718.6171875</c:v>
                      </c:pt>
                      <c:pt idx="12052">
                        <c:v>6361.796875</c:v>
                      </c:pt>
                      <c:pt idx="12053">
                        <c:v>7509.3359375</c:v>
                      </c:pt>
                      <c:pt idx="12054">
                        <c:v>5911.6328125</c:v>
                      </c:pt>
                      <c:pt idx="12055">
                        <c:v>5223.65625</c:v>
                      </c:pt>
                      <c:pt idx="12056">
                        <c:v>5489.828125</c:v>
                      </c:pt>
                      <c:pt idx="12057">
                        <c:v>8316.3203125</c:v>
                      </c:pt>
                      <c:pt idx="12058">
                        <c:v>8608.78125</c:v>
                      </c:pt>
                      <c:pt idx="12059">
                        <c:v>8436.1328125</c:v>
                      </c:pt>
                      <c:pt idx="12060">
                        <c:v>8485.7265625</c:v>
                      </c:pt>
                      <c:pt idx="12061">
                        <c:v>8379.8828125</c:v>
                      </c:pt>
                      <c:pt idx="12062">
                        <c:v>8048.4375</c:v>
                      </c:pt>
                      <c:pt idx="12063">
                        <c:v>7483.46875</c:v>
                      </c:pt>
                      <c:pt idx="12064">
                        <c:v>7037.2421875</c:v>
                      </c:pt>
                      <c:pt idx="12065">
                        <c:v>7735.09375</c:v>
                      </c:pt>
                      <c:pt idx="12066">
                        <c:v>8670.0078125</c:v>
                      </c:pt>
                      <c:pt idx="12067">
                        <c:v>8017.2578125</c:v>
                      </c:pt>
                      <c:pt idx="12068">
                        <c:v>7957.359375</c:v>
                      </c:pt>
                      <c:pt idx="12069">
                        <c:v>7208.7890625</c:v>
                      </c:pt>
                      <c:pt idx="12070">
                        <c:v>6558.15625</c:v>
                      </c:pt>
                      <c:pt idx="12071">
                        <c:v>7278.84375</c:v>
                      </c:pt>
                      <c:pt idx="12072">
                        <c:v>5040.0546875</c:v>
                      </c:pt>
                      <c:pt idx="12073">
                        <c:v>8467.9921875</c:v>
                      </c:pt>
                      <c:pt idx="12074">
                        <c:v>8154.09375</c:v>
                      </c:pt>
                      <c:pt idx="12075">
                        <c:v>8438.2734375</c:v>
                      </c:pt>
                      <c:pt idx="12076">
                        <c:v>6845.5390625</c:v>
                      </c:pt>
                      <c:pt idx="12077">
                        <c:v>5418.7734375</c:v>
                      </c:pt>
                      <c:pt idx="12078">
                        <c:v>7348.0234375</c:v>
                      </c:pt>
                      <c:pt idx="12079">
                        <c:v>6710.59375</c:v>
                      </c:pt>
                      <c:pt idx="12080">
                        <c:v>7031.59375</c:v>
                      </c:pt>
                      <c:pt idx="12081">
                        <c:v>6670.2890625</c:v>
                      </c:pt>
                      <c:pt idx="12082">
                        <c:v>7322.40625</c:v>
                      </c:pt>
                      <c:pt idx="12083">
                        <c:v>8079.3671875</c:v>
                      </c:pt>
                      <c:pt idx="12084">
                        <c:v>5764.890625</c:v>
                      </c:pt>
                      <c:pt idx="12085">
                        <c:v>6653.4453125</c:v>
                      </c:pt>
                      <c:pt idx="12086">
                        <c:v>5807.6171875</c:v>
                      </c:pt>
                      <c:pt idx="12087">
                        <c:v>7347.1328125</c:v>
                      </c:pt>
                      <c:pt idx="12088">
                        <c:v>5123.75</c:v>
                      </c:pt>
                      <c:pt idx="12089">
                        <c:v>6611.6015625</c:v>
                      </c:pt>
                      <c:pt idx="12090">
                        <c:v>11922.8984375</c:v>
                      </c:pt>
                      <c:pt idx="12091">
                        <c:v>11235.6484375</c:v>
                      </c:pt>
                      <c:pt idx="12092">
                        <c:v>11134.5390625</c:v>
                      </c:pt>
                      <c:pt idx="12093">
                        <c:v>11533.0546875</c:v>
                      </c:pt>
                      <c:pt idx="12094">
                        <c:v>11575.4765625</c:v>
                      </c:pt>
                      <c:pt idx="12095">
                        <c:v>12377.78125</c:v>
                      </c:pt>
                      <c:pt idx="12096">
                        <c:v>12429.1171875</c:v>
                      </c:pt>
                      <c:pt idx="12097">
                        <c:v>12103.9453125</c:v>
                      </c:pt>
                      <c:pt idx="12098">
                        <c:v>10799.75</c:v>
                      </c:pt>
                      <c:pt idx="12099">
                        <c:v>11211.203125</c:v>
                      </c:pt>
                      <c:pt idx="12100">
                        <c:v>12000.578125</c:v>
                      </c:pt>
                      <c:pt idx="12101">
                        <c:v>12036.0703125</c:v>
                      </c:pt>
                      <c:pt idx="12102">
                        <c:v>11405.7734375</c:v>
                      </c:pt>
                      <c:pt idx="12103">
                        <c:v>12164.0390625</c:v>
                      </c:pt>
                      <c:pt idx="12104">
                        <c:v>12383.6953125</c:v>
                      </c:pt>
                      <c:pt idx="12105">
                        <c:v>15320.85546875</c:v>
                      </c:pt>
                      <c:pt idx="12106">
                        <c:v>15505.1953125</c:v>
                      </c:pt>
                      <c:pt idx="12107">
                        <c:v>14992.515625</c:v>
                      </c:pt>
                      <c:pt idx="12108">
                        <c:v>15305.828125</c:v>
                      </c:pt>
                      <c:pt idx="12109">
                        <c:v>15287.078125</c:v>
                      </c:pt>
                      <c:pt idx="12110">
                        <c:v>10601.25</c:v>
                      </c:pt>
                      <c:pt idx="12111">
                        <c:v>9752.5625</c:v>
                      </c:pt>
                      <c:pt idx="12112">
                        <c:v>10515.796875</c:v>
                      </c:pt>
                      <c:pt idx="12113">
                        <c:v>13101.3203125</c:v>
                      </c:pt>
                      <c:pt idx="12114">
                        <c:v>15399.37109375</c:v>
                      </c:pt>
                      <c:pt idx="12115">
                        <c:v>14796.6171875</c:v>
                      </c:pt>
                      <c:pt idx="12116">
                        <c:v>14262.3125</c:v>
                      </c:pt>
                      <c:pt idx="12117">
                        <c:v>14951.671875</c:v>
                      </c:pt>
                      <c:pt idx="12118">
                        <c:v>15005.890625</c:v>
                      </c:pt>
                      <c:pt idx="12119">
                        <c:v>15339.44140625</c:v>
                      </c:pt>
                      <c:pt idx="12120">
                        <c:v>14919.81640625</c:v>
                      </c:pt>
                      <c:pt idx="12121">
                        <c:v>14822.23046875</c:v>
                      </c:pt>
                      <c:pt idx="12122">
                        <c:v>14563.9375</c:v>
                      </c:pt>
                      <c:pt idx="12123">
                        <c:v>14270.859375</c:v>
                      </c:pt>
                      <c:pt idx="12124">
                        <c:v>14791.546875</c:v>
                      </c:pt>
                      <c:pt idx="12125">
                        <c:v>15368.7421875</c:v>
                      </c:pt>
                      <c:pt idx="12126">
                        <c:v>15672.5546875</c:v>
                      </c:pt>
                      <c:pt idx="12127">
                        <c:v>13821.8984375</c:v>
                      </c:pt>
                      <c:pt idx="12128">
                        <c:v>10721.2265625</c:v>
                      </c:pt>
                      <c:pt idx="12129">
                        <c:v>11264.6796875</c:v>
                      </c:pt>
                      <c:pt idx="12130">
                        <c:v>12449.5234375</c:v>
                      </c:pt>
                      <c:pt idx="12131">
                        <c:v>15478.359375</c:v>
                      </c:pt>
                      <c:pt idx="12132">
                        <c:v>14811.9375</c:v>
                      </c:pt>
                      <c:pt idx="12133">
                        <c:v>14830.88671875</c:v>
                      </c:pt>
                      <c:pt idx="12134">
                        <c:v>15224.0859375</c:v>
                      </c:pt>
                      <c:pt idx="12135">
                        <c:v>7292.078125</c:v>
                      </c:pt>
                      <c:pt idx="12136">
                        <c:v>9160.5078125</c:v>
                      </c:pt>
                      <c:pt idx="12137">
                        <c:v>9954.6640625</c:v>
                      </c:pt>
                      <c:pt idx="12138">
                        <c:v>10048.9140625</c:v>
                      </c:pt>
                      <c:pt idx="12139">
                        <c:v>9554.9140625</c:v>
                      </c:pt>
                      <c:pt idx="12140">
                        <c:v>5691.5</c:v>
                      </c:pt>
                      <c:pt idx="12141">
                        <c:v>7355.953125</c:v>
                      </c:pt>
                      <c:pt idx="12142">
                        <c:v>8371.90625</c:v>
                      </c:pt>
                      <c:pt idx="12143">
                        <c:v>2956.9765625</c:v>
                      </c:pt>
                      <c:pt idx="12144">
                        <c:v>2318.78125</c:v>
                      </c:pt>
                      <c:pt idx="12145">
                        <c:v>5797.890625</c:v>
                      </c:pt>
                      <c:pt idx="12146">
                        <c:v>9013.1171875</c:v>
                      </c:pt>
                      <c:pt idx="12147">
                        <c:v>2612.5546875</c:v>
                      </c:pt>
                      <c:pt idx="12148">
                        <c:v>2687.7109375</c:v>
                      </c:pt>
                      <c:pt idx="12149">
                        <c:v>4680.8046875</c:v>
                      </c:pt>
                      <c:pt idx="12150">
                        <c:v>3621.9609375</c:v>
                      </c:pt>
                      <c:pt idx="12151">
                        <c:v>5969.3515625</c:v>
                      </c:pt>
                      <c:pt idx="12152">
                        <c:v>6861.8046875</c:v>
                      </c:pt>
                      <c:pt idx="12153">
                        <c:v>6545.765625</c:v>
                      </c:pt>
                      <c:pt idx="12154">
                        <c:v>6632.3125</c:v>
                      </c:pt>
                      <c:pt idx="12155">
                        <c:v>4384.375</c:v>
                      </c:pt>
                      <c:pt idx="12156">
                        <c:v>5938.4140625</c:v>
                      </c:pt>
                      <c:pt idx="12157">
                        <c:v>4818.4140625</c:v>
                      </c:pt>
                      <c:pt idx="12158">
                        <c:v>6876.171875</c:v>
                      </c:pt>
                      <c:pt idx="12159">
                        <c:v>2977.96875</c:v>
                      </c:pt>
                      <c:pt idx="12160">
                        <c:v>3084.765625</c:v>
                      </c:pt>
                      <c:pt idx="12161">
                        <c:v>4891.5390625</c:v>
                      </c:pt>
                      <c:pt idx="12162">
                        <c:v>5497.6875</c:v>
                      </c:pt>
                      <c:pt idx="12163">
                        <c:v>4467.1015625</c:v>
                      </c:pt>
                      <c:pt idx="12164">
                        <c:v>6972.1953125</c:v>
                      </c:pt>
                      <c:pt idx="12165">
                        <c:v>11499.1015625</c:v>
                      </c:pt>
                      <c:pt idx="12166">
                        <c:v>11088.578125</c:v>
                      </c:pt>
                      <c:pt idx="12167">
                        <c:v>11463.6875</c:v>
                      </c:pt>
                      <c:pt idx="12168">
                        <c:v>9236.5546875</c:v>
                      </c:pt>
                      <c:pt idx="12169">
                        <c:v>7850.6875</c:v>
                      </c:pt>
                      <c:pt idx="12170">
                        <c:v>9276.8359375</c:v>
                      </c:pt>
                      <c:pt idx="12171">
                        <c:v>10730.7890625</c:v>
                      </c:pt>
                      <c:pt idx="12172">
                        <c:v>11596.59375</c:v>
                      </c:pt>
                      <c:pt idx="12173">
                        <c:v>11365.9140625</c:v>
                      </c:pt>
                      <c:pt idx="12174">
                        <c:v>9684.5</c:v>
                      </c:pt>
                      <c:pt idx="12175">
                        <c:v>6489.265625</c:v>
                      </c:pt>
                      <c:pt idx="12176">
                        <c:v>9071.453125</c:v>
                      </c:pt>
                      <c:pt idx="12177">
                        <c:v>9997.4765625</c:v>
                      </c:pt>
                      <c:pt idx="12178">
                        <c:v>11694.1015625</c:v>
                      </c:pt>
                      <c:pt idx="12179">
                        <c:v>8741.296875</c:v>
                      </c:pt>
                      <c:pt idx="12180">
                        <c:v>11703.5078125</c:v>
                      </c:pt>
                      <c:pt idx="12181">
                        <c:v>8779.671875</c:v>
                      </c:pt>
                      <c:pt idx="12182">
                        <c:v>7440.703125</c:v>
                      </c:pt>
                      <c:pt idx="12183">
                        <c:v>8468.6484375</c:v>
                      </c:pt>
                      <c:pt idx="12184">
                        <c:v>10094.625</c:v>
                      </c:pt>
                      <c:pt idx="12185">
                        <c:v>11018.796875</c:v>
                      </c:pt>
                      <c:pt idx="12186">
                        <c:v>11656.1484375</c:v>
                      </c:pt>
                      <c:pt idx="12187">
                        <c:v>11908.9296875</c:v>
                      </c:pt>
                      <c:pt idx="12188">
                        <c:v>9172.25</c:v>
                      </c:pt>
                      <c:pt idx="12189">
                        <c:v>11001.609375</c:v>
                      </c:pt>
                      <c:pt idx="12190">
                        <c:v>8112.671875</c:v>
                      </c:pt>
                      <c:pt idx="12191">
                        <c:v>7896.109375</c:v>
                      </c:pt>
                      <c:pt idx="12192">
                        <c:v>10998.7578125</c:v>
                      </c:pt>
                      <c:pt idx="12193">
                        <c:v>11663.984375</c:v>
                      </c:pt>
                      <c:pt idx="12194">
                        <c:v>11979.54296875</c:v>
                      </c:pt>
                      <c:pt idx="12195">
                        <c:v>8517.390625</c:v>
                      </c:pt>
                      <c:pt idx="12196">
                        <c:v>8797.0234375</c:v>
                      </c:pt>
                      <c:pt idx="12197">
                        <c:v>9192.09375</c:v>
                      </c:pt>
                      <c:pt idx="12198">
                        <c:v>8731.1171875</c:v>
                      </c:pt>
                      <c:pt idx="12199">
                        <c:v>9359.671875</c:v>
                      </c:pt>
                      <c:pt idx="12200">
                        <c:v>9508.6875</c:v>
                      </c:pt>
                      <c:pt idx="12201">
                        <c:v>8769.6640625</c:v>
                      </c:pt>
                      <c:pt idx="12202">
                        <c:v>8023.8984375</c:v>
                      </c:pt>
                      <c:pt idx="12203">
                        <c:v>9282.140625</c:v>
                      </c:pt>
                      <c:pt idx="12204">
                        <c:v>9223.796875</c:v>
                      </c:pt>
                      <c:pt idx="12205">
                        <c:v>8195.0625</c:v>
                      </c:pt>
                      <c:pt idx="12206">
                        <c:v>9223.9765625</c:v>
                      </c:pt>
                      <c:pt idx="12207">
                        <c:v>6725</c:v>
                      </c:pt>
                      <c:pt idx="12208">
                        <c:v>6553.8125</c:v>
                      </c:pt>
                      <c:pt idx="12209">
                        <c:v>7232.8984375</c:v>
                      </c:pt>
                      <c:pt idx="12210">
                        <c:v>9030.0703125</c:v>
                      </c:pt>
                      <c:pt idx="12211">
                        <c:v>6708.3125</c:v>
                      </c:pt>
                      <c:pt idx="12212">
                        <c:v>5472.171875</c:v>
                      </c:pt>
                      <c:pt idx="12213">
                        <c:v>5671.43359375</c:v>
                      </c:pt>
                      <c:pt idx="12214">
                        <c:v>8340.3203125</c:v>
                      </c:pt>
                      <c:pt idx="12215">
                        <c:v>9161.59375</c:v>
                      </c:pt>
                      <c:pt idx="12216">
                        <c:v>8966.203125</c:v>
                      </c:pt>
                      <c:pt idx="12217">
                        <c:v>8532.625</c:v>
                      </c:pt>
                      <c:pt idx="12218">
                        <c:v>8784.5390625</c:v>
                      </c:pt>
                      <c:pt idx="12219">
                        <c:v>8648.5</c:v>
                      </c:pt>
                      <c:pt idx="12220">
                        <c:v>8545.59375</c:v>
                      </c:pt>
                      <c:pt idx="12221">
                        <c:v>9342.0234375</c:v>
                      </c:pt>
                      <c:pt idx="12222">
                        <c:v>8436.671875</c:v>
                      </c:pt>
                      <c:pt idx="12223">
                        <c:v>9113.484375</c:v>
                      </c:pt>
                      <c:pt idx="12224">
                        <c:v>9500.703125</c:v>
                      </c:pt>
                      <c:pt idx="12225">
                        <c:v>10855.140625</c:v>
                      </c:pt>
                      <c:pt idx="12226">
                        <c:v>11323.6796875</c:v>
                      </c:pt>
                      <c:pt idx="12227">
                        <c:v>10337.6953125</c:v>
                      </c:pt>
                      <c:pt idx="12228">
                        <c:v>9968.3671875</c:v>
                      </c:pt>
                      <c:pt idx="12229">
                        <c:v>8496.6796875</c:v>
                      </c:pt>
                      <c:pt idx="12230">
                        <c:v>9260.1640625</c:v>
                      </c:pt>
                      <c:pt idx="12231">
                        <c:v>5891.84375</c:v>
                      </c:pt>
                      <c:pt idx="12232">
                        <c:v>3134.0859375</c:v>
                      </c:pt>
                      <c:pt idx="12233">
                        <c:v>4180.640625</c:v>
                      </c:pt>
                      <c:pt idx="12234">
                        <c:v>5805.703125</c:v>
                      </c:pt>
                      <c:pt idx="12235">
                        <c:v>9496.8515625</c:v>
                      </c:pt>
                      <c:pt idx="12236">
                        <c:v>6310.421875</c:v>
                      </c:pt>
                      <c:pt idx="12237">
                        <c:v>3997.3671875</c:v>
                      </c:pt>
                      <c:pt idx="12238">
                        <c:v>6426.28125</c:v>
                      </c:pt>
                      <c:pt idx="12239">
                        <c:v>10060.3828125</c:v>
                      </c:pt>
                      <c:pt idx="12240">
                        <c:v>10414.078125</c:v>
                      </c:pt>
                      <c:pt idx="12241">
                        <c:v>8908.06640625</c:v>
                      </c:pt>
                      <c:pt idx="12242">
                        <c:v>9528.7578125</c:v>
                      </c:pt>
                      <c:pt idx="12243">
                        <c:v>11833.28125</c:v>
                      </c:pt>
                      <c:pt idx="12244">
                        <c:v>10369.76171875</c:v>
                      </c:pt>
                      <c:pt idx="12245">
                        <c:v>10338.28125</c:v>
                      </c:pt>
                      <c:pt idx="12246">
                        <c:v>11938.4921875</c:v>
                      </c:pt>
                      <c:pt idx="12247">
                        <c:v>11188.83203125</c:v>
                      </c:pt>
                      <c:pt idx="12248">
                        <c:v>11062.89453125</c:v>
                      </c:pt>
                      <c:pt idx="12249">
                        <c:v>9785.875</c:v>
                      </c:pt>
                      <c:pt idx="12250">
                        <c:v>9816.0078125</c:v>
                      </c:pt>
                      <c:pt idx="12251">
                        <c:v>9935.0078125</c:v>
                      </c:pt>
                      <c:pt idx="12252">
                        <c:v>9449.4296875</c:v>
                      </c:pt>
                      <c:pt idx="12253">
                        <c:v>11540.15625</c:v>
                      </c:pt>
                      <c:pt idx="12254">
                        <c:v>11957.9375</c:v>
                      </c:pt>
                      <c:pt idx="12255">
                        <c:v>10113.1171875</c:v>
                      </c:pt>
                      <c:pt idx="12256">
                        <c:v>10140.1171875</c:v>
                      </c:pt>
                      <c:pt idx="12257">
                        <c:v>7013.2578125</c:v>
                      </c:pt>
                      <c:pt idx="12258">
                        <c:v>6535.03125</c:v>
                      </c:pt>
                      <c:pt idx="12259">
                        <c:v>6156.296875</c:v>
                      </c:pt>
                      <c:pt idx="12260">
                        <c:v>7442.96875</c:v>
                      </c:pt>
                      <c:pt idx="12261">
                        <c:v>10010.3046875</c:v>
                      </c:pt>
                      <c:pt idx="12262">
                        <c:v>8987.1953125</c:v>
                      </c:pt>
                      <c:pt idx="12263">
                        <c:v>10032.1796875</c:v>
                      </c:pt>
                      <c:pt idx="12264">
                        <c:v>4426.5703125</c:v>
                      </c:pt>
                      <c:pt idx="12265">
                        <c:v>6860.3203125</c:v>
                      </c:pt>
                      <c:pt idx="12266">
                        <c:v>7596.984375</c:v>
                      </c:pt>
                      <c:pt idx="12267">
                        <c:v>3401.8515625</c:v>
                      </c:pt>
                      <c:pt idx="12268">
                        <c:v>6340.5625</c:v>
                      </c:pt>
                      <c:pt idx="12269">
                        <c:v>7468.046875</c:v>
                      </c:pt>
                      <c:pt idx="12270">
                        <c:v>7746.6640625</c:v>
                      </c:pt>
                      <c:pt idx="12271">
                        <c:v>7886.7734375</c:v>
                      </c:pt>
                      <c:pt idx="12272">
                        <c:v>4827.390625</c:v>
                      </c:pt>
                      <c:pt idx="12273">
                        <c:v>3686.125</c:v>
                      </c:pt>
                      <c:pt idx="12274">
                        <c:v>6204.609375</c:v>
                      </c:pt>
                      <c:pt idx="12275">
                        <c:v>7730.390625</c:v>
                      </c:pt>
                      <c:pt idx="12276">
                        <c:v>6810.4453125</c:v>
                      </c:pt>
                      <c:pt idx="12277">
                        <c:v>2199.3125</c:v>
                      </c:pt>
                      <c:pt idx="12278">
                        <c:v>2663.78125</c:v>
                      </c:pt>
                      <c:pt idx="12279">
                        <c:v>3790.4140625</c:v>
                      </c:pt>
                      <c:pt idx="12280">
                        <c:v>8103.71875</c:v>
                      </c:pt>
                      <c:pt idx="12281">
                        <c:v>2328.1171875</c:v>
                      </c:pt>
                      <c:pt idx="12282">
                        <c:v>2685.8125</c:v>
                      </c:pt>
                      <c:pt idx="12283">
                        <c:v>3119.828125</c:v>
                      </c:pt>
                      <c:pt idx="12284">
                        <c:v>5736.5703125</c:v>
                      </c:pt>
                      <c:pt idx="12285">
                        <c:v>9382.74609375</c:v>
                      </c:pt>
                      <c:pt idx="12286">
                        <c:v>9487.6171875</c:v>
                      </c:pt>
                      <c:pt idx="12287">
                        <c:v>9539.9296875</c:v>
                      </c:pt>
                      <c:pt idx="12288">
                        <c:v>8975.9609375</c:v>
                      </c:pt>
                      <c:pt idx="12289">
                        <c:v>8896.53125</c:v>
                      </c:pt>
                      <c:pt idx="12290">
                        <c:v>7956.078125</c:v>
                      </c:pt>
                      <c:pt idx="12291">
                        <c:v>8160.2421875</c:v>
                      </c:pt>
                      <c:pt idx="12292">
                        <c:v>9022.60546875</c:v>
                      </c:pt>
                      <c:pt idx="12293">
                        <c:v>9681.3203125</c:v>
                      </c:pt>
                      <c:pt idx="12294">
                        <c:v>8845.6875</c:v>
                      </c:pt>
                      <c:pt idx="12295">
                        <c:v>9273.1484375</c:v>
                      </c:pt>
                      <c:pt idx="12296">
                        <c:v>9610.7109375</c:v>
                      </c:pt>
                      <c:pt idx="12297">
                        <c:v>9498.484375</c:v>
                      </c:pt>
                      <c:pt idx="12298">
                        <c:v>8725.5859375</c:v>
                      </c:pt>
                      <c:pt idx="12299">
                        <c:v>9186.7421875</c:v>
                      </c:pt>
                      <c:pt idx="12300">
                        <c:v>9336.4609375</c:v>
                      </c:pt>
                      <c:pt idx="12301">
                        <c:v>9097.359375</c:v>
                      </c:pt>
                      <c:pt idx="12302">
                        <c:v>9906.984375</c:v>
                      </c:pt>
                      <c:pt idx="12303">
                        <c:v>7169.3125</c:v>
                      </c:pt>
                      <c:pt idx="12304">
                        <c:v>6754.609375</c:v>
                      </c:pt>
                      <c:pt idx="12305">
                        <c:v>7667.2890625</c:v>
                      </c:pt>
                      <c:pt idx="12306">
                        <c:v>9806.078125</c:v>
                      </c:pt>
                      <c:pt idx="12307">
                        <c:v>9220.0703125</c:v>
                      </c:pt>
                      <c:pt idx="12308">
                        <c:v>9523.9765625</c:v>
                      </c:pt>
                      <c:pt idx="12309">
                        <c:v>8332.109375</c:v>
                      </c:pt>
                      <c:pt idx="12310">
                        <c:v>9383.28125</c:v>
                      </c:pt>
                      <c:pt idx="12311">
                        <c:v>8942.2890625</c:v>
                      </c:pt>
                      <c:pt idx="12312">
                        <c:v>7355.0625</c:v>
                      </c:pt>
                      <c:pt idx="12313">
                        <c:v>8752.3046875</c:v>
                      </c:pt>
                      <c:pt idx="12314">
                        <c:v>9765.640625</c:v>
                      </c:pt>
                      <c:pt idx="12315">
                        <c:v>7720.609375</c:v>
                      </c:pt>
                      <c:pt idx="12316">
                        <c:v>6706.8046875</c:v>
                      </c:pt>
                      <c:pt idx="12317">
                        <c:v>5657.859375</c:v>
                      </c:pt>
                      <c:pt idx="12318">
                        <c:v>7494.265625</c:v>
                      </c:pt>
                      <c:pt idx="12319">
                        <c:v>6861.7421875</c:v>
                      </c:pt>
                      <c:pt idx="12320">
                        <c:v>6099.0390625</c:v>
                      </c:pt>
                      <c:pt idx="12321">
                        <c:v>7838.53125</c:v>
                      </c:pt>
                      <c:pt idx="12322">
                        <c:v>7884.4453125</c:v>
                      </c:pt>
                      <c:pt idx="12323">
                        <c:v>7402.3984375</c:v>
                      </c:pt>
                      <c:pt idx="12324">
                        <c:v>8030.28125</c:v>
                      </c:pt>
                      <c:pt idx="12325">
                        <c:v>8099.1796875</c:v>
                      </c:pt>
                      <c:pt idx="12326">
                        <c:v>8600.3828125</c:v>
                      </c:pt>
                      <c:pt idx="12327">
                        <c:v>7353.9140625</c:v>
                      </c:pt>
                      <c:pt idx="12328">
                        <c:v>7632.1484375</c:v>
                      </c:pt>
                      <c:pt idx="12329">
                        <c:v>7435.8828125</c:v>
                      </c:pt>
                      <c:pt idx="12330">
                        <c:v>7733.234375</c:v>
                      </c:pt>
                      <c:pt idx="12331">
                        <c:v>7034.421875</c:v>
                      </c:pt>
                      <c:pt idx="12332">
                        <c:v>7042.6796875</c:v>
                      </c:pt>
                      <c:pt idx="12333">
                        <c:v>5855.640625</c:v>
                      </c:pt>
                      <c:pt idx="12334">
                        <c:v>6726.65625</c:v>
                      </c:pt>
                      <c:pt idx="12335">
                        <c:v>8129.53125</c:v>
                      </c:pt>
                      <c:pt idx="12336">
                        <c:v>8159.734375</c:v>
                      </c:pt>
                      <c:pt idx="12337">
                        <c:v>5530.953125</c:v>
                      </c:pt>
                      <c:pt idx="12338">
                        <c:v>6650.5234375</c:v>
                      </c:pt>
                      <c:pt idx="12339">
                        <c:v>7833.9140625</c:v>
                      </c:pt>
                      <c:pt idx="12340">
                        <c:v>8129.21875</c:v>
                      </c:pt>
                      <c:pt idx="12341">
                        <c:v>6032.75</c:v>
                      </c:pt>
                      <c:pt idx="12342">
                        <c:v>3974.34375</c:v>
                      </c:pt>
                      <c:pt idx="12343">
                        <c:v>5172.15625</c:v>
                      </c:pt>
                      <c:pt idx="12344">
                        <c:v>7115.171875</c:v>
                      </c:pt>
                      <c:pt idx="12345">
                        <c:v>11273.8984375</c:v>
                      </c:pt>
                      <c:pt idx="12346">
                        <c:v>10470.046875</c:v>
                      </c:pt>
                      <c:pt idx="12347">
                        <c:v>10214.7578125</c:v>
                      </c:pt>
                      <c:pt idx="12348">
                        <c:v>11180.015625</c:v>
                      </c:pt>
                      <c:pt idx="12349">
                        <c:v>10862.5390625</c:v>
                      </c:pt>
                      <c:pt idx="12350">
                        <c:v>10317.5546875</c:v>
                      </c:pt>
                      <c:pt idx="12351">
                        <c:v>9600.0390625</c:v>
                      </c:pt>
                      <c:pt idx="12352">
                        <c:v>9729.4375</c:v>
                      </c:pt>
                      <c:pt idx="12353">
                        <c:v>8964.1796875</c:v>
                      </c:pt>
                      <c:pt idx="12354">
                        <c:v>9724.625</c:v>
                      </c:pt>
                      <c:pt idx="12355">
                        <c:v>9332.140625</c:v>
                      </c:pt>
                      <c:pt idx="12356">
                        <c:v>7891.296875</c:v>
                      </c:pt>
                      <c:pt idx="12357">
                        <c:v>8109.484375</c:v>
                      </c:pt>
                      <c:pt idx="12358">
                        <c:v>7957.203125</c:v>
                      </c:pt>
                      <c:pt idx="12359">
                        <c:v>11043.1328125</c:v>
                      </c:pt>
                      <c:pt idx="12360">
                        <c:v>8071.5</c:v>
                      </c:pt>
                      <c:pt idx="12361">
                        <c:v>8520.15625</c:v>
                      </c:pt>
                      <c:pt idx="12362">
                        <c:v>5973.4609375</c:v>
                      </c:pt>
                      <c:pt idx="12363">
                        <c:v>8662.4375</c:v>
                      </c:pt>
                      <c:pt idx="12364">
                        <c:v>8446.6484375</c:v>
                      </c:pt>
                      <c:pt idx="12365">
                        <c:v>8585.640625</c:v>
                      </c:pt>
                      <c:pt idx="12366">
                        <c:v>8858.890625</c:v>
                      </c:pt>
                      <c:pt idx="12367">
                        <c:v>8110.71875</c:v>
                      </c:pt>
                      <c:pt idx="12368">
                        <c:v>8732.5859375</c:v>
                      </c:pt>
                      <c:pt idx="12369">
                        <c:v>8155.8515625</c:v>
                      </c:pt>
                      <c:pt idx="12370">
                        <c:v>9021.3828125</c:v>
                      </c:pt>
                      <c:pt idx="12371">
                        <c:v>7190.59375</c:v>
                      </c:pt>
                      <c:pt idx="12372">
                        <c:v>5257.6796875</c:v>
                      </c:pt>
                      <c:pt idx="12373">
                        <c:v>5882.2421875</c:v>
                      </c:pt>
                      <c:pt idx="12374">
                        <c:v>6057.6484375</c:v>
                      </c:pt>
                      <c:pt idx="12375">
                        <c:v>3185.453125</c:v>
                      </c:pt>
                      <c:pt idx="12376">
                        <c:v>3488.4140625</c:v>
                      </c:pt>
                      <c:pt idx="12377">
                        <c:v>4140.2890625</c:v>
                      </c:pt>
                      <c:pt idx="12378">
                        <c:v>7051.75</c:v>
                      </c:pt>
                      <c:pt idx="12379">
                        <c:v>7227.9375</c:v>
                      </c:pt>
                      <c:pt idx="12380">
                        <c:v>7412.5390625</c:v>
                      </c:pt>
                      <c:pt idx="12381">
                        <c:v>8053.6796875</c:v>
                      </c:pt>
                      <c:pt idx="12382">
                        <c:v>4740.0625</c:v>
                      </c:pt>
                      <c:pt idx="12383">
                        <c:v>6743.9375</c:v>
                      </c:pt>
                      <c:pt idx="12384">
                        <c:v>7959.2734375</c:v>
                      </c:pt>
                      <c:pt idx="12385">
                        <c:v>6929.84375</c:v>
                      </c:pt>
                      <c:pt idx="12386">
                        <c:v>7085.3984375</c:v>
                      </c:pt>
                      <c:pt idx="12387">
                        <c:v>7525.671875</c:v>
                      </c:pt>
                      <c:pt idx="12388">
                        <c:v>4910.0234375</c:v>
                      </c:pt>
                      <c:pt idx="12389">
                        <c:v>7411.2109375</c:v>
                      </c:pt>
                      <c:pt idx="12390">
                        <c:v>11442.63671875</c:v>
                      </c:pt>
                      <c:pt idx="12391">
                        <c:v>11188.5234375</c:v>
                      </c:pt>
                      <c:pt idx="12392">
                        <c:v>10676.921875</c:v>
                      </c:pt>
                      <c:pt idx="12393">
                        <c:v>11268.390625</c:v>
                      </c:pt>
                      <c:pt idx="12394">
                        <c:v>10299.0703125</c:v>
                      </c:pt>
                      <c:pt idx="12395">
                        <c:v>11390.8984375</c:v>
                      </c:pt>
                      <c:pt idx="12396">
                        <c:v>10752.3515625</c:v>
                      </c:pt>
                      <c:pt idx="12397">
                        <c:v>10429.51953125</c:v>
                      </c:pt>
                      <c:pt idx="12398">
                        <c:v>10479.46484375</c:v>
                      </c:pt>
                      <c:pt idx="12399">
                        <c:v>11110.0546875</c:v>
                      </c:pt>
                      <c:pt idx="12400">
                        <c:v>10895.6015625</c:v>
                      </c:pt>
                      <c:pt idx="12401">
                        <c:v>10466.9609375</c:v>
                      </c:pt>
                      <c:pt idx="12402">
                        <c:v>9604.4453125</c:v>
                      </c:pt>
                      <c:pt idx="12403">
                        <c:v>11096.0390625</c:v>
                      </c:pt>
                      <c:pt idx="12404">
                        <c:v>11220.90625</c:v>
                      </c:pt>
                      <c:pt idx="12405">
                        <c:v>15014.73828125</c:v>
                      </c:pt>
                      <c:pt idx="12406">
                        <c:v>13116.9140625</c:v>
                      </c:pt>
                      <c:pt idx="12407">
                        <c:v>11944.37890625</c:v>
                      </c:pt>
                      <c:pt idx="12408">
                        <c:v>12478.40234375</c:v>
                      </c:pt>
                      <c:pt idx="12409">
                        <c:v>14359.8203125</c:v>
                      </c:pt>
                      <c:pt idx="12410">
                        <c:v>13575.7890625</c:v>
                      </c:pt>
                      <c:pt idx="12411">
                        <c:v>15166.78125</c:v>
                      </c:pt>
                      <c:pt idx="12412">
                        <c:v>14838.75390625</c:v>
                      </c:pt>
                      <c:pt idx="12413">
                        <c:v>14672.1484375</c:v>
                      </c:pt>
                      <c:pt idx="12414">
                        <c:v>15095.97265625</c:v>
                      </c:pt>
                      <c:pt idx="12415">
                        <c:v>13445.796875</c:v>
                      </c:pt>
                      <c:pt idx="12416">
                        <c:v>12761.28125</c:v>
                      </c:pt>
                      <c:pt idx="12417">
                        <c:v>12875</c:v>
                      </c:pt>
                      <c:pt idx="12418">
                        <c:v>12792.1640625</c:v>
                      </c:pt>
                      <c:pt idx="12419">
                        <c:v>14318.45703125</c:v>
                      </c:pt>
                      <c:pt idx="12420">
                        <c:v>10942.65234375</c:v>
                      </c:pt>
                      <c:pt idx="12421">
                        <c:v>10824.5625</c:v>
                      </c:pt>
                      <c:pt idx="12422">
                        <c:v>9765.85546875</c:v>
                      </c:pt>
                      <c:pt idx="12423">
                        <c:v>9912.69921875</c:v>
                      </c:pt>
                      <c:pt idx="12424">
                        <c:v>10940.5703125</c:v>
                      </c:pt>
                      <c:pt idx="12425">
                        <c:v>9434.9609375</c:v>
                      </c:pt>
                      <c:pt idx="12426">
                        <c:v>9062.7265625</c:v>
                      </c:pt>
                      <c:pt idx="12427">
                        <c:v>9345.828125</c:v>
                      </c:pt>
                      <c:pt idx="12428">
                        <c:v>9199.265625</c:v>
                      </c:pt>
                      <c:pt idx="12429">
                        <c:v>8615.3671875</c:v>
                      </c:pt>
                      <c:pt idx="12430">
                        <c:v>9952.9765625</c:v>
                      </c:pt>
                      <c:pt idx="12431">
                        <c:v>7397.5625</c:v>
                      </c:pt>
                      <c:pt idx="12432">
                        <c:v>6786.203125</c:v>
                      </c:pt>
                      <c:pt idx="12433">
                        <c:v>7642.3671875</c:v>
                      </c:pt>
                      <c:pt idx="12434">
                        <c:v>9672.59375</c:v>
                      </c:pt>
                      <c:pt idx="12435">
                        <c:v>15979.34765625</c:v>
                      </c:pt>
                      <c:pt idx="12436">
                        <c:v>14716.26953125</c:v>
                      </c:pt>
                      <c:pt idx="12437">
                        <c:v>15716.921875</c:v>
                      </c:pt>
                      <c:pt idx="12438">
                        <c:v>16569.1875</c:v>
                      </c:pt>
                      <c:pt idx="12439">
                        <c:v>15431.6953125</c:v>
                      </c:pt>
                      <c:pt idx="12440">
                        <c:v>14858.921875</c:v>
                      </c:pt>
                      <c:pt idx="12441">
                        <c:v>16324.69140625</c:v>
                      </c:pt>
                      <c:pt idx="12442">
                        <c:v>16972.6015625</c:v>
                      </c:pt>
                      <c:pt idx="12443">
                        <c:v>16155.2734375</c:v>
                      </c:pt>
                      <c:pt idx="12444">
                        <c:v>16292.0859375</c:v>
                      </c:pt>
                      <c:pt idx="12445">
                        <c:v>15617.34765625</c:v>
                      </c:pt>
                      <c:pt idx="12446">
                        <c:v>15550.76953125</c:v>
                      </c:pt>
                      <c:pt idx="12447">
                        <c:v>16900.18359375</c:v>
                      </c:pt>
                      <c:pt idx="12448">
                        <c:v>15782.625</c:v>
                      </c:pt>
                      <c:pt idx="12449">
                        <c:v>16263.40625</c:v>
                      </c:pt>
                      <c:pt idx="12450">
                        <c:v>9427.1328125</c:v>
                      </c:pt>
                      <c:pt idx="12451">
                        <c:v>8291.25</c:v>
                      </c:pt>
                      <c:pt idx="12452">
                        <c:v>5293.953125</c:v>
                      </c:pt>
                      <c:pt idx="12453">
                        <c:v>3239.421875</c:v>
                      </c:pt>
                      <c:pt idx="12454">
                        <c:v>4737.5546875</c:v>
                      </c:pt>
                      <c:pt idx="12455">
                        <c:v>8075.34375</c:v>
                      </c:pt>
                      <c:pt idx="12456">
                        <c:v>7689.953125</c:v>
                      </c:pt>
                      <c:pt idx="12457">
                        <c:v>8831.8671875</c:v>
                      </c:pt>
                      <c:pt idx="12458">
                        <c:v>6981.0546875</c:v>
                      </c:pt>
                      <c:pt idx="12459">
                        <c:v>7731.5625</c:v>
                      </c:pt>
                      <c:pt idx="12460">
                        <c:v>9312.0859375</c:v>
                      </c:pt>
                      <c:pt idx="12461">
                        <c:v>7579.2734375</c:v>
                      </c:pt>
                      <c:pt idx="12462">
                        <c:v>7483.984375</c:v>
                      </c:pt>
                      <c:pt idx="12463">
                        <c:v>7883.7109375</c:v>
                      </c:pt>
                      <c:pt idx="12464">
                        <c:v>8650.390625</c:v>
                      </c:pt>
                      <c:pt idx="12465">
                        <c:v>8502.203125</c:v>
                      </c:pt>
                      <c:pt idx="12466">
                        <c:v>8888.6796875</c:v>
                      </c:pt>
                      <c:pt idx="12467">
                        <c:v>7784.3515625</c:v>
                      </c:pt>
                      <c:pt idx="12468">
                        <c:v>7075.1953125</c:v>
                      </c:pt>
                      <c:pt idx="12469">
                        <c:v>6907.390625</c:v>
                      </c:pt>
                      <c:pt idx="12470">
                        <c:v>8678.0546875</c:v>
                      </c:pt>
                      <c:pt idx="12471">
                        <c:v>7374.578125</c:v>
                      </c:pt>
                      <c:pt idx="12472">
                        <c:v>8760.9609375</c:v>
                      </c:pt>
                      <c:pt idx="12473">
                        <c:v>3078.6640625</c:v>
                      </c:pt>
                      <c:pt idx="12474">
                        <c:v>4768.3046875</c:v>
                      </c:pt>
                      <c:pt idx="12475">
                        <c:v>5908.875</c:v>
                      </c:pt>
                      <c:pt idx="12476">
                        <c:v>2580.6171875</c:v>
                      </c:pt>
                      <c:pt idx="12477">
                        <c:v>5180.28125</c:v>
                      </c:pt>
                      <c:pt idx="12478">
                        <c:v>5580.9453125</c:v>
                      </c:pt>
                      <c:pt idx="12479">
                        <c:v>8152.5234375</c:v>
                      </c:pt>
                      <c:pt idx="12480">
                        <c:v>6567.3203125</c:v>
                      </c:pt>
                      <c:pt idx="12481">
                        <c:v>7016.984375</c:v>
                      </c:pt>
                      <c:pt idx="12482">
                        <c:v>7541.3671875</c:v>
                      </c:pt>
                      <c:pt idx="12483">
                        <c:v>10249.2578125</c:v>
                      </c:pt>
                      <c:pt idx="12484">
                        <c:v>10012.109375</c:v>
                      </c:pt>
                      <c:pt idx="12485">
                        <c:v>9673.421875</c:v>
                      </c:pt>
                      <c:pt idx="12486">
                        <c:v>8364.046875</c:v>
                      </c:pt>
                      <c:pt idx="12487">
                        <c:v>7812.9140625</c:v>
                      </c:pt>
                      <c:pt idx="12488">
                        <c:v>9669.703125</c:v>
                      </c:pt>
                      <c:pt idx="12489">
                        <c:v>10636.9296875</c:v>
                      </c:pt>
                      <c:pt idx="12490">
                        <c:v>10194.9453125</c:v>
                      </c:pt>
                      <c:pt idx="12491">
                        <c:v>10678.2578125</c:v>
                      </c:pt>
                      <c:pt idx="12492">
                        <c:v>10025.203125</c:v>
                      </c:pt>
                      <c:pt idx="12493">
                        <c:v>10374.2109375</c:v>
                      </c:pt>
                      <c:pt idx="12494">
                        <c:v>10697.90625</c:v>
                      </c:pt>
                      <c:pt idx="12495">
                        <c:v>6452.1171875</c:v>
                      </c:pt>
                      <c:pt idx="12496">
                        <c:v>8479.203125</c:v>
                      </c:pt>
                      <c:pt idx="12497">
                        <c:v>8225.1015625</c:v>
                      </c:pt>
                      <c:pt idx="12498">
                        <c:v>8297.9296875</c:v>
                      </c:pt>
                      <c:pt idx="12499">
                        <c:v>7843.40625</c:v>
                      </c:pt>
                      <c:pt idx="12500">
                        <c:v>7952.6796875</c:v>
                      </c:pt>
                      <c:pt idx="12501">
                        <c:v>8111.1015625</c:v>
                      </c:pt>
                      <c:pt idx="12502">
                        <c:v>7537.3203125</c:v>
                      </c:pt>
                      <c:pt idx="12503">
                        <c:v>7163.8828125</c:v>
                      </c:pt>
                      <c:pt idx="12504">
                        <c:v>7137.8203125</c:v>
                      </c:pt>
                      <c:pt idx="12505">
                        <c:v>8608.8984375</c:v>
                      </c:pt>
                      <c:pt idx="12506">
                        <c:v>6755.0078125</c:v>
                      </c:pt>
                      <c:pt idx="12507">
                        <c:v>6496.25</c:v>
                      </c:pt>
                      <c:pt idx="12508">
                        <c:v>5541.609375</c:v>
                      </c:pt>
                      <c:pt idx="12509">
                        <c:v>7944.125</c:v>
                      </c:pt>
                      <c:pt idx="12510">
                        <c:v>12398.53125</c:v>
                      </c:pt>
                      <c:pt idx="12511">
                        <c:v>12692.7578125</c:v>
                      </c:pt>
                      <c:pt idx="12512">
                        <c:v>12265.8828125</c:v>
                      </c:pt>
                      <c:pt idx="12513">
                        <c:v>12030.171875</c:v>
                      </c:pt>
                      <c:pt idx="12514">
                        <c:v>11048.16796875</c:v>
                      </c:pt>
                      <c:pt idx="12515">
                        <c:v>12185.1953125</c:v>
                      </c:pt>
                      <c:pt idx="12516">
                        <c:v>12504.74609375</c:v>
                      </c:pt>
                      <c:pt idx="12517">
                        <c:v>12097.26953125</c:v>
                      </c:pt>
                      <c:pt idx="12518">
                        <c:v>12669.5546875</c:v>
                      </c:pt>
                      <c:pt idx="12519">
                        <c:v>12166.640625</c:v>
                      </c:pt>
                      <c:pt idx="12520">
                        <c:v>9511.140625</c:v>
                      </c:pt>
                      <c:pt idx="12521">
                        <c:v>9570.7890625</c:v>
                      </c:pt>
                      <c:pt idx="12522">
                        <c:v>9873.7109375</c:v>
                      </c:pt>
                      <c:pt idx="12523">
                        <c:v>12813.10546875</c:v>
                      </c:pt>
                      <c:pt idx="12524">
                        <c:v>12993.08203125</c:v>
                      </c:pt>
                      <c:pt idx="12525">
                        <c:v>10312.3359375</c:v>
                      </c:pt>
                      <c:pt idx="12526">
                        <c:v>9319.4140625</c:v>
                      </c:pt>
                      <c:pt idx="12527">
                        <c:v>9758.859375</c:v>
                      </c:pt>
                      <c:pt idx="12528">
                        <c:v>10824.53125</c:v>
                      </c:pt>
                      <c:pt idx="12529">
                        <c:v>10526.0703125</c:v>
                      </c:pt>
                      <c:pt idx="12530">
                        <c:v>9385.6875</c:v>
                      </c:pt>
                      <c:pt idx="12531">
                        <c:v>10090.703125</c:v>
                      </c:pt>
                      <c:pt idx="12532">
                        <c:v>10490.171875</c:v>
                      </c:pt>
                      <c:pt idx="12533">
                        <c:v>10112.6953125</c:v>
                      </c:pt>
                      <c:pt idx="12534">
                        <c:v>10509.1484375</c:v>
                      </c:pt>
                      <c:pt idx="12535">
                        <c:v>11034.359375</c:v>
                      </c:pt>
                      <c:pt idx="12536">
                        <c:v>11021.328125</c:v>
                      </c:pt>
                      <c:pt idx="12537">
                        <c:v>10174.546875</c:v>
                      </c:pt>
                      <c:pt idx="12538">
                        <c:v>8684.625</c:v>
                      </c:pt>
                      <c:pt idx="12539">
                        <c:v>11290.1953125</c:v>
                      </c:pt>
                      <c:pt idx="12540">
                        <c:v>9021.4609375</c:v>
                      </c:pt>
                      <c:pt idx="12541">
                        <c:v>8995.5390625</c:v>
                      </c:pt>
                      <c:pt idx="12542">
                        <c:v>7795.078125</c:v>
                      </c:pt>
                      <c:pt idx="12543">
                        <c:v>7170.046875</c:v>
                      </c:pt>
                      <c:pt idx="12544">
                        <c:v>7355.5390625</c:v>
                      </c:pt>
                      <c:pt idx="12545">
                        <c:v>9285.125</c:v>
                      </c:pt>
                      <c:pt idx="12546">
                        <c:v>9267.25</c:v>
                      </c:pt>
                      <c:pt idx="12547">
                        <c:v>8825.078125</c:v>
                      </c:pt>
                      <c:pt idx="12548">
                        <c:v>8737.7109375</c:v>
                      </c:pt>
                      <c:pt idx="12549">
                        <c:v>7981.9375</c:v>
                      </c:pt>
                      <c:pt idx="12550">
                        <c:v>8982.8515625</c:v>
                      </c:pt>
                      <c:pt idx="12551">
                        <c:v>8888.625</c:v>
                      </c:pt>
                      <c:pt idx="12552">
                        <c:v>7048.3203125</c:v>
                      </c:pt>
                      <c:pt idx="12553">
                        <c:v>8332.9921875</c:v>
                      </c:pt>
                      <c:pt idx="12554">
                        <c:v>9383.765625</c:v>
                      </c:pt>
                      <c:pt idx="12555">
                        <c:v>11334.1796875</c:v>
                      </c:pt>
                      <c:pt idx="12556">
                        <c:v>9691.65625</c:v>
                      </c:pt>
                      <c:pt idx="12557">
                        <c:v>8975.4140625</c:v>
                      </c:pt>
                      <c:pt idx="12558">
                        <c:v>10295.9296875</c:v>
                      </c:pt>
                      <c:pt idx="12559">
                        <c:v>10124.453125</c:v>
                      </c:pt>
                      <c:pt idx="12560">
                        <c:v>9939.171875</c:v>
                      </c:pt>
                      <c:pt idx="12561">
                        <c:v>9744.921875</c:v>
                      </c:pt>
                      <c:pt idx="12562">
                        <c:v>11852.2109375</c:v>
                      </c:pt>
                      <c:pt idx="12563">
                        <c:v>11318.2734375</c:v>
                      </c:pt>
                      <c:pt idx="12564">
                        <c:v>11534.53125</c:v>
                      </c:pt>
                      <c:pt idx="12565">
                        <c:v>12729.046875</c:v>
                      </c:pt>
                      <c:pt idx="12566">
                        <c:v>12019.0625</c:v>
                      </c:pt>
                      <c:pt idx="12567">
                        <c:v>11977.578125</c:v>
                      </c:pt>
                      <c:pt idx="12568">
                        <c:v>11303.6015625</c:v>
                      </c:pt>
                      <c:pt idx="12569">
                        <c:v>11049.34375</c:v>
                      </c:pt>
                      <c:pt idx="12570">
                        <c:v>10999.625</c:v>
                      </c:pt>
                      <c:pt idx="12571">
                        <c:v>11282.234375</c:v>
                      </c:pt>
                      <c:pt idx="12572">
                        <c:v>8080.0546875</c:v>
                      </c:pt>
                      <c:pt idx="12573">
                        <c:v>7071.875</c:v>
                      </c:pt>
                      <c:pt idx="12574">
                        <c:v>8251.15625</c:v>
                      </c:pt>
                      <c:pt idx="12575">
                        <c:v>9917.953125</c:v>
                      </c:pt>
                      <c:pt idx="12576">
                        <c:v>7434.171875</c:v>
                      </c:pt>
                      <c:pt idx="12577">
                        <c:v>6006.1640625</c:v>
                      </c:pt>
                      <c:pt idx="12578">
                        <c:v>7605.9609375</c:v>
                      </c:pt>
                      <c:pt idx="12579">
                        <c:v>10556.703125</c:v>
                      </c:pt>
                      <c:pt idx="12580">
                        <c:v>7166.375</c:v>
                      </c:pt>
                      <c:pt idx="12581">
                        <c:v>7784.2421875</c:v>
                      </c:pt>
                      <c:pt idx="12582">
                        <c:v>9151.2734375</c:v>
                      </c:pt>
                      <c:pt idx="12583">
                        <c:v>11341.890625</c:v>
                      </c:pt>
                      <c:pt idx="12584">
                        <c:v>11138.6484375</c:v>
                      </c:pt>
                      <c:pt idx="12585">
                        <c:v>7637.6328125</c:v>
                      </c:pt>
                      <c:pt idx="12586">
                        <c:v>7245.8828125</c:v>
                      </c:pt>
                      <c:pt idx="12587">
                        <c:v>6754.1484375</c:v>
                      </c:pt>
                      <c:pt idx="12588">
                        <c:v>3954.90625</c:v>
                      </c:pt>
                      <c:pt idx="12589">
                        <c:v>5341.7734375</c:v>
                      </c:pt>
                      <c:pt idx="12590">
                        <c:v>6358.1171875</c:v>
                      </c:pt>
                      <c:pt idx="12591">
                        <c:v>6639.640625</c:v>
                      </c:pt>
                      <c:pt idx="12592">
                        <c:v>6217.078125</c:v>
                      </c:pt>
                      <c:pt idx="12593">
                        <c:v>7497.84375</c:v>
                      </c:pt>
                      <c:pt idx="12594">
                        <c:v>6305.328125</c:v>
                      </c:pt>
                      <c:pt idx="12595">
                        <c:v>6226.3046875</c:v>
                      </c:pt>
                      <c:pt idx="12596">
                        <c:v>6172.484375</c:v>
                      </c:pt>
                      <c:pt idx="12597">
                        <c:v>6997.3828125</c:v>
                      </c:pt>
                      <c:pt idx="12598">
                        <c:v>6112.8671875</c:v>
                      </c:pt>
                      <c:pt idx="12599">
                        <c:v>6598.4375</c:v>
                      </c:pt>
                      <c:pt idx="12600">
                        <c:v>10017.890625</c:v>
                      </c:pt>
                      <c:pt idx="12601">
                        <c:v>7607.5859375</c:v>
                      </c:pt>
                      <c:pt idx="12602">
                        <c:v>5759.2578125</c:v>
                      </c:pt>
                      <c:pt idx="12603">
                        <c:v>6946.296875</c:v>
                      </c:pt>
                      <c:pt idx="12604">
                        <c:v>10493.73828125</c:v>
                      </c:pt>
                      <c:pt idx="12605">
                        <c:v>10313.0078125</c:v>
                      </c:pt>
                      <c:pt idx="12606">
                        <c:v>9178.609375</c:v>
                      </c:pt>
                      <c:pt idx="12607">
                        <c:v>9707.0078125</c:v>
                      </c:pt>
                      <c:pt idx="12608">
                        <c:v>8544.6328125</c:v>
                      </c:pt>
                      <c:pt idx="12609">
                        <c:v>9260</c:v>
                      </c:pt>
                      <c:pt idx="12610">
                        <c:v>9542.7109375</c:v>
                      </c:pt>
                      <c:pt idx="12611">
                        <c:v>9241.9296875</c:v>
                      </c:pt>
                      <c:pt idx="12612">
                        <c:v>9804.5234375</c:v>
                      </c:pt>
                      <c:pt idx="12613">
                        <c:v>8169.6796875</c:v>
                      </c:pt>
                      <c:pt idx="12614">
                        <c:v>8061.15625</c:v>
                      </c:pt>
                      <c:pt idx="12615">
                        <c:v>10262.5625</c:v>
                      </c:pt>
                      <c:pt idx="12616">
                        <c:v>10693.5078125</c:v>
                      </c:pt>
                      <c:pt idx="12617">
                        <c:v>11289.6953125</c:v>
                      </c:pt>
                      <c:pt idx="12618">
                        <c:v>9786.9765625</c:v>
                      </c:pt>
                      <c:pt idx="12619">
                        <c:v>9966.4609375</c:v>
                      </c:pt>
                      <c:pt idx="12620">
                        <c:v>10878.7734375</c:v>
                      </c:pt>
                      <c:pt idx="12621">
                        <c:v>9666.8671875</c:v>
                      </c:pt>
                      <c:pt idx="12622">
                        <c:v>9295.3984375</c:v>
                      </c:pt>
                      <c:pt idx="12623">
                        <c:v>10533.671875</c:v>
                      </c:pt>
                      <c:pt idx="12624">
                        <c:v>10286.03125</c:v>
                      </c:pt>
                      <c:pt idx="12625">
                        <c:v>9943.203125</c:v>
                      </c:pt>
                      <c:pt idx="12626">
                        <c:v>9374.328125</c:v>
                      </c:pt>
                      <c:pt idx="12627">
                        <c:v>9230.9921875</c:v>
                      </c:pt>
                      <c:pt idx="12628">
                        <c:v>8391.953125</c:v>
                      </c:pt>
                      <c:pt idx="12629">
                        <c:v>11110.0703125</c:v>
                      </c:pt>
                      <c:pt idx="12630">
                        <c:v>9270.31640625</c:v>
                      </c:pt>
                      <c:pt idx="12631">
                        <c:v>10032.30078125</c:v>
                      </c:pt>
                      <c:pt idx="12632">
                        <c:v>9812.6171875</c:v>
                      </c:pt>
                      <c:pt idx="12633">
                        <c:v>8905.984375</c:v>
                      </c:pt>
                      <c:pt idx="12634">
                        <c:v>9798.8515625</c:v>
                      </c:pt>
                      <c:pt idx="12635">
                        <c:v>8265.1875</c:v>
                      </c:pt>
                      <c:pt idx="12636">
                        <c:v>9192.96875</c:v>
                      </c:pt>
                      <c:pt idx="12637">
                        <c:v>9162.515625</c:v>
                      </c:pt>
                      <c:pt idx="12638">
                        <c:v>8996.171875</c:v>
                      </c:pt>
                      <c:pt idx="12639">
                        <c:v>9844.8671875</c:v>
                      </c:pt>
                      <c:pt idx="12640">
                        <c:v>9031.6484375</c:v>
                      </c:pt>
                      <c:pt idx="12641">
                        <c:v>9890.6484375</c:v>
                      </c:pt>
                      <c:pt idx="12642">
                        <c:v>9994.1796875</c:v>
                      </c:pt>
                      <c:pt idx="12643">
                        <c:v>9381.8984375</c:v>
                      </c:pt>
                      <c:pt idx="12644">
                        <c:v>9559.64453125</c:v>
                      </c:pt>
                      <c:pt idx="12645">
                        <c:v>6205.6328125</c:v>
                      </c:pt>
                      <c:pt idx="12646">
                        <c:v>3692.21875</c:v>
                      </c:pt>
                      <c:pt idx="12647">
                        <c:v>5364.1171875</c:v>
                      </c:pt>
                      <c:pt idx="12648">
                        <c:v>6455.1640625</c:v>
                      </c:pt>
                      <c:pt idx="12649">
                        <c:v>5350.3046875</c:v>
                      </c:pt>
                      <c:pt idx="12650">
                        <c:v>5824.0703125</c:v>
                      </c:pt>
                      <c:pt idx="12651">
                        <c:v>3141.625</c:v>
                      </c:pt>
                      <c:pt idx="12652">
                        <c:v>4234.53125</c:v>
                      </c:pt>
                      <c:pt idx="12653">
                        <c:v>6093.9140625</c:v>
                      </c:pt>
                      <c:pt idx="12654">
                        <c:v>6119.421875</c:v>
                      </c:pt>
                      <c:pt idx="12655">
                        <c:v>5572.4140625</c:v>
                      </c:pt>
                      <c:pt idx="12656">
                        <c:v>5720.234375</c:v>
                      </c:pt>
                      <c:pt idx="12657">
                        <c:v>5505.0234375</c:v>
                      </c:pt>
                      <c:pt idx="12658">
                        <c:v>5993.34375</c:v>
                      </c:pt>
                      <c:pt idx="12659">
                        <c:v>6213.234375</c:v>
                      </c:pt>
                      <c:pt idx="12660">
                        <c:v>8856.0078125</c:v>
                      </c:pt>
                      <c:pt idx="12661">
                        <c:v>8294.6171875</c:v>
                      </c:pt>
                      <c:pt idx="12662">
                        <c:v>9817.328125</c:v>
                      </c:pt>
                      <c:pt idx="12663">
                        <c:v>10501.7109375</c:v>
                      </c:pt>
                      <c:pt idx="12664">
                        <c:v>10185.8203125</c:v>
                      </c:pt>
                      <c:pt idx="12665">
                        <c:v>8056.6796875</c:v>
                      </c:pt>
                      <c:pt idx="12666">
                        <c:v>7013.453125</c:v>
                      </c:pt>
                      <c:pt idx="12667">
                        <c:v>8305.6953125</c:v>
                      </c:pt>
                      <c:pt idx="12668">
                        <c:v>9018.921875</c:v>
                      </c:pt>
                      <c:pt idx="12669">
                        <c:v>9004.6484375</c:v>
                      </c:pt>
                      <c:pt idx="12670">
                        <c:v>8552.8828125</c:v>
                      </c:pt>
                      <c:pt idx="12671">
                        <c:v>9137.828125</c:v>
                      </c:pt>
                      <c:pt idx="12672">
                        <c:v>9774.6171875</c:v>
                      </c:pt>
                      <c:pt idx="12673">
                        <c:v>10077.953125</c:v>
                      </c:pt>
                      <c:pt idx="12674">
                        <c:v>9948.8671875</c:v>
                      </c:pt>
                      <c:pt idx="12675">
                        <c:v>10853.390625</c:v>
                      </c:pt>
                      <c:pt idx="12676">
                        <c:v>10221.64453125</c:v>
                      </c:pt>
                      <c:pt idx="12677">
                        <c:v>10652.1015625</c:v>
                      </c:pt>
                      <c:pt idx="12678">
                        <c:v>11842.265625</c:v>
                      </c:pt>
                      <c:pt idx="12679">
                        <c:v>10900.359375</c:v>
                      </c:pt>
                      <c:pt idx="12680">
                        <c:v>11733.046875</c:v>
                      </c:pt>
                      <c:pt idx="12681">
                        <c:v>9949.9609375</c:v>
                      </c:pt>
                      <c:pt idx="12682">
                        <c:v>9282.3046875</c:v>
                      </c:pt>
                      <c:pt idx="12683">
                        <c:v>9924.0703125</c:v>
                      </c:pt>
                      <c:pt idx="12684">
                        <c:v>11423.6015625</c:v>
                      </c:pt>
                      <c:pt idx="12685">
                        <c:v>10604.3515625</c:v>
                      </c:pt>
                      <c:pt idx="12686">
                        <c:v>10468.140625</c:v>
                      </c:pt>
                      <c:pt idx="12687">
                        <c:v>10822.875</c:v>
                      </c:pt>
                      <c:pt idx="12688">
                        <c:v>9822</c:v>
                      </c:pt>
                      <c:pt idx="12689">
                        <c:v>11742.8984375</c:v>
                      </c:pt>
                      <c:pt idx="12690">
                        <c:v>6943.53125</c:v>
                      </c:pt>
                      <c:pt idx="12691">
                        <c:v>6003.8125</c:v>
                      </c:pt>
                      <c:pt idx="12692">
                        <c:v>6211.57421875</c:v>
                      </c:pt>
                      <c:pt idx="12693">
                        <c:v>8507.640625</c:v>
                      </c:pt>
                      <c:pt idx="12694">
                        <c:v>8123.3828125</c:v>
                      </c:pt>
                      <c:pt idx="12695">
                        <c:v>7482.4609375</c:v>
                      </c:pt>
                      <c:pt idx="12696">
                        <c:v>7356.1484375</c:v>
                      </c:pt>
                      <c:pt idx="12697">
                        <c:v>8139.3359375</c:v>
                      </c:pt>
                      <c:pt idx="12698">
                        <c:v>7981.453125</c:v>
                      </c:pt>
                      <c:pt idx="12699">
                        <c:v>8040.9453125</c:v>
                      </c:pt>
                      <c:pt idx="12700">
                        <c:v>8187.9375</c:v>
                      </c:pt>
                      <c:pt idx="12701">
                        <c:v>7769.859375</c:v>
                      </c:pt>
                      <c:pt idx="12702">
                        <c:v>8435.46875</c:v>
                      </c:pt>
                      <c:pt idx="12703">
                        <c:v>8167.3828125</c:v>
                      </c:pt>
                      <c:pt idx="12704">
                        <c:v>8547.6640625</c:v>
                      </c:pt>
                      <c:pt idx="12705">
                        <c:v>7223.0390625</c:v>
                      </c:pt>
                      <c:pt idx="12706">
                        <c:v>6750.73828125</c:v>
                      </c:pt>
                      <c:pt idx="12707">
                        <c:v>7066.609375</c:v>
                      </c:pt>
                      <c:pt idx="12708">
                        <c:v>8702.2109375</c:v>
                      </c:pt>
                      <c:pt idx="12709">
                        <c:v>8924.37890625</c:v>
                      </c:pt>
                      <c:pt idx="12710">
                        <c:v>4862.6796875</c:v>
                      </c:pt>
                      <c:pt idx="12711">
                        <c:v>6518.921875</c:v>
                      </c:pt>
                      <c:pt idx="12712">
                        <c:v>7430.953125</c:v>
                      </c:pt>
                      <c:pt idx="12713">
                        <c:v>7827.1328125</c:v>
                      </c:pt>
                      <c:pt idx="12714">
                        <c:v>7566.953125</c:v>
                      </c:pt>
                      <c:pt idx="12715">
                        <c:v>8912.2421875</c:v>
                      </c:pt>
                      <c:pt idx="12716">
                        <c:v>8329.2421875</c:v>
                      </c:pt>
                      <c:pt idx="12717">
                        <c:v>8575.3515625</c:v>
                      </c:pt>
                      <c:pt idx="12718">
                        <c:v>8892.2890625</c:v>
                      </c:pt>
                      <c:pt idx="12719">
                        <c:v>8107.390625</c:v>
                      </c:pt>
                      <c:pt idx="12720">
                        <c:v>13525.765625</c:v>
                      </c:pt>
                      <c:pt idx="12721">
                        <c:v>10389.609375</c:v>
                      </c:pt>
                      <c:pt idx="12722">
                        <c:v>10213.3046875</c:v>
                      </c:pt>
                      <c:pt idx="12723">
                        <c:v>10174.5859375</c:v>
                      </c:pt>
                      <c:pt idx="12724">
                        <c:v>13066.55078125</c:v>
                      </c:pt>
                      <c:pt idx="12725">
                        <c:v>13103.21875</c:v>
                      </c:pt>
                      <c:pt idx="12726">
                        <c:v>12986.328125</c:v>
                      </c:pt>
                      <c:pt idx="12727">
                        <c:v>13106.5390625</c:v>
                      </c:pt>
                      <c:pt idx="12728">
                        <c:v>13449.65625</c:v>
                      </c:pt>
                      <c:pt idx="12729">
                        <c:v>11995.59375</c:v>
                      </c:pt>
                      <c:pt idx="12730">
                        <c:v>9953.4765625</c:v>
                      </c:pt>
                      <c:pt idx="12731">
                        <c:v>10745.3671875</c:v>
                      </c:pt>
                      <c:pt idx="12732">
                        <c:v>10597.203125</c:v>
                      </c:pt>
                      <c:pt idx="12733">
                        <c:v>13468.3125</c:v>
                      </c:pt>
                      <c:pt idx="12734">
                        <c:v>12609.7109375</c:v>
                      </c:pt>
                      <c:pt idx="12735">
                        <c:v>10059.53125</c:v>
                      </c:pt>
                      <c:pt idx="12736">
                        <c:v>9094.2734375</c:v>
                      </c:pt>
                      <c:pt idx="12737">
                        <c:v>8714.2734375</c:v>
                      </c:pt>
                      <c:pt idx="12738">
                        <c:v>8842.3046875</c:v>
                      </c:pt>
                      <c:pt idx="12739">
                        <c:v>9819.8046875</c:v>
                      </c:pt>
                      <c:pt idx="12740">
                        <c:v>8844.5234375</c:v>
                      </c:pt>
                      <c:pt idx="12741">
                        <c:v>8578.0703125</c:v>
                      </c:pt>
                      <c:pt idx="12742">
                        <c:v>9197.6484375</c:v>
                      </c:pt>
                      <c:pt idx="12743">
                        <c:v>9449.59375</c:v>
                      </c:pt>
                      <c:pt idx="12744">
                        <c:v>9678.53125</c:v>
                      </c:pt>
                      <c:pt idx="12745">
                        <c:v>8091.62109375</c:v>
                      </c:pt>
                      <c:pt idx="12746">
                        <c:v>10131.640625</c:v>
                      </c:pt>
                      <c:pt idx="12747">
                        <c:v>9791.0625</c:v>
                      </c:pt>
                      <c:pt idx="12748">
                        <c:v>9872.140625</c:v>
                      </c:pt>
                      <c:pt idx="12749">
                        <c:v>10060.3203125</c:v>
                      </c:pt>
                      <c:pt idx="12750">
                        <c:v>11611.8203125</c:v>
                      </c:pt>
                      <c:pt idx="12751">
                        <c:v>11888.80859375</c:v>
                      </c:pt>
                      <c:pt idx="12752">
                        <c:v>11902.5390625</c:v>
                      </c:pt>
                      <c:pt idx="12753">
                        <c:v>12288.171875</c:v>
                      </c:pt>
                      <c:pt idx="12754">
                        <c:v>11050.8359375</c:v>
                      </c:pt>
                      <c:pt idx="12755">
                        <c:v>10398.1328125</c:v>
                      </c:pt>
                      <c:pt idx="12756">
                        <c:v>11262.7578125</c:v>
                      </c:pt>
                      <c:pt idx="12757">
                        <c:v>10530.0625</c:v>
                      </c:pt>
                      <c:pt idx="12758">
                        <c:v>8434.1015625</c:v>
                      </c:pt>
                      <c:pt idx="12759">
                        <c:v>9460.453125</c:v>
                      </c:pt>
                      <c:pt idx="12760">
                        <c:v>9188.2734375</c:v>
                      </c:pt>
                      <c:pt idx="12761">
                        <c:v>12157.6484375</c:v>
                      </c:pt>
                      <c:pt idx="12762">
                        <c:v>9593.640625</c:v>
                      </c:pt>
                      <c:pt idx="12763">
                        <c:v>7395.296875</c:v>
                      </c:pt>
                      <c:pt idx="12764">
                        <c:v>8729.890625</c:v>
                      </c:pt>
                      <c:pt idx="12765">
                        <c:v>10642.5078125</c:v>
                      </c:pt>
                      <c:pt idx="12766">
                        <c:v>9600.0546875</c:v>
                      </c:pt>
                      <c:pt idx="12767">
                        <c:v>11033.3046875</c:v>
                      </c:pt>
                      <c:pt idx="12768">
                        <c:v>9674.6875</c:v>
                      </c:pt>
                      <c:pt idx="12769">
                        <c:v>9338.1640625</c:v>
                      </c:pt>
                      <c:pt idx="12770">
                        <c:v>10573.21875</c:v>
                      </c:pt>
                      <c:pt idx="12771">
                        <c:v>10017.484375</c:v>
                      </c:pt>
                      <c:pt idx="12772">
                        <c:v>10344.2734375</c:v>
                      </c:pt>
                      <c:pt idx="12773">
                        <c:v>10511.9140625</c:v>
                      </c:pt>
                      <c:pt idx="12774">
                        <c:v>9884.6953125</c:v>
                      </c:pt>
                      <c:pt idx="12775">
                        <c:v>10693.640625</c:v>
                      </c:pt>
                      <c:pt idx="12776">
                        <c:v>9494.96875</c:v>
                      </c:pt>
                      <c:pt idx="12777">
                        <c:v>8931.265625</c:v>
                      </c:pt>
                      <c:pt idx="12778">
                        <c:v>8046.1484375</c:v>
                      </c:pt>
                      <c:pt idx="12779">
                        <c:v>10250.6875</c:v>
                      </c:pt>
                      <c:pt idx="12780">
                        <c:v>7307.6796875</c:v>
                      </c:pt>
                      <c:pt idx="12781">
                        <c:v>6883.296875</c:v>
                      </c:pt>
                      <c:pt idx="12782">
                        <c:v>7473.6640625</c:v>
                      </c:pt>
                      <c:pt idx="12783">
                        <c:v>6109.8984375</c:v>
                      </c:pt>
                      <c:pt idx="12784">
                        <c:v>7569.0859375</c:v>
                      </c:pt>
                      <c:pt idx="12785">
                        <c:v>5422.7265625</c:v>
                      </c:pt>
                      <c:pt idx="12786">
                        <c:v>6403.2890625</c:v>
                      </c:pt>
                      <c:pt idx="12787">
                        <c:v>6887.7890625</c:v>
                      </c:pt>
                      <c:pt idx="12788">
                        <c:v>7814.5234375</c:v>
                      </c:pt>
                      <c:pt idx="12789">
                        <c:v>5355.7265625</c:v>
                      </c:pt>
                      <c:pt idx="12790">
                        <c:v>3739.625</c:v>
                      </c:pt>
                      <c:pt idx="12791">
                        <c:v>4746.6953125</c:v>
                      </c:pt>
                      <c:pt idx="12792">
                        <c:v>5831.40625</c:v>
                      </c:pt>
                      <c:pt idx="12793">
                        <c:v>7680.6328125</c:v>
                      </c:pt>
                      <c:pt idx="12794">
                        <c:v>7517.859375</c:v>
                      </c:pt>
                      <c:pt idx="12795">
                        <c:v>8791.390625</c:v>
                      </c:pt>
                      <c:pt idx="12796">
                        <c:v>6031.0546875</c:v>
                      </c:pt>
                      <c:pt idx="12797">
                        <c:v>8269.796875</c:v>
                      </c:pt>
                      <c:pt idx="12798">
                        <c:v>8316.1640625</c:v>
                      </c:pt>
                      <c:pt idx="12799">
                        <c:v>8575</c:v>
                      </c:pt>
                      <c:pt idx="12800">
                        <c:v>4212.3125</c:v>
                      </c:pt>
                      <c:pt idx="12801">
                        <c:v>5702.7265625</c:v>
                      </c:pt>
                      <c:pt idx="12802">
                        <c:v>7809.078125</c:v>
                      </c:pt>
                      <c:pt idx="12803">
                        <c:v>8715.3125</c:v>
                      </c:pt>
                      <c:pt idx="12804">
                        <c:v>8208.625</c:v>
                      </c:pt>
                      <c:pt idx="12805">
                        <c:v>7933.8359375</c:v>
                      </c:pt>
                      <c:pt idx="12806">
                        <c:v>6910.796875</c:v>
                      </c:pt>
                      <c:pt idx="12807">
                        <c:v>7828.171875</c:v>
                      </c:pt>
                      <c:pt idx="12808">
                        <c:v>7338.6640625</c:v>
                      </c:pt>
                      <c:pt idx="12809">
                        <c:v>7591.9453125</c:v>
                      </c:pt>
                      <c:pt idx="12810">
                        <c:v>11958.0078125</c:v>
                      </c:pt>
                      <c:pt idx="12811">
                        <c:v>11764.9609375</c:v>
                      </c:pt>
                      <c:pt idx="12812">
                        <c:v>12350.84765625</c:v>
                      </c:pt>
                      <c:pt idx="12813">
                        <c:v>9508.796875</c:v>
                      </c:pt>
                      <c:pt idx="12814">
                        <c:v>9824.703125</c:v>
                      </c:pt>
                      <c:pt idx="12815">
                        <c:v>9406.53125</c:v>
                      </c:pt>
                      <c:pt idx="12816">
                        <c:v>12228.3203125</c:v>
                      </c:pt>
                      <c:pt idx="12817">
                        <c:v>11884.34375</c:v>
                      </c:pt>
                      <c:pt idx="12818">
                        <c:v>12161.828125</c:v>
                      </c:pt>
                      <c:pt idx="12819">
                        <c:v>11597.2265625</c:v>
                      </c:pt>
                      <c:pt idx="12820">
                        <c:v>9911.9921875</c:v>
                      </c:pt>
                      <c:pt idx="12821">
                        <c:v>11586.5625</c:v>
                      </c:pt>
                      <c:pt idx="12822">
                        <c:v>12321.515625</c:v>
                      </c:pt>
                      <c:pt idx="12823">
                        <c:v>12728.5859375</c:v>
                      </c:pt>
                      <c:pt idx="12824">
                        <c:v>12592.6640625</c:v>
                      </c:pt>
                      <c:pt idx="12825">
                        <c:v>7322.34375</c:v>
                      </c:pt>
                      <c:pt idx="12826">
                        <c:v>7927.125</c:v>
                      </c:pt>
                      <c:pt idx="12827">
                        <c:v>7223.4921875</c:v>
                      </c:pt>
                      <c:pt idx="12828">
                        <c:v>6946.4609375</c:v>
                      </c:pt>
                      <c:pt idx="12829">
                        <c:v>8688.59375</c:v>
                      </c:pt>
                      <c:pt idx="12830">
                        <c:v>8656.7421875</c:v>
                      </c:pt>
                      <c:pt idx="12831">
                        <c:v>3231.46875</c:v>
                      </c:pt>
                      <c:pt idx="12832">
                        <c:v>3131.4453125</c:v>
                      </c:pt>
                      <c:pt idx="12833">
                        <c:v>4115.53125</c:v>
                      </c:pt>
                      <c:pt idx="12834">
                        <c:v>8053.7734375</c:v>
                      </c:pt>
                      <c:pt idx="12835">
                        <c:v>7806.8359375</c:v>
                      </c:pt>
                      <c:pt idx="12836">
                        <c:v>8248.6171875</c:v>
                      </c:pt>
                      <c:pt idx="12837">
                        <c:v>8117.53125</c:v>
                      </c:pt>
                      <c:pt idx="12838">
                        <c:v>7874.953125</c:v>
                      </c:pt>
                      <c:pt idx="12839">
                        <c:v>8130.4296875</c:v>
                      </c:pt>
                      <c:pt idx="12840">
                        <c:v>7566.046875</c:v>
                      </c:pt>
                      <c:pt idx="12841">
                        <c:v>7661.9140625</c:v>
                      </c:pt>
                      <c:pt idx="12842">
                        <c:v>6747.3203125</c:v>
                      </c:pt>
                      <c:pt idx="12843">
                        <c:v>6948.1640625</c:v>
                      </c:pt>
                      <c:pt idx="12844">
                        <c:v>7615.296875</c:v>
                      </c:pt>
                      <c:pt idx="12845">
                        <c:v>6502.234375</c:v>
                      </c:pt>
                      <c:pt idx="12846">
                        <c:v>3106.9375</c:v>
                      </c:pt>
                      <c:pt idx="12847">
                        <c:v>4476.53125</c:v>
                      </c:pt>
                      <c:pt idx="12848">
                        <c:v>7578.1328125</c:v>
                      </c:pt>
                      <c:pt idx="12849">
                        <c:v>7232.0078125</c:v>
                      </c:pt>
                      <c:pt idx="12850">
                        <c:v>5980.671875</c:v>
                      </c:pt>
                      <c:pt idx="12851">
                        <c:v>6650.8203125</c:v>
                      </c:pt>
                      <c:pt idx="12852">
                        <c:v>7558.890625</c:v>
                      </c:pt>
                      <c:pt idx="12853">
                        <c:v>6415.234375</c:v>
                      </c:pt>
                      <c:pt idx="12854">
                        <c:v>6542.4921875</c:v>
                      </c:pt>
                      <c:pt idx="12855">
                        <c:v>12391.515625</c:v>
                      </c:pt>
                      <c:pt idx="12856">
                        <c:v>12717.9140625</c:v>
                      </c:pt>
                      <c:pt idx="12857">
                        <c:v>11170.1328125</c:v>
                      </c:pt>
                      <c:pt idx="12858">
                        <c:v>10945.296875</c:v>
                      </c:pt>
                      <c:pt idx="12859">
                        <c:v>11160.5390625</c:v>
                      </c:pt>
                      <c:pt idx="12860">
                        <c:v>11567.265625</c:v>
                      </c:pt>
                      <c:pt idx="12861">
                        <c:v>10278.359375</c:v>
                      </c:pt>
                      <c:pt idx="12862">
                        <c:v>9835.4765625</c:v>
                      </c:pt>
                      <c:pt idx="12863">
                        <c:v>10152.73828125</c:v>
                      </c:pt>
                      <c:pt idx="12864">
                        <c:v>12477.9453125</c:v>
                      </c:pt>
                      <c:pt idx="12865">
                        <c:v>12689.83203125</c:v>
                      </c:pt>
                      <c:pt idx="12866">
                        <c:v>12669.046875</c:v>
                      </c:pt>
                      <c:pt idx="12867">
                        <c:v>10597.1328125</c:v>
                      </c:pt>
                      <c:pt idx="12868">
                        <c:v>10639.1796875</c:v>
                      </c:pt>
                      <c:pt idx="12869">
                        <c:v>11427.96875</c:v>
                      </c:pt>
                      <c:pt idx="12870">
                        <c:v>10617.88671875</c:v>
                      </c:pt>
                      <c:pt idx="12871">
                        <c:v>10690.6953125</c:v>
                      </c:pt>
                      <c:pt idx="12872">
                        <c:v>10230.453125</c:v>
                      </c:pt>
                      <c:pt idx="12873">
                        <c:v>8539.578125</c:v>
                      </c:pt>
                      <c:pt idx="12874">
                        <c:v>7468.2265625</c:v>
                      </c:pt>
                      <c:pt idx="12875">
                        <c:v>7635.0234375</c:v>
                      </c:pt>
                      <c:pt idx="12876">
                        <c:v>9158.66015625</c:v>
                      </c:pt>
                      <c:pt idx="12877">
                        <c:v>10537.8125</c:v>
                      </c:pt>
                      <c:pt idx="12878">
                        <c:v>9459.90625</c:v>
                      </c:pt>
                      <c:pt idx="12879">
                        <c:v>9544.07421875</c:v>
                      </c:pt>
                      <c:pt idx="12880">
                        <c:v>10775.4296875</c:v>
                      </c:pt>
                      <c:pt idx="12881">
                        <c:v>10532.9140625</c:v>
                      </c:pt>
                      <c:pt idx="12882">
                        <c:v>9939.9609375</c:v>
                      </c:pt>
                      <c:pt idx="12883">
                        <c:v>10852.8515625</c:v>
                      </c:pt>
                      <c:pt idx="12884">
                        <c:v>10380.6015625</c:v>
                      </c:pt>
                      <c:pt idx="12885">
                        <c:v>11330.66015625</c:v>
                      </c:pt>
                      <c:pt idx="12886">
                        <c:v>11504.15625</c:v>
                      </c:pt>
                      <c:pt idx="12887">
                        <c:v>10662.828125</c:v>
                      </c:pt>
                      <c:pt idx="12888">
                        <c:v>11296.51171875</c:v>
                      </c:pt>
                      <c:pt idx="12889">
                        <c:v>11046.8046875</c:v>
                      </c:pt>
                      <c:pt idx="12890">
                        <c:v>11393.86328125</c:v>
                      </c:pt>
                      <c:pt idx="12891">
                        <c:v>10728.8828125</c:v>
                      </c:pt>
                      <c:pt idx="12892">
                        <c:v>10670.83984375</c:v>
                      </c:pt>
                      <c:pt idx="12893">
                        <c:v>11460.4609375</c:v>
                      </c:pt>
                      <c:pt idx="12894">
                        <c:v>9564.7734375</c:v>
                      </c:pt>
                      <c:pt idx="12895">
                        <c:v>10485.640625</c:v>
                      </c:pt>
                      <c:pt idx="12896">
                        <c:v>11020.109375</c:v>
                      </c:pt>
                      <c:pt idx="12897">
                        <c:v>10395.4375</c:v>
                      </c:pt>
                      <c:pt idx="12898">
                        <c:v>10604.6796875</c:v>
                      </c:pt>
                      <c:pt idx="12899">
                        <c:v>10626.54296875</c:v>
                      </c:pt>
                      <c:pt idx="12900">
                        <c:v>6756.546875</c:v>
                      </c:pt>
                      <c:pt idx="12901">
                        <c:v>6676.6015625</c:v>
                      </c:pt>
                      <c:pt idx="12902">
                        <c:v>6026.234375</c:v>
                      </c:pt>
                      <c:pt idx="12903">
                        <c:v>5614.8671875</c:v>
                      </c:pt>
                      <c:pt idx="12904">
                        <c:v>5644.1015625</c:v>
                      </c:pt>
                      <c:pt idx="12905">
                        <c:v>6018.53125</c:v>
                      </c:pt>
                      <c:pt idx="12906">
                        <c:v>3226.6015625</c:v>
                      </c:pt>
                      <c:pt idx="12907">
                        <c:v>2210.3359375</c:v>
                      </c:pt>
                      <c:pt idx="12908">
                        <c:v>2196.71875</c:v>
                      </c:pt>
                      <c:pt idx="12909">
                        <c:v>5802.375</c:v>
                      </c:pt>
                      <c:pt idx="12910">
                        <c:v>3488.21875</c:v>
                      </c:pt>
                      <c:pt idx="12911">
                        <c:v>3725.7265625</c:v>
                      </c:pt>
                      <c:pt idx="12912">
                        <c:v>2591.0703125</c:v>
                      </c:pt>
                      <c:pt idx="12913">
                        <c:v>4428.3203125</c:v>
                      </c:pt>
                      <c:pt idx="12914">
                        <c:v>6717.078125</c:v>
                      </c:pt>
                      <c:pt idx="12915">
                        <c:v>12327.1875</c:v>
                      </c:pt>
                      <c:pt idx="12916">
                        <c:v>10519.859375</c:v>
                      </c:pt>
                      <c:pt idx="12917">
                        <c:v>9784.2578125</c:v>
                      </c:pt>
                      <c:pt idx="12918">
                        <c:v>11063.65625</c:v>
                      </c:pt>
                      <c:pt idx="12919">
                        <c:v>9575.921875</c:v>
                      </c:pt>
                      <c:pt idx="12920">
                        <c:v>8625.4609375</c:v>
                      </c:pt>
                      <c:pt idx="12921">
                        <c:v>9376</c:v>
                      </c:pt>
                      <c:pt idx="12922">
                        <c:v>10524.921875</c:v>
                      </c:pt>
                      <c:pt idx="12923">
                        <c:v>12771.4375</c:v>
                      </c:pt>
                      <c:pt idx="12924">
                        <c:v>13173.0234375</c:v>
                      </c:pt>
                      <c:pt idx="12925">
                        <c:v>12301.1640625</c:v>
                      </c:pt>
                      <c:pt idx="12926">
                        <c:v>12124.453125</c:v>
                      </c:pt>
                      <c:pt idx="12927">
                        <c:v>11325.109375</c:v>
                      </c:pt>
                      <c:pt idx="12928">
                        <c:v>13038.515625</c:v>
                      </c:pt>
                      <c:pt idx="12929">
                        <c:v>13365.40234375</c:v>
                      </c:pt>
                      <c:pt idx="12930">
                        <c:v>11864.78125</c:v>
                      </c:pt>
                      <c:pt idx="12931">
                        <c:v>12439.4609375</c:v>
                      </c:pt>
                      <c:pt idx="12932">
                        <c:v>11876.609375</c:v>
                      </c:pt>
                      <c:pt idx="12933">
                        <c:v>11697.78125</c:v>
                      </c:pt>
                      <c:pt idx="12934">
                        <c:v>12207.58203125</c:v>
                      </c:pt>
                      <c:pt idx="12935">
                        <c:v>12166.90625</c:v>
                      </c:pt>
                      <c:pt idx="12936">
                        <c:v>11922.7265625</c:v>
                      </c:pt>
                      <c:pt idx="12937">
                        <c:v>11166.921875</c:v>
                      </c:pt>
                      <c:pt idx="12938">
                        <c:v>10627.1953125</c:v>
                      </c:pt>
                      <c:pt idx="12939">
                        <c:v>10962.1875</c:v>
                      </c:pt>
                      <c:pt idx="12940">
                        <c:v>11761.5234375</c:v>
                      </c:pt>
                      <c:pt idx="12941">
                        <c:v>11164.3515625</c:v>
                      </c:pt>
                      <c:pt idx="12942">
                        <c:v>11152.984375</c:v>
                      </c:pt>
                      <c:pt idx="12943">
                        <c:v>10706.41015625</c:v>
                      </c:pt>
                      <c:pt idx="12944">
                        <c:v>12362.69921875</c:v>
                      </c:pt>
                      <c:pt idx="12945">
                        <c:v>9560.3125</c:v>
                      </c:pt>
                      <c:pt idx="12946">
                        <c:v>8841.7265625</c:v>
                      </c:pt>
                      <c:pt idx="12947">
                        <c:v>9158.8359375</c:v>
                      </c:pt>
                      <c:pt idx="12948">
                        <c:v>11407.203125</c:v>
                      </c:pt>
                      <c:pt idx="12949">
                        <c:v>10294.1484375</c:v>
                      </c:pt>
                      <c:pt idx="12950">
                        <c:v>9801.484375</c:v>
                      </c:pt>
                      <c:pt idx="12951">
                        <c:v>11154.78125</c:v>
                      </c:pt>
                      <c:pt idx="12952">
                        <c:v>11919.46875</c:v>
                      </c:pt>
                      <c:pt idx="12953">
                        <c:v>10930.8203125</c:v>
                      </c:pt>
                      <c:pt idx="12954">
                        <c:v>11818.953125</c:v>
                      </c:pt>
                      <c:pt idx="12955">
                        <c:v>10865</c:v>
                      </c:pt>
                      <c:pt idx="12956">
                        <c:v>9909.15625</c:v>
                      </c:pt>
                      <c:pt idx="12957">
                        <c:v>10599.6640625</c:v>
                      </c:pt>
                      <c:pt idx="12958">
                        <c:v>10771.83203125</c:v>
                      </c:pt>
                      <c:pt idx="12959">
                        <c:v>11856.59375</c:v>
                      </c:pt>
                      <c:pt idx="12960">
                        <c:v>10859.046875</c:v>
                      </c:pt>
                      <c:pt idx="12961">
                        <c:v>10615.1875</c:v>
                      </c:pt>
                      <c:pt idx="12962">
                        <c:v>10915</c:v>
                      </c:pt>
                      <c:pt idx="12963">
                        <c:v>10219.453125</c:v>
                      </c:pt>
                      <c:pt idx="12964">
                        <c:v>9377.4609375</c:v>
                      </c:pt>
                      <c:pt idx="12965">
                        <c:v>8323.9453125</c:v>
                      </c:pt>
                      <c:pt idx="12966">
                        <c:v>8510.0625</c:v>
                      </c:pt>
                      <c:pt idx="12967">
                        <c:v>8411.5234375</c:v>
                      </c:pt>
                      <c:pt idx="12968">
                        <c:v>9484.796875</c:v>
                      </c:pt>
                      <c:pt idx="12969">
                        <c:v>9819.75</c:v>
                      </c:pt>
                      <c:pt idx="12970">
                        <c:v>10512.375</c:v>
                      </c:pt>
                      <c:pt idx="12971">
                        <c:v>10803.828125</c:v>
                      </c:pt>
                      <c:pt idx="12972">
                        <c:v>10527.8984375</c:v>
                      </c:pt>
                      <c:pt idx="12973">
                        <c:v>9729.828125</c:v>
                      </c:pt>
                      <c:pt idx="12974">
                        <c:v>10910.37890625</c:v>
                      </c:pt>
                      <c:pt idx="12975">
                        <c:v>8751.984375</c:v>
                      </c:pt>
                      <c:pt idx="12976">
                        <c:v>8039.10546875</c:v>
                      </c:pt>
                      <c:pt idx="12977">
                        <c:v>7535.5078125</c:v>
                      </c:pt>
                      <c:pt idx="12978">
                        <c:v>7014.9765625</c:v>
                      </c:pt>
                      <c:pt idx="12979">
                        <c:v>8529.109375</c:v>
                      </c:pt>
                      <c:pt idx="12980">
                        <c:v>3910.40625</c:v>
                      </c:pt>
                      <c:pt idx="12981">
                        <c:v>4429.9921875</c:v>
                      </c:pt>
                      <c:pt idx="12982">
                        <c:v>6420.921875</c:v>
                      </c:pt>
                      <c:pt idx="12983">
                        <c:v>8152.7734375</c:v>
                      </c:pt>
                      <c:pt idx="12984">
                        <c:v>4056.0625</c:v>
                      </c:pt>
                      <c:pt idx="12985">
                        <c:v>2822.4375</c:v>
                      </c:pt>
                      <c:pt idx="12986">
                        <c:v>4450.375</c:v>
                      </c:pt>
                      <c:pt idx="12987">
                        <c:v>7841.9453125</c:v>
                      </c:pt>
                      <c:pt idx="12988">
                        <c:v>5963.1328125</c:v>
                      </c:pt>
                      <c:pt idx="12989">
                        <c:v>7748.140625</c:v>
                      </c:pt>
                      <c:pt idx="12990">
                        <c:v>7385.8359375</c:v>
                      </c:pt>
                      <c:pt idx="12991">
                        <c:v>7770.5703125</c:v>
                      </c:pt>
                      <c:pt idx="12992">
                        <c:v>7346.2109375</c:v>
                      </c:pt>
                      <c:pt idx="12993">
                        <c:v>6900.8828125</c:v>
                      </c:pt>
                      <c:pt idx="12994">
                        <c:v>6656.296875</c:v>
                      </c:pt>
                      <c:pt idx="12995">
                        <c:v>7555.03125</c:v>
                      </c:pt>
                      <c:pt idx="12996">
                        <c:v>7161.5703125</c:v>
                      </c:pt>
                      <c:pt idx="12997">
                        <c:v>7776.546875</c:v>
                      </c:pt>
                      <c:pt idx="12998">
                        <c:v>2460.7109375</c:v>
                      </c:pt>
                      <c:pt idx="12999">
                        <c:v>2950.3125</c:v>
                      </c:pt>
                      <c:pt idx="13000">
                        <c:v>4831.15625</c:v>
                      </c:pt>
                      <c:pt idx="13001">
                        <c:v>8226.5234375</c:v>
                      </c:pt>
                      <c:pt idx="13002">
                        <c:v>8016.171875</c:v>
                      </c:pt>
                      <c:pt idx="13003">
                        <c:v>8001.6171875</c:v>
                      </c:pt>
                      <c:pt idx="13004">
                        <c:v>8372.6796875</c:v>
                      </c:pt>
                      <c:pt idx="13005">
                        <c:v>11258.6015625</c:v>
                      </c:pt>
                      <c:pt idx="13006">
                        <c:v>10730.90625</c:v>
                      </c:pt>
                      <c:pt idx="13007">
                        <c:v>12085.6328125</c:v>
                      </c:pt>
                      <c:pt idx="13008">
                        <c:v>12094.09375</c:v>
                      </c:pt>
                      <c:pt idx="13009">
                        <c:v>10090.4375</c:v>
                      </c:pt>
                      <c:pt idx="13010">
                        <c:v>10700.9765625</c:v>
                      </c:pt>
                      <c:pt idx="13011">
                        <c:v>11477.3984375</c:v>
                      </c:pt>
                      <c:pt idx="13012">
                        <c:v>10998.6640625</c:v>
                      </c:pt>
                      <c:pt idx="13013">
                        <c:v>9387.4375</c:v>
                      </c:pt>
                      <c:pt idx="13014">
                        <c:v>9258.8125</c:v>
                      </c:pt>
                      <c:pt idx="13015">
                        <c:v>10376.515625</c:v>
                      </c:pt>
                      <c:pt idx="13016">
                        <c:v>12716.40625</c:v>
                      </c:pt>
                      <c:pt idx="13017">
                        <c:v>13148.5390625</c:v>
                      </c:pt>
                      <c:pt idx="13018">
                        <c:v>12888.21875</c:v>
                      </c:pt>
                      <c:pt idx="13019">
                        <c:v>13028.2421875</c:v>
                      </c:pt>
                      <c:pt idx="13020">
                        <c:v>9962.984375</c:v>
                      </c:pt>
                      <c:pt idx="13021">
                        <c:v>10175.0703125</c:v>
                      </c:pt>
                      <c:pt idx="13022">
                        <c:v>9067.7265625</c:v>
                      </c:pt>
                      <c:pt idx="13023">
                        <c:v>8687.203125</c:v>
                      </c:pt>
                      <c:pt idx="13024">
                        <c:v>9596.375</c:v>
                      </c:pt>
                      <c:pt idx="13025">
                        <c:v>8700.078125</c:v>
                      </c:pt>
                      <c:pt idx="13026">
                        <c:v>8957.8828125</c:v>
                      </c:pt>
                      <c:pt idx="13027">
                        <c:v>10050.578125</c:v>
                      </c:pt>
                      <c:pt idx="13028">
                        <c:v>10151.2265625</c:v>
                      </c:pt>
                      <c:pt idx="13029">
                        <c:v>10005.9609375</c:v>
                      </c:pt>
                      <c:pt idx="13030">
                        <c:v>10419.4921875</c:v>
                      </c:pt>
                      <c:pt idx="13031">
                        <c:v>8424.9140625</c:v>
                      </c:pt>
                      <c:pt idx="13032">
                        <c:v>8326.2421875</c:v>
                      </c:pt>
                      <c:pt idx="13033">
                        <c:v>7683.7265625</c:v>
                      </c:pt>
                      <c:pt idx="13034">
                        <c:v>10374.015625</c:v>
                      </c:pt>
                      <c:pt idx="13035">
                        <c:v>9393.234375</c:v>
                      </c:pt>
                      <c:pt idx="13036">
                        <c:v>8688.40625</c:v>
                      </c:pt>
                      <c:pt idx="13037">
                        <c:v>8020.046875</c:v>
                      </c:pt>
                      <c:pt idx="13038">
                        <c:v>4503.375</c:v>
                      </c:pt>
                      <c:pt idx="13039">
                        <c:v>5503.234375</c:v>
                      </c:pt>
                      <c:pt idx="13040">
                        <c:v>8139.265625</c:v>
                      </c:pt>
                      <c:pt idx="13041">
                        <c:v>8028.125</c:v>
                      </c:pt>
                      <c:pt idx="13042">
                        <c:v>7971.7734375</c:v>
                      </c:pt>
                      <c:pt idx="13043">
                        <c:v>8776.1015625</c:v>
                      </c:pt>
                      <c:pt idx="13044">
                        <c:v>8786.2890625</c:v>
                      </c:pt>
                      <c:pt idx="13045">
                        <c:v>9160.5546875</c:v>
                      </c:pt>
                      <c:pt idx="13046">
                        <c:v>7968.96875</c:v>
                      </c:pt>
                      <c:pt idx="13047">
                        <c:v>9353.5546875</c:v>
                      </c:pt>
                      <c:pt idx="13048">
                        <c:v>8543.7109375</c:v>
                      </c:pt>
                      <c:pt idx="13049">
                        <c:v>9277.2734375</c:v>
                      </c:pt>
                      <c:pt idx="13050">
                        <c:v>9627.890625</c:v>
                      </c:pt>
                      <c:pt idx="13051">
                        <c:v>8321</c:v>
                      </c:pt>
                      <c:pt idx="13052">
                        <c:v>7916.8671875</c:v>
                      </c:pt>
                      <c:pt idx="13053">
                        <c:v>8860.3359375</c:v>
                      </c:pt>
                      <c:pt idx="13054">
                        <c:v>9618.234375</c:v>
                      </c:pt>
                      <c:pt idx="13055">
                        <c:v>8575.484375</c:v>
                      </c:pt>
                      <c:pt idx="13056">
                        <c:v>8671.2109375</c:v>
                      </c:pt>
                      <c:pt idx="13057">
                        <c:v>9568.484375</c:v>
                      </c:pt>
                      <c:pt idx="13058">
                        <c:v>8310.609375</c:v>
                      </c:pt>
                      <c:pt idx="13059">
                        <c:v>9535.1796875</c:v>
                      </c:pt>
                      <c:pt idx="13060">
                        <c:v>8555.15625</c:v>
                      </c:pt>
                      <c:pt idx="13061">
                        <c:v>8532.7734375</c:v>
                      </c:pt>
                      <c:pt idx="13062">
                        <c:v>8530.8515625</c:v>
                      </c:pt>
                      <c:pt idx="13063">
                        <c:v>8486.96875</c:v>
                      </c:pt>
                      <c:pt idx="13064">
                        <c:v>9526.7578125</c:v>
                      </c:pt>
                      <c:pt idx="13065">
                        <c:v>8011.3671875</c:v>
                      </c:pt>
                      <c:pt idx="13066">
                        <c:v>7348.09765625</c:v>
                      </c:pt>
                      <c:pt idx="13067">
                        <c:v>8113.390625</c:v>
                      </c:pt>
                      <c:pt idx="13068">
                        <c:v>7161.6953125</c:v>
                      </c:pt>
                      <c:pt idx="13069">
                        <c:v>6002.7265625</c:v>
                      </c:pt>
                      <c:pt idx="13070">
                        <c:v>7119.90625</c:v>
                      </c:pt>
                      <c:pt idx="13071">
                        <c:v>8360.0390625</c:v>
                      </c:pt>
                      <c:pt idx="13072">
                        <c:v>7002.4921875</c:v>
                      </c:pt>
                      <c:pt idx="13073">
                        <c:v>7796.90625</c:v>
                      </c:pt>
                      <c:pt idx="13074">
                        <c:v>7897.8125</c:v>
                      </c:pt>
                      <c:pt idx="13075">
                        <c:v>5742.921875</c:v>
                      </c:pt>
                      <c:pt idx="13076">
                        <c:v>7316.296875</c:v>
                      </c:pt>
                      <c:pt idx="13077">
                        <c:v>5120.140625</c:v>
                      </c:pt>
                      <c:pt idx="13078">
                        <c:v>6229.96875</c:v>
                      </c:pt>
                      <c:pt idx="13079">
                        <c:v>7400.5390625</c:v>
                      </c:pt>
                      <c:pt idx="13080">
                        <c:v>6478.2578125</c:v>
                      </c:pt>
                      <c:pt idx="13081">
                        <c:v>8043.7421875</c:v>
                      </c:pt>
                      <c:pt idx="13082">
                        <c:v>10161.8125</c:v>
                      </c:pt>
                      <c:pt idx="13083">
                        <c:v>9874.25390625</c:v>
                      </c:pt>
                      <c:pt idx="13084">
                        <c:v>9645.73828125</c:v>
                      </c:pt>
                      <c:pt idx="13085">
                        <c:v>9526.1015625</c:v>
                      </c:pt>
                      <c:pt idx="13086">
                        <c:v>9472.953125</c:v>
                      </c:pt>
                      <c:pt idx="13087">
                        <c:v>9541.890625</c:v>
                      </c:pt>
                      <c:pt idx="13088">
                        <c:v>9955.453125</c:v>
                      </c:pt>
                      <c:pt idx="13089">
                        <c:v>10131.625</c:v>
                      </c:pt>
                      <c:pt idx="13090">
                        <c:v>8386.4296875</c:v>
                      </c:pt>
                      <c:pt idx="13091">
                        <c:v>8191.125</c:v>
                      </c:pt>
                      <c:pt idx="13092">
                        <c:v>9272.71875</c:v>
                      </c:pt>
                      <c:pt idx="13093">
                        <c:v>8788.359375</c:v>
                      </c:pt>
                      <c:pt idx="13094">
                        <c:v>9257.6796875</c:v>
                      </c:pt>
                      <c:pt idx="13095">
                        <c:v>12041.64453125</c:v>
                      </c:pt>
                      <c:pt idx="13096">
                        <c:v>12012.7578125</c:v>
                      </c:pt>
                      <c:pt idx="13097">
                        <c:v>12756.8046875</c:v>
                      </c:pt>
                      <c:pt idx="13098">
                        <c:v>11879.0078125</c:v>
                      </c:pt>
                      <c:pt idx="13099">
                        <c:v>11897.5234375</c:v>
                      </c:pt>
                      <c:pt idx="13100">
                        <c:v>12518.265625</c:v>
                      </c:pt>
                      <c:pt idx="13101">
                        <c:v>12691.328125</c:v>
                      </c:pt>
                      <c:pt idx="13102">
                        <c:v>11559.546875</c:v>
                      </c:pt>
                      <c:pt idx="13103">
                        <c:v>12192.98828125</c:v>
                      </c:pt>
                      <c:pt idx="13104">
                        <c:v>11796.0078125</c:v>
                      </c:pt>
                      <c:pt idx="13105">
                        <c:v>11930.109375</c:v>
                      </c:pt>
                      <c:pt idx="13106">
                        <c:v>12262.14453125</c:v>
                      </c:pt>
                      <c:pt idx="13107">
                        <c:v>12337.578125</c:v>
                      </c:pt>
                      <c:pt idx="13108">
                        <c:v>11892.1171875</c:v>
                      </c:pt>
                      <c:pt idx="13109">
                        <c:v>12869.59375</c:v>
                      </c:pt>
                      <c:pt idx="13110">
                        <c:v>11091.6875</c:v>
                      </c:pt>
                      <c:pt idx="13111">
                        <c:v>11475.0390625</c:v>
                      </c:pt>
                      <c:pt idx="13112">
                        <c:v>10605.8359375</c:v>
                      </c:pt>
                      <c:pt idx="13113">
                        <c:v>9802.6328125</c:v>
                      </c:pt>
                      <c:pt idx="13114">
                        <c:v>9156.796875</c:v>
                      </c:pt>
                      <c:pt idx="13115">
                        <c:v>10213.4453125</c:v>
                      </c:pt>
                      <c:pt idx="13116">
                        <c:v>11615.359375</c:v>
                      </c:pt>
                      <c:pt idx="13117">
                        <c:v>11014.140625</c:v>
                      </c:pt>
                      <c:pt idx="13118">
                        <c:v>4440.2734375</c:v>
                      </c:pt>
                      <c:pt idx="13119">
                        <c:v>6422.5078125</c:v>
                      </c:pt>
                      <c:pt idx="13120">
                        <c:v>7514.640625</c:v>
                      </c:pt>
                      <c:pt idx="13121">
                        <c:v>6436.2890625</c:v>
                      </c:pt>
                      <c:pt idx="13122">
                        <c:v>7811.8359375</c:v>
                      </c:pt>
                      <c:pt idx="13123">
                        <c:v>8434.0234375</c:v>
                      </c:pt>
                      <c:pt idx="13124">
                        <c:v>11462.7421875</c:v>
                      </c:pt>
                      <c:pt idx="13125">
                        <c:v>9856.71875</c:v>
                      </c:pt>
                      <c:pt idx="13126">
                        <c:v>9902.40625</c:v>
                      </c:pt>
                      <c:pt idx="13127">
                        <c:v>10276.796875</c:v>
                      </c:pt>
                      <c:pt idx="13128">
                        <c:v>9984.1640625</c:v>
                      </c:pt>
                      <c:pt idx="13129">
                        <c:v>8983.921875</c:v>
                      </c:pt>
                      <c:pt idx="13130">
                        <c:v>6683.3046875</c:v>
                      </c:pt>
                      <c:pt idx="13131">
                        <c:v>5937.5859375</c:v>
                      </c:pt>
                      <c:pt idx="13132">
                        <c:v>5749.5625</c:v>
                      </c:pt>
                      <c:pt idx="13133">
                        <c:v>8342.109375</c:v>
                      </c:pt>
                      <c:pt idx="13134">
                        <c:v>9604.7734375</c:v>
                      </c:pt>
                      <c:pt idx="13135">
                        <c:v>9606.7109375</c:v>
                      </c:pt>
                      <c:pt idx="13136">
                        <c:v>9143.421875</c:v>
                      </c:pt>
                      <c:pt idx="13137">
                        <c:v>7321.6484375</c:v>
                      </c:pt>
                      <c:pt idx="13138">
                        <c:v>8413.1171875</c:v>
                      </c:pt>
                      <c:pt idx="13139">
                        <c:v>8896.75</c:v>
                      </c:pt>
                      <c:pt idx="13140">
                        <c:v>12915.35546875</c:v>
                      </c:pt>
                      <c:pt idx="13141">
                        <c:v>10894.3359375</c:v>
                      </c:pt>
                      <c:pt idx="13142">
                        <c:v>9984.62109375</c:v>
                      </c:pt>
                      <c:pt idx="13143">
                        <c:v>10072.203125</c:v>
                      </c:pt>
                      <c:pt idx="13144">
                        <c:v>12220.359375</c:v>
                      </c:pt>
                      <c:pt idx="13145">
                        <c:v>15097.55078125</c:v>
                      </c:pt>
                      <c:pt idx="13146">
                        <c:v>16021.92578125</c:v>
                      </c:pt>
                      <c:pt idx="13147">
                        <c:v>15649.2890625</c:v>
                      </c:pt>
                      <c:pt idx="13148">
                        <c:v>15925.4140625</c:v>
                      </c:pt>
                      <c:pt idx="13149">
                        <c:v>14294.38671875</c:v>
                      </c:pt>
                      <c:pt idx="13150">
                        <c:v>14458.0625</c:v>
                      </c:pt>
                      <c:pt idx="13151">
                        <c:v>15681.6796875</c:v>
                      </c:pt>
                      <c:pt idx="13152">
                        <c:v>15800.8671875</c:v>
                      </c:pt>
                      <c:pt idx="13153">
                        <c:v>15033.4765625</c:v>
                      </c:pt>
                      <c:pt idx="13154">
                        <c:v>16085.0390625</c:v>
                      </c:pt>
                      <c:pt idx="13155">
                        <c:v>4776.1015625</c:v>
                      </c:pt>
                      <c:pt idx="13156">
                        <c:v>6774.703125</c:v>
                      </c:pt>
                      <c:pt idx="13157">
                        <c:v>6778.3671875</c:v>
                      </c:pt>
                      <c:pt idx="13158">
                        <c:v>6609.28125</c:v>
                      </c:pt>
                      <c:pt idx="13159">
                        <c:v>3637.0390625</c:v>
                      </c:pt>
                      <c:pt idx="13160">
                        <c:v>3941.5078125</c:v>
                      </c:pt>
                      <c:pt idx="13161">
                        <c:v>5469.5703125</c:v>
                      </c:pt>
                      <c:pt idx="13162">
                        <c:v>2222.5390625</c:v>
                      </c:pt>
                      <c:pt idx="13163">
                        <c:v>2076.4765625</c:v>
                      </c:pt>
                      <c:pt idx="13164">
                        <c:v>2543.6171875</c:v>
                      </c:pt>
                      <c:pt idx="13165">
                        <c:v>4909.6015625</c:v>
                      </c:pt>
                      <c:pt idx="13166">
                        <c:v>2274.9140625</c:v>
                      </c:pt>
                      <c:pt idx="13167">
                        <c:v>2538.0078125</c:v>
                      </c:pt>
                      <c:pt idx="13168">
                        <c:v>3181.6953125</c:v>
                      </c:pt>
                      <c:pt idx="13169">
                        <c:v>5739.078125</c:v>
                      </c:pt>
                      <c:pt idx="13170">
                        <c:v>10673.9375</c:v>
                      </c:pt>
                      <c:pt idx="13171">
                        <c:v>11596.828125</c:v>
                      </c:pt>
                      <c:pt idx="13172">
                        <c:v>11500.78125</c:v>
                      </c:pt>
                      <c:pt idx="13173">
                        <c:v>11532.9140625</c:v>
                      </c:pt>
                      <c:pt idx="13174">
                        <c:v>9555.78125</c:v>
                      </c:pt>
                      <c:pt idx="13175">
                        <c:v>10717.15625</c:v>
                      </c:pt>
                      <c:pt idx="13176">
                        <c:v>9677.453125</c:v>
                      </c:pt>
                      <c:pt idx="13177">
                        <c:v>9460.140625</c:v>
                      </c:pt>
                      <c:pt idx="13178">
                        <c:v>10105.8125</c:v>
                      </c:pt>
                      <c:pt idx="13179">
                        <c:v>9326.4140625</c:v>
                      </c:pt>
                      <c:pt idx="13180">
                        <c:v>10725.296875</c:v>
                      </c:pt>
                      <c:pt idx="13181">
                        <c:v>9969.5546875</c:v>
                      </c:pt>
                      <c:pt idx="13182">
                        <c:v>11610.59375</c:v>
                      </c:pt>
                      <c:pt idx="13183">
                        <c:v>10348.4140625</c:v>
                      </c:pt>
                      <c:pt idx="13184">
                        <c:v>11338.125</c:v>
                      </c:pt>
                      <c:pt idx="13185">
                        <c:v>6144.0859375</c:v>
                      </c:pt>
                      <c:pt idx="13186">
                        <c:v>5748.109375</c:v>
                      </c:pt>
                      <c:pt idx="13187">
                        <c:v>5655.625</c:v>
                      </c:pt>
                      <c:pt idx="13188">
                        <c:v>4077.84375</c:v>
                      </c:pt>
                      <c:pt idx="13189">
                        <c:v>4960.8203125</c:v>
                      </c:pt>
                      <c:pt idx="13190">
                        <c:v>6137.1328125</c:v>
                      </c:pt>
                      <c:pt idx="13191">
                        <c:v>2915.8359375</c:v>
                      </c:pt>
                      <c:pt idx="13192">
                        <c:v>2746.984375</c:v>
                      </c:pt>
                      <c:pt idx="13193">
                        <c:v>2616.1953125</c:v>
                      </c:pt>
                      <c:pt idx="13194">
                        <c:v>5057.3515625</c:v>
                      </c:pt>
                      <c:pt idx="13195">
                        <c:v>4577.28125</c:v>
                      </c:pt>
                      <c:pt idx="13196">
                        <c:v>5869.2265625</c:v>
                      </c:pt>
                      <c:pt idx="13197">
                        <c:v>2616.0859375</c:v>
                      </c:pt>
                      <c:pt idx="13198">
                        <c:v>5947.4375</c:v>
                      </c:pt>
                      <c:pt idx="13199">
                        <c:v>5765.6796875</c:v>
                      </c:pt>
                      <c:pt idx="13200">
                        <c:v>10029.2890625</c:v>
                      </c:pt>
                      <c:pt idx="13201">
                        <c:v>10484.3046875</c:v>
                      </c:pt>
                      <c:pt idx="13202">
                        <c:v>11254.96875</c:v>
                      </c:pt>
                      <c:pt idx="13203">
                        <c:v>10940.2109375</c:v>
                      </c:pt>
                      <c:pt idx="13204">
                        <c:v>10703.5390625</c:v>
                      </c:pt>
                      <c:pt idx="13205">
                        <c:v>10350.3828125</c:v>
                      </c:pt>
                      <c:pt idx="13206">
                        <c:v>11451.484375</c:v>
                      </c:pt>
                      <c:pt idx="13207">
                        <c:v>11842.90625</c:v>
                      </c:pt>
                      <c:pt idx="13208">
                        <c:v>11036.609375</c:v>
                      </c:pt>
                      <c:pt idx="13209">
                        <c:v>10711.671875</c:v>
                      </c:pt>
                      <c:pt idx="13210">
                        <c:v>12213.65625</c:v>
                      </c:pt>
                      <c:pt idx="13211">
                        <c:v>12588.484375</c:v>
                      </c:pt>
                      <c:pt idx="13212">
                        <c:v>11728.703125</c:v>
                      </c:pt>
                      <c:pt idx="13213">
                        <c:v>12652.1484375</c:v>
                      </c:pt>
                      <c:pt idx="13214">
                        <c:v>12198.8203125</c:v>
                      </c:pt>
                      <c:pt idx="13215">
                        <c:v>12112.69140625</c:v>
                      </c:pt>
                      <c:pt idx="13216">
                        <c:v>10556.94140625</c:v>
                      </c:pt>
                      <c:pt idx="13217">
                        <c:v>10823.81640625</c:v>
                      </c:pt>
                      <c:pt idx="13218">
                        <c:v>12796.75</c:v>
                      </c:pt>
                      <c:pt idx="13219">
                        <c:v>13367.41015625</c:v>
                      </c:pt>
                      <c:pt idx="13220">
                        <c:v>13033.046875</c:v>
                      </c:pt>
                      <c:pt idx="13221">
                        <c:v>14207.88671875</c:v>
                      </c:pt>
                      <c:pt idx="13222">
                        <c:v>13900.3671875</c:v>
                      </c:pt>
                      <c:pt idx="13223">
                        <c:v>14124.765625</c:v>
                      </c:pt>
                      <c:pt idx="13224">
                        <c:v>12835.9375</c:v>
                      </c:pt>
                      <c:pt idx="13225">
                        <c:v>13250.4765625</c:v>
                      </c:pt>
                      <c:pt idx="13226">
                        <c:v>12661.65625</c:v>
                      </c:pt>
                      <c:pt idx="13227">
                        <c:v>12773.578125</c:v>
                      </c:pt>
                      <c:pt idx="13228">
                        <c:v>14137.7421875</c:v>
                      </c:pt>
                      <c:pt idx="13229">
                        <c:v>13978.2109375</c:v>
                      </c:pt>
                      <c:pt idx="13230">
                        <c:v>9745.1171875</c:v>
                      </c:pt>
                      <c:pt idx="13231">
                        <c:v>9164.2421875</c:v>
                      </c:pt>
                      <c:pt idx="13232">
                        <c:v>9948.1953125</c:v>
                      </c:pt>
                      <c:pt idx="13233">
                        <c:v>10404.734375</c:v>
                      </c:pt>
                      <c:pt idx="13234">
                        <c:v>9175.140625</c:v>
                      </c:pt>
                      <c:pt idx="13235">
                        <c:v>8979.3359375</c:v>
                      </c:pt>
                      <c:pt idx="13236">
                        <c:v>9215.3203125</c:v>
                      </c:pt>
                      <c:pt idx="13237">
                        <c:v>9629.9921875</c:v>
                      </c:pt>
                      <c:pt idx="13238">
                        <c:v>10587.1875</c:v>
                      </c:pt>
                      <c:pt idx="13239">
                        <c:v>10629.109375</c:v>
                      </c:pt>
                      <c:pt idx="13240">
                        <c:v>10593.015625</c:v>
                      </c:pt>
                      <c:pt idx="13241">
                        <c:v>7622.2578125</c:v>
                      </c:pt>
                      <c:pt idx="13242">
                        <c:v>6901.5078125</c:v>
                      </c:pt>
                      <c:pt idx="13243">
                        <c:v>7497.3671875</c:v>
                      </c:pt>
                      <c:pt idx="13244">
                        <c:v>9717.8671875</c:v>
                      </c:pt>
                      <c:pt idx="13245">
                        <c:v>7792.734375</c:v>
                      </c:pt>
                      <c:pt idx="13246">
                        <c:v>7646.140625</c:v>
                      </c:pt>
                      <c:pt idx="13247">
                        <c:v>7110</c:v>
                      </c:pt>
                      <c:pt idx="13248">
                        <c:v>7643.6171875</c:v>
                      </c:pt>
                      <c:pt idx="13249">
                        <c:v>8329.9375</c:v>
                      </c:pt>
                      <c:pt idx="13250">
                        <c:v>8593.5234375</c:v>
                      </c:pt>
                      <c:pt idx="13251">
                        <c:v>7689.4453125</c:v>
                      </c:pt>
                      <c:pt idx="13252">
                        <c:v>6090.3203125</c:v>
                      </c:pt>
                      <c:pt idx="13253">
                        <c:v>7565.3203125</c:v>
                      </c:pt>
                      <c:pt idx="13254">
                        <c:v>8565.859375</c:v>
                      </c:pt>
                      <c:pt idx="13255">
                        <c:v>6580.828125</c:v>
                      </c:pt>
                      <c:pt idx="13256">
                        <c:v>4339.40625</c:v>
                      </c:pt>
                      <c:pt idx="13257">
                        <c:v>4232.3125</c:v>
                      </c:pt>
                      <c:pt idx="13258">
                        <c:v>4692.15625</c:v>
                      </c:pt>
                      <c:pt idx="13259">
                        <c:v>6558.9921875</c:v>
                      </c:pt>
                      <c:pt idx="13260">
                        <c:v>11781.2265625</c:v>
                      </c:pt>
                      <c:pt idx="13261">
                        <c:v>12188.7421875</c:v>
                      </c:pt>
                      <c:pt idx="13262">
                        <c:v>12210.4921875</c:v>
                      </c:pt>
                      <c:pt idx="13263">
                        <c:v>12424.6328125</c:v>
                      </c:pt>
                      <c:pt idx="13264">
                        <c:v>11554.859375</c:v>
                      </c:pt>
                      <c:pt idx="13265">
                        <c:v>11368.4375</c:v>
                      </c:pt>
                      <c:pt idx="13266">
                        <c:v>12548.796875</c:v>
                      </c:pt>
                      <c:pt idx="13267">
                        <c:v>12748.48828125</c:v>
                      </c:pt>
                      <c:pt idx="13268">
                        <c:v>12687.6875</c:v>
                      </c:pt>
                      <c:pt idx="13269">
                        <c:v>11915.1484375</c:v>
                      </c:pt>
                      <c:pt idx="13270">
                        <c:v>11986.2109375</c:v>
                      </c:pt>
                      <c:pt idx="13271">
                        <c:v>12626.078125</c:v>
                      </c:pt>
                      <c:pt idx="13272">
                        <c:v>11149.8671875</c:v>
                      </c:pt>
                      <c:pt idx="13273">
                        <c:v>11307.625</c:v>
                      </c:pt>
                      <c:pt idx="13274">
                        <c:v>11415.1015625</c:v>
                      </c:pt>
                      <c:pt idx="13275">
                        <c:v>12010.51953125</c:v>
                      </c:pt>
                      <c:pt idx="13276">
                        <c:v>11625.7578125</c:v>
                      </c:pt>
                      <c:pt idx="13277">
                        <c:v>11975.3671875</c:v>
                      </c:pt>
                      <c:pt idx="13278">
                        <c:v>12209.0234375</c:v>
                      </c:pt>
                      <c:pt idx="13279">
                        <c:v>11753.3984375</c:v>
                      </c:pt>
                      <c:pt idx="13280">
                        <c:v>11012.734375</c:v>
                      </c:pt>
                      <c:pt idx="13281">
                        <c:v>9594.20703125</c:v>
                      </c:pt>
                      <c:pt idx="13282">
                        <c:v>10406.4296875</c:v>
                      </c:pt>
                      <c:pt idx="13283">
                        <c:v>11502.92578125</c:v>
                      </c:pt>
                      <c:pt idx="13284">
                        <c:v>10310.1171875</c:v>
                      </c:pt>
                      <c:pt idx="13285">
                        <c:v>10596.7734375</c:v>
                      </c:pt>
                      <c:pt idx="13286">
                        <c:v>11003.0078125</c:v>
                      </c:pt>
                      <c:pt idx="13287">
                        <c:v>11031.5546875</c:v>
                      </c:pt>
                      <c:pt idx="13288">
                        <c:v>11578.453125</c:v>
                      </c:pt>
                      <c:pt idx="13289">
                        <c:v>11099.8046875</c:v>
                      </c:pt>
                      <c:pt idx="13290">
                        <c:v>12652.15234375</c:v>
                      </c:pt>
                      <c:pt idx="13291">
                        <c:v>12441.2109375</c:v>
                      </c:pt>
                      <c:pt idx="13292">
                        <c:v>12806.0546875</c:v>
                      </c:pt>
                      <c:pt idx="13293">
                        <c:v>11189.515625</c:v>
                      </c:pt>
                      <c:pt idx="13294">
                        <c:v>9610.8671875</c:v>
                      </c:pt>
                      <c:pt idx="13295">
                        <c:v>10004.8984375</c:v>
                      </c:pt>
                      <c:pt idx="13296">
                        <c:v>12441.23828125</c:v>
                      </c:pt>
                      <c:pt idx="13297">
                        <c:v>13449.2734375</c:v>
                      </c:pt>
                      <c:pt idx="13298">
                        <c:v>13620.12109375</c:v>
                      </c:pt>
                      <c:pt idx="13299">
                        <c:v>14016.6171875</c:v>
                      </c:pt>
                      <c:pt idx="13300">
                        <c:v>13393.73828125</c:v>
                      </c:pt>
                      <c:pt idx="13301">
                        <c:v>12844.5703125</c:v>
                      </c:pt>
                      <c:pt idx="13302">
                        <c:v>13778.765625</c:v>
                      </c:pt>
                      <c:pt idx="13303">
                        <c:v>14164.3125</c:v>
                      </c:pt>
                      <c:pt idx="13304">
                        <c:v>14409.30859375</c:v>
                      </c:pt>
                      <c:pt idx="13305">
                        <c:v>7081.1953125</c:v>
                      </c:pt>
                      <c:pt idx="13306">
                        <c:v>7020.96484375</c:v>
                      </c:pt>
                      <c:pt idx="13307">
                        <c:v>6214.515625</c:v>
                      </c:pt>
                      <c:pt idx="13308">
                        <c:v>5629.328125</c:v>
                      </c:pt>
                      <c:pt idx="13309">
                        <c:v>7019.69921875</c:v>
                      </c:pt>
                      <c:pt idx="13310">
                        <c:v>5437.7265625</c:v>
                      </c:pt>
                      <c:pt idx="13311">
                        <c:v>4978.1171875</c:v>
                      </c:pt>
                      <c:pt idx="13312">
                        <c:v>5936.2734375</c:v>
                      </c:pt>
                      <c:pt idx="13313">
                        <c:v>7142.921875</c:v>
                      </c:pt>
                      <c:pt idx="13314">
                        <c:v>6727.5703125</c:v>
                      </c:pt>
                      <c:pt idx="13315">
                        <c:v>7796.53125</c:v>
                      </c:pt>
                      <c:pt idx="13316">
                        <c:v>4808.8203125</c:v>
                      </c:pt>
                      <c:pt idx="13317">
                        <c:v>5906.046875</c:v>
                      </c:pt>
                      <c:pt idx="13318">
                        <c:v>7772.2734375</c:v>
                      </c:pt>
                      <c:pt idx="13319">
                        <c:v>7688.015625</c:v>
                      </c:pt>
                      <c:pt idx="13320">
                        <c:v>10403.0078125</c:v>
                      </c:pt>
                      <c:pt idx="13321">
                        <c:v>10853.75</c:v>
                      </c:pt>
                      <c:pt idx="13322">
                        <c:v>10959.4609375</c:v>
                      </c:pt>
                      <c:pt idx="13323">
                        <c:v>10308.1875</c:v>
                      </c:pt>
                      <c:pt idx="13324">
                        <c:v>10690.046875</c:v>
                      </c:pt>
                      <c:pt idx="13325">
                        <c:v>10564.75</c:v>
                      </c:pt>
                      <c:pt idx="13326">
                        <c:v>10273.0703125</c:v>
                      </c:pt>
                      <c:pt idx="13327">
                        <c:v>9842.0859375</c:v>
                      </c:pt>
                      <c:pt idx="13328">
                        <c:v>10211.09375</c:v>
                      </c:pt>
                      <c:pt idx="13329">
                        <c:v>10290.9375</c:v>
                      </c:pt>
                      <c:pt idx="13330">
                        <c:v>10039.3984375</c:v>
                      </c:pt>
                      <c:pt idx="13331">
                        <c:v>10295.015625</c:v>
                      </c:pt>
                      <c:pt idx="13332">
                        <c:v>9029.9375</c:v>
                      </c:pt>
                      <c:pt idx="13333">
                        <c:v>9773.0625</c:v>
                      </c:pt>
                      <c:pt idx="13334">
                        <c:v>10775.734375</c:v>
                      </c:pt>
                      <c:pt idx="13335">
                        <c:v>11935.875</c:v>
                      </c:pt>
                      <c:pt idx="13336">
                        <c:v>11212.62890625</c:v>
                      </c:pt>
                      <c:pt idx="13337">
                        <c:v>11795.4921875</c:v>
                      </c:pt>
                      <c:pt idx="13338">
                        <c:v>11560.0625</c:v>
                      </c:pt>
                      <c:pt idx="13339">
                        <c:v>10285.6640625</c:v>
                      </c:pt>
                      <c:pt idx="13340">
                        <c:v>10379.5078125</c:v>
                      </c:pt>
                      <c:pt idx="13341">
                        <c:v>11133.8828125</c:v>
                      </c:pt>
                      <c:pt idx="13342">
                        <c:v>10723.75</c:v>
                      </c:pt>
                      <c:pt idx="13343">
                        <c:v>11926.09375</c:v>
                      </c:pt>
                      <c:pt idx="13344">
                        <c:v>11943.796875</c:v>
                      </c:pt>
                      <c:pt idx="13345">
                        <c:v>11605.265625</c:v>
                      </c:pt>
                      <c:pt idx="13346">
                        <c:v>8829.46875</c:v>
                      </c:pt>
                      <c:pt idx="13347">
                        <c:v>8284.8046875</c:v>
                      </c:pt>
                      <c:pt idx="13348">
                        <c:v>8053.890625</c:v>
                      </c:pt>
                      <c:pt idx="13349">
                        <c:v>9021.24609375</c:v>
                      </c:pt>
                      <c:pt idx="13350">
                        <c:v>9263.984375</c:v>
                      </c:pt>
                      <c:pt idx="13351">
                        <c:v>9004.2109375</c:v>
                      </c:pt>
                      <c:pt idx="13352">
                        <c:v>10248.6953125</c:v>
                      </c:pt>
                      <c:pt idx="13353">
                        <c:v>10094.328125</c:v>
                      </c:pt>
                      <c:pt idx="13354">
                        <c:v>6030.3984375</c:v>
                      </c:pt>
                      <c:pt idx="13355">
                        <c:v>5599.5703125</c:v>
                      </c:pt>
                      <c:pt idx="13356">
                        <c:v>5309.5859375</c:v>
                      </c:pt>
                      <c:pt idx="13357">
                        <c:v>7640.609375</c:v>
                      </c:pt>
                      <c:pt idx="13358">
                        <c:v>10674.171875</c:v>
                      </c:pt>
                      <c:pt idx="13359">
                        <c:v>8663.9296875</c:v>
                      </c:pt>
                      <c:pt idx="13360">
                        <c:v>7898.90625</c:v>
                      </c:pt>
                      <c:pt idx="13361">
                        <c:v>9383.40625</c:v>
                      </c:pt>
                      <c:pt idx="13362">
                        <c:v>10710.359375</c:v>
                      </c:pt>
                      <c:pt idx="13363">
                        <c:v>10763.5546875</c:v>
                      </c:pt>
                      <c:pt idx="13364">
                        <c:v>9872.078125</c:v>
                      </c:pt>
                      <c:pt idx="13365">
                        <c:v>9040.4765625</c:v>
                      </c:pt>
                      <c:pt idx="13366">
                        <c:v>8828.1796875</c:v>
                      </c:pt>
                      <c:pt idx="13367">
                        <c:v>7358.921875</c:v>
                      </c:pt>
                      <c:pt idx="13368">
                        <c:v>5871.03125</c:v>
                      </c:pt>
                      <c:pt idx="13369">
                        <c:v>5094.703125</c:v>
                      </c:pt>
                      <c:pt idx="13370">
                        <c:v>4866.40625</c:v>
                      </c:pt>
                      <c:pt idx="13371">
                        <c:v>6200.96875</c:v>
                      </c:pt>
                      <c:pt idx="13372">
                        <c:v>7734.953125</c:v>
                      </c:pt>
                      <c:pt idx="13373">
                        <c:v>6707.0234375</c:v>
                      </c:pt>
                      <c:pt idx="13374">
                        <c:v>6956.578125</c:v>
                      </c:pt>
                      <c:pt idx="13375">
                        <c:v>9072.953125</c:v>
                      </c:pt>
                      <c:pt idx="13376">
                        <c:v>9231.4609375</c:v>
                      </c:pt>
                      <c:pt idx="13377">
                        <c:v>7386.21875</c:v>
                      </c:pt>
                      <c:pt idx="13378">
                        <c:v>6964.7890625</c:v>
                      </c:pt>
                      <c:pt idx="13379">
                        <c:v>6529.3203125</c:v>
                      </c:pt>
                      <c:pt idx="13380">
                        <c:v>10179.1171875</c:v>
                      </c:pt>
                      <c:pt idx="13381">
                        <c:v>9456.8203125</c:v>
                      </c:pt>
                      <c:pt idx="13382">
                        <c:v>9632.25</c:v>
                      </c:pt>
                      <c:pt idx="13383">
                        <c:v>8382.8046875</c:v>
                      </c:pt>
                      <c:pt idx="13384">
                        <c:v>7707.328125</c:v>
                      </c:pt>
                      <c:pt idx="13385">
                        <c:v>7468.2109375</c:v>
                      </c:pt>
                      <c:pt idx="13386">
                        <c:v>9229.109375</c:v>
                      </c:pt>
                      <c:pt idx="13387">
                        <c:v>8911.65625</c:v>
                      </c:pt>
                      <c:pt idx="13388">
                        <c:v>9842.1328125</c:v>
                      </c:pt>
                      <c:pt idx="13389">
                        <c:v>9557.84375</c:v>
                      </c:pt>
                      <c:pt idx="13390">
                        <c:v>7648.5546875</c:v>
                      </c:pt>
                      <c:pt idx="13391">
                        <c:v>9145.8046875</c:v>
                      </c:pt>
                      <c:pt idx="13392">
                        <c:v>9336.9296875</c:v>
                      </c:pt>
                      <c:pt idx="13393">
                        <c:v>8609.4765625</c:v>
                      </c:pt>
                      <c:pt idx="13394">
                        <c:v>8923.0625</c:v>
                      </c:pt>
                      <c:pt idx="13395">
                        <c:v>14549.9296875</c:v>
                      </c:pt>
                      <c:pt idx="13396">
                        <c:v>12793.390625</c:v>
                      </c:pt>
                      <c:pt idx="13397">
                        <c:v>11729.81640625</c:v>
                      </c:pt>
                      <c:pt idx="13398">
                        <c:v>11948.90234375</c:v>
                      </c:pt>
                      <c:pt idx="13399">
                        <c:v>15457.6875</c:v>
                      </c:pt>
                      <c:pt idx="13400">
                        <c:v>14038.37890625</c:v>
                      </c:pt>
                      <c:pt idx="13401">
                        <c:v>14141.8671875</c:v>
                      </c:pt>
                      <c:pt idx="13402">
                        <c:v>14705.1875</c:v>
                      </c:pt>
                      <c:pt idx="13403">
                        <c:v>15059.25</c:v>
                      </c:pt>
                      <c:pt idx="13404">
                        <c:v>15028.1875</c:v>
                      </c:pt>
                      <c:pt idx="13405">
                        <c:v>14996.4921875</c:v>
                      </c:pt>
                      <c:pt idx="13406">
                        <c:v>14866.9296875</c:v>
                      </c:pt>
                      <c:pt idx="13407">
                        <c:v>11847.09375</c:v>
                      </c:pt>
                      <c:pt idx="13408">
                        <c:v>11549.8203125</c:v>
                      </c:pt>
                      <c:pt idx="13409">
                        <c:v>12529.96875</c:v>
                      </c:pt>
                      <c:pt idx="13410">
                        <c:v>6512.921875</c:v>
                      </c:pt>
                      <c:pt idx="13411">
                        <c:v>4431.6953125</c:v>
                      </c:pt>
                      <c:pt idx="13412">
                        <c:v>6396.6796875</c:v>
                      </c:pt>
                      <c:pt idx="13413">
                        <c:v>6018.3125</c:v>
                      </c:pt>
                      <c:pt idx="13414">
                        <c:v>7175.578125</c:v>
                      </c:pt>
                      <c:pt idx="13415">
                        <c:v>5988.8046875</c:v>
                      </c:pt>
                      <c:pt idx="13416">
                        <c:v>7146.171875</c:v>
                      </c:pt>
                      <c:pt idx="13417">
                        <c:v>6607.40625</c:v>
                      </c:pt>
                      <c:pt idx="13418">
                        <c:v>5005.6875</c:v>
                      </c:pt>
                      <c:pt idx="13419">
                        <c:v>6083.9609375</c:v>
                      </c:pt>
                      <c:pt idx="13420">
                        <c:v>5914.2109375</c:v>
                      </c:pt>
                      <c:pt idx="13421">
                        <c:v>6814.5390625</c:v>
                      </c:pt>
                      <c:pt idx="13422">
                        <c:v>3417.46875</c:v>
                      </c:pt>
                      <c:pt idx="13423">
                        <c:v>2751.5</c:v>
                      </c:pt>
                      <c:pt idx="13424">
                        <c:v>5086.7421875</c:v>
                      </c:pt>
                      <c:pt idx="13425">
                        <c:v>7850.96875</c:v>
                      </c:pt>
                      <c:pt idx="13426">
                        <c:v>7028.70703125</c:v>
                      </c:pt>
                      <c:pt idx="13427">
                        <c:v>6999.359375</c:v>
                      </c:pt>
                      <c:pt idx="13428">
                        <c:v>9631.81640625</c:v>
                      </c:pt>
                      <c:pt idx="13429">
                        <c:v>10630.2109375</c:v>
                      </c:pt>
                      <c:pt idx="13430">
                        <c:v>9817.4140625</c:v>
                      </c:pt>
                      <c:pt idx="13431">
                        <c:v>9728.640625</c:v>
                      </c:pt>
                      <c:pt idx="13432">
                        <c:v>10256.4375</c:v>
                      </c:pt>
                      <c:pt idx="13433">
                        <c:v>10266.03125</c:v>
                      </c:pt>
                      <c:pt idx="13434">
                        <c:v>10011.6328125</c:v>
                      </c:pt>
                      <c:pt idx="13435">
                        <c:v>8555.671875</c:v>
                      </c:pt>
                      <c:pt idx="13436">
                        <c:v>8111.546875</c:v>
                      </c:pt>
                      <c:pt idx="13437">
                        <c:v>10794.75</c:v>
                      </c:pt>
                      <c:pt idx="13438">
                        <c:v>9484.5078125</c:v>
                      </c:pt>
                      <c:pt idx="13439">
                        <c:v>10415.5625</c:v>
                      </c:pt>
                      <c:pt idx="13440">
                        <c:v>9825.75</c:v>
                      </c:pt>
                      <c:pt idx="13441">
                        <c:v>7962.34375</c:v>
                      </c:pt>
                      <c:pt idx="13442">
                        <c:v>7411.0859375</c:v>
                      </c:pt>
                      <c:pt idx="13443">
                        <c:v>8809.625</c:v>
                      </c:pt>
                      <c:pt idx="13444">
                        <c:v>8245.0703125</c:v>
                      </c:pt>
                      <c:pt idx="13445">
                        <c:v>7675.2890625</c:v>
                      </c:pt>
                      <c:pt idx="13446">
                        <c:v>7433.578125</c:v>
                      </c:pt>
                      <c:pt idx="13447">
                        <c:v>9656.71875</c:v>
                      </c:pt>
                      <c:pt idx="13448">
                        <c:v>8896.2421875</c:v>
                      </c:pt>
                      <c:pt idx="13449">
                        <c:v>9243.0703125</c:v>
                      </c:pt>
                      <c:pt idx="13450">
                        <c:v>8812.1875</c:v>
                      </c:pt>
                      <c:pt idx="13451">
                        <c:v>9703.0859375</c:v>
                      </c:pt>
                      <c:pt idx="13452">
                        <c:v>9366.2578125</c:v>
                      </c:pt>
                      <c:pt idx="13453">
                        <c:v>9143.640625</c:v>
                      </c:pt>
                      <c:pt idx="13454">
                        <c:v>8996.390625</c:v>
                      </c:pt>
                      <c:pt idx="13455">
                        <c:v>12003.98828125</c:v>
                      </c:pt>
                      <c:pt idx="13456">
                        <c:v>11988.58984375</c:v>
                      </c:pt>
                      <c:pt idx="13457">
                        <c:v>11680.99609375</c:v>
                      </c:pt>
                      <c:pt idx="13458">
                        <c:v>9357.8984375</c:v>
                      </c:pt>
                      <c:pt idx="13459">
                        <c:v>10449.296875</c:v>
                      </c:pt>
                      <c:pt idx="13460">
                        <c:v>11059.625</c:v>
                      </c:pt>
                      <c:pt idx="13461">
                        <c:v>11044.8515625</c:v>
                      </c:pt>
                      <c:pt idx="13462">
                        <c:v>11829.9609375</c:v>
                      </c:pt>
                      <c:pt idx="13463">
                        <c:v>9164.4375</c:v>
                      </c:pt>
                      <c:pt idx="13464">
                        <c:v>8570.9296875</c:v>
                      </c:pt>
                      <c:pt idx="13465">
                        <c:v>9905.2734375</c:v>
                      </c:pt>
                      <c:pt idx="13466">
                        <c:v>12242.6640625</c:v>
                      </c:pt>
                      <c:pt idx="13467">
                        <c:v>11903.15625</c:v>
                      </c:pt>
                      <c:pt idx="13468">
                        <c:v>11153.671875</c:v>
                      </c:pt>
                      <c:pt idx="13469">
                        <c:v>11303.6875</c:v>
                      </c:pt>
                      <c:pt idx="13470">
                        <c:v>9351.3203125</c:v>
                      </c:pt>
                      <c:pt idx="13471">
                        <c:v>7195.62109375</c:v>
                      </c:pt>
                      <c:pt idx="13472">
                        <c:v>7719.1171875</c:v>
                      </c:pt>
                      <c:pt idx="13473">
                        <c:v>7972.80078125</c:v>
                      </c:pt>
                      <c:pt idx="13474">
                        <c:v>9910.70703125</c:v>
                      </c:pt>
                      <c:pt idx="13475">
                        <c:v>12509.421875</c:v>
                      </c:pt>
                      <c:pt idx="13476">
                        <c:v>12701.671875</c:v>
                      </c:pt>
                      <c:pt idx="13477">
                        <c:v>12489.45703125</c:v>
                      </c:pt>
                      <c:pt idx="13478">
                        <c:v>12870.2578125</c:v>
                      </c:pt>
                      <c:pt idx="13479">
                        <c:v>13004.90625</c:v>
                      </c:pt>
                      <c:pt idx="13480">
                        <c:v>13820.0859375</c:v>
                      </c:pt>
                      <c:pt idx="13481">
                        <c:v>12403.953125</c:v>
                      </c:pt>
                      <c:pt idx="13482">
                        <c:v>12184.5</c:v>
                      </c:pt>
                      <c:pt idx="13483">
                        <c:v>13452.71875</c:v>
                      </c:pt>
                      <c:pt idx="13484">
                        <c:v>13599.54296875</c:v>
                      </c:pt>
                      <c:pt idx="13485">
                        <c:v>7014.875</c:v>
                      </c:pt>
                      <c:pt idx="13486">
                        <c:v>8138.1796875</c:v>
                      </c:pt>
                      <c:pt idx="13487">
                        <c:v>11572.046875</c:v>
                      </c:pt>
                      <c:pt idx="13488">
                        <c:v>10802.98828125</c:v>
                      </c:pt>
                      <c:pt idx="13489">
                        <c:v>11162.5546875</c:v>
                      </c:pt>
                      <c:pt idx="13490">
                        <c:v>9505.65625</c:v>
                      </c:pt>
                      <c:pt idx="13491">
                        <c:v>8184.1875</c:v>
                      </c:pt>
                      <c:pt idx="13492">
                        <c:v>7605.53125</c:v>
                      </c:pt>
                      <c:pt idx="13493">
                        <c:v>10584.0859375</c:v>
                      </c:pt>
                      <c:pt idx="13494">
                        <c:v>11508.1640625</c:v>
                      </c:pt>
                      <c:pt idx="13495">
                        <c:v>11447.078125</c:v>
                      </c:pt>
                      <c:pt idx="13496">
                        <c:v>10059.8125</c:v>
                      </c:pt>
                      <c:pt idx="13497">
                        <c:v>9750.65625</c:v>
                      </c:pt>
                      <c:pt idx="13498">
                        <c:v>11577.578125</c:v>
                      </c:pt>
                      <c:pt idx="13499">
                        <c:v>11427.6953125</c:v>
                      </c:pt>
                      <c:pt idx="13500">
                        <c:v>9824.7578125</c:v>
                      </c:pt>
                      <c:pt idx="13501">
                        <c:v>7582.7421875</c:v>
                      </c:pt>
                      <c:pt idx="13502">
                        <c:v>7315.234375</c:v>
                      </c:pt>
                      <c:pt idx="13503">
                        <c:v>8631.1015625</c:v>
                      </c:pt>
                      <c:pt idx="13504">
                        <c:v>8619.296875</c:v>
                      </c:pt>
                      <c:pt idx="13505">
                        <c:v>9357.7890625</c:v>
                      </c:pt>
                      <c:pt idx="13506">
                        <c:v>7687.15625</c:v>
                      </c:pt>
                      <c:pt idx="13507">
                        <c:v>5596.1328125</c:v>
                      </c:pt>
                      <c:pt idx="13508">
                        <c:v>5814.5859375</c:v>
                      </c:pt>
                      <c:pt idx="13509">
                        <c:v>6924.2265625</c:v>
                      </c:pt>
                      <c:pt idx="13510">
                        <c:v>8394.515625</c:v>
                      </c:pt>
                      <c:pt idx="13511">
                        <c:v>6539.4296875</c:v>
                      </c:pt>
                      <c:pt idx="13512">
                        <c:v>6347.9140625</c:v>
                      </c:pt>
                      <c:pt idx="13513">
                        <c:v>7203.46875</c:v>
                      </c:pt>
                      <c:pt idx="13514">
                        <c:v>9810.3203125</c:v>
                      </c:pt>
                      <c:pt idx="13515">
                        <c:v>7651.8046875</c:v>
                      </c:pt>
                      <c:pt idx="13516">
                        <c:v>5985.1953125</c:v>
                      </c:pt>
                      <c:pt idx="13517">
                        <c:v>5533.09375</c:v>
                      </c:pt>
                      <c:pt idx="13518">
                        <c:v>7184.3046875</c:v>
                      </c:pt>
                      <c:pt idx="13519">
                        <c:v>7024.21875</c:v>
                      </c:pt>
                      <c:pt idx="13520">
                        <c:v>7056.625</c:v>
                      </c:pt>
                      <c:pt idx="13521">
                        <c:v>5784.75</c:v>
                      </c:pt>
                      <c:pt idx="13522">
                        <c:v>7603.046875</c:v>
                      </c:pt>
                      <c:pt idx="13523">
                        <c:v>7863.2109375</c:v>
                      </c:pt>
                      <c:pt idx="13524">
                        <c:v>5500.5078125</c:v>
                      </c:pt>
                      <c:pt idx="13525">
                        <c:v>6488.5234375</c:v>
                      </c:pt>
                      <c:pt idx="13526">
                        <c:v>7039.078125</c:v>
                      </c:pt>
                      <c:pt idx="13527">
                        <c:v>6780.8515625</c:v>
                      </c:pt>
                      <c:pt idx="13528">
                        <c:v>7125.25</c:v>
                      </c:pt>
                      <c:pt idx="13529">
                        <c:v>6484.5546875</c:v>
                      </c:pt>
                      <c:pt idx="13530">
                        <c:v>6537.1484375</c:v>
                      </c:pt>
                      <c:pt idx="13531">
                        <c:v>7231.30859375</c:v>
                      </c:pt>
                      <c:pt idx="13532">
                        <c:v>6636.09375</c:v>
                      </c:pt>
                      <c:pt idx="13533">
                        <c:v>6427.0859375</c:v>
                      </c:pt>
                      <c:pt idx="13534">
                        <c:v>6643.9609375</c:v>
                      </c:pt>
                      <c:pt idx="13535">
                        <c:v>6405.421875</c:v>
                      </c:pt>
                      <c:pt idx="13536">
                        <c:v>7401.3125</c:v>
                      </c:pt>
                      <c:pt idx="13537">
                        <c:v>6309.9453125</c:v>
                      </c:pt>
                      <c:pt idx="13538">
                        <c:v>5749.3671875</c:v>
                      </c:pt>
                      <c:pt idx="13539">
                        <c:v>6267.40625</c:v>
                      </c:pt>
                      <c:pt idx="13540">
                        <c:v>7887.8828125</c:v>
                      </c:pt>
                      <c:pt idx="13541">
                        <c:v>2393.03125</c:v>
                      </c:pt>
                      <c:pt idx="13542">
                        <c:v>2311.203125</c:v>
                      </c:pt>
                      <c:pt idx="13543">
                        <c:v>3551.6328125</c:v>
                      </c:pt>
                      <c:pt idx="13544">
                        <c:v>6119.0234375</c:v>
                      </c:pt>
                      <c:pt idx="13545">
                        <c:v>10248.2109375</c:v>
                      </c:pt>
                      <c:pt idx="13546">
                        <c:v>7830.7109375</c:v>
                      </c:pt>
                      <c:pt idx="13547">
                        <c:v>6831.39453125</c:v>
                      </c:pt>
                      <c:pt idx="13548">
                        <c:v>7565.13671875</c:v>
                      </c:pt>
                      <c:pt idx="13549">
                        <c:v>10170.09375</c:v>
                      </c:pt>
                      <c:pt idx="13550">
                        <c:v>10533.7421875</c:v>
                      </c:pt>
                      <c:pt idx="13551">
                        <c:v>10527.578125</c:v>
                      </c:pt>
                      <c:pt idx="13552">
                        <c:v>10180.25</c:v>
                      </c:pt>
                      <c:pt idx="13553">
                        <c:v>9965.875</c:v>
                      </c:pt>
                      <c:pt idx="13554">
                        <c:v>10917.625</c:v>
                      </c:pt>
                      <c:pt idx="13555">
                        <c:v>10346.4765625</c:v>
                      </c:pt>
                      <c:pt idx="13556">
                        <c:v>9593.6875</c:v>
                      </c:pt>
                      <c:pt idx="13557">
                        <c:v>10966.40625</c:v>
                      </c:pt>
                      <c:pt idx="13558">
                        <c:v>11044.1796875</c:v>
                      </c:pt>
                      <c:pt idx="13559">
                        <c:v>10533.8125</c:v>
                      </c:pt>
                      <c:pt idx="13560">
                        <c:v>8484.1640625</c:v>
                      </c:pt>
                      <c:pt idx="13561">
                        <c:v>9990.984375</c:v>
                      </c:pt>
                      <c:pt idx="13562">
                        <c:v>10990.6484375</c:v>
                      </c:pt>
                      <c:pt idx="13563">
                        <c:v>6479.8359375</c:v>
                      </c:pt>
                      <c:pt idx="13564">
                        <c:v>7646.34375</c:v>
                      </c:pt>
                      <c:pt idx="13565">
                        <c:v>8793.3671875</c:v>
                      </c:pt>
                      <c:pt idx="13566">
                        <c:v>10590.53125</c:v>
                      </c:pt>
                      <c:pt idx="13567">
                        <c:v>10943.61328125</c:v>
                      </c:pt>
                      <c:pt idx="13568">
                        <c:v>11038.96875</c:v>
                      </c:pt>
                      <c:pt idx="13569">
                        <c:v>10272.0546875</c:v>
                      </c:pt>
                      <c:pt idx="13570">
                        <c:v>11007.015625</c:v>
                      </c:pt>
                      <c:pt idx="13571">
                        <c:v>10575.59375</c:v>
                      </c:pt>
                      <c:pt idx="13572">
                        <c:v>9294.2578125</c:v>
                      </c:pt>
                      <c:pt idx="13573">
                        <c:v>8920.2734375</c:v>
                      </c:pt>
                      <c:pt idx="13574">
                        <c:v>9979.1640625</c:v>
                      </c:pt>
                      <c:pt idx="13575">
                        <c:v>10086.53125</c:v>
                      </c:pt>
                      <c:pt idx="13576">
                        <c:v>8989.203125</c:v>
                      </c:pt>
                      <c:pt idx="13577">
                        <c:v>8838.66796875</c:v>
                      </c:pt>
                      <c:pt idx="13578">
                        <c:v>9292.8984375</c:v>
                      </c:pt>
                      <c:pt idx="13579">
                        <c:v>10587.2265625</c:v>
                      </c:pt>
                      <c:pt idx="13580">
                        <c:v>9745.3359375</c:v>
                      </c:pt>
                      <c:pt idx="13581">
                        <c:v>10104.71484375</c:v>
                      </c:pt>
                      <c:pt idx="13582">
                        <c:v>10127.625</c:v>
                      </c:pt>
                      <c:pt idx="13583">
                        <c:v>9013.2890625</c:v>
                      </c:pt>
                      <c:pt idx="13584">
                        <c:v>9461.15234375</c:v>
                      </c:pt>
                      <c:pt idx="13585">
                        <c:v>10660.7578125</c:v>
                      </c:pt>
                      <c:pt idx="13586">
                        <c:v>10614.50390625</c:v>
                      </c:pt>
                      <c:pt idx="13587">
                        <c:v>9759.4140625</c:v>
                      </c:pt>
                      <c:pt idx="13588">
                        <c:v>8187.4140625</c:v>
                      </c:pt>
                      <c:pt idx="13589">
                        <c:v>8508.390625</c:v>
                      </c:pt>
                      <c:pt idx="13590">
                        <c:v>9294.703125</c:v>
                      </c:pt>
                      <c:pt idx="13591">
                        <c:v>7437.359375</c:v>
                      </c:pt>
                      <c:pt idx="13592">
                        <c:v>6687.4296875</c:v>
                      </c:pt>
                      <c:pt idx="13593">
                        <c:v>7652.28125</c:v>
                      </c:pt>
                      <c:pt idx="13594">
                        <c:v>9179.5546875</c:v>
                      </c:pt>
                      <c:pt idx="13595">
                        <c:v>9125.8125</c:v>
                      </c:pt>
                      <c:pt idx="13596">
                        <c:v>7804.5625</c:v>
                      </c:pt>
                      <c:pt idx="13597">
                        <c:v>9366.3125</c:v>
                      </c:pt>
                      <c:pt idx="13598">
                        <c:v>8875.8671875</c:v>
                      </c:pt>
                      <c:pt idx="13599">
                        <c:v>6102.9296875</c:v>
                      </c:pt>
                      <c:pt idx="13600">
                        <c:v>6729.7734375</c:v>
                      </c:pt>
                      <c:pt idx="13601">
                        <c:v>8610.15625</c:v>
                      </c:pt>
                      <c:pt idx="13602">
                        <c:v>8323.3671875</c:v>
                      </c:pt>
                      <c:pt idx="13603">
                        <c:v>8980.625</c:v>
                      </c:pt>
                      <c:pt idx="13604">
                        <c:v>9395.203125</c:v>
                      </c:pt>
                      <c:pt idx="13605">
                        <c:v>8777.671875</c:v>
                      </c:pt>
                      <c:pt idx="13606">
                        <c:v>7908.15625</c:v>
                      </c:pt>
                      <c:pt idx="13607">
                        <c:v>9040.55078125</c:v>
                      </c:pt>
                      <c:pt idx="13608">
                        <c:v>6210.359375</c:v>
                      </c:pt>
                      <c:pt idx="13609">
                        <c:v>5934.140625</c:v>
                      </c:pt>
                      <c:pt idx="13610">
                        <c:v>7049.4296875</c:v>
                      </c:pt>
                      <c:pt idx="13611">
                        <c:v>9392.765625</c:v>
                      </c:pt>
                      <c:pt idx="13612">
                        <c:v>8183.375</c:v>
                      </c:pt>
                      <c:pt idx="13613">
                        <c:v>8096.484375</c:v>
                      </c:pt>
                      <c:pt idx="13614">
                        <c:v>9219.625</c:v>
                      </c:pt>
                      <c:pt idx="13615">
                        <c:v>8750.390625</c:v>
                      </c:pt>
                      <c:pt idx="13616">
                        <c:v>7906.1875</c:v>
                      </c:pt>
                      <c:pt idx="13617">
                        <c:v>6052.5390625</c:v>
                      </c:pt>
                      <c:pt idx="13618">
                        <c:v>7670.9140625</c:v>
                      </c:pt>
                      <c:pt idx="13619">
                        <c:v>8270.671875</c:v>
                      </c:pt>
                      <c:pt idx="13620">
                        <c:v>12961.4140625</c:v>
                      </c:pt>
                      <c:pt idx="13621">
                        <c:v>12284.625</c:v>
                      </c:pt>
                      <c:pt idx="13622">
                        <c:v>11626.78125</c:v>
                      </c:pt>
                      <c:pt idx="13623">
                        <c:v>11229.546875</c:v>
                      </c:pt>
                      <c:pt idx="13624">
                        <c:v>11556.4375</c:v>
                      </c:pt>
                      <c:pt idx="13625">
                        <c:v>11897.4296875</c:v>
                      </c:pt>
                      <c:pt idx="13626">
                        <c:v>10361.96875</c:v>
                      </c:pt>
                      <c:pt idx="13627">
                        <c:v>11452.5546875</c:v>
                      </c:pt>
                      <c:pt idx="13628">
                        <c:v>13085.109375</c:v>
                      </c:pt>
                      <c:pt idx="13629">
                        <c:v>10383.1171875</c:v>
                      </c:pt>
                      <c:pt idx="13630">
                        <c:v>10690.671875</c:v>
                      </c:pt>
                      <c:pt idx="13631">
                        <c:v>11244.2734375</c:v>
                      </c:pt>
                      <c:pt idx="13632">
                        <c:v>11754.96875</c:v>
                      </c:pt>
                      <c:pt idx="13633">
                        <c:v>12766.1171875</c:v>
                      </c:pt>
                      <c:pt idx="13634">
                        <c:v>11813.7578125</c:v>
                      </c:pt>
                      <c:pt idx="13635">
                        <c:v>8053.2109375</c:v>
                      </c:pt>
                      <c:pt idx="13636">
                        <c:v>8173.390625</c:v>
                      </c:pt>
                      <c:pt idx="13637">
                        <c:v>9201.1171875</c:v>
                      </c:pt>
                      <c:pt idx="13638">
                        <c:v>9281.90625</c:v>
                      </c:pt>
                      <c:pt idx="13639">
                        <c:v>6528.75</c:v>
                      </c:pt>
                      <c:pt idx="13640">
                        <c:v>3163.46875</c:v>
                      </c:pt>
                      <c:pt idx="13641">
                        <c:v>2229.875</c:v>
                      </c:pt>
                      <c:pt idx="13642">
                        <c:v>3194.3984375</c:v>
                      </c:pt>
                      <c:pt idx="13643">
                        <c:v>7840.59375</c:v>
                      </c:pt>
                      <c:pt idx="13644">
                        <c:v>3831.703125</c:v>
                      </c:pt>
                      <c:pt idx="13645">
                        <c:v>1969.8203125</c:v>
                      </c:pt>
                      <c:pt idx="13646">
                        <c:v>3364.3984375</c:v>
                      </c:pt>
                      <c:pt idx="13647">
                        <c:v>3530.5625</c:v>
                      </c:pt>
                      <c:pt idx="13648">
                        <c:v>8303.515625</c:v>
                      </c:pt>
                      <c:pt idx="13649">
                        <c:v>7527.890625</c:v>
                      </c:pt>
                      <c:pt idx="13650">
                        <c:v>9377.6328125</c:v>
                      </c:pt>
                      <c:pt idx="13651">
                        <c:v>8966.25</c:v>
                      </c:pt>
                      <c:pt idx="13652">
                        <c:v>8118.8984375</c:v>
                      </c:pt>
                      <c:pt idx="13653">
                        <c:v>8136.25</c:v>
                      </c:pt>
                      <c:pt idx="13654">
                        <c:v>5467.0078125</c:v>
                      </c:pt>
                      <c:pt idx="13655">
                        <c:v>6309.03125</c:v>
                      </c:pt>
                      <c:pt idx="13656">
                        <c:v>8668.65625</c:v>
                      </c:pt>
                      <c:pt idx="13657">
                        <c:v>9468.3203125</c:v>
                      </c:pt>
                      <c:pt idx="13658">
                        <c:v>8287.8984375</c:v>
                      </c:pt>
                      <c:pt idx="13659">
                        <c:v>8513.2734375</c:v>
                      </c:pt>
                      <c:pt idx="13660">
                        <c:v>8721.0859375</c:v>
                      </c:pt>
                      <c:pt idx="13661">
                        <c:v>9116.875</c:v>
                      </c:pt>
                      <c:pt idx="13662">
                        <c:v>8913.265625</c:v>
                      </c:pt>
                      <c:pt idx="13663">
                        <c:v>8780.875</c:v>
                      </c:pt>
                      <c:pt idx="13664">
                        <c:v>8687.421875</c:v>
                      </c:pt>
                      <c:pt idx="13665">
                        <c:v>12266.2265625</c:v>
                      </c:pt>
                      <c:pt idx="13666">
                        <c:v>11152.91796875</c:v>
                      </c:pt>
                      <c:pt idx="13667">
                        <c:v>12108.37890625</c:v>
                      </c:pt>
                      <c:pt idx="13668">
                        <c:v>12347.1328125</c:v>
                      </c:pt>
                      <c:pt idx="13669">
                        <c:v>11907.7578125</c:v>
                      </c:pt>
                      <c:pt idx="13670">
                        <c:v>12299.765625</c:v>
                      </c:pt>
                      <c:pt idx="13671">
                        <c:v>12076.34375</c:v>
                      </c:pt>
                      <c:pt idx="13672">
                        <c:v>11422.71875</c:v>
                      </c:pt>
                      <c:pt idx="13673">
                        <c:v>11162.734375</c:v>
                      </c:pt>
                      <c:pt idx="13674">
                        <c:v>10628.515625</c:v>
                      </c:pt>
                      <c:pt idx="13675">
                        <c:v>9790.734375</c:v>
                      </c:pt>
                      <c:pt idx="13676">
                        <c:v>9426.859375</c:v>
                      </c:pt>
                      <c:pt idx="13677">
                        <c:v>11906.62890625</c:v>
                      </c:pt>
                      <c:pt idx="13678">
                        <c:v>12064.4453125</c:v>
                      </c:pt>
                      <c:pt idx="13679">
                        <c:v>12170.8828125</c:v>
                      </c:pt>
                      <c:pt idx="13680">
                        <c:v>8903.9453125</c:v>
                      </c:pt>
                      <c:pt idx="13681">
                        <c:v>8348.484375</c:v>
                      </c:pt>
                      <c:pt idx="13682">
                        <c:v>8283.2578125</c:v>
                      </c:pt>
                      <c:pt idx="13683">
                        <c:v>8704.140625</c:v>
                      </c:pt>
                      <c:pt idx="13684">
                        <c:v>7827.5703125</c:v>
                      </c:pt>
                      <c:pt idx="13685">
                        <c:v>7004.453125</c:v>
                      </c:pt>
                      <c:pt idx="13686">
                        <c:v>7351.4140625</c:v>
                      </c:pt>
                      <c:pt idx="13687">
                        <c:v>8854.0078125</c:v>
                      </c:pt>
                      <c:pt idx="13688">
                        <c:v>7051.421875</c:v>
                      </c:pt>
                      <c:pt idx="13689">
                        <c:v>8382.953125</c:v>
                      </c:pt>
                      <c:pt idx="13690">
                        <c:v>8125.265625</c:v>
                      </c:pt>
                      <c:pt idx="13691">
                        <c:v>6021.828125</c:v>
                      </c:pt>
                      <c:pt idx="13692">
                        <c:v>7616.890625</c:v>
                      </c:pt>
                      <c:pt idx="13693">
                        <c:v>8242.6953125</c:v>
                      </c:pt>
                      <c:pt idx="13694">
                        <c:v>7848.484375</c:v>
                      </c:pt>
                      <c:pt idx="13695">
                        <c:v>8724.546875</c:v>
                      </c:pt>
                      <c:pt idx="13696">
                        <c:v>6624.578125</c:v>
                      </c:pt>
                      <c:pt idx="13697">
                        <c:v>6147.875</c:v>
                      </c:pt>
                      <c:pt idx="13698">
                        <c:v>6877.0546875</c:v>
                      </c:pt>
                      <c:pt idx="13699">
                        <c:v>9198.421875</c:v>
                      </c:pt>
                      <c:pt idx="13700">
                        <c:v>8517.5234375</c:v>
                      </c:pt>
                      <c:pt idx="13701">
                        <c:v>9199.01953125</c:v>
                      </c:pt>
                      <c:pt idx="13702">
                        <c:v>9222.109375</c:v>
                      </c:pt>
                      <c:pt idx="13703">
                        <c:v>6690.109375</c:v>
                      </c:pt>
                      <c:pt idx="13704">
                        <c:v>5517.0859375</c:v>
                      </c:pt>
                      <c:pt idx="13705">
                        <c:v>5899.3984375</c:v>
                      </c:pt>
                      <c:pt idx="13706">
                        <c:v>9209.2421875</c:v>
                      </c:pt>
                      <c:pt idx="13707">
                        <c:v>9080.9375</c:v>
                      </c:pt>
                      <c:pt idx="13708">
                        <c:v>9202.9765625</c:v>
                      </c:pt>
                      <c:pt idx="13709">
                        <c:v>9352.6640625</c:v>
                      </c:pt>
                      <c:pt idx="13710">
                        <c:v>3451.9375</c:v>
                      </c:pt>
                      <c:pt idx="13711">
                        <c:v>2886.8671875</c:v>
                      </c:pt>
                      <c:pt idx="13712">
                        <c:v>4295.671875</c:v>
                      </c:pt>
                      <c:pt idx="13713">
                        <c:v>744.859375</c:v>
                      </c:pt>
                      <c:pt idx="13714">
                        <c:v>1206.3671875</c:v>
                      </c:pt>
                      <c:pt idx="13715">
                        <c:v>1775.984375</c:v>
                      </c:pt>
                      <c:pt idx="13716">
                        <c:v>6386.859375</c:v>
                      </c:pt>
                      <c:pt idx="13717">
                        <c:v>6270.3828125</c:v>
                      </c:pt>
                      <c:pt idx="13718">
                        <c:v>5897.9921875</c:v>
                      </c:pt>
                      <c:pt idx="13719">
                        <c:v>5864.96875</c:v>
                      </c:pt>
                      <c:pt idx="13720">
                        <c:v>6253.9453125</c:v>
                      </c:pt>
                      <c:pt idx="13721">
                        <c:v>5888.3828125</c:v>
                      </c:pt>
                      <c:pt idx="13722">
                        <c:v>5753.0078125</c:v>
                      </c:pt>
                      <c:pt idx="13723">
                        <c:v>6092.1796875</c:v>
                      </c:pt>
                      <c:pt idx="13724">
                        <c:v>6674.2578125</c:v>
                      </c:pt>
                      <c:pt idx="13725">
                        <c:v>8281.3671875</c:v>
                      </c:pt>
                      <c:pt idx="13726">
                        <c:v>7576.8203125</c:v>
                      </c:pt>
                      <c:pt idx="13727">
                        <c:v>7908.5703125</c:v>
                      </c:pt>
                      <c:pt idx="13728">
                        <c:v>11122.40234375</c:v>
                      </c:pt>
                      <c:pt idx="13729">
                        <c:v>10810.34375</c:v>
                      </c:pt>
                      <c:pt idx="13730">
                        <c:v>10397.078125</c:v>
                      </c:pt>
                      <c:pt idx="13731">
                        <c:v>8582.4765625</c:v>
                      </c:pt>
                      <c:pt idx="13732">
                        <c:v>7431.1640625</c:v>
                      </c:pt>
                      <c:pt idx="13733">
                        <c:v>8912.078125</c:v>
                      </c:pt>
                      <c:pt idx="13734">
                        <c:v>9871.5546875</c:v>
                      </c:pt>
                      <c:pt idx="13735">
                        <c:v>9375.9765625</c:v>
                      </c:pt>
                      <c:pt idx="13736">
                        <c:v>9367.7421875</c:v>
                      </c:pt>
                      <c:pt idx="13737">
                        <c:v>10884.0234375</c:v>
                      </c:pt>
                      <c:pt idx="13738">
                        <c:v>9095.34375</c:v>
                      </c:pt>
                      <c:pt idx="13739">
                        <c:v>10677.1328125</c:v>
                      </c:pt>
                      <c:pt idx="13740">
                        <c:v>9885.74609375</c:v>
                      </c:pt>
                      <c:pt idx="13741">
                        <c:v>9908.83984375</c:v>
                      </c:pt>
                      <c:pt idx="13742">
                        <c:v>9847.30859375</c:v>
                      </c:pt>
                      <c:pt idx="13743">
                        <c:v>9410.9765625</c:v>
                      </c:pt>
                      <c:pt idx="13744">
                        <c:v>8372.15625</c:v>
                      </c:pt>
                      <c:pt idx="13745">
                        <c:v>8624.3828125</c:v>
                      </c:pt>
                      <c:pt idx="13746">
                        <c:v>10778.20703125</c:v>
                      </c:pt>
                      <c:pt idx="13747">
                        <c:v>9172.2109375</c:v>
                      </c:pt>
                      <c:pt idx="13748">
                        <c:v>8258.0234375</c:v>
                      </c:pt>
                      <c:pt idx="13749">
                        <c:v>8261.90625</c:v>
                      </c:pt>
                      <c:pt idx="13750">
                        <c:v>10999.1328125</c:v>
                      </c:pt>
                      <c:pt idx="13751">
                        <c:v>10686.5703125</c:v>
                      </c:pt>
                      <c:pt idx="13752">
                        <c:v>10175.671875</c:v>
                      </c:pt>
                      <c:pt idx="13753">
                        <c:v>9140.0234375</c:v>
                      </c:pt>
                      <c:pt idx="13754">
                        <c:v>10032.4609375</c:v>
                      </c:pt>
                      <c:pt idx="13755">
                        <c:v>5947.46875</c:v>
                      </c:pt>
                      <c:pt idx="13756">
                        <c:v>2850.921875</c:v>
                      </c:pt>
                      <c:pt idx="13757">
                        <c:v>4286.90625</c:v>
                      </c:pt>
                      <c:pt idx="13758">
                        <c:v>6619.0625</c:v>
                      </c:pt>
                      <c:pt idx="13759">
                        <c:v>4058.734375</c:v>
                      </c:pt>
                      <c:pt idx="13760">
                        <c:v>5102.6015625</c:v>
                      </c:pt>
                      <c:pt idx="13761">
                        <c:v>7282.125</c:v>
                      </c:pt>
                      <c:pt idx="13762">
                        <c:v>5252.40625</c:v>
                      </c:pt>
                      <c:pt idx="13763">
                        <c:v>6645.2109375</c:v>
                      </c:pt>
                      <c:pt idx="13764">
                        <c:v>3629.5859375</c:v>
                      </c:pt>
                      <c:pt idx="13765">
                        <c:v>3347.53125</c:v>
                      </c:pt>
                      <c:pt idx="13766">
                        <c:v>6640.4921875</c:v>
                      </c:pt>
                      <c:pt idx="13767">
                        <c:v>7304.8515625</c:v>
                      </c:pt>
                      <c:pt idx="13768">
                        <c:v>6542.71875</c:v>
                      </c:pt>
                      <c:pt idx="13769">
                        <c:v>7133.80078125</c:v>
                      </c:pt>
                      <c:pt idx="13770">
                        <c:v>7658.9765625</c:v>
                      </c:pt>
                      <c:pt idx="13771">
                        <c:v>7500.859375</c:v>
                      </c:pt>
                      <c:pt idx="13772">
                        <c:v>6670.4921875</c:v>
                      </c:pt>
                      <c:pt idx="13773">
                        <c:v>7655.203125</c:v>
                      </c:pt>
                      <c:pt idx="13774">
                        <c:v>7791.0546875</c:v>
                      </c:pt>
                      <c:pt idx="13775">
                        <c:v>7761.8828125</c:v>
                      </c:pt>
                      <c:pt idx="13776">
                        <c:v>7650.3984375</c:v>
                      </c:pt>
                      <c:pt idx="13777">
                        <c:v>4770.5078125</c:v>
                      </c:pt>
                      <c:pt idx="13778">
                        <c:v>6140.75</c:v>
                      </c:pt>
                      <c:pt idx="13779">
                        <c:v>7568.5859375</c:v>
                      </c:pt>
                      <c:pt idx="13780">
                        <c:v>6312.7265625</c:v>
                      </c:pt>
                      <c:pt idx="13781">
                        <c:v>6449.0390625</c:v>
                      </c:pt>
                      <c:pt idx="13782">
                        <c:v>7461.078125</c:v>
                      </c:pt>
                      <c:pt idx="13783">
                        <c:v>6206.921875</c:v>
                      </c:pt>
                      <c:pt idx="13784">
                        <c:v>7748.3515625</c:v>
                      </c:pt>
                      <c:pt idx="13785">
                        <c:v>9216.95703125</c:v>
                      </c:pt>
                      <c:pt idx="13786">
                        <c:v>8320.99609375</c:v>
                      </c:pt>
                      <c:pt idx="13787">
                        <c:v>8458.5</c:v>
                      </c:pt>
                      <c:pt idx="13788">
                        <c:v>9568.67578125</c:v>
                      </c:pt>
                      <c:pt idx="13789">
                        <c:v>8746.6484375</c:v>
                      </c:pt>
                      <c:pt idx="13790">
                        <c:v>6953.8125</c:v>
                      </c:pt>
                      <c:pt idx="13791">
                        <c:v>6551.10546875</c:v>
                      </c:pt>
                      <c:pt idx="13792">
                        <c:v>7723.078125</c:v>
                      </c:pt>
                      <c:pt idx="13793">
                        <c:v>9802.8046875</c:v>
                      </c:pt>
                      <c:pt idx="13794">
                        <c:v>9624.140625</c:v>
                      </c:pt>
                      <c:pt idx="13795">
                        <c:v>9575.984375</c:v>
                      </c:pt>
                      <c:pt idx="13796">
                        <c:v>9225.3203125</c:v>
                      </c:pt>
                      <c:pt idx="13797">
                        <c:v>9928.515625</c:v>
                      </c:pt>
                      <c:pt idx="13798">
                        <c:v>9139.7890625</c:v>
                      </c:pt>
                      <c:pt idx="13799">
                        <c:v>8876.76171875</c:v>
                      </c:pt>
                      <c:pt idx="13800">
                        <c:v>11288.265625</c:v>
                      </c:pt>
                      <c:pt idx="13801">
                        <c:v>11090.7421875</c:v>
                      </c:pt>
                      <c:pt idx="13802">
                        <c:v>11095.7734375</c:v>
                      </c:pt>
                      <c:pt idx="13803">
                        <c:v>9796.578125</c:v>
                      </c:pt>
                      <c:pt idx="13804">
                        <c:v>8982.828125</c:v>
                      </c:pt>
                      <c:pt idx="13805">
                        <c:v>8521.86328125</c:v>
                      </c:pt>
                      <c:pt idx="13806">
                        <c:v>11331.67578125</c:v>
                      </c:pt>
                      <c:pt idx="13807">
                        <c:v>10271.2890625</c:v>
                      </c:pt>
                      <c:pt idx="13808">
                        <c:v>9921.359375</c:v>
                      </c:pt>
                      <c:pt idx="13809">
                        <c:v>10885.4765625</c:v>
                      </c:pt>
                      <c:pt idx="13810">
                        <c:v>11096.875</c:v>
                      </c:pt>
                      <c:pt idx="13811">
                        <c:v>10675.65625</c:v>
                      </c:pt>
                      <c:pt idx="13812">
                        <c:v>11014.5234375</c:v>
                      </c:pt>
                      <c:pt idx="13813">
                        <c:v>10382.4375</c:v>
                      </c:pt>
                      <c:pt idx="13814">
                        <c:v>11036.8359375</c:v>
                      </c:pt>
                      <c:pt idx="13815">
                        <c:v>10270.0234375</c:v>
                      </c:pt>
                      <c:pt idx="13816">
                        <c:v>9788.265625</c:v>
                      </c:pt>
                      <c:pt idx="13817">
                        <c:v>9101.75</c:v>
                      </c:pt>
                      <c:pt idx="13818">
                        <c:v>8634.1484375</c:v>
                      </c:pt>
                      <c:pt idx="13819">
                        <c:v>9167.171875</c:v>
                      </c:pt>
                      <c:pt idx="13820">
                        <c:v>10141.6484375</c:v>
                      </c:pt>
                      <c:pt idx="13821">
                        <c:v>7833.3359375</c:v>
                      </c:pt>
                      <c:pt idx="13822">
                        <c:v>4579.6640625</c:v>
                      </c:pt>
                      <c:pt idx="13823">
                        <c:v>6811.3359375</c:v>
                      </c:pt>
                      <c:pt idx="13824">
                        <c:v>9014.8046875</c:v>
                      </c:pt>
                      <c:pt idx="13825">
                        <c:v>8337.1640625</c:v>
                      </c:pt>
                      <c:pt idx="13826">
                        <c:v>9761.1875</c:v>
                      </c:pt>
                      <c:pt idx="13827">
                        <c:v>10508.0859375</c:v>
                      </c:pt>
                      <c:pt idx="13828">
                        <c:v>10716.8671875</c:v>
                      </c:pt>
                      <c:pt idx="13829">
                        <c:v>10594.9765625</c:v>
                      </c:pt>
                      <c:pt idx="13830">
                        <c:v>9038.6953125</c:v>
                      </c:pt>
                      <c:pt idx="13831">
                        <c:v>9544.7734375</c:v>
                      </c:pt>
                      <c:pt idx="13832">
                        <c:v>9148.8203125</c:v>
                      </c:pt>
                      <c:pt idx="13833">
                        <c:v>10836.703125</c:v>
                      </c:pt>
                      <c:pt idx="13834">
                        <c:v>10543.75</c:v>
                      </c:pt>
                      <c:pt idx="13835">
                        <c:v>11206.703125</c:v>
                      </c:pt>
                      <c:pt idx="13836">
                        <c:v>11226.375</c:v>
                      </c:pt>
                      <c:pt idx="13837">
                        <c:v>10101.1328125</c:v>
                      </c:pt>
                      <c:pt idx="13838">
                        <c:v>10938.3828125</c:v>
                      </c:pt>
                      <c:pt idx="13839">
                        <c:v>9644.78125</c:v>
                      </c:pt>
                      <c:pt idx="13840">
                        <c:v>7954.9765625</c:v>
                      </c:pt>
                      <c:pt idx="13841">
                        <c:v>8454.6875</c:v>
                      </c:pt>
                      <c:pt idx="13842">
                        <c:v>9227.71875</c:v>
                      </c:pt>
                      <c:pt idx="13843">
                        <c:v>10997.6953125</c:v>
                      </c:pt>
                      <c:pt idx="13844">
                        <c:v>10861.96875</c:v>
                      </c:pt>
                      <c:pt idx="13845">
                        <c:v>9877.65625</c:v>
                      </c:pt>
                      <c:pt idx="13846">
                        <c:v>9923.51171875</c:v>
                      </c:pt>
                      <c:pt idx="13847">
                        <c:v>10160.171875</c:v>
                      </c:pt>
                      <c:pt idx="13848">
                        <c:v>8828.84375</c:v>
                      </c:pt>
                      <c:pt idx="13849">
                        <c:v>6905.21875</c:v>
                      </c:pt>
                      <c:pt idx="13850">
                        <c:v>6198.9921875</c:v>
                      </c:pt>
                      <c:pt idx="13851">
                        <c:v>6972.8203125</c:v>
                      </c:pt>
                      <c:pt idx="13852">
                        <c:v>8316.6328125</c:v>
                      </c:pt>
                      <c:pt idx="13853">
                        <c:v>9202.8359375</c:v>
                      </c:pt>
                      <c:pt idx="13854">
                        <c:v>10044.015625</c:v>
                      </c:pt>
                      <c:pt idx="13855">
                        <c:v>10289.6328125</c:v>
                      </c:pt>
                      <c:pt idx="13856">
                        <c:v>9723.6484375</c:v>
                      </c:pt>
                      <c:pt idx="13857">
                        <c:v>9806.703125</c:v>
                      </c:pt>
                      <c:pt idx="13858">
                        <c:v>8006.4765625</c:v>
                      </c:pt>
                      <c:pt idx="13859">
                        <c:v>8279.171875</c:v>
                      </c:pt>
                      <c:pt idx="13860">
                        <c:v>8652</c:v>
                      </c:pt>
                      <c:pt idx="13861">
                        <c:v>7776.15625</c:v>
                      </c:pt>
                      <c:pt idx="13862">
                        <c:v>5477.1953125</c:v>
                      </c:pt>
                      <c:pt idx="13863">
                        <c:v>6604.7578125</c:v>
                      </c:pt>
                      <c:pt idx="13864">
                        <c:v>7702.0703125</c:v>
                      </c:pt>
                      <c:pt idx="13865">
                        <c:v>6593.9609375</c:v>
                      </c:pt>
                      <c:pt idx="13866">
                        <c:v>7327.75</c:v>
                      </c:pt>
                      <c:pt idx="13867">
                        <c:v>5221.96875</c:v>
                      </c:pt>
                      <c:pt idx="13868">
                        <c:v>7943.6640625</c:v>
                      </c:pt>
                      <c:pt idx="13869">
                        <c:v>7594.765625</c:v>
                      </c:pt>
                      <c:pt idx="13870">
                        <c:v>3700.15625</c:v>
                      </c:pt>
                      <c:pt idx="13871">
                        <c:v>6542.5234375</c:v>
                      </c:pt>
                      <c:pt idx="13872">
                        <c:v>7412.78125</c:v>
                      </c:pt>
                      <c:pt idx="13873">
                        <c:v>5691.0390625</c:v>
                      </c:pt>
                      <c:pt idx="13874">
                        <c:v>7828.703125</c:v>
                      </c:pt>
                      <c:pt idx="13875">
                        <c:v>10877.890625</c:v>
                      </c:pt>
                      <c:pt idx="13876">
                        <c:v>11406.8359375</c:v>
                      </c:pt>
                      <c:pt idx="13877">
                        <c:v>9730.4453125</c:v>
                      </c:pt>
                      <c:pt idx="13878">
                        <c:v>9690.04296875</c:v>
                      </c:pt>
                      <c:pt idx="13879">
                        <c:v>11361.7421875</c:v>
                      </c:pt>
                      <c:pt idx="13880">
                        <c:v>6469.8359375</c:v>
                      </c:pt>
                      <c:pt idx="13881">
                        <c:v>4937.5625</c:v>
                      </c:pt>
                      <c:pt idx="13882">
                        <c:v>6270.953125</c:v>
                      </c:pt>
                      <c:pt idx="13883">
                        <c:v>8751.40625</c:v>
                      </c:pt>
                      <c:pt idx="13884">
                        <c:v>10691.7265625</c:v>
                      </c:pt>
                      <c:pt idx="13885">
                        <c:v>10238.1015625</c:v>
                      </c:pt>
                      <c:pt idx="13886">
                        <c:v>10924.625</c:v>
                      </c:pt>
                      <c:pt idx="13887">
                        <c:v>8933.5390625</c:v>
                      </c:pt>
                      <c:pt idx="13888">
                        <c:v>9521.9609375</c:v>
                      </c:pt>
                      <c:pt idx="13889">
                        <c:v>10108.015625</c:v>
                      </c:pt>
                      <c:pt idx="13890">
                        <c:v>12473.95703125</c:v>
                      </c:pt>
                      <c:pt idx="13891">
                        <c:v>11372.1015625</c:v>
                      </c:pt>
                      <c:pt idx="13892">
                        <c:v>10439.1171875</c:v>
                      </c:pt>
                      <c:pt idx="13893">
                        <c:v>9921.640625</c:v>
                      </c:pt>
                      <c:pt idx="13894">
                        <c:v>12417.66796875</c:v>
                      </c:pt>
                      <c:pt idx="13895">
                        <c:v>10673.171875</c:v>
                      </c:pt>
                      <c:pt idx="13896">
                        <c:v>11595.1953125</c:v>
                      </c:pt>
                      <c:pt idx="13897">
                        <c:v>10514.84375</c:v>
                      </c:pt>
                      <c:pt idx="13898">
                        <c:v>7888.484375</c:v>
                      </c:pt>
                      <c:pt idx="13899">
                        <c:v>8891.65625</c:v>
                      </c:pt>
                      <c:pt idx="13900">
                        <c:v>10354.3828125</c:v>
                      </c:pt>
                      <c:pt idx="13901">
                        <c:v>12010.3515625</c:v>
                      </c:pt>
                      <c:pt idx="13902">
                        <c:v>9884.3671875</c:v>
                      </c:pt>
                      <c:pt idx="13903">
                        <c:v>11310.2734375</c:v>
                      </c:pt>
                      <c:pt idx="13904">
                        <c:v>12311.390625</c:v>
                      </c:pt>
                      <c:pt idx="13905">
                        <c:v>7985.5859375</c:v>
                      </c:pt>
                      <c:pt idx="13906">
                        <c:v>7981.66796875</c:v>
                      </c:pt>
                      <c:pt idx="13907">
                        <c:v>8896.34375</c:v>
                      </c:pt>
                      <c:pt idx="13908">
                        <c:v>7385.96875</c:v>
                      </c:pt>
                      <c:pt idx="13909">
                        <c:v>8374.6171875</c:v>
                      </c:pt>
                      <c:pt idx="13910">
                        <c:v>8317.6796875</c:v>
                      </c:pt>
                      <c:pt idx="13911">
                        <c:v>8286.515625</c:v>
                      </c:pt>
                      <c:pt idx="13912">
                        <c:v>8247.4140625</c:v>
                      </c:pt>
                      <c:pt idx="13913">
                        <c:v>7534.078125</c:v>
                      </c:pt>
                      <c:pt idx="13914">
                        <c:v>7086.0078125</c:v>
                      </c:pt>
                      <c:pt idx="13915">
                        <c:v>7776.78125</c:v>
                      </c:pt>
                      <c:pt idx="13916">
                        <c:v>6092.15625</c:v>
                      </c:pt>
                      <c:pt idx="13917">
                        <c:v>5613.5859375</c:v>
                      </c:pt>
                      <c:pt idx="13918">
                        <c:v>6203.1171875</c:v>
                      </c:pt>
                      <c:pt idx="13919">
                        <c:v>8479.2890625</c:v>
                      </c:pt>
                      <c:pt idx="13920">
                        <c:v>5329.1953125</c:v>
                      </c:pt>
                      <c:pt idx="13921">
                        <c:v>6956.5859375</c:v>
                      </c:pt>
                      <c:pt idx="13922">
                        <c:v>7527.2421875</c:v>
                      </c:pt>
                      <c:pt idx="13923">
                        <c:v>3498.6171875</c:v>
                      </c:pt>
                      <c:pt idx="13924">
                        <c:v>4957.8203125</c:v>
                      </c:pt>
                      <c:pt idx="13925">
                        <c:v>6386.1015625</c:v>
                      </c:pt>
                      <c:pt idx="13926">
                        <c:v>7667.6328125</c:v>
                      </c:pt>
                      <c:pt idx="13927">
                        <c:v>7124.9921875</c:v>
                      </c:pt>
                      <c:pt idx="13928">
                        <c:v>8066.046875</c:v>
                      </c:pt>
                      <c:pt idx="13929">
                        <c:v>7907.09375</c:v>
                      </c:pt>
                      <c:pt idx="13930">
                        <c:v>6690.4453125</c:v>
                      </c:pt>
                      <c:pt idx="13931">
                        <c:v>5109.828125</c:v>
                      </c:pt>
                      <c:pt idx="13932">
                        <c:v>5315.4140625</c:v>
                      </c:pt>
                      <c:pt idx="13933">
                        <c:v>5327.7578125</c:v>
                      </c:pt>
                      <c:pt idx="13934">
                        <c:v>6463.234375</c:v>
                      </c:pt>
                      <c:pt idx="13935">
                        <c:v>8385.2578125</c:v>
                      </c:pt>
                      <c:pt idx="13936">
                        <c:v>8342.34375</c:v>
                      </c:pt>
                      <c:pt idx="13937">
                        <c:v>8634.7109375</c:v>
                      </c:pt>
                      <c:pt idx="13938">
                        <c:v>6845.3984375</c:v>
                      </c:pt>
                      <c:pt idx="13939">
                        <c:v>5068.8125</c:v>
                      </c:pt>
                      <c:pt idx="13940">
                        <c:v>6697.9375</c:v>
                      </c:pt>
                      <c:pt idx="13941">
                        <c:v>8078.328125</c:v>
                      </c:pt>
                      <c:pt idx="13942">
                        <c:v>8384.3125</c:v>
                      </c:pt>
                      <c:pt idx="13943">
                        <c:v>3184.984375</c:v>
                      </c:pt>
                      <c:pt idx="13944">
                        <c:v>6594.5625</c:v>
                      </c:pt>
                      <c:pt idx="13945">
                        <c:v>6249.1171875</c:v>
                      </c:pt>
                      <c:pt idx="13946">
                        <c:v>6944.375</c:v>
                      </c:pt>
                      <c:pt idx="13947">
                        <c:v>8910.21875</c:v>
                      </c:pt>
                      <c:pt idx="13948">
                        <c:v>4150.6796875</c:v>
                      </c:pt>
                      <c:pt idx="13949">
                        <c:v>6083.3046875</c:v>
                      </c:pt>
                      <c:pt idx="13950">
                        <c:v>12784.96484375</c:v>
                      </c:pt>
                      <c:pt idx="13951">
                        <c:v>12925.41796875</c:v>
                      </c:pt>
                      <c:pt idx="13952">
                        <c:v>14094.484375</c:v>
                      </c:pt>
                      <c:pt idx="13953">
                        <c:v>14064.34375</c:v>
                      </c:pt>
                      <c:pt idx="13954">
                        <c:v>12893.8515625</c:v>
                      </c:pt>
                      <c:pt idx="13955">
                        <c:v>8563.203125</c:v>
                      </c:pt>
                      <c:pt idx="13956">
                        <c:v>8424.4140625</c:v>
                      </c:pt>
                      <c:pt idx="13957">
                        <c:v>8771.71875</c:v>
                      </c:pt>
                      <c:pt idx="13958">
                        <c:v>13112.84375</c:v>
                      </c:pt>
                      <c:pt idx="13959">
                        <c:v>10629.4453125</c:v>
                      </c:pt>
                      <c:pt idx="13960">
                        <c:v>6339.609375</c:v>
                      </c:pt>
                      <c:pt idx="13961">
                        <c:v>7465.65625</c:v>
                      </c:pt>
                      <c:pt idx="13962">
                        <c:v>8594.96875</c:v>
                      </c:pt>
                      <c:pt idx="13963">
                        <c:v>13600.78125</c:v>
                      </c:pt>
                      <c:pt idx="13964">
                        <c:v>13473.875</c:v>
                      </c:pt>
                      <c:pt idx="13965">
                        <c:v>9959.828125</c:v>
                      </c:pt>
                      <c:pt idx="13966">
                        <c:v>9824.75</c:v>
                      </c:pt>
                      <c:pt idx="13967">
                        <c:v>8414.5703125</c:v>
                      </c:pt>
                      <c:pt idx="13968">
                        <c:v>8859.8671875</c:v>
                      </c:pt>
                      <c:pt idx="13969">
                        <c:v>10199.84375</c:v>
                      </c:pt>
                      <c:pt idx="13970">
                        <c:v>9937.078125</c:v>
                      </c:pt>
                      <c:pt idx="13971">
                        <c:v>9232.23828125</c:v>
                      </c:pt>
                      <c:pt idx="13972">
                        <c:v>10085.01953125</c:v>
                      </c:pt>
                      <c:pt idx="13973">
                        <c:v>10400.25</c:v>
                      </c:pt>
                      <c:pt idx="13974">
                        <c:v>8634.9609375</c:v>
                      </c:pt>
                      <c:pt idx="13975">
                        <c:v>8170.2421875</c:v>
                      </c:pt>
                      <c:pt idx="13976">
                        <c:v>8084.359375</c:v>
                      </c:pt>
                      <c:pt idx="13977">
                        <c:v>7346.6640625</c:v>
                      </c:pt>
                      <c:pt idx="13978">
                        <c:v>8729.359375</c:v>
                      </c:pt>
                      <c:pt idx="13979">
                        <c:v>10405.0546875</c:v>
                      </c:pt>
                      <c:pt idx="13980">
                        <c:v>15742.703125</c:v>
                      </c:pt>
                      <c:pt idx="13981">
                        <c:v>15435.0078125</c:v>
                      </c:pt>
                      <c:pt idx="13982">
                        <c:v>12422.296875</c:v>
                      </c:pt>
                      <c:pt idx="13983">
                        <c:v>11655.3828125</c:v>
                      </c:pt>
                      <c:pt idx="13984">
                        <c:v>11585.22265625</c:v>
                      </c:pt>
                      <c:pt idx="13985">
                        <c:v>13371.0625</c:v>
                      </c:pt>
                      <c:pt idx="13986">
                        <c:v>15681.41796875</c:v>
                      </c:pt>
                      <c:pt idx="13987">
                        <c:v>15319.578125</c:v>
                      </c:pt>
                      <c:pt idx="13988">
                        <c:v>14353.33984375</c:v>
                      </c:pt>
                      <c:pt idx="13989">
                        <c:v>15168.546875</c:v>
                      </c:pt>
                      <c:pt idx="13990">
                        <c:v>15561.7109375</c:v>
                      </c:pt>
                      <c:pt idx="13991">
                        <c:v>14062.3046875</c:v>
                      </c:pt>
                      <c:pt idx="13992">
                        <c:v>13606.7109375</c:v>
                      </c:pt>
                      <c:pt idx="13993">
                        <c:v>13521.1875</c:v>
                      </c:pt>
                      <c:pt idx="13994">
                        <c:v>15523.60546875</c:v>
                      </c:pt>
                      <c:pt idx="13995">
                        <c:v>5790.18359375</c:v>
                      </c:pt>
                      <c:pt idx="13996">
                        <c:v>4934.703125</c:v>
                      </c:pt>
                      <c:pt idx="13997">
                        <c:v>3189.359375</c:v>
                      </c:pt>
                      <c:pt idx="13998">
                        <c:v>4330.078125</c:v>
                      </c:pt>
                      <c:pt idx="13999">
                        <c:v>4717.640625</c:v>
                      </c:pt>
                      <c:pt idx="14000">
                        <c:v>6427.2578125</c:v>
                      </c:pt>
                      <c:pt idx="14001">
                        <c:v>5560.3828125</c:v>
                      </c:pt>
                      <c:pt idx="14002">
                        <c:v>5931.4453125</c:v>
                      </c:pt>
                      <c:pt idx="14003">
                        <c:v>4395.7890625</c:v>
                      </c:pt>
                      <c:pt idx="14004">
                        <c:v>5515.3828125</c:v>
                      </c:pt>
                      <c:pt idx="14005">
                        <c:v>6369.9296875</c:v>
                      </c:pt>
                      <c:pt idx="14006">
                        <c:v>5169.484375</c:v>
                      </c:pt>
                      <c:pt idx="14007">
                        <c:v>5002.7421875</c:v>
                      </c:pt>
                      <c:pt idx="14008">
                        <c:v>6242.171875</c:v>
                      </c:pt>
                      <c:pt idx="14009">
                        <c:v>5428.4375</c:v>
                      </c:pt>
                      <c:pt idx="14010">
                        <c:v>6854.953125</c:v>
                      </c:pt>
                      <c:pt idx="14011">
                        <c:v>7413.3203125</c:v>
                      </c:pt>
                      <c:pt idx="14012">
                        <c:v>4479.3046875</c:v>
                      </c:pt>
                      <c:pt idx="14013">
                        <c:v>5448.6484375</c:v>
                      </c:pt>
                      <c:pt idx="14014">
                        <c:v>6959.453125</c:v>
                      </c:pt>
                      <c:pt idx="14015">
                        <c:v>5264.125</c:v>
                      </c:pt>
                      <c:pt idx="14016">
                        <c:v>4761.5078125</c:v>
                      </c:pt>
                      <c:pt idx="14017">
                        <c:v>5621.7109375</c:v>
                      </c:pt>
                      <c:pt idx="14018">
                        <c:v>5851.7109375</c:v>
                      </c:pt>
                      <c:pt idx="14019">
                        <c:v>7593.171875</c:v>
                      </c:pt>
                      <c:pt idx="14020">
                        <c:v>7101.5</c:v>
                      </c:pt>
                      <c:pt idx="14021">
                        <c:v>6989.78125</c:v>
                      </c:pt>
                      <c:pt idx="14022">
                        <c:v>3645.671875</c:v>
                      </c:pt>
                      <c:pt idx="14023">
                        <c:v>3748.8984375</c:v>
                      </c:pt>
                      <c:pt idx="14024">
                        <c:v>5125.1171875</c:v>
                      </c:pt>
                      <c:pt idx="14025">
                        <c:v>14380.45703125</c:v>
                      </c:pt>
                      <c:pt idx="14026">
                        <c:v>14510.578125</c:v>
                      </c:pt>
                      <c:pt idx="14027">
                        <c:v>12908.1796875</c:v>
                      </c:pt>
                      <c:pt idx="14028">
                        <c:v>11935.03515625</c:v>
                      </c:pt>
                      <c:pt idx="14029">
                        <c:v>12940.0390625</c:v>
                      </c:pt>
                      <c:pt idx="14030">
                        <c:v>13999.7109375</c:v>
                      </c:pt>
                      <c:pt idx="14031">
                        <c:v>13047.265625</c:v>
                      </c:pt>
                      <c:pt idx="14032">
                        <c:v>13452.578125</c:v>
                      </c:pt>
                      <c:pt idx="14033">
                        <c:v>13338.6875</c:v>
                      </c:pt>
                      <c:pt idx="14034">
                        <c:v>12825.6015625</c:v>
                      </c:pt>
                      <c:pt idx="14035">
                        <c:v>13745.765625</c:v>
                      </c:pt>
                      <c:pt idx="14036">
                        <c:v>14571.96875</c:v>
                      </c:pt>
                      <c:pt idx="14037">
                        <c:v>13917.65625</c:v>
                      </c:pt>
                      <c:pt idx="14038">
                        <c:v>13352.8984375</c:v>
                      </c:pt>
                      <c:pt idx="14039">
                        <c:v>14341.57421875</c:v>
                      </c:pt>
                      <c:pt idx="14040">
                        <c:v>8483.140625</c:v>
                      </c:pt>
                      <c:pt idx="14041">
                        <c:v>8868.0703125</c:v>
                      </c:pt>
                      <c:pt idx="14042">
                        <c:v>9047.375</c:v>
                      </c:pt>
                      <c:pt idx="14043">
                        <c:v>9388.6328125</c:v>
                      </c:pt>
                      <c:pt idx="14044">
                        <c:v>9360.0546875</c:v>
                      </c:pt>
                      <c:pt idx="14045">
                        <c:v>8841</c:v>
                      </c:pt>
                      <c:pt idx="14046">
                        <c:v>9147.921875</c:v>
                      </c:pt>
                      <c:pt idx="14047">
                        <c:v>8847.6015625</c:v>
                      </c:pt>
                      <c:pt idx="14048">
                        <c:v>9197.328125</c:v>
                      </c:pt>
                      <c:pt idx="14049">
                        <c:v>8775.2421875</c:v>
                      </c:pt>
                      <c:pt idx="14050">
                        <c:v>7975.6328125</c:v>
                      </c:pt>
                      <c:pt idx="14051">
                        <c:v>8867.6640625</c:v>
                      </c:pt>
                      <c:pt idx="14052">
                        <c:v>8230.3203125</c:v>
                      </c:pt>
                      <c:pt idx="14053">
                        <c:v>9205.75</c:v>
                      </c:pt>
                      <c:pt idx="14054">
                        <c:v>9265.265625</c:v>
                      </c:pt>
                      <c:pt idx="14055">
                        <c:v>11822.4140625</c:v>
                      </c:pt>
                      <c:pt idx="14056">
                        <c:v>10024.9765625</c:v>
                      </c:pt>
                      <c:pt idx="14057">
                        <c:v>9637.9765625</c:v>
                      </c:pt>
                      <c:pt idx="14058">
                        <c:v>9591.96484375</c:v>
                      </c:pt>
                      <c:pt idx="14059">
                        <c:v>10838.96875</c:v>
                      </c:pt>
                      <c:pt idx="14060">
                        <c:v>9940.71875</c:v>
                      </c:pt>
                      <c:pt idx="14061">
                        <c:v>11231.5</c:v>
                      </c:pt>
                      <c:pt idx="14062">
                        <c:v>12019.8203125</c:v>
                      </c:pt>
                      <c:pt idx="14063">
                        <c:v>9596.2734375</c:v>
                      </c:pt>
                      <c:pt idx="14064">
                        <c:v>11004.90625</c:v>
                      </c:pt>
                      <c:pt idx="14065">
                        <c:v>11697.0859375</c:v>
                      </c:pt>
                      <c:pt idx="14066">
                        <c:v>4794.3515625</c:v>
                      </c:pt>
                      <c:pt idx="14067">
                        <c:v>7443.5</c:v>
                      </c:pt>
                      <c:pt idx="14068">
                        <c:v>7700.5625</c:v>
                      </c:pt>
                      <c:pt idx="14069">
                        <c:v>10633.7265625</c:v>
                      </c:pt>
                      <c:pt idx="14070">
                        <c:v>11112.75</c:v>
                      </c:pt>
                      <c:pt idx="14071">
                        <c:v>9983.4609375</c:v>
                      </c:pt>
                      <c:pt idx="14072">
                        <c:v>10605.9375</c:v>
                      </c:pt>
                      <c:pt idx="14073">
                        <c:v>10390.546875</c:v>
                      </c:pt>
                      <c:pt idx="14074">
                        <c:v>10780.2421875</c:v>
                      </c:pt>
                      <c:pt idx="14075">
                        <c:v>10559.203125</c:v>
                      </c:pt>
                      <c:pt idx="14076">
                        <c:v>9212.8515625</c:v>
                      </c:pt>
                      <c:pt idx="14077">
                        <c:v>8388.03125</c:v>
                      </c:pt>
                      <c:pt idx="14078">
                        <c:v>8632.46875</c:v>
                      </c:pt>
                      <c:pt idx="14079">
                        <c:v>10729.296875</c:v>
                      </c:pt>
                      <c:pt idx="14080">
                        <c:v>11173</c:v>
                      </c:pt>
                      <c:pt idx="14081">
                        <c:v>10271.75390625</c:v>
                      </c:pt>
                      <c:pt idx="14082">
                        <c:v>10022.296875</c:v>
                      </c:pt>
                      <c:pt idx="14083">
                        <c:v>11130.24609375</c:v>
                      </c:pt>
                      <c:pt idx="14084">
                        <c:v>10840.09765625</c:v>
                      </c:pt>
                      <c:pt idx="14085">
                        <c:v>8349.546875</c:v>
                      </c:pt>
                      <c:pt idx="14086">
                        <c:v>8008.4296875</c:v>
                      </c:pt>
                      <c:pt idx="14087">
                        <c:v>7866.1015625</c:v>
                      </c:pt>
                      <c:pt idx="14088">
                        <c:v>6942.03125</c:v>
                      </c:pt>
                      <c:pt idx="14089">
                        <c:v>8275.58203125</c:v>
                      </c:pt>
                      <c:pt idx="14090">
                        <c:v>7933.41015625</c:v>
                      </c:pt>
                      <c:pt idx="14091">
                        <c:v>6102.8984375</c:v>
                      </c:pt>
                      <c:pt idx="14092">
                        <c:v>6822.046875</c:v>
                      </c:pt>
                      <c:pt idx="14093">
                        <c:v>5302.9375</c:v>
                      </c:pt>
                      <c:pt idx="14094">
                        <c:v>4792.296875</c:v>
                      </c:pt>
                      <c:pt idx="14095">
                        <c:v>6679.796875</c:v>
                      </c:pt>
                      <c:pt idx="14096">
                        <c:v>4876.0546875</c:v>
                      </c:pt>
                      <c:pt idx="14097">
                        <c:v>3020.6640625</c:v>
                      </c:pt>
                      <c:pt idx="14098">
                        <c:v>4030.5859375</c:v>
                      </c:pt>
                      <c:pt idx="14099">
                        <c:v>8197.84375</c:v>
                      </c:pt>
                      <c:pt idx="14100">
                        <c:v>10124.9609375</c:v>
                      </c:pt>
                      <c:pt idx="14101">
                        <c:v>9455.796875</c:v>
                      </c:pt>
                      <c:pt idx="14102">
                        <c:v>9967.5703125</c:v>
                      </c:pt>
                      <c:pt idx="14103">
                        <c:v>10307.921875</c:v>
                      </c:pt>
                      <c:pt idx="14104">
                        <c:v>9666.0703125</c:v>
                      </c:pt>
                      <c:pt idx="14105">
                        <c:v>9991.359375</c:v>
                      </c:pt>
                      <c:pt idx="14106">
                        <c:v>9693.9375</c:v>
                      </c:pt>
                      <c:pt idx="14107">
                        <c:v>10475.421875</c:v>
                      </c:pt>
                      <c:pt idx="14108">
                        <c:v>10709.2734375</c:v>
                      </c:pt>
                      <c:pt idx="14109">
                        <c:v>10884.7265625</c:v>
                      </c:pt>
                      <c:pt idx="14110">
                        <c:v>9352.5625</c:v>
                      </c:pt>
                      <c:pt idx="14111">
                        <c:v>8872.6015625</c:v>
                      </c:pt>
                      <c:pt idx="14112">
                        <c:v>9388.3125</c:v>
                      </c:pt>
                      <c:pt idx="14113">
                        <c:v>9670.5859375</c:v>
                      </c:pt>
                      <c:pt idx="14114">
                        <c:v>10698.1171875</c:v>
                      </c:pt>
                      <c:pt idx="14115">
                        <c:v>9247.6171875</c:v>
                      </c:pt>
                      <c:pt idx="14116">
                        <c:v>8721.46875</c:v>
                      </c:pt>
                      <c:pt idx="14117">
                        <c:v>6814.03125</c:v>
                      </c:pt>
                      <c:pt idx="14118">
                        <c:v>6057.6640625</c:v>
                      </c:pt>
                      <c:pt idx="14119">
                        <c:v>6742.5546875</c:v>
                      </c:pt>
                      <c:pt idx="14120">
                        <c:v>9626.765625</c:v>
                      </c:pt>
                      <c:pt idx="14121">
                        <c:v>9505.015625</c:v>
                      </c:pt>
                      <c:pt idx="14122">
                        <c:v>8906.71875</c:v>
                      </c:pt>
                      <c:pt idx="14123">
                        <c:v>9144.046875</c:v>
                      </c:pt>
                      <c:pt idx="14124">
                        <c:v>9388.3984375</c:v>
                      </c:pt>
                      <c:pt idx="14125">
                        <c:v>9088.3359375</c:v>
                      </c:pt>
                      <c:pt idx="14126">
                        <c:v>7394.6015625</c:v>
                      </c:pt>
                      <c:pt idx="14127">
                        <c:v>7956.421875</c:v>
                      </c:pt>
                      <c:pt idx="14128">
                        <c:v>8402.671875</c:v>
                      </c:pt>
                      <c:pt idx="14129">
                        <c:v>9287.75</c:v>
                      </c:pt>
                      <c:pt idx="14130">
                        <c:v>10538.8203125</c:v>
                      </c:pt>
                      <c:pt idx="14131">
                        <c:v>10631.8671875</c:v>
                      </c:pt>
                      <c:pt idx="14132">
                        <c:v>12653.6640625</c:v>
                      </c:pt>
                      <c:pt idx="14133">
                        <c:v>10429.8671875</c:v>
                      </c:pt>
                      <c:pt idx="14134">
                        <c:v>9925.3359375</c:v>
                      </c:pt>
                      <c:pt idx="14135">
                        <c:v>11247.7734375</c:v>
                      </c:pt>
                      <c:pt idx="14136">
                        <c:v>13398.7109375</c:v>
                      </c:pt>
                      <c:pt idx="14137">
                        <c:v>13039.0546875</c:v>
                      </c:pt>
                      <c:pt idx="14138">
                        <c:v>11199.1640625</c:v>
                      </c:pt>
                      <c:pt idx="14139">
                        <c:v>12732.8515625</c:v>
                      </c:pt>
                      <c:pt idx="14140">
                        <c:v>12570.15625</c:v>
                      </c:pt>
                      <c:pt idx="14141">
                        <c:v>11553.78125</c:v>
                      </c:pt>
                      <c:pt idx="14142">
                        <c:v>11337.40625</c:v>
                      </c:pt>
                      <c:pt idx="14143">
                        <c:v>12778.0625</c:v>
                      </c:pt>
                      <c:pt idx="14144">
                        <c:v>12548.125</c:v>
                      </c:pt>
                      <c:pt idx="14145">
                        <c:v>10280.9609375</c:v>
                      </c:pt>
                      <c:pt idx="14146">
                        <c:v>8062.92578125</c:v>
                      </c:pt>
                      <c:pt idx="14147">
                        <c:v>7892.2734375</c:v>
                      </c:pt>
                      <c:pt idx="14148">
                        <c:v>8244.6953125</c:v>
                      </c:pt>
                      <c:pt idx="14149">
                        <c:v>10467.7109375</c:v>
                      </c:pt>
                      <c:pt idx="14150">
                        <c:v>12526.44140625</c:v>
                      </c:pt>
                      <c:pt idx="14151">
                        <c:v>11782.2421875</c:v>
                      </c:pt>
                      <c:pt idx="14152">
                        <c:v>10108.2734375</c:v>
                      </c:pt>
                      <c:pt idx="14153">
                        <c:v>9665.0625</c:v>
                      </c:pt>
                      <c:pt idx="14154">
                        <c:v>11954.265625</c:v>
                      </c:pt>
                      <c:pt idx="14155">
                        <c:v>11821.609375</c:v>
                      </c:pt>
                      <c:pt idx="14156">
                        <c:v>12599.8984375</c:v>
                      </c:pt>
                      <c:pt idx="14157">
                        <c:v>11814.8984375</c:v>
                      </c:pt>
                      <c:pt idx="14158">
                        <c:v>11578.8359375</c:v>
                      </c:pt>
                      <c:pt idx="14159">
                        <c:v>12158.5390625</c:v>
                      </c:pt>
                      <c:pt idx="14160">
                        <c:v>9849.1796875</c:v>
                      </c:pt>
                      <c:pt idx="14161">
                        <c:v>7582.5625</c:v>
                      </c:pt>
                      <c:pt idx="14162">
                        <c:v>9490.703125</c:v>
                      </c:pt>
                      <c:pt idx="14163">
                        <c:v>9637.546875</c:v>
                      </c:pt>
                      <c:pt idx="14164">
                        <c:v>10251.171875</c:v>
                      </c:pt>
                      <c:pt idx="14165">
                        <c:v>9477.6796875</c:v>
                      </c:pt>
                      <c:pt idx="14166">
                        <c:v>10514.9609375</c:v>
                      </c:pt>
                      <c:pt idx="14167">
                        <c:v>9329.5234375</c:v>
                      </c:pt>
                      <c:pt idx="14168">
                        <c:v>8994.34375</c:v>
                      </c:pt>
                      <c:pt idx="14169">
                        <c:v>9479.40625</c:v>
                      </c:pt>
                      <c:pt idx="14170">
                        <c:v>10470.140625</c:v>
                      </c:pt>
                      <c:pt idx="14171">
                        <c:v>7318.796875</c:v>
                      </c:pt>
                      <c:pt idx="14172">
                        <c:v>9237.53125</c:v>
                      </c:pt>
                      <c:pt idx="14173">
                        <c:v>8694.75</c:v>
                      </c:pt>
                      <c:pt idx="14174">
                        <c:v>10290.2890625</c:v>
                      </c:pt>
                      <c:pt idx="14175">
                        <c:v>10103.609375</c:v>
                      </c:pt>
                      <c:pt idx="14176">
                        <c:v>8877.29296875</c:v>
                      </c:pt>
                      <c:pt idx="14177">
                        <c:v>8996.15625</c:v>
                      </c:pt>
                      <c:pt idx="14178">
                        <c:v>11509.65234375</c:v>
                      </c:pt>
                      <c:pt idx="14179">
                        <c:v>11635.53125</c:v>
                      </c:pt>
                      <c:pt idx="14180">
                        <c:v>11219.734375</c:v>
                      </c:pt>
                      <c:pt idx="14181">
                        <c:v>11837.4765625</c:v>
                      </c:pt>
                      <c:pt idx="14182">
                        <c:v>10808.3125</c:v>
                      </c:pt>
                      <c:pt idx="14183">
                        <c:v>11439.78515625</c:v>
                      </c:pt>
                      <c:pt idx="14184">
                        <c:v>11753.2421875</c:v>
                      </c:pt>
                      <c:pt idx="14185">
                        <c:v>11537.1640625</c:v>
                      </c:pt>
                      <c:pt idx="14186">
                        <c:v>10896.34375</c:v>
                      </c:pt>
                      <c:pt idx="14187">
                        <c:v>11999.421875</c:v>
                      </c:pt>
                      <c:pt idx="14188">
                        <c:v>11797.84375</c:v>
                      </c:pt>
                      <c:pt idx="14189">
                        <c:v>11897.328125</c:v>
                      </c:pt>
                      <c:pt idx="14190">
                        <c:v>7059.65625</c:v>
                      </c:pt>
                      <c:pt idx="14191">
                        <c:v>8527.9296875</c:v>
                      </c:pt>
                      <c:pt idx="14192">
                        <c:v>9398.375</c:v>
                      </c:pt>
                      <c:pt idx="14193">
                        <c:v>4899.453125</c:v>
                      </c:pt>
                      <c:pt idx="14194">
                        <c:v>6646.078125</c:v>
                      </c:pt>
                      <c:pt idx="14195">
                        <c:v>7859.796875</c:v>
                      </c:pt>
                      <c:pt idx="14196">
                        <c:v>8787.4921875</c:v>
                      </c:pt>
                      <c:pt idx="14197">
                        <c:v>7480.6953125</c:v>
                      </c:pt>
                      <c:pt idx="14198">
                        <c:v>7109.7890625</c:v>
                      </c:pt>
                      <c:pt idx="14199">
                        <c:v>9467.6171875</c:v>
                      </c:pt>
                      <c:pt idx="14200">
                        <c:v>9599.1953125</c:v>
                      </c:pt>
                      <c:pt idx="14201">
                        <c:v>9831.9453125</c:v>
                      </c:pt>
                      <c:pt idx="14202">
                        <c:v>8873.65625</c:v>
                      </c:pt>
                      <c:pt idx="14203">
                        <c:v>9044.46875</c:v>
                      </c:pt>
                      <c:pt idx="14204">
                        <c:v>9150.9375</c:v>
                      </c:pt>
                      <c:pt idx="14205">
                        <c:v>12250.2265625</c:v>
                      </c:pt>
                      <c:pt idx="14206">
                        <c:v>10396.6953125</c:v>
                      </c:pt>
                      <c:pt idx="14207">
                        <c:v>10079.4140625</c:v>
                      </c:pt>
                      <c:pt idx="14208">
                        <c:v>12597.46875</c:v>
                      </c:pt>
                      <c:pt idx="14209">
                        <c:v>13659.296875</c:v>
                      </c:pt>
                      <c:pt idx="14210">
                        <c:v>12975.46875</c:v>
                      </c:pt>
                      <c:pt idx="14211">
                        <c:v>13293.765625</c:v>
                      </c:pt>
                      <c:pt idx="14212">
                        <c:v>13415.6640625</c:v>
                      </c:pt>
                      <c:pt idx="14213">
                        <c:v>7942.671875</c:v>
                      </c:pt>
                      <c:pt idx="14214">
                        <c:v>7657.1796875</c:v>
                      </c:pt>
                      <c:pt idx="14215">
                        <c:v>7563.7734375</c:v>
                      </c:pt>
                      <c:pt idx="14216">
                        <c:v>9558.75</c:v>
                      </c:pt>
                      <c:pt idx="14217">
                        <c:v>13574.4921875</c:v>
                      </c:pt>
                      <c:pt idx="14218">
                        <c:v>13127.8828125</c:v>
                      </c:pt>
                      <c:pt idx="14219">
                        <c:v>13421.2734375</c:v>
                      </c:pt>
                      <c:pt idx="14220">
                        <c:v>10383.7578125</c:v>
                      </c:pt>
                      <c:pt idx="14221">
                        <c:v>10489.0625</c:v>
                      </c:pt>
                      <c:pt idx="14222">
                        <c:v>8433.578125</c:v>
                      </c:pt>
                      <c:pt idx="14223">
                        <c:v>8553.7109375</c:v>
                      </c:pt>
                      <c:pt idx="14224">
                        <c:v>9502.015625</c:v>
                      </c:pt>
                      <c:pt idx="14225">
                        <c:v>10697.5859375</c:v>
                      </c:pt>
                      <c:pt idx="14226">
                        <c:v>8926.046875</c:v>
                      </c:pt>
                      <c:pt idx="14227">
                        <c:v>8648.6796875</c:v>
                      </c:pt>
                      <c:pt idx="14228">
                        <c:v>10562.8125</c:v>
                      </c:pt>
                      <c:pt idx="14229">
                        <c:v>9165.1953125</c:v>
                      </c:pt>
                      <c:pt idx="14230">
                        <c:v>10136.484375</c:v>
                      </c:pt>
                      <c:pt idx="14231">
                        <c:v>10300.1875</c:v>
                      </c:pt>
                      <c:pt idx="14232">
                        <c:v>9529.5546875</c:v>
                      </c:pt>
                      <c:pt idx="14233">
                        <c:v>8509.3828125</c:v>
                      </c:pt>
                      <c:pt idx="14234">
                        <c:v>9614.4296875</c:v>
                      </c:pt>
                      <c:pt idx="14235">
                        <c:v>9474.109375</c:v>
                      </c:pt>
                      <c:pt idx="14236">
                        <c:v>12011.78125</c:v>
                      </c:pt>
                      <c:pt idx="14237">
                        <c:v>10372.546875</c:v>
                      </c:pt>
                      <c:pt idx="14238">
                        <c:v>11464.6328125</c:v>
                      </c:pt>
                      <c:pt idx="14239">
                        <c:v>12270.1796875</c:v>
                      </c:pt>
                      <c:pt idx="14240">
                        <c:v>11481.3125</c:v>
                      </c:pt>
                      <c:pt idx="14241">
                        <c:v>12115.5625</c:v>
                      </c:pt>
                      <c:pt idx="14242">
                        <c:v>10804.421875</c:v>
                      </c:pt>
                      <c:pt idx="14243">
                        <c:v>10036.109375</c:v>
                      </c:pt>
                      <c:pt idx="14244">
                        <c:v>12243.96875</c:v>
                      </c:pt>
                      <c:pt idx="14245">
                        <c:v>11940.2734375</c:v>
                      </c:pt>
                      <c:pt idx="14246">
                        <c:v>10199.078125</c:v>
                      </c:pt>
                      <c:pt idx="14247">
                        <c:v>11745.953125</c:v>
                      </c:pt>
                      <c:pt idx="14248">
                        <c:v>11771.71875</c:v>
                      </c:pt>
                      <c:pt idx="14249">
                        <c:v>11870.359375</c:v>
                      </c:pt>
                      <c:pt idx="14250">
                        <c:v>12564.609375</c:v>
                      </c:pt>
                      <c:pt idx="14251">
                        <c:v>10022.03125</c:v>
                      </c:pt>
                      <c:pt idx="14252">
                        <c:v>10002.828125</c:v>
                      </c:pt>
                      <c:pt idx="14253">
                        <c:v>10824.28125</c:v>
                      </c:pt>
                      <c:pt idx="14254">
                        <c:v>12137.0078125</c:v>
                      </c:pt>
                      <c:pt idx="14255">
                        <c:v>12224.421875</c:v>
                      </c:pt>
                      <c:pt idx="14256">
                        <c:v>12109.984375</c:v>
                      </c:pt>
                      <c:pt idx="14257">
                        <c:v>11234.0859375</c:v>
                      </c:pt>
                      <c:pt idx="14258">
                        <c:v>9650.0703125</c:v>
                      </c:pt>
                      <c:pt idx="14259">
                        <c:v>10486.7265625</c:v>
                      </c:pt>
                      <c:pt idx="14260">
                        <c:v>11535.234375</c:v>
                      </c:pt>
                      <c:pt idx="14261">
                        <c:v>11715.765625</c:v>
                      </c:pt>
                      <c:pt idx="14262">
                        <c:v>10375.96875</c:v>
                      </c:pt>
                      <c:pt idx="14263">
                        <c:v>10212.5859375</c:v>
                      </c:pt>
                      <c:pt idx="14264">
                        <c:v>10588.5</c:v>
                      </c:pt>
                      <c:pt idx="14265">
                        <c:v>8359.21875</c:v>
                      </c:pt>
                      <c:pt idx="14266">
                        <c:v>3332.8515625</c:v>
                      </c:pt>
                      <c:pt idx="14267">
                        <c:v>2157.4765625</c:v>
                      </c:pt>
                      <c:pt idx="14268">
                        <c:v>5474.8671875</c:v>
                      </c:pt>
                      <c:pt idx="14269">
                        <c:v>7889.140625</c:v>
                      </c:pt>
                      <c:pt idx="14270">
                        <c:v>7370.1015625</c:v>
                      </c:pt>
                      <c:pt idx="14271">
                        <c:v>7094.421875</c:v>
                      </c:pt>
                      <c:pt idx="14272">
                        <c:v>8764.90625</c:v>
                      </c:pt>
                      <c:pt idx="14273">
                        <c:v>7396.3203125</c:v>
                      </c:pt>
                      <c:pt idx="14274">
                        <c:v>7559.1796875</c:v>
                      </c:pt>
                      <c:pt idx="14275">
                        <c:v>8659.390625</c:v>
                      </c:pt>
                      <c:pt idx="14276">
                        <c:v>8439.765625</c:v>
                      </c:pt>
                      <c:pt idx="14277">
                        <c:v>8904.5625</c:v>
                      </c:pt>
                      <c:pt idx="14278">
                        <c:v>8167.7109375</c:v>
                      </c:pt>
                      <c:pt idx="14279">
                        <c:v>8763.6875</c:v>
                      </c:pt>
                      <c:pt idx="14280">
                        <c:v>6030.25</c:v>
                      </c:pt>
                      <c:pt idx="14281">
                        <c:v>5575.1640625</c:v>
                      </c:pt>
                      <c:pt idx="14282">
                        <c:v>3692.6796875</c:v>
                      </c:pt>
                      <c:pt idx="14283">
                        <c:v>6202.984375</c:v>
                      </c:pt>
                      <c:pt idx="14284">
                        <c:v>6553.09375</c:v>
                      </c:pt>
                      <c:pt idx="14285">
                        <c:v>7499.71875</c:v>
                      </c:pt>
                      <c:pt idx="14286">
                        <c:v>5514.6640625</c:v>
                      </c:pt>
                      <c:pt idx="14287">
                        <c:v>6618.2734375</c:v>
                      </c:pt>
                      <c:pt idx="14288">
                        <c:v>8085.421875</c:v>
                      </c:pt>
                      <c:pt idx="14289">
                        <c:v>4763.8671875</c:v>
                      </c:pt>
                      <c:pt idx="14290">
                        <c:v>5604.9375</c:v>
                      </c:pt>
                      <c:pt idx="14291">
                        <c:v>8345.9296875</c:v>
                      </c:pt>
                      <c:pt idx="14292">
                        <c:v>7895.55859375</c:v>
                      </c:pt>
                      <c:pt idx="14293">
                        <c:v>7929.2421875</c:v>
                      </c:pt>
                      <c:pt idx="14294">
                        <c:v>8456.05859375</c:v>
                      </c:pt>
                      <c:pt idx="14295">
                        <c:v>7926.65625</c:v>
                      </c:pt>
                      <c:pt idx="14296">
                        <c:v>8756.609375</c:v>
                      </c:pt>
                      <c:pt idx="14297">
                        <c:v>8561.7578125</c:v>
                      </c:pt>
                      <c:pt idx="14298">
                        <c:v>7287.75</c:v>
                      </c:pt>
                      <c:pt idx="14299">
                        <c:v>8224.8828125</c:v>
                      </c:pt>
                      <c:pt idx="14300">
                        <c:v>8477.265625</c:v>
                      </c:pt>
                      <c:pt idx="14301">
                        <c:v>7999.5</c:v>
                      </c:pt>
                      <c:pt idx="14302">
                        <c:v>8602.8671875</c:v>
                      </c:pt>
                      <c:pt idx="14303">
                        <c:v>7774.4921875</c:v>
                      </c:pt>
                      <c:pt idx="14304">
                        <c:v>5435.609375</c:v>
                      </c:pt>
                      <c:pt idx="14305">
                        <c:v>5932.5234375</c:v>
                      </c:pt>
                      <c:pt idx="14306">
                        <c:v>6028.375</c:v>
                      </c:pt>
                      <c:pt idx="14307">
                        <c:v>7836.7578125</c:v>
                      </c:pt>
                      <c:pt idx="14308">
                        <c:v>8064.5546875</c:v>
                      </c:pt>
                      <c:pt idx="14309">
                        <c:v>8479.3984375</c:v>
                      </c:pt>
                      <c:pt idx="14310">
                        <c:v>12389.3203125</c:v>
                      </c:pt>
                      <c:pt idx="14311">
                        <c:v>11443.421875</c:v>
                      </c:pt>
                      <c:pt idx="14312">
                        <c:v>10544.953125</c:v>
                      </c:pt>
                      <c:pt idx="14313">
                        <c:v>10625.875</c:v>
                      </c:pt>
                      <c:pt idx="14314">
                        <c:v>12170.90625</c:v>
                      </c:pt>
                      <c:pt idx="14315">
                        <c:v>11513.4609375</c:v>
                      </c:pt>
                      <c:pt idx="14316">
                        <c:v>12183.62109375</c:v>
                      </c:pt>
                      <c:pt idx="14317">
                        <c:v>11802.375</c:v>
                      </c:pt>
                      <c:pt idx="14318">
                        <c:v>11284.625</c:v>
                      </c:pt>
                      <c:pt idx="14319">
                        <c:v>10305.9375</c:v>
                      </c:pt>
                      <c:pt idx="14320">
                        <c:v>10615.984375</c:v>
                      </c:pt>
                      <c:pt idx="14321">
                        <c:v>11122.109375</c:v>
                      </c:pt>
                      <c:pt idx="14322">
                        <c:v>11855.4609375</c:v>
                      </c:pt>
                      <c:pt idx="14323">
                        <c:v>11786.96875</c:v>
                      </c:pt>
                      <c:pt idx="14324">
                        <c:v>12875.71875</c:v>
                      </c:pt>
                      <c:pt idx="14325">
                        <c:v>6612.2734375</c:v>
                      </c:pt>
                      <c:pt idx="14326">
                        <c:v>7181.5703125</c:v>
                      </c:pt>
                      <c:pt idx="14327">
                        <c:v>7725.4609375</c:v>
                      </c:pt>
                      <c:pt idx="14328">
                        <c:v>11018.6953125</c:v>
                      </c:pt>
                      <c:pt idx="14329">
                        <c:v>10642.2734375</c:v>
                      </c:pt>
                      <c:pt idx="14330">
                        <c:v>10375.703125</c:v>
                      </c:pt>
                      <c:pt idx="14331">
                        <c:v>10521.6015625</c:v>
                      </c:pt>
                      <c:pt idx="14332">
                        <c:v>9953.5625</c:v>
                      </c:pt>
                      <c:pt idx="14333">
                        <c:v>10407.2421875</c:v>
                      </c:pt>
                      <c:pt idx="14334">
                        <c:v>9840.8828125</c:v>
                      </c:pt>
                      <c:pt idx="14335">
                        <c:v>9724</c:v>
                      </c:pt>
                      <c:pt idx="14336">
                        <c:v>9447.125</c:v>
                      </c:pt>
                      <c:pt idx="14337">
                        <c:v>10631.75</c:v>
                      </c:pt>
                      <c:pt idx="14338">
                        <c:v>10900.53125</c:v>
                      </c:pt>
                      <c:pt idx="14339">
                        <c:v>10120.3984375</c:v>
                      </c:pt>
                      <c:pt idx="14340">
                        <c:v>2878.6640625</c:v>
                      </c:pt>
                      <c:pt idx="14341">
                        <c:v>3096.46875</c:v>
                      </c:pt>
                      <c:pt idx="14342">
                        <c:v>6231.6328125</c:v>
                      </c:pt>
                      <c:pt idx="14343">
                        <c:v>5708.390625</c:v>
                      </c:pt>
                      <c:pt idx="14344">
                        <c:v>2567.6796875</c:v>
                      </c:pt>
                      <c:pt idx="14345">
                        <c:v>2141.140625</c:v>
                      </c:pt>
                      <c:pt idx="14346">
                        <c:v>3323.75</c:v>
                      </c:pt>
                      <c:pt idx="14347">
                        <c:v>6891.7578125</c:v>
                      </c:pt>
                      <c:pt idx="14348">
                        <c:v>6173.8984375</c:v>
                      </c:pt>
                      <c:pt idx="14349">
                        <c:v>6400.71875</c:v>
                      </c:pt>
                      <c:pt idx="14350">
                        <c:v>6409.9765625</c:v>
                      </c:pt>
                      <c:pt idx="14351">
                        <c:v>6524.8203125</c:v>
                      </c:pt>
                      <c:pt idx="14352">
                        <c:v>5145.546875</c:v>
                      </c:pt>
                      <c:pt idx="14353">
                        <c:v>5325.5859375</c:v>
                      </c:pt>
                      <c:pt idx="14354">
                        <c:v>7803.296875</c:v>
                      </c:pt>
                      <c:pt idx="14355">
                        <c:v>8652.4375</c:v>
                      </c:pt>
                      <c:pt idx="14356">
                        <c:v>7774.3359375</c:v>
                      </c:pt>
                      <c:pt idx="14357">
                        <c:v>7772.328125</c:v>
                      </c:pt>
                      <c:pt idx="14358">
                        <c:v>10373.7578125</c:v>
                      </c:pt>
                      <c:pt idx="14359">
                        <c:v>11573.109375</c:v>
                      </c:pt>
                      <c:pt idx="14360">
                        <c:v>11563.265625</c:v>
                      </c:pt>
                      <c:pt idx="14361">
                        <c:v>11761.0078125</c:v>
                      </c:pt>
                      <c:pt idx="14362">
                        <c:v>11586.171875</c:v>
                      </c:pt>
                      <c:pt idx="14363">
                        <c:v>9963.828125</c:v>
                      </c:pt>
                      <c:pt idx="14364">
                        <c:v>9558.1328125</c:v>
                      </c:pt>
                      <c:pt idx="14365">
                        <c:v>11737.4453125</c:v>
                      </c:pt>
                      <c:pt idx="14366">
                        <c:v>11288.125</c:v>
                      </c:pt>
                      <c:pt idx="14367">
                        <c:v>10708.3359375</c:v>
                      </c:pt>
                      <c:pt idx="14368">
                        <c:v>11543.3515625</c:v>
                      </c:pt>
                      <c:pt idx="14369">
                        <c:v>11556.4453125</c:v>
                      </c:pt>
                      <c:pt idx="14370">
                        <c:v>10227.0390625</c:v>
                      </c:pt>
                      <c:pt idx="14371">
                        <c:v>10526.23828125</c:v>
                      </c:pt>
                      <c:pt idx="14372">
                        <c:v>10555.80078125</c:v>
                      </c:pt>
                      <c:pt idx="14373">
                        <c:v>9309.0390625</c:v>
                      </c:pt>
                      <c:pt idx="14374">
                        <c:v>8417.90234375</c:v>
                      </c:pt>
                      <c:pt idx="14375">
                        <c:v>10161.640625</c:v>
                      </c:pt>
                      <c:pt idx="14376">
                        <c:v>6303.546875</c:v>
                      </c:pt>
                      <c:pt idx="14377">
                        <c:v>5763.9609375</c:v>
                      </c:pt>
                      <c:pt idx="14378">
                        <c:v>6323.5</c:v>
                      </c:pt>
                      <c:pt idx="14379">
                        <c:v>6544.1171875</c:v>
                      </c:pt>
                      <c:pt idx="14380">
                        <c:v>2425.203125</c:v>
                      </c:pt>
                      <c:pt idx="14381">
                        <c:v>4068.953125</c:v>
                      </c:pt>
                      <c:pt idx="14382">
                        <c:v>5684.4375</c:v>
                      </c:pt>
                      <c:pt idx="14383">
                        <c:v>10138.5234375</c:v>
                      </c:pt>
                      <c:pt idx="14384">
                        <c:v>10012.96484375</c:v>
                      </c:pt>
                      <c:pt idx="14385">
                        <c:v>10299.328125</c:v>
                      </c:pt>
                      <c:pt idx="14386">
                        <c:v>10274.609375</c:v>
                      </c:pt>
                      <c:pt idx="14387">
                        <c:v>9127.1640625</c:v>
                      </c:pt>
                      <c:pt idx="14388">
                        <c:v>10388.2421875</c:v>
                      </c:pt>
                      <c:pt idx="14389">
                        <c:v>6290.28125</c:v>
                      </c:pt>
                      <c:pt idx="14390">
                        <c:v>5710.796875</c:v>
                      </c:pt>
                      <c:pt idx="14391">
                        <c:v>6906.0625</c:v>
                      </c:pt>
                      <c:pt idx="14392">
                        <c:v>9773.3046875</c:v>
                      </c:pt>
                      <c:pt idx="14393">
                        <c:v>10229.28125</c:v>
                      </c:pt>
                      <c:pt idx="14394">
                        <c:v>10554.6484375</c:v>
                      </c:pt>
                      <c:pt idx="14395">
                        <c:v>10487.484375</c:v>
                      </c:pt>
                      <c:pt idx="14396">
                        <c:v>9852.1171875</c:v>
                      </c:pt>
                      <c:pt idx="14397">
                        <c:v>10526.625</c:v>
                      </c:pt>
                      <c:pt idx="14398">
                        <c:v>10144.46875</c:v>
                      </c:pt>
                      <c:pt idx="14399">
                        <c:v>9802.8125</c:v>
                      </c:pt>
                      <c:pt idx="14400">
                        <c:v>12371.37890625</c:v>
                      </c:pt>
                      <c:pt idx="14401">
                        <c:v>12615.5390625</c:v>
                      </c:pt>
                      <c:pt idx="14402">
                        <c:v>11326.0546875</c:v>
                      </c:pt>
                      <c:pt idx="14403">
                        <c:v>8980.58203125</c:v>
                      </c:pt>
                      <c:pt idx="14404">
                        <c:v>8755.39453125</c:v>
                      </c:pt>
                      <c:pt idx="14405">
                        <c:v>9134.08984375</c:v>
                      </c:pt>
                      <c:pt idx="14406">
                        <c:v>12302.40625</c:v>
                      </c:pt>
                      <c:pt idx="14407">
                        <c:v>11393.9453125</c:v>
                      </c:pt>
                      <c:pt idx="14408">
                        <c:v>9152.40234375</c:v>
                      </c:pt>
                      <c:pt idx="14409">
                        <c:v>9917.37890625</c:v>
                      </c:pt>
                      <c:pt idx="14410">
                        <c:v>12470.54296875</c:v>
                      </c:pt>
                      <c:pt idx="14411">
                        <c:v>11896.109375</c:v>
                      </c:pt>
                      <c:pt idx="14412">
                        <c:v>10384.5546875</c:v>
                      </c:pt>
                      <c:pt idx="14413">
                        <c:v>9031.5546875</c:v>
                      </c:pt>
                      <c:pt idx="14414">
                        <c:v>9538.1171875</c:v>
                      </c:pt>
                      <c:pt idx="14415">
                        <c:v>6585.4609375</c:v>
                      </c:pt>
                      <c:pt idx="14416">
                        <c:v>7114.484375</c:v>
                      </c:pt>
                      <c:pt idx="14417">
                        <c:v>6726.1640625</c:v>
                      </c:pt>
                      <c:pt idx="14418">
                        <c:v>8785.8671875</c:v>
                      </c:pt>
                      <c:pt idx="14419">
                        <c:v>8986.6015625</c:v>
                      </c:pt>
                      <c:pt idx="14420">
                        <c:v>8240.6484375</c:v>
                      </c:pt>
                      <c:pt idx="14421">
                        <c:v>8065.0234375</c:v>
                      </c:pt>
                      <c:pt idx="14422">
                        <c:v>8645.4375</c:v>
                      </c:pt>
                      <c:pt idx="14423">
                        <c:v>8340.7265625</c:v>
                      </c:pt>
                      <c:pt idx="14424">
                        <c:v>8965.4375</c:v>
                      </c:pt>
                      <c:pt idx="14425">
                        <c:v>8887.75</c:v>
                      </c:pt>
                      <c:pt idx="14426">
                        <c:v>8876.4765625</c:v>
                      </c:pt>
                      <c:pt idx="14427">
                        <c:v>7624.6015625</c:v>
                      </c:pt>
                      <c:pt idx="14428">
                        <c:v>8062.8671875</c:v>
                      </c:pt>
                      <c:pt idx="14429">
                        <c:v>8615.34375</c:v>
                      </c:pt>
                      <c:pt idx="14430">
                        <c:v>6119.6328125</c:v>
                      </c:pt>
                      <c:pt idx="14431">
                        <c:v>4100.5625</c:v>
                      </c:pt>
                      <c:pt idx="14432">
                        <c:v>2646.78125</c:v>
                      </c:pt>
                      <c:pt idx="14433">
                        <c:v>2450.6875</c:v>
                      </c:pt>
                      <c:pt idx="14434">
                        <c:v>2835.5859375</c:v>
                      </c:pt>
                      <c:pt idx="14435">
                        <c:v>2638.703125</c:v>
                      </c:pt>
                      <c:pt idx="14436">
                        <c:v>1704.90625</c:v>
                      </c:pt>
                      <c:pt idx="14437">
                        <c:v>2118.625</c:v>
                      </c:pt>
                      <c:pt idx="14438">
                        <c:v>3669.765625</c:v>
                      </c:pt>
                      <c:pt idx="14439">
                        <c:v>2412.28125</c:v>
                      </c:pt>
                      <c:pt idx="14440">
                        <c:v>2336.125</c:v>
                      </c:pt>
                      <c:pt idx="14441">
                        <c:v>2607.921875</c:v>
                      </c:pt>
                      <c:pt idx="14442">
                        <c:v>3876.15625</c:v>
                      </c:pt>
                      <c:pt idx="14443">
                        <c:v>5998.171875</c:v>
                      </c:pt>
                      <c:pt idx="14444">
                        <c:v>5723.5234375</c:v>
                      </c:pt>
                      <c:pt idx="14445">
                        <c:v>13798.9375</c:v>
                      </c:pt>
                      <c:pt idx="14446">
                        <c:v>14301.6640625</c:v>
                      </c:pt>
                      <c:pt idx="14447">
                        <c:v>14168.7578125</c:v>
                      </c:pt>
                      <c:pt idx="14448">
                        <c:v>14004.234375</c:v>
                      </c:pt>
                      <c:pt idx="14449">
                        <c:v>12634.8515625</c:v>
                      </c:pt>
                      <c:pt idx="14450">
                        <c:v>12211.8984375</c:v>
                      </c:pt>
                      <c:pt idx="14451">
                        <c:v>14200.484375</c:v>
                      </c:pt>
                      <c:pt idx="14452">
                        <c:v>13802.296875</c:v>
                      </c:pt>
                      <c:pt idx="14453">
                        <c:v>14172.203125</c:v>
                      </c:pt>
                      <c:pt idx="14454">
                        <c:v>13966.734375</c:v>
                      </c:pt>
                      <c:pt idx="14455">
                        <c:v>13615.46875</c:v>
                      </c:pt>
                      <c:pt idx="14456">
                        <c:v>13284.7578125</c:v>
                      </c:pt>
                      <c:pt idx="14457">
                        <c:v>13237.203125</c:v>
                      </c:pt>
                      <c:pt idx="14458">
                        <c:v>14058.8125</c:v>
                      </c:pt>
                      <c:pt idx="14459">
                        <c:v>14170.7890625</c:v>
                      </c:pt>
                      <c:pt idx="14460">
                        <c:v>9557.8203125</c:v>
                      </c:pt>
                      <c:pt idx="14461">
                        <c:v>9079.07421875</c:v>
                      </c:pt>
                      <c:pt idx="14462">
                        <c:v>9062.91796875</c:v>
                      </c:pt>
                      <c:pt idx="14463">
                        <c:v>7711.70703125</c:v>
                      </c:pt>
                      <c:pt idx="14464">
                        <c:v>7116.125</c:v>
                      </c:pt>
                      <c:pt idx="14465">
                        <c:v>8380.640625</c:v>
                      </c:pt>
                      <c:pt idx="14466">
                        <c:v>8676.8046875</c:v>
                      </c:pt>
                      <c:pt idx="14467">
                        <c:v>8155.0625</c:v>
                      </c:pt>
                      <c:pt idx="14468">
                        <c:v>8376.9921875</c:v>
                      </c:pt>
                      <c:pt idx="14469">
                        <c:v>8463.765625</c:v>
                      </c:pt>
                      <c:pt idx="14470">
                        <c:v>8166.98046875</c:v>
                      </c:pt>
                      <c:pt idx="14471">
                        <c:v>9635.9296875</c:v>
                      </c:pt>
                      <c:pt idx="14472">
                        <c:v>9655.984375</c:v>
                      </c:pt>
                      <c:pt idx="14473">
                        <c:v>9092.0546875</c:v>
                      </c:pt>
                      <c:pt idx="14474">
                        <c:v>9575.234375</c:v>
                      </c:pt>
                      <c:pt idx="14475">
                        <c:v>10447.1875</c:v>
                      </c:pt>
                      <c:pt idx="14476">
                        <c:v>9490.8046875</c:v>
                      </c:pt>
                      <c:pt idx="14477">
                        <c:v>10239.9296875</c:v>
                      </c:pt>
                      <c:pt idx="14478">
                        <c:v>9871.4921875</c:v>
                      </c:pt>
                      <c:pt idx="14479">
                        <c:v>8631.15625</c:v>
                      </c:pt>
                      <c:pt idx="14480">
                        <c:v>8518.1015625</c:v>
                      </c:pt>
                      <c:pt idx="14481">
                        <c:v>10435.2265625</c:v>
                      </c:pt>
                      <c:pt idx="14482">
                        <c:v>9755.4375</c:v>
                      </c:pt>
                      <c:pt idx="14483">
                        <c:v>9534.73046875</c:v>
                      </c:pt>
                      <c:pt idx="14484">
                        <c:v>9929.578125</c:v>
                      </c:pt>
                      <c:pt idx="14485">
                        <c:v>9241.1640625</c:v>
                      </c:pt>
                      <c:pt idx="14486">
                        <c:v>9734.8125</c:v>
                      </c:pt>
                      <c:pt idx="14487">
                        <c:v>8899.1640625</c:v>
                      </c:pt>
                      <c:pt idx="14488">
                        <c:v>8699.0234375</c:v>
                      </c:pt>
                      <c:pt idx="14489">
                        <c:v>10074.59375</c:v>
                      </c:pt>
                      <c:pt idx="14490">
                        <c:v>9961.4296875</c:v>
                      </c:pt>
                      <c:pt idx="14491">
                        <c:v>10209.64453125</c:v>
                      </c:pt>
                      <c:pt idx="14492">
                        <c:v>11695.59765625</c:v>
                      </c:pt>
                      <c:pt idx="14493">
                        <c:v>10016.29296875</c:v>
                      </c:pt>
                      <c:pt idx="14494">
                        <c:v>8618.22265625</c:v>
                      </c:pt>
                      <c:pt idx="14495">
                        <c:v>8099.9609375</c:v>
                      </c:pt>
                      <c:pt idx="14496">
                        <c:v>8752.52734375</c:v>
                      </c:pt>
                      <c:pt idx="14497">
                        <c:v>11800.140625</c:v>
                      </c:pt>
                      <c:pt idx="14498">
                        <c:v>11190.6484375</c:v>
                      </c:pt>
                      <c:pt idx="14499">
                        <c:v>10643.1328125</c:v>
                      </c:pt>
                      <c:pt idx="14500">
                        <c:v>11291.08203125</c:v>
                      </c:pt>
                      <c:pt idx="14501">
                        <c:v>11283.5390625</c:v>
                      </c:pt>
                      <c:pt idx="14502">
                        <c:v>9374.9140625</c:v>
                      </c:pt>
                      <c:pt idx="14503">
                        <c:v>9037.796875</c:v>
                      </c:pt>
                      <c:pt idx="14504">
                        <c:v>9731.703125</c:v>
                      </c:pt>
                      <c:pt idx="14505">
                        <c:v>11570.36328125</c:v>
                      </c:pt>
                      <c:pt idx="14506">
                        <c:v>11586.484375</c:v>
                      </c:pt>
                      <c:pt idx="14507">
                        <c:v>10074.6484375</c:v>
                      </c:pt>
                      <c:pt idx="14508">
                        <c:v>9468.796875</c:v>
                      </c:pt>
                      <c:pt idx="14509">
                        <c:v>11215.2890625</c:v>
                      </c:pt>
                      <c:pt idx="14510">
                        <c:v>11273.0546875</c:v>
                      </c:pt>
                      <c:pt idx="14511">
                        <c:v>9909.2421875</c:v>
                      </c:pt>
                      <c:pt idx="14512">
                        <c:v>10198.546875</c:v>
                      </c:pt>
                      <c:pt idx="14513">
                        <c:v>10063.8984375</c:v>
                      </c:pt>
                      <c:pt idx="14514">
                        <c:v>11122.625</c:v>
                      </c:pt>
                      <c:pt idx="14515">
                        <c:v>11501.5</c:v>
                      </c:pt>
                      <c:pt idx="14516">
                        <c:v>11512.9296875</c:v>
                      </c:pt>
                      <c:pt idx="14517">
                        <c:v>9685.8984375</c:v>
                      </c:pt>
                      <c:pt idx="14518">
                        <c:v>12252.2421875</c:v>
                      </c:pt>
                      <c:pt idx="14519">
                        <c:v>11253.3828125</c:v>
                      </c:pt>
                      <c:pt idx="14520">
                        <c:v>10232.796875</c:v>
                      </c:pt>
                      <c:pt idx="14521">
                        <c:v>12131.3515625</c:v>
                      </c:pt>
                      <c:pt idx="14522">
                        <c:v>12957.8203125</c:v>
                      </c:pt>
                      <c:pt idx="14523">
                        <c:v>12909.4453125</c:v>
                      </c:pt>
                      <c:pt idx="14524">
                        <c:v>13153.3671875</c:v>
                      </c:pt>
                      <c:pt idx="14525">
                        <c:v>12378.890625</c:v>
                      </c:pt>
                      <c:pt idx="14526">
                        <c:v>12683.85546875</c:v>
                      </c:pt>
                      <c:pt idx="14527">
                        <c:v>12540.6640625</c:v>
                      </c:pt>
                      <c:pt idx="14528">
                        <c:v>13288.6328125</c:v>
                      </c:pt>
                      <c:pt idx="14529">
                        <c:v>13165.125</c:v>
                      </c:pt>
                      <c:pt idx="14530">
                        <c:v>11927.8125</c:v>
                      </c:pt>
                      <c:pt idx="14531">
                        <c:v>11094.1875</c:v>
                      </c:pt>
                      <c:pt idx="14532">
                        <c:v>13264.2578125</c:v>
                      </c:pt>
                      <c:pt idx="14533">
                        <c:v>12839.21484375</c:v>
                      </c:pt>
                      <c:pt idx="14534">
                        <c:v>12844.1796875</c:v>
                      </c:pt>
                      <c:pt idx="14535">
                        <c:v>9254.09375</c:v>
                      </c:pt>
                      <c:pt idx="14536">
                        <c:v>9248.34375</c:v>
                      </c:pt>
                      <c:pt idx="14537">
                        <c:v>9084.421875</c:v>
                      </c:pt>
                      <c:pt idx="14538">
                        <c:v>8771.3671875</c:v>
                      </c:pt>
                      <c:pt idx="14539">
                        <c:v>8897.9375</c:v>
                      </c:pt>
                      <c:pt idx="14540">
                        <c:v>8054.609375</c:v>
                      </c:pt>
                      <c:pt idx="14541">
                        <c:v>8148.3671875</c:v>
                      </c:pt>
                      <c:pt idx="14542">
                        <c:v>7201.546875</c:v>
                      </c:pt>
                      <c:pt idx="14543">
                        <c:v>5559.4453125</c:v>
                      </c:pt>
                      <c:pt idx="14544">
                        <c:v>5591.734375</c:v>
                      </c:pt>
                      <c:pt idx="14545">
                        <c:v>6200.015625</c:v>
                      </c:pt>
                      <c:pt idx="14546">
                        <c:v>9074.9140625</c:v>
                      </c:pt>
                      <c:pt idx="14547">
                        <c:v>5937.3984375</c:v>
                      </c:pt>
                      <c:pt idx="14548">
                        <c:v>6840.6015625</c:v>
                      </c:pt>
                      <c:pt idx="14549">
                        <c:v>7413.7578125</c:v>
                      </c:pt>
                      <c:pt idx="14550">
                        <c:v>7880.65625</c:v>
                      </c:pt>
                      <c:pt idx="14551">
                        <c:v>7717.94921875</c:v>
                      </c:pt>
                      <c:pt idx="14552">
                        <c:v>7473.79296875</c:v>
                      </c:pt>
                      <c:pt idx="14553">
                        <c:v>7482.8671875</c:v>
                      </c:pt>
                      <c:pt idx="14554">
                        <c:v>6167.3828125</c:v>
                      </c:pt>
                      <c:pt idx="14555">
                        <c:v>5244.6796875</c:v>
                      </c:pt>
                      <c:pt idx="14556">
                        <c:v>5583.1484375</c:v>
                      </c:pt>
                      <c:pt idx="14557">
                        <c:v>7901.76171875</c:v>
                      </c:pt>
                      <c:pt idx="14558">
                        <c:v>7601.375</c:v>
                      </c:pt>
                      <c:pt idx="14559">
                        <c:v>6884.546875</c:v>
                      </c:pt>
                      <c:pt idx="14560">
                        <c:v>7952.46875</c:v>
                      </c:pt>
                      <c:pt idx="14561">
                        <c:v>7347.78125</c:v>
                      </c:pt>
                      <c:pt idx="14562">
                        <c:v>7023.4921875</c:v>
                      </c:pt>
                      <c:pt idx="14563">
                        <c:v>7337.015625</c:v>
                      </c:pt>
                      <c:pt idx="14564">
                        <c:v>8056.2734375</c:v>
                      </c:pt>
                      <c:pt idx="14565">
                        <c:v>10776.3359375</c:v>
                      </c:pt>
                      <c:pt idx="14566">
                        <c:v>9128.2890625</c:v>
                      </c:pt>
                      <c:pt idx="14567">
                        <c:v>8710.81640625</c:v>
                      </c:pt>
                      <c:pt idx="14568">
                        <c:v>10156.62890625</c:v>
                      </c:pt>
                      <c:pt idx="14569">
                        <c:v>10408.5703125</c:v>
                      </c:pt>
                      <c:pt idx="14570">
                        <c:v>8502.6015625</c:v>
                      </c:pt>
                      <c:pt idx="14571">
                        <c:v>9544.3828125</c:v>
                      </c:pt>
                      <c:pt idx="14572">
                        <c:v>9324.4921875</c:v>
                      </c:pt>
                      <c:pt idx="14573">
                        <c:v>10686.484375</c:v>
                      </c:pt>
                      <c:pt idx="14574">
                        <c:v>8384.03125</c:v>
                      </c:pt>
                      <c:pt idx="14575">
                        <c:v>7441.859375</c:v>
                      </c:pt>
                      <c:pt idx="14576">
                        <c:v>7776.08203125</c:v>
                      </c:pt>
                      <c:pt idx="14577">
                        <c:v>9578.30078125</c:v>
                      </c:pt>
                      <c:pt idx="14578">
                        <c:v>10763.2734375</c:v>
                      </c:pt>
                      <c:pt idx="14579">
                        <c:v>10249.890625</c:v>
                      </c:pt>
                      <c:pt idx="14580">
                        <c:v>7446.03125</c:v>
                      </c:pt>
                      <c:pt idx="14581">
                        <c:v>7413.76953125</c:v>
                      </c:pt>
                      <c:pt idx="14582">
                        <c:v>7163.4765625</c:v>
                      </c:pt>
                      <c:pt idx="14583">
                        <c:v>5281.1171875</c:v>
                      </c:pt>
                      <c:pt idx="14584">
                        <c:v>8026.9765625</c:v>
                      </c:pt>
                      <c:pt idx="14585">
                        <c:v>8282.4765625</c:v>
                      </c:pt>
                      <c:pt idx="14586">
                        <c:v>7787.03125</c:v>
                      </c:pt>
                      <c:pt idx="14587">
                        <c:v>8671.1015625</c:v>
                      </c:pt>
                      <c:pt idx="14588">
                        <c:v>8195.015625</c:v>
                      </c:pt>
                      <c:pt idx="14589">
                        <c:v>8323.83203125</c:v>
                      </c:pt>
                      <c:pt idx="14590">
                        <c:v>7632.53125</c:v>
                      </c:pt>
                      <c:pt idx="14591">
                        <c:v>6822.8203125</c:v>
                      </c:pt>
                      <c:pt idx="14592">
                        <c:v>5979.5625</c:v>
                      </c:pt>
                      <c:pt idx="14593">
                        <c:v>6562.53125</c:v>
                      </c:pt>
                      <c:pt idx="14594">
                        <c:v>8863.1015625</c:v>
                      </c:pt>
                      <c:pt idx="14595">
                        <c:v>12398.60546875</c:v>
                      </c:pt>
                      <c:pt idx="14596">
                        <c:v>10502.640625</c:v>
                      </c:pt>
                      <c:pt idx="14597">
                        <c:v>10278.3828125</c:v>
                      </c:pt>
                      <c:pt idx="14598">
                        <c:v>10627.84765625</c:v>
                      </c:pt>
                      <c:pt idx="14599">
                        <c:v>12760.4375</c:v>
                      </c:pt>
                      <c:pt idx="14600">
                        <c:v>12369.2265625</c:v>
                      </c:pt>
                      <c:pt idx="14601">
                        <c:v>13240.11328125</c:v>
                      </c:pt>
                      <c:pt idx="14602">
                        <c:v>11613.8125</c:v>
                      </c:pt>
                      <c:pt idx="14603">
                        <c:v>10585.3671875</c:v>
                      </c:pt>
                      <c:pt idx="14604">
                        <c:v>9765.546875</c:v>
                      </c:pt>
                      <c:pt idx="14605">
                        <c:v>10088.46484375</c:v>
                      </c:pt>
                      <c:pt idx="14606">
                        <c:v>13395.21875</c:v>
                      </c:pt>
                      <c:pt idx="14607">
                        <c:v>12963.5625</c:v>
                      </c:pt>
                      <c:pt idx="14608">
                        <c:v>12584.6796875</c:v>
                      </c:pt>
                      <c:pt idx="14609">
                        <c:v>13116.01953125</c:v>
                      </c:pt>
                      <c:pt idx="14610">
                        <c:v>8968.5</c:v>
                      </c:pt>
                      <c:pt idx="14611">
                        <c:v>8217.8828125</c:v>
                      </c:pt>
                      <c:pt idx="14612">
                        <c:v>8749.5625</c:v>
                      </c:pt>
                      <c:pt idx="14613">
                        <c:v>10552.0859375</c:v>
                      </c:pt>
                      <c:pt idx="14614">
                        <c:v>8741.1875</c:v>
                      </c:pt>
                      <c:pt idx="14615">
                        <c:v>9129.140625</c:v>
                      </c:pt>
                      <c:pt idx="14616">
                        <c:v>6541.453125</c:v>
                      </c:pt>
                      <c:pt idx="14617">
                        <c:v>4234.359375</c:v>
                      </c:pt>
                      <c:pt idx="14618">
                        <c:v>5717.1015625</c:v>
                      </c:pt>
                      <c:pt idx="14619">
                        <c:v>8034.1328125</c:v>
                      </c:pt>
                      <c:pt idx="14620">
                        <c:v>10476.046875</c:v>
                      </c:pt>
                      <c:pt idx="14621">
                        <c:v>10049.4375</c:v>
                      </c:pt>
                      <c:pt idx="14622">
                        <c:v>9780.140625</c:v>
                      </c:pt>
                      <c:pt idx="14623">
                        <c:v>10413.09375</c:v>
                      </c:pt>
                      <c:pt idx="14624">
                        <c:v>10309.25</c:v>
                      </c:pt>
                      <c:pt idx="14625">
                        <c:v>12619.3359375</c:v>
                      </c:pt>
                      <c:pt idx="14626">
                        <c:v>11360.33203125</c:v>
                      </c:pt>
                      <c:pt idx="14627">
                        <c:v>12249.78515625</c:v>
                      </c:pt>
                      <c:pt idx="14628">
                        <c:v>12820.546875</c:v>
                      </c:pt>
                      <c:pt idx="14629">
                        <c:v>12188.3359375</c:v>
                      </c:pt>
                      <c:pt idx="14630">
                        <c:v>12735.671875</c:v>
                      </c:pt>
                      <c:pt idx="14631">
                        <c:v>12954.578125</c:v>
                      </c:pt>
                      <c:pt idx="14632">
                        <c:v>12691.5625</c:v>
                      </c:pt>
                      <c:pt idx="14633">
                        <c:v>12321.578125</c:v>
                      </c:pt>
                      <c:pt idx="14634">
                        <c:v>11954.640625</c:v>
                      </c:pt>
                      <c:pt idx="14635">
                        <c:v>12801.0546875</c:v>
                      </c:pt>
                      <c:pt idx="14636">
                        <c:v>12924.6953125</c:v>
                      </c:pt>
                      <c:pt idx="14637">
                        <c:v>11078.02734375</c:v>
                      </c:pt>
                      <c:pt idx="14638">
                        <c:v>11593.01953125</c:v>
                      </c:pt>
                      <c:pt idx="14639">
                        <c:v>11955.7265625</c:v>
                      </c:pt>
                      <c:pt idx="14640">
                        <c:v>8828.7421875</c:v>
                      </c:pt>
                      <c:pt idx="14641">
                        <c:v>7111.75</c:v>
                      </c:pt>
                      <c:pt idx="14642">
                        <c:v>7011.953125</c:v>
                      </c:pt>
                      <c:pt idx="14643">
                        <c:v>7033.5859375</c:v>
                      </c:pt>
                      <c:pt idx="14644">
                        <c:v>10219.046875</c:v>
                      </c:pt>
                      <c:pt idx="14645">
                        <c:v>10224.828125</c:v>
                      </c:pt>
                      <c:pt idx="14646">
                        <c:v>8541.5625</c:v>
                      </c:pt>
                      <c:pt idx="14647">
                        <c:v>7702.703125</c:v>
                      </c:pt>
                      <c:pt idx="14648">
                        <c:v>7640.65625</c:v>
                      </c:pt>
                      <c:pt idx="14649">
                        <c:v>9668.140625</c:v>
                      </c:pt>
                      <c:pt idx="14650">
                        <c:v>9657.828125</c:v>
                      </c:pt>
                      <c:pt idx="14651">
                        <c:v>10209.515625</c:v>
                      </c:pt>
                      <c:pt idx="14652">
                        <c:v>10081.0234375</c:v>
                      </c:pt>
                      <c:pt idx="14653">
                        <c:v>9608.7109375</c:v>
                      </c:pt>
                      <c:pt idx="14654">
                        <c:v>10119.9765625</c:v>
                      </c:pt>
                      <c:pt idx="14655">
                        <c:v>8280.734375</c:v>
                      </c:pt>
                      <c:pt idx="14656">
                        <c:v>8718.90625</c:v>
                      </c:pt>
                      <c:pt idx="14657">
                        <c:v>8123.0859375</c:v>
                      </c:pt>
                      <c:pt idx="14658">
                        <c:v>8086.9453125</c:v>
                      </c:pt>
                      <c:pt idx="14659">
                        <c:v>9258.375</c:v>
                      </c:pt>
                      <c:pt idx="14660">
                        <c:v>9212.015625</c:v>
                      </c:pt>
                      <c:pt idx="14661">
                        <c:v>7053.125</c:v>
                      </c:pt>
                      <c:pt idx="14662">
                        <c:v>6685.703125</c:v>
                      </c:pt>
                      <c:pt idx="14663">
                        <c:v>7906.3125</c:v>
                      </c:pt>
                      <c:pt idx="14664">
                        <c:v>8115.953125</c:v>
                      </c:pt>
                      <c:pt idx="14665">
                        <c:v>7210.3203125</c:v>
                      </c:pt>
                      <c:pt idx="14666">
                        <c:v>7661.734375</c:v>
                      </c:pt>
                      <c:pt idx="14667">
                        <c:v>8305.03125</c:v>
                      </c:pt>
                      <c:pt idx="14668">
                        <c:v>7777.890625</c:v>
                      </c:pt>
                      <c:pt idx="14669">
                        <c:v>7625.0390625</c:v>
                      </c:pt>
                      <c:pt idx="14670">
                        <c:v>14362.1796875</c:v>
                      </c:pt>
                      <c:pt idx="14671">
                        <c:v>12458.81640625</c:v>
                      </c:pt>
                      <c:pt idx="14672">
                        <c:v>11053.98828125</c:v>
                      </c:pt>
                      <c:pt idx="14673">
                        <c:v>12533.2421875</c:v>
                      </c:pt>
                      <c:pt idx="14674">
                        <c:v>15575.8203125</c:v>
                      </c:pt>
                      <c:pt idx="14675">
                        <c:v>16148.0390625</c:v>
                      </c:pt>
                      <c:pt idx="14676">
                        <c:v>16141.98828125</c:v>
                      </c:pt>
                      <c:pt idx="14677">
                        <c:v>14482.828125</c:v>
                      </c:pt>
                      <c:pt idx="14678">
                        <c:v>15478.296875</c:v>
                      </c:pt>
                      <c:pt idx="14679">
                        <c:v>15525.91015625</c:v>
                      </c:pt>
                      <c:pt idx="14680">
                        <c:v>15890.703125</c:v>
                      </c:pt>
                      <c:pt idx="14681">
                        <c:v>16004.234375</c:v>
                      </c:pt>
                      <c:pt idx="14682">
                        <c:v>12953.828125</c:v>
                      </c:pt>
                      <c:pt idx="14683">
                        <c:v>12481.6796875</c:v>
                      </c:pt>
                      <c:pt idx="14684">
                        <c:v>12287.9140625</c:v>
                      </c:pt>
                      <c:pt idx="14685">
                        <c:v>15303.0390625</c:v>
                      </c:pt>
                      <c:pt idx="14686">
                        <c:v>14830.6484375</c:v>
                      </c:pt>
                      <c:pt idx="14687">
                        <c:v>13168.1640625</c:v>
                      </c:pt>
                      <c:pt idx="14688">
                        <c:v>12474.7578125</c:v>
                      </c:pt>
                      <c:pt idx="14689">
                        <c:v>13759.55078125</c:v>
                      </c:pt>
                      <c:pt idx="14690">
                        <c:v>14288.8515625</c:v>
                      </c:pt>
                      <c:pt idx="14691">
                        <c:v>13112.96875</c:v>
                      </c:pt>
                      <c:pt idx="14692">
                        <c:v>13185.0859375</c:v>
                      </c:pt>
                      <c:pt idx="14693">
                        <c:v>14819.8984375</c:v>
                      </c:pt>
                      <c:pt idx="14694">
                        <c:v>15025.6328125</c:v>
                      </c:pt>
                      <c:pt idx="14695">
                        <c:v>13637.046875</c:v>
                      </c:pt>
                      <c:pt idx="14696">
                        <c:v>14951.3671875</c:v>
                      </c:pt>
                      <c:pt idx="14697">
                        <c:v>15040.3671875</c:v>
                      </c:pt>
                      <c:pt idx="14698">
                        <c:v>14715.2109375</c:v>
                      </c:pt>
                      <c:pt idx="14699">
                        <c:v>14668.21484375</c:v>
                      </c:pt>
                      <c:pt idx="14700">
                        <c:v>7036.5234375</c:v>
                      </c:pt>
                      <c:pt idx="14701">
                        <c:v>8058.3125</c:v>
                      </c:pt>
                      <c:pt idx="14702">
                        <c:v>5499.46875</c:v>
                      </c:pt>
                      <c:pt idx="14703">
                        <c:v>4429.2578125</c:v>
                      </c:pt>
                      <c:pt idx="14704">
                        <c:v>4691.3671875</c:v>
                      </c:pt>
                      <c:pt idx="14705">
                        <c:v>7808.4453125</c:v>
                      </c:pt>
                      <c:pt idx="14706">
                        <c:v>8521.9609375</c:v>
                      </c:pt>
                      <c:pt idx="14707">
                        <c:v>8189.2578125</c:v>
                      </c:pt>
                      <c:pt idx="14708">
                        <c:v>7099.296875</c:v>
                      </c:pt>
                      <c:pt idx="14709">
                        <c:v>6750.7734375</c:v>
                      </c:pt>
                      <c:pt idx="14710">
                        <c:v>8679.2890625</c:v>
                      </c:pt>
                      <c:pt idx="14711">
                        <c:v>9006.3046875</c:v>
                      </c:pt>
                      <c:pt idx="14712">
                        <c:v>7844.3828125</c:v>
                      </c:pt>
                      <c:pt idx="14713">
                        <c:v>5395.90625</c:v>
                      </c:pt>
                      <c:pt idx="14714">
                        <c:v>7297.46875</c:v>
                      </c:pt>
                      <c:pt idx="14715">
                        <c:v>9268.3046875</c:v>
                      </c:pt>
                      <c:pt idx="14716">
                        <c:v>9791.515625</c:v>
                      </c:pt>
                      <c:pt idx="14717">
                        <c:v>9844.28125</c:v>
                      </c:pt>
                      <c:pt idx="14718">
                        <c:v>10002.265625</c:v>
                      </c:pt>
                      <c:pt idx="14719">
                        <c:v>10155.25</c:v>
                      </c:pt>
                      <c:pt idx="14720">
                        <c:v>9720.46875</c:v>
                      </c:pt>
                      <c:pt idx="14721">
                        <c:v>10062.546875</c:v>
                      </c:pt>
                      <c:pt idx="14722">
                        <c:v>7063.9296875</c:v>
                      </c:pt>
                      <c:pt idx="14723">
                        <c:v>4671.015625</c:v>
                      </c:pt>
                      <c:pt idx="14724">
                        <c:v>5861.8828125</c:v>
                      </c:pt>
                      <c:pt idx="14725">
                        <c:v>5613.8359375</c:v>
                      </c:pt>
                      <c:pt idx="14726">
                        <c:v>8520.9140625</c:v>
                      </c:pt>
                      <c:pt idx="14727">
                        <c:v>6619.1328125</c:v>
                      </c:pt>
                      <c:pt idx="14728">
                        <c:v>4332.71875</c:v>
                      </c:pt>
                      <c:pt idx="14729">
                        <c:v>6498.109375</c:v>
                      </c:pt>
                      <c:pt idx="14730">
                        <c:v>8424.84375</c:v>
                      </c:pt>
                      <c:pt idx="14731">
                        <c:v>7832.4921875</c:v>
                      </c:pt>
                      <c:pt idx="14732">
                        <c:v>9225.3671875</c:v>
                      </c:pt>
                      <c:pt idx="14733">
                        <c:v>8175.2421875</c:v>
                      </c:pt>
                      <c:pt idx="14734">
                        <c:v>4052.1953125</c:v>
                      </c:pt>
                      <c:pt idx="14735">
                        <c:v>6377.84375</c:v>
                      </c:pt>
                      <c:pt idx="14736">
                        <c:v>6088.1328125</c:v>
                      </c:pt>
                      <c:pt idx="14737">
                        <c:v>8984.375</c:v>
                      </c:pt>
                      <c:pt idx="14738">
                        <c:v>8466.828125</c:v>
                      </c:pt>
                      <c:pt idx="14739">
                        <c:v>7814.9453125</c:v>
                      </c:pt>
                      <c:pt idx="14740">
                        <c:v>8927.6640625</c:v>
                      </c:pt>
                      <c:pt idx="14741">
                        <c:v>7894.140625</c:v>
                      </c:pt>
                      <c:pt idx="14742">
                        <c:v>6188.7109375</c:v>
                      </c:pt>
                      <c:pt idx="14743">
                        <c:v>6992.7734375</c:v>
                      </c:pt>
                      <c:pt idx="14744">
                        <c:v>7351.328125</c:v>
                      </c:pt>
                      <c:pt idx="14745">
                        <c:v>8577.8359375</c:v>
                      </c:pt>
                      <c:pt idx="14746">
                        <c:v>7943.6953125</c:v>
                      </c:pt>
                      <c:pt idx="14747">
                        <c:v>8177.4453125</c:v>
                      </c:pt>
                      <c:pt idx="14748">
                        <c:v>8627.234375</c:v>
                      </c:pt>
                      <c:pt idx="14749">
                        <c:v>7556.75</c:v>
                      </c:pt>
                      <c:pt idx="14750">
                        <c:v>7441.7265625</c:v>
                      </c:pt>
                      <c:pt idx="14751">
                        <c:v>8612.203125</c:v>
                      </c:pt>
                      <c:pt idx="14752">
                        <c:v>8349.8984375</c:v>
                      </c:pt>
                      <c:pt idx="14753">
                        <c:v>7560.828125</c:v>
                      </c:pt>
                      <c:pt idx="14754">
                        <c:v>7690.578125</c:v>
                      </c:pt>
                      <c:pt idx="14755">
                        <c:v>8522.6328125</c:v>
                      </c:pt>
                      <c:pt idx="14756">
                        <c:v>8397.7734375</c:v>
                      </c:pt>
                      <c:pt idx="14757">
                        <c:v>6527.1875</c:v>
                      </c:pt>
                      <c:pt idx="14758">
                        <c:v>6102.84375</c:v>
                      </c:pt>
                      <c:pt idx="14759">
                        <c:v>6674.78125</c:v>
                      </c:pt>
                      <c:pt idx="14760">
                        <c:v>12617.171875</c:v>
                      </c:pt>
                      <c:pt idx="14761">
                        <c:v>11066.421875</c:v>
                      </c:pt>
                      <c:pt idx="14762">
                        <c:v>9657.7265625</c:v>
                      </c:pt>
                      <c:pt idx="14763">
                        <c:v>10156.23828125</c:v>
                      </c:pt>
                      <c:pt idx="14764">
                        <c:v>13616.87890625</c:v>
                      </c:pt>
                      <c:pt idx="14765">
                        <c:v>14004.0546875</c:v>
                      </c:pt>
                      <c:pt idx="14766">
                        <c:v>13966.359375</c:v>
                      </c:pt>
                      <c:pt idx="14767">
                        <c:v>13980.75</c:v>
                      </c:pt>
                      <c:pt idx="14768">
                        <c:v>13795.3125</c:v>
                      </c:pt>
                      <c:pt idx="14769">
                        <c:v>13822.2109375</c:v>
                      </c:pt>
                      <c:pt idx="14770">
                        <c:v>13441.2890625</c:v>
                      </c:pt>
                      <c:pt idx="14771">
                        <c:v>10417.5078125</c:v>
                      </c:pt>
                      <c:pt idx="14772">
                        <c:v>10334.7578125</c:v>
                      </c:pt>
                      <c:pt idx="14773">
                        <c:v>11858.171875</c:v>
                      </c:pt>
                      <c:pt idx="14774">
                        <c:v>13976.3515625</c:v>
                      </c:pt>
                      <c:pt idx="14775">
                        <c:v>7150.8359375</c:v>
                      </c:pt>
                      <c:pt idx="14776">
                        <c:v>7545.7734375</c:v>
                      </c:pt>
                      <c:pt idx="14777">
                        <c:v>7199.53125</c:v>
                      </c:pt>
                      <c:pt idx="14778">
                        <c:v>5602.328125</c:v>
                      </c:pt>
                      <c:pt idx="14779">
                        <c:v>5252.7421875</c:v>
                      </c:pt>
                      <c:pt idx="14780">
                        <c:v>5647.1953125</c:v>
                      </c:pt>
                      <c:pt idx="14781">
                        <c:v>5809.96875</c:v>
                      </c:pt>
                      <c:pt idx="14782">
                        <c:v>5266.140625</c:v>
                      </c:pt>
                      <c:pt idx="14783">
                        <c:v>6802.015625</c:v>
                      </c:pt>
                      <c:pt idx="14784">
                        <c:v>5619.078125</c:v>
                      </c:pt>
                      <c:pt idx="14785">
                        <c:v>5040.125</c:v>
                      </c:pt>
                      <c:pt idx="14786">
                        <c:v>6892.6015625</c:v>
                      </c:pt>
                      <c:pt idx="14787">
                        <c:v>6664.234375</c:v>
                      </c:pt>
                      <c:pt idx="14788">
                        <c:v>7076.0234375</c:v>
                      </c:pt>
                      <c:pt idx="14789">
                        <c:v>7030.2578125</c:v>
                      </c:pt>
                      <c:pt idx="14790">
                        <c:v>11277.859375</c:v>
                      </c:pt>
                      <c:pt idx="14791">
                        <c:v>9800.796875</c:v>
                      </c:pt>
                      <c:pt idx="14792">
                        <c:v>9328.2265625</c:v>
                      </c:pt>
                      <c:pt idx="14793">
                        <c:v>9811.546875</c:v>
                      </c:pt>
                      <c:pt idx="14794">
                        <c:v>10718.078125</c:v>
                      </c:pt>
                      <c:pt idx="14795">
                        <c:v>9689.9453125</c:v>
                      </c:pt>
                      <c:pt idx="14796">
                        <c:v>10563.1640625</c:v>
                      </c:pt>
                      <c:pt idx="14797">
                        <c:v>10822.9609375</c:v>
                      </c:pt>
                      <c:pt idx="14798">
                        <c:v>10434.8046875</c:v>
                      </c:pt>
                      <c:pt idx="14799">
                        <c:v>10999.3984375</c:v>
                      </c:pt>
                      <c:pt idx="14800">
                        <c:v>10351.3515625</c:v>
                      </c:pt>
                      <c:pt idx="14801">
                        <c:v>8709.5625</c:v>
                      </c:pt>
                      <c:pt idx="14802">
                        <c:v>9902.8828125</c:v>
                      </c:pt>
                      <c:pt idx="14803">
                        <c:v>11404.7265625</c:v>
                      </c:pt>
                      <c:pt idx="14804">
                        <c:v>10967.4296875</c:v>
                      </c:pt>
                      <c:pt idx="14805">
                        <c:v>10590.203125</c:v>
                      </c:pt>
                      <c:pt idx="14806">
                        <c:v>9640.9765625</c:v>
                      </c:pt>
                      <c:pt idx="14807">
                        <c:v>10956.1640625</c:v>
                      </c:pt>
                      <c:pt idx="14808">
                        <c:v>6910.7578125</c:v>
                      </c:pt>
                      <c:pt idx="14809">
                        <c:v>6324.796875</c:v>
                      </c:pt>
                      <c:pt idx="14810">
                        <c:v>7236.5546875</c:v>
                      </c:pt>
                      <c:pt idx="14811">
                        <c:v>8095.2109375</c:v>
                      </c:pt>
                      <c:pt idx="14812">
                        <c:v>3727.578125</c:v>
                      </c:pt>
                      <c:pt idx="14813">
                        <c:v>5002.359375</c:v>
                      </c:pt>
                      <c:pt idx="14814">
                        <c:v>6088.96875</c:v>
                      </c:pt>
                      <c:pt idx="14815">
                        <c:v>10712.6640625</c:v>
                      </c:pt>
                      <c:pt idx="14816">
                        <c:v>10944.09375</c:v>
                      </c:pt>
                      <c:pt idx="14817">
                        <c:v>10086.0625</c:v>
                      </c:pt>
                      <c:pt idx="14818">
                        <c:v>10543.578125</c:v>
                      </c:pt>
                      <c:pt idx="14819">
                        <c:v>9669.6328125</c:v>
                      </c:pt>
                      <c:pt idx="14820">
                        <c:v>12660.5234375</c:v>
                      </c:pt>
                      <c:pt idx="14821">
                        <c:v>11759.734375</c:v>
                      </c:pt>
                      <c:pt idx="14822">
                        <c:v>9935.546875</c:v>
                      </c:pt>
                      <c:pt idx="14823">
                        <c:v>9807.73046875</c:v>
                      </c:pt>
                      <c:pt idx="14824">
                        <c:v>11273.73046875</c:v>
                      </c:pt>
                      <c:pt idx="14825">
                        <c:v>12445.5859375</c:v>
                      </c:pt>
                      <c:pt idx="14826">
                        <c:v>12446.8984375</c:v>
                      </c:pt>
                      <c:pt idx="14827">
                        <c:v>11857.609375</c:v>
                      </c:pt>
                      <c:pt idx="14828">
                        <c:v>11692.4609375</c:v>
                      </c:pt>
                      <c:pt idx="14829">
                        <c:v>12668.6640625</c:v>
                      </c:pt>
                      <c:pt idx="14830">
                        <c:v>11864.515625</c:v>
                      </c:pt>
                      <c:pt idx="14831">
                        <c:v>11795.15625</c:v>
                      </c:pt>
                      <c:pt idx="14832">
                        <c:v>10968.4921875</c:v>
                      </c:pt>
                      <c:pt idx="14833">
                        <c:v>9965.2421875</c:v>
                      </c:pt>
                      <c:pt idx="14834">
                        <c:v>9970.3359375</c:v>
                      </c:pt>
                      <c:pt idx="14835">
                        <c:v>9970.6328125</c:v>
                      </c:pt>
                      <c:pt idx="14836">
                        <c:v>9817.1953125</c:v>
                      </c:pt>
                      <c:pt idx="14837">
                        <c:v>10654.171875</c:v>
                      </c:pt>
                      <c:pt idx="14838">
                        <c:v>9922.8671875</c:v>
                      </c:pt>
                      <c:pt idx="14839">
                        <c:v>10805.3828125</c:v>
                      </c:pt>
                      <c:pt idx="14840">
                        <c:v>11018.109375</c:v>
                      </c:pt>
                      <c:pt idx="14841">
                        <c:v>9530.8125</c:v>
                      </c:pt>
                      <c:pt idx="14842">
                        <c:v>9192.1953125</c:v>
                      </c:pt>
                      <c:pt idx="14843">
                        <c:v>9838.125</c:v>
                      </c:pt>
                      <c:pt idx="14844">
                        <c:v>10809.6171875</c:v>
                      </c:pt>
                      <c:pt idx="14845">
                        <c:v>10447.5078125</c:v>
                      </c:pt>
                      <c:pt idx="14846">
                        <c:v>10407.5859375</c:v>
                      </c:pt>
                      <c:pt idx="14847">
                        <c:v>9456.4140625</c:v>
                      </c:pt>
                      <c:pt idx="14848">
                        <c:v>11054.0703125</c:v>
                      </c:pt>
                      <c:pt idx="14849">
                        <c:v>9373.1328125</c:v>
                      </c:pt>
                      <c:pt idx="14850">
                        <c:v>10887.1640625</c:v>
                      </c:pt>
                      <c:pt idx="14851">
                        <c:v>11514.33203125</c:v>
                      </c:pt>
                      <c:pt idx="14852">
                        <c:v>11244.20703125</c:v>
                      </c:pt>
                      <c:pt idx="14853">
                        <c:v>11615.5390625</c:v>
                      </c:pt>
                      <c:pt idx="14854">
                        <c:v>11151.08203125</c:v>
                      </c:pt>
                      <c:pt idx="14855">
                        <c:v>11317.3359375</c:v>
                      </c:pt>
                      <c:pt idx="14856">
                        <c:v>11398.578125</c:v>
                      </c:pt>
                      <c:pt idx="14857">
                        <c:v>11542.234375</c:v>
                      </c:pt>
                      <c:pt idx="14858">
                        <c:v>11340.80859375</c:v>
                      </c:pt>
                      <c:pt idx="14859">
                        <c:v>12153.0859375</c:v>
                      </c:pt>
                      <c:pt idx="14860">
                        <c:v>11423.015625</c:v>
                      </c:pt>
                      <c:pt idx="14861">
                        <c:v>8763.140625</c:v>
                      </c:pt>
                      <c:pt idx="14862">
                        <c:v>8641.1796875</c:v>
                      </c:pt>
                      <c:pt idx="14863">
                        <c:v>9514.96875</c:v>
                      </c:pt>
                      <c:pt idx="14864">
                        <c:v>11393.984375</c:v>
                      </c:pt>
                      <c:pt idx="14865">
                        <c:v>12606.69140625</c:v>
                      </c:pt>
                      <c:pt idx="14866">
                        <c:v>11449.95703125</c:v>
                      </c:pt>
                      <c:pt idx="14867">
                        <c:v>10662.2109375</c:v>
                      </c:pt>
                      <c:pt idx="14868">
                        <c:v>9671.7890625</c:v>
                      </c:pt>
                      <c:pt idx="14869">
                        <c:v>12729.09765625</c:v>
                      </c:pt>
                      <c:pt idx="14870">
                        <c:v>12870.4375</c:v>
                      </c:pt>
                      <c:pt idx="14871">
                        <c:v>11471.421875</c:v>
                      </c:pt>
                      <c:pt idx="14872">
                        <c:v>11280.4921875</c:v>
                      </c:pt>
                      <c:pt idx="14873">
                        <c:v>10935.2734375</c:v>
                      </c:pt>
                      <c:pt idx="14874">
                        <c:v>7868.3984375</c:v>
                      </c:pt>
                      <c:pt idx="14875">
                        <c:v>9007.078125</c:v>
                      </c:pt>
                      <c:pt idx="14876">
                        <c:v>10869.984375</c:v>
                      </c:pt>
                      <c:pt idx="14877">
                        <c:v>12959.375</c:v>
                      </c:pt>
                      <c:pt idx="14878">
                        <c:v>11328.8359375</c:v>
                      </c:pt>
                      <c:pt idx="14879">
                        <c:v>12525.875</c:v>
                      </c:pt>
                      <c:pt idx="14880">
                        <c:v>14142.625</c:v>
                      </c:pt>
                      <c:pt idx="14881">
                        <c:v>12363.359375</c:v>
                      </c:pt>
                      <c:pt idx="14882">
                        <c:v>11698.51171875</c:v>
                      </c:pt>
                      <c:pt idx="14883">
                        <c:v>12431.91796875</c:v>
                      </c:pt>
                      <c:pt idx="14884">
                        <c:v>13725.9140625</c:v>
                      </c:pt>
                      <c:pt idx="14885">
                        <c:v>12518.328125</c:v>
                      </c:pt>
                      <c:pt idx="14886">
                        <c:v>13025.36328125</c:v>
                      </c:pt>
                      <c:pt idx="14887">
                        <c:v>14578.7421875</c:v>
                      </c:pt>
                      <c:pt idx="14888">
                        <c:v>14917.14453125</c:v>
                      </c:pt>
                      <c:pt idx="14889">
                        <c:v>14594.4921875</c:v>
                      </c:pt>
                      <c:pt idx="14890">
                        <c:v>12279.3046875</c:v>
                      </c:pt>
                      <c:pt idx="14891">
                        <c:v>13628.9140625</c:v>
                      </c:pt>
                      <c:pt idx="14892">
                        <c:v>14553.703125</c:v>
                      </c:pt>
                      <c:pt idx="14893">
                        <c:v>14343.96875</c:v>
                      </c:pt>
                      <c:pt idx="14894">
                        <c:v>15167.8125</c:v>
                      </c:pt>
                      <c:pt idx="14895">
                        <c:v>6860.546875</c:v>
                      </c:pt>
                      <c:pt idx="14896">
                        <c:v>6414.44921875</c:v>
                      </c:pt>
                      <c:pt idx="14897">
                        <c:v>7155.5078125</c:v>
                      </c:pt>
                      <c:pt idx="14898">
                        <c:v>8205.1328125</c:v>
                      </c:pt>
                      <c:pt idx="14899">
                        <c:v>8215.765625</c:v>
                      </c:pt>
                      <c:pt idx="14900">
                        <c:v>8582.890625</c:v>
                      </c:pt>
                      <c:pt idx="14901">
                        <c:v>8817.96875</c:v>
                      </c:pt>
                      <c:pt idx="14902">
                        <c:v>8681.359375</c:v>
                      </c:pt>
                      <c:pt idx="14903">
                        <c:v>8949.41015625</c:v>
                      </c:pt>
                      <c:pt idx="14904">
                        <c:v>9051.3828125</c:v>
                      </c:pt>
                      <c:pt idx="14905">
                        <c:v>7007.5625</c:v>
                      </c:pt>
                      <c:pt idx="14906">
                        <c:v>4906.9296875</c:v>
                      </c:pt>
                      <c:pt idx="14907">
                        <c:v>4351.5859375</c:v>
                      </c:pt>
                      <c:pt idx="14908">
                        <c:v>5121.078125</c:v>
                      </c:pt>
                      <c:pt idx="14909">
                        <c:v>8979.1640625</c:v>
                      </c:pt>
                      <c:pt idx="14910">
                        <c:v>9575.5</c:v>
                      </c:pt>
                      <c:pt idx="14911">
                        <c:v>9038.4375</c:v>
                      </c:pt>
                      <c:pt idx="14912">
                        <c:v>10437.453125</c:v>
                      </c:pt>
                      <c:pt idx="14913">
                        <c:v>10403.875</c:v>
                      </c:pt>
                      <c:pt idx="14914">
                        <c:v>8843.5234375</c:v>
                      </c:pt>
                      <c:pt idx="14915">
                        <c:v>8406.2265625</c:v>
                      </c:pt>
                      <c:pt idx="14916">
                        <c:v>9115.296875</c:v>
                      </c:pt>
                      <c:pt idx="14917">
                        <c:v>10467.7265625</c:v>
                      </c:pt>
                      <c:pt idx="14918">
                        <c:v>10710.421875</c:v>
                      </c:pt>
                      <c:pt idx="14919">
                        <c:v>10200.046875</c:v>
                      </c:pt>
                      <c:pt idx="14920">
                        <c:v>10872.1640625</c:v>
                      </c:pt>
                      <c:pt idx="14921">
                        <c:v>9974.4453125</c:v>
                      </c:pt>
                      <c:pt idx="14922">
                        <c:v>9991.28125</c:v>
                      </c:pt>
                      <c:pt idx="14923">
                        <c:v>8685.265625</c:v>
                      </c:pt>
                      <c:pt idx="14924">
                        <c:v>9629.0859375</c:v>
                      </c:pt>
                      <c:pt idx="14925">
                        <c:v>12999.953125</c:v>
                      </c:pt>
                      <c:pt idx="14926">
                        <c:v>11536.09375</c:v>
                      </c:pt>
                      <c:pt idx="14927">
                        <c:v>11906.5078125</c:v>
                      </c:pt>
                      <c:pt idx="14928">
                        <c:v>12096.6796875</c:v>
                      </c:pt>
                      <c:pt idx="14929">
                        <c:v>11218.609375</c:v>
                      </c:pt>
                      <c:pt idx="14930">
                        <c:v>11122.640625</c:v>
                      </c:pt>
                      <c:pt idx="14931">
                        <c:v>13314.5390625</c:v>
                      </c:pt>
                      <c:pt idx="14932">
                        <c:v>13385.29296875</c:v>
                      </c:pt>
                      <c:pt idx="14933">
                        <c:v>11680.9453125</c:v>
                      </c:pt>
                      <c:pt idx="14934">
                        <c:v>11151.5</c:v>
                      </c:pt>
                      <c:pt idx="14935">
                        <c:v>12093.40625</c:v>
                      </c:pt>
                      <c:pt idx="14936">
                        <c:v>13643.515625</c:v>
                      </c:pt>
                      <c:pt idx="14937">
                        <c:v>13949.3828125</c:v>
                      </c:pt>
                      <c:pt idx="14938">
                        <c:v>12750.0390625</c:v>
                      </c:pt>
                      <c:pt idx="14939">
                        <c:v>13707.0625</c:v>
                      </c:pt>
                      <c:pt idx="14940">
                        <c:v>8303.5390625</c:v>
                      </c:pt>
                      <c:pt idx="14941">
                        <c:v>8949.8828125</c:v>
                      </c:pt>
                      <c:pt idx="14942">
                        <c:v>8575.828125</c:v>
                      </c:pt>
                      <c:pt idx="14943">
                        <c:v>7103.546875</c:v>
                      </c:pt>
                      <c:pt idx="14944">
                        <c:v>6760.4921875</c:v>
                      </c:pt>
                      <c:pt idx="14945">
                        <c:v>8649.7578125</c:v>
                      </c:pt>
                      <c:pt idx="14946">
                        <c:v>8984.40625</c:v>
                      </c:pt>
                      <c:pt idx="14947">
                        <c:v>8726.796875</c:v>
                      </c:pt>
                      <c:pt idx="14948">
                        <c:v>9058.921875</c:v>
                      </c:pt>
                      <c:pt idx="14949">
                        <c:v>9023.7421875</c:v>
                      </c:pt>
                      <c:pt idx="14950">
                        <c:v>8257.5703125</c:v>
                      </c:pt>
                      <c:pt idx="14951">
                        <c:v>8452.97265625</c:v>
                      </c:pt>
                      <c:pt idx="14952">
                        <c:v>8971.48828125</c:v>
                      </c:pt>
                      <c:pt idx="14953">
                        <c:v>7956.6015625</c:v>
                      </c:pt>
                      <c:pt idx="14954">
                        <c:v>7919.55859375</c:v>
                      </c:pt>
                      <c:pt idx="14955">
                        <c:v>11995.7578125</c:v>
                      </c:pt>
                      <c:pt idx="14956">
                        <c:v>9573.96875</c:v>
                      </c:pt>
                      <c:pt idx="14957">
                        <c:v>8080.3125</c:v>
                      </c:pt>
                      <c:pt idx="14958">
                        <c:v>8386.8125</c:v>
                      </c:pt>
                      <c:pt idx="14959">
                        <c:v>10655.4765625</c:v>
                      </c:pt>
                      <c:pt idx="14960">
                        <c:v>12183.328125</c:v>
                      </c:pt>
                      <c:pt idx="14961">
                        <c:v>12245.38671875</c:v>
                      </c:pt>
                      <c:pt idx="14962">
                        <c:v>12073.91796875</c:v>
                      </c:pt>
                      <c:pt idx="14963">
                        <c:v>12161.40625</c:v>
                      </c:pt>
                      <c:pt idx="14964">
                        <c:v>11792.921875</c:v>
                      </c:pt>
                      <c:pt idx="14965">
                        <c:v>12237.23046875</c:v>
                      </c:pt>
                      <c:pt idx="14966">
                        <c:v>11554.94921875</c:v>
                      </c:pt>
                      <c:pt idx="14967">
                        <c:v>11158.265625</c:v>
                      </c:pt>
                      <c:pt idx="14968">
                        <c:v>11405.2734375</c:v>
                      </c:pt>
                      <c:pt idx="14969">
                        <c:v>12303.984375</c:v>
                      </c:pt>
                      <c:pt idx="14970">
                        <c:v>11214.2734375</c:v>
                      </c:pt>
                      <c:pt idx="14971">
                        <c:v>10436.0625</c:v>
                      </c:pt>
                      <c:pt idx="14972">
                        <c:v>9765.2421875</c:v>
                      </c:pt>
                      <c:pt idx="14973">
                        <c:v>11932.02734375</c:v>
                      </c:pt>
                      <c:pt idx="14974">
                        <c:v>11632.328125</c:v>
                      </c:pt>
                      <c:pt idx="14975">
                        <c:v>11604.0703125</c:v>
                      </c:pt>
                      <c:pt idx="14976">
                        <c:v>12257.91796875</c:v>
                      </c:pt>
                      <c:pt idx="14977">
                        <c:v>11891.40625</c:v>
                      </c:pt>
                      <c:pt idx="14978">
                        <c:v>12360.0859375</c:v>
                      </c:pt>
                      <c:pt idx="14979">
                        <c:v>12272.7265625</c:v>
                      </c:pt>
                      <c:pt idx="14980">
                        <c:v>12083.4375</c:v>
                      </c:pt>
                      <c:pt idx="14981">
                        <c:v>10431.375</c:v>
                      </c:pt>
                      <c:pt idx="14982">
                        <c:v>9912.7578125</c:v>
                      </c:pt>
                      <c:pt idx="14983">
                        <c:v>8991.09375</c:v>
                      </c:pt>
                      <c:pt idx="14984">
                        <c:v>10464.5</c:v>
                      </c:pt>
                      <c:pt idx="14985">
                        <c:v>7236.734375</c:v>
                      </c:pt>
                      <c:pt idx="14986">
                        <c:v>7123.875</c:v>
                      </c:pt>
                      <c:pt idx="14987">
                        <c:v>7262.0546875</c:v>
                      </c:pt>
                      <c:pt idx="14988">
                        <c:v>5872.296875</c:v>
                      </c:pt>
                      <c:pt idx="14989">
                        <c:v>3496.9375</c:v>
                      </c:pt>
                      <c:pt idx="14990">
                        <c:v>2747.765625</c:v>
                      </c:pt>
                      <c:pt idx="14991">
                        <c:v>4207.1875</c:v>
                      </c:pt>
                      <c:pt idx="14992">
                        <c:v>7444.375</c:v>
                      </c:pt>
                      <c:pt idx="14993">
                        <c:v>6837.546875</c:v>
                      </c:pt>
                      <c:pt idx="14994">
                        <c:v>5831.0234375</c:v>
                      </c:pt>
                      <c:pt idx="14995">
                        <c:v>7244.8671875</c:v>
                      </c:pt>
                      <c:pt idx="14996">
                        <c:v>6728.9296875</c:v>
                      </c:pt>
                      <c:pt idx="14997">
                        <c:v>5400.5</c:v>
                      </c:pt>
                      <c:pt idx="14998">
                        <c:v>6422.15625</c:v>
                      </c:pt>
                      <c:pt idx="14999">
                        <c:v>6963.53125</c:v>
                      </c:pt>
                      <c:pt idx="15000">
                        <c:v>9267.15625</c:v>
                      </c:pt>
                      <c:pt idx="15001">
                        <c:v>8060.8515625</c:v>
                      </c:pt>
                      <c:pt idx="15002">
                        <c:v>8572.46875</c:v>
                      </c:pt>
                      <c:pt idx="15003">
                        <c:v>7803.828125</c:v>
                      </c:pt>
                      <c:pt idx="15004">
                        <c:v>7252.203125</c:v>
                      </c:pt>
                      <c:pt idx="15005">
                        <c:v>6884.546875</c:v>
                      </c:pt>
                      <c:pt idx="15006">
                        <c:v>10772.25</c:v>
                      </c:pt>
                      <c:pt idx="15007">
                        <c:v>10668.3984375</c:v>
                      </c:pt>
                      <c:pt idx="15008">
                        <c:v>10298.2578125</c:v>
                      </c:pt>
                      <c:pt idx="15009">
                        <c:v>8452.4296875</c:v>
                      </c:pt>
                      <c:pt idx="15010">
                        <c:v>6247.140625</c:v>
                      </c:pt>
                      <c:pt idx="15011">
                        <c:v>7568.0078125</c:v>
                      </c:pt>
                      <c:pt idx="15012">
                        <c:v>9110.046875</c:v>
                      </c:pt>
                      <c:pt idx="15013">
                        <c:v>10360.8203125</c:v>
                      </c:pt>
                      <c:pt idx="15014">
                        <c:v>10625.265625</c:v>
                      </c:pt>
                      <c:pt idx="15015">
                        <c:v>10260.09375</c:v>
                      </c:pt>
                      <c:pt idx="15016">
                        <c:v>10181.0078125</c:v>
                      </c:pt>
                      <c:pt idx="15017">
                        <c:v>11025.3359375</c:v>
                      </c:pt>
                      <c:pt idx="15018">
                        <c:v>9183.359375</c:v>
                      </c:pt>
                      <c:pt idx="15019">
                        <c:v>8097.4609375</c:v>
                      </c:pt>
                      <c:pt idx="15020">
                        <c:v>8533.640625</c:v>
                      </c:pt>
                      <c:pt idx="15021">
                        <c:v>10747.48828125</c:v>
                      </c:pt>
                      <c:pt idx="15022">
                        <c:v>10281.1640625</c:v>
                      </c:pt>
                      <c:pt idx="15023">
                        <c:v>9960.484375</c:v>
                      </c:pt>
                      <c:pt idx="15024">
                        <c:v>10975.828125</c:v>
                      </c:pt>
                      <c:pt idx="15025">
                        <c:v>10075.8046875</c:v>
                      </c:pt>
                      <c:pt idx="15026">
                        <c:v>10064.96875</c:v>
                      </c:pt>
                      <c:pt idx="15027">
                        <c:v>11063.234375</c:v>
                      </c:pt>
                      <c:pt idx="15028">
                        <c:v>11060.6953125</c:v>
                      </c:pt>
                      <c:pt idx="15029">
                        <c:v>11137.1796875</c:v>
                      </c:pt>
                      <c:pt idx="15030">
                        <c:v>8790.6875</c:v>
                      </c:pt>
                      <c:pt idx="15031">
                        <c:v>9444.34375</c:v>
                      </c:pt>
                      <c:pt idx="15032">
                        <c:v>8427.9140625</c:v>
                      </c:pt>
                      <c:pt idx="15033">
                        <c:v>7907.1171875</c:v>
                      </c:pt>
                      <c:pt idx="15034">
                        <c:v>8806.578125</c:v>
                      </c:pt>
                      <c:pt idx="15035">
                        <c:v>9385.0234375</c:v>
                      </c:pt>
                      <c:pt idx="15036">
                        <c:v>9452.4140625</c:v>
                      </c:pt>
                      <c:pt idx="15037">
                        <c:v>8641.6328125</c:v>
                      </c:pt>
                      <c:pt idx="15038">
                        <c:v>9179.140625</c:v>
                      </c:pt>
                      <c:pt idx="15039">
                        <c:v>9434.0625</c:v>
                      </c:pt>
                      <c:pt idx="15040">
                        <c:v>9179.5546875</c:v>
                      </c:pt>
                      <c:pt idx="15041">
                        <c:v>8076.265625</c:v>
                      </c:pt>
                      <c:pt idx="15042">
                        <c:v>9377.6171875</c:v>
                      </c:pt>
                      <c:pt idx="15043">
                        <c:v>7547.2265625</c:v>
                      </c:pt>
                      <c:pt idx="15044">
                        <c:v>9054.7109375</c:v>
                      </c:pt>
                      <c:pt idx="15045">
                        <c:v>9514.26953125</c:v>
                      </c:pt>
                      <c:pt idx="15046">
                        <c:v>8426.73828125</c:v>
                      </c:pt>
                      <c:pt idx="15047">
                        <c:v>9134.91015625</c:v>
                      </c:pt>
                      <c:pt idx="15048">
                        <c:v>11839.3984375</c:v>
                      </c:pt>
                      <c:pt idx="15049">
                        <c:v>11130.0703125</c:v>
                      </c:pt>
                      <c:pt idx="15050">
                        <c:v>10052.8046875</c:v>
                      </c:pt>
                      <c:pt idx="15051">
                        <c:v>10326.15625</c:v>
                      </c:pt>
                      <c:pt idx="15052">
                        <c:v>10714.109375</c:v>
                      </c:pt>
                      <c:pt idx="15053">
                        <c:v>9611.48046875</c:v>
                      </c:pt>
                      <c:pt idx="15054">
                        <c:v>10300.0234375</c:v>
                      </c:pt>
                      <c:pt idx="15055">
                        <c:v>11527.5234375</c:v>
                      </c:pt>
                      <c:pt idx="15056">
                        <c:v>11527.2421875</c:v>
                      </c:pt>
                      <c:pt idx="15057">
                        <c:v>8839.046875</c:v>
                      </c:pt>
                      <c:pt idx="15058">
                        <c:v>9212.9453125</c:v>
                      </c:pt>
                      <c:pt idx="15059">
                        <c:v>10591.1015625</c:v>
                      </c:pt>
                      <c:pt idx="15060">
                        <c:v>13901.0859375</c:v>
                      </c:pt>
                      <c:pt idx="15061">
                        <c:v>12000.6484375</c:v>
                      </c:pt>
                      <c:pt idx="15062">
                        <c:v>12589.01171875</c:v>
                      </c:pt>
                      <c:pt idx="15063">
                        <c:v>13766.95703125</c:v>
                      </c:pt>
                      <c:pt idx="15064">
                        <c:v>12837.0078125</c:v>
                      </c:pt>
                      <c:pt idx="15065">
                        <c:v>11259.9375</c:v>
                      </c:pt>
                      <c:pt idx="15066">
                        <c:v>10655.5</c:v>
                      </c:pt>
                      <c:pt idx="15067">
                        <c:v>12150.8515625</c:v>
                      </c:pt>
                      <c:pt idx="15068">
                        <c:v>13928.9296875</c:v>
                      </c:pt>
                      <c:pt idx="15069">
                        <c:v>13462.5390625</c:v>
                      </c:pt>
                      <c:pt idx="15070">
                        <c:v>13499.453125</c:v>
                      </c:pt>
                      <c:pt idx="15071">
                        <c:v>13144.953125</c:v>
                      </c:pt>
                      <c:pt idx="15072">
                        <c:v>11994.94921875</c:v>
                      </c:pt>
                      <c:pt idx="15073">
                        <c:v>12148.07421875</c:v>
                      </c:pt>
                      <c:pt idx="15074">
                        <c:v>12830.5</c:v>
                      </c:pt>
                      <c:pt idx="15075">
                        <c:v>12296.796875</c:v>
                      </c:pt>
                      <c:pt idx="15076">
                        <c:v>9708.4296875</c:v>
                      </c:pt>
                      <c:pt idx="15077">
                        <c:v>8796.3515625</c:v>
                      </c:pt>
                      <c:pt idx="15078">
                        <c:v>8909.453125</c:v>
                      </c:pt>
                      <c:pt idx="15079">
                        <c:v>11264.84765625</c:v>
                      </c:pt>
                      <c:pt idx="15080">
                        <c:v>14100.984375</c:v>
                      </c:pt>
                      <c:pt idx="15081">
                        <c:v>12601.9765625</c:v>
                      </c:pt>
                      <c:pt idx="15082">
                        <c:v>11990.03125</c:v>
                      </c:pt>
                      <c:pt idx="15083">
                        <c:v>14049.921875</c:v>
                      </c:pt>
                      <c:pt idx="15084">
                        <c:v>13578.94921875</c:v>
                      </c:pt>
                      <c:pt idx="15085">
                        <c:v>14017.65234375</c:v>
                      </c:pt>
                      <c:pt idx="15086">
                        <c:v>11810.0234375</c:v>
                      </c:pt>
                      <c:pt idx="15087">
                        <c:v>11666.4453125</c:v>
                      </c:pt>
                      <c:pt idx="15088">
                        <c:v>11148.8203125</c:v>
                      </c:pt>
                      <c:pt idx="15089">
                        <c:v>12876.7578125</c:v>
                      </c:pt>
                      <c:pt idx="15090">
                        <c:v>6358.0078125</c:v>
                      </c:pt>
                      <c:pt idx="15091">
                        <c:v>3889.7265625</c:v>
                      </c:pt>
                      <c:pt idx="15092">
                        <c:v>6784.4609375</c:v>
                      </c:pt>
                      <c:pt idx="15093">
                        <c:v>6697.90625</c:v>
                      </c:pt>
                      <c:pt idx="15094">
                        <c:v>3148.75</c:v>
                      </c:pt>
                      <c:pt idx="15095">
                        <c:v>2907.15625</c:v>
                      </c:pt>
                      <c:pt idx="15096">
                        <c:v>2806.28125</c:v>
                      </c:pt>
                      <c:pt idx="15097">
                        <c:v>5968.9609375</c:v>
                      </c:pt>
                      <c:pt idx="15098">
                        <c:v>2866.4140625</c:v>
                      </c:pt>
                      <c:pt idx="15099">
                        <c:v>2630.546875</c:v>
                      </c:pt>
                      <c:pt idx="15100">
                        <c:v>2426.1171875</c:v>
                      </c:pt>
                      <c:pt idx="15101">
                        <c:v>4962.515625</c:v>
                      </c:pt>
                      <c:pt idx="15102">
                        <c:v>3240.234375</c:v>
                      </c:pt>
                      <c:pt idx="15103">
                        <c:v>3322.875</c:v>
                      </c:pt>
                      <c:pt idx="15104">
                        <c:v>3610.8515625</c:v>
                      </c:pt>
                      <c:pt idx="15105">
                        <c:v>13341.8203125</c:v>
                      </c:pt>
                      <c:pt idx="15106">
                        <c:v>13302.5859375</c:v>
                      </c:pt>
                      <c:pt idx="15107">
                        <c:v>13743.86328125</c:v>
                      </c:pt>
                      <c:pt idx="15108">
                        <c:v>13474.9140625</c:v>
                      </c:pt>
                      <c:pt idx="15109">
                        <c:v>13916.421875</c:v>
                      </c:pt>
                      <c:pt idx="15110">
                        <c:v>13338.9140625</c:v>
                      </c:pt>
                      <c:pt idx="15111">
                        <c:v>12589.015625</c:v>
                      </c:pt>
                      <c:pt idx="15112">
                        <c:v>11536.203125</c:v>
                      </c:pt>
                      <c:pt idx="15113">
                        <c:v>14091.89453125</c:v>
                      </c:pt>
                      <c:pt idx="15114">
                        <c:v>13219.44921875</c:v>
                      </c:pt>
                      <c:pt idx="15115">
                        <c:v>13511.55078125</c:v>
                      </c:pt>
                      <c:pt idx="15116">
                        <c:v>13124.6875</c:v>
                      </c:pt>
                      <c:pt idx="15117">
                        <c:v>12266.79296875</c:v>
                      </c:pt>
                      <c:pt idx="15118">
                        <c:v>11043.078125</c:v>
                      </c:pt>
                      <c:pt idx="15119">
                        <c:v>12485.32421875</c:v>
                      </c:pt>
                      <c:pt idx="15120">
                        <c:v>10675.96875</c:v>
                      </c:pt>
                      <c:pt idx="15121">
                        <c:v>9415.71875</c:v>
                      </c:pt>
                      <c:pt idx="15122">
                        <c:v>9151.44140625</c:v>
                      </c:pt>
                      <c:pt idx="15123">
                        <c:v>11286.203125</c:v>
                      </c:pt>
                      <c:pt idx="15124">
                        <c:v>10698.328125</c:v>
                      </c:pt>
                      <c:pt idx="15125">
                        <c:v>11122.546875</c:v>
                      </c:pt>
                      <c:pt idx="15126">
                        <c:v>11285.9921875</c:v>
                      </c:pt>
                      <c:pt idx="15127">
                        <c:v>8619.8671875</c:v>
                      </c:pt>
                      <c:pt idx="15128">
                        <c:v>8433.328125</c:v>
                      </c:pt>
                      <c:pt idx="15129">
                        <c:v>9430.03125</c:v>
                      </c:pt>
                      <c:pt idx="15130">
                        <c:v>11102.9453125</c:v>
                      </c:pt>
                      <c:pt idx="15131">
                        <c:v>10255.3046875</c:v>
                      </c:pt>
                      <c:pt idx="15132">
                        <c:v>9856.078125</c:v>
                      </c:pt>
                      <c:pt idx="15133">
                        <c:v>10236.140625</c:v>
                      </c:pt>
                      <c:pt idx="15134">
                        <c:v>10388.0703125</c:v>
                      </c:pt>
                      <c:pt idx="15135">
                        <c:v>7935.171875</c:v>
                      </c:pt>
                      <c:pt idx="15136">
                        <c:v>5859.4375</c:v>
                      </c:pt>
                      <c:pt idx="15137">
                        <c:v>4702.9453125</c:v>
                      </c:pt>
                      <c:pt idx="15138">
                        <c:v>8162.203125</c:v>
                      </c:pt>
                      <c:pt idx="15139">
                        <c:v>7977.1640625</c:v>
                      </c:pt>
                      <c:pt idx="15140">
                        <c:v>7292.9453125</c:v>
                      </c:pt>
                      <c:pt idx="15141">
                        <c:v>5800.125</c:v>
                      </c:pt>
                      <c:pt idx="15142">
                        <c:v>4382.2265625</c:v>
                      </c:pt>
                      <c:pt idx="15143">
                        <c:v>6327.3125</c:v>
                      </c:pt>
                      <c:pt idx="15144">
                        <c:v>8139.8671875</c:v>
                      </c:pt>
                      <c:pt idx="15145">
                        <c:v>7423.296875</c:v>
                      </c:pt>
                      <c:pt idx="15146">
                        <c:v>7661.6640625</c:v>
                      </c:pt>
                      <c:pt idx="15147">
                        <c:v>8075.890625</c:v>
                      </c:pt>
                      <c:pt idx="15148">
                        <c:v>7381.8515625</c:v>
                      </c:pt>
                      <c:pt idx="15149">
                        <c:v>8055.5859375</c:v>
                      </c:pt>
                      <c:pt idx="15150">
                        <c:v>11639.7421875</c:v>
                      </c:pt>
                      <c:pt idx="15151">
                        <c:v>9558.6875</c:v>
                      </c:pt>
                      <c:pt idx="15152">
                        <c:v>8617.9453125</c:v>
                      </c:pt>
                      <c:pt idx="15153">
                        <c:v>9131.78125</c:v>
                      </c:pt>
                      <c:pt idx="15154">
                        <c:v>11725.0390625</c:v>
                      </c:pt>
                      <c:pt idx="15155">
                        <c:v>12690.546875</c:v>
                      </c:pt>
                      <c:pt idx="15156">
                        <c:v>12116.5546875</c:v>
                      </c:pt>
                      <c:pt idx="15157">
                        <c:v>11904.9609375</c:v>
                      </c:pt>
                      <c:pt idx="15158">
                        <c:v>12132.15625</c:v>
                      </c:pt>
                      <c:pt idx="15159">
                        <c:v>13280.984375</c:v>
                      </c:pt>
                      <c:pt idx="15160">
                        <c:v>13450.71875</c:v>
                      </c:pt>
                      <c:pt idx="15161">
                        <c:v>12893.671875</c:v>
                      </c:pt>
                      <c:pt idx="15162">
                        <c:v>12922.0234375</c:v>
                      </c:pt>
                      <c:pt idx="15163">
                        <c:v>12563.0703125</c:v>
                      </c:pt>
                      <c:pt idx="15164">
                        <c:v>12702.6328125</c:v>
                      </c:pt>
                      <c:pt idx="15165">
                        <c:v>11207.4375</c:v>
                      </c:pt>
                      <c:pt idx="15166">
                        <c:v>9137.421875</c:v>
                      </c:pt>
                      <c:pt idx="15167">
                        <c:v>8528.0390625</c:v>
                      </c:pt>
                      <c:pt idx="15168">
                        <c:v>9619.3359375</c:v>
                      </c:pt>
                      <c:pt idx="15169">
                        <c:v>8784.1953125</c:v>
                      </c:pt>
                      <c:pt idx="15170">
                        <c:v>7571.0234375</c:v>
                      </c:pt>
                      <c:pt idx="15171">
                        <c:v>8208.3515625</c:v>
                      </c:pt>
                      <c:pt idx="15172">
                        <c:v>11014.4609375</c:v>
                      </c:pt>
                      <c:pt idx="15173">
                        <c:v>10904.328125</c:v>
                      </c:pt>
                      <c:pt idx="15174">
                        <c:v>10986.2734375</c:v>
                      </c:pt>
                      <c:pt idx="15175">
                        <c:v>9486.8203125</c:v>
                      </c:pt>
                      <c:pt idx="15176">
                        <c:v>9019.546875</c:v>
                      </c:pt>
                      <c:pt idx="15177">
                        <c:v>7934.578125</c:v>
                      </c:pt>
                      <c:pt idx="15178">
                        <c:v>10177.0625</c:v>
                      </c:pt>
                      <c:pt idx="15179">
                        <c:v>10799.296875</c:v>
                      </c:pt>
                      <c:pt idx="15180">
                        <c:v>12188.875</c:v>
                      </c:pt>
                      <c:pt idx="15181">
                        <c:v>10982.140625</c:v>
                      </c:pt>
                      <c:pt idx="15182">
                        <c:v>10645.73828125</c:v>
                      </c:pt>
                      <c:pt idx="15183">
                        <c:v>12292.5625</c:v>
                      </c:pt>
                      <c:pt idx="15184">
                        <c:v>9391.9296875</c:v>
                      </c:pt>
                      <c:pt idx="15185">
                        <c:v>8535.59375</c:v>
                      </c:pt>
                      <c:pt idx="15186">
                        <c:v>9225.5234375</c:v>
                      </c:pt>
                      <c:pt idx="15187">
                        <c:v>13387.2109375</c:v>
                      </c:pt>
                      <c:pt idx="15188">
                        <c:v>10220.3515625</c:v>
                      </c:pt>
                      <c:pt idx="15189">
                        <c:v>5565.3984375</c:v>
                      </c:pt>
                      <c:pt idx="15190">
                        <c:v>6067.2890625</c:v>
                      </c:pt>
                      <c:pt idx="15191">
                        <c:v>6867.1015625</c:v>
                      </c:pt>
                      <c:pt idx="15192">
                        <c:v>11263.21875</c:v>
                      </c:pt>
                      <c:pt idx="15193">
                        <c:v>12266.8671875</c:v>
                      </c:pt>
                      <c:pt idx="15194">
                        <c:v>13786.34375</c:v>
                      </c:pt>
                      <c:pt idx="15195">
                        <c:v>9414.375</c:v>
                      </c:pt>
                      <c:pt idx="15196">
                        <c:v>9678.6796875</c:v>
                      </c:pt>
                      <c:pt idx="15197">
                        <c:v>9829.6015625</c:v>
                      </c:pt>
                      <c:pt idx="15198">
                        <c:v>8997.3125</c:v>
                      </c:pt>
                      <c:pt idx="15199">
                        <c:v>9514.65625</c:v>
                      </c:pt>
                      <c:pt idx="15200">
                        <c:v>8862.8203125</c:v>
                      </c:pt>
                      <c:pt idx="15201">
                        <c:v>7701.46875</c:v>
                      </c:pt>
                      <c:pt idx="15202">
                        <c:v>7531.765625</c:v>
                      </c:pt>
                      <c:pt idx="15203">
                        <c:v>8576.1015625</c:v>
                      </c:pt>
                      <c:pt idx="15204">
                        <c:v>8963.4609375</c:v>
                      </c:pt>
                      <c:pt idx="15205">
                        <c:v>8362.8125</c:v>
                      </c:pt>
                      <c:pt idx="15206">
                        <c:v>8399.953125</c:v>
                      </c:pt>
                      <c:pt idx="15207">
                        <c:v>8500.15625</c:v>
                      </c:pt>
                      <c:pt idx="15208">
                        <c:v>8122</c:v>
                      </c:pt>
                      <c:pt idx="15209">
                        <c:v>7532.359375</c:v>
                      </c:pt>
                      <c:pt idx="15210">
                        <c:v>7631.59375</c:v>
                      </c:pt>
                      <c:pt idx="15211">
                        <c:v>7887.21875</c:v>
                      </c:pt>
                      <c:pt idx="15212">
                        <c:v>7598.4609375</c:v>
                      </c:pt>
                      <c:pt idx="15213">
                        <c:v>6772.765625</c:v>
                      </c:pt>
                      <c:pt idx="15214">
                        <c:v>6400.4453125</c:v>
                      </c:pt>
                      <c:pt idx="15215">
                        <c:v>7189.1953125</c:v>
                      </c:pt>
                      <c:pt idx="15216">
                        <c:v>6979.2109375</c:v>
                      </c:pt>
                      <c:pt idx="15217">
                        <c:v>5984.453125</c:v>
                      </c:pt>
                      <c:pt idx="15218">
                        <c:v>7709.953125</c:v>
                      </c:pt>
                      <c:pt idx="15219">
                        <c:v>6910.0546875</c:v>
                      </c:pt>
                      <c:pt idx="15220">
                        <c:v>7015.578125</c:v>
                      </c:pt>
                      <c:pt idx="15221">
                        <c:v>6583.828125</c:v>
                      </c:pt>
                      <c:pt idx="15222">
                        <c:v>6659.59375</c:v>
                      </c:pt>
                      <c:pt idx="15223">
                        <c:v>6291.984375</c:v>
                      </c:pt>
                      <c:pt idx="15224">
                        <c:v>7915.0078125</c:v>
                      </c:pt>
                      <c:pt idx="15225">
                        <c:v>8593.265625</c:v>
                      </c:pt>
                      <c:pt idx="15226">
                        <c:v>7787.29296875</c:v>
                      </c:pt>
                      <c:pt idx="15227">
                        <c:v>8086.0078125</c:v>
                      </c:pt>
                      <c:pt idx="15228">
                        <c:v>8360.453125</c:v>
                      </c:pt>
                      <c:pt idx="15229">
                        <c:v>7571.859375</c:v>
                      </c:pt>
                      <c:pt idx="15230">
                        <c:v>7622.1796875</c:v>
                      </c:pt>
                      <c:pt idx="15231">
                        <c:v>6619.40625</c:v>
                      </c:pt>
                      <c:pt idx="15232">
                        <c:v>7825.7421875</c:v>
                      </c:pt>
                      <c:pt idx="15233">
                        <c:v>3128.828125</c:v>
                      </c:pt>
                      <c:pt idx="15234">
                        <c:v>2627.328125</c:v>
                      </c:pt>
                      <c:pt idx="15235">
                        <c:v>2499.0234375</c:v>
                      </c:pt>
                      <c:pt idx="15236">
                        <c:v>3514.125</c:v>
                      </c:pt>
                      <c:pt idx="15237">
                        <c:v>7194.6015625</c:v>
                      </c:pt>
                      <c:pt idx="15238">
                        <c:v>5347.453125</c:v>
                      </c:pt>
                      <c:pt idx="15239">
                        <c:v>6017.40625</c:v>
                      </c:pt>
                      <c:pt idx="15240">
                        <c:v>9908.7578125</c:v>
                      </c:pt>
                      <c:pt idx="15241">
                        <c:v>10104.6328125</c:v>
                      </c:pt>
                      <c:pt idx="15242">
                        <c:v>9950.2734375</c:v>
                      </c:pt>
                      <c:pt idx="15243">
                        <c:v>11012.8359375</c:v>
                      </c:pt>
                      <c:pt idx="15244">
                        <c:v>9938.703125</c:v>
                      </c:pt>
                      <c:pt idx="15245">
                        <c:v>10470.71484375</c:v>
                      </c:pt>
                      <c:pt idx="15246">
                        <c:v>10546.5546875</c:v>
                      </c:pt>
                      <c:pt idx="15247">
                        <c:v>10302.47265625</c:v>
                      </c:pt>
                      <c:pt idx="15248">
                        <c:v>11110.09375</c:v>
                      </c:pt>
                      <c:pt idx="15249">
                        <c:v>10981.1796875</c:v>
                      </c:pt>
                      <c:pt idx="15250">
                        <c:v>11293.22265625</c:v>
                      </c:pt>
                      <c:pt idx="15251">
                        <c:v>10795.1953125</c:v>
                      </c:pt>
                      <c:pt idx="15252">
                        <c:v>9621.7734375</c:v>
                      </c:pt>
                      <c:pt idx="15253">
                        <c:v>10223.1796875</c:v>
                      </c:pt>
                      <c:pt idx="15254">
                        <c:v>10352.3203125</c:v>
                      </c:pt>
                      <c:pt idx="15255">
                        <c:v>16553.1171875</c:v>
                      </c:pt>
                      <c:pt idx="15256">
                        <c:v>15277.34375</c:v>
                      </c:pt>
                      <c:pt idx="15257">
                        <c:v>16116.015625</c:v>
                      </c:pt>
                      <c:pt idx="15258">
                        <c:v>15696.109375</c:v>
                      </c:pt>
                      <c:pt idx="15259">
                        <c:v>11153.96875</c:v>
                      </c:pt>
                      <c:pt idx="15260">
                        <c:v>10835.875</c:v>
                      </c:pt>
                      <c:pt idx="15261">
                        <c:v>12466.140625</c:v>
                      </c:pt>
                      <c:pt idx="15262">
                        <c:v>15021.1484375</c:v>
                      </c:pt>
                      <c:pt idx="15263">
                        <c:v>15416.09375</c:v>
                      </c:pt>
                      <c:pt idx="15264">
                        <c:v>15417.2734375</c:v>
                      </c:pt>
                      <c:pt idx="15265">
                        <c:v>16439.10546875</c:v>
                      </c:pt>
                      <c:pt idx="15266">
                        <c:v>16327.9453125</c:v>
                      </c:pt>
                      <c:pt idx="15267">
                        <c:v>15777.59375</c:v>
                      </c:pt>
                      <c:pt idx="15268">
                        <c:v>15570.578125</c:v>
                      </c:pt>
                      <c:pt idx="15269">
                        <c:v>16353.02734375</c:v>
                      </c:pt>
                      <c:pt idx="15270">
                        <c:v>14030.48046875</c:v>
                      </c:pt>
                      <c:pt idx="15271">
                        <c:v>13358.09765625</c:v>
                      </c:pt>
                      <c:pt idx="15272">
                        <c:v>13355.37109375</c:v>
                      </c:pt>
                      <c:pt idx="15273">
                        <c:v>13956.9140625</c:v>
                      </c:pt>
                      <c:pt idx="15274">
                        <c:v>14038.5703125</c:v>
                      </c:pt>
                      <c:pt idx="15275">
                        <c:v>12137.3515625</c:v>
                      </c:pt>
                      <c:pt idx="15276">
                        <c:v>11814.2109375</c:v>
                      </c:pt>
                      <c:pt idx="15277">
                        <c:v>12930.2109375</c:v>
                      </c:pt>
                      <c:pt idx="15278">
                        <c:v>14241.07421875</c:v>
                      </c:pt>
                      <c:pt idx="15279">
                        <c:v>13825.453125</c:v>
                      </c:pt>
                      <c:pt idx="15280">
                        <c:v>12646.89453125</c:v>
                      </c:pt>
                      <c:pt idx="15281">
                        <c:v>13010.8125</c:v>
                      </c:pt>
                      <c:pt idx="15282">
                        <c:v>13778.03125</c:v>
                      </c:pt>
                      <c:pt idx="15283">
                        <c:v>13323.9609375</c:v>
                      </c:pt>
                      <c:pt idx="15284">
                        <c:v>14259.5234375</c:v>
                      </c:pt>
                      <c:pt idx="15285">
                        <c:v>9907.7890625</c:v>
                      </c:pt>
                      <c:pt idx="15286">
                        <c:v>8686.40625</c:v>
                      </c:pt>
                      <c:pt idx="15287">
                        <c:v>6545.5390625</c:v>
                      </c:pt>
                      <c:pt idx="15288">
                        <c:v>4919.703125</c:v>
                      </c:pt>
                      <c:pt idx="15289">
                        <c:v>5960.65625</c:v>
                      </c:pt>
                      <c:pt idx="15290">
                        <c:v>7109.4140625</c:v>
                      </c:pt>
                      <c:pt idx="15291">
                        <c:v>9805.484375</c:v>
                      </c:pt>
                      <c:pt idx="15292">
                        <c:v>3863.078125</c:v>
                      </c:pt>
                      <c:pt idx="15293">
                        <c:v>2787.625</c:v>
                      </c:pt>
                      <c:pt idx="15294">
                        <c:v>4253.578125</c:v>
                      </c:pt>
                      <c:pt idx="15295">
                        <c:v>7841.7578125</c:v>
                      </c:pt>
                      <c:pt idx="15296">
                        <c:v>5912.46875</c:v>
                      </c:pt>
                      <c:pt idx="15297">
                        <c:v>6094.2734375</c:v>
                      </c:pt>
                      <c:pt idx="15298">
                        <c:v>7823.609375</c:v>
                      </c:pt>
                      <c:pt idx="15299">
                        <c:v>9076.640625</c:v>
                      </c:pt>
                      <c:pt idx="15300">
                        <c:v>2902.578125</c:v>
                      </c:pt>
                      <c:pt idx="15301">
                        <c:v>4666.0625</c:v>
                      </c:pt>
                      <c:pt idx="15302">
                        <c:v>6992.25</c:v>
                      </c:pt>
                      <c:pt idx="15303">
                        <c:v>5741.78125</c:v>
                      </c:pt>
                      <c:pt idx="15304">
                        <c:v>5431.3515625</c:v>
                      </c:pt>
                      <c:pt idx="15305">
                        <c:v>6371.9140625</c:v>
                      </c:pt>
                      <c:pt idx="15306">
                        <c:v>3709.5546875</c:v>
                      </c:pt>
                      <c:pt idx="15307">
                        <c:v>3962.5703125</c:v>
                      </c:pt>
                      <c:pt idx="15308">
                        <c:v>5372.8828125</c:v>
                      </c:pt>
                      <c:pt idx="15309">
                        <c:v>2639.0625</c:v>
                      </c:pt>
                      <c:pt idx="15310">
                        <c:v>1918.25</c:v>
                      </c:pt>
                      <c:pt idx="15311">
                        <c:v>3728.3046875</c:v>
                      </c:pt>
                      <c:pt idx="15312">
                        <c:v>6165.6875</c:v>
                      </c:pt>
                      <c:pt idx="15313">
                        <c:v>5149.9921875</c:v>
                      </c:pt>
                      <c:pt idx="15314">
                        <c:v>5348.84375</c:v>
                      </c:pt>
                      <c:pt idx="15315">
                        <c:v>9829.890625</c:v>
                      </c:pt>
                      <c:pt idx="15316">
                        <c:v>9413.3984375</c:v>
                      </c:pt>
                      <c:pt idx="15317">
                        <c:v>9852.5703125</c:v>
                      </c:pt>
                      <c:pt idx="15318">
                        <c:v>8547.53125</c:v>
                      </c:pt>
                      <c:pt idx="15319">
                        <c:v>7306.109375</c:v>
                      </c:pt>
                      <c:pt idx="15320">
                        <c:v>8895.921875</c:v>
                      </c:pt>
                      <c:pt idx="15321">
                        <c:v>10015.25</c:v>
                      </c:pt>
                      <c:pt idx="15322">
                        <c:v>10476.046875</c:v>
                      </c:pt>
                      <c:pt idx="15323">
                        <c:v>10336.5546875</c:v>
                      </c:pt>
                      <c:pt idx="15324">
                        <c:v>9079.53125</c:v>
                      </c:pt>
                      <c:pt idx="15325">
                        <c:v>6140.109375</c:v>
                      </c:pt>
                      <c:pt idx="15326">
                        <c:v>8704.875</c:v>
                      </c:pt>
                      <c:pt idx="15327">
                        <c:v>9744.8046875</c:v>
                      </c:pt>
                      <c:pt idx="15328">
                        <c:v>7883.703125</c:v>
                      </c:pt>
                      <c:pt idx="15329">
                        <c:v>9613.703125</c:v>
                      </c:pt>
                      <c:pt idx="15330">
                        <c:v>10273.265625</c:v>
                      </c:pt>
                      <c:pt idx="15331">
                        <c:v>10617.328125</c:v>
                      </c:pt>
                      <c:pt idx="15332">
                        <c:v>10697.65625</c:v>
                      </c:pt>
                      <c:pt idx="15333">
                        <c:v>7860.0546875</c:v>
                      </c:pt>
                      <c:pt idx="15334">
                        <c:v>6980.2109375</c:v>
                      </c:pt>
                      <c:pt idx="15335">
                        <c:v>7869.2265625</c:v>
                      </c:pt>
                      <c:pt idx="15336">
                        <c:v>9978.390625</c:v>
                      </c:pt>
                      <c:pt idx="15337">
                        <c:v>10506.2109375</c:v>
                      </c:pt>
                      <c:pt idx="15338">
                        <c:v>9588.3984375</c:v>
                      </c:pt>
                      <c:pt idx="15339">
                        <c:v>10367.3359375</c:v>
                      </c:pt>
                      <c:pt idx="15340">
                        <c:v>10780.5</c:v>
                      </c:pt>
                      <c:pt idx="15341">
                        <c:v>10751.5546875</c:v>
                      </c:pt>
                      <c:pt idx="15342">
                        <c:v>10895.7109375</c:v>
                      </c:pt>
                      <c:pt idx="15343">
                        <c:v>10820.90625</c:v>
                      </c:pt>
                      <c:pt idx="15344">
                        <c:v>10897.17578125</c:v>
                      </c:pt>
                      <c:pt idx="15345">
                        <c:v>8075</c:v>
                      </c:pt>
                      <c:pt idx="15346">
                        <c:v>8673.7578125</c:v>
                      </c:pt>
                      <c:pt idx="15347">
                        <c:v>8811.2734375</c:v>
                      </c:pt>
                      <c:pt idx="15348">
                        <c:v>8254.7734375</c:v>
                      </c:pt>
                      <c:pt idx="15349">
                        <c:v>7583</c:v>
                      </c:pt>
                      <c:pt idx="15350">
                        <c:v>9128.5</c:v>
                      </c:pt>
                      <c:pt idx="15351">
                        <c:v>8622.2578125</c:v>
                      </c:pt>
                      <c:pt idx="15352">
                        <c:v>8046.2578125</c:v>
                      </c:pt>
                      <c:pt idx="15353">
                        <c:v>8992.96875</c:v>
                      </c:pt>
                      <c:pt idx="15354">
                        <c:v>8769.640625</c:v>
                      </c:pt>
                      <c:pt idx="15355">
                        <c:v>7712.3125</c:v>
                      </c:pt>
                      <c:pt idx="15356">
                        <c:v>7893.796875</c:v>
                      </c:pt>
                      <c:pt idx="15357">
                        <c:v>6271.8203125</c:v>
                      </c:pt>
                      <c:pt idx="15358">
                        <c:v>6832.875</c:v>
                      </c:pt>
                      <c:pt idx="15359">
                        <c:v>7965.796875</c:v>
                      </c:pt>
                      <c:pt idx="15360">
                        <c:v>8067.625</c:v>
                      </c:pt>
                      <c:pt idx="15361">
                        <c:v>6588.6484375</c:v>
                      </c:pt>
                      <c:pt idx="15362">
                        <c:v>7090.94921875</c:v>
                      </c:pt>
                      <c:pt idx="15363">
                        <c:v>8250.03125</c:v>
                      </c:pt>
                      <c:pt idx="15364">
                        <c:v>7390.9375</c:v>
                      </c:pt>
                      <c:pt idx="15365">
                        <c:v>8707.0546875</c:v>
                      </c:pt>
                      <c:pt idx="15366">
                        <c:v>8585.8046875</c:v>
                      </c:pt>
                      <c:pt idx="15367">
                        <c:v>8212.375</c:v>
                      </c:pt>
                      <c:pt idx="15368">
                        <c:v>8091.7109375</c:v>
                      </c:pt>
                      <c:pt idx="15369">
                        <c:v>8834.6953125</c:v>
                      </c:pt>
                      <c:pt idx="15370">
                        <c:v>8501.25</c:v>
                      </c:pt>
                      <c:pt idx="15371">
                        <c:v>6793.6328125</c:v>
                      </c:pt>
                      <c:pt idx="15372">
                        <c:v>7724.609375</c:v>
                      </c:pt>
                      <c:pt idx="15373">
                        <c:v>8653.4609375</c:v>
                      </c:pt>
                      <c:pt idx="15374">
                        <c:v>8407.78125</c:v>
                      </c:pt>
                      <c:pt idx="15375">
                        <c:v>10242.828125</c:v>
                      </c:pt>
                      <c:pt idx="15376">
                        <c:v>10943.109375</c:v>
                      </c:pt>
                      <c:pt idx="15377">
                        <c:v>9676.109375</c:v>
                      </c:pt>
                      <c:pt idx="15378">
                        <c:v>10609.5234375</c:v>
                      </c:pt>
                      <c:pt idx="15379">
                        <c:v>10793.5859375</c:v>
                      </c:pt>
                      <c:pt idx="15380">
                        <c:v>11187.0078125</c:v>
                      </c:pt>
                      <c:pt idx="15381">
                        <c:v>9604.3359375</c:v>
                      </c:pt>
                      <c:pt idx="15382">
                        <c:v>7086.3203125</c:v>
                      </c:pt>
                      <c:pt idx="15383">
                        <c:v>7794.8125</c:v>
                      </c:pt>
                      <c:pt idx="15384">
                        <c:v>7964.9921875</c:v>
                      </c:pt>
                      <c:pt idx="15385">
                        <c:v>11042.4609375</c:v>
                      </c:pt>
                      <c:pt idx="15386">
                        <c:v>7458.421875</c:v>
                      </c:pt>
                      <c:pt idx="15387">
                        <c:v>4329.5546875</c:v>
                      </c:pt>
                      <c:pt idx="15388">
                        <c:v>6914.8828125</c:v>
                      </c:pt>
                      <c:pt idx="15389">
                        <c:v>11013.3125</c:v>
                      </c:pt>
                      <c:pt idx="15390">
                        <c:v>12024.3203125</c:v>
                      </c:pt>
                      <c:pt idx="15391">
                        <c:v>10358.640625</c:v>
                      </c:pt>
                      <c:pt idx="15392">
                        <c:v>8683.00390625</c:v>
                      </c:pt>
                      <c:pt idx="15393">
                        <c:v>9882.890625</c:v>
                      </c:pt>
                      <c:pt idx="15394">
                        <c:v>11572.125</c:v>
                      </c:pt>
                      <c:pt idx="15395">
                        <c:v>12095.09375</c:v>
                      </c:pt>
                      <c:pt idx="15396">
                        <c:v>12291.77734375</c:v>
                      </c:pt>
                      <c:pt idx="15397">
                        <c:v>12867.0234375</c:v>
                      </c:pt>
                      <c:pt idx="15398">
                        <c:v>12831.890625</c:v>
                      </c:pt>
                      <c:pt idx="15399">
                        <c:v>12710.4140625</c:v>
                      </c:pt>
                      <c:pt idx="15400">
                        <c:v>12393.2890625</c:v>
                      </c:pt>
                      <c:pt idx="15401">
                        <c:v>9043.734375</c:v>
                      </c:pt>
                      <c:pt idx="15402">
                        <c:v>8106.875</c:v>
                      </c:pt>
                      <c:pt idx="15403">
                        <c:v>9451.21875</c:v>
                      </c:pt>
                      <c:pt idx="15404">
                        <c:v>12658.953125</c:v>
                      </c:pt>
                      <c:pt idx="15405">
                        <c:v>10684.40625</c:v>
                      </c:pt>
                      <c:pt idx="15406">
                        <c:v>10119.6171875</c:v>
                      </c:pt>
                      <c:pt idx="15407">
                        <c:v>9913.3359375</c:v>
                      </c:pt>
                      <c:pt idx="15408">
                        <c:v>10035.8515625</c:v>
                      </c:pt>
                      <c:pt idx="15409">
                        <c:v>8537.4296875</c:v>
                      </c:pt>
                      <c:pt idx="15410">
                        <c:v>8098.6796875</c:v>
                      </c:pt>
                      <c:pt idx="15411">
                        <c:v>7582.3125</c:v>
                      </c:pt>
                      <c:pt idx="15412">
                        <c:v>9133.7109375</c:v>
                      </c:pt>
                      <c:pt idx="15413">
                        <c:v>4116.1640625</c:v>
                      </c:pt>
                      <c:pt idx="15414">
                        <c:v>6341.3671875</c:v>
                      </c:pt>
                      <c:pt idx="15415">
                        <c:v>6907.0625</c:v>
                      </c:pt>
                      <c:pt idx="15416">
                        <c:v>4009.6484375</c:v>
                      </c:pt>
                      <c:pt idx="15417">
                        <c:v>6576.3515625</c:v>
                      </c:pt>
                      <c:pt idx="15418">
                        <c:v>7108.3359375</c:v>
                      </c:pt>
                      <c:pt idx="15419">
                        <c:v>9605.6796875</c:v>
                      </c:pt>
                      <c:pt idx="15420">
                        <c:v>7386.1796875</c:v>
                      </c:pt>
                      <c:pt idx="15421">
                        <c:v>5971.34375</c:v>
                      </c:pt>
                      <c:pt idx="15422">
                        <c:v>4801.6015625</c:v>
                      </c:pt>
                      <c:pt idx="15423">
                        <c:v>5030.0546875</c:v>
                      </c:pt>
                      <c:pt idx="15424">
                        <c:v>4142.140625</c:v>
                      </c:pt>
                      <c:pt idx="15425">
                        <c:v>5504.1171875</c:v>
                      </c:pt>
                      <c:pt idx="15426">
                        <c:v>5072.171875</c:v>
                      </c:pt>
                      <c:pt idx="15427">
                        <c:v>7041.6875</c:v>
                      </c:pt>
                      <c:pt idx="15428">
                        <c:v>2243.9296875</c:v>
                      </c:pt>
                      <c:pt idx="15429">
                        <c:v>2567.125</c:v>
                      </c:pt>
                      <c:pt idx="15430">
                        <c:v>3793.3828125</c:v>
                      </c:pt>
                      <c:pt idx="15431">
                        <c:v>2489.8203125</c:v>
                      </c:pt>
                      <c:pt idx="15432">
                        <c:v>3600.7421875</c:v>
                      </c:pt>
                      <c:pt idx="15433">
                        <c:v>4626.171875</c:v>
                      </c:pt>
                      <c:pt idx="15434">
                        <c:v>7170.5390625</c:v>
                      </c:pt>
                      <c:pt idx="15435">
                        <c:v>9451.4921875</c:v>
                      </c:pt>
                      <c:pt idx="15436">
                        <c:v>7858.5234375</c:v>
                      </c:pt>
                      <c:pt idx="15437">
                        <c:v>6788.6640625</c:v>
                      </c:pt>
                      <c:pt idx="15438">
                        <c:v>6208.515625</c:v>
                      </c:pt>
                      <c:pt idx="15439">
                        <c:v>7300.25</c:v>
                      </c:pt>
                      <c:pt idx="15440">
                        <c:v>8984.546875</c:v>
                      </c:pt>
                      <c:pt idx="15441">
                        <c:v>7911.5078125</c:v>
                      </c:pt>
                      <c:pt idx="15442">
                        <c:v>7333.6015625</c:v>
                      </c:pt>
                      <c:pt idx="15443">
                        <c:v>8314.125</c:v>
                      </c:pt>
                      <c:pt idx="15444">
                        <c:v>9495.3125</c:v>
                      </c:pt>
                      <c:pt idx="15445">
                        <c:v>7586.625</c:v>
                      </c:pt>
                      <c:pt idx="15446">
                        <c:v>7232.609375</c:v>
                      </c:pt>
                      <c:pt idx="15447">
                        <c:v>7248.7890625</c:v>
                      </c:pt>
                      <c:pt idx="15448">
                        <c:v>8531.9609375</c:v>
                      </c:pt>
                      <c:pt idx="15449">
                        <c:v>8438.7265625</c:v>
                      </c:pt>
                      <c:pt idx="15450">
                        <c:v>10563.4375</c:v>
                      </c:pt>
                      <c:pt idx="15451">
                        <c:v>8261.421875</c:v>
                      </c:pt>
                      <c:pt idx="15452">
                        <c:v>7173.40625</c:v>
                      </c:pt>
                      <c:pt idx="15453">
                        <c:v>7984.2890625</c:v>
                      </c:pt>
                      <c:pt idx="15454">
                        <c:v>10641.2734375</c:v>
                      </c:pt>
                      <c:pt idx="15455">
                        <c:v>10094.9296875</c:v>
                      </c:pt>
                      <c:pt idx="15456">
                        <c:v>11013.546875</c:v>
                      </c:pt>
                      <c:pt idx="15457">
                        <c:v>10953.3828125</c:v>
                      </c:pt>
                      <c:pt idx="15458">
                        <c:v>9499.0703125</c:v>
                      </c:pt>
                      <c:pt idx="15459">
                        <c:v>9811.5234375</c:v>
                      </c:pt>
                      <c:pt idx="15460">
                        <c:v>8404.7421875</c:v>
                      </c:pt>
                      <c:pt idx="15461">
                        <c:v>9365.0859375</c:v>
                      </c:pt>
                      <c:pt idx="15462">
                        <c:v>10517.171875</c:v>
                      </c:pt>
                      <c:pt idx="15463">
                        <c:v>10802.4375</c:v>
                      </c:pt>
                      <c:pt idx="15464">
                        <c:v>10687.7578125</c:v>
                      </c:pt>
                      <c:pt idx="15465">
                        <c:v>9120.3046875</c:v>
                      </c:pt>
                      <c:pt idx="15466">
                        <c:v>9957.671875</c:v>
                      </c:pt>
                      <c:pt idx="15467">
                        <c:v>8779.265625</c:v>
                      </c:pt>
                      <c:pt idx="15468">
                        <c:v>8995.25</c:v>
                      </c:pt>
                      <c:pt idx="15469">
                        <c:v>9301.4609375</c:v>
                      </c:pt>
                      <c:pt idx="15470">
                        <c:v>9680.5</c:v>
                      </c:pt>
                      <c:pt idx="15471">
                        <c:v>9277.328125</c:v>
                      </c:pt>
                      <c:pt idx="15472">
                        <c:v>9635.2265625</c:v>
                      </c:pt>
                      <c:pt idx="15473">
                        <c:v>8408.6875</c:v>
                      </c:pt>
                      <c:pt idx="15474">
                        <c:v>9980.78125</c:v>
                      </c:pt>
                      <c:pt idx="15475">
                        <c:v>9493.7890625</c:v>
                      </c:pt>
                      <c:pt idx="15476">
                        <c:v>9151.9296875</c:v>
                      </c:pt>
                      <c:pt idx="15477">
                        <c:v>8508.7890625</c:v>
                      </c:pt>
                      <c:pt idx="15478">
                        <c:v>8118.53125</c:v>
                      </c:pt>
                      <c:pt idx="15479">
                        <c:v>9606.1484375</c:v>
                      </c:pt>
                      <c:pt idx="15480">
                        <c:v>7653.96875</c:v>
                      </c:pt>
                      <c:pt idx="15481">
                        <c:v>7731.6328125</c:v>
                      </c:pt>
                      <c:pt idx="15482">
                        <c:v>7580.3515625</c:v>
                      </c:pt>
                      <c:pt idx="15483">
                        <c:v>6261.28125</c:v>
                      </c:pt>
                      <c:pt idx="15484">
                        <c:v>6339.859375</c:v>
                      </c:pt>
                      <c:pt idx="15485">
                        <c:v>4055.0078125</c:v>
                      </c:pt>
                      <c:pt idx="15486">
                        <c:v>6250.9453125</c:v>
                      </c:pt>
                      <c:pt idx="15487">
                        <c:v>7358.6015625</c:v>
                      </c:pt>
                      <c:pt idx="15488">
                        <c:v>6694.7109375</c:v>
                      </c:pt>
                      <c:pt idx="15489">
                        <c:v>6213.40625</c:v>
                      </c:pt>
                      <c:pt idx="15490">
                        <c:v>8119.1953125</c:v>
                      </c:pt>
                      <c:pt idx="15491">
                        <c:v>8283.8671875</c:v>
                      </c:pt>
                      <c:pt idx="15492">
                        <c:v>5597.578125</c:v>
                      </c:pt>
                      <c:pt idx="15493">
                        <c:v>7853.0390625</c:v>
                      </c:pt>
                      <c:pt idx="15494">
                        <c:v>8576.640625</c:v>
                      </c:pt>
                      <c:pt idx="15495">
                        <c:v>11048.4453125</c:v>
                      </c:pt>
                      <c:pt idx="15496">
                        <c:v>10745.1015625</c:v>
                      </c:pt>
                      <c:pt idx="15497">
                        <c:v>10431.359375</c:v>
                      </c:pt>
                      <c:pt idx="15498">
                        <c:v>11116.8828125</c:v>
                      </c:pt>
                      <c:pt idx="15499">
                        <c:v>11257.9921875</c:v>
                      </c:pt>
                      <c:pt idx="15500">
                        <c:v>10449.203125</c:v>
                      </c:pt>
                      <c:pt idx="15501">
                        <c:v>7425.6015625</c:v>
                      </c:pt>
                      <c:pt idx="15502">
                        <c:v>8494.171875</c:v>
                      </c:pt>
                      <c:pt idx="15503">
                        <c:v>10952.125</c:v>
                      </c:pt>
                      <c:pt idx="15504">
                        <c:v>9561.5703125</c:v>
                      </c:pt>
                      <c:pt idx="15505">
                        <c:v>9118.625</c:v>
                      </c:pt>
                      <c:pt idx="15506">
                        <c:v>9802.5234375</c:v>
                      </c:pt>
                      <c:pt idx="15507">
                        <c:v>11004.3125</c:v>
                      </c:pt>
                      <c:pt idx="15508">
                        <c:v>10369.640625</c:v>
                      </c:pt>
                      <c:pt idx="15509">
                        <c:v>10853.5390625</c:v>
                      </c:pt>
                      <c:pt idx="15510">
                        <c:v>5203.6796875</c:v>
                      </c:pt>
                      <c:pt idx="15511">
                        <c:v>8811.5390625</c:v>
                      </c:pt>
                      <c:pt idx="15512">
                        <c:v>8675.7265625</c:v>
                      </c:pt>
                      <c:pt idx="15513">
                        <c:v>8264.2109375</c:v>
                      </c:pt>
                      <c:pt idx="15514">
                        <c:v>8631.640625</c:v>
                      </c:pt>
                      <c:pt idx="15515">
                        <c:v>7503.671875</c:v>
                      </c:pt>
                      <c:pt idx="15516">
                        <c:v>7451.1875</c:v>
                      </c:pt>
                      <c:pt idx="15517">
                        <c:v>5213.5625</c:v>
                      </c:pt>
                      <c:pt idx="15518">
                        <c:v>5751.5390625</c:v>
                      </c:pt>
                      <c:pt idx="15519">
                        <c:v>6056.375</c:v>
                      </c:pt>
                      <c:pt idx="15520">
                        <c:v>8580.4609375</c:v>
                      </c:pt>
                      <c:pt idx="15521">
                        <c:v>8286.1484375</c:v>
                      </c:pt>
                      <c:pt idx="15522">
                        <c:v>7793.53125</c:v>
                      </c:pt>
                      <c:pt idx="15523">
                        <c:v>7932.8828125</c:v>
                      </c:pt>
                      <c:pt idx="15524">
                        <c:v>8848.9609375</c:v>
                      </c:pt>
                      <c:pt idx="15525">
                        <c:v>7504.7265625</c:v>
                      </c:pt>
                      <c:pt idx="15526">
                        <c:v>5673.453125</c:v>
                      </c:pt>
                      <c:pt idx="15527">
                        <c:v>6888.8359375</c:v>
                      </c:pt>
                      <c:pt idx="15528">
                        <c:v>7797.84375</c:v>
                      </c:pt>
                      <c:pt idx="15529">
                        <c:v>2801.1796875</c:v>
                      </c:pt>
                      <c:pt idx="15530">
                        <c:v>3085.96875</c:v>
                      </c:pt>
                      <c:pt idx="15531">
                        <c:v>3961.9453125</c:v>
                      </c:pt>
                      <c:pt idx="15532">
                        <c:v>5636.4296875</c:v>
                      </c:pt>
                      <c:pt idx="15533">
                        <c:v>4895.2421875</c:v>
                      </c:pt>
                      <c:pt idx="15534">
                        <c:v>5209.1796875</c:v>
                      </c:pt>
                      <c:pt idx="15535">
                        <c:v>7066.3515625</c:v>
                      </c:pt>
                      <c:pt idx="15536">
                        <c:v>8033.7265625</c:v>
                      </c:pt>
                      <c:pt idx="15537">
                        <c:v>6197.703125</c:v>
                      </c:pt>
                      <c:pt idx="15538">
                        <c:v>5802.5</c:v>
                      </c:pt>
                      <c:pt idx="15539">
                        <c:v>6244.7734375</c:v>
                      </c:pt>
                      <c:pt idx="15540">
                        <c:v>9566.71484375</c:v>
                      </c:pt>
                      <c:pt idx="15541">
                        <c:v>8761.35546875</c:v>
                      </c:pt>
                      <c:pt idx="15542">
                        <c:v>9806.75</c:v>
                      </c:pt>
                      <c:pt idx="15543">
                        <c:v>10486.7734375</c:v>
                      </c:pt>
                      <c:pt idx="15544">
                        <c:v>10490.6640625</c:v>
                      </c:pt>
                      <c:pt idx="15545">
                        <c:v>10343.65625</c:v>
                      </c:pt>
                      <c:pt idx="15546">
                        <c:v>10530.09375</c:v>
                      </c:pt>
                      <c:pt idx="15547">
                        <c:v>10427.890625</c:v>
                      </c:pt>
                      <c:pt idx="15548">
                        <c:v>9686.15625</c:v>
                      </c:pt>
                      <c:pt idx="15549">
                        <c:v>9654</c:v>
                      </c:pt>
                      <c:pt idx="15550">
                        <c:v>10517.0078125</c:v>
                      </c:pt>
                      <c:pt idx="15551">
                        <c:v>9751.58984375</c:v>
                      </c:pt>
                      <c:pt idx="15552">
                        <c:v>9791.63671875</c:v>
                      </c:pt>
                      <c:pt idx="15553">
                        <c:v>10463.9296875</c:v>
                      </c:pt>
                      <c:pt idx="15554">
                        <c:v>9731.828125</c:v>
                      </c:pt>
                      <c:pt idx="15555">
                        <c:v>14333.94921875</c:v>
                      </c:pt>
                      <c:pt idx="15556">
                        <c:v>14255.20703125</c:v>
                      </c:pt>
                      <c:pt idx="15557">
                        <c:v>14327.4609375</c:v>
                      </c:pt>
                      <c:pt idx="15558">
                        <c:v>15259.71875</c:v>
                      </c:pt>
                      <c:pt idx="15559">
                        <c:v>14191.6796875</c:v>
                      </c:pt>
                      <c:pt idx="15560">
                        <c:v>14325.5390625</c:v>
                      </c:pt>
                      <c:pt idx="15561">
                        <c:v>15247.3359375</c:v>
                      </c:pt>
                      <c:pt idx="15562">
                        <c:v>14627.90234375</c:v>
                      </c:pt>
                      <c:pt idx="15563">
                        <c:v>14698.35546875</c:v>
                      </c:pt>
                      <c:pt idx="15564">
                        <c:v>15246.1796875</c:v>
                      </c:pt>
                      <c:pt idx="15565">
                        <c:v>14829.34375</c:v>
                      </c:pt>
                      <c:pt idx="15566">
                        <c:v>14568.7109375</c:v>
                      </c:pt>
                      <c:pt idx="15567">
                        <c:v>13439.7734375</c:v>
                      </c:pt>
                      <c:pt idx="15568">
                        <c:v>15100.76171875</c:v>
                      </c:pt>
                      <c:pt idx="15569">
                        <c:v>13955.578125</c:v>
                      </c:pt>
                      <c:pt idx="15570">
                        <c:v>10161.90625</c:v>
                      </c:pt>
                      <c:pt idx="15571">
                        <c:v>8930.77734375</c:v>
                      </c:pt>
                      <c:pt idx="15572">
                        <c:v>9031.33984375</c:v>
                      </c:pt>
                      <c:pt idx="15573">
                        <c:v>10058.46875</c:v>
                      </c:pt>
                      <c:pt idx="15574">
                        <c:v>9491.73046875</c:v>
                      </c:pt>
                      <c:pt idx="15575">
                        <c:v>9400.03515625</c:v>
                      </c:pt>
                      <c:pt idx="15576">
                        <c:v>9608.75</c:v>
                      </c:pt>
                      <c:pt idx="15577">
                        <c:v>9871.9765625</c:v>
                      </c:pt>
                      <c:pt idx="15578">
                        <c:v>8526.96875</c:v>
                      </c:pt>
                      <c:pt idx="15579">
                        <c:v>8038.3515625</c:v>
                      </c:pt>
                      <c:pt idx="15580">
                        <c:v>8657.3515625</c:v>
                      </c:pt>
                      <c:pt idx="15581">
                        <c:v>9948.46875</c:v>
                      </c:pt>
                      <c:pt idx="15582">
                        <c:v>7880.5</c:v>
                      </c:pt>
                      <c:pt idx="15583">
                        <c:v>7638.578125</c:v>
                      </c:pt>
                      <c:pt idx="15584">
                        <c:v>8831.2890625</c:v>
                      </c:pt>
                      <c:pt idx="15585">
                        <c:v>15585.45703125</c:v>
                      </c:pt>
                      <c:pt idx="15586">
                        <c:v>14208.07421875</c:v>
                      </c:pt>
                      <c:pt idx="15587">
                        <c:v>14957.9921875</c:v>
                      </c:pt>
                      <c:pt idx="15588">
                        <c:v>16819.8671875</c:v>
                      </c:pt>
                      <c:pt idx="15589">
                        <c:v>15808.640625</c:v>
                      </c:pt>
                      <c:pt idx="15590">
                        <c:v>16873.015625</c:v>
                      </c:pt>
                      <c:pt idx="15591">
                        <c:v>16491.734375</c:v>
                      </c:pt>
                      <c:pt idx="15592">
                        <c:v>16447.0859375</c:v>
                      </c:pt>
                      <c:pt idx="15593">
                        <c:v>16841.76953125</c:v>
                      </c:pt>
                      <c:pt idx="15594">
                        <c:v>16645.7734375</c:v>
                      </c:pt>
                      <c:pt idx="15595">
                        <c:v>17218.421875</c:v>
                      </c:pt>
                      <c:pt idx="15596">
                        <c:v>15949.99609375</c:v>
                      </c:pt>
                      <c:pt idx="15597">
                        <c:v>15827.67578125</c:v>
                      </c:pt>
                      <c:pt idx="15598">
                        <c:v>17108.40625</c:v>
                      </c:pt>
                      <c:pt idx="15599">
                        <c:v>14068.625</c:v>
                      </c:pt>
                      <c:pt idx="15600">
                        <c:v>9816.640625</c:v>
                      </c:pt>
                      <c:pt idx="15601">
                        <c:v>10238.6171875</c:v>
                      </c:pt>
                      <c:pt idx="15602">
                        <c:v>10192.6328125</c:v>
                      </c:pt>
                      <c:pt idx="15603">
                        <c:v>10003.9375</c:v>
                      </c:pt>
                      <c:pt idx="15604">
                        <c:v>7179.1015625</c:v>
                      </c:pt>
                      <c:pt idx="15605">
                        <c:v>5714.1796875</c:v>
                      </c:pt>
                      <c:pt idx="15606">
                        <c:v>6700.8984375</c:v>
                      </c:pt>
                      <c:pt idx="15607">
                        <c:v>9052.453125</c:v>
                      </c:pt>
                      <c:pt idx="15608">
                        <c:v>10048.625</c:v>
                      </c:pt>
                      <c:pt idx="15609">
                        <c:v>8176.75</c:v>
                      </c:pt>
                      <c:pt idx="15610">
                        <c:v>9078.1015625</c:v>
                      </c:pt>
                      <c:pt idx="15611">
                        <c:v>8236.15625</c:v>
                      </c:pt>
                      <c:pt idx="15612">
                        <c:v>8453.6796875</c:v>
                      </c:pt>
                      <c:pt idx="15613">
                        <c:v>7521.1875</c:v>
                      </c:pt>
                      <c:pt idx="15614">
                        <c:v>7390.2734375</c:v>
                      </c:pt>
                      <c:pt idx="15615">
                        <c:v>8618.140625</c:v>
                      </c:pt>
                      <c:pt idx="15616">
                        <c:v>7344.40625</c:v>
                      </c:pt>
                      <c:pt idx="15617">
                        <c:v>7833.046875</c:v>
                      </c:pt>
                      <c:pt idx="15618">
                        <c:v>6443.0703125</c:v>
                      </c:pt>
                      <c:pt idx="15619">
                        <c:v>6196.6328125</c:v>
                      </c:pt>
                      <c:pt idx="15620">
                        <c:v>5708.328125</c:v>
                      </c:pt>
                      <c:pt idx="15621">
                        <c:v>7107.3359375</c:v>
                      </c:pt>
                      <c:pt idx="15622">
                        <c:v>8825.3515625</c:v>
                      </c:pt>
                      <c:pt idx="15623">
                        <c:v>2939.6484375</c:v>
                      </c:pt>
                      <c:pt idx="15624">
                        <c:v>3534.1015625</c:v>
                      </c:pt>
                      <c:pt idx="15625">
                        <c:v>7917.859375</c:v>
                      </c:pt>
                      <c:pt idx="15626">
                        <c:v>2205.46875</c:v>
                      </c:pt>
                      <c:pt idx="15627">
                        <c:v>2773.921875</c:v>
                      </c:pt>
                      <c:pt idx="15628">
                        <c:v>3574.609375</c:v>
                      </c:pt>
                      <c:pt idx="15629">
                        <c:v>6323.9609375</c:v>
                      </c:pt>
                      <c:pt idx="15630">
                        <c:v>11199.7109375</c:v>
                      </c:pt>
                      <c:pt idx="15631">
                        <c:v>6547.3046875</c:v>
                      </c:pt>
                      <c:pt idx="15632">
                        <c:v>7129.53125</c:v>
                      </c:pt>
                      <c:pt idx="15633">
                        <c:v>7735.109375</c:v>
                      </c:pt>
                      <c:pt idx="15634">
                        <c:v>10957.6171875</c:v>
                      </c:pt>
                      <c:pt idx="15635">
                        <c:v>10890.0703125</c:v>
                      </c:pt>
                      <c:pt idx="15636">
                        <c:v>10733.0234375</c:v>
                      </c:pt>
                      <c:pt idx="15637">
                        <c:v>10566.3125</c:v>
                      </c:pt>
                      <c:pt idx="15638">
                        <c:v>10688.6953125</c:v>
                      </c:pt>
                      <c:pt idx="15639">
                        <c:v>10138.4921875</c:v>
                      </c:pt>
                      <c:pt idx="15640">
                        <c:v>9901.296875</c:v>
                      </c:pt>
                      <c:pt idx="15641">
                        <c:v>10540.0078125</c:v>
                      </c:pt>
                      <c:pt idx="15642">
                        <c:v>10284.1953125</c:v>
                      </c:pt>
                      <c:pt idx="15643">
                        <c:v>10432.15625</c:v>
                      </c:pt>
                      <c:pt idx="15644">
                        <c:v>10959.9375</c:v>
                      </c:pt>
                      <c:pt idx="15645">
                        <c:v>6247.6640625</c:v>
                      </c:pt>
                      <c:pt idx="15646">
                        <c:v>6624.5</c:v>
                      </c:pt>
                      <c:pt idx="15647">
                        <c:v>6740.3046875</c:v>
                      </c:pt>
                      <c:pt idx="15648">
                        <c:v>4416.265625</c:v>
                      </c:pt>
                      <c:pt idx="15649">
                        <c:v>2338.4140625</c:v>
                      </c:pt>
                      <c:pt idx="15650">
                        <c:v>3451.0078125</c:v>
                      </c:pt>
                      <c:pt idx="15651">
                        <c:v>7000.8203125</c:v>
                      </c:pt>
                      <c:pt idx="15652">
                        <c:v>6567.921875</c:v>
                      </c:pt>
                      <c:pt idx="15653">
                        <c:v>6642.1015625</c:v>
                      </c:pt>
                      <c:pt idx="15654">
                        <c:v>6222.3515625</c:v>
                      </c:pt>
                      <c:pt idx="15655">
                        <c:v>7021.3671875</c:v>
                      </c:pt>
                      <c:pt idx="15656">
                        <c:v>6586.484375</c:v>
                      </c:pt>
                      <c:pt idx="15657">
                        <c:v>3610.3359375</c:v>
                      </c:pt>
                      <c:pt idx="15658">
                        <c:v>5652.4453125</c:v>
                      </c:pt>
                      <c:pt idx="15659">
                        <c:v>5420.890625</c:v>
                      </c:pt>
                      <c:pt idx="15660">
                        <c:v>12434.1484375</c:v>
                      </c:pt>
                      <c:pt idx="15661">
                        <c:v>12759.3984375</c:v>
                      </c:pt>
                      <c:pt idx="15662">
                        <c:v>11777.74609375</c:v>
                      </c:pt>
                      <c:pt idx="15663">
                        <c:v>11921.2265625</c:v>
                      </c:pt>
                      <c:pt idx="15664">
                        <c:v>10928.40234375</c:v>
                      </c:pt>
                      <c:pt idx="15665">
                        <c:v>10824.47265625</c:v>
                      </c:pt>
                      <c:pt idx="15666">
                        <c:v>10782.7734375</c:v>
                      </c:pt>
                      <c:pt idx="15667">
                        <c:v>12484.33984375</c:v>
                      </c:pt>
                      <c:pt idx="15668">
                        <c:v>12401.90625</c:v>
                      </c:pt>
                      <c:pt idx="15669">
                        <c:v>12516.421875</c:v>
                      </c:pt>
                      <c:pt idx="15670">
                        <c:v>10382.296875</c:v>
                      </c:pt>
                      <c:pt idx="15671">
                        <c:v>10078.9453125</c:v>
                      </c:pt>
                      <c:pt idx="15672">
                        <c:v>10676.359375</c:v>
                      </c:pt>
                      <c:pt idx="15673">
                        <c:v>11226.3515625</c:v>
                      </c:pt>
                      <c:pt idx="15674">
                        <c:v>11986.359375</c:v>
                      </c:pt>
                      <c:pt idx="15675">
                        <c:v>10271.1796875</c:v>
                      </c:pt>
                      <c:pt idx="15676">
                        <c:v>9539.890625</c:v>
                      </c:pt>
                      <c:pt idx="15677">
                        <c:v>10342</c:v>
                      </c:pt>
                      <c:pt idx="15678">
                        <c:v>11165.5234375</c:v>
                      </c:pt>
                      <c:pt idx="15679">
                        <c:v>10868.5859375</c:v>
                      </c:pt>
                      <c:pt idx="15680">
                        <c:v>9609.7890625</c:v>
                      </c:pt>
                      <c:pt idx="15681">
                        <c:v>10341.6640625</c:v>
                      </c:pt>
                      <c:pt idx="15682">
                        <c:v>10461.8515625</c:v>
                      </c:pt>
                      <c:pt idx="15683">
                        <c:v>8069.796875</c:v>
                      </c:pt>
                      <c:pt idx="15684">
                        <c:v>9495.8671875</c:v>
                      </c:pt>
                      <c:pt idx="15685">
                        <c:v>11206.640625</c:v>
                      </c:pt>
                      <c:pt idx="15686">
                        <c:v>10366.109375</c:v>
                      </c:pt>
                      <c:pt idx="15687">
                        <c:v>9624.703125</c:v>
                      </c:pt>
                      <c:pt idx="15688">
                        <c:v>10008.1484375</c:v>
                      </c:pt>
                      <c:pt idx="15689">
                        <c:v>10584.7578125</c:v>
                      </c:pt>
                      <c:pt idx="15690">
                        <c:v>7588.546875</c:v>
                      </c:pt>
                      <c:pt idx="15691">
                        <c:v>5896.421875</c:v>
                      </c:pt>
                      <c:pt idx="15692">
                        <c:v>4426.9296875</c:v>
                      </c:pt>
                      <c:pt idx="15693">
                        <c:v>5447.90625</c:v>
                      </c:pt>
                      <c:pt idx="15694">
                        <c:v>8455.0703125</c:v>
                      </c:pt>
                      <c:pt idx="15695">
                        <c:v>7417.21875</c:v>
                      </c:pt>
                      <c:pt idx="15696">
                        <c:v>7827.8046875</c:v>
                      </c:pt>
                      <c:pt idx="15697">
                        <c:v>7082.5390625</c:v>
                      </c:pt>
                      <c:pt idx="15698">
                        <c:v>5962.1953125</c:v>
                      </c:pt>
                      <c:pt idx="15699">
                        <c:v>5103.9609375</c:v>
                      </c:pt>
                      <c:pt idx="15700">
                        <c:v>5692.1171875</c:v>
                      </c:pt>
                      <c:pt idx="15701">
                        <c:v>8450.58203125</c:v>
                      </c:pt>
                      <c:pt idx="15702">
                        <c:v>8276.390625</c:v>
                      </c:pt>
                      <c:pt idx="15703">
                        <c:v>8277.3359375</c:v>
                      </c:pt>
                      <c:pt idx="15704">
                        <c:v>7531.5859375</c:v>
                      </c:pt>
                      <c:pt idx="15705">
                        <c:v>11426.0546875</c:v>
                      </c:pt>
                      <c:pt idx="15706">
                        <c:v>11376.453125</c:v>
                      </c:pt>
                      <c:pt idx="15707">
                        <c:v>10659.96875</c:v>
                      </c:pt>
                      <c:pt idx="15708">
                        <c:v>10494.578125</c:v>
                      </c:pt>
                      <c:pt idx="15709">
                        <c:v>11937.03125</c:v>
                      </c:pt>
                      <c:pt idx="15710">
                        <c:v>11599.109375</c:v>
                      </c:pt>
                      <c:pt idx="15711">
                        <c:v>10860</c:v>
                      </c:pt>
                      <c:pt idx="15712">
                        <c:v>11901.4140625</c:v>
                      </c:pt>
                      <c:pt idx="15713">
                        <c:v>11089.7578125</c:v>
                      </c:pt>
                      <c:pt idx="15714">
                        <c:v>10432.6484375</c:v>
                      </c:pt>
                      <c:pt idx="15715">
                        <c:v>12046.5625</c:v>
                      </c:pt>
                      <c:pt idx="15716">
                        <c:v>11703.6796875</c:v>
                      </c:pt>
                      <c:pt idx="15717">
                        <c:v>11866.15625</c:v>
                      </c:pt>
                      <c:pt idx="15718">
                        <c:v>11270.5234375</c:v>
                      </c:pt>
                      <c:pt idx="15719">
                        <c:v>11269.984375</c:v>
                      </c:pt>
                      <c:pt idx="15720">
                        <c:v>11380.1484375</c:v>
                      </c:pt>
                      <c:pt idx="15721">
                        <c:v>11725.2578125</c:v>
                      </c:pt>
                      <c:pt idx="15722">
                        <c:v>11671.765625</c:v>
                      </c:pt>
                      <c:pt idx="15723">
                        <c:v>8890.1953125</c:v>
                      </c:pt>
                      <c:pt idx="15724">
                        <c:v>7051.9140625</c:v>
                      </c:pt>
                      <c:pt idx="15725">
                        <c:v>8109.4140625</c:v>
                      </c:pt>
                      <c:pt idx="15726">
                        <c:v>9419.03125</c:v>
                      </c:pt>
                      <c:pt idx="15727">
                        <c:v>7353.359375</c:v>
                      </c:pt>
                      <c:pt idx="15728">
                        <c:v>6142.5703125</c:v>
                      </c:pt>
                      <c:pt idx="15729">
                        <c:v>7859.140625</c:v>
                      </c:pt>
                      <c:pt idx="15730">
                        <c:v>10731.46875</c:v>
                      </c:pt>
                      <c:pt idx="15731">
                        <c:v>7053.46875</c:v>
                      </c:pt>
                      <c:pt idx="15732">
                        <c:v>7533.3984375</c:v>
                      </c:pt>
                      <c:pt idx="15733">
                        <c:v>8910.0859375</c:v>
                      </c:pt>
                      <c:pt idx="15734">
                        <c:v>11643.5703125</c:v>
                      </c:pt>
                      <c:pt idx="15735">
                        <c:v>6907.6171875</c:v>
                      </c:pt>
                      <c:pt idx="15736">
                        <c:v>4845.734375</c:v>
                      </c:pt>
                      <c:pt idx="15737">
                        <c:v>2104.7578125</c:v>
                      </c:pt>
                      <c:pt idx="15738">
                        <c:v>4515.4140625</c:v>
                      </c:pt>
                      <c:pt idx="15739">
                        <c:v>7244.484375</c:v>
                      </c:pt>
                      <c:pt idx="15740">
                        <c:v>7638.2578125</c:v>
                      </c:pt>
                      <c:pt idx="15741">
                        <c:v>7291.015625</c:v>
                      </c:pt>
                      <c:pt idx="15742">
                        <c:v>6329.578125</c:v>
                      </c:pt>
                      <c:pt idx="15743">
                        <c:v>6016.1171875</c:v>
                      </c:pt>
                      <c:pt idx="15744">
                        <c:v>7125.734375</c:v>
                      </c:pt>
                      <c:pt idx="15745">
                        <c:v>6360.734375</c:v>
                      </c:pt>
                      <c:pt idx="15746">
                        <c:v>5389.25</c:v>
                      </c:pt>
                      <c:pt idx="15747">
                        <c:v>5508.1953125</c:v>
                      </c:pt>
                      <c:pt idx="15748">
                        <c:v>7718.3203125</c:v>
                      </c:pt>
                      <c:pt idx="15749">
                        <c:v>7631.421875</c:v>
                      </c:pt>
                    </c:numCache>
                  </c:numRef>
                </c:xVal>
                <c:yVal>
                  <c:numRef>
                    <c:extLst xmlns:c15="http://schemas.microsoft.com/office/drawing/2012/chart">
                      <c:ext xmlns:c15="http://schemas.microsoft.com/office/drawing/2012/chart" uri="{02D57815-91ED-43cb-92C2-25804820EDAC}">
                        <c15:formulaRef>
                          <c15:sqref>'[shaded_bars_plot_maker_20240404.xlsx]Thermal MW vs PC Hours'!$I$7:$I$15761</c15:sqref>
                        </c15:formulaRef>
                      </c:ext>
                    </c:extLst>
                    <c:numCache>
                      <c:formatCode>_(* #,##0_);_(* \(#,##0\);_(* "-"??_);_(@_)</c:formatCode>
                      <c:ptCount val="15755"/>
                      <c:pt idx="0">
                        <c:v>66372.074905395508</c:v>
                      </c:pt>
                      <c:pt idx="1">
                        <c:v>66363.253616333008</c:v>
                      </c:pt>
                      <c:pt idx="2">
                        <c:v>66273.424758911133</c:v>
                      </c:pt>
                      <c:pt idx="3">
                        <c:v>65333.818557739258</c:v>
                      </c:pt>
                      <c:pt idx="4">
                        <c:v>64944.817092895508</c:v>
                      </c:pt>
                      <c:pt idx="5">
                        <c:v>64511.964065551758</c:v>
                      </c:pt>
                      <c:pt idx="6">
                        <c:v>65912.665481567383</c:v>
                      </c:pt>
                      <c:pt idx="7">
                        <c:v>65912.665237426758</c:v>
                      </c:pt>
                      <c:pt idx="8">
                        <c:v>64135.02961730957</c:v>
                      </c:pt>
                      <c:pt idx="9">
                        <c:v>64047.029373168945</c:v>
                      </c:pt>
                      <c:pt idx="10">
                        <c:v>64200.102615356445</c:v>
                      </c:pt>
                      <c:pt idx="11">
                        <c:v>67204.579788208008</c:v>
                      </c:pt>
                      <c:pt idx="12">
                        <c:v>66262.077102661133</c:v>
                      </c:pt>
                      <c:pt idx="13">
                        <c:v>66469.726516723633</c:v>
                      </c:pt>
                      <c:pt idx="14">
                        <c:v>61083.331253051758</c:v>
                      </c:pt>
                      <c:pt idx="15">
                        <c:v>66088.352249145508</c:v>
                      </c:pt>
                      <c:pt idx="16">
                        <c:v>65625.350296020508</c:v>
                      </c:pt>
                      <c:pt idx="17">
                        <c:v>65625.350296020508</c:v>
                      </c:pt>
                      <c:pt idx="18">
                        <c:v>65271.825393676758</c:v>
                      </c:pt>
                      <c:pt idx="19">
                        <c:v>63140.013305664063</c:v>
                      </c:pt>
                      <c:pt idx="20">
                        <c:v>63259.013671875</c:v>
                      </c:pt>
                      <c:pt idx="21">
                        <c:v>63142.513671875</c:v>
                      </c:pt>
                      <c:pt idx="22">
                        <c:v>63023.59944152832</c:v>
                      </c:pt>
                      <c:pt idx="23">
                        <c:v>62871.599197387695</c:v>
                      </c:pt>
                      <c:pt idx="24">
                        <c:v>62900.599258422852</c:v>
                      </c:pt>
                      <c:pt idx="25">
                        <c:v>61189.97038269043</c:v>
                      </c:pt>
                      <c:pt idx="26">
                        <c:v>60822.71257019043</c:v>
                      </c:pt>
                      <c:pt idx="27">
                        <c:v>59553.300582885742</c:v>
                      </c:pt>
                      <c:pt idx="28">
                        <c:v>59562.300643920898</c:v>
                      </c:pt>
                      <c:pt idx="29">
                        <c:v>59434.30046081543</c:v>
                      </c:pt>
                      <c:pt idx="30">
                        <c:v>59635.091049194336</c:v>
                      </c:pt>
                      <c:pt idx="31">
                        <c:v>59594.491058349609</c:v>
                      </c:pt>
                      <c:pt idx="32">
                        <c:v>59418.490997314453</c:v>
                      </c:pt>
                      <c:pt idx="33">
                        <c:v>64915.026077270508</c:v>
                      </c:pt>
                      <c:pt idx="34">
                        <c:v>64669.025588989258</c:v>
                      </c:pt>
                      <c:pt idx="35">
                        <c:v>64581.025833129876</c:v>
                      </c:pt>
                      <c:pt idx="36">
                        <c:v>65599.851272583008</c:v>
                      </c:pt>
                      <c:pt idx="37">
                        <c:v>65500.964797973626</c:v>
                      </c:pt>
                      <c:pt idx="38">
                        <c:v>65280.409622192376</c:v>
                      </c:pt>
                      <c:pt idx="39">
                        <c:v>65366.909866333008</c:v>
                      </c:pt>
                      <c:pt idx="40">
                        <c:v>64705.910110473626</c:v>
                      </c:pt>
                      <c:pt idx="41">
                        <c:v>65436.115798950195</c:v>
                      </c:pt>
                      <c:pt idx="42">
                        <c:v>65389.11604309082</c:v>
                      </c:pt>
                      <c:pt idx="43">
                        <c:v>65261.115921020508</c:v>
                      </c:pt>
                      <c:pt idx="44">
                        <c:v>65204.115798950195</c:v>
                      </c:pt>
                      <c:pt idx="45">
                        <c:v>65785.459182739258</c:v>
                      </c:pt>
                      <c:pt idx="46">
                        <c:v>66690.560256958008</c:v>
                      </c:pt>
                      <c:pt idx="47">
                        <c:v>66690.560256958008</c:v>
                      </c:pt>
                      <c:pt idx="48">
                        <c:v>64751.232330322266</c:v>
                      </c:pt>
                      <c:pt idx="49">
                        <c:v>64447.231353759766</c:v>
                      </c:pt>
                      <c:pt idx="50">
                        <c:v>64391.232330322266</c:v>
                      </c:pt>
                      <c:pt idx="51">
                        <c:v>65692.699417114258</c:v>
                      </c:pt>
                      <c:pt idx="52">
                        <c:v>65692.699417114258</c:v>
                      </c:pt>
                      <c:pt idx="53">
                        <c:v>65604.699417114258</c:v>
                      </c:pt>
                      <c:pt idx="54">
                        <c:v>65252.277786254876</c:v>
                      </c:pt>
                      <c:pt idx="55">
                        <c:v>63954.248977661126</c:v>
                      </c:pt>
                      <c:pt idx="56">
                        <c:v>63937.898880004876</c:v>
                      </c:pt>
                      <c:pt idx="57">
                        <c:v>63828.747756958008</c:v>
                      </c:pt>
                      <c:pt idx="58">
                        <c:v>63903.999801635742</c:v>
                      </c:pt>
                      <c:pt idx="59">
                        <c:v>65728.607711791992</c:v>
                      </c:pt>
                      <c:pt idx="60">
                        <c:v>63977.058181762695</c:v>
                      </c:pt>
                      <c:pt idx="61">
                        <c:v>63977.058181762695</c:v>
                      </c:pt>
                      <c:pt idx="62">
                        <c:v>65554.712417602539</c:v>
                      </c:pt>
                      <c:pt idx="63">
                        <c:v>66392.213333129883</c:v>
                      </c:pt>
                      <c:pt idx="64">
                        <c:v>66802.213577270508</c:v>
                      </c:pt>
                      <c:pt idx="65">
                        <c:v>66650.213821411133</c:v>
                      </c:pt>
                      <c:pt idx="66">
                        <c:v>66514.188919067383</c:v>
                      </c:pt>
                      <c:pt idx="67">
                        <c:v>65324.855178833008</c:v>
                      </c:pt>
                      <c:pt idx="68">
                        <c:v>65362.355178833008</c:v>
                      </c:pt>
                      <c:pt idx="69">
                        <c:v>65361.735061645508</c:v>
                      </c:pt>
                      <c:pt idx="70">
                        <c:v>65121.198928833008</c:v>
                      </c:pt>
                      <c:pt idx="71">
                        <c:v>66406.867141723633</c:v>
                      </c:pt>
                      <c:pt idx="72">
                        <c:v>66644.617630004883</c:v>
                      </c:pt>
                      <c:pt idx="73">
                        <c:v>66473.966995239258</c:v>
                      </c:pt>
                      <c:pt idx="74">
                        <c:v>66407.817092895508</c:v>
                      </c:pt>
                      <c:pt idx="75">
                        <c:v>62504.104949951172</c:v>
                      </c:pt>
                      <c:pt idx="76">
                        <c:v>62506.585418701172</c:v>
                      </c:pt>
                      <c:pt idx="77">
                        <c:v>62254.636260986328</c:v>
                      </c:pt>
                      <c:pt idx="78">
                        <c:v>61376.539627075195</c:v>
                      </c:pt>
                      <c:pt idx="79">
                        <c:v>61859.540725708008</c:v>
                      </c:pt>
                      <c:pt idx="80">
                        <c:v>63281.496520996094</c:v>
                      </c:pt>
                      <c:pt idx="81">
                        <c:v>61622.981826782227</c:v>
                      </c:pt>
                      <c:pt idx="82">
                        <c:v>63306.783157348626</c:v>
                      </c:pt>
                      <c:pt idx="83">
                        <c:v>63306.78303527832</c:v>
                      </c:pt>
                      <c:pt idx="84">
                        <c:v>62602.718887329102</c:v>
                      </c:pt>
                      <c:pt idx="85">
                        <c:v>63534.478103637695</c:v>
                      </c:pt>
                      <c:pt idx="86">
                        <c:v>62974.678176879883</c:v>
                      </c:pt>
                      <c:pt idx="87">
                        <c:v>64481.579681396484</c:v>
                      </c:pt>
                      <c:pt idx="88">
                        <c:v>64481.579925537102</c:v>
                      </c:pt>
                      <c:pt idx="89">
                        <c:v>64417.579437255852</c:v>
                      </c:pt>
                      <c:pt idx="90">
                        <c:v>65200.822357177734</c:v>
                      </c:pt>
                      <c:pt idx="91">
                        <c:v>65341.791458129876</c:v>
                      </c:pt>
                      <c:pt idx="92">
                        <c:v>65372.124099731445</c:v>
                      </c:pt>
                      <c:pt idx="93">
                        <c:v>65655.449127197266</c:v>
                      </c:pt>
                      <c:pt idx="94">
                        <c:v>64304.95491027832</c:v>
                      </c:pt>
                      <c:pt idx="95">
                        <c:v>63952.95491027832</c:v>
                      </c:pt>
                      <c:pt idx="96">
                        <c:v>63349.005813598626</c:v>
                      </c:pt>
                      <c:pt idx="97">
                        <c:v>62997.005813598626</c:v>
                      </c:pt>
                      <c:pt idx="98">
                        <c:v>65173.684280395508</c:v>
                      </c:pt>
                      <c:pt idx="99">
                        <c:v>66017.332122802734</c:v>
                      </c:pt>
                      <c:pt idx="100">
                        <c:v>66017.332122802734</c:v>
                      </c:pt>
                      <c:pt idx="101">
                        <c:v>66023.923919677734</c:v>
                      </c:pt>
                      <c:pt idx="102">
                        <c:v>65684.600296020508</c:v>
                      </c:pt>
                      <c:pt idx="103">
                        <c:v>64999.600296020508</c:v>
                      </c:pt>
                      <c:pt idx="104">
                        <c:v>63596.305618286126</c:v>
                      </c:pt>
                      <c:pt idx="105">
                        <c:v>64097.720794677734</c:v>
                      </c:pt>
                      <c:pt idx="106">
                        <c:v>63687.720550537102</c:v>
                      </c:pt>
                      <c:pt idx="107">
                        <c:v>63561.053558349602</c:v>
                      </c:pt>
                      <c:pt idx="108">
                        <c:v>61272.905532836914</c:v>
                      </c:pt>
                      <c:pt idx="109">
                        <c:v>63039.065017700188</c:v>
                      </c:pt>
                      <c:pt idx="110">
                        <c:v>63039.065017700188</c:v>
                      </c:pt>
                      <c:pt idx="111">
                        <c:v>65858.632522583008</c:v>
                      </c:pt>
                      <c:pt idx="112">
                        <c:v>66359.433303833008</c:v>
                      </c:pt>
                      <c:pt idx="113">
                        <c:v>66619.834182739258</c:v>
                      </c:pt>
                      <c:pt idx="114">
                        <c:v>66902.833206176758</c:v>
                      </c:pt>
                      <c:pt idx="115">
                        <c:v>64519.183181762695</c:v>
                      </c:pt>
                      <c:pt idx="116">
                        <c:v>64519.480056762695</c:v>
                      </c:pt>
                      <c:pt idx="117">
                        <c:v>64150.259353637695</c:v>
                      </c:pt>
                      <c:pt idx="118">
                        <c:v>64587.112808227539</c:v>
                      </c:pt>
                      <c:pt idx="119">
                        <c:v>64587.112808227539</c:v>
                      </c:pt>
                      <c:pt idx="120">
                        <c:v>64730.768142700195</c:v>
                      </c:pt>
                      <c:pt idx="121">
                        <c:v>64778.768203735352</c:v>
                      </c:pt>
                      <c:pt idx="122">
                        <c:v>64778.768142700195</c:v>
                      </c:pt>
                      <c:pt idx="123">
                        <c:v>63846.583572387695</c:v>
                      </c:pt>
                      <c:pt idx="124">
                        <c:v>63749.69612121582</c:v>
                      </c:pt>
                      <c:pt idx="125">
                        <c:v>63645.233291625977</c:v>
                      </c:pt>
                      <c:pt idx="126">
                        <c:v>63636.23323059082</c:v>
                      </c:pt>
                      <c:pt idx="127">
                        <c:v>63674.018203735352</c:v>
                      </c:pt>
                      <c:pt idx="128">
                        <c:v>63409.13117980957</c:v>
                      </c:pt>
                      <c:pt idx="129">
                        <c:v>62570.113845825195</c:v>
                      </c:pt>
                      <c:pt idx="130">
                        <c:v>62570.113784790039</c:v>
                      </c:pt>
                      <c:pt idx="131">
                        <c:v>65117.892837524414</c:v>
                      </c:pt>
                      <c:pt idx="132">
                        <c:v>65121.893020629883</c:v>
                      </c:pt>
                      <c:pt idx="133">
                        <c:v>65131.964309692383</c:v>
                      </c:pt>
                      <c:pt idx="134">
                        <c:v>65043.858779907227</c:v>
                      </c:pt>
                      <c:pt idx="135">
                        <c:v>57400.351654052734</c:v>
                      </c:pt>
                      <c:pt idx="136">
                        <c:v>61757.07991027832</c:v>
                      </c:pt>
                      <c:pt idx="137">
                        <c:v>62562.07991027832</c:v>
                      </c:pt>
                      <c:pt idx="138">
                        <c:v>66749.365798950195</c:v>
                      </c:pt>
                      <c:pt idx="139">
                        <c:v>66635.365921020508</c:v>
                      </c:pt>
                      <c:pt idx="140">
                        <c:v>66442.616409301758</c:v>
                      </c:pt>
                      <c:pt idx="141">
                        <c:v>64206.434753417969</c:v>
                      </c:pt>
                      <c:pt idx="142">
                        <c:v>66706.68196105957</c:v>
                      </c:pt>
                      <c:pt idx="143">
                        <c:v>64924.815628051758</c:v>
                      </c:pt>
                      <c:pt idx="144">
                        <c:v>64924.815628051758</c:v>
                      </c:pt>
                      <c:pt idx="145">
                        <c:v>64874.215591430664</c:v>
                      </c:pt>
                      <c:pt idx="146">
                        <c:v>66430.923782348633</c:v>
                      </c:pt>
                      <c:pt idx="147">
                        <c:v>66382.923782348633</c:v>
                      </c:pt>
                      <c:pt idx="148">
                        <c:v>66382.924026489258</c:v>
                      </c:pt>
                      <c:pt idx="149">
                        <c:v>66294.923538208008</c:v>
                      </c:pt>
                      <c:pt idx="150">
                        <c:v>65649.33186340332</c:v>
                      </c:pt>
                      <c:pt idx="151">
                        <c:v>65644.647171020508</c:v>
                      </c:pt>
                      <c:pt idx="152">
                        <c:v>64713.214553833008</c:v>
                      </c:pt>
                      <c:pt idx="153">
                        <c:v>64565.551208496094</c:v>
                      </c:pt>
                      <c:pt idx="154">
                        <c:v>65938.554214477539</c:v>
                      </c:pt>
                      <c:pt idx="155">
                        <c:v>65938.959548950195</c:v>
                      </c:pt>
                      <c:pt idx="156">
                        <c:v>65893.200759887695</c:v>
                      </c:pt>
                      <c:pt idx="157">
                        <c:v>66657.897003173828</c:v>
                      </c:pt>
                      <c:pt idx="158">
                        <c:v>67943.078277587891</c:v>
                      </c:pt>
                      <c:pt idx="159">
                        <c:v>67162.275543212891</c:v>
                      </c:pt>
                      <c:pt idx="160">
                        <c:v>67162.275543212891</c:v>
                      </c:pt>
                      <c:pt idx="161">
                        <c:v>66839.275299072266</c:v>
                      </c:pt>
                      <c:pt idx="162">
                        <c:v>66203.977981567383</c:v>
                      </c:pt>
                      <c:pt idx="163">
                        <c:v>66262.378128051758</c:v>
                      </c:pt>
                      <c:pt idx="164">
                        <c:v>65998.377883911133</c:v>
                      </c:pt>
                      <c:pt idx="165">
                        <c:v>56848.832931518555</c:v>
                      </c:pt>
                      <c:pt idx="166">
                        <c:v>56857.832870483398</c:v>
                      </c:pt>
                      <c:pt idx="167">
                        <c:v>56848.832931518555</c:v>
                      </c:pt>
                      <c:pt idx="168">
                        <c:v>55998.832931518555</c:v>
                      </c:pt>
                      <c:pt idx="169">
                        <c:v>55206.832870483398</c:v>
                      </c:pt>
                      <c:pt idx="170">
                        <c:v>54309.243148803711</c:v>
                      </c:pt>
                      <c:pt idx="171">
                        <c:v>54309.243392944336</c:v>
                      </c:pt>
                      <c:pt idx="172">
                        <c:v>54587.743453979492</c:v>
                      </c:pt>
                      <c:pt idx="173">
                        <c:v>54627.245223999023</c:v>
                      </c:pt>
                      <c:pt idx="174">
                        <c:v>54513.244979858398</c:v>
                      </c:pt>
                      <c:pt idx="175">
                        <c:v>64310.810073852539</c:v>
                      </c:pt>
                      <c:pt idx="176">
                        <c:v>65184.867630004883</c:v>
                      </c:pt>
                      <c:pt idx="177">
                        <c:v>65956.38215637207</c:v>
                      </c:pt>
                      <c:pt idx="178">
                        <c:v>65951.76252746582</c:v>
                      </c:pt>
                      <c:pt idx="179">
                        <c:v>65951.046585083008</c:v>
                      </c:pt>
                      <c:pt idx="180">
                        <c:v>60322.341781616211</c:v>
                      </c:pt>
                      <c:pt idx="181">
                        <c:v>60346.741546630852</c:v>
                      </c:pt>
                      <c:pt idx="182">
                        <c:v>59996.741058349602</c:v>
                      </c:pt>
                      <c:pt idx="183">
                        <c:v>65097.498733520508</c:v>
                      </c:pt>
                      <c:pt idx="184">
                        <c:v>65300.401077270508</c:v>
                      </c:pt>
                      <c:pt idx="185">
                        <c:v>65257.400833129876</c:v>
                      </c:pt>
                      <c:pt idx="186">
                        <c:v>66684.822219848633</c:v>
                      </c:pt>
                      <c:pt idx="187">
                        <c:v>66583.821487426758</c:v>
                      </c:pt>
                      <c:pt idx="188">
                        <c:v>66176.517288208008</c:v>
                      </c:pt>
                      <c:pt idx="189">
                        <c:v>65908.916702270508</c:v>
                      </c:pt>
                      <c:pt idx="190">
                        <c:v>66741.521682739258</c:v>
                      </c:pt>
                      <c:pt idx="191">
                        <c:v>67180.849807739258</c:v>
                      </c:pt>
                      <c:pt idx="192">
                        <c:v>67318.956985473633</c:v>
                      </c:pt>
                      <c:pt idx="193">
                        <c:v>67180.957717895508</c:v>
                      </c:pt>
                      <c:pt idx="194">
                        <c:v>66762.006057739258</c:v>
                      </c:pt>
                      <c:pt idx="195">
                        <c:v>65851.636367797852</c:v>
                      </c:pt>
                      <c:pt idx="196">
                        <c:v>64896.024795532227</c:v>
                      </c:pt>
                      <c:pt idx="197">
                        <c:v>65172.025039672844</c:v>
                      </c:pt>
                      <c:pt idx="198">
                        <c:v>65090.025283813477</c:v>
                      </c:pt>
                      <c:pt idx="199">
                        <c:v>66374.301712036133</c:v>
                      </c:pt>
                      <c:pt idx="200">
                        <c:v>66251.100784301758</c:v>
                      </c:pt>
                      <c:pt idx="201">
                        <c:v>65868.100784301758</c:v>
                      </c:pt>
                      <c:pt idx="202">
                        <c:v>64794.132278442376</c:v>
                      </c:pt>
                      <c:pt idx="203">
                        <c:v>64350.542678833008</c:v>
                      </c:pt>
                      <c:pt idx="204">
                        <c:v>64354.542922973626</c:v>
                      </c:pt>
                      <c:pt idx="205">
                        <c:v>64299.542678833008</c:v>
                      </c:pt>
                      <c:pt idx="206">
                        <c:v>64155.742874145508</c:v>
                      </c:pt>
                      <c:pt idx="207">
                        <c:v>67731.595413208008</c:v>
                      </c:pt>
                      <c:pt idx="208">
                        <c:v>65214.410598754876</c:v>
                      </c:pt>
                      <c:pt idx="209">
                        <c:v>64343.808303833008</c:v>
                      </c:pt>
                      <c:pt idx="210">
                        <c:v>59507.495468139648</c:v>
                      </c:pt>
                      <c:pt idx="211">
                        <c:v>59522.895477294922</c:v>
                      </c:pt>
                      <c:pt idx="212">
                        <c:v>59433.021453857422</c:v>
                      </c:pt>
                      <c:pt idx="213">
                        <c:v>66857.092727661133</c:v>
                      </c:pt>
                      <c:pt idx="214">
                        <c:v>65100.924415588379</c:v>
                      </c:pt>
                      <c:pt idx="215">
                        <c:v>62769.290748596191</c:v>
                      </c:pt>
                      <c:pt idx="216">
                        <c:v>64614.492774963379</c:v>
                      </c:pt>
                      <c:pt idx="217">
                        <c:v>65450.692581176758</c:v>
                      </c:pt>
                      <c:pt idx="218">
                        <c:v>63266.764236450195</c:v>
                      </c:pt>
                      <c:pt idx="219">
                        <c:v>63966.904251098626</c:v>
                      </c:pt>
                      <c:pt idx="220">
                        <c:v>64711.704788208008</c:v>
                      </c:pt>
                      <c:pt idx="221">
                        <c:v>64711.704788208008</c:v>
                      </c:pt>
                      <c:pt idx="222">
                        <c:v>64614.704544067376</c:v>
                      </c:pt>
                      <c:pt idx="223">
                        <c:v>59890.353591918945</c:v>
                      </c:pt>
                      <c:pt idx="224">
                        <c:v>59888.545974731445</c:v>
                      </c:pt>
                      <c:pt idx="225">
                        <c:v>63466.425491333008</c:v>
                      </c:pt>
                      <c:pt idx="226">
                        <c:v>63458.225967407227</c:v>
                      </c:pt>
                      <c:pt idx="227">
                        <c:v>63455.024993896484</c:v>
                      </c:pt>
                      <c:pt idx="228">
                        <c:v>63811.383987426758</c:v>
                      </c:pt>
                      <c:pt idx="229">
                        <c:v>63811.384231567376</c:v>
                      </c:pt>
                      <c:pt idx="230">
                        <c:v>63097.754302978516</c:v>
                      </c:pt>
                      <c:pt idx="231">
                        <c:v>63357.754302978516</c:v>
                      </c:pt>
                      <c:pt idx="232">
                        <c:v>64540.442092895508</c:v>
                      </c:pt>
                      <c:pt idx="233">
                        <c:v>64551.442092895508</c:v>
                      </c:pt>
                      <c:pt idx="234">
                        <c:v>64915.942092895508</c:v>
                      </c:pt>
                      <c:pt idx="235">
                        <c:v>64369.942581176758</c:v>
                      </c:pt>
                      <c:pt idx="236">
                        <c:v>64017.857620239243</c:v>
                      </c:pt>
                      <c:pt idx="237">
                        <c:v>64411.508255004876</c:v>
                      </c:pt>
                      <c:pt idx="238">
                        <c:v>65041.197555541992</c:v>
                      </c:pt>
                      <c:pt idx="239">
                        <c:v>64976.393844604492</c:v>
                      </c:pt>
                      <c:pt idx="240">
                        <c:v>64731.975357055657</c:v>
                      </c:pt>
                      <c:pt idx="241">
                        <c:v>67159.501281738281</c:v>
                      </c:pt>
                      <c:pt idx="242">
                        <c:v>67155.222717285156</c:v>
                      </c:pt>
                      <c:pt idx="243">
                        <c:v>67107.222229003906</c:v>
                      </c:pt>
                      <c:pt idx="244">
                        <c:v>67340.9228515625</c:v>
                      </c:pt>
                      <c:pt idx="245">
                        <c:v>67199.130554199219</c:v>
                      </c:pt>
                      <c:pt idx="246">
                        <c:v>67070.058776855469</c:v>
                      </c:pt>
                      <c:pt idx="247">
                        <c:v>63033.242630004876</c:v>
                      </c:pt>
                      <c:pt idx="248">
                        <c:v>62967.092971801743</c:v>
                      </c:pt>
                      <c:pt idx="249">
                        <c:v>62509.940872192376</c:v>
                      </c:pt>
                      <c:pt idx="250">
                        <c:v>62565.931350708008</c:v>
                      </c:pt>
                      <c:pt idx="251">
                        <c:v>62747.398147583008</c:v>
                      </c:pt>
                      <c:pt idx="252">
                        <c:v>62423.586196899414</c:v>
                      </c:pt>
                      <c:pt idx="253">
                        <c:v>62434.586196899414</c:v>
                      </c:pt>
                      <c:pt idx="254">
                        <c:v>62695.986587524414</c:v>
                      </c:pt>
                      <c:pt idx="255">
                        <c:v>64139.302536010735</c:v>
                      </c:pt>
                      <c:pt idx="256">
                        <c:v>65178.303512573235</c:v>
                      </c:pt>
                      <c:pt idx="257">
                        <c:v>65178.332717895508</c:v>
                      </c:pt>
                      <c:pt idx="258">
                        <c:v>65169.332962036126</c:v>
                      </c:pt>
                      <c:pt idx="259">
                        <c:v>64850.707229614258</c:v>
                      </c:pt>
                      <c:pt idx="260">
                        <c:v>64854.706985473626</c:v>
                      </c:pt>
                      <c:pt idx="261">
                        <c:v>64863.707107543938</c:v>
                      </c:pt>
                      <c:pt idx="262">
                        <c:v>64863.707229614258</c:v>
                      </c:pt>
                      <c:pt idx="263">
                        <c:v>62946.054458618164</c:v>
                      </c:pt>
                      <c:pt idx="264">
                        <c:v>66017.840728759766</c:v>
                      </c:pt>
                      <c:pt idx="265">
                        <c:v>65739.340972900391</c:v>
                      </c:pt>
                      <c:pt idx="266">
                        <c:v>65738.602691650391</c:v>
                      </c:pt>
                      <c:pt idx="267">
                        <c:v>64987.169387817376</c:v>
                      </c:pt>
                      <c:pt idx="268">
                        <c:v>64265.768753051758</c:v>
                      </c:pt>
                      <c:pt idx="269">
                        <c:v>66825.484130859375</c:v>
                      </c:pt>
                      <c:pt idx="270">
                        <c:v>56340.738739013672</c:v>
                      </c:pt>
                      <c:pt idx="271">
                        <c:v>56340.738739013672</c:v>
                      </c:pt>
                      <c:pt idx="272">
                        <c:v>56340.633331298828</c:v>
                      </c:pt>
                      <c:pt idx="273">
                        <c:v>64433.574417114258</c:v>
                      </c:pt>
                      <c:pt idx="274">
                        <c:v>64433.898635864258</c:v>
                      </c:pt>
                      <c:pt idx="275">
                        <c:v>64714.900588989258</c:v>
                      </c:pt>
                      <c:pt idx="276">
                        <c:v>64626.900405883789</c:v>
                      </c:pt>
                      <c:pt idx="277">
                        <c:v>62976.467727661133</c:v>
                      </c:pt>
                      <c:pt idx="278">
                        <c:v>63445.218215942383</c:v>
                      </c:pt>
                      <c:pt idx="279">
                        <c:v>62707.718215942383</c:v>
                      </c:pt>
                      <c:pt idx="280">
                        <c:v>61474.884231567383</c:v>
                      </c:pt>
                      <c:pt idx="281">
                        <c:v>61096.483840942383</c:v>
                      </c:pt>
                      <c:pt idx="282">
                        <c:v>64576.569046020508</c:v>
                      </c:pt>
                      <c:pt idx="283">
                        <c:v>64571.76904296875</c:v>
                      </c:pt>
                      <c:pt idx="284">
                        <c:v>64571.76892089843</c:v>
                      </c:pt>
                      <c:pt idx="285">
                        <c:v>57432.807586669922</c:v>
                      </c:pt>
                      <c:pt idx="286">
                        <c:v>57432.807586669922</c:v>
                      </c:pt>
                      <c:pt idx="287">
                        <c:v>59616.981628417969</c:v>
                      </c:pt>
                      <c:pt idx="288">
                        <c:v>59625.981506347656</c:v>
                      </c:pt>
                      <c:pt idx="289">
                        <c:v>59625.981689453125</c:v>
                      </c:pt>
                      <c:pt idx="290">
                        <c:v>59104.579223632813</c:v>
                      </c:pt>
                      <c:pt idx="291">
                        <c:v>62826.583572387695</c:v>
                      </c:pt>
                      <c:pt idx="292">
                        <c:v>62826.583572387695</c:v>
                      </c:pt>
                      <c:pt idx="293">
                        <c:v>62704.253494262695</c:v>
                      </c:pt>
                      <c:pt idx="294">
                        <c:v>65412.826614379876</c:v>
                      </c:pt>
                      <c:pt idx="295">
                        <c:v>65412.826736450188</c:v>
                      </c:pt>
                      <c:pt idx="296">
                        <c:v>64231.203811645508</c:v>
                      </c:pt>
                      <c:pt idx="297">
                        <c:v>64231.20393371582</c:v>
                      </c:pt>
                      <c:pt idx="298">
                        <c:v>64230.610916137688</c:v>
                      </c:pt>
                      <c:pt idx="299">
                        <c:v>64230.610916137688</c:v>
                      </c:pt>
                      <c:pt idx="300">
                        <c:v>64651.452102661126</c:v>
                      </c:pt>
                      <c:pt idx="301">
                        <c:v>64651.452835083008</c:v>
                      </c:pt>
                      <c:pt idx="302">
                        <c:v>63997.241470336914</c:v>
                      </c:pt>
                      <c:pt idx="303">
                        <c:v>65367.045120239258</c:v>
                      </c:pt>
                      <c:pt idx="304">
                        <c:v>64892.714797973626</c:v>
                      </c:pt>
                      <c:pt idx="305">
                        <c:v>66660.927001953125</c:v>
                      </c:pt>
                      <c:pt idx="306">
                        <c:v>67012.92724609375</c:v>
                      </c:pt>
                      <c:pt idx="307">
                        <c:v>67012.92822265625</c:v>
                      </c:pt>
                      <c:pt idx="308">
                        <c:v>67302.93603515625</c:v>
                      </c:pt>
                      <c:pt idx="309">
                        <c:v>67302.93603515625</c:v>
                      </c:pt>
                      <c:pt idx="310">
                        <c:v>67302.93603515625</c:v>
                      </c:pt>
                      <c:pt idx="311">
                        <c:v>67071.93603515625</c:v>
                      </c:pt>
                      <c:pt idx="312">
                        <c:v>66207.381790161133</c:v>
                      </c:pt>
                      <c:pt idx="313">
                        <c:v>66240.662307739258</c:v>
                      </c:pt>
                      <c:pt idx="314">
                        <c:v>63995.318756103516</c:v>
                      </c:pt>
                      <c:pt idx="315">
                        <c:v>65366.237731933594</c:v>
                      </c:pt>
                      <c:pt idx="316">
                        <c:v>65366.237670898438</c:v>
                      </c:pt>
                      <c:pt idx="317">
                        <c:v>65357.237670898438</c:v>
                      </c:pt>
                      <c:pt idx="318">
                        <c:v>65247.5263671875</c:v>
                      </c:pt>
                      <c:pt idx="319">
                        <c:v>65196.926330566406</c:v>
                      </c:pt>
                      <c:pt idx="320">
                        <c:v>65070.259582519524</c:v>
                      </c:pt>
                      <c:pt idx="321">
                        <c:v>64463.456787109368</c:v>
                      </c:pt>
                      <c:pt idx="322">
                        <c:v>64640.490737915039</c:v>
                      </c:pt>
                      <c:pt idx="323">
                        <c:v>65631.799270629883</c:v>
                      </c:pt>
                      <c:pt idx="324">
                        <c:v>66192.638259887695</c:v>
                      </c:pt>
                      <c:pt idx="325">
                        <c:v>63424.129837036126</c:v>
                      </c:pt>
                      <c:pt idx="326">
                        <c:v>63382.430130004876</c:v>
                      </c:pt>
                      <c:pt idx="327">
                        <c:v>63382.43000793457</c:v>
                      </c:pt>
                      <c:pt idx="328">
                        <c:v>63901.429885864258</c:v>
                      </c:pt>
                      <c:pt idx="329">
                        <c:v>64122.847854614258</c:v>
                      </c:pt>
                      <c:pt idx="330">
                        <c:v>65934.084182739258</c:v>
                      </c:pt>
                      <c:pt idx="331">
                        <c:v>63483.578598022461</c:v>
                      </c:pt>
                      <c:pt idx="332">
                        <c:v>63483.578536987305</c:v>
                      </c:pt>
                      <c:pt idx="333">
                        <c:v>63394.407791137695</c:v>
                      </c:pt>
                      <c:pt idx="334">
                        <c:v>63394.407791137695</c:v>
                      </c:pt>
                      <c:pt idx="335">
                        <c:v>63285.352127075195</c:v>
                      </c:pt>
                      <c:pt idx="336">
                        <c:v>63294.352127075195</c:v>
                      </c:pt>
                      <c:pt idx="337">
                        <c:v>63193.503494262695</c:v>
                      </c:pt>
                      <c:pt idx="338">
                        <c:v>63191.897109985352</c:v>
                      </c:pt>
                      <c:pt idx="339">
                        <c:v>65910.729644775391</c:v>
                      </c:pt>
                      <c:pt idx="340">
                        <c:v>65545.327545166016</c:v>
                      </c:pt>
                      <c:pt idx="341">
                        <c:v>65923.729888916016</c:v>
                      </c:pt>
                      <c:pt idx="342">
                        <c:v>65821.399658203125</c:v>
                      </c:pt>
                      <c:pt idx="343">
                        <c:v>65200.39782714843</c:v>
                      </c:pt>
                      <c:pt idx="344">
                        <c:v>65200.39782714843</c:v>
                      </c:pt>
                      <c:pt idx="345">
                        <c:v>61891.095779418945</c:v>
                      </c:pt>
                      <c:pt idx="346">
                        <c:v>62271.762893676758</c:v>
                      </c:pt>
                      <c:pt idx="347">
                        <c:v>62271.762893676758</c:v>
                      </c:pt>
                      <c:pt idx="348">
                        <c:v>62022.762771606438</c:v>
                      </c:pt>
                      <c:pt idx="349">
                        <c:v>61861.095840454102</c:v>
                      </c:pt>
                      <c:pt idx="350">
                        <c:v>61870.095840454102</c:v>
                      </c:pt>
                      <c:pt idx="351">
                        <c:v>62375.097793579102</c:v>
                      </c:pt>
                      <c:pt idx="352">
                        <c:v>66049.404006958008</c:v>
                      </c:pt>
                      <c:pt idx="353">
                        <c:v>66209.684280395508</c:v>
                      </c:pt>
                      <c:pt idx="354">
                        <c:v>65980.684280395508</c:v>
                      </c:pt>
                      <c:pt idx="355">
                        <c:v>65804.574417114258</c:v>
                      </c:pt>
                      <c:pt idx="356">
                        <c:v>64931.726333618164</c:v>
                      </c:pt>
                      <c:pt idx="357">
                        <c:v>64941.34748840332</c:v>
                      </c:pt>
                      <c:pt idx="358">
                        <c:v>65415.485305786126</c:v>
                      </c:pt>
                      <c:pt idx="359">
                        <c:v>65415.485305786126</c:v>
                      </c:pt>
                      <c:pt idx="360">
                        <c:v>64715.801956176758</c:v>
                      </c:pt>
                      <c:pt idx="361">
                        <c:v>62527.566848754876</c:v>
                      </c:pt>
                      <c:pt idx="362">
                        <c:v>62584.566848754876</c:v>
                      </c:pt>
                      <c:pt idx="363">
                        <c:v>62584.566848754876</c:v>
                      </c:pt>
                      <c:pt idx="364">
                        <c:v>62584.566848754876</c:v>
                      </c:pt>
                      <c:pt idx="365">
                        <c:v>63433.963470458984</c:v>
                      </c:pt>
                      <c:pt idx="366">
                        <c:v>63492.763763427734</c:v>
                      </c:pt>
                      <c:pt idx="367">
                        <c:v>63445.763275146484</c:v>
                      </c:pt>
                      <c:pt idx="368">
                        <c:v>63090.903411865234</c:v>
                      </c:pt>
                      <c:pt idx="369">
                        <c:v>62960.903411865234</c:v>
                      </c:pt>
                      <c:pt idx="370">
                        <c:v>62708.904388427734</c:v>
                      </c:pt>
                      <c:pt idx="371">
                        <c:v>63840.144241333008</c:v>
                      </c:pt>
                      <c:pt idx="372">
                        <c:v>65283.425003051758</c:v>
                      </c:pt>
                      <c:pt idx="373">
                        <c:v>65219.425491333008</c:v>
                      </c:pt>
                      <c:pt idx="374">
                        <c:v>65195.426223754876</c:v>
                      </c:pt>
                      <c:pt idx="375">
                        <c:v>56890.547351837158</c:v>
                      </c:pt>
                      <c:pt idx="376">
                        <c:v>57334.647815704338</c:v>
                      </c:pt>
                      <c:pt idx="377">
                        <c:v>57334.647937774658</c:v>
                      </c:pt>
                      <c:pt idx="378">
                        <c:v>57334.647693634026</c:v>
                      </c:pt>
                      <c:pt idx="379">
                        <c:v>66565.175491333008</c:v>
                      </c:pt>
                      <c:pt idx="380">
                        <c:v>66565.175003051758</c:v>
                      </c:pt>
                      <c:pt idx="381">
                        <c:v>66118.174514770508</c:v>
                      </c:pt>
                      <c:pt idx="382">
                        <c:v>65061.445266723626</c:v>
                      </c:pt>
                      <c:pt idx="383">
                        <c:v>65111.245315551758</c:v>
                      </c:pt>
                      <c:pt idx="384">
                        <c:v>64956.246047973626</c:v>
                      </c:pt>
                      <c:pt idx="385">
                        <c:v>65794.559234619141</c:v>
                      </c:pt>
                      <c:pt idx="386">
                        <c:v>66215.559967041016</c:v>
                      </c:pt>
                      <c:pt idx="387">
                        <c:v>66215.559478759766</c:v>
                      </c:pt>
                      <c:pt idx="388">
                        <c:v>65788.559478759766</c:v>
                      </c:pt>
                      <c:pt idx="389">
                        <c:v>64742.985260009766</c:v>
                      </c:pt>
                      <c:pt idx="390">
                        <c:v>63889.556838989258</c:v>
                      </c:pt>
                      <c:pt idx="391">
                        <c:v>65472.851272583008</c:v>
                      </c:pt>
                      <c:pt idx="392">
                        <c:v>65860.851638793945</c:v>
                      </c:pt>
                      <c:pt idx="393">
                        <c:v>65478.241653442376</c:v>
                      </c:pt>
                      <c:pt idx="394">
                        <c:v>65477.609573364258</c:v>
                      </c:pt>
                      <c:pt idx="395">
                        <c:v>66043.128616333008</c:v>
                      </c:pt>
                      <c:pt idx="396">
                        <c:v>65673.726272583008</c:v>
                      </c:pt>
                      <c:pt idx="397">
                        <c:v>66414.422805786133</c:v>
                      </c:pt>
                      <c:pt idx="398">
                        <c:v>66414.423049926758</c:v>
                      </c:pt>
                      <c:pt idx="399">
                        <c:v>66371.423782348633</c:v>
                      </c:pt>
                      <c:pt idx="400">
                        <c:v>65645.796340942383</c:v>
                      </c:pt>
                      <c:pt idx="401">
                        <c:v>64099.11869812011</c:v>
                      </c:pt>
                      <c:pt idx="402">
                        <c:v>64216.91850280761</c:v>
                      </c:pt>
                      <c:pt idx="403">
                        <c:v>63873.91850280761</c:v>
                      </c:pt>
                      <c:pt idx="404">
                        <c:v>63691.417770385742</c:v>
                      </c:pt>
                      <c:pt idx="405">
                        <c:v>65019.177932739258</c:v>
                      </c:pt>
                      <c:pt idx="406">
                        <c:v>65438.17854309082</c:v>
                      </c:pt>
                      <c:pt idx="407">
                        <c:v>65438.178421020508</c:v>
                      </c:pt>
                      <c:pt idx="408">
                        <c:v>65350.178298950188</c:v>
                      </c:pt>
                      <c:pt idx="409">
                        <c:v>64603.761367797852</c:v>
                      </c:pt>
                      <c:pt idx="410">
                        <c:v>64342.029922485352</c:v>
                      </c:pt>
                      <c:pt idx="411">
                        <c:v>64204.867263793938</c:v>
                      </c:pt>
                      <c:pt idx="412">
                        <c:v>64823.367874145508</c:v>
                      </c:pt>
                      <c:pt idx="413">
                        <c:v>64823.367752075188</c:v>
                      </c:pt>
                      <c:pt idx="414">
                        <c:v>64726.367752075188</c:v>
                      </c:pt>
                      <c:pt idx="415">
                        <c:v>63059.967727661126</c:v>
                      </c:pt>
                      <c:pt idx="416">
                        <c:v>63136.398147582993</c:v>
                      </c:pt>
                      <c:pt idx="417">
                        <c:v>63243.24836730957</c:v>
                      </c:pt>
                      <c:pt idx="418">
                        <c:v>62825.098587036126</c:v>
                      </c:pt>
                      <c:pt idx="419">
                        <c:v>61779.098342895508</c:v>
                      </c:pt>
                      <c:pt idx="420">
                        <c:v>60405.396331787109</c:v>
                      </c:pt>
                      <c:pt idx="421">
                        <c:v>67079.684036254883</c:v>
                      </c:pt>
                      <c:pt idx="422">
                        <c:v>66899.384231567383</c:v>
                      </c:pt>
                      <c:pt idx="423">
                        <c:v>66811.383987426758</c:v>
                      </c:pt>
                      <c:pt idx="424">
                        <c:v>67123.855056762695</c:v>
                      </c:pt>
                      <c:pt idx="425">
                        <c:v>63866.772415161126</c:v>
                      </c:pt>
                      <c:pt idx="426">
                        <c:v>63866.772415161126</c:v>
                      </c:pt>
                      <c:pt idx="427">
                        <c:v>63514.772415161126</c:v>
                      </c:pt>
                      <c:pt idx="428">
                        <c:v>64547.810989379883</c:v>
                      </c:pt>
                      <c:pt idx="429">
                        <c:v>64318.810989379883</c:v>
                      </c:pt>
                      <c:pt idx="430">
                        <c:v>64327.810989379883</c:v>
                      </c:pt>
                      <c:pt idx="431">
                        <c:v>64328.140090942383</c:v>
                      </c:pt>
                      <c:pt idx="432">
                        <c:v>67476.98371887207</c:v>
                      </c:pt>
                      <c:pt idx="433">
                        <c:v>67724.484085083008</c:v>
                      </c:pt>
                      <c:pt idx="434">
                        <c:v>67724.483840942383</c:v>
                      </c:pt>
                      <c:pt idx="435">
                        <c:v>65202.27880859375</c:v>
                      </c:pt>
                      <c:pt idx="436">
                        <c:v>63382.59619140625</c:v>
                      </c:pt>
                      <c:pt idx="437">
                        <c:v>63382.59619140625</c:v>
                      </c:pt>
                      <c:pt idx="438">
                        <c:v>63633.748046875</c:v>
                      </c:pt>
                      <c:pt idx="439">
                        <c:v>63527.748779296868</c:v>
                      </c:pt>
                      <c:pt idx="440">
                        <c:v>64253.5419921875</c:v>
                      </c:pt>
                      <c:pt idx="441">
                        <c:v>64555.5927734375</c:v>
                      </c:pt>
                      <c:pt idx="442">
                        <c:v>64261.1904296875</c:v>
                      </c:pt>
                      <c:pt idx="443">
                        <c:v>64587.5927734375</c:v>
                      </c:pt>
                      <c:pt idx="444">
                        <c:v>64411.891311645508</c:v>
                      </c:pt>
                      <c:pt idx="445">
                        <c:v>64323.891067504876</c:v>
                      </c:pt>
                      <c:pt idx="446">
                        <c:v>64309.891067504876</c:v>
                      </c:pt>
                      <c:pt idx="447">
                        <c:v>62982.496246337883</c:v>
                      </c:pt>
                      <c:pt idx="448">
                        <c:v>63991.491165161126</c:v>
                      </c:pt>
                      <c:pt idx="449">
                        <c:v>64953.004592895508</c:v>
                      </c:pt>
                      <c:pt idx="450">
                        <c:v>63692.576751708984</c:v>
                      </c:pt>
                      <c:pt idx="451">
                        <c:v>63365.307464599602</c:v>
                      </c:pt>
                      <c:pt idx="452">
                        <c:v>63742.263626098626</c:v>
                      </c:pt>
                      <c:pt idx="453">
                        <c:v>63742.264602661126</c:v>
                      </c:pt>
                      <c:pt idx="454">
                        <c:v>64370.634231567383</c:v>
                      </c:pt>
                      <c:pt idx="455">
                        <c:v>64420.434341430657</c:v>
                      </c:pt>
                      <c:pt idx="456">
                        <c:v>63460.169876098626</c:v>
                      </c:pt>
                      <c:pt idx="457">
                        <c:v>63460.016555786126</c:v>
                      </c:pt>
                      <c:pt idx="458">
                        <c:v>63030.487884521484</c:v>
                      </c:pt>
                      <c:pt idx="459">
                        <c:v>64440.696914672852</c:v>
                      </c:pt>
                      <c:pt idx="460">
                        <c:v>64431.782135009766</c:v>
                      </c:pt>
                      <c:pt idx="461">
                        <c:v>66208.302825927734</c:v>
                      </c:pt>
                      <c:pt idx="462">
                        <c:v>66208.302825927734</c:v>
                      </c:pt>
                      <c:pt idx="463">
                        <c:v>66120.302825927734</c:v>
                      </c:pt>
                      <c:pt idx="464">
                        <c:v>62386.798004150383</c:v>
                      </c:pt>
                      <c:pt idx="465">
                        <c:v>58799.438446044915</c:v>
                      </c:pt>
                      <c:pt idx="466">
                        <c:v>62006.998718261719</c:v>
                      </c:pt>
                      <c:pt idx="467">
                        <c:v>64615.298294067376</c:v>
                      </c:pt>
                      <c:pt idx="468">
                        <c:v>66265.313186645508</c:v>
                      </c:pt>
                      <c:pt idx="469">
                        <c:v>66585.134963989258</c:v>
                      </c:pt>
                      <c:pt idx="470">
                        <c:v>66608.134719848633</c:v>
                      </c:pt>
                      <c:pt idx="471">
                        <c:v>66327.133987426758</c:v>
                      </c:pt>
                      <c:pt idx="472">
                        <c:v>63414.548049926758</c:v>
                      </c:pt>
                      <c:pt idx="473">
                        <c:v>63132.042678833008</c:v>
                      </c:pt>
                      <c:pt idx="474">
                        <c:v>63029.041702270508</c:v>
                      </c:pt>
                      <c:pt idx="475">
                        <c:v>62830.041458129876</c:v>
                      </c:pt>
                      <c:pt idx="476">
                        <c:v>61675.038772583008</c:v>
                      </c:pt>
                      <c:pt idx="477">
                        <c:v>61545.038040161126</c:v>
                      </c:pt>
                      <c:pt idx="478">
                        <c:v>61606.038284301758</c:v>
                      </c:pt>
                      <c:pt idx="479">
                        <c:v>61371.037551879876</c:v>
                      </c:pt>
                      <c:pt idx="480">
                        <c:v>60511.132904052734</c:v>
                      </c:pt>
                      <c:pt idx="481">
                        <c:v>59979.132659912102</c:v>
                      </c:pt>
                      <c:pt idx="482">
                        <c:v>65066.226272583008</c:v>
                      </c:pt>
                      <c:pt idx="483">
                        <c:v>65868.869888305664</c:v>
                      </c:pt>
                      <c:pt idx="484">
                        <c:v>67037.559768676758</c:v>
                      </c:pt>
                      <c:pt idx="485">
                        <c:v>67084.559768676758</c:v>
                      </c:pt>
                      <c:pt idx="486">
                        <c:v>66851.559280395508</c:v>
                      </c:pt>
                      <c:pt idx="487">
                        <c:v>66576.710159301758</c:v>
                      </c:pt>
                      <c:pt idx="488">
                        <c:v>66576.710159301758</c:v>
                      </c:pt>
                      <c:pt idx="489">
                        <c:v>61513.257766723626</c:v>
                      </c:pt>
                      <c:pt idx="490">
                        <c:v>60658.256912231438</c:v>
                      </c:pt>
                      <c:pt idx="491">
                        <c:v>65058.670120239258</c:v>
                      </c:pt>
                      <c:pt idx="492">
                        <c:v>65540.585891723633</c:v>
                      </c:pt>
                      <c:pt idx="493">
                        <c:v>60941.749099731445</c:v>
                      </c:pt>
                      <c:pt idx="494">
                        <c:v>60941.749099731445</c:v>
                      </c:pt>
                      <c:pt idx="495">
                        <c:v>63178.951614379883</c:v>
                      </c:pt>
                      <c:pt idx="496">
                        <c:v>63182.951614379883</c:v>
                      </c:pt>
                      <c:pt idx="497">
                        <c:v>63189.978103637695</c:v>
                      </c:pt>
                      <c:pt idx="498">
                        <c:v>63180.977981567383</c:v>
                      </c:pt>
                      <c:pt idx="499">
                        <c:v>61025.815887451172</c:v>
                      </c:pt>
                      <c:pt idx="500">
                        <c:v>61030.022979736328</c:v>
                      </c:pt>
                      <c:pt idx="501">
                        <c:v>61039.022979736328</c:v>
                      </c:pt>
                      <c:pt idx="502">
                        <c:v>60916.522918701172</c:v>
                      </c:pt>
                      <c:pt idx="503">
                        <c:v>64822.895095825195</c:v>
                      </c:pt>
                      <c:pt idx="504">
                        <c:v>64822.895217895508</c:v>
                      </c:pt>
                      <c:pt idx="505">
                        <c:v>64377.895095825195</c:v>
                      </c:pt>
                      <c:pt idx="506">
                        <c:v>64377.895095825195</c:v>
                      </c:pt>
                      <c:pt idx="507">
                        <c:v>64810.079727172852</c:v>
                      </c:pt>
                      <c:pt idx="508">
                        <c:v>63942.163696289063</c:v>
                      </c:pt>
                      <c:pt idx="509">
                        <c:v>63878.16357421875</c:v>
                      </c:pt>
                      <c:pt idx="510">
                        <c:v>63961.645118713379</c:v>
                      </c:pt>
                      <c:pt idx="511">
                        <c:v>63745.471290588379</c:v>
                      </c:pt>
                      <c:pt idx="512">
                        <c:v>65829.467185974121</c:v>
                      </c:pt>
                      <c:pt idx="513">
                        <c:v>65971.034568786621</c:v>
                      </c:pt>
                      <c:pt idx="514">
                        <c:v>66231.034812927246</c:v>
                      </c:pt>
                      <c:pt idx="515">
                        <c:v>62048.794876098626</c:v>
                      </c:pt>
                      <c:pt idx="516">
                        <c:v>61725.194046020508</c:v>
                      </c:pt>
                      <c:pt idx="517">
                        <c:v>65921.344497680664</c:v>
                      </c:pt>
                      <c:pt idx="518">
                        <c:v>62111.61408996582</c:v>
                      </c:pt>
                      <c:pt idx="519">
                        <c:v>65060.809280395508</c:v>
                      </c:pt>
                      <c:pt idx="520">
                        <c:v>65017.808792114258</c:v>
                      </c:pt>
                      <c:pt idx="521">
                        <c:v>64844.807327270508</c:v>
                      </c:pt>
                      <c:pt idx="522">
                        <c:v>65865.007034301758</c:v>
                      </c:pt>
                      <c:pt idx="523">
                        <c:v>65495.007766723626</c:v>
                      </c:pt>
                      <c:pt idx="524">
                        <c:v>65470.007278442376</c:v>
                      </c:pt>
                      <c:pt idx="525">
                        <c:v>67623.223587036133</c:v>
                      </c:pt>
                      <c:pt idx="526">
                        <c:v>67536.436233520508</c:v>
                      </c:pt>
                      <c:pt idx="527">
                        <c:v>67259.435745239258</c:v>
                      </c:pt>
                      <c:pt idx="528">
                        <c:v>66992.836685180664</c:v>
                      </c:pt>
                      <c:pt idx="529">
                        <c:v>64461.329116821289</c:v>
                      </c:pt>
                      <c:pt idx="530">
                        <c:v>64461.329238891594</c:v>
                      </c:pt>
                      <c:pt idx="531">
                        <c:v>64953.129776000977</c:v>
                      </c:pt>
                      <c:pt idx="532">
                        <c:v>64683.942398071289</c:v>
                      </c:pt>
                      <c:pt idx="533">
                        <c:v>64433.551452636719</c:v>
                      </c:pt>
                      <c:pt idx="534">
                        <c:v>63967.151062011719</c:v>
                      </c:pt>
                      <c:pt idx="535">
                        <c:v>62443.979568481438</c:v>
                      </c:pt>
                      <c:pt idx="536">
                        <c:v>65384.899063110344</c:v>
                      </c:pt>
                      <c:pt idx="537">
                        <c:v>65832.400283813477</c:v>
                      </c:pt>
                      <c:pt idx="538">
                        <c:v>65984.899795532227</c:v>
                      </c:pt>
                      <c:pt idx="539">
                        <c:v>66224.899307250977</c:v>
                      </c:pt>
                      <c:pt idx="540">
                        <c:v>57875.142013549805</c:v>
                      </c:pt>
                      <c:pt idx="541">
                        <c:v>57884.14225769043</c:v>
                      </c:pt>
                      <c:pt idx="542">
                        <c:v>57884.14225769043</c:v>
                      </c:pt>
                      <c:pt idx="543">
                        <c:v>57884.142318725586</c:v>
                      </c:pt>
                      <c:pt idx="544">
                        <c:v>57874.606185913086</c:v>
                      </c:pt>
                      <c:pt idx="545">
                        <c:v>57390.106002807617</c:v>
                      </c:pt>
                      <c:pt idx="546">
                        <c:v>57206.400924682617</c:v>
                      </c:pt>
                      <c:pt idx="547">
                        <c:v>57206.400863647461</c:v>
                      </c:pt>
                      <c:pt idx="548">
                        <c:v>62446.979080200195</c:v>
                      </c:pt>
                      <c:pt idx="549">
                        <c:v>62446.979202270508</c:v>
                      </c:pt>
                      <c:pt idx="550">
                        <c:v>63091.21223449707</c:v>
                      </c:pt>
                      <c:pt idx="551">
                        <c:v>63100.212295532227</c:v>
                      </c:pt>
                      <c:pt idx="552">
                        <c:v>63100.212295532227</c:v>
                      </c:pt>
                      <c:pt idx="553">
                        <c:v>63480.441528320313</c:v>
                      </c:pt>
                      <c:pt idx="554">
                        <c:v>63489.441589355469</c:v>
                      </c:pt>
                      <c:pt idx="555">
                        <c:v>64447.732620239258</c:v>
                      </c:pt>
                      <c:pt idx="556">
                        <c:v>67347.271438598633</c:v>
                      </c:pt>
                      <c:pt idx="557">
                        <c:v>67010.078659057617</c:v>
                      </c:pt>
                      <c:pt idx="558">
                        <c:v>66817.879684448242</c:v>
                      </c:pt>
                      <c:pt idx="559">
                        <c:v>66818.878707885742</c:v>
                      </c:pt>
                      <c:pt idx="560">
                        <c:v>66543.627639770508</c:v>
                      </c:pt>
                      <c:pt idx="561">
                        <c:v>66543.626663208008</c:v>
                      </c:pt>
                      <c:pt idx="562">
                        <c:v>66543.626663208008</c:v>
                      </c:pt>
                      <c:pt idx="563">
                        <c:v>66187.626174926758</c:v>
                      </c:pt>
                      <c:pt idx="564">
                        <c:v>66011.408645629883</c:v>
                      </c:pt>
                      <c:pt idx="565">
                        <c:v>65921.258255004883</c:v>
                      </c:pt>
                      <c:pt idx="566">
                        <c:v>65857.182815551758</c:v>
                      </c:pt>
                      <c:pt idx="567">
                        <c:v>63570.998245239258</c:v>
                      </c:pt>
                      <c:pt idx="568">
                        <c:v>65983.047805786133</c:v>
                      </c:pt>
                      <c:pt idx="569">
                        <c:v>65452.147415161126</c:v>
                      </c:pt>
                      <c:pt idx="570">
                        <c:v>64483.924514770508</c:v>
                      </c:pt>
                      <c:pt idx="571">
                        <c:v>63651.924270629876</c:v>
                      </c:pt>
                      <c:pt idx="572">
                        <c:v>63559.892288208008</c:v>
                      </c:pt>
                      <c:pt idx="573">
                        <c:v>64437.833877563477</c:v>
                      </c:pt>
                      <c:pt idx="574">
                        <c:v>65388.700088500977</c:v>
                      </c:pt>
                      <c:pt idx="575">
                        <c:v>65388.699356079094</c:v>
                      </c:pt>
                      <c:pt idx="576">
                        <c:v>64528.555862426758</c:v>
                      </c:pt>
                      <c:pt idx="577">
                        <c:v>64400.555374145508</c:v>
                      </c:pt>
                      <c:pt idx="578">
                        <c:v>64304.141311645508</c:v>
                      </c:pt>
                      <c:pt idx="579">
                        <c:v>63428.871047973626</c:v>
                      </c:pt>
                      <c:pt idx="580">
                        <c:v>64664.836135864258</c:v>
                      </c:pt>
                      <c:pt idx="581">
                        <c:v>64207.435745239258</c:v>
                      </c:pt>
                      <c:pt idx="582">
                        <c:v>64576.471878051758</c:v>
                      </c:pt>
                      <c:pt idx="583">
                        <c:v>66798.913284301758</c:v>
                      </c:pt>
                      <c:pt idx="584">
                        <c:v>65467.429336547852</c:v>
                      </c:pt>
                      <c:pt idx="585">
                        <c:v>64880.29638671875</c:v>
                      </c:pt>
                      <c:pt idx="586">
                        <c:v>67004.411666870117</c:v>
                      </c:pt>
                      <c:pt idx="587">
                        <c:v>65620.915969848633</c:v>
                      </c:pt>
                      <c:pt idx="588">
                        <c:v>66029.730667114258</c:v>
                      </c:pt>
                      <c:pt idx="589">
                        <c:v>65982.731155395508</c:v>
                      </c:pt>
                      <c:pt idx="590">
                        <c:v>66222.53889465332</c:v>
                      </c:pt>
                      <c:pt idx="591">
                        <c:v>66679.539505004883</c:v>
                      </c:pt>
                      <c:pt idx="592">
                        <c:v>66679.539505004883</c:v>
                      </c:pt>
                      <c:pt idx="593">
                        <c:v>66482.539260864258</c:v>
                      </c:pt>
                      <c:pt idx="594">
                        <c:v>66141.279251098633</c:v>
                      </c:pt>
                      <c:pt idx="595">
                        <c:v>67379.185646057129</c:v>
                      </c:pt>
                      <c:pt idx="596">
                        <c:v>67336.185646057129</c:v>
                      </c:pt>
                      <c:pt idx="597">
                        <c:v>67333.523635864258</c:v>
                      </c:pt>
                      <c:pt idx="598">
                        <c:v>67350.895706176758</c:v>
                      </c:pt>
                      <c:pt idx="599">
                        <c:v>67177.894973754883</c:v>
                      </c:pt>
                      <c:pt idx="600">
                        <c:v>59614.193923950195</c:v>
                      </c:pt>
                      <c:pt idx="601">
                        <c:v>59559.860488891602</c:v>
                      </c:pt>
                      <c:pt idx="602">
                        <c:v>59190.462173461914</c:v>
                      </c:pt>
                      <c:pt idx="603">
                        <c:v>59495.860610961914</c:v>
                      </c:pt>
                      <c:pt idx="604">
                        <c:v>67663.561721801758</c:v>
                      </c:pt>
                      <c:pt idx="605">
                        <c:v>67663.562210083008</c:v>
                      </c:pt>
                      <c:pt idx="606">
                        <c:v>68399.561965942383</c:v>
                      </c:pt>
                      <c:pt idx="607">
                        <c:v>65849.458572387695</c:v>
                      </c:pt>
                      <c:pt idx="608">
                        <c:v>65624.258316040039</c:v>
                      </c:pt>
                      <c:pt idx="609">
                        <c:v>66155.158706665039</c:v>
                      </c:pt>
                      <c:pt idx="610">
                        <c:v>64738.267837524414</c:v>
                      </c:pt>
                      <c:pt idx="611">
                        <c:v>64751.122329711914</c:v>
                      </c:pt>
                      <c:pt idx="612">
                        <c:v>64695.648025512695</c:v>
                      </c:pt>
                      <c:pt idx="613">
                        <c:v>64503.647903442383</c:v>
                      </c:pt>
                      <c:pt idx="614">
                        <c:v>64507.58235168457</c:v>
                      </c:pt>
                      <c:pt idx="615">
                        <c:v>56499.892059326172</c:v>
                      </c:pt>
                      <c:pt idx="616">
                        <c:v>56551.821990966797</c:v>
                      </c:pt>
                      <c:pt idx="617">
                        <c:v>56551.822113037109</c:v>
                      </c:pt>
                      <c:pt idx="618">
                        <c:v>56240.304107666016</c:v>
                      </c:pt>
                      <c:pt idx="619">
                        <c:v>62667.179275512695</c:v>
                      </c:pt>
                      <c:pt idx="620">
                        <c:v>62676.179275512695</c:v>
                      </c:pt>
                      <c:pt idx="621">
                        <c:v>62676.179275512695</c:v>
                      </c:pt>
                      <c:pt idx="622">
                        <c:v>62579.179214477539</c:v>
                      </c:pt>
                      <c:pt idx="623">
                        <c:v>64587.144119262695</c:v>
                      </c:pt>
                      <c:pt idx="624">
                        <c:v>63963.144180297852</c:v>
                      </c:pt>
                      <c:pt idx="625">
                        <c:v>62615.937088012695</c:v>
                      </c:pt>
                      <c:pt idx="626">
                        <c:v>62624.937088012695</c:v>
                      </c:pt>
                      <c:pt idx="627">
                        <c:v>62527.937088012695</c:v>
                      </c:pt>
                      <c:pt idx="628">
                        <c:v>65474.201248168938</c:v>
                      </c:pt>
                      <c:pt idx="629">
                        <c:v>65428.201370239258</c:v>
                      </c:pt>
                      <c:pt idx="630">
                        <c:v>65014.77880859375</c:v>
                      </c:pt>
                      <c:pt idx="631">
                        <c:v>64968.7783203125</c:v>
                      </c:pt>
                      <c:pt idx="632">
                        <c:v>64145.144729614258</c:v>
                      </c:pt>
                      <c:pt idx="633">
                        <c:v>64383.644485473626</c:v>
                      </c:pt>
                      <c:pt idx="634">
                        <c:v>65237.630661010735</c:v>
                      </c:pt>
                      <c:pt idx="635">
                        <c:v>65758.131393432617</c:v>
                      </c:pt>
                      <c:pt idx="636">
                        <c:v>65999.160598754883</c:v>
                      </c:pt>
                      <c:pt idx="637">
                        <c:v>65730.160842895508</c:v>
                      </c:pt>
                      <c:pt idx="638">
                        <c:v>67298.608474731445</c:v>
                      </c:pt>
                      <c:pt idx="639">
                        <c:v>66455.583160400391</c:v>
                      </c:pt>
                      <c:pt idx="640">
                        <c:v>66255.581939697266</c:v>
                      </c:pt>
                      <c:pt idx="641">
                        <c:v>66180.582916259766</c:v>
                      </c:pt>
                      <c:pt idx="642">
                        <c:v>65230.96728515625</c:v>
                      </c:pt>
                      <c:pt idx="643">
                        <c:v>64861.56640625</c:v>
                      </c:pt>
                      <c:pt idx="644">
                        <c:v>65230.96630859375</c:v>
                      </c:pt>
                      <c:pt idx="645">
                        <c:v>63853.088516235352</c:v>
                      </c:pt>
                      <c:pt idx="646">
                        <c:v>63853.088577270508</c:v>
                      </c:pt>
                      <c:pt idx="647">
                        <c:v>63792.05744934082</c:v>
                      </c:pt>
                      <c:pt idx="648">
                        <c:v>66686.161575317383</c:v>
                      </c:pt>
                      <c:pt idx="649">
                        <c:v>66895.779006958008</c:v>
                      </c:pt>
                      <c:pt idx="650">
                        <c:v>66895.779495239258</c:v>
                      </c:pt>
                      <c:pt idx="651">
                        <c:v>66471.578811645508</c:v>
                      </c:pt>
                      <c:pt idx="652">
                        <c:v>65635.487503051758</c:v>
                      </c:pt>
                      <c:pt idx="653">
                        <c:v>64581.826858520508</c:v>
                      </c:pt>
                      <c:pt idx="654">
                        <c:v>65625.280227661133</c:v>
                      </c:pt>
                      <c:pt idx="655">
                        <c:v>66065.822708129883</c:v>
                      </c:pt>
                      <c:pt idx="656">
                        <c:v>66014.573440551743</c:v>
                      </c:pt>
                      <c:pt idx="657">
                        <c:v>65907.923294067383</c:v>
                      </c:pt>
                      <c:pt idx="658">
                        <c:v>65794.808792114258</c:v>
                      </c:pt>
                      <c:pt idx="659">
                        <c:v>65421.808547973626</c:v>
                      </c:pt>
                      <c:pt idx="660">
                        <c:v>63375.633377075195</c:v>
                      </c:pt>
                      <c:pt idx="661">
                        <c:v>63158.999160766602</c:v>
                      </c:pt>
                      <c:pt idx="662">
                        <c:v>63089.578201293945</c:v>
                      </c:pt>
                      <c:pt idx="663">
                        <c:v>62914.816207885742</c:v>
                      </c:pt>
                      <c:pt idx="664">
                        <c:v>62562.816207885742</c:v>
                      </c:pt>
                      <c:pt idx="665">
                        <c:v>62468.416198730469</c:v>
                      </c:pt>
                      <c:pt idx="666">
                        <c:v>65813.167373657227</c:v>
                      </c:pt>
                      <c:pt idx="667">
                        <c:v>65696.169410705566</c:v>
                      </c:pt>
                      <c:pt idx="668">
                        <c:v>65064.669654846191</c:v>
                      </c:pt>
                      <c:pt idx="669">
                        <c:v>65068.669654846191</c:v>
                      </c:pt>
                      <c:pt idx="670">
                        <c:v>64777.132118225098</c:v>
                      </c:pt>
                      <c:pt idx="671">
                        <c:v>64440.872413635254</c:v>
                      </c:pt>
                      <c:pt idx="672">
                        <c:v>63814.472145080566</c:v>
                      </c:pt>
                      <c:pt idx="673">
                        <c:v>63985.154800415039</c:v>
                      </c:pt>
                      <c:pt idx="674">
                        <c:v>64024.154739379883</c:v>
                      </c:pt>
                      <c:pt idx="675">
                        <c:v>62734.914260864258</c:v>
                      </c:pt>
                      <c:pt idx="676">
                        <c:v>62734.914260864258</c:v>
                      </c:pt>
                      <c:pt idx="677">
                        <c:v>63752.100173950195</c:v>
                      </c:pt>
                      <c:pt idx="678">
                        <c:v>63439.500137329102</c:v>
                      </c:pt>
                      <c:pt idx="679">
                        <c:v>63439.858535766602</c:v>
                      </c:pt>
                      <c:pt idx="680">
                        <c:v>63666.858535766602</c:v>
                      </c:pt>
                      <c:pt idx="681">
                        <c:v>65332.427322387695</c:v>
                      </c:pt>
                      <c:pt idx="682">
                        <c:v>65332.427322387695</c:v>
                      </c:pt>
                      <c:pt idx="683">
                        <c:v>65332.427322387695</c:v>
                      </c:pt>
                      <c:pt idx="684">
                        <c:v>64983.927383422852</c:v>
                      </c:pt>
                      <c:pt idx="685">
                        <c:v>63909.677200317383</c:v>
                      </c:pt>
                      <c:pt idx="686">
                        <c:v>63956.677200317383</c:v>
                      </c:pt>
                      <c:pt idx="687">
                        <c:v>63729.677200317383</c:v>
                      </c:pt>
                      <c:pt idx="688">
                        <c:v>63567.175247192383</c:v>
                      </c:pt>
                      <c:pt idx="689">
                        <c:v>64336.84716796875</c:v>
                      </c:pt>
                      <c:pt idx="690">
                        <c:v>59477.597259521484</c:v>
                      </c:pt>
                      <c:pt idx="691">
                        <c:v>59486.597259521484</c:v>
                      </c:pt>
                      <c:pt idx="692">
                        <c:v>59486.597320556641</c:v>
                      </c:pt>
                      <c:pt idx="693">
                        <c:v>59334.597137451172</c:v>
                      </c:pt>
                      <c:pt idx="694">
                        <c:v>59389.597076416016</c:v>
                      </c:pt>
                      <c:pt idx="695">
                        <c:v>59956.336196899414</c:v>
                      </c:pt>
                      <c:pt idx="696">
                        <c:v>59956.750259399414</c:v>
                      </c:pt>
                      <c:pt idx="697">
                        <c:v>59710.74641418457</c:v>
                      </c:pt>
                      <c:pt idx="698">
                        <c:v>66319.729446411133</c:v>
                      </c:pt>
                      <c:pt idx="699">
                        <c:v>66320.800735473633</c:v>
                      </c:pt>
                      <c:pt idx="700">
                        <c:v>66844.800735473633</c:v>
                      </c:pt>
                      <c:pt idx="701">
                        <c:v>63832.066604614258</c:v>
                      </c:pt>
                      <c:pt idx="702">
                        <c:v>63785.06672668457</c:v>
                      </c:pt>
                      <c:pt idx="703">
                        <c:v>63785.066604614258</c:v>
                      </c:pt>
                      <c:pt idx="704">
                        <c:v>63785.066604614258</c:v>
                      </c:pt>
                      <c:pt idx="705">
                        <c:v>58527.096282958984</c:v>
                      </c:pt>
                      <c:pt idx="706">
                        <c:v>57938.095794677734</c:v>
                      </c:pt>
                      <c:pt idx="707">
                        <c:v>61292.663024902336</c:v>
                      </c:pt>
                      <c:pt idx="708">
                        <c:v>61292.663269042969</c:v>
                      </c:pt>
                      <c:pt idx="709">
                        <c:v>61159.248962402336</c:v>
                      </c:pt>
                      <c:pt idx="710">
                        <c:v>66759.700881958008</c:v>
                      </c:pt>
                      <c:pt idx="711">
                        <c:v>66151.061721801758</c:v>
                      </c:pt>
                      <c:pt idx="712">
                        <c:v>65653.589065551758</c:v>
                      </c:pt>
                      <c:pt idx="713">
                        <c:v>65711.590042114258</c:v>
                      </c:pt>
                      <c:pt idx="714">
                        <c:v>65711.589553833008</c:v>
                      </c:pt>
                      <c:pt idx="715">
                        <c:v>65469.272659301758</c:v>
                      </c:pt>
                      <c:pt idx="716">
                        <c:v>63701.765823364258</c:v>
                      </c:pt>
                      <c:pt idx="717">
                        <c:v>63754.945510864258</c:v>
                      </c:pt>
                      <c:pt idx="718">
                        <c:v>64993.675003051758</c:v>
                      </c:pt>
                      <c:pt idx="719">
                        <c:v>64435.382034301758</c:v>
                      </c:pt>
                      <c:pt idx="720">
                        <c:v>63553.774841308594</c:v>
                      </c:pt>
                      <c:pt idx="721">
                        <c:v>63811.709548950195</c:v>
                      </c:pt>
                      <c:pt idx="722">
                        <c:v>63667.709548950195</c:v>
                      </c:pt>
                      <c:pt idx="723">
                        <c:v>63836.989822387695</c:v>
                      </c:pt>
                      <c:pt idx="724">
                        <c:v>63893.345291137695</c:v>
                      </c:pt>
                      <c:pt idx="725">
                        <c:v>63892.738906860352</c:v>
                      </c:pt>
                      <c:pt idx="726">
                        <c:v>64763.319076538086</c:v>
                      </c:pt>
                      <c:pt idx="727">
                        <c:v>65297.910354614258</c:v>
                      </c:pt>
                      <c:pt idx="728">
                        <c:v>65707.910598754883</c:v>
                      </c:pt>
                      <c:pt idx="729">
                        <c:v>65663.910598754883</c:v>
                      </c:pt>
                      <c:pt idx="730">
                        <c:v>67247.833572387695</c:v>
                      </c:pt>
                      <c:pt idx="731">
                        <c:v>67247.833694458008</c:v>
                      </c:pt>
                      <c:pt idx="732">
                        <c:v>67476.833450317383</c:v>
                      </c:pt>
                      <c:pt idx="733">
                        <c:v>65171.840408325195</c:v>
                      </c:pt>
                      <c:pt idx="734">
                        <c:v>65130.268142700195</c:v>
                      </c:pt>
                      <c:pt idx="735">
                        <c:v>61290.255279541016</c:v>
                      </c:pt>
                      <c:pt idx="736">
                        <c:v>61292.447235107422</c:v>
                      </c:pt>
                      <c:pt idx="737">
                        <c:v>61525.158294677734</c:v>
                      </c:pt>
                      <c:pt idx="738">
                        <c:v>61327.158233642578</c:v>
                      </c:pt>
                      <c:pt idx="739">
                        <c:v>61856.979202270508</c:v>
                      </c:pt>
                      <c:pt idx="740">
                        <c:v>63678.133499145508</c:v>
                      </c:pt>
                      <c:pt idx="741">
                        <c:v>64411.214309692376</c:v>
                      </c:pt>
                      <c:pt idx="742">
                        <c:v>65501.715042114258</c:v>
                      </c:pt>
                      <c:pt idx="743">
                        <c:v>65501.715042114258</c:v>
                      </c:pt>
                      <c:pt idx="744">
                        <c:v>64970.763381958008</c:v>
                      </c:pt>
                      <c:pt idx="745">
                        <c:v>63448.068618774414</c:v>
                      </c:pt>
                      <c:pt idx="746">
                        <c:v>63819.069046020508</c:v>
                      </c:pt>
                      <c:pt idx="747">
                        <c:v>63707.068923950188</c:v>
                      </c:pt>
                      <c:pt idx="748">
                        <c:v>65220.864822387695</c:v>
                      </c:pt>
                      <c:pt idx="749">
                        <c:v>64330.328567504876</c:v>
                      </c:pt>
                      <c:pt idx="750">
                        <c:v>65347.252883911126</c:v>
                      </c:pt>
                      <c:pt idx="751">
                        <c:v>65347.253128051758</c:v>
                      </c:pt>
                      <c:pt idx="752">
                        <c:v>67706.35139465332</c:v>
                      </c:pt>
                      <c:pt idx="753">
                        <c:v>68040.252151489258</c:v>
                      </c:pt>
                      <c:pt idx="754">
                        <c:v>68049.251174926758</c:v>
                      </c:pt>
                      <c:pt idx="755">
                        <c:v>65855.839981079102</c:v>
                      </c:pt>
                      <c:pt idx="756">
                        <c:v>62793.443496704102</c:v>
                      </c:pt>
                      <c:pt idx="757">
                        <c:v>63226.944046020508</c:v>
                      </c:pt>
                      <c:pt idx="758">
                        <c:v>60056.227813720696</c:v>
                      </c:pt>
                      <c:pt idx="759">
                        <c:v>59804.276641845696</c:v>
                      </c:pt>
                      <c:pt idx="760">
                        <c:v>59803.862579345696</c:v>
                      </c:pt>
                      <c:pt idx="761">
                        <c:v>63827.482864379876</c:v>
                      </c:pt>
                      <c:pt idx="762">
                        <c:v>63402.383255004876</c:v>
                      </c:pt>
                      <c:pt idx="763">
                        <c:v>63333.382522583008</c:v>
                      </c:pt>
                      <c:pt idx="764">
                        <c:v>63223.782485961914</c:v>
                      </c:pt>
                      <c:pt idx="765">
                        <c:v>57365.806121826165</c:v>
                      </c:pt>
                      <c:pt idx="766">
                        <c:v>57365.806121826165</c:v>
                      </c:pt>
                      <c:pt idx="767">
                        <c:v>57701.807708740234</c:v>
                      </c:pt>
                      <c:pt idx="768">
                        <c:v>66994.031692504883</c:v>
                      </c:pt>
                      <c:pt idx="769">
                        <c:v>66854.611770629883</c:v>
                      </c:pt>
                      <c:pt idx="770">
                        <c:v>67022.612258911133</c:v>
                      </c:pt>
                      <c:pt idx="771">
                        <c:v>67963.768264770508</c:v>
                      </c:pt>
                      <c:pt idx="772">
                        <c:v>66442.274612426758</c:v>
                      </c:pt>
                      <c:pt idx="773">
                        <c:v>66023.274612426758</c:v>
                      </c:pt>
                      <c:pt idx="774">
                        <c:v>67791.200637817383</c:v>
                      </c:pt>
                      <c:pt idx="775">
                        <c:v>67540.400146484375</c:v>
                      </c:pt>
                      <c:pt idx="776">
                        <c:v>67659.400146484375</c:v>
                      </c:pt>
                      <c:pt idx="777">
                        <c:v>65176.80842590332</c:v>
                      </c:pt>
                      <c:pt idx="778">
                        <c:v>65176.80842590332</c:v>
                      </c:pt>
                      <c:pt idx="779">
                        <c:v>65031.466384887688</c:v>
                      </c:pt>
                      <c:pt idx="780">
                        <c:v>65508.536819458008</c:v>
                      </c:pt>
                      <c:pt idx="781">
                        <c:v>65600.436233520508</c:v>
                      </c:pt>
                      <c:pt idx="782">
                        <c:v>65600.436233520508</c:v>
                      </c:pt>
                      <c:pt idx="783">
                        <c:v>66500.728469848633</c:v>
                      </c:pt>
                      <c:pt idx="784">
                        <c:v>66652.727737426758</c:v>
                      </c:pt>
                      <c:pt idx="785">
                        <c:v>64281.397171020508</c:v>
                      </c:pt>
                      <c:pt idx="786">
                        <c:v>64419.576858520508</c:v>
                      </c:pt>
                      <c:pt idx="787">
                        <c:v>63975.076858520508</c:v>
                      </c:pt>
                      <c:pt idx="788">
                        <c:v>63378.398147583008</c:v>
                      </c:pt>
                      <c:pt idx="789">
                        <c:v>63172.898147583008</c:v>
                      </c:pt>
                      <c:pt idx="790">
                        <c:v>63172.898147583008</c:v>
                      </c:pt>
                      <c:pt idx="791">
                        <c:v>66052.078811645508</c:v>
                      </c:pt>
                      <c:pt idx="792">
                        <c:v>65700.078811645508</c:v>
                      </c:pt>
                      <c:pt idx="793">
                        <c:v>65501.079299926758</c:v>
                      </c:pt>
                      <c:pt idx="794">
                        <c:v>65396.078323364258</c:v>
                      </c:pt>
                      <c:pt idx="795">
                        <c:v>56164.195190429688</c:v>
                      </c:pt>
                      <c:pt idx="796">
                        <c:v>56216.269012451172</c:v>
                      </c:pt>
                      <c:pt idx="797">
                        <c:v>56224.084381103516</c:v>
                      </c:pt>
                      <c:pt idx="798">
                        <c:v>56224.084503173828</c:v>
                      </c:pt>
                      <c:pt idx="799">
                        <c:v>55955.413360595703</c:v>
                      </c:pt>
                      <c:pt idx="800">
                        <c:v>56150.093109130859</c:v>
                      </c:pt>
                      <c:pt idx="801">
                        <c:v>56150.093048095703</c:v>
                      </c:pt>
                      <c:pt idx="802">
                        <c:v>56150.093048095703</c:v>
                      </c:pt>
                      <c:pt idx="803">
                        <c:v>61111.879425048828</c:v>
                      </c:pt>
                      <c:pt idx="804">
                        <c:v>61107.879425048828</c:v>
                      </c:pt>
                      <c:pt idx="805">
                        <c:v>62163.094314575195</c:v>
                      </c:pt>
                      <c:pt idx="806">
                        <c:v>62546.39729309082</c:v>
                      </c:pt>
                      <c:pt idx="807">
                        <c:v>62546.397232055664</c:v>
                      </c:pt>
                      <c:pt idx="808">
                        <c:v>62546.397171020508</c:v>
                      </c:pt>
                      <c:pt idx="809">
                        <c:v>62170.396865844727</c:v>
                      </c:pt>
                      <c:pt idx="810">
                        <c:v>66804.255569458008</c:v>
                      </c:pt>
                      <c:pt idx="811">
                        <c:v>66804.255081176758</c:v>
                      </c:pt>
                      <c:pt idx="812">
                        <c:v>65858.427444458008</c:v>
                      </c:pt>
                      <c:pt idx="813">
                        <c:v>65873.116409301758</c:v>
                      </c:pt>
                      <c:pt idx="814">
                        <c:v>66899.420364379883</c:v>
                      </c:pt>
                      <c:pt idx="815">
                        <c:v>67297.412796020508</c:v>
                      </c:pt>
                      <c:pt idx="816">
                        <c:v>66668.331939697266</c:v>
                      </c:pt>
                      <c:pt idx="817">
                        <c:v>66668.331695556641</c:v>
                      </c:pt>
                      <c:pt idx="818">
                        <c:v>66298.929351806641</c:v>
                      </c:pt>
                      <c:pt idx="819">
                        <c:v>66495.331939697266</c:v>
                      </c:pt>
                      <c:pt idx="820">
                        <c:v>66756.555374145508</c:v>
                      </c:pt>
                      <c:pt idx="821">
                        <c:v>66756.555374145508</c:v>
                      </c:pt>
                      <c:pt idx="822">
                        <c:v>66052.556106567383</c:v>
                      </c:pt>
                      <c:pt idx="823">
                        <c:v>62693.56428527832</c:v>
                      </c:pt>
                      <c:pt idx="824">
                        <c:v>63128.564651489258</c:v>
                      </c:pt>
                      <c:pt idx="825">
                        <c:v>57394.118988037102</c:v>
                      </c:pt>
                      <c:pt idx="826">
                        <c:v>57829.119720458984</c:v>
                      </c:pt>
                      <c:pt idx="827">
                        <c:v>57832.694427490234</c:v>
                      </c:pt>
                      <c:pt idx="828">
                        <c:v>57450.694061279297</c:v>
                      </c:pt>
                      <c:pt idx="829">
                        <c:v>61734.82405090332</c:v>
                      </c:pt>
                      <c:pt idx="830">
                        <c:v>61841.606964111328</c:v>
                      </c:pt>
                      <c:pt idx="831">
                        <c:v>61674.275421142578</c:v>
                      </c:pt>
                      <c:pt idx="832">
                        <c:v>61433.595901489258</c:v>
                      </c:pt>
                      <c:pt idx="833">
                        <c:v>61691.996780395508</c:v>
                      </c:pt>
                      <c:pt idx="834">
                        <c:v>64932.339065551758</c:v>
                      </c:pt>
                      <c:pt idx="835">
                        <c:v>64884.339309692376</c:v>
                      </c:pt>
                      <c:pt idx="836">
                        <c:v>65431.698928833008</c:v>
                      </c:pt>
                      <c:pt idx="837">
                        <c:v>65248.698928833008</c:v>
                      </c:pt>
                      <c:pt idx="838">
                        <c:v>64897.383499145508</c:v>
                      </c:pt>
                      <c:pt idx="839">
                        <c:v>62422.17414855957</c:v>
                      </c:pt>
                      <c:pt idx="840">
                        <c:v>57694.394744873047</c:v>
                      </c:pt>
                      <c:pt idx="841">
                        <c:v>60232.289520263672</c:v>
                      </c:pt>
                      <c:pt idx="842">
                        <c:v>64638.560546875</c:v>
                      </c:pt>
                      <c:pt idx="843">
                        <c:v>63887.529052734368</c:v>
                      </c:pt>
                      <c:pt idx="844">
                        <c:v>63948.708740234368</c:v>
                      </c:pt>
                      <c:pt idx="845">
                        <c:v>63796.708984375</c:v>
                      </c:pt>
                      <c:pt idx="846">
                        <c:v>64627.60791015625</c:v>
                      </c:pt>
                      <c:pt idx="847">
                        <c:v>64292.607177734368</c:v>
                      </c:pt>
                      <c:pt idx="848">
                        <c:v>64545.60888671875</c:v>
                      </c:pt>
                      <c:pt idx="849">
                        <c:v>64115.60888671875</c:v>
                      </c:pt>
                      <c:pt idx="850">
                        <c:v>64340.060256958008</c:v>
                      </c:pt>
                      <c:pt idx="851">
                        <c:v>64710.798782348626</c:v>
                      </c:pt>
                      <c:pt idx="852">
                        <c:v>66312.333938598633</c:v>
                      </c:pt>
                      <c:pt idx="853">
                        <c:v>66666.834182739258</c:v>
                      </c:pt>
                      <c:pt idx="854">
                        <c:v>66666.834671020508</c:v>
                      </c:pt>
                      <c:pt idx="855">
                        <c:v>55954.508270263672</c:v>
                      </c:pt>
                      <c:pt idx="856">
                        <c:v>55250.508331298828</c:v>
                      </c:pt>
                      <c:pt idx="857">
                        <c:v>55241.508270263672</c:v>
                      </c:pt>
                      <c:pt idx="858">
                        <c:v>55236.914520263672</c:v>
                      </c:pt>
                      <c:pt idx="859">
                        <c:v>63180.49592590332</c:v>
                      </c:pt>
                      <c:pt idx="860">
                        <c:v>63180.495803833008</c:v>
                      </c:pt>
                      <c:pt idx="861">
                        <c:v>63264.593032836914</c:v>
                      </c:pt>
                      <c:pt idx="862">
                        <c:v>66896.6328125</c:v>
                      </c:pt>
                      <c:pt idx="863">
                        <c:v>66758.732177734375</c:v>
                      </c:pt>
                      <c:pt idx="864">
                        <c:v>66888.134643554688</c:v>
                      </c:pt>
                      <c:pt idx="865">
                        <c:v>64490.039627075195</c:v>
                      </c:pt>
                      <c:pt idx="866">
                        <c:v>64490.039627075195</c:v>
                      </c:pt>
                      <c:pt idx="867">
                        <c:v>64443.039749145508</c:v>
                      </c:pt>
                      <c:pt idx="868">
                        <c:v>64428.047439575195</c:v>
                      </c:pt>
                      <c:pt idx="869">
                        <c:v>64428.047439575195</c:v>
                      </c:pt>
                      <c:pt idx="870">
                        <c:v>56779.38883972168</c:v>
                      </c:pt>
                      <c:pt idx="871">
                        <c:v>56788.388900756836</c:v>
                      </c:pt>
                      <c:pt idx="872">
                        <c:v>56788.38883972168</c:v>
                      </c:pt>
                      <c:pt idx="873">
                        <c:v>56788.38883972168</c:v>
                      </c:pt>
                      <c:pt idx="874">
                        <c:v>56691.38883972168</c:v>
                      </c:pt>
                      <c:pt idx="875">
                        <c:v>56581.972640991211</c:v>
                      </c:pt>
                      <c:pt idx="876">
                        <c:v>56841.157150268555</c:v>
                      </c:pt>
                      <c:pt idx="877">
                        <c:v>56841.157211303711</c:v>
                      </c:pt>
                      <c:pt idx="878">
                        <c:v>61406.899978637695</c:v>
                      </c:pt>
                      <c:pt idx="879">
                        <c:v>61407.196914672852</c:v>
                      </c:pt>
                      <c:pt idx="880">
                        <c:v>61055.196853637695</c:v>
                      </c:pt>
                      <c:pt idx="881">
                        <c:v>63499.634841918945</c:v>
                      </c:pt>
                      <c:pt idx="882">
                        <c:v>64545.635269165039</c:v>
                      </c:pt>
                      <c:pt idx="883">
                        <c:v>64545.635330200195</c:v>
                      </c:pt>
                      <c:pt idx="884">
                        <c:v>63773.266006469727</c:v>
                      </c:pt>
                      <c:pt idx="885">
                        <c:v>58866.594329833984</c:v>
                      </c:pt>
                      <c:pt idx="886">
                        <c:v>58302.594329833984</c:v>
                      </c:pt>
                      <c:pt idx="887">
                        <c:v>64252.300018310547</c:v>
                      </c:pt>
                      <c:pt idx="888">
                        <c:v>64687.300384521484</c:v>
                      </c:pt>
                      <c:pt idx="889">
                        <c:v>64319.300384521484</c:v>
                      </c:pt>
                      <c:pt idx="890">
                        <c:v>63849.048416137695</c:v>
                      </c:pt>
                      <c:pt idx="891">
                        <c:v>63840.048416137695</c:v>
                      </c:pt>
                      <c:pt idx="892">
                        <c:v>64763.559036254876</c:v>
                      </c:pt>
                      <c:pt idx="893">
                        <c:v>65371.391311645508</c:v>
                      </c:pt>
                      <c:pt idx="894">
                        <c:v>65781.391799926758</c:v>
                      </c:pt>
                      <c:pt idx="895">
                        <c:v>65781.391799926758</c:v>
                      </c:pt>
                      <c:pt idx="896">
                        <c:v>65548.056716918945</c:v>
                      </c:pt>
                      <c:pt idx="897">
                        <c:v>65547.877883911133</c:v>
                      </c:pt>
                      <c:pt idx="898">
                        <c:v>62997.939163208008</c:v>
                      </c:pt>
                      <c:pt idx="899">
                        <c:v>65264.989944458008</c:v>
                      </c:pt>
                      <c:pt idx="900">
                        <c:v>63760.783645629876</c:v>
                      </c:pt>
                      <c:pt idx="901">
                        <c:v>65833.020584106445</c:v>
                      </c:pt>
                      <c:pt idx="902">
                        <c:v>66986.701126098633</c:v>
                      </c:pt>
                      <c:pt idx="903">
                        <c:v>66616.674026489258</c:v>
                      </c:pt>
                      <c:pt idx="904">
                        <c:v>66898.074417114258</c:v>
                      </c:pt>
                      <c:pt idx="905">
                        <c:v>64650.574905395508</c:v>
                      </c:pt>
                      <c:pt idx="906">
                        <c:v>64511.836380004876</c:v>
                      </c:pt>
                      <c:pt idx="907">
                        <c:v>64636.838333129876</c:v>
                      </c:pt>
                      <c:pt idx="908">
                        <c:v>66992.314651489258</c:v>
                      </c:pt>
                      <c:pt idx="909">
                        <c:v>67056.314895629883</c:v>
                      </c:pt>
                      <c:pt idx="910">
                        <c:v>64606.421585082993</c:v>
                      </c:pt>
                      <c:pt idx="911">
                        <c:v>64791.072219848626</c:v>
                      </c:pt>
                      <c:pt idx="912">
                        <c:v>64788.921585083008</c:v>
                      </c:pt>
                      <c:pt idx="913">
                        <c:v>64656.600540161126</c:v>
                      </c:pt>
                      <c:pt idx="914">
                        <c:v>64485.600296020508</c:v>
                      </c:pt>
                      <c:pt idx="915">
                        <c:v>54304.239715576172</c:v>
                      </c:pt>
                      <c:pt idx="916">
                        <c:v>63817.895217895508</c:v>
                      </c:pt>
                      <c:pt idx="917">
                        <c:v>63850.895706176758</c:v>
                      </c:pt>
                      <c:pt idx="918">
                        <c:v>63620.895462036126</c:v>
                      </c:pt>
                      <c:pt idx="919">
                        <c:v>66290.267181396484</c:v>
                      </c:pt>
                      <c:pt idx="920">
                        <c:v>66226.267181396484</c:v>
                      </c:pt>
                      <c:pt idx="921">
                        <c:v>66575.213714599609</c:v>
                      </c:pt>
                      <c:pt idx="922">
                        <c:v>66528.213470458984</c:v>
                      </c:pt>
                      <c:pt idx="923">
                        <c:v>66528.213958740234</c:v>
                      </c:pt>
                      <c:pt idx="924">
                        <c:v>66249.713714599609</c:v>
                      </c:pt>
                      <c:pt idx="925">
                        <c:v>65495.696243286126</c:v>
                      </c:pt>
                      <c:pt idx="926">
                        <c:v>65506.696487426758</c:v>
                      </c:pt>
                      <c:pt idx="927">
                        <c:v>65553.697463989258</c:v>
                      </c:pt>
                      <c:pt idx="928">
                        <c:v>65462.697463989258</c:v>
                      </c:pt>
                      <c:pt idx="929">
                        <c:v>66000.232131958008</c:v>
                      </c:pt>
                      <c:pt idx="930">
                        <c:v>66437.6103515625</c:v>
                      </c:pt>
                      <c:pt idx="931">
                        <c:v>66437.390380859375</c:v>
                      </c:pt>
                      <c:pt idx="932">
                        <c:v>67751.965042114258</c:v>
                      </c:pt>
                      <c:pt idx="933">
                        <c:v>67624.622268676758</c:v>
                      </c:pt>
                      <c:pt idx="934">
                        <c:v>67673.067092895508</c:v>
                      </c:pt>
                      <c:pt idx="935">
                        <c:v>67627.066604614258</c:v>
                      </c:pt>
                      <c:pt idx="936">
                        <c:v>67563.066604614258</c:v>
                      </c:pt>
                      <c:pt idx="937">
                        <c:v>66906.072463989258</c:v>
                      </c:pt>
                      <c:pt idx="938">
                        <c:v>66536.672561645508</c:v>
                      </c:pt>
                      <c:pt idx="939">
                        <c:v>66536.671096801758</c:v>
                      </c:pt>
                      <c:pt idx="940">
                        <c:v>66401.871292114258</c:v>
                      </c:pt>
                      <c:pt idx="941">
                        <c:v>66233.701126098633</c:v>
                      </c:pt>
                      <c:pt idx="942">
                        <c:v>66458.202835083008</c:v>
                      </c:pt>
                      <c:pt idx="943">
                        <c:v>66827.602737426758</c:v>
                      </c:pt>
                      <c:pt idx="944">
                        <c:v>66495.582229614258</c:v>
                      </c:pt>
                      <c:pt idx="945">
                        <c:v>58710.39506530761</c:v>
                      </c:pt>
                      <c:pt idx="946">
                        <c:v>58710.395309448242</c:v>
                      </c:pt>
                      <c:pt idx="947">
                        <c:v>58710.395309448242</c:v>
                      </c:pt>
                      <c:pt idx="948">
                        <c:v>58710.39555358886</c:v>
                      </c:pt>
                      <c:pt idx="949">
                        <c:v>58397.39457702636</c:v>
                      </c:pt>
                      <c:pt idx="950">
                        <c:v>56215.53239440918</c:v>
                      </c:pt>
                      <c:pt idx="951">
                        <c:v>56219.532455444336</c:v>
                      </c:pt>
                      <c:pt idx="952">
                        <c:v>56228.532516479492</c:v>
                      </c:pt>
                      <c:pt idx="953">
                        <c:v>55886.032333374023</c:v>
                      </c:pt>
                      <c:pt idx="954">
                        <c:v>63680.370559692376</c:v>
                      </c:pt>
                      <c:pt idx="955">
                        <c:v>63680.370559692376</c:v>
                      </c:pt>
                      <c:pt idx="956">
                        <c:v>64494.570816040039</c:v>
                      </c:pt>
                      <c:pt idx="957">
                        <c:v>64494.570938110352</c:v>
                      </c:pt>
                      <c:pt idx="958">
                        <c:v>63582.895095825195</c:v>
                      </c:pt>
                      <c:pt idx="959">
                        <c:v>64831.225952148438</c:v>
                      </c:pt>
                      <c:pt idx="960">
                        <c:v>66622.868850708008</c:v>
                      </c:pt>
                      <c:pt idx="961">
                        <c:v>65055.449905395508</c:v>
                      </c:pt>
                      <c:pt idx="962">
                        <c:v>65323.250442504876</c:v>
                      </c:pt>
                      <c:pt idx="963">
                        <c:v>65050.449661254876</c:v>
                      </c:pt>
                      <c:pt idx="964">
                        <c:v>65314.95495605468</c:v>
                      </c:pt>
                      <c:pt idx="965">
                        <c:v>65314.955078125</c:v>
                      </c:pt>
                      <c:pt idx="966">
                        <c:v>61688.865020751953</c:v>
                      </c:pt>
                      <c:pt idx="967">
                        <c:v>61697.865081787109</c:v>
                      </c:pt>
                      <c:pt idx="968">
                        <c:v>63723.21435546875</c:v>
                      </c:pt>
                      <c:pt idx="969">
                        <c:v>63733.82080078125</c:v>
                      </c:pt>
                      <c:pt idx="970">
                        <c:v>63743.420806884766</c:v>
                      </c:pt>
                      <c:pt idx="971">
                        <c:v>65007.049224853516</c:v>
                      </c:pt>
                      <c:pt idx="972">
                        <c:v>65017.348297119133</c:v>
                      </c:pt>
                      <c:pt idx="973">
                        <c:v>65279.748443603516</c:v>
                      </c:pt>
                      <c:pt idx="974">
                        <c:v>65191.748443603516</c:v>
                      </c:pt>
                      <c:pt idx="975">
                        <c:v>56482.791473388672</c:v>
                      </c:pt>
                      <c:pt idx="976">
                        <c:v>56482.791534423828</c:v>
                      </c:pt>
                      <c:pt idx="977">
                        <c:v>56473.791473388672</c:v>
                      </c:pt>
                      <c:pt idx="978">
                        <c:v>56275.288909912102</c:v>
                      </c:pt>
                      <c:pt idx="979">
                        <c:v>56382.289398193352</c:v>
                      </c:pt>
                      <c:pt idx="980">
                        <c:v>56382.289642333984</c:v>
                      </c:pt>
                      <c:pt idx="981">
                        <c:v>56338.289642333984</c:v>
                      </c:pt>
                      <c:pt idx="982">
                        <c:v>58989.896575927734</c:v>
                      </c:pt>
                      <c:pt idx="983">
                        <c:v>59094.096771240234</c:v>
                      </c:pt>
                      <c:pt idx="984">
                        <c:v>59451.098236083984</c:v>
                      </c:pt>
                      <c:pt idx="985">
                        <c:v>63890.956619262695</c:v>
                      </c:pt>
                      <c:pt idx="986">
                        <c:v>63890.506484985352</c:v>
                      </c:pt>
                      <c:pt idx="987">
                        <c:v>67192.510345458984</c:v>
                      </c:pt>
                      <c:pt idx="988">
                        <c:v>67192.510345458984</c:v>
                      </c:pt>
                      <c:pt idx="989">
                        <c:v>63935.166603088379</c:v>
                      </c:pt>
                      <c:pt idx="990">
                        <c:v>58051.006683349602</c:v>
                      </c:pt>
                      <c:pt idx="991">
                        <c:v>58051.096527099602</c:v>
                      </c:pt>
                      <c:pt idx="992">
                        <c:v>60147.095153808586</c:v>
                      </c:pt>
                      <c:pt idx="993">
                        <c:v>60564.495300292969</c:v>
                      </c:pt>
                      <c:pt idx="994">
                        <c:v>60627.546569824219</c:v>
                      </c:pt>
                      <c:pt idx="995">
                        <c:v>65840.461624145508</c:v>
                      </c:pt>
                      <c:pt idx="996">
                        <c:v>66279.889358520508</c:v>
                      </c:pt>
                      <c:pt idx="997">
                        <c:v>65991.081253051758</c:v>
                      </c:pt>
                      <c:pt idx="998">
                        <c:v>65682.080764770508</c:v>
                      </c:pt>
                      <c:pt idx="999">
                        <c:v>64375.985794067376</c:v>
                      </c:pt>
                      <c:pt idx="1000">
                        <c:v>64375.986526489258</c:v>
                      </c:pt>
                      <c:pt idx="1001">
                        <c:v>64375.985305786126</c:v>
                      </c:pt>
                      <c:pt idx="1002">
                        <c:v>64247.985549926758</c:v>
                      </c:pt>
                      <c:pt idx="1003">
                        <c:v>64512.521194458008</c:v>
                      </c:pt>
                      <c:pt idx="1004">
                        <c:v>64560.521194458008</c:v>
                      </c:pt>
                      <c:pt idx="1005">
                        <c:v>60326.496810913079</c:v>
                      </c:pt>
                      <c:pt idx="1006">
                        <c:v>60332.895843505852</c:v>
                      </c:pt>
                      <c:pt idx="1007">
                        <c:v>60135.896575927734</c:v>
                      </c:pt>
                      <c:pt idx="1008">
                        <c:v>66036.164260864258</c:v>
                      </c:pt>
                      <c:pt idx="1009">
                        <c:v>66036.164260864258</c:v>
                      </c:pt>
                      <c:pt idx="1010">
                        <c:v>66267.701858520508</c:v>
                      </c:pt>
                      <c:pt idx="1011">
                        <c:v>66191.019485473633</c:v>
                      </c:pt>
                      <c:pt idx="1012">
                        <c:v>66127.018997192383</c:v>
                      </c:pt>
                      <c:pt idx="1013">
                        <c:v>66270.446975708008</c:v>
                      </c:pt>
                      <c:pt idx="1014">
                        <c:v>66420.297073364258</c:v>
                      </c:pt>
                      <c:pt idx="1015">
                        <c:v>66603.249221801758</c:v>
                      </c:pt>
                      <c:pt idx="1016">
                        <c:v>65496.345901489258</c:v>
                      </c:pt>
                      <c:pt idx="1017">
                        <c:v>65419.346389770508</c:v>
                      </c:pt>
                      <c:pt idx="1018">
                        <c:v>65376.346145629876</c:v>
                      </c:pt>
                      <c:pt idx="1019">
                        <c:v>65146.345901489258</c:v>
                      </c:pt>
                      <c:pt idx="1020">
                        <c:v>63829.831558227539</c:v>
                      </c:pt>
                      <c:pt idx="1021">
                        <c:v>64866.772598266594</c:v>
                      </c:pt>
                      <c:pt idx="1022">
                        <c:v>64349.161514282227</c:v>
                      </c:pt>
                      <c:pt idx="1023">
                        <c:v>64349.161270141594</c:v>
                      </c:pt>
                      <c:pt idx="1024">
                        <c:v>64261.161392211907</c:v>
                      </c:pt>
                      <c:pt idx="1025">
                        <c:v>65630.950393676758</c:v>
                      </c:pt>
                      <c:pt idx="1026">
                        <c:v>65454.951370239258</c:v>
                      </c:pt>
                      <c:pt idx="1027">
                        <c:v>63956.399490356445</c:v>
                      </c:pt>
                      <c:pt idx="1028">
                        <c:v>63087.186111450188</c:v>
                      </c:pt>
                      <c:pt idx="1029">
                        <c:v>63134.186111450188</c:v>
                      </c:pt>
                      <c:pt idx="1030">
                        <c:v>63134.185989379876</c:v>
                      </c:pt>
                      <c:pt idx="1031">
                        <c:v>63037.186111450188</c:v>
                      </c:pt>
                      <c:pt idx="1032">
                        <c:v>65651.207962036133</c:v>
                      </c:pt>
                      <c:pt idx="1033">
                        <c:v>65649.33381652832</c:v>
                      </c:pt>
                      <c:pt idx="1034">
                        <c:v>65009.230911254876</c:v>
                      </c:pt>
                      <c:pt idx="1035">
                        <c:v>63917.220413208008</c:v>
                      </c:pt>
                      <c:pt idx="1036">
                        <c:v>63413.220657348626</c:v>
                      </c:pt>
                      <c:pt idx="1037">
                        <c:v>63109.220901489258</c:v>
                      </c:pt>
                      <c:pt idx="1038">
                        <c:v>66315.315872192383</c:v>
                      </c:pt>
                      <c:pt idx="1039">
                        <c:v>66374.315628051758</c:v>
                      </c:pt>
                      <c:pt idx="1040">
                        <c:v>66374.315628051758</c:v>
                      </c:pt>
                      <c:pt idx="1041">
                        <c:v>66134.740676879883</c:v>
                      </c:pt>
                      <c:pt idx="1042">
                        <c:v>65778.258743286133</c:v>
                      </c:pt>
                      <c:pt idx="1043">
                        <c:v>66021.258743286133</c:v>
                      </c:pt>
                      <c:pt idx="1044">
                        <c:v>66021.258743286133</c:v>
                      </c:pt>
                      <c:pt idx="1045">
                        <c:v>65754.259475708008</c:v>
                      </c:pt>
                      <c:pt idx="1046">
                        <c:v>64032.958694458008</c:v>
                      </c:pt>
                      <c:pt idx="1047">
                        <c:v>64225.498611450188</c:v>
                      </c:pt>
                      <c:pt idx="1048">
                        <c:v>62822.967727661126</c:v>
                      </c:pt>
                      <c:pt idx="1049">
                        <c:v>63192.367752075188</c:v>
                      </c:pt>
                      <c:pt idx="1050">
                        <c:v>64898.231399536126</c:v>
                      </c:pt>
                      <c:pt idx="1051">
                        <c:v>66035.851806640625</c:v>
                      </c:pt>
                      <c:pt idx="1052">
                        <c:v>65779.932373046875</c:v>
                      </c:pt>
                      <c:pt idx="1053">
                        <c:v>65794.9521484375</c:v>
                      </c:pt>
                      <c:pt idx="1054">
                        <c:v>65069.9521484375</c:v>
                      </c:pt>
                      <c:pt idx="1055">
                        <c:v>66764.617431640625</c:v>
                      </c:pt>
                      <c:pt idx="1056">
                        <c:v>66767.042114257813</c:v>
                      </c:pt>
                      <c:pt idx="1057">
                        <c:v>66767.042236328125</c:v>
                      </c:pt>
                      <c:pt idx="1058">
                        <c:v>65327.416091918938</c:v>
                      </c:pt>
                      <c:pt idx="1059">
                        <c:v>65327.416091918938</c:v>
                      </c:pt>
                      <c:pt idx="1060">
                        <c:v>64467.787307739258</c:v>
                      </c:pt>
                      <c:pt idx="1061">
                        <c:v>63546.598342895493</c:v>
                      </c:pt>
                      <c:pt idx="1062">
                        <c:v>62688.43635559082</c:v>
                      </c:pt>
                      <c:pt idx="1063">
                        <c:v>63160.936721801758</c:v>
                      </c:pt>
                      <c:pt idx="1064">
                        <c:v>63531.936477661126</c:v>
                      </c:pt>
                      <c:pt idx="1065">
                        <c:v>57844.901473999023</c:v>
                      </c:pt>
                      <c:pt idx="1066">
                        <c:v>57094.578964233398</c:v>
                      </c:pt>
                      <c:pt idx="1067">
                        <c:v>57103.579025268555</c:v>
                      </c:pt>
                      <c:pt idx="1068">
                        <c:v>56575.776229858398</c:v>
                      </c:pt>
                      <c:pt idx="1069">
                        <c:v>64135.351455688477</c:v>
                      </c:pt>
                      <c:pt idx="1070">
                        <c:v>64135.351516723633</c:v>
                      </c:pt>
                      <c:pt idx="1071">
                        <c:v>64898.682144165039</c:v>
                      </c:pt>
                      <c:pt idx="1072">
                        <c:v>64898.682205200195</c:v>
                      </c:pt>
                      <c:pt idx="1073">
                        <c:v>65041.521011352539</c:v>
                      </c:pt>
                      <c:pt idx="1074">
                        <c:v>65041.521072387695</c:v>
                      </c:pt>
                      <c:pt idx="1075">
                        <c:v>64928.021072387695</c:v>
                      </c:pt>
                      <c:pt idx="1076">
                        <c:v>65080.020889282227</c:v>
                      </c:pt>
                      <c:pt idx="1077">
                        <c:v>63384.60823059082</c:v>
                      </c:pt>
                      <c:pt idx="1078">
                        <c:v>63384.60823059082</c:v>
                      </c:pt>
                      <c:pt idx="1079">
                        <c:v>62415.60823059082</c:v>
                      </c:pt>
                      <c:pt idx="1080">
                        <c:v>65067.329299926758</c:v>
                      </c:pt>
                      <c:pt idx="1081">
                        <c:v>65204.299514770508</c:v>
                      </c:pt>
                      <c:pt idx="1082">
                        <c:v>64679.297805786126</c:v>
                      </c:pt>
                      <c:pt idx="1083">
                        <c:v>65114.298294067376</c:v>
                      </c:pt>
                      <c:pt idx="1084">
                        <c:v>64824.797561645508</c:v>
                      </c:pt>
                      <c:pt idx="1085">
                        <c:v>65873.637542724609</c:v>
                      </c:pt>
                      <c:pt idx="1086">
                        <c:v>62680.022171020508</c:v>
                      </c:pt>
                      <c:pt idx="1087">
                        <c:v>63194.311233520508</c:v>
                      </c:pt>
                      <c:pt idx="1088">
                        <c:v>64938.196487426758</c:v>
                      </c:pt>
                      <c:pt idx="1089">
                        <c:v>65002.197463989258</c:v>
                      </c:pt>
                      <c:pt idx="1090">
                        <c:v>65002.196487426758</c:v>
                      </c:pt>
                      <c:pt idx="1091">
                        <c:v>64739.196487426758</c:v>
                      </c:pt>
                      <c:pt idx="1092">
                        <c:v>66133.049026489258</c:v>
                      </c:pt>
                      <c:pt idx="1093">
                        <c:v>65284.898193359368</c:v>
                      </c:pt>
                      <c:pt idx="1094">
                        <c:v>65399.8974609375</c:v>
                      </c:pt>
                      <c:pt idx="1095">
                        <c:v>64615.886322021484</c:v>
                      </c:pt>
                      <c:pt idx="1096">
                        <c:v>64615.887054443352</c:v>
                      </c:pt>
                      <c:pt idx="1097">
                        <c:v>64463.886566162102</c:v>
                      </c:pt>
                      <c:pt idx="1098">
                        <c:v>65320.547073364258</c:v>
                      </c:pt>
                      <c:pt idx="1099">
                        <c:v>66920.168411254883</c:v>
                      </c:pt>
                      <c:pt idx="1100">
                        <c:v>66983.900344848633</c:v>
                      </c:pt>
                      <c:pt idx="1101">
                        <c:v>66520.400100708008</c:v>
                      </c:pt>
                      <c:pt idx="1102">
                        <c:v>66082.399368286133</c:v>
                      </c:pt>
                      <c:pt idx="1103">
                        <c:v>66411.996292114258</c:v>
                      </c:pt>
                      <c:pt idx="1104">
                        <c:v>67048.831741333008</c:v>
                      </c:pt>
                      <c:pt idx="1105">
                        <c:v>66584.40315246582</c:v>
                      </c:pt>
                      <c:pt idx="1106">
                        <c:v>66351.770706176758</c:v>
                      </c:pt>
                      <c:pt idx="1107">
                        <c:v>65946.270706176758</c:v>
                      </c:pt>
                      <c:pt idx="1108">
                        <c:v>63698.88623046875</c:v>
                      </c:pt>
                      <c:pt idx="1109">
                        <c:v>63329.95947265625</c:v>
                      </c:pt>
                      <c:pt idx="1110">
                        <c:v>65690.637161254883</c:v>
                      </c:pt>
                      <c:pt idx="1111">
                        <c:v>65646.637649536133</c:v>
                      </c:pt>
                      <c:pt idx="1112">
                        <c:v>65646.637405395508</c:v>
                      </c:pt>
                      <c:pt idx="1113">
                        <c:v>65582.750442504883</c:v>
                      </c:pt>
                      <c:pt idx="1114">
                        <c:v>65535.750930786126</c:v>
                      </c:pt>
                      <c:pt idx="1115">
                        <c:v>65884.255081176758</c:v>
                      </c:pt>
                      <c:pt idx="1116">
                        <c:v>66031.754592895508</c:v>
                      </c:pt>
                      <c:pt idx="1117">
                        <c:v>64686.514114379876</c:v>
                      </c:pt>
                      <c:pt idx="1118">
                        <c:v>65275.900390625</c:v>
                      </c:pt>
                      <c:pt idx="1119">
                        <c:v>65275.900390625</c:v>
                      </c:pt>
                      <c:pt idx="1120">
                        <c:v>65275.900634765618</c:v>
                      </c:pt>
                      <c:pt idx="1121">
                        <c:v>65783.48681640625</c:v>
                      </c:pt>
                      <c:pt idx="1122">
                        <c:v>65962.4873046875</c:v>
                      </c:pt>
                      <c:pt idx="1123">
                        <c:v>65940.086822509766</c:v>
                      </c:pt>
                      <c:pt idx="1124">
                        <c:v>66100.005523681641</c:v>
                      </c:pt>
                      <c:pt idx="1125">
                        <c:v>64811.153945922852</c:v>
                      </c:pt>
                      <c:pt idx="1126">
                        <c:v>65132.154373168938</c:v>
                      </c:pt>
                      <c:pt idx="1127">
                        <c:v>65132.154495239258</c:v>
                      </c:pt>
                      <c:pt idx="1128">
                        <c:v>66915.409378051758</c:v>
                      </c:pt>
                      <c:pt idx="1129">
                        <c:v>64069.783706665039</c:v>
                      </c:pt>
                      <c:pt idx="1130">
                        <c:v>64965.417556762695</c:v>
                      </c:pt>
                      <c:pt idx="1131">
                        <c:v>65546.418167114258</c:v>
                      </c:pt>
                      <c:pt idx="1132">
                        <c:v>65458.418045043938</c:v>
                      </c:pt>
                      <c:pt idx="1133">
                        <c:v>65735.547805786133</c:v>
                      </c:pt>
                      <c:pt idx="1134">
                        <c:v>65596.675735473633</c:v>
                      </c:pt>
                      <c:pt idx="1135">
                        <c:v>65649.076370239258</c:v>
                      </c:pt>
                      <c:pt idx="1136">
                        <c:v>65409.075637817376</c:v>
                      </c:pt>
                      <c:pt idx="1137">
                        <c:v>65585.075637817383</c:v>
                      </c:pt>
                      <c:pt idx="1138">
                        <c:v>64562.152725219727</c:v>
                      </c:pt>
                      <c:pt idx="1139">
                        <c:v>64562.152725219727</c:v>
                      </c:pt>
                      <c:pt idx="1140">
                        <c:v>65058.722366333008</c:v>
                      </c:pt>
                      <c:pt idx="1141">
                        <c:v>65058.722366333008</c:v>
                      </c:pt>
                      <c:pt idx="1142">
                        <c:v>65058.722854614258</c:v>
                      </c:pt>
                      <c:pt idx="1143">
                        <c:v>64351.722854614258</c:v>
                      </c:pt>
                      <c:pt idx="1144">
                        <c:v>63084.185501098626</c:v>
                      </c:pt>
                      <c:pt idx="1145">
                        <c:v>62904.03547668457</c:v>
                      </c:pt>
                      <c:pt idx="1146">
                        <c:v>62905.221145629876</c:v>
                      </c:pt>
                      <c:pt idx="1147">
                        <c:v>63918.010452270508</c:v>
                      </c:pt>
                      <c:pt idx="1148">
                        <c:v>63393.562576293938</c:v>
                      </c:pt>
                      <c:pt idx="1149">
                        <c:v>63242.850479125969</c:v>
                      </c:pt>
                      <c:pt idx="1150">
                        <c:v>66168.160842895508</c:v>
                      </c:pt>
                      <c:pt idx="1151">
                        <c:v>66378.86083984375</c:v>
                      </c:pt>
                      <c:pt idx="1152">
                        <c:v>65668.9521484375</c:v>
                      </c:pt>
                      <c:pt idx="1153">
                        <c:v>65387.3818359375</c:v>
                      </c:pt>
                      <c:pt idx="1154">
                        <c:v>63098.755348205559</c:v>
                      </c:pt>
                      <c:pt idx="1155">
                        <c:v>62935.424835205078</c:v>
                      </c:pt>
                      <c:pt idx="1156">
                        <c:v>62935.424346923828</c:v>
                      </c:pt>
                      <c:pt idx="1157">
                        <c:v>66078.762893676758</c:v>
                      </c:pt>
                      <c:pt idx="1158">
                        <c:v>64830.379104614258</c:v>
                      </c:pt>
                      <c:pt idx="1159">
                        <c:v>67025.723587036133</c:v>
                      </c:pt>
                      <c:pt idx="1160">
                        <c:v>67034.723831176758</c:v>
                      </c:pt>
                      <c:pt idx="1161">
                        <c:v>67891.618362426758</c:v>
                      </c:pt>
                      <c:pt idx="1162">
                        <c:v>68193.515335083008</c:v>
                      </c:pt>
                      <c:pt idx="1163">
                        <c:v>67824.114944458008</c:v>
                      </c:pt>
                      <c:pt idx="1164">
                        <c:v>67568.938674926758</c:v>
                      </c:pt>
                      <c:pt idx="1165">
                        <c:v>67434.938919067383</c:v>
                      </c:pt>
                      <c:pt idx="1166">
                        <c:v>66707.808059692383</c:v>
                      </c:pt>
                      <c:pt idx="1167">
                        <c:v>67060.657180786133</c:v>
                      </c:pt>
                      <c:pt idx="1168">
                        <c:v>63297.878860473626</c:v>
                      </c:pt>
                      <c:pt idx="1169">
                        <c:v>61883.825637817376</c:v>
                      </c:pt>
                      <c:pt idx="1170">
                        <c:v>65404.077774047844</c:v>
                      </c:pt>
                      <c:pt idx="1171">
                        <c:v>64594.698883056633</c:v>
                      </c:pt>
                      <c:pt idx="1172">
                        <c:v>64866.160537719727</c:v>
                      </c:pt>
                      <c:pt idx="1173">
                        <c:v>64820.499893188477</c:v>
                      </c:pt>
                      <c:pt idx="1174">
                        <c:v>64269.499404907227</c:v>
                      </c:pt>
                      <c:pt idx="1175">
                        <c:v>65309.965957641594</c:v>
                      </c:pt>
                      <c:pt idx="1176">
                        <c:v>65309.373428344727</c:v>
                      </c:pt>
                      <c:pt idx="1177">
                        <c:v>64273.106826782227</c:v>
                      </c:pt>
                      <c:pt idx="1178">
                        <c:v>65195.986221313477</c:v>
                      </c:pt>
                      <c:pt idx="1179">
                        <c:v>65094.182754516594</c:v>
                      </c:pt>
                      <c:pt idx="1180">
                        <c:v>65504.183975219727</c:v>
                      </c:pt>
                      <c:pt idx="1181">
                        <c:v>65434.973281860344</c:v>
                      </c:pt>
                      <c:pt idx="1182">
                        <c:v>66781.888809204102</c:v>
                      </c:pt>
                      <c:pt idx="1183">
                        <c:v>66992.888565063477</c:v>
                      </c:pt>
                      <c:pt idx="1184">
                        <c:v>65752.402297973633</c:v>
                      </c:pt>
                      <c:pt idx="1185">
                        <c:v>56783.763534545898</c:v>
                      </c:pt>
                      <c:pt idx="1186">
                        <c:v>56783.763656616211</c:v>
                      </c:pt>
                      <c:pt idx="1187">
                        <c:v>58006.106185913079</c:v>
                      </c:pt>
                      <c:pt idx="1188">
                        <c:v>58006.106185913079</c:v>
                      </c:pt>
                      <c:pt idx="1189">
                        <c:v>57918.106063842773</c:v>
                      </c:pt>
                      <c:pt idx="1190">
                        <c:v>64120.230422973626</c:v>
                      </c:pt>
                      <c:pt idx="1191">
                        <c:v>64299.129104614258</c:v>
                      </c:pt>
                      <c:pt idx="1192">
                        <c:v>64720.131790161126</c:v>
                      </c:pt>
                      <c:pt idx="1193">
                        <c:v>64961.132034301758</c:v>
                      </c:pt>
                      <c:pt idx="1194">
                        <c:v>65179.446487426758</c:v>
                      </c:pt>
                      <c:pt idx="1195">
                        <c:v>63678.444778442376</c:v>
                      </c:pt>
                      <c:pt idx="1196">
                        <c:v>63656.490432739258</c:v>
                      </c:pt>
                      <c:pt idx="1197">
                        <c:v>63045.090530395508</c:v>
                      </c:pt>
                      <c:pt idx="1198">
                        <c:v>63429.490432739258</c:v>
                      </c:pt>
                      <c:pt idx="1199">
                        <c:v>64671.794570922844</c:v>
                      </c:pt>
                      <c:pt idx="1200">
                        <c:v>62616.884552001953</c:v>
                      </c:pt>
                      <c:pt idx="1201">
                        <c:v>62616.884490966797</c:v>
                      </c:pt>
                      <c:pt idx="1202">
                        <c:v>62311.684051513672</c:v>
                      </c:pt>
                      <c:pt idx="1203">
                        <c:v>62295.123489379883</c:v>
                      </c:pt>
                      <c:pt idx="1204">
                        <c:v>62304.123550415039</c:v>
                      </c:pt>
                      <c:pt idx="1205">
                        <c:v>64169.944473266602</c:v>
                      </c:pt>
                      <c:pt idx="1206">
                        <c:v>64126.069412231445</c:v>
                      </c:pt>
                      <c:pt idx="1207">
                        <c:v>63199.563186645508</c:v>
                      </c:pt>
                      <c:pt idx="1208">
                        <c:v>63199.563186645508</c:v>
                      </c:pt>
                      <c:pt idx="1209">
                        <c:v>64308.29133605957</c:v>
                      </c:pt>
                      <c:pt idx="1210">
                        <c:v>64544.191253662102</c:v>
                      </c:pt>
                      <c:pt idx="1211">
                        <c:v>64542.393646240234</c:v>
                      </c:pt>
                      <c:pt idx="1212">
                        <c:v>64542.393646240234</c:v>
                      </c:pt>
                      <c:pt idx="1213">
                        <c:v>62119.359085083008</c:v>
                      </c:pt>
                      <c:pt idx="1214">
                        <c:v>61784.359146118164</c:v>
                      </c:pt>
                      <c:pt idx="1215">
                        <c:v>58503.310779571526</c:v>
                      </c:pt>
                      <c:pt idx="1216">
                        <c:v>58278.110584259026</c:v>
                      </c:pt>
                      <c:pt idx="1217">
                        <c:v>58278.110706329338</c:v>
                      </c:pt>
                      <c:pt idx="1218">
                        <c:v>66649.494338989258</c:v>
                      </c:pt>
                      <c:pt idx="1219">
                        <c:v>65864.392288208008</c:v>
                      </c:pt>
                      <c:pt idx="1220">
                        <c:v>65190.990676879876</c:v>
                      </c:pt>
                      <c:pt idx="1221">
                        <c:v>66135.771194458008</c:v>
                      </c:pt>
                      <c:pt idx="1222">
                        <c:v>66082.770950317383</c:v>
                      </c:pt>
                      <c:pt idx="1223">
                        <c:v>66103.772171020508</c:v>
                      </c:pt>
                      <c:pt idx="1224">
                        <c:v>65784.770950317383</c:v>
                      </c:pt>
                      <c:pt idx="1225">
                        <c:v>65836.770950317383</c:v>
                      </c:pt>
                      <c:pt idx="1226">
                        <c:v>64316.150299072266</c:v>
                      </c:pt>
                      <c:pt idx="1227">
                        <c:v>64327.150054931633</c:v>
                      </c:pt>
                      <c:pt idx="1228">
                        <c:v>64554.150054931633</c:v>
                      </c:pt>
                      <c:pt idx="1229">
                        <c:v>64305.371734619133</c:v>
                      </c:pt>
                      <c:pt idx="1230">
                        <c:v>64037.254409790039</c:v>
                      </c:pt>
                      <c:pt idx="1231">
                        <c:v>64001.253921508789</c:v>
                      </c:pt>
                      <c:pt idx="1232">
                        <c:v>65025.288589477539</c:v>
                      </c:pt>
                      <c:pt idx="1233">
                        <c:v>64148.497940063477</c:v>
                      </c:pt>
                      <c:pt idx="1234">
                        <c:v>63083.690750122063</c:v>
                      </c:pt>
                      <c:pt idx="1235">
                        <c:v>62526.510208129883</c:v>
                      </c:pt>
                      <c:pt idx="1236">
                        <c:v>62535.510208129883</c:v>
                      </c:pt>
                      <c:pt idx="1237">
                        <c:v>62384.17658996582</c:v>
                      </c:pt>
                      <c:pt idx="1238">
                        <c:v>62633.727188110352</c:v>
                      </c:pt>
                      <c:pt idx="1239">
                        <c:v>62633.727127075195</c:v>
                      </c:pt>
                      <c:pt idx="1240">
                        <c:v>63461.270462036126</c:v>
                      </c:pt>
                      <c:pt idx="1241">
                        <c:v>64773.205276489258</c:v>
                      </c:pt>
                      <c:pt idx="1242">
                        <c:v>64773.205276489258</c:v>
                      </c:pt>
                      <c:pt idx="1243">
                        <c:v>64685.205032348626</c:v>
                      </c:pt>
                      <c:pt idx="1244">
                        <c:v>64503.205276489258</c:v>
                      </c:pt>
                      <c:pt idx="1245">
                        <c:v>56269.980621337891</c:v>
                      </c:pt>
                      <c:pt idx="1246">
                        <c:v>56269.980621337891</c:v>
                      </c:pt>
                      <c:pt idx="1247">
                        <c:v>56269.980560302734</c:v>
                      </c:pt>
                      <c:pt idx="1248">
                        <c:v>56899.294281005852</c:v>
                      </c:pt>
                      <c:pt idx="1249">
                        <c:v>56899.294281005852</c:v>
                      </c:pt>
                      <c:pt idx="1250">
                        <c:v>56852.294281005852</c:v>
                      </c:pt>
                      <c:pt idx="1251">
                        <c:v>58946.293792724602</c:v>
                      </c:pt>
                      <c:pt idx="1252">
                        <c:v>59130.345306396484</c:v>
                      </c:pt>
                      <c:pt idx="1253">
                        <c:v>59130.345306396484</c:v>
                      </c:pt>
                      <c:pt idx="1254">
                        <c:v>61092.768325805664</c:v>
                      </c:pt>
                      <c:pt idx="1255">
                        <c:v>63396.416213989258</c:v>
                      </c:pt>
                      <c:pt idx="1256">
                        <c:v>63396.416213989258</c:v>
                      </c:pt>
                      <c:pt idx="1257">
                        <c:v>67380.356536865234</c:v>
                      </c:pt>
                      <c:pt idx="1258">
                        <c:v>67201.855560302734</c:v>
                      </c:pt>
                      <c:pt idx="1259">
                        <c:v>62787.699562072747</c:v>
                      </c:pt>
                      <c:pt idx="1260">
                        <c:v>67250.616409301758</c:v>
                      </c:pt>
                      <c:pt idx="1261">
                        <c:v>66794.617141723633</c:v>
                      </c:pt>
                      <c:pt idx="1262">
                        <c:v>66154.474319458008</c:v>
                      </c:pt>
                      <c:pt idx="1263">
                        <c:v>66204.274124145508</c:v>
                      </c:pt>
                      <c:pt idx="1264">
                        <c:v>66135.274612426758</c:v>
                      </c:pt>
                      <c:pt idx="1265">
                        <c:v>66076.274124145508</c:v>
                      </c:pt>
                      <c:pt idx="1266">
                        <c:v>63561.651565551758</c:v>
                      </c:pt>
                      <c:pt idx="1267">
                        <c:v>64740.563552856438</c:v>
                      </c:pt>
                      <c:pt idx="1268">
                        <c:v>66185.262649536133</c:v>
                      </c:pt>
                      <c:pt idx="1269">
                        <c:v>66722.933692932129</c:v>
                      </c:pt>
                      <c:pt idx="1270">
                        <c:v>66491.932716369629</c:v>
                      </c:pt>
                      <c:pt idx="1271">
                        <c:v>65402.250442504876</c:v>
                      </c:pt>
                      <c:pt idx="1272">
                        <c:v>65047.250198364258</c:v>
                      </c:pt>
                      <c:pt idx="1273">
                        <c:v>67193.130813598633</c:v>
                      </c:pt>
                      <c:pt idx="1274">
                        <c:v>67041.130081176758</c:v>
                      </c:pt>
                      <c:pt idx="1275">
                        <c:v>63116.144241333008</c:v>
                      </c:pt>
                      <c:pt idx="1276">
                        <c:v>64287.063858032227</c:v>
                      </c:pt>
                      <c:pt idx="1277">
                        <c:v>64287.153762817383</c:v>
                      </c:pt>
                      <c:pt idx="1278">
                        <c:v>67390.910842895508</c:v>
                      </c:pt>
                      <c:pt idx="1279">
                        <c:v>67644.591506958008</c:v>
                      </c:pt>
                      <c:pt idx="1280">
                        <c:v>67428.591018676758</c:v>
                      </c:pt>
                      <c:pt idx="1281">
                        <c:v>63465.631149291992</c:v>
                      </c:pt>
                      <c:pt idx="1282">
                        <c:v>63410.63102722168</c:v>
                      </c:pt>
                      <c:pt idx="1283">
                        <c:v>63338.630966186523</c:v>
                      </c:pt>
                      <c:pt idx="1284">
                        <c:v>62735.733749389648</c:v>
                      </c:pt>
                      <c:pt idx="1285">
                        <c:v>62744.733810424805</c:v>
                      </c:pt>
                      <c:pt idx="1286">
                        <c:v>62582.78630065918</c:v>
                      </c:pt>
                      <c:pt idx="1287">
                        <c:v>62005.431228637695</c:v>
                      </c:pt>
                      <c:pt idx="1288">
                        <c:v>61968.431228637695</c:v>
                      </c:pt>
                      <c:pt idx="1289">
                        <c:v>61968.431289672852</c:v>
                      </c:pt>
                      <c:pt idx="1290">
                        <c:v>57159.631256103516</c:v>
                      </c:pt>
                      <c:pt idx="1291">
                        <c:v>57170.109832763672</c:v>
                      </c:pt>
                      <c:pt idx="1292">
                        <c:v>57170.109954833984</c:v>
                      </c:pt>
                      <c:pt idx="1293">
                        <c:v>57170.109954833984</c:v>
                      </c:pt>
                      <c:pt idx="1294">
                        <c:v>56967.269927978516</c:v>
                      </c:pt>
                      <c:pt idx="1295">
                        <c:v>66479.011184692383</c:v>
                      </c:pt>
                      <c:pt idx="1296">
                        <c:v>66393.073440551758</c:v>
                      </c:pt>
                      <c:pt idx="1297">
                        <c:v>66329.072463989258</c:v>
                      </c:pt>
                      <c:pt idx="1298">
                        <c:v>66030.272659301758</c:v>
                      </c:pt>
                      <c:pt idx="1299">
                        <c:v>66506.772659301758</c:v>
                      </c:pt>
                      <c:pt idx="1300">
                        <c:v>66833.774856567383</c:v>
                      </c:pt>
                      <c:pt idx="1301">
                        <c:v>66669.774856567383</c:v>
                      </c:pt>
                      <c:pt idx="1302">
                        <c:v>65439.699798583984</c:v>
                      </c:pt>
                      <c:pt idx="1303">
                        <c:v>66284.001129150391</c:v>
                      </c:pt>
                      <c:pt idx="1304">
                        <c:v>66132.001129150391</c:v>
                      </c:pt>
                      <c:pt idx="1305">
                        <c:v>63858.03157043457</c:v>
                      </c:pt>
                      <c:pt idx="1306">
                        <c:v>64075.431838989258</c:v>
                      </c:pt>
                      <c:pt idx="1307">
                        <c:v>65594.293701171875</c:v>
                      </c:pt>
                      <c:pt idx="1308">
                        <c:v>65251.2939453125</c:v>
                      </c:pt>
                      <c:pt idx="1309">
                        <c:v>65917.085159301758</c:v>
                      </c:pt>
                      <c:pt idx="1310">
                        <c:v>65871.084915161133</c:v>
                      </c:pt>
                      <c:pt idx="1311">
                        <c:v>65871.084671020508</c:v>
                      </c:pt>
                      <c:pt idx="1312">
                        <c:v>64050.131057739258</c:v>
                      </c:pt>
                      <c:pt idx="1313">
                        <c:v>63974.997756958008</c:v>
                      </c:pt>
                      <c:pt idx="1314">
                        <c:v>63878.796585083008</c:v>
                      </c:pt>
                      <c:pt idx="1315">
                        <c:v>62831.796096801758</c:v>
                      </c:pt>
                      <c:pt idx="1316">
                        <c:v>62751.084915161126</c:v>
                      </c:pt>
                      <c:pt idx="1317">
                        <c:v>63214.083938598626</c:v>
                      </c:pt>
                      <c:pt idx="1318">
                        <c:v>63213.815872192376</c:v>
                      </c:pt>
                      <c:pt idx="1319">
                        <c:v>63446.817337036126</c:v>
                      </c:pt>
                      <c:pt idx="1320">
                        <c:v>64538.201126098626</c:v>
                      </c:pt>
                      <c:pt idx="1321">
                        <c:v>64538.201858520508</c:v>
                      </c:pt>
                      <c:pt idx="1322">
                        <c:v>64524.200393676758</c:v>
                      </c:pt>
                      <c:pt idx="1323">
                        <c:v>64506.050979614258</c:v>
                      </c:pt>
                      <c:pt idx="1324">
                        <c:v>64147.649856567376</c:v>
                      </c:pt>
                      <c:pt idx="1325">
                        <c:v>64516.501174926758</c:v>
                      </c:pt>
                      <c:pt idx="1326">
                        <c:v>64516.500930786126</c:v>
                      </c:pt>
                      <c:pt idx="1327">
                        <c:v>63579.500930786126</c:v>
                      </c:pt>
                      <c:pt idx="1328">
                        <c:v>67749.537841796875</c:v>
                      </c:pt>
                      <c:pt idx="1329">
                        <c:v>68159.03759765625</c:v>
                      </c:pt>
                      <c:pt idx="1330">
                        <c:v>63692.747268676758</c:v>
                      </c:pt>
                      <c:pt idx="1331">
                        <c:v>63626.597854614258</c:v>
                      </c:pt>
                      <c:pt idx="1332">
                        <c:v>63626.598098754876</c:v>
                      </c:pt>
                      <c:pt idx="1333">
                        <c:v>67351.287506103516</c:v>
                      </c:pt>
                      <c:pt idx="1334">
                        <c:v>66998.866119384766</c:v>
                      </c:pt>
                      <c:pt idx="1335">
                        <c:v>61607.240356445313</c:v>
                      </c:pt>
                      <c:pt idx="1336">
                        <c:v>61641.090576171868</c:v>
                      </c:pt>
                      <c:pt idx="1337">
                        <c:v>61525.09069824218</c:v>
                      </c:pt>
                      <c:pt idx="1338">
                        <c:v>65286.970016479485</c:v>
                      </c:pt>
                      <c:pt idx="1339">
                        <c:v>65237.681198120117</c:v>
                      </c:pt>
                      <c:pt idx="1340">
                        <c:v>66165.373245239258</c:v>
                      </c:pt>
                      <c:pt idx="1341">
                        <c:v>66176.373245239258</c:v>
                      </c:pt>
                      <c:pt idx="1342">
                        <c:v>66176.372756958008</c:v>
                      </c:pt>
                      <c:pt idx="1343">
                        <c:v>65782.373489379883</c:v>
                      </c:pt>
                      <c:pt idx="1344">
                        <c:v>65431.308792114258</c:v>
                      </c:pt>
                      <c:pt idx="1345">
                        <c:v>65707.636734008789</c:v>
                      </c:pt>
                      <c:pt idx="1346">
                        <c:v>65803.737464904785</c:v>
                      </c:pt>
                      <c:pt idx="1347">
                        <c:v>65572.737464904785</c:v>
                      </c:pt>
                      <c:pt idx="1348">
                        <c:v>65535.644790649407</c:v>
                      </c:pt>
                      <c:pt idx="1349">
                        <c:v>65759.644546508789</c:v>
                      </c:pt>
                      <c:pt idx="1350">
                        <c:v>55745.290069580078</c:v>
                      </c:pt>
                      <c:pt idx="1351">
                        <c:v>55745.290130615234</c:v>
                      </c:pt>
                      <c:pt idx="1352">
                        <c:v>62738.654983520508</c:v>
                      </c:pt>
                      <c:pt idx="1353">
                        <c:v>63643.057815551758</c:v>
                      </c:pt>
                      <c:pt idx="1354">
                        <c:v>63596.057571411126</c:v>
                      </c:pt>
                      <c:pt idx="1355">
                        <c:v>63587.057571411126</c:v>
                      </c:pt>
                      <c:pt idx="1356">
                        <c:v>67944.382522583008</c:v>
                      </c:pt>
                      <c:pt idx="1357">
                        <c:v>67992.382522583008</c:v>
                      </c:pt>
                      <c:pt idx="1358">
                        <c:v>68445.881790161133</c:v>
                      </c:pt>
                      <c:pt idx="1359">
                        <c:v>67144.800491333008</c:v>
                      </c:pt>
                      <c:pt idx="1360">
                        <c:v>67432.884231567383</c:v>
                      </c:pt>
                      <c:pt idx="1361">
                        <c:v>67784.883987426758</c:v>
                      </c:pt>
                      <c:pt idx="1362">
                        <c:v>67385.884475708008</c:v>
                      </c:pt>
                      <c:pt idx="1363">
                        <c:v>66895.799758911133</c:v>
                      </c:pt>
                      <c:pt idx="1364">
                        <c:v>63758.213394165039</c:v>
                      </c:pt>
                      <c:pt idx="1365">
                        <c:v>64499.767776489258</c:v>
                      </c:pt>
                      <c:pt idx="1366">
                        <c:v>64934.768508911126</c:v>
                      </c:pt>
                      <c:pt idx="1367">
                        <c:v>64837.268264770508</c:v>
                      </c:pt>
                      <c:pt idx="1368">
                        <c:v>63298.217971801758</c:v>
                      </c:pt>
                      <c:pt idx="1369">
                        <c:v>63298.217971801758</c:v>
                      </c:pt>
                      <c:pt idx="1370">
                        <c:v>63688.893463134766</c:v>
                      </c:pt>
                      <c:pt idx="1371">
                        <c:v>63908.892791748047</c:v>
                      </c:pt>
                      <c:pt idx="1372">
                        <c:v>63743.764419555657</c:v>
                      </c:pt>
                      <c:pt idx="1373">
                        <c:v>63606.644302368157</c:v>
                      </c:pt>
                      <c:pt idx="1374">
                        <c:v>62380.720230102539</c:v>
                      </c:pt>
                      <c:pt idx="1375">
                        <c:v>64716.740188598626</c:v>
                      </c:pt>
                      <c:pt idx="1376">
                        <c:v>64650.590286254876</c:v>
                      </c:pt>
                      <c:pt idx="1377">
                        <c:v>64872.887405395508</c:v>
                      </c:pt>
                      <c:pt idx="1378">
                        <c:v>64872.887161254876</c:v>
                      </c:pt>
                      <c:pt idx="1379">
                        <c:v>66242.619522094727</c:v>
                      </c:pt>
                      <c:pt idx="1380">
                        <c:v>66114.542373657227</c:v>
                      </c:pt>
                      <c:pt idx="1381">
                        <c:v>66123.54231262207</c:v>
                      </c:pt>
                      <c:pt idx="1382">
                        <c:v>66114.54231262207</c:v>
                      </c:pt>
                      <c:pt idx="1383">
                        <c:v>65658.842178344727</c:v>
                      </c:pt>
                      <c:pt idx="1384">
                        <c:v>65681.261123657227</c:v>
                      </c:pt>
                      <c:pt idx="1385">
                        <c:v>63833.563858032227</c:v>
                      </c:pt>
                      <c:pt idx="1386">
                        <c:v>63833.563919067383</c:v>
                      </c:pt>
                      <c:pt idx="1387">
                        <c:v>65279.93196105957</c:v>
                      </c:pt>
                      <c:pt idx="1388">
                        <c:v>65279.93196105957</c:v>
                      </c:pt>
                      <c:pt idx="1389">
                        <c:v>64874.031692504883</c:v>
                      </c:pt>
                      <c:pt idx="1390">
                        <c:v>64874.03157043457</c:v>
                      </c:pt>
                      <c:pt idx="1391">
                        <c:v>65387.628555297852</c:v>
                      </c:pt>
                      <c:pt idx="1392">
                        <c:v>65396.628494262695</c:v>
                      </c:pt>
                      <c:pt idx="1393">
                        <c:v>65396.628555297852</c:v>
                      </c:pt>
                      <c:pt idx="1394">
                        <c:v>65299.628494262695</c:v>
                      </c:pt>
                      <c:pt idx="1395">
                        <c:v>57952.770843505852</c:v>
                      </c:pt>
                      <c:pt idx="1396">
                        <c:v>57963.770599365234</c:v>
                      </c:pt>
                      <c:pt idx="1397">
                        <c:v>57569.368255615234</c:v>
                      </c:pt>
                      <c:pt idx="1398">
                        <c:v>66757.253128051758</c:v>
                      </c:pt>
                      <c:pt idx="1399">
                        <c:v>66757.253372192383</c:v>
                      </c:pt>
                      <c:pt idx="1400">
                        <c:v>66757.252883911133</c:v>
                      </c:pt>
                      <c:pt idx="1401">
                        <c:v>64982.343460083008</c:v>
                      </c:pt>
                      <c:pt idx="1402">
                        <c:v>66006.874710083008</c:v>
                      </c:pt>
                      <c:pt idx="1403">
                        <c:v>66709.714065551758</c:v>
                      </c:pt>
                      <c:pt idx="1404">
                        <c:v>66973.59326171875</c:v>
                      </c:pt>
                      <c:pt idx="1405">
                        <c:v>66973.593505859375</c:v>
                      </c:pt>
                      <c:pt idx="1406">
                        <c:v>64169.216979980469</c:v>
                      </c:pt>
                      <c:pt idx="1407">
                        <c:v>62783.524757385247</c:v>
                      </c:pt>
                      <c:pt idx="1408">
                        <c:v>63506.275978088379</c:v>
                      </c:pt>
                      <c:pt idx="1409">
                        <c:v>63506.275978088379</c:v>
                      </c:pt>
                      <c:pt idx="1410">
                        <c:v>65605.90234375</c:v>
                      </c:pt>
                      <c:pt idx="1411">
                        <c:v>65605.90283203125</c:v>
                      </c:pt>
                      <c:pt idx="1412">
                        <c:v>65306.591018676758</c:v>
                      </c:pt>
                      <c:pt idx="1413">
                        <c:v>65218.591506958008</c:v>
                      </c:pt>
                      <c:pt idx="1414">
                        <c:v>66779.666793823242</c:v>
                      </c:pt>
                      <c:pt idx="1415">
                        <c:v>66834.096389770508</c:v>
                      </c:pt>
                      <c:pt idx="1416">
                        <c:v>66697.895889282227</c:v>
                      </c:pt>
                      <c:pt idx="1417">
                        <c:v>67062.666885375977</c:v>
                      </c:pt>
                      <c:pt idx="1418">
                        <c:v>66846.667373657227</c:v>
                      </c:pt>
                      <c:pt idx="1419">
                        <c:v>67819.556549072266</c:v>
                      </c:pt>
                      <c:pt idx="1420">
                        <c:v>67749.217681884766</c:v>
                      </c:pt>
                      <c:pt idx="1421">
                        <c:v>67602.217681884766</c:v>
                      </c:pt>
                      <c:pt idx="1422">
                        <c:v>66566.815673828125</c:v>
                      </c:pt>
                      <c:pt idx="1423">
                        <c:v>66975.476318359375</c:v>
                      </c:pt>
                      <c:pt idx="1424">
                        <c:v>66820.477294921875</c:v>
                      </c:pt>
                      <c:pt idx="1425">
                        <c:v>57954.74772644043</c:v>
                      </c:pt>
                      <c:pt idx="1426">
                        <c:v>57954.74772644043</c:v>
                      </c:pt>
                      <c:pt idx="1427">
                        <c:v>56231.746994018555</c:v>
                      </c:pt>
                      <c:pt idx="1428">
                        <c:v>56193.746932983398</c:v>
                      </c:pt>
                      <c:pt idx="1429">
                        <c:v>56193.746932983398</c:v>
                      </c:pt>
                      <c:pt idx="1430">
                        <c:v>56353.74674987793</c:v>
                      </c:pt>
                      <c:pt idx="1431">
                        <c:v>64846.98371887207</c:v>
                      </c:pt>
                      <c:pt idx="1432">
                        <c:v>63100.316360473633</c:v>
                      </c:pt>
                      <c:pt idx="1433">
                        <c:v>63102.210037231445</c:v>
                      </c:pt>
                      <c:pt idx="1434">
                        <c:v>63102.209976196289</c:v>
                      </c:pt>
                      <c:pt idx="1435">
                        <c:v>65558.778762817383</c:v>
                      </c:pt>
                      <c:pt idx="1436">
                        <c:v>65665.927322387695</c:v>
                      </c:pt>
                      <c:pt idx="1437">
                        <c:v>65669.927383422852</c:v>
                      </c:pt>
                      <c:pt idx="1438">
                        <c:v>65678.927322387695</c:v>
                      </c:pt>
                      <c:pt idx="1439">
                        <c:v>64175.331680297852</c:v>
                      </c:pt>
                      <c:pt idx="1440">
                        <c:v>63611.184524536126</c:v>
                      </c:pt>
                      <c:pt idx="1441">
                        <c:v>64395.917434692376</c:v>
                      </c:pt>
                      <c:pt idx="1442">
                        <c:v>64110.916702270508</c:v>
                      </c:pt>
                      <c:pt idx="1443">
                        <c:v>63537.346282958984</c:v>
                      </c:pt>
                      <c:pt idx="1444">
                        <c:v>63936.491912841797</c:v>
                      </c:pt>
                      <c:pt idx="1445">
                        <c:v>63935.171478271484</c:v>
                      </c:pt>
                      <c:pt idx="1446">
                        <c:v>65080.813568115234</c:v>
                      </c:pt>
                      <c:pt idx="1447">
                        <c:v>65063.313812255852</c:v>
                      </c:pt>
                      <c:pt idx="1448">
                        <c:v>65844.114105224609</c:v>
                      </c:pt>
                      <c:pt idx="1449">
                        <c:v>65776.730804443359</c:v>
                      </c:pt>
                      <c:pt idx="1450">
                        <c:v>65846.401077270508</c:v>
                      </c:pt>
                      <c:pt idx="1451">
                        <c:v>65426.399124145508</c:v>
                      </c:pt>
                      <c:pt idx="1452">
                        <c:v>65274.398635864258</c:v>
                      </c:pt>
                      <c:pt idx="1453">
                        <c:v>63658.258102416992</c:v>
                      </c:pt>
                      <c:pt idx="1454">
                        <c:v>63659.060958862305</c:v>
                      </c:pt>
                      <c:pt idx="1455">
                        <c:v>63167.601150512695</c:v>
                      </c:pt>
                      <c:pt idx="1456">
                        <c:v>63167.959548950195</c:v>
                      </c:pt>
                      <c:pt idx="1457">
                        <c:v>63171.959609985352</c:v>
                      </c:pt>
                      <c:pt idx="1458">
                        <c:v>63912.933349609368</c:v>
                      </c:pt>
                      <c:pt idx="1459">
                        <c:v>63912.93359375</c:v>
                      </c:pt>
                      <c:pt idx="1460">
                        <c:v>63912.93359375</c:v>
                      </c:pt>
                      <c:pt idx="1461">
                        <c:v>63551.93359375</c:v>
                      </c:pt>
                      <c:pt idx="1462">
                        <c:v>63268.93310546875</c:v>
                      </c:pt>
                      <c:pt idx="1463">
                        <c:v>62111.35041809082</c:v>
                      </c:pt>
                      <c:pt idx="1464">
                        <c:v>66959.621292114258</c:v>
                      </c:pt>
                      <c:pt idx="1465">
                        <c:v>67379.019729614258</c:v>
                      </c:pt>
                      <c:pt idx="1466">
                        <c:v>67276.019729614258</c:v>
                      </c:pt>
                      <c:pt idx="1467">
                        <c:v>66284.893753051758</c:v>
                      </c:pt>
                      <c:pt idx="1468">
                        <c:v>65996.893753051758</c:v>
                      </c:pt>
                      <c:pt idx="1469">
                        <c:v>66045.893508911133</c:v>
                      </c:pt>
                      <c:pt idx="1470">
                        <c:v>63910.752639770508</c:v>
                      </c:pt>
                      <c:pt idx="1471">
                        <c:v>63910.753372192376</c:v>
                      </c:pt>
                      <c:pt idx="1472">
                        <c:v>63366.150299072266</c:v>
                      </c:pt>
                      <c:pt idx="1473">
                        <c:v>63373.650543212883</c:v>
                      </c:pt>
                      <c:pt idx="1474">
                        <c:v>63728.020950317376</c:v>
                      </c:pt>
                      <c:pt idx="1475">
                        <c:v>63354.951736450188</c:v>
                      </c:pt>
                      <c:pt idx="1476">
                        <c:v>63715.295486450195</c:v>
                      </c:pt>
                      <c:pt idx="1477">
                        <c:v>63715.295486450195</c:v>
                      </c:pt>
                      <c:pt idx="1478">
                        <c:v>63918.890640258789</c:v>
                      </c:pt>
                      <c:pt idx="1479">
                        <c:v>63919.295486450195</c:v>
                      </c:pt>
                      <c:pt idx="1480">
                        <c:v>63516.596267700195</c:v>
                      </c:pt>
                      <c:pt idx="1481">
                        <c:v>64183.751052856438</c:v>
                      </c:pt>
                      <c:pt idx="1482">
                        <c:v>64535.751052856438</c:v>
                      </c:pt>
                      <c:pt idx="1483">
                        <c:v>64535.751052856438</c:v>
                      </c:pt>
                      <c:pt idx="1484">
                        <c:v>65326.317092895508</c:v>
                      </c:pt>
                      <c:pt idx="1485">
                        <c:v>58775.952728271484</c:v>
                      </c:pt>
                      <c:pt idx="1486">
                        <c:v>58775.952728271484</c:v>
                      </c:pt>
                      <c:pt idx="1487">
                        <c:v>58775.530364990234</c:v>
                      </c:pt>
                      <c:pt idx="1488">
                        <c:v>59193.530853271484</c:v>
                      </c:pt>
                      <c:pt idx="1489">
                        <c:v>65314.957229614258</c:v>
                      </c:pt>
                      <c:pt idx="1490">
                        <c:v>65314.957229614258</c:v>
                      </c:pt>
                      <c:pt idx="1491">
                        <c:v>65183.957473754876</c:v>
                      </c:pt>
                      <c:pt idx="1492">
                        <c:v>66121.426956176758</c:v>
                      </c:pt>
                      <c:pt idx="1493">
                        <c:v>66094.326858520508</c:v>
                      </c:pt>
                      <c:pt idx="1494">
                        <c:v>66103.326858520508</c:v>
                      </c:pt>
                      <c:pt idx="1495">
                        <c:v>65860.971633911133</c:v>
                      </c:pt>
                      <c:pt idx="1496">
                        <c:v>64188.419342041016</c:v>
                      </c:pt>
                      <c:pt idx="1497">
                        <c:v>64188.418853759766</c:v>
                      </c:pt>
                      <c:pt idx="1498">
                        <c:v>63513.990631103516</c:v>
                      </c:pt>
                      <c:pt idx="1499">
                        <c:v>65210.411773681633</c:v>
                      </c:pt>
                      <c:pt idx="1500">
                        <c:v>62640.58203125</c:v>
                      </c:pt>
                      <c:pt idx="1501">
                        <c:v>62645.38215637207</c:v>
                      </c:pt>
                      <c:pt idx="1502">
                        <c:v>62636.38215637207</c:v>
                      </c:pt>
                      <c:pt idx="1503">
                        <c:v>64849.290695190422</c:v>
                      </c:pt>
                      <c:pt idx="1504">
                        <c:v>62666.697219848626</c:v>
                      </c:pt>
                      <c:pt idx="1505">
                        <c:v>62797.197341918938</c:v>
                      </c:pt>
                      <c:pt idx="1506">
                        <c:v>62980.69758605957</c:v>
                      </c:pt>
                      <c:pt idx="1507">
                        <c:v>62980.697463989258</c:v>
                      </c:pt>
                      <c:pt idx="1508">
                        <c:v>64015.719436645508</c:v>
                      </c:pt>
                      <c:pt idx="1509">
                        <c:v>64016.074417114258</c:v>
                      </c:pt>
                      <c:pt idx="1510">
                        <c:v>64010.054641723626</c:v>
                      </c:pt>
                      <c:pt idx="1511">
                        <c:v>63763.936599731438</c:v>
                      </c:pt>
                      <c:pt idx="1512">
                        <c:v>67007.549026489258</c:v>
                      </c:pt>
                      <c:pt idx="1513">
                        <c:v>67012.015823364258</c:v>
                      </c:pt>
                      <c:pt idx="1514">
                        <c:v>66948.015823364258</c:v>
                      </c:pt>
                      <c:pt idx="1515">
                        <c:v>61063.770217895508</c:v>
                      </c:pt>
                      <c:pt idx="1516">
                        <c:v>60902.770706176758</c:v>
                      </c:pt>
                      <c:pt idx="1517">
                        <c:v>60736.597610473626</c:v>
                      </c:pt>
                      <c:pt idx="1518">
                        <c:v>60630.805725097649</c:v>
                      </c:pt>
                      <c:pt idx="1519">
                        <c:v>60310.105529785149</c:v>
                      </c:pt>
                      <c:pt idx="1520">
                        <c:v>62878.302124023438</c:v>
                      </c:pt>
                      <c:pt idx="1521">
                        <c:v>62883.102127075195</c:v>
                      </c:pt>
                      <c:pt idx="1522">
                        <c:v>62883.102188110352</c:v>
                      </c:pt>
                      <c:pt idx="1523">
                        <c:v>64594.090042114258</c:v>
                      </c:pt>
                      <c:pt idx="1524">
                        <c:v>64371.493606567376</c:v>
                      </c:pt>
                      <c:pt idx="1525">
                        <c:v>64620.98371887207</c:v>
                      </c:pt>
                      <c:pt idx="1526">
                        <c:v>64785.512649536126</c:v>
                      </c:pt>
                      <c:pt idx="1527">
                        <c:v>68329.714309692383</c:v>
                      </c:pt>
                      <c:pt idx="1528">
                        <c:v>64465.20051574707</c:v>
                      </c:pt>
                      <c:pt idx="1529">
                        <c:v>64345.20051574707</c:v>
                      </c:pt>
                      <c:pt idx="1530">
                        <c:v>55036.192718505859</c:v>
                      </c:pt>
                      <c:pt idx="1531">
                        <c:v>55045.192657470703</c:v>
                      </c:pt>
                      <c:pt idx="1532">
                        <c:v>54919.767913818359</c:v>
                      </c:pt>
                      <c:pt idx="1533">
                        <c:v>54915.767913818359</c:v>
                      </c:pt>
                      <c:pt idx="1534">
                        <c:v>63580.503677368164</c:v>
                      </c:pt>
                      <c:pt idx="1535">
                        <c:v>63418.50373840332</c:v>
                      </c:pt>
                      <c:pt idx="1536">
                        <c:v>64370.7978515625</c:v>
                      </c:pt>
                      <c:pt idx="1537">
                        <c:v>64616.299072265618</c:v>
                      </c:pt>
                      <c:pt idx="1538">
                        <c:v>64723.299072265618</c:v>
                      </c:pt>
                      <c:pt idx="1539">
                        <c:v>64417.9609375</c:v>
                      </c:pt>
                      <c:pt idx="1540">
                        <c:v>64530.960205078118</c:v>
                      </c:pt>
                      <c:pt idx="1541">
                        <c:v>62486.755447387695</c:v>
                      </c:pt>
                      <c:pt idx="1542">
                        <c:v>62477.755508422852</c:v>
                      </c:pt>
                      <c:pt idx="1543">
                        <c:v>64229.589920043945</c:v>
                      </c:pt>
                      <c:pt idx="1544">
                        <c:v>64227.715896606445</c:v>
                      </c:pt>
                      <c:pt idx="1545">
                        <c:v>58361.913864135742</c:v>
                      </c:pt>
                      <c:pt idx="1546">
                        <c:v>58293.913864135742</c:v>
                      </c:pt>
                      <c:pt idx="1547">
                        <c:v>58207.396286010742</c:v>
                      </c:pt>
                      <c:pt idx="1548">
                        <c:v>61490.980178833008</c:v>
                      </c:pt>
                      <c:pt idx="1549">
                        <c:v>61490.980178833008</c:v>
                      </c:pt>
                      <c:pt idx="1550">
                        <c:v>61195.020584106445</c:v>
                      </c:pt>
                      <c:pt idx="1551">
                        <c:v>61194.547988891602</c:v>
                      </c:pt>
                      <c:pt idx="1552">
                        <c:v>61630.021072387688</c:v>
                      </c:pt>
                      <c:pt idx="1553">
                        <c:v>60235.419143676758</c:v>
                      </c:pt>
                      <c:pt idx="1554">
                        <c:v>60587.419143676758</c:v>
                      </c:pt>
                      <c:pt idx="1555">
                        <c:v>60848.957702636719</c:v>
                      </c:pt>
                      <c:pt idx="1556">
                        <c:v>60507.306457519531</c:v>
                      </c:pt>
                      <c:pt idx="1557">
                        <c:v>60507.306396484375</c:v>
                      </c:pt>
                      <c:pt idx="1558">
                        <c:v>61216.232055664063</c:v>
                      </c:pt>
                      <c:pt idx="1559">
                        <c:v>61901.23193359375</c:v>
                      </c:pt>
                      <c:pt idx="1560">
                        <c:v>64454.604385375977</c:v>
                      </c:pt>
                      <c:pt idx="1561">
                        <c:v>64627.006484985344</c:v>
                      </c:pt>
                      <c:pt idx="1562">
                        <c:v>65054.290420532227</c:v>
                      </c:pt>
                      <c:pt idx="1563">
                        <c:v>65675.281692504883</c:v>
                      </c:pt>
                      <c:pt idx="1564">
                        <c:v>65475.281448364258</c:v>
                      </c:pt>
                      <c:pt idx="1565">
                        <c:v>63561.623489379876</c:v>
                      </c:pt>
                      <c:pt idx="1566">
                        <c:v>63561.624221801758</c:v>
                      </c:pt>
                      <c:pt idx="1567">
                        <c:v>63793.398635864258</c:v>
                      </c:pt>
                      <c:pt idx="1568">
                        <c:v>63634.398391723626</c:v>
                      </c:pt>
                      <c:pt idx="1569">
                        <c:v>64278.032424926758</c:v>
                      </c:pt>
                      <c:pt idx="1570">
                        <c:v>64309.852981567376</c:v>
                      </c:pt>
                      <c:pt idx="1571">
                        <c:v>64373.853469848626</c:v>
                      </c:pt>
                      <c:pt idx="1572">
                        <c:v>61519.393508911126</c:v>
                      </c:pt>
                      <c:pt idx="1573">
                        <c:v>62004.692337036126</c:v>
                      </c:pt>
                      <c:pt idx="1574">
                        <c:v>62132.692337036126</c:v>
                      </c:pt>
                      <c:pt idx="1575">
                        <c:v>56874.618988037102</c:v>
                      </c:pt>
                      <c:pt idx="1576">
                        <c:v>57111.794036865234</c:v>
                      </c:pt>
                      <c:pt idx="1577">
                        <c:v>57396.793792724602</c:v>
                      </c:pt>
                      <c:pt idx="1578">
                        <c:v>57299.793792724602</c:v>
                      </c:pt>
                      <c:pt idx="1579">
                        <c:v>62680.701995849609</c:v>
                      </c:pt>
                      <c:pt idx="1580">
                        <c:v>63320.15071105957</c:v>
                      </c:pt>
                      <c:pt idx="1581">
                        <c:v>63593.150833129883</c:v>
                      </c:pt>
                      <c:pt idx="1582">
                        <c:v>63546.150833129883</c:v>
                      </c:pt>
                      <c:pt idx="1583">
                        <c:v>63164.15071105957</c:v>
                      </c:pt>
                      <c:pt idx="1584">
                        <c:v>64066.025405883782</c:v>
                      </c:pt>
                      <c:pt idx="1585">
                        <c:v>63999.875259399414</c:v>
                      </c:pt>
                      <c:pt idx="1586">
                        <c:v>63534.502151489258</c:v>
                      </c:pt>
                      <c:pt idx="1587">
                        <c:v>63281.135147094727</c:v>
                      </c:pt>
                      <c:pt idx="1588">
                        <c:v>64303.303604125977</c:v>
                      </c:pt>
                      <c:pt idx="1589">
                        <c:v>64236.936904907227</c:v>
                      </c:pt>
                      <c:pt idx="1590">
                        <c:v>66405.007034301758</c:v>
                      </c:pt>
                      <c:pt idx="1591">
                        <c:v>65725.226516723633</c:v>
                      </c:pt>
                      <c:pt idx="1592">
                        <c:v>65637.225784301758</c:v>
                      </c:pt>
                      <c:pt idx="1593">
                        <c:v>65550.730667114258</c:v>
                      </c:pt>
                      <c:pt idx="1594">
                        <c:v>65723.530715942383</c:v>
                      </c:pt>
                      <c:pt idx="1595">
                        <c:v>65579.530715942383</c:v>
                      </c:pt>
                      <c:pt idx="1596">
                        <c:v>66634.81396484375</c:v>
                      </c:pt>
                      <c:pt idx="1597">
                        <c:v>63635.92565917968</c:v>
                      </c:pt>
                      <c:pt idx="1598">
                        <c:v>63684.46179199218</c:v>
                      </c:pt>
                      <c:pt idx="1599">
                        <c:v>63468.061737060547</c:v>
                      </c:pt>
                      <c:pt idx="1600">
                        <c:v>63002.196380615227</c:v>
                      </c:pt>
                      <c:pt idx="1601">
                        <c:v>64934.299774169915</c:v>
                      </c:pt>
                      <c:pt idx="1602">
                        <c:v>65338.600311279297</c:v>
                      </c:pt>
                      <c:pt idx="1603">
                        <c:v>65163.600311279297</c:v>
                      </c:pt>
                      <c:pt idx="1604">
                        <c:v>65203.599578857415</c:v>
                      </c:pt>
                      <c:pt idx="1605">
                        <c:v>65880.727127075195</c:v>
                      </c:pt>
                      <c:pt idx="1606">
                        <c:v>65928.727310180664</c:v>
                      </c:pt>
                      <c:pt idx="1607">
                        <c:v>65576.72737121582</c:v>
                      </c:pt>
                      <c:pt idx="1608">
                        <c:v>65479.727127075195</c:v>
                      </c:pt>
                      <c:pt idx="1609">
                        <c:v>65537.727127075195</c:v>
                      </c:pt>
                      <c:pt idx="1610">
                        <c:v>65585.727005004883</c:v>
                      </c:pt>
                      <c:pt idx="1611">
                        <c:v>65365.798294067383</c:v>
                      </c:pt>
                      <c:pt idx="1612">
                        <c:v>64733.953689575195</c:v>
                      </c:pt>
                      <c:pt idx="1613">
                        <c:v>64686.953689575195</c:v>
                      </c:pt>
                      <c:pt idx="1614">
                        <c:v>64686.953689575195</c:v>
                      </c:pt>
                      <c:pt idx="1615">
                        <c:v>64685.079666137695</c:v>
                      </c:pt>
                      <c:pt idx="1616">
                        <c:v>66477.834426879883</c:v>
                      </c:pt>
                      <c:pt idx="1617">
                        <c:v>66200.024856567383</c:v>
                      </c:pt>
                      <c:pt idx="1618">
                        <c:v>65830.622512817383</c:v>
                      </c:pt>
                      <c:pt idx="1619">
                        <c:v>66316.763137817383</c:v>
                      </c:pt>
                      <c:pt idx="1620">
                        <c:v>56395.569671630852</c:v>
                      </c:pt>
                      <c:pt idx="1621">
                        <c:v>56395.569915771484</c:v>
                      </c:pt>
                      <c:pt idx="1622">
                        <c:v>56394.843109130852</c:v>
                      </c:pt>
                      <c:pt idx="1623">
                        <c:v>57394.387252807617</c:v>
                      </c:pt>
                      <c:pt idx="1624">
                        <c:v>57441.387252807617</c:v>
                      </c:pt>
                      <c:pt idx="1625">
                        <c:v>57307.587203979485</c:v>
                      </c:pt>
                      <c:pt idx="1626">
                        <c:v>57259.587203979485</c:v>
                      </c:pt>
                      <c:pt idx="1627">
                        <c:v>64948.973342895508</c:v>
                      </c:pt>
                      <c:pt idx="1628">
                        <c:v>64828.388870239258</c:v>
                      </c:pt>
                      <c:pt idx="1629">
                        <c:v>64828.388870239258</c:v>
                      </c:pt>
                      <c:pt idx="1630">
                        <c:v>65055.388870239258</c:v>
                      </c:pt>
                      <c:pt idx="1631">
                        <c:v>66122.03694152832</c:v>
                      </c:pt>
                      <c:pt idx="1632">
                        <c:v>66478.036819458008</c:v>
                      </c:pt>
                      <c:pt idx="1633">
                        <c:v>66487.036819458008</c:v>
                      </c:pt>
                      <c:pt idx="1634">
                        <c:v>66335.036758422852</c:v>
                      </c:pt>
                      <c:pt idx="1635">
                        <c:v>61416.597747802734</c:v>
                      </c:pt>
                      <c:pt idx="1636">
                        <c:v>60099.922439575195</c:v>
                      </c:pt>
                      <c:pt idx="1637">
                        <c:v>60084.522491455078</c:v>
                      </c:pt>
                      <c:pt idx="1638">
                        <c:v>63315.189483642578</c:v>
                      </c:pt>
                      <c:pt idx="1639">
                        <c:v>63315.189483642578</c:v>
                      </c:pt>
                      <c:pt idx="1640">
                        <c:v>63315.189483642578</c:v>
                      </c:pt>
                      <c:pt idx="1641">
                        <c:v>64609.59407043457</c:v>
                      </c:pt>
                      <c:pt idx="1642">
                        <c:v>64605.594131469727</c:v>
                      </c:pt>
                      <c:pt idx="1643">
                        <c:v>64649.525833129883</c:v>
                      </c:pt>
                      <c:pt idx="1644">
                        <c:v>64697.525955200195</c:v>
                      </c:pt>
                      <c:pt idx="1645">
                        <c:v>64697.525955200195</c:v>
                      </c:pt>
                      <c:pt idx="1646">
                        <c:v>64409.52571105957</c:v>
                      </c:pt>
                      <c:pt idx="1647">
                        <c:v>65954.571914672852</c:v>
                      </c:pt>
                      <c:pt idx="1648">
                        <c:v>65594.171524047852</c:v>
                      </c:pt>
                      <c:pt idx="1649">
                        <c:v>65128.999588012695</c:v>
                      </c:pt>
                      <c:pt idx="1650">
                        <c:v>67342.862991333008</c:v>
                      </c:pt>
                      <c:pt idx="1651">
                        <c:v>67021.464553833008</c:v>
                      </c:pt>
                      <c:pt idx="1652">
                        <c:v>67302.862991333008</c:v>
                      </c:pt>
                      <c:pt idx="1653">
                        <c:v>65889.246292114258</c:v>
                      </c:pt>
                      <c:pt idx="1654">
                        <c:v>65551.048538208008</c:v>
                      </c:pt>
                      <c:pt idx="1655">
                        <c:v>64748.245681762688</c:v>
                      </c:pt>
                      <c:pt idx="1656">
                        <c:v>65100.884719848626</c:v>
                      </c:pt>
                      <c:pt idx="1657">
                        <c:v>64748.884719848626</c:v>
                      </c:pt>
                      <c:pt idx="1658">
                        <c:v>64651.88459777832</c:v>
                      </c:pt>
                      <c:pt idx="1659">
                        <c:v>62957.468704223626</c:v>
                      </c:pt>
                      <c:pt idx="1660">
                        <c:v>63734.320266723626</c:v>
                      </c:pt>
                      <c:pt idx="1661">
                        <c:v>63774.512405395508</c:v>
                      </c:pt>
                      <c:pt idx="1662">
                        <c:v>64438.361526489258</c:v>
                      </c:pt>
                      <c:pt idx="1663">
                        <c:v>64793.761917114258</c:v>
                      </c:pt>
                      <c:pt idx="1664">
                        <c:v>61257.036575317383</c:v>
                      </c:pt>
                      <c:pt idx="1665">
                        <c:v>61352.546524047844</c:v>
                      </c:pt>
                      <c:pt idx="1666">
                        <c:v>63039.447402954094</c:v>
                      </c:pt>
                      <c:pt idx="1667">
                        <c:v>62911.447891235344</c:v>
                      </c:pt>
                      <c:pt idx="1668">
                        <c:v>66691.654739379883</c:v>
                      </c:pt>
                      <c:pt idx="1669">
                        <c:v>66438.355667114258</c:v>
                      </c:pt>
                      <c:pt idx="1670">
                        <c:v>65879.354934692383</c:v>
                      </c:pt>
                      <c:pt idx="1671">
                        <c:v>66322.963088989258</c:v>
                      </c:pt>
                      <c:pt idx="1672">
                        <c:v>66071.014602661133</c:v>
                      </c:pt>
                      <c:pt idx="1673">
                        <c:v>66071.014114379883</c:v>
                      </c:pt>
                      <c:pt idx="1674">
                        <c:v>65758.014358520508</c:v>
                      </c:pt>
                      <c:pt idx="1675">
                        <c:v>66196.101272583008</c:v>
                      </c:pt>
                      <c:pt idx="1676">
                        <c:v>66242.066604614258</c:v>
                      </c:pt>
                      <c:pt idx="1677">
                        <c:v>62904.59895324707</c:v>
                      </c:pt>
                      <c:pt idx="1678">
                        <c:v>63509.802017211907</c:v>
                      </c:pt>
                      <c:pt idx="1679">
                        <c:v>64705.205581665039</c:v>
                      </c:pt>
                      <c:pt idx="1680">
                        <c:v>56520.537445068352</c:v>
                      </c:pt>
                      <c:pt idx="1681">
                        <c:v>56163.737152099602</c:v>
                      </c:pt>
                      <c:pt idx="1682">
                        <c:v>66819.027053833008</c:v>
                      </c:pt>
                      <c:pt idx="1683">
                        <c:v>66648.026565551758</c:v>
                      </c:pt>
                      <c:pt idx="1684">
                        <c:v>66648.026321411133</c:v>
                      </c:pt>
                      <c:pt idx="1685">
                        <c:v>66278.027297973633</c:v>
                      </c:pt>
                      <c:pt idx="1686">
                        <c:v>66927.025833129883</c:v>
                      </c:pt>
                      <c:pt idx="1687">
                        <c:v>65688.168167114258</c:v>
                      </c:pt>
                      <c:pt idx="1688">
                        <c:v>65782.804397583008</c:v>
                      </c:pt>
                      <c:pt idx="1689">
                        <c:v>66010.803176879883</c:v>
                      </c:pt>
                      <c:pt idx="1690">
                        <c:v>64014.389846801743</c:v>
                      </c:pt>
                      <c:pt idx="1691">
                        <c:v>63036.239700317376</c:v>
                      </c:pt>
                      <c:pt idx="1692">
                        <c:v>62695.589553833008</c:v>
                      </c:pt>
                      <c:pt idx="1693">
                        <c:v>61108.179397583008</c:v>
                      </c:pt>
                      <c:pt idx="1694">
                        <c:v>60475.858108520508</c:v>
                      </c:pt>
                      <c:pt idx="1695">
                        <c:v>65904.64111328125</c:v>
                      </c:pt>
                      <c:pt idx="1696">
                        <c:v>64755.648391723626</c:v>
                      </c:pt>
                      <c:pt idx="1697">
                        <c:v>64386.248001098626</c:v>
                      </c:pt>
                      <c:pt idx="1698">
                        <c:v>65772.045455932617</c:v>
                      </c:pt>
                      <c:pt idx="1699">
                        <c:v>66136.875198364258</c:v>
                      </c:pt>
                      <c:pt idx="1700">
                        <c:v>65832.875198364258</c:v>
                      </c:pt>
                      <c:pt idx="1701">
                        <c:v>65696.637405395508</c:v>
                      </c:pt>
                      <c:pt idx="1702">
                        <c:v>65332.808792114258</c:v>
                      </c:pt>
                      <c:pt idx="1703">
                        <c:v>65041.988479614258</c:v>
                      </c:pt>
                      <c:pt idx="1704">
                        <c:v>65041.988967895508</c:v>
                      </c:pt>
                      <c:pt idx="1705">
                        <c:v>67432.385894775391</c:v>
                      </c:pt>
                      <c:pt idx="1706">
                        <c:v>67432.385406494141</c:v>
                      </c:pt>
                      <c:pt idx="1707">
                        <c:v>67502.886138916016</c:v>
                      </c:pt>
                      <c:pt idx="1708">
                        <c:v>67993.0830078125</c:v>
                      </c:pt>
                      <c:pt idx="1709">
                        <c:v>67992.9931640625</c:v>
                      </c:pt>
                      <c:pt idx="1710">
                        <c:v>61852.640396118164</c:v>
                      </c:pt>
                      <c:pt idx="1711">
                        <c:v>61932.828689575195</c:v>
                      </c:pt>
                      <c:pt idx="1712">
                        <c:v>61350.598892211907</c:v>
                      </c:pt>
                      <c:pt idx="1713">
                        <c:v>61319.098892211907</c:v>
                      </c:pt>
                      <c:pt idx="1714">
                        <c:v>61259.650527954094</c:v>
                      </c:pt>
                      <c:pt idx="1715">
                        <c:v>60571.209732055664</c:v>
                      </c:pt>
                      <c:pt idx="1716">
                        <c:v>66408.168304443359</c:v>
                      </c:pt>
                      <c:pt idx="1717">
                        <c:v>66173.916595458984</c:v>
                      </c:pt>
                      <c:pt idx="1718">
                        <c:v>64771.70539855957</c:v>
                      </c:pt>
                      <c:pt idx="1719">
                        <c:v>64844.705520629876</c:v>
                      </c:pt>
                      <c:pt idx="1720">
                        <c:v>64692.705276489258</c:v>
                      </c:pt>
                      <c:pt idx="1721">
                        <c:v>62238.520645141602</c:v>
                      </c:pt>
                      <c:pt idx="1722">
                        <c:v>62682.521194458008</c:v>
                      </c:pt>
                      <c:pt idx="1723">
                        <c:v>62178.521072387688</c:v>
                      </c:pt>
                      <c:pt idx="1724">
                        <c:v>62237.467361450188</c:v>
                      </c:pt>
                      <c:pt idx="1725">
                        <c:v>66201.442092895508</c:v>
                      </c:pt>
                      <c:pt idx="1726">
                        <c:v>65644.140823364258</c:v>
                      </c:pt>
                      <c:pt idx="1727">
                        <c:v>65575.141799926758</c:v>
                      </c:pt>
                      <c:pt idx="1728">
                        <c:v>65928.56428527832</c:v>
                      </c:pt>
                      <c:pt idx="1729">
                        <c:v>65937.56428527832</c:v>
                      </c:pt>
                      <c:pt idx="1730">
                        <c:v>65937.564163208008</c:v>
                      </c:pt>
                      <c:pt idx="1731">
                        <c:v>65840.564163208008</c:v>
                      </c:pt>
                      <c:pt idx="1732">
                        <c:v>65102.873611450195</c:v>
                      </c:pt>
                      <c:pt idx="1733">
                        <c:v>65111.873733520508</c:v>
                      </c:pt>
                      <c:pt idx="1734">
                        <c:v>64997.871719360352</c:v>
                      </c:pt>
                      <c:pt idx="1735">
                        <c:v>63644.048416137695</c:v>
                      </c:pt>
                      <c:pt idx="1736">
                        <c:v>63062.701492309563</c:v>
                      </c:pt>
                      <c:pt idx="1737">
                        <c:v>63469.052200317376</c:v>
                      </c:pt>
                      <c:pt idx="1738">
                        <c:v>63232.23518371582</c:v>
                      </c:pt>
                      <c:pt idx="1739">
                        <c:v>64333.524002075195</c:v>
                      </c:pt>
                      <c:pt idx="1740">
                        <c:v>66424.011184692383</c:v>
                      </c:pt>
                      <c:pt idx="1741">
                        <c:v>66423.726760864258</c:v>
                      </c:pt>
                      <c:pt idx="1742">
                        <c:v>66200.010452270508</c:v>
                      </c:pt>
                      <c:pt idx="1743">
                        <c:v>65356.680374145508</c:v>
                      </c:pt>
                      <c:pt idx="1744">
                        <c:v>65356.680130004876</c:v>
                      </c:pt>
                      <c:pt idx="1745">
                        <c:v>65356.680374145508</c:v>
                      </c:pt>
                      <c:pt idx="1746">
                        <c:v>62315.702835083008</c:v>
                      </c:pt>
                      <c:pt idx="1747">
                        <c:v>63956.217529296868</c:v>
                      </c:pt>
                      <c:pt idx="1748">
                        <c:v>64404.21826171875</c:v>
                      </c:pt>
                      <c:pt idx="1749">
                        <c:v>64432.21826171875</c:v>
                      </c:pt>
                      <c:pt idx="1750">
                        <c:v>66197.677154541016</c:v>
                      </c:pt>
                      <c:pt idx="1751">
                        <c:v>66243.957672119141</c:v>
                      </c:pt>
                      <c:pt idx="1752">
                        <c:v>66129.956207275391</c:v>
                      </c:pt>
                      <c:pt idx="1753">
                        <c:v>66060.956451416016</c:v>
                      </c:pt>
                      <c:pt idx="1754">
                        <c:v>65469.247467041016</c:v>
                      </c:pt>
                      <c:pt idx="1755">
                        <c:v>57213.594573974602</c:v>
                      </c:pt>
                      <c:pt idx="1756">
                        <c:v>57028.592864990234</c:v>
                      </c:pt>
                      <c:pt idx="1757">
                        <c:v>57028.593109130852</c:v>
                      </c:pt>
                      <c:pt idx="1758">
                        <c:v>56590.592864990234</c:v>
                      </c:pt>
                      <c:pt idx="1759">
                        <c:v>63994.215530395508</c:v>
                      </c:pt>
                      <c:pt idx="1760">
                        <c:v>63994.215469360352</c:v>
                      </c:pt>
                      <c:pt idx="1761">
                        <c:v>61645.833236694336</c:v>
                      </c:pt>
                      <c:pt idx="1762">
                        <c:v>61654.833236694336</c:v>
                      </c:pt>
                      <c:pt idx="1763">
                        <c:v>61654.833297729492</c:v>
                      </c:pt>
                      <c:pt idx="1764">
                        <c:v>62553.667388916016</c:v>
                      </c:pt>
                      <c:pt idx="1765">
                        <c:v>64768.987747192383</c:v>
                      </c:pt>
                      <c:pt idx="1766">
                        <c:v>64768.987747192383</c:v>
                      </c:pt>
                      <c:pt idx="1767">
                        <c:v>64447.505081176758</c:v>
                      </c:pt>
                      <c:pt idx="1768">
                        <c:v>65282.505569458008</c:v>
                      </c:pt>
                      <c:pt idx="1769">
                        <c:v>65218.505447387688</c:v>
                      </c:pt>
                      <c:pt idx="1770">
                        <c:v>66589.841018676758</c:v>
                      </c:pt>
                      <c:pt idx="1771">
                        <c:v>66637.841018676758</c:v>
                      </c:pt>
                      <c:pt idx="1772">
                        <c:v>64001.140625</c:v>
                      </c:pt>
                      <c:pt idx="1773">
                        <c:v>63269.361282348626</c:v>
                      </c:pt>
                      <c:pt idx="1774">
                        <c:v>63270.396438598626</c:v>
                      </c:pt>
                      <c:pt idx="1775">
                        <c:v>67866.803909301758</c:v>
                      </c:pt>
                      <c:pt idx="1776">
                        <c:v>67929.956008911133</c:v>
                      </c:pt>
                      <c:pt idx="1777">
                        <c:v>67508.955764770508</c:v>
                      </c:pt>
                      <c:pt idx="1778">
                        <c:v>67358.364212036133</c:v>
                      </c:pt>
                      <c:pt idx="1779">
                        <c:v>67892.363723754883</c:v>
                      </c:pt>
                      <c:pt idx="1780">
                        <c:v>67892.364944458008</c:v>
                      </c:pt>
                      <c:pt idx="1781">
                        <c:v>67784.364456176758</c:v>
                      </c:pt>
                      <c:pt idx="1782">
                        <c:v>67175.363479614258</c:v>
                      </c:pt>
                      <c:pt idx="1783">
                        <c:v>62978.524963378906</c:v>
                      </c:pt>
                      <c:pt idx="1784">
                        <c:v>64759.449966430664</c:v>
                      </c:pt>
                      <c:pt idx="1785">
                        <c:v>56502.092132568359</c:v>
                      </c:pt>
                      <c:pt idx="1786">
                        <c:v>56733.592132568359</c:v>
                      </c:pt>
                      <c:pt idx="1787">
                        <c:v>56724.592132568359</c:v>
                      </c:pt>
                      <c:pt idx="1788">
                        <c:v>64524.212356567376</c:v>
                      </c:pt>
                      <c:pt idx="1789">
                        <c:v>64876.212600708008</c:v>
                      </c:pt>
                      <c:pt idx="1790">
                        <c:v>63844.054641723633</c:v>
                      </c:pt>
                      <c:pt idx="1791">
                        <c:v>63757.08869934082</c:v>
                      </c:pt>
                      <c:pt idx="1792">
                        <c:v>63504.088394165039</c:v>
                      </c:pt>
                      <c:pt idx="1793">
                        <c:v>65404.625</c:v>
                      </c:pt>
                      <c:pt idx="1794">
                        <c:v>66485.546630859375</c:v>
                      </c:pt>
                      <c:pt idx="1795">
                        <c:v>64516.494094848633</c:v>
                      </c:pt>
                      <c:pt idx="1796">
                        <c:v>64801.452774047852</c:v>
                      </c:pt>
                      <c:pt idx="1797">
                        <c:v>64801.452774047852</c:v>
                      </c:pt>
                      <c:pt idx="1798">
                        <c:v>64794.971267700195</c:v>
                      </c:pt>
                      <c:pt idx="1799">
                        <c:v>64803.792678833008</c:v>
                      </c:pt>
                      <c:pt idx="1800">
                        <c:v>56268.191925048828</c:v>
                      </c:pt>
                      <c:pt idx="1801">
                        <c:v>56265.824737548828</c:v>
                      </c:pt>
                      <c:pt idx="1802">
                        <c:v>56960.095062255852</c:v>
                      </c:pt>
                      <c:pt idx="1803">
                        <c:v>56960.094818115234</c:v>
                      </c:pt>
                      <c:pt idx="1804">
                        <c:v>56960.094818115234</c:v>
                      </c:pt>
                      <c:pt idx="1805">
                        <c:v>59069.887298583984</c:v>
                      </c:pt>
                      <c:pt idx="1806">
                        <c:v>59504.887908935547</c:v>
                      </c:pt>
                      <c:pt idx="1807">
                        <c:v>59152.887786865234</c:v>
                      </c:pt>
                      <c:pt idx="1808">
                        <c:v>62549.682693481445</c:v>
                      </c:pt>
                      <c:pt idx="1809">
                        <c:v>62558.682754516602</c:v>
                      </c:pt>
                      <c:pt idx="1810">
                        <c:v>62558.682693481445</c:v>
                      </c:pt>
                      <c:pt idx="1811">
                        <c:v>63574.709320068352</c:v>
                      </c:pt>
                      <c:pt idx="1812">
                        <c:v>64172.209808349602</c:v>
                      </c:pt>
                      <c:pt idx="1813">
                        <c:v>63840.309661865234</c:v>
                      </c:pt>
                      <c:pt idx="1814">
                        <c:v>64121.709930419915</c:v>
                      </c:pt>
                      <c:pt idx="1815">
                        <c:v>63110.95002746582</c:v>
                      </c:pt>
                      <c:pt idx="1816">
                        <c:v>63022.949905395508</c:v>
                      </c:pt>
                      <c:pt idx="1817">
                        <c:v>65126.023147583008</c:v>
                      </c:pt>
                      <c:pt idx="1818">
                        <c:v>65432.023880004876</c:v>
                      </c:pt>
                      <c:pt idx="1819">
                        <c:v>65392.023880004876</c:v>
                      </c:pt>
                      <c:pt idx="1820">
                        <c:v>64681.243850708008</c:v>
                      </c:pt>
                      <c:pt idx="1821">
                        <c:v>63570.248611450195</c:v>
                      </c:pt>
                      <c:pt idx="1822">
                        <c:v>62490.730255126953</c:v>
                      </c:pt>
                      <c:pt idx="1823">
                        <c:v>62645.179443359368</c:v>
                      </c:pt>
                      <c:pt idx="1824">
                        <c:v>63651.58056640625</c:v>
                      </c:pt>
                      <c:pt idx="1825">
                        <c:v>63737.915725708008</c:v>
                      </c:pt>
                      <c:pt idx="1826">
                        <c:v>65269.623733520508</c:v>
                      </c:pt>
                      <c:pt idx="1827">
                        <c:v>65700.204788208008</c:v>
                      </c:pt>
                      <c:pt idx="1828">
                        <c:v>65065.130569458008</c:v>
                      </c:pt>
                      <c:pt idx="1829">
                        <c:v>64913.130081176758</c:v>
                      </c:pt>
                      <c:pt idx="1830">
                        <c:v>65277.983108520508</c:v>
                      </c:pt>
                      <c:pt idx="1831">
                        <c:v>67202.288528442383</c:v>
                      </c:pt>
                      <c:pt idx="1832">
                        <c:v>67271.837203979492</c:v>
                      </c:pt>
                      <c:pt idx="1833">
                        <c:v>66996.836715698242</c:v>
                      </c:pt>
                      <c:pt idx="1834">
                        <c:v>67630.726364135742</c:v>
                      </c:pt>
                      <c:pt idx="1835">
                        <c:v>67569.245071411133</c:v>
                      </c:pt>
                      <c:pt idx="1836">
                        <c:v>67583.256057739258</c:v>
                      </c:pt>
                      <c:pt idx="1837">
                        <c:v>67583.256301879883</c:v>
                      </c:pt>
                      <c:pt idx="1838">
                        <c:v>67583.256546020508</c:v>
                      </c:pt>
                      <c:pt idx="1839">
                        <c:v>65191.781936645493</c:v>
                      </c:pt>
                      <c:pt idx="1840">
                        <c:v>65559.032669067383</c:v>
                      </c:pt>
                      <c:pt idx="1841">
                        <c:v>65715.382522583008</c:v>
                      </c:pt>
                      <c:pt idx="1842">
                        <c:v>65850.518508911133</c:v>
                      </c:pt>
                      <c:pt idx="1843">
                        <c:v>64343.857864379876</c:v>
                      </c:pt>
                      <c:pt idx="1844">
                        <c:v>64847.857376098626</c:v>
                      </c:pt>
                      <c:pt idx="1845">
                        <c:v>56457.093231201172</c:v>
                      </c:pt>
                      <c:pt idx="1846">
                        <c:v>56466.093292236328</c:v>
                      </c:pt>
                      <c:pt idx="1847">
                        <c:v>56466.093231201172</c:v>
                      </c:pt>
                      <c:pt idx="1848">
                        <c:v>56457.093231201172</c:v>
                      </c:pt>
                      <c:pt idx="1849">
                        <c:v>63462.378494262695</c:v>
                      </c:pt>
                      <c:pt idx="1850">
                        <c:v>63466.378555297852</c:v>
                      </c:pt>
                      <c:pt idx="1851">
                        <c:v>63475.484024047852</c:v>
                      </c:pt>
                      <c:pt idx="1852">
                        <c:v>63377.891189575195</c:v>
                      </c:pt>
                      <c:pt idx="1853">
                        <c:v>63248.246658325195</c:v>
                      </c:pt>
                      <c:pt idx="1854">
                        <c:v>63257.246658325195</c:v>
                      </c:pt>
                      <c:pt idx="1855">
                        <c:v>63248.246658325195</c:v>
                      </c:pt>
                      <c:pt idx="1856">
                        <c:v>64436.357986450195</c:v>
                      </c:pt>
                      <c:pt idx="1857">
                        <c:v>65779.656616210938</c:v>
                      </c:pt>
                      <c:pt idx="1858">
                        <c:v>65775.656494140625</c:v>
                      </c:pt>
                      <c:pt idx="1859">
                        <c:v>66553.601608276367</c:v>
                      </c:pt>
                      <c:pt idx="1860">
                        <c:v>56368.281280517578</c:v>
                      </c:pt>
                      <c:pt idx="1861">
                        <c:v>56812.281829833984</c:v>
                      </c:pt>
                      <c:pt idx="1862">
                        <c:v>56765.281829833984</c:v>
                      </c:pt>
                      <c:pt idx="1863">
                        <c:v>57173.10661315918</c:v>
                      </c:pt>
                      <c:pt idx="1864">
                        <c:v>57173.106979370117</c:v>
                      </c:pt>
                      <c:pt idx="1865">
                        <c:v>57406.106979370117</c:v>
                      </c:pt>
                      <c:pt idx="1866">
                        <c:v>57208.702072143547</c:v>
                      </c:pt>
                      <c:pt idx="1867">
                        <c:v>64910.904495239258</c:v>
                      </c:pt>
                      <c:pt idx="1868">
                        <c:v>66967.616653442383</c:v>
                      </c:pt>
                      <c:pt idx="1869">
                        <c:v>63833.598342895508</c:v>
                      </c:pt>
                      <c:pt idx="1870">
                        <c:v>63353.596450805657</c:v>
                      </c:pt>
                      <c:pt idx="1871">
                        <c:v>67095.469680786133</c:v>
                      </c:pt>
                      <c:pt idx="1872">
                        <c:v>67095.468460083008</c:v>
                      </c:pt>
                      <c:pt idx="1873">
                        <c:v>67007.468704223633</c:v>
                      </c:pt>
                      <c:pt idx="1874">
                        <c:v>64717.376663208008</c:v>
                      </c:pt>
                      <c:pt idx="1875">
                        <c:v>64360.605667114258</c:v>
                      </c:pt>
                      <c:pt idx="1876">
                        <c:v>64406.885452270508</c:v>
                      </c:pt>
                      <c:pt idx="1877">
                        <c:v>64406.885452270508</c:v>
                      </c:pt>
                      <c:pt idx="1878">
                        <c:v>62165.635833740234</c:v>
                      </c:pt>
                      <c:pt idx="1879">
                        <c:v>62891.636932373047</c:v>
                      </c:pt>
                      <c:pt idx="1880">
                        <c:v>67177.769485473633</c:v>
                      </c:pt>
                      <c:pt idx="1881">
                        <c:v>67555.343215942383</c:v>
                      </c:pt>
                      <c:pt idx="1882">
                        <c:v>67555.342971801758</c:v>
                      </c:pt>
                      <c:pt idx="1883">
                        <c:v>63800.54768371582</c:v>
                      </c:pt>
                      <c:pt idx="1884">
                        <c:v>64459.621536254876</c:v>
                      </c:pt>
                      <c:pt idx="1885">
                        <c:v>65698.706497192383</c:v>
                      </c:pt>
                      <c:pt idx="1886">
                        <c:v>66029.023147583008</c:v>
                      </c:pt>
                      <c:pt idx="1887">
                        <c:v>62375.327743530273</c:v>
                      </c:pt>
                      <c:pt idx="1888">
                        <c:v>61084.317977905273</c:v>
                      </c:pt>
                      <c:pt idx="1889">
                        <c:v>61093.31803894043</c:v>
                      </c:pt>
                      <c:pt idx="1890">
                        <c:v>57351.693817138672</c:v>
                      </c:pt>
                      <c:pt idx="1891">
                        <c:v>57360.693939208984</c:v>
                      </c:pt>
                      <c:pt idx="1892">
                        <c:v>55861.478073120117</c:v>
                      </c:pt>
                      <c:pt idx="1893">
                        <c:v>56306.478317260735</c:v>
                      </c:pt>
                      <c:pt idx="1894">
                        <c:v>55937.077926635735</c:v>
                      </c:pt>
                      <c:pt idx="1895">
                        <c:v>56090.477951049797</c:v>
                      </c:pt>
                      <c:pt idx="1896">
                        <c:v>55924.684860229485</c:v>
                      </c:pt>
                      <c:pt idx="1897">
                        <c:v>63675.664627075195</c:v>
                      </c:pt>
                      <c:pt idx="1898">
                        <c:v>63151.664993286133</c:v>
                      </c:pt>
                      <c:pt idx="1899">
                        <c:v>64519.26594543457</c:v>
                      </c:pt>
                      <c:pt idx="1900">
                        <c:v>64317.415725708008</c:v>
                      </c:pt>
                      <c:pt idx="1901">
                        <c:v>65364.752029418938</c:v>
                      </c:pt>
                      <c:pt idx="1902">
                        <c:v>65388.652053833008</c:v>
                      </c:pt>
                      <c:pt idx="1903">
                        <c:v>65388.652053833008</c:v>
                      </c:pt>
                      <c:pt idx="1904">
                        <c:v>65388.652053833008</c:v>
                      </c:pt>
                      <c:pt idx="1905">
                        <c:v>62906.944946289063</c:v>
                      </c:pt>
                      <c:pt idx="1906">
                        <c:v>62475.394897460938</c:v>
                      </c:pt>
                      <c:pt idx="1907">
                        <c:v>62222.394592285156</c:v>
                      </c:pt>
                      <c:pt idx="1908">
                        <c:v>66707.54271697998</c:v>
                      </c:pt>
                      <c:pt idx="1909">
                        <c:v>64602.309669494629</c:v>
                      </c:pt>
                      <c:pt idx="1910">
                        <c:v>64545.309669494629</c:v>
                      </c:pt>
                      <c:pt idx="1911">
                        <c:v>66320.181350708008</c:v>
                      </c:pt>
                      <c:pt idx="1912">
                        <c:v>66320.182083129883</c:v>
                      </c:pt>
                      <c:pt idx="1913">
                        <c:v>66384.471389770508</c:v>
                      </c:pt>
                      <c:pt idx="1914">
                        <c:v>66369.470901489258</c:v>
                      </c:pt>
                      <c:pt idx="1915">
                        <c:v>65321.455032348626</c:v>
                      </c:pt>
                      <c:pt idx="1916">
                        <c:v>67522.930374145508</c:v>
                      </c:pt>
                      <c:pt idx="1917">
                        <c:v>67149.429885864258</c:v>
                      </c:pt>
                      <c:pt idx="1918">
                        <c:v>66194.988235473633</c:v>
                      </c:pt>
                      <c:pt idx="1919">
                        <c:v>66349.989456176758</c:v>
                      </c:pt>
                      <c:pt idx="1920">
                        <c:v>59855.029388427734</c:v>
                      </c:pt>
                      <c:pt idx="1921">
                        <c:v>62693.982009887695</c:v>
                      </c:pt>
                      <c:pt idx="1922">
                        <c:v>62696.405838012695</c:v>
                      </c:pt>
                      <c:pt idx="1923">
                        <c:v>62819.407669067383</c:v>
                      </c:pt>
                      <c:pt idx="1924">
                        <c:v>62538.697219848626</c:v>
                      </c:pt>
                      <c:pt idx="1925">
                        <c:v>62275.04670715332</c:v>
                      </c:pt>
                      <c:pt idx="1926">
                        <c:v>63009.711135864258</c:v>
                      </c:pt>
                      <c:pt idx="1927">
                        <c:v>63787.011917114258</c:v>
                      </c:pt>
                      <c:pt idx="1928">
                        <c:v>63787.011917114258</c:v>
                      </c:pt>
                      <c:pt idx="1929">
                        <c:v>63643.011672973626</c:v>
                      </c:pt>
                      <c:pt idx="1930">
                        <c:v>61579.894973754883</c:v>
                      </c:pt>
                      <c:pt idx="1931">
                        <c:v>64132.196731567383</c:v>
                      </c:pt>
                      <c:pt idx="1932">
                        <c:v>63762.796463012695</c:v>
                      </c:pt>
                      <c:pt idx="1933">
                        <c:v>63963.979934692383</c:v>
                      </c:pt>
                      <c:pt idx="1934">
                        <c:v>65239.23957824707</c:v>
                      </c:pt>
                      <c:pt idx="1935">
                        <c:v>62373.196487426758</c:v>
                      </c:pt>
                      <c:pt idx="1936">
                        <c:v>61896.196975708008</c:v>
                      </c:pt>
                      <c:pt idx="1937">
                        <c:v>61510.829788208008</c:v>
                      </c:pt>
                      <c:pt idx="1938">
                        <c:v>63106.017532348626</c:v>
                      </c:pt>
                      <c:pt idx="1939">
                        <c:v>63151.897659301758</c:v>
                      </c:pt>
                      <c:pt idx="1940">
                        <c:v>63151.896682739258</c:v>
                      </c:pt>
                      <c:pt idx="1941">
                        <c:v>63343.297317504876</c:v>
                      </c:pt>
                      <c:pt idx="1942">
                        <c:v>65397.197845458984</c:v>
                      </c:pt>
                      <c:pt idx="1943">
                        <c:v>65510.398529052734</c:v>
                      </c:pt>
                      <c:pt idx="1944">
                        <c:v>65510.398040771484</c:v>
                      </c:pt>
                      <c:pt idx="1945">
                        <c:v>65441.398529052734</c:v>
                      </c:pt>
                      <c:pt idx="1946">
                        <c:v>66446.253128051758</c:v>
                      </c:pt>
                      <c:pt idx="1947">
                        <c:v>66446.254104614258</c:v>
                      </c:pt>
                      <c:pt idx="1948">
                        <c:v>66230.252883911133</c:v>
                      </c:pt>
                      <c:pt idx="1949">
                        <c:v>65246.141311645508</c:v>
                      </c:pt>
                      <c:pt idx="1950">
                        <c:v>56679.769378662102</c:v>
                      </c:pt>
                      <c:pt idx="1951">
                        <c:v>56454.568695068352</c:v>
                      </c:pt>
                      <c:pt idx="1952">
                        <c:v>56454.568450927734</c:v>
                      </c:pt>
                      <c:pt idx="1953">
                        <c:v>64542.886917114258</c:v>
                      </c:pt>
                      <c:pt idx="1954">
                        <c:v>64477.887893676758</c:v>
                      </c:pt>
                      <c:pt idx="1955">
                        <c:v>64542.887405395508</c:v>
                      </c:pt>
                      <c:pt idx="1956">
                        <c:v>64542.887405395508</c:v>
                      </c:pt>
                      <c:pt idx="1957">
                        <c:v>64101.884719848626</c:v>
                      </c:pt>
                      <c:pt idx="1958">
                        <c:v>64273.161575317376</c:v>
                      </c:pt>
                      <c:pt idx="1959">
                        <c:v>64273.161331176758</c:v>
                      </c:pt>
                      <c:pt idx="1960">
                        <c:v>63605.542678833008</c:v>
                      </c:pt>
                      <c:pt idx="1961">
                        <c:v>65755.757278442383</c:v>
                      </c:pt>
                      <c:pt idx="1962">
                        <c:v>66995.308303833008</c:v>
                      </c:pt>
                      <c:pt idx="1963">
                        <c:v>66777.507080078125</c:v>
                      </c:pt>
                      <c:pt idx="1964">
                        <c:v>66688.30712890625</c:v>
                      </c:pt>
                      <c:pt idx="1965">
                        <c:v>58030.453964233398</c:v>
                      </c:pt>
                      <c:pt idx="1966">
                        <c:v>57350.066390991211</c:v>
                      </c:pt>
                      <c:pt idx="1967">
                        <c:v>57359.06657409668</c:v>
                      </c:pt>
                      <c:pt idx="1968">
                        <c:v>57487.154403686523</c:v>
                      </c:pt>
                      <c:pt idx="1969">
                        <c:v>57315.154159545898</c:v>
                      </c:pt>
                      <c:pt idx="1970">
                        <c:v>62584.065139770508</c:v>
                      </c:pt>
                      <c:pt idx="1971">
                        <c:v>62720.565383911126</c:v>
                      </c:pt>
                      <c:pt idx="1972">
                        <c:v>62614.56721496582</c:v>
                      </c:pt>
                      <c:pt idx="1973">
                        <c:v>64520.351516723626</c:v>
                      </c:pt>
                      <c:pt idx="1974">
                        <c:v>64268.400588989258</c:v>
                      </c:pt>
                      <c:pt idx="1975">
                        <c:v>65784.207595825195</c:v>
                      </c:pt>
                      <c:pt idx="1976">
                        <c:v>66453.892776489258</c:v>
                      </c:pt>
                      <c:pt idx="1977">
                        <c:v>61941.583694458008</c:v>
                      </c:pt>
                      <c:pt idx="1978">
                        <c:v>64228.699600219727</c:v>
                      </c:pt>
                      <c:pt idx="1979">
                        <c:v>63647.697830200195</c:v>
                      </c:pt>
                      <c:pt idx="1980">
                        <c:v>57769.316741943352</c:v>
                      </c:pt>
                      <c:pt idx="1981">
                        <c:v>58045.516571044915</c:v>
                      </c:pt>
                      <c:pt idx="1982">
                        <c:v>57947.487350463867</c:v>
                      </c:pt>
                      <c:pt idx="1983">
                        <c:v>58357.488082885735</c:v>
                      </c:pt>
                      <c:pt idx="1984">
                        <c:v>58357.487350463867</c:v>
                      </c:pt>
                      <c:pt idx="1985">
                        <c:v>58223.487594604485</c:v>
                      </c:pt>
                      <c:pt idx="1986">
                        <c:v>65710.784378051758</c:v>
                      </c:pt>
                      <c:pt idx="1987">
                        <c:v>65809.464553833008</c:v>
                      </c:pt>
                      <c:pt idx="1988">
                        <c:v>65809.463821411133</c:v>
                      </c:pt>
                      <c:pt idx="1989">
                        <c:v>65564.832229614258</c:v>
                      </c:pt>
                      <c:pt idx="1990">
                        <c:v>65564.832229614258</c:v>
                      </c:pt>
                      <c:pt idx="1991">
                        <c:v>67168.646438598633</c:v>
                      </c:pt>
                      <c:pt idx="1992">
                        <c:v>67120.645706176758</c:v>
                      </c:pt>
                      <c:pt idx="1993">
                        <c:v>67121.857376098633</c:v>
                      </c:pt>
                      <c:pt idx="1994">
                        <c:v>66536.457473754883</c:v>
                      </c:pt>
                      <c:pt idx="1995">
                        <c:v>56249.100433349602</c:v>
                      </c:pt>
                      <c:pt idx="1996">
                        <c:v>56205.100677490234</c:v>
                      </c:pt>
                      <c:pt idx="1997">
                        <c:v>56204.771575927734</c:v>
                      </c:pt>
                      <c:pt idx="1998">
                        <c:v>56203.455657958984</c:v>
                      </c:pt>
                      <c:pt idx="1999">
                        <c:v>57384.77116394043</c:v>
                      </c:pt>
                      <c:pt idx="2000">
                        <c:v>57393.771408081047</c:v>
                      </c:pt>
                      <c:pt idx="2001">
                        <c:v>57393.771408081047</c:v>
                      </c:pt>
                      <c:pt idx="2002">
                        <c:v>57393.771286010735</c:v>
                      </c:pt>
                      <c:pt idx="2003">
                        <c:v>64177.060134887695</c:v>
                      </c:pt>
                      <c:pt idx="2004">
                        <c:v>66413.156631469727</c:v>
                      </c:pt>
                      <c:pt idx="2005">
                        <c:v>65355.152908325195</c:v>
                      </c:pt>
                      <c:pt idx="2006">
                        <c:v>65364.152908325195</c:v>
                      </c:pt>
                      <c:pt idx="2007">
                        <c:v>65276.360916137695</c:v>
                      </c:pt>
                      <c:pt idx="2008">
                        <c:v>65276.360916137695</c:v>
                      </c:pt>
                      <c:pt idx="2009">
                        <c:v>64147.026077270508</c:v>
                      </c:pt>
                      <c:pt idx="2010">
                        <c:v>64975.899856567376</c:v>
                      </c:pt>
                      <c:pt idx="2011">
                        <c:v>65475.400344848626</c:v>
                      </c:pt>
                      <c:pt idx="2012">
                        <c:v>62717.150833129876</c:v>
                      </c:pt>
                      <c:pt idx="2013">
                        <c:v>63465.79768371582</c:v>
                      </c:pt>
                      <c:pt idx="2014">
                        <c:v>63920.131546020508</c:v>
                      </c:pt>
                      <c:pt idx="2015">
                        <c:v>63884.131301879876</c:v>
                      </c:pt>
                      <c:pt idx="2016">
                        <c:v>63598.834182739258</c:v>
                      </c:pt>
                      <c:pt idx="2017">
                        <c:v>63508.819427490234</c:v>
                      </c:pt>
                      <c:pt idx="2018">
                        <c:v>63424.819366455078</c:v>
                      </c:pt>
                      <c:pt idx="2019">
                        <c:v>63306.729461669922</c:v>
                      </c:pt>
                      <c:pt idx="2020">
                        <c:v>66423.924758911133</c:v>
                      </c:pt>
                      <c:pt idx="2021">
                        <c:v>66181.819534301758</c:v>
                      </c:pt>
                      <c:pt idx="2022">
                        <c:v>66196.819534301758</c:v>
                      </c:pt>
                      <c:pt idx="2023">
                        <c:v>64606.833023071275</c:v>
                      </c:pt>
                      <c:pt idx="2024">
                        <c:v>65061.485549926743</c:v>
                      </c:pt>
                      <c:pt idx="2025">
                        <c:v>56137.325714111328</c:v>
                      </c:pt>
                      <c:pt idx="2026">
                        <c:v>56137.325775146484</c:v>
                      </c:pt>
                      <c:pt idx="2027">
                        <c:v>56003.525360107422</c:v>
                      </c:pt>
                      <c:pt idx="2028">
                        <c:v>65532.659744262695</c:v>
                      </c:pt>
                      <c:pt idx="2029">
                        <c:v>63619.542678833008</c:v>
                      </c:pt>
                      <c:pt idx="2030">
                        <c:v>63619.542678833008</c:v>
                      </c:pt>
                      <c:pt idx="2031">
                        <c:v>63619.542678833008</c:v>
                      </c:pt>
                      <c:pt idx="2032">
                        <c:v>64497.252517700195</c:v>
                      </c:pt>
                      <c:pt idx="2033">
                        <c:v>65198.495544433594</c:v>
                      </c:pt>
                      <c:pt idx="2034">
                        <c:v>63348.397506713867</c:v>
                      </c:pt>
                      <c:pt idx="2035">
                        <c:v>63396.39762878418</c:v>
                      </c:pt>
                      <c:pt idx="2036">
                        <c:v>62811.39567565918</c:v>
                      </c:pt>
                      <c:pt idx="2037">
                        <c:v>62820.395736694336</c:v>
                      </c:pt>
                      <c:pt idx="2038">
                        <c:v>62633.124130249023</c:v>
                      </c:pt>
                      <c:pt idx="2039">
                        <c:v>64619.058364868157</c:v>
                      </c:pt>
                      <c:pt idx="2040">
                        <c:v>63956.578704833984</c:v>
                      </c:pt>
                      <c:pt idx="2041">
                        <c:v>63956.579193115234</c:v>
                      </c:pt>
                      <c:pt idx="2042">
                        <c:v>63868.579193115234</c:v>
                      </c:pt>
                      <c:pt idx="2043">
                        <c:v>65469.485061645508</c:v>
                      </c:pt>
                      <c:pt idx="2044">
                        <c:v>65424.452346801758</c:v>
                      </c:pt>
                      <c:pt idx="2045">
                        <c:v>66279.453567504883</c:v>
                      </c:pt>
                      <c:pt idx="2046">
                        <c:v>63155.098342895508</c:v>
                      </c:pt>
                      <c:pt idx="2047">
                        <c:v>63297.697952270508</c:v>
                      </c:pt>
                      <c:pt idx="2048">
                        <c:v>63740.803909301758</c:v>
                      </c:pt>
                      <c:pt idx="2049">
                        <c:v>63731.356643676758</c:v>
                      </c:pt>
                      <c:pt idx="2050">
                        <c:v>64286.36311340332</c:v>
                      </c:pt>
                      <c:pt idx="2051">
                        <c:v>65058.99787902832</c:v>
                      </c:pt>
                      <c:pt idx="2052">
                        <c:v>64605.994766235352</c:v>
                      </c:pt>
                      <c:pt idx="2053">
                        <c:v>64605.994705200195</c:v>
                      </c:pt>
                      <c:pt idx="2054">
                        <c:v>64605.994705200195</c:v>
                      </c:pt>
                      <c:pt idx="2055">
                        <c:v>66575.157806396484</c:v>
                      </c:pt>
                      <c:pt idx="2056">
                        <c:v>66575.157318115234</c:v>
                      </c:pt>
                      <c:pt idx="2057">
                        <c:v>66233.986282348633</c:v>
                      </c:pt>
                      <c:pt idx="2058">
                        <c:v>64785.18049621582</c:v>
                      </c:pt>
                      <c:pt idx="2059">
                        <c:v>64785.180618286126</c:v>
                      </c:pt>
                      <c:pt idx="2060">
                        <c:v>63631.758987426758</c:v>
                      </c:pt>
                      <c:pt idx="2061">
                        <c:v>64626.939651489258</c:v>
                      </c:pt>
                      <c:pt idx="2062">
                        <c:v>63857.138381958008</c:v>
                      </c:pt>
                      <c:pt idx="2063">
                        <c:v>63348.538345336914</c:v>
                      </c:pt>
                      <c:pt idx="2064">
                        <c:v>64376.680374145508</c:v>
                      </c:pt>
                      <c:pt idx="2065">
                        <c:v>64006.680130004876</c:v>
                      </c:pt>
                      <c:pt idx="2066">
                        <c:v>64277.680618286126</c:v>
                      </c:pt>
                      <c:pt idx="2067">
                        <c:v>64940.493362426758</c:v>
                      </c:pt>
                      <c:pt idx="2068">
                        <c:v>64938.419631958008</c:v>
                      </c:pt>
                      <c:pt idx="2069">
                        <c:v>64938.420120239258</c:v>
                      </c:pt>
                      <c:pt idx="2070">
                        <c:v>56945.990539550781</c:v>
                      </c:pt>
                      <c:pt idx="2071">
                        <c:v>56902.064422607422</c:v>
                      </c:pt>
                      <c:pt idx="2072">
                        <c:v>56701.064422607422</c:v>
                      </c:pt>
                      <c:pt idx="2073">
                        <c:v>56652.064300537109</c:v>
                      </c:pt>
                      <c:pt idx="2074">
                        <c:v>56593.064300537109</c:v>
                      </c:pt>
                      <c:pt idx="2075">
                        <c:v>56548.859344482422</c:v>
                      </c:pt>
                      <c:pt idx="2076">
                        <c:v>56544.859405517578</c:v>
                      </c:pt>
                      <c:pt idx="2077">
                        <c:v>57988.490692138672</c:v>
                      </c:pt>
                      <c:pt idx="2078">
                        <c:v>58454.490692138672</c:v>
                      </c:pt>
                      <c:pt idx="2079">
                        <c:v>58454.490692138672</c:v>
                      </c:pt>
                      <c:pt idx="2080">
                        <c:v>57949.941986083984</c:v>
                      </c:pt>
                      <c:pt idx="2081">
                        <c:v>59651.788543701172</c:v>
                      </c:pt>
                      <c:pt idx="2082">
                        <c:v>59945.261199951172</c:v>
                      </c:pt>
                      <c:pt idx="2083">
                        <c:v>59889.788482666016</c:v>
                      </c:pt>
                      <c:pt idx="2084">
                        <c:v>65861.695877075195</c:v>
                      </c:pt>
                      <c:pt idx="2085">
                        <c:v>63276.334350585938</c:v>
                      </c:pt>
                      <c:pt idx="2086">
                        <c:v>63280.334411621094</c:v>
                      </c:pt>
                      <c:pt idx="2087">
                        <c:v>63289.33447265625</c:v>
                      </c:pt>
                      <c:pt idx="2088">
                        <c:v>63280.334411621094</c:v>
                      </c:pt>
                      <c:pt idx="2089">
                        <c:v>63142.259216308594</c:v>
                      </c:pt>
                      <c:pt idx="2090">
                        <c:v>63614.759765625</c:v>
                      </c:pt>
                      <c:pt idx="2091">
                        <c:v>63361.181884765618</c:v>
                      </c:pt>
                      <c:pt idx="2092">
                        <c:v>62824.181640625</c:v>
                      </c:pt>
                      <c:pt idx="2093">
                        <c:v>62041.981033325195</c:v>
                      </c:pt>
                      <c:pt idx="2094">
                        <c:v>62001.980972290039</c:v>
                      </c:pt>
                      <c:pt idx="2095">
                        <c:v>64177.989700317383</c:v>
                      </c:pt>
                      <c:pt idx="2096">
                        <c:v>63817.074783325195</c:v>
                      </c:pt>
                      <c:pt idx="2097">
                        <c:v>64187.074783325195</c:v>
                      </c:pt>
                      <c:pt idx="2098">
                        <c:v>65988.076736450195</c:v>
                      </c:pt>
                      <c:pt idx="2099">
                        <c:v>65756.576736450195</c:v>
                      </c:pt>
                      <c:pt idx="2100">
                        <c:v>67247.763381958008</c:v>
                      </c:pt>
                      <c:pt idx="2101">
                        <c:v>67346.444046020508</c:v>
                      </c:pt>
                      <c:pt idx="2102">
                        <c:v>67346.443557739258</c:v>
                      </c:pt>
                      <c:pt idx="2103">
                        <c:v>66328.253372192383</c:v>
                      </c:pt>
                      <c:pt idx="2104">
                        <c:v>66328.253860473633</c:v>
                      </c:pt>
                      <c:pt idx="2105">
                        <c:v>66043.253128051758</c:v>
                      </c:pt>
                      <c:pt idx="2106">
                        <c:v>64320.709365844727</c:v>
                      </c:pt>
                      <c:pt idx="2107">
                        <c:v>64766.553115844727</c:v>
                      </c:pt>
                      <c:pt idx="2108">
                        <c:v>66803.353897094727</c:v>
                      </c:pt>
                      <c:pt idx="2109">
                        <c:v>66559.353652954102</c:v>
                      </c:pt>
                      <c:pt idx="2110">
                        <c:v>66730.968765258789</c:v>
                      </c:pt>
                      <c:pt idx="2111">
                        <c:v>66730.968765258789</c:v>
                      </c:pt>
                      <c:pt idx="2112">
                        <c:v>66730.968521118164</c:v>
                      </c:pt>
                      <c:pt idx="2113">
                        <c:v>66292.967788696289</c:v>
                      </c:pt>
                      <c:pt idx="2114">
                        <c:v>57642.925735473633</c:v>
                      </c:pt>
                      <c:pt idx="2115">
                        <c:v>66074.182083129883</c:v>
                      </c:pt>
                      <c:pt idx="2116">
                        <c:v>66074.182205200195</c:v>
                      </c:pt>
                      <c:pt idx="2117">
                        <c:v>65933.432815551758</c:v>
                      </c:pt>
                      <c:pt idx="2118">
                        <c:v>66038.575073242188</c:v>
                      </c:pt>
                      <c:pt idx="2119">
                        <c:v>65197.638259887688</c:v>
                      </c:pt>
                      <c:pt idx="2120">
                        <c:v>67018.654495239258</c:v>
                      </c:pt>
                      <c:pt idx="2121">
                        <c:v>67159.054397583008</c:v>
                      </c:pt>
                      <c:pt idx="2122">
                        <c:v>67240.099273681641</c:v>
                      </c:pt>
                      <c:pt idx="2123">
                        <c:v>67251.100250244141</c:v>
                      </c:pt>
                      <c:pt idx="2124">
                        <c:v>66851.099761962891</c:v>
                      </c:pt>
                      <c:pt idx="2125">
                        <c:v>66851.100738525391</c:v>
                      </c:pt>
                      <c:pt idx="2126">
                        <c:v>66305.099517822266</c:v>
                      </c:pt>
                      <c:pt idx="2127">
                        <c:v>66597.690872192383</c:v>
                      </c:pt>
                      <c:pt idx="2128">
                        <c:v>66509.689895629883</c:v>
                      </c:pt>
                      <c:pt idx="2129">
                        <c:v>66347.690628051758</c:v>
                      </c:pt>
                      <c:pt idx="2130">
                        <c:v>66112.438186645508</c:v>
                      </c:pt>
                      <c:pt idx="2131">
                        <c:v>65667.437942504883</c:v>
                      </c:pt>
                      <c:pt idx="2132">
                        <c:v>65209.134475708008</c:v>
                      </c:pt>
                      <c:pt idx="2133">
                        <c:v>65218.872268676758</c:v>
                      </c:pt>
                      <c:pt idx="2134">
                        <c:v>65085.07209777832</c:v>
                      </c:pt>
                      <c:pt idx="2135">
                        <c:v>66169.804885864258</c:v>
                      </c:pt>
                      <c:pt idx="2136">
                        <c:v>66561.204788208008</c:v>
                      </c:pt>
                      <c:pt idx="2137">
                        <c:v>66492.205276489258</c:v>
                      </c:pt>
                      <c:pt idx="2138">
                        <c:v>66016.365921020508</c:v>
                      </c:pt>
                      <c:pt idx="2139">
                        <c:v>64395.623001098626</c:v>
                      </c:pt>
                      <c:pt idx="2140">
                        <c:v>64395.623001098626</c:v>
                      </c:pt>
                      <c:pt idx="2141">
                        <c:v>65461.157669067376</c:v>
                      </c:pt>
                      <c:pt idx="2142">
                        <c:v>66047.159866333008</c:v>
                      </c:pt>
                      <c:pt idx="2143">
                        <c:v>66022.359085083008</c:v>
                      </c:pt>
                      <c:pt idx="2144">
                        <c:v>65915.359329223633</c:v>
                      </c:pt>
                      <c:pt idx="2145">
                        <c:v>56302.892181396484</c:v>
                      </c:pt>
                      <c:pt idx="2146">
                        <c:v>56761.390716552734</c:v>
                      </c:pt>
                      <c:pt idx="2147">
                        <c:v>61873.634368896484</c:v>
                      </c:pt>
                      <c:pt idx="2148">
                        <c:v>63860.787796020508</c:v>
                      </c:pt>
                      <c:pt idx="2149">
                        <c:v>63860.788040161126</c:v>
                      </c:pt>
                      <c:pt idx="2150">
                        <c:v>63860.787063598626</c:v>
                      </c:pt>
                      <c:pt idx="2151">
                        <c:v>64208.456253051758</c:v>
                      </c:pt>
                      <c:pt idx="2152">
                        <c:v>63703.384719848626</c:v>
                      </c:pt>
                      <c:pt idx="2153">
                        <c:v>64443.017913818352</c:v>
                      </c:pt>
                      <c:pt idx="2154">
                        <c:v>64504.198577880852</c:v>
                      </c:pt>
                      <c:pt idx="2155">
                        <c:v>64515.197845458984</c:v>
                      </c:pt>
                      <c:pt idx="2156">
                        <c:v>65039.198577880852</c:v>
                      </c:pt>
                      <c:pt idx="2157">
                        <c:v>64844.848236083984</c:v>
                      </c:pt>
                      <c:pt idx="2158">
                        <c:v>63334.879737853997</c:v>
                      </c:pt>
                      <c:pt idx="2159">
                        <c:v>63669.879981994629</c:v>
                      </c:pt>
                      <c:pt idx="2160">
                        <c:v>58506.005828857422</c:v>
                      </c:pt>
                      <c:pt idx="2161">
                        <c:v>58506.005889892578</c:v>
                      </c:pt>
                      <c:pt idx="2162">
                        <c:v>58409.005828857422</c:v>
                      </c:pt>
                      <c:pt idx="2163">
                        <c:v>57898.073944091797</c:v>
                      </c:pt>
                      <c:pt idx="2164">
                        <c:v>57247.072235107422</c:v>
                      </c:pt>
                      <c:pt idx="2165">
                        <c:v>57238.177764892578</c:v>
                      </c:pt>
                      <c:pt idx="2166">
                        <c:v>59884.612274169922</c:v>
                      </c:pt>
                      <c:pt idx="2167">
                        <c:v>59884.612274169922</c:v>
                      </c:pt>
                      <c:pt idx="2168">
                        <c:v>62176.421173095703</c:v>
                      </c:pt>
                      <c:pt idx="2169">
                        <c:v>62628.289688110352</c:v>
                      </c:pt>
                      <c:pt idx="2170">
                        <c:v>62742.289749145508</c:v>
                      </c:pt>
                      <c:pt idx="2171">
                        <c:v>62742.289749145508</c:v>
                      </c:pt>
                      <c:pt idx="2172">
                        <c:v>64896.75227355957</c:v>
                      </c:pt>
                      <c:pt idx="2173">
                        <c:v>64896.752395629876</c:v>
                      </c:pt>
                      <c:pt idx="2174">
                        <c:v>64544.75227355957</c:v>
                      </c:pt>
                      <c:pt idx="2175">
                        <c:v>62938.368743896484</c:v>
                      </c:pt>
                      <c:pt idx="2176">
                        <c:v>62938.368743896484</c:v>
                      </c:pt>
                      <c:pt idx="2177">
                        <c:v>62447.359466552734</c:v>
                      </c:pt>
                      <c:pt idx="2178">
                        <c:v>62324.558197021484</c:v>
                      </c:pt>
                      <c:pt idx="2179">
                        <c:v>62100.558441162102</c:v>
                      </c:pt>
                      <c:pt idx="2180">
                        <c:v>63383.885147094727</c:v>
                      </c:pt>
                      <c:pt idx="2181">
                        <c:v>63383.884658813477</c:v>
                      </c:pt>
                      <c:pt idx="2182">
                        <c:v>64321.928909301758</c:v>
                      </c:pt>
                      <c:pt idx="2183">
                        <c:v>64965.729446411126</c:v>
                      </c:pt>
                      <c:pt idx="2184">
                        <c:v>64917.729690551758</c:v>
                      </c:pt>
                      <c:pt idx="2185">
                        <c:v>64201.630081176758</c:v>
                      </c:pt>
                      <c:pt idx="2186">
                        <c:v>65007.566848754876</c:v>
                      </c:pt>
                      <c:pt idx="2187">
                        <c:v>65075.500091552734</c:v>
                      </c:pt>
                      <c:pt idx="2188">
                        <c:v>64833.501068115234</c:v>
                      </c:pt>
                      <c:pt idx="2189">
                        <c:v>64881.124954223626</c:v>
                      </c:pt>
                      <c:pt idx="2190">
                        <c:v>63822.862869262695</c:v>
                      </c:pt>
                      <c:pt idx="2191">
                        <c:v>63809.862869262695</c:v>
                      </c:pt>
                      <c:pt idx="2192">
                        <c:v>64794.383193969727</c:v>
                      </c:pt>
                      <c:pt idx="2193">
                        <c:v>64161.381301879883</c:v>
                      </c:pt>
                      <c:pt idx="2194">
                        <c:v>65528.60237121582</c:v>
                      </c:pt>
                      <c:pt idx="2195">
                        <c:v>65530.969680786126</c:v>
                      </c:pt>
                      <c:pt idx="2196">
                        <c:v>65530.969680786126</c:v>
                      </c:pt>
                      <c:pt idx="2197">
                        <c:v>63845.561111450195</c:v>
                      </c:pt>
                      <c:pt idx="2198">
                        <c:v>63846.409805297852</c:v>
                      </c:pt>
                      <c:pt idx="2199">
                        <c:v>64082.409805297852</c:v>
                      </c:pt>
                      <c:pt idx="2200">
                        <c:v>63462.889419555664</c:v>
                      </c:pt>
                      <c:pt idx="2201">
                        <c:v>63567.089920043938</c:v>
                      </c:pt>
                      <c:pt idx="2202">
                        <c:v>63720.49201965332</c:v>
                      </c:pt>
                      <c:pt idx="2203">
                        <c:v>63848.491775512695</c:v>
                      </c:pt>
                      <c:pt idx="2204">
                        <c:v>64120.623672485352</c:v>
                      </c:pt>
                      <c:pt idx="2205">
                        <c:v>63279.902053833008</c:v>
                      </c:pt>
                      <c:pt idx="2206">
                        <c:v>63714.902297973626</c:v>
                      </c:pt>
                      <c:pt idx="2207">
                        <c:v>63476.375198364258</c:v>
                      </c:pt>
                      <c:pt idx="2208">
                        <c:v>63236.374710083008</c:v>
                      </c:pt>
                      <c:pt idx="2209">
                        <c:v>66244.572219848633</c:v>
                      </c:pt>
                      <c:pt idx="2210">
                        <c:v>66613.972366333008</c:v>
                      </c:pt>
                      <c:pt idx="2211">
                        <c:v>66397.971878051758</c:v>
                      </c:pt>
                      <c:pt idx="2212">
                        <c:v>64560.080032348626</c:v>
                      </c:pt>
                      <c:pt idx="2213">
                        <c:v>64817.081253051758</c:v>
                      </c:pt>
                      <c:pt idx="2214">
                        <c:v>64588.081253051758</c:v>
                      </c:pt>
                      <c:pt idx="2215">
                        <c:v>65209.080520629876</c:v>
                      </c:pt>
                      <c:pt idx="2216">
                        <c:v>64310.080764770508</c:v>
                      </c:pt>
                      <c:pt idx="2217">
                        <c:v>62602.691665649414</c:v>
                      </c:pt>
                      <c:pt idx="2218">
                        <c:v>62727.858596801751</c:v>
                      </c:pt>
                      <c:pt idx="2219">
                        <c:v>64628.726150512695</c:v>
                      </c:pt>
                      <c:pt idx="2220">
                        <c:v>61241.522048950195</c:v>
                      </c:pt>
                      <c:pt idx="2221">
                        <c:v>64605.123931884766</c:v>
                      </c:pt>
                      <c:pt idx="2222">
                        <c:v>64614.123992919922</c:v>
                      </c:pt>
                      <c:pt idx="2223">
                        <c:v>64614.123992919922</c:v>
                      </c:pt>
                      <c:pt idx="2224">
                        <c:v>64517.123992919922</c:v>
                      </c:pt>
                      <c:pt idx="2225">
                        <c:v>64532.745254516602</c:v>
                      </c:pt>
                      <c:pt idx="2226">
                        <c:v>64768.04573059082</c:v>
                      </c:pt>
                      <c:pt idx="2227">
                        <c:v>64768.045608520508</c:v>
                      </c:pt>
                      <c:pt idx="2228">
                        <c:v>64759.045852661126</c:v>
                      </c:pt>
                      <c:pt idx="2229">
                        <c:v>65253.563186645508</c:v>
                      </c:pt>
                      <c:pt idx="2230">
                        <c:v>65293.063186645508</c:v>
                      </c:pt>
                      <c:pt idx="2231">
                        <c:v>65293.063186645508</c:v>
                      </c:pt>
                      <c:pt idx="2232">
                        <c:v>65492.13362121582</c:v>
                      </c:pt>
                      <c:pt idx="2233">
                        <c:v>65964.633987426758</c:v>
                      </c:pt>
                      <c:pt idx="2234">
                        <c:v>66409.635696411133</c:v>
                      </c:pt>
                      <c:pt idx="2235">
                        <c:v>57561.533462524414</c:v>
                      </c:pt>
                      <c:pt idx="2236">
                        <c:v>57996.533828735344</c:v>
                      </c:pt>
                      <c:pt idx="2237">
                        <c:v>57767.533828735344</c:v>
                      </c:pt>
                      <c:pt idx="2238">
                        <c:v>62051.646194458008</c:v>
                      </c:pt>
                      <c:pt idx="2239">
                        <c:v>62694.647171020508</c:v>
                      </c:pt>
                      <c:pt idx="2240">
                        <c:v>62694.647171020508</c:v>
                      </c:pt>
                      <c:pt idx="2241">
                        <c:v>62753.646926879876</c:v>
                      </c:pt>
                      <c:pt idx="2242">
                        <c:v>62489.647171020508</c:v>
                      </c:pt>
                      <c:pt idx="2243">
                        <c:v>63566.665557861321</c:v>
                      </c:pt>
                      <c:pt idx="2244">
                        <c:v>63566.934844970703</c:v>
                      </c:pt>
                      <c:pt idx="2245">
                        <c:v>65438.22639465332</c:v>
                      </c:pt>
                      <c:pt idx="2246">
                        <c:v>65206.726516723626</c:v>
                      </c:pt>
                      <c:pt idx="2247">
                        <c:v>65830.226760864258</c:v>
                      </c:pt>
                      <c:pt idx="2248">
                        <c:v>65664.000686645508</c:v>
                      </c:pt>
                      <c:pt idx="2249">
                        <c:v>66052.10107421875</c:v>
                      </c:pt>
                      <c:pt idx="2250">
                        <c:v>64203.491897583008</c:v>
                      </c:pt>
                      <c:pt idx="2251">
                        <c:v>65548.941162109375</c:v>
                      </c:pt>
                      <c:pt idx="2252">
                        <c:v>65656.848831176758</c:v>
                      </c:pt>
                      <c:pt idx="2253">
                        <c:v>65559.848831176758</c:v>
                      </c:pt>
                      <c:pt idx="2254">
                        <c:v>64954.748611450195</c:v>
                      </c:pt>
                      <c:pt idx="2255">
                        <c:v>64635.748611450195</c:v>
                      </c:pt>
                      <c:pt idx="2256">
                        <c:v>64626.748550415039</c:v>
                      </c:pt>
                      <c:pt idx="2257">
                        <c:v>65178.452835083008</c:v>
                      </c:pt>
                      <c:pt idx="2258">
                        <c:v>64852.452835083008</c:v>
                      </c:pt>
                      <c:pt idx="2259">
                        <c:v>64852.452835083008</c:v>
                      </c:pt>
                      <c:pt idx="2260">
                        <c:v>64764.452713012688</c:v>
                      </c:pt>
                      <c:pt idx="2261">
                        <c:v>65819.358108520508</c:v>
                      </c:pt>
                      <c:pt idx="2262">
                        <c:v>65865.638381958008</c:v>
                      </c:pt>
                      <c:pt idx="2263">
                        <c:v>65801.637893676758</c:v>
                      </c:pt>
                      <c:pt idx="2264">
                        <c:v>65367.135940551758</c:v>
                      </c:pt>
                      <c:pt idx="2265">
                        <c:v>58482.874866485596</c:v>
                      </c:pt>
                      <c:pt idx="2266">
                        <c:v>58482.254749298096</c:v>
                      </c:pt>
                      <c:pt idx="2267">
                        <c:v>58387.254627227783</c:v>
                      </c:pt>
                      <c:pt idx="2268">
                        <c:v>66298.555862426758</c:v>
                      </c:pt>
                      <c:pt idx="2269">
                        <c:v>66298.555374145508</c:v>
                      </c:pt>
                      <c:pt idx="2270">
                        <c:v>65426.453811645508</c:v>
                      </c:pt>
                      <c:pt idx="2271">
                        <c:v>66592.979202270508</c:v>
                      </c:pt>
                      <c:pt idx="2272">
                        <c:v>66430.979202270508</c:v>
                      </c:pt>
                      <c:pt idx="2273">
                        <c:v>66158.979690551758</c:v>
                      </c:pt>
                      <c:pt idx="2274">
                        <c:v>65752.249908447266</c:v>
                      </c:pt>
                      <c:pt idx="2275">
                        <c:v>65567.249420166016</c:v>
                      </c:pt>
                      <c:pt idx="2276">
                        <c:v>65391.249420166016</c:v>
                      </c:pt>
                      <c:pt idx="2277">
                        <c:v>63020.018951416016</c:v>
                      </c:pt>
                      <c:pt idx="2278">
                        <c:v>63029.018951416016</c:v>
                      </c:pt>
                      <c:pt idx="2279">
                        <c:v>62932.468536376946</c:v>
                      </c:pt>
                      <c:pt idx="2280">
                        <c:v>64344.714248657227</c:v>
                      </c:pt>
                      <c:pt idx="2281">
                        <c:v>64344.714248657227</c:v>
                      </c:pt>
                      <c:pt idx="2282">
                        <c:v>64344.71418762207</c:v>
                      </c:pt>
                      <c:pt idx="2283">
                        <c:v>63716.888259887695</c:v>
                      </c:pt>
                      <c:pt idx="2284">
                        <c:v>63725.888381958008</c:v>
                      </c:pt>
                      <c:pt idx="2285">
                        <c:v>63989.540725708008</c:v>
                      </c:pt>
                      <c:pt idx="2286">
                        <c:v>63642.340423583984</c:v>
                      </c:pt>
                      <c:pt idx="2287">
                        <c:v>66136.514114379883</c:v>
                      </c:pt>
                      <c:pt idx="2288">
                        <c:v>66132.514236450195</c:v>
                      </c:pt>
                      <c:pt idx="2289">
                        <c:v>64364.698745727539</c:v>
                      </c:pt>
                      <c:pt idx="2290">
                        <c:v>64373.698867797852</c:v>
                      </c:pt>
                      <c:pt idx="2291">
                        <c:v>64276.698867797852</c:v>
                      </c:pt>
                      <c:pt idx="2292">
                        <c:v>64184.698806762695</c:v>
                      </c:pt>
                      <c:pt idx="2293">
                        <c:v>65174.479995727539</c:v>
                      </c:pt>
                      <c:pt idx="2294">
                        <c:v>65174.480056762695</c:v>
                      </c:pt>
                      <c:pt idx="2295">
                        <c:v>57008.912445068359</c:v>
                      </c:pt>
                      <c:pt idx="2296">
                        <c:v>58412.252777099602</c:v>
                      </c:pt>
                      <c:pt idx="2297">
                        <c:v>58412.252532958984</c:v>
                      </c:pt>
                      <c:pt idx="2298">
                        <c:v>58324.252532958984</c:v>
                      </c:pt>
                      <c:pt idx="2299">
                        <c:v>59598.464935302734</c:v>
                      </c:pt>
                      <c:pt idx="2300">
                        <c:v>59635.965179443352</c:v>
                      </c:pt>
                      <c:pt idx="2301">
                        <c:v>59635.964691162102</c:v>
                      </c:pt>
                      <c:pt idx="2302">
                        <c:v>62905.151931762695</c:v>
                      </c:pt>
                      <c:pt idx="2303">
                        <c:v>62852.445022583008</c:v>
                      </c:pt>
                      <c:pt idx="2304">
                        <c:v>62852.445022583008</c:v>
                      </c:pt>
                      <c:pt idx="2305">
                        <c:v>66548.301605224609</c:v>
                      </c:pt>
                      <c:pt idx="2306">
                        <c:v>66546.963470458984</c:v>
                      </c:pt>
                      <c:pt idx="2307">
                        <c:v>66413.162200927734</c:v>
                      </c:pt>
                      <c:pt idx="2308">
                        <c:v>66279.062591552734</c:v>
                      </c:pt>
                      <c:pt idx="2309">
                        <c:v>63542.303810119629</c:v>
                      </c:pt>
                      <c:pt idx="2310">
                        <c:v>57435.578155517578</c:v>
                      </c:pt>
                      <c:pt idx="2311">
                        <c:v>60753.277587890625</c:v>
                      </c:pt>
                      <c:pt idx="2312">
                        <c:v>61967.538284301758</c:v>
                      </c:pt>
                      <c:pt idx="2313">
                        <c:v>61931.838150024414</c:v>
                      </c:pt>
                      <c:pt idx="2314">
                        <c:v>61809.508560180664</c:v>
                      </c:pt>
                      <c:pt idx="2315">
                        <c:v>62519.425201416016</c:v>
                      </c:pt>
                      <c:pt idx="2316">
                        <c:v>62963.425689697266</c:v>
                      </c:pt>
                      <c:pt idx="2317">
                        <c:v>62884.696487426758</c:v>
                      </c:pt>
                      <c:pt idx="2318">
                        <c:v>62326.995803833008</c:v>
                      </c:pt>
                      <c:pt idx="2319">
                        <c:v>62326.995803833008</c:v>
                      </c:pt>
                      <c:pt idx="2320">
                        <c:v>63830.831253051758</c:v>
                      </c:pt>
                      <c:pt idx="2321">
                        <c:v>64628.231399536126</c:v>
                      </c:pt>
                      <c:pt idx="2322">
                        <c:v>64623.231155395508</c:v>
                      </c:pt>
                      <c:pt idx="2323">
                        <c:v>64560.233108520508</c:v>
                      </c:pt>
                      <c:pt idx="2324">
                        <c:v>65523.403518676758</c:v>
                      </c:pt>
                      <c:pt idx="2325">
                        <c:v>63811.502456665039</c:v>
                      </c:pt>
                      <c:pt idx="2326">
                        <c:v>64934.589431762695</c:v>
                      </c:pt>
                      <c:pt idx="2327">
                        <c:v>64934.589492797852</c:v>
                      </c:pt>
                      <c:pt idx="2328">
                        <c:v>64938.589431762695</c:v>
                      </c:pt>
                      <c:pt idx="2329">
                        <c:v>64418.250564575195</c:v>
                      </c:pt>
                      <c:pt idx="2330">
                        <c:v>64427.250564575195</c:v>
                      </c:pt>
                      <c:pt idx="2331">
                        <c:v>64418.250625610352</c:v>
                      </c:pt>
                      <c:pt idx="2332">
                        <c:v>63939.236953735352</c:v>
                      </c:pt>
                      <c:pt idx="2333">
                        <c:v>62755.89631652832</c:v>
                      </c:pt>
                      <c:pt idx="2334">
                        <c:v>62973.896560668938</c:v>
                      </c:pt>
                      <c:pt idx="2335">
                        <c:v>62974.896438598626</c:v>
                      </c:pt>
                      <c:pt idx="2336">
                        <c:v>63366.896011352539</c:v>
                      </c:pt>
                      <c:pt idx="2337">
                        <c:v>63502.896194458008</c:v>
                      </c:pt>
                      <c:pt idx="2338">
                        <c:v>63502.896072387695</c:v>
                      </c:pt>
                      <c:pt idx="2339">
                        <c:v>63414.896072387695</c:v>
                      </c:pt>
                      <c:pt idx="2340">
                        <c:v>65105.596389770508</c:v>
                      </c:pt>
                      <c:pt idx="2341">
                        <c:v>65102.923049926758</c:v>
                      </c:pt>
                      <c:pt idx="2342">
                        <c:v>66461.852981567383</c:v>
                      </c:pt>
                      <c:pt idx="2343">
                        <c:v>66916.551467895508</c:v>
                      </c:pt>
                      <c:pt idx="2344">
                        <c:v>67093.051712036133</c:v>
                      </c:pt>
                      <c:pt idx="2345">
                        <c:v>66872.051223754883</c:v>
                      </c:pt>
                      <c:pt idx="2346">
                        <c:v>63975.792190551758</c:v>
                      </c:pt>
                      <c:pt idx="2347">
                        <c:v>63625.68635559082</c:v>
                      </c:pt>
                      <c:pt idx="2348">
                        <c:v>63324.69319152832</c:v>
                      </c:pt>
                      <c:pt idx="2349">
                        <c:v>62993.691177368164</c:v>
                      </c:pt>
                      <c:pt idx="2350">
                        <c:v>60281.44975280761</c:v>
                      </c:pt>
                      <c:pt idx="2351">
                        <c:v>60039.186203002922</c:v>
                      </c:pt>
                      <c:pt idx="2352">
                        <c:v>60039.186325073242</c:v>
                      </c:pt>
                      <c:pt idx="2353">
                        <c:v>60846.16264343261</c:v>
                      </c:pt>
                      <c:pt idx="2354">
                        <c:v>60846.16264343261</c:v>
                      </c:pt>
                      <c:pt idx="2355">
                        <c:v>62216.265823364258</c:v>
                      </c:pt>
                      <c:pt idx="2356">
                        <c:v>62802.409866333008</c:v>
                      </c:pt>
                      <c:pt idx="2357">
                        <c:v>62575.909866333008</c:v>
                      </c:pt>
                      <c:pt idx="2358">
                        <c:v>62741.710525512688</c:v>
                      </c:pt>
                      <c:pt idx="2359">
                        <c:v>65924.175735473633</c:v>
                      </c:pt>
                      <c:pt idx="2360">
                        <c:v>65269.175369262688</c:v>
                      </c:pt>
                      <c:pt idx="2361">
                        <c:v>65714.175491333008</c:v>
                      </c:pt>
                      <c:pt idx="2362">
                        <c:v>63103.096069335938</c:v>
                      </c:pt>
                      <c:pt idx="2363">
                        <c:v>62678.096130371094</c:v>
                      </c:pt>
                      <c:pt idx="2364">
                        <c:v>61162.596389770508</c:v>
                      </c:pt>
                      <c:pt idx="2365">
                        <c:v>62113.597366333008</c:v>
                      </c:pt>
                      <c:pt idx="2366">
                        <c:v>64267.727127075195</c:v>
                      </c:pt>
                      <c:pt idx="2367">
                        <c:v>64267.727188110352</c:v>
                      </c:pt>
                      <c:pt idx="2368">
                        <c:v>63079.798416137695</c:v>
                      </c:pt>
                      <c:pt idx="2369">
                        <c:v>63079.798416137695</c:v>
                      </c:pt>
                      <c:pt idx="2370">
                        <c:v>63880.461624145508</c:v>
                      </c:pt>
                      <c:pt idx="2371">
                        <c:v>65351.120803833008</c:v>
                      </c:pt>
                      <c:pt idx="2372">
                        <c:v>65351.121047973626</c:v>
                      </c:pt>
                      <c:pt idx="2373">
                        <c:v>65351.121047973626</c:v>
                      </c:pt>
                      <c:pt idx="2374">
                        <c:v>64148.856033325195</c:v>
                      </c:pt>
                      <c:pt idx="2375">
                        <c:v>64158.389297485352</c:v>
                      </c:pt>
                      <c:pt idx="2376">
                        <c:v>64156.782791137695</c:v>
                      </c:pt>
                      <c:pt idx="2377">
                        <c:v>64602.768630981445</c:v>
                      </c:pt>
                      <c:pt idx="2378">
                        <c:v>64569.910842895508</c:v>
                      </c:pt>
                      <c:pt idx="2379">
                        <c:v>64443.243911743164</c:v>
                      </c:pt>
                      <c:pt idx="2380">
                        <c:v>64092.048110961914</c:v>
                      </c:pt>
                      <c:pt idx="2381">
                        <c:v>65302.909378051758</c:v>
                      </c:pt>
                      <c:pt idx="2382">
                        <c:v>65302.909133911126</c:v>
                      </c:pt>
                      <c:pt idx="2383">
                        <c:v>65302.908889770508</c:v>
                      </c:pt>
                      <c:pt idx="2384">
                        <c:v>65166.908889770508</c:v>
                      </c:pt>
                      <c:pt idx="2385">
                        <c:v>66444.422561645508</c:v>
                      </c:pt>
                      <c:pt idx="2386">
                        <c:v>66397.759475708008</c:v>
                      </c:pt>
                      <c:pt idx="2387">
                        <c:v>64930.909133911126</c:v>
                      </c:pt>
                      <c:pt idx="2388">
                        <c:v>64926.088088989258</c:v>
                      </c:pt>
                      <c:pt idx="2389">
                        <c:v>64926.088088989258</c:v>
                      </c:pt>
                      <c:pt idx="2390">
                        <c:v>64924.481155395508</c:v>
                      </c:pt>
                      <c:pt idx="2391">
                        <c:v>64682.481399536126</c:v>
                      </c:pt>
                      <c:pt idx="2392">
                        <c:v>67012.556045532227</c:v>
                      </c:pt>
                      <c:pt idx="2393">
                        <c:v>67012.106582641602</c:v>
                      </c:pt>
                      <c:pt idx="2394">
                        <c:v>65525.099060058586</c:v>
                      </c:pt>
                      <c:pt idx="2395">
                        <c:v>65666.099548339844</c:v>
                      </c:pt>
                      <c:pt idx="2396">
                        <c:v>66062.038040161133</c:v>
                      </c:pt>
                      <c:pt idx="2397">
                        <c:v>66475.717483520508</c:v>
                      </c:pt>
                      <c:pt idx="2398">
                        <c:v>66475.718215942383</c:v>
                      </c:pt>
                      <c:pt idx="2399">
                        <c:v>66341.718460083008</c:v>
                      </c:pt>
                      <c:pt idx="2400">
                        <c:v>62630.601760864258</c:v>
                      </c:pt>
                      <c:pt idx="2401">
                        <c:v>61837.346878051758</c:v>
                      </c:pt>
                      <c:pt idx="2402">
                        <c:v>61591.346878051758</c:v>
                      </c:pt>
                      <c:pt idx="2403">
                        <c:v>61906.347366333008</c:v>
                      </c:pt>
                      <c:pt idx="2404">
                        <c:v>61317.346878051758</c:v>
                      </c:pt>
                      <c:pt idx="2405">
                        <c:v>66671.408645629883</c:v>
                      </c:pt>
                      <c:pt idx="2406">
                        <c:v>66671.408889770508</c:v>
                      </c:pt>
                      <c:pt idx="2407">
                        <c:v>66407.758743286133</c:v>
                      </c:pt>
                      <c:pt idx="2408">
                        <c:v>62136.699356079102</c:v>
                      </c:pt>
                      <c:pt idx="2409">
                        <c:v>66253.831741333008</c:v>
                      </c:pt>
                      <c:pt idx="2410">
                        <c:v>66253.831741333008</c:v>
                      </c:pt>
                      <c:pt idx="2411">
                        <c:v>65153.074172973626</c:v>
                      </c:pt>
                      <c:pt idx="2412">
                        <c:v>66981.250564575195</c:v>
                      </c:pt>
                      <c:pt idx="2413">
                        <c:v>68279.431838989258</c:v>
                      </c:pt>
                      <c:pt idx="2414">
                        <c:v>67992.431350708008</c:v>
                      </c:pt>
                      <c:pt idx="2415">
                        <c:v>63238.82942199707</c:v>
                      </c:pt>
                      <c:pt idx="2416">
                        <c:v>65660.491287231445</c:v>
                      </c:pt>
                      <c:pt idx="2417">
                        <c:v>65607.164993286133</c:v>
                      </c:pt>
                      <c:pt idx="2418">
                        <c:v>65411.16535949707</c:v>
                      </c:pt>
                      <c:pt idx="2419">
                        <c:v>65347.165237426758</c:v>
                      </c:pt>
                      <c:pt idx="2420">
                        <c:v>65226.164993286126</c:v>
                      </c:pt>
                      <c:pt idx="2421">
                        <c:v>65453.923782348626</c:v>
                      </c:pt>
                      <c:pt idx="2422">
                        <c:v>65786.324172973633</c:v>
                      </c:pt>
                      <c:pt idx="2423">
                        <c:v>64750.482986450195</c:v>
                      </c:pt>
                      <c:pt idx="2424">
                        <c:v>64706.482986450195</c:v>
                      </c:pt>
                      <c:pt idx="2425">
                        <c:v>64592.483047485352</c:v>
                      </c:pt>
                      <c:pt idx="2426">
                        <c:v>65637.674514770508</c:v>
                      </c:pt>
                      <c:pt idx="2427">
                        <c:v>65683.954544067383</c:v>
                      </c:pt>
                      <c:pt idx="2428">
                        <c:v>65437.952835083008</c:v>
                      </c:pt>
                      <c:pt idx="2429">
                        <c:v>64900.952590942376</c:v>
                      </c:pt>
                      <c:pt idx="2430">
                        <c:v>64771.701370239258</c:v>
                      </c:pt>
                      <c:pt idx="2431">
                        <c:v>64326.701614379876</c:v>
                      </c:pt>
                      <c:pt idx="2432">
                        <c:v>64547.972946166992</c:v>
                      </c:pt>
                      <c:pt idx="2433">
                        <c:v>64547.972946166992</c:v>
                      </c:pt>
                      <c:pt idx="2434">
                        <c:v>64341.843360900879</c:v>
                      </c:pt>
                      <c:pt idx="2435">
                        <c:v>64269.754737853997</c:v>
                      </c:pt>
                      <c:pt idx="2436">
                        <c:v>61521.701858520508</c:v>
                      </c:pt>
                      <c:pt idx="2437">
                        <c:v>61520.414749145508</c:v>
                      </c:pt>
                      <c:pt idx="2438">
                        <c:v>61473.414627075188</c:v>
                      </c:pt>
                      <c:pt idx="2439">
                        <c:v>65118.006057739258</c:v>
                      </c:pt>
                      <c:pt idx="2440">
                        <c:v>62933.23664855957</c:v>
                      </c:pt>
                      <c:pt idx="2441">
                        <c:v>62563.834182739258</c:v>
                      </c:pt>
                      <c:pt idx="2442">
                        <c:v>64153.821487426758</c:v>
                      </c:pt>
                      <c:pt idx="2443">
                        <c:v>64153.821487426758</c:v>
                      </c:pt>
                      <c:pt idx="2444">
                        <c:v>63786.026565551758</c:v>
                      </c:pt>
                      <c:pt idx="2445">
                        <c:v>58729.016571044922</c:v>
                      </c:pt>
                      <c:pt idx="2446">
                        <c:v>58729.754974365234</c:v>
                      </c:pt>
                      <c:pt idx="2447">
                        <c:v>58729.754974365234</c:v>
                      </c:pt>
                      <c:pt idx="2448">
                        <c:v>59187.632171630859</c:v>
                      </c:pt>
                      <c:pt idx="2449">
                        <c:v>59187.632293701172</c:v>
                      </c:pt>
                      <c:pt idx="2450">
                        <c:v>59188.037567138672</c:v>
                      </c:pt>
                      <c:pt idx="2451">
                        <c:v>60449.993499755859</c:v>
                      </c:pt>
                      <c:pt idx="2452">
                        <c:v>60765.495452880859</c:v>
                      </c:pt>
                      <c:pt idx="2453">
                        <c:v>60765.495452880859</c:v>
                      </c:pt>
                      <c:pt idx="2454">
                        <c:v>66358.111770629883</c:v>
                      </c:pt>
                      <c:pt idx="2455">
                        <c:v>66229.333450317383</c:v>
                      </c:pt>
                      <c:pt idx="2456">
                        <c:v>66032.333450317383</c:v>
                      </c:pt>
                      <c:pt idx="2457">
                        <c:v>63044.248489379876</c:v>
                      </c:pt>
                      <c:pt idx="2458">
                        <c:v>62955.598587036126</c:v>
                      </c:pt>
                      <c:pt idx="2459">
                        <c:v>62537.448684692376</c:v>
                      </c:pt>
                      <c:pt idx="2460">
                        <c:v>63398.525955200195</c:v>
                      </c:pt>
                      <c:pt idx="2461">
                        <c:v>63408.184219360352</c:v>
                      </c:pt>
                      <c:pt idx="2462">
                        <c:v>63311.184158325195</c:v>
                      </c:pt>
                      <c:pt idx="2463">
                        <c:v>65601.643142700195</c:v>
                      </c:pt>
                      <c:pt idx="2464">
                        <c:v>65610.010452270508</c:v>
                      </c:pt>
                      <c:pt idx="2465">
                        <c:v>65491.316116333008</c:v>
                      </c:pt>
                      <c:pt idx="2466">
                        <c:v>65394.948806762695</c:v>
                      </c:pt>
                      <c:pt idx="2467">
                        <c:v>63655.421463012695</c:v>
                      </c:pt>
                      <c:pt idx="2468">
                        <c:v>62739.038650512695</c:v>
                      </c:pt>
                      <c:pt idx="2469">
                        <c:v>63385.213455200188</c:v>
                      </c:pt>
                      <c:pt idx="2470">
                        <c:v>62245.296951293945</c:v>
                      </c:pt>
                      <c:pt idx="2471">
                        <c:v>62254.297012329102</c:v>
                      </c:pt>
                      <c:pt idx="2472">
                        <c:v>62526.697341918945</c:v>
                      </c:pt>
                      <c:pt idx="2473">
                        <c:v>60179.820541381836</c:v>
                      </c:pt>
                      <c:pt idx="2474">
                        <c:v>60179.82048034668</c:v>
                      </c:pt>
                      <c:pt idx="2475">
                        <c:v>64917.598098754883</c:v>
                      </c:pt>
                      <c:pt idx="2476">
                        <c:v>64917.598098754883</c:v>
                      </c:pt>
                      <c:pt idx="2477">
                        <c:v>64917.598098754883</c:v>
                      </c:pt>
                      <c:pt idx="2478">
                        <c:v>64595.39778137207</c:v>
                      </c:pt>
                      <c:pt idx="2479">
                        <c:v>63478.396438598633</c:v>
                      </c:pt>
                      <c:pt idx="2480">
                        <c:v>64137.397903442383</c:v>
                      </c:pt>
                      <c:pt idx="2481">
                        <c:v>64146.397903442383</c:v>
                      </c:pt>
                      <c:pt idx="2482">
                        <c:v>63840.162673950195</c:v>
                      </c:pt>
                      <c:pt idx="2483">
                        <c:v>63840.162673950195</c:v>
                      </c:pt>
                      <c:pt idx="2484">
                        <c:v>63638.162673950195</c:v>
                      </c:pt>
                      <c:pt idx="2485">
                        <c:v>63638.162673950195</c:v>
                      </c:pt>
                      <c:pt idx="2486">
                        <c:v>65296.379531860352</c:v>
                      </c:pt>
                      <c:pt idx="2487">
                        <c:v>65300.379470825195</c:v>
                      </c:pt>
                      <c:pt idx="2488">
                        <c:v>65309.379470825195</c:v>
                      </c:pt>
                      <c:pt idx="2489">
                        <c:v>65212.379409790039</c:v>
                      </c:pt>
                      <c:pt idx="2490">
                        <c:v>66206.766983032227</c:v>
                      </c:pt>
                      <c:pt idx="2491">
                        <c:v>65282.19877624511</c:v>
                      </c:pt>
                      <c:pt idx="2492">
                        <c:v>65213.198043823242</c:v>
                      </c:pt>
                      <c:pt idx="2493">
                        <c:v>66011.500778198242</c:v>
                      </c:pt>
                      <c:pt idx="2494">
                        <c:v>66365.500778198242</c:v>
                      </c:pt>
                      <c:pt idx="2495">
                        <c:v>66365.501754760742</c:v>
                      </c:pt>
                      <c:pt idx="2496">
                        <c:v>66215.291702270508</c:v>
                      </c:pt>
                      <c:pt idx="2497">
                        <c:v>66215.292190551758</c:v>
                      </c:pt>
                      <c:pt idx="2498">
                        <c:v>66215.291946411133</c:v>
                      </c:pt>
                      <c:pt idx="2499">
                        <c:v>66215.292190551758</c:v>
                      </c:pt>
                      <c:pt idx="2500">
                        <c:v>64876.077590942376</c:v>
                      </c:pt>
                      <c:pt idx="2501">
                        <c:v>64917.727249145493</c:v>
                      </c:pt>
                      <c:pt idx="2502">
                        <c:v>64851.577346801758</c:v>
                      </c:pt>
                      <c:pt idx="2503">
                        <c:v>62880.336135864258</c:v>
                      </c:pt>
                      <c:pt idx="2504">
                        <c:v>65118.509963989258</c:v>
                      </c:pt>
                      <c:pt idx="2505">
                        <c:v>60307.353607177734</c:v>
                      </c:pt>
                      <c:pt idx="2506">
                        <c:v>60076.352874755852</c:v>
                      </c:pt>
                      <c:pt idx="2507">
                        <c:v>63527.160125732422</c:v>
                      </c:pt>
                      <c:pt idx="2508">
                        <c:v>64160.162078857422</c:v>
                      </c:pt>
                      <c:pt idx="2509">
                        <c:v>63933.162078857422</c:v>
                      </c:pt>
                      <c:pt idx="2510">
                        <c:v>65368.718338012695</c:v>
                      </c:pt>
                      <c:pt idx="2511">
                        <c:v>66014.708572387695</c:v>
                      </c:pt>
                      <c:pt idx="2512">
                        <c:v>66023.708633422852</c:v>
                      </c:pt>
                      <c:pt idx="2513">
                        <c:v>66023.708633422852</c:v>
                      </c:pt>
                      <c:pt idx="2514">
                        <c:v>63284.499099731445</c:v>
                      </c:pt>
                      <c:pt idx="2515">
                        <c:v>63718.999710083008</c:v>
                      </c:pt>
                      <c:pt idx="2516">
                        <c:v>63672.999710083008</c:v>
                      </c:pt>
                      <c:pt idx="2517">
                        <c:v>63575.999465942376</c:v>
                      </c:pt>
                      <c:pt idx="2518">
                        <c:v>64420.866836547852</c:v>
                      </c:pt>
                      <c:pt idx="2519">
                        <c:v>63976.866775512695</c:v>
                      </c:pt>
                      <c:pt idx="2520">
                        <c:v>65225.681732177734</c:v>
                      </c:pt>
                      <c:pt idx="2521">
                        <c:v>62450.379348754876</c:v>
                      </c:pt>
                      <c:pt idx="2522">
                        <c:v>62750.330764770508</c:v>
                      </c:pt>
                      <c:pt idx="2523">
                        <c:v>63217.453811645508</c:v>
                      </c:pt>
                      <c:pt idx="2524">
                        <c:v>63217.453323364258</c:v>
                      </c:pt>
                      <c:pt idx="2525">
                        <c:v>63170.453323364258</c:v>
                      </c:pt>
                      <c:pt idx="2526">
                        <c:v>63233.192092895508</c:v>
                      </c:pt>
                      <c:pt idx="2527">
                        <c:v>63233.191848754876</c:v>
                      </c:pt>
                      <c:pt idx="2528">
                        <c:v>63099.391311645508</c:v>
                      </c:pt>
                      <c:pt idx="2529">
                        <c:v>63404.677444458008</c:v>
                      </c:pt>
                      <c:pt idx="2530">
                        <c:v>63404.678176879876</c:v>
                      </c:pt>
                      <c:pt idx="2531">
                        <c:v>63404.677444458008</c:v>
                      </c:pt>
                      <c:pt idx="2532">
                        <c:v>62911.096878051758</c:v>
                      </c:pt>
                      <c:pt idx="2533">
                        <c:v>65922.727188110352</c:v>
                      </c:pt>
                      <c:pt idx="2534">
                        <c:v>65922.727249145508</c:v>
                      </c:pt>
                      <c:pt idx="2535">
                        <c:v>64393.399368286126</c:v>
                      </c:pt>
                      <c:pt idx="2536">
                        <c:v>64324.399368286126</c:v>
                      </c:pt>
                      <c:pt idx="2537">
                        <c:v>64628.14701843261</c:v>
                      </c:pt>
                      <c:pt idx="2538">
                        <c:v>64639.145797729492</c:v>
                      </c:pt>
                      <c:pt idx="2539">
                        <c:v>64313.016212463379</c:v>
                      </c:pt>
                      <c:pt idx="2540">
                        <c:v>65143.714065551758</c:v>
                      </c:pt>
                      <c:pt idx="2541">
                        <c:v>64298.128616333008</c:v>
                      </c:pt>
                      <c:pt idx="2542">
                        <c:v>64167.978225708008</c:v>
                      </c:pt>
                      <c:pt idx="2543">
                        <c:v>64033.977737426758</c:v>
                      </c:pt>
                      <c:pt idx="2544">
                        <c:v>63789.697952270508</c:v>
                      </c:pt>
                      <c:pt idx="2545">
                        <c:v>63677.697708129876</c:v>
                      </c:pt>
                      <c:pt idx="2546">
                        <c:v>63621.697952270508</c:v>
                      </c:pt>
                      <c:pt idx="2547">
                        <c:v>63601.699905395508</c:v>
                      </c:pt>
                      <c:pt idx="2548">
                        <c:v>61201.19287109375</c:v>
                      </c:pt>
                      <c:pt idx="2549">
                        <c:v>66976.799026489258</c:v>
                      </c:pt>
                      <c:pt idx="2550">
                        <c:v>57065.262741088867</c:v>
                      </c:pt>
                      <c:pt idx="2551">
                        <c:v>57074.262924194336</c:v>
                      </c:pt>
                      <c:pt idx="2552">
                        <c:v>57074.26286315918</c:v>
                      </c:pt>
                      <c:pt idx="2553">
                        <c:v>57074.262985229492</c:v>
                      </c:pt>
                      <c:pt idx="2554">
                        <c:v>56977.26286315918</c:v>
                      </c:pt>
                      <c:pt idx="2555">
                        <c:v>62603.661697387695</c:v>
                      </c:pt>
                      <c:pt idx="2556">
                        <c:v>60233.668106079102</c:v>
                      </c:pt>
                      <c:pt idx="2557">
                        <c:v>60237.66828918457</c:v>
                      </c:pt>
                      <c:pt idx="2558">
                        <c:v>60132.668167114258</c:v>
                      </c:pt>
                      <c:pt idx="2559">
                        <c:v>59883.668045043945</c:v>
                      </c:pt>
                      <c:pt idx="2560">
                        <c:v>62035.009841918945</c:v>
                      </c:pt>
                      <c:pt idx="2561">
                        <c:v>62026.009841918945</c:v>
                      </c:pt>
                      <c:pt idx="2562">
                        <c:v>62259.613647460938</c:v>
                      </c:pt>
                      <c:pt idx="2563">
                        <c:v>62294.613708496094</c:v>
                      </c:pt>
                      <c:pt idx="2564">
                        <c:v>62294.613647460938</c:v>
                      </c:pt>
                      <c:pt idx="2565">
                        <c:v>65925.122802734375</c:v>
                      </c:pt>
                      <c:pt idx="2566">
                        <c:v>65925.122802734375</c:v>
                      </c:pt>
                      <c:pt idx="2567">
                        <c:v>66890.1171875</c:v>
                      </c:pt>
                      <c:pt idx="2568">
                        <c:v>66890.117431640625</c:v>
                      </c:pt>
                      <c:pt idx="2569">
                        <c:v>66890.1171875</c:v>
                      </c:pt>
                      <c:pt idx="2570">
                        <c:v>63200.36750793457</c:v>
                      </c:pt>
                      <c:pt idx="2571">
                        <c:v>63781.717971801758</c:v>
                      </c:pt>
                      <c:pt idx="2572">
                        <c:v>63717.717971801758</c:v>
                      </c:pt>
                      <c:pt idx="2573">
                        <c:v>66086.400466918945</c:v>
                      </c:pt>
                      <c:pt idx="2574">
                        <c:v>61933.764724731445</c:v>
                      </c:pt>
                      <c:pt idx="2575">
                        <c:v>64532.799514770508</c:v>
                      </c:pt>
                      <c:pt idx="2576">
                        <c:v>64446.199661254876</c:v>
                      </c:pt>
                      <c:pt idx="2577">
                        <c:v>64703.999954223626</c:v>
                      </c:pt>
                      <c:pt idx="2578">
                        <c:v>64463.594436645508</c:v>
                      </c:pt>
                      <c:pt idx="2579">
                        <c:v>63249.302871704102</c:v>
                      </c:pt>
                      <c:pt idx="2580">
                        <c:v>61197.822341918945</c:v>
                      </c:pt>
                      <c:pt idx="2581">
                        <c:v>61197.822341918945</c:v>
                      </c:pt>
                      <c:pt idx="2582">
                        <c:v>62846.252517700195</c:v>
                      </c:pt>
                      <c:pt idx="2583">
                        <c:v>62846.252517700195</c:v>
                      </c:pt>
                      <c:pt idx="2584">
                        <c:v>62850.252517700195</c:v>
                      </c:pt>
                      <c:pt idx="2585">
                        <c:v>62406.252517700195</c:v>
                      </c:pt>
                      <c:pt idx="2586">
                        <c:v>66021.389602661133</c:v>
                      </c:pt>
                      <c:pt idx="2587">
                        <c:v>66719.790481567383</c:v>
                      </c:pt>
                      <c:pt idx="2588">
                        <c:v>66769.590530395508</c:v>
                      </c:pt>
                      <c:pt idx="2589">
                        <c:v>66814.092239379883</c:v>
                      </c:pt>
                      <c:pt idx="2590">
                        <c:v>67243.799270629883</c:v>
                      </c:pt>
                      <c:pt idx="2591">
                        <c:v>68604.200393676758</c:v>
                      </c:pt>
                      <c:pt idx="2592">
                        <c:v>68537.776565551758</c:v>
                      </c:pt>
                      <c:pt idx="2593">
                        <c:v>68361.776077270508</c:v>
                      </c:pt>
                      <c:pt idx="2594">
                        <c:v>65664.502395629883</c:v>
                      </c:pt>
                      <c:pt idx="2595">
                        <c:v>64132.699859619141</c:v>
                      </c:pt>
                      <c:pt idx="2596">
                        <c:v>64775.700347900391</c:v>
                      </c:pt>
                      <c:pt idx="2597">
                        <c:v>64775.700836181641</c:v>
                      </c:pt>
                      <c:pt idx="2598">
                        <c:v>64677.218414306641</c:v>
                      </c:pt>
                      <c:pt idx="2599">
                        <c:v>60170.202835083008</c:v>
                      </c:pt>
                      <c:pt idx="2600">
                        <c:v>60170.202835083008</c:v>
                      </c:pt>
                      <c:pt idx="2601">
                        <c:v>60122.202835083008</c:v>
                      </c:pt>
                      <c:pt idx="2602">
                        <c:v>66557.701370239258</c:v>
                      </c:pt>
                      <c:pt idx="2603">
                        <c:v>66557.701370239258</c:v>
                      </c:pt>
                      <c:pt idx="2604">
                        <c:v>67379.005081176758</c:v>
                      </c:pt>
                      <c:pt idx="2605">
                        <c:v>66691.880325317383</c:v>
                      </c:pt>
                      <c:pt idx="2606">
                        <c:v>66439.377639770508</c:v>
                      </c:pt>
                      <c:pt idx="2607">
                        <c:v>66441.802200317383</c:v>
                      </c:pt>
                      <c:pt idx="2608">
                        <c:v>67530.850784301758</c:v>
                      </c:pt>
                      <c:pt idx="2609">
                        <c:v>67530.850784301758</c:v>
                      </c:pt>
                      <c:pt idx="2610">
                        <c:v>64585.013626098626</c:v>
                      </c:pt>
                      <c:pt idx="2611">
                        <c:v>64814.013870239258</c:v>
                      </c:pt>
                      <c:pt idx="2612">
                        <c:v>65775.515823364258</c:v>
                      </c:pt>
                      <c:pt idx="2613">
                        <c:v>63971.281936645508</c:v>
                      </c:pt>
                      <c:pt idx="2614">
                        <c:v>63971.282180786126</c:v>
                      </c:pt>
                      <c:pt idx="2615">
                        <c:v>63971.282180786126</c:v>
                      </c:pt>
                      <c:pt idx="2616">
                        <c:v>64365.450149536126</c:v>
                      </c:pt>
                      <c:pt idx="2617">
                        <c:v>64411.730667114258</c:v>
                      </c:pt>
                      <c:pt idx="2618">
                        <c:v>64963.131057739258</c:v>
                      </c:pt>
                      <c:pt idx="2619">
                        <c:v>66449.569046020508</c:v>
                      </c:pt>
                      <c:pt idx="2620">
                        <c:v>66704.992385864258</c:v>
                      </c:pt>
                      <c:pt idx="2621">
                        <c:v>65349.309524536126</c:v>
                      </c:pt>
                      <c:pt idx="2622">
                        <c:v>65393.508010864258</c:v>
                      </c:pt>
                      <c:pt idx="2623">
                        <c:v>65481.508987426758</c:v>
                      </c:pt>
                      <c:pt idx="2624">
                        <c:v>65282.508255004876</c:v>
                      </c:pt>
                      <c:pt idx="2625">
                        <c:v>64838.671279907227</c:v>
                      </c:pt>
                      <c:pt idx="2626">
                        <c:v>64886.671524047844</c:v>
                      </c:pt>
                      <c:pt idx="2627">
                        <c:v>64817.671279907227</c:v>
                      </c:pt>
                      <c:pt idx="2628">
                        <c:v>66138.734375</c:v>
                      </c:pt>
                      <c:pt idx="2629">
                        <c:v>63388.950393676758</c:v>
                      </c:pt>
                      <c:pt idx="2630">
                        <c:v>63451.736770629876</c:v>
                      </c:pt>
                      <c:pt idx="2631">
                        <c:v>66924.225784301758</c:v>
                      </c:pt>
                      <c:pt idx="2632">
                        <c:v>67689.813140869141</c:v>
                      </c:pt>
                      <c:pt idx="2633">
                        <c:v>67698.814361572266</c:v>
                      </c:pt>
                      <c:pt idx="2634">
                        <c:v>67712.653961181641</c:v>
                      </c:pt>
                      <c:pt idx="2635">
                        <c:v>67712.654205322266</c:v>
                      </c:pt>
                      <c:pt idx="2636">
                        <c:v>67119.103668212891</c:v>
                      </c:pt>
                      <c:pt idx="2637">
                        <c:v>67711.513626098633</c:v>
                      </c:pt>
                      <c:pt idx="2638">
                        <c:v>67457.713088989258</c:v>
                      </c:pt>
                      <c:pt idx="2639">
                        <c:v>67457.713088989258</c:v>
                      </c:pt>
                      <c:pt idx="2640">
                        <c:v>62255.538650512695</c:v>
                      </c:pt>
                      <c:pt idx="2641">
                        <c:v>61939.300369262695</c:v>
                      </c:pt>
                      <c:pt idx="2642">
                        <c:v>64151.616409301758</c:v>
                      </c:pt>
                      <c:pt idx="2643">
                        <c:v>64151.616653442376</c:v>
                      </c:pt>
                      <c:pt idx="2644">
                        <c:v>64151.617141723626</c:v>
                      </c:pt>
                      <c:pt idx="2645">
                        <c:v>62091.598831176758</c:v>
                      </c:pt>
                      <c:pt idx="2646">
                        <c:v>62404.269241333008</c:v>
                      </c:pt>
                      <c:pt idx="2647">
                        <c:v>62121.149368286126</c:v>
                      </c:pt>
                      <c:pt idx="2648">
                        <c:v>59311.535842895508</c:v>
                      </c:pt>
                      <c:pt idx="2649">
                        <c:v>59795.036575317376</c:v>
                      </c:pt>
                      <c:pt idx="2650">
                        <c:v>60676.037063598626</c:v>
                      </c:pt>
                      <c:pt idx="2651">
                        <c:v>60674.588821411126</c:v>
                      </c:pt>
                      <c:pt idx="2652">
                        <c:v>67040.360000610352</c:v>
                      </c:pt>
                      <c:pt idx="2653">
                        <c:v>67040.359939575195</c:v>
                      </c:pt>
                      <c:pt idx="2654">
                        <c:v>66946.453689575195</c:v>
                      </c:pt>
                      <c:pt idx="2655">
                        <c:v>56011.907012939453</c:v>
                      </c:pt>
                      <c:pt idx="2656">
                        <c:v>56011.907073974609</c:v>
                      </c:pt>
                      <c:pt idx="2657">
                        <c:v>56011.907012939453</c:v>
                      </c:pt>
                      <c:pt idx="2658">
                        <c:v>55659.907012939453</c:v>
                      </c:pt>
                      <c:pt idx="2659">
                        <c:v>62570.542266845703</c:v>
                      </c:pt>
                      <c:pt idx="2660">
                        <c:v>65105.874389648438</c:v>
                      </c:pt>
                      <c:pt idx="2661">
                        <c:v>64504.773803710938</c:v>
                      </c:pt>
                      <c:pt idx="2662">
                        <c:v>64344.577392578125</c:v>
                      </c:pt>
                      <c:pt idx="2663">
                        <c:v>64213.5771484375</c:v>
                      </c:pt>
                      <c:pt idx="2664">
                        <c:v>64012.664642333984</c:v>
                      </c:pt>
                      <c:pt idx="2665">
                        <c:v>64682.747451782227</c:v>
                      </c:pt>
                      <c:pt idx="2666">
                        <c:v>64682.747451782227</c:v>
                      </c:pt>
                      <c:pt idx="2667">
                        <c:v>64583.591506958008</c:v>
                      </c:pt>
                      <c:pt idx="2668">
                        <c:v>64905.991897583008</c:v>
                      </c:pt>
                      <c:pt idx="2669">
                        <c:v>63683.835830688477</c:v>
                      </c:pt>
                      <c:pt idx="2670">
                        <c:v>61457.08381652832</c:v>
                      </c:pt>
                      <c:pt idx="2671">
                        <c:v>61494.58381652832</c:v>
                      </c:pt>
                      <c:pt idx="2672">
                        <c:v>61181.583633422852</c:v>
                      </c:pt>
                      <c:pt idx="2673">
                        <c:v>65774.93017578125</c:v>
                      </c:pt>
                      <c:pt idx="2674">
                        <c:v>65774.930297851563</c:v>
                      </c:pt>
                      <c:pt idx="2675">
                        <c:v>65765.930419921875</c:v>
                      </c:pt>
                      <c:pt idx="2676">
                        <c:v>65173.752929687493</c:v>
                      </c:pt>
                      <c:pt idx="2677">
                        <c:v>64627.049713134766</c:v>
                      </c:pt>
                      <c:pt idx="2678">
                        <c:v>63864.698684692383</c:v>
                      </c:pt>
                      <c:pt idx="2679">
                        <c:v>63730.898330688477</c:v>
                      </c:pt>
                      <c:pt idx="2680">
                        <c:v>63234.898391723633</c:v>
                      </c:pt>
                      <c:pt idx="2681">
                        <c:v>62556.024795532227</c:v>
                      </c:pt>
                      <c:pt idx="2682">
                        <c:v>63604.274978637695</c:v>
                      </c:pt>
                      <c:pt idx="2683">
                        <c:v>63604.274978637695</c:v>
                      </c:pt>
                      <c:pt idx="2684">
                        <c:v>63604.275100708008</c:v>
                      </c:pt>
                      <c:pt idx="2685">
                        <c:v>64578.756546020508</c:v>
                      </c:pt>
                      <c:pt idx="2686">
                        <c:v>67491.119827270508</c:v>
                      </c:pt>
                      <c:pt idx="2687">
                        <c:v>68421.443893432617</c:v>
                      </c:pt>
                      <c:pt idx="2688">
                        <c:v>68421.444137573242</c:v>
                      </c:pt>
                      <c:pt idx="2689">
                        <c:v>68357.445114135742</c:v>
                      </c:pt>
                      <c:pt idx="2690">
                        <c:v>68179.381149291992</c:v>
                      </c:pt>
                      <c:pt idx="2691">
                        <c:v>68357.016311645508</c:v>
                      </c:pt>
                      <c:pt idx="2692">
                        <c:v>68355.040725708008</c:v>
                      </c:pt>
                      <c:pt idx="2693">
                        <c:v>68312.041213989258</c:v>
                      </c:pt>
                      <c:pt idx="2694">
                        <c:v>67819.494094848633</c:v>
                      </c:pt>
                      <c:pt idx="2695">
                        <c:v>66444.067825317383</c:v>
                      </c:pt>
                      <c:pt idx="2696">
                        <c:v>66377.918411254883</c:v>
                      </c:pt>
                      <c:pt idx="2697">
                        <c:v>65990.767776489258</c:v>
                      </c:pt>
                      <c:pt idx="2698">
                        <c:v>64897.124954223626</c:v>
                      </c:pt>
                      <c:pt idx="2699">
                        <c:v>64897.124710083008</c:v>
                      </c:pt>
                      <c:pt idx="2700">
                        <c:v>66402.429641723633</c:v>
                      </c:pt>
                      <c:pt idx="2701">
                        <c:v>66402.430130004883</c:v>
                      </c:pt>
                      <c:pt idx="2702">
                        <c:v>66171.430374145508</c:v>
                      </c:pt>
                      <c:pt idx="2703">
                        <c:v>65457.080276489258</c:v>
                      </c:pt>
                      <c:pt idx="2704">
                        <c:v>65323.080276489258</c:v>
                      </c:pt>
                      <c:pt idx="2705">
                        <c:v>66920.090042114258</c:v>
                      </c:pt>
                      <c:pt idx="2706">
                        <c:v>66781.974319458008</c:v>
                      </c:pt>
                      <c:pt idx="2707">
                        <c:v>66728.079788208008</c:v>
                      </c:pt>
                      <c:pt idx="2708">
                        <c:v>66750.079788208008</c:v>
                      </c:pt>
                      <c:pt idx="2709">
                        <c:v>67207.527786254883</c:v>
                      </c:pt>
                      <c:pt idx="2710">
                        <c:v>67143.528030395508</c:v>
                      </c:pt>
                      <c:pt idx="2711">
                        <c:v>65993.399612426758</c:v>
                      </c:pt>
                      <c:pt idx="2712">
                        <c:v>65994.205276489258</c:v>
                      </c:pt>
                      <c:pt idx="2713">
                        <c:v>65752.733352661133</c:v>
                      </c:pt>
                      <c:pt idx="2714">
                        <c:v>67406.129348754883</c:v>
                      </c:pt>
                      <c:pt idx="2715">
                        <c:v>62021.813110351563</c:v>
                      </c:pt>
                      <c:pt idx="2716">
                        <c:v>61603.663269042969</c:v>
                      </c:pt>
                      <c:pt idx="2717">
                        <c:v>62163.665161132813</c:v>
                      </c:pt>
                      <c:pt idx="2718">
                        <c:v>66704.531295776367</c:v>
                      </c:pt>
                      <c:pt idx="2719">
                        <c:v>68053.147659301758</c:v>
                      </c:pt>
                      <c:pt idx="2720">
                        <c:v>68163.195022583008</c:v>
                      </c:pt>
                      <c:pt idx="2721">
                        <c:v>67511.694534301758</c:v>
                      </c:pt>
                      <c:pt idx="2722">
                        <c:v>64480.378005981438</c:v>
                      </c:pt>
                      <c:pt idx="2723">
                        <c:v>64172.956008911126</c:v>
                      </c:pt>
                      <c:pt idx="2724">
                        <c:v>64172.956008911126</c:v>
                      </c:pt>
                      <c:pt idx="2725">
                        <c:v>66182.363723754883</c:v>
                      </c:pt>
                      <c:pt idx="2726">
                        <c:v>67037.701271057129</c:v>
                      </c:pt>
                      <c:pt idx="2727">
                        <c:v>66861.701271057129</c:v>
                      </c:pt>
                      <c:pt idx="2728">
                        <c:v>66236.331253051758</c:v>
                      </c:pt>
                      <c:pt idx="2729">
                        <c:v>66823.010452270508</c:v>
                      </c:pt>
                      <c:pt idx="2730">
                        <c:v>56870.209747314453</c:v>
                      </c:pt>
                      <c:pt idx="2731">
                        <c:v>56822.209808349609</c:v>
                      </c:pt>
                      <c:pt idx="2732">
                        <c:v>66295.614212036133</c:v>
                      </c:pt>
                      <c:pt idx="2733">
                        <c:v>67306.885452270508</c:v>
                      </c:pt>
                      <c:pt idx="2734">
                        <c:v>67254.065628051758</c:v>
                      </c:pt>
                      <c:pt idx="2735">
                        <c:v>67126.065628051758</c:v>
                      </c:pt>
                      <c:pt idx="2736">
                        <c:v>65961.29377746582</c:v>
                      </c:pt>
                      <c:pt idx="2737">
                        <c:v>65960.10823059082</c:v>
                      </c:pt>
                      <c:pt idx="2738">
                        <c:v>64953.024002075195</c:v>
                      </c:pt>
                      <c:pt idx="2739">
                        <c:v>65144.100051879876</c:v>
                      </c:pt>
                      <c:pt idx="2740">
                        <c:v>64859.099807739258</c:v>
                      </c:pt>
                      <c:pt idx="2741">
                        <c:v>64137.247024536126</c:v>
                      </c:pt>
                      <c:pt idx="2742">
                        <c:v>63637.696731567376</c:v>
                      </c:pt>
                      <c:pt idx="2743">
                        <c:v>63881.677932739258</c:v>
                      </c:pt>
                      <c:pt idx="2744">
                        <c:v>61445.56201171875</c:v>
                      </c:pt>
                      <c:pt idx="2745">
                        <c:v>63908.008743286133</c:v>
                      </c:pt>
                      <c:pt idx="2746">
                        <c:v>63908.008743286133</c:v>
                      </c:pt>
                      <c:pt idx="2747">
                        <c:v>63831.768264770508</c:v>
                      </c:pt>
                      <c:pt idx="2748">
                        <c:v>65332.360061645508</c:v>
                      </c:pt>
                      <c:pt idx="2749">
                        <c:v>65332.360061645508</c:v>
                      </c:pt>
                      <c:pt idx="2750">
                        <c:v>64965.360549926758</c:v>
                      </c:pt>
                      <c:pt idx="2751">
                        <c:v>66049.437698364258</c:v>
                      </c:pt>
                      <c:pt idx="2752">
                        <c:v>66262.438186645508</c:v>
                      </c:pt>
                      <c:pt idx="2753">
                        <c:v>66218.686721801758</c:v>
                      </c:pt>
                      <c:pt idx="2754">
                        <c:v>66589.686721801758</c:v>
                      </c:pt>
                      <c:pt idx="2755">
                        <c:v>65679.117874145508</c:v>
                      </c:pt>
                      <c:pt idx="2756">
                        <c:v>64584.841506958008</c:v>
                      </c:pt>
                      <c:pt idx="2757">
                        <c:v>64584.842239379876</c:v>
                      </c:pt>
                      <c:pt idx="2758">
                        <c:v>64848.492385864258</c:v>
                      </c:pt>
                      <c:pt idx="2759">
                        <c:v>64606.491897583008</c:v>
                      </c:pt>
                      <c:pt idx="2760">
                        <c:v>58593.479583740234</c:v>
                      </c:pt>
                      <c:pt idx="2761">
                        <c:v>58155.076263427734</c:v>
                      </c:pt>
                      <c:pt idx="2762">
                        <c:v>57923.576751708984</c:v>
                      </c:pt>
                      <c:pt idx="2763">
                        <c:v>64707.690628051758</c:v>
                      </c:pt>
                      <c:pt idx="2764">
                        <c:v>64659.689895629876</c:v>
                      </c:pt>
                      <c:pt idx="2765">
                        <c:v>61793.049942016602</c:v>
                      </c:pt>
                      <c:pt idx="2766">
                        <c:v>61793.049942016602</c:v>
                      </c:pt>
                      <c:pt idx="2767">
                        <c:v>66630.689041137695</c:v>
                      </c:pt>
                      <c:pt idx="2768">
                        <c:v>63755.641799926743</c:v>
                      </c:pt>
                      <c:pt idx="2769">
                        <c:v>64470.672317504876</c:v>
                      </c:pt>
                      <c:pt idx="2770">
                        <c:v>64404.522659301758</c:v>
                      </c:pt>
                      <c:pt idx="2771">
                        <c:v>63053.771438598626</c:v>
                      </c:pt>
                      <c:pt idx="2772">
                        <c:v>63064.772415161126</c:v>
                      </c:pt>
                      <c:pt idx="2773">
                        <c:v>62950.772171020508</c:v>
                      </c:pt>
                      <c:pt idx="2774">
                        <c:v>63060.772659301758</c:v>
                      </c:pt>
                      <c:pt idx="2775">
                        <c:v>64866.698684692376</c:v>
                      </c:pt>
                      <c:pt idx="2776">
                        <c:v>64731.119827270508</c:v>
                      </c:pt>
                      <c:pt idx="2777">
                        <c:v>65702.7890625</c:v>
                      </c:pt>
                      <c:pt idx="2778">
                        <c:v>64677.296875</c:v>
                      </c:pt>
                      <c:pt idx="2779">
                        <c:v>64792.2958984375</c:v>
                      </c:pt>
                      <c:pt idx="2780">
                        <c:v>65295.43489074707</c:v>
                      </c:pt>
                      <c:pt idx="2781">
                        <c:v>65295.434768676758</c:v>
                      </c:pt>
                      <c:pt idx="2782">
                        <c:v>66721.361480712891</c:v>
                      </c:pt>
                      <c:pt idx="2783">
                        <c:v>67184.041656494141</c:v>
                      </c:pt>
                      <c:pt idx="2784">
                        <c:v>67184.041656494141</c:v>
                      </c:pt>
                      <c:pt idx="2785">
                        <c:v>66937.980621337891</c:v>
                      </c:pt>
                      <c:pt idx="2786">
                        <c:v>66863.076812744141</c:v>
                      </c:pt>
                      <c:pt idx="2787">
                        <c:v>66201.903518676758</c:v>
                      </c:pt>
                      <c:pt idx="2788">
                        <c:v>66239.704299926758</c:v>
                      </c:pt>
                      <c:pt idx="2789">
                        <c:v>66317.604202270508</c:v>
                      </c:pt>
                      <c:pt idx="2790">
                        <c:v>58534.137420654297</c:v>
                      </c:pt>
                      <c:pt idx="2791">
                        <c:v>58583.937591552734</c:v>
                      </c:pt>
                      <c:pt idx="2792">
                        <c:v>58495.937469482422</c:v>
                      </c:pt>
                      <c:pt idx="2793">
                        <c:v>57301.935455322266</c:v>
                      </c:pt>
                      <c:pt idx="2794">
                        <c:v>60284.759735107422</c:v>
                      </c:pt>
                      <c:pt idx="2795">
                        <c:v>60467.464324951172</c:v>
                      </c:pt>
                      <c:pt idx="2796">
                        <c:v>60467.464385986328</c:v>
                      </c:pt>
                      <c:pt idx="2797">
                        <c:v>60411.464324951172</c:v>
                      </c:pt>
                      <c:pt idx="2798">
                        <c:v>65648.411819458008</c:v>
                      </c:pt>
                      <c:pt idx="2799">
                        <c:v>65695.411087036133</c:v>
                      </c:pt>
                      <c:pt idx="2800">
                        <c:v>65606.779006958008</c:v>
                      </c:pt>
                      <c:pt idx="2801">
                        <c:v>61925.629516601563</c:v>
                      </c:pt>
                      <c:pt idx="2802">
                        <c:v>61925.629516601563</c:v>
                      </c:pt>
                      <c:pt idx="2803">
                        <c:v>61846.429443359375</c:v>
                      </c:pt>
                      <c:pt idx="2804">
                        <c:v>63118.623611450188</c:v>
                      </c:pt>
                      <c:pt idx="2805">
                        <c:v>64553.694068908691</c:v>
                      </c:pt>
                      <c:pt idx="2806">
                        <c:v>64553.694190978997</c:v>
                      </c:pt>
                      <c:pt idx="2807">
                        <c:v>65963.600486755371</c:v>
                      </c:pt>
                      <c:pt idx="2808">
                        <c:v>65963.600486755371</c:v>
                      </c:pt>
                      <c:pt idx="2809">
                        <c:v>65963.599998474121</c:v>
                      </c:pt>
                      <c:pt idx="2810">
                        <c:v>65607.999412536621</c:v>
                      </c:pt>
                      <c:pt idx="2811">
                        <c:v>65079.898147583008</c:v>
                      </c:pt>
                      <c:pt idx="2812">
                        <c:v>64991.897659301758</c:v>
                      </c:pt>
                      <c:pt idx="2813">
                        <c:v>64870.407730102539</c:v>
                      </c:pt>
                      <c:pt idx="2814">
                        <c:v>64821.533462524407</c:v>
                      </c:pt>
                      <c:pt idx="2815">
                        <c:v>64699.675064086907</c:v>
                      </c:pt>
                      <c:pt idx="2816">
                        <c:v>64209.573501586907</c:v>
                      </c:pt>
                      <c:pt idx="2817">
                        <c:v>65165.331802368157</c:v>
                      </c:pt>
                      <c:pt idx="2818">
                        <c:v>65695.334487915039</c:v>
                      </c:pt>
                      <c:pt idx="2819">
                        <c:v>65453.333511352539</c:v>
                      </c:pt>
                      <c:pt idx="2820">
                        <c:v>64194.266212463379</c:v>
                      </c:pt>
                      <c:pt idx="2821">
                        <c:v>64167.446632385247</c:v>
                      </c:pt>
                      <c:pt idx="2822">
                        <c:v>64431.097267150879</c:v>
                      </c:pt>
                      <c:pt idx="2823">
                        <c:v>65796.613182067871</c:v>
                      </c:pt>
                      <c:pt idx="2824">
                        <c:v>66897.614158630371</c:v>
                      </c:pt>
                      <c:pt idx="2825">
                        <c:v>66897.615135192871</c:v>
                      </c:pt>
                      <c:pt idx="2826">
                        <c:v>66411.614646911621</c:v>
                      </c:pt>
                      <c:pt idx="2827">
                        <c:v>64262.685745239258</c:v>
                      </c:pt>
                      <c:pt idx="2828">
                        <c:v>67885.707962036133</c:v>
                      </c:pt>
                      <c:pt idx="2829">
                        <c:v>67950.707962036133</c:v>
                      </c:pt>
                      <c:pt idx="2830">
                        <c:v>67907.707717895508</c:v>
                      </c:pt>
                      <c:pt idx="2831">
                        <c:v>67249.529251098633</c:v>
                      </c:pt>
                      <c:pt idx="2832">
                        <c:v>67249.529739379883</c:v>
                      </c:pt>
                      <c:pt idx="2833">
                        <c:v>67207.333694458008</c:v>
                      </c:pt>
                      <c:pt idx="2834">
                        <c:v>66736.333694458008</c:v>
                      </c:pt>
                      <c:pt idx="2835">
                        <c:v>58668.294570922852</c:v>
                      </c:pt>
                      <c:pt idx="2836">
                        <c:v>63973.188919067376</c:v>
                      </c:pt>
                      <c:pt idx="2837">
                        <c:v>63973.189651489258</c:v>
                      </c:pt>
                      <c:pt idx="2838">
                        <c:v>65842.043167114258</c:v>
                      </c:pt>
                      <c:pt idx="2839">
                        <c:v>65842.043655395508</c:v>
                      </c:pt>
                      <c:pt idx="2840">
                        <c:v>63042.511444091797</c:v>
                      </c:pt>
                      <c:pt idx="2841">
                        <c:v>62726.911956787102</c:v>
                      </c:pt>
                      <c:pt idx="2842">
                        <c:v>62574.911834716797</c:v>
                      </c:pt>
                      <c:pt idx="2843">
                        <c:v>62567.595779418945</c:v>
                      </c:pt>
                      <c:pt idx="2844">
                        <c:v>62219.595779418945</c:v>
                      </c:pt>
                      <c:pt idx="2845">
                        <c:v>62181.595779418945</c:v>
                      </c:pt>
                      <c:pt idx="2846">
                        <c:v>65086.393020629876</c:v>
                      </c:pt>
                      <c:pt idx="2847">
                        <c:v>65133.392288208008</c:v>
                      </c:pt>
                      <c:pt idx="2848">
                        <c:v>65069.392288208008</c:v>
                      </c:pt>
                      <c:pt idx="2849">
                        <c:v>64957.392776489258</c:v>
                      </c:pt>
                      <c:pt idx="2850">
                        <c:v>60185.664047241211</c:v>
                      </c:pt>
                      <c:pt idx="2851">
                        <c:v>60192.063995361328</c:v>
                      </c:pt>
                      <c:pt idx="2852">
                        <c:v>60095.063934326172</c:v>
                      </c:pt>
                      <c:pt idx="2853">
                        <c:v>67121.523147583008</c:v>
                      </c:pt>
                      <c:pt idx="2854">
                        <c:v>65386.515579223626</c:v>
                      </c:pt>
                      <c:pt idx="2855">
                        <c:v>65321.514846801758</c:v>
                      </c:pt>
                      <c:pt idx="2856">
                        <c:v>62996.166458129876</c:v>
                      </c:pt>
                      <c:pt idx="2857">
                        <c:v>64086.700149536126</c:v>
                      </c:pt>
                      <c:pt idx="2858">
                        <c:v>64503.702346801758</c:v>
                      </c:pt>
                      <c:pt idx="2859">
                        <c:v>64272.359329223626</c:v>
                      </c:pt>
                      <c:pt idx="2860">
                        <c:v>64272.359329223626</c:v>
                      </c:pt>
                      <c:pt idx="2861">
                        <c:v>64056.359085083008</c:v>
                      </c:pt>
                      <c:pt idx="2862">
                        <c:v>64488.699172973626</c:v>
                      </c:pt>
                      <c:pt idx="2863">
                        <c:v>67985.958206176758</c:v>
                      </c:pt>
                      <c:pt idx="2864">
                        <c:v>67984.924514770508</c:v>
                      </c:pt>
                      <c:pt idx="2865">
                        <c:v>66743.822463989258</c:v>
                      </c:pt>
                      <c:pt idx="2866">
                        <c:v>66743.822708129883</c:v>
                      </c:pt>
                      <c:pt idx="2867">
                        <c:v>65945.993850708008</c:v>
                      </c:pt>
                      <c:pt idx="2868">
                        <c:v>65945.994094848633</c:v>
                      </c:pt>
                      <c:pt idx="2869">
                        <c:v>64722.999221801758</c:v>
                      </c:pt>
                      <c:pt idx="2870">
                        <c:v>64703.199661254876</c:v>
                      </c:pt>
                      <c:pt idx="2871">
                        <c:v>64282.19953918457</c:v>
                      </c:pt>
                      <c:pt idx="2872">
                        <c:v>63954.199172973626</c:v>
                      </c:pt>
                      <c:pt idx="2873">
                        <c:v>64752.420120239258</c:v>
                      </c:pt>
                      <c:pt idx="2874">
                        <c:v>64804.699417114258</c:v>
                      </c:pt>
                      <c:pt idx="2875">
                        <c:v>64740.699905395508</c:v>
                      </c:pt>
                      <c:pt idx="2876">
                        <c:v>64775.699905395508</c:v>
                      </c:pt>
                      <c:pt idx="2877">
                        <c:v>64839.699905395508</c:v>
                      </c:pt>
                      <c:pt idx="2878">
                        <c:v>64572.699417114258</c:v>
                      </c:pt>
                      <c:pt idx="2879">
                        <c:v>65654.701614379883</c:v>
                      </c:pt>
                      <c:pt idx="2880">
                        <c:v>65502.342483520508</c:v>
                      </c:pt>
                      <c:pt idx="2881">
                        <c:v>65044.342727661126</c:v>
                      </c:pt>
                      <c:pt idx="2882">
                        <c:v>65357.207473754876</c:v>
                      </c:pt>
                      <c:pt idx="2883">
                        <c:v>65739.424514770508</c:v>
                      </c:pt>
                      <c:pt idx="2884">
                        <c:v>67508.811233520508</c:v>
                      </c:pt>
                      <c:pt idx="2885">
                        <c:v>67247.052200317383</c:v>
                      </c:pt>
                      <c:pt idx="2886">
                        <c:v>66452.742141723633</c:v>
                      </c:pt>
                      <c:pt idx="2887">
                        <c:v>64689.999954223626</c:v>
                      </c:pt>
                      <c:pt idx="2888">
                        <c:v>64942.499710083008</c:v>
                      </c:pt>
                      <c:pt idx="2889">
                        <c:v>65387.500198364258</c:v>
                      </c:pt>
                      <c:pt idx="2890">
                        <c:v>65145.499710083008</c:v>
                      </c:pt>
                      <c:pt idx="2891">
                        <c:v>66545.949905395508</c:v>
                      </c:pt>
                      <c:pt idx="2892">
                        <c:v>66545.950881958008</c:v>
                      </c:pt>
                      <c:pt idx="2893">
                        <c:v>65823.950149536133</c:v>
                      </c:pt>
                      <c:pt idx="2894">
                        <c:v>66189.913528442383</c:v>
                      </c:pt>
                      <c:pt idx="2895">
                        <c:v>63883.567947387695</c:v>
                      </c:pt>
                      <c:pt idx="2896">
                        <c:v>61241.282852172852</c:v>
                      </c:pt>
                      <c:pt idx="2897">
                        <c:v>61241.282913208008</c:v>
                      </c:pt>
                      <c:pt idx="2898">
                        <c:v>68180.98486328125</c:v>
                      </c:pt>
                      <c:pt idx="2899">
                        <c:v>68156.384338378906</c:v>
                      </c:pt>
                      <c:pt idx="2900">
                        <c:v>67354.57763671875</c:v>
                      </c:pt>
                      <c:pt idx="2901">
                        <c:v>65286.368789672852</c:v>
                      </c:pt>
                      <c:pt idx="2902">
                        <c:v>65044.368728637695</c:v>
                      </c:pt>
                      <c:pt idx="2903">
                        <c:v>64981.035293579102</c:v>
                      </c:pt>
                      <c:pt idx="2904">
                        <c:v>63294.161819458001</c:v>
                      </c:pt>
                      <c:pt idx="2905">
                        <c:v>63666.212844848626</c:v>
                      </c:pt>
                      <c:pt idx="2906">
                        <c:v>63936.00813293457</c:v>
                      </c:pt>
                      <c:pt idx="2907">
                        <c:v>63893.30793762207</c:v>
                      </c:pt>
                      <c:pt idx="2908">
                        <c:v>62920.305374145508</c:v>
                      </c:pt>
                      <c:pt idx="2909">
                        <c:v>62475.305252075195</c:v>
                      </c:pt>
                      <c:pt idx="2910">
                        <c:v>66051.535354614258</c:v>
                      </c:pt>
                      <c:pt idx="2911">
                        <c:v>66051.536819458008</c:v>
                      </c:pt>
                      <c:pt idx="2912">
                        <c:v>65517.335891723626</c:v>
                      </c:pt>
                      <c:pt idx="2913">
                        <c:v>64420.462356567376</c:v>
                      </c:pt>
                      <c:pt idx="2914">
                        <c:v>64914.462600708008</c:v>
                      </c:pt>
                      <c:pt idx="2915">
                        <c:v>64461.378799438477</c:v>
                      </c:pt>
                      <c:pt idx="2916">
                        <c:v>64680.605712890618</c:v>
                      </c:pt>
                      <c:pt idx="2917">
                        <c:v>63589.476028442376</c:v>
                      </c:pt>
                      <c:pt idx="2918">
                        <c:v>62895.876724243164</c:v>
                      </c:pt>
                      <c:pt idx="2919">
                        <c:v>66038.898635864258</c:v>
                      </c:pt>
                      <c:pt idx="2920">
                        <c:v>65760.396682739258</c:v>
                      </c:pt>
                      <c:pt idx="2921">
                        <c:v>65362.896926879876</c:v>
                      </c:pt>
                      <c:pt idx="2922">
                        <c:v>65319.897415161126</c:v>
                      </c:pt>
                      <c:pt idx="2923">
                        <c:v>64742.817092895508</c:v>
                      </c:pt>
                      <c:pt idx="2924">
                        <c:v>64163.592971801758</c:v>
                      </c:pt>
                      <c:pt idx="2925">
                        <c:v>62595.223342895508</c:v>
                      </c:pt>
                      <c:pt idx="2926">
                        <c:v>62595.223342895508</c:v>
                      </c:pt>
                      <c:pt idx="2927">
                        <c:v>67054.800247192383</c:v>
                      </c:pt>
                      <c:pt idx="2928">
                        <c:v>66954.801467895508</c:v>
                      </c:pt>
                      <c:pt idx="2929">
                        <c:v>66966.222854614258</c:v>
                      </c:pt>
                      <c:pt idx="2930">
                        <c:v>64134.133392333984</c:v>
                      </c:pt>
                      <c:pt idx="2931">
                        <c:v>64171.633392333984</c:v>
                      </c:pt>
                      <c:pt idx="2932">
                        <c:v>66286.997512817383</c:v>
                      </c:pt>
                      <c:pt idx="2933">
                        <c:v>66291.397171020508</c:v>
                      </c:pt>
                      <c:pt idx="2934">
                        <c:v>66243.397415161133</c:v>
                      </c:pt>
                      <c:pt idx="2935">
                        <c:v>66274.587844848633</c:v>
                      </c:pt>
                      <c:pt idx="2936">
                        <c:v>66321.087356567383</c:v>
                      </c:pt>
                      <c:pt idx="2937">
                        <c:v>66255.181350708008</c:v>
                      </c:pt>
                      <c:pt idx="2938">
                        <c:v>65430.360382080078</c:v>
                      </c:pt>
                      <c:pt idx="2939">
                        <c:v>65430.360382080078</c:v>
                      </c:pt>
                      <c:pt idx="2940">
                        <c:v>57569.990692138672</c:v>
                      </c:pt>
                      <c:pt idx="2941">
                        <c:v>57683.490692138672</c:v>
                      </c:pt>
                      <c:pt idx="2942">
                        <c:v>64338.679397583008</c:v>
                      </c:pt>
                      <c:pt idx="2943">
                        <c:v>64338.679397583008</c:v>
                      </c:pt>
                      <c:pt idx="2944">
                        <c:v>63157.681777954102</c:v>
                      </c:pt>
                      <c:pt idx="2945">
                        <c:v>64207.12141418457</c:v>
                      </c:pt>
                      <c:pt idx="2946">
                        <c:v>64212.16145324707</c:v>
                      </c:pt>
                      <c:pt idx="2947">
                        <c:v>64076.161331176758</c:v>
                      </c:pt>
                      <c:pt idx="2948">
                        <c:v>65501.621459960938</c:v>
                      </c:pt>
                      <c:pt idx="2949">
                        <c:v>65501.621459960938</c:v>
                      </c:pt>
                      <c:pt idx="2950">
                        <c:v>62249.850448608398</c:v>
                      </c:pt>
                      <c:pt idx="2951">
                        <c:v>62277.849288940422</c:v>
                      </c:pt>
                      <c:pt idx="2952">
                        <c:v>62277.84916687011</c:v>
                      </c:pt>
                      <c:pt idx="2953">
                        <c:v>62277.84916687011</c:v>
                      </c:pt>
                      <c:pt idx="2954">
                        <c:v>62116.849044799805</c:v>
                      </c:pt>
                      <c:pt idx="2955">
                        <c:v>57478.786102294922</c:v>
                      </c:pt>
                      <c:pt idx="2956">
                        <c:v>57487.786102294922</c:v>
                      </c:pt>
                      <c:pt idx="2957">
                        <c:v>57390.786041259766</c:v>
                      </c:pt>
                      <c:pt idx="2958">
                        <c:v>63926.251419067383</c:v>
                      </c:pt>
                      <c:pt idx="2959">
                        <c:v>65248.916580200195</c:v>
                      </c:pt>
                      <c:pt idx="2960">
                        <c:v>64264.276809692383</c:v>
                      </c:pt>
                      <c:pt idx="2961">
                        <c:v>63506.774978637695</c:v>
                      </c:pt>
                      <c:pt idx="2962">
                        <c:v>63515.774978637695</c:v>
                      </c:pt>
                      <c:pt idx="2963">
                        <c:v>63506.774978637695</c:v>
                      </c:pt>
                      <c:pt idx="2964">
                        <c:v>63859.515518188477</c:v>
                      </c:pt>
                      <c:pt idx="2965">
                        <c:v>63801.715637207031</c:v>
                      </c:pt>
                      <c:pt idx="2966">
                        <c:v>63849.715576171875</c:v>
                      </c:pt>
                      <c:pt idx="2967">
                        <c:v>65246.740219116211</c:v>
                      </c:pt>
                      <c:pt idx="2968">
                        <c:v>63094.919509887695</c:v>
                      </c:pt>
                      <c:pt idx="2969">
                        <c:v>63101.856521606445</c:v>
                      </c:pt>
                      <c:pt idx="2970">
                        <c:v>63529.023513793945</c:v>
                      </c:pt>
                      <c:pt idx="2971">
                        <c:v>63529.023452758789</c:v>
                      </c:pt>
                      <c:pt idx="2972">
                        <c:v>64913.537841796868</c:v>
                      </c:pt>
                      <c:pt idx="2973">
                        <c:v>64587.535888671868</c:v>
                      </c:pt>
                      <c:pt idx="2974">
                        <c:v>65206.343704223626</c:v>
                      </c:pt>
                      <c:pt idx="2975">
                        <c:v>65206.34358215332</c:v>
                      </c:pt>
                      <c:pt idx="2976">
                        <c:v>65587.294876098633</c:v>
                      </c:pt>
                      <c:pt idx="2977">
                        <c:v>65281.923049926758</c:v>
                      </c:pt>
                      <c:pt idx="2978">
                        <c:v>65899.923538208008</c:v>
                      </c:pt>
                      <c:pt idx="2979">
                        <c:v>65899.923538208008</c:v>
                      </c:pt>
                      <c:pt idx="2980">
                        <c:v>65723.923294067383</c:v>
                      </c:pt>
                      <c:pt idx="2981">
                        <c:v>65949.387405395508</c:v>
                      </c:pt>
                      <c:pt idx="2982">
                        <c:v>66101.787307739258</c:v>
                      </c:pt>
                      <c:pt idx="2983">
                        <c:v>66071.187210083008</c:v>
                      </c:pt>
                      <c:pt idx="2984">
                        <c:v>65949.386917114258</c:v>
                      </c:pt>
                      <c:pt idx="2985">
                        <c:v>58119.155792236328</c:v>
                      </c:pt>
                      <c:pt idx="2986">
                        <c:v>58110.155731201172</c:v>
                      </c:pt>
                      <c:pt idx="2987">
                        <c:v>63261.440994262695</c:v>
                      </c:pt>
                      <c:pt idx="2988">
                        <c:v>63261.440994262695</c:v>
                      </c:pt>
                      <c:pt idx="2989">
                        <c:v>63261.440994262695</c:v>
                      </c:pt>
                      <c:pt idx="2990">
                        <c:v>63909.904678344727</c:v>
                      </c:pt>
                      <c:pt idx="2991">
                        <c:v>64035.040603637695</c:v>
                      </c:pt>
                      <c:pt idx="2992">
                        <c:v>64025.240539550781</c:v>
                      </c:pt>
                      <c:pt idx="2993">
                        <c:v>63898.57373046875</c:v>
                      </c:pt>
                      <c:pt idx="2994">
                        <c:v>64016.667526245117</c:v>
                      </c:pt>
                      <c:pt idx="2995">
                        <c:v>64016.667465209961</c:v>
                      </c:pt>
                      <c:pt idx="2996">
                        <c:v>64016.667465209961</c:v>
                      </c:pt>
                      <c:pt idx="2997">
                        <c:v>64016.667526245117</c:v>
                      </c:pt>
                      <c:pt idx="2998">
                        <c:v>63291.028213500977</c:v>
                      </c:pt>
                      <c:pt idx="2999">
                        <c:v>64091.985488891602</c:v>
                      </c:pt>
                      <c:pt idx="3000">
                        <c:v>66789.581802368164</c:v>
                      </c:pt>
                      <c:pt idx="3001">
                        <c:v>66813.481948852539</c:v>
                      </c:pt>
                      <c:pt idx="3002">
                        <c:v>66826.545669555664</c:v>
                      </c:pt>
                      <c:pt idx="3003">
                        <c:v>66783.546157836914</c:v>
                      </c:pt>
                      <c:pt idx="3004">
                        <c:v>66061.045181274414</c:v>
                      </c:pt>
                      <c:pt idx="3005">
                        <c:v>65320.772903442376</c:v>
                      </c:pt>
                      <c:pt idx="3006">
                        <c:v>66622.474563598633</c:v>
                      </c:pt>
                      <c:pt idx="3007">
                        <c:v>66558.473831176758</c:v>
                      </c:pt>
                      <c:pt idx="3008">
                        <c:v>66563.56672668457</c:v>
                      </c:pt>
                      <c:pt idx="3009">
                        <c:v>66018.174575805664</c:v>
                      </c:pt>
                      <c:pt idx="3010">
                        <c:v>67204.235061645508</c:v>
                      </c:pt>
                      <c:pt idx="3011">
                        <c:v>63924.480911254876</c:v>
                      </c:pt>
                      <c:pt idx="3012">
                        <c:v>63860.131057739243</c:v>
                      </c:pt>
                      <c:pt idx="3013">
                        <c:v>63366.980178833008</c:v>
                      </c:pt>
                      <c:pt idx="3014">
                        <c:v>61024.597122192376</c:v>
                      </c:pt>
                      <c:pt idx="3015">
                        <c:v>65460.319290161126</c:v>
                      </c:pt>
                      <c:pt idx="3016">
                        <c:v>64603.145462036126</c:v>
                      </c:pt>
                      <c:pt idx="3017">
                        <c:v>64428.64501953125</c:v>
                      </c:pt>
                      <c:pt idx="3018">
                        <c:v>64428.64501953125</c:v>
                      </c:pt>
                      <c:pt idx="3019">
                        <c:v>64428.644775390618</c:v>
                      </c:pt>
                      <c:pt idx="3020">
                        <c:v>64149.64501953125</c:v>
                      </c:pt>
                      <c:pt idx="3021">
                        <c:v>66048.692092895508</c:v>
                      </c:pt>
                      <c:pt idx="3022">
                        <c:v>66139.953567504883</c:v>
                      </c:pt>
                      <c:pt idx="3023">
                        <c:v>65781.550979614258</c:v>
                      </c:pt>
                      <c:pt idx="3024">
                        <c:v>65781.551467895508</c:v>
                      </c:pt>
                      <c:pt idx="3025">
                        <c:v>65584.953567504883</c:v>
                      </c:pt>
                      <c:pt idx="3026">
                        <c:v>65329.923782348626</c:v>
                      </c:pt>
                      <c:pt idx="3027">
                        <c:v>65749.125198364258</c:v>
                      </c:pt>
                      <c:pt idx="3028">
                        <c:v>65863.124710083008</c:v>
                      </c:pt>
                      <c:pt idx="3029">
                        <c:v>65060.124710083008</c:v>
                      </c:pt>
                      <c:pt idx="3030">
                        <c:v>63298.408157348626</c:v>
                      </c:pt>
                      <c:pt idx="3031">
                        <c:v>67595.628616333008</c:v>
                      </c:pt>
                      <c:pt idx="3032">
                        <c:v>67300.628616333008</c:v>
                      </c:pt>
                      <c:pt idx="3033">
                        <c:v>67231.628372192383</c:v>
                      </c:pt>
                      <c:pt idx="3034">
                        <c:v>61569.428192138672</c:v>
                      </c:pt>
                      <c:pt idx="3035">
                        <c:v>61569.428192138672</c:v>
                      </c:pt>
                      <c:pt idx="3036">
                        <c:v>61566.113250732422</c:v>
                      </c:pt>
                      <c:pt idx="3037">
                        <c:v>65232.898635864258</c:v>
                      </c:pt>
                      <c:pt idx="3038">
                        <c:v>64974.097366333008</c:v>
                      </c:pt>
                      <c:pt idx="3039">
                        <c:v>64974.097122192376</c:v>
                      </c:pt>
                      <c:pt idx="3040">
                        <c:v>64877.097366333008</c:v>
                      </c:pt>
                      <c:pt idx="3041">
                        <c:v>66188.519485473633</c:v>
                      </c:pt>
                      <c:pt idx="3042">
                        <c:v>66188.519485473633</c:v>
                      </c:pt>
                      <c:pt idx="3043">
                        <c:v>63263.856521606438</c:v>
                      </c:pt>
                      <c:pt idx="3044">
                        <c:v>64209.958938598626</c:v>
                      </c:pt>
                      <c:pt idx="3045">
                        <c:v>64381.723220825188</c:v>
                      </c:pt>
                      <c:pt idx="3046">
                        <c:v>65018.889846801758</c:v>
                      </c:pt>
                      <c:pt idx="3047">
                        <c:v>65018.889846801758</c:v>
                      </c:pt>
                      <c:pt idx="3048">
                        <c:v>65019.523391723626</c:v>
                      </c:pt>
                      <c:pt idx="3049">
                        <c:v>66614.376174926758</c:v>
                      </c:pt>
                      <c:pt idx="3050">
                        <c:v>63644.811233520508</c:v>
                      </c:pt>
                      <c:pt idx="3051">
                        <c:v>62615.502639770508</c:v>
                      </c:pt>
                      <c:pt idx="3052">
                        <c:v>63502.952392578118</c:v>
                      </c:pt>
                      <c:pt idx="3053">
                        <c:v>66239.035354614258</c:v>
                      </c:pt>
                      <c:pt idx="3054">
                        <c:v>65955.035598754883</c:v>
                      </c:pt>
                      <c:pt idx="3055">
                        <c:v>66417.544876098633</c:v>
                      </c:pt>
                      <c:pt idx="3056">
                        <c:v>66417.545608520508</c:v>
                      </c:pt>
                      <c:pt idx="3057">
                        <c:v>66244.544631958008</c:v>
                      </c:pt>
                      <c:pt idx="3058">
                        <c:v>65794.221389770508</c:v>
                      </c:pt>
                      <c:pt idx="3059">
                        <c:v>65775.021377563477</c:v>
                      </c:pt>
                      <c:pt idx="3060">
                        <c:v>64599.702285766602</c:v>
                      </c:pt>
                      <c:pt idx="3061">
                        <c:v>64599.702285766602</c:v>
                      </c:pt>
                      <c:pt idx="3062">
                        <c:v>64728.467300415039</c:v>
                      </c:pt>
                      <c:pt idx="3063">
                        <c:v>65103.268142700195</c:v>
                      </c:pt>
                      <c:pt idx="3064">
                        <c:v>64862.766189575195</c:v>
                      </c:pt>
                      <c:pt idx="3065">
                        <c:v>62638.172439575195</c:v>
                      </c:pt>
                      <c:pt idx="3066">
                        <c:v>63129.172927856438</c:v>
                      </c:pt>
                      <c:pt idx="3067">
                        <c:v>63484.074661254876</c:v>
                      </c:pt>
                      <c:pt idx="3068">
                        <c:v>63836.074783325188</c:v>
                      </c:pt>
                      <c:pt idx="3069">
                        <c:v>63387.074783325188</c:v>
                      </c:pt>
                      <c:pt idx="3070">
                        <c:v>63060.156326293945</c:v>
                      </c:pt>
                      <c:pt idx="3071">
                        <c:v>63051.156326293945</c:v>
                      </c:pt>
                      <c:pt idx="3072">
                        <c:v>63261.887161254883</c:v>
                      </c:pt>
                      <c:pt idx="3073">
                        <c:v>63261.887100219727</c:v>
                      </c:pt>
                      <c:pt idx="3074">
                        <c:v>64462.934219360352</c:v>
                      </c:pt>
                      <c:pt idx="3075">
                        <c:v>63341.827713012695</c:v>
                      </c:pt>
                      <c:pt idx="3076">
                        <c:v>63120.827713012695</c:v>
                      </c:pt>
                      <c:pt idx="3077">
                        <c:v>62654.825759887695</c:v>
                      </c:pt>
                      <c:pt idx="3078">
                        <c:v>62906.268264770508</c:v>
                      </c:pt>
                      <c:pt idx="3079">
                        <c:v>62954.268264770508</c:v>
                      </c:pt>
                      <c:pt idx="3080">
                        <c:v>62704.266311645508</c:v>
                      </c:pt>
                      <c:pt idx="3081">
                        <c:v>64373.140579223626</c:v>
                      </c:pt>
                      <c:pt idx="3082">
                        <c:v>64507.655960083008</c:v>
                      </c:pt>
                      <c:pt idx="3083">
                        <c:v>65083.858108520508</c:v>
                      </c:pt>
                      <c:pt idx="3084">
                        <c:v>64665.810745239258</c:v>
                      </c:pt>
                      <c:pt idx="3085">
                        <c:v>64665.810745239258</c:v>
                      </c:pt>
                      <c:pt idx="3086">
                        <c:v>64618.810745239258</c:v>
                      </c:pt>
                      <c:pt idx="3087">
                        <c:v>66129.069534301758</c:v>
                      </c:pt>
                      <c:pt idx="3088">
                        <c:v>66231.869644165039</c:v>
                      </c:pt>
                      <c:pt idx="3089">
                        <c:v>65652.570877075195</c:v>
                      </c:pt>
                      <c:pt idx="3090">
                        <c:v>64609.506546020508</c:v>
                      </c:pt>
                      <c:pt idx="3091">
                        <c:v>64923.506546020508</c:v>
                      </c:pt>
                      <c:pt idx="3092">
                        <c:v>64923.506790161126</c:v>
                      </c:pt>
                      <c:pt idx="3093">
                        <c:v>65551.559478759766</c:v>
                      </c:pt>
                      <c:pt idx="3094">
                        <c:v>65547.429397583008</c:v>
                      </c:pt>
                      <c:pt idx="3095">
                        <c:v>65474.309036254876</c:v>
                      </c:pt>
                      <c:pt idx="3096">
                        <c:v>65421.851516723626</c:v>
                      </c:pt>
                      <c:pt idx="3097">
                        <c:v>64634.299026489258</c:v>
                      </c:pt>
                      <c:pt idx="3098">
                        <c:v>64632.705520629876</c:v>
                      </c:pt>
                      <c:pt idx="3099">
                        <c:v>64328.899124145508</c:v>
                      </c:pt>
                      <c:pt idx="3100">
                        <c:v>64594.091506958008</c:v>
                      </c:pt>
                      <c:pt idx="3101">
                        <c:v>64853.340408325188</c:v>
                      </c:pt>
                      <c:pt idx="3102">
                        <c:v>64966.840286254876</c:v>
                      </c:pt>
                      <c:pt idx="3103">
                        <c:v>64966.84016418457</c:v>
                      </c:pt>
                      <c:pt idx="3104">
                        <c:v>66166.387649536133</c:v>
                      </c:pt>
                      <c:pt idx="3105">
                        <c:v>65939.4345703125</c:v>
                      </c:pt>
                      <c:pt idx="3106">
                        <c:v>66025.214111328125</c:v>
                      </c:pt>
                      <c:pt idx="3107">
                        <c:v>66863.2158203125</c:v>
                      </c:pt>
                      <c:pt idx="3108">
                        <c:v>66510.442138671875</c:v>
                      </c:pt>
                      <c:pt idx="3109">
                        <c:v>66510.442138671875</c:v>
                      </c:pt>
                      <c:pt idx="3110">
                        <c:v>64769.818984985352</c:v>
                      </c:pt>
                      <c:pt idx="3111">
                        <c:v>64294.102737426758</c:v>
                      </c:pt>
                      <c:pt idx="3112">
                        <c:v>64835.355239868164</c:v>
                      </c:pt>
                      <c:pt idx="3113">
                        <c:v>64415.420120239258</c:v>
                      </c:pt>
                      <c:pt idx="3114">
                        <c:v>64514.198440551758</c:v>
                      </c:pt>
                      <c:pt idx="3115">
                        <c:v>64514.198684692376</c:v>
                      </c:pt>
                      <c:pt idx="3116">
                        <c:v>64734.200881958008</c:v>
                      </c:pt>
                      <c:pt idx="3117">
                        <c:v>63953.198806762695</c:v>
                      </c:pt>
                      <c:pt idx="3118">
                        <c:v>63962.198928833008</c:v>
                      </c:pt>
                      <c:pt idx="3119">
                        <c:v>63962.198867797852</c:v>
                      </c:pt>
                      <c:pt idx="3120">
                        <c:v>63252.653274536133</c:v>
                      </c:pt>
                      <c:pt idx="3121">
                        <c:v>64663.699905395508</c:v>
                      </c:pt>
                      <c:pt idx="3122">
                        <c:v>63163.339035034172</c:v>
                      </c:pt>
                      <c:pt idx="3123">
                        <c:v>63077.735031127922</c:v>
                      </c:pt>
                      <c:pt idx="3124">
                        <c:v>64911.03276062011</c:v>
                      </c:pt>
                      <c:pt idx="3125">
                        <c:v>65741.620651245117</c:v>
                      </c:pt>
                      <c:pt idx="3126">
                        <c:v>65678.625778198242</c:v>
                      </c:pt>
                      <c:pt idx="3127">
                        <c:v>66137.794235229492</c:v>
                      </c:pt>
                      <c:pt idx="3128">
                        <c:v>66012.226760864258</c:v>
                      </c:pt>
                      <c:pt idx="3129">
                        <c:v>65983.726760864258</c:v>
                      </c:pt>
                      <c:pt idx="3130">
                        <c:v>66104.726272583008</c:v>
                      </c:pt>
                      <c:pt idx="3131">
                        <c:v>66095.725784301758</c:v>
                      </c:pt>
                      <c:pt idx="3132">
                        <c:v>63561.575637817376</c:v>
                      </c:pt>
                      <c:pt idx="3133">
                        <c:v>64389.625930786126</c:v>
                      </c:pt>
                      <c:pt idx="3134">
                        <c:v>64280.475296020508</c:v>
                      </c:pt>
                      <c:pt idx="3135">
                        <c:v>67058.819427490234</c:v>
                      </c:pt>
                      <c:pt idx="3136">
                        <c:v>65270.053176879876</c:v>
                      </c:pt>
                      <c:pt idx="3137">
                        <c:v>64918.051956176758</c:v>
                      </c:pt>
                      <c:pt idx="3138">
                        <c:v>64328.261428833008</c:v>
                      </c:pt>
                      <c:pt idx="3139">
                        <c:v>64332.660354614258</c:v>
                      </c:pt>
                      <c:pt idx="3140">
                        <c:v>64332.660842895508</c:v>
                      </c:pt>
                      <c:pt idx="3141">
                        <c:v>65887.599319458008</c:v>
                      </c:pt>
                      <c:pt idx="3142">
                        <c:v>66368.800247192383</c:v>
                      </c:pt>
                      <c:pt idx="3143">
                        <c:v>66368.800735473633</c:v>
                      </c:pt>
                      <c:pt idx="3144">
                        <c:v>66385.800003051758</c:v>
                      </c:pt>
                      <c:pt idx="3145">
                        <c:v>66618.207717895508</c:v>
                      </c:pt>
                      <c:pt idx="3146">
                        <c:v>66618.207229614258</c:v>
                      </c:pt>
                      <c:pt idx="3147">
                        <c:v>66217.407180786133</c:v>
                      </c:pt>
                      <c:pt idx="3148">
                        <c:v>67421.712112426758</c:v>
                      </c:pt>
                      <c:pt idx="3149">
                        <c:v>67421.501663208008</c:v>
                      </c:pt>
                      <c:pt idx="3150">
                        <c:v>61819.542190551758</c:v>
                      </c:pt>
                      <c:pt idx="3151">
                        <c:v>68402.977493286133</c:v>
                      </c:pt>
                      <c:pt idx="3152">
                        <c:v>68507.894729614258</c:v>
                      </c:pt>
                      <c:pt idx="3153">
                        <c:v>68419.894729614258</c:v>
                      </c:pt>
                      <c:pt idx="3154">
                        <c:v>65977.604934692383</c:v>
                      </c:pt>
                      <c:pt idx="3155">
                        <c:v>65273.604934692376</c:v>
                      </c:pt>
                      <c:pt idx="3156">
                        <c:v>64895.198928833008</c:v>
                      </c:pt>
                      <c:pt idx="3157">
                        <c:v>64767.798049926758</c:v>
                      </c:pt>
                      <c:pt idx="3158">
                        <c:v>63024.69856262207</c:v>
                      </c:pt>
                      <c:pt idx="3159">
                        <c:v>62087.121292114258</c:v>
                      </c:pt>
                      <c:pt idx="3160">
                        <c:v>62152.120803833008</c:v>
                      </c:pt>
                      <c:pt idx="3161">
                        <c:v>61802.120315551758</c:v>
                      </c:pt>
                      <c:pt idx="3162">
                        <c:v>64108.249465942376</c:v>
                      </c:pt>
                      <c:pt idx="3163">
                        <c:v>64039.249221801758</c:v>
                      </c:pt>
                      <c:pt idx="3164">
                        <c:v>63747.249221801758</c:v>
                      </c:pt>
                      <c:pt idx="3165">
                        <c:v>66078.419631958008</c:v>
                      </c:pt>
                      <c:pt idx="3166">
                        <c:v>66077.472244262695</c:v>
                      </c:pt>
                      <c:pt idx="3167">
                        <c:v>65356.069778442376</c:v>
                      </c:pt>
                      <c:pt idx="3168">
                        <c:v>65628.472244262695</c:v>
                      </c:pt>
                      <c:pt idx="3169">
                        <c:v>63726.322830200195</c:v>
                      </c:pt>
                      <c:pt idx="3170">
                        <c:v>63932.385330200195</c:v>
                      </c:pt>
                      <c:pt idx="3171">
                        <c:v>63230.101150512688</c:v>
                      </c:pt>
                      <c:pt idx="3172">
                        <c:v>65103.546951293945</c:v>
                      </c:pt>
                      <c:pt idx="3173">
                        <c:v>65214.547073364258</c:v>
                      </c:pt>
                      <c:pt idx="3174">
                        <c:v>64595.020965576172</c:v>
                      </c:pt>
                      <c:pt idx="3175">
                        <c:v>64601.421035766602</c:v>
                      </c:pt>
                      <c:pt idx="3176">
                        <c:v>59023.915298461914</c:v>
                      </c:pt>
                      <c:pt idx="3177">
                        <c:v>58907.41535949707</c:v>
                      </c:pt>
                      <c:pt idx="3178">
                        <c:v>58907.41535949707</c:v>
                      </c:pt>
                      <c:pt idx="3179">
                        <c:v>62201.29231262207</c:v>
                      </c:pt>
                      <c:pt idx="3180">
                        <c:v>59019.279327392578</c:v>
                      </c:pt>
                      <c:pt idx="3181">
                        <c:v>59124.279266357415</c:v>
                      </c:pt>
                      <c:pt idx="3182">
                        <c:v>59001.279266357415</c:v>
                      </c:pt>
                      <c:pt idx="3183">
                        <c:v>65362.400833129876</c:v>
                      </c:pt>
                      <c:pt idx="3184">
                        <c:v>66046.801467895508</c:v>
                      </c:pt>
                      <c:pt idx="3185">
                        <c:v>65932.096969604492</c:v>
                      </c:pt>
                      <c:pt idx="3186">
                        <c:v>64283.173736572266</c:v>
                      </c:pt>
                      <c:pt idx="3187">
                        <c:v>63501.667144775383</c:v>
                      </c:pt>
                      <c:pt idx="3188">
                        <c:v>64754.911819458008</c:v>
                      </c:pt>
                      <c:pt idx="3189">
                        <c:v>64754.912063598626</c:v>
                      </c:pt>
                      <c:pt idx="3190">
                        <c:v>64387.911087036126</c:v>
                      </c:pt>
                      <c:pt idx="3191">
                        <c:v>67583.851760864258</c:v>
                      </c:pt>
                      <c:pt idx="3192">
                        <c:v>59635.235916137695</c:v>
                      </c:pt>
                      <c:pt idx="3193">
                        <c:v>59635.235916137695</c:v>
                      </c:pt>
                      <c:pt idx="3194">
                        <c:v>59635.235855102539</c:v>
                      </c:pt>
                      <c:pt idx="3195">
                        <c:v>66388.742385864258</c:v>
                      </c:pt>
                      <c:pt idx="3196">
                        <c:v>63645.597366333008</c:v>
                      </c:pt>
                      <c:pt idx="3197">
                        <c:v>63645.596633911126</c:v>
                      </c:pt>
                      <c:pt idx="3198">
                        <c:v>63645.596633911126</c:v>
                      </c:pt>
                      <c:pt idx="3199">
                        <c:v>63147.996597290032</c:v>
                      </c:pt>
                      <c:pt idx="3200">
                        <c:v>66806.777542114258</c:v>
                      </c:pt>
                      <c:pt idx="3201">
                        <c:v>66806.777297973633</c:v>
                      </c:pt>
                      <c:pt idx="3202">
                        <c:v>66806.777542114258</c:v>
                      </c:pt>
                      <c:pt idx="3203">
                        <c:v>66444.778274536133</c:v>
                      </c:pt>
                      <c:pt idx="3204">
                        <c:v>66179.451858520508</c:v>
                      </c:pt>
                      <c:pt idx="3205">
                        <c:v>65206.987991333008</c:v>
                      </c:pt>
                      <c:pt idx="3206">
                        <c:v>65510.987503051758</c:v>
                      </c:pt>
                      <c:pt idx="3207">
                        <c:v>65510.987503051758</c:v>
                      </c:pt>
                      <c:pt idx="3208">
                        <c:v>59368.386672973626</c:v>
                      </c:pt>
                      <c:pt idx="3209">
                        <c:v>59324.386672973626</c:v>
                      </c:pt>
                      <c:pt idx="3210">
                        <c:v>66610.548538208008</c:v>
                      </c:pt>
                      <c:pt idx="3211">
                        <c:v>67031.049270629883</c:v>
                      </c:pt>
                      <c:pt idx="3212">
                        <c:v>67293.44953918457</c:v>
                      </c:pt>
                      <c:pt idx="3213">
                        <c:v>67136.449417114258</c:v>
                      </c:pt>
                      <c:pt idx="3214">
                        <c:v>65595.841827392578</c:v>
                      </c:pt>
                      <c:pt idx="3215">
                        <c:v>64968.506607055664</c:v>
                      </c:pt>
                      <c:pt idx="3216">
                        <c:v>65768.325210571289</c:v>
                      </c:pt>
                      <c:pt idx="3217">
                        <c:v>66077.005508422852</c:v>
                      </c:pt>
                      <c:pt idx="3218">
                        <c:v>66033.005386352539</c:v>
                      </c:pt>
                      <c:pt idx="3219">
                        <c:v>65132.235610961907</c:v>
                      </c:pt>
                      <c:pt idx="3220">
                        <c:v>64467.322708129876</c:v>
                      </c:pt>
                      <c:pt idx="3221">
                        <c:v>65164.722610473626</c:v>
                      </c:pt>
                      <c:pt idx="3222">
                        <c:v>64790.908889770508</c:v>
                      </c:pt>
                      <c:pt idx="3223">
                        <c:v>64790.908889770508</c:v>
                      </c:pt>
                      <c:pt idx="3224">
                        <c:v>64341.908645629876</c:v>
                      </c:pt>
                      <c:pt idx="3225">
                        <c:v>62766.209930419922</c:v>
                      </c:pt>
                      <c:pt idx="3226">
                        <c:v>62766.209869384766</c:v>
                      </c:pt>
                      <c:pt idx="3227">
                        <c:v>62766.209930419922</c:v>
                      </c:pt>
                      <c:pt idx="3228">
                        <c:v>64169.905349731445</c:v>
                      </c:pt>
                      <c:pt idx="3229">
                        <c:v>64169.905349731445</c:v>
                      </c:pt>
                      <c:pt idx="3230">
                        <c:v>59958.239334106445</c:v>
                      </c:pt>
                      <c:pt idx="3231">
                        <c:v>59685.588943481445</c:v>
                      </c:pt>
                      <c:pt idx="3232">
                        <c:v>63974.394973754883</c:v>
                      </c:pt>
                      <c:pt idx="3233">
                        <c:v>64132.56266784668</c:v>
                      </c:pt>
                      <c:pt idx="3234">
                        <c:v>64132.56266784668</c:v>
                      </c:pt>
                      <c:pt idx="3235">
                        <c:v>64209.269546508789</c:v>
                      </c:pt>
                      <c:pt idx="3236">
                        <c:v>64552.496170043938</c:v>
                      </c:pt>
                      <c:pt idx="3237">
                        <c:v>65050.830276489258</c:v>
                      </c:pt>
                      <c:pt idx="3238">
                        <c:v>65050.830154418938</c:v>
                      </c:pt>
                      <c:pt idx="3239">
                        <c:v>64771.940994262695</c:v>
                      </c:pt>
                      <c:pt idx="3240">
                        <c:v>61839.768493652344</c:v>
                      </c:pt>
                      <c:pt idx="3241">
                        <c:v>61675.16845703125</c:v>
                      </c:pt>
                      <c:pt idx="3242">
                        <c:v>61821.348724365234</c:v>
                      </c:pt>
                      <c:pt idx="3243">
                        <c:v>61821.349212646484</c:v>
                      </c:pt>
                      <c:pt idx="3244">
                        <c:v>61218.297454833984</c:v>
                      </c:pt>
                      <c:pt idx="3245">
                        <c:v>61218.297943115234</c:v>
                      </c:pt>
                      <c:pt idx="3246">
                        <c:v>60706.296966552734</c:v>
                      </c:pt>
                      <c:pt idx="3247">
                        <c:v>62028.997451782227</c:v>
                      </c:pt>
                      <c:pt idx="3248">
                        <c:v>62028.997207641594</c:v>
                      </c:pt>
                      <c:pt idx="3249">
                        <c:v>63053.597900390618</c:v>
                      </c:pt>
                      <c:pt idx="3250">
                        <c:v>63769.497268676758</c:v>
                      </c:pt>
                      <c:pt idx="3251">
                        <c:v>63769.497268676758</c:v>
                      </c:pt>
                      <c:pt idx="3252">
                        <c:v>65036.095169067376</c:v>
                      </c:pt>
                      <c:pt idx="3253">
                        <c:v>65047.094436645508</c:v>
                      </c:pt>
                      <c:pt idx="3254">
                        <c:v>64501.095413208008</c:v>
                      </c:pt>
                      <c:pt idx="3255">
                        <c:v>62300.273773193352</c:v>
                      </c:pt>
                      <c:pt idx="3256">
                        <c:v>62810.954681396484</c:v>
                      </c:pt>
                      <c:pt idx="3257">
                        <c:v>62199.954681396484</c:v>
                      </c:pt>
                      <c:pt idx="3258">
                        <c:v>62071.954681396484</c:v>
                      </c:pt>
                      <c:pt idx="3259">
                        <c:v>66608.834671020508</c:v>
                      </c:pt>
                      <c:pt idx="3260">
                        <c:v>66735.501663208008</c:v>
                      </c:pt>
                      <c:pt idx="3261">
                        <c:v>66729.100677490234</c:v>
                      </c:pt>
                      <c:pt idx="3262">
                        <c:v>65318.299896240234</c:v>
                      </c:pt>
                      <c:pt idx="3263">
                        <c:v>64743.993850708008</c:v>
                      </c:pt>
                      <c:pt idx="3264">
                        <c:v>64510.993850708008</c:v>
                      </c:pt>
                      <c:pt idx="3265">
                        <c:v>65017.323394775383</c:v>
                      </c:pt>
                      <c:pt idx="3266">
                        <c:v>65549.193267822266</c:v>
                      </c:pt>
                      <c:pt idx="3267">
                        <c:v>64120.998229980469</c:v>
                      </c:pt>
                      <c:pt idx="3268">
                        <c:v>64275.695022583008</c:v>
                      </c:pt>
                      <c:pt idx="3269">
                        <c:v>64134.694778442376</c:v>
                      </c:pt>
                      <c:pt idx="3270">
                        <c:v>64100.133071899407</c:v>
                      </c:pt>
                      <c:pt idx="3271">
                        <c:v>64106.533203125</c:v>
                      </c:pt>
                      <c:pt idx="3272">
                        <c:v>64106.533203125</c:v>
                      </c:pt>
                      <c:pt idx="3273">
                        <c:v>61869.878494262695</c:v>
                      </c:pt>
                      <c:pt idx="3274">
                        <c:v>62129.878494262695</c:v>
                      </c:pt>
                      <c:pt idx="3275">
                        <c:v>62129.878494262695</c:v>
                      </c:pt>
                      <c:pt idx="3276">
                        <c:v>61465.197158813477</c:v>
                      </c:pt>
                      <c:pt idx="3277">
                        <c:v>61585.69758605957</c:v>
                      </c:pt>
                      <c:pt idx="3278">
                        <c:v>61576.69758605957</c:v>
                      </c:pt>
                      <c:pt idx="3279">
                        <c:v>61893.42707824707</c:v>
                      </c:pt>
                      <c:pt idx="3280">
                        <c:v>62863.650390625</c:v>
                      </c:pt>
                      <c:pt idx="3281">
                        <c:v>63577.951171875</c:v>
                      </c:pt>
                      <c:pt idx="3282">
                        <c:v>63820.950927734368</c:v>
                      </c:pt>
                      <c:pt idx="3283">
                        <c:v>63694.2841796875</c:v>
                      </c:pt>
                      <c:pt idx="3284">
                        <c:v>62312.396423339844</c:v>
                      </c:pt>
                      <c:pt idx="3285">
                        <c:v>65345.21208190918</c:v>
                      </c:pt>
                      <c:pt idx="3286">
                        <c:v>65345.21257019043</c:v>
                      </c:pt>
                      <c:pt idx="3287">
                        <c:v>65345.211837768547</c:v>
                      </c:pt>
                      <c:pt idx="3288">
                        <c:v>64688.887649536126</c:v>
                      </c:pt>
                      <c:pt idx="3289">
                        <c:v>64688.887649536126</c:v>
                      </c:pt>
                      <c:pt idx="3290">
                        <c:v>62304.016250610352</c:v>
                      </c:pt>
                      <c:pt idx="3291">
                        <c:v>62212.060348510735</c:v>
                      </c:pt>
                      <c:pt idx="3292">
                        <c:v>62200.259689331047</c:v>
                      </c:pt>
                      <c:pt idx="3293">
                        <c:v>61887.259323120117</c:v>
                      </c:pt>
                      <c:pt idx="3294">
                        <c:v>65081.892028808594</c:v>
                      </c:pt>
                      <c:pt idx="3295">
                        <c:v>65451.294311523438</c:v>
                      </c:pt>
                      <c:pt idx="3296">
                        <c:v>65599.201126098633</c:v>
                      </c:pt>
                      <c:pt idx="3297">
                        <c:v>65599.200393676758</c:v>
                      </c:pt>
                      <c:pt idx="3298">
                        <c:v>65597.584182739258</c:v>
                      </c:pt>
                      <c:pt idx="3299">
                        <c:v>65509.584182739258</c:v>
                      </c:pt>
                      <c:pt idx="3300">
                        <c:v>63709.969146728516</c:v>
                      </c:pt>
                      <c:pt idx="3301">
                        <c:v>64738.469390869133</c:v>
                      </c:pt>
                      <c:pt idx="3302">
                        <c:v>64302.627838134766</c:v>
                      </c:pt>
                      <c:pt idx="3303">
                        <c:v>63208.774368286126</c:v>
                      </c:pt>
                      <c:pt idx="3304">
                        <c:v>63208.774368286126</c:v>
                      </c:pt>
                      <c:pt idx="3305">
                        <c:v>65261.103225708008</c:v>
                      </c:pt>
                      <c:pt idx="3306">
                        <c:v>65375.103225708008</c:v>
                      </c:pt>
                      <c:pt idx="3307">
                        <c:v>65744.503616333008</c:v>
                      </c:pt>
                      <c:pt idx="3308">
                        <c:v>66781.454666137695</c:v>
                      </c:pt>
                      <c:pt idx="3309">
                        <c:v>67721.156448364258</c:v>
                      </c:pt>
                      <c:pt idx="3310">
                        <c:v>67719.117874145508</c:v>
                      </c:pt>
                      <c:pt idx="3311">
                        <c:v>67719.117874145508</c:v>
                      </c:pt>
                      <c:pt idx="3312">
                        <c:v>66429.461502075195</c:v>
                      </c:pt>
                      <c:pt idx="3313">
                        <c:v>66822.521377563477</c:v>
                      </c:pt>
                      <c:pt idx="3314">
                        <c:v>66737.217666625977</c:v>
                      </c:pt>
                      <c:pt idx="3315">
                        <c:v>56731.546356201172</c:v>
                      </c:pt>
                      <c:pt idx="3316">
                        <c:v>57197.546356201172</c:v>
                      </c:pt>
                      <c:pt idx="3317">
                        <c:v>56733.093963623047</c:v>
                      </c:pt>
                      <c:pt idx="3318">
                        <c:v>56737.094207763672</c:v>
                      </c:pt>
                      <c:pt idx="3319">
                        <c:v>56746.094207763672</c:v>
                      </c:pt>
                      <c:pt idx="3320">
                        <c:v>56737.094207763672</c:v>
                      </c:pt>
                      <c:pt idx="3321">
                        <c:v>64106.509231567376</c:v>
                      </c:pt>
                      <c:pt idx="3322">
                        <c:v>64106.509231567376</c:v>
                      </c:pt>
                      <c:pt idx="3323">
                        <c:v>65362.902786254883</c:v>
                      </c:pt>
                      <c:pt idx="3324">
                        <c:v>65362.902786254883</c:v>
                      </c:pt>
                      <c:pt idx="3325">
                        <c:v>67030.005081176758</c:v>
                      </c:pt>
                      <c:pt idx="3326">
                        <c:v>63654.273025512695</c:v>
                      </c:pt>
                      <c:pt idx="3327">
                        <c:v>63435.272926330566</c:v>
                      </c:pt>
                      <c:pt idx="3328">
                        <c:v>63507.358444213867</c:v>
                      </c:pt>
                      <c:pt idx="3329">
                        <c:v>63045.35856628418</c:v>
                      </c:pt>
                      <c:pt idx="3330">
                        <c:v>61345.180755615234</c:v>
                      </c:pt>
                      <c:pt idx="3331">
                        <c:v>61297.814651489258</c:v>
                      </c:pt>
                      <c:pt idx="3332">
                        <c:v>61251.814651489258</c:v>
                      </c:pt>
                      <c:pt idx="3333">
                        <c:v>63324.915481567376</c:v>
                      </c:pt>
                      <c:pt idx="3334">
                        <c:v>63016.916213989258</c:v>
                      </c:pt>
                      <c:pt idx="3335">
                        <c:v>62970.916213989258</c:v>
                      </c:pt>
                      <c:pt idx="3336">
                        <c:v>62774.915481567376</c:v>
                      </c:pt>
                      <c:pt idx="3337">
                        <c:v>66291.702682495117</c:v>
                      </c:pt>
                      <c:pt idx="3338">
                        <c:v>65436.970016479492</c:v>
                      </c:pt>
                      <c:pt idx="3339">
                        <c:v>66540.181549072266</c:v>
                      </c:pt>
                      <c:pt idx="3340">
                        <c:v>66475.181060791016</c:v>
                      </c:pt>
                      <c:pt idx="3341">
                        <c:v>66505.858840942383</c:v>
                      </c:pt>
                      <c:pt idx="3342">
                        <c:v>65290.858352661126</c:v>
                      </c:pt>
                      <c:pt idx="3343">
                        <c:v>65329.886428833008</c:v>
                      </c:pt>
                      <c:pt idx="3344">
                        <c:v>65545.236770629883</c:v>
                      </c:pt>
                      <c:pt idx="3345">
                        <c:v>66300.199661254883</c:v>
                      </c:pt>
                      <c:pt idx="3346">
                        <c:v>65310.353225708008</c:v>
                      </c:pt>
                      <c:pt idx="3347">
                        <c:v>65841.634567260742</c:v>
                      </c:pt>
                      <c:pt idx="3348">
                        <c:v>64468.120895385742</c:v>
                      </c:pt>
                      <c:pt idx="3349">
                        <c:v>64516.607711791992</c:v>
                      </c:pt>
                      <c:pt idx="3350">
                        <c:v>64295.524612426758</c:v>
                      </c:pt>
                      <c:pt idx="3351">
                        <c:v>65081.375686645508</c:v>
                      </c:pt>
                      <c:pt idx="3352">
                        <c:v>66219.225051879883</c:v>
                      </c:pt>
                      <c:pt idx="3353">
                        <c:v>66482.878128051758</c:v>
                      </c:pt>
                      <c:pt idx="3354">
                        <c:v>66482.878128051758</c:v>
                      </c:pt>
                      <c:pt idx="3355">
                        <c:v>65505.228164672852</c:v>
                      </c:pt>
                      <c:pt idx="3356">
                        <c:v>65289.239700317376</c:v>
                      </c:pt>
                      <c:pt idx="3357">
                        <c:v>65505.239212036126</c:v>
                      </c:pt>
                      <c:pt idx="3358">
                        <c:v>63852.029739379876</c:v>
                      </c:pt>
                      <c:pt idx="3359">
                        <c:v>61893.945510864258</c:v>
                      </c:pt>
                      <c:pt idx="3360">
                        <c:v>59701.111785888672</c:v>
                      </c:pt>
                      <c:pt idx="3361">
                        <c:v>60070.514129638672</c:v>
                      </c:pt>
                      <c:pt idx="3362">
                        <c:v>59973.514068603516</c:v>
                      </c:pt>
                      <c:pt idx="3363">
                        <c:v>65064.83821105957</c:v>
                      </c:pt>
                      <c:pt idx="3364">
                        <c:v>65073.83821105957</c:v>
                      </c:pt>
                      <c:pt idx="3365">
                        <c:v>64989.963088989258</c:v>
                      </c:pt>
                      <c:pt idx="3366">
                        <c:v>65325.368011474609</c:v>
                      </c:pt>
                      <c:pt idx="3367">
                        <c:v>64486.792556762695</c:v>
                      </c:pt>
                      <c:pt idx="3368">
                        <c:v>64838.792617797852</c:v>
                      </c:pt>
                      <c:pt idx="3369">
                        <c:v>66696.037307739258</c:v>
                      </c:pt>
                      <c:pt idx="3370">
                        <c:v>66696.037307739258</c:v>
                      </c:pt>
                      <c:pt idx="3371">
                        <c:v>58885.386672973633</c:v>
                      </c:pt>
                      <c:pt idx="3372">
                        <c:v>58885.386795043945</c:v>
                      </c:pt>
                      <c:pt idx="3373">
                        <c:v>57886.984451293945</c:v>
                      </c:pt>
                      <c:pt idx="3374">
                        <c:v>57882.984451293945</c:v>
                      </c:pt>
                      <c:pt idx="3375">
                        <c:v>65781.375442504883</c:v>
                      </c:pt>
                      <c:pt idx="3376">
                        <c:v>65946.136428833008</c:v>
                      </c:pt>
                      <c:pt idx="3377">
                        <c:v>66053.136917114258</c:v>
                      </c:pt>
                      <c:pt idx="3378">
                        <c:v>66191.311599731445</c:v>
                      </c:pt>
                      <c:pt idx="3379">
                        <c:v>66191.311477661133</c:v>
                      </c:pt>
                      <c:pt idx="3380">
                        <c:v>64566.584060668945</c:v>
                      </c:pt>
                      <c:pt idx="3381">
                        <c:v>64845.086013793945</c:v>
                      </c:pt>
                      <c:pt idx="3382">
                        <c:v>66150.225784301758</c:v>
                      </c:pt>
                      <c:pt idx="3383">
                        <c:v>66370.876419067383</c:v>
                      </c:pt>
                      <c:pt idx="3384">
                        <c:v>65745.877151489258</c:v>
                      </c:pt>
                      <c:pt idx="3385">
                        <c:v>65286.77326965332</c:v>
                      </c:pt>
                      <c:pt idx="3386">
                        <c:v>65473.085037231438</c:v>
                      </c:pt>
                      <c:pt idx="3387">
                        <c:v>58494.410232543945</c:v>
                      </c:pt>
                      <c:pt idx="3388">
                        <c:v>58494.410110473633</c:v>
                      </c:pt>
                      <c:pt idx="3389">
                        <c:v>58572.710525512695</c:v>
                      </c:pt>
                      <c:pt idx="3390">
                        <c:v>64428.973403930657</c:v>
                      </c:pt>
                      <c:pt idx="3391">
                        <c:v>64426.784439086907</c:v>
                      </c:pt>
                      <c:pt idx="3392">
                        <c:v>65512.836380004876</c:v>
                      </c:pt>
                      <c:pt idx="3393">
                        <c:v>65160.836380004876</c:v>
                      </c:pt>
                      <c:pt idx="3394">
                        <c:v>67284.805862426758</c:v>
                      </c:pt>
                      <c:pt idx="3395">
                        <c:v>67295.806350708008</c:v>
                      </c:pt>
                      <c:pt idx="3396">
                        <c:v>67292.908889770508</c:v>
                      </c:pt>
                      <c:pt idx="3397">
                        <c:v>66655.307571411133</c:v>
                      </c:pt>
                      <c:pt idx="3398">
                        <c:v>67039.118362426758</c:v>
                      </c:pt>
                      <c:pt idx="3399">
                        <c:v>66669.266555786133</c:v>
                      </c:pt>
                      <c:pt idx="3400">
                        <c:v>66669.267288208008</c:v>
                      </c:pt>
                      <c:pt idx="3401">
                        <c:v>66045.814407348633</c:v>
                      </c:pt>
                      <c:pt idx="3402">
                        <c:v>64333.488967895508</c:v>
                      </c:pt>
                      <c:pt idx="3403">
                        <c:v>64643.185516357422</c:v>
                      </c:pt>
                      <c:pt idx="3404">
                        <c:v>64479.098831176758</c:v>
                      </c:pt>
                      <c:pt idx="3405">
                        <c:v>64263.837356567376</c:v>
                      </c:pt>
                      <c:pt idx="3406">
                        <c:v>63177.834915161126</c:v>
                      </c:pt>
                      <c:pt idx="3407">
                        <c:v>63177.835159301758</c:v>
                      </c:pt>
                      <c:pt idx="3408">
                        <c:v>63178.441360473626</c:v>
                      </c:pt>
                      <c:pt idx="3409">
                        <c:v>65340.573440551758</c:v>
                      </c:pt>
                      <c:pt idx="3410">
                        <c:v>65413.683792114258</c:v>
                      </c:pt>
                      <c:pt idx="3411">
                        <c:v>65486.803421020508</c:v>
                      </c:pt>
                      <c:pt idx="3412">
                        <c:v>66609.433303833008</c:v>
                      </c:pt>
                      <c:pt idx="3413">
                        <c:v>66609.434036254883</c:v>
                      </c:pt>
                      <c:pt idx="3414">
                        <c:v>66609.433792114258</c:v>
                      </c:pt>
                      <c:pt idx="3415">
                        <c:v>63973.901931762688</c:v>
                      </c:pt>
                      <c:pt idx="3416">
                        <c:v>65107.483108520508</c:v>
                      </c:pt>
                      <c:pt idx="3417">
                        <c:v>65516.860061645508</c:v>
                      </c:pt>
                      <c:pt idx="3418">
                        <c:v>65516.860305786126</c:v>
                      </c:pt>
                      <c:pt idx="3419">
                        <c:v>65164.860061645508</c:v>
                      </c:pt>
                      <c:pt idx="3420">
                        <c:v>57116.001876831055</c:v>
                      </c:pt>
                      <c:pt idx="3421">
                        <c:v>57116.001815795898</c:v>
                      </c:pt>
                      <c:pt idx="3422">
                        <c:v>57116.001815795898</c:v>
                      </c:pt>
                      <c:pt idx="3423">
                        <c:v>66060.033401489258</c:v>
                      </c:pt>
                      <c:pt idx="3424">
                        <c:v>66108.032913208008</c:v>
                      </c:pt>
                      <c:pt idx="3425">
                        <c:v>65692.631546020508</c:v>
                      </c:pt>
                      <c:pt idx="3426">
                        <c:v>65868.205032348633</c:v>
                      </c:pt>
                      <c:pt idx="3427">
                        <c:v>63946.245071411126</c:v>
                      </c:pt>
                      <c:pt idx="3428">
                        <c:v>62223.170547485352</c:v>
                      </c:pt>
                      <c:pt idx="3429">
                        <c:v>64313.670425415039</c:v>
                      </c:pt>
                      <c:pt idx="3430">
                        <c:v>64361.670425415039</c:v>
                      </c:pt>
                      <c:pt idx="3431">
                        <c:v>64352.670425415039</c:v>
                      </c:pt>
                      <c:pt idx="3432">
                        <c:v>63998.649612426758</c:v>
                      </c:pt>
                      <c:pt idx="3433">
                        <c:v>64046.649124145508</c:v>
                      </c:pt>
                      <c:pt idx="3434">
                        <c:v>64398.649368286126</c:v>
                      </c:pt>
                      <c:pt idx="3435">
                        <c:v>56409.064392089844</c:v>
                      </c:pt>
                      <c:pt idx="3436">
                        <c:v>56409.064392089844</c:v>
                      </c:pt>
                      <c:pt idx="3437">
                        <c:v>56409.064331054688</c:v>
                      </c:pt>
                      <c:pt idx="3438">
                        <c:v>58669.03564453125</c:v>
                      </c:pt>
                      <c:pt idx="3439">
                        <c:v>58717.035705566406</c:v>
                      </c:pt>
                      <c:pt idx="3440">
                        <c:v>59069.035827636719</c:v>
                      </c:pt>
                      <c:pt idx="3441">
                        <c:v>59069.035766601563</c:v>
                      </c:pt>
                      <c:pt idx="3442">
                        <c:v>63852.592910766594</c:v>
                      </c:pt>
                      <c:pt idx="3443">
                        <c:v>63852.592910766594</c:v>
                      </c:pt>
                      <c:pt idx="3444">
                        <c:v>62878.910781860352</c:v>
                      </c:pt>
                      <c:pt idx="3445">
                        <c:v>64117.670120239258</c:v>
                      </c:pt>
                      <c:pt idx="3446">
                        <c:v>64117.669998168938</c:v>
                      </c:pt>
                      <c:pt idx="3447">
                        <c:v>66158.574417114258</c:v>
                      </c:pt>
                      <c:pt idx="3448">
                        <c:v>66206.574417114258</c:v>
                      </c:pt>
                      <c:pt idx="3449">
                        <c:v>65214.242385864258</c:v>
                      </c:pt>
                      <c:pt idx="3450">
                        <c:v>65565.968994140625</c:v>
                      </c:pt>
                      <c:pt idx="3451">
                        <c:v>66212.312698364258</c:v>
                      </c:pt>
                      <c:pt idx="3452">
                        <c:v>66154.458694458008</c:v>
                      </c:pt>
                      <c:pt idx="3453">
                        <c:v>65882.654495239258</c:v>
                      </c:pt>
                      <c:pt idx="3454">
                        <c:v>65047.652542114258</c:v>
                      </c:pt>
                      <c:pt idx="3455">
                        <c:v>65575.216506958008</c:v>
                      </c:pt>
                      <c:pt idx="3456">
                        <c:v>65115.817092895508</c:v>
                      </c:pt>
                      <c:pt idx="3457">
                        <c:v>66291.694534301758</c:v>
                      </c:pt>
                      <c:pt idx="3458">
                        <c:v>66344.867874145508</c:v>
                      </c:pt>
                      <c:pt idx="3459">
                        <c:v>65247.711868286126</c:v>
                      </c:pt>
                      <c:pt idx="3460">
                        <c:v>65510.382522583008</c:v>
                      </c:pt>
                      <c:pt idx="3461">
                        <c:v>64819.662307739258</c:v>
                      </c:pt>
                      <c:pt idx="3462">
                        <c:v>64683.853469848626</c:v>
                      </c:pt>
                      <c:pt idx="3463">
                        <c:v>66342.139846801758</c:v>
                      </c:pt>
                      <c:pt idx="3464">
                        <c:v>66806.563446044922</c:v>
                      </c:pt>
                      <c:pt idx="3465">
                        <c:v>64301.062454223633</c:v>
                      </c:pt>
                      <c:pt idx="3466">
                        <c:v>64230.062576293945</c:v>
                      </c:pt>
                      <c:pt idx="3467">
                        <c:v>64221.062576293945</c:v>
                      </c:pt>
                      <c:pt idx="3468">
                        <c:v>64890.138488769531</c:v>
                      </c:pt>
                      <c:pt idx="3469">
                        <c:v>64890.138549804688</c:v>
                      </c:pt>
                      <c:pt idx="3470">
                        <c:v>64890.138549804688</c:v>
                      </c:pt>
                      <c:pt idx="3471">
                        <c:v>63894.016494750977</c:v>
                      </c:pt>
                      <c:pt idx="3472">
                        <c:v>64057.727066040039</c:v>
                      </c:pt>
                      <c:pt idx="3473">
                        <c:v>65460.867874145508</c:v>
                      </c:pt>
                      <c:pt idx="3474">
                        <c:v>64605.86701965332</c:v>
                      </c:pt>
                      <c:pt idx="3475">
                        <c:v>64844.551834106438</c:v>
                      </c:pt>
                      <c:pt idx="3476">
                        <c:v>64796.551834106438</c:v>
                      </c:pt>
                      <c:pt idx="3477">
                        <c:v>64844.551956176758</c:v>
                      </c:pt>
                      <c:pt idx="3478">
                        <c:v>64835.551956176758</c:v>
                      </c:pt>
                      <c:pt idx="3479">
                        <c:v>63628.698135375977</c:v>
                      </c:pt>
                      <c:pt idx="3480">
                        <c:v>62207.628616333008</c:v>
                      </c:pt>
                      <c:pt idx="3481">
                        <c:v>62069.522659301758</c:v>
                      </c:pt>
                      <c:pt idx="3482">
                        <c:v>64105.398147583008</c:v>
                      </c:pt>
                      <c:pt idx="3483">
                        <c:v>64210.659866333008</c:v>
                      </c:pt>
                      <c:pt idx="3484">
                        <c:v>64697.568923950195</c:v>
                      </c:pt>
                      <c:pt idx="3485">
                        <c:v>64650.568984985352</c:v>
                      </c:pt>
                      <c:pt idx="3486">
                        <c:v>64650.568923950195</c:v>
                      </c:pt>
                      <c:pt idx="3487">
                        <c:v>64696.480545043945</c:v>
                      </c:pt>
                      <c:pt idx="3488">
                        <c:v>64769.590408325195</c:v>
                      </c:pt>
                      <c:pt idx="3489">
                        <c:v>64842.710525512695</c:v>
                      </c:pt>
                      <c:pt idx="3490">
                        <c:v>64393.543899536126</c:v>
                      </c:pt>
                      <c:pt idx="3491">
                        <c:v>65507.245864868157</c:v>
                      </c:pt>
                      <c:pt idx="3492">
                        <c:v>65518.245376586907</c:v>
                      </c:pt>
                      <c:pt idx="3493">
                        <c:v>64811.962844848626</c:v>
                      </c:pt>
                      <c:pt idx="3494">
                        <c:v>66461.307083129883</c:v>
                      </c:pt>
                      <c:pt idx="3495">
                        <c:v>64468.995742797852</c:v>
                      </c:pt>
                      <c:pt idx="3496">
                        <c:v>64477.995742797852</c:v>
                      </c:pt>
                      <c:pt idx="3497">
                        <c:v>63918.993728637695</c:v>
                      </c:pt>
                      <c:pt idx="3498">
                        <c:v>63821.993728637695</c:v>
                      </c:pt>
                      <c:pt idx="3499">
                        <c:v>63037.504959106445</c:v>
                      </c:pt>
                      <c:pt idx="3500">
                        <c:v>62903.321853637695</c:v>
                      </c:pt>
                      <c:pt idx="3501">
                        <c:v>62830.201797485352</c:v>
                      </c:pt>
                      <c:pt idx="3502">
                        <c:v>66589.199417114258</c:v>
                      </c:pt>
                      <c:pt idx="3503">
                        <c:v>66637.200149536133</c:v>
                      </c:pt>
                      <c:pt idx="3504">
                        <c:v>66573.866409301758</c:v>
                      </c:pt>
                      <c:pt idx="3505">
                        <c:v>66476.865676879883</c:v>
                      </c:pt>
                      <c:pt idx="3506">
                        <c:v>65778.724319458008</c:v>
                      </c:pt>
                      <c:pt idx="3507">
                        <c:v>65986.724319458008</c:v>
                      </c:pt>
                      <c:pt idx="3508">
                        <c:v>66205.69172668457</c:v>
                      </c:pt>
                      <c:pt idx="3509">
                        <c:v>66205.69172668457</c:v>
                      </c:pt>
                      <c:pt idx="3510">
                        <c:v>56001.725067138672</c:v>
                      </c:pt>
                      <c:pt idx="3511">
                        <c:v>63555.114212036133</c:v>
                      </c:pt>
                      <c:pt idx="3512">
                        <c:v>63842.077224731445</c:v>
                      </c:pt>
                      <c:pt idx="3513">
                        <c:v>63589.577224731445</c:v>
                      </c:pt>
                      <c:pt idx="3514">
                        <c:v>63589.682693481445</c:v>
                      </c:pt>
                      <c:pt idx="3515">
                        <c:v>65255.699905395508</c:v>
                      </c:pt>
                      <c:pt idx="3516">
                        <c:v>65246.699905395508</c:v>
                      </c:pt>
                      <c:pt idx="3517">
                        <c:v>65766.101272583008</c:v>
                      </c:pt>
                      <c:pt idx="3518">
                        <c:v>66173.901077270508</c:v>
                      </c:pt>
                      <c:pt idx="3519">
                        <c:v>66181.301956176758</c:v>
                      </c:pt>
                      <c:pt idx="3520">
                        <c:v>65517.199905395508</c:v>
                      </c:pt>
                      <c:pt idx="3521">
                        <c:v>65496.419631958008</c:v>
                      </c:pt>
                      <c:pt idx="3522">
                        <c:v>65488.298919677734</c:v>
                      </c:pt>
                      <c:pt idx="3523">
                        <c:v>65981.299407958984</c:v>
                      </c:pt>
                      <c:pt idx="3524">
                        <c:v>66400.004486083984</c:v>
                      </c:pt>
                      <c:pt idx="3525">
                        <c:v>55133.066009521484</c:v>
                      </c:pt>
                      <c:pt idx="3526">
                        <c:v>57849.291839599602</c:v>
                      </c:pt>
                      <c:pt idx="3527">
                        <c:v>57849.292083740234</c:v>
                      </c:pt>
                      <c:pt idx="3528">
                        <c:v>57849.292083740234</c:v>
                      </c:pt>
                      <c:pt idx="3529">
                        <c:v>57780.291351318352</c:v>
                      </c:pt>
                      <c:pt idx="3530">
                        <c:v>64488.396682739258</c:v>
                      </c:pt>
                      <c:pt idx="3531">
                        <c:v>64499.397171020508</c:v>
                      </c:pt>
                      <c:pt idx="3532">
                        <c:v>64489.59716796875</c:v>
                      </c:pt>
                      <c:pt idx="3533">
                        <c:v>65374.59912109375</c:v>
                      </c:pt>
                      <c:pt idx="3534">
                        <c:v>64799.598388671868</c:v>
                      </c:pt>
                      <c:pt idx="3535">
                        <c:v>66840.433303833008</c:v>
                      </c:pt>
                      <c:pt idx="3536">
                        <c:v>67406.234085083008</c:v>
                      </c:pt>
                      <c:pt idx="3537">
                        <c:v>67238.330276489258</c:v>
                      </c:pt>
                      <c:pt idx="3538">
                        <c:v>67783.367279052734</c:v>
                      </c:pt>
                      <c:pt idx="3539">
                        <c:v>67714.367523193359</c:v>
                      </c:pt>
                      <c:pt idx="3540">
                        <c:v>60479.544830322266</c:v>
                      </c:pt>
                      <c:pt idx="3541">
                        <c:v>60490.544830322266</c:v>
                      </c:pt>
                      <c:pt idx="3542">
                        <c:v>60729.546051025383</c:v>
                      </c:pt>
                      <c:pt idx="3543">
                        <c:v>60505.545806884766</c:v>
                      </c:pt>
                      <c:pt idx="3544">
                        <c:v>66251.466262817383</c:v>
                      </c:pt>
                      <c:pt idx="3545">
                        <c:v>66251.466018676758</c:v>
                      </c:pt>
                      <c:pt idx="3546">
                        <c:v>66129.799514770508</c:v>
                      </c:pt>
                      <c:pt idx="3547">
                        <c:v>64046.894241333008</c:v>
                      </c:pt>
                      <c:pt idx="3548">
                        <c:v>64046.893753051758</c:v>
                      </c:pt>
                      <c:pt idx="3549">
                        <c:v>64301.893753051758</c:v>
                      </c:pt>
                      <c:pt idx="3550">
                        <c:v>64301.893753051758</c:v>
                      </c:pt>
                      <c:pt idx="3551">
                        <c:v>64249.454299926758</c:v>
                      </c:pt>
                      <c:pt idx="3552">
                        <c:v>64811.205764770508</c:v>
                      </c:pt>
                      <c:pt idx="3553">
                        <c:v>63431.338333129876</c:v>
                      </c:pt>
                      <c:pt idx="3554">
                        <c:v>63431.338333129876</c:v>
                      </c:pt>
                      <c:pt idx="3555">
                        <c:v>64089.247634887688</c:v>
                      </c:pt>
                      <c:pt idx="3556">
                        <c:v>64089.248001098626</c:v>
                      </c:pt>
                      <c:pt idx="3557">
                        <c:v>64285.19905090332</c:v>
                      </c:pt>
                      <c:pt idx="3558">
                        <c:v>63898.198684692376</c:v>
                      </c:pt>
                      <c:pt idx="3559">
                        <c:v>63098.084014892578</c:v>
                      </c:pt>
                      <c:pt idx="3560">
                        <c:v>62533.62678527832</c:v>
                      </c:pt>
                      <c:pt idx="3561">
                        <c:v>62436.626663208008</c:v>
                      </c:pt>
                      <c:pt idx="3562">
                        <c:v>64038.767471313477</c:v>
                      </c:pt>
                      <c:pt idx="3563">
                        <c:v>64582.347793579094</c:v>
                      </c:pt>
                      <c:pt idx="3564">
                        <c:v>64230.348037719727</c:v>
                      </c:pt>
                      <c:pt idx="3565">
                        <c:v>64230.348037719727</c:v>
                      </c:pt>
                      <c:pt idx="3566">
                        <c:v>63922.699172973626</c:v>
                      </c:pt>
                      <c:pt idx="3567">
                        <c:v>64309.699783325188</c:v>
                      </c:pt>
                      <c:pt idx="3568">
                        <c:v>64928.699905395508</c:v>
                      </c:pt>
                      <c:pt idx="3569">
                        <c:v>64928.700637817376</c:v>
                      </c:pt>
                      <c:pt idx="3570">
                        <c:v>61581.622512817376</c:v>
                      </c:pt>
                      <c:pt idx="3571">
                        <c:v>61476.82453918457</c:v>
                      </c:pt>
                      <c:pt idx="3572">
                        <c:v>62210.825393676758</c:v>
                      </c:pt>
                      <c:pt idx="3573">
                        <c:v>62011.824905395508</c:v>
                      </c:pt>
                      <c:pt idx="3574">
                        <c:v>64889.108108520508</c:v>
                      </c:pt>
                      <c:pt idx="3575">
                        <c:v>65010.008010864258</c:v>
                      </c:pt>
                      <c:pt idx="3576">
                        <c:v>65790.809524536133</c:v>
                      </c:pt>
                      <c:pt idx="3577">
                        <c:v>65732.221878051758</c:v>
                      </c:pt>
                      <c:pt idx="3578">
                        <c:v>65010.554885864258</c:v>
                      </c:pt>
                      <c:pt idx="3579">
                        <c:v>65889.532958984375</c:v>
                      </c:pt>
                      <c:pt idx="3580">
                        <c:v>65889.533203125</c:v>
                      </c:pt>
                      <c:pt idx="3581">
                        <c:v>63439.466217041016</c:v>
                      </c:pt>
                      <c:pt idx="3582">
                        <c:v>63439.467193603516</c:v>
                      </c:pt>
                      <c:pt idx="3583">
                        <c:v>63666.466461181633</c:v>
                      </c:pt>
                      <c:pt idx="3584">
                        <c:v>63995.138092041016</c:v>
                      </c:pt>
                      <c:pt idx="3585">
                        <c:v>65205.188186645508</c:v>
                      </c:pt>
                      <c:pt idx="3586">
                        <c:v>65205.188186645508</c:v>
                      </c:pt>
                      <c:pt idx="3587">
                        <c:v>64327.277542114258</c:v>
                      </c:pt>
                      <c:pt idx="3588">
                        <c:v>64327.277542114258</c:v>
                      </c:pt>
                      <c:pt idx="3589">
                        <c:v>64327.277542114258</c:v>
                      </c:pt>
                      <c:pt idx="3590">
                        <c:v>65038.900100708008</c:v>
                      </c:pt>
                      <c:pt idx="3591">
                        <c:v>65086.899612426758</c:v>
                      </c:pt>
                      <c:pt idx="3592">
                        <c:v>64803.900588989258</c:v>
                      </c:pt>
                      <c:pt idx="3593">
                        <c:v>64734.899612426758</c:v>
                      </c:pt>
                      <c:pt idx="3594">
                        <c:v>65280.970413208008</c:v>
                      </c:pt>
                      <c:pt idx="3595">
                        <c:v>65333.370315551758</c:v>
                      </c:pt>
                      <c:pt idx="3596">
                        <c:v>64893.370071411126</c:v>
                      </c:pt>
                      <c:pt idx="3597">
                        <c:v>63595.502883911126</c:v>
                      </c:pt>
                      <c:pt idx="3598">
                        <c:v>65131.432327270508</c:v>
                      </c:pt>
                      <c:pt idx="3599">
                        <c:v>64638.963348388672</c:v>
                      </c:pt>
                      <c:pt idx="3600">
                        <c:v>62484.463958740234</c:v>
                      </c:pt>
                      <c:pt idx="3601">
                        <c:v>62252.963714599602</c:v>
                      </c:pt>
                      <c:pt idx="3602">
                        <c:v>62205.964447021484</c:v>
                      </c:pt>
                      <c:pt idx="3603">
                        <c:v>62197.463958740234</c:v>
                      </c:pt>
                      <c:pt idx="3604">
                        <c:v>63167.108535766594</c:v>
                      </c:pt>
                      <c:pt idx="3605">
                        <c:v>62636.206436157227</c:v>
                      </c:pt>
                      <c:pt idx="3606">
                        <c:v>65025.006790161126</c:v>
                      </c:pt>
                      <c:pt idx="3607">
                        <c:v>64635.040725708008</c:v>
                      </c:pt>
                      <c:pt idx="3608">
                        <c:v>65317.16716003418</c:v>
                      </c:pt>
                      <c:pt idx="3609">
                        <c:v>64965.16716003418</c:v>
                      </c:pt>
                      <c:pt idx="3610">
                        <c:v>64105.337478637695</c:v>
                      </c:pt>
                      <c:pt idx="3611">
                        <c:v>66714.341995239258</c:v>
                      </c:pt>
                      <c:pt idx="3612">
                        <c:v>66714.342239379883</c:v>
                      </c:pt>
                      <c:pt idx="3613">
                        <c:v>66709.702346801758</c:v>
                      </c:pt>
                      <c:pt idx="3614">
                        <c:v>64983.010940551758</c:v>
                      </c:pt>
                      <c:pt idx="3615">
                        <c:v>57159.534362792969</c:v>
                      </c:pt>
                      <c:pt idx="3616">
                        <c:v>56807.534240722649</c:v>
                      </c:pt>
                      <c:pt idx="3617">
                        <c:v>56798.323425292969</c:v>
                      </c:pt>
                      <c:pt idx="3618">
                        <c:v>60467.186706542969</c:v>
                      </c:pt>
                      <c:pt idx="3619">
                        <c:v>60513.466003417969</c:v>
                      </c:pt>
                      <c:pt idx="3620">
                        <c:v>60513.466247558586</c:v>
                      </c:pt>
                      <c:pt idx="3621">
                        <c:v>60297.465759277336</c:v>
                      </c:pt>
                      <c:pt idx="3622">
                        <c:v>62192.791580200195</c:v>
                      </c:pt>
                      <c:pt idx="3623">
                        <c:v>62192.792068481445</c:v>
                      </c:pt>
                      <c:pt idx="3624">
                        <c:v>66346.918655395508</c:v>
                      </c:pt>
                      <c:pt idx="3625">
                        <c:v>67598.781204223633</c:v>
                      </c:pt>
                      <c:pt idx="3626">
                        <c:v>67470.780471801758</c:v>
                      </c:pt>
                      <c:pt idx="3627">
                        <c:v>66546.085830688477</c:v>
                      </c:pt>
                      <c:pt idx="3628">
                        <c:v>66546.085586547852</c:v>
                      </c:pt>
                      <c:pt idx="3629">
                        <c:v>65934.835342407227</c:v>
                      </c:pt>
                      <c:pt idx="3630">
                        <c:v>61098.703216552734</c:v>
                      </c:pt>
                      <c:pt idx="3631">
                        <c:v>60377.703216552734</c:v>
                      </c:pt>
                      <c:pt idx="3632">
                        <c:v>64847.768798828118</c:v>
                      </c:pt>
                      <c:pt idx="3633">
                        <c:v>64847.7685546875</c:v>
                      </c:pt>
                      <c:pt idx="3634">
                        <c:v>64847.768798828118</c:v>
                      </c:pt>
                      <c:pt idx="3635">
                        <c:v>66879.950775146484</c:v>
                      </c:pt>
                      <c:pt idx="3636">
                        <c:v>66150.140823364258</c:v>
                      </c:pt>
                      <c:pt idx="3637">
                        <c:v>66467.641555786133</c:v>
                      </c:pt>
                      <c:pt idx="3638">
                        <c:v>66694.143753051758</c:v>
                      </c:pt>
                      <c:pt idx="3639">
                        <c:v>66381.143020629883</c:v>
                      </c:pt>
                      <c:pt idx="3640">
                        <c:v>67311.06135559082</c:v>
                      </c:pt>
                      <c:pt idx="3641">
                        <c:v>67320.20344543457</c:v>
                      </c:pt>
                      <c:pt idx="3642">
                        <c:v>66168.267776489258</c:v>
                      </c:pt>
                      <c:pt idx="3643">
                        <c:v>65758.834182739258</c:v>
                      </c:pt>
                      <c:pt idx="3644">
                        <c:v>65622.834182739258</c:v>
                      </c:pt>
                      <c:pt idx="3645">
                        <c:v>62419.238983154297</c:v>
                      </c:pt>
                      <c:pt idx="3646">
                        <c:v>62895.739593505852</c:v>
                      </c:pt>
                      <c:pt idx="3647">
                        <c:v>62589.239593505852</c:v>
                      </c:pt>
                      <c:pt idx="3648">
                        <c:v>62580.239593505852</c:v>
                      </c:pt>
                      <c:pt idx="3649">
                        <c:v>60288.619583129883</c:v>
                      </c:pt>
                      <c:pt idx="3650">
                        <c:v>60215.499465942383</c:v>
                      </c:pt>
                      <c:pt idx="3651">
                        <c:v>61309.706130981445</c:v>
                      </c:pt>
                      <c:pt idx="3652">
                        <c:v>65608.952529907227</c:v>
                      </c:pt>
                      <c:pt idx="3653">
                        <c:v>65322.952529907227</c:v>
                      </c:pt>
                      <c:pt idx="3654">
                        <c:v>65385.168731689446</c:v>
                      </c:pt>
                      <c:pt idx="3655">
                        <c:v>65857.669342041016</c:v>
                      </c:pt>
                      <c:pt idx="3656">
                        <c:v>65857.385528564453</c:v>
                      </c:pt>
                      <c:pt idx="3657">
                        <c:v>65857.669097900391</c:v>
                      </c:pt>
                      <c:pt idx="3658">
                        <c:v>65696.525909423828</c:v>
                      </c:pt>
                      <c:pt idx="3659">
                        <c:v>65531.725967407227</c:v>
                      </c:pt>
                      <c:pt idx="3660">
                        <c:v>65503.099014282227</c:v>
                      </c:pt>
                      <c:pt idx="3661">
                        <c:v>66427.550003051758</c:v>
                      </c:pt>
                      <c:pt idx="3662">
                        <c:v>66796.952590942383</c:v>
                      </c:pt>
                      <c:pt idx="3663">
                        <c:v>66798.194534301758</c:v>
                      </c:pt>
                      <c:pt idx="3664">
                        <c:v>66738.594497680664</c:v>
                      </c:pt>
                      <c:pt idx="3665">
                        <c:v>62535.630889892578</c:v>
                      </c:pt>
                      <c:pt idx="3666">
                        <c:v>62139.524383544922</c:v>
                      </c:pt>
                      <c:pt idx="3667">
                        <c:v>64605.226272583008</c:v>
                      </c:pt>
                      <c:pt idx="3668">
                        <c:v>64073.225051879876</c:v>
                      </c:pt>
                      <c:pt idx="3669">
                        <c:v>64829.226760864258</c:v>
                      </c:pt>
                      <c:pt idx="3670">
                        <c:v>63893.224807739258</c:v>
                      </c:pt>
                      <c:pt idx="3671">
                        <c:v>64457.292678833008</c:v>
                      </c:pt>
                      <c:pt idx="3672">
                        <c:v>64660.292678833008</c:v>
                      </c:pt>
                      <c:pt idx="3673">
                        <c:v>64235.290481567376</c:v>
                      </c:pt>
                      <c:pt idx="3674">
                        <c:v>63976.290237426758</c:v>
                      </c:pt>
                      <c:pt idx="3675">
                        <c:v>65857.691360473633</c:v>
                      </c:pt>
                      <c:pt idx="3676">
                        <c:v>66124.542434692383</c:v>
                      </c:pt>
                      <c:pt idx="3677">
                        <c:v>64485.92073059082</c:v>
                      </c:pt>
                      <c:pt idx="3678">
                        <c:v>64171.80061340332</c:v>
                      </c:pt>
                      <c:pt idx="3679">
                        <c:v>64470.994338989258</c:v>
                      </c:pt>
                      <c:pt idx="3680">
                        <c:v>64939.994338989258</c:v>
                      </c:pt>
                      <c:pt idx="3681">
                        <c:v>64848.494338989258</c:v>
                      </c:pt>
                      <c:pt idx="3682">
                        <c:v>65207.494827270508</c:v>
                      </c:pt>
                      <c:pt idx="3683">
                        <c:v>65775.105911254883</c:v>
                      </c:pt>
                      <c:pt idx="3684">
                        <c:v>66351.806594848633</c:v>
                      </c:pt>
                      <c:pt idx="3685">
                        <c:v>66261.732376098633</c:v>
                      </c:pt>
                      <c:pt idx="3686">
                        <c:v>65192.572280883789</c:v>
                      </c:pt>
                      <c:pt idx="3687">
                        <c:v>65858.574295043945</c:v>
                      </c:pt>
                      <c:pt idx="3688">
                        <c:v>67434.016067504883</c:v>
                      </c:pt>
                      <c:pt idx="3689">
                        <c:v>67402.015823364258</c:v>
                      </c:pt>
                      <c:pt idx="3690">
                        <c:v>56842.682403564453</c:v>
                      </c:pt>
                      <c:pt idx="3691">
                        <c:v>56794.682586669922</c:v>
                      </c:pt>
                      <c:pt idx="3692">
                        <c:v>56846.682647705078</c:v>
                      </c:pt>
                      <c:pt idx="3693">
                        <c:v>56855.682647705078</c:v>
                      </c:pt>
                      <c:pt idx="3694">
                        <c:v>56758.682586669922</c:v>
                      </c:pt>
                      <c:pt idx="3695">
                        <c:v>56651.682403564453</c:v>
                      </c:pt>
                      <c:pt idx="3696">
                        <c:v>57496.517913818359</c:v>
                      </c:pt>
                      <c:pt idx="3697">
                        <c:v>63035.524841308594</c:v>
                      </c:pt>
                      <c:pt idx="3698">
                        <c:v>62509.977905273438</c:v>
                      </c:pt>
                      <c:pt idx="3699">
                        <c:v>63833.848526000977</c:v>
                      </c:pt>
                      <c:pt idx="3700">
                        <c:v>63835.196670532227</c:v>
                      </c:pt>
                      <c:pt idx="3701">
                        <c:v>62415.567474365234</c:v>
                      </c:pt>
                      <c:pt idx="3702">
                        <c:v>62414.020538330078</c:v>
                      </c:pt>
                      <c:pt idx="3703">
                        <c:v>62414.020599365234</c:v>
                      </c:pt>
                      <c:pt idx="3704">
                        <c:v>63994.950714111328</c:v>
                      </c:pt>
                      <c:pt idx="3705">
                        <c:v>64783.112991333008</c:v>
                      </c:pt>
                      <c:pt idx="3706">
                        <c:v>65979.875198364258</c:v>
                      </c:pt>
                      <c:pt idx="3707">
                        <c:v>65757.141647338867</c:v>
                      </c:pt>
                      <c:pt idx="3708">
                        <c:v>65768.964645385742</c:v>
                      </c:pt>
                      <c:pt idx="3709">
                        <c:v>65768.966354370117</c:v>
                      </c:pt>
                      <c:pt idx="3710">
                        <c:v>65581.965621948242</c:v>
                      </c:pt>
                      <c:pt idx="3711">
                        <c:v>66415.791213989258</c:v>
                      </c:pt>
                      <c:pt idx="3712">
                        <c:v>66415.790969848633</c:v>
                      </c:pt>
                      <c:pt idx="3713">
                        <c:v>66415.792434692383</c:v>
                      </c:pt>
                      <c:pt idx="3714">
                        <c:v>66173.791702270508</c:v>
                      </c:pt>
                      <c:pt idx="3715">
                        <c:v>66178.207473754883</c:v>
                      </c:pt>
                      <c:pt idx="3716">
                        <c:v>66059.207473754883</c:v>
                      </c:pt>
                      <c:pt idx="3717">
                        <c:v>66059.207717895508</c:v>
                      </c:pt>
                      <c:pt idx="3718">
                        <c:v>64679.697463989258</c:v>
                      </c:pt>
                      <c:pt idx="3719">
                        <c:v>64764.098342895508</c:v>
                      </c:pt>
                      <c:pt idx="3720">
                        <c:v>63486.866165161126</c:v>
                      </c:pt>
                      <c:pt idx="3721">
                        <c:v>63486.865676879876</c:v>
                      </c:pt>
                      <c:pt idx="3722">
                        <c:v>63392.865676879876</c:v>
                      </c:pt>
                      <c:pt idx="3723">
                        <c:v>63295.865921020508</c:v>
                      </c:pt>
                      <c:pt idx="3724">
                        <c:v>67328.561233520508</c:v>
                      </c:pt>
                      <c:pt idx="3725">
                        <c:v>65568.937149047852</c:v>
                      </c:pt>
                      <c:pt idx="3726">
                        <c:v>66387.558639526367</c:v>
                      </c:pt>
                      <c:pt idx="3727">
                        <c:v>66035.558639526367</c:v>
                      </c:pt>
                      <c:pt idx="3728">
                        <c:v>66924.443893432617</c:v>
                      </c:pt>
                      <c:pt idx="3729">
                        <c:v>66933.444381713867</c:v>
                      </c:pt>
                      <c:pt idx="3730">
                        <c:v>65223.08576965332</c:v>
                      </c:pt>
                      <c:pt idx="3731">
                        <c:v>65434.886001586914</c:v>
                      </c:pt>
                      <c:pt idx="3732">
                        <c:v>64994.128189086914</c:v>
                      </c:pt>
                      <c:pt idx="3733">
                        <c:v>66742.848770141602</c:v>
                      </c:pt>
                      <c:pt idx="3734">
                        <c:v>66628.861038208008</c:v>
                      </c:pt>
                      <c:pt idx="3735">
                        <c:v>62367.398574829094</c:v>
                      </c:pt>
                      <c:pt idx="3736">
                        <c:v>62367.398818969727</c:v>
                      </c:pt>
                      <c:pt idx="3737">
                        <c:v>62302.398818969727</c:v>
                      </c:pt>
                      <c:pt idx="3738">
                        <c:v>66159.642166137695</c:v>
                      </c:pt>
                      <c:pt idx="3739">
                        <c:v>65791.72200012207</c:v>
                      </c:pt>
                      <c:pt idx="3740">
                        <c:v>66173.459671020508</c:v>
                      </c:pt>
                      <c:pt idx="3741">
                        <c:v>67438.460159301758</c:v>
                      </c:pt>
                      <c:pt idx="3742">
                        <c:v>65201.633987426758</c:v>
                      </c:pt>
                      <c:pt idx="3743">
                        <c:v>65848.502151489258</c:v>
                      </c:pt>
                      <c:pt idx="3744">
                        <c:v>66716.837844848633</c:v>
                      </c:pt>
                      <c:pt idx="3745">
                        <c:v>66715.949905395508</c:v>
                      </c:pt>
                      <c:pt idx="3746">
                        <c:v>65022.97314453125</c:v>
                      </c:pt>
                      <c:pt idx="3747">
                        <c:v>64117.973876953118</c:v>
                      </c:pt>
                      <c:pt idx="3748">
                        <c:v>66882.070999145508</c:v>
                      </c:pt>
                      <c:pt idx="3749">
                        <c:v>66748.070999145508</c:v>
                      </c:pt>
                      <c:pt idx="3750">
                        <c:v>66033.625930786133</c:v>
                      </c:pt>
                      <c:pt idx="3751">
                        <c:v>66128.626174926758</c:v>
                      </c:pt>
                      <c:pt idx="3752">
                        <c:v>66040.626174926758</c:v>
                      </c:pt>
                      <c:pt idx="3753">
                        <c:v>63443.908828735352</c:v>
                      </c:pt>
                      <c:pt idx="3754">
                        <c:v>63943.410720825195</c:v>
                      </c:pt>
                      <c:pt idx="3755">
                        <c:v>63943.410781860352</c:v>
                      </c:pt>
                      <c:pt idx="3756">
                        <c:v>64073.410720825195</c:v>
                      </c:pt>
                      <c:pt idx="3757">
                        <c:v>63537.696853637695</c:v>
                      </c:pt>
                      <c:pt idx="3758">
                        <c:v>63546.696853637695</c:v>
                      </c:pt>
                      <c:pt idx="3759">
                        <c:v>63773.698867797852</c:v>
                      </c:pt>
                      <c:pt idx="3760">
                        <c:v>63210.696792602539</c:v>
                      </c:pt>
                      <c:pt idx="3761">
                        <c:v>63794.584609985352</c:v>
                      </c:pt>
                      <c:pt idx="3762">
                        <c:v>63794.584609985352</c:v>
                      </c:pt>
                      <c:pt idx="3763">
                        <c:v>62412.674392700195</c:v>
                      </c:pt>
                      <c:pt idx="3764">
                        <c:v>63258.060623168945</c:v>
                      </c:pt>
                      <c:pt idx="3765">
                        <c:v>56512.086395263672</c:v>
                      </c:pt>
                      <c:pt idx="3766">
                        <c:v>56549.586761474609</c:v>
                      </c:pt>
                      <c:pt idx="3767">
                        <c:v>56549.586761474609</c:v>
                      </c:pt>
                      <c:pt idx="3768">
                        <c:v>56235.811981201172</c:v>
                      </c:pt>
                      <c:pt idx="3769">
                        <c:v>61180.890213012695</c:v>
                      </c:pt>
                      <c:pt idx="3770">
                        <c:v>61422.283706665039</c:v>
                      </c:pt>
                      <c:pt idx="3771">
                        <c:v>61865.286819458008</c:v>
                      </c:pt>
                      <c:pt idx="3772">
                        <c:v>61553.212600708008</c:v>
                      </c:pt>
                      <c:pt idx="3773">
                        <c:v>61637.10725402832</c:v>
                      </c:pt>
                      <c:pt idx="3774">
                        <c:v>61637.10725402832</c:v>
                      </c:pt>
                      <c:pt idx="3775">
                        <c:v>61817.794631958008</c:v>
                      </c:pt>
                      <c:pt idx="3776">
                        <c:v>63116.197708129883</c:v>
                      </c:pt>
                      <c:pt idx="3777">
                        <c:v>64764.331497192383</c:v>
                      </c:pt>
                      <c:pt idx="3778">
                        <c:v>65839.700271606445</c:v>
                      </c:pt>
                      <c:pt idx="3779">
                        <c:v>65839.700393676758</c:v>
                      </c:pt>
                      <c:pt idx="3780">
                        <c:v>64583.389602661126</c:v>
                      </c:pt>
                      <c:pt idx="3781">
                        <c:v>64583.526565551758</c:v>
                      </c:pt>
                      <c:pt idx="3782">
                        <c:v>63460.048294067376</c:v>
                      </c:pt>
                      <c:pt idx="3783">
                        <c:v>63460.048049926758</c:v>
                      </c:pt>
                      <c:pt idx="3784">
                        <c:v>63460.048049926758</c:v>
                      </c:pt>
                      <c:pt idx="3785">
                        <c:v>63233.048782348626</c:v>
                      </c:pt>
                      <c:pt idx="3786">
                        <c:v>63628.834426879876</c:v>
                      </c:pt>
                      <c:pt idx="3787">
                        <c:v>63641.506790161126</c:v>
                      </c:pt>
                      <c:pt idx="3788">
                        <c:v>63714.616897583008</c:v>
                      </c:pt>
                      <c:pt idx="3789">
                        <c:v>63787.736770629876</c:v>
                      </c:pt>
                      <c:pt idx="3790">
                        <c:v>66457.507522583008</c:v>
                      </c:pt>
                      <c:pt idx="3791">
                        <c:v>65611.507278442383</c:v>
                      </c:pt>
                      <c:pt idx="3792">
                        <c:v>65982.507766723633</c:v>
                      </c:pt>
                      <c:pt idx="3793">
                        <c:v>64485.197952270508</c:v>
                      </c:pt>
                      <c:pt idx="3794">
                        <c:v>64067.197952270508</c:v>
                      </c:pt>
                      <c:pt idx="3795">
                        <c:v>63628.194778442376</c:v>
                      </c:pt>
                      <c:pt idx="3796">
                        <c:v>63537.294631958008</c:v>
                      </c:pt>
                      <c:pt idx="3797">
                        <c:v>63905.664505004876</c:v>
                      </c:pt>
                      <c:pt idx="3798">
                        <c:v>64170.325149536126</c:v>
                      </c:pt>
                      <c:pt idx="3799">
                        <c:v>64170.325393676758</c:v>
                      </c:pt>
                      <c:pt idx="3800">
                        <c:v>66340.592971801758</c:v>
                      </c:pt>
                      <c:pt idx="3801">
                        <c:v>66700.689407348633</c:v>
                      </c:pt>
                      <c:pt idx="3802">
                        <c:v>66700.688674926758</c:v>
                      </c:pt>
                      <c:pt idx="3803">
                        <c:v>66214.688430786133</c:v>
                      </c:pt>
                      <c:pt idx="3804">
                        <c:v>65623.227447509766</c:v>
                      </c:pt>
                      <c:pt idx="3805">
                        <c:v>65512.141799926758</c:v>
                      </c:pt>
                      <c:pt idx="3806">
                        <c:v>65883.472793579102</c:v>
                      </c:pt>
                      <c:pt idx="3807">
                        <c:v>68113.001174926758</c:v>
                      </c:pt>
                      <c:pt idx="3808">
                        <c:v>68065.001907348633</c:v>
                      </c:pt>
                      <c:pt idx="3809">
                        <c:v>67847.394973754883</c:v>
                      </c:pt>
                      <c:pt idx="3810">
                        <c:v>62281.295303344727</c:v>
                      </c:pt>
                      <c:pt idx="3811">
                        <c:v>62281.295364379883</c:v>
                      </c:pt>
                      <c:pt idx="3812">
                        <c:v>61211.417068481445</c:v>
                      </c:pt>
                      <c:pt idx="3813">
                        <c:v>61220.417068481445</c:v>
                      </c:pt>
                      <c:pt idx="3814">
                        <c:v>61220.417068481445</c:v>
                      </c:pt>
                      <c:pt idx="3815">
                        <c:v>60931.078018188477</c:v>
                      </c:pt>
                      <c:pt idx="3816">
                        <c:v>64445.584976196289</c:v>
                      </c:pt>
                      <c:pt idx="3817">
                        <c:v>65306.569183349609</c:v>
                      </c:pt>
                      <c:pt idx="3818">
                        <c:v>64699.728363037109</c:v>
                      </c:pt>
                      <c:pt idx="3819">
                        <c:v>64699.728302001953</c:v>
                      </c:pt>
                      <c:pt idx="3820">
                        <c:v>64699.728363037109</c:v>
                      </c:pt>
                      <c:pt idx="3821">
                        <c:v>64278.090454101563</c:v>
                      </c:pt>
                      <c:pt idx="3822">
                        <c:v>65756.382270812988</c:v>
                      </c:pt>
                      <c:pt idx="3823">
                        <c:v>65756.382331848145</c:v>
                      </c:pt>
                      <c:pt idx="3824">
                        <c:v>65756.382392883301</c:v>
                      </c:pt>
                      <c:pt idx="3825">
                        <c:v>57647.564441680908</c:v>
                      </c:pt>
                      <c:pt idx="3826">
                        <c:v>57647.564441680908</c:v>
                      </c:pt>
                      <c:pt idx="3827">
                        <c:v>65004.278762817383</c:v>
                      </c:pt>
                      <c:pt idx="3828">
                        <c:v>65022.198684692383</c:v>
                      </c:pt>
                      <c:pt idx="3829">
                        <c:v>65046.698745727539</c:v>
                      </c:pt>
                      <c:pt idx="3830">
                        <c:v>64902.698623657227</c:v>
                      </c:pt>
                      <c:pt idx="3831">
                        <c:v>64599.698806762695</c:v>
                      </c:pt>
                      <c:pt idx="3832">
                        <c:v>65321.946319580078</c:v>
                      </c:pt>
                      <c:pt idx="3833">
                        <c:v>65865.726959228516</c:v>
                      </c:pt>
                      <c:pt idx="3834">
                        <c:v>65674.726470947266</c:v>
                      </c:pt>
                      <c:pt idx="3835">
                        <c:v>65751.727203369141</c:v>
                      </c:pt>
                      <c:pt idx="3836">
                        <c:v>65231.558685302734</c:v>
                      </c:pt>
                      <c:pt idx="3837">
                        <c:v>65232.897613525391</c:v>
                      </c:pt>
                      <c:pt idx="3838">
                        <c:v>63476.635696411126</c:v>
                      </c:pt>
                      <c:pt idx="3839">
                        <c:v>58637.084060668945</c:v>
                      </c:pt>
                      <c:pt idx="3840">
                        <c:v>61613.939666748047</c:v>
                      </c:pt>
                      <c:pt idx="3841">
                        <c:v>61614.146820068359</c:v>
                      </c:pt>
                      <c:pt idx="3842">
                        <c:v>61340.946563720703</c:v>
                      </c:pt>
                      <c:pt idx="3843">
                        <c:v>61036.946563720703</c:v>
                      </c:pt>
                      <c:pt idx="3844">
                        <c:v>65691.176712036133</c:v>
                      </c:pt>
                      <c:pt idx="3845">
                        <c:v>65698.302688598633</c:v>
                      </c:pt>
                      <c:pt idx="3846">
                        <c:v>65691.902679443359</c:v>
                      </c:pt>
                      <c:pt idx="3847">
                        <c:v>64313.802230834961</c:v>
                      </c:pt>
                      <c:pt idx="3848">
                        <c:v>64313.802169799805</c:v>
                      </c:pt>
                      <c:pt idx="3849">
                        <c:v>64135.098663330078</c:v>
                      </c:pt>
                      <c:pt idx="3850">
                        <c:v>64195.999664306633</c:v>
                      </c:pt>
                      <c:pt idx="3851">
                        <c:v>63196.3974609375</c:v>
                      </c:pt>
                      <c:pt idx="3852">
                        <c:v>63196.3974609375</c:v>
                      </c:pt>
                      <c:pt idx="3853">
                        <c:v>63196.3974609375</c:v>
                      </c:pt>
                      <c:pt idx="3854">
                        <c:v>64534.736404418945</c:v>
                      </c:pt>
                      <c:pt idx="3855">
                        <c:v>59027.110046386719</c:v>
                      </c:pt>
                      <c:pt idx="3856">
                        <c:v>58675.109313964836</c:v>
                      </c:pt>
                      <c:pt idx="3857">
                        <c:v>59889.975280761719</c:v>
                      </c:pt>
                      <c:pt idx="3858">
                        <c:v>59889.975280761719</c:v>
                      </c:pt>
                      <c:pt idx="3859">
                        <c:v>59900.974304199219</c:v>
                      </c:pt>
                      <c:pt idx="3860">
                        <c:v>65759.578079223633</c:v>
                      </c:pt>
                      <c:pt idx="3861">
                        <c:v>65917.050735473633</c:v>
                      </c:pt>
                      <c:pt idx="3862">
                        <c:v>65112.918655395508</c:v>
                      </c:pt>
                      <c:pt idx="3863">
                        <c:v>65490.920608520508</c:v>
                      </c:pt>
                      <c:pt idx="3864">
                        <c:v>65806.420364379883</c:v>
                      </c:pt>
                      <c:pt idx="3865">
                        <c:v>65907.363479614258</c:v>
                      </c:pt>
                      <c:pt idx="3866">
                        <c:v>65786.364212036133</c:v>
                      </c:pt>
                      <c:pt idx="3867">
                        <c:v>65866.865921020508</c:v>
                      </c:pt>
                      <c:pt idx="3868">
                        <c:v>68116.464248657227</c:v>
                      </c:pt>
                      <c:pt idx="3869">
                        <c:v>67483.463516235352</c:v>
                      </c:pt>
                      <c:pt idx="3870">
                        <c:v>63171.951736450195</c:v>
                      </c:pt>
                      <c:pt idx="3871">
                        <c:v>63171.951797485352</c:v>
                      </c:pt>
                      <c:pt idx="3872">
                        <c:v>64531.659194946289</c:v>
                      </c:pt>
                      <c:pt idx="3873">
                        <c:v>64531.659317016602</c:v>
                      </c:pt>
                      <c:pt idx="3874">
                        <c:v>64454.505340576165</c:v>
                      </c:pt>
                      <c:pt idx="3875">
                        <c:v>64211.503265380852</c:v>
                      </c:pt>
                      <c:pt idx="3876">
                        <c:v>64202.503265380852</c:v>
                      </c:pt>
                      <c:pt idx="3877">
                        <c:v>64669.506805419922</c:v>
                      </c:pt>
                      <c:pt idx="3878">
                        <c:v>64867.796752929688</c:v>
                      </c:pt>
                      <c:pt idx="3879">
                        <c:v>64868.296752929688</c:v>
                      </c:pt>
                      <c:pt idx="3880">
                        <c:v>64868.296752929688</c:v>
                      </c:pt>
                      <c:pt idx="3881">
                        <c:v>64402.297241210938</c:v>
                      </c:pt>
                      <c:pt idx="3882">
                        <c:v>64123.297241210938</c:v>
                      </c:pt>
                      <c:pt idx="3883">
                        <c:v>63866.47834777832</c:v>
                      </c:pt>
                      <c:pt idx="3884">
                        <c:v>63822.478469848626</c:v>
                      </c:pt>
                      <c:pt idx="3885">
                        <c:v>62162.997528076165</c:v>
                      </c:pt>
                      <c:pt idx="3886">
                        <c:v>62487.798431396484</c:v>
                      </c:pt>
                      <c:pt idx="3887">
                        <c:v>62440.798553466797</c:v>
                      </c:pt>
                      <c:pt idx="3888">
                        <c:v>62352.798431396484</c:v>
                      </c:pt>
                      <c:pt idx="3889">
                        <c:v>61761.650207519531</c:v>
                      </c:pt>
                      <c:pt idx="3890">
                        <c:v>62340.804275512695</c:v>
                      </c:pt>
                      <c:pt idx="3891">
                        <c:v>62340.804214477539</c:v>
                      </c:pt>
                      <c:pt idx="3892">
                        <c:v>66208.279006958008</c:v>
                      </c:pt>
                      <c:pt idx="3893">
                        <c:v>66208.279006958008</c:v>
                      </c:pt>
                      <c:pt idx="3894">
                        <c:v>66553.878753662109</c:v>
                      </c:pt>
                      <c:pt idx="3895">
                        <c:v>64833.927322387695</c:v>
                      </c:pt>
                      <c:pt idx="3896">
                        <c:v>65327.117599487305</c:v>
                      </c:pt>
                      <c:pt idx="3897">
                        <c:v>64626.998321533196</c:v>
                      </c:pt>
                      <c:pt idx="3898">
                        <c:v>64518.567337036126</c:v>
                      </c:pt>
                      <c:pt idx="3899">
                        <c:v>64404.567092895508</c:v>
                      </c:pt>
                      <c:pt idx="3900">
                        <c:v>63292.115859985352</c:v>
                      </c:pt>
                      <c:pt idx="3901">
                        <c:v>63209.995681762695</c:v>
                      </c:pt>
                      <c:pt idx="3902">
                        <c:v>65566.695999145508</c:v>
                      </c:pt>
                      <c:pt idx="3903">
                        <c:v>65566.695755004883</c:v>
                      </c:pt>
                      <c:pt idx="3904">
                        <c:v>65918.695999145508</c:v>
                      </c:pt>
                      <c:pt idx="3905">
                        <c:v>66141.697952270508</c:v>
                      </c:pt>
                      <c:pt idx="3906">
                        <c:v>66012.893264770508</c:v>
                      </c:pt>
                      <c:pt idx="3907">
                        <c:v>65401.678909301758</c:v>
                      </c:pt>
                      <c:pt idx="3908">
                        <c:v>65581.079116821289</c:v>
                      </c:pt>
                      <c:pt idx="3909">
                        <c:v>64146.678115844719</c:v>
                      </c:pt>
                      <c:pt idx="3910">
                        <c:v>63205.077651977539</c:v>
                      </c:pt>
                      <c:pt idx="3911">
                        <c:v>65135.482376098626</c:v>
                      </c:pt>
                      <c:pt idx="3912">
                        <c:v>65897.983840942383</c:v>
                      </c:pt>
                      <c:pt idx="3913">
                        <c:v>65897.982864379883</c:v>
                      </c:pt>
                      <c:pt idx="3914">
                        <c:v>66061.931838989258</c:v>
                      </c:pt>
                      <c:pt idx="3915">
                        <c:v>57999.301010131829</c:v>
                      </c:pt>
                      <c:pt idx="3916">
                        <c:v>57554.301132202141</c:v>
                      </c:pt>
                      <c:pt idx="3917">
                        <c:v>57466.301010131829</c:v>
                      </c:pt>
                      <c:pt idx="3918">
                        <c:v>66244.060256958008</c:v>
                      </c:pt>
                      <c:pt idx="3919">
                        <c:v>66244.060501098633</c:v>
                      </c:pt>
                      <c:pt idx="3920">
                        <c:v>66244.060256958008</c:v>
                      </c:pt>
                      <c:pt idx="3921">
                        <c:v>65965.059768676758</c:v>
                      </c:pt>
                      <c:pt idx="3922">
                        <c:v>65801.198928833008</c:v>
                      </c:pt>
                      <c:pt idx="3923">
                        <c:v>65207.203811645508</c:v>
                      </c:pt>
                      <c:pt idx="3924">
                        <c:v>65794.483840942383</c:v>
                      </c:pt>
                      <c:pt idx="3925">
                        <c:v>65384.852249145508</c:v>
                      </c:pt>
                      <c:pt idx="3926">
                        <c:v>64504.856201171868</c:v>
                      </c:pt>
                      <c:pt idx="3927">
                        <c:v>64452.8564453125</c:v>
                      </c:pt>
                      <c:pt idx="3928">
                        <c:v>64999.85595703125</c:v>
                      </c:pt>
                      <c:pt idx="3929">
                        <c:v>65613.799560546875</c:v>
                      </c:pt>
                      <c:pt idx="3930">
                        <c:v>66021.493881225586</c:v>
                      </c:pt>
                      <c:pt idx="3931">
                        <c:v>66058.993881225586</c:v>
                      </c:pt>
                      <c:pt idx="3932">
                        <c:v>66304.994125366211</c:v>
                      </c:pt>
                      <c:pt idx="3933">
                        <c:v>65274.817092895508</c:v>
                      </c:pt>
                      <c:pt idx="3934">
                        <c:v>66312.249465942383</c:v>
                      </c:pt>
                      <c:pt idx="3935">
                        <c:v>66075.679397583008</c:v>
                      </c:pt>
                      <c:pt idx="3936">
                        <c:v>65547.405372619629</c:v>
                      </c:pt>
                      <c:pt idx="3937">
                        <c:v>65197.454200744629</c:v>
                      </c:pt>
                      <c:pt idx="3938">
                        <c:v>65109.454200744629</c:v>
                      </c:pt>
                      <c:pt idx="3939">
                        <c:v>66389.088966369629</c:v>
                      </c:pt>
                      <c:pt idx="3940">
                        <c:v>66157.587013244629</c:v>
                      </c:pt>
                      <c:pt idx="3941">
                        <c:v>65827.587013244629</c:v>
                      </c:pt>
                      <c:pt idx="3942">
                        <c:v>65669.587013244629</c:v>
                      </c:pt>
                      <c:pt idx="3943">
                        <c:v>65203.211090087883</c:v>
                      </c:pt>
                      <c:pt idx="3944">
                        <c:v>65203.211090087883</c:v>
                      </c:pt>
                      <c:pt idx="3945">
                        <c:v>56892.078887939453</c:v>
                      </c:pt>
                      <c:pt idx="3946">
                        <c:v>57270.481231689453</c:v>
                      </c:pt>
                      <c:pt idx="3947">
                        <c:v>57223.481231689453</c:v>
                      </c:pt>
                      <c:pt idx="3948">
                        <c:v>57270.481414794922</c:v>
                      </c:pt>
                      <c:pt idx="3949">
                        <c:v>57117.481231689453</c:v>
                      </c:pt>
                      <c:pt idx="3950">
                        <c:v>57804.165802001953</c:v>
                      </c:pt>
                      <c:pt idx="3951">
                        <c:v>59898.074981689453</c:v>
                      </c:pt>
                      <c:pt idx="3952">
                        <c:v>59898.074981689453</c:v>
                      </c:pt>
                      <c:pt idx="3953">
                        <c:v>62187.656585693359</c:v>
                      </c:pt>
                      <c:pt idx="3954">
                        <c:v>62236.798431396484</c:v>
                      </c:pt>
                      <c:pt idx="3955">
                        <c:v>62246.006500244141</c:v>
                      </c:pt>
                      <c:pt idx="3956">
                        <c:v>62246.456756591797</c:v>
                      </c:pt>
                      <c:pt idx="3957">
                        <c:v>64342.382339477539</c:v>
                      </c:pt>
                      <c:pt idx="3958">
                        <c:v>64341.977981567383</c:v>
                      </c:pt>
                      <c:pt idx="3959">
                        <c:v>64293.405654907227</c:v>
                      </c:pt>
                      <c:pt idx="3960">
                        <c:v>65929.766998291016</c:v>
                      </c:pt>
                      <c:pt idx="3961">
                        <c:v>65929.766265869141</c:v>
                      </c:pt>
                      <c:pt idx="3962">
                        <c:v>65648.764312744141</c:v>
                      </c:pt>
                      <c:pt idx="3963">
                        <c:v>66560.220123291016</c:v>
                      </c:pt>
                      <c:pt idx="3964">
                        <c:v>65820.721633911133</c:v>
                      </c:pt>
                      <c:pt idx="3965">
                        <c:v>65820.720901489258</c:v>
                      </c:pt>
                      <c:pt idx="3966">
                        <c:v>67879.238479614258</c:v>
                      </c:pt>
                      <c:pt idx="3967">
                        <c:v>65549.298049926758</c:v>
                      </c:pt>
                      <c:pt idx="3968">
                        <c:v>65613.249221801758</c:v>
                      </c:pt>
                      <c:pt idx="3969">
                        <c:v>65613.249221801758</c:v>
                      </c:pt>
                      <c:pt idx="3970">
                        <c:v>65613.250198364258</c:v>
                      </c:pt>
                      <c:pt idx="3971">
                        <c:v>65282.729446411126</c:v>
                      </c:pt>
                      <c:pt idx="3972">
                        <c:v>65731.051467895508</c:v>
                      </c:pt>
                      <c:pt idx="3973">
                        <c:v>65779.051956176758</c:v>
                      </c:pt>
                      <c:pt idx="3974">
                        <c:v>66324.051956176758</c:v>
                      </c:pt>
                      <c:pt idx="3975">
                        <c:v>59022.311492919915</c:v>
                      </c:pt>
                      <c:pt idx="3976">
                        <c:v>59018.997161865234</c:v>
                      </c:pt>
                      <c:pt idx="3977">
                        <c:v>59264.997039794915</c:v>
                      </c:pt>
                      <c:pt idx="3978">
                        <c:v>58951.997039794915</c:v>
                      </c:pt>
                      <c:pt idx="3979">
                        <c:v>62586.364700317376</c:v>
                      </c:pt>
                      <c:pt idx="3980">
                        <c:v>63021.365188598626</c:v>
                      </c:pt>
                      <c:pt idx="3981">
                        <c:v>65731.462600708008</c:v>
                      </c:pt>
                      <c:pt idx="3982">
                        <c:v>66085.963088989258</c:v>
                      </c:pt>
                      <c:pt idx="3983">
                        <c:v>64894.89338684082</c:v>
                      </c:pt>
                      <c:pt idx="3984">
                        <c:v>62973.161636352539</c:v>
                      </c:pt>
                      <c:pt idx="3985">
                        <c:v>63021.161697387695</c:v>
                      </c:pt>
                      <c:pt idx="3986">
                        <c:v>66507.597610473633</c:v>
                      </c:pt>
                      <c:pt idx="3987">
                        <c:v>66507.597610473633</c:v>
                      </c:pt>
                      <c:pt idx="3988">
                        <c:v>66394.521682739258</c:v>
                      </c:pt>
                      <c:pt idx="3989">
                        <c:v>66394.522415161133</c:v>
                      </c:pt>
                      <c:pt idx="3990">
                        <c:v>64935.998001098626</c:v>
                      </c:pt>
                      <c:pt idx="3991">
                        <c:v>65257.399612426758</c:v>
                      </c:pt>
                      <c:pt idx="3992">
                        <c:v>65210.400344848626</c:v>
                      </c:pt>
                      <c:pt idx="3993">
                        <c:v>65664.399612426758</c:v>
                      </c:pt>
                      <c:pt idx="3994">
                        <c:v>64437.84326171875</c:v>
                      </c:pt>
                      <c:pt idx="3995">
                        <c:v>64553.86328125</c:v>
                      </c:pt>
                      <c:pt idx="3996">
                        <c:v>64202.399169921868</c:v>
                      </c:pt>
                      <c:pt idx="3997">
                        <c:v>64915.099853515618</c:v>
                      </c:pt>
                      <c:pt idx="3998">
                        <c:v>66266.080276489258</c:v>
                      </c:pt>
                      <c:pt idx="3999">
                        <c:v>63987.257278442376</c:v>
                      </c:pt>
                      <c:pt idx="4000">
                        <c:v>63987.257278442376</c:v>
                      </c:pt>
                      <c:pt idx="4001">
                        <c:v>63841.757522583008</c:v>
                      </c:pt>
                      <c:pt idx="4002">
                        <c:v>65488.764114379876</c:v>
                      </c:pt>
                      <c:pt idx="4003">
                        <c:v>66702.559036254883</c:v>
                      </c:pt>
                      <c:pt idx="4004">
                        <c:v>66658.558792114258</c:v>
                      </c:pt>
                      <c:pt idx="4005">
                        <c:v>55518.284515380859</c:v>
                      </c:pt>
                      <c:pt idx="4006">
                        <c:v>55518.284515380859</c:v>
                      </c:pt>
                      <c:pt idx="4007">
                        <c:v>54885.284515380859</c:v>
                      </c:pt>
                      <c:pt idx="4008">
                        <c:v>54885.284515380859</c:v>
                      </c:pt>
                      <c:pt idx="4009">
                        <c:v>66470.811721801758</c:v>
                      </c:pt>
                      <c:pt idx="4010">
                        <c:v>66905.811721801758</c:v>
                      </c:pt>
                      <c:pt idx="4011">
                        <c:v>66665.811233520508</c:v>
                      </c:pt>
                      <c:pt idx="4012">
                        <c:v>63018.24983215332</c:v>
                      </c:pt>
                      <c:pt idx="4013">
                        <c:v>63027.249954223626</c:v>
                      </c:pt>
                      <c:pt idx="4014">
                        <c:v>62939.249954223626</c:v>
                      </c:pt>
                      <c:pt idx="4015">
                        <c:v>63920.070022583008</c:v>
                      </c:pt>
                      <c:pt idx="4016">
                        <c:v>63920.07014465332</c:v>
                      </c:pt>
                      <c:pt idx="4017">
                        <c:v>63920.07014465332</c:v>
                      </c:pt>
                      <c:pt idx="4018">
                        <c:v>63701.296524047852</c:v>
                      </c:pt>
                      <c:pt idx="4019">
                        <c:v>63641.296524047852</c:v>
                      </c:pt>
                      <c:pt idx="4020">
                        <c:v>57598.453948974609</c:v>
                      </c:pt>
                      <c:pt idx="4021">
                        <c:v>57605.433074951172</c:v>
                      </c:pt>
                      <c:pt idx="4022">
                        <c:v>58377.434051513672</c:v>
                      </c:pt>
                      <c:pt idx="4023">
                        <c:v>58379.004302978516</c:v>
                      </c:pt>
                      <c:pt idx="4024">
                        <c:v>58378.114715576172</c:v>
                      </c:pt>
                      <c:pt idx="4025">
                        <c:v>59861.330749511719</c:v>
                      </c:pt>
                      <c:pt idx="4026">
                        <c:v>60253.330993652336</c:v>
                      </c:pt>
                      <c:pt idx="4027">
                        <c:v>60425.334655761719</c:v>
                      </c:pt>
                      <c:pt idx="4028">
                        <c:v>62817.000564575195</c:v>
                      </c:pt>
                      <c:pt idx="4029">
                        <c:v>63330.000503540039</c:v>
                      </c:pt>
                      <c:pt idx="4030">
                        <c:v>63330.000564575195</c:v>
                      </c:pt>
                      <c:pt idx="4031">
                        <c:v>62344.744354248047</c:v>
                      </c:pt>
                      <c:pt idx="4032">
                        <c:v>63625.397552490234</c:v>
                      </c:pt>
                      <c:pt idx="4033">
                        <c:v>62057.027557373047</c:v>
                      </c:pt>
                      <c:pt idx="4034">
                        <c:v>62066.027557373047</c:v>
                      </c:pt>
                      <c:pt idx="4035">
                        <c:v>60592.918792724602</c:v>
                      </c:pt>
                      <c:pt idx="4036">
                        <c:v>59729.822357177734</c:v>
                      </c:pt>
                      <c:pt idx="4037">
                        <c:v>55809.872528076172</c:v>
                      </c:pt>
                      <c:pt idx="4038">
                        <c:v>64907.990661621094</c:v>
                      </c:pt>
                      <c:pt idx="4039">
                        <c:v>65826.873504638672</c:v>
                      </c:pt>
                      <c:pt idx="4040">
                        <c:v>65267.437652587891</c:v>
                      </c:pt>
                      <c:pt idx="4041">
                        <c:v>65059.368362426758</c:v>
                      </c:pt>
                      <c:pt idx="4042">
                        <c:v>65059.369094848626</c:v>
                      </c:pt>
                      <c:pt idx="4043">
                        <c:v>65059.368362426758</c:v>
                      </c:pt>
                      <c:pt idx="4044">
                        <c:v>64295.478713989258</c:v>
                      </c:pt>
                      <c:pt idx="4045">
                        <c:v>65143.931716918938</c:v>
                      </c:pt>
                      <c:pt idx="4046">
                        <c:v>65601.932083129883</c:v>
                      </c:pt>
                      <c:pt idx="4047">
                        <c:v>65601.932327270508</c:v>
                      </c:pt>
                      <c:pt idx="4048">
                        <c:v>65296.832046508782</c:v>
                      </c:pt>
                      <c:pt idx="4049">
                        <c:v>66818.543167114258</c:v>
                      </c:pt>
                      <c:pt idx="4050">
                        <c:v>65941.25520324707</c:v>
                      </c:pt>
                      <c:pt idx="4051">
                        <c:v>67434.680862426758</c:v>
                      </c:pt>
                      <c:pt idx="4052">
                        <c:v>67389.679885864258</c:v>
                      </c:pt>
                      <c:pt idx="4053">
                        <c:v>67301.996292114258</c:v>
                      </c:pt>
                      <c:pt idx="4054">
                        <c:v>65056.526519775383</c:v>
                      </c:pt>
                      <c:pt idx="4055">
                        <c:v>65462.239456176758</c:v>
                      </c:pt>
                      <c:pt idx="4056">
                        <c:v>62425.380813598626</c:v>
                      </c:pt>
                      <c:pt idx="4057">
                        <c:v>64313.413955688477</c:v>
                      </c:pt>
                      <c:pt idx="4058">
                        <c:v>64324.414932250977</c:v>
                      </c:pt>
                      <c:pt idx="4059">
                        <c:v>64276.414688110344</c:v>
                      </c:pt>
                      <c:pt idx="4060">
                        <c:v>63683.217422485344</c:v>
                      </c:pt>
                      <c:pt idx="4061">
                        <c:v>65016.354934692376</c:v>
                      </c:pt>
                      <c:pt idx="4062">
                        <c:v>65426.355422973626</c:v>
                      </c:pt>
                      <c:pt idx="4063">
                        <c:v>65426.355667114258</c:v>
                      </c:pt>
                      <c:pt idx="4064">
                        <c:v>65357.355422973626</c:v>
                      </c:pt>
                      <c:pt idx="4065">
                        <c:v>65754.889846801758</c:v>
                      </c:pt>
                      <c:pt idx="4066">
                        <c:v>65818.890090942383</c:v>
                      </c:pt>
                      <c:pt idx="4067">
                        <c:v>64595.151077270508</c:v>
                      </c:pt>
                      <c:pt idx="4068">
                        <c:v>64595.150588989258</c:v>
                      </c:pt>
                      <c:pt idx="4069">
                        <c:v>64597.171829223626</c:v>
                      </c:pt>
                      <c:pt idx="4070">
                        <c:v>64528.171829223626</c:v>
                      </c:pt>
                      <c:pt idx="4071">
                        <c:v>65884.082962036133</c:v>
                      </c:pt>
                      <c:pt idx="4072">
                        <c:v>66727.883987426758</c:v>
                      </c:pt>
                      <c:pt idx="4073">
                        <c:v>66342.883010864258</c:v>
                      </c:pt>
                      <c:pt idx="4074">
                        <c:v>66343.621047973633</c:v>
                      </c:pt>
                      <c:pt idx="4075">
                        <c:v>65793.001663208008</c:v>
                      </c:pt>
                      <c:pt idx="4076">
                        <c:v>67081.705169677734</c:v>
                      </c:pt>
                      <c:pt idx="4077">
                        <c:v>67081.704925537109</c:v>
                      </c:pt>
                      <c:pt idx="4078">
                        <c:v>67104.704437255859</c:v>
                      </c:pt>
                      <c:pt idx="4079">
                        <c:v>66980.383880615234</c:v>
                      </c:pt>
                      <c:pt idx="4080">
                        <c:v>66448.646194458008</c:v>
                      </c:pt>
                      <c:pt idx="4081">
                        <c:v>66448.646682739258</c:v>
                      </c:pt>
                      <c:pt idx="4082">
                        <c:v>66213.039749145508</c:v>
                      </c:pt>
                      <c:pt idx="4083">
                        <c:v>66475.039993286133</c:v>
                      </c:pt>
                      <c:pt idx="4084">
                        <c:v>65596.686477661133</c:v>
                      </c:pt>
                      <c:pt idx="4085">
                        <c:v>65596.685745239258</c:v>
                      </c:pt>
                      <c:pt idx="4086">
                        <c:v>65576.686233520508</c:v>
                      </c:pt>
                      <c:pt idx="4087">
                        <c:v>64202.822952270508</c:v>
                      </c:pt>
                      <c:pt idx="4088">
                        <c:v>64217.722854614258</c:v>
                      </c:pt>
                      <c:pt idx="4089">
                        <c:v>64217.723098754876</c:v>
                      </c:pt>
                      <c:pt idx="4090">
                        <c:v>63209.222854614258</c:v>
                      </c:pt>
                      <c:pt idx="4091">
                        <c:v>65612.400344848633</c:v>
                      </c:pt>
                      <c:pt idx="4092">
                        <c:v>65565.571731567383</c:v>
                      </c:pt>
                      <c:pt idx="4093">
                        <c:v>65832.750686645508</c:v>
                      </c:pt>
                      <c:pt idx="4094">
                        <c:v>65789.750198364258</c:v>
                      </c:pt>
                      <c:pt idx="4095">
                        <c:v>57806.445648193352</c:v>
                      </c:pt>
                      <c:pt idx="4096">
                        <c:v>57807.745697021484</c:v>
                      </c:pt>
                      <c:pt idx="4097">
                        <c:v>58093.646087646484</c:v>
                      </c:pt>
                      <c:pt idx="4098">
                        <c:v>58093.645599365234</c:v>
                      </c:pt>
                      <c:pt idx="4099">
                        <c:v>57711.484436035156</c:v>
                      </c:pt>
                      <c:pt idx="4100">
                        <c:v>60733.854675292969</c:v>
                      </c:pt>
                      <c:pt idx="4101">
                        <c:v>60855.214660644531</c:v>
                      </c:pt>
                      <c:pt idx="4102">
                        <c:v>60855.214538574219</c:v>
                      </c:pt>
                      <c:pt idx="4103">
                        <c:v>62977.986038208008</c:v>
                      </c:pt>
                      <c:pt idx="4104">
                        <c:v>62625.986038208008</c:v>
                      </c:pt>
                      <c:pt idx="4105">
                        <c:v>62625.985977172852</c:v>
                      </c:pt>
                      <c:pt idx="4106">
                        <c:v>62337.985794067383</c:v>
                      </c:pt>
                      <c:pt idx="4107">
                        <c:v>63783.977386474609</c:v>
                      </c:pt>
                      <c:pt idx="4108">
                        <c:v>63783.563262939453</c:v>
                      </c:pt>
                      <c:pt idx="4109">
                        <c:v>63094.660919189453</c:v>
                      </c:pt>
                      <c:pt idx="4110">
                        <c:v>66116.877639770508</c:v>
                      </c:pt>
                      <c:pt idx="4111">
                        <c:v>65399.877151489258</c:v>
                      </c:pt>
                      <c:pt idx="4112">
                        <c:v>65703.876663208008</c:v>
                      </c:pt>
                      <c:pt idx="4113">
                        <c:v>64842.539260864258</c:v>
                      </c:pt>
                      <c:pt idx="4114">
                        <c:v>64841.566360473626</c:v>
                      </c:pt>
                      <c:pt idx="4115">
                        <c:v>64552.899612426758</c:v>
                      </c:pt>
                      <c:pt idx="4116">
                        <c:v>66035.300384521484</c:v>
                      </c:pt>
                      <c:pt idx="4117">
                        <c:v>66035.299896240234</c:v>
                      </c:pt>
                      <c:pt idx="4118">
                        <c:v>66035.299652099609</c:v>
                      </c:pt>
                      <c:pt idx="4119">
                        <c:v>64134.066848754883</c:v>
                      </c:pt>
                      <c:pt idx="4120">
                        <c:v>64277.718154907227</c:v>
                      </c:pt>
                      <c:pt idx="4121">
                        <c:v>66011.069900512695</c:v>
                      </c:pt>
                      <c:pt idx="4122">
                        <c:v>66011.069900512695</c:v>
                      </c:pt>
                      <c:pt idx="4123">
                        <c:v>65923.427322387695</c:v>
                      </c:pt>
                      <c:pt idx="4124">
                        <c:v>65505.35823059082</c:v>
                      </c:pt>
                      <c:pt idx="4125">
                        <c:v>56682.340301513672</c:v>
                      </c:pt>
                      <c:pt idx="4126">
                        <c:v>56062.740203857422</c:v>
                      </c:pt>
                      <c:pt idx="4127">
                        <c:v>56062.740203857422</c:v>
                      </c:pt>
                      <c:pt idx="4128">
                        <c:v>56503.301849365234</c:v>
                      </c:pt>
                      <c:pt idx="4129">
                        <c:v>56313.301910400391</c:v>
                      </c:pt>
                      <c:pt idx="4130">
                        <c:v>56313.301849365234</c:v>
                      </c:pt>
                      <c:pt idx="4131">
                        <c:v>56184.847625732422</c:v>
                      </c:pt>
                      <c:pt idx="4132">
                        <c:v>58714.265960693352</c:v>
                      </c:pt>
                      <c:pt idx="4133">
                        <c:v>59525.266937255852</c:v>
                      </c:pt>
                      <c:pt idx="4134">
                        <c:v>59525.680999755852</c:v>
                      </c:pt>
                      <c:pt idx="4135">
                        <c:v>61655.296340942383</c:v>
                      </c:pt>
                      <c:pt idx="4136">
                        <c:v>61664.296463012695</c:v>
                      </c:pt>
                      <c:pt idx="4137">
                        <c:v>61664.296524047852</c:v>
                      </c:pt>
                      <c:pt idx="4138">
                        <c:v>66792.959365844727</c:v>
                      </c:pt>
                      <c:pt idx="4139">
                        <c:v>66790.986770629883</c:v>
                      </c:pt>
                      <c:pt idx="4140">
                        <c:v>58386.085876464836</c:v>
                      </c:pt>
                      <c:pt idx="4141">
                        <c:v>61683.497253417969</c:v>
                      </c:pt>
                      <c:pt idx="4142">
                        <c:v>61683.497741699219</c:v>
                      </c:pt>
                      <c:pt idx="4143">
                        <c:v>64581.724563598626</c:v>
                      </c:pt>
                      <c:pt idx="4144">
                        <c:v>64590.725296020508</c:v>
                      </c:pt>
                      <c:pt idx="4145">
                        <c:v>64590.724807739258</c:v>
                      </c:pt>
                      <c:pt idx="4146">
                        <c:v>63828.798049926758</c:v>
                      </c:pt>
                      <c:pt idx="4147">
                        <c:v>63886.06184387207</c:v>
                      </c:pt>
                      <c:pt idx="4148">
                        <c:v>63654.560012817376</c:v>
                      </c:pt>
                      <c:pt idx="4149">
                        <c:v>63607.55989074707</c:v>
                      </c:pt>
                      <c:pt idx="4150">
                        <c:v>67701.721389770508</c:v>
                      </c:pt>
                      <c:pt idx="4151">
                        <c:v>67461.721389770508</c:v>
                      </c:pt>
                      <c:pt idx="4152">
                        <c:v>65548.384414672852</c:v>
                      </c:pt>
                      <c:pt idx="4153">
                        <c:v>65997.786270141602</c:v>
                      </c:pt>
                      <c:pt idx="4154">
                        <c:v>65990.787246704102</c:v>
                      </c:pt>
                      <c:pt idx="4155">
                        <c:v>60863.133880615234</c:v>
                      </c:pt>
                      <c:pt idx="4156">
                        <c:v>60775.133880615234</c:v>
                      </c:pt>
                      <c:pt idx="4157">
                        <c:v>66573.762161254883</c:v>
                      </c:pt>
                      <c:pt idx="4158">
                        <c:v>66620.041213989258</c:v>
                      </c:pt>
                      <c:pt idx="4159">
                        <c:v>66468.041946411133</c:v>
                      </c:pt>
                      <c:pt idx="4160">
                        <c:v>66020.233688354492</c:v>
                      </c:pt>
                      <c:pt idx="4161">
                        <c:v>66237.633590698242</c:v>
                      </c:pt>
                      <c:pt idx="4162">
                        <c:v>66851.592681884766</c:v>
                      </c:pt>
                      <c:pt idx="4163">
                        <c:v>66123.799514770508</c:v>
                      </c:pt>
                      <c:pt idx="4164">
                        <c:v>66066.799026489258</c:v>
                      </c:pt>
                      <c:pt idx="4165">
                        <c:v>64591.568267822266</c:v>
                      </c:pt>
                      <c:pt idx="4166">
                        <c:v>65843.707962036133</c:v>
                      </c:pt>
                      <c:pt idx="4167">
                        <c:v>65843.707717895508</c:v>
                      </c:pt>
                      <c:pt idx="4168">
                        <c:v>65283.707229614258</c:v>
                      </c:pt>
                      <c:pt idx="4169">
                        <c:v>64769.707229614258</c:v>
                      </c:pt>
                      <c:pt idx="4170">
                        <c:v>64545.07209777832</c:v>
                      </c:pt>
                      <c:pt idx="4171">
                        <c:v>64549.07209777832</c:v>
                      </c:pt>
                      <c:pt idx="4172">
                        <c:v>64558.07209777832</c:v>
                      </c:pt>
                      <c:pt idx="4173">
                        <c:v>64426.609573364258</c:v>
                      </c:pt>
                      <c:pt idx="4174">
                        <c:v>64590.558303833008</c:v>
                      </c:pt>
                      <c:pt idx="4175">
                        <c:v>64678.558792114258</c:v>
                      </c:pt>
                      <c:pt idx="4176">
                        <c:v>67639.814254760742</c:v>
                      </c:pt>
                      <c:pt idx="4177">
                        <c:v>64837.917556762688</c:v>
                      </c:pt>
                      <c:pt idx="4178">
                        <c:v>65067.498001098626</c:v>
                      </c:pt>
                      <c:pt idx="4179">
                        <c:v>65058.498001098626</c:v>
                      </c:pt>
                      <c:pt idx="4180">
                        <c:v>66121.266372680664</c:v>
                      </c:pt>
                      <c:pt idx="4181">
                        <c:v>66121.63703918457</c:v>
                      </c:pt>
                      <c:pt idx="4182">
                        <c:v>64522.165420532227</c:v>
                      </c:pt>
                      <c:pt idx="4183">
                        <c:v>64276.165420532227</c:v>
                      </c:pt>
                      <c:pt idx="4184">
                        <c:v>64276.165420532227</c:v>
                      </c:pt>
                      <c:pt idx="4185">
                        <c:v>65152.109939575188</c:v>
                      </c:pt>
                      <c:pt idx="4186">
                        <c:v>65383.080276489258</c:v>
                      </c:pt>
                      <c:pt idx="4187">
                        <c:v>65864.360549926758</c:v>
                      </c:pt>
                      <c:pt idx="4188">
                        <c:v>66926.121780395508</c:v>
                      </c:pt>
                      <c:pt idx="4189">
                        <c:v>66926.123733520508</c:v>
                      </c:pt>
                      <c:pt idx="4190">
                        <c:v>66937.123001098633</c:v>
                      </c:pt>
                      <c:pt idx="4191">
                        <c:v>66937.122756958008</c:v>
                      </c:pt>
                      <c:pt idx="4192">
                        <c:v>67026.122756958008</c:v>
                      </c:pt>
                      <c:pt idx="4193">
                        <c:v>66315.983352661133</c:v>
                      </c:pt>
                      <c:pt idx="4194">
                        <c:v>66315.983840942383</c:v>
                      </c:pt>
                      <c:pt idx="4195">
                        <c:v>66382.985305786133</c:v>
                      </c:pt>
                      <c:pt idx="4196">
                        <c:v>66907.986282348633</c:v>
                      </c:pt>
                      <c:pt idx="4197">
                        <c:v>64264.379623413086</c:v>
                      </c:pt>
                      <c:pt idx="4198">
                        <c:v>63786.378128051758</c:v>
                      </c:pt>
                      <c:pt idx="4199">
                        <c:v>65381.260940551758</c:v>
                      </c:pt>
                      <c:pt idx="4200">
                        <c:v>65011.157424926758</c:v>
                      </c:pt>
                      <c:pt idx="4201">
                        <c:v>67718.654739379883</c:v>
                      </c:pt>
                      <c:pt idx="4202">
                        <c:v>67817.335647583008</c:v>
                      </c:pt>
                      <c:pt idx="4203">
                        <c:v>67197.736038208008</c:v>
                      </c:pt>
                      <c:pt idx="4204">
                        <c:v>66910.735305786133</c:v>
                      </c:pt>
                      <c:pt idx="4205">
                        <c:v>64928.643508911126</c:v>
                      </c:pt>
                      <c:pt idx="4206">
                        <c:v>65805.444046020508</c:v>
                      </c:pt>
                      <c:pt idx="4207">
                        <c:v>65887.446487426758</c:v>
                      </c:pt>
                      <c:pt idx="4208">
                        <c:v>65712.946487426758</c:v>
                      </c:pt>
                      <c:pt idx="4209">
                        <c:v>66108.206985473633</c:v>
                      </c:pt>
                      <c:pt idx="4210">
                        <c:v>66108.207107543945</c:v>
                      </c:pt>
                      <c:pt idx="4211">
                        <c:v>65034.326858520508</c:v>
                      </c:pt>
                      <c:pt idx="4212">
                        <c:v>63452.279983520508</c:v>
                      </c:pt>
                      <c:pt idx="4213">
                        <c:v>64254.236297607422</c:v>
                      </c:pt>
                      <c:pt idx="4214">
                        <c:v>64491.130447387688</c:v>
                      </c:pt>
                      <c:pt idx="4215">
                        <c:v>56978.094207763672</c:v>
                      </c:pt>
                      <c:pt idx="4216">
                        <c:v>56978.094207763672</c:v>
                      </c:pt>
                      <c:pt idx="4217">
                        <c:v>56630.094085693359</c:v>
                      </c:pt>
                      <c:pt idx="4218">
                        <c:v>56639.094207763672</c:v>
                      </c:pt>
                      <c:pt idx="4219">
                        <c:v>56440.093963623047</c:v>
                      </c:pt>
                      <c:pt idx="4220">
                        <c:v>64096.576614379883</c:v>
                      </c:pt>
                      <c:pt idx="4221">
                        <c:v>63363.287673950195</c:v>
                      </c:pt>
                      <c:pt idx="4222">
                        <c:v>63363.287673950195</c:v>
                      </c:pt>
                      <c:pt idx="4223">
                        <c:v>62800.954177856445</c:v>
                      </c:pt>
                      <c:pt idx="4224">
                        <c:v>63993.026077270508</c:v>
                      </c:pt>
                      <c:pt idx="4225">
                        <c:v>63993.02619934082</c:v>
                      </c:pt>
                      <c:pt idx="4226">
                        <c:v>63903.82600402832</c:v>
                      </c:pt>
                      <c:pt idx="4227">
                        <c:v>63712.825881958008</c:v>
                      </c:pt>
                      <c:pt idx="4228">
                        <c:v>62679.699783325195</c:v>
                      </c:pt>
                      <c:pt idx="4229">
                        <c:v>64232.248428344727</c:v>
                      </c:pt>
                      <c:pt idx="4230">
                        <c:v>64343.781097412102</c:v>
                      </c:pt>
                      <c:pt idx="4231">
                        <c:v>64800.281341552734</c:v>
                      </c:pt>
                      <c:pt idx="4232">
                        <c:v>64430.878997802734</c:v>
                      </c:pt>
                      <c:pt idx="4233">
                        <c:v>66967.385452270508</c:v>
                      </c:pt>
                      <c:pt idx="4234">
                        <c:v>64789.585647583008</c:v>
                      </c:pt>
                      <c:pt idx="4235">
                        <c:v>64798.585586547852</c:v>
                      </c:pt>
                      <c:pt idx="4236">
                        <c:v>64664.78547668457</c:v>
                      </c:pt>
                      <c:pt idx="4237">
                        <c:v>64600.785415649414</c:v>
                      </c:pt>
                      <c:pt idx="4238">
                        <c:v>67476.493072509766</c:v>
                      </c:pt>
                      <c:pt idx="4239">
                        <c:v>67491.392242431641</c:v>
                      </c:pt>
                      <c:pt idx="4240">
                        <c:v>67427.391998291016</c:v>
                      </c:pt>
                      <c:pt idx="4241">
                        <c:v>66595.776809692383</c:v>
                      </c:pt>
                      <c:pt idx="4242">
                        <c:v>57507.842727661133</c:v>
                      </c:pt>
                      <c:pt idx="4243">
                        <c:v>57460.84260559082</c:v>
                      </c:pt>
                      <c:pt idx="4244">
                        <c:v>57460.545913696289</c:v>
                      </c:pt>
                      <c:pt idx="4245">
                        <c:v>63164.016693115234</c:v>
                      </c:pt>
                      <c:pt idx="4246">
                        <c:v>63164.016937255852</c:v>
                      </c:pt>
                      <c:pt idx="4247">
                        <c:v>63164.016693115234</c:v>
                      </c:pt>
                      <c:pt idx="4248">
                        <c:v>63038.091400146484</c:v>
                      </c:pt>
                      <c:pt idx="4249">
                        <c:v>67607.897171020508</c:v>
                      </c:pt>
                      <c:pt idx="4250">
                        <c:v>67721.628616333008</c:v>
                      </c:pt>
                      <c:pt idx="4251">
                        <c:v>67715.229339599609</c:v>
                      </c:pt>
                      <c:pt idx="4252">
                        <c:v>63102.025054931633</c:v>
                      </c:pt>
                      <c:pt idx="4253">
                        <c:v>63291.927642822266</c:v>
                      </c:pt>
                      <c:pt idx="4254">
                        <c:v>62831.927886962883</c:v>
                      </c:pt>
                      <c:pt idx="4255">
                        <c:v>63170.098785400383</c:v>
                      </c:pt>
                      <c:pt idx="4256">
                        <c:v>63170.098541259766</c:v>
                      </c:pt>
                      <c:pt idx="4257">
                        <c:v>62753.098297119133</c:v>
                      </c:pt>
                      <c:pt idx="4258">
                        <c:v>61562.564895629876</c:v>
                      </c:pt>
                      <c:pt idx="4259">
                        <c:v>65204.27766418457</c:v>
                      </c:pt>
                      <c:pt idx="4260">
                        <c:v>65818.411087036133</c:v>
                      </c:pt>
                      <c:pt idx="4261">
                        <c:v>66228.410354614258</c:v>
                      </c:pt>
                      <c:pt idx="4262">
                        <c:v>65914.811233520508</c:v>
                      </c:pt>
                      <c:pt idx="4263">
                        <c:v>65213.341751098626</c:v>
                      </c:pt>
                      <c:pt idx="4264">
                        <c:v>65213.341751098626</c:v>
                      </c:pt>
                      <c:pt idx="4265">
                        <c:v>66491.013137817383</c:v>
                      </c:pt>
                      <c:pt idx="4266">
                        <c:v>63621.897064208984</c:v>
                      </c:pt>
                      <c:pt idx="4267">
                        <c:v>63669.897064208984</c:v>
                      </c:pt>
                      <c:pt idx="4268">
                        <c:v>63669.897064208984</c:v>
                      </c:pt>
                      <c:pt idx="4269">
                        <c:v>62814.896087646484</c:v>
                      </c:pt>
                      <c:pt idx="4270">
                        <c:v>62814.897064208984</c:v>
                      </c:pt>
                      <c:pt idx="4271">
                        <c:v>62283.600708007813</c:v>
                      </c:pt>
                      <c:pt idx="4272">
                        <c:v>66315.710647583008</c:v>
                      </c:pt>
                      <c:pt idx="4273">
                        <c:v>66398.014358520508</c:v>
                      </c:pt>
                      <c:pt idx="4274">
                        <c:v>66843.015579223633</c:v>
                      </c:pt>
                      <c:pt idx="4275">
                        <c:v>64677.037704467766</c:v>
                      </c:pt>
                      <c:pt idx="4276">
                        <c:v>64561.488082885735</c:v>
                      </c:pt>
                      <c:pt idx="4277">
                        <c:v>64561.804489135735</c:v>
                      </c:pt>
                      <c:pt idx="4278">
                        <c:v>64832.946243286133</c:v>
                      </c:pt>
                      <c:pt idx="4279">
                        <c:v>64704.945999145508</c:v>
                      </c:pt>
                      <c:pt idx="4280">
                        <c:v>64744.945938110352</c:v>
                      </c:pt>
                      <c:pt idx="4281">
                        <c:v>64329.618850708008</c:v>
                      </c:pt>
                      <c:pt idx="4282">
                        <c:v>65760.019973754883</c:v>
                      </c:pt>
                      <c:pt idx="4283">
                        <c:v>64232.233963012695</c:v>
                      </c:pt>
                      <c:pt idx="4284">
                        <c:v>64232.233963012695</c:v>
                      </c:pt>
                      <c:pt idx="4285">
                        <c:v>64964.053421020508</c:v>
                      </c:pt>
                      <c:pt idx="4286">
                        <c:v>65026.953323364258</c:v>
                      </c:pt>
                      <c:pt idx="4287">
                        <c:v>65438.904495239258</c:v>
                      </c:pt>
                      <c:pt idx="4288">
                        <c:v>65438.905471801758</c:v>
                      </c:pt>
                      <c:pt idx="4289">
                        <c:v>65110.904006958008</c:v>
                      </c:pt>
                      <c:pt idx="4290">
                        <c:v>58030.992294311523</c:v>
                      </c:pt>
                      <c:pt idx="4291">
                        <c:v>58030.133895874023</c:v>
                      </c:pt>
                      <c:pt idx="4292">
                        <c:v>58030.134017944329</c:v>
                      </c:pt>
                      <c:pt idx="4293">
                        <c:v>64793.588333129876</c:v>
                      </c:pt>
                      <c:pt idx="4294">
                        <c:v>64847.988967895508</c:v>
                      </c:pt>
                      <c:pt idx="4295">
                        <c:v>64409.586868286126</c:v>
                      </c:pt>
                      <c:pt idx="4296">
                        <c:v>64778.988967895508</c:v>
                      </c:pt>
                      <c:pt idx="4297">
                        <c:v>64465.988479614258</c:v>
                      </c:pt>
                      <c:pt idx="4298">
                        <c:v>65323.487869262688</c:v>
                      </c:pt>
                      <c:pt idx="4299">
                        <c:v>65314.487869262688</c:v>
                      </c:pt>
                      <c:pt idx="4300">
                        <c:v>63816.346466064453</c:v>
                      </c:pt>
                      <c:pt idx="4301">
                        <c:v>66207.605056762695</c:v>
                      </c:pt>
                      <c:pt idx="4302">
                        <c:v>67222.607620239258</c:v>
                      </c:pt>
                      <c:pt idx="4303">
                        <c:v>67222.607620239258</c:v>
                      </c:pt>
                      <c:pt idx="4304">
                        <c:v>67222.60774230957</c:v>
                      </c:pt>
                      <c:pt idx="4305">
                        <c:v>61264.752151489258</c:v>
                      </c:pt>
                      <c:pt idx="4306">
                        <c:v>61678.349563598626</c:v>
                      </c:pt>
                      <c:pt idx="4307">
                        <c:v>61924.351760864258</c:v>
                      </c:pt>
                      <c:pt idx="4308">
                        <c:v>67142.628860473633</c:v>
                      </c:pt>
                      <c:pt idx="4309">
                        <c:v>67402.631057739258</c:v>
                      </c:pt>
                      <c:pt idx="4310">
                        <c:v>66421.628128051758</c:v>
                      </c:pt>
                      <c:pt idx="4311">
                        <c:v>66319.629348754883</c:v>
                      </c:pt>
                      <c:pt idx="4312">
                        <c:v>65061.101760864258</c:v>
                      </c:pt>
                      <c:pt idx="4313">
                        <c:v>65533.699905395508</c:v>
                      </c:pt>
                      <c:pt idx="4314">
                        <c:v>65533.698928833008</c:v>
                      </c:pt>
                      <c:pt idx="4315">
                        <c:v>65929.229690551758</c:v>
                      </c:pt>
                      <c:pt idx="4316">
                        <c:v>65621.470901489258</c:v>
                      </c:pt>
                      <c:pt idx="4317">
                        <c:v>64039.861282348626</c:v>
                      </c:pt>
                      <c:pt idx="4318">
                        <c:v>63679.461380004876</c:v>
                      </c:pt>
                      <c:pt idx="4319">
                        <c:v>64856.921096801758</c:v>
                      </c:pt>
                      <c:pt idx="4320">
                        <c:v>65681.597366333008</c:v>
                      </c:pt>
                      <c:pt idx="4321">
                        <c:v>64458.002639770508</c:v>
                      </c:pt>
                      <c:pt idx="4322">
                        <c:v>64458.003128051758</c:v>
                      </c:pt>
                      <c:pt idx="4323">
                        <c:v>66262.628219604492</c:v>
                      </c:pt>
                      <c:pt idx="4324">
                        <c:v>66266.628707885742</c:v>
                      </c:pt>
                      <c:pt idx="4325">
                        <c:v>67027.099899291992</c:v>
                      </c:pt>
                      <c:pt idx="4326">
                        <c:v>67073.751266479492</c:v>
                      </c:pt>
                      <c:pt idx="4327">
                        <c:v>66760.862991333008</c:v>
                      </c:pt>
                      <c:pt idx="4328">
                        <c:v>67100.112503051758</c:v>
                      </c:pt>
                      <c:pt idx="4329">
                        <c:v>67072.112747192383</c:v>
                      </c:pt>
                      <c:pt idx="4330">
                        <c:v>65120.886123657219</c:v>
                      </c:pt>
                      <c:pt idx="4331">
                        <c:v>64506.896926879876</c:v>
                      </c:pt>
                      <c:pt idx="4332">
                        <c:v>64916.646682739258</c:v>
                      </c:pt>
                      <c:pt idx="4333">
                        <c:v>65164.618850708008</c:v>
                      </c:pt>
                      <c:pt idx="4334">
                        <c:v>65164.618118286126</c:v>
                      </c:pt>
                      <c:pt idx="4335">
                        <c:v>57185.519622802734</c:v>
                      </c:pt>
                      <c:pt idx="4336">
                        <c:v>57116.519134521484</c:v>
                      </c:pt>
                      <c:pt idx="4337">
                        <c:v>56645.019134521484</c:v>
                      </c:pt>
                      <c:pt idx="4338">
                        <c:v>64511.944961547852</c:v>
                      </c:pt>
                      <c:pt idx="4339">
                        <c:v>63978.944900512695</c:v>
                      </c:pt>
                      <c:pt idx="4340">
                        <c:v>65626.338821411133</c:v>
                      </c:pt>
                      <c:pt idx="4341">
                        <c:v>65539.146682739258</c:v>
                      </c:pt>
                      <c:pt idx="4342">
                        <c:v>65979.939651489258</c:v>
                      </c:pt>
                      <c:pt idx="4343">
                        <c:v>65994.839553833008</c:v>
                      </c:pt>
                      <c:pt idx="4344">
                        <c:v>65642.839553833008</c:v>
                      </c:pt>
                      <c:pt idx="4345">
                        <c:v>64385.028518676758</c:v>
                      </c:pt>
                      <c:pt idx="4346">
                        <c:v>64562.528900146484</c:v>
                      </c:pt>
                      <c:pt idx="4347">
                        <c:v>64375.822463989258</c:v>
                      </c:pt>
                      <c:pt idx="4348">
                        <c:v>64423.173782348633</c:v>
                      </c:pt>
                      <c:pt idx="4349">
                        <c:v>64424.622634887695</c:v>
                      </c:pt>
                      <c:pt idx="4350">
                        <c:v>60745.97900390625</c:v>
                      </c:pt>
                      <c:pt idx="4351">
                        <c:v>60745.978881835938</c:v>
                      </c:pt>
                      <c:pt idx="4352">
                        <c:v>60697.793304443352</c:v>
                      </c:pt>
                      <c:pt idx="4353">
                        <c:v>60808.773529052734</c:v>
                      </c:pt>
                      <c:pt idx="4354">
                        <c:v>60898.773406982415</c:v>
                      </c:pt>
                      <c:pt idx="4355">
                        <c:v>60746.773284912102</c:v>
                      </c:pt>
                      <c:pt idx="4356">
                        <c:v>61996.703750610344</c:v>
                      </c:pt>
                      <c:pt idx="4357">
                        <c:v>61996.703628540039</c:v>
                      </c:pt>
                      <c:pt idx="4358">
                        <c:v>63942.827713012695</c:v>
                      </c:pt>
                      <c:pt idx="4359">
                        <c:v>63981.696304321282</c:v>
                      </c:pt>
                      <c:pt idx="4360">
                        <c:v>63629.696304321282</c:v>
                      </c:pt>
                      <c:pt idx="4361">
                        <c:v>64051.986038208008</c:v>
                      </c:pt>
                      <c:pt idx="4362">
                        <c:v>64634.386672973626</c:v>
                      </c:pt>
                      <c:pt idx="4363">
                        <c:v>65390.686477661126</c:v>
                      </c:pt>
                      <c:pt idx="4364">
                        <c:v>65302.686721801758</c:v>
                      </c:pt>
                      <c:pt idx="4365">
                        <c:v>55994.018280029297</c:v>
                      </c:pt>
                      <c:pt idx="4366">
                        <c:v>56429.018646240234</c:v>
                      </c:pt>
                      <c:pt idx="4367">
                        <c:v>56429.018646240234</c:v>
                      </c:pt>
                      <c:pt idx="4368">
                        <c:v>56429.018646240234</c:v>
                      </c:pt>
                      <c:pt idx="4369">
                        <c:v>67563.195999145508</c:v>
                      </c:pt>
                      <c:pt idx="4370">
                        <c:v>67553.3955078125</c:v>
                      </c:pt>
                      <c:pt idx="4371">
                        <c:v>66787.441360473633</c:v>
                      </c:pt>
                      <c:pt idx="4372">
                        <c:v>66871.441848754883</c:v>
                      </c:pt>
                      <c:pt idx="4373">
                        <c:v>66828.441604614258</c:v>
                      </c:pt>
                      <c:pt idx="4374">
                        <c:v>66356.121780395508</c:v>
                      </c:pt>
                      <c:pt idx="4375">
                        <c:v>67401.670745849609</c:v>
                      </c:pt>
                      <c:pt idx="4376">
                        <c:v>67185.670745849609</c:v>
                      </c:pt>
                      <c:pt idx="4377">
                        <c:v>64010.366546630852</c:v>
                      </c:pt>
                      <c:pt idx="4378">
                        <c:v>63962.366546630852</c:v>
                      </c:pt>
                      <c:pt idx="4379">
                        <c:v>63901.366424560547</c:v>
                      </c:pt>
                      <c:pt idx="4380">
                        <c:v>63046.669692993157</c:v>
                      </c:pt>
                      <c:pt idx="4381">
                        <c:v>63046.669692993157</c:v>
                      </c:pt>
                      <c:pt idx="4382">
                        <c:v>64899.392959594727</c:v>
                      </c:pt>
                      <c:pt idx="4383">
                        <c:v>64468.7919921875</c:v>
                      </c:pt>
                      <c:pt idx="4384">
                        <c:v>64470.39794921875</c:v>
                      </c:pt>
                      <c:pt idx="4385">
                        <c:v>65620.481155395508</c:v>
                      </c:pt>
                      <c:pt idx="4386">
                        <c:v>62484.949783325195</c:v>
                      </c:pt>
                      <c:pt idx="4387">
                        <c:v>62919.950271606438</c:v>
                      </c:pt>
                      <c:pt idx="4388">
                        <c:v>62919.950271606438</c:v>
                      </c:pt>
                      <c:pt idx="4389">
                        <c:v>63330.951370239258</c:v>
                      </c:pt>
                      <c:pt idx="4390">
                        <c:v>63911.951736450188</c:v>
                      </c:pt>
                      <c:pt idx="4391">
                        <c:v>65295.94567871093</c:v>
                      </c:pt>
                      <c:pt idx="4392">
                        <c:v>66963.32666015625</c:v>
                      </c:pt>
                      <c:pt idx="4393">
                        <c:v>67341.727783203125</c:v>
                      </c:pt>
                      <c:pt idx="4394">
                        <c:v>66567.94287109375</c:v>
                      </c:pt>
                      <c:pt idx="4395">
                        <c:v>57297.264495849609</c:v>
                      </c:pt>
                      <c:pt idx="4396">
                        <c:v>58784.456878662102</c:v>
                      </c:pt>
                      <c:pt idx="4397">
                        <c:v>58784.456756591797</c:v>
                      </c:pt>
                      <c:pt idx="4398">
                        <c:v>58784.456756591797</c:v>
                      </c:pt>
                      <c:pt idx="4399">
                        <c:v>61593.927459716797</c:v>
                      </c:pt>
                      <c:pt idx="4400">
                        <c:v>61256.225677490234</c:v>
                      </c:pt>
                      <c:pt idx="4401">
                        <c:v>62995.091262817376</c:v>
                      </c:pt>
                      <c:pt idx="4402">
                        <c:v>63500.447219848626</c:v>
                      </c:pt>
                      <c:pt idx="4403">
                        <c:v>63500.447219848626</c:v>
                      </c:pt>
                      <c:pt idx="4404">
                        <c:v>63887.425857543945</c:v>
                      </c:pt>
                      <c:pt idx="4405">
                        <c:v>63519.023513793945</c:v>
                      </c:pt>
                      <c:pt idx="4406">
                        <c:v>65803.491165161133</c:v>
                      </c:pt>
                      <c:pt idx="4407">
                        <c:v>65997.891311645508</c:v>
                      </c:pt>
                      <c:pt idx="4408">
                        <c:v>66400.192337036133</c:v>
                      </c:pt>
                      <c:pt idx="4409">
                        <c:v>66312.191848754883</c:v>
                      </c:pt>
                      <c:pt idx="4410">
                        <c:v>67830.84309387207</c:v>
                      </c:pt>
                      <c:pt idx="4411">
                        <c:v>67062.337356567383</c:v>
                      </c:pt>
                      <c:pt idx="4412">
                        <c:v>67131.337600708008</c:v>
                      </c:pt>
                      <c:pt idx="4413">
                        <c:v>67088.337600708008</c:v>
                      </c:pt>
                      <c:pt idx="4414">
                        <c:v>66749.337112426758</c:v>
                      </c:pt>
                      <c:pt idx="4415">
                        <c:v>66596.411331176758</c:v>
                      </c:pt>
                      <c:pt idx="4416">
                        <c:v>66596.411331176758</c:v>
                      </c:pt>
                      <c:pt idx="4417">
                        <c:v>65126.200393676758</c:v>
                      </c:pt>
                      <c:pt idx="4418">
                        <c:v>66060.423538208008</c:v>
                      </c:pt>
                      <c:pt idx="4419">
                        <c:v>67030.960647583008</c:v>
                      </c:pt>
                      <c:pt idx="4420">
                        <c:v>67172.761428833008</c:v>
                      </c:pt>
                      <c:pt idx="4421">
                        <c:v>65204.155364990234</c:v>
                      </c:pt>
                      <c:pt idx="4422">
                        <c:v>65135.155853271484</c:v>
                      </c:pt>
                      <c:pt idx="4423">
                        <c:v>65880.699905395508</c:v>
                      </c:pt>
                      <c:pt idx="4424">
                        <c:v>65638.699172973633</c:v>
                      </c:pt>
                      <c:pt idx="4425">
                        <c:v>64342.452713012695</c:v>
                      </c:pt>
                      <c:pt idx="4426">
                        <c:v>64342.155838012695</c:v>
                      </c:pt>
                      <c:pt idx="4427">
                        <c:v>64342.155838012695</c:v>
                      </c:pt>
                      <c:pt idx="4428">
                        <c:v>64579.477737426758</c:v>
                      </c:pt>
                      <c:pt idx="4429">
                        <c:v>64400.477737426758</c:v>
                      </c:pt>
                      <c:pt idx="4430">
                        <c:v>66748.337112426758</c:v>
                      </c:pt>
                      <c:pt idx="4431">
                        <c:v>66748.336624145508</c:v>
                      </c:pt>
                      <c:pt idx="4432">
                        <c:v>66598.705276489258</c:v>
                      </c:pt>
                      <c:pt idx="4433">
                        <c:v>66471.705032348633</c:v>
                      </c:pt>
                      <c:pt idx="4434">
                        <c:v>64888.766189575188</c:v>
                      </c:pt>
                      <c:pt idx="4435">
                        <c:v>64897.567092895508</c:v>
                      </c:pt>
                      <c:pt idx="4436">
                        <c:v>63481.339431762695</c:v>
                      </c:pt>
                      <c:pt idx="4437">
                        <c:v>63828.339920043938</c:v>
                      </c:pt>
                      <c:pt idx="4438">
                        <c:v>63638.891494750977</c:v>
                      </c:pt>
                      <c:pt idx="4439">
                        <c:v>63884.891555786133</c:v>
                      </c:pt>
                      <c:pt idx="4440">
                        <c:v>58611.324066162109</c:v>
                      </c:pt>
                      <c:pt idx="4441">
                        <c:v>58501.824188232422</c:v>
                      </c:pt>
                      <c:pt idx="4442">
                        <c:v>58510.824188232422</c:v>
                      </c:pt>
                      <c:pt idx="4443">
                        <c:v>64642.429153442376</c:v>
                      </c:pt>
                      <c:pt idx="4444">
                        <c:v>64416.62890625</c:v>
                      </c:pt>
                      <c:pt idx="4445">
                        <c:v>64535.62878417968</c:v>
                      </c:pt>
                      <c:pt idx="4446">
                        <c:v>64529.724563598626</c:v>
                      </c:pt>
                      <c:pt idx="4447">
                        <c:v>65316.124710083008</c:v>
                      </c:pt>
                      <c:pt idx="4448">
                        <c:v>65545.127395629883</c:v>
                      </c:pt>
                      <c:pt idx="4449">
                        <c:v>65673.127151489258</c:v>
                      </c:pt>
                      <c:pt idx="4450">
                        <c:v>65561.127639770508</c:v>
                      </c:pt>
                      <c:pt idx="4451">
                        <c:v>66066.286224365234</c:v>
                      </c:pt>
                      <c:pt idx="4452">
                        <c:v>66009.285980224609</c:v>
                      </c:pt>
                      <c:pt idx="4453">
                        <c:v>62698.397796630852</c:v>
                      </c:pt>
                      <c:pt idx="4454">
                        <c:v>62698.397796630852</c:v>
                      </c:pt>
                      <c:pt idx="4455">
                        <c:v>64823.032913208008</c:v>
                      </c:pt>
                      <c:pt idx="4456">
                        <c:v>65515.340530395508</c:v>
                      </c:pt>
                      <c:pt idx="4457">
                        <c:v>63494.852981567376</c:v>
                      </c:pt>
                      <c:pt idx="4458">
                        <c:v>63530.85285949707</c:v>
                      </c:pt>
                      <c:pt idx="4459">
                        <c:v>63940.85334777832</c:v>
                      </c:pt>
                      <c:pt idx="4460">
                        <c:v>64443.173294067376</c:v>
                      </c:pt>
                      <c:pt idx="4461">
                        <c:v>64272.173782348626</c:v>
                      </c:pt>
                      <c:pt idx="4462">
                        <c:v>64272.173782348626</c:v>
                      </c:pt>
                      <c:pt idx="4463">
                        <c:v>65998.695022583008</c:v>
                      </c:pt>
                      <c:pt idx="4464">
                        <c:v>65999.866409301758</c:v>
                      </c:pt>
                      <c:pt idx="4465">
                        <c:v>65964.867141723633</c:v>
                      </c:pt>
                      <c:pt idx="4466">
                        <c:v>66589.899124145508</c:v>
                      </c:pt>
                      <c:pt idx="4467">
                        <c:v>66589.899124145508</c:v>
                      </c:pt>
                      <c:pt idx="4468">
                        <c:v>66442.898635864258</c:v>
                      </c:pt>
                      <c:pt idx="4469">
                        <c:v>66080.896682739258</c:v>
                      </c:pt>
                      <c:pt idx="4470">
                        <c:v>56253.799652099609</c:v>
                      </c:pt>
                      <c:pt idx="4471">
                        <c:v>66338.513137817383</c:v>
                      </c:pt>
                      <c:pt idx="4472">
                        <c:v>66181.640823364258</c:v>
                      </c:pt>
                      <c:pt idx="4473">
                        <c:v>66129.826126098633</c:v>
                      </c:pt>
                      <c:pt idx="4474">
                        <c:v>65081.963333129876</c:v>
                      </c:pt>
                      <c:pt idx="4475">
                        <c:v>66402.865188598633</c:v>
                      </c:pt>
                      <c:pt idx="4476">
                        <c:v>66402.864456176758</c:v>
                      </c:pt>
                      <c:pt idx="4477">
                        <c:v>66175.864944458008</c:v>
                      </c:pt>
                      <c:pt idx="4478">
                        <c:v>67064.679779052734</c:v>
                      </c:pt>
                      <c:pt idx="4479">
                        <c:v>66848.679290771484</c:v>
                      </c:pt>
                      <c:pt idx="4480">
                        <c:v>65617.295608520508</c:v>
                      </c:pt>
                      <c:pt idx="4481">
                        <c:v>66794.070999145508</c:v>
                      </c:pt>
                      <c:pt idx="4482">
                        <c:v>67722.071731567383</c:v>
                      </c:pt>
                      <c:pt idx="4483">
                        <c:v>67299.429153442383</c:v>
                      </c:pt>
                      <c:pt idx="4484">
                        <c:v>66947.429153442383</c:v>
                      </c:pt>
                      <c:pt idx="4485">
                        <c:v>67175.105056762695</c:v>
                      </c:pt>
                      <c:pt idx="4486">
                        <c:v>65429.153762817376</c:v>
                      </c:pt>
                      <c:pt idx="4487">
                        <c:v>65699.353713989258</c:v>
                      </c:pt>
                      <c:pt idx="4488">
                        <c:v>65626.353713989258</c:v>
                      </c:pt>
                      <c:pt idx="4489">
                        <c:v>65359.352981567376</c:v>
                      </c:pt>
                      <c:pt idx="4490">
                        <c:v>65237.442825317376</c:v>
                      </c:pt>
                      <c:pt idx="4491">
                        <c:v>65237.442581176758</c:v>
                      </c:pt>
                      <c:pt idx="4492">
                        <c:v>64885.443069458008</c:v>
                      </c:pt>
                      <c:pt idx="4493">
                        <c:v>64999.443069458008</c:v>
                      </c:pt>
                      <c:pt idx="4494">
                        <c:v>65829.699417114258</c:v>
                      </c:pt>
                      <c:pt idx="4495">
                        <c:v>66149.899856567383</c:v>
                      </c:pt>
                      <c:pt idx="4496">
                        <c:v>65907.899856567383</c:v>
                      </c:pt>
                      <c:pt idx="4497">
                        <c:v>67368.392822265625</c:v>
                      </c:pt>
                      <c:pt idx="4498">
                        <c:v>67604.947219848633</c:v>
                      </c:pt>
                      <c:pt idx="4499">
                        <c:v>67516.947219848633</c:v>
                      </c:pt>
                      <c:pt idx="4500">
                        <c:v>63770.303787231438</c:v>
                      </c:pt>
                      <c:pt idx="4501">
                        <c:v>64189.304397583008</c:v>
                      </c:pt>
                      <c:pt idx="4502">
                        <c:v>64188.118728637688</c:v>
                      </c:pt>
                      <c:pt idx="4503">
                        <c:v>64091.118606567376</c:v>
                      </c:pt>
                      <c:pt idx="4504">
                        <c:v>65673.555618286133</c:v>
                      </c:pt>
                      <c:pt idx="4505">
                        <c:v>66676.037796020508</c:v>
                      </c:pt>
                      <c:pt idx="4506">
                        <c:v>67086.037307739258</c:v>
                      </c:pt>
                      <c:pt idx="4507">
                        <c:v>66998.037307739258</c:v>
                      </c:pt>
                      <c:pt idx="4508">
                        <c:v>64927.596633911126</c:v>
                      </c:pt>
                      <c:pt idx="4509">
                        <c:v>64379.996292114258</c:v>
                      </c:pt>
                      <c:pt idx="4510">
                        <c:v>64429.796585083008</c:v>
                      </c:pt>
                      <c:pt idx="4511">
                        <c:v>64321.796340942376</c:v>
                      </c:pt>
                      <c:pt idx="4512">
                        <c:v>63703.795608520508</c:v>
                      </c:pt>
                      <c:pt idx="4513">
                        <c:v>63693.329055786126</c:v>
                      </c:pt>
                      <c:pt idx="4514">
                        <c:v>63721.899047851563</c:v>
                      </c:pt>
                      <c:pt idx="4515">
                        <c:v>64833.335891723626</c:v>
                      </c:pt>
                      <c:pt idx="4516">
                        <c:v>65280.836380004876</c:v>
                      </c:pt>
                      <c:pt idx="4517">
                        <c:v>65166.836624145508</c:v>
                      </c:pt>
                      <c:pt idx="4518">
                        <c:v>64989.636306762688</c:v>
                      </c:pt>
                      <c:pt idx="4519">
                        <c:v>64520.385864257813</c:v>
                      </c:pt>
                      <c:pt idx="4520">
                        <c:v>64866.88610839843</c:v>
                      </c:pt>
                      <c:pt idx="4521">
                        <c:v>64070.884887695313</c:v>
                      </c:pt>
                      <c:pt idx="4522">
                        <c:v>65736.754470825195</c:v>
                      </c:pt>
                      <c:pt idx="4523">
                        <c:v>63875.196975708008</c:v>
                      </c:pt>
                      <c:pt idx="4524">
                        <c:v>63875.196914672852</c:v>
                      </c:pt>
                      <c:pt idx="4525">
                        <c:v>63875.196853637695</c:v>
                      </c:pt>
                      <c:pt idx="4526">
                        <c:v>64156.801666259758</c:v>
                      </c:pt>
                      <c:pt idx="4527">
                        <c:v>65075.395462036126</c:v>
                      </c:pt>
                      <c:pt idx="4528">
                        <c:v>64848.39533996582</c:v>
                      </c:pt>
                      <c:pt idx="4529">
                        <c:v>64413.394973754876</c:v>
                      </c:pt>
                      <c:pt idx="4530">
                        <c:v>65177.06867980957</c:v>
                      </c:pt>
                      <c:pt idx="4531">
                        <c:v>65181.068801879883</c:v>
                      </c:pt>
                      <c:pt idx="4532">
                        <c:v>65188.175369262695</c:v>
                      </c:pt>
                      <c:pt idx="4533">
                        <c:v>65188.175247192383</c:v>
                      </c:pt>
                      <c:pt idx="4534">
                        <c:v>65354.175247192383</c:v>
                      </c:pt>
                      <c:pt idx="4535">
                        <c:v>64989.766784667969</c:v>
                      </c:pt>
                      <c:pt idx="4536">
                        <c:v>64989.766845703125</c:v>
                      </c:pt>
                      <c:pt idx="4537">
                        <c:v>64221.925186157227</c:v>
                      </c:pt>
                      <c:pt idx="4538">
                        <c:v>64221.925186157227</c:v>
                      </c:pt>
                      <c:pt idx="4539">
                        <c:v>64221.925186157227</c:v>
                      </c:pt>
                      <c:pt idx="4540">
                        <c:v>63990.423233032227</c:v>
                      </c:pt>
                      <c:pt idx="4541">
                        <c:v>64813.832794189453</c:v>
                      </c:pt>
                      <c:pt idx="4542">
                        <c:v>64813.832794189453</c:v>
                      </c:pt>
                      <c:pt idx="4543">
                        <c:v>64813.832794189453</c:v>
                      </c:pt>
                      <c:pt idx="4544">
                        <c:v>64804.832794189453</c:v>
                      </c:pt>
                      <c:pt idx="4545">
                        <c:v>56373.543685913079</c:v>
                      </c:pt>
                      <c:pt idx="4546">
                        <c:v>56431.543441772461</c:v>
                      </c:pt>
                      <c:pt idx="4547">
                        <c:v>58219.625091552734</c:v>
                      </c:pt>
                      <c:pt idx="4548">
                        <c:v>58678.627044677734</c:v>
                      </c:pt>
                      <c:pt idx="4549">
                        <c:v>66322.974319458008</c:v>
                      </c:pt>
                      <c:pt idx="4550">
                        <c:v>66322.974075317383</c:v>
                      </c:pt>
                      <c:pt idx="4551">
                        <c:v>66322.974807739258</c:v>
                      </c:pt>
                      <c:pt idx="4552">
                        <c:v>65730.974075317383</c:v>
                      </c:pt>
                      <c:pt idx="4553">
                        <c:v>64848.117385864258</c:v>
                      </c:pt>
                      <c:pt idx="4554">
                        <c:v>66687.421829223633</c:v>
                      </c:pt>
                      <c:pt idx="4555">
                        <c:v>67336.831008911133</c:v>
                      </c:pt>
                      <c:pt idx="4556">
                        <c:v>67336.831008911133</c:v>
                      </c:pt>
                      <c:pt idx="4557">
                        <c:v>67336.830276489258</c:v>
                      </c:pt>
                      <c:pt idx="4558">
                        <c:v>65153.70361328125</c:v>
                      </c:pt>
                      <c:pt idx="4559">
                        <c:v>64784.301025390618</c:v>
                      </c:pt>
                      <c:pt idx="4560">
                        <c:v>64673.596878051758</c:v>
                      </c:pt>
                      <c:pt idx="4561">
                        <c:v>65988.259231567383</c:v>
                      </c:pt>
                      <c:pt idx="4562">
                        <c:v>63987.346633911126</c:v>
                      </c:pt>
                      <c:pt idx="4563">
                        <c:v>63193.345413208008</c:v>
                      </c:pt>
                      <c:pt idx="4564">
                        <c:v>63150.346633911126</c:v>
                      </c:pt>
                      <c:pt idx="4565">
                        <c:v>64285.077835083008</c:v>
                      </c:pt>
                      <c:pt idx="4566">
                        <c:v>65715.852249145508</c:v>
                      </c:pt>
                      <c:pt idx="4567">
                        <c:v>65601.852493286133</c:v>
                      </c:pt>
                      <c:pt idx="4568">
                        <c:v>65504.049514770508</c:v>
                      </c:pt>
                      <c:pt idx="4569">
                        <c:v>63262.211380004876</c:v>
                      </c:pt>
                      <c:pt idx="4570">
                        <c:v>63947.776809692376</c:v>
                      </c:pt>
                      <c:pt idx="4571">
                        <c:v>63810.625198364258</c:v>
                      </c:pt>
                      <c:pt idx="4572">
                        <c:v>65149.899856567376</c:v>
                      </c:pt>
                      <c:pt idx="4573">
                        <c:v>65263.900588989258</c:v>
                      </c:pt>
                      <c:pt idx="4574">
                        <c:v>65263.900100708008</c:v>
                      </c:pt>
                      <c:pt idx="4575">
                        <c:v>55880.392852783203</c:v>
                      </c:pt>
                      <c:pt idx="4576">
                        <c:v>55879.180023193359</c:v>
                      </c:pt>
                      <c:pt idx="4577">
                        <c:v>52830.938018798828</c:v>
                      </c:pt>
                      <c:pt idx="4578">
                        <c:v>52839.938262939453</c:v>
                      </c:pt>
                      <c:pt idx="4579">
                        <c:v>52839.938262939453</c:v>
                      </c:pt>
                      <c:pt idx="4580">
                        <c:v>52875.889129638672</c:v>
                      </c:pt>
                      <c:pt idx="4581">
                        <c:v>52994.889068603516</c:v>
                      </c:pt>
                      <c:pt idx="4582">
                        <c:v>62748.933731079102</c:v>
                      </c:pt>
                      <c:pt idx="4583">
                        <c:v>62796.933670043945</c:v>
                      </c:pt>
                      <c:pt idx="4584">
                        <c:v>62236.932754516602</c:v>
                      </c:pt>
                      <c:pt idx="4585">
                        <c:v>61803.194778442383</c:v>
                      </c:pt>
                      <c:pt idx="4586">
                        <c:v>61893.638748168945</c:v>
                      </c:pt>
                      <c:pt idx="4587">
                        <c:v>61893.224807739258</c:v>
                      </c:pt>
                      <c:pt idx="4588">
                        <c:v>62526.224685668945</c:v>
                      </c:pt>
                      <c:pt idx="4589">
                        <c:v>62429.224685668945</c:v>
                      </c:pt>
                      <c:pt idx="4590">
                        <c:v>64690.49543762207</c:v>
                      </c:pt>
                      <c:pt idx="4591">
                        <c:v>66289.110549926758</c:v>
                      </c:pt>
                      <c:pt idx="4592">
                        <c:v>63795.959182739258</c:v>
                      </c:pt>
                      <c:pt idx="4593">
                        <c:v>63795.95930480957</c:v>
                      </c:pt>
                      <c:pt idx="4594">
                        <c:v>63795.959182739258</c:v>
                      </c:pt>
                      <c:pt idx="4595">
                        <c:v>64482.299026489258</c:v>
                      </c:pt>
                      <c:pt idx="4596">
                        <c:v>66998.236282348633</c:v>
                      </c:pt>
                      <c:pt idx="4597">
                        <c:v>66998.236282348633</c:v>
                      </c:pt>
                      <c:pt idx="4598">
                        <c:v>65943.733352661133</c:v>
                      </c:pt>
                      <c:pt idx="4599">
                        <c:v>65280.333648681641</c:v>
                      </c:pt>
                      <c:pt idx="4600">
                        <c:v>65152.332672119141</c:v>
                      </c:pt>
                      <c:pt idx="4601">
                        <c:v>65524.333831787102</c:v>
                      </c:pt>
                      <c:pt idx="4602">
                        <c:v>65963.564544677734</c:v>
                      </c:pt>
                      <c:pt idx="4603">
                        <c:v>64082.797103881836</c:v>
                      </c:pt>
                      <c:pt idx="4604">
                        <c:v>65815.571731567383</c:v>
                      </c:pt>
                      <c:pt idx="4605">
                        <c:v>64141.884353637695</c:v>
                      </c:pt>
                      <c:pt idx="4606">
                        <c:v>64188.884353637695</c:v>
                      </c:pt>
                      <c:pt idx="4607">
                        <c:v>64188.884353637695</c:v>
                      </c:pt>
                      <c:pt idx="4608">
                        <c:v>65945.38508605957</c:v>
                      </c:pt>
                      <c:pt idx="4609">
                        <c:v>65945.38508605957</c:v>
                      </c:pt>
                      <c:pt idx="4610">
                        <c:v>66297.38508605957</c:v>
                      </c:pt>
                      <c:pt idx="4611">
                        <c:v>65849.259719848633</c:v>
                      </c:pt>
                      <c:pt idx="4612">
                        <c:v>66167.106399536133</c:v>
                      </c:pt>
                      <c:pt idx="4613">
                        <c:v>65828.201797485352</c:v>
                      </c:pt>
                      <c:pt idx="4614">
                        <c:v>66113.202041625977</c:v>
                      </c:pt>
                      <c:pt idx="4615">
                        <c:v>65943.201309204102</c:v>
                      </c:pt>
                      <c:pt idx="4616">
                        <c:v>66056.201065063477</c:v>
                      </c:pt>
                      <c:pt idx="4617">
                        <c:v>67011.448135375977</c:v>
                      </c:pt>
                      <c:pt idx="4618">
                        <c:v>66720.848587036133</c:v>
                      </c:pt>
                      <c:pt idx="4619">
                        <c:v>67674.922805786133</c:v>
                      </c:pt>
                      <c:pt idx="4620">
                        <c:v>65499.966018676758</c:v>
                      </c:pt>
                      <c:pt idx="4621">
                        <c:v>65138.966018676758</c:v>
                      </c:pt>
                      <c:pt idx="4622">
                        <c:v>65045.840042114258</c:v>
                      </c:pt>
                      <c:pt idx="4623">
                        <c:v>65045.84016418457</c:v>
                      </c:pt>
                      <c:pt idx="4624">
                        <c:v>63948.83918762207</c:v>
                      </c:pt>
                      <c:pt idx="4625">
                        <c:v>62736.808670043945</c:v>
                      </c:pt>
                      <c:pt idx="4626">
                        <c:v>65134.984756469727</c:v>
                      </c:pt>
                      <c:pt idx="4627">
                        <c:v>65383.540969848626</c:v>
                      </c:pt>
                      <c:pt idx="4628">
                        <c:v>64796.940994262688</c:v>
                      </c:pt>
                      <c:pt idx="4629">
                        <c:v>64796.941116333008</c:v>
                      </c:pt>
                      <c:pt idx="4630">
                        <c:v>65320.710403442376</c:v>
                      </c:pt>
                      <c:pt idx="4631">
                        <c:v>65641.862014770508</c:v>
                      </c:pt>
                      <c:pt idx="4632">
                        <c:v>61871.493118286126</c:v>
                      </c:pt>
                      <c:pt idx="4633">
                        <c:v>62249.891555786126</c:v>
                      </c:pt>
                      <c:pt idx="4634">
                        <c:v>62679.893508911126</c:v>
                      </c:pt>
                      <c:pt idx="4635">
                        <c:v>58059.796478271484</c:v>
                      </c:pt>
                      <c:pt idx="4636">
                        <c:v>58710.797454833984</c:v>
                      </c:pt>
                      <c:pt idx="4637">
                        <c:v>58712.924896240234</c:v>
                      </c:pt>
                      <c:pt idx="4638">
                        <c:v>58452.925384521484</c:v>
                      </c:pt>
                      <c:pt idx="4639">
                        <c:v>67365.886428833008</c:v>
                      </c:pt>
                      <c:pt idx="4640">
                        <c:v>67356.0869140625</c:v>
                      </c:pt>
                      <c:pt idx="4641">
                        <c:v>67248.086669921875</c:v>
                      </c:pt>
                      <c:pt idx="4642">
                        <c:v>66381.810989379883</c:v>
                      </c:pt>
                      <c:pt idx="4643">
                        <c:v>66431.611282348633</c:v>
                      </c:pt>
                      <c:pt idx="4644">
                        <c:v>66431.612014770508</c:v>
                      </c:pt>
                      <c:pt idx="4645">
                        <c:v>65621.612014770508</c:v>
                      </c:pt>
                      <c:pt idx="4646">
                        <c:v>65172.015228271484</c:v>
                      </c:pt>
                      <c:pt idx="4647">
                        <c:v>65247.015228271484</c:v>
                      </c:pt>
                      <c:pt idx="4648">
                        <c:v>65247.015960693352</c:v>
                      </c:pt>
                      <c:pt idx="4649">
                        <c:v>65750.582122802734</c:v>
                      </c:pt>
                      <c:pt idx="4650">
                        <c:v>56805.077484130859</c:v>
                      </c:pt>
                      <c:pt idx="4651">
                        <c:v>57325.077484130859</c:v>
                      </c:pt>
                      <c:pt idx="4652">
                        <c:v>58766.937210083008</c:v>
                      </c:pt>
                      <c:pt idx="4653">
                        <c:v>58869.961853027344</c:v>
                      </c:pt>
                      <c:pt idx="4654">
                        <c:v>59239.364318847649</c:v>
                      </c:pt>
                      <c:pt idx="4655">
                        <c:v>62846.838821411126</c:v>
                      </c:pt>
                      <c:pt idx="4656">
                        <c:v>63920.536468505852</c:v>
                      </c:pt>
                      <c:pt idx="4657">
                        <c:v>63920.536956787102</c:v>
                      </c:pt>
                      <c:pt idx="4658">
                        <c:v>63922.510833740234</c:v>
                      </c:pt>
                      <c:pt idx="4659">
                        <c:v>62848.023162841797</c:v>
                      </c:pt>
                      <c:pt idx="4660">
                        <c:v>62857.023162841797</c:v>
                      </c:pt>
                      <c:pt idx="4661">
                        <c:v>65902.282592773438</c:v>
                      </c:pt>
                      <c:pt idx="4662">
                        <c:v>65550.282104492188</c:v>
                      </c:pt>
                      <c:pt idx="4663">
                        <c:v>65777.282104492188</c:v>
                      </c:pt>
                      <c:pt idx="4664">
                        <c:v>65575.275588989258</c:v>
                      </c:pt>
                      <c:pt idx="4665">
                        <c:v>62031.722122192376</c:v>
                      </c:pt>
                      <c:pt idx="4666">
                        <c:v>62808.19807434082</c:v>
                      </c:pt>
                      <c:pt idx="4667">
                        <c:v>63195.198440551758</c:v>
                      </c:pt>
                      <c:pt idx="4668">
                        <c:v>63195.198196411126</c:v>
                      </c:pt>
                      <c:pt idx="4669">
                        <c:v>63195.198440551758</c:v>
                      </c:pt>
                      <c:pt idx="4670">
                        <c:v>65316.130813598626</c:v>
                      </c:pt>
                      <c:pt idx="4671">
                        <c:v>64878.698440551758</c:v>
                      </c:pt>
                      <c:pt idx="4672">
                        <c:v>64878.698440551758</c:v>
                      </c:pt>
                      <c:pt idx="4673">
                        <c:v>64023.697463989258</c:v>
                      </c:pt>
                      <c:pt idx="4674">
                        <c:v>65846.845581054688</c:v>
                      </c:pt>
                      <c:pt idx="4675">
                        <c:v>66270.904907226563</c:v>
                      </c:pt>
                      <c:pt idx="4676">
                        <c:v>66270.904907226563</c:v>
                      </c:pt>
                      <c:pt idx="4677">
                        <c:v>66270.904663085938</c:v>
                      </c:pt>
                      <c:pt idx="4678">
                        <c:v>65846.165237426758</c:v>
                      </c:pt>
                      <c:pt idx="4679">
                        <c:v>64905.474807739258</c:v>
                      </c:pt>
                      <c:pt idx="4680">
                        <c:v>56590.592071533203</c:v>
                      </c:pt>
                      <c:pt idx="4681">
                        <c:v>56590.592010498047</c:v>
                      </c:pt>
                      <c:pt idx="4682">
                        <c:v>61715.859451293945</c:v>
                      </c:pt>
                      <c:pt idx="4683">
                        <c:v>61239.093338012695</c:v>
                      </c:pt>
                      <c:pt idx="4684">
                        <c:v>62589.309158325195</c:v>
                      </c:pt>
                      <c:pt idx="4685">
                        <c:v>62593.309219360352</c:v>
                      </c:pt>
                      <c:pt idx="4686">
                        <c:v>62724.309097290039</c:v>
                      </c:pt>
                      <c:pt idx="4687">
                        <c:v>61497.357864379883</c:v>
                      </c:pt>
                      <c:pt idx="4688">
                        <c:v>65969.283401489258</c:v>
                      </c:pt>
                      <c:pt idx="4689">
                        <c:v>65969.014846801758</c:v>
                      </c:pt>
                      <c:pt idx="4690">
                        <c:v>65617.014602661133</c:v>
                      </c:pt>
                      <c:pt idx="4691">
                        <c:v>65426.014846801758</c:v>
                      </c:pt>
                      <c:pt idx="4692">
                        <c:v>65017.942947387695</c:v>
                      </c:pt>
                      <c:pt idx="4693">
                        <c:v>64665.942947387695</c:v>
                      </c:pt>
                      <c:pt idx="4694">
                        <c:v>65091.384353637695</c:v>
                      </c:pt>
                      <c:pt idx="4695">
                        <c:v>58222.909027099602</c:v>
                      </c:pt>
                      <c:pt idx="4696">
                        <c:v>58222.909271240234</c:v>
                      </c:pt>
                      <c:pt idx="4697">
                        <c:v>58221.621429443352</c:v>
                      </c:pt>
                      <c:pt idx="4698">
                        <c:v>58221.621429443352</c:v>
                      </c:pt>
                      <c:pt idx="4699">
                        <c:v>58304.121185302734</c:v>
                      </c:pt>
                      <c:pt idx="4700">
                        <c:v>57921.720550537102</c:v>
                      </c:pt>
                      <c:pt idx="4701">
                        <c:v>56439.662384033203</c:v>
                      </c:pt>
                      <c:pt idx="4702">
                        <c:v>56439.662445068359</c:v>
                      </c:pt>
                      <c:pt idx="4703">
                        <c:v>56439.662445068359</c:v>
                      </c:pt>
                      <c:pt idx="4704">
                        <c:v>60497.768981933586</c:v>
                      </c:pt>
                      <c:pt idx="4705">
                        <c:v>61671.519958496086</c:v>
                      </c:pt>
                      <c:pt idx="4706">
                        <c:v>61671.520202636719</c:v>
                      </c:pt>
                      <c:pt idx="4707">
                        <c:v>65237.12239074707</c:v>
                      </c:pt>
                      <c:pt idx="4708">
                        <c:v>64845.482086181641</c:v>
                      </c:pt>
                      <c:pt idx="4709">
                        <c:v>64459.483123779297</c:v>
                      </c:pt>
                      <c:pt idx="4710">
                        <c:v>65316.133499145508</c:v>
                      </c:pt>
                      <c:pt idx="4711">
                        <c:v>65171.133255004876</c:v>
                      </c:pt>
                      <c:pt idx="4712">
                        <c:v>63310.672927856445</c:v>
                      </c:pt>
                      <c:pt idx="4713">
                        <c:v>65816.358688354492</c:v>
                      </c:pt>
                      <c:pt idx="4714">
                        <c:v>65815.620162963867</c:v>
                      </c:pt>
                      <c:pt idx="4715">
                        <c:v>65743.136276245117</c:v>
                      </c:pt>
                      <c:pt idx="4716">
                        <c:v>65598.036422729492</c:v>
                      </c:pt>
                      <c:pt idx="4717">
                        <c:v>65569.109573364258</c:v>
                      </c:pt>
                      <c:pt idx="4718">
                        <c:v>65176.858596801758</c:v>
                      </c:pt>
                      <c:pt idx="4719">
                        <c:v>65223.358596801758</c:v>
                      </c:pt>
                      <c:pt idx="4720">
                        <c:v>65223.358474731438</c:v>
                      </c:pt>
                      <c:pt idx="4721">
                        <c:v>66880.249893188477</c:v>
                      </c:pt>
                      <c:pt idx="4722">
                        <c:v>66790.187454223633</c:v>
                      </c:pt>
                      <c:pt idx="4723">
                        <c:v>66764.187210083008</c:v>
                      </c:pt>
                      <c:pt idx="4724">
                        <c:v>65204.191421508789</c:v>
                      </c:pt>
                      <c:pt idx="4725">
                        <c:v>58983.258392333984</c:v>
                      </c:pt>
                      <c:pt idx="4726">
                        <c:v>58983.258514404297</c:v>
                      </c:pt>
                      <c:pt idx="4727">
                        <c:v>58864.258392333984</c:v>
                      </c:pt>
                      <c:pt idx="4728">
                        <c:v>63009.351150512695</c:v>
                      </c:pt>
                      <c:pt idx="4729">
                        <c:v>62693.851272583008</c:v>
                      </c:pt>
                      <c:pt idx="4730">
                        <c:v>62341.851211547852</c:v>
                      </c:pt>
                      <c:pt idx="4731">
                        <c:v>62332.851211547852</c:v>
                      </c:pt>
                      <c:pt idx="4732">
                        <c:v>64152.529861450195</c:v>
                      </c:pt>
                      <c:pt idx="4733">
                        <c:v>64156.529861450195</c:v>
                      </c:pt>
                      <c:pt idx="4734">
                        <c:v>64165.529922485352</c:v>
                      </c:pt>
                      <c:pt idx="4735">
                        <c:v>64906.619705200188</c:v>
                      </c:pt>
                      <c:pt idx="4736">
                        <c:v>65341.620071411126</c:v>
                      </c:pt>
                      <c:pt idx="4737">
                        <c:v>66046.15705871582</c:v>
                      </c:pt>
                      <c:pt idx="4738">
                        <c:v>67683.637893676758</c:v>
                      </c:pt>
                      <c:pt idx="4739">
                        <c:v>64392.999649047852</c:v>
                      </c:pt>
                      <c:pt idx="4740">
                        <c:v>62010.207473754876</c:v>
                      </c:pt>
                      <c:pt idx="4741">
                        <c:v>62009.891311645508</c:v>
                      </c:pt>
                      <c:pt idx="4742">
                        <c:v>62010.207229614258</c:v>
                      </c:pt>
                      <c:pt idx="4743">
                        <c:v>62988.205764770508</c:v>
                      </c:pt>
                      <c:pt idx="4744">
                        <c:v>63063.205764770508</c:v>
                      </c:pt>
                      <c:pt idx="4745">
                        <c:v>63016.205764770508</c:v>
                      </c:pt>
                      <c:pt idx="4746">
                        <c:v>65682.910491943359</c:v>
                      </c:pt>
                      <c:pt idx="4747">
                        <c:v>65682.909759521484</c:v>
                      </c:pt>
                      <c:pt idx="4748">
                        <c:v>65366.910736083984</c:v>
                      </c:pt>
                      <c:pt idx="4749">
                        <c:v>63743.524368286126</c:v>
                      </c:pt>
                      <c:pt idx="4750">
                        <c:v>63679.524124145508</c:v>
                      </c:pt>
                      <c:pt idx="4751">
                        <c:v>63591.524124145508</c:v>
                      </c:pt>
                      <c:pt idx="4752">
                        <c:v>65680.143264770508</c:v>
                      </c:pt>
                      <c:pt idx="4753">
                        <c:v>65328.143264770508</c:v>
                      </c:pt>
                      <c:pt idx="4754">
                        <c:v>65328.143264770508</c:v>
                      </c:pt>
                      <c:pt idx="4755">
                        <c:v>64976.050064086914</c:v>
                      </c:pt>
                      <c:pt idx="4756">
                        <c:v>64976.050064086914</c:v>
                      </c:pt>
                      <c:pt idx="4757">
                        <c:v>64976.050247192383</c:v>
                      </c:pt>
                      <c:pt idx="4758">
                        <c:v>64456.050247192383</c:v>
                      </c:pt>
                      <c:pt idx="4759">
                        <c:v>64256.050064086914</c:v>
                      </c:pt>
                      <c:pt idx="4760">
                        <c:v>64944.125183105469</c:v>
                      </c:pt>
                      <c:pt idx="4761">
                        <c:v>64944.125244140625</c:v>
                      </c:pt>
                      <c:pt idx="4762">
                        <c:v>65056.605117797852</c:v>
                      </c:pt>
                      <c:pt idx="4763">
                        <c:v>64458.208877563477</c:v>
                      </c:pt>
                      <c:pt idx="4764">
                        <c:v>64463.898330688477</c:v>
                      </c:pt>
                      <c:pt idx="4765">
                        <c:v>64463.898330688477</c:v>
                      </c:pt>
                      <c:pt idx="4766">
                        <c:v>64676.898330688477</c:v>
                      </c:pt>
                      <c:pt idx="4767">
                        <c:v>66963.628326416016</c:v>
                      </c:pt>
                      <c:pt idx="4768">
                        <c:v>66963.628448486328</c:v>
                      </c:pt>
                      <c:pt idx="4769">
                        <c:v>66963.628448486328</c:v>
                      </c:pt>
                      <c:pt idx="4770">
                        <c:v>57873.894332885742</c:v>
                      </c:pt>
                      <c:pt idx="4771">
                        <c:v>55765.793792724602</c:v>
                      </c:pt>
                      <c:pt idx="4772">
                        <c:v>56297.856414794915</c:v>
                      </c:pt>
                      <c:pt idx="4773">
                        <c:v>56297.856536865234</c:v>
                      </c:pt>
                      <c:pt idx="4774">
                        <c:v>56521.856292724602</c:v>
                      </c:pt>
                      <c:pt idx="4775">
                        <c:v>65075.253570556633</c:v>
                      </c:pt>
                      <c:pt idx="4776">
                        <c:v>64722.63557434082</c:v>
                      </c:pt>
                      <c:pt idx="4777">
                        <c:v>64722.635452270508</c:v>
                      </c:pt>
                      <c:pt idx="4778">
                        <c:v>64722.63557434082</c:v>
                      </c:pt>
                      <c:pt idx="4779">
                        <c:v>63122.62434387207</c:v>
                      </c:pt>
                      <c:pt idx="4780">
                        <c:v>63595.12483215332</c:v>
                      </c:pt>
                      <c:pt idx="4781">
                        <c:v>64020.536087036126</c:v>
                      </c:pt>
                      <c:pt idx="4782">
                        <c:v>64036.105911254876</c:v>
                      </c:pt>
                      <c:pt idx="4783">
                        <c:v>63968.385940551758</c:v>
                      </c:pt>
                      <c:pt idx="4784">
                        <c:v>63899.385940551758</c:v>
                      </c:pt>
                      <c:pt idx="4785">
                        <c:v>61350.099212646484</c:v>
                      </c:pt>
                      <c:pt idx="4786">
                        <c:v>63107.343872070313</c:v>
                      </c:pt>
                      <c:pt idx="4787">
                        <c:v>63514.3427734375</c:v>
                      </c:pt>
                      <c:pt idx="4788">
                        <c:v>63514.34265136718</c:v>
                      </c:pt>
                      <c:pt idx="4789">
                        <c:v>64611.942840576165</c:v>
                      </c:pt>
                      <c:pt idx="4790">
                        <c:v>64872.892059326165</c:v>
                      </c:pt>
                      <c:pt idx="4791">
                        <c:v>65378.700637817383</c:v>
                      </c:pt>
                      <c:pt idx="4792">
                        <c:v>65288.920547485352</c:v>
                      </c:pt>
                      <c:pt idx="4793">
                        <c:v>65288.920547485352</c:v>
                      </c:pt>
                      <c:pt idx="4794">
                        <c:v>65000.92024230957</c:v>
                      </c:pt>
                      <c:pt idx="4795">
                        <c:v>64930.34114074707</c:v>
                      </c:pt>
                      <c:pt idx="4796">
                        <c:v>64939.341201782227</c:v>
                      </c:pt>
                      <c:pt idx="4797">
                        <c:v>65715.278762817383</c:v>
                      </c:pt>
                      <c:pt idx="4798">
                        <c:v>63813.75178527832</c:v>
                      </c:pt>
                      <c:pt idx="4799">
                        <c:v>65986.957473754883</c:v>
                      </c:pt>
                      <c:pt idx="4800">
                        <c:v>63557.473831176758</c:v>
                      </c:pt>
                      <c:pt idx="4801">
                        <c:v>66968.200881958008</c:v>
                      </c:pt>
                      <c:pt idx="4802">
                        <c:v>67178.200881958008</c:v>
                      </c:pt>
                      <c:pt idx="4803">
                        <c:v>66987.200759887695</c:v>
                      </c:pt>
                      <c:pt idx="4804">
                        <c:v>65525.324981689453</c:v>
                      </c:pt>
                      <c:pt idx="4805">
                        <c:v>65426.405227661126</c:v>
                      </c:pt>
                      <c:pt idx="4806">
                        <c:v>66172.224258422852</c:v>
                      </c:pt>
                      <c:pt idx="4807">
                        <c:v>66172.22444152832</c:v>
                      </c:pt>
                      <c:pt idx="4808">
                        <c:v>66172.224319458008</c:v>
                      </c:pt>
                      <c:pt idx="4809">
                        <c:v>66075.224319458008</c:v>
                      </c:pt>
                      <c:pt idx="4810">
                        <c:v>65165.780471801758</c:v>
                      </c:pt>
                      <c:pt idx="4811">
                        <c:v>65118.78059387207</c:v>
                      </c:pt>
                      <c:pt idx="4812">
                        <c:v>64766.78059387207</c:v>
                      </c:pt>
                      <c:pt idx="4813">
                        <c:v>64451.28059387207</c:v>
                      </c:pt>
                      <c:pt idx="4814">
                        <c:v>64354.280227661126</c:v>
                      </c:pt>
                      <c:pt idx="4815">
                        <c:v>66502.598098754883</c:v>
                      </c:pt>
                      <c:pt idx="4816">
                        <c:v>66446.598098754883</c:v>
                      </c:pt>
                      <c:pt idx="4817">
                        <c:v>66403.597122192383</c:v>
                      </c:pt>
                      <c:pt idx="4818">
                        <c:v>63518.238418579102</c:v>
                      </c:pt>
                      <c:pt idx="4819">
                        <c:v>63518.238357543945</c:v>
                      </c:pt>
                      <c:pt idx="4820">
                        <c:v>64880.186721801758</c:v>
                      </c:pt>
                      <c:pt idx="4821">
                        <c:v>64928.187454223626</c:v>
                      </c:pt>
                      <c:pt idx="4822">
                        <c:v>65519.538040161126</c:v>
                      </c:pt>
                      <c:pt idx="4823">
                        <c:v>65279.537307739258</c:v>
                      </c:pt>
                      <c:pt idx="4824">
                        <c:v>65085.102493286126</c:v>
                      </c:pt>
                      <c:pt idx="4825">
                        <c:v>64991.102249145508</c:v>
                      </c:pt>
                      <c:pt idx="4826">
                        <c:v>64775.101760864258</c:v>
                      </c:pt>
                      <c:pt idx="4827">
                        <c:v>65140.871780395508</c:v>
                      </c:pt>
                      <c:pt idx="4828">
                        <c:v>64905.578567504876</c:v>
                      </c:pt>
                      <c:pt idx="4829">
                        <c:v>65112.792190551758</c:v>
                      </c:pt>
                      <c:pt idx="4830">
                        <c:v>67167.787796020508</c:v>
                      </c:pt>
                      <c:pt idx="4831">
                        <c:v>67178.787307739258</c:v>
                      </c:pt>
                      <c:pt idx="4832">
                        <c:v>66889.788040161133</c:v>
                      </c:pt>
                      <c:pt idx="4833">
                        <c:v>66816.787307739258</c:v>
                      </c:pt>
                      <c:pt idx="4834">
                        <c:v>67707.703079223633</c:v>
                      </c:pt>
                      <c:pt idx="4835">
                        <c:v>67579.702346801758</c:v>
                      </c:pt>
                      <c:pt idx="4836">
                        <c:v>67152.172561645508</c:v>
                      </c:pt>
                      <c:pt idx="4837">
                        <c:v>68641.408889770508</c:v>
                      </c:pt>
                      <c:pt idx="4838">
                        <c:v>67856.487319946289</c:v>
                      </c:pt>
                      <c:pt idx="4839">
                        <c:v>67856.488052368164</c:v>
                      </c:pt>
                      <c:pt idx="4840">
                        <c:v>62984.12390136718</c:v>
                      </c:pt>
                      <c:pt idx="4841">
                        <c:v>62984.124145507813</c:v>
                      </c:pt>
                      <c:pt idx="4842">
                        <c:v>62984.1240234375</c:v>
                      </c:pt>
                      <c:pt idx="4843">
                        <c:v>60161.397171020508</c:v>
                      </c:pt>
                      <c:pt idx="4844">
                        <c:v>60088.277053833008</c:v>
                      </c:pt>
                      <c:pt idx="4845">
                        <c:v>64697.998916625977</c:v>
                      </c:pt>
                      <c:pt idx="4846">
                        <c:v>64633.787490844727</c:v>
                      </c:pt>
                      <c:pt idx="4847">
                        <c:v>66481.136917114258</c:v>
                      </c:pt>
                      <c:pt idx="4848">
                        <c:v>64999.779739379876</c:v>
                      </c:pt>
                      <c:pt idx="4849">
                        <c:v>65047.779739379876</c:v>
                      </c:pt>
                      <c:pt idx="4850">
                        <c:v>64983.242630004876</c:v>
                      </c:pt>
                      <c:pt idx="4851">
                        <c:v>66786.990432739258</c:v>
                      </c:pt>
                      <c:pt idx="4852">
                        <c:v>65979.684768676758</c:v>
                      </c:pt>
                      <c:pt idx="4853">
                        <c:v>66043.685256958008</c:v>
                      </c:pt>
                      <c:pt idx="4854">
                        <c:v>65598.684768676758</c:v>
                      </c:pt>
                      <c:pt idx="4855">
                        <c:v>63251.426345825195</c:v>
                      </c:pt>
                      <c:pt idx="4856">
                        <c:v>63194.426528930664</c:v>
                      </c:pt>
                      <c:pt idx="4857">
                        <c:v>64930.785110473626</c:v>
                      </c:pt>
                      <c:pt idx="4858">
                        <c:v>64930.785354614258</c:v>
                      </c:pt>
                      <c:pt idx="4859">
                        <c:v>65775.385940551758</c:v>
                      </c:pt>
                      <c:pt idx="4860">
                        <c:v>64141.167556762695</c:v>
                      </c:pt>
                      <c:pt idx="4861">
                        <c:v>63787.665664672852</c:v>
                      </c:pt>
                      <c:pt idx="4862">
                        <c:v>65497.152725219727</c:v>
                      </c:pt>
                      <c:pt idx="4863">
                        <c:v>65488.152725219727</c:v>
                      </c:pt>
                      <c:pt idx="4864">
                        <c:v>64491.151809692383</c:v>
                      </c:pt>
                      <c:pt idx="4865">
                        <c:v>64489.545364379883</c:v>
                      </c:pt>
                      <c:pt idx="4866">
                        <c:v>65497.23420715332</c:v>
                      </c:pt>
                      <c:pt idx="4867">
                        <c:v>65898.235549926758</c:v>
                      </c:pt>
                      <c:pt idx="4868">
                        <c:v>66068.635696411133</c:v>
                      </c:pt>
                      <c:pt idx="4869">
                        <c:v>66068.635696411133</c:v>
                      </c:pt>
                      <c:pt idx="4870">
                        <c:v>65246.55500793457</c:v>
                      </c:pt>
                      <c:pt idx="4871">
                        <c:v>65736.555511474609</c:v>
                      </c:pt>
                      <c:pt idx="4872">
                        <c:v>65736.555511474609</c:v>
                      </c:pt>
                      <c:pt idx="4873">
                        <c:v>65648.555389404297</c:v>
                      </c:pt>
                      <c:pt idx="4874">
                        <c:v>65961.666900634766</c:v>
                      </c:pt>
                      <c:pt idx="4875">
                        <c:v>62096.197463989258</c:v>
                      </c:pt>
                      <c:pt idx="4876">
                        <c:v>68094.098831176758</c:v>
                      </c:pt>
                      <c:pt idx="4877">
                        <c:v>67915.004592895508</c:v>
                      </c:pt>
                      <c:pt idx="4878">
                        <c:v>68091.004592895508</c:v>
                      </c:pt>
                      <c:pt idx="4879">
                        <c:v>66204.991775512695</c:v>
                      </c:pt>
                      <c:pt idx="4880">
                        <c:v>65108.815994262695</c:v>
                      </c:pt>
                      <c:pt idx="4881">
                        <c:v>64134.728103637695</c:v>
                      </c:pt>
                      <c:pt idx="4882">
                        <c:v>64143.728103637695</c:v>
                      </c:pt>
                      <c:pt idx="4883">
                        <c:v>64201.728225708008</c:v>
                      </c:pt>
                      <c:pt idx="4884">
                        <c:v>62333.079666137695</c:v>
                      </c:pt>
                      <c:pt idx="4885">
                        <c:v>62342.079727172852</c:v>
                      </c:pt>
                      <c:pt idx="4886">
                        <c:v>62330.421463012695</c:v>
                      </c:pt>
                      <c:pt idx="4887">
                        <c:v>63761.867568969727</c:v>
                      </c:pt>
                      <c:pt idx="4888">
                        <c:v>63656.476943969727</c:v>
                      </c:pt>
                      <c:pt idx="4889">
                        <c:v>64139.377334594727</c:v>
                      </c:pt>
                      <c:pt idx="4890">
                        <c:v>64987.200149536126</c:v>
                      </c:pt>
                      <c:pt idx="4891">
                        <c:v>64908.199905395508</c:v>
                      </c:pt>
                      <c:pt idx="4892">
                        <c:v>64772.081253051758</c:v>
                      </c:pt>
                      <c:pt idx="4893">
                        <c:v>63559.999710083008</c:v>
                      </c:pt>
                      <c:pt idx="4894">
                        <c:v>63560.000198364258</c:v>
                      </c:pt>
                      <c:pt idx="4895">
                        <c:v>64714.702590942376</c:v>
                      </c:pt>
                      <c:pt idx="4896">
                        <c:v>64714.703323364258</c:v>
                      </c:pt>
                      <c:pt idx="4897">
                        <c:v>65764.319427490234</c:v>
                      </c:pt>
                      <c:pt idx="4898">
                        <c:v>65591.320159912109</c:v>
                      </c:pt>
                      <c:pt idx="4899">
                        <c:v>65913.097747802734</c:v>
                      </c:pt>
                      <c:pt idx="4900">
                        <c:v>65222.458206176758</c:v>
                      </c:pt>
                      <c:pt idx="4901">
                        <c:v>66206.511184692383</c:v>
                      </c:pt>
                      <c:pt idx="4902">
                        <c:v>66782.134475708008</c:v>
                      </c:pt>
                      <c:pt idx="4903">
                        <c:v>66782.133987426758</c:v>
                      </c:pt>
                      <c:pt idx="4904">
                        <c:v>66987.434768676758</c:v>
                      </c:pt>
                      <c:pt idx="4905">
                        <c:v>56963.669769287102</c:v>
                      </c:pt>
                      <c:pt idx="4906">
                        <c:v>56963.670135498047</c:v>
                      </c:pt>
                      <c:pt idx="4907">
                        <c:v>56963.670013427734</c:v>
                      </c:pt>
                      <c:pt idx="4908">
                        <c:v>56650.670013427734</c:v>
                      </c:pt>
                      <c:pt idx="4909">
                        <c:v>65079.50276184082</c:v>
                      </c:pt>
                      <c:pt idx="4910">
                        <c:v>65079.50276184082</c:v>
                      </c:pt>
                      <c:pt idx="4911">
                        <c:v>64178.324905395508</c:v>
                      </c:pt>
                      <c:pt idx="4912">
                        <c:v>64178.324905395508</c:v>
                      </c:pt>
                      <c:pt idx="4913">
                        <c:v>63218.494094848626</c:v>
                      </c:pt>
                      <c:pt idx="4914">
                        <c:v>64186.495193481438</c:v>
                      </c:pt>
                      <c:pt idx="4915">
                        <c:v>64186.494583129876</c:v>
                      </c:pt>
                      <c:pt idx="4916">
                        <c:v>63794.494583129876</c:v>
                      </c:pt>
                      <c:pt idx="4917">
                        <c:v>66746.920852661133</c:v>
                      </c:pt>
                      <c:pt idx="4918">
                        <c:v>67239.234085083008</c:v>
                      </c:pt>
                      <c:pt idx="4919">
                        <c:v>67239.234085083008</c:v>
                      </c:pt>
                      <c:pt idx="4920">
                        <c:v>64774.982131958008</c:v>
                      </c:pt>
                      <c:pt idx="4921">
                        <c:v>64703.558303833008</c:v>
                      </c:pt>
                      <c:pt idx="4922">
                        <c:v>64237.159866333008</c:v>
                      </c:pt>
                      <c:pt idx="4923">
                        <c:v>65934.927444458008</c:v>
                      </c:pt>
                      <c:pt idx="4924">
                        <c:v>66297.827346801758</c:v>
                      </c:pt>
                      <c:pt idx="4925">
                        <c:v>65850.827102661133</c:v>
                      </c:pt>
                      <c:pt idx="4926">
                        <c:v>66189.827102661133</c:v>
                      </c:pt>
                      <c:pt idx="4927">
                        <c:v>63537.433303833008</c:v>
                      </c:pt>
                      <c:pt idx="4928">
                        <c:v>63587.233352661126</c:v>
                      </c:pt>
                      <c:pt idx="4929">
                        <c:v>63587.233352661126</c:v>
                      </c:pt>
                      <c:pt idx="4930">
                        <c:v>63587.233108520508</c:v>
                      </c:pt>
                      <c:pt idx="4931">
                        <c:v>62859.597366333008</c:v>
                      </c:pt>
                      <c:pt idx="4932">
                        <c:v>63563.630752563477</c:v>
                      </c:pt>
                      <c:pt idx="4933">
                        <c:v>62711.145446777344</c:v>
                      </c:pt>
                      <c:pt idx="4934">
                        <c:v>62702.145324707031</c:v>
                      </c:pt>
                      <c:pt idx="4935">
                        <c:v>54538.131988525391</c:v>
                      </c:pt>
                      <c:pt idx="4936">
                        <c:v>54538.132171630859</c:v>
                      </c:pt>
                      <c:pt idx="4937">
                        <c:v>54538.132171630859</c:v>
                      </c:pt>
                      <c:pt idx="4938">
                        <c:v>54448.129241943359</c:v>
                      </c:pt>
                      <c:pt idx="4939">
                        <c:v>54351.129119873047</c:v>
                      </c:pt>
                      <c:pt idx="4940">
                        <c:v>63964.632278442376</c:v>
                      </c:pt>
                      <c:pt idx="4941">
                        <c:v>63964.632034301758</c:v>
                      </c:pt>
                      <c:pt idx="4942">
                        <c:v>66674.193557739258</c:v>
                      </c:pt>
                      <c:pt idx="4943">
                        <c:v>66605.193069458008</c:v>
                      </c:pt>
                      <c:pt idx="4944">
                        <c:v>66322.245803833008</c:v>
                      </c:pt>
                      <c:pt idx="4945">
                        <c:v>64401.348648071289</c:v>
                      </c:pt>
                      <c:pt idx="4946">
                        <c:v>62649.18196105957</c:v>
                      </c:pt>
                      <c:pt idx="4947">
                        <c:v>63094.181838989258</c:v>
                      </c:pt>
                      <c:pt idx="4948">
                        <c:v>64256.839797973633</c:v>
                      </c:pt>
                      <c:pt idx="4949">
                        <c:v>65712.354446411133</c:v>
                      </c:pt>
                      <c:pt idx="4950">
                        <c:v>58027.574005126953</c:v>
                      </c:pt>
                      <c:pt idx="4951">
                        <c:v>58027.574066162109</c:v>
                      </c:pt>
                      <c:pt idx="4952">
                        <c:v>57729.849212646484</c:v>
                      </c:pt>
                      <c:pt idx="4953">
                        <c:v>58164.849578857415</c:v>
                      </c:pt>
                      <c:pt idx="4954">
                        <c:v>58164.849700927734</c:v>
                      </c:pt>
                      <c:pt idx="4955">
                        <c:v>58164.849578857415</c:v>
                      </c:pt>
                      <c:pt idx="4956">
                        <c:v>61010.535614013665</c:v>
                      </c:pt>
                      <c:pt idx="4957">
                        <c:v>61010.535614013665</c:v>
                      </c:pt>
                      <c:pt idx="4958">
                        <c:v>61010.535614013665</c:v>
                      </c:pt>
                      <c:pt idx="4959">
                        <c:v>65180.61164855957</c:v>
                      </c:pt>
                      <c:pt idx="4960">
                        <c:v>65401.911514282227</c:v>
                      </c:pt>
                      <c:pt idx="4961">
                        <c:v>65047.268997192383</c:v>
                      </c:pt>
                      <c:pt idx="4962">
                        <c:v>65051.269119262695</c:v>
                      </c:pt>
                      <c:pt idx="4963">
                        <c:v>65060.269119262695</c:v>
                      </c:pt>
                      <c:pt idx="4964">
                        <c:v>64860.268936157227</c:v>
                      </c:pt>
                      <c:pt idx="4965">
                        <c:v>66632.186416625977</c:v>
                      </c:pt>
                      <c:pt idx="4966">
                        <c:v>66510.5859375</c:v>
                      </c:pt>
                      <c:pt idx="4967">
                        <c:v>66550.58642578125</c:v>
                      </c:pt>
                      <c:pt idx="4968">
                        <c:v>63843.209121704102</c:v>
                      </c:pt>
                      <c:pt idx="4969">
                        <c:v>63843.209121704102</c:v>
                      </c:pt>
                      <c:pt idx="4970">
                        <c:v>63644.471267700195</c:v>
                      </c:pt>
                      <c:pt idx="4971">
                        <c:v>63996.471328735352</c:v>
                      </c:pt>
                      <c:pt idx="4972">
                        <c:v>64649.556167602539</c:v>
                      </c:pt>
                      <c:pt idx="4973">
                        <c:v>64309.056350708008</c:v>
                      </c:pt>
                      <c:pt idx="4974">
                        <c:v>65814.737991333008</c:v>
                      </c:pt>
                      <c:pt idx="4975">
                        <c:v>64220.636703491211</c:v>
                      </c:pt>
                      <c:pt idx="4976">
                        <c:v>66076.35595703125</c:v>
                      </c:pt>
                      <c:pt idx="4977">
                        <c:v>66486.3564453125</c:v>
                      </c:pt>
                      <c:pt idx="4978">
                        <c:v>66642.356201171875</c:v>
                      </c:pt>
                      <c:pt idx="4979">
                        <c:v>66549.200927734375</c:v>
                      </c:pt>
                      <c:pt idx="4980">
                        <c:v>65305.498977661126</c:v>
                      </c:pt>
                      <c:pt idx="4981">
                        <c:v>65486.799118041992</c:v>
                      </c:pt>
                      <c:pt idx="4982">
                        <c:v>64676.441696166992</c:v>
                      </c:pt>
                      <c:pt idx="4983">
                        <c:v>64397.941696166992</c:v>
                      </c:pt>
                      <c:pt idx="4984">
                        <c:v>64397.941207885742</c:v>
                      </c:pt>
                      <c:pt idx="4985">
                        <c:v>64305.942672729492</c:v>
                      </c:pt>
                      <c:pt idx="4986">
                        <c:v>65025.603225708008</c:v>
                      </c:pt>
                      <c:pt idx="4987">
                        <c:v>65035.531936645508</c:v>
                      </c:pt>
                      <c:pt idx="4988">
                        <c:v>65036.307815551758</c:v>
                      </c:pt>
                      <c:pt idx="4989">
                        <c:v>65277.307327270508</c:v>
                      </c:pt>
                      <c:pt idx="4990">
                        <c:v>65159.043899536126</c:v>
                      </c:pt>
                      <c:pt idx="4991">
                        <c:v>65163.044143676758</c:v>
                      </c:pt>
                      <c:pt idx="4992">
                        <c:v>65172.044387817376</c:v>
                      </c:pt>
                      <c:pt idx="4993">
                        <c:v>66103.544876098633</c:v>
                      </c:pt>
                      <c:pt idx="4994">
                        <c:v>65293.570266723626</c:v>
                      </c:pt>
                      <c:pt idx="4995">
                        <c:v>57972.490158081055</c:v>
                      </c:pt>
                      <c:pt idx="4996">
                        <c:v>57963.490097045898</c:v>
                      </c:pt>
                      <c:pt idx="4997">
                        <c:v>62884.581497192383</c:v>
                      </c:pt>
                      <c:pt idx="4998">
                        <c:v>62502.079788208008</c:v>
                      </c:pt>
                      <c:pt idx="4999">
                        <c:v>62502.079727172852</c:v>
                      </c:pt>
                      <c:pt idx="5000">
                        <c:v>62518.579666137695</c:v>
                      </c:pt>
                      <c:pt idx="5001">
                        <c:v>61858.602554321289</c:v>
                      </c:pt>
                      <c:pt idx="5002">
                        <c:v>65033.754287719727</c:v>
                      </c:pt>
                      <c:pt idx="5003">
                        <c:v>64863.005462646484</c:v>
                      </c:pt>
                      <c:pt idx="5004">
                        <c:v>64252.005462646484</c:v>
                      </c:pt>
                      <c:pt idx="5005">
                        <c:v>65266.789505004883</c:v>
                      </c:pt>
                      <c:pt idx="5006">
                        <c:v>65275.789505004883</c:v>
                      </c:pt>
                      <c:pt idx="5007">
                        <c:v>65275.789443969727</c:v>
                      </c:pt>
                      <c:pt idx="5008">
                        <c:v>64665.88703918457</c:v>
                      </c:pt>
                      <c:pt idx="5009">
                        <c:v>62862.415115356438</c:v>
                      </c:pt>
                      <c:pt idx="5010">
                        <c:v>58050.860641479492</c:v>
                      </c:pt>
                      <c:pt idx="5011">
                        <c:v>58050.860641479492</c:v>
                      </c:pt>
                      <c:pt idx="5012">
                        <c:v>59056.049774169915</c:v>
                      </c:pt>
                      <c:pt idx="5013">
                        <c:v>59056.049652099602</c:v>
                      </c:pt>
                      <c:pt idx="5014">
                        <c:v>59056.049774169915</c:v>
                      </c:pt>
                      <c:pt idx="5015">
                        <c:v>58968.049530029297</c:v>
                      </c:pt>
                      <c:pt idx="5016">
                        <c:v>65021.998443603516</c:v>
                      </c:pt>
                      <c:pt idx="5017">
                        <c:v>65030.998687744133</c:v>
                      </c:pt>
                      <c:pt idx="5018">
                        <c:v>65671.048782348633</c:v>
                      </c:pt>
                      <c:pt idx="5019">
                        <c:v>66143.548782348633</c:v>
                      </c:pt>
                      <c:pt idx="5020">
                        <c:v>66143.549758911133</c:v>
                      </c:pt>
                      <c:pt idx="5021">
                        <c:v>66440.503616333008</c:v>
                      </c:pt>
                      <c:pt idx="5022">
                        <c:v>66440.503372192383</c:v>
                      </c:pt>
                      <c:pt idx="5023">
                        <c:v>66440.503372192383</c:v>
                      </c:pt>
                      <c:pt idx="5024">
                        <c:v>66197.690628051758</c:v>
                      </c:pt>
                      <c:pt idx="5025">
                        <c:v>63916.333694458008</c:v>
                      </c:pt>
                      <c:pt idx="5026">
                        <c:v>63868.333694458008</c:v>
                      </c:pt>
                      <c:pt idx="5027">
                        <c:v>65926.107376098633</c:v>
                      </c:pt>
                      <c:pt idx="5028">
                        <c:v>66026.788040161133</c:v>
                      </c:pt>
                      <c:pt idx="5029">
                        <c:v>66026.787307739258</c:v>
                      </c:pt>
                      <c:pt idx="5030">
                        <c:v>63753.463516235352</c:v>
                      </c:pt>
                      <c:pt idx="5031">
                        <c:v>64225.964065551758</c:v>
                      </c:pt>
                      <c:pt idx="5032">
                        <c:v>62915.792617797852</c:v>
                      </c:pt>
                      <c:pt idx="5033">
                        <c:v>61597.541885375977</c:v>
                      </c:pt>
                      <c:pt idx="5034">
                        <c:v>58965.35237121582</c:v>
                      </c:pt>
                      <c:pt idx="5035">
                        <c:v>59013.352493286126</c:v>
                      </c:pt>
                      <c:pt idx="5036">
                        <c:v>59013.352249145508</c:v>
                      </c:pt>
                      <c:pt idx="5037">
                        <c:v>59907.406692504876</c:v>
                      </c:pt>
                      <c:pt idx="5038">
                        <c:v>59907.406692504876</c:v>
                      </c:pt>
                      <c:pt idx="5039">
                        <c:v>59907.406692504876</c:v>
                      </c:pt>
                      <c:pt idx="5040">
                        <c:v>57504.829849243164</c:v>
                      </c:pt>
                      <c:pt idx="5041">
                        <c:v>57508.990951538086</c:v>
                      </c:pt>
                      <c:pt idx="5042">
                        <c:v>56013.394989013672</c:v>
                      </c:pt>
                      <c:pt idx="5043">
                        <c:v>56013.395355224609</c:v>
                      </c:pt>
                      <c:pt idx="5044">
                        <c:v>56447.397186279297</c:v>
                      </c:pt>
                      <c:pt idx="5045">
                        <c:v>56143.396942138672</c:v>
                      </c:pt>
                      <c:pt idx="5046">
                        <c:v>64163.840469360352</c:v>
                      </c:pt>
                      <c:pt idx="5047">
                        <c:v>65500.641555786126</c:v>
                      </c:pt>
                      <c:pt idx="5048">
                        <c:v>65500.641311645508</c:v>
                      </c:pt>
                      <c:pt idx="5049">
                        <c:v>62818.696731567376</c:v>
                      </c:pt>
                      <c:pt idx="5050">
                        <c:v>63130.697341918938</c:v>
                      </c:pt>
                      <c:pt idx="5051">
                        <c:v>66516.920486450195</c:v>
                      </c:pt>
                      <c:pt idx="5052">
                        <c:v>66238.420486450195</c:v>
                      </c:pt>
                      <c:pt idx="5053">
                        <c:v>66232.998611450195</c:v>
                      </c:pt>
                      <c:pt idx="5054">
                        <c:v>63029.956619262695</c:v>
                      </c:pt>
                      <c:pt idx="5055">
                        <c:v>65404.375076293945</c:v>
                      </c:pt>
                      <c:pt idx="5056">
                        <c:v>65404.375076293945</c:v>
                      </c:pt>
                      <c:pt idx="5057">
                        <c:v>68113.484329223633</c:v>
                      </c:pt>
                      <c:pt idx="5058">
                        <c:v>68381.134963989258</c:v>
                      </c:pt>
                      <c:pt idx="5059">
                        <c:v>67877.734817504883</c:v>
                      </c:pt>
                      <c:pt idx="5060">
                        <c:v>65795.33381652832</c:v>
                      </c:pt>
                      <c:pt idx="5061">
                        <c:v>65425.93147277832</c:v>
                      </c:pt>
                      <c:pt idx="5062">
                        <c:v>65795.33381652832</c:v>
                      </c:pt>
                      <c:pt idx="5063">
                        <c:v>65126.440139770508</c:v>
                      </c:pt>
                      <c:pt idx="5064">
                        <c:v>65160.000198364258</c:v>
                      </c:pt>
                      <c:pt idx="5065">
                        <c:v>64794.999710083008</c:v>
                      </c:pt>
                      <c:pt idx="5066">
                        <c:v>62752.847259521484</c:v>
                      </c:pt>
                      <c:pt idx="5067">
                        <c:v>62907.847259521484</c:v>
                      </c:pt>
                      <c:pt idx="5068">
                        <c:v>65907.685012817383</c:v>
                      </c:pt>
                      <c:pt idx="5069">
                        <c:v>65766.483108520508</c:v>
                      </c:pt>
                      <c:pt idx="5070">
                        <c:v>59990.966888427734</c:v>
                      </c:pt>
                      <c:pt idx="5071">
                        <c:v>59902.966400146484</c:v>
                      </c:pt>
                      <c:pt idx="5072">
                        <c:v>62742.607177734368</c:v>
                      </c:pt>
                      <c:pt idx="5073">
                        <c:v>64445.61083984375</c:v>
                      </c:pt>
                      <c:pt idx="5074">
                        <c:v>64254.6103515625</c:v>
                      </c:pt>
                      <c:pt idx="5075">
                        <c:v>65229.010772705078</c:v>
                      </c:pt>
                      <c:pt idx="5076">
                        <c:v>64439.255325317383</c:v>
                      </c:pt>
                      <c:pt idx="5077">
                        <c:v>64439.255447387695</c:v>
                      </c:pt>
                      <c:pt idx="5078">
                        <c:v>64441.382400512695</c:v>
                      </c:pt>
                      <c:pt idx="5079">
                        <c:v>64241.382278442383</c:v>
                      </c:pt>
                      <c:pt idx="5080">
                        <c:v>65182.06867980957</c:v>
                      </c:pt>
                      <c:pt idx="5081">
                        <c:v>65182.06867980957</c:v>
                      </c:pt>
                      <c:pt idx="5082">
                        <c:v>64684.706619262695</c:v>
                      </c:pt>
                      <c:pt idx="5083">
                        <c:v>64595.741775512695</c:v>
                      </c:pt>
                      <c:pt idx="5084">
                        <c:v>64546.741653442383</c:v>
                      </c:pt>
                      <c:pt idx="5085">
                        <c:v>65369.149856567376</c:v>
                      </c:pt>
                      <c:pt idx="5086">
                        <c:v>63763.804397583008</c:v>
                      </c:pt>
                      <c:pt idx="5087">
                        <c:v>63771.304397583008</c:v>
                      </c:pt>
                      <c:pt idx="5088">
                        <c:v>64244.397659301758</c:v>
                      </c:pt>
                      <c:pt idx="5089">
                        <c:v>64244.397415161126</c:v>
                      </c:pt>
                      <c:pt idx="5090">
                        <c:v>65028.197952270508</c:v>
                      </c:pt>
                      <c:pt idx="5091">
                        <c:v>64687.197463989258</c:v>
                      </c:pt>
                      <c:pt idx="5092">
                        <c:v>64419.598098754876</c:v>
                      </c:pt>
                      <c:pt idx="5093">
                        <c:v>63961.597854614258</c:v>
                      </c:pt>
                      <c:pt idx="5094">
                        <c:v>64793.602981567376</c:v>
                      </c:pt>
                      <c:pt idx="5095">
                        <c:v>64921.204681396484</c:v>
                      </c:pt>
                      <c:pt idx="5096">
                        <c:v>64675.204742431633</c:v>
                      </c:pt>
                      <c:pt idx="5097">
                        <c:v>64169.869781494133</c:v>
                      </c:pt>
                      <c:pt idx="5098">
                        <c:v>65276.544342041016</c:v>
                      </c:pt>
                      <c:pt idx="5099">
                        <c:v>64947.042388916016</c:v>
                      </c:pt>
                      <c:pt idx="5100">
                        <c:v>58121.851791381829</c:v>
                      </c:pt>
                      <c:pt idx="5101">
                        <c:v>58398.120101928711</c:v>
                      </c:pt>
                      <c:pt idx="5102">
                        <c:v>64923.201370239258</c:v>
                      </c:pt>
                      <c:pt idx="5103">
                        <c:v>65433.882522583008</c:v>
                      </c:pt>
                      <c:pt idx="5104">
                        <c:v>65433.883010864258</c:v>
                      </c:pt>
                      <c:pt idx="5105">
                        <c:v>65644.882522583008</c:v>
                      </c:pt>
                      <c:pt idx="5106">
                        <c:v>65348.384475708008</c:v>
                      </c:pt>
                      <c:pt idx="5107">
                        <c:v>64769.614944458008</c:v>
                      </c:pt>
                      <c:pt idx="5108">
                        <c:v>64721.614700317376</c:v>
                      </c:pt>
                      <c:pt idx="5109">
                        <c:v>66329.569290161133</c:v>
                      </c:pt>
                      <c:pt idx="5110">
                        <c:v>66329.569046020508</c:v>
                      </c:pt>
                      <c:pt idx="5111">
                        <c:v>67432.778274536133</c:v>
                      </c:pt>
                      <c:pt idx="5112">
                        <c:v>66813.775588989258</c:v>
                      </c:pt>
                      <c:pt idx="5113">
                        <c:v>66549.775100708008</c:v>
                      </c:pt>
                      <c:pt idx="5114">
                        <c:v>66228.5078125</c:v>
                      </c:pt>
                      <c:pt idx="5115">
                        <c:v>57522.975677490234</c:v>
                      </c:pt>
                      <c:pt idx="5116">
                        <c:v>57001.343719482422</c:v>
                      </c:pt>
                      <c:pt idx="5117">
                        <c:v>56937.343841552734</c:v>
                      </c:pt>
                      <c:pt idx="5118">
                        <c:v>56974.943450927734</c:v>
                      </c:pt>
                      <c:pt idx="5119">
                        <c:v>64597.830276489258</c:v>
                      </c:pt>
                      <c:pt idx="5120">
                        <c:v>61887.420852661126</c:v>
                      </c:pt>
                      <c:pt idx="5121">
                        <c:v>62288.921829223626</c:v>
                      </c:pt>
                      <c:pt idx="5122">
                        <c:v>66242.025833129883</c:v>
                      </c:pt>
                      <c:pt idx="5123">
                        <c:v>66242.025588989258</c:v>
                      </c:pt>
                      <c:pt idx="5124">
                        <c:v>62776.681228637695</c:v>
                      </c:pt>
                      <c:pt idx="5125">
                        <c:v>63146.081741333008</c:v>
                      </c:pt>
                      <c:pt idx="5126">
                        <c:v>63058.081619262695</c:v>
                      </c:pt>
                      <c:pt idx="5127">
                        <c:v>62692.175369262695</c:v>
                      </c:pt>
                      <c:pt idx="5128">
                        <c:v>62692.175369262695</c:v>
                      </c:pt>
                      <c:pt idx="5129">
                        <c:v>63845.157669067383</c:v>
                      </c:pt>
                      <c:pt idx="5130">
                        <c:v>57873.958419799805</c:v>
                      </c:pt>
                      <c:pt idx="5131">
                        <c:v>57873.958297729492</c:v>
                      </c:pt>
                      <c:pt idx="5132">
                        <c:v>58575.280609130852</c:v>
                      </c:pt>
                      <c:pt idx="5133">
                        <c:v>58511.280120849602</c:v>
                      </c:pt>
                      <c:pt idx="5134">
                        <c:v>58803.780609130852</c:v>
                      </c:pt>
                      <c:pt idx="5135">
                        <c:v>58282.379974365234</c:v>
                      </c:pt>
                      <c:pt idx="5136">
                        <c:v>68149.172561645508</c:v>
                      </c:pt>
                      <c:pt idx="5137">
                        <c:v>65660.196975708008</c:v>
                      </c:pt>
                      <c:pt idx="5138">
                        <c:v>66257.298049926758</c:v>
                      </c:pt>
                      <c:pt idx="5139">
                        <c:v>67095.480178833008</c:v>
                      </c:pt>
                      <c:pt idx="5140">
                        <c:v>66685.679153442383</c:v>
                      </c:pt>
                      <c:pt idx="5141">
                        <c:v>66685.679641723633</c:v>
                      </c:pt>
                      <c:pt idx="5142">
                        <c:v>66477.678909301758</c:v>
                      </c:pt>
                      <c:pt idx="5143">
                        <c:v>65246.95881652832</c:v>
                      </c:pt>
                      <c:pt idx="5144">
                        <c:v>64995.00764465332</c:v>
                      </c:pt>
                      <c:pt idx="5145">
                        <c:v>58107.625946044922</c:v>
                      </c:pt>
                      <c:pt idx="5146">
                        <c:v>58334.625946044922</c:v>
                      </c:pt>
                      <c:pt idx="5147">
                        <c:v>58246.625885009766</c:v>
                      </c:pt>
                      <c:pt idx="5148">
                        <c:v>63282.279022216797</c:v>
                      </c:pt>
                      <c:pt idx="5149">
                        <c:v>63183.878875732415</c:v>
                      </c:pt>
                      <c:pt idx="5150">
                        <c:v>62938.378814697266</c:v>
                      </c:pt>
                      <c:pt idx="5151">
                        <c:v>64661.027969360352</c:v>
                      </c:pt>
                      <c:pt idx="5152">
                        <c:v>64660.358657836914</c:v>
                      </c:pt>
                      <c:pt idx="5153">
                        <c:v>63990.009414672852</c:v>
                      </c:pt>
                      <c:pt idx="5154">
                        <c:v>63946.609085083008</c:v>
                      </c:pt>
                      <c:pt idx="5155">
                        <c:v>65723.411697387695</c:v>
                      </c:pt>
                      <c:pt idx="5156">
                        <c:v>65613.911697387695</c:v>
                      </c:pt>
                      <c:pt idx="5157">
                        <c:v>65622.911819458008</c:v>
                      </c:pt>
                      <c:pt idx="5158">
                        <c:v>65270.911758422852</c:v>
                      </c:pt>
                      <c:pt idx="5159">
                        <c:v>63624.148025512695</c:v>
                      </c:pt>
                      <c:pt idx="5160">
                        <c:v>62544.564605712883</c:v>
                      </c:pt>
                      <c:pt idx="5161">
                        <c:v>62544.564605712883</c:v>
                      </c:pt>
                      <c:pt idx="5162">
                        <c:v>65398.796585083008</c:v>
                      </c:pt>
                      <c:pt idx="5163">
                        <c:v>65446.796585083008</c:v>
                      </c:pt>
                      <c:pt idx="5164">
                        <c:v>66410.097366333008</c:v>
                      </c:pt>
                      <c:pt idx="5165">
                        <c:v>65952.098342895508</c:v>
                      </c:pt>
                      <c:pt idx="5166">
                        <c:v>65910.672073364258</c:v>
                      </c:pt>
                      <c:pt idx="5167">
                        <c:v>64667.694412231438</c:v>
                      </c:pt>
                      <c:pt idx="5168">
                        <c:v>65392.700149536126</c:v>
                      </c:pt>
                      <c:pt idx="5169">
                        <c:v>64015.300735473626</c:v>
                      </c:pt>
                      <c:pt idx="5170">
                        <c:v>64386.911331176758</c:v>
                      </c:pt>
                      <c:pt idx="5171">
                        <c:v>64386.911331176758</c:v>
                      </c:pt>
                      <c:pt idx="5172">
                        <c:v>62920.889724731445</c:v>
                      </c:pt>
                      <c:pt idx="5173">
                        <c:v>63400.891677856445</c:v>
                      </c:pt>
                      <c:pt idx="5174">
                        <c:v>63400.891677856445</c:v>
                      </c:pt>
                      <c:pt idx="5175">
                        <c:v>57235.418930053711</c:v>
                      </c:pt>
                      <c:pt idx="5176">
                        <c:v>56945.416915893555</c:v>
                      </c:pt>
                      <c:pt idx="5177">
                        <c:v>64191.698806762688</c:v>
                      </c:pt>
                      <c:pt idx="5178">
                        <c:v>64191.698806762688</c:v>
                      </c:pt>
                      <c:pt idx="5179">
                        <c:v>62810.248062133789</c:v>
                      </c:pt>
                      <c:pt idx="5180">
                        <c:v>62185.510330200195</c:v>
                      </c:pt>
                      <c:pt idx="5181">
                        <c:v>63691.79719543457</c:v>
                      </c:pt>
                      <c:pt idx="5182">
                        <c:v>63322.396926879876</c:v>
                      </c:pt>
                      <c:pt idx="5183">
                        <c:v>63390.872634887695</c:v>
                      </c:pt>
                      <c:pt idx="5184">
                        <c:v>64149.396759033203</c:v>
                      </c:pt>
                      <c:pt idx="5185">
                        <c:v>63916.528106689453</c:v>
                      </c:pt>
                      <c:pt idx="5186">
                        <c:v>63916.528106689453</c:v>
                      </c:pt>
                      <c:pt idx="5187">
                        <c:v>64323.091018676758</c:v>
                      </c:pt>
                      <c:pt idx="5188">
                        <c:v>64332.091018676758</c:v>
                      </c:pt>
                      <c:pt idx="5189">
                        <c:v>64332.091018676758</c:v>
                      </c:pt>
                      <c:pt idx="5190">
                        <c:v>64210.690032958984</c:v>
                      </c:pt>
                      <c:pt idx="5191">
                        <c:v>64210.689788818352</c:v>
                      </c:pt>
                      <c:pt idx="5192">
                        <c:v>64439.689544677734</c:v>
                      </c:pt>
                      <c:pt idx="5193">
                        <c:v>68954.936233520508</c:v>
                      </c:pt>
                      <c:pt idx="5194">
                        <c:v>68948.537445068359</c:v>
                      </c:pt>
                      <c:pt idx="5195">
                        <c:v>65433.395950317383</c:v>
                      </c:pt>
                      <c:pt idx="5196">
                        <c:v>65072.778671264648</c:v>
                      </c:pt>
                      <c:pt idx="5197">
                        <c:v>65074.556137084954</c:v>
                      </c:pt>
                      <c:pt idx="5198">
                        <c:v>63088.266265869133</c:v>
                      </c:pt>
                      <c:pt idx="5199">
                        <c:v>64026.697418212883</c:v>
                      </c:pt>
                      <c:pt idx="5200">
                        <c:v>64742.664459228516</c:v>
                      </c:pt>
                      <c:pt idx="5201">
                        <c:v>64611.901931762695</c:v>
                      </c:pt>
                      <c:pt idx="5202">
                        <c:v>64610.420486450195</c:v>
                      </c:pt>
                      <c:pt idx="5203">
                        <c:v>64895.420486450195</c:v>
                      </c:pt>
                      <c:pt idx="5204">
                        <c:v>63306.527313232422</c:v>
                      </c:pt>
                      <c:pt idx="5205">
                        <c:v>67038.149322509766</c:v>
                      </c:pt>
                      <c:pt idx="5206">
                        <c:v>64401.635940551758</c:v>
                      </c:pt>
                      <c:pt idx="5207">
                        <c:v>64306.515335083008</c:v>
                      </c:pt>
                      <c:pt idx="5208">
                        <c:v>64086.405471801758</c:v>
                      </c:pt>
                      <c:pt idx="5209">
                        <c:v>64469.212112426758</c:v>
                      </c:pt>
                      <c:pt idx="5210">
                        <c:v>64430.212112426758</c:v>
                      </c:pt>
                      <c:pt idx="5211">
                        <c:v>64428.404006958008</c:v>
                      </c:pt>
                      <c:pt idx="5212">
                        <c:v>64706.060256958008</c:v>
                      </c:pt>
                      <c:pt idx="5213">
                        <c:v>64766.989944458008</c:v>
                      </c:pt>
                      <c:pt idx="5214">
                        <c:v>65048.500442504876</c:v>
                      </c:pt>
                      <c:pt idx="5215">
                        <c:v>64905.620803833008</c:v>
                      </c:pt>
                      <c:pt idx="5216">
                        <c:v>65359.116409301758</c:v>
                      </c:pt>
                      <c:pt idx="5217">
                        <c:v>65173.014358520508</c:v>
                      </c:pt>
                      <c:pt idx="5218">
                        <c:v>65286.214553833008</c:v>
                      </c:pt>
                      <c:pt idx="5219">
                        <c:v>64799.214065551758</c:v>
                      </c:pt>
                      <c:pt idx="5220">
                        <c:v>57328.944061279297</c:v>
                      </c:pt>
                      <c:pt idx="5221">
                        <c:v>57289.944183349609</c:v>
                      </c:pt>
                      <c:pt idx="5222">
                        <c:v>57337.944305419922</c:v>
                      </c:pt>
                      <c:pt idx="5223">
                        <c:v>57860.944366455078</c:v>
                      </c:pt>
                      <c:pt idx="5224">
                        <c:v>57748.944183349609</c:v>
                      </c:pt>
                      <c:pt idx="5225">
                        <c:v>57398.655120849609</c:v>
                      </c:pt>
                      <c:pt idx="5226">
                        <c:v>57389.655120849609</c:v>
                      </c:pt>
                      <c:pt idx="5227">
                        <c:v>58409.287872314453</c:v>
                      </c:pt>
                      <c:pt idx="5228">
                        <c:v>58787.690399169922</c:v>
                      </c:pt>
                      <c:pt idx="5229">
                        <c:v>58778.690277099609</c:v>
                      </c:pt>
                      <c:pt idx="5230">
                        <c:v>61358.643341064453</c:v>
                      </c:pt>
                      <c:pt idx="5231">
                        <c:v>61668.643341064453</c:v>
                      </c:pt>
                      <c:pt idx="5232">
                        <c:v>65127.959426879883</c:v>
                      </c:pt>
                      <c:pt idx="5233">
                        <c:v>64916.959548950195</c:v>
                      </c:pt>
                      <c:pt idx="5234">
                        <c:v>64916.959487915039</c:v>
                      </c:pt>
                      <c:pt idx="5235">
                        <c:v>64093.480972290039</c:v>
                      </c:pt>
                      <c:pt idx="5236">
                        <c:v>64093.481033325195</c:v>
                      </c:pt>
                      <c:pt idx="5237">
                        <c:v>63593.981033325195</c:v>
                      </c:pt>
                      <c:pt idx="5238">
                        <c:v>63547.981094360352</c:v>
                      </c:pt>
                      <c:pt idx="5239">
                        <c:v>63891.705200195313</c:v>
                      </c:pt>
                      <c:pt idx="5240">
                        <c:v>63895.572570800781</c:v>
                      </c:pt>
                      <c:pt idx="5241">
                        <c:v>63895.572570800781</c:v>
                      </c:pt>
                      <c:pt idx="5242">
                        <c:v>63695.572448730469</c:v>
                      </c:pt>
                      <c:pt idx="5243">
                        <c:v>63712.052932739258</c:v>
                      </c:pt>
                      <c:pt idx="5244">
                        <c:v>62738.397415161126</c:v>
                      </c:pt>
                      <c:pt idx="5245">
                        <c:v>62726.733108520508</c:v>
                      </c:pt>
                      <c:pt idx="5246">
                        <c:v>62807.133010864258</c:v>
                      </c:pt>
                      <c:pt idx="5247">
                        <c:v>64769.800186157227</c:v>
                      </c:pt>
                      <c:pt idx="5248">
                        <c:v>64769.800186157227</c:v>
                      </c:pt>
                      <c:pt idx="5249">
                        <c:v>64640.198623657227</c:v>
                      </c:pt>
                      <c:pt idx="5250">
                        <c:v>65588.734115600586</c:v>
                      </c:pt>
                      <c:pt idx="5251">
                        <c:v>65588.734115600586</c:v>
                      </c:pt>
                      <c:pt idx="5252">
                        <c:v>65852.385238647461</c:v>
                      </c:pt>
                      <c:pt idx="5253">
                        <c:v>64672.452835083008</c:v>
                      </c:pt>
                      <c:pt idx="5254">
                        <c:v>65029.614456176758</c:v>
                      </c:pt>
                      <c:pt idx="5255">
                        <c:v>63880.612503051758</c:v>
                      </c:pt>
                      <c:pt idx="5256">
                        <c:v>64047.268020629876</c:v>
                      </c:pt>
                      <c:pt idx="5257">
                        <c:v>64309.067886352532</c:v>
                      </c:pt>
                      <c:pt idx="5258">
                        <c:v>66027.630081176758</c:v>
                      </c:pt>
                      <c:pt idx="5259">
                        <c:v>66027.630081176758</c:v>
                      </c:pt>
                      <c:pt idx="5260">
                        <c:v>66160.810989379883</c:v>
                      </c:pt>
                      <c:pt idx="5261">
                        <c:v>65791.408889770508</c:v>
                      </c:pt>
                      <c:pt idx="5262">
                        <c:v>64465.651565551758</c:v>
                      </c:pt>
                      <c:pt idx="5263">
                        <c:v>64465.831695556633</c:v>
                      </c:pt>
                      <c:pt idx="5264">
                        <c:v>64723.832427978516</c:v>
                      </c:pt>
                      <c:pt idx="5265">
                        <c:v>66488.576568603516</c:v>
                      </c:pt>
                      <c:pt idx="5266">
                        <c:v>65565.001373291016</c:v>
                      </c:pt>
                      <c:pt idx="5267">
                        <c:v>65322.999420166016</c:v>
                      </c:pt>
                      <c:pt idx="5268">
                        <c:v>65592.578811645508</c:v>
                      </c:pt>
                      <c:pt idx="5269">
                        <c:v>65240.579299926758</c:v>
                      </c:pt>
                      <c:pt idx="5270">
                        <c:v>64281.278518676758</c:v>
                      </c:pt>
                      <c:pt idx="5271">
                        <c:v>64329.278030395508</c:v>
                      </c:pt>
                      <c:pt idx="5272">
                        <c:v>68167.278518676758</c:v>
                      </c:pt>
                      <c:pt idx="5273">
                        <c:v>68313.958938598633</c:v>
                      </c:pt>
                      <c:pt idx="5274">
                        <c:v>68313.958206176758</c:v>
                      </c:pt>
                      <c:pt idx="5275">
                        <c:v>68179.958694458008</c:v>
                      </c:pt>
                      <c:pt idx="5276">
                        <c:v>67818.958694458008</c:v>
                      </c:pt>
                      <c:pt idx="5277">
                        <c:v>67814.650588989258</c:v>
                      </c:pt>
                      <c:pt idx="5278">
                        <c:v>67876.050979614258</c:v>
                      </c:pt>
                      <c:pt idx="5279">
                        <c:v>68206.452346801758</c:v>
                      </c:pt>
                      <c:pt idx="5280">
                        <c:v>66191.069778442383</c:v>
                      </c:pt>
                      <c:pt idx="5281">
                        <c:v>66191.070266723633</c:v>
                      </c:pt>
                      <c:pt idx="5282">
                        <c:v>64617.721878051758</c:v>
                      </c:pt>
                      <c:pt idx="5283">
                        <c:v>64494.012222290032</c:v>
                      </c:pt>
                      <c:pt idx="5284">
                        <c:v>63929.261978149414</c:v>
                      </c:pt>
                      <c:pt idx="5285">
                        <c:v>65439.671096801758</c:v>
                      </c:pt>
                      <c:pt idx="5286">
                        <c:v>65303.670974731438</c:v>
                      </c:pt>
                      <c:pt idx="5287">
                        <c:v>65274.690139770508</c:v>
                      </c:pt>
                      <c:pt idx="5288">
                        <c:v>65640.554641723633</c:v>
                      </c:pt>
                      <c:pt idx="5289">
                        <c:v>66107.856643676758</c:v>
                      </c:pt>
                      <c:pt idx="5290">
                        <c:v>65801.455764770508</c:v>
                      </c:pt>
                      <c:pt idx="5291">
                        <c:v>67687.381057739258</c:v>
                      </c:pt>
                      <c:pt idx="5292">
                        <c:v>66047.692337036133</c:v>
                      </c:pt>
                      <c:pt idx="5293">
                        <c:v>67363.153762817383</c:v>
                      </c:pt>
                      <c:pt idx="5294">
                        <c:v>67363.153518676758</c:v>
                      </c:pt>
                      <c:pt idx="5295">
                        <c:v>56025.390838623047</c:v>
                      </c:pt>
                      <c:pt idx="5296">
                        <c:v>55585.390716552734</c:v>
                      </c:pt>
                      <c:pt idx="5297">
                        <c:v>55525.006927490234</c:v>
                      </c:pt>
                      <c:pt idx="5298">
                        <c:v>57772.987152099602</c:v>
                      </c:pt>
                      <c:pt idx="5299">
                        <c:v>57772.986419677734</c:v>
                      </c:pt>
                      <c:pt idx="5300">
                        <c:v>57772.986175537102</c:v>
                      </c:pt>
                      <c:pt idx="5301">
                        <c:v>57708.986663818352</c:v>
                      </c:pt>
                      <c:pt idx="5302">
                        <c:v>60911.530120849602</c:v>
                      </c:pt>
                      <c:pt idx="5303">
                        <c:v>60911.530364990234</c:v>
                      </c:pt>
                      <c:pt idx="5304">
                        <c:v>63253.780227661126</c:v>
                      </c:pt>
                      <c:pt idx="5305">
                        <c:v>63949.080276489258</c:v>
                      </c:pt>
                      <c:pt idx="5306">
                        <c:v>64076.481155395508</c:v>
                      </c:pt>
                      <c:pt idx="5307">
                        <c:v>64307.479934692376</c:v>
                      </c:pt>
                      <c:pt idx="5308">
                        <c:v>64003.894729614258</c:v>
                      </c:pt>
                      <c:pt idx="5309">
                        <c:v>62990.093017578118</c:v>
                      </c:pt>
                      <c:pt idx="5310">
                        <c:v>58765.699798583984</c:v>
                      </c:pt>
                      <c:pt idx="5311">
                        <c:v>58084.699920654297</c:v>
                      </c:pt>
                      <c:pt idx="5312">
                        <c:v>58132.699981689453</c:v>
                      </c:pt>
                      <c:pt idx="5313">
                        <c:v>58132.699981689453</c:v>
                      </c:pt>
                      <c:pt idx="5314">
                        <c:v>57534.972503662109</c:v>
                      </c:pt>
                      <c:pt idx="5315">
                        <c:v>57436.772247314453</c:v>
                      </c:pt>
                      <c:pt idx="5316">
                        <c:v>57534.665008544922</c:v>
                      </c:pt>
                      <c:pt idx="5317">
                        <c:v>57969.665374755852</c:v>
                      </c:pt>
                      <c:pt idx="5318">
                        <c:v>57650.665618896484</c:v>
                      </c:pt>
                      <c:pt idx="5319">
                        <c:v>57359.473419189453</c:v>
                      </c:pt>
                      <c:pt idx="5320">
                        <c:v>57016.473419189453</c:v>
                      </c:pt>
                      <c:pt idx="5321">
                        <c:v>61800.878204345703</c:v>
                      </c:pt>
                      <c:pt idx="5322">
                        <c:v>64228.567092895508</c:v>
                      </c:pt>
                      <c:pt idx="5323">
                        <c:v>64662.532424926758</c:v>
                      </c:pt>
                      <c:pt idx="5324">
                        <c:v>64574.532424926758</c:v>
                      </c:pt>
                      <c:pt idx="5325">
                        <c:v>64916.498870849602</c:v>
                      </c:pt>
                      <c:pt idx="5326">
                        <c:v>63890.999404907227</c:v>
                      </c:pt>
                      <c:pt idx="5327">
                        <c:v>64545.569717407227</c:v>
                      </c:pt>
                      <c:pt idx="5328">
                        <c:v>64974.394241333008</c:v>
                      </c:pt>
                      <c:pt idx="5329">
                        <c:v>64974.393508911126</c:v>
                      </c:pt>
                      <c:pt idx="5330">
                        <c:v>65696.677688598633</c:v>
                      </c:pt>
                      <c:pt idx="5331">
                        <c:v>65709.433303833008</c:v>
                      </c:pt>
                      <c:pt idx="5332">
                        <c:v>66032.218795776367</c:v>
                      </c:pt>
                      <c:pt idx="5333">
                        <c:v>66031.950973510742</c:v>
                      </c:pt>
                      <c:pt idx="5334">
                        <c:v>64418.100662231438</c:v>
                      </c:pt>
                      <c:pt idx="5335">
                        <c:v>65227.942092895508</c:v>
                      </c:pt>
                      <c:pt idx="5336">
                        <c:v>64786.741653442376</c:v>
                      </c:pt>
                      <c:pt idx="5337">
                        <c:v>66306.164505004883</c:v>
                      </c:pt>
                      <c:pt idx="5338">
                        <c:v>65871.164260864258</c:v>
                      </c:pt>
                      <c:pt idx="5339">
                        <c:v>65502.572708129876</c:v>
                      </c:pt>
                      <c:pt idx="5340">
                        <c:v>62504.466018676758</c:v>
                      </c:pt>
                      <c:pt idx="5341">
                        <c:v>62431.346145629876</c:v>
                      </c:pt>
                      <c:pt idx="5342">
                        <c:v>62358.236038208008</c:v>
                      </c:pt>
                      <c:pt idx="5343">
                        <c:v>62187.168655395508</c:v>
                      </c:pt>
                      <c:pt idx="5344">
                        <c:v>63308.485397338867</c:v>
                      </c:pt>
                      <c:pt idx="5345">
                        <c:v>63308.484420776367</c:v>
                      </c:pt>
                      <c:pt idx="5346">
                        <c:v>63195.484909057617</c:v>
                      </c:pt>
                      <c:pt idx="5347">
                        <c:v>61151.314102172852</c:v>
                      </c:pt>
                      <c:pt idx="5348">
                        <c:v>64582.605895996094</c:v>
                      </c:pt>
                      <c:pt idx="5349">
                        <c:v>64569.112503051758</c:v>
                      </c:pt>
                      <c:pt idx="5350">
                        <c:v>66016.093948364258</c:v>
                      </c:pt>
                      <c:pt idx="5351">
                        <c:v>62256.696853637695</c:v>
                      </c:pt>
                      <c:pt idx="5352">
                        <c:v>61970.694900512695</c:v>
                      </c:pt>
                      <c:pt idx="5353">
                        <c:v>61349.345291137695</c:v>
                      </c:pt>
                      <c:pt idx="5354">
                        <c:v>61709.745681762695</c:v>
                      </c:pt>
                      <c:pt idx="5355">
                        <c:v>65286.71321105957</c:v>
                      </c:pt>
                      <c:pt idx="5356">
                        <c:v>65286.713455200195</c:v>
                      </c:pt>
                      <c:pt idx="5357">
                        <c:v>65288.491714477539</c:v>
                      </c:pt>
                      <c:pt idx="5358">
                        <c:v>65191.491714477539</c:v>
                      </c:pt>
                      <c:pt idx="5359">
                        <c:v>67999.569290161133</c:v>
                      </c:pt>
                      <c:pt idx="5360">
                        <c:v>67999.570022583008</c:v>
                      </c:pt>
                      <c:pt idx="5361">
                        <c:v>67630.169143676758</c:v>
                      </c:pt>
                      <c:pt idx="5362">
                        <c:v>67414.168655395508</c:v>
                      </c:pt>
                      <c:pt idx="5363">
                        <c:v>66744.269241333008</c:v>
                      </c:pt>
                      <c:pt idx="5364">
                        <c:v>66794.069534301758</c:v>
                      </c:pt>
                      <c:pt idx="5365">
                        <c:v>66762.070266723633</c:v>
                      </c:pt>
                      <c:pt idx="5366">
                        <c:v>66595.070022583008</c:v>
                      </c:pt>
                      <c:pt idx="5367">
                        <c:v>66213.069778442383</c:v>
                      </c:pt>
                      <c:pt idx="5368">
                        <c:v>64247.023941040039</c:v>
                      </c:pt>
                      <c:pt idx="5369">
                        <c:v>64998.040664672852</c:v>
                      </c:pt>
                      <c:pt idx="5370">
                        <c:v>63789.030303955078</c:v>
                      </c:pt>
                      <c:pt idx="5371">
                        <c:v>64407.530914306633</c:v>
                      </c:pt>
                      <c:pt idx="5372">
                        <c:v>64407.530914306633</c:v>
                      </c:pt>
                      <c:pt idx="5373">
                        <c:v>63856.047561645508</c:v>
                      </c:pt>
                      <c:pt idx="5374">
                        <c:v>63850.578567504876</c:v>
                      </c:pt>
                      <c:pt idx="5375">
                        <c:v>63962.800735473626</c:v>
                      </c:pt>
                      <c:pt idx="5376">
                        <c:v>64655.514114379876</c:v>
                      </c:pt>
                      <c:pt idx="5377">
                        <c:v>65034.443801879876</c:v>
                      </c:pt>
                      <c:pt idx="5378">
                        <c:v>65044.220169067376</c:v>
                      </c:pt>
                      <c:pt idx="5379">
                        <c:v>65231.340286254876</c:v>
                      </c:pt>
                      <c:pt idx="5380">
                        <c:v>64821.361404418938</c:v>
                      </c:pt>
                      <c:pt idx="5381">
                        <c:v>64821.361526489258</c:v>
                      </c:pt>
                      <c:pt idx="5382">
                        <c:v>64821.361526489258</c:v>
                      </c:pt>
                      <c:pt idx="5383">
                        <c:v>66004.033889770508</c:v>
                      </c:pt>
                      <c:pt idx="5384">
                        <c:v>66004.033889770508</c:v>
                      </c:pt>
                      <c:pt idx="5385">
                        <c:v>58970.681507110596</c:v>
                      </c:pt>
                      <c:pt idx="5386">
                        <c:v>58538.181507110596</c:v>
                      </c:pt>
                      <c:pt idx="5387">
                        <c:v>61294.14778137207</c:v>
                      </c:pt>
                      <c:pt idx="5388">
                        <c:v>61016.147720336914</c:v>
                      </c:pt>
                      <c:pt idx="5389">
                        <c:v>65953.341384887695</c:v>
                      </c:pt>
                      <c:pt idx="5390">
                        <c:v>65736.794570922852</c:v>
                      </c:pt>
                      <c:pt idx="5391">
                        <c:v>65397.794509887695</c:v>
                      </c:pt>
                      <c:pt idx="5392">
                        <c:v>63658.150955200195</c:v>
                      </c:pt>
                      <c:pt idx="5393">
                        <c:v>63279.750442504883</c:v>
                      </c:pt>
                      <c:pt idx="5394">
                        <c:v>66789.129791259766</c:v>
                      </c:pt>
                      <c:pt idx="5395">
                        <c:v>66788.227691650391</c:v>
                      </c:pt>
                      <c:pt idx="5396">
                        <c:v>64938.560455322266</c:v>
                      </c:pt>
                      <c:pt idx="5397">
                        <c:v>64757.558502197266</c:v>
                      </c:pt>
                      <c:pt idx="5398">
                        <c:v>65192.558868408196</c:v>
                      </c:pt>
                      <c:pt idx="5399">
                        <c:v>62770.679641723626</c:v>
                      </c:pt>
                      <c:pt idx="5400">
                        <c:v>62922.032730102539</c:v>
                      </c:pt>
                      <c:pt idx="5401">
                        <c:v>63469.532852172852</c:v>
                      </c:pt>
                      <c:pt idx="5402">
                        <c:v>63071.532791137695</c:v>
                      </c:pt>
                      <c:pt idx="5403">
                        <c:v>62841.332916259766</c:v>
                      </c:pt>
                      <c:pt idx="5404">
                        <c:v>64534.301956176758</c:v>
                      </c:pt>
                      <c:pt idx="5405">
                        <c:v>64534.301956176758</c:v>
                      </c:pt>
                      <c:pt idx="5406">
                        <c:v>64534.301956176758</c:v>
                      </c:pt>
                      <c:pt idx="5407">
                        <c:v>64702.767776489258</c:v>
                      </c:pt>
                      <c:pt idx="5408">
                        <c:v>64753.188674926758</c:v>
                      </c:pt>
                      <c:pt idx="5409">
                        <c:v>64706.188674926758</c:v>
                      </c:pt>
                      <c:pt idx="5410">
                        <c:v>64618.188674926758</c:v>
                      </c:pt>
                      <c:pt idx="5411">
                        <c:v>65465.112747192376</c:v>
                      </c:pt>
                      <c:pt idx="5412">
                        <c:v>65465.112991333008</c:v>
                      </c:pt>
                      <c:pt idx="5413">
                        <c:v>65204.298538208008</c:v>
                      </c:pt>
                      <c:pt idx="5414">
                        <c:v>64910.645706176758</c:v>
                      </c:pt>
                      <c:pt idx="5415">
                        <c:v>55177.744110107422</c:v>
                      </c:pt>
                      <c:pt idx="5416">
                        <c:v>55181.744110107422</c:v>
                      </c:pt>
                      <c:pt idx="5417">
                        <c:v>55622.426849365234</c:v>
                      </c:pt>
                      <c:pt idx="5418">
                        <c:v>55575.426849365234</c:v>
                      </c:pt>
                      <c:pt idx="5419">
                        <c:v>56241.426849365234</c:v>
                      </c:pt>
                      <c:pt idx="5420">
                        <c:v>56241.110443115234</c:v>
                      </c:pt>
                      <c:pt idx="5421">
                        <c:v>55961.075042724609</c:v>
                      </c:pt>
                      <c:pt idx="5422">
                        <c:v>66732.503616333008</c:v>
                      </c:pt>
                      <c:pt idx="5423">
                        <c:v>66570.703125</c:v>
                      </c:pt>
                      <c:pt idx="5424">
                        <c:v>68043.998245239258</c:v>
                      </c:pt>
                      <c:pt idx="5425">
                        <c:v>68506.398635864258</c:v>
                      </c:pt>
                      <c:pt idx="5426">
                        <c:v>68266.399124145508</c:v>
                      </c:pt>
                      <c:pt idx="5427">
                        <c:v>68254.398635864258</c:v>
                      </c:pt>
                      <c:pt idx="5428">
                        <c:v>67201.480560302734</c:v>
                      </c:pt>
                      <c:pt idx="5429">
                        <c:v>63117.407608032227</c:v>
                      </c:pt>
                      <c:pt idx="5430">
                        <c:v>62819.30744934082</c:v>
                      </c:pt>
                      <c:pt idx="5431">
                        <c:v>62746.19758605957</c:v>
                      </c:pt>
                      <c:pt idx="5432">
                        <c:v>62673.07746887207</c:v>
                      </c:pt>
                      <c:pt idx="5433">
                        <c:v>61598.712203979492</c:v>
                      </c:pt>
                      <c:pt idx="5434">
                        <c:v>61548.212326049805</c:v>
                      </c:pt>
                      <c:pt idx="5435">
                        <c:v>61548.212326049805</c:v>
                      </c:pt>
                      <c:pt idx="5436">
                        <c:v>61260.212020874023</c:v>
                      </c:pt>
                      <c:pt idx="5437">
                        <c:v>62664.88508605957</c:v>
                      </c:pt>
                      <c:pt idx="5438">
                        <c:v>62539.021072387695</c:v>
                      </c:pt>
                      <c:pt idx="5439">
                        <c:v>65153.450622558594</c:v>
                      </c:pt>
                      <c:pt idx="5440">
                        <c:v>65079.489822387695</c:v>
                      </c:pt>
                      <c:pt idx="5441">
                        <c:v>65088.489822387695</c:v>
                      </c:pt>
                      <c:pt idx="5442">
                        <c:v>64990.686111450195</c:v>
                      </c:pt>
                      <c:pt idx="5443">
                        <c:v>64883.68586730957</c:v>
                      </c:pt>
                      <c:pt idx="5444">
                        <c:v>63975.264602661133</c:v>
                      </c:pt>
                      <c:pt idx="5445">
                        <c:v>57635.113433837891</c:v>
                      </c:pt>
                      <c:pt idx="5446">
                        <c:v>58043.055877685547</c:v>
                      </c:pt>
                      <c:pt idx="5447">
                        <c:v>58290.556243896484</c:v>
                      </c:pt>
                      <c:pt idx="5448">
                        <c:v>57921.155853271484</c:v>
                      </c:pt>
                      <c:pt idx="5449">
                        <c:v>58945.212249755852</c:v>
                      </c:pt>
                      <c:pt idx="5450">
                        <c:v>58960.112152099602</c:v>
                      </c:pt>
                      <c:pt idx="5451">
                        <c:v>58964.058441162102</c:v>
                      </c:pt>
                      <c:pt idx="5452">
                        <c:v>58651.058197021484</c:v>
                      </c:pt>
                      <c:pt idx="5453">
                        <c:v>62693.134963989258</c:v>
                      </c:pt>
                      <c:pt idx="5454">
                        <c:v>63122.070022583008</c:v>
                      </c:pt>
                      <c:pt idx="5455">
                        <c:v>63605.070388793938</c:v>
                      </c:pt>
                      <c:pt idx="5456">
                        <c:v>63605.070510864258</c:v>
                      </c:pt>
                      <c:pt idx="5457">
                        <c:v>67743.858596801758</c:v>
                      </c:pt>
                      <c:pt idx="5458">
                        <c:v>67209.857620239258</c:v>
                      </c:pt>
                      <c:pt idx="5459">
                        <c:v>67209.857376098633</c:v>
                      </c:pt>
                      <c:pt idx="5460">
                        <c:v>55380.960388183594</c:v>
                      </c:pt>
                      <c:pt idx="5461">
                        <c:v>55612.460388183594</c:v>
                      </c:pt>
                      <c:pt idx="5462">
                        <c:v>55668.862365722656</c:v>
                      </c:pt>
                      <c:pt idx="5463">
                        <c:v>58665.791076660149</c:v>
                      </c:pt>
                      <c:pt idx="5464">
                        <c:v>58601.791442871086</c:v>
                      </c:pt>
                      <c:pt idx="5465">
                        <c:v>59100.791931152336</c:v>
                      </c:pt>
                      <c:pt idx="5466">
                        <c:v>58884.791442871086</c:v>
                      </c:pt>
                      <c:pt idx="5467">
                        <c:v>62009.496978759766</c:v>
                      </c:pt>
                      <c:pt idx="5468">
                        <c:v>61509.995025634766</c:v>
                      </c:pt>
                      <c:pt idx="5469">
                        <c:v>65453.725784301758</c:v>
                      </c:pt>
                      <c:pt idx="5470">
                        <c:v>65823.123733520508</c:v>
                      </c:pt>
                      <c:pt idx="5471">
                        <c:v>63863.897598266594</c:v>
                      </c:pt>
                      <c:pt idx="5472">
                        <c:v>63872.898086547844</c:v>
                      </c:pt>
                      <c:pt idx="5473">
                        <c:v>63872.898086547844</c:v>
                      </c:pt>
                      <c:pt idx="5474">
                        <c:v>63543.097549438477</c:v>
                      </c:pt>
                      <c:pt idx="5475">
                        <c:v>60779.075714111328</c:v>
                      </c:pt>
                      <c:pt idx="5476">
                        <c:v>63289.913528442383</c:v>
                      </c:pt>
                      <c:pt idx="5477">
                        <c:v>63289.913528442383</c:v>
                      </c:pt>
                      <c:pt idx="5478">
                        <c:v>63784.983291625977</c:v>
                      </c:pt>
                      <c:pt idx="5479">
                        <c:v>63453.072647094727</c:v>
                      </c:pt>
                      <c:pt idx="5480">
                        <c:v>63370.952529907227</c:v>
                      </c:pt>
                      <c:pt idx="5481">
                        <c:v>62980.676193237305</c:v>
                      </c:pt>
                      <c:pt idx="5482">
                        <c:v>62983.516036987305</c:v>
                      </c:pt>
                      <c:pt idx="5483">
                        <c:v>62983.515975952148</c:v>
                      </c:pt>
                      <c:pt idx="5484">
                        <c:v>62783.515853881836</c:v>
                      </c:pt>
                      <c:pt idx="5485">
                        <c:v>66057.178100585938</c:v>
                      </c:pt>
                      <c:pt idx="5486">
                        <c:v>66048.178161621094</c:v>
                      </c:pt>
                      <c:pt idx="5487">
                        <c:v>65892.461502075195</c:v>
                      </c:pt>
                      <c:pt idx="5488">
                        <c:v>67773.043167114258</c:v>
                      </c:pt>
                      <c:pt idx="5489">
                        <c:v>65140.786697387695</c:v>
                      </c:pt>
                      <c:pt idx="5490">
                        <c:v>65515.995071411126</c:v>
                      </c:pt>
                      <c:pt idx="5491">
                        <c:v>65464.234573364258</c:v>
                      </c:pt>
                      <c:pt idx="5492">
                        <c:v>67006.205032348633</c:v>
                      </c:pt>
                      <c:pt idx="5493">
                        <c:v>67006.205032348633</c:v>
                      </c:pt>
                      <c:pt idx="5494">
                        <c:v>67189.503616333008</c:v>
                      </c:pt>
                      <c:pt idx="5495">
                        <c:v>66949.089309692383</c:v>
                      </c:pt>
                      <c:pt idx="5496">
                        <c:v>65722.189895629883</c:v>
                      </c:pt>
                      <c:pt idx="5497">
                        <c:v>65396.172073364258</c:v>
                      </c:pt>
                      <c:pt idx="5498">
                        <c:v>63966.599517822258</c:v>
                      </c:pt>
                      <c:pt idx="5499">
                        <c:v>64554.000015258782</c:v>
                      </c:pt>
                      <c:pt idx="5500">
                        <c:v>61972.192581176758</c:v>
                      </c:pt>
                      <c:pt idx="5501">
                        <c:v>61620.192581176758</c:v>
                      </c:pt>
                      <c:pt idx="5502">
                        <c:v>61620.192520141602</c:v>
                      </c:pt>
                      <c:pt idx="5503">
                        <c:v>59987.997573852539</c:v>
                      </c:pt>
                      <c:pt idx="5504">
                        <c:v>60357.397964477539</c:v>
                      </c:pt>
                      <c:pt idx="5505">
                        <c:v>64648.19856262207</c:v>
                      </c:pt>
                      <c:pt idx="5506">
                        <c:v>64867.198806762688</c:v>
                      </c:pt>
                      <c:pt idx="5507">
                        <c:v>65643.918472290039</c:v>
                      </c:pt>
                      <c:pt idx="5508">
                        <c:v>65530.418533325195</c:v>
                      </c:pt>
                      <c:pt idx="5509">
                        <c:v>65975.418533325195</c:v>
                      </c:pt>
                      <c:pt idx="5510">
                        <c:v>65922.706558227539</c:v>
                      </c:pt>
                      <c:pt idx="5511">
                        <c:v>62787.607070922852</c:v>
                      </c:pt>
                      <c:pt idx="5512">
                        <c:v>65251.236831665039</c:v>
                      </c:pt>
                      <c:pt idx="5513">
                        <c:v>65884.238845825195</c:v>
                      </c:pt>
                      <c:pt idx="5514">
                        <c:v>58926.414627075188</c:v>
                      </c:pt>
                      <c:pt idx="5515">
                        <c:v>58972.69465637207</c:v>
                      </c:pt>
                      <c:pt idx="5516">
                        <c:v>58972.694778442376</c:v>
                      </c:pt>
                      <c:pt idx="5517">
                        <c:v>58442.547805786126</c:v>
                      </c:pt>
                      <c:pt idx="5518">
                        <c:v>58398.547805786126</c:v>
                      </c:pt>
                      <c:pt idx="5519">
                        <c:v>58398.547805786126</c:v>
                      </c:pt>
                      <c:pt idx="5520">
                        <c:v>62811.786209106445</c:v>
                      </c:pt>
                      <c:pt idx="5521">
                        <c:v>62738.676345825195</c:v>
                      </c:pt>
                      <c:pt idx="5522">
                        <c:v>65291.242874145508</c:v>
                      </c:pt>
                      <c:pt idx="5523">
                        <c:v>65736.242874145508</c:v>
                      </c:pt>
                      <c:pt idx="5524">
                        <c:v>65736.242874145508</c:v>
                      </c:pt>
                      <c:pt idx="5525">
                        <c:v>63969.468215942383</c:v>
                      </c:pt>
                      <c:pt idx="5526">
                        <c:v>63969.468338012695</c:v>
                      </c:pt>
                      <c:pt idx="5527">
                        <c:v>64081.924392700195</c:v>
                      </c:pt>
                      <c:pt idx="5528">
                        <c:v>65194.981567382813</c:v>
                      </c:pt>
                      <c:pt idx="5529">
                        <c:v>65097.625610351563</c:v>
                      </c:pt>
                      <c:pt idx="5530">
                        <c:v>65097.625610351563</c:v>
                      </c:pt>
                      <c:pt idx="5531">
                        <c:v>65782.609817504883</c:v>
                      </c:pt>
                      <c:pt idx="5532">
                        <c:v>65782.609817504883</c:v>
                      </c:pt>
                      <c:pt idx="5533">
                        <c:v>65556.109817504883</c:v>
                      </c:pt>
                      <c:pt idx="5534">
                        <c:v>65908.109817504883</c:v>
                      </c:pt>
                      <c:pt idx="5535">
                        <c:v>67338.452835083008</c:v>
                      </c:pt>
                      <c:pt idx="5536">
                        <c:v>67093.452346801758</c:v>
                      </c:pt>
                      <c:pt idx="5537">
                        <c:v>64912.464797973626</c:v>
                      </c:pt>
                      <c:pt idx="5538">
                        <c:v>65352.989944458008</c:v>
                      </c:pt>
                      <c:pt idx="5539">
                        <c:v>65279.869827270508</c:v>
                      </c:pt>
                      <c:pt idx="5540">
                        <c:v>63466.021743774414</c:v>
                      </c:pt>
                      <c:pt idx="5541">
                        <c:v>62979.141860961914</c:v>
                      </c:pt>
                      <c:pt idx="5542">
                        <c:v>65521.372169494629</c:v>
                      </c:pt>
                      <c:pt idx="5543">
                        <c:v>65254.371437072747</c:v>
                      </c:pt>
                      <c:pt idx="5544">
                        <c:v>68480.861526489258</c:v>
                      </c:pt>
                      <c:pt idx="5545">
                        <c:v>67939.155715942383</c:v>
                      </c:pt>
                      <c:pt idx="5546">
                        <c:v>66665.228958129883</c:v>
                      </c:pt>
                      <c:pt idx="5547">
                        <c:v>66342.828811645508</c:v>
                      </c:pt>
                      <c:pt idx="5548">
                        <c:v>66578.229202270508</c:v>
                      </c:pt>
                      <c:pt idx="5549">
                        <c:v>66712.228713989258</c:v>
                      </c:pt>
                      <c:pt idx="5550">
                        <c:v>63941.997756958008</c:v>
                      </c:pt>
                      <c:pt idx="5551">
                        <c:v>63844.997268676758</c:v>
                      </c:pt>
                      <c:pt idx="5552">
                        <c:v>63356.998184204102</c:v>
                      </c:pt>
                      <c:pt idx="5553">
                        <c:v>62914.47785949707</c:v>
                      </c:pt>
                      <c:pt idx="5554">
                        <c:v>62599.36604309082</c:v>
                      </c:pt>
                      <c:pt idx="5555">
                        <c:v>62598.648025512695</c:v>
                      </c:pt>
                      <c:pt idx="5556">
                        <c:v>65264.414596557617</c:v>
                      </c:pt>
                      <c:pt idx="5557">
                        <c:v>65264.414108276367</c:v>
                      </c:pt>
                      <c:pt idx="5558">
                        <c:v>65616.414352416992</c:v>
                      </c:pt>
                      <c:pt idx="5559">
                        <c:v>64861.01123046875</c:v>
                      </c:pt>
                      <c:pt idx="5560">
                        <c:v>64814.01123046875</c:v>
                      </c:pt>
                      <c:pt idx="5561">
                        <c:v>67245.519973754883</c:v>
                      </c:pt>
                      <c:pt idx="5562">
                        <c:v>64209.86262512207</c:v>
                      </c:pt>
                      <c:pt idx="5563">
                        <c:v>63840.462112426758</c:v>
                      </c:pt>
                      <c:pt idx="5564">
                        <c:v>64200.862503051758</c:v>
                      </c:pt>
                      <c:pt idx="5565">
                        <c:v>66581.24397277832</c:v>
                      </c:pt>
                      <c:pt idx="5566">
                        <c:v>66354.744094848633</c:v>
                      </c:pt>
                      <c:pt idx="5567">
                        <c:v>65551.341873168945</c:v>
                      </c:pt>
                      <c:pt idx="5568">
                        <c:v>65720.74201965332</c:v>
                      </c:pt>
                      <c:pt idx="5569">
                        <c:v>66132.817749023438</c:v>
                      </c:pt>
                      <c:pt idx="5570">
                        <c:v>66132.817749023438</c:v>
                      </c:pt>
                      <c:pt idx="5571">
                        <c:v>64956.552200317376</c:v>
                      </c:pt>
                      <c:pt idx="5572">
                        <c:v>64692.901992797844</c:v>
                      </c:pt>
                      <c:pt idx="5573">
                        <c:v>64452.400039672844</c:v>
                      </c:pt>
                      <c:pt idx="5574">
                        <c:v>63707.637771606445</c:v>
                      </c:pt>
                      <c:pt idx="5575">
                        <c:v>63707.637710571289</c:v>
                      </c:pt>
                      <c:pt idx="5576">
                        <c:v>65755.199600219727</c:v>
                      </c:pt>
                      <c:pt idx="5577">
                        <c:v>66484.907623291016</c:v>
                      </c:pt>
                      <c:pt idx="5578">
                        <c:v>66572.687408447266</c:v>
                      </c:pt>
                      <c:pt idx="5579">
                        <c:v>66581.686676025391</c:v>
                      </c:pt>
                      <c:pt idx="5580">
                        <c:v>66442.766555786133</c:v>
                      </c:pt>
                      <c:pt idx="5581">
                        <c:v>66346.766555786133</c:v>
                      </c:pt>
                      <c:pt idx="5582">
                        <c:v>66373.685989379883</c:v>
                      </c:pt>
                      <c:pt idx="5583">
                        <c:v>66373.685745239258</c:v>
                      </c:pt>
                      <c:pt idx="5584">
                        <c:v>65928.686233520508</c:v>
                      </c:pt>
                      <c:pt idx="5585">
                        <c:v>64498.604080200195</c:v>
                      </c:pt>
                      <c:pt idx="5586">
                        <c:v>63448.69987487793</c:v>
                      </c:pt>
                      <c:pt idx="5587">
                        <c:v>63928.719512939453</c:v>
                      </c:pt>
                      <c:pt idx="5588">
                        <c:v>63928.719390869141</c:v>
                      </c:pt>
                      <c:pt idx="5589">
                        <c:v>66050.778762817383</c:v>
                      </c:pt>
                      <c:pt idx="5590">
                        <c:v>66050.778518676758</c:v>
                      </c:pt>
                      <c:pt idx="5591">
                        <c:v>65605.777053833008</c:v>
                      </c:pt>
                      <c:pt idx="5592">
                        <c:v>65573.726272583008</c:v>
                      </c:pt>
                      <c:pt idx="5593">
                        <c:v>65988.725784301758</c:v>
                      </c:pt>
                      <c:pt idx="5594">
                        <c:v>62934.221267700188</c:v>
                      </c:pt>
                      <c:pt idx="5595">
                        <c:v>56448.482025146484</c:v>
                      </c:pt>
                      <c:pt idx="5596">
                        <c:v>57013.484710693352</c:v>
                      </c:pt>
                      <c:pt idx="5597">
                        <c:v>56495.082122802734</c:v>
                      </c:pt>
                      <c:pt idx="5598">
                        <c:v>56231.081634521484</c:v>
                      </c:pt>
                      <c:pt idx="5599">
                        <c:v>56160.975189208984</c:v>
                      </c:pt>
                      <c:pt idx="5600">
                        <c:v>53834.525970458984</c:v>
                      </c:pt>
                      <c:pt idx="5601">
                        <c:v>53482.525970458984</c:v>
                      </c:pt>
                      <c:pt idx="5602">
                        <c:v>53482.525970458984</c:v>
                      </c:pt>
                      <c:pt idx="5603">
                        <c:v>53138.525726318359</c:v>
                      </c:pt>
                      <c:pt idx="5604">
                        <c:v>59296.051239013665</c:v>
                      </c:pt>
                      <c:pt idx="5605">
                        <c:v>60095.047576904297</c:v>
                      </c:pt>
                      <c:pt idx="5606">
                        <c:v>61441.563262939453</c:v>
                      </c:pt>
                      <c:pt idx="5607">
                        <c:v>66312.195755004883</c:v>
                      </c:pt>
                      <c:pt idx="5608">
                        <c:v>66317.199417114258</c:v>
                      </c:pt>
                      <c:pt idx="5609">
                        <c:v>66038.199905395508</c:v>
                      </c:pt>
                      <c:pt idx="5610">
                        <c:v>62189.154739379876</c:v>
                      </c:pt>
                      <c:pt idx="5611">
                        <c:v>62779.155349731438</c:v>
                      </c:pt>
                      <c:pt idx="5612">
                        <c:v>62989.155471801758</c:v>
                      </c:pt>
                      <c:pt idx="5613">
                        <c:v>62701.15510559082</c:v>
                      </c:pt>
                      <c:pt idx="5614">
                        <c:v>65485.912551879876</c:v>
                      </c:pt>
                      <c:pt idx="5615">
                        <c:v>65352.112503051758</c:v>
                      </c:pt>
                      <c:pt idx="5616">
                        <c:v>65352.112503051758</c:v>
                      </c:pt>
                      <c:pt idx="5617">
                        <c:v>65343.112503051758</c:v>
                      </c:pt>
                      <c:pt idx="5618">
                        <c:v>64645.551345825195</c:v>
                      </c:pt>
                      <c:pt idx="5619">
                        <c:v>65431.968338012695</c:v>
                      </c:pt>
                      <c:pt idx="5620">
                        <c:v>59784.376113891602</c:v>
                      </c:pt>
                      <c:pt idx="5621">
                        <c:v>59888.376174926758</c:v>
                      </c:pt>
                      <c:pt idx="5622">
                        <c:v>60015.043045043945</c:v>
                      </c:pt>
                      <c:pt idx="5623">
                        <c:v>60449.245193481445</c:v>
                      </c:pt>
                      <c:pt idx="5624">
                        <c:v>60458.245193481445</c:v>
                      </c:pt>
                      <c:pt idx="5625">
                        <c:v>64592.595108032227</c:v>
                      </c:pt>
                      <c:pt idx="5626">
                        <c:v>64592.595169067383</c:v>
                      </c:pt>
                      <c:pt idx="5627">
                        <c:v>64592.595169067383</c:v>
                      </c:pt>
                      <c:pt idx="5628">
                        <c:v>63702.192581176758</c:v>
                      </c:pt>
                      <c:pt idx="5629">
                        <c:v>62481.952392578125</c:v>
                      </c:pt>
                      <c:pt idx="5630">
                        <c:v>62481.952392578125</c:v>
                      </c:pt>
                      <c:pt idx="5631">
                        <c:v>62340.583129882813</c:v>
                      </c:pt>
                      <c:pt idx="5632">
                        <c:v>63929.481033325195</c:v>
                      </c:pt>
                      <c:pt idx="5633">
                        <c:v>63930.665603637695</c:v>
                      </c:pt>
                      <c:pt idx="5634">
                        <c:v>63930.665603637695</c:v>
                      </c:pt>
                      <c:pt idx="5635">
                        <c:v>63561.265213012695</c:v>
                      </c:pt>
                      <c:pt idx="5636">
                        <c:v>64956.865509033196</c:v>
                      </c:pt>
                      <c:pt idx="5637">
                        <c:v>64965.865509033196</c:v>
                      </c:pt>
                      <c:pt idx="5638">
                        <c:v>64965.865631103516</c:v>
                      </c:pt>
                      <c:pt idx="5639">
                        <c:v>64774.865386962883</c:v>
                      </c:pt>
                      <c:pt idx="5640">
                        <c:v>65584.969436645508</c:v>
                      </c:pt>
                      <c:pt idx="5641">
                        <c:v>66249.928512573242</c:v>
                      </c:pt>
                      <c:pt idx="5642">
                        <c:v>66015.676559448242</c:v>
                      </c:pt>
                      <c:pt idx="5643">
                        <c:v>66015.676559448242</c:v>
                      </c:pt>
                      <c:pt idx="5644">
                        <c:v>64865.925979614258</c:v>
                      </c:pt>
                      <c:pt idx="5645">
                        <c:v>64751.389602661126</c:v>
                      </c:pt>
                      <c:pt idx="5646">
                        <c:v>64341.515335083008</c:v>
                      </c:pt>
                      <c:pt idx="5647">
                        <c:v>64206.515335083008</c:v>
                      </c:pt>
                      <c:pt idx="5648">
                        <c:v>63773.515335083008</c:v>
                      </c:pt>
                      <c:pt idx="5649">
                        <c:v>66771.835403442383</c:v>
                      </c:pt>
                      <c:pt idx="5650">
                        <c:v>66721.235855102539</c:v>
                      </c:pt>
                      <c:pt idx="5651">
                        <c:v>66732.235855102539</c:v>
                      </c:pt>
                      <c:pt idx="5652">
                        <c:v>65805.462112426758</c:v>
                      </c:pt>
                      <c:pt idx="5653">
                        <c:v>65348.712600708008</c:v>
                      </c:pt>
                      <c:pt idx="5654">
                        <c:v>65698.277053833008</c:v>
                      </c:pt>
                      <c:pt idx="5655">
                        <c:v>60583.049652099602</c:v>
                      </c:pt>
                      <c:pt idx="5656">
                        <c:v>60231.049896240234</c:v>
                      </c:pt>
                      <c:pt idx="5657">
                        <c:v>64863.408569335938</c:v>
                      </c:pt>
                      <c:pt idx="5658">
                        <c:v>64872.408569335938</c:v>
                      </c:pt>
                      <c:pt idx="5659">
                        <c:v>64863.408569335938</c:v>
                      </c:pt>
                      <c:pt idx="5660">
                        <c:v>64976.909622192383</c:v>
                      </c:pt>
                      <c:pt idx="5661">
                        <c:v>64985.909622192383</c:v>
                      </c:pt>
                      <c:pt idx="5662">
                        <c:v>64985.909622192383</c:v>
                      </c:pt>
                      <c:pt idx="5663">
                        <c:v>64885.81575012207</c:v>
                      </c:pt>
                      <c:pt idx="5664">
                        <c:v>64093.093215942383</c:v>
                      </c:pt>
                      <c:pt idx="5665">
                        <c:v>64109.593215942383</c:v>
                      </c:pt>
                      <c:pt idx="5666">
                        <c:v>64100.022048950195</c:v>
                      </c:pt>
                      <c:pt idx="5667">
                        <c:v>64012.021926879883</c:v>
                      </c:pt>
                      <c:pt idx="5668">
                        <c:v>64721.539443969727</c:v>
                      </c:pt>
                      <c:pt idx="5669">
                        <c:v>65697.193862915039</c:v>
                      </c:pt>
                      <c:pt idx="5670">
                        <c:v>64890.493927001953</c:v>
                      </c:pt>
                      <c:pt idx="5671">
                        <c:v>64890.493927001953</c:v>
                      </c:pt>
                      <c:pt idx="5672">
                        <c:v>63862.887771606438</c:v>
                      </c:pt>
                      <c:pt idx="5673">
                        <c:v>63837.767776489258</c:v>
                      </c:pt>
                      <c:pt idx="5674">
                        <c:v>63667.657791137688</c:v>
                      </c:pt>
                      <c:pt idx="5675">
                        <c:v>62710.118850708008</c:v>
                      </c:pt>
                      <c:pt idx="5676">
                        <c:v>62710.119338989258</c:v>
                      </c:pt>
                      <c:pt idx="5677">
                        <c:v>62725.452346801758</c:v>
                      </c:pt>
                      <c:pt idx="5678">
                        <c:v>66400.262893676758</c:v>
                      </c:pt>
                      <c:pt idx="5679">
                        <c:v>66426.372756958008</c:v>
                      </c:pt>
                      <c:pt idx="5680">
                        <c:v>66891.379837036133</c:v>
                      </c:pt>
                      <c:pt idx="5681">
                        <c:v>66891.379837036133</c:v>
                      </c:pt>
                      <c:pt idx="5682">
                        <c:v>65619.126663208008</c:v>
                      </c:pt>
                      <c:pt idx="5683">
                        <c:v>66369.127395629883</c:v>
                      </c:pt>
                      <c:pt idx="5684">
                        <c:v>66369.126663208008</c:v>
                      </c:pt>
                      <c:pt idx="5685">
                        <c:v>66302.100784301758</c:v>
                      </c:pt>
                      <c:pt idx="5686">
                        <c:v>66805.901077270508</c:v>
                      </c:pt>
                      <c:pt idx="5687">
                        <c:v>67397.400833129883</c:v>
                      </c:pt>
                      <c:pt idx="5688">
                        <c:v>67384.401077270508</c:v>
                      </c:pt>
                      <c:pt idx="5689">
                        <c:v>66486.400588989258</c:v>
                      </c:pt>
                      <c:pt idx="5690">
                        <c:v>64433.81770324707</c:v>
                      </c:pt>
                      <c:pt idx="5691">
                        <c:v>66659.145874023438</c:v>
                      </c:pt>
                      <c:pt idx="5692">
                        <c:v>64842.587112426758</c:v>
                      </c:pt>
                      <c:pt idx="5693">
                        <c:v>67040.999465942383</c:v>
                      </c:pt>
                      <c:pt idx="5694">
                        <c:v>66461.999710083008</c:v>
                      </c:pt>
                      <c:pt idx="5695">
                        <c:v>64852.535263061516</c:v>
                      </c:pt>
                      <c:pt idx="5696">
                        <c:v>64852.554779052734</c:v>
                      </c:pt>
                      <c:pt idx="5697">
                        <c:v>64852.555145263672</c:v>
                      </c:pt>
                      <c:pt idx="5698">
                        <c:v>66930.742141723633</c:v>
                      </c:pt>
                      <c:pt idx="5699">
                        <c:v>66930.741409301758</c:v>
                      </c:pt>
                      <c:pt idx="5700">
                        <c:v>56051.092254638672</c:v>
                      </c:pt>
                      <c:pt idx="5701">
                        <c:v>56051.092254638672</c:v>
                      </c:pt>
                      <c:pt idx="5702">
                        <c:v>55937.592498779297</c:v>
                      </c:pt>
                      <c:pt idx="5703">
                        <c:v>56328.593597412109</c:v>
                      </c:pt>
                      <c:pt idx="5704">
                        <c:v>55646.192779541016</c:v>
                      </c:pt>
                      <c:pt idx="5705">
                        <c:v>56124.593048095703</c:v>
                      </c:pt>
                      <c:pt idx="5706">
                        <c:v>55587.284027099609</c:v>
                      </c:pt>
                      <c:pt idx="5707">
                        <c:v>55358.784210205078</c:v>
                      </c:pt>
                      <c:pt idx="5708">
                        <c:v>55167.783966064453</c:v>
                      </c:pt>
                      <c:pt idx="5709">
                        <c:v>62392.214477539063</c:v>
                      </c:pt>
                      <c:pt idx="5710">
                        <c:v>62392.214416503906</c:v>
                      </c:pt>
                      <c:pt idx="5711">
                        <c:v>62059.975173950195</c:v>
                      </c:pt>
                      <c:pt idx="5712">
                        <c:v>62068.975234985352</c:v>
                      </c:pt>
                      <c:pt idx="5713">
                        <c:v>62068.975173950195</c:v>
                      </c:pt>
                      <c:pt idx="5714">
                        <c:v>62214.975173950195</c:v>
                      </c:pt>
                      <c:pt idx="5715">
                        <c:v>65502.889846801758</c:v>
                      </c:pt>
                      <c:pt idx="5716">
                        <c:v>65502.889602661126</c:v>
                      </c:pt>
                      <c:pt idx="5717">
                        <c:v>65502.889846801758</c:v>
                      </c:pt>
                      <c:pt idx="5718">
                        <c:v>65502.889846801758</c:v>
                      </c:pt>
                      <c:pt idx="5719">
                        <c:v>67245.39306640625</c:v>
                      </c:pt>
                      <c:pt idx="5720">
                        <c:v>66981.536865234375</c:v>
                      </c:pt>
                      <c:pt idx="5721">
                        <c:v>66981.5361328125</c:v>
                      </c:pt>
                      <c:pt idx="5722">
                        <c:v>65325.868850708008</c:v>
                      </c:pt>
                      <c:pt idx="5723">
                        <c:v>63753.319412231438</c:v>
                      </c:pt>
                      <c:pt idx="5724">
                        <c:v>64327.597610473626</c:v>
                      </c:pt>
                      <c:pt idx="5725">
                        <c:v>65657.999465942383</c:v>
                      </c:pt>
                      <c:pt idx="5726">
                        <c:v>64766.840530395508</c:v>
                      </c:pt>
                      <c:pt idx="5727">
                        <c:v>64804.340530395508</c:v>
                      </c:pt>
                      <c:pt idx="5728">
                        <c:v>65392.340774536126</c:v>
                      </c:pt>
                      <c:pt idx="5729">
                        <c:v>65168.673782348626</c:v>
                      </c:pt>
                      <c:pt idx="5730">
                        <c:v>61804.397048950195</c:v>
                      </c:pt>
                      <c:pt idx="5731">
                        <c:v>62744.372207641602</c:v>
                      </c:pt>
                      <c:pt idx="5732">
                        <c:v>62744.372146606445</c:v>
                      </c:pt>
                      <c:pt idx="5733">
                        <c:v>62383.372085571289</c:v>
                      </c:pt>
                      <c:pt idx="5734">
                        <c:v>66697.70344543457</c:v>
                      </c:pt>
                      <c:pt idx="5735">
                        <c:v>66922.203201293945</c:v>
                      </c:pt>
                      <c:pt idx="5736">
                        <c:v>66922.203323364258</c:v>
                      </c:pt>
                      <c:pt idx="5737">
                        <c:v>67863.742385864258</c:v>
                      </c:pt>
                      <c:pt idx="5738">
                        <c:v>68375.723587036133</c:v>
                      </c:pt>
                      <c:pt idx="5739">
                        <c:v>67570.721878051758</c:v>
                      </c:pt>
                      <c:pt idx="5740">
                        <c:v>67128.147659301758</c:v>
                      </c:pt>
                      <c:pt idx="5741">
                        <c:v>62585.795974731445</c:v>
                      </c:pt>
                      <c:pt idx="5742">
                        <c:v>62242.795974731445</c:v>
                      </c:pt>
                      <c:pt idx="5743">
                        <c:v>61699.795974731445</c:v>
                      </c:pt>
                      <c:pt idx="5744">
                        <c:v>60811.600967407227</c:v>
                      </c:pt>
                      <c:pt idx="5745">
                        <c:v>59511.444290161126</c:v>
                      </c:pt>
                      <c:pt idx="5746">
                        <c:v>59098.045120239258</c:v>
                      </c:pt>
                      <c:pt idx="5747">
                        <c:v>62763.914749145508</c:v>
                      </c:pt>
                      <c:pt idx="5748">
                        <c:v>62828.614700317376</c:v>
                      </c:pt>
                      <c:pt idx="5749">
                        <c:v>62828.614944458008</c:v>
                      </c:pt>
                      <c:pt idx="5750">
                        <c:v>64626.484085083008</c:v>
                      </c:pt>
                      <c:pt idx="5751">
                        <c:v>64735.414749145508</c:v>
                      </c:pt>
                      <c:pt idx="5752">
                        <c:v>64808.524124145508</c:v>
                      </c:pt>
                      <c:pt idx="5753">
                        <c:v>64668.644241333008</c:v>
                      </c:pt>
                      <c:pt idx="5754">
                        <c:v>64263.328079223626</c:v>
                      </c:pt>
                      <c:pt idx="5755">
                        <c:v>64373.608108520508</c:v>
                      </c:pt>
                      <c:pt idx="5756">
                        <c:v>63814.608108520508</c:v>
                      </c:pt>
                      <c:pt idx="5757">
                        <c:v>64336.243850708008</c:v>
                      </c:pt>
                      <c:pt idx="5758">
                        <c:v>64391.524124145508</c:v>
                      </c:pt>
                      <c:pt idx="5759">
                        <c:v>64391.355667114258</c:v>
                      </c:pt>
                      <c:pt idx="5760">
                        <c:v>66514.070266723633</c:v>
                      </c:pt>
                      <c:pt idx="5761">
                        <c:v>66514.070266723633</c:v>
                      </c:pt>
                      <c:pt idx="5762">
                        <c:v>66814.036331176758</c:v>
                      </c:pt>
                      <c:pt idx="5763">
                        <c:v>66695.384475708008</c:v>
                      </c:pt>
                      <c:pt idx="5764">
                        <c:v>66138.156539916992</c:v>
                      </c:pt>
                      <c:pt idx="5765">
                        <c:v>66138.156295776367</c:v>
                      </c:pt>
                      <c:pt idx="5766">
                        <c:v>66426.3271484375</c:v>
                      </c:pt>
                      <c:pt idx="5767">
                        <c:v>66151.8251953125</c:v>
                      </c:pt>
                      <c:pt idx="5768">
                        <c:v>66896.83349609375</c:v>
                      </c:pt>
                      <c:pt idx="5769">
                        <c:v>66896.833984375</c:v>
                      </c:pt>
                      <c:pt idx="5770">
                        <c:v>66896.83349609375</c:v>
                      </c:pt>
                      <c:pt idx="5771">
                        <c:v>67513.298049926758</c:v>
                      </c:pt>
                      <c:pt idx="5772">
                        <c:v>67258.298049926758</c:v>
                      </c:pt>
                      <c:pt idx="5773">
                        <c:v>67212.298538208008</c:v>
                      </c:pt>
                      <c:pt idx="5774">
                        <c:v>66911.127639770508</c:v>
                      </c:pt>
                      <c:pt idx="5775">
                        <c:v>65978.499420166016</c:v>
                      </c:pt>
                      <c:pt idx="5776">
                        <c:v>66234.792434692383</c:v>
                      </c:pt>
                      <c:pt idx="5777">
                        <c:v>65718.105422973633</c:v>
                      </c:pt>
                      <c:pt idx="5778">
                        <c:v>65485.102981567376</c:v>
                      </c:pt>
                      <c:pt idx="5779">
                        <c:v>65977.621292114258</c:v>
                      </c:pt>
                      <c:pt idx="5780">
                        <c:v>64928.352737426758</c:v>
                      </c:pt>
                      <c:pt idx="5781">
                        <c:v>64871.352737426758</c:v>
                      </c:pt>
                      <c:pt idx="5782">
                        <c:v>67100.034622192383</c:v>
                      </c:pt>
                      <c:pt idx="5783">
                        <c:v>67100.034866333008</c:v>
                      </c:pt>
                      <c:pt idx="5784">
                        <c:v>67169.034866333008</c:v>
                      </c:pt>
                      <c:pt idx="5785">
                        <c:v>67169.035842895508</c:v>
                      </c:pt>
                      <c:pt idx="5786">
                        <c:v>68342.721389770508</c:v>
                      </c:pt>
                      <c:pt idx="5787">
                        <c:v>67607.721389770508</c:v>
                      </c:pt>
                      <c:pt idx="5788">
                        <c:v>67579.012161254883</c:v>
                      </c:pt>
                      <c:pt idx="5789">
                        <c:v>67248.813186645508</c:v>
                      </c:pt>
                      <c:pt idx="5790">
                        <c:v>66547.554580688477</c:v>
                      </c:pt>
                      <c:pt idx="5791">
                        <c:v>66201.33251953125</c:v>
                      </c:pt>
                      <c:pt idx="5792">
                        <c:v>66201.33251953125</c:v>
                      </c:pt>
                      <c:pt idx="5793">
                        <c:v>62875.425979614258</c:v>
                      </c:pt>
                      <c:pt idx="5794">
                        <c:v>62888.251663208008</c:v>
                      </c:pt>
                      <c:pt idx="5795">
                        <c:v>62735.252151489258</c:v>
                      </c:pt>
                      <c:pt idx="5796">
                        <c:v>63424.981399536126</c:v>
                      </c:pt>
                      <c:pt idx="5797">
                        <c:v>61767.195755004883</c:v>
                      </c:pt>
                      <c:pt idx="5798">
                        <c:v>61767.195877075195</c:v>
                      </c:pt>
                      <c:pt idx="5799">
                        <c:v>61766.291580200195</c:v>
                      </c:pt>
                      <c:pt idx="5800">
                        <c:v>64994.7578125</c:v>
                      </c:pt>
                      <c:pt idx="5801">
                        <c:v>65598.260009765625</c:v>
                      </c:pt>
                      <c:pt idx="5802">
                        <c:v>65598.260009765625</c:v>
                      </c:pt>
                      <c:pt idx="5803">
                        <c:v>65510.259765625</c:v>
                      </c:pt>
                      <c:pt idx="5804">
                        <c:v>64833.184417724609</c:v>
                      </c:pt>
                      <c:pt idx="5805">
                        <c:v>55423.093048095703</c:v>
                      </c:pt>
                      <c:pt idx="5806">
                        <c:v>55423.092987060547</c:v>
                      </c:pt>
                      <c:pt idx="5807">
                        <c:v>56208.092987060547</c:v>
                      </c:pt>
                      <c:pt idx="5808">
                        <c:v>55856.093109130859</c:v>
                      </c:pt>
                      <c:pt idx="5809">
                        <c:v>55856.093048095703</c:v>
                      </c:pt>
                      <c:pt idx="5810">
                        <c:v>64402.69953918457</c:v>
                      </c:pt>
                      <c:pt idx="5811">
                        <c:v>64842.87434387207</c:v>
                      </c:pt>
                      <c:pt idx="5812">
                        <c:v>64842.874588012695</c:v>
                      </c:pt>
                      <c:pt idx="5813">
                        <c:v>64494.874649047852</c:v>
                      </c:pt>
                      <c:pt idx="5814">
                        <c:v>64416.572830200195</c:v>
                      </c:pt>
                      <c:pt idx="5815">
                        <c:v>64304.572647094727</c:v>
                      </c:pt>
                      <c:pt idx="5816">
                        <c:v>64301.61848449707</c:v>
                      </c:pt>
                      <c:pt idx="5817">
                        <c:v>64304.932998657227</c:v>
                      </c:pt>
                      <c:pt idx="5818">
                        <c:v>65030.698623657227</c:v>
                      </c:pt>
                      <c:pt idx="5819">
                        <c:v>64506.69856262207</c:v>
                      </c:pt>
                      <c:pt idx="5820">
                        <c:v>56724.967010498047</c:v>
                      </c:pt>
                      <c:pt idx="5821">
                        <c:v>63269.177749633789</c:v>
                      </c:pt>
                      <c:pt idx="5822">
                        <c:v>63556.177810668938</c:v>
                      </c:pt>
                      <c:pt idx="5823">
                        <c:v>64682.413955688477</c:v>
                      </c:pt>
                      <c:pt idx="5824">
                        <c:v>65482.894973754876</c:v>
                      </c:pt>
                      <c:pt idx="5825">
                        <c:v>65529.894973754876</c:v>
                      </c:pt>
                      <c:pt idx="5826">
                        <c:v>65432.89485168457</c:v>
                      </c:pt>
                      <c:pt idx="5827">
                        <c:v>65326.722854614258</c:v>
                      </c:pt>
                      <c:pt idx="5828">
                        <c:v>63830.838760375977</c:v>
                      </c:pt>
                      <c:pt idx="5829">
                        <c:v>63487.838882446289</c:v>
                      </c:pt>
                      <c:pt idx="5830">
                        <c:v>64566.457412719727</c:v>
                      </c:pt>
                      <c:pt idx="5831">
                        <c:v>64566.45735168457</c:v>
                      </c:pt>
                      <c:pt idx="5832">
                        <c:v>63733.130752563477</c:v>
                      </c:pt>
                      <c:pt idx="5833">
                        <c:v>63733.130752563477</c:v>
                      </c:pt>
                      <c:pt idx="5834">
                        <c:v>63724.130752563477</c:v>
                      </c:pt>
                      <c:pt idx="5835">
                        <c:v>63871.010696411126</c:v>
                      </c:pt>
                      <c:pt idx="5836">
                        <c:v>63737.010452270508</c:v>
                      </c:pt>
                      <c:pt idx="5837">
                        <c:v>62596.849411010742</c:v>
                      </c:pt>
                      <c:pt idx="5838">
                        <c:v>62948.85014343261</c:v>
                      </c:pt>
                      <c:pt idx="5839">
                        <c:v>62948.85014343261</c:v>
                      </c:pt>
                      <c:pt idx="5840">
                        <c:v>64073.509078979492</c:v>
                      </c:pt>
                      <c:pt idx="5841">
                        <c:v>64483.509078979492</c:v>
                      </c:pt>
                      <c:pt idx="5842">
                        <c:v>64250.70951843261</c:v>
                      </c:pt>
                      <c:pt idx="5843">
                        <c:v>64530.427932739258</c:v>
                      </c:pt>
                      <c:pt idx="5844">
                        <c:v>64542.020217895508</c:v>
                      </c:pt>
                      <c:pt idx="5845">
                        <c:v>64542.020706176758</c:v>
                      </c:pt>
                      <c:pt idx="5846">
                        <c:v>64541.212600708008</c:v>
                      </c:pt>
                      <c:pt idx="5847">
                        <c:v>64136.056106567376</c:v>
                      </c:pt>
                      <c:pt idx="5848">
                        <c:v>64185.678176879876</c:v>
                      </c:pt>
                      <c:pt idx="5849">
                        <c:v>64185.677932739258</c:v>
                      </c:pt>
                      <c:pt idx="5850">
                        <c:v>64731.674652099602</c:v>
                      </c:pt>
                      <c:pt idx="5851">
                        <c:v>64795.775970458984</c:v>
                      </c:pt>
                      <c:pt idx="5852">
                        <c:v>64655.775238037102</c:v>
                      </c:pt>
                      <c:pt idx="5853">
                        <c:v>64612.305862426758</c:v>
                      </c:pt>
                      <c:pt idx="5854">
                        <c:v>64868.80598449707</c:v>
                      </c:pt>
                      <c:pt idx="5855">
                        <c:v>66400.199417114258</c:v>
                      </c:pt>
                      <c:pt idx="5856">
                        <c:v>66411.199417114258</c:v>
                      </c:pt>
                      <c:pt idx="5857">
                        <c:v>68025.709182739258</c:v>
                      </c:pt>
                      <c:pt idx="5858">
                        <c:v>65506.784378051758</c:v>
                      </c:pt>
                      <c:pt idx="5859">
                        <c:v>65021.385696411126</c:v>
                      </c:pt>
                      <c:pt idx="5860">
                        <c:v>65466.384963989258</c:v>
                      </c:pt>
                      <c:pt idx="5861">
                        <c:v>64637.646194458008</c:v>
                      </c:pt>
                      <c:pt idx="5862">
                        <c:v>65765.805618286133</c:v>
                      </c:pt>
                      <c:pt idx="5863">
                        <c:v>65719.805862426758</c:v>
                      </c:pt>
                      <c:pt idx="5864">
                        <c:v>65833.806106567383</c:v>
                      </c:pt>
                      <c:pt idx="5865">
                        <c:v>65909.174880981445</c:v>
                      </c:pt>
                      <c:pt idx="5866">
                        <c:v>65182.097366333008</c:v>
                      </c:pt>
                      <c:pt idx="5867">
                        <c:v>65182.097854614258</c:v>
                      </c:pt>
                      <c:pt idx="5868">
                        <c:v>64863.797561645508</c:v>
                      </c:pt>
                      <c:pt idx="5869">
                        <c:v>65274.797073364258</c:v>
                      </c:pt>
                      <c:pt idx="5870">
                        <c:v>64959.797073364258</c:v>
                      </c:pt>
                      <c:pt idx="5871">
                        <c:v>64558.997268676758</c:v>
                      </c:pt>
                      <c:pt idx="5872">
                        <c:v>64248.396682739258</c:v>
                      </c:pt>
                      <c:pt idx="5873">
                        <c:v>64617.797073364258</c:v>
                      </c:pt>
                      <c:pt idx="5874">
                        <c:v>64746.799026489258</c:v>
                      </c:pt>
                      <c:pt idx="5875">
                        <c:v>64862.664138793938</c:v>
                      </c:pt>
                      <c:pt idx="5876">
                        <c:v>66619.170120239258</c:v>
                      </c:pt>
                      <c:pt idx="5877">
                        <c:v>66379.168655395508</c:v>
                      </c:pt>
                      <c:pt idx="5878">
                        <c:v>65561.3994140625</c:v>
                      </c:pt>
                      <c:pt idx="5879">
                        <c:v>67111.296585083008</c:v>
                      </c:pt>
                      <c:pt idx="5880">
                        <c:v>55492.912322998047</c:v>
                      </c:pt>
                      <c:pt idx="5881">
                        <c:v>55404.912445068359</c:v>
                      </c:pt>
                      <c:pt idx="5882">
                        <c:v>64391.747512817376</c:v>
                      </c:pt>
                      <c:pt idx="5883">
                        <c:v>65025.318313598626</c:v>
                      </c:pt>
                      <c:pt idx="5884">
                        <c:v>65071.598831176758</c:v>
                      </c:pt>
                      <c:pt idx="5885">
                        <c:v>65002.597854614258</c:v>
                      </c:pt>
                      <c:pt idx="5886">
                        <c:v>64576.597610473626</c:v>
                      </c:pt>
                      <c:pt idx="5887">
                        <c:v>63983.724807739258</c:v>
                      </c:pt>
                      <c:pt idx="5888">
                        <c:v>65020.026077270508</c:v>
                      </c:pt>
                      <c:pt idx="5889">
                        <c:v>65019.433303833008</c:v>
                      </c:pt>
                      <c:pt idx="5890">
                        <c:v>63294.555007934563</c:v>
                      </c:pt>
                      <c:pt idx="5891">
                        <c:v>63704.555252075195</c:v>
                      </c:pt>
                      <c:pt idx="5892">
                        <c:v>63616.555252075195</c:v>
                      </c:pt>
                      <c:pt idx="5893">
                        <c:v>66375.988967895508</c:v>
                      </c:pt>
                      <c:pt idx="5894">
                        <c:v>60844.680740356445</c:v>
                      </c:pt>
                      <c:pt idx="5895">
                        <c:v>65083.192031860344</c:v>
                      </c:pt>
                      <c:pt idx="5896">
                        <c:v>64632.844696044915</c:v>
                      </c:pt>
                      <c:pt idx="5897">
                        <c:v>64143.871047973626</c:v>
                      </c:pt>
                      <c:pt idx="5898">
                        <c:v>64143.870315551758</c:v>
                      </c:pt>
                      <c:pt idx="5899">
                        <c:v>63858.870803833008</c:v>
                      </c:pt>
                      <c:pt idx="5900">
                        <c:v>63813.638320922852</c:v>
                      </c:pt>
                      <c:pt idx="5901">
                        <c:v>64525.653884887695</c:v>
                      </c:pt>
                      <c:pt idx="5902">
                        <c:v>65832.695877075195</c:v>
                      </c:pt>
                      <c:pt idx="5903">
                        <c:v>65500.79573059082</c:v>
                      </c:pt>
                      <c:pt idx="5904">
                        <c:v>66130.695755004883</c:v>
                      </c:pt>
                      <c:pt idx="5905">
                        <c:v>66729.467971801758</c:v>
                      </c:pt>
                      <c:pt idx="5906">
                        <c:v>65336.603713989258</c:v>
                      </c:pt>
                      <c:pt idx="5907">
                        <c:v>65303.760452270508</c:v>
                      </c:pt>
                      <c:pt idx="5908">
                        <c:v>65303.759963989258</c:v>
                      </c:pt>
                      <c:pt idx="5909">
                        <c:v>64885.759719848626</c:v>
                      </c:pt>
                      <c:pt idx="5910">
                        <c:v>58989.168304443352</c:v>
                      </c:pt>
                      <c:pt idx="5911">
                        <c:v>58989.168548583984</c:v>
                      </c:pt>
                      <c:pt idx="5912">
                        <c:v>58989.168548583984</c:v>
                      </c:pt>
                      <c:pt idx="5913">
                        <c:v>61789.378616333008</c:v>
                      </c:pt>
                      <c:pt idx="5914">
                        <c:v>61510.874465942376</c:v>
                      </c:pt>
                      <c:pt idx="5915">
                        <c:v>64951.241653442376</c:v>
                      </c:pt>
                      <c:pt idx="5916">
                        <c:v>64197.789749145508</c:v>
                      </c:pt>
                      <c:pt idx="5917">
                        <c:v>64197.789749145508</c:v>
                      </c:pt>
                      <c:pt idx="5918">
                        <c:v>66133.415969848633</c:v>
                      </c:pt>
                      <c:pt idx="5919">
                        <c:v>65890.415725708008</c:v>
                      </c:pt>
                      <c:pt idx="5920">
                        <c:v>65973.279739379883</c:v>
                      </c:pt>
                      <c:pt idx="5921">
                        <c:v>65988.179641723633</c:v>
                      </c:pt>
                      <c:pt idx="5922">
                        <c:v>65580.179397583008</c:v>
                      </c:pt>
                      <c:pt idx="5923">
                        <c:v>65276.178421020508</c:v>
                      </c:pt>
                      <c:pt idx="5924">
                        <c:v>66433.848342895508</c:v>
                      </c:pt>
                      <c:pt idx="5925">
                        <c:v>65282.460357666016</c:v>
                      </c:pt>
                      <c:pt idx="5926">
                        <c:v>65766.462310791016</c:v>
                      </c:pt>
                      <c:pt idx="5927">
                        <c:v>66806.064651489258</c:v>
                      </c:pt>
                      <c:pt idx="5928">
                        <c:v>64614.824417114258</c:v>
                      </c:pt>
                      <c:pt idx="5929">
                        <c:v>64662.82453918457</c:v>
                      </c:pt>
                      <c:pt idx="5930">
                        <c:v>66680.780715942383</c:v>
                      </c:pt>
                      <c:pt idx="5931">
                        <c:v>66419.829544067383</c:v>
                      </c:pt>
                      <c:pt idx="5932">
                        <c:v>67946.24934387207</c:v>
                      </c:pt>
                      <c:pt idx="5933">
                        <c:v>68834.429885864258</c:v>
                      </c:pt>
                      <c:pt idx="5934">
                        <c:v>68744.883743286133</c:v>
                      </c:pt>
                      <c:pt idx="5935">
                        <c:v>68744.883743286133</c:v>
                      </c:pt>
                      <c:pt idx="5936">
                        <c:v>68404.383010864258</c:v>
                      </c:pt>
                      <c:pt idx="5937">
                        <c:v>67152.618728637695</c:v>
                      </c:pt>
                      <c:pt idx="5938">
                        <c:v>68003.519729614258</c:v>
                      </c:pt>
                      <c:pt idx="5939">
                        <c:v>67618.519485473633</c:v>
                      </c:pt>
                      <c:pt idx="5940">
                        <c:v>58097.878753662102</c:v>
                      </c:pt>
                      <c:pt idx="5941">
                        <c:v>58515.379364013665</c:v>
                      </c:pt>
                      <c:pt idx="5942">
                        <c:v>58987.879974365234</c:v>
                      </c:pt>
                      <c:pt idx="5943">
                        <c:v>58987.879730224602</c:v>
                      </c:pt>
                      <c:pt idx="5944">
                        <c:v>57546.670623779297</c:v>
                      </c:pt>
                      <c:pt idx="5945">
                        <c:v>58086.571014404297</c:v>
                      </c:pt>
                      <c:pt idx="5946">
                        <c:v>58086.571014404297</c:v>
                      </c:pt>
                      <c:pt idx="5947">
                        <c:v>61231.679290771484</c:v>
                      </c:pt>
                      <c:pt idx="5948">
                        <c:v>61220.658905029297</c:v>
                      </c:pt>
                      <c:pt idx="5949">
                        <c:v>60845.521942138672</c:v>
                      </c:pt>
                      <c:pt idx="5950">
                        <c:v>60845.253387451172</c:v>
                      </c:pt>
                      <c:pt idx="5951">
                        <c:v>61378.255340576172</c:v>
                      </c:pt>
                      <c:pt idx="5952">
                        <c:v>67841.887893676758</c:v>
                      </c:pt>
                      <c:pt idx="5953">
                        <c:v>67841.887893676758</c:v>
                      </c:pt>
                      <c:pt idx="5954">
                        <c:v>64008.943435668945</c:v>
                      </c:pt>
                      <c:pt idx="5955">
                        <c:v>64965.851028442383</c:v>
                      </c:pt>
                      <c:pt idx="5956">
                        <c:v>64703.851028442383</c:v>
                      </c:pt>
                      <c:pt idx="5957">
                        <c:v>64626.491165161126</c:v>
                      </c:pt>
                      <c:pt idx="5958">
                        <c:v>65023.491409301758</c:v>
                      </c:pt>
                      <c:pt idx="5959">
                        <c:v>65023.490921020508</c:v>
                      </c:pt>
                      <c:pt idx="5960">
                        <c:v>64935.491165161126</c:v>
                      </c:pt>
                      <c:pt idx="5961">
                        <c:v>66718.365432739258</c:v>
                      </c:pt>
                      <c:pt idx="5962">
                        <c:v>65977.350296020508</c:v>
                      </c:pt>
                      <c:pt idx="5963">
                        <c:v>66106.350784301758</c:v>
                      </c:pt>
                      <c:pt idx="5964">
                        <c:v>65758.847366333008</c:v>
                      </c:pt>
                      <c:pt idx="5965">
                        <c:v>64460.978225708008</c:v>
                      </c:pt>
                      <c:pt idx="5966">
                        <c:v>65562.390090942383</c:v>
                      </c:pt>
                      <c:pt idx="5967">
                        <c:v>65094.388870239258</c:v>
                      </c:pt>
                      <c:pt idx="5968">
                        <c:v>64852.387893676758</c:v>
                      </c:pt>
                      <c:pt idx="5969">
                        <c:v>64880.389846801758</c:v>
                      </c:pt>
                      <c:pt idx="5970">
                        <c:v>65648.169326782227</c:v>
                      </c:pt>
                      <c:pt idx="5971">
                        <c:v>65648.168350219727</c:v>
                      </c:pt>
                      <c:pt idx="5972">
                        <c:v>66160.511917114258</c:v>
                      </c:pt>
                      <c:pt idx="5973">
                        <c:v>66160.511917114258</c:v>
                      </c:pt>
                      <c:pt idx="5974">
                        <c:v>66046.510940551758</c:v>
                      </c:pt>
                      <c:pt idx="5975">
                        <c:v>65268.609817504876</c:v>
                      </c:pt>
                      <c:pt idx="5976">
                        <c:v>66598.379592895508</c:v>
                      </c:pt>
                      <c:pt idx="5977">
                        <c:v>64797.872894287102</c:v>
                      </c:pt>
                      <c:pt idx="5978">
                        <c:v>65046.924514770508</c:v>
                      </c:pt>
                      <c:pt idx="5979">
                        <c:v>65046.924026489258</c:v>
                      </c:pt>
                      <c:pt idx="5980">
                        <c:v>65046.924514770508</c:v>
                      </c:pt>
                      <c:pt idx="5981">
                        <c:v>65660.327346801758</c:v>
                      </c:pt>
                      <c:pt idx="5982">
                        <c:v>65660.327102661133</c:v>
                      </c:pt>
                      <c:pt idx="5983">
                        <c:v>65244.924026489258</c:v>
                      </c:pt>
                      <c:pt idx="5984">
                        <c:v>65372.326126098626</c:v>
                      </c:pt>
                      <c:pt idx="5985">
                        <c:v>59294.051361083984</c:v>
                      </c:pt>
                      <c:pt idx="5986">
                        <c:v>58903.050506591797</c:v>
                      </c:pt>
                      <c:pt idx="5987">
                        <c:v>65855.148147583008</c:v>
                      </c:pt>
                      <c:pt idx="5988">
                        <c:v>65855.148147583008</c:v>
                      </c:pt>
                      <c:pt idx="5989">
                        <c:v>65767.148147583008</c:v>
                      </c:pt>
                      <c:pt idx="5990">
                        <c:v>65150.269485473626</c:v>
                      </c:pt>
                      <c:pt idx="5991">
                        <c:v>65150.805862426758</c:v>
                      </c:pt>
                      <c:pt idx="5992">
                        <c:v>65400.695953369133</c:v>
                      </c:pt>
                      <c:pt idx="5993">
                        <c:v>65400.694976806633</c:v>
                      </c:pt>
                      <c:pt idx="5994">
                        <c:v>65514.695220947266</c:v>
                      </c:pt>
                      <c:pt idx="5995">
                        <c:v>65426.695220947266</c:v>
                      </c:pt>
                      <c:pt idx="5996">
                        <c:v>66053.495025634766</c:v>
                      </c:pt>
                      <c:pt idx="5997">
                        <c:v>66062.495025634766</c:v>
                      </c:pt>
                      <c:pt idx="5998">
                        <c:v>66062.495025634766</c:v>
                      </c:pt>
                      <c:pt idx="5999">
                        <c:v>66419.970901489258</c:v>
                      </c:pt>
                      <c:pt idx="6000">
                        <c:v>60289.731292724602</c:v>
                      </c:pt>
                      <c:pt idx="6001">
                        <c:v>60289.731292724602</c:v>
                      </c:pt>
                      <c:pt idx="6002">
                        <c:v>60280.731292724602</c:v>
                      </c:pt>
                      <c:pt idx="6003">
                        <c:v>67958.272659301758</c:v>
                      </c:pt>
                      <c:pt idx="6004">
                        <c:v>67967.272659301758</c:v>
                      </c:pt>
                      <c:pt idx="6005">
                        <c:v>66626.065582275391</c:v>
                      </c:pt>
                      <c:pt idx="6006">
                        <c:v>66128.614288330078</c:v>
                      </c:pt>
                      <c:pt idx="6007">
                        <c:v>65889.268508911133</c:v>
                      </c:pt>
                      <c:pt idx="6008">
                        <c:v>65801.26838684082</c:v>
                      </c:pt>
                      <c:pt idx="6009">
                        <c:v>65256.26838684082</c:v>
                      </c:pt>
                      <c:pt idx="6010">
                        <c:v>67363.878128051758</c:v>
                      </c:pt>
                      <c:pt idx="6011">
                        <c:v>67425.057815551758</c:v>
                      </c:pt>
                      <c:pt idx="6012">
                        <c:v>67423.872268676758</c:v>
                      </c:pt>
                      <c:pt idx="6013">
                        <c:v>67338.568557739258</c:v>
                      </c:pt>
                      <c:pt idx="6014">
                        <c:v>61876.948196411133</c:v>
                      </c:pt>
                      <c:pt idx="6015">
                        <c:v>62784.618728637695</c:v>
                      </c:pt>
                      <c:pt idx="6016">
                        <c:v>66193.432327270508</c:v>
                      </c:pt>
                      <c:pt idx="6017">
                        <c:v>66045.181350708008</c:v>
                      </c:pt>
                      <c:pt idx="6018">
                        <c:v>64394.023635864258</c:v>
                      </c:pt>
                      <c:pt idx="6019">
                        <c:v>64403.023391723626</c:v>
                      </c:pt>
                      <c:pt idx="6020">
                        <c:v>62936.44905090332</c:v>
                      </c:pt>
                      <c:pt idx="6021">
                        <c:v>63430.220016479485</c:v>
                      </c:pt>
                      <c:pt idx="6022">
                        <c:v>63078.220138549797</c:v>
                      </c:pt>
                      <c:pt idx="6023">
                        <c:v>63456.317993164063</c:v>
                      </c:pt>
                      <c:pt idx="6024">
                        <c:v>65215.99951171875</c:v>
                      </c:pt>
                      <c:pt idx="6025">
                        <c:v>65971.151611328125</c:v>
                      </c:pt>
                      <c:pt idx="6026">
                        <c:v>65426.688919067376</c:v>
                      </c:pt>
                      <c:pt idx="6027">
                        <c:v>65677.724319458008</c:v>
                      </c:pt>
                      <c:pt idx="6028">
                        <c:v>65401.589797973626</c:v>
                      </c:pt>
                      <c:pt idx="6029">
                        <c:v>65183.982620239258</c:v>
                      </c:pt>
                      <c:pt idx="6030">
                        <c:v>67893.861068725586</c:v>
                      </c:pt>
                      <c:pt idx="6031">
                        <c:v>67846.860580444336</c:v>
                      </c:pt>
                      <c:pt idx="6032">
                        <c:v>68096.562240600586</c:v>
                      </c:pt>
                      <c:pt idx="6033">
                        <c:v>67814.369583129883</c:v>
                      </c:pt>
                      <c:pt idx="6034">
                        <c:v>67832.870071411133</c:v>
                      </c:pt>
                      <c:pt idx="6035">
                        <c:v>65332.647048950188</c:v>
                      </c:pt>
                      <c:pt idx="6036">
                        <c:v>65957.493606567383</c:v>
                      </c:pt>
                      <c:pt idx="6037">
                        <c:v>65715.492874145508</c:v>
                      </c:pt>
                      <c:pt idx="6038">
                        <c:v>65171.897659301758</c:v>
                      </c:pt>
                      <c:pt idx="6039">
                        <c:v>65824.091018676758</c:v>
                      </c:pt>
                      <c:pt idx="6040">
                        <c:v>65831.741897583008</c:v>
                      </c:pt>
                      <c:pt idx="6041">
                        <c:v>65383.741165161126</c:v>
                      </c:pt>
                      <c:pt idx="6042">
                        <c:v>65355.727249145508</c:v>
                      </c:pt>
                      <c:pt idx="6043">
                        <c:v>65355.203079223626</c:v>
                      </c:pt>
                      <c:pt idx="6044">
                        <c:v>65113.202835083008</c:v>
                      </c:pt>
                      <c:pt idx="6045">
                        <c:v>63288.813552856445</c:v>
                      </c:pt>
                      <c:pt idx="6046">
                        <c:v>63288.813613891602</c:v>
                      </c:pt>
                      <c:pt idx="6047">
                        <c:v>63552.463943481445</c:v>
                      </c:pt>
                      <c:pt idx="6048">
                        <c:v>66665.053909301758</c:v>
                      </c:pt>
                      <c:pt idx="6049">
                        <c:v>67402.326370239258</c:v>
                      </c:pt>
                      <c:pt idx="6050">
                        <c:v>67680.326370239258</c:v>
                      </c:pt>
                      <c:pt idx="6051">
                        <c:v>65826.290969848633</c:v>
                      </c:pt>
                      <c:pt idx="6052">
                        <c:v>65826.291091918945</c:v>
                      </c:pt>
                      <c:pt idx="6053">
                        <c:v>65474.291458129876</c:v>
                      </c:pt>
                      <c:pt idx="6054">
                        <c:v>65475.362503051758</c:v>
                      </c:pt>
                      <c:pt idx="6055">
                        <c:v>65698.382766723633</c:v>
                      </c:pt>
                      <c:pt idx="6056">
                        <c:v>65842.382888793945</c:v>
                      </c:pt>
                      <c:pt idx="6057">
                        <c:v>62952.280349731438</c:v>
                      </c:pt>
                      <c:pt idx="6058">
                        <c:v>63925.237274169922</c:v>
                      </c:pt>
                      <c:pt idx="6059">
                        <c:v>64053.401992797852</c:v>
                      </c:pt>
                      <c:pt idx="6060">
                        <c:v>64653.246597290039</c:v>
                      </c:pt>
                      <c:pt idx="6061">
                        <c:v>64131.344253540039</c:v>
                      </c:pt>
                      <c:pt idx="6062">
                        <c:v>66118.817764282227</c:v>
                      </c:pt>
                      <c:pt idx="6063">
                        <c:v>66137.425247192383</c:v>
                      </c:pt>
                      <c:pt idx="6064">
                        <c:v>66609.925979614258</c:v>
                      </c:pt>
                      <c:pt idx="6065">
                        <c:v>66097.567581176758</c:v>
                      </c:pt>
                      <c:pt idx="6066">
                        <c:v>65055.725784301758</c:v>
                      </c:pt>
                      <c:pt idx="6067">
                        <c:v>65335.425003051758</c:v>
                      </c:pt>
                      <c:pt idx="6068">
                        <c:v>64338.282669067376</c:v>
                      </c:pt>
                      <c:pt idx="6069">
                        <c:v>63986.282669067376</c:v>
                      </c:pt>
                      <c:pt idx="6070">
                        <c:v>65902.197982788086</c:v>
                      </c:pt>
                      <c:pt idx="6071">
                        <c:v>65394.36083984375</c:v>
                      </c:pt>
                      <c:pt idx="6072">
                        <c:v>66086.35986328125</c:v>
                      </c:pt>
                      <c:pt idx="6073">
                        <c:v>66086.36083984375</c:v>
                      </c:pt>
                      <c:pt idx="6074">
                        <c:v>65913.361083984375</c:v>
                      </c:pt>
                      <c:pt idx="6075">
                        <c:v>66402.858840942383</c:v>
                      </c:pt>
                      <c:pt idx="6076">
                        <c:v>66765.860061645508</c:v>
                      </c:pt>
                      <c:pt idx="6077">
                        <c:v>66765.859573364258</c:v>
                      </c:pt>
                      <c:pt idx="6078">
                        <c:v>63502.835891723626</c:v>
                      </c:pt>
                      <c:pt idx="6079">
                        <c:v>63502.835647583008</c:v>
                      </c:pt>
                      <c:pt idx="6080">
                        <c:v>63684.195999145508</c:v>
                      </c:pt>
                      <c:pt idx="6081">
                        <c:v>63463.695510864258</c:v>
                      </c:pt>
                      <c:pt idx="6082">
                        <c:v>62588.694290161126</c:v>
                      </c:pt>
                      <c:pt idx="6083">
                        <c:v>62602.695755004876</c:v>
                      </c:pt>
                      <c:pt idx="6084">
                        <c:v>64347.421829223626</c:v>
                      </c:pt>
                      <c:pt idx="6085">
                        <c:v>64233.922073364258</c:v>
                      </c:pt>
                      <c:pt idx="6086">
                        <c:v>64244.922561645508</c:v>
                      </c:pt>
                      <c:pt idx="6087">
                        <c:v>63892.923049926758</c:v>
                      </c:pt>
                      <c:pt idx="6088">
                        <c:v>63394.497955322266</c:v>
                      </c:pt>
                      <c:pt idx="6089">
                        <c:v>66240.423294067383</c:v>
                      </c:pt>
                      <c:pt idx="6090">
                        <c:v>58445.085861206055</c:v>
                      </c:pt>
                      <c:pt idx="6091">
                        <c:v>58445.085861206055</c:v>
                      </c:pt>
                      <c:pt idx="6092">
                        <c:v>58341.085739135742</c:v>
                      </c:pt>
                      <c:pt idx="6093">
                        <c:v>63890.453689575195</c:v>
                      </c:pt>
                      <c:pt idx="6094">
                        <c:v>63890.453750610352</c:v>
                      </c:pt>
                      <c:pt idx="6095">
                        <c:v>63611.953689575195</c:v>
                      </c:pt>
                      <c:pt idx="6096">
                        <c:v>63514.953628540039</c:v>
                      </c:pt>
                      <c:pt idx="6097">
                        <c:v>63541.470779418945</c:v>
                      </c:pt>
                      <c:pt idx="6098">
                        <c:v>63562.775955200195</c:v>
                      </c:pt>
                      <c:pt idx="6099">
                        <c:v>63872.928298950188</c:v>
                      </c:pt>
                      <c:pt idx="6100">
                        <c:v>63863.928359985344</c:v>
                      </c:pt>
                      <c:pt idx="6101">
                        <c:v>64656.604217529297</c:v>
                      </c:pt>
                      <c:pt idx="6102">
                        <c:v>65087.001129150383</c:v>
                      </c:pt>
                      <c:pt idx="6103">
                        <c:v>64446.858352661126</c:v>
                      </c:pt>
                      <c:pt idx="6104">
                        <c:v>65938.755081176758</c:v>
                      </c:pt>
                      <c:pt idx="6105">
                        <c:v>57253.183334350586</c:v>
                      </c:pt>
                      <c:pt idx="6106">
                        <c:v>57257.183456420898</c:v>
                      </c:pt>
                      <c:pt idx="6107">
                        <c:v>57163.083419799805</c:v>
                      </c:pt>
                      <c:pt idx="6108">
                        <c:v>64774.05793762207</c:v>
                      </c:pt>
                      <c:pt idx="6109">
                        <c:v>64782.399917602539</c:v>
                      </c:pt>
                      <c:pt idx="6110">
                        <c:v>64619.922256469727</c:v>
                      </c:pt>
                      <c:pt idx="6111">
                        <c:v>64610.92219543457</c:v>
                      </c:pt>
                      <c:pt idx="6112">
                        <c:v>63683.09309387207</c:v>
                      </c:pt>
                      <c:pt idx="6113">
                        <c:v>63683.093215942383</c:v>
                      </c:pt>
                      <c:pt idx="6114">
                        <c:v>64666.176422119141</c:v>
                      </c:pt>
                      <c:pt idx="6115">
                        <c:v>63635.666778564453</c:v>
                      </c:pt>
                      <c:pt idx="6116">
                        <c:v>64361.069122314453</c:v>
                      </c:pt>
                      <c:pt idx="6117">
                        <c:v>64370.069061279297</c:v>
                      </c:pt>
                      <c:pt idx="6118">
                        <c:v>64655.955459594727</c:v>
                      </c:pt>
                      <c:pt idx="6119">
                        <c:v>64659.955459594727</c:v>
                      </c:pt>
                      <c:pt idx="6120">
                        <c:v>63741.348220825195</c:v>
                      </c:pt>
                      <c:pt idx="6121">
                        <c:v>64102.348281860352</c:v>
                      </c:pt>
                      <c:pt idx="6122">
                        <c:v>64090.148284912109</c:v>
                      </c:pt>
                      <c:pt idx="6123">
                        <c:v>62240.03791809082</c:v>
                      </c:pt>
                      <c:pt idx="6124">
                        <c:v>62189.437759399414</c:v>
                      </c:pt>
                      <c:pt idx="6125">
                        <c:v>61820.037490844727</c:v>
                      </c:pt>
                      <c:pt idx="6126">
                        <c:v>65695.718460083008</c:v>
                      </c:pt>
                      <c:pt idx="6127">
                        <c:v>66105.718704223633</c:v>
                      </c:pt>
                      <c:pt idx="6128">
                        <c:v>65028.718704223626</c:v>
                      </c:pt>
                      <c:pt idx="6129">
                        <c:v>64969.513259887688</c:v>
                      </c:pt>
                      <c:pt idx="6130">
                        <c:v>65900.514114379883</c:v>
                      </c:pt>
                      <c:pt idx="6131">
                        <c:v>65900.514114379883</c:v>
                      </c:pt>
                      <c:pt idx="6132">
                        <c:v>67004.192581176758</c:v>
                      </c:pt>
                      <c:pt idx="6133">
                        <c:v>67580.194046020508</c:v>
                      </c:pt>
                      <c:pt idx="6134">
                        <c:v>67492.194046020508</c:v>
                      </c:pt>
                      <c:pt idx="6135">
                        <c:v>58122.350387573242</c:v>
                      </c:pt>
                      <c:pt idx="6136">
                        <c:v>64561.698684692383</c:v>
                      </c:pt>
                      <c:pt idx="6137">
                        <c:v>64400.69856262207</c:v>
                      </c:pt>
                      <c:pt idx="6138">
                        <c:v>64391.69856262207</c:v>
                      </c:pt>
                      <c:pt idx="6139">
                        <c:v>62657.173721313477</c:v>
                      </c:pt>
                      <c:pt idx="6140">
                        <c:v>63804.199127197266</c:v>
                      </c:pt>
                      <c:pt idx="6141">
                        <c:v>64288.199127197266</c:v>
                      </c:pt>
                      <c:pt idx="6142">
                        <c:v>64288.199127197266</c:v>
                      </c:pt>
                      <c:pt idx="6143">
                        <c:v>64239.813385009766</c:v>
                      </c:pt>
                      <c:pt idx="6144">
                        <c:v>64239.813385009766</c:v>
                      </c:pt>
                      <c:pt idx="6145">
                        <c:v>62760.881240844727</c:v>
                      </c:pt>
                      <c:pt idx="6146">
                        <c:v>62760.88117980957</c:v>
                      </c:pt>
                      <c:pt idx="6147">
                        <c:v>62760.88117980957</c:v>
                      </c:pt>
                      <c:pt idx="6148">
                        <c:v>62760.881301879883</c:v>
                      </c:pt>
                      <c:pt idx="6149">
                        <c:v>62760.881240844727</c:v>
                      </c:pt>
                      <c:pt idx="6150">
                        <c:v>56900.230926513665</c:v>
                      </c:pt>
                      <c:pt idx="6151">
                        <c:v>57216.182098388665</c:v>
                      </c:pt>
                      <c:pt idx="6152">
                        <c:v>62492.382888793938</c:v>
                      </c:pt>
                      <c:pt idx="6153">
                        <c:v>64604.23181152343</c:v>
                      </c:pt>
                      <c:pt idx="6154">
                        <c:v>66675.416885375977</c:v>
                      </c:pt>
                      <c:pt idx="6155">
                        <c:v>67021.598037719727</c:v>
                      </c:pt>
                      <c:pt idx="6156">
                        <c:v>66452.499649047852</c:v>
                      </c:pt>
                      <c:pt idx="6157">
                        <c:v>66420.499893188477</c:v>
                      </c:pt>
                      <c:pt idx="6158">
                        <c:v>65929.499893188477</c:v>
                      </c:pt>
                      <c:pt idx="6159">
                        <c:v>66918.920547485352</c:v>
                      </c:pt>
                      <c:pt idx="6160">
                        <c:v>66918.921035766602</c:v>
                      </c:pt>
                      <c:pt idx="6161">
                        <c:v>65336.693069458008</c:v>
                      </c:pt>
                      <c:pt idx="6162">
                        <c:v>65208.692581176758</c:v>
                      </c:pt>
                      <c:pt idx="6163">
                        <c:v>65661.352737426758</c:v>
                      </c:pt>
                      <c:pt idx="6164">
                        <c:v>65661.352737426758</c:v>
                      </c:pt>
                      <c:pt idx="6165">
                        <c:v>65115.764297485344</c:v>
                      </c:pt>
                      <c:pt idx="6166">
                        <c:v>65115.764419555664</c:v>
                      </c:pt>
                      <c:pt idx="6167">
                        <c:v>66081.388870239258</c:v>
                      </c:pt>
                      <c:pt idx="6168">
                        <c:v>66136.669143676758</c:v>
                      </c:pt>
                      <c:pt idx="6169">
                        <c:v>65728.668899536133</c:v>
                      </c:pt>
                      <c:pt idx="6170">
                        <c:v>65531.668899536126</c:v>
                      </c:pt>
                      <c:pt idx="6171">
                        <c:v>64019.839569091797</c:v>
                      </c:pt>
                      <c:pt idx="6172">
                        <c:v>65723.385208129883</c:v>
                      </c:pt>
                      <c:pt idx="6173">
                        <c:v>65525.331985473626</c:v>
                      </c:pt>
                      <c:pt idx="6174">
                        <c:v>65437.331985473626</c:v>
                      </c:pt>
                      <c:pt idx="6175">
                        <c:v>65348.734573364258</c:v>
                      </c:pt>
                      <c:pt idx="6176">
                        <c:v>65243.583938598626</c:v>
                      </c:pt>
                      <c:pt idx="6177">
                        <c:v>65293.384719848626</c:v>
                      </c:pt>
                      <c:pt idx="6178">
                        <c:v>65293.384963989258</c:v>
                      </c:pt>
                      <c:pt idx="6179">
                        <c:v>64690.384231567376</c:v>
                      </c:pt>
                      <c:pt idx="6180">
                        <c:v>66382.034866333008</c:v>
                      </c:pt>
                      <c:pt idx="6181">
                        <c:v>65612.081985473633</c:v>
                      </c:pt>
                      <c:pt idx="6182">
                        <c:v>65612.081985473633</c:v>
                      </c:pt>
                      <c:pt idx="6183">
                        <c:v>64602.757766723626</c:v>
                      </c:pt>
                      <c:pt idx="6184">
                        <c:v>64602.758255004876</c:v>
                      </c:pt>
                      <c:pt idx="6185">
                        <c:v>64954.757522583008</c:v>
                      </c:pt>
                      <c:pt idx="6186">
                        <c:v>64807.157241821282</c:v>
                      </c:pt>
                      <c:pt idx="6187">
                        <c:v>66635.255081176758</c:v>
                      </c:pt>
                      <c:pt idx="6188">
                        <c:v>66635.254592895508</c:v>
                      </c:pt>
                      <c:pt idx="6189">
                        <c:v>65984.252639770508</c:v>
                      </c:pt>
                      <c:pt idx="6190">
                        <c:v>63969.315994262695</c:v>
                      </c:pt>
                      <c:pt idx="6191">
                        <c:v>63524.315994262695</c:v>
                      </c:pt>
                      <c:pt idx="6192">
                        <c:v>64276.118789672852</c:v>
                      </c:pt>
                      <c:pt idx="6193">
                        <c:v>65955.639846801758</c:v>
                      </c:pt>
                      <c:pt idx="6194">
                        <c:v>64558.124221801758</c:v>
                      </c:pt>
                      <c:pt idx="6195">
                        <c:v>67789.613479614258</c:v>
                      </c:pt>
                      <c:pt idx="6196">
                        <c:v>67744.402053833008</c:v>
                      </c:pt>
                      <c:pt idx="6197">
                        <c:v>65082.608352661126</c:v>
                      </c:pt>
                      <c:pt idx="6198">
                        <c:v>65760.610061645508</c:v>
                      </c:pt>
                      <c:pt idx="6199">
                        <c:v>65760.610305786133</c:v>
                      </c:pt>
                      <c:pt idx="6200">
                        <c:v>65225.279830932617</c:v>
                      </c:pt>
                      <c:pt idx="6201">
                        <c:v>65424.780807495117</c:v>
                      </c:pt>
                      <c:pt idx="6202">
                        <c:v>65950.25927734375</c:v>
                      </c:pt>
                      <c:pt idx="6203">
                        <c:v>65799.72265625</c:v>
                      </c:pt>
                      <c:pt idx="6204">
                        <c:v>65425.71923828125</c:v>
                      </c:pt>
                      <c:pt idx="6205">
                        <c:v>65014.318359375</c:v>
                      </c:pt>
                      <c:pt idx="6206">
                        <c:v>65014.318603515618</c:v>
                      </c:pt>
                      <c:pt idx="6207">
                        <c:v>65778.493850708008</c:v>
                      </c:pt>
                      <c:pt idx="6208">
                        <c:v>65737.557327270508</c:v>
                      </c:pt>
                      <c:pt idx="6209">
                        <c:v>65770.385696411133</c:v>
                      </c:pt>
                      <c:pt idx="6210">
                        <c:v>60950.172973632813</c:v>
                      </c:pt>
                      <c:pt idx="6211">
                        <c:v>60950.173034667969</c:v>
                      </c:pt>
                      <c:pt idx="6212">
                        <c:v>61933.545974731445</c:v>
                      </c:pt>
                      <c:pt idx="6213">
                        <c:v>62913.687026977539</c:v>
                      </c:pt>
                      <c:pt idx="6214">
                        <c:v>63206.089004516602</c:v>
                      </c:pt>
                      <c:pt idx="6215">
                        <c:v>63293.389236450188</c:v>
                      </c:pt>
                      <c:pt idx="6216">
                        <c:v>63123.771072387688</c:v>
                      </c:pt>
                      <c:pt idx="6217">
                        <c:v>63704.771682739258</c:v>
                      </c:pt>
                      <c:pt idx="6218">
                        <c:v>65492.885375976563</c:v>
                      </c:pt>
                      <c:pt idx="6219">
                        <c:v>65505.199829101563</c:v>
                      </c:pt>
                      <c:pt idx="6220">
                        <c:v>65505.199829101563</c:v>
                      </c:pt>
                      <c:pt idx="6221">
                        <c:v>64845.451553344727</c:v>
                      </c:pt>
                      <c:pt idx="6222">
                        <c:v>64271.317520141602</c:v>
                      </c:pt>
                      <c:pt idx="6223">
                        <c:v>63448.609024047852</c:v>
                      </c:pt>
                      <c:pt idx="6224">
                        <c:v>63512.008926391602</c:v>
                      </c:pt>
                      <c:pt idx="6225">
                        <c:v>65516.797927856445</c:v>
                      </c:pt>
                      <c:pt idx="6226">
                        <c:v>64667.298767089844</c:v>
                      </c:pt>
                      <c:pt idx="6227">
                        <c:v>64594.188903808594</c:v>
                      </c:pt>
                      <c:pt idx="6228">
                        <c:v>65557.164108276367</c:v>
                      </c:pt>
                      <c:pt idx="6229">
                        <c:v>65817.564498901367</c:v>
                      </c:pt>
                      <c:pt idx="6230">
                        <c:v>65571.562301635742</c:v>
                      </c:pt>
                      <c:pt idx="6231">
                        <c:v>65460.826377868652</c:v>
                      </c:pt>
                      <c:pt idx="6232">
                        <c:v>64845.175926208489</c:v>
                      </c:pt>
                      <c:pt idx="6233">
                        <c:v>64845.175926208489</c:v>
                      </c:pt>
                      <c:pt idx="6234">
                        <c:v>67289.944778442383</c:v>
                      </c:pt>
                      <c:pt idx="6235">
                        <c:v>66920.095413208008</c:v>
                      </c:pt>
                      <c:pt idx="6236">
                        <c:v>63732.578262329102</c:v>
                      </c:pt>
                      <c:pt idx="6237">
                        <c:v>63770.078323364258</c:v>
                      </c:pt>
                      <c:pt idx="6238">
                        <c:v>62915.881423950195</c:v>
                      </c:pt>
                      <c:pt idx="6239">
                        <c:v>62449.479080200195</c:v>
                      </c:pt>
                      <c:pt idx="6240">
                        <c:v>63507.756301879876</c:v>
                      </c:pt>
                      <c:pt idx="6241">
                        <c:v>63443.756546020508</c:v>
                      </c:pt>
                      <c:pt idx="6242">
                        <c:v>63451.756546020508</c:v>
                      </c:pt>
                      <c:pt idx="6243">
                        <c:v>63382.757034301758</c:v>
                      </c:pt>
                      <c:pt idx="6244">
                        <c:v>66216.501174926758</c:v>
                      </c:pt>
                      <c:pt idx="6245">
                        <c:v>66216.501663208008</c:v>
                      </c:pt>
                      <c:pt idx="6246">
                        <c:v>66216.501663208008</c:v>
                      </c:pt>
                      <c:pt idx="6247">
                        <c:v>64620.692291259758</c:v>
                      </c:pt>
                      <c:pt idx="6248">
                        <c:v>65064.692535400391</c:v>
                      </c:pt>
                      <c:pt idx="6249">
                        <c:v>64608.294143676758</c:v>
                      </c:pt>
                      <c:pt idx="6250">
                        <c:v>64608.294631958008</c:v>
                      </c:pt>
                      <c:pt idx="6251">
                        <c:v>64494.294631958008</c:v>
                      </c:pt>
                      <c:pt idx="6252">
                        <c:v>64185.396682739258</c:v>
                      </c:pt>
                      <c:pt idx="6253">
                        <c:v>63300.394729614258</c:v>
                      </c:pt>
                      <c:pt idx="6254">
                        <c:v>63103.394485473626</c:v>
                      </c:pt>
                      <c:pt idx="6255">
                        <c:v>63349.941604614258</c:v>
                      </c:pt>
                      <c:pt idx="6256">
                        <c:v>63797.441970825188</c:v>
                      </c:pt>
                      <c:pt idx="6257">
                        <c:v>64149.442092895508</c:v>
                      </c:pt>
                      <c:pt idx="6258">
                        <c:v>63949.44172668457</c:v>
                      </c:pt>
                      <c:pt idx="6259">
                        <c:v>65670.488525390625</c:v>
                      </c:pt>
                      <c:pt idx="6260">
                        <c:v>66022.48876953125</c:v>
                      </c:pt>
                      <c:pt idx="6261">
                        <c:v>65888.68798828125</c:v>
                      </c:pt>
                      <c:pt idx="6262">
                        <c:v>65698.191299438477</c:v>
                      </c:pt>
                      <c:pt idx="6263">
                        <c:v>65689.19123840332</c:v>
                      </c:pt>
                      <c:pt idx="6264">
                        <c:v>65088.77033996582</c:v>
                      </c:pt>
                      <c:pt idx="6265">
                        <c:v>66049.471389770508</c:v>
                      </c:pt>
                      <c:pt idx="6266">
                        <c:v>65609.471145629883</c:v>
                      </c:pt>
                      <c:pt idx="6267">
                        <c:v>66667.912796020508</c:v>
                      </c:pt>
                      <c:pt idx="6268">
                        <c:v>66415.961624145508</c:v>
                      </c:pt>
                      <c:pt idx="6269">
                        <c:v>66667.912796020508</c:v>
                      </c:pt>
                      <c:pt idx="6270">
                        <c:v>62724.299407958984</c:v>
                      </c:pt>
                      <c:pt idx="6271">
                        <c:v>62581.36674499511</c:v>
                      </c:pt>
                      <c:pt idx="6272">
                        <c:v>61793.31498718261</c:v>
                      </c:pt>
                      <c:pt idx="6273">
                        <c:v>62759.215621948242</c:v>
                      </c:pt>
                      <c:pt idx="6274">
                        <c:v>66315.200485229492</c:v>
                      </c:pt>
                      <c:pt idx="6275">
                        <c:v>66315.200485229492</c:v>
                      </c:pt>
                      <c:pt idx="6276">
                        <c:v>66185.306442260742</c:v>
                      </c:pt>
                      <c:pt idx="6277">
                        <c:v>66137.305953979492</c:v>
                      </c:pt>
                      <c:pt idx="6278">
                        <c:v>65957.300247192383</c:v>
                      </c:pt>
                      <c:pt idx="6279">
                        <c:v>65956.852005004883</c:v>
                      </c:pt>
                      <c:pt idx="6280">
                        <c:v>65622.851760864258</c:v>
                      </c:pt>
                      <c:pt idx="6281">
                        <c:v>65550.252151489258</c:v>
                      </c:pt>
                      <c:pt idx="6282">
                        <c:v>63820.593215942376</c:v>
                      </c:pt>
                      <c:pt idx="6283">
                        <c:v>64060.376663208008</c:v>
                      </c:pt>
                      <c:pt idx="6284">
                        <c:v>64146.569290161126</c:v>
                      </c:pt>
                      <c:pt idx="6285">
                        <c:v>65018.313674926758</c:v>
                      </c:pt>
                      <c:pt idx="6286">
                        <c:v>64945.193313598626</c:v>
                      </c:pt>
                      <c:pt idx="6287">
                        <c:v>64587.083206176758</c:v>
                      </c:pt>
                      <c:pt idx="6288">
                        <c:v>63030.364456176758</c:v>
                      </c:pt>
                      <c:pt idx="6289">
                        <c:v>62987.364700317376</c:v>
                      </c:pt>
                      <c:pt idx="6290">
                        <c:v>63019.363967895508</c:v>
                      </c:pt>
                      <c:pt idx="6291">
                        <c:v>63841.228225708008</c:v>
                      </c:pt>
                      <c:pt idx="6292">
                        <c:v>63671.158401489258</c:v>
                      </c:pt>
                      <c:pt idx="6293">
                        <c:v>63975.268264770508</c:v>
                      </c:pt>
                      <c:pt idx="6294">
                        <c:v>65194.927444458008</c:v>
                      </c:pt>
                      <c:pt idx="6295">
                        <c:v>65554.428421020508</c:v>
                      </c:pt>
                      <c:pt idx="6296">
                        <c:v>65742.930130004883</c:v>
                      </c:pt>
                      <c:pt idx="6297">
                        <c:v>65520.919631958008</c:v>
                      </c:pt>
                      <c:pt idx="6298">
                        <c:v>65531.918899536126</c:v>
                      </c:pt>
                      <c:pt idx="6299">
                        <c:v>65073.919387817376</c:v>
                      </c:pt>
                      <c:pt idx="6300">
                        <c:v>56573.593597412109</c:v>
                      </c:pt>
                      <c:pt idx="6301">
                        <c:v>56573.593353271484</c:v>
                      </c:pt>
                      <c:pt idx="6302">
                        <c:v>65401.240921020508</c:v>
                      </c:pt>
                      <c:pt idx="6303">
                        <c:v>65456.141067504876</c:v>
                      </c:pt>
                      <c:pt idx="6304">
                        <c:v>65456.141311645508</c:v>
                      </c:pt>
                      <c:pt idx="6305">
                        <c:v>65473.541213989258</c:v>
                      </c:pt>
                      <c:pt idx="6306">
                        <c:v>65386.540725708008</c:v>
                      </c:pt>
                      <c:pt idx="6307">
                        <c:v>65405.220413208008</c:v>
                      </c:pt>
                      <c:pt idx="6308">
                        <c:v>64995.541213989258</c:v>
                      </c:pt>
                      <c:pt idx="6309">
                        <c:v>64892.541213989258</c:v>
                      </c:pt>
                      <c:pt idx="6310">
                        <c:v>65402.775833129876</c:v>
                      </c:pt>
                      <c:pt idx="6311">
                        <c:v>66809.934524536133</c:v>
                      </c:pt>
                      <c:pt idx="6312">
                        <c:v>66721.935256958008</c:v>
                      </c:pt>
                      <c:pt idx="6313">
                        <c:v>66123.028762817383</c:v>
                      </c:pt>
                      <c:pt idx="6314">
                        <c:v>66049.028762817383</c:v>
                      </c:pt>
                      <c:pt idx="6315">
                        <c:v>63165.389358520508</c:v>
                      </c:pt>
                      <c:pt idx="6316">
                        <c:v>62476.387405395508</c:v>
                      </c:pt>
                      <c:pt idx="6317">
                        <c:v>62476.387405395508</c:v>
                      </c:pt>
                      <c:pt idx="6318">
                        <c:v>62279.387405395508</c:v>
                      </c:pt>
                      <c:pt idx="6319">
                        <c:v>62109.387405395508</c:v>
                      </c:pt>
                      <c:pt idx="6320">
                        <c:v>65293.399841308594</c:v>
                      </c:pt>
                      <c:pt idx="6321">
                        <c:v>63194.892349243157</c:v>
                      </c:pt>
                      <c:pt idx="6322">
                        <c:v>63080.892349243157</c:v>
                      </c:pt>
                      <c:pt idx="6323">
                        <c:v>63370.392288208008</c:v>
                      </c:pt>
                      <c:pt idx="6324">
                        <c:v>59852.95588684082</c:v>
                      </c:pt>
                      <c:pt idx="6325">
                        <c:v>59853.62580871582</c:v>
                      </c:pt>
                      <c:pt idx="6326">
                        <c:v>59854.295608520508</c:v>
                      </c:pt>
                      <c:pt idx="6327">
                        <c:v>59696.697463989258</c:v>
                      </c:pt>
                      <c:pt idx="6328">
                        <c:v>59167.695755004876</c:v>
                      </c:pt>
                      <c:pt idx="6329">
                        <c:v>59034.198440551758</c:v>
                      </c:pt>
                      <c:pt idx="6330">
                        <c:v>57857.679550170898</c:v>
                      </c:pt>
                      <c:pt idx="6331">
                        <c:v>57857.679672241211</c:v>
                      </c:pt>
                      <c:pt idx="6332">
                        <c:v>57775.868621826172</c:v>
                      </c:pt>
                      <c:pt idx="6333">
                        <c:v>64578.202346801758</c:v>
                      </c:pt>
                      <c:pt idx="6334">
                        <c:v>64578.202835083008</c:v>
                      </c:pt>
                      <c:pt idx="6335">
                        <c:v>64580.899368286126</c:v>
                      </c:pt>
                      <c:pt idx="6336">
                        <c:v>65086.260345458984</c:v>
                      </c:pt>
                      <c:pt idx="6337">
                        <c:v>65211.637786865234</c:v>
                      </c:pt>
                      <c:pt idx="6338">
                        <c:v>64240.444427490234</c:v>
                      </c:pt>
                      <c:pt idx="6339">
                        <c:v>64183.443695068352</c:v>
                      </c:pt>
                      <c:pt idx="6340">
                        <c:v>63681.100433349602</c:v>
                      </c:pt>
                      <c:pt idx="6341">
                        <c:v>62938.728439331055</c:v>
                      </c:pt>
                      <c:pt idx="6342">
                        <c:v>65027.886306762695</c:v>
                      </c:pt>
                      <c:pt idx="6343">
                        <c:v>66792.989944458008</c:v>
                      </c:pt>
                      <c:pt idx="6344">
                        <c:v>66704.989944458008</c:v>
                      </c:pt>
                      <c:pt idx="6345">
                        <c:v>64129.752090454094</c:v>
                      </c:pt>
                      <c:pt idx="6346">
                        <c:v>64972.950393676758</c:v>
                      </c:pt>
                      <c:pt idx="6347">
                        <c:v>64972.950393676758</c:v>
                      </c:pt>
                      <c:pt idx="6348">
                        <c:v>65973.946731567383</c:v>
                      </c:pt>
                      <c:pt idx="6349">
                        <c:v>65860.257034301758</c:v>
                      </c:pt>
                      <c:pt idx="6350">
                        <c:v>64780.309768676758</c:v>
                      </c:pt>
                      <c:pt idx="6351">
                        <c:v>64633.210647583008</c:v>
                      </c:pt>
                      <c:pt idx="6352">
                        <c:v>65442.697387695313</c:v>
                      </c:pt>
                      <c:pt idx="6353">
                        <c:v>65442.697387695313</c:v>
                      </c:pt>
                      <c:pt idx="6354">
                        <c:v>66686.610305786133</c:v>
                      </c:pt>
                      <c:pt idx="6355">
                        <c:v>66929.110061645508</c:v>
                      </c:pt>
                      <c:pt idx="6356">
                        <c:v>66929.110061645508</c:v>
                      </c:pt>
                      <c:pt idx="6357">
                        <c:v>66455.110549926758</c:v>
                      </c:pt>
                      <c:pt idx="6358">
                        <c:v>66360.383987426758</c:v>
                      </c:pt>
                      <c:pt idx="6359">
                        <c:v>66597.364028930664</c:v>
                      </c:pt>
                      <c:pt idx="6360">
                        <c:v>64320.697830200195</c:v>
                      </c:pt>
                      <c:pt idx="6361">
                        <c:v>64810.099319458008</c:v>
                      </c:pt>
                      <c:pt idx="6362">
                        <c:v>65664.783889770508</c:v>
                      </c:pt>
                      <c:pt idx="6363">
                        <c:v>66016.784866333008</c:v>
                      </c:pt>
                      <c:pt idx="6364">
                        <c:v>65752.783889770508</c:v>
                      </c:pt>
                      <c:pt idx="6365">
                        <c:v>65699.253616333008</c:v>
                      </c:pt>
                      <c:pt idx="6366">
                        <c:v>64938.211624145508</c:v>
                      </c:pt>
                      <c:pt idx="6367">
                        <c:v>65933.170608520508</c:v>
                      </c:pt>
                      <c:pt idx="6368">
                        <c:v>66329.150955200195</c:v>
                      </c:pt>
                      <c:pt idx="6369">
                        <c:v>66329.151077270508</c:v>
                      </c:pt>
                      <c:pt idx="6370">
                        <c:v>66439.930130004883</c:v>
                      </c:pt>
                      <c:pt idx="6371">
                        <c:v>66081.313430786133</c:v>
                      </c:pt>
                      <c:pt idx="6372">
                        <c:v>66557.714065551758</c:v>
                      </c:pt>
                      <c:pt idx="6373">
                        <c:v>66557.714065551758</c:v>
                      </c:pt>
                      <c:pt idx="6374">
                        <c:v>66469.713577270508</c:v>
                      </c:pt>
                      <c:pt idx="6375">
                        <c:v>60636.266998291016</c:v>
                      </c:pt>
                      <c:pt idx="6376">
                        <c:v>60332.267120361328</c:v>
                      </c:pt>
                      <c:pt idx="6377">
                        <c:v>60517.267120361328</c:v>
                      </c:pt>
                      <c:pt idx="6378">
                        <c:v>60517.267120361328</c:v>
                      </c:pt>
                      <c:pt idx="6379">
                        <c:v>62217.129821777344</c:v>
                      </c:pt>
                      <c:pt idx="6380">
                        <c:v>62844.388916015618</c:v>
                      </c:pt>
                      <c:pt idx="6381">
                        <c:v>62059.387939453118</c:v>
                      </c:pt>
                      <c:pt idx="6382">
                        <c:v>63502.287796020508</c:v>
                      </c:pt>
                      <c:pt idx="6383">
                        <c:v>63937.288162231438</c:v>
                      </c:pt>
                      <c:pt idx="6384">
                        <c:v>64562.404006958008</c:v>
                      </c:pt>
                      <c:pt idx="6385">
                        <c:v>64562.404006958008</c:v>
                      </c:pt>
                      <c:pt idx="6386">
                        <c:v>65517.241226196289</c:v>
                      </c:pt>
                      <c:pt idx="6387">
                        <c:v>65507.441162109375</c:v>
                      </c:pt>
                      <c:pt idx="6388">
                        <c:v>65507.441162109375</c:v>
                      </c:pt>
                      <c:pt idx="6389">
                        <c:v>63520.099075317376</c:v>
                      </c:pt>
                      <c:pt idx="6390">
                        <c:v>63131.565032958984</c:v>
                      </c:pt>
                      <c:pt idx="6391">
                        <c:v>63080.965057373047</c:v>
                      </c:pt>
                      <c:pt idx="6392">
                        <c:v>63580.363006591797</c:v>
                      </c:pt>
                      <c:pt idx="6393">
                        <c:v>61921.435928344727</c:v>
                      </c:pt>
                      <c:pt idx="6394">
                        <c:v>61637.932510375977</c:v>
                      </c:pt>
                      <c:pt idx="6395">
                        <c:v>61106.432510375977</c:v>
                      </c:pt>
                      <c:pt idx="6396">
                        <c:v>65143.4931640625</c:v>
                      </c:pt>
                      <c:pt idx="6397">
                        <c:v>62945.739334106438</c:v>
                      </c:pt>
                      <c:pt idx="6398">
                        <c:v>63484.939651489258</c:v>
                      </c:pt>
                      <c:pt idx="6399">
                        <c:v>63484.940139770508</c:v>
                      </c:pt>
                      <c:pt idx="6400">
                        <c:v>64076.899551391594</c:v>
                      </c:pt>
                      <c:pt idx="6401">
                        <c:v>64076.899795532227</c:v>
                      </c:pt>
                      <c:pt idx="6402">
                        <c:v>67480.094497680664</c:v>
                      </c:pt>
                      <c:pt idx="6403">
                        <c:v>67471.479553222656</c:v>
                      </c:pt>
                      <c:pt idx="6404">
                        <c:v>67317.679321289063</c:v>
                      </c:pt>
                      <c:pt idx="6405">
                        <c:v>64528.825531005852</c:v>
                      </c:pt>
                      <c:pt idx="6406">
                        <c:v>64520.625762939453</c:v>
                      </c:pt>
                      <c:pt idx="6407">
                        <c:v>64520.625762939453</c:v>
                      </c:pt>
                      <c:pt idx="6408">
                        <c:v>62398.237869262695</c:v>
                      </c:pt>
                      <c:pt idx="6409">
                        <c:v>62907.396438598626</c:v>
                      </c:pt>
                      <c:pt idx="6410">
                        <c:v>63057.396926879876</c:v>
                      </c:pt>
                      <c:pt idx="6411">
                        <c:v>65461.139984130852</c:v>
                      </c:pt>
                      <c:pt idx="6412">
                        <c:v>65472.968353271484</c:v>
                      </c:pt>
                      <c:pt idx="6413">
                        <c:v>65882.968841552734</c:v>
                      </c:pt>
                      <c:pt idx="6414">
                        <c:v>65882.968841552734</c:v>
                      </c:pt>
                      <c:pt idx="6415">
                        <c:v>65379.968597412102</c:v>
                      </c:pt>
                      <c:pt idx="6416">
                        <c:v>65756.870803833008</c:v>
                      </c:pt>
                      <c:pt idx="6417">
                        <c:v>65523.599319458008</c:v>
                      </c:pt>
                      <c:pt idx="6418">
                        <c:v>64367.805618286126</c:v>
                      </c:pt>
                      <c:pt idx="6419">
                        <c:v>62823.403274536126</c:v>
                      </c:pt>
                      <c:pt idx="6420">
                        <c:v>62835.338272094727</c:v>
                      </c:pt>
                      <c:pt idx="6421">
                        <c:v>62844.338455200195</c:v>
                      </c:pt>
                      <c:pt idx="6422">
                        <c:v>64099.044631958008</c:v>
                      </c:pt>
                      <c:pt idx="6423">
                        <c:v>64101.885452270508</c:v>
                      </c:pt>
                      <c:pt idx="6424">
                        <c:v>64097.685455322266</c:v>
                      </c:pt>
                      <c:pt idx="6425">
                        <c:v>63993.685394287109</c:v>
                      </c:pt>
                      <c:pt idx="6426">
                        <c:v>64088.945281982422</c:v>
                      </c:pt>
                      <c:pt idx="6427">
                        <c:v>60863.870620727539</c:v>
                      </c:pt>
                      <c:pt idx="6428">
                        <c:v>61314.761901855469</c:v>
                      </c:pt>
                      <c:pt idx="6429">
                        <c:v>64520.298477172852</c:v>
                      </c:pt>
                      <c:pt idx="6430">
                        <c:v>64496.439407348626</c:v>
                      </c:pt>
                      <c:pt idx="6431">
                        <c:v>64871.988967895508</c:v>
                      </c:pt>
                      <c:pt idx="6432">
                        <c:v>64871.988967895508</c:v>
                      </c:pt>
                      <c:pt idx="6433">
                        <c:v>64782.114944458008</c:v>
                      </c:pt>
                      <c:pt idx="6434">
                        <c:v>64445.37922668457</c:v>
                      </c:pt>
                      <c:pt idx="6435">
                        <c:v>66504.169387817383</c:v>
                      </c:pt>
                      <c:pt idx="6436">
                        <c:v>66396.561935424805</c:v>
                      </c:pt>
                      <c:pt idx="6437">
                        <c:v>65423.684738159172</c:v>
                      </c:pt>
                      <c:pt idx="6438">
                        <c:v>65414.684738159172</c:v>
                      </c:pt>
                      <c:pt idx="6439">
                        <c:v>63103.898635864258</c:v>
                      </c:pt>
                      <c:pt idx="6440">
                        <c:v>63248.898635864258</c:v>
                      </c:pt>
                      <c:pt idx="6441">
                        <c:v>63414.900588989258</c:v>
                      </c:pt>
                      <c:pt idx="6442">
                        <c:v>62973.205047607422</c:v>
                      </c:pt>
                      <c:pt idx="6443">
                        <c:v>64155.753555297852</c:v>
                      </c:pt>
                      <c:pt idx="6444">
                        <c:v>63644.753555297852</c:v>
                      </c:pt>
                      <c:pt idx="6445">
                        <c:v>63887.753616333008</c:v>
                      </c:pt>
                      <c:pt idx="6446">
                        <c:v>63878.753555297852</c:v>
                      </c:pt>
                      <c:pt idx="6447">
                        <c:v>67140.428909301758</c:v>
                      </c:pt>
                      <c:pt idx="6448">
                        <c:v>67140.428421020508</c:v>
                      </c:pt>
                      <c:pt idx="6449">
                        <c:v>67140.428665161133</c:v>
                      </c:pt>
                      <c:pt idx="6450">
                        <c:v>65190.617385864258</c:v>
                      </c:pt>
                      <c:pt idx="6451">
                        <c:v>65033.729934692383</c:v>
                      </c:pt>
                      <c:pt idx="6452">
                        <c:v>64672.729934692383</c:v>
                      </c:pt>
                      <c:pt idx="6453">
                        <c:v>65746.983596801758</c:v>
                      </c:pt>
                      <c:pt idx="6454">
                        <c:v>64713.661880493157</c:v>
                      </c:pt>
                      <c:pt idx="6455">
                        <c:v>64362.19807434082</c:v>
                      </c:pt>
                      <c:pt idx="6456">
                        <c:v>64305.198013305657</c:v>
                      </c:pt>
                      <c:pt idx="6457">
                        <c:v>65927.27375793457</c:v>
                      </c:pt>
                      <c:pt idx="6458">
                        <c:v>66824.455276489258</c:v>
                      </c:pt>
                      <c:pt idx="6459">
                        <c:v>67244.454788208008</c:v>
                      </c:pt>
                      <c:pt idx="6460">
                        <c:v>67308.454544067383</c:v>
                      </c:pt>
                      <c:pt idx="6461">
                        <c:v>66941.454299926758</c:v>
                      </c:pt>
                      <c:pt idx="6462">
                        <c:v>66151.899322509766</c:v>
                      </c:pt>
                      <c:pt idx="6463">
                        <c:v>66301.800201416016</c:v>
                      </c:pt>
                      <c:pt idx="6464">
                        <c:v>66056.574615478516</c:v>
                      </c:pt>
                      <c:pt idx="6465">
                        <c:v>57721.578094482422</c:v>
                      </c:pt>
                      <c:pt idx="6466">
                        <c:v>57713.378143310547</c:v>
                      </c:pt>
                      <c:pt idx="6467">
                        <c:v>62538.445388793945</c:v>
                      </c:pt>
                      <c:pt idx="6468">
                        <c:v>61820.646560668945</c:v>
                      </c:pt>
                      <c:pt idx="6469">
                        <c:v>62010.928359985352</c:v>
                      </c:pt>
                      <c:pt idx="6470">
                        <c:v>62019.928359985352</c:v>
                      </c:pt>
                      <c:pt idx="6471">
                        <c:v>64602.13215637207</c:v>
                      </c:pt>
                      <c:pt idx="6472">
                        <c:v>65818.379837036133</c:v>
                      </c:pt>
                      <c:pt idx="6473">
                        <c:v>66085.380081176758</c:v>
                      </c:pt>
                      <c:pt idx="6474">
                        <c:v>65839.878372192383</c:v>
                      </c:pt>
                      <c:pt idx="6475">
                        <c:v>63688.871917724609</c:v>
                      </c:pt>
                      <c:pt idx="6476">
                        <c:v>63600.356231689453</c:v>
                      </c:pt>
                      <c:pt idx="6477">
                        <c:v>61197.054275512695</c:v>
                      </c:pt>
                      <c:pt idx="6478">
                        <c:v>61977.855117797852</c:v>
                      </c:pt>
                      <c:pt idx="6479">
                        <c:v>61977.855056762695</c:v>
                      </c:pt>
                      <c:pt idx="6480">
                        <c:v>60158.002670288079</c:v>
                      </c:pt>
                      <c:pt idx="6481">
                        <c:v>60158.003402709961</c:v>
                      </c:pt>
                      <c:pt idx="6482">
                        <c:v>66274.110549926758</c:v>
                      </c:pt>
                      <c:pt idx="6483">
                        <c:v>66274.111038208008</c:v>
                      </c:pt>
                      <c:pt idx="6484">
                        <c:v>66274.111038208008</c:v>
                      </c:pt>
                      <c:pt idx="6485">
                        <c:v>66328.709808349609</c:v>
                      </c:pt>
                      <c:pt idx="6486">
                        <c:v>66259.710784912109</c:v>
                      </c:pt>
                      <c:pt idx="6487">
                        <c:v>65053.698333740234</c:v>
                      </c:pt>
                      <c:pt idx="6488">
                        <c:v>65053.697357177734</c:v>
                      </c:pt>
                      <c:pt idx="6489">
                        <c:v>66805.755081176758</c:v>
                      </c:pt>
                      <c:pt idx="6490">
                        <c:v>66805.754592895508</c:v>
                      </c:pt>
                      <c:pt idx="6491">
                        <c:v>66168.754348754883</c:v>
                      </c:pt>
                      <c:pt idx="6492">
                        <c:v>65893.754592895508</c:v>
                      </c:pt>
                      <c:pt idx="6493">
                        <c:v>61310.101028442383</c:v>
                      </c:pt>
                      <c:pt idx="6494">
                        <c:v>61190.50032043457</c:v>
                      </c:pt>
                      <c:pt idx="6495">
                        <c:v>65073.127151489258</c:v>
                      </c:pt>
                      <c:pt idx="6496">
                        <c:v>64459.803909301758</c:v>
                      </c:pt>
                      <c:pt idx="6497">
                        <c:v>64722.856643676758</c:v>
                      </c:pt>
                      <c:pt idx="6498">
                        <c:v>64522.856643676758</c:v>
                      </c:pt>
                      <c:pt idx="6499">
                        <c:v>65521.831832885742</c:v>
                      </c:pt>
                      <c:pt idx="6500">
                        <c:v>65475.262771606445</c:v>
                      </c:pt>
                      <c:pt idx="6501">
                        <c:v>65363.670730590813</c:v>
                      </c:pt>
                      <c:pt idx="6502">
                        <c:v>65339.670730590813</c:v>
                      </c:pt>
                      <c:pt idx="6503">
                        <c:v>65936.633987426758</c:v>
                      </c:pt>
                      <c:pt idx="6504">
                        <c:v>65828.633987426758</c:v>
                      </c:pt>
                      <c:pt idx="6505">
                        <c:v>65472.632522583008</c:v>
                      </c:pt>
                      <c:pt idx="6506">
                        <c:v>64481.769241333008</c:v>
                      </c:pt>
                      <c:pt idx="6507">
                        <c:v>66725.585647583008</c:v>
                      </c:pt>
                      <c:pt idx="6508">
                        <c:v>66725.586135864258</c:v>
                      </c:pt>
                      <c:pt idx="6509">
                        <c:v>67122.583694458008</c:v>
                      </c:pt>
                      <c:pt idx="6510">
                        <c:v>59844.462753295898</c:v>
                      </c:pt>
                      <c:pt idx="6511">
                        <c:v>59844.462753295898</c:v>
                      </c:pt>
                      <c:pt idx="6512">
                        <c:v>59841.862823486328</c:v>
                      </c:pt>
                      <c:pt idx="6513">
                        <c:v>63453.975173950188</c:v>
                      </c:pt>
                      <c:pt idx="6514">
                        <c:v>63181.924514770508</c:v>
                      </c:pt>
                      <c:pt idx="6515">
                        <c:v>63487.326858520508</c:v>
                      </c:pt>
                      <c:pt idx="6516">
                        <c:v>64694.006683349602</c:v>
                      </c:pt>
                      <c:pt idx="6517">
                        <c:v>64695.040863037102</c:v>
                      </c:pt>
                      <c:pt idx="6518">
                        <c:v>63612.898605346672</c:v>
                      </c:pt>
                      <c:pt idx="6519">
                        <c:v>65052.579299926758</c:v>
                      </c:pt>
                      <c:pt idx="6520">
                        <c:v>65534.079788208008</c:v>
                      </c:pt>
                      <c:pt idx="6521">
                        <c:v>65446.079788208008</c:v>
                      </c:pt>
                      <c:pt idx="6522">
                        <c:v>65261.429397583008</c:v>
                      </c:pt>
                      <c:pt idx="6523">
                        <c:v>60409.030838012695</c:v>
                      </c:pt>
                      <c:pt idx="6524">
                        <c:v>60418.030838012695</c:v>
                      </c:pt>
                      <c:pt idx="6525">
                        <c:v>65786.207229614258</c:v>
                      </c:pt>
                      <c:pt idx="6526">
                        <c:v>65719.517532348633</c:v>
                      </c:pt>
                      <c:pt idx="6527">
                        <c:v>64175.49792480468</c:v>
                      </c:pt>
                      <c:pt idx="6528">
                        <c:v>64175.497680664063</c:v>
                      </c:pt>
                      <c:pt idx="6529">
                        <c:v>63905.898147583008</c:v>
                      </c:pt>
                      <c:pt idx="6530">
                        <c:v>63905.898147583008</c:v>
                      </c:pt>
                      <c:pt idx="6531">
                        <c:v>63424.896194458008</c:v>
                      </c:pt>
                      <c:pt idx="6532">
                        <c:v>63054.896682739258</c:v>
                      </c:pt>
                      <c:pt idx="6533">
                        <c:v>63523.401565551758</c:v>
                      </c:pt>
                      <c:pt idx="6534">
                        <c:v>63619.481643676758</c:v>
                      </c:pt>
                      <c:pt idx="6535">
                        <c:v>63250.078811645508</c:v>
                      </c:pt>
                      <c:pt idx="6536">
                        <c:v>63186.079544067376</c:v>
                      </c:pt>
                      <c:pt idx="6537">
                        <c:v>64223.989944458008</c:v>
                      </c:pt>
                      <c:pt idx="6538">
                        <c:v>63569.587600708008</c:v>
                      </c:pt>
                      <c:pt idx="6539">
                        <c:v>64044.198806762688</c:v>
                      </c:pt>
                      <c:pt idx="6540">
                        <c:v>64788.258987426758</c:v>
                      </c:pt>
                      <c:pt idx="6541">
                        <c:v>65973.534378051758</c:v>
                      </c:pt>
                      <c:pt idx="6542">
                        <c:v>65476.333206176758</c:v>
                      </c:pt>
                      <c:pt idx="6543">
                        <c:v>65476.333206176758</c:v>
                      </c:pt>
                      <c:pt idx="6544">
                        <c:v>65476.333450317376</c:v>
                      </c:pt>
                      <c:pt idx="6545">
                        <c:v>65564.118850708008</c:v>
                      </c:pt>
                      <c:pt idx="6546">
                        <c:v>65584.118606567383</c:v>
                      </c:pt>
                      <c:pt idx="6547">
                        <c:v>65584.118850708008</c:v>
                      </c:pt>
                      <c:pt idx="6548">
                        <c:v>65214.718215942376</c:v>
                      </c:pt>
                      <c:pt idx="6549">
                        <c:v>63038.509475708008</c:v>
                      </c:pt>
                      <c:pt idx="6550">
                        <c:v>62829.508499145508</c:v>
                      </c:pt>
                      <c:pt idx="6551">
                        <c:v>62717.508987426758</c:v>
                      </c:pt>
                      <c:pt idx="6552">
                        <c:v>61681.122024536126</c:v>
                      </c:pt>
                      <c:pt idx="6553">
                        <c:v>62126.122024536126</c:v>
                      </c:pt>
                      <c:pt idx="6554">
                        <c:v>62126.122024536126</c:v>
                      </c:pt>
                      <c:pt idx="6555">
                        <c:v>66565.813919067383</c:v>
                      </c:pt>
                      <c:pt idx="6556">
                        <c:v>66741.887603759766</c:v>
                      </c:pt>
                      <c:pt idx="6557">
                        <c:v>66750.887603759766</c:v>
                      </c:pt>
                      <c:pt idx="6558">
                        <c:v>66750.897415161133</c:v>
                      </c:pt>
                      <c:pt idx="6559">
                        <c:v>66250.848663330078</c:v>
                      </c:pt>
                      <c:pt idx="6560">
                        <c:v>66250.848785400391</c:v>
                      </c:pt>
                      <c:pt idx="6561">
                        <c:v>66137.348663330078</c:v>
                      </c:pt>
                      <c:pt idx="6562">
                        <c:v>65973.099807739258</c:v>
                      </c:pt>
                      <c:pt idx="6563">
                        <c:v>65973.099807739258</c:v>
                      </c:pt>
                      <c:pt idx="6564">
                        <c:v>65973.099807739258</c:v>
                      </c:pt>
                      <c:pt idx="6565">
                        <c:v>65455.552688598626</c:v>
                      </c:pt>
                      <c:pt idx="6566">
                        <c:v>65257.552444458008</c:v>
                      </c:pt>
                      <c:pt idx="6567">
                        <c:v>66881.389358520508</c:v>
                      </c:pt>
                      <c:pt idx="6568">
                        <c:v>66881.389602661133</c:v>
                      </c:pt>
                      <c:pt idx="6569">
                        <c:v>66511.988967895508</c:v>
                      </c:pt>
                      <c:pt idx="6570">
                        <c:v>57942.627410888672</c:v>
                      </c:pt>
                      <c:pt idx="6571">
                        <c:v>64397.001586914063</c:v>
                      </c:pt>
                      <c:pt idx="6572">
                        <c:v>64749.001586914063</c:v>
                      </c:pt>
                      <c:pt idx="6573">
                        <c:v>64749.00146484375</c:v>
                      </c:pt>
                      <c:pt idx="6574">
                        <c:v>64652.00146484375</c:v>
                      </c:pt>
                      <c:pt idx="6575">
                        <c:v>62377.797927856445</c:v>
                      </c:pt>
                      <c:pt idx="6576">
                        <c:v>62381.797927856445</c:v>
                      </c:pt>
                      <c:pt idx="6577">
                        <c:v>62164.797744750977</c:v>
                      </c:pt>
                      <c:pt idx="6578">
                        <c:v>62522.798355102539</c:v>
                      </c:pt>
                      <c:pt idx="6579">
                        <c:v>62527.439468383789</c:v>
                      </c:pt>
                      <c:pt idx="6580">
                        <c:v>65046.143157958984</c:v>
                      </c:pt>
                      <c:pt idx="6581">
                        <c:v>65449.229690551758</c:v>
                      </c:pt>
                      <c:pt idx="6582">
                        <c:v>64931.227737426758</c:v>
                      </c:pt>
                      <c:pt idx="6583">
                        <c:v>65366.228225708008</c:v>
                      </c:pt>
                      <c:pt idx="6584">
                        <c:v>65285.972244262695</c:v>
                      </c:pt>
                      <c:pt idx="6585">
                        <c:v>56809.487823486328</c:v>
                      </c:pt>
                      <c:pt idx="6586">
                        <c:v>56809.487762451172</c:v>
                      </c:pt>
                      <c:pt idx="6587">
                        <c:v>56434.686981201172</c:v>
                      </c:pt>
                      <c:pt idx="6588">
                        <c:v>60102.515960693352</c:v>
                      </c:pt>
                      <c:pt idx="6589">
                        <c:v>60055.516326904297</c:v>
                      </c:pt>
                      <c:pt idx="6590">
                        <c:v>59903.516204833984</c:v>
                      </c:pt>
                      <c:pt idx="6591">
                        <c:v>64426.810989379883</c:v>
                      </c:pt>
                      <c:pt idx="6592">
                        <c:v>64074.811111450195</c:v>
                      </c:pt>
                      <c:pt idx="6593">
                        <c:v>64699.556442260742</c:v>
                      </c:pt>
                      <c:pt idx="6594">
                        <c:v>65457.237106323242</c:v>
                      </c:pt>
                      <c:pt idx="6595">
                        <c:v>65087.834762573242</c:v>
                      </c:pt>
                      <c:pt idx="6596">
                        <c:v>64792.676834106438</c:v>
                      </c:pt>
                      <c:pt idx="6597">
                        <c:v>64875.677322387688</c:v>
                      </c:pt>
                      <c:pt idx="6598">
                        <c:v>64875.677200317376</c:v>
                      </c:pt>
                      <c:pt idx="6599">
                        <c:v>64423.510452270508</c:v>
                      </c:pt>
                      <c:pt idx="6600">
                        <c:v>65381.204483032227</c:v>
                      </c:pt>
                      <c:pt idx="6601">
                        <c:v>64821.703506469727</c:v>
                      </c:pt>
                      <c:pt idx="6602">
                        <c:v>66190.704299926758</c:v>
                      </c:pt>
                      <c:pt idx="6603">
                        <c:v>66190.704299926758</c:v>
                      </c:pt>
                      <c:pt idx="6604">
                        <c:v>66812.232620239258</c:v>
                      </c:pt>
                      <c:pt idx="6605">
                        <c:v>66921.069534301758</c:v>
                      </c:pt>
                      <c:pt idx="6606">
                        <c:v>66921.069534301758</c:v>
                      </c:pt>
                      <c:pt idx="6607">
                        <c:v>66678.866653442383</c:v>
                      </c:pt>
                      <c:pt idx="6608">
                        <c:v>66689.444778442383</c:v>
                      </c:pt>
                      <c:pt idx="6609">
                        <c:v>66642.440139770508</c:v>
                      </c:pt>
                      <c:pt idx="6610">
                        <c:v>66599.440139770508</c:v>
                      </c:pt>
                      <c:pt idx="6611">
                        <c:v>66954.399612426758</c:v>
                      </c:pt>
                      <c:pt idx="6612">
                        <c:v>66390.899612426758</c:v>
                      </c:pt>
                      <c:pt idx="6613">
                        <c:v>66337.267791748047</c:v>
                      </c:pt>
                      <c:pt idx="6614">
                        <c:v>66598.270233154297</c:v>
                      </c:pt>
                      <c:pt idx="6615">
                        <c:v>64630.188919067383</c:v>
                      </c:pt>
                      <c:pt idx="6616">
                        <c:v>64630.189041137695</c:v>
                      </c:pt>
                      <c:pt idx="6617">
                        <c:v>64630.189041137695</c:v>
                      </c:pt>
                      <c:pt idx="6618">
                        <c:v>62821.915115356445</c:v>
                      </c:pt>
                      <c:pt idx="6619">
                        <c:v>62770.335037231445</c:v>
                      </c:pt>
                      <c:pt idx="6620">
                        <c:v>63234.545486450195</c:v>
                      </c:pt>
                      <c:pt idx="6621">
                        <c:v>62833.855361938477</c:v>
                      </c:pt>
                      <c:pt idx="6622">
                        <c:v>62822.754470825195</c:v>
                      </c:pt>
                      <c:pt idx="6623">
                        <c:v>62814.940017700195</c:v>
                      </c:pt>
                      <c:pt idx="6624">
                        <c:v>64004.406494140625</c:v>
                      </c:pt>
                      <c:pt idx="6625">
                        <c:v>65588.76887512207</c:v>
                      </c:pt>
                      <c:pt idx="6626">
                        <c:v>65503.731521606438</c:v>
                      </c:pt>
                      <c:pt idx="6627">
                        <c:v>65503.731643676758</c:v>
                      </c:pt>
                      <c:pt idx="6628">
                        <c:v>65503.731399536126</c:v>
                      </c:pt>
                      <c:pt idx="6629">
                        <c:v>65503.731643676758</c:v>
                      </c:pt>
                      <c:pt idx="6630">
                        <c:v>63724.386993408203</c:v>
                      </c:pt>
                      <c:pt idx="6631">
                        <c:v>63724.387359619141</c:v>
                      </c:pt>
                      <c:pt idx="6632">
                        <c:v>63455.387237548828</c:v>
                      </c:pt>
                      <c:pt idx="6633">
                        <c:v>63455.397048950195</c:v>
                      </c:pt>
                      <c:pt idx="6634">
                        <c:v>63679.376739501953</c:v>
                      </c:pt>
                      <c:pt idx="6635">
                        <c:v>63679.376678466797</c:v>
                      </c:pt>
                      <c:pt idx="6636">
                        <c:v>63767.376739501953</c:v>
                      </c:pt>
                      <c:pt idx="6637">
                        <c:v>64457.876678466797</c:v>
                      </c:pt>
                      <c:pt idx="6638">
                        <c:v>64915.272537231445</c:v>
                      </c:pt>
                      <c:pt idx="6639">
                        <c:v>64864.672500610352</c:v>
                      </c:pt>
                      <c:pt idx="6640">
                        <c:v>64875.099746704102</c:v>
                      </c:pt>
                      <c:pt idx="6641">
                        <c:v>64756.691055297852</c:v>
                      </c:pt>
                      <c:pt idx="6642">
                        <c:v>64437.916603088379</c:v>
                      </c:pt>
                      <c:pt idx="6643">
                        <c:v>64437.916603088379</c:v>
                      </c:pt>
                      <c:pt idx="6644">
                        <c:v>64437.916725158691</c:v>
                      </c:pt>
                      <c:pt idx="6645">
                        <c:v>58125.990493774414</c:v>
                      </c:pt>
                      <c:pt idx="6646">
                        <c:v>65150.698745727539</c:v>
                      </c:pt>
                      <c:pt idx="6647">
                        <c:v>65198.382278442383</c:v>
                      </c:pt>
                      <c:pt idx="6648">
                        <c:v>63355.563430786126</c:v>
                      </c:pt>
                      <c:pt idx="6649">
                        <c:v>63119.297073364258</c:v>
                      </c:pt>
                      <c:pt idx="6650">
                        <c:v>63220.914932250977</c:v>
                      </c:pt>
                      <c:pt idx="6651">
                        <c:v>63712.198379516594</c:v>
                      </c:pt>
                      <c:pt idx="6652">
                        <c:v>63712.198135375977</c:v>
                      </c:pt>
                      <c:pt idx="6653">
                        <c:v>63665.198135375977</c:v>
                      </c:pt>
                      <c:pt idx="6654">
                        <c:v>63380.198135375977</c:v>
                      </c:pt>
                      <c:pt idx="6655">
                        <c:v>65707.898391723633</c:v>
                      </c:pt>
                      <c:pt idx="6656">
                        <c:v>65891.398635864258</c:v>
                      </c:pt>
                      <c:pt idx="6657">
                        <c:v>64635.030960083008</c:v>
                      </c:pt>
                      <c:pt idx="6658">
                        <c:v>66999.723831176758</c:v>
                      </c:pt>
                      <c:pt idx="6659">
                        <c:v>62676.285659790032</c:v>
                      </c:pt>
                      <c:pt idx="6660">
                        <c:v>63863.747512817383</c:v>
                      </c:pt>
                      <c:pt idx="6661">
                        <c:v>65223.975051879883</c:v>
                      </c:pt>
                      <c:pt idx="6662">
                        <c:v>65223.975051879883</c:v>
                      </c:pt>
                      <c:pt idx="6663">
                        <c:v>64714.746475219727</c:v>
                      </c:pt>
                      <c:pt idx="6664">
                        <c:v>64922.051940917961</c:v>
                      </c:pt>
                      <c:pt idx="6665">
                        <c:v>64596.050109863281</c:v>
                      </c:pt>
                      <c:pt idx="6666">
                        <c:v>64151.050231933586</c:v>
                      </c:pt>
                      <c:pt idx="6667">
                        <c:v>66799.94091796875</c:v>
                      </c:pt>
                      <c:pt idx="6668">
                        <c:v>66768.441162109375</c:v>
                      </c:pt>
                      <c:pt idx="6669">
                        <c:v>67142.41943359375</c:v>
                      </c:pt>
                      <c:pt idx="6670">
                        <c:v>67142.41943359375</c:v>
                      </c:pt>
                      <c:pt idx="6671">
                        <c:v>68028.840377807617</c:v>
                      </c:pt>
                      <c:pt idx="6672">
                        <c:v>67971.840866088867</c:v>
                      </c:pt>
                      <c:pt idx="6673">
                        <c:v>67894.840377807617</c:v>
                      </c:pt>
                      <c:pt idx="6674">
                        <c:v>64886.301223754883</c:v>
                      </c:pt>
                      <c:pt idx="6675">
                        <c:v>58104.490325927734</c:v>
                      </c:pt>
                      <c:pt idx="6676">
                        <c:v>58594.492156982415</c:v>
                      </c:pt>
                      <c:pt idx="6677">
                        <c:v>58594.492156982415</c:v>
                      </c:pt>
                      <c:pt idx="6678">
                        <c:v>58594.492279052734</c:v>
                      </c:pt>
                      <c:pt idx="6679">
                        <c:v>66761.701759338379</c:v>
                      </c:pt>
                      <c:pt idx="6680">
                        <c:v>66705.701271057129</c:v>
                      </c:pt>
                      <c:pt idx="6681">
                        <c:v>66247.701759338379</c:v>
                      </c:pt>
                      <c:pt idx="6682">
                        <c:v>65619.899368286133</c:v>
                      </c:pt>
                      <c:pt idx="6683">
                        <c:v>65669.699661254883</c:v>
                      </c:pt>
                      <c:pt idx="6684">
                        <c:v>65757.700637817383</c:v>
                      </c:pt>
                      <c:pt idx="6685">
                        <c:v>65161.699417114258</c:v>
                      </c:pt>
                      <c:pt idx="6686">
                        <c:v>67259.220901489258</c:v>
                      </c:pt>
                      <c:pt idx="6687">
                        <c:v>67259.220657348633</c:v>
                      </c:pt>
                      <c:pt idx="6688">
                        <c:v>63012.445938110352</c:v>
                      </c:pt>
                      <c:pt idx="6689">
                        <c:v>62785.445938110352</c:v>
                      </c:pt>
                      <c:pt idx="6690">
                        <c:v>65616.934524536133</c:v>
                      </c:pt>
                      <c:pt idx="6691">
                        <c:v>65550.244827270508</c:v>
                      </c:pt>
                      <c:pt idx="6692">
                        <c:v>66083.104690551758</c:v>
                      </c:pt>
                      <c:pt idx="6693">
                        <c:v>66083.104446411133</c:v>
                      </c:pt>
                      <c:pt idx="6694">
                        <c:v>66081.125686645508</c:v>
                      </c:pt>
                      <c:pt idx="6695">
                        <c:v>65839.125198364258</c:v>
                      </c:pt>
                      <c:pt idx="6696">
                        <c:v>64907.828811645508</c:v>
                      </c:pt>
                      <c:pt idx="6697">
                        <c:v>64932.728713989258</c:v>
                      </c:pt>
                      <c:pt idx="6698">
                        <c:v>64573.032424926758</c:v>
                      </c:pt>
                      <c:pt idx="6699">
                        <c:v>64526.032913208008</c:v>
                      </c:pt>
                      <c:pt idx="6700">
                        <c:v>64457.031936645508</c:v>
                      </c:pt>
                      <c:pt idx="6701">
                        <c:v>64527.480667114258</c:v>
                      </c:pt>
                      <c:pt idx="6702">
                        <c:v>64439.089309692376</c:v>
                      </c:pt>
                      <c:pt idx="6703">
                        <c:v>64440.088577270508</c:v>
                      </c:pt>
                      <c:pt idx="6704">
                        <c:v>64242.636917114258</c:v>
                      </c:pt>
                      <c:pt idx="6705">
                        <c:v>62852.397171020508</c:v>
                      </c:pt>
                      <c:pt idx="6706">
                        <c:v>62869.795852661126</c:v>
                      </c:pt>
                      <c:pt idx="6707">
                        <c:v>63096.797805786126</c:v>
                      </c:pt>
                      <c:pt idx="6708">
                        <c:v>62612.795608520508</c:v>
                      </c:pt>
                      <c:pt idx="6709">
                        <c:v>64315.044387817376</c:v>
                      </c:pt>
                      <c:pt idx="6710">
                        <c:v>63821.833450317376</c:v>
                      </c:pt>
                      <c:pt idx="6711">
                        <c:v>64464.299270629876</c:v>
                      </c:pt>
                      <c:pt idx="6712">
                        <c:v>64726.699905395508</c:v>
                      </c:pt>
                      <c:pt idx="6713">
                        <c:v>64637.070022583008</c:v>
                      </c:pt>
                      <c:pt idx="6714">
                        <c:v>65152.070022583008</c:v>
                      </c:pt>
                      <c:pt idx="6715">
                        <c:v>63815.400039672852</c:v>
                      </c:pt>
                      <c:pt idx="6716">
                        <c:v>63693.300369262688</c:v>
                      </c:pt>
                      <c:pt idx="6717">
                        <c:v>63530.64924621582</c:v>
                      </c:pt>
                      <c:pt idx="6718">
                        <c:v>63530.649368286126</c:v>
                      </c:pt>
                      <c:pt idx="6719">
                        <c:v>63433.649124145508</c:v>
                      </c:pt>
                      <c:pt idx="6720">
                        <c:v>66803.447357177734</c:v>
                      </c:pt>
                      <c:pt idx="6721">
                        <c:v>66958.627044677734</c:v>
                      </c:pt>
                      <c:pt idx="6722">
                        <c:v>66958.385345458984</c:v>
                      </c:pt>
                      <c:pt idx="6723">
                        <c:v>66508.456008911133</c:v>
                      </c:pt>
                      <c:pt idx="6724">
                        <c:v>64126.975540161126</c:v>
                      </c:pt>
                      <c:pt idx="6725">
                        <c:v>64478.975540161126</c:v>
                      </c:pt>
                      <c:pt idx="6726">
                        <c:v>64478.975540161126</c:v>
                      </c:pt>
                      <c:pt idx="6727">
                        <c:v>64817.498977661126</c:v>
                      </c:pt>
                      <c:pt idx="6728">
                        <c:v>64817.499221801758</c:v>
                      </c:pt>
                      <c:pt idx="6729">
                        <c:v>64465.767288208008</c:v>
                      </c:pt>
                      <c:pt idx="6730">
                        <c:v>64465.767288208008</c:v>
                      </c:pt>
                      <c:pt idx="6731">
                        <c:v>65394.783447265618</c:v>
                      </c:pt>
                      <c:pt idx="6732">
                        <c:v>65447.93505859375</c:v>
                      </c:pt>
                      <c:pt idx="6733">
                        <c:v>65374.83447265625</c:v>
                      </c:pt>
                      <c:pt idx="6734">
                        <c:v>65069.8349609375</c:v>
                      </c:pt>
                      <c:pt idx="6735">
                        <c:v>64627.475662231438</c:v>
                      </c:pt>
                      <c:pt idx="6736">
                        <c:v>66159.973922729492</c:v>
                      </c:pt>
                      <c:pt idx="6737">
                        <c:v>64325.787796020508</c:v>
                      </c:pt>
                      <c:pt idx="6738">
                        <c:v>67024.362014770508</c:v>
                      </c:pt>
                      <c:pt idx="6739">
                        <c:v>66113.115432739258</c:v>
                      </c:pt>
                      <c:pt idx="6740">
                        <c:v>66161.116165161133</c:v>
                      </c:pt>
                      <c:pt idx="6741">
                        <c:v>65988.117141723633</c:v>
                      </c:pt>
                      <c:pt idx="6742">
                        <c:v>67328.087356567383</c:v>
                      </c:pt>
                      <c:pt idx="6743">
                        <c:v>67327.665237426758</c:v>
                      </c:pt>
                      <c:pt idx="6744">
                        <c:v>67263.665725708008</c:v>
                      </c:pt>
                      <c:pt idx="6745">
                        <c:v>67087.665237426758</c:v>
                      </c:pt>
                      <c:pt idx="6746">
                        <c:v>66601.806838989258</c:v>
                      </c:pt>
                      <c:pt idx="6747">
                        <c:v>65701.807083129883</c:v>
                      </c:pt>
                      <c:pt idx="6748">
                        <c:v>65613.806838989258</c:v>
                      </c:pt>
                      <c:pt idx="6749">
                        <c:v>66956.589431762695</c:v>
                      </c:pt>
                      <c:pt idx="6750">
                        <c:v>63562.877777099602</c:v>
                      </c:pt>
                      <c:pt idx="6751">
                        <c:v>63562.878509521484</c:v>
                      </c:pt>
                      <c:pt idx="6752">
                        <c:v>62682.874114990234</c:v>
                      </c:pt>
                      <c:pt idx="6753">
                        <c:v>64796.58740234375</c:v>
                      </c:pt>
                      <c:pt idx="6754">
                        <c:v>63876.587646484368</c:v>
                      </c:pt>
                      <c:pt idx="6755">
                        <c:v>63976.272659301758</c:v>
                      </c:pt>
                      <c:pt idx="6756">
                        <c:v>63500.793655395508</c:v>
                      </c:pt>
                      <c:pt idx="6757">
                        <c:v>63500.793655395508</c:v>
                      </c:pt>
                      <c:pt idx="6758">
                        <c:v>63976.429519653313</c:v>
                      </c:pt>
                      <c:pt idx="6759">
                        <c:v>63714.628982543945</c:v>
                      </c:pt>
                      <c:pt idx="6760">
                        <c:v>63917.831665039055</c:v>
                      </c:pt>
                      <c:pt idx="6761">
                        <c:v>63917.831909179688</c:v>
                      </c:pt>
                      <c:pt idx="6762">
                        <c:v>63502.830932617188</c:v>
                      </c:pt>
                      <c:pt idx="6763">
                        <c:v>62124.7333984375</c:v>
                      </c:pt>
                      <c:pt idx="6764">
                        <c:v>64196.557769775391</c:v>
                      </c:pt>
                      <c:pt idx="6765">
                        <c:v>57596.709564208984</c:v>
                      </c:pt>
                      <c:pt idx="6766">
                        <c:v>58049.709564208984</c:v>
                      </c:pt>
                      <c:pt idx="6767">
                        <c:v>60131.296478271484</c:v>
                      </c:pt>
                      <c:pt idx="6768">
                        <c:v>60310.296478271484</c:v>
                      </c:pt>
                      <c:pt idx="6769">
                        <c:v>60720.296478271484</c:v>
                      </c:pt>
                      <c:pt idx="6770">
                        <c:v>60257.522064208984</c:v>
                      </c:pt>
                      <c:pt idx="6771">
                        <c:v>64378.268264770508</c:v>
                      </c:pt>
                      <c:pt idx="6772">
                        <c:v>65287.621292114258</c:v>
                      </c:pt>
                      <c:pt idx="6773">
                        <c:v>65893.097366333008</c:v>
                      </c:pt>
                      <c:pt idx="6774">
                        <c:v>67618.498580932617</c:v>
                      </c:pt>
                      <c:pt idx="6775">
                        <c:v>67935.498825073242</c:v>
                      </c:pt>
                      <c:pt idx="6776">
                        <c:v>67020.298049926758</c:v>
                      </c:pt>
                      <c:pt idx="6777">
                        <c:v>67066.577102661133</c:v>
                      </c:pt>
                      <c:pt idx="6778">
                        <c:v>66586.577346801758</c:v>
                      </c:pt>
                      <c:pt idx="6779">
                        <c:v>66538.577102661133</c:v>
                      </c:pt>
                      <c:pt idx="6780">
                        <c:v>60653.980560302734</c:v>
                      </c:pt>
                      <c:pt idx="6781">
                        <c:v>60521.979827880852</c:v>
                      </c:pt>
                      <c:pt idx="6782">
                        <c:v>64792.625930786126</c:v>
                      </c:pt>
                      <c:pt idx="6783">
                        <c:v>64445.987503051758</c:v>
                      </c:pt>
                      <c:pt idx="6784">
                        <c:v>64588.567337036126</c:v>
                      </c:pt>
                      <c:pt idx="6785">
                        <c:v>64719.256546020508</c:v>
                      </c:pt>
                      <c:pt idx="6786">
                        <c:v>66852.800201416016</c:v>
                      </c:pt>
                      <c:pt idx="6787">
                        <c:v>65737.399078369141</c:v>
                      </c:pt>
                      <c:pt idx="6788">
                        <c:v>65737.399322509766</c:v>
                      </c:pt>
                      <c:pt idx="6789">
                        <c:v>65433.398834228516</c:v>
                      </c:pt>
                      <c:pt idx="6790">
                        <c:v>67402.035629272461</c:v>
                      </c:pt>
                      <c:pt idx="6791">
                        <c:v>65173.327590942376</c:v>
                      </c:pt>
                      <c:pt idx="6792">
                        <c:v>62111.654739379876</c:v>
                      </c:pt>
                      <c:pt idx="6793">
                        <c:v>58892.913162231445</c:v>
                      </c:pt>
                      <c:pt idx="6794">
                        <c:v>58883.913162231445</c:v>
                      </c:pt>
                      <c:pt idx="6795">
                        <c:v>58696.093841552734</c:v>
                      </c:pt>
                      <c:pt idx="6796">
                        <c:v>58696.093841552734</c:v>
                      </c:pt>
                      <c:pt idx="6797">
                        <c:v>63707.397659301758</c:v>
                      </c:pt>
                      <c:pt idx="6798">
                        <c:v>65105.288528442383</c:v>
                      </c:pt>
                      <c:pt idx="6799">
                        <c:v>65105.288467407227</c:v>
                      </c:pt>
                      <c:pt idx="6800">
                        <c:v>65105.288467407227</c:v>
                      </c:pt>
                      <c:pt idx="6801">
                        <c:v>63541.076293945305</c:v>
                      </c:pt>
                      <c:pt idx="6802">
                        <c:v>63653.476501464844</c:v>
                      </c:pt>
                      <c:pt idx="6803">
                        <c:v>63356.97412109375</c:v>
                      </c:pt>
                      <c:pt idx="6804">
                        <c:v>63332.873962402344</c:v>
                      </c:pt>
                      <c:pt idx="6805">
                        <c:v>64084.723022460938</c:v>
                      </c:pt>
                      <c:pt idx="6806">
                        <c:v>64136.723022460938</c:v>
                      </c:pt>
                      <c:pt idx="6807">
                        <c:v>64099.348999023438</c:v>
                      </c:pt>
                      <c:pt idx="6808">
                        <c:v>63863.848999023438</c:v>
                      </c:pt>
                      <c:pt idx="6809">
                        <c:v>65792.313064575195</c:v>
                      </c:pt>
                      <c:pt idx="6810">
                        <c:v>64181.785537719719</c:v>
                      </c:pt>
                      <c:pt idx="6811">
                        <c:v>64131.185562133782</c:v>
                      </c:pt>
                      <c:pt idx="6812">
                        <c:v>64120.111343383782</c:v>
                      </c:pt>
                      <c:pt idx="6813">
                        <c:v>66742.786819458008</c:v>
                      </c:pt>
                      <c:pt idx="6814">
                        <c:v>66742.786819458008</c:v>
                      </c:pt>
                      <c:pt idx="6815">
                        <c:v>66742.787307739258</c:v>
                      </c:pt>
                      <c:pt idx="6816">
                        <c:v>66733.787063598633</c:v>
                      </c:pt>
                      <c:pt idx="6817">
                        <c:v>65437.668167114258</c:v>
                      </c:pt>
                      <c:pt idx="6818">
                        <c:v>64098.667190551758</c:v>
                      </c:pt>
                      <c:pt idx="6819">
                        <c:v>66327.742385864258</c:v>
                      </c:pt>
                      <c:pt idx="6820">
                        <c:v>66196.166213989258</c:v>
                      </c:pt>
                      <c:pt idx="6821">
                        <c:v>66295.165481567383</c:v>
                      </c:pt>
                      <c:pt idx="6822">
                        <c:v>66183.056106567383</c:v>
                      </c:pt>
                      <c:pt idx="6823">
                        <c:v>65933.855911254883</c:v>
                      </c:pt>
                      <c:pt idx="6824">
                        <c:v>65948.855667114258</c:v>
                      </c:pt>
                      <c:pt idx="6825">
                        <c:v>65325.490676879876</c:v>
                      </c:pt>
                      <c:pt idx="6826">
                        <c:v>65962.990921020508</c:v>
                      </c:pt>
                      <c:pt idx="6827">
                        <c:v>63932.698684692376</c:v>
                      </c:pt>
                      <c:pt idx="6828">
                        <c:v>64358.098831176758</c:v>
                      </c:pt>
                      <c:pt idx="6829">
                        <c:v>64358.098709106438</c:v>
                      </c:pt>
                      <c:pt idx="6830">
                        <c:v>67788.201858520508</c:v>
                      </c:pt>
                      <c:pt idx="6831">
                        <c:v>67741.201858520508</c:v>
                      </c:pt>
                      <c:pt idx="6832">
                        <c:v>67741.201858520508</c:v>
                      </c:pt>
                      <c:pt idx="6833">
                        <c:v>67501.202102661133</c:v>
                      </c:pt>
                      <c:pt idx="6834">
                        <c:v>66533.606643676758</c:v>
                      </c:pt>
                      <c:pt idx="6835">
                        <c:v>66395.789505004883</c:v>
                      </c:pt>
                      <c:pt idx="6836">
                        <c:v>64396.695899963379</c:v>
                      </c:pt>
                      <c:pt idx="6837">
                        <c:v>66794.923049926758</c:v>
                      </c:pt>
                      <c:pt idx="6838">
                        <c:v>66794.923782348633</c:v>
                      </c:pt>
                      <c:pt idx="6839">
                        <c:v>66706.922805786133</c:v>
                      </c:pt>
                      <c:pt idx="6840">
                        <c:v>57056.094024658203</c:v>
                      </c:pt>
                      <c:pt idx="6841">
                        <c:v>57065.094024658203</c:v>
                      </c:pt>
                      <c:pt idx="6842">
                        <c:v>57065.094085693359</c:v>
                      </c:pt>
                      <c:pt idx="6843">
                        <c:v>57065.094085693359</c:v>
                      </c:pt>
                      <c:pt idx="6844">
                        <c:v>56911.838165283203</c:v>
                      </c:pt>
                      <c:pt idx="6845">
                        <c:v>57051.838165283203</c:v>
                      </c:pt>
                      <c:pt idx="6846">
                        <c:v>56637.80632019043</c:v>
                      </c:pt>
                      <c:pt idx="6847">
                        <c:v>56637.806381225586</c:v>
                      </c:pt>
                      <c:pt idx="6848">
                        <c:v>61158.39680480957</c:v>
                      </c:pt>
                      <c:pt idx="6849">
                        <c:v>61162.397048950195</c:v>
                      </c:pt>
                      <c:pt idx="6850">
                        <c:v>61171.396987915039</c:v>
                      </c:pt>
                      <c:pt idx="6851">
                        <c:v>62826.828506469727</c:v>
                      </c:pt>
                      <c:pt idx="6852">
                        <c:v>62834.020401000977</c:v>
                      </c:pt>
                      <c:pt idx="6853">
                        <c:v>62834.020462036133</c:v>
                      </c:pt>
                      <c:pt idx="6854">
                        <c:v>62455.618057250977</c:v>
                      </c:pt>
                      <c:pt idx="6855">
                        <c:v>63208.659866333008</c:v>
                      </c:pt>
                      <c:pt idx="6856">
                        <c:v>63578.060012817376</c:v>
                      </c:pt>
                      <c:pt idx="6857">
                        <c:v>64612.382278442376</c:v>
                      </c:pt>
                      <c:pt idx="6858">
                        <c:v>66060.200149536133</c:v>
                      </c:pt>
                      <c:pt idx="6859">
                        <c:v>64119.899368286126</c:v>
                      </c:pt>
                      <c:pt idx="6860">
                        <c:v>64169.699417114258</c:v>
                      </c:pt>
                      <c:pt idx="6861">
                        <c:v>65024.700637817376</c:v>
                      </c:pt>
                      <c:pt idx="6862">
                        <c:v>64814.700393676758</c:v>
                      </c:pt>
                      <c:pt idx="6863">
                        <c:v>65653.180862426758</c:v>
                      </c:pt>
                      <c:pt idx="6864">
                        <c:v>65727.514602661133</c:v>
                      </c:pt>
                      <c:pt idx="6865">
                        <c:v>65727.515335083008</c:v>
                      </c:pt>
                      <c:pt idx="6866">
                        <c:v>65596.514358520508</c:v>
                      </c:pt>
                      <c:pt idx="6867">
                        <c:v>66846.448760986328</c:v>
                      </c:pt>
                      <c:pt idx="6868">
                        <c:v>66846.449249267578</c:v>
                      </c:pt>
                      <c:pt idx="6869">
                        <c:v>66846.448272705078</c:v>
                      </c:pt>
                      <c:pt idx="6870">
                        <c:v>65570.124221801758</c:v>
                      </c:pt>
                      <c:pt idx="6871">
                        <c:v>66494.797805786133</c:v>
                      </c:pt>
                      <c:pt idx="6872">
                        <c:v>63098.004318237305</c:v>
                      </c:pt>
                      <c:pt idx="6873">
                        <c:v>63102.00444030761</c:v>
                      </c:pt>
                      <c:pt idx="6874">
                        <c:v>63610.099044799805</c:v>
                      </c:pt>
                      <c:pt idx="6875">
                        <c:v>65816.474685668945</c:v>
                      </c:pt>
                      <c:pt idx="6876">
                        <c:v>66181.576248168945</c:v>
                      </c:pt>
                      <c:pt idx="6877">
                        <c:v>65938.220657348633</c:v>
                      </c:pt>
                      <c:pt idx="6878">
                        <c:v>65808.738967895508</c:v>
                      </c:pt>
                      <c:pt idx="6879">
                        <c:v>65938.739944458008</c:v>
                      </c:pt>
                      <c:pt idx="6880">
                        <c:v>64061.287796020508</c:v>
                      </c:pt>
                      <c:pt idx="6881">
                        <c:v>65526.788772583008</c:v>
                      </c:pt>
                      <c:pt idx="6882">
                        <c:v>65438.569778442376</c:v>
                      </c:pt>
                      <c:pt idx="6883">
                        <c:v>67080.528762817383</c:v>
                      </c:pt>
                      <c:pt idx="6884">
                        <c:v>66844.306838989258</c:v>
                      </c:pt>
                      <c:pt idx="6885">
                        <c:v>67467.311721801758</c:v>
                      </c:pt>
                      <c:pt idx="6886">
                        <c:v>67053.385940551758</c:v>
                      </c:pt>
                      <c:pt idx="6887">
                        <c:v>65891.982376098633</c:v>
                      </c:pt>
                      <c:pt idx="6888">
                        <c:v>67060.139602661133</c:v>
                      </c:pt>
                      <c:pt idx="6889">
                        <c:v>67362.140823364258</c:v>
                      </c:pt>
                      <c:pt idx="6890">
                        <c:v>66655.196487426758</c:v>
                      </c:pt>
                      <c:pt idx="6891">
                        <c:v>66654.659866333008</c:v>
                      </c:pt>
                      <c:pt idx="6892">
                        <c:v>66654.660110473633</c:v>
                      </c:pt>
                      <c:pt idx="6893">
                        <c:v>66590.660598754883</c:v>
                      </c:pt>
                      <c:pt idx="6894">
                        <c:v>67084.979934692383</c:v>
                      </c:pt>
                      <c:pt idx="6895">
                        <c:v>67886.954788208008</c:v>
                      </c:pt>
                      <c:pt idx="6896">
                        <c:v>67666.955276489258</c:v>
                      </c:pt>
                      <c:pt idx="6897">
                        <c:v>66147.026870727539</c:v>
                      </c:pt>
                      <c:pt idx="6898">
                        <c:v>65331.449905395508</c:v>
                      </c:pt>
                      <c:pt idx="6899">
                        <c:v>66093.451614379883</c:v>
                      </c:pt>
                      <c:pt idx="6900">
                        <c:v>65875.693313598633</c:v>
                      </c:pt>
                      <c:pt idx="6901">
                        <c:v>65876.727249145508</c:v>
                      </c:pt>
                      <c:pt idx="6902">
                        <c:v>65521.727737426758</c:v>
                      </c:pt>
                      <c:pt idx="6903">
                        <c:v>65555.596267700195</c:v>
                      </c:pt>
                      <c:pt idx="6904">
                        <c:v>65507.596145629883</c:v>
                      </c:pt>
                      <c:pt idx="6905">
                        <c:v>65460.596145629883</c:v>
                      </c:pt>
                      <c:pt idx="6906">
                        <c:v>65451.596267700195</c:v>
                      </c:pt>
                      <c:pt idx="6907">
                        <c:v>63299.138320922852</c:v>
                      </c:pt>
                      <c:pt idx="6908">
                        <c:v>63299.138259887695</c:v>
                      </c:pt>
                      <c:pt idx="6909">
                        <c:v>63116.550628662109</c:v>
                      </c:pt>
                      <c:pt idx="6910">
                        <c:v>63106.328674316406</c:v>
                      </c:pt>
                      <c:pt idx="6911">
                        <c:v>63106.750549316406</c:v>
                      </c:pt>
                      <c:pt idx="6912">
                        <c:v>62845.930084228516</c:v>
                      </c:pt>
                      <c:pt idx="6913">
                        <c:v>60621.794815063477</c:v>
                      </c:pt>
                      <c:pt idx="6914">
                        <c:v>64009.340042114258</c:v>
                      </c:pt>
                      <c:pt idx="6915">
                        <c:v>58164.094696044915</c:v>
                      </c:pt>
                      <c:pt idx="6916">
                        <c:v>58164.094696044915</c:v>
                      </c:pt>
                      <c:pt idx="6917">
                        <c:v>58117.094696044915</c:v>
                      </c:pt>
                      <c:pt idx="6918">
                        <c:v>57575.092742919915</c:v>
                      </c:pt>
                      <c:pt idx="6919">
                        <c:v>64509.00569152832</c:v>
                      </c:pt>
                      <c:pt idx="6920">
                        <c:v>64509.005935668945</c:v>
                      </c:pt>
                      <c:pt idx="6921">
                        <c:v>64498.763748168945</c:v>
                      </c:pt>
                      <c:pt idx="6922">
                        <c:v>62429.052688598633</c:v>
                      </c:pt>
                      <c:pt idx="6923">
                        <c:v>63312.554054260254</c:v>
                      </c:pt>
                      <c:pt idx="6924">
                        <c:v>63321.554176330566</c:v>
                      </c:pt>
                      <c:pt idx="6925">
                        <c:v>63274.55411529541</c:v>
                      </c:pt>
                      <c:pt idx="6926">
                        <c:v>65617.789627075195</c:v>
                      </c:pt>
                      <c:pt idx="6927">
                        <c:v>65617.789627075195</c:v>
                      </c:pt>
                      <c:pt idx="6928">
                        <c:v>65017.557693481445</c:v>
                      </c:pt>
                      <c:pt idx="6929">
                        <c:v>63204.674575805664</c:v>
                      </c:pt>
                      <c:pt idx="6930">
                        <c:v>66264.391799926758</c:v>
                      </c:pt>
                      <c:pt idx="6931">
                        <c:v>67154.808059692383</c:v>
                      </c:pt>
                      <c:pt idx="6932">
                        <c:v>66670.882232666016</c:v>
                      </c:pt>
                      <c:pt idx="6933">
                        <c:v>66403.882476806641</c:v>
                      </c:pt>
                      <c:pt idx="6934">
                        <c:v>66403.892044067383</c:v>
                      </c:pt>
                      <c:pt idx="6935">
                        <c:v>66054.146682739258</c:v>
                      </c:pt>
                      <c:pt idx="6936">
                        <c:v>65350.146682739258</c:v>
                      </c:pt>
                      <c:pt idx="6937">
                        <c:v>65150.408157348626</c:v>
                      </c:pt>
                      <c:pt idx="6938">
                        <c:v>65487.240432739258</c:v>
                      </c:pt>
                      <c:pt idx="6939">
                        <c:v>65399.239944458008</c:v>
                      </c:pt>
                      <c:pt idx="6940">
                        <c:v>65027.719680786126</c:v>
                      </c:pt>
                      <c:pt idx="6941">
                        <c:v>65353.705032348626</c:v>
                      </c:pt>
                      <c:pt idx="6942">
                        <c:v>66105.932228088379</c:v>
                      </c:pt>
                      <c:pt idx="6943">
                        <c:v>66105.931983947754</c:v>
                      </c:pt>
                      <c:pt idx="6944">
                        <c:v>65991.931983947754</c:v>
                      </c:pt>
                      <c:pt idx="6945">
                        <c:v>64225.525100708008</c:v>
                      </c:pt>
                      <c:pt idx="6946">
                        <c:v>64300.31916809082</c:v>
                      </c:pt>
                      <c:pt idx="6947">
                        <c:v>66832.807815551758</c:v>
                      </c:pt>
                      <c:pt idx="6948">
                        <c:v>67242.808303833008</c:v>
                      </c:pt>
                      <c:pt idx="6949">
                        <c:v>67242.808792114258</c:v>
                      </c:pt>
                      <c:pt idx="6950">
                        <c:v>67114.004837036133</c:v>
                      </c:pt>
                      <c:pt idx="6951">
                        <c:v>65304.197952270508</c:v>
                      </c:pt>
                      <c:pt idx="6952">
                        <c:v>65152.197463989258</c:v>
                      </c:pt>
                      <c:pt idx="6953">
                        <c:v>65101.594924926758</c:v>
                      </c:pt>
                      <c:pt idx="6954">
                        <c:v>65028.361282348626</c:v>
                      </c:pt>
                      <c:pt idx="6955">
                        <c:v>64786.460891723626</c:v>
                      </c:pt>
                      <c:pt idx="6956">
                        <c:v>64787.808792114258</c:v>
                      </c:pt>
                      <c:pt idx="6957">
                        <c:v>64794.716751098626</c:v>
                      </c:pt>
                      <c:pt idx="6958">
                        <c:v>68312.513870239258</c:v>
                      </c:pt>
                      <c:pt idx="6959">
                        <c:v>68248.514358520508</c:v>
                      </c:pt>
                      <c:pt idx="6960">
                        <c:v>63895.974197387695</c:v>
                      </c:pt>
                      <c:pt idx="6961">
                        <c:v>63535.217300415039</c:v>
                      </c:pt>
                      <c:pt idx="6962">
                        <c:v>62479.796401977539</c:v>
                      </c:pt>
                      <c:pt idx="6963">
                        <c:v>62488.796463012695</c:v>
                      </c:pt>
                      <c:pt idx="6964">
                        <c:v>63279.996459960938</c:v>
                      </c:pt>
                      <c:pt idx="6965">
                        <c:v>63275.996459960938</c:v>
                      </c:pt>
                      <c:pt idx="6966">
                        <c:v>63642.891784667969</c:v>
                      </c:pt>
                      <c:pt idx="6967">
                        <c:v>64232.892578125</c:v>
                      </c:pt>
                      <c:pt idx="6968">
                        <c:v>64186.892333984368</c:v>
                      </c:pt>
                      <c:pt idx="6969">
                        <c:v>64186.892333984368</c:v>
                      </c:pt>
                      <c:pt idx="6970">
                        <c:v>63986.892333984368</c:v>
                      </c:pt>
                      <c:pt idx="6971">
                        <c:v>64526.497253417969</c:v>
                      </c:pt>
                      <c:pt idx="6972">
                        <c:v>63046.024963378906</c:v>
                      </c:pt>
                      <c:pt idx="6973">
                        <c:v>63057.098693847656</c:v>
                      </c:pt>
                      <c:pt idx="6974">
                        <c:v>63057.098754882813</c:v>
                      </c:pt>
                      <c:pt idx="6975">
                        <c:v>63953.799453735352</c:v>
                      </c:pt>
                      <c:pt idx="6976">
                        <c:v>63965.299392700195</c:v>
                      </c:pt>
                      <c:pt idx="6977">
                        <c:v>63897.797500610344</c:v>
                      </c:pt>
                      <c:pt idx="6978">
                        <c:v>63519.397232055657</c:v>
                      </c:pt>
                      <c:pt idx="6979">
                        <c:v>63868.509201049805</c:v>
                      </c:pt>
                      <c:pt idx="6980">
                        <c:v>63344.509262084961</c:v>
                      </c:pt>
                      <c:pt idx="6981">
                        <c:v>62988.509201049805</c:v>
                      </c:pt>
                      <c:pt idx="6982">
                        <c:v>64649.420166015618</c:v>
                      </c:pt>
                      <c:pt idx="6983">
                        <c:v>64927.79345703125</c:v>
                      </c:pt>
                      <c:pt idx="6984">
                        <c:v>64644.881591796868</c:v>
                      </c:pt>
                      <c:pt idx="6985">
                        <c:v>64805.781494140618</c:v>
                      </c:pt>
                      <c:pt idx="6986">
                        <c:v>64927.086730957031</c:v>
                      </c:pt>
                      <c:pt idx="6987">
                        <c:v>64975.086669921875</c:v>
                      </c:pt>
                      <c:pt idx="6988">
                        <c:v>64975.086669921875</c:v>
                      </c:pt>
                      <c:pt idx="6989">
                        <c:v>63862.592742919922</c:v>
                      </c:pt>
                      <c:pt idx="6990">
                        <c:v>62925.778289794922</c:v>
                      </c:pt>
                      <c:pt idx="6991">
                        <c:v>62925.778289794922</c:v>
                      </c:pt>
                      <c:pt idx="6992">
                        <c:v>62916.778289794922</c:v>
                      </c:pt>
                      <c:pt idx="6993">
                        <c:v>63733.101654052734</c:v>
                      </c:pt>
                      <c:pt idx="6994">
                        <c:v>64038.072845458984</c:v>
                      </c:pt>
                      <c:pt idx="6995">
                        <c:v>64350.852630615234</c:v>
                      </c:pt>
                      <c:pt idx="6996">
                        <c:v>64151.852630615234</c:v>
                      </c:pt>
                      <c:pt idx="6997">
                        <c:v>64024.852142333984</c:v>
                      </c:pt>
                      <c:pt idx="6998">
                        <c:v>64697.110321044922</c:v>
                      </c:pt>
                      <c:pt idx="6999">
                        <c:v>64706.110382080078</c:v>
                      </c:pt>
                      <c:pt idx="7000">
                        <c:v>64241.413772583008</c:v>
                      </c:pt>
                      <c:pt idx="7001">
                        <c:v>64151.313674926758</c:v>
                      </c:pt>
                      <c:pt idx="7002">
                        <c:v>64400.203628540039</c:v>
                      </c:pt>
                      <c:pt idx="7003">
                        <c:v>64048.203628540039</c:v>
                      </c:pt>
                      <c:pt idx="7004">
                        <c:v>64039.203628540039</c:v>
                      </c:pt>
                      <c:pt idx="7005">
                        <c:v>57575.135833740234</c:v>
                      </c:pt>
                      <c:pt idx="7006">
                        <c:v>57575.136322021484</c:v>
                      </c:pt>
                      <c:pt idx="7007">
                        <c:v>60026.900482177734</c:v>
                      </c:pt>
                      <c:pt idx="7008">
                        <c:v>65453.179641723626</c:v>
                      </c:pt>
                      <c:pt idx="7009">
                        <c:v>66009.883590698242</c:v>
                      </c:pt>
                      <c:pt idx="7010">
                        <c:v>66020.883346557617</c:v>
                      </c:pt>
                      <c:pt idx="7011">
                        <c:v>66430.883834838867</c:v>
                      </c:pt>
                      <c:pt idx="7012">
                        <c:v>65598.683395385742</c:v>
                      </c:pt>
                      <c:pt idx="7013">
                        <c:v>64302.713088989258</c:v>
                      </c:pt>
                      <c:pt idx="7014">
                        <c:v>62387.892776489258</c:v>
                      </c:pt>
                      <c:pt idx="7015">
                        <c:v>62848.789749145508</c:v>
                      </c:pt>
                      <c:pt idx="7016">
                        <c:v>62805.78889465332</c:v>
                      </c:pt>
                      <c:pt idx="7017">
                        <c:v>63273.188919067376</c:v>
                      </c:pt>
                      <c:pt idx="7018">
                        <c:v>63241.189163208008</c:v>
                      </c:pt>
                      <c:pt idx="7019">
                        <c:v>62960.188674926758</c:v>
                      </c:pt>
                      <c:pt idx="7020">
                        <c:v>63391.821975708008</c:v>
                      </c:pt>
                      <c:pt idx="7021">
                        <c:v>63344.138259887695</c:v>
                      </c:pt>
                      <c:pt idx="7022">
                        <c:v>62767.138259887695</c:v>
                      </c:pt>
                      <c:pt idx="7023">
                        <c:v>62815.698806762695</c:v>
                      </c:pt>
                      <c:pt idx="7024">
                        <c:v>62601.698928833008</c:v>
                      </c:pt>
                      <c:pt idx="7025">
                        <c:v>62323.197036743164</c:v>
                      </c:pt>
                      <c:pt idx="7026">
                        <c:v>64856.392776489258</c:v>
                      </c:pt>
                      <c:pt idx="7027">
                        <c:v>64862.078811645508</c:v>
                      </c:pt>
                      <c:pt idx="7028">
                        <c:v>65712.2802734375</c:v>
                      </c:pt>
                      <c:pt idx="7029">
                        <c:v>66366.705322265625</c:v>
                      </c:pt>
                      <c:pt idx="7030">
                        <c:v>66366.705322265625</c:v>
                      </c:pt>
                      <c:pt idx="7031">
                        <c:v>66784.707275390625</c:v>
                      </c:pt>
                      <c:pt idx="7032">
                        <c:v>65112.161865234375</c:v>
                      </c:pt>
                      <c:pt idx="7033">
                        <c:v>64370.970397949219</c:v>
                      </c:pt>
                      <c:pt idx="7034">
                        <c:v>64370.376159667969</c:v>
                      </c:pt>
                      <c:pt idx="7035">
                        <c:v>62051.928924560547</c:v>
                      </c:pt>
                      <c:pt idx="7036">
                        <c:v>62012.929107666016</c:v>
                      </c:pt>
                      <c:pt idx="7037">
                        <c:v>62010.329132080078</c:v>
                      </c:pt>
                      <c:pt idx="7038">
                        <c:v>61922.329132080078</c:v>
                      </c:pt>
                      <c:pt idx="7039">
                        <c:v>60469.031509399414</c:v>
                      </c:pt>
                      <c:pt idx="7040">
                        <c:v>60460.031509399414</c:v>
                      </c:pt>
                      <c:pt idx="7041">
                        <c:v>62516.832534790039</c:v>
                      </c:pt>
                      <c:pt idx="7042">
                        <c:v>65896.552825927734</c:v>
                      </c:pt>
                      <c:pt idx="7043">
                        <c:v>65896.552825927734</c:v>
                      </c:pt>
                      <c:pt idx="7044">
                        <c:v>65896.552825927734</c:v>
                      </c:pt>
                      <c:pt idx="7045">
                        <c:v>65617.553070068359</c:v>
                      </c:pt>
                      <c:pt idx="7046">
                        <c:v>63676.076614379876</c:v>
                      </c:pt>
                      <c:pt idx="7047">
                        <c:v>64415.128128051758</c:v>
                      </c:pt>
                      <c:pt idx="7048">
                        <c:v>63820.525588989258</c:v>
                      </c:pt>
                      <c:pt idx="7049">
                        <c:v>64907.842727661126</c:v>
                      </c:pt>
                      <c:pt idx="7050">
                        <c:v>65548.564102172852</c:v>
                      </c:pt>
                      <c:pt idx="7051">
                        <c:v>65547.228103637695</c:v>
                      </c:pt>
                      <c:pt idx="7052">
                        <c:v>64087.694900512695</c:v>
                      </c:pt>
                      <c:pt idx="7053">
                        <c:v>66730.788528442383</c:v>
                      </c:pt>
                      <c:pt idx="7054">
                        <c:v>66666.789260864258</c:v>
                      </c:pt>
                      <c:pt idx="7055">
                        <c:v>66730.788772583008</c:v>
                      </c:pt>
                      <c:pt idx="7056">
                        <c:v>66344.223831176758</c:v>
                      </c:pt>
                      <c:pt idx="7057">
                        <c:v>65929.031936645508</c:v>
                      </c:pt>
                      <c:pt idx="7058">
                        <c:v>65928.156204223633</c:v>
                      </c:pt>
                      <c:pt idx="7059">
                        <c:v>64763.020462036126</c:v>
                      </c:pt>
                      <c:pt idx="7060">
                        <c:v>65154.687210083008</c:v>
                      </c:pt>
                      <c:pt idx="7061">
                        <c:v>66339.320999145508</c:v>
                      </c:pt>
                      <c:pt idx="7062">
                        <c:v>65969.182815551758</c:v>
                      </c:pt>
                      <c:pt idx="7063">
                        <c:v>66338.582473754883</c:v>
                      </c:pt>
                      <c:pt idx="7064">
                        <c:v>62729.899856567376</c:v>
                      </c:pt>
                      <c:pt idx="7065">
                        <c:v>58473.574798583984</c:v>
                      </c:pt>
                      <c:pt idx="7066">
                        <c:v>58104.174652099602</c:v>
                      </c:pt>
                      <c:pt idx="7067">
                        <c:v>58195.075042724602</c:v>
                      </c:pt>
                      <c:pt idx="7068">
                        <c:v>66484.134521484375</c:v>
                      </c:pt>
                      <c:pt idx="7069">
                        <c:v>66591.134765625</c:v>
                      </c:pt>
                      <c:pt idx="7070">
                        <c:v>66591.134765625</c:v>
                      </c:pt>
                      <c:pt idx="7071">
                        <c:v>65163.722366333008</c:v>
                      </c:pt>
                      <c:pt idx="7072">
                        <c:v>65111.2666015625</c:v>
                      </c:pt>
                      <c:pt idx="7073">
                        <c:v>67334.490089416504</c:v>
                      </c:pt>
                      <c:pt idx="7074">
                        <c:v>67334.490577697754</c:v>
                      </c:pt>
                      <c:pt idx="7075">
                        <c:v>67334.490333557129</c:v>
                      </c:pt>
                      <c:pt idx="7076">
                        <c:v>65439.937210083008</c:v>
                      </c:pt>
                      <c:pt idx="7077">
                        <c:v>63845.195510864258</c:v>
                      </c:pt>
                      <c:pt idx="7078">
                        <c:v>63893.195510864258</c:v>
                      </c:pt>
                      <c:pt idx="7079">
                        <c:v>63893.195510864258</c:v>
                      </c:pt>
                      <c:pt idx="7080">
                        <c:v>65496.735549926758</c:v>
                      </c:pt>
                      <c:pt idx="7081">
                        <c:v>65496.736526489258</c:v>
                      </c:pt>
                      <c:pt idx="7082">
                        <c:v>65496.735549926758</c:v>
                      </c:pt>
                      <c:pt idx="7083">
                        <c:v>65798.884185791016</c:v>
                      </c:pt>
                      <c:pt idx="7084">
                        <c:v>64930.083404541016</c:v>
                      </c:pt>
                      <c:pt idx="7085">
                        <c:v>64778.082916259766</c:v>
                      </c:pt>
                      <c:pt idx="7086">
                        <c:v>62961.748336791992</c:v>
                      </c:pt>
                      <c:pt idx="7087">
                        <c:v>62963.06401062011</c:v>
                      </c:pt>
                      <c:pt idx="7088">
                        <c:v>63021.564254760742</c:v>
                      </c:pt>
                      <c:pt idx="7089">
                        <c:v>66527.201614379883</c:v>
                      </c:pt>
                      <c:pt idx="7090">
                        <c:v>66434.975296020508</c:v>
                      </c:pt>
                      <c:pt idx="7091">
                        <c:v>66435.975296020508</c:v>
                      </c:pt>
                      <c:pt idx="7092">
                        <c:v>66404.476661682129</c:v>
                      </c:pt>
                      <c:pt idx="7093">
                        <c:v>64248.852188110352</c:v>
                      </c:pt>
                      <c:pt idx="7094">
                        <c:v>64248.852188110352</c:v>
                      </c:pt>
                      <c:pt idx="7095">
                        <c:v>57430.896759033203</c:v>
                      </c:pt>
                      <c:pt idx="7096">
                        <c:v>57439.896759033203</c:v>
                      </c:pt>
                      <c:pt idx="7097">
                        <c:v>57098.063446044922</c:v>
                      </c:pt>
                      <c:pt idx="7098">
                        <c:v>57098.656707763672</c:v>
                      </c:pt>
                      <c:pt idx="7099">
                        <c:v>56898.656524658203</c:v>
                      </c:pt>
                      <c:pt idx="7100">
                        <c:v>57105.489959716797</c:v>
                      </c:pt>
                      <c:pt idx="7101">
                        <c:v>57114.489959716797</c:v>
                      </c:pt>
                      <c:pt idx="7102">
                        <c:v>59966.580047607422</c:v>
                      </c:pt>
                      <c:pt idx="7103">
                        <c:v>60209.580108642578</c:v>
                      </c:pt>
                      <c:pt idx="7104">
                        <c:v>64928.838455200195</c:v>
                      </c:pt>
                      <c:pt idx="7105">
                        <c:v>64928.838516235352</c:v>
                      </c:pt>
                      <c:pt idx="7106">
                        <c:v>64928.838394165039</c:v>
                      </c:pt>
                      <c:pt idx="7107">
                        <c:v>63037.669082641602</c:v>
                      </c:pt>
                      <c:pt idx="7108">
                        <c:v>62592.669082641602</c:v>
                      </c:pt>
                      <c:pt idx="7109">
                        <c:v>62321.667068481445</c:v>
                      </c:pt>
                      <c:pt idx="7110">
                        <c:v>64851.088333129876</c:v>
                      </c:pt>
                      <c:pt idx="7111">
                        <c:v>64860.089065551758</c:v>
                      </c:pt>
                      <c:pt idx="7112">
                        <c:v>65080.045120239258</c:v>
                      </c:pt>
                      <c:pt idx="7113">
                        <c:v>64369.464065551758</c:v>
                      </c:pt>
                      <c:pt idx="7114">
                        <c:v>64156.584426879876</c:v>
                      </c:pt>
                      <c:pt idx="7115">
                        <c:v>63569.032424926758</c:v>
                      </c:pt>
                      <c:pt idx="7116">
                        <c:v>63455.032913208008</c:v>
                      </c:pt>
                      <c:pt idx="7117">
                        <c:v>66005.153518676758</c:v>
                      </c:pt>
                      <c:pt idx="7118">
                        <c:v>65808.400588989258</c:v>
                      </c:pt>
                      <c:pt idx="7119">
                        <c:v>65828.400588989258</c:v>
                      </c:pt>
                      <c:pt idx="7120">
                        <c:v>65826.918167114258</c:v>
                      </c:pt>
                      <c:pt idx="7121">
                        <c:v>65613.919143676758</c:v>
                      </c:pt>
                      <c:pt idx="7122">
                        <c:v>64626.155426025383</c:v>
                      </c:pt>
                      <c:pt idx="7123">
                        <c:v>64306.155426025383</c:v>
                      </c:pt>
                      <c:pt idx="7124">
                        <c:v>64306.156402587883</c:v>
                      </c:pt>
                      <c:pt idx="7125">
                        <c:v>59486.875579833984</c:v>
                      </c:pt>
                      <c:pt idx="7126">
                        <c:v>59484.450897216797</c:v>
                      </c:pt>
                      <c:pt idx="7127">
                        <c:v>59392.451019287102</c:v>
                      </c:pt>
                      <c:pt idx="7128">
                        <c:v>61597.455703735352</c:v>
                      </c:pt>
                      <c:pt idx="7129">
                        <c:v>61370.455825805664</c:v>
                      </c:pt>
                      <c:pt idx="7130">
                        <c:v>61370.45588684082</c:v>
                      </c:pt>
                      <c:pt idx="7131">
                        <c:v>64454.611770629876</c:v>
                      </c:pt>
                      <c:pt idx="7132">
                        <c:v>64812.696975708008</c:v>
                      </c:pt>
                      <c:pt idx="7133">
                        <c:v>62226.805801391602</c:v>
                      </c:pt>
                      <c:pt idx="7134">
                        <c:v>62708.306350708008</c:v>
                      </c:pt>
                      <c:pt idx="7135">
                        <c:v>64454.937698364258</c:v>
                      </c:pt>
                      <c:pt idx="7136">
                        <c:v>65403.261672973626</c:v>
                      </c:pt>
                      <c:pt idx="7137">
                        <c:v>65403.261672973626</c:v>
                      </c:pt>
                      <c:pt idx="7138">
                        <c:v>66062.450149536133</c:v>
                      </c:pt>
                      <c:pt idx="7139">
                        <c:v>66001.449905395508</c:v>
                      </c:pt>
                      <c:pt idx="7140">
                        <c:v>67233.408157348633</c:v>
                      </c:pt>
                      <c:pt idx="7141">
                        <c:v>67233.408401489258</c:v>
                      </c:pt>
                      <c:pt idx="7142">
                        <c:v>66487.963577270508</c:v>
                      </c:pt>
                      <c:pt idx="7143">
                        <c:v>66739.063919067383</c:v>
                      </c:pt>
                      <c:pt idx="7144">
                        <c:v>66860.324905395508</c:v>
                      </c:pt>
                      <c:pt idx="7145">
                        <c:v>65310.881790161126</c:v>
                      </c:pt>
                      <c:pt idx="7146">
                        <c:v>64458.287307739258</c:v>
                      </c:pt>
                      <c:pt idx="7147">
                        <c:v>64458.288040161126</c:v>
                      </c:pt>
                      <c:pt idx="7148">
                        <c:v>64458.286819458008</c:v>
                      </c:pt>
                      <c:pt idx="7149">
                        <c:v>65643.426956176758</c:v>
                      </c:pt>
                      <c:pt idx="7150">
                        <c:v>61753.29621887207</c:v>
                      </c:pt>
                      <c:pt idx="7151">
                        <c:v>62253.557632446289</c:v>
                      </c:pt>
                      <c:pt idx="7152">
                        <c:v>66325.650588989258</c:v>
                      </c:pt>
                      <c:pt idx="7153">
                        <c:v>66373.651077270508</c:v>
                      </c:pt>
                      <c:pt idx="7154">
                        <c:v>66373.353225708008</c:v>
                      </c:pt>
                      <c:pt idx="7155">
                        <c:v>61390.195083618164</c:v>
                      </c:pt>
                      <c:pt idx="7156">
                        <c:v>60707.794815063477</c:v>
                      </c:pt>
                      <c:pt idx="7157">
                        <c:v>60484.19514465332</c:v>
                      </c:pt>
                      <c:pt idx="7158">
                        <c:v>67015.248733520508</c:v>
                      </c:pt>
                      <c:pt idx="7159">
                        <c:v>66957.295608520508</c:v>
                      </c:pt>
                      <c:pt idx="7160">
                        <c:v>66670.294387817383</c:v>
                      </c:pt>
                      <c:pt idx="7161">
                        <c:v>64451.998489379876</c:v>
                      </c:pt>
                      <c:pt idx="7162">
                        <c:v>64737.939102172852</c:v>
                      </c:pt>
                      <c:pt idx="7163">
                        <c:v>64523.810134887695</c:v>
                      </c:pt>
                      <c:pt idx="7164">
                        <c:v>64090.310317993164</c:v>
                      </c:pt>
                      <c:pt idx="7165">
                        <c:v>63211.940505981438</c:v>
                      </c:pt>
                      <c:pt idx="7166">
                        <c:v>63114.940383911126</c:v>
                      </c:pt>
                      <c:pt idx="7167">
                        <c:v>63366.465530395508</c:v>
                      </c:pt>
                      <c:pt idx="7168">
                        <c:v>63378.559829711914</c:v>
                      </c:pt>
                      <c:pt idx="7169">
                        <c:v>63290.559768676758</c:v>
                      </c:pt>
                      <c:pt idx="7170">
                        <c:v>56913.294219970703</c:v>
                      </c:pt>
                      <c:pt idx="7171">
                        <c:v>56922.294342041016</c:v>
                      </c:pt>
                      <c:pt idx="7172">
                        <c:v>56693.294403076172</c:v>
                      </c:pt>
                      <c:pt idx="7173">
                        <c:v>56693.294403076172</c:v>
                      </c:pt>
                      <c:pt idx="7174">
                        <c:v>56596.294403076172</c:v>
                      </c:pt>
                      <c:pt idx="7175">
                        <c:v>56489.294158935547</c:v>
                      </c:pt>
                      <c:pt idx="7176">
                        <c:v>56044.120712280273</c:v>
                      </c:pt>
                      <c:pt idx="7177">
                        <c:v>56044.41862487793</c:v>
                      </c:pt>
                      <c:pt idx="7178">
                        <c:v>56044.41862487793</c:v>
                      </c:pt>
                      <c:pt idx="7179">
                        <c:v>61111.933486938477</c:v>
                      </c:pt>
                      <c:pt idx="7180">
                        <c:v>61120.933670043945</c:v>
                      </c:pt>
                      <c:pt idx="7181">
                        <c:v>61120.933670043945</c:v>
                      </c:pt>
                      <c:pt idx="7182">
                        <c:v>63816.633682250977</c:v>
                      </c:pt>
                      <c:pt idx="7183">
                        <c:v>63816.633682250977</c:v>
                      </c:pt>
                      <c:pt idx="7184">
                        <c:v>64357.758255004883</c:v>
                      </c:pt>
                      <c:pt idx="7185">
                        <c:v>59087.228118896484</c:v>
                      </c:pt>
                      <c:pt idx="7186">
                        <c:v>59060.229583740234</c:v>
                      </c:pt>
                      <c:pt idx="7187">
                        <c:v>63512.896072387695</c:v>
                      </c:pt>
                      <c:pt idx="7188">
                        <c:v>64644.152862548828</c:v>
                      </c:pt>
                      <c:pt idx="7189">
                        <c:v>64644.172462463379</c:v>
                      </c:pt>
                      <c:pt idx="7190">
                        <c:v>64644.172462463379</c:v>
                      </c:pt>
                      <c:pt idx="7191">
                        <c:v>67353.304107666016</c:v>
                      </c:pt>
                      <c:pt idx="7192">
                        <c:v>67350.210113525391</c:v>
                      </c:pt>
                      <c:pt idx="7193">
                        <c:v>65323.676986694329</c:v>
                      </c:pt>
                      <c:pt idx="7194">
                        <c:v>65371.676986694329</c:v>
                      </c:pt>
                      <c:pt idx="7195">
                        <c:v>65219.676864624023</c:v>
                      </c:pt>
                      <c:pt idx="7196">
                        <c:v>65138.831741333008</c:v>
                      </c:pt>
                      <c:pt idx="7197">
                        <c:v>64501.304885864243</c:v>
                      </c:pt>
                      <c:pt idx="7198">
                        <c:v>64486.205276489258</c:v>
                      </c:pt>
                      <c:pt idx="7199">
                        <c:v>58791.709976196289</c:v>
                      </c:pt>
                      <c:pt idx="7200">
                        <c:v>63820.928787231445</c:v>
                      </c:pt>
                      <c:pt idx="7201">
                        <c:v>64454.929153442376</c:v>
                      </c:pt>
                      <c:pt idx="7202">
                        <c:v>63485.558059692376</c:v>
                      </c:pt>
                      <c:pt idx="7203">
                        <c:v>67428.077102661133</c:v>
                      </c:pt>
                      <c:pt idx="7204">
                        <c:v>67334.076126098633</c:v>
                      </c:pt>
                      <c:pt idx="7205">
                        <c:v>67246.076858520508</c:v>
                      </c:pt>
                      <c:pt idx="7206">
                        <c:v>66177.158889770508</c:v>
                      </c:pt>
                      <c:pt idx="7207">
                        <c:v>66708.928176879883</c:v>
                      </c:pt>
                      <c:pt idx="7208">
                        <c:v>66807.608108520508</c:v>
                      </c:pt>
                      <c:pt idx="7209">
                        <c:v>66738.608108520508</c:v>
                      </c:pt>
                      <c:pt idx="7210">
                        <c:v>66281.205276489258</c:v>
                      </c:pt>
                      <c:pt idx="7211">
                        <c:v>65987.896438598633</c:v>
                      </c:pt>
                      <c:pt idx="7212">
                        <c:v>65672.692581176758</c:v>
                      </c:pt>
                      <c:pt idx="7213">
                        <c:v>65672.691604614258</c:v>
                      </c:pt>
                      <c:pt idx="7214">
                        <c:v>65603.692092895508</c:v>
                      </c:pt>
                      <c:pt idx="7215">
                        <c:v>63996.376663208008</c:v>
                      </c:pt>
                      <c:pt idx="7216">
                        <c:v>63895.812210083008</c:v>
                      </c:pt>
                      <c:pt idx="7217">
                        <c:v>63896.347366333008</c:v>
                      </c:pt>
                      <c:pt idx="7218">
                        <c:v>62090.960891723626</c:v>
                      </c:pt>
                      <c:pt idx="7219">
                        <c:v>61841.258743286126</c:v>
                      </c:pt>
                      <c:pt idx="7220">
                        <c:v>61599.259475708008</c:v>
                      </c:pt>
                      <c:pt idx="7221">
                        <c:v>63743.663528442376</c:v>
                      </c:pt>
                      <c:pt idx="7222">
                        <c:v>63092.664260864258</c:v>
                      </c:pt>
                      <c:pt idx="7223">
                        <c:v>63404.296585083008</c:v>
                      </c:pt>
                      <c:pt idx="7224">
                        <c:v>67019.235107421875</c:v>
                      </c:pt>
                      <c:pt idx="7225">
                        <c:v>67146.08154296875</c:v>
                      </c:pt>
                      <c:pt idx="7226">
                        <c:v>66706.081787109375</c:v>
                      </c:pt>
                      <c:pt idx="7227">
                        <c:v>66830.199752807617</c:v>
                      </c:pt>
                      <c:pt idx="7228">
                        <c:v>67061.852096557617</c:v>
                      </c:pt>
                      <c:pt idx="7229">
                        <c:v>66894.852096557617</c:v>
                      </c:pt>
                      <c:pt idx="7230">
                        <c:v>63916.205322265618</c:v>
                      </c:pt>
                      <c:pt idx="7231">
                        <c:v>64511.205322265618</c:v>
                      </c:pt>
                      <c:pt idx="7232">
                        <c:v>65876.227432250977</c:v>
                      </c:pt>
                      <c:pt idx="7233">
                        <c:v>65876.227432250977</c:v>
                      </c:pt>
                      <c:pt idx="7234">
                        <c:v>65748.227432250977</c:v>
                      </c:pt>
                      <c:pt idx="7235">
                        <c:v>64911.497756958008</c:v>
                      </c:pt>
                      <c:pt idx="7236">
                        <c:v>65153.463333129876</c:v>
                      </c:pt>
                      <c:pt idx="7237">
                        <c:v>65153.463577270508</c:v>
                      </c:pt>
                      <c:pt idx="7238">
                        <c:v>65392.463821411126</c:v>
                      </c:pt>
                      <c:pt idx="7239">
                        <c:v>65360.463821411126</c:v>
                      </c:pt>
                      <c:pt idx="7240">
                        <c:v>67261.104202270508</c:v>
                      </c:pt>
                      <c:pt idx="7241">
                        <c:v>66906.901565551758</c:v>
                      </c:pt>
                      <c:pt idx="7242">
                        <c:v>66904.270950317383</c:v>
                      </c:pt>
                      <c:pt idx="7243">
                        <c:v>66904.270217895508</c:v>
                      </c:pt>
                      <c:pt idx="7244">
                        <c:v>66687.271194458008</c:v>
                      </c:pt>
                      <c:pt idx="7245">
                        <c:v>60052.606536865234</c:v>
                      </c:pt>
                      <c:pt idx="7246">
                        <c:v>60094.106781005852</c:v>
                      </c:pt>
                      <c:pt idx="7247">
                        <c:v>60103.106781005852</c:v>
                      </c:pt>
                      <c:pt idx="7248">
                        <c:v>60103.106781005852</c:v>
                      </c:pt>
                      <c:pt idx="7249">
                        <c:v>59903.106536865234</c:v>
                      </c:pt>
                      <c:pt idx="7250">
                        <c:v>63018.198928833008</c:v>
                      </c:pt>
                      <c:pt idx="7251">
                        <c:v>63055.699172973626</c:v>
                      </c:pt>
                      <c:pt idx="7252">
                        <c:v>63055.699172973626</c:v>
                      </c:pt>
                      <c:pt idx="7253">
                        <c:v>65075.669631958008</c:v>
                      </c:pt>
                      <c:pt idx="7254">
                        <c:v>65075.670120239258</c:v>
                      </c:pt>
                      <c:pt idx="7255">
                        <c:v>63352.88166809082</c:v>
                      </c:pt>
                      <c:pt idx="7256">
                        <c:v>63454.881790161133</c:v>
                      </c:pt>
                      <c:pt idx="7257">
                        <c:v>63694.460403442383</c:v>
                      </c:pt>
                      <c:pt idx="7258">
                        <c:v>64863.302444458008</c:v>
                      </c:pt>
                      <c:pt idx="7259">
                        <c:v>64280.90022277832</c:v>
                      </c:pt>
                      <c:pt idx="7260">
                        <c:v>64504.217483520508</c:v>
                      </c:pt>
                      <c:pt idx="7261">
                        <c:v>64504.216995239258</c:v>
                      </c:pt>
                      <c:pt idx="7262">
                        <c:v>64625.216995239258</c:v>
                      </c:pt>
                      <c:pt idx="7263">
                        <c:v>66305.189651489258</c:v>
                      </c:pt>
                      <c:pt idx="7264">
                        <c:v>67160.190872192383</c:v>
                      </c:pt>
                      <c:pt idx="7265">
                        <c:v>66711.190628051758</c:v>
                      </c:pt>
                      <c:pt idx="7266">
                        <c:v>62931.366836547852</c:v>
                      </c:pt>
                      <c:pt idx="7267">
                        <c:v>62796.767166137695</c:v>
                      </c:pt>
                      <c:pt idx="7268">
                        <c:v>63376.767166137695</c:v>
                      </c:pt>
                      <c:pt idx="7269">
                        <c:v>64447.91487121582</c:v>
                      </c:pt>
                      <c:pt idx="7270">
                        <c:v>64447.91487121582</c:v>
                      </c:pt>
                      <c:pt idx="7271">
                        <c:v>64447.91487121582</c:v>
                      </c:pt>
                      <c:pt idx="7272">
                        <c:v>65827.568923950195</c:v>
                      </c:pt>
                      <c:pt idx="7273">
                        <c:v>65827.568801879883</c:v>
                      </c:pt>
                      <c:pt idx="7274">
                        <c:v>65732.568801879883</c:v>
                      </c:pt>
                      <c:pt idx="7275">
                        <c:v>56532.687957763672</c:v>
                      </c:pt>
                      <c:pt idx="7276">
                        <c:v>56532.688018798828</c:v>
                      </c:pt>
                      <c:pt idx="7277">
                        <c:v>56532.687957763672</c:v>
                      </c:pt>
                      <c:pt idx="7278">
                        <c:v>56726.144424438477</c:v>
                      </c:pt>
                      <c:pt idx="7279">
                        <c:v>57161.144912719727</c:v>
                      </c:pt>
                      <c:pt idx="7280">
                        <c:v>57161.144668579094</c:v>
                      </c:pt>
                      <c:pt idx="7281">
                        <c:v>57161.144790649407</c:v>
                      </c:pt>
                      <c:pt idx="7282">
                        <c:v>59627.489883422844</c:v>
                      </c:pt>
                      <c:pt idx="7283">
                        <c:v>60282.990615844727</c:v>
                      </c:pt>
                      <c:pt idx="7284">
                        <c:v>60282.990859985344</c:v>
                      </c:pt>
                      <c:pt idx="7285">
                        <c:v>62847.673782348633</c:v>
                      </c:pt>
                      <c:pt idx="7286">
                        <c:v>62895.673904418938</c:v>
                      </c:pt>
                      <c:pt idx="7287">
                        <c:v>65588.001663208008</c:v>
                      </c:pt>
                      <c:pt idx="7288">
                        <c:v>65842.501907348633</c:v>
                      </c:pt>
                      <c:pt idx="7289">
                        <c:v>65842.502151489258</c:v>
                      </c:pt>
                      <c:pt idx="7290">
                        <c:v>56361.527435302734</c:v>
                      </c:pt>
                      <c:pt idx="7291">
                        <c:v>56361.527435302734</c:v>
                      </c:pt>
                      <c:pt idx="7292">
                        <c:v>56273.526702880852</c:v>
                      </c:pt>
                      <c:pt idx="7293">
                        <c:v>59168.449310302734</c:v>
                      </c:pt>
                      <c:pt idx="7294">
                        <c:v>59104.448333740234</c:v>
                      </c:pt>
                      <c:pt idx="7295">
                        <c:v>59168.342620849602</c:v>
                      </c:pt>
                      <c:pt idx="7296">
                        <c:v>58952.342864990234</c:v>
                      </c:pt>
                      <c:pt idx="7297">
                        <c:v>63461.056594848626</c:v>
                      </c:pt>
                      <c:pt idx="7298">
                        <c:v>63046.895950317376</c:v>
                      </c:pt>
                      <c:pt idx="7299">
                        <c:v>63046.895950317376</c:v>
                      </c:pt>
                      <c:pt idx="7300">
                        <c:v>65193.575973510742</c:v>
                      </c:pt>
                      <c:pt idx="7301">
                        <c:v>64852.57572937011</c:v>
                      </c:pt>
                      <c:pt idx="7302">
                        <c:v>64809.575485229492</c:v>
                      </c:pt>
                      <c:pt idx="7303">
                        <c:v>64426.574996948242</c:v>
                      </c:pt>
                      <c:pt idx="7304">
                        <c:v>63439.297561645508</c:v>
                      </c:pt>
                      <c:pt idx="7305">
                        <c:v>61419.208969116211</c:v>
                      </c:pt>
                      <c:pt idx="7306">
                        <c:v>61419.208969116211</c:v>
                      </c:pt>
                      <c:pt idx="7307">
                        <c:v>64782.079544067376</c:v>
                      </c:pt>
                      <c:pt idx="7308">
                        <c:v>65044.080032348626</c:v>
                      </c:pt>
                      <c:pt idx="7309">
                        <c:v>64975.079544067376</c:v>
                      </c:pt>
                      <c:pt idx="7310">
                        <c:v>65617.080413818359</c:v>
                      </c:pt>
                      <c:pt idx="7311">
                        <c:v>65617.185638427734</c:v>
                      </c:pt>
                      <c:pt idx="7312">
                        <c:v>66212.978607177734</c:v>
                      </c:pt>
                      <c:pt idx="7313">
                        <c:v>67951.202346801758</c:v>
                      </c:pt>
                      <c:pt idx="7314">
                        <c:v>67887.203323364258</c:v>
                      </c:pt>
                      <c:pt idx="7315">
                        <c:v>59375.456619262688</c:v>
                      </c:pt>
                      <c:pt idx="7316">
                        <c:v>59846.951736450188</c:v>
                      </c:pt>
                      <c:pt idx="7317">
                        <c:v>59846.951614379883</c:v>
                      </c:pt>
                      <c:pt idx="7318">
                        <c:v>58791.045669555664</c:v>
                      </c:pt>
                      <c:pt idx="7319">
                        <c:v>58727.045486450195</c:v>
                      </c:pt>
                      <c:pt idx="7320">
                        <c:v>62052.49870300293</c:v>
                      </c:pt>
                      <c:pt idx="7321">
                        <c:v>62061.49870300293</c:v>
                      </c:pt>
                      <c:pt idx="7322">
                        <c:v>64635.700393676758</c:v>
                      </c:pt>
                      <c:pt idx="7323">
                        <c:v>64415.285354614258</c:v>
                      </c:pt>
                      <c:pt idx="7324">
                        <c:v>64183.285354614258</c:v>
                      </c:pt>
                      <c:pt idx="7325">
                        <c:v>63300.782913208008</c:v>
                      </c:pt>
                      <c:pt idx="7326">
                        <c:v>63007.944290161126</c:v>
                      </c:pt>
                      <c:pt idx="7327">
                        <c:v>63637.494583129876</c:v>
                      </c:pt>
                      <c:pt idx="7328">
                        <c:v>63285.494583129876</c:v>
                      </c:pt>
                      <c:pt idx="7329">
                        <c:v>63848.865921020508</c:v>
                      </c:pt>
                      <c:pt idx="7330">
                        <c:v>63753.865432739258</c:v>
                      </c:pt>
                      <c:pt idx="7331">
                        <c:v>63848.866165161126</c:v>
                      </c:pt>
                      <c:pt idx="7332">
                        <c:v>61717.392532348633</c:v>
                      </c:pt>
                      <c:pt idx="7333">
                        <c:v>61478.392532348633</c:v>
                      </c:pt>
                      <c:pt idx="7334">
                        <c:v>61362.910598754883</c:v>
                      </c:pt>
                      <c:pt idx="7335">
                        <c:v>65806.519821166992</c:v>
                      </c:pt>
                      <c:pt idx="7336">
                        <c:v>62802.291702270508</c:v>
                      </c:pt>
                      <c:pt idx="7337">
                        <c:v>62955.790725708008</c:v>
                      </c:pt>
                      <c:pt idx="7338">
                        <c:v>65464.101028442376</c:v>
                      </c:pt>
                      <c:pt idx="7339">
                        <c:v>65417.100540161126</c:v>
                      </c:pt>
                      <c:pt idx="7340">
                        <c:v>65417.101028442376</c:v>
                      </c:pt>
                      <c:pt idx="7341">
                        <c:v>65911.100784301758</c:v>
                      </c:pt>
                      <c:pt idx="7342">
                        <c:v>65372.785354614258</c:v>
                      </c:pt>
                      <c:pt idx="7343">
                        <c:v>66081.126174926758</c:v>
                      </c:pt>
                      <c:pt idx="7344">
                        <c:v>65333.439651489258</c:v>
                      </c:pt>
                      <c:pt idx="7345">
                        <c:v>65333.440139770508</c:v>
                      </c:pt>
                      <c:pt idx="7346">
                        <c:v>65329.241119384766</c:v>
                      </c:pt>
                      <c:pt idx="7347">
                        <c:v>63107.38166809082</c:v>
                      </c:pt>
                      <c:pt idx="7348">
                        <c:v>62822.381423950188</c:v>
                      </c:pt>
                      <c:pt idx="7349">
                        <c:v>63107.381301879876</c:v>
                      </c:pt>
                      <c:pt idx="7350">
                        <c:v>63110.340286254876</c:v>
                      </c:pt>
                      <c:pt idx="7351">
                        <c:v>62479.840408325188</c:v>
                      </c:pt>
                      <c:pt idx="7352">
                        <c:v>67547.627639770508</c:v>
                      </c:pt>
                      <c:pt idx="7353">
                        <c:v>67547.627395629883</c:v>
                      </c:pt>
                      <c:pt idx="7354">
                        <c:v>67311.627151489258</c:v>
                      </c:pt>
                      <c:pt idx="7355">
                        <c:v>67008.311477661133</c:v>
                      </c:pt>
                      <c:pt idx="7356">
                        <c:v>65628.348831176758</c:v>
                      </c:pt>
                      <c:pt idx="7357">
                        <c:v>65628.348831176758</c:v>
                      </c:pt>
                      <c:pt idx="7358">
                        <c:v>65628.349563598633</c:v>
                      </c:pt>
                      <c:pt idx="7359">
                        <c:v>65082.849319458008</c:v>
                      </c:pt>
                      <c:pt idx="7360">
                        <c:v>66491.367141723633</c:v>
                      </c:pt>
                      <c:pt idx="7361">
                        <c:v>66491.367385864258</c:v>
                      </c:pt>
                      <c:pt idx="7362">
                        <c:v>62428.162429809563</c:v>
                      </c:pt>
                      <c:pt idx="7363">
                        <c:v>63776.065750122063</c:v>
                      </c:pt>
                      <c:pt idx="7364">
                        <c:v>65000.454071044922</c:v>
                      </c:pt>
                      <c:pt idx="7365">
                        <c:v>56079.457794189453</c:v>
                      </c:pt>
                      <c:pt idx="7366">
                        <c:v>56088.457794189453</c:v>
                      </c:pt>
                      <c:pt idx="7367">
                        <c:v>56597.459747314453</c:v>
                      </c:pt>
                      <c:pt idx="7368">
                        <c:v>56593.666778564453</c:v>
                      </c:pt>
                      <c:pt idx="7369">
                        <c:v>56985.911346435547</c:v>
                      </c:pt>
                      <c:pt idx="7370">
                        <c:v>56985.911346435547</c:v>
                      </c:pt>
                      <c:pt idx="7371">
                        <c:v>56985.911407470703</c:v>
                      </c:pt>
                      <c:pt idx="7372">
                        <c:v>61940.579544067383</c:v>
                      </c:pt>
                      <c:pt idx="7373">
                        <c:v>62613.560073852539</c:v>
                      </c:pt>
                      <c:pt idx="7374">
                        <c:v>62613.454544067383</c:v>
                      </c:pt>
                      <c:pt idx="7375">
                        <c:v>62965.560134887695</c:v>
                      </c:pt>
                      <c:pt idx="7376">
                        <c:v>64348.225662231445</c:v>
                      </c:pt>
                      <c:pt idx="7377">
                        <c:v>64348.225601196289</c:v>
                      </c:pt>
                      <c:pt idx="7378">
                        <c:v>64348.225662231445</c:v>
                      </c:pt>
                      <c:pt idx="7379">
                        <c:v>64261.725479125977</c:v>
                      </c:pt>
                      <c:pt idx="7380">
                        <c:v>60195.188323974602</c:v>
                      </c:pt>
                      <c:pt idx="7381">
                        <c:v>60408.188323974602</c:v>
                      </c:pt>
                      <c:pt idx="7382">
                        <c:v>66245.440383911133</c:v>
                      </c:pt>
                      <c:pt idx="7383">
                        <c:v>66245.440139770508</c:v>
                      </c:pt>
                      <c:pt idx="7384">
                        <c:v>67129.431350708008</c:v>
                      </c:pt>
                      <c:pt idx="7385">
                        <c:v>65741.035720825195</c:v>
                      </c:pt>
                      <c:pt idx="7386">
                        <c:v>65691.339309692383</c:v>
                      </c:pt>
                      <c:pt idx="7387">
                        <c:v>66888.914306640625</c:v>
                      </c:pt>
                      <c:pt idx="7388">
                        <c:v>67315.813720703125</c:v>
                      </c:pt>
                      <c:pt idx="7389">
                        <c:v>67388.71435546875</c:v>
                      </c:pt>
                      <c:pt idx="7390">
                        <c:v>66990.2236328125</c:v>
                      </c:pt>
                      <c:pt idx="7391">
                        <c:v>66990.2236328125</c:v>
                      </c:pt>
                      <c:pt idx="7392">
                        <c:v>66942.22412109375</c:v>
                      </c:pt>
                      <c:pt idx="7393">
                        <c:v>66971.363967895508</c:v>
                      </c:pt>
                      <c:pt idx="7394">
                        <c:v>65426.818695068352</c:v>
                      </c:pt>
                      <c:pt idx="7395">
                        <c:v>63452.662933349602</c:v>
                      </c:pt>
                      <c:pt idx="7396">
                        <c:v>63498.944183349602</c:v>
                      </c:pt>
                      <c:pt idx="7397">
                        <c:v>63498.943450927734</c:v>
                      </c:pt>
                      <c:pt idx="7398">
                        <c:v>63370.943939208984</c:v>
                      </c:pt>
                      <c:pt idx="7399">
                        <c:v>64119.920974731438</c:v>
                      </c:pt>
                      <c:pt idx="7400">
                        <c:v>63585.921096801758</c:v>
                      </c:pt>
                      <c:pt idx="7401">
                        <c:v>64433.422805786126</c:v>
                      </c:pt>
                      <c:pt idx="7402">
                        <c:v>68362.036224365234</c:v>
                      </c:pt>
                      <c:pt idx="7403">
                        <c:v>68104.036224365234</c:v>
                      </c:pt>
                      <c:pt idx="7404">
                        <c:v>68104.036712646484</c:v>
                      </c:pt>
                      <c:pt idx="7405">
                        <c:v>64814.784133911126</c:v>
                      </c:pt>
                      <c:pt idx="7406">
                        <c:v>65585.112503051758</c:v>
                      </c:pt>
                      <c:pt idx="7407">
                        <c:v>66294.612747192383</c:v>
                      </c:pt>
                      <c:pt idx="7408">
                        <c:v>65933.133010864258</c:v>
                      </c:pt>
                      <c:pt idx="7409">
                        <c:v>66505.848831176758</c:v>
                      </c:pt>
                      <c:pt idx="7410">
                        <c:v>64428.069046020508</c:v>
                      </c:pt>
                      <c:pt idx="7411">
                        <c:v>62938.167678833008</c:v>
                      </c:pt>
                      <c:pt idx="7412">
                        <c:v>62157.371536254876</c:v>
                      </c:pt>
                      <c:pt idx="7413">
                        <c:v>62887.882522583008</c:v>
                      </c:pt>
                      <c:pt idx="7414">
                        <c:v>62752.183303833008</c:v>
                      </c:pt>
                      <c:pt idx="7415">
                        <c:v>62704.183303833008</c:v>
                      </c:pt>
                      <c:pt idx="7416">
                        <c:v>62704.184280395508</c:v>
                      </c:pt>
                      <c:pt idx="7417">
                        <c:v>62547.578323364258</c:v>
                      </c:pt>
                      <c:pt idx="7418">
                        <c:v>65897.643020629883</c:v>
                      </c:pt>
                      <c:pt idx="7419">
                        <c:v>65857.84326171875</c:v>
                      </c:pt>
                      <c:pt idx="7420">
                        <c:v>65747.84326171875</c:v>
                      </c:pt>
                      <c:pt idx="7421">
                        <c:v>62056.033889770508</c:v>
                      </c:pt>
                      <c:pt idx="7422">
                        <c:v>66594.390579223633</c:v>
                      </c:pt>
                      <c:pt idx="7423">
                        <c:v>66084.190628051758</c:v>
                      </c:pt>
                      <c:pt idx="7424">
                        <c:v>65856.299026489258</c:v>
                      </c:pt>
                      <c:pt idx="7425">
                        <c:v>65710.796096801758</c:v>
                      </c:pt>
                      <c:pt idx="7426">
                        <c:v>65774.129348754883</c:v>
                      </c:pt>
                      <c:pt idx="7427">
                        <c:v>65321.127395629876</c:v>
                      </c:pt>
                      <c:pt idx="7428">
                        <c:v>66991.698638916016</c:v>
                      </c:pt>
                      <c:pt idx="7429">
                        <c:v>67151.298248291016</c:v>
                      </c:pt>
                      <c:pt idx="7430">
                        <c:v>66345.995803833008</c:v>
                      </c:pt>
                      <c:pt idx="7431">
                        <c:v>65323.433059692376</c:v>
                      </c:pt>
                      <c:pt idx="7432">
                        <c:v>65211.933303833008</c:v>
                      </c:pt>
                      <c:pt idx="7433">
                        <c:v>64869.133010864258</c:v>
                      </c:pt>
                      <c:pt idx="7434">
                        <c:v>65586.051956176758</c:v>
                      </c:pt>
                      <c:pt idx="7435">
                        <c:v>65295.232620239258</c:v>
                      </c:pt>
                      <c:pt idx="7436">
                        <c:v>65031.232131958008</c:v>
                      </c:pt>
                      <c:pt idx="7437">
                        <c:v>64793.229934692376</c:v>
                      </c:pt>
                      <c:pt idx="7438">
                        <c:v>64379.781326293945</c:v>
                      </c:pt>
                      <c:pt idx="7439">
                        <c:v>64513.581680297852</c:v>
                      </c:pt>
                      <c:pt idx="7440">
                        <c:v>57232.232757568352</c:v>
                      </c:pt>
                      <c:pt idx="7441">
                        <c:v>57232.232635498047</c:v>
                      </c:pt>
                      <c:pt idx="7442">
                        <c:v>57232.232635498047</c:v>
                      </c:pt>
                      <c:pt idx="7443">
                        <c:v>64819.100967407227</c:v>
                      </c:pt>
                      <c:pt idx="7444">
                        <c:v>64826.39892578125</c:v>
                      </c:pt>
                      <c:pt idx="7445">
                        <c:v>64738.39892578125</c:v>
                      </c:pt>
                      <c:pt idx="7446">
                        <c:v>64674.3994140625</c:v>
                      </c:pt>
                      <c:pt idx="7447">
                        <c:v>64152.398681640618</c:v>
                      </c:pt>
                      <c:pt idx="7448">
                        <c:v>64821.665237426758</c:v>
                      </c:pt>
                      <c:pt idx="7449">
                        <c:v>64834.957473754876</c:v>
                      </c:pt>
                      <c:pt idx="7450">
                        <c:v>64834.957717895508</c:v>
                      </c:pt>
                      <c:pt idx="7451">
                        <c:v>63902.453811645508</c:v>
                      </c:pt>
                      <c:pt idx="7452">
                        <c:v>65617.027801513672</c:v>
                      </c:pt>
                      <c:pt idx="7453">
                        <c:v>67353.040481567383</c:v>
                      </c:pt>
                      <c:pt idx="7454">
                        <c:v>66915.68391418457</c:v>
                      </c:pt>
                      <c:pt idx="7455">
                        <c:v>64830.967239379876</c:v>
                      </c:pt>
                      <c:pt idx="7456">
                        <c:v>64830.967483520508</c:v>
                      </c:pt>
                      <c:pt idx="7457">
                        <c:v>65136.992874145508</c:v>
                      </c:pt>
                      <c:pt idx="7458">
                        <c:v>65136.992874145508</c:v>
                      </c:pt>
                      <c:pt idx="7459">
                        <c:v>64513.993118286126</c:v>
                      </c:pt>
                      <c:pt idx="7460">
                        <c:v>65846.611526489258</c:v>
                      </c:pt>
                      <c:pt idx="7461">
                        <c:v>65579.111526489258</c:v>
                      </c:pt>
                      <c:pt idx="7462">
                        <c:v>65579.111526489258</c:v>
                      </c:pt>
                      <c:pt idx="7463">
                        <c:v>65121.111038208008</c:v>
                      </c:pt>
                      <c:pt idx="7464">
                        <c:v>65822.026565551758</c:v>
                      </c:pt>
                      <c:pt idx="7465">
                        <c:v>65822.027053833008</c:v>
                      </c:pt>
                      <c:pt idx="7466">
                        <c:v>65580.026077270508</c:v>
                      </c:pt>
                      <c:pt idx="7467">
                        <c:v>64312.487258911126</c:v>
                      </c:pt>
                      <c:pt idx="7468">
                        <c:v>64426.487014770508</c:v>
                      </c:pt>
                      <c:pt idx="7469">
                        <c:v>64241.287307739258</c:v>
                      </c:pt>
                      <c:pt idx="7470">
                        <c:v>64407.796585083008</c:v>
                      </c:pt>
                      <c:pt idx="7471">
                        <c:v>64055.796829223626</c:v>
                      </c:pt>
                      <c:pt idx="7472">
                        <c:v>63838.500198364258</c:v>
                      </c:pt>
                      <c:pt idx="7473">
                        <c:v>63838.499710083008</c:v>
                      </c:pt>
                      <c:pt idx="7474">
                        <c:v>63666.499221801758</c:v>
                      </c:pt>
                      <c:pt idx="7475">
                        <c:v>64904.68022155761</c:v>
                      </c:pt>
                      <c:pt idx="7476">
                        <c:v>65357.554031372063</c:v>
                      </c:pt>
                      <c:pt idx="7477">
                        <c:v>64591.552810668945</c:v>
                      </c:pt>
                      <c:pt idx="7478">
                        <c:v>65105.877639770508</c:v>
                      </c:pt>
                      <c:pt idx="7479">
                        <c:v>65362.879348754876</c:v>
                      </c:pt>
                      <c:pt idx="7480">
                        <c:v>64950.477737426758</c:v>
                      </c:pt>
                      <c:pt idx="7481">
                        <c:v>66794.351272583008</c:v>
                      </c:pt>
                      <c:pt idx="7482">
                        <c:v>66286.440139770508</c:v>
                      </c:pt>
                      <c:pt idx="7483">
                        <c:v>65885.440383911133</c:v>
                      </c:pt>
                      <c:pt idx="7484">
                        <c:v>66018.807083129883</c:v>
                      </c:pt>
                      <c:pt idx="7485">
                        <c:v>57518.280975341797</c:v>
                      </c:pt>
                      <c:pt idx="7486">
                        <c:v>57509.281036376953</c:v>
                      </c:pt>
                      <c:pt idx="7487">
                        <c:v>58148.596527099602</c:v>
                      </c:pt>
                      <c:pt idx="7488">
                        <c:v>58148.596771240234</c:v>
                      </c:pt>
                      <c:pt idx="7489">
                        <c:v>58148.596527099602</c:v>
                      </c:pt>
                      <c:pt idx="7490">
                        <c:v>58293.596527099602</c:v>
                      </c:pt>
                      <c:pt idx="7491">
                        <c:v>64813.366836547844</c:v>
                      </c:pt>
                      <c:pt idx="7492">
                        <c:v>65374.699172973626</c:v>
                      </c:pt>
                      <c:pt idx="7493">
                        <c:v>65374.699905395508</c:v>
                      </c:pt>
                      <c:pt idx="7494">
                        <c:v>65374.698928833008</c:v>
                      </c:pt>
                      <c:pt idx="7495">
                        <c:v>65188.607864379876</c:v>
                      </c:pt>
                      <c:pt idx="7496">
                        <c:v>65099.758499145508</c:v>
                      </c:pt>
                      <c:pt idx="7497">
                        <c:v>64837.758987426758</c:v>
                      </c:pt>
                      <c:pt idx="7498">
                        <c:v>65014.758987426758</c:v>
                      </c:pt>
                      <c:pt idx="7499">
                        <c:v>65238.663040161126</c:v>
                      </c:pt>
                      <c:pt idx="7500">
                        <c:v>62431.114959716797</c:v>
                      </c:pt>
                      <c:pt idx="7501">
                        <c:v>62437.302459716797</c:v>
                      </c:pt>
                      <c:pt idx="7502">
                        <c:v>62463.302398681641</c:v>
                      </c:pt>
                      <c:pt idx="7503">
                        <c:v>61658.277725219727</c:v>
                      </c:pt>
                      <c:pt idx="7504">
                        <c:v>61673.602920532227</c:v>
                      </c:pt>
                      <c:pt idx="7505">
                        <c:v>64399.473587036126</c:v>
                      </c:pt>
                      <c:pt idx="7506">
                        <c:v>64399.473587036126</c:v>
                      </c:pt>
                      <c:pt idx="7507">
                        <c:v>64120.973587036126</c:v>
                      </c:pt>
                      <c:pt idx="7508">
                        <c:v>62733.167373657227</c:v>
                      </c:pt>
                      <c:pt idx="7509">
                        <c:v>63151.255935668945</c:v>
                      </c:pt>
                      <c:pt idx="7510">
                        <c:v>63432.157852172852</c:v>
                      </c:pt>
                      <c:pt idx="7511">
                        <c:v>65007.121780395508</c:v>
                      </c:pt>
                      <c:pt idx="7512">
                        <c:v>65407.322021484368</c:v>
                      </c:pt>
                      <c:pt idx="7513">
                        <c:v>65055.321899414055</c:v>
                      </c:pt>
                      <c:pt idx="7514">
                        <c:v>62741.175491333008</c:v>
                      </c:pt>
                      <c:pt idx="7515">
                        <c:v>57599.074554443352</c:v>
                      </c:pt>
                      <c:pt idx="7516">
                        <c:v>56754.074798583984</c:v>
                      </c:pt>
                      <c:pt idx="7517">
                        <c:v>56754.074798583984</c:v>
                      </c:pt>
                      <c:pt idx="7518">
                        <c:v>56754.074798583984</c:v>
                      </c:pt>
                      <c:pt idx="7519">
                        <c:v>56657.478363037102</c:v>
                      </c:pt>
                      <c:pt idx="7520">
                        <c:v>67882.899513244629</c:v>
                      </c:pt>
                      <c:pt idx="7521">
                        <c:v>68124.898536682129</c:v>
                      </c:pt>
                      <c:pt idx="7522">
                        <c:v>68331.378616333008</c:v>
                      </c:pt>
                      <c:pt idx="7523">
                        <c:v>68490.779495239258</c:v>
                      </c:pt>
                      <c:pt idx="7524">
                        <c:v>68417.832962036133</c:v>
                      </c:pt>
                      <c:pt idx="7525">
                        <c:v>68135.832473754883</c:v>
                      </c:pt>
                      <c:pt idx="7526">
                        <c:v>68168.593948364258</c:v>
                      </c:pt>
                      <c:pt idx="7527">
                        <c:v>67961.914260864258</c:v>
                      </c:pt>
                      <c:pt idx="7528">
                        <c:v>63178.751358032227</c:v>
                      </c:pt>
                      <c:pt idx="7529">
                        <c:v>63178.540481567383</c:v>
                      </c:pt>
                      <c:pt idx="7530">
                        <c:v>64446.937088012695</c:v>
                      </c:pt>
                      <c:pt idx="7531">
                        <c:v>64239.388381958008</c:v>
                      </c:pt>
                      <c:pt idx="7532">
                        <c:v>63573.116897583008</c:v>
                      </c:pt>
                      <c:pt idx="7533">
                        <c:v>61705.662261962891</c:v>
                      </c:pt>
                      <c:pt idx="7534">
                        <c:v>61835.865814208984</c:v>
                      </c:pt>
                      <c:pt idx="7535">
                        <c:v>61835.865814208984</c:v>
                      </c:pt>
                      <c:pt idx="7536">
                        <c:v>63019.644607543945</c:v>
                      </c:pt>
                      <c:pt idx="7537">
                        <c:v>63019.644485473633</c:v>
                      </c:pt>
                      <c:pt idx="7538">
                        <c:v>62838.844741821289</c:v>
                      </c:pt>
                      <c:pt idx="7539">
                        <c:v>62543.155715942383</c:v>
                      </c:pt>
                      <c:pt idx="7540">
                        <c:v>64268.285781860352</c:v>
                      </c:pt>
                      <c:pt idx="7541">
                        <c:v>63886.778762817376</c:v>
                      </c:pt>
                      <c:pt idx="7542">
                        <c:v>64992.180374145508</c:v>
                      </c:pt>
                      <c:pt idx="7543">
                        <c:v>64992.179397583008</c:v>
                      </c:pt>
                      <c:pt idx="7544">
                        <c:v>64904.801223754876</c:v>
                      </c:pt>
                      <c:pt idx="7545">
                        <c:v>56366.452041625977</c:v>
                      </c:pt>
                      <c:pt idx="7546">
                        <c:v>56367.819107055657</c:v>
                      </c:pt>
                      <c:pt idx="7547">
                        <c:v>55909.819229125977</c:v>
                      </c:pt>
                      <c:pt idx="7548">
                        <c:v>55488.709243774407</c:v>
                      </c:pt>
                      <c:pt idx="7549">
                        <c:v>59248.096084594727</c:v>
                      </c:pt>
                      <c:pt idx="7550">
                        <c:v>59729.596572875977</c:v>
                      </c:pt>
                      <c:pt idx="7551">
                        <c:v>59729.596817016594</c:v>
                      </c:pt>
                      <c:pt idx="7552">
                        <c:v>60671.129959106445</c:v>
                      </c:pt>
                      <c:pt idx="7553">
                        <c:v>61201.129959106445</c:v>
                      </c:pt>
                      <c:pt idx="7554">
                        <c:v>63625.769973754883</c:v>
                      </c:pt>
                      <c:pt idx="7555">
                        <c:v>63038.158218383789</c:v>
                      </c:pt>
                      <c:pt idx="7556">
                        <c:v>65790.51496887207</c:v>
                      </c:pt>
                      <c:pt idx="7557">
                        <c:v>65337.274856567376</c:v>
                      </c:pt>
                      <c:pt idx="7558">
                        <c:v>65857.332962036133</c:v>
                      </c:pt>
                      <c:pt idx="7559">
                        <c:v>66059.334671020508</c:v>
                      </c:pt>
                      <c:pt idx="7560">
                        <c:v>66246.702346801758</c:v>
                      </c:pt>
                      <c:pt idx="7561">
                        <c:v>66007.702346801758</c:v>
                      </c:pt>
                      <c:pt idx="7562">
                        <c:v>64856.700149536126</c:v>
                      </c:pt>
                      <c:pt idx="7563">
                        <c:v>67389.275588989258</c:v>
                      </c:pt>
                      <c:pt idx="7564">
                        <c:v>67301.275833129883</c:v>
                      </c:pt>
                      <c:pt idx="7565">
                        <c:v>67064.276077270508</c:v>
                      </c:pt>
                      <c:pt idx="7566">
                        <c:v>66770.882034301758</c:v>
                      </c:pt>
                      <c:pt idx="7567">
                        <c:v>67027.028030395508</c:v>
                      </c:pt>
                      <c:pt idx="7568">
                        <c:v>63922.347854614258</c:v>
                      </c:pt>
                      <c:pt idx="7569">
                        <c:v>63637.348098754876</c:v>
                      </c:pt>
                      <c:pt idx="7570">
                        <c:v>64565.567337036126</c:v>
                      </c:pt>
                      <c:pt idx="7571">
                        <c:v>64630.567581176758</c:v>
                      </c:pt>
                      <c:pt idx="7572">
                        <c:v>64149.566604614258</c:v>
                      </c:pt>
                      <c:pt idx="7573">
                        <c:v>65490.683792114258</c:v>
                      </c:pt>
                      <c:pt idx="7574">
                        <c:v>65815.685256958008</c:v>
                      </c:pt>
                      <c:pt idx="7575">
                        <c:v>62718.223342895508</c:v>
                      </c:pt>
                      <c:pt idx="7576">
                        <c:v>63434.225784301758</c:v>
                      </c:pt>
                      <c:pt idx="7577">
                        <c:v>63434.225784301758</c:v>
                      </c:pt>
                      <c:pt idx="7578">
                        <c:v>64539.860549926758</c:v>
                      </c:pt>
                      <c:pt idx="7579">
                        <c:v>64473.170608520508</c:v>
                      </c:pt>
                      <c:pt idx="7580">
                        <c:v>63822.980667114258</c:v>
                      </c:pt>
                      <c:pt idx="7581">
                        <c:v>63045.19319152832</c:v>
                      </c:pt>
                      <c:pt idx="7582">
                        <c:v>63683.308227539063</c:v>
                      </c:pt>
                      <c:pt idx="7583">
                        <c:v>64902.60925292968</c:v>
                      </c:pt>
                      <c:pt idx="7584">
                        <c:v>64902.60925292968</c:v>
                      </c:pt>
                      <c:pt idx="7585">
                        <c:v>63721.61555480957</c:v>
                      </c:pt>
                      <c:pt idx="7586">
                        <c:v>66139.868850708008</c:v>
                      </c:pt>
                      <c:pt idx="7587">
                        <c:v>66549.869827270508</c:v>
                      </c:pt>
                      <c:pt idx="7588">
                        <c:v>66063.869094848633</c:v>
                      </c:pt>
                      <c:pt idx="7589">
                        <c:v>65932.268753051758</c:v>
                      </c:pt>
                      <c:pt idx="7590">
                        <c:v>56296.899524688721</c:v>
                      </c:pt>
                      <c:pt idx="7591">
                        <c:v>56353.899707794189</c:v>
                      </c:pt>
                      <c:pt idx="7592">
                        <c:v>56353.899768829346</c:v>
                      </c:pt>
                      <c:pt idx="7593">
                        <c:v>56353.899707794189</c:v>
                      </c:pt>
                      <c:pt idx="7594">
                        <c:v>56259.934906005859</c:v>
                      </c:pt>
                      <c:pt idx="7595">
                        <c:v>66541.854690551758</c:v>
                      </c:pt>
                      <c:pt idx="7596">
                        <c:v>66541.854690551758</c:v>
                      </c:pt>
                      <c:pt idx="7597">
                        <c:v>66737.937210083008</c:v>
                      </c:pt>
                      <c:pt idx="7598">
                        <c:v>66775.437210083008</c:v>
                      </c:pt>
                      <c:pt idx="7599">
                        <c:v>66682.023635864258</c:v>
                      </c:pt>
                      <c:pt idx="7600">
                        <c:v>66578.076126098633</c:v>
                      </c:pt>
                      <c:pt idx="7601">
                        <c:v>66315.300003051758</c:v>
                      </c:pt>
                      <c:pt idx="7602">
                        <c:v>66532.700393676758</c:v>
                      </c:pt>
                      <c:pt idx="7603">
                        <c:v>64288.33723449707</c:v>
                      </c:pt>
                      <c:pt idx="7604">
                        <c:v>63355.73616027832</c:v>
                      </c:pt>
                      <c:pt idx="7605">
                        <c:v>64382.280029296868</c:v>
                      </c:pt>
                      <c:pt idx="7606">
                        <c:v>64382.701904296868</c:v>
                      </c:pt>
                      <c:pt idx="7607">
                        <c:v>66256.558059692383</c:v>
                      </c:pt>
                      <c:pt idx="7608">
                        <c:v>64814.499954223626</c:v>
                      </c:pt>
                      <c:pt idx="7609">
                        <c:v>64597.499710083008</c:v>
                      </c:pt>
                      <c:pt idx="7610">
                        <c:v>65641.598342895508</c:v>
                      </c:pt>
                      <c:pt idx="7611">
                        <c:v>65463.797561645508</c:v>
                      </c:pt>
                      <c:pt idx="7612">
                        <c:v>66478.499221801758</c:v>
                      </c:pt>
                      <c:pt idx="7613">
                        <c:v>67493.927932739258</c:v>
                      </c:pt>
                      <c:pt idx="7614">
                        <c:v>67493.927932739258</c:v>
                      </c:pt>
                      <c:pt idx="7615">
                        <c:v>67493.928176879883</c:v>
                      </c:pt>
                      <c:pt idx="7616">
                        <c:v>67198.400588989258</c:v>
                      </c:pt>
                      <c:pt idx="7617">
                        <c:v>67263.400588989258</c:v>
                      </c:pt>
                      <c:pt idx="7618">
                        <c:v>67163.037551879883</c:v>
                      </c:pt>
                      <c:pt idx="7619">
                        <c:v>66497.037063598633</c:v>
                      </c:pt>
                      <c:pt idx="7620">
                        <c:v>65671.398880004883</c:v>
                      </c:pt>
                      <c:pt idx="7621">
                        <c:v>65536.399612426758</c:v>
                      </c:pt>
                      <c:pt idx="7622">
                        <c:v>65483.398635864258</c:v>
                      </c:pt>
                      <c:pt idx="7623">
                        <c:v>65228.398635864258</c:v>
                      </c:pt>
                      <c:pt idx="7624">
                        <c:v>65638.399368286133</c:v>
                      </c:pt>
                      <c:pt idx="7625">
                        <c:v>65686.399612426758</c:v>
                      </c:pt>
                      <c:pt idx="7626">
                        <c:v>67492.0341796875</c:v>
                      </c:pt>
                      <c:pt idx="7627">
                        <c:v>67292.0341796875</c:v>
                      </c:pt>
                      <c:pt idx="7628">
                        <c:v>65436.799026489258</c:v>
                      </c:pt>
                      <c:pt idx="7629">
                        <c:v>65653.152542114258</c:v>
                      </c:pt>
                      <c:pt idx="7630">
                        <c:v>65653.152786254883</c:v>
                      </c:pt>
                      <c:pt idx="7631">
                        <c:v>65653.152786254883</c:v>
                      </c:pt>
                      <c:pt idx="7632">
                        <c:v>67304.414016723633</c:v>
                      </c:pt>
                      <c:pt idx="7633">
                        <c:v>67304.682571411133</c:v>
                      </c:pt>
                      <c:pt idx="7634">
                        <c:v>67304.682327270508</c:v>
                      </c:pt>
                      <c:pt idx="7635">
                        <c:v>66992.350296020508</c:v>
                      </c:pt>
                      <c:pt idx="7636">
                        <c:v>67405.156448364258</c:v>
                      </c:pt>
                      <c:pt idx="7637">
                        <c:v>67505.022415161133</c:v>
                      </c:pt>
                      <c:pt idx="7638">
                        <c:v>67308.021438598633</c:v>
                      </c:pt>
                      <c:pt idx="7639">
                        <c:v>67607.523635864258</c:v>
                      </c:pt>
                      <c:pt idx="7640">
                        <c:v>65513.412796020508</c:v>
                      </c:pt>
                      <c:pt idx="7641">
                        <c:v>65726.412796020508</c:v>
                      </c:pt>
                      <c:pt idx="7642">
                        <c:v>65799.879776000977</c:v>
                      </c:pt>
                      <c:pt idx="7643">
                        <c:v>65711.879531860352</c:v>
                      </c:pt>
                      <c:pt idx="7644">
                        <c:v>64621.069290161126</c:v>
                      </c:pt>
                      <c:pt idx="7645">
                        <c:v>66229.234573364258</c:v>
                      </c:pt>
                      <c:pt idx="7646">
                        <c:v>64549.937210083008</c:v>
                      </c:pt>
                      <c:pt idx="7647">
                        <c:v>63780.937942504876</c:v>
                      </c:pt>
                      <c:pt idx="7648">
                        <c:v>63157.936233520508</c:v>
                      </c:pt>
                      <c:pt idx="7649">
                        <c:v>66302.096878051758</c:v>
                      </c:pt>
                      <c:pt idx="7650">
                        <c:v>55965.530853271484</c:v>
                      </c:pt>
                      <c:pt idx="7651">
                        <c:v>63811.16557312011</c:v>
                      </c:pt>
                      <c:pt idx="7652">
                        <c:v>64267.666305541992</c:v>
                      </c:pt>
                      <c:pt idx="7653">
                        <c:v>64267.666305541992</c:v>
                      </c:pt>
                      <c:pt idx="7654">
                        <c:v>64067.66606140136</c:v>
                      </c:pt>
                      <c:pt idx="7655">
                        <c:v>62431.822769165039</c:v>
                      </c:pt>
                      <c:pt idx="7656">
                        <c:v>65361.925491333008</c:v>
                      </c:pt>
                      <c:pt idx="7657">
                        <c:v>65818.206253051758</c:v>
                      </c:pt>
                      <c:pt idx="7658">
                        <c:v>65770.206985473633</c:v>
                      </c:pt>
                      <c:pt idx="7659">
                        <c:v>65593.171096801758</c:v>
                      </c:pt>
                      <c:pt idx="7660">
                        <c:v>65483.066116333008</c:v>
                      </c:pt>
                      <c:pt idx="7661">
                        <c:v>65809.807815551758</c:v>
                      </c:pt>
                      <c:pt idx="7662">
                        <c:v>65837.707962036133</c:v>
                      </c:pt>
                      <c:pt idx="7663">
                        <c:v>66170.134231567383</c:v>
                      </c:pt>
                      <c:pt idx="7664">
                        <c:v>66064.933502197266</c:v>
                      </c:pt>
                      <c:pt idx="7665">
                        <c:v>64973.918045043938</c:v>
                      </c:pt>
                      <c:pt idx="7666">
                        <c:v>66321.519241333008</c:v>
                      </c:pt>
                      <c:pt idx="7667">
                        <c:v>66468.019485473633</c:v>
                      </c:pt>
                      <c:pt idx="7668">
                        <c:v>66468.230178833008</c:v>
                      </c:pt>
                      <c:pt idx="7669">
                        <c:v>63783.724609375</c:v>
                      </c:pt>
                      <c:pt idx="7670">
                        <c:v>63431.724365234368</c:v>
                      </c:pt>
                      <c:pt idx="7671">
                        <c:v>63431.724365234368</c:v>
                      </c:pt>
                      <c:pt idx="7672">
                        <c:v>63344.577835083008</c:v>
                      </c:pt>
                      <c:pt idx="7673">
                        <c:v>63909.753616333008</c:v>
                      </c:pt>
                      <c:pt idx="7674">
                        <c:v>64264.253860473626</c:v>
                      </c:pt>
                      <c:pt idx="7675">
                        <c:v>64150.254348754876</c:v>
                      </c:pt>
                      <c:pt idx="7676">
                        <c:v>63950.253860473626</c:v>
                      </c:pt>
                      <c:pt idx="7677">
                        <c:v>65953.753860473633</c:v>
                      </c:pt>
                      <c:pt idx="7678">
                        <c:v>65953.753860473633</c:v>
                      </c:pt>
                      <c:pt idx="7679">
                        <c:v>67201.014358520508</c:v>
                      </c:pt>
                      <c:pt idx="7680">
                        <c:v>63309.498428344727</c:v>
                      </c:pt>
                      <c:pt idx="7681">
                        <c:v>63342.305084228516</c:v>
                      </c:pt>
                      <c:pt idx="7682">
                        <c:v>64646.305145263672</c:v>
                      </c:pt>
                      <c:pt idx="7683">
                        <c:v>64657.179229736328</c:v>
                      </c:pt>
                      <c:pt idx="7684">
                        <c:v>64657.179168701172</c:v>
                      </c:pt>
                      <c:pt idx="7685">
                        <c:v>64560.179107666016</c:v>
                      </c:pt>
                      <c:pt idx="7686">
                        <c:v>64249.19856262207</c:v>
                      </c:pt>
                      <c:pt idx="7687">
                        <c:v>64249.198623657227</c:v>
                      </c:pt>
                      <c:pt idx="7688">
                        <c:v>64504.029678344727</c:v>
                      </c:pt>
                      <c:pt idx="7689">
                        <c:v>64505.923294067383</c:v>
                      </c:pt>
                      <c:pt idx="7690">
                        <c:v>65458.57453918457</c:v>
                      </c:pt>
                      <c:pt idx="7691">
                        <c:v>64818.393920898438</c:v>
                      </c:pt>
                      <c:pt idx="7692">
                        <c:v>64827.393920898438</c:v>
                      </c:pt>
                      <c:pt idx="7693">
                        <c:v>64675.395874023438</c:v>
                      </c:pt>
                      <c:pt idx="7694">
                        <c:v>64531.395874023438</c:v>
                      </c:pt>
                      <c:pt idx="7695">
                        <c:v>55453.506683349602</c:v>
                      </c:pt>
                      <c:pt idx="7696">
                        <c:v>55473.506683349602</c:v>
                      </c:pt>
                      <c:pt idx="7697">
                        <c:v>55249.507415771484</c:v>
                      </c:pt>
                      <c:pt idx="7698">
                        <c:v>57169.846038818352</c:v>
                      </c:pt>
                      <c:pt idx="7699">
                        <c:v>57125.846038818352</c:v>
                      </c:pt>
                      <c:pt idx="7700">
                        <c:v>66705.966796875</c:v>
                      </c:pt>
                      <c:pt idx="7701">
                        <c:v>66705.966064453125</c:v>
                      </c:pt>
                      <c:pt idx="7702">
                        <c:v>66705.96630859375</c:v>
                      </c:pt>
                      <c:pt idx="7703">
                        <c:v>66822.956878662109</c:v>
                      </c:pt>
                      <c:pt idx="7704">
                        <c:v>68331.730667114258</c:v>
                      </c:pt>
                      <c:pt idx="7705">
                        <c:v>67979.731155395508</c:v>
                      </c:pt>
                      <c:pt idx="7706">
                        <c:v>66009.599807739258</c:v>
                      </c:pt>
                      <c:pt idx="7707">
                        <c:v>66009.600296020508</c:v>
                      </c:pt>
                      <c:pt idx="7708">
                        <c:v>66009.600784301758</c:v>
                      </c:pt>
                      <c:pt idx="7709">
                        <c:v>65909.585647583008</c:v>
                      </c:pt>
                      <c:pt idx="7710">
                        <c:v>65200.169143676758</c:v>
                      </c:pt>
                      <c:pt idx="7711">
                        <c:v>65200.168655395508</c:v>
                      </c:pt>
                      <c:pt idx="7712">
                        <c:v>64863.266555786126</c:v>
                      </c:pt>
                      <c:pt idx="7713">
                        <c:v>64863.266799926758</c:v>
                      </c:pt>
                      <c:pt idx="7714">
                        <c:v>65869.287506103516</c:v>
                      </c:pt>
                      <c:pt idx="7715">
                        <c:v>65933.287750244141</c:v>
                      </c:pt>
                      <c:pt idx="7716">
                        <c:v>65864.297073364258</c:v>
                      </c:pt>
                      <c:pt idx="7717">
                        <c:v>65218.085357666016</c:v>
                      </c:pt>
                      <c:pt idx="7718">
                        <c:v>65218.084625244133</c:v>
                      </c:pt>
                      <c:pt idx="7719">
                        <c:v>65410.941802978516</c:v>
                      </c:pt>
                      <c:pt idx="7720">
                        <c:v>68108.054641723633</c:v>
                      </c:pt>
                      <c:pt idx="7721">
                        <c:v>66959.941604614258</c:v>
                      </c:pt>
                      <c:pt idx="7722">
                        <c:v>66061.528518676758</c:v>
                      </c:pt>
                      <c:pt idx="7723">
                        <c:v>66013.528274536133</c:v>
                      </c:pt>
                      <c:pt idx="7724">
                        <c:v>65549.134963989258</c:v>
                      </c:pt>
                      <c:pt idx="7725">
                        <c:v>55185.354766845703</c:v>
                      </c:pt>
                      <c:pt idx="7726">
                        <c:v>55399.354949951172</c:v>
                      </c:pt>
                      <c:pt idx="7727">
                        <c:v>55408.354949951172</c:v>
                      </c:pt>
                      <c:pt idx="7728">
                        <c:v>55400.803192138672</c:v>
                      </c:pt>
                      <c:pt idx="7729">
                        <c:v>54500.732269287109</c:v>
                      </c:pt>
                      <c:pt idx="7730">
                        <c:v>55160.803070068359</c:v>
                      </c:pt>
                      <c:pt idx="7731">
                        <c:v>55160.803192138672</c:v>
                      </c:pt>
                      <c:pt idx="7732">
                        <c:v>54808.803192138672</c:v>
                      </c:pt>
                      <c:pt idx="7733">
                        <c:v>54606.869659423828</c:v>
                      </c:pt>
                      <c:pt idx="7734">
                        <c:v>54494.869476318359</c:v>
                      </c:pt>
                      <c:pt idx="7735">
                        <c:v>64727.024978637695</c:v>
                      </c:pt>
                      <c:pt idx="7736">
                        <c:v>64736.025039672852</c:v>
                      </c:pt>
                      <c:pt idx="7737">
                        <c:v>64685.424942016602</c:v>
                      </c:pt>
                      <c:pt idx="7738">
                        <c:v>64485.424758911133</c:v>
                      </c:pt>
                      <c:pt idx="7739">
                        <c:v>63384.830169677734</c:v>
                      </c:pt>
                      <c:pt idx="7740">
                        <c:v>65757.084548950195</c:v>
                      </c:pt>
                      <c:pt idx="7741">
                        <c:v>65643.084548950195</c:v>
                      </c:pt>
                      <c:pt idx="7742">
                        <c:v>65189.084548950188</c:v>
                      </c:pt>
                      <c:pt idx="7743">
                        <c:v>65858.584594726563</c:v>
                      </c:pt>
                      <c:pt idx="7744">
                        <c:v>65858.584594726563</c:v>
                      </c:pt>
                      <c:pt idx="7745">
                        <c:v>67255.4052734375</c:v>
                      </c:pt>
                      <c:pt idx="7746">
                        <c:v>67255.4052734375</c:v>
                      </c:pt>
                      <c:pt idx="7747">
                        <c:v>67255.40478515625</c:v>
                      </c:pt>
                      <c:pt idx="7748">
                        <c:v>67167.405029296875</c:v>
                      </c:pt>
                      <c:pt idx="7749">
                        <c:v>66917.671920776367</c:v>
                      </c:pt>
                      <c:pt idx="7750">
                        <c:v>67021.872604370117</c:v>
                      </c:pt>
                      <c:pt idx="7751">
                        <c:v>67229.872604370117</c:v>
                      </c:pt>
                      <c:pt idx="7752">
                        <c:v>66729.458297729492</c:v>
                      </c:pt>
                      <c:pt idx="7753">
                        <c:v>64137.448928833008</c:v>
                      </c:pt>
                      <c:pt idx="7754">
                        <c:v>61521.072875976563</c:v>
                      </c:pt>
                      <c:pt idx="7755">
                        <c:v>64524.167434692383</c:v>
                      </c:pt>
                      <c:pt idx="7756">
                        <c:v>64520.167373657227</c:v>
                      </c:pt>
                      <c:pt idx="7757">
                        <c:v>65847.220901489258</c:v>
                      </c:pt>
                      <c:pt idx="7758">
                        <c:v>65847.220901489258</c:v>
                      </c:pt>
                      <c:pt idx="7759">
                        <c:v>65850.314895629883</c:v>
                      </c:pt>
                      <c:pt idx="7760">
                        <c:v>65281.313430786126</c:v>
                      </c:pt>
                      <c:pt idx="7761">
                        <c:v>61872.64680480957</c:v>
                      </c:pt>
                      <c:pt idx="7762">
                        <c:v>61782.868789672852</c:v>
                      </c:pt>
                      <c:pt idx="7763">
                        <c:v>64231.742874145508</c:v>
                      </c:pt>
                      <c:pt idx="7764">
                        <c:v>67944.596633911133</c:v>
                      </c:pt>
                      <c:pt idx="7765">
                        <c:v>67728.597366333008</c:v>
                      </c:pt>
                      <c:pt idx="7766">
                        <c:v>67856.597366333008</c:v>
                      </c:pt>
                      <c:pt idx="7767">
                        <c:v>65978.181838989258</c:v>
                      </c:pt>
                      <c:pt idx="7768">
                        <c:v>65685.981643676758</c:v>
                      </c:pt>
                      <c:pt idx="7769">
                        <c:v>65882.981399536133</c:v>
                      </c:pt>
                      <c:pt idx="7770">
                        <c:v>64790.91487121582</c:v>
                      </c:pt>
                      <c:pt idx="7771">
                        <c:v>64781.91487121582</c:v>
                      </c:pt>
                      <c:pt idx="7772">
                        <c:v>64710.700149536126</c:v>
                      </c:pt>
                      <c:pt idx="7773">
                        <c:v>64710.700149536126</c:v>
                      </c:pt>
                      <c:pt idx="7774">
                        <c:v>64447.048049926758</c:v>
                      </c:pt>
                      <c:pt idx="7775">
                        <c:v>64312.047927856438</c:v>
                      </c:pt>
                      <c:pt idx="7776">
                        <c:v>65079.735305786133</c:v>
                      </c:pt>
                      <c:pt idx="7777">
                        <c:v>63295.105117797852</c:v>
                      </c:pt>
                      <c:pt idx="7778">
                        <c:v>63286.105117797852</c:v>
                      </c:pt>
                      <c:pt idx="7779">
                        <c:v>64812.03108215332</c:v>
                      </c:pt>
                      <c:pt idx="7780">
                        <c:v>63854.57795715332</c:v>
                      </c:pt>
                      <c:pt idx="7781">
                        <c:v>64224.400100708008</c:v>
                      </c:pt>
                      <c:pt idx="7782">
                        <c:v>65041.233352661126</c:v>
                      </c:pt>
                      <c:pt idx="7783">
                        <c:v>65163.733596801758</c:v>
                      </c:pt>
                      <c:pt idx="7784">
                        <c:v>62766.098037719727</c:v>
                      </c:pt>
                      <c:pt idx="7785">
                        <c:v>58792.680164337158</c:v>
                      </c:pt>
                      <c:pt idx="7786">
                        <c:v>58792.679187774658</c:v>
                      </c:pt>
                      <c:pt idx="7787">
                        <c:v>59458.680164337158</c:v>
                      </c:pt>
                      <c:pt idx="7788">
                        <c:v>65941.182815551758</c:v>
                      </c:pt>
                      <c:pt idx="7789">
                        <c:v>66281.771194458008</c:v>
                      </c:pt>
                      <c:pt idx="7790">
                        <c:v>66629.972854614258</c:v>
                      </c:pt>
                      <c:pt idx="7791">
                        <c:v>66629.972854614258</c:v>
                      </c:pt>
                      <c:pt idx="7792">
                        <c:v>66525.973342895508</c:v>
                      </c:pt>
                      <c:pt idx="7793">
                        <c:v>66067.974319458008</c:v>
                      </c:pt>
                      <c:pt idx="7794">
                        <c:v>66573.138137817383</c:v>
                      </c:pt>
                      <c:pt idx="7795">
                        <c:v>66573.137893676758</c:v>
                      </c:pt>
                      <c:pt idx="7796">
                        <c:v>66811.139358520508</c:v>
                      </c:pt>
                      <c:pt idx="7797">
                        <c:v>66261.638870239258</c:v>
                      </c:pt>
                      <c:pt idx="7798">
                        <c:v>62110.296829223626</c:v>
                      </c:pt>
                      <c:pt idx="7799">
                        <c:v>62736.296951293938</c:v>
                      </c:pt>
                      <c:pt idx="7800">
                        <c:v>60481.05598449707</c:v>
                      </c:pt>
                      <c:pt idx="7801">
                        <c:v>63664.197891235352</c:v>
                      </c:pt>
                      <c:pt idx="7802">
                        <c:v>62804.742141723626</c:v>
                      </c:pt>
                      <c:pt idx="7803">
                        <c:v>63087.950393676758</c:v>
                      </c:pt>
                      <c:pt idx="7804">
                        <c:v>62758.950393676758</c:v>
                      </c:pt>
                      <c:pt idx="7805">
                        <c:v>64106.595413208008</c:v>
                      </c:pt>
                      <c:pt idx="7806">
                        <c:v>64605.266128540039</c:v>
                      </c:pt>
                      <c:pt idx="7807">
                        <c:v>64605.266189575195</c:v>
                      </c:pt>
                      <c:pt idx="7808">
                        <c:v>65630.083694458008</c:v>
                      </c:pt>
                      <c:pt idx="7809">
                        <c:v>65361.306350708008</c:v>
                      </c:pt>
                      <c:pt idx="7810">
                        <c:v>65347.506591796868</c:v>
                      </c:pt>
                      <c:pt idx="7811">
                        <c:v>64357.283569335938</c:v>
                      </c:pt>
                      <c:pt idx="7812">
                        <c:v>66180.00439453125</c:v>
                      </c:pt>
                      <c:pt idx="7813">
                        <c:v>66294.60400390625</c:v>
                      </c:pt>
                      <c:pt idx="7814">
                        <c:v>66027.63671875</c:v>
                      </c:pt>
                      <c:pt idx="7815">
                        <c:v>60885.571365356445</c:v>
                      </c:pt>
                      <c:pt idx="7816">
                        <c:v>60043.815872192376</c:v>
                      </c:pt>
                      <c:pt idx="7817">
                        <c:v>62041.503128051758</c:v>
                      </c:pt>
                      <c:pt idx="7818">
                        <c:v>62041.503128051758</c:v>
                      </c:pt>
                      <c:pt idx="7819">
                        <c:v>61977.502883911126</c:v>
                      </c:pt>
                      <c:pt idx="7820">
                        <c:v>61878.44075012207</c:v>
                      </c:pt>
                      <c:pt idx="7821">
                        <c:v>65157.856887817376</c:v>
                      </c:pt>
                      <c:pt idx="7822">
                        <c:v>65069.856887817376</c:v>
                      </c:pt>
                      <c:pt idx="7823">
                        <c:v>65782.296875</c:v>
                      </c:pt>
                      <c:pt idx="7824">
                        <c:v>65782.296875</c:v>
                      </c:pt>
                      <c:pt idx="7825">
                        <c:v>65713.296875</c:v>
                      </c:pt>
                      <c:pt idx="7826">
                        <c:v>65096.880493164063</c:v>
                      </c:pt>
                      <c:pt idx="7827">
                        <c:v>64384.335540771477</c:v>
                      </c:pt>
                      <c:pt idx="7828">
                        <c:v>64344.664245605469</c:v>
                      </c:pt>
                      <c:pt idx="7829">
                        <c:v>64233.664001464836</c:v>
                      </c:pt>
                      <c:pt idx="7830">
                        <c:v>56551.090179443359</c:v>
                      </c:pt>
                      <c:pt idx="7831">
                        <c:v>56560.090179443359</c:v>
                      </c:pt>
                      <c:pt idx="7832">
                        <c:v>56551.090057373047</c:v>
                      </c:pt>
                      <c:pt idx="7833">
                        <c:v>64090.997268676758</c:v>
                      </c:pt>
                      <c:pt idx="7834">
                        <c:v>64090.997024536126</c:v>
                      </c:pt>
                      <c:pt idx="7835">
                        <c:v>61828.076797485352</c:v>
                      </c:pt>
                      <c:pt idx="7836">
                        <c:v>61876.076736450195</c:v>
                      </c:pt>
                      <c:pt idx="7837">
                        <c:v>60943.476150512695</c:v>
                      </c:pt>
                      <c:pt idx="7838">
                        <c:v>67626.263381958008</c:v>
                      </c:pt>
                      <c:pt idx="7839">
                        <c:v>67626.263626098633</c:v>
                      </c:pt>
                      <c:pt idx="7840">
                        <c:v>67093.263381958008</c:v>
                      </c:pt>
                      <c:pt idx="7841">
                        <c:v>65922.912490844727</c:v>
                      </c:pt>
                      <c:pt idx="7842">
                        <c:v>65917.756240844727</c:v>
                      </c:pt>
                      <c:pt idx="7843">
                        <c:v>64887.726638793945</c:v>
                      </c:pt>
                      <c:pt idx="7844">
                        <c:v>64951.060134887695</c:v>
                      </c:pt>
                      <c:pt idx="7845">
                        <c:v>57462.275482177734</c:v>
                      </c:pt>
                      <c:pt idx="7846">
                        <c:v>57463.275726318352</c:v>
                      </c:pt>
                      <c:pt idx="7847">
                        <c:v>57463.275970458984</c:v>
                      </c:pt>
                      <c:pt idx="7848">
                        <c:v>57490.275482177734</c:v>
                      </c:pt>
                      <c:pt idx="7849">
                        <c:v>57433.275482177734</c:v>
                      </c:pt>
                      <c:pt idx="7850">
                        <c:v>57624.275482177734</c:v>
                      </c:pt>
                      <c:pt idx="7851">
                        <c:v>57116.507919311523</c:v>
                      </c:pt>
                      <c:pt idx="7852">
                        <c:v>57116.507919311523</c:v>
                      </c:pt>
                      <c:pt idx="7853">
                        <c:v>62715.480850219727</c:v>
                      </c:pt>
                      <c:pt idx="7854">
                        <c:v>62715.481094360352</c:v>
                      </c:pt>
                      <c:pt idx="7855">
                        <c:v>62715.480972290039</c:v>
                      </c:pt>
                      <c:pt idx="7856">
                        <c:v>65360.069900512695</c:v>
                      </c:pt>
                      <c:pt idx="7857">
                        <c:v>65243.463455200195</c:v>
                      </c:pt>
                      <c:pt idx="7858">
                        <c:v>65006.463455200195</c:v>
                      </c:pt>
                      <c:pt idx="7859">
                        <c:v>64899.766006469727</c:v>
                      </c:pt>
                      <c:pt idx="7860">
                        <c:v>65136.335159301758</c:v>
                      </c:pt>
                      <c:pt idx="7861">
                        <c:v>65136.334915161126</c:v>
                      </c:pt>
                      <c:pt idx="7862">
                        <c:v>62786.483596801758</c:v>
                      </c:pt>
                      <c:pt idx="7863">
                        <c:v>62524.149124145508</c:v>
                      </c:pt>
                      <c:pt idx="7864">
                        <c:v>62509.989456176758</c:v>
                      </c:pt>
                      <c:pt idx="7865">
                        <c:v>65869.27473449707</c:v>
                      </c:pt>
                      <c:pt idx="7866">
                        <c:v>66277.825393676758</c:v>
                      </c:pt>
                      <c:pt idx="7867">
                        <c:v>66087.636734008789</c:v>
                      </c:pt>
                      <c:pt idx="7868">
                        <c:v>64655.975845336907</c:v>
                      </c:pt>
                      <c:pt idx="7869">
                        <c:v>64417.619888305657</c:v>
                      </c:pt>
                      <c:pt idx="7870">
                        <c:v>64361.181655883789</c:v>
                      </c:pt>
                      <c:pt idx="7871">
                        <c:v>63210.985366821289</c:v>
                      </c:pt>
                      <c:pt idx="7872">
                        <c:v>63256.424758911126</c:v>
                      </c:pt>
                      <c:pt idx="7873">
                        <c:v>62263.982315063477</c:v>
                      </c:pt>
                      <c:pt idx="7874">
                        <c:v>66997.152542114258</c:v>
                      </c:pt>
                      <c:pt idx="7875">
                        <c:v>56886.767913818352</c:v>
                      </c:pt>
                      <c:pt idx="7876">
                        <c:v>56886.768157958984</c:v>
                      </c:pt>
                      <c:pt idx="7877">
                        <c:v>56886.768157958984</c:v>
                      </c:pt>
                      <c:pt idx="7878">
                        <c:v>56437.767913818352</c:v>
                      </c:pt>
                      <c:pt idx="7879">
                        <c:v>64934.870498657227</c:v>
                      </c:pt>
                      <c:pt idx="7880">
                        <c:v>64582.870559692383</c:v>
                      </c:pt>
                      <c:pt idx="7881">
                        <c:v>64573.870498657227</c:v>
                      </c:pt>
                      <c:pt idx="7882">
                        <c:v>63186.738906860352</c:v>
                      </c:pt>
                      <c:pt idx="7883">
                        <c:v>64114.776649475098</c:v>
                      </c:pt>
                      <c:pt idx="7884">
                        <c:v>64457.277687072747</c:v>
                      </c:pt>
                      <c:pt idx="7885">
                        <c:v>64466.277870178215</c:v>
                      </c:pt>
                      <c:pt idx="7886">
                        <c:v>64611.034767150879</c:v>
                      </c:pt>
                      <c:pt idx="7887">
                        <c:v>64765.983963012695</c:v>
                      </c:pt>
                      <c:pt idx="7888">
                        <c:v>65336.120986938477</c:v>
                      </c:pt>
                      <c:pt idx="7889">
                        <c:v>66406.522171020508</c:v>
                      </c:pt>
                      <c:pt idx="7890">
                        <c:v>56093.020248413086</c:v>
                      </c:pt>
                      <c:pt idx="7891">
                        <c:v>56093.02018737793</c:v>
                      </c:pt>
                      <c:pt idx="7892">
                        <c:v>65677.831253051758</c:v>
                      </c:pt>
                      <c:pt idx="7893">
                        <c:v>65507.725784301758</c:v>
                      </c:pt>
                      <c:pt idx="7894">
                        <c:v>65459.936721801758</c:v>
                      </c:pt>
                      <c:pt idx="7895">
                        <c:v>64545.086135864258</c:v>
                      </c:pt>
                      <c:pt idx="7896">
                        <c:v>64545.086868286126</c:v>
                      </c:pt>
                      <c:pt idx="7897">
                        <c:v>64455.086624145508</c:v>
                      </c:pt>
                      <c:pt idx="7898">
                        <c:v>63770.086013793938</c:v>
                      </c:pt>
                      <c:pt idx="7899">
                        <c:v>66988.127151489258</c:v>
                      </c:pt>
                      <c:pt idx="7900">
                        <c:v>65807.32666015625</c:v>
                      </c:pt>
                      <c:pt idx="7901">
                        <c:v>65743.326416015625</c:v>
                      </c:pt>
                      <c:pt idx="7902">
                        <c:v>65532.326171875</c:v>
                      </c:pt>
                      <c:pt idx="7903">
                        <c:v>64549.297805786126</c:v>
                      </c:pt>
                      <c:pt idx="7904">
                        <c:v>64548.705032348626</c:v>
                      </c:pt>
                      <c:pt idx="7905">
                        <c:v>62807.748016357415</c:v>
                      </c:pt>
                      <c:pt idx="7906">
                        <c:v>62760.748016357415</c:v>
                      </c:pt>
                      <c:pt idx="7907">
                        <c:v>62632.748504638665</c:v>
                      </c:pt>
                      <c:pt idx="7908">
                        <c:v>62632.748626708984</c:v>
                      </c:pt>
                      <c:pt idx="7909">
                        <c:v>62535.627410888665</c:v>
                      </c:pt>
                      <c:pt idx="7910">
                        <c:v>62428.627166748047</c:v>
                      </c:pt>
                      <c:pt idx="7911">
                        <c:v>61220.894119262695</c:v>
                      </c:pt>
                      <c:pt idx="7912">
                        <c:v>61229.894241333008</c:v>
                      </c:pt>
                      <c:pt idx="7913">
                        <c:v>61216.894180297852</c:v>
                      </c:pt>
                      <c:pt idx="7914">
                        <c:v>61273.894119262695</c:v>
                      </c:pt>
                      <c:pt idx="7915">
                        <c:v>65129.234817504883</c:v>
                      </c:pt>
                      <c:pt idx="7916">
                        <c:v>65115.57849121093</c:v>
                      </c:pt>
                      <c:pt idx="7917">
                        <c:v>65115.57861328125</c:v>
                      </c:pt>
                      <c:pt idx="7918">
                        <c:v>65067.57849121093</c:v>
                      </c:pt>
                      <c:pt idx="7919">
                        <c:v>64970.578369140618</c:v>
                      </c:pt>
                      <c:pt idx="7920">
                        <c:v>56629.693588256829</c:v>
                      </c:pt>
                      <c:pt idx="7921">
                        <c:v>56629.693832397461</c:v>
                      </c:pt>
                      <c:pt idx="7922">
                        <c:v>56571.053695678711</c:v>
                      </c:pt>
                      <c:pt idx="7923">
                        <c:v>56474.053695678711</c:v>
                      </c:pt>
                      <c:pt idx="7924">
                        <c:v>56830.894760131829</c:v>
                      </c:pt>
                      <c:pt idx="7925">
                        <c:v>56639.694808959961</c:v>
                      </c:pt>
                      <c:pt idx="7926">
                        <c:v>56287.694808959961</c:v>
                      </c:pt>
                      <c:pt idx="7927">
                        <c:v>56135.487289428711</c:v>
                      </c:pt>
                      <c:pt idx="7928">
                        <c:v>55230.885299682617</c:v>
                      </c:pt>
                      <c:pt idx="7929">
                        <c:v>66384.160720825195</c:v>
                      </c:pt>
                      <c:pt idx="7930">
                        <c:v>66386.436111450195</c:v>
                      </c:pt>
                      <c:pt idx="7931">
                        <c:v>65130.199417114258</c:v>
                      </c:pt>
                      <c:pt idx="7932">
                        <c:v>65575.200149536133</c:v>
                      </c:pt>
                      <c:pt idx="7933">
                        <c:v>65575.199905395508</c:v>
                      </c:pt>
                      <c:pt idx="7934">
                        <c:v>65575.199661254883</c:v>
                      </c:pt>
                      <c:pt idx="7935">
                        <c:v>58165.116546630852</c:v>
                      </c:pt>
                      <c:pt idx="7936">
                        <c:v>58079.115325927734</c:v>
                      </c:pt>
                      <c:pt idx="7937">
                        <c:v>65232.952789306633</c:v>
                      </c:pt>
                      <c:pt idx="7938">
                        <c:v>64863.552154541016</c:v>
                      </c:pt>
                      <c:pt idx="7939">
                        <c:v>65232.952545166016</c:v>
                      </c:pt>
                      <c:pt idx="7940">
                        <c:v>65032.952423095696</c:v>
                      </c:pt>
                      <c:pt idx="7941">
                        <c:v>65142.135848999023</c:v>
                      </c:pt>
                      <c:pt idx="7942">
                        <c:v>64409.082748413079</c:v>
                      </c:pt>
                      <c:pt idx="7943">
                        <c:v>63910.282699584961</c:v>
                      </c:pt>
                      <c:pt idx="7944">
                        <c:v>63622.282455444329</c:v>
                      </c:pt>
                      <c:pt idx="7945">
                        <c:v>61132.951629638672</c:v>
                      </c:pt>
                      <c:pt idx="7946">
                        <c:v>62739.318801879883</c:v>
                      </c:pt>
                      <c:pt idx="7947">
                        <c:v>63627.786575317376</c:v>
                      </c:pt>
                      <c:pt idx="7948">
                        <c:v>63605.686721801758</c:v>
                      </c:pt>
                      <c:pt idx="7949">
                        <c:v>63233.390823364258</c:v>
                      </c:pt>
                      <c:pt idx="7950">
                        <c:v>66138.760597229004</c:v>
                      </c:pt>
                      <c:pt idx="7951">
                        <c:v>67071.402320861816</c:v>
                      </c:pt>
                      <c:pt idx="7952">
                        <c:v>67506.402931213379</c:v>
                      </c:pt>
                      <c:pt idx="7953">
                        <c:v>67544.402442932129</c:v>
                      </c:pt>
                      <c:pt idx="7954">
                        <c:v>66433.711380004883</c:v>
                      </c:pt>
                      <c:pt idx="7955">
                        <c:v>65789.726028442383</c:v>
                      </c:pt>
                      <c:pt idx="7956">
                        <c:v>65789.726272583008</c:v>
                      </c:pt>
                      <c:pt idx="7957">
                        <c:v>65301.085891723626</c:v>
                      </c:pt>
                      <c:pt idx="7958">
                        <c:v>65292.085891723626</c:v>
                      </c:pt>
                      <c:pt idx="7959">
                        <c:v>66197.806594848633</c:v>
                      </c:pt>
                      <c:pt idx="7960">
                        <c:v>66197.148391723633</c:v>
                      </c:pt>
                      <c:pt idx="7961">
                        <c:v>66197.148391723633</c:v>
                      </c:pt>
                      <c:pt idx="7962">
                        <c:v>66197.148391723633</c:v>
                      </c:pt>
                      <c:pt idx="7963">
                        <c:v>64293.452713012695</c:v>
                      </c:pt>
                      <c:pt idx="7964">
                        <c:v>64296.293533325195</c:v>
                      </c:pt>
                      <c:pt idx="7965">
                        <c:v>66726.129104614258</c:v>
                      </c:pt>
                      <c:pt idx="7966">
                        <c:v>66791.128616333008</c:v>
                      </c:pt>
                      <c:pt idx="7967">
                        <c:v>66791.128128051758</c:v>
                      </c:pt>
                      <c:pt idx="7968">
                        <c:v>61713.500015258789</c:v>
                      </c:pt>
                      <c:pt idx="7969">
                        <c:v>62517.900894165039</c:v>
                      </c:pt>
                      <c:pt idx="7970">
                        <c:v>62517.900894165039</c:v>
                      </c:pt>
                      <c:pt idx="7971">
                        <c:v>63315.692764282227</c:v>
                      </c:pt>
                      <c:pt idx="7972">
                        <c:v>67144.248245239258</c:v>
                      </c:pt>
                      <c:pt idx="7973">
                        <c:v>67144.248733520508</c:v>
                      </c:pt>
                      <c:pt idx="7974">
                        <c:v>66603.646438598633</c:v>
                      </c:pt>
                      <c:pt idx="7975">
                        <c:v>66234.245803833008</c:v>
                      </c:pt>
                      <c:pt idx="7976">
                        <c:v>64254.319290161126</c:v>
                      </c:pt>
                      <c:pt idx="7977">
                        <c:v>64254.319778442376</c:v>
                      </c:pt>
                      <c:pt idx="7978">
                        <c:v>64576.553665161126</c:v>
                      </c:pt>
                      <c:pt idx="7979">
                        <c:v>64038.68489074707</c:v>
                      </c:pt>
                      <c:pt idx="7980">
                        <c:v>56103.900726318352</c:v>
                      </c:pt>
                      <c:pt idx="7981">
                        <c:v>56167.234466552734</c:v>
                      </c:pt>
                      <c:pt idx="7982">
                        <c:v>67423.955276489258</c:v>
                      </c:pt>
                      <c:pt idx="7983">
                        <c:v>67423.955276489258</c:v>
                      </c:pt>
                      <c:pt idx="7984">
                        <c:v>67287.058059692383</c:v>
                      </c:pt>
                      <c:pt idx="7985">
                        <c:v>66791.718948364258</c:v>
                      </c:pt>
                      <c:pt idx="7986">
                        <c:v>67233.422561645508</c:v>
                      </c:pt>
                      <c:pt idx="7987">
                        <c:v>67095.101760864258</c:v>
                      </c:pt>
                      <c:pt idx="7988">
                        <c:v>65526.135696411126</c:v>
                      </c:pt>
                      <c:pt idx="7989">
                        <c:v>65142.138381958008</c:v>
                      </c:pt>
                      <c:pt idx="7990">
                        <c:v>65562.984085083008</c:v>
                      </c:pt>
                      <c:pt idx="7991">
                        <c:v>65562.984573364258</c:v>
                      </c:pt>
                      <c:pt idx="7992">
                        <c:v>62574.178512573242</c:v>
                      </c:pt>
                      <c:pt idx="7993">
                        <c:v>62501.278732299805</c:v>
                      </c:pt>
                      <c:pt idx="7994">
                        <c:v>62428.378829956055</c:v>
                      </c:pt>
                      <c:pt idx="7995">
                        <c:v>66097.941116333008</c:v>
                      </c:pt>
                      <c:pt idx="7996">
                        <c:v>64539.795364379876</c:v>
                      </c:pt>
                      <c:pt idx="7997">
                        <c:v>64331.795120239258</c:v>
                      </c:pt>
                      <c:pt idx="7998">
                        <c:v>65953.757965087891</c:v>
                      </c:pt>
                      <c:pt idx="7999">
                        <c:v>66302.256744384766</c:v>
                      </c:pt>
                      <c:pt idx="8000">
                        <c:v>66062.266799926758</c:v>
                      </c:pt>
                      <c:pt idx="8001">
                        <c:v>66927.179107666016</c:v>
                      </c:pt>
                      <c:pt idx="8002">
                        <c:v>67177.105621337891</c:v>
                      </c:pt>
                      <c:pt idx="8003">
                        <c:v>67413.751663208008</c:v>
                      </c:pt>
                      <c:pt idx="8004">
                        <c:v>67197.750686645508</c:v>
                      </c:pt>
                      <c:pt idx="8005">
                        <c:v>67325.750930786133</c:v>
                      </c:pt>
                      <c:pt idx="8006">
                        <c:v>66263.100784301758</c:v>
                      </c:pt>
                      <c:pt idx="8007">
                        <c:v>67321.202835083008</c:v>
                      </c:pt>
                      <c:pt idx="8008">
                        <c:v>67321.201858520508</c:v>
                      </c:pt>
                      <c:pt idx="8009">
                        <c:v>67233.201858520508</c:v>
                      </c:pt>
                      <c:pt idx="8010">
                        <c:v>63753.158645629883</c:v>
                      </c:pt>
                      <c:pt idx="8011">
                        <c:v>63881.001342773438</c:v>
                      </c:pt>
                      <c:pt idx="8012">
                        <c:v>63872.001342773438</c:v>
                      </c:pt>
                      <c:pt idx="8013">
                        <c:v>65522.212158203118</c:v>
                      </c:pt>
                      <c:pt idx="8014">
                        <c:v>65744.645751953125</c:v>
                      </c:pt>
                      <c:pt idx="8015">
                        <c:v>65790.925903320313</c:v>
                      </c:pt>
                      <c:pt idx="8016">
                        <c:v>65588.427734375</c:v>
                      </c:pt>
                      <c:pt idx="8017">
                        <c:v>64000.347213745117</c:v>
                      </c:pt>
                      <c:pt idx="8018">
                        <c:v>64963.547897338867</c:v>
                      </c:pt>
                      <c:pt idx="8019">
                        <c:v>65162.047897338867</c:v>
                      </c:pt>
                      <c:pt idx="8020">
                        <c:v>65074.047897338867</c:v>
                      </c:pt>
                      <c:pt idx="8021">
                        <c:v>62931.003005981438</c:v>
                      </c:pt>
                      <c:pt idx="8022">
                        <c:v>63014.45246887207</c:v>
                      </c:pt>
                      <c:pt idx="8023">
                        <c:v>62900.452590942376</c:v>
                      </c:pt>
                      <c:pt idx="8024">
                        <c:v>62815.766311645508</c:v>
                      </c:pt>
                      <c:pt idx="8025">
                        <c:v>62264.49006652832</c:v>
                      </c:pt>
                      <c:pt idx="8026">
                        <c:v>62264.49006652832</c:v>
                      </c:pt>
                      <c:pt idx="8027">
                        <c:v>63575.509963989258</c:v>
                      </c:pt>
                      <c:pt idx="8028">
                        <c:v>63586.510452270508</c:v>
                      </c:pt>
                      <c:pt idx="8029">
                        <c:v>63586.388137817376</c:v>
                      </c:pt>
                      <c:pt idx="8030">
                        <c:v>63543.387893676758</c:v>
                      </c:pt>
                      <c:pt idx="8031">
                        <c:v>62852.387893676758</c:v>
                      </c:pt>
                      <c:pt idx="8032">
                        <c:v>65688.52033996582</c:v>
                      </c:pt>
                      <c:pt idx="8033">
                        <c:v>65811.52033996582</c:v>
                      </c:pt>
                      <c:pt idx="8034">
                        <c:v>66256.522415161133</c:v>
                      </c:pt>
                      <c:pt idx="8035">
                        <c:v>65594.208389282227</c:v>
                      </c:pt>
                      <c:pt idx="8036">
                        <c:v>64334.680816650383</c:v>
                      </c:pt>
                      <c:pt idx="8037">
                        <c:v>64324.880676269531</c:v>
                      </c:pt>
                      <c:pt idx="8038">
                        <c:v>64324.880676269531</c:v>
                      </c:pt>
                      <c:pt idx="8039">
                        <c:v>64503.442581176758</c:v>
                      </c:pt>
                      <c:pt idx="8040">
                        <c:v>65861.569046020508</c:v>
                      </c:pt>
                      <c:pt idx="8041">
                        <c:v>65861.569046020508</c:v>
                      </c:pt>
                      <c:pt idx="8042">
                        <c:v>65861.568557739258</c:v>
                      </c:pt>
                      <c:pt idx="8043">
                        <c:v>65537.483352661133</c:v>
                      </c:pt>
                      <c:pt idx="8044">
                        <c:v>64322.684036254876</c:v>
                      </c:pt>
                      <c:pt idx="8045">
                        <c:v>64532.683059692376</c:v>
                      </c:pt>
                      <c:pt idx="8046">
                        <c:v>65381.997512817376</c:v>
                      </c:pt>
                      <c:pt idx="8047">
                        <c:v>65582.396682739258</c:v>
                      </c:pt>
                      <c:pt idx="8048">
                        <c:v>65577.596923828125</c:v>
                      </c:pt>
                      <c:pt idx="8049">
                        <c:v>65335.59765625</c:v>
                      </c:pt>
                      <c:pt idx="8050">
                        <c:v>66094.604446411133</c:v>
                      </c:pt>
                      <c:pt idx="8051">
                        <c:v>66577.454299926758</c:v>
                      </c:pt>
                      <c:pt idx="8052">
                        <c:v>66315.454299926758</c:v>
                      </c:pt>
                      <c:pt idx="8053">
                        <c:v>66137.454055786133</c:v>
                      </c:pt>
                      <c:pt idx="8054">
                        <c:v>68378.070022583008</c:v>
                      </c:pt>
                      <c:pt idx="8055">
                        <c:v>57644.117767333984</c:v>
                      </c:pt>
                      <c:pt idx="8056">
                        <c:v>57340.118011474602</c:v>
                      </c:pt>
                      <c:pt idx="8057">
                        <c:v>57340.118011474602</c:v>
                      </c:pt>
                      <c:pt idx="8058">
                        <c:v>57243.118011474602</c:v>
                      </c:pt>
                      <c:pt idx="8059">
                        <c:v>63151.001602172852</c:v>
                      </c:pt>
                      <c:pt idx="8060">
                        <c:v>63152.798477172852</c:v>
                      </c:pt>
                      <c:pt idx="8061">
                        <c:v>63039.296463012695</c:v>
                      </c:pt>
                      <c:pt idx="8062">
                        <c:v>63039.296463012695</c:v>
                      </c:pt>
                      <c:pt idx="8063">
                        <c:v>63334.883865356445</c:v>
                      </c:pt>
                      <c:pt idx="8064">
                        <c:v>62213.603103637695</c:v>
                      </c:pt>
                      <c:pt idx="8065">
                        <c:v>61925.364822387695</c:v>
                      </c:pt>
                      <c:pt idx="8066">
                        <c:v>63220.104446411126</c:v>
                      </c:pt>
                      <c:pt idx="8067">
                        <c:v>63511.216262817376</c:v>
                      </c:pt>
                      <c:pt idx="8068">
                        <c:v>63878.644241333008</c:v>
                      </c:pt>
                      <c:pt idx="8069">
                        <c:v>65707.604446411133</c:v>
                      </c:pt>
                      <c:pt idx="8070">
                        <c:v>65245.62651062011</c:v>
                      </c:pt>
                      <c:pt idx="8071">
                        <c:v>65245.626754760742</c:v>
                      </c:pt>
                      <c:pt idx="8072">
                        <c:v>65246.074020385742</c:v>
                      </c:pt>
                      <c:pt idx="8073">
                        <c:v>65149.07377624511</c:v>
                      </c:pt>
                      <c:pt idx="8074">
                        <c:v>63527.058975219727</c:v>
                      </c:pt>
                      <c:pt idx="8075">
                        <c:v>67231.019668579102</c:v>
                      </c:pt>
                      <c:pt idx="8076">
                        <c:v>67240.660537719727</c:v>
                      </c:pt>
                      <c:pt idx="8077">
                        <c:v>66694.660781860352</c:v>
                      </c:pt>
                      <c:pt idx="8078">
                        <c:v>68022.523147583008</c:v>
                      </c:pt>
                      <c:pt idx="8079">
                        <c:v>68022.523635864258</c:v>
                      </c:pt>
                      <c:pt idx="8080">
                        <c:v>68146.890579223633</c:v>
                      </c:pt>
                      <c:pt idx="8081">
                        <c:v>67294.689117431641</c:v>
                      </c:pt>
                      <c:pt idx="8082">
                        <c:v>66480.687896728516</c:v>
                      </c:pt>
                      <c:pt idx="8083">
                        <c:v>64529.287628173828</c:v>
                      </c:pt>
                      <c:pt idx="8084">
                        <c:v>65050.317520141602</c:v>
                      </c:pt>
                      <c:pt idx="8085">
                        <c:v>56505.820770263672</c:v>
                      </c:pt>
                      <c:pt idx="8086">
                        <c:v>56504.481903076172</c:v>
                      </c:pt>
                      <c:pt idx="8087">
                        <c:v>56495.067901611328</c:v>
                      </c:pt>
                      <c:pt idx="8088">
                        <c:v>64323.722366333008</c:v>
                      </c:pt>
                      <c:pt idx="8089">
                        <c:v>64323.721633911126</c:v>
                      </c:pt>
                      <c:pt idx="8090">
                        <c:v>66762.214736938477</c:v>
                      </c:pt>
                      <c:pt idx="8091">
                        <c:v>66708.257949829102</c:v>
                      </c:pt>
                      <c:pt idx="8092">
                        <c:v>66625.257705688477</c:v>
                      </c:pt>
                      <c:pt idx="8093">
                        <c:v>65953.063613891602</c:v>
                      </c:pt>
                      <c:pt idx="8094">
                        <c:v>65260.499404907227</c:v>
                      </c:pt>
                      <c:pt idx="8095">
                        <c:v>64480.610305786126</c:v>
                      </c:pt>
                      <c:pt idx="8096">
                        <c:v>64480.610549926758</c:v>
                      </c:pt>
                      <c:pt idx="8097">
                        <c:v>64915.611038208008</c:v>
                      </c:pt>
                      <c:pt idx="8098">
                        <c:v>64516.278945922852</c:v>
                      </c:pt>
                      <c:pt idx="8099">
                        <c:v>64469.278884887695</c:v>
                      </c:pt>
                      <c:pt idx="8100">
                        <c:v>57369.801239013672</c:v>
                      </c:pt>
                      <c:pt idx="8101">
                        <c:v>57492.801239013672</c:v>
                      </c:pt>
                      <c:pt idx="8102">
                        <c:v>57492.801239013672</c:v>
                      </c:pt>
                      <c:pt idx="8103">
                        <c:v>57788.293716430664</c:v>
                      </c:pt>
                      <c:pt idx="8104">
                        <c:v>57418.891372680664</c:v>
                      </c:pt>
                      <c:pt idx="8105">
                        <c:v>57788.293716430664</c:v>
                      </c:pt>
                      <c:pt idx="8106">
                        <c:v>60370.642837524414</c:v>
                      </c:pt>
                      <c:pt idx="8107">
                        <c:v>60370.642959594727</c:v>
                      </c:pt>
                      <c:pt idx="8108">
                        <c:v>60372.249282836914</c:v>
                      </c:pt>
                      <c:pt idx="8109">
                        <c:v>63714.220352172852</c:v>
                      </c:pt>
                      <c:pt idx="8110">
                        <c:v>63580.420059204102</c:v>
                      </c:pt>
                      <c:pt idx="8111">
                        <c:v>63711.675369262695</c:v>
                      </c:pt>
                      <c:pt idx="8112">
                        <c:v>64155.675735473626</c:v>
                      </c:pt>
                      <c:pt idx="8113">
                        <c:v>64301.675979614258</c:v>
                      </c:pt>
                      <c:pt idx="8114">
                        <c:v>64149.675979614258</c:v>
                      </c:pt>
                      <c:pt idx="8115">
                        <c:v>63481.872756958008</c:v>
                      </c:pt>
                      <c:pt idx="8116">
                        <c:v>63481.872756958008</c:v>
                      </c:pt>
                      <c:pt idx="8117">
                        <c:v>66143.396438598633</c:v>
                      </c:pt>
                      <c:pt idx="8118">
                        <c:v>65762.895950317383</c:v>
                      </c:pt>
                      <c:pt idx="8119">
                        <c:v>65534.695709228516</c:v>
                      </c:pt>
                      <c:pt idx="8120">
                        <c:v>64288.618850708008</c:v>
                      </c:pt>
                      <c:pt idx="8121">
                        <c:v>64288.618850708008</c:v>
                      </c:pt>
                      <c:pt idx="8122">
                        <c:v>64673.810501098626</c:v>
                      </c:pt>
                      <c:pt idx="8123">
                        <c:v>64020.028472900391</c:v>
                      </c:pt>
                      <c:pt idx="8124">
                        <c:v>64011.028472900391</c:v>
                      </c:pt>
                      <c:pt idx="8125">
                        <c:v>64424.501663208008</c:v>
                      </c:pt>
                      <c:pt idx="8126">
                        <c:v>64250.239822387688</c:v>
                      </c:pt>
                      <c:pt idx="8127">
                        <c:v>67810.583694458008</c:v>
                      </c:pt>
                      <c:pt idx="8128">
                        <c:v>67810.583206176758</c:v>
                      </c:pt>
                      <c:pt idx="8129">
                        <c:v>67675.582962036133</c:v>
                      </c:pt>
                      <c:pt idx="8130">
                        <c:v>65866.469436645508</c:v>
                      </c:pt>
                      <c:pt idx="8131">
                        <c:v>64843.132034301758</c:v>
                      </c:pt>
                      <c:pt idx="8132">
                        <c:v>65253.132034301758</c:v>
                      </c:pt>
                      <c:pt idx="8133">
                        <c:v>65260.349807739258</c:v>
                      </c:pt>
                      <c:pt idx="8134">
                        <c:v>65260.350051879876</c:v>
                      </c:pt>
                      <c:pt idx="8135">
                        <c:v>66666.295852661133</c:v>
                      </c:pt>
                      <c:pt idx="8136">
                        <c:v>66666.295852661133</c:v>
                      </c:pt>
                      <c:pt idx="8137">
                        <c:v>66221.294143676758</c:v>
                      </c:pt>
                      <c:pt idx="8138">
                        <c:v>66221.294143676758</c:v>
                      </c:pt>
                      <c:pt idx="8139">
                        <c:v>66908.070343017578</c:v>
                      </c:pt>
                      <c:pt idx="8140">
                        <c:v>66509.071319580078</c:v>
                      </c:pt>
                      <c:pt idx="8141">
                        <c:v>66360.691680908203</c:v>
                      </c:pt>
                      <c:pt idx="8142">
                        <c:v>62342.622756958008</c:v>
                      </c:pt>
                      <c:pt idx="8143">
                        <c:v>63591.495559692376</c:v>
                      </c:pt>
                      <c:pt idx="8144">
                        <c:v>65585.414505004883</c:v>
                      </c:pt>
                      <c:pt idx="8145">
                        <c:v>58654.166492462158</c:v>
                      </c:pt>
                      <c:pt idx="8146">
                        <c:v>65140.403030395508</c:v>
                      </c:pt>
                      <c:pt idx="8147">
                        <c:v>62746.688674926758</c:v>
                      </c:pt>
                      <c:pt idx="8148">
                        <c:v>64173.898513793945</c:v>
                      </c:pt>
                      <c:pt idx="8149">
                        <c:v>64173.898574829102</c:v>
                      </c:pt>
                      <c:pt idx="8150">
                        <c:v>64164.898513793945</c:v>
                      </c:pt>
                      <c:pt idx="8151">
                        <c:v>64417.102493286133</c:v>
                      </c:pt>
                      <c:pt idx="8152">
                        <c:v>63846.75666809082</c:v>
                      </c:pt>
                      <c:pt idx="8153">
                        <c:v>63337.756912231445</c:v>
                      </c:pt>
                      <c:pt idx="8154">
                        <c:v>62985.756973266602</c:v>
                      </c:pt>
                      <c:pt idx="8155">
                        <c:v>62636.807693481445</c:v>
                      </c:pt>
                      <c:pt idx="8156">
                        <c:v>64596.54768371582</c:v>
                      </c:pt>
                      <c:pt idx="8157">
                        <c:v>64600.547744750977</c:v>
                      </c:pt>
                      <c:pt idx="8158">
                        <c:v>62782.596755981445</c:v>
                      </c:pt>
                      <c:pt idx="8159">
                        <c:v>62782.596755981445</c:v>
                      </c:pt>
                      <c:pt idx="8160">
                        <c:v>58179.227828979492</c:v>
                      </c:pt>
                      <c:pt idx="8161">
                        <c:v>58729.265121459961</c:v>
                      </c:pt>
                      <c:pt idx="8162">
                        <c:v>58504.064926147461</c:v>
                      </c:pt>
                      <c:pt idx="8163">
                        <c:v>58416.064804077141</c:v>
                      </c:pt>
                      <c:pt idx="8164">
                        <c:v>65078.003616333008</c:v>
                      </c:pt>
                      <c:pt idx="8165">
                        <c:v>65078.003128051758</c:v>
                      </c:pt>
                      <c:pt idx="8166">
                        <c:v>64990.003128051758</c:v>
                      </c:pt>
                      <c:pt idx="8167">
                        <c:v>65634.600784301758</c:v>
                      </c:pt>
                      <c:pt idx="8168">
                        <c:v>66449.003128051758</c:v>
                      </c:pt>
                      <c:pt idx="8169">
                        <c:v>64698.405960083008</c:v>
                      </c:pt>
                      <c:pt idx="8170">
                        <c:v>64346.40608215332</c:v>
                      </c:pt>
                      <c:pt idx="8171">
                        <c:v>66821.008010864258</c:v>
                      </c:pt>
                      <c:pt idx="8172">
                        <c:v>66925.508499145508</c:v>
                      </c:pt>
                      <c:pt idx="8173">
                        <c:v>67271.308303833008</c:v>
                      </c:pt>
                      <c:pt idx="8174">
                        <c:v>67183.308547973633</c:v>
                      </c:pt>
                      <c:pt idx="8175">
                        <c:v>63416.712112426758</c:v>
                      </c:pt>
                      <c:pt idx="8176">
                        <c:v>63480.712112426758</c:v>
                      </c:pt>
                      <c:pt idx="8177">
                        <c:v>65293.511428833008</c:v>
                      </c:pt>
                      <c:pt idx="8178">
                        <c:v>65293.511428833008</c:v>
                      </c:pt>
                      <c:pt idx="8179">
                        <c:v>65293.511428833008</c:v>
                      </c:pt>
                      <c:pt idx="8180">
                        <c:v>65053.511672973626</c:v>
                      </c:pt>
                      <c:pt idx="8181">
                        <c:v>64564.093139648438</c:v>
                      </c:pt>
                      <c:pt idx="8182">
                        <c:v>62267.202224731438</c:v>
                      </c:pt>
                      <c:pt idx="8183">
                        <c:v>62303.803909301758</c:v>
                      </c:pt>
                      <c:pt idx="8184">
                        <c:v>59357.93586730957</c:v>
                      </c:pt>
                      <c:pt idx="8185">
                        <c:v>59485.935928344727</c:v>
                      </c:pt>
                      <c:pt idx="8186">
                        <c:v>59724.93586730957</c:v>
                      </c:pt>
                      <c:pt idx="8187">
                        <c:v>59329.965408325195</c:v>
                      </c:pt>
                      <c:pt idx="8188">
                        <c:v>58523.42268371582</c:v>
                      </c:pt>
                      <c:pt idx="8189">
                        <c:v>58371.422500610352</c:v>
                      </c:pt>
                      <c:pt idx="8190">
                        <c:v>57353.693588256829</c:v>
                      </c:pt>
                      <c:pt idx="8191">
                        <c:v>57149.693588256829</c:v>
                      </c:pt>
                      <c:pt idx="8192">
                        <c:v>56831.622787475579</c:v>
                      </c:pt>
                      <c:pt idx="8193">
                        <c:v>57063.122787475579</c:v>
                      </c:pt>
                      <c:pt idx="8194">
                        <c:v>57017.122787475579</c:v>
                      </c:pt>
                      <c:pt idx="8195">
                        <c:v>56966.522750854485</c:v>
                      </c:pt>
                      <c:pt idx="8196">
                        <c:v>56678.522506713867</c:v>
                      </c:pt>
                      <c:pt idx="8197">
                        <c:v>64444.822769165039</c:v>
                      </c:pt>
                      <c:pt idx="8198">
                        <c:v>64682.103164672852</c:v>
                      </c:pt>
                      <c:pt idx="8199">
                        <c:v>65163.603713989258</c:v>
                      </c:pt>
                      <c:pt idx="8200">
                        <c:v>65163.603713989258</c:v>
                      </c:pt>
                      <c:pt idx="8201">
                        <c:v>64269.492324829094</c:v>
                      </c:pt>
                      <c:pt idx="8202">
                        <c:v>65170.492630004876</c:v>
                      </c:pt>
                      <c:pt idx="8203">
                        <c:v>64730.534866333008</c:v>
                      </c:pt>
                      <c:pt idx="8204">
                        <c:v>64633.534622192376</c:v>
                      </c:pt>
                      <c:pt idx="8205">
                        <c:v>66308.102249145508</c:v>
                      </c:pt>
                      <c:pt idx="8206">
                        <c:v>66323.002639770508</c:v>
                      </c:pt>
                      <c:pt idx="8207">
                        <c:v>65945.780960083008</c:v>
                      </c:pt>
                      <c:pt idx="8208">
                        <c:v>65742.779251098633</c:v>
                      </c:pt>
                      <c:pt idx="8209">
                        <c:v>63018.277053833008</c:v>
                      </c:pt>
                      <c:pt idx="8210">
                        <c:v>63015.436294555657</c:v>
                      </c:pt>
                      <c:pt idx="8211">
                        <c:v>62927.436233520508</c:v>
                      </c:pt>
                      <c:pt idx="8212">
                        <c:v>62926.632034301758</c:v>
                      </c:pt>
                      <c:pt idx="8213">
                        <c:v>62034.952713012695</c:v>
                      </c:pt>
                      <c:pt idx="8214">
                        <c:v>63833.146072387695</c:v>
                      </c:pt>
                      <c:pt idx="8215">
                        <c:v>63833.146072387695</c:v>
                      </c:pt>
                      <c:pt idx="8216">
                        <c:v>66955.626419067383</c:v>
                      </c:pt>
                      <c:pt idx="8217">
                        <c:v>65587.017349243164</c:v>
                      </c:pt>
                      <c:pt idx="8218">
                        <c:v>64379.403030395508</c:v>
                      </c:pt>
                      <c:pt idx="8219">
                        <c:v>64291.403518676758</c:v>
                      </c:pt>
                      <c:pt idx="8220">
                        <c:v>61360.371917724602</c:v>
                      </c:pt>
                      <c:pt idx="8221">
                        <c:v>63508.696853637695</c:v>
                      </c:pt>
                      <c:pt idx="8222">
                        <c:v>60568.538772583008</c:v>
                      </c:pt>
                      <c:pt idx="8223">
                        <c:v>63865.551956176758</c:v>
                      </c:pt>
                      <c:pt idx="8224">
                        <c:v>63921.132034301758</c:v>
                      </c:pt>
                      <c:pt idx="8225">
                        <c:v>62908.896072387695</c:v>
                      </c:pt>
                      <c:pt idx="8226">
                        <c:v>66152.114044189453</c:v>
                      </c:pt>
                      <c:pt idx="8227">
                        <c:v>66150.664703369141</c:v>
                      </c:pt>
                      <c:pt idx="8228">
                        <c:v>64309.701400756829</c:v>
                      </c:pt>
                      <c:pt idx="8229">
                        <c:v>64481.051498413079</c:v>
                      </c:pt>
                      <c:pt idx="8230">
                        <c:v>64613.051376342773</c:v>
                      </c:pt>
                      <c:pt idx="8231">
                        <c:v>64604.051498413079</c:v>
                      </c:pt>
                      <c:pt idx="8232">
                        <c:v>63420.770057678223</c:v>
                      </c:pt>
                      <c:pt idx="8233">
                        <c:v>63569.668556213364</c:v>
                      </c:pt>
                      <c:pt idx="8234">
                        <c:v>63399.568458557129</c:v>
                      </c:pt>
                      <c:pt idx="8235">
                        <c:v>64887.281936645508</c:v>
                      </c:pt>
                      <c:pt idx="8236">
                        <c:v>64887.281692504876</c:v>
                      </c:pt>
                      <c:pt idx="8237">
                        <c:v>64610.281448364258</c:v>
                      </c:pt>
                      <c:pt idx="8238">
                        <c:v>62787.530471801758</c:v>
                      </c:pt>
                      <c:pt idx="8239">
                        <c:v>63479.530838012695</c:v>
                      </c:pt>
                      <c:pt idx="8240">
                        <c:v>63933.53108215332</c:v>
                      </c:pt>
                      <c:pt idx="8241">
                        <c:v>64321.531692504876</c:v>
                      </c:pt>
                      <c:pt idx="8242">
                        <c:v>64219.531448364258</c:v>
                      </c:pt>
                      <c:pt idx="8243">
                        <c:v>67122.3994140625</c:v>
                      </c:pt>
                      <c:pt idx="8244">
                        <c:v>67122.39990234375</c:v>
                      </c:pt>
                      <c:pt idx="8245">
                        <c:v>66673.3994140625</c:v>
                      </c:pt>
                      <c:pt idx="8246">
                        <c:v>67212.043502807617</c:v>
                      </c:pt>
                      <c:pt idx="8247">
                        <c:v>66887.443649291992</c:v>
                      </c:pt>
                      <c:pt idx="8248">
                        <c:v>66690.443161010742</c:v>
                      </c:pt>
                      <c:pt idx="8249">
                        <c:v>65651.646438598633</c:v>
                      </c:pt>
                      <c:pt idx="8250">
                        <c:v>56814.904388427734</c:v>
                      </c:pt>
                      <c:pt idx="8251">
                        <c:v>56814.904388427734</c:v>
                      </c:pt>
                      <c:pt idx="8252">
                        <c:v>56814.904876708984</c:v>
                      </c:pt>
                      <c:pt idx="8253">
                        <c:v>64802.520889282227</c:v>
                      </c:pt>
                      <c:pt idx="8254">
                        <c:v>64855.20068359375</c:v>
                      </c:pt>
                      <c:pt idx="8255">
                        <c:v>65719.601318359375</c:v>
                      </c:pt>
                      <c:pt idx="8256">
                        <c:v>65362.9970703125</c:v>
                      </c:pt>
                      <c:pt idx="8257">
                        <c:v>64944.9970703125</c:v>
                      </c:pt>
                      <c:pt idx="8258">
                        <c:v>63896.096389770508</c:v>
                      </c:pt>
                      <c:pt idx="8259">
                        <c:v>63896.095413208008</c:v>
                      </c:pt>
                      <c:pt idx="8260">
                        <c:v>63447.281448364258</c:v>
                      </c:pt>
                      <c:pt idx="8261">
                        <c:v>65801.426116943359</c:v>
                      </c:pt>
                      <c:pt idx="8262">
                        <c:v>67028.414749145508</c:v>
                      </c:pt>
                      <c:pt idx="8263">
                        <c:v>66980.414260864258</c:v>
                      </c:pt>
                      <c:pt idx="8264">
                        <c:v>66185.097366333008</c:v>
                      </c:pt>
                      <c:pt idx="8265">
                        <c:v>57352.253448486328</c:v>
                      </c:pt>
                      <c:pt idx="8266">
                        <c:v>57361.253387451172</c:v>
                      </c:pt>
                      <c:pt idx="8267">
                        <c:v>56455.345977783203</c:v>
                      </c:pt>
                      <c:pt idx="8268">
                        <c:v>55952.145965576172</c:v>
                      </c:pt>
                      <c:pt idx="8269">
                        <c:v>56321.546478271484</c:v>
                      </c:pt>
                      <c:pt idx="8270">
                        <c:v>56233.546417236328</c:v>
                      </c:pt>
                      <c:pt idx="8271">
                        <c:v>66242.499954223633</c:v>
                      </c:pt>
                      <c:pt idx="8272">
                        <c:v>66611.900100708008</c:v>
                      </c:pt>
                      <c:pt idx="8273">
                        <c:v>66294.300064086914</c:v>
                      </c:pt>
                      <c:pt idx="8274">
                        <c:v>63655.888580322266</c:v>
                      </c:pt>
                      <c:pt idx="8275">
                        <c:v>63242.488311767578</c:v>
                      </c:pt>
                      <c:pt idx="8276">
                        <c:v>62909.088455200195</c:v>
                      </c:pt>
                      <c:pt idx="8277">
                        <c:v>62913.088455200195</c:v>
                      </c:pt>
                      <c:pt idx="8278">
                        <c:v>62584.191970825195</c:v>
                      </c:pt>
                      <c:pt idx="8279">
                        <c:v>63141.492752075195</c:v>
                      </c:pt>
                      <c:pt idx="8280">
                        <c:v>57122.577621459961</c:v>
                      </c:pt>
                      <c:pt idx="8281">
                        <c:v>57122.577621459961</c:v>
                      </c:pt>
                      <c:pt idx="8282">
                        <c:v>57025.577621459961</c:v>
                      </c:pt>
                      <c:pt idx="8283">
                        <c:v>59071.005599975579</c:v>
                      </c:pt>
                      <c:pt idx="8284">
                        <c:v>58767.004867553711</c:v>
                      </c:pt>
                      <c:pt idx="8285">
                        <c:v>58680.803451538079</c:v>
                      </c:pt>
                      <c:pt idx="8286">
                        <c:v>58781.803207397461</c:v>
                      </c:pt>
                      <c:pt idx="8287">
                        <c:v>66574.867874145508</c:v>
                      </c:pt>
                      <c:pt idx="8288">
                        <c:v>66576.665969848633</c:v>
                      </c:pt>
                      <c:pt idx="8289">
                        <c:v>66052.115432739258</c:v>
                      </c:pt>
                      <c:pt idx="8290">
                        <c:v>65812.662796020508</c:v>
                      </c:pt>
                      <c:pt idx="8291">
                        <c:v>66273.546340942383</c:v>
                      </c:pt>
                      <c:pt idx="8292">
                        <c:v>66225.546096801758</c:v>
                      </c:pt>
                      <c:pt idx="8293">
                        <c:v>66225.545852661133</c:v>
                      </c:pt>
                      <c:pt idx="8294">
                        <c:v>66161.546340942383</c:v>
                      </c:pt>
                      <c:pt idx="8295">
                        <c:v>57309.007675170898</c:v>
                      </c:pt>
                      <c:pt idx="8296">
                        <c:v>56140.563339233398</c:v>
                      </c:pt>
                      <c:pt idx="8297">
                        <c:v>56149.563400268555</c:v>
                      </c:pt>
                      <c:pt idx="8298">
                        <c:v>56149.563339233398</c:v>
                      </c:pt>
                      <c:pt idx="8299">
                        <c:v>56149.563339233398</c:v>
                      </c:pt>
                      <c:pt idx="8300">
                        <c:v>64791.796585083008</c:v>
                      </c:pt>
                      <c:pt idx="8301">
                        <c:v>64946.796463012688</c:v>
                      </c:pt>
                      <c:pt idx="8302">
                        <c:v>63126.022659301758</c:v>
                      </c:pt>
                      <c:pt idx="8303">
                        <c:v>63338.022659301758</c:v>
                      </c:pt>
                      <c:pt idx="8304">
                        <c:v>63334.022659301758</c:v>
                      </c:pt>
                      <c:pt idx="8305">
                        <c:v>64854.311965942376</c:v>
                      </c:pt>
                      <c:pt idx="8306">
                        <c:v>64854.311965942376</c:v>
                      </c:pt>
                      <c:pt idx="8307">
                        <c:v>65471.949661254876</c:v>
                      </c:pt>
                      <c:pt idx="8308">
                        <c:v>65325.108596801758</c:v>
                      </c:pt>
                      <c:pt idx="8309">
                        <c:v>63458.117324829102</c:v>
                      </c:pt>
                      <c:pt idx="8310">
                        <c:v>63650.562210083008</c:v>
                      </c:pt>
                      <c:pt idx="8311">
                        <c:v>64666.563186645508</c:v>
                      </c:pt>
                      <c:pt idx="8312">
                        <c:v>63696.123733520508</c:v>
                      </c:pt>
                      <c:pt idx="8313">
                        <c:v>64168.543655395508</c:v>
                      </c:pt>
                      <c:pt idx="8314">
                        <c:v>64100.506057739258</c:v>
                      </c:pt>
                      <c:pt idx="8315">
                        <c:v>63936.815383911126</c:v>
                      </c:pt>
                      <c:pt idx="8316">
                        <c:v>61313.955520629876</c:v>
                      </c:pt>
                      <c:pt idx="8317">
                        <c:v>65327.768753051758</c:v>
                      </c:pt>
                      <c:pt idx="8318">
                        <c:v>65105.769485473626</c:v>
                      </c:pt>
                      <c:pt idx="8319">
                        <c:v>65120.768508911126</c:v>
                      </c:pt>
                      <c:pt idx="8320">
                        <c:v>64173.251174926758</c:v>
                      </c:pt>
                      <c:pt idx="8321">
                        <c:v>65103.751907348626</c:v>
                      </c:pt>
                      <c:pt idx="8322">
                        <c:v>65475.253860473626</c:v>
                      </c:pt>
                      <c:pt idx="8323">
                        <c:v>58317.137771606445</c:v>
                      </c:pt>
                      <c:pt idx="8324">
                        <c:v>58318.479080200195</c:v>
                      </c:pt>
                      <c:pt idx="8325">
                        <c:v>56132.425647735596</c:v>
                      </c:pt>
                      <c:pt idx="8326">
                        <c:v>56180.425647735596</c:v>
                      </c:pt>
                      <c:pt idx="8327">
                        <c:v>56314.925586700439</c:v>
                      </c:pt>
                      <c:pt idx="8328">
                        <c:v>64315.220596313477</c:v>
                      </c:pt>
                      <c:pt idx="8329">
                        <c:v>64315.220596313477</c:v>
                      </c:pt>
                      <c:pt idx="8330">
                        <c:v>65071.891189575195</c:v>
                      </c:pt>
                      <c:pt idx="8331">
                        <c:v>64135.974075317383</c:v>
                      </c:pt>
                      <c:pt idx="8332">
                        <c:v>64796.862869262695</c:v>
                      </c:pt>
                      <c:pt idx="8333">
                        <c:v>64796.862808227539</c:v>
                      </c:pt>
                      <c:pt idx="8334">
                        <c:v>63218.996597290039</c:v>
                      </c:pt>
                      <c:pt idx="8335">
                        <c:v>63662.997146606438</c:v>
                      </c:pt>
                      <c:pt idx="8336">
                        <c:v>63662.997146606438</c:v>
                      </c:pt>
                      <c:pt idx="8337">
                        <c:v>63662.997146606438</c:v>
                      </c:pt>
                      <c:pt idx="8338">
                        <c:v>63972.997146606438</c:v>
                      </c:pt>
                      <c:pt idx="8339">
                        <c:v>61654.285842895508</c:v>
                      </c:pt>
                      <c:pt idx="8340">
                        <c:v>60875.356658935547</c:v>
                      </c:pt>
                      <c:pt idx="8341">
                        <c:v>61826.467864990234</c:v>
                      </c:pt>
                      <c:pt idx="8342">
                        <c:v>61826.468353271484</c:v>
                      </c:pt>
                      <c:pt idx="8343">
                        <c:v>61738.468353271484</c:v>
                      </c:pt>
                      <c:pt idx="8344">
                        <c:v>60237.695693969727</c:v>
                      </c:pt>
                      <c:pt idx="8345">
                        <c:v>60237.695693969727</c:v>
                      </c:pt>
                      <c:pt idx="8346">
                        <c:v>61692.693557739258</c:v>
                      </c:pt>
                      <c:pt idx="8347">
                        <c:v>66969.686614990234</c:v>
                      </c:pt>
                      <c:pt idx="8348">
                        <c:v>67024.904388427734</c:v>
                      </c:pt>
                      <c:pt idx="8349">
                        <c:v>67024.904388427734</c:v>
                      </c:pt>
                      <c:pt idx="8350">
                        <c:v>64328.974700927734</c:v>
                      </c:pt>
                      <c:pt idx="8351">
                        <c:v>64465.525100708008</c:v>
                      </c:pt>
                      <c:pt idx="8352">
                        <c:v>64418.524490356438</c:v>
                      </c:pt>
                      <c:pt idx="8353">
                        <c:v>64202.030715942383</c:v>
                      </c:pt>
                      <c:pt idx="8354">
                        <c:v>64202.030776977539</c:v>
                      </c:pt>
                      <c:pt idx="8355">
                        <c:v>64122.081314086907</c:v>
                      </c:pt>
                      <c:pt idx="8356">
                        <c:v>64062.080825805657</c:v>
                      </c:pt>
                      <c:pt idx="8357">
                        <c:v>64061.487564086907</c:v>
                      </c:pt>
                      <c:pt idx="8358">
                        <c:v>63836.488052368157</c:v>
                      </c:pt>
                      <c:pt idx="8359">
                        <c:v>65324.114013671868</c:v>
                      </c:pt>
                      <c:pt idx="8360">
                        <c:v>65205.002639770508</c:v>
                      </c:pt>
                      <c:pt idx="8361">
                        <c:v>66364.579788208008</c:v>
                      </c:pt>
                      <c:pt idx="8362">
                        <c:v>66402.979934692383</c:v>
                      </c:pt>
                      <c:pt idx="8363">
                        <c:v>64538.380813598626</c:v>
                      </c:pt>
                      <c:pt idx="8364">
                        <c:v>64438.298110961914</c:v>
                      </c:pt>
                      <c:pt idx="8365">
                        <c:v>64438.297622680664</c:v>
                      </c:pt>
                      <c:pt idx="8366">
                        <c:v>63986.302444458008</c:v>
                      </c:pt>
                      <c:pt idx="8367">
                        <c:v>66308.286331176758</c:v>
                      </c:pt>
                      <c:pt idx="8368">
                        <c:v>66308.287063598633</c:v>
                      </c:pt>
                      <c:pt idx="8369">
                        <c:v>66261.287063598633</c:v>
                      </c:pt>
                      <c:pt idx="8370">
                        <c:v>58183.642852783203</c:v>
                      </c:pt>
                      <c:pt idx="8371">
                        <c:v>58562.043487548828</c:v>
                      </c:pt>
                      <c:pt idx="8372">
                        <c:v>58544.843414306641</c:v>
                      </c:pt>
                      <c:pt idx="8373">
                        <c:v>58540.858856201172</c:v>
                      </c:pt>
                      <c:pt idx="8374">
                        <c:v>59211.958953857422</c:v>
                      </c:pt>
                      <c:pt idx="8375">
                        <c:v>59215.958953857422</c:v>
                      </c:pt>
                      <c:pt idx="8376">
                        <c:v>59224.958953857422</c:v>
                      </c:pt>
                      <c:pt idx="8377">
                        <c:v>58398.753829956055</c:v>
                      </c:pt>
                      <c:pt idx="8378">
                        <c:v>59651.857940673828</c:v>
                      </c:pt>
                      <c:pt idx="8379">
                        <c:v>59708.858001708984</c:v>
                      </c:pt>
                      <c:pt idx="8380">
                        <c:v>59708.858062744141</c:v>
                      </c:pt>
                      <c:pt idx="8381">
                        <c:v>59708.858062744141</c:v>
                      </c:pt>
                      <c:pt idx="8382">
                        <c:v>63463.882400512695</c:v>
                      </c:pt>
                      <c:pt idx="8383">
                        <c:v>63898.883010864258</c:v>
                      </c:pt>
                      <c:pt idx="8384">
                        <c:v>63762.882888793938</c:v>
                      </c:pt>
                      <c:pt idx="8385">
                        <c:v>66506.412490844727</c:v>
                      </c:pt>
                      <c:pt idx="8386">
                        <c:v>66506.412551879883</c:v>
                      </c:pt>
                      <c:pt idx="8387">
                        <c:v>65591.598587036133</c:v>
                      </c:pt>
                      <c:pt idx="8388">
                        <c:v>65499.018630981445</c:v>
                      </c:pt>
                      <c:pt idx="8389">
                        <c:v>65531.328689575195</c:v>
                      </c:pt>
                      <c:pt idx="8390">
                        <c:v>63721.59700012207</c:v>
                      </c:pt>
                      <c:pt idx="8391">
                        <c:v>62968.109451293945</c:v>
                      </c:pt>
                      <c:pt idx="8392">
                        <c:v>62968.109390258789</c:v>
                      </c:pt>
                      <c:pt idx="8393">
                        <c:v>63569.009719848633</c:v>
                      </c:pt>
                      <c:pt idx="8394">
                        <c:v>64337.862686157227</c:v>
                      </c:pt>
                      <c:pt idx="8395">
                        <c:v>66022.31477355957</c:v>
                      </c:pt>
                      <c:pt idx="8396">
                        <c:v>65464.020462036133</c:v>
                      </c:pt>
                      <c:pt idx="8397">
                        <c:v>65461.773880004883</c:v>
                      </c:pt>
                      <c:pt idx="8398">
                        <c:v>65241.273880004883</c:v>
                      </c:pt>
                      <c:pt idx="8399">
                        <c:v>65237.274002075195</c:v>
                      </c:pt>
                      <c:pt idx="8400">
                        <c:v>67431.680130004883</c:v>
                      </c:pt>
                      <c:pt idx="8401">
                        <c:v>67492.859817504883</c:v>
                      </c:pt>
                      <c:pt idx="8402">
                        <c:v>67448.859573364258</c:v>
                      </c:pt>
                      <c:pt idx="8403">
                        <c:v>66510.799468994141</c:v>
                      </c:pt>
                      <c:pt idx="8404">
                        <c:v>66510.799957275391</c:v>
                      </c:pt>
                      <c:pt idx="8405">
                        <c:v>66654.301666259766</c:v>
                      </c:pt>
                      <c:pt idx="8406">
                        <c:v>68588.606155395508</c:v>
                      </c:pt>
                      <c:pt idx="8407">
                        <c:v>65353.607070922852</c:v>
                      </c:pt>
                      <c:pt idx="8408">
                        <c:v>65353.607131958008</c:v>
                      </c:pt>
                      <c:pt idx="8409">
                        <c:v>65893.286331176758</c:v>
                      </c:pt>
                      <c:pt idx="8410">
                        <c:v>65877.498245239258</c:v>
                      </c:pt>
                      <c:pt idx="8411">
                        <c:v>66615.567825317383</c:v>
                      </c:pt>
                      <c:pt idx="8412">
                        <c:v>66661.848831176758</c:v>
                      </c:pt>
                      <c:pt idx="8413">
                        <c:v>66797.847854614258</c:v>
                      </c:pt>
                      <c:pt idx="8414">
                        <c:v>66631.848098754883</c:v>
                      </c:pt>
                      <c:pt idx="8415">
                        <c:v>64509.556594848626</c:v>
                      </c:pt>
                      <c:pt idx="8416">
                        <c:v>64957.223709106438</c:v>
                      </c:pt>
                      <c:pt idx="8417">
                        <c:v>64957.223831176758</c:v>
                      </c:pt>
                      <c:pt idx="8418">
                        <c:v>65789.700149536133</c:v>
                      </c:pt>
                      <c:pt idx="8419">
                        <c:v>65341.260940551758</c:v>
                      </c:pt>
                      <c:pt idx="8420">
                        <c:v>65975.377151489258</c:v>
                      </c:pt>
                      <c:pt idx="8421">
                        <c:v>64093.529006958008</c:v>
                      </c:pt>
                      <c:pt idx="8422">
                        <c:v>63850.028518676758</c:v>
                      </c:pt>
                      <c:pt idx="8423">
                        <c:v>67142.815139770508</c:v>
                      </c:pt>
                      <c:pt idx="8424">
                        <c:v>66709.985061645508</c:v>
                      </c:pt>
                      <c:pt idx="8425">
                        <c:v>66368.154983520508</c:v>
                      </c:pt>
                      <c:pt idx="8426">
                        <c:v>66197.982620239258</c:v>
                      </c:pt>
                      <c:pt idx="8427">
                        <c:v>66703.503082275391</c:v>
                      </c:pt>
                      <c:pt idx="8428">
                        <c:v>66714.503326416016</c:v>
                      </c:pt>
                      <c:pt idx="8429">
                        <c:v>66976.502593994141</c:v>
                      </c:pt>
                      <c:pt idx="8430">
                        <c:v>65599.261428833008</c:v>
                      </c:pt>
                      <c:pt idx="8431">
                        <c:v>65586.261428833008</c:v>
                      </c:pt>
                      <c:pt idx="8432">
                        <c:v>63619.628128051758</c:v>
                      </c:pt>
                      <c:pt idx="8433">
                        <c:v>63619.628128051758</c:v>
                      </c:pt>
                      <c:pt idx="8434">
                        <c:v>65906.703567504883</c:v>
                      </c:pt>
                      <c:pt idx="8435">
                        <c:v>67706.486526489258</c:v>
                      </c:pt>
                      <c:pt idx="8436">
                        <c:v>67123.486282348633</c:v>
                      </c:pt>
                      <c:pt idx="8437">
                        <c:v>67948.367630004883</c:v>
                      </c:pt>
                      <c:pt idx="8438">
                        <c:v>63695.651077270508</c:v>
                      </c:pt>
                      <c:pt idx="8439">
                        <c:v>63171.380813598626</c:v>
                      </c:pt>
                      <c:pt idx="8440">
                        <c:v>63165.849517822266</c:v>
                      </c:pt>
                      <c:pt idx="8441">
                        <c:v>65860.133743286133</c:v>
                      </c:pt>
                      <c:pt idx="8442">
                        <c:v>66406.213577270508</c:v>
                      </c:pt>
                      <c:pt idx="8443">
                        <c:v>66278.213577270508</c:v>
                      </c:pt>
                      <c:pt idx="8444">
                        <c:v>66318.213333129883</c:v>
                      </c:pt>
                      <c:pt idx="8445">
                        <c:v>57359.442230224602</c:v>
                      </c:pt>
                      <c:pt idx="8446">
                        <c:v>58218.621719360344</c:v>
                      </c:pt>
                      <c:pt idx="8447">
                        <c:v>57639.621719360344</c:v>
                      </c:pt>
                      <c:pt idx="8448">
                        <c:v>57287.621231079094</c:v>
                      </c:pt>
                      <c:pt idx="8449">
                        <c:v>61327.496475219727</c:v>
                      </c:pt>
                      <c:pt idx="8450">
                        <c:v>61327.496475219727</c:v>
                      </c:pt>
                      <c:pt idx="8451">
                        <c:v>61147.851455688477</c:v>
                      </c:pt>
                      <c:pt idx="8452">
                        <c:v>62009.731643676758</c:v>
                      </c:pt>
                      <c:pt idx="8453">
                        <c:v>62008.878128051758</c:v>
                      </c:pt>
                      <c:pt idx="8454">
                        <c:v>64627.928909301758</c:v>
                      </c:pt>
                      <c:pt idx="8455">
                        <c:v>64675.928421020508</c:v>
                      </c:pt>
                      <c:pt idx="8456">
                        <c:v>67093.670608520508</c:v>
                      </c:pt>
                      <c:pt idx="8457">
                        <c:v>66274.274124145508</c:v>
                      </c:pt>
                      <c:pt idx="8458">
                        <c:v>66227.273147583008</c:v>
                      </c:pt>
                      <c:pt idx="8459">
                        <c:v>65860.772171020508</c:v>
                      </c:pt>
                      <c:pt idx="8460">
                        <c:v>58289.458770751953</c:v>
                      </c:pt>
                      <c:pt idx="8461">
                        <c:v>58226.125335693359</c:v>
                      </c:pt>
                      <c:pt idx="8462">
                        <c:v>58226.125518798828</c:v>
                      </c:pt>
                      <c:pt idx="8463">
                        <c:v>58138.125457763672</c:v>
                      </c:pt>
                      <c:pt idx="8464">
                        <c:v>59518.246551513672</c:v>
                      </c:pt>
                      <c:pt idx="8465">
                        <c:v>60193.246612548828</c:v>
                      </c:pt>
                      <c:pt idx="8466">
                        <c:v>60096.246551513672</c:v>
                      </c:pt>
                      <c:pt idx="8467">
                        <c:v>61211.133758544922</c:v>
                      </c:pt>
                      <c:pt idx="8468">
                        <c:v>61211.661102294922</c:v>
                      </c:pt>
                      <c:pt idx="8469">
                        <c:v>60213.795852661133</c:v>
                      </c:pt>
                      <c:pt idx="8470">
                        <c:v>60258.703201293945</c:v>
                      </c:pt>
                      <c:pt idx="8471">
                        <c:v>60258.703201293945</c:v>
                      </c:pt>
                      <c:pt idx="8472">
                        <c:v>61932.980178833008</c:v>
                      </c:pt>
                      <c:pt idx="8473">
                        <c:v>62586.829299926758</c:v>
                      </c:pt>
                      <c:pt idx="8474">
                        <c:v>63031.829299926758</c:v>
                      </c:pt>
                      <c:pt idx="8475">
                        <c:v>63340.497406005852</c:v>
                      </c:pt>
                      <c:pt idx="8476">
                        <c:v>63340.497406005852</c:v>
                      </c:pt>
                      <c:pt idx="8477">
                        <c:v>63453.325286865234</c:v>
                      </c:pt>
                      <c:pt idx="8478">
                        <c:v>63101.326019287102</c:v>
                      </c:pt>
                      <c:pt idx="8479">
                        <c:v>63100.911712646484</c:v>
                      </c:pt>
                      <c:pt idx="8480">
                        <c:v>63031.911224365234</c:v>
                      </c:pt>
                      <c:pt idx="8481">
                        <c:v>63266.042861938477</c:v>
                      </c:pt>
                      <c:pt idx="8482">
                        <c:v>63266.042861938477</c:v>
                      </c:pt>
                      <c:pt idx="8483">
                        <c:v>64278.1728515625</c:v>
                      </c:pt>
                      <c:pt idx="8484">
                        <c:v>64278.066162109368</c:v>
                      </c:pt>
                      <c:pt idx="8485">
                        <c:v>65950.988723754883</c:v>
                      </c:pt>
                      <c:pt idx="8486">
                        <c:v>65950.988479614258</c:v>
                      </c:pt>
                      <c:pt idx="8487">
                        <c:v>65726.980422973633</c:v>
                      </c:pt>
                      <c:pt idx="8488">
                        <c:v>63278.999710083008</c:v>
                      </c:pt>
                      <c:pt idx="8489">
                        <c:v>65698.833694458008</c:v>
                      </c:pt>
                      <c:pt idx="8490">
                        <c:v>61471.828628540039</c:v>
                      </c:pt>
                      <c:pt idx="8491">
                        <c:v>64273.041946411133</c:v>
                      </c:pt>
                      <c:pt idx="8492">
                        <c:v>64234.042068481445</c:v>
                      </c:pt>
                      <c:pt idx="8493">
                        <c:v>64275.466690063477</c:v>
                      </c:pt>
                      <c:pt idx="8494">
                        <c:v>64483.975799560547</c:v>
                      </c:pt>
                      <c:pt idx="8495">
                        <c:v>64479.975921630859</c:v>
                      </c:pt>
                      <c:pt idx="8496">
                        <c:v>64652.782562255852</c:v>
                      </c:pt>
                      <c:pt idx="8497">
                        <c:v>64798.782928466797</c:v>
                      </c:pt>
                      <c:pt idx="8498">
                        <c:v>64798.782928466797</c:v>
                      </c:pt>
                      <c:pt idx="8499">
                        <c:v>65867.787063598633</c:v>
                      </c:pt>
                      <c:pt idx="8500">
                        <c:v>65867.78694152832</c:v>
                      </c:pt>
                      <c:pt idx="8501">
                        <c:v>65490.529983520508</c:v>
                      </c:pt>
                      <c:pt idx="8502">
                        <c:v>66947.010940551758</c:v>
                      </c:pt>
                      <c:pt idx="8503">
                        <c:v>66859.011672973633</c:v>
                      </c:pt>
                      <c:pt idx="8504">
                        <c:v>64578.156814575195</c:v>
                      </c:pt>
                      <c:pt idx="8505">
                        <c:v>61759.615036010742</c:v>
                      </c:pt>
                      <c:pt idx="8506">
                        <c:v>61809.585250854492</c:v>
                      </c:pt>
                      <c:pt idx="8507">
                        <c:v>62031.765548706055</c:v>
                      </c:pt>
                      <c:pt idx="8508">
                        <c:v>61798.765548706055</c:v>
                      </c:pt>
                      <c:pt idx="8509">
                        <c:v>64221.076614379883</c:v>
                      </c:pt>
                      <c:pt idx="8510">
                        <c:v>67426.569046020508</c:v>
                      </c:pt>
                      <c:pt idx="8511">
                        <c:v>67426.568557739258</c:v>
                      </c:pt>
                      <c:pt idx="8512">
                        <c:v>67122.569046020508</c:v>
                      </c:pt>
                      <c:pt idx="8513">
                        <c:v>68488.539749145508</c:v>
                      </c:pt>
                      <c:pt idx="8514">
                        <c:v>68580.440139770508</c:v>
                      </c:pt>
                      <c:pt idx="8515">
                        <c:v>68030.657424926758</c:v>
                      </c:pt>
                      <c:pt idx="8516">
                        <c:v>67379.457916259766</c:v>
                      </c:pt>
                      <c:pt idx="8517">
                        <c:v>67192.457427978516</c:v>
                      </c:pt>
                      <c:pt idx="8518">
                        <c:v>65456.811050415039</c:v>
                      </c:pt>
                      <c:pt idx="8519">
                        <c:v>64416.966384887695</c:v>
                      </c:pt>
                      <c:pt idx="8520">
                        <c:v>64191.219802856445</c:v>
                      </c:pt>
                      <c:pt idx="8521">
                        <c:v>64077.219924926758</c:v>
                      </c:pt>
                      <c:pt idx="8522">
                        <c:v>63848.219802856445</c:v>
                      </c:pt>
                      <c:pt idx="8523">
                        <c:v>63663.219802856445</c:v>
                      </c:pt>
                      <c:pt idx="8524">
                        <c:v>64280.557205200195</c:v>
                      </c:pt>
                      <c:pt idx="8525">
                        <c:v>63615.79573059082</c:v>
                      </c:pt>
                      <c:pt idx="8526">
                        <c:v>63799.296096801758</c:v>
                      </c:pt>
                      <c:pt idx="8527">
                        <c:v>63831.696304321282</c:v>
                      </c:pt>
                      <c:pt idx="8528">
                        <c:v>63822.696548461914</c:v>
                      </c:pt>
                      <c:pt idx="8529">
                        <c:v>64377.042556762688</c:v>
                      </c:pt>
                      <c:pt idx="8530">
                        <c:v>64179.042556762688</c:v>
                      </c:pt>
                      <c:pt idx="8531">
                        <c:v>63915.392288208008</c:v>
                      </c:pt>
                      <c:pt idx="8532">
                        <c:v>63627.39192199707</c:v>
                      </c:pt>
                      <c:pt idx="8533">
                        <c:v>65811.095169067383</c:v>
                      </c:pt>
                      <c:pt idx="8534">
                        <c:v>65811.095108032227</c:v>
                      </c:pt>
                      <c:pt idx="8535">
                        <c:v>58149.370086669922</c:v>
                      </c:pt>
                      <c:pt idx="8536">
                        <c:v>58105.370086669922</c:v>
                      </c:pt>
                      <c:pt idx="8537">
                        <c:v>57753.370147705078</c:v>
                      </c:pt>
                      <c:pt idx="8538">
                        <c:v>65038.675979614258</c:v>
                      </c:pt>
                      <c:pt idx="8539">
                        <c:v>64922.17610168457</c:v>
                      </c:pt>
                      <c:pt idx="8540">
                        <c:v>64571.211135864258</c:v>
                      </c:pt>
                      <c:pt idx="8541">
                        <c:v>64483.211135864258</c:v>
                      </c:pt>
                      <c:pt idx="8542">
                        <c:v>63629.560012817383</c:v>
                      </c:pt>
                      <c:pt idx="8543">
                        <c:v>63638.560134887695</c:v>
                      </c:pt>
                      <c:pt idx="8544">
                        <c:v>63624.555252075195</c:v>
                      </c:pt>
                      <c:pt idx="8545">
                        <c:v>66749.322509765625</c:v>
                      </c:pt>
                      <c:pt idx="8546">
                        <c:v>66648.48876953125</c:v>
                      </c:pt>
                      <c:pt idx="8547">
                        <c:v>66721.388671875</c:v>
                      </c:pt>
                      <c:pt idx="8548">
                        <c:v>65667.5283203125</c:v>
                      </c:pt>
                      <c:pt idx="8549">
                        <c:v>65799.462112426758</c:v>
                      </c:pt>
                      <c:pt idx="8550">
                        <c:v>61757.898559570313</c:v>
                      </c:pt>
                      <c:pt idx="8551">
                        <c:v>62186.733032226563</c:v>
                      </c:pt>
                      <c:pt idx="8552">
                        <c:v>63183.15576171875</c:v>
                      </c:pt>
                      <c:pt idx="8553">
                        <c:v>63183.15576171875</c:v>
                      </c:pt>
                      <c:pt idx="8554">
                        <c:v>64872.374588012695</c:v>
                      </c:pt>
                      <c:pt idx="8555">
                        <c:v>64863.374588012695</c:v>
                      </c:pt>
                      <c:pt idx="8556">
                        <c:v>63379.150344848626</c:v>
                      </c:pt>
                      <c:pt idx="8557">
                        <c:v>65505.291702270508</c:v>
                      </c:pt>
                      <c:pt idx="8558">
                        <c:v>64187.73030090332</c:v>
                      </c:pt>
                      <c:pt idx="8559">
                        <c:v>65436.104690551758</c:v>
                      </c:pt>
                      <c:pt idx="8560">
                        <c:v>65174.104202270508</c:v>
                      </c:pt>
                      <c:pt idx="8561">
                        <c:v>64523.102981567376</c:v>
                      </c:pt>
                      <c:pt idx="8562">
                        <c:v>67314.675979614258</c:v>
                      </c:pt>
                      <c:pt idx="8563">
                        <c:v>68758.795364379883</c:v>
                      </c:pt>
                      <c:pt idx="8564">
                        <c:v>68837.028518676758</c:v>
                      </c:pt>
                      <c:pt idx="8565">
                        <c:v>58181.212432861328</c:v>
                      </c:pt>
                      <c:pt idx="8566">
                        <c:v>58181.212432861328</c:v>
                      </c:pt>
                      <c:pt idx="8567">
                        <c:v>57829.212432861328</c:v>
                      </c:pt>
                      <c:pt idx="8568">
                        <c:v>65422.146339416497</c:v>
                      </c:pt>
                      <c:pt idx="8569">
                        <c:v>65111.146339416497</c:v>
                      </c:pt>
                      <c:pt idx="8570">
                        <c:v>64972.145851135247</c:v>
                      </c:pt>
                      <c:pt idx="8571">
                        <c:v>64462.661819458008</c:v>
                      </c:pt>
                      <c:pt idx="8572">
                        <c:v>64571.462356567376</c:v>
                      </c:pt>
                      <c:pt idx="8573">
                        <c:v>64528.461624145508</c:v>
                      </c:pt>
                      <c:pt idx="8574">
                        <c:v>64145.460891723626</c:v>
                      </c:pt>
                      <c:pt idx="8575">
                        <c:v>64252.461624145508</c:v>
                      </c:pt>
                      <c:pt idx="8576">
                        <c:v>64786.310256958008</c:v>
                      </c:pt>
                      <c:pt idx="8577">
                        <c:v>65196.310256958008</c:v>
                      </c:pt>
                      <c:pt idx="8578">
                        <c:v>65114.571975708008</c:v>
                      </c:pt>
                      <c:pt idx="8579">
                        <c:v>64648.571731567376</c:v>
                      </c:pt>
                      <c:pt idx="8580">
                        <c:v>65558.246963500977</c:v>
                      </c:pt>
                      <c:pt idx="8581">
                        <c:v>64348.051727294922</c:v>
                      </c:pt>
                      <c:pt idx="8582">
                        <c:v>64292.051788330078</c:v>
                      </c:pt>
                      <c:pt idx="8583">
                        <c:v>64292.051727294922</c:v>
                      </c:pt>
                      <c:pt idx="8584">
                        <c:v>63652.051483154297</c:v>
                      </c:pt>
                      <c:pt idx="8585">
                        <c:v>65941.426162719727</c:v>
                      </c:pt>
                      <c:pt idx="8586">
                        <c:v>64725.425247192383</c:v>
                      </c:pt>
                      <c:pt idx="8587">
                        <c:v>63799.722122192383</c:v>
                      </c:pt>
                      <c:pt idx="8588">
                        <c:v>64121.422317504876</c:v>
                      </c:pt>
                      <c:pt idx="8589">
                        <c:v>63996.622024536126</c:v>
                      </c:pt>
                      <c:pt idx="8590">
                        <c:v>63908.622024536126</c:v>
                      </c:pt>
                      <c:pt idx="8591">
                        <c:v>64069.823806762695</c:v>
                      </c:pt>
                      <c:pt idx="8592">
                        <c:v>64070.823806762695</c:v>
                      </c:pt>
                      <c:pt idx="8593">
                        <c:v>64533.823745727539</c:v>
                      </c:pt>
                      <c:pt idx="8594">
                        <c:v>64342.823623657227</c:v>
                      </c:pt>
                      <c:pt idx="8595">
                        <c:v>56589.709442138672</c:v>
                      </c:pt>
                      <c:pt idx="8596">
                        <c:v>56542.709442138672</c:v>
                      </c:pt>
                      <c:pt idx="8597">
                        <c:v>56975.387344360344</c:v>
                      </c:pt>
                      <c:pt idx="8598">
                        <c:v>57354.387100219727</c:v>
                      </c:pt>
                      <c:pt idx="8599">
                        <c:v>57129.649063110344</c:v>
                      </c:pt>
                      <c:pt idx="8600">
                        <c:v>59256.851943969727</c:v>
                      </c:pt>
                      <c:pt idx="8601">
                        <c:v>58904.852188110344</c:v>
                      </c:pt>
                      <c:pt idx="8602">
                        <c:v>58848.852188110344</c:v>
                      </c:pt>
                      <c:pt idx="8603">
                        <c:v>58003.251068115234</c:v>
                      </c:pt>
                      <c:pt idx="8604">
                        <c:v>64492.939407348626</c:v>
                      </c:pt>
                      <c:pt idx="8605">
                        <c:v>61714.065628051758</c:v>
                      </c:pt>
                      <c:pt idx="8606">
                        <c:v>61823.47102355957</c:v>
                      </c:pt>
                      <c:pt idx="8607">
                        <c:v>65748.091506958008</c:v>
                      </c:pt>
                      <c:pt idx="8608">
                        <c:v>66376.453323364258</c:v>
                      </c:pt>
                      <c:pt idx="8609">
                        <c:v>66312.452590942383</c:v>
                      </c:pt>
                      <c:pt idx="8610">
                        <c:v>56138.637969970703</c:v>
                      </c:pt>
                      <c:pt idx="8611">
                        <c:v>56138.638214111328</c:v>
                      </c:pt>
                      <c:pt idx="8612">
                        <c:v>55769.237762451172</c:v>
                      </c:pt>
                      <c:pt idx="8613">
                        <c:v>55899.559051513672</c:v>
                      </c:pt>
                      <c:pt idx="8614">
                        <c:v>58755.459503173828</c:v>
                      </c:pt>
                      <c:pt idx="8615">
                        <c:v>59197.960052490234</c:v>
                      </c:pt>
                      <c:pt idx="8616">
                        <c:v>59121.460052490234</c:v>
                      </c:pt>
                      <c:pt idx="8617">
                        <c:v>58969.460052490234</c:v>
                      </c:pt>
                      <c:pt idx="8618">
                        <c:v>66173.752639770508</c:v>
                      </c:pt>
                      <c:pt idx="8619">
                        <c:v>64519.640823364258</c:v>
                      </c:pt>
                      <c:pt idx="8620">
                        <c:v>68700.053146362305</c:v>
                      </c:pt>
                      <c:pt idx="8621">
                        <c:v>65926.232131958008</c:v>
                      </c:pt>
                      <c:pt idx="8622">
                        <c:v>66685.932327270508</c:v>
                      </c:pt>
                      <c:pt idx="8623">
                        <c:v>66316.530715942383</c:v>
                      </c:pt>
                      <c:pt idx="8624">
                        <c:v>66380.932327270508</c:v>
                      </c:pt>
                      <c:pt idx="8625">
                        <c:v>64399.444183349609</c:v>
                      </c:pt>
                      <c:pt idx="8626">
                        <c:v>64401.764556884766</c:v>
                      </c:pt>
                      <c:pt idx="8627">
                        <c:v>63575.165130615234</c:v>
                      </c:pt>
                      <c:pt idx="8628">
                        <c:v>63485.965057373047</c:v>
                      </c:pt>
                      <c:pt idx="8629">
                        <c:v>63429.696380615234</c:v>
                      </c:pt>
                      <c:pt idx="8630">
                        <c:v>63136.696319580078</c:v>
                      </c:pt>
                      <c:pt idx="8631">
                        <c:v>64596.45832824707</c:v>
                      </c:pt>
                      <c:pt idx="8632">
                        <c:v>65026.001174926758</c:v>
                      </c:pt>
                      <c:pt idx="8633">
                        <c:v>64431.663772583008</c:v>
                      </c:pt>
                      <c:pt idx="8634">
                        <c:v>61948.595779418945</c:v>
                      </c:pt>
                      <c:pt idx="8635">
                        <c:v>60411.536270141602</c:v>
                      </c:pt>
                      <c:pt idx="8636">
                        <c:v>60397.736267089844</c:v>
                      </c:pt>
                      <c:pt idx="8637">
                        <c:v>67395.200881958008</c:v>
                      </c:pt>
                      <c:pt idx="8638">
                        <c:v>65172.250564575195</c:v>
                      </c:pt>
                      <c:pt idx="8639">
                        <c:v>65181.250564575195</c:v>
                      </c:pt>
                      <c:pt idx="8640">
                        <c:v>63452.465042114258</c:v>
                      </c:pt>
                      <c:pt idx="8641">
                        <c:v>63730.968948364258</c:v>
                      </c:pt>
                      <c:pt idx="8642">
                        <c:v>63730.969436645508</c:v>
                      </c:pt>
                      <c:pt idx="8643">
                        <c:v>63439.702651977532</c:v>
                      </c:pt>
                      <c:pt idx="8644">
                        <c:v>65104.014358520508</c:v>
                      </c:pt>
                      <c:pt idx="8645">
                        <c:v>65115.013870239258</c:v>
                      </c:pt>
                      <c:pt idx="8646">
                        <c:v>64745.014114379876</c:v>
                      </c:pt>
                      <c:pt idx="8647">
                        <c:v>64796.748733520508</c:v>
                      </c:pt>
                      <c:pt idx="8648">
                        <c:v>65104.891311645508</c:v>
                      </c:pt>
                      <c:pt idx="8649">
                        <c:v>65599.024169921875</c:v>
                      </c:pt>
                      <c:pt idx="8650">
                        <c:v>65750.924072265625</c:v>
                      </c:pt>
                      <c:pt idx="8651">
                        <c:v>66185.924560546875</c:v>
                      </c:pt>
                      <c:pt idx="8652">
                        <c:v>65015.137161254876</c:v>
                      </c:pt>
                      <c:pt idx="8653">
                        <c:v>62252.116653442376</c:v>
                      </c:pt>
                      <c:pt idx="8654">
                        <c:v>62059.116653442376</c:v>
                      </c:pt>
                      <c:pt idx="8655">
                        <c:v>64838.428298950188</c:v>
                      </c:pt>
                      <c:pt idx="8656">
                        <c:v>64486.428176879876</c:v>
                      </c:pt>
                      <c:pt idx="8657">
                        <c:v>64518.267776489258</c:v>
                      </c:pt>
                      <c:pt idx="8658">
                        <c:v>64631.767776489258</c:v>
                      </c:pt>
                      <c:pt idx="8659">
                        <c:v>65029.102249145508</c:v>
                      </c:pt>
                      <c:pt idx="8660">
                        <c:v>64769.100296020508</c:v>
                      </c:pt>
                      <c:pt idx="8661">
                        <c:v>64255.320022583008</c:v>
                      </c:pt>
                      <c:pt idx="8662">
                        <c:v>63322.719375610352</c:v>
                      </c:pt>
                      <c:pt idx="8663">
                        <c:v>63324.168533325195</c:v>
                      </c:pt>
                      <c:pt idx="8664">
                        <c:v>65457.559936523438</c:v>
                      </c:pt>
                      <c:pt idx="8665">
                        <c:v>65529.659973144531</c:v>
                      </c:pt>
                      <c:pt idx="8666">
                        <c:v>62787.810623168945</c:v>
                      </c:pt>
                      <c:pt idx="8667">
                        <c:v>62787.810623168945</c:v>
                      </c:pt>
                      <c:pt idx="8668">
                        <c:v>62787.810623168945</c:v>
                      </c:pt>
                      <c:pt idx="8669">
                        <c:v>62435.810623168945</c:v>
                      </c:pt>
                      <c:pt idx="8670">
                        <c:v>66224.922271728516</c:v>
                      </c:pt>
                      <c:pt idx="8671">
                        <c:v>64840.254058837883</c:v>
                      </c:pt>
                      <c:pt idx="8672">
                        <c:v>64470.851715087883</c:v>
                      </c:pt>
                      <c:pt idx="8673">
                        <c:v>63358.617263793945</c:v>
                      </c:pt>
                      <c:pt idx="8674">
                        <c:v>63321.617385864258</c:v>
                      </c:pt>
                      <c:pt idx="8675">
                        <c:v>63204.716873168945</c:v>
                      </c:pt>
                      <c:pt idx="8676">
                        <c:v>63172.11701965332</c:v>
                      </c:pt>
                      <c:pt idx="8677">
                        <c:v>65160.076126098626</c:v>
                      </c:pt>
                      <c:pt idx="8678">
                        <c:v>64978.794509887695</c:v>
                      </c:pt>
                      <c:pt idx="8679">
                        <c:v>65026.794509887695</c:v>
                      </c:pt>
                      <c:pt idx="8680">
                        <c:v>64516.794448852539</c:v>
                      </c:pt>
                      <c:pt idx="8681">
                        <c:v>65305.498245239258</c:v>
                      </c:pt>
                      <c:pt idx="8682">
                        <c:v>64953.498001098626</c:v>
                      </c:pt>
                      <c:pt idx="8683">
                        <c:v>64953.497756958008</c:v>
                      </c:pt>
                      <c:pt idx="8684">
                        <c:v>64818.498001098626</c:v>
                      </c:pt>
                      <c:pt idx="8685">
                        <c:v>66497.364944458008</c:v>
                      </c:pt>
                      <c:pt idx="8686">
                        <c:v>65969.637161254883</c:v>
                      </c:pt>
                      <c:pt idx="8687">
                        <c:v>65884.337112426758</c:v>
                      </c:pt>
                      <c:pt idx="8688">
                        <c:v>65673.598831176758</c:v>
                      </c:pt>
                      <c:pt idx="8689">
                        <c:v>65673.599075317383</c:v>
                      </c:pt>
                      <c:pt idx="8690">
                        <c:v>65824.094436645508</c:v>
                      </c:pt>
                      <c:pt idx="8691">
                        <c:v>65824.094436645508</c:v>
                      </c:pt>
                      <c:pt idx="8692">
                        <c:v>65606.894241333008</c:v>
                      </c:pt>
                      <c:pt idx="8693">
                        <c:v>65529.905471801758</c:v>
                      </c:pt>
                      <c:pt idx="8694">
                        <c:v>65096.505569458008</c:v>
                      </c:pt>
                      <c:pt idx="8695">
                        <c:v>65662.796829223633</c:v>
                      </c:pt>
                      <c:pt idx="8696">
                        <c:v>65536.129837036133</c:v>
                      </c:pt>
                      <c:pt idx="8697">
                        <c:v>65488.129837036126</c:v>
                      </c:pt>
                      <c:pt idx="8698">
                        <c:v>65391.129592895508</c:v>
                      </c:pt>
                      <c:pt idx="8699">
                        <c:v>63855.047317504876</c:v>
                      </c:pt>
                      <c:pt idx="8700">
                        <c:v>64987.82746887207</c:v>
                      </c:pt>
                      <c:pt idx="8701">
                        <c:v>64626.827590942383</c:v>
                      </c:pt>
                      <c:pt idx="8702">
                        <c:v>63610.374114990234</c:v>
                      </c:pt>
                      <c:pt idx="8703">
                        <c:v>63610.374237060547</c:v>
                      </c:pt>
                      <c:pt idx="8704">
                        <c:v>63610.374359130852</c:v>
                      </c:pt>
                      <c:pt idx="8705">
                        <c:v>63513.374114990234</c:v>
                      </c:pt>
                      <c:pt idx="8706">
                        <c:v>66035.218353271484</c:v>
                      </c:pt>
                      <c:pt idx="8707">
                        <c:v>66035.217132568359</c:v>
                      </c:pt>
                      <c:pt idx="8708">
                        <c:v>66035.217376708984</c:v>
                      </c:pt>
                      <c:pt idx="8709">
                        <c:v>65573.950759887695</c:v>
                      </c:pt>
                      <c:pt idx="8710">
                        <c:v>65573.950881958008</c:v>
                      </c:pt>
                      <c:pt idx="8711">
                        <c:v>66009.950637817383</c:v>
                      </c:pt>
                      <c:pt idx="8712">
                        <c:v>67711.828811645508</c:v>
                      </c:pt>
                      <c:pt idx="8713">
                        <c:v>67625.702102661133</c:v>
                      </c:pt>
                      <c:pt idx="8714">
                        <c:v>66064.693008422852</c:v>
                      </c:pt>
                      <c:pt idx="8715">
                        <c:v>60647.118286132813</c:v>
                      </c:pt>
                      <c:pt idx="8716">
                        <c:v>66036.292938232422</c:v>
                      </c:pt>
                      <c:pt idx="8717">
                        <c:v>66036.293060302734</c:v>
                      </c:pt>
                      <c:pt idx="8718">
                        <c:v>66036.292938232422</c:v>
                      </c:pt>
                      <c:pt idx="8719">
                        <c:v>65144.292694091797</c:v>
                      </c:pt>
                      <c:pt idx="8720">
                        <c:v>64646.653762817383</c:v>
                      </c:pt>
                      <c:pt idx="8721">
                        <c:v>64287.081619262695</c:v>
                      </c:pt>
                      <c:pt idx="8722">
                        <c:v>64609.482131958008</c:v>
                      </c:pt>
                      <c:pt idx="8723">
                        <c:v>64643.096389770508</c:v>
                      </c:pt>
                      <c:pt idx="8724">
                        <c:v>64884.096328735352</c:v>
                      </c:pt>
                      <c:pt idx="8725">
                        <c:v>65488.596328735352</c:v>
                      </c:pt>
                      <c:pt idx="8726">
                        <c:v>65031.195877075195</c:v>
                      </c:pt>
                      <c:pt idx="8727">
                        <c:v>67233.357421875</c:v>
                      </c:pt>
                      <c:pt idx="8728">
                        <c:v>67233.357421875</c:v>
                      </c:pt>
                      <c:pt idx="8729">
                        <c:v>67231.578857421875</c:v>
                      </c:pt>
                      <c:pt idx="8730">
                        <c:v>66098.776321411133</c:v>
                      </c:pt>
                      <c:pt idx="8731">
                        <c:v>66054.776077270508</c:v>
                      </c:pt>
                      <c:pt idx="8732">
                        <c:v>66054.037796020508</c:v>
                      </c:pt>
                      <c:pt idx="8733">
                        <c:v>64070.119140625</c:v>
                      </c:pt>
                      <c:pt idx="8734">
                        <c:v>63539.21826171875</c:v>
                      </c:pt>
                      <c:pt idx="8735">
                        <c:v>63539.218505859368</c:v>
                      </c:pt>
                      <c:pt idx="8736">
                        <c:v>63544.018264770508</c:v>
                      </c:pt>
                      <c:pt idx="8737">
                        <c:v>62908.424026489258</c:v>
                      </c:pt>
                      <c:pt idx="8738">
                        <c:v>62819.223831176758</c:v>
                      </c:pt>
                      <c:pt idx="8739">
                        <c:v>62773.224319458008</c:v>
                      </c:pt>
                      <c:pt idx="8740">
                        <c:v>62293.224319458008</c:v>
                      </c:pt>
                      <c:pt idx="8741">
                        <c:v>61827.223342895508</c:v>
                      </c:pt>
                      <c:pt idx="8742">
                        <c:v>61158.948379516594</c:v>
                      </c:pt>
                      <c:pt idx="8743">
                        <c:v>65825.011184692383</c:v>
                      </c:pt>
                      <c:pt idx="8744">
                        <c:v>65477.508987426758</c:v>
                      </c:pt>
                      <c:pt idx="8745">
                        <c:v>58120.714324951165</c:v>
                      </c:pt>
                      <c:pt idx="8746">
                        <c:v>58328.394378662102</c:v>
                      </c:pt>
                      <c:pt idx="8747">
                        <c:v>58240.394378662102</c:v>
                      </c:pt>
                      <c:pt idx="8748">
                        <c:v>56047.765106201172</c:v>
                      </c:pt>
                      <c:pt idx="8749">
                        <c:v>56085.765167236328</c:v>
                      </c:pt>
                      <c:pt idx="8750">
                        <c:v>55624.591278076172</c:v>
                      </c:pt>
                      <c:pt idx="8751">
                        <c:v>59800.902435302734</c:v>
                      </c:pt>
                      <c:pt idx="8752">
                        <c:v>59800.902313232415</c:v>
                      </c:pt>
                      <c:pt idx="8753">
                        <c:v>61822.79280090332</c:v>
                      </c:pt>
                      <c:pt idx="8754">
                        <c:v>62086.44514465332</c:v>
                      </c:pt>
                      <c:pt idx="8755">
                        <c:v>62042.444900512688</c:v>
                      </c:pt>
                      <c:pt idx="8756">
                        <c:v>65346.107620239258</c:v>
                      </c:pt>
                      <c:pt idx="8757">
                        <c:v>65282.108352661126</c:v>
                      </c:pt>
                      <c:pt idx="8758">
                        <c:v>65170.107376098626</c:v>
                      </c:pt>
                      <c:pt idx="8759">
                        <c:v>61694.637771606445</c:v>
                      </c:pt>
                      <c:pt idx="8760">
                        <c:v>63529.60725402832</c:v>
                      </c:pt>
                      <c:pt idx="8761">
                        <c:v>63529.607131958008</c:v>
                      </c:pt>
                      <c:pt idx="8762">
                        <c:v>63197.606948852539</c:v>
                      </c:pt>
                      <c:pt idx="8763">
                        <c:v>64778.873001098626</c:v>
                      </c:pt>
                      <c:pt idx="8764">
                        <c:v>63993.872756958008</c:v>
                      </c:pt>
                      <c:pt idx="8765">
                        <c:v>63997.872756958008</c:v>
                      </c:pt>
                      <c:pt idx="8766">
                        <c:v>63993.872634887688</c:v>
                      </c:pt>
                      <c:pt idx="8767">
                        <c:v>65197.573486328125</c:v>
                      </c:pt>
                      <c:pt idx="8768">
                        <c:v>64438.839248657227</c:v>
                      </c:pt>
                      <c:pt idx="8769">
                        <c:v>60809.037185668945</c:v>
                      </c:pt>
                      <c:pt idx="8770">
                        <c:v>60448.634841918945</c:v>
                      </c:pt>
                      <c:pt idx="8771">
                        <c:v>61441.389358520508</c:v>
                      </c:pt>
                      <c:pt idx="8772">
                        <c:v>59821.88752746582</c:v>
                      </c:pt>
                      <c:pt idx="8773">
                        <c:v>59821.88752746582</c:v>
                      </c:pt>
                      <c:pt idx="8774">
                        <c:v>59812.887466430664</c:v>
                      </c:pt>
                      <c:pt idx="8775">
                        <c:v>65427.061859130859</c:v>
                      </c:pt>
                      <c:pt idx="8776">
                        <c:v>65743.563812255859</c:v>
                      </c:pt>
                      <c:pt idx="8777">
                        <c:v>65743.563812255859</c:v>
                      </c:pt>
                      <c:pt idx="8778">
                        <c:v>65455.563568115234</c:v>
                      </c:pt>
                      <c:pt idx="8779">
                        <c:v>65723.645706176758</c:v>
                      </c:pt>
                      <c:pt idx="8780">
                        <c:v>63796.125564575195</c:v>
                      </c:pt>
                      <c:pt idx="8781">
                        <c:v>63787.125564575195</c:v>
                      </c:pt>
                      <c:pt idx="8782">
                        <c:v>63114.606887817383</c:v>
                      </c:pt>
                      <c:pt idx="8783">
                        <c:v>63114.606887817383</c:v>
                      </c:pt>
                      <c:pt idx="8784">
                        <c:v>63114.606887817383</c:v>
                      </c:pt>
                      <c:pt idx="8785">
                        <c:v>63895.407608032227</c:v>
                      </c:pt>
                      <c:pt idx="8786">
                        <c:v>63375.348510742188</c:v>
                      </c:pt>
                      <c:pt idx="8787">
                        <c:v>63375.348510742188</c:v>
                      </c:pt>
                      <c:pt idx="8788">
                        <c:v>63379.348510742188</c:v>
                      </c:pt>
                      <c:pt idx="8789">
                        <c:v>63552.299682617188</c:v>
                      </c:pt>
                      <c:pt idx="8790">
                        <c:v>62904.393753051758</c:v>
                      </c:pt>
                      <c:pt idx="8791">
                        <c:v>65974.244094848633</c:v>
                      </c:pt>
                      <c:pt idx="8792">
                        <c:v>64136.896438598626</c:v>
                      </c:pt>
                      <c:pt idx="8793">
                        <c:v>63854.696487426758</c:v>
                      </c:pt>
                      <c:pt idx="8794">
                        <c:v>63854.696487426758</c:v>
                      </c:pt>
                      <c:pt idx="8795">
                        <c:v>63502.696487426758</c:v>
                      </c:pt>
                      <c:pt idx="8796">
                        <c:v>62740.522171020508</c:v>
                      </c:pt>
                      <c:pt idx="8797">
                        <c:v>63220.521926879876</c:v>
                      </c:pt>
                      <c:pt idx="8798">
                        <c:v>63220.521926879876</c:v>
                      </c:pt>
                      <c:pt idx="8799">
                        <c:v>63665.522903442376</c:v>
                      </c:pt>
                      <c:pt idx="8800">
                        <c:v>64018.180694580078</c:v>
                      </c:pt>
                      <c:pt idx="8801">
                        <c:v>63951.182159423828</c:v>
                      </c:pt>
                      <c:pt idx="8802">
                        <c:v>63950.548126220696</c:v>
                      </c:pt>
                      <c:pt idx="8803">
                        <c:v>63708.548858642578</c:v>
                      </c:pt>
                      <c:pt idx="8804">
                        <c:v>65530.275100708008</c:v>
                      </c:pt>
                      <c:pt idx="8805">
                        <c:v>57494.666107177734</c:v>
                      </c:pt>
                      <c:pt idx="8806">
                        <c:v>57342.666107177734</c:v>
                      </c:pt>
                      <c:pt idx="8807">
                        <c:v>65207.967849731445</c:v>
                      </c:pt>
                      <c:pt idx="8808">
                        <c:v>65226.822845458984</c:v>
                      </c:pt>
                      <c:pt idx="8809">
                        <c:v>65226.584625244141</c:v>
                      </c:pt>
                      <c:pt idx="8810">
                        <c:v>65226.584564208984</c:v>
                      </c:pt>
                      <c:pt idx="8811">
                        <c:v>65219.033721923828</c:v>
                      </c:pt>
                      <c:pt idx="8812">
                        <c:v>64617.559677124023</c:v>
                      </c:pt>
                      <c:pt idx="8813">
                        <c:v>64896.06169128418</c:v>
                      </c:pt>
                      <c:pt idx="8814">
                        <c:v>64896.06169128418</c:v>
                      </c:pt>
                      <c:pt idx="8815">
                        <c:v>64896.061630249023</c:v>
                      </c:pt>
                      <c:pt idx="8816">
                        <c:v>64393.073684692383</c:v>
                      </c:pt>
                      <c:pt idx="8817">
                        <c:v>62927.378189086907</c:v>
                      </c:pt>
                      <c:pt idx="8818">
                        <c:v>62705.278396606445</c:v>
                      </c:pt>
                      <c:pt idx="8819">
                        <c:v>62774.178237915039</c:v>
                      </c:pt>
                      <c:pt idx="8820">
                        <c:v>65549.044143676758</c:v>
                      </c:pt>
                      <c:pt idx="8821">
                        <c:v>65549.043655395508</c:v>
                      </c:pt>
                      <c:pt idx="8822">
                        <c:v>65792.2978515625</c:v>
                      </c:pt>
                      <c:pt idx="8823">
                        <c:v>64526.081253051758</c:v>
                      </c:pt>
                      <c:pt idx="8824">
                        <c:v>64526.081253051758</c:v>
                      </c:pt>
                      <c:pt idx="8825">
                        <c:v>66254.927444458008</c:v>
                      </c:pt>
                      <c:pt idx="8826">
                        <c:v>66254.927444458008</c:v>
                      </c:pt>
                      <c:pt idx="8827">
                        <c:v>66193.927444458008</c:v>
                      </c:pt>
                      <c:pt idx="8828">
                        <c:v>66521.925979614258</c:v>
                      </c:pt>
                      <c:pt idx="8829">
                        <c:v>66521.925491333008</c:v>
                      </c:pt>
                      <c:pt idx="8830">
                        <c:v>66521.925491333008</c:v>
                      </c:pt>
                      <c:pt idx="8831">
                        <c:v>63587.648147583008</c:v>
                      </c:pt>
                      <c:pt idx="8832">
                        <c:v>63691.848342895508</c:v>
                      </c:pt>
                      <c:pt idx="8833">
                        <c:v>63691.742630004876</c:v>
                      </c:pt>
                      <c:pt idx="8834">
                        <c:v>63214.742385864258</c:v>
                      </c:pt>
                      <c:pt idx="8835">
                        <c:v>64464.769485473626</c:v>
                      </c:pt>
                      <c:pt idx="8836">
                        <c:v>65310.771194458008</c:v>
                      </c:pt>
                      <c:pt idx="8837">
                        <c:v>64958.770950317376</c:v>
                      </c:pt>
                      <c:pt idx="8838">
                        <c:v>66128.674514770508</c:v>
                      </c:pt>
                      <c:pt idx="8839">
                        <c:v>66128.674514770508</c:v>
                      </c:pt>
                      <c:pt idx="8840">
                        <c:v>66059.674270629883</c:v>
                      </c:pt>
                      <c:pt idx="8841">
                        <c:v>65152.634765625</c:v>
                      </c:pt>
                      <c:pt idx="8842">
                        <c:v>65416.285400390618</c:v>
                      </c:pt>
                      <c:pt idx="8843">
                        <c:v>65707.285400390625</c:v>
                      </c:pt>
                      <c:pt idx="8844">
                        <c:v>65592.214553833008</c:v>
                      </c:pt>
                      <c:pt idx="8845">
                        <c:v>65592.215042114258</c:v>
                      </c:pt>
                      <c:pt idx="8846">
                        <c:v>65592.215530395508</c:v>
                      </c:pt>
                      <c:pt idx="8847">
                        <c:v>65816.299514770508</c:v>
                      </c:pt>
                      <c:pt idx="8848">
                        <c:v>64913.298782348626</c:v>
                      </c:pt>
                      <c:pt idx="8849">
                        <c:v>64627.299026489258</c:v>
                      </c:pt>
                      <c:pt idx="8850">
                        <c:v>58830.248706817627</c:v>
                      </c:pt>
                      <c:pt idx="8851">
                        <c:v>58836.672718048096</c:v>
                      </c:pt>
                      <c:pt idx="8852">
                        <c:v>58845.672718048096</c:v>
                      </c:pt>
                      <c:pt idx="8853">
                        <c:v>58845.672779083252</c:v>
                      </c:pt>
                      <c:pt idx="8854">
                        <c:v>58746.798755645752</c:v>
                      </c:pt>
                      <c:pt idx="8855">
                        <c:v>62429.211502075195</c:v>
                      </c:pt>
                      <c:pt idx="8856">
                        <c:v>62429.211563110352</c:v>
                      </c:pt>
                      <c:pt idx="8857">
                        <c:v>63293.497451782227</c:v>
                      </c:pt>
                      <c:pt idx="8858">
                        <c:v>63302.497512817383</c:v>
                      </c:pt>
                      <c:pt idx="8859">
                        <c:v>63302.49739074707</c:v>
                      </c:pt>
                      <c:pt idx="8860">
                        <c:v>63494.577529907227</c:v>
                      </c:pt>
                      <c:pt idx="8861">
                        <c:v>63216.78352355957</c:v>
                      </c:pt>
                      <c:pt idx="8862">
                        <c:v>63225.783584594727</c:v>
                      </c:pt>
                      <c:pt idx="8863">
                        <c:v>63225.783645629883</c:v>
                      </c:pt>
                      <c:pt idx="8864">
                        <c:v>63644.080459594727</c:v>
                      </c:pt>
                      <c:pt idx="8865">
                        <c:v>66243.192581176758</c:v>
                      </c:pt>
                      <c:pt idx="8866">
                        <c:v>65592.192581176758</c:v>
                      </c:pt>
                      <c:pt idx="8867">
                        <c:v>65449.192092895508</c:v>
                      </c:pt>
                      <c:pt idx="8868">
                        <c:v>66866.617385864258</c:v>
                      </c:pt>
                      <c:pt idx="8869">
                        <c:v>66168.035354614258</c:v>
                      </c:pt>
                      <c:pt idx="8870">
                        <c:v>65106.531448364258</c:v>
                      </c:pt>
                      <c:pt idx="8871">
                        <c:v>63398.035842895508</c:v>
                      </c:pt>
                      <c:pt idx="8872">
                        <c:v>62752.735061645508</c:v>
                      </c:pt>
                      <c:pt idx="8873">
                        <c:v>61384.814651489258</c:v>
                      </c:pt>
                      <c:pt idx="8874">
                        <c:v>61344.814651489258</c:v>
                      </c:pt>
                      <c:pt idx="8875">
                        <c:v>63946.718460083008</c:v>
                      </c:pt>
                      <c:pt idx="8876">
                        <c:v>63946.153030395508</c:v>
                      </c:pt>
                      <c:pt idx="8877">
                        <c:v>64368.031204223626</c:v>
                      </c:pt>
                      <c:pt idx="8878">
                        <c:v>66030.200393676758</c:v>
                      </c:pt>
                      <c:pt idx="8879">
                        <c:v>67010.069778442383</c:v>
                      </c:pt>
                      <c:pt idx="8880">
                        <c:v>63187.53520202636</c:v>
                      </c:pt>
                      <c:pt idx="8881">
                        <c:v>62790.63285827636</c:v>
                      </c:pt>
                      <c:pt idx="8882">
                        <c:v>62828.132980346672</c:v>
                      </c:pt>
                      <c:pt idx="8883">
                        <c:v>63144.53520202636</c:v>
                      </c:pt>
                      <c:pt idx="8884">
                        <c:v>62299.398086547852</c:v>
                      </c:pt>
                      <c:pt idx="8885">
                        <c:v>62299.398025512695</c:v>
                      </c:pt>
                      <c:pt idx="8886">
                        <c:v>62202.398025512695</c:v>
                      </c:pt>
                      <c:pt idx="8887">
                        <c:v>66859.630813598633</c:v>
                      </c:pt>
                      <c:pt idx="8888">
                        <c:v>66859.630813598633</c:v>
                      </c:pt>
                      <c:pt idx="8889">
                        <c:v>66860.167922973633</c:v>
                      </c:pt>
                      <c:pt idx="8890">
                        <c:v>66945.837112426758</c:v>
                      </c:pt>
                      <c:pt idx="8891">
                        <c:v>66897.933059692383</c:v>
                      </c:pt>
                      <c:pt idx="8892">
                        <c:v>66945.933059692383</c:v>
                      </c:pt>
                      <c:pt idx="8893">
                        <c:v>66853.733306884766</c:v>
                      </c:pt>
                      <c:pt idx="8894">
                        <c:v>64402.813858032227</c:v>
                      </c:pt>
                      <c:pt idx="8895">
                        <c:v>56181.178070068359</c:v>
                      </c:pt>
                      <c:pt idx="8896">
                        <c:v>64791.268630981438</c:v>
                      </c:pt>
                      <c:pt idx="8897">
                        <c:v>65372.269485473626</c:v>
                      </c:pt>
                      <c:pt idx="8898">
                        <c:v>65372.269241333008</c:v>
                      </c:pt>
                      <c:pt idx="8899">
                        <c:v>66373.03857421875</c:v>
                      </c:pt>
                      <c:pt idx="8900">
                        <c:v>65473.925491333008</c:v>
                      </c:pt>
                      <c:pt idx="8901">
                        <c:v>65473.925491333008</c:v>
                      </c:pt>
                      <c:pt idx="8902">
                        <c:v>66729.604934692383</c:v>
                      </c:pt>
                      <c:pt idx="8903">
                        <c:v>66729.605178833008</c:v>
                      </c:pt>
                      <c:pt idx="8904">
                        <c:v>66464.395706176758</c:v>
                      </c:pt>
                      <c:pt idx="8905">
                        <c:v>66158.675735473633</c:v>
                      </c:pt>
                      <c:pt idx="8906">
                        <c:v>66111.675247192383</c:v>
                      </c:pt>
                      <c:pt idx="8907">
                        <c:v>65530.318313598626</c:v>
                      </c:pt>
                      <c:pt idx="8908">
                        <c:v>65788.119338989258</c:v>
                      </c:pt>
                      <c:pt idx="8909">
                        <c:v>65675.585159301758</c:v>
                      </c:pt>
                      <c:pt idx="8910">
                        <c:v>68024.874404907227</c:v>
                      </c:pt>
                      <c:pt idx="8911">
                        <c:v>68187.874404907227</c:v>
                      </c:pt>
                      <c:pt idx="8912">
                        <c:v>68160.674896240234</c:v>
                      </c:pt>
                      <c:pt idx="8913">
                        <c:v>66595.407806396484</c:v>
                      </c:pt>
                      <c:pt idx="8914">
                        <c:v>66113.351516723633</c:v>
                      </c:pt>
                      <c:pt idx="8915">
                        <c:v>64757.082473754876</c:v>
                      </c:pt>
                      <c:pt idx="8916">
                        <c:v>66204.783401489258</c:v>
                      </c:pt>
                      <c:pt idx="8917">
                        <c:v>65900.783401489258</c:v>
                      </c:pt>
                      <c:pt idx="8918">
                        <c:v>66698.940628051758</c:v>
                      </c:pt>
                      <c:pt idx="8919">
                        <c:v>66698.940139770508</c:v>
                      </c:pt>
                      <c:pt idx="8920">
                        <c:v>65906.790237426758</c:v>
                      </c:pt>
                      <c:pt idx="8921">
                        <c:v>66767.084182739258</c:v>
                      </c:pt>
                      <c:pt idx="8922">
                        <c:v>66814.768264770508</c:v>
                      </c:pt>
                      <c:pt idx="8923">
                        <c:v>66861.768264770508</c:v>
                      </c:pt>
                      <c:pt idx="8924">
                        <c:v>66462.767288208008</c:v>
                      </c:pt>
                      <c:pt idx="8925">
                        <c:v>67549.546340942383</c:v>
                      </c:pt>
                      <c:pt idx="8926">
                        <c:v>63996.048538208008</c:v>
                      </c:pt>
                      <c:pt idx="8927">
                        <c:v>64240.750198364258</c:v>
                      </c:pt>
                      <c:pt idx="8928">
                        <c:v>64163.821975708008</c:v>
                      </c:pt>
                      <c:pt idx="8929">
                        <c:v>64159.218948364258</c:v>
                      </c:pt>
                      <c:pt idx="8930">
                        <c:v>67475.102249145508</c:v>
                      </c:pt>
                      <c:pt idx="8931">
                        <c:v>66320.797317504883</c:v>
                      </c:pt>
                      <c:pt idx="8932">
                        <c:v>66320.798294067383</c:v>
                      </c:pt>
                      <c:pt idx="8933">
                        <c:v>66307.798294067383</c:v>
                      </c:pt>
                      <c:pt idx="8934">
                        <c:v>66065.798049926758</c:v>
                      </c:pt>
                      <c:pt idx="8935">
                        <c:v>66397.399322509766</c:v>
                      </c:pt>
                      <c:pt idx="8936">
                        <c:v>66354.399566650391</c:v>
                      </c:pt>
                      <c:pt idx="8937">
                        <c:v>65971.399566650391</c:v>
                      </c:pt>
                      <c:pt idx="8938">
                        <c:v>63062.196350097656</c:v>
                      </c:pt>
                      <c:pt idx="8939">
                        <c:v>61740.375198364251</c:v>
                      </c:pt>
                      <c:pt idx="8940">
                        <c:v>65663.417678833008</c:v>
                      </c:pt>
                      <c:pt idx="8941">
                        <c:v>65663.417678833008</c:v>
                      </c:pt>
                      <c:pt idx="8942">
                        <c:v>65395.569000244133</c:v>
                      </c:pt>
                      <c:pt idx="8943">
                        <c:v>62930.897171020508</c:v>
                      </c:pt>
                      <c:pt idx="8944">
                        <c:v>62930.896926879876</c:v>
                      </c:pt>
                      <c:pt idx="8945">
                        <c:v>62882.896926879876</c:v>
                      </c:pt>
                      <c:pt idx="8946">
                        <c:v>64417.251907348626</c:v>
                      </c:pt>
                      <c:pt idx="8947">
                        <c:v>64417.252151489258</c:v>
                      </c:pt>
                      <c:pt idx="8948">
                        <c:v>62744.440994262695</c:v>
                      </c:pt>
                      <c:pt idx="8949">
                        <c:v>62743.904861450195</c:v>
                      </c:pt>
                      <c:pt idx="8950">
                        <c:v>62743.904861450195</c:v>
                      </c:pt>
                      <c:pt idx="8951">
                        <c:v>67291.079788208008</c:v>
                      </c:pt>
                      <c:pt idx="8952">
                        <c:v>67291.079788208008</c:v>
                      </c:pt>
                      <c:pt idx="8953">
                        <c:v>67308.927444458008</c:v>
                      </c:pt>
                      <c:pt idx="8954">
                        <c:v>64460.431106567383</c:v>
                      </c:pt>
                      <c:pt idx="8955">
                        <c:v>56628.196197509766</c:v>
                      </c:pt>
                      <c:pt idx="8956">
                        <c:v>56628.196197509766</c:v>
                      </c:pt>
                      <c:pt idx="8957">
                        <c:v>56629.297760009766</c:v>
                      </c:pt>
                      <c:pt idx="8958">
                        <c:v>59947.977127075195</c:v>
                      </c:pt>
                      <c:pt idx="8959">
                        <c:v>60149.994827270508</c:v>
                      </c:pt>
                      <c:pt idx="8960">
                        <c:v>60267.661636352539</c:v>
                      </c:pt>
                      <c:pt idx="8961">
                        <c:v>59945.379898071289</c:v>
                      </c:pt>
                      <c:pt idx="8962">
                        <c:v>63912.697647094727</c:v>
                      </c:pt>
                      <c:pt idx="8963">
                        <c:v>63912.69758605957</c:v>
                      </c:pt>
                      <c:pt idx="8964">
                        <c:v>66033.123733520508</c:v>
                      </c:pt>
                      <c:pt idx="8965">
                        <c:v>66318.326370239258</c:v>
                      </c:pt>
                      <c:pt idx="8966">
                        <c:v>66318.326370239258</c:v>
                      </c:pt>
                      <c:pt idx="8967">
                        <c:v>66309.326370239258</c:v>
                      </c:pt>
                      <c:pt idx="8968">
                        <c:v>64221.649612426758</c:v>
                      </c:pt>
                      <c:pt idx="8969">
                        <c:v>65620.607864379883</c:v>
                      </c:pt>
                      <c:pt idx="8970">
                        <c:v>63996.538650512695</c:v>
                      </c:pt>
                      <c:pt idx="8971">
                        <c:v>64557.736892700195</c:v>
                      </c:pt>
                      <c:pt idx="8972">
                        <c:v>64543.242568969727</c:v>
                      </c:pt>
                      <c:pt idx="8973">
                        <c:v>64543.24250793457</c:v>
                      </c:pt>
                      <c:pt idx="8974">
                        <c:v>64015.242568969727</c:v>
                      </c:pt>
                      <c:pt idx="8975">
                        <c:v>64276.082901000977</c:v>
                      </c:pt>
                      <c:pt idx="8976">
                        <c:v>65861.967727661133</c:v>
                      </c:pt>
                      <c:pt idx="8977">
                        <c:v>64976.966018676758</c:v>
                      </c:pt>
                      <c:pt idx="8978">
                        <c:v>64831.125686645508</c:v>
                      </c:pt>
                      <c:pt idx="8979">
                        <c:v>64565.952835083008</c:v>
                      </c:pt>
                      <c:pt idx="8980">
                        <c:v>65163.698684692383</c:v>
                      </c:pt>
                      <c:pt idx="8981">
                        <c:v>65163.698623657227</c:v>
                      </c:pt>
                      <c:pt idx="8982">
                        <c:v>64411.27473449707</c:v>
                      </c:pt>
                      <c:pt idx="8983">
                        <c:v>64420.274795532227</c:v>
                      </c:pt>
                      <c:pt idx="8984">
                        <c:v>64411.27473449707</c:v>
                      </c:pt>
                      <c:pt idx="8985">
                        <c:v>63780.700881958008</c:v>
                      </c:pt>
                      <c:pt idx="8986">
                        <c:v>64110.058059692376</c:v>
                      </c:pt>
                      <c:pt idx="8987">
                        <c:v>66403.989356994629</c:v>
                      </c:pt>
                      <c:pt idx="8988">
                        <c:v>66736.454544067383</c:v>
                      </c:pt>
                      <c:pt idx="8989">
                        <c:v>66410.954299926758</c:v>
                      </c:pt>
                      <c:pt idx="8990">
                        <c:v>65618.954788208008</c:v>
                      </c:pt>
                      <c:pt idx="8991">
                        <c:v>65739.954788208008</c:v>
                      </c:pt>
                      <c:pt idx="8992">
                        <c:v>65754.954299926758</c:v>
                      </c:pt>
                      <c:pt idx="8993">
                        <c:v>67542.004348754883</c:v>
                      </c:pt>
                      <c:pt idx="8994">
                        <c:v>67123.005569458008</c:v>
                      </c:pt>
                      <c:pt idx="8995">
                        <c:v>67123.362014770508</c:v>
                      </c:pt>
                      <c:pt idx="8996">
                        <c:v>66665.362258911133</c:v>
                      </c:pt>
                      <c:pt idx="8997">
                        <c:v>66775.012237548828</c:v>
                      </c:pt>
                      <c:pt idx="8998">
                        <c:v>66130.812286376953</c:v>
                      </c:pt>
                      <c:pt idx="8999">
                        <c:v>66098.812774658203</c:v>
                      </c:pt>
                      <c:pt idx="9000">
                        <c:v>65686.398147583008</c:v>
                      </c:pt>
                      <c:pt idx="9001">
                        <c:v>63830.697952270508</c:v>
                      </c:pt>
                      <c:pt idx="9002">
                        <c:v>63588.697952270508</c:v>
                      </c:pt>
                      <c:pt idx="9003">
                        <c:v>63588.698440551758</c:v>
                      </c:pt>
                      <c:pt idx="9004">
                        <c:v>63813.090530395508</c:v>
                      </c:pt>
                      <c:pt idx="9005">
                        <c:v>63813.090530395508</c:v>
                      </c:pt>
                      <c:pt idx="9006">
                        <c:v>63356.696487426758</c:v>
                      </c:pt>
                      <c:pt idx="9007">
                        <c:v>64208.897659301758</c:v>
                      </c:pt>
                      <c:pt idx="9008">
                        <c:v>64103.897560119629</c:v>
                      </c:pt>
                      <c:pt idx="9009">
                        <c:v>64103.897560119629</c:v>
                      </c:pt>
                      <c:pt idx="9010">
                        <c:v>64693.264259338379</c:v>
                      </c:pt>
                      <c:pt idx="9011">
                        <c:v>64710.264259338379</c:v>
                      </c:pt>
                      <c:pt idx="9012">
                        <c:v>64710.264747619629</c:v>
                      </c:pt>
                      <c:pt idx="9013">
                        <c:v>64161.397171020508</c:v>
                      </c:pt>
                      <c:pt idx="9014">
                        <c:v>64073.397415161126</c:v>
                      </c:pt>
                      <c:pt idx="9015">
                        <c:v>62855.142288208008</c:v>
                      </c:pt>
                      <c:pt idx="9016">
                        <c:v>62866.923049926758</c:v>
                      </c:pt>
                      <c:pt idx="9017">
                        <c:v>62930.923049926758</c:v>
                      </c:pt>
                      <c:pt idx="9018">
                        <c:v>63532.422561645508</c:v>
                      </c:pt>
                      <c:pt idx="9019">
                        <c:v>63219.723342895508</c:v>
                      </c:pt>
                      <c:pt idx="9020">
                        <c:v>65208.198928833008</c:v>
                      </c:pt>
                      <c:pt idx="9021">
                        <c:v>65217.199661254876</c:v>
                      </c:pt>
                      <c:pt idx="9022">
                        <c:v>65083.198684692376</c:v>
                      </c:pt>
                      <c:pt idx="9023">
                        <c:v>64913.199172973626</c:v>
                      </c:pt>
                      <c:pt idx="9024">
                        <c:v>65607.069290161133</c:v>
                      </c:pt>
                      <c:pt idx="9025">
                        <c:v>66017.069534301758</c:v>
                      </c:pt>
                      <c:pt idx="9026">
                        <c:v>65993.662307739258</c:v>
                      </c:pt>
                      <c:pt idx="9027">
                        <c:v>66820.359817504883</c:v>
                      </c:pt>
                      <c:pt idx="9028">
                        <c:v>66725.726760864258</c:v>
                      </c:pt>
                      <c:pt idx="9029">
                        <c:v>67174.146682739258</c:v>
                      </c:pt>
                      <c:pt idx="9030">
                        <c:v>56019.516082763672</c:v>
                      </c:pt>
                      <c:pt idx="9031">
                        <c:v>56028.516082763672</c:v>
                      </c:pt>
                      <c:pt idx="9032">
                        <c:v>62038.296768188477</c:v>
                      </c:pt>
                      <c:pt idx="9033">
                        <c:v>66136.700881958008</c:v>
                      </c:pt>
                      <c:pt idx="9034">
                        <c:v>66136.701126098633</c:v>
                      </c:pt>
                      <c:pt idx="9035">
                        <c:v>65300.701370239258</c:v>
                      </c:pt>
                      <c:pt idx="9036">
                        <c:v>65166.701126098626</c:v>
                      </c:pt>
                      <c:pt idx="9037">
                        <c:v>64996.700881958008</c:v>
                      </c:pt>
                      <c:pt idx="9038">
                        <c:v>64229.738235473626</c:v>
                      </c:pt>
                      <c:pt idx="9039">
                        <c:v>64686.439163208008</c:v>
                      </c:pt>
                      <c:pt idx="9040">
                        <c:v>64554.439163208008</c:v>
                      </c:pt>
                      <c:pt idx="9041">
                        <c:v>64152.438674926758</c:v>
                      </c:pt>
                      <c:pt idx="9042">
                        <c:v>67069.230178833008</c:v>
                      </c:pt>
                      <c:pt idx="9043">
                        <c:v>67069.230667114258</c:v>
                      </c:pt>
                      <c:pt idx="9044">
                        <c:v>61619.557678222656</c:v>
                      </c:pt>
                      <c:pt idx="9045">
                        <c:v>63052.05554199218</c:v>
                      </c:pt>
                      <c:pt idx="9046">
                        <c:v>63397.853759765618</c:v>
                      </c:pt>
                      <c:pt idx="9047">
                        <c:v>63130.85400390625</c:v>
                      </c:pt>
                      <c:pt idx="9048">
                        <c:v>64568.680374145508</c:v>
                      </c:pt>
                      <c:pt idx="9049">
                        <c:v>64568.679885864258</c:v>
                      </c:pt>
                      <c:pt idx="9050">
                        <c:v>63309.734085083008</c:v>
                      </c:pt>
                      <c:pt idx="9051">
                        <c:v>63647.233596801758</c:v>
                      </c:pt>
                      <c:pt idx="9052">
                        <c:v>63700.608108520508</c:v>
                      </c:pt>
                      <c:pt idx="9053">
                        <c:v>65172.063919067376</c:v>
                      </c:pt>
                      <c:pt idx="9054">
                        <c:v>65172.064651489258</c:v>
                      </c:pt>
                      <c:pt idx="9055">
                        <c:v>66582.107620239258</c:v>
                      </c:pt>
                      <c:pt idx="9056">
                        <c:v>67563.781448364258</c:v>
                      </c:pt>
                      <c:pt idx="9057">
                        <c:v>68199.785842895508</c:v>
                      </c:pt>
                      <c:pt idx="9058">
                        <c:v>68665.435745239258</c:v>
                      </c:pt>
                      <c:pt idx="9059">
                        <c:v>68544.436477661133</c:v>
                      </c:pt>
                      <c:pt idx="9060">
                        <c:v>58686.929779052734</c:v>
                      </c:pt>
                      <c:pt idx="9061">
                        <c:v>58613.830169677734</c:v>
                      </c:pt>
                      <c:pt idx="9062">
                        <c:v>58616.151214599602</c:v>
                      </c:pt>
                      <c:pt idx="9063">
                        <c:v>57825.747650146484</c:v>
                      </c:pt>
                      <c:pt idx="9064">
                        <c:v>63957.695510864258</c:v>
                      </c:pt>
                      <c:pt idx="9065">
                        <c:v>66366.702346801758</c:v>
                      </c:pt>
                      <c:pt idx="9066">
                        <c:v>66366.702346801758</c:v>
                      </c:pt>
                      <c:pt idx="9067">
                        <c:v>63867.477737426758</c:v>
                      </c:pt>
                      <c:pt idx="9068">
                        <c:v>64371.828079223626</c:v>
                      </c:pt>
                      <c:pt idx="9069">
                        <c:v>64908.029006958008</c:v>
                      </c:pt>
                      <c:pt idx="9070">
                        <c:v>64844.029495239258</c:v>
                      </c:pt>
                      <c:pt idx="9071">
                        <c:v>64386.029251098626</c:v>
                      </c:pt>
                      <c:pt idx="9072">
                        <c:v>64077.029495239258</c:v>
                      </c:pt>
                      <c:pt idx="9073">
                        <c:v>63865.998733520508</c:v>
                      </c:pt>
                      <c:pt idx="9074">
                        <c:v>64123.998733520508</c:v>
                      </c:pt>
                      <c:pt idx="9075">
                        <c:v>65007.200393676758</c:v>
                      </c:pt>
                      <c:pt idx="9076">
                        <c:v>64637.798049926758</c:v>
                      </c:pt>
                      <c:pt idx="9077">
                        <c:v>65341.300491333008</c:v>
                      </c:pt>
                      <c:pt idx="9078">
                        <c:v>64089.188674926758</c:v>
                      </c:pt>
                      <c:pt idx="9079">
                        <c:v>62266.998977661126</c:v>
                      </c:pt>
                      <c:pt idx="9080">
                        <c:v>62266.998489379876</c:v>
                      </c:pt>
                      <c:pt idx="9081">
                        <c:v>65874.954299926758</c:v>
                      </c:pt>
                      <c:pt idx="9082">
                        <c:v>65811.620803833008</c:v>
                      </c:pt>
                      <c:pt idx="9083">
                        <c:v>67753.457229614258</c:v>
                      </c:pt>
                      <c:pt idx="9084">
                        <c:v>67939.637161254883</c:v>
                      </c:pt>
                      <c:pt idx="9085">
                        <c:v>67828.043655395508</c:v>
                      </c:pt>
                      <c:pt idx="9086">
                        <c:v>67804.043167114258</c:v>
                      </c:pt>
                      <c:pt idx="9087">
                        <c:v>65907.061920166016</c:v>
                      </c:pt>
                      <c:pt idx="9088">
                        <c:v>65809.564605712891</c:v>
                      </c:pt>
                      <c:pt idx="9089">
                        <c:v>65554.564849853516</c:v>
                      </c:pt>
                      <c:pt idx="9090">
                        <c:v>58108.105804443352</c:v>
                      </c:pt>
                      <c:pt idx="9091">
                        <c:v>58112.786102294915</c:v>
                      </c:pt>
                      <c:pt idx="9092">
                        <c:v>58332.986419677734</c:v>
                      </c:pt>
                      <c:pt idx="9093">
                        <c:v>58244.986175537102</c:v>
                      </c:pt>
                      <c:pt idx="9094">
                        <c:v>57889.764923095703</c:v>
                      </c:pt>
                      <c:pt idx="9095">
                        <c:v>57889.764923095703</c:v>
                      </c:pt>
                      <c:pt idx="9096">
                        <c:v>60481.054962158203</c:v>
                      </c:pt>
                      <c:pt idx="9097">
                        <c:v>60584.869415283203</c:v>
                      </c:pt>
                      <c:pt idx="9098">
                        <c:v>61442.307220458984</c:v>
                      </c:pt>
                      <c:pt idx="9099">
                        <c:v>61451.307220458984</c:v>
                      </c:pt>
                      <c:pt idx="9100">
                        <c:v>61451.307220458984</c:v>
                      </c:pt>
                      <c:pt idx="9101">
                        <c:v>65654.859573364258</c:v>
                      </c:pt>
                      <c:pt idx="9102">
                        <c:v>65709.356399536133</c:v>
                      </c:pt>
                      <c:pt idx="9103">
                        <c:v>65662.356399536133</c:v>
                      </c:pt>
                      <c:pt idx="9104">
                        <c:v>62710.836990356445</c:v>
                      </c:pt>
                      <c:pt idx="9105">
                        <c:v>63211.472244262688</c:v>
                      </c:pt>
                      <c:pt idx="9106">
                        <c:v>63608.572341918938</c:v>
                      </c:pt>
                      <c:pt idx="9107">
                        <c:v>63608.572525024407</c:v>
                      </c:pt>
                      <c:pt idx="9108">
                        <c:v>63938.873184204094</c:v>
                      </c:pt>
                      <c:pt idx="9109">
                        <c:v>65515.843460083008</c:v>
                      </c:pt>
                      <c:pt idx="9110">
                        <c:v>65515.843460083008</c:v>
                      </c:pt>
                      <c:pt idx="9111">
                        <c:v>65249.050491333008</c:v>
                      </c:pt>
                      <c:pt idx="9112">
                        <c:v>65152.050735473626</c:v>
                      </c:pt>
                      <c:pt idx="9113">
                        <c:v>63150.874038696289</c:v>
                      </c:pt>
                      <c:pt idx="9114">
                        <c:v>66286.329544067383</c:v>
                      </c:pt>
                      <c:pt idx="9115">
                        <c:v>66608.330276489258</c:v>
                      </c:pt>
                      <c:pt idx="9116">
                        <c:v>66313.329544067383</c:v>
                      </c:pt>
                      <c:pt idx="9117">
                        <c:v>66049.954299926758</c:v>
                      </c:pt>
                      <c:pt idx="9118">
                        <c:v>66017.953567504883</c:v>
                      </c:pt>
                      <c:pt idx="9119">
                        <c:v>66568.953567504883</c:v>
                      </c:pt>
                      <c:pt idx="9120">
                        <c:v>67041.286331176758</c:v>
                      </c:pt>
                      <c:pt idx="9121">
                        <c:v>67085.673538208008</c:v>
                      </c:pt>
                      <c:pt idx="9122">
                        <c:v>66561.671585083008</c:v>
                      </c:pt>
                      <c:pt idx="9123">
                        <c:v>66345.671096801758</c:v>
                      </c:pt>
                      <c:pt idx="9124">
                        <c:v>65673.712112426758</c:v>
                      </c:pt>
                      <c:pt idx="9125">
                        <c:v>65678.712356567383</c:v>
                      </c:pt>
                      <c:pt idx="9126">
                        <c:v>64954.748245239258</c:v>
                      </c:pt>
                      <c:pt idx="9127">
                        <c:v>65313.753372192376</c:v>
                      </c:pt>
                      <c:pt idx="9128">
                        <c:v>65062.753616333008</c:v>
                      </c:pt>
                      <c:pt idx="9129">
                        <c:v>65064.774124145508</c:v>
                      </c:pt>
                      <c:pt idx="9130">
                        <c:v>64606.773635864258</c:v>
                      </c:pt>
                      <c:pt idx="9131">
                        <c:v>66870.726272583008</c:v>
                      </c:pt>
                      <c:pt idx="9132">
                        <c:v>66881.725784301758</c:v>
                      </c:pt>
                      <c:pt idx="9133">
                        <c:v>66825.726028442383</c:v>
                      </c:pt>
                      <c:pt idx="9134">
                        <c:v>66310.726028442383</c:v>
                      </c:pt>
                      <c:pt idx="9135">
                        <c:v>59308.813018798828</c:v>
                      </c:pt>
                      <c:pt idx="9136">
                        <c:v>65856.073440551758</c:v>
                      </c:pt>
                      <c:pt idx="9137">
                        <c:v>66094.073440551758</c:v>
                      </c:pt>
                      <c:pt idx="9138">
                        <c:v>65745.679397583008</c:v>
                      </c:pt>
                      <c:pt idx="9139">
                        <c:v>64348.824707031235</c:v>
                      </c:pt>
                      <c:pt idx="9140">
                        <c:v>64421.724609375</c:v>
                      </c:pt>
                      <c:pt idx="9141">
                        <c:v>64739.62646484375</c:v>
                      </c:pt>
                      <c:pt idx="9142">
                        <c:v>64336.52587890625</c:v>
                      </c:pt>
                      <c:pt idx="9143">
                        <c:v>63099.36962890625</c:v>
                      </c:pt>
                      <c:pt idx="9144">
                        <c:v>62749.2646484375</c:v>
                      </c:pt>
                      <c:pt idx="9145">
                        <c:v>63478.763671875</c:v>
                      </c:pt>
                      <c:pt idx="9146">
                        <c:v>63326.76318359375</c:v>
                      </c:pt>
                      <c:pt idx="9147">
                        <c:v>64024.141799926758</c:v>
                      </c:pt>
                      <c:pt idx="9148">
                        <c:v>63872.141311645508</c:v>
                      </c:pt>
                      <c:pt idx="9149">
                        <c:v>64181.642044067376</c:v>
                      </c:pt>
                      <c:pt idx="9150">
                        <c:v>59954.654037475579</c:v>
                      </c:pt>
                      <c:pt idx="9151">
                        <c:v>60279.155746459961</c:v>
                      </c:pt>
                      <c:pt idx="9152">
                        <c:v>59685.353118896484</c:v>
                      </c:pt>
                      <c:pt idx="9153">
                        <c:v>57073.779937744141</c:v>
                      </c:pt>
                      <c:pt idx="9154">
                        <c:v>65978.269973754883</c:v>
                      </c:pt>
                      <c:pt idx="9155">
                        <c:v>65978.269729614258</c:v>
                      </c:pt>
                      <c:pt idx="9156">
                        <c:v>65978.269973754883</c:v>
                      </c:pt>
                      <c:pt idx="9157">
                        <c:v>65125.501068115234</c:v>
                      </c:pt>
                      <c:pt idx="9158">
                        <c:v>65125.501556396484</c:v>
                      </c:pt>
                      <c:pt idx="9159">
                        <c:v>66693.903411865234</c:v>
                      </c:pt>
                      <c:pt idx="9160">
                        <c:v>66532.039260864258</c:v>
                      </c:pt>
                      <c:pt idx="9161">
                        <c:v>67165.939407348633</c:v>
                      </c:pt>
                      <c:pt idx="9162">
                        <c:v>66949.938674926758</c:v>
                      </c:pt>
                      <c:pt idx="9163">
                        <c:v>61133.839431762695</c:v>
                      </c:pt>
                      <c:pt idx="9164">
                        <c:v>61135.713455200195</c:v>
                      </c:pt>
                      <c:pt idx="9165">
                        <c:v>63099.864944458008</c:v>
                      </c:pt>
                      <c:pt idx="9166">
                        <c:v>65584.899856567383</c:v>
                      </c:pt>
                      <c:pt idx="9167">
                        <c:v>65584.900100708008</c:v>
                      </c:pt>
                      <c:pt idx="9168">
                        <c:v>65429.700592041016</c:v>
                      </c:pt>
                      <c:pt idx="9169">
                        <c:v>64047.010650634766</c:v>
                      </c:pt>
                      <c:pt idx="9170">
                        <c:v>64892.011138916016</c:v>
                      </c:pt>
                      <c:pt idx="9171">
                        <c:v>65283.011383056633</c:v>
                      </c:pt>
                      <c:pt idx="9172">
                        <c:v>65880.705764770508</c:v>
                      </c:pt>
                      <c:pt idx="9173">
                        <c:v>66229.354202270508</c:v>
                      </c:pt>
                      <c:pt idx="9174">
                        <c:v>65375.61848449707</c:v>
                      </c:pt>
                      <c:pt idx="9175">
                        <c:v>65375.61848449707</c:v>
                      </c:pt>
                      <c:pt idx="9176">
                        <c:v>65635.471389770508</c:v>
                      </c:pt>
                      <c:pt idx="9177">
                        <c:v>65527.470901489258</c:v>
                      </c:pt>
                      <c:pt idx="9178">
                        <c:v>65527.470413208008</c:v>
                      </c:pt>
                      <c:pt idx="9179">
                        <c:v>65501.972366333008</c:v>
                      </c:pt>
                      <c:pt idx="9180">
                        <c:v>63735.793655395508</c:v>
                      </c:pt>
                      <c:pt idx="9181">
                        <c:v>63547.781204223626</c:v>
                      </c:pt>
                      <c:pt idx="9182">
                        <c:v>63549.560256958008</c:v>
                      </c:pt>
                      <c:pt idx="9183">
                        <c:v>64369.562454223626</c:v>
                      </c:pt>
                      <c:pt idx="9184">
                        <c:v>65504.796295166016</c:v>
                      </c:pt>
                      <c:pt idx="9185">
                        <c:v>65277.796051025383</c:v>
                      </c:pt>
                      <c:pt idx="9186">
                        <c:v>68328.833694458008</c:v>
                      </c:pt>
                      <c:pt idx="9187">
                        <c:v>65741.72395324707</c:v>
                      </c:pt>
                      <c:pt idx="9188">
                        <c:v>66093.72395324707</c:v>
                      </c:pt>
                      <c:pt idx="9189">
                        <c:v>66175.173049926758</c:v>
                      </c:pt>
                      <c:pt idx="9190">
                        <c:v>67303.261428833008</c:v>
                      </c:pt>
                      <c:pt idx="9191">
                        <c:v>67774.061477661133</c:v>
                      </c:pt>
                      <c:pt idx="9192">
                        <c:v>67672.386672973633</c:v>
                      </c:pt>
                      <c:pt idx="9193">
                        <c:v>66390.300003051758</c:v>
                      </c:pt>
                      <c:pt idx="9194">
                        <c:v>66038.300491333008</c:v>
                      </c:pt>
                      <c:pt idx="9195">
                        <c:v>62806.352005004876</c:v>
                      </c:pt>
                      <c:pt idx="9196">
                        <c:v>62806.352249145508</c:v>
                      </c:pt>
                      <c:pt idx="9197">
                        <c:v>67426.271194458008</c:v>
                      </c:pt>
                      <c:pt idx="9198">
                        <c:v>67765.051712036133</c:v>
                      </c:pt>
                      <c:pt idx="9199">
                        <c:v>67722.051712036133</c:v>
                      </c:pt>
                      <c:pt idx="9200">
                        <c:v>66318.409744262695</c:v>
                      </c:pt>
                      <c:pt idx="9201">
                        <c:v>66756.152297973633</c:v>
                      </c:pt>
                      <c:pt idx="9202">
                        <c:v>66580.152297973633</c:v>
                      </c:pt>
                      <c:pt idx="9203">
                        <c:v>65537.074783325195</c:v>
                      </c:pt>
                      <c:pt idx="9204">
                        <c:v>65537.074844360352</c:v>
                      </c:pt>
                      <c:pt idx="9205">
                        <c:v>63374.268386840813</c:v>
                      </c:pt>
                      <c:pt idx="9206">
                        <c:v>64588.669509887695</c:v>
                      </c:pt>
                      <c:pt idx="9207">
                        <c:v>62501.929290771484</c:v>
                      </c:pt>
                      <c:pt idx="9208">
                        <c:v>63500.330047607422</c:v>
                      </c:pt>
                      <c:pt idx="9209">
                        <c:v>64037.844665527336</c:v>
                      </c:pt>
                      <c:pt idx="9210">
                        <c:v>63959.137649536126</c:v>
                      </c:pt>
                      <c:pt idx="9211">
                        <c:v>64164.086868286126</c:v>
                      </c:pt>
                      <c:pt idx="9212">
                        <c:v>64558.628128051758</c:v>
                      </c:pt>
                      <c:pt idx="9213">
                        <c:v>64206.628616333008</c:v>
                      </c:pt>
                      <c:pt idx="9214">
                        <c:v>64455.428131103516</c:v>
                      </c:pt>
                      <c:pt idx="9215">
                        <c:v>64516.154983520508</c:v>
                      </c:pt>
                      <c:pt idx="9216">
                        <c:v>64387.414260864258</c:v>
                      </c:pt>
                      <c:pt idx="9217">
                        <c:v>64323.414260864258</c:v>
                      </c:pt>
                      <c:pt idx="9218">
                        <c:v>64836.350296020508</c:v>
                      </c:pt>
                      <c:pt idx="9219">
                        <c:v>64888.750930786126</c:v>
                      </c:pt>
                      <c:pt idx="9220">
                        <c:v>61930.031936645508</c:v>
                      </c:pt>
                      <c:pt idx="9221">
                        <c:v>62375.481521606438</c:v>
                      </c:pt>
                      <c:pt idx="9222">
                        <c:v>68384.743850708008</c:v>
                      </c:pt>
                      <c:pt idx="9223">
                        <c:v>68636.694778442383</c:v>
                      </c:pt>
                      <c:pt idx="9224">
                        <c:v>68548.694534301758</c:v>
                      </c:pt>
                      <c:pt idx="9225">
                        <c:v>64137.038040161126</c:v>
                      </c:pt>
                      <c:pt idx="9226">
                        <c:v>63808.036819458008</c:v>
                      </c:pt>
                      <c:pt idx="9227">
                        <c:v>67752.546829223633</c:v>
                      </c:pt>
                      <c:pt idx="9228">
                        <c:v>67981.546340942383</c:v>
                      </c:pt>
                      <c:pt idx="9229">
                        <c:v>67389.746292114258</c:v>
                      </c:pt>
                      <c:pt idx="9230">
                        <c:v>64753.903335571289</c:v>
                      </c:pt>
                      <c:pt idx="9231">
                        <c:v>64722.456008911126</c:v>
                      </c:pt>
                      <c:pt idx="9232">
                        <c:v>64722.456497192376</c:v>
                      </c:pt>
                      <c:pt idx="9233">
                        <c:v>64722.456497192376</c:v>
                      </c:pt>
                      <c:pt idx="9234">
                        <c:v>64722.456741333008</c:v>
                      </c:pt>
                      <c:pt idx="9235">
                        <c:v>64388.456985473626</c:v>
                      </c:pt>
                      <c:pt idx="9236">
                        <c:v>65856.198684692383</c:v>
                      </c:pt>
                      <c:pt idx="9237">
                        <c:v>65855.605422973633</c:v>
                      </c:pt>
                      <c:pt idx="9238">
                        <c:v>65894.005569458008</c:v>
                      </c:pt>
                      <c:pt idx="9239">
                        <c:v>65937.482818603516</c:v>
                      </c:pt>
                      <c:pt idx="9240">
                        <c:v>57813.796356201172</c:v>
                      </c:pt>
                      <c:pt idx="9241">
                        <c:v>57813.796417236328</c:v>
                      </c:pt>
                      <c:pt idx="9242">
                        <c:v>57678.796234130859</c:v>
                      </c:pt>
                      <c:pt idx="9243">
                        <c:v>64847.522171020508</c:v>
                      </c:pt>
                      <c:pt idx="9244">
                        <c:v>64895.522171020508</c:v>
                      </c:pt>
                      <c:pt idx="9245">
                        <c:v>64895.522171020508</c:v>
                      </c:pt>
                      <c:pt idx="9246">
                        <c:v>63289.592849731438</c:v>
                      </c:pt>
                      <c:pt idx="9247">
                        <c:v>63141.09309387207</c:v>
                      </c:pt>
                      <c:pt idx="9248">
                        <c:v>63141.093032836907</c:v>
                      </c:pt>
                      <c:pt idx="9249">
                        <c:v>62851.676651000969</c:v>
                      </c:pt>
                      <c:pt idx="9250">
                        <c:v>62868.176773071289</c:v>
                      </c:pt>
                      <c:pt idx="9251">
                        <c:v>63461.677505493157</c:v>
                      </c:pt>
                      <c:pt idx="9252">
                        <c:v>63283.677261352539</c:v>
                      </c:pt>
                      <c:pt idx="9253">
                        <c:v>63162.677139282219</c:v>
                      </c:pt>
                      <c:pt idx="9254">
                        <c:v>65653.192581176758</c:v>
                      </c:pt>
                      <c:pt idx="9255">
                        <c:v>57082.110706329346</c:v>
                      </c:pt>
                      <c:pt idx="9256">
                        <c:v>57355.112598419189</c:v>
                      </c:pt>
                      <c:pt idx="9257">
                        <c:v>57346.112659454346</c:v>
                      </c:pt>
                      <c:pt idx="9258">
                        <c:v>64587.510330200195</c:v>
                      </c:pt>
                      <c:pt idx="9259">
                        <c:v>62791.99739074707</c:v>
                      </c:pt>
                      <c:pt idx="9260">
                        <c:v>62800.99739074707</c:v>
                      </c:pt>
                      <c:pt idx="9261">
                        <c:v>64203.404739379883</c:v>
                      </c:pt>
                      <c:pt idx="9262">
                        <c:v>63753.536575317383</c:v>
                      </c:pt>
                      <c:pt idx="9263">
                        <c:v>63753.536575317383</c:v>
                      </c:pt>
                      <c:pt idx="9264">
                        <c:v>63753.536575317383</c:v>
                      </c:pt>
                      <c:pt idx="9265">
                        <c:v>59937.612808227539</c:v>
                      </c:pt>
                      <c:pt idx="9266">
                        <c:v>59985.612869262695</c:v>
                      </c:pt>
                      <c:pt idx="9267">
                        <c:v>60656.440994262695</c:v>
                      </c:pt>
                      <c:pt idx="9268">
                        <c:v>60795.567459106438</c:v>
                      </c:pt>
                      <c:pt idx="9269">
                        <c:v>60786.567337036126</c:v>
                      </c:pt>
                      <c:pt idx="9270">
                        <c:v>63653.467163085938</c:v>
                      </c:pt>
                      <c:pt idx="9271">
                        <c:v>63947.70491027832</c:v>
                      </c:pt>
                      <c:pt idx="9272">
                        <c:v>64207.70686340332</c:v>
                      </c:pt>
                      <c:pt idx="9273">
                        <c:v>64119.706680297844</c:v>
                      </c:pt>
                      <c:pt idx="9274">
                        <c:v>61806.661575317383</c:v>
                      </c:pt>
                      <c:pt idx="9275">
                        <c:v>62241.662063598626</c:v>
                      </c:pt>
                      <c:pt idx="9276">
                        <c:v>62562.66242980957</c:v>
                      </c:pt>
                      <c:pt idx="9277">
                        <c:v>63343.130081176758</c:v>
                      </c:pt>
                      <c:pt idx="9278">
                        <c:v>64416.132034301758</c:v>
                      </c:pt>
                      <c:pt idx="9279">
                        <c:v>63914.579788208008</c:v>
                      </c:pt>
                      <c:pt idx="9280">
                        <c:v>66795.327346801758</c:v>
                      </c:pt>
                      <c:pt idx="9281">
                        <c:v>67067.977737426758</c:v>
                      </c:pt>
                      <c:pt idx="9282">
                        <c:v>68449.102249145508</c:v>
                      </c:pt>
                      <c:pt idx="9283">
                        <c:v>68464.002395629883</c:v>
                      </c:pt>
                      <c:pt idx="9284">
                        <c:v>68377.072952270508</c:v>
                      </c:pt>
                      <c:pt idx="9285">
                        <c:v>57997.811206817627</c:v>
                      </c:pt>
                      <c:pt idx="9286">
                        <c:v>57773.644641876221</c:v>
                      </c:pt>
                      <c:pt idx="9287">
                        <c:v>64340.415542602539</c:v>
                      </c:pt>
                      <c:pt idx="9288">
                        <c:v>64392.415481567383</c:v>
                      </c:pt>
                      <c:pt idx="9289">
                        <c:v>64401.415542602539</c:v>
                      </c:pt>
                      <c:pt idx="9290">
                        <c:v>63560.622756958008</c:v>
                      </c:pt>
                      <c:pt idx="9291">
                        <c:v>63560.622756958008</c:v>
                      </c:pt>
                      <c:pt idx="9292">
                        <c:v>64304.506240844727</c:v>
                      </c:pt>
                      <c:pt idx="9293">
                        <c:v>64304.50617980957</c:v>
                      </c:pt>
                      <c:pt idx="9294">
                        <c:v>64303.885147094727</c:v>
                      </c:pt>
                      <c:pt idx="9295">
                        <c:v>63935.964309692383</c:v>
                      </c:pt>
                      <c:pt idx="9296">
                        <c:v>62876.229934692383</c:v>
                      </c:pt>
                      <c:pt idx="9297">
                        <c:v>62880.229873657227</c:v>
                      </c:pt>
                      <c:pt idx="9298">
                        <c:v>62889.229934692383</c:v>
                      </c:pt>
                      <c:pt idx="9299">
                        <c:v>63526.654373168945</c:v>
                      </c:pt>
                      <c:pt idx="9300">
                        <c:v>66662.176956176758</c:v>
                      </c:pt>
                      <c:pt idx="9301">
                        <c:v>66714.577102661133</c:v>
                      </c:pt>
                      <c:pt idx="9302">
                        <c:v>66714.049270629883</c:v>
                      </c:pt>
                      <c:pt idx="9303">
                        <c:v>66649.049514770508</c:v>
                      </c:pt>
                      <c:pt idx="9304">
                        <c:v>67440.369338989258</c:v>
                      </c:pt>
                      <c:pt idx="9305">
                        <c:v>67254.834182739258</c:v>
                      </c:pt>
                      <c:pt idx="9306">
                        <c:v>68240.431350708008</c:v>
                      </c:pt>
                      <c:pt idx="9307">
                        <c:v>68240.430374145508</c:v>
                      </c:pt>
                      <c:pt idx="9308">
                        <c:v>62634.70979309082</c:v>
                      </c:pt>
                      <c:pt idx="9309">
                        <c:v>62635.195266723626</c:v>
                      </c:pt>
                      <c:pt idx="9310">
                        <c:v>62635.195266723626</c:v>
                      </c:pt>
                      <c:pt idx="9311">
                        <c:v>62358.96501159668</c:v>
                      </c:pt>
                      <c:pt idx="9312">
                        <c:v>62286.065231323242</c:v>
                      </c:pt>
                      <c:pt idx="9313">
                        <c:v>62213.16520690918</c:v>
                      </c:pt>
                      <c:pt idx="9314">
                        <c:v>62018.03015136718</c:v>
                      </c:pt>
                      <c:pt idx="9315">
                        <c:v>65049.664627075188</c:v>
                      </c:pt>
                      <c:pt idx="9316">
                        <c:v>65049.664749145508</c:v>
                      </c:pt>
                      <c:pt idx="9317">
                        <c:v>65049.664505004876</c:v>
                      </c:pt>
                      <c:pt idx="9318">
                        <c:v>66536.607620239258</c:v>
                      </c:pt>
                      <c:pt idx="9319">
                        <c:v>66635.287551879883</c:v>
                      </c:pt>
                      <c:pt idx="9320">
                        <c:v>66634.694046020508</c:v>
                      </c:pt>
                      <c:pt idx="9321">
                        <c:v>66827.694046020508</c:v>
                      </c:pt>
                      <c:pt idx="9322">
                        <c:v>66461.702102661133</c:v>
                      </c:pt>
                      <c:pt idx="9323">
                        <c:v>64701.733596801758</c:v>
                      </c:pt>
                      <c:pt idx="9324">
                        <c:v>64749.734085083008</c:v>
                      </c:pt>
                      <c:pt idx="9325">
                        <c:v>64749.732620239258</c:v>
                      </c:pt>
                      <c:pt idx="9326">
                        <c:v>64177.733108520508</c:v>
                      </c:pt>
                      <c:pt idx="9327">
                        <c:v>67381.828323364258</c:v>
                      </c:pt>
                      <c:pt idx="9328">
                        <c:v>67381.828323364258</c:v>
                      </c:pt>
                      <c:pt idx="9329">
                        <c:v>67338.827102661133</c:v>
                      </c:pt>
                      <c:pt idx="9330">
                        <c:v>62360.436721801758</c:v>
                      </c:pt>
                      <c:pt idx="9331">
                        <c:v>62360.436721801758</c:v>
                      </c:pt>
                      <c:pt idx="9332">
                        <c:v>68068.044387817383</c:v>
                      </c:pt>
                      <c:pt idx="9333">
                        <c:v>67833.044143676758</c:v>
                      </c:pt>
                      <c:pt idx="9334">
                        <c:v>67726.043899536133</c:v>
                      </c:pt>
                      <c:pt idx="9335">
                        <c:v>63353.972854614258</c:v>
                      </c:pt>
                      <c:pt idx="9336">
                        <c:v>63305.972793579102</c:v>
                      </c:pt>
                      <c:pt idx="9337">
                        <c:v>65967.427444458008</c:v>
                      </c:pt>
                      <c:pt idx="9338">
                        <c:v>65615.427444458008</c:v>
                      </c:pt>
                      <c:pt idx="9339">
                        <c:v>65616.285842895508</c:v>
                      </c:pt>
                      <c:pt idx="9340">
                        <c:v>65607.285842895508</c:v>
                      </c:pt>
                      <c:pt idx="9341">
                        <c:v>66380.807571411133</c:v>
                      </c:pt>
                      <c:pt idx="9342">
                        <c:v>66292.807327270508</c:v>
                      </c:pt>
                      <c:pt idx="9343">
                        <c:v>63253.829727172852</c:v>
                      </c:pt>
                      <c:pt idx="9344">
                        <c:v>63253.829788208008</c:v>
                      </c:pt>
                      <c:pt idx="9345">
                        <c:v>66432.040481567383</c:v>
                      </c:pt>
                      <c:pt idx="9346">
                        <c:v>66266.700836181641</c:v>
                      </c:pt>
                      <c:pt idx="9347">
                        <c:v>66997.701324462891</c:v>
                      </c:pt>
                      <c:pt idx="9348">
                        <c:v>66209.336135864258</c:v>
                      </c:pt>
                      <c:pt idx="9349">
                        <c:v>66030.336135864258</c:v>
                      </c:pt>
                      <c:pt idx="9350">
                        <c:v>66108.760940551758</c:v>
                      </c:pt>
                      <c:pt idx="9351">
                        <c:v>66121.686721801758</c:v>
                      </c:pt>
                      <c:pt idx="9352">
                        <c:v>65540.976272583008</c:v>
                      </c:pt>
                      <c:pt idx="9353">
                        <c:v>66525.130325317383</c:v>
                      </c:pt>
                      <c:pt idx="9354">
                        <c:v>66091.129837036133</c:v>
                      </c:pt>
                      <c:pt idx="9355">
                        <c:v>66091.130081176758</c:v>
                      </c:pt>
                      <c:pt idx="9356">
                        <c:v>67755.189895629883</c:v>
                      </c:pt>
                      <c:pt idx="9357">
                        <c:v>67965.189651489258</c:v>
                      </c:pt>
                      <c:pt idx="9358">
                        <c:v>67965.189407348633</c:v>
                      </c:pt>
                      <c:pt idx="9359">
                        <c:v>67550.188674926758</c:v>
                      </c:pt>
                      <c:pt idx="9360">
                        <c:v>62586.998550415039</c:v>
                      </c:pt>
                      <c:pt idx="9361">
                        <c:v>62586.998489379883</c:v>
                      </c:pt>
                      <c:pt idx="9362">
                        <c:v>61997.440078735352</c:v>
                      </c:pt>
                      <c:pt idx="9363">
                        <c:v>62006.440017700195</c:v>
                      </c:pt>
                      <c:pt idx="9364">
                        <c:v>62271.812088012695</c:v>
                      </c:pt>
                      <c:pt idx="9365">
                        <c:v>62145.145278930664</c:v>
                      </c:pt>
                      <c:pt idx="9366">
                        <c:v>62145.145278930664</c:v>
                      </c:pt>
                      <c:pt idx="9367">
                        <c:v>64931.038269042961</c:v>
                      </c:pt>
                      <c:pt idx="9368">
                        <c:v>63267.247680664063</c:v>
                      </c:pt>
                      <c:pt idx="9369">
                        <c:v>64260.548583984368</c:v>
                      </c:pt>
                      <c:pt idx="9370">
                        <c:v>64402.348876953118</c:v>
                      </c:pt>
                      <c:pt idx="9371">
                        <c:v>64402.34912109375</c:v>
                      </c:pt>
                      <c:pt idx="9372">
                        <c:v>63715.34899902343</c:v>
                      </c:pt>
                      <c:pt idx="9373">
                        <c:v>63371.81872558593</c:v>
                      </c:pt>
                      <c:pt idx="9374">
                        <c:v>63423.724197387688</c:v>
                      </c:pt>
                      <c:pt idx="9375">
                        <c:v>63706.846267700195</c:v>
                      </c:pt>
                      <c:pt idx="9376">
                        <c:v>63602.346267700195</c:v>
                      </c:pt>
                      <c:pt idx="9377">
                        <c:v>63546.346206665039</c:v>
                      </c:pt>
                      <c:pt idx="9378">
                        <c:v>64924.948028564453</c:v>
                      </c:pt>
                      <c:pt idx="9379">
                        <c:v>67107.059173583984</c:v>
                      </c:pt>
                      <c:pt idx="9380">
                        <c:v>67107.058685302734</c:v>
                      </c:pt>
                      <c:pt idx="9381">
                        <c:v>62389.529861450195</c:v>
                      </c:pt>
                      <c:pt idx="9382">
                        <c:v>63966.857131958008</c:v>
                      </c:pt>
                      <c:pt idx="9383">
                        <c:v>63975.85725402832</c:v>
                      </c:pt>
                      <c:pt idx="9384">
                        <c:v>64365.408889770508</c:v>
                      </c:pt>
                      <c:pt idx="9385">
                        <c:v>64213.408828735352</c:v>
                      </c:pt>
                      <c:pt idx="9386">
                        <c:v>66422.343215942383</c:v>
                      </c:pt>
                      <c:pt idx="9387">
                        <c:v>67481.144119262695</c:v>
                      </c:pt>
                      <c:pt idx="9388">
                        <c:v>67329.143997192383</c:v>
                      </c:pt>
                      <c:pt idx="9389">
                        <c:v>65562.441116333008</c:v>
                      </c:pt>
                      <c:pt idx="9390">
                        <c:v>66387.871780395508</c:v>
                      </c:pt>
                      <c:pt idx="9391">
                        <c:v>66620.797073364258</c:v>
                      </c:pt>
                      <c:pt idx="9392">
                        <c:v>66620.796585083008</c:v>
                      </c:pt>
                      <c:pt idx="9393">
                        <c:v>65567.170364379883</c:v>
                      </c:pt>
                      <c:pt idx="9394">
                        <c:v>65567.168899536133</c:v>
                      </c:pt>
                      <c:pt idx="9395">
                        <c:v>65012.15173339843</c:v>
                      </c:pt>
                      <c:pt idx="9396">
                        <c:v>65012.151611328118</c:v>
                      </c:pt>
                      <c:pt idx="9397">
                        <c:v>64660.15185546875</c:v>
                      </c:pt>
                      <c:pt idx="9398">
                        <c:v>64664.951614379876</c:v>
                      </c:pt>
                      <c:pt idx="9399">
                        <c:v>66479.913284301758</c:v>
                      </c:pt>
                      <c:pt idx="9400">
                        <c:v>65799.655960083008</c:v>
                      </c:pt>
                      <c:pt idx="9401">
                        <c:v>65847.656448364258</c:v>
                      </c:pt>
                      <c:pt idx="9402">
                        <c:v>65847.656448364258</c:v>
                      </c:pt>
                      <c:pt idx="9403">
                        <c:v>65570.629837036133</c:v>
                      </c:pt>
                      <c:pt idx="9404">
                        <c:v>65618.630325317383</c:v>
                      </c:pt>
                      <c:pt idx="9405">
                        <c:v>63718.34407043457</c:v>
                      </c:pt>
                      <c:pt idx="9406">
                        <c:v>63770.037673950195</c:v>
                      </c:pt>
                      <c:pt idx="9407">
                        <c:v>63673.037612915039</c:v>
                      </c:pt>
                      <c:pt idx="9408">
                        <c:v>65766.560745239258</c:v>
                      </c:pt>
                      <c:pt idx="9409">
                        <c:v>65088.870803833008</c:v>
                      </c:pt>
                      <c:pt idx="9410">
                        <c:v>64060.162063598626</c:v>
                      </c:pt>
                      <c:pt idx="9411">
                        <c:v>65881.918655395508</c:v>
                      </c:pt>
                      <c:pt idx="9412">
                        <c:v>63248.084426879876</c:v>
                      </c:pt>
                      <c:pt idx="9413">
                        <c:v>63658.584915161126</c:v>
                      </c:pt>
                      <c:pt idx="9414">
                        <c:v>63442.084915161126</c:v>
                      </c:pt>
                      <c:pt idx="9415">
                        <c:v>63354.083938598626</c:v>
                      </c:pt>
                      <c:pt idx="9416">
                        <c:v>62230.129592895508</c:v>
                      </c:pt>
                      <c:pt idx="9417">
                        <c:v>61608.17903137207</c:v>
                      </c:pt>
                      <c:pt idx="9418">
                        <c:v>62192.845901489258</c:v>
                      </c:pt>
                      <c:pt idx="9419">
                        <c:v>62192.845901489258</c:v>
                      </c:pt>
                      <c:pt idx="9420">
                        <c:v>66500.726272583008</c:v>
                      </c:pt>
                      <c:pt idx="9421">
                        <c:v>65737.975387573242</c:v>
                      </c:pt>
                      <c:pt idx="9422">
                        <c:v>67583.841018676758</c:v>
                      </c:pt>
                      <c:pt idx="9423">
                        <c:v>67284.853286743164</c:v>
                      </c:pt>
                      <c:pt idx="9424">
                        <c:v>67131.565200805664</c:v>
                      </c:pt>
                      <c:pt idx="9425">
                        <c:v>67119.498245239258</c:v>
                      </c:pt>
                      <c:pt idx="9426">
                        <c:v>67272.649124145508</c:v>
                      </c:pt>
                      <c:pt idx="9427">
                        <c:v>67829.949905395508</c:v>
                      </c:pt>
                      <c:pt idx="9428">
                        <c:v>67760.949417114258</c:v>
                      </c:pt>
                      <c:pt idx="9429">
                        <c:v>67160.949417114258</c:v>
                      </c:pt>
                      <c:pt idx="9430">
                        <c:v>66416.492462158203</c:v>
                      </c:pt>
                      <c:pt idx="9431">
                        <c:v>65779.490509033203</c:v>
                      </c:pt>
                      <c:pt idx="9432">
                        <c:v>65258.990997314446</c:v>
                      </c:pt>
                      <c:pt idx="9433">
                        <c:v>64894.185745239258</c:v>
                      </c:pt>
                      <c:pt idx="9434">
                        <c:v>64946.246047973626</c:v>
                      </c:pt>
                      <c:pt idx="9435">
                        <c:v>67353.698928833008</c:v>
                      </c:pt>
                      <c:pt idx="9436">
                        <c:v>67201.699172973633</c:v>
                      </c:pt>
                      <c:pt idx="9437">
                        <c:v>64467.604446411126</c:v>
                      </c:pt>
                      <c:pt idx="9438">
                        <c:v>67065.77685546875</c:v>
                      </c:pt>
                      <c:pt idx="9439">
                        <c:v>66780.777053833008</c:v>
                      </c:pt>
                      <c:pt idx="9440">
                        <c:v>65133.528274536126</c:v>
                      </c:pt>
                      <c:pt idx="9441">
                        <c:v>65667.691604614258</c:v>
                      </c:pt>
                      <c:pt idx="9442">
                        <c:v>65325.691604614258</c:v>
                      </c:pt>
                      <c:pt idx="9443">
                        <c:v>66234.352981567383</c:v>
                      </c:pt>
                      <c:pt idx="9444">
                        <c:v>65882.352737426758</c:v>
                      </c:pt>
                      <c:pt idx="9445">
                        <c:v>65882.352737426758</c:v>
                      </c:pt>
                      <c:pt idx="9446">
                        <c:v>65476.352493286126</c:v>
                      </c:pt>
                      <c:pt idx="9447">
                        <c:v>66129.421585083008</c:v>
                      </c:pt>
                      <c:pt idx="9448">
                        <c:v>66193.422561645508</c:v>
                      </c:pt>
                      <c:pt idx="9449">
                        <c:v>66511.607131958008</c:v>
                      </c:pt>
                      <c:pt idx="9450">
                        <c:v>64698.750885009766</c:v>
                      </c:pt>
                      <c:pt idx="9451">
                        <c:v>66592.299026489258</c:v>
                      </c:pt>
                      <c:pt idx="9452">
                        <c:v>67328.469924926758</c:v>
                      </c:pt>
                      <c:pt idx="9453">
                        <c:v>67698.150100708008</c:v>
                      </c:pt>
                      <c:pt idx="9454">
                        <c:v>67482.149856567383</c:v>
                      </c:pt>
                      <c:pt idx="9455">
                        <c:v>67208.149612426758</c:v>
                      </c:pt>
                      <c:pt idx="9456">
                        <c:v>66675.149612426758</c:v>
                      </c:pt>
                      <c:pt idx="9457">
                        <c:v>65805.625442504883</c:v>
                      </c:pt>
                      <c:pt idx="9458">
                        <c:v>65477.973098754876</c:v>
                      </c:pt>
                      <c:pt idx="9459">
                        <c:v>66339.198928833008</c:v>
                      </c:pt>
                      <c:pt idx="9460">
                        <c:v>66139.902297973633</c:v>
                      </c:pt>
                      <c:pt idx="9461">
                        <c:v>65928.700881958008</c:v>
                      </c:pt>
                      <c:pt idx="9462">
                        <c:v>66247.700393676758</c:v>
                      </c:pt>
                      <c:pt idx="9463">
                        <c:v>60839.464309692376</c:v>
                      </c:pt>
                      <c:pt idx="9464">
                        <c:v>60847.831497192376</c:v>
                      </c:pt>
                      <c:pt idx="9465">
                        <c:v>65343.750686645508</c:v>
                      </c:pt>
                      <c:pt idx="9466">
                        <c:v>65091.299514770508</c:v>
                      </c:pt>
                      <c:pt idx="9467">
                        <c:v>65148.000198364258</c:v>
                      </c:pt>
                      <c:pt idx="9468">
                        <c:v>65148.000930786126</c:v>
                      </c:pt>
                      <c:pt idx="9469">
                        <c:v>65060.000198364258</c:v>
                      </c:pt>
                      <c:pt idx="9470">
                        <c:v>62250.656326293945</c:v>
                      </c:pt>
                      <c:pt idx="9471">
                        <c:v>62041.456680297852</c:v>
                      </c:pt>
                      <c:pt idx="9472">
                        <c:v>65672.199722290039</c:v>
                      </c:pt>
                      <c:pt idx="9473">
                        <c:v>64552.550247192383</c:v>
                      </c:pt>
                      <c:pt idx="9474">
                        <c:v>60780.949340820313</c:v>
                      </c:pt>
                      <c:pt idx="9475">
                        <c:v>60754.349731445313</c:v>
                      </c:pt>
                      <c:pt idx="9476">
                        <c:v>60754.349792480469</c:v>
                      </c:pt>
                      <c:pt idx="9477">
                        <c:v>59748.764495849609</c:v>
                      </c:pt>
                      <c:pt idx="9478">
                        <c:v>60198.664947509766</c:v>
                      </c:pt>
                      <c:pt idx="9479">
                        <c:v>60037.664703369133</c:v>
                      </c:pt>
                      <c:pt idx="9480">
                        <c:v>59582.276947021484</c:v>
                      </c:pt>
                      <c:pt idx="9481">
                        <c:v>59582.276947021484</c:v>
                      </c:pt>
                      <c:pt idx="9482">
                        <c:v>59582.276947021484</c:v>
                      </c:pt>
                      <c:pt idx="9483">
                        <c:v>65590.657913208008</c:v>
                      </c:pt>
                      <c:pt idx="9484">
                        <c:v>65662.657180786133</c:v>
                      </c:pt>
                      <c:pt idx="9485">
                        <c:v>65662.657424926758</c:v>
                      </c:pt>
                      <c:pt idx="9486">
                        <c:v>64168.698684692376</c:v>
                      </c:pt>
                      <c:pt idx="9487">
                        <c:v>64168.698196411126</c:v>
                      </c:pt>
                      <c:pt idx="9488">
                        <c:v>65064.523391723626</c:v>
                      </c:pt>
                      <c:pt idx="9489">
                        <c:v>65869.354690551758</c:v>
                      </c:pt>
                      <c:pt idx="9490">
                        <c:v>65367.354690551758</c:v>
                      </c:pt>
                      <c:pt idx="9491">
                        <c:v>67419.377792358398</c:v>
                      </c:pt>
                      <c:pt idx="9492">
                        <c:v>67728.057968139648</c:v>
                      </c:pt>
                      <c:pt idx="9493">
                        <c:v>67376.056015014648</c:v>
                      </c:pt>
                      <c:pt idx="9494">
                        <c:v>60542.173904418945</c:v>
                      </c:pt>
                      <c:pt idx="9495">
                        <c:v>63764.192581176758</c:v>
                      </c:pt>
                      <c:pt idx="9496">
                        <c:v>65463.998733520508</c:v>
                      </c:pt>
                      <c:pt idx="9497">
                        <c:v>65415.462600708008</c:v>
                      </c:pt>
                      <c:pt idx="9498">
                        <c:v>66537.328567504883</c:v>
                      </c:pt>
                      <c:pt idx="9499">
                        <c:v>65889.883987426758</c:v>
                      </c:pt>
                      <c:pt idx="9500">
                        <c:v>65916.578140258789</c:v>
                      </c:pt>
                      <c:pt idx="9501">
                        <c:v>66174.578140258789</c:v>
                      </c:pt>
                      <c:pt idx="9502">
                        <c:v>66086.578628540039</c:v>
                      </c:pt>
                      <c:pt idx="9503">
                        <c:v>65978.578628540039</c:v>
                      </c:pt>
                      <c:pt idx="9504">
                        <c:v>65865.726654052734</c:v>
                      </c:pt>
                      <c:pt idx="9505">
                        <c:v>65222.331146240234</c:v>
                      </c:pt>
                      <c:pt idx="9506">
                        <c:v>65222.331634521484</c:v>
                      </c:pt>
                      <c:pt idx="9507">
                        <c:v>65153.332122802734</c:v>
                      </c:pt>
                      <c:pt idx="9508">
                        <c:v>65122.399017333984</c:v>
                      </c:pt>
                      <c:pt idx="9509">
                        <c:v>64988.900238037102</c:v>
                      </c:pt>
                      <c:pt idx="9510">
                        <c:v>64646.74446105957</c:v>
                      </c:pt>
                      <c:pt idx="9511">
                        <c:v>65087.644607543938</c:v>
                      </c:pt>
                      <c:pt idx="9512">
                        <c:v>65560.144973754883</c:v>
                      </c:pt>
                      <c:pt idx="9513">
                        <c:v>65344.144729614258</c:v>
                      </c:pt>
                      <c:pt idx="9514">
                        <c:v>63791.849563598626</c:v>
                      </c:pt>
                      <c:pt idx="9515">
                        <c:v>63791.849563598626</c:v>
                      </c:pt>
                      <c:pt idx="9516">
                        <c:v>63527.849075317376</c:v>
                      </c:pt>
                      <c:pt idx="9517">
                        <c:v>64869.852737426758</c:v>
                      </c:pt>
                      <c:pt idx="9518">
                        <c:v>65584.399978637695</c:v>
                      </c:pt>
                      <c:pt idx="9519">
                        <c:v>66268.581253051758</c:v>
                      </c:pt>
                      <c:pt idx="9520">
                        <c:v>66504.130325317383</c:v>
                      </c:pt>
                      <c:pt idx="9521">
                        <c:v>66414.944778442383</c:v>
                      </c:pt>
                      <c:pt idx="9522">
                        <c:v>66875.874221801758</c:v>
                      </c:pt>
                      <c:pt idx="9523">
                        <c:v>66875.874221801758</c:v>
                      </c:pt>
                      <c:pt idx="9524">
                        <c:v>66875.874221801758</c:v>
                      </c:pt>
                      <c:pt idx="9525">
                        <c:v>60284.233856201172</c:v>
                      </c:pt>
                      <c:pt idx="9526">
                        <c:v>59755.796539306641</c:v>
                      </c:pt>
                      <c:pt idx="9527">
                        <c:v>59621.996429443359</c:v>
                      </c:pt>
                      <c:pt idx="9528">
                        <c:v>59621.996429443359</c:v>
                      </c:pt>
                      <c:pt idx="9529">
                        <c:v>59510.996124267578</c:v>
                      </c:pt>
                      <c:pt idx="9530">
                        <c:v>59278.996002197266</c:v>
                      </c:pt>
                      <c:pt idx="9531">
                        <c:v>60609.172988891594</c:v>
                      </c:pt>
                      <c:pt idx="9532">
                        <c:v>60609.173233032227</c:v>
                      </c:pt>
                      <c:pt idx="9533">
                        <c:v>63122.804077148438</c:v>
                      </c:pt>
                      <c:pt idx="9534">
                        <c:v>62875.739883422852</c:v>
                      </c:pt>
                      <c:pt idx="9535">
                        <c:v>62828.739822387695</c:v>
                      </c:pt>
                      <c:pt idx="9536">
                        <c:v>65280.704544067376</c:v>
                      </c:pt>
                      <c:pt idx="9537">
                        <c:v>65338.704788208008</c:v>
                      </c:pt>
                      <c:pt idx="9538">
                        <c:v>65338.704788208008</c:v>
                      </c:pt>
                      <c:pt idx="9539">
                        <c:v>62912.167144775383</c:v>
                      </c:pt>
                      <c:pt idx="9540">
                        <c:v>64159.963470458984</c:v>
                      </c:pt>
                      <c:pt idx="9541">
                        <c:v>64159.962982177734</c:v>
                      </c:pt>
                      <c:pt idx="9542">
                        <c:v>62993.561126708984</c:v>
                      </c:pt>
                      <c:pt idx="9543">
                        <c:v>63907.227294921868</c:v>
                      </c:pt>
                      <c:pt idx="9544">
                        <c:v>63603.328369140618</c:v>
                      </c:pt>
                      <c:pt idx="9545">
                        <c:v>64015.607131958008</c:v>
                      </c:pt>
                      <c:pt idx="9546">
                        <c:v>63802.464065551758</c:v>
                      </c:pt>
                      <c:pt idx="9547">
                        <c:v>63802.463577270508</c:v>
                      </c:pt>
                      <c:pt idx="9548">
                        <c:v>64704.700820922852</c:v>
                      </c:pt>
                      <c:pt idx="9549">
                        <c:v>65643.575149536133</c:v>
                      </c:pt>
                      <c:pt idx="9550">
                        <c:v>65515.575881958008</c:v>
                      </c:pt>
                      <c:pt idx="9551">
                        <c:v>65595.575393676758</c:v>
                      </c:pt>
                      <c:pt idx="9552">
                        <c:v>65129.575393676758</c:v>
                      </c:pt>
                      <c:pt idx="9553">
                        <c:v>64571.983062744133</c:v>
                      </c:pt>
                      <c:pt idx="9554">
                        <c:v>64618.263092041016</c:v>
                      </c:pt>
                      <c:pt idx="9555">
                        <c:v>58171.570770263672</c:v>
                      </c:pt>
                      <c:pt idx="9556">
                        <c:v>59523.020599365234</c:v>
                      </c:pt>
                      <c:pt idx="9557">
                        <c:v>59534.020111083984</c:v>
                      </c:pt>
                      <c:pt idx="9558">
                        <c:v>59310.020599365234</c:v>
                      </c:pt>
                      <c:pt idx="9559">
                        <c:v>59265.020111083984</c:v>
                      </c:pt>
                      <c:pt idx="9560">
                        <c:v>60716.833633422844</c:v>
                      </c:pt>
                      <c:pt idx="9561">
                        <c:v>60712.033630371086</c:v>
                      </c:pt>
                      <c:pt idx="9562">
                        <c:v>63581.240676879876</c:v>
                      </c:pt>
                      <c:pt idx="9563">
                        <c:v>63639.240921020508</c:v>
                      </c:pt>
                      <c:pt idx="9564">
                        <c:v>63116.259719848626</c:v>
                      </c:pt>
                      <c:pt idx="9565">
                        <c:v>62711.858840942376</c:v>
                      </c:pt>
                      <c:pt idx="9566">
                        <c:v>64065.104202270508</c:v>
                      </c:pt>
                      <c:pt idx="9567">
                        <c:v>64000.470657348626</c:v>
                      </c:pt>
                      <c:pt idx="9568">
                        <c:v>63535.877395629876</c:v>
                      </c:pt>
                      <c:pt idx="9569">
                        <c:v>65655.325881958008</c:v>
                      </c:pt>
                      <c:pt idx="9570">
                        <c:v>63929.03698730468</c:v>
                      </c:pt>
                      <c:pt idx="9571">
                        <c:v>63718.037231445313</c:v>
                      </c:pt>
                      <c:pt idx="9572">
                        <c:v>63783.635375976563</c:v>
                      </c:pt>
                      <c:pt idx="9573">
                        <c:v>62691.143043518066</c:v>
                      </c:pt>
                      <c:pt idx="9574">
                        <c:v>62687.143043518066</c:v>
                      </c:pt>
                      <c:pt idx="9575">
                        <c:v>61999.298294067383</c:v>
                      </c:pt>
                      <c:pt idx="9576">
                        <c:v>61656.298416137695</c:v>
                      </c:pt>
                      <c:pt idx="9577">
                        <c:v>61656.298416137695</c:v>
                      </c:pt>
                      <c:pt idx="9578">
                        <c:v>60242.39924621582</c:v>
                      </c:pt>
                      <c:pt idx="9579">
                        <c:v>60832.884475708008</c:v>
                      </c:pt>
                      <c:pt idx="9580">
                        <c:v>60601.382522583008</c:v>
                      </c:pt>
                      <c:pt idx="9581">
                        <c:v>65024.797439575195</c:v>
                      </c:pt>
                      <c:pt idx="9582">
                        <c:v>64986.797500610352</c:v>
                      </c:pt>
                      <c:pt idx="9583">
                        <c:v>64986.797439575195</c:v>
                      </c:pt>
                      <c:pt idx="9584">
                        <c:v>64987.606094360352</c:v>
                      </c:pt>
                      <c:pt idx="9585">
                        <c:v>63324.632400512695</c:v>
                      </c:pt>
                      <c:pt idx="9586">
                        <c:v>66812.844680786133</c:v>
                      </c:pt>
                      <c:pt idx="9587">
                        <c:v>65454.270462036126</c:v>
                      </c:pt>
                      <c:pt idx="9588">
                        <c:v>63745.182525634766</c:v>
                      </c:pt>
                      <c:pt idx="9589">
                        <c:v>64532.635528564446</c:v>
                      </c:pt>
                      <c:pt idx="9590">
                        <c:v>64532.635650634766</c:v>
                      </c:pt>
                      <c:pt idx="9591">
                        <c:v>63372.082595825195</c:v>
                      </c:pt>
                      <c:pt idx="9592">
                        <c:v>65494.71614074707</c:v>
                      </c:pt>
                      <c:pt idx="9593">
                        <c:v>65415.34748840332</c:v>
                      </c:pt>
                      <c:pt idx="9594">
                        <c:v>65050.847366333008</c:v>
                      </c:pt>
                      <c:pt idx="9595">
                        <c:v>65050.847366333008</c:v>
                      </c:pt>
                      <c:pt idx="9596">
                        <c:v>66578.057815551758</c:v>
                      </c:pt>
                      <c:pt idx="9597">
                        <c:v>66483.456253051758</c:v>
                      </c:pt>
                      <c:pt idx="9598">
                        <c:v>66395.456253051758</c:v>
                      </c:pt>
                      <c:pt idx="9599">
                        <c:v>66248.455764770508</c:v>
                      </c:pt>
                      <c:pt idx="9600">
                        <c:v>64580.931228637688</c:v>
                      </c:pt>
                      <c:pt idx="9601">
                        <c:v>64580.931228637688</c:v>
                      </c:pt>
                      <c:pt idx="9602">
                        <c:v>63053.697219848626</c:v>
                      </c:pt>
                      <c:pt idx="9603">
                        <c:v>63148.197463989258</c:v>
                      </c:pt>
                      <c:pt idx="9604">
                        <c:v>63101.197341918938</c:v>
                      </c:pt>
                      <c:pt idx="9605">
                        <c:v>66226.629348754883</c:v>
                      </c:pt>
                      <c:pt idx="9606">
                        <c:v>65912.129470825195</c:v>
                      </c:pt>
                      <c:pt idx="9607">
                        <c:v>66454.11262512207</c:v>
                      </c:pt>
                      <c:pt idx="9608">
                        <c:v>67390.293167114258</c:v>
                      </c:pt>
                      <c:pt idx="9609">
                        <c:v>67038.293655395508</c:v>
                      </c:pt>
                      <c:pt idx="9610">
                        <c:v>67038.293899536133</c:v>
                      </c:pt>
                      <c:pt idx="9611">
                        <c:v>66750.292922973633</c:v>
                      </c:pt>
                      <c:pt idx="9612">
                        <c:v>66975.076126098633</c:v>
                      </c:pt>
                      <c:pt idx="9613">
                        <c:v>67816.977249145508</c:v>
                      </c:pt>
                      <c:pt idx="9614">
                        <c:v>67664.977249145508</c:v>
                      </c:pt>
                      <c:pt idx="9615">
                        <c:v>57421.632110595703</c:v>
                      </c:pt>
                      <c:pt idx="9616">
                        <c:v>56453.722930908203</c:v>
                      </c:pt>
                      <c:pt idx="9617">
                        <c:v>56720.722991943359</c:v>
                      </c:pt>
                      <c:pt idx="9618">
                        <c:v>56720.723052978516</c:v>
                      </c:pt>
                      <c:pt idx="9619">
                        <c:v>56720.723114013672</c:v>
                      </c:pt>
                      <c:pt idx="9620">
                        <c:v>63410.640701293945</c:v>
                      </c:pt>
                      <c:pt idx="9621">
                        <c:v>63158.691482543945</c:v>
                      </c:pt>
                      <c:pt idx="9622">
                        <c:v>62789.291091918945</c:v>
                      </c:pt>
                      <c:pt idx="9623">
                        <c:v>65370.798294067376</c:v>
                      </c:pt>
                      <c:pt idx="9624">
                        <c:v>65370.798049926758</c:v>
                      </c:pt>
                      <c:pt idx="9625">
                        <c:v>67190.300735473633</c:v>
                      </c:pt>
                      <c:pt idx="9626">
                        <c:v>62915.121597290039</c:v>
                      </c:pt>
                      <c:pt idx="9627">
                        <c:v>62914.699722290039</c:v>
                      </c:pt>
                      <c:pt idx="9628">
                        <c:v>62914.699722290039</c:v>
                      </c:pt>
                      <c:pt idx="9629">
                        <c:v>64559.112319946289</c:v>
                      </c:pt>
                      <c:pt idx="9630">
                        <c:v>64387.456253051758</c:v>
                      </c:pt>
                      <c:pt idx="9631">
                        <c:v>64391.455764770508</c:v>
                      </c:pt>
                      <c:pt idx="9632">
                        <c:v>64326.455520629876</c:v>
                      </c:pt>
                      <c:pt idx="9633">
                        <c:v>63428.455520629876</c:v>
                      </c:pt>
                      <c:pt idx="9634">
                        <c:v>64670.571731567376</c:v>
                      </c:pt>
                      <c:pt idx="9635">
                        <c:v>64582.572463989258</c:v>
                      </c:pt>
                      <c:pt idx="9636">
                        <c:v>65149.700881958008</c:v>
                      </c:pt>
                      <c:pt idx="9637">
                        <c:v>65149.700881958008</c:v>
                      </c:pt>
                      <c:pt idx="9638">
                        <c:v>63601.860061645508</c:v>
                      </c:pt>
                      <c:pt idx="9639">
                        <c:v>63078.346389770508</c:v>
                      </c:pt>
                      <c:pt idx="9640">
                        <c:v>63035.346633911126</c:v>
                      </c:pt>
                      <c:pt idx="9641">
                        <c:v>67499.292587280273</c:v>
                      </c:pt>
                      <c:pt idx="9642">
                        <c:v>67100.460311889648</c:v>
                      </c:pt>
                      <c:pt idx="9643">
                        <c:v>67101.130722045898</c:v>
                      </c:pt>
                      <c:pt idx="9644">
                        <c:v>65854.187362670898</c:v>
                      </c:pt>
                      <c:pt idx="9645">
                        <c:v>65172.367584228516</c:v>
                      </c:pt>
                      <c:pt idx="9646">
                        <c:v>64820.367584228516</c:v>
                      </c:pt>
                      <c:pt idx="9647">
                        <c:v>65037.368560791016</c:v>
                      </c:pt>
                      <c:pt idx="9648">
                        <c:v>65682.621002197266</c:v>
                      </c:pt>
                      <c:pt idx="9649">
                        <c:v>64264.197952270508</c:v>
                      </c:pt>
                      <c:pt idx="9650">
                        <c:v>64807.057815551758</c:v>
                      </c:pt>
                      <c:pt idx="9651">
                        <c:v>65198.058792114258</c:v>
                      </c:pt>
                      <c:pt idx="9652">
                        <c:v>66573.914505004883</c:v>
                      </c:pt>
                      <c:pt idx="9653">
                        <c:v>66476.763381958008</c:v>
                      </c:pt>
                      <c:pt idx="9654">
                        <c:v>66455.801223754883</c:v>
                      </c:pt>
                      <c:pt idx="9655">
                        <c:v>66455.800491333008</c:v>
                      </c:pt>
                      <c:pt idx="9656">
                        <c:v>66367.800979614258</c:v>
                      </c:pt>
                      <c:pt idx="9657">
                        <c:v>67454.460647583008</c:v>
                      </c:pt>
                      <c:pt idx="9658">
                        <c:v>65506.45783996582</c:v>
                      </c:pt>
                      <c:pt idx="9659">
                        <c:v>65506.45783996582</c:v>
                      </c:pt>
                      <c:pt idx="9660">
                        <c:v>60745.225799560547</c:v>
                      </c:pt>
                      <c:pt idx="9661">
                        <c:v>64584.316848754883</c:v>
                      </c:pt>
                      <c:pt idx="9662">
                        <c:v>65275.819290161126</c:v>
                      </c:pt>
                      <c:pt idx="9663">
                        <c:v>65131.81916809082</c:v>
                      </c:pt>
                      <c:pt idx="9664">
                        <c:v>65192.149612426758</c:v>
                      </c:pt>
                      <c:pt idx="9665">
                        <c:v>66365.729690551758</c:v>
                      </c:pt>
                      <c:pt idx="9666">
                        <c:v>65459.481552124016</c:v>
                      </c:pt>
                      <c:pt idx="9667">
                        <c:v>66144.682479858398</c:v>
                      </c:pt>
                      <c:pt idx="9668">
                        <c:v>66142.903915405273</c:v>
                      </c:pt>
                      <c:pt idx="9669">
                        <c:v>65700.903915405273</c:v>
                      </c:pt>
                      <c:pt idx="9670">
                        <c:v>59016.00032043457</c:v>
                      </c:pt>
                      <c:pt idx="9671">
                        <c:v>58559.002517700195</c:v>
                      </c:pt>
                      <c:pt idx="9672">
                        <c:v>58559.002517700195</c:v>
                      </c:pt>
                      <c:pt idx="9673">
                        <c:v>57899.000564575195</c:v>
                      </c:pt>
                      <c:pt idx="9674">
                        <c:v>58914.590774536133</c:v>
                      </c:pt>
                      <c:pt idx="9675">
                        <c:v>63830.209915161126</c:v>
                      </c:pt>
                      <c:pt idx="9676">
                        <c:v>65269.613235473626</c:v>
                      </c:pt>
                      <c:pt idx="9677">
                        <c:v>65638.566970825195</c:v>
                      </c:pt>
                      <c:pt idx="9678">
                        <c:v>65638.566970825195</c:v>
                      </c:pt>
                      <c:pt idx="9679">
                        <c:v>64380.141830444336</c:v>
                      </c:pt>
                      <c:pt idx="9680">
                        <c:v>65997.131057739258</c:v>
                      </c:pt>
                      <c:pt idx="9681">
                        <c:v>65360.130569458008</c:v>
                      </c:pt>
                      <c:pt idx="9682">
                        <c:v>64597.047317504876</c:v>
                      </c:pt>
                      <c:pt idx="9683">
                        <c:v>64286.205032348626</c:v>
                      </c:pt>
                      <c:pt idx="9684">
                        <c:v>64286.205520629876</c:v>
                      </c:pt>
                      <c:pt idx="9685">
                        <c:v>64287.951675415039</c:v>
                      </c:pt>
                      <c:pt idx="9686">
                        <c:v>64501.951675415039</c:v>
                      </c:pt>
                      <c:pt idx="9687">
                        <c:v>64510.359146118157</c:v>
                      </c:pt>
                      <c:pt idx="9688">
                        <c:v>65036.359878540039</c:v>
                      </c:pt>
                      <c:pt idx="9689">
                        <c:v>63511.101333618164</c:v>
                      </c:pt>
                      <c:pt idx="9690">
                        <c:v>65217.999649047844</c:v>
                      </c:pt>
                      <c:pt idx="9691">
                        <c:v>63822.749710083008</c:v>
                      </c:pt>
                      <c:pt idx="9692">
                        <c:v>64232.748733520508</c:v>
                      </c:pt>
                      <c:pt idx="9693">
                        <c:v>64132.700881958008</c:v>
                      </c:pt>
                      <c:pt idx="9694">
                        <c:v>63769.699172973626</c:v>
                      </c:pt>
                      <c:pt idx="9695">
                        <c:v>66113.619094848633</c:v>
                      </c:pt>
                      <c:pt idx="9696">
                        <c:v>66177.619338989258</c:v>
                      </c:pt>
                      <c:pt idx="9697">
                        <c:v>66043.819778442383</c:v>
                      </c:pt>
                      <c:pt idx="9698">
                        <c:v>66061.714553833008</c:v>
                      </c:pt>
                      <c:pt idx="9699">
                        <c:v>65990.713577270508</c:v>
                      </c:pt>
                      <c:pt idx="9700">
                        <c:v>65232.712112426758</c:v>
                      </c:pt>
                      <c:pt idx="9701">
                        <c:v>65121.712112426758</c:v>
                      </c:pt>
                      <c:pt idx="9702">
                        <c:v>65043.949905395508</c:v>
                      </c:pt>
                      <c:pt idx="9703">
                        <c:v>65043.949905395508</c:v>
                      </c:pt>
                      <c:pt idx="9704">
                        <c:v>64979.949417114258</c:v>
                      </c:pt>
                      <c:pt idx="9705">
                        <c:v>64747.012405395508</c:v>
                      </c:pt>
                      <c:pt idx="9706">
                        <c:v>64746.724807739258</c:v>
                      </c:pt>
                      <c:pt idx="9707">
                        <c:v>65480.313674926758</c:v>
                      </c:pt>
                      <c:pt idx="9708">
                        <c:v>65729.759231567383</c:v>
                      </c:pt>
                      <c:pt idx="9709">
                        <c:v>65732.853958129883</c:v>
                      </c:pt>
                      <c:pt idx="9710">
                        <c:v>65677.72688293457</c:v>
                      </c:pt>
                      <c:pt idx="9711">
                        <c:v>66641.295608520508</c:v>
                      </c:pt>
                      <c:pt idx="9712">
                        <c:v>66641.295608520508</c:v>
                      </c:pt>
                      <c:pt idx="9713">
                        <c:v>66121.295608520508</c:v>
                      </c:pt>
                      <c:pt idx="9714">
                        <c:v>65855.587356567383</c:v>
                      </c:pt>
                      <c:pt idx="9715">
                        <c:v>64779.996536254876</c:v>
                      </c:pt>
                      <c:pt idx="9716">
                        <c:v>65122.998245239258</c:v>
                      </c:pt>
                      <c:pt idx="9717">
                        <c:v>67050.560134887695</c:v>
                      </c:pt>
                      <c:pt idx="9718">
                        <c:v>67095.391067504883</c:v>
                      </c:pt>
                      <c:pt idx="9719">
                        <c:v>66831.74055480957</c:v>
                      </c:pt>
                      <c:pt idx="9720">
                        <c:v>55189.913543701172</c:v>
                      </c:pt>
                      <c:pt idx="9721">
                        <c:v>55451.814056396484</c:v>
                      </c:pt>
                      <c:pt idx="9722">
                        <c:v>55451.814056396484</c:v>
                      </c:pt>
                      <c:pt idx="9723">
                        <c:v>55451.814056396484</c:v>
                      </c:pt>
                      <c:pt idx="9724">
                        <c:v>65772.170364379883</c:v>
                      </c:pt>
                      <c:pt idx="9725">
                        <c:v>65772.170364379883</c:v>
                      </c:pt>
                      <c:pt idx="9726">
                        <c:v>65771.432083129883</c:v>
                      </c:pt>
                      <c:pt idx="9727">
                        <c:v>64238.227386474609</c:v>
                      </c:pt>
                      <c:pt idx="9728">
                        <c:v>63516.825103759766</c:v>
                      </c:pt>
                      <c:pt idx="9729">
                        <c:v>65067.301345825195</c:v>
                      </c:pt>
                      <c:pt idx="9730">
                        <c:v>66765.212295532227</c:v>
                      </c:pt>
                      <c:pt idx="9731">
                        <c:v>64445.995803833008</c:v>
                      </c:pt>
                      <c:pt idx="9732">
                        <c:v>64695.09407043457</c:v>
                      </c:pt>
                      <c:pt idx="9733">
                        <c:v>63700.618377685547</c:v>
                      </c:pt>
                      <c:pt idx="9734">
                        <c:v>63748.112518310547</c:v>
                      </c:pt>
                      <c:pt idx="9735">
                        <c:v>56862.286483764648</c:v>
                      </c:pt>
                      <c:pt idx="9736">
                        <c:v>56862.286361694336</c:v>
                      </c:pt>
                      <c:pt idx="9737">
                        <c:v>56862.286361694336</c:v>
                      </c:pt>
                      <c:pt idx="9738">
                        <c:v>58778.011703491211</c:v>
                      </c:pt>
                      <c:pt idx="9739">
                        <c:v>58785.511581420891</c:v>
                      </c:pt>
                      <c:pt idx="9740">
                        <c:v>59258.012191772461</c:v>
                      </c:pt>
                      <c:pt idx="9741">
                        <c:v>59080.811752319329</c:v>
                      </c:pt>
                      <c:pt idx="9742">
                        <c:v>57751.779266357422</c:v>
                      </c:pt>
                      <c:pt idx="9743">
                        <c:v>64183.151992797852</c:v>
                      </c:pt>
                      <c:pt idx="9744">
                        <c:v>67209.669143676758</c:v>
                      </c:pt>
                      <c:pt idx="9745">
                        <c:v>67209.669143676758</c:v>
                      </c:pt>
                      <c:pt idx="9746">
                        <c:v>65646.367630004883</c:v>
                      </c:pt>
                      <c:pt idx="9747">
                        <c:v>65646.367630004883</c:v>
                      </c:pt>
                      <c:pt idx="9748">
                        <c:v>65896.345169067383</c:v>
                      </c:pt>
                      <c:pt idx="9749">
                        <c:v>64005.53498840332</c:v>
                      </c:pt>
                      <c:pt idx="9750">
                        <c:v>65902.661087036133</c:v>
                      </c:pt>
                      <c:pt idx="9751">
                        <c:v>65902.661331176758</c:v>
                      </c:pt>
                      <c:pt idx="9752">
                        <c:v>64653.514114379876</c:v>
                      </c:pt>
                      <c:pt idx="9753">
                        <c:v>63148.661331176758</c:v>
                      </c:pt>
                      <c:pt idx="9754">
                        <c:v>64561.769729614258</c:v>
                      </c:pt>
                      <c:pt idx="9755">
                        <c:v>67153.634826660156</c:v>
                      </c:pt>
                      <c:pt idx="9756">
                        <c:v>66007.826370239258</c:v>
                      </c:pt>
                      <c:pt idx="9757">
                        <c:v>66664.828079223633</c:v>
                      </c:pt>
                      <c:pt idx="9758">
                        <c:v>66664.828323364258</c:v>
                      </c:pt>
                      <c:pt idx="9759">
                        <c:v>66881.829055786133</c:v>
                      </c:pt>
                      <c:pt idx="9760">
                        <c:v>67614.722854614258</c:v>
                      </c:pt>
                      <c:pt idx="9761">
                        <c:v>67808.577346801758</c:v>
                      </c:pt>
                      <c:pt idx="9762">
                        <c:v>67646.577835083008</c:v>
                      </c:pt>
                      <c:pt idx="9763">
                        <c:v>67512.487991333008</c:v>
                      </c:pt>
                      <c:pt idx="9764">
                        <c:v>68085.462600708008</c:v>
                      </c:pt>
                      <c:pt idx="9765">
                        <c:v>63409.476715087883</c:v>
                      </c:pt>
                      <c:pt idx="9766">
                        <c:v>63418.476959228516</c:v>
                      </c:pt>
                      <c:pt idx="9767">
                        <c:v>63418.477081298828</c:v>
                      </c:pt>
                      <c:pt idx="9768">
                        <c:v>63418.923736572266</c:v>
                      </c:pt>
                      <c:pt idx="9769">
                        <c:v>63092.496536254876</c:v>
                      </c:pt>
                      <c:pt idx="9770">
                        <c:v>63101.496292114258</c:v>
                      </c:pt>
                      <c:pt idx="9771">
                        <c:v>63217.496292114258</c:v>
                      </c:pt>
                      <c:pt idx="9772">
                        <c:v>62965.495803833008</c:v>
                      </c:pt>
                      <c:pt idx="9773">
                        <c:v>62394.570388793945</c:v>
                      </c:pt>
                      <c:pt idx="9774">
                        <c:v>63892.064895629883</c:v>
                      </c:pt>
                      <c:pt idx="9775">
                        <c:v>63892.064834594727</c:v>
                      </c:pt>
                      <c:pt idx="9776">
                        <c:v>64461.549514770508</c:v>
                      </c:pt>
                      <c:pt idx="9777">
                        <c:v>65554.06526184082</c:v>
                      </c:pt>
                      <c:pt idx="9778">
                        <c:v>65554.06526184082</c:v>
                      </c:pt>
                      <c:pt idx="9779">
                        <c:v>65554.06526184082</c:v>
                      </c:pt>
                      <c:pt idx="9780">
                        <c:v>65379.300003051758</c:v>
                      </c:pt>
                      <c:pt idx="9781">
                        <c:v>65686.520950317383</c:v>
                      </c:pt>
                      <c:pt idx="9782">
                        <c:v>65695.520950317383</c:v>
                      </c:pt>
                      <c:pt idx="9783">
                        <c:v>65453.521011352539</c:v>
                      </c:pt>
                      <c:pt idx="9784">
                        <c:v>65374.699600219727</c:v>
                      </c:pt>
                      <c:pt idx="9785">
                        <c:v>65374.699661254883</c:v>
                      </c:pt>
                      <c:pt idx="9786">
                        <c:v>65529.699661254883</c:v>
                      </c:pt>
                      <c:pt idx="9787">
                        <c:v>64481.738540649407</c:v>
                      </c:pt>
                      <c:pt idx="9788">
                        <c:v>64481.738479614258</c:v>
                      </c:pt>
                      <c:pt idx="9789">
                        <c:v>64481.738540649407</c:v>
                      </c:pt>
                      <c:pt idx="9790">
                        <c:v>63935.167617797852</c:v>
                      </c:pt>
                      <c:pt idx="9791">
                        <c:v>63847.167617797852</c:v>
                      </c:pt>
                      <c:pt idx="9792">
                        <c:v>64183.806228637688</c:v>
                      </c:pt>
                      <c:pt idx="9793">
                        <c:v>64802.306838989258</c:v>
                      </c:pt>
                      <c:pt idx="9794">
                        <c:v>64802.306716918938</c:v>
                      </c:pt>
                      <c:pt idx="9795">
                        <c:v>64345.873245239258</c:v>
                      </c:pt>
                      <c:pt idx="9796">
                        <c:v>64724.274124145508</c:v>
                      </c:pt>
                      <c:pt idx="9797">
                        <c:v>64724.273635864258</c:v>
                      </c:pt>
                      <c:pt idx="9798">
                        <c:v>64984.062942504876</c:v>
                      </c:pt>
                      <c:pt idx="9799">
                        <c:v>64735.062698364258</c:v>
                      </c:pt>
                      <c:pt idx="9800">
                        <c:v>64438.148880004876</c:v>
                      </c:pt>
                      <c:pt idx="9801">
                        <c:v>64686.119338989258</c:v>
                      </c:pt>
                      <c:pt idx="9802">
                        <c:v>65017.400100708008</c:v>
                      </c:pt>
                      <c:pt idx="9803">
                        <c:v>64738.898147583008</c:v>
                      </c:pt>
                      <c:pt idx="9804">
                        <c:v>63391.026123046875</c:v>
                      </c:pt>
                      <c:pt idx="9805">
                        <c:v>63925.202941894531</c:v>
                      </c:pt>
                      <c:pt idx="9806">
                        <c:v>64268.202941894531</c:v>
                      </c:pt>
                      <c:pt idx="9807">
                        <c:v>63877.204727172852</c:v>
                      </c:pt>
                      <c:pt idx="9808">
                        <c:v>63886.204727172852</c:v>
                      </c:pt>
                      <c:pt idx="9809">
                        <c:v>67185.570205688477</c:v>
                      </c:pt>
                      <c:pt idx="9810">
                        <c:v>63926.685516357422</c:v>
                      </c:pt>
                      <c:pt idx="9811">
                        <c:v>63716.685577392578</c:v>
                      </c:pt>
                      <c:pt idx="9812">
                        <c:v>64799.994094848626</c:v>
                      </c:pt>
                      <c:pt idx="9813">
                        <c:v>64799.994338989258</c:v>
                      </c:pt>
                      <c:pt idx="9814">
                        <c:v>64711.993606567376</c:v>
                      </c:pt>
                      <c:pt idx="9815">
                        <c:v>64563.445022583008</c:v>
                      </c:pt>
                      <c:pt idx="9816">
                        <c:v>64211.445022583008</c:v>
                      </c:pt>
                      <c:pt idx="9817">
                        <c:v>64329.111892700195</c:v>
                      </c:pt>
                      <c:pt idx="9818">
                        <c:v>65391.962844848626</c:v>
                      </c:pt>
                      <c:pt idx="9819">
                        <c:v>65345.632888793938</c:v>
                      </c:pt>
                      <c:pt idx="9820">
                        <c:v>65391.913040161126</c:v>
                      </c:pt>
                      <c:pt idx="9821">
                        <c:v>65391.913040161126</c:v>
                      </c:pt>
                      <c:pt idx="9822">
                        <c:v>67195.954299926758</c:v>
                      </c:pt>
                      <c:pt idx="9823">
                        <c:v>67124.954055786133</c:v>
                      </c:pt>
                      <c:pt idx="9824">
                        <c:v>67199.454055786133</c:v>
                      </c:pt>
                      <c:pt idx="9825">
                        <c:v>57741.705169677734</c:v>
                      </c:pt>
                      <c:pt idx="9826">
                        <c:v>57741.705047607415</c:v>
                      </c:pt>
                      <c:pt idx="9827">
                        <c:v>57372.305145263665</c:v>
                      </c:pt>
                      <c:pt idx="9828">
                        <c:v>57742.890960693352</c:v>
                      </c:pt>
                      <c:pt idx="9829">
                        <c:v>57304.392547607415</c:v>
                      </c:pt>
                      <c:pt idx="9830">
                        <c:v>67236.486282348633</c:v>
                      </c:pt>
                      <c:pt idx="9831">
                        <c:v>67720.486526489258</c:v>
                      </c:pt>
                      <c:pt idx="9832">
                        <c:v>67370.485549926758</c:v>
                      </c:pt>
                      <c:pt idx="9833">
                        <c:v>67289.385940551758</c:v>
                      </c:pt>
                      <c:pt idx="9834">
                        <c:v>67875.386672973633</c:v>
                      </c:pt>
                      <c:pt idx="9835">
                        <c:v>67875.386428833008</c:v>
                      </c:pt>
                      <c:pt idx="9836">
                        <c:v>67328.828323364258</c:v>
                      </c:pt>
                      <c:pt idx="9837">
                        <c:v>67104.623733520508</c:v>
                      </c:pt>
                      <c:pt idx="9838">
                        <c:v>67061.623733520508</c:v>
                      </c:pt>
                      <c:pt idx="9839">
                        <c:v>62114.670875549316</c:v>
                      </c:pt>
                      <c:pt idx="9840">
                        <c:v>66125.200637817383</c:v>
                      </c:pt>
                      <c:pt idx="9841">
                        <c:v>66125.200393676758</c:v>
                      </c:pt>
                      <c:pt idx="9842">
                        <c:v>65080.743850708008</c:v>
                      </c:pt>
                      <c:pt idx="9843">
                        <c:v>65081.414260864258</c:v>
                      </c:pt>
                      <c:pt idx="9844">
                        <c:v>65126.955764770508</c:v>
                      </c:pt>
                      <c:pt idx="9845">
                        <c:v>66361.831802368164</c:v>
                      </c:pt>
                      <c:pt idx="9846">
                        <c:v>66314.832046508789</c:v>
                      </c:pt>
                      <c:pt idx="9847">
                        <c:v>66314.832534790039</c:v>
                      </c:pt>
                      <c:pt idx="9848">
                        <c:v>65769.660171508789</c:v>
                      </c:pt>
                      <c:pt idx="9849">
                        <c:v>64072.298431396484</c:v>
                      </c:pt>
                      <c:pt idx="9850">
                        <c:v>64072.298187255852</c:v>
                      </c:pt>
                      <c:pt idx="9851">
                        <c:v>64157.297943115234</c:v>
                      </c:pt>
                      <c:pt idx="9852">
                        <c:v>66587.928314208984</c:v>
                      </c:pt>
                      <c:pt idx="9853">
                        <c:v>64491.88117980957</c:v>
                      </c:pt>
                      <c:pt idx="9854">
                        <c:v>64605.883010864258</c:v>
                      </c:pt>
                      <c:pt idx="9855">
                        <c:v>65406.154739379883</c:v>
                      </c:pt>
                      <c:pt idx="9856">
                        <c:v>65406.154861450195</c:v>
                      </c:pt>
                      <c:pt idx="9857">
                        <c:v>66157.606033325195</c:v>
                      </c:pt>
                      <c:pt idx="9858">
                        <c:v>66060.606094360352</c:v>
                      </c:pt>
                      <c:pt idx="9859">
                        <c:v>65554.153884887695</c:v>
                      </c:pt>
                      <c:pt idx="9860">
                        <c:v>64783.197830200195</c:v>
                      </c:pt>
                      <c:pt idx="9861">
                        <c:v>64719.998733520508</c:v>
                      </c:pt>
                      <c:pt idx="9862">
                        <c:v>65157.787185668938</c:v>
                      </c:pt>
                      <c:pt idx="9863">
                        <c:v>64966.118850708008</c:v>
                      </c:pt>
                      <c:pt idx="9864">
                        <c:v>64878.118606567376</c:v>
                      </c:pt>
                      <c:pt idx="9865">
                        <c:v>62617.929397583008</c:v>
                      </c:pt>
                      <c:pt idx="9866">
                        <c:v>62510.929458618157</c:v>
                      </c:pt>
                      <c:pt idx="9867">
                        <c:v>62583.92951965332</c:v>
                      </c:pt>
                      <c:pt idx="9868">
                        <c:v>62582.58137512207</c:v>
                      </c:pt>
                      <c:pt idx="9869">
                        <c:v>62406.581253051758</c:v>
                      </c:pt>
                      <c:pt idx="9870">
                        <c:v>65238.433547973626</c:v>
                      </c:pt>
                      <c:pt idx="9871">
                        <c:v>65238.433792114258</c:v>
                      </c:pt>
                      <c:pt idx="9872">
                        <c:v>65650.754348754883</c:v>
                      </c:pt>
                      <c:pt idx="9873">
                        <c:v>66301.754592895508</c:v>
                      </c:pt>
                      <c:pt idx="9874">
                        <c:v>65069.300491333008</c:v>
                      </c:pt>
                      <c:pt idx="9875">
                        <c:v>65146.300735473626</c:v>
                      </c:pt>
                      <c:pt idx="9876">
                        <c:v>64012.800247192376</c:v>
                      </c:pt>
                      <c:pt idx="9877">
                        <c:v>63586.298294067376</c:v>
                      </c:pt>
                      <c:pt idx="9878">
                        <c:v>65560.752395629883</c:v>
                      </c:pt>
                      <c:pt idx="9879">
                        <c:v>65191.352005004883</c:v>
                      </c:pt>
                      <c:pt idx="9880">
                        <c:v>65560.752395629883</c:v>
                      </c:pt>
                      <c:pt idx="9881">
                        <c:v>65560.752517700195</c:v>
                      </c:pt>
                      <c:pt idx="9882">
                        <c:v>67455.410400390625</c:v>
                      </c:pt>
                      <c:pt idx="9883">
                        <c:v>67457.380859375</c:v>
                      </c:pt>
                      <c:pt idx="9884">
                        <c:v>67518.56103515625</c:v>
                      </c:pt>
                      <c:pt idx="9885">
                        <c:v>65925.144729614258</c:v>
                      </c:pt>
                      <c:pt idx="9886">
                        <c:v>65295.093215942376</c:v>
                      </c:pt>
                      <c:pt idx="9887">
                        <c:v>64943.093948364258</c:v>
                      </c:pt>
                      <c:pt idx="9888">
                        <c:v>64943.092971801758</c:v>
                      </c:pt>
                      <c:pt idx="9889">
                        <c:v>67582.581985473633</c:v>
                      </c:pt>
                      <c:pt idx="9890">
                        <c:v>67593.581253051758</c:v>
                      </c:pt>
                      <c:pt idx="9891">
                        <c:v>67367.079299926758</c:v>
                      </c:pt>
                      <c:pt idx="9892">
                        <c:v>67090.081741333008</c:v>
                      </c:pt>
                      <c:pt idx="9893">
                        <c:v>67643.581253051758</c:v>
                      </c:pt>
                      <c:pt idx="9894">
                        <c:v>67381.579788208008</c:v>
                      </c:pt>
                      <c:pt idx="9895">
                        <c:v>67379.212112426758</c:v>
                      </c:pt>
                      <c:pt idx="9896">
                        <c:v>66997.629348754883</c:v>
                      </c:pt>
                      <c:pt idx="9897">
                        <c:v>66769.412307739258</c:v>
                      </c:pt>
                      <c:pt idx="9898">
                        <c:v>66244.270462036133</c:v>
                      </c:pt>
                      <c:pt idx="9899">
                        <c:v>65449.712600708008</c:v>
                      </c:pt>
                      <c:pt idx="9900">
                        <c:v>62334.489593505852</c:v>
                      </c:pt>
                      <c:pt idx="9901">
                        <c:v>62334.489593505852</c:v>
                      </c:pt>
                      <c:pt idx="9902">
                        <c:v>63920.718353271484</c:v>
                      </c:pt>
                      <c:pt idx="9903">
                        <c:v>63935.618255615234</c:v>
                      </c:pt>
                      <c:pt idx="9904">
                        <c:v>63747.932220458984</c:v>
                      </c:pt>
                      <c:pt idx="9905">
                        <c:v>64071.782043457031</c:v>
                      </c:pt>
                      <c:pt idx="9906">
                        <c:v>64071.782531738281</c:v>
                      </c:pt>
                      <c:pt idx="9907">
                        <c:v>65338.319961547852</c:v>
                      </c:pt>
                      <c:pt idx="9908">
                        <c:v>64211.797500610352</c:v>
                      </c:pt>
                      <c:pt idx="9909">
                        <c:v>64877.218338012695</c:v>
                      </c:pt>
                      <c:pt idx="9910">
                        <c:v>65323.623733520508</c:v>
                      </c:pt>
                      <c:pt idx="9911">
                        <c:v>66922.653274536133</c:v>
                      </c:pt>
                      <c:pt idx="9912">
                        <c:v>66787.868850708008</c:v>
                      </c:pt>
                      <c:pt idx="9913">
                        <c:v>66786.837600708008</c:v>
                      </c:pt>
                      <c:pt idx="9914">
                        <c:v>65508.654144287102</c:v>
                      </c:pt>
                      <c:pt idx="9915">
                        <c:v>62101.723861694329</c:v>
                      </c:pt>
                      <c:pt idx="9916">
                        <c:v>61511.651107788079</c:v>
                      </c:pt>
                      <c:pt idx="9917">
                        <c:v>60983.651351928711</c:v>
                      </c:pt>
                      <c:pt idx="9918">
                        <c:v>58772.921600341797</c:v>
                      </c:pt>
                      <c:pt idx="9919">
                        <c:v>65480.682815551758</c:v>
                      </c:pt>
                      <c:pt idx="9920">
                        <c:v>65480.682327270508</c:v>
                      </c:pt>
                      <c:pt idx="9921">
                        <c:v>65480.682327270508</c:v>
                      </c:pt>
                      <c:pt idx="9922">
                        <c:v>63932.283050537102</c:v>
                      </c:pt>
                      <c:pt idx="9923">
                        <c:v>63932.283050537102</c:v>
                      </c:pt>
                      <c:pt idx="9924">
                        <c:v>63932.282806396484</c:v>
                      </c:pt>
                      <c:pt idx="9925">
                        <c:v>63129.796585083008</c:v>
                      </c:pt>
                      <c:pt idx="9926">
                        <c:v>63119.296585083008</c:v>
                      </c:pt>
                      <c:pt idx="9927">
                        <c:v>63345.796585083008</c:v>
                      </c:pt>
                      <c:pt idx="9928">
                        <c:v>66732.213821411133</c:v>
                      </c:pt>
                      <c:pt idx="9929">
                        <c:v>66732.213333129883</c:v>
                      </c:pt>
                      <c:pt idx="9930">
                        <c:v>61203.872650146484</c:v>
                      </c:pt>
                      <c:pt idx="9931">
                        <c:v>66354.647933959961</c:v>
                      </c:pt>
                      <c:pt idx="9932">
                        <c:v>65753.688186645508</c:v>
                      </c:pt>
                      <c:pt idx="9933">
                        <c:v>67020.102981567383</c:v>
                      </c:pt>
                      <c:pt idx="9934">
                        <c:v>67081.282913208008</c:v>
                      </c:pt>
                      <c:pt idx="9935">
                        <c:v>67300.783157348633</c:v>
                      </c:pt>
                      <c:pt idx="9936">
                        <c:v>66500.321807861328</c:v>
                      </c:pt>
                      <c:pt idx="9937">
                        <c:v>66037.322540283203</c:v>
                      </c:pt>
                      <c:pt idx="9938">
                        <c:v>65730.026565551758</c:v>
                      </c:pt>
                      <c:pt idx="9939">
                        <c:v>62094.13215637207</c:v>
                      </c:pt>
                      <c:pt idx="9940">
                        <c:v>59546.255813598626</c:v>
                      </c:pt>
                      <c:pt idx="9941">
                        <c:v>59178.747512817376</c:v>
                      </c:pt>
                      <c:pt idx="9942">
                        <c:v>58928.747512817376</c:v>
                      </c:pt>
                      <c:pt idx="9943">
                        <c:v>58394.962097167969</c:v>
                      </c:pt>
                      <c:pt idx="9944">
                        <c:v>58398.962036132813</c:v>
                      </c:pt>
                      <c:pt idx="9945">
                        <c:v>64538.310012817383</c:v>
                      </c:pt>
                      <c:pt idx="9946">
                        <c:v>64547.310134887695</c:v>
                      </c:pt>
                      <c:pt idx="9947">
                        <c:v>64395.309951782227</c:v>
                      </c:pt>
                      <c:pt idx="9948">
                        <c:v>64488.26301574707</c:v>
                      </c:pt>
                      <c:pt idx="9949">
                        <c:v>65010.563430786126</c:v>
                      </c:pt>
                      <c:pt idx="9950">
                        <c:v>65010.563430786126</c:v>
                      </c:pt>
                      <c:pt idx="9951">
                        <c:v>64657.377883911126</c:v>
                      </c:pt>
                      <c:pt idx="9952">
                        <c:v>62643.522598266602</c:v>
                      </c:pt>
                      <c:pt idx="9953">
                        <c:v>62645.522598266602</c:v>
                      </c:pt>
                      <c:pt idx="9954">
                        <c:v>63080.523147583008</c:v>
                      </c:pt>
                      <c:pt idx="9955">
                        <c:v>62983.522903442376</c:v>
                      </c:pt>
                      <c:pt idx="9956">
                        <c:v>63527.691055297852</c:v>
                      </c:pt>
                      <c:pt idx="9957">
                        <c:v>63527.691055297852</c:v>
                      </c:pt>
                      <c:pt idx="9958">
                        <c:v>63430.690994262695</c:v>
                      </c:pt>
                      <c:pt idx="9959">
                        <c:v>62854.592361450195</c:v>
                      </c:pt>
                      <c:pt idx="9960">
                        <c:v>63574.56135559082</c:v>
                      </c:pt>
                      <c:pt idx="9961">
                        <c:v>63433.871536254876</c:v>
                      </c:pt>
                      <c:pt idx="9962">
                        <c:v>63417.371536254876</c:v>
                      </c:pt>
                      <c:pt idx="9963">
                        <c:v>64623.21337890625</c:v>
                      </c:pt>
                      <c:pt idx="9964">
                        <c:v>64623.2138671875</c:v>
                      </c:pt>
                      <c:pt idx="9965">
                        <c:v>64511.880615234368</c:v>
                      </c:pt>
                      <c:pt idx="9966">
                        <c:v>63869.76904296875</c:v>
                      </c:pt>
                      <c:pt idx="9967">
                        <c:v>63729.569534301758</c:v>
                      </c:pt>
                      <c:pt idx="9968">
                        <c:v>64802.587112426758</c:v>
                      </c:pt>
                      <c:pt idx="9969">
                        <c:v>66925.001174926758</c:v>
                      </c:pt>
                      <c:pt idx="9970">
                        <c:v>66792.000930786133</c:v>
                      </c:pt>
                      <c:pt idx="9971">
                        <c:v>66684.999954223633</c:v>
                      </c:pt>
                      <c:pt idx="9972">
                        <c:v>67599.420120239258</c:v>
                      </c:pt>
                      <c:pt idx="9973">
                        <c:v>67169.419631958008</c:v>
                      </c:pt>
                      <c:pt idx="9974">
                        <c:v>67352.900100708008</c:v>
                      </c:pt>
                      <c:pt idx="9975">
                        <c:v>66348.709426879883</c:v>
                      </c:pt>
                      <c:pt idx="9976">
                        <c:v>66348.709426879883</c:v>
                      </c:pt>
                      <c:pt idx="9977">
                        <c:v>64210.487014770508</c:v>
                      </c:pt>
                      <c:pt idx="9978">
                        <c:v>66883.427688598633</c:v>
                      </c:pt>
                      <c:pt idx="9979">
                        <c:v>66883.427688598633</c:v>
                      </c:pt>
                      <c:pt idx="9980">
                        <c:v>66883.427688598633</c:v>
                      </c:pt>
                      <c:pt idx="9981">
                        <c:v>66510.427444458008</c:v>
                      </c:pt>
                      <c:pt idx="9982">
                        <c:v>67373.501663208008</c:v>
                      </c:pt>
                      <c:pt idx="9983">
                        <c:v>66296.583740234375</c:v>
                      </c:pt>
                      <c:pt idx="9984">
                        <c:v>64105.333877563477</c:v>
                      </c:pt>
                      <c:pt idx="9985">
                        <c:v>64105.333877563477</c:v>
                      </c:pt>
                      <c:pt idx="9986">
                        <c:v>64105.333877563477</c:v>
                      </c:pt>
                      <c:pt idx="9987">
                        <c:v>67651.196670532227</c:v>
                      </c:pt>
                      <c:pt idx="9988">
                        <c:v>67541.473098754883</c:v>
                      </c:pt>
                      <c:pt idx="9989">
                        <c:v>67446.098831176758</c:v>
                      </c:pt>
                      <c:pt idx="9990">
                        <c:v>57659.640472412109</c:v>
                      </c:pt>
                      <c:pt idx="9991">
                        <c:v>57669.054656982422</c:v>
                      </c:pt>
                      <c:pt idx="9992">
                        <c:v>57423.054656982422</c:v>
                      </c:pt>
                      <c:pt idx="9993">
                        <c:v>57423.054656982422</c:v>
                      </c:pt>
                      <c:pt idx="9994">
                        <c:v>57414.054595947266</c:v>
                      </c:pt>
                      <c:pt idx="9995">
                        <c:v>57219.054534912109</c:v>
                      </c:pt>
                      <c:pt idx="9996">
                        <c:v>56293.093475341797</c:v>
                      </c:pt>
                      <c:pt idx="9997">
                        <c:v>56293.093536376953</c:v>
                      </c:pt>
                      <c:pt idx="9998">
                        <c:v>62021.196853637695</c:v>
                      </c:pt>
                      <c:pt idx="9999">
                        <c:v>62021.196853637695</c:v>
                      </c:pt>
                      <c:pt idx="10000">
                        <c:v>63753.373977661133</c:v>
                      </c:pt>
                      <c:pt idx="10001">
                        <c:v>62972.949722290039</c:v>
                      </c:pt>
                      <c:pt idx="10002">
                        <c:v>62981.949783325195</c:v>
                      </c:pt>
                      <c:pt idx="10003">
                        <c:v>61768.156692504883</c:v>
                      </c:pt>
                      <c:pt idx="10004">
                        <c:v>62031.809036254883</c:v>
                      </c:pt>
                      <c:pt idx="10005">
                        <c:v>65386.703567504876</c:v>
                      </c:pt>
                      <c:pt idx="10006">
                        <c:v>65366.957229614258</c:v>
                      </c:pt>
                      <c:pt idx="10007">
                        <c:v>66261.287063598633</c:v>
                      </c:pt>
                      <c:pt idx="10008">
                        <c:v>66213.287551879883</c:v>
                      </c:pt>
                      <c:pt idx="10009">
                        <c:v>65770.288040161133</c:v>
                      </c:pt>
                      <c:pt idx="10010">
                        <c:v>64947.287063598626</c:v>
                      </c:pt>
                      <c:pt idx="10011">
                        <c:v>64834.195266723626</c:v>
                      </c:pt>
                      <c:pt idx="10012">
                        <c:v>64833.749038696282</c:v>
                      </c:pt>
                      <c:pt idx="10013">
                        <c:v>65396.750015258782</c:v>
                      </c:pt>
                      <c:pt idx="10014">
                        <c:v>65122.248062133782</c:v>
                      </c:pt>
                      <c:pt idx="10015">
                        <c:v>64978.185501098626</c:v>
                      </c:pt>
                      <c:pt idx="10016">
                        <c:v>64655.178176879876</c:v>
                      </c:pt>
                      <c:pt idx="10017">
                        <c:v>65040.993362426758</c:v>
                      </c:pt>
                      <c:pt idx="10018">
                        <c:v>64090.798782348626</c:v>
                      </c:pt>
                      <c:pt idx="10019">
                        <c:v>63672.648147583008</c:v>
                      </c:pt>
                      <c:pt idx="10020">
                        <c:v>64088.261138916016</c:v>
                      </c:pt>
                      <c:pt idx="10021">
                        <c:v>64763.709381103516</c:v>
                      </c:pt>
                      <c:pt idx="10022">
                        <c:v>64542.042388916016</c:v>
                      </c:pt>
                      <c:pt idx="10023">
                        <c:v>64541.042388916016</c:v>
                      </c:pt>
                      <c:pt idx="10024">
                        <c:v>63830.824905395508</c:v>
                      </c:pt>
                      <c:pt idx="10025">
                        <c:v>63645.824905395508</c:v>
                      </c:pt>
                      <c:pt idx="10026">
                        <c:v>63645.824661254876</c:v>
                      </c:pt>
                      <c:pt idx="10027">
                        <c:v>63822.043655395508</c:v>
                      </c:pt>
                      <c:pt idx="10028">
                        <c:v>63602.948928833008</c:v>
                      </c:pt>
                      <c:pt idx="10029">
                        <c:v>64118.948928833008</c:v>
                      </c:pt>
                      <c:pt idx="10030">
                        <c:v>64906.797561645508</c:v>
                      </c:pt>
                      <c:pt idx="10031">
                        <c:v>65350.797805786126</c:v>
                      </c:pt>
                      <c:pt idx="10032">
                        <c:v>65486.300247192376</c:v>
                      </c:pt>
                      <c:pt idx="10033">
                        <c:v>65888.159378051758</c:v>
                      </c:pt>
                      <c:pt idx="10034">
                        <c:v>65774.159378051758</c:v>
                      </c:pt>
                      <c:pt idx="10035">
                        <c:v>66153.751174926758</c:v>
                      </c:pt>
                      <c:pt idx="10036">
                        <c:v>66154.201370239258</c:v>
                      </c:pt>
                      <c:pt idx="10037">
                        <c:v>65407.249710083008</c:v>
                      </c:pt>
                      <c:pt idx="10038">
                        <c:v>64440.198684692376</c:v>
                      </c:pt>
                      <c:pt idx="10039">
                        <c:v>64439.650100708008</c:v>
                      </c:pt>
                      <c:pt idx="10040">
                        <c:v>64439.650100708008</c:v>
                      </c:pt>
                      <c:pt idx="10041">
                        <c:v>64439.046585083008</c:v>
                      </c:pt>
                      <c:pt idx="10042">
                        <c:v>64903.656448364258</c:v>
                      </c:pt>
                      <c:pt idx="10043">
                        <c:v>67095.542678833008</c:v>
                      </c:pt>
                      <c:pt idx="10044">
                        <c:v>68353.244277954102</c:v>
                      </c:pt>
                      <c:pt idx="10045">
                        <c:v>67982.302627563477</c:v>
                      </c:pt>
                      <c:pt idx="10046">
                        <c:v>65536.745986938477</c:v>
                      </c:pt>
                      <c:pt idx="10047">
                        <c:v>65374.745498657219</c:v>
                      </c:pt>
                      <c:pt idx="10048">
                        <c:v>66572.338577270508</c:v>
                      </c:pt>
                      <c:pt idx="10049">
                        <c:v>66572.339553833008</c:v>
                      </c:pt>
                      <c:pt idx="10050">
                        <c:v>68183.403030395508</c:v>
                      </c:pt>
                      <c:pt idx="10051">
                        <c:v>68231.404251098633</c:v>
                      </c:pt>
                      <c:pt idx="10052">
                        <c:v>68231.403762817383</c:v>
                      </c:pt>
                      <c:pt idx="10053">
                        <c:v>63259.16487121582</c:v>
                      </c:pt>
                      <c:pt idx="10054">
                        <c:v>62151.617813110352</c:v>
                      </c:pt>
                      <c:pt idx="10055">
                        <c:v>63176.618850708008</c:v>
                      </c:pt>
                      <c:pt idx="10056">
                        <c:v>63052.136917114258</c:v>
                      </c:pt>
                      <c:pt idx="10057">
                        <c:v>64106.831619262695</c:v>
                      </c:pt>
                      <c:pt idx="10058">
                        <c:v>63737.429275512695</c:v>
                      </c:pt>
                      <c:pt idx="10059">
                        <c:v>64106.831558227539</c:v>
                      </c:pt>
                      <c:pt idx="10060">
                        <c:v>63698.831619262695</c:v>
                      </c:pt>
                      <c:pt idx="10061">
                        <c:v>63215.91242980957</c:v>
                      </c:pt>
                      <c:pt idx="10062">
                        <c:v>63215.912490844727</c:v>
                      </c:pt>
                      <c:pt idx="10063">
                        <c:v>63215.91242980957</c:v>
                      </c:pt>
                      <c:pt idx="10064">
                        <c:v>64631.361953735352</c:v>
                      </c:pt>
                      <c:pt idx="10065">
                        <c:v>58181.610870361328</c:v>
                      </c:pt>
                      <c:pt idx="10066">
                        <c:v>58181.610809326172</c:v>
                      </c:pt>
                      <c:pt idx="10067">
                        <c:v>57548.610809326172</c:v>
                      </c:pt>
                      <c:pt idx="10068">
                        <c:v>57452.138153076172</c:v>
                      </c:pt>
                      <c:pt idx="10069">
                        <c:v>60140.844573974609</c:v>
                      </c:pt>
                      <c:pt idx="10070">
                        <c:v>60138.003753662109</c:v>
                      </c:pt>
                      <c:pt idx="10071">
                        <c:v>60041.803680419922</c:v>
                      </c:pt>
                      <c:pt idx="10072">
                        <c:v>62842.336639404297</c:v>
                      </c:pt>
                      <c:pt idx="10073">
                        <c:v>62994.374221801758</c:v>
                      </c:pt>
                      <c:pt idx="10074">
                        <c:v>62994.374221801758</c:v>
                      </c:pt>
                      <c:pt idx="10075">
                        <c:v>64010.939605712883</c:v>
                      </c:pt>
                      <c:pt idx="10076">
                        <c:v>64146.938140869133</c:v>
                      </c:pt>
                      <c:pt idx="10077">
                        <c:v>64238.157913208008</c:v>
                      </c:pt>
                      <c:pt idx="10078">
                        <c:v>64688.458450317376</c:v>
                      </c:pt>
                      <c:pt idx="10079">
                        <c:v>64642.492630004876</c:v>
                      </c:pt>
                      <c:pt idx="10080">
                        <c:v>66215.026138305664</c:v>
                      </c:pt>
                      <c:pt idx="10081">
                        <c:v>65050.852493286126</c:v>
                      </c:pt>
                      <c:pt idx="10082">
                        <c:v>65131.926223754876</c:v>
                      </c:pt>
                      <c:pt idx="10083">
                        <c:v>67500.543655395508</c:v>
                      </c:pt>
                      <c:pt idx="10084">
                        <c:v>67500.543899536133</c:v>
                      </c:pt>
                      <c:pt idx="10085">
                        <c:v>67500.185256958008</c:v>
                      </c:pt>
                      <c:pt idx="10086">
                        <c:v>67727.095169067383</c:v>
                      </c:pt>
                      <c:pt idx="10087">
                        <c:v>65372.707962036126</c:v>
                      </c:pt>
                      <c:pt idx="10088">
                        <c:v>65372.708206176758</c:v>
                      </c:pt>
                      <c:pt idx="10089">
                        <c:v>65324.707962036126</c:v>
                      </c:pt>
                      <c:pt idx="10090">
                        <c:v>66097.392776489258</c:v>
                      </c:pt>
                      <c:pt idx="10091">
                        <c:v>64061.982498168945</c:v>
                      </c:pt>
                      <c:pt idx="10092">
                        <c:v>66638.835647583008</c:v>
                      </c:pt>
                      <c:pt idx="10093">
                        <c:v>66006.572463989258</c:v>
                      </c:pt>
                      <c:pt idx="10094">
                        <c:v>66006.571975708008</c:v>
                      </c:pt>
                      <c:pt idx="10095">
                        <c:v>64096.361770629876</c:v>
                      </c:pt>
                      <c:pt idx="10096">
                        <c:v>63604.362014770508</c:v>
                      </c:pt>
                      <c:pt idx="10097">
                        <c:v>67449.846633911133</c:v>
                      </c:pt>
                      <c:pt idx="10098">
                        <c:v>67389.126663208008</c:v>
                      </c:pt>
                      <c:pt idx="10099">
                        <c:v>67312.788040161133</c:v>
                      </c:pt>
                      <c:pt idx="10100">
                        <c:v>67183.884231567383</c:v>
                      </c:pt>
                      <c:pt idx="10101">
                        <c:v>66825.287551879883</c:v>
                      </c:pt>
                      <c:pt idx="10102">
                        <c:v>64102.791137695313</c:v>
                      </c:pt>
                      <c:pt idx="10103">
                        <c:v>64957.214065551758</c:v>
                      </c:pt>
                      <c:pt idx="10104">
                        <c:v>64566.213821411126</c:v>
                      </c:pt>
                      <c:pt idx="10105">
                        <c:v>64645.214065551758</c:v>
                      </c:pt>
                      <c:pt idx="10106">
                        <c:v>66835.008010864258</c:v>
                      </c:pt>
                      <c:pt idx="10107">
                        <c:v>66933.688430786133</c:v>
                      </c:pt>
                      <c:pt idx="10108">
                        <c:v>66934.462112426758</c:v>
                      </c:pt>
                      <c:pt idx="10109">
                        <c:v>66934.462600708008</c:v>
                      </c:pt>
                      <c:pt idx="10110">
                        <c:v>62383.812698364258</c:v>
                      </c:pt>
                      <c:pt idx="10111">
                        <c:v>62386.236526489258</c:v>
                      </c:pt>
                      <c:pt idx="10112">
                        <c:v>62386.236526489258</c:v>
                      </c:pt>
                      <c:pt idx="10113">
                        <c:v>63549.010650634766</c:v>
                      </c:pt>
                      <c:pt idx="10114">
                        <c:v>63684.677581787109</c:v>
                      </c:pt>
                      <c:pt idx="10115">
                        <c:v>64415.551467895508</c:v>
                      </c:pt>
                      <c:pt idx="10116">
                        <c:v>64424.55158996582</c:v>
                      </c:pt>
                      <c:pt idx="10117">
                        <c:v>64424.55158996582</c:v>
                      </c:pt>
                      <c:pt idx="10118">
                        <c:v>64143.973037719727</c:v>
                      </c:pt>
                      <c:pt idx="10119">
                        <c:v>64143.973098754883</c:v>
                      </c:pt>
                      <c:pt idx="10120">
                        <c:v>65447.663772583008</c:v>
                      </c:pt>
                      <c:pt idx="10121">
                        <c:v>65029.663650512688</c:v>
                      </c:pt>
                      <c:pt idx="10122">
                        <c:v>65029.663772583008</c:v>
                      </c:pt>
                      <c:pt idx="10123">
                        <c:v>64114.008316040039</c:v>
                      </c:pt>
                      <c:pt idx="10124">
                        <c:v>63827.579544067383</c:v>
                      </c:pt>
                      <c:pt idx="10125">
                        <c:v>57070.051300048828</c:v>
                      </c:pt>
                      <c:pt idx="10126">
                        <c:v>56215.050384521484</c:v>
                      </c:pt>
                      <c:pt idx="10127">
                        <c:v>55984.050323486328</c:v>
                      </c:pt>
                      <c:pt idx="10128">
                        <c:v>65268.378494262688</c:v>
                      </c:pt>
                      <c:pt idx="10129">
                        <c:v>65277.378372192383</c:v>
                      </c:pt>
                      <c:pt idx="10130">
                        <c:v>64809.51838684082</c:v>
                      </c:pt>
                      <c:pt idx="10131">
                        <c:v>65830.999221801758</c:v>
                      </c:pt>
                      <c:pt idx="10132">
                        <c:v>65253.999465942376</c:v>
                      </c:pt>
                      <c:pt idx="10133">
                        <c:v>65253.999221801758</c:v>
                      </c:pt>
                      <c:pt idx="10134">
                        <c:v>63241.296463012688</c:v>
                      </c:pt>
                      <c:pt idx="10135">
                        <c:v>63241.296340942376</c:v>
                      </c:pt>
                      <c:pt idx="10136">
                        <c:v>63241.296585083008</c:v>
                      </c:pt>
                      <c:pt idx="10137">
                        <c:v>63171.296585083008</c:v>
                      </c:pt>
                      <c:pt idx="10138">
                        <c:v>64456.502639770508</c:v>
                      </c:pt>
                      <c:pt idx="10139">
                        <c:v>63799.834609985352</c:v>
                      </c:pt>
                      <c:pt idx="10140">
                        <c:v>58325.961395263672</c:v>
                      </c:pt>
                      <c:pt idx="10141">
                        <c:v>58408.960418701172</c:v>
                      </c:pt>
                      <c:pt idx="10142">
                        <c:v>59520.496917724602</c:v>
                      </c:pt>
                      <c:pt idx="10143">
                        <c:v>59557.997161865234</c:v>
                      </c:pt>
                      <c:pt idx="10144">
                        <c:v>59557.997039794915</c:v>
                      </c:pt>
                      <c:pt idx="10145">
                        <c:v>60467.658538818352</c:v>
                      </c:pt>
                      <c:pt idx="10146">
                        <c:v>65308.592849731438</c:v>
                      </c:pt>
                      <c:pt idx="10147">
                        <c:v>65347.032302856438</c:v>
                      </c:pt>
                      <c:pt idx="10148">
                        <c:v>65303.032424926758</c:v>
                      </c:pt>
                      <c:pt idx="10149">
                        <c:v>65024.03205871582</c:v>
                      </c:pt>
                      <c:pt idx="10150">
                        <c:v>63841.608963012695</c:v>
                      </c:pt>
                      <c:pt idx="10151">
                        <c:v>63841.608963012695</c:v>
                      </c:pt>
                      <c:pt idx="10152">
                        <c:v>64532.341262817383</c:v>
                      </c:pt>
                      <c:pt idx="10153">
                        <c:v>64568.699783325188</c:v>
                      </c:pt>
                      <c:pt idx="10154">
                        <c:v>63147.32991027832</c:v>
                      </c:pt>
                      <c:pt idx="10155">
                        <c:v>61349.336410522461</c:v>
                      </c:pt>
                      <c:pt idx="10156">
                        <c:v>61349.335433959961</c:v>
                      </c:pt>
                      <c:pt idx="10157">
                        <c:v>61303.336410522461</c:v>
                      </c:pt>
                      <c:pt idx="10158">
                        <c:v>61050.583236694329</c:v>
                      </c:pt>
                      <c:pt idx="10159">
                        <c:v>65458.879348754876</c:v>
                      </c:pt>
                      <c:pt idx="10160">
                        <c:v>65284.878860473626</c:v>
                      </c:pt>
                      <c:pt idx="10161">
                        <c:v>64882.813674926758</c:v>
                      </c:pt>
                      <c:pt idx="10162">
                        <c:v>64369.093948364258</c:v>
                      </c:pt>
                      <c:pt idx="10163">
                        <c:v>64105.093460083008</c:v>
                      </c:pt>
                      <c:pt idx="10164">
                        <c:v>65239.753753662102</c:v>
                      </c:pt>
                      <c:pt idx="10165">
                        <c:v>65802.753265380859</c:v>
                      </c:pt>
                      <c:pt idx="10166">
                        <c:v>65802.016204833984</c:v>
                      </c:pt>
                      <c:pt idx="10167">
                        <c:v>64536.061233520508</c:v>
                      </c:pt>
                      <c:pt idx="10168">
                        <c:v>64536.060989379876</c:v>
                      </c:pt>
                      <c:pt idx="10169">
                        <c:v>63767.061233520508</c:v>
                      </c:pt>
                      <c:pt idx="10170">
                        <c:v>62215.203201293938</c:v>
                      </c:pt>
                      <c:pt idx="10171">
                        <c:v>62208.803192138665</c:v>
                      </c:pt>
                      <c:pt idx="10172">
                        <c:v>63093.805389404297</c:v>
                      </c:pt>
                      <c:pt idx="10173">
                        <c:v>61833.813995361328</c:v>
                      </c:pt>
                      <c:pt idx="10174">
                        <c:v>62391.114715576172</c:v>
                      </c:pt>
                      <c:pt idx="10175">
                        <c:v>62122.114776611328</c:v>
                      </c:pt>
                      <c:pt idx="10176">
                        <c:v>63000.696487426758</c:v>
                      </c:pt>
                      <c:pt idx="10177">
                        <c:v>63619.196853637688</c:v>
                      </c:pt>
                      <c:pt idx="10178">
                        <c:v>63976.196975708008</c:v>
                      </c:pt>
                      <c:pt idx="10179">
                        <c:v>62885.444900512695</c:v>
                      </c:pt>
                      <c:pt idx="10180">
                        <c:v>62885.444900512695</c:v>
                      </c:pt>
                      <c:pt idx="10181">
                        <c:v>67173.096145629883</c:v>
                      </c:pt>
                      <c:pt idx="10182">
                        <c:v>66827.596267700195</c:v>
                      </c:pt>
                      <c:pt idx="10183">
                        <c:v>66827.596145629883</c:v>
                      </c:pt>
                      <c:pt idx="10184">
                        <c:v>65050.484939575195</c:v>
                      </c:pt>
                      <c:pt idx="10185">
                        <c:v>61709.754364013672</c:v>
                      </c:pt>
                      <c:pt idx="10186">
                        <c:v>61709.754486083984</c:v>
                      </c:pt>
                      <c:pt idx="10187">
                        <c:v>61621.754364013672</c:v>
                      </c:pt>
                      <c:pt idx="10188">
                        <c:v>65791.499221801758</c:v>
                      </c:pt>
                      <c:pt idx="10189">
                        <c:v>65791.499710083008</c:v>
                      </c:pt>
                      <c:pt idx="10190">
                        <c:v>65564.997756958008</c:v>
                      </c:pt>
                      <c:pt idx="10191">
                        <c:v>65143.196853637688</c:v>
                      </c:pt>
                      <c:pt idx="10192">
                        <c:v>64016.18147277832</c:v>
                      </c:pt>
                      <c:pt idx="10193">
                        <c:v>63381.697647094727</c:v>
                      </c:pt>
                      <c:pt idx="10194">
                        <c:v>63428.197769165039</c:v>
                      </c:pt>
                      <c:pt idx="10195">
                        <c:v>63419.197647094719</c:v>
                      </c:pt>
                      <c:pt idx="10196">
                        <c:v>62362.295989990234</c:v>
                      </c:pt>
                      <c:pt idx="10197">
                        <c:v>63395.237213134766</c:v>
                      </c:pt>
                      <c:pt idx="10198">
                        <c:v>63403.624526977539</c:v>
                      </c:pt>
                      <c:pt idx="10199">
                        <c:v>63357.624526977539</c:v>
                      </c:pt>
                      <c:pt idx="10200">
                        <c:v>63448.215774536126</c:v>
                      </c:pt>
                      <c:pt idx="10201">
                        <c:v>63933.016311645508</c:v>
                      </c:pt>
                      <c:pt idx="10202">
                        <c:v>63933.016311645508</c:v>
                      </c:pt>
                      <c:pt idx="10203">
                        <c:v>63798.284378051758</c:v>
                      </c:pt>
                      <c:pt idx="10204">
                        <c:v>64124.46760559082</c:v>
                      </c:pt>
                      <c:pt idx="10205">
                        <c:v>67677.327346801758</c:v>
                      </c:pt>
                      <c:pt idx="10206">
                        <c:v>67637.707229614258</c:v>
                      </c:pt>
                      <c:pt idx="10207">
                        <c:v>67637.706253051758</c:v>
                      </c:pt>
                      <c:pt idx="10208">
                        <c:v>67397.706253051758</c:v>
                      </c:pt>
                      <c:pt idx="10209">
                        <c:v>66029.030471801758</c:v>
                      </c:pt>
                      <c:pt idx="10210">
                        <c:v>63024.228408813477</c:v>
                      </c:pt>
                      <c:pt idx="10211">
                        <c:v>63172.302261352539</c:v>
                      </c:pt>
                      <c:pt idx="10212">
                        <c:v>64389.080459594727</c:v>
                      </c:pt>
                      <c:pt idx="10213">
                        <c:v>65629.460830688477</c:v>
                      </c:pt>
                      <c:pt idx="10214">
                        <c:v>65550.974807739258</c:v>
                      </c:pt>
                      <c:pt idx="10215">
                        <c:v>54905.044464111328</c:v>
                      </c:pt>
                      <c:pt idx="10216">
                        <c:v>54633.599578857415</c:v>
                      </c:pt>
                      <c:pt idx="10217">
                        <c:v>55139.680267333984</c:v>
                      </c:pt>
                      <c:pt idx="10218">
                        <c:v>55139.680633544915</c:v>
                      </c:pt>
                      <c:pt idx="10219">
                        <c:v>55139.680511474602</c:v>
                      </c:pt>
                      <c:pt idx="10220">
                        <c:v>57736.214202880852</c:v>
                      </c:pt>
                      <c:pt idx="10221">
                        <c:v>57690.214447021484</c:v>
                      </c:pt>
                      <c:pt idx="10222">
                        <c:v>66960.570755004883</c:v>
                      </c:pt>
                      <c:pt idx="10223">
                        <c:v>66960.571243286133</c:v>
                      </c:pt>
                      <c:pt idx="10224">
                        <c:v>66960.570999145508</c:v>
                      </c:pt>
                      <c:pt idx="10225">
                        <c:v>66711.654983520508</c:v>
                      </c:pt>
                      <c:pt idx="10226">
                        <c:v>66765.555862426758</c:v>
                      </c:pt>
                      <c:pt idx="10227">
                        <c:v>66768.701858520508</c:v>
                      </c:pt>
                      <c:pt idx="10228">
                        <c:v>66721.701126098633</c:v>
                      </c:pt>
                      <c:pt idx="10229">
                        <c:v>66448.162307739258</c:v>
                      </c:pt>
                      <c:pt idx="10230">
                        <c:v>64588.306106567376</c:v>
                      </c:pt>
                      <c:pt idx="10231">
                        <c:v>65071.306594848626</c:v>
                      </c:pt>
                      <c:pt idx="10232">
                        <c:v>65071.306350708008</c:v>
                      </c:pt>
                      <c:pt idx="10233">
                        <c:v>64750.448150634766</c:v>
                      </c:pt>
                      <c:pt idx="10234">
                        <c:v>65685.949127197266</c:v>
                      </c:pt>
                      <c:pt idx="10235">
                        <c:v>64900.949127197266</c:v>
                      </c:pt>
                      <c:pt idx="10236">
                        <c:v>64242.136917114258</c:v>
                      </c:pt>
                      <c:pt idx="10237">
                        <c:v>63890.136917114258</c:v>
                      </c:pt>
                      <c:pt idx="10238">
                        <c:v>63890.136672973626</c:v>
                      </c:pt>
                      <c:pt idx="10239">
                        <c:v>66179.617385864258</c:v>
                      </c:pt>
                      <c:pt idx="10240">
                        <c:v>66129.788284301758</c:v>
                      </c:pt>
                      <c:pt idx="10241">
                        <c:v>66060.787796020508</c:v>
                      </c:pt>
                      <c:pt idx="10242">
                        <c:v>64090.50715637207</c:v>
                      </c:pt>
                      <c:pt idx="10243">
                        <c:v>64090.507095336914</c:v>
                      </c:pt>
                      <c:pt idx="10244">
                        <c:v>64026.507034301758</c:v>
                      </c:pt>
                      <c:pt idx="10245">
                        <c:v>58101.605941772461</c:v>
                      </c:pt>
                      <c:pt idx="10246">
                        <c:v>58103.585372924805</c:v>
                      </c:pt>
                      <c:pt idx="10247">
                        <c:v>58112.585372924805</c:v>
                      </c:pt>
                      <c:pt idx="10248">
                        <c:v>57751.585433959961</c:v>
                      </c:pt>
                      <c:pt idx="10249">
                        <c:v>57498.034591674805</c:v>
                      </c:pt>
                      <c:pt idx="10250">
                        <c:v>57498.034652709961</c:v>
                      </c:pt>
                      <c:pt idx="10251">
                        <c:v>57855.590667724609</c:v>
                      </c:pt>
                      <c:pt idx="10252">
                        <c:v>57859.590789794922</c:v>
                      </c:pt>
                      <c:pt idx="10253">
                        <c:v>57855.590789794922</c:v>
                      </c:pt>
                      <c:pt idx="10254">
                        <c:v>61841.860366821289</c:v>
                      </c:pt>
                      <c:pt idx="10255">
                        <c:v>62326.204483032227</c:v>
                      </c:pt>
                      <c:pt idx="10256">
                        <c:v>62326.204544067383</c:v>
                      </c:pt>
                      <c:pt idx="10257">
                        <c:v>63623.559585571289</c:v>
                      </c:pt>
                      <c:pt idx="10258">
                        <c:v>63623.559646606445</c:v>
                      </c:pt>
                      <c:pt idx="10259">
                        <c:v>63223.559524536133</c:v>
                      </c:pt>
                      <c:pt idx="10260">
                        <c:v>65969.722122192383</c:v>
                      </c:pt>
                      <c:pt idx="10261">
                        <c:v>64687.299514770508</c:v>
                      </c:pt>
                      <c:pt idx="10262">
                        <c:v>64773.984329223626</c:v>
                      </c:pt>
                      <c:pt idx="10263">
                        <c:v>64607.483596801758</c:v>
                      </c:pt>
                      <c:pt idx="10264">
                        <c:v>65240.211380004876</c:v>
                      </c:pt>
                      <c:pt idx="10265">
                        <c:v>64976.638870239258</c:v>
                      </c:pt>
                      <c:pt idx="10266">
                        <c:v>65035.639114379876</c:v>
                      </c:pt>
                      <c:pt idx="10267">
                        <c:v>64577.638626098626</c:v>
                      </c:pt>
                      <c:pt idx="10268">
                        <c:v>65397.192337036126</c:v>
                      </c:pt>
                      <c:pt idx="10269">
                        <c:v>65408.191848754876</c:v>
                      </c:pt>
                      <c:pt idx="10270">
                        <c:v>65361.191848754876</c:v>
                      </c:pt>
                      <c:pt idx="10271">
                        <c:v>65994.194534301758</c:v>
                      </c:pt>
                      <c:pt idx="10272">
                        <c:v>65140.900100708008</c:v>
                      </c:pt>
                      <c:pt idx="10273">
                        <c:v>65151.899612426758</c:v>
                      </c:pt>
                      <c:pt idx="10274">
                        <c:v>65151.900344848626</c:v>
                      </c:pt>
                      <c:pt idx="10275">
                        <c:v>59147.555511474602</c:v>
                      </c:pt>
                      <c:pt idx="10276">
                        <c:v>59195.555755615234</c:v>
                      </c:pt>
                      <c:pt idx="10277">
                        <c:v>59182.555755615234</c:v>
                      </c:pt>
                      <c:pt idx="10278">
                        <c:v>60971.596755981445</c:v>
                      </c:pt>
                      <c:pt idx="10279">
                        <c:v>60520.196990966797</c:v>
                      </c:pt>
                      <c:pt idx="10280">
                        <c:v>61887.798187255852</c:v>
                      </c:pt>
                      <c:pt idx="10281">
                        <c:v>62476.197341918938</c:v>
                      </c:pt>
                      <c:pt idx="10282">
                        <c:v>62124.197341918938</c:v>
                      </c:pt>
                      <c:pt idx="10283">
                        <c:v>64583.793655395508</c:v>
                      </c:pt>
                      <c:pt idx="10284">
                        <c:v>64993.793655395508</c:v>
                      </c:pt>
                      <c:pt idx="10285">
                        <c:v>64800.899612426758</c:v>
                      </c:pt>
                      <c:pt idx="10286">
                        <c:v>62982.662872314453</c:v>
                      </c:pt>
                      <c:pt idx="10287">
                        <c:v>63299.663848876953</c:v>
                      </c:pt>
                      <c:pt idx="10288">
                        <c:v>66746.364410400391</c:v>
                      </c:pt>
                      <c:pt idx="10289">
                        <c:v>68213.550003051758</c:v>
                      </c:pt>
                      <c:pt idx="10290">
                        <c:v>66138.878265380859</c:v>
                      </c:pt>
                      <c:pt idx="10291">
                        <c:v>66138.877288818359</c:v>
                      </c:pt>
                      <c:pt idx="10292">
                        <c:v>65875.878021240234</c:v>
                      </c:pt>
                      <c:pt idx="10293">
                        <c:v>66585.919815063477</c:v>
                      </c:pt>
                      <c:pt idx="10294">
                        <c:v>66543.640762329102</c:v>
                      </c:pt>
                      <c:pt idx="10295">
                        <c:v>66848.140762329102</c:v>
                      </c:pt>
                      <c:pt idx="10296">
                        <c:v>64622.988174438477</c:v>
                      </c:pt>
                      <c:pt idx="10297">
                        <c:v>64825.222671508789</c:v>
                      </c:pt>
                      <c:pt idx="10298">
                        <c:v>65989.455276489258</c:v>
                      </c:pt>
                      <c:pt idx="10299">
                        <c:v>65665.646194458008</c:v>
                      </c:pt>
                      <c:pt idx="10300">
                        <c:v>66615.937942504883</c:v>
                      </c:pt>
                      <c:pt idx="10301">
                        <c:v>66491.137161254883</c:v>
                      </c:pt>
                      <c:pt idx="10302">
                        <c:v>66769.636917114258</c:v>
                      </c:pt>
                      <c:pt idx="10303">
                        <c:v>65860.268020629883</c:v>
                      </c:pt>
                      <c:pt idx="10304">
                        <c:v>64087.861953735352</c:v>
                      </c:pt>
                      <c:pt idx="10305">
                        <c:v>56290.163360595703</c:v>
                      </c:pt>
                      <c:pt idx="10306">
                        <c:v>56290.163421630859</c:v>
                      </c:pt>
                      <c:pt idx="10307">
                        <c:v>56289.688812255859</c:v>
                      </c:pt>
                      <c:pt idx="10308">
                        <c:v>55701.275177001953</c:v>
                      </c:pt>
                      <c:pt idx="10309">
                        <c:v>64077.476661682129</c:v>
                      </c:pt>
                      <c:pt idx="10310">
                        <c:v>64077.476661682129</c:v>
                      </c:pt>
                      <c:pt idx="10311">
                        <c:v>67418.971267700195</c:v>
                      </c:pt>
                      <c:pt idx="10312">
                        <c:v>67418.971145629883</c:v>
                      </c:pt>
                      <c:pt idx="10313">
                        <c:v>67139.970901489258</c:v>
                      </c:pt>
                      <c:pt idx="10314">
                        <c:v>64456.293533325195</c:v>
                      </c:pt>
                      <c:pt idx="10315">
                        <c:v>64304.293411254883</c:v>
                      </c:pt>
                      <c:pt idx="10316">
                        <c:v>63077.924758911133</c:v>
                      </c:pt>
                      <c:pt idx="10317">
                        <c:v>63732.924758911133</c:v>
                      </c:pt>
                      <c:pt idx="10318">
                        <c:v>63732.924758911133</c:v>
                      </c:pt>
                      <c:pt idx="10319">
                        <c:v>63452.86164855957</c:v>
                      </c:pt>
                      <c:pt idx="10320">
                        <c:v>57527.424530029297</c:v>
                      </c:pt>
                      <c:pt idx="10321">
                        <c:v>57488.424774169922</c:v>
                      </c:pt>
                      <c:pt idx="10322">
                        <c:v>57536.424774169922</c:v>
                      </c:pt>
                      <c:pt idx="10323">
                        <c:v>57536.424835205078</c:v>
                      </c:pt>
                      <c:pt idx="10324">
                        <c:v>56746.623992919922</c:v>
                      </c:pt>
                      <c:pt idx="10325">
                        <c:v>55885.623809814453</c:v>
                      </c:pt>
                      <c:pt idx="10326">
                        <c:v>56076.745880126953</c:v>
                      </c:pt>
                      <c:pt idx="10327">
                        <c:v>56773.537872314453</c:v>
                      </c:pt>
                      <c:pt idx="10328">
                        <c:v>56773.537933349609</c:v>
                      </c:pt>
                      <c:pt idx="10329">
                        <c:v>61791.398391723633</c:v>
                      </c:pt>
                      <c:pt idx="10330">
                        <c:v>61448.398574829102</c:v>
                      </c:pt>
                      <c:pt idx="10331">
                        <c:v>61448.398635864258</c:v>
                      </c:pt>
                      <c:pt idx="10332">
                        <c:v>63858.104934692383</c:v>
                      </c:pt>
                      <c:pt idx="10333">
                        <c:v>63858.104995727539</c:v>
                      </c:pt>
                      <c:pt idx="10334">
                        <c:v>63291.197647094727</c:v>
                      </c:pt>
                      <c:pt idx="10335">
                        <c:v>60617.493988037102</c:v>
                      </c:pt>
                      <c:pt idx="10336">
                        <c:v>60426.493255615234</c:v>
                      </c:pt>
                      <c:pt idx="10337">
                        <c:v>62332.963485717766</c:v>
                      </c:pt>
                      <c:pt idx="10338">
                        <c:v>60977.113479614258</c:v>
                      </c:pt>
                      <c:pt idx="10339">
                        <c:v>65374.079299926758</c:v>
                      </c:pt>
                      <c:pt idx="10340">
                        <c:v>64522.982131958008</c:v>
                      </c:pt>
                      <c:pt idx="10341">
                        <c:v>67071.589065551758</c:v>
                      </c:pt>
                      <c:pt idx="10342">
                        <c:v>67071.589797973633</c:v>
                      </c:pt>
                      <c:pt idx="10343">
                        <c:v>67071.589309692383</c:v>
                      </c:pt>
                      <c:pt idx="10344">
                        <c:v>67243.454864501953</c:v>
                      </c:pt>
                      <c:pt idx="10345">
                        <c:v>66891.454864501953</c:v>
                      </c:pt>
                      <c:pt idx="10346">
                        <c:v>66105.922561645508</c:v>
                      </c:pt>
                      <c:pt idx="10347">
                        <c:v>59064.47834777832</c:v>
                      </c:pt>
                      <c:pt idx="10348">
                        <c:v>58356.224792480469</c:v>
                      </c:pt>
                      <c:pt idx="10349">
                        <c:v>58356.224853515625</c:v>
                      </c:pt>
                      <c:pt idx="10350">
                        <c:v>67395.727005004883</c:v>
                      </c:pt>
                      <c:pt idx="10351">
                        <c:v>66913.300979614258</c:v>
                      </c:pt>
                      <c:pt idx="10352">
                        <c:v>67042.701126098633</c:v>
                      </c:pt>
                      <c:pt idx="10353">
                        <c:v>65344.135696411126</c:v>
                      </c:pt>
                      <c:pt idx="10354">
                        <c:v>62627.745361328118</c:v>
                      </c:pt>
                      <c:pt idx="10355">
                        <c:v>63863.2470703125</c:v>
                      </c:pt>
                      <c:pt idx="10356">
                        <c:v>62864.097854614258</c:v>
                      </c:pt>
                      <c:pt idx="10357">
                        <c:v>63321.474319458008</c:v>
                      </c:pt>
                      <c:pt idx="10358">
                        <c:v>62892.974807739258</c:v>
                      </c:pt>
                      <c:pt idx="10359">
                        <c:v>62784.974075317376</c:v>
                      </c:pt>
                      <c:pt idx="10360">
                        <c:v>64720.041213989258</c:v>
                      </c:pt>
                      <c:pt idx="10361">
                        <c:v>65027.040969848626</c:v>
                      </c:pt>
                      <c:pt idx="10362">
                        <c:v>64624.946975708008</c:v>
                      </c:pt>
                      <c:pt idx="10363">
                        <c:v>64624.946975708008</c:v>
                      </c:pt>
                      <c:pt idx="10364">
                        <c:v>64121.946487426758</c:v>
                      </c:pt>
                      <c:pt idx="10365">
                        <c:v>60588.271774291992</c:v>
                      </c:pt>
                      <c:pt idx="10366">
                        <c:v>63699.599700927734</c:v>
                      </c:pt>
                      <c:pt idx="10367">
                        <c:v>63488.599945068352</c:v>
                      </c:pt>
                      <c:pt idx="10368">
                        <c:v>63184.668167114258</c:v>
                      </c:pt>
                      <c:pt idx="10369">
                        <c:v>63184.668167114258</c:v>
                      </c:pt>
                      <c:pt idx="10370">
                        <c:v>65737.068557739258</c:v>
                      </c:pt>
                      <c:pt idx="10371">
                        <c:v>65737.069046020508</c:v>
                      </c:pt>
                      <c:pt idx="10372">
                        <c:v>65028.871109008789</c:v>
                      </c:pt>
                      <c:pt idx="10373">
                        <c:v>66000.153579711914</c:v>
                      </c:pt>
                      <c:pt idx="10374">
                        <c:v>66011.152359008789</c:v>
                      </c:pt>
                      <c:pt idx="10375">
                        <c:v>65986.152603149414</c:v>
                      </c:pt>
                      <c:pt idx="10376">
                        <c:v>66211.612258911133</c:v>
                      </c:pt>
                      <c:pt idx="10377">
                        <c:v>66211.612258911133</c:v>
                      </c:pt>
                      <c:pt idx="10378">
                        <c:v>65969.612258911133</c:v>
                      </c:pt>
                      <c:pt idx="10379">
                        <c:v>63139.525344848626</c:v>
                      </c:pt>
                      <c:pt idx="10380">
                        <c:v>65283.820999145508</c:v>
                      </c:pt>
                      <c:pt idx="10381">
                        <c:v>65239.821487426758</c:v>
                      </c:pt>
                      <c:pt idx="10382">
                        <c:v>66302.500930786133</c:v>
                      </c:pt>
                      <c:pt idx="10383">
                        <c:v>63846.234634399414</c:v>
                      </c:pt>
                      <c:pt idx="10384">
                        <c:v>63850.101577758782</c:v>
                      </c:pt>
                      <c:pt idx="10385">
                        <c:v>65327.052749633789</c:v>
                      </c:pt>
                      <c:pt idx="10386">
                        <c:v>65327.052749633789</c:v>
                      </c:pt>
                      <c:pt idx="10387">
                        <c:v>65606.004409790039</c:v>
                      </c:pt>
                      <c:pt idx="10388">
                        <c:v>66007.896881103516</c:v>
                      </c:pt>
                      <c:pt idx="10389">
                        <c:v>66018.897125244141</c:v>
                      </c:pt>
                      <c:pt idx="10390">
                        <c:v>66018.897369384766</c:v>
                      </c:pt>
                      <c:pt idx="10391">
                        <c:v>65134.065139770508</c:v>
                      </c:pt>
                      <c:pt idx="10392">
                        <c:v>65497.065139770508</c:v>
                      </c:pt>
                      <c:pt idx="10393">
                        <c:v>65497.065383911126</c:v>
                      </c:pt>
                      <c:pt idx="10394">
                        <c:v>64842.064895629876</c:v>
                      </c:pt>
                      <c:pt idx="10395">
                        <c:v>57139.573822021484</c:v>
                      </c:pt>
                      <c:pt idx="10396">
                        <c:v>56836.572845458984</c:v>
                      </c:pt>
                      <c:pt idx="10397">
                        <c:v>56785.942474365234</c:v>
                      </c:pt>
                      <c:pt idx="10398">
                        <c:v>56785.941497802734</c:v>
                      </c:pt>
                      <c:pt idx="10399">
                        <c:v>56282.942230224602</c:v>
                      </c:pt>
                      <c:pt idx="10400">
                        <c:v>55311.441864013672</c:v>
                      </c:pt>
                      <c:pt idx="10401">
                        <c:v>55082.441986083984</c:v>
                      </c:pt>
                      <c:pt idx="10402">
                        <c:v>64026.587417602539</c:v>
                      </c:pt>
                      <c:pt idx="10403">
                        <c:v>63785.587478637695</c:v>
                      </c:pt>
                      <c:pt idx="10404">
                        <c:v>62593.180740356438</c:v>
                      </c:pt>
                      <c:pt idx="10405">
                        <c:v>62593.180740356438</c:v>
                      </c:pt>
                      <c:pt idx="10406">
                        <c:v>62597.469924926758</c:v>
                      </c:pt>
                      <c:pt idx="10407">
                        <c:v>61553.845779418945</c:v>
                      </c:pt>
                      <c:pt idx="10408">
                        <c:v>62037.845779418945</c:v>
                      </c:pt>
                      <c:pt idx="10409">
                        <c:v>62037.845779418945</c:v>
                      </c:pt>
                      <c:pt idx="10410">
                        <c:v>65556.997756958008</c:v>
                      </c:pt>
                      <c:pt idx="10411">
                        <c:v>65468.997512817376</c:v>
                      </c:pt>
                      <c:pt idx="10412">
                        <c:v>65556.998489379883</c:v>
                      </c:pt>
                      <c:pt idx="10413">
                        <c:v>65565.678421020508</c:v>
                      </c:pt>
                      <c:pt idx="10414">
                        <c:v>65410.677932739258</c:v>
                      </c:pt>
                      <c:pt idx="10415">
                        <c:v>65269.677932739258</c:v>
                      </c:pt>
                      <c:pt idx="10416">
                        <c:v>65881.952590942383</c:v>
                      </c:pt>
                      <c:pt idx="10417">
                        <c:v>65884.200393676758</c:v>
                      </c:pt>
                      <c:pt idx="10418">
                        <c:v>63668.370315551758</c:v>
                      </c:pt>
                      <c:pt idx="10419">
                        <c:v>63668.775588989258</c:v>
                      </c:pt>
                      <c:pt idx="10420">
                        <c:v>63668.775588989258</c:v>
                      </c:pt>
                      <c:pt idx="10421">
                        <c:v>64375.876663208008</c:v>
                      </c:pt>
                      <c:pt idx="10422">
                        <c:v>64423.876663208008</c:v>
                      </c:pt>
                      <c:pt idx="10423">
                        <c:v>64423.876663208008</c:v>
                      </c:pt>
                      <c:pt idx="10424">
                        <c:v>65278.877639770508</c:v>
                      </c:pt>
                      <c:pt idx="10425">
                        <c:v>56445.593231201172</c:v>
                      </c:pt>
                      <c:pt idx="10426">
                        <c:v>56209.593231201172</c:v>
                      </c:pt>
                      <c:pt idx="10427">
                        <c:v>56521.150329589844</c:v>
                      </c:pt>
                      <c:pt idx="10428">
                        <c:v>56517.535217285156</c:v>
                      </c:pt>
                      <c:pt idx="10429">
                        <c:v>56403.533142089844</c:v>
                      </c:pt>
                      <c:pt idx="10430">
                        <c:v>58856.644989013665</c:v>
                      </c:pt>
                      <c:pt idx="10431">
                        <c:v>58856.645111083984</c:v>
                      </c:pt>
                      <c:pt idx="10432">
                        <c:v>58856.645111083984</c:v>
                      </c:pt>
                      <c:pt idx="10433">
                        <c:v>62012.66015625</c:v>
                      </c:pt>
                      <c:pt idx="10434">
                        <c:v>61577.570068359368</c:v>
                      </c:pt>
                      <c:pt idx="10435">
                        <c:v>61993.970458984368</c:v>
                      </c:pt>
                      <c:pt idx="10436">
                        <c:v>62908.479934692376</c:v>
                      </c:pt>
                      <c:pt idx="10437">
                        <c:v>65702.501907348633</c:v>
                      </c:pt>
                      <c:pt idx="10438">
                        <c:v>65841.002639770508</c:v>
                      </c:pt>
                      <c:pt idx="10439">
                        <c:v>65841.002639770508</c:v>
                      </c:pt>
                      <c:pt idx="10440">
                        <c:v>58383.921310424805</c:v>
                      </c:pt>
                      <c:pt idx="10441">
                        <c:v>58383.921249389648</c:v>
                      </c:pt>
                      <c:pt idx="10442">
                        <c:v>60036.538803100579</c:v>
                      </c:pt>
                      <c:pt idx="10443">
                        <c:v>60036.538803100579</c:v>
                      </c:pt>
                      <c:pt idx="10444">
                        <c:v>59840.538558959961</c:v>
                      </c:pt>
                      <c:pt idx="10445">
                        <c:v>63654.298538208008</c:v>
                      </c:pt>
                      <c:pt idx="10446">
                        <c:v>62932.897659301758</c:v>
                      </c:pt>
                      <c:pt idx="10447">
                        <c:v>62932.897659301758</c:v>
                      </c:pt>
                      <c:pt idx="10448">
                        <c:v>65938.476409912109</c:v>
                      </c:pt>
                      <c:pt idx="10449">
                        <c:v>67969.414260864258</c:v>
                      </c:pt>
                      <c:pt idx="10450">
                        <c:v>67600.013870239258</c:v>
                      </c:pt>
                      <c:pt idx="10451">
                        <c:v>65866.202102661133</c:v>
                      </c:pt>
                      <c:pt idx="10452">
                        <c:v>65866.203079223633</c:v>
                      </c:pt>
                      <c:pt idx="10453">
                        <c:v>65865.784133911133</c:v>
                      </c:pt>
                      <c:pt idx="10454">
                        <c:v>65626.311233520508</c:v>
                      </c:pt>
                      <c:pt idx="10455">
                        <c:v>60922.801849365234</c:v>
                      </c:pt>
                      <c:pt idx="10456">
                        <c:v>60925.629730224602</c:v>
                      </c:pt>
                      <c:pt idx="10457">
                        <c:v>67832.107376098633</c:v>
                      </c:pt>
                      <c:pt idx="10458">
                        <c:v>67836.106643676758</c:v>
                      </c:pt>
                      <c:pt idx="10459">
                        <c:v>67365.201370239258</c:v>
                      </c:pt>
                      <c:pt idx="10460">
                        <c:v>67208.758010864258</c:v>
                      </c:pt>
                      <c:pt idx="10461">
                        <c:v>67056.758499145508</c:v>
                      </c:pt>
                      <c:pt idx="10462">
                        <c:v>66430.104843139648</c:v>
                      </c:pt>
                      <c:pt idx="10463">
                        <c:v>66774.104354858398</c:v>
                      </c:pt>
                      <c:pt idx="10464">
                        <c:v>66709.104110717773</c:v>
                      </c:pt>
                      <c:pt idx="10465">
                        <c:v>66488.860702514648</c:v>
                      </c:pt>
                      <c:pt idx="10466">
                        <c:v>58719.121780395508</c:v>
                      </c:pt>
                      <c:pt idx="10467">
                        <c:v>59732.302932739258</c:v>
                      </c:pt>
                      <c:pt idx="10468">
                        <c:v>59732.302810668938</c:v>
                      </c:pt>
                      <c:pt idx="10469">
                        <c:v>59349.836990356445</c:v>
                      </c:pt>
                      <c:pt idx="10470">
                        <c:v>63372.381439208984</c:v>
                      </c:pt>
                      <c:pt idx="10471">
                        <c:v>62800.381439208984</c:v>
                      </c:pt>
                      <c:pt idx="10472">
                        <c:v>62800.123687744141</c:v>
                      </c:pt>
                      <c:pt idx="10473">
                        <c:v>62647.123626708984</c:v>
                      </c:pt>
                      <c:pt idx="10474">
                        <c:v>64922.637115478516</c:v>
                      </c:pt>
                      <c:pt idx="10475">
                        <c:v>65337.621963500977</c:v>
                      </c:pt>
                      <c:pt idx="10476">
                        <c:v>63077.222122192376</c:v>
                      </c:pt>
                      <c:pt idx="10477">
                        <c:v>63496.222366333008</c:v>
                      </c:pt>
                      <c:pt idx="10478">
                        <c:v>68008.337112426758</c:v>
                      </c:pt>
                      <c:pt idx="10479">
                        <c:v>65427.897903442376</c:v>
                      </c:pt>
                      <c:pt idx="10480">
                        <c:v>65436.897903442376</c:v>
                      </c:pt>
                      <c:pt idx="10481">
                        <c:v>66062.695755004883</c:v>
                      </c:pt>
                      <c:pt idx="10482">
                        <c:v>64313.699417114258</c:v>
                      </c:pt>
                      <c:pt idx="10483">
                        <c:v>64313.69953918457</c:v>
                      </c:pt>
                      <c:pt idx="10484">
                        <c:v>64313.69953918457</c:v>
                      </c:pt>
                      <c:pt idx="10485">
                        <c:v>55868.026336669922</c:v>
                      </c:pt>
                      <c:pt idx="10486">
                        <c:v>56203.926361083984</c:v>
                      </c:pt>
                      <c:pt idx="10487">
                        <c:v>56203.926361083984</c:v>
                      </c:pt>
                      <c:pt idx="10488">
                        <c:v>63889.916412353516</c:v>
                      </c:pt>
                      <c:pt idx="10489">
                        <c:v>63988.596099853516</c:v>
                      </c:pt>
                      <c:pt idx="10490">
                        <c:v>63988.146881103516</c:v>
                      </c:pt>
                      <c:pt idx="10491">
                        <c:v>63684.146392822266</c:v>
                      </c:pt>
                      <c:pt idx="10492">
                        <c:v>67815.591506958008</c:v>
                      </c:pt>
                      <c:pt idx="10493">
                        <c:v>67815.591506958008</c:v>
                      </c:pt>
                      <c:pt idx="10494">
                        <c:v>67813.167678833008</c:v>
                      </c:pt>
                      <c:pt idx="10495">
                        <c:v>66536.332855224609</c:v>
                      </c:pt>
                      <c:pt idx="10496">
                        <c:v>66536.332855224609</c:v>
                      </c:pt>
                      <c:pt idx="10497">
                        <c:v>67077.334075927734</c:v>
                      </c:pt>
                      <c:pt idx="10498">
                        <c:v>66575.333343505859</c:v>
                      </c:pt>
                      <c:pt idx="10499">
                        <c:v>65608.117538452148</c:v>
                      </c:pt>
                      <c:pt idx="10500">
                        <c:v>63713.93830871582</c:v>
                      </c:pt>
                      <c:pt idx="10501">
                        <c:v>63713.25959777832</c:v>
                      </c:pt>
                      <c:pt idx="10502">
                        <c:v>64804.198684692376</c:v>
                      </c:pt>
                      <c:pt idx="10503">
                        <c:v>65929.560745239258</c:v>
                      </c:pt>
                      <c:pt idx="10504">
                        <c:v>65314.359573364258</c:v>
                      </c:pt>
                      <c:pt idx="10505">
                        <c:v>65720.040054321289</c:v>
                      </c:pt>
                      <c:pt idx="10506">
                        <c:v>65725.818618774414</c:v>
                      </c:pt>
                      <c:pt idx="10507">
                        <c:v>64946.818130493164</c:v>
                      </c:pt>
                      <c:pt idx="10508">
                        <c:v>65509.958206176758</c:v>
                      </c:pt>
                      <c:pt idx="10509">
                        <c:v>65369.052932739258</c:v>
                      </c:pt>
                      <c:pt idx="10510">
                        <c:v>65369.052200317376</c:v>
                      </c:pt>
                      <c:pt idx="10511">
                        <c:v>65633.052200317383</c:v>
                      </c:pt>
                      <c:pt idx="10512">
                        <c:v>64880.764358520508</c:v>
                      </c:pt>
                      <c:pt idx="10513">
                        <c:v>64946.424758911126</c:v>
                      </c:pt>
                      <c:pt idx="10514">
                        <c:v>65227.825393676758</c:v>
                      </c:pt>
                      <c:pt idx="10515">
                        <c:v>56949.862152099609</c:v>
                      </c:pt>
                      <c:pt idx="10516">
                        <c:v>56580.459747314453</c:v>
                      </c:pt>
                      <c:pt idx="10517">
                        <c:v>56580.459808349609</c:v>
                      </c:pt>
                      <c:pt idx="10518">
                        <c:v>56571.000335693359</c:v>
                      </c:pt>
                      <c:pt idx="10519">
                        <c:v>56413.000335693359</c:v>
                      </c:pt>
                      <c:pt idx="10520">
                        <c:v>55783.998504638672</c:v>
                      </c:pt>
                      <c:pt idx="10521">
                        <c:v>55774.998626708984</c:v>
                      </c:pt>
                      <c:pt idx="10522">
                        <c:v>64765.321670532227</c:v>
                      </c:pt>
                      <c:pt idx="10523">
                        <c:v>64862.239639282227</c:v>
                      </c:pt>
                      <c:pt idx="10524">
                        <c:v>65617.13298034668</c:v>
                      </c:pt>
                      <c:pt idx="10525">
                        <c:v>64951.13298034668</c:v>
                      </c:pt>
                      <c:pt idx="10526">
                        <c:v>64951.162551879883</c:v>
                      </c:pt>
                      <c:pt idx="10527">
                        <c:v>64942.795364379883</c:v>
                      </c:pt>
                      <c:pt idx="10528">
                        <c:v>64702.389175415039</c:v>
                      </c:pt>
                      <c:pt idx="10529">
                        <c:v>64658.389114379883</c:v>
                      </c:pt>
                      <c:pt idx="10530">
                        <c:v>58197.179046630852</c:v>
                      </c:pt>
                      <c:pt idx="10531">
                        <c:v>58197.178558349602</c:v>
                      </c:pt>
                      <c:pt idx="10532">
                        <c:v>58359.178314208984</c:v>
                      </c:pt>
                      <c:pt idx="10533">
                        <c:v>65159.193801879876</c:v>
                      </c:pt>
                      <c:pt idx="10534">
                        <c:v>64790.142288208008</c:v>
                      </c:pt>
                      <c:pt idx="10535">
                        <c:v>64071.867874145508</c:v>
                      </c:pt>
                      <c:pt idx="10536">
                        <c:v>64324.866897583008</c:v>
                      </c:pt>
                      <c:pt idx="10537">
                        <c:v>63916.868362426758</c:v>
                      </c:pt>
                      <c:pt idx="10538">
                        <c:v>63013.864944458008</c:v>
                      </c:pt>
                      <c:pt idx="10539">
                        <c:v>63751.456985473626</c:v>
                      </c:pt>
                      <c:pt idx="10540">
                        <c:v>63415.456253051758</c:v>
                      </c:pt>
                      <c:pt idx="10541">
                        <c:v>63415.457229614258</c:v>
                      </c:pt>
                      <c:pt idx="10542">
                        <c:v>63299.456253051758</c:v>
                      </c:pt>
                      <c:pt idx="10543">
                        <c:v>64504.145706176758</c:v>
                      </c:pt>
                      <c:pt idx="10544">
                        <c:v>64483.146194458008</c:v>
                      </c:pt>
                      <c:pt idx="10545">
                        <c:v>64255.641204833984</c:v>
                      </c:pt>
                      <c:pt idx="10546">
                        <c:v>63600.639984130852</c:v>
                      </c:pt>
                      <c:pt idx="10547">
                        <c:v>63296.639984130852</c:v>
                      </c:pt>
                      <c:pt idx="10548">
                        <c:v>64080.388626098626</c:v>
                      </c:pt>
                      <c:pt idx="10549">
                        <c:v>64618.388381958008</c:v>
                      </c:pt>
                      <c:pt idx="10550">
                        <c:v>64618.388870239258</c:v>
                      </c:pt>
                      <c:pt idx="10551">
                        <c:v>64377.335647583008</c:v>
                      </c:pt>
                      <c:pt idx="10552">
                        <c:v>64976.008010864258</c:v>
                      </c:pt>
                      <c:pt idx="10553">
                        <c:v>64976.007522583008</c:v>
                      </c:pt>
                      <c:pt idx="10554">
                        <c:v>64886.525588989258</c:v>
                      </c:pt>
                      <c:pt idx="10555">
                        <c:v>64553.277008056633</c:v>
                      </c:pt>
                      <c:pt idx="10556">
                        <c:v>64834.676666259766</c:v>
                      </c:pt>
                      <c:pt idx="10557">
                        <c:v>65533.295303344719</c:v>
                      </c:pt>
                      <c:pt idx="10558">
                        <c:v>65533.295181274407</c:v>
                      </c:pt>
                      <c:pt idx="10559">
                        <c:v>64483.413345336907</c:v>
                      </c:pt>
                      <c:pt idx="10560">
                        <c:v>63969.418167114258</c:v>
                      </c:pt>
                      <c:pt idx="10561">
                        <c:v>63969.418411254876</c:v>
                      </c:pt>
                      <c:pt idx="10562">
                        <c:v>63969.419143676758</c:v>
                      </c:pt>
                      <c:pt idx="10563">
                        <c:v>62391.994338989258</c:v>
                      </c:pt>
                      <c:pt idx="10564">
                        <c:v>62113.494338989258</c:v>
                      </c:pt>
                      <c:pt idx="10565">
                        <c:v>62113.494338989258</c:v>
                      </c:pt>
                      <c:pt idx="10566">
                        <c:v>62113.495071411126</c:v>
                      </c:pt>
                      <c:pt idx="10567">
                        <c:v>62254.994827270508</c:v>
                      </c:pt>
                      <c:pt idx="10568">
                        <c:v>62743.389358520508</c:v>
                      </c:pt>
                      <c:pt idx="10569">
                        <c:v>66880.581253051758</c:v>
                      </c:pt>
                      <c:pt idx="10570">
                        <c:v>66383.380569458008</c:v>
                      </c:pt>
                      <c:pt idx="10571">
                        <c:v>66844.652198791504</c:v>
                      </c:pt>
                      <c:pt idx="10572">
                        <c:v>67138.928665161133</c:v>
                      </c:pt>
                      <c:pt idx="10573">
                        <c:v>66888.727981567383</c:v>
                      </c:pt>
                      <c:pt idx="10574">
                        <c:v>66856.728713989258</c:v>
                      </c:pt>
                      <c:pt idx="10575">
                        <c:v>66393.648391723633</c:v>
                      </c:pt>
                      <c:pt idx="10576">
                        <c:v>66431.148391723633</c:v>
                      </c:pt>
                      <c:pt idx="10577">
                        <c:v>66394.648391723633</c:v>
                      </c:pt>
                      <c:pt idx="10578">
                        <c:v>66866.011817932129</c:v>
                      </c:pt>
                      <c:pt idx="10579">
                        <c:v>66778.011573791504</c:v>
                      </c:pt>
                      <c:pt idx="10580">
                        <c:v>66254.564605712891</c:v>
                      </c:pt>
                      <c:pt idx="10581">
                        <c:v>64828.577651977539</c:v>
                      </c:pt>
                      <c:pt idx="10582">
                        <c:v>65216.202713012695</c:v>
                      </c:pt>
                      <c:pt idx="10583">
                        <c:v>65225.202774047852</c:v>
                      </c:pt>
                      <c:pt idx="10584">
                        <c:v>65610.290725708008</c:v>
                      </c:pt>
                      <c:pt idx="10585">
                        <c:v>66854.699417114258</c:v>
                      </c:pt>
                      <c:pt idx="10586">
                        <c:v>66765.937454223633</c:v>
                      </c:pt>
                      <c:pt idx="10587">
                        <c:v>63405.338516235352</c:v>
                      </c:pt>
                      <c:pt idx="10588">
                        <c:v>63414.338516235352</c:v>
                      </c:pt>
                      <c:pt idx="10589">
                        <c:v>63414.338455200195</c:v>
                      </c:pt>
                      <c:pt idx="10590">
                        <c:v>59103.149993896484</c:v>
                      </c:pt>
                      <c:pt idx="10591">
                        <c:v>59103.149871826165</c:v>
                      </c:pt>
                      <c:pt idx="10592">
                        <c:v>59103.149993896484</c:v>
                      </c:pt>
                      <c:pt idx="10593">
                        <c:v>66721.268508911133</c:v>
                      </c:pt>
                      <c:pt idx="10594">
                        <c:v>66843.168655395508</c:v>
                      </c:pt>
                      <c:pt idx="10595">
                        <c:v>66843.168655395508</c:v>
                      </c:pt>
                      <c:pt idx="10596">
                        <c:v>63959.339569091797</c:v>
                      </c:pt>
                      <c:pt idx="10597">
                        <c:v>65014.940338134766</c:v>
                      </c:pt>
                      <c:pt idx="10598">
                        <c:v>65128.440338134766</c:v>
                      </c:pt>
                      <c:pt idx="10599">
                        <c:v>63254.806106567383</c:v>
                      </c:pt>
                      <c:pt idx="10600">
                        <c:v>63245.806106567383</c:v>
                      </c:pt>
                      <c:pt idx="10601">
                        <c:v>61738.988174438477</c:v>
                      </c:pt>
                      <c:pt idx="10602">
                        <c:v>62023.752212524407</c:v>
                      </c:pt>
                      <c:pt idx="10603">
                        <c:v>68357.278274536133</c:v>
                      </c:pt>
                      <c:pt idx="10604">
                        <c:v>68005.278030395508</c:v>
                      </c:pt>
                      <c:pt idx="10605">
                        <c:v>67302.755081176758</c:v>
                      </c:pt>
                      <c:pt idx="10606">
                        <c:v>67302.755569458008</c:v>
                      </c:pt>
                      <c:pt idx="10607">
                        <c:v>67302.755081176758</c:v>
                      </c:pt>
                      <c:pt idx="10608">
                        <c:v>67004.755081176758</c:v>
                      </c:pt>
                      <c:pt idx="10609">
                        <c:v>66862.309768676758</c:v>
                      </c:pt>
                      <c:pt idx="10610">
                        <c:v>66862.310745239258</c:v>
                      </c:pt>
                      <c:pt idx="10611">
                        <c:v>63004.271438598626</c:v>
                      </c:pt>
                      <c:pt idx="10612">
                        <c:v>63014.382034301758</c:v>
                      </c:pt>
                      <c:pt idx="10613">
                        <c:v>63260.381546020508</c:v>
                      </c:pt>
                      <c:pt idx="10614">
                        <c:v>64041.183547973626</c:v>
                      </c:pt>
                      <c:pt idx="10615">
                        <c:v>64764.526565551758</c:v>
                      </c:pt>
                      <c:pt idx="10616">
                        <c:v>64764.526565551758</c:v>
                      </c:pt>
                      <c:pt idx="10617">
                        <c:v>63795.526077270508</c:v>
                      </c:pt>
                      <c:pt idx="10618">
                        <c:v>64356.804153442376</c:v>
                      </c:pt>
                      <c:pt idx="10619">
                        <c:v>64356.804641723626</c:v>
                      </c:pt>
                      <c:pt idx="10620">
                        <c:v>66057.618560791016</c:v>
                      </c:pt>
                      <c:pt idx="10621">
                        <c:v>66350.159576416016</c:v>
                      </c:pt>
                      <c:pt idx="10622">
                        <c:v>65324.811233520508</c:v>
                      </c:pt>
                      <c:pt idx="10623">
                        <c:v>65318.611709594727</c:v>
                      </c:pt>
                      <c:pt idx="10624">
                        <c:v>64981.907669067376</c:v>
                      </c:pt>
                      <c:pt idx="10625">
                        <c:v>65328.698440551758</c:v>
                      </c:pt>
                      <c:pt idx="10626">
                        <c:v>66854.997756958008</c:v>
                      </c:pt>
                      <c:pt idx="10627">
                        <c:v>66715.397476196289</c:v>
                      </c:pt>
                      <c:pt idx="10628">
                        <c:v>66128.746109008789</c:v>
                      </c:pt>
                      <c:pt idx="10629">
                        <c:v>67143.887893676758</c:v>
                      </c:pt>
                      <c:pt idx="10630">
                        <c:v>67100.424026489258</c:v>
                      </c:pt>
                      <c:pt idx="10631">
                        <c:v>67012.424026489258</c:v>
                      </c:pt>
                      <c:pt idx="10632">
                        <c:v>66746.450637817383</c:v>
                      </c:pt>
                      <c:pt idx="10633">
                        <c:v>66613.450393676758</c:v>
                      </c:pt>
                      <c:pt idx="10634">
                        <c:v>66594.450393676758</c:v>
                      </c:pt>
                      <c:pt idx="10635">
                        <c:v>57100.190032958984</c:v>
                      </c:pt>
                      <c:pt idx="10636">
                        <c:v>57100.190521240234</c:v>
                      </c:pt>
                      <c:pt idx="10637">
                        <c:v>57099.936126708984</c:v>
                      </c:pt>
                      <c:pt idx="10638">
                        <c:v>56955.936126708984</c:v>
                      </c:pt>
                      <c:pt idx="10639">
                        <c:v>58149.154876708984</c:v>
                      </c:pt>
                      <c:pt idx="10640">
                        <c:v>58164.055267333984</c:v>
                      </c:pt>
                      <c:pt idx="10641">
                        <c:v>58163.518402099602</c:v>
                      </c:pt>
                      <c:pt idx="10642">
                        <c:v>57753.518646240234</c:v>
                      </c:pt>
                      <c:pt idx="10643">
                        <c:v>65183.284866333008</c:v>
                      </c:pt>
                      <c:pt idx="10644">
                        <c:v>66857.251022338867</c:v>
                      </c:pt>
                      <c:pt idx="10645">
                        <c:v>66791.249313354492</c:v>
                      </c:pt>
                      <c:pt idx="10646">
                        <c:v>66791.899612426758</c:v>
                      </c:pt>
                      <c:pt idx="10647">
                        <c:v>64771.003494262695</c:v>
                      </c:pt>
                      <c:pt idx="10648">
                        <c:v>64510.198196411126</c:v>
                      </c:pt>
                      <c:pt idx="10649">
                        <c:v>64982.698806762688</c:v>
                      </c:pt>
                      <c:pt idx="10650">
                        <c:v>61482.526336669922</c:v>
                      </c:pt>
                      <c:pt idx="10651">
                        <c:v>61709.526458740234</c:v>
                      </c:pt>
                      <c:pt idx="10652">
                        <c:v>62605.999847412102</c:v>
                      </c:pt>
                      <c:pt idx="10653">
                        <c:v>62020.999847412102</c:v>
                      </c:pt>
                      <c:pt idx="10654">
                        <c:v>62020.999847412102</c:v>
                      </c:pt>
                      <c:pt idx="10655">
                        <c:v>62105.047073364258</c:v>
                      </c:pt>
                      <c:pt idx="10656">
                        <c:v>62114.047134399414</c:v>
                      </c:pt>
                      <c:pt idx="10657">
                        <c:v>64621.152908325195</c:v>
                      </c:pt>
                      <c:pt idx="10658">
                        <c:v>62401.911758422852</c:v>
                      </c:pt>
                      <c:pt idx="10659">
                        <c:v>62401.911697387695</c:v>
                      </c:pt>
                      <c:pt idx="10660">
                        <c:v>63084.644119262695</c:v>
                      </c:pt>
                      <c:pt idx="10661">
                        <c:v>63038.644180297852</c:v>
                      </c:pt>
                      <c:pt idx="10662">
                        <c:v>65150.48078918457</c:v>
                      </c:pt>
                      <c:pt idx="10663">
                        <c:v>65216.078811645508</c:v>
                      </c:pt>
                      <c:pt idx="10664">
                        <c:v>65585.481155395508</c:v>
                      </c:pt>
                      <c:pt idx="10665">
                        <c:v>57500.873382568352</c:v>
                      </c:pt>
                      <c:pt idx="10666">
                        <c:v>57767.873382568352</c:v>
                      </c:pt>
                      <c:pt idx="10667">
                        <c:v>57767.873382568352</c:v>
                      </c:pt>
                      <c:pt idx="10668">
                        <c:v>57372.146697998047</c:v>
                      </c:pt>
                      <c:pt idx="10669">
                        <c:v>65151.996536254876</c:v>
                      </c:pt>
                      <c:pt idx="10670">
                        <c:v>64819.997024536126</c:v>
                      </c:pt>
                      <c:pt idx="10671">
                        <c:v>64819.997512817376</c:v>
                      </c:pt>
                      <c:pt idx="10672">
                        <c:v>64228.196487426758</c:v>
                      </c:pt>
                      <c:pt idx="10673">
                        <c:v>64473.617385864258</c:v>
                      </c:pt>
                      <c:pt idx="10674">
                        <c:v>67540.354690551758</c:v>
                      </c:pt>
                      <c:pt idx="10675">
                        <c:v>67783.551467895508</c:v>
                      </c:pt>
                      <c:pt idx="10676">
                        <c:v>67833.550979614258</c:v>
                      </c:pt>
                      <c:pt idx="10677">
                        <c:v>67098.550247192383</c:v>
                      </c:pt>
                      <c:pt idx="10678">
                        <c:v>67101.027786254883</c:v>
                      </c:pt>
                      <c:pt idx="10679">
                        <c:v>66904.027542114258</c:v>
                      </c:pt>
                      <c:pt idx="10680">
                        <c:v>63352.09651184082</c:v>
                      </c:pt>
                      <c:pt idx="10681">
                        <c:v>63352.09651184082</c:v>
                      </c:pt>
                      <c:pt idx="10682">
                        <c:v>65734.388305664063</c:v>
                      </c:pt>
                      <c:pt idx="10683">
                        <c:v>65555.490112304688</c:v>
                      </c:pt>
                      <c:pt idx="10684">
                        <c:v>65729.882934570313</c:v>
                      </c:pt>
                      <c:pt idx="10685">
                        <c:v>64319.993606567383</c:v>
                      </c:pt>
                      <c:pt idx="10686">
                        <c:v>62748.165969848626</c:v>
                      </c:pt>
                      <c:pt idx="10687">
                        <c:v>62531.015823364258</c:v>
                      </c:pt>
                      <c:pt idx="10688">
                        <c:v>62522.015823364258</c:v>
                      </c:pt>
                      <c:pt idx="10689">
                        <c:v>64686.667678833008</c:v>
                      </c:pt>
                      <c:pt idx="10690">
                        <c:v>64686.667922973626</c:v>
                      </c:pt>
                      <c:pt idx="10691">
                        <c:v>64687.699905395508</c:v>
                      </c:pt>
                      <c:pt idx="10692">
                        <c:v>64559.277542114258</c:v>
                      </c:pt>
                      <c:pt idx="10693">
                        <c:v>63156.275588989258</c:v>
                      </c:pt>
                      <c:pt idx="10694">
                        <c:v>63012.196304321289</c:v>
                      </c:pt>
                      <c:pt idx="10695">
                        <c:v>56855.383392333984</c:v>
                      </c:pt>
                      <c:pt idx="10696">
                        <c:v>56855.383392333984</c:v>
                      </c:pt>
                      <c:pt idx="10697">
                        <c:v>56474.383392333984</c:v>
                      </c:pt>
                      <c:pt idx="10698">
                        <c:v>56122.551849365234</c:v>
                      </c:pt>
                      <c:pt idx="10699">
                        <c:v>56607.598571777344</c:v>
                      </c:pt>
                      <c:pt idx="10700">
                        <c:v>56609.672790527344</c:v>
                      </c:pt>
                      <c:pt idx="10701">
                        <c:v>56748.672302246094</c:v>
                      </c:pt>
                      <c:pt idx="10702">
                        <c:v>60159.974456787102</c:v>
                      </c:pt>
                      <c:pt idx="10703">
                        <c:v>60121.974456787102</c:v>
                      </c:pt>
                      <c:pt idx="10704">
                        <c:v>60120.973724365234</c:v>
                      </c:pt>
                      <c:pt idx="10705">
                        <c:v>62007.843215942383</c:v>
                      </c:pt>
                      <c:pt idx="10706">
                        <c:v>64169.095092773438</c:v>
                      </c:pt>
                      <c:pt idx="10707">
                        <c:v>64169.095092773438</c:v>
                      </c:pt>
                      <c:pt idx="10708">
                        <c:v>67821.927932739258</c:v>
                      </c:pt>
                      <c:pt idx="10709">
                        <c:v>68154.127639770508</c:v>
                      </c:pt>
                      <c:pt idx="10710">
                        <c:v>66978.854690551758</c:v>
                      </c:pt>
                      <c:pt idx="10711">
                        <c:v>63595.603469848626</c:v>
                      </c:pt>
                      <c:pt idx="10712">
                        <c:v>63595.603713989258</c:v>
                      </c:pt>
                      <c:pt idx="10713">
                        <c:v>63595.604202270508</c:v>
                      </c:pt>
                      <c:pt idx="10714">
                        <c:v>63438.603958129876</c:v>
                      </c:pt>
                      <c:pt idx="10715">
                        <c:v>64133.698928833008</c:v>
                      </c:pt>
                      <c:pt idx="10716">
                        <c:v>64133.698440551758</c:v>
                      </c:pt>
                      <c:pt idx="10717">
                        <c:v>64133.698928833008</c:v>
                      </c:pt>
                      <c:pt idx="10718">
                        <c:v>64064.698928833008</c:v>
                      </c:pt>
                      <c:pt idx="10719">
                        <c:v>65130.308013916016</c:v>
                      </c:pt>
                      <c:pt idx="10720">
                        <c:v>64929.916900634766</c:v>
                      </c:pt>
                      <c:pt idx="10721">
                        <c:v>66335.601760864258</c:v>
                      </c:pt>
                      <c:pt idx="10722">
                        <c:v>66239.297012329102</c:v>
                      </c:pt>
                      <c:pt idx="10723">
                        <c:v>66174.297500610352</c:v>
                      </c:pt>
                      <c:pt idx="10724">
                        <c:v>67229.613479614258</c:v>
                      </c:pt>
                      <c:pt idx="10725">
                        <c:v>63227.239883422852</c:v>
                      </c:pt>
                      <c:pt idx="10726">
                        <c:v>63139.450759887695</c:v>
                      </c:pt>
                      <c:pt idx="10727">
                        <c:v>64151.765029907227</c:v>
                      </c:pt>
                      <c:pt idx="10728">
                        <c:v>63684.765335083008</c:v>
                      </c:pt>
                      <c:pt idx="10729">
                        <c:v>63587.765213012695</c:v>
                      </c:pt>
                      <c:pt idx="10730">
                        <c:v>67332.359634399414</c:v>
                      </c:pt>
                      <c:pt idx="10731">
                        <c:v>67379.532974243164</c:v>
                      </c:pt>
                      <c:pt idx="10732">
                        <c:v>67227.533462524414</c:v>
                      </c:pt>
                      <c:pt idx="10733">
                        <c:v>67100.532241821289</c:v>
                      </c:pt>
                      <c:pt idx="10734">
                        <c:v>63407.059646606438</c:v>
                      </c:pt>
                      <c:pt idx="10735">
                        <c:v>63406.531692504876</c:v>
                      </c:pt>
                      <c:pt idx="10736">
                        <c:v>61425.555740356445</c:v>
                      </c:pt>
                      <c:pt idx="10737">
                        <c:v>62006.556350708008</c:v>
                      </c:pt>
                      <c:pt idx="10738">
                        <c:v>61918.556228637688</c:v>
                      </c:pt>
                      <c:pt idx="10739">
                        <c:v>61950.556228637688</c:v>
                      </c:pt>
                      <c:pt idx="10740">
                        <c:v>58702.807342529297</c:v>
                      </c:pt>
                      <c:pt idx="10741">
                        <c:v>58711.807403564453</c:v>
                      </c:pt>
                      <c:pt idx="10742">
                        <c:v>58711.807342529297</c:v>
                      </c:pt>
                      <c:pt idx="10743">
                        <c:v>65945.035354614258</c:v>
                      </c:pt>
                      <c:pt idx="10744">
                        <c:v>65857.034378051758</c:v>
                      </c:pt>
                      <c:pt idx="10745">
                        <c:v>65705.034866333008</c:v>
                      </c:pt>
                      <c:pt idx="10746">
                        <c:v>65429.798782348626</c:v>
                      </c:pt>
                      <c:pt idx="10747">
                        <c:v>65944.699417114258</c:v>
                      </c:pt>
                      <c:pt idx="10748">
                        <c:v>65887.699417114258</c:v>
                      </c:pt>
                      <c:pt idx="10749">
                        <c:v>65788.059768676758</c:v>
                      </c:pt>
                      <c:pt idx="10750">
                        <c:v>65681.059280395508</c:v>
                      </c:pt>
                      <c:pt idx="10751">
                        <c:v>64954.645950317376</c:v>
                      </c:pt>
                      <c:pt idx="10752">
                        <c:v>65832.746292114258</c:v>
                      </c:pt>
                      <c:pt idx="10753">
                        <c:v>65838.647415161133</c:v>
                      </c:pt>
                      <c:pt idx="10754">
                        <c:v>65555.873733520508</c:v>
                      </c:pt>
                      <c:pt idx="10755">
                        <c:v>63947.892288208008</c:v>
                      </c:pt>
                      <c:pt idx="10756">
                        <c:v>63947.892166137688</c:v>
                      </c:pt>
                      <c:pt idx="10757">
                        <c:v>63947.892288208008</c:v>
                      </c:pt>
                      <c:pt idx="10758">
                        <c:v>65244.698440551758</c:v>
                      </c:pt>
                      <c:pt idx="10759">
                        <c:v>65435.200637817376</c:v>
                      </c:pt>
                      <c:pt idx="10760">
                        <c:v>65704.198440551758</c:v>
                      </c:pt>
                      <c:pt idx="10761">
                        <c:v>67023.807327270508</c:v>
                      </c:pt>
                      <c:pt idx="10762">
                        <c:v>67283.227493286133</c:v>
                      </c:pt>
                      <c:pt idx="10763">
                        <c:v>66904.527740478516</c:v>
                      </c:pt>
                      <c:pt idx="10764">
                        <c:v>66903.980133056641</c:v>
                      </c:pt>
                      <c:pt idx="10765">
                        <c:v>66903.980377197266</c:v>
                      </c:pt>
                      <c:pt idx="10766">
                        <c:v>66185.602737426758</c:v>
                      </c:pt>
                      <c:pt idx="10767">
                        <c:v>66185.602249145508</c:v>
                      </c:pt>
                      <c:pt idx="10768">
                        <c:v>66185.601760864258</c:v>
                      </c:pt>
                      <c:pt idx="10769">
                        <c:v>65727.602249145508</c:v>
                      </c:pt>
                      <c:pt idx="10770">
                        <c:v>66005.539749145508</c:v>
                      </c:pt>
                      <c:pt idx="10771">
                        <c:v>65991.538772583008</c:v>
                      </c:pt>
                      <c:pt idx="10772">
                        <c:v>65678.538284301758</c:v>
                      </c:pt>
                      <c:pt idx="10773">
                        <c:v>64225.575393676758</c:v>
                      </c:pt>
                      <c:pt idx="10774">
                        <c:v>64189.368606567376</c:v>
                      </c:pt>
                      <c:pt idx="10775">
                        <c:v>63418.570755004876</c:v>
                      </c:pt>
                      <c:pt idx="10776">
                        <c:v>64062.909866333008</c:v>
                      </c:pt>
                      <c:pt idx="10777">
                        <c:v>63478.718460083008</c:v>
                      </c:pt>
                      <c:pt idx="10778">
                        <c:v>68148.408401489258</c:v>
                      </c:pt>
                      <c:pt idx="10779">
                        <c:v>68148.408889770508</c:v>
                      </c:pt>
                      <c:pt idx="10780">
                        <c:v>66466.253273010254</c:v>
                      </c:pt>
                      <c:pt idx="10781">
                        <c:v>66181.432228088379</c:v>
                      </c:pt>
                      <c:pt idx="10782">
                        <c:v>67242.391700744629</c:v>
                      </c:pt>
                      <c:pt idx="10783">
                        <c:v>66890.392189025879</c:v>
                      </c:pt>
                      <c:pt idx="10784">
                        <c:v>67429.724708557129</c:v>
                      </c:pt>
                      <c:pt idx="10785">
                        <c:v>63745.550491333008</c:v>
                      </c:pt>
                      <c:pt idx="10786">
                        <c:v>63745.550003051758</c:v>
                      </c:pt>
                      <c:pt idx="10787">
                        <c:v>66415.351760864258</c:v>
                      </c:pt>
                      <c:pt idx="10788">
                        <c:v>66327.352493286133</c:v>
                      </c:pt>
                      <c:pt idx="10789">
                        <c:v>67122.105178833008</c:v>
                      </c:pt>
                      <c:pt idx="10790">
                        <c:v>67491.505569458008</c:v>
                      </c:pt>
                      <c:pt idx="10791">
                        <c:v>67292.431106567383</c:v>
                      </c:pt>
                      <c:pt idx="10792">
                        <c:v>66680.430862426758</c:v>
                      </c:pt>
                      <c:pt idx="10793">
                        <c:v>65211.364898681633</c:v>
                      </c:pt>
                      <c:pt idx="10794">
                        <c:v>66092.483108520508</c:v>
                      </c:pt>
                      <c:pt idx="10795">
                        <c:v>67381.780654907227</c:v>
                      </c:pt>
                      <c:pt idx="10796">
                        <c:v>67139.781143188477</c:v>
                      </c:pt>
                      <c:pt idx="10797">
                        <c:v>66026.177383422852</c:v>
                      </c:pt>
                      <c:pt idx="10798">
                        <c:v>65036.306838989258</c:v>
                      </c:pt>
                      <c:pt idx="10799">
                        <c:v>64930.966995239258</c:v>
                      </c:pt>
                      <c:pt idx="10800">
                        <c:v>64929.774200439453</c:v>
                      </c:pt>
                      <c:pt idx="10801">
                        <c:v>64938.774200439453</c:v>
                      </c:pt>
                      <c:pt idx="10802">
                        <c:v>64736.880401611328</c:v>
                      </c:pt>
                      <c:pt idx="10803">
                        <c:v>64109.777542114258</c:v>
                      </c:pt>
                      <c:pt idx="10804">
                        <c:v>64464.957717895508</c:v>
                      </c:pt>
                      <c:pt idx="10805">
                        <c:v>64408.957717895508</c:v>
                      </c:pt>
                      <c:pt idx="10806">
                        <c:v>64970.626907348626</c:v>
                      </c:pt>
                      <c:pt idx="10807">
                        <c:v>64487.626174926758</c:v>
                      </c:pt>
                      <c:pt idx="10808">
                        <c:v>66635.942474365234</c:v>
                      </c:pt>
                      <c:pt idx="10809">
                        <c:v>66386.842620849609</c:v>
                      </c:pt>
                      <c:pt idx="10810">
                        <c:v>66287.842376708984</c:v>
                      </c:pt>
                      <c:pt idx="10811">
                        <c:v>65904.842376708984</c:v>
                      </c:pt>
                      <c:pt idx="10812">
                        <c:v>66010.063812255859</c:v>
                      </c:pt>
                      <c:pt idx="10813">
                        <c:v>64928.740036010742</c:v>
                      </c:pt>
                      <c:pt idx="10814">
                        <c:v>63098.043045043945</c:v>
                      </c:pt>
                      <c:pt idx="10815">
                        <c:v>64506.685157775879</c:v>
                      </c:pt>
                      <c:pt idx="10816">
                        <c:v>64506.684425353997</c:v>
                      </c:pt>
                      <c:pt idx="10817">
                        <c:v>64506.684913635247</c:v>
                      </c:pt>
                      <c:pt idx="10818">
                        <c:v>64551.994583129883</c:v>
                      </c:pt>
                      <c:pt idx="10819">
                        <c:v>63100.492752075195</c:v>
                      </c:pt>
                      <c:pt idx="10820">
                        <c:v>62433.291519165039</c:v>
                      </c:pt>
                      <c:pt idx="10821">
                        <c:v>62567.692031860352</c:v>
                      </c:pt>
                      <c:pt idx="10822">
                        <c:v>63419.493728637688</c:v>
                      </c:pt>
                      <c:pt idx="10823">
                        <c:v>63314.493850708008</c:v>
                      </c:pt>
                      <c:pt idx="10824">
                        <c:v>63214.493606567376</c:v>
                      </c:pt>
                      <c:pt idx="10825">
                        <c:v>63580.292556762688</c:v>
                      </c:pt>
                      <c:pt idx="10826">
                        <c:v>64858.313430786126</c:v>
                      </c:pt>
                      <c:pt idx="10827">
                        <c:v>64723.313430786126</c:v>
                      </c:pt>
                      <c:pt idx="10828">
                        <c:v>61659.81135559082</c:v>
                      </c:pt>
                      <c:pt idx="10829">
                        <c:v>61659.811233520508</c:v>
                      </c:pt>
                      <c:pt idx="10830">
                        <c:v>60747.165420532227</c:v>
                      </c:pt>
                      <c:pt idx="10831">
                        <c:v>64109.10871887207</c:v>
                      </c:pt>
                      <c:pt idx="10832">
                        <c:v>64109.108963012695</c:v>
                      </c:pt>
                      <c:pt idx="10833">
                        <c:v>63668.109024047852</c:v>
                      </c:pt>
                      <c:pt idx="10834">
                        <c:v>63677.109024047852</c:v>
                      </c:pt>
                      <c:pt idx="10835">
                        <c:v>63580.108963012695</c:v>
                      </c:pt>
                      <c:pt idx="10836">
                        <c:v>64041.598587036133</c:v>
                      </c:pt>
                      <c:pt idx="10837">
                        <c:v>64041.598526000977</c:v>
                      </c:pt>
                      <c:pt idx="10838">
                        <c:v>63881.094619750977</c:v>
                      </c:pt>
                      <c:pt idx="10839">
                        <c:v>63881.094680786133</c:v>
                      </c:pt>
                      <c:pt idx="10840">
                        <c:v>63881.094619750977</c:v>
                      </c:pt>
                      <c:pt idx="10841">
                        <c:v>63881.094619750977</c:v>
                      </c:pt>
                      <c:pt idx="10842">
                        <c:v>66746.513793945313</c:v>
                      </c:pt>
                      <c:pt idx="10843">
                        <c:v>66755.513793945313</c:v>
                      </c:pt>
                      <c:pt idx="10844">
                        <c:v>66746.513793945313</c:v>
                      </c:pt>
                      <c:pt idx="10845">
                        <c:v>55277.891204833984</c:v>
                      </c:pt>
                      <c:pt idx="10846">
                        <c:v>55048.469818115234</c:v>
                      </c:pt>
                      <c:pt idx="10847">
                        <c:v>55908.393646240234</c:v>
                      </c:pt>
                      <c:pt idx="10848">
                        <c:v>55753.854827880852</c:v>
                      </c:pt>
                      <c:pt idx="10849">
                        <c:v>55753.854583740234</c:v>
                      </c:pt>
                      <c:pt idx="10850">
                        <c:v>58697.669036865234</c:v>
                      </c:pt>
                      <c:pt idx="10851">
                        <c:v>65781.994827270508</c:v>
                      </c:pt>
                      <c:pt idx="10852">
                        <c:v>65791.959182739258</c:v>
                      </c:pt>
                      <c:pt idx="10853">
                        <c:v>66640.962112426758</c:v>
                      </c:pt>
                      <c:pt idx="10854">
                        <c:v>66223.446929931641</c:v>
                      </c:pt>
                      <c:pt idx="10855">
                        <c:v>66225.632034301758</c:v>
                      </c:pt>
                      <c:pt idx="10856">
                        <c:v>66374.850540161133</c:v>
                      </c:pt>
                      <c:pt idx="10857">
                        <c:v>66056.850112915039</c:v>
                      </c:pt>
                      <c:pt idx="10858">
                        <c:v>65895.279312133789</c:v>
                      </c:pt>
                      <c:pt idx="10859">
                        <c:v>66571.848968505859</c:v>
                      </c:pt>
                      <c:pt idx="10860">
                        <c:v>63878.440139770508</c:v>
                      </c:pt>
                      <c:pt idx="10861">
                        <c:v>63878.440139770508</c:v>
                      </c:pt>
                      <c:pt idx="10862">
                        <c:v>63576.698928833008</c:v>
                      </c:pt>
                      <c:pt idx="10863">
                        <c:v>63649.698928833008</c:v>
                      </c:pt>
                      <c:pt idx="10864">
                        <c:v>65478.656204223626</c:v>
                      </c:pt>
                      <c:pt idx="10865">
                        <c:v>65245.656692504876</c:v>
                      </c:pt>
                      <c:pt idx="10866">
                        <c:v>65245.657180786126</c:v>
                      </c:pt>
                      <c:pt idx="10867">
                        <c:v>64579.654495239258</c:v>
                      </c:pt>
                      <c:pt idx="10868">
                        <c:v>64764.901565551758</c:v>
                      </c:pt>
                      <c:pt idx="10869">
                        <c:v>66099.078811645508</c:v>
                      </c:pt>
                      <c:pt idx="10870">
                        <c:v>66146.079544067383</c:v>
                      </c:pt>
                      <c:pt idx="10871">
                        <c:v>66098.079299926758</c:v>
                      </c:pt>
                      <c:pt idx="10872">
                        <c:v>67117.701370239258</c:v>
                      </c:pt>
                      <c:pt idx="10873">
                        <c:v>66765.701370239258</c:v>
                      </c:pt>
                      <c:pt idx="10874">
                        <c:v>66765.490432739258</c:v>
                      </c:pt>
                      <c:pt idx="10875">
                        <c:v>57186.435821533203</c:v>
                      </c:pt>
                      <c:pt idx="10876">
                        <c:v>57186.435821533203</c:v>
                      </c:pt>
                      <c:pt idx="10877">
                        <c:v>57186.435760498047</c:v>
                      </c:pt>
                      <c:pt idx="10878">
                        <c:v>56702.435821533203</c:v>
                      </c:pt>
                      <c:pt idx="10879">
                        <c:v>56602.435882568359</c:v>
                      </c:pt>
                      <c:pt idx="10880">
                        <c:v>56831.435821533203</c:v>
                      </c:pt>
                      <c:pt idx="10881">
                        <c:v>57141.435821533203</c:v>
                      </c:pt>
                      <c:pt idx="10882">
                        <c:v>63199.362686157227</c:v>
                      </c:pt>
                      <c:pt idx="10883">
                        <c:v>63190.362686157227</c:v>
                      </c:pt>
                      <c:pt idx="10884">
                        <c:v>63756.109756469727</c:v>
                      </c:pt>
                      <c:pt idx="10885">
                        <c:v>63756.109756469727</c:v>
                      </c:pt>
                      <c:pt idx="10886">
                        <c:v>63407.737014770508</c:v>
                      </c:pt>
                      <c:pt idx="10887">
                        <c:v>65978.364700317383</c:v>
                      </c:pt>
                      <c:pt idx="10888">
                        <c:v>63509.77766418457</c:v>
                      </c:pt>
                      <c:pt idx="10889">
                        <c:v>63701.752334594727</c:v>
                      </c:pt>
                      <c:pt idx="10890">
                        <c:v>54384.442535400391</c:v>
                      </c:pt>
                      <c:pt idx="10891">
                        <c:v>63448.801361083984</c:v>
                      </c:pt>
                      <c:pt idx="10892">
                        <c:v>63440.601348876953</c:v>
                      </c:pt>
                      <c:pt idx="10893">
                        <c:v>64801.538955688477</c:v>
                      </c:pt>
                      <c:pt idx="10894">
                        <c:v>64659.538650512695</c:v>
                      </c:pt>
                      <c:pt idx="10895">
                        <c:v>64571.538406372063</c:v>
                      </c:pt>
                      <c:pt idx="10896">
                        <c:v>64298.098587036126</c:v>
                      </c:pt>
                      <c:pt idx="10897">
                        <c:v>64298.098587036126</c:v>
                      </c:pt>
                      <c:pt idx="10898">
                        <c:v>64289.09846496582</c:v>
                      </c:pt>
                      <c:pt idx="10899">
                        <c:v>66278.542434692383</c:v>
                      </c:pt>
                      <c:pt idx="10900">
                        <c:v>66278.542434692383</c:v>
                      </c:pt>
                      <c:pt idx="10901">
                        <c:v>66278.542190551758</c:v>
                      </c:pt>
                      <c:pt idx="10902">
                        <c:v>66273.129592895508</c:v>
                      </c:pt>
                      <c:pt idx="10903">
                        <c:v>67845.646682739258</c:v>
                      </c:pt>
                      <c:pt idx="10904">
                        <c:v>67349.181350708008</c:v>
                      </c:pt>
                      <c:pt idx="10905">
                        <c:v>63324.82209777832</c:v>
                      </c:pt>
                      <c:pt idx="10906">
                        <c:v>62849.132278442376</c:v>
                      </c:pt>
                      <c:pt idx="10907">
                        <c:v>62523.731887817376</c:v>
                      </c:pt>
                      <c:pt idx="10908">
                        <c:v>64359.4130859375</c:v>
                      </c:pt>
                      <c:pt idx="10909">
                        <c:v>64080.910888671868</c:v>
                      </c:pt>
                      <c:pt idx="10910">
                        <c:v>64080.910888671868</c:v>
                      </c:pt>
                      <c:pt idx="10911">
                        <c:v>64071.91064453125</c:v>
                      </c:pt>
                      <c:pt idx="10912">
                        <c:v>61617.209976196289</c:v>
                      </c:pt>
                      <c:pt idx="10913">
                        <c:v>61561.209854125977</c:v>
                      </c:pt>
                      <c:pt idx="10914">
                        <c:v>67175.359329223633</c:v>
                      </c:pt>
                      <c:pt idx="10915">
                        <c:v>66935.359573364258</c:v>
                      </c:pt>
                      <c:pt idx="10916">
                        <c:v>67175.740432739258</c:v>
                      </c:pt>
                      <c:pt idx="10917">
                        <c:v>66457.468116760254</c:v>
                      </c:pt>
                      <c:pt idx="10918">
                        <c:v>66134.268409729004</c:v>
                      </c:pt>
                      <c:pt idx="10919">
                        <c:v>66507.267677307129</c:v>
                      </c:pt>
                      <c:pt idx="10920">
                        <c:v>64486.783843994133</c:v>
                      </c:pt>
                      <c:pt idx="10921">
                        <c:v>64477.783782958977</c:v>
                      </c:pt>
                      <c:pt idx="10922">
                        <c:v>63224.446914672852</c:v>
                      </c:pt>
                      <c:pt idx="10923">
                        <c:v>63215.235977172852</c:v>
                      </c:pt>
                      <c:pt idx="10924">
                        <c:v>64889.095436096191</c:v>
                      </c:pt>
                      <c:pt idx="10925">
                        <c:v>64537.095802307129</c:v>
                      </c:pt>
                      <c:pt idx="10926">
                        <c:v>64537.095680236809</c:v>
                      </c:pt>
                      <c:pt idx="10927">
                        <c:v>64403.095558166497</c:v>
                      </c:pt>
                      <c:pt idx="10928">
                        <c:v>64606.968215942383</c:v>
                      </c:pt>
                      <c:pt idx="10929">
                        <c:v>64492.968154907227</c:v>
                      </c:pt>
                      <c:pt idx="10930">
                        <c:v>64954.643569946289</c:v>
                      </c:pt>
                      <c:pt idx="10931">
                        <c:v>64954.643569946289</c:v>
                      </c:pt>
                      <c:pt idx="10932">
                        <c:v>65902.560256958008</c:v>
                      </c:pt>
                      <c:pt idx="10933">
                        <c:v>62637.976272583008</c:v>
                      </c:pt>
                      <c:pt idx="10934">
                        <c:v>58273.097549438477</c:v>
                      </c:pt>
                      <c:pt idx="10935">
                        <c:v>59095.703460693352</c:v>
                      </c:pt>
                      <c:pt idx="10936">
                        <c:v>59096.774871826165</c:v>
                      </c:pt>
                      <c:pt idx="10937">
                        <c:v>59096.774871826165</c:v>
                      </c:pt>
                      <c:pt idx="10938">
                        <c:v>66716.925979614258</c:v>
                      </c:pt>
                      <c:pt idx="10939">
                        <c:v>66670.927200317383</c:v>
                      </c:pt>
                      <c:pt idx="10940">
                        <c:v>66497.926467895508</c:v>
                      </c:pt>
                      <c:pt idx="10941">
                        <c:v>67062.698196411133</c:v>
                      </c:pt>
                      <c:pt idx="10942">
                        <c:v>67119.698440551758</c:v>
                      </c:pt>
                      <c:pt idx="10943">
                        <c:v>66588.798049926758</c:v>
                      </c:pt>
                      <c:pt idx="10944">
                        <c:v>66158.854690551758</c:v>
                      </c:pt>
                      <c:pt idx="10945">
                        <c:v>66342.354690551758</c:v>
                      </c:pt>
                      <c:pt idx="10946">
                        <c:v>66172.669631958008</c:v>
                      </c:pt>
                      <c:pt idx="10947">
                        <c:v>62158.288146972656</c:v>
                      </c:pt>
                      <c:pt idx="10948">
                        <c:v>62158.737854003906</c:v>
                      </c:pt>
                      <c:pt idx="10949">
                        <c:v>62158.737854003906</c:v>
                      </c:pt>
                      <c:pt idx="10950">
                        <c:v>62965.938064575195</c:v>
                      </c:pt>
                      <c:pt idx="10951">
                        <c:v>62965.938125610352</c:v>
                      </c:pt>
                      <c:pt idx="10952">
                        <c:v>62881.938064575195</c:v>
                      </c:pt>
                      <c:pt idx="10953">
                        <c:v>64734.402313232422</c:v>
                      </c:pt>
                      <c:pt idx="10954">
                        <c:v>65176.444290161126</c:v>
                      </c:pt>
                      <c:pt idx="10955">
                        <c:v>66738.079666137695</c:v>
                      </c:pt>
                      <c:pt idx="10956">
                        <c:v>66293.079666137695</c:v>
                      </c:pt>
                      <c:pt idx="10957">
                        <c:v>65849.535354614258</c:v>
                      </c:pt>
                      <c:pt idx="10958">
                        <c:v>66270.506057739258</c:v>
                      </c:pt>
                      <c:pt idx="10959">
                        <c:v>66126.186233520508</c:v>
                      </c:pt>
                      <c:pt idx="10960">
                        <c:v>66126.397171020508</c:v>
                      </c:pt>
                      <c:pt idx="10961">
                        <c:v>66163.795120239258</c:v>
                      </c:pt>
                      <c:pt idx="10962">
                        <c:v>61679.383438110352</c:v>
                      </c:pt>
                      <c:pt idx="10963">
                        <c:v>61679.797500610352</c:v>
                      </c:pt>
                      <c:pt idx="10964">
                        <c:v>61679.797439575195</c:v>
                      </c:pt>
                      <c:pt idx="10965">
                        <c:v>63778.174392700188</c:v>
                      </c:pt>
                      <c:pt idx="10966">
                        <c:v>64147.576614379876</c:v>
                      </c:pt>
                      <c:pt idx="10967">
                        <c:v>64147.576614379876</c:v>
                      </c:pt>
                      <c:pt idx="10968">
                        <c:v>65625.682815551758</c:v>
                      </c:pt>
                      <c:pt idx="10969">
                        <c:v>65577.682571411133</c:v>
                      </c:pt>
                      <c:pt idx="10970">
                        <c:v>65815.131546020508</c:v>
                      </c:pt>
                      <c:pt idx="10971">
                        <c:v>65815.131423950195</c:v>
                      </c:pt>
                      <c:pt idx="10972">
                        <c:v>64755.670852661126</c:v>
                      </c:pt>
                      <c:pt idx="10973">
                        <c:v>64755.670852661126</c:v>
                      </c:pt>
                      <c:pt idx="10974">
                        <c:v>65341.912063598626</c:v>
                      </c:pt>
                      <c:pt idx="10975">
                        <c:v>65341.912796020508</c:v>
                      </c:pt>
                      <c:pt idx="10976">
                        <c:v>65570.911819458008</c:v>
                      </c:pt>
                      <c:pt idx="10977">
                        <c:v>65501.911575317376</c:v>
                      </c:pt>
                      <c:pt idx="10978">
                        <c:v>65759.886184692383</c:v>
                      </c:pt>
                      <c:pt idx="10979">
                        <c:v>65365.186965942376</c:v>
                      </c:pt>
                      <c:pt idx="10980">
                        <c:v>62345.169509887695</c:v>
                      </c:pt>
                      <c:pt idx="10981">
                        <c:v>63672.804214477539</c:v>
                      </c:pt>
                      <c:pt idx="10982">
                        <c:v>64550.069046020508</c:v>
                      </c:pt>
                      <c:pt idx="10983">
                        <c:v>64554.068557739258</c:v>
                      </c:pt>
                      <c:pt idx="10984">
                        <c:v>65090.875686645508</c:v>
                      </c:pt>
                      <c:pt idx="10985">
                        <c:v>65002.875198364258</c:v>
                      </c:pt>
                      <c:pt idx="10986">
                        <c:v>64668.375686645508</c:v>
                      </c:pt>
                      <c:pt idx="10987">
                        <c:v>63375.480056762695</c:v>
                      </c:pt>
                      <c:pt idx="10988">
                        <c:v>62669.980056762695</c:v>
                      </c:pt>
                      <c:pt idx="10989">
                        <c:v>62354.978103637695</c:v>
                      </c:pt>
                      <c:pt idx="10990">
                        <c:v>62354.978103637695</c:v>
                      </c:pt>
                      <c:pt idx="10991">
                        <c:v>63007.923294067383</c:v>
                      </c:pt>
                      <c:pt idx="10992">
                        <c:v>63007.923294067383</c:v>
                      </c:pt>
                      <c:pt idx="10993">
                        <c:v>62998.923294067383</c:v>
                      </c:pt>
                      <c:pt idx="10994">
                        <c:v>62364.923110961914</c:v>
                      </c:pt>
                      <c:pt idx="10995">
                        <c:v>59115.839935302734</c:v>
                      </c:pt>
                      <c:pt idx="10996">
                        <c:v>59124.839691162102</c:v>
                      </c:pt>
                      <c:pt idx="10997">
                        <c:v>59124.839447021484</c:v>
                      </c:pt>
                      <c:pt idx="10998">
                        <c:v>59172.839935302734</c:v>
                      </c:pt>
                      <c:pt idx="10999">
                        <c:v>58932.839691162102</c:v>
                      </c:pt>
                      <c:pt idx="11000">
                        <c:v>60818.27766418457</c:v>
                      </c:pt>
                      <c:pt idx="11001">
                        <c:v>60770.277542114258</c:v>
                      </c:pt>
                      <c:pt idx="11002">
                        <c:v>61122.277542114258</c:v>
                      </c:pt>
                      <c:pt idx="11003">
                        <c:v>64310.005569458008</c:v>
                      </c:pt>
                      <c:pt idx="11004">
                        <c:v>64453.267288208008</c:v>
                      </c:pt>
                      <c:pt idx="11005">
                        <c:v>62889.716323852539</c:v>
                      </c:pt>
                      <c:pt idx="11006">
                        <c:v>63058.618728637695</c:v>
                      </c:pt>
                      <c:pt idx="11007">
                        <c:v>63058.618728637695</c:v>
                      </c:pt>
                      <c:pt idx="11008">
                        <c:v>62780.310134887695</c:v>
                      </c:pt>
                      <c:pt idx="11009">
                        <c:v>62780.310134887695</c:v>
                      </c:pt>
                      <c:pt idx="11010">
                        <c:v>63459.828521728516</c:v>
                      </c:pt>
                      <c:pt idx="11011">
                        <c:v>63459.828765869133</c:v>
                      </c:pt>
                      <c:pt idx="11012">
                        <c:v>63395.828521728516</c:v>
                      </c:pt>
                      <c:pt idx="11013">
                        <c:v>63092.828277587883</c:v>
                      </c:pt>
                      <c:pt idx="11014">
                        <c:v>66472.508209228516</c:v>
                      </c:pt>
                      <c:pt idx="11015">
                        <c:v>64509.095596313469</c:v>
                      </c:pt>
                      <c:pt idx="11016">
                        <c:v>64502.895706176758</c:v>
                      </c:pt>
                      <c:pt idx="11017">
                        <c:v>66672.708694458008</c:v>
                      </c:pt>
                      <c:pt idx="11018">
                        <c:v>66502.570266723633</c:v>
                      </c:pt>
                      <c:pt idx="11019">
                        <c:v>68485.546096801758</c:v>
                      </c:pt>
                      <c:pt idx="11020">
                        <c:v>68397.546585083008</c:v>
                      </c:pt>
                      <c:pt idx="11021">
                        <c:v>66618.026565551758</c:v>
                      </c:pt>
                      <c:pt idx="11022">
                        <c:v>67037.027297973633</c:v>
                      </c:pt>
                      <c:pt idx="11023">
                        <c:v>65870.198684692383</c:v>
                      </c:pt>
                      <c:pt idx="11024">
                        <c:v>65868.883255004883</c:v>
                      </c:pt>
                      <c:pt idx="11025">
                        <c:v>59037.420867919922</c:v>
                      </c:pt>
                      <c:pt idx="11026">
                        <c:v>59037.420989990234</c:v>
                      </c:pt>
                      <c:pt idx="11027">
                        <c:v>58426.420867919922</c:v>
                      </c:pt>
                      <c:pt idx="11028">
                        <c:v>61031.918533325195</c:v>
                      </c:pt>
                      <c:pt idx="11029">
                        <c:v>61031.918533325195</c:v>
                      </c:pt>
                      <c:pt idx="11030">
                        <c:v>64991.130157470696</c:v>
                      </c:pt>
                      <c:pt idx="11031">
                        <c:v>65174.630279541016</c:v>
                      </c:pt>
                      <c:pt idx="11032">
                        <c:v>63616.224563598626</c:v>
                      </c:pt>
                      <c:pt idx="11033">
                        <c:v>63553.159622192383</c:v>
                      </c:pt>
                      <c:pt idx="11034">
                        <c:v>63465.159561157227</c:v>
                      </c:pt>
                      <c:pt idx="11035">
                        <c:v>64975.019729614258</c:v>
                      </c:pt>
                      <c:pt idx="11036">
                        <c:v>65664.200393676758</c:v>
                      </c:pt>
                      <c:pt idx="11037">
                        <c:v>65981.100296020508</c:v>
                      </c:pt>
                      <c:pt idx="11038">
                        <c:v>64735.753616333008</c:v>
                      </c:pt>
                      <c:pt idx="11039">
                        <c:v>63441.196914672852</c:v>
                      </c:pt>
                      <c:pt idx="11040">
                        <c:v>61925.698196411126</c:v>
                      </c:pt>
                      <c:pt idx="11041">
                        <c:v>61737.898880004876</c:v>
                      </c:pt>
                      <c:pt idx="11042">
                        <c:v>61802.899124145508</c:v>
                      </c:pt>
                      <c:pt idx="11043">
                        <c:v>61802.898391723626</c:v>
                      </c:pt>
                      <c:pt idx="11044">
                        <c:v>61094.897903442376</c:v>
                      </c:pt>
                      <c:pt idx="11045">
                        <c:v>62032.828079223626</c:v>
                      </c:pt>
                      <c:pt idx="11046">
                        <c:v>62201.495803833008</c:v>
                      </c:pt>
                      <c:pt idx="11047">
                        <c:v>62201.048538208008</c:v>
                      </c:pt>
                      <c:pt idx="11048">
                        <c:v>61444.047561645508</c:v>
                      </c:pt>
                      <c:pt idx="11049">
                        <c:v>61163.048294067376</c:v>
                      </c:pt>
                      <c:pt idx="11050">
                        <c:v>60952.152297973626</c:v>
                      </c:pt>
                      <c:pt idx="11051">
                        <c:v>65698.568313598633</c:v>
                      </c:pt>
                      <c:pt idx="11052">
                        <c:v>65214.567825317376</c:v>
                      </c:pt>
                      <c:pt idx="11053">
                        <c:v>65214.567825317376</c:v>
                      </c:pt>
                      <c:pt idx="11054">
                        <c:v>64965.567581176758</c:v>
                      </c:pt>
                      <c:pt idx="11055">
                        <c:v>65828.445938110352</c:v>
                      </c:pt>
                      <c:pt idx="11056">
                        <c:v>65830.520217895508</c:v>
                      </c:pt>
                      <c:pt idx="11057">
                        <c:v>65834.520217895508</c:v>
                      </c:pt>
                      <c:pt idx="11058">
                        <c:v>65784.167556762695</c:v>
                      </c:pt>
                      <c:pt idx="11059">
                        <c:v>63237.565383911133</c:v>
                      </c:pt>
                      <c:pt idx="11060">
                        <c:v>62868.165115356445</c:v>
                      </c:pt>
                      <c:pt idx="11061">
                        <c:v>62868.165115356445</c:v>
                      </c:pt>
                      <c:pt idx="11062">
                        <c:v>64489.69856262207</c:v>
                      </c:pt>
                      <c:pt idx="11063">
                        <c:v>64489.698623657227</c:v>
                      </c:pt>
                      <c:pt idx="11064">
                        <c:v>63900.698623657227</c:v>
                      </c:pt>
                      <c:pt idx="11065">
                        <c:v>64111.69856262207</c:v>
                      </c:pt>
                      <c:pt idx="11066">
                        <c:v>66193.6064453125</c:v>
                      </c:pt>
                      <c:pt idx="11067">
                        <c:v>66193.606201171875</c:v>
                      </c:pt>
                      <c:pt idx="11068">
                        <c:v>66079.606201171875</c:v>
                      </c:pt>
                      <c:pt idx="11069">
                        <c:v>58542.223709106445</c:v>
                      </c:pt>
                      <c:pt idx="11070">
                        <c:v>58639.584686279297</c:v>
                      </c:pt>
                      <c:pt idx="11071">
                        <c:v>58639.584686279297</c:v>
                      </c:pt>
                      <c:pt idx="11072">
                        <c:v>58803.122161865234</c:v>
                      </c:pt>
                      <c:pt idx="11073">
                        <c:v>58451.121917724602</c:v>
                      </c:pt>
                      <c:pt idx="11074">
                        <c:v>58451.122161865234</c:v>
                      </c:pt>
                      <c:pt idx="11075">
                        <c:v>65684.496841430664</c:v>
                      </c:pt>
                      <c:pt idx="11076">
                        <c:v>65962.996719360352</c:v>
                      </c:pt>
                      <c:pt idx="11077">
                        <c:v>64665.814102172844</c:v>
                      </c:pt>
                      <c:pt idx="11078">
                        <c:v>64667.876541137688</c:v>
                      </c:pt>
                      <c:pt idx="11079">
                        <c:v>66457.39973449707</c:v>
                      </c:pt>
                      <c:pt idx="11080">
                        <c:v>66457.39973449707</c:v>
                      </c:pt>
                      <c:pt idx="11081">
                        <c:v>66457.399612426758</c:v>
                      </c:pt>
                      <c:pt idx="11082">
                        <c:v>66360.39973449707</c:v>
                      </c:pt>
                      <c:pt idx="11083">
                        <c:v>65113.428909301758</c:v>
                      </c:pt>
                      <c:pt idx="11084">
                        <c:v>59652.821578979492</c:v>
                      </c:pt>
                      <c:pt idx="11085">
                        <c:v>60018.623626708984</c:v>
                      </c:pt>
                      <c:pt idx="11086">
                        <c:v>59130.622161865234</c:v>
                      </c:pt>
                      <c:pt idx="11087">
                        <c:v>63774.314834594727</c:v>
                      </c:pt>
                      <c:pt idx="11088">
                        <c:v>63329.314834594727</c:v>
                      </c:pt>
                      <c:pt idx="11089">
                        <c:v>63329.314895629883</c:v>
                      </c:pt>
                      <c:pt idx="11090">
                        <c:v>65523.113967895508</c:v>
                      </c:pt>
                      <c:pt idx="11091">
                        <c:v>66544.78596496582</c:v>
                      </c:pt>
                      <c:pt idx="11092">
                        <c:v>66544.785842895508</c:v>
                      </c:pt>
                      <c:pt idx="11093">
                        <c:v>66544.786087036133</c:v>
                      </c:pt>
                      <c:pt idx="11094">
                        <c:v>64124.128936767578</c:v>
                      </c:pt>
                      <c:pt idx="11095">
                        <c:v>64128.128875732422</c:v>
                      </c:pt>
                      <c:pt idx="11096">
                        <c:v>64137.129119873047</c:v>
                      </c:pt>
                      <c:pt idx="11097">
                        <c:v>63946.128875732422</c:v>
                      </c:pt>
                      <c:pt idx="11098">
                        <c:v>63715.53791809082</c:v>
                      </c:pt>
                      <c:pt idx="11099">
                        <c:v>65950.512405395508</c:v>
                      </c:pt>
                      <c:pt idx="11100">
                        <c:v>65177.452102661126</c:v>
                      </c:pt>
                      <c:pt idx="11101">
                        <c:v>65570.234573364258</c:v>
                      </c:pt>
                      <c:pt idx="11102">
                        <c:v>65496.533889770508</c:v>
                      </c:pt>
                      <c:pt idx="11103">
                        <c:v>65076.533218383782</c:v>
                      </c:pt>
                      <c:pt idx="11104">
                        <c:v>64904.289993286126</c:v>
                      </c:pt>
                      <c:pt idx="11105">
                        <c:v>64263.614822387688</c:v>
                      </c:pt>
                      <c:pt idx="11106">
                        <c:v>64302.856643676758</c:v>
                      </c:pt>
                      <c:pt idx="11107">
                        <c:v>64152.856643676758</c:v>
                      </c:pt>
                      <c:pt idx="11108">
                        <c:v>64501.858108520508</c:v>
                      </c:pt>
                      <c:pt idx="11109">
                        <c:v>64273.15315246582</c:v>
                      </c:pt>
                      <c:pt idx="11110">
                        <c:v>64273.153518676758</c:v>
                      </c:pt>
                      <c:pt idx="11111">
                        <c:v>64273.153274536126</c:v>
                      </c:pt>
                      <c:pt idx="11112">
                        <c:v>63640.151565551758</c:v>
                      </c:pt>
                      <c:pt idx="11113">
                        <c:v>63449.151321411126</c:v>
                      </c:pt>
                      <c:pt idx="11114">
                        <c:v>61303.749221801758</c:v>
                      </c:pt>
                      <c:pt idx="11115">
                        <c:v>63488.085845947266</c:v>
                      </c:pt>
                      <c:pt idx="11116">
                        <c:v>62772.505569458008</c:v>
                      </c:pt>
                      <c:pt idx="11117">
                        <c:v>66842.711380004883</c:v>
                      </c:pt>
                      <c:pt idx="11118">
                        <c:v>66842.395706176758</c:v>
                      </c:pt>
                      <c:pt idx="11119">
                        <c:v>67044.895706176758</c:v>
                      </c:pt>
                      <c:pt idx="11120">
                        <c:v>65239.783401489258</c:v>
                      </c:pt>
                      <c:pt idx="11121">
                        <c:v>65031.783401489258</c:v>
                      </c:pt>
                      <c:pt idx="11122">
                        <c:v>65001.784378051758</c:v>
                      </c:pt>
                      <c:pt idx="11123">
                        <c:v>64716.784866333008</c:v>
                      </c:pt>
                      <c:pt idx="11124">
                        <c:v>65724.285354614258</c:v>
                      </c:pt>
                      <c:pt idx="11125">
                        <c:v>65724.285354614258</c:v>
                      </c:pt>
                      <c:pt idx="11126">
                        <c:v>65724.285110473633</c:v>
                      </c:pt>
                      <c:pt idx="11127">
                        <c:v>63524.917434692376</c:v>
                      </c:pt>
                      <c:pt idx="11128">
                        <c:v>63173.990676879876</c:v>
                      </c:pt>
                      <c:pt idx="11129">
                        <c:v>63173.990798950188</c:v>
                      </c:pt>
                      <c:pt idx="11130">
                        <c:v>57079.944915771484</c:v>
                      </c:pt>
                      <c:pt idx="11131">
                        <c:v>57361.343353271484</c:v>
                      </c:pt>
                      <c:pt idx="11132">
                        <c:v>64921.994827270508</c:v>
                      </c:pt>
                      <c:pt idx="11133">
                        <c:v>64885.594436645508</c:v>
                      </c:pt>
                      <c:pt idx="11134">
                        <c:v>65254.994827270508</c:v>
                      </c:pt>
                      <c:pt idx="11135">
                        <c:v>65211.995071411126</c:v>
                      </c:pt>
                      <c:pt idx="11136">
                        <c:v>64368.994827270508</c:v>
                      </c:pt>
                      <c:pt idx="11137">
                        <c:v>66785.926956176758</c:v>
                      </c:pt>
                      <c:pt idx="11138">
                        <c:v>66780.927444458008</c:v>
                      </c:pt>
                      <c:pt idx="11139">
                        <c:v>66990.142288208008</c:v>
                      </c:pt>
                      <c:pt idx="11140">
                        <c:v>66826.042190551758</c:v>
                      </c:pt>
                      <c:pt idx="11141">
                        <c:v>67842.402297973633</c:v>
                      </c:pt>
                      <c:pt idx="11142">
                        <c:v>67095.900588989258</c:v>
                      </c:pt>
                      <c:pt idx="11143">
                        <c:v>60507.730567932114</c:v>
                      </c:pt>
                      <c:pt idx="11144">
                        <c:v>60418.610939025879</c:v>
                      </c:pt>
                      <c:pt idx="11145">
                        <c:v>63720.798294067376</c:v>
                      </c:pt>
                      <c:pt idx="11146">
                        <c:v>63720.798538208008</c:v>
                      </c:pt>
                      <c:pt idx="11147">
                        <c:v>63721.925735473626</c:v>
                      </c:pt>
                      <c:pt idx="11148">
                        <c:v>63721.926956176758</c:v>
                      </c:pt>
                      <c:pt idx="11149">
                        <c:v>63721.926956176758</c:v>
                      </c:pt>
                      <c:pt idx="11150">
                        <c:v>63591.926956176758</c:v>
                      </c:pt>
                      <c:pt idx="11151">
                        <c:v>65070.214553833008</c:v>
                      </c:pt>
                      <c:pt idx="11152">
                        <c:v>65070.214797973626</c:v>
                      </c:pt>
                      <c:pt idx="11153">
                        <c:v>65070.215042114258</c:v>
                      </c:pt>
                      <c:pt idx="11154">
                        <c:v>64700.814163208008</c:v>
                      </c:pt>
                      <c:pt idx="11155">
                        <c:v>65732.300247192383</c:v>
                      </c:pt>
                      <c:pt idx="11156">
                        <c:v>65732.300003051758</c:v>
                      </c:pt>
                      <c:pt idx="11157">
                        <c:v>65587.299514770508</c:v>
                      </c:pt>
                      <c:pt idx="11158">
                        <c:v>64515.538528442376</c:v>
                      </c:pt>
                      <c:pt idx="11159">
                        <c:v>64327.538772583008</c:v>
                      </c:pt>
                      <c:pt idx="11160">
                        <c:v>63112.191360473626</c:v>
                      </c:pt>
                      <c:pt idx="11161">
                        <c:v>63121.191604614258</c:v>
                      </c:pt>
                      <c:pt idx="11162">
                        <c:v>63282.190322875969</c:v>
                      </c:pt>
                      <c:pt idx="11163">
                        <c:v>63698.692031860352</c:v>
                      </c:pt>
                      <c:pt idx="11164">
                        <c:v>63698.691909790039</c:v>
                      </c:pt>
                      <c:pt idx="11165">
                        <c:v>63948.274124145508</c:v>
                      </c:pt>
                      <c:pt idx="11166">
                        <c:v>63617.842727661126</c:v>
                      </c:pt>
                      <c:pt idx="11167">
                        <c:v>63664.122268676758</c:v>
                      </c:pt>
                      <c:pt idx="11168">
                        <c:v>63617.121780395508</c:v>
                      </c:pt>
                      <c:pt idx="11169">
                        <c:v>63329.122756958008</c:v>
                      </c:pt>
                      <c:pt idx="11170">
                        <c:v>62931.916458129876</c:v>
                      </c:pt>
                      <c:pt idx="11171">
                        <c:v>63815.363479614258</c:v>
                      </c:pt>
                      <c:pt idx="11172">
                        <c:v>63748.064163208008</c:v>
                      </c:pt>
                      <c:pt idx="11173">
                        <c:v>63724.064163208008</c:v>
                      </c:pt>
                      <c:pt idx="11174">
                        <c:v>64376.401809692376</c:v>
                      </c:pt>
                      <c:pt idx="11175">
                        <c:v>66853.700881958008</c:v>
                      </c:pt>
                      <c:pt idx="11176">
                        <c:v>66853.700149536133</c:v>
                      </c:pt>
                      <c:pt idx="11177">
                        <c:v>66765.700393676758</c:v>
                      </c:pt>
                      <c:pt idx="11178">
                        <c:v>62352.313613891602</c:v>
                      </c:pt>
                      <c:pt idx="11179">
                        <c:v>61830.413223266602</c:v>
                      </c:pt>
                      <c:pt idx="11180">
                        <c:v>61830.413223266602</c:v>
                      </c:pt>
                      <c:pt idx="11181">
                        <c:v>61733.413162231445</c:v>
                      </c:pt>
                      <c:pt idx="11182">
                        <c:v>64032.656143188469</c:v>
                      </c:pt>
                      <c:pt idx="11183">
                        <c:v>64050.05842590332</c:v>
                      </c:pt>
                      <c:pt idx="11184">
                        <c:v>64050.058303833008</c:v>
                      </c:pt>
                      <c:pt idx="11185">
                        <c:v>64217.058242797852</c:v>
                      </c:pt>
                      <c:pt idx="11186">
                        <c:v>64621.066970825195</c:v>
                      </c:pt>
                      <c:pt idx="11187">
                        <c:v>64474.115921020508</c:v>
                      </c:pt>
                      <c:pt idx="11188">
                        <c:v>64826.115921020508</c:v>
                      </c:pt>
                      <c:pt idx="11189">
                        <c:v>64082.930557250977</c:v>
                      </c:pt>
                      <c:pt idx="11190">
                        <c:v>64359.197708129876</c:v>
                      </c:pt>
                      <c:pt idx="11191">
                        <c:v>64295.197952270508</c:v>
                      </c:pt>
                      <c:pt idx="11192">
                        <c:v>64295.198440551758</c:v>
                      </c:pt>
                      <c:pt idx="11193">
                        <c:v>64212.197952270508</c:v>
                      </c:pt>
                      <c:pt idx="11194">
                        <c:v>64223.198196411126</c:v>
                      </c:pt>
                      <c:pt idx="11195">
                        <c:v>64223.198440551758</c:v>
                      </c:pt>
                      <c:pt idx="11196">
                        <c:v>64337.197708129876</c:v>
                      </c:pt>
                      <c:pt idx="11197">
                        <c:v>63897.198440551758</c:v>
                      </c:pt>
                      <c:pt idx="11198">
                        <c:v>68341.102737426758</c:v>
                      </c:pt>
                      <c:pt idx="11199">
                        <c:v>67604.102737426758</c:v>
                      </c:pt>
                      <c:pt idx="11200">
                        <c:v>66395.802833557129</c:v>
                      </c:pt>
                      <c:pt idx="11201">
                        <c:v>65930.671585083008</c:v>
                      </c:pt>
                      <c:pt idx="11202">
                        <c:v>65930.672073364258</c:v>
                      </c:pt>
                      <c:pt idx="11203">
                        <c:v>66160.237014770508</c:v>
                      </c:pt>
                      <c:pt idx="11204">
                        <c:v>66091.237503051758</c:v>
                      </c:pt>
                      <c:pt idx="11205">
                        <c:v>57522.097503662102</c:v>
                      </c:pt>
                      <c:pt idx="11206">
                        <c:v>57475.097381591797</c:v>
                      </c:pt>
                      <c:pt idx="11207">
                        <c:v>57475.835784912102</c:v>
                      </c:pt>
                      <c:pt idx="11208">
                        <c:v>57235.835540771484</c:v>
                      </c:pt>
                      <c:pt idx="11209">
                        <c:v>65790.329010009766</c:v>
                      </c:pt>
                      <c:pt idx="11210">
                        <c:v>65788.255279541016</c:v>
                      </c:pt>
                      <c:pt idx="11211">
                        <c:v>63959.798294067376</c:v>
                      </c:pt>
                      <c:pt idx="11212">
                        <c:v>63959.798294067376</c:v>
                      </c:pt>
                      <c:pt idx="11213">
                        <c:v>63331.416946411126</c:v>
                      </c:pt>
                      <c:pt idx="11214">
                        <c:v>63331.417434692376</c:v>
                      </c:pt>
                      <c:pt idx="11215">
                        <c:v>62851.684280395508</c:v>
                      </c:pt>
                      <c:pt idx="11216">
                        <c:v>62257.998245239258</c:v>
                      </c:pt>
                      <c:pt idx="11217">
                        <c:v>64635.466018676758</c:v>
                      </c:pt>
                      <c:pt idx="11218">
                        <c:v>62081.999282836907</c:v>
                      </c:pt>
                      <c:pt idx="11219">
                        <c:v>63389.375930786126</c:v>
                      </c:pt>
                      <c:pt idx="11220">
                        <c:v>55492.694183349609</c:v>
                      </c:pt>
                      <c:pt idx="11221">
                        <c:v>55844.694122314453</c:v>
                      </c:pt>
                      <c:pt idx="11222">
                        <c:v>55844.694183349609</c:v>
                      </c:pt>
                      <c:pt idx="11223">
                        <c:v>65095.224273681633</c:v>
                      </c:pt>
                      <c:pt idx="11224">
                        <c:v>65849.298736572266</c:v>
                      </c:pt>
                      <c:pt idx="11225">
                        <c:v>65518.910842895508</c:v>
                      </c:pt>
                      <c:pt idx="11226">
                        <c:v>65577.910354614258</c:v>
                      </c:pt>
                      <c:pt idx="11227">
                        <c:v>65575.252883911133</c:v>
                      </c:pt>
                      <c:pt idx="11228">
                        <c:v>65205.252639770508</c:v>
                      </c:pt>
                      <c:pt idx="11229">
                        <c:v>64881.204437255852</c:v>
                      </c:pt>
                      <c:pt idx="11230">
                        <c:v>65436.504486083984</c:v>
                      </c:pt>
                      <c:pt idx="11231">
                        <c:v>65436.504486083984</c:v>
                      </c:pt>
                      <c:pt idx="11232">
                        <c:v>65038.553802490234</c:v>
                      </c:pt>
                      <c:pt idx="11233">
                        <c:v>62780.600479125977</c:v>
                      </c:pt>
                      <c:pt idx="11234">
                        <c:v>62771.600357055664</c:v>
                      </c:pt>
                      <c:pt idx="11235">
                        <c:v>56633.978607177734</c:v>
                      </c:pt>
                      <c:pt idx="11236">
                        <c:v>56633.978607177734</c:v>
                      </c:pt>
                      <c:pt idx="11237">
                        <c:v>56624.978607177734</c:v>
                      </c:pt>
                      <c:pt idx="11238">
                        <c:v>67653.822708129883</c:v>
                      </c:pt>
                      <c:pt idx="11239">
                        <c:v>67525.823196411133</c:v>
                      </c:pt>
                      <c:pt idx="11240">
                        <c:v>67729.774124145508</c:v>
                      </c:pt>
                      <c:pt idx="11241">
                        <c:v>64642.703323364258</c:v>
                      </c:pt>
                      <c:pt idx="11242">
                        <c:v>63542.010696411126</c:v>
                      </c:pt>
                      <c:pt idx="11243">
                        <c:v>63722.552932739258</c:v>
                      </c:pt>
                      <c:pt idx="11244">
                        <c:v>64197.715530395508</c:v>
                      </c:pt>
                      <c:pt idx="11245">
                        <c:v>63934.715042114258</c:v>
                      </c:pt>
                      <c:pt idx="11246">
                        <c:v>64454.35871887207</c:v>
                      </c:pt>
                      <c:pt idx="11247">
                        <c:v>64233.258499145508</c:v>
                      </c:pt>
                      <c:pt idx="11248">
                        <c:v>64145.258377075188</c:v>
                      </c:pt>
                      <c:pt idx="11249">
                        <c:v>64180.112869262695</c:v>
                      </c:pt>
                      <c:pt idx="11250">
                        <c:v>56285.787567138672</c:v>
                      </c:pt>
                      <c:pt idx="11251">
                        <c:v>56285.787567138672</c:v>
                      </c:pt>
                      <c:pt idx="11252">
                        <c:v>56285.787567138672</c:v>
                      </c:pt>
                      <c:pt idx="11253">
                        <c:v>55947.521179199219</c:v>
                      </c:pt>
                      <c:pt idx="11254">
                        <c:v>55947.971313476563</c:v>
                      </c:pt>
                      <c:pt idx="11255">
                        <c:v>56013.371398925781</c:v>
                      </c:pt>
                      <c:pt idx="11256">
                        <c:v>59352.306793212891</c:v>
                      </c:pt>
                      <c:pt idx="11257">
                        <c:v>59352.306793212891</c:v>
                      </c:pt>
                      <c:pt idx="11258">
                        <c:v>61360.133178710938</c:v>
                      </c:pt>
                      <c:pt idx="11259">
                        <c:v>61297.443237304688</c:v>
                      </c:pt>
                      <c:pt idx="11260">
                        <c:v>61306.443237304688</c:v>
                      </c:pt>
                      <c:pt idx="11261">
                        <c:v>64637.977920532227</c:v>
                      </c:pt>
                      <c:pt idx="11262">
                        <c:v>63889.074661254883</c:v>
                      </c:pt>
                      <c:pt idx="11263">
                        <c:v>64739.977493286126</c:v>
                      </c:pt>
                      <c:pt idx="11264">
                        <c:v>64739.977615356438</c:v>
                      </c:pt>
                      <c:pt idx="11265">
                        <c:v>65418.343383789063</c:v>
                      </c:pt>
                      <c:pt idx="11266">
                        <c:v>64876.342407226563</c:v>
                      </c:pt>
                      <c:pt idx="11267">
                        <c:v>64348.342407226563</c:v>
                      </c:pt>
                      <c:pt idx="11268">
                        <c:v>63436.948341369629</c:v>
                      </c:pt>
                      <c:pt idx="11269">
                        <c:v>63008.714309692376</c:v>
                      </c:pt>
                      <c:pt idx="11270">
                        <c:v>63012.714065551758</c:v>
                      </c:pt>
                      <c:pt idx="11271">
                        <c:v>63013.749221801758</c:v>
                      </c:pt>
                      <c:pt idx="11272">
                        <c:v>65470.158401489258</c:v>
                      </c:pt>
                      <c:pt idx="11273">
                        <c:v>65489.738296508782</c:v>
                      </c:pt>
                      <c:pt idx="11274">
                        <c:v>65432.738052368164</c:v>
                      </c:pt>
                      <c:pt idx="11275">
                        <c:v>65267.338577270508</c:v>
                      </c:pt>
                      <c:pt idx="11276">
                        <c:v>62769.68830871582</c:v>
                      </c:pt>
                      <c:pt idx="11277">
                        <c:v>62778.68830871582</c:v>
                      </c:pt>
                      <c:pt idx="11278">
                        <c:v>62778.68830871582</c:v>
                      </c:pt>
                      <c:pt idx="11279">
                        <c:v>63030.63948059082</c:v>
                      </c:pt>
                      <c:pt idx="11280">
                        <c:v>65830.689651489258</c:v>
                      </c:pt>
                      <c:pt idx="11281">
                        <c:v>65823.695022583008</c:v>
                      </c:pt>
                      <c:pt idx="11282">
                        <c:v>66489.694534301758</c:v>
                      </c:pt>
                      <c:pt idx="11283">
                        <c:v>66243.694778442383</c:v>
                      </c:pt>
                      <c:pt idx="11284">
                        <c:v>66243.695022583008</c:v>
                      </c:pt>
                      <c:pt idx="11285">
                        <c:v>65619.256057739258</c:v>
                      </c:pt>
                      <c:pt idx="11286">
                        <c:v>65583.256057739258</c:v>
                      </c:pt>
                      <c:pt idx="11287">
                        <c:v>65231.256790161126</c:v>
                      </c:pt>
                      <c:pt idx="11288">
                        <c:v>64861.854934692376</c:v>
                      </c:pt>
                      <c:pt idx="11289">
                        <c:v>66156.072463989258</c:v>
                      </c:pt>
                      <c:pt idx="11290">
                        <c:v>66156.486770629883</c:v>
                      </c:pt>
                      <c:pt idx="11291">
                        <c:v>66156.486526489258</c:v>
                      </c:pt>
                      <c:pt idx="11292">
                        <c:v>64574.142807006836</c:v>
                      </c:pt>
                      <c:pt idx="11293">
                        <c:v>65838.564895629883</c:v>
                      </c:pt>
                      <c:pt idx="11294">
                        <c:v>65721.815200805664</c:v>
                      </c:pt>
                      <c:pt idx="11295">
                        <c:v>56421.403778076172</c:v>
                      </c:pt>
                      <c:pt idx="11296">
                        <c:v>56421.403717041016</c:v>
                      </c:pt>
                      <c:pt idx="11297">
                        <c:v>56421.403839111328</c:v>
                      </c:pt>
                      <c:pt idx="11298">
                        <c:v>65351.126541137695</c:v>
                      </c:pt>
                      <c:pt idx="11299">
                        <c:v>64547.675186157227</c:v>
                      </c:pt>
                      <c:pt idx="11300">
                        <c:v>63106.636566162109</c:v>
                      </c:pt>
                      <c:pt idx="11301">
                        <c:v>63990.638519287109</c:v>
                      </c:pt>
                      <c:pt idx="11302">
                        <c:v>63990.638519287109</c:v>
                      </c:pt>
                      <c:pt idx="11303">
                        <c:v>63704.167572021484</c:v>
                      </c:pt>
                      <c:pt idx="11304">
                        <c:v>63956.32356262207</c:v>
                      </c:pt>
                      <c:pt idx="11305">
                        <c:v>63525.29231262207</c:v>
                      </c:pt>
                      <c:pt idx="11306">
                        <c:v>63534.292373657227</c:v>
                      </c:pt>
                      <c:pt idx="11307">
                        <c:v>63525.29231262207</c:v>
                      </c:pt>
                      <c:pt idx="11308">
                        <c:v>64714.570693969727</c:v>
                      </c:pt>
                      <c:pt idx="11309">
                        <c:v>64723.57063293457</c:v>
                      </c:pt>
                      <c:pt idx="11310">
                        <c:v>59223.210296630852</c:v>
                      </c:pt>
                      <c:pt idx="11311">
                        <c:v>58890.210540771484</c:v>
                      </c:pt>
                      <c:pt idx="11312">
                        <c:v>58650.210296630852</c:v>
                      </c:pt>
                      <c:pt idx="11313">
                        <c:v>64368.503311157227</c:v>
                      </c:pt>
                      <c:pt idx="11314">
                        <c:v>64383.403213500977</c:v>
                      </c:pt>
                      <c:pt idx="11315">
                        <c:v>64383.403213500977</c:v>
                      </c:pt>
                      <c:pt idx="11316">
                        <c:v>64070.403213500977</c:v>
                      </c:pt>
                      <c:pt idx="11317">
                        <c:v>63496.841995239258</c:v>
                      </c:pt>
                      <c:pt idx="11318">
                        <c:v>63496.841995239258</c:v>
                      </c:pt>
                      <c:pt idx="11319">
                        <c:v>63704.842483520508</c:v>
                      </c:pt>
                      <c:pt idx="11320">
                        <c:v>63946.841506958008</c:v>
                      </c:pt>
                      <c:pt idx="11321">
                        <c:v>66582.044143676758</c:v>
                      </c:pt>
                      <c:pt idx="11322">
                        <c:v>66355.042678833008</c:v>
                      </c:pt>
                      <c:pt idx="11323">
                        <c:v>66310.327346801758</c:v>
                      </c:pt>
                      <c:pt idx="11324">
                        <c:v>65915.826370239258</c:v>
                      </c:pt>
                      <c:pt idx="11325">
                        <c:v>64554.445999145508</c:v>
                      </c:pt>
                      <c:pt idx="11326">
                        <c:v>64554.445999145508</c:v>
                      </c:pt>
                      <c:pt idx="11327">
                        <c:v>65530.940872192376</c:v>
                      </c:pt>
                      <c:pt idx="11328">
                        <c:v>65530.940872192376</c:v>
                      </c:pt>
                      <c:pt idx="11329">
                        <c:v>65530.940872192376</c:v>
                      </c:pt>
                      <c:pt idx="11330">
                        <c:v>65442.941360473626</c:v>
                      </c:pt>
                      <c:pt idx="11331">
                        <c:v>63957.501419067376</c:v>
                      </c:pt>
                      <c:pt idx="11332">
                        <c:v>64629.325149536126</c:v>
                      </c:pt>
                      <c:pt idx="11333">
                        <c:v>65580.325637817383</c:v>
                      </c:pt>
                      <c:pt idx="11334">
                        <c:v>64168.106399536133</c:v>
                      </c:pt>
                      <c:pt idx="11335">
                        <c:v>60778.304641723626</c:v>
                      </c:pt>
                      <c:pt idx="11336">
                        <c:v>60931.584915161126</c:v>
                      </c:pt>
                      <c:pt idx="11337">
                        <c:v>60014.537017822266</c:v>
                      </c:pt>
                      <c:pt idx="11338">
                        <c:v>60064.337066650383</c:v>
                      </c:pt>
                      <c:pt idx="11339">
                        <c:v>59802.336822509766</c:v>
                      </c:pt>
                      <c:pt idx="11340">
                        <c:v>56450.499114990234</c:v>
                      </c:pt>
                      <c:pt idx="11341">
                        <c:v>56450.499114990234</c:v>
                      </c:pt>
                      <c:pt idx="11342">
                        <c:v>56362.498870849602</c:v>
                      </c:pt>
                      <c:pt idx="11343">
                        <c:v>55872.108856201165</c:v>
                      </c:pt>
                      <c:pt idx="11344">
                        <c:v>56356.909271240234</c:v>
                      </c:pt>
                      <c:pt idx="11345">
                        <c:v>56004.909271240234</c:v>
                      </c:pt>
                      <c:pt idx="11346">
                        <c:v>56003.407318115234</c:v>
                      </c:pt>
                      <c:pt idx="11347">
                        <c:v>64751.500015258789</c:v>
                      </c:pt>
                      <c:pt idx="11348">
                        <c:v>64751.499954223633</c:v>
                      </c:pt>
                      <c:pt idx="11349">
                        <c:v>63427.509414672852</c:v>
                      </c:pt>
                      <c:pt idx="11350">
                        <c:v>63427.509353637695</c:v>
                      </c:pt>
                      <c:pt idx="11351">
                        <c:v>65125.090774536126</c:v>
                      </c:pt>
                      <c:pt idx="11352">
                        <c:v>65125.090896606438</c:v>
                      </c:pt>
                      <c:pt idx="11353">
                        <c:v>65125.091018676758</c:v>
                      </c:pt>
                      <c:pt idx="11354">
                        <c:v>65037.090774536126</c:v>
                      </c:pt>
                      <c:pt idx="11355">
                        <c:v>63628.243240356445</c:v>
                      </c:pt>
                      <c:pt idx="11356">
                        <c:v>63697.595901489258</c:v>
                      </c:pt>
                      <c:pt idx="11357">
                        <c:v>64027.495559692376</c:v>
                      </c:pt>
                      <c:pt idx="11358">
                        <c:v>64027.496047973626</c:v>
                      </c:pt>
                      <c:pt idx="11359">
                        <c:v>63748.496047973626</c:v>
                      </c:pt>
                      <c:pt idx="11360">
                        <c:v>65975.300003051758</c:v>
                      </c:pt>
                      <c:pt idx="11361">
                        <c:v>65442.299514770508</c:v>
                      </c:pt>
                      <c:pt idx="11362">
                        <c:v>64784.299758911126</c:v>
                      </c:pt>
                      <c:pt idx="11363">
                        <c:v>64492.299514770508</c:v>
                      </c:pt>
                      <c:pt idx="11364">
                        <c:v>64405.699371337883</c:v>
                      </c:pt>
                      <c:pt idx="11365">
                        <c:v>64357.699371337891</c:v>
                      </c:pt>
                      <c:pt idx="11366">
                        <c:v>63441.697418212883</c:v>
                      </c:pt>
                      <c:pt idx="11367">
                        <c:v>67729.112442016602</c:v>
                      </c:pt>
                      <c:pt idx="11368">
                        <c:v>65651.386184692383</c:v>
                      </c:pt>
                      <c:pt idx="11369">
                        <c:v>65572.311965942383</c:v>
                      </c:pt>
                      <c:pt idx="11370">
                        <c:v>64087.123886108391</c:v>
                      </c:pt>
                      <c:pt idx="11371">
                        <c:v>63642.124008178711</c:v>
                      </c:pt>
                      <c:pt idx="11372">
                        <c:v>62917.227127075195</c:v>
                      </c:pt>
                      <c:pt idx="11373">
                        <c:v>62547.826736450195</c:v>
                      </c:pt>
                      <c:pt idx="11374">
                        <c:v>64469.644729614258</c:v>
                      </c:pt>
                      <c:pt idx="11375">
                        <c:v>64575.269058227539</c:v>
                      </c:pt>
                      <c:pt idx="11376">
                        <c:v>65115.458633422852</c:v>
                      </c:pt>
                      <c:pt idx="11377">
                        <c:v>65113.660720825195</c:v>
                      </c:pt>
                      <c:pt idx="11378">
                        <c:v>65294.208404541016</c:v>
                      </c:pt>
                      <c:pt idx="11379">
                        <c:v>65292.966217041016</c:v>
                      </c:pt>
                      <c:pt idx="11380">
                        <c:v>64030.917922973626</c:v>
                      </c:pt>
                      <c:pt idx="11381">
                        <c:v>57555.610305786133</c:v>
                      </c:pt>
                      <c:pt idx="11382">
                        <c:v>57555.610244750977</c:v>
                      </c:pt>
                      <c:pt idx="11383">
                        <c:v>56624.880065917969</c:v>
                      </c:pt>
                      <c:pt idx="11384">
                        <c:v>56551.759948730469</c:v>
                      </c:pt>
                      <c:pt idx="11385">
                        <c:v>65233.417572021484</c:v>
                      </c:pt>
                      <c:pt idx="11386">
                        <c:v>65922.211380004883</c:v>
                      </c:pt>
                      <c:pt idx="11387">
                        <c:v>65922.210647583008</c:v>
                      </c:pt>
                      <c:pt idx="11388">
                        <c:v>65777.211135864258</c:v>
                      </c:pt>
                      <c:pt idx="11389">
                        <c:v>66336.64045715332</c:v>
                      </c:pt>
                      <c:pt idx="11390">
                        <c:v>66179.94856262207</c:v>
                      </c:pt>
                      <c:pt idx="11391">
                        <c:v>67624.327346801758</c:v>
                      </c:pt>
                      <c:pt idx="11392">
                        <c:v>68038.391799926758</c:v>
                      </c:pt>
                      <c:pt idx="11393">
                        <c:v>67808.391311645508</c:v>
                      </c:pt>
                      <c:pt idx="11394">
                        <c:v>67808.391311645508</c:v>
                      </c:pt>
                      <c:pt idx="11395">
                        <c:v>67661.539260864258</c:v>
                      </c:pt>
                      <c:pt idx="11396">
                        <c:v>67244.467483520508</c:v>
                      </c:pt>
                      <c:pt idx="11397">
                        <c:v>67220.468215942383</c:v>
                      </c:pt>
                      <c:pt idx="11398">
                        <c:v>64929.964065551758</c:v>
                      </c:pt>
                      <c:pt idx="11399">
                        <c:v>66068.087600708008</c:v>
                      </c:pt>
                      <c:pt idx="11400">
                        <c:v>64362.838821411126</c:v>
                      </c:pt>
                      <c:pt idx="11401">
                        <c:v>64314.839309692376</c:v>
                      </c:pt>
                      <c:pt idx="11402">
                        <c:v>64325.839065551758</c:v>
                      </c:pt>
                      <c:pt idx="11403">
                        <c:v>64003.839797973626</c:v>
                      </c:pt>
                      <c:pt idx="11404">
                        <c:v>64479.832717895508</c:v>
                      </c:pt>
                      <c:pt idx="11405">
                        <c:v>65990.271621704102</c:v>
                      </c:pt>
                      <c:pt idx="11406">
                        <c:v>65990.271377563477</c:v>
                      </c:pt>
                      <c:pt idx="11407">
                        <c:v>65572.271621704102</c:v>
                      </c:pt>
                      <c:pt idx="11408">
                        <c:v>65404.386428833008</c:v>
                      </c:pt>
                      <c:pt idx="11409">
                        <c:v>65404.385940551758</c:v>
                      </c:pt>
                      <c:pt idx="11410">
                        <c:v>65361.737991333008</c:v>
                      </c:pt>
                      <c:pt idx="11411">
                        <c:v>65787.620315551758</c:v>
                      </c:pt>
                      <c:pt idx="11412">
                        <c:v>65787.620315551758</c:v>
                      </c:pt>
                      <c:pt idx="11413">
                        <c:v>65342.619827270508</c:v>
                      </c:pt>
                      <c:pt idx="11414">
                        <c:v>66226.210540771484</c:v>
                      </c:pt>
                      <c:pt idx="11415">
                        <c:v>57377.305145263672</c:v>
                      </c:pt>
                      <c:pt idx="11416">
                        <c:v>57368.305084228516</c:v>
                      </c:pt>
                      <c:pt idx="11417">
                        <c:v>56753.305145263672</c:v>
                      </c:pt>
                      <c:pt idx="11418">
                        <c:v>56049.305145263672</c:v>
                      </c:pt>
                      <c:pt idx="11419">
                        <c:v>55643.265228271484</c:v>
                      </c:pt>
                      <c:pt idx="11420">
                        <c:v>55357.665985107422</c:v>
                      </c:pt>
                      <c:pt idx="11421">
                        <c:v>55005.665985107422</c:v>
                      </c:pt>
                      <c:pt idx="11422">
                        <c:v>54848.665985107422</c:v>
                      </c:pt>
                      <c:pt idx="11423">
                        <c:v>54604.665618896484</c:v>
                      </c:pt>
                      <c:pt idx="11424">
                        <c:v>65477.806228637695</c:v>
                      </c:pt>
                      <c:pt idx="11425">
                        <c:v>66033.824752807617</c:v>
                      </c:pt>
                      <c:pt idx="11426">
                        <c:v>66081.824264526367</c:v>
                      </c:pt>
                      <c:pt idx="11427">
                        <c:v>66313.355667114258</c:v>
                      </c:pt>
                      <c:pt idx="11428">
                        <c:v>66065.355422973633</c:v>
                      </c:pt>
                      <c:pt idx="11429">
                        <c:v>64982.057693481445</c:v>
                      </c:pt>
                      <c:pt idx="11430">
                        <c:v>57982.492279052734</c:v>
                      </c:pt>
                      <c:pt idx="11431">
                        <c:v>57982.492279052734</c:v>
                      </c:pt>
                      <c:pt idx="11432">
                        <c:v>57846.492279052734</c:v>
                      </c:pt>
                      <c:pt idx="11433">
                        <c:v>57793.852630615234</c:v>
                      </c:pt>
                      <c:pt idx="11434">
                        <c:v>58178.101165771484</c:v>
                      </c:pt>
                      <c:pt idx="11435">
                        <c:v>58225.892669677734</c:v>
                      </c:pt>
                      <c:pt idx="11436">
                        <c:v>58225.892669677734</c:v>
                      </c:pt>
                      <c:pt idx="11437">
                        <c:v>58009.892669677734</c:v>
                      </c:pt>
                      <c:pt idx="11438">
                        <c:v>66295.578506469727</c:v>
                      </c:pt>
                      <c:pt idx="11439">
                        <c:v>66296.052383422852</c:v>
                      </c:pt>
                      <c:pt idx="11440">
                        <c:v>66220.052139282227</c:v>
                      </c:pt>
                      <c:pt idx="11441">
                        <c:v>67356.448440551758</c:v>
                      </c:pt>
                      <c:pt idx="11442">
                        <c:v>67309.448440551758</c:v>
                      </c:pt>
                      <c:pt idx="11443">
                        <c:v>67606.448928833008</c:v>
                      </c:pt>
                      <c:pt idx="11444">
                        <c:v>67366.448196411133</c:v>
                      </c:pt>
                      <c:pt idx="11445">
                        <c:v>57555.093963623047</c:v>
                      </c:pt>
                      <c:pt idx="11446">
                        <c:v>57564.094024658203</c:v>
                      </c:pt>
                      <c:pt idx="11447">
                        <c:v>57751.928802490234</c:v>
                      </c:pt>
                      <c:pt idx="11448">
                        <c:v>57751.928985595703</c:v>
                      </c:pt>
                      <c:pt idx="11449">
                        <c:v>57751.928985595703</c:v>
                      </c:pt>
                      <c:pt idx="11450">
                        <c:v>57751.928985595703</c:v>
                      </c:pt>
                      <c:pt idx="11451">
                        <c:v>64502.699600219727</c:v>
                      </c:pt>
                      <c:pt idx="11452">
                        <c:v>65219.69905090332</c:v>
                      </c:pt>
                      <c:pt idx="11453">
                        <c:v>65172.699111938477</c:v>
                      </c:pt>
                      <c:pt idx="11454">
                        <c:v>65171.639114379883</c:v>
                      </c:pt>
                      <c:pt idx="11455">
                        <c:v>65180.639236450195</c:v>
                      </c:pt>
                      <c:pt idx="11456">
                        <c:v>65091.439041137695</c:v>
                      </c:pt>
                      <c:pt idx="11457">
                        <c:v>65091.439102172852</c:v>
                      </c:pt>
                      <c:pt idx="11458">
                        <c:v>63286.304763793945</c:v>
                      </c:pt>
                      <c:pt idx="11459">
                        <c:v>63286.304824829102</c:v>
                      </c:pt>
                      <c:pt idx="11460">
                        <c:v>62970.955764770508</c:v>
                      </c:pt>
                      <c:pt idx="11461">
                        <c:v>62969.781448364258</c:v>
                      </c:pt>
                      <c:pt idx="11462">
                        <c:v>62617.78157043457</c:v>
                      </c:pt>
                      <c:pt idx="11463">
                        <c:v>62617.45149230957</c:v>
                      </c:pt>
                      <c:pt idx="11464">
                        <c:v>65635.595413208008</c:v>
                      </c:pt>
                      <c:pt idx="11465">
                        <c:v>64698.451858520508</c:v>
                      </c:pt>
                      <c:pt idx="11466">
                        <c:v>64610.451858520508</c:v>
                      </c:pt>
                      <c:pt idx="11467">
                        <c:v>66919.851333618164</c:v>
                      </c:pt>
                      <c:pt idx="11468">
                        <c:v>67377.852554321289</c:v>
                      </c:pt>
                      <c:pt idx="11469">
                        <c:v>67308.852066040039</c:v>
                      </c:pt>
                      <c:pt idx="11470">
                        <c:v>67073.851577758789</c:v>
                      </c:pt>
                      <c:pt idx="11471">
                        <c:v>65502.005340576165</c:v>
                      </c:pt>
                      <c:pt idx="11472">
                        <c:v>64012.697830200188</c:v>
                      </c:pt>
                      <c:pt idx="11473">
                        <c:v>64012.697830200188</c:v>
                      </c:pt>
                      <c:pt idx="11474">
                        <c:v>64146.646987915039</c:v>
                      </c:pt>
                      <c:pt idx="11475">
                        <c:v>57981.273223876953</c:v>
                      </c:pt>
                      <c:pt idx="11476">
                        <c:v>57981.273406982422</c:v>
                      </c:pt>
                      <c:pt idx="11477">
                        <c:v>57829.273223876953</c:v>
                      </c:pt>
                      <c:pt idx="11478">
                        <c:v>62109.923416137695</c:v>
                      </c:pt>
                      <c:pt idx="11479">
                        <c:v>61777.12385559082</c:v>
                      </c:pt>
                      <c:pt idx="11480">
                        <c:v>62358.123977661126</c:v>
                      </c:pt>
                      <c:pt idx="11481">
                        <c:v>62270.124221801758</c:v>
                      </c:pt>
                      <c:pt idx="11482">
                        <c:v>62973.122787475586</c:v>
                      </c:pt>
                      <c:pt idx="11483">
                        <c:v>62749.80029296875</c:v>
                      </c:pt>
                      <c:pt idx="11484">
                        <c:v>64859.797698974609</c:v>
                      </c:pt>
                      <c:pt idx="11485">
                        <c:v>64859.797698974609</c:v>
                      </c:pt>
                      <c:pt idx="11486">
                        <c:v>64592.797637939453</c:v>
                      </c:pt>
                      <c:pt idx="11487">
                        <c:v>65344.594131469727</c:v>
                      </c:pt>
                      <c:pt idx="11488">
                        <c:v>65861.982864379883</c:v>
                      </c:pt>
                      <c:pt idx="11489">
                        <c:v>65476.243118286126</c:v>
                      </c:pt>
                      <c:pt idx="11490">
                        <c:v>62800.549407958984</c:v>
                      </c:pt>
                      <c:pt idx="11491">
                        <c:v>62798.486907958984</c:v>
                      </c:pt>
                      <c:pt idx="11492">
                        <c:v>62193.482513427734</c:v>
                      </c:pt>
                      <c:pt idx="11493">
                        <c:v>61805.118911743164</c:v>
                      </c:pt>
                      <c:pt idx="11494">
                        <c:v>65806.385452270508</c:v>
                      </c:pt>
                      <c:pt idx="11495">
                        <c:v>65410.699417114258</c:v>
                      </c:pt>
                      <c:pt idx="11496">
                        <c:v>65410.699172973626</c:v>
                      </c:pt>
                      <c:pt idx="11497">
                        <c:v>65043.698928833008</c:v>
                      </c:pt>
                      <c:pt idx="11498">
                        <c:v>64670.023391723626</c:v>
                      </c:pt>
                      <c:pt idx="11499">
                        <c:v>62730.425918579102</c:v>
                      </c:pt>
                      <c:pt idx="11500">
                        <c:v>62007.423965454102</c:v>
                      </c:pt>
                      <c:pt idx="11501">
                        <c:v>63885.829544067376</c:v>
                      </c:pt>
                      <c:pt idx="11502">
                        <c:v>63902.829788208008</c:v>
                      </c:pt>
                      <c:pt idx="11503">
                        <c:v>64039.329788208008</c:v>
                      </c:pt>
                      <c:pt idx="11504">
                        <c:v>64618.241775512695</c:v>
                      </c:pt>
                      <c:pt idx="11505">
                        <c:v>56510.891571044922</c:v>
                      </c:pt>
                      <c:pt idx="11506">
                        <c:v>56880.294036865234</c:v>
                      </c:pt>
                      <c:pt idx="11507">
                        <c:v>56766.294036865234</c:v>
                      </c:pt>
                      <c:pt idx="11508">
                        <c:v>67118.024368286133</c:v>
                      </c:pt>
                      <c:pt idx="11509">
                        <c:v>64968.50439453125</c:v>
                      </c:pt>
                      <c:pt idx="11510">
                        <c:v>65018.303466796868</c:v>
                      </c:pt>
                      <c:pt idx="11511">
                        <c:v>66661.188674926758</c:v>
                      </c:pt>
                      <c:pt idx="11512">
                        <c:v>67060.205764770508</c:v>
                      </c:pt>
                      <c:pt idx="11513">
                        <c:v>67494.205276489258</c:v>
                      </c:pt>
                      <c:pt idx="11514">
                        <c:v>67085.261672973633</c:v>
                      </c:pt>
                      <c:pt idx="11515">
                        <c:v>66933.261428833008</c:v>
                      </c:pt>
                      <c:pt idx="11516">
                        <c:v>66932.534866333008</c:v>
                      </c:pt>
                      <c:pt idx="11517">
                        <c:v>66336.700782775879</c:v>
                      </c:pt>
                      <c:pt idx="11518">
                        <c:v>66336.701026916504</c:v>
                      </c:pt>
                      <c:pt idx="11519">
                        <c:v>66336.701026916504</c:v>
                      </c:pt>
                      <c:pt idx="11520">
                        <c:v>57164.958969116211</c:v>
                      </c:pt>
                      <c:pt idx="11521">
                        <c:v>57164.958908081055</c:v>
                      </c:pt>
                      <c:pt idx="11522">
                        <c:v>57164.958969116211</c:v>
                      </c:pt>
                      <c:pt idx="11523">
                        <c:v>57164.958969116211</c:v>
                      </c:pt>
                      <c:pt idx="11524">
                        <c:v>57116.958969116211</c:v>
                      </c:pt>
                      <c:pt idx="11525">
                        <c:v>57034.836837768555</c:v>
                      </c:pt>
                      <c:pt idx="11526">
                        <c:v>57364.445159912109</c:v>
                      </c:pt>
                      <c:pt idx="11527">
                        <c:v>57368.445159912109</c:v>
                      </c:pt>
                      <c:pt idx="11528">
                        <c:v>57364.445159912109</c:v>
                      </c:pt>
                      <c:pt idx="11529">
                        <c:v>57917.058242797852</c:v>
                      </c:pt>
                      <c:pt idx="11530">
                        <c:v>60490.094314575195</c:v>
                      </c:pt>
                      <c:pt idx="11531">
                        <c:v>60490.094375610352</c:v>
                      </c:pt>
                      <c:pt idx="11532">
                        <c:v>63327.479629516602</c:v>
                      </c:pt>
                      <c:pt idx="11533">
                        <c:v>63679.479629516602</c:v>
                      </c:pt>
                      <c:pt idx="11534">
                        <c:v>63591.479568481445</c:v>
                      </c:pt>
                      <c:pt idx="11535">
                        <c:v>58146.094314575195</c:v>
                      </c:pt>
                      <c:pt idx="11536">
                        <c:v>58515.492752075195</c:v>
                      </c:pt>
                      <c:pt idx="11537">
                        <c:v>58196.492752075195</c:v>
                      </c:pt>
                      <c:pt idx="11538">
                        <c:v>65752.882476806641</c:v>
                      </c:pt>
                      <c:pt idx="11539">
                        <c:v>65477.680252075195</c:v>
                      </c:pt>
                      <c:pt idx="11540">
                        <c:v>65433.680313110352</c:v>
                      </c:pt>
                      <c:pt idx="11541">
                        <c:v>65438.010330200195</c:v>
                      </c:pt>
                      <c:pt idx="11542">
                        <c:v>65106.297317504876</c:v>
                      </c:pt>
                      <c:pt idx="11543">
                        <c:v>64031.838760375977</c:v>
                      </c:pt>
                      <c:pt idx="11544">
                        <c:v>63671.438369750977</c:v>
                      </c:pt>
                      <c:pt idx="11545">
                        <c:v>63757.088760375977</c:v>
                      </c:pt>
                      <c:pt idx="11546">
                        <c:v>63748.08869934082</c:v>
                      </c:pt>
                      <c:pt idx="11547">
                        <c:v>63508.941787719727</c:v>
                      </c:pt>
                      <c:pt idx="11548">
                        <c:v>63512.808486938477</c:v>
                      </c:pt>
                      <c:pt idx="11549">
                        <c:v>63512.808486938477</c:v>
                      </c:pt>
                      <c:pt idx="11550">
                        <c:v>67173.200393676758</c:v>
                      </c:pt>
                      <c:pt idx="11551">
                        <c:v>68058.202835083008</c:v>
                      </c:pt>
                      <c:pt idx="11552">
                        <c:v>67890.754837036133</c:v>
                      </c:pt>
                      <c:pt idx="11553">
                        <c:v>67845.048049926758</c:v>
                      </c:pt>
                      <c:pt idx="11554">
                        <c:v>68402.347854614258</c:v>
                      </c:pt>
                      <c:pt idx="11555">
                        <c:v>64808.690826416016</c:v>
                      </c:pt>
                      <c:pt idx="11556">
                        <c:v>64824.890777587883</c:v>
                      </c:pt>
                      <c:pt idx="11557">
                        <c:v>65653.625885009766</c:v>
                      </c:pt>
                      <c:pt idx="11558">
                        <c:v>65932.926422119141</c:v>
                      </c:pt>
                      <c:pt idx="11559">
                        <c:v>65680.926422119141</c:v>
                      </c:pt>
                      <c:pt idx="11560">
                        <c:v>66015.781204223633</c:v>
                      </c:pt>
                      <c:pt idx="11561">
                        <c:v>66015.779983520508</c:v>
                      </c:pt>
                      <c:pt idx="11562">
                        <c:v>67034.639602661133</c:v>
                      </c:pt>
                      <c:pt idx="11563">
                        <c:v>67034.639358520508</c:v>
                      </c:pt>
                      <c:pt idx="11564">
                        <c:v>66837.639846801758</c:v>
                      </c:pt>
                      <c:pt idx="11565">
                        <c:v>54797.461883544922</c:v>
                      </c:pt>
                      <c:pt idx="11566">
                        <c:v>65739.09162902832</c:v>
                      </c:pt>
                      <c:pt idx="11567">
                        <c:v>65693.091751098633</c:v>
                      </c:pt>
                      <c:pt idx="11568">
                        <c:v>65567.64094543457</c:v>
                      </c:pt>
                      <c:pt idx="11569">
                        <c:v>65857.248245239258</c:v>
                      </c:pt>
                      <c:pt idx="11570">
                        <c:v>65334.247756958008</c:v>
                      </c:pt>
                      <c:pt idx="11571">
                        <c:v>65330.126907348626</c:v>
                      </c:pt>
                      <c:pt idx="11572">
                        <c:v>66929.058547973633</c:v>
                      </c:pt>
                      <c:pt idx="11573">
                        <c:v>66559.059036254883</c:v>
                      </c:pt>
                      <c:pt idx="11574">
                        <c:v>66079.057327270508</c:v>
                      </c:pt>
                      <c:pt idx="11575">
                        <c:v>65578.052688598633</c:v>
                      </c:pt>
                      <c:pt idx="11576">
                        <c:v>65120.052200317376</c:v>
                      </c:pt>
                      <c:pt idx="11577">
                        <c:v>65273.988235473626</c:v>
                      </c:pt>
                      <c:pt idx="11578">
                        <c:v>65334.787307739258</c:v>
                      </c:pt>
                      <c:pt idx="11579">
                        <c:v>64196.385208129876</c:v>
                      </c:pt>
                      <c:pt idx="11580">
                        <c:v>66715.342361450195</c:v>
                      </c:pt>
                      <c:pt idx="11581">
                        <c:v>67037.342483520508</c:v>
                      </c:pt>
                      <c:pt idx="11582">
                        <c:v>64212.748733520508</c:v>
                      </c:pt>
                      <c:pt idx="11583">
                        <c:v>65118.653274536126</c:v>
                      </c:pt>
                      <c:pt idx="11584">
                        <c:v>64001.700393676758</c:v>
                      </c:pt>
                      <c:pt idx="11585">
                        <c:v>64123.441604614258</c:v>
                      </c:pt>
                      <c:pt idx="11586">
                        <c:v>64123.442337036126</c:v>
                      </c:pt>
                      <c:pt idx="11587">
                        <c:v>64035.442337036126</c:v>
                      </c:pt>
                      <c:pt idx="11588">
                        <c:v>64273.442092895508</c:v>
                      </c:pt>
                      <c:pt idx="11589">
                        <c:v>67185.301223754883</c:v>
                      </c:pt>
                      <c:pt idx="11590">
                        <c:v>65497.204971313477</c:v>
                      </c:pt>
                      <c:pt idx="11591">
                        <c:v>65718.205703735352</c:v>
                      </c:pt>
                      <c:pt idx="11592">
                        <c:v>65660.404983520508</c:v>
                      </c:pt>
                      <c:pt idx="11593">
                        <c:v>65826.405227661133</c:v>
                      </c:pt>
                      <c:pt idx="11594">
                        <c:v>64096.719436645508</c:v>
                      </c:pt>
                      <c:pt idx="11595">
                        <c:v>58796.108093261711</c:v>
                      </c:pt>
                      <c:pt idx="11596">
                        <c:v>58796.109069824211</c:v>
                      </c:pt>
                      <c:pt idx="11597">
                        <c:v>58796.108825683594</c:v>
                      </c:pt>
                      <c:pt idx="11598">
                        <c:v>62007.131790161126</c:v>
                      </c:pt>
                      <c:pt idx="11599">
                        <c:v>61959.131790161126</c:v>
                      </c:pt>
                      <c:pt idx="11600">
                        <c:v>62272.647171020508</c:v>
                      </c:pt>
                      <c:pt idx="11601">
                        <c:v>64110.08740234375</c:v>
                      </c:pt>
                      <c:pt idx="11602">
                        <c:v>64110.08642578125</c:v>
                      </c:pt>
                      <c:pt idx="11603">
                        <c:v>64898.454788208008</c:v>
                      </c:pt>
                      <c:pt idx="11604">
                        <c:v>64900.233352661126</c:v>
                      </c:pt>
                      <c:pt idx="11605">
                        <c:v>64994.955764770508</c:v>
                      </c:pt>
                      <c:pt idx="11606">
                        <c:v>65007.436721801758</c:v>
                      </c:pt>
                      <c:pt idx="11607">
                        <c:v>65012.593948364258</c:v>
                      </c:pt>
                      <c:pt idx="11608">
                        <c:v>64202.276077270508</c:v>
                      </c:pt>
                      <c:pt idx="11609">
                        <c:v>63548.669631958008</c:v>
                      </c:pt>
                      <c:pt idx="11610">
                        <c:v>58951.921859741211</c:v>
                      </c:pt>
                      <c:pt idx="11611">
                        <c:v>58837.921798706055</c:v>
                      </c:pt>
                      <c:pt idx="11612">
                        <c:v>58837.922103881836</c:v>
                      </c:pt>
                      <c:pt idx="11613">
                        <c:v>58697.42204284668</c:v>
                      </c:pt>
                      <c:pt idx="11614">
                        <c:v>60012.125274658203</c:v>
                      </c:pt>
                      <c:pt idx="11615">
                        <c:v>60012.125274658203</c:v>
                      </c:pt>
                      <c:pt idx="11616">
                        <c:v>60012.125335693359</c:v>
                      </c:pt>
                      <c:pt idx="11617">
                        <c:v>59861.149002075195</c:v>
                      </c:pt>
                      <c:pt idx="11618">
                        <c:v>60990.750137329102</c:v>
                      </c:pt>
                      <c:pt idx="11619">
                        <c:v>60990.750137329102</c:v>
                      </c:pt>
                      <c:pt idx="11620">
                        <c:v>60638.750137329102</c:v>
                      </c:pt>
                      <c:pt idx="11621">
                        <c:v>63436.450637817383</c:v>
                      </c:pt>
                      <c:pt idx="11622">
                        <c:v>63805.945022583008</c:v>
                      </c:pt>
                      <c:pt idx="11623">
                        <c:v>63594.496780395508</c:v>
                      </c:pt>
                      <c:pt idx="11624">
                        <c:v>63594.496780395508</c:v>
                      </c:pt>
                      <c:pt idx="11625">
                        <c:v>62201.538665771484</c:v>
                      </c:pt>
                      <c:pt idx="11626">
                        <c:v>62124.538177490234</c:v>
                      </c:pt>
                      <c:pt idx="11627">
                        <c:v>61900.538909912102</c:v>
                      </c:pt>
                      <c:pt idx="11628">
                        <c:v>65775.908935546875</c:v>
                      </c:pt>
                      <c:pt idx="11629">
                        <c:v>66360.229934692383</c:v>
                      </c:pt>
                      <c:pt idx="11630">
                        <c:v>64757.079483032227</c:v>
                      </c:pt>
                      <c:pt idx="11631">
                        <c:v>64268.899063110344</c:v>
                      </c:pt>
                      <c:pt idx="11632">
                        <c:v>64214.898086547844</c:v>
                      </c:pt>
                      <c:pt idx="11633">
                        <c:v>64102.898086547844</c:v>
                      </c:pt>
                      <c:pt idx="11634">
                        <c:v>64052.898818969727</c:v>
                      </c:pt>
                      <c:pt idx="11635">
                        <c:v>63392.710235595696</c:v>
                      </c:pt>
                      <c:pt idx="11636">
                        <c:v>62683.310089111328</c:v>
                      </c:pt>
                      <c:pt idx="11637">
                        <c:v>63110.320220947266</c:v>
                      </c:pt>
                      <c:pt idx="11638">
                        <c:v>62669.120025634766</c:v>
                      </c:pt>
                      <c:pt idx="11639">
                        <c:v>64510.486907958984</c:v>
                      </c:pt>
                      <c:pt idx="11640">
                        <c:v>63335.711868286133</c:v>
                      </c:pt>
                      <c:pt idx="11641">
                        <c:v>63273.022048950195</c:v>
                      </c:pt>
                      <c:pt idx="11642">
                        <c:v>62754.020095825195</c:v>
                      </c:pt>
                      <c:pt idx="11643">
                        <c:v>64845.694046020508</c:v>
                      </c:pt>
                      <c:pt idx="11644">
                        <c:v>64639.69416809082</c:v>
                      </c:pt>
                      <c:pt idx="11645">
                        <c:v>64639.69416809082</c:v>
                      </c:pt>
                      <c:pt idx="11646">
                        <c:v>65737.953201293945</c:v>
                      </c:pt>
                      <c:pt idx="11647">
                        <c:v>65737.953262329102</c:v>
                      </c:pt>
                      <c:pt idx="11648">
                        <c:v>65728.953262329102</c:v>
                      </c:pt>
                      <c:pt idx="11649">
                        <c:v>65650.311187744141</c:v>
                      </c:pt>
                      <c:pt idx="11650">
                        <c:v>66279.811676025391</c:v>
                      </c:pt>
                      <c:pt idx="11651">
                        <c:v>66193.785064697266</c:v>
                      </c:pt>
                      <c:pt idx="11652">
                        <c:v>66272.785064697266</c:v>
                      </c:pt>
                      <c:pt idx="11653">
                        <c:v>65602.891937255859</c:v>
                      </c:pt>
                      <c:pt idx="11654">
                        <c:v>65296.891937255859</c:v>
                      </c:pt>
                      <c:pt idx="11655">
                        <c:v>56052.805999755859</c:v>
                      </c:pt>
                      <c:pt idx="11656">
                        <c:v>56052.805999755859</c:v>
                      </c:pt>
                      <c:pt idx="11657">
                        <c:v>64034.754913330078</c:v>
                      </c:pt>
                      <c:pt idx="11658">
                        <c:v>64038.755279541016</c:v>
                      </c:pt>
                      <c:pt idx="11659">
                        <c:v>64046.865631103516</c:v>
                      </c:pt>
                      <c:pt idx="11660">
                        <c:v>63949.865386962883</c:v>
                      </c:pt>
                      <c:pt idx="11661">
                        <c:v>67354.694778442383</c:v>
                      </c:pt>
                      <c:pt idx="11662">
                        <c:v>67240.694046020508</c:v>
                      </c:pt>
                      <c:pt idx="11663">
                        <c:v>67024.694046020508</c:v>
                      </c:pt>
                      <c:pt idx="11664">
                        <c:v>67261.450775146484</c:v>
                      </c:pt>
                      <c:pt idx="11665">
                        <c:v>67281.451019287109</c:v>
                      </c:pt>
                      <c:pt idx="11666">
                        <c:v>67281.451263427734</c:v>
                      </c:pt>
                      <c:pt idx="11667">
                        <c:v>66911.451263427734</c:v>
                      </c:pt>
                      <c:pt idx="11668">
                        <c:v>66817.450775146484</c:v>
                      </c:pt>
                      <c:pt idx="11669">
                        <c:v>63031.905838012695</c:v>
                      </c:pt>
                      <c:pt idx="11670">
                        <c:v>63579.496047973633</c:v>
                      </c:pt>
                      <c:pt idx="11671">
                        <c:v>64051.996536254876</c:v>
                      </c:pt>
                      <c:pt idx="11672">
                        <c:v>63806.496780395508</c:v>
                      </c:pt>
                      <c:pt idx="11673">
                        <c:v>63797.496536254876</c:v>
                      </c:pt>
                      <c:pt idx="11674">
                        <c:v>64735.076354980469</c:v>
                      </c:pt>
                      <c:pt idx="11675">
                        <c:v>64808.988723754883</c:v>
                      </c:pt>
                      <c:pt idx="11676">
                        <c:v>64808.988662719727</c:v>
                      </c:pt>
                      <c:pt idx="11677">
                        <c:v>66187.590042114258</c:v>
                      </c:pt>
                      <c:pt idx="11678">
                        <c:v>66522.490310668945</c:v>
                      </c:pt>
                      <c:pt idx="11679">
                        <c:v>66280.490432739258</c:v>
                      </c:pt>
                      <c:pt idx="11680">
                        <c:v>67139.982376098633</c:v>
                      </c:pt>
                      <c:pt idx="11681">
                        <c:v>67025.98225402832</c:v>
                      </c:pt>
                      <c:pt idx="11682">
                        <c:v>65425.637405395508</c:v>
                      </c:pt>
                      <c:pt idx="11683">
                        <c:v>65746.635696411133</c:v>
                      </c:pt>
                      <c:pt idx="11684">
                        <c:v>65746.635696411133</c:v>
                      </c:pt>
                      <c:pt idx="11685">
                        <c:v>58287.812835693359</c:v>
                      </c:pt>
                      <c:pt idx="11686">
                        <c:v>59112.366607666016</c:v>
                      </c:pt>
                      <c:pt idx="11687">
                        <c:v>64424.894485473626</c:v>
                      </c:pt>
                      <c:pt idx="11688">
                        <c:v>64571.394729614258</c:v>
                      </c:pt>
                      <c:pt idx="11689">
                        <c:v>64833.395217895508</c:v>
                      </c:pt>
                      <c:pt idx="11690">
                        <c:v>64745.394485473626</c:v>
                      </c:pt>
                      <c:pt idx="11691">
                        <c:v>64125.136917114258</c:v>
                      </c:pt>
                      <c:pt idx="11692">
                        <c:v>63645.136917114258</c:v>
                      </c:pt>
                      <c:pt idx="11693">
                        <c:v>66268.553909301758</c:v>
                      </c:pt>
                      <c:pt idx="11694">
                        <c:v>66077.553421020508</c:v>
                      </c:pt>
                      <c:pt idx="11695">
                        <c:v>65561.119583129883</c:v>
                      </c:pt>
                      <c:pt idx="11696">
                        <c:v>65543.469924926758</c:v>
                      </c:pt>
                      <c:pt idx="11697">
                        <c:v>61701.997146606445</c:v>
                      </c:pt>
                      <c:pt idx="11698">
                        <c:v>60780.846328735352</c:v>
                      </c:pt>
                      <c:pt idx="11699">
                        <c:v>58246.261184692376</c:v>
                      </c:pt>
                      <c:pt idx="11700">
                        <c:v>64836.920303344727</c:v>
                      </c:pt>
                      <c:pt idx="11701">
                        <c:v>65029.300247192376</c:v>
                      </c:pt>
                      <c:pt idx="11702">
                        <c:v>64659.897903442376</c:v>
                      </c:pt>
                      <c:pt idx="11703">
                        <c:v>65296.800247192383</c:v>
                      </c:pt>
                      <c:pt idx="11704">
                        <c:v>65838.098098754883</c:v>
                      </c:pt>
                      <c:pt idx="11705">
                        <c:v>64994.072219848626</c:v>
                      </c:pt>
                      <c:pt idx="11706">
                        <c:v>65042.072219848626</c:v>
                      </c:pt>
                      <c:pt idx="11707">
                        <c:v>64448.311721801758</c:v>
                      </c:pt>
                      <c:pt idx="11708">
                        <c:v>65283.409088134766</c:v>
                      </c:pt>
                      <c:pt idx="11709">
                        <c:v>65755.909576416016</c:v>
                      </c:pt>
                      <c:pt idx="11710">
                        <c:v>65759.090972900391</c:v>
                      </c:pt>
                      <c:pt idx="11711">
                        <c:v>65662.090972900391</c:v>
                      </c:pt>
                      <c:pt idx="11712">
                        <c:v>66789.430374145508</c:v>
                      </c:pt>
                      <c:pt idx="11713">
                        <c:v>66789.430374145508</c:v>
                      </c:pt>
                      <c:pt idx="11714">
                        <c:v>67051.430374145508</c:v>
                      </c:pt>
                      <c:pt idx="11715">
                        <c:v>58033.927215576172</c:v>
                      </c:pt>
                      <c:pt idx="11716">
                        <c:v>58033.927154541016</c:v>
                      </c:pt>
                      <c:pt idx="11717">
                        <c:v>58033.927154541016</c:v>
                      </c:pt>
                      <c:pt idx="11718">
                        <c:v>66013.445510864258</c:v>
                      </c:pt>
                      <c:pt idx="11719">
                        <c:v>66788.176956176758</c:v>
                      </c:pt>
                      <c:pt idx="11720">
                        <c:v>66128.626663208008</c:v>
                      </c:pt>
                      <c:pt idx="11721">
                        <c:v>65611.216506958008</c:v>
                      </c:pt>
                      <c:pt idx="11722">
                        <c:v>65611.216995239258</c:v>
                      </c:pt>
                      <c:pt idx="11723">
                        <c:v>65543.025588989258</c:v>
                      </c:pt>
                      <c:pt idx="11724">
                        <c:v>65308.025100708008</c:v>
                      </c:pt>
                      <c:pt idx="11725">
                        <c:v>65776.425003051758</c:v>
                      </c:pt>
                      <c:pt idx="11726">
                        <c:v>66724.378128051758</c:v>
                      </c:pt>
                      <c:pt idx="11727">
                        <c:v>60102.306228637695</c:v>
                      </c:pt>
                      <c:pt idx="11728">
                        <c:v>60093.306228637695</c:v>
                      </c:pt>
                      <c:pt idx="11729">
                        <c:v>60089.306228637695</c:v>
                      </c:pt>
                      <c:pt idx="11730">
                        <c:v>62371.888626098633</c:v>
                      </c:pt>
                      <c:pt idx="11731">
                        <c:v>62305.198623657227</c:v>
                      </c:pt>
                      <c:pt idx="11732">
                        <c:v>62304.370498657227</c:v>
                      </c:pt>
                      <c:pt idx="11733">
                        <c:v>64225.585464477539</c:v>
                      </c:pt>
                      <c:pt idx="11734">
                        <c:v>64282.163711547852</c:v>
                      </c:pt>
                      <c:pt idx="11735">
                        <c:v>64560.665664672852</c:v>
                      </c:pt>
                      <c:pt idx="11736">
                        <c:v>62214.646087646484</c:v>
                      </c:pt>
                      <c:pt idx="11737">
                        <c:v>62214.646087646484</c:v>
                      </c:pt>
                      <c:pt idx="11738">
                        <c:v>59485.072830200195</c:v>
                      </c:pt>
                      <c:pt idx="11739">
                        <c:v>60554.075820922852</c:v>
                      </c:pt>
                      <c:pt idx="11740">
                        <c:v>60999.075759887695</c:v>
                      </c:pt>
                      <c:pt idx="11741">
                        <c:v>64504.205841064453</c:v>
                      </c:pt>
                      <c:pt idx="11742">
                        <c:v>64612.206085205078</c:v>
                      </c:pt>
                      <c:pt idx="11743">
                        <c:v>64524.205963134766</c:v>
                      </c:pt>
                      <c:pt idx="11744">
                        <c:v>64603.205963134766</c:v>
                      </c:pt>
                      <c:pt idx="11745">
                        <c:v>58021.686462402344</c:v>
                      </c:pt>
                      <c:pt idx="11746">
                        <c:v>58521.486022949211</c:v>
                      </c:pt>
                      <c:pt idx="11747">
                        <c:v>58433.485778808594</c:v>
                      </c:pt>
                      <c:pt idx="11748">
                        <c:v>61272.940521240234</c:v>
                      </c:pt>
                      <c:pt idx="11749">
                        <c:v>61020.988616943352</c:v>
                      </c:pt>
                      <c:pt idx="11750">
                        <c:v>61020.988616943352</c:v>
                      </c:pt>
                      <c:pt idx="11751">
                        <c:v>61029.495559692376</c:v>
                      </c:pt>
                      <c:pt idx="11752">
                        <c:v>61029.495071411126</c:v>
                      </c:pt>
                      <c:pt idx="11753">
                        <c:v>64372.89733886718</c:v>
                      </c:pt>
                      <c:pt idx="11754">
                        <c:v>64315.20751953125</c:v>
                      </c:pt>
                      <c:pt idx="11755">
                        <c:v>64315.20751953125</c:v>
                      </c:pt>
                      <c:pt idx="11756">
                        <c:v>67018.176223754883</c:v>
                      </c:pt>
                      <c:pt idx="11757">
                        <c:v>67368.546096801758</c:v>
                      </c:pt>
                      <c:pt idx="11758">
                        <c:v>67412.113967895508</c:v>
                      </c:pt>
                      <c:pt idx="11759">
                        <c:v>67412.114944458008</c:v>
                      </c:pt>
                      <c:pt idx="11760">
                        <c:v>56433.893783569329</c:v>
                      </c:pt>
                      <c:pt idx="11761">
                        <c:v>56433.893783569329</c:v>
                      </c:pt>
                      <c:pt idx="11762">
                        <c:v>56424.893905639641</c:v>
                      </c:pt>
                      <c:pt idx="11763">
                        <c:v>58302.393783569329</c:v>
                      </c:pt>
                      <c:pt idx="11764">
                        <c:v>58302.393783569329</c:v>
                      </c:pt>
                      <c:pt idx="11765">
                        <c:v>59258.894515991211</c:v>
                      </c:pt>
                      <c:pt idx="11766">
                        <c:v>59170.894027709961</c:v>
                      </c:pt>
                      <c:pt idx="11767">
                        <c:v>65652.053421020508</c:v>
                      </c:pt>
                      <c:pt idx="11768">
                        <c:v>65411.687896728508</c:v>
                      </c:pt>
                      <c:pt idx="11769">
                        <c:v>65297.687896728508</c:v>
                      </c:pt>
                      <c:pt idx="11770">
                        <c:v>65530.767776489258</c:v>
                      </c:pt>
                      <c:pt idx="11771">
                        <c:v>65587.768264770508</c:v>
                      </c:pt>
                      <c:pt idx="11772">
                        <c:v>65435.767776489258</c:v>
                      </c:pt>
                      <c:pt idx="11773">
                        <c:v>65147.768020629876</c:v>
                      </c:pt>
                      <c:pt idx="11774">
                        <c:v>66986.270950317383</c:v>
                      </c:pt>
                      <c:pt idx="11775">
                        <c:v>62556.661514282227</c:v>
                      </c:pt>
                      <c:pt idx="11776">
                        <c:v>62489.971633911133</c:v>
                      </c:pt>
                      <c:pt idx="11777">
                        <c:v>62881.283706665039</c:v>
                      </c:pt>
                      <c:pt idx="11778">
                        <c:v>62035.281814575195</c:v>
                      </c:pt>
                      <c:pt idx="11779">
                        <c:v>63214.502517700195</c:v>
                      </c:pt>
                      <c:pt idx="11780">
                        <c:v>63214.502517700195</c:v>
                      </c:pt>
                      <c:pt idx="11781">
                        <c:v>63214.414169311523</c:v>
                      </c:pt>
                      <c:pt idx="11782">
                        <c:v>62790.287673950195</c:v>
                      </c:pt>
                      <c:pt idx="11783">
                        <c:v>62793.381423950195</c:v>
                      </c:pt>
                      <c:pt idx="11784">
                        <c:v>62797.697830200195</c:v>
                      </c:pt>
                      <c:pt idx="11785">
                        <c:v>62364.697708129883</c:v>
                      </c:pt>
                      <c:pt idx="11786">
                        <c:v>65550.091094970703</c:v>
                      </c:pt>
                      <c:pt idx="11787">
                        <c:v>67388.752349853516</c:v>
                      </c:pt>
                      <c:pt idx="11788">
                        <c:v>64506.317047119141</c:v>
                      </c:pt>
                      <c:pt idx="11789">
                        <c:v>64506.317047119141</c:v>
                      </c:pt>
                      <c:pt idx="11790">
                        <c:v>65753.221939086914</c:v>
                      </c:pt>
                      <c:pt idx="11791">
                        <c:v>65753.221694946289</c:v>
                      </c:pt>
                      <c:pt idx="11792">
                        <c:v>67012.890335083008</c:v>
                      </c:pt>
                      <c:pt idx="11793">
                        <c:v>66873.890335083008</c:v>
                      </c:pt>
                      <c:pt idx="11794">
                        <c:v>66873.890579223633</c:v>
                      </c:pt>
                      <c:pt idx="11795">
                        <c:v>66474.889846801758</c:v>
                      </c:pt>
                      <c:pt idx="11796">
                        <c:v>66705.574905395508</c:v>
                      </c:pt>
                      <c:pt idx="11797">
                        <c:v>64110.45295715332</c:v>
                      </c:pt>
                      <c:pt idx="11798">
                        <c:v>64110.45295715332</c:v>
                      </c:pt>
                      <c:pt idx="11799">
                        <c:v>61703.605812072747</c:v>
                      </c:pt>
                      <c:pt idx="11800">
                        <c:v>61640.605567932129</c:v>
                      </c:pt>
                      <c:pt idx="11801">
                        <c:v>61376.955909728997</c:v>
                      </c:pt>
                      <c:pt idx="11802">
                        <c:v>61109.355079650879</c:v>
                      </c:pt>
                      <c:pt idx="11803">
                        <c:v>60605.334083557129</c:v>
                      </c:pt>
                      <c:pt idx="11804">
                        <c:v>61588.975982666016</c:v>
                      </c:pt>
                      <c:pt idx="11805">
                        <c:v>64084.154495239258</c:v>
                      </c:pt>
                      <c:pt idx="11806">
                        <c:v>63970.154495239258</c:v>
                      </c:pt>
                      <c:pt idx="11807">
                        <c:v>65657.841995239258</c:v>
                      </c:pt>
                      <c:pt idx="11808">
                        <c:v>65414.841995239258</c:v>
                      </c:pt>
                      <c:pt idx="11809">
                        <c:v>65414.841995239258</c:v>
                      </c:pt>
                      <c:pt idx="11810">
                        <c:v>65120.841995239258</c:v>
                      </c:pt>
                      <c:pt idx="11811">
                        <c:v>64542.693984985352</c:v>
                      </c:pt>
                      <c:pt idx="11812">
                        <c:v>64182.293655395508</c:v>
                      </c:pt>
                      <c:pt idx="11813">
                        <c:v>62320.309158325195</c:v>
                      </c:pt>
                      <c:pt idx="11814">
                        <c:v>62320.309219360352</c:v>
                      </c:pt>
                      <c:pt idx="11815">
                        <c:v>59547.45491027832</c:v>
                      </c:pt>
                      <c:pt idx="11816">
                        <c:v>59611.954971313477</c:v>
                      </c:pt>
                      <c:pt idx="11817">
                        <c:v>59937.195205688477</c:v>
                      </c:pt>
                      <c:pt idx="11818">
                        <c:v>59980.106048583984</c:v>
                      </c:pt>
                      <c:pt idx="11819">
                        <c:v>59980.995208740234</c:v>
                      </c:pt>
                      <c:pt idx="11820">
                        <c:v>63085.52912902832</c:v>
                      </c:pt>
                      <c:pt idx="11821">
                        <c:v>65174.799026489258</c:v>
                      </c:pt>
                      <c:pt idx="11822">
                        <c:v>64935.799270629876</c:v>
                      </c:pt>
                      <c:pt idx="11823">
                        <c:v>64935.799026489258</c:v>
                      </c:pt>
                      <c:pt idx="11824">
                        <c:v>64926.798538208008</c:v>
                      </c:pt>
                      <c:pt idx="11825">
                        <c:v>64148.870071411133</c:v>
                      </c:pt>
                      <c:pt idx="11826">
                        <c:v>64387.870071411133</c:v>
                      </c:pt>
                      <c:pt idx="11827">
                        <c:v>64387.870071411133</c:v>
                      </c:pt>
                      <c:pt idx="11828">
                        <c:v>64842.086624145508</c:v>
                      </c:pt>
                      <c:pt idx="11829">
                        <c:v>63873.086563110352</c:v>
                      </c:pt>
                      <c:pt idx="11830">
                        <c:v>64329.086624145508</c:v>
                      </c:pt>
                      <c:pt idx="11831">
                        <c:v>65668.58869934082</c:v>
                      </c:pt>
                      <c:pt idx="11832">
                        <c:v>65671.219680786133</c:v>
                      </c:pt>
                      <c:pt idx="11833">
                        <c:v>65671.219680786133</c:v>
                      </c:pt>
                      <c:pt idx="11834">
                        <c:v>65584.460891723633</c:v>
                      </c:pt>
                      <c:pt idx="11835">
                        <c:v>67770.694778442383</c:v>
                      </c:pt>
                      <c:pt idx="11836">
                        <c:v>64631.58088684082</c:v>
                      </c:pt>
                      <c:pt idx="11837">
                        <c:v>65195.895706176758</c:v>
                      </c:pt>
                      <c:pt idx="11838">
                        <c:v>65195.896194458008</c:v>
                      </c:pt>
                      <c:pt idx="11839">
                        <c:v>65591.344924926758</c:v>
                      </c:pt>
                      <c:pt idx="11840">
                        <c:v>65591.344924926758</c:v>
                      </c:pt>
                      <c:pt idx="11841">
                        <c:v>65239.344924926758</c:v>
                      </c:pt>
                      <c:pt idx="11842">
                        <c:v>65286.344680786126</c:v>
                      </c:pt>
                      <c:pt idx="11843">
                        <c:v>64819.145217895508</c:v>
                      </c:pt>
                      <c:pt idx="11844">
                        <c:v>65939.878616333008</c:v>
                      </c:pt>
                      <c:pt idx="11845">
                        <c:v>65405.876663208008</c:v>
                      </c:pt>
                      <c:pt idx="11846">
                        <c:v>65408.197952270508</c:v>
                      </c:pt>
                      <c:pt idx="11847">
                        <c:v>64933.197952270508</c:v>
                      </c:pt>
                      <c:pt idx="11848">
                        <c:v>66161.873901367188</c:v>
                      </c:pt>
                      <c:pt idx="11849">
                        <c:v>68526.204238891602</c:v>
                      </c:pt>
                      <c:pt idx="11850">
                        <c:v>63159.094924926758</c:v>
                      </c:pt>
                      <c:pt idx="11851">
                        <c:v>63461.805374145508</c:v>
                      </c:pt>
                      <c:pt idx="11852">
                        <c:v>63461.805374145508</c:v>
                      </c:pt>
                      <c:pt idx="11853">
                        <c:v>65689.961013793945</c:v>
                      </c:pt>
                      <c:pt idx="11854">
                        <c:v>65725.592727661133</c:v>
                      </c:pt>
                      <c:pt idx="11855">
                        <c:v>66092.152008056641</c:v>
                      </c:pt>
                      <c:pt idx="11856">
                        <c:v>66144.553375244141</c:v>
                      </c:pt>
                      <c:pt idx="11857">
                        <c:v>65928.552886962891</c:v>
                      </c:pt>
                      <c:pt idx="11858">
                        <c:v>65706.052886962891</c:v>
                      </c:pt>
                      <c:pt idx="11859">
                        <c:v>64480.161651611328</c:v>
                      </c:pt>
                      <c:pt idx="11860">
                        <c:v>65004.161651611328</c:v>
                      </c:pt>
                      <c:pt idx="11861">
                        <c:v>64956.161651611328</c:v>
                      </c:pt>
                      <c:pt idx="11862">
                        <c:v>64909.499420166016</c:v>
                      </c:pt>
                      <c:pt idx="11863">
                        <c:v>62245.939102172844</c:v>
                      </c:pt>
                      <c:pt idx="11864">
                        <c:v>62246.396133422844</c:v>
                      </c:pt>
                      <c:pt idx="11865">
                        <c:v>65785.655654907227</c:v>
                      </c:pt>
                      <c:pt idx="11866">
                        <c:v>65783.770889282227</c:v>
                      </c:pt>
                      <c:pt idx="11867">
                        <c:v>65774.77082824707</c:v>
                      </c:pt>
                      <c:pt idx="11868">
                        <c:v>65579.770706176758</c:v>
                      </c:pt>
                      <c:pt idx="11869">
                        <c:v>64612.287673950195</c:v>
                      </c:pt>
                      <c:pt idx="11870">
                        <c:v>64246.885330200195</c:v>
                      </c:pt>
                      <c:pt idx="11871">
                        <c:v>64273.287673950195</c:v>
                      </c:pt>
                      <c:pt idx="11872">
                        <c:v>64115.582595825195</c:v>
                      </c:pt>
                      <c:pt idx="11873">
                        <c:v>64559.583206176758</c:v>
                      </c:pt>
                      <c:pt idx="11874">
                        <c:v>65025.583206176758</c:v>
                      </c:pt>
                      <c:pt idx="11875">
                        <c:v>66693.158203125</c:v>
                      </c:pt>
                      <c:pt idx="11876">
                        <c:v>67202.030029296875</c:v>
                      </c:pt>
                      <c:pt idx="11877">
                        <c:v>67202.03076171875</c:v>
                      </c:pt>
                      <c:pt idx="11878">
                        <c:v>58704.861770629883</c:v>
                      </c:pt>
                      <c:pt idx="11879">
                        <c:v>58476.861892700195</c:v>
                      </c:pt>
                      <c:pt idx="11880">
                        <c:v>65849.218170166016</c:v>
                      </c:pt>
                      <c:pt idx="11881">
                        <c:v>65496.409332275383</c:v>
                      </c:pt>
                      <c:pt idx="11882">
                        <c:v>65353.609283447266</c:v>
                      </c:pt>
                      <c:pt idx="11883">
                        <c:v>66360.128128051758</c:v>
                      </c:pt>
                      <c:pt idx="11884">
                        <c:v>66351.627639770508</c:v>
                      </c:pt>
                      <c:pt idx="11885">
                        <c:v>66351.628128051758</c:v>
                      </c:pt>
                      <c:pt idx="11886">
                        <c:v>66263.627639770508</c:v>
                      </c:pt>
                      <c:pt idx="11887">
                        <c:v>66345.717239379883</c:v>
                      </c:pt>
                      <c:pt idx="11888">
                        <c:v>65910.716995239258</c:v>
                      </c:pt>
                      <c:pt idx="11889">
                        <c:v>65567.396194458008</c:v>
                      </c:pt>
                      <c:pt idx="11890">
                        <c:v>65681.396438598633</c:v>
                      </c:pt>
                      <c:pt idx="11891">
                        <c:v>65681.396194458008</c:v>
                      </c:pt>
                      <c:pt idx="11892">
                        <c:v>65491.265213012688</c:v>
                      </c:pt>
                      <c:pt idx="11893">
                        <c:v>65871.159622192383</c:v>
                      </c:pt>
                      <c:pt idx="11894">
                        <c:v>65814.158889770508</c:v>
                      </c:pt>
                      <c:pt idx="11895">
                        <c:v>57899.937911987305</c:v>
                      </c:pt>
                      <c:pt idx="11896">
                        <c:v>57851.93803405761</c:v>
                      </c:pt>
                      <c:pt idx="11897">
                        <c:v>58334.938278198242</c:v>
                      </c:pt>
                      <c:pt idx="11898">
                        <c:v>58246.938278198242</c:v>
                      </c:pt>
                      <c:pt idx="11899">
                        <c:v>57644.059799194336</c:v>
                      </c:pt>
                      <c:pt idx="11900">
                        <c:v>57640.05973815918</c:v>
                      </c:pt>
                      <c:pt idx="11901">
                        <c:v>58833.754302978516</c:v>
                      </c:pt>
                      <c:pt idx="11902">
                        <c:v>58714.753997802734</c:v>
                      </c:pt>
                      <c:pt idx="11903">
                        <c:v>58714.753997802734</c:v>
                      </c:pt>
                      <c:pt idx="11904">
                        <c:v>58733.46614074707</c:v>
                      </c:pt>
                      <c:pt idx="11905">
                        <c:v>58733.466079711914</c:v>
                      </c:pt>
                      <c:pt idx="11906">
                        <c:v>62999.611526489258</c:v>
                      </c:pt>
                      <c:pt idx="11907">
                        <c:v>64616.579299926758</c:v>
                      </c:pt>
                      <c:pt idx="11908">
                        <c:v>64616.579299926758</c:v>
                      </c:pt>
                      <c:pt idx="11909">
                        <c:v>64994.579055786126</c:v>
                      </c:pt>
                      <c:pt idx="11910">
                        <c:v>61815.661087036126</c:v>
                      </c:pt>
                      <c:pt idx="11911">
                        <c:v>61819.661209106438</c:v>
                      </c:pt>
                      <c:pt idx="11912">
                        <c:v>61828.661209106438</c:v>
                      </c:pt>
                      <c:pt idx="11913">
                        <c:v>61731.661209106438</c:v>
                      </c:pt>
                      <c:pt idx="11914">
                        <c:v>66758.785598754883</c:v>
                      </c:pt>
                      <c:pt idx="11915">
                        <c:v>66759.207412719727</c:v>
                      </c:pt>
                      <c:pt idx="11916">
                        <c:v>62069.314468383789</c:v>
                      </c:pt>
                      <c:pt idx="11917">
                        <c:v>62069.314468383789</c:v>
                      </c:pt>
                      <c:pt idx="11918">
                        <c:v>62228.312576293945</c:v>
                      </c:pt>
                      <c:pt idx="11919">
                        <c:v>62496.169143676758</c:v>
                      </c:pt>
                      <c:pt idx="11920">
                        <c:v>62610.169143676758</c:v>
                      </c:pt>
                      <c:pt idx="11921">
                        <c:v>63826.59846496582</c:v>
                      </c:pt>
                      <c:pt idx="11922">
                        <c:v>63835.598526000977</c:v>
                      </c:pt>
                      <c:pt idx="11923">
                        <c:v>64298.284561157227</c:v>
                      </c:pt>
                      <c:pt idx="11924">
                        <c:v>64098.284378051758</c:v>
                      </c:pt>
                      <c:pt idx="11925">
                        <c:v>60535.794570922852</c:v>
                      </c:pt>
                      <c:pt idx="11926">
                        <c:v>60535.794631958008</c:v>
                      </c:pt>
                      <c:pt idx="11927">
                        <c:v>63880.822647094727</c:v>
                      </c:pt>
                      <c:pt idx="11928">
                        <c:v>64513.824783325195</c:v>
                      </c:pt>
                      <c:pt idx="11929">
                        <c:v>64512.476211547852</c:v>
                      </c:pt>
                      <c:pt idx="11930">
                        <c:v>63988.474197387695</c:v>
                      </c:pt>
                      <c:pt idx="11931">
                        <c:v>63891.474197387695</c:v>
                      </c:pt>
                      <c:pt idx="11932">
                        <c:v>64403.09602355957</c:v>
                      </c:pt>
                      <c:pt idx="11933">
                        <c:v>64403.096084594727</c:v>
                      </c:pt>
                      <c:pt idx="11934">
                        <c:v>65644.395889282227</c:v>
                      </c:pt>
                      <c:pt idx="11935">
                        <c:v>65644.39582824707</c:v>
                      </c:pt>
                      <c:pt idx="11936">
                        <c:v>65015.249389648438</c:v>
                      </c:pt>
                      <c:pt idx="11937">
                        <c:v>64831.749389648438</c:v>
                      </c:pt>
                      <c:pt idx="11938">
                        <c:v>64831.749450683594</c:v>
                      </c:pt>
                      <c:pt idx="11939">
                        <c:v>64684.849060058594</c:v>
                      </c:pt>
                      <c:pt idx="11940">
                        <c:v>65383.342971801758</c:v>
                      </c:pt>
                      <c:pt idx="11941">
                        <c:v>67070.497756958008</c:v>
                      </c:pt>
                      <c:pt idx="11942">
                        <c:v>67325.454055786133</c:v>
                      </c:pt>
                      <c:pt idx="11943">
                        <c:v>67325.040969848633</c:v>
                      </c:pt>
                      <c:pt idx="11944">
                        <c:v>66837.040725708008</c:v>
                      </c:pt>
                      <c:pt idx="11945">
                        <c:v>66509.698684692383</c:v>
                      </c:pt>
                      <c:pt idx="11946">
                        <c:v>66606.499221801758</c:v>
                      </c:pt>
                      <c:pt idx="11947">
                        <c:v>66558.498001098633</c:v>
                      </c:pt>
                      <c:pt idx="11948">
                        <c:v>66558.498489379883</c:v>
                      </c:pt>
                      <c:pt idx="11949">
                        <c:v>66930.290481567383</c:v>
                      </c:pt>
                      <c:pt idx="11950">
                        <c:v>66978.290481567383</c:v>
                      </c:pt>
                      <c:pt idx="11951">
                        <c:v>66978.290725708008</c:v>
                      </c:pt>
                      <c:pt idx="11952">
                        <c:v>65067.871231079094</c:v>
                      </c:pt>
                      <c:pt idx="11953">
                        <c:v>65062.870742797844</c:v>
                      </c:pt>
                      <c:pt idx="11954">
                        <c:v>66079.614944458008</c:v>
                      </c:pt>
                      <c:pt idx="11955">
                        <c:v>60717.224700927734</c:v>
                      </c:pt>
                      <c:pt idx="11956">
                        <c:v>64107.874710083008</c:v>
                      </c:pt>
                      <c:pt idx="11957">
                        <c:v>64667.874710083008</c:v>
                      </c:pt>
                      <c:pt idx="11958">
                        <c:v>65631.31575012207</c:v>
                      </c:pt>
                      <c:pt idx="11959">
                        <c:v>65635.315994262695</c:v>
                      </c:pt>
                      <c:pt idx="11960">
                        <c:v>65643.952713012695</c:v>
                      </c:pt>
                      <c:pt idx="11961">
                        <c:v>65153.950576782227</c:v>
                      </c:pt>
                      <c:pt idx="11962">
                        <c:v>64919.010711669922</c:v>
                      </c:pt>
                      <c:pt idx="11963">
                        <c:v>64919.010772705078</c:v>
                      </c:pt>
                      <c:pt idx="11964">
                        <c:v>64658.059539794922</c:v>
                      </c:pt>
                      <c:pt idx="11965">
                        <c:v>63885.794448852539</c:v>
                      </c:pt>
                      <c:pt idx="11966">
                        <c:v>62550.453872680664</c:v>
                      </c:pt>
                      <c:pt idx="11967">
                        <c:v>62310.453750610352</c:v>
                      </c:pt>
                      <c:pt idx="11968">
                        <c:v>62055.453689575195</c:v>
                      </c:pt>
                      <c:pt idx="11969">
                        <c:v>59667.174758911133</c:v>
                      </c:pt>
                      <c:pt idx="11970">
                        <c:v>65719.594192504883</c:v>
                      </c:pt>
                      <c:pt idx="11971">
                        <c:v>65719.594192504883</c:v>
                      </c:pt>
                      <c:pt idx="11972">
                        <c:v>65066.977905273438</c:v>
                      </c:pt>
                      <c:pt idx="11973">
                        <c:v>63833.459732055657</c:v>
                      </c:pt>
                      <c:pt idx="11974">
                        <c:v>64064.959671020508</c:v>
                      </c:pt>
                      <c:pt idx="11975">
                        <c:v>64639.844924926758</c:v>
                      </c:pt>
                      <c:pt idx="11976">
                        <c:v>64637.217971801758</c:v>
                      </c:pt>
                      <c:pt idx="11977">
                        <c:v>64523.217971801758</c:v>
                      </c:pt>
                      <c:pt idx="11978">
                        <c:v>64374.217971801758</c:v>
                      </c:pt>
                      <c:pt idx="11979">
                        <c:v>65650.983596801758</c:v>
                      </c:pt>
                      <c:pt idx="11980">
                        <c:v>64873.982131958008</c:v>
                      </c:pt>
                      <c:pt idx="11981">
                        <c:v>64873.982131958008</c:v>
                      </c:pt>
                      <c:pt idx="11982">
                        <c:v>64434.381057739258</c:v>
                      </c:pt>
                      <c:pt idx="11983">
                        <c:v>66839.986770629883</c:v>
                      </c:pt>
                      <c:pt idx="11984">
                        <c:v>66839.986282348633</c:v>
                      </c:pt>
                      <c:pt idx="11985">
                        <c:v>65919.273834228516</c:v>
                      </c:pt>
                      <c:pt idx="11986">
                        <c:v>65919.273834228516</c:v>
                      </c:pt>
                      <c:pt idx="11987">
                        <c:v>63164.498001098626</c:v>
                      </c:pt>
                      <c:pt idx="11988">
                        <c:v>63164.497512817376</c:v>
                      </c:pt>
                      <c:pt idx="11989">
                        <c:v>63164.497756958008</c:v>
                      </c:pt>
                      <c:pt idx="11990">
                        <c:v>65317.387161254876</c:v>
                      </c:pt>
                      <c:pt idx="11991">
                        <c:v>65218.387893676758</c:v>
                      </c:pt>
                      <c:pt idx="11992">
                        <c:v>65478.217483520508</c:v>
                      </c:pt>
                      <c:pt idx="11993">
                        <c:v>65478.218215942376</c:v>
                      </c:pt>
                      <c:pt idx="11994">
                        <c:v>65404.667678833008</c:v>
                      </c:pt>
                      <c:pt idx="11995">
                        <c:v>65206.582962036126</c:v>
                      </c:pt>
                      <c:pt idx="11996">
                        <c:v>65206.582962036126</c:v>
                      </c:pt>
                      <c:pt idx="11997">
                        <c:v>65039.462112426758</c:v>
                      </c:pt>
                      <c:pt idx="11998">
                        <c:v>64955.134475708008</c:v>
                      </c:pt>
                      <c:pt idx="11999">
                        <c:v>64585.133987426758</c:v>
                      </c:pt>
                      <c:pt idx="12000">
                        <c:v>57500.234588623047</c:v>
                      </c:pt>
                      <c:pt idx="12001">
                        <c:v>57500.234893798828</c:v>
                      </c:pt>
                      <c:pt idx="12002">
                        <c:v>57500.234893798828</c:v>
                      </c:pt>
                      <c:pt idx="12003">
                        <c:v>57500.234893798828</c:v>
                      </c:pt>
                      <c:pt idx="12004">
                        <c:v>57143.232879638672</c:v>
                      </c:pt>
                      <c:pt idx="12005">
                        <c:v>57036.232696533203</c:v>
                      </c:pt>
                      <c:pt idx="12006">
                        <c:v>61241.195877075195</c:v>
                      </c:pt>
                      <c:pt idx="12007">
                        <c:v>61240.749649047852</c:v>
                      </c:pt>
                      <c:pt idx="12008">
                        <c:v>61237.921646118164</c:v>
                      </c:pt>
                      <c:pt idx="12009">
                        <c:v>61141.367691040039</c:v>
                      </c:pt>
                      <c:pt idx="12010">
                        <c:v>62276.317947387695</c:v>
                      </c:pt>
                      <c:pt idx="12011">
                        <c:v>62278.211502075195</c:v>
                      </c:pt>
                      <c:pt idx="12012">
                        <c:v>62190.211502075195</c:v>
                      </c:pt>
                      <c:pt idx="12013">
                        <c:v>62627.429641723633</c:v>
                      </c:pt>
                      <c:pt idx="12014">
                        <c:v>62258.031143188477</c:v>
                      </c:pt>
                      <c:pt idx="12015">
                        <c:v>65230.253814697266</c:v>
                      </c:pt>
                      <c:pt idx="12016">
                        <c:v>65230.253570556633</c:v>
                      </c:pt>
                      <c:pt idx="12017">
                        <c:v>64878.253814697266</c:v>
                      </c:pt>
                      <c:pt idx="12018">
                        <c:v>66354.508987426758</c:v>
                      </c:pt>
                      <c:pt idx="12019">
                        <c:v>66402.509231567383</c:v>
                      </c:pt>
                      <c:pt idx="12020">
                        <c:v>66401.384231567383</c:v>
                      </c:pt>
                      <c:pt idx="12021">
                        <c:v>64637.747756958008</c:v>
                      </c:pt>
                      <c:pt idx="12022">
                        <c:v>64731.52864074707</c:v>
                      </c:pt>
                      <c:pt idx="12023">
                        <c:v>66907.808303833008</c:v>
                      </c:pt>
                      <c:pt idx="12024">
                        <c:v>65873.443557739258</c:v>
                      </c:pt>
                      <c:pt idx="12025">
                        <c:v>65873.443557739258</c:v>
                      </c:pt>
                      <c:pt idx="12026">
                        <c:v>66019.943313598633</c:v>
                      </c:pt>
                      <c:pt idx="12027">
                        <c:v>66019.260208129883</c:v>
                      </c:pt>
                      <c:pt idx="12028">
                        <c:v>63727.11555480957</c:v>
                      </c:pt>
                      <c:pt idx="12029">
                        <c:v>63371.115676879883</c:v>
                      </c:pt>
                      <c:pt idx="12030">
                        <c:v>60461.084426879883</c:v>
                      </c:pt>
                      <c:pt idx="12031">
                        <c:v>60998.088333129883</c:v>
                      </c:pt>
                      <c:pt idx="12032">
                        <c:v>65411.520172119141</c:v>
                      </c:pt>
                      <c:pt idx="12033">
                        <c:v>65411.520294189453</c:v>
                      </c:pt>
                      <c:pt idx="12034">
                        <c:v>62174.952224731445</c:v>
                      </c:pt>
                      <c:pt idx="12035">
                        <c:v>62208.732986450195</c:v>
                      </c:pt>
                      <c:pt idx="12036">
                        <c:v>63887.212966918938</c:v>
                      </c:pt>
                      <c:pt idx="12037">
                        <c:v>64014.417678833008</c:v>
                      </c:pt>
                      <c:pt idx="12038">
                        <c:v>64014.780960083008</c:v>
                      </c:pt>
                      <c:pt idx="12039">
                        <c:v>63886.78059387207</c:v>
                      </c:pt>
                      <c:pt idx="12040">
                        <c:v>63594.780227661126</c:v>
                      </c:pt>
                      <c:pt idx="12041">
                        <c:v>65677.854583740234</c:v>
                      </c:pt>
                      <c:pt idx="12042">
                        <c:v>66532.055755615234</c:v>
                      </c:pt>
                      <c:pt idx="12043">
                        <c:v>66719.557952880859</c:v>
                      </c:pt>
                      <c:pt idx="12044">
                        <c:v>66912.556976318359</c:v>
                      </c:pt>
                      <c:pt idx="12045">
                        <c:v>65593.262405395508</c:v>
                      </c:pt>
                      <c:pt idx="12046">
                        <c:v>65593.262161254883</c:v>
                      </c:pt>
                      <c:pt idx="12047">
                        <c:v>64605.225830078118</c:v>
                      </c:pt>
                      <c:pt idx="12048">
                        <c:v>63288.767288208008</c:v>
                      </c:pt>
                      <c:pt idx="12049">
                        <c:v>63202.755813598626</c:v>
                      </c:pt>
                      <c:pt idx="12050">
                        <c:v>63113.149124145508</c:v>
                      </c:pt>
                      <c:pt idx="12051">
                        <c:v>64218.236526489258</c:v>
                      </c:pt>
                      <c:pt idx="12052">
                        <c:v>64218.945755004876</c:v>
                      </c:pt>
                      <c:pt idx="12053">
                        <c:v>63978.945755004876</c:v>
                      </c:pt>
                      <c:pt idx="12054">
                        <c:v>63296.561721801758</c:v>
                      </c:pt>
                      <c:pt idx="12055">
                        <c:v>63380.361526489258</c:v>
                      </c:pt>
                      <c:pt idx="12056">
                        <c:v>63643.189895629876</c:v>
                      </c:pt>
                      <c:pt idx="12057">
                        <c:v>63245.189651489258</c:v>
                      </c:pt>
                      <c:pt idx="12058">
                        <c:v>65982.659866333008</c:v>
                      </c:pt>
                      <c:pt idx="12059">
                        <c:v>65982.659866333008</c:v>
                      </c:pt>
                      <c:pt idx="12060">
                        <c:v>64273.58235168457</c:v>
                      </c:pt>
                      <c:pt idx="12061">
                        <c:v>64273.58235168457</c:v>
                      </c:pt>
                      <c:pt idx="12062">
                        <c:v>66202.225296020508</c:v>
                      </c:pt>
                      <c:pt idx="12063">
                        <c:v>66202.225296020508</c:v>
                      </c:pt>
                      <c:pt idx="12064">
                        <c:v>66416.727737426758</c:v>
                      </c:pt>
                      <c:pt idx="12065">
                        <c:v>64548.21028137207</c:v>
                      </c:pt>
                      <c:pt idx="12066">
                        <c:v>63695.209426879876</c:v>
                      </c:pt>
                      <c:pt idx="12067">
                        <c:v>66995.612747192383</c:v>
                      </c:pt>
                      <c:pt idx="12068">
                        <c:v>64627.381546020508</c:v>
                      </c:pt>
                      <c:pt idx="12069">
                        <c:v>65462.183792114258</c:v>
                      </c:pt>
                      <c:pt idx="12070">
                        <c:v>65092.784866333008</c:v>
                      </c:pt>
                      <c:pt idx="12071">
                        <c:v>65462.183059692376</c:v>
                      </c:pt>
                      <c:pt idx="12072">
                        <c:v>64938.625198364258</c:v>
                      </c:pt>
                      <c:pt idx="12073">
                        <c:v>65026.039749145508</c:v>
                      </c:pt>
                      <c:pt idx="12074">
                        <c:v>65408.039993286126</c:v>
                      </c:pt>
                      <c:pt idx="12075">
                        <c:v>65030.739822387688</c:v>
                      </c:pt>
                      <c:pt idx="12076">
                        <c:v>65249.176467895508</c:v>
                      </c:pt>
                      <c:pt idx="12077">
                        <c:v>64614.778030395508</c:v>
                      </c:pt>
                      <c:pt idx="12078">
                        <c:v>64523.778518676758</c:v>
                      </c:pt>
                      <c:pt idx="12079">
                        <c:v>63668.498245239258</c:v>
                      </c:pt>
                      <c:pt idx="12080">
                        <c:v>63223.497756958008</c:v>
                      </c:pt>
                      <c:pt idx="12081">
                        <c:v>64004.827346801758</c:v>
                      </c:pt>
                      <c:pt idx="12082">
                        <c:v>63939.642288208008</c:v>
                      </c:pt>
                      <c:pt idx="12083">
                        <c:v>67392.801956176758</c:v>
                      </c:pt>
                      <c:pt idx="12084">
                        <c:v>67272.451858520508</c:v>
                      </c:pt>
                      <c:pt idx="12085">
                        <c:v>67158.452590942383</c:v>
                      </c:pt>
                      <c:pt idx="12086">
                        <c:v>66789.050003051758</c:v>
                      </c:pt>
                      <c:pt idx="12087">
                        <c:v>66852.451858520508</c:v>
                      </c:pt>
                      <c:pt idx="12088">
                        <c:v>65732.644241333008</c:v>
                      </c:pt>
                      <c:pt idx="12089">
                        <c:v>65696.978958129883</c:v>
                      </c:pt>
                      <c:pt idx="12090">
                        <c:v>62508.712295532227</c:v>
                      </c:pt>
                      <c:pt idx="12091">
                        <c:v>62156.712417602539</c:v>
                      </c:pt>
                      <c:pt idx="12092">
                        <c:v>65584.884643554688</c:v>
                      </c:pt>
                      <c:pt idx="12093">
                        <c:v>66195.884643554688</c:v>
                      </c:pt>
                      <c:pt idx="12094">
                        <c:v>66195.885131835938</c:v>
                      </c:pt>
                      <c:pt idx="12095">
                        <c:v>64816.111770629876</c:v>
                      </c:pt>
                      <c:pt idx="12096">
                        <c:v>64535.173316955566</c:v>
                      </c:pt>
                      <c:pt idx="12097">
                        <c:v>64145.041397094727</c:v>
                      </c:pt>
                      <c:pt idx="12098">
                        <c:v>62510.183120727539</c:v>
                      </c:pt>
                      <c:pt idx="12099">
                        <c:v>62396.181045532227</c:v>
                      </c:pt>
                      <c:pt idx="12100">
                        <c:v>63873.251602172852</c:v>
                      </c:pt>
                      <c:pt idx="12101">
                        <c:v>65993.825149536133</c:v>
                      </c:pt>
                      <c:pt idx="12102">
                        <c:v>67741.007766723633</c:v>
                      </c:pt>
                      <c:pt idx="12103">
                        <c:v>67741.008743286133</c:v>
                      </c:pt>
                      <c:pt idx="12104">
                        <c:v>67489.057571411133</c:v>
                      </c:pt>
                      <c:pt idx="12105">
                        <c:v>56778.014923095703</c:v>
                      </c:pt>
                      <c:pt idx="12106">
                        <c:v>63110.950050353997</c:v>
                      </c:pt>
                      <c:pt idx="12107">
                        <c:v>62770.017776489258</c:v>
                      </c:pt>
                      <c:pt idx="12108">
                        <c:v>62770.375198364258</c:v>
                      </c:pt>
                      <c:pt idx="12109">
                        <c:v>63693.896682739258</c:v>
                      </c:pt>
                      <c:pt idx="12110">
                        <c:v>63588.896926879883</c:v>
                      </c:pt>
                      <c:pt idx="12111">
                        <c:v>63475.397048950195</c:v>
                      </c:pt>
                      <c:pt idx="12112">
                        <c:v>62809.397048950195</c:v>
                      </c:pt>
                      <c:pt idx="12113">
                        <c:v>62624.39680480957</c:v>
                      </c:pt>
                      <c:pt idx="12114">
                        <c:v>62475.503128051758</c:v>
                      </c:pt>
                      <c:pt idx="12115">
                        <c:v>62578.89680480957</c:v>
                      </c:pt>
                      <c:pt idx="12116">
                        <c:v>62578.89680480957</c:v>
                      </c:pt>
                      <c:pt idx="12117">
                        <c:v>61678.195510864258</c:v>
                      </c:pt>
                      <c:pt idx="12118">
                        <c:v>61678.195510864258</c:v>
                      </c:pt>
                      <c:pt idx="12119">
                        <c:v>64779.56965637207</c:v>
                      </c:pt>
                      <c:pt idx="12120">
                        <c:v>56725.254669189453</c:v>
                      </c:pt>
                      <c:pt idx="12121">
                        <c:v>56723.361114501953</c:v>
                      </c:pt>
                      <c:pt idx="12122">
                        <c:v>63891.199928283691</c:v>
                      </c:pt>
                      <c:pt idx="12123">
                        <c:v>63891.200050353997</c:v>
                      </c:pt>
                      <c:pt idx="12124">
                        <c:v>64395.151809692383</c:v>
                      </c:pt>
                      <c:pt idx="12125">
                        <c:v>64395.151748657227</c:v>
                      </c:pt>
                      <c:pt idx="12126">
                        <c:v>64395.15168762207</c:v>
                      </c:pt>
                      <c:pt idx="12127">
                        <c:v>64391.17317199707</c:v>
                      </c:pt>
                      <c:pt idx="12128">
                        <c:v>65894.154739379883</c:v>
                      </c:pt>
                      <c:pt idx="12129">
                        <c:v>66641.154739379883</c:v>
                      </c:pt>
                      <c:pt idx="12130">
                        <c:v>66403.154495239258</c:v>
                      </c:pt>
                      <c:pt idx="12131">
                        <c:v>66585.154495239258</c:v>
                      </c:pt>
                      <c:pt idx="12132">
                        <c:v>64957.984573364258</c:v>
                      </c:pt>
                      <c:pt idx="12133">
                        <c:v>65623.984573364258</c:v>
                      </c:pt>
                      <c:pt idx="12134">
                        <c:v>65535.59895324707</c:v>
                      </c:pt>
                      <c:pt idx="12135">
                        <c:v>64967.250686645508</c:v>
                      </c:pt>
                      <c:pt idx="12136">
                        <c:v>64575.249954223626</c:v>
                      </c:pt>
                      <c:pt idx="12137">
                        <c:v>64879.249710083008</c:v>
                      </c:pt>
                      <c:pt idx="12138">
                        <c:v>65388.279983520508</c:v>
                      </c:pt>
                      <c:pt idx="12139">
                        <c:v>65388.279983520508</c:v>
                      </c:pt>
                      <c:pt idx="12140">
                        <c:v>65970.700393676758</c:v>
                      </c:pt>
                      <c:pt idx="12141">
                        <c:v>65060.700881958008</c:v>
                      </c:pt>
                      <c:pt idx="12142">
                        <c:v>65435.700881958008</c:v>
                      </c:pt>
                      <c:pt idx="12143">
                        <c:v>65441.580032348626</c:v>
                      </c:pt>
                      <c:pt idx="12144">
                        <c:v>65502.379104614258</c:v>
                      </c:pt>
                      <c:pt idx="12145">
                        <c:v>65456.379837036126</c:v>
                      </c:pt>
                      <c:pt idx="12146">
                        <c:v>64834.379104614258</c:v>
                      </c:pt>
                      <c:pt idx="12147">
                        <c:v>64320.077346801758</c:v>
                      </c:pt>
                      <c:pt idx="12148">
                        <c:v>64320.076858520508</c:v>
                      </c:pt>
                      <c:pt idx="12149">
                        <c:v>64027.476333618164</c:v>
                      </c:pt>
                      <c:pt idx="12150">
                        <c:v>65567.911575317383</c:v>
                      </c:pt>
                      <c:pt idx="12151">
                        <c:v>65567.913040161133</c:v>
                      </c:pt>
                      <c:pt idx="12152">
                        <c:v>65970.901321411133</c:v>
                      </c:pt>
                      <c:pt idx="12153">
                        <c:v>65087.752883911126</c:v>
                      </c:pt>
                      <c:pt idx="12154">
                        <c:v>64908.750198364258</c:v>
                      </c:pt>
                      <c:pt idx="12155">
                        <c:v>65489.237014770508</c:v>
                      </c:pt>
                      <c:pt idx="12156">
                        <c:v>65092.237503051758</c:v>
                      </c:pt>
                      <c:pt idx="12157">
                        <c:v>67570.195739746094</c:v>
                      </c:pt>
                      <c:pt idx="12158">
                        <c:v>67328.194519042969</c:v>
                      </c:pt>
                      <c:pt idx="12159">
                        <c:v>65700.807327270508</c:v>
                      </c:pt>
                      <c:pt idx="12160">
                        <c:v>65700.806838989258</c:v>
                      </c:pt>
                      <c:pt idx="12161">
                        <c:v>65700.807815551758</c:v>
                      </c:pt>
                      <c:pt idx="12162">
                        <c:v>63622.514114379876</c:v>
                      </c:pt>
                      <c:pt idx="12163">
                        <c:v>63633.513381958008</c:v>
                      </c:pt>
                      <c:pt idx="12164">
                        <c:v>63263.091506958008</c:v>
                      </c:pt>
                      <c:pt idx="12165">
                        <c:v>67154.279006958008</c:v>
                      </c:pt>
                      <c:pt idx="12166">
                        <c:v>64706.398452758789</c:v>
                      </c:pt>
                      <c:pt idx="12167">
                        <c:v>64659.397964477539</c:v>
                      </c:pt>
                      <c:pt idx="12168">
                        <c:v>67862.786087036133</c:v>
                      </c:pt>
                      <c:pt idx="12169">
                        <c:v>67862.786331176758</c:v>
                      </c:pt>
                      <c:pt idx="12170">
                        <c:v>67774.785842895508</c:v>
                      </c:pt>
                      <c:pt idx="12171">
                        <c:v>67671.785842895508</c:v>
                      </c:pt>
                      <c:pt idx="12172">
                        <c:v>63143.598526000977</c:v>
                      </c:pt>
                      <c:pt idx="12173">
                        <c:v>64747.784866333008</c:v>
                      </c:pt>
                      <c:pt idx="12174">
                        <c:v>64667.593948364258</c:v>
                      </c:pt>
                      <c:pt idx="12175">
                        <c:v>66393.037490844727</c:v>
                      </c:pt>
                      <c:pt idx="12176">
                        <c:v>65906.037246704102</c:v>
                      </c:pt>
                      <c:pt idx="12177">
                        <c:v>65308.027481079102</c:v>
                      </c:pt>
                      <c:pt idx="12178">
                        <c:v>65261.830215454102</c:v>
                      </c:pt>
                      <c:pt idx="12179">
                        <c:v>66337.145950317383</c:v>
                      </c:pt>
                      <c:pt idx="12180">
                        <c:v>66220.648635864258</c:v>
                      </c:pt>
                      <c:pt idx="12181">
                        <c:v>66230.118850708008</c:v>
                      </c:pt>
                      <c:pt idx="12182">
                        <c:v>66683.299514770508</c:v>
                      </c:pt>
                      <c:pt idx="12183">
                        <c:v>66531.299758911133</c:v>
                      </c:pt>
                      <c:pt idx="12184">
                        <c:v>66143.296524047852</c:v>
                      </c:pt>
                      <c:pt idx="12185">
                        <c:v>66152.296463012695</c:v>
                      </c:pt>
                      <c:pt idx="12186">
                        <c:v>64897.751419067376</c:v>
                      </c:pt>
                      <c:pt idx="12187">
                        <c:v>64897.277786254876</c:v>
                      </c:pt>
                      <c:pt idx="12188">
                        <c:v>64326.538284301758</c:v>
                      </c:pt>
                      <c:pt idx="12189">
                        <c:v>64936.538284301758</c:v>
                      </c:pt>
                      <c:pt idx="12190">
                        <c:v>63881.099319458008</c:v>
                      </c:pt>
                      <c:pt idx="12191">
                        <c:v>63609.298049926758</c:v>
                      </c:pt>
                      <c:pt idx="12192">
                        <c:v>63179.297073364258</c:v>
                      </c:pt>
                      <c:pt idx="12193">
                        <c:v>60623.416946411126</c:v>
                      </c:pt>
                      <c:pt idx="12194">
                        <c:v>60623.416946411126</c:v>
                      </c:pt>
                      <c:pt idx="12195">
                        <c:v>63698.159439086907</c:v>
                      </c:pt>
                      <c:pt idx="12196">
                        <c:v>63700.406326293938</c:v>
                      </c:pt>
                      <c:pt idx="12197">
                        <c:v>65349.822341918938</c:v>
                      </c:pt>
                      <c:pt idx="12198">
                        <c:v>65408.660354614258</c:v>
                      </c:pt>
                      <c:pt idx="12199">
                        <c:v>65452.661331176758</c:v>
                      </c:pt>
                      <c:pt idx="12200">
                        <c:v>63322.136917114258</c:v>
                      </c:pt>
                      <c:pt idx="12201">
                        <c:v>63327.521682739258</c:v>
                      </c:pt>
                      <c:pt idx="12202">
                        <c:v>63327.52180480957</c:v>
                      </c:pt>
                      <c:pt idx="12203">
                        <c:v>63327.521682739258</c:v>
                      </c:pt>
                      <c:pt idx="12204">
                        <c:v>66747.399612426758</c:v>
                      </c:pt>
                      <c:pt idx="12205">
                        <c:v>66208.899429321289</c:v>
                      </c:pt>
                      <c:pt idx="12206">
                        <c:v>66396.799819946289</c:v>
                      </c:pt>
                      <c:pt idx="12207">
                        <c:v>66919.599807739258</c:v>
                      </c:pt>
                      <c:pt idx="12208">
                        <c:v>66919.598831176758</c:v>
                      </c:pt>
                      <c:pt idx="12209">
                        <c:v>66850.598831176758</c:v>
                      </c:pt>
                      <c:pt idx="12210">
                        <c:v>55187.250152587891</c:v>
                      </c:pt>
                      <c:pt idx="12211">
                        <c:v>57941.348480224602</c:v>
                      </c:pt>
                      <c:pt idx="12212">
                        <c:v>57894.347747802734</c:v>
                      </c:pt>
                      <c:pt idx="12213">
                        <c:v>57894.348236083984</c:v>
                      </c:pt>
                      <c:pt idx="12214">
                        <c:v>57540.347991943352</c:v>
                      </c:pt>
                      <c:pt idx="12215">
                        <c:v>57288.484710693352</c:v>
                      </c:pt>
                      <c:pt idx="12216">
                        <c:v>64909.827346801758</c:v>
                      </c:pt>
                      <c:pt idx="12217">
                        <c:v>64909.827346801758</c:v>
                      </c:pt>
                      <c:pt idx="12218">
                        <c:v>65784.998931884766</c:v>
                      </c:pt>
                      <c:pt idx="12219">
                        <c:v>64956.392288208008</c:v>
                      </c:pt>
                      <c:pt idx="12220">
                        <c:v>64514.485549926758</c:v>
                      </c:pt>
                      <c:pt idx="12221">
                        <c:v>64426.485549926758</c:v>
                      </c:pt>
                      <c:pt idx="12222">
                        <c:v>67103.289505004883</c:v>
                      </c:pt>
                      <c:pt idx="12223">
                        <c:v>67103.289260864258</c:v>
                      </c:pt>
                      <c:pt idx="12224">
                        <c:v>65942.948928833008</c:v>
                      </c:pt>
                      <c:pt idx="12225">
                        <c:v>66100.474075317383</c:v>
                      </c:pt>
                      <c:pt idx="12226">
                        <c:v>65521.972366333008</c:v>
                      </c:pt>
                      <c:pt idx="12227">
                        <c:v>64198.15217590332</c:v>
                      </c:pt>
                      <c:pt idx="12228">
                        <c:v>64664.152297973626</c:v>
                      </c:pt>
                      <c:pt idx="12229">
                        <c:v>64438.152359008789</c:v>
                      </c:pt>
                      <c:pt idx="12230">
                        <c:v>64303.152114868157</c:v>
                      </c:pt>
                      <c:pt idx="12231">
                        <c:v>64509.582290649407</c:v>
                      </c:pt>
                      <c:pt idx="12232">
                        <c:v>64472.581069946289</c:v>
                      </c:pt>
                      <c:pt idx="12233">
                        <c:v>64472.581314086907</c:v>
                      </c:pt>
                      <c:pt idx="12234">
                        <c:v>64175.081558227539</c:v>
                      </c:pt>
                      <c:pt idx="12235">
                        <c:v>63888.081069946289</c:v>
                      </c:pt>
                      <c:pt idx="12236">
                        <c:v>64753.835952758789</c:v>
                      </c:pt>
                      <c:pt idx="12237">
                        <c:v>64768.835464477539</c:v>
                      </c:pt>
                      <c:pt idx="12238">
                        <c:v>64731.835464477539</c:v>
                      </c:pt>
                      <c:pt idx="12239">
                        <c:v>63992.834976196289</c:v>
                      </c:pt>
                      <c:pt idx="12240">
                        <c:v>57912.534957885742</c:v>
                      </c:pt>
                      <c:pt idx="12241">
                        <c:v>57960.535018920898</c:v>
                      </c:pt>
                      <c:pt idx="12242">
                        <c:v>57427.534957885742</c:v>
                      </c:pt>
                      <c:pt idx="12243">
                        <c:v>58428.294403076165</c:v>
                      </c:pt>
                      <c:pt idx="12244">
                        <c:v>58427.844329833984</c:v>
                      </c:pt>
                      <c:pt idx="12245">
                        <c:v>58299.444061279297</c:v>
                      </c:pt>
                      <c:pt idx="12246">
                        <c:v>57892.379165649414</c:v>
                      </c:pt>
                      <c:pt idx="12247">
                        <c:v>57901.379165649414</c:v>
                      </c:pt>
                      <c:pt idx="12248">
                        <c:v>59214.89533996582</c:v>
                      </c:pt>
                      <c:pt idx="12249">
                        <c:v>59214.895401000977</c:v>
                      </c:pt>
                      <c:pt idx="12250">
                        <c:v>58862.895278930664</c:v>
                      </c:pt>
                      <c:pt idx="12251">
                        <c:v>64866.648635864258</c:v>
                      </c:pt>
                      <c:pt idx="12252">
                        <c:v>64866.440139770508</c:v>
                      </c:pt>
                      <c:pt idx="12253">
                        <c:v>64865.107376098626</c:v>
                      </c:pt>
                      <c:pt idx="12254">
                        <c:v>61870.695938110352</c:v>
                      </c:pt>
                      <c:pt idx="12255">
                        <c:v>65314.373489379876</c:v>
                      </c:pt>
                      <c:pt idx="12256">
                        <c:v>65314.373489379876</c:v>
                      </c:pt>
                      <c:pt idx="12257">
                        <c:v>63941.1455078125</c:v>
                      </c:pt>
                      <c:pt idx="12258">
                        <c:v>63941.14501953125</c:v>
                      </c:pt>
                      <c:pt idx="12259">
                        <c:v>63920.52978515625</c:v>
                      </c:pt>
                      <c:pt idx="12260">
                        <c:v>63765.689697265618</c:v>
                      </c:pt>
                      <c:pt idx="12261">
                        <c:v>63230.489700317376</c:v>
                      </c:pt>
                      <c:pt idx="12262">
                        <c:v>61988.252029418945</c:v>
                      </c:pt>
                      <c:pt idx="12263">
                        <c:v>66657.451370239258</c:v>
                      </c:pt>
                      <c:pt idx="12264">
                        <c:v>66610.681594848633</c:v>
                      </c:pt>
                      <c:pt idx="12265">
                        <c:v>66869.534622192383</c:v>
                      </c:pt>
                      <c:pt idx="12266">
                        <c:v>66700.408889770508</c:v>
                      </c:pt>
                      <c:pt idx="12267">
                        <c:v>66370.036087036133</c:v>
                      </c:pt>
                      <c:pt idx="12268">
                        <c:v>66151.034378051758</c:v>
                      </c:pt>
                      <c:pt idx="12269">
                        <c:v>66255.034378051758</c:v>
                      </c:pt>
                      <c:pt idx="12270">
                        <c:v>65701.455276489258</c:v>
                      </c:pt>
                      <c:pt idx="12271">
                        <c:v>65468.453811645508</c:v>
                      </c:pt>
                      <c:pt idx="12272">
                        <c:v>64601.7373046875</c:v>
                      </c:pt>
                      <c:pt idx="12273">
                        <c:v>64553.7373046875</c:v>
                      </c:pt>
                      <c:pt idx="12274">
                        <c:v>64184.96826171875</c:v>
                      </c:pt>
                      <c:pt idx="12275">
                        <c:v>63847.968017578118</c:v>
                      </c:pt>
                      <c:pt idx="12276">
                        <c:v>66096.455764770508</c:v>
                      </c:pt>
                      <c:pt idx="12277">
                        <c:v>65870.795364379883</c:v>
                      </c:pt>
                      <c:pt idx="12278">
                        <c:v>66233.795364379883</c:v>
                      </c:pt>
                      <c:pt idx="12279">
                        <c:v>66233.794631958008</c:v>
                      </c:pt>
                      <c:pt idx="12280">
                        <c:v>65775.795120239258</c:v>
                      </c:pt>
                      <c:pt idx="12281">
                        <c:v>64888.996047973626</c:v>
                      </c:pt>
                      <c:pt idx="12282">
                        <c:v>64888.996292114258</c:v>
                      </c:pt>
                      <c:pt idx="12283">
                        <c:v>64840.120315551758</c:v>
                      </c:pt>
                      <c:pt idx="12284">
                        <c:v>64445.120315551758</c:v>
                      </c:pt>
                      <c:pt idx="12285">
                        <c:v>59027.273406982422</c:v>
                      </c:pt>
                      <c:pt idx="12286">
                        <c:v>59027.273406982422</c:v>
                      </c:pt>
                      <c:pt idx="12287">
                        <c:v>66662.428665161133</c:v>
                      </c:pt>
                      <c:pt idx="12288">
                        <c:v>66662.428665161133</c:v>
                      </c:pt>
                      <c:pt idx="12289">
                        <c:v>62961.328750610352</c:v>
                      </c:pt>
                      <c:pt idx="12290">
                        <c:v>62968.828811645508</c:v>
                      </c:pt>
                      <c:pt idx="12291">
                        <c:v>63883.986038208008</c:v>
                      </c:pt>
                      <c:pt idx="12292">
                        <c:v>63393.181838989258</c:v>
                      </c:pt>
                      <c:pt idx="12293">
                        <c:v>67091.635452270508</c:v>
                      </c:pt>
                      <c:pt idx="12294">
                        <c:v>67091.634963989258</c:v>
                      </c:pt>
                      <c:pt idx="12295">
                        <c:v>67212.324417114258</c:v>
                      </c:pt>
                      <c:pt idx="12296">
                        <c:v>65629.983108520508</c:v>
                      </c:pt>
                      <c:pt idx="12297">
                        <c:v>65629.983352661133</c:v>
                      </c:pt>
                      <c:pt idx="12298">
                        <c:v>65137.983352661126</c:v>
                      </c:pt>
                      <c:pt idx="12299">
                        <c:v>66291.779495239258</c:v>
                      </c:pt>
                      <c:pt idx="12300">
                        <c:v>59955.196624755859</c:v>
                      </c:pt>
                      <c:pt idx="12301">
                        <c:v>59911.196624755859</c:v>
                      </c:pt>
                      <c:pt idx="12302">
                        <c:v>59903.096038818359</c:v>
                      </c:pt>
                      <c:pt idx="12303">
                        <c:v>64300.421829223626</c:v>
                      </c:pt>
                      <c:pt idx="12304">
                        <c:v>64304.421585083008</c:v>
                      </c:pt>
                      <c:pt idx="12305">
                        <c:v>64088.421340942376</c:v>
                      </c:pt>
                      <c:pt idx="12306">
                        <c:v>67464.820999145508</c:v>
                      </c:pt>
                      <c:pt idx="12307">
                        <c:v>65722.655471801758</c:v>
                      </c:pt>
                      <c:pt idx="12308">
                        <c:v>65281.454788208008</c:v>
                      </c:pt>
                      <c:pt idx="12309">
                        <c:v>65479.223831176758</c:v>
                      </c:pt>
                      <c:pt idx="12310">
                        <c:v>65327.223098754876</c:v>
                      </c:pt>
                      <c:pt idx="12311">
                        <c:v>66242.765487670898</c:v>
                      </c:pt>
                      <c:pt idx="12312">
                        <c:v>66402.165390014648</c:v>
                      </c:pt>
                      <c:pt idx="12313">
                        <c:v>66683.567489624023</c:v>
                      </c:pt>
                      <c:pt idx="12314">
                        <c:v>66683.567733764648</c:v>
                      </c:pt>
                      <c:pt idx="12315">
                        <c:v>64337.971389770508</c:v>
                      </c:pt>
                      <c:pt idx="12316">
                        <c:v>63878.972854614258</c:v>
                      </c:pt>
                      <c:pt idx="12317">
                        <c:v>63526.972366333008</c:v>
                      </c:pt>
                      <c:pt idx="12318">
                        <c:v>63301.972610473626</c:v>
                      </c:pt>
                      <c:pt idx="12319">
                        <c:v>62542.578140258782</c:v>
                      </c:pt>
                      <c:pt idx="12320">
                        <c:v>62542.578384399414</c:v>
                      </c:pt>
                      <c:pt idx="12321">
                        <c:v>63679.226333618164</c:v>
                      </c:pt>
                      <c:pt idx="12322">
                        <c:v>63332.842681884766</c:v>
                      </c:pt>
                      <c:pt idx="12323">
                        <c:v>63639.842926025383</c:v>
                      </c:pt>
                      <c:pt idx="12324">
                        <c:v>62877.929885864258</c:v>
                      </c:pt>
                      <c:pt idx="12325">
                        <c:v>65396.074905395508</c:v>
                      </c:pt>
                      <c:pt idx="12326">
                        <c:v>65396.075393676758</c:v>
                      </c:pt>
                      <c:pt idx="12327">
                        <c:v>65131.811233520508</c:v>
                      </c:pt>
                      <c:pt idx="12328">
                        <c:v>65610.806106567383</c:v>
                      </c:pt>
                      <c:pt idx="12329">
                        <c:v>65837.095901489258</c:v>
                      </c:pt>
                      <c:pt idx="12330">
                        <c:v>67680.461563110352</c:v>
                      </c:pt>
                      <c:pt idx="12331">
                        <c:v>67328.462051391602</c:v>
                      </c:pt>
                      <c:pt idx="12332">
                        <c:v>67328.461318969727</c:v>
                      </c:pt>
                      <c:pt idx="12333">
                        <c:v>66100.140907287598</c:v>
                      </c:pt>
                      <c:pt idx="12334">
                        <c:v>63494.283058166497</c:v>
                      </c:pt>
                      <c:pt idx="12335">
                        <c:v>63663.282913208008</c:v>
                      </c:pt>
                      <c:pt idx="12336">
                        <c:v>66756.764312744141</c:v>
                      </c:pt>
                      <c:pt idx="12337">
                        <c:v>66756.763824462891</c:v>
                      </c:pt>
                      <c:pt idx="12338">
                        <c:v>66000.461822509766</c:v>
                      </c:pt>
                      <c:pt idx="12339">
                        <c:v>66548.741409301758</c:v>
                      </c:pt>
                      <c:pt idx="12340">
                        <c:v>66484.741165161133</c:v>
                      </c:pt>
                      <c:pt idx="12341">
                        <c:v>66629.968704223633</c:v>
                      </c:pt>
                      <c:pt idx="12342">
                        <c:v>66690.769729614258</c:v>
                      </c:pt>
                      <c:pt idx="12343">
                        <c:v>66245.770217895508</c:v>
                      </c:pt>
                      <c:pt idx="12344">
                        <c:v>65875.768753051758</c:v>
                      </c:pt>
                      <c:pt idx="12345">
                        <c:v>61300.921844482422</c:v>
                      </c:pt>
                      <c:pt idx="12346">
                        <c:v>62926.697830200195</c:v>
                      </c:pt>
                      <c:pt idx="12347">
                        <c:v>62704.197830200195</c:v>
                      </c:pt>
                      <c:pt idx="12348">
                        <c:v>62725.597732543938</c:v>
                      </c:pt>
                      <c:pt idx="12349">
                        <c:v>62598.930862426758</c:v>
                      </c:pt>
                      <c:pt idx="12350">
                        <c:v>62884.074661254876</c:v>
                      </c:pt>
                      <c:pt idx="12351">
                        <c:v>62884.074661254876</c:v>
                      </c:pt>
                      <c:pt idx="12352">
                        <c:v>62884.074661254876</c:v>
                      </c:pt>
                      <c:pt idx="12353">
                        <c:v>68002.973587036133</c:v>
                      </c:pt>
                      <c:pt idx="12354">
                        <c:v>67914.973342895508</c:v>
                      </c:pt>
                      <c:pt idx="12355">
                        <c:v>63979.70198059082</c:v>
                      </c:pt>
                      <c:pt idx="12356">
                        <c:v>64106.369094848626</c:v>
                      </c:pt>
                      <c:pt idx="12357">
                        <c:v>64687.36946105957</c:v>
                      </c:pt>
                      <c:pt idx="12358">
                        <c:v>63848.867630004876</c:v>
                      </c:pt>
                      <c:pt idx="12359">
                        <c:v>62973.866775512695</c:v>
                      </c:pt>
                      <c:pt idx="12360">
                        <c:v>63944.025100708008</c:v>
                      </c:pt>
                      <c:pt idx="12361">
                        <c:v>63944.025100708008</c:v>
                      </c:pt>
                      <c:pt idx="12362">
                        <c:v>66172.898071289063</c:v>
                      </c:pt>
                      <c:pt idx="12363">
                        <c:v>65828.425979614258</c:v>
                      </c:pt>
                      <c:pt idx="12364">
                        <c:v>65929.105667114258</c:v>
                      </c:pt>
                      <c:pt idx="12365">
                        <c:v>65495.106155395508</c:v>
                      </c:pt>
                      <c:pt idx="12366">
                        <c:v>64738.951370239258</c:v>
                      </c:pt>
                      <c:pt idx="12367">
                        <c:v>64738.654739379876</c:v>
                      </c:pt>
                      <c:pt idx="12368">
                        <c:v>64445.161720275879</c:v>
                      </c:pt>
                      <c:pt idx="12369">
                        <c:v>64194.560256958008</c:v>
                      </c:pt>
                      <c:pt idx="12370">
                        <c:v>65274.254104614258</c:v>
                      </c:pt>
                      <c:pt idx="12371">
                        <c:v>65971.701370239258</c:v>
                      </c:pt>
                      <c:pt idx="12372">
                        <c:v>66127.699417114258</c:v>
                      </c:pt>
                      <c:pt idx="12373">
                        <c:v>66093.700637817383</c:v>
                      </c:pt>
                      <c:pt idx="12374">
                        <c:v>65926.699417114258</c:v>
                      </c:pt>
                      <c:pt idx="12375">
                        <c:v>66922.123245239258</c:v>
                      </c:pt>
                      <c:pt idx="12376">
                        <c:v>66850.123001098633</c:v>
                      </c:pt>
                      <c:pt idx="12377">
                        <c:v>66554.122268676758</c:v>
                      </c:pt>
                      <c:pt idx="12378">
                        <c:v>62548.396560668938</c:v>
                      </c:pt>
                      <c:pt idx="12379">
                        <c:v>63797.899612426758</c:v>
                      </c:pt>
                      <c:pt idx="12380">
                        <c:v>63773.899612426758</c:v>
                      </c:pt>
                      <c:pt idx="12381">
                        <c:v>64503.758499145508</c:v>
                      </c:pt>
                      <c:pt idx="12382">
                        <c:v>64386.423538208008</c:v>
                      </c:pt>
                      <c:pt idx="12383">
                        <c:v>64767.168167114258</c:v>
                      </c:pt>
                      <c:pt idx="12384">
                        <c:v>63951.798294067376</c:v>
                      </c:pt>
                      <c:pt idx="12385">
                        <c:v>63951.798049926758</c:v>
                      </c:pt>
                      <c:pt idx="12386">
                        <c:v>64409.798049926758</c:v>
                      </c:pt>
                      <c:pt idx="12387">
                        <c:v>64634.298049926758</c:v>
                      </c:pt>
                      <c:pt idx="12388">
                        <c:v>63315.292678833008</c:v>
                      </c:pt>
                      <c:pt idx="12389">
                        <c:v>62900.292922973626</c:v>
                      </c:pt>
                      <c:pt idx="12390">
                        <c:v>58569.932098388672</c:v>
                      </c:pt>
                      <c:pt idx="12391">
                        <c:v>65236.752517700195</c:v>
                      </c:pt>
                      <c:pt idx="12392">
                        <c:v>65236.752456665039</c:v>
                      </c:pt>
                      <c:pt idx="12393">
                        <c:v>63255.196624755852</c:v>
                      </c:pt>
                      <c:pt idx="12394">
                        <c:v>63272.958084106445</c:v>
                      </c:pt>
                      <c:pt idx="12395">
                        <c:v>63377.958145141602</c:v>
                      </c:pt>
                      <c:pt idx="12396">
                        <c:v>63610.277420043945</c:v>
                      </c:pt>
                      <c:pt idx="12397">
                        <c:v>63959.853530883789</c:v>
                      </c:pt>
                      <c:pt idx="12398">
                        <c:v>63959.853591918945</c:v>
                      </c:pt>
                      <c:pt idx="12399">
                        <c:v>64515.45881652832</c:v>
                      </c:pt>
                      <c:pt idx="12400">
                        <c:v>64524.458938598626</c:v>
                      </c:pt>
                      <c:pt idx="12401">
                        <c:v>64524.458938598626</c:v>
                      </c:pt>
                      <c:pt idx="12402">
                        <c:v>64476.458938598626</c:v>
                      </c:pt>
                      <c:pt idx="12403">
                        <c:v>63179.153106689453</c:v>
                      </c:pt>
                      <c:pt idx="12404">
                        <c:v>64818.777725219727</c:v>
                      </c:pt>
                      <c:pt idx="12405">
                        <c:v>55358.143829345703</c:v>
                      </c:pt>
                      <c:pt idx="12406">
                        <c:v>55367.144012451172</c:v>
                      </c:pt>
                      <c:pt idx="12407">
                        <c:v>55367.144012451172</c:v>
                      </c:pt>
                      <c:pt idx="12408">
                        <c:v>55367.144012451172</c:v>
                      </c:pt>
                      <c:pt idx="12409">
                        <c:v>63934.067947387695</c:v>
                      </c:pt>
                      <c:pt idx="12410">
                        <c:v>63591.067886352539</c:v>
                      </c:pt>
                      <c:pt idx="12411">
                        <c:v>62823.94645690918</c:v>
                      </c:pt>
                      <c:pt idx="12412">
                        <c:v>63595.067276000977</c:v>
                      </c:pt>
                      <c:pt idx="12413">
                        <c:v>64325.687149047852</c:v>
                      </c:pt>
                      <c:pt idx="12414">
                        <c:v>65222.384231567383</c:v>
                      </c:pt>
                      <c:pt idx="12415">
                        <c:v>62367.772903442376</c:v>
                      </c:pt>
                      <c:pt idx="12416">
                        <c:v>62367.772903442376</c:v>
                      </c:pt>
                      <c:pt idx="12417">
                        <c:v>62640.624404907219</c:v>
                      </c:pt>
                      <c:pt idx="12418">
                        <c:v>63445.624465942376</c:v>
                      </c:pt>
                      <c:pt idx="12419">
                        <c:v>63436.624465942376</c:v>
                      </c:pt>
                      <c:pt idx="12420">
                        <c:v>64980.75910949707</c:v>
                      </c:pt>
                      <c:pt idx="12421">
                        <c:v>64696.41153717041</c:v>
                      </c:pt>
                      <c:pt idx="12422">
                        <c:v>64705.411659240723</c:v>
                      </c:pt>
                      <c:pt idx="12423">
                        <c:v>64403.009254455566</c:v>
                      </c:pt>
                      <c:pt idx="12424">
                        <c:v>64330.852981567376</c:v>
                      </c:pt>
                      <c:pt idx="12425">
                        <c:v>65586.700393676758</c:v>
                      </c:pt>
                      <c:pt idx="12426">
                        <c:v>65586.700393676758</c:v>
                      </c:pt>
                      <c:pt idx="12427">
                        <c:v>65234.700271606438</c:v>
                      </c:pt>
                      <c:pt idx="12428">
                        <c:v>65045.608306884766</c:v>
                      </c:pt>
                      <c:pt idx="12429">
                        <c:v>65303.208404541016</c:v>
                      </c:pt>
                      <c:pt idx="12430">
                        <c:v>66084.408599853516</c:v>
                      </c:pt>
                      <c:pt idx="12431">
                        <c:v>66001.994583129883</c:v>
                      </c:pt>
                      <c:pt idx="12432">
                        <c:v>66001.665725708008</c:v>
                      </c:pt>
                      <c:pt idx="12433">
                        <c:v>65921.665481567383</c:v>
                      </c:pt>
                      <c:pt idx="12434">
                        <c:v>65850.994338989258</c:v>
                      </c:pt>
                      <c:pt idx="12435">
                        <c:v>57080.146759033203</c:v>
                      </c:pt>
                      <c:pt idx="12436">
                        <c:v>57089.146759033203</c:v>
                      </c:pt>
                      <c:pt idx="12437">
                        <c:v>57080.146820068359</c:v>
                      </c:pt>
                      <c:pt idx="12438">
                        <c:v>63061.104934692383</c:v>
                      </c:pt>
                      <c:pt idx="12439">
                        <c:v>63351.103103637695</c:v>
                      </c:pt>
                      <c:pt idx="12440">
                        <c:v>63351.103103637695</c:v>
                      </c:pt>
                      <c:pt idx="12441">
                        <c:v>63151.102981567383</c:v>
                      </c:pt>
                      <c:pt idx="12442">
                        <c:v>65231.271331787109</c:v>
                      </c:pt>
                      <c:pt idx="12443">
                        <c:v>63583.468948364258</c:v>
                      </c:pt>
                      <c:pt idx="12444">
                        <c:v>63231.468948364258</c:v>
                      </c:pt>
                      <c:pt idx="12445">
                        <c:v>64387.40071105957</c:v>
                      </c:pt>
                      <c:pt idx="12446">
                        <c:v>64435.40071105957</c:v>
                      </c:pt>
                      <c:pt idx="12447">
                        <c:v>64916.753372192383</c:v>
                      </c:pt>
                      <c:pt idx="12448">
                        <c:v>64547.35285949707</c:v>
                      </c:pt>
                      <c:pt idx="12449">
                        <c:v>64570.034927368157</c:v>
                      </c:pt>
                      <c:pt idx="12450">
                        <c:v>64521.228546142578</c:v>
                      </c:pt>
                      <c:pt idx="12451">
                        <c:v>66189.200393676758</c:v>
                      </c:pt>
                      <c:pt idx="12452">
                        <c:v>66124.990432739258</c:v>
                      </c:pt>
                      <c:pt idx="12453">
                        <c:v>65478.590042114258</c:v>
                      </c:pt>
                      <c:pt idx="12454">
                        <c:v>65734.489944458008</c:v>
                      </c:pt>
                      <c:pt idx="12455">
                        <c:v>65168.489456176758</c:v>
                      </c:pt>
                      <c:pt idx="12456">
                        <c:v>66078.458694458008</c:v>
                      </c:pt>
                      <c:pt idx="12457">
                        <c:v>66488.459182739258</c:v>
                      </c:pt>
                      <c:pt idx="12458">
                        <c:v>64962.323440551758</c:v>
                      </c:pt>
                      <c:pt idx="12459">
                        <c:v>64892.464797973626</c:v>
                      </c:pt>
                      <c:pt idx="12460">
                        <c:v>64657.464553833008</c:v>
                      </c:pt>
                      <c:pt idx="12461">
                        <c:v>66878.202346801758</c:v>
                      </c:pt>
                      <c:pt idx="12462">
                        <c:v>66576.002395629883</c:v>
                      </c:pt>
                      <c:pt idx="12463">
                        <c:v>60121.196876525879</c:v>
                      </c:pt>
                      <c:pt idx="12464">
                        <c:v>60121.196388244629</c:v>
                      </c:pt>
                      <c:pt idx="12465">
                        <c:v>65428.781936645508</c:v>
                      </c:pt>
                      <c:pt idx="12466">
                        <c:v>65428.781448364258</c:v>
                      </c:pt>
                      <c:pt idx="12467">
                        <c:v>66699.881591796875</c:v>
                      </c:pt>
                      <c:pt idx="12468">
                        <c:v>66395.88134765625</c:v>
                      </c:pt>
                      <c:pt idx="12469">
                        <c:v>66395.880859375</c:v>
                      </c:pt>
                      <c:pt idx="12470">
                        <c:v>66307.881591796875</c:v>
                      </c:pt>
                      <c:pt idx="12471">
                        <c:v>65191.421585083008</c:v>
                      </c:pt>
                      <c:pt idx="12472">
                        <c:v>64975.422073364258</c:v>
                      </c:pt>
                      <c:pt idx="12473">
                        <c:v>66369.488967895508</c:v>
                      </c:pt>
                      <c:pt idx="12474">
                        <c:v>66369.488723754883</c:v>
                      </c:pt>
                      <c:pt idx="12475">
                        <c:v>66391.488723754883</c:v>
                      </c:pt>
                      <c:pt idx="12476">
                        <c:v>66530.155227661133</c:v>
                      </c:pt>
                      <c:pt idx="12477">
                        <c:v>66196.703811645508</c:v>
                      </c:pt>
                      <c:pt idx="12478">
                        <c:v>65695.102798461914</c:v>
                      </c:pt>
                      <c:pt idx="12479">
                        <c:v>65224.103286743164</c:v>
                      </c:pt>
                      <c:pt idx="12480">
                        <c:v>67589.144729614258</c:v>
                      </c:pt>
                      <c:pt idx="12481">
                        <c:v>67589.143753051758</c:v>
                      </c:pt>
                      <c:pt idx="12482">
                        <c:v>67373.144241333008</c:v>
                      </c:pt>
                      <c:pt idx="12483">
                        <c:v>66603.062454223633</c:v>
                      </c:pt>
                      <c:pt idx="12484">
                        <c:v>66603.062210083008</c:v>
                      </c:pt>
                      <c:pt idx="12485">
                        <c:v>64510.165969848626</c:v>
                      </c:pt>
                      <c:pt idx="12486">
                        <c:v>64300.165725708008</c:v>
                      </c:pt>
                      <c:pt idx="12487">
                        <c:v>63855.165725708008</c:v>
                      </c:pt>
                      <c:pt idx="12488">
                        <c:v>63576.165237426758</c:v>
                      </c:pt>
                      <c:pt idx="12489">
                        <c:v>64487.596389770508</c:v>
                      </c:pt>
                      <c:pt idx="12490">
                        <c:v>63491.498733520508</c:v>
                      </c:pt>
                      <c:pt idx="12491">
                        <c:v>63539.498733520508</c:v>
                      </c:pt>
                      <c:pt idx="12492">
                        <c:v>63878.498733520508</c:v>
                      </c:pt>
                      <c:pt idx="12493">
                        <c:v>63600.79866027832</c:v>
                      </c:pt>
                      <c:pt idx="12494">
                        <c:v>65426.939895629876</c:v>
                      </c:pt>
                      <c:pt idx="12495">
                        <c:v>66457.733779907227</c:v>
                      </c:pt>
                      <c:pt idx="12496">
                        <c:v>66151.735000610352</c:v>
                      </c:pt>
                      <c:pt idx="12497">
                        <c:v>66291.588272094727</c:v>
                      </c:pt>
                      <c:pt idx="12498">
                        <c:v>66782.515518188477</c:v>
                      </c:pt>
                      <c:pt idx="12499">
                        <c:v>66782.515274047852</c:v>
                      </c:pt>
                      <c:pt idx="12500">
                        <c:v>66782.515762329102</c:v>
                      </c:pt>
                      <c:pt idx="12501">
                        <c:v>66282.051177978516</c:v>
                      </c:pt>
                      <c:pt idx="12502">
                        <c:v>66282.051422119141</c:v>
                      </c:pt>
                      <c:pt idx="12503">
                        <c:v>66282.051666259766</c:v>
                      </c:pt>
                      <c:pt idx="12504">
                        <c:v>67754.770217895508</c:v>
                      </c:pt>
                      <c:pt idx="12505">
                        <c:v>68837.170608520508</c:v>
                      </c:pt>
                      <c:pt idx="12506">
                        <c:v>67638.544143676758</c:v>
                      </c:pt>
                      <c:pt idx="12507">
                        <c:v>67598.746292114258</c:v>
                      </c:pt>
                      <c:pt idx="12508">
                        <c:v>67304.744338989258</c:v>
                      </c:pt>
                      <c:pt idx="12509">
                        <c:v>67652.744338989258</c:v>
                      </c:pt>
                      <c:pt idx="12510">
                        <c:v>57875.703399658203</c:v>
                      </c:pt>
                      <c:pt idx="12511">
                        <c:v>64281.989166259766</c:v>
                      </c:pt>
                      <c:pt idx="12512">
                        <c:v>64047.989227294922</c:v>
                      </c:pt>
                      <c:pt idx="12513">
                        <c:v>63006.285720825195</c:v>
                      </c:pt>
                      <c:pt idx="12514">
                        <c:v>63015.285842895508</c:v>
                      </c:pt>
                      <c:pt idx="12515">
                        <c:v>63771.508316040039</c:v>
                      </c:pt>
                      <c:pt idx="12516">
                        <c:v>65477.218338012688</c:v>
                      </c:pt>
                      <c:pt idx="12517">
                        <c:v>65477.218215942376</c:v>
                      </c:pt>
                      <c:pt idx="12518">
                        <c:v>65468.218460083008</c:v>
                      </c:pt>
                      <c:pt idx="12519">
                        <c:v>65057.82991027832</c:v>
                      </c:pt>
                      <c:pt idx="12520">
                        <c:v>65203.83039855957</c:v>
                      </c:pt>
                      <c:pt idx="12521">
                        <c:v>65203.830276489258</c:v>
                      </c:pt>
                      <c:pt idx="12522">
                        <c:v>65156.83039855957</c:v>
                      </c:pt>
                      <c:pt idx="12523">
                        <c:v>64405.830032348626</c:v>
                      </c:pt>
                      <c:pt idx="12524">
                        <c:v>64441.69758605957</c:v>
                      </c:pt>
                      <c:pt idx="12525">
                        <c:v>62274.931838989258</c:v>
                      </c:pt>
                      <c:pt idx="12526">
                        <c:v>62217.24201965332</c:v>
                      </c:pt>
                      <c:pt idx="12527">
                        <c:v>62161.241897583008</c:v>
                      </c:pt>
                      <c:pt idx="12528">
                        <c:v>64057.067764282227</c:v>
                      </c:pt>
                      <c:pt idx="12529">
                        <c:v>65947.753128051758</c:v>
                      </c:pt>
                      <c:pt idx="12530">
                        <c:v>66104.552932739258</c:v>
                      </c:pt>
                      <c:pt idx="12531">
                        <c:v>66016.552688598633</c:v>
                      </c:pt>
                      <c:pt idx="12532">
                        <c:v>64868.827713012688</c:v>
                      </c:pt>
                      <c:pt idx="12533">
                        <c:v>64927.005935668938</c:v>
                      </c:pt>
                      <c:pt idx="12534">
                        <c:v>64918.006057739258</c:v>
                      </c:pt>
                      <c:pt idx="12535">
                        <c:v>62762.54182434082</c:v>
                      </c:pt>
                      <c:pt idx="12536">
                        <c:v>63242.54182434082</c:v>
                      </c:pt>
                      <c:pt idx="12537">
                        <c:v>64946.190338134766</c:v>
                      </c:pt>
                      <c:pt idx="12538">
                        <c:v>65827.270660400391</c:v>
                      </c:pt>
                      <c:pt idx="12539">
                        <c:v>67013.673004150391</c:v>
                      </c:pt>
                      <c:pt idx="12540">
                        <c:v>67261.009674072266</c:v>
                      </c:pt>
                      <c:pt idx="12541">
                        <c:v>66183.744827270508</c:v>
                      </c:pt>
                      <c:pt idx="12542">
                        <c:v>66116.714553833008</c:v>
                      </c:pt>
                      <c:pt idx="12543">
                        <c:v>66322.788528442383</c:v>
                      </c:pt>
                      <c:pt idx="12544">
                        <c:v>65858.788772583008</c:v>
                      </c:pt>
                      <c:pt idx="12545">
                        <c:v>63655.743362426758</c:v>
                      </c:pt>
                      <c:pt idx="12546">
                        <c:v>66515.165237426758</c:v>
                      </c:pt>
                      <c:pt idx="12547">
                        <c:v>66401.166213989258</c:v>
                      </c:pt>
                      <c:pt idx="12548">
                        <c:v>64853.12483215332</c:v>
                      </c:pt>
                      <c:pt idx="12549">
                        <c:v>64457.924880981438</c:v>
                      </c:pt>
                      <c:pt idx="12550">
                        <c:v>66970.477737426758</c:v>
                      </c:pt>
                      <c:pt idx="12551">
                        <c:v>66970.477005004883</c:v>
                      </c:pt>
                      <c:pt idx="12552">
                        <c:v>66108.258499145508</c:v>
                      </c:pt>
                      <c:pt idx="12553">
                        <c:v>66374.159133911133</c:v>
                      </c:pt>
                      <c:pt idx="12554">
                        <c:v>65143.459915161126</c:v>
                      </c:pt>
                      <c:pt idx="12555">
                        <c:v>64477.152252197266</c:v>
                      </c:pt>
                      <c:pt idx="12556">
                        <c:v>64477.152496337883</c:v>
                      </c:pt>
                      <c:pt idx="12557">
                        <c:v>64125.152496337883</c:v>
                      </c:pt>
                      <c:pt idx="12558">
                        <c:v>64115.730621337883</c:v>
                      </c:pt>
                      <c:pt idx="12559">
                        <c:v>65717.035842895508</c:v>
                      </c:pt>
                      <c:pt idx="12560">
                        <c:v>65717.035842895508</c:v>
                      </c:pt>
                      <c:pt idx="12561">
                        <c:v>65717.035842895508</c:v>
                      </c:pt>
                      <c:pt idx="12562">
                        <c:v>64670.818923950188</c:v>
                      </c:pt>
                      <c:pt idx="12563">
                        <c:v>63355.977981567383</c:v>
                      </c:pt>
                      <c:pt idx="12564">
                        <c:v>63355.977920532227</c:v>
                      </c:pt>
                      <c:pt idx="12565">
                        <c:v>67317.377883911133</c:v>
                      </c:pt>
                      <c:pt idx="12566">
                        <c:v>62539.46354675293</c:v>
                      </c:pt>
                      <c:pt idx="12567">
                        <c:v>66142.899612426758</c:v>
                      </c:pt>
                      <c:pt idx="12568">
                        <c:v>66142.899612426758</c:v>
                      </c:pt>
                      <c:pt idx="12569">
                        <c:v>66352.899612426758</c:v>
                      </c:pt>
                      <c:pt idx="12570">
                        <c:v>66607.699417114258</c:v>
                      </c:pt>
                      <c:pt idx="12571">
                        <c:v>65453.032608032227</c:v>
                      </c:pt>
                      <c:pt idx="12572">
                        <c:v>67388.092483520508</c:v>
                      </c:pt>
                      <c:pt idx="12573">
                        <c:v>67341.092727661133</c:v>
                      </c:pt>
                      <c:pt idx="12574">
                        <c:v>67189.092971801758</c:v>
                      </c:pt>
                      <c:pt idx="12575">
                        <c:v>67453.542922973633</c:v>
                      </c:pt>
                      <c:pt idx="12576">
                        <c:v>67751.977249145508</c:v>
                      </c:pt>
                      <c:pt idx="12577">
                        <c:v>67751.977249145508</c:v>
                      </c:pt>
                      <c:pt idx="12578">
                        <c:v>67509.977249145508</c:v>
                      </c:pt>
                      <c:pt idx="12579">
                        <c:v>67295.477493286133</c:v>
                      </c:pt>
                      <c:pt idx="12580">
                        <c:v>67583.489456176758</c:v>
                      </c:pt>
                      <c:pt idx="12581">
                        <c:v>67527.489212036133</c:v>
                      </c:pt>
                      <c:pt idx="12582">
                        <c:v>67223.488967895508</c:v>
                      </c:pt>
                      <c:pt idx="12583">
                        <c:v>65599.384414672852</c:v>
                      </c:pt>
                      <c:pt idx="12584">
                        <c:v>64941.62727355957</c:v>
                      </c:pt>
                      <c:pt idx="12585">
                        <c:v>67572.424758911133</c:v>
                      </c:pt>
                      <c:pt idx="12586">
                        <c:v>63046.787490844719</c:v>
                      </c:pt>
                      <c:pt idx="12587">
                        <c:v>63044.979385375977</c:v>
                      </c:pt>
                      <c:pt idx="12588">
                        <c:v>64042.180114746086</c:v>
                      </c:pt>
                      <c:pt idx="12589">
                        <c:v>64042.179382324219</c:v>
                      </c:pt>
                      <c:pt idx="12590">
                        <c:v>63790.181823730469</c:v>
                      </c:pt>
                      <c:pt idx="12591">
                        <c:v>66947.124954223633</c:v>
                      </c:pt>
                      <c:pt idx="12592">
                        <c:v>66833.124710083008</c:v>
                      </c:pt>
                      <c:pt idx="12593">
                        <c:v>66636.123245239258</c:v>
                      </c:pt>
                      <c:pt idx="12594">
                        <c:v>67476.712295532227</c:v>
                      </c:pt>
                      <c:pt idx="12595">
                        <c:v>67476.712783813477</c:v>
                      </c:pt>
                      <c:pt idx="12596">
                        <c:v>67476.712783813477</c:v>
                      </c:pt>
                      <c:pt idx="12597">
                        <c:v>67232.765724182129</c:v>
                      </c:pt>
                      <c:pt idx="12598">
                        <c:v>67232.766456604004</c:v>
                      </c:pt>
                      <c:pt idx="12599">
                        <c:v>67232.766456604004</c:v>
                      </c:pt>
                      <c:pt idx="12600">
                        <c:v>66409.398834228516</c:v>
                      </c:pt>
                      <c:pt idx="12601">
                        <c:v>66418.398345947266</c:v>
                      </c:pt>
                      <c:pt idx="12602">
                        <c:v>66418.399322509766</c:v>
                      </c:pt>
                      <c:pt idx="12603">
                        <c:v>66285.399322509766</c:v>
                      </c:pt>
                      <c:pt idx="12604">
                        <c:v>66037.240386962891</c:v>
                      </c:pt>
                      <c:pt idx="12605">
                        <c:v>64660.504638671875</c:v>
                      </c:pt>
                      <c:pt idx="12606">
                        <c:v>66070.306884765625</c:v>
                      </c:pt>
                      <c:pt idx="12607">
                        <c:v>65745.706787109375</c:v>
                      </c:pt>
                      <c:pt idx="12608">
                        <c:v>63877.623489379876</c:v>
                      </c:pt>
                      <c:pt idx="12609">
                        <c:v>63753.621536254876</c:v>
                      </c:pt>
                      <c:pt idx="12610">
                        <c:v>63537.622024536126</c:v>
                      </c:pt>
                      <c:pt idx="12611">
                        <c:v>65675.701370239258</c:v>
                      </c:pt>
                      <c:pt idx="12612">
                        <c:v>65151.698928833008</c:v>
                      </c:pt>
                      <c:pt idx="12613">
                        <c:v>64872.124221801758</c:v>
                      </c:pt>
                      <c:pt idx="12614">
                        <c:v>64872.125198364258</c:v>
                      </c:pt>
                      <c:pt idx="12615">
                        <c:v>64492.618362426758</c:v>
                      </c:pt>
                      <c:pt idx="12616">
                        <c:v>64492.618362426758</c:v>
                      </c:pt>
                      <c:pt idx="12617">
                        <c:v>66498.436187744141</c:v>
                      </c:pt>
                      <c:pt idx="12618">
                        <c:v>66498.436431884766</c:v>
                      </c:pt>
                      <c:pt idx="12619">
                        <c:v>66850.436431884766</c:v>
                      </c:pt>
                      <c:pt idx="12620">
                        <c:v>64515.383926391602</c:v>
                      </c:pt>
                      <c:pt idx="12621">
                        <c:v>64360.383926391602</c:v>
                      </c:pt>
                      <c:pt idx="12622">
                        <c:v>64360.383865356445</c:v>
                      </c:pt>
                      <c:pt idx="12623">
                        <c:v>63653.237930297852</c:v>
                      </c:pt>
                      <c:pt idx="12624">
                        <c:v>63653.237930297852</c:v>
                      </c:pt>
                      <c:pt idx="12625">
                        <c:v>61247.523147583008</c:v>
                      </c:pt>
                      <c:pt idx="12626">
                        <c:v>61682.523635864258</c:v>
                      </c:pt>
                      <c:pt idx="12627">
                        <c:v>61780.611038208008</c:v>
                      </c:pt>
                      <c:pt idx="12628">
                        <c:v>60756.258010864258</c:v>
                      </c:pt>
                      <c:pt idx="12629">
                        <c:v>60556.257888793938</c:v>
                      </c:pt>
                      <c:pt idx="12630">
                        <c:v>58876.650604248047</c:v>
                      </c:pt>
                      <c:pt idx="12631">
                        <c:v>58876.650604248047</c:v>
                      </c:pt>
                      <c:pt idx="12632">
                        <c:v>64796.300201416016</c:v>
                      </c:pt>
                      <c:pt idx="12633">
                        <c:v>64796.300445556633</c:v>
                      </c:pt>
                      <c:pt idx="12634">
                        <c:v>64796.299957275383</c:v>
                      </c:pt>
                      <c:pt idx="12635">
                        <c:v>63509.913528442376</c:v>
                      </c:pt>
                      <c:pt idx="12636">
                        <c:v>63511.098831176758</c:v>
                      </c:pt>
                      <c:pt idx="12637">
                        <c:v>64015.183059692376</c:v>
                      </c:pt>
                      <c:pt idx="12638">
                        <c:v>63972.989700317376</c:v>
                      </c:pt>
                      <c:pt idx="12639">
                        <c:v>63833.615005493164</c:v>
                      </c:pt>
                      <c:pt idx="12640">
                        <c:v>66263.239212036133</c:v>
                      </c:pt>
                      <c:pt idx="12641">
                        <c:v>66263.238723754883</c:v>
                      </c:pt>
                      <c:pt idx="12642">
                        <c:v>59178.054763793945</c:v>
                      </c:pt>
                      <c:pt idx="12643">
                        <c:v>59187.054763793945</c:v>
                      </c:pt>
                      <c:pt idx="12644">
                        <c:v>59187.054763793945</c:v>
                      </c:pt>
                      <c:pt idx="12645">
                        <c:v>62298.390777587883</c:v>
                      </c:pt>
                      <c:pt idx="12646">
                        <c:v>61957.389556884766</c:v>
                      </c:pt>
                      <c:pt idx="12647">
                        <c:v>61958.424224853516</c:v>
                      </c:pt>
                      <c:pt idx="12648">
                        <c:v>61716.424224853516</c:v>
                      </c:pt>
                      <c:pt idx="12649">
                        <c:v>65599.925491333008</c:v>
                      </c:pt>
                      <c:pt idx="12650">
                        <c:v>65969.327835083008</c:v>
                      </c:pt>
                      <c:pt idx="12651">
                        <c:v>68386.484573364258</c:v>
                      </c:pt>
                      <c:pt idx="12652">
                        <c:v>68372.950393676758</c:v>
                      </c:pt>
                      <c:pt idx="12653">
                        <c:v>68372.952102661133</c:v>
                      </c:pt>
                      <c:pt idx="12654">
                        <c:v>64604.610794067376</c:v>
                      </c:pt>
                      <c:pt idx="12655">
                        <c:v>64604.611038208008</c:v>
                      </c:pt>
                      <c:pt idx="12656">
                        <c:v>64046.005813598626</c:v>
                      </c:pt>
                      <c:pt idx="12657">
                        <c:v>64684.606155395508</c:v>
                      </c:pt>
                      <c:pt idx="12658">
                        <c:v>64684.606155395508</c:v>
                      </c:pt>
                      <c:pt idx="12659">
                        <c:v>64684.606643676758</c:v>
                      </c:pt>
                      <c:pt idx="12660">
                        <c:v>66647.785354614258</c:v>
                      </c:pt>
                      <c:pt idx="12661">
                        <c:v>66395.836380004883</c:v>
                      </c:pt>
                      <c:pt idx="12662">
                        <c:v>66307.836624145508</c:v>
                      </c:pt>
                      <c:pt idx="12663">
                        <c:v>65136.848587036126</c:v>
                      </c:pt>
                      <c:pt idx="12664">
                        <c:v>65268.777542114258</c:v>
                      </c:pt>
                      <c:pt idx="12665">
                        <c:v>64544.799026489258</c:v>
                      </c:pt>
                      <c:pt idx="12666">
                        <c:v>64776.798782348626</c:v>
                      </c:pt>
                      <c:pt idx="12667">
                        <c:v>65148.799270629876</c:v>
                      </c:pt>
                      <c:pt idx="12668">
                        <c:v>64932.799514770508</c:v>
                      </c:pt>
                      <c:pt idx="12669">
                        <c:v>65942.740798950195</c:v>
                      </c:pt>
                      <c:pt idx="12670">
                        <c:v>65894.740676879883</c:v>
                      </c:pt>
                      <c:pt idx="12671">
                        <c:v>65894.740798950195</c:v>
                      </c:pt>
                      <c:pt idx="12672">
                        <c:v>62983.47590637207</c:v>
                      </c:pt>
                      <c:pt idx="12673">
                        <c:v>62936.475967407227</c:v>
                      </c:pt>
                      <c:pt idx="12674">
                        <c:v>62936.476028442383</c:v>
                      </c:pt>
                      <c:pt idx="12675">
                        <c:v>61800.532806396484</c:v>
                      </c:pt>
                      <c:pt idx="12676">
                        <c:v>61800.532745361328</c:v>
                      </c:pt>
                      <c:pt idx="12677">
                        <c:v>61712.532684326172</c:v>
                      </c:pt>
                      <c:pt idx="12678">
                        <c:v>62480.900588989258</c:v>
                      </c:pt>
                      <c:pt idx="12679">
                        <c:v>63197.252151489258</c:v>
                      </c:pt>
                      <c:pt idx="12680">
                        <c:v>64006.81510925293</c:v>
                      </c:pt>
                      <c:pt idx="12681">
                        <c:v>65130.409744262695</c:v>
                      </c:pt>
                      <c:pt idx="12682">
                        <c:v>65130.409805297852</c:v>
                      </c:pt>
                      <c:pt idx="12683">
                        <c:v>65130.409805297852</c:v>
                      </c:pt>
                      <c:pt idx="12684">
                        <c:v>61778.527542114258</c:v>
                      </c:pt>
                      <c:pt idx="12685">
                        <c:v>62251.028030395508</c:v>
                      </c:pt>
                      <c:pt idx="12686">
                        <c:v>62204.028030395508</c:v>
                      </c:pt>
                      <c:pt idx="12687">
                        <c:v>61929.028030395508</c:v>
                      </c:pt>
                      <c:pt idx="12688">
                        <c:v>61776.301834106438</c:v>
                      </c:pt>
                      <c:pt idx="12689">
                        <c:v>61552.301834106438</c:v>
                      </c:pt>
                      <c:pt idx="12690">
                        <c:v>63061.169769287102</c:v>
                      </c:pt>
                      <c:pt idx="12691">
                        <c:v>62616.169525146484</c:v>
                      </c:pt>
                      <c:pt idx="12692">
                        <c:v>61979.767181396484</c:v>
                      </c:pt>
                      <c:pt idx="12693">
                        <c:v>64841.792922973626</c:v>
                      </c:pt>
                      <c:pt idx="12694">
                        <c:v>64667.33447265625</c:v>
                      </c:pt>
                      <c:pt idx="12695">
                        <c:v>64667.334716796868</c:v>
                      </c:pt>
                      <c:pt idx="12696">
                        <c:v>64667.244873046868</c:v>
                      </c:pt>
                      <c:pt idx="12697">
                        <c:v>63651.444534301758</c:v>
                      </c:pt>
                      <c:pt idx="12698">
                        <c:v>65082.255813598626</c:v>
                      </c:pt>
                      <c:pt idx="12699">
                        <c:v>64947.255081176758</c:v>
                      </c:pt>
                      <c:pt idx="12700">
                        <c:v>63922.519729614258</c:v>
                      </c:pt>
                      <c:pt idx="12701">
                        <c:v>63564.874221801758</c:v>
                      </c:pt>
                      <c:pt idx="12702">
                        <c:v>67214.529495239258</c:v>
                      </c:pt>
                      <c:pt idx="12703">
                        <c:v>67214.529495239258</c:v>
                      </c:pt>
                      <c:pt idx="12704">
                        <c:v>67214.529495239258</c:v>
                      </c:pt>
                      <c:pt idx="12705">
                        <c:v>62119.644622802734</c:v>
                      </c:pt>
                      <c:pt idx="12706">
                        <c:v>62119.644378662102</c:v>
                      </c:pt>
                      <c:pt idx="12707">
                        <c:v>61944.644866943352</c:v>
                      </c:pt>
                      <c:pt idx="12708">
                        <c:v>60693.303100585938</c:v>
                      </c:pt>
                      <c:pt idx="12709">
                        <c:v>60451.303100585938</c:v>
                      </c:pt>
                      <c:pt idx="12710">
                        <c:v>64052.650588989258</c:v>
                      </c:pt>
                      <c:pt idx="12711">
                        <c:v>64018.651565551758</c:v>
                      </c:pt>
                      <c:pt idx="12712">
                        <c:v>63723.651321411126</c:v>
                      </c:pt>
                      <c:pt idx="12713">
                        <c:v>63120.589523315422</c:v>
                      </c:pt>
                      <c:pt idx="12714">
                        <c:v>62992.588790893555</c:v>
                      </c:pt>
                      <c:pt idx="12715">
                        <c:v>63539.903244018555</c:v>
                      </c:pt>
                      <c:pt idx="12716">
                        <c:v>62440.410491943352</c:v>
                      </c:pt>
                      <c:pt idx="12717">
                        <c:v>62882.929290771484</c:v>
                      </c:pt>
                      <c:pt idx="12718">
                        <c:v>64786.351654052734</c:v>
                      </c:pt>
                      <c:pt idx="12719">
                        <c:v>64537.868362426758</c:v>
                      </c:pt>
                      <c:pt idx="12720">
                        <c:v>63006.412490844727</c:v>
                      </c:pt>
                      <c:pt idx="12721">
                        <c:v>63477.912734985352</c:v>
                      </c:pt>
                      <c:pt idx="12722">
                        <c:v>63477.644119262695</c:v>
                      </c:pt>
                      <c:pt idx="12723">
                        <c:v>63477.643997192383</c:v>
                      </c:pt>
                      <c:pt idx="12724">
                        <c:v>63277.64387512207</c:v>
                      </c:pt>
                      <c:pt idx="12725">
                        <c:v>63760.586471557617</c:v>
                      </c:pt>
                      <c:pt idx="12726">
                        <c:v>63761.934982299805</c:v>
                      </c:pt>
                      <c:pt idx="12727">
                        <c:v>63761.935043334961</c:v>
                      </c:pt>
                      <c:pt idx="12728">
                        <c:v>64353.789642333984</c:v>
                      </c:pt>
                      <c:pt idx="12729">
                        <c:v>64436.246170043945</c:v>
                      </c:pt>
                      <c:pt idx="12730">
                        <c:v>64912.746780395508</c:v>
                      </c:pt>
                      <c:pt idx="12731">
                        <c:v>64983.539260864258</c:v>
                      </c:pt>
                      <c:pt idx="12732">
                        <c:v>64745.723342895508</c:v>
                      </c:pt>
                      <c:pt idx="12733">
                        <c:v>63569.409622192383</c:v>
                      </c:pt>
                      <c:pt idx="12734">
                        <c:v>63569.409561157227</c:v>
                      </c:pt>
                      <c:pt idx="12735">
                        <c:v>62967.761306762695</c:v>
                      </c:pt>
                      <c:pt idx="12736">
                        <c:v>61655.322723388672</c:v>
                      </c:pt>
                      <c:pt idx="12737">
                        <c:v>61534.322784423828</c:v>
                      </c:pt>
                      <c:pt idx="12738">
                        <c:v>61525.322784423828</c:v>
                      </c:pt>
                      <c:pt idx="12739">
                        <c:v>65186.382034301758</c:v>
                      </c:pt>
                      <c:pt idx="12740">
                        <c:v>65244.491653442376</c:v>
                      </c:pt>
                      <c:pt idx="12741">
                        <c:v>65316.802200317376</c:v>
                      </c:pt>
                      <c:pt idx="12742">
                        <c:v>64379.438247680657</c:v>
                      </c:pt>
                      <c:pt idx="12743">
                        <c:v>64379.438247680657</c:v>
                      </c:pt>
                      <c:pt idx="12744">
                        <c:v>63813.126174926758</c:v>
                      </c:pt>
                      <c:pt idx="12745">
                        <c:v>62985.325393676758</c:v>
                      </c:pt>
                      <c:pt idx="12746">
                        <c:v>65516.755569458008</c:v>
                      </c:pt>
                      <c:pt idx="12747">
                        <c:v>65290.25569152832</c:v>
                      </c:pt>
                      <c:pt idx="12748">
                        <c:v>65290.255447387688</c:v>
                      </c:pt>
                      <c:pt idx="12749">
                        <c:v>66744.646926879883</c:v>
                      </c:pt>
                      <c:pt idx="12750">
                        <c:v>65389.117874145508</c:v>
                      </c:pt>
                      <c:pt idx="12751">
                        <c:v>65242.117874145508</c:v>
                      </c:pt>
                      <c:pt idx="12752">
                        <c:v>64450.958633422844</c:v>
                      </c:pt>
                      <c:pt idx="12753">
                        <c:v>66396.004348754883</c:v>
                      </c:pt>
                      <c:pt idx="12754">
                        <c:v>65360.791580200195</c:v>
                      </c:pt>
                      <c:pt idx="12755">
                        <c:v>65398.977066040039</c:v>
                      </c:pt>
                      <c:pt idx="12756">
                        <c:v>65394.977188110352</c:v>
                      </c:pt>
                      <c:pt idx="12757">
                        <c:v>67459.221633911133</c:v>
                      </c:pt>
                      <c:pt idx="12758">
                        <c:v>68011.702835083008</c:v>
                      </c:pt>
                      <c:pt idx="12759">
                        <c:v>68020.702835083008</c:v>
                      </c:pt>
                      <c:pt idx="12760">
                        <c:v>67932.702835083008</c:v>
                      </c:pt>
                      <c:pt idx="12761">
                        <c:v>67741.702835083008</c:v>
                      </c:pt>
                      <c:pt idx="12762">
                        <c:v>66158.541847229004</c:v>
                      </c:pt>
                      <c:pt idx="12763">
                        <c:v>66295.142189025879</c:v>
                      </c:pt>
                      <c:pt idx="12764">
                        <c:v>65805.774269104004</c:v>
                      </c:pt>
                      <c:pt idx="12765">
                        <c:v>57201.539138793945</c:v>
                      </c:pt>
                      <c:pt idx="12766">
                        <c:v>57201.539199829102</c:v>
                      </c:pt>
                      <c:pt idx="12767">
                        <c:v>57192.539199829102</c:v>
                      </c:pt>
                      <c:pt idx="12768">
                        <c:v>61510.496658325195</c:v>
                      </c:pt>
                      <c:pt idx="12769">
                        <c:v>61945.497024536126</c:v>
                      </c:pt>
                      <c:pt idx="12770">
                        <c:v>62800.497024536126</c:v>
                      </c:pt>
                      <c:pt idx="12771">
                        <c:v>62708.963272094727</c:v>
                      </c:pt>
                      <c:pt idx="12772">
                        <c:v>62708.963272094727</c:v>
                      </c:pt>
                      <c:pt idx="12773">
                        <c:v>62708.963272094727</c:v>
                      </c:pt>
                      <c:pt idx="12774">
                        <c:v>62483.470169067376</c:v>
                      </c:pt>
                      <c:pt idx="12775">
                        <c:v>60830.94416809082</c:v>
                      </c:pt>
                      <c:pt idx="12776">
                        <c:v>60839.944351196289</c:v>
                      </c:pt>
                      <c:pt idx="12777">
                        <c:v>60839.944412231445</c:v>
                      </c:pt>
                      <c:pt idx="12778">
                        <c:v>61147.444473266602</c:v>
                      </c:pt>
                      <c:pt idx="12779">
                        <c:v>61304.946365356445</c:v>
                      </c:pt>
                      <c:pt idx="12780">
                        <c:v>60336.993011474609</c:v>
                      </c:pt>
                      <c:pt idx="12781">
                        <c:v>60336.245452880859</c:v>
                      </c:pt>
                      <c:pt idx="12782">
                        <c:v>67814.038482666016</c:v>
                      </c:pt>
                      <c:pt idx="12783">
                        <c:v>65974.730422973633</c:v>
                      </c:pt>
                      <c:pt idx="12784">
                        <c:v>65905.731155395508</c:v>
                      </c:pt>
                      <c:pt idx="12785">
                        <c:v>65107.680862426758</c:v>
                      </c:pt>
                      <c:pt idx="12786">
                        <c:v>65044.681838989258</c:v>
                      </c:pt>
                      <c:pt idx="12787">
                        <c:v>66326.949417114258</c:v>
                      </c:pt>
                      <c:pt idx="12788">
                        <c:v>66373.948928833008</c:v>
                      </c:pt>
                      <c:pt idx="12789">
                        <c:v>66013.501663208008</c:v>
                      </c:pt>
                      <c:pt idx="12790">
                        <c:v>66024.501174926758</c:v>
                      </c:pt>
                      <c:pt idx="12791">
                        <c:v>66024.501907348633</c:v>
                      </c:pt>
                      <c:pt idx="12792">
                        <c:v>65916.501907348633</c:v>
                      </c:pt>
                      <c:pt idx="12793">
                        <c:v>61494.524978637688</c:v>
                      </c:pt>
                      <c:pt idx="12794">
                        <c:v>61446.525344848626</c:v>
                      </c:pt>
                      <c:pt idx="12795">
                        <c:v>65410.776809692376</c:v>
                      </c:pt>
                      <c:pt idx="12796">
                        <c:v>64407.196487426758</c:v>
                      </c:pt>
                      <c:pt idx="12797">
                        <c:v>63940.395706176758</c:v>
                      </c:pt>
                      <c:pt idx="12798">
                        <c:v>65400.850784301758</c:v>
                      </c:pt>
                      <c:pt idx="12799">
                        <c:v>65312.851516723626</c:v>
                      </c:pt>
                      <c:pt idx="12800">
                        <c:v>64516.477737426758</c:v>
                      </c:pt>
                      <c:pt idx="12801">
                        <c:v>64567.697952270508</c:v>
                      </c:pt>
                      <c:pt idx="12802">
                        <c:v>64499.456985473626</c:v>
                      </c:pt>
                      <c:pt idx="12803">
                        <c:v>65785.158401489258</c:v>
                      </c:pt>
                      <c:pt idx="12804">
                        <c:v>66968.415969848633</c:v>
                      </c:pt>
                      <c:pt idx="12805">
                        <c:v>66920.821975708008</c:v>
                      </c:pt>
                      <c:pt idx="12806">
                        <c:v>65671.549270629883</c:v>
                      </c:pt>
                      <c:pt idx="12807">
                        <c:v>64746.748733520508</c:v>
                      </c:pt>
                      <c:pt idx="12808">
                        <c:v>64962.748733520508</c:v>
                      </c:pt>
                      <c:pt idx="12809">
                        <c:v>63637.771194458008</c:v>
                      </c:pt>
                      <c:pt idx="12810">
                        <c:v>60094.631683349609</c:v>
                      </c:pt>
                      <c:pt idx="12811">
                        <c:v>60335.631927490227</c:v>
                      </c:pt>
                      <c:pt idx="12812">
                        <c:v>60344.631805419922</c:v>
                      </c:pt>
                      <c:pt idx="12813">
                        <c:v>63893.546051025383</c:v>
                      </c:pt>
                      <c:pt idx="12814">
                        <c:v>64341.046539306633</c:v>
                      </c:pt>
                      <c:pt idx="12815">
                        <c:v>63238.629547119133</c:v>
                      </c:pt>
                      <c:pt idx="12816">
                        <c:v>63150.449371337883</c:v>
                      </c:pt>
                      <c:pt idx="12817">
                        <c:v>64865.984573364258</c:v>
                      </c:pt>
                      <c:pt idx="12818">
                        <c:v>65388.299758911126</c:v>
                      </c:pt>
                      <c:pt idx="12819">
                        <c:v>66176.084671020508</c:v>
                      </c:pt>
                      <c:pt idx="12820">
                        <c:v>66336.014846801758</c:v>
                      </c:pt>
                      <c:pt idx="12821">
                        <c:v>66565.014846801758</c:v>
                      </c:pt>
                      <c:pt idx="12822">
                        <c:v>66374.014358520508</c:v>
                      </c:pt>
                      <c:pt idx="12823">
                        <c:v>61005.927505493164</c:v>
                      </c:pt>
                      <c:pt idx="12824">
                        <c:v>61005.927505493164</c:v>
                      </c:pt>
                      <c:pt idx="12825">
                        <c:v>62310.294387817376</c:v>
                      </c:pt>
                      <c:pt idx="12826">
                        <c:v>62310.294631958008</c:v>
                      </c:pt>
                      <c:pt idx="12827">
                        <c:v>64649.589309692376</c:v>
                      </c:pt>
                      <c:pt idx="12828">
                        <c:v>64650.662551879876</c:v>
                      </c:pt>
                      <c:pt idx="12829">
                        <c:v>65343.351516723626</c:v>
                      </c:pt>
                      <c:pt idx="12830">
                        <c:v>64692.141067504876</c:v>
                      </c:pt>
                      <c:pt idx="12831">
                        <c:v>65433.357376098626</c:v>
                      </c:pt>
                      <c:pt idx="12832">
                        <c:v>64988.357131958008</c:v>
                      </c:pt>
                      <c:pt idx="12833">
                        <c:v>64761.894729614258</c:v>
                      </c:pt>
                      <c:pt idx="12834">
                        <c:v>64255.893753051758</c:v>
                      </c:pt>
                      <c:pt idx="12835">
                        <c:v>64784.650588989258</c:v>
                      </c:pt>
                      <c:pt idx="12836">
                        <c:v>63253.951797485344</c:v>
                      </c:pt>
                      <c:pt idx="12837">
                        <c:v>63253.951736450188</c:v>
                      </c:pt>
                      <c:pt idx="12838">
                        <c:v>63488.979690551758</c:v>
                      </c:pt>
                      <c:pt idx="12839">
                        <c:v>63483.557815551758</c:v>
                      </c:pt>
                      <c:pt idx="12840">
                        <c:v>63250.884719848626</c:v>
                      </c:pt>
                      <c:pt idx="12841">
                        <c:v>63783.888870239258</c:v>
                      </c:pt>
                      <c:pt idx="12842">
                        <c:v>64076.083938598626</c:v>
                      </c:pt>
                      <c:pt idx="12843">
                        <c:v>64446.559280395508</c:v>
                      </c:pt>
                      <c:pt idx="12844">
                        <c:v>66287.387161254883</c:v>
                      </c:pt>
                      <c:pt idx="12845">
                        <c:v>67678.865921020508</c:v>
                      </c:pt>
                      <c:pt idx="12846">
                        <c:v>67337.865432739258</c:v>
                      </c:pt>
                      <c:pt idx="12847">
                        <c:v>67337.865921020508</c:v>
                      </c:pt>
                      <c:pt idx="12848">
                        <c:v>67143.062210083008</c:v>
                      </c:pt>
                      <c:pt idx="12849">
                        <c:v>66374.2529296875</c:v>
                      </c:pt>
                      <c:pt idx="12850">
                        <c:v>66658.04638671875</c:v>
                      </c:pt>
                      <c:pt idx="12851">
                        <c:v>67170.04736328125</c:v>
                      </c:pt>
                      <c:pt idx="12852">
                        <c:v>66053.877151489258</c:v>
                      </c:pt>
                      <c:pt idx="12853">
                        <c:v>65558.277359008789</c:v>
                      </c:pt>
                      <c:pt idx="12854">
                        <c:v>65073.963088989258</c:v>
                      </c:pt>
                      <c:pt idx="12855">
                        <c:v>67012.327102661133</c:v>
                      </c:pt>
                      <c:pt idx="12856">
                        <c:v>65850.26887512207</c:v>
                      </c:pt>
                      <c:pt idx="12857">
                        <c:v>66147.56916809082</c:v>
                      </c:pt>
                      <c:pt idx="12858">
                        <c:v>66147.569290161133</c:v>
                      </c:pt>
                      <c:pt idx="12859">
                        <c:v>66138.56916809082</c:v>
                      </c:pt>
                      <c:pt idx="12860">
                        <c:v>65757.728591918945</c:v>
                      </c:pt>
                      <c:pt idx="12861">
                        <c:v>65495.306838989258</c:v>
                      </c:pt>
                      <c:pt idx="12862">
                        <c:v>65495.306838989258</c:v>
                      </c:pt>
                      <c:pt idx="12863">
                        <c:v>65486.306838989258</c:v>
                      </c:pt>
                      <c:pt idx="12864">
                        <c:v>63346.634353637688</c:v>
                      </c:pt>
                      <c:pt idx="12865">
                        <c:v>63737.149490356438</c:v>
                      </c:pt>
                      <c:pt idx="12866">
                        <c:v>68219.959274291992</c:v>
                      </c:pt>
                      <c:pt idx="12867">
                        <c:v>66634.833938598633</c:v>
                      </c:pt>
                      <c:pt idx="12868">
                        <c:v>66634.833938598633</c:v>
                      </c:pt>
                      <c:pt idx="12869">
                        <c:v>66778.333694458008</c:v>
                      </c:pt>
                      <c:pt idx="12870">
                        <c:v>57494.416137695313</c:v>
                      </c:pt>
                      <c:pt idx="12871">
                        <c:v>57447.416076660156</c:v>
                      </c:pt>
                      <c:pt idx="12872">
                        <c:v>64234.041580200188</c:v>
                      </c:pt>
                      <c:pt idx="12873">
                        <c:v>63968.773880004876</c:v>
                      </c:pt>
                      <c:pt idx="12874">
                        <c:v>63968.774002075188</c:v>
                      </c:pt>
                      <c:pt idx="12875">
                        <c:v>63794.39094543457</c:v>
                      </c:pt>
                      <c:pt idx="12876">
                        <c:v>63433.391067504876</c:v>
                      </c:pt>
                      <c:pt idx="12877">
                        <c:v>60717.771072387688</c:v>
                      </c:pt>
                      <c:pt idx="12878">
                        <c:v>60986.771133422844</c:v>
                      </c:pt>
                      <c:pt idx="12879">
                        <c:v>60986.771133422844</c:v>
                      </c:pt>
                      <c:pt idx="12880">
                        <c:v>64392.338653564453</c:v>
                      </c:pt>
                      <c:pt idx="12881">
                        <c:v>63317.267288208008</c:v>
                      </c:pt>
                      <c:pt idx="12882">
                        <c:v>63970.067581176758</c:v>
                      </c:pt>
                      <c:pt idx="12883">
                        <c:v>63779.067581176758</c:v>
                      </c:pt>
                      <c:pt idx="12884">
                        <c:v>63341.786209106438</c:v>
                      </c:pt>
                      <c:pt idx="12885">
                        <c:v>58100.703887939453</c:v>
                      </c:pt>
                      <c:pt idx="12886">
                        <c:v>60514.854949951172</c:v>
                      </c:pt>
                      <c:pt idx="12887">
                        <c:v>60514.854949951172</c:v>
                      </c:pt>
                      <c:pt idx="12888">
                        <c:v>60514.855010986328</c:v>
                      </c:pt>
                      <c:pt idx="12889">
                        <c:v>61273.638320922852</c:v>
                      </c:pt>
                      <c:pt idx="12890">
                        <c:v>61576.555801391602</c:v>
                      </c:pt>
                      <c:pt idx="12891">
                        <c:v>63310.396850585938</c:v>
                      </c:pt>
                      <c:pt idx="12892">
                        <c:v>63309.727600097656</c:v>
                      </c:pt>
                      <c:pt idx="12893">
                        <c:v>63702.262649536126</c:v>
                      </c:pt>
                      <c:pt idx="12894">
                        <c:v>65435.040725708008</c:v>
                      </c:pt>
                      <c:pt idx="12895">
                        <c:v>65639.540481567383</c:v>
                      </c:pt>
                      <c:pt idx="12896">
                        <c:v>64375.564041137695</c:v>
                      </c:pt>
                      <c:pt idx="12897">
                        <c:v>64852.064651489258</c:v>
                      </c:pt>
                      <c:pt idx="12898">
                        <c:v>64596.638626098626</c:v>
                      </c:pt>
                      <c:pt idx="12899">
                        <c:v>64461.231887817376</c:v>
                      </c:pt>
                      <c:pt idx="12900">
                        <c:v>64525.211761474602</c:v>
                      </c:pt>
                      <c:pt idx="12901">
                        <c:v>65263.825881958008</c:v>
                      </c:pt>
                      <c:pt idx="12902">
                        <c:v>64948.226272583008</c:v>
                      </c:pt>
                      <c:pt idx="12903">
                        <c:v>64860.226760864258</c:v>
                      </c:pt>
                      <c:pt idx="12904">
                        <c:v>66026.120071411133</c:v>
                      </c:pt>
                      <c:pt idx="12905">
                        <c:v>65674.594924926758</c:v>
                      </c:pt>
                      <c:pt idx="12906">
                        <c:v>64805.786331176758</c:v>
                      </c:pt>
                      <c:pt idx="12907">
                        <c:v>64805.206497192376</c:v>
                      </c:pt>
                      <c:pt idx="12908">
                        <c:v>64805.206497192376</c:v>
                      </c:pt>
                      <c:pt idx="12909">
                        <c:v>64509.707229614258</c:v>
                      </c:pt>
                      <c:pt idx="12910">
                        <c:v>64288.5087890625</c:v>
                      </c:pt>
                      <c:pt idx="12911">
                        <c:v>64288.5087890625</c:v>
                      </c:pt>
                      <c:pt idx="12912">
                        <c:v>63385.70654296875</c:v>
                      </c:pt>
                      <c:pt idx="12913">
                        <c:v>63385.70654296875</c:v>
                      </c:pt>
                      <c:pt idx="12914">
                        <c:v>67363.310012817383</c:v>
                      </c:pt>
                      <c:pt idx="12915">
                        <c:v>63546.282669067383</c:v>
                      </c:pt>
                      <c:pt idx="12916">
                        <c:v>63546.282852172852</c:v>
                      </c:pt>
                      <c:pt idx="12917">
                        <c:v>63546.282852172852</c:v>
                      </c:pt>
                      <c:pt idx="12918">
                        <c:v>63449.282791137695</c:v>
                      </c:pt>
                      <c:pt idx="12919">
                        <c:v>63590.035369873047</c:v>
                      </c:pt>
                      <c:pt idx="12920">
                        <c:v>63590.035369873047</c:v>
                      </c:pt>
                      <c:pt idx="12921">
                        <c:v>63833.033538818359</c:v>
                      </c:pt>
                      <c:pt idx="12922">
                        <c:v>62171.400405883789</c:v>
                      </c:pt>
                      <c:pt idx="12923">
                        <c:v>61885.842300415039</c:v>
                      </c:pt>
                      <c:pt idx="12924">
                        <c:v>66071.731689453125</c:v>
                      </c:pt>
                      <c:pt idx="12925">
                        <c:v>64797.719131469727</c:v>
                      </c:pt>
                      <c:pt idx="12926">
                        <c:v>65242.71907043457</c:v>
                      </c:pt>
                      <c:pt idx="12927">
                        <c:v>65242.719131469727</c:v>
                      </c:pt>
                      <c:pt idx="12928">
                        <c:v>65230.519134521484</c:v>
                      </c:pt>
                      <c:pt idx="12929">
                        <c:v>64289.14973449707</c:v>
                      </c:pt>
                      <c:pt idx="12930">
                        <c:v>65381.701858520508</c:v>
                      </c:pt>
                      <c:pt idx="12931">
                        <c:v>65098.681350708008</c:v>
                      </c:pt>
                      <c:pt idx="12932">
                        <c:v>66092.154922485352</c:v>
                      </c:pt>
                      <c:pt idx="12933">
                        <c:v>66096.154861450195</c:v>
                      </c:pt>
                      <c:pt idx="12934">
                        <c:v>66105.154861450195</c:v>
                      </c:pt>
                      <c:pt idx="12935">
                        <c:v>66297.677322387695</c:v>
                      </c:pt>
                      <c:pt idx="12936">
                        <c:v>66460.677322387695</c:v>
                      </c:pt>
                      <c:pt idx="12937">
                        <c:v>64858.185775756829</c:v>
                      </c:pt>
                      <c:pt idx="12938">
                        <c:v>64488.783309936523</c:v>
                      </c:pt>
                      <c:pt idx="12939">
                        <c:v>64858.185775756829</c:v>
                      </c:pt>
                      <c:pt idx="12940">
                        <c:v>64770.286758422852</c:v>
                      </c:pt>
                      <c:pt idx="12941">
                        <c:v>65211.059158325195</c:v>
                      </c:pt>
                      <c:pt idx="12942">
                        <c:v>65248.559158325188</c:v>
                      </c:pt>
                      <c:pt idx="12943">
                        <c:v>64467.760330200188</c:v>
                      </c:pt>
                      <c:pt idx="12944">
                        <c:v>64458.760391235344</c:v>
                      </c:pt>
                      <c:pt idx="12945">
                        <c:v>66594.937896728516</c:v>
                      </c:pt>
                      <c:pt idx="12946">
                        <c:v>66618.236724853516</c:v>
                      </c:pt>
                      <c:pt idx="12947">
                        <c:v>67239.236968994141</c:v>
                      </c:pt>
                      <c:pt idx="12948">
                        <c:v>66960.236236572266</c:v>
                      </c:pt>
                      <c:pt idx="12949">
                        <c:v>64218.635330200195</c:v>
                      </c:pt>
                      <c:pt idx="12950">
                        <c:v>64570.635330200195</c:v>
                      </c:pt>
                      <c:pt idx="12951">
                        <c:v>64744.637283325195</c:v>
                      </c:pt>
                      <c:pt idx="12952">
                        <c:v>64207.737930297844</c:v>
                      </c:pt>
                      <c:pt idx="12953">
                        <c:v>64440.737869262688</c:v>
                      </c:pt>
                      <c:pt idx="12954">
                        <c:v>64432.143142700188</c:v>
                      </c:pt>
                      <c:pt idx="12955">
                        <c:v>64462.806533813477</c:v>
                      </c:pt>
                      <c:pt idx="12956">
                        <c:v>65644.607620239258</c:v>
                      </c:pt>
                      <c:pt idx="12957">
                        <c:v>65556.607620239258</c:v>
                      </c:pt>
                      <c:pt idx="12958">
                        <c:v>65228.205276489258</c:v>
                      </c:pt>
                      <c:pt idx="12959">
                        <c:v>62974.889724731445</c:v>
                      </c:pt>
                      <c:pt idx="12960">
                        <c:v>64386.137557983398</c:v>
                      </c:pt>
                      <c:pt idx="12961">
                        <c:v>64434.137619018555</c:v>
                      </c:pt>
                      <c:pt idx="12962">
                        <c:v>64425.167556762688</c:v>
                      </c:pt>
                      <c:pt idx="12963">
                        <c:v>65405.092483520508</c:v>
                      </c:pt>
                      <c:pt idx="12964">
                        <c:v>65415.913040161126</c:v>
                      </c:pt>
                      <c:pt idx="12965">
                        <c:v>65903.313674926758</c:v>
                      </c:pt>
                      <c:pt idx="12966">
                        <c:v>65592.663284301758</c:v>
                      </c:pt>
                      <c:pt idx="12967">
                        <c:v>65383.81330871582</c:v>
                      </c:pt>
                      <c:pt idx="12968">
                        <c:v>65526.813186645508</c:v>
                      </c:pt>
                      <c:pt idx="12969">
                        <c:v>65704.812942504883</c:v>
                      </c:pt>
                      <c:pt idx="12970">
                        <c:v>64673.295364379876</c:v>
                      </c:pt>
                      <c:pt idx="12971">
                        <c:v>64218.871536254876</c:v>
                      </c:pt>
                      <c:pt idx="12972">
                        <c:v>63372.570877075195</c:v>
                      </c:pt>
                      <c:pt idx="12973">
                        <c:v>63020.570938110352</c:v>
                      </c:pt>
                      <c:pt idx="12974">
                        <c:v>63020.570938110352</c:v>
                      </c:pt>
                      <c:pt idx="12975">
                        <c:v>57856.845794677734</c:v>
                      </c:pt>
                      <c:pt idx="12976">
                        <c:v>57856.846282958984</c:v>
                      </c:pt>
                      <c:pt idx="12977">
                        <c:v>58141.848236083984</c:v>
                      </c:pt>
                      <c:pt idx="12978">
                        <c:v>58141.848236083984</c:v>
                      </c:pt>
                      <c:pt idx="12979">
                        <c:v>64440.631057739258</c:v>
                      </c:pt>
                      <c:pt idx="12980">
                        <c:v>64460.632522583008</c:v>
                      </c:pt>
                      <c:pt idx="12981">
                        <c:v>64153.132034301758</c:v>
                      </c:pt>
                      <c:pt idx="12982">
                        <c:v>63949.132278442376</c:v>
                      </c:pt>
                      <c:pt idx="12983">
                        <c:v>63447.797805786126</c:v>
                      </c:pt>
                      <c:pt idx="12984">
                        <c:v>64448.494338989258</c:v>
                      </c:pt>
                      <c:pt idx="12985">
                        <c:v>64800.494338989258</c:v>
                      </c:pt>
                      <c:pt idx="12986">
                        <c:v>64800.494583129876</c:v>
                      </c:pt>
                      <c:pt idx="12987">
                        <c:v>64342.495071411126</c:v>
                      </c:pt>
                      <c:pt idx="12988">
                        <c:v>65824.699661254883</c:v>
                      </c:pt>
                      <c:pt idx="12989">
                        <c:v>66189.200881958008</c:v>
                      </c:pt>
                      <c:pt idx="12990">
                        <c:v>63543.491409301758</c:v>
                      </c:pt>
                      <c:pt idx="12991">
                        <c:v>63543.760208129876</c:v>
                      </c:pt>
                      <c:pt idx="12992">
                        <c:v>64041.270904541016</c:v>
                      </c:pt>
                      <c:pt idx="12993">
                        <c:v>64041.269927978516</c:v>
                      </c:pt>
                      <c:pt idx="12994">
                        <c:v>63155.268463134766</c:v>
                      </c:pt>
                      <c:pt idx="12995">
                        <c:v>66032.857620239258</c:v>
                      </c:pt>
                      <c:pt idx="12996">
                        <c:v>65934.257827758789</c:v>
                      </c:pt>
                      <c:pt idx="12997">
                        <c:v>64582.723342895508</c:v>
                      </c:pt>
                      <c:pt idx="12998">
                        <c:v>66869.592971801758</c:v>
                      </c:pt>
                      <c:pt idx="12999">
                        <c:v>66806.592971801758</c:v>
                      </c:pt>
                      <c:pt idx="13000">
                        <c:v>66454.593948364258</c:v>
                      </c:pt>
                      <c:pt idx="13001">
                        <c:v>65908.593215942383</c:v>
                      </c:pt>
                      <c:pt idx="13002">
                        <c:v>65684.08283996582</c:v>
                      </c:pt>
                      <c:pt idx="13003">
                        <c:v>66428.133071899414</c:v>
                      </c:pt>
                      <c:pt idx="13004">
                        <c:v>66112.633560180664</c:v>
                      </c:pt>
                      <c:pt idx="13005">
                        <c:v>65954.305252075195</c:v>
                      </c:pt>
                      <c:pt idx="13006">
                        <c:v>65954.305252075195</c:v>
                      </c:pt>
                      <c:pt idx="13007">
                        <c:v>65954.305252075195</c:v>
                      </c:pt>
                      <c:pt idx="13008">
                        <c:v>64396.449783325195</c:v>
                      </c:pt>
                      <c:pt idx="13009">
                        <c:v>64396.449783325195</c:v>
                      </c:pt>
                      <c:pt idx="13010">
                        <c:v>64396.449783325195</c:v>
                      </c:pt>
                      <c:pt idx="13011">
                        <c:v>64299.449844360352</c:v>
                      </c:pt>
                      <c:pt idx="13012">
                        <c:v>63335.735427856438</c:v>
                      </c:pt>
                      <c:pt idx="13013">
                        <c:v>63421.235549926758</c:v>
                      </c:pt>
                      <c:pt idx="13014">
                        <c:v>63421.235549926758</c:v>
                      </c:pt>
                      <c:pt idx="13015">
                        <c:v>64202.036331176758</c:v>
                      </c:pt>
                      <c:pt idx="13016">
                        <c:v>64105.036209106438</c:v>
                      </c:pt>
                      <c:pt idx="13017">
                        <c:v>62916.323501586914</c:v>
                      </c:pt>
                      <c:pt idx="13018">
                        <c:v>62925.323501586914</c:v>
                      </c:pt>
                      <c:pt idx="13019">
                        <c:v>63027.825454711914</c:v>
                      </c:pt>
                      <c:pt idx="13020">
                        <c:v>61507.312759399414</c:v>
                      </c:pt>
                      <c:pt idx="13021">
                        <c:v>61342.81282043457</c:v>
                      </c:pt>
                      <c:pt idx="13022">
                        <c:v>62188.145950317383</c:v>
                      </c:pt>
                      <c:pt idx="13023">
                        <c:v>62179.743606567383</c:v>
                      </c:pt>
                      <c:pt idx="13024">
                        <c:v>62540.145950317383</c:v>
                      </c:pt>
                      <c:pt idx="13025">
                        <c:v>67161.284866333008</c:v>
                      </c:pt>
                      <c:pt idx="13026">
                        <c:v>67161.284622192383</c:v>
                      </c:pt>
                      <c:pt idx="13027">
                        <c:v>66432.771560668945</c:v>
                      </c:pt>
                      <c:pt idx="13028">
                        <c:v>63283.246429443359</c:v>
                      </c:pt>
                      <c:pt idx="13029">
                        <c:v>63283.246368408203</c:v>
                      </c:pt>
                      <c:pt idx="13030">
                        <c:v>65611.350173950195</c:v>
                      </c:pt>
                      <c:pt idx="13031">
                        <c:v>66070.229103088379</c:v>
                      </c:pt>
                      <c:pt idx="13032">
                        <c:v>66070.229103088379</c:v>
                      </c:pt>
                      <c:pt idx="13033">
                        <c:v>66070.229225158691</c:v>
                      </c:pt>
                      <c:pt idx="13034">
                        <c:v>65885.228858947754</c:v>
                      </c:pt>
                      <c:pt idx="13035">
                        <c:v>63816.434768676758</c:v>
                      </c:pt>
                      <c:pt idx="13036">
                        <c:v>65569.781265258789</c:v>
                      </c:pt>
                      <c:pt idx="13037">
                        <c:v>67367.699172973633</c:v>
                      </c:pt>
                      <c:pt idx="13038">
                        <c:v>67026.698928833008</c:v>
                      </c:pt>
                      <c:pt idx="13039">
                        <c:v>67026.698928833008</c:v>
                      </c:pt>
                      <c:pt idx="13040">
                        <c:v>66568.698196411133</c:v>
                      </c:pt>
                      <c:pt idx="13041">
                        <c:v>67482.29833984375</c:v>
                      </c:pt>
                      <c:pt idx="13042">
                        <c:v>67482.297607421875</c:v>
                      </c:pt>
                      <c:pt idx="13043">
                        <c:v>67148.49755859375</c:v>
                      </c:pt>
                      <c:pt idx="13044">
                        <c:v>66814.995559692383</c:v>
                      </c:pt>
                      <c:pt idx="13045">
                        <c:v>64328.368850708008</c:v>
                      </c:pt>
                      <c:pt idx="13046">
                        <c:v>65068.269729614258</c:v>
                      </c:pt>
                      <c:pt idx="13047">
                        <c:v>64500.269241333008</c:v>
                      </c:pt>
                      <c:pt idx="13048">
                        <c:v>64592.568557739258</c:v>
                      </c:pt>
                      <c:pt idx="13049">
                        <c:v>64915.553421020508</c:v>
                      </c:pt>
                      <c:pt idx="13050">
                        <c:v>62385.542205810547</c:v>
                      </c:pt>
                      <c:pt idx="13051">
                        <c:v>62339.023895263665</c:v>
                      </c:pt>
                      <c:pt idx="13052">
                        <c:v>62780.350677490234</c:v>
                      </c:pt>
                      <c:pt idx="13053">
                        <c:v>62540.350189208984</c:v>
                      </c:pt>
                      <c:pt idx="13054">
                        <c:v>65038.075393676758</c:v>
                      </c:pt>
                      <c:pt idx="13055">
                        <c:v>64105.484024047852</c:v>
                      </c:pt>
                      <c:pt idx="13056">
                        <c:v>64105.483963012695</c:v>
                      </c:pt>
                      <c:pt idx="13057">
                        <c:v>62445.722366333008</c:v>
                      </c:pt>
                      <c:pt idx="13058">
                        <c:v>62445.722122192376</c:v>
                      </c:pt>
                      <c:pt idx="13059">
                        <c:v>62445.722366333008</c:v>
                      </c:pt>
                      <c:pt idx="13060">
                        <c:v>63404.432510375977</c:v>
                      </c:pt>
                      <c:pt idx="13061">
                        <c:v>65715.962356567383</c:v>
                      </c:pt>
                      <c:pt idx="13062">
                        <c:v>65715.962356567383</c:v>
                      </c:pt>
                      <c:pt idx="13063">
                        <c:v>65715.426467895508</c:v>
                      </c:pt>
                      <c:pt idx="13064">
                        <c:v>64975.588333129876</c:v>
                      </c:pt>
                      <c:pt idx="13065">
                        <c:v>57945.509124755852</c:v>
                      </c:pt>
                      <c:pt idx="13066">
                        <c:v>57991.789154052734</c:v>
                      </c:pt>
                      <c:pt idx="13067">
                        <c:v>60385.156097412102</c:v>
                      </c:pt>
                      <c:pt idx="13068">
                        <c:v>60830.156341552734</c:v>
                      </c:pt>
                      <c:pt idx="13069">
                        <c:v>60045.154876708984</c:v>
                      </c:pt>
                      <c:pt idx="13070">
                        <c:v>59917.155364990234</c:v>
                      </c:pt>
                      <c:pt idx="13071">
                        <c:v>62058.485565185547</c:v>
                      </c:pt>
                      <c:pt idx="13072">
                        <c:v>64786.9208984375</c:v>
                      </c:pt>
                      <c:pt idx="13073">
                        <c:v>64698.9208984375</c:v>
                      </c:pt>
                      <c:pt idx="13074">
                        <c:v>64531.747756958008</c:v>
                      </c:pt>
                      <c:pt idx="13075">
                        <c:v>64179.747268676758</c:v>
                      </c:pt>
                      <c:pt idx="13076">
                        <c:v>64309.397903442376</c:v>
                      </c:pt>
                      <c:pt idx="13077">
                        <c:v>63308.896682739258</c:v>
                      </c:pt>
                      <c:pt idx="13078">
                        <c:v>63165.896926879876</c:v>
                      </c:pt>
                      <c:pt idx="13079">
                        <c:v>63846.697952270508</c:v>
                      </c:pt>
                      <c:pt idx="13080">
                        <c:v>59322.610931396484</c:v>
                      </c:pt>
                      <c:pt idx="13081">
                        <c:v>58842.611175537102</c:v>
                      </c:pt>
                      <c:pt idx="13082">
                        <c:v>55556.624969482422</c:v>
                      </c:pt>
                      <c:pt idx="13083">
                        <c:v>55560.625030517578</c:v>
                      </c:pt>
                      <c:pt idx="13084">
                        <c:v>55569.625030517578</c:v>
                      </c:pt>
                      <c:pt idx="13085">
                        <c:v>65752.093460083008</c:v>
                      </c:pt>
                      <c:pt idx="13086">
                        <c:v>65958.211563110352</c:v>
                      </c:pt>
                      <c:pt idx="13087">
                        <c:v>65292.209854125977</c:v>
                      </c:pt>
                      <c:pt idx="13088">
                        <c:v>64807.794082641594</c:v>
                      </c:pt>
                      <c:pt idx="13089">
                        <c:v>67355.404739379883</c:v>
                      </c:pt>
                      <c:pt idx="13090">
                        <c:v>67355.889358520508</c:v>
                      </c:pt>
                      <c:pt idx="13091">
                        <c:v>67308.889114379883</c:v>
                      </c:pt>
                      <c:pt idx="13092">
                        <c:v>65931.205276489258</c:v>
                      </c:pt>
                      <c:pt idx="13093">
                        <c:v>65931.205764770508</c:v>
                      </c:pt>
                      <c:pt idx="13094">
                        <c:v>66506.670196533203</c:v>
                      </c:pt>
                      <c:pt idx="13095">
                        <c:v>53903.108001708984</c:v>
                      </c:pt>
                      <c:pt idx="13096">
                        <c:v>53855.107879638672</c:v>
                      </c:pt>
                      <c:pt idx="13097">
                        <c:v>57958.746063232422</c:v>
                      </c:pt>
                      <c:pt idx="13098">
                        <c:v>57958.746063232422</c:v>
                      </c:pt>
                      <c:pt idx="13099">
                        <c:v>57958.746063232422</c:v>
                      </c:pt>
                      <c:pt idx="13100">
                        <c:v>60051.454345703125</c:v>
                      </c:pt>
                      <c:pt idx="13101">
                        <c:v>64808.198501586914</c:v>
                      </c:pt>
                      <c:pt idx="13102">
                        <c:v>64851.450698852539</c:v>
                      </c:pt>
                      <c:pt idx="13103">
                        <c:v>64842.450637817376</c:v>
                      </c:pt>
                      <c:pt idx="13104">
                        <c:v>65255.033401489258</c:v>
                      </c:pt>
                      <c:pt idx="13105">
                        <c:v>66148.934280395508</c:v>
                      </c:pt>
                      <c:pt idx="13106">
                        <c:v>66060.934036254883</c:v>
                      </c:pt>
                      <c:pt idx="13107">
                        <c:v>64891.924270629883</c:v>
                      </c:pt>
                      <c:pt idx="13108">
                        <c:v>64876.399978637695</c:v>
                      </c:pt>
                      <c:pt idx="13109">
                        <c:v>64471.999588012695</c:v>
                      </c:pt>
                      <c:pt idx="13110">
                        <c:v>64665.982681274407</c:v>
                      </c:pt>
                      <c:pt idx="13111">
                        <c:v>64900.644729614258</c:v>
                      </c:pt>
                      <c:pt idx="13112">
                        <c:v>65737.070510864258</c:v>
                      </c:pt>
                      <c:pt idx="13113">
                        <c:v>65737.070022583008</c:v>
                      </c:pt>
                      <c:pt idx="13114">
                        <c:v>65737.070510864258</c:v>
                      </c:pt>
                      <c:pt idx="13115">
                        <c:v>65587.648147583008</c:v>
                      </c:pt>
                      <c:pt idx="13116">
                        <c:v>64945.281631469727</c:v>
                      </c:pt>
                      <c:pt idx="13117">
                        <c:v>66052.48274230957</c:v>
                      </c:pt>
                      <c:pt idx="13118">
                        <c:v>65719.712844848633</c:v>
                      </c:pt>
                      <c:pt idx="13119">
                        <c:v>65671.714309692383</c:v>
                      </c:pt>
                      <c:pt idx="13120">
                        <c:v>65213.713088989258</c:v>
                      </c:pt>
                      <c:pt idx="13121">
                        <c:v>67132.68212890625</c:v>
                      </c:pt>
                      <c:pt idx="13122">
                        <c:v>65662.681640625</c:v>
                      </c:pt>
                      <c:pt idx="13123">
                        <c:v>65614.681640625</c:v>
                      </c:pt>
                      <c:pt idx="13124">
                        <c:v>65627.68115234375</c:v>
                      </c:pt>
                      <c:pt idx="13125">
                        <c:v>67139.701614379883</c:v>
                      </c:pt>
                      <c:pt idx="13126">
                        <c:v>67139.701614379883</c:v>
                      </c:pt>
                      <c:pt idx="13127">
                        <c:v>65542.726638793945</c:v>
                      </c:pt>
                      <c:pt idx="13128">
                        <c:v>63297.222625732415</c:v>
                      </c:pt>
                      <c:pt idx="13129">
                        <c:v>62862.664138793938</c:v>
                      </c:pt>
                      <c:pt idx="13130">
                        <c:v>67130.930572509766</c:v>
                      </c:pt>
                      <c:pt idx="13131">
                        <c:v>67177.930572509766</c:v>
                      </c:pt>
                      <c:pt idx="13132">
                        <c:v>67177.930328369141</c:v>
                      </c:pt>
                      <c:pt idx="13133">
                        <c:v>66873.930084228516</c:v>
                      </c:pt>
                      <c:pt idx="13134">
                        <c:v>67029.286575317383</c:v>
                      </c:pt>
                      <c:pt idx="13135">
                        <c:v>65640.285842895508</c:v>
                      </c:pt>
                      <c:pt idx="13136">
                        <c:v>65874.555618286133</c:v>
                      </c:pt>
                      <c:pt idx="13137">
                        <c:v>65869.400100708008</c:v>
                      </c:pt>
                      <c:pt idx="13138">
                        <c:v>65869.399368286133</c:v>
                      </c:pt>
                      <c:pt idx="13139">
                        <c:v>65781.399368286133</c:v>
                      </c:pt>
                      <c:pt idx="13140">
                        <c:v>56756.749359130859</c:v>
                      </c:pt>
                      <c:pt idx="13141">
                        <c:v>56760.749481201172</c:v>
                      </c:pt>
                      <c:pt idx="13142">
                        <c:v>56769.749542236328</c:v>
                      </c:pt>
                      <c:pt idx="13143">
                        <c:v>56769.749481201172</c:v>
                      </c:pt>
                      <c:pt idx="13144">
                        <c:v>56672.749481201172</c:v>
                      </c:pt>
                      <c:pt idx="13145">
                        <c:v>57123.450408935547</c:v>
                      </c:pt>
                      <c:pt idx="13146">
                        <c:v>57003.856719970703</c:v>
                      </c:pt>
                      <c:pt idx="13147">
                        <c:v>57003.856719970703</c:v>
                      </c:pt>
                      <c:pt idx="13148">
                        <c:v>61816.50325012207</c:v>
                      </c:pt>
                      <c:pt idx="13149">
                        <c:v>61777.503494262695</c:v>
                      </c:pt>
                      <c:pt idx="13150">
                        <c:v>61736.303237915039</c:v>
                      </c:pt>
                      <c:pt idx="13151">
                        <c:v>64531.774795532227</c:v>
                      </c:pt>
                      <c:pt idx="13152">
                        <c:v>64534.198684692383</c:v>
                      </c:pt>
                      <c:pt idx="13153">
                        <c:v>63158.463455200195</c:v>
                      </c:pt>
                      <c:pt idx="13154">
                        <c:v>63158.463455200195</c:v>
                      </c:pt>
                      <c:pt idx="13155">
                        <c:v>64125.548294067376</c:v>
                      </c:pt>
                      <c:pt idx="13156">
                        <c:v>63789.298538208008</c:v>
                      </c:pt>
                      <c:pt idx="13157">
                        <c:v>63973.298049926758</c:v>
                      </c:pt>
                      <c:pt idx="13158">
                        <c:v>63904.298782348626</c:v>
                      </c:pt>
                      <c:pt idx="13159">
                        <c:v>65515.594192504876</c:v>
                      </c:pt>
                      <c:pt idx="13160">
                        <c:v>65287.594924926758</c:v>
                      </c:pt>
                      <c:pt idx="13161">
                        <c:v>65287.595901489258</c:v>
                      </c:pt>
                      <c:pt idx="13162">
                        <c:v>64593.064895629876</c:v>
                      </c:pt>
                      <c:pt idx="13163">
                        <c:v>64642.864944458008</c:v>
                      </c:pt>
                      <c:pt idx="13164">
                        <c:v>64642.864700317376</c:v>
                      </c:pt>
                      <c:pt idx="13165">
                        <c:v>64643.457229614258</c:v>
                      </c:pt>
                      <c:pt idx="13166">
                        <c:v>64124.764358520508</c:v>
                      </c:pt>
                      <c:pt idx="13167">
                        <c:v>64124.765335083008</c:v>
                      </c:pt>
                      <c:pt idx="13168">
                        <c:v>64124.764602661126</c:v>
                      </c:pt>
                      <c:pt idx="13169">
                        <c:v>63752.776565551758</c:v>
                      </c:pt>
                      <c:pt idx="13170">
                        <c:v>65995.169876098633</c:v>
                      </c:pt>
                      <c:pt idx="13171">
                        <c:v>64709.300491333008</c:v>
                      </c:pt>
                      <c:pt idx="13172">
                        <c:v>63958.433547973626</c:v>
                      </c:pt>
                      <c:pt idx="13173">
                        <c:v>65933.664993286133</c:v>
                      </c:pt>
                      <c:pt idx="13174">
                        <c:v>66059.432327270508</c:v>
                      </c:pt>
                      <c:pt idx="13175">
                        <c:v>65971.431838989258</c:v>
                      </c:pt>
                      <c:pt idx="13176">
                        <c:v>64366.920608520508</c:v>
                      </c:pt>
                      <c:pt idx="13177">
                        <c:v>64467.600784301758</c:v>
                      </c:pt>
                      <c:pt idx="13178">
                        <c:v>64379.600784301758</c:v>
                      </c:pt>
                      <c:pt idx="13179">
                        <c:v>65224.661331176758</c:v>
                      </c:pt>
                      <c:pt idx="13180">
                        <c:v>65136.661575317376</c:v>
                      </c:pt>
                      <c:pt idx="13181">
                        <c:v>65224.661331176758</c:v>
                      </c:pt>
                      <c:pt idx="13182">
                        <c:v>64178.661819458008</c:v>
                      </c:pt>
                      <c:pt idx="13183">
                        <c:v>63302.858108520508</c:v>
                      </c:pt>
                      <c:pt idx="13184">
                        <c:v>65299.212844848626</c:v>
                      </c:pt>
                      <c:pt idx="13185">
                        <c:v>62393.322463989258</c:v>
                      </c:pt>
                      <c:pt idx="13186">
                        <c:v>62743.974563598626</c:v>
                      </c:pt>
                      <c:pt idx="13187">
                        <c:v>62655.974319458008</c:v>
                      </c:pt>
                      <c:pt idx="13188">
                        <c:v>64187.775100708008</c:v>
                      </c:pt>
                      <c:pt idx="13189">
                        <c:v>64187.775100708008</c:v>
                      </c:pt>
                      <c:pt idx="13190">
                        <c:v>64014.775344848626</c:v>
                      </c:pt>
                      <c:pt idx="13191">
                        <c:v>64542.600685119629</c:v>
                      </c:pt>
                      <c:pt idx="13192">
                        <c:v>64308.350685119629</c:v>
                      </c:pt>
                      <c:pt idx="13193">
                        <c:v>64308.350685119629</c:v>
                      </c:pt>
                      <c:pt idx="13194">
                        <c:v>64308.351417541497</c:v>
                      </c:pt>
                      <c:pt idx="13195">
                        <c:v>64107.59716796875</c:v>
                      </c:pt>
                      <c:pt idx="13196">
                        <c:v>64955.103225708008</c:v>
                      </c:pt>
                      <c:pt idx="13197">
                        <c:v>66796.987014770508</c:v>
                      </c:pt>
                      <c:pt idx="13198">
                        <c:v>66821.676223754883</c:v>
                      </c:pt>
                      <c:pt idx="13199">
                        <c:v>67815.918258666992</c:v>
                      </c:pt>
                      <c:pt idx="13200">
                        <c:v>67536.695999145508</c:v>
                      </c:pt>
                      <c:pt idx="13201">
                        <c:v>67768.195022583008</c:v>
                      </c:pt>
                      <c:pt idx="13202">
                        <c:v>67678.994827270508</c:v>
                      </c:pt>
                      <c:pt idx="13203">
                        <c:v>64386.446350097649</c:v>
                      </c:pt>
                      <c:pt idx="13204">
                        <c:v>64386.446228027344</c:v>
                      </c:pt>
                      <c:pt idx="13205">
                        <c:v>64386.519729614258</c:v>
                      </c:pt>
                      <c:pt idx="13206">
                        <c:v>64376.781448364258</c:v>
                      </c:pt>
                      <c:pt idx="13207">
                        <c:v>64062.698684692383</c:v>
                      </c:pt>
                      <c:pt idx="13208">
                        <c:v>64071.698623657227</c:v>
                      </c:pt>
                      <c:pt idx="13209">
                        <c:v>64071.69856262207</c:v>
                      </c:pt>
                      <c:pt idx="13210">
                        <c:v>63948.696670532227</c:v>
                      </c:pt>
                      <c:pt idx="13211">
                        <c:v>62987.395889282227</c:v>
                      </c:pt>
                      <c:pt idx="13212">
                        <c:v>62996.396011352539</c:v>
                      </c:pt>
                      <c:pt idx="13213">
                        <c:v>63225.396133422852</c:v>
                      </c:pt>
                      <c:pt idx="13214">
                        <c:v>63836.498931884766</c:v>
                      </c:pt>
                      <c:pt idx="13215">
                        <c:v>58355.703826904297</c:v>
                      </c:pt>
                      <c:pt idx="13216">
                        <c:v>58364.674499511719</c:v>
                      </c:pt>
                      <c:pt idx="13217">
                        <c:v>58364.674499511719</c:v>
                      </c:pt>
                      <c:pt idx="13218">
                        <c:v>57753.672424316406</c:v>
                      </c:pt>
                      <c:pt idx="13219">
                        <c:v>63574.538795471191</c:v>
                      </c:pt>
                      <c:pt idx="13220">
                        <c:v>63992.540748596191</c:v>
                      </c:pt>
                      <c:pt idx="13221">
                        <c:v>62704.834495544434</c:v>
                      </c:pt>
                      <c:pt idx="13222">
                        <c:v>62704.83455657959</c:v>
                      </c:pt>
                      <c:pt idx="13223">
                        <c:v>61721.773941040039</c:v>
                      </c:pt>
                      <c:pt idx="13224">
                        <c:v>62194.274307250977</c:v>
                      </c:pt>
                      <c:pt idx="13225">
                        <c:v>61735.240615844727</c:v>
                      </c:pt>
                      <c:pt idx="13226">
                        <c:v>64930.581619262695</c:v>
                      </c:pt>
                      <c:pt idx="13227">
                        <c:v>64931.480117797852</c:v>
                      </c:pt>
                      <c:pt idx="13228">
                        <c:v>63394.118240356445</c:v>
                      </c:pt>
                      <c:pt idx="13229">
                        <c:v>64051.333572387695</c:v>
                      </c:pt>
                      <c:pt idx="13230">
                        <c:v>65413.793167114258</c:v>
                      </c:pt>
                      <c:pt idx="13231">
                        <c:v>64865.390823364258</c:v>
                      </c:pt>
                      <c:pt idx="13232">
                        <c:v>66625.539993286133</c:v>
                      </c:pt>
                      <c:pt idx="13233">
                        <c:v>67993.528274536133</c:v>
                      </c:pt>
                      <c:pt idx="13234">
                        <c:v>66492.376754760742</c:v>
                      </c:pt>
                      <c:pt idx="13235">
                        <c:v>66124.361129760742</c:v>
                      </c:pt>
                      <c:pt idx="13236">
                        <c:v>66124.361129760742</c:v>
                      </c:pt>
                      <c:pt idx="13237">
                        <c:v>66040.576370239258</c:v>
                      </c:pt>
                      <c:pt idx="13238">
                        <c:v>65410.014892578118</c:v>
                      </c:pt>
                      <c:pt idx="13239">
                        <c:v>64463.832656860352</c:v>
                      </c:pt>
                      <c:pt idx="13240">
                        <c:v>64463.832717895508</c:v>
                      </c:pt>
                      <c:pt idx="13241">
                        <c:v>64913.024612426758</c:v>
                      </c:pt>
                      <c:pt idx="13242">
                        <c:v>64195.122268676758</c:v>
                      </c:pt>
                      <c:pt idx="13243">
                        <c:v>64564.522903442376</c:v>
                      </c:pt>
                      <c:pt idx="13244">
                        <c:v>64730.323440551758</c:v>
                      </c:pt>
                      <c:pt idx="13245">
                        <c:v>63511.105323791497</c:v>
                      </c:pt>
                      <c:pt idx="13246">
                        <c:v>63692.104835510247</c:v>
                      </c:pt>
                      <c:pt idx="13247">
                        <c:v>67644.974319458008</c:v>
                      </c:pt>
                      <c:pt idx="13248">
                        <c:v>67644.974807739258</c:v>
                      </c:pt>
                      <c:pt idx="13249">
                        <c:v>67406.781448364258</c:v>
                      </c:pt>
                      <c:pt idx="13250">
                        <c:v>66411.698013305664</c:v>
                      </c:pt>
                      <c:pt idx="13251">
                        <c:v>67350.504348754883</c:v>
                      </c:pt>
                      <c:pt idx="13252">
                        <c:v>67347.808059692383</c:v>
                      </c:pt>
                      <c:pt idx="13253">
                        <c:v>67231.808547973633</c:v>
                      </c:pt>
                      <c:pt idx="13254">
                        <c:v>66996.808547973633</c:v>
                      </c:pt>
                      <c:pt idx="13255">
                        <c:v>64513.982620239258</c:v>
                      </c:pt>
                      <c:pt idx="13256">
                        <c:v>64524.981887817376</c:v>
                      </c:pt>
                      <c:pt idx="13257">
                        <c:v>64233.982620239258</c:v>
                      </c:pt>
                      <c:pt idx="13258">
                        <c:v>64347.981643676758</c:v>
                      </c:pt>
                      <c:pt idx="13259">
                        <c:v>63608.583938598626</c:v>
                      </c:pt>
                      <c:pt idx="13260">
                        <c:v>57824.182083129883</c:v>
                      </c:pt>
                      <c:pt idx="13261">
                        <c:v>58259.182571411126</c:v>
                      </c:pt>
                      <c:pt idx="13262">
                        <c:v>58231.631393432617</c:v>
                      </c:pt>
                      <c:pt idx="13263">
                        <c:v>61485.054336547852</c:v>
                      </c:pt>
                      <c:pt idx="13264">
                        <c:v>61494.054275512695</c:v>
                      </c:pt>
                      <c:pt idx="13265">
                        <c:v>61494.054275512695</c:v>
                      </c:pt>
                      <c:pt idx="13266">
                        <c:v>62821.312271118164</c:v>
                      </c:pt>
                      <c:pt idx="13267">
                        <c:v>62825.65364074707</c:v>
                      </c:pt>
                      <c:pt idx="13268">
                        <c:v>63452.948928833008</c:v>
                      </c:pt>
                      <c:pt idx="13269">
                        <c:v>63456.948806762695</c:v>
                      </c:pt>
                      <c:pt idx="13270">
                        <c:v>63452.948806762695</c:v>
                      </c:pt>
                      <c:pt idx="13271">
                        <c:v>62820.810989379883</c:v>
                      </c:pt>
                      <c:pt idx="13272">
                        <c:v>64497.149612426758</c:v>
                      </c:pt>
                      <c:pt idx="13273">
                        <c:v>65054.450393676758</c:v>
                      </c:pt>
                      <c:pt idx="13274">
                        <c:v>65053.712112426758</c:v>
                      </c:pt>
                      <c:pt idx="13275">
                        <c:v>58958.290313720703</c:v>
                      </c:pt>
                      <c:pt idx="13276">
                        <c:v>58958.559356689453</c:v>
                      </c:pt>
                      <c:pt idx="13277">
                        <c:v>63985.014114379883</c:v>
                      </c:pt>
                      <c:pt idx="13278">
                        <c:v>63994.014053344727</c:v>
                      </c:pt>
                      <c:pt idx="13279">
                        <c:v>64500.465225219727</c:v>
                      </c:pt>
                      <c:pt idx="13280">
                        <c:v>64502.965225219727</c:v>
                      </c:pt>
                      <c:pt idx="13281">
                        <c:v>64502.999710083008</c:v>
                      </c:pt>
                      <c:pt idx="13282">
                        <c:v>64502.999710083008</c:v>
                      </c:pt>
                      <c:pt idx="13283">
                        <c:v>64754.004348754883</c:v>
                      </c:pt>
                      <c:pt idx="13284">
                        <c:v>65735.942337036133</c:v>
                      </c:pt>
                      <c:pt idx="13285">
                        <c:v>66788.623245239258</c:v>
                      </c:pt>
                      <c:pt idx="13286">
                        <c:v>66700.623001098633</c:v>
                      </c:pt>
                      <c:pt idx="13287">
                        <c:v>64575.771194458008</c:v>
                      </c:pt>
                      <c:pt idx="13288">
                        <c:v>65031.171463012695</c:v>
                      </c:pt>
                      <c:pt idx="13289">
                        <c:v>64679.815994262695</c:v>
                      </c:pt>
                      <c:pt idx="13290">
                        <c:v>63228.948089599602</c:v>
                      </c:pt>
                      <c:pt idx="13291">
                        <c:v>63543.709808349602</c:v>
                      </c:pt>
                      <c:pt idx="13292">
                        <c:v>63543.709808349602</c:v>
                      </c:pt>
                      <c:pt idx="13293">
                        <c:v>65280.318435668938</c:v>
                      </c:pt>
                      <c:pt idx="13294">
                        <c:v>65327.318557739258</c:v>
                      </c:pt>
                      <c:pt idx="13295">
                        <c:v>65239.318313598626</c:v>
                      </c:pt>
                      <c:pt idx="13296">
                        <c:v>64660.31986999511</c:v>
                      </c:pt>
                      <c:pt idx="13297">
                        <c:v>63826.367950439453</c:v>
                      </c:pt>
                      <c:pt idx="13298">
                        <c:v>63899.488128662109</c:v>
                      </c:pt>
                      <c:pt idx="13299">
                        <c:v>65330.833709716797</c:v>
                      </c:pt>
                      <c:pt idx="13300">
                        <c:v>65338.412872314453</c:v>
                      </c:pt>
                      <c:pt idx="13301">
                        <c:v>64394.648574829102</c:v>
                      </c:pt>
                      <c:pt idx="13302">
                        <c:v>63648.646621704102</c:v>
                      </c:pt>
                      <c:pt idx="13303">
                        <c:v>65410.95979309082</c:v>
                      </c:pt>
                      <c:pt idx="13304">
                        <c:v>61470.266647338867</c:v>
                      </c:pt>
                      <c:pt idx="13305">
                        <c:v>58476.628021240234</c:v>
                      </c:pt>
                      <c:pt idx="13306">
                        <c:v>58476.628021240234</c:v>
                      </c:pt>
                      <c:pt idx="13307">
                        <c:v>61177.494476318352</c:v>
                      </c:pt>
                      <c:pt idx="13308">
                        <c:v>61225.849945068352</c:v>
                      </c:pt>
                      <c:pt idx="13309">
                        <c:v>60952.849700927734</c:v>
                      </c:pt>
                      <c:pt idx="13310">
                        <c:v>63674.041259765618</c:v>
                      </c:pt>
                      <c:pt idx="13311">
                        <c:v>64403.34814453125</c:v>
                      </c:pt>
                      <c:pt idx="13312">
                        <c:v>64403.55859375</c:v>
                      </c:pt>
                      <c:pt idx="13313">
                        <c:v>64719.123245239258</c:v>
                      </c:pt>
                      <c:pt idx="13314">
                        <c:v>64936.125442504876</c:v>
                      </c:pt>
                      <c:pt idx="13315">
                        <c:v>67034.495315551758</c:v>
                      </c:pt>
                      <c:pt idx="13316">
                        <c:v>66929.895034790039</c:v>
                      </c:pt>
                      <c:pt idx="13317">
                        <c:v>66994.894790649414</c:v>
                      </c:pt>
                      <c:pt idx="13318">
                        <c:v>66652.494827270508</c:v>
                      </c:pt>
                      <c:pt idx="13319">
                        <c:v>67667.339065551758</c:v>
                      </c:pt>
                      <c:pt idx="13320">
                        <c:v>59934.294631958008</c:v>
                      </c:pt>
                      <c:pt idx="13321">
                        <c:v>59887.294509887695</c:v>
                      </c:pt>
                      <c:pt idx="13322">
                        <c:v>62571.295486450195</c:v>
                      </c:pt>
                      <c:pt idx="13323">
                        <c:v>62256.795425415039</c:v>
                      </c:pt>
                      <c:pt idx="13324">
                        <c:v>62210.795547485352</c:v>
                      </c:pt>
                      <c:pt idx="13325">
                        <c:v>62884.509170532219</c:v>
                      </c:pt>
                      <c:pt idx="13326">
                        <c:v>63260.92366027832</c:v>
                      </c:pt>
                      <c:pt idx="13327">
                        <c:v>66031.779495239258</c:v>
                      </c:pt>
                      <c:pt idx="13328">
                        <c:v>66449.179885864258</c:v>
                      </c:pt>
                      <c:pt idx="13329">
                        <c:v>66449.179885864258</c:v>
                      </c:pt>
                      <c:pt idx="13330">
                        <c:v>64071.499420166016</c:v>
                      </c:pt>
                      <c:pt idx="13331">
                        <c:v>63107.112030029297</c:v>
                      </c:pt>
                      <c:pt idx="13332">
                        <c:v>62331.597366333008</c:v>
                      </c:pt>
                      <c:pt idx="13333">
                        <c:v>62331.597610473626</c:v>
                      </c:pt>
                      <c:pt idx="13334">
                        <c:v>62082.597244262688</c:v>
                      </c:pt>
                      <c:pt idx="13335">
                        <c:v>63805.379302978516</c:v>
                      </c:pt>
                      <c:pt idx="13336">
                        <c:v>63802.156707763672</c:v>
                      </c:pt>
                      <c:pt idx="13337">
                        <c:v>63468.656707763672</c:v>
                      </c:pt>
                      <c:pt idx="13338">
                        <c:v>67606.385696411133</c:v>
                      </c:pt>
                      <c:pt idx="13339">
                        <c:v>67606.385696411133</c:v>
                      </c:pt>
                      <c:pt idx="13340">
                        <c:v>67606.385940551758</c:v>
                      </c:pt>
                      <c:pt idx="13341">
                        <c:v>62552.589752197266</c:v>
                      </c:pt>
                      <c:pt idx="13342">
                        <c:v>62625.709930419922</c:v>
                      </c:pt>
                      <c:pt idx="13343">
                        <c:v>62690.297760009766</c:v>
                      </c:pt>
                      <c:pt idx="13344">
                        <c:v>64453.498748779297</c:v>
                      </c:pt>
                      <c:pt idx="13345">
                        <c:v>64890.998992919922</c:v>
                      </c:pt>
                      <c:pt idx="13346">
                        <c:v>60520.599746704102</c:v>
                      </c:pt>
                      <c:pt idx="13347">
                        <c:v>60568.599868774407</c:v>
                      </c:pt>
                      <c:pt idx="13348">
                        <c:v>60778.599990844719</c:v>
                      </c:pt>
                      <c:pt idx="13349">
                        <c:v>60966.551162719727</c:v>
                      </c:pt>
                      <c:pt idx="13350">
                        <c:v>64826.781204223626</c:v>
                      </c:pt>
                      <c:pt idx="13351">
                        <c:v>64826.781204223626</c:v>
                      </c:pt>
                      <c:pt idx="13352">
                        <c:v>64281.984573364258</c:v>
                      </c:pt>
                      <c:pt idx="13353">
                        <c:v>65018.699371337883</c:v>
                      </c:pt>
                      <c:pt idx="13354">
                        <c:v>65018.700103759766</c:v>
                      </c:pt>
                      <c:pt idx="13355">
                        <c:v>65245.199615478516</c:v>
                      </c:pt>
                      <c:pt idx="13356">
                        <c:v>65157.199615478516</c:v>
                      </c:pt>
                      <c:pt idx="13357">
                        <c:v>64872.199127197266</c:v>
                      </c:pt>
                      <c:pt idx="13358">
                        <c:v>64869.617385864258</c:v>
                      </c:pt>
                      <c:pt idx="13359">
                        <c:v>64515.897659301758</c:v>
                      </c:pt>
                      <c:pt idx="13360">
                        <c:v>64122.877639770508</c:v>
                      </c:pt>
                      <c:pt idx="13361">
                        <c:v>64217.877639770508</c:v>
                      </c:pt>
                      <c:pt idx="13362">
                        <c:v>65034.199661254876</c:v>
                      </c:pt>
                      <c:pt idx="13363">
                        <c:v>64176.01936340332</c:v>
                      </c:pt>
                      <c:pt idx="13364">
                        <c:v>66952.907180786133</c:v>
                      </c:pt>
                      <c:pt idx="13365">
                        <c:v>58118.779754638665</c:v>
                      </c:pt>
                      <c:pt idx="13366">
                        <c:v>58113.336486816399</c:v>
                      </c:pt>
                      <c:pt idx="13367">
                        <c:v>63645.869277954102</c:v>
                      </c:pt>
                      <c:pt idx="13368">
                        <c:v>63694.290420532219</c:v>
                      </c:pt>
                      <c:pt idx="13369">
                        <c:v>63691.923965454102</c:v>
                      </c:pt>
                      <c:pt idx="13370">
                        <c:v>63647.924453735352</c:v>
                      </c:pt>
                      <c:pt idx="13371">
                        <c:v>62394.921524047852</c:v>
                      </c:pt>
                      <c:pt idx="13372">
                        <c:v>62808.456008911126</c:v>
                      </c:pt>
                      <c:pt idx="13373">
                        <c:v>62744.456008911126</c:v>
                      </c:pt>
                      <c:pt idx="13374">
                        <c:v>62691.956253051758</c:v>
                      </c:pt>
                      <c:pt idx="13375">
                        <c:v>63355.072952270508</c:v>
                      </c:pt>
                      <c:pt idx="13376">
                        <c:v>62985.671829223626</c:v>
                      </c:pt>
                      <c:pt idx="13377">
                        <c:v>64937.099761962883</c:v>
                      </c:pt>
                      <c:pt idx="13378">
                        <c:v>65592.100494384766</c:v>
                      </c:pt>
                      <c:pt idx="13379">
                        <c:v>65346.100250244133</c:v>
                      </c:pt>
                      <c:pt idx="13380">
                        <c:v>66946.394439697266</c:v>
                      </c:pt>
                      <c:pt idx="13381">
                        <c:v>66946.394195556641</c:v>
                      </c:pt>
                      <c:pt idx="13382">
                        <c:v>66946.394195556641</c:v>
                      </c:pt>
                      <c:pt idx="13383">
                        <c:v>64862.179885864258</c:v>
                      </c:pt>
                      <c:pt idx="13384">
                        <c:v>64734.179397583008</c:v>
                      </c:pt>
                      <c:pt idx="13385">
                        <c:v>64862.179641723626</c:v>
                      </c:pt>
                      <c:pt idx="13386">
                        <c:v>64537.760879516594</c:v>
                      </c:pt>
                      <c:pt idx="13387">
                        <c:v>64423.760879516594</c:v>
                      </c:pt>
                      <c:pt idx="13388">
                        <c:v>64325.813980102539</c:v>
                      </c:pt>
                      <c:pt idx="13389">
                        <c:v>67322.326065063477</c:v>
                      </c:pt>
                      <c:pt idx="13390">
                        <c:v>67698.506973266602</c:v>
                      </c:pt>
                      <c:pt idx="13391">
                        <c:v>67394.505996704102</c:v>
                      </c:pt>
                      <c:pt idx="13392">
                        <c:v>63817.838409423821</c:v>
                      </c:pt>
                      <c:pt idx="13393">
                        <c:v>63817.838287353516</c:v>
                      </c:pt>
                      <c:pt idx="13394">
                        <c:v>63820.577667236321</c:v>
                      </c:pt>
                      <c:pt idx="13395">
                        <c:v>58120.093963623047</c:v>
                      </c:pt>
                      <c:pt idx="13396">
                        <c:v>58124.094024658203</c:v>
                      </c:pt>
                      <c:pt idx="13397">
                        <c:v>58133.094146728516</c:v>
                      </c:pt>
                      <c:pt idx="13398">
                        <c:v>58124.094024658203</c:v>
                      </c:pt>
                      <c:pt idx="13399">
                        <c:v>57976.094085693359</c:v>
                      </c:pt>
                      <c:pt idx="13400">
                        <c:v>59742.493438720703</c:v>
                      </c:pt>
                      <c:pt idx="13401">
                        <c:v>59742.493438720703</c:v>
                      </c:pt>
                      <c:pt idx="13402">
                        <c:v>61754.949676513672</c:v>
                      </c:pt>
                      <c:pt idx="13403">
                        <c:v>61752.582489013672</c:v>
                      </c:pt>
                      <c:pt idx="13404">
                        <c:v>62188.730606079102</c:v>
                      </c:pt>
                      <c:pt idx="13405">
                        <c:v>62119.730606079102</c:v>
                      </c:pt>
                      <c:pt idx="13406">
                        <c:v>62119.730606079102</c:v>
                      </c:pt>
                      <c:pt idx="13407">
                        <c:v>64101.424415588379</c:v>
                      </c:pt>
                      <c:pt idx="13408">
                        <c:v>63749.127540588379</c:v>
                      </c:pt>
                      <c:pt idx="13409">
                        <c:v>63617.127540588379</c:v>
                      </c:pt>
                      <c:pt idx="13410">
                        <c:v>65993.499221801758</c:v>
                      </c:pt>
                      <c:pt idx="13411">
                        <c:v>65635.195999145508</c:v>
                      </c:pt>
                      <c:pt idx="13412">
                        <c:v>65634.457473754883</c:v>
                      </c:pt>
                      <c:pt idx="13413">
                        <c:v>64646.679977416985</c:v>
                      </c:pt>
                      <c:pt idx="13414">
                        <c:v>64646.680221557617</c:v>
                      </c:pt>
                      <c:pt idx="13415">
                        <c:v>65580.820999145508</c:v>
                      </c:pt>
                      <c:pt idx="13416">
                        <c:v>65537.820266723633</c:v>
                      </c:pt>
                      <c:pt idx="13417">
                        <c:v>67014.608108520508</c:v>
                      </c:pt>
                      <c:pt idx="13418">
                        <c:v>67522.811233520508</c:v>
                      </c:pt>
                      <c:pt idx="13419">
                        <c:v>67587.700881958008</c:v>
                      </c:pt>
                      <c:pt idx="13420">
                        <c:v>67498.702346801758</c:v>
                      </c:pt>
                      <c:pt idx="13421">
                        <c:v>67331.701370239258</c:v>
                      </c:pt>
                      <c:pt idx="13422">
                        <c:v>66317.687698364258</c:v>
                      </c:pt>
                      <c:pt idx="13423">
                        <c:v>66391.687698364258</c:v>
                      </c:pt>
                      <c:pt idx="13424">
                        <c:v>66655.339065551758</c:v>
                      </c:pt>
                      <c:pt idx="13425">
                        <c:v>57893.034149169915</c:v>
                      </c:pt>
                      <c:pt idx="13426">
                        <c:v>58174.405212402344</c:v>
                      </c:pt>
                      <c:pt idx="13427">
                        <c:v>58174.405212402344</c:v>
                      </c:pt>
                      <c:pt idx="13428">
                        <c:v>57597.405090332024</c:v>
                      </c:pt>
                      <c:pt idx="13429">
                        <c:v>61319.797454833984</c:v>
                      </c:pt>
                      <c:pt idx="13430">
                        <c:v>61328.297576904297</c:v>
                      </c:pt>
                      <c:pt idx="13431">
                        <c:v>61800.797943115234</c:v>
                      </c:pt>
                      <c:pt idx="13432">
                        <c:v>65258.778884887695</c:v>
                      </c:pt>
                      <c:pt idx="13433">
                        <c:v>64519.060134887695</c:v>
                      </c:pt>
                      <c:pt idx="13434">
                        <c:v>64976.887161254876</c:v>
                      </c:pt>
                      <c:pt idx="13435">
                        <c:v>64977.886917114258</c:v>
                      </c:pt>
                      <c:pt idx="13436">
                        <c:v>64977.886917114258</c:v>
                      </c:pt>
                      <c:pt idx="13437">
                        <c:v>66481.911331176758</c:v>
                      </c:pt>
                      <c:pt idx="13438">
                        <c:v>66891.107620239258</c:v>
                      </c:pt>
                      <c:pt idx="13439">
                        <c:v>66775.922073364258</c:v>
                      </c:pt>
                      <c:pt idx="13440">
                        <c:v>65639.370803833008</c:v>
                      </c:pt>
                      <c:pt idx="13441">
                        <c:v>65327.21858215332</c:v>
                      </c:pt>
                      <c:pt idx="13442">
                        <c:v>65327.218460083008</c:v>
                      </c:pt>
                      <c:pt idx="13443">
                        <c:v>65239.218460083008</c:v>
                      </c:pt>
                      <c:pt idx="13444">
                        <c:v>66579.356170654297</c:v>
                      </c:pt>
                      <c:pt idx="13445">
                        <c:v>66579.356414794922</c:v>
                      </c:pt>
                      <c:pt idx="13446">
                        <c:v>66579.563446044922</c:v>
                      </c:pt>
                      <c:pt idx="13447">
                        <c:v>64070.313064575188</c:v>
                      </c:pt>
                      <c:pt idx="13448">
                        <c:v>64070.313186645508</c:v>
                      </c:pt>
                      <c:pt idx="13449">
                        <c:v>66053.289505004883</c:v>
                      </c:pt>
                      <c:pt idx="13450">
                        <c:v>66455.2255859375</c:v>
                      </c:pt>
                      <c:pt idx="13451">
                        <c:v>62016.48783874511</c:v>
                      </c:pt>
                      <c:pt idx="13452">
                        <c:v>66475.300735473633</c:v>
                      </c:pt>
                      <c:pt idx="13453">
                        <c:v>66475.300003051758</c:v>
                      </c:pt>
                      <c:pt idx="13454">
                        <c:v>66965.301956176758</c:v>
                      </c:pt>
                      <c:pt idx="13455">
                        <c:v>56046.202423095703</c:v>
                      </c:pt>
                      <c:pt idx="13456">
                        <c:v>56046.202423095703</c:v>
                      </c:pt>
                      <c:pt idx="13457">
                        <c:v>55923.200408935547</c:v>
                      </c:pt>
                      <c:pt idx="13458">
                        <c:v>62510.401321411126</c:v>
                      </c:pt>
                      <c:pt idx="13459">
                        <c:v>63390.303665161126</c:v>
                      </c:pt>
                      <c:pt idx="13460">
                        <c:v>62642.161514282219</c:v>
                      </c:pt>
                      <c:pt idx="13461">
                        <c:v>61899.969863891602</c:v>
                      </c:pt>
                      <c:pt idx="13462">
                        <c:v>61894.813552856445</c:v>
                      </c:pt>
                      <c:pt idx="13463">
                        <c:v>67038.276031494141</c:v>
                      </c:pt>
                      <c:pt idx="13464">
                        <c:v>67084.669830322266</c:v>
                      </c:pt>
                      <c:pt idx="13465">
                        <c:v>66493.407867431641</c:v>
                      </c:pt>
                      <c:pt idx="13466">
                        <c:v>64453.360137939453</c:v>
                      </c:pt>
                      <c:pt idx="13467">
                        <c:v>64453.360137939453</c:v>
                      </c:pt>
                      <c:pt idx="13468">
                        <c:v>65059.832107543945</c:v>
                      </c:pt>
                      <c:pt idx="13469">
                        <c:v>65059.832107543945</c:v>
                      </c:pt>
                      <c:pt idx="13470">
                        <c:v>55467.791351318359</c:v>
                      </c:pt>
                      <c:pt idx="13471">
                        <c:v>55215.840423583984</c:v>
                      </c:pt>
                      <c:pt idx="13472">
                        <c:v>56192.191986083984</c:v>
                      </c:pt>
                      <c:pt idx="13473">
                        <c:v>56144.786712646484</c:v>
                      </c:pt>
                      <c:pt idx="13474">
                        <c:v>55432.786376953125</c:v>
                      </c:pt>
                      <c:pt idx="13475">
                        <c:v>55541.786224365234</c:v>
                      </c:pt>
                      <c:pt idx="13476">
                        <c:v>55519.012298583984</c:v>
                      </c:pt>
                      <c:pt idx="13477">
                        <c:v>55566.012298583984</c:v>
                      </c:pt>
                      <c:pt idx="13478">
                        <c:v>61663.737808227539</c:v>
                      </c:pt>
                      <c:pt idx="13479">
                        <c:v>61672.737869262695</c:v>
                      </c:pt>
                      <c:pt idx="13480">
                        <c:v>61970.964797973633</c:v>
                      </c:pt>
                      <c:pt idx="13481">
                        <c:v>61979.964920043945</c:v>
                      </c:pt>
                      <c:pt idx="13482">
                        <c:v>61979.964920043945</c:v>
                      </c:pt>
                      <c:pt idx="13483">
                        <c:v>62472.094314575195</c:v>
                      </c:pt>
                      <c:pt idx="13484">
                        <c:v>60740.216156005859</c:v>
                      </c:pt>
                      <c:pt idx="13485">
                        <c:v>58200.362396240234</c:v>
                      </c:pt>
                      <c:pt idx="13486">
                        <c:v>57456.862884521484</c:v>
                      </c:pt>
                      <c:pt idx="13487">
                        <c:v>66093.830642700195</c:v>
                      </c:pt>
                      <c:pt idx="13488">
                        <c:v>64754.72590637207</c:v>
                      </c:pt>
                      <c:pt idx="13489">
                        <c:v>64745.72590637207</c:v>
                      </c:pt>
                      <c:pt idx="13490">
                        <c:v>65434.504592895508</c:v>
                      </c:pt>
                      <c:pt idx="13491">
                        <c:v>65437.792678833008</c:v>
                      </c:pt>
                      <c:pt idx="13492">
                        <c:v>65390.792190551758</c:v>
                      </c:pt>
                      <c:pt idx="13493">
                        <c:v>65302.792190551758</c:v>
                      </c:pt>
                      <c:pt idx="13494">
                        <c:v>63047.320816040039</c:v>
                      </c:pt>
                      <c:pt idx="13495">
                        <c:v>65763.153396606445</c:v>
                      </c:pt>
                      <c:pt idx="13496">
                        <c:v>65762.559646606445</c:v>
                      </c:pt>
                      <c:pt idx="13497">
                        <c:v>65714.559646606445</c:v>
                      </c:pt>
                      <c:pt idx="13498">
                        <c:v>65562.559646606445</c:v>
                      </c:pt>
                      <c:pt idx="13499">
                        <c:v>62696.105422973626</c:v>
                      </c:pt>
                      <c:pt idx="13500">
                        <c:v>66415.919143676758</c:v>
                      </c:pt>
                      <c:pt idx="13501">
                        <c:v>66632.100051879883</c:v>
                      </c:pt>
                      <c:pt idx="13502">
                        <c:v>66632.100051879883</c:v>
                      </c:pt>
                      <c:pt idx="13503">
                        <c:v>66430.102005004883</c:v>
                      </c:pt>
                      <c:pt idx="13504">
                        <c:v>64756.345901489258</c:v>
                      </c:pt>
                      <c:pt idx="13505">
                        <c:v>63437.306350708008</c:v>
                      </c:pt>
                      <c:pt idx="13506">
                        <c:v>65204.761428833008</c:v>
                      </c:pt>
                      <c:pt idx="13507">
                        <c:v>65014.261917114258</c:v>
                      </c:pt>
                      <c:pt idx="13508">
                        <c:v>64449.261428833008</c:v>
                      </c:pt>
                      <c:pt idx="13509">
                        <c:v>64154.261184692376</c:v>
                      </c:pt>
                      <c:pt idx="13510">
                        <c:v>65579.633987426758</c:v>
                      </c:pt>
                      <c:pt idx="13511">
                        <c:v>65626.633987426758</c:v>
                      </c:pt>
                      <c:pt idx="13512">
                        <c:v>65531.633987426758</c:v>
                      </c:pt>
                      <c:pt idx="13513">
                        <c:v>65403.633987426758</c:v>
                      </c:pt>
                      <c:pt idx="13514">
                        <c:v>65259.633499145508</c:v>
                      </c:pt>
                      <c:pt idx="13515">
                        <c:v>64679.151046752922</c:v>
                      </c:pt>
                      <c:pt idx="13516">
                        <c:v>64460.951095581055</c:v>
                      </c:pt>
                      <c:pt idx="13517">
                        <c:v>64290.450851440422</c:v>
                      </c:pt>
                      <c:pt idx="13518">
                        <c:v>64397.880813598626</c:v>
                      </c:pt>
                      <c:pt idx="13519">
                        <c:v>65564.747512817383</c:v>
                      </c:pt>
                      <c:pt idx="13520">
                        <c:v>65257.248245239258</c:v>
                      </c:pt>
                      <c:pt idx="13521">
                        <c:v>66376.035034179688</c:v>
                      </c:pt>
                      <c:pt idx="13522">
                        <c:v>66180.315795898438</c:v>
                      </c:pt>
                      <c:pt idx="13523">
                        <c:v>67267.443557739258</c:v>
                      </c:pt>
                      <c:pt idx="13524">
                        <c:v>67431.530715942383</c:v>
                      </c:pt>
                      <c:pt idx="13525">
                        <c:v>67366.531204223633</c:v>
                      </c:pt>
                      <c:pt idx="13526">
                        <c:v>67298.530960083008</c:v>
                      </c:pt>
                      <c:pt idx="13527">
                        <c:v>65911.706741333008</c:v>
                      </c:pt>
                      <c:pt idx="13528">
                        <c:v>64240.152542114258</c:v>
                      </c:pt>
                      <c:pt idx="13529">
                        <c:v>64240.153518676758</c:v>
                      </c:pt>
                      <c:pt idx="13530">
                        <c:v>64516.697219848626</c:v>
                      </c:pt>
                      <c:pt idx="13531">
                        <c:v>65115.899368286126</c:v>
                      </c:pt>
                      <c:pt idx="13532">
                        <c:v>65613.100540161133</c:v>
                      </c:pt>
                      <c:pt idx="13533">
                        <c:v>65613.100784301758</c:v>
                      </c:pt>
                      <c:pt idx="13534">
                        <c:v>64964.098831176758</c:v>
                      </c:pt>
                      <c:pt idx="13535">
                        <c:v>66758.760452270508</c:v>
                      </c:pt>
                      <c:pt idx="13536">
                        <c:v>66758.760940551758</c:v>
                      </c:pt>
                      <c:pt idx="13537">
                        <c:v>67132.428421020508</c:v>
                      </c:pt>
                      <c:pt idx="13538">
                        <c:v>67132.428909301758</c:v>
                      </c:pt>
                      <c:pt idx="13539">
                        <c:v>67132.428421020508</c:v>
                      </c:pt>
                      <c:pt idx="13540">
                        <c:v>66796.828384399414</c:v>
                      </c:pt>
                      <c:pt idx="13541">
                        <c:v>66109.476272583008</c:v>
                      </c:pt>
                      <c:pt idx="13542">
                        <c:v>66584.476760864258</c:v>
                      </c:pt>
                      <c:pt idx="13543">
                        <c:v>66584.475784301758</c:v>
                      </c:pt>
                      <c:pt idx="13544">
                        <c:v>66298.475784301758</c:v>
                      </c:pt>
                      <c:pt idx="13545">
                        <c:v>59483.471038818352</c:v>
                      </c:pt>
                      <c:pt idx="13546">
                        <c:v>59483.471771240234</c:v>
                      </c:pt>
                      <c:pt idx="13547">
                        <c:v>59349.670501708984</c:v>
                      </c:pt>
                      <c:pt idx="13548">
                        <c:v>59261.670501708984</c:v>
                      </c:pt>
                      <c:pt idx="13549">
                        <c:v>58907.448577880852</c:v>
                      </c:pt>
                      <c:pt idx="13550">
                        <c:v>63659.48762512207</c:v>
                      </c:pt>
                      <c:pt idx="13551">
                        <c:v>63659.487747192376</c:v>
                      </c:pt>
                      <c:pt idx="13552">
                        <c:v>64284.467239379883</c:v>
                      </c:pt>
                      <c:pt idx="13553">
                        <c:v>64221.133743286133</c:v>
                      </c:pt>
                      <c:pt idx="13554">
                        <c:v>63346.641189575195</c:v>
                      </c:pt>
                      <c:pt idx="13555">
                        <c:v>63537.145095825195</c:v>
                      </c:pt>
                      <c:pt idx="13556">
                        <c:v>63537.145156860352</c:v>
                      </c:pt>
                      <c:pt idx="13557">
                        <c:v>63780.094314575195</c:v>
                      </c:pt>
                      <c:pt idx="13558">
                        <c:v>64006.098571777344</c:v>
                      </c:pt>
                      <c:pt idx="13559">
                        <c:v>63654.0986328125</c:v>
                      </c:pt>
                      <c:pt idx="13560">
                        <c:v>65879.552139282227</c:v>
                      </c:pt>
                      <c:pt idx="13561">
                        <c:v>65838.551162719727</c:v>
                      </c:pt>
                      <c:pt idx="13562">
                        <c:v>65926.551162719727</c:v>
                      </c:pt>
                      <c:pt idx="13563">
                        <c:v>66003.428909301758</c:v>
                      </c:pt>
                      <c:pt idx="13564">
                        <c:v>65978.429397583008</c:v>
                      </c:pt>
                      <c:pt idx="13565">
                        <c:v>65582.031448364258</c:v>
                      </c:pt>
                      <c:pt idx="13566">
                        <c:v>62157.144119262695</c:v>
                      </c:pt>
                      <c:pt idx="13567">
                        <c:v>62109.144180297852</c:v>
                      </c:pt>
                      <c:pt idx="13568">
                        <c:v>66795.057083129883</c:v>
                      </c:pt>
                      <c:pt idx="13569">
                        <c:v>66548.155715942383</c:v>
                      </c:pt>
                      <c:pt idx="13570">
                        <c:v>64889.228103637695</c:v>
                      </c:pt>
                      <c:pt idx="13571">
                        <c:v>64993.831741333008</c:v>
                      </c:pt>
                      <c:pt idx="13572">
                        <c:v>65250.130325317376</c:v>
                      </c:pt>
                      <c:pt idx="13573">
                        <c:v>65270.530960083008</c:v>
                      </c:pt>
                      <c:pt idx="13574">
                        <c:v>65173.530715942376</c:v>
                      </c:pt>
                      <c:pt idx="13575">
                        <c:v>55813.701995849602</c:v>
                      </c:pt>
                      <c:pt idx="13576">
                        <c:v>56286.202484130852</c:v>
                      </c:pt>
                      <c:pt idx="13577">
                        <c:v>56286.202728271484</c:v>
                      </c:pt>
                      <c:pt idx="13578">
                        <c:v>56286.202728271484</c:v>
                      </c:pt>
                      <c:pt idx="13579">
                        <c:v>58809.266590118408</c:v>
                      </c:pt>
                      <c:pt idx="13580">
                        <c:v>59256.766590118408</c:v>
                      </c:pt>
                      <c:pt idx="13581">
                        <c:v>59361.767669677734</c:v>
                      </c:pt>
                      <c:pt idx="13582">
                        <c:v>62045.509902954102</c:v>
                      </c:pt>
                      <c:pt idx="13583">
                        <c:v>61998.509841918945</c:v>
                      </c:pt>
                      <c:pt idx="13584">
                        <c:v>61998.509719848633</c:v>
                      </c:pt>
                      <c:pt idx="13585">
                        <c:v>62712.352249145508</c:v>
                      </c:pt>
                      <c:pt idx="13586">
                        <c:v>62721.352188110352</c:v>
                      </c:pt>
                      <c:pt idx="13587">
                        <c:v>65096.389358520508</c:v>
                      </c:pt>
                      <c:pt idx="13588">
                        <c:v>65097.29377746582</c:v>
                      </c:pt>
                      <c:pt idx="13589">
                        <c:v>65097.29377746582</c:v>
                      </c:pt>
                      <c:pt idx="13590">
                        <c:v>59520.846038818352</c:v>
                      </c:pt>
                      <c:pt idx="13591">
                        <c:v>59520.846038818352</c:v>
                      </c:pt>
                      <c:pt idx="13592">
                        <c:v>59521.572357177734</c:v>
                      </c:pt>
                      <c:pt idx="13593">
                        <c:v>59305.572113037102</c:v>
                      </c:pt>
                      <c:pt idx="13594">
                        <c:v>58155.895843505852</c:v>
                      </c:pt>
                      <c:pt idx="13595">
                        <c:v>64635.91979980468</c:v>
                      </c:pt>
                      <c:pt idx="13596">
                        <c:v>63082.916015625</c:v>
                      </c:pt>
                      <c:pt idx="13597">
                        <c:v>64508.698318481445</c:v>
                      </c:pt>
                      <c:pt idx="13598">
                        <c:v>65871.384475708008</c:v>
                      </c:pt>
                      <c:pt idx="13599">
                        <c:v>65871.384475708008</c:v>
                      </c:pt>
                      <c:pt idx="13600">
                        <c:v>65439.384475708008</c:v>
                      </c:pt>
                      <c:pt idx="13601">
                        <c:v>65734.157913208008</c:v>
                      </c:pt>
                      <c:pt idx="13602">
                        <c:v>65734.157424926758</c:v>
                      </c:pt>
                      <c:pt idx="13603">
                        <c:v>65976.591995239258</c:v>
                      </c:pt>
                      <c:pt idx="13604">
                        <c:v>65889.419143676758</c:v>
                      </c:pt>
                      <c:pt idx="13605">
                        <c:v>61126.811370849609</c:v>
                      </c:pt>
                      <c:pt idx="13606">
                        <c:v>60508.811370849609</c:v>
                      </c:pt>
                      <c:pt idx="13607">
                        <c:v>60420.811126708977</c:v>
                      </c:pt>
                      <c:pt idx="13608">
                        <c:v>64811.392730712883</c:v>
                      </c:pt>
                      <c:pt idx="13609">
                        <c:v>64858.392486572266</c:v>
                      </c:pt>
                      <c:pt idx="13610">
                        <c:v>64668.493560791016</c:v>
                      </c:pt>
                      <c:pt idx="13611">
                        <c:v>60731.494903564453</c:v>
                      </c:pt>
                      <c:pt idx="13612">
                        <c:v>67151.942581176758</c:v>
                      </c:pt>
                      <c:pt idx="13613">
                        <c:v>66483.710159301758</c:v>
                      </c:pt>
                      <c:pt idx="13614">
                        <c:v>66286.710159301758</c:v>
                      </c:pt>
                      <c:pt idx="13615">
                        <c:v>67371.182815551758</c:v>
                      </c:pt>
                      <c:pt idx="13616">
                        <c:v>66300.938919067383</c:v>
                      </c:pt>
                      <c:pt idx="13617">
                        <c:v>66304.938674926758</c:v>
                      </c:pt>
                      <c:pt idx="13618">
                        <c:v>66824.939163208008</c:v>
                      </c:pt>
                      <c:pt idx="13619">
                        <c:v>66609.236038208008</c:v>
                      </c:pt>
                      <c:pt idx="13620">
                        <c:v>64136.044387817376</c:v>
                      </c:pt>
                      <c:pt idx="13621">
                        <c:v>64173.017044067376</c:v>
                      </c:pt>
                      <c:pt idx="13622">
                        <c:v>65448.824172973626</c:v>
                      </c:pt>
                      <c:pt idx="13623">
                        <c:v>63488.79817199707</c:v>
                      </c:pt>
                      <c:pt idx="13624">
                        <c:v>63488.79817199707</c:v>
                      </c:pt>
                      <c:pt idx="13625">
                        <c:v>63488.79817199707</c:v>
                      </c:pt>
                      <c:pt idx="13626">
                        <c:v>65379.799026489258</c:v>
                      </c:pt>
                      <c:pt idx="13627">
                        <c:v>65379.799026489258</c:v>
                      </c:pt>
                      <c:pt idx="13628">
                        <c:v>64706.958572387688</c:v>
                      </c:pt>
                      <c:pt idx="13629">
                        <c:v>64287.57844543457</c:v>
                      </c:pt>
                      <c:pt idx="13630">
                        <c:v>64456.578323364258</c:v>
                      </c:pt>
                      <c:pt idx="13631">
                        <c:v>64456.57844543457</c:v>
                      </c:pt>
                      <c:pt idx="13632">
                        <c:v>66447.533645629883</c:v>
                      </c:pt>
                      <c:pt idx="13633">
                        <c:v>66081.733108520508</c:v>
                      </c:pt>
                      <c:pt idx="13634">
                        <c:v>65425.309036254876</c:v>
                      </c:pt>
                      <c:pt idx="13635">
                        <c:v>65334.298294067376</c:v>
                      </c:pt>
                      <c:pt idx="13636">
                        <c:v>65773.698440551758</c:v>
                      </c:pt>
                      <c:pt idx="13637">
                        <c:v>63778.977981567376</c:v>
                      </c:pt>
                      <c:pt idx="13638">
                        <c:v>63206.160598754876</c:v>
                      </c:pt>
                      <c:pt idx="13639">
                        <c:v>64224.229202270508</c:v>
                      </c:pt>
                      <c:pt idx="13640">
                        <c:v>64224.229690551758</c:v>
                      </c:pt>
                      <c:pt idx="13641">
                        <c:v>63824.228958129876</c:v>
                      </c:pt>
                      <c:pt idx="13642">
                        <c:v>63559.030181884766</c:v>
                      </c:pt>
                      <c:pt idx="13643">
                        <c:v>63013.029205322266</c:v>
                      </c:pt>
                      <c:pt idx="13644">
                        <c:v>64246.352447509766</c:v>
                      </c:pt>
                      <c:pt idx="13645">
                        <c:v>64476.351715087883</c:v>
                      </c:pt>
                      <c:pt idx="13646">
                        <c:v>64476.353179931633</c:v>
                      </c:pt>
                      <c:pt idx="13647">
                        <c:v>64476.351959228516</c:v>
                      </c:pt>
                      <c:pt idx="13648">
                        <c:v>63904.852203369133</c:v>
                      </c:pt>
                      <c:pt idx="13649">
                        <c:v>63232.099517822266</c:v>
                      </c:pt>
                      <c:pt idx="13650">
                        <c:v>63399.726760864258</c:v>
                      </c:pt>
                      <c:pt idx="13651">
                        <c:v>63341.324661254876</c:v>
                      </c:pt>
                      <c:pt idx="13652">
                        <c:v>62604.324661254876</c:v>
                      </c:pt>
                      <c:pt idx="13653">
                        <c:v>65650.898880004883</c:v>
                      </c:pt>
                      <c:pt idx="13654">
                        <c:v>66121.714553833008</c:v>
                      </c:pt>
                      <c:pt idx="13655">
                        <c:v>66121.714553833008</c:v>
                      </c:pt>
                      <c:pt idx="13656">
                        <c:v>65594.649612426758</c:v>
                      </c:pt>
                      <c:pt idx="13657">
                        <c:v>65482.83203125</c:v>
                      </c:pt>
                      <c:pt idx="13658">
                        <c:v>65287.05126953125</c:v>
                      </c:pt>
                      <c:pt idx="13659">
                        <c:v>65351.0517578125</c:v>
                      </c:pt>
                      <c:pt idx="13660">
                        <c:v>65351.052001953118</c:v>
                      </c:pt>
                      <c:pt idx="13661">
                        <c:v>64917.313186645508</c:v>
                      </c:pt>
                      <c:pt idx="13662">
                        <c:v>64917.313186645508</c:v>
                      </c:pt>
                      <c:pt idx="13663">
                        <c:v>61912.284484863281</c:v>
                      </c:pt>
                      <c:pt idx="13664">
                        <c:v>61921.283996582031</c:v>
                      </c:pt>
                      <c:pt idx="13665">
                        <c:v>57341.025405883789</c:v>
                      </c:pt>
                      <c:pt idx="13666">
                        <c:v>57236.025650024414</c:v>
                      </c:pt>
                      <c:pt idx="13667">
                        <c:v>57229.612564086914</c:v>
                      </c:pt>
                      <c:pt idx="13668">
                        <c:v>64198.410720825195</c:v>
                      </c:pt>
                      <c:pt idx="13669">
                        <c:v>63129.996047973626</c:v>
                      </c:pt>
                      <c:pt idx="13670">
                        <c:v>63138.996047973626</c:v>
                      </c:pt>
                      <c:pt idx="13671">
                        <c:v>63300.792892456055</c:v>
                      </c:pt>
                      <c:pt idx="13672">
                        <c:v>63304.792892456055</c:v>
                      </c:pt>
                      <c:pt idx="13673">
                        <c:v>63313.792953491211</c:v>
                      </c:pt>
                      <c:pt idx="13674">
                        <c:v>63425.758865356438</c:v>
                      </c:pt>
                      <c:pt idx="13675">
                        <c:v>63671.758865356438</c:v>
                      </c:pt>
                      <c:pt idx="13676">
                        <c:v>63671.758865356438</c:v>
                      </c:pt>
                      <c:pt idx="13677">
                        <c:v>63652.25862121582</c:v>
                      </c:pt>
                      <c:pt idx="13678">
                        <c:v>63268.523391723626</c:v>
                      </c:pt>
                      <c:pt idx="13679">
                        <c:v>62630.724517822266</c:v>
                      </c:pt>
                      <c:pt idx="13680">
                        <c:v>59799.168548583984</c:v>
                      </c:pt>
                      <c:pt idx="13681">
                        <c:v>59205.274017333984</c:v>
                      </c:pt>
                      <c:pt idx="13682">
                        <c:v>67235.900100708008</c:v>
                      </c:pt>
                      <c:pt idx="13683">
                        <c:v>65751.179336547852</c:v>
                      </c:pt>
                      <c:pt idx="13684">
                        <c:v>66579.286331176758</c:v>
                      </c:pt>
                      <c:pt idx="13685">
                        <c:v>66528.786819458008</c:v>
                      </c:pt>
                      <c:pt idx="13686">
                        <c:v>66642.786331176758</c:v>
                      </c:pt>
                      <c:pt idx="13687">
                        <c:v>66554.786331176758</c:v>
                      </c:pt>
                      <c:pt idx="13688">
                        <c:v>65652.185157775879</c:v>
                      </c:pt>
                      <c:pt idx="13689">
                        <c:v>66580.987648010254</c:v>
                      </c:pt>
                      <c:pt idx="13690">
                        <c:v>66580.987403869629</c:v>
                      </c:pt>
                      <c:pt idx="13691">
                        <c:v>64530.975196838379</c:v>
                      </c:pt>
                      <c:pt idx="13692">
                        <c:v>64684.377052307129</c:v>
                      </c:pt>
                      <c:pt idx="13693">
                        <c:v>64812.376564025879</c:v>
                      </c:pt>
                      <c:pt idx="13694">
                        <c:v>64827.324317932129</c:v>
                      </c:pt>
                      <c:pt idx="13695">
                        <c:v>62981.232025146484</c:v>
                      </c:pt>
                      <c:pt idx="13696">
                        <c:v>62983.252532958984</c:v>
                      </c:pt>
                      <c:pt idx="13697">
                        <c:v>62983.252532958984</c:v>
                      </c:pt>
                      <c:pt idx="13698">
                        <c:v>62855.251800537102</c:v>
                      </c:pt>
                      <c:pt idx="13699">
                        <c:v>61641.90869140625</c:v>
                      </c:pt>
                      <c:pt idx="13700">
                        <c:v>61757.908813476555</c:v>
                      </c:pt>
                      <c:pt idx="13701">
                        <c:v>61757.908813476555</c:v>
                      </c:pt>
                      <c:pt idx="13702">
                        <c:v>63530.622634887695</c:v>
                      </c:pt>
                      <c:pt idx="13703">
                        <c:v>67478.332717895508</c:v>
                      </c:pt>
                      <c:pt idx="13704">
                        <c:v>67431.332229614258</c:v>
                      </c:pt>
                      <c:pt idx="13705">
                        <c:v>67343.331741333008</c:v>
                      </c:pt>
                      <c:pt idx="13706">
                        <c:v>67001.731735229492</c:v>
                      </c:pt>
                      <c:pt idx="13707">
                        <c:v>66622.567794799805</c:v>
                      </c:pt>
                      <c:pt idx="13708">
                        <c:v>65199.841766357422</c:v>
                      </c:pt>
                      <c:pt idx="13709">
                        <c:v>66539.307830810547</c:v>
                      </c:pt>
                      <c:pt idx="13710">
                        <c:v>65166.396377563477</c:v>
                      </c:pt>
                      <c:pt idx="13711">
                        <c:v>64796.998428344727</c:v>
                      </c:pt>
                      <c:pt idx="13712">
                        <c:v>63490.224319458008</c:v>
                      </c:pt>
                      <c:pt idx="13713">
                        <c:v>63192.224319458008</c:v>
                      </c:pt>
                      <c:pt idx="13714">
                        <c:v>63192.224319458008</c:v>
                      </c:pt>
                      <c:pt idx="13715">
                        <c:v>62561.724075317376</c:v>
                      </c:pt>
                      <c:pt idx="13716">
                        <c:v>62274.138626098626</c:v>
                      </c:pt>
                      <c:pt idx="13717">
                        <c:v>63729.5283203125</c:v>
                      </c:pt>
                      <c:pt idx="13718">
                        <c:v>65674.533401489258</c:v>
                      </c:pt>
                      <c:pt idx="13719">
                        <c:v>66117.045608520508</c:v>
                      </c:pt>
                      <c:pt idx="13720">
                        <c:v>66017.165237426758</c:v>
                      </c:pt>
                      <c:pt idx="13721">
                        <c:v>67316.682571411133</c:v>
                      </c:pt>
                      <c:pt idx="13722">
                        <c:v>66964.681838989258</c:v>
                      </c:pt>
                      <c:pt idx="13723">
                        <c:v>66964.682083129883</c:v>
                      </c:pt>
                      <c:pt idx="13724">
                        <c:v>65848.286331176758</c:v>
                      </c:pt>
                      <c:pt idx="13725">
                        <c:v>63744.305084228516</c:v>
                      </c:pt>
                      <c:pt idx="13726">
                        <c:v>63728.971832275383</c:v>
                      </c:pt>
                      <c:pt idx="13727">
                        <c:v>63728.971710205078</c:v>
                      </c:pt>
                      <c:pt idx="13728">
                        <c:v>63774.804840087883</c:v>
                      </c:pt>
                      <c:pt idx="13729">
                        <c:v>66057.739944458008</c:v>
                      </c:pt>
                      <c:pt idx="13730">
                        <c:v>65857.452590942383</c:v>
                      </c:pt>
                      <c:pt idx="13731">
                        <c:v>62290.446853637688</c:v>
                      </c:pt>
                      <c:pt idx="13732">
                        <c:v>63937.715530395508</c:v>
                      </c:pt>
                      <c:pt idx="13733">
                        <c:v>63721.715774536126</c:v>
                      </c:pt>
                      <c:pt idx="13734">
                        <c:v>62949.176956176758</c:v>
                      </c:pt>
                      <c:pt idx="13735">
                        <c:v>62949.176956176758</c:v>
                      </c:pt>
                      <c:pt idx="13736">
                        <c:v>62949.17707824707</c:v>
                      </c:pt>
                      <c:pt idx="13737">
                        <c:v>67132.897598266602</c:v>
                      </c:pt>
                      <c:pt idx="13738">
                        <c:v>67089.898330688477</c:v>
                      </c:pt>
                      <c:pt idx="13739">
                        <c:v>66915.897598266602</c:v>
                      </c:pt>
                      <c:pt idx="13740">
                        <c:v>57255.702850341797</c:v>
                      </c:pt>
                      <c:pt idx="13741">
                        <c:v>57665.458312988281</c:v>
                      </c:pt>
                      <c:pt idx="13742">
                        <c:v>57665.458312988281</c:v>
                      </c:pt>
                      <c:pt idx="13743">
                        <c:v>66027.940628051758</c:v>
                      </c:pt>
                      <c:pt idx="13744">
                        <c:v>66042.839553833008</c:v>
                      </c:pt>
                      <c:pt idx="13745">
                        <c:v>66042.840042114258</c:v>
                      </c:pt>
                      <c:pt idx="13746">
                        <c:v>65906.240005493164</c:v>
                      </c:pt>
                      <c:pt idx="13747">
                        <c:v>62726.450759887695</c:v>
                      </c:pt>
                      <c:pt idx="13748">
                        <c:v>62726.450759887695</c:v>
                      </c:pt>
                      <c:pt idx="13749">
                        <c:v>62327.450759887695</c:v>
                      </c:pt>
                      <c:pt idx="13750">
                        <c:v>62473.452774047852</c:v>
                      </c:pt>
                      <c:pt idx="13751">
                        <c:v>66626.388458251953</c:v>
                      </c:pt>
                      <c:pt idx="13752">
                        <c:v>64425.497512817376</c:v>
                      </c:pt>
                      <c:pt idx="13753">
                        <c:v>64648.397659301758</c:v>
                      </c:pt>
                      <c:pt idx="13754">
                        <c:v>64648.397903442376</c:v>
                      </c:pt>
                      <c:pt idx="13755">
                        <c:v>67196.585601806641</c:v>
                      </c:pt>
                      <c:pt idx="13756">
                        <c:v>66921.585357666016</c:v>
                      </c:pt>
                      <c:pt idx="13757">
                        <c:v>66921.585357666016</c:v>
                      </c:pt>
                      <c:pt idx="13758">
                        <c:v>64981.022705078125</c:v>
                      </c:pt>
                      <c:pt idx="13759">
                        <c:v>65578.623291015625</c:v>
                      </c:pt>
                      <c:pt idx="13760">
                        <c:v>65587.623046875</c:v>
                      </c:pt>
                      <c:pt idx="13761">
                        <c:v>66410.099075317383</c:v>
                      </c:pt>
                      <c:pt idx="13762">
                        <c:v>66860.317581176758</c:v>
                      </c:pt>
                      <c:pt idx="13763">
                        <c:v>66886.317092895508</c:v>
                      </c:pt>
                      <c:pt idx="13764">
                        <c:v>65159.379348754876</c:v>
                      </c:pt>
                      <c:pt idx="13765">
                        <c:v>64840.379592895508</c:v>
                      </c:pt>
                      <c:pt idx="13766">
                        <c:v>64797.379104614258</c:v>
                      </c:pt>
                      <c:pt idx="13767">
                        <c:v>64051.897109985352</c:v>
                      </c:pt>
                      <c:pt idx="13768">
                        <c:v>62967.964553833008</c:v>
                      </c:pt>
                      <c:pt idx="13769">
                        <c:v>63412.96467590332</c:v>
                      </c:pt>
                      <c:pt idx="13770">
                        <c:v>65202.608840942376</c:v>
                      </c:pt>
                      <c:pt idx="13771">
                        <c:v>65117.608108520508</c:v>
                      </c:pt>
                      <c:pt idx="13772">
                        <c:v>66171.200393676758</c:v>
                      </c:pt>
                      <c:pt idx="13773">
                        <c:v>64843.668655395508</c:v>
                      </c:pt>
                      <c:pt idx="13774">
                        <c:v>65441.168655395508</c:v>
                      </c:pt>
                      <c:pt idx="13775">
                        <c:v>65192.766799926758</c:v>
                      </c:pt>
                      <c:pt idx="13776">
                        <c:v>65995.517776489258</c:v>
                      </c:pt>
                      <c:pt idx="13777">
                        <c:v>65556.383255004883</c:v>
                      </c:pt>
                      <c:pt idx="13778">
                        <c:v>65496.476760864258</c:v>
                      </c:pt>
                      <c:pt idx="13779">
                        <c:v>65265.476272583008</c:v>
                      </c:pt>
                      <c:pt idx="13780">
                        <c:v>66078.164749145508</c:v>
                      </c:pt>
                      <c:pt idx="13781">
                        <c:v>66392.161087036133</c:v>
                      </c:pt>
                      <c:pt idx="13782">
                        <c:v>66495.161331176758</c:v>
                      </c:pt>
                      <c:pt idx="13783">
                        <c:v>66816.458694458008</c:v>
                      </c:pt>
                      <c:pt idx="13784">
                        <c:v>66906.064895629883</c:v>
                      </c:pt>
                      <c:pt idx="13785">
                        <c:v>56480.670379638672</c:v>
                      </c:pt>
                      <c:pt idx="13786">
                        <c:v>56726.172515869141</c:v>
                      </c:pt>
                      <c:pt idx="13787">
                        <c:v>56726.172393798828</c:v>
                      </c:pt>
                      <c:pt idx="13788">
                        <c:v>56638.172332763672</c:v>
                      </c:pt>
                      <c:pt idx="13789">
                        <c:v>56231.647842407227</c:v>
                      </c:pt>
                      <c:pt idx="13790">
                        <c:v>56246.547988891594</c:v>
                      </c:pt>
                      <c:pt idx="13791">
                        <c:v>56158.548233032227</c:v>
                      </c:pt>
                      <c:pt idx="13792">
                        <c:v>55942.547988891594</c:v>
                      </c:pt>
                      <c:pt idx="13793">
                        <c:v>65202.109329223626</c:v>
                      </c:pt>
                      <c:pt idx="13794">
                        <c:v>63808.034622192376</c:v>
                      </c:pt>
                      <c:pt idx="13795">
                        <c:v>67151.766799926758</c:v>
                      </c:pt>
                      <c:pt idx="13796">
                        <c:v>67151.766799926758</c:v>
                      </c:pt>
                      <c:pt idx="13797">
                        <c:v>63712.79670715332</c:v>
                      </c:pt>
                      <c:pt idx="13798">
                        <c:v>63712.79670715332</c:v>
                      </c:pt>
                      <c:pt idx="13799">
                        <c:v>64147.797073364258</c:v>
                      </c:pt>
                      <c:pt idx="13800">
                        <c:v>62475.303192138672</c:v>
                      </c:pt>
                      <c:pt idx="13801">
                        <c:v>62370.303192138672</c:v>
                      </c:pt>
                      <c:pt idx="13802">
                        <c:v>62578.651824951172</c:v>
                      </c:pt>
                      <c:pt idx="13803">
                        <c:v>62578.651824951172</c:v>
                      </c:pt>
                      <c:pt idx="13804">
                        <c:v>62230.151824951172</c:v>
                      </c:pt>
                      <c:pt idx="13805">
                        <c:v>61362.151824951172</c:v>
                      </c:pt>
                      <c:pt idx="13806">
                        <c:v>61138.484954833984</c:v>
                      </c:pt>
                      <c:pt idx="13807">
                        <c:v>61691.412490844727</c:v>
                      </c:pt>
                      <c:pt idx="13808">
                        <c:v>61691.412612915039</c:v>
                      </c:pt>
                      <c:pt idx="13809">
                        <c:v>64885.936172485352</c:v>
                      </c:pt>
                      <c:pt idx="13810">
                        <c:v>64885.936111450195</c:v>
                      </c:pt>
                      <c:pt idx="13811">
                        <c:v>63734.038040161133</c:v>
                      </c:pt>
                      <c:pt idx="13812">
                        <c:v>66442.859451293945</c:v>
                      </c:pt>
                      <c:pt idx="13813">
                        <c:v>66755.060012817383</c:v>
                      </c:pt>
                      <c:pt idx="13814">
                        <c:v>66755.473831176758</c:v>
                      </c:pt>
                      <c:pt idx="13815">
                        <c:v>57502.391571044922</c:v>
                      </c:pt>
                      <c:pt idx="13816">
                        <c:v>58044.391571044922</c:v>
                      </c:pt>
                      <c:pt idx="13817">
                        <c:v>58091.391632080078</c:v>
                      </c:pt>
                      <c:pt idx="13818">
                        <c:v>58044.391571044922</c:v>
                      </c:pt>
                      <c:pt idx="13819">
                        <c:v>68476.498001098633</c:v>
                      </c:pt>
                      <c:pt idx="13820">
                        <c:v>68476.497756958008</c:v>
                      </c:pt>
                      <c:pt idx="13821">
                        <c:v>67157.457229614258</c:v>
                      </c:pt>
                      <c:pt idx="13822">
                        <c:v>67214.737014770508</c:v>
                      </c:pt>
                      <c:pt idx="13823">
                        <c:v>67106.737014770508</c:v>
                      </c:pt>
                      <c:pt idx="13824">
                        <c:v>66765.737014770508</c:v>
                      </c:pt>
                      <c:pt idx="13825">
                        <c:v>67170.888870239258</c:v>
                      </c:pt>
                      <c:pt idx="13826">
                        <c:v>67111.890335083008</c:v>
                      </c:pt>
                      <c:pt idx="13827">
                        <c:v>64851.408889770508</c:v>
                      </c:pt>
                      <c:pt idx="13828">
                        <c:v>64851.408767700195</c:v>
                      </c:pt>
                      <c:pt idx="13829">
                        <c:v>63035.010620117188</c:v>
                      </c:pt>
                      <c:pt idx="13830">
                        <c:v>65951.425979614258</c:v>
                      </c:pt>
                      <c:pt idx="13831">
                        <c:v>65774.225784301758</c:v>
                      </c:pt>
                      <c:pt idx="13832">
                        <c:v>65545.725784301758</c:v>
                      </c:pt>
                      <c:pt idx="13833">
                        <c:v>64528.411911010742</c:v>
                      </c:pt>
                      <c:pt idx="13834">
                        <c:v>64412.653594970696</c:v>
                      </c:pt>
                      <c:pt idx="13835">
                        <c:v>63755.741775512688</c:v>
                      </c:pt>
                      <c:pt idx="13836">
                        <c:v>64392.896926879883</c:v>
                      </c:pt>
                      <c:pt idx="13837">
                        <c:v>63474.574844360352</c:v>
                      </c:pt>
                      <c:pt idx="13838">
                        <c:v>63219.574783325195</c:v>
                      </c:pt>
                      <c:pt idx="13839">
                        <c:v>65062.08869934082</c:v>
                      </c:pt>
                      <c:pt idx="13840">
                        <c:v>65959.269729614258</c:v>
                      </c:pt>
                      <c:pt idx="13841">
                        <c:v>65911.269241333008</c:v>
                      </c:pt>
                      <c:pt idx="13842">
                        <c:v>66175.269485473633</c:v>
                      </c:pt>
                      <c:pt idx="13843">
                        <c:v>64511.055374145508</c:v>
                      </c:pt>
                      <c:pt idx="13844">
                        <c:v>64511.055374145508</c:v>
                      </c:pt>
                      <c:pt idx="13845">
                        <c:v>56600.017547607422</c:v>
                      </c:pt>
                      <c:pt idx="13846">
                        <c:v>56609.017547607422</c:v>
                      </c:pt>
                      <c:pt idx="13847">
                        <c:v>56600.017486572266</c:v>
                      </c:pt>
                      <c:pt idx="13848">
                        <c:v>55827.221893310547</c:v>
                      </c:pt>
                      <c:pt idx="13849">
                        <c:v>55827.222259521484</c:v>
                      </c:pt>
                      <c:pt idx="13850">
                        <c:v>55690.022186279297</c:v>
                      </c:pt>
                      <c:pt idx="13851">
                        <c:v>55556.021820068352</c:v>
                      </c:pt>
                      <c:pt idx="13852">
                        <c:v>59659.897937774658</c:v>
                      </c:pt>
                      <c:pt idx="13853">
                        <c:v>59996.398040771484</c:v>
                      </c:pt>
                      <c:pt idx="13854">
                        <c:v>61381.648086547852</c:v>
                      </c:pt>
                      <c:pt idx="13855">
                        <c:v>64245.178298950195</c:v>
                      </c:pt>
                      <c:pt idx="13856">
                        <c:v>63249.126541137695</c:v>
                      </c:pt>
                      <c:pt idx="13857">
                        <c:v>66281.413101196289</c:v>
                      </c:pt>
                      <c:pt idx="13858">
                        <c:v>66327.693374633789</c:v>
                      </c:pt>
                      <c:pt idx="13859">
                        <c:v>65778.692153930664</c:v>
                      </c:pt>
                      <c:pt idx="13860">
                        <c:v>64728.311965942376</c:v>
                      </c:pt>
                      <c:pt idx="13861">
                        <c:v>64677.761428833008</c:v>
                      </c:pt>
                      <c:pt idx="13862">
                        <c:v>64629.762161254876</c:v>
                      </c:pt>
                      <c:pt idx="13863">
                        <c:v>64629.762161254876</c:v>
                      </c:pt>
                      <c:pt idx="13864">
                        <c:v>64214.761672973626</c:v>
                      </c:pt>
                      <c:pt idx="13865">
                        <c:v>63898.087600708008</c:v>
                      </c:pt>
                      <c:pt idx="13866">
                        <c:v>63851.087356567376</c:v>
                      </c:pt>
                      <c:pt idx="13867">
                        <c:v>67114.252883911133</c:v>
                      </c:pt>
                      <c:pt idx="13868">
                        <c:v>66905.954299926758</c:v>
                      </c:pt>
                      <c:pt idx="13869">
                        <c:v>66248.998413085938</c:v>
                      </c:pt>
                      <c:pt idx="13870">
                        <c:v>65984.897415161133</c:v>
                      </c:pt>
                      <c:pt idx="13871">
                        <c:v>65826.796829223633</c:v>
                      </c:pt>
                      <c:pt idx="13872">
                        <c:v>66061.408889770508</c:v>
                      </c:pt>
                      <c:pt idx="13873">
                        <c:v>66657.342819213867</c:v>
                      </c:pt>
                      <c:pt idx="13874">
                        <c:v>66460.342086791992</c:v>
                      </c:pt>
                      <c:pt idx="13875">
                        <c:v>64255.999603271484</c:v>
                      </c:pt>
                      <c:pt idx="13876">
                        <c:v>64255.999603271484</c:v>
                      </c:pt>
                      <c:pt idx="13877">
                        <c:v>64445.553298950195</c:v>
                      </c:pt>
                      <c:pt idx="13878">
                        <c:v>64454.553359985352</c:v>
                      </c:pt>
                      <c:pt idx="13879">
                        <c:v>64445.553298950195</c:v>
                      </c:pt>
                      <c:pt idx="13880">
                        <c:v>65410.060501098626</c:v>
                      </c:pt>
                      <c:pt idx="13881">
                        <c:v>65363.060989379876</c:v>
                      </c:pt>
                      <c:pt idx="13882">
                        <c:v>65216.220169067376</c:v>
                      </c:pt>
                      <c:pt idx="13883">
                        <c:v>64875.219436645508</c:v>
                      </c:pt>
                      <c:pt idx="13884">
                        <c:v>62426.442947387695</c:v>
                      </c:pt>
                      <c:pt idx="13885">
                        <c:v>63227.243911743164</c:v>
                      </c:pt>
                      <c:pt idx="13886">
                        <c:v>63123.125625610352</c:v>
                      </c:pt>
                      <c:pt idx="13887">
                        <c:v>63132.125564575195</c:v>
                      </c:pt>
                      <c:pt idx="13888">
                        <c:v>63088.125625610352</c:v>
                      </c:pt>
                      <c:pt idx="13889">
                        <c:v>63319.125564575195</c:v>
                      </c:pt>
                      <c:pt idx="13890">
                        <c:v>56938.668182373047</c:v>
                      </c:pt>
                      <c:pt idx="13891">
                        <c:v>56947.668182373047</c:v>
                      </c:pt>
                      <c:pt idx="13892">
                        <c:v>56947.668182373047</c:v>
                      </c:pt>
                      <c:pt idx="13893">
                        <c:v>56947.668243408203</c:v>
                      </c:pt>
                      <c:pt idx="13894">
                        <c:v>56500.868011474609</c:v>
                      </c:pt>
                      <c:pt idx="13895">
                        <c:v>66289.199417114258</c:v>
                      </c:pt>
                      <c:pt idx="13896">
                        <c:v>66483.199905395508</c:v>
                      </c:pt>
                      <c:pt idx="13897">
                        <c:v>65700.340042114258</c:v>
                      </c:pt>
                      <c:pt idx="13898">
                        <c:v>66110.340286254883</c:v>
                      </c:pt>
                      <c:pt idx="13899">
                        <c:v>65632.582229614258</c:v>
                      </c:pt>
                      <c:pt idx="13900">
                        <c:v>65225.582229614258</c:v>
                      </c:pt>
                      <c:pt idx="13901">
                        <c:v>65044.582229614258</c:v>
                      </c:pt>
                      <c:pt idx="13902">
                        <c:v>64976.577835083008</c:v>
                      </c:pt>
                      <c:pt idx="13903">
                        <c:v>65058.977493286126</c:v>
                      </c:pt>
                      <c:pt idx="13904">
                        <c:v>64564.976272583008</c:v>
                      </c:pt>
                      <c:pt idx="13905">
                        <c:v>64825.610794067376</c:v>
                      </c:pt>
                      <c:pt idx="13906">
                        <c:v>64268.309280395508</c:v>
                      </c:pt>
                      <c:pt idx="13907">
                        <c:v>65196.237014770508</c:v>
                      </c:pt>
                      <c:pt idx="13908">
                        <c:v>65785.901809692383</c:v>
                      </c:pt>
                      <c:pt idx="13909">
                        <c:v>65716.901565551758</c:v>
                      </c:pt>
                      <c:pt idx="13910">
                        <c:v>66919.797805786133</c:v>
                      </c:pt>
                      <c:pt idx="13911">
                        <c:v>66669.091018676758</c:v>
                      </c:pt>
                      <c:pt idx="13912">
                        <c:v>66623.091018676758</c:v>
                      </c:pt>
                      <c:pt idx="13913">
                        <c:v>66580.084671020508</c:v>
                      </c:pt>
                      <c:pt idx="13914">
                        <c:v>66845.251907348633</c:v>
                      </c:pt>
                      <c:pt idx="13915">
                        <c:v>67037.754104614258</c:v>
                      </c:pt>
                      <c:pt idx="13916">
                        <c:v>67873.561721801758</c:v>
                      </c:pt>
                      <c:pt idx="13917">
                        <c:v>67823.561477661133</c:v>
                      </c:pt>
                      <c:pt idx="13918">
                        <c:v>67923.561233520508</c:v>
                      </c:pt>
                      <c:pt idx="13919">
                        <c:v>67405.560989379883</c:v>
                      </c:pt>
                      <c:pt idx="13920">
                        <c:v>66071.059463500977</c:v>
                      </c:pt>
                      <c:pt idx="13921">
                        <c:v>66049.483291625977</c:v>
                      </c:pt>
                      <c:pt idx="13922">
                        <c:v>65800.483779907227</c:v>
                      </c:pt>
                      <c:pt idx="13923">
                        <c:v>66123.127639770508</c:v>
                      </c:pt>
                      <c:pt idx="13924">
                        <c:v>66123.128616333008</c:v>
                      </c:pt>
                      <c:pt idx="13925">
                        <c:v>66115.461868286133</c:v>
                      </c:pt>
                      <c:pt idx="13926">
                        <c:v>66962.125686645508</c:v>
                      </c:pt>
                      <c:pt idx="13927">
                        <c:v>66678.574478149414</c:v>
                      </c:pt>
                      <c:pt idx="13928">
                        <c:v>64276.92045593261</c:v>
                      </c:pt>
                      <c:pt idx="13929">
                        <c:v>64702.42094421386</c:v>
                      </c:pt>
                      <c:pt idx="13930">
                        <c:v>63551.320999145508</c:v>
                      </c:pt>
                      <c:pt idx="13931">
                        <c:v>63551.321243286126</c:v>
                      </c:pt>
                      <c:pt idx="13932">
                        <c:v>63551.321243286126</c:v>
                      </c:pt>
                      <c:pt idx="13933">
                        <c:v>63456.321975708008</c:v>
                      </c:pt>
                      <c:pt idx="13934">
                        <c:v>63047.320510864258</c:v>
                      </c:pt>
                      <c:pt idx="13935">
                        <c:v>62545.54089355468</c:v>
                      </c:pt>
                      <c:pt idx="13936">
                        <c:v>62802.88464355468</c:v>
                      </c:pt>
                      <c:pt idx="13937">
                        <c:v>63034.384399414063</c:v>
                      </c:pt>
                      <c:pt idx="13938">
                        <c:v>66585.900344848633</c:v>
                      </c:pt>
                      <c:pt idx="13939">
                        <c:v>66633.900100708008</c:v>
                      </c:pt>
                      <c:pt idx="13940">
                        <c:v>66503.900100708008</c:v>
                      </c:pt>
                      <c:pt idx="13941">
                        <c:v>66591.900100708008</c:v>
                      </c:pt>
                      <c:pt idx="13942">
                        <c:v>64921.911529541016</c:v>
                      </c:pt>
                      <c:pt idx="13943">
                        <c:v>64782.169143676758</c:v>
                      </c:pt>
                      <c:pt idx="13944">
                        <c:v>64624.247756958008</c:v>
                      </c:pt>
                      <c:pt idx="13945">
                        <c:v>63134.383499145508</c:v>
                      </c:pt>
                      <c:pt idx="13946">
                        <c:v>62156.381057739258</c:v>
                      </c:pt>
                      <c:pt idx="13947">
                        <c:v>61852.381546020508</c:v>
                      </c:pt>
                      <c:pt idx="13948">
                        <c:v>63809.825973510742</c:v>
                      </c:pt>
                      <c:pt idx="13949">
                        <c:v>63538.225936889648</c:v>
                      </c:pt>
                      <c:pt idx="13950">
                        <c:v>65497.496658325195</c:v>
                      </c:pt>
                      <c:pt idx="13951">
                        <c:v>65808.647903442383</c:v>
                      </c:pt>
                      <c:pt idx="13952">
                        <c:v>65800.281265258789</c:v>
                      </c:pt>
                      <c:pt idx="13953">
                        <c:v>64845.095169067383</c:v>
                      </c:pt>
                      <c:pt idx="13954">
                        <c:v>65918.666702270508</c:v>
                      </c:pt>
                      <c:pt idx="13955">
                        <c:v>66421.647903442383</c:v>
                      </c:pt>
                      <c:pt idx="13956">
                        <c:v>66421.647659301758</c:v>
                      </c:pt>
                      <c:pt idx="13957">
                        <c:v>66284.647125244141</c:v>
                      </c:pt>
                      <c:pt idx="13958">
                        <c:v>65996.646392822266</c:v>
                      </c:pt>
                      <c:pt idx="13959">
                        <c:v>67480.384185791016</c:v>
                      </c:pt>
                      <c:pt idx="13960">
                        <c:v>67523.785064697266</c:v>
                      </c:pt>
                      <c:pt idx="13961">
                        <c:v>67361.784088134766</c:v>
                      </c:pt>
                      <c:pt idx="13962">
                        <c:v>67181.783843994141</c:v>
                      </c:pt>
                      <c:pt idx="13963">
                        <c:v>67165.784088134766</c:v>
                      </c:pt>
                      <c:pt idx="13964">
                        <c:v>63449.432830810547</c:v>
                      </c:pt>
                      <c:pt idx="13965">
                        <c:v>65280.787796020508</c:v>
                      </c:pt>
                      <c:pt idx="13966">
                        <c:v>65063.694412231445</c:v>
                      </c:pt>
                      <c:pt idx="13967">
                        <c:v>64412.691970825195</c:v>
                      </c:pt>
                      <c:pt idx="13968">
                        <c:v>64412.692459106445</c:v>
                      </c:pt>
                      <c:pt idx="13969">
                        <c:v>64853.53076171875</c:v>
                      </c:pt>
                      <c:pt idx="13970">
                        <c:v>63455.897048950195</c:v>
                      </c:pt>
                      <c:pt idx="13971">
                        <c:v>63407.896926879883</c:v>
                      </c:pt>
                      <c:pt idx="13972">
                        <c:v>63407.897048950195</c:v>
                      </c:pt>
                      <c:pt idx="13973">
                        <c:v>63435.589797973626</c:v>
                      </c:pt>
                      <c:pt idx="13974">
                        <c:v>63377.590042114258</c:v>
                      </c:pt>
                      <c:pt idx="13975">
                        <c:v>63377.590042114258</c:v>
                      </c:pt>
                      <c:pt idx="13976">
                        <c:v>63424.377151489258</c:v>
                      </c:pt>
                      <c:pt idx="13977">
                        <c:v>63151.841018676758</c:v>
                      </c:pt>
                      <c:pt idx="13978">
                        <c:v>63151.840774536126</c:v>
                      </c:pt>
                      <c:pt idx="13979">
                        <c:v>63499.840286254876</c:v>
                      </c:pt>
                      <c:pt idx="13980">
                        <c:v>63081.157180786133</c:v>
                      </c:pt>
                      <c:pt idx="13981">
                        <c:v>64138.413528442383</c:v>
                      </c:pt>
                      <c:pt idx="13982">
                        <c:v>64094.413528442383</c:v>
                      </c:pt>
                      <c:pt idx="13983">
                        <c:v>64107.413589477539</c:v>
                      </c:pt>
                      <c:pt idx="13984">
                        <c:v>64107.413650512695</c:v>
                      </c:pt>
                      <c:pt idx="13985">
                        <c:v>63746.413528442383</c:v>
                      </c:pt>
                      <c:pt idx="13986">
                        <c:v>63597.166397094727</c:v>
                      </c:pt>
                      <c:pt idx="13987">
                        <c:v>64891.228897094727</c:v>
                      </c:pt>
                      <c:pt idx="13988">
                        <c:v>64391.623489379883</c:v>
                      </c:pt>
                      <c:pt idx="13989">
                        <c:v>64336.26985168457</c:v>
                      </c:pt>
                      <c:pt idx="13990">
                        <c:v>64336.26985168457</c:v>
                      </c:pt>
                      <c:pt idx="13991">
                        <c:v>65668.84016418457</c:v>
                      </c:pt>
                      <c:pt idx="13992">
                        <c:v>65629.840286254883</c:v>
                      </c:pt>
                      <c:pt idx="13993">
                        <c:v>65677.840286254883</c:v>
                      </c:pt>
                      <c:pt idx="13994">
                        <c:v>65668.840286254883</c:v>
                      </c:pt>
                      <c:pt idx="13995">
                        <c:v>58025.901672363281</c:v>
                      </c:pt>
                      <c:pt idx="13996">
                        <c:v>64014.099952697747</c:v>
                      </c:pt>
                      <c:pt idx="13997">
                        <c:v>64014.098976135247</c:v>
                      </c:pt>
                      <c:pt idx="13998">
                        <c:v>64014.099952697747</c:v>
                      </c:pt>
                      <c:pt idx="13999">
                        <c:v>64014.099464416497</c:v>
                      </c:pt>
                      <c:pt idx="14000">
                        <c:v>64370.119239807129</c:v>
                      </c:pt>
                      <c:pt idx="14001">
                        <c:v>64368.501564025879</c:v>
                      </c:pt>
                      <c:pt idx="14002">
                        <c:v>64234.701271057129</c:v>
                      </c:pt>
                      <c:pt idx="14003">
                        <c:v>61571.213821411126</c:v>
                      </c:pt>
                      <c:pt idx="14004">
                        <c:v>65881.252838134766</c:v>
                      </c:pt>
                      <c:pt idx="14005">
                        <c:v>67122.133209228516</c:v>
                      </c:pt>
                      <c:pt idx="14006">
                        <c:v>66796.134185791016</c:v>
                      </c:pt>
                      <c:pt idx="14007">
                        <c:v>66796.133941650391</c:v>
                      </c:pt>
                      <c:pt idx="14008">
                        <c:v>65772.313430786133</c:v>
                      </c:pt>
                      <c:pt idx="14009">
                        <c:v>65787.213821411133</c:v>
                      </c:pt>
                      <c:pt idx="14010">
                        <c:v>66050.532669067383</c:v>
                      </c:pt>
                      <c:pt idx="14011">
                        <c:v>65985.432327270508</c:v>
                      </c:pt>
                      <c:pt idx="14012">
                        <c:v>63995.608352661126</c:v>
                      </c:pt>
                      <c:pt idx="14013">
                        <c:v>63995.608596801758</c:v>
                      </c:pt>
                      <c:pt idx="14014">
                        <c:v>65190.651321411126</c:v>
                      </c:pt>
                      <c:pt idx="14015">
                        <c:v>65190.650588989258</c:v>
                      </c:pt>
                      <c:pt idx="14016">
                        <c:v>65434.546829223626</c:v>
                      </c:pt>
                      <c:pt idx="14017">
                        <c:v>65300.546585083008</c:v>
                      </c:pt>
                      <c:pt idx="14018">
                        <c:v>64716.132522583008</c:v>
                      </c:pt>
                      <c:pt idx="14019">
                        <c:v>65124.132766723626</c:v>
                      </c:pt>
                      <c:pt idx="14020">
                        <c:v>64922.434371948242</c:v>
                      </c:pt>
                      <c:pt idx="14021">
                        <c:v>66417.301956176758</c:v>
                      </c:pt>
                      <c:pt idx="14022">
                        <c:v>64222.208450317376</c:v>
                      </c:pt>
                      <c:pt idx="14023">
                        <c:v>64175.208206176758</c:v>
                      </c:pt>
                      <c:pt idx="14024">
                        <c:v>65071.710647583008</c:v>
                      </c:pt>
                      <c:pt idx="14025">
                        <c:v>57658.535327911377</c:v>
                      </c:pt>
                      <c:pt idx="14026">
                        <c:v>57899.535388946533</c:v>
                      </c:pt>
                      <c:pt idx="14027">
                        <c:v>56583.651382446289</c:v>
                      </c:pt>
                      <c:pt idx="14028">
                        <c:v>56597.655410766602</c:v>
                      </c:pt>
                      <c:pt idx="14029">
                        <c:v>56588.655410766602</c:v>
                      </c:pt>
                      <c:pt idx="14030">
                        <c:v>62722.650650024414</c:v>
                      </c:pt>
                      <c:pt idx="14031">
                        <c:v>62722.65071105957</c:v>
                      </c:pt>
                      <c:pt idx="14032">
                        <c:v>62722.65071105957</c:v>
                      </c:pt>
                      <c:pt idx="14033">
                        <c:v>63751.995986938477</c:v>
                      </c:pt>
                      <c:pt idx="14034">
                        <c:v>63244.995986938477</c:v>
                      </c:pt>
                      <c:pt idx="14035">
                        <c:v>63235.99592590332</c:v>
                      </c:pt>
                      <c:pt idx="14036">
                        <c:v>65768.70051574707</c:v>
                      </c:pt>
                      <c:pt idx="14037">
                        <c:v>65768.700637817383</c:v>
                      </c:pt>
                      <c:pt idx="14038">
                        <c:v>65768.70051574707</c:v>
                      </c:pt>
                      <c:pt idx="14039">
                        <c:v>63497.657608032227</c:v>
                      </c:pt>
                      <c:pt idx="14040">
                        <c:v>53908.757965087891</c:v>
                      </c:pt>
                      <c:pt idx="14041">
                        <c:v>53899.757965087891</c:v>
                      </c:pt>
                      <c:pt idx="14042">
                        <c:v>53895.757904052734</c:v>
                      </c:pt>
                      <c:pt idx="14043">
                        <c:v>54394.091766357415</c:v>
                      </c:pt>
                      <c:pt idx="14044">
                        <c:v>64958.065872192376</c:v>
                      </c:pt>
                      <c:pt idx="14045">
                        <c:v>64706.114944458008</c:v>
                      </c:pt>
                      <c:pt idx="14046">
                        <c:v>64706.114944458008</c:v>
                      </c:pt>
                      <c:pt idx="14047">
                        <c:v>64531.367599487305</c:v>
                      </c:pt>
                      <c:pt idx="14048">
                        <c:v>66646.433547973633</c:v>
                      </c:pt>
                      <c:pt idx="14049">
                        <c:v>66647.103591918945</c:v>
                      </c:pt>
                      <c:pt idx="14050">
                        <c:v>67128.383743286133</c:v>
                      </c:pt>
                      <c:pt idx="14051">
                        <c:v>67406.885696411133</c:v>
                      </c:pt>
                      <c:pt idx="14052">
                        <c:v>67029.203079223633</c:v>
                      </c:pt>
                      <c:pt idx="14053">
                        <c:v>66972.202835083008</c:v>
                      </c:pt>
                      <c:pt idx="14054">
                        <c:v>65095.851150512695</c:v>
                      </c:pt>
                      <c:pt idx="14055">
                        <c:v>62295.411331176758</c:v>
                      </c:pt>
                      <c:pt idx="14056">
                        <c:v>61926.01106262207</c:v>
                      </c:pt>
                      <c:pt idx="14057">
                        <c:v>62295.411575317383</c:v>
                      </c:pt>
                      <c:pt idx="14058">
                        <c:v>61905.454727172852</c:v>
                      </c:pt>
                      <c:pt idx="14059">
                        <c:v>65768.216506958008</c:v>
                      </c:pt>
                      <c:pt idx="14060">
                        <c:v>65268.816604614258</c:v>
                      </c:pt>
                      <c:pt idx="14061">
                        <c:v>65268.817092895508</c:v>
                      </c:pt>
                      <c:pt idx="14062">
                        <c:v>65275.92414855957</c:v>
                      </c:pt>
                      <c:pt idx="14063">
                        <c:v>68043.242874145508</c:v>
                      </c:pt>
                      <c:pt idx="14064">
                        <c:v>67719.524612426758</c:v>
                      </c:pt>
                      <c:pt idx="14065">
                        <c:v>67766.524124145508</c:v>
                      </c:pt>
                      <c:pt idx="14066">
                        <c:v>63722.524658203118</c:v>
                      </c:pt>
                      <c:pt idx="14067">
                        <c:v>63562.32421875</c:v>
                      </c:pt>
                      <c:pt idx="14068">
                        <c:v>63353.324462890618</c:v>
                      </c:pt>
                      <c:pt idx="14069">
                        <c:v>63340.32470703125</c:v>
                      </c:pt>
                      <c:pt idx="14070">
                        <c:v>63799.024795532227</c:v>
                      </c:pt>
                      <c:pt idx="14071">
                        <c:v>63799.024856567383</c:v>
                      </c:pt>
                      <c:pt idx="14072">
                        <c:v>63788.676712036133</c:v>
                      </c:pt>
                      <c:pt idx="14073">
                        <c:v>62178.897048950195</c:v>
                      </c:pt>
                      <c:pt idx="14074">
                        <c:v>62178.897048950195</c:v>
                      </c:pt>
                      <c:pt idx="14075">
                        <c:v>63289.874404907227</c:v>
                      </c:pt>
                      <c:pt idx="14076">
                        <c:v>63343.559524536126</c:v>
                      </c:pt>
                      <c:pt idx="14077">
                        <c:v>63607.414627075195</c:v>
                      </c:pt>
                      <c:pt idx="14078">
                        <c:v>63162.414688110344</c:v>
                      </c:pt>
                      <c:pt idx="14079">
                        <c:v>62713.439102172852</c:v>
                      </c:pt>
                      <c:pt idx="14080">
                        <c:v>64215.698684692383</c:v>
                      </c:pt>
                      <c:pt idx="14081">
                        <c:v>63993.198806762695</c:v>
                      </c:pt>
                      <c:pt idx="14082">
                        <c:v>63855.298477172852</c:v>
                      </c:pt>
                      <c:pt idx="14083">
                        <c:v>63655.298233032227</c:v>
                      </c:pt>
                      <c:pt idx="14084">
                        <c:v>64463.017166137695</c:v>
                      </c:pt>
                      <c:pt idx="14085">
                        <c:v>58987.676605224602</c:v>
                      </c:pt>
                      <c:pt idx="14086">
                        <c:v>58987.676605224602</c:v>
                      </c:pt>
                      <c:pt idx="14087">
                        <c:v>58987.676605224602</c:v>
                      </c:pt>
                      <c:pt idx="14088">
                        <c:v>58987.676605224602</c:v>
                      </c:pt>
                      <c:pt idx="14089">
                        <c:v>61547.152542114258</c:v>
                      </c:pt>
                      <c:pt idx="14090">
                        <c:v>61063.150833129876</c:v>
                      </c:pt>
                      <c:pt idx="14091">
                        <c:v>68021.121536254883</c:v>
                      </c:pt>
                      <c:pt idx="14092">
                        <c:v>68021.121780395508</c:v>
                      </c:pt>
                      <c:pt idx="14093">
                        <c:v>67227.442337036133</c:v>
                      </c:pt>
                      <c:pt idx="14094">
                        <c:v>67291.442581176758</c:v>
                      </c:pt>
                      <c:pt idx="14095">
                        <c:v>66896.442092895508</c:v>
                      </c:pt>
                      <c:pt idx="14096">
                        <c:v>63732.306594848626</c:v>
                      </c:pt>
                      <c:pt idx="14097">
                        <c:v>63778.961135864258</c:v>
                      </c:pt>
                      <c:pt idx="14098">
                        <c:v>63778.961135864258</c:v>
                      </c:pt>
                      <c:pt idx="14099">
                        <c:v>64038.961868286126</c:v>
                      </c:pt>
                      <c:pt idx="14100">
                        <c:v>62822.464454650879</c:v>
                      </c:pt>
                      <c:pt idx="14101">
                        <c:v>62857.580299377441</c:v>
                      </c:pt>
                      <c:pt idx="14102">
                        <c:v>62811.614479064941</c:v>
                      </c:pt>
                      <c:pt idx="14103">
                        <c:v>64055.945755004876</c:v>
                      </c:pt>
                      <c:pt idx="14104">
                        <c:v>64436.945510864258</c:v>
                      </c:pt>
                      <c:pt idx="14105">
                        <c:v>64388.800369262688</c:v>
                      </c:pt>
                      <c:pt idx="14106">
                        <c:v>64823.800735473626</c:v>
                      </c:pt>
                      <c:pt idx="14107">
                        <c:v>64679.80061340332</c:v>
                      </c:pt>
                      <c:pt idx="14108">
                        <c:v>66251.09553527832</c:v>
                      </c:pt>
                      <c:pt idx="14109">
                        <c:v>64849.786087036133</c:v>
                      </c:pt>
                      <c:pt idx="14110">
                        <c:v>66693.130813598633</c:v>
                      </c:pt>
                      <c:pt idx="14111">
                        <c:v>66819.797073364258</c:v>
                      </c:pt>
                      <c:pt idx="14112">
                        <c:v>66819.797805786133</c:v>
                      </c:pt>
                      <c:pt idx="14113">
                        <c:v>65664.335723876953</c:v>
                      </c:pt>
                      <c:pt idx="14114">
                        <c:v>64617.347625732422</c:v>
                      </c:pt>
                      <c:pt idx="14115">
                        <c:v>61368.07160949707</c:v>
                      </c:pt>
                      <c:pt idx="14116">
                        <c:v>62389.079055786126</c:v>
                      </c:pt>
                      <c:pt idx="14117">
                        <c:v>62389.079055786126</c:v>
                      </c:pt>
                      <c:pt idx="14118">
                        <c:v>62010.079299926758</c:v>
                      </c:pt>
                      <c:pt idx="14119">
                        <c:v>61962.079055786126</c:v>
                      </c:pt>
                      <c:pt idx="14120">
                        <c:v>62087.866333007813</c:v>
                      </c:pt>
                      <c:pt idx="14121">
                        <c:v>61460.880920410156</c:v>
                      </c:pt>
                      <c:pt idx="14122">
                        <c:v>65602.921585083008</c:v>
                      </c:pt>
                      <c:pt idx="14123">
                        <c:v>65649.920608520508</c:v>
                      </c:pt>
                      <c:pt idx="14124">
                        <c:v>64273.503860473626</c:v>
                      </c:pt>
                      <c:pt idx="14125">
                        <c:v>64625.503860473626</c:v>
                      </c:pt>
                      <c:pt idx="14126">
                        <c:v>66605.305862426758</c:v>
                      </c:pt>
                      <c:pt idx="14127">
                        <c:v>67163.006301879883</c:v>
                      </c:pt>
                      <c:pt idx="14128">
                        <c:v>66987.006057739258</c:v>
                      </c:pt>
                      <c:pt idx="14129">
                        <c:v>65856.323638916016</c:v>
                      </c:pt>
                      <c:pt idx="14130">
                        <c:v>61704.180862426758</c:v>
                      </c:pt>
                      <c:pt idx="14131">
                        <c:v>61561.780349731438</c:v>
                      </c:pt>
                      <c:pt idx="14132">
                        <c:v>61627.180374145508</c:v>
                      </c:pt>
                      <c:pt idx="14133">
                        <c:v>66164.069244384766</c:v>
                      </c:pt>
                      <c:pt idx="14134">
                        <c:v>66118.356109619141</c:v>
                      </c:pt>
                      <c:pt idx="14135">
                        <c:v>66165.355865478516</c:v>
                      </c:pt>
                      <c:pt idx="14136">
                        <c:v>63844.629730224602</c:v>
                      </c:pt>
                      <c:pt idx="14137">
                        <c:v>63835.629669189446</c:v>
                      </c:pt>
                      <c:pt idx="14138">
                        <c:v>62516.946914672852</c:v>
                      </c:pt>
                      <c:pt idx="14139">
                        <c:v>63440.548477172852</c:v>
                      </c:pt>
                      <c:pt idx="14140">
                        <c:v>63943.681106567383</c:v>
                      </c:pt>
                      <c:pt idx="14141">
                        <c:v>64268.181228637695</c:v>
                      </c:pt>
                      <c:pt idx="14142">
                        <c:v>64268.181106567383</c:v>
                      </c:pt>
                      <c:pt idx="14143">
                        <c:v>63908.075660705566</c:v>
                      </c:pt>
                      <c:pt idx="14144">
                        <c:v>64151.075721740723</c:v>
                      </c:pt>
                      <c:pt idx="14145">
                        <c:v>58306.785369873047</c:v>
                      </c:pt>
                      <c:pt idx="14146">
                        <c:v>58258.785491943352</c:v>
                      </c:pt>
                      <c:pt idx="14147">
                        <c:v>59161.787078857415</c:v>
                      </c:pt>
                      <c:pt idx="14148">
                        <c:v>58759.187164306641</c:v>
                      </c:pt>
                      <c:pt idx="14149">
                        <c:v>58273.387969970703</c:v>
                      </c:pt>
                      <c:pt idx="14150">
                        <c:v>57287.610260009766</c:v>
                      </c:pt>
                      <c:pt idx="14151">
                        <c:v>60985.659866333008</c:v>
                      </c:pt>
                      <c:pt idx="14152">
                        <c:v>61237.60920715332</c:v>
                      </c:pt>
                      <c:pt idx="14153">
                        <c:v>61149.60920715332</c:v>
                      </c:pt>
                      <c:pt idx="14154">
                        <c:v>64583.22004699707</c:v>
                      </c:pt>
                      <c:pt idx="14155">
                        <c:v>64583.22004699707</c:v>
                      </c:pt>
                      <c:pt idx="14156">
                        <c:v>63997.965103149414</c:v>
                      </c:pt>
                      <c:pt idx="14157">
                        <c:v>64054.965225219727</c:v>
                      </c:pt>
                      <c:pt idx="14158">
                        <c:v>62779.81819152832</c:v>
                      </c:pt>
                      <c:pt idx="14159">
                        <c:v>63739.82209777832</c:v>
                      </c:pt>
                      <c:pt idx="14160">
                        <c:v>64861.532730102539</c:v>
                      </c:pt>
                      <c:pt idx="14161">
                        <c:v>63816.679641723626</c:v>
                      </c:pt>
                      <c:pt idx="14162">
                        <c:v>63765.678421020508</c:v>
                      </c:pt>
                      <c:pt idx="14163">
                        <c:v>63894.498977661126</c:v>
                      </c:pt>
                      <c:pt idx="14164">
                        <c:v>64490.094436645508</c:v>
                      </c:pt>
                      <c:pt idx="14165">
                        <c:v>67400.253128051758</c:v>
                      </c:pt>
                      <c:pt idx="14166">
                        <c:v>67352.253860473633</c:v>
                      </c:pt>
                      <c:pt idx="14167">
                        <c:v>65894.188674926758</c:v>
                      </c:pt>
                      <c:pt idx="14168">
                        <c:v>65894.189163208008</c:v>
                      </c:pt>
                      <c:pt idx="14169">
                        <c:v>65806.725784301758</c:v>
                      </c:pt>
                      <c:pt idx="14170">
                        <c:v>63150.650466918945</c:v>
                      </c:pt>
                      <c:pt idx="14171">
                        <c:v>64874.098342895508</c:v>
                      </c:pt>
                      <c:pt idx="14172">
                        <c:v>65010.098342895508</c:v>
                      </c:pt>
                      <c:pt idx="14173">
                        <c:v>65226.098342895508</c:v>
                      </c:pt>
                      <c:pt idx="14174">
                        <c:v>64663.599685668945</c:v>
                      </c:pt>
                      <c:pt idx="14175">
                        <c:v>57696.036773681641</c:v>
                      </c:pt>
                      <c:pt idx="14176">
                        <c:v>57696.00732421875</c:v>
                      </c:pt>
                      <c:pt idx="14177">
                        <c:v>57774.674194335938</c:v>
                      </c:pt>
                      <c:pt idx="14178">
                        <c:v>57676.126281738281</c:v>
                      </c:pt>
                      <c:pt idx="14179">
                        <c:v>63584.136795043945</c:v>
                      </c:pt>
                      <c:pt idx="14180">
                        <c:v>63584.136795043945</c:v>
                      </c:pt>
                      <c:pt idx="14181">
                        <c:v>61073.635513305664</c:v>
                      </c:pt>
                      <c:pt idx="14182">
                        <c:v>61073.635513305664</c:v>
                      </c:pt>
                      <c:pt idx="14183">
                        <c:v>61187.63557434082</c:v>
                      </c:pt>
                      <c:pt idx="14184">
                        <c:v>61416.695648193359</c:v>
                      </c:pt>
                      <c:pt idx="14185">
                        <c:v>62379.796279907227</c:v>
                      </c:pt>
                      <c:pt idx="14186">
                        <c:v>62427.796463012695</c:v>
                      </c:pt>
                      <c:pt idx="14187">
                        <c:v>65150.762405395508</c:v>
                      </c:pt>
                      <c:pt idx="14188">
                        <c:v>65373.662551879876</c:v>
                      </c:pt>
                      <c:pt idx="14189">
                        <c:v>66237.315139770508</c:v>
                      </c:pt>
                      <c:pt idx="14190">
                        <c:v>65744.392471313477</c:v>
                      </c:pt>
                      <c:pt idx="14191">
                        <c:v>65480.392715454094</c:v>
                      </c:pt>
                      <c:pt idx="14192">
                        <c:v>65608.392227172852</c:v>
                      </c:pt>
                      <c:pt idx="14193">
                        <c:v>66218.165237426758</c:v>
                      </c:pt>
                      <c:pt idx="14194">
                        <c:v>66330.165237426758</c:v>
                      </c:pt>
                      <c:pt idx="14195">
                        <c:v>66124.165237426758</c:v>
                      </c:pt>
                      <c:pt idx="14196">
                        <c:v>65089.891799926758</c:v>
                      </c:pt>
                      <c:pt idx="14197">
                        <c:v>65163.001907348626</c:v>
                      </c:pt>
                      <c:pt idx="14198">
                        <c:v>65236.121536254876</c:v>
                      </c:pt>
                      <c:pt idx="14199">
                        <c:v>65212.241409301758</c:v>
                      </c:pt>
                      <c:pt idx="14200">
                        <c:v>65359.458450317376</c:v>
                      </c:pt>
                      <c:pt idx="14201">
                        <c:v>65312.458450317376</c:v>
                      </c:pt>
                      <c:pt idx="14202">
                        <c:v>65997.272171020508</c:v>
                      </c:pt>
                      <c:pt idx="14203">
                        <c:v>65997.271682739258</c:v>
                      </c:pt>
                      <c:pt idx="14204">
                        <c:v>65909.271682739258</c:v>
                      </c:pt>
                      <c:pt idx="14205">
                        <c:v>65847.237747192383</c:v>
                      </c:pt>
                      <c:pt idx="14206">
                        <c:v>65858.933181762695</c:v>
                      </c:pt>
                      <c:pt idx="14207">
                        <c:v>65582.933181762695</c:v>
                      </c:pt>
                      <c:pt idx="14208">
                        <c:v>65299.575576782227</c:v>
                      </c:pt>
                      <c:pt idx="14209">
                        <c:v>66209.390213012695</c:v>
                      </c:pt>
                      <c:pt idx="14210">
                        <c:v>66209.390090942383</c:v>
                      </c:pt>
                      <c:pt idx="14211">
                        <c:v>65214.62678527832</c:v>
                      </c:pt>
                      <c:pt idx="14212">
                        <c:v>65212.75178527832</c:v>
                      </c:pt>
                      <c:pt idx="14213">
                        <c:v>62066.494972228997</c:v>
                      </c:pt>
                      <c:pt idx="14214">
                        <c:v>62066.495216369629</c:v>
                      </c:pt>
                      <c:pt idx="14215">
                        <c:v>62066.494972228997</c:v>
                      </c:pt>
                      <c:pt idx="14216">
                        <c:v>61978.495216369629</c:v>
                      </c:pt>
                      <c:pt idx="14217">
                        <c:v>60553.293800354004</c:v>
                      </c:pt>
                      <c:pt idx="14218">
                        <c:v>60553.293800354004</c:v>
                      </c:pt>
                      <c:pt idx="14219">
                        <c:v>60553.293739318848</c:v>
                      </c:pt>
                      <c:pt idx="14220">
                        <c:v>58633.628631591797</c:v>
                      </c:pt>
                      <c:pt idx="14221">
                        <c:v>58993.203216552734</c:v>
                      </c:pt>
                      <c:pt idx="14222">
                        <c:v>58768.003509521484</c:v>
                      </c:pt>
                      <c:pt idx="14223">
                        <c:v>58762.581634521484</c:v>
                      </c:pt>
                      <c:pt idx="14224">
                        <c:v>58762.581634521484</c:v>
                      </c:pt>
                      <c:pt idx="14225">
                        <c:v>65635.478225708008</c:v>
                      </c:pt>
                      <c:pt idx="14226">
                        <c:v>65172.478225708008</c:v>
                      </c:pt>
                      <c:pt idx="14227">
                        <c:v>65172.478225708008</c:v>
                      </c:pt>
                      <c:pt idx="14228">
                        <c:v>64287.002655029297</c:v>
                      </c:pt>
                      <c:pt idx="14229">
                        <c:v>63324.234085083008</c:v>
                      </c:pt>
                      <c:pt idx="14230">
                        <c:v>62691.232131958008</c:v>
                      </c:pt>
                      <c:pt idx="14231">
                        <c:v>66689.693557739258</c:v>
                      </c:pt>
                      <c:pt idx="14232">
                        <c:v>66689.693557739258</c:v>
                      </c:pt>
                      <c:pt idx="14233">
                        <c:v>66689.693557739258</c:v>
                      </c:pt>
                      <c:pt idx="14234">
                        <c:v>66642.364700317383</c:v>
                      </c:pt>
                      <c:pt idx="14235">
                        <c:v>59493.778656005852</c:v>
                      </c:pt>
                      <c:pt idx="14236">
                        <c:v>60076.280853271484</c:v>
                      </c:pt>
                      <c:pt idx="14237">
                        <c:v>60773.895660400391</c:v>
                      </c:pt>
                      <c:pt idx="14238">
                        <c:v>60685.895599365234</c:v>
                      </c:pt>
                      <c:pt idx="14239">
                        <c:v>64433.610061645508</c:v>
                      </c:pt>
                      <c:pt idx="14240">
                        <c:v>64433.610000610352</c:v>
                      </c:pt>
                      <c:pt idx="14241">
                        <c:v>66468.025100708008</c:v>
                      </c:pt>
                      <c:pt idx="14242">
                        <c:v>66468.024978637695</c:v>
                      </c:pt>
                      <c:pt idx="14243">
                        <c:v>66466.004592895508</c:v>
                      </c:pt>
                      <c:pt idx="14244">
                        <c:v>65474.169326782227</c:v>
                      </c:pt>
                      <c:pt idx="14245">
                        <c:v>65478.16926574707</c:v>
                      </c:pt>
                      <c:pt idx="14246">
                        <c:v>64947.169509887695</c:v>
                      </c:pt>
                      <c:pt idx="14247">
                        <c:v>64747.169387817383</c:v>
                      </c:pt>
                      <c:pt idx="14248">
                        <c:v>65973.927520751953</c:v>
                      </c:pt>
                      <c:pt idx="14249">
                        <c:v>61780.852127075195</c:v>
                      </c:pt>
                      <c:pt idx="14250">
                        <c:v>63405.42414855957</c:v>
                      </c:pt>
                      <c:pt idx="14251">
                        <c:v>66183.221878051758</c:v>
                      </c:pt>
                      <c:pt idx="14252">
                        <c:v>66183.221878051758</c:v>
                      </c:pt>
                      <c:pt idx="14253">
                        <c:v>66106.357620239258</c:v>
                      </c:pt>
                      <c:pt idx="14254">
                        <c:v>65716.300369262695</c:v>
                      </c:pt>
                      <c:pt idx="14255">
                        <c:v>65895.395706176758</c:v>
                      </c:pt>
                      <c:pt idx="14256">
                        <c:v>63228.796829223626</c:v>
                      </c:pt>
                      <c:pt idx="14257">
                        <c:v>65384.061477661126</c:v>
                      </c:pt>
                      <c:pt idx="14258">
                        <c:v>65809.461868286133</c:v>
                      </c:pt>
                      <c:pt idx="14259">
                        <c:v>65721.461624145508</c:v>
                      </c:pt>
                      <c:pt idx="14260">
                        <c:v>65800.461624145508</c:v>
                      </c:pt>
                      <c:pt idx="14261">
                        <c:v>64994.367630004876</c:v>
                      </c:pt>
                      <c:pt idx="14262">
                        <c:v>65642.268264770508</c:v>
                      </c:pt>
                      <c:pt idx="14263">
                        <c:v>65904.267776489258</c:v>
                      </c:pt>
                      <c:pt idx="14264">
                        <c:v>65816.267532348633</c:v>
                      </c:pt>
                      <c:pt idx="14265">
                        <c:v>64417.015090942376</c:v>
                      </c:pt>
                      <c:pt idx="14266">
                        <c:v>64537.296096801758</c:v>
                      </c:pt>
                      <c:pt idx="14267">
                        <c:v>64211.295120239258</c:v>
                      </c:pt>
                      <c:pt idx="14268">
                        <c:v>64168.295852661126</c:v>
                      </c:pt>
                      <c:pt idx="14269">
                        <c:v>65309.623596191399</c:v>
                      </c:pt>
                      <c:pt idx="14270">
                        <c:v>64988.223693847649</c:v>
                      </c:pt>
                      <c:pt idx="14271">
                        <c:v>64900.297561645508</c:v>
                      </c:pt>
                      <c:pt idx="14272">
                        <c:v>65341.752639770508</c:v>
                      </c:pt>
                      <c:pt idx="14273">
                        <c:v>65350.752639770508</c:v>
                      </c:pt>
                      <c:pt idx="14274">
                        <c:v>65024.752639770508</c:v>
                      </c:pt>
                      <c:pt idx="14275">
                        <c:v>63133.540115356445</c:v>
                      </c:pt>
                      <c:pt idx="14276">
                        <c:v>63133.540176391602</c:v>
                      </c:pt>
                      <c:pt idx="14277">
                        <c:v>63247.040176391602</c:v>
                      </c:pt>
                      <c:pt idx="14278">
                        <c:v>63113.16047668457</c:v>
                      </c:pt>
                      <c:pt idx="14279">
                        <c:v>64405.908157348626</c:v>
                      </c:pt>
                      <c:pt idx="14280">
                        <c:v>65604.053131103516</c:v>
                      </c:pt>
                      <c:pt idx="14281">
                        <c:v>65615.053131103516</c:v>
                      </c:pt>
                      <c:pt idx="14282">
                        <c:v>65501.051177978516</c:v>
                      </c:pt>
                      <c:pt idx="14283">
                        <c:v>65345.051422119133</c:v>
                      </c:pt>
                      <c:pt idx="14284">
                        <c:v>66959.592529296875</c:v>
                      </c:pt>
                      <c:pt idx="14285">
                        <c:v>66890.59228515625</c:v>
                      </c:pt>
                      <c:pt idx="14286">
                        <c:v>65190.811721801758</c:v>
                      </c:pt>
                      <c:pt idx="14287">
                        <c:v>65254.812210083008</c:v>
                      </c:pt>
                      <c:pt idx="14288">
                        <c:v>64871.811233520508</c:v>
                      </c:pt>
                      <c:pt idx="14289">
                        <c:v>65617.265823364258</c:v>
                      </c:pt>
                      <c:pt idx="14290">
                        <c:v>65617.266067504883</c:v>
                      </c:pt>
                      <c:pt idx="14291">
                        <c:v>63324.042068481438</c:v>
                      </c:pt>
                      <c:pt idx="14292">
                        <c:v>62972.042068481438</c:v>
                      </c:pt>
                      <c:pt idx="14293">
                        <c:v>62972.285171508782</c:v>
                      </c:pt>
                      <c:pt idx="14294">
                        <c:v>63684.961380004876</c:v>
                      </c:pt>
                      <c:pt idx="14295">
                        <c:v>66054.176467895508</c:v>
                      </c:pt>
                      <c:pt idx="14296">
                        <c:v>65827.176223754883</c:v>
                      </c:pt>
                      <c:pt idx="14297">
                        <c:v>67290.560989379883</c:v>
                      </c:pt>
                      <c:pt idx="14298">
                        <c:v>66702.561233520508</c:v>
                      </c:pt>
                      <c:pt idx="14299">
                        <c:v>66567.560989379883</c:v>
                      </c:pt>
                      <c:pt idx="14300">
                        <c:v>66276.261428833008</c:v>
                      </c:pt>
                      <c:pt idx="14301">
                        <c:v>66800.261184692383</c:v>
                      </c:pt>
                      <c:pt idx="14302">
                        <c:v>66695.261184692383</c:v>
                      </c:pt>
                      <c:pt idx="14303">
                        <c:v>64057.317672729492</c:v>
                      </c:pt>
                      <c:pt idx="14304">
                        <c:v>64103.596969604492</c:v>
                      </c:pt>
                      <c:pt idx="14305">
                        <c:v>64054.70707702636</c:v>
                      </c:pt>
                      <c:pt idx="14306">
                        <c:v>64054.706344604492</c:v>
                      </c:pt>
                      <c:pt idx="14307">
                        <c:v>66955.886917114258</c:v>
                      </c:pt>
                      <c:pt idx="14308">
                        <c:v>66955.887405395508</c:v>
                      </c:pt>
                      <c:pt idx="14309">
                        <c:v>66955.083206176758</c:v>
                      </c:pt>
                      <c:pt idx="14310">
                        <c:v>62978.110916137695</c:v>
                      </c:pt>
                      <c:pt idx="14311">
                        <c:v>63425.298049926758</c:v>
                      </c:pt>
                      <c:pt idx="14312">
                        <c:v>63434.29817199707</c:v>
                      </c:pt>
                      <c:pt idx="14313">
                        <c:v>63197.573196411126</c:v>
                      </c:pt>
                      <c:pt idx="14314">
                        <c:v>64336.198043823242</c:v>
                      </c:pt>
                      <c:pt idx="14315">
                        <c:v>64222.198043823242</c:v>
                      </c:pt>
                      <c:pt idx="14316">
                        <c:v>64484.727127075195</c:v>
                      </c:pt>
                      <c:pt idx="14317">
                        <c:v>65658.119216918945</c:v>
                      </c:pt>
                      <c:pt idx="14318">
                        <c:v>66241.189895629883</c:v>
                      </c:pt>
                      <c:pt idx="14319">
                        <c:v>66240.069900512695</c:v>
                      </c:pt>
                      <c:pt idx="14320">
                        <c:v>66240.070022583008</c:v>
                      </c:pt>
                      <c:pt idx="14321">
                        <c:v>66343.232032775879</c:v>
                      </c:pt>
                      <c:pt idx="14322">
                        <c:v>66343.232032775879</c:v>
                      </c:pt>
                      <c:pt idx="14323">
                        <c:v>66157.872444152832</c:v>
                      </c:pt>
                      <c:pt idx="14324">
                        <c:v>66474.69416809082</c:v>
                      </c:pt>
                      <c:pt idx="14325">
                        <c:v>66441.401565551758</c:v>
                      </c:pt>
                      <c:pt idx="14326">
                        <c:v>66377.401077270508</c:v>
                      </c:pt>
                      <c:pt idx="14327">
                        <c:v>66289.401565551758</c:v>
                      </c:pt>
                      <c:pt idx="14328">
                        <c:v>66047.348327636719</c:v>
                      </c:pt>
                      <c:pt idx="14329">
                        <c:v>65695.348327636719</c:v>
                      </c:pt>
                      <c:pt idx="14330">
                        <c:v>65695.421951293945</c:v>
                      </c:pt>
                      <c:pt idx="14331">
                        <c:v>62021.322891235352</c:v>
                      </c:pt>
                      <c:pt idx="14332">
                        <c:v>62493.823440551758</c:v>
                      </c:pt>
                      <c:pt idx="14333">
                        <c:v>62494.031448364258</c:v>
                      </c:pt>
                      <c:pt idx="14334">
                        <c:v>62444.389602661126</c:v>
                      </c:pt>
                      <c:pt idx="14335">
                        <c:v>62443.98469543457</c:v>
                      </c:pt>
                      <c:pt idx="14336">
                        <c:v>62443.98469543457</c:v>
                      </c:pt>
                      <c:pt idx="14337">
                        <c:v>62443.98469543457</c:v>
                      </c:pt>
                      <c:pt idx="14338">
                        <c:v>64353.198883056633</c:v>
                      </c:pt>
                      <c:pt idx="14339">
                        <c:v>63078.163711547852</c:v>
                      </c:pt>
                      <c:pt idx="14340">
                        <c:v>63424.194717407227</c:v>
                      </c:pt>
                      <c:pt idx="14341">
                        <c:v>63424.194229125977</c:v>
                      </c:pt>
                      <c:pt idx="14342">
                        <c:v>63424.195205688477</c:v>
                      </c:pt>
                      <c:pt idx="14343">
                        <c:v>63125.264358520508</c:v>
                      </c:pt>
                      <c:pt idx="14344">
                        <c:v>63125.264358520508</c:v>
                      </c:pt>
                      <c:pt idx="14345">
                        <c:v>63126.296096801758</c:v>
                      </c:pt>
                      <c:pt idx="14346">
                        <c:v>62626.894729614258</c:v>
                      </c:pt>
                      <c:pt idx="14347">
                        <c:v>62233.4970703125</c:v>
                      </c:pt>
                      <c:pt idx="14348">
                        <c:v>65799.545608520508</c:v>
                      </c:pt>
                      <c:pt idx="14349">
                        <c:v>65498.294387817376</c:v>
                      </c:pt>
                      <c:pt idx="14350">
                        <c:v>64865.295120239258</c:v>
                      </c:pt>
                      <c:pt idx="14351">
                        <c:v>64767.295120239258</c:v>
                      </c:pt>
                      <c:pt idx="14352">
                        <c:v>64778.295120239258</c:v>
                      </c:pt>
                      <c:pt idx="14353">
                        <c:v>64778.295608520508</c:v>
                      </c:pt>
                      <c:pt idx="14354">
                        <c:v>64667.096389770508</c:v>
                      </c:pt>
                      <c:pt idx="14355">
                        <c:v>57700.350067138665</c:v>
                      </c:pt>
                      <c:pt idx="14356">
                        <c:v>57700.320617675774</c:v>
                      </c:pt>
                      <c:pt idx="14357">
                        <c:v>57700.320617675774</c:v>
                      </c:pt>
                      <c:pt idx="14358">
                        <c:v>57385.574279785156</c:v>
                      </c:pt>
                      <c:pt idx="14359">
                        <c:v>61458.262405395508</c:v>
                      </c:pt>
                      <c:pt idx="14360">
                        <c:v>61458.262344360352</c:v>
                      </c:pt>
                      <c:pt idx="14361">
                        <c:v>64660.079666137695</c:v>
                      </c:pt>
                      <c:pt idx="14362">
                        <c:v>64660.079727172852</c:v>
                      </c:pt>
                      <c:pt idx="14363">
                        <c:v>64229.644729614258</c:v>
                      </c:pt>
                      <c:pt idx="14364">
                        <c:v>64229.644729614258</c:v>
                      </c:pt>
                      <c:pt idx="14365">
                        <c:v>64249.679840087883</c:v>
                      </c:pt>
                      <c:pt idx="14366">
                        <c:v>65633.474807739258</c:v>
                      </c:pt>
                      <c:pt idx="14367">
                        <c:v>66540.975784301758</c:v>
                      </c:pt>
                      <c:pt idx="14368">
                        <c:v>66349.975296020508</c:v>
                      </c:pt>
                      <c:pt idx="14369">
                        <c:v>64160.238235473626</c:v>
                      </c:pt>
                      <c:pt idx="14370">
                        <c:v>56093.542022705078</c:v>
                      </c:pt>
                      <c:pt idx="14371">
                        <c:v>60496.458572387695</c:v>
                      </c:pt>
                      <c:pt idx="14372">
                        <c:v>60497.700759887695</c:v>
                      </c:pt>
                      <c:pt idx="14373">
                        <c:v>64893.128372192376</c:v>
                      </c:pt>
                      <c:pt idx="14374">
                        <c:v>64634.326858520508</c:v>
                      </c:pt>
                      <c:pt idx="14375">
                        <c:v>64423.326858520508</c:v>
                      </c:pt>
                      <c:pt idx="14376">
                        <c:v>67397.270950317383</c:v>
                      </c:pt>
                      <c:pt idx="14377">
                        <c:v>67397.270462036133</c:v>
                      </c:pt>
                      <c:pt idx="14378">
                        <c:v>66928.070953369141</c:v>
                      </c:pt>
                      <c:pt idx="14379">
                        <c:v>67110.139068603516</c:v>
                      </c:pt>
                      <c:pt idx="14380">
                        <c:v>67071.137115478516</c:v>
                      </c:pt>
                      <c:pt idx="14381">
                        <c:v>67298.139068603516</c:v>
                      </c:pt>
                      <c:pt idx="14382">
                        <c:v>67254.506256103516</c:v>
                      </c:pt>
                      <c:pt idx="14383">
                        <c:v>66515.383697509766</c:v>
                      </c:pt>
                      <c:pt idx="14384">
                        <c:v>63277.513870239258</c:v>
                      </c:pt>
                      <c:pt idx="14385">
                        <c:v>64203.429641723626</c:v>
                      </c:pt>
                      <c:pt idx="14386">
                        <c:v>64203.429153442376</c:v>
                      </c:pt>
                      <c:pt idx="14387">
                        <c:v>62064.886734008789</c:v>
                      </c:pt>
                      <c:pt idx="14388">
                        <c:v>64640.996978759766</c:v>
                      </c:pt>
                      <c:pt idx="14389">
                        <c:v>65041.332916259766</c:v>
                      </c:pt>
                      <c:pt idx="14390">
                        <c:v>64689.332427978516</c:v>
                      </c:pt>
                      <c:pt idx="14391">
                        <c:v>64555.332427978516</c:v>
                      </c:pt>
                      <c:pt idx="14392">
                        <c:v>64185.332916259766</c:v>
                      </c:pt>
                      <c:pt idx="14393">
                        <c:v>64405.885894775383</c:v>
                      </c:pt>
                      <c:pt idx="14394">
                        <c:v>64430.285797119133</c:v>
                      </c:pt>
                      <c:pt idx="14395">
                        <c:v>62477.593338012695</c:v>
                      </c:pt>
                      <c:pt idx="14396">
                        <c:v>62515.093338012688</c:v>
                      </c:pt>
                      <c:pt idx="14397">
                        <c:v>62515.093338012688</c:v>
                      </c:pt>
                      <c:pt idx="14398">
                        <c:v>65602.019119262695</c:v>
                      </c:pt>
                      <c:pt idx="14399">
                        <c:v>65602.019119262695</c:v>
                      </c:pt>
                      <c:pt idx="14400">
                        <c:v>57188.009246826172</c:v>
                      </c:pt>
                      <c:pt idx="14401">
                        <c:v>57188.009124755859</c:v>
                      </c:pt>
                      <c:pt idx="14402">
                        <c:v>55563.093231201172</c:v>
                      </c:pt>
                      <c:pt idx="14403">
                        <c:v>55125.851409912109</c:v>
                      </c:pt>
                      <c:pt idx="14404">
                        <c:v>55125.851348876953</c:v>
                      </c:pt>
                      <c:pt idx="14405">
                        <c:v>55125.851287841797</c:v>
                      </c:pt>
                      <c:pt idx="14406">
                        <c:v>54812.851043701172</c:v>
                      </c:pt>
                      <c:pt idx="14407">
                        <c:v>58612.850452423096</c:v>
                      </c:pt>
                      <c:pt idx="14408">
                        <c:v>58014.848743438721</c:v>
                      </c:pt>
                      <c:pt idx="14409">
                        <c:v>58050.048553466797</c:v>
                      </c:pt>
                      <c:pt idx="14410">
                        <c:v>57745.048370361328</c:v>
                      </c:pt>
                      <c:pt idx="14411">
                        <c:v>64349.376358032227</c:v>
                      </c:pt>
                      <c:pt idx="14412">
                        <c:v>63869.376541137695</c:v>
                      </c:pt>
                      <c:pt idx="14413">
                        <c:v>64459.37727355957</c:v>
                      </c:pt>
                      <c:pt idx="14414">
                        <c:v>64411.377151489258</c:v>
                      </c:pt>
                      <c:pt idx="14415">
                        <c:v>64827.405227661126</c:v>
                      </c:pt>
                      <c:pt idx="14416">
                        <c:v>64875.405471801758</c:v>
                      </c:pt>
                      <c:pt idx="14417">
                        <c:v>64524.905715942376</c:v>
                      </c:pt>
                      <c:pt idx="14418">
                        <c:v>64200.819061279297</c:v>
                      </c:pt>
                      <c:pt idx="14419">
                        <c:v>62668.223602294915</c:v>
                      </c:pt>
                      <c:pt idx="14420">
                        <c:v>63239.223602294915</c:v>
                      </c:pt>
                      <c:pt idx="14421">
                        <c:v>63235.908416748047</c:v>
                      </c:pt>
                      <c:pt idx="14422">
                        <c:v>63059.908905029297</c:v>
                      </c:pt>
                      <c:pt idx="14423">
                        <c:v>63026.596206665039</c:v>
                      </c:pt>
                      <c:pt idx="14424">
                        <c:v>63026.595718383789</c:v>
                      </c:pt>
                      <c:pt idx="14425">
                        <c:v>63397.715591430657</c:v>
                      </c:pt>
                      <c:pt idx="14426">
                        <c:v>63597.323501586907</c:v>
                      </c:pt>
                      <c:pt idx="14427">
                        <c:v>66838.235305786133</c:v>
                      </c:pt>
                      <c:pt idx="14428">
                        <c:v>66838.235061645508</c:v>
                      </c:pt>
                      <c:pt idx="14429">
                        <c:v>66750.234817504883</c:v>
                      </c:pt>
                      <c:pt idx="14430">
                        <c:v>62779.674026489258</c:v>
                      </c:pt>
                      <c:pt idx="14431">
                        <c:v>67476.710647583008</c:v>
                      </c:pt>
                      <c:pt idx="14432">
                        <c:v>66944.728225708008</c:v>
                      </c:pt>
                      <c:pt idx="14433">
                        <c:v>66944.727737426758</c:v>
                      </c:pt>
                      <c:pt idx="14434">
                        <c:v>66790.727737426758</c:v>
                      </c:pt>
                      <c:pt idx="14435">
                        <c:v>66454.332717895508</c:v>
                      </c:pt>
                      <c:pt idx="14436">
                        <c:v>66471.732620239258</c:v>
                      </c:pt>
                      <c:pt idx="14437">
                        <c:v>66286.732376098633</c:v>
                      </c:pt>
                      <c:pt idx="14438">
                        <c:v>66286.732620239258</c:v>
                      </c:pt>
                      <c:pt idx="14439">
                        <c:v>66599.532180786133</c:v>
                      </c:pt>
                      <c:pt idx="14440">
                        <c:v>66599.532669067383</c:v>
                      </c:pt>
                      <c:pt idx="14441">
                        <c:v>66599.531936645508</c:v>
                      </c:pt>
                      <c:pt idx="14442">
                        <c:v>64909.680618286126</c:v>
                      </c:pt>
                      <c:pt idx="14443">
                        <c:v>65393.681838989258</c:v>
                      </c:pt>
                      <c:pt idx="14444">
                        <c:v>66247.975296020508</c:v>
                      </c:pt>
                      <c:pt idx="14445">
                        <c:v>58665.517364501953</c:v>
                      </c:pt>
                      <c:pt idx="14446">
                        <c:v>58646.190933227539</c:v>
                      </c:pt>
                      <c:pt idx="14447">
                        <c:v>60389.794387817383</c:v>
                      </c:pt>
                      <c:pt idx="14448">
                        <c:v>63685.200805664063</c:v>
                      </c:pt>
                      <c:pt idx="14449">
                        <c:v>63683.307250976563</c:v>
                      </c:pt>
                      <c:pt idx="14450">
                        <c:v>63683.307250976563</c:v>
                      </c:pt>
                      <c:pt idx="14451">
                        <c:v>63356.62255859375</c:v>
                      </c:pt>
                      <c:pt idx="14452">
                        <c:v>63970.180618286126</c:v>
                      </c:pt>
                      <c:pt idx="14453">
                        <c:v>63936.047317504883</c:v>
                      </c:pt>
                      <c:pt idx="14454">
                        <c:v>63936.047256469727</c:v>
                      </c:pt>
                      <c:pt idx="14455">
                        <c:v>64450.725967407227</c:v>
                      </c:pt>
                      <c:pt idx="14456">
                        <c:v>64613.94075012207</c:v>
                      </c:pt>
                      <c:pt idx="14457">
                        <c:v>64622.940811157227</c:v>
                      </c:pt>
                      <c:pt idx="14458">
                        <c:v>66006.69953918457</c:v>
                      </c:pt>
                      <c:pt idx="14459">
                        <c:v>63841.430740356445</c:v>
                      </c:pt>
                      <c:pt idx="14460">
                        <c:v>58503.442596435547</c:v>
                      </c:pt>
                      <c:pt idx="14461">
                        <c:v>58872.844940185547</c:v>
                      </c:pt>
                      <c:pt idx="14462">
                        <c:v>57881.600189208984</c:v>
                      </c:pt>
                      <c:pt idx="14463">
                        <c:v>58375.600189208984</c:v>
                      </c:pt>
                      <c:pt idx="14464">
                        <c:v>58724.102142333984</c:v>
                      </c:pt>
                      <c:pt idx="14465">
                        <c:v>58484.101898193352</c:v>
                      </c:pt>
                      <c:pt idx="14466">
                        <c:v>65775.393997192383</c:v>
                      </c:pt>
                      <c:pt idx="14467">
                        <c:v>66210.39436340332</c:v>
                      </c:pt>
                      <c:pt idx="14468">
                        <c:v>66207.105667114258</c:v>
                      </c:pt>
                      <c:pt idx="14469">
                        <c:v>63554.395477294915</c:v>
                      </c:pt>
                      <c:pt idx="14470">
                        <c:v>63700.941360473626</c:v>
                      </c:pt>
                      <c:pt idx="14471">
                        <c:v>63603.941360473626</c:v>
                      </c:pt>
                      <c:pt idx="14472">
                        <c:v>68197.937210083008</c:v>
                      </c:pt>
                      <c:pt idx="14473">
                        <c:v>68197.937454223633</c:v>
                      </c:pt>
                      <c:pt idx="14474">
                        <c:v>67674.936233520508</c:v>
                      </c:pt>
                      <c:pt idx="14475">
                        <c:v>65241.797805786126</c:v>
                      </c:pt>
                      <c:pt idx="14476">
                        <c:v>65698.498245239258</c:v>
                      </c:pt>
                      <c:pt idx="14477">
                        <c:v>65698.498245239258</c:v>
                      </c:pt>
                      <c:pt idx="14478">
                        <c:v>67004.344635009766</c:v>
                      </c:pt>
                      <c:pt idx="14479">
                        <c:v>67113.998443603516</c:v>
                      </c:pt>
                      <c:pt idx="14480">
                        <c:v>67113.998443603516</c:v>
                      </c:pt>
                      <c:pt idx="14481">
                        <c:v>65339.35188293457</c:v>
                      </c:pt>
                      <c:pt idx="14482">
                        <c:v>65784.800247192383</c:v>
                      </c:pt>
                      <c:pt idx="14483">
                        <c:v>65784.800247192383</c:v>
                      </c:pt>
                      <c:pt idx="14484">
                        <c:v>61168.592849731445</c:v>
                      </c:pt>
                      <c:pt idx="14485">
                        <c:v>61168.592849731445</c:v>
                      </c:pt>
                      <c:pt idx="14486">
                        <c:v>61452.092910766602</c:v>
                      </c:pt>
                      <c:pt idx="14487">
                        <c:v>60281.516555786133</c:v>
                      </c:pt>
                      <c:pt idx="14488">
                        <c:v>60234.516677856445</c:v>
                      </c:pt>
                      <c:pt idx="14489">
                        <c:v>60539.916946411133</c:v>
                      </c:pt>
                      <c:pt idx="14490">
                        <c:v>57525.138763427734</c:v>
                      </c:pt>
                      <c:pt idx="14491">
                        <c:v>57529.004974365234</c:v>
                      </c:pt>
                      <c:pt idx="14492">
                        <c:v>57431.793792724602</c:v>
                      </c:pt>
                      <c:pt idx="14493">
                        <c:v>56200.279144287102</c:v>
                      </c:pt>
                      <c:pt idx="14494">
                        <c:v>56552.279266357415</c:v>
                      </c:pt>
                      <c:pt idx="14495">
                        <c:v>56185.300750732415</c:v>
                      </c:pt>
                      <c:pt idx="14496">
                        <c:v>56185.300750732415</c:v>
                      </c:pt>
                      <c:pt idx="14497">
                        <c:v>56688.589813232422</c:v>
                      </c:pt>
                      <c:pt idx="14498">
                        <c:v>66138.428298950195</c:v>
                      </c:pt>
                      <c:pt idx="14499">
                        <c:v>65639.027908325195</c:v>
                      </c:pt>
                      <c:pt idx="14500">
                        <c:v>63835.663345336914</c:v>
                      </c:pt>
                      <c:pt idx="14501">
                        <c:v>65622.589698791504</c:v>
                      </c:pt>
                      <c:pt idx="14502">
                        <c:v>65361.389015197747</c:v>
                      </c:pt>
                      <c:pt idx="14503">
                        <c:v>65408.051124572747</c:v>
                      </c:pt>
                      <c:pt idx="14504">
                        <c:v>65408.050880432129</c:v>
                      </c:pt>
                      <c:pt idx="14505">
                        <c:v>63704.853225708008</c:v>
                      </c:pt>
                      <c:pt idx="14506">
                        <c:v>65870.642776489258</c:v>
                      </c:pt>
                      <c:pt idx="14507">
                        <c:v>67388.076370239258</c:v>
                      </c:pt>
                      <c:pt idx="14508">
                        <c:v>68013.856887817383</c:v>
                      </c:pt>
                      <c:pt idx="14509">
                        <c:v>67928.950393676758</c:v>
                      </c:pt>
                      <c:pt idx="14510">
                        <c:v>65007.990203857422</c:v>
                      </c:pt>
                      <c:pt idx="14511">
                        <c:v>64135.488311767578</c:v>
                      </c:pt>
                      <c:pt idx="14512">
                        <c:v>64135.488311767578</c:v>
                      </c:pt>
                      <c:pt idx="14513">
                        <c:v>64135.488250732422</c:v>
                      </c:pt>
                      <c:pt idx="14514">
                        <c:v>63814.176834106445</c:v>
                      </c:pt>
                      <c:pt idx="14515">
                        <c:v>63814.176834106445</c:v>
                      </c:pt>
                      <c:pt idx="14516">
                        <c:v>63814.176956176758</c:v>
                      </c:pt>
                      <c:pt idx="14517">
                        <c:v>67077.531936645508</c:v>
                      </c:pt>
                      <c:pt idx="14518">
                        <c:v>66902.431838989258</c:v>
                      </c:pt>
                      <c:pt idx="14519">
                        <c:v>67075.205368041992</c:v>
                      </c:pt>
                      <c:pt idx="14520">
                        <c:v>58794.095062255852</c:v>
                      </c:pt>
                      <c:pt idx="14521">
                        <c:v>58751.095306396484</c:v>
                      </c:pt>
                      <c:pt idx="14522">
                        <c:v>61813.129669189453</c:v>
                      </c:pt>
                      <c:pt idx="14523">
                        <c:v>60718.897796630859</c:v>
                      </c:pt>
                      <c:pt idx="14524">
                        <c:v>63225.773086547852</c:v>
                      </c:pt>
                      <c:pt idx="14525">
                        <c:v>63698.273635864258</c:v>
                      </c:pt>
                      <c:pt idx="14526">
                        <c:v>63348.697463989258</c:v>
                      </c:pt>
                      <c:pt idx="14527">
                        <c:v>64342.871475219727</c:v>
                      </c:pt>
                      <c:pt idx="14528">
                        <c:v>64351.871475219727</c:v>
                      </c:pt>
                      <c:pt idx="14529">
                        <c:v>65913.527786254883</c:v>
                      </c:pt>
                      <c:pt idx="14530">
                        <c:v>65913.527786254883</c:v>
                      </c:pt>
                      <c:pt idx="14531">
                        <c:v>65859.528030395508</c:v>
                      </c:pt>
                      <c:pt idx="14532">
                        <c:v>65933.605850219727</c:v>
                      </c:pt>
                      <c:pt idx="14533">
                        <c:v>65933.39875793457</c:v>
                      </c:pt>
                      <c:pt idx="14534">
                        <c:v>65652.500518798828</c:v>
                      </c:pt>
                      <c:pt idx="14535">
                        <c:v>65523.040969848626</c:v>
                      </c:pt>
                      <c:pt idx="14536">
                        <c:v>66326.615036010742</c:v>
                      </c:pt>
                      <c:pt idx="14537">
                        <c:v>66326.615097045898</c:v>
                      </c:pt>
                      <c:pt idx="14538">
                        <c:v>64353.84407043457</c:v>
                      </c:pt>
                      <c:pt idx="14539">
                        <c:v>64362.843948364258</c:v>
                      </c:pt>
                      <c:pt idx="14540">
                        <c:v>64772.844436645508</c:v>
                      </c:pt>
                      <c:pt idx="14541">
                        <c:v>64772.84455871582</c:v>
                      </c:pt>
                      <c:pt idx="14542">
                        <c:v>65190.331741333008</c:v>
                      </c:pt>
                      <c:pt idx="14543">
                        <c:v>65190.331985473626</c:v>
                      </c:pt>
                      <c:pt idx="14544">
                        <c:v>65744.234573364258</c:v>
                      </c:pt>
                      <c:pt idx="14545">
                        <c:v>65675.234085083008</c:v>
                      </c:pt>
                      <c:pt idx="14546">
                        <c:v>65989.759963989258</c:v>
                      </c:pt>
                      <c:pt idx="14547">
                        <c:v>66083.560256958008</c:v>
                      </c:pt>
                      <c:pt idx="14548">
                        <c:v>66014.560501098633</c:v>
                      </c:pt>
                      <c:pt idx="14549">
                        <c:v>65955.560256958008</c:v>
                      </c:pt>
                      <c:pt idx="14550">
                        <c:v>58142.101165771484</c:v>
                      </c:pt>
                      <c:pt idx="14551">
                        <c:v>58095.071105957031</c:v>
                      </c:pt>
                      <c:pt idx="14552">
                        <c:v>57884.071105957031</c:v>
                      </c:pt>
                      <c:pt idx="14553">
                        <c:v>65018.485061645508</c:v>
                      </c:pt>
                      <c:pt idx="14554">
                        <c:v>65370.364456176758</c:v>
                      </c:pt>
                      <c:pt idx="14555">
                        <c:v>65370.363479614258</c:v>
                      </c:pt>
                      <c:pt idx="14556">
                        <c:v>65370.363967895508</c:v>
                      </c:pt>
                      <c:pt idx="14557">
                        <c:v>65418.363479614258</c:v>
                      </c:pt>
                      <c:pt idx="14558">
                        <c:v>64621.689407348626</c:v>
                      </c:pt>
                      <c:pt idx="14559">
                        <c:v>62515.835159301758</c:v>
                      </c:pt>
                      <c:pt idx="14560">
                        <c:v>62583.835647583008</c:v>
                      </c:pt>
                      <c:pt idx="14561">
                        <c:v>67373.500396728516</c:v>
                      </c:pt>
                      <c:pt idx="14562">
                        <c:v>67373.500640869141</c:v>
                      </c:pt>
                      <c:pt idx="14563">
                        <c:v>65822.754104614258</c:v>
                      </c:pt>
                      <c:pt idx="14564">
                        <c:v>65694.754104614258</c:v>
                      </c:pt>
                      <c:pt idx="14565">
                        <c:v>57267.132827758789</c:v>
                      </c:pt>
                      <c:pt idx="14566">
                        <c:v>57015.182022094727</c:v>
                      </c:pt>
                      <c:pt idx="14567">
                        <c:v>57384.584365844727</c:v>
                      </c:pt>
                      <c:pt idx="14568">
                        <c:v>57627.535537719727</c:v>
                      </c:pt>
                      <c:pt idx="14569">
                        <c:v>67205.569534301758</c:v>
                      </c:pt>
                      <c:pt idx="14570">
                        <c:v>62667.098342895508</c:v>
                      </c:pt>
                      <c:pt idx="14571">
                        <c:v>62579.098342895508</c:v>
                      </c:pt>
                      <c:pt idx="14572">
                        <c:v>62667.098098754876</c:v>
                      </c:pt>
                      <c:pt idx="14573">
                        <c:v>61682.675247192376</c:v>
                      </c:pt>
                      <c:pt idx="14574">
                        <c:v>60554.675491333008</c:v>
                      </c:pt>
                      <c:pt idx="14575">
                        <c:v>60602.675491333008</c:v>
                      </c:pt>
                      <c:pt idx="14576">
                        <c:v>61037.675979614258</c:v>
                      </c:pt>
                      <c:pt idx="14577">
                        <c:v>60949.675979614258</c:v>
                      </c:pt>
                      <c:pt idx="14578">
                        <c:v>63777.935134887695</c:v>
                      </c:pt>
                      <c:pt idx="14579">
                        <c:v>64005.453689575195</c:v>
                      </c:pt>
                      <c:pt idx="14580">
                        <c:v>57896.250823974602</c:v>
                      </c:pt>
                      <c:pt idx="14581">
                        <c:v>57896.251068115234</c:v>
                      </c:pt>
                      <c:pt idx="14582">
                        <c:v>57487.028656005852</c:v>
                      </c:pt>
                      <c:pt idx="14583">
                        <c:v>57498.028411865234</c:v>
                      </c:pt>
                      <c:pt idx="14584">
                        <c:v>57515.429046630852</c:v>
                      </c:pt>
                      <c:pt idx="14585">
                        <c:v>66474.880081176758</c:v>
                      </c:pt>
                      <c:pt idx="14586">
                        <c:v>66962.280960083008</c:v>
                      </c:pt>
                      <c:pt idx="14587">
                        <c:v>67798.281692504883</c:v>
                      </c:pt>
                      <c:pt idx="14588">
                        <c:v>64617.633087158203</c:v>
                      </c:pt>
                      <c:pt idx="14589">
                        <c:v>64859.664566040032</c:v>
                      </c:pt>
                      <c:pt idx="14590">
                        <c:v>66636.624610900879</c:v>
                      </c:pt>
                      <c:pt idx="14591">
                        <c:v>66636.625099182129</c:v>
                      </c:pt>
                      <c:pt idx="14592">
                        <c:v>66636.625099182129</c:v>
                      </c:pt>
                      <c:pt idx="14593">
                        <c:v>66139.224220275879</c:v>
                      </c:pt>
                      <c:pt idx="14594">
                        <c:v>63602.292556762688</c:v>
                      </c:pt>
                      <c:pt idx="14595">
                        <c:v>57273.930511474609</c:v>
                      </c:pt>
                      <c:pt idx="14596">
                        <c:v>57273.930450439453</c:v>
                      </c:pt>
                      <c:pt idx="14597">
                        <c:v>57273.930450439453</c:v>
                      </c:pt>
                      <c:pt idx="14598">
                        <c:v>57273.930450439453</c:v>
                      </c:pt>
                      <c:pt idx="14599">
                        <c:v>65839.831558227539</c:v>
                      </c:pt>
                      <c:pt idx="14600">
                        <c:v>65841.252517700195</c:v>
                      </c:pt>
                      <c:pt idx="14601">
                        <c:v>64794.709426879883</c:v>
                      </c:pt>
                      <c:pt idx="14602">
                        <c:v>64650.456619262695</c:v>
                      </c:pt>
                      <c:pt idx="14603">
                        <c:v>64649.718338012695</c:v>
                      </c:pt>
                      <c:pt idx="14604">
                        <c:v>64653.718338012695</c:v>
                      </c:pt>
                      <c:pt idx="14605">
                        <c:v>64445.718338012695</c:v>
                      </c:pt>
                      <c:pt idx="14606">
                        <c:v>64463.197769165039</c:v>
                      </c:pt>
                      <c:pt idx="14607">
                        <c:v>64277.548736572266</c:v>
                      </c:pt>
                      <c:pt idx="14608">
                        <c:v>62229.991714477539</c:v>
                      </c:pt>
                      <c:pt idx="14609">
                        <c:v>62374.779373168945</c:v>
                      </c:pt>
                      <c:pt idx="14610">
                        <c:v>62717.698883056633</c:v>
                      </c:pt>
                      <c:pt idx="14611">
                        <c:v>62717.699249267578</c:v>
                      </c:pt>
                      <c:pt idx="14612">
                        <c:v>62717.699127197266</c:v>
                      </c:pt>
                      <c:pt idx="14613">
                        <c:v>65410.439407348626</c:v>
                      </c:pt>
                      <c:pt idx="14614">
                        <c:v>65410.439651489258</c:v>
                      </c:pt>
                      <c:pt idx="14615">
                        <c:v>65409.989212036126</c:v>
                      </c:pt>
                      <c:pt idx="14616">
                        <c:v>67059.149856567383</c:v>
                      </c:pt>
                      <c:pt idx="14617">
                        <c:v>66191.149856567383</c:v>
                      </c:pt>
                      <c:pt idx="14618">
                        <c:v>66191.150588989258</c:v>
                      </c:pt>
                      <c:pt idx="14619">
                        <c:v>65645.150100708008</c:v>
                      </c:pt>
                      <c:pt idx="14620">
                        <c:v>64332.336502075195</c:v>
                      </c:pt>
                      <c:pt idx="14621">
                        <c:v>64950.837112426758</c:v>
                      </c:pt>
                      <c:pt idx="14622">
                        <c:v>64762.454788208008</c:v>
                      </c:pt>
                      <c:pt idx="14623">
                        <c:v>64250.227737426758</c:v>
                      </c:pt>
                      <c:pt idx="14624">
                        <c:v>64138.859817504876</c:v>
                      </c:pt>
                      <c:pt idx="14625">
                        <c:v>57880.426544189453</c:v>
                      </c:pt>
                      <c:pt idx="14626">
                        <c:v>57766.426788330078</c:v>
                      </c:pt>
                      <c:pt idx="14627">
                        <c:v>57566.426605224609</c:v>
                      </c:pt>
                      <c:pt idx="14628">
                        <c:v>64752.7841796875</c:v>
                      </c:pt>
                      <c:pt idx="14629">
                        <c:v>64761.7841796875</c:v>
                      </c:pt>
                      <c:pt idx="14630">
                        <c:v>64321.666213989258</c:v>
                      </c:pt>
                      <c:pt idx="14631">
                        <c:v>65217.868606567376</c:v>
                      </c:pt>
                      <c:pt idx="14632">
                        <c:v>65217.868606567376</c:v>
                      </c:pt>
                      <c:pt idx="14633">
                        <c:v>64266.784744262695</c:v>
                      </c:pt>
                      <c:pt idx="14634">
                        <c:v>64109.668533325195</c:v>
                      </c:pt>
                      <c:pt idx="14635">
                        <c:v>64013.668411254883</c:v>
                      </c:pt>
                      <c:pt idx="14636">
                        <c:v>64343.787002563477</c:v>
                      </c:pt>
                      <c:pt idx="14637">
                        <c:v>64352.787185668945</c:v>
                      </c:pt>
                      <c:pt idx="14638">
                        <c:v>64352.787185668945</c:v>
                      </c:pt>
                      <c:pt idx="14639">
                        <c:v>64015.766311645508</c:v>
                      </c:pt>
                      <c:pt idx="14640">
                        <c:v>60672.495208740234</c:v>
                      </c:pt>
                      <c:pt idx="14641">
                        <c:v>60584.495452880852</c:v>
                      </c:pt>
                      <c:pt idx="14642">
                        <c:v>60584.494720458984</c:v>
                      </c:pt>
                      <c:pt idx="14643">
                        <c:v>60305.828216552734</c:v>
                      </c:pt>
                      <c:pt idx="14644">
                        <c:v>60733.442504882805</c:v>
                      </c:pt>
                      <c:pt idx="14645">
                        <c:v>60161.941040039055</c:v>
                      </c:pt>
                      <c:pt idx="14646">
                        <c:v>66037.761428833008</c:v>
                      </c:pt>
                      <c:pt idx="14647">
                        <c:v>66090.162307739258</c:v>
                      </c:pt>
                      <c:pt idx="14648">
                        <c:v>66090.162307739258</c:v>
                      </c:pt>
                      <c:pt idx="14649">
                        <c:v>63658.408248901367</c:v>
                      </c:pt>
                      <c:pt idx="14650">
                        <c:v>64130.908615112305</c:v>
                      </c:pt>
                      <c:pt idx="14651">
                        <c:v>64183.299026489258</c:v>
                      </c:pt>
                      <c:pt idx="14652">
                        <c:v>63485.377639770508</c:v>
                      </c:pt>
                      <c:pt idx="14653">
                        <c:v>63485.377639770508</c:v>
                      </c:pt>
                      <c:pt idx="14654">
                        <c:v>63137.90998840332</c:v>
                      </c:pt>
                      <c:pt idx="14655">
                        <c:v>62418.993362426758</c:v>
                      </c:pt>
                      <c:pt idx="14656">
                        <c:v>62066.993362426758</c:v>
                      </c:pt>
                      <c:pt idx="14657">
                        <c:v>66427.061721801758</c:v>
                      </c:pt>
                      <c:pt idx="14658">
                        <c:v>66427.061721801758</c:v>
                      </c:pt>
                      <c:pt idx="14659">
                        <c:v>66985.826370239258</c:v>
                      </c:pt>
                      <c:pt idx="14660">
                        <c:v>66104.953811645508</c:v>
                      </c:pt>
                      <c:pt idx="14661">
                        <c:v>66151.233840942383</c:v>
                      </c:pt>
                      <c:pt idx="14662">
                        <c:v>66151.234085083008</c:v>
                      </c:pt>
                      <c:pt idx="14663">
                        <c:v>65911.233596801758</c:v>
                      </c:pt>
                      <c:pt idx="14664">
                        <c:v>66899.414993286133</c:v>
                      </c:pt>
                      <c:pt idx="14665">
                        <c:v>66947.414260864258</c:v>
                      </c:pt>
                      <c:pt idx="14666">
                        <c:v>67192.914505004883</c:v>
                      </c:pt>
                      <c:pt idx="14667">
                        <c:v>66915.206451416016</c:v>
                      </c:pt>
                      <c:pt idx="14668">
                        <c:v>66915.206207275391</c:v>
                      </c:pt>
                      <c:pt idx="14669">
                        <c:v>66915.206695556641</c:v>
                      </c:pt>
                      <c:pt idx="14670">
                        <c:v>56314.753204345703</c:v>
                      </c:pt>
                      <c:pt idx="14671">
                        <c:v>56323.753387451172</c:v>
                      </c:pt>
                      <c:pt idx="14672">
                        <c:v>56323.753387451172</c:v>
                      </c:pt>
                      <c:pt idx="14673">
                        <c:v>57081.753387451172</c:v>
                      </c:pt>
                      <c:pt idx="14674">
                        <c:v>56927.753204345703</c:v>
                      </c:pt>
                      <c:pt idx="14675">
                        <c:v>58118.487579345703</c:v>
                      </c:pt>
                      <c:pt idx="14676">
                        <c:v>59425.554534912109</c:v>
                      </c:pt>
                      <c:pt idx="14677">
                        <c:v>59200.354278564453</c:v>
                      </c:pt>
                      <c:pt idx="14678">
                        <c:v>60046.354278564453</c:v>
                      </c:pt>
                      <c:pt idx="14679">
                        <c:v>61487.284637451172</c:v>
                      </c:pt>
                      <c:pt idx="14680">
                        <c:v>61478.284637451172</c:v>
                      </c:pt>
                      <c:pt idx="14681">
                        <c:v>62102.513626098633</c:v>
                      </c:pt>
                      <c:pt idx="14682">
                        <c:v>63069.196731567383</c:v>
                      </c:pt>
                      <c:pt idx="14683">
                        <c:v>63069.196853637695</c:v>
                      </c:pt>
                      <c:pt idx="14684">
                        <c:v>61784.595779418945</c:v>
                      </c:pt>
                      <c:pt idx="14685">
                        <c:v>60621.166641235352</c:v>
                      </c:pt>
                      <c:pt idx="14686">
                        <c:v>64929.392471313477</c:v>
                      </c:pt>
                      <c:pt idx="14687">
                        <c:v>64881.392532348633</c:v>
                      </c:pt>
                      <c:pt idx="14688">
                        <c:v>64926.533279418945</c:v>
                      </c:pt>
                      <c:pt idx="14689">
                        <c:v>64925.926834106445</c:v>
                      </c:pt>
                      <c:pt idx="14690">
                        <c:v>66520.436981201172</c:v>
                      </c:pt>
                      <c:pt idx="14691">
                        <c:v>66524.436920166016</c:v>
                      </c:pt>
                      <c:pt idx="14692">
                        <c:v>66533.436981201172</c:v>
                      </c:pt>
                      <c:pt idx="14693">
                        <c:v>64320.48371887207</c:v>
                      </c:pt>
                      <c:pt idx="14694">
                        <c:v>64320.483779907227</c:v>
                      </c:pt>
                      <c:pt idx="14695">
                        <c:v>64985.15673828125</c:v>
                      </c:pt>
                      <c:pt idx="14696">
                        <c:v>64985.15673828125</c:v>
                      </c:pt>
                      <c:pt idx="14697">
                        <c:v>66315.70051574707</c:v>
                      </c:pt>
                      <c:pt idx="14698">
                        <c:v>66324.700637817383</c:v>
                      </c:pt>
                      <c:pt idx="14699">
                        <c:v>66320.57551574707</c:v>
                      </c:pt>
                      <c:pt idx="14700">
                        <c:v>62197.995880126953</c:v>
                      </c:pt>
                      <c:pt idx="14701">
                        <c:v>62197.995758056641</c:v>
                      </c:pt>
                      <c:pt idx="14702">
                        <c:v>63710.894927978516</c:v>
                      </c:pt>
                      <c:pt idx="14703">
                        <c:v>63721.680572509766</c:v>
                      </c:pt>
                      <c:pt idx="14704">
                        <c:v>63833.662750244133</c:v>
                      </c:pt>
                      <c:pt idx="14705">
                        <c:v>63627.162994384766</c:v>
                      </c:pt>
                      <c:pt idx="14706">
                        <c:v>66491.574417114258</c:v>
                      </c:pt>
                      <c:pt idx="14707">
                        <c:v>66753.574905395508</c:v>
                      </c:pt>
                      <c:pt idx="14708">
                        <c:v>65948.574172973633</c:v>
                      </c:pt>
                      <c:pt idx="14709">
                        <c:v>66376.238479614258</c:v>
                      </c:pt>
                      <c:pt idx="14710">
                        <c:v>66179.237747192383</c:v>
                      </c:pt>
                      <c:pt idx="14711">
                        <c:v>64997.857986450188</c:v>
                      </c:pt>
                      <c:pt idx="14712">
                        <c:v>66779.771865844727</c:v>
                      </c:pt>
                      <c:pt idx="14713">
                        <c:v>66410.369522094727</c:v>
                      </c:pt>
                      <c:pt idx="14714">
                        <c:v>66580.771865844727</c:v>
                      </c:pt>
                      <c:pt idx="14715">
                        <c:v>55475.451446533203</c:v>
                      </c:pt>
                      <c:pt idx="14716">
                        <c:v>66367.981399536133</c:v>
                      </c:pt>
                      <c:pt idx="14717">
                        <c:v>65998.579788208008</c:v>
                      </c:pt>
                      <c:pt idx="14718">
                        <c:v>66362.299026489258</c:v>
                      </c:pt>
                      <c:pt idx="14719">
                        <c:v>67414.590286254883</c:v>
                      </c:pt>
                      <c:pt idx="14720">
                        <c:v>67160.789505004883</c:v>
                      </c:pt>
                      <c:pt idx="14721">
                        <c:v>66745.346145629883</c:v>
                      </c:pt>
                      <c:pt idx="14722">
                        <c:v>66658.284133911133</c:v>
                      </c:pt>
                      <c:pt idx="14723">
                        <c:v>66803.884231567383</c:v>
                      </c:pt>
                      <c:pt idx="14724">
                        <c:v>67125.284622192383</c:v>
                      </c:pt>
                      <c:pt idx="14725">
                        <c:v>67079.900100708008</c:v>
                      </c:pt>
                      <c:pt idx="14726">
                        <c:v>66533.268264770508</c:v>
                      </c:pt>
                      <c:pt idx="14727">
                        <c:v>65952.100196838379</c:v>
                      </c:pt>
                      <c:pt idx="14728">
                        <c:v>66013.900245666504</c:v>
                      </c:pt>
                      <c:pt idx="14729">
                        <c:v>66013.900001525879</c:v>
                      </c:pt>
                      <c:pt idx="14730">
                        <c:v>66951.300735473633</c:v>
                      </c:pt>
                      <c:pt idx="14731">
                        <c:v>66581.898147583008</c:v>
                      </c:pt>
                      <c:pt idx="14732">
                        <c:v>66169.654739379883</c:v>
                      </c:pt>
                      <c:pt idx="14733">
                        <c:v>66059.012359619141</c:v>
                      </c:pt>
                      <c:pt idx="14734">
                        <c:v>66103.012115478516</c:v>
                      </c:pt>
                      <c:pt idx="14735">
                        <c:v>65496.012603759766</c:v>
                      </c:pt>
                      <c:pt idx="14736">
                        <c:v>65288.610260009766</c:v>
                      </c:pt>
                      <c:pt idx="14737">
                        <c:v>65422.243362426758</c:v>
                      </c:pt>
                      <c:pt idx="14738">
                        <c:v>65422.243362426758</c:v>
                      </c:pt>
                      <c:pt idx="14739">
                        <c:v>65441.243362426758</c:v>
                      </c:pt>
                      <c:pt idx="14740">
                        <c:v>65353.243362426758</c:v>
                      </c:pt>
                      <c:pt idx="14741">
                        <c:v>65919.738967895508</c:v>
                      </c:pt>
                      <c:pt idx="14742">
                        <c:v>65928.739944458008</c:v>
                      </c:pt>
                      <c:pt idx="14743">
                        <c:v>65928.496536254883</c:v>
                      </c:pt>
                      <c:pt idx="14744">
                        <c:v>65800.495803833008</c:v>
                      </c:pt>
                      <c:pt idx="14745">
                        <c:v>59776.839935302734</c:v>
                      </c:pt>
                      <c:pt idx="14746">
                        <c:v>61723.746570587158</c:v>
                      </c:pt>
                      <c:pt idx="14747">
                        <c:v>61828.746673583984</c:v>
                      </c:pt>
                      <c:pt idx="14748">
                        <c:v>64986.809768676758</c:v>
                      </c:pt>
                      <c:pt idx="14749">
                        <c:v>64759.809768676758</c:v>
                      </c:pt>
                      <c:pt idx="14750">
                        <c:v>64645.809768676758</c:v>
                      </c:pt>
                      <c:pt idx="14751">
                        <c:v>64070.393203735352</c:v>
                      </c:pt>
                      <c:pt idx="14752">
                        <c:v>63899.988479614258</c:v>
                      </c:pt>
                      <c:pt idx="14753">
                        <c:v>63899.988479614258</c:v>
                      </c:pt>
                      <c:pt idx="14754">
                        <c:v>63811.988357543938</c:v>
                      </c:pt>
                      <c:pt idx="14755">
                        <c:v>64075.697845458984</c:v>
                      </c:pt>
                      <c:pt idx="14756">
                        <c:v>67492.237503051758</c:v>
                      </c:pt>
                      <c:pt idx="14757">
                        <c:v>67492.237014770508</c:v>
                      </c:pt>
                      <c:pt idx="14758">
                        <c:v>67492.237991333008</c:v>
                      </c:pt>
                      <c:pt idx="14759">
                        <c:v>67364.237258911133</c:v>
                      </c:pt>
                      <c:pt idx="14760">
                        <c:v>57350.778533935547</c:v>
                      </c:pt>
                      <c:pt idx="14761">
                        <c:v>57359.778778076172</c:v>
                      </c:pt>
                      <c:pt idx="14762">
                        <c:v>57359.778778076172</c:v>
                      </c:pt>
                      <c:pt idx="14763">
                        <c:v>57262.778839111328</c:v>
                      </c:pt>
                      <c:pt idx="14764">
                        <c:v>57111.778594970703</c:v>
                      </c:pt>
                      <c:pt idx="14765">
                        <c:v>57552.094085693359</c:v>
                      </c:pt>
                      <c:pt idx="14766">
                        <c:v>60732.691741943359</c:v>
                      </c:pt>
                      <c:pt idx="14767">
                        <c:v>60732.691741943359</c:v>
                      </c:pt>
                      <c:pt idx="14768">
                        <c:v>62383.292266845703</c:v>
                      </c:pt>
                      <c:pt idx="14769">
                        <c:v>62338.838455200195</c:v>
                      </c:pt>
                      <c:pt idx="14770">
                        <c:v>62345.817886352539</c:v>
                      </c:pt>
                      <c:pt idx="14771">
                        <c:v>63760.411331176758</c:v>
                      </c:pt>
                      <c:pt idx="14772">
                        <c:v>64170.410842895508</c:v>
                      </c:pt>
                      <c:pt idx="14773">
                        <c:v>64170.411575317376</c:v>
                      </c:pt>
                      <c:pt idx="14774">
                        <c:v>63931.101089477539</c:v>
                      </c:pt>
                      <c:pt idx="14775">
                        <c:v>62346.705657958984</c:v>
                      </c:pt>
                      <c:pt idx="14776">
                        <c:v>63012.705413818352</c:v>
                      </c:pt>
                      <c:pt idx="14777">
                        <c:v>62836.270111083984</c:v>
                      </c:pt>
                      <c:pt idx="14778">
                        <c:v>62837.341644287102</c:v>
                      </c:pt>
                      <c:pt idx="14779">
                        <c:v>62837.341400146484</c:v>
                      </c:pt>
                      <c:pt idx="14780">
                        <c:v>62604.341400146484</c:v>
                      </c:pt>
                      <c:pt idx="14781">
                        <c:v>62410.260147094727</c:v>
                      </c:pt>
                      <c:pt idx="14782">
                        <c:v>62321.059707641594</c:v>
                      </c:pt>
                      <c:pt idx="14783">
                        <c:v>63863.412063598626</c:v>
                      </c:pt>
                      <c:pt idx="14784">
                        <c:v>63817.411819458008</c:v>
                      </c:pt>
                      <c:pt idx="14785">
                        <c:v>63184.358596801758</c:v>
                      </c:pt>
                      <c:pt idx="14786">
                        <c:v>67533.044143676758</c:v>
                      </c:pt>
                      <c:pt idx="14787">
                        <c:v>67533.044631958008</c:v>
                      </c:pt>
                      <c:pt idx="14788">
                        <c:v>67533.044387817383</c:v>
                      </c:pt>
                      <c:pt idx="14789">
                        <c:v>64834.510940551758</c:v>
                      </c:pt>
                      <c:pt idx="14790">
                        <c:v>61394.984939575195</c:v>
                      </c:pt>
                      <c:pt idx="14791">
                        <c:v>61353.384902954102</c:v>
                      </c:pt>
                      <c:pt idx="14792">
                        <c:v>61353.384963989258</c:v>
                      </c:pt>
                      <c:pt idx="14793">
                        <c:v>61353.384902954102</c:v>
                      </c:pt>
                      <c:pt idx="14794">
                        <c:v>63763.065383911126</c:v>
                      </c:pt>
                      <c:pt idx="14795">
                        <c:v>63763.065505981438</c:v>
                      </c:pt>
                      <c:pt idx="14796">
                        <c:v>64448.067337036126</c:v>
                      </c:pt>
                      <c:pt idx="14797">
                        <c:v>64027.130569458008</c:v>
                      </c:pt>
                      <c:pt idx="14798">
                        <c:v>64031.130569458008</c:v>
                      </c:pt>
                      <c:pt idx="14799">
                        <c:v>64040.130569458008</c:v>
                      </c:pt>
                      <c:pt idx="14800">
                        <c:v>63452.075637817376</c:v>
                      </c:pt>
                      <c:pt idx="14801">
                        <c:v>64438.056350708008</c:v>
                      </c:pt>
                      <c:pt idx="14802">
                        <c:v>63934.655960083008</c:v>
                      </c:pt>
                      <c:pt idx="14803">
                        <c:v>64022.655960083008</c:v>
                      </c:pt>
                      <c:pt idx="14804">
                        <c:v>63392.08984375</c:v>
                      </c:pt>
                      <c:pt idx="14805">
                        <c:v>64246.376541137695</c:v>
                      </c:pt>
                      <c:pt idx="14806">
                        <c:v>64195.776504516602</c:v>
                      </c:pt>
                      <c:pt idx="14807">
                        <c:v>65555.001419067383</c:v>
                      </c:pt>
                      <c:pt idx="14808">
                        <c:v>66267.581985473633</c:v>
                      </c:pt>
                      <c:pt idx="14809">
                        <c:v>65948.581253051758</c:v>
                      </c:pt>
                      <c:pt idx="14810">
                        <c:v>65945.381744384766</c:v>
                      </c:pt>
                      <c:pt idx="14811">
                        <c:v>66208.979049682617</c:v>
                      </c:pt>
                      <c:pt idx="14812">
                        <c:v>66217.150680541992</c:v>
                      </c:pt>
                      <c:pt idx="14813">
                        <c:v>66217.151657104492</c:v>
                      </c:pt>
                      <c:pt idx="14814">
                        <c:v>66174.151657104492</c:v>
                      </c:pt>
                      <c:pt idx="14815">
                        <c:v>65690.336959838867</c:v>
                      </c:pt>
                      <c:pt idx="14816">
                        <c:v>64335.395706176758</c:v>
                      </c:pt>
                      <c:pt idx="14817">
                        <c:v>61628.886795043945</c:v>
                      </c:pt>
                      <c:pt idx="14818">
                        <c:v>61627.920394897461</c:v>
                      </c:pt>
                      <c:pt idx="14819">
                        <c:v>61182.920333862305</c:v>
                      </c:pt>
                      <c:pt idx="14820">
                        <c:v>55932.476531982422</c:v>
                      </c:pt>
                      <c:pt idx="14821">
                        <c:v>64207.523391723626</c:v>
                      </c:pt>
                      <c:pt idx="14822">
                        <c:v>64281.723342895508</c:v>
                      </c:pt>
                      <c:pt idx="14823">
                        <c:v>64281.723342895508</c:v>
                      </c:pt>
                      <c:pt idx="14824">
                        <c:v>63569.721145629876</c:v>
                      </c:pt>
                      <c:pt idx="14825">
                        <c:v>65316.59895324707</c:v>
                      </c:pt>
                      <c:pt idx="14826">
                        <c:v>65316.59895324707</c:v>
                      </c:pt>
                      <c:pt idx="14827">
                        <c:v>66423.672561645508</c:v>
                      </c:pt>
                      <c:pt idx="14828">
                        <c:v>66423.672561645508</c:v>
                      </c:pt>
                      <c:pt idx="14829">
                        <c:v>67144.85334777832</c:v>
                      </c:pt>
                      <c:pt idx="14830">
                        <c:v>67144.85334777832</c:v>
                      </c:pt>
                      <c:pt idx="14831">
                        <c:v>67144.85334777832</c:v>
                      </c:pt>
                      <c:pt idx="14832">
                        <c:v>65249.405426025383</c:v>
                      </c:pt>
                      <c:pt idx="14833">
                        <c:v>65457.405181884766</c:v>
                      </c:pt>
                      <c:pt idx="14834">
                        <c:v>65456.667877197266</c:v>
                      </c:pt>
                      <c:pt idx="14835">
                        <c:v>58238.980438232422</c:v>
                      </c:pt>
                      <c:pt idx="14836">
                        <c:v>58238.980499267578</c:v>
                      </c:pt>
                      <c:pt idx="14837">
                        <c:v>65876.165298461914</c:v>
                      </c:pt>
                      <c:pt idx="14838">
                        <c:v>65876.199661254883</c:v>
                      </c:pt>
                      <c:pt idx="14839">
                        <c:v>65828.199661254883</c:v>
                      </c:pt>
                      <c:pt idx="14840">
                        <c:v>64995.284744262695</c:v>
                      </c:pt>
                      <c:pt idx="14841">
                        <c:v>65763.079544067383</c:v>
                      </c:pt>
                      <c:pt idx="14842">
                        <c:v>65980.080520629883</c:v>
                      </c:pt>
                      <c:pt idx="14843">
                        <c:v>65933.080520629883</c:v>
                      </c:pt>
                      <c:pt idx="14844">
                        <c:v>65838.080520629883</c:v>
                      </c:pt>
                      <c:pt idx="14845">
                        <c:v>64957.960403442376</c:v>
                      </c:pt>
                      <c:pt idx="14846">
                        <c:v>65286.260696411126</c:v>
                      </c:pt>
                      <c:pt idx="14847">
                        <c:v>64694.260940551758</c:v>
                      </c:pt>
                      <c:pt idx="14848">
                        <c:v>64503.260696411126</c:v>
                      </c:pt>
                      <c:pt idx="14849">
                        <c:v>64846.905227661126</c:v>
                      </c:pt>
                      <c:pt idx="14850">
                        <c:v>63511.241592407227</c:v>
                      </c:pt>
                      <c:pt idx="14851">
                        <c:v>63944.242568969727</c:v>
                      </c:pt>
                      <c:pt idx="14852">
                        <c:v>64864.90168762207</c:v>
                      </c:pt>
                      <c:pt idx="14853">
                        <c:v>64856.23176574707</c:v>
                      </c:pt>
                      <c:pt idx="14854">
                        <c:v>63180.507400512695</c:v>
                      </c:pt>
                      <c:pt idx="14855">
                        <c:v>65356.930252075188</c:v>
                      </c:pt>
                      <c:pt idx="14856">
                        <c:v>65452.327713012695</c:v>
                      </c:pt>
                      <c:pt idx="14857">
                        <c:v>65519.327713012695</c:v>
                      </c:pt>
                      <c:pt idx="14858">
                        <c:v>65510.327713012695</c:v>
                      </c:pt>
                      <c:pt idx="14859">
                        <c:v>66513.325576782227</c:v>
                      </c:pt>
                      <c:pt idx="14860">
                        <c:v>66874.626174926758</c:v>
                      </c:pt>
                      <c:pt idx="14861">
                        <c:v>66453.144241333008</c:v>
                      </c:pt>
                      <c:pt idx="14862">
                        <c:v>66468.044387817383</c:v>
                      </c:pt>
                      <c:pt idx="14863">
                        <c:v>66332.236038208008</c:v>
                      </c:pt>
                      <c:pt idx="14864">
                        <c:v>66168.235061645508</c:v>
                      </c:pt>
                      <c:pt idx="14865">
                        <c:v>58709.684356689453</c:v>
                      </c:pt>
                      <c:pt idx="14866">
                        <c:v>58709.684356689453</c:v>
                      </c:pt>
                      <c:pt idx="14867">
                        <c:v>58709.684356689453</c:v>
                      </c:pt>
                      <c:pt idx="14868">
                        <c:v>58206.758575439453</c:v>
                      </c:pt>
                      <c:pt idx="14869">
                        <c:v>58206.758575439453</c:v>
                      </c:pt>
                      <c:pt idx="14870">
                        <c:v>60799.320266723633</c:v>
                      </c:pt>
                      <c:pt idx="14871">
                        <c:v>68622.024124145508</c:v>
                      </c:pt>
                      <c:pt idx="14872">
                        <c:v>67838.570510864258</c:v>
                      </c:pt>
                      <c:pt idx="14873">
                        <c:v>67538.180862426758</c:v>
                      </c:pt>
                      <c:pt idx="14874">
                        <c:v>67587.208938598633</c:v>
                      </c:pt>
                      <c:pt idx="14875">
                        <c:v>67257.209182739258</c:v>
                      </c:pt>
                      <c:pt idx="14876">
                        <c:v>67154.209671020508</c:v>
                      </c:pt>
                      <c:pt idx="14877">
                        <c:v>67336.209182739258</c:v>
                      </c:pt>
                      <c:pt idx="14878">
                        <c:v>68141.743850708008</c:v>
                      </c:pt>
                      <c:pt idx="14879">
                        <c:v>67994.722610473633</c:v>
                      </c:pt>
                      <c:pt idx="14880">
                        <c:v>60673.292373657227</c:v>
                      </c:pt>
                      <c:pt idx="14881">
                        <c:v>60417.892166137695</c:v>
                      </c:pt>
                      <c:pt idx="14882">
                        <c:v>60627.892166137695</c:v>
                      </c:pt>
                      <c:pt idx="14883">
                        <c:v>60950.292556762695</c:v>
                      </c:pt>
                      <c:pt idx="14884">
                        <c:v>64025.607009887695</c:v>
                      </c:pt>
                      <c:pt idx="14885">
                        <c:v>64035.944839477539</c:v>
                      </c:pt>
                      <c:pt idx="14886">
                        <c:v>64035.944900512695</c:v>
                      </c:pt>
                      <c:pt idx="14887">
                        <c:v>64848.795364379883</c:v>
                      </c:pt>
                      <c:pt idx="14888">
                        <c:v>64848.795303344727</c:v>
                      </c:pt>
                      <c:pt idx="14889">
                        <c:v>65182.661697387695</c:v>
                      </c:pt>
                      <c:pt idx="14890">
                        <c:v>65191.661697387695</c:v>
                      </c:pt>
                      <c:pt idx="14891">
                        <c:v>64742.661697387695</c:v>
                      </c:pt>
                      <c:pt idx="14892">
                        <c:v>64601.461563110352</c:v>
                      </c:pt>
                      <c:pt idx="14893">
                        <c:v>63939.359497070313</c:v>
                      </c:pt>
                      <c:pt idx="14894">
                        <c:v>64258.359619140625</c:v>
                      </c:pt>
                      <c:pt idx="14895">
                        <c:v>57149.006439208984</c:v>
                      </c:pt>
                      <c:pt idx="14896">
                        <c:v>57149.006439208984</c:v>
                      </c:pt>
                      <c:pt idx="14897">
                        <c:v>56997.005706787102</c:v>
                      </c:pt>
                      <c:pt idx="14898">
                        <c:v>61033.163562774658</c:v>
                      </c:pt>
                      <c:pt idx="14899">
                        <c:v>63829.833694458008</c:v>
                      </c:pt>
                      <c:pt idx="14900">
                        <c:v>63829.833694458008</c:v>
                      </c:pt>
                      <c:pt idx="14901">
                        <c:v>64557.546768188477</c:v>
                      </c:pt>
                      <c:pt idx="14902">
                        <c:v>63349.285903930657</c:v>
                      </c:pt>
                      <c:pt idx="14903">
                        <c:v>63472.285842895508</c:v>
                      </c:pt>
                      <c:pt idx="14904">
                        <c:v>63069.375091552734</c:v>
                      </c:pt>
                      <c:pt idx="14905">
                        <c:v>64632.766799926758</c:v>
                      </c:pt>
                      <c:pt idx="14906">
                        <c:v>64314.046829223626</c:v>
                      </c:pt>
                      <c:pt idx="14907">
                        <c:v>64314.046096801758</c:v>
                      </c:pt>
                      <c:pt idx="14908">
                        <c:v>64314.047073364258</c:v>
                      </c:pt>
                      <c:pt idx="14909">
                        <c:v>63802.045852661126</c:v>
                      </c:pt>
                      <c:pt idx="14910">
                        <c:v>56929.096160888672</c:v>
                      </c:pt>
                      <c:pt idx="14911">
                        <c:v>56930.702484130859</c:v>
                      </c:pt>
                      <c:pt idx="14912">
                        <c:v>56873.702484130859</c:v>
                      </c:pt>
                      <c:pt idx="14913">
                        <c:v>59426.694915771484</c:v>
                      </c:pt>
                      <c:pt idx="14914">
                        <c:v>59481.095062255852</c:v>
                      </c:pt>
                      <c:pt idx="14915">
                        <c:v>59916.095306396484</c:v>
                      </c:pt>
                      <c:pt idx="14916">
                        <c:v>59828.095306396484</c:v>
                      </c:pt>
                      <c:pt idx="14917">
                        <c:v>65238.34228515625</c:v>
                      </c:pt>
                      <c:pt idx="14918">
                        <c:v>64443.017166137695</c:v>
                      </c:pt>
                      <c:pt idx="14919">
                        <c:v>64443.017166137695</c:v>
                      </c:pt>
                      <c:pt idx="14920">
                        <c:v>64188.073440551758</c:v>
                      </c:pt>
                      <c:pt idx="14921">
                        <c:v>64188.073684692376</c:v>
                      </c:pt>
                      <c:pt idx="14922">
                        <c:v>64188.07356262207</c:v>
                      </c:pt>
                      <c:pt idx="14923">
                        <c:v>66439.878128051758</c:v>
                      </c:pt>
                      <c:pt idx="14924">
                        <c:v>66439.878616333008</c:v>
                      </c:pt>
                      <c:pt idx="14925">
                        <c:v>62028.152908325195</c:v>
                      </c:pt>
                      <c:pt idx="14926">
                        <c:v>61751.152725219727</c:v>
                      </c:pt>
                      <c:pt idx="14927">
                        <c:v>61808.152786254883</c:v>
                      </c:pt>
                      <c:pt idx="14928">
                        <c:v>63910.122451782227</c:v>
                      </c:pt>
                      <c:pt idx="14929">
                        <c:v>63910.122512817383</c:v>
                      </c:pt>
                      <c:pt idx="14930">
                        <c:v>63910.12239074707</c:v>
                      </c:pt>
                      <c:pt idx="14931">
                        <c:v>65224.869522094727</c:v>
                      </c:pt>
                      <c:pt idx="14932">
                        <c:v>65060.869522094727</c:v>
                      </c:pt>
                      <c:pt idx="14933">
                        <c:v>63706.164993286133</c:v>
                      </c:pt>
                      <c:pt idx="14934">
                        <c:v>65585.948440551758</c:v>
                      </c:pt>
                      <c:pt idx="14935">
                        <c:v>64891.948440551758</c:v>
                      </c:pt>
                      <c:pt idx="14936">
                        <c:v>65058.948196411126</c:v>
                      </c:pt>
                      <c:pt idx="14937">
                        <c:v>64120.32666015625</c:v>
                      </c:pt>
                      <c:pt idx="14938">
                        <c:v>63897.826782226563</c:v>
                      </c:pt>
                      <c:pt idx="14939">
                        <c:v>63888.82666015625</c:v>
                      </c:pt>
                      <c:pt idx="14940">
                        <c:v>65959.599380493164</c:v>
                      </c:pt>
                      <c:pt idx="14941">
                        <c:v>65959.598892211914</c:v>
                      </c:pt>
                      <c:pt idx="14942">
                        <c:v>66868.639801025391</c:v>
                      </c:pt>
                      <c:pt idx="14943">
                        <c:v>66878.447662353516</c:v>
                      </c:pt>
                      <c:pt idx="14944">
                        <c:v>66790.447418212891</c:v>
                      </c:pt>
                      <c:pt idx="14945">
                        <c:v>66345.447418212891</c:v>
                      </c:pt>
                      <c:pt idx="14946">
                        <c:v>65785.700881958008</c:v>
                      </c:pt>
                      <c:pt idx="14947">
                        <c:v>66194.489456176758</c:v>
                      </c:pt>
                      <c:pt idx="14948">
                        <c:v>64516.797927856438</c:v>
                      </c:pt>
                      <c:pt idx="14949">
                        <c:v>64907.798049926758</c:v>
                      </c:pt>
                      <c:pt idx="14950">
                        <c:v>62053.78498840332</c:v>
                      </c:pt>
                      <c:pt idx="14951">
                        <c:v>62053.784866333008</c:v>
                      </c:pt>
                      <c:pt idx="14952">
                        <c:v>61701.784866333008</c:v>
                      </c:pt>
                      <c:pt idx="14953">
                        <c:v>60897.921829223626</c:v>
                      </c:pt>
                      <c:pt idx="14954">
                        <c:v>60910.947952270508</c:v>
                      </c:pt>
                      <c:pt idx="14955">
                        <c:v>65367.377639770508</c:v>
                      </c:pt>
                      <c:pt idx="14956">
                        <c:v>63873.437942504883</c:v>
                      </c:pt>
                      <c:pt idx="14957">
                        <c:v>63873.438430786133</c:v>
                      </c:pt>
                      <c:pt idx="14958">
                        <c:v>63873.438430786133</c:v>
                      </c:pt>
                      <c:pt idx="14959">
                        <c:v>64564.352005004883</c:v>
                      </c:pt>
                      <c:pt idx="14960">
                        <c:v>63104.22004699707</c:v>
                      </c:pt>
                      <c:pt idx="14961">
                        <c:v>65969.355117797852</c:v>
                      </c:pt>
                      <c:pt idx="14962">
                        <c:v>65973.355056762695</c:v>
                      </c:pt>
                      <c:pt idx="14963">
                        <c:v>63137.583450317376</c:v>
                      </c:pt>
                      <c:pt idx="14964">
                        <c:v>62065.535354614258</c:v>
                      </c:pt>
                      <c:pt idx="14965">
                        <c:v>62065.535354614258</c:v>
                      </c:pt>
                      <c:pt idx="14966">
                        <c:v>61284.734512329102</c:v>
                      </c:pt>
                      <c:pt idx="14967">
                        <c:v>60219.172988891602</c:v>
                      </c:pt>
                      <c:pt idx="14968">
                        <c:v>60219.172927856445</c:v>
                      </c:pt>
                      <c:pt idx="14969">
                        <c:v>60962.578201293945</c:v>
                      </c:pt>
                      <c:pt idx="14970">
                        <c:v>65990.077835083008</c:v>
                      </c:pt>
                      <c:pt idx="14971">
                        <c:v>65836.187698364258</c:v>
                      </c:pt>
                      <c:pt idx="14972">
                        <c:v>65557.307815551758</c:v>
                      </c:pt>
                      <c:pt idx="14973">
                        <c:v>65295.427932739258</c:v>
                      </c:pt>
                      <c:pt idx="14974">
                        <c:v>64520.97200012207</c:v>
                      </c:pt>
                      <c:pt idx="14975">
                        <c:v>64511.97200012207</c:v>
                      </c:pt>
                      <c:pt idx="14976">
                        <c:v>65515.879348754883</c:v>
                      </c:pt>
                      <c:pt idx="14977">
                        <c:v>66144.198806762695</c:v>
                      </c:pt>
                      <c:pt idx="14978">
                        <c:v>65553.052261352539</c:v>
                      </c:pt>
                      <c:pt idx="14979">
                        <c:v>65544.052322387695</c:v>
                      </c:pt>
                      <c:pt idx="14980">
                        <c:v>65540.052322387695</c:v>
                      </c:pt>
                      <c:pt idx="14981">
                        <c:v>65304.707717895508</c:v>
                      </c:pt>
                      <c:pt idx="14982">
                        <c:v>65044.70588684082</c:v>
                      </c:pt>
                      <c:pt idx="14983">
                        <c:v>64432.30549621582</c:v>
                      </c:pt>
                      <c:pt idx="14984">
                        <c:v>64713.705764770508</c:v>
                      </c:pt>
                      <c:pt idx="14985">
                        <c:v>67129.265335083008</c:v>
                      </c:pt>
                      <c:pt idx="14986">
                        <c:v>67131.043411254883</c:v>
                      </c:pt>
                      <c:pt idx="14987">
                        <c:v>64603.628372192376</c:v>
                      </c:pt>
                      <c:pt idx="14988">
                        <c:v>65865.699615478516</c:v>
                      </c:pt>
                      <c:pt idx="14989">
                        <c:v>65929.699615478516</c:v>
                      </c:pt>
                      <c:pt idx="14990">
                        <c:v>65929.699615478516</c:v>
                      </c:pt>
                      <c:pt idx="14991">
                        <c:v>65885.700347900391</c:v>
                      </c:pt>
                      <c:pt idx="14992">
                        <c:v>65339.699127197266</c:v>
                      </c:pt>
                      <c:pt idx="14993">
                        <c:v>66588.221878051758</c:v>
                      </c:pt>
                      <c:pt idx="14994">
                        <c:v>66588.221878051758</c:v>
                      </c:pt>
                      <c:pt idx="14995">
                        <c:v>66371.563430786133</c:v>
                      </c:pt>
                      <c:pt idx="14996">
                        <c:v>66421.000198364258</c:v>
                      </c:pt>
                      <c:pt idx="14997">
                        <c:v>66790.400100708008</c:v>
                      </c:pt>
                      <c:pt idx="14998">
                        <c:v>66721.400588989258</c:v>
                      </c:pt>
                      <c:pt idx="14999">
                        <c:v>66662.399856567383</c:v>
                      </c:pt>
                      <c:pt idx="15000">
                        <c:v>63021.313552856438</c:v>
                      </c:pt>
                      <c:pt idx="15001">
                        <c:v>62874.313674926758</c:v>
                      </c:pt>
                      <c:pt idx="15002">
                        <c:v>62721.313674926758</c:v>
                      </c:pt>
                      <c:pt idx="15003">
                        <c:v>64455.714065551758</c:v>
                      </c:pt>
                      <c:pt idx="15004">
                        <c:v>64455.713333129876</c:v>
                      </c:pt>
                      <c:pt idx="15005">
                        <c:v>64103.713333129876</c:v>
                      </c:pt>
                      <c:pt idx="15006">
                        <c:v>63677.770645141594</c:v>
                      </c:pt>
                      <c:pt idx="15007">
                        <c:v>63563.770645141594</c:v>
                      </c:pt>
                      <c:pt idx="15008">
                        <c:v>66508.538040161133</c:v>
                      </c:pt>
                      <c:pt idx="15009">
                        <c:v>65298.840042114258</c:v>
                      </c:pt>
                      <c:pt idx="15010">
                        <c:v>65298.840286254876</c:v>
                      </c:pt>
                      <c:pt idx="15011">
                        <c:v>64971.189651489258</c:v>
                      </c:pt>
                      <c:pt idx="15012">
                        <c:v>64795.189407348626</c:v>
                      </c:pt>
                      <c:pt idx="15013">
                        <c:v>65960.59765625</c:v>
                      </c:pt>
                      <c:pt idx="15014">
                        <c:v>65715.095458984375</c:v>
                      </c:pt>
                      <c:pt idx="15015">
                        <c:v>62126.301773071289</c:v>
                      </c:pt>
                      <c:pt idx="15016">
                        <c:v>62126.301712036133</c:v>
                      </c:pt>
                      <c:pt idx="15017">
                        <c:v>62393.282180786133</c:v>
                      </c:pt>
                      <c:pt idx="15018">
                        <c:v>65317.853225708008</c:v>
                      </c:pt>
                      <c:pt idx="15019">
                        <c:v>65317.853225708008</c:v>
                      </c:pt>
                      <c:pt idx="15020">
                        <c:v>65317.853225708008</c:v>
                      </c:pt>
                      <c:pt idx="15021">
                        <c:v>64755.351150512688</c:v>
                      </c:pt>
                      <c:pt idx="15022">
                        <c:v>64360.752517700195</c:v>
                      </c:pt>
                      <c:pt idx="15023">
                        <c:v>64369.752517700195</c:v>
                      </c:pt>
                      <c:pt idx="15024">
                        <c:v>63206.982498168945</c:v>
                      </c:pt>
                      <c:pt idx="15025">
                        <c:v>63206.982559204102</c:v>
                      </c:pt>
                      <c:pt idx="15026">
                        <c:v>62933.982498168945</c:v>
                      </c:pt>
                      <c:pt idx="15027">
                        <c:v>64612.799209594727</c:v>
                      </c:pt>
                      <c:pt idx="15028">
                        <c:v>66987.785377502441</c:v>
                      </c:pt>
                      <c:pt idx="15029">
                        <c:v>67283.785743713379</c:v>
                      </c:pt>
                      <c:pt idx="15030">
                        <c:v>65855.645767211914</c:v>
                      </c:pt>
                      <c:pt idx="15031">
                        <c:v>65846.645523071289</c:v>
                      </c:pt>
                      <c:pt idx="15032">
                        <c:v>65953.160720825195</c:v>
                      </c:pt>
                      <c:pt idx="15033">
                        <c:v>66298.942459106445</c:v>
                      </c:pt>
                      <c:pt idx="15034">
                        <c:v>66210.94221496582</c:v>
                      </c:pt>
                      <c:pt idx="15035">
                        <c:v>64614.605911254876</c:v>
                      </c:pt>
                      <c:pt idx="15036">
                        <c:v>65130.607620239258</c:v>
                      </c:pt>
                      <c:pt idx="15037">
                        <c:v>65130.607620239258</c:v>
                      </c:pt>
                      <c:pt idx="15038">
                        <c:v>64593.605667114258</c:v>
                      </c:pt>
                      <c:pt idx="15039">
                        <c:v>63492.404006958008</c:v>
                      </c:pt>
                      <c:pt idx="15040">
                        <c:v>63492.404006958008</c:v>
                      </c:pt>
                      <c:pt idx="15041">
                        <c:v>63492.40412902832</c:v>
                      </c:pt>
                      <c:pt idx="15042">
                        <c:v>66425.456253051758</c:v>
                      </c:pt>
                      <c:pt idx="15043">
                        <c:v>65868.030960083008</c:v>
                      </c:pt>
                      <c:pt idx="15044">
                        <c:v>65747.292678833008</c:v>
                      </c:pt>
                      <c:pt idx="15045">
                        <c:v>58448.122650146484</c:v>
                      </c:pt>
                      <c:pt idx="15046">
                        <c:v>58358.922454833984</c:v>
                      </c:pt>
                      <c:pt idx="15047">
                        <c:v>58270.922454833984</c:v>
                      </c:pt>
                      <c:pt idx="15048">
                        <c:v>58865.278167724609</c:v>
                      </c:pt>
                      <c:pt idx="15049">
                        <c:v>59624.620574951172</c:v>
                      </c:pt>
                      <c:pt idx="15050">
                        <c:v>59624.620574951172</c:v>
                      </c:pt>
                      <c:pt idx="15051">
                        <c:v>59624.620574951172</c:v>
                      </c:pt>
                      <c:pt idx="15052">
                        <c:v>60768.793426513672</c:v>
                      </c:pt>
                      <c:pt idx="15053">
                        <c:v>60768.793487548828</c:v>
                      </c:pt>
                      <c:pt idx="15054">
                        <c:v>60772.918365478516</c:v>
                      </c:pt>
                      <c:pt idx="15055">
                        <c:v>63480.898635864258</c:v>
                      </c:pt>
                      <c:pt idx="15056">
                        <c:v>63480.898635864258</c:v>
                      </c:pt>
                      <c:pt idx="15057">
                        <c:v>65749.700294494629</c:v>
                      </c:pt>
                      <c:pt idx="15058">
                        <c:v>65749.296730041504</c:v>
                      </c:pt>
                      <c:pt idx="15059">
                        <c:v>65748.796730041504</c:v>
                      </c:pt>
                      <c:pt idx="15060">
                        <c:v>63884.656143188477</c:v>
                      </c:pt>
                      <c:pt idx="15061">
                        <c:v>63888.656204223633</c:v>
                      </c:pt>
                      <c:pt idx="15062">
                        <c:v>63893.052688598633</c:v>
                      </c:pt>
                      <c:pt idx="15063">
                        <c:v>63740.052627563477</c:v>
                      </c:pt>
                      <c:pt idx="15064">
                        <c:v>64999.348663330078</c:v>
                      </c:pt>
                      <c:pt idx="15065">
                        <c:v>64999.348724365234</c:v>
                      </c:pt>
                      <c:pt idx="15066">
                        <c:v>64647.798492431641</c:v>
                      </c:pt>
                      <c:pt idx="15067">
                        <c:v>64638.798492431641</c:v>
                      </c:pt>
                      <c:pt idx="15068">
                        <c:v>63483.098709106445</c:v>
                      </c:pt>
                      <c:pt idx="15069">
                        <c:v>63131.098587036133</c:v>
                      </c:pt>
                      <c:pt idx="15070">
                        <c:v>65431.516067504883</c:v>
                      </c:pt>
                      <c:pt idx="15071">
                        <c:v>65440.516128540039</c:v>
                      </c:pt>
                      <c:pt idx="15072">
                        <c:v>60005.694534301758</c:v>
                      </c:pt>
                      <c:pt idx="15073">
                        <c:v>59653.694412231445</c:v>
                      </c:pt>
                      <c:pt idx="15074">
                        <c:v>59644.42610168457</c:v>
                      </c:pt>
                      <c:pt idx="15075">
                        <c:v>62972.875503540039</c:v>
                      </c:pt>
                      <c:pt idx="15076">
                        <c:v>62981.875564575195</c:v>
                      </c:pt>
                      <c:pt idx="15077">
                        <c:v>63198.875625610352</c:v>
                      </c:pt>
                      <c:pt idx="15078">
                        <c:v>63198.875686645508</c:v>
                      </c:pt>
                      <c:pt idx="15079">
                        <c:v>63101.875503540039</c:v>
                      </c:pt>
                      <c:pt idx="15080">
                        <c:v>63511.695205688477</c:v>
                      </c:pt>
                      <c:pt idx="15081">
                        <c:v>63511.69514465332</c:v>
                      </c:pt>
                      <c:pt idx="15082">
                        <c:v>63511.695205688477</c:v>
                      </c:pt>
                      <c:pt idx="15083">
                        <c:v>64924.433120727539</c:v>
                      </c:pt>
                      <c:pt idx="15084">
                        <c:v>64681.697647094727</c:v>
                      </c:pt>
                      <c:pt idx="15085">
                        <c:v>65051.099990844727</c:v>
                      </c:pt>
                      <c:pt idx="15086">
                        <c:v>65006.70930480957</c:v>
                      </c:pt>
                      <c:pt idx="15087">
                        <c:v>65054.709365844727</c:v>
                      </c:pt>
                      <c:pt idx="15088">
                        <c:v>64654.70930480957</c:v>
                      </c:pt>
                      <c:pt idx="15089">
                        <c:v>64293.70930480957</c:v>
                      </c:pt>
                      <c:pt idx="15090">
                        <c:v>64258.697463989258</c:v>
                      </c:pt>
                      <c:pt idx="15091">
                        <c:v>64332.198684692376</c:v>
                      </c:pt>
                      <c:pt idx="15092">
                        <c:v>65200.482376098626</c:v>
                      </c:pt>
                      <c:pt idx="15093">
                        <c:v>65200.481887817376</c:v>
                      </c:pt>
                      <c:pt idx="15094">
                        <c:v>65270.044143676758</c:v>
                      </c:pt>
                      <c:pt idx="15095">
                        <c:v>65270.044143676758</c:v>
                      </c:pt>
                      <c:pt idx="15096">
                        <c:v>65396.711135864258</c:v>
                      </c:pt>
                      <c:pt idx="15097">
                        <c:v>65353.712112426758</c:v>
                      </c:pt>
                      <c:pt idx="15098">
                        <c:v>66019.695266723633</c:v>
                      </c:pt>
                      <c:pt idx="15099">
                        <c:v>65983.695022583008</c:v>
                      </c:pt>
                      <c:pt idx="15100">
                        <c:v>65982.748001098633</c:v>
                      </c:pt>
                      <c:pt idx="15101">
                        <c:v>65982.087356567383</c:v>
                      </c:pt>
                      <c:pt idx="15102">
                        <c:v>65730.969680786133</c:v>
                      </c:pt>
                      <c:pt idx="15103">
                        <c:v>65950.769241333008</c:v>
                      </c:pt>
                      <c:pt idx="15104">
                        <c:v>65862.769485473633</c:v>
                      </c:pt>
                      <c:pt idx="15105">
                        <c:v>60505.892181396484</c:v>
                      </c:pt>
                      <c:pt idx="15106">
                        <c:v>63530.056716918945</c:v>
                      </c:pt>
                      <c:pt idx="15107">
                        <c:v>63160.656326293945</c:v>
                      </c:pt>
                      <c:pt idx="15108">
                        <c:v>63254.076919555664</c:v>
                      </c:pt>
                      <c:pt idx="15109">
                        <c:v>63260.216567993164</c:v>
                      </c:pt>
                      <c:pt idx="15110">
                        <c:v>64861.844131469727</c:v>
                      </c:pt>
                      <c:pt idx="15111">
                        <c:v>64861.844192504883</c:v>
                      </c:pt>
                      <c:pt idx="15112">
                        <c:v>64304.543411254883</c:v>
                      </c:pt>
                      <c:pt idx="15113">
                        <c:v>64295.543350219727</c:v>
                      </c:pt>
                      <c:pt idx="15114">
                        <c:v>61104.489822387695</c:v>
                      </c:pt>
                      <c:pt idx="15115">
                        <c:v>61173.609939575195</c:v>
                      </c:pt>
                      <c:pt idx="15116">
                        <c:v>62963.627883911133</c:v>
                      </c:pt>
                      <c:pt idx="15117">
                        <c:v>62968.807022094727</c:v>
                      </c:pt>
                      <c:pt idx="15118">
                        <c:v>63006.307266235344</c:v>
                      </c:pt>
                      <c:pt idx="15119">
                        <c:v>62920.576126098633</c:v>
                      </c:pt>
                      <c:pt idx="15120">
                        <c:v>64280.88410949707</c:v>
                      </c:pt>
                      <c:pt idx="15121">
                        <c:v>64690.884719848626</c:v>
                      </c:pt>
                      <c:pt idx="15122">
                        <c:v>64690.884719848626</c:v>
                      </c:pt>
                      <c:pt idx="15123">
                        <c:v>64681.884719848626</c:v>
                      </c:pt>
                      <c:pt idx="15124">
                        <c:v>65252.94905090332</c:v>
                      </c:pt>
                      <c:pt idx="15125">
                        <c:v>64910.054397583008</c:v>
                      </c:pt>
                      <c:pt idx="15126">
                        <c:v>65359.214431762688</c:v>
                      </c:pt>
                      <c:pt idx="15127">
                        <c:v>64392.266799926758</c:v>
                      </c:pt>
                      <c:pt idx="15128">
                        <c:v>64440.266799926758</c:v>
                      </c:pt>
                      <c:pt idx="15129">
                        <c:v>64306.266555786126</c:v>
                      </c:pt>
                      <c:pt idx="15130">
                        <c:v>66694.214797973633</c:v>
                      </c:pt>
                      <c:pt idx="15131">
                        <c:v>66694.215042114258</c:v>
                      </c:pt>
                      <c:pt idx="15132">
                        <c:v>66694.215042114258</c:v>
                      </c:pt>
                      <c:pt idx="15133">
                        <c:v>66579.407135009766</c:v>
                      </c:pt>
                      <c:pt idx="15134">
                        <c:v>66579.407135009766</c:v>
                      </c:pt>
                      <c:pt idx="15135">
                        <c:v>64682.231643676758</c:v>
                      </c:pt>
                      <c:pt idx="15136">
                        <c:v>64661.331253051758</c:v>
                      </c:pt>
                      <c:pt idx="15137">
                        <c:v>65155.732864379876</c:v>
                      </c:pt>
                      <c:pt idx="15138">
                        <c:v>64697.733108520508</c:v>
                      </c:pt>
                      <c:pt idx="15139">
                        <c:v>64401.347152709961</c:v>
                      </c:pt>
                      <c:pt idx="15140">
                        <c:v>64401.347640991211</c:v>
                      </c:pt>
                      <c:pt idx="15141">
                        <c:v>64547.826034545898</c:v>
                      </c:pt>
                      <c:pt idx="15142">
                        <c:v>64785.024276733398</c:v>
                      </c:pt>
                      <c:pt idx="15143">
                        <c:v>64684.449081420898</c:v>
                      </c:pt>
                      <c:pt idx="15144">
                        <c:v>64422.849563598633</c:v>
                      </c:pt>
                      <c:pt idx="15145">
                        <c:v>64103.691360473626</c:v>
                      </c:pt>
                      <c:pt idx="15146">
                        <c:v>63751.691360473626</c:v>
                      </c:pt>
                      <c:pt idx="15147">
                        <c:v>67307.737991333008</c:v>
                      </c:pt>
                      <c:pt idx="15148">
                        <c:v>67970.960159301758</c:v>
                      </c:pt>
                      <c:pt idx="15149">
                        <c:v>65180.733352661126</c:v>
                      </c:pt>
                      <c:pt idx="15150">
                        <c:v>58123.320648193359</c:v>
                      </c:pt>
                      <c:pt idx="15151">
                        <c:v>58132.320770263672</c:v>
                      </c:pt>
                      <c:pt idx="15152">
                        <c:v>58132.320770263672</c:v>
                      </c:pt>
                      <c:pt idx="15153">
                        <c:v>58044.320770263672</c:v>
                      </c:pt>
                      <c:pt idx="15154">
                        <c:v>58123.320770263672</c:v>
                      </c:pt>
                      <c:pt idx="15155">
                        <c:v>56013.447540283203</c:v>
                      </c:pt>
                      <c:pt idx="15156">
                        <c:v>56117.447479248047</c:v>
                      </c:pt>
                      <c:pt idx="15157">
                        <c:v>61835.868789672852</c:v>
                      </c:pt>
                      <c:pt idx="15158">
                        <c:v>61835.868728637695</c:v>
                      </c:pt>
                      <c:pt idx="15159">
                        <c:v>64755.181228637695</c:v>
                      </c:pt>
                      <c:pt idx="15160">
                        <c:v>64665.981033325195</c:v>
                      </c:pt>
                      <c:pt idx="15161">
                        <c:v>62075.07844543457</c:v>
                      </c:pt>
                      <c:pt idx="15162">
                        <c:v>62581.59016418457</c:v>
                      </c:pt>
                      <c:pt idx="15163">
                        <c:v>62581.59016418457</c:v>
                      </c:pt>
                      <c:pt idx="15164">
                        <c:v>62537.59016418457</c:v>
                      </c:pt>
                      <c:pt idx="15165">
                        <c:v>65411.100784301758</c:v>
                      </c:pt>
                      <c:pt idx="15166">
                        <c:v>65059.100540161126</c:v>
                      </c:pt>
                      <c:pt idx="15167">
                        <c:v>64945.600296020508</c:v>
                      </c:pt>
                      <c:pt idx="15168">
                        <c:v>64759.400588989258</c:v>
                      </c:pt>
                      <c:pt idx="15169">
                        <c:v>65672.857147216797</c:v>
                      </c:pt>
                      <c:pt idx="15170">
                        <c:v>65612.858123779297</c:v>
                      </c:pt>
                      <c:pt idx="15171">
                        <c:v>65815.857635498047</c:v>
                      </c:pt>
                      <c:pt idx="15172">
                        <c:v>65449.161209106438</c:v>
                      </c:pt>
                      <c:pt idx="15173">
                        <c:v>64668.606399536126</c:v>
                      </c:pt>
                      <c:pt idx="15174">
                        <c:v>66723.677978515625</c:v>
                      </c:pt>
                      <c:pt idx="15175">
                        <c:v>65152.351516723626</c:v>
                      </c:pt>
                      <c:pt idx="15176">
                        <c:v>65152.351272583008</c:v>
                      </c:pt>
                      <c:pt idx="15177">
                        <c:v>65152.351272583008</c:v>
                      </c:pt>
                      <c:pt idx="15178">
                        <c:v>65065.097076416016</c:v>
                      </c:pt>
                      <c:pt idx="15179">
                        <c:v>63408.880935668945</c:v>
                      </c:pt>
                      <c:pt idx="15180">
                        <c:v>62040.994705200195</c:v>
                      </c:pt>
                      <c:pt idx="15181">
                        <c:v>62479.995315551758</c:v>
                      </c:pt>
                      <c:pt idx="15182">
                        <c:v>62634.995315551758</c:v>
                      </c:pt>
                      <c:pt idx="15183">
                        <c:v>62538.399612426758</c:v>
                      </c:pt>
                      <c:pt idx="15184">
                        <c:v>65181.650588989258</c:v>
                      </c:pt>
                      <c:pt idx="15185">
                        <c:v>65179.576370239258</c:v>
                      </c:pt>
                      <c:pt idx="15186">
                        <c:v>65176.376129150383</c:v>
                      </c:pt>
                      <c:pt idx="15187">
                        <c:v>64888.376129150383</c:v>
                      </c:pt>
                      <c:pt idx="15188">
                        <c:v>64896.108306884766</c:v>
                      </c:pt>
                      <c:pt idx="15189">
                        <c:v>64600.108795166016</c:v>
                      </c:pt>
                      <c:pt idx="15190">
                        <c:v>64201.108551025383</c:v>
                      </c:pt>
                      <c:pt idx="15191">
                        <c:v>64067.107818603516</c:v>
                      </c:pt>
                      <c:pt idx="15192">
                        <c:v>63527.107818603516</c:v>
                      </c:pt>
                      <c:pt idx="15193">
                        <c:v>61255.255157470703</c:v>
                      </c:pt>
                      <c:pt idx="15194">
                        <c:v>62782.05598449707</c:v>
                      </c:pt>
                      <c:pt idx="15195">
                        <c:v>55712.871124267578</c:v>
                      </c:pt>
                      <c:pt idx="15196">
                        <c:v>55703.871124267578</c:v>
                      </c:pt>
                      <c:pt idx="15197">
                        <c:v>66535.886672973633</c:v>
                      </c:pt>
                      <c:pt idx="15198">
                        <c:v>65944.886672973633</c:v>
                      </c:pt>
                      <c:pt idx="15199">
                        <c:v>65134.892288208008</c:v>
                      </c:pt>
                      <c:pt idx="15200">
                        <c:v>64689.892166137695</c:v>
                      </c:pt>
                      <c:pt idx="15201">
                        <c:v>65506.085891723626</c:v>
                      </c:pt>
                      <c:pt idx="15202">
                        <c:v>65506.085891723626</c:v>
                      </c:pt>
                      <c:pt idx="15203">
                        <c:v>65155.085037231438</c:v>
                      </c:pt>
                      <c:pt idx="15204">
                        <c:v>66255.264358520508</c:v>
                      </c:pt>
                      <c:pt idx="15205">
                        <c:v>66262.764236450195</c:v>
                      </c:pt>
                      <c:pt idx="15206">
                        <c:v>66300.264236450195</c:v>
                      </c:pt>
                      <c:pt idx="15207">
                        <c:v>65435.749908447266</c:v>
                      </c:pt>
                      <c:pt idx="15208">
                        <c:v>65845.749420166016</c:v>
                      </c:pt>
                      <c:pt idx="15209">
                        <c:v>65476.349029541016</c:v>
                      </c:pt>
                      <c:pt idx="15210">
                        <c:v>63517.997039794915</c:v>
                      </c:pt>
                      <c:pt idx="15211">
                        <c:v>63517.996917724602</c:v>
                      </c:pt>
                      <c:pt idx="15212">
                        <c:v>60695.869705200195</c:v>
                      </c:pt>
                      <c:pt idx="15213">
                        <c:v>60966.869705200195</c:v>
                      </c:pt>
                      <c:pt idx="15214">
                        <c:v>64886.650100708008</c:v>
                      </c:pt>
                      <c:pt idx="15215">
                        <c:v>65380.859329223626</c:v>
                      </c:pt>
                      <c:pt idx="15216">
                        <c:v>64339.447952270508</c:v>
                      </c:pt>
                      <c:pt idx="15217">
                        <c:v>65112.449661254876</c:v>
                      </c:pt>
                      <c:pt idx="15218">
                        <c:v>64899.449905395508</c:v>
                      </c:pt>
                      <c:pt idx="15219">
                        <c:v>65070.314895629876</c:v>
                      </c:pt>
                      <c:pt idx="15220">
                        <c:v>65070.315383911126</c:v>
                      </c:pt>
                      <c:pt idx="15221">
                        <c:v>65847.411819458008</c:v>
                      </c:pt>
                      <c:pt idx="15222">
                        <c:v>66076.412307739258</c:v>
                      </c:pt>
                      <c:pt idx="15223">
                        <c:v>66307.911819458008</c:v>
                      </c:pt>
                      <c:pt idx="15224">
                        <c:v>66022.911819458008</c:v>
                      </c:pt>
                      <c:pt idx="15225">
                        <c:v>54557.547393798828</c:v>
                      </c:pt>
                      <c:pt idx="15226">
                        <c:v>54926.947723388672</c:v>
                      </c:pt>
                      <c:pt idx="15227">
                        <c:v>65809.181838989258</c:v>
                      </c:pt>
                      <c:pt idx="15228">
                        <c:v>66476.654495239258</c:v>
                      </c:pt>
                      <c:pt idx="15229">
                        <c:v>66445.986526489258</c:v>
                      </c:pt>
                      <c:pt idx="15230">
                        <c:v>65698.347122192383</c:v>
                      </c:pt>
                      <c:pt idx="15231">
                        <c:v>65696.627883911133</c:v>
                      </c:pt>
                      <c:pt idx="15232">
                        <c:v>65544.627639770508</c:v>
                      </c:pt>
                      <c:pt idx="15233">
                        <c:v>64977.126174926758</c:v>
                      </c:pt>
                      <c:pt idx="15234">
                        <c:v>64576.126174926758</c:v>
                      </c:pt>
                      <c:pt idx="15235">
                        <c:v>64576.126174926758</c:v>
                      </c:pt>
                      <c:pt idx="15236">
                        <c:v>64576.125930786126</c:v>
                      </c:pt>
                      <c:pt idx="15237">
                        <c:v>64206.125686645508</c:v>
                      </c:pt>
                      <c:pt idx="15238">
                        <c:v>66306.286231994629</c:v>
                      </c:pt>
                      <c:pt idx="15239">
                        <c:v>66306.286231994629</c:v>
                      </c:pt>
                      <c:pt idx="15240">
                        <c:v>64798.521194458008</c:v>
                      </c:pt>
                      <c:pt idx="15241">
                        <c:v>64799.763381958008</c:v>
                      </c:pt>
                      <c:pt idx="15242">
                        <c:v>64799.763381958008</c:v>
                      </c:pt>
                      <c:pt idx="15243">
                        <c:v>63400.243560791016</c:v>
                      </c:pt>
                      <c:pt idx="15244">
                        <c:v>62028.096267700188</c:v>
                      </c:pt>
                      <c:pt idx="15245">
                        <c:v>62075.096267700188</c:v>
                      </c:pt>
                      <c:pt idx="15246">
                        <c:v>61948.775955200195</c:v>
                      </c:pt>
                      <c:pt idx="15247">
                        <c:v>61605.775955200195</c:v>
                      </c:pt>
                      <c:pt idx="15248">
                        <c:v>59487.130386352539</c:v>
                      </c:pt>
                      <c:pt idx="15249">
                        <c:v>59496.130447387695</c:v>
                      </c:pt>
                      <c:pt idx="15250">
                        <c:v>60015.644485473633</c:v>
                      </c:pt>
                      <c:pt idx="15251">
                        <c:v>64751.278030395508</c:v>
                      </c:pt>
                      <c:pt idx="15252">
                        <c:v>66016.299514770508</c:v>
                      </c:pt>
                      <c:pt idx="15253">
                        <c:v>66016.299514770508</c:v>
                      </c:pt>
                      <c:pt idx="15254">
                        <c:v>66016.299514770508</c:v>
                      </c:pt>
                      <c:pt idx="15255">
                        <c:v>64819.970352172852</c:v>
                      </c:pt>
                      <c:pt idx="15256">
                        <c:v>63750.494522094727</c:v>
                      </c:pt>
                      <c:pt idx="15257">
                        <c:v>63750.494522094727</c:v>
                      </c:pt>
                      <c:pt idx="15258">
                        <c:v>63801.682159423828</c:v>
                      </c:pt>
                      <c:pt idx="15259">
                        <c:v>63908.780426025383</c:v>
                      </c:pt>
                      <c:pt idx="15260">
                        <c:v>64595.489166259766</c:v>
                      </c:pt>
                      <c:pt idx="15261">
                        <c:v>64820.891387939446</c:v>
                      </c:pt>
                      <c:pt idx="15262">
                        <c:v>64603.891265869133</c:v>
                      </c:pt>
                      <c:pt idx="15263">
                        <c:v>63384.462677001953</c:v>
                      </c:pt>
                      <c:pt idx="15264">
                        <c:v>63384.462677001953</c:v>
                      </c:pt>
                      <c:pt idx="15265">
                        <c:v>63070.460540771484</c:v>
                      </c:pt>
                      <c:pt idx="15266">
                        <c:v>63659.856887817383</c:v>
                      </c:pt>
                      <c:pt idx="15267">
                        <c:v>63850.79727935791</c:v>
                      </c:pt>
                      <c:pt idx="15268">
                        <c:v>63850.797218322754</c:v>
                      </c:pt>
                      <c:pt idx="15269">
                        <c:v>64275.79727935791</c:v>
                      </c:pt>
                      <c:pt idx="15270">
                        <c:v>55781.726837158203</c:v>
                      </c:pt>
                      <c:pt idx="15271">
                        <c:v>55790.726776123047</c:v>
                      </c:pt>
                      <c:pt idx="15272">
                        <c:v>55529.775665283203</c:v>
                      </c:pt>
                      <c:pt idx="15273">
                        <c:v>63547.34114074707</c:v>
                      </c:pt>
                      <c:pt idx="15274">
                        <c:v>63724.339309692376</c:v>
                      </c:pt>
                      <c:pt idx="15275">
                        <c:v>66331.645416259766</c:v>
                      </c:pt>
                      <c:pt idx="15276">
                        <c:v>66331.329010009766</c:v>
                      </c:pt>
                      <c:pt idx="15277">
                        <c:v>66331.645416259766</c:v>
                      </c:pt>
                      <c:pt idx="15278">
                        <c:v>65010.88410949707</c:v>
                      </c:pt>
                      <c:pt idx="15279">
                        <c:v>60278.195266723633</c:v>
                      </c:pt>
                      <c:pt idx="15280">
                        <c:v>60287.195388793945</c:v>
                      </c:pt>
                      <c:pt idx="15281">
                        <c:v>60278.195388793945</c:v>
                      </c:pt>
                      <c:pt idx="15282">
                        <c:v>63423.480934143066</c:v>
                      </c:pt>
                      <c:pt idx="15283">
                        <c:v>63423.48087310791</c:v>
                      </c:pt>
                      <c:pt idx="15284">
                        <c:v>63414.480934143066</c:v>
                      </c:pt>
                      <c:pt idx="15285">
                        <c:v>64945.077835083008</c:v>
                      </c:pt>
                      <c:pt idx="15286">
                        <c:v>66068.120559692383</c:v>
                      </c:pt>
                      <c:pt idx="15287">
                        <c:v>66119.301712036133</c:v>
                      </c:pt>
                      <c:pt idx="15288">
                        <c:v>66139.300735473633</c:v>
                      </c:pt>
                      <c:pt idx="15289">
                        <c:v>65887.349807739258</c:v>
                      </c:pt>
                      <c:pt idx="15290">
                        <c:v>65511.548538208008</c:v>
                      </c:pt>
                      <c:pt idx="15291">
                        <c:v>65419.619827270508</c:v>
                      </c:pt>
                      <c:pt idx="15292">
                        <c:v>66280.766799926758</c:v>
                      </c:pt>
                      <c:pt idx="15293">
                        <c:v>66280.766555786133</c:v>
                      </c:pt>
                      <c:pt idx="15294">
                        <c:v>65927.524612426758</c:v>
                      </c:pt>
                      <c:pt idx="15295">
                        <c:v>66178.824905395508</c:v>
                      </c:pt>
                      <c:pt idx="15296">
                        <c:v>67918.815872192383</c:v>
                      </c:pt>
                      <c:pt idx="15297">
                        <c:v>67566.814895629883</c:v>
                      </c:pt>
                      <c:pt idx="15298">
                        <c:v>63874.197708129876</c:v>
                      </c:pt>
                      <c:pt idx="15299">
                        <c:v>64284.197952270508</c:v>
                      </c:pt>
                      <c:pt idx="15300">
                        <c:v>64897.799224853516</c:v>
                      </c:pt>
                      <c:pt idx="15301">
                        <c:v>64809.271881103516</c:v>
                      </c:pt>
                      <c:pt idx="15302">
                        <c:v>64660.272125244133</c:v>
                      </c:pt>
                      <c:pt idx="15303">
                        <c:v>66995.569534301758</c:v>
                      </c:pt>
                      <c:pt idx="15304">
                        <c:v>67767.393020629883</c:v>
                      </c:pt>
                      <c:pt idx="15305">
                        <c:v>63361.729385375977</c:v>
                      </c:pt>
                      <c:pt idx="15306">
                        <c:v>63467.010147094727</c:v>
                      </c:pt>
                      <c:pt idx="15307">
                        <c:v>63467.010147094727</c:v>
                      </c:pt>
                      <c:pt idx="15308">
                        <c:v>63819.009414672844</c:v>
                      </c:pt>
                      <c:pt idx="15309">
                        <c:v>64450.479629516594</c:v>
                      </c:pt>
                      <c:pt idx="15310">
                        <c:v>64461.479873657227</c:v>
                      </c:pt>
                      <c:pt idx="15311">
                        <c:v>65218.479385375977</c:v>
                      </c:pt>
                      <c:pt idx="15312">
                        <c:v>64657.999786376953</c:v>
                      </c:pt>
                      <c:pt idx="15313">
                        <c:v>64658.000030517571</c:v>
                      </c:pt>
                      <c:pt idx="15314">
                        <c:v>64658.000030517571</c:v>
                      </c:pt>
                      <c:pt idx="15315">
                        <c:v>62294.758987426758</c:v>
                      </c:pt>
                      <c:pt idx="15316">
                        <c:v>62351.558792114258</c:v>
                      </c:pt>
                      <c:pt idx="15317">
                        <c:v>62761.55891418457</c:v>
                      </c:pt>
                      <c:pt idx="15318">
                        <c:v>66471.958206176758</c:v>
                      </c:pt>
                      <c:pt idx="15319">
                        <c:v>67353.441604614258</c:v>
                      </c:pt>
                      <c:pt idx="15320">
                        <c:v>67225.441116333008</c:v>
                      </c:pt>
                      <c:pt idx="15321">
                        <c:v>66888.440628051758</c:v>
                      </c:pt>
                      <c:pt idx="15322">
                        <c:v>65440.912200927734</c:v>
                      </c:pt>
                      <c:pt idx="15323">
                        <c:v>65648.913177490234</c:v>
                      </c:pt>
                      <c:pt idx="15324">
                        <c:v>64332.598541259766</c:v>
                      </c:pt>
                      <c:pt idx="15325">
                        <c:v>65725.401077270508</c:v>
                      </c:pt>
                      <c:pt idx="15326">
                        <c:v>65471.300979614258</c:v>
                      </c:pt>
                      <c:pt idx="15327">
                        <c:v>65543.584182739258</c:v>
                      </c:pt>
                      <c:pt idx="15328">
                        <c:v>65237.17143249511</c:v>
                      </c:pt>
                      <c:pt idx="15329">
                        <c:v>64797.17094421386</c:v>
                      </c:pt>
                      <c:pt idx="15330">
                        <c:v>55303.607284545898</c:v>
                      </c:pt>
                      <c:pt idx="15331">
                        <c:v>56040.607345581055</c:v>
                      </c:pt>
                      <c:pt idx="15332">
                        <c:v>66447.709869384766</c:v>
                      </c:pt>
                      <c:pt idx="15333">
                        <c:v>66447.710113525391</c:v>
                      </c:pt>
                      <c:pt idx="15334">
                        <c:v>66447.710357666016</c:v>
                      </c:pt>
                      <c:pt idx="15335">
                        <c:v>66207.709869384766</c:v>
                      </c:pt>
                      <c:pt idx="15336">
                        <c:v>65347.260498046875</c:v>
                      </c:pt>
                      <c:pt idx="15337">
                        <c:v>65347.260009765625</c:v>
                      </c:pt>
                      <c:pt idx="15338">
                        <c:v>62787.896438598626</c:v>
                      </c:pt>
                      <c:pt idx="15339">
                        <c:v>63222.89680480957</c:v>
                      </c:pt>
                      <c:pt idx="15340">
                        <c:v>63134.89680480957</c:v>
                      </c:pt>
                      <c:pt idx="15341">
                        <c:v>66165.331253051758</c:v>
                      </c:pt>
                      <c:pt idx="15342">
                        <c:v>66365.884475708008</c:v>
                      </c:pt>
                      <c:pt idx="15343">
                        <c:v>66365.568069458008</c:v>
                      </c:pt>
                      <c:pt idx="15344">
                        <c:v>62083.235244750977</c:v>
                      </c:pt>
                      <c:pt idx="15345">
                        <c:v>63608.625198364258</c:v>
                      </c:pt>
                      <c:pt idx="15346">
                        <c:v>63608.625198364258</c:v>
                      </c:pt>
                      <c:pt idx="15347">
                        <c:v>62809.895141601563</c:v>
                      </c:pt>
                      <c:pt idx="15348">
                        <c:v>62894.49658203125</c:v>
                      </c:pt>
                      <c:pt idx="15349">
                        <c:v>62805.296508789063</c:v>
                      </c:pt>
                      <c:pt idx="15350">
                        <c:v>63077.696655273438</c:v>
                      </c:pt>
                      <c:pt idx="15351">
                        <c:v>65976.222854614258</c:v>
                      </c:pt>
                      <c:pt idx="15352">
                        <c:v>65763.653213500977</c:v>
                      </c:pt>
                      <c:pt idx="15353">
                        <c:v>65764.894180297852</c:v>
                      </c:pt>
                      <c:pt idx="15354">
                        <c:v>66781.475784301758</c:v>
                      </c:pt>
                      <c:pt idx="15355">
                        <c:v>66781.476760864258</c:v>
                      </c:pt>
                      <c:pt idx="15356">
                        <c:v>66263.474807739258</c:v>
                      </c:pt>
                      <c:pt idx="15357">
                        <c:v>67189.030960083008</c:v>
                      </c:pt>
                      <c:pt idx="15358">
                        <c:v>67499.030471801758</c:v>
                      </c:pt>
                      <c:pt idx="15359">
                        <c:v>67958.030227661133</c:v>
                      </c:pt>
                      <c:pt idx="15360">
                        <c:v>59358.941497802734</c:v>
                      </c:pt>
                      <c:pt idx="15361">
                        <c:v>59349.411560058594</c:v>
                      </c:pt>
                      <c:pt idx="15362">
                        <c:v>59843.411560058594</c:v>
                      </c:pt>
                      <c:pt idx="15363">
                        <c:v>62574.110733032227</c:v>
                      </c:pt>
                      <c:pt idx="15364">
                        <c:v>62574.110733032227</c:v>
                      </c:pt>
                      <c:pt idx="15365">
                        <c:v>62486.110244750977</c:v>
                      </c:pt>
                      <c:pt idx="15366">
                        <c:v>66002.164749145508</c:v>
                      </c:pt>
                      <c:pt idx="15367">
                        <c:v>66002.164016723633</c:v>
                      </c:pt>
                      <c:pt idx="15368">
                        <c:v>64429.856643676758</c:v>
                      </c:pt>
                      <c:pt idx="15369">
                        <c:v>63872.555862426758</c:v>
                      </c:pt>
                      <c:pt idx="15370">
                        <c:v>66019.388870239258</c:v>
                      </c:pt>
                      <c:pt idx="15371">
                        <c:v>66019.389358520508</c:v>
                      </c:pt>
                      <c:pt idx="15372">
                        <c:v>66019.388870239258</c:v>
                      </c:pt>
                      <c:pt idx="15373">
                        <c:v>64793.587844848626</c:v>
                      </c:pt>
                      <c:pt idx="15374">
                        <c:v>64062.443557739258</c:v>
                      </c:pt>
                      <c:pt idx="15375">
                        <c:v>65908.741653442383</c:v>
                      </c:pt>
                      <c:pt idx="15376">
                        <c:v>65908.741653442383</c:v>
                      </c:pt>
                      <c:pt idx="15377">
                        <c:v>65617.367385864258</c:v>
                      </c:pt>
                      <c:pt idx="15378">
                        <c:v>65105.864944458008</c:v>
                      </c:pt>
                      <c:pt idx="15379">
                        <c:v>66512.74250793457</c:v>
                      </c:pt>
                      <c:pt idx="15380">
                        <c:v>66390.24250793457</c:v>
                      </c:pt>
                      <c:pt idx="15381">
                        <c:v>67858.388137817383</c:v>
                      </c:pt>
                      <c:pt idx="15382">
                        <c:v>67896.280715942383</c:v>
                      </c:pt>
                      <c:pt idx="15383">
                        <c:v>67960.280715942383</c:v>
                      </c:pt>
                      <c:pt idx="15384">
                        <c:v>67628.480178833008</c:v>
                      </c:pt>
                      <c:pt idx="15385">
                        <c:v>67445.706253051758</c:v>
                      </c:pt>
                      <c:pt idx="15386">
                        <c:v>66368.761329650879</c:v>
                      </c:pt>
                      <c:pt idx="15387">
                        <c:v>65262.760597228997</c:v>
                      </c:pt>
                      <c:pt idx="15388">
                        <c:v>65416.760841369629</c:v>
                      </c:pt>
                      <c:pt idx="15389">
                        <c:v>65036.028907775879</c:v>
                      </c:pt>
                      <c:pt idx="15390">
                        <c:v>58353.152557373047</c:v>
                      </c:pt>
                      <c:pt idx="15391">
                        <c:v>58353.152435302734</c:v>
                      </c:pt>
                      <c:pt idx="15392">
                        <c:v>58353.152679443352</c:v>
                      </c:pt>
                      <c:pt idx="15393">
                        <c:v>58162.152557373047</c:v>
                      </c:pt>
                      <c:pt idx="15394">
                        <c:v>57809.935333251953</c:v>
                      </c:pt>
                      <c:pt idx="15395">
                        <c:v>57809.935333251953</c:v>
                      </c:pt>
                      <c:pt idx="15396">
                        <c:v>60628.657562255859</c:v>
                      </c:pt>
                      <c:pt idx="15397">
                        <c:v>61102.557830810547</c:v>
                      </c:pt>
                      <c:pt idx="15398">
                        <c:v>62633.328582763672</c:v>
                      </c:pt>
                      <c:pt idx="15399">
                        <c:v>62752.830642700188</c:v>
                      </c:pt>
                      <c:pt idx="15400">
                        <c:v>62752.607376098626</c:v>
                      </c:pt>
                      <c:pt idx="15401">
                        <c:v>63720.344093322747</c:v>
                      </c:pt>
                      <c:pt idx="15402">
                        <c:v>63720.344825744629</c:v>
                      </c:pt>
                      <c:pt idx="15403">
                        <c:v>63128.344581603997</c:v>
                      </c:pt>
                      <c:pt idx="15404">
                        <c:v>62816.343849182129</c:v>
                      </c:pt>
                      <c:pt idx="15405">
                        <c:v>64331.759780883789</c:v>
                      </c:pt>
                      <c:pt idx="15406">
                        <c:v>64387.759902954102</c:v>
                      </c:pt>
                      <c:pt idx="15407">
                        <c:v>64911.761856079102</c:v>
                      </c:pt>
                      <c:pt idx="15408">
                        <c:v>64900.38313293457</c:v>
                      </c:pt>
                      <c:pt idx="15409">
                        <c:v>65386.249954223626</c:v>
                      </c:pt>
                      <c:pt idx="15410">
                        <c:v>65869.652053833008</c:v>
                      </c:pt>
                      <c:pt idx="15411">
                        <c:v>65573.700149536133</c:v>
                      </c:pt>
                      <c:pt idx="15412">
                        <c:v>65747.968948364258</c:v>
                      </c:pt>
                      <c:pt idx="15413">
                        <c:v>66512.897659301758</c:v>
                      </c:pt>
                      <c:pt idx="15414">
                        <c:v>66518.701370239258</c:v>
                      </c:pt>
                      <c:pt idx="15415">
                        <c:v>66104.700393676758</c:v>
                      </c:pt>
                      <c:pt idx="15416">
                        <c:v>66264.90087890625</c:v>
                      </c:pt>
                      <c:pt idx="15417">
                        <c:v>65832.2998046875</c:v>
                      </c:pt>
                      <c:pt idx="15418">
                        <c:v>65707.85302734375</c:v>
                      </c:pt>
                      <c:pt idx="15419">
                        <c:v>65191.8515625</c:v>
                      </c:pt>
                      <c:pt idx="15420">
                        <c:v>63146.029312133789</c:v>
                      </c:pt>
                      <c:pt idx="15421">
                        <c:v>62881.000503540039</c:v>
                      </c:pt>
                      <c:pt idx="15422">
                        <c:v>62942.180191040039</c:v>
                      </c:pt>
                      <c:pt idx="15423">
                        <c:v>62845.725540161126</c:v>
                      </c:pt>
                      <c:pt idx="15424">
                        <c:v>63669.654983520508</c:v>
                      </c:pt>
                      <c:pt idx="15425">
                        <c:v>63669.655471801758</c:v>
                      </c:pt>
                      <c:pt idx="15426">
                        <c:v>63669.655227661126</c:v>
                      </c:pt>
                      <c:pt idx="15427">
                        <c:v>63299.655715942376</c:v>
                      </c:pt>
                      <c:pt idx="15428">
                        <c:v>66227.746047973633</c:v>
                      </c:pt>
                      <c:pt idx="15429">
                        <c:v>66179.746047973633</c:v>
                      </c:pt>
                      <c:pt idx="15430">
                        <c:v>66228.247268676758</c:v>
                      </c:pt>
                      <c:pt idx="15431">
                        <c:v>66497.798095703125</c:v>
                      </c:pt>
                      <c:pt idx="15432">
                        <c:v>66106.198303222656</c:v>
                      </c:pt>
                      <c:pt idx="15433">
                        <c:v>66105.309143066406</c:v>
                      </c:pt>
                      <c:pt idx="15434">
                        <c:v>65640.908203125</c:v>
                      </c:pt>
                      <c:pt idx="15435">
                        <c:v>59283.438934326165</c:v>
                      </c:pt>
                      <c:pt idx="15436">
                        <c:v>63902.299331665039</c:v>
                      </c:pt>
                      <c:pt idx="15437">
                        <c:v>64016.299575805657</c:v>
                      </c:pt>
                      <c:pt idx="15438">
                        <c:v>64015.222854614258</c:v>
                      </c:pt>
                      <c:pt idx="15439">
                        <c:v>63887.222854614258</c:v>
                      </c:pt>
                      <c:pt idx="15440">
                        <c:v>64815.954055786126</c:v>
                      </c:pt>
                      <c:pt idx="15441">
                        <c:v>65037.415237426758</c:v>
                      </c:pt>
                      <c:pt idx="15442">
                        <c:v>65337.364456176758</c:v>
                      </c:pt>
                      <c:pt idx="15443">
                        <c:v>65894.665237426758</c:v>
                      </c:pt>
                      <c:pt idx="15444">
                        <c:v>65806.664993286133</c:v>
                      </c:pt>
                      <c:pt idx="15445">
                        <c:v>64095.699905395508</c:v>
                      </c:pt>
                      <c:pt idx="15446">
                        <c:v>63810.412551879876</c:v>
                      </c:pt>
                      <c:pt idx="15447">
                        <c:v>63810.414260864258</c:v>
                      </c:pt>
                      <c:pt idx="15448">
                        <c:v>63594.412796020508</c:v>
                      </c:pt>
                      <c:pt idx="15449">
                        <c:v>65427.788772583008</c:v>
                      </c:pt>
                      <c:pt idx="15450">
                        <c:v>59119.557708740227</c:v>
                      </c:pt>
                      <c:pt idx="15451">
                        <c:v>59119.558074951172</c:v>
                      </c:pt>
                      <c:pt idx="15452">
                        <c:v>58261.556243896477</c:v>
                      </c:pt>
                      <c:pt idx="15453">
                        <c:v>58214.556121826172</c:v>
                      </c:pt>
                      <c:pt idx="15454">
                        <c:v>67112.696487426758</c:v>
                      </c:pt>
                      <c:pt idx="15455">
                        <c:v>66292.241897583008</c:v>
                      </c:pt>
                      <c:pt idx="15456">
                        <c:v>66090.241409301758</c:v>
                      </c:pt>
                      <c:pt idx="15457">
                        <c:v>62497.105178833008</c:v>
                      </c:pt>
                      <c:pt idx="15458">
                        <c:v>63600.406326293938</c:v>
                      </c:pt>
                      <c:pt idx="15459">
                        <c:v>67307.469192504883</c:v>
                      </c:pt>
                      <c:pt idx="15460">
                        <c:v>67610.270217895508</c:v>
                      </c:pt>
                      <c:pt idx="15461">
                        <c:v>67458.270217895508</c:v>
                      </c:pt>
                      <c:pt idx="15462">
                        <c:v>67523.073440551758</c:v>
                      </c:pt>
                      <c:pt idx="15463">
                        <c:v>61676.488357543945</c:v>
                      </c:pt>
                      <c:pt idx="15464">
                        <c:v>61676.488357543945</c:v>
                      </c:pt>
                      <c:pt idx="15465">
                        <c:v>62162.930572509766</c:v>
                      </c:pt>
                      <c:pt idx="15466">
                        <c:v>62300.581207275383</c:v>
                      </c:pt>
                      <c:pt idx="15467">
                        <c:v>63013.908294677734</c:v>
                      </c:pt>
                      <c:pt idx="15468">
                        <c:v>63013.908294677734</c:v>
                      </c:pt>
                      <c:pt idx="15469">
                        <c:v>67357.199417114258</c:v>
                      </c:pt>
                      <c:pt idx="15470">
                        <c:v>65108.831619262695</c:v>
                      </c:pt>
                      <c:pt idx="15471">
                        <c:v>65494.706985473626</c:v>
                      </c:pt>
                      <c:pt idx="15472">
                        <c:v>64142.541763305664</c:v>
                      </c:pt>
                      <c:pt idx="15473">
                        <c:v>65717.925735473633</c:v>
                      </c:pt>
                      <c:pt idx="15474">
                        <c:v>66782.964065551758</c:v>
                      </c:pt>
                      <c:pt idx="15475">
                        <c:v>66691.410842895508</c:v>
                      </c:pt>
                      <c:pt idx="15476">
                        <c:v>67505.247268676758</c:v>
                      </c:pt>
                      <c:pt idx="15477">
                        <c:v>67060.246536254883</c:v>
                      </c:pt>
                      <c:pt idx="15478">
                        <c:v>67060.246292114258</c:v>
                      </c:pt>
                      <c:pt idx="15479">
                        <c:v>66801.744094848633</c:v>
                      </c:pt>
                      <c:pt idx="15480">
                        <c:v>68130.681793212891</c:v>
                      </c:pt>
                      <c:pt idx="15481">
                        <c:v>68178.682037353516</c:v>
                      </c:pt>
                      <c:pt idx="15482">
                        <c:v>68178.682037353516</c:v>
                      </c:pt>
                      <c:pt idx="15483">
                        <c:v>65598.170120239258</c:v>
                      </c:pt>
                      <c:pt idx="15484">
                        <c:v>65216.350296020508</c:v>
                      </c:pt>
                      <c:pt idx="15485">
                        <c:v>65299.684768676758</c:v>
                      </c:pt>
                      <c:pt idx="15486">
                        <c:v>65078.683303833008</c:v>
                      </c:pt>
                      <c:pt idx="15487">
                        <c:v>64578.272415161126</c:v>
                      </c:pt>
                      <c:pt idx="15488">
                        <c:v>64578.272415161126</c:v>
                      </c:pt>
                      <c:pt idx="15489">
                        <c:v>64226.272903442376</c:v>
                      </c:pt>
                      <c:pt idx="15490">
                        <c:v>66703.834365844727</c:v>
                      </c:pt>
                      <c:pt idx="15491">
                        <c:v>66703.834609985352</c:v>
                      </c:pt>
                      <c:pt idx="15492">
                        <c:v>66617.019912719727</c:v>
                      </c:pt>
                      <c:pt idx="15493">
                        <c:v>66247.020401000977</c:v>
                      </c:pt>
                      <c:pt idx="15494">
                        <c:v>65585.418350219727</c:v>
                      </c:pt>
                      <c:pt idx="15495">
                        <c:v>62494.777969360352</c:v>
                      </c:pt>
                      <c:pt idx="15496">
                        <c:v>63324.286819458008</c:v>
                      </c:pt>
                      <c:pt idx="15497">
                        <c:v>63324.286819458008</c:v>
                      </c:pt>
                      <c:pt idx="15498">
                        <c:v>64748.603164672844</c:v>
                      </c:pt>
                      <c:pt idx="15499">
                        <c:v>64748.603103637688</c:v>
                      </c:pt>
                      <c:pt idx="15500">
                        <c:v>66765.533401489258</c:v>
                      </c:pt>
                      <c:pt idx="15501">
                        <c:v>66813.533889770508</c:v>
                      </c:pt>
                      <c:pt idx="15502">
                        <c:v>66815.080276489258</c:v>
                      </c:pt>
                      <c:pt idx="15503">
                        <c:v>66535.675735473633</c:v>
                      </c:pt>
                      <c:pt idx="15504">
                        <c:v>65880.122680664063</c:v>
                      </c:pt>
                      <c:pt idx="15505">
                        <c:v>65880.122680664063</c:v>
                      </c:pt>
                      <c:pt idx="15506">
                        <c:v>65879.384399414063</c:v>
                      </c:pt>
                      <c:pt idx="15507">
                        <c:v>64928.018081665039</c:v>
                      </c:pt>
                      <c:pt idx="15508">
                        <c:v>64928.018142700195</c:v>
                      </c:pt>
                      <c:pt idx="15509">
                        <c:v>64601.260940551758</c:v>
                      </c:pt>
                      <c:pt idx="15510">
                        <c:v>64818.199417114258</c:v>
                      </c:pt>
                      <c:pt idx="15511">
                        <c:v>65370.504058837883</c:v>
                      </c:pt>
                      <c:pt idx="15512">
                        <c:v>65386.062896728516</c:v>
                      </c:pt>
                      <c:pt idx="15513">
                        <c:v>64135.543899536126</c:v>
                      </c:pt>
                      <c:pt idx="15514">
                        <c:v>64295.432022094727</c:v>
                      </c:pt>
                      <c:pt idx="15515">
                        <c:v>64649.932510375977</c:v>
                      </c:pt>
                      <c:pt idx="15516">
                        <c:v>66182.631546020508</c:v>
                      </c:pt>
                      <c:pt idx="15517">
                        <c:v>66307.631790161133</c:v>
                      </c:pt>
                      <c:pt idx="15518">
                        <c:v>66162.631790161133</c:v>
                      </c:pt>
                      <c:pt idx="15519">
                        <c:v>65827.471633911133</c:v>
                      </c:pt>
                      <c:pt idx="15520">
                        <c:v>63872.68489074707</c:v>
                      </c:pt>
                      <c:pt idx="15521">
                        <c:v>63841.184768676758</c:v>
                      </c:pt>
                      <c:pt idx="15522">
                        <c:v>64087.685195922852</c:v>
                      </c:pt>
                      <c:pt idx="15523">
                        <c:v>64286.683609008789</c:v>
                      </c:pt>
                      <c:pt idx="15524">
                        <c:v>63517.878677368157</c:v>
                      </c:pt>
                      <c:pt idx="15525">
                        <c:v>62895.066848754876</c:v>
                      </c:pt>
                      <c:pt idx="15526">
                        <c:v>62345.357620239258</c:v>
                      </c:pt>
                      <c:pt idx="15527">
                        <c:v>62255.358108520508</c:v>
                      </c:pt>
                      <c:pt idx="15528">
                        <c:v>61826.957229614258</c:v>
                      </c:pt>
                      <c:pt idx="15529">
                        <c:v>66940.794387817383</c:v>
                      </c:pt>
                      <c:pt idx="15530">
                        <c:v>66313.795120239258</c:v>
                      </c:pt>
                      <c:pt idx="15531">
                        <c:v>66314.741897583008</c:v>
                      </c:pt>
                      <c:pt idx="15532">
                        <c:v>65264.284484863281</c:v>
                      </c:pt>
                      <c:pt idx="15533">
                        <c:v>64982.031555175781</c:v>
                      </c:pt>
                      <c:pt idx="15534">
                        <c:v>65392.104690551758</c:v>
                      </c:pt>
                      <c:pt idx="15535">
                        <c:v>64977.104690551758</c:v>
                      </c:pt>
                      <c:pt idx="15536">
                        <c:v>64776.510452270508</c:v>
                      </c:pt>
                      <c:pt idx="15537">
                        <c:v>64826.310501098626</c:v>
                      </c:pt>
                      <c:pt idx="15538">
                        <c:v>65106.545120239258</c:v>
                      </c:pt>
                      <c:pt idx="15539">
                        <c:v>65590.545364379883</c:v>
                      </c:pt>
                      <c:pt idx="15540">
                        <c:v>55911.103973388672</c:v>
                      </c:pt>
                      <c:pt idx="15541">
                        <c:v>55911.103973388672</c:v>
                      </c:pt>
                      <c:pt idx="15542">
                        <c:v>55911.103973388672</c:v>
                      </c:pt>
                      <c:pt idx="15543">
                        <c:v>65245.685791015625</c:v>
                      </c:pt>
                      <c:pt idx="15544">
                        <c:v>64975.389404296875</c:v>
                      </c:pt>
                      <c:pt idx="15545">
                        <c:v>63246.553115844727</c:v>
                      </c:pt>
                      <c:pt idx="15546">
                        <c:v>62056.49641418457</c:v>
                      </c:pt>
                      <c:pt idx="15547">
                        <c:v>63047.497024536126</c:v>
                      </c:pt>
                      <c:pt idx="15548">
                        <c:v>62530.997756958008</c:v>
                      </c:pt>
                      <c:pt idx="15549">
                        <c:v>62722.746536254883</c:v>
                      </c:pt>
                      <c:pt idx="15550">
                        <c:v>63583.482620239258</c:v>
                      </c:pt>
                      <c:pt idx="15551">
                        <c:v>63583.482620239258</c:v>
                      </c:pt>
                      <c:pt idx="15552">
                        <c:v>63583.482620239258</c:v>
                      </c:pt>
                      <c:pt idx="15553">
                        <c:v>64793.229934692376</c:v>
                      </c:pt>
                      <c:pt idx="15554">
                        <c:v>64796.058059692376</c:v>
                      </c:pt>
                      <c:pt idx="15555">
                        <c:v>57742.699493408203</c:v>
                      </c:pt>
                      <c:pt idx="15556">
                        <c:v>57153.697540283203</c:v>
                      </c:pt>
                      <c:pt idx="15557">
                        <c:v>63974.530883789063</c:v>
                      </c:pt>
                      <c:pt idx="15558">
                        <c:v>64990.934951782227</c:v>
                      </c:pt>
                      <c:pt idx="15559">
                        <c:v>64999.935134887695</c:v>
                      </c:pt>
                      <c:pt idx="15560">
                        <c:v>64028.895095825195</c:v>
                      </c:pt>
                      <c:pt idx="15561">
                        <c:v>64960.719131469727</c:v>
                      </c:pt>
                      <c:pt idx="15562">
                        <c:v>64960.719192504883</c:v>
                      </c:pt>
                      <c:pt idx="15563">
                        <c:v>64945.71907043457</c:v>
                      </c:pt>
                      <c:pt idx="15564">
                        <c:v>63323.651321411133</c:v>
                      </c:pt>
                      <c:pt idx="15565">
                        <c:v>63696.198684692383</c:v>
                      </c:pt>
                      <c:pt idx="15566">
                        <c:v>63700.198623657227</c:v>
                      </c:pt>
                      <c:pt idx="15567">
                        <c:v>63708.389541625977</c:v>
                      </c:pt>
                      <c:pt idx="15568">
                        <c:v>63699.389602661133</c:v>
                      </c:pt>
                      <c:pt idx="15569">
                        <c:v>62670.292678833008</c:v>
                      </c:pt>
                      <c:pt idx="15570">
                        <c:v>62757.286697387695</c:v>
                      </c:pt>
                      <c:pt idx="15571">
                        <c:v>62809.286697387695</c:v>
                      </c:pt>
                      <c:pt idx="15572">
                        <c:v>62818.286758422852</c:v>
                      </c:pt>
                      <c:pt idx="15573">
                        <c:v>63994.727188110352</c:v>
                      </c:pt>
                      <c:pt idx="15574">
                        <c:v>64625.405960083008</c:v>
                      </c:pt>
                      <c:pt idx="15575">
                        <c:v>63811.405838012695</c:v>
                      </c:pt>
                      <c:pt idx="15576">
                        <c:v>65437.361526489258</c:v>
                      </c:pt>
                      <c:pt idx="15577">
                        <c:v>64799.362503051758</c:v>
                      </c:pt>
                      <c:pt idx="15578">
                        <c:v>64728.394973754876</c:v>
                      </c:pt>
                      <c:pt idx="15579">
                        <c:v>64728.394973754876</c:v>
                      </c:pt>
                      <c:pt idx="15580">
                        <c:v>64449.894973754876</c:v>
                      </c:pt>
                      <c:pt idx="15581">
                        <c:v>66794.860549926758</c:v>
                      </c:pt>
                      <c:pt idx="15582">
                        <c:v>67232.269973754883</c:v>
                      </c:pt>
                      <c:pt idx="15583">
                        <c:v>67232.270706176758</c:v>
                      </c:pt>
                      <c:pt idx="15584">
                        <c:v>67426.270217895508</c:v>
                      </c:pt>
                      <c:pt idx="15585">
                        <c:v>56264.565521240234</c:v>
                      </c:pt>
                      <c:pt idx="15586">
                        <c:v>56268.151458740234</c:v>
                      </c:pt>
                      <c:pt idx="15587">
                        <c:v>56505.151458740234</c:v>
                      </c:pt>
                      <c:pt idx="15588">
                        <c:v>64957.359680175781</c:v>
                      </c:pt>
                      <c:pt idx="15589">
                        <c:v>64587.957397460938</c:v>
                      </c:pt>
                      <c:pt idx="15590">
                        <c:v>65233.23371887207</c:v>
                      </c:pt>
                      <c:pt idx="15591">
                        <c:v>63311.456436157227</c:v>
                      </c:pt>
                      <c:pt idx="15592">
                        <c:v>63311.45637512207</c:v>
                      </c:pt>
                      <c:pt idx="15593">
                        <c:v>63311.456436157227</c:v>
                      </c:pt>
                      <c:pt idx="15594">
                        <c:v>64251.811904907227</c:v>
                      </c:pt>
                      <c:pt idx="15595">
                        <c:v>64252.297256469727</c:v>
                      </c:pt>
                      <c:pt idx="15596">
                        <c:v>64464.684097290039</c:v>
                      </c:pt>
                      <c:pt idx="15597">
                        <c:v>64464.684097290039</c:v>
                      </c:pt>
                      <c:pt idx="15598">
                        <c:v>65684.374221801758</c:v>
                      </c:pt>
                      <c:pt idx="15599">
                        <c:v>62024.634353637695</c:v>
                      </c:pt>
                      <c:pt idx="15600">
                        <c:v>57367.373153686523</c:v>
                      </c:pt>
                      <c:pt idx="15601">
                        <c:v>57367.373397827141</c:v>
                      </c:pt>
                      <c:pt idx="15602">
                        <c:v>66358.879058837891</c:v>
                      </c:pt>
                      <c:pt idx="15603">
                        <c:v>67608.188385009766</c:v>
                      </c:pt>
                      <c:pt idx="15604">
                        <c:v>67716.368804931641</c:v>
                      </c:pt>
                      <c:pt idx="15605">
                        <c:v>67669.576080322266</c:v>
                      </c:pt>
                      <c:pt idx="15606">
                        <c:v>67600.575592041016</c:v>
                      </c:pt>
                      <c:pt idx="15607">
                        <c:v>67169.517578125</c:v>
                      </c:pt>
                      <c:pt idx="15608">
                        <c:v>67386.917236328125</c:v>
                      </c:pt>
                      <c:pt idx="15609">
                        <c:v>65884.185745239258</c:v>
                      </c:pt>
                      <c:pt idx="15610">
                        <c:v>65734.432571411133</c:v>
                      </c:pt>
                      <c:pt idx="15611">
                        <c:v>66672.178665161133</c:v>
                      </c:pt>
                      <c:pt idx="15612">
                        <c:v>66672.178909301758</c:v>
                      </c:pt>
                      <c:pt idx="15613">
                        <c:v>59752.011810302734</c:v>
                      </c:pt>
                      <c:pt idx="15614">
                        <c:v>58779.493011474602</c:v>
                      </c:pt>
                      <c:pt idx="15615">
                        <c:v>63866.806900024407</c:v>
                      </c:pt>
                      <c:pt idx="15616">
                        <c:v>63818.773208618157</c:v>
                      </c:pt>
                      <c:pt idx="15617">
                        <c:v>64188.220413208008</c:v>
                      </c:pt>
                      <c:pt idx="15618">
                        <c:v>65158.869094848626</c:v>
                      </c:pt>
                      <c:pt idx="15619">
                        <c:v>65222.868850708008</c:v>
                      </c:pt>
                      <c:pt idx="15620">
                        <c:v>65222.868362426758</c:v>
                      </c:pt>
                      <c:pt idx="15621">
                        <c:v>64950.869094848626</c:v>
                      </c:pt>
                      <c:pt idx="15622">
                        <c:v>63707.13703918457</c:v>
                      </c:pt>
                      <c:pt idx="15623">
                        <c:v>65818.591018676758</c:v>
                      </c:pt>
                      <c:pt idx="15624">
                        <c:v>65449.187698364258</c:v>
                      </c:pt>
                      <c:pt idx="15625">
                        <c:v>65362.039260864258</c:v>
                      </c:pt>
                      <c:pt idx="15626">
                        <c:v>65033.98583984375</c:v>
                      </c:pt>
                      <c:pt idx="15627">
                        <c:v>64082.9853515625</c:v>
                      </c:pt>
                      <c:pt idx="15628">
                        <c:v>64082.9853515625</c:v>
                      </c:pt>
                      <c:pt idx="15629">
                        <c:v>63840.98486328125</c:v>
                      </c:pt>
                      <c:pt idx="15630">
                        <c:v>65546.727737426758</c:v>
                      </c:pt>
                      <c:pt idx="15631">
                        <c:v>67418.836135864258</c:v>
                      </c:pt>
                      <c:pt idx="15632">
                        <c:v>67418.835647583008</c:v>
                      </c:pt>
                      <c:pt idx="15633">
                        <c:v>67202.835647583008</c:v>
                      </c:pt>
                      <c:pt idx="15634">
                        <c:v>64103.113845825195</c:v>
                      </c:pt>
                      <c:pt idx="15635">
                        <c:v>64103.113845825195</c:v>
                      </c:pt>
                      <c:pt idx="15636">
                        <c:v>67187.820236206055</c:v>
                      </c:pt>
                      <c:pt idx="15637">
                        <c:v>67186.481369018555</c:v>
                      </c:pt>
                      <c:pt idx="15638">
                        <c:v>67538.55500793457</c:v>
                      </c:pt>
                      <c:pt idx="15639">
                        <c:v>66192.235549926758</c:v>
                      </c:pt>
                      <c:pt idx="15640">
                        <c:v>66148.023880004883</c:v>
                      </c:pt>
                      <c:pt idx="15641">
                        <c:v>63854.560012817383</c:v>
                      </c:pt>
                      <c:pt idx="15642">
                        <c:v>63862.139236450195</c:v>
                      </c:pt>
                      <c:pt idx="15643">
                        <c:v>63615.139114379883</c:v>
                      </c:pt>
                      <c:pt idx="15644">
                        <c:v>65752.463775634766</c:v>
                      </c:pt>
                      <c:pt idx="15645">
                        <c:v>64310.297210693352</c:v>
                      </c:pt>
                      <c:pt idx="15646">
                        <c:v>64132.296966552734</c:v>
                      </c:pt>
                      <c:pt idx="15647">
                        <c:v>63380.627151489258</c:v>
                      </c:pt>
                      <c:pt idx="15648">
                        <c:v>63453.746780395508</c:v>
                      </c:pt>
                      <c:pt idx="15649">
                        <c:v>63293.857131958008</c:v>
                      </c:pt>
                      <c:pt idx="15650">
                        <c:v>63366.977737426758</c:v>
                      </c:pt>
                      <c:pt idx="15651">
                        <c:v>65410.167190551758</c:v>
                      </c:pt>
                      <c:pt idx="15652">
                        <c:v>65456.560745239258</c:v>
                      </c:pt>
                      <c:pt idx="15653">
                        <c:v>65368.561233520508</c:v>
                      </c:pt>
                      <c:pt idx="15654">
                        <c:v>66648.275100708008</c:v>
                      </c:pt>
                      <c:pt idx="15655">
                        <c:v>66671.899612426758</c:v>
                      </c:pt>
                      <c:pt idx="15656">
                        <c:v>66226.899612426758</c:v>
                      </c:pt>
                      <c:pt idx="15657">
                        <c:v>65695.837112426758</c:v>
                      </c:pt>
                      <c:pt idx="15658">
                        <c:v>65695.837844848633</c:v>
                      </c:pt>
                      <c:pt idx="15659">
                        <c:v>65912.837844848633</c:v>
                      </c:pt>
                      <c:pt idx="15660">
                        <c:v>63832.362930297852</c:v>
                      </c:pt>
                      <c:pt idx="15661">
                        <c:v>63622.032791137695</c:v>
                      </c:pt>
                      <c:pt idx="15662">
                        <c:v>63622.032913208008</c:v>
                      </c:pt>
                      <c:pt idx="15663">
                        <c:v>63621.505569458008</c:v>
                      </c:pt>
                      <c:pt idx="15664">
                        <c:v>63492.298355102539</c:v>
                      </c:pt>
                      <c:pt idx="15665">
                        <c:v>63501.298233032219</c:v>
                      </c:pt>
                      <c:pt idx="15666">
                        <c:v>63416.698623657219</c:v>
                      </c:pt>
                      <c:pt idx="15667">
                        <c:v>63412.698684692383</c:v>
                      </c:pt>
                      <c:pt idx="15668">
                        <c:v>63817.507827758789</c:v>
                      </c:pt>
                      <c:pt idx="15669">
                        <c:v>64326.686721801758</c:v>
                      </c:pt>
                      <c:pt idx="15670">
                        <c:v>65367.487869262688</c:v>
                      </c:pt>
                      <c:pt idx="15671">
                        <c:v>65367.487747192376</c:v>
                      </c:pt>
                      <c:pt idx="15672">
                        <c:v>65367.487747192376</c:v>
                      </c:pt>
                      <c:pt idx="15673">
                        <c:v>63359.255645751953</c:v>
                      </c:pt>
                      <c:pt idx="15674">
                        <c:v>63359.255523681641</c:v>
                      </c:pt>
                      <c:pt idx="15675">
                        <c:v>62846.076675415039</c:v>
                      </c:pt>
                      <c:pt idx="15676">
                        <c:v>62969.078689575195</c:v>
                      </c:pt>
                      <c:pt idx="15677">
                        <c:v>62960.078750610352</c:v>
                      </c:pt>
                      <c:pt idx="15678">
                        <c:v>64475.275100708008</c:v>
                      </c:pt>
                      <c:pt idx="15679">
                        <c:v>64462.27522277832</c:v>
                      </c:pt>
                      <c:pt idx="15680">
                        <c:v>66088.700881958008</c:v>
                      </c:pt>
                      <c:pt idx="15681">
                        <c:v>66088.700881958008</c:v>
                      </c:pt>
                      <c:pt idx="15682">
                        <c:v>65534.878982543938</c:v>
                      </c:pt>
                      <c:pt idx="15683">
                        <c:v>65624.080032348633</c:v>
                      </c:pt>
                      <c:pt idx="15684">
                        <c:v>65408.079788208008</c:v>
                      </c:pt>
                      <c:pt idx="15685">
                        <c:v>65527.079788208008</c:v>
                      </c:pt>
                      <c:pt idx="15686">
                        <c:v>62880.292114257813</c:v>
                      </c:pt>
                      <c:pt idx="15687">
                        <c:v>63144.292114257813</c:v>
                      </c:pt>
                      <c:pt idx="15688">
                        <c:v>63016.292114257813</c:v>
                      </c:pt>
                      <c:pt idx="15689">
                        <c:v>63056.291931152344</c:v>
                      </c:pt>
                      <c:pt idx="15690">
                        <c:v>63738.206985473626</c:v>
                      </c:pt>
                      <c:pt idx="15691">
                        <c:v>63369.320022583008</c:v>
                      </c:pt>
                      <c:pt idx="15692">
                        <c:v>62810.319290161126</c:v>
                      </c:pt>
                      <c:pt idx="15693">
                        <c:v>63179.720413208008</c:v>
                      </c:pt>
                      <c:pt idx="15694">
                        <c:v>62492.020706176758</c:v>
                      </c:pt>
                      <c:pt idx="15695">
                        <c:v>63899.690628051758</c:v>
                      </c:pt>
                      <c:pt idx="15696">
                        <c:v>63899.691116333008</c:v>
                      </c:pt>
                      <c:pt idx="15697">
                        <c:v>64536.405349731445</c:v>
                      </c:pt>
                      <c:pt idx="15698">
                        <c:v>64542.591629028313</c:v>
                      </c:pt>
                      <c:pt idx="15699">
                        <c:v>64498.592605590813</c:v>
                      </c:pt>
                      <c:pt idx="15700">
                        <c:v>64498.592117309563</c:v>
                      </c:pt>
                      <c:pt idx="15701">
                        <c:v>64169.616409301758</c:v>
                      </c:pt>
                      <c:pt idx="15702">
                        <c:v>65520.19580078125</c:v>
                      </c:pt>
                      <c:pt idx="15703">
                        <c:v>65634.195556640625</c:v>
                      </c:pt>
                      <c:pt idx="15704">
                        <c:v>66798.097610473633</c:v>
                      </c:pt>
                      <c:pt idx="15705">
                        <c:v>66433.680130004883</c:v>
                      </c:pt>
                      <c:pt idx="15706">
                        <c:v>66716.991180419922</c:v>
                      </c:pt>
                      <c:pt idx="15707">
                        <c:v>66716.991180419922</c:v>
                      </c:pt>
                      <c:pt idx="15708">
                        <c:v>66716.991180419922</c:v>
                      </c:pt>
                      <c:pt idx="15709">
                        <c:v>65060.578079223626</c:v>
                      </c:pt>
                      <c:pt idx="15710">
                        <c:v>65251.534866333008</c:v>
                      </c:pt>
                      <c:pt idx="15711">
                        <c:v>65256.612060546868</c:v>
                      </c:pt>
                      <c:pt idx="15712">
                        <c:v>65817.333206176758</c:v>
                      </c:pt>
                      <c:pt idx="15713">
                        <c:v>65549.733108520508</c:v>
                      </c:pt>
                      <c:pt idx="15714">
                        <c:v>65549.733108520508</c:v>
                      </c:pt>
                      <c:pt idx="15715">
                        <c:v>65419.866363525383</c:v>
                      </c:pt>
                      <c:pt idx="15716">
                        <c:v>62400.19123840332</c:v>
                      </c:pt>
                      <c:pt idx="15717">
                        <c:v>62835.19172668457</c:v>
                      </c:pt>
                      <c:pt idx="15718">
                        <c:v>62489.51985168457</c:v>
                      </c:pt>
                      <c:pt idx="15719">
                        <c:v>62491.54035949707</c:v>
                      </c:pt>
                      <c:pt idx="15720">
                        <c:v>67547.201858520508</c:v>
                      </c:pt>
                      <c:pt idx="15721">
                        <c:v>65835.699722290039</c:v>
                      </c:pt>
                      <c:pt idx="15722">
                        <c:v>65835.699722290039</c:v>
                      </c:pt>
                      <c:pt idx="15723">
                        <c:v>66887.408401489258</c:v>
                      </c:pt>
                      <c:pt idx="15724">
                        <c:v>66883.087661743164</c:v>
                      </c:pt>
                      <c:pt idx="15725">
                        <c:v>66449.687759399414</c:v>
                      </c:pt>
                      <c:pt idx="15726">
                        <c:v>66356.962173461914</c:v>
                      </c:pt>
                      <c:pt idx="15727">
                        <c:v>67737.835647583008</c:v>
                      </c:pt>
                      <c:pt idx="15728">
                        <c:v>67737.835159301758</c:v>
                      </c:pt>
                      <c:pt idx="15729">
                        <c:v>67609.835159301758</c:v>
                      </c:pt>
                      <c:pt idx="15730">
                        <c:v>67366.967727661133</c:v>
                      </c:pt>
                      <c:pt idx="15731">
                        <c:v>66907.504592895508</c:v>
                      </c:pt>
                      <c:pt idx="15732">
                        <c:v>66838.504104614258</c:v>
                      </c:pt>
                      <c:pt idx="15733">
                        <c:v>66634.504104614258</c:v>
                      </c:pt>
                      <c:pt idx="15734">
                        <c:v>64254.331802368164</c:v>
                      </c:pt>
                      <c:pt idx="15735">
                        <c:v>62978.618118286126</c:v>
                      </c:pt>
                      <c:pt idx="15736">
                        <c:v>62930.618850708008</c:v>
                      </c:pt>
                      <c:pt idx="15737">
                        <c:v>62173.117385864258</c:v>
                      </c:pt>
                      <c:pt idx="15738">
                        <c:v>62173.117874145508</c:v>
                      </c:pt>
                      <c:pt idx="15739">
                        <c:v>67098.933303833008</c:v>
                      </c:pt>
                      <c:pt idx="15740">
                        <c:v>66969.953323364258</c:v>
                      </c:pt>
                      <c:pt idx="15741">
                        <c:v>65734.468460083008</c:v>
                      </c:pt>
                      <c:pt idx="15742">
                        <c:v>66458.839065551758</c:v>
                      </c:pt>
                      <c:pt idx="15743">
                        <c:v>66505.118850708008</c:v>
                      </c:pt>
                      <c:pt idx="15744">
                        <c:v>66243.118362426758</c:v>
                      </c:pt>
                      <c:pt idx="15745">
                        <c:v>66550.855667114258</c:v>
                      </c:pt>
                      <c:pt idx="15746">
                        <c:v>66227.090042114258</c:v>
                      </c:pt>
                      <c:pt idx="15747">
                        <c:v>66588.292129516602</c:v>
                      </c:pt>
                      <c:pt idx="15748">
                        <c:v>68559.926177978516</c:v>
                      </c:pt>
                      <c:pt idx="15749">
                        <c:v>68207.925933837891</c:v>
                      </c:pt>
                    </c:numCache>
                  </c:numRef>
                </c:yVal>
                <c:smooth val="0"/>
                <c:extLst xmlns:c15="http://schemas.microsoft.com/office/drawing/2012/chart">
                  <c:ext xmlns:c16="http://schemas.microsoft.com/office/drawing/2014/chart" uri="{C3380CC4-5D6E-409C-BE32-E72D297353CC}">
                    <c16:uniqueId val="{00000003-1779-45BF-BDD1-47CF35FCBF06}"/>
                  </c:ext>
                </c:extLst>
              </c15:ser>
            </c15:filteredScatterSeries>
          </c:ext>
        </c:extLst>
      </c:scatterChart>
      <c:valAx>
        <c:axId val="135600863"/>
        <c:scaling>
          <c:orientation val="minMax"/>
          <c:max val="40000"/>
          <c:min val="-20000"/>
        </c:scaling>
        <c:delete val="0"/>
        <c:axPos val="b"/>
        <c:majorGridlines>
          <c:spPr>
            <a:ln w="9525" cap="flat" cmpd="sng" algn="ctr">
              <a:solidFill>
                <a:schemeClr val="tx1">
                  <a:lumMod val="15000"/>
                  <a:lumOff val="85000"/>
                </a:schemeClr>
              </a:solidFill>
              <a:round/>
            </a:ln>
            <a:effectLst/>
          </c:spPr>
        </c:majorGridlines>
        <c:numFmt formatCode="_(* #,##0_);_(* \(#,##0\);_(* &quot;-&quot;??_);_(@_)" sourceLinked="1"/>
        <c:majorTickMark val="none"/>
        <c:minorTickMark val="none"/>
        <c:tickLblPos val="low"/>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max val="80000"/>
          <c:min val="40000"/>
        </c:scaling>
        <c:delete val="0"/>
        <c:axPos val="l"/>
        <c:majorGridlines>
          <c:spPr>
            <a:ln w="9525" cap="flat" cmpd="sng" algn="ctr">
              <a:solidFill>
                <a:schemeClr val="tx1">
                  <a:lumMod val="15000"/>
                  <a:lumOff val="85000"/>
                </a:schemeClr>
              </a:solidFill>
              <a:round/>
            </a:ln>
            <a:effectLst/>
          </c:spPr>
        </c:majorGridlines>
        <c:numFmt formatCode="_(* #,##0_);_(* \(#,##0\);_(*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9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0"/>
          <c:order val="2"/>
          <c:tx>
            <c:strRef>
              <c:f>'[shaded_bars_plot_maker_20240404.xlsx]Thermal MW vs PC Hours'!$H$6</c:f>
              <c:strCache>
                <c:ptCount val="1"/>
                <c:pt idx="0">
                  <c:v>Spring</c:v>
                </c:pt>
              </c:strCache>
            </c:strRef>
          </c:tx>
          <c:spPr>
            <a:ln w="19050" cap="rnd">
              <a:noFill/>
              <a:round/>
            </a:ln>
            <a:effectLst/>
          </c:spPr>
          <c:marker>
            <c:symbol val="circle"/>
            <c:size val="5"/>
            <c:spPr>
              <a:solidFill>
                <a:schemeClr val="accent4">
                  <a:alpha val="20000"/>
                </a:schemeClr>
              </a:solidFill>
              <a:ln w="3175">
                <a:noFill/>
              </a:ln>
              <a:effectLst/>
            </c:spPr>
          </c:marker>
          <c:xVal>
            <c:numRef>
              <c:f>'[shaded_bars_plot_maker_20240404.xlsx]Thermal MW vs PC Hours'!$D$7:$D$15756</c:f>
              <c:numCache>
                <c:formatCode>_(* #,##0_);_(* \(#,##0\);_(* "-"??_);_(@_)</c:formatCode>
                <c:ptCount val="15750"/>
                <c:pt idx="0">
                  <c:v>12396.2421875</c:v>
                </c:pt>
                <c:pt idx="1">
                  <c:v>11045.28125</c:v>
                </c:pt>
                <c:pt idx="2">
                  <c:v>10838.38671875</c:v>
                </c:pt>
                <c:pt idx="3">
                  <c:v>10617.56640625</c:v>
                </c:pt>
                <c:pt idx="4">
                  <c:v>12889.578125</c:v>
                </c:pt>
                <c:pt idx="5">
                  <c:v>12664.90625</c:v>
                </c:pt>
                <c:pt idx="6">
                  <c:v>11871.5859375</c:v>
                </c:pt>
                <c:pt idx="7">
                  <c:v>13421.328125</c:v>
                </c:pt>
                <c:pt idx="8">
                  <c:v>11675.3125</c:v>
                </c:pt>
                <c:pt idx="9">
                  <c:v>11372.44921875</c:v>
                </c:pt>
                <c:pt idx="10">
                  <c:v>13537.640625</c:v>
                </c:pt>
                <c:pt idx="11">
                  <c:v>12774.51953125</c:v>
                </c:pt>
                <c:pt idx="12">
                  <c:v>13237.19921875</c:v>
                </c:pt>
                <c:pt idx="13">
                  <c:v>12984.21875</c:v>
                </c:pt>
                <c:pt idx="14">
                  <c:v>13493.75</c:v>
                </c:pt>
                <c:pt idx="15">
                  <c:v>17004.3671875</c:v>
                </c:pt>
                <c:pt idx="16">
                  <c:v>15307.5703125</c:v>
                </c:pt>
                <c:pt idx="17">
                  <c:v>16471.4453125</c:v>
                </c:pt>
                <c:pt idx="18">
                  <c:v>16936.2890625</c:v>
                </c:pt>
                <c:pt idx="19">
                  <c:v>16866.8515625</c:v>
                </c:pt>
                <c:pt idx="20">
                  <c:v>15883.5625</c:v>
                </c:pt>
                <c:pt idx="21">
                  <c:v>14666.3515625</c:v>
                </c:pt>
                <c:pt idx="22">
                  <c:v>13693.84765625</c:v>
                </c:pt>
                <c:pt idx="23">
                  <c:v>15544.3828125</c:v>
                </c:pt>
                <c:pt idx="24">
                  <c:v>15099.65625</c:v>
                </c:pt>
                <c:pt idx="25">
                  <c:v>16481.671875</c:v>
                </c:pt>
                <c:pt idx="26">
                  <c:v>14508.78125</c:v>
                </c:pt>
                <c:pt idx="27">
                  <c:v>9741.15625</c:v>
                </c:pt>
                <c:pt idx="28">
                  <c:v>11311.546875</c:v>
                </c:pt>
                <c:pt idx="29">
                  <c:v>16343.65625</c:v>
                </c:pt>
                <c:pt idx="30">
                  <c:v>15376.8046875</c:v>
                </c:pt>
                <c:pt idx="31">
                  <c:v>14033.6640625</c:v>
                </c:pt>
                <c:pt idx="32">
                  <c:v>14332.4609375</c:v>
                </c:pt>
                <c:pt idx="33">
                  <c:v>15175.96875</c:v>
                </c:pt>
                <c:pt idx="34">
                  <c:v>15409.03515625</c:v>
                </c:pt>
                <c:pt idx="35">
                  <c:v>15510.0234375</c:v>
                </c:pt>
                <c:pt idx="36">
                  <c:v>15426.65625</c:v>
                </c:pt>
                <c:pt idx="37">
                  <c:v>15382.26953125</c:v>
                </c:pt>
                <c:pt idx="38">
                  <c:v>13850.84375</c:v>
                </c:pt>
                <c:pt idx="39">
                  <c:v>15612.29296875</c:v>
                </c:pt>
                <c:pt idx="40">
                  <c:v>12168.9765625</c:v>
                </c:pt>
                <c:pt idx="41">
                  <c:v>10893.19921875</c:v>
                </c:pt>
                <c:pt idx="42">
                  <c:v>10735.91796875</c:v>
                </c:pt>
                <c:pt idx="43">
                  <c:v>12005.0078125</c:v>
                </c:pt>
                <c:pt idx="44">
                  <c:v>14211.45703125</c:v>
                </c:pt>
                <c:pt idx="45">
                  <c:v>11451.3359375</c:v>
                </c:pt>
                <c:pt idx="46">
                  <c:v>10134.765625</c:v>
                </c:pt>
                <c:pt idx="47">
                  <c:v>9379.04296875</c:v>
                </c:pt>
                <c:pt idx="48">
                  <c:v>11205.8359375</c:v>
                </c:pt>
                <c:pt idx="49">
                  <c:v>9655.953125</c:v>
                </c:pt>
                <c:pt idx="50">
                  <c:v>7758.875</c:v>
                </c:pt>
                <c:pt idx="51">
                  <c:v>9561.8046875</c:v>
                </c:pt>
                <c:pt idx="52">
                  <c:v>11394.52734375</c:v>
                </c:pt>
                <c:pt idx="53">
                  <c:v>9647.15234375</c:v>
                </c:pt>
                <c:pt idx="54">
                  <c:v>9090.75</c:v>
                </c:pt>
                <c:pt idx="55">
                  <c:v>9488.47265625</c:v>
                </c:pt>
                <c:pt idx="56">
                  <c:v>11350.34375</c:v>
                </c:pt>
                <c:pt idx="57">
                  <c:v>10837.265625</c:v>
                </c:pt>
                <c:pt idx="58">
                  <c:v>10426.984375</c:v>
                </c:pt>
                <c:pt idx="59">
                  <c:v>9595.515625</c:v>
                </c:pt>
                <c:pt idx="60">
                  <c:v>15593.5390625</c:v>
                </c:pt>
                <c:pt idx="61">
                  <c:v>15402.5390625</c:v>
                </c:pt>
                <c:pt idx="62">
                  <c:v>15107.3046875</c:v>
                </c:pt>
                <c:pt idx="63">
                  <c:v>15865.69140625</c:v>
                </c:pt>
                <c:pt idx="64">
                  <c:v>15773.90625</c:v>
                </c:pt>
                <c:pt idx="65">
                  <c:v>15248.19921875</c:v>
                </c:pt>
                <c:pt idx="66">
                  <c:v>14837.1328125</c:v>
                </c:pt>
                <c:pt idx="67">
                  <c:v>15440.125</c:v>
                </c:pt>
                <c:pt idx="68">
                  <c:v>13387.8125</c:v>
                </c:pt>
                <c:pt idx="69">
                  <c:v>12301.125</c:v>
                </c:pt>
                <c:pt idx="70">
                  <c:v>12337.0859375</c:v>
                </c:pt>
                <c:pt idx="71">
                  <c:v>14245.46875</c:v>
                </c:pt>
                <c:pt idx="72">
                  <c:v>13035.73046875</c:v>
                </c:pt>
                <c:pt idx="73">
                  <c:v>12429.328125</c:v>
                </c:pt>
                <c:pt idx="74">
                  <c:v>13126.7734375</c:v>
                </c:pt>
                <c:pt idx="75">
                  <c:v>15158.34765625</c:v>
                </c:pt>
                <c:pt idx="76">
                  <c:v>13742.9921875</c:v>
                </c:pt>
                <c:pt idx="77">
                  <c:v>12301.6328125</c:v>
                </c:pt>
                <c:pt idx="78">
                  <c:v>12922.84375</c:v>
                </c:pt>
                <c:pt idx="79">
                  <c:v>13669.70703125</c:v>
                </c:pt>
                <c:pt idx="80">
                  <c:v>14348.515625</c:v>
                </c:pt>
                <c:pt idx="81">
                  <c:v>16000.609375</c:v>
                </c:pt>
                <c:pt idx="82">
                  <c:v>17190</c:v>
                </c:pt>
                <c:pt idx="83">
                  <c:v>17433.58984375</c:v>
                </c:pt>
                <c:pt idx="84">
                  <c:v>15366.5703125</c:v>
                </c:pt>
                <c:pt idx="85">
                  <c:v>14061.53125</c:v>
                </c:pt>
                <c:pt idx="86">
                  <c:v>14391</c:v>
                </c:pt>
                <c:pt idx="87">
                  <c:v>16413.54296875</c:v>
                </c:pt>
                <c:pt idx="88">
                  <c:v>15551.0234375</c:v>
                </c:pt>
                <c:pt idx="89">
                  <c:v>15732.546875</c:v>
                </c:pt>
                <c:pt idx="90">
                  <c:v>11571.18359375</c:v>
                </c:pt>
                <c:pt idx="91">
                  <c:v>9504.21875</c:v>
                </c:pt>
                <c:pt idx="92">
                  <c:v>8516.0390625</c:v>
                </c:pt>
                <c:pt idx="93">
                  <c:v>9902.4765625</c:v>
                </c:pt>
                <c:pt idx="94">
                  <c:v>9682.01953125</c:v>
                </c:pt>
                <c:pt idx="95">
                  <c:v>9865.78125</c:v>
                </c:pt>
                <c:pt idx="96">
                  <c:v>10955.30078125</c:v>
                </c:pt>
                <c:pt idx="97">
                  <c:v>13384.9296875</c:v>
                </c:pt>
                <c:pt idx="98">
                  <c:v>12788.515625</c:v>
                </c:pt>
                <c:pt idx="99">
                  <c:v>13205.046875</c:v>
                </c:pt>
                <c:pt idx="100">
                  <c:v>12191.23046875</c:v>
                </c:pt>
                <c:pt idx="101">
                  <c:v>10400.4140625</c:v>
                </c:pt>
                <c:pt idx="102">
                  <c:v>9379.53515625</c:v>
                </c:pt>
                <c:pt idx="103">
                  <c:v>9728.12109375</c:v>
                </c:pt>
                <c:pt idx="104">
                  <c:v>11797.4296875</c:v>
                </c:pt>
                <c:pt idx="105">
                  <c:v>9782.890625</c:v>
                </c:pt>
                <c:pt idx="106">
                  <c:v>8516.6640625</c:v>
                </c:pt>
                <c:pt idx="107">
                  <c:v>8058.11328125</c:v>
                </c:pt>
                <c:pt idx="108">
                  <c:v>9645.7109375</c:v>
                </c:pt>
                <c:pt idx="109">
                  <c:v>10276.5</c:v>
                </c:pt>
                <c:pt idx="110">
                  <c:v>10945.44140625</c:v>
                </c:pt>
                <c:pt idx="111">
                  <c:v>11206.0078125</c:v>
                </c:pt>
                <c:pt idx="112">
                  <c:v>9594.76171875</c:v>
                </c:pt>
                <c:pt idx="113">
                  <c:v>7265.25390625</c:v>
                </c:pt>
                <c:pt idx="114">
                  <c:v>7095.875</c:v>
                </c:pt>
                <c:pt idx="115">
                  <c:v>10013.56640625</c:v>
                </c:pt>
                <c:pt idx="116">
                  <c:v>11037.34375</c:v>
                </c:pt>
                <c:pt idx="117">
                  <c:v>9495.0546875</c:v>
                </c:pt>
                <c:pt idx="118">
                  <c:v>8924.828125</c:v>
                </c:pt>
                <c:pt idx="119">
                  <c:v>9449.765625</c:v>
                </c:pt>
                <c:pt idx="120">
                  <c:v>16134.3359375</c:v>
                </c:pt>
                <c:pt idx="121">
                  <c:v>13864.73828125</c:v>
                </c:pt>
                <c:pt idx="122">
                  <c:v>13892.93359375</c:v>
                </c:pt>
                <c:pt idx="123">
                  <c:v>15634.10546875</c:v>
                </c:pt>
                <c:pt idx="124">
                  <c:v>16375.34375</c:v>
                </c:pt>
                <c:pt idx="125">
                  <c:v>14964.7421875</c:v>
                </c:pt>
                <c:pt idx="126">
                  <c:v>15251.98828125</c:v>
                </c:pt>
                <c:pt idx="127">
                  <c:v>14500.4296875</c:v>
                </c:pt>
                <c:pt idx="128">
                  <c:v>14779.265625</c:v>
                </c:pt>
                <c:pt idx="129">
                  <c:v>14906.8671875</c:v>
                </c:pt>
                <c:pt idx="130">
                  <c:v>15078.08984375</c:v>
                </c:pt>
                <c:pt idx="131">
                  <c:v>13831.73828125</c:v>
                </c:pt>
                <c:pt idx="132">
                  <c:v>14734.70703125</c:v>
                </c:pt>
                <c:pt idx="133">
                  <c:v>16332.546875</c:v>
                </c:pt>
                <c:pt idx="134">
                  <c:v>16488.015625</c:v>
                </c:pt>
                <c:pt idx="135">
                  <c:v>15476.63671875</c:v>
                </c:pt>
                <c:pt idx="136">
                  <c:v>15022.48828125</c:v>
                </c:pt>
                <c:pt idx="137">
                  <c:v>13197.58984375</c:v>
                </c:pt>
                <c:pt idx="138">
                  <c:v>11442.265625</c:v>
                </c:pt>
                <c:pt idx="139">
                  <c:v>11406.53515625</c:v>
                </c:pt>
                <c:pt idx="140">
                  <c:v>14075.7578125</c:v>
                </c:pt>
                <c:pt idx="141">
                  <c:v>14995.80078125</c:v>
                </c:pt>
                <c:pt idx="142">
                  <c:v>13009.1875</c:v>
                </c:pt>
                <c:pt idx="143">
                  <c:v>10933.90234375</c:v>
                </c:pt>
                <c:pt idx="144">
                  <c:v>11693.66015625</c:v>
                </c:pt>
                <c:pt idx="145">
                  <c:v>15084.01171875</c:v>
                </c:pt>
                <c:pt idx="146">
                  <c:v>13457.484375</c:v>
                </c:pt>
                <c:pt idx="147">
                  <c:v>14519.59375</c:v>
                </c:pt>
                <c:pt idx="148">
                  <c:v>13356.296875</c:v>
                </c:pt>
                <c:pt idx="149">
                  <c:v>14280.8203125</c:v>
                </c:pt>
                <c:pt idx="150">
                  <c:v>16199.06640625</c:v>
                </c:pt>
                <c:pt idx="151">
                  <c:v>17213.95703125</c:v>
                </c:pt>
                <c:pt idx="152">
                  <c:v>17157.390625</c:v>
                </c:pt>
                <c:pt idx="153">
                  <c:v>16500.8828125</c:v>
                </c:pt>
                <c:pt idx="154">
                  <c:v>16692.8359375</c:v>
                </c:pt>
                <c:pt idx="155">
                  <c:v>16652.60546875</c:v>
                </c:pt>
                <c:pt idx="156">
                  <c:v>15437.1171875</c:v>
                </c:pt>
                <c:pt idx="157">
                  <c:v>12888.8359375</c:v>
                </c:pt>
                <c:pt idx="158">
                  <c:v>12201.4296875</c:v>
                </c:pt>
                <c:pt idx="159">
                  <c:v>17067.91015625</c:v>
                </c:pt>
                <c:pt idx="160">
                  <c:v>16820.515625</c:v>
                </c:pt>
                <c:pt idx="161">
                  <c:v>15031.90234375</c:v>
                </c:pt>
                <c:pt idx="162">
                  <c:v>14395.1484375</c:v>
                </c:pt>
                <c:pt idx="163">
                  <c:v>13445.46484375</c:v>
                </c:pt>
                <c:pt idx="164">
                  <c:v>16723.68359375</c:v>
                </c:pt>
                <c:pt idx="165">
                  <c:v>14020.6875</c:v>
                </c:pt>
                <c:pt idx="166">
                  <c:v>14203.9140625</c:v>
                </c:pt>
                <c:pt idx="167">
                  <c:v>16874.984375</c:v>
                </c:pt>
                <c:pt idx="168">
                  <c:v>16842.7421875</c:v>
                </c:pt>
                <c:pt idx="169">
                  <c:v>17739.0234375</c:v>
                </c:pt>
                <c:pt idx="170">
                  <c:v>15331.3125</c:v>
                </c:pt>
                <c:pt idx="171">
                  <c:v>17645.9765625</c:v>
                </c:pt>
                <c:pt idx="172">
                  <c:v>16228.3046875</c:v>
                </c:pt>
                <c:pt idx="173">
                  <c:v>16835.9453125</c:v>
                </c:pt>
                <c:pt idx="174">
                  <c:v>17495.90625</c:v>
                </c:pt>
                <c:pt idx="175">
                  <c:v>17850.9296875</c:v>
                </c:pt>
                <c:pt idx="176">
                  <c:v>17424.4140625</c:v>
                </c:pt>
                <c:pt idx="177">
                  <c:v>17869.7578125</c:v>
                </c:pt>
                <c:pt idx="178">
                  <c:v>17579.44140625</c:v>
                </c:pt>
                <c:pt idx="179">
                  <c:v>17362.6640625</c:v>
                </c:pt>
                <c:pt idx="180">
                  <c:v>10450.7734375</c:v>
                </c:pt>
                <c:pt idx="181">
                  <c:v>9861.79296875</c:v>
                </c:pt>
                <c:pt idx="182">
                  <c:v>9924.4375</c:v>
                </c:pt>
                <c:pt idx="183">
                  <c:v>11163.6328125</c:v>
                </c:pt>
                <c:pt idx="184">
                  <c:v>9505.609375</c:v>
                </c:pt>
                <c:pt idx="185">
                  <c:v>11230.22265625</c:v>
                </c:pt>
                <c:pt idx="186">
                  <c:v>11262.76953125</c:v>
                </c:pt>
                <c:pt idx="187">
                  <c:v>11141.30859375</c:v>
                </c:pt>
                <c:pt idx="188">
                  <c:v>10906.41796875</c:v>
                </c:pt>
                <c:pt idx="189">
                  <c:v>10849.8046875</c:v>
                </c:pt>
                <c:pt idx="190">
                  <c:v>11049.5859375</c:v>
                </c:pt>
                <c:pt idx="191">
                  <c:v>10130.34375</c:v>
                </c:pt>
                <c:pt idx="192">
                  <c:v>8972.51953125</c:v>
                </c:pt>
                <c:pt idx="193">
                  <c:v>9114.69140625</c:v>
                </c:pt>
                <c:pt idx="194">
                  <c:v>10610.79296875</c:v>
                </c:pt>
                <c:pt idx="195">
                  <c:v>17782.62890625</c:v>
                </c:pt>
                <c:pt idx="196">
                  <c:v>15095.68359375</c:v>
                </c:pt>
                <c:pt idx="197">
                  <c:v>14442.55078125</c:v>
                </c:pt>
                <c:pt idx="198">
                  <c:v>15495.33203125</c:v>
                </c:pt>
                <c:pt idx="199">
                  <c:v>15948.59375</c:v>
                </c:pt>
                <c:pt idx="200">
                  <c:v>12409.8984375</c:v>
                </c:pt>
                <c:pt idx="201">
                  <c:v>16087.046875</c:v>
                </c:pt>
                <c:pt idx="202">
                  <c:v>14877.078125</c:v>
                </c:pt>
                <c:pt idx="203">
                  <c:v>14046.31640625</c:v>
                </c:pt>
                <c:pt idx="204">
                  <c:v>14853.6953125</c:v>
                </c:pt>
                <c:pt idx="205">
                  <c:v>16893.4921875</c:v>
                </c:pt>
                <c:pt idx="206">
                  <c:v>15626.046875</c:v>
                </c:pt>
                <c:pt idx="207">
                  <c:v>17008.84765625</c:v>
                </c:pt>
                <c:pt idx="208">
                  <c:v>16811.63671875</c:v>
                </c:pt>
                <c:pt idx="209">
                  <c:v>17134.390625</c:v>
                </c:pt>
                <c:pt idx="210">
                  <c:v>15397.55078125</c:v>
                </c:pt>
                <c:pt idx="211">
                  <c:v>16184.06640625</c:v>
                </c:pt>
                <c:pt idx="212">
                  <c:v>17006.3125</c:v>
                </c:pt>
                <c:pt idx="213">
                  <c:v>15636.3203125</c:v>
                </c:pt>
                <c:pt idx="214">
                  <c:v>15360.59765625</c:v>
                </c:pt>
                <c:pt idx="215">
                  <c:v>15786.96484375</c:v>
                </c:pt>
                <c:pt idx="216">
                  <c:v>16567.72265625</c:v>
                </c:pt>
                <c:pt idx="217">
                  <c:v>15798.37890625</c:v>
                </c:pt>
                <c:pt idx="218">
                  <c:v>15684.84375</c:v>
                </c:pt>
                <c:pt idx="219">
                  <c:v>15764.51953125</c:v>
                </c:pt>
                <c:pt idx="220">
                  <c:v>16498.80078125</c:v>
                </c:pt>
                <c:pt idx="221">
                  <c:v>16359.703125</c:v>
                </c:pt>
                <c:pt idx="222">
                  <c:v>14197.28125</c:v>
                </c:pt>
                <c:pt idx="223">
                  <c:v>13690.1171875</c:v>
                </c:pt>
                <c:pt idx="224">
                  <c:v>15084.1875</c:v>
                </c:pt>
                <c:pt idx="225">
                  <c:v>13460.9453125</c:v>
                </c:pt>
                <c:pt idx="226">
                  <c:v>12789.390625</c:v>
                </c:pt>
                <c:pt idx="227">
                  <c:v>12183.8125</c:v>
                </c:pt>
                <c:pt idx="228">
                  <c:v>11963.421875</c:v>
                </c:pt>
                <c:pt idx="229">
                  <c:v>9941.12890625</c:v>
                </c:pt>
                <c:pt idx="230">
                  <c:v>12363.046875</c:v>
                </c:pt>
                <c:pt idx="231">
                  <c:v>13740.7421875</c:v>
                </c:pt>
                <c:pt idx="232">
                  <c:v>11627.28125</c:v>
                </c:pt>
                <c:pt idx="233">
                  <c:v>11174.9375</c:v>
                </c:pt>
                <c:pt idx="234">
                  <c:v>11188.3984375</c:v>
                </c:pt>
                <c:pt idx="235">
                  <c:v>13765.9453125</c:v>
                </c:pt>
                <c:pt idx="236">
                  <c:v>12185.3515625</c:v>
                </c:pt>
                <c:pt idx="237">
                  <c:v>11635.43359375</c:v>
                </c:pt>
                <c:pt idx="238">
                  <c:v>13747.03125</c:v>
                </c:pt>
                <c:pt idx="239">
                  <c:v>12814</c:v>
                </c:pt>
                <c:pt idx="240">
                  <c:v>12087.3046875</c:v>
                </c:pt>
                <c:pt idx="241">
                  <c:v>9906.58984375</c:v>
                </c:pt>
                <c:pt idx="242">
                  <c:v>7923.6640625</c:v>
                </c:pt>
                <c:pt idx="243">
                  <c:v>8043.62109375</c:v>
                </c:pt>
                <c:pt idx="244">
                  <c:v>10047.625</c:v>
                </c:pt>
                <c:pt idx="245">
                  <c:v>12175.21875</c:v>
                </c:pt>
                <c:pt idx="246">
                  <c:v>12184.671875</c:v>
                </c:pt>
                <c:pt idx="247">
                  <c:v>11822.7890625</c:v>
                </c:pt>
                <c:pt idx="248">
                  <c:v>12965.22265625</c:v>
                </c:pt>
                <c:pt idx="249">
                  <c:v>12006.3671875</c:v>
                </c:pt>
                <c:pt idx="250">
                  <c:v>11861.609375</c:v>
                </c:pt>
                <c:pt idx="251">
                  <c:v>9494.16015625</c:v>
                </c:pt>
                <c:pt idx="252">
                  <c:v>9670.625</c:v>
                </c:pt>
                <c:pt idx="253">
                  <c:v>12971.8984375</c:v>
                </c:pt>
                <c:pt idx="254">
                  <c:v>12387.421875</c:v>
                </c:pt>
                <c:pt idx="255">
                  <c:v>14290.83203125</c:v>
                </c:pt>
                <c:pt idx="256">
                  <c:v>14351.5</c:v>
                </c:pt>
                <c:pt idx="257">
                  <c:v>15811.7734375</c:v>
                </c:pt>
                <c:pt idx="258">
                  <c:v>15201.984375</c:v>
                </c:pt>
                <c:pt idx="259">
                  <c:v>14667</c:v>
                </c:pt>
                <c:pt idx="260">
                  <c:v>14805.390625</c:v>
                </c:pt>
                <c:pt idx="261">
                  <c:v>15142.90234375</c:v>
                </c:pt>
                <c:pt idx="262">
                  <c:v>10929.921875</c:v>
                </c:pt>
                <c:pt idx="263">
                  <c:v>11083.36328125</c:v>
                </c:pt>
                <c:pt idx="264">
                  <c:v>12274.04296875</c:v>
                </c:pt>
                <c:pt idx="265">
                  <c:v>14915.49609375</c:v>
                </c:pt>
                <c:pt idx="266">
                  <c:v>14206.9921875</c:v>
                </c:pt>
                <c:pt idx="267">
                  <c:v>15213.33203125</c:v>
                </c:pt>
                <c:pt idx="268">
                  <c:v>14279.203125</c:v>
                </c:pt>
                <c:pt idx="269">
                  <c:v>14350.40625</c:v>
                </c:pt>
                <c:pt idx="270">
                  <c:v>15496.5703125</c:v>
                </c:pt>
                <c:pt idx="271">
                  <c:v>9474.484375</c:v>
                </c:pt>
                <c:pt idx="272">
                  <c:v>10627.46875</c:v>
                </c:pt>
                <c:pt idx="273">
                  <c:v>12840.26953125</c:v>
                </c:pt>
                <c:pt idx="274">
                  <c:v>15608.57421875</c:v>
                </c:pt>
                <c:pt idx="275">
                  <c:v>13506.8359375</c:v>
                </c:pt>
                <c:pt idx="276">
                  <c:v>14174.8828125</c:v>
                </c:pt>
                <c:pt idx="277">
                  <c:v>14510.6796875</c:v>
                </c:pt>
                <c:pt idx="278">
                  <c:v>11988.4765625</c:v>
                </c:pt>
                <c:pt idx="279">
                  <c:v>13557.3125</c:v>
                </c:pt>
                <c:pt idx="280">
                  <c:v>15401.55859375</c:v>
                </c:pt>
                <c:pt idx="281">
                  <c:v>15660.69921875</c:v>
                </c:pt>
                <c:pt idx="282">
                  <c:v>14294.5390625</c:v>
                </c:pt>
                <c:pt idx="283">
                  <c:v>14324.671875</c:v>
                </c:pt>
                <c:pt idx="284">
                  <c:v>15727.125</c:v>
                </c:pt>
                <c:pt idx="285">
                  <c:v>15736.71484375</c:v>
                </c:pt>
                <c:pt idx="286">
                  <c:v>15964.34375</c:v>
                </c:pt>
                <c:pt idx="287">
                  <c:v>14807.24609375</c:v>
                </c:pt>
                <c:pt idx="288">
                  <c:v>15351.3984375</c:v>
                </c:pt>
                <c:pt idx="289">
                  <c:v>14110.14453125</c:v>
                </c:pt>
                <c:pt idx="290">
                  <c:v>14944.09765625</c:v>
                </c:pt>
                <c:pt idx="291">
                  <c:v>14411.76953125</c:v>
                </c:pt>
                <c:pt idx="292">
                  <c:v>14262.0078125</c:v>
                </c:pt>
                <c:pt idx="293">
                  <c:v>15601.76171875</c:v>
                </c:pt>
                <c:pt idx="294">
                  <c:v>15748.83984375</c:v>
                </c:pt>
                <c:pt idx="295">
                  <c:v>13868.60546875</c:v>
                </c:pt>
                <c:pt idx="296">
                  <c:v>12839.234375</c:v>
                </c:pt>
                <c:pt idx="297">
                  <c:v>13272.41015625</c:v>
                </c:pt>
                <c:pt idx="298">
                  <c:v>15478.390625</c:v>
                </c:pt>
                <c:pt idx="299">
                  <c:v>16006.5546875</c:v>
                </c:pt>
                <c:pt idx="300">
                  <c:v>12251.62890625</c:v>
                </c:pt>
                <c:pt idx="301">
                  <c:v>11976.2421875</c:v>
                </c:pt>
                <c:pt idx="302">
                  <c:v>11012.59375</c:v>
                </c:pt>
                <c:pt idx="303">
                  <c:v>8474.05859375</c:v>
                </c:pt>
                <c:pt idx="304">
                  <c:v>7538.25390625</c:v>
                </c:pt>
                <c:pt idx="305">
                  <c:v>7054.42578125</c:v>
                </c:pt>
                <c:pt idx="306">
                  <c:v>9205.6015625</c:v>
                </c:pt>
                <c:pt idx="307">
                  <c:v>10233.6015625</c:v>
                </c:pt>
                <c:pt idx="308">
                  <c:v>9747.31640625</c:v>
                </c:pt>
                <c:pt idx="309">
                  <c:v>9459.38671875</c:v>
                </c:pt>
                <c:pt idx="310">
                  <c:v>10714.39453125</c:v>
                </c:pt>
                <c:pt idx="311">
                  <c:v>11323.41796875</c:v>
                </c:pt>
                <c:pt idx="312">
                  <c:v>8855.140625</c:v>
                </c:pt>
                <c:pt idx="313">
                  <c:v>6664.2890625</c:v>
                </c:pt>
                <c:pt idx="314">
                  <c:v>7570.2421875</c:v>
                </c:pt>
                <c:pt idx="315">
                  <c:v>18208.546875</c:v>
                </c:pt>
                <c:pt idx="316">
                  <c:v>17266.17578125</c:v>
                </c:pt>
                <c:pt idx="317">
                  <c:v>14620.1171875</c:v>
                </c:pt>
                <c:pt idx="318">
                  <c:v>16029.1328125</c:v>
                </c:pt>
                <c:pt idx="319">
                  <c:v>17596.48046875</c:v>
                </c:pt>
                <c:pt idx="320">
                  <c:v>17956.875</c:v>
                </c:pt>
                <c:pt idx="321">
                  <c:v>17575.33203125</c:v>
                </c:pt>
                <c:pt idx="322">
                  <c:v>16944.203125</c:v>
                </c:pt>
                <c:pt idx="323">
                  <c:v>16935.1875</c:v>
                </c:pt>
                <c:pt idx="324">
                  <c:v>18834.54296875</c:v>
                </c:pt>
                <c:pt idx="325">
                  <c:v>17754.27734375</c:v>
                </c:pt>
                <c:pt idx="326">
                  <c:v>18377.671875</c:v>
                </c:pt>
                <c:pt idx="327">
                  <c:v>16766.41796875</c:v>
                </c:pt>
                <c:pt idx="328">
                  <c:v>16442.34375</c:v>
                </c:pt>
                <c:pt idx="329">
                  <c:v>18396.0546875</c:v>
                </c:pt>
                <c:pt idx="330">
                  <c:v>16052.296875</c:v>
                </c:pt>
                <c:pt idx="331">
                  <c:v>15937.7421875</c:v>
                </c:pt>
                <c:pt idx="332">
                  <c:v>16986.0546875</c:v>
                </c:pt>
                <c:pt idx="333">
                  <c:v>15915.1171875</c:v>
                </c:pt>
                <c:pt idx="334">
                  <c:v>16523.94921875</c:v>
                </c:pt>
                <c:pt idx="335">
                  <c:v>16714.81640625</c:v>
                </c:pt>
                <c:pt idx="336">
                  <c:v>17464.27734375</c:v>
                </c:pt>
                <c:pt idx="337">
                  <c:v>16787.73828125</c:v>
                </c:pt>
                <c:pt idx="338">
                  <c:v>14848.546875</c:v>
                </c:pt>
                <c:pt idx="339">
                  <c:v>13229.3671875</c:v>
                </c:pt>
                <c:pt idx="340">
                  <c:v>14454.078125</c:v>
                </c:pt>
                <c:pt idx="341">
                  <c:v>17215.41796875</c:v>
                </c:pt>
                <c:pt idx="342">
                  <c:v>16989.5625</c:v>
                </c:pt>
                <c:pt idx="343">
                  <c:v>16674.39453125</c:v>
                </c:pt>
                <c:pt idx="344">
                  <c:v>16641.2578125</c:v>
                </c:pt>
                <c:pt idx="345">
                  <c:v>19740.7265625</c:v>
                </c:pt>
                <c:pt idx="346">
                  <c:v>20064.78515625</c:v>
                </c:pt>
                <c:pt idx="347">
                  <c:v>19935.21484375</c:v>
                </c:pt>
                <c:pt idx="348">
                  <c:v>16146.78125</c:v>
                </c:pt>
                <c:pt idx="349">
                  <c:v>16116.65625</c:v>
                </c:pt>
                <c:pt idx="350">
                  <c:v>15733.7578125</c:v>
                </c:pt>
                <c:pt idx="351">
                  <c:v>19602.78515625</c:v>
                </c:pt>
                <c:pt idx="352">
                  <c:v>19585.78515625</c:v>
                </c:pt>
                <c:pt idx="353">
                  <c:v>18838.171875</c:v>
                </c:pt>
                <c:pt idx="354">
                  <c:v>17480.68359375</c:v>
                </c:pt>
                <c:pt idx="355">
                  <c:v>19691.86328125</c:v>
                </c:pt>
                <c:pt idx="356">
                  <c:v>19947.92578125</c:v>
                </c:pt>
                <c:pt idx="357">
                  <c:v>18498.0546875</c:v>
                </c:pt>
                <c:pt idx="358">
                  <c:v>17672.4765625</c:v>
                </c:pt>
                <c:pt idx="359">
                  <c:v>19506.46484375</c:v>
                </c:pt>
                <c:pt idx="360">
                  <c:v>14854.93359375</c:v>
                </c:pt>
                <c:pt idx="361">
                  <c:v>9454.90234375</c:v>
                </c:pt>
                <c:pt idx="362">
                  <c:v>14929.17578125</c:v>
                </c:pt>
                <c:pt idx="363">
                  <c:v>13691.65625</c:v>
                </c:pt>
                <c:pt idx="364">
                  <c:v>12128.98046875</c:v>
                </c:pt>
                <c:pt idx="365">
                  <c:v>10564.5078125</c:v>
                </c:pt>
                <c:pt idx="366">
                  <c:v>11419.703125</c:v>
                </c:pt>
                <c:pt idx="367">
                  <c:v>15712.2890625</c:v>
                </c:pt>
                <c:pt idx="368">
                  <c:v>13505.51953125</c:v>
                </c:pt>
                <c:pt idx="369">
                  <c:v>12182.4140625</c:v>
                </c:pt>
                <c:pt idx="370">
                  <c:v>11879.53515625</c:v>
                </c:pt>
                <c:pt idx="371">
                  <c:v>12318.76953125</c:v>
                </c:pt>
                <c:pt idx="372">
                  <c:v>10911.671875</c:v>
                </c:pt>
                <c:pt idx="373">
                  <c:v>12344.47265625</c:v>
                </c:pt>
                <c:pt idx="374">
                  <c:v>15730.96484375</c:v>
                </c:pt>
                <c:pt idx="375">
                  <c:v>12174.13671875</c:v>
                </c:pt>
                <c:pt idx="376">
                  <c:v>11183.703125</c:v>
                </c:pt>
                <c:pt idx="377">
                  <c:v>8407.671875</c:v>
                </c:pt>
                <c:pt idx="378">
                  <c:v>7521.8515625</c:v>
                </c:pt>
                <c:pt idx="379">
                  <c:v>7421.7890625</c:v>
                </c:pt>
                <c:pt idx="380">
                  <c:v>8545.57421875</c:v>
                </c:pt>
                <c:pt idx="381">
                  <c:v>9313.63671875</c:v>
                </c:pt>
                <c:pt idx="382">
                  <c:v>10334.54296875</c:v>
                </c:pt>
                <c:pt idx="383">
                  <c:v>11069.87109375</c:v>
                </c:pt>
                <c:pt idx="384">
                  <c:v>11412.16015625</c:v>
                </c:pt>
                <c:pt idx="385">
                  <c:v>11222.30859375</c:v>
                </c:pt>
                <c:pt idx="386">
                  <c:v>10586.37109375</c:v>
                </c:pt>
                <c:pt idx="387">
                  <c:v>10043.328125</c:v>
                </c:pt>
                <c:pt idx="388">
                  <c:v>11423.109375</c:v>
                </c:pt>
                <c:pt idx="389">
                  <c:v>12499.99609375</c:v>
                </c:pt>
                <c:pt idx="390">
                  <c:v>12284.65234375</c:v>
                </c:pt>
                <c:pt idx="391">
                  <c:v>10941.9921875</c:v>
                </c:pt>
                <c:pt idx="392">
                  <c:v>10710.61328125</c:v>
                </c:pt>
                <c:pt idx="393">
                  <c:v>11957.08203125</c:v>
                </c:pt>
                <c:pt idx="394">
                  <c:v>10545.4375</c:v>
                </c:pt>
                <c:pt idx="395">
                  <c:v>8617.82421875</c:v>
                </c:pt>
                <c:pt idx="396">
                  <c:v>9870.6796875</c:v>
                </c:pt>
                <c:pt idx="397">
                  <c:v>11278.66015625</c:v>
                </c:pt>
                <c:pt idx="398">
                  <c:v>9784.171875</c:v>
                </c:pt>
                <c:pt idx="399">
                  <c:v>9581.875</c:v>
                </c:pt>
                <c:pt idx="400">
                  <c:v>11531.39453125</c:v>
                </c:pt>
                <c:pt idx="401">
                  <c:v>9852.78515625</c:v>
                </c:pt>
                <c:pt idx="402">
                  <c:v>9373.87890625</c:v>
                </c:pt>
                <c:pt idx="403">
                  <c:v>11819.9609375</c:v>
                </c:pt>
                <c:pt idx="404">
                  <c:v>12582.09765625</c:v>
                </c:pt>
                <c:pt idx="405">
                  <c:v>17648.4375</c:v>
                </c:pt>
                <c:pt idx="406">
                  <c:v>17780.26953125</c:v>
                </c:pt>
                <c:pt idx="407">
                  <c:v>17683.671875</c:v>
                </c:pt>
                <c:pt idx="408">
                  <c:v>17301.66796875</c:v>
                </c:pt>
                <c:pt idx="409">
                  <c:v>15448.375</c:v>
                </c:pt>
                <c:pt idx="410">
                  <c:v>14679.2578125</c:v>
                </c:pt>
                <c:pt idx="411">
                  <c:v>16871.75</c:v>
                </c:pt>
                <c:pt idx="412">
                  <c:v>17302.43359375</c:v>
                </c:pt>
                <c:pt idx="413">
                  <c:v>15210.88671875</c:v>
                </c:pt>
                <c:pt idx="414">
                  <c:v>14267.2734375</c:v>
                </c:pt>
                <c:pt idx="415">
                  <c:v>14637.06640625</c:v>
                </c:pt>
                <c:pt idx="416">
                  <c:v>16645.61328125</c:v>
                </c:pt>
                <c:pt idx="417">
                  <c:v>16720.671875</c:v>
                </c:pt>
                <c:pt idx="418">
                  <c:v>15394.484375</c:v>
                </c:pt>
                <c:pt idx="419">
                  <c:v>15738.37890625</c:v>
                </c:pt>
                <c:pt idx="420">
                  <c:v>13410.32421875</c:v>
                </c:pt>
                <c:pt idx="421">
                  <c:v>10959.05078125</c:v>
                </c:pt>
                <c:pt idx="422">
                  <c:v>9809</c:v>
                </c:pt>
                <c:pt idx="423">
                  <c:v>10722.88671875</c:v>
                </c:pt>
                <c:pt idx="424">
                  <c:v>14501.09375</c:v>
                </c:pt>
                <c:pt idx="425">
                  <c:v>13987.2890625</c:v>
                </c:pt>
                <c:pt idx="426">
                  <c:v>14848.7265625</c:v>
                </c:pt>
                <c:pt idx="427">
                  <c:v>14098.1015625</c:v>
                </c:pt>
                <c:pt idx="428">
                  <c:v>11914.9140625</c:v>
                </c:pt>
                <c:pt idx="429">
                  <c:v>13696.97265625</c:v>
                </c:pt>
                <c:pt idx="430">
                  <c:v>14655.125</c:v>
                </c:pt>
                <c:pt idx="431">
                  <c:v>14118.734375</c:v>
                </c:pt>
                <c:pt idx="432">
                  <c:v>13613.2890625</c:v>
                </c:pt>
                <c:pt idx="433">
                  <c:v>14772.44921875</c:v>
                </c:pt>
                <c:pt idx="434">
                  <c:v>15131.4453125</c:v>
                </c:pt>
                <c:pt idx="435">
                  <c:v>13145.8828125</c:v>
                </c:pt>
                <c:pt idx="436">
                  <c:v>10510.7421875</c:v>
                </c:pt>
                <c:pt idx="437">
                  <c:v>9427.8984375</c:v>
                </c:pt>
                <c:pt idx="438">
                  <c:v>8352.546875</c:v>
                </c:pt>
                <c:pt idx="439">
                  <c:v>10255.15625</c:v>
                </c:pt>
                <c:pt idx="440">
                  <c:v>12754.2734375</c:v>
                </c:pt>
                <c:pt idx="441">
                  <c:v>13704.10546875</c:v>
                </c:pt>
                <c:pt idx="442">
                  <c:v>12436.04296875</c:v>
                </c:pt>
                <c:pt idx="443">
                  <c:v>11764.83984375</c:v>
                </c:pt>
                <c:pt idx="444">
                  <c:v>13105.8359375</c:v>
                </c:pt>
                <c:pt idx="445">
                  <c:v>12371.4296875</c:v>
                </c:pt>
                <c:pt idx="446">
                  <c:v>12291.921875</c:v>
                </c:pt>
                <c:pt idx="447">
                  <c:v>10372.2421875</c:v>
                </c:pt>
                <c:pt idx="448">
                  <c:v>10782.1875</c:v>
                </c:pt>
                <c:pt idx="449">
                  <c:v>13618.75</c:v>
                </c:pt>
                <c:pt idx="450">
                  <c:v>12557.171875</c:v>
                </c:pt>
                <c:pt idx="451">
                  <c:v>10660.66015625</c:v>
                </c:pt>
                <c:pt idx="452">
                  <c:v>9837.109375</c:v>
                </c:pt>
                <c:pt idx="453">
                  <c:v>11114.5625</c:v>
                </c:pt>
                <c:pt idx="454">
                  <c:v>12950.140625</c:v>
                </c:pt>
                <c:pt idx="455">
                  <c:v>13413.6015625</c:v>
                </c:pt>
                <c:pt idx="456">
                  <c:v>13911.8125</c:v>
                </c:pt>
                <c:pt idx="457">
                  <c:v>13793.734375</c:v>
                </c:pt>
                <c:pt idx="458">
                  <c:v>14115.19140625</c:v>
                </c:pt>
                <c:pt idx="459">
                  <c:v>12110.4609375</c:v>
                </c:pt>
                <c:pt idx="460">
                  <c:v>10874.14453125</c:v>
                </c:pt>
                <c:pt idx="461">
                  <c:v>11195.265625</c:v>
                </c:pt>
                <c:pt idx="462">
                  <c:v>13201.70703125</c:v>
                </c:pt>
                <c:pt idx="463">
                  <c:v>13744.24609375</c:v>
                </c:pt>
                <c:pt idx="464">
                  <c:v>14151.42578125</c:v>
                </c:pt>
                <c:pt idx="465">
                  <c:v>13507.625</c:v>
                </c:pt>
                <c:pt idx="466">
                  <c:v>11926.7734375</c:v>
                </c:pt>
                <c:pt idx="467">
                  <c:v>12488.8125</c:v>
                </c:pt>
                <c:pt idx="468">
                  <c:v>12334.37890625</c:v>
                </c:pt>
                <c:pt idx="469">
                  <c:v>9876.01953125</c:v>
                </c:pt>
                <c:pt idx="470">
                  <c:v>9940.09375</c:v>
                </c:pt>
                <c:pt idx="471">
                  <c:v>10222.12109375</c:v>
                </c:pt>
                <c:pt idx="472">
                  <c:v>10368.4609375</c:v>
                </c:pt>
                <c:pt idx="473">
                  <c:v>11064.421875</c:v>
                </c:pt>
                <c:pt idx="474">
                  <c:v>11550.29296875</c:v>
                </c:pt>
                <c:pt idx="475">
                  <c:v>10459.6953125</c:v>
                </c:pt>
                <c:pt idx="476">
                  <c:v>11196.859375</c:v>
                </c:pt>
                <c:pt idx="477">
                  <c:v>12501.86328125</c:v>
                </c:pt>
                <c:pt idx="478">
                  <c:v>11610.0234375</c:v>
                </c:pt>
                <c:pt idx="479">
                  <c:v>11505.65234375</c:v>
                </c:pt>
                <c:pt idx="480">
                  <c:v>11501.01171875</c:v>
                </c:pt>
                <c:pt idx="481">
                  <c:v>11407.6640625</c:v>
                </c:pt>
                <c:pt idx="482">
                  <c:v>10335.55078125</c:v>
                </c:pt>
                <c:pt idx="483">
                  <c:v>11179.89453125</c:v>
                </c:pt>
                <c:pt idx="484">
                  <c:v>12226.28125</c:v>
                </c:pt>
                <c:pt idx="485">
                  <c:v>11521.1015625</c:v>
                </c:pt>
                <c:pt idx="486">
                  <c:v>11552.4296875</c:v>
                </c:pt>
                <c:pt idx="487">
                  <c:v>11275.96484375</c:v>
                </c:pt>
                <c:pt idx="488">
                  <c:v>10347.30859375</c:v>
                </c:pt>
                <c:pt idx="489">
                  <c:v>10505.30078125</c:v>
                </c:pt>
                <c:pt idx="490">
                  <c:v>10658.1640625</c:v>
                </c:pt>
                <c:pt idx="491">
                  <c:v>12153.34765625</c:v>
                </c:pt>
                <c:pt idx="492">
                  <c:v>10838.46875</c:v>
                </c:pt>
                <c:pt idx="493">
                  <c:v>11523.2265625</c:v>
                </c:pt>
                <c:pt idx="494">
                  <c:v>10952.71484375</c:v>
                </c:pt>
                <c:pt idx="495">
                  <c:v>16953.3359375</c:v>
                </c:pt>
                <c:pt idx="496">
                  <c:v>15081.83984375</c:v>
                </c:pt>
                <c:pt idx="497">
                  <c:v>15173.09765625</c:v>
                </c:pt>
                <c:pt idx="498">
                  <c:v>15710.09375</c:v>
                </c:pt>
                <c:pt idx="499">
                  <c:v>13200.75390625</c:v>
                </c:pt>
                <c:pt idx="500">
                  <c:v>13259.30078125</c:v>
                </c:pt>
                <c:pt idx="501">
                  <c:v>16735.078125</c:v>
                </c:pt>
                <c:pt idx="502">
                  <c:v>16671.57421875</c:v>
                </c:pt>
                <c:pt idx="503">
                  <c:v>15746.85546875</c:v>
                </c:pt>
                <c:pt idx="504">
                  <c:v>14723.26171875</c:v>
                </c:pt>
                <c:pt idx="505">
                  <c:v>15016.46875</c:v>
                </c:pt>
                <c:pt idx="506">
                  <c:v>16361.20703125</c:v>
                </c:pt>
                <c:pt idx="507">
                  <c:v>17006.9140625</c:v>
                </c:pt>
                <c:pt idx="508">
                  <c:v>16002.99609375</c:v>
                </c:pt>
                <c:pt idx="509">
                  <c:v>15881.48828125</c:v>
                </c:pt>
                <c:pt idx="510">
                  <c:v>16455.32421875</c:v>
                </c:pt>
                <c:pt idx="511">
                  <c:v>15589.76953125</c:v>
                </c:pt>
                <c:pt idx="512">
                  <c:v>17804.01171875</c:v>
                </c:pt>
                <c:pt idx="513">
                  <c:v>18006.9140625</c:v>
                </c:pt>
                <c:pt idx="514">
                  <c:v>16996.96875</c:v>
                </c:pt>
                <c:pt idx="515">
                  <c:v>18157.921875</c:v>
                </c:pt>
                <c:pt idx="516">
                  <c:v>17559.8828125</c:v>
                </c:pt>
                <c:pt idx="517">
                  <c:v>17347.0390625</c:v>
                </c:pt>
                <c:pt idx="518">
                  <c:v>17804.6875</c:v>
                </c:pt>
                <c:pt idx="519">
                  <c:v>16720.0859375</c:v>
                </c:pt>
                <c:pt idx="520">
                  <c:v>16965.53515625</c:v>
                </c:pt>
                <c:pt idx="521">
                  <c:v>15538.44921875</c:v>
                </c:pt>
                <c:pt idx="522">
                  <c:v>15105.39453125</c:v>
                </c:pt>
                <c:pt idx="523">
                  <c:v>15594.890625</c:v>
                </c:pt>
                <c:pt idx="524">
                  <c:v>17384.1015625</c:v>
                </c:pt>
                <c:pt idx="525">
                  <c:v>17155.2890625</c:v>
                </c:pt>
                <c:pt idx="526">
                  <c:v>16841.5078125</c:v>
                </c:pt>
                <c:pt idx="527">
                  <c:v>16985.9765625</c:v>
                </c:pt>
                <c:pt idx="528">
                  <c:v>15407.71875</c:v>
                </c:pt>
                <c:pt idx="529">
                  <c:v>15143.0234375</c:v>
                </c:pt>
                <c:pt idx="530">
                  <c:v>14900.8984375</c:v>
                </c:pt>
                <c:pt idx="531">
                  <c:v>16834.390625</c:v>
                </c:pt>
                <c:pt idx="532">
                  <c:v>15575.6640625</c:v>
                </c:pt>
                <c:pt idx="533">
                  <c:v>16420.43359375</c:v>
                </c:pt>
                <c:pt idx="534">
                  <c:v>16380.1484375</c:v>
                </c:pt>
                <c:pt idx="535">
                  <c:v>15404.6484375</c:v>
                </c:pt>
                <c:pt idx="536">
                  <c:v>16210.265625</c:v>
                </c:pt>
                <c:pt idx="537">
                  <c:v>14005.2265625</c:v>
                </c:pt>
                <c:pt idx="538">
                  <c:v>13877.640625</c:v>
                </c:pt>
                <c:pt idx="539">
                  <c:v>16354.265625</c:v>
                </c:pt>
                <c:pt idx="540">
                  <c:v>15441.68359375</c:v>
                </c:pt>
                <c:pt idx="541">
                  <c:v>14173.76953125</c:v>
                </c:pt>
                <c:pt idx="542">
                  <c:v>13649.44140625</c:v>
                </c:pt>
                <c:pt idx="543">
                  <c:v>14980.78125</c:v>
                </c:pt>
                <c:pt idx="544">
                  <c:v>16132.06640625</c:v>
                </c:pt>
                <c:pt idx="545">
                  <c:v>13109.51953125</c:v>
                </c:pt>
                <c:pt idx="546">
                  <c:v>16862.71875</c:v>
                </c:pt>
                <c:pt idx="547">
                  <c:v>15466.91796875</c:v>
                </c:pt>
                <c:pt idx="548">
                  <c:v>14841.85546875</c:v>
                </c:pt>
                <c:pt idx="549">
                  <c:v>15589.859375</c:v>
                </c:pt>
                <c:pt idx="550">
                  <c:v>15166.23046875</c:v>
                </c:pt>
                <c:pt idx="551">
                  <c:v>15383.9140625</c:v>
                </c:pt>
                <c:pt idx="552">
                  <c:v>15860.66015625</c:v>
                </c:pt>
                <c:pt idx="553">
                  <c:v>16397.12890625</c:v>
                </c:pt>
                <c:pt idx="554">
                  <c:v>14954.515625</c:v>
                </c:pt>
                <c:pt idx="555">
                  <c:v>16973.1484375</c:v>
                </c:pt>
                <c:pt idx="556">
                  <c:v>15375.9609375</c:v>
                </c:pt>
                <c:pt idx="557">
                  <c:v>17277.7109375</c:v>
                </c:pt>
                <c:pt idx="558">
                  <c:v>16753.4296875</c:v>
                </c:pt>
                <c:pt idx="559">
                  <c:v>16945.8359375</c:v>
                </c:pt>
                <c:pt idx="560">
                  <c:v>16306.171875</c:v>
                </c:pt>
                <c:pt idx="561">
                  <c:v>13960.671875</c:v>
                </c:pt>
                <c:pt idx="562">
                  <c:v>11898.59375</c:v>
                </c:pt>
                <c:pt idx="563">
                  <c:v>10747.07421875</c:v>
                </c:pt>
                <c:pt idx="564">
                  <c:v>11842.32421875</c:v>
                </c:pt>
                <c:pt idx="565">
                  <c:v>15764.3359375</c:v>
                </c:pt>
                <c:pt idx="566">
                  <c:v>15705.3125</c:v>
                </c:pt>
                <c:pt idx="567">
                  <c:v>14894.0703125</c:v>
                </c:pt>
                <c:pt idx="568">
                  <c:v>14265.578125</c:v>
                </c:pt>
                <c:pt idx="569">
                  <c:v>16445.8359375</c:v>
                </c:pt>
                <c:pt idx="570">
                  <c:v>18461.50390625</c:v>
                </c:pt>
                <c:pt idx="571">
                  <c:v>18007.63671875</c:v>
                </c:pt>
                <c:pt idx="572">
                  <c:v>17035.48046875</c:v>
                </c:pt>
                <c:pt idx="573">
                  <c:v>18295.85546875</c:v>
                </c:pt>
                <c:pt idx="574">
                  <c:v>19140.26953125</c:v>
                </c:pt>
                <c:pt idx="575">
                  <c:v>17889.4765625</c:v>
                </c:pt>
                <c:pt idx="576">
                  <c:v>15012.7421875</c:v>
                </c:pt>
                <c:pt idx="577">
                  <c:v>17852.8828125</c:v>
                </c:pt>
                <c:pt idx="578">
                  <c:v>17804.5859375</c:v>
                </c:pt>
                <c:pt idx="579">
                  <c:v>18624.7265625</c:v>
                </c:pt>
                <c:pt idx="580">
                  <c:v>17987.8359375</c:v>
                </c:pt>
                <c:pt idx="581">
                  <c:v>19287.62109375</c:v>
                </c:pt>
                <c:pt idx="582">
                  <c:v>16820.9453125</c:v>
                </c:pt>
                <c:pt idx="583">
                  <c:v>15799.81640625</c:v>
                </c:pt>
                <c:pt idx="584">
                  <c:v>18208.4140625</c:v>
                </c:pt>
                <c:pt idx="585">
                  <c:v>12464.80078125</c:v>
                </c:pt>
                <c:pt idx="586">
                  <c:v>11858.35546875</c:v>
                </c:pt>
                <c:pt idx="587">
                  <c:v>12117.16015625</c:v>
                </c:pt>
                <c:pt idx="588">
                  <c:v>12336.0703125</c:v>
                </c:pt>
                <c:pt idx="589">
                  <c:v>10114.29296875</c:v>
                </c:pt>
                <c:pt idx="590">
                  <c:v>12445.75</c:v>
                </c:pt>
                <c:pt idx="591">
                  <c:v>11120.1328125</c:v>
                </c:pt>
                <c:pt idx="592">
                  <c:v>11560.62109375</c:v>
                </c:pt>
                <c:pt idx="593">
                  <c:v>12007.89453125</c:v>
                </c:pt>
                <c:pt idx="594">
                  <c:v>10823.9453125</c:v>
                </c:pt>
                <c:pt idx="595">
                  <c:v>11045.90625</c:v>
                </c:pt>
                <c:pt idx="596">
                  <c:v>9642.890625</c:v>
                </c:pt>
                <c:pt idx="597">
                  <c:v>9981.1328125</c:v>
                </c:pt>
                <c:pt idx="598">
                  <c:v>11641.1796875</c:v>
                </c:pt>
                <c:pt idx="599">
                  <c:v>12343.015625</c:v>
                </c:pt>
                <c:pt idx="600">
                  <c:v>18680.1640625</c:v>
                </c:pt>
                <c:pt idx="601">
                  <c:v>15543.41796875</c:v>
                </c:pt>
                <c:pt idx="602">
                  <c:v>17374.19140625</c:v>
                </c:pt>
                <c:pt idx="603">
                  <c:v>18162.50390625</c:v>
                </c:pt>
                <c:pt idx="604">
                  <c:v>18989.91015625</c:v>
                </c:pt>
                <c:pt idx="605">
                  <c:v>18217.10546875</c:v>
                </c:pt>
                <c:pt idx="606">
                  <c:v>18032.40625</c:v>
                </c:pt>
                <c:pt idx="607">
                  <c:v>18836.91796875</c:v>
                </c:pt>
                <c:pt idx="608">
                  <c:v>17750.58203125</c:v>
                </c:pt>
                <c:pt idx="609">
                  <c:v>16477.71484375</c:v>
                </c:pt>
                <c:pt idx="610">
                  <c:v>16272.9296875</c:v>
                </c:pt>
                <c:pt idx="611">
                  <c:v>18769.2265625</c:v>
                </c:pt>
                <c:pt idx="612">
                  <c:v>19222.65625</c:v>
                </c:pt>
                <c:pt idx="613">
                  <c:v>19108.1953125</c:v>
                </c:pt>
                <c:pt idx="614">
                  <c:v>18987.83984375</c:v>
                </c:pt>
                <c:pt idx="615">
                  <c:v>12093.3984375</c:v>
                </c:pt>
                <c:pt idx="616">
                  <c:v>14185.921875</c:v>
                </c:pt>
                <c:pt idx="617">
                  <c:v>14985.3515625</c:v>
                </c:pt>
                <c:pt idx="618">
                  <c:v>15724.0546875</c:v>
                </c:pt>
                <c:pt idx="619">
                  <c:v>15029.75</c:v>
                </c:pt>
                <c:pt idx="620">
                  <c:v>15470.28515625</c:v>
                </c:pt>
                <c:pt idx="621">
                  <c:v>15576.0625</c:v>
                </c:pt>
                <c:pt idx="622">
                  <c:v>14528.8671875</c:v>
                </c:pt>
                <c:pt idx="623">
                  <c:v>14376.40234375</c:v>
                </c:pt>
                <c:pt idx="624">
                  <c:v>14682.7109375</c:v>
                </c:pt>
                <c:pt idx="625">
                  <c:v>14252.77734375</c:v>
                </c:pt>
                <c:pt idx="626">
                  <c:v>13755.26953125</c:v>
                </c:pt>
                <c:pt idx="627">
                  <c:v>15801.2578125</c:v>
                </c:pt>
                <c:pt idx="628">
                  <c:v>14486.7578125</c:v>
                </c:pt>
                <c:pt idx="629">
                  <c:v>15231.40234375</c:v>
                </c:pt>
                <c:pt idx="630">
                  <c:v>15312.9140625</c:v>
                </c:pt>
                <c:pt idx="631">
                  <c:v>14473.5546875</c:v>
                </c:pt>
                <c:pt idx="632">
                  <c:v>13095.09375</c:v>
                </c:pt>
                <c:pt idx="633">
                  <c:v>13211.13671875</c:v>
                </c:pt>
                <c:pt idx="634">
                  <c:v>14180.26953125</c:v>
                </c:pt>
                <c:pt idx="635">
                  <c:v>13532.2109375</c:v>
                </c:pt>
                <c:pt idx="636">
                  <c:v>15036.328125</c:v>
                </c:pt>
                <c:pt idx="637">
                  <c:v>15179.0546875</c:v>
                </c:pt>
                <c:pt idx="638">
                  <c:v>13097.8828125</c:v>
                </c:pt>
                <c:pt idx="639">
                  <c:v>12074.921875</c:v>
                </c:pt>
                <c:pt idx="640">
                  <c:v>13505.37890625</c:v>
                </c:pt>
                <c:pt idx="641">
                  <c:v>14727.9375</c:v>
                </c:pt>
                <c:pt idx="642">
                  <c:v>15008.265625</c:v>
                </c:pt>
                <c:pt idx="643">
                  <c:v>12792.515625</c:v>
                </c:pt>
                <c:pt idx="644">
                  <c:v>13480.828125</c:v>
                </c:pt>
                <c:pt idx="645">
                  <c:v>12919.03515625</c:v>
                </c:pt>
                <c:pt idx="646">
                  <c:v>12422.55859375</c:v>
                </c:pt>
                <c:pt idx="647">
                  <c:v>12834.5078125</c:v>
                </c:pt>
                <c:pt idx="648">
                  <c:v>12377.43359375</c:v>
                </c:pt>
                <c:pt idx="649">
                  <c:v>12455.140625</c:v>
                </c:pt>
                <c:pt idx="650">
                  <c:v>11512.6171875</c:v>
                </c:pt>
                <c:pt idx="651">
                  <c:v>12817.2421875</c:v>
                </c:pt>
                <c:pt idx="652">
                  <c:v>10846.4609375</c:v>
                </c:pt>
                <c:pt idx="653">
                  <c:v>10139.3828125</c:v>
                </c:pt>
                <c:pt idx="654">
                  <c:v>10902.3984375</c:v>
                </c:pt>
                <c:pt idx="655">
                  <c:v>12873.68359375</c:v>
                </c:pt>
                <c:pt idx="656">
                  <c:v>11873.171875</c:v>
                </c:pt>
                <c:pt idx="657">
                  <c:v>10040.28125</c:v>
                </c:pt>
                <c:pt idx="658">
                  <c:v>8897.42578125</c:v>
                </c:pt>
                <c:pt idx="659">
                  <c:v>11879.83984375</c:v>
                </c:pt>
                <c:pt idx="660">
                  <c:v>17514.32421875</c:v>
                </c:pt>
                <c:pt idx="661">
                  <c:v>17202.5078125</c:v>
                </c:pt>
                <c:pt idx="662">
                  <c:v>17686.578125</c:v>
                </c:pt>
                <c:pt idx="663">
                  <c:v>15963.5</c:v>
                </c:pt>
                <c:pt idx="664">
                  <c:v>14695.80859375</c:v>
                </c:pt>
                <c:pt idx="665">
                  <c:v>17676.1875</c:v>
                </c:pt>
                <c:pt idx="666">
                  <c:v>16061.9375</c:v>
                </c:pt>
                <c:pt idx="667">
                  <c:v>15802.50390625</c:v>
                </c:pt>
                <c:pt idx="668">
                  <c:v>17007.98046875</c:v>
                </c:pt>
                <c:pt idx="669">
                  <c:v>16363.11328125</c:v>
                </c:pt>
                <c:pt idx="670">
                  <c:v>15485.9921875</c:v>
                </c:pt>
                <c:pt idx="671">
                  <c:v>15550.265625</c:v>
                </c:pt>
                <c:pt idx="672">
                  <c:v>16477.34375</c:v>
                </c:pt>
                <c:pt idx="673">
                  <c:v>16253.90625</c:v>
                </c:pt>
                <c:pt idx="674">
                  <c:v>17040.51953125</c:v>
                </c:pt>
                <c:pt idx="675">
                  <c:v>13830.953125</c:v>
                </c:pt>
                <c:pt idx="676">
                  <c:v>13515.65234375</c:v>
                </c:pt>
                <c:pt idx="677">
                  <c:v>13256.57421875</c:v>
                </c:pt>
                <c:pt idx="678">
                  <c:v>15218.640625</c:v>
                </c:pt>
                <c:pt idx="679">
                  <c:v>13346.578125</c:v>
                </c:pt>
                <c:pt idx="680">
                  <c:v>10955.91796875</c:v>
                </c:pt>
                <c:pt idx="681">
                  <c:v>10037.640625</c:v>
                </c:pt>
                <c:pt idx="682">
                  <c:v>14580.09765625</c:v>
                </c:pt>
                <c:pt idx="683">
                  <c:v>15368.66015625</c:v>
                </c:pt>
                <c:pt idx="684">
                  <c:v>16171.359375</c:v>
                </c:pt>
                <c:pt idx="685">
                  <c:v>14873.21875</c:v>
                </c:pt>
                <c:pt idx="686">
                  <c:v>15024.32421875</c:v>
                </c:pt>
                <c:pt idx="687">
                  <c:v>14567.21484375</c:v>
                </c:pt>
                <c:pt idx="688">
                  <c:v>15167.78125</c:v>
                </c:pt>
                <c:pt idx="689">
                  <c:v>15991.3984375</c:v>
                </c:pt>
                <c:pt idx="690">
                  <c:v>14077.2734375</c:v>
                </c:pt>
                <c:pt idx="691">
                  <c:v>13569.96875</c:v>
                </c:pt>
                <c:pt idx="692">
                  <c:v>13697.9921875</c:v>
                </c:pt>
                <c:pt idx="693">
                  <c:v>14055.375</c:v>
                </c:pt>
                <c:pt idx="694">
                  <c:v>14479.10546875</c:v>
                </c:pt>
                <c:pt idx="695">
                  <c:v>13532.92578125</c:v>
                </c:pt>
                <c:pt idx="696">
                  <c:v>12092.5625</c:v>
                </c:pt>
                <c:pt idx="697">
                  <c:v>11672.12890625</c:v>
                </c:pt>
                <c:pt idx="698">
                  <c:v>12964.87890625</c:v>
                </c:pt>
                <c:pt idx="699">
                  <c:v>14074.4296875</c:v>
                </c:pt>
                <c:pt idx="700">
                  <c:v>13263.1328125</c:v>
                </c:pt>
                <c:pt idx="701">
                  <c:v>12757.65625</c:v>
                </c:pt>
                <c:pt idx="702">
                  <c:v>13753.1328125</c:v>
                </c:pt>
                <c:pt idx="703">
                  <c:v>12417.3984375</c:v>
                </c:pt>
                <c:pt idx="704">
                  <c:v>13286.83984375</c:v>
                </c:pt>
                <c:pt idx="705">
                  <c:v>12452.2109375</c:v>
                </c:pt>
                <c:pt idx="706">
                  <c:v>11607.80078125</c:v>
                </c:pt>
                <c:pt idx="707">
                  <c:v>12510.01171875</c:v>
                </c:pt>
                <c:pt idx="708">
                  <c:v>11781.078125</c:v>
                </c:pt>
                <c:pt idx="709">
                  <c:v>9793.60546875</c:v>
                </c:pt>
                <c:pt idx="710">
                  <c:v>10334.9453125</c:v>
                </c:pt>
                <c:pt idx="711">
                  <c:v>11673.61328125</c:v>
                </c:pt>
                <c:pt idx="712">
                  <c:v>11808.64453125</c:v>
                </c:pt>
                <c:pt idx="713">
                  <c:v>12655.6328125</c:v>
                </c:pt>
                <c:pt idx="714">
                  <c:v>9971.83203125</c:v>
                </c:pt>
                <c:pt idx="715">
                  <c:v>10043.1875</c:v>
                </c:pt>
                <c:pt idx="716">
                  <c:v>10802.41796875</c:v>
                </c:pt>
                <c:pt idx="717">
                  <c:v>12265.3984375</c:v>
                </c:pt>
                <c:pt idx="718">
                  <c:v>11329.640625</c:v>
                </c:pt>
                <c:pt idx="719">
                  <c:v>11517.47265625</c:v>
                </c:pt>
                <c:pt idx="720">
                  <c:v>14131.2890625</c:v>
                </c:pt>
                <c:pt idx="721">
                  <c:v>14403.4921875</c:v>
                </c:pt>
                <c:pt idx="722">
                  <c:v>13544.8359375</c:v>
                </c:pt>
                <c:pt idx="723">
                  <c:v>13053.296875</c:v>
                </c:pt>
                <c:pt idx="724">
                  <c:v>12456.015625</c:v>
                </c:pt>
                <c:pt idx="725">
                  <c:v>14634.6953125</c:v>
                </c:pt>
                <c:pt idx="726">
                  <c:v>12972.546875</c:v>
                </c:pt>
                <c:pt idx="727">
                  <c:v>12316.71484375</c:v>
                </c:pt>
                <c:pt idx="728">
                  <c:v>13152.33203125</c:v>
                </c:pt>
                <c:pt idx="729">
                  <c:v>14626.640625</c:v>
                </c:pt>
                <c:pt idx="730">
                  <c:v>13952.71875</c:v>
                </c:pt>
                <c:pt idx="731">
                  <c:v>13944.578125</c:v>
                </c:pt>
                <c:pt idx="732">
                  <c:v>13447.1171875</c:v>
                </c:pt>
                <c:pt idx="733">
                  <c:v>13679.4609375</c:v>
                </c:pt>
                <c:pt idx="734">
                  <c:v>13481.6640625</c:v>
                </c:pt>
                <c:pt idx="735">
                  <c:v>13246.828125</c:v>
                </c:pt>
                <c:pt idx="736">
                  <c:v>13335.078125</c:v>
                </c:pt>
                <c:pt idx="737">
                  <c:v>13453.50390625</c:v>
                </c:pt>
                <c:pt idx="738">
                  <c:v>12516.13671875</c:v>
                </c:pt>
                <c:pt idx="739">
                  <c:v>13509.109375</c:v>
                </c:pt>
                <c:pt idx="740">
                  <c:v>12737.15625</c:v>
                </c:pt>
                <c:pt idx="741">
                  <c:v>11623.4453125</c:v>
                </c:pt>
                <c:pt idx="742">
                  <c:v>11286.05078125</c:v>
                </c:pt>
                <c:pt idx="743">
                  <c:v>13235.64453125</c:v>
                </c:pt>
                <c:pt idx="744">
                  <c:v>11749.375</c:v>
                </c:pt>
                <c:pt idx="745">
                  <c:v>12679.59765625</c:v>
                </c:pt>
                <c:pt idx="746">
                  <c:v>12191.3515625</c:v>
                </c:pt>
                <c:pt idx="747">
                  <c:v>13118.5390625</c:v>
                </c:pt>
                <c:pt idx="748">
                  <c:v>11946.265625</c:v>
                </c:pt>
                <c:pt idx="749">
                  <c:v>11661.953125</c:v>
                </c:pt>
                <c:pt idx="750">
                  <c:v>18925.83984375</c:v>
                </c:pt>
                <c:pt idx="751">
                  <c:v>17003.5</c:v>
                </c:pt>
                <c:pt idx="752">
                  <c:v>18713.0859375</c:v>
                </c:pt>
                <c:pt idx="753">
                  <c:v>18520.3125</c:v>
                </c:pt>
                <c:pt idx="754">
                  <c:v>16330.91796875</c:v>
                </c:pt>
                <c:pt idx="755">
                  <c:v>15964.93359375</c:v>
                </c:pt>
                <c:pt idx="756">
                  <c:v>15166.53125</c:v>
                </c:pt>
                <c:pt idx="757">
                  <c:v>19145.30078125</c:v>
                </c:pt>
                <c:pt idx="758">
                  <c:v>18609.44140625</c:v>
                </c:pt>
                <c:pt idx="759">
                  <c:v>19048.81640625</c:v>
                </c:pt>
                <c:pt idx="760">
                  <c:v>17573.59765625</c:v>
                </c:pt>
                <c:pt idx="761">
                  <c:v>17739.54296875</c:v>
                </c:pt>
                <c:pt idx="762">
                  <c:v>16252.6171875</c:v>
                </c:pt>
                <c:pt idx="763">
                  <c:v>15323.61328125</c:v>
                </c:pt>
                <c:pt idx="764">
                  <c:v>17464.63671875</c:v>
                </c:pt>
                <c:pt idx="765">
                  <c:v>9357.7265625</c:v>
                </c:pt>
                <c:pt idx="766">
                  <c:v>8651.7890625</c:v>
                </c:pt>
                <c:pt idx="767">
                  <c:v>14634.1484375</c:v>
                </c:pt>
                <c:pt idx="768">
                  <c:v>10856.859375</c:v>
                </c:pt>
                <c:pt idx="769">
                  <c:v>14713.3125</c:v>
                </c:pt>
                <c:pt idx="770">
                  <c:v>12982.140625</c:v>
                </c:pt>
                <c:pt idx="771">
                  <c:v>10794.3984375</c:v>
                </c:pt>
                <c:pt idx="772">
                  <c:v>11903.90625</c:v>
                </c:pt>
                <c:pt idx="773">
                  <c:v>11249.0078125</c:v>
                </c:pt>
                <c:pt idx="774">
                  <c:v>8470.2734375</c:v>
                </c:pt>
                <c:pt idx="775">
                  <c:v>11334.890625</c:v>
                </c:pt>
                <c:pt idx="776">
                  <c:v>14481.47265625</c:v>
                </c:pt>
                <c:pt idx="777">
                  <c:v>14507.21875</c:v>
                </c:pt>
                <c:pt idx="778">
                  <c:v>14160.30859375</c:v>
                </c:pt>
                <c:pt idx="779">
                  <c:v>13687.41015625</c:v>
                </c:pt>
                <c:pt idx="780">
                  <c:v>15449.72265625</c:v>
                </c:pt>
                <c:pt idx="781">
                  <c:v>15452.703125</c:v>
                </c:pt>
                <c:pt idx="782">
                  <c:v>14668.13671875</c:v>
                </c:pt>
                <c:pt idx="783">
                  <c:v>15562.87109375</c:v>
                </c:pt>
                <c:pt idx="784">
                  <c:v>16097.41015625</c:v>
                </c:pt>
                <c:pt idx="785">
                  <c:v>13665.5390625</c:v>
                </c:pt>
                <c:pt idx="786">
                  <c:v>13328.64453125</c:v>
                </c:pt>
                <c:pt idx="787">
                  <c:v>14652.265625</c:v>
                </c:pt>
                <c:pt idx="788">
                  <c:v>15031.83984375</c:v>
                </c:pt>
                <c:pt idx="789">
                  <c:v>14219.63671875</c:v>
                </c:pt>
                <c:pt idx="790">
                  <c:v>14208.90234375</c:v>
                </c:pt>
                <c:pt idx="791">
                  <c:v>15462.28125</c:v>
                </c:pt>
                <c:pt idx="792">
                  <c:v>11610.3828125</c:v>
                </c:pt>
                <c:pt idx="793">
                  <c:v>13023.71484375</c:v>
                </c:pt>
                <c:pt idx="794">
                  <c:v>14945.9609375</c:v>
                </c:pt>
                <c:pt idx="795">
                  <c:v>15111.18359375</c:v>
                </c:pt>
                <c:pt idx="796">
                  <c:v>13912.29296875</c:v>
                </c:pt>
                <c:pt idx="797">
                  <c:v>13608.37890625</c:v>
                </c:pt>
                <c:pt idx="798">
                  <c:v>13552.73046875</c:v>
                </c:pt>
                <c:pt idx="799">
                  <c:v>13503.96875</c:v>
                </c:pt>
                <c:pt idx="800">
                  <c:v>15133.28515625</c:v>
                </c:pt>
                <c:pt idx="801">
                  <c:v>13778.1796875</c:v>
                </c:pt>
                <c:pt idx="802">
                  <c:v>15053.34375</c:v>
                </c:pt>
                <c:pt idx="803">
                  <c:v>14113.43359375</c:v>
                </c:pt>
                <c:pt idx="804">
                  <c:v>12543.21484375</c:v>
                </c:pt>
                <c:pt idx="805">
                  <c:v>12073.78515625</c:v>
                </c:pt>
                <c:pt idx="806">
                  <c:v>15168.28515625</c:v>
                </c:pt>
                <c:pt idx="807">
                  <c:v>14262.29296875</c:v>
                </c:pt>
                <c:pt idx="808">
                  <c:v>12820.95703125</c:v>
                </c:pt>
                <c:pt idx="809">
                  <c:v>13346.51171875</c:v>
                </c:pt>
                <c:pt idx="810">
                  <c:v>14382.12890625</c:v>
                </c:pt>
                <c:pt idx="811">
                  <c:v>15059.51171875</c:v>
                </c:pt>
                <c:pt idx="812">
                  <c:v>12178.7421875</c:v>
                </c:pt>
                <c:pt idx="813">
                  <c:v>10639.26953125</c:v>
                </c:pt>
                <c:pt idx="814">
                  <c:v>13569.68359375</c:v>
                </c:pt>
                <c:pt idx="815">
                  <c:v>11506.48046875</c:v>
                </c:pt>
                <c:pt idx="816">
                  <c:v>12997.51953125</c:v>
                </c:pt>
                <c:pt idx="817">
                  <c:v>15243.0078125</c:v>
                </c:pt>
                <c:pt idx="818">
                  <c:v>13675.0625</c:v>
                </c:pt>
                <c:pt idx="819">
                  <c:v>11210.08984375</c:v>
                </c:pt>
                <c:pt idx="820">
                  <c:v>10385.01171875</c:v>
                </c:pt>
                <c:pt idx="821">
                  <c:v>10697.8515625</c:v>
                </c:pt>
                <c:pt idx="822">
                  <c:v>13822.59375</c:v>
                </c:pt>
                <c:pt idx="823">
                  <c:v>14455.32421875</c:v>
                </c:pt>
                <c:pt idx="824">
                  <c:v>14234.03515625</c:v>
                </c:pt>
                <c:pt idx="825">
                  <c:v>12678.5234375</c:v>
                </c:pt>
                <c:pt idx="826">
                  <c:v>6624.03125</c:v>
                </c:pt>
                <c:pt idx="827">
                  <c:v>8784.046875</c:v>
                </c:pt>
                <c:pt idx="828">
                  <c:v>11562.546875</c:v>
                </c:pt>
                <c:pt idx="829">
                  <c:v>12454.34765625</c:v>
                </c:pt>
                <c:pt idx="830">
                  <c:v>12637.36328125</c:v>
                </c:pt>
                <c:pt idx="831">
                  <c:v>12993.1328125</c:v>
                </c:pt>
                <c:pt idx="832">
                  <c:v>12898.359375</c:v>
                </c:pt>
                <c:pt idx="833">
                  <c:v>10767.8671875</c:v>
                </c:pt>
                <c:pt idx="834">
                  <c:v>10475.9921875</c:v>
                </c:pt>
                <c:pt idx="835">
                  <c:v>12908.44921875</c:v>
                </c:pt>
                <c:pt idx="836">
                  <c:v>12664.15234375</c:v>
                </c:pt>
                <c:pt idx="837">
                  <c:v>10933.515625</c:v>
                </c:pt>
                <c:pt idx="838">
                  <c:v>10551.4765625</c:v>
                </c:pt>
                <c:pt idx="839">
                  <c:v>11510.34765625</c:v>
                </c:pt>
                <c:pt idx="840">
                  <c:v>14517.6015625</c:v>
                </c:pt>
                <c:pt idx="841">
                  <c:v>14149.5703125</c:v>
                </c:pt>
                <c:pt idx="842">
                  <c:v>11363.48828125</c:v>
                </c:pt>
                <c:pt idx="843">
                  <c:v>13059.7890625</c:v>
                </c:pt>
                <c:pt idx="844">
                  <c:v>14943.5078125</c:v>
                </c:pt>
                <c:pt idx="845">
                  <c:v>15471.77734375</c:v>
                </c:pt>
                <c:pt idx="846">
                  <c:v>15227.50390625</c:v>
                </c:pt>
                <c:pt idx="847">
                  <c:v>14617.12109375</c:v>
                </c:pt>
                <c:pt idx="848">
                  <c:v>14983.1171875</c:v>
                </c:pt>
                <c:pt idx="849">
                  <c:v>16302.25390625</c:v>
                </c:pt>
                <c:pt idx="850">
                  <c:v>16285.625</c:v>
                </c:pt>
                <c:pt idx="851">
                  <c:v>14923.484375</c:v>
                </c:pt>
                <c:pt idx="852">
                  <c:v>14305.73046875</c:v>
                </c:pt>
                <c:pt idx="853">
                  <c:v>16156.66796875</c:v>
                </c:pt>
                <c:pt idx="854">
                  <c:v>16035.6875</c:v>
                </c:pt>
                <c:pt idx="855">
                  <c:v>12751.11328125</c:v>
                </c:pt>
                <c:pt idx="856">
                  <c:v>11863.5625</c:v>
                </c:pt>
                <c:pt idx="857">
                  <c:v>11393.87890625</c:v>
                </c:pt>
                <c:pt idx="858">
                  <c:v>12085.9609375</c:v>
                </c:pt>
                <c:pt idx="859">
                  <c:v>12571.25390625</c:v>
                </c:pt>
                <c:pt idx="860">
                  <c:v>12027.66015625</c:v>
                </c:pt>
                <c:pt idx="861">
                  <c:v>12171.77734375</c:v>
                </c:pt>
                <c:pt idx="862">
                  <c:v>10782.98828125</c:v>
                </c:pt>
                <c:pt idx="863">
                  <c:v>10759.07421875</c:v>
                </c:pt>
                <c:pt idx="864">
                  <c:v>11640.83203125</c:v>
                </c:pt>
                <c:pt idx="865">
                  <c:v>12347.45703125</c:v>
                </c:pt>
                <c:pt idx="866">
                  <c:v>12747.703125</c:v>
                </c:pt>
                <c:pt idx="867">
                  <c:v>9023.2265625</c:v>
                </c:pt>
                <c:pt idx="868">
                  <c:v>9020.47265625</c:v>
                </c:pt>
                <c:pt idx="869">
                  <c:v>11727.6328125</c:v>
                </c:pt>
                <c:pt idx="870">
                  <c:v>14567.98828125</c:v>
                </c:pt>
                <c:pt idx="871">
                  <c:v>13574.44140625</c:v>
                </c:pt>
                <c:pt idx="872">
                  <c:v>13549.8203125</c:v>
                </c:pt>
                <c:pt idx="873">
                  <c:v>14714.76953125</c:v>
                </c:pt>
                <c:pt idx="874">
                  <c:v>15434.4765625</c:v>
                </c:pt>
                <c:pt idx="875">
                  <c:v>12325.734375</c:v>
                </c:pt>
                <c:pt idx="876">
                  <c:v>15415.03125</c:v>
                </c:pt>
                <c:pt idx="877">
                  <c:v>15193.03125</c:v>
                </c:pt>
                <c:pt idx="878">
                  <c:v>15612.890625</c:v>
                </c:pt>
                <c:pt idx="879">
                  <c:v>13886.05078125</c:v>
                </c:pt>
                <c:pt idx="880">
                  <c:v>16141.73046875</c:v>
                </c:pt>
                <c:pt idx="881">
                  <c:v>16108.21875</c:v>
                </c:pt>
                <c:pt idx="882">
                  <c:v>14526.21875</c:v>
                </c:pt>
                <c:pt idx="883">
                  <c:v>15041.80859375</c:v>
                </c:pt>
                <c:pt idx="884">
                  <c:v>16361.23828125</c:v>
                </c:pt>
                <c:pt idx="885">
                  <c:v>11300.9375</c:v>
                </c:pt>
                <c:pt idx="886">
                  <c:v>12681.23828125</c:v>
                </c:pt>
                <c:pt idx="887">
                  <c:v>12393.2578125</c:v>
                </c:pt>
                <c:pt idx="888">
                  <c:v>12777.921875</c:v>
                </c:pt>
                <c:pt idx="889">
                  <c:v>11478.7265625</c:v>
                </c:pt>
                <c:pt idx="890">
                  <c:v>11411.44921875</c:v>
                </c:pt>
                <c:pt idx="891">
                  <c:v>10663.0546875</c:v>
                </c:pt>
                <c:pt idx="892">
                  <c:v>10082.36328125</c:v>
                </c:pt>
                <c:pt idx="893">
                  <c:v>10427.84765625</c:v>
                </c:pt>
                <c:pt idx="894">
                  <c:v>13158.15234375</c:v>
                </c:pt>
                <c:pt idx="895">
                  <c:v>12891.08203125</c:v>
                </c:pt>
                <c:pt idx="896">
                  <c:v>11360.21484375</c:v>
                </c:pt>
                <c:pt idx="897">
                  <c:v>10046.546875</c:v>
                </c:pt>
                <c:pt idx="898">
                  <c:v>12783.203125</c:v>
                </c:pt>
                <c:pt idx="899">
                  <c:v>13348.8125</c:v>
                </c:pt>
                <c:pt idx="900">
                  <c:v>13568.984375</c:v>
                </c:pt>
                <c:pt idx="901">
                  <c:v>13373.1640625</c:v>
                </c:pt>
                <c:pt idx="902">
                  <c:v>12578.8671875</c:v>
                </c:pt>
                <c:pt idx="903">
                  <c:v>12913.078125</c:v>
                </c:pt>
                <c:pt idx="904">
                  <c:v>11920.50390625</c:v>
                </c:pt>
                <c:pt idx="905">
                  <c:v>11848.08203125</c:v>
                </c:pt>
                <c:pt idx="906">
                  <c:v>13555.80078125</c:v>
                </c:pt>
                <c:pt idx="907">
                  <c:v>12405.6953125</c:v>
                </c:pt>
                <c:pt idx="908">
                  <c:v>11401.8359375</c:v>
                </c:pt>
                <c:pt idx="909">
                  <c:v>11023.63671875</c:v>
                </c:pt>
                <c:pt idx="910">
                  <c:v>11461.0859375</c:v>
                </c:pt>
                <c:pt idx="911">
                  <c:v>13388.6328125</c:v>
                </c:pt>
                <c:pt idx="912">
                  <c:v>12795.26953125</c:v>
                </c:pt>
                <c:pt idx="913">
                  <c:v>12810.14453125</c:v>
                </c:pt>
                <c:pt idx="914">
                  <c:v>13374.796875</c:v>
                </c:pt>
                <c:pt idx="915">
                  <c:v>12201.46484375</c:v>
                </c:pt>
                <c:pt idx="916">
                  <c:v>8258.26171875</c:v>
                </c:pt>
                <c:pt idx="917">
                  <c:v>12691.1015625</c:v>
                </c:pt>
                <c:pt idx="918">
                  <c:v>11080.59765625</c:v>
                </c:pt>
                <c:pt idx="919">
                  <c:v>9047.41015625</c:v>
                </c:pt>
                <c:pt idx="920">
                  <c:v>9109.890625</c:v>
                </c:pt>
                <c:pt idx="921">
                  <c:v>10689.33203125</c:v>
                </c:pt>
                <c:pt idx="922">
                  <c:v>11533.7265625</c:v>
                </c:pt>
                <c:pt idx="923">
                  <c:v>10293.81640625</c:v>
                </c:pt>
                <c:pt idx="924">
                  <c:v>9003.2109375</c:v>
                </c:pt>
                <c:pt idx="925">
                  <c:v>9667.90234375</c:v>
                </c:pt>
                <c:pt idx="926">
                  <c:v>9461.765625</c:v>
                </c:pt>
                <c:pt idx="927">
                  <c:v>8024.8125</c:v>
                </c:pt>
                <c:pt idx="928">
                  <c:v>9386.67578125</c:v>
                </c:pt>
                <c:pt idx="929">
                  <c:v>12702.09375</c:v>
                </c:pt>
                <c:pt idx="930">
                  <c:v>14496.1484375</c:v>
                </c:pt>
                <c:pt idx="931">
                  <c:v>8403.94921875</c:v>
                </c:pt>
                <c:pt idx="932">
                  <c:v>12001.90625</c:v>
                </c:pt>
                <c:pt idx="933">
                  <c:v>13473.18359375</c:v>
                </c:pt>
                <c:pt idx="934">
                  <c:v>14278.734375</c:v>
                </c:pt>
                <c:pt idx="935">
                  <c:v>14175.0234375</c:v>
                </c:pt>
                <c:pt idx="936">
                  <c:v>14162.61328125</c:v>
                </c:pt>
                <c:pt idx="937">
                  <c:v>13963.9765625</c:v>
                </c:pt>
                <c:pt idx="938">
                  <c:v>10568.16796875</c:v>
                </c:pt>
                <c:pt idx="939">
                  <c:v>13529.02734375</c:v>
                </c:pt>
                <c:pt idx="940">
                  <c:v>11736.46875</c:v>
                </c:pt>
                <c:pt idx="941">
                  <c:v>11745.13671875</c:v>
                </c:pt>
                <c:pt idx="942">
                  <c:v>13972.671875</c:v>
                </c:pt>
                <c:pt idx="943">
                  <c:v>14260.50390625</c:v>
                </c:pt>
                <c:pt idx="944">
                  <c:v>14434.22265625</c:v>
                </c:pt>
                <c:pt idx="945">
                  <c:v>12795.76171875</c:v>
                </c:pt>
                <c:pt idx="946">
                  <c:v>11229.87890625</c:v>
                </c:pt>
                <c:pt idx="947">
                  <c:v>10766.55078125</c:v>
                </c:pt>
                <c:pt idx="948">
                  <c:v>12491.921875</c:v>
                </c:pt>
                <c:pt idx="949">
                  <c:v>12578.80859375</c:v>
                </c:pt>
                <c:pt idx="950">
                  <c:v>9342.30078125</c:v>
                </c:pt>
                <c:pt idx="951">
                  <c:v>12479.51171875</c:v>
                </c:pt>
                <c:pt idx="952">
                  <c:v>12655.0625</c:v>
                </c:pt>
                <c:pt idx="953">
                  <c:v>11545.4453125</c:v>
                </c:pt>
                <c:pt idx="954">
                  <c:v>12064.3828125</c:v>
                </c:pt>
                <c:pt idx="955">
                  <c:v>11685.88671875</c:v>
                </c:pt>
                <c:pt idx="956">
                  <c:v>12084.65234375</c:v>
                </c:pt>
                <c:pt idx="957">
                  <c:v>11732.84375</c:v>
                </c:pt>
                <c:pt idx="958">
                  <c:v>12414.03125</c:v>
                </c:pt>
                <c:pt idx="959">
                  <c:v>12660.3125</c:v>
                </c:pt>
                <c:pt idx="960">
                  <c:v>14591.875</c:v>
                </c:pt>
                <c:pt idx="961">
                  <c:v>14171.625</c:v>
                </c:pt>
                <c:pt idx="962">
                  <c:v>15429.484375</c:v>
                </c:pt>
                <c:pt idx="963">
                  <c:v>15286.58203125</c:v>
                </c:pt>
                <c:pt idx="964">
                  <c:v>10815.2578125</c:v>
                </c:pt>
                <c:pt idx="965">
                  <c:v>10890.73828125</c:v>
                </c:pt>
                <c:pt idx="966">
                  <c:v>11190.8515625</c:v>
                </c:pt>
                <c:pt idx="967">
                  <c:v>12684.6171875</c:v>
                </c:pt>
                <c:pt idx="968">
                  <c:v>14516.9765625</c:v>
                </c:pt>
                <c:pt idx="969">
                  <c:v>15247.3984375</c:v>
                </c:pt>
                <c:pt idx="970">
                  <c:v>14692.85546875</c:v>
                </c:pt>
                <c:pt idx="971">
                  <c:v>12596.23828125</c:v>
                </c:pt>
                <c:pt idx="972">
                  <c:v>14701.96875</c:v>
                </c:pt>
                <c:pt idx="973">
                  <c:v>14764.4453125</c:v>
                </c:pt>
                <c:pt idx="974">
                  <c:v>13980.77734375</c:v>
                </c:pt>
                <c:pt idx="975">
                  <c:v>17147.7890625</c:v>
                </c:pt>
                <c:pt idx="976">
                  <c:v>16275.5625</c:v>
                </c:pt>
                <c:pt idx="977">
                  <c:v>16288.61328125</c:v>
                </c:pt>
                <c:pt idx="978">
                  <c:v>14927.28515625</c:v>
                </c:pt>
                <c:pt idx="979">
                  <c:v>15820.7109375</c:v>
                </c:pt>
                <c:pt idx="980">
                  <c:v>18200.73828125</c:v>
                </c:pt>
                <c:pt idx="981">
                  <c:v>16749.55859375</c:v>
                </c:pt>
                <c:pt idx="982">
                  <c:v>15426.34375</c:v>
                </c:pt>
                <c:pt idx="983">
                  <c:v>13275.69140625</c:v>
                </c:pt>
                <c:pt idx="984">
                  <c:v>13004.42578125</c:v>
                </c:pt>
                <c:pt idx="985">
                  <c:v>17970.76953125</c:v>
                </c:pt>
                <c:pt idx="986">
                  <c:v>17477.12890625</c:v>
                </c:pt>
                <c:pt idx="987">
                  <c:v>16836.33984375</c:v>
                </c:pt>
                <c:pt idx="988">
                  <c:v>16261.13671875</c:v>
                </c:pt>
                <c:pt idx="989">
                  <c:v>16842.75390625</c:v>
                </c:pt>
                <c:pt idx="990">
                  <c:v>13922.51953125</c:v>
                </c:pt>
                <c:pt idx="991">
                  <c:v>13488.0625</c:v>
                </c:pt>
                <c:pt idx="992">
                  <c:v>13838.1328125</c:v>
                </c:pt>
                <c:pt idx="993">
                  <c:v>14004.7734375</c:v>
                </c:pt>
                <c:pt idx="994">
                  <c:v>11792.2421875</c:v>
                </c:pt>
                <c:pt idx="995">
                  <c:v>9447.45703125</c:v>
                </c:pt>
                <c:pt idx="996">
                  <c:v>9287.0859375</c:v>
                </c:pt>
                <c:pt idx="997">
                  <c:v>12848.6171875</c:v>
                </c:pt>
                <c:pt idx="998">
                  <c:v>12358.8359375</c:v>
                </c:pt>
                <c:pt idx="999">
                  <c:v>13068.5703125</c:v>
                </c:pt>
                <c:pt idx="1000">
                  <c:v>12524.2734375</c:v>
                </c:pt>
                <c:pt idx="1001">
                  <c:v>10950.90625</c:v>
                </c:pt>
                <c:pt idx="1002">
                  <c:v>11423.64453125</c:v>
                </c:pt>
                <c:pt idx="1003">
                  <c:v>13206.609375</c:v>
                </c:pt>
                <c:pt idx="1004">
                  <c:v>12894.06640625</c:v>
                </c:pt>
                <c:pt idx="1005">
                  <c:v>11040.7265625</c:v>
                </c:pt>
                <c:pt idx="1006">
                  <c:v>9652.4296875</c:v>
                </c:pt>
                <c:pt idx="1007">
                  <c:v>11006.59765625</c:v>
                </c:pt>
                <c:pt idx="1008">
                  <c:v>12892.640625</c:v>
                </c:pt>
                <c:pt idx="1009">
                  <c:v>12661.99609375</c:v>
                </c:pt>
                <c:pt idx="1010">
                  <c:v>9999.25</c:v>
                </c:pt>
                <c:pt idx="1011">
                  <c:v>12342.06640625</c:v>
                </c:pt>
                <c:pt idx="1012">
                  <c:v>11285.78515625</c:v>
                </c:pt>
                <c:pt idx="1013">
                  <c:v>12234.6953125</c:v>
                </c:pt>
                <c:pt idx="1014">
                  <c:v>10084.515625</c:v>
                </c:pt>
                <c:pt idx="1015">
                  <c:v>10046.96484375</c:v>
                </c:pt>
                <c:pt idx="1016">
                  <c:v>10614.7109375</c:v>
                </c:pt>
                <c:pt idx="1017">
                  <c:v>10450.0390625</c:v>
                </c:pt>
                <c:pt idx="1018">
                  <c:v>10879.07421875</c:v>
                </c:pt>
                <c:pt idx="1019">
                  <c:v>12776.1015625</c:v>
                </c:pt>
                <c:pt idx="1020">
                  <c:v>18730.84375</c:v>
                </c:pt>
                <c:pt idx="1021">
                  <c:v>17610.8828125</c:v>
                </c:pt>
                <c:pt idx="1022">
                  <c:v>18641.39453125</c:v>
                </c:pt>
                <c:pt idx="1023">
                  <c:v>14130.171875</c:v>
                </c:pt>
                <c:pt idx="1024">
                  <c:v>18760.70703125</c:v>
                </c:pt>
                <c:pt idx="1025">
                  <c:v>17026.70703125</c:v>
                </c:pt>
                <c:pt idx="1026">
                  <c:v>15974.16796875</c:v>
                </c:pt>
                <c:pt idx="1027">
                  <c:v>15540.3984375</c:v>
                </c:pt>
                <c:pt idx="1028">
                  <c:v>16138.7578125</c:v>
                </c:pt>
                <c:pt idx="1029">
                  <c:v>18123.2890625</c:v>
                </c:pt>
                <c:pt idx="1030">
                  <c:v>17841.4296875</c:v>
                </c:pt>
                <c:pt idx="1031">
                  <c:v>20177.62109375</c:v>
                </c:pt>
                <c:pt idx="1032">
                  <c:v>18811.41796875</c:v>
                </c:pt>
                <c:pt idx="1033">
                  <c:v>18145.41015625</c:v>
                </c:pt>
                <c:pt idx="1034">
                  <c:v>20167.94140625</c:v>
                </c:pt>
                <c:pt idx="1035">
                  <c:v>12630.0546875</c:v>
                </c:pt>
                <c:pt idx="1036">
                  <c:v>9265.03515625</c:v>
                </c:pt>
                <c:pt idx="1037">
                  <c:v>13018.5390625</c:v>
                </c:pt>
                <c:pt idx="1038">
                  <c:v>11167.69140625</c:v>
                </c:pt>
                <c:pt idx="1039">
                  <c:v>11080.05859375</c:v>
                </c:pt>
                <c:pt idx="1040">
                  <c:v>12928.6328125</c:v>
                </c:pt>
                <c:pt idx="1041">
                  <c:v>11775.87109375</c:v>
                </c:pt>
                <c:pt idx="1042">
                  <c:v>9508.421875</c:v>
                </c:pt>
                <c:pt idx="1043">
                  <c:v>9217.6484375</c:v>
                </c:pt>
                <c:pt idx="1044">
                  <c:v>12044.578125</c:v>
                </c:pt>
                <c:pt idx="1045">
                  <c:v>12913.28515625</c:v>
                </c:pt>
                <c:pt idx="1046">
                  <c:v>10954.38671875</c:v>
                </c:pt>
                <c:pt idx="1047">
                  <c:v>11418.359375</c:v>
                </c:pt>
                <c:pt idx="1048">
                  <c:v>11523.09375</c:v>
                </c:pt>
                <c:pt idx="1049">
                  <c:v>11053.7890625</c:v>
                </c:pt>
                <c:pt idx="1050">
                  <c:v>14373.109375</c:v>
                </c:pt>
                <c:pt idx="1051">
                  <c:v>12083.3359375</c:v>
                </c:pt>
                <c:pt idx="1052">
                  <c:v>10351.7265625</c:v>
                </c:pt>
                <c:pt idx="1053">
                  <c:v>9659.8125</c:v>
                </c:pt>
                <c:pt idx="1054">
                  <c:v>11571.6015625</c:v>
                </c:pt>
                <c:pt idx="1055">
                  <c:v>14646.46484375</c:v>
                </c:pt>
                <c:pt idx="1056">
                  <c:v>14485.8359375</c:v>
                </c:pt>
                <c:pt idx="1057">
                  <c:v>14637.3203125</c:v>
                </c:pt>
                <c:pt idx="1058">
                  <c:v>13598.91015625</c:v>
                </c:pt>
                <c:pt idx="1059">
                  <c:v>13270.03125</c:v>
                </c:pt>
                <c:pt idx="1060">
                  <c:v>14295.78515625</c:v>
                </c:pt>
                <c:pt idx="1061">
                  <c:v>13724.4609375</c:v>
                </c:pt>
                <c:pt idx="1062">
                  <c:v>11197.12890625</c:v>
                </c:pt>
                <c:pt idx="1063">
                  <c:v>11101.328125</c:v>
                </c:pt>
                <c:pt idx="1064">
                  <c:v>14287.15234375</c:v>
                </c:pt>
                <c:pt idx="1065">
                  <c:v>17222.3671875</c:v>
                </c:pt>
                <c:pt idx="1066">
                  <c:v>16580.3359375</c:v>
                </c:pt>
                <c:pt idx="1067">
                  <c:v>19478.76953125</c:v>
                </c:pt>
                <c:pt idx="1068">
                  <c:v>17787.4921875</c:v>
                </c:pt>
                <c:pt idx="1069">
                  <c:v>20179.55078125</c:v>
                </c:pt>
                <c:pt idx="1070">
                  <c:v>18347.9375</c:v>
                </c:pt>
                <c:pt idx="1071">
                  <c:v>19507.3359375</c:v>
                </c:pt>
                <c:pt idx="1072">
                  <c:v>18364.1171875</c:v>
                </c:pt>
                <c:pt idx="1073">
                  <c:v>19709.0390625</c:v>
                </c:pt>
                <c:pt idx="1074">
                  <c:v>17391.4765625</c:v>
                </c:pt>
                <c:pt idx="1075">
                  <c:v>20222.39453125</c:v>
                </c:pt>
                <c:pt idx="1076">
                  <c:v>18909.69921875</c:v>
                </c:pt>
                <c:pt idx="1077">
                  <c:v>19158.609375</c:v>
                </c:pt>
                <c:pt idx="1078">
                  <c:v>19925.66015625</c:v>
                </c:pt>
                <c:pt idx="1079">
                  <c:v>19918.921875</c:v>
                </c:pt>
                <c:pt idx="1080">
                  <c:v>11563.82421875</c:v>
                </c:pt>
                <c:pt idx="1081">
                  <c:v>12039.69140625</c:v>
                </c:pt>
                <c:pt idx="1082">
                  <c:v>12147.12890625</c:v>
                </c:pt>
                <c:pt idx="1083">
                  <c:v>11636.484375</c:v>
                </c:pt>
                <c:pt idx="1084">
                  <c:v>8975.76171875</c:v>
                </c:pt>
                <c:pt idx="1085">
                  <c:v>8712.08984375</c:v>
                </c:pt>
                <c:pt idx="1086">
                  <c:v>12317.25</c:v>
                </c:pt>
                <c:pt idx="1087">
                  <c:v>11639.59375</c:v>
                </c:pt>
                <c:pt idx="1088">
                  <c:v>11123.81640625</c:v>
                </c:pt>
                <c:pt idx="1089">
                  <c:v>10885.16015625</c:v>
                </c:pt>
                <c:pt idx="1090">
                  <c:v>11672.234375</c:v>
                </c:pt>
                <c:pt idx="1091">
                  <c:v>12259.04296875</c:v>
                </c:pt>
                <c:pt idx="1092">
                  <c:v>12098.203125</c:v>
                </c:pt>
                <c:pt idx="1093">
                  <c:v>10428.28515625</c:v>
                </c:pt>
                <c:pt idx="1094">
                  <c:v>10147.73828125</c:v>
                </c:pt>
                <c:pt idx="1095">
                  <c:v>10868.2421875</c:v>
                </c:pt>
                <c:pt idx="1096">
                  <c:v>10482.80859375</c:v>
                </c:pt>
                <c:pt idx="1097">
                  <c:v>10884.5625</c:v>
                </c:pt>
                <c:pt idx="1098">
                  <c:v>10065.0546875</c:v>
                </c:pt>
                <c:pt idx="1099">
                  <c:v>10655.68359375</c:v>
                </c:pt>
                <c:pt idx="1100">
                  <c:v>10532.79296875</c:v>
                </c:pt>
                <c:pt idx="1101">
                  <c:v>9538.4765625</c:v>
                </c:pt>
                <c:pt idx="1102">
                  <c:v>8958.55078125</c:v>
                </c:pt>
                <c:pt idx="1103">
                  <c:v>10486.703125</c:v>
                </c:pt>
                <c:pt idx="1104">
                  <c:v>10051.703125</c:v>
                </c:pt>
                <c:pt idx="1105">
                  <c:v>10832.76171875</c:v>
                </c:pt>
                <c:pt idx="1106">
                  <c:v>10722.0859375</c:v>
                </c:pt>
                <c:pt idx="1107">
                  <c:v>9290.140625</c:v>
                </c:pt>
                <c:pt idx="1108">
                  <c:v>9086.4453125</c:v>
                </c:pt>
                <c:pt idx="1109">
                  <c:v>10851.14453125</c:v>
                </c:pt>
                <c:pt idx="1110">
                  <c:v>11541.35546875</c:v>
                </c:pt>
                <c:pt idx="1111">
                  <c:v>9493.9140625</c:v>
                </c:pt>
                <c:pt idx="1112">
                  <c:v>10195.64453125</c:v>
                </c:pt>
                <c:pt idx="1113">
                  <c:v>12102.1015625</c:v>
                </c:pt>
                <c:pt idx="1114">
                  <c:v>10034.03125</c:v>
                </c:pt>
                <c:pt idx="1115">
                  <c:v>8417.83203125</c:v>
                </c:pt>
                <c:pt idx="1116">
                  <c:v>9093.59765625</c:v>
                </c:pt>
                <c:pt idx="1117">
                  <c:v>11516.75</c:v>
                </c:pt>
                <c:pt idx="1118">
                  <c:v>11993.3515625</c:v>
                </c:pt>
                <c:pt idx="1119">
                  <c:v>11297.53125</c:v>
                </c:pt>
                <c:pt idx="1120">
                  <c:v>10108.0625</c:v>
                </c:pt>
                <c:pt idx="1121">
                  <c:v>9969.3671875</c:v>
                </c:pt>
                <c:pt idx="1122">
                  <c:v>11980.609375</c:v>
                </c:pt>
                <c:pt idx="1123">
                  <c:v>10813.9375</c:v>
                </c:pt>
                <c:pt idx="1124">
                  <c:v>10284.10546875</c:v>
                </c:pt>
                <c:pt idx="1125">
                  <c:v>17462.1015625</c:v>
                </c:pt>
                <c:pt idx="1126">
                  <c:v>15774.046875</c:v>
                </c:pt>
                <c:pt idx="1127">
                  <c:v>15400.6171875</c:v>
                </c:pt>
                <c:pt idx="1128">
                  <c:v>16232.36328125</c:v>
                </c:pt>
                <c:pt idx="1129">
                  <c:v>16223.484375</c:v>
                </c:pt>
                <c:pt idx="1130">
                  <c:v>16738.9609375</c:v>
                </c:pt>
                <c:pt idx="1131">
                  <c:v>15339.51171875</c:v>
                </c:pt>
                <c:pt idx="1132">
                  <c:v>16820.76953125</c:v>
                </c:pt>
                <c:pt idx="1133">
                  <c:v>14913.765625</c:v>
                </c:pt>
                <c:pt idx="1134">
                  <c:v>14505.76171875</c:v>
                </c:pt>
                <c:pt idx="1135">
                  <c:v>14449.6640625</c:v>
                </c:pt>
                <c:pt idx="1136">
                  <c:v>17406.90625</c:v>
                </c:pt>
                <c:pt idx="1137">
                  <c:v>15264.8515625</c:v>
                </c:pt>
                <c:pt idx="1138">
                  <c:v>11140.5703125</c:v>
                </c:pt>
                <c:pt idx="1139">
                  <c:v>16096.20703125</c:v>
                </c:pt>
                <c:pt idx="1140">
                  <c:v>10888.4765625</c:v>
                </c:pt>
                <c:pt idx="1141">
                  <c:v>10888.3984375</c:v>
                </c:pt>
                <c:pt idx="1142">
                  <c:v>13165.6328125</c:v>
                </c:pt>
                <c:pt idx="1143">
                  <c:v>14435.66015625</c:v>
                </c:pt>
                <c:pt idx="1144">
                  <c:v>12074.28515625</c:v>
                </c:pt>
                <c:pt idx="1145">
                  <c:v>13263.76171875</c:v>
                </c:pt>
                <c:pt idx="1146">
                  <c:v>13005.18359375</c:v>
                </c:pt>
                <c:pt idx="1147">
                  <c:v>10913.94921875</c:v>
                </c:pt>
                <c:pt idx="1148">
                  <c:v>12742.25390625</c:v>
                </c:pt>
                <c:pt idx="1149">
                  <c:v>15462.43359375</c:v>
                </c:pt>
                <c:pt idx="1150">
                  <c:v>13554.23046875</c:v>
                </c:pt>
                <c:pt idx="1151">
                  <c:v>13965.0625</c:v>
                </c:pt>
                <c:pt idx="1152">
                  <c:v>15898.95703125</c:v>
                </c:pt>
                <c:pt idx="1153">
                  <c:v>14159.19921875</c:v>
                </c:pt>
                <c:pt idx="1154">
                  <c:v>13960.92578125</c:v>
                </c:pt>
                <c:pt idx="1155">
                  <c:v>10550.3984375</c:v>
                </c:pt>
                <c:pt idx="1156">
                  <c:v>7862.5625</c:v>
                </c:pt>
                <c:pt idx="1157">
                  <c:v>7884.33203125</c:v>
                </c:pt>
                <c:pt idx="1158">
                  <c:v>7413.94140625</c:v>
                </c:pt>
                <c:pt idx="1159">
                  <c:v>9676.546875</c:v>
                </c:pt>
                <c:pt idx="1160">
                  <c:v>9133.10546875</c:v>
                </c:pt>
                <c:pt idx="1161">
                  <c:v>10257.3828125</c:v>
                </c:pt>
                <c:pt idx="1162">
                  <c:v>9741.83984375</c:v>
                </c:pt>
                <c:pt idx="1163">
                  <c:v>10153.80859375</c:v>
                </c:pt>
                <c:pt idx="1164">
                  <c:v>8826.93359375</c:v>
                </c:pt>
                <c:pt idx="1165">
                  <c:v>8487.78515625</c:v>
                </c:pt>
                <c:pt idx="1166">
                  <c:v>9233.7109375</c:v>
                </c:pt>
                <c:pt idx="1167">
                  <c:v>10289.24609375</c:v>
                </c:pt>
                <c:pt idx="1168">
                  <c:v>9350.3984375</c:v>
                </c:pt>
                <c:pt idx="1169">
                  <c:v>10803.6953125</c:v>
                </c:pt>
                <c:pt idx="1170">
                  <c:v>12265.4609375</c:v>
                </c:pt>
                <c:pt idx="1171">
                  <c:v>11132.0234375</c:v>
                </c:pt>
                <c:pt idx="1172">
                  <c:v>12338.39453125</c:v>
                </c:pt>
                <c:pt idx="1173">
                  <c:v>15589.578125</c:v>
                </c:pt>
                <c:pt idx="1174">
                  <c:v>14496.57421875</c:v>
                </c:pt>
                <c:pt idx="1175">
                  <c:v>12675.1953125</c:v>
                </c:pt>
                <c:pt idx="1176">
                  <c:v>15582.66796875</c:v>
                </c:pt>
                <c:pt idx="1177">
                  <c:v>14870.5859375</c:v>
                </c:pt>
                <c:pt idx="1178">
                  <c:v>14383.79296875</c:v>
                </c:pt>
                <c:pt idx="1179">
                  <c:v>15581.30078125</c:v>
                </c:pt>
                <c:pt idx="1180">
                  <c:v>15461.98828125</c:v>
                </c:pt>
                <c:pt idx="1181">
                  <c:v>14112.12890625</c:v>
                </c:pt>
                <c:pt idx="1182">
                  <c:v>13233.43359375</c:v>
                </c:pt>
                <c:pt idx="1183">
                  <c:v>15560.05078125</c:v>
                </c:pt>
                <c:pt idx="1184">
                  <c:v>15977.79296875</c:v>
                </c:pt>
                <c:pt idx="1185">
                  <c:v>13510.640625</c:v>
                </c:pt>
                <c:pt idx="1186">
                  <c:v>13080.9765625</c:v>
                </c:pt>
                <c:pt idx="1187">
                  <c:v>15212.15625</c:v>
                </c:pt>
                <c:pt idx="1188">
                  <c:v>15263.1171875</c:v>
                </c:pt>
                <c:pt idx="1189">
                  <c:v>13234.3125</c:v>
                </c:pt>
                <c:pt idx="1190">
                  <c:v>15380.796875</c:v>
                </c:pt>
                <c:pt idx="1191">
                  <c:v>15098.94140625</c:v>
                </c:pt>
                <c:pt idx="1192">
                  <c:v>15903.97265625</c:v>
                </c:pt>
                <c:pt idx="1193">
                  <c:v>15878.06640625</c:v>
                </c:pt>
                <c:pt idx="1194">
                  <c:v>15277.86328125</c:v>
                </c:pt>
                <c:pt idx="1195">
                  <c:v>15666.9375</c:v>
                </c:pt>
                <c:pt idx="1196">
                  <c:v>16058.765625</c:v>
                </c:pt>
                <c:pt idx="1197">
                  <c:v>16000.51953125</c:v>
                </c:pt>
                <c:pt idx="1198">
                  <c:v>14810.8359375</c:v>
                </c:pt>
                <c:pt idx="1199">
                  <c:v>16070.015625</c:v>
                </c:pt>
                <c:pt idx="1200">
                  <c:v>13969.87890625</c:v>
                </c:pt>
                <c:pt idx="1201">
                  <c:v>12612.2109375</c:v>
                </c:pt>
                <c:pt idx="1202">
                  <c:v>11833.8125</c:v>
                </c:pt>
                <c:pt idx="1203">
                  <c:v>13191.7109375</c:v>
                </c:pt>
                <c:pt idx="1204">
                  <c:v>14026.8359375</c:v>
                </c:pt>
                <c:pt idx="1205">
                  <c:v>14528.9296875</c:v>
                </c:pt>
                <c:pt idx="1206">
                  <c:v>15216.43359375</c:v>
                </c:pt>
                <c:pt idx="1207">
                  <c:v>16641.90625</c:v>
                </c:pt>
                <c:pt idx="1208">
                  <c:v>16558.22265625</c:v>
                </c:pt>
                <c:pt idx="1209">
                  <c:v>14503.54296875</c:v>
                </c:pt>
                <c:pt idx="1210">
                  <c:v>12974.3203125</c:v>
                </c:pt>
                <c:pt idx="1211">
                  <c:v>13220.625</c:v>
                </c:pt>
                <c:pt idx="1212">
                  <c:v>15168.75390625</c:v>
                </c:pt>
                <c:pt idx="1213">
                  <c:v>16564.45703125</c:v>
                </c:pt>
                <c:pt idx="1214">
                  <c:v>16796.42578125</c:v>
                </c:pt>
                <c:pt idx="1215">
                  <c:v>13369.2734375</c:v>
                </c:pt>
                <c:pt idx="1216">
                  <c:v>12441.23828125</c:v>
                </c:pt>
                <c:pt idx="1217">
                  <c:v>11184.2578125</c:v>
                </c:pt>
                <c:pt idx="1218">
                  <c:v>10143.6328125</c:v>
                </c:pt>
                <c:pt idx="1219">
                  <c:v>9097.4375</c:v>
                </c:pt>
                <c:pt idx="1220">
                  <c:v>8676.93359375</c:v>
                </c:pt>
                <c:pt idx="1221">
                  <c:v>10317.9140625</c:v>
                </c:pt>
                <c:pt idx="1222">
                  <c:v>11009.34765625</c:v>
                </c:pt>
                <c:pt idx="1223">
                  <c:v>11455.99609375</c:v>
                </c:pt>
                <c:pt idx="1224">
                  <c:v>12123.84375</c:v>
                </c:pt>
                <c:pt idx="1225">
                  <c:v>12403.32421875</c:v>
                </c:pt>
                <c:pt idx="1226">
                  <c:v>12212.2109375</c:v>
                </c:pt>
                <c:pt idx="1227">
                  <c:v>11208.83984375</c:v>
                </c:pt>
                <c:pt idx="1228">
                  <c:v>11130.45703125</c:v>
                </c:pt>
                <c:pt idx="1229">
                  <c:v>12524.94140625</c:v>
                </c:pt>
                <c:pt idx="1230">
                  <c:v>12723.09375</c:v>
                </c:pt>
                <c:pt idx="1231">
                  <c:v>11041.625</c:v>
                </c:pt>
                <c:pt idx="1232">
                  <c:v>11686.4453125</c:v>
                </c:pt>
                <c:pt idx="1233">
                  <c:v>13502.1640625</c:v>
                </c:pt>
                <c:pt idx="1234">
                  <c:v>13775.62890625</c:v>
                </c:pt>
                <c:pt idx="1235">
                  <c:v>12714.71875</c:v>
                </c:pt>
                <c:pt idx="1236">
                  <c:v>11659.38671875</c:v>
                </c:pt>
                <c:pt idx="1237">
                  <c:v>11141.71875</c:v>
                </c:pt>
                <c:pt idx="1238">
                  <c:v>11498.046875</c:v>
                </c:pt>
                <c:pt idx="1239">
                  <c:v>13424.66796875</c:v>
                </c:pt>
                <c:pt idx="1240">
                  <c:v>12626.5234375</c:v>
                </c:pt>
                <c:pt idx="1241">
                  <c:v>13891.6796875</c:v>
                </c:pt>
                <c:pt idx="1242">
                  <c:v>13399.62109375</c:v>
                </c:pt>
                <c:pt idx="1243">
                  <c:v>13601.21875</c:v>
                </c:pt>
                <c:pt idx="1244">
                  <c:v>13794.03125</c:v>
                </c:pt>
                <c:pt idx="1245">
                  <c:v>16235.9921875</c:v>
                </c:pt>
                <c:pt idx="1246">
                  <c:v>15203.640625</c:v>
                </c:pt>
                <c:pt idx="1247">
                  <c:v>14605.296875</c:v>
                </c:pt>
                <c:pt idx="1248">
                  <c:v>16319.7421875</c:v>
                </c:pt>
                <c:pt idx="1249">
                  <c:v>14461.29296875</c:v>
                </c:pt>
                <c:pt idx="1250">
                  <c:v>13514.8671875</c:v>
                </c:pt>
                <c:pt idx="1251">
                  <c:v>14220.10546875</c:v>
                </c:pt>
                <c:pt idx="1252">
                  <c:v>14304.12890625</c:v>
                </c:pt>
                <c:pt idx="1253">
                  <c:v>13757.8984375</c:v>
                </c:pt>
                <c:pt idx="1254">
                  <c:v>11802.828125</c:v>
                </c:pt>
                <c:pt idx="1255">
                  <c:v>11632.78125</c:v>
                </c:pt>
                <c:pt idx="1256">
                  <c:v>15139.5625</c:v>
                </c:pt>
                <c:pt idx="1257">
                  <c:v>16222.71875</c:v>
                </c:pt>
                <c:pt idx="1258">
                  <c:v>15090.9140625</c:v>
                </c:pt>
                <c:pt idx="1259">
                  <c:v>16115.078125</c:v>
                </c:pt>
                <c:pt idx="1260">
                  <c:v>13079.35546875</c:v>
                </c:pt>
                <c:pt idx="1261">
                  <c:v>13051.94140625</c:v>
                </c:pt>
                <c:pt idx="1262">
                  <c:v>11564.46875</c:v>
                </c:pt>
                <c:pt idx="1263">
                  <c:v>12526.15234375</c:v>
                </c:pt>
                <c:pt idx="1264">
                  <c:v>10864.5390625</c:v>
                </c:pt>
                <c:pt idx="1265">
                  <c:v>10846.57421875</c:v>
                </c:pt>
                <c:pt idx="1266">
                  <c:v>13142.94921875</c:v>
                </c:pt>
                <c:pt idx="1267">
                  <c:v>12162.59375</c:v>
                </c:pt>
                <c:pt idx="1268">
                  <c:v>10240.91015625</c:v>
                </c:pt>
                <c:pt idx="1269">
                  <c:v>10723.5859375</c:v>
                </c:pt>
                <c:pt idx="1270">
                  <c:v>12008.828125</c:v>
                </c:pt>
                <c:pt idx="1271">
                  <c:v>10151.234375</c:v>
                </c:pt>
                <c:pt idx="1272">
                  <c:v>9794.49609375</c:v>
                </c:pt>
                <c:pt idx="1273">
                  <c:v>12433.546875</c:v>
                </c:pt>
                <c:pt idx="1274">
                  <c:v>13020.4453125</c:v>
                </c:pt>
                <c:pt idx="1275">
                  <c:v>15619.86328125</c:v>
                </c:pt>
                <c:pt idx="1276">
                  <c:v>15612.7109375</c:v>
                </c:pt>
                <c:pt idx="1277">
                  <c:v>15976.80078125</c:v>
                </c:pt>
                <c:pt idx="1278">
                  <c:v>16332.5546875</c:v>
                </c:pt>
                <c:pt idx="1279">
                  <c:v>16415.5546875</c:v>
                </c:pt>
                <c:pt idx="1280">
                  <c:v>14592.3203125</c:v>
                </c:pt>
                <c:pt idx="1281">
                  <c:v>17114.53515625</c:v>
                </c:pt>
                <c:pt idx="1282">
                  <c:v>16676.18359375</c:v>
                </c:pt>
                <c:pt idx="1283">
                  <c:v>16036.65625</c:v>
                </c:pt>
                <c:pt idx="1284">
                  <c:v>16274.37109375</c:v>
                </c:pt>
                <c:pt idx="1285">
                  <c:v>16966.22265625</c:v>
                </c:pt>
                <c:pt idx="1286">
                  <c:v>16943.5390625</c:v>
                </c:pt>
                <c:pt idx="1287">
                  <c:v>15222.46875</c:v>
                </c:pt>
                <c:pt idx="1288">
                  <c:v>15315.953125</c:v>
                </c:pt>
                <c:pt idx="1289">
                  <c:v>16327.49609375</c:v>
                </c:pt>
                <c:pt idx="1290">
                  <c:v>13592.5546875</c:v>
                </c:pt>
                <c:pt idx="1291">
                  <c:v>13582.73828125</c:v>
                </c:pt>
                <c:pt idx="1292">
                  <c:v>14390.33984375</c:v>
                </c:pt>
                <c:pt idx="1293">
                  <c:v>12424.07421875</c:v>
                </c:pt>
                <c:pt idx="1294">
                  <c:v>11120.29296875</c:v>
                </c:pt>
                <c:pt idx="1295">
                  <c:v>10949.6015625</c:v>
                </c:pt>
                <c:pt idx="1296">
                  <c:v>11796.24609375</c:v>
                </c:pt>
                <c:pt idx="1297">
                  <c:v>12779.2578125</c:v>
                </c:pt>
                <c:pt idx="1298">
                  <c:v>13864.9375</c:v>
                </c:pt>
                <c:pt idx="1299">
                  <c:v>14743.46484375</c:v>
                </c:pt>
                <c:pt idx="1300">
                  <c:v>14911.23046875</c:v>
                </c:pt>
                <c:pt idx="1301">
                  <c:v>14279.953125</c:v>
                </c:pt>
                <c:pt idx="1302">
                  <c:v>13697.2265625</c:v>
                </c:pt>
                <c:pt idx="1303">
                  <c:v>12645.37890625</c:v>
                </c:pt>
                <c:pt idx="1304">
                  <c:v>14334.859375</c:v>
                </c:pt>
                <c:pt idx="1305">
                  <c:v>10201.8359375</c:v>
                </c:pt>
                <c:pt idx="1306">
                  <c:v>14017.70703125</c:v>
                </c:pt>
                <c:pt idx="1307">
                  <c:v>13914.25</c:v>
                </c:pt>
                <c:pt idx="1308">
                  <c:v>15085.390625</c:v>
                </c:pt>
                <c:pt idx="1309">
                  <c:v>14787.03515625</c:v>
                </c:pt>
                <c:pt idx="1310">
                  <c:v>11996.85546875</c:v>
                </c:pt>
                <c:pt idx="1311">
                  <c:v>14849.078125</c:v>
                </c:pt>
                <c:pt idx="1312">
                  <c:v>13960.40625</c:v>
                </c:pt>
                <c:pt idx="1313">
                  <c:v>14692.9765625</c:v>
                </c:pt>
                <c:pt idx="1314">
                  <c:v>12905.69921875</c:v>
                </c:pt>
                <c:pt idx="1315">
                  <c:v>11176.03125</c:v>
                </c:pt>
                <c:pt idx="1316">
                  <c:v>11241.171875</c:v>
                </c:pt>
                <c:pt idx="1317">
                  <c:v>13520.82421875</c:v>
                </c:pt>
                <c:pt idx="1318">
                  <c:v>15435.90234375</c:v>
                </c:pt>
                <c:pt idx="1319">
                  <c:v>15449.03515625</c:v>
                </c:pt>
                <c:pt idx="1320">
                  <c:v>12862.8203125</c:v>
                </c:pt>
                <c:pt idx="1321">
                  <c:v>12996.7890625</c:v>
                </c:pt>
                <c:pt idx="1322">
                  <c:v>10808.3046875</c:v>
                </c:pt>
                <c:pt idx="1323">
                  <c:v>9046.94140625</c:v>
                </c:pt>
                <c:pt idx="1324">
                  <c:v>9194.0625</c:v>
                </c:pt>
                <c:pt idx="1325">
                  <c:v>11455.33203125</c:v>
                </c:pt>
                <c:pt idx="1326">
                  <c:v>13648.5078125</c:v>
                </c:pt>
                <c:pt idx="1327">
                  <c:v>13794.703125</c:v>
                </c:pt>
                <c:pt idx="1328">
                  <c:v>11606.609375</c:v>
                </c:pt>
                <c:pt idx="1329">
                  <c:v>12584.1484375</c:v>
                </c:pt>
                <c:pt idx="1330">
                  <c:v>13702.875</c:v>
                </c:pt>
                <c:pt idx="1331">
                  <c:v>13174.7265625</c:v>
                </c:pt>
                <c:pt idx="1332">
                  <c:v>13175.3515625</c:v>
                </c:pt>
                <c:pt idx="1333">
                  <c:v>13535.890625</c:v>
                </c:pt>
                <c:pt idx="1334">
                  <c:v>12910.28125</c:v>
                </c:pt>
                <c:pt idx="1335">
                  <c:v>14382.18359375</c:v>
                </c:pt>
                <c:pt idx="1336">
                  <c:v>14192.54296875</c:v>
                </c:pt>
                <c:pt idx="1337">
                  <c:v>14265.78515625</c:v>
                </c:pt>
                <c:pt idx="1338">
                  <c:v>12750.1171875</c:v>
                </c:pt>
                <c:pt idx="1339">
                  <c:v>13818.79296875</c:v>
                </c:pt>
                <c:pt idx="1340">
                  <c:v>13936.73828125</c:v>
                </c:pt>
                <c:pt idx="1341">
                  <c:v>12284.23046875</c:v>
                </c:pt>
                <c:pt idx="1342">
                  <c:v>12884.640625</c:v>
                </c:pt>
                <c:pt idx="1343">
                  <c:v>12495.69140625</c:v>
                </c:pt>
                <c:pt idx="1344">
                  <c:v>11200.66015625</c:v>
                </c:pt>
                <c:pt idx="1345">
                  <c:v>11701.64453125</c:v>
                </c:pt>
                <c:pt idx="1346">
                  <c:v>13595.8203125</c:v>
                </c:pt>
                <c:pt idx="1347">
                  <c:v>12669.875</c:v>
                </c:pt>
                <c:pt idx="1348">
                  <c:v>11841.09375</c:v>
                </c:pt>
                <c:pt idx="1349">
                  <c:v>13981.8671875</c:v>
                </c:pt>
                <c:pt idx="1350">
                  <c:v>16428.625</c:v>
                </c:pt>
                <c:pt idx="1351">
                  <c:v>13503.55078125</c:v>
                </c:pt>
                <c:pt idx="1352">
                  <c:v>15963.8984375</c:v>
                </c:pt>
                <c:pt idx="1353">
                  <c:v>15451.52734375</c:v>
                </c:pt>
                <c:pt idx="1354">
                  <c:v>15182.01953125</c:v>
                </c:pt>
                <c:pt idx="1355">
                  <c:v>13597.71484375</c:v>
                </c:pt>
                <c:pt idx="1356">
                  <c:v>12311.1640625</c:v>
                </c:pt>
                <c:pt idx="1357">
                  <c:v>11975.14453125</c:v>
                </c:pt>
                <c:pt idx="1358">
                  <c:v>14902.46484375</c:v>
                </c:pt>
                <c:pt idx="1359">
                  <c:v>15852.01953125</c:v>
                </c:pt>
                <c:pt idx="1360">
                  <c:v>14131.05859375</c:v>
                </c:pt>
                <c:pt idx="1361">
                  <c:v>16480.86328125</c:v>
                </c:pt>
                <c:pt idx="1362">
                  <c:v>15311.54296875</c:v>
                </c:pt>
                <c:pt idx="1363">
                  <c:v>15886.46875</c:v>
                </c:pt>
                <c:pt idx="1364">
                  <c:v>15601.3671875</c:v>
                </c:pt>
                <c:pt idx="1365">
                  <c:v>15012.64453125</c:v>
                </c:pt>
                <c:pt idx="1366">
                  <c:v>16777.4375</c:v>
                </c:pt>
                <c:pt idx="1367">
                  <c:v>14703.3359375</c:v>
                </c:pt>
                <c:pt idx="1368">
                  <c:v>16682.6640625</c:v>
                </c:pt>
                <c:pt idx="1369">
                  <c:v>15424.28515625</c:v>
                </c:pt>
                <c:pt idx="1370">
                  <c:v>15205.921875</c:v>
                </c:pt>
                <c:pt idx="1371">
                  <c:v>16851.5234375</c:v>
                </c:pt>
                <c:pt idx="1372">
                  <c:v>16665.90234375</c:v>
                </c:pt>
                <c:pt idx="1373">
                  <c:v>16470.7109375</c:v>
                </c:pt>
                <c:pt idx="1374">
                  <c:v>16458.02734375</c:v>
                </c:pt>
                <c:pt idx="1375">
                  <c:v>17151.71484375</c:v>
                </c:pt>
                <c:pt idx="1376">
                  <c:v>14294.80859375</c:v>
                </c:pt>
                <c:pt idx="1377">
                  <c:v>13223.91796875</c:v>
                </c:pt>
                <c:pt idx="1378">
                  <c:v>14906.15625</c:v>
                </c:pt>
                <c:pt idx="1379">
                  <c:v>17420.33984375</c:v>
                </c:pt>
                <c:pt idx="1380">
                  <c:v>17541.24609375</c:v>
                </c:pt>
                <c:pt idx="1381">
                  <c:v>17759.6640625</c:v>
                </c:pt>
                <c:pt idx="1382">
                  <c:v>15950.04296875</c:v>
                </c:pt>
                <c:pt idx="1383">
                  <c:v>13867.4140625</c:v>
                </c:pt>
                <c:pt idx="1384">
                  <c:v>13242.609375</c:v>
                </c:pt>
                <c:pt idx="1385">
                  <c:v>13481.12890625</c:v>
                </c:pt>
                <c:pt idx="1386">
                  <c:v>17354.4609375</c:v>
                </c:pt>
                <c:pt idx="1387">
                  <c:v>17233.55078125</c:v>
                </c:pt>
                <c:pt idx="1388">
                  <c:v>17375.71875</c:v>
                </c:pt>
                <c:pt idx="1389">
                  <c:v>14669.2734375</c:v>
                </c:pt>
                <c:pt idx="1390">
                  <c:v>15656.64453125</c:v>
                </c:pt>
                <c:pt idx="1391">
                  <c:v>16306.57421875</c:v>
                </c:pt>
                <c:pt idx="1392">
                  <c:v>15435.9609375</c:v>
                </c:pt>
                <c:pt idx="1393">
                  <c:v>17215.1328125</c:v>
                </c:pt>
                <c:pt idx="1394">
                  <c:v>16894.8046875</c:v>
                </c:pt>
                <c:pt idx="1395">
                  <c:v>6825.53125</c:v>
                </c:pt>
                <c:pt idx="1396">
                  <c:v>5485.7421875</c:v>
                </c:pt>
                <c:pt idx="1397">
                  <c:v>11326.53515625</c:v>
                </c:pt>
                <c:pt idx="1398">
                  <c:v>11704.078125</c:v>
                </c:pt>
                <c:pt idx="1399">
                  <c:v>10505.640625</c:v>
                </c:pt>
                <c:pt idx="1400">
                  <c:v>10097.90234375</c:v>
                </c:pt>
                <c:pt idx="1401">
                  <c:v>8373.609375</c:v>
                </c:pt>
                <c:pt idx="1402">
                  <c:v>9525.125</c:v>
                </c:pt>
                <c:pt idx="1403">
                  <c:v>10796.9765625</c:v>
                </c:pt>
                <c:pt idx="1404">
                  <c:v>8151.9140625</c:v>
                </c:pt>
                <c:pt idx="1405">
                  <c:v>9912.7109375</c:v>
                </c:pt>
                <c:pt idx="1406">
                  <c:v>11783.27734375</c:v>
                </c:pt>
                <c:pt idx="1407">
                  <c:v>11751.41796875</c:v>
                </c:pt>
                <c:pt idx="1408">
                  <c:v>10261.3203125</c:v>
                </c:pt>
                <c:pt idx="1409">
                  <c:v>10214.33203125</c:v>
                </c:pt>
                <c:pt idx="1410">
                  <c:v>12535.7265625</c:v>
                </c:pt>
                <c:pt idx="1411">
                  <c:v>12690.453125</c:v>
                </c:pt>
                <c:pt idx="1412">
                  <c:v>11823.2890625</c:v>
                </c:pt>
                <c:pt idx="1413">
                  <c:v>11675.640625</c:v>
                </c:pt>
                <c:pt idx="1414">
                  <c:v>12459.1875</c:v>
                </c:pt>
                <c:pt idx="1415">
                  <c:v>12008.6953125</c:v>
                </c:pt>
                <c:pt idx="1416">
                  <c:v>11307.80078125</c:v>
                </c:pt>
                <c:pt idx="1417">
                  <c:v>9241.71875</c:v>
                </c:pt>
                <c:pt idx="1418">
                  <c:v>7681.84375</c:v>
                </c:pt>
                <c:pt idx="1419">
                  <c:v>9167.38671875</c:v>
                </c:pt>
                <c:pt idx="1420">
                  <c:v>12270.08984375</c:v>
                </c:pt>
                <c:pt idx="1421">
                  <c:v>12215.203125</c:v>
                </c:pt>
                <c:pt idx="1422">
                  <c:v>12165.6484375</c:v>
                </c:pt>
                <c:pt idx="1423">
                  <c:v>9662.83984375</c:v>
                </c:pt>
                <c:pt idx="1424">
                  <c:v>9633.3046875</c:v>
                </c:pt>
                <c:pt idx="1425">
                  <c:v>18545.984375</c:v>
                </c:pt>
                <c:pt idx="1426">
                  <c:v>18403.3671875</c:v>
                </c:pt>
                <c:pt idx="1427">
                  <c:v>19213.53515625</c:v>
                </c:pt>
                <c:pt idx="1428">
                  <c:v>19342.56640625</c:v>
                </c:pt>
                <c:pt idx="1429">
                  <c:v>17983.453125</c:v>
                </c:pt>
                <c:pt idx="1430">
                  <c:v>19919.40625</c:v>
                </c:pt>
                <c:pt idx="1431">
                  <c:v>20358.71875</c:v>
                </c:pt>
                <c:pt idx="1432">
                  <c:v>18905.81640625</c:v>
                </c:pt>
                <c:pt idx="1433">
                  <c:v>19549.89453125</c:v>
                </c:pt>
                <c:pt idx="1434">
                  <c:v>19322.390625</c:v>
                </c:pt>
                <c:pt idx="1435">
                  <c:v>19328.6640625</c:v>
                </c:pt>
                <c:pt idx="1436">
                  <c:v>19804.05859375</c:v>
                </c:pt>
                <c:pt idx="1437">
                  <c:v>20289.0625</c:v>
                </c:pt>
                <c:pt idx="1438">
                  <c:v>19028.984375</c:v>
                </c:pt>
                <c:pt idx="1439">
                  <c:v>19705.5859375</c:v>
                </c:pt>
                <c:pt idx="1440">
                  <c:v>13983.3046875</c:v>
                </c:pt>
                <c:pt idx="1441">
                  <c:v>10026.578125</c:v>
                </c:pt>
                <c:pt idx="1442">
                  <c:v>12303.984375</c:v>
                </c:pt>
                <c:pt idx="1443">
                  <c:v>10697.6015625</c:v>
                </c:pt>
                <c:pt idx="1444">
                  <c:v>8676.9375</c:v>
                </c:pt>
                <c:pt idx="1445">
                  <c:v>8216.8828125</c:v>
                </c:pt>
                <c:pt idx="1446">
                  <c:v>9201.06640625</c:v>
                </c:pt>
                <c:pt idx="1447">
                  <c:v>13185.2109375</c:v>
                </c:pt>
                <c:pt idx="1448">
                  <c:v>13816.40625</c:v>
                </c:pt>
                <c:pt idx="1449">
                  <c:v>12198.2734375</c:v>
                </c:pt>
                <c:pt idx="1450">
                  <c:v>12532.1875</c:v>
                </c:pt>
                <c:pt idx="1451">
                  <c:v>10987.3046875</c:v>
                </c:pt>
                <c:pt idx="1452">
                  <c:v>9503.2890625</c:v>
                </c:pt>
                <c:pt idx="1453">
                  <c:v>11073.09375</c:v>
                </c:pt>
                <c:pt idx="1454">
                  <c:v>14630.4765625</c:v>
                </c:pt>
                <c:pt idx="1455">
                  <c:v>19093.6640625</c:v>
                </c:pt>
                <c:pt idx="1456">
                  <c:v>16350.9296875</c:v>
                </c:pt>
                <c:pt idx="1457">
                  <c:v>16388.6171875</c:v>
                </c:pt>
                <c:pt idx="1458">
                  <c:v>18142.22265625</c:v>
                </c:pt>
                <c:pt idx="1459">
                  <c:v>18742.45703125</c:v>
                </c:pt>
                <c:pt idx="1460">
                  <c:v>19110.94921875</c:v>
                </c:pt>
                <c:pt idx="1461">
                  <c:v>18595.984375</c:v>
                </c:pt>
                <c:pt idx="1462">
                  <c:v>18985.3203125</c:v>
                </c:pt>
                <c:pt idx="1463">
                  <c:v>17211.265625</c:v>
                </c:pt>
                <c:pt idx="1464">
                  <c:v>15812.27734375</c:v>
                </c:pt>
                <c:pt idx="1465">
                  <c:v>16180.75390625</c:v>
                </c:pt>
                <c:pt idx="1466">
                  <c:v>17323.453125</c:v>
                </c:pt>
                <c:pt idx="1467">
                  <c:v>19013.125</c:v>
                </c:pt>
                <c:pt idx="1468">
                  <c:v>16580.44140625</c:v>
                </c:pt>
                <c:pt idx="1469">
                  <c:v>17254.0546875</c:v>
                </c:pt>
                <c:pt idx="1470">
                  <c:v>17773.97265625</c:v>
                </c:pt>
                <c:pt idx="1471">
                  <c:v>17206.4921875</c:v>
                </c:pt>
                <c:pt idx="1472">
                  <c:v>18299.9453125</c:v>
                </c:pt>
                <c:pt idx="1473">
                  <c:v>16599.88671875</c:v>
                </c:pt>
                <c:pt idx="1474">
                  <c:v>18580.30859375</c:v>
                </c:pt>
                <c:pt idx="1475">
                  <c:v>17342.83203125</c:v>
                </c:pt>
                <c:pt idx="1476">
                  <c:v>18686.375</c:v>
                </c:pt>
                <c:pt idx="1477">
                  <c:v>18785.81640625</c:v>
                </c:pt>
                <c:pt idx="1478">
                  <c:v>18651.015625</c:v>
                </c:pt>
                <c:pt idx="1479">
                  <c:v>17791.95703125</c:v>
                </c:pt>
                <c:pt idx="1480">
                  <c:v>14871.796875</c:v>
                </c:pt>
                <c:pt idx="1481">
                  <c:v>14130.48828125</c:v>
                </c:pt>
                <c:pt idx="1482">
                  <c:v>15181.94921875</c:v>
                </c:pt>
                <c:pt idx="1483">
                  <c:v>18108.59765625</c:v>
                </c:pt>
                <c:pt idx="1484">
                  <c:v>18095.21484375</c:v>
                </c:pt>
                <c:pt idx="1485">
                  <c:v>11523.234375</c:v>
                </c:pt>
                <c:pt idx="1486">
                  <c:v>9148.74609375</c:v>
                </c:pt>
                <c:pt idx="1487">
                  <c:v>6844.58203125</c:v>
                </c:pt>
                <c:pt idx="1488">
                  <c:v>5691.3671875</c:v>
                </c:pt>
                <c:pt idx="1489">
                  <c:v>5702.0078125</c:v>
                </c:pt>
                <c:pt idx="1490">
                  <c:v>7735.35546875</c:v>
                </c:pt>
                <c:pt idx="1491">
                  <c:v>8680.453125</c:v>
                </c:pt>
                <c:pt idx="1492">
                  <c:v>10181.4375</c:v>
                </c:pt>
                <c:pt idx="1493">
                  <c:v>10885.33984375</c:v>
                </c:pt>
                <c:pt idx="1494">
                  <c:v>11196.9765625</c:v>
                </c:pt>
                <c:pt idx="1495">
                  <c:v>11008.38671875</c:v>
                </c:pt>
                <c:pt idx="1496">
                  <c:v>10621.98046875</c:v>
                </c:pt>
                <c:pt idx="1497">
                  <c:v>11799.3203125</c:v>
                </c:pt>
                <c:pt idx="1498">
                  <c:v>9295.640625</c:v>
                </c:pt>
                <c:pt idx="1499">
                  <c:v>11227.18359375</c:v>
                </c:pt>
                <c:pt idx="1500">
                  <c:v>12907.4765625</c:v>
                </c:pt>
                <c:pt idx="1501">
                  <c:v>11365.28515625</c:v>
                </c:pt>
                <c:pt idx="1502">
                  <c:v>12858.28515625</c:v>
                </c:pt>
                <c:pt idx="1503">
                  <c:v>13862.65234375</c:v>
                </c:pt>
                <c:pt idx="1504">
                  <c:v>12224.234375</c:v>
                </c:pt>
                <c:pt idx="1505">
                  <c:v>11716.125</c:v>
                </c:pt>
                <c:pt idx="1506">
                  <c:v>13605.80078125</c:v>
                </c:pt>
                <c:pt idx="1507">
                  <c:v>13393.453125</c:v>
                </c:pt>
                <c:pt idx="1508">
                  <c:v>12939.5859375</c:v>
                </c:pt>
                <c:pt idx="1509">
                  <c:v>13890.4140625</c:v>
                </c:pt>
                <c:pt idx="1510">
                  <c:v>13996.4375</c:v>
                </c:pt>
                <c:pt idx="1511">
                  <c:v>13499.85546875</c:v>
                </c:pt>
                <c:pt idx="1512">
                  <c:v>14010.5390625</c:v>
                </c:pt>
                <c:pt idx="1513">
                  <c:v>13298.91015625</c:v>
                </c:pt>
                <c:pt idx="1514">
                  <c:v>13533.36328125</c:v>
                </c:pt>
                <c:pt idx="1515">
                  <c:v>12827.44140625</c:v>
                </c:pt>
                <c:pt idx="1516">
                  <c:v>11536.90625</c:v>
                </c:pt>
                <c:pt idx="1517">
                  <c:v>13027.046875</c:v>
                </c:pt>
                <c:pt idx="1518">
                  <c:v>11195.4921875</c:v>
                </c:pt>
                <c:pt idx="1519">
                  <c:v>10314.08203125</c:v>
                </c:pt>
                <c:pt idx="1520">
                  <c:v>11679.7421875</c:v>
                </c:pt>
                <c:pt idx="1521">
                  <c:v>11265.0703125</c:v>
                </c:pt>
                <c:pt idx="1522">
                  <c:v>12771.234375</c:v>
                </c:pt>
                <c:pt idx="1523">
                  <c:v>11269.88671875</c:v>
                </c:pt>
                <c:pt idx="1524">
                  <c:v>10730.859375</c:v>
                </c:pt>
                <c:pt idx="1525">
                  <c:v>10987.09765625</c:v>
                </c:pt>
                <c:pt idx="1526">
                  <c:v>10283.9765625</c:v>
                </c:pt>
                <c:pt idx="1527">
                  <c:v>10036.91015625</c:v>
                </c:pt>
                <c:pt idx="1528">
                  <c:v>11898.578125</c:v>
                </c:pt>
                <c:pt idx="1529">
                  <c:v>12366.21875</c:v>
                </c:pt>
                <c:pt idx="1530">
                  <c:v>13404.421875</c:v>
                </c:pt>
                <c:pt idx="1531">
                  <c:v>12758.96484375</c:v>
                </c:pt>
                <c:pt idx="1532">
                  <c:v>12417.87890625</c:v>
                </c:pt>
                <c:pt idx="1533">
                  <c:v>13382.64453125</c:v>
                </c:pt>
                <c:pt idx="1534">
                  <c:v>13724.09375</c:v>
                </c:pt>
                <c:pt idx="1535">
                  <c:v>12568.359375</c:v>
                </c:pt>
                <c:pt idx="1536">
                  <c:v>13846.078125</c:v>
                </c:pt>
                <c:pt idx="1537">
                  <c:v>13931.46875</c:v>
                </c:pt>
                <c:pt idx="1538">
                  <c:v>13929.828125</c:v>
                </c:pt>
                <c:pt idx="1539">
                  <c:v>11703.23828125</c:v>
                </c:pt>
                <c:pt idx="1540">
                  <c:v>11053.21875</c:v>
                </c:pt>
                <c:pt idx="1541">
                  <c:v>13096.625</c:v>
                </c:pt>
                <c:pt idx="1542">
                  <c:v>12716.94921875</c:v>
                </c:pt>
                <c:pt idx="1543">
                  <c:v>13025.734375</c:v>
                </c:pt>
                <c:pt idx="1544">
                  <c:v>14173.14453125</c:v>
                </c:pt>
                <c:pt idx="1545">
                  <c:v>11465.83984375</c:v>
                </c:pt>
                <c:pt idx="1546">
                  <c:v>10261.74609375</c:v>
                </c:pt>
                <c:pt idx="1547">
                  <c:v>9905.140625</c:v>
                </c:pt>
                <c:pt idx="1548">
                  <c:v>11253.27734375</c:v>
                </c:pt>
                <c:pt idx="1549">
                  <c:v>12458.25</c:v>
                </c:pt>
                <c:pt idx="1550">
                  <c:v>9262.1015625</c:v>
                </c:pt>
                <c:pt idx="1551">
                  <c:v>11850.84375</c:v>
                </c:pt>
                <c:pt idx="1552">
                  <c:v>11449.703125</c:v>
                </c:pt>
                <c:pt idx="1553">
                  <c:v>12482.375</c:v>
                </c:pt>
                <c:pt idx="1554">
                  <c:v>11535.63671875</c:v>
                </c:pt>
                <c:pt idx="1555">
                  <c:v>12901.125</c:v>
                </c:pt>
                <c:pt idx="1556">
                  <c:v>11665.6484375</c:v>
                </c:pt>
                <c:pt idx="1557">
                  <c:v>12857.0078125</c:v>
                </c:pt>
                <c:pt idx="1558">
                  <c:v>13152.1484375</c:v>
                </c:pt>
                <c:pt idx="1559">
                  <c:v>13170.0625</c:v>
                </c:pt>
                <c:pt idx="1560">
                  <c:v>16771.546875</c:v>
                </c:pt>
                <c:pt idx="1561">
                  <c:v>15384.4765625</c:v>
                </c:pt>
                <c:pt idx="1562">
                  <c:v>16849.359375</c:v>
                </c:pt>
                <c:pt idx="1563">
                  <c:v>15268.09375</c:v>
                </c:pt>
                <c:pt idx="1564">
                  <c:v>18181.46875</c:v>
                </c:pt>
                <c:pt idx="1565">
                  <c:v>17158.8671875</c:v>
                </c:pt>
                <c:pt idx="1566">
                  <c:v>16530.7734375</c:v>
                </c:pt>
                <c:pt idx="1567">
                  <c:v>17346.8984375</c:v>
                </c:pt>
                <c:pt idx="1568">
                  <c:v>18182.1875</c:v>
                </c:pt>
                <c:pt idx="1569">
                  <c:v>18409.9296875</c:v>
                </c:pt>
                <c:pt idx="1570">
                  <c:v>18382.8359375</c:v>
                </c:pt>
                <c:pt idx="1571">
                  <c:v>16789.06640625</c:v>
                </c:pt>
                <c:pt idx="1572">
                  <c:v>17336.1796875</c:v>
                </c:pt>
                <c:pt idx="1573">
                  <c:v>16141.9609375</c:v>
                </c:pt>
                <c:pt idx="1574">
                  <c:v>16224.9375</c:v>
                </c:pt>
                <c:pt idx="1575">
                  <c:v>15883.3046875</c:v>
                </c:pt>
                <c:pt idx="1576">
                  <c:v>11162.5234375</c:v>
                </c:pt>
                <c:pt idx="1577">
                  <c:v>12235.796875</c:v>
                </c:pt>
                <c:pt idx="1578">
                  <c:v>13086.93359375</c:v>
                </c:pt>
                <c:pt idx="1579">
                  <c:v>14235.75390625</c:v>
                </c:pt>
                <c:pt idx="1580">
                  <c:v>14237.67578125</c:v>
                </c:pt>
                <c:pt idx="1581">
                  <c:v>14493.515625</c:v>
                </c:pt>
                <c:pt idx="1582">
                  <c:v>15331.640625</c:v>
                </c:pt>
                <c:pt idx="1583">
                  <c:v>15722.35546875</c:v>
                </c:pt>
                <c:pt idx="1584">
                  <c:v>15032.0546875</c:v>
                </c:pt>
                <c:pt idx="1585">
                  <c:v>13727.83203125</c:v>
                </c:pt>
                <c:pt idx="1586">
                  <c:v>13198.8984375</c:v>
                </c:pt>
                <c:pt idx="1587">
                  <c:v>15877.45703125</c:v>
                </c:pt>
                <c:pt idx="1588">
                  <c:v>16024.2421875</c:v>
                </c:pt>
                <c:pt idx="1589">
                  <c:v>15076.01953125</c:v>
                </c:pt>
                <c:pt idx="1590">
                  <c:v>15050.60546875</c:v>
                </c:pt>
                <c:pt idx="1591">
                  <c:v>12686.26171875</c:v>
                </c:pt>
                <c:pt idx="1592">
                  <c:v>12657.1484375</c:v>
                </c:pt>
                <c:pt idx="1593">
                  <c:v>14466.58984375</c:v>
                </c:pt>
                <c:pt idx="1594">
                  <c:v>14473.15625</c:v>
                </c:pt>
                <c:pt idx="1595">
                  <c:v>9849.578125</c:v>
                </c:pt>
                <c:pt idx="1596">
                  <c:v>9598.2890625</c:v>
                </c:pt>
                <c:pt idx="1597">
                  <c:v>10272.765625</c:v>
                </c:pt>
                <c:pt idx="1598">
                  <c:v>12529.04296875</c:v>
                </c:pt>
                <c:pt idx="1599">
                  <c:v>14566.34765625</c:v>
                </c:pt>
                <c:pt idx="1600">
                  <c:v>14945.08203125</c:v>
                </c:pt>
                <c:pt idx="1601">
                  <c:v>12802.7265625</c:v>
                </c:pt>
                <c:pt idx="1602">
                  <c:v>13996.42578125</c:v>
                </c:pt>
                <c:pt idx="1603">
                  <c:v>12656.92578125</c:v>
                </c:pt>
                <c:pt idx="1604">
                  <c:v>12306.62109375</c:v>
                </c:pt>
                <c:pt idx="1605">
                  <c:v>16021.328125</c:v>
                </c:pt>
                <c:pt idx="1606">
                  <c:v>13961.31640625</c:v>
                </c:pt>
                <c:pt idx="1607">
                  <c:v>11510.3359375</c:v>
                </c:pt>
                <c:pt idx="1608">
                  <c:v>10505.39453125</c:v>
                </c:pt>
                <c:pt idx="1609">
                  <c:v>10942.48046875</c:v>
                </c:pt>
                <c:pt idx="1610">
                  <c:v>15366.765625</c:v>
                </c:pt>
                <c:pt idx="1611">
                  <c:v>15799.328125</c:v>
                </c:pt>
                <c:pt idx="1612">
                  <c:v>15734.6796875</c:v>
                </c:pt>
                <c:pt idx="1613">
                  <c:v>14473.71484375</c:v>
                </c:pt>
                <c:pt idx="1614">
                  <c:v>15595.6875</c:v>
                </c:pt>
                <c:pt idx="1615">
                  <c:v>16520.4140625</c:v>
                </c:pt>
                <c:pt idx="1616">
                  <c:v>15960.609375</c:v>
                </c:pt>
                <c:pt idx="1617">
                  <c:v>17284.3203125</c:v>
                </c:pt>
                <c:pt idx="1618">
                  <c:v>16132.90234375</c:v>
                </c:pt>
                <c:pt idx="1619">
                  <c:v>17132.7265625</c:v>
                </c:pt>
                <c:pt idx="1620">
                  <c:v>15590.12109375</c:v>
                </c:pt>
                <c:pt idx="1621">
                  <c:v>15012.62890625</c:v>
                </c:pt>
                <c:pt idx="1622">
                  <c:v>14986.96484375</c:v>
                </c:pt>
                <c:pt idx="1623">
                  <c:v>13498.1640625</c:v>
                </c:pt>
                <c:pt idx="1624">
                  <c:v>13293.8125</c:v>
                </c:pt>
                <c:pt idx="1625">
                  <c:v>13410.765625</c:v>
                </c:pt>
                <c:pt idx="1626">
                  <c:v>13997.1328125</c:v>
                </c:pt>
                <c:pt idx="1627">
                  <c:v>14774.0703125</c:v>
                </c:pt>
                <c:pt idx="1628">
                  <c:v>13565.5859375</c:v>
                </c:pt>
                <c:pt idx="1629">
                  <c:v>12729.5625</c:v>
                </c:pt>
                <c:pt idx="1630">
                  <c:v>11800.55078125</c:v>
                </c:pt>
                <c:pt idx="1631">
                  <c:v>13587.47265625</c:v>
                </c:pt>
                <c:pt idx="1632">
                  <c:v>15449.8984375</c:v>
                </c:pt>
                <c:pt idx="1633">
                  <c:v>15518.890625</c:v>
                </c:pt>
                <c:pt idx="1634">
                  <c:v>15498.9765625</c:v>
                </c:pt>
                <c:pt idx="1635">
                  <c:v>14236.0859375</c:v>
                </c:pt>
                <c:pt idx="1636">
                  <c:v>13865.5</c:v>
                </c:pt>
                <c:pt idx="1637">
                  <c:v>12093.96484375</c:v>
                </c:pt>
                <c:pt idx="1638">
                  <c:v>12788.54296875</c:v>
                </c:pt>
                <c:pt idx="1639">
                  <c:v>14039.21875</c:v>
                </c:pt>
                <c:pt idx="1640">
                  <c:v>12455.76171875</c:v>
                </c:pt>
                <c:pt idx="1641">
                  <c:v>12275.77734375</c:v>
                </c:pt>
                <c:pt idx="1642">
                  <c:v>13362.89453125</c:v>
                </c:pt>
                <c:pt idx="1643">
                  <c:v>11884.2265625</c:v>
                </c:pt>
                <c:pt idx="1644">
                  <c:v>12105.22265625</c:v>
                </c:pt>
                <c:pt idx="1645">
                  <c:v>14178.40625</c:v>
                </c:pt>
                <c:pt idx="1646">
                  <c:v>14431.66796875</c:v>
                </c:pt>
                <c:pt idx="1647">
                  <c:v>13794.875</c:v>
                </c:pt>
                <c:pt idx="1648">
                  <c:v>12589.30078125</c:v>
                </c:pt>
                <c:pt idx="1649">
                  <c:v>13900.66796875</c:v>
                </c:pt>
                <c:pt idx="1650">
                  <c:v>15933.3984375</c:v>
                </c:pt>
                <c:pt idx="1651">
                  <c:v>16065.390625</c:v>
                </c:pt>
                <c:pt idx="1652">
                  <c:v>14398.83984375</c:v>
                </c:pt>
                <c:pt idx="1653">
                  <c:v>12540.01953125</c:v>
                </c:pt>
                <c:pt idx="1654">
                  <c:v>12303.98046875</c:v>
                </c:pt>
                <c:pt idx="1655">
                  <c:v>15438</c:v>
                </c:pt>
                <c:pt idx="1656">
                  <c:v>15242.87109375</c:v>
                </c:pt>
                <c:pt idx="1657">
                  <c:v>12502.078125</c:v>
                </c:pt>
                <c:pt idx="1658">
                  <c:v>12134.53515625</c:v>
                </c:pt>
                <c:pt idx="1659">
                  <c:v>12074.6015625</c:v>
                </c:pt>
                <c:pt idx="1660">
                  <c:v>14325.30859375</c:v>
                </c:pt>
                <c:pt idx="1661">
                  <c:v>16277.8203125</c:v>
                </c:pt>
                <c:pt idx="1662">
                  <c:v>13772.63671875</c:v>
                </c:pt>
                <c:pt idx="1663">
                  <c:v>13933.53515625</c:v>
                </c:pt>
                <c:pt idx="1664">
                  <c:v>14085.578125</c:v>
                </c:pt>
                <c:pt idx="1665">
                  <c:v>15194.99609375</c:v>
                </c:pt>
                <c:pt idx="1666">
                  <c:v>15329.0703125</c:v>
                </c:pt>
                <c:pt idx="1667">
                  <c:v>14903.08984375</c:v>
                </c:pt>
                <c:pt idx="1668">
                  <c:v>14817.81640625</c:v>
                </c:pt>
                <c:pt idx="1669">
                  <c:v>16164.1953125</c:v>
                </c:pt>
                <c:pt idx="1670">
                  <c:v>14935.23828125</c:v>
                </c:pt>
                <c:pt idx="1671">
                  <c:v>14858.9765625</c:v>
                </c:pt>
                <c:pt idx="1672">
                  <c:v>14877.4375</c:v>
                </c:pt>
                <c:pt idx="1673">
                  <c:v>13083.9453125</c:v>
                </c:pt>
                <c:pt idx="1674">
                  <c:v>13387.375</c:v>
                </c:pt>
                <c:pt idx="1675">
                  <c:v>16178.453125</c:v>
                </c:pt>
                <c:pt idx="1676">
                  <c:v>15467.6796875</c:v>
                </c:pt>
                <c:pt idx="1677">
                  <c:v>14687.171875</c:v>
                </c:pt>
                <c:pt idx="1678">
                  <c:v>14467.42578125</c:v>
                </c:pt>
                <c:pt idx="1679">
                  <c:v>16001.5390625</c:v>
                </c:pt>
                <c:pt idx="1680">
                  <c:v>9937.3515625</c:v>
                </c:pt>
                <c:pt idx="1681">
                  <c:v>8687.0234375</c:v>
                </c:pt>
                <c:pt idx="1682">
                  <c:v>8706.28515625</c:v>
                </c:pt>
                <c:pt idx="1683">
                  <c:v>8482.33984375</c:v>
                </c:pt>
                <c:pt idx="1684">
                  <c:v>11886.7734375</c:v>
                </c:pt>
                <c:pt idx="1685">
                  <c:v>11789.53125</c:v>
                </c:pt>
                <c:pt idx="1686">
                  <c:v>9892.26171875</c:v>
                </c:pt>
                <c:pt idx="1687">
                  <c:v>10123.24609375</c:v>
                </c:pt>
                <c:pt idx="1688">
                  <c:v>11150.17578125</c:v>
                </c:pt>
                <c:pt idx="1689">
                  <c:v>10576.2890625</c:v>
                </c:pt>
                <c:pt idx="1690">
                  <c:v>10596.38671875</c:v>
                </c:pt>
                <c:pt idx="1691">
                  <c:v>11326.578125</c:v>
                </c:pt>
                <c:pt idx="1692">
                  <c:v>10091.2578125</c:v>
                </c:pt>
                <c:pt idx="1693">
                  <c:v>11066.765625</c:v>
                </c:pt>
                <c:pt idx="1694">
                  <c:v>11524.49609375</c:v>
                </c:pt>
                <c:pt idx="1695">
                  <c:v>13996.23046875</c:v>
                </c:pt>
                <c:pt idx="1696">
                  <c:v>12263.46484375</c:v>
                </c:pt>
                <c:pt idx="1697">
                  <c:v>11863.34765625</c:v>
                </c:pt>
                <c:pt idx="1698">
                  <c:v>14425.1875</c:v>
                </c:pt>
                <c:pt idx="1699">
                  <c:v>13672.546875</c:v>
                </c:pt>
                <c:pt idx="1700">
                  <c:v>14162.81640625</c:v>
                </c:pt>
                <c:pt idx="1701">
                  <c:v>14281.578125</c:v>
                </c:pt>
                <c:pt idx="1702">
                  <c:v>14179.16796875</c:v>
                </c:pt>
                <c:pt idx="1703">
                  <c:v>12228.6875</c:v>
                </c:pt>
                <c:pt idx="1704">
                  <c:v>11110.375</c:v>
                </c:pt>
                <c:pt idx="1705">
                  <c:v>12559.609375</c:v>
                </c:pt>
                <c:pt idx="1706">
                  <c:v>13685.5703125</c:v>
                </c:pt>
                <c:pt idx="1707">
                  <c:v>11413.21875</c:v>
                </c:pt>
                <c:pt idx="1708">
                  <c:v>11144.7421875</c:v>
                </c:pt>
                <c:pt idx="1709">
                  <c:v>14482.52734375</c:v>
                </c:pt>
                <c:pt idx="1710">
                  <c:v>16182.91796875</c:v>
                </c:pt>
                <c:pt idx="1711">
                  <c:v>10602.38671875</c:v>
                </c:pt>
                <c:pt idx="1712">
                  <c:v>15031.609375</c:v>
                </c:pt>
                <c:pt idx="1713">
                  <c:v>13431.20703125</c:v>
                </c:pt>
                <c:pt idx="1714">
                  <c:v>11768.76953125</c:v>
                </c:pt>
                <c:pt idx="1715">
                  <c:v>9892.61328125</c:v>
                </c:pt>
                <c:pt idx="1716">
                  <c:v>10735.58984375</c:v>
                </c:pt>
                <c:pt idx="1717">
                  <c:v>14487.953125</c:v>
                </c:pt>
                <c:pt idx="1718">
                  <c:v>17254.71484375</c:v>
                </c:pt>
                <c:pt idx="1719">
                  <c:v>15123.15234375</c:v>
                </c:pt>
                <c:pt idx="1720">
                  <c:v>13927.1328125</c:v>
                </c:pt>
                <c:pt idx="1721">
                  <c:v>14315.63671875</c:v>
                </c:pt>
                <c:pt idx="1722">
                  <c:v>14153.0625</c:v>
                </c:pt>
                <c:pt idx="1723">
                  <c:v>12572.640625</c:v>
                </c:pt>
                <c:pt idx="1724">
                  <c:v>14100.81640625</c:v>
                </c:pt>
                <c:pt idx="1725">
                  <c:v>16455.16796875</c:v>
                </c:pt>
                <c:pt idx="1726">
                  <c:v>18480.78125</c:v>
                </c:pt>
                <c:pt idx="1727">
                  <c:v>17087.9921875</c:v>
                </c:pt>
                <c:pt idx="1728">
                  <c:v>17550.95703125</c:v>
                </c:pt>
                <c:pt idx="1729">
                  <c:v>17543.3671875</c:v>
                </c:pt>
                <c:pt idx="1730">
                  <c:v>18341.71484375</c:v>
                </c:pt>
                <c:pt idx="1731">
                  <c:v>17868.84765625</c:v>
                </c:pt>
                <c:pt idx="1732">
                  <c:v>15716.6328125</c:v>
                </c:pt>
                <c:pt idx="1733">
                  <c:v>14944.328125</c:v>
                </c:pt>
                <c:pt idx="1734">
                  <c:v>15131.078125</c:v>
                </c:pt>
                <c:pt idx="1735">
                  <c:v>17767.796875</c:v>
                </c:pt>
                <c:pt idx="1736">
                  <c:v>18407.5234375</c:v>
                </c:pt>
                <c:pt idx="1737">
                  <c:v>18179.453125</c:v>
                </c:pt>
                <c:pt idx="1738">
                  <c:v>17842.59375</c:v>
                </c:pt>
                <c:pt idx="1739">
                  <c:v>18084.4453125</c:v>
                </c:pt>
                <c:pt idx="1740">
                  <c:v>12671.703125</c:v>
                </c:pt>
                <c:pt idx="1741">
                  <c:v>12177.5625</c:v>
                </c:pt>
                <c:pt idx="1742">
                  <c:v>10257.38671875</c:v>
                </c:pt>
                <c:pt idx="1743">
                  <c:v>8483.7265625</c:v>
                </c:pt>
                <c:pt idx="1744">
                  <c:v>8901.6953125</c:v>
                </c:pt>
                <c:pt idx="1745">
                  <c:v>10026.41015625</c:v>
                </c:pt>
                <c:pt idx="1746">
                  <c:v>12387.37109375</c:v>
                </c:pt>
                <c:pt idx="1747">
                  <c:v>12677.69140625</c:v>
                </c:pt>
                <c:pt idx="1748">
                  <c:v>10573.89453125</c:v>
                </c:pt>
                <c:pt idx="1749">
                  <c:v>10984.83203125</c:v>
                </c:pt>
                <c:pt idx="1750">
                  <c:v>12945.13671875</c:v>
                </c:pt>
                <c:pt idx="1751">
                  <c:v>12860.7890625</c:v>
                </c:pt>
                <c:pt idx="1752">
                  <c:v>12517.265625</c:v>
                </c:pt>
                <c:pt idx="1753">
                  <c:v>11120.98046875</c:v>
                </c:pt>
                <c:pt idx="1754">
                  <c:v>11031.69921875</c:v>
                </c:pt>
                <c:pt idx="1755">
                  <c:v>9985.96875</c:v>
                </c:pt>
                <c:pt idx="1756">
                  <c:v>12525.6328125</c:v>
                </c:pt>
                <c:pt idx="1757">
                  <c:v>14064.6171875</c:v>
                </c:pt>
                <c:pt idx="1758">
                  <c:v>13940.78125</c:v>
                </c:pt>
                <c:pt idx="1759">
                  <c:v>12971.7734375</c:v>
                </c:pt>
                <c:pt idx="1760">
                  <c:v>12994.796875</c:v>
                </c:pt>
                <c:pt idx="1761">
                  <c:v>13244.45703125</c:v>
                </c:pt>
                <c:pt idx="1762">
                  <c:v>14112.0390625</c:v>
                </c:pt>
                <c:pt idx="1763">
                  <c:v>13794.23046875</c:v>
                </c:pt>
                <c:pt idx="1764">
                  <c:v>13247.578125</c:v>
                </c:pt>
                <c:pt idx="1765">
                  <c:v>14648.71875</c:v>
                </c:pt>
                <c:pt idx="1766">
                  <c:v>12993.31640625</c:v>
                </c:pt>
                <c:pt idx="1767">
                  <c:v>12941.43359375</c:v>
                </c:pt>
                <c:pt idx="1768">
                  <c:v>14639.875</c:v>
                </c:pt>
                <c:pt idx="1769">
                  <c:v>14004.37109375</c:v>
                </c:pt>
                <c:pt idx="1770">
                  <c:v>13161.52734375</c:v>
                </c:pt>
                <c:pt idx="1771">
                  <c:v>13521.21484375</c:v>
                </c:pt>
                <c:pt idx="1772">
                  <c:v>9230.95703125</c:v>
                </c:pt>
                <c:pt idx="1773">
                  <c:v>12859.859375</c:v>
                </c:pt>
                <c:pt idx="1774">
                  <c:v>12409.86328125</c:v>
                </c:pt>
                <c:pt idx="1775">
                  <c:v>10143.60546875</c:v>
                </c:pt>
                <c:pt idx="1776">
                  <c:v>12295.73046875</c:v>
                </c:pt>
                <c:pt idx="1777">
                  <c:v>11184.65625</c:v>
                </c:pt>
                <c:pt idx="1778">
                  <c:v>10754.1640625</c:v>
                </c:pt>
                <c:pt idx="1779">
                  <c:v>13534.21484375</c:v>
                </c:pt>
                <c:pt idx="1780">
                  <c:v>11324.63671875</c:v>
                </c:pt>
                <c:pt idx="1781">
                  <c:v>9334.2578125</c:v>
                </c:pt>
                <c:pt idx="1782">
                  <c:v>11786.87890625</c:v>
                </c:pt>
                <c:pt idx="1783">
                  <c:v>13329.33984375</c:v>
                </c:pt>
                <c:pt idx="1784">
                  <c:v>13128.6484375</c:v>
                </c:pt>
                <c:pt idx="1785">
                  <c:v>10704.69140625</c:v>
                </c:pt>
                <c:pt idx="1786">
                  <c:v>9925.3203125</c:v>
                </c:pt>
                <c:pt idx="1787">
                  <c:v>9035.203125</c:v>
                </c:pt>
                <c:pt idx="1788">
                  <c:v>9740.796875</c:v>
                </c:pt>
                <c:pt idx="1789">
                  <c:v>10369.0859375</c:v>
                </c:pt>
                <c:pt idx="1790">
                  <c:v>9931.79296875</c:v>
                </c:pt>
                <c:pt idx="1791">
                  <c:v>11601.80078125</c:v>
                </c:pt>
                <c:pt idx="1792">
                  <c:v>8350.51953125</c:v>
                </c:pt>
                <c:pt idx="1793">
                  <c:v>10119.88671875</c:v>
                </c:pt>
                <c:pt idx="1794">
                  <c:v>9258.1796875</c:v>
                </c:pt>
                <c:pt idx="1795">
                  <c:v>11530.359375</c:v>
                </c:pt>
                <c:pt idx="1796">
                  <c:v>11542.53515625</c:v>
                </c:pt>
                <c:pt idx="1797">
                  <c:v>11073.98828125</c:v>
                </c:pt>
                <c:pt idx="1798">
                  <c:v>10945.11328125</c:v>
                </c:pt>
                <c:pt idx="1799">
                  <c:v>11700.0390625</c:v>
                </c:pt>
                <c:pt idx="1800">
                  <c:v>18804.8828125</c:v>
                </c:pt>
                <c:pt idx="1801">
                  <c:v>19586.39453125</c:v>
                </c:pt>
                <c:pt idx="1802">
                  <c:v>18143.5</c:v>
                </c:pt>
                <c:pt idx="1803">
                  <c:v>19020.48046875</c:v>
                </c:pt>
                <c:pt idx="1804">
                  <c:v>16061.89453125</c:v>
                </c:pt>
                <c:pt idx="1805">
                  <c:v>15675.22265625</c:v>
                </c:pt>
                <c:pt idx="1806">
                  <c:v>16047.1015625</c:v>
                </c:pt>
                <c:pt idx="1807">
                  <c:v>18588.1875</c:v>
                </c:pt>
                <c:pt idx="1808">
                  <c:v>17502.60546875</c:v>
                </c:pt>
                <c:pt idx="1809">
                  <c:v>16136.61328125</c:v>
                </c:pt>
                <c:pt idx="1810">
                  <c:v>14004.828125</c:v>
                </c:pt>
                <c:pt idx="1811">
                  <c:v>13718.37890625</c:v>
                </c:pt>
                <c:pt idx="1812">
                  <c:v>17421.31640625</c:v>
                </c:pt>
                <c:pt idx="1813">
                  <c:v>19225.6875</c:v>
                </c:pt>
                <c:pt idx="1814">
                  <c:v>18985.609375</c:v>
                </c:pt>
                <c:pt idx="1815">
                  <c:v>11198.3984375</c:v>
                </c:pt>
                <c:pt idx="1816">
                  <c:v>10211.55859375</c:v>
                </c:pt>
                <c:pt idx="1817">
                  <c:v>10670.703125</c:v>
                </c:pt>
                <c:pt idx="1818">
                  <c:v>12581.45703125</c:v>
                </c:pt>
                <c:pt idx="1819">
                  <c:v>12624.91015625</c:v>
                </c:pt>
                <c:pt idx="1820">
                  <c:v>12461.875</c:v>
                </c:pt>
                <c:pt idx="1821">
                  <c:v>11734.63671875</c:v>
                </c:pt>
                <c:pt idx="1822">
                  <c:v>11478.45703125</c:v>
                </c:pt>
                <c:pt idx="1823">
                  <c:v>9673.79296875</c:v>
                </c:pt>
                <c:pt idx="1824">
                  <c:v>10422.90234375</c:v>
                </c:pt>
                <c:pt idx="1825">
                  <c:v>9877.26171875</c:v>
                </c:pt>
                <c:pt idx="1826">
                  <c:v>10861.0625</c:v>
                </c:pt>
                <c:pt idx="1827">
                  <c:v>12736.953125</c:v>
                </c:pt>
                <c:pt idx="1828">
                  <c:v>12196.1796875</c:v>
                </c:pt>
                <c:pt idx="1829">
                  <c:v>11710.99609375</c:v>
                </c:pt>
                <c:pt idx="1830">
                  <c:v>13622.55859375</c:v>
                </c:pt>
                <c:pt idx="1831">
                  <c:v>14647.6875</c:v>
                </c:pt>
                <c:pt idx="1832">
                  <c:v>13747.73046875</c:v>
                </c:pt>
                <c:pt idx="1833">
                  <c:v>14527.75</c:v>
                </c:pt>
                <c:pt idx="1834">
                  <c:v>14411.71875</c:v>
                </c:pt>
                <c:pt idx="1835">
                  <c:v>11112.23828125</c:v>
                </c:pt>
                <c:pt idx="1836">
                  <c:v>9314.53125</c:v>
                </c:pt>
                <c:pt idx="1837">
                  <c:v>8259.40234375</c:v>
                </c:pt>
                <c:pt idx="1838">
                  <c:v>9123.48046875</c:v>
                </c:pt>
                <c:pt idx="1839">
                  <c:v>12409.86328125</c:v>
                </c:pt>
                <c:pt idx="1840">
                  <c:v>12830.18359375</c:v>
                </c:pt>
                <c:pt idx="1841">
                  <c:v>11945.515625</c:v>
                </c:pt>
                <c:pt idx="1842">
                  <c:v>11312.375</c:v>
                </c:pt>
                <c:pt idx="1843">
                  <c:v>13677.1328125</c:v>
                </c:pt>
                <c:pt idx="1844">
                  <c:v>14617.44921875</c:v>
                </c:pt>
                <c:pt idx="1845">
                  <c:v>11668.0859375</c:v>
                </c:pt>
                <c:pt idx="1846">
                  <c:v>15059.36328125</c:v>
                </c:pt>
                <c:pt idx="1847">
                  <c:v>14985.44921875</c:v>
                </c:pt>
                <c:pt idx="1848">
                  <c:v>16309.9296875</c:v>
                </c:pt>
                <c:pt idx="1849">
                  <c:v>15432.71875</c:v>
                </c:pt>
                <c:pt idx="1850">
                  <c:v>14756.9609375</c:v>
                </c:pt>
                <c:pt idx="1851">
                  <c:v>12635.2734375</c:v>
                </c:pt>
                <c:pt idx="1852">
                  <c:v>12557.0703125</c:v>
                </c:pt>
                <c:pt idx="1853">
                  <c:v>14431.015625</c:v>
                </c:pt>
                <c:pt idx="1854">
                  <c:v>15645.20703125</c:v>
                </c:pt>
                <c:pt idx="1855">
                  <c:v>13890.59765625</c:v>
                </c:pt>
                <c:pt idx="1856">
                  <c:v>12336.6875</c:v>
                </c:pt>
                <c:pt idx="1857">
                  <c:v>16645.53125</c:v>
                </c:pt>
                <c:pt idx="1858">
                  <c:v>14671.3046875</c:v>
                </c:pt>
                <c:pt idx="1859">
                  <c:v>15662.3046875</c:v>
                </c:pt>
                <c:pt idx="1860">
                  <c:v>8939.08984375</c:v>
                </c:pt>
                <c:pt idx="1861">
                  <c:v>12984.0390625</c:v>
                </c:pt>
                <c:pt idx="1862">
                  <c:v>12313.41796875</c:v>
                </c:pt>
                <c:pt idx="1863">
                  <c:v>12983.17578125</c:v>
                </c:pt>
                <c:pt idx="1864">
                  <c:v>13175.91796875</c:v>
                </c:pt>
                <c:pt idx="1865">
                  <c:v>13952.3984375</c:v>
                </c:pt>
                <c:pt idx="1866">
                  <c:v>13919.0859375</c:v>
                </c:pt>
                <c:pt idx="1867">
                  <c:v>12715.01953125</c:v>
                </c:pt>
                <c:pt idx="1868">
                  <c:v>11035.2265625</c:v>
                </c:pt>
                <c:pt idx="1869">
                  <c:v>10187.03125</c:v>
                </c:pt>
                <c:pt idx="1870">
                  <c:v>11903.6328125</c:v>
                </c:pt>
                <c:pt idx="1871">
                  <c:v>14118.16796875</c:v>
                </c:pt>
                <c:pt idx="1872">
                  <c:v>14068.84765625</c:v>
                </c:pt>
                <c:pt idx="1873">
                  <c:v>13399.5859375</c:v>
                </c:pt>
                <c:pt idx="1874">
                  <c:v>14516.09765625</c:v>
                </c:pt>
                <c:pt idx="1875">
                  <c:v>14525.0859375</c:v>
                </c:pt>
                <c:pt idx="1876">
                  <c:v>14807.61328125</c:v>
                </c:pt>
                <c:pt idx="1877">
                  <c:v>14630.17578125</c:v>
                </c:pt>
                <c:pt idx="1878">
                  <c:v>14039.26953125</c:v>
                </c:pt>
                <c:pt idx="1879">
                  <c:v>13295.64453125</c:v>
                </c:pt>
                <c:pt idx="1880">
                  <c:v>13018.7890625</c:v>
                </c:pt>
                <c:pt idx="1881">
                  <c:v>13932.21875</c:v>
                </c:pt>
                <c:pt idx="1882">
                  <c:v>14141.1953125</c:v>
                </c:pt>
                <c:pt idx="1883">
                  <c:v>12730.234375</c:v>
                </c:pt>
                <c:pt idx="1884">
                  <c:v>11922.19140625</c:v>
                </c:pt>
                <c:pt idx="1885">
                  <c:v>14755.93359375</c:v>
                </c:pt>
                <c:pt idx="1886">
                  <c:v>13603.3125</c:v>
                </c:pt>
                <c:pt idx="1887">
                  <c:v>12470.1328125</c:v>
                </c:pt>
                <c:pt idx="1888">
                  <c:v>7847.890625</c:v>
                </c:pt>
                <c:pt idx="1889">
                  <c:v>9304.7421875</c:v>
                </c:pt>
                <c:pt idx="1890">
                  <c:v>15465.50390625</c:v>
                </c:pt>
                <c:pt idx="1891">
                  <c:v>16426.3125</c:v>
                </c:pt>
                <c:pt idx="1892">
                  <c:v>12397.97265625</c:v>
                </c:pt>
                <c:pt idx="1893">
                  <c:v>14673.703125</c:v>
                </c:pt>
                <c:pt idx="1894">
                  <c:v>13899.1640625</c:v>
                </c:pt>
                <c:pt idx="1895">
                  <c:v>14424.00390625</c:v>
                </c:pt>
                <c:pt idx="1896">
                  <c:v>14987.2109375</c:v>
                </c:pt>
                <c:pt idx="1897">
                  <c:v>15623.30859375</c:v>
                </c:pt>
                <c:pt idx="1898">
                  <c:v>13728.796875</c:v>
                </c:pt>
                <c:pt idx="1899">
                  <c:v>12521.58203125</c:v>
                </c:pt>
                <c:pt idx="1900">
                  <c:v>13782.6171875</c:v>
                </c:pt>
                <c:pt idx="1901">
                  <c:v>16036.62890625</c:v>
                </c:pt>
                <c:pt idx="1902">
                  <c:v>15237.71484375</c:v>
                </c:pt>
                <c:pt idx="1903">
                  <c:v>15701.5390625</c:v>
                </c:pt>
                <c:pt idx="1904">
                  <c:v>16092.33203125</c:v>
                </c:pt>
                <c:pt idx="1905">
                  <c:v>16053.328125</c:v>
                </c:pt>
                <c:pt idx="1906">
                  <c:v>16163.2578125</c:v>
                </c:pt>
                <c:pt idx="1907">
                  <c:v>15881.625</c:v>
                </c:pt>
                <c:pt idx="1908">
                  <c:v>14870.48828125</c:v>
                </c:pt>
                <c:pt idx="1909">
                  <c:v>14338.42578125</c:v>
                </c:pt>
                <c:pt idx="1910">
                  <c:v>14536.37109375</c:v>
                </c:pt>
                <c:pt idx="1911">
                  <c:v>16000.59375</c:v>
                </c:pt>
                <c:pt idx="1912">
                  <c:v>13772.54296875</c:v>
                </c:pt>
                <c:pt idx="1913">
                  <c:v>14507.015625</c:v>
                </c:pt>
                <c:pt idx="1914">
                  <c:v>14899.640625</c:v>
                </c:pt>
                <c:pt idx="1915">
                  <c:v>14818.2421875</c:v>
                </c:pt>
                <c:pt idx="1916">
                  <c:v>14050.78125</c:v>
                </c:pt>
                <c:pt idx="1917">
                  <c:v>14248.37109375</c:v>
                </c:pt>
                <c:pt idx="1918">
                  <c:v>14700.06640625</c:v>
                </c:pt>
                <c:pt idx="1919">
                  <c:v>13920.22265625</c:v>
                </c:pt>
                <c:pt idx="1920">
                  <c:v>15078.5390625</c:v>
                </c:pt>
                <c:pt idx="1921">
                  <c:v>15110.8125</c:v>
                </c:pt>
                <c:pt idx="1922">
                  <c:v>14726.83203125</c:v>
                </c:pt>
                <c:pt idx="1923">
                  <c:v>14930.67578125</c:v>
                </c:pt>
                <c:pt idx="1924">
                  <c:v>14799.70703125</c:v>
                </c:pt>
                <c:pt idx="1925">
                  <c:v>14378.0859375</c:v>
                </c:pt>
                <c:pt idx="1926">
                  <c:v>13216.6796875</c:v>
                </c:pt>
                <c:pt idx="1927">
                  <c:v>12995.4921875</c:v>
                </c:pt>
                <c:pt idx="1928">
                  <c:v>15492.0703125</c:v>
                </c:pt>
                <c:pt idx="1929">
                  <c:v>14357.3515625</c:v>
                </c:pt>
                <c:pt idx="1930">
                  <c:v>15624.9921875</c:v>
                </c:pt>
                <c:pt idx="1931">
                  <c:v>13878.41796875</c:v>
                </c:pt>
                <c:pt idx="1932">
                  <c:v>12922.0859375</c:v>
                </c:pt>
                <c:pt idx="1933">
                  <c:v>14502.375</c:v>
                </c:pt>
                <c:pt idx="1934">
                  <c:v>15653.0625</c:v>
                </c:pt>
                <c:pt idx="1935">
                  <c:v>12137.33984375</c:v>
                </c:pt>
                <c:pt idx="1936">
                  <c:v>8149.55078125</c:v>
                </c:pt>
                <c:pt idx="1937">
                  <c:v>11463.59765625</c:v>
                </c:pt>
                <c:pt idx="1938">
                  <c:v>10285.7265625</c:v>
                </c:pt>
                <c:pt idx="1939">
                  <c:v>8484.33203125</c:v>
                </c:pt>
                <c:pt idx="1940">
                  <c:v>7321.41015625</c:v>
                </c:pt>
                <c:pt idx="1941">
                  <c:v>8860.90234375</c:v>
                </c:pt>
                <c:pt idx="1942">
                  <c:v>13297.60546875</c:v>
                </c:pt>
                <c:pt idx="1943">
                  <c:v>13541.71484375</c:v>
                </c:pt>
                <c:pt idx="1944">
                  <c:v>12541.90234375</c:v>
                </c:pt>
                <c:pt idx="1945">
                  <c:v>11925.4453125</c:v>
                </c:pt>
                <c:pt idx="1946">
                  <c:v>12119.05078125</c:v>
                </c:pt>
                <c:pt idx="1947">
                  <c:v>11251.3203125</c:v>
                </c:pt>
                <c:pt idx="1948">
                  <c:v>9879.984375</c:v>
                </c:pt>
                <c:pt idx="1949">
                  <c:v>11403.73828125</c:v>
                </c:pt>
                <c:pt idx="1950">
                  <c:v>8880.9140625</c:v>
                </c:pt>
                <c:pt idx="1951">
                  <c:v>8265.7265625</c:v>
                </c:pt>
                <c:pt idx="1952">
                  <c:v>11061.734375</c:v>
                </c:pt>
                <c:pt idx="1953">
                  <c:v>12174.76953125</c:v>
                </c:pt>
                <c:pt idx="1954">
                  <c:v>10202.72265625</c:v>
                </c:pt>
                <c:pt idx="1955">
                  <c:v>11223.98046875</c:v>
                </c:pt>
                <c:pt idx="1956">
                  <c:v>11929.18359375</c:v>
                </c:pt>
                <c:pt idx="1957">
                  <c:v>8905.48046875</c:v>
                </c:pt>
                <c:pt idx="1958">
                  <c:v>10923.75390625</c:v>
                </c:pt>
                <c:pt idx="1959">
                  <c:v>13856.43359375</c:v>
                </c:pt>
                <c:pt idx="1960">
                  <c:v>13630.5546875</c:v>
                </c:pt>
                <c:pt idx="1961">
                  <c:v>13405.32421875</c:v>
                </c:pt>
                <c:pt idx="1962">
                  <c:v>12545.51171875</c:v>
                </c:pt>
                <c:pt idx="1963">
                  <c:v>11879.5859375</c:v>
                </c:pt>
                <c:pt idx="1964">
                  <c:v>13322.859375</c:v>
                </c:pt>
                <c:pt idx="1965">
                  <c:v>15026.5234375</c:v>
                </c:pt>
                <c:pt idx="1966">
                  <c:v>14198.796875</c:v>
                </c:pt>
                <c:pt idx="1967">
                  <c:v>17020.54296875</c:v>
                </c:pt>
                <c:pt idx="1968">
                  <c:v>16315.40625</c:v>
                </c:pt>
                <c:pt idx="1969">
                  <c:v>14065.6875</c:v>
                </c:pt>
                <c:pt idx="1970">
                  <c:v>14517.5859375</c:v>
                </c:pt>
                <c:pt idx="1971">
                  <c:v>17018.9453125</c:v>
                </c:pt>
                <c:pt idx="1972">
                  <c:v>16555.0546875</c:v>
                </c:pt>
                <c:pt idx="1973">
                  <c:v>14247.5859375</c:v>
                </c:pt>
                <c:pt idx="1974">
                  <c:v>15140.68359375</c:v>
                </c:pt>
                <c:pt idx="1975">
                  <c:v>16695.609375</c:v>
                </c:pt>
                <c:pt idx="1976">
                  <c:v>15582.55859375</c:v>
                </c:pt>
                <c:pt idx="1977">
                  <c:v>15707.29296875</c:v>
                </c:pt>
                <c:pt idx="1978">
                  <c:v>16861.0859375</c:v>
                </c:pt>
                <c:pt idx="1979">
                  <c:v>17030.515625</c:v>
                </c:pt>
                <c:pt idx="1980">
                  <c:v>12884.1015625</c:v>
                </c:pt>
                <c:pt idx="1981">
                  <c:v>13188.32421875</c:v>
                </c:pt>
                <c:pt idx="1982">
                  <c:v>12749.51171875</c:v>
                </c:pt>
                <c:pt idx="1983">
                  <c:v>9054.265625</c:v>
                </c:pt>
                <c:pt idx="1984">
                  <c:v>11355.765625</c:v>
                </c:pt>
                <c:pt idx="1985">
                  <c:v>11313.953125</c:v>
                </c:pt>
                <c:pt idx="1986">
                  <c:v>11839.48828125</c:v>
                </c:pt>
                <c:pt idx="1987">
                  <c:v>11895.0859375</c:v>
                </c:pt>
                <c:pt idx="1988">
                  <c:v>11879.3125</c:v>
                </c:pt>
                <c:pt idx="1989">
                  <c:v>12122.140625</c:v>
                </c:pt>
                <c:pt idx="1990">
                  <c:v>11474.6796875</c:v>
                </c:pt>
                <c:pt idx="1991">
                  <c:v>11018.515625</c:v>
                </c:pt>
                <c:pt idx="1992">
                  <c:v>12827.859375</c:v>
                </c:pt>
                <c:pt idx="1993">
                  <c:v>13082.15234375</c:v>
                </c:pt>
                <c:pt idx="1994">
                  <c:v>12640.02734375</c:v>
                </c:pt>
                <c:pt idx="1995">
                  <c:v>17576.328125</c:v>
                </c:pt>
                <c:pt idx="1996">
                  <c:v>17738.21875</c:v>
                </c:pt>
                <c:pt idx="1997">
                  <c:v>17588.7421875</c:v>
                </c:pt>
                <c:pt idx="1998">
                  <c:v>13641.359375</c:v>
                </c:pt>
                <c:pt idx="1999">
                  <c:v>14682.0625</c:v>
                </c:pt>
                <c:pt idx="2000">
                  <c:v>14553.8671875</c:v>
                </c:pt>
                <c:pt idx="2001">
                  <c:v>15027.60546875</c:v>
                </c:pt>
                <c:pt idx="2002">
                  <c:v>15487.79296875</c:v>
                </c:pt>
                <c:pt idx="2003">
                  <c:v>17603.2109375</c:v>
                </c:pt>
                <c:pt idx="2004">
                  <c:v>15316.546875</c:v>
                </c:pt>
                <c:pt idx="2005">
                  <c:v>14547.1875</c:v>
                </c:pt>
                <c:pt idx="2006">
                  <c:v>15994.92578125</c:v>
                </c:pt>
                <c:pt idx="2007">
                  <c:v>18023.66015625</c:v>
                </c:pt>
                <c:pt idx="2008">
                  <c:v>17143.74609375</c:v>
                </c:pt>
                <c:pt idx="2009">
                  <c:v>17618.80078125</c:v>
                </c:pt>
                <c:pt idx="2010">
                  <c:v>13886.04296875</c:v>
                </c:pt>
                <c:pt idx="2011">
                  <c:v>14251.33203125</c:v>
                </c:pt>
                <c:pt idx="2012">
                  <c:v>15149.00390625</c:v>
                </c:pt>
                <c:pt idx="2013">
                  <c:v>13493.32421875</c:v>
                </c:pt>
                <c:pt idx="2014">
                  <c:v>13501.12109375</c:v>
                </c:pt>
                <c:pt idx="2015">
                  <c:v>14613.2890625</c:v>
                </c:pt>
                <c:pt idx="2016">
                  <c:v>13485.6015625</c:v>
                </c:pt>
                <c:pt idx="2017">
                  <c:v>11672.09765625</c:v>
                </c:pt>
                <c:pt idx="2018">
                  <c:v>13672.6796875</c:v>
                </c:pt>
                <c:pt idx="2019">
                  <c:v>14399.81640625</c:v>
                </c:pt>
                <c:pt idx="2020">
                  <c:v>14164.2578125</c:v>
                </c:pt>
                <c:pt idx="2021">
                  <c:v>14794.71484375</c:v>
                </c:pt>
                <c:pt idx="2022">
                  <c:v>13871.97265625</c:v>
                </c:pt>
                <c:pt idx="2023">
                  <c:v>15062.38671875</c:v>
                </c:pt>
                <c:pt idx="2024">
                  <c:v>14906.56640625</c:v>
                </c:pt>
                <c:pt idx="2025">
                  <c:v>15396.87109375</c:v>
                </c:pt>
                <c:pt idx="2026">
                  <c:v>9453.3125</c:v>
                </c:pt>
                <c:pt idx="2027">
                  <c:v>14888.91015625</c:v>
                </c:pt>
                <c:pt idx="2028">
                  <c:v>14426.6328125</c:v>
                </c:pt>
                <c:pt idx="2029">
                  <c:v>14081.046875</c:v>
                </c:pt>
                <c:pt idx="2030">
                  <c:v>16972.6796875</c:v>
                </c:pt>
                <c:pt idx="2031">
                  <c:v>16382</c:v>
                </c:pt>
                <c:pt idx="2032">
                  <c:v>17010.26171875</c:v>
                </c:pt>
                <c:pt idx="2033">
                  <c:v>15528.8984375</c:v>
                </c:pt>
                <c:pt idx="2034">
                  <c:v>15155.15625</c:v>
                </c:pt>
                <c:pt idx="2035">
                  <c:v>16028.10546875</c:v>
                </c:pt>
                <c:pt idx="2036">
                  <c:v>15041.3671875</c:v>
                </c:pt>
                <c:pt idx="2037">
                  <c:v>13624.64453125</c:v>
                </c:pt>
                <c:pt idx="2038">
                  <c:v>15579.53125</c:v>
                </c:pt>
                <c:pt idx="2039">
                  <c:v>16072.875</c:v>
                </c:pt>
                <c:pt idx="2040">
                  <c:v>12654.3125</c:v>
                </c:pt>
                <c:pt idx="2041">
                  <c:v>12436.5625</c:v>
                </c:pt>
                <c:pt idx="2042">
                  <c:v>11775.015625</c:v>
                </c:pt>
                <c:pt idx="2043">
                  <c:v>12261.6484375</c:v>
                </c:pt>
                <c:pt idx="2044">
                  <c:v>12545.96484375</c:v>
                </c:pt>
                <c:pt idx="2045">
                  <c:v>12060.8125</c:v>
                </c:pt>
                <c:pt idx="2046">
                  <c:v>11231</c:v>
                </c:pt>
                <c:pt idx="2047">
                  <c:v>10445.2265625</c:v>
                </c:pt>
                <c:pt idx="2048">
                  <c:v>12206.5</c:v>
                </c:pt>
                <c:pt idx="2049">
                  <c:v>11472.953125</c:v>
                </c:pt>
                <c:pt idx="2050">
                  <c:v>11307.4140625</c:v>
                </c:pt>
                <c:pt idx="2051">
                  <c:v>11056.4140625</c:v>
                </c:pt>
                <c:pt idx="2052">
                  <c:v>12514.40625</c:v>
                </c:pt>
                <c:pt idx="2053">
                  <c:v>11512</c:v>
                </c:pt>
                <c:pt idx="2054">
                  <c:v>11864.1875</c:v>
                </c:pt>
                <c:pt idx="2055">
                  <c:v>14118.921875</c:v>
                </c:pt>
                <c:pt idx="2056">
                  <c:v>15067.06640625</c:v>
                </c:pt>
                <c:pt idx="2057">
                  <c:v>12621.96875</c:v>
                </c:pt>
                <c:pt idx="2058">
                  <c:v>13064.23828125</c:v>
                </c:pt>
                <c:pt idx="2059">
                  <c:v>14692.6328125</c:v>
                </c:pt>
                <c:pt idx="2060">
                  <c:v>14899.44921875</c:v>
                </c:pt>
                <c:pt idx="2061">
                  <c:v>12198.96875</c:v>
                </c:pt>
                <c:pt idx="2062">
                  <c:v>11194.76171875</c:v>
                </c:pt>
                <c:pt idx="2063">
                  <c:v>11366.6015625</c:v>
                </c:pt>
                <c:pt idx="2064">
                  <c:v>13975.9453125</c:v>
                </c:pt>
                <c:pt idx="2065">
                  <c:v>15159.98046875</c:v>
                </c:pt>
                <c:pt idx="2066">
                  <c:v>13955.7421875</c:v>
                </c:pt>
                <c:pt idx="2067">
                  <c:v>14004.03515625</c:v>
                </c:pt>
                <c:pt idx="2068">
                  <c:v>13067.3671875</c:v>
                </c:pt>
                <c:pt idx="2069">
                  <c:v>11152.53125</c:v>
                </c:pt>
                <c:pt idx="2070">
                  <c:v>16168.59765625</c:v>
                </c:pt>
                <c:pt idx="2071">
                  <c:v>15715.703125</c:v>
                </c:pt>
                <c:pt idx="2072">
                  <c:v>15627.7109375</c:v>
                </c:pt>
                <c:pt idx="2073">
                  <c:v>16395.45703125</c:v>
                </c:pt>
                <c:pt idx="2074">
                  <c:v>16913.5078125</c:v>
                </c:pt>
                <c:pt idx="2075">
                  <c:v>16086.55859375</c:v>
                </c:pt>
                <c:pt idx="2076">
                  <c:v>15312.359375</c:v>
                </c:pt>
                <c:pt idx="2077">
                  <c:v>15773.90234375</c:v>
                </c:pt>
                <c:pt idx="2078">
                  <c:v>16673.87109375</c:v>
                </c:pt>
                <c:pt idx="2079">
                  <c:v>14323.78515625</c:v>
                </c:pt>
                <c:pt idx="2080">
                  <c:v>13715.76953125</c:v>
                </c:pt>
                <c:pt idx="2081">
                  <c:v>15886.20703125</c:v>
                </c:pt>
                <c:pt idx="2082">
                  <c:v>13431.55859375</c:v>
                </c:pt>
                <c:pt idx="2083">
                  <c:v>13229.078125</c:v>
                </c:pt>
                <c:pt idx="2084">
                  <c:v>14281.671875</c:v>
                </c:pt>
                <c:pt idx="2085">
                  <c:v>18949.6640625</c:v>
                </c:pt>
                <c:pt idx="2086">
                  <c:v>18906.6171875</c:v>
                </c:pt>
                <c:pt idx="2087">
                  <c:v>15640.94921875</c:v>
                </c:pt>
                <c:pt idx="2088">
                  <c:v>16632.9609375</c:v>
                </c:pt>
                <c:pt idx="2089">
                  <c:v>18852.6796875</c:v>
                </c:pt>
                <c:pt idx="2090">
                  <c:v>19831.78515625</c:v>
                </c:pt>
                <c:pt idx="2091">
                  <c:v>19573.84375</c:v>
                </c:pt>
                <c:pt idx="2092">
                  <c:v>18888.88671875</c:v>
                </c:pt>
                <c:pt idx="2093">
                  <c:v>18645.3984375</c:v>
                </c:pt>
                <c:pt idx="2094">
                  <c:v>20836.48046875</c:v>
                </c:pt>
                <c:pt idx="2095">
                  <c:v>19966.4765625</c:v>
                </c:pt>
                <c:pt idx="2096">
                  <c:v>17738.9296875</c:v>
                </c:pt>
                <c:pt idx="2097">
                  <c:v>17534.16015625</c:v>
                </c:pt>
                <c:pt idx="2098">
                  <c:v>19430.90625</c:v>
                </c:pt>
                <c:pt idx="2099">
                  <c:v>20742.10546875</c:v>
                </c:pt>
                <c:pt idx="2100">
                  <c:v>13892.33984375</c:v>
                </c:pt>
                <c:pt idx="2101">
                  <c:v>13706.9609375</c:v>
                </c:pt>
                <c:pt idx="2102">
                  <c:v>14157.453125</c:v>
                </c:pt>
                <c:pt idx="2103">
                  <c:v>13514.203125</c:v>
                </c:pt>
                <c:pt idx="2104">
                  <c:v>14255.203125</c:v>
                </c:pt>
                <c:pt idx="2105">
                  <c:v>13583.2421875</c:v>
                </c:pt>
                <c:pt idx="2106">
                  <c:v>12008.67578125</c:v>
                </c:pt>
                <c:pt idx="2107">
                  <c:v>14214.22265625</c:v>
                </c:pt>
                <c:pt idx="2108">
                  <c:v>13143.546875</c:v>
                </c:pt>
                <c:pt idx="2109">
                  <c:v>12008.078125</c:v>
                </c:pt>
                <c:pt idx="2110">
                  <c:v>13014.4140625</c:v>
                </c:pt>
                <c:pt idx="2111">
                  <c:v>13981.2421875</c:v>
                </c:pt>
                <c:pt idx="2112">
                  <c:v>10180.0078125</c:v>
                </c:pt>
                <c:pt idx="2113">
                  <c:v>10853.8125</c:v>
                </c:pt>
                <c:pt idx="2114">
                  <c:v>13052.546875</c:v>
                </c:pt>
                <c:pt idx="2115">
                  <c:v>15729.28125</c:v>
                </c:pt>
                <c:pt idx="2116">
                  <c:v>17049.4453125</c:v>
                </c:pt>
                <c:pt idx="2117">
                  <c:v>13755.85546875</c:v>
                </c:pt>
                <c:pt idx="2118">
                  <c:v>12559.0703125</c:v>
                </c:pt>
                <c:pt idx="2119">
                  <c:v>16839.79296875</c:v>
                </c:pt>
                <c:pt idx="2120">
                  <c:v>16197.6171875</c:v>
                </c:pt>
                <c:pt idx="2121">
                  <c:v>14590.3203125</c:v>
                </c:pt>
                <c:pt idx="2122">
                  <c:v>16332.9765625</c:v>
                </c:pt>
                <c:pt idx="2123">
                  <c:v>16235.3359375</c:v>
                </c:pt>
                <c:pt idx="2124">
                  <c:v>13574.328125</c:v>
                </c:pt>
                <c:pt idx="2125">
                  <c:v>12943.765625</c:v>
                </c:pt>
                <c:pt idx="2126">
                  <c:v>12931.5390625</c:v>
                </c:pt>
                <c:pt idx="2127">
                  <c:v>16186.7890625</c:v>
                </c:pt>
                <c:pt idx="2128">
                  <c:v>15708.625</c:v>
                </c:pt>
                <c:pt idx="2129">
                  <c:v>15490.453125</c:v>
                </c:pt>
                <c:pt idx="2130">
                  <c:v>17313.6796875</c:v>
                </c:pt>
                <c:pt idx="2131">
                  <c:v>16698.55859375</c:v>
                </c:pt>
                <c:pt idx="2132">
                  <c:v>16457.484375</c:v>
                </c:pt>
                <c:pt idx="2133">
                  <c:v>12544.44921875</c:v>
                </c:pt>
                <c:pt idx="2134">
                  <c:v>12728.30078125</c:v>
                </c:pt>
                <c:pt idx="2135">
                  <c:v>12203.2109375</c:v>
                </c:pt>
                <c:pt idx="2136">
                  <c:v>16245.44921875</c:v>
                </c:pt>
                <c:pt idx="2137">
                  <c:v>15772.953125</c:v>
                </c:pt>
                <c:pt idx="2138">
                  <c:v>17495.58984375</c:v>
                </c:pt>
                <c:pt idx="2139">
                  <c:v>16107.00390625</c:v>
                </c:pt>
                <c:pt idx="2140">
                  <c:v>14924.57421875</c:v>
                </c:pt>
                <c:pt idx="2141">
                  <c:v>15454.53515625</c:v>
                </c:pt>
                <c:pt idx="2142">
                  <c:v>13518.6796875</c:v>
                </c:pt>
                <c:pt idx="2143">
                  <c:v>12335.92578125</c:v>
                </c:pt>
                <c:pt idx="2144">
                  <c:v>14954.14453125</c:v>
                </c:pt>
                <c:pt idx="2145">
                  <c:v>14331.76171875</c:v>
                </c:pt>
                <c:pt idx="2146">
                  <c:v>14975.60546875</c:v>
                </c:pt>
                <c:pt idx="2147">
                  <c:v>13337.34375</c:v>
                </c:pt>
                <c:pt idx="2148">
                  <c:v>12586.75390625</c:v>
                </c:pt>
                <c:pt idx="2149">
                  <c:v>11990.421875</c:v>
                </c:pt>
                <c:pt idx="2150">
                  <c:v>12805.21875</c:v>
                </c:pt>
                <c:pt idx="2151">
                  <c:v>15097.0390625</c:v>
                </c:pt>
                <c:pt idx="2152">
                  <c:v>13291.31640625</c:v>
                </c:pt>
                <c:pt idx="2153">
                  <c:v>13398.07421875</c:v>
                </c:pt>
                <c:pt idx="2154">
                  <c:v>11244.53125</c:v>
                </c:pt>
                <c:pt idx="2155">
                  <c:v>11103.43359375</c:v>
                </c:pt>
                <c:pt idx="2156">
                  <c:v>14744.35546875</c:v>
                </c:pt>
                <c:pt idx="2157">
                  <c:v>12707.37890625</c:v>
                </c:pt>
                <c:pt idx="2158">
                  <c:v>12608.890625</c:v>
                </c:pt>
                <c:pt idx="2159">
                  <c:v>12790.5859375</c:v>
                </c:pt>
                <c:pt idx="2160">
                  <c:v>14372.265625</c:v>
                </c:pt>
                <c:pt idx="2161">
                  <c:v>13381.6953125</c:v>
                </c:pt>
                <c:pt idx="2162">
                  <c:v>13695.53125</c:v>
                </c:pt>
                <c:pt idx="2163">
                  <c:v>14209.55078125</c:v>
                </c:pt>
                <c:pt idx="2164">
                  <c:v>13645.40625</c:v>
                </c:pt>
                <c:pt idx="2165">
                  <c:v>11567.0703125</c:v>
                </c:pt>
                <c:pt idx="2166">
                  <c:v>11230.89453125</c:v>
                </c:pt>
                <c:pt idx="2167">
                  <c:v>13266.72265625</c:v>
                </c:pt>
                <c:pt idx="2168">
                  <c:v>12812.26953125</c:v>
                </c:pt>
                <c:pt idx="2169">
                  <c:v>14139.87890625</c:v>
                </c:pt>
                <c:pt idx="2170">
                  <c:v>13364.8515625</c:v>
                </c:pt>
                <c:pt idx="2171">
                  <c:v>11862.7890625</c:v>
                </c:pt>
                <c:pt idx="2172">
                  <c:v>14304.140625</c:v>
                </c:pt>
                <c:pt idx="2173">
                  <c:v>12985.84375</c:v>
                </c:pt>
                <c:pt idx="2174">
                  <c:v>13802.17578125</c:v>
                </c:pt>
                <c:pt idx="2175">
                  <c:v>11404.16796875</c:v>
                </c:pt>
                <c:pt idx="2176">
                  <c:v>9970.71875</c:v>
                </c:pt>
                <c:pt idx="2177">
                  <c:v>9724.171875</c:v>
                </c:pt>
                <c:pt idx="2178">
                  <c:v>11176.5078125</c:v>
                </c:pt>
                <c:pt idx="2179">
                  <c:v>10210.02734375</c:v>
                </c:pt>
                <c:pt idx="2180">
                  <c:v>10833.8359375</c:v>
                </c:pt>
                <c:pt idx="2181">
                  <c:v>11113.8515625</c:v>
                </c:pt>
                <c:pt idx="2182">
                  <c:v>12444.29296875</c:v>
                </c:pt>
                <c:pt idx="2183">
                  <c:v>12914.890625</c:v>
                </c:pt>
                <c:pt idx="2184">
                  <c:v>11447.015625</c:v>
                </c:pt>
                <c:pt idx="2185">
                  <c:v>10067.984375</c:v>
                </c:pt>
                <c:pt idx="2186">
                  <c:v>11098.921875</c:v>
                </c:pt>
                <c:pt idx="2187">
                  <c:v>12453.953125</c:v>
                </c:pt>
                <c:pt idx="2188">
                  <c:v>11522.2109375</c:v>
                </c:pt>
                <c:pt idx="2189">
                  <c:v>11860.18359375</c:v>
                </c:pt>
                <c:pt idx="2190">
                  <c:v>14277.9453125</c:v>
                </c:pt>
                <c:pt idx="2191">
                  <c:v>13580.375</c:v>
                </c:pt>
                <c:pt idx="2192">
                  <c:v>13629.5390625</c:v>
                </c:pt>
                <c:pt idx="2193">
                  <c:v>11788.734375</c:v>
                </c:pt>
                <c:pt idx="2194">
                  <c:v>13909.28515625</c:v>
                </c:pt>
                <c:pt idx="2195">
                  <c:v>13862.6171875</c:v>
                </c:pt>
                <c:pt idx="2196">
                  <c:v>14120.9921875</c:v>
                </c:pt>
                <c:pt idx="2197">
                  <c:v>11189.83984375</c:v>
                </c:pt>
                <c:pt idx="2198">
                  <c:v>11241.84765625</c:v>
                </c:pt>
                <c:pt idx="2199">
                  <c:v>14185.71875</c:v>
                </c:pt>
                <c:pt idx="2200">
                  <c:v>14780.625</c:v>
                </c:pt>
                <c:pt idx="2201">
                  <c:v>12989.78125</c:v>
                </c:pt>
                <c:pt idx="2202">
                  <c:v>10983.6796875</c:v>
                </c:pt>
                <c:pt idx="2203">
                  <c:v>11136.3984375</c:v>
                </c:pt>
                <c:pt idx="2204">
                  <c:v>12170.4375</c:v>
                </c:pt>
                <c:pt idx="2205">
                  <c:v>14750.49609375</c:v>
                </c:pt>
                <c:pt idx="2206">
                  <c:v>12285.65625</c:v>
                </c:pt>
                <c:pt idx="2207">
                  <c:v>14662.72265625</c:v>
                </c:pt>
                <c:pt idx="2208">
                  <c:v>13882.45703125</c:v>
                </c:pt>
                <c:pt idx="2209">
                  <c:v>14458.2890625</c:v>
                </c:pt>
                <c:pt idx="2210">
                  <c:v>13726.84375</c:v>
                </c:pt>
                <c:pt idx="2211">
                  <c:v>12259.890625</c:v>
                </c:pt>
                <c:pt idx="2212">
                  <c:v>11977.109375</c:v>
                </c:pt>
                <c:pt idx="2213">
                  <c:v>14502.16796875</c:v>
                </c:pt>
                <c:pt idx="2214">
                  <c:v>13772.09375</c:v>
                </c:pt>
                <c:pt idx="2215">
                  <c:v>11418.1171875</c:v>
                </c:pt>
                <c:pt idx="2216">
                  <c:v>14160.75</c:v>
                </c:pt>
                <c:pt idx="2217">
                  <c:v>14443.078125</c:v>
                </c:pt>
                <c:pt idx="2218">
                  <c:v>14423.5859375</c:v>
                </c:pt>
                <c:pt idx="2219">
                  <c:v>13398.1875</c:v>
                </c:pt>
                <c:pt idx="2220">
                  <c:v>17294.01953125</c:v>
                </c:pt>
                <c:pt idx="2221">
                  <c:v>18638.78515625</c:v>
                </c:pt>
                <c:pt idx="2222">
                  <c:v>16869.53515625</c:v>
                </c:pt>
                <c:pt idx="2223">
                  <c:v>17271.6953125</c:v>
                </c:pt>
                <c:pt idx="2224">
                  <c:v>16644.9765625</c:v>
                </c:pt>
                <c:pt idx="2225">
                  <c:v>14621.5625</c:v>
                </c:pt>
                <c:pt idx="2226">
                  <c:v>13345.08203125</c:v>
                </c:pt>
                <c:pt idx="2227">
                  <c:v>13361.3046875</c:v>
                </c:pt>
                <c:pt idx="2228">
                  <c:v>15806.1640625</c:v>
                </c:pt>
                <c:pt idx="2229">
                  <c:v>17818.5546875</c:v>
                </c:pt>
                <c:pt idx="2230">
                  <c:v>17822.52734375</c:v>
                </c:pt>
                <c:pt idx="2231">
                  <c:v>17569.31640625</c:v>
                </c:pt>
                <c:pt idx="2232">
                  <c:v>19050.5703125</c:v>
                </c:pt>
                <c:pt idx="2233">
                  <c:v>18912.484375</c:v>
                </c:pt>
                <c:pt idx="2234">
                  <c:v>18608.7890625</c:v>
                </c:pt>
                <c:pt idx="2235">
                  <c:v>14060.78125</c:v>
                </c:pt>
                <c:pt idx="2236">
                  <c:v>12290.28125</c:v>
                </c:pt>
                <c:pt idx="2237">
                  <c:v>11817.1171875</c:v>
                </c:pt>
                <c:pt idx="2238">
                  <c:v>14312.375</c:v>
                </c:pt>
                <c:pt idx="2239">
                  <c:v>14821.5390625</c:v>
                </c:pt>
                <c:pt idx="2240">
                  <c:v>11313.75</c:v>
                </c:pt>
                <c:pt idx="2241">
                  <c:v>9991.9296875</c:v>
                </c:pt>
                <c:pt idx="2242">
                  <c:v>9751.76953125</c:v>
                </c:pt>
                <c:pt idx="2243">
                  <c:v>13351.3984375</c:v>
                </c:pt>
                <c:pt idx="2244">
                  <c:v>14499.0859375</c:v>
                </c:pt>
                <c:pt idx="2245">
                  <c:v>14297.27734375</c:v>
                </c:pt>
                <c:pt idx="2246">
                  <c:v>13233.5703125</c:v>
                </c:pt>
                <c:pt idx="2247">
                  <c:v>13831.66796875</c:v>
                </c:pt>
                <c:pt idx="2248">
                  <c:v>13665.1484375</c:v>
                </c:pt>
                <c:pt idx="2249">
                  <c:v>13666.4375</c:v>
                </c:pt>
                <c:pt idx="2250">
                  <c:v>18773.921875</c:v>
                </c:pt>
                <c:pt idx="2251">
                  <c:v>19141.26953125</c:v>
                </c:pt>
                <c:pt idx="2252">
                  <c:v>18654.25</c:v>
                </c:pt>
                <c:pt idx="2253">
                  <c:v>12719.47265625</c:v>
                </c:pt>
                <c:pt idx="2254">
                  <c:v>16604.65625</c:v>
                </c:pt>
                <c:pt idx="2255">
                  <c:v>17282.58984375</c:v>
                </c:pt>
                <c:pt idx="2256">
                  <c:v>16769.25390625</c:v>
                </c:pt>
                <c:pt idx="2257">
                  <c:v>18923.0234375</c:v>
                </c:pt>
                <c:pt idx="2258">
                  <c:v>19121.80078125</c:v>
                </c:pt>
                <c:pt idx="2259">
                  <c:v>17379.296875</c:v>
                </c:pt>
                <c:pt idx="2260">
                  <c:v>16647.96484375</c:v>
                </c:pt>
                <c:pt idx="2261">
                  <c:v>18062.046875</c:v>
                </c:pt>
                <c:pt idx="2262">
                  <c:v>17783.05859375</c:v>
                </c:pt>
                <c:pt idx="2263">
                  <c:v>18131.73046875</c:v>
                </c:pt>
                <c:pt idx="2264">
                  <c:v>17726.28515625</c:v>
                </c:pt>
                <c:pt idx="2265">
                  <c:v>14247.35546875</c:v>
                </c:pt>
                <c:pt idx="2266">
                  <c:v>14311.76171875</c:v>
                </c:pt>
                <c:pt idx="2267">
                  <c:v>12130.578125</c:v>
                </c:pt>
                <c:pt idx="2268">
                  <c:v>9487.296875</c:v>
                </c:pt>
                <c:pt idx="2269">
                  <c:v>8915.45703125</c:v>
                </c:pt>
                <c:pt idx="2270">
                  <c:v>9304.4609375</c:v>
                </c:pt>
                <c:pt idx="2271">
                  <c:v>10169.75390625</c:v>
                </c:pt>
                <c:pt idx="2272">
                  <c:v>11187.58984375</c:v>
                </c:pt>
                <c:pt idx="2273">
                  <c:v>12282.46875</c:v>
                </c:pt>
                <c:pt idx="2274">
                  <c:v>13114.69140625</c:v>
                </c:pt>
                <c:pt idx="2275">
                  <c:v>13293.5625</c:v>
                </c:pt>
                <c:pt idx="2276">
                  <c:v>12881.703125</c:v>
                </c:pt>
                <c:pt idx="2277">
                  <c:v>12281.5234375</c:v>
                </c:pt>
                <c:pt idx="2278">
                  <c:v>12358.1640625</c:v>
                </c:pt>
                <c:pt idx="2279">
                  <c:v>14073.87890625</c:v>
                </c:pt>
                <c:pt idx="2280">
                  <c:v>16825.2421875</c:v>
                </c:pt>
                <c:pt idx="2281">
                  <c:v>14469.12109375</c:v>
                </c:pt>
                <c:pt idx="2282">
                  <c:v>17560.67578125</c:v>
                </c:pt>
                <c:pt idx="2283">
                  <c:v>15931.4140625</c:v>
                </c:pt>
                <c:pt idx="2284">
                  <c:v>15997.51171875</c:v>
                </c:pt>
                <c:pt idx="2285">
                  <c:v>15115.32421875</c:v>
                </c:pt>
                <c:pt idx="2286">
                  <c:v>13197.765625</c:v>
                </c:pt>
                <c:pt idx="2287">
                  <c:v>12575.38671875</c:v>
                </c:pt>
                <c:pt idx="2288">
                  <c:v>16308.30859375</c:v>
                </c:pt>
                <c:pt idx="2289">
                  <c:v>16680.234375</c:v>
                </c:pt>
                <c:pt idx="2290">
                  <c:v>17106.171875</c:v>
                </c:pt>
                <c:pt idx="2291">
                  <c:v>16968.32421875</c:v>
                </c:pt>
                <c:pt idx="2292">
                  <c:v>15399.29296875</c:v>
                </c:pt>
                <c:pt idx="2293">
                  <c:v>15055.8515625</c:v>
                </c:pt>
                <c:pt idx="2294">
                  <c:v>15901.20703125</c:v>
                </c:pt>
                <c:pt idx="2295">
                  <c:v>14549.140625</c:v>
                </c:pt>
                <c:pt idx="2296">
                  <c:v>15525.73828125</c:v>
                </c:pt>
                <c:pt idx="2297">
                  <c:v>13376.6484375</c:v>
                </c:pt>
                <c:pt idx="2298">
                  <c:v>11936.93359375</c:v>
                </c:pt>
                <c:pt idx="2299">
                  <c:v>14964.73828125</c:v>
                </c:pt>
                <c:pt idx="2300">
                  <c:v>14942.94921875</c:v>
                </c:pt>
                <c:pt idx="2301">
                  <c:v>14297.48828125</c:v>
                </c:pt>
                <c:pt idx="2302">
                  <c:v>15208.23046875</c:v>
                </c:pt>
                <c:pt idx="2303">
                  <c:v>15263.9765625</c:v>
                </c:pt>
                <c:pt idx="2304">
                  <c:v>15412.06640625</c:v>
                </c:pt>
                <c:pt idx="2305">
                  <c:v>14503.58203125</c:v>
                </c:pt>
                <c:pt idx="2306">
                  <c:v>14215.44921875</c:v>
                </c:pt>
                <c:pt idx="2307">
                  <c:v>15414.03515625</c:v>
                </c:pt>
                <c:pt idx="2308">
                  <c:v>15081.2890625</c:v>
                </c:pt>
                <c:pt idx="2309">
                  <c:v>15233.34765625</c:v>
                </c:pt>
                <c:pt idx="2310">
                  <c:v>13930.84375</c:v>
                </c:pt>
                <c:pt idx="2311">
                  <c:v>14315.7109375</c:v>
                </c:pt>
                <c:pt idx="2312">
                  <c:v>14031.2578125</c:v>
                </c:pt>
                <c:pt idx="2313">
                  <c:v>14815.21484375</c:v>
                </c:pt>
                <c:pt idx="2314">
                  <c:v>13196.0078125</c:v>
                </c:pt>
                <c:pt idx="2315">
                  <c:v>13039.05078125</c:v>
                </c:pt>
                <c:pt idx="2316">
                  <c:v>14490.21484375</c:v>
                </c:pt>
                <c:pt idx="2317">
                  <c:v>14538.921875</c:v>
                </c:pt>
                <c:pt idx="2318">
                  <c:v>14081.7265625</c:v>
                </c:pt>
                <c:pt idx="2319">
                  <c:v>11740.078125</c:v>
                </c:pt>
                <c:pt idx="2320">
                  <c:v>10445.35546875</c:v>
                </c:pt>
                <c:pt idx="2321">
                  <c:v>10732.81640625</c:v>
                </c:pt>
                <c:pt idx="2322">
                  <c:v>14027.96875</c:v>
                </c:pt>
                <c:pt idx="2323">
                  <c:v>14524.65625</c:v>
                </c:pt>
                <c:pt idx="2324">
                  <c:v>14499.65625</c:v>
                </c:pt>
                <c:pt idx="2325">
                  <c:v>14517.3359375</c:v>
                </c:pt>
                <c:pt idx="2326">
                  <c:v>15735.37109375</c:v>
                </c:pt>
                <c:pt idx="2327">
                  <c:v>15798.2890625</c:v>
                </c:pt>
                <c:pt idx="2328">
                  <c:v>14715.99609375</c:v>
                </c:pt>
                <c:pt idx="2329">
                  <c:v>13892.7578125</c:v>
                </c:pt>
                <c:pt idx="2330">
                  <c:v>16202.71484375</c:v>
                </c:pt>
                <c:pt idx="2331">
                  <c:v>13293.140625</c:v>
                </c:pt>
                <c:pt idx="2332">
                  <c:v>11795.26171875</c:v>
                </c:pt>
                <c:pt idx="2333">
                  <c:v>11383.4765625</c:v>
                </c:pt>
                <c:pt idx="2334">
                  <c:v>15233.33984375</c:v>
                </c:pt>
                <c:pt idx="2335">
                  <c:v>16280.46484375</c:v>
                </c:pt>
                <c:pt idx="2336">
                  <c:v>15019.88671875</c:v>
                </c:pt>
                <c:pt idx="2337">
                  <c:v>13729.8046875</c:v>
                </c:pt>
                <c:pt idx="2338">
                  <c:v>13200.37890625</c:v>
                </c:pt>
                <c:pt idx="2339">
                  <c:v>14478.61328125</c:v>
                </c:pt>
                <c:pt idx="2340">
                  <c:v>13209.03125</c:v>
                </c:pt>
                <c:pt idx="2341">
                  <c:v>14384.0546875</c:v>
                </c:pt>
                <c:pt idx="2342">
                  <c:v>13785.515625</c:v>
                </c:pt>
                <c:pt idx="2343">
                  <c:v>13281.1640625</c:v>
                </c:pt>
                <c:pt idx="2344">
                  <c:v>14553.99609375</c:v>
                </c:pt>
                <c:pt idx="2345">
                  <c:v>13280.3671875</c:v>
                </c:pt>
                <c:pt idx="2346">
                  <c:v>12113.75</c:v>
                </c:pt>
                <c:pt idx="2347">
                  <c:v>13834.7890625</c:v>
                </c:pt>
                <c:pt idx="2348">
                  <c:v>13467.62109375</c:v>
                </c:pt>
                <c:pt idx="2349">
                  <c:v>12575.62890625</c:v>
                </c:pt>
                <c:pt idx="2350">
                  <c:v>14562.94921875</c:v>
                </c:pt>
                <c:pt idx="2351">
                  <c:v>10424.9921875</c:v>
                </c:pt>
                <c:pt idx="2352">
                  <c:v>6498.6953125</c:v>
                </c:pt>
                <c:pt idx="2353">
                  <c:v>8453.3515625</c:v>
                </c:pt>
                <c:pt idx="2354">
                  <c:v>13105.375</c:v>
                </c:pt>
                <c:pt idx="2355">
                  <c:v>16642.6796875</c:v>
                </c:pt>
                <c:pt idx="2356">
                  <c:v>18042.08203125</c:v>
                </c:pt>
                <c:pt idx="2357">
                  <c:v>17346.09765625</c:v>
                </c:pt>
                <c:pt idx="2358">
                  <c:v>16358.83203125</c:v>
                </c:pt>
                <c:pt idx="2359">
                  <c:v>16040.23828125</c:v>
                </c:pt>
                <c:pt idx="2360">
                  <c:v>16599.390625</c:v>
                </c:pt>
                <c:pt idx="2361">
                  <c:v>17721.6796875</c:v>
                </c:pt>
                <c:pt idx="2362">
                  <c:v>14829.7578125</c:v>
                </c:pt>
                <c:pt idx="2363">
                  <c:v>13738.84375</c:v>
                </c:pt>
                <c:pt idx="2364">
                  <c:v>17149.8359375</c:v>
                </c:pt>
                <c:pt idx="2365">
                  <c:v>17506.68359375</c:v>
                </c:pt>
                <c:pt idx="2366">
                  <c:v>16995.9765625</c:v>
                </c:pt>
                <c:pt idx="2367">
                  <c:v>15451.421875</c:v>
                </c:pt>
                <c:pt idx="2368">
                  <c:v>11714.703125</c:v>
                </c:pt>
                <c:pt idx="2369">
                  <c:v>13590.46484375</c:v>
                </c:pt>
                <c:pt idx="2370">
                  <c:v>17008.1796875</c:v>
                </c:pt>
                <c:pt idx="2371">
                  <c:v>15529.32421875</c:v>
                </c:pt>
                <c:pt idx="2372">
                  <c:v>13964.24609375</c:v>
                </c:pt>
                <c:pt idx="2373">
                  <c:v>12792.265625</c:v>
                </c:pt>
                <c:pt idx="2374">
                  <c:v>15371.01953125</c:v>
                </c:pt>
                <c:pt idx="2375">
                  <c:v>16964.21484375</c:v>
                </c:pt>
                <c:pt idx="2376">
                  <c:v>14378.47265625</c:v>
                </c:pt>
                <c:pt idx="2377">
                  <c:v>11681.65625</c:v>
                </c:pt>
                <c:pt idx="2378">
                  <c:v>11444.796875</c:v>
                </c:pt>
                <c:pt idx="2379">
                  <c:v>14877.8203125</c:v>
                </c:pt>
                <c:pt idx="2380">
                  <c:v>16181.90234375</c:v>
                </c:pt>
                <c:pt idx="2381">
                  <c:v>17035.68359375</c:v>
                </c:pt>
                <c:pt idx="2382">
                  <c:v>16122.92578125</c:v>
                </c:pt>
                <c:pt idx="2383">
                  <c:v>16289.76171875</c:v>
                </c:pt>
                <c:pt idx="2384">
                  <c:v>17085.38671875</c:v>
                </c:pt>
                <c:pt idx="2385">
                  <c:v>15373.78515625</c:v>
                </c:pt>
                <c:pt idx="2386">
                  <c:v>14878.234375</c:v>
                </c:pt>
                <c:pt idx="2387">
                  <c:v>11988.953125</c:v>
                </c:pt>
                <c:pt idx="2388">
                  <c:v>11398.453125</c:v>
                </c:pt>
                <c:pt idx="2389">
                  <c:v>10600.8203125</c:v>
                </c:pt>
                <c:pt idx="2390">
                  <c:v>14376.73046875</c:v>
                </c:pt>
                <c:pt idx="2391">
                  <c:v>15381.79296875</c:v>
                </c:pt>
                <c:pt idx="2392">
                  <c:v>13819.6484375</c:v>
                </c:pt>
                <c:pt idx="2393">
                  <c:v>14792.140625</c:v>
                </c:pt>
                <c:pt idx="2394">
                  <c:v>14294.703125</c:v>
                </c:pt>
                <c:pt idx="2395">
                  <c:v>12963.03515625</c:v>
                </c:pt>
                <c:pt idx="2396">
                  <c:v>14121.60546875</c:v>
                </c:pt>
                <c:pt idx="2397">
                  <c:v>12653.4453125</c:v>
                </c:pt>
                <c:pt idx="2398">
                  <c:v>11686.265625</c:v>
                </c:pt>
                <c:pt idx="2399">
                  <c:v>14639.01953125</c:v>
                </c:pt>
                <c:pt idx="2400">
                  <c:v>11490.046875</c:v>
                </c:pt>
                <c:pt idx="2401">
                  <c:v>9713.9765625</c:v>
                </c:pt>
                <c:pt idx="2402">
                  <c:v>13030.02734375</c:v>
                </c:pt>
                <c:pt idx="2403">
                  <c:v>11945.25</c:v>
                </c:pt>
                <c:pt idx="2404">
                  <c:v>11120.7265625</c:v>
                </c:pt>
                <c:pt idx="2405">
                  <c:v>11333.64453125</c:v>
                </c:pt>
                <c:pt idx="2406">
                  <c:v>9477.78515625</c:v>
                </c:pt>
                <c:pt idx="2407">
                  <c:v>9360.48046875</c:v>
                </c:pt>
                <c:pt idx="2408">
                  <c:v>13247.51953125</c:v>
                </c:pt>
                <c:pt idx="2409">
                  <c:v>12997.5546875</c:v>
                </c:pt>
                <c:pt idx="2410">
                  <c:v>12212.80078125</c:v>
                </c:pt>
                <c:pt idx="2411">
                  <c:v>11262.94140625</c:v>
                </c:pt>
                <c:pt idx="2412">
                  <c:v>10396.5625</c:v>
                </c:pt>
                <c:pt idx="2413">
                  <c:v>11480.18359375</c:v>
                </c:pt>
                <c:pt idx="2414">
                  <c:v>13662.234375</c:v>
                </c:pt>
                <c:pt idx="2415">
                  <c:v>13996.5703125</c:v>
                </c:pt>
                <c:pt idx="2416">
                  <c:v>11818.33984375</c:v>
                </c:pt>
                <c:pt idx="2417">
                  <c:v>10739.37890625</c:v>
                </c:pt>
                <c:pt idx="2418">
                  <c:v>11221.16015625</c:v>
                </c:pt>
                <c:pt idx="2419">
                  <c:v>15133.8515625</c:v>
                </c:pt>
                <c:pt idx="2420">
                  <c:v>15934.265625</c:v>
                </c:pt>
                <c:pt idx="2421">
                  <c:v>14704.34765625</c:v>
                </c:pt>
                <c:pt idx="2422">
                  <c:v>15374.51171875</c:v>
                </c:pt>
                <c:pt idx="2423">
                  <c:v>15626.13671875</c:v>
                </c:pt>
                <c:pt idx="2424">
                  <c:v>14440.1171875</c:v>
                </c:pt>
                <c:pt idx="2425">
                  <c:v>16127.34375</c:v>
                </c:pt>
                <c:pt idx="2426">
                  <c:v>14615.515625</c:v>
                </c:pt>
                <c:pt idx="2427">
                  <c:v>15079.6484375</c:v>
                </c:pt>
                <c:pt idx="2428">
                  <c:v>15825.62890625</c:v>
                </c:pt>
                <c:pt idx="2429">
                  <c:v>14672.90234375</c:v>
                </c:pt>
                <c:pt idx="2430">
                  <c:v>14133.2578125</c:v>
                </c:pt>
                <c:pt idx="2431">
                  <c:v>14292.5078125</c:v>
                </c:pt>
                <c:pt idx="2432">
                  <c:v>15441.75</c:v>
                </c:pt>
                <c:pt idx="2433">
                  <c:v>15389.890625</c:v>
                </c:pt>
                <c:pt idx="2434">
                  <c:v>14623.96875</c:v>
                </c:pt>
                <c:pt idx="2435">
                  <c:v>16340.28125</c:v>
                </c:pt>
                <c:pt idx="2436">
                  <c:v>15762.703125</c:v>
                </c:pt>
                <c:pt idx="2437">
                  <c:v>14558.890625</c:v>
                </c:pt>
                <c:pt idx="2438">
                  <c:v>15869.2890625</c:v>
                </c:pt>
                <c:pt idx="2439">
                  <c:v>12643.7578125</c:v>
                </c:pt>
                <c:pt idx="2440">
                  <c:v>11429.5390625</c:v>
                </c:pt>
                <c:pt idx="2441">
                  <c:v>13287.8203125</c:v>
                </c:pt>
                <c:pt idx="2442">
                  <c:v>15097.421875</c:v>
                </c:pt>
                <c:pt idx="2443">
                  <c:v>13877.8984375</c:v>
                </c:pt>
                <c:pt idx="2444">
                  <c:v>15492.625</c:v>
                </c:pt>
                <c:pt idx="2445">
                  <c:v>12434.53125</c:v>
                </c:pt>
                <c:pt idx="2446">
                  <c:v>10688.69921875</c:v>
                </c:pt>
                <c:pt idx="2447">
                  <c:v>9788.7265625</c:v>
                </c:pt>
                <c:pt idx="2448">
                  <c:v>11903.390625</c:v>
                </c:pt>
                <c:pt idx="2449">
                  <c:v>11422.1015625</c:v>
                </c:pt>
                <c:pt idx="2450">
                  <c:v>10749.19140625</c:v>
                </c:pt>
                <c:pt idx="2451">
                  <c:v>11461.4609375</c:v>
                </c:pt>
                <c:pt idx="2452">
                  <c:v>12002.875</c:v>
                </c:pt>
                <c:pt idx="2453">
                  <c:v>11650.1171875</c:v>
                </c:pt>
                <c:pt idx="2454">
                  <c:v>9544.65234375</c:v>
                </c:pt>
                <c:pt idx="2455">
                  <c:v>11067.3359375</c:v>
                </c:pt>
                <c:pt idx="2456">
                  <c:v>11984.66015625</c:v>
                </c:pt>
                <c:pt idx="2457">
                  <c:v>11671.36328125</c:v>
                </c:pt>
                <c:pt idx="2458">
                  <c:v>11470.8359375</c:v>
                </c:pt>
                <c:pt idx="2459">
                  <c:v>11686.171875</c:v>
                </c:pt>
                <c:pt idx="2460">
                  <c:v>18130</c:v>
                </c:pt>
                <c:pt idx="2461">
                  <c:v>18387.078125</c:v>
                </c:pt>
                <c:pt idx="2462">
                  <c:v>17080.72265625</c:v>
                </c:pt>
                <c:pt idx="2463">
                  <c:v>16243.015625</c:v>
                </c:pt>
                <c:pt idx="2464">
                  <c:v>16622.33984375</c:v>
                </c:pt>
                <c:pt idx="2465">
                  <c:v>18106.8125</c:v>
                </c:pt>
                <c:pt idx="2466">
                  <c:v>18427.55859375</c:v>
                </c:pt>
                <c:pt idx="2467">
                  <c:v>17196.984375</c:v>
                </c:pt>
                <c:pt idx="2468">
                  <c:v>15585.1640625</c:v>
                </c:pt>
                <c:pt idx="2469">
                  <c:v>18640.3828125</c:v>
                </c:pt>
                <c:pt idx="2470">
                  <c:v>18373.23828125</c:v>
                </c:pt>
                <c:pt idx="2471">
                  <c:v>18501.83984375</c:v>
                </c:pt>
                <c:pt idx="2472">
                  <c:v>13995.5078125</c:v>
                </c:pt>
                <c:pt idx="2473">
                  <c:v>10449.2421875</c:v>
                </c:pt>
                <c:pt idx="2474">
                  <c:v>12374.359375</c:v>
                </c:pt>
                <c:pt idx="2475">
                  <c:v>18095.2890625</c:v>
                </c:pt>
                <c:pt idx="2476">
                  <c:v>18090.4375</c:v>
                </c:pt>
                <c:pt idx="2477">
                  <c:v>16898.33984375</c:v>
                </c:pt>
                <c:pt idx="2478">
                  <c:v>14391.984375</c:v>
                </c:pt>
                <c:pt idx="2479">
                  <c:v>13167.15625</c:v>
                </c:pt>
                <c:pt idx="2480">
                  <c:v>13378.56640625</c:v>
                </c:pt>
                <c:pt idx="2481">
                  <c:v>17694.78515625</c:v>
                </c:pt>
                <c:pt idx="2482">
                  <c:v>17700.4375</c:v>
                </c:pt>
                <c:pt idx="2483">
                  <c:v>15933.3046875</c:v>
                </c:pt>
                <c:pt idx="2484">
                  <c:v>16425.359375</c:v>
                </c:pt>
                <c:pt idx="2485">
                  <c:v>16750.3828125</c:v>
                </c:pt>
                <c:pt idx="2486">
                  <c:v>14617.125</c:v>
                </c:pt>
                <c:pt idx="2487">
                  <c:v>14686.0859375</c:v>
                </c:pt>
                <c:pt idx="2488">
                  <c:v>16142.23046875</c:v>
                </c:pt>
                <c:pt idx="2489">
                  <c:v>15757.59375</c:v>
                </c:pt>
                <c:pt idx="2490">
                  <c:v>16012.57421875</c:v>
                </c:pt>
                <c:pt idx="2491">
                  <c:v>15130.83203125</c:v>
                </c:pt>
                <c:pt idx="2492">
                  <c:v>16232.09375</c:v>
                </c:pt>
                <c:pt idx="2493">
                  <c:v>16177.5078125</c:v>
                </c:pt>
                <c:pt idx="2494">
                  <c:v>16197.89453125</c:v>
                </c:pt>
                <c:pt idx="2495">
                  <c:v>14749.78515625</c:v>
                </c:pt>
                <c:pt idx="2496">
                  <c:v>12437.75390625</c:v>
                </c:pt>
                <c:pt idx="2497">
                  <c:v>11113.11328125</c:v>
                </c:pt>
                <c:pt idx="2498">
                  <c:v>11823.12890625</c:v>
                </c:pt>
                <c:pt idx="2499">
                  <c:v>15985.2890625</c:v>
                </c:pt>
                <c:pt idx="2500">
                  <c:v>16270.1953125</c:v>
                </c:pt>
                <c:pt idx="2501">
                  <c:v>13678.10546875</c:v>
                </c:pt>
                <c:pt idx="2502">
                  <c:v>12710.5859375</c:v>
                </c:pt>
                <c:pt idx="2503">
                  <c:v>12044.9609375</c:v>
                </c:pt>
                <c:pt idx="2504">
                  <c:v>14345.6328125</c:v>
                </c:pt>
                <c:pt idx="2505">
                  <c:v>15572.3203125</c:v>
                </c:pt>
                <c:pt idx="2506">
                  <c:v>15353.9453125</c:v>
                </c:pt>
                <c:pt idx="2507">
                  <c:v>15740.453125</c:v>
                </c:pt>
                <c:pt idx="2508">
                  <c:v>15476.35546875</c:v>
                </c:pt>
                <c:pt idx="2509">
                  <c:v>15286.8046875</c:v>
                </c:pt>
                <c:pt idx="2510">
                  <c:v>14927.79296875</c:v>
                </c:pt>
                <c:pt idx="2511">
                  <c:v>15840.21875</c:v>
                </c:pt>
                <c:pt idx="2512">
                  <c:v>14169.125</c:v>
                </c:pt>
                <c:pt idx="2513">
                  <c:v>13785.109375</c:v>
                </c:pt>
                <c:pt idx="2514">
                  <c:v>16089.12890625</c:v>
                </c:pt>
                <c:pt idx="2515">
                  <c:v>16117.92578125</c:v>
                </c:pt>
                <c:pt idx="2516">
                  <c:v>15051.70703125</c:v>
                </c:pt>
                <c:pt idx="2517">
                  <c:v>13827.28125</c:v>
                </c:pt>
                <c:pt idx="2518">
                  <c:v>14394.5625</c:v>
                </c:pt>
                <c:pt idx="2519">
                  <c:v>16106.40234375</c:v>
                </c:pt>
                <c:pt idx="2520">
                  <c:v>17223.578125</c:v>
                </c:pt>
                <c:pt idx="2521">
                  <c:v>16744.6171875</c:v>
                </c:pt>
                <c:pt idx="2522">
                  <c:v>14761.23046875</c:v>
                </c:pt>
                <c:pt idx="2523">
                  <c:v>15392.5234375</c:v>
                </c:pt>
                <c:pt idx="2524">
                  <c:v>16658.82421875</c:v>
                </c:pt>
                <c:pt idx="2525">
                  <c:v>13849.8046875</c:v>
                </c:pt>
                <c:pt idx="2526">
                  <c:v>12232.93359375</c:v>
                </c:pt>
                <c:pt idx="2527">
                  <c:v>12437.1875</c:v>
                </c:pt>
                <c:pt idx="2528">
                  <c:v>15000.5546875</c:v>
                </c:pt>
                <c:pt idx="2529">
                  <c:v>16685.03515625</c:v>
                </c:pt>
                <c:pt idx="2530">
                  <c:v>15548.3828125</c:v>
                </c:pt>
                <c:pt idx="2531">
                  <c:v>15594.8125</c:v>
                </c:pt>
                <c:pt idx="2532">
                  <c:v>17019.015625</c:v>
                </c:pt>
                <c:pt idx="2533">
                  <c:v>16632.578125</c:v>
                </c:pt>
                <c:pt idx="2534">
                  <c:v>15060.6796875</c:v>
                </c:pt>
                <c:pt idx="2535">
                  <c:v>12606.16796875</c:v>
                </c:pt>
                <c:pt idx="2536">
                  <c:v>11085.8046875</c:v>
                </c:pt>
                <c:pt idx="2537">
                  <c:v>13692.0859375</c:v>
                </c:pt>
                <c:pt idx="2538">
                  <c:v>13110.92578125</c:v>
                </c:pt>
                <c:pt idx="2539">
                  <c:v>13282.44140625</c:v>
                </c:pt>
                <c:pt idx="2540">
                  <c:v>13641.62109375</c:v>
                </c:pt>
                <c:pt idx="2541">
                  <c:v>13773.30078125</c:v>
                </c:pt>
                <c:pt idx="2542">
                  <c:v>12888.22265625</c:v>
                </c:pt>
                <c:pt idx="2543">
                  <c:v>12182.015625</c:v>
                </c:pt>
                <c:pt idx="2544">
                  <c:v>13175.03125</c:v>
                </c:pt>
                <c:pt idx="2545">
                  <c:v>13791.6015625</c:v>
                </c:pt>
                <c:pt idx="2546">
                  <c:v>13599.78125</c:v>
                </c:pt>
                <c:pt idx="2547">
                  <c:v>10824.3359375</c:v>
                </c:pt>
                <c:pt idx="2548">
                  <c:v>8955.30859375</c:v>
                </c:pt>
                <c:pt idx="2549">
                  <c:v>10925.72265625</c:v>
                </c:pt>
                <c:pt idx="2550">
                  <c:v>13438.078125</c:v>
                </c:pt>
                <c:pt idx="2551">
                  <c:v>13082.6171875</c:v>
                </c:pt>
                <c:pt idx="2552">
                  <c:v>13469.640625</c:v>
                </c:pt>
                <c:pt idx="2553">
                  <c:v>14730.375</c:v>
                </c:pt>
                <c:pt idx="2554">
                  <c:v>12105.7578125</c:v>
                </c:pt>
                <c:pt idx="2555">
                  <c:v>14779.00390625</c:v>
                </c:pt>
                <c:pt idx="2556">
                  <c:v>13020.43359375</c:v>
                </c:pt>
                <c:pt idx="2557">
                  <c:v>12597.9140625</c:v>
                </c:pt>
                <c:pt idx="2558">
                  <c:v>13411.390625</c:v>
                </c:pt>
                <c:pt idx="2559">
                  <c:v>12561.05859375</c:v>
                </c:pt>
                <c:pt idx="2560">
                  <c:v>14358.9140625</c:v>
                </c:pt>
                <c:pt idx="2561">
                  <c:v>12245.3046875</c:v>
                </c:pt>
                <c:pt idx="2562">
                  <c:v>12596.921875</c:v>
                </c:pt>
                <c:pt idx="2563">
                  <c:v>14463.97265625</c:v>
                </c:pt>
                <c:pt idx="2564">
                  <c:v>14255.25</c:v>
                </c:pt>
                <c:pt idx="2565">
                  <c:v>16620.8984375</c:v>
                </c:pt>
                <c:pt idx="2566">
                  <c:v>16180.35546875</c:v>
                </c:pt>
                <c:pt idx="2567">
                  <c:v>13659.6484375</c:v>
                </c:pt>
                <c:pt idx="2568">
                  <c:v>14789.3359375</c:v>
                </c:pt>
                <c:pt idx="2569">
                  <c:v>16279.98828125</c:v>
                </c:pt>
                <c:pt idx="2570">
                  <c:v>16380.8359375</c:v>
                </c:pt>
                <c:pt idx="2571">
                  <c:v>16073.88671875</c:v>
                </c:pt>
                <c:pt idx="2572">
                  <c:v>16353.796875</c:v>
                </c:pt>
                <c:pt idx="2573">
                  <c:v>15093.76953125</c:v>
                </c:pt>
                <c:pt idx="2574">
                  <c:v>15396.8671875</c:v>
                </c:pt>
                <c:pt idx="2575">
                  <c:v>16725.2421875</c:v>
                </c:pt>
                <c:pt idx="2576">
                  <c:v>16394.87890625</c:v>
                </c:pt>
                <c:pt idx="2577">
                  <c:v>14231.6953125</c:v>
                </c:pt>
                <c:pt idx="2578">
                  <c:v>13797.61328125</c:v>
                </c:pt>
                <c:pt idx="2579">
                  <c:v>15919.1953125</c:v>
                </c:pt>
                <c:pt idx="2580">
                  <c:v>17197.5078125</c:v>
                </c:pt>
                <c:pt idx="2581">
                  <c:v>13795.92578125</c:v>
                </c:pt>
                <c:pt idx="2582">
                  <c:v>17549.2890625</c:v>
                </c:pt>
                <c:pt idx="2583">
                  <c:v>17217.734375</c:v>
                </c:pt>
                <c:pt idx="2584">
                  <c:v>15274.78125</c:v>
                </c:pt>
                <c:pt idx="2585">
                  <c:v>16017.30859375</c:v>
                </c:pt>
                <c:pt idx="2586">
                  <c:v>14239.46875</c:v>
                </c:pt>
                <c:pt idx="2587">
                  <c:v>13942.44921875</c:v>
                </c:pt>
                <c:pt idx="2588">
                  <c:v>16214.09375</c:v>
                </c:pt>
                <c:pt idx="2589">
                  <c:v>15724.82421875</c:v>
                </c:pt>
                <c:pt idx="2590">
                  <c:v>13958.98046875</c:v>
                </c:pt>
                <c:pt idx="2591">
                  <c:v>16109.2890625</c:v>
                </c:pt>
                <c:pt idx="2592">
                  <c:v>17111.6875</c:v>
                </c:pt>
                <c:pt idx="2593">
                  <c:v>17124.6171875</c:v>
                </c:pt>
                <c:pt idx="2594">
                  <c:v>17268.71875</c:v>
                </c:pt>
                <c:pt idx="2595">
                  <c:v>14426.9765625</c:v>
                </c:pt>
                <c:pt idx="2596">
                  <c:v>15252.1328125</c:v>
                </c:pt>
                <c:pt idx="2597">
                  <c:v>12554.60546875</c:v>
                </c:pt>
                <c:pt idx="2598">
                  <c:v>13340.42578125</c:v>
                </c:pt>
                <c:pt idx="2599">
                  <c:v>15793.390625</c:v>
                </c:pt>
                <c:pt idx="2600">
                  <c:v>15700.6328125</c:v>
                </c:pt>
                <c:pt idx="2601">
                  <c:v>12875.75390625</c:v>
                </c:pt>
                <c:pt idx="2602">
                  <c:v>11331.53515625</c:v>
                </c:pt>
                <c:pt idx="2603">
                  <c:v>11607.26171875</c:v>
                </c:pt>
                <c:pt idx="2604">
                  <c:v>14325.6796875</c:v>
                </c:pt>
                <c:pt idx="2605">
                  <c:v>15523.4140625</c:v>
                </c:pt>
                <c:pt idx="2606">
                  <c:v>15411.015625</c:v>
                </c:pt>
                <c:pt idx="2607">
                  <c:v>14359.671875</c:v>
                </c:pt>
                <c:pt idx="2608">
                  <c:v>12057.4453125</c:v>
                </c:pt>
                <c:pt idx="2609">
                  <c:v>16253.484375</c:v>
                </c:pt>
                <c:pt idx="2610">
                  <c:v>13706.27734375</c:v>
                </c:pt>
                <c:pt idx="2611">
                  <c:v>13448.08203125</c:v>
                </c:pt>
                <c:pt idx="2612">
                  <c:v>13104.0859375</c:v>
                </c:pt>
                <c:pt idx="2613">
                  <c:v>11148.0078125</c:v>
                </c:pt>
                <c:pt idx="2614">
                  <c:v>10058.78515625</c:v>
                </c:pt>
                <c:pt idx="2615">
                  <c:v>12828.75390625</c:v>
                </c:pt>
                <c:pt idx="2616">
                  <c:v>12746.88671875</c:v>
                </c:pt>
                <c:pt idx="2617">
                  <c:v>10578.4296875</c:v>
                </c:pt>
                <c:pt idx="2618">
                  <c:v>10493.54296875</c:v>
                </c:pt>
                <c:pt idx="2619">
                  <c:v>13919.58984375</c:v>
                </c:pt>
                <c:pt idx="2620">
                  <c:v>13146.7578125</c:v>
                </c:pt>
                <c:pt idx="2621">
                  <c:v>13444.8671875</c:v>
                </c:pt>
                <c:pt idx="2622">
                  <c:v>13029.3046875</c:v>
                </c:pt>
                <c:pt idx="2623">
                  <c:v>13431.2890625</c:v>
                </c:pt>
                <c:pt idx="2624">
                  <c:v>12728.08203125</c:v>
                </c:pt>
                <c:pt idx="2625">
                  <c:v>14736.30078125</c:v>
                </c:pt>
                <c:pt idx="2626">
                  <c:v>14861.03125</c:v>
                </c:pt>
                <c:pt idx="2627">
                  <c:v>14742.34765625</c:v>
                </c:pt>
                <c:pt idx="2628">
                  <c:v>11710.98046875</c:v>
                </c:pt>
                <c:pt idx="2629">
                  <c:v>10583.04296875</c:v>
                </c:pt>
                <c:pt idx="2630">
                  <c:v>13725.0390625</c:v>
                </c:pt>
                <c:pt idx="2631">
                  <c:v>13452.96875</c:v>
                </c:pt>
                <c:pt idx="2632">
                  <c:v>14440.02734375</c:v>
                </c:pt>
                <c:pt idx="2633">
                  <c:v>13152.87109375</c:v>
                </c:pt>
                <c:pt idx="2634">
                  <c:v>14346.19921875</c:v>
                </c:pt>
                <c:pt idx="2635">
                  <c:v>11833.07421875</c:v>
                </c:pt>
                <c:pt idx="2636">
                  <c:v>13226.40234375</c:v>
                </c:pt>
                <c:pt idx="2637">
                  <c:v>13568.76171875</c:v>
                </c:pt>
                <c:pt idx="2638">
                  <c:v>12747.0703125</c:v>
                </c:pt>
                <c:pt idx="2639">
                  <c:v>12925.8984375</c:v>
                </c:pt>
                <c:pt idx="2640">
                  <c:v>12735.0703125</c:v>
                </c:pt>
                <c:pt idx="2641">
                  <c:v>11850.37109375</c:v>
                </c:pt>
                <c:pt idx="2642">
                  <c:v>12073.484375</c:v>
                </c:pt>
                <c:pt idx="2643">
                  <c:v>13934.38671875</c:v>
                </c:pt>
                <c:pt idx="2644">
                  <c:v>13971.8125</c:v>
                </c:pt>
                <c:pt idx="2645">
                  <c:v>12815.5078125</c:v>
                </c:pt>
                <c:pt idx="2646">
                  <c:v>11073.28515625</c:v>
                </c:pt>
                <c:pt idx="2647">
                  <c:v>10034.28515625</c:v>
                </c:pt>
                <c:pt idx="2648">
                  <c:v>11031.57421875</c:v>
                </c:pt>
                <c:pt idx="2649">
                  <c:v>12776.57421875</c:v>
                </c:pt>
                <c:pt idx="2650">
                  <c:v>14682.41796875</c:v>
                </c:pt>
                <c:pt idx="2651">
                  <c:v>14958.453125</c:v>
                </c:pt>
                <c:pt idx="2652">
                  <c:v>14442.74609375</c:v>
                </c:pt>
                <c:pt idx="2653">
                  <c:v>14734.4296875</c:v>
                </c:pt>
                <c:pt idx="2654">
                  <c:v>14554.02734375</c:v>
                </c:pt>
                <c:pt idx="2655">
                  <c:v>14798.87890625</c:v>
                </c:pt>
                <c:pt idx="2656">
                  <c:v>13429.2421875</c:v>
                </c:pt>
                <c:pt idx="2657">
                  <c:v>13231.09375</c:v>
                </c:pt>
                <c:pt idx="2658">
                  <c:v>13510.4921875</c:v>
                </c:pt>
                <c:pt idx="2659">
                  <c:v>15269.2109375</c:v>
                </c:pt>
                <c:pt idx="2660">
                  <c:v>14126.4140625</c:v>
                </c:pt>
                <c:pt idx="2661">
                  <c:v>15372.23828125</c:v>
                </c:pt>
                <c:pt idx="2662">
                  <c:v>12200.12890625</c:v>
                </c:pt>
                <c:pt idx="2663">
                  <c:v>14212.65625</c:v>
                </c:pt>
                <c:pt idx="2664">
                  <c:v>14415.953125</c:v>
                </c:pt>
                <c:pt idx="2665">
                  <c:v>15165.4921875</c:v>
                </c:pt>
                <c:pt idx="2666">
                  <c:v>15335.76171875</c:v>
                </c:pt>
                <c:pt idx="2667">
                  <c:v>13105.12890625</c:v>
                </c:pt>
                <c:pt idx="2668">
                  <c:v>12070.15625</c:v>
                </c:pt>
                <c:pt idx="2669">
                  <c:v>13348.60546875</c:v>
                </c:pt>
                <c:pt idx="2670">
                  <c:v>14530.80859375</c:v>
                </c:pt>
                <c:pt idx="2671">
                  <c:v>13923.65234375</c:v>
                </c:pt>
                <c:pt idx="2672">
                  <c:v>12711.2265625</c:v>
                </c:pt>
                <c:pt idx="2673">
                  <c:v>12890.92578125</c:v>
                </c:pt>
                <c:pt idx="2674">
                  <c:v>13302.33203125</c:v>
                </c:pt>
                <c:pt idx="2675">
                  <c:v>14650.7578125</c:v>
                </c:pt>
                <c:pt idx="2676">
                  <c:v>13422.703125</c:v>
                </c:pt>
                <c:pt idx="2677">
                  <c:v>13005.91796875</c:v>
                </c:pt>
                <c:pt idx="2678">
                  <c:v>14113.1171875</c:v>
                </c:pt>
                <c:pt idx="2679">
                  <c:v>14542.22265625</c:v>
                </c:pt>
                <c:pt idx="2680">
                  <c:v>12595.765625</c:v>
                </c:pt>
                <c:pt idx="2681">
                  <c:v>11000.57421875</c:v>
                </c:pt>
                <c:pt idx="2682">
                  <c:v>12660.515625</c:v>
                </c:pt>
                <c:pt idx="2683">
                  <c:v>14874.31640625</c:v>
                </c:pt>
                <c:pt idx="2684">
                  <c:v>14546.96875</c:v>
                </c:pt>
                <c:pt idx="2685">
                  <c:v>18604.41796875</c:v>
                </c:pt>
                <c:pt idx="2686">
                  <c:v>17238.98828125</c:v>
                </c:pt>
                <c:pt idx="2687">
                  <c:v>15557.01171875</c:v>
                </c:pt>
                <c:pt idx="2688">
                  <c:v>13078.2578125</c:v>
                </c:pt>
                <c:pt idx="2689">
                  <c:v>11404.15234375</c:v>
                </c:pt>
                <c:pt idx="2690">
                  <c:v>12159.80078125</c:v>
                </c:pt>
                <c:pt idx="2691">
                  <c:v>16208.4296875</c:v>
                </c:pt>
                <c:pt idx="2692">
                  <c:v>17296.84765625</c:v>
                </c:pt>
                <c:pt idx="2693">
                  <c:v>16290.125</c:v>
                </c:pt>
                <c:pt idx="2694">
                  <c:v>15634.6953125</c:v>
                </c:pt>
                <c:pt idx="2695">
                  <c:v>17108.1796875</c:v>
                </c:pt>
                <c:pt idx="2696">
                  <c:v>17485.96484375</c:v>
                </c:pt>
                <c:pt idx="2697">
                  <c:v>18163.2734375</c:v>
                </c:pt>
                <c:pt idx="2698">
                  <c:v>18161.45703125</c:v>
                </c:pt>
                <c:pt idx="2699">
                  <c:v>18619.9609375</c:v>
                </c:pt>
                <c:pt idx="2700">
                  <c:v>12755.44140625</c:v>
                </c:pt>
                <c:pt idx="2701">
                  <c:v>11087.96875</c:v>
                </c:pt>
                <c:pt idx="2702">
                  <c:v>11249.3671875</c:v>
                </c:pt>
                <c:pt idx="2703">
                  <c:v>12969.87109375</c:v>
                </c:pt>
                <c:pt idx="2704">
                  <c:v>12217</c:v>
                </c:pt>
                <c:pt idx="2705">
                  <c:v>13440.23046875</c:v>
                </c:pt>
                <c:pt idx="2706">
                  <c:v>12933.859375</c:v>
                </c:pt>
                <c:pt idx="2707">
                  <c:v>12037.49609375</c:v>
                </c:pt>
                <c:pt idx="2708">
                  <c:v>13325.1171875</c:v>
                </c:pt>
                <c:pt idx="2709">
                  <c:v>12957.96875</c:v>
                </c:pt>
                <c:pt idx="2710">
                  <c:v>12022.046875</c:v>
                </c:pt>
                <c:pt idx="2711">
                  <c:v>12570.375</c:v>
                </c:pt>
                <c:pt idx="2712">
                  <c:v>12405.453125</c:v>
                </c:pt>
                <c:pt idx="2713">
                  <c:v>9625.3359375</c:v>
                </c:pt>
                <c:pt idx="2714">
                  <c:v>11016.90625</c:v>
                </c:pt>
                <c:pt idx="2715">
                  <c:v>14978.76953125</c:v>
                </c:pt>
                <c:pt idx="2716">
                  <c:v>15071.46484375</c:v>
                </c:pt>
                <c:pt idx="2717">
                  <c:v>14602.16796875</c:v>
                </c:pt>
                <c:pt idx="2718">
                  <c:v>14367.4609375</c:v>
                </c:pt>
                <c:pt idx="2719">
                  <c:v>14955.4453125</c:v>
                </c:pt>
                <c:pt idx="2720">
                  <c:v>12972.2578125</c:v>
                </c:pt>
                <c:pt idx="2721">
                  <c:v>14085.9453125</c:v>
                </c:pt>
                <c:pt idx="2722">
                  <c:v>13126.5546875</c:v>
                </c:pt>
                <c:pt idx="2723">
                  <c:v>13639.03515625</c:v>
                </c:pt>
                <c:pt idx="2724">
                  <c:v>14656.25390625</c:v>
                </c:pt>
                <c:pt idx="2725">
                  <c:v>13006.12890625</c:v>
                </c:pt>
                <c:pt idx="2726">
                  <c:v>13062.04296875</c:v>
                </c:pt>
                <c:pt idx="2727">
                  <c:v>12923.78125</c:v>
                </c:pt>
                <c:pt idx="2728">
                  <c:v>13031.92578125</c:v>
                </c:pt>
                <c:pt idx="2729">
                  <c:v>15451.234375</c:v>
                </c:pt>
                <c:pt idx="2730">
                  <c:v>14103.125</c:v>
                </c:pt>
                <c:pt idx="2731">
                  <c:v>12438.390625</c:v>
                </c:pt>
                <c:pt idx="2732">
                  <c:v>12352.00390625</c:v>
                </c:pt>
                <c:pt idx="2733">
                  <c:v>11894.58984375</c:v>
                </c:pt>
                <c:pt idx="2734">
                  <c:v>15216.6640625</c:v>
                </c:pt>
                <c:pt idx="2735">
                  <c:v>15491.17578125</c:v>
                </c:pt>
                <c:pt idx="2736">
                  <c:v>14357.8125</c:v>
                </c:pt>
                <c:pt idx="2737">
                  <c:v>13353.53515625</c:v>
                </c:pt>
                <c:pt idx="2738">
                  <c:v>15427.7421875</c:v>
                </c:pt>
                <c:pt idx="2739">
                  <c:v>15057.20703125</c:v>
                </c:pt>
                <c:pt idx="2740">
                  <c:v>14285.28515625</c:v>
                </c:pt>
                <c:pt idx="2741">
                  <c:v>13000.28515625</c:v>
                </c:pt>
                <c:pt idx="2742">
                  <c:v>12998.24609375</c:v>
                </c:pt>
                <c:pt idx="2743">
                  <c:v>14735.26171875</c:v>
                </c:pt>
                <c:pt idx="2744">
                  <c:v>14550.2265625</c:v>
                </c:pt>
                <c:pt idx="2745">
                  <c:v>15997.5390625</c:v>
                </c:pt>
                <c:pt idx="2746">
                  <c:v>14505.203125</c:v>
                </c:pt>
                <c:pt idx="2747">
                  <c:v>14207.40234375</c:v>
                </c:pt>
                <c:pt idx="2748">
                  <c:v>15078.01171875</c:v>
                </c:pt>
                <c:pt idx="2749">
                  <c:v>14491.7109375</c:v>
                </c:pt>
                <c:pt idx="2750">
                  <c:v>9622.09765625</c:v>
                </c:pt>
                <c:pt idx="2751">
                  <c:v>13486.2890625</c:v>
                </c:pt>
                <c:pt idx="2752">
                  <c:v>13539.8359375</c:v>
                </c:pt>
                <c:pt idx="2753">
                  <c:v>14562.73046875</c:v>
                </c:pt>
                <c:pt idx="2754">
                  <c:v>15230.0625</c:v>
                </c:pt>
                <c:pt idx="2755">
                  <c:v>14308.1015625</c:v>
                </c:pt>
                <c:pt idx="2756">
                  <c:v>13604.234375</c:v>
                </c:pt>
                <c:pt idx="2757">
                  <c:v>15494.18359375</c:v>
                </c:pt>
                <c:pt idx="2758">
                  <c:v>15782.2890625</c:v>
                </c:pt>
                <c:pt idx="2759">
                  <c:v>15971.1015625</c:v>
                </c:pt>
                <c:pt idx="2760">
                  <c:v>12391.046875</c:v>
                </c:pt>
                <c:pt idx="2761">
                  <c:v>6724.2265625</c:v>
                </c:pt>
                <c:pt idx="2762">
                  <c:v>8434.25</c:v>
                </c:pt>
                <c:pt idx="2763">
                  <c:v>9564.0625</c:v>
                </c:pt>
                <c:pt idx="2764">
                  <c:v>11556.5</c:v>
                </c:pt>
                <c:pt idx="2765">
                  <c:v>12111.24609375</c:v>
                </c:pt>
                <c:pt idx="2766">
                  <c:v>10834.8125</c:v>
                </c:pt>
                <c:pt idx="2767">
                  <c:v>10857.8828125</c:v>
                </c:pt>
                <c:pt idx="2768">
                  <c:v>11376.375</c:v>
                </c:pt>
                <c:pt idx="2769">
                  <c:v>12382.83984375</c:v>
                </c:pt>
                <c:pt idx="2770">
                  <c:v>11316.79296875</c:v>
                </c:pt>
                <c:pt idx="2771">
                  <c:v>11336.453125</c:v>
                </c:pt>
                <c:pt idx="2772">
                  <c:v>10546.77734375</c:v>
                </c:pt>
                <c:pt idx="2773">
                  <c:v>10123.23828125</c:v>
                </c:pt>
                <c:pt idx="2774">
                  <c:v>12015.1171875</c:v>
                </c:pt>
                <c:pt idx="2775">
                  <c:v>15824.671875</c:v>
                </c:pt>
                <c:pt idx="2776">
                  <c:v>17607.37109375</c:v>
                </c:pt>
                <c:pt idx="2777">
                  <c:v>16238.18359375</c:v>
                </c:pt>
                <c:pt idx="2778">
                  <c:v>14920.1484375</c:v>
                </c:pt>
                <c:pt idx="2779">
                  <c:v>15004.76953125</c:v>
                </c:pt>
                <c:pt idx="2780">
                  <c:v>12941.1171875</c:v>
                </c:pt>
                <c:pt idx="2781">
                  <c:v>15258.69921875</c:v>
                </c:pt>
                <c:pt idx="2782">
                  <c:v>17683.01171875</c:v>
                </c:pt>
                <c:pt idx="2783">
                  <c:v>17178.16796875</c:v>
                </c:pt>
                <c:pt idx="2784">
                  <c:v>14048.98046875</c:v>
                </c:pt>
                <c:pt idx="2785">
                  <c:v>13363.1953125</c:v>
                </c:pt>
                <c:pt idx="2786">
                  <c:v>13286.7734375</c:v>
                </c:pt>
                <c:pt idx="2787">
                  <c:v>16638.1328125</c:v>
                </c:pt>
                <c:pt idx="2788">
                  <c:v>16806.0234375</c:v>
                </c:pt>
                <c:pt idx="2789">
                  <c:v>17229.10546875</c:v>
                </c:pt>
                <c:pt idx="2790">
                  <c:v>12425.87890625</c:v>
                </c:pt>
                <c:pt idx="2791">
                  <c:v>12934.79296875</c:v>
                </c:pt>
                <c:pt idx="2792">
                  <c:v>12690.0859375</c:v>
                </c:pt>
                <c:pt idx="2793">
                  <c:v>12315.84375</c:v>
                </c:pt>
                <c:pt idx="2794">
                  <c:v>10343.66015625</c:v>
                </c:pt>
                <c:pt idx="2795">
                  <c:v>10002.1015625</c:v>
                </c:pt>
                <c:pt idx="2796">
                  <c:v>12192.84765625</c:v>
                </c:pt>
                <c:pt idx="2797">
                  <c:v>13535.921875</c:v>
                </c:pt>
                <c:pt idx="2798">
                  <c:v>12065.9453125</c:v>
                </c:pt>
                <c:pt idx="2799">
                  <c:v>13390.7265625</c:v>
                </c:pt>
                <c:pt idx="2800">
                  <c:v>11412.84375</c:v>
                </c:pt>
                <c:pt idx="2801">
                  <c:v>10787.08203125</c:v>
                </c:pt>
                <c:pt idx="2802">
                  <c:v>12304.50390625</c:v>
                </c:pt>
                <c:pt idx="2803">
                  <c:v>11191.36328125</c:v>
                </c:pt>
                <c:pt idx="2804">
                  <c:v>11680.109375</c:v>
                </c:pt>
                <c:pt idx="2805">
                  <c:v>16504.484375</c:v>
                </c:pt>
                <c:pt idx="2806">
                  <c:v>15349.953125</c:v>
                </c:pt>
                <c:pt idx="2807">
                  <c:v>17458.4296875</c:v>
                </c:pt>
                <c:pt idx="2808">
                  <c:v>16011.71484375</c:v>
                </c:pt>
                <c:pt idx="2809">
                  <c:v>16345.3671875</c:v>
                </c:pt>
                <c:pt idx="2810">
                  <c:v>15943.6875</c:v>
                </c:pt>
                <c:pt idx="2811">
                  <c:v>16430.8359375</c:v>
                </c:pt>
                <c:pt idx="2812">
                  <c:v>15762.75</c:v>
                </c:pt>
                <c:pt idx="2813">
                  <c:v>17089.6171875</c:v>
                </c:pt>
                <c:pt idx="2814">
                  <c:v>15660.66796875</c:v>
                </c:pt>
                <c:pt idx="2815">
                  <c:v>15973.69140625</c:v>
                </c:pt>
                <c:pt idx="2816">
                  <c:v>17475.01171875</c:v>
                </c:pt>
                <c:pt idx="2817">
                  <c:v>17220.453125</c:v>
                </c:pt>
                <c:pt idx="2818">
                  <c:v>16970.5390625</c:v>
                </c:pt>
                <c:pt idx="2819">
                  <c:v>16864.7578125</c:v>
                </c:pt>
                <c:pt idx="2820">
                  <c:v>14316.05078125</c:v>
                </c:pt>
                <c:pt idx="2821">
                  <c:v>13436.78515625</c:v>
                </c:pt>
                <c:pt idx="2822">
                  <c:v>15229.4609375</c:v>
                </c:pt>
                <c:pt idx="2823">
                  <c:v>14889.01171875</c:v>
                </c:pt>
                <c:pt idx="2824">
                  <c:v>14816.42578125</c:v>
                </c:pt>
                <c:pt idx="2825">
                  <c:v>14955.07421875</c:v>
                </c:pt>
                <c:pt idx="2826">
                  <c:v>15338.44140625</c:v>
                </c:pt>
                <c:pt idx="2827">
                  <c:v>14115.1640625</c:v>
                </c:pt>
                <c:pt idx="2828">
                  <c:v>15432.05859375</c:v>
                </c:pt>
                <c:pt idx="2829">
                  <c:v>14471.65234375</c:v>
                </c:pt>
                <c:pt idx="2830">
                  <c:v>14922.87890625</c:v>
                </c:pt>
                <c:pt idx="2831">
                  <c:v>14221.03515625</c:v>
                </c:pt>
                <c:pt idx="2832">
                  <c:v>14154.82421875</c:v>
                </c:pt>
                <c:pt idx="2833">
                  <c:v>14198.5546875</c:v>
                </c:pt>
                <c:pt idx="2834">
                  <c:v>15418.234375</c:v>
                </c:pt>
                <c:pt idx="2835">
                  <c:v>12407.59765625</c:v>
                </c:pt>
                <c:pt idx="2836">
                  <c:v>11840.90234375</c:v>
                </c:pt>
                <c:pt idx="2837">
                  <c:v>11595.84375</c:v>
                </c:pt>
                <c:pt idx="2838">
                  <c:v>9255.94140625</c:v>
                </c:pt>
                <c:pt idx="2839">
                  <c:v>8929.4921875</c:v>
                </c:pt>
                <c:pt idx="2840">
                  <c:v>13624.3984375</c:v>
                </c:pt>
                <c:pt idx="2841">
                  <c:v>11377.3359375</c:v>
                </c:pt>
                <c:pt idx="2842">
                  <c:v>12856.43359375</c:v>
                </c:pt>
                <c:pt idx="2843">
                  <c:v>11022.24609375</c:v>
                </c:pt>
                <c:pt idx="2844">
                  <c:v>10427.6640625</c:v>
                </c:pt>
                <c:pt idx="2845">
                  <c:v>10964.7890625</c:v>
                </c:pt>
                <c:pt idx="2846">
                  <c:v>12624.9609375</c:v>
                </c:pt>
                <c:pt idx="2847">
                  <c:v>13269.3046875</c:v>
                </c:pt>
                <c:pt idx="2848">
                  <c:v>12042.13671875</c:v>
                </c:pt>
                <c:pt idx="2849">
                  <c:v>11872.78515625</c:v>
                </c:pt>
                <c:pt idx="2850">
                  <c:v>13793.49609375</c:v>
                </c:pt>
                <c:pt idx="2851">
                  <c:v>12157.3828125</c:v>
                </c:pt>
                <c:pt idx="2852">
                  <c:v>12480.55859375</c:v>
                </c:pt>
                <c:pt idx="2853">
                  <c:v>13634.87109375</c:v>
                </c:pt>
                <c:pt idx="2854">
                  <c:v>13047.20703125</c:v>
                </c:pt>
                <c:pt idx="2855">
                  <c:v>11507.73046875</c:v>
                </c:pt>
                <c:pt idx="2856">
                  <c:v>14182.25390625</c:v>
                </c:pt>
                <c:pt idx="2857">
                  <c:v>13338.484375</c:v>
                </c:pt>
                <c:pt idx="2858">
                  <c:v>13432.390625</c:v>
                </c:pt>
                <c:pt idx="2859">
                  <c:v>12719.51171875</c:v>
                </c:pt>
                <c:pt idx="2860">
                  <c:v>12753.62109375</c:v>
                </c:pt>
                <c:pt idx="2861">
                  <c:v>12498.875</c:v>
                </c:pt>
                <c:pt idx="2862">
                  <c:v>11658.59375</c:v>
                </c:pt>
                <c:pt idx="2863">
                  <c:v>11230.76953125</c:v>
                </c:pt>
                <c:pt idx="2864">
                  <c:v>12633.4609375</c:v>
                </c:pt>
                <c:pt idx="2865">
                  <c:v>14085</c:v>
                </c:pt>
                <c:pt idx="2866">
                  <c:v>14079.46875</c:v>
                </c:pt>
                <c:pt idx="2867">
                  <c:v>12181.82421875</c:v>
                </c:pt>
                <c:pt idx="2868">
                  <c:v>10008.73828125</c:v>
                </c:pt>
                <c:pt idx="2869">
                  <c:v>9897.42578125</c:v>
                </c:pt>
                <c:pt idx="2870">
                  <c:v>12881.97265625</c:v>
                </c:pt>
                <c:pt idx="2871">
                  <c:v>14022.7421875</c:v>
                </c:pt>
                <c:pt idx="2872">
                  <c:v>11611.8203125</c:v>
                </c:pt>
                <c:pt idx="2873">
                  <c:v>9574.109375</c:v>
                </c:pt>
                <c:pt idx="2874">
                  <c:v>10213.734375</c:v>
                </c:pt>
                <c:pt idx="2875">
                  <c:v>14418.6875</c:v>
                </c:pt>
                <c:pt idx="2876">
                  <c:v>14198.390625</c:v>
                </c:pt>
                <c:pt idx="2877">
                  <c:v>13664.640625</c:v>
                </c:pt>
                <c:pt idx="2878">
                  <c:v>14073.2890625</c:v>
                </c:pt>
                <c:pt idx="2879">
                  <c:v>14801.578125</c:v>
                </c:pt>
                <c:pt idx="2880">
                  <c:v>13716.09375</c:v>
                </c:pt>
                <c:pt idx="2881">
                  <c:v>14136.1328125</c:v>
                </c:pt>
                <c:pt idx="2882">
                  <c:v>14233.54296875</c:v>
                </c:pt>
                <c:pt idx="2883">
                  <c:v>13881.16015625</c:v>
                </c:pt>
                <c:pt idx="2884">
                  <c:v>13438.5390625</c:v>
                </c:pt>
                <c:pt idx="2885">
                  <c:v>14143.015625</c:v>
                </c:pt>
                <c:pt idx="2886">
                  <c:v>14093.48046875</c:v>
                </c:pt>
                <c:pt idx="2887">
                  <c:v>11333.1484375</c:v>
                </c:pt>
                <c:pt idx="2888">
                  <c:v>9580.5703125</c:v>
                </c:pt>
                <c:pt idx="2889">
                  <c:v>10451.91796875</c:v>
                </c:pt>
                <c:pt idx="2890">
                  <c:v>13617.62109375</c:v>
                </c:pt>
                <c:pt idx="2891">
                  <c:v>11137.046875</c:v>
                </c:pt>
                <c:pt idx="2892">
                  <c:v>7090.75</c:v>
                </c:pt>
                <c:pt idx="2893">
                  <c:v>8873.390625</c:v>
                </c:pt>
                <c:pt idx="2894">
                  <c:v>11428.8203125</c:v>
                </c:pt>
                <c:pt idx="2895">
                  <c:v>16044.0390625</c:v>
                </c:pt>
                <c:pt idx="2896">
                  <c:v>13761.11328125</c:v>
                </c:pt>
                <c:pt idx="2897">
                  <c:v>12100.76953125</c:v>
                </c:pt>
                <c:pt idx="2898">
                  <c:v>11252.30078125</c:v>
                </c:pt>
                <c:pt idx="2899">
                  <c:v>12990.2265625</c:v>
                </c:pt>
                <c:pt idx="2900">
                  <c:v>16129.2890625</c:v>
                </c:pt>
                <c:pt idx="2901">
                  <c:v>15039.72265625</c:v>
                </c:pt>
                <c:pt idx="2902">
                  <c:v>14139.9140625</c:v>
                </c:pt>
                <c:pt idx="2903">
                  <c:v>13485.796875</c:v>
                </c:pt>
                <c:pt idx="2904">
                  <c:v>14870.63671875</c:v>
                </c:pt>
                <c:pt idx="2905">
                  <c:v>16286.03515625</c:v>
                </c:pt>
                <c:pt idx="2906">
                  <c:v>15189.4375</c:v>
                </c:pt>
                <c:pt idx="2907">
                  <c:v>12424.53125</c:v>
                </c:pt>
                <c:pt idx="2908">
                  <c:v>12048.15625</c:v>
                </c:pt>
                <c:pt idx="2909">
                  <c:v>16244.984375</c:v>
                </c:pt>
                <c:pt idx="2910">
                  <c:v>11912.8203125</c:v>
                </c:pt>
                <c:pt idx="2911">
                  <c:v>10461.30078125</c:v>
                </c:pt>
                <c:pt idx="2912">
                  <c:v>10179.63671875</c:v>
                </c:pt>
                <c:pt idx="2913">
                  <c:v>12059.29296875</c:v>
                </c:pt>
                <c:pt idx="2914">
                  <c:v>12048.83203125</c:v>
                </c:pt>
                <c:pt idx="2915">
                  <c:v>11047.42578125</c:v>
                </c:pt>
                <c:pt idx="2916">
                  <c:v>10561.30859375</c:v>
                </c:pt>
                <c:pt idx="2917">
                  <c:v>11091.078125</c:v>
                </c:pt>
                <c:pt idx="2918">
                  <c:v>11609.8046875</c:v>
                </c:pt>
                <c:pt idx="2919">
                  <c:v>10772.10546875</c:v>
                </c:pt>
                <c:pt idx="2920">
                  <c:v>11184.42578125</c:v>
                </c:pt>
                <c:pt idx="2921">
                  <c:v>9342.234375</c:v>
                </c:pt>
                <c:pt idx="2922">
                  <c:v>9778.75390625</c:v>
                </c:pt>
                <c:pt idx="2923">
                  <c:v>11965.06640625</c:v>
                </c:pt>
                <c:pt idx="2924">
                  <c:v>11978.55859375</c:v>
                </c:pt>
                <c:pt idx="2925">
                  <c:v>15475.85546875</c:v>
                </c:pt>
                <c:pt idx="2926">
                  <c:v>14632.3203125</c:v>
                </c:pt>
                <c:pt idx="2927">
                  <c:v>13778.5546875</c:v>
                </c:pt>
                <c:pt idx="2928">
                  <c:v>14092.8828125</c:v>
                </c:pt>
                <c:pt idx="2929">
                  <c:v>15192.14453125</c:v>
                </c:pt>
                <c:pt idx="2930">
                  <c:v>14595.984375</c:v>
                </c:pt>
                <c:pt idx="2931">
                  <c:v>13751</c:v>
                </c:pt>
                <c:pt idx="2932">
                  <c:v>12504.55078125</c:v>
                </c:pt>
                <c:pt idx="2933">
                  <c:v>12828.62109375</c:v>
                </c:pt>
                <c:pt idx="2934">
                  <c:v>15368.6640625</c:v>
                </c:pt>
                <c:pt idx="2935">
                  <c:v>15323.4453125</c:v>
                </c:pt>
                <c:pt idx="2936">
                  <c:v>15219.7265625</c:v>
                </c:pt>
                <c:pt idx="2937">
                  <c:v>15283.84765625</c:v>
                </c:pt>
                <c:pt idx="2938">
                  <c:v>15697.23046875</c:v>
                </c:pt>
                <c:pt idx="2939">
                  <c:v>15275.578125</c:v>
                </c:pt>
                <c:pt idx="2940">
                  <c:v>14728.17578125</c:v>
                </c:pt>
                <c:pt idx="2941">
                  <c:v>9264.78125</c:v>
                </c:pt>
                <c:pt idx="2942">
                  <c:v>14309.03515625</c:v>
                </c:pt>
                <c:pt idx="2943">
                  <c:v>14349.37890625</c:v>
                </c:pt>
                <c:pt idx="2944">
                  <c:v>14172.99609375</c:v>
                </c:pt>
                <c:pt idx="2945">
                  <c:v>14159.38671875</c:v>
                </c:pt>
                <c:pt idx="2946">
                  <c:v>13660.91796875</c:v>
                </c:pt>
                <c:pt idx="2947">
                  <c:v>14694.30078125</c:v>
                </c:pt>
                <c:pt idx="2948">
                  <c:v>12560.72265625</c:v>
                </c:pt>
                <c:pt idx="2949">
                  <c:v>12323.9921875</c:v>
                </c:pt>
                <c:pt idx="2950">
                  <c:v>13508.23828125</c:v>
                </c:pt>
                <c:pt idx="2951">
                  <c:v>12947.7734375</c:v>
                </c:pt>
                <c:pt idx="2952">
                  <c:v>11301.84375</c:v>
                </c:pt>
                <c:pt idx="2953">
                  <c:v>11475.7265625</c:v>
                </c:pt>
                <c:pt idx="2954">
                  <c:v>12481.37890625</c:v>
                </c:pt>
                <c:pt idx="2955">
                  <c:v>17843.12890625</c:v>
                </c:pt>
                <c:pt idx="2956">
                  <c:v>11785.84375</c:v>
                </c:pt>
                <c:pt idx="2957">
                  <c:v>17857.78515625</c:v>
                </c:pt>
                <c:pt idx="2958">
                  <c:v>18320.08203125</c:v>
                </c:pt>
                <c:pt idx="2959">
                  <c:v>15730.74609375</c:v>
                </c:pt>
                <c:pt idx="2960">
                  <c:v>15037.6015625</c:v>
                </c:pt>
                <c:pt idx="2961">
                  <c:v>18588.43359375</c:v>
                </c:pt>
                <c:pt idx="2962">
                  <c:v>18490.75</c:v>
                </c:pt>
                <c:pt idx="2963">
                  <c:v>17824.37890625</c:v>
                </c:pt>
                <c:pt idx="2964">
                  <c:v>15771.296875</c:v>
                </c:pt>
                <c:pt idx="2965">
                  <c:v>16075.9140625</c:v>
                </c:pt>
                <c:pt idx="2966">
                  <c:v>17509.03515625</c:v>
                </c:pt>
                <c:pt idx="2967">
                  <c:v>18031.6875</c:v>
                </c:pt>
                <c:pt idx="2968">
                  <c:v>15982.71875</c:v>
                </c:pt>
                <c:pt idx="2969">
                  <c:v>14116.58984375</c:v>
                </c:pt>
                <c:pt idx="2970">
                  <c:v>17651.16796875</c:v>
                </c:pt>
                <c:pt idx="2971">
                  <c:v>17875.59765625</c:v>
                </c:pt>
                <c:pt idx="2972">
                  <c:v>17559.96875</c:v>
                </c:pt>
                <c:pt idx="2973">
                  <c:v>11674.828125</c:v>
                </c:pt>
                <c:pt idx="2974">
                  <c:v>15547.96484375</c:v>
                </c:pt>
                <c:pt idx="2975">
                  <c:v>14964.46875</c:v>
                </c:pt>
                <c:pt idx="2976">
                  <c:v>15406.62109375</c:v>
                </c:pt>
                <c:pt idx="2977">
                  <c:v>15452.2109375</c:v>
                </c:pt>
                <c:pt idx="2978">
                  <c:v>13591.41015625</c:v>
                </c:pt>
                <c:pt idx="2979">
                  <c:v>13230.2265625</c:v>
                </c:pt>
                <c:pt idx="2980">
                  <c:v>12933.6171875</c:v>
                </c:pt>
                <c:pt idx="2981">
                  <c:v>14847.84375</c:v>
                </c:pt>
                <c:pt idx="2982">
                  <c:v>17305.0703125</c:v>
                </c:pt>
                <c:pt idx="2983">
                  <c:v>16242.28515625</c:v>
                </c:pt>
                <c:pt idx="2984">
                  <c:v>16145.27734375</c:v>
                </c:pt>
                <c:pt idx="2985">
                  <c:v>19789.22265625</c:v>
                </c:pt>
                <c:pt idx="2986">
                  <c:v>13870.5859375</c:v>
                </c:pt>
                <c:pt idx="2987">
                  <c:v>17378.4375</c:v>
                </c:pt>
                <c:pt idx="2988">
                  <c:v>17274.27734375</c:v>
                </c:pt>
                <c:pt idx="2989">
                  <c:v>19476.33203125</c:v>
                </c:pt>
                <c:pt idx="2990">
                  <c:v>18665.98828125</c:v>
                </c:pt>
                <c:pt idx="2991">
                  <c:v>19941.9375</c:v>
                </c:pt>
                <c:pt idx="2992">
                  <c:v>19303.9765625</c:v>
                </c:pt>
                <c:pt idx="2993">
                  <c:v>18798.96484375</c:v>
                </c:pt>
                <c:pt idx="2994">
                  <c:v>16871.33984375</c:v>
                </c:pt>
                <c:pt idx="2995">
                  <c:v>16069.3359375</c:v>
                </c:pt>
                <c:pt idx="2996">
                  <c:v>18696.47265625</c:v>
                </c:pt>
                <c:pt idx="2997">
                  <c:v>19352.0078125</c:v>
                </c:pt>
                <c:pt idx="2998">
                  <c:v>17654.06640625</c:v>
                </c:pt>
                <c:pt idx="2999">
                  <c:v>15756.015625</c:v>
                </c:pt>
                <c:pt idx="3000">
                  <c:v>12165.1171875</c:v>
                </c:pt>
                <c:pt idx="3001">
                  <c:v>9785.890625</c:v>
                </c:pt>
                <c:pt idx="3002">
                  <c:v>9384.9140625</c:v>
                </c:pt>
                <c:pt idx="3003">
                  <c:v>9168.40234375</c:v>
                </c:pt>
                <c:pt idx="3004">
                  <c:v>12882.125</c:v>
                </c:pt>
                <c:pt idx="3005">
                  <c:v>12377.375</c:v>
                </c:pt>
                <c:pt idx="3006">
                  <c:v>11978.5703125</c:v>
                </c:pt>
                <c:pt idx="3007">
                  <c:v>12146.34375</c:v>
                </c:pt>
                <c:pt idx="3008">
                  <c:v>11602.2734375</c:v>
                </c:pt>
                <c:pt idx="3009">
                  <c:v>11558.28125</c:v>
                </c:pt>
                <c:pt idx="3010">
                  <c:v>11573.5390625</c:v>
                </c:pt>
                <c:pt idx="3011">
                  <c:v>12185.6328125</c:v>
                </c:pt>
                <c:pt idx="3012">
                  <c:v>11500.5234375</c:v>
                </c:pt>
                <c:pt idx="3013">
                  <c:v>12561.9375</c:v>
                </c:pt>
                <c:pt idx="3014">
                  <c:v>12817.1640625</c:v>
                </c:pt>
                <c:pt idx="3015">
                  <c:v>15196.65234375</c:v>
                </c:pt>
                <c:pt idx="3016">
                  <c:v>14300.79296875</c:v>
                </c:pt>
                <c:pt idx="3017">
                  <c:v>14233.5546875</c:v>
                </c:pt>
                <c:pt idx="3018">
                  <c:v>14836.18359375</c:v>
                </c:pt>
                <c:pt idx="3019">
                  <c:v>14710.9609375</c:v>
                </c:pt>
                <c:pt idx="3020">
                  <c:v>14779.234375</c:v>
                </c:pt>
                <c:pt idx="3021">
                  <c:v>15570.50390625</c:v>
                </c:pt>
                <c:pt idx="3022">
                  <c:v>15584.78125</c:v>
                </c:pt>
                <c:pt idx="3023">
                  <c:v>14862.85546875</c:v>
                </c:pt>
                <c:pt idx="3024">
                  <c:v>14983.421875</c:v>
                </c:pt>
                <c:pt idx="3025">
                  <c:v>15507.1953125</c:v>
                </c:pt>
                <c:pt idx="3026">
                  <c:v>14237.40625</c:v>
                </c:pt>
                <c:pt idx="3027">
                  <c:v>15240.8515625</c:v>
                </c:pt>
                <c:pt idx="3028">
                  <c:v>14413.9375</c:v>
                </c:pt>
                <c:pt idx="3029">
                  <c:v>14870.23828125</c:v>
                </c:pt>
                <c:pt idx="3030">
                  <c:v>16049.3671875</c:v>
                </c:pt>
                <c:pt idx="3031">
                  <c:v>17107.75</c:v>
                </c:pt>
                <c:pt idx="3032">
                  <c:v>16568.31640625</c:v>
                </c:pt>
                <c:pt idx="3033">
                  <c:v>16490.6796875</c:v>
                </c:pt>
                <c:pt idx="3034">
                  <c:v>16982.8671875</c:v>
                </c:pt>
                <c:pt idx="3035">
                  <c:v>16475.63671875</c:v>
                </c:pt>
                <c:pt idx="3036">
                  <c:v>17115.6953125</c:v>
                </c:pt>
                <c:pt idx="3037">
                  <c:v>16627.1015625</c:v>
                </c:pt>
                <c:pt idx="3038">
                  <c:v>15029.1640625</c:v>
                </c:pt>
                <c:pt idx="3039">
                  <c:v>12912.98046875</c:v>
                </c:pt>
                <c:pt idx="3040">
                  <c:v>13594.0859375</c:v>
                </c:pt>
                <c:pt idx="3041">
                  <c:v>16351.765625</c:v>
                </c:pt>
                <c:pt idx="3042">
                  <c:v>16673.8359375</c:v>
                </c:pt>
                <c:pt idx="3043">
                  <c:v>15678.9296875</c:v>
                </c:pt>
                <c:pt idx="3044">
                  <c:v>15896.05078125</c:v>
                </c:pt>
                <c:pt idx="3045">
                  <c:v>11726.015625</c:v>
                </c:pt>
                <c:pt idx="3046">
                  <c:v>11273.21484375</c:v>
                </c:pt>
                <c:pt idx="3047">
                  <c:v>9194.72265625</c:v>
                </c:pt>
                <c:pt idx="3048">
                  <c:v>8769.9921875</c:v>
                </c:pt>
                <c:pt idx="3049">
                  <c:v>11466.81640625</c:v>
                </c:pt>
                <c:pt idx="3050">
                  <c:v>11337.3984375</c:v>
                </c:pt>
                <c:pt idx="3051">
                  <c:v>9331.88671875</c:v>
                </c:pt>
                <c:pt idx="3052">
                  <c:v>9175.625</c:v>
                </c:pt>
                <c:pt idx="3053">
                  <c:v>12323.43359375</c:v>
                </c:pt>
                <c:pt idx="3054">
                  <c:v>10509.39453125</c:v>
                </c:pt>
                <c:pt idx="3055">
                  <c:v>12132.75</c:v>
                </c:pt>
                <c:pt idx="3056">
                  <c:v>11177.56640625</c:v>
                </c:pt>
                <c:pt idx="3057">
                  <c:v>11620.77734375</c:v>
                </c:pt>
                <c:pt idx="3058">
                  <c:v>12380.40234375</c:v>
                </c:pt>
                <c:pt idx="3059">
                  <c:v>12229.9296875</c:v>
                </c:pt>
                <c:pt idx="3060">
                  <c:v>15976.00390625</c:v>
                </c:pt>
                <c:pt idx="3061">
                  <c:v>16249.42578125</c:v>
                </c:pt>
                <c:pt idx="3062">
                  <c:v>16101.125</c:v>
                </c:pt>
                <c:pt idx="3063">
                  <c:v>16168.37890625</c:v>
                </c:pt>
                <c:pt idx="3064">
                  <c:v>15961.49609375</c:v>
                </c:pt>
                <c:pt idx="3065">
                  <c:v>14281.78125</c:v>
                </c:pt>
                <c:pt idx="3066">
                  <c:v>13320.55859375</c:v>
                </c:pt>
                <c:pt idx="3067">
                  <c:v>16110.7421875</c:v>
                </c:pt>
                <c:pt idx="3068">
                  <c:v>15126.95703125</c:v>
                </c:pt>
                <c:pt idx="3069">
                  <c:v>15156.3828125</c:v>
                </c:pt>
                <c:pt idx="3070">
                  <c:v>16268.0859375</c:v>
                </c:pt>
                <c:pt idx="3071">
                  <c:v>15428.99609375</c:v>
                </c:pt>
                <c:pt idx="3072">
                  <c:v>15070.68359375</c:v>
                </c:pt>
                <c:pt idx="3073">
                  <c:v>16060.2421875</c:v>
                </c:pt>
                <c:pt idx="3074">
                  <c:v>15100.5703125</c:v>
                </c:pt>
                <c:pt idx="3075">
                  <c:v>14503.7890625</c:v>
                </c:pt>
                <c:pt idx="3076">
                  <c:v>14749.3359375</c:v>
                </c:pt>
                <c:pt idx="3077">
                  <c:v>12117.171875</c:v>
                </c:pt>
                <c:pt idx="3078">
                  <c:v>10561.8203125</c:v>
                </c:pt>
                <c:pt idx="3079">
                  <c:v>12922.84765625</c:v>
                </c:pt>
                <c:pt idx="3080">
                  <c:v>12029.07421875</c:v>
                </c:pt>
                <c:pt idx="3081">
                  <c:v>12848.5390625</c:v>
                </c:pt>
                <c:pt idx="3082">
                  <c:v>10894.6796875</c:v>
                </c:pt>
                <c:pt idx="3083">
                  <c:v>10918.7890625</c:v>
                </c:pt>
                <c:pt idx="3084">
                  <c:v>14169.86328125</c:v>
                </c:pt>
                <c:pt idx="3085">
                  <c:v>12962.64453125</c:v>
                </c:pt>
                <c:pt idx="3086">
                  <c:v>11675.4453125</c:v>
                </c:pt>
                <c:pt idx="3087">
                  <c:v>10564.27734375</c:v>
                </c:pt>
                <c:pt idx="3088">
                  <c:v>11556.91796875</c:v>
                </c:pt>
                <c:pt idx="3089">
                  <c:v>14658.90234375</c:v>
                </c:pt>
                <c:pt idx="3090">
                  <c:v>12165.05859375</c:v>
                </c:pt>
                <c:pt idx="3091">
                  <c:v>14205.046875</c:v>
                </c:pt>
                <c:pt idx="3092">
                  <c:v>11660.296875</c:v>
                </c:pt>
                <c:pt idx="3093">
                  <c:v>15181.10546875</c:v>
                </c:pt>
                <c:pt idx="3094">
                  <c:v>14703.08203125</c:v>
                </c:pt>
                <c:pt idx="3095">
                  <c:v>12763.3046875</c:v>
                </c:pt>
                <c:pt idx="3096">
                  <c:v>14925.015625</c:v>
                </c:pt>
                <c:pt idx="3097">
                  <c:v>15243.3671875</c:v>
                </c:pt>
                <c:pt idx="3098">
                  <c:v>14665.921875</c:v>
                </c:pt>
                <c:pt idx="3099">
                  <c:v>11498.94140625</c:v>
                </c:pt>
                <c:pt idx="3100">
                  <c:v>10333.67578125</c:v>
                </c:pt>
                <c:pt idx="3101">
                  <c:v>12281.421875</c:v>
                </c:pt>
                <c:pt idx="3102">
                  <c:v>14691.73046875</c:v>
                </c:pt>
                <c:pt idx="3103">
                  <c:v>13392.77734375</c:v>
                </c:pt>
                <c:pt idx="3104">
                  <c:v>15034.62109375</c:v>
                </c:pt>
                <c:pt idx="3105">
                  <c:v>16735.6171875</c:v>
                </c:pt>
                <c:pt idx="3106">
                  <c:v>16347.828125</c:v>
                </c:pt>
                <c:pt idx="3107">
                  <c:v>13278.6875</c:v>
                </c:pt>
                <c:pt idx="3108">
                  <c:v>13933.6796875</c:v>
                </c:pt>
                <c:pt idx="3109">
                  <c:v>15458.828125</c:v>
                </c:pt>
                <c:pt idx="3110">
                  <c:v>18005.4609375</c:v>
                </c:pt>
                <c:pt idx="3111">
                  <c:v>17484.40625</c:v>
                </c:pt>
                <c:pt idx="3112">
                  <c:v>16996.38671875</c:v>
                </c:pt>
                <c:pt idx="3113">
                  <c:v>17879.2421875</c:v>
                </c:pt>
                <c:pt idx="3114">
                  <c:v>17517.08984375</c:v>
                </c:pt>
                <c:pt idx="3115">
                  <c:v>17709.671875</c:v>
                </c:pt>
                <c:pt idx="3116">
                  <c:v>18078.5625</c:v>
                </c:pt>
                <c:pt idx="3117">
                  <c:v>16131.359375</c:v>
                </c:pt>
                <c:pt idx="3118">
                  <c:v>15341.84765625</c:v>
                </c:pt>
                <c:pt idx="3119">
                  <c:v>17447.703125</c:v>
                </c:pt>
                <c:pt idx="3120">
                  <c:v>18771.00390625</c:v>
                </c:pt>
                <c:pt idx="3121">
                  <c:v>18389.62890625</c:v>
                </c:pt>
                <c:pt idx="3122">
                  <c:v>17279.921875</c:v>
                </c:pt>
                <c:pt idx="3123">
                  <c:v>18863.5078125</c:v>
                </c:pt>
                <c:pt idx="3124">
                  <c:v>18995.0546875</c:v>
                </c:pt>
                <c:pt idx="3125">
                  <c:v>16091.87109375</c:v>
                </c:pt>
                <c:pt idx="3126">
                  <c:v>13350.82421875</c:v>
                </c:pt>
                <c:pt idx="3127">
                  <c:v>12302.546875</c:v>
                </c:pt>
                <c:pt idx="3128">
                  <c:v>13013.58984375</c:v>
                </c:pt>
                <c:pt idx="3129">
                  <c:v>16595.046875</c:v>
                </c:pt>
                <c:pt idx="3130">
                  <c:v>16838.65234375</c:v>
                </c:pt>
                <c:pt idx="3131">
                  <c:v>15798.3671875</c:v>
                </c:pt>
                <c:pt idx="3132">
                  <c:v>15594.96875</c:v>
                </c:pt>
                <c:pt idx="3133">
                  <c:v>17799.6484375</c:v>
                </c:pt>
                <c:pt idx="3134">
                  <c:v>18913.7265625</c:v>
                </c:pt>
                <c:pt idx="3135">
                  <c:v>13722.83203125</c:v>
                </c:pt>
                <c:pt idx="3136">
                  <c:v>14341.71875</c:v>
                </c:pt>
                <c:pt idx="3137">
                  <c:v>11899.7734375</c:v>
                </c:pt>
                <c:pt idx="3138">
                  <c:v>12469.9375</c:v>
                </c:pt>
                <c:pt idx="3139">
                  <c:v>13471.8046875</c:v>
                </c:pt>
                <c:pt idx="3140">
                  <c:v>12424.53515625</c:v>
                </c:pt>
                <c:pt idx="3141">
                  <c:v>9761.78515625</c:v>
                </c:pt>
                <c:pt idx="3142">
                  <c:v>10763.25390625</c:v>
                </c:pt>
                <c:pt idx="3143">
                  <c:v>13470.6328125</c:v>
                </c:pt>
                <c:pt idx="3144">
                  <c:v>13600.23046875</c:v>
                </c:pt>
                <c:pt idx="3145">
                  <c:v>13876.29296875</c:v>
                </c:pt>
                <c:pt idx="3146">
                  <c:v>11102.8125</c:v>
                </c:pt>
                <c:pt idx="3147">
                  <c:v>11150.1796875</c:v>
                </c:pt>
                <c:pt idx="3148">
                  <c:v>12854.4609375</c:v>
                </c:pt>
                <c:pt idx="3149">
                  <c:v>10629.7734375</c:v>
                </c:pt>
                <c:pt idx="3150">
                  <c:v>13416.6640625</c:v>
                </c:pt>
                <c:pt idx="3151">
                  <c:v>12419.828125</c:v>
                </c:pt>
                <c:pt idx="3152">
                  <c:v>12352.31640625</c:v>
                </c:pt>
                <c:pt idx="3153">
                  <c:v>12242.12890625</c:v>
                </c:pt>
                <c:pt idx="3154">
                  <c:v>13727.71484375</c:v>
                </c:pt>
                <c:pt idx="3155">
                  <c:v>12419.6640625</c:v>
                </c:pt>
                <c:pt idx="3156">
                  <c:v>12358.17578125</c:v>
                </c:pt>
                <c:pt idx="3157">
                  <c:v>11292.39453125</c:v>
                </c:pt>
                <c:pt idx="3158">
                  <c:v>13130.55859375</c:v>
                </c:pt>
                <c:pt idx="3159">
                  <c:v>13862.6953125</c:v>
                </c:pt>
                <c:pt idx="3160">
                  <c:v>13571.3828125</c:v>
                </c:pt>
                <c:pt idx="3161">
                  <c:v>11938.2578125</c:v>
                </c:pt>
                <c:pt idx="3162">
                  <c:v>11893.23046875</c:v>
                </c:pt>
                <c:pt idx="3163">
                  <c:v>14100.92578125</c:v>
                </c:pt>
                <c:pt idx="3164">
                  <c:v>13878.98828125</c:v>
                </c:pt>
                <c:pt idx="3165">
                  <c:v>15382.7734375</c:v>
                </c:pt>
                <c:pt idx="3166">
                  <c:v>16741.890625</c:v>
                </c:pt>
                <c:pt idx="3167">
                  <c:v>16400.15234375</c:v>
                </c:pt>
                <c:pt idx="3168">
                  <c:v>16326.7890625</c:v>
                </c:pt>
                <c:pt idx="3169">
                  <c:v>14952.0234375</c:v>
                </c:pt>
                <c:pt idx="3170">
                  <c:v>16132.5703125</c:v>
                </c:pt>
                <c:pt idx="3171">
                  <c:v>15545.25</c:v>
                </c:pt>
                <c:pt idx="3172">
                  <c:v>16367.46484375</c:v>
                </c:pt>
                <c:pt idx="3173">
                  <c:v>16284.015625</c:v>
                </c:pt>
                <c:pt idx="3174">
                  <c:v>14287.5</c:v>
                </c:pt>
                <c:pt idx="3175">
                  <c:v>13985.37109375</c:v>
                </c:pt>
                <c:pt idx="3176">
                  <c:v>16670.4140625</c:v>
                </c:pt>
                <c:pt idx="3177">
                  <c:v>14712.078125</c:v>
                </c:pt>
                <c:pt idx="3178">
                  <c:v>11094.28125</c:v>
                </c:pt>
                <c:pt idx="3179">
                  <c:v>11852.3984375</c:v>
                </c:pt>
                <c:pt idx="3180">
                  <c:v>14507.1171875</c:v>
                </c:pt>
                <c:pt idx="3181">
                  <c:v>11959.2421875</c:v>
                </c:pt>
                <c:pt idx="3182">
                  <c:v>12493.7890625</c:v>
                </c:pt>
                <c:pt idx="3183">
                  <c:v>14664.26171875</c:v>
                </c:pt>
                <c:pt idx="3184">
                  <c:v>14696.77734375</c:v>
                </c:pt>
                <c:pt idx="3185">
                  <c:v>13182.046875</c:v>
                </c:pt>
                <c:pt idx="3186">
                  <c:v>13367.8828125</c:v>
                </c:pt>
                <c:pt idx="3187">
                  <c:v>14359.94140625</c:v>
                </c:pt>
                <c:pt idx="3188">
                  <c:v>14750.0703125</c:v>
                </c:pt>
                <c:pt idx="3189">
                  <c:v>15060.4609375</c:v>
                </c:pt>
                <c:pt idx="3190">
                  <c:v>11871.28125</c:v>
                </c:pt>
                <c:pt idx="3191">
                  <c:v>10916.5078125</c:v>
                </c:pt>
                <c:pt idx="3192">
                  <c:v>10902.40625</c:v>
                </c:pt>
                <c:pt idx="3193">
                  <c:v>12161.59375</c:v>
                </c:pt>
                <c:pt idx="3194">
                  <c:v>14622.62890625</c:v>
                </c:pt>
                <c:pt idx="3195">
                  <c:v>10701.1484375</c:v>
                </c:pt>
                <c:pt idx="3196">
                  <c:v>11067.9921875</c:v>
                </c:pt>
                <c:pt idx="3197">
                  <c:v>10325.859375</c:v>
                </c:pt>
                <c:pt idx="3198">
                  <c:v>8810.9140625</c:v>
                </c:pt>
                <c:pt idx="3199">
                  <c:v>8986.2265625</c:v>
                </c:pt>
                <c:pt idx="3200">
                  <c:v>10588.5078125</c:v>
                </c:pt>
                <c:pt idx="3201">
                  <c:v>10789.2578125</c:v>
                </c:pt>
                <c:pt idx="3202">
                  <c:v>9811.375</c:v>
                </c:pt>
                <c:pt idx="3203">
                  <c:v>8064.015625</c:v>
                </c:pt>
                <c:pt idx="3204">
                  <c:v>10392.19921875</c:v>
                </c:pt>
                <c:pt idx="3205">
                  <c:v>10076.91015625</c:v>
                </c:pt>
                <c:pt idx="3206">
                  <c:v>9881.6640625</c:v>
                </c:pt>
                <c:pt idx="3207">
                  <c:v>9691.7734375</c:v>
                </c:pt>
                <c:pt idx="3208">
                  <c:v>10995</c:v>
                </c:pt>
                <c:pt idx="3209">
                  <c:v>10851.328125</c:v>
                </c:pt>
                <c:pt idx="3210">
                  <c:v>15294.109375</c:v>
                </c:pt>
                <c:pt idx="3211">
                  <c:v>15710.375</c:v>
                </c:pt>
                <c:pt idx="3212">
                  <c:v>15587.02734375</c:v>
                </c:pt>
                <c:pt idx="3213">
                  <c:v>15035.78515625</c:v>
                </c:pt>
                <c:pt idx="3214">
                  <c:v>13553.96875</c:v>
                </c:pt>
                <c:pt idx="3215">
                  <c:v>13013.54296875</c:v>
                </c:pt>
                <c:pt idx="3216">
                  <c:v>15193.5625</c:v>
                </c:pt>
                <c:pt idx="3217">
                  <c:v>15257.9140625</c:v>
                </c:pt>
                <c:pt idx="3218">
                  <c:v>12943.515625</c:v>
                </c:pt>
                <c:pt idx="3219">
                  <c:v>11884.6328125</c:v>
                </c:pt>
                <c:pt idx="3220">
                  <c:v>12272.59375</c:v>
                </c:pt>
                <c:pt idx="3221">
                  <c:v>14922.4609375</c:v>
                </c:pt>
                <c:pt idx="3222">
                  <c:v>14849.80859375</c:v>
                </c:pt>
                <c:pt idx="3223">
                  <c:v>13751.68359375</c:v>
                </c:pt>
                <c:pt idx="3224">
                  <c:v>14410.28515625</c:v>
                </c:pt>
                <c:pt idx="3225">
                  <c:v>15386.71484375</c:v>
                </c:pt>
                <c:pt idx="3226">
                  <c:v>13565.484375</c:v>
                </c:pt>
                <c:pt idx="3227">
                  <c:v>12790.296875</c:v>
                </c:pt>
                <c:pt idx="3228">
                  <c:v>13801.4609375</c:v>
                </c:pt>
                <c:pt idx="3229">
                  <c:v>15034.83203125</c:v>
                </c:pt>
                <c:pt idx="3230">
                  <c:v>15512.5546875</c:v>
                </c:pt>
                <c:pt idx="3231">
                  <c:v>15070.640625</c:v>
                </c:pt>
                <c:pt idx="3232">
                  <c:v>17039.3671875</c:v>
                </c:pt>
                <c:pt idx="3233">
                  <c:v>17293.43359375</c:v>
                </c:pt>
                <c:pt idx="3234">
                  <c:v>16246.2890625</c:v>
                </c:pt>
                <c:pt idx="3235">
                  <c:v>14729.9140625</c:v>
                </c:pt>
                <c:pt idx="3236">
                  <c:v>14866.91796875</c:v>
                </c:pt>
                <c:pt idx="3237">
                  <c:v>16549.41015625</c:v>
                </c:pt>
                <c:pt idx="3238">
                  <c:v>16723.0390625</c:v>
                </c:pt>
                <c:pt idx="3239">
                  <c:v>17148.78125</c:v>
                </c:pt>
                <c:pt idx="3240">
                  <c:v>11268.89453125</c:v>
                </c:pt>
                <c:pt idx="3241">
                  <c:v>9707.4921875</c:v>
                </c:pt>
                <c:pt idx="3242">
                  <c:v>8688.71484375</c:v>
                </c:pt>
                <c:pt idx="3243">
                  <c:v>10223.55859375</c:v>
                </c:pt>
                <c:pt idx="3244">
                  <c:v>11996.734375</c:v>
                </c:pt>
                <c:pt idx="3245">
                  <c:v>12338.859375</c:v>
                </c:pt>
                <c:pt idx="3246">
                  <c:v>13321.62109375</c:v>
                </c:pt>
                <c:pt idx="3247">
                  <c:v>14389.4765625</c:v>
                </c:pt>
                <c:pt idx="3248">
                  <c:v>14563.52734375</c:v>
                </c:pt>
                <c:pt idx="3249">
                  <c:v>13271.54296875</c:v>
                </c:pt>
                <c:pt idx="3250">
                  <c:v>11659.19921875</c:v>
                </c:pt>
                <c:pt idx="3251">
                  <c:v>12010.4296875</c:v>
                </c:pt>
                <c:pt idx="3252">
                  <c:v>14070.51171875</c:v>
                </c:pt>
                <c:pt idx="3253">
                  <c:v>13228.12890625</c:v>
                </c:pt>
                <c:pt idx="3254">
                  <c:v>13837.46484375</c:v>
                </c:pt>
                <c:pt idx="3255">
                  <c:v>11111.9921875</c:v>
                </c:pt>
                <c:pt idx="3256">
                  <c:v>11617.19921875</c:v>
                </c:pt>
                <c:pt idx="3257">
                  <c:v>11400.390625</c:v>
                </c:pt>
                <c:pt idx="3258">
                  <c:v>11551.36328125</c:v>
                </c:pt>
                <c:pt idx="3259">
                  <c:v>11013.66796875</c:v>
                </c:pt>
                <c:pt idx="3260">
                  <c:v>11434.125</c:v>
                </c:pt>
                <c:pt idx="3261">
                  <c:v>9723.3203125</c:v>
                </c:pt>
                <c:pt idx="3262">
                  <c:v>9438.86328125</c:v>
                </c:pt>
                <c:pt idx="3263">
                  <c:v>11199.31640625</c:v>
                </c:pt>
                <c:pt idx="3264">
                  <c:v>10230.625</c:v>
                </c:pt>
                <c:pt idx="3265">
                  <c:v>10450.66796875</c:v>
                </c:pt>
                <c:pt idx="3266">
                  <c:v>10010.7734375</c:v>
                </c:pt>
                <c:pt idx="3267">
                  <c:v>11376.2734375</c:v>
                </c:pt>
                <c:pt idx="3268">
                  <c:v>10897.2578125</c:v>
                </c:pt>
                <c:pt idx="3269">
                  <c:v>11521.8984375</c:v>
                </c:pt>
                <c:pt idx="3270">
                  <c:v>14205.0703125</c:v>
                </c:pt>
                <c:pt idx="3271">
                  <c:v>12579.29296875</c:v>
                </c:pt>
                <c:pt idx="3272">
                  <c:v>12457.58203125</c:v>
                </c:pt>
                <c:pt idx="3273">
                  <c:v>14456.90234375</c:v>
                </c:pt>
                <c:pt idx="3274">
                  <c:v>15986.98828125</c:v>
                </c:pt>
                <c:pt idx="3275">
                  <c:v>15222.9921875</c:v>
                </c:pt>
                <c:pt idx="3276">
                  <c:v>14092.359375</c:v>
                </c:pt>
                <c:pt idx="3277">
                  <c:v>15905.03125</c:v>
                </c:pt>
                <c:pt idx="3278">
                  <c:v>15079.10546875</c:v>
                </c:pt>
                <c:pt idx="3279">
                  <c:v>15348.640625</c:v>
                </c:pt>
                <c:pt idx="3280">
                  <c:v>15327.9921875</c:v>
                </c:pt>
                <c:pt idx="3281">
                  <c:v>15449.375</c:v>
                </c:pt>
                <c:pt idx="3282">
                  <c:v>13947.22265625</c:v>
                </c:pt>
                <c:pt idx="3283">
                  <c:v>14400.578125</c:v>
                </c:pt>
                <c:pt idx="3284">
                  <c:v>15910.37109375</c:v>
                </c:pt>
                <c:pt idx="3285">
                  <c:v>15212.3203125</c:v>
                </c:pt>
                <c:pt idx="3286">
                  <c:v>12892.58203125</c:v>
                </c:pt>
                <c:pt idx="3287">
                  <c:v>12313.30078125</c:v>
                </c:pt>
                <c:pt idx="3288">
                  <c:v>14640.11328125</c:v>
                </c:pt>
                <c:pt idx="3289">
                  <c:v>15620.91015625</c:v>
                </c:pt>
                <c:pt idx="3290">
                  <c:v>13153.36328125</c:v>
                </c:pt>
                <c:pt idx="3291">
                  <c:v>11186.1875</c:v>
                </c:pt>
                <c:pt idx="3292">
                  <c:v>11168.70703125</c:v>
                </c:pt>
                <c:pt idx="3293">
                  <c:v>15136.74609375</c:v>
                </c:pt>
                <c:pt idx="3294">
                  <c:v>15210.88671875</c:v>
                </c:pt>
                <c:pt idx="3295">
                  <c:v>13796.83203125</c:v>
                </c:pt>
                <c:pt idx="3296">
                  <c:v>13439.33984375</c:v>
                </c:pt>
                <c:pt idx="3297">
                  <c:v>15563.13671875</c:v>
                </c:pt>
                <c:pt idx="3298">
                  <c:v>15159.546875</c:v>
                </c:pt>
                <c:pt idx="3299">
                  <c:v>15278.03125</c:v>
                </c:pt>
                <c:pt idx="3300">
                  <c:v>16873.109375</c:v>
                </c:pt>
                <c:pt idx="3301">
                  <c:v>18290.59765625</c:v>
                </c:pt>
                <c:pt idx="3302">
                  <c:v>17947.9375</c:v>
                </c:pt>
                <c:pt idx="3303">
                  <c:v>15184.171875</c:v>
                </c:pt>
                <c:pt idx="3304">
                  <c:v>14492.75390625</c:v>
                </c:pt>
                <c:pt idx="3305">
                  <c:v>18396.73828125</c:v>
                </c:pt>
                <c:pt idx="3306">
                  <c:v>15056.05078125</c:v>
                </c:pt>
                <c:pt idx="3307">
                  <c:v>12584.51953125</c:v>
                </c:pt>
                <c:pt idx="3308">
                  <c:v>14251.90234375</c:v>
                </c:pt>
                <c:pt idx="3309">
                  <c:v>16370.234375</c:v>
                </c:pt>
                <c:pt idx="3310">
                  <c:v>16405.1171875</c:v>
                </c:pt>
                <c:pt idx="3311">
                  <c:v>13854.98828125</c:v>
                </c:pt>
                <c:pt idx="3312">
                  <c:v>12449.29296875</c:v>
                </c:pt>
                <c:pt idx="3313">
                  <c:v>12359.1953125</c:v>
                </c:pt>
                <c:pt idx="3314">
                  <c:v>15387.11328125</c:v>
                </c:pt>
                <c:pt idx="3315">
                  <c:v>16425.0234375</c:v>
                </c:pt>
                <c:pt idx="3316">
                  <c:v>16588.3515625</c:v>
                </c:pt>
                <c:pt idx="3317">
                  <c:v>17665.7578125</c:v>
                </c:pt>
                <c:pt idx="3318">
                  <c:v>17949.1640625</c:v>
                </c:pt>
                <c:pt idx="3319">
                  <c:v>15818.1875</c:v>
                </c:pt>
                <c:pt idx="3320">
                  <c:v>18481.6328125</c:v>
                </c:pt>
                <c:pt idx="3321">
                  <c:v>17891.80078125</c:v>
                </c:pt>
                <c:pt idx="3322">
                  <c:v>17569.91796875</c:v>
                </c:pt>
                <c:pt idx="3323">
                  <c:v>17889.6953125</c:v>
                </c:pt>
                <c:pt idx="3324">
                  <c:v>16507.484375</c:v>
                </c:pt>
                <c:pt idx="3325">
                  <c:v>16379.2421875</c:v>
                </c:pt>
                <c:pt idx="3326">
                  <c:v>16408.53125</c:v>
                </c:pt>
                <c:pt idx="3327">
                  <c:v>15202.75</c:v>
                </c:pt>
                <c:pt idx="3328">
                  <c:v>17698.390625</c:v>
                </c:pt>
                <c:pt idx="3329">
                  <c:v>18233.328125</c:v>
                </c:pt>
                <c:pt idx="3330">
                  <c:v>11475.75390625</c:v>
                </c:pt>
                <c:pt idx="3331">
                  <c:v>12315.53515625</c:v>
                </c:pt>
                <c:pt idx="3332">
                  <c:v>11250.63671875</c:v>
                </c:pt>
                <c:pt idx="3333">
                  <c:v>10749.0625</c:v>
                </c:pt>
                <c:pt idx="3334">
                  <c:v>10692.0625</c:v>
                </c:pt>
                <c:pt idx="3335">
                  <c:v>10923.015625</c:v>
                </c:pt>
                <c:pt idx="3336">
                  <c:v>12118.11328125</c:v>
                </c:pt>
                <c:pt idx="3337">
                  <c:v>11880.56640625</c:v>
                </c:pt>
                <c:pt idx="3338">
                  <c:v>12029.82421875</c:v>
                </c:pt>
                <c:pt idx="3339">
                  <c:v>11469.1015625</c:v>
                </c:pt>
                <c:pt idx="3340">
                  <c:v>11503.5703125</c:v>
                </c:pt>
                <c:pt idx="3341">
                  <c:v>9975.484375</c:v>
                </c:pt>
                <c:pt idx="3342">
                  <c:v>8487.4765625</c:v>
                </c:pt>
                <c:pt idx="3343">
                  <c:v>8529.671875</c:v>
                </c:pt>
                <c:pt idx="3344">
                  <c:v>10521.86328125</c:v>
                </c:pt>
                <c:pt idx="3345">
                  <c:v>17274.46484375</c:v>
                </c:pt>
                <c:pt idx="3346">
                  <c:v>15280.21484375</c:v>
                </c:pt>
                <c:pt idx="3347">
                  <c:v>14518.63671875</c:v>
                </c:pt>
                <c:pt idx="3348">
                  <c:v>15254.08203125</c:v>
                </c:pt>
                <c:pt idx="3349">
                  <c:v>15783.296875</c:v>
                </c:pt>
                <c:pt idx="3350">
                  <c:v>13290.5546875</c:v>
                </c:pt>
                <c:pt idx="3351">
                  <c:v>15890.375</c:v>
                </c:pt>
                <c:pt idx="3352">
                  <c:v>14715.93359375</c:v>
                </c:pt>
                <c:pt idx="3353">
                  <c:v>14415.85546875</c:v>
                </c:pt>
                <c:pt idx="3354">
                  <c:v>15217.03125</c:v>
                </c:pt>
                <c:pt idx="3355">
                  <c:v>16477.375</c:v>
                </c:pt>
                <c:pt idx="3356">
                  <c:v>17431.19140625</c:v>
                </c:pt>
                <c:pt idx="3357">
                  <c:v>16532.67578125</c:v>
                </c:pt>
                <c:pt idx="3358">
                  <c:v>16835.62890625</c:v>
                </c:pt>
                <c:pt idx="3359">
                  <c:v>17241.7890625</c:v>
                </c:pt>
                <c:pt idx="3360">
                  <c:v>15798.046875</c:v>
                </c:pt>
                <c:pt idx="3361">
                  <c:v>14651.15625</c:v>
                </c:pt>
                <c:pt idx="3362">
                  <c:v>14318.68359375</c:v>
                </c:pt>
                <c:pt idx="3363">
                  <c:v>15396.73046875</c:v>
                </c:pt>
                <c:pt idx="3364">
                  <c:v>15763.40234375</c:v>
                </c:pt>
                <c:pt idx="3365">
                  <c:v>14992.05859375</c:v>
                </c:pt>
                <c:pt idx="3366">
                  <c:v>15211.96484375</c:v>
                </c:pt>
                <c:pt idx="3367">
                  <c:v>15271.28515625</c:v>
                </c:pt>
                <c:pt idx="3368">
                  <c:v>15349.86328125</c:v>
                </c:pt>
                <c:pt idx="3369">
                  <c:v>15264.296875</c:v>
                </c:pt>
                <c:pt idx="3370">
                  <c:v>15863.4296875</c:v>
                </c:pt>
                <c:pt idx="3371">
                  <c:v>15821.53125</c:v>
                </c:pt>
                <c:pt idx="3372">
                  <c:v>13590.2578125</c:v>
                </c:pt>
                <c:pt idx="3373">
                  <c:v>13359.1328125</c:v>
                </c:pt>
                <c:pt idx="3374">
                  <c:v>14559.4296875</c:v>
                </c:pt>
                <c:pt idx="3375">
                  <c:v>13630.58203125</c:v>
                </c:pt>
                <c:pt idx="3376">
                  <c:v>12603.328125</c:v>
                </c:pt>
                <c:pt idx="3377">
                  <c:v>12717.94921875</c:v>
                </c:pt>
                <c:pt idx="3378">
                  <c:v>11682.0859375</c:v>
                </c:pt>
                <c:pt idx="3379">
                  <c:v>10989.9453125</c:v>
                </c:pt>
                <c:pt idx="3380">
                  <c:v>11208.11328125</c:v>
                </c:pt>
                <c:pt idx="3381">
                  <c:v>12942.109375</c:v>
                </c:pt>
                <c:pt idx="3382">
                  <c:v>11749.6015625</c:v>
                </c:pt>
                <c:pt idx="3383">
                  <c:v>9938.11328125</c:v>
                </c:pt>
                <c:pt idx="3384">
                  <c:v>12204.9296875</c:v>
                </c:pt>
                <c:pt idx="3385">
                  <c:v>13780.796875</c:v>
                </c:pt>
                <c:pt idx="3386">
                  <c:v>11405.02734375</c:v>
                </c:pt>
                <c:pt idx="3387">
                  <c:v>11303.3359375</c:v>
                </c:pt>
                <c:pt idx="3388">
                  <c:v>11373.33203125</c:v>
                </c:pt>
                <c:pt idx="3389">
                  <c:v>12697.69140625</c:v>
                </c:pt>
                <c:pt idx="3390">
                  <c:v>12129.234375</c:v>
                </c:pt>
                <c:pt idx="3391">
                  <c:v>10770.78125</c:v>
                </c:pt>
                <c:pt idx="3392">
                  <c:v>8804.953125</c:v>
                </c:pt>
                <c:pt idx="3393">
                  <c:v>8748.60546875</c:v>
                </c:pt>
                <c:pt idx="3394">
                  <c:v>10754.8828125</c:v>
                </c:pt>
                <c:pt idx="3395">
                  <c:v>12262.26171875</c:v>
                </c:pt>
                <c:pt idx="3396">
                  <c:v>12101.25</c:v>
                </c:pt>
                <c:pt idx="3397">
                  <c:v>11951.7109375</c:v>
                </c:pt>
                <c:pt idx="3398">
                  <c:v>13188.5390625</c:v>
                </c:pt>
                <c:pt idx="3399">
                  <c:v>12487.796875</c:v>
                </c:pt>
                <c:pt idx="3400">
                  <c:v>10046.90625</c:v>
                </c:pt>
                <c:pt idx="3401">
                  <c:v>8211.52734375</c:v>
                </c:pt>
                <c:pt idx="3402">
                  <c:v>8508.984375</c:v>
                </c:pt>
                <c:pt idx="3403">
                  <c:v>11368.3359375</c:v>
                </c:pt>
                <c:pt idx="3404">
                  <c:v>10993.78125</c:v>
                </c:pt>
                <c:pt idx="3405">
                  <c:v>15654.1484375</c:v>
                </c:pt>
                <c:pt idx="3406">
                  <c:v>16155.3984375</c:v>
                </c:pt>
                <c:pt idx="3407">
                  <c:v>15747.37109375</c:v>
                </c:pt>
                <c:pt idx="3408">
                  <c:v>15520.04296875</c:v>
                </c:pt>
                <c:pt idx="3409">
                  <c:v>16151.55078125</c:v>
                </c:pt>
                <c:pt idx="3410">
                  <c:v>15509.0390625</c:v>
                </c:pt>
                <c:pt idx="3411">
                  <c:v>15470.36328125</c:v>
                </c:pt>
                <c:pt idx="3412">
                  <c:v>15930.3359375</c:v>
                </c:pt>
                <c:pt idx="3413">
                  <c:v>14962.2578125</c:v>
                </c:pt>
                <c:pt idx="3414">
                  <c:v>13628.09375</c:v>
                </c:pt>
                <c:pt idx="3415">
                  <c:v>14949.16796875</c:v>
                </c:pt>
                <c:pt idx="3416">
                  <c:v>16013.78515625</c:v>
                </c:pt>
                <c:pt idx="3417">
                  <c:v>15326.15625</c:v>
                </c:pt>
                <c:pt idx="3418">
                  <c:v>14010.40625</c:v>
                </c:pt>
                <c:pt idx="3419">
                  <c:v>14325.8359375</c:v>
                </c:pt>
                <c:pt idx="3420">
                  <c:v>12775</c:v>
                </c:pt>
                <c:pt idx="3421">
                  <c:v>12300.265625</c:v>
                </c:pt>
                <c:pt idx="3422">
                  <c:v>14075.25</c:v>
                </c:pt>
                <c:pt idx="3423">
                  <c:v>14075.53515625</c:v>
                </c:pt>
                <c:pt idx="3424">
                  <c:v>11358.28515625</c:v>
                </c:pt>
                <c:pt idx="3425">
                  <c:v>12538.43359375</c:v>
                </c:pt>
                <c:pt idx="3426">
                  <c:v>16151.72265625</c:v>
                </c:pt>
                <c:pt idx="3427">
                  <c:v>13540.6953125</c:v>
                </c:pt>
                <c:pt idx="3428">
                  <c:v>11635.2734375</c:v>
                </c:pt>
                <c:pt idx="3429">
                  <c:v>13550.1875</c:v>
                </c:pt>
                <c:pt idx="3430">
                  <c:v>16163.16015625</c:v>
                </c:pt>
                <c:pt idx="3431">
                  <c:v>14478.70703125</c:v>
                </c:pt>
                <c:pt idx="3432">
                  <c:v>14960.31640625</c:v>
                </c:pt>
                <c:pt idx="3433">
                  <c:v>14640.80078125</c:v>
                </c:pt>
                <c:pt idx="3434">
                  <c:v>14914.07421875</c:v>
                </c:pt>
                <c:pt idx="3435">
                  <c:v>17038.8515625</c:v>
                </c:pt>
                <c:pt idx="3436">
                  <c:v>15762.42578125</c:v>
                </c:pt>
                <c:pt idx="3437">
                  <c:v>16328.8203125</c:v>
                </c:pt>
                <c:pt idx="3438">
                  <c:v>17186.71484375</c:v>
                </c:pt>
                <c:pt idx="3439">
                  <c:v>15774.078125</c:v>
                </c:pt>
                <c:pt idx="3440">
                  <c:v>12705.60546875</c:v>
                </c:pt>
                <c:pt idx="3441">
                  <c:v>12557.6796875</c:v>
                </c:pt>
                <c:pt idx="3442">
                  <c:v>14801.48046875</c:v>
                </c:pt>
                <c:pt idx="3443">
                  <c:v>14754.25390625</c:v>
                </c:pt>
                <c:pt idx="3444">
                  <c:v>15512.9609375</c:v>
                </c:pt>
                <c:pt idx="3445">
                  <c:v>14798.03125</c:v>
                </c:pt>
                <c:pt idx="3446">
                  <c:v>13019.30859375</c:v>
                </c:pt>
                <c:pt idx="3447">
                  <c:v>11639.2421875</c:v>
                </c:pt>
                <c:pt idx="3448">
                  <c:v>11455.546875</c:v>
                </c:pt>
                <c:pt idx="3449">
                  <c:v>14866.8671875</c:v>
                </c:pt>
                <c:pt idx="3450">
                  <c:v>10647.21875</c:v>
                </c:pt>
                <c:pt idx="3451">
                  <c:v>8340.98046875</c:v>
                </c:pt>
                <c:pt idx="3452">
                  <c:v>7175.203125</c:v>
                </c:pt>
                <c:pt idx="3453">
                  <c:v>6098.3125</c:v>
                </c:pt>
                <c:pt idx="3454">
                  <c:v>8374.828125</c:v>
                </c:pt>
                <c:pt idx="3455">
                  <c:v>11378.47265625</c:v>
                </c:pt>
                <c:pt idx="3456">
                  <c:v>10890.25390625</c:v>
                </c:pt>
                <c:pt idx="3457">
                  <c:v>10341.30859375</c:v>
                </c:pt>
                <c:pt idx="3458">
                  <c:v>10805.25</c:v>
                </c:pt>
                <c:pt idx="3459">
                  <c:v>7778.7265625</c:v>
                </c:pt>
                <c:pt idx="3460">
                  <c:v>8086.265625</c:v>
                </c:pt>
                <c:pt idx="3461">
                  <c:v>10388.1171875</c:v>
                </c:pt>
                <c:pt idx="3462">
                  <c:v>10906.5</c:v>
                </c:pt>
                <c:pt idx="3463">
                  <c:v>11104.8125</c:v>
                </c:pt>
                <c:pt idx="3464">
                  <c:v>11240.40625</c:v>
                </c:pt>
                <c:pt idx="3465">
                  <c:v>17199.0234375</c:v>
                </c:pt>
                <c:pt idx="3466">
                  <c:v>17616.27734375</c:v>
                </c:pt>
                <c:pt idx="3467">
                  <c:v>14528.3828125</c:v>
                </c:pt>
                <c:pt idx="3468">
                  <c:v>15695.8984375</c:v>
                </c:pt>
                <c:pt idx="3469">
                  <c:v>18573.81640625</c:v>
                </c:pt>
                <c:pt idx="3470">
                  <c:v>18912.16796875</c:v>
                </c:pt>
                <c:pt idx="3471">
                  <c:v>18478.828125</c:v>
                </c:pt>
                <c:pt idx="3472">
                  <c:v>19392.1484375</c:v>
                </c:pt>
                <c:pt idx="3473">
                  <c:v>19384.87890625</c:v>
                </c:pt>
                <c:pt idx="3474">
                  <c:v>18554.93359375</c:v>
                </c:pt>
                <c:pt idx="3475">
                  <c:v>19101.5546875</c:v>
                </c:pt>
                <c:pt idx="3476">
                  <c:v>18722.39453125</c:v>
                </c:pt>
                <c:pt idx="3477">
                  <c:v>16684.35546875</c:v>
                </c:pt>
                <c:pt idx="3478">
                  <c:v>16554.92578125</c:v>
                </c:pt>
                <c:pt idx="3479">
                  <c:v>18918.90234375</c:v>
                </c:pt>
                <c:pt idx="3480">
                  <c:v>17230.1640625</c:v>
                </c:pt>
                <c:pt idx="3481">
                  <c:v>16527.0625</c:v>
                </c:pt>
                <c:pt idx="3482">
                  <c:v>16303.58984375</c:v>
                </c:pt>
                <c:pt idx="3483">
                  <c:v>16216.5625</c:v>
                </c:pt>
                <c:pt idx="3484">
                  <c:v>14460.96484375</c:v>
                </c:pt>
                <c:pt idx="3485">
                  <c:v>13950.94140625</c:v>
                </c:pt>
                <c:pt idx="3486">
                  <c:v>15451.2109375</c:v>
                </c:pt>
                <c:pt idx="3487">
                  <c:v>15442.8359375</c:v>
                </c:pt>
                <c:pt idx="3488">
                  <c:v>17146.69921875</c:v>
                </c:pt>
                <c:pt idx="3489">
                  <c:v>16830.94140625</c:v>
                </c:pt>
                <c:pt idx="3490">
                  <c:v>13134.6640625</c:v>
                </c:pt>
                <c:pt idx="3491">
                  <c:v>12595.390625</c:v>
                </c:pt>
                <c:pt idx="3492">
                  <c:v>13725.8984375</c:v>
                </c:pt>
                <c:pt idx="3493">
                  <c:v>15551.41015625</c:v>
                </c:pt>
                <c:pt idx="3494">
                  <c:v>15905.34375</c:v>
                </c:pt>
                <c:pt idx="3495">
                  <c:v>20235.00390625</c:v>
                </c:pt>
                <c:pt idx="3496">
                  <c:v>16537.0234375</c:v>
                </c:pt>
                <c:pt idx="3497">
                  <c:v>16012.7265625</c:v>
                </c:pt>
                <c:pt idx="3498">
                  <c:v>15555.28125</c:v>
                </c:pt>
                <c:pt idx="3499">
                  <c:v>19581.86328125</c:v>
                </c:pt>
                <c:pt idx="3500">
                  <c:v>20425.05078125</c:v>
                </c:pt>
                <c:pt idx="3501">
                  <c:v>18618.91015625</c:v>
                </c:pt>
                <c:pt idx="3502">
                  <c:v>19082.734375</c:v>
                </c:pt>
                <c:pt idx="3503">
                  <c:v>18266.0546875</c:v>
                </c:pt>
                <c:pt idx="3504">
                  <c:v>16730.73046875</c:v>
                </c:pt>
                <c:pt idx="3505">
                  <c:v>19124.38671875</c:v>
                </c:pt>
                <c:pt idx="3506">
                  <c:v>19101.13671875</c:v>
                </c:pt>
                <c:pt idx="3507">
                  <c:v>17478.3828125</c:v>
                </c:pt>
                <c:pt idx="3508">
                  <c:v>16912.8828125</c:v>
                </c:pt>
                <c:pt idx="3509">
                  <c:v>19655.95703125</c:v>
                </c:pt>
                <c:pt idx="3510">
                  <c:v>13214.76171875</c:v>
                </c:pt>
                <c:pt idx="3511">
                  <c:v>9098.59765625</c:v>
                </c:pt>
                <c:pt idx="3512">
                  <c:v>14820.57421875</c:v>
                </c:pt>
                <c:pt idx="3513">
                  <c:v>13168.8125</c:v>
                </c:pt>
                <c:pt idx="3514">
                  <c:v>11408.95703125</c:v>
                </c:pt>
                <c:pt idx="3515">
                  <c:v>9857.140625</c:v>
                </c:pt>
                <c:pt idx="3516">
                  <c:v>11060.28515625</c:v>
                </c:pt>
                <c:pt idx="3517">
                  <c:v>14389.98828125</c:v>
                </c:pt>
                <c:pt idx="3518">
                  <c:v>13682.2734375</c:v>
                </c:pt>
                <c:pt idx="3519">
                  <c:v>13683.85546875</c:v>
                </c:pt>
                <c:pt idx="3520">
                  <c:v>12983.66015625</c:v>
                </c:pt>
                <c:pt idx="3521">
                  <c:v>11496.453125</c:v>
                </c:pt>
                <c:pt idx="3522">
                  <c:v>13241.24609375</c:v>
                </c:pt>
                <c:pt idx="3523">
                  <c:v>14273.55078125</c:v>
                </c:pt>
                <c:pt idx="3524">
                  <c:v>14095.30859375</c:v>
                </c:pt>
                <c:pt idx="3525">
                  <c:v>11011.50390625</c:v>
                </c:pt>
                <c:pt idx="3526">
                  <c:v>10640.59765625</c:v>
                </c:pt>
                <c:pt idx="3527">
                  <c:v>11667.7578125</c:v>
                </c:pt>
                <c:pt idx="3528">
                  <c:v>10548.7421875</c:v>
                </c:pt>
                <c:pt idx="3529">
                  <c:v>10339.765625</c:v>
                </c:pt>
                <c:pt idx="3530">
                  <c:v>10618.6015625</c:v>
                </c:pt>
                <c:pt idx="3531">
                  <c:v>9412.359375</c:v>
                </c:pt>
                <c:pt idx="3532">
                  <c:v>8944.4609375</c:v>
                </c:pt>
                <c:pt idx="3533">
                  <c:v>10054.60546875</c:v>
                </c:pt>
                <c:pt idx="3534">
                  <c:v>11508.953125</c:v>
                </c:pt>
                <c:pt idx="3535">
                  <c:v>12437.11328125</c:v>
                </c:pt>
                <c:pt idx="3536">
                  <c:v>12393.62890625</c:v>
                </c:pt>
                <c:pt idx="3537">
                  <c:v>12645.17578125</c:v>
                </c:pt>
                <c:pt idx="3538">
                  <c:v>12065.20703125</c:v>
                </c:pt>
                <c:pt idx="3539">
                  <c:v>12522.64453125</c:v>
                </c:pt>
                <c:pt idx="3540">
                  <c:v>12598.96484375</c:v>
                </c:pt>
                <c:pt idx="3541">
                  <c:v>11328.0625</c:v>
                </c:pt>
                <c:pt idx="3542">
                  <c:v>10710.9453125</c:v>
                </c:pt>
                <c:pt idx="3543">
                  <c:v>10533.0703125</c:v>
                </c:pt>
                <c:pt idx="3544">
                  <c:v>9053.5234375</c:v>
                </c:pt>
                <c:pt idx="3545">
                  <c:v>11148.2890625</c:v>
                </c:pt>
                <c:pt idx="3546">
                  <c:v>12426.49609375</c:v>
                </c:pt>
                <c:pt idx="3547">
                  <c:v>12371.41015625</c:v>
                </c:pt>
                <c:pt idx="3548">
                  <c:v>12223.06640625</c:v>
                </c:pt>
                <c:pt idx="3549">
                  <c:v>12123.74609375</c:v>
                </c:pt>
                <c:pt idx="3550">
                  <c:v>11654.06640625</c:v>
                </c:pt>
                <c:pt idx="3551">
                  <c:v>12714.8125</c:v>
                </c:pt>
                <c:pt idx="3552">
                  <c:v>11855.7421875</c:v>
                </c:pt>
                <c:pt idx="3553">
                  <c:v>11115.09375</c:v>
                </c:pt>
                <c:pt idx="3554">
                  <c:v>11662.265625</c:v>
                </c:pt>
                <c:pt idx="3555">
                  <c:v>17922.34765625</c:v>
                </c:pt>
                <c:pt idx="3556">
                  <c:v>16915.55859375</c:v>
                </c:pt>
                <c:pt idx="3557">
                  <c:v>17367.83984375</c:v>
                </c:pt>
                <c:pt idx="3558">
                  <c:v>15951.578125</c:v>
                </c:pt>
                <c:pt idx="3559">
                  <c:v>14993.45703125</c:v>
                </c:pt>
                <c:pt idx="3560">
                  <c:v>16983.24609375</c:v>
                </c:pt>
                <c:pt idx="3561">
                  <c:v>16121.15234375</c:v>
                </c:pt>
                <c:pt idx="3562">
                  <c:v>13834.26953125</c:v>
                </c:pt>
                <c:pt idx="3563">
                  <c:v>12855.90234375</c:v>
                </c:pt>
                <c:pt idx="3564">
                  <c:v>13311.22265625</c:v>
                </c:pt>
                <c:pt idx="3565">
                  <c:v>15880.90625</c:v>
                </c:pt>
                <c:pt idx="3566">
                  <c:v>17904.25390625</c:v>
                </c:pt>
                <c:pt idx="3567">
                  <c:v>16099.3125</c:v>
                </c:pt>
                <c:pt idx="3568">
                  <c:v>15681.19921875</c:v>
                </c:pt>
                <c:pt idx="3569">
                  <c:v>15973.33984375</c:v>
                </c:pt>
                <c:pt idx="3570">
                  <c:v>13681.3203125</c:v>
                </c:pt>
                <c:pt idx="3571">
                  <c:v>11441.35546875</c:v>
                </c:pt>
                <c:pt idx="3572">
                  <c:v>8874.02734375</c:v>
                </c:pt>
                <c:pt idx="3573">
                  <c:v>8076.21875</c:v>
                </c:pt>
                <c:pt idx="3574">
                  <c:v>8732.15625</c:v>
                </c:pt>
                <c:pt idx="3575">
                  <c:v>12423.34375</c:v>
                </c:pt>
                <c:pt idx="3576">
                  <c:v>12951.30859375</c:v>
                </c:pt>
                <c:pt idx="3577">
                  <c:v>14777.9140625</c:v>
                </c:pt>
                <c:pt idx="3578">
                  <c:v>14719.6171875</c:v>
                </c:pt>
                <c:pt idx="3579">
                  <c:v>12847.94140625</c:v>
                </c:pt>
                <c:pt idx="3580">
                  <c:v>11231.078125</c:v>
                </c:pt>
                <c:pt idx="3581">
                  <c:v>12749.140625</c:v>
                </c:pt>
                <c:pt idx="3582">
                  <c:v>14159.3984375</c:v>
                </c:pt>
                <c:pt idx="3583">
                  <c:v>13167.921875</c:v>
                </c:pt>
                <c:pt idx="3584">
                  <c:v>13645.6875</c:v>
                </c:pt>
                <c:pt idx="3585">
                  <c:v>13762.25390625</c:v>
                </c:pt>
                <c:pt idx="3586">
                  <c:v>12687.18359375</c:v>
                </c:pt>
                <c:pt idx="3587">
                  <c:v>13303.0859375</c:v>
                </c:pt>
                <c:pt idx="3588">
                  <c:v>11483.46875</c:v>
                </c:pt>
                <c:pt idx="3589">
                  <c:v>10161.953125</c:v>
                </c:pt>
                <c:pt idx="3590">
                  <c:v>9109.19921875</c:v>
                </c:pt>
                <c:pt idx="3591">
                  <c:v>11119.32421875</c:v>
                </c:pt>
                <c:pt idx="3592">
                  <c:v>13499.9921875</c:v>
                </c:pt>
                <c:pt idx="3593">
                  <c:v>13594.359375</c:v>
                </c:pt>
                <c:pt idx="3594">
                  <c:v>12965.92578125</c:v>
                </c:pt>
                <c:pt idx="3595">
                  <c:v>12785.2734375</c:v>
                </c:pt>
                <c:pt idx="3596">
                  <c:v>10891.84375</c:v>
                </c:pt>
                <c:pt idx="3597">
                  <c:v>11641.203125</c:v>
                </c:pt>
                <c:pt idx="3598">
                  <c:v>13040.2734375</c:v>
                </c:pt>
                <c:pt idx="3599">
                  <c:v>12568.875</c:v>
                </c:pt>
                <c:pt idx="3600">
                  <c:v>14633.3125</c:v>
                </c:pt>
                <c:pt idx="3601">
                  <c:v>11391.6796875</c:v>
                </c:pt>
                <c:pt idx="3602">
                  <c:v>9712.1171875</c:v>
                </c:pt>
                <c:pt idx="3603">
                  <c:v>8915.1171875</c:v>
                </c:pt>
                <c:pt idx="3604">
                  <c:v>10924.1640625</c:v>
                </c:pt>
                <c:pt idx="3605">
                  <c:v>12602.7265625</c:v>
                </c:pt>
                <c:pt idx="3606">
                  <c:v>12995.828125</c:v>
                </c:pt>
                <c:pt idx="3607">
                  <c:v>14090.875</c:v>
                </c:pt>
                <c:pt idx="3608">
                  <c:v>12537.6328125</c:v>
                </c:pt>
                <c:pt idx="3609">
                  <c:v>11151.67578125</c:v>
                </c:pt>
                <c:pt idx="3610">
                  <c:v>11163.984375</c:v>
                </c:pt>
                <c:pt idx="3611">
                  <c:v>12818.4296875</c:v>
                </c:pt>
                <c:pt idx="3612">
                  <c:v>13413.66796875</c:v>
                </c:pt>
                <c:pt idx="3613">
                  <c:v>13572.08984375</c:v>
                </c:pt>
                <c:pt idx="3614">
                  <c:v>13943.46875</c:v>
                </c:pt>
                <c:pt idx="3615">
                  <c:v>11898.703125</c:v>
                </c:pt>
                <c:pt idx="3616">
                  <c:v>11091.8125</c:v>
                </c:pt>
                <c:pt idx="3617">
                  <c:v>11951.2578125</c:v>
                </c:pt>
                <c:pt idx="3618">
                  <c:v>11496.25</c:v>
                </c:pt>
                <c:pt idx="3619">
                  <c:v>9907.88671875</c:v>
                </c:pt>
                <c:pt idx="3620">
                  <c:v>9484.69140625</c:v>
                </c:pt>
                <c:pt idx="3621">
                  <c:v>9622.83203125</c:v>
                </c:pt>
                <c:pt idx="3622">
                  <c:v>10095.234375</c:v>
                </c:pt>
                <c:pt idx="3623">
                  <c:v>11494.96875</c:v>
                </c:pt>
                <c:pt idx="3624">
                  <c:v>10505.8359375</c:v>
                </c:pt>
                <c:pt idx="3625">
                  <c:v>9354.80078125</c:v>
                </c:pt>
                <c:pt idx="3626">
                  <c:v>10863.47265625</c:v>
                </c:pt>
                <c:pt idx="3627">
                  <c:v>11517.48828125</c:v>
                </c:pt>
                <c:pt idx="3628">
                  <c:v>10451.828125</c:v>
                </c:pt>
                <c:pt idx="3629">
                  <c:v>10537.77734375</c:v>
                </c:pt>
                <c:pt idx="3630">
                  <c:v>10554.953125</c:v>
                </c:pt>
                <c:pt idx="3631">
                  <c:v>11290.26171875</c:v>
                </c:pt>
                <c:pt idx="3632">
                  <c:v>12025.4921875</c:v>
                </c:pt>
                <c:pt idx="3633">
                  <c:v>11936.90625</c:v>
                </c:pt>
                <c:pt idx="3634">
                  <c:v>11102.4140625</c:v>
                </c:pt>
                <c:pt idx="3635">
                  <c:v>10466.38671875</c:v>
                </c:pt>
                <c:pt idx="3636">
                  <c:v>12285</c:v>
                </c:pt>
                <c:pt idx="3637">
                  <c:v>9384.78125</c:v>
                </c:pt>
                <c:pt idx="3638">
                  <c:v>8572.8984375</c:v>
                </c:pt>
                <c:pt idx="3639">
                  <c:v>8856.04296875</c:v>
                </c:pt>
                <c:pt idx="3640">
                  <c:v>11573.23046875</c:v>
                </c:pt>
                <c:pt idx="3641">
                  <c:v>11636.83984375</c:v>
                </c:pt>
                <c:pt idx="3642">
                  <c:v>10577.5859375</c:v>
                </c:pt>
                <c:pt idx="3643">
                  <c:v>9744.0546875</c:v>
                </c:pt>
                <c:pt idx="3644">
                  <c:v>11459.48046875</c:v>
                </c:pt>
                <c:pt idx="3645">
                  <c:v>14413.09765625</c:v>
                </c:pt>
                <c:pt idx="3646">
                  <c:v>14410.60546875</c:v>
                </c:pt>
                <c:pt idx="3647">
                  <c:v>15171.875</c:v>
                </c:pt>
                <c:pt idx="3648">
                  <c:v>12998.64453125</c:v>
                </c:pt>
                <c:pt idx="3649">
                  <c:v>12833.74609375</c:v>
                </c:pt>
                <c:pt idx="3650">
                  <c:v>15389.25390625</c:v>
                </c:pt>
                <c:pt idx="3651">
                  <c:v>12789.09765625</c:v>
                </c:pt>
                <c:pt idx="3652">
                  <c:v>15920.41015625</c:v>
                </c:pt>
                <c:pt idx="3653">
                  <c:v>14844.59765625</c:v>
                </c:pt>
                <c:pt idx="3654">
                  <c:v>13917.66015625</c:v>
                </c:pt>
                <c:pt idx="3655">
                  <c:v>12985.9375</c:v>
                </c:pt>
                <c:pt idx="3656">
                  <c:v>13424.46875</c:v>
                </c:pt>
                <c:pt idx="3657">
                  <c:v>15294.72265625</c:v>
                </c:pt>
                <c:pt idx="3658">
                  <c:v>15889.6484375</c:v>
                </c:pt>
                <c:pt idx="3659">
                  <c:v>16007.359375</c:v>
                </c:pt>
                <c:pt idx="3660">
                  <c:v>17936.15234375</c:v>
                </c:pt>
                <c:pt idx="3661">
                  <c:v>17926.44140625</c:v>
                </c:pt>
                <c:pt idx="3662">
                  <c:v>15871.12890625</c:v>
                </c:pt>
                <c:pt idx="3663">
                  <c:v>15642.98046875</c:v>
                </c:pt>
                <c:pt idx="3664">
                  <c:v>17881.75390625</c:v>
                </c:pt>
                <c:pt idx="3665">
                  <c:v>17973.92578125</c:v>
                </c:pt>
                <c:pt idx="3666">
                  <c:v>17882.33984375</c:v>
                </c:pt>
                <c:pt idx="3667">
                  <c:v>17093.78125</c:v>
                </c:pt>
                <c:pt idx="3668">
                  <c:v>17923.3203125</c:v>
                </c:pt>
                <c:pt idx="3669">
                  <c:v>16853.83203125</c:v>
                </c:pt>
                <c:pt idx="3670">
                  <c:v>17508.43359375</c:v>
                </c:pt>
                <c:pt idx="3671">
                  <c:v>17666.03125</c:v>
                </c:pt>
                <c:pt idx="3672">
                  <c:v>16662.21875</c:v>
                </c:pt>
                <c:pt idx="3673">
                  <c:v>17582.3828125</c:v>
                </c:pt>
                <c:pt idx="3674">
                  <c:v>17964.1796875</c:v>
                </c:pt>
                <c:pt idx="3675">
                  <c:v>17531.078125</c:v>
                </c:pt>
                <c:pt idx="3676">
                  <c:v>17568.7890625</c:v>
                </c:pt>
                <c:pt idx="3677">
                  <c:v>17827.8515625</c:v>
                </c:pt>
                <c:pt idx="3678">
                  <c:v>13643.3515625</c:v>
                </c:pt>
                <c:pt idx="3679">
                  <c:v>13207.8828125</c:v>
                </c:pt>
                <c:pt idx="3680">
                  <c:v>12855.0703125</c:v>
                </c:pt>
                <c:pt idx="3681">
                  <c:v>17070.484375</c:v>
                </c:pt>
                <c:pt idx="3682">
                  <c:v>16955.7734375</c:v>
                </c:pt>
                <c:pt idx="3683">
                  <c:v>14708.51953125</c:v>
                </c:pt>
                <c:pt idx="3684">
                  <c:v>15632.12109375</c:v>
                </c:pt>
                <c:pt idx="3685">
                  <c:v>16552.1484375</c:v>
                </c:pt>
                <c:pt idx="3686">
                  <c:v>15175.53125</c:v>
                </c:pt>
                <c:pt idx="3687">
                  <c:v>17494.3359375</c:v>
                </c:pt>
                <c:pt idx="3688">
                  <c:v>15143.3671875</c:v>
                </c:pt>
                <c:pt idx="3689">
                  <c:v>15303.703125</c:v>
                </c:pt>
                <c:pt idx="3690">
                  <c:v>15177.11328125</c:v>
                </c:pt>
                <c:pt idx="3691">
                  <c:v>14169.46484375</c:v>
                </c:pt>
                <c:pt idx="3692">
                  <c:v>13743.37109375</c:v>
                </c:pt>
                <c:pt idx="3693">
                  <c:v>15024.2734375</c:v>
                </c:pt>
                <c:pt idx="3694">
                  <c:v>15051.30859375</c:v>
                </c:pt>
                <c:pt idx="3695">
                  <c:v>12002.37109375</c:v>
                </c:pt>
                <c:pt idx="3696">
                  <c:v>15160.0078125</c:v>
                </c:pt>
                <c:pt idx="3697">
                  <c:v>13724.62109375</c:v>
                </c:pt>
                <c:pt idx="3698">
                  <c:v>13149.3984375</c:v>
                </c:pt>
                <c:pt idx="3699">
                  <c:v>13561.34765625</c:v>
                </c:pt>
                <c:pt idx="3700">
                  <c:v>15315.078125</c:v>
                </c:pt>
                <c:pt idx="3701">
                  <c:v>13393.71875</c:v>
                </c:pt>
                <c:pt idx="3702">
                  <c:v>15169.66796875</c:v>
                </c:pt>
                <c:pt idx="3703">
                  <c:v>14091.69140625</c:v>
                </c:pt>
                <c:pt idx="3704">
                  <c:v>14460.0546875</c:v>
                </c:pt>
                <c:pt idx="3705">
                  <c:v>16074.2734375</c:v>
                </c:pt>
                <c:pt idx="3706">
                  <c:v>15132.17578125</c:v>
                </c:pt>
                <c:pt idx="3707">
                  <c:v>16061.96875</c:v>
                </c:pt>
                <c:pt idx="3708">
                  <c:v>16129.0390625</c:v>
                </c:pt>
                <c:pt idx="3709">
                  <c:v>13211.8125</c:v>
                </c:pt>
                <c:pt idx="3710">
                  <c:v>11062.92578125</c:v>
                </c:pt>
                <c:pt idx="3711">
                  <c:v>9423.5</c:v>
                </c:pt>
                <c:pt idx="3712">
                  <c:v>10083.3515625</c:v>
                </c:pt>
                <c:pt idx="3713">
                  <c:v>14005.90234375</c:v>
                </c:pt>
                <c:pt idx="3714">
                  <c:v>14589.6171875</c:v>
                </c:pt>
                <c:pt idx="3715">
                  <c:v>12789.390625</c:v>
                </c:pt>
                <c:pt idx="3716">
                  <c:v>11700.3671875</c:v>
                </c:pt>
                <c:pt idx="3717">
                  <c:v>11274.6640625</c:v>
                </c:pt>
                <c:pt idx="3718">
                  <c:v>13348.7734375</c:v>
                </c:pt>
                <c:pt idx="3719">
                  <c:v>16278.7890625</c:v>
                </c:pt>
                <c:pt idx="3720">
                  <c:v>19086.94921875</c:v>
                </c:pt>
                <c:pt idx="3721">
                  <c:v>14598.93359375</c:v>
                </c:pt>
                <c:pt idx="3722">
                  <c:v>13132.33984375</c:v>
                </c:pt>
                <c:pt idx="3723">
                  <c:v>14376.37109375</c:v>
                </c:pt>
                <c:pt idx="3724">
                  <c:v>18629.74609375</c:v>
                </c:pt>
                <c:pt idx="3725">
                  <c:v>17395.859375</c:v>
                </c:pt>
                <c:pt idx="3726">
                  <c:v>16415.359375</c:v>
                </c:pt>
                <c:pt idx="3727">
                  <c:v>18626.078125</c:v>
                </c:pt>
                <c:pt idx="3728">
                  <c:v>17199.58984375</c:v>
                </c:pt>
                <c:pt idx="3729">
                  <c:v>16943.72265625</c:v>
                </c:pt>
                <c:pt idx="3730">
                  <c:v>17378.96484375</c:v>
                </c:pt>
                <c:pt idx="3731">
                  <c:v>19349</c:v>
                </c:pt>
                <c:pt idx="3732">
                  <c:v>18192.61328125</c:v>
                </c:pt>
                <c:pt idx="3733">
                  <c:v>18985.49609375</c:v>
                </c:pt>
                <c:pt idx="3734">
                  <c:v>19037.90234375</c:v>
                </c:pt>
                <c:pt idx="3735">
                  <c:v>11038.6484375</c:v>
                </c:pt>
                <c:pt idx="3736">
                  <c:v>10450.6953125</c:v>
                </c:pt>
                <c:pt idx="3737">
                  <c:v>10721.76953125</c:v>
                </c:pt>
                <c:pt idx="3738">
                  <c:v>11069.06640625</c:v>
                </c:pt>
                <c:pt idx="3739">
                  <c:v>11185.99609375</c:v>
                </c:pt>
                <c:pt idx="3740">
                  <c:v>10781.58203125</c:v>
                </c:pt>
                <c:pt idx="3741">
                  <c:v>10435.49609375</c:v>
                </c:pt>
                <c:pt idx="3742">
                  <c:v>9985.109375</c:v>
                </c:pt>
                <c:pt idx="3743">
                  <c:v>7409.64453125</c:v>
                </c:pt>
                <c:pt idx="3744">
                  <c:v>10848.5546875</c:v>
                </c:pt>
                <c:pt idx="3745">
                  <c:v>11222.3515625</c:v>
                </c:pt>
                <c:pt idx="3746">
                  <c:v>8300.9453125</c:v>
                </c:pt>
                <c:pt idx="3747">
                  <c:v>8453.8671875</c:v>
                </c:pt>
                <c:pt idx="3748">
                  <c:v>10264.609375</c:v>
                </c:pt>
                <c:pt idx="3749">
                  <c:v>10746.6796875</c:v>
                </c:pt>
                <c:pt idx="3750">
                  <c:v>18094.33984375</c:v>
                </c:pt>
                <c:pt idx="3751">
                  <c:v>19724.66015625</c:v>
                </c:pt>
                <c:pt idx="3752">
                  <c:v>18639.375</c:v>
                </c:pt>
                <c:pt idx="3753">
                  <c:v>19822.59375</c:v>
                </c:pt>
                <c:pt idx="3754">
                  <c:v>19136.83203125</c:v>
                </c:pt>
                <c:pt idx="3755">
                  <c:v>19332.1484375</c:v>
                </c:pt>
                <c:pt idx="3756">
                  <c:v>19073.140625</c:v>
                </c:pt>
                <c:pt idx="3757">
                  <c:v>19944.33203125</c:v>
                </c:pt>
                <c:pt idx="3758">
                  <c:v>17737.96484375</c:v>
                </c:pt>
                <c:pt idx="3759">
                  <c:v>16515.13671875</c:v>
                </c:pt>
                <c:pt idx="3760">
                  <c:v>16729.140625</c:v>
                </c:pt>
                <c:pt idx="3761">
                  <c:v>19221.6640625</c:v>
                </c:pt>
                <c:pt idx="3762">
                  <c:v>19254.8515625</c:v>
                </c:pt>
                <c:pt idx="3763">
                  <c:v>18847.84375</c:v>
                </c:pt>
                <c:pt idx="3764">
                  <c:v>19405.50390625</c:v>
                </c:pt>
                <c:pt idx="3765">
                  <c:v>12471.7734375</c:v>
                </c:pt>
                <c:pt idx="3766">
                  <c:v>14590.2890625</c:v>
                </c:pt>
                <c:pt idx="3767">
                  <c:v>15518.69140625</c:v>
                </c:pt>
                <c:pt idx="3768">
                  <c:v>14351.41015625</c:v>
                </c:pt>
                <c:pt idx="3769">
                  <c:v>14388.859375</c:v>
                </c:pt>
                <c:pt idx="3770">
                  <c:v>14494.63671875</c:v>
                </c:pt>
                <c:pt idx="3771">
                  <c:v>15253.78125</c:v>
                </c:pt>
                <c:pt idx="3772">
                  <c:v>15683.48046875</c:v>
                </c:pt>
                <c:pt idx="3773">
                  <c:v>15291.07421875</c:v>
                </c:pt>
                <c:pt idx="3774">
                  <c:v>15030.359375</c:v>
                </c:pt>
                <c:pt idx="3775">
                  <c:v>16154.75390625</c:v>
                </c:pt>
                <c:pt idx="3776">
                  <c:v>13863.53515625</c:v>
                </c:pt>
                <c:pt idx="3777">
                  <c:v>13080.75390625</c:v>
                </c:pt>
                <c:pt idx="3778">
                  <c:v>16058.83203125</c:v>
                </c:pt>
                <c:pt idx="3779">
                  <c:v>15543.921875</c:v>
                </c:pt>
                <c:pt idx="3780">
                  <c:v>14058.46875</c:v>
                </c:pt>
                <c:pt idx="3781">
                  <c:v>14936.046875</c:v>
                </c:pt>
                <c:pt idx="3782">
                  <c:v>13504.9609375</c:v>
                </c:pt>
                <c:pt idx="3783">
                  <c:v>13974.5703125</c:v>
                </c:pt>
                <c:pt idx="3784">
                  <c:v>14471.01171875</c:v>
                </c:pt>
                <c:pt idx="3785">
                  <c:v>13715.41015625</c:v>
                </c:pt>
                <c:pt idx="3786">
                  <c:v>14894.77734375</c:v>
                </c:pt>
                <c:pt idx="3787">
                  <c:v>15071.0625</c:v>
                </c:pt>
                <c:pt idx="3788">
                  <c:v>12360.1328125</c:v>
                </c:pt>
                <c:pt idx="3789">
                  <c:v>11487.8203125</c:v>
                </c:pt>
                <c:pt idx="3790">
                  <c:v>12564.29296875</c:v>
                </c:pt>
                <c:pt idx="3791">
                  <c:v>13387.21875</c:v>
                </c:pt>
                <c:pt idx="3792">
                  <c:v>10613.75</c:v>
                </c:pt>
                <c:pt idx="3793">
                  <c:v>11113.75</c:v>
                </c:pt>
                <c:pt idx="3794">
                  <c:v>14294.71875</c:v>
                </c:pt>
                <c:pt idx="3795">
                  <c:v>12366.1328125</c:v>
                </c:pt>
                <c:pt idx="3796">
                  <c:v>12474.62890625</c:v>
                </c:pt>
                <c:pt idx="3797">
                  <c:v>12962.453125</c:v>
                </c:pt>
                <c:pt idx="3798">
                  <c:v>12013.859375</c:v>
                </c:pt>
                <c:pt idx="3799">
                  <c:v>13393.48828125</c:v>
                </c:pt>
                <c:pt idx="3800">
                  <c:v>11387.47265625</c:v>
                </c:pt>
                <c:pt idx="3801">
                  <c:v>9010.93359375</c:v>
                </c:pt>
                <c:pt idx="3802">
                  <c:v>8226.36328125</c:v>
                </c:pt>
                <c:pt idx="3803">
                  <c:v>8867.64453125</c:v>
                </c:pt>
                <c:pt idx="3804">
                  <c:v>11466.07421875</c:v>
                </c:pt>
                <c:pt idx="3805">
                  <c:v>13312.890625</c:v>
                </c:pt>
                <c:pt idx="3806">
                  <c:v>11686.83203125</c:v>
                </c:pt>
                <c:pt idx="3807">
                  <c:v>10698.078125</c:v>
                </c:pt>
                <c:pt idx="3808">
                  <c:v>9181.77734375</c:v>
                </c:pt>
                <c:pt idx="3809">
                  <c:v>10138.52734375</c:v>
                </c:pt>
                <c:pt idx="3810">
                  <c:v>16807.3984375</c:v>
                </c:pt>
                <c:pt idx="3811">
                  <c:v>16989.32421875</c:v>
                </c:pt>
                <c:pt idx="3812">
                  <c:v>17054.3828125</c:v>
                </c:pt>
                <c:pt idx="3813">
                  <c:v>14425.90625</c:v>
                </c:pt>
                <c:pt idx="3814">
                  <c:v>13146.40234375</c:v>
                </c:pt>
                <c:pt idx="3815">
                  <c:v>16018.2421875</c:v>
                </c:pt>
                <c:pt idx="3816">
                  <c:v>16588.91796875</c:v>
                </c:pt>
                <c:pt idx="3817">
                  <c:v>15982.0859375</c:v>
                </c:pt>
                <c:pt idx="3818">
                  <c:v>15858.41015625</c:v>
                </c:pt>
                <c:pt idx="3819">
                  <c:v>15882.5859375</c:v>
                </c:pt>
                <c:pt idx="3820">
                  <c:v>15574.1953125</c:v>
                </c:pt>
                <c:pt idx="3821">
                  <c:v>16258.33203125</c:v>
                </c:pt>
                <c:pt idx="3822">
                  <c:v>16499.24609375</c:v>
                </c:pt>
                <c:pt idx="3823">
                  <c:v>16704.7421875</c:v>
                </c:pt>
                <c:pt idx="3824">
                  <c:v>16828.58984375</c:v>
                </c:pt>
                <c:pt idx="3825">
                  <c:v>15096.44921875</c:v>
                </c:pt>
                <c:pt idx="3826">
                  <c:v>14468.26953125</c:v>
                </c:pt>
                <c:pt idx="3827">
                  <c:v>15402.71875</c:v>
                </c:pt>
                <c:pt idx="3828">
                  <c:v>14363.390625</c:v>
                </c:pt>
                <c:pt idx="3829">
                  <c:v>11918.41015625</c:v>
                </c:pt>
                <c:pt idx="3830">
                  <c:v>10390.44921875</c:v>
                </c:pt>
                <c:pt idx="3831">
                  <c:v>14862.28125</c:v>
                </c:pt>
                <c:pt idx="3832">
                  <c:v>13742.0625</c:v>
                </c:pt>
                <c:pt idx="3833">
                  <c:v>15638.27734375</c:v>
                </c:pt>
                <c:pt idx="3834">
                  <c:v>13932.91796875</c:v>
                </c:pt>
                <c:pt idx="3835">
                  <c:v>13034.453125</c:v>
                </c:pt>
                <c:pt idx="3836">
                  <c:v>13918.2109375</c:v>
                </c:pt>
                <c:pt idx="3837">
                  <c:v>15073.9296875</c:v>
                </c:pt>
                <c:pt idx="3838">
                  <c:v>15924.41796875</c:v>
                </c:pt>
                <c:pt idx="3839">
                  <c:v>15834.484375</c:v>
                </c:pt>
                <c:pt idx="3840">
                  <c:v>14977.98828125</c:v>
                </c:pt>
                <c:pt idx="3841">
                  <c:v>13965.01953125</c:v>
                </c:pt>
                <c:pt idx="3842">
                  <c:v>14423.1875</c:v>
                </c:pt>
                <c:pt idx="3843">
                  <c:v>15154.5390625</c:v>
                </c:pt>
                <c:pt idx="3844">
                  <c:v>14923.69921875</c:v>
                </c:pt>
                <c:pt idx="3845">
                  <c:v>15070.99609375</c:v>
                </c:pt>
                <c:pt idx="3846">
                  <c:v>14315.17578125</c:v>
                </c:pt>
                <c:pt idx="3847">
                  <c:v>12835.828125</c:v>
                </c:pt>
                <c:pt idx="3848">
                  <c:v>12789.16015625</c:v>
                </c:pt>
                <c:pt idx="3849">
                  <c:v>13628.58203125</c:v>
                </c:pt>
                <c:pt idx="3850">
                  <c:v>14962.484375</c:v>
                </c:pt>
                <c:pt idx="3851">
                  <c:v>13491.1015625</c:v>
                </c:pt>
                <c:pt idx="3852">
                  <c:v>13883.2734375</c:v>
                </c:pt>
                <c:pt idx="3853">
                  <c:v>13887.53125</c:v>
                </c:pt>
                <c:pt idx="3854">
                  <c:v>14927.61328125</c:v>
                </c:pt>
                <c:pt idx="3855">
                  <c:v>12196.83203125</c:v>
                </c:pt>
                <c:pt idx="3856">
                  <c:v>12432.03125</c:v>
                </c:pt>
                <c:pt idx="3857">
                  <c:v>11780.859375</c:v>
                </c:pt>
                <c:pt idx="3858">
                  <c:v>9871.25390625</c:v>
                </c:pt>
                <c:pt idx="3859">
                  <c:v>9740.7890625</c:v>
                </c:pt>
                <c:pt idx="3860">
                  <c:v>12392.35546875</c:v>
                </c:pt>
                <c:pt idx="3861">
                  <c:v>12352.46484375</c:v>
                </c:pt>
                <c:pt idx="3862">
                  <c:v>12605.5</c:v>
                </c:pt>
                <c:pt idx="3863">
                  <c:v>9159.04296875</c:v>
                </c:pt>
                <c:pt idx="3864">
                  <c:v>8531.421875</c:v>
                </c:pt>
                <c:pt idx="3865">
                  <c:v>9290.87890625</c:v>
                </c:pt>
                <c:pt idx="3866">
                  <c:v>11721.578125</c:v>
                </c:pt>
                <c:pt idx="3867">
                  <c:v>11594.140625</c:v>
                </c:pt>
                <c:pt idx="3868">
                  <c:v>10711.2109375</c:v>
                </c:pt>
                <c:pt idx="3869">
                  <c:v>10908.46484375</c:v>
                </c:pt>
                <c:pt idx="3870">
                  <c:v>14413.359375</c:v>
                </c:pt>
                <c:pt idx="3871">
                  <c:v>14350.35546875</c:v>
                </c:pt>
                <c:pt idx="3872">
                  <c:v>14744.546875</c:v>
                </c:pt>
                <c:pt idx="3873">
                  <c:v>13485.0859375</c:v>
                </c:pt>
                <c:pt idx="3874">
                  <c:v>14666.515625</c:v>
                </c:pt>
                <c:pt idx="3875">
                  <c:v>13012.28125</c:v>
                </c:pt>
                <c:pt idx="3876">
                  <c:v>12202.68359375</c:v>
                </c:pt>
                <c:pt idx="3877">
                  <c:v>14074.80078125</c:v>
                </c:pt>
                <c:pt idx="3878">
                  <c:v>14006.97265625</c:v>
                </c:pt>
                <c:pt idx="3879">
                  <c:v>13318.5703125</c:v>
                </c:pt>
                <c:pt idx="3880">
                  <c:v>13607.1796875</c:v>
                </c:pt>
                <c:pt idx="3881">
                  <c:v>12517.6875</c:v>
                </c:pt>
                <c:pt idx="3882">
                  <c:v>12620.77734375</c:v>
                </c:pt>
                <c:pt idx="3883">
                  <c:v>13673.015625</c:v>
                </c:pt>
                <c:pt idx="3884">
                  <c:v>14781.609375</c:v>
                </c:pt>
                <c:pt idx="3885">
                  <c:v>14047.01953125</c:v>
                </c:pt>
                <c:pt idx="3886">
                  <c:v>14064.859375</c:v>
                </c:pt>
                <c:pt idx="3887">
                  <c:v>13285.77734375</c:v>
                </c:pt>
                <c:pt idx="3888">
                  <c:v>13817.80078125</c:v>
                </c:pt>
                <c:pt idx="3889">
                  <c:v>13708.18359375</c:v>
                </c:pt>
                <c:pt idx="3890">
                  <c:v>13582.70703125</c:v>
                </c:pt>
                <c:pt idx="3891">
                  <c:v>13959.375</c:v>
                </c:pt>
                <c:pt idx="3892">
                  <c:v>12151.3671875</c:v>
                </c:pt>
                <c:pt idx="3893">
                  <c:v>11247.06640625</c:v>
                </c:pt>
                <c:pt idx="3894">
                  <c:v>12959.62109375</c:v>
                </c:pt>
                <c:pt idx="3895">
                  <c:v>13865.703125</c:v>
                </c:pt>
                <c:pt idx="3896">
                  <c:v>12930.91015625</c:v>
                </c:pt>
                <c:pt idx="3897">
                  <c:v>12349.15625</c:v>
                </c:pt>
                <c:pt idx="3898">
                  <c:v>13147.4140625</c:v>
                </c:pt>
                <c:pt idx="3899">
                  <c:v>13754.3359375</c:v>
                </c:pt>
                <c:pt idx="3900">
                  <c:v>19573.19921875</c:v>
                </c:pt>
                <c:pt idx="3901">
                  <c:v>19422.08984375</c:v>
                </c:pt>
                <c:pt idx="3902">
                  <c:v>16807.95703125</c:v>
                </c:pt>
                <c:pt idx="3903">
                  <c:v>16556.09765625</c:v>
                </c:pt>
                <c:pt idx="3904">
                  <c:v>16195.6875</c:v>
                </c:pt>
                <c:pt idx="3905">
                  <c:v>18226.6484375</c:v>
                </c:pt>
                <c:pt idx="3906">
                  <c:v>17339.18359375</c:v>
                </c:pt>
                <c:pt idx="3907">
                  <c:v>17985.390625</c:v>
                </c:pt>
                <c:pt idx="3908">
                  <c:v>17731.26953125</c:v>
                </c:pt>
                <c:pt idx="3909">
                  <c:v>16522.33984375</c:v>
                </c:pt>
                <c:pt idx="3910">
                  <c:v>19074.796875</c:v>
                </c:pt>
                <c:pt idx="3911">
                  <c:v>17410.63671875</c:v>
                </c:pt>
                <c:pt idx="3912">
                  <c:v>16228.484375</c:v>
                </c:pt>
                <c:pt idx="3913">
                  <c:v>15740.11328125</c:v>
                </c:pt>
                <c:pt idx="3914">
                  <c:v>18343.94921875</c:v>
                </c:pt>
                <c:pt idx="3915">
                  <c:v>12377.171875</c:v>
                </c:pt>
                <c:pt idx="3916">
                  <c:v>6889.2890625</c:v>
                </c:pt>
                <c:pt idx="3917">
                  <c:v>7459.7421875</c:v>
                </c:pt>
                <c:pt idx="3918">
                  <c:v>14203.671875</c:v>
                </c:pt>
                <c:pt idx="3919">
                  <c:v>11450.65625</c:v>
                </c:pt>
                <c:pt idx="3920">
                  <c:v>13314.984375</c:v>
                </c:pt>
                <c:pt idx="3921">
                  <c:v>11864.078125</c:v>
                </c:pt>
                <c:pt idx="3922">
                  <c:v>12980.5625</c:v>
                </c:pt>
                <c:pt idx="3923">
                  <c:v>13247.671875</c:v>
                </c:pt>
                <c:pt idx="3924">
                  <c:v>11304.4140625</c:v>
                </c:pt>
                <c:pt idx="3925">
                  <c:v>13405.375</c:v>
                </c:pt>
                <c:pt idx="3926">
                  <c:v>13501.33203125</c:v>
                </c:pt>
                <c:pt idx="3927">
                  <c:v>13464.9296875</c:v>
                </c:pt>
                <c:pt idx="3928">
                  <c:v>13993.3125</c:v>
                </c:pt>
                <c:pt idx="3929">
                  <c:v>13233.41796875</c:v>
                </c:pt>
                <c:pt idx="3930">
                  <c:v>15634.875</c:v>
                </c:pt>
                <c:pt idx="3931">
                  <c:v>15257.6015625</c:v>
                </c:pt>
                <c:pt idx="3932">
                  <c:v>14254.01953125</c:v>
                </c:pt>
                <c:pt idx="3933">
                  <c:v>14779.47265625</c:v>
                </c:pt>
                <c:pt idx="3934">
                  <c:v>15417.21875</c:v>
                </c:pt>
                <c:pt idx="3935">
                  <c:v>15818.82421875</c:v>
                </c:pt>
                <c:pt idx="3936">
                  <c:v>15203.41796875</c:v>
                </c:pt>
                <c:pt idx="3937">
                  <c:v>14285.1953125</c:v>
                </c:pt>
                <c:pt idx="3938">
                  <c:v>15458.30078125</c:v>
                </c:pt>
                <c:pt idx="3939">
                  <c:v>14691.50390625</c:v>
                </c:pt>
                <c:pt idx="3940">
                  <c:v>14586.61328125</c:v>
                </c:pt>
                <c:pt idx="3941">
                  <c:v>15248.9453125</c:v>
                </c:pt>
                <c:pt idx="3942">
                  <c:v>11043.125</c:v>
                </c:pt>
                <c:pt idx="3943">
                  <c:v>12562.95703125</c:v>
                </c:pt>
                <c:pt idx="3944">
                  <c:v>14749.4140625</c:v>
                </c:pt>
                <c:pt idx="3945">
                  <c:v>14764.89453125</c:v>
                </c:pt>
                <c:pt idx="3946">
                  <c:v>14330.28515625</c:v>
                </c:pt>
                <c:pt idx="3947">
                  <c:v>14640.7890625</c:v>
                </c:pt>
                <c:pt idx="3948">
                  <c:v>14594.078125</c:v>
                </c:pt>
                <c:pt idx="3949">
                  <c:v>12449.796875</c:v>
                </c:pt>
                <c:pt idx="3950">
                  <c:v>11980.2734375</c:v>
                </c:pt>
                <c:pt idx="3951">
                  <c:v>13719.9375</c:v>
                </c:pt>
                <c:pt idx="3952">
                  <c:v>14774.40625</c:v>
                </c:pt>
                <c:pt idx="3953">
                  <c:v>13919.66015625</c:v>
                </c:pt>
                <c:pt idx="3954">
                  <c:v>14836.07421875</c:v>
                </c:pt>
                <c:pt idx="3955">
                  <c:v>12371.2109375</c:v>
                </c:pt>
                <c:pt idx="3956">
                  <c:v>13577.921875</c:v>
                </c:pt>
                <c:pt idx="3957">
                  <c:v>14688.1484375</c:v>
                </c:pt>
                <c:pt idx="3958">
                  <c:v>12612.796875</c:v>
                </c:pt>
                <c:pt idx="3959">
                  <c:v>12201.56640625</c:v>
                </c:pt>
                <c:pt idx="3960">
                  <c:v>11229.01171875</c:v>
                </c:pt>
                <c:pt idx="3961">
                  <c:v>14662.09375</c:v>
                </c:pt>
                <c:pt idx="3962">
                  <c:v>11960.84765625</c:v>
                </c:pt>
                <c:pt idx="3963">
                  <c:v>11243.6640625</c:v>
                </c:pt>
                <c:pt idx="3964">
                  <c:v>14892.61328125</c:v>
                </c:pt>
                <c:pt idx="3965">
                  <c:v>12623.41015625</c:v>
                </c:pt>
                <c:pt idx="3966">
                  <c:v>14103.91015625</c:v>
                </c:pt>
                <c:pt idx="3967">
                  <c:v>12884.5078125</c:v>
                </c:pt>
                <c:pt idx="3968">
                  <c:v>10315.10546875</c:v>
                </c:pt>
                <c:pt idx="3969">
                  <c:v>9390.24609375</c:v>
                </c:pt>
                <c:pt idx="3970">
                  <c:v>9773.38671875</c:v>
                </c:pt>
                <c:pt idx="3971">
                  <c:v>12638.49609375</c:v>
                </c:pt>
                <c:pt idx="3972">
                  <c:v>14422.57421875</c:v>
                </c:pt>
                <c:pt idx="3973">
                  <c:v>13895.08984375</c:v>
                </c:pt>
                <c:pt idx="3974">
                  <c:v>14469.45703125</c:v>
                </c:pt>
                <c:pt idx="3975">
                  <c:v>13047.1015625</c:v>
                </c:pt>
                <c:pt idx="3976">
                  <c:v>7036.2109375</c:v>
                </c:pt>
                <c:pt idx="3977">
                  <c:v>8851.46875</c:v>
                </c:pt>
                <c:pt idx="3978">
                  <c:v>13346.78515625</c:v>
                </c:pt>
                <c:pt idx="3979">
                  <c:v>11146.56640625</c:v>
                </c:pt>
                <c:pt idx="3980">
                  <c:v>11210.88671875</c:v>
                </c:pt>
                <c:pt idx="3981">
                  <c:v>11214.65625</c:v>
                </c:pt>
                <c:pt idx="3982">
                  <c:v>12142.265625</c:v>
                </c:pt>
                <c:pt idx="3983">
                  <c:v>11595.83984375</c:v>
                </c:pt>
                <c:pt idx="3984">
                  <c:v>11088.09375</c:v>
                </c:pt>
                <c:pt idx="3985">
                  <c:v>13445.0390625</c:v>
                </c:pt>
                <c:pt idx="3986">
                  <c:v>11629.91796875</c:v>
                </c:pt>
                <c:pt idx="3987">
                  <c:v>10050.98828125</c:v>
                </c:pt>
                <c:pt idx="3988">
                  <c:v>9774.15234375</c:v>
                </c:pt>
                <c:pt idx="3989">
                  <c:v>10663.03515625</c:v>
                </c:pt>
                <c:pt idx="3990">
                  <c:v>14234.2421875</c:v>
                </c:pt>
                <c:pt idx="3991">
                  <c:v>14749.71875</c:v>
                </c:pt>
                <c:pt idx="3992">
                  <c:v>11840.87890625</c:v>
                </c:pt>
                <c:pt idx="3993">
                  <c:v>12930.9921875</c:v>
                </c:pt>
                <c:pt idx="3994">
                  <c:v>14829.65625</c:v>
                </c:pt>
                <c:pt idx="3995">
                  <c:v>15310.5859375</c:v>
                </c:pt>
                <c:pt idx="3996">
                  <c:v>14853.9296875</c:v>
                </c:pt>
                <c:pt idx="3997">
                  <c:v>14023.07421875</c:v>
                </c:pt>
                <c:pt idx="3998">
                  <c:v>13467.78125</c:v>
                </c:pt>
                <c:pt idx="3999">
                  <c:v>13846.26953125</c:v>
                </c:pt>
                <c:pt idx="4000">
                  <c:v>13755.4375</c:v>
                </c:pt>
                <c:pt idx="4001">
                  <c:v>15289.11328125</c:v>
                </c:pt>
                <c:pt idx="4002">
                  <c:v>13237.8046875</c:v>
                </c:pt>
                <c:pt idx="4003">
                  <c:v>13159.84375</c:v>
                </c:pt>
                <c:pt idx="4004">
                  <c:v>15314.41796875</c:v>
                </c:pt>
                <c:pt idx="4005">
                  <c:v>11184.34765625</c:v>
                </c:pt>
                <c:pt idx="4006">
                  <c:v>10282.7578125</c:v>
                </c:pt>
                <c:pt idx="4007">
                  <c:v>10196.92578125</c:v>
                </c:pt>
                <c:pt idx="4008">
                  <c:v>11234.796875</c:v>
                </c:pt>
                <c:pt idx="4009">
                  <c:v>11396.1484375</c:v>
                </c:pt>
                <c:pt idx="4010">
                  <c:v>11149.57421875</c:v>
                </c:pt>
                <c:pt idx="4011">
                  <c:v>9563.828125</c:v>
                </c:pt>
                <c:pt idx="4012">
                  <c:v>10702.08203125</c:v>
                </c:pt>
                <c:pt idx="4013">
                  <c:v>11154.87890625</c:v>
                </c:pt>
                <c:pt idx="4014">
                  <c:v>11442.91796875</c:v>
                </c:pt>
                <c:pt idx="4015">
                  <c:v>9901.265625</c:v>
                </c:pt>
                <c:pt idx="4016">
                  <c:v>9497.32421875</c:v>
                </c:pt>
                <c:pt idx="4017">
                  <c:v>11381.421875</c:v>
                </c:pt>
                <c:pt idx="4018">
                  <c:v>12116.578125</c:v>
                </c:pt>
                <c:pt idx="4019">
                  <c:v>11980.05859375</c:v>
                </c:pt>
                <c:pt idx="4020">
                  <c:v>14359.11328125</c:v>
                </c:pt>
                <c:pt idx="4021">
                  <c:v>12765.16796875</c:v>
                </c:pt>
                <c:pt idx="4022">
                  <c:v>12409.2890625</c:v>
                </c:pt>
                <c:pt idx="4023">
                  <c:v>13794.83984375</c:v>
                </c:pt>
                <c:pt idx="4024">
                  <c:v>14902.9609375</c:v>
                </c:pt>
                <c:pt idx="4025">
                  <c:v>12088.7265625</c:v>
                </c:pt>
                <c:pt idx="4026">
                  <c:v>15381.6171875</c:v>
                </c:pt>
                <c:pt idx="4027">
                  <c:v>15124.015625</c:v>
                </c:pt>
                <c:pt idx="4028">
                  <c:v>15583.828125</c:v>
                </c:pt>
                <c:pt idx="4029">
                  <c:v>15020.3359375</c:v>
                </c:pt>
                <c:pt idx="4030">
                  <c:v>15714.88671875</c:v>
                </c:pt>
                <c:pt idx="4031">
                  <c:v>15587.046875</c:v>
                </c:pt>
                <c:pt idx="4032">
                  <c:v>13862.125</c:v>
                </c:pt>
                <c:pt idx="4033">
                  <c:v>14675.1328125</c:v>
                </c:pt>
                <c:pt idx="4034">
                  <c:v>15605.23828125</c:v>
                </c:pt>
                <c:pt idx="4035">
                  <c:v>13248.3203125</c:v>
                </c:pt>
                <c:pt idx="4036">
                  <c:v>13923.95703125</c:v>
                </c:pt>
                <c:pt idx="4037">
                  <c:v>12906.296875</c:v>
                </c:pt>
                <c:pt idx="4038">
                  <c:v>12855.66796875</c:v>
                </c:pt>
                <c:pt idx="4039">
                  <c:v>12580.13671875</c:v>
                </c:pt>
                <c:pt idx="4040">
                  <c:v>12566.67578125</c:v>
                </c:pt>
                <c:pt idx="4041">
                  <c:v>11829.8125</c:v>
                </c:pt>
                <c:pt idx="4042">
                  <c:v>11730.7734375</c:v>
                </c:pt>
                <c:pt idx="4043">
                  <c:v>11450.66796875</c:v>
                </c:pt>
                <c:pt idx="4044">
                  <c:v>13966.75390625</c:v>
                </c:pt>
                <c:pt idx="4045">
                  <c:v>12220.12109375</c:v>
                </c:pt>
                <c:pt idx="4046">
                  <c:v>10964.5</c:v>
                </c:pt>
                <c:pt idx="4047">
                  <c:v>13201.4375</c:v>
                </c:pt>
                <c:pt idx="4048">
                  <c:v>12205.33203125</c:v>
                </c:pt>
                <c:pt idx="4049">
                  <c:v>13609.8828125</c:v>
                </c:pt>
                <c:pt idx="4050">
                  <c:v>14251.88671875</c:v>
                </c:pt>
                <c:pt idx="4051">
                  <c:v>13895.33203125</c:v>
                </c:pt>
                <c:pt idx="4052">
                  <c:v>13716.984375</c:v>
                </c:pt>
                <c:pt idx="4053">
                  <c:v>13376.39453125</c:v>
                </c:pt>
                <c:pt idx="4054">
                  <c:v>13306.51953125</c:v>
                </c:pt>
                <c:pt idx="4055">
                  <c:v>12186.671875</c:v>
                </c:pt>
                <c:pt idx="4056">
                  <c:v>10344.91796875</c:v>
                </c:pt>
                <c:pt idx="4057">
                  <c:v>10497.703125</c:v>
                </c:pt>
                <c:pt idx="4058">
                  <c:v>10935.15234375</c:v>
                </c:pt>
                <c:pt idx="4059">
                  <c:v>12481.91796875</c:v>
                </c:pt>
                <c:pt idx="4060">
                  <c:v>13726.3203125</c:v>
                </c:pt>
                <c:pt idx="4061">
                  <c:v>14319.7890625</c:v>
                </c:pt>
                <c:pt idx="4062">
                  <c:v>12521.65234375</c:v>
                </c:pt>
                <c:pt idx="4063">
                  <c:v>11424.5703125</c:v>
                </c:pt>
                <c:pt idx="4064">
                  <c:v>11807.625</c:v>
                </c:pt>
                <c:pt idx="4065">
                  <c:v>11181.73046875</c:v>
                </c:pt>
                <c:pt idx="4066">
                  <c:v>7000.01171875</c:v>
                </c:pt>
                <c:pt idx="4067">
                  <c:v>11542.0625</c:v>
                </c:pt>
                <c:pt idx="4068">
                  <c:v>9995.19921875</c:v>
                </c:pt>
                <c:pt idx="4069">
                  <c:v>7906.87890625</c:v>
                </c:pt>
                <c:pt idx="4070">
                  <c:v>7595.9453125</c:v>
                </c:pt>
                <c:pt idx="4071">
                  <c:v>8894.05859375</c:v>
                </c:pt>
                <c:pt idx="4072">
                  <c:v>12387.62109375</c:v>
                </c:pt>
                <c:pt idx="4073">
                  <c:v>12175.1484375</c:v>
                </c:pt>
                <c:pt idx="4074">
                  <c:v>9863.16015625</c:v>
                </c:pt>
                <c:pt idx="4075">
                  <c:v>8618.4296875</c:v>
                </c:pt>
                <c:pt idx="4076">
                  <c:v>9670.30078125</c:v>
                </c:pt>
                <c:pt idx="4077">
                  <c:v>10275.203125</c:v>
                </c:pt>
                <c:pt idx="4078">
                  <c:v>9651.2578125</c:v>
                </c:pt>
                <c:pt idx="4079">
                  <c:v>10959.43359375</c:v>
                </c:pt>
                <c:pt idx="4080">
                  <c:v>15641.96875</c:v>
                </c:pt>
                <c:pt idx="4081">
                  <c:v>15051.765625</c:v>
                </c:pt>
                <c:pt idx="4082">
                  <c:v>10603.48046875</c:v>
                </c:pt>
                <c:pt idx="4083">
                  <c:v>14274.3359375</c:v>
                </c:pt>
                <c:pt idx="4084">
                  <c:v>14585.19921875</c:v>
                </c:pt>
                <c:pt idx="4085">
                  <c:v>12535.09765625</c:v>
                </c:pt>
                <c:pt idx="4086">
                  <c:v>14775.171875</c:v>
                </c:pt>
                <c:pt idx="4087">
                  <c:v>15457.015625</c:v>
                </c:pt>
                <c:pt idx="4088">
                  <c:v>13543.98828125</c:v>
                </c:pt>
                <c:pt idx="4089">
                  <c:v>12263.1796875</c:v>
                </c:pt>
                <c:pt idx="4090">
                  <c:v>11553.96484375</c:v>
                </c:pt>
                <c:pt idx="4091">
                  <c:v>13847.3125</c:v>
                </c:pt>
                <c:pt idx="4092">
                  <c:v>14940.80859375</c:v>
                </c:pt>
                <c:pt idx="4093">
                  <c:v>14318.64453125</c:v>
                </c:pt>
                <c:pt idx="4094">
                  <c:v>14448.94140625</c:v>
                </c:pt>
                <c:pt idx="4095">
                  <c:v>11284.55859375</c:v>
                </c:pt>
                <c:pt idx="4096">
                  <c:v>10721.53515625</c:v>
                </c:pt>
                <c:pt idx="4097">
                  <c:v>11231</c:v>
                </c:pt>
                <c:pt idx="4098">
                  <c:v>11607.46484375</c:v>
                </c:pt>
                <c:pt idx="4099">
                  <c:v>7755.27734375</c:v>
                </c:pt>
                <c:pt idx="4100">
                  <c:v>11178.2109375</c:v>
                </c:pt>
                <c:pt idx="4101">
                  <c:v>10852.1484375</c:v>
                </c:pt>
                <c:pt idx="4102">
                  <c:v>11713.68359375</c:v>
                </c:pt>
                <c:pt idx="4103">
                  <c:v>10674.1484375</c:v>
                </c:pt>
                <c:pt idx="4104">
                  <c:v>12162.25390625</c:v>
                </c:pt>
                <c:pt idx="4105">
                  <c:v>11641.828125</c:v>
                </c:pt>
                <c:pt idx="4106">
                  <c:v>12254.1328125</c:v>
                </c:pt>
                <c:pt idx="4107">
                  <c:v>12277.890625</c:v>
                </c:pt>
                <c:pt idx="4108">
                  <c:v>11981.8671875</c:v>
                </c:pt>
                <c:pt idx="4109">
                  <c:v>12531.4296875</c:v>
                </c:pt>
                <c:pt idx="4110">
                  <c:v>15414.01171875</c:v>
                </c:pt>
                <c:pt idx="4111">
                  <c:v>15082.58984375</c:v>
                </c:pt>
                <c:pt idx="4112">
                  <c:v>16692.453125</c:v>
                </c:pt>
                <c:pt idx="4113">
                  <c:v>13656.46875</c:v>
                </c:pt>
                <c:pt idx="4114">
                  <c:v>13027.0078125</c:v>
                </c:pt>
                <c:pt idx="4115">
                  <c:v>13057.62109375</c:v>
                </c:pt>
                <c:pt idx="4116">
                  <c:v>14670.61328125</c:v>
                </c:pt>
                <c:pt idx="4117">
                  <c:v>16729.1171875</c:v>
                </c:pt>
                <c:pt idx="4118">
                  <c:v>15156.66796875</c:v>
                </c:pt>
                <c:pt idx="4119">
                  <c:v>16405.09375</c:v>
                </c:pt>
                <c:pt idx="4120">
                  <c:v>15645.671875</c:v>
                </c:pt>
                <c:pt idx="4121">
                  <c:v>15583.9453125</c:v>
                </c:pt>
                <c:pt idx="4122">
                  <c:v>16194.8046875</c:v>
                </c:pt>
                <c:pt idx="4123">
                  <c:v>15170.7265625</c:v>
                </c:pt>
                <c:pt idx="4124">
                  <c:v>14670.14453125</c:v>
                </c:pt>
                <c:pt idx="4125">
                  <c:v>17575.30859375</c:v>
                </c:pt>
                <c:pt idx="4126">
                  <c:v>15923.4609375</c:v>
                </c:pt>
                <c:pt idx="4127">
                  <c:v>18532.30859375</c:v>
                </c:pt>
                <c:pt idx="4128">
                  <c:v>16028.23046875</c:v>
                </c:pt>
                <c:pt idx="4129">
                  <c:v>15103.0859375</c:v>
                </c:pt>
                <c:pt idx="4130">
                  <c:v>15773.1484375</c:v>
                </c:pt>
                <c:pt idx="4131">
                  <c:v>17517.4765625</c:v>
                </c:pt>
                <c:pt idx="4132">
                  <c:v>15192.3125</c:v>
                </c:pt>
                <c:pt idx="4133">
                  <c:v>13644.69140625</c:v>
                </c:pt>
                <c:pt idx="4134">
                  <c:v>13541.05859375</c:v>
                </c:pt>
                <c:pt idx="4135">
                  <c:v>17045.26171875</c:v>
                </c:pt>
                <c:pt idx="4136">
                  <c:v>16931.19921875</c:v>
                </c:pt>
                <c:pt idx="4137">
                  <c:v>16428.16796875</c:v>
                </c:pt>
                <c:pt idx="4138">
                  <c:v>17203.01953125</c:v>
                </c:pt>
                <c:pt idx="4139">
                  <c:v>18539.90625</c:v>
                </c:pt>
                <c:pt idx="4140">
                  <c:v>13283.9609375</c:v>
                </c:pt>
                <c:pt idx="4141">
                  <c:v>13192.01171875</c:v>
                </c:pt>
                <c:pt idx="4142">
                  <c:v>13366.9921875</c:v>
                </c:pt>
                <c:pt idx="4143">
                  <c:v>11547.80078125</c:v>
                </c:pt>
                <c:pt idx="4144">
                  <c:v>11768.0703125</c:v>
                </c:pt>
                <c:pt idx="4145">
                  <c:v>12304.2734375</c:v>
                </c:pt>
                <c:pt idx="4146">
                  <c:v>12385.0078125</c:v>
                </c:pt>
                <c:pt idx="4147">
                  <c:v>13127.8984375</c:v>
                </c:pt>
                <c:pt idx="4148">
                  <c:v>12596.51171875</c:v>
                </c:pt>
                <c:pt idx="4149">
                  <c:v>11196.78515625</c:v>
                </c:pt>
                <c:pt idx="4150">
                  <c:v>11802.96875</c:v>
                </c:pt>
                <c:pt idx="4151">
                  <c:v>12286.734375</c:v>
                </c:pt>
                <c:pt idx="4152">
                  <c:v>11133.0078125</c:v>
                </c:pt>
                <c:pt idx="4153">
                  <c:v>11330.28515625</c:v>
                </c:pt>
                <c:pt idx="4154">
                  <c:v>13374.03125</c:v>
                </c:pt>
                <c:pt idx="4155">
                  <c:v>13086.15625</c:v>
                </c:pt>
                <c:pt idx="4156">
                  <c:v>12905.046875</c:v>
                </c:pt>
                <c:pt idx="4157">
                  <c:v>11965.25</c:v>
                </c:pt>
                <c:pt idx="4158">
                  <c:v>10847.20703125</c:v>
                </c:pt>
                <c:pt idx="4159">
                  <c:v>10969.19921875</c:v>
                </c:pt>
                <c:pt idx="4160">
                  <c:v>13249.63671875</c:v>
                </c:pt>
                <c:pt idx="4161">
                  <c:v>12883.0859375</c:v>
                </c:pt>
                <c:pt idx="4162">
                  <c:v>12697.57421875</c:v>
                </c:pt>
                <c:pt idx="4163">
                  <c:v>13091.875</c:v>
                </c:pt>
                <c:pt idx="4164">
                  <c:v>12514.7890625</c:v>
                </c:pt>
                <c:pt idx="4165">
                  <c:v>12437.0390625</c:v>
                </c:pt>
                <c:pt idx="4166">
                  <c:v>12189.65625</c:v>
                </c:pt>
                <c:pt idx="4167">
                  <c:v>11288.4609375</c:v>
                </c:pt>
                <c:pt idx="4168">
                  <c:v>10974.4453125</c:v>
                </c:pt>
                <c:pt idx="4169">
                  <c:v>12503.390625</c:v>
                </c:pt>
                <c:pt idx="4170">
                  <c:v>20061.0859375</c:v>
                </c:pt>
                <c:pt idx="4171">
                  <c:v>17310.5390625</c:v>
                </c:pt>
                <c:pt idx="4172">
                  <c:v>16165.453125</c:v>
                </c:pt>
                <c:pt idx="4173">
                  <c:v>17037.69140625</c:v>
                </c:pt>
                <c:pt idx="4174">
                  <c:v>19652.32421875</c:v>
                </c:pt>
                <c:pt idx="4175">
                  <c:v>18489.4609375</c:v>
                </c:pt>
                <c:pt idx="4176">
                  <c:v>18812.16796875</c:v>
                </c:pt>
                <c:pt idx="4177">
                  <c:v>17783.76953125</c:v>
                </c:pt>
                <c:pt idx="4178">
                  <c:v>16873.13671875</c:v>
                </c:pt>
                <c:pt idx="4179">
                  <c:v>17473.39453125</c:v>
                </c:pt>
                <c:pt idx="4180">
                  <c:v>19589.75</c:v>
                </c:pt>
                <c:pt idx="4181">
                  <c:v>17910.07421875</c:v>
                </c:pt>
                <c:pt idx="4182">
                  <c:v>19239.21875</c:v>
                </c:pt>
                <c:pt idx="4183">
                  <c:v>19944.72265625</c:v>
                </c:pt>
                <c:pt idx="4184">
                  <c:v>19433.73828125</c:v>
                </c:pt>
                <c:pt idx="4185">
                  <c:v>12503.20703125</c:v>
                </c:pt>
                <c:pt idx="4186">
                  <c:v>12804.24609375</c:v>
                </c:pt>
                <c:pt idx="4187">
                  <c:v>11880.58203125</c:v>
                </c:pt>
                <c:pt idx="4188">
                  <c:v>12592.15234375</c:v>
                </c:pt>
                <c:pt idx="4189">
                  <c:v>12101.94921875</c:v>
                </c:pt>
                <c:pt idx="4190">
                  <c:v>12362.6796875</c:v>
                </c:pt>
                <c:pt idx="4191">
                  <c:v>13211.81640625</c:v>
                </c:pt>
                <c:pt idx="4192">
                  <c:v>11491.9140625</c:v>
                </c:pt>
                <c:pt idx="4193">
                  <c:v>11232.3828125</c:v>
                </c:pt>
                <c:pt idx="4194">
                  <c:v>12296.26953125</c:v>
                </c:pt>
                <c:pt idx="4195">
                  <c:v>10582.82421875</c:v>
                </c:pt>
                <c:pt idx="4196">
                  <c:v>12572.28125</c:v>
                </c:pt>
                <c:pt idx="4197">
                  <c:v>12572.4296875</c:v>
                </c:pt>
                <c:pt idx="4198">
                  <c:v>13193.5703125</c:v>
                </c:pt>
                <c:pt idx="4199">
                  <c:v>10927.3125</c:v>
                </c:pt>
                <c:pt idx="4200">
                  <c:v>14029.2421875</c:v>
                </c:pt>
                <c:pt idx="4201">
                  <c:v>11618.7421875</c:v>
                </c:pt>
                <c:pt idx="4202">
                  <c:v>10438.859375</c:v>
                </c:pt>
                <c:pt idx="4203">
                  <c:v>9718.44140625</c:v>
                </c:pt>
                <c:pt idx="4204">
                  <c:v>11778.18359375</c:v>
                </c:pt>
                <c:pt idx="4205">
                  <c:v>14425.38671875</c:v>
                </c:pt>
                <c:pt idx="4206">
                  <c:v>14564.6796875</c:v>
                </c:pt>
                <c:pt idx="4207">
                  <c:v>14833.60546875</c:v>
                </c:pt>
                <c:pt idx="4208">
                  <c:v>13509.69921875</c:v>
                </c:pt>
                <c:pt idx="4209">
                  <c:v>12952.9453125</c:v>
                </c:pt>
                <c:pt idx="4210">
                  <c:v>14282.80078125</c:v>
                </c:pt>
                <c:pt idx="4211">
                  <c:v>11399.203125</c:v>
                </c:pt>
                <c:pt idx="4212">
                  <c:v>9675.62109375</c:v>
                </c:pt>
                <c:pt idx="4213">
                  <c:v>9925.6953125</c:v>
                </c:pt>
                <c:pt idx="4214">
                  <c:v>14497.3828125</c:v>
                </c:pt>
                <c:pt idx="4215">
                  <c:v>19268.7890625</c:v>
                </c:pt>
                <c:pt idx="4216">
                  <c:v>17801.8984375</c:v>
                </c:pt>
                <c:pt idx="4217">
                  <c:v>19138.47265625</c:v>
                </c:pt>
                <c:pt idx="4218">
                  <c:v>19526.4765625</c:v>
                </c:pt>
                <c:pt idx="4219">
                  <c:v>19474.32421875</c:v>
                </c:pt>
                <c:pt idx="4220">
                  <c:v>19234.15625</c:v>
                </c:pt>
                <c:pt idx="4221">
                  <c:v>18804.484375</c:v>
                </c:pt>
                <c:pt idx="4222">
                  <c:v>19273.125</c:v>
                </c:pt>
                <c:pt idx="4223">
                  <c:v>18873</c:v>
                </c:pt>
                <c:pt idx="4224">
                  <c:v>19244.01171875</c:v>
                </c:pt>
                <c:pt idx="4225">
                  <c:v>18715.42578125</c:v>
                </c:pt>
                <c:pt idx="4226">
                  <c:v>18556.4375</c:v>
                </c:pt>
                <c:pt idx="4227">
                  <c:v>18503.92578125</c:v>
                </c:pt>
                <c:pt idx="4228">
                  <c:v>19163.6875</c:v>
                </c:pt>
                <c:pt idx="4229">
                  <c:v>19501.015625</c:v>
                </c:pt>
                <c:pt idx="4230">
                  <c:v>12129.28125</c:v>
                </c:pt>
                <c:pt idx="4231">
                  <c:v>10409.18359375</c:v>
                </c:pt>
                <c:pt idx="4232">
                  <c:v>10562.04296875</c:v>
                </c:pt>
                <c:pt idx="4233">
                  <c:v>11887.65625</c:v>
                </c:pt>
                <c:pt idx="4234">
                  <c:v>9846.03515625</c:v>
                </c:pt>
                <c:pt idx="4235">
                  <c:v>9728.87890625</c:v>
                </c:pt>
                <c:pt idx="4236">
                  <c:v>10496.28515625</c:v>
                </c:pt>
                <c:pt idx="4237">
                  <c:v>11526.3828125</c:v>
                </c:pt>
                <c:pt idx="4238">
                  <c:v>10139.72265625</c:v>
                </c:pt>
                <c:pt idx="4239">
                  <c:v>10034.140625</c:v>
                </c:pt>
                <c:pt idx="4240">
                  <c:v>10037.78515625</c:v>
                </c:pt>
                <c:pt idx="4241">
                  <c:v>11315.13671875</c:v>
                </c:pt>
                <c:pt idx="4242">
                  <c:v>12336.27734375</c:v>
                </c:pt>
                <c:pt idx="4243">
                  <c:v>11980.86328125</c:v>
                </c:pt>
                <c:pt idx="4244">
                  <c:v>12183.85546875</c:v>
                </c:pt>
                <c:pt idx="4245">
                  <c:v>10200.90234375</c:v>
                </c:pt>
                <c:pt idx="4246">
                  <c:v>10058.80859375</c:v>
                </c:pt>
                <c:pt idx="4247">
                  <c:v>9734.38671875</c:v>
                </c:pt>
                <c:pt idx="4248">
                  <c:v>8282.125</c:v>
                </c:pt>
                <c:pt idx="4249">
                  <c:v>7660.40234375</c:v>
                </c:pt>
                <c:pt idx="4250">
                  <c:v>9540.4765625</c:v>
                </c:pt>
                <c:pt idx="4251">
                  <c:v>10358.9453125</c:v>
                </c:pt>
                <c:pt idx="4252">
                  <c:v>8753.98828125</c:v>
                </c:pt>
                <c:pt idx="4253">
                  <c:v>9188.33984375</c:v>
                </c:pt>
                <c:pt idx="4254">
                  <c:v>10209.6796875</c:v>
                </c:pt>
                <c:pt idx="4255">
                  <c:v>8503.3671875</c:v>
                </c:pt>
                <c:pt idx="4256">
                  <c:v>8304.8046875</c:v>
                </c:pt>
                <c:pt idx="4257">
                  <c:v>9999.03125</c:v>
                </c:pt>
                <c:pt idx="4258">
                  <c:v>9030.8046875</c:v>
                </c:pt>
                <c:pt idx="4259">
                  <c:v>10135.50390625</c:v>
                </c:pt>
                <c:pt idx="4260">
                  <c:v>11167.83203125</c:v>
                </c:pt>
                <c:pt idx="4261">
                  <c:v>10991.12890625</c:v>
                </c:pt>
                <c:pt idx="4262">
                  <c:v>12608.5</c:v>
                </c:pt>
                <c:pt idx="4263">
                  <c:v>9936.4296875</c:v>
                </c:pt>
                <c:pt idx="4264">
                  <c:v>8269.09765625</c:v>
                </c:pt>
                <c:pt idx="4265">
                  <c:v>8419.59765625</c:v>
                </c:pt>
                <c:pt idx="4266">
                  <c:v>11188.2109375</c:v>
                </c:pt>
                <c:pt idx="4267">
                  <c:v>11978.07421875</c:v>
                </c:pt>
                <c:pt idx="4268">
                  <c:v>10159.921875</c:v>
                </c:pt>
                <c:pt idx="4269">
                  <c:v>12585.8671875</c:v>
                </c:pt>
                <c:pt idx="4270">
                  <c:v>12888.5</c:v>
                </c:pt>
                <c:pt idx="4271">
                  <c:v>12673.9453125</c:v>
                </c:pt>
                <c:pt idx="4272">
                  <c:v>11029.640625</c:v>
                </c:pt>
                <c:pt idx="4273">
                  <c:v>10305.3984375</c:v>
                </c:pt>
                <c:pt idx="4274">
                  <c:v>10186.23828125</c:v>
                </c:pt>
                <c:pt idx="4275">
                  <c:v>16216.4453125</c:v>
                </c:pt>
                <c:pt idx="4276">
                  <c:v>16020.546875</c:v>
                </c:pt>
                <c:pt idx="4277">
                  <c:v>17152.0703125</c:v>
                </c:pt>
                <c:pt idx="4278">
                  <c:v>16302.8046875</c:v>
                </c:pt>
                <c:pt idx="4279">
                  <c:v>16551.640625</c:v>
                </c:pt>
                <c:pt idx="4280">
                  <c:v>17727</c:v>
                </c:pt>
                <c:pt idx="4281">
                  <c:v>17660.7109375</c:v>
                </c:pt>
                <c:pt idx="4282">
                  <c:v>16182.47265625</c:v>
                </c:pt>
                <c:pt idx="4283">
                  <c:v>16480.4609375</c:v>
                </c:pt>
                <c:pt idx="4284">
                  <c:v>14850.60546875</c:v>
                </c:pt>
                <c:pt idx="4285">
                  <c:v>16868.2578125</c:v>
                </c:pt>
                <c:pt idx="4286">
                  <c:v>17683.21484375</c:v>
                </c:pt>
                <c:pt idx="4287">
                  <c:v>14038.515625</c:v>
                </c:pt>
                <c:pt idx="4288">
                  <c:v>15669.42578125</c:v>
                </c:pt>
                <c:pt idx="4289">
                  <c:v>17623.296875</c:v>
                </c:pt>
                <c:pt idx="4290">
                  <c:v>15436.3828125</c:v>
                </c:pt>
                <c:pt idx="4291">
                  <c:v>10359.875</c:v>
                </c:pt>
                <c:pt idx="4292">
                  <c:v>10366.7109375</c:v>
                </c:pt>
                <c:pt idx="4293">
                  <c:v>12998.1015625</c:v>
                </c:pt>
                <c:pt idx="4294">
                  <c:v>14696.67578125</c:v>
                </c:pt>
                <c:pt idx="4295">
                  <c:v>12721.86328125</c:v>
                </c:pt>
                <c:pt idx="4296">
                  <c:v>13873.50390625</c:v>
                </c:pt>
                <c:pt idx="4297">
                  <c:v>13467.26171875</c:v>
                </c:pt>
                <c:pt idx="4298">
                  <c:v>11801.26171875</c:v>
                </c:pt>
                <c:pt idx="4299">
                  <c:v>13040.68359375</c:v>
                </c:pt>
                <c:pt idx="4300">
                  <c:v>14659.04296875</c:v>
                </c:pt>
                <c:pt idx="4301">
                  <c:v>13026.26953125</c:v>
                </c:pt>
                <c:pt idx="4302">
                  <c:v>13689.61328125</c:v>
                </c:pt>
                <c:pt idx="4303">
                  <c:v>14050.76171875</c:v>
                </c:pt>
                <c:pt idx="4304">
                  <c:v>14139.87890625</c:v>
                </c:pt>
                <c:pt idx="4305">
                  <c:v>10387.78125</c:v>
                </c:pt>
                <c:pt idx="4306">
                  <c:v>8945.0234375</c:v>
                </c:pt>
                <c:pt idx="4307">
                  <c:v>8751.06640625</c:v>
                </c:pt>
                <c:pt idx="4308">
                  <c:v>8391.14453125</c:v>
                </c:pt>
                <c:pt idx="4309">
                  <c:v>10227.0390625</c:v>
                </c:pt>
                <c:pt idx="4310">
                  <c:v>9952.04296875</c:v>
                </c:pt>
                <c:pt idx="4311">
                  <c:v>8782.14453125</c:v>
                </c:pt>
                <c:pt idx="4312">
                  <c:v>8499.04296875</c:v>
                </c:pt>
                <c:pt idx="4313">
                  <c:v>7535.54296875</c:v>
                </c:pt>
                <c:pt idx="4314">
                  <c:v>6005.5234375</c:v>
                </c:pt>
                <c:pt idx="4315">
                  <c:v>5730.95703125</c:v>
                </c:pt>
                <c:pt idx="4316">
                  <c:v>8044.46875</c:v>
                </c:pt>
                <c:pt idx="4317">
                  <c:v>10630.63671875</c:v>
                </c:pt>
                <c:pt idx="4318">
                  <c:v>10300.109375</c:v>
                </c:pt>
                <c:pt idx="4319">
                  <c:v>9606.234375</c:v>
                </c:pt>
                <c:pt idx="4320">
                  <c:v>13683.28125</c:v>
                </c:pt>
                <c:pt idx="4321">
                  <c:v>13053.5859375</c:v>
                </c:pt>
                <c:pt idx="4322">
                  <c:v>13777.82421875</c:v>
                </c:pt>
                <c:pt idx="4323">
                  <c:v>14258.76171875</c:v>
                </c:pt>
                <c:pt idx="4324">
                  <c:v>11319.8515625</c:v>
                </c:pt>
                <c:pt idx="4325">
                  <c:v>14486.58203125</c:v>
                </c:pt>
                <c:pt idx="4326">
                  <c:v>13701.6484375</c:v>
                </c:pt>
                <c:pt idx="4327">
                  <c:v>13208.22265625</c:v>
                </c:pt>
                <c:pt idx="4328">
                  <c:v>13804.5625</c:v>
                </c:pt>
                <c:pt idx="4329">
                  <c:v>16079.234375</c:v>
                </c:pt>
                <c:pt idx="4330">
                  <c:v>15940.7890625</c:v>
                </c:pt>
                <c:pt idx="4331">
                  <c:v>15955.7421875</c:v>
                </c:pt>
                <c:pt idx="4332">
                  <c:v>14999.375</c:v>
                </c:pt>
                <c:pt idx="4333">
                  <c:v>15486.703125</c:v>
                </c:pt>
                <c:pt idx="4334">
                  <c:v>15874.35546875</c:v>
                </c:pt>
                <c:pt idx="4335">
                  <c:v>14671.078125</c:v>
                </c:pt>
                <c:pt idx="4336">
                  <c:v>14137.609375</c:v>
                </c:pt>
                <c:pt idx="4337">
                  <c:v>14886.234375</c:v>
                </c:pt>
                <c:pt idx="4338">
                  <c:v>15437.5859375</c:v>
                </c:pt>
                <c:pt idx="4339">
                  <c:v>13163.484375</c:v>
                </c:pt>
                <c:pt idx="4340">
                  <c:v>15612.8203125</c:v>
                </c:pt>
                <c:pt idx="4341">
                  <c:v>15968.40625</c:v>
                </c:pt>
                <c:pt idx="4342">
                  <c:v>13292.453125</c:v>
                </c:pt>
                <c:pt idx="4343">
                  <c:v>15792.54296875</c:v>
                </c:pt>
                <c:pt idx="4344">
                  <c:v>14649.62109375</c:v>
                </c:pt>
                <c:pt idx="4345">
                  <c:v>16012.97265625</c:v>
                </c:pt>
                <c:pt idx="4346">
                  <c:v>15501.359375</c:v>
                </c:pt>
                <c:pt idx="4347">
                  <c:v>16130.16015625</c:v>
                </c:pt>
                <c:pt idx="4348">
                  <c:v>16204.89453125</c:v>
                </c:pt>
                <c:pt idx="4349">
                  <c:v>15710.3203125</c:v>
                </c:pt>
                <c:pt idx="4350">
                  <c:v>13152.91015625</c:v>
                </c:pt>
                <c:pt idx="4351">
                  <c:v>11351.640625</c:v>
                </c:pt>
                <c:pt idx="4352">
                  <c:v>10571.4296875</c:v>
                </c:pt>
                <c:pt idx="4353">
                  <c:v>11958.84765625</c:v>
                </c:pt>
                <c:pt idx="4354">
                  <c:v>12994.55078125</c:v>
                </c:pt>
                <c:pt idx="4355">
                  <c:v>13566.4140625</c:v>
                </c:pt>
                <c:pt idx="4356">
                  <c:v>13713.35546875</c:v>
                </c:pt>
                <c:pt idx="4357">
                  <c:v>15306.53125</c:v>
                </c:pt>
                <c:pt idx="4358">
                  <c:v>15836.72265625</c:v>
                </c:pt>
                <c:pt idx="4359">
                  <c:v>16109.984375</c:v>
                </c:pt>
                <c:pt idx="4360">
                  <c:v>15554.66015625</c:v>
                </c:pt>
                <c:pt idx="4361">
                  <c:v>13950.73828125</c:v>
                </c:pt>
                <c:pt idx="4362">
                  <c:v>14147.609375</c:v>
                </c:pt>
                <c:pt idx="4363">
                  <c:v>14949.95703125</c:v>
                </c:pt>
                <c:pt idx="4364">
                  <c:v>14847.07421875</c:v>
                </c:pt>
                <c:pt idx="4365">
                  <c:v>12088.65625</c:v>
                </c:pt>
                <c:pt idx="4366">
                  <c:v>10470.390625</c:v>
                </c:pt>
                <c:pt idx="4367">
                  <c:v>9564.546875</c:v>
                </c:pt>
                <c:pt idx="4368">
                  <c:v>9327.68359375</c:v>
                </c:pt>
                <c:pt idx="4369">
                  <c:v>10440.29296875</c:v>
                </c:pt>
                <c:pt idx="4370">
                  <c:v>12364.21484375</c:v>
                </c:pt>
                <c:pt idx="4371">
                  <c:v>13314.35546875</c:v>
                </c:pt>
                <c:pt idx="4372">
                  <c:v>12441.76953125</c:v>
                </c:pt>
                <c:pt idx="4373">
                  <c:v>13151.5703125</c:v>
                </c:pt>
                <c:pt idx="4374">
                  <c:v>12643.6953125</c:v>
                </c:pt>
                <c:pt idx="4375">
                  <c:v>12800.32421875</c:v>
                </c:pt>
                <c:pt idx="4376">
                  <c:v>13635.2421875</c:v>
                </c:pt>
                <c:pt idx="4377">
                  <c:v>12303.4921875</c:v>
                </c:pt>
                <c:pt idx="4378">
                  <c:v>12755.4140625</c:v>
                </c:pt>
                <c:pt idx="4379">
                  <c:v>13631.15625</c:v>
                </c:pt>
                <c:pt idx="4380">
                  <c:v>11727.84375</c:v>
                </c:pt>
                <c:pt idx="4381">
                  <c:v>10700.40625</c:v>
                </c:pt>
                <c:pt idx="4382">
                  <c:v>9789.9296875</c:v>
                </c:pt>
                <c:pt idx="4383">
                  <c:v>11571.703125</c:v>
                </c:pt>
                <c:pt idx="4384">
                  <c:v>13186.7578125</c:v>
                </c:pt>
                <c:pt idx="4385">
                  <c:v>11780.39453125</c:v>
                </c:pt>
                <c:pt idx="4386">
                  <c:v>10806.72265625</c:v>
                </c:pt>
                <c:pt idx="4387">
                  <c:v>13554.33984375</c:v>
                </c:pt>
                <c:pt idx="4388">
                  <c:v>11152.25</c:v>
                </c:pt>
                <c:pt idx="4389">
                  <c:v>10415.89453125</c:v>
                </c:pt>
                <c:pt idx="4390">
                  <c:v>10963.74609375</c:v>
                </c:pt>
                <c:pt idx="4391">
                  <c:v>12815.42578125</c:v>
                </c:pt>
                <c:pt idx="4392">
                  <c:v>11311.2890625</c:v>
                </c:pt>
                <c:pt idx="4393">
                  <c:v>13418.25</c:v>
                </c:pt>
                <c:pt idx="4394">
                  <c:v>13166.4921875</c:v>
                </c:pt>
                <c:pt idx="4395">
                  <c:v>16490.71484375</c:v>
                </c:pt>
                <c:pt idx="4396">
                  <c:v>15378.66015625</c:v>
                </c:pt>
                <c:pt idx="4397">
                  <c:v>15404.9375</c:v>
                </c:pt>
                <c:pt idx="4398">
                  <c:v>16118.7265625</c:v>
                </c:pt>
                <c:pt idx="4399">
                  <c:v>13875.66015625</c:v>
                </c:pt>
                <c:pt idx="4400">
                  <c:v>13552.68359375</c:v>
                </c:pt>
                <c:pt idx="4401">
                  <c:v>14703.01171875</c:v>
                </c:pt>
                <c:pt idx="4402">
                  <c:v>16456.81640625</c:v>
                </c:pt>
                <c:pt idx="4403">
                  <c:v>13611.5703125</c:v>
                </c:pt>
                <c:pt idx="4404">
                  <c:v>11969.96875</c:v>
                </c:pt>
                <c:pt idx="4405">
                  <c:v>11702.3671875</c:v>
                </c:pt>
                <c:pt idx="4406">
                  <c:v>15352.46875</c:v>
                </c:pt>
                <c:pt idx="4407">
                  <c:v>16480.96875</c:v>
                </c:pt>
                <c:pt idx="4408">
                  <c:v>15649.6796875</c:v>
                </c:pt>
                <c:pt idx="4409">
                  <c:v>16627.5078125</c:v>
                </c:pt>
                <c:pt idx="4410">
                  <c:v>12904.859375</c:v>
                </c:pt>
                <c:pt idx="4411">
                  <c:v>12986.9296875</c:v>
                </c:pt>
                <c:pt idx="4412">
                  <c:v>11721.71484375</c:v>
                </c:pt>
                <c:pt idx="4413">
                  <c:v>8930.625</c:v>
                </c:pt>
                <c:pt idx="4414">
                  <c:v>12269.92578125</c:v>
                </c:pt>
                <c:pt idx="4415">
                  <c:v>11687.26171875</c:v>
                </c:pt>
                <c:pt idx="4416">
                  <c:v>11911.56640625</c:v>
                </c:pt>
                <c:pt idx="4417">
                  <c:v>12653.15625</c:v>
                </c:pt>
                <c:pt idx="4418">
                  <c:v>11183.21484375</c:v>
                </c:pt>
                <c:pt idx="4419">
                  <c:v>11438.328125</c:v>
                </c:pt>
                <c:pt idx="4420">
                  <c:v>12740.8203125</c:v>
                </c:pt>
                <c:pt idx="4421">
                  <c:v>9357.5078125</c:v>
                </c:pt>
                <c:pt idx="4422">
                  <c:v>8887.35546875</c:v>
                </c:pt>
                <c:pt idx="4423">
                  <c:v>11283.8515625</c:v>
                </c:pt>
                <c:pt idx="4424">
                  <c:v>11995.6640625</c:v>
                </c:pt>
                <c:pt idx="4425">
                  <c:v>16145.8203125</c:v>
                </c:pt>
                <c:pt idx="4426">
                  <c:v>14677.94140625</c:v>
                </c:pt>
                <c:pt idx="4427">
                  <c:v>14744.94921875</c:v>
                </c:pt>
                <c:pt idx="4428">
                  <c:v>15914.33984375</c:v>
                </c:pt>
                <c:pt idx="4429">
                  <c:v>15994.8359375</c:v>
                </c:pt>
                <c:pt idx="4430">
                  <c:v>15086.2265625</c:v>
                </c:pt>
                <c:pt idx="4431">
                  <c:v>13263.6171875</c:v>
                </c:pt>
                <c:pt idx="4432">
                  <c:v>15311.14453125</c:v>
                </c:pt>
                <c:pt idx="4433">
                  <c:v>15754.95703125</c:v>
                </c:pt>
                <c:pt idx="4434">
                  <c:v>15217.1015625</c:v>
                </c:pt>
                <c:pt idx="4435">
                  <c:v>15556.55859375</c:v>
                </c:pt>
                <c:pt idx="4436">
                  <c:v>15866.8828125</c:v>
                </c:pt>
                <c:pt idx="4437">
                  <c:v>15827.625</c:v>
                </c:pt>
                <c:pt idx="4438">
                  <c:v>14911.1953125</c:v>
                </c:pt>
                <c:pt idx="4439">
                  <c:v>16060.68359375</c:v>
                </c:pt>
                <c:pt idx="4440">
                  <c:v>13580.04296875</c:v>
                </c:pt>
                <c:pt idx="4441">
                  <c:v>11838.47265625</c:v>
                </c:pt>
                <c:pt idx="4442">
                  <c:v>10982.12890625</c:v>
                </c:pt>
                <c:pt idx="4443">
                  <c:v>10654.8359375</c:v>
                </c:pt>
                <c:pt idx="4444">
                  <c:v>12100.61328125</c:v>
                </c:pt>
                <c:pt idx="4445">
                  <c:v>13083.62109375</c:v>
                </c:pt>
                <c:pt idx="4446">
                  <c:v>14315.78515625</c:v>
                </c:pt>
                <c:pt idx="4447">
                  <c:v>14853.52734375</c:v>
                </c:pt>
                <c:pt idx="4448">
                  <c:v>14875.07421875</c:v>
                </c:pt>
                <c:pt idx="4449">
                  <c:v>14292.77734375</c:v>
                </c:pt>
                <c:pt idx="4450">
                  <c:v>13729.015625</c:v>
                </c:pt>
                <c:pt idx="4451">
                  <c:v>14725.40625</c:v>
                </c:pt>
                <c:pt idx="4452">
                  <c:v>14323.6484375</c:v>
                </c:pt>
                <c:pt idx="4453">
                  <c:v>13977.74609375</c:v>
                </c:pt>
                <c:pt idx="4454">
                  <c:v>15056.88671875</c:v>
                </c:pt>
                <c:pt idx="4455">
                  <c:v>9119.625</c:v>
                </c:pt>
                <c:pt idx="4456">
                  <c:v>12946.55078125</c:v>
                </c:pt>
                <c:pt idx="4457">
                  <c:v>13277.51953125</c:v>
                </c:pt>
                <c:pt idx="4458">
                  <c:v>13599.6328125</c:v>
                </c:pt>
                <c:pt idx="4459">
                  <c:v>12348.84375</c:v>
                </c:pt>
                <c:pt idx="4460">
                  <c:v>14098.328125</c:v>
                </c:pt>
                <c:pt idx="4461">
                  <c:v>13623</c:v>
                </c:pt>
                <c:pt idx="4462">
                  <c:v>11737.99609375</c:v>
                </c:pt>
                <c:pt idx="4463">
                  <c:v>10136.9765625</c:v>
                </c:pt>
                <c:pt idx="4464">
                  <c:v>9965.32421875</c:v>
                </c:pt>
                <c:pt idx="4465">
                  <c:v>12053.56640625</c:v>
                </c:pt>
                <c:pt idx="4466">
                  <c:v>15031.2421875</c:v>
                </c:pt>
                <c:pt idx="4467">
                  <c:v>14089.71875</c:v>
                </c:pt>
                <c:pt idx="4468">
                  <c:v>13174.63671875</c:v>
                </c:pt>
                <c:pt idx="4469">
                  <c:v>13891.68359375</c:v>
                </c:pt>
                <c:pt idx="4470">
                  <c:v>12793.05859375</c:v>
                </c:pt>
                <c:pt idx="4471">
                  <c:v>13033.58203125</c:v>
                </c:pt>
                <c:pt idx="4472">
                  <c:v>14461.56640625</c:v>
                </c:pt>
                <c:pt idx="4473">
                  <c:v>11357.5078125</c:v>
                </c:pt>
                <c:pt idx="4474">
                  <c:v>10059.765625</c:v>
                </c:pt>
                <c:pt idx="4475">
                  <c:v>10048.9140625</c:v>
                </c:pt>
                <c:pt idx="4476">
                  <c:v>12415.62109375</c:v>
                </c:pt>
                <c:pt idx="4477">
                  <c:v>13108.09375</c:v>
                </c:pt>
                <c:pt idx="4478">
                  <c:v>13176.4296875</c:v>
                </c:pt>
                <c:pt idx="4479">
                  <c:v>14304.375</c:v>
                </c:pt>
                <c:pt idx="4480">
                  <c:v>13502.57421875</c:v>
                </c:pt>
                <c:pt idx="4481">
                  <c:v>12824.96875</c:v>
                </c:pt>
                <c:pt idx="4482">
                  <c:v>12657.53125</c:v>
                </c:pt>
                <c:pt idx="4483">
                  <c:v>13666.21875</c:v>
                </c:pt>
                <c:pt idx="4484">
                  <c:v>12386.734375</c:v>
                </c:pt>
                <c:pt idx="4485">
                  <c:v>13950.68359375</c:v>
                </c:pt>
                <c:pt idx="4486">
                  <c:v>13810.74609375</c:v>
                </c:pt>
                <c:pt idx="4487">
                  <c:v>12697.5703125</c:v>
                </c:pt>
                <c:pt idx="4488">
                  <c:v>12980.02734375</c:v>
                </c:pt>
                <c:pt idx="4489">
                  <c:v>11189.36328125</c:v>
                </c:pt>
                <c:pt idx="4490">
                  <c:v>12242.1875</c:v>
                </c:pt>
                <c:pt idx="4491">
                  <c:v>14185.0859375</c:v>
                </c:pt>
                <c:pt idx="4492">
                  <c:v>14067.6875</c:v>
                </c:pt>
                <c:pt idx="4493">
                  <c:v>11948.54296875</c:v>
                </c:pt>
                <c:pt idx="4494">
                  <c:v>11450.28515625</c:v>
                </c:pt>
                <c:pt idx="4495">
                  <c:v>11854.3125</c:v>
                </c:pt>
                <c:pt idx="4496">
                  <c:v>14167.203125</c:v>
                </c:pt>
                <c:pt idx="4497">
                  <c:v>11736.375</c:v>
                </c:pt>
                <c:pt idx="4498">
                  <c:v>11648.1796875</c:v>
                </c:pt>
                <c:pt idx="4499">
                  <c:v>13614.4375</c:v>
                </c:pt>
                <c:pt idx="4500">
                  <c:v>15830.04296875</c:v>
                </c:pt>
                <c:pt idx="4501">
                  <c:v>15996.5</c:v>
                </c:pt>
                <c:pt idx="4502">
                  <c:v>14796.34765625</c:v>
                </c:pt>
                <c:pt idx="4503">
                  <c:v>15639.79296875</c:v>
                </c:pt>
                <c:pt idx="4504">
                  <c:v>15198.04296875</c:v>
                </c:pt>
                <c:pt idx="4505">
                  <c:v>15738.11328125</c:v>
                </c:pt>
                <c:pt idx="4506">
                  <c:v>14008.2578125</c:v>
                </c:pt>
                <c:pt idx="4507">
                  <c:v>13472.87890625</c:v>
                </c:pt>
                <c:pt idx="4508">
                  <c:v>15846.46484375</c:v>
                </c:pt>
                <c:pt idx="4509">
                  <c:v>14890.64453125</c:v>
                </c:pt>
                <c:pt idx="4510">
                  <c:v>12558.33984375</c:v>
                </c:pt>
                <c:pt idx="4511">
                  <c:v>14885.34765625</c:v>
                </c:pt>
                <c:pt idx="4512">
                  <c:v>15340.16796875</c:v>
                </c:pt>
                <c:pt idx="4513">
                  <c:v>15303.4140625</c:v>
                </c:pt>
                <c:pt idx="4514">
                  <c:v>15189.4453125</c:v>
                </c:pt>
                <c:pt idx="4515">
                  <c:v>15538.31640625</c:v>
                </c:pt>
                <c:pt idx="4516">
                  <c:v>15381.1484375</c:v>
                </c:pt>
                <c:pt idx="4517">
                  <c:v>15806.25</c:v>
                </c:pt>
                <c:pt idx="4518">
                  <c:v>15776.44921875</c:v>
                </c:pt>
                <c:pt idx="4519">
                  <c:v>16336.36328125</c:v>
                </c:pt>
                <c:pt idx="4520">
                  <c:v>17001.7578125</c:v>
                </c:pt>
                <c:pt idx="4521">
                  <c:v>17000.2265625</c:v>
                </c:pt>
                <c:pt idx="4522">
                  <c:v>15980.3671875</c:v>
                </c:pt>
                <c:pt idx="4523">
                  <c:v>16472.30859375</c:v>
                </c:pt>
                <c:pt idx="4524">
                  <c:v>16296.25</c:v>
                </c:pt>
                <c:pt idx="4525">
                  <c:v>17074.84375</c:v>
                </c:pt>
                <c:pt idx="4526">
                  <c:v>13776.70703125</c:v>
                </c:pt>
                <c:pt idx="4527">
                  <c:v>12628.06640625</c:v>
                </c:pt>
                <c:pt idx="4528">
                  <c:v>14373.953125</c:v>
                </c:pt>
                <c:pt idx="4529">
                  <c:v>17084.65234375</c:v>
                </c:pt>
                <c:pt idx="4530">
                  <c:v>18334.7734375</c:v>
                </c:pt>
                <c:pt idx="4531">
                  <c:v>18437.2421875</c:v>
                </c:pt>
                <c:pt idx="4532">
                  <c:v>18345.640625</c:v>
                </c:pt>
                <c:pt idx="4533">
                  <c:v>15979.19140625</c:v>
                </c:pt>
                <c:pt idx="4534">
                  <c:v>13828.91796875</c:v>
                </c:pt>
                <c:pt idx="4535">
                  <c:v>11734.7734375</c:v>
                </c:pt>
                <c:pt idx="4536">
                  <c:v>12291.9375</c:v>
                </c:pt>
                <c:pt idx="4537">
                  <c:v>17090.03125</c:v>
                </c:pt>
                <c:pt idx="4538">
                  <c:v>16586.41015625</c:v>
                </c:pt>
                <c:pt idx="4539">
                  <c:v>16251.12109375</c:v>
                </c:pt>
                <c:pt idx="4540">
                  <c:v>17142.22265625</c:v>
                </c:pt>
                <c:pt idx="4541">
                  <c:v>17477.3671875</c:v>
                </c:pt>
                <c:pt idx="4542">
                  <c:v>16056.84765625</c:v>
                </c:pt>
                <c:pt idx="4543">
                  <c:v>17833.34375</c:v>
                </c:pt>
                <c:pt idx="4544">
                  <c:v>17251.2734375</c:v>
                </c:pt>
                <c:pt idx="4545">
                  <c:v>6667.7578125</c:v>
                </c:pt>
                <c:pt idx="4546">
                  <c:v>6241.5390625</c:v>
                </c:pt>
                <c:pt idx="4547">
                  <c:v>12039.16015625</c:v>
                </c:pt>
                <c:pt idx="4548">
                  <c:v>11396.921875</c:v>
                </c:pt>
                <c:pt idx="4549">
                  <c:v>12043.89453125</c:v>
                </c:pt>
                <c:pt idx="4550">
                  <c:v>10929.6953125</c:v>
                </c:pt>
                <c:pt idx="4551">
                  <c:v>11608.4453125</c:v>
                </c:pt>
                <c:pt idx="4552">
                  <c:v>9138.7734375</c:v>
                </c:pt>
                <c:pt idx="4553">
                  <c:v>10914.078125</c:v>
                </c:pt>
                <c:pt idx="4554">
                  <c:v>11837.58984375</c:v>
                </c:pt>
                <c:pt idx="4555">
                  <c:v>11388.01171875</c:v>
                </c:pt>
                <c:pt idx="4556">
                  <c:v>11686.00390625</c:v>
                </c:pt>
                <c:pt idx="4557">
                  <c:v>9870.015625</c:v>
                </c:pt>
                <c:pt idx="4558">
                  <c:v>9853.11328125</c:v>
                </c:pt>
                <c:pt idx="4559">
                  <c:v>11821.73046875</c:v>
                </c:pt>
                <c:pt idx="4560">
                  <c:v>12465.68359375</c:v>
                </c:pt>
                <c:pt idx="4561">
                  <c:v>12277.31640625</c:v>
                </c:pt>
                <c:pt idx="4562">
                  <c:v>10956.03515625</c:v>
                </c:pt>
                <c:pt idx="4563">
                  <c:v>10384.703125</c:v>
                </c:pt>
                <c:pt idx="4564">
                  <c:v>10639.05859375</c:v>
                </c:pt>
                <c:pt idx="4565">
                  <c:v>11006.140625</c:v>
                </c:pt>
                <c:pt idx="4566">
                  <c:v>10732.7265625</c:v>
                </c:pt>
                <c:pt idx="4567">
                  <c:v>12579.3046875</c:v>
                </c:pt>
                <c:pt idx="4568">
                  <c:v>11405.80859375</c:v>
                </c:pt>
                <c:pt idx="4569">
                  <c:v>9121.234375</c:v>
                </c:pt>
                <c:pt idx="4570">
                  <c:v>8224.46484375</c:v>
                </c:pt>
                <c:pt idx="4571">
                  <c:v>10386.3984375</c:v>
                </c:pt>
                <c:pt idx="4572">
                  <c:v>12275.71875</c:v>
                </c:pt>
                <c:pt idx="4573">
                  <c:v>11196.62109375</c:v>
                </c:pt>
                <c:pt idx="4574">
                  <c:v>11367.796875</c:v>
                </c:pt>
                <c:pt idx="4575">
                  <c:v>19420.5625</c:v>
                </c:pt>
                <c:pt idx="4576">
                  <c:v>19083.1171875</c:v>
                </c:pt>
                <c:pt idx="4577">
                  <c:v>20211.75</c:v>
                </c:pt>
                <c:pt idx="4578">
                  <c:v>18658.80859375</c:v>
                </c:pt>
                <c:pt idx="4579">
                  <c:v>18993.34765625</c:v>
                </c:pt>
                <c:pt idx="4580">
                  <c:v>18420.15625</c:v>
                </c:pt>
                <c:pt idx="4581">
                  <c:v>19751.6484375</c:v>
                </c:pt>
                <c:pt idx="4582">
                  <c:v>19562.30078125</c:v>
                </c:pt>
                <c:pt idx="4583">
                  <c:v>20479.28125</c:v>
                </c:pt>
                <c:pt idx="4584">
                  <c:v>18188.140625</c:v>
                </c:pt>
                <c:pt idx="4585">
                  <c:v>19864.79296875</c:v>
                </c:pt>
                <c:pt idx="4586">
                  <c:v>19146.60546875</c:v>
                </c:pt>
                <c:pt idx="4587">
                  <c:v>19656.2421875</c:v>
                </c:pt>
                <c:pt idx="4588">
                  <c:v>19342.25</c:v>
                </c:pt>
                <c:pt idx="4589">
                  <c:v>20418.1640625</c:v>
                </c:pt>
                <c:pt idx="4590">
                  <c:v>13255.5546875</c:v>
                </c:pt>
                <c:pt idx="4591">
                  <c:v>8878.5546875</c:v>
                </c:pt>
                <c:pt idx="4592">
                  <c:v>11927.6484375</c:v>
                </c:pt>
                <c:pt idx="4593">
                  <c:v>10392.9375</c:v>
                </c:pt>
                <c:pt idx="4594">
                  <c:v>8460.234375</c:v>
                </c:pt>
                <c:pt idx="4595">
                  <c:v>8059.43359375</c:v>
                </c:pt>
                <c:pt idx="4596">
                  <c:v>9011.078125</c:v>
                </c:pt>
                <c:pt idx="4597">
                  <c:v>13389.7890625</c:v>
                </c:pt>
                <c:pt idx="4598">
                  <c:v>12035.6484375</c:v>
                </c:pt>
                <c:pt idx="4599">
                  <c:v>10632.8828125</c:v>
                </c:pt>
                <c:pt idx="4600">
                  <c:v>11399.078125</c:v>
                </c:pt>
                <c:pt idx="4601">
                  <c:v>11131.1640625</c:v>
                </c:pt>
                <c:pt idx="4602">
                  <c:v>10954.71875</c:v>
                </c:pt>
                <c:pt idx="4603">
                  <c:v>12545.7109375</c:v>
                </c:pt>
                <c:pt idx="4604">
                  <c:v>13455.63671875</c:v>
                </c:pt>
                <c:pt idx="4605">
                  <c:v>17206.8515625</c:v>
                </c:pt>
                <c:pt idx="4606">
                  <c:v>16992.9375</c:v>
                </c:pt>
                <c:pt idx="4607">
                  <c:v>18968.55859375</c:v>
                </c:pt>
                <c:pt idx="4608">
                  <c:v>19499.65625</c:v>
                </c:pt>
                <c:pt idx="4609">
                  <c:v>18587.14453125</c:v>
                </c:pt>
                <c:pt idx="4610">
                  <c:v>19447.046875</c:v>
                </c:pt>
                <c:pt idx="4611">
                  <c:v>18364.4453125</c:v>
                </c:pt>
                <c:pt idx="4612">
                  <c:v>17949.5390625</c:v>
                </c:pt>
                <c:pt idx="4613">
                  <c:v>18601.69140625</c:v>
                </c:pt>
                <c:pt idx="4614">
                  <c:v>16725.890625</c:v>
                </c:pt>
                <c:pt idx="4615">
                  <c:v>18849.6171875</c:v>
                </c:pt>
                <c:pt idx="4616">
                  <c:v>17628.265625</c:v>
                </c:pt>
                <c:pt idx="4617">
                  <c:v>16133.97265625</c:v>
                </c:pt>
                <c:pt idx="4618">
                  <c:v>16412.1796875</c:v>
                </c:pt>
                <c:pt idx="4619">
                  <c:v>18059.625</c:v>
                </c:pt>
                <c:pt idx="4620">
                  <c:v>17134.34765625</c:v>
                </c:pt>
                <c:pt idx="4621">
                  <c:v>17174.625</c:v>
                </c:pt>
                <c:pt idx="4622">
                  <c:v>18384.73046875</c:v>
                </c:pt>
                <c:pt idx="4623">
                  <c:v>15682.74609375</c:v>
                </c:pt>
                <c:pt idx="4624">
                  <c:v>17828.29296875</c:v>
                </c:pt>
                <c:pt idx="4625">
                  <c:v>16733.453125</c:v>
                </c:pt>
                <c:pt idx="4626">
                  <c:v>16593.66796875</c:v>
                </c:pt>
                <c:pt idx="4627">
                  <c:v>17151.78515625</c:v>
                </c:pt>
                <c:pt idx="4628">
                  <c:v>18073.64453125</c:v>
                </c:pt>
                <c:pt idx="4629">
                  <c:v>18057.91796875</c:v>
                </c:pt>
                <c:pt idx="4630">
                  <c:v>18153.55859375</c:v>
                </c:pt>
                <c:pt idx="4631">
                  <c:v>16999.51171875</c:v>
                </c:pt>
                <c:pt idx="4632">
                  <c:v>13745.3125</c:v>
                </c:pt>
                <c:pt idx="4633">
                  <c:v>13336.82421875</c:v>
                </c:pt>
                <c:pt idx="4634">
                  <c:v>14493.89453125</c:v>
                </c:pt>
                <c:pt idx="4635">
                  <c:v>11708.4921875</c:v>
                </c:pt>
                <c:pt idx="4636">
                  <c:v>11451.24609375</c:v>
                </c:pt>
                <c:pt idx="4637">
                  <c:v>11203.56640625</c:v>
                </c:pt>
                <c:pt idx="4638">
                  <c:v>9850.53515625</c:v>
                </c:pt>
                <c:pt idx="4639">
                  <c:v>7688.52734375</c:v>
                </c:pt>
                <c:pt idx="4640">
                  <c:v>6997.69140625</c:v>
                </c:pt>
                <c:pt idx="4641">
                  <c:v>7197.4453125</c:v>
                </c:pt>
                <c:pt idx="4642">
                  <c:v>8759.359375</c:v>
                </c:pt>
                <c:pt idx="4643">
                  <c:v>9647.48828125</c:v>
                </c:pt>
                <c:pt idx="4644">
                  <c:v>10112.05078125</c:v>
                </c:pt>
                <c:pt idx="4645">
                  <c:v>10894.21484375</c:v>
                </c:pt>
                <c:pt idx="4646">
                  <c:v>11196.5390625</c:v>
                </c:pt>
                <c:pt idx="4647">
                  <c:v>11008.05859375</c:v>
                </c:pt>
                <c:pt idx="4648">
                  <c:v>9834.48046875</c:v>
                </c:pt>
                <c:pt idx="4649">
                  <c:v>10740.41015625</c:v>
                </c:pt>
                <c:pt idx="4650">
                  <c:v>14202.73046875</c:v>
                </c:pt>
                <c:pt idx="4651">
                  <c:v>14472.09765625</c:v>
                </c:pt>
                <c:pt idx="4652">
                  <c:v>14164.33984375</c:v>
                </c:pt>
                <c:pt idx="4653">
                  <c:v>12217.2890625</c:v>
                </c:pt>
                <c:pt idx="4654">
                  <c:v>11539.359375</c:v>
                </c:pt>
                <c:pt idx="4655">
                  <c:v>14548</c:v>
                </c:pt>
                <c:pt idx="4656">
                  <c:v>14572.984375</c:v>
                </c:pt>
                <c:pt idx="4657">
                  <c:v>13333.87890625</c:v>
                </c:pt>
                <c:pt idx="4658">
                  <c:v>13302.5078125</c:v>
                </c:pt>
                <c:pt idx="4659">
                  <c:v>14569.796875</c:v>
                </c:pt>
                <c:pt idx="4660">
                  <c:v>13831.87890625</c:v>
                </c:pt>
                <c:pt idx="4661">
                  <c:v>13631.75390625</c:v>
                </c:pt>
                <c:pt idx="4662">
                  <c:v>14524.55078125</c:v>
                </c:pt>
                <c:pt idx="4663">
                  <c:v>12284.2890625</c:v>
                </c:pt>
                <c:pt idx="4664">
                  <c:v>13970.69140625</c:v>
                </c:pt>
                <c:pt idx="4665">
                  <c:v>12019.25390625</c:v>
                </c:pt>
                <c:pt idx="4666">
                  <c:v>12246.3046875</c:v>
                </c:pt>
                <c:pt idx="4667">
                  <c:v>13010.52734375</c:v>
                </c:pt>
                <c:pt idx="4668">
                  <c:v>12744.328125</c:v>
                </c:pt>
                <c:pt idx="4669">
                  <c:v>11259.1171875</c:v>
                </c:pt>
                <c:pt idx="4670">
                  <c:v>10923.14453125</c:v>
                </c:pt>
                <c:pt idx="4671">
                  <c:v>11520.703125</c:v>
                </c:pt>
                <c:pt idx="4672">
                  <c:v>10985.953125</c:v>
                </c:pt>
                <c:pt idx="4673">
                  <c:v>12503.01953125</c:v>
                </c:pt>
                <c:pt idx="4674">
                  <c:v>10641.59765625</c:v>
                </c:pt>
                <c:pt idx="4675">
                  <c:v>10026.23828125</c:v>
                </c:pt>
                <c:pt idx="4676">
                  <c:v>10581.53515625</c:v>
                </c:pt>
                <c:pt idx="4677">
                  <c:v>10939.484375</c:v>
                </c:pt>
                <c:pt idx="4678">
                  <c:v>10706.58984375</c:v>
                </c:pt>
                <c:pt idx="4679">
                  <c:v>12313.41015625</c:v>
                </c:pt>
                <c:pt idx="4680">
                  <c:v>13617.78125</c:v>
                </c:pt>
                <c:pt idx="4681">
                  <c:v>12966.92578125</c:v>
                </c:pt>
                <c:pt idx="4682">
                  <c:v>12775.6953125</c:v>
                </c:pt>
                <c:pt idx="4683">
                  <c:v>13544.96484375</c:v>
                </c:pt>
                <c:pt idx="4684">
                  <c:v>14167.6953125</c:v>
                </c:pt>
                <c:pt idx="4685">
                  <c:v>11844.7421875</c:v>
                </c:pt>
                <c:pt idx="4686">
                  <c:v>13853.609375</c:v>
                </c:pt>
                <c:pt idx="4687">
                  <c:v>12439.90234375</c:v>
                </c:pt>
                <c:pt idx="4688">
                  <c:v>11147.3359375</c:v>
                </c:pt>
                <c:pt idx="4689">
                  <c:v>11287.62890625</c:v>
                </c:pt>
                <c:pt idx="4690">
                  <c:v>13538.640625</c:v>
                </c:pt>
                <c:pt idx="4691">
                  <c:v>14200.98828125</c:v>
                </c:pt>
                <c:pt idx="4692">
                  <c:v>10707.828125</c:v>
                </c:pt>
                <c:pt idx="4693">
                  <c:v>10036.43359375</c:v>
                </c:pt>
                <c:pt idx="4694">
                  <c:v>12367.1875</c:v>
                </c:pt>
                <c:pt idx="4695">
                  <c:v>11840.17578125</c:v>
                </c:pt>
                <c:pt idx="4696">
                  <c:v>10848.94140625</c:v>
                </c:pt>
                <c:pt idx="4697">
                  <c:v>10791.859375</c:v>
                </c:pt>
                <c:pt idx="4698">
                  <c:v>12231.23046875</c:v>
                </c:pt>
                <c:pt idx="4699">
                  <c:v>11947.484375</c:v>
                </c:pt>
                <c:pt idx="4700">
                  <c:v>8760.5625</c:v>
                </c:pt>
                <c:pt idx="4701">
                  <c:v>11773.69140625</c:v>
                </c:pt>
                <c:pt idx="4702">
                  <c:v>11537.96875</c:v>
                </c:pt>
                <c:pt idx="4703">
                  <c:v>12377.7578125</c:v>
                </c:pt>
                <c:pt idx="4704">
                  <c:v>11464.75</c:v>
                </c:pt>
                <c:pt idx="4705">
                  <c:v>12712.4765625</c:v>
                </c:pt>
                <c:pt idx="4706">
                  <c:v>11566.92578125</c:v>
                </c:pt>
                <c:pt idx="4707">
                  <c:v>12311.99609375</c:v>
                </c:pt>
                <c:pt idx="4708">
                  <c:v>12937.546875</c:v>
                </c:pt>
                <c:pt idx="4709">
                  <c:v>12801.21875</c:v>
                </c:pt>
                <c:pt idx="4710">
                  <c:v>17938.40625</c:v>
                </c:pt>
                <c:pt idx="4711">
                  <c:v>15527.0390625</c:v>
                </c:pt>
                <c:pt idx="4712">
                  <c:v>14311.2890625</c:v>
                </c:pt>
                <c:pt idx="4713">
                  <c:v>15350.3515625</c:v>
                </c:pt>
                <c:pt idx="4714">
                  <c:v>18216.1953125</c:v>
                </c:pt>
                <c:pt idx="4715">
                  <c:v>17228.828125</c:v>
                </c:pt>
                <c:pt idx="4716">
                  <c:v>15437.0078125</c:v>
                </c:pt>
                <c:pt idx="4717">
                  <c:v>17698.96875</c:v>
                </c:pt>
                <c:pt idx="4718">
                  <c:v>16546.640625</c:v>
                </c:pt>
                <c:pt idx="4719">
                  <c:v>16318.5703125</c:v>
                </c:pt>
                <c:pt idx="4720">
                  <c:v>16964.88671875</c:v>
                </c:pt>
                <c:pt idx="4721">
                  <c:v>18580.6953125</c:v>
                </c:pt>
                <c:pt idx="4722">
                  <c:v>18737.7421875</c:v>
                </c:pt>
                <c:pt idx="4723">
                  <c:v>17120.703125</c:v>
                </c:pt>
                <c:pt idx="4724">
                  <c:v>18865.0078125</c:v>
                </c:pt>
                <c:pt idx="4725">
                  <c:v>10767.3046875</c:v>
                </c:pt>
                <c:pt idx="4726">
                  <c:v>12915.0625</c:v>
                </c:pt>
                <c:pt idx="4727">
                  <c:v>15219.9609375</c:v>
                </c:pt>
                <c:pt idx="4728">
                  <c:v>14495.87109375</c:v>
                </c:pt>
                <c:pt idx="4729">
                  <c:v>15254.7734375</c:v>
                </c:pt>
                <c:pt idx="4730">
                  <c:v>14613.89453125</c:v>
                </c:pt>
                <c:pt idx="4731">
                  <c:v>14045.28125</c:v>
                </c:pt>
                <c:pt idx="4732">
                  <c:v>15234.10546875</c:v>
                </c:pt>
                <c:pt idx="4733">
                  <c:v>15070.609375</c:v>
                </c:pt>
                <c:pt idx="4734">
                  <c:v>13918.671875</c:v>
                </c:pt>
                <c:pt idx="4735">
                  <c:v>13780.72265625</c:v>
                </c:pt>
                <c:pt idx="4736">
                  <c:v>13707.26171875</c:v>
                </c:pt>
                <c:pt idx="4737">
                  <c:v>12127.3046875</c:v>
                </c:pt>
                <c:pt idx="4738">
                  <c:v>11929.9921875</c:v>
                </c:pt>
                <c:pt idx="4739">
                  <c:v>12727.953125</c:v>
                </c:pt>
                <c:pt idx="4740">
                  <c:v>13397.77734375</c:v>
                </c:pt>
                <c:pt idx="4741">
                  <c:v>13139.64453125</c:v>
                </c:pt>
                <c:pt idx="4742">
                  <c:v>15079.0546875</c:v>
                </c:pt>
                <c:pt idx="4743">
                  <c:v>11923.89453125</c:v>
                </c:pt>
                <c:pt idx="4744">
                  <c:v>11224.7734375</c:v>
                </c:pt>
                <c:pt idx="4745">
                  <c:v>11396.6640625</c:v>
                </c:pt>
                <c:pt idx="4746">
                  <c:v>13479.91796875</c:v>
                </c:pt>
                <c:pt idx="4747">
                  <c:v>13044.1953125</c:v>
                </c:pt>
                <c:pt idx="4748">
                  <c:v>14302.55859375</c:v>
                </c:pt>
                <c:pt idx="4749">
                  <c:v>14811.23828125</c:v>
                </c:pt>
                <c:pt idx="4750">
                  <c:v>15201.12109375</c:v>
                </c:pt>
                <c:pt idx="4751">
                  <c:v>15093.05859375</c:v>
                </c:pt>
                <c:pt idx="4752">
                  <c:v>14887.3203125</c:v>
                </c:pt>
                <c:pt idx="4753">
                  <c:v>14073.62109375</c:v>
                </c:pt>
                <c:pt idx="4754">
                  <c:v>13570.04296875</c:v>
                </c:pt>
                <c:pt idx="4755">
                  <c:v>17306.4609375</c:v>
                </c:pt>
                <c:pt idx="4756">
                  <c:v>16451.765625</c:v>
                </c:pt>
                <c:pt idx="4757">
                  <c:v>14103.4921875</c:v>
                </c:pt>
                <c:pt idx="4758">
                  <c:v>10749.7421875</c:v>
                </c:pt>
                <c:pt idx="4759">
                  <c:v>10248.66015625</c:v>
                </c:pt>
                <c:pt idx="4760">
                  <c:v>10764.83984375</c:v>
                </c:pt>
                <c:pt idx="4761">
                  <c:v>15028.4453125</c:v>
                </c:pt>
                <c:pt idx="4762">
                  <c:v>15449.40234375</c:v>
                </c:pt>
                <c:pt idx="4763">
                  <c:v>16298.375</c:v>
                </c:pt>
                <c:pt idx="4764">
                  <c:v>14179.03515625</c:v>
                </c:pt>
                <c:pt idx="4765">
                  <c:v>15202.96484375</c:v>
                </c:pt>
                <c:pt idx="4766">
                  <c:v>16287.859375</c:v>
                </c:pt>
                <c:pt idx="4767">
                  <c:v>15822.90625</c:v>
                </c:pt>
                <c:pt idx="4768">
                  <c:v>17281.1015625</c:v>
                </c:pt>
                <c:pt idx="4769">
                  <c:v>16677.47265625</c:v>
                </c:pt>
                <c:pt idx="4770">
                  <c:v>13563.53125</c:v>
                </c:pt>
                <c:pt idx="4771">
                  <c:v>13304.39453125</c:v>
                </c:pt>
                <c:pt idx="4772">
                  <c:v>12856.125</c:v>
                </c:pt>
                <c:pt idx="4773">
                  <c:v>13767.77734375</c:v>
                </c:pt>
                <c:pt idx="4774">
                  <c:v>12746.078125</c:v>
                </c:pt>
                <c:pt idx="4775">
                  <c:v>11276.9609375</c:v>
                </c:pt>
                <c:pt idx="4776">
                  <c:v>10247.6171875</c:v>
                </c:pt>
                <c:pt idx="4777">
                  <c:v>11687.265625</c:v>
                </c:pt>
                <c:pt idx="4778">
                  <c:v>13789.109375</c:v>
                </c:pt>
                <c:pt idx="4779">
                  <c:v>11351.2734375</c:v>
                </c:pt>
                <c:pt idx="4780">
                  <c:v>11840.421875</c:v>
                </c:pt>
                <c:pt idx="4781">
                  <c:v>12290.375</c:v>
                </c:pt>
                <c:pt idx="4782">
                  <c:v>13772.953125</c:v>
                </c:pt>
                <c:pt idx="4783">
                  <c:v>12921.6171875</c:v>
                </c:pt>
                <c:pt idx="4784">
                  <c:v>13586.4140625</c:v>
                </c:pt>
                <c:pt idx="4785">
                  <c:v>12606.87109375</c:v>
                </c:pt>
                <c:pt idx="4786">
                  <c:v>13419.95703125</c:v>
                </c:pt>
                <c:pt idx="4787">
                  <c:v>13781.12890625</c:v>
                </c:pt>
                <c:pt idx="4788">
                  <c:v>13160.265625</c:v>
                </c:pt>
                <c:pt idx="4789">
                  <c:v>12614.34765625</c:v>
                </c:pt>
                <c:pt idx="4790">
                  <c:v>12527.296875</c:v>
                </c:pt>
                <c:pt idx="4791">
                  <c:v>11220.5546875</c:v>
                </c:pt>
                <c:pt idx="4792">
                  <c:v>11211.69140625</c:v>
                </c:pt>
                <c:pt idx="4793">
                  <c:v>13233.26953125</c:v>
                </c:pt>
                <c:pt idx="4794">
                  <c:v>12877.90234375</c:v>
                </c:pt>
                <c:pt idx="4795">
                  <c:v>13892.90625</c:v>
                </c:pt>
                <c:pt idx="4796">
                  <c:v>12466.69140625</c:v>
                </c:pt>
                <c:pt idx="4797">
                  <c:v>10690.30859375</c:v>
                </c:pt>
                <c:pt idx="4798">
                  <c:v>9827.50390625</c:v>
                </c:pt>
                <c:pt idx="4799">
                  <c:v>13386.953125</c:v>
                </c:pt>
                <c:pt idx="4800">
                  <c:v>16043.0625</c:v>
                </c:pt>
                <c:pt idx="4801">
                  <c:v>16282.14453125</c:v>
                </c:pt>
                <c:pt idx="4802">
                  <c:v>15318.3125</c:v>
                </c:pt>
                <c:pt idx="4803">
                  <c:v>15354.02734375</c:v>
                </c:pt>
                <c:pt idx="4804">
                  <c:v>15982.73046875</c:v>
                </c:pt>
                <c:pt idx="4805">
                  <c:v>13814.578125</c:v>
                </c:pt>
                <c:pt idx="4806">
                  <c:v>11667.01953125</c:v>
                </c:pt>
                <c:pt idx="4807">
                  <c:v>11245.59765625</c:v>
                </c:pt>
                <c:pt idx="4808">
                  <c:v>11414.48046875</c:v>
                </c:pt>
                <c:pt idx="4809">
                  <c:v>13630.79296875</c:v>
                </c:pt>
                <c:pt idx="4810">
                  <c:v>15680.9609375</c:v>
                </c:pt>
                <c:pt idx="4811">
                  <c:v>14939.7578125</c:v>
                </c:pt>
                <c:pt idx="4812">
                  <c:v>13191.71484375</c:v>
                </c:pt>
                <c:pt idx="4813">
                  <c:v>11933.04296875</c:v>
                </c:pt>
                <c:pt idx="4814">
                  <c:v>12477.8515625</c:v>
                </c:pt>
                <c:pt idx="4815">
                  <c:v>15624.88671875</c:v>
                </c:pt>
                <c:pt idx="4816">
                  <c:v>13835.05078125</c:v>
                </c:pt>
                <c:pt idx="4817">
                  <c:v>15706.19140625</c:v>
                </c:pt>
                <c:pt idx="4818">
                  <c:v>14548.33203125</c:v>
                </c:pt>
                <c:pt idx="4819">
                  <c:v>14287.62109375</c:v>
                </c:pt>
                <c:pt idx="4820">
                  <c:v>15819.22265625</c:v>
                </c:pt>
                <c:pt idx="4821">
                  <c:v>15995.02734375</c:v>
                </c:pt>
                <c:pt idx="4822">
                  <c:v>15709.08203125</c:v>
                </c:pt>
                <c:pt idx="4823">
                  <c:v>14027.05078125</c:v>
                </c:pt>
                <c:pt idx="4824">
                  <c:v>11675.59375</c:v>
                </c:pt>
                <c:pt idx="4825">
                  <c:v>12374.87109375</c:v>
                </c:pt>
                <c:pt idx="4826">
                  <c:v>15014.7890625</c:v>
                </c:pt>
                <c:pt idx="4827">
                  <c:v>15092.828125</c:v>
                </c:pt>
                <c:pt idx="4828">
                  <c:v>15910.78515625</c:v>
                </c:pt>
                <c:pt idx="4829">
                  <c:v>15778.8359375</c:v>
                </c:pt>
                <c:pt idx="4830">
                  <c:v>9724.84375</c:v>
                </c:pt>
                <c:pt idx="4831">
                  <c:v>7805.0234375</c:v>
                </c:pt>
                <c:pt idx="4832">
                  <c:v>7677.49609375</c:v>
                </c:pt>
                <c:pt idx="4833">
                  <c:v>7663.61328125</c:v>
                </c:pt>
                <c:pt idx="4834">
                  <c:v>10421.65234375</c:v>
                </c:pt>
                <c:pt idx="4835">
                  <c:v>10149.84375</c:v>
                </c:pt>
                <c:pt idx="4836">
                  <c:v>9989.98828125</c:v>
                </c:pt>
                <c:pt idx="4837">
                  <c:v>8055.58203125</c:v>
                </c:pt>
                <c:pt idx="4838">
                  <c:v>7941.9140625</c:v>
                </c:pt>
                <c:pt idx="4839">
                  <c:v>10120.16796875</c:v>
                </c:pt>
                <c:pt idx="4840">
                  <c:v>10520.9140625</c:v>
                </c:pt>
                <c:pt idx="4841">
                  <c:v>8622.2421875</c:v>
                </c:pt>
                <c:pt idx="4842">
                  <c:v>8495.01171875</c:v>
                </c:pt>
                <c:pt idx="4843">
                  <c:v>9601.046875</c:v>
                </c:pt>
                <c:pt idx="4844">
                  <c:v>10499.265625</c:v>
                </c:pt>
                <c:pt idx="4845">
                  <c:v>13843.18359375</c:v>
                </c:pt>
                <c:pt idx="4846">
                  <c:v>11880.04296875</c:v>
                </c:pt>
                <c:pt idx="4847">
                  <c:v>12129.1484375</c:v>
                </c:pt>
                <c:pt idx="4848">
                  <c:v>13458.09375</c:v>
                </c:pt>
                <c:pt idx="4849">
                  <c:v>12698.16015625</c:v>
                </c:pt>
                <c:pt idx="4850">
                  <c:v>14078.0859375</c:v>
                </c:pt>
                <c:pt idx="4851">
                  <c:v>14266.4453125</c:v>
                </c:pt>
                <c:pt idx="4852">
                  <c:v>13761.01953125</c:v>
                </c:pt>
                <c:pt idx="4853">
                  <c:v>11806.84375</c:v>
                </c:pt>
                <c:pt idx="4854">
                  <c:v>10109.1875</c:v>
                </c:pt>
                <c:pt idx="4855">
                  <c:v>11331.80859375</c:v>
                </c:pt>
                <c:pt idx="4856">
                  <c:v>14250.0859375</c:v>
                </c:pt>
                <c:pt idx="4857">
                  <c:v>14335.7734375</c:v>
                </c:pt>
                <c:pt idx="4858">
                  <c:v>11623.828125</c:v>
                </c:pt>
                <c:pt idx="4859">
                  <c:v>11968.53125</c:v>
                </c:pt>
                <c:pt idx="4860">
                  <c:v>16379.75390625</c:v>
                </c:pt>
                <c:pt idx="4861">
                  <c:v>12128.80078125</c:v>
                </c:pt>
                <c:pt idx="4862">
                  <c:v>14841.484375</c:v>
                </c:pt>
                <c:pt idx="4863">
                  <c:v>13566.48828125</c:v>
                </c:pt>
                <c:pt idx="4864">
                  <c:v>12270.81640625</c:v>
                </c:pt>
                <c:pt idx="4865">
                  <c:v>10021.08984375</c:v>
                </c:pt>
                <c:pt idx="4866">
                  <c:v>10987.609375</c:v>
                </c:pt>
                <c:pt idx="4867">
                  <c:v>15100.0859375</c:v>
                </c:pt>
                <c:pt idx="4868">
                  <c:v>15404.55859375</c:v>
                </c:pt>
                <c:pt idx="4869">
                  <c:v>14181.8046875</c:v>
                </c:pt>
                <c:pt idx="4870">
                  <c:v>14028.58203125</c:v>
                </c:pt>
                <c:pt idx="4871">
                  <c:v>14282.7421875</c:v>
                </c:pt>
                <c:pt idx="4872">
                  <c:v>12300.5234375</c:v>
                </c:pt>
                <c:pt idx="4873">
                  <c:v>13704.40234375</c:v>
                </c:pt>
                <c:pt idx="4874">
                  <c:v>16800.05078125</c:v>
                </c:pt>
                <c:pt idx="4875">
                  <c:v>16863.28515625</c:v>
                </c:pt>
                <c:pt idx="4876">
                  <c:v>17495.25</c:v>
                </c:pt>
                <c:pt idx="4877">
                  <c:v>17931.19140625</c:v>
                </c:pt>
                <c:pt idx="4878">
                  <c:v>16017.34765625</c:v>
                </c:pt>
                <c:pt idx="4879">
                  <c:v>15582.2578125</c:v>
                </c:pt>
                <c:pt idx="4880">
                  <c:v>17991.30859375</c:v>
                </c:pt>
                <c:pt idx="4881">
                  <c:v>17914.92578125</c:v>
                </c:pt>
                <c:pt idx="4882">
                  <c:v>16080.671875</c:v>
                </c:pt>
                <c:pt idx="4883">
                  <c:v>15198.2265625</c:v>
                </c:pt>
                <c:pt idx="4884">
                  <c:v>15435.6796875</c:v>
                </c:pt>
                <c:pt idx="4885">
                  <c:v>17687.078125</c:v>
                </c:pt>
                <c:pt idx="4886">
                  <c:v>17936.640625</c:v>
                </c:pt>
                <c:pt idx="4887">
                  <c:v>17947.8515625</c:v>
                </c:pt>
                <c:pt idx="4888">
                  <c:v>18282.765625</c:v>
                </c:pt>
                <c:pt idx="4889">
                  <c:v>18182.05859375</c:v>
                </c:pt>
                <c:pt idx="4890">
                  <c:v>11776.55859375</c:v>
                </c:pt>
                <c:pt idx="4891">
                  <c:v>11103.95703125</c:v>
                </c:pt>
                <c:pt idx="4892">
                  <c:v>11109.8984375</c:v>
                </c:pt>
                <c:pt idx="4893">
                  <c:v>12952.93359375</c:v>
                </c:pt>
                <c:pt idx="4894">
                  <c:v>12824.7578125</c:v>
                </c:pt>
                <c:pt idx="4895">
                  <c:v>9961.13671875</c:v>
                </c:pt>
                <c:pt idx="4896">
                  <c:v>8228.46875</c:v>
                </c:pt>
                <c:pt idx="4897">
                  <c:v>8375.703125</c:v>
                </c:pt>
                <c:pt idx="4898">
                  <c:v>10774.51953125</c:v>
                </c:pt>
                <c:pt idx="4899">
                  <c:v>11347.2265625</c:v>
                </c:pt>
                <c:pt idx="4900">
                  <c:v>13266.98828125</c:v>
                </c:pt>
                <c:pt idx="4901">
                  <c:v>12272.70703125</c:v>
                </c:pt>
                <c:pt idx="4902">
                  <c:v>12661.3515625</c:v>
                </c:pt>
                <c:pt idx="4903">
                  <c:v>11939.71484375</c:v>
                </c:pt>
                <c:pt idx="4904">
                  <c:v>11536.69921875</c:v>
                </c:pt>
                <c:pt idx="4905">
                  <c:v>10487.4375</c:v>
                </c:pt>
                <c:pt idx="4906">
                  <c:v>12671.8984375</c:v>
                </c:pt>
                <c:pt idx="4907">
                  <c:v>12810.859375</c:v>
                </c:pt>
                <c:pt idx="4908">
                  <c:v>14709.296875</c:v>
                </c:pt>
                <c:pt idx="4909">
                  <c:v>14046.5078125</c:v>
                </c:pt>
                <c:pt idx="4910">
                  <c:v>14045.9765625</c:v>
                </c:pt>
                <c:pt idx="4911">
                  <c:v>13036.03125</c:v>
                </c:pt>
                <c:pt idx="4912">
                  <c:v>13625.0234375</c:v>
                </c:pt>
                <c:pt idx="4913">
                  <c:v>13616.25</c:v>
                </c:pt>
                <c:pt idx="4914">
                  <c:v>13844.578125</c:v>
                </c:pt>
                <c:pt idx="4915">
                  <c:v>13400.2265625</c:v>
                </c:pt>
                <c:pt idx="4916">
                  <c:v>14372.0234375</c:v>
                </c:pt>
                <c:pt idx="4917">
                  <c:v>12542.07421875</c:v>
                </c:pt>
                <c:pt idx="4918">
                  <c:v>11859.70703125</c:v>
                </c:pt>
                <c:pt idx="4919">
                  <c:v>12953.2734375</c:v>
                </c:pt>
                <c:pt idx="4920">
                  <c:v>12794.98046875</c:v>
                </c:pt>
                <c:pt idx="4921">
                  <c:v>14049.65625</c:v>
                </c:pt>
                <c:pt idx="4922">
                  <c:v>13585.9609375</c:v>
                </c:pt>
                <c:pt idx="4923">
                  <c:v>14161.48828125</c:v>
                </c:pt>
                <c:pt idx="4924">
                  <c:v>12826.07421875</c:v>
                </c:pt>
                <c:pt idx="4925">
                  <c:v>11170.0625</c:v>
                </c:pt>
                <c:pt idx="4926">
                  <c:v>10934.46484375</c:v>
                </c:pt>
                <c:pt idx="4927">
                  <c:v>13646.34765625</c:v>
                </c:pt>
                <c:pt idx="4928">
                  <c:v>13484.01953125</c:v>
                </c:pt>
                <c:pt idx="4929">
                  <c:v>11654.88671875</c:v>
                </c:pt>
                <c:pt idx="4930">
                  <c:v>10111.37890625</c:v>
                </c:pt>
                <c:pt idx="4931">
                  <c:v>12613.84765625</c:v>
                </c:pt>
                <c:pt idx="4932">
                  <c:v>13119.92578125</c:v>
                </c:pt>
                <c:pt idx="4933">
                  <c:v>12887.203125</c:v>
                </c:pt>
                <c:pt idx="4934">
                  <c:v>13634.6015625</c:v>
                </c:pt>
                <c:pt idx="4935">
                  <c:v>12456.80078125</c:v>
                </c:pt>
                <c:pt idx="4936">
                  <c:v>11547.74609375</c:v>
                </c:pt>
                <c:pt idx="4937">
                  <c:v>10283.1953125</c:v>
                </c:pt>
                <c:pt idx="4938">
                  <c:v>10150.40234375</c:v>
                </c:pt>
                <c:pt idx="4939">
                  <c:v>10853.640625</c:v>
                </c:pt>
                <c:pt idx="4940">
                  <c:v>11177.0625</c:v>
                </c:pt>
                <c:pt idx="4941">
                  <c:v>10205.43359375</c:v>
                </c:pt>
                <c:pt idx="4942">
                  <c:v>12315.4140625</c:v>
                </c:pt>
                <c:pt idx="4943">
                  <c:v>11869.21875</c:v>
                </c:pt>
                <c:pt idx="4944">
                  <c:v>12072.46875</c:v>
                </c:pt>
                <c:pt idx="4945">
                  <c:v>10237.68359375</c:v>
                </c:pt>
                <c:pt idx="4946">
                  <c:v>9459.5546875</c:v>
                </c:pt>
                <c:pt idx="4947">
                  <c:v>11683.3046875</c:v>
                </c:pt>
                <c:pt idx="4948">
                  <c:v>12192.00390625</c:v>
                </c:pt>
                <c:pt idx="4949">
                  <c:v>11972.9453125</c:v>
                </c:pt>
                <c:pt idx="4950">
                  <c:v>18135.421875</c:v>
                </c:pt>
                <c:pt idx="4951">
                  <c:v>17461.87109375</c:v>
                </c:pt>
                <c:pt idx="4952">
                  <c:v>18209.3359375</c:v>
                </c:pt>
                <c:pt idx="4953">
                  <c:v>15803.8359375</c:v>
                </c:pt>
                <c:pt idx="4954">
                  <c:v>14991.92578125</c:v>
                </c:pt>
                <c:pt idx="4955">
                  <c:v>15511.59375</c:v>
                </c:pt>
                <c:pt idx="4956">
                  <c:v>18376.546875</c:v>
                </c:pt>
                <c:pt idx="4957">
                  <c:v>18320.49609375</c:v>
                </c:pt>
                <c:pt idx="4958">
                  <c:v>16256.43359375</c:v>
                </c:pt>
                <c:pt idx="4959">
                  <c:v>15852.46484375</c:v>
                </c:pt>
                <c:pt idx="4960">
                  <c:v>13751.578125</c:v>
                </c:pt>
                <c:pt idx="4961">
                  <c:v>13585.50390625</c:v>
                </c:pt>
                <c:pt idx="4962">
                  <c:v>17288.44140625</c:v>
                </c:pt>
                <c:pt idx="4963">
                  <c:v>17898.171875</c:v>
                </c:pt>
                <c:pt idx="4964">
                  <c:v>18114</c:v>
                </c:pt>
                <c:pt idx="4965">
                  <c:v>11318.84375</c:v>
                </c:pt>
                <c:pt idx="4966">
                  <c:v>10491.02734375</c:v>
                </c:pt>
                <c:pt idx="4967">
                  <c:v>10654.8359375</c:v>
                </c:pt>
                <c:pt idx="4968">
                  <c:v>12351.94921875</c:v>
                </c:pt>
                <c:pt idx="4969">
                  <c:v>12791.8046875</c:v>
                </c:pt>
                <c:pt idx="4970">
                  <c:v>11574.12890625</c:v>
                </c:pt>
                <c:pt idx="4971">
                  <c:v>10806.2890625</c:v>
                </c:pt>
                <c:pt idx="4972">
                  <c:v>10217.015625</c:v>
                </c:pt>
                <c:pt idx="4973">
                  <c:v>10324.5859375</c:v>
                </c:pt>
                <c:pt idx="4974">
                  <c:v>12793.92578125</c:v>
                </c:pt>
                <c:pt idx="4975">
                  <c:v>11499.02734375</c:v>
                </c:pt>
                <c:pt idx="4976">
                  <c:v>12828.484375</c:v>
                </c:pt>
                <c:pt idx="4977">
                  <c:v>12968.125</c:v>
                </c:pt>
                <c:pt idx="4978">
                  <c:v>12290.125</c:v>
                </c:pt>
                <c:pt idx="4979">
                  <c:v>12879.1953125</c:v>
                </c:pt>
                <c:pt idx="4980">
                  <c:v>14562.52734375</c:v>
                </c:pt>
                <c:pt idx="4981">
                  <c:v>14001.66796875</c:v>
                </c:pt>
                <c:pt idx="4982">
                  <c:v>14655.015625</c:v>
                </c:pt>
                <c:pt idx="4983">
                  <c:v>14099.86328125</c:v>
                </c:pt>
                <c:pt idx="4984">
                  <c:v>13120.17578125</c:v>
                </c:pt>
                <c:pt idx="4985">
                  <c:v>11002.2890625</c:v>
                </c:pt>
                <c:pt idx="4986">
                  <c:v>9440.703125</c:v>
                </c:pt>
                <c:pt idx="4987">
                  <c:v>9953.10546875</c:v>
                </c:pt>
                <c:pt idx="4988">
                  <c:v>13942.0078125</c:v>
                </c:pt>
                <c:pt idx="4989">
                  <c:v>12926.68359375</c:v>
                </c:pt>
                <c:pt idx="4990">
                  <c:v>12416.484375</c:v>
                </c:pt>
                <c:pt idx="4991">
                  <c:v>11636.375</c:v>
                </c:pt>
                <c:pt idx="4992">
                  <c:v>13956.03125</c:v>
                </c:pt>
                <c:pt idx="4993">
                  <c:v>13793.01953125</c:v>
                </c:pt>
                <c:pt idx="4994">
                  <c:v>13928.55859375</c:v>
                </c:pt>
                <c:pt idx="4995">
                  <c:v>14965.9453125</c:v>
                </c:pt>
                <c:pt idx="4996">
                  <c:v>9643.5625</c:v>
                </c:pt>
                <c:pt idx="4997">
                  <c:v>15377.3046875</c:v>
                </c:pt>
                <c:pt idx="4998">
                  <c:v>14150.47265625</c:v>
                </c:pt>
                <c:pt idx="4999">
                  <c:v>13829.37109375</c:v>
                </c:pt>
                <c:pt idx="5000">
                  <c:v>15596.57421875</c:v>
                </c:pt>
                <c:pt idx="5001">
                  <c:v>15050.88671875</c:v>
                </c:pt>
                <c:pt idx="5002">
                  <c:v>15619.43359375</c:v>
                </c:pt>
                <c:pt idx="5003">
                  <c:v>16236.6640625</c:v>
                </c:pt>
                <c:pt idx="5004">
                  <c:v>14312.453125</c:v>
                </c:pt>
                <c:pt idx="5005">
                  <c:v>13926.203125</c:v>
                </c:pt>
                <c:pt idx="5006">
                  <c:v>15244.7890625</c:v>
                </c:pt>
                <c:pt idx="5007">
                  <c:v>14994.125</c:v>
                </c:pt>
                <c:pt idx="5008">
                  <c:v>13503.59375</c:v>
                </c:pt>
                <c:pt idx="5009">
                  <c:v>16367.4140625</c:v>
                </c:pt>
                <c:pt idx="5010">
                  <c:v>11266.23828125</c:v>
                </c:pt>
                <c:pt idx="5011">
                  <c:v>15111.9765625</c:v>
                </c:pt>
                <c:pt idx="5012">
                  <c:v>12782.7265625</c:v>
                </c:pt>
                <c:pt idx="5013">
                  <c:v>12686.1796875</c:v>
                </c:pt>
                <c:pt idx="5014">
                  <c:v>13535.5390625</c:v>
                </c:pt>
                <c:pt idx="5015">
                  <c:v>14059.21875</c:v>
                </c:pt>
                <c:pt idx="5016">
                  <c:v>14595.7890625</c:v>
                </c:pt>
                <c:pt idx="5017">
                  <c:v>14370.1875</c:v>
                </c:pt>
                <c:pt idx="5018">
                  <c:v>13747.5625</c:v>
                </c:pt>
                <c:pt idx="5019">
                  <c:v>12891.10546875</c:v>
                </c:pt>
                <c:pt idx="5020">
                  <c:v>14708.125</c:v>
                </c:pt>
                <c:pt idx="5021">
                  <c:v>15105.57421875</c:v>
                </c:pt>
                <c:pt idx="5022">
                  <c:v>14298.7578125</c:v>
                </c:pt>
                <c:pt idx="5023">
                  <c:v>14972.04296875</c:v>
                </c:pt>
                <c:pt idx="5024">
                  <c:v>14757.51953125</c:v>
                </c:pt>
                <c:pt idx="5025">
                  <c:v>16124.7890625</c:v>
                </c:pt>
                <c:pt idx="5026">
                  <c:v>14706.9453125</c:v>
                </c:pt>
                <c:pt idx="5027">
                  <c:v>15389.0625</c:v>
                </c:pt>
                <c:pt idx="5028">
                  <c:v>15881.69921875</c:v>
                </c:pt>
                <c:pt idx="5029">
                  <c:v>15682.8515625</c:v>
                </c:pt>
                <c:pt idx="5030">
                  <c:v>15432.44140625</c:v>
                </c:pt>
                <c:pt idx="5031">
                  <c:v>12827.0625</c:v>
                </c:pt>
                <c:pt idx="5032">
                  <c:v>12138.53515625</c:v>
                </c:pt>
                <c:pt idx="5033">
                  <c:v>15665.90234375</c:v>
                </c:pt>
                <c:pt idx="5034">
                  <c:v>15681.99609375</c:v>
                </c:pt>
                <c:pt idx="5035">
                  <c:v>14392.453125</c:v>
                </c:pt>
                <c:pt idx="5036">
                  <c:v>12596.9375</c:v>
                </c:pt>
                <c:pt idx="5037">
                  <c:v>7373.1328125</c:v>
                </c:pt>
                <c:pt idx="5038">
                  <c:v>9234.046875</c:v>
                </c:pt>
                <c:pt idx="5039">
                  <c:v>15495.515625</c:v>
                </c:pt>
                <c:pt idx="5040">
                  <c:v>16298.98046875</c:v>
                </c:pt>
                <c:pt idx="5041">
                  <c:v>16102.44140625</c:v>
                </c:pt>
                <c:pt idx="5042">
                  <c:v>13324.31640625</c:v>
                </c:pt>
                <c:pt idx="5043">
                  <c:v>14797.98046875</c:v>
                </c:pt>
                <c:pt idx="5044">
                  <c:v>13969.10546875</c:v>
                </c:pt>
                <c:pt idx="5045">
                  <c:v>14938.44921875</c:v>
                </c:pt>
                <c:pt idx="5046">
                  <c:v>15207.94921875</c:v>
                </c:pt>
                <c:pt idx="5047">
                  <c:v>16184.59375</c:v>
                </c:pt>
                <c:pt idx="5048">
                  <c:v>15346.484375</c:v>
                </c:pt>
                <c:pt idx="5049">
                  <c:v>15935.10546875</c:v>
                </c:pt>
                <c:pt idx="5050">
                  <c:v>14521.7421875</c:v>
                </c:pt>
                <c:pt idx="5051">
                  <c:v>13878.32421875</c:v>
                </c:pt>
                <c:pt idx="5052">
                  <c:v>15139.453125</c:v>
                </c:pt>
                <c:pt idx="5053">
                  <c:v>16147.16015625</c:v>
                </c:pt>
                <c:pt idx="5054">
                  <c:v>15839.75</c:v>
                </c:pt>
                <c:pt idx="5055">
                  <c:v>13870.578125</c:v>
                </c:pt>
                <c:pt idx="5056">
                  <c:v>12508.53125</c:v>
                </c:pt>
                <c:pt idx="5057">
                  <c:v>12524.2421875</c:v>
                </c:pt>
                <c:pt idx="5058">
                  <c:v>12675.86328125</c:v>
                </c:pt>
                <c:pt idx="5059">
                  <c:v>13927.2734375</c:v>
                </c:pt>
                <c:pt idx="5060">
                  <c:v>14441.34765625</c:v>
                </c:pt>
                <c:pt idx="5061">
                  <c:v>13859.70703125</c:v>
                </c:pt>
                <c:pt idx="5062">
                  <c:v>13620.671875</c:v>
                </c:pt>
                <c:pt idx="5063">
                  <c:v>11511.55859375</c:v>
                </c:pt>
                <c:pt idx="5064">
                  <c:v>13387.03515625</c:v>
                </c:pt>
                <c:pt idx="5065">
                  <c:v>13696.07421875</c:v>
                </c:pt>
                <c:pt idx="5066">
                  <c:v>14739.890625</c:v>
                </c:pt>
                <c:pt idx="5067">
                  <c:v>14820.76171875</c:v>
                </c:pt>
                <c:pt idx="5068">
                  <c:v>14249.92578125</c:v>
                </c:pt>
                <c:pt idx="5069">
                  <c:v>13158.74609375</c:v>
                </c:pt>
                <c:pt idx="5070">
                  <c:v>12202.53125</c:v>
                </c:pt>
                <c:pt idx="5071">
                  <c:v>12158.3671875</c:v>
                </c:pt>
                <c:pt idx="5072">
                  <c:v>14875.9296875</c:v>
                </c:pt>
                <c:pt idx="5073">
                  <c:v>12348.2890625</c:v>
                </c:pt>
                <c:pt idx="5074">
                  <c:v>11089.36328125</c:v>
                </c:pt>
                <c:pt idx="5075">
                  <c:v>11881.5</c:v>
                </c:pt>
                <c:pt idx="5076">
                  <c:v>14067.01171875</c:v>
                </c:pt>
                <c:pt idx="5077">
                  <c:v>13858.6875</c:v>
                </c:pt>
                <c:pt idx="5078">
                  <c:v>14108.94921875</c:v>
                </c:pt>
                <c:pt idx="5079">
                  <c:v>14733.77734375</c:v>
                </c:pt>
                <c:pt idx="5080">
                  <c:v>13978.03125</c:v>
                </c:pt>
                <c:pt idx="5081">
                  <c:v>13018.2734375</c:v>
                </c:pt>
                <c:pt idx="5082">
                  <c:v>14621.2890625</c:v>
                </c:pt>
                <c:pt idx="5083">
                  <c:v>14482.6796875</c:v>
                </c:pt>
                <c:pt idx="5084">
                  <c:v>14828.234375</c:v>
                </c:pt>
                <c:pt idx="5085">
                  <c:v>12777.94921875</c:v>
                </c:pt>
                <c:pt idx="5086">
                  <c:v>8702.05078125</c:v>
                </c:pt>
                <c:pt idx="5087">
                  <c:v>11192.93359375</c:v>
                </c:pt>
                <c:pt idx="5088">
                  <c:v>9471.4453125</c:v>
                </c:pt>
                <c:pt idx="5089">
                  <c:v>7352.46484375</c:v>
                </c:pt>
                <c:pt idx="5090">
                  <c:v>6806.9453125</c:v>
                </c:pt>
                <c:pt idx="5091">
                  <c:v>8510.09765625</c:v>
                </c:pt>
                <c:pt idx="5092">
                  <c:v>12022.27734375</c:v>
                </c:pt>
                <c:pt idx="5093">
                  <c:v>11501.7421875</c:v>
                </c:pt>
                <c:pt idx="5094">
                  <c:v>11481.33203125</c:v>
                </c:pt>
                <c:pt idx="5095">
                  <c:v>11366.359375</c:v>
                </c:pt>
                <c:pt idx="5096">
                  <c:v>9971.3515625</c:v>
                </c:pt>
                <c:pt idx="5097">
                  <c:v>11467.33203125</c:v>
                </c:pt>
                <c:pt idx="5098">
                  <c:v>12777.234375</c:v>
                </c:pt>
                <c:pt idx="5099">
                  <c:v>12987.2265625</c:v>
                </c:pt>
                <c:pt idx="5100">
                  <c:v>9234.09375</c:v>
                </c:pt>
                <c:pt idx="5101">
                  <c:v>8684.2890625</c:v>
                </c:pt>
                <c:pt idx="5102">
                  <c:v>11917.58203125</c:v>
                </c:pt>
                <c:pt idx="5103">
                  <c:v>12802.828125</c:v>
                </c:pt>
                <c:pt idx="5104">
                  <c:v>10997.3828125</c:v>
                </c:pt>
                <c:pt idx="5105">
                  <c:v>11831.47265625</c:v>
                </c:pt>
                <c:pt idx="5106">
                  <c:v>10815.74609375</c:v>
                </c:pt>
                <c:pt idx="5107">
                  <c:v>11835.85546875</c:v>
                </c:pt>
                <c:pt idx="5108">
                  <c:v>10358.40234375</c:v>
                </c:pt>
                <c:pt idx="5109">
                  <c:v>8401.00390625</c:v>
                </c:pt>
                <c:pt idx="5110">
                  <c:v>10476.17578125</c:v>
                </c:pt>
                <c:pt idx="5111">
                  <c:v>12667.5859375</c:v>
                </c:pt>
                <c:pt idx="5112">
                  <c:v>10739.47265625</c:v>
                </c:pt>
                <c:pt idx="5113">
                  <c:v>9960.41015625</c:v>
                </c:pt>
                <c:pt idx="5114">
                  <c:v>11871.5078125</c:v>
                </c:pt>
                <c:pt idx="5115">
                  <c:v>15314.4140625</c:v>
                </c:pt>
                <c:pt idx="5116">
                  <c:v>14779.8515625</c:v>
                </c:pt>
                <c:pt idx="5117">
                  <c:v>17250.578125</c:v>
                </c:pt>
                <c:pt idx="5118">
                  <c:v>17295.296875</c:v>
                </c:pt>
                <c:pt idx="5119">
                  <c:v>15701.6796875</c:v>
                </c:pt>
                <c:pt idx="5120">
                  <c:v>16747.25</c:v>
                </c:pt>
                <c:pt idx="5121">
                  <c:v>17416.88671875</c:v>
                </c:pt>
                <c:pt idx="5122">
                  <c:v>15140.0546875</c:v>
                </c:pt>
                <c:pt idx="5123">
                  <c:v>17096.28125</c:v>
                </c:pt>
                <c:pt idx="5124">
                  <c:v>16343.5390625</c:v>
                </c:pt>
                <c:pt idx="5125">
                  <c:v>15603.87109375</c:v>
                </c:pt>
                <c:pt idx="5126">
                  <c:v>17246.99609375</c:v>
                </c:pt>
                <c:pt idx="5127">
                  <c:v>16420.31640625</c:v>
                </c:pt>
                <c:pt idx="5128">
                  <c:v>16760.5234375</c:v>
                </c:pt>
                <c:pt idx="5129">
                  <c:v>17097.734375</c:v>
                </c:pt>
                <c:pt idx="5130">
                  <c:v>13813.953125</c:v>
                </c:pt>
                <c:pt idx="5131">
                  <c:v>9688.03125</c:v>
                </c:pt>
                <c:pt idx="5132">
                  <c:v>12182.79296875</c:v>
                </c:pt>
                <c:pt idx="5133">
                  <c:v>11764.45703125</c:v>
                </c:pt>
                <c:pt idx="5134">
                  <c:v>12053.98046875</c:v>
                </c:pt>
                <c:pt idx="5135">
                  <c:v>11887.48828125</c:v>
                </c:pt>
                <c:pt idx="5136">
                  <c:v>13575.359375</c:v>
                </c:pt>
                <c:pt idx="5137">
                  <c:v>13854.06640625</c:v>
                </c:pt>
                <c:pt idx="5138">
                  <c:v>12643.2109375</c:v>
                </c:pt>
                <c:pt idx="5139">
                  <c:v>10589.1015625</c:v>
                </c:pt>
                <c:pt idx="5140">
                  <c:v>9944.3046875</c:v>
                </c:pt>
                <c:pt idx="5141">
                  <c:v>11747.390625</c:v>
                </c:pt>
                <c:pt idx="5142">
                  <c:v>12622.98046875</c:v>
                </c:pt>
                <c:pt idx="5143">
                  <c:v>11944.96484375</c:v>
                </c:pt>
                <c:pt idx="5144">
                  <c:v>13089.8125</c:v>
                </c:pt>
                <c:pt idx="5145">
                  <c:v>17449.7734375</c:v>
                </c:pt>
                <c:pt idx="5146">
                  <c:v>14726.3671875</c:v>
                </c:pt>
                <c:pt idx="5147">
                  <c:v>14699.67578125</c:v>
                </c:pt>
                <c:pt idx="5148">
                  <c:v>14409.0859375</c:v>
                </c:pt>
                <c:pt idx="5149">
                  <c:v>15070.69140625</c:v>
                </c:pt>
                <c:pt idx="5150">
                  <c:v>16479.421875</c:v>
                </c:pt>
                <c:pt idx="5151">
                  <c:v>17621.3046875</c:v>
                </c:pt>
                <c:pt idx="5152">
                  <c:v>16799.078125</c:v>
                </c:pt>
                <c:pt idx="5153">
                  <c:v>15116.8515625</c:v>
                </c:pt>
                <c:pt idx="5154">
                  <c:v>14507.4296875</c:v>
                </c:pt>
                <c:pt idx="5155">
                  <c:v>16036.75390625</c:v>
                </c:pt>
                <c:pt idx="5156">
                  <c:v>16071.80859375</c:v>
                </c:pt>
                <c:pt idx="5157">
                  <c:v>15841.27734375</c:v>
                </c:pt>
                <c:pt idx="5158">
                  <c:v>16728.078125</c:v>
                </c:pt>
                <c:pt idx="5159">
                  <c:v>17538.80078125</c:v>
                </c:pt>
                <c:pt idx="5160">
                  <c:v>14835.7109375</c:v>
                </c:pt>
                <c:pt idx="5161">
                  <c:v>15124.765625</c:v>
                </c:pt>
                <c:pt idx="5162">
                  <c:v>14245.94140625</c:v>
                </c:pt>
                <c:pt idx="5163">
                  <c:v>13832.55078125</c:v>
                </c:pt>
                <c:pt idx="5164">
                  <c:v>14501.1171875</c:v>
                </c:pt>
                <c:pt idx="5165">
                  <c:v>12646.8359375</c:v>
                </c:pt>
                <c:pt idx="5166">
                  <c:v>14813.28125</c:v>
                </c:pt>
                <c:pt idx="5167">
                  <c:v>14753.51953125</c:v>
                </c:pt>
                <c:pt idx="5168">
                  <c:v>14570.4140625</c:v>
                </c:pt>
                <c:pt idx="5169">
                  <c:v>15151.41015625</c:v>
                </c:pt>
                <c:pt idx="5170">
                  <c:v>14613.98828125</c:v>
                </c:pt>
                <c:pt idx="5171">
                  <c:v>14850.39453125</c:v>
                </c:pt>
                <c:pt idx="5172">
                  <c:v>14811.5546875</c:v>
                </c:pt>
                <c:pt idx="5173">
                  <c:v>14832.70703125</c:v>
                </c:pt>
                <c:pt idx="5174">
                  <c:v>15441.69921875</c:v>
                </c:pt>
                <c:pt idx="5175">
                  <c:v>11800.6484375</c:v>
                </c:pt>
                <c:pt idx="5176">
                  <c:v>16166.16796875</c:v>
                </c:pt>
                <c:pt idx="5177">
                  <c:v>14915.171875</c:v>
                </c:pt>
                <c:pt idx="5178">
                  <c:v>14749.33203125</c:v>
                </c:pt>
                <c:pt idx="5179">
                  <c:v>14527.46875</c:v>
                </c:pt>
                <c:pt idx="5180">
                  <c:v>13917.30078125</c:v>
                </c:pt>
                <c:pt idx="5181">
                  <c:v>16381.39453125</c:v>
                </c:pt>
                <c:pt idx="5182">
                  <c:v>14814.2421875</c:v>
                </c:pt>
                <c:pt idx="5183">
                  <c:v>13936.7734375</c:v>
                </c:pt>
                <c:pt idx="5184">
                  <c:v>15480.08203125</c:v>
                </c:pt>
                <c:pt idx="5185">
                  <c:v>16252.30859375</c:v>
                </c:pt>
                <c:pt idx="5186">
                  <c:v>14269.8828125</c:v>
                </c:pt>
                <c:pt idx="5187">
                  <c:v>12863.45703125</c:v>
                </c:pt>
                <c:pt idx="5188">
                  <c:v>13900.625</c:v>
                </c:pt>
                <c:pt idx="5189">
                  <c:v>14359.640625</c:v>
                </c:pt>
                <c:pt idx="5190">
                  <c:v>11812.5078125</c:v>
                </c:pt>
                <c:pt idx="5191">
                  <c:v>11450.18359375</c:v>
                </c:pt>
                <c:pt idx="5192">
                  <c:v>11632.3046875</c:v>
                </c:pt>
                <c:pt idx="5193">
                  <c:v>12179.453125</c:v>
                </c:pt>
                <c:pt idx="5194">
                  <c:v>11604.75</c:v>
                </c:pt>
                <c:pt idx="5195">
                  <c:v>11407.421875</c:v>
                </c:pt>
                <c:pt idx="5196">
                  <c:v>11229.0078125</c:v>
                </c:pt>
                <c:pt idx="5197">
                  <c:v>12366.8984375</c:v>
                </c:pt>
                <c:pt idx="5198">
                  <c:v>12268.8125</c:v>
                </c:pt>
                <c:pt idx="5199">
                  <c:v>11505.4921875</c:v>
                </c:pt>
                <c:pt idx="5200">
                  <c:v>10607.8359375</c:v>
                </c:pt>
                <c:pt idx="5201">
                  <c:v>10312.2109375</c:v>
                </c:pt>
                <c:pt idx="5202">
                  <c:v>11816.6484375</c:v>
                </c:pt>
                <c:pt idx="5203">
                  <c:v>11071.453125</c:v>
                </c:pt>
                <c:pt idx="5204">
                  <c:v>11587.5234375</c:v>
                </c:pt>
                <c:pt idx="5205">
                  <c:v>13972.02734375</c:v>
                </c:pt>
                <c:pt idx="5206">
                  <c:v>14350.8984375</c:v>
                </c:pt>
                <c:pt idx="5207">
                  <c:v>11776.94921875</c:v>
                </c:pt>
                <c:pt idx="5208">
                  <c:v>12273.69140625</c:v>
                </c:pt>
                <c:pt idx="5209">
                  <c:v>14354.93359375</c:v>
                </c:pt>
                <c:pt idx="5210">
                  <c:v>14342.19921875</c:v>
                </c:pt>
                <c:pt idx="5211">
                  <c:v>11568.02734375</c:v>
                </c:pt>
                <c:pt idx="5212">
                  <c:v>10509.8359375</c:v>
                </c:pt>
                <c:pt idx="5213">
                  <c:v>10797.3359375</c:v>
                </c:pt>
                <c:pt idx="5214">
                  <c:v>13661.640625</c:v>
                </c:pt>
                <c:pt idx="5215">
                  <c:v>13479.609375</c:v>
                </c:pt>
                <c:pt idx="5216">
                  <c:v>13407.67578125</c:v>
                </c:pt>
                <c:pt idx="5217">
                  <c:v>14374.046875</c:v>
                </c:pt>
                <c:pt idx="5218">
                  <c:v>13581.1328125</c:v>
                </c:pt>
                <c:pt idx="5219">
                  <c:v>12759.6796875</c:v>
                </c:pt>
                <c:pt idx="5220">
                  <c:v>15599.24609375</c:v>
                </c:pt>
                <c:pt idx="5221">
                  <c:v>14627.09375</c:v>
                </c:pt>
                <c:pt idx="5222">
                  <c:v>14641.67578125</c:v>
                </c:pt>
                <c:pt idx="5223">
                  <c:v>16266.83984375</c:v>
                </c:pt>
                <c:pt idx="5224">
                  <c:v>17090.44140625</c:v>
                </c:pt>
                <c:pt idx="5225">
                  <c:v>15567.88671875</c:v>
                </c:pt>
                <c:pt idx="5226">
                  <c:v>14875.9921875</c:v>
                </c:pt>
                <c:pt idx="5227">
                  <c:v>16650.75</c:v>
                </c:pt>
                <c:pt idx="5228">
                  <c:v>15908.77734375</c:v>
                </c:pt>
                <c:pt idx="5229">
                  <c:v>15919.34765625</c:v>
                </c:pt>
                <c:pt idx="5230">
                  <c:v>15047.6015625</c:v>
                </c:pt>
                <c:pt idx="5231">
                  <c:v>16903.01953125</c:v>
                </c:pt>
                <c:pt idx="5232">
                  <c:v>14218.19921875</c:v>
                </c:pt>
                <c:pt idx="5233">
                  <c:v>12975.171875</c:v>
                </c:pt>
                <c:pt idx="5234">
                  <c:v>14154.01171875</c:v>
                </c:pt>
                <c:pt idx="5235">
                  <c:v>19564.3359375</c:v>
                </c:pt>
                <c:pt idx="5236">
                  <c:v>19049.84375</c:v>
                </c:pt>
                <c:pt idx="5237">
                  <c:v>16269.46484375</c:v>
                </c:pt>
                <c:pt idx="5238">
                  <c:v>17600.1875</c:v>
                </c:pt>
                <c:pt idx="5239">
                  <c:v>19779.578125</c:v>
                </c:pt>
                <c:pt idx="5240">
                  <c:v>19333.5</c:v>
                </c:pt>
                <c:pt idx="5241">
                  <c:v>18096.3203125</c:v>
                </c:pt>
                <c:pt idx="5242">
                  <c:v>17811.1171875</c:v>
                </c:pt>
                <c:pt idx="5243">
                  <c:v>19744.4375</c:v>
                </c:pt>
                <c:pt idx="5244">
                  <c:v>17905.50390625</c:v>
                </c:pt>
                <c:pt idx="5245">
                  <c:v>17764.6953125</c:v>
                </c:pt>
                <c:pt idx="5246">
                  <c:v>19592.34375</c:v>
                </c:pt>
                <c:pt idx="5247">
                  <c:v>17171.5</c:v>
                </c:pt>
                <c:pt idx="5248">
                  <c:v>16930.4453125</c:v>
                </c:pt>
                <c:pt idx="5249">
                  <c:v>18919.9765625</c:v>
                </c:pt>
                <c:pt idx="5250">
                  <c:v>14587.9609375</c:v>
                </c:pt>
                <c:pt idx="5251">
                  <c:v>13528.109375</c:v>
                </c:pt>
                <c:pt idx="5252">
                  <c:v>14494.484375</c:v>
                </c:pt>
                <c:pt idx="5253">
                  <c:v>14078.2890625</c:v>
                </c:pt>
                <c:pt idx="5254">
                  <c:v>14384.46875</c:v>
                </c:pt>
                <c:pt idx="5255">
                  <c:v>13093.33984375</c:v>
                </c:pt>
                <c:pt idx="5256">
                  <c:v>11579.59375</c:v>
                </c:pt>
                <c:pt idx="5257">
                  <c:v>13827.47265625</c:v>
                </c:pt>
                <c:pt idx="5258">
                  <c:v>13680.2265625</c:v>
                </c:pt>
                <c:pt idx="5259">
                  <c:v>12648.875</c:v>
                </c:pt>
                <c:pt idx="5260">
                  <c:v>12497.140625</c:v>
                </c:pt>
                <c:pt idx="5261">
                  <c:v>13596.3671875</c:v>
                </c:pt>
                <c:pt idx="5262">
                  <c:v>10360.7109375</c:v>
                </c:pt>
                <c:pt idx="5263">
                  <c:v>11494.6875</c:v>
                </c:pt>
                <c:pt idx="5264">
                  <c:v>12835.3671875</c:v>
                </c:pt>
                <c:pt idx="5265">
                  <c:v>15970.3828125</c:v>
                </c:pt>
                <c:pt idx="5266">
                  <c:v>17087.765625</c:v>
                </c:pt>
                <c:pt idx="5267">
                  <c:v>15513.69140625</c:v>
                </c:pt>
                <c:pt idx="5268">
                  <c:v>13935.35546875</c:v>
                </c:pt>
                <c:pt idx="5269">
                  <c:v>17182.66796875</c:v>
                </c:pt>
                <c:pt idx="5270">
                  <c:v>15347.2265625</c:v>
                </c:pt>
                <c:pt idx="5271">
                  <c:v>13526.3984375</c:v>
                </c:pt>
                <c:pt idx="5272">
                  <c:v>15130.21875</c:v>
                </c:pt>
                <c:pt idx="5273">
                  <c:v>14995.890625</c:v>
                </c:pt>
                <c:pt idx="5274">
                  <c:v>12881.1796875</c:v>
                </c:pt>
                <c:pt idx="5275">
                  <c:v>12359.671875</c:v>
                </c:pt>
                <c:pt idx="5276">
                  <c:v>12266.78125</c:v>
                </c:pt>
                <c:pt idx="5277">
                  <c:v>15367.40625</c:v>
                </c:pt>
                <c:pt idx="5278">
                  <c:v>16558.515625</c:v>
                </c:pt>
                <c:pt idx="5279">
                  <c:v>16354.7578125</c:v>
                </c:pt>
                <c:pt idx="5280">
                  <c:v>17215.37109375</c:v>
                </c:pt>
                <c:pt idx="5281">
                  <c:v>16973.7578125</c:v>
                </c:pt>
                <c:pt idx="5282">
                  <c:v>13935.41015625</c:v>
                </c:pt>
                <c:pt idx="5283">
                  <c:v>13108.65234375</c:v>
                </c:pt>
                <c:pt idx="5284">
                  <c:v>13017</c:v>
                </c:pt>
                <c:pt idx="5285">
                  <c:v>16995.43359375</c:v>
                </c:pt>
                <c:pt idx="5286">
                  <c:v>16373.63671875</c:v>
                </c:pt>
                <c:pt idx="5287">
                  <c:v>16763.33984375</c:v>
                </c:pt>
                <c:pt idx="5288">
                  <c:v>14089.23046875</c:v>
                </c:pt>
                <c:pt idx="5289">
                  <c:v>12860.64453125</c:v>
                </c:pt>
                <c:pt idx="5290">
                  <c:v>16155.125</c:v>
                </c:pt>
                <c:pt idx="5291">
                  <c:v>15505.16796875</c:v>
                </c:pt>
                <c:pt idx="5292">
                  <c:v>13739.3046875</c:v>
                </c:pt>
                <c:pt idx="5293">
                  <c:v>13187.96484375</c:v>
                </c:pt>
                <c:pt idx="5294">
                  <c:v>16024.98828125</c:v>
                </c:pt>
                <c:pt idx="5295">
                  <c:v>14362.44921875</c:v>
                </c:pt>
                <c:pt idx="5296">
                  <c:v>13590.4765625</c:v>
                </c:pt>
                <c:pt idx="5297">
                  <c:v>12864.7421875</c:v>
                </c:pt>
                <c:pt idx="5298">
                  <c:v>12477.4296875</c:v>
                </c:pt>
                <c:pt idx="5299">
                  <c:v>12828.015625</c:v>
                </c:pt>
                <c:pt idx="5300">
                  <c:v>14528.76953125</c:v>
                </c:pt>
                <c:pt idx="5301">
                  <c:v>11178.96484375</c:v>
                </c:pt>
                <c:pt idx="5302">
                  <c:v>9440.796875</c:v>
                </c:pt>
                <c:pt idx="5303">
                  <c:v>9794.30078125</c:v>
                </c:pt>
                <c:pt idx="5304">
                  <c:v>13145.26953125</c:v>
                </c:pt>
                <c:pt idx="5305">
                  <c:v>13574.33984375</c:v>
                </c:pt>
                <c:pt idx="5306">
                  <c:v>11848.48046875</c:v>
                </c:pt>
                <c:pt idx="5307">
                  <c:v>12111.390625</c:v>
                </c:pt>
                <c:pt idx="5308">
                  <c:v>12463.859375</c:v>
                </c:pt>
                <c:pt idx="5309">
                  <c:v>14310.640625</c:v>
                </c:pt>
                <c:pt idx="5310">
                  <c:v>14154.6796875</c:v>
                </c:pt>
                <c:pt idx="5311">
                  <c:v>14475.546875</c:v>
                </c:pt>
                <c:pt idx="5312">
                  <c:v>15160.9921875</c:v>
                </c:pt>
                <c:pt idx="5313">
                  <c:v>13633.578125</c:v>
                </c:pt>
                <c:pt idx="5314">
                  <c:v>12976.5</c:v>
                </c:pt>
                <c:pt idx="5315">
                  <c:v>14924.1484375</c:v>
                </c:pt>
                <c:pt idx="5316">
                  <c:v>14404.34765625</c:v>
                </c:pt>
                <c:pt idx="5317">
                  <c:v>15363.984375</c:v>
                </c:pt>
                <c:pt idx="5318">
                  <c:v>13337.48828125</c:v>
                </c:pt>
                <c:pt idx="5319">
                  <c:v>12870.66015625</c:v>
                </c:pt>
                <c:pt idx="5320">
                  <c:v>14424.171875</c:v>
                </c:pt>
                <c:pt idx="5321">
                  <c:v>13790.7421875</c:v>
                </c:pt>
                <c:pt idx="5322">
                  <c:v>12371.5546875</c:v>
                </c:pt>
                <c:pt idx="5323">
                  <c:v>13861.8203125</c:v>
                </c:pt>
                <c:pt idx="5324">
                  <c:v>15585.0078125</c:v>
                </c:pt>
                <c:pt idx="5325">
                  <c:v>10818.29296875</c:v>
                </c:pt>
                <c:pt idx="5326">
                  <c:v>8783.171875</c:v>
                </c:pt>
                <c:pt idx="5327">
                  <c:v>8900.828125</c:v>
                </c:pt>
                <c:pt idx="5328">
                  <c:v>10342.71875</c:v>
                </c:pt>
                <c:pt idx="5329">
                  <c:v>11201.1953125</c:v>
                </c:pt>
                <c:pt idx="5330">
                  <c:v>11632.734375</c:v>
                </c:pt>
                <c:pt idx="5331">
                  <c:v>12236.421875</c:v>
                </c:pt>
                <c:pt idx="5332">
                  <c:v>10818.2265625</c:v>
                </c:pt>
                <c:pt idx="5333">
                  <c:v>9516.1796875</c:v>
                </c:pt>
                <c:pt idx="5334">
                  <c:v>9948.00390625</c:v>
                </c:pt>
                <c:pt idx="5335">
                  <c:v>12061.72265625</c:v>
                </c:pt>
                <c:pt idx="5336">
                  <c:v>11355.1875</c:v>
                </c:pt>
                <c:pt idx="5337">
                  <c:v>10177.44921875</c:v>
                </c:pt>
                <c:pt idx="5338">
                  <c:v>9748.9609375</c:v>
                </c:pt>
                <c:pt idx="5339">
                  <c:v>10104.0703125</c:v>
                </c:pt>
                <c:pt idx="5340">
                  <c:v>15456.7578125</c:v>
                </c:pt>
                <c:pt idx="5341">
                  <c:v>15282.5546875</c:v>
                </c:pt>
                <c:pt idx="5342">
                  <c:v>13989.578125</c:v>
                </c:pt>
                <c:pt idx="5343">
                  <c:v>12808.421875</c:v>
                </c:pt>
                <c:pt idx="5344">
                  <c:v>15542.01953125</c:v>
                </c:pt>
                <c:pt idx="5345">
                  <c:v>15582.5078125</c:v>
                </c:pt>
                <c:pt idx="5346">
                  <c:v>13928.55078125</c:v>
                </c:pt>
                <c:pt idx="5347">
                  <c:v>13035.671875</c:v>
                </c:pt>
                <c:pt idx="5348">
                  <c:v>14136.8828125</c:v>
                </c:pt>
                <c:pt idx="5349">
                  <c:v>11946.03125</c:v>
                </c:pt>
                <c:pt idx="5350">
                  <c:v>11509.0546875</c:v>
                </c:pt>
                <c:pt idx="5351">
                  <c:v>15023.9921875</c:v>
                </c:pt>
                <c:pt idx="5352">
                  <c:v>13216.5234375</c:v>
                </c:pt>
                <c:pt idx="5353">
                  <c:v>13252.25</c:v>
                </c:pt>
                <c:pt idx="5354">
                  <c:v>14229.5234375</c:v>
                </c:pt>
                <c:pt idx="5355">
                  <c:v>14596.0234375</c:v>
                </c:pt>
                <c:pt idx="5356">
                  <c:v>12314.0234375</c:v>
                </c:pt>
                <c:pt idx="5357">
                  <c:v>14730.2734375</c:v>
                </c:pt>
                <c:pt idx="5358">
                  <c:v>14128.3359375</c:v>
                </c:pt>
                <c:pt idx="5359">
                  <c:v>14601.0390625</c:v>
                </c:pt>
                <c:pt idx="5360">
                  <c:v>12854.8828125</c:v>
                </c:pt>
                <c:pt idx="5361">
                  <c:v>12126.30078125</c:v>
                </c:pt>
                <c:pt idx="5362">
                  <c:v>14559.70703125</c:v>
                </c:pt>
                <c:pt idx="5363">
                  <c:v>15177.7265625</c:v>
                </c:pt>
                <c:pt idx="5364">
                  <c:v>13022.5546875</c:v>
                </c:pt>
                <c:pt idx="5365">
                  <c:v>15639.140625</c:v>
                </c:pt>
                <c:pt idx="5366">
                  <c:v>16150.3125</c:v>
                </c:pt>
                <c:pt idx="5367">
                  <c:v>14151.7421875</c:v>
                </c:pt>
                <c:pt idx="5368">
                  <c:v>14182.1796875</c:v>
                </c:pt>
                <c:pt idx="5369">
                  <c:v>13522.6796875</c:v>
                </c:pt>
                <c:pt idx="5370">
                  <c:v>16680.203125</c:v>
                </c:pt>
                <c:pt idx="5371">
                  <c:v>17265.4765625</c:v>
                </c:pt>
                <c:pt idx="5372">
                  <c:v>14671.671875</c:v>
                </c:pt>
                <c:pt idx="5373">
                  <c:v>15094.84765625</c:v>
                </c:pt>
                <c:pt idx="5374">
                  <c:v>17183.59375</c:v>
                </c:pt>
                <c:pt idx="5375">
                  <c:v>16619.7578125</c:v>
                </c:pt>
                <c:pt idx="5376">
                  <c:v>13641.61328125</c:v>
                </c:pt>
                <c:pt idx="5377">
                  <c:v>12299.1953125</c:v>
                </c:pt>
                <c:pt idx="5378">
                  <c:v>12274.6484375</c:v>
                </c:pt>
                <c:pt idx="5379">
                  <c:v>14831.04296875</c:v>
                </c:pt>
                <c:pt idx="5380">
                  <c:v>17255.02734375</c:v>
                </c:pt>
                <c:pt idx="5381">
                  <c:v>16336.12890625</c:v>
                </c:pt>
                <c:pt idx="5382">
                  <c:v>15780.30078125</c:v>
                </c:pt>
                <c:pt idx="5383">
                  <c:v>16659.59375</c:v>
                </c:pt>
                <c:pt idx="5384">
                  <c:v>16207.3828125</c:v>
                </c:pt>
                <c:pt idx="5385">
                  <c:v>13207.59375</c:v>
                </c:pt>
                <c:pt idx="5386">
                  <c:v>12626.7109375</c:v>
                </c:pt>
                <c:pt idx="5387">
                  <c:v>13348.734375</c:v>
                </c:pt>
                <c:pt idx="5388">
                  <c:v>10998.63671875</c:v>
                </c:pt>
                <c:pt idx="5389">
                  <c:v>11104.08203125</c:v>
                </c:pt>
                <c:pt idx="5390">
                  <c:v>13255.90234375</c:v>
                </c:pt>
                <c:pt idx="5391">
                  <c:v>14034.15234375</c:v>
                </c:pt>
                <c:pt idx="5392">
                  <c:v>14185.1953125</c:v>
                </c:pt>
                <c:pt idx="5393">
                  <c:v>12918.5</c:v>
                </c:pt>
                <c:pt idx="5394">
                  <c:v>11372.71875</c:v>
                </c:pt>
                <c:pt idx="5395">
                  <c:v>13734.03515625</c:v>
                </c:pt>
                <c:pt idx="5396">
                  <c:v>13097.1484375</c:v>
                </c:pt>
                <c:pt idx="5397">
                  <c:v>14006.40625</c:v>
                </c:pt>
                <c:pt idx="5398">
                  <c:v>14371.5546875</c:v>
                </c:pt>
                <c:pt idx="5399">
                  <c:v>13719.578125</c:v>
                </c:pt>
                <c:pt idx="5400">
                  <c:v>18915.5</c:v>
                </c:pt>
                <c:pt idx="5401">
                  <c:v>17523.90625</c:v>
                </c:pt>
                <c:pt idx="5402">
                  <c:v>11622.53125</c:v>
                </c:pt>
                <c:pt idx="5403">
                  <c:v>16272.8671875</c:v>
                </c:pt>
                <c:pt idx="5404">
                  <c:v>16817.26171875</c:v>
                </c:pt>
                <c:pt idx="5405">
                  <c:v>18930.37109375</c:v>
                </c:pt>
                <c:pt idx="5406">
                  <c:v>18324.421875</c:v>
                </c:pt>
                <c:pt idx="5407">
                  <c:v>14777.76171875</c:v>
                </c:pt>
                <c:pt idx="5408">
                  <c:v>18889.76953125</c:v>
                </c:pt>
                <c:pt idx="5409">
                  <c:v>17645.140625</c:v>
                </c:pt>
                <c:pt idx="5410">
                  <c:v>17274.37109375</c:v>
                </c:pt>
                <c:pt idx="5411">
                  <c:v>18816.484375</c:v>
                </c:pt>
                <c:pt idx="5412">
                  <c:v>18703.15234375</c:v>
                </c:pt>
                <c:pt idx="5413">
                  <c:v>18603.51171875</c:v>
                </c:pt>
                <c:pt idx="5414">
                  <c:v>18662.41015625</c:v>
                </c:pt>
                <c:pt idx="5415">
                  <c:v>14751.55859375</c:v>
                </c:pt>
                <c:pt idx="5416">
                  <c:v>14365.84765625</c:v>
                </c:pt>
                <c:pt idx="5417">
                  <c:v>14796.3671875</c:v>
                </c:pt>
                <c:pt idx="5418">
                  <c:v>12422.859375</c:v>
                </c:pt>
                <c:pt idx="5419">
                  <c:v>11345.546875</c:v>
                </c:pt>
                <c:pt idx="5420">
                  <c:v>11561.9609375</c:v>
                </c:pt>
                <c:pt idx="5421">
                  <c:v>12897.59375</c:v>
                </c:pt>
                <c:pt idx="5422">
                  <c:v>13916.62109375</c:v>
                </c:pt>
                <c:pt idx="5423">
                  <c:v>14683.93359375</c:v>
                </c:pt>
                <c:pt idx="5424">
                  <c:v>14787.671875</c:v>
                </c:pt>
                <c:pt idx="5425">
                  <c:v>13582.19921875</c:v>
                </c:pt>
                <c:pt idx="5426">
                  <c:v>14660.2421875</c:v>
                </c:pt>
                <c:pt idx="5427">
                  <c:v>14772.5546875</c:v>
                </c:pt>
                <c:pt idx="5428">
                  <c:v>14921.92578125</c:v>
                </c:pt>
                <c:pt idx="5429">
                  <c:v>14608.7890625</c:v>
                </c:pt>
                <c:pt idx="5430">
                  <c:v>14318.51953125</c:v>
                </c:pt>
                <c:pt idx="5431">
                  <c:v>17085.91796875</c:v>
                </c:pt>
                <c:pt idx="5432">
                  <c:v>16736.8125</c:v>
                </c:pt>
                <c:pt idx="5433">
                  <c:v>17379.41015625</c:v>
                </c:pt>
                <c:pt idx="5434">
                  <c:v>15659.7265625</c:v>
                </c:pt>
                <c:pt idx="5435">
                  <c:v>15808.86328125</c:v>
                </c:pt>
                <c:pt idx="5436">
                  <c:v>16980.16796875</c:v>
                </c:pt>
                <c:pt idx="5437">
                  <c:v>13924.33203125</c:v>
                </c:pt>
                <c:pt idx="5438">
                  <c:v>12118.01953125</c:v>
                </c:pt>
                <c:pt idx="5439">
                  <c:v>11567.34375</c:v>
                </c:pt>
                <c:pt idx="5440">
                  <c:v>15432.19140625</c:v>
                </c:pt>
                <c:pt idx="5441">
                  <c:v>17012.63671875</c:v>
                </c:pt>
                <c:pt idx="5442">
                  <c:v>15473.56640625</c:v>
                </c:pt>
                <c:pt idx="5443">
                  <c:v>14967.2734375</c:v>
                </c:pt>
                <c:pt idx="5444">
                  <c:v>15605.70703125</c:v>
                </c:pt>
                <c:pt idx="5445">
                  <c:v>14964.6640625</c:v>
                </c:pt>
                <c:pt idx="5446">
                  <c:v>16519.25390625</c:v>
                </c:pt>
                <c:pt idx="5447">
                  <c:v>14331.46484375</c:v>
                </c:pt>
                <c:pt idx="5448">
                  <c:v>14251.70703125</c:v>
                </c:pt>
                <c:pt idx="5449">
                  <c:v>14658.0703125</c:v>
                </c:pt>
                <c:pt idx="5450">
                  <c:v>15749.60546875</c:v>
                </c:pt>
                <c:pt idx="5451">
                  <c:v>13396.71875</c:v>
                </c:pt>
                <c:pt idx="5452">
                  <c:v>11525.62890625</c:v>
                </c:pt>
                <c:pt idx="5453">
                  <c:v>11247.93359375</c:v>
                </c:pt>
                <c:pt idx="5454">
                  <c:v>15006.87890625</c:v>
                </c:pt>
                <c:pt idx="5455">
                  <c:v>15105.85546875</c:v>
                </c:pt>
                <c:pt idx="5456">
                  <c:v>14535.89453125</c:v>
                </c:pt>
                <c:pt idx="5457">
                  <c:v>14999.30859375</c:v>
                </c:pt>
                <c:pt idx="5458">
                  <c:v>15814.4375</c:v>
                </c:pt>
                <c:pt idx="5459">
                  <c:v>16198.9140625</c:v>
                </c:pt>
                <c:pt idx="5460">
                  <c:v>14855.390625</c:v>
                </c:pt>
                <c:pt idx="5461">
                  <c:v>14968.32421875</c:v>
                </c:pt>
                <c:pt idx="5462">
                  <c:v>14289.33984375</c:v>
                </c:pt>
                <c:pt idx="5463">
                  <c:v>12662.9375</c:v>
                </c:pt>
                <c:pt idx="5464">
                  <c:v>10547.0234375</c:v>
                </c:pt>
                <c:pt idx="5465">
                  <c:v>10493.71875</c:v>
                </c:pt>
                <c:pt idx="5466">
                  <c:v>13893.03515625</c:v>
                </c:pt>
                <c:pt idx="5467">
                  <c:v>13441.515625</c:v>
                </c:pt>
                <c:pt idx="5468">
                  <c:v>14287.078125</c:v>
                </c:pt>
                <c:pt idx="5469">
                  <c:v>13336.41796875</c:v>
                </c:pt>
                <c:pt idx="5470">
                  <c:v>11742.14453125</c:v>
                </c:pt>
                <c:pt idx="5471">
                  <c:v>12159.5546875</c:v>
                </c:pt>
                <c:pt idx="5472">
                  <c:v>14805.3984375</c:v>
                </c:pt>
                <c:pt idx="5473">
                  <c:v>13704.375</c:v>
                </c:pt>
                <c:pt idx="5474">
                  <c:v>13789.48828125</c:v>
                </c:pt>
                <c:pt idx="5475">
                  <c:v>14897.44140625</c:v>
                </c:pt>
                <c:pt idx="5476">
                  <c:v>16469.69140625</c:v>
                </c:pt>
                <c:pt idx="5477">
                  <c:v>14647.16015625</c:v>
                </c:pt>
                <c:pt idx="5478">
                  <c:v>13373.5625</c:v>
                </c:pt>
                <c:pt idx="5479">
                  <c:v>15233.33984375</c:v>
                </c:pt>
                <c:pt idx="5480">
                  <c:v>14615.3671875</c:v>
                </c:pt>
                <c:pt idx="5481">
                  <c:v>14425.12890625</c:v>
                </c:pt>
                <c:pt idx="5482">
                  <c:v>14201.39453125</c:v>
                </c:pt>
                <c:pt idx="5483">
                  <c:v>14011.9609375</c:v>
                </c:pt>
                <c:pt idx="5484">
                  <c:v>12382.6875</c:v>
                </c:pt>
                <c:pt idx="5485">
                  <c:v>11328.140625</c:v>
                </c:pt>
                <c:pt idx="5486">
                  <c:v>15088.69921875</c:v>
                </c:pt>
                <c:pt idx="5487">
                  <c:v>14762.390625</c:v>
                </c:pt>
                <c:pt idx="5488">
                  <c:v>14070.66015625</c:v>
                </c:pt>
                <c:pt idx="5489">
                  <c:v>15617.00390625</c:v>
                </c:pt>
                <c:pt idx="5490">
                  <c:v>13319.3046875</c:v>
                </c:pt>
                <c:pt idx="5491">
                  <c:v>13985.953125</c:v>
                </c:pt>
                <c:pt idx="5492">
                  <c:v>14003.37890625</c:v>
                </c:pt>
                <c:pt idx="5493">
                  <c:v>13367.5</c:v>
                </c:pt>
                <c:pt idx="5494">
                  <c:v>12662.3203125</c:v>
                </c:pt>
                <c:pt idx="5495">
                  <c:v>13791.37890625</c:v>
                </c:pt>
                <c:pt idx="5496">
                  <c:v>11230.10546875</c:v>
                </c:pt>
                <c:pt idx="5497">
                  <c:v>10214.75</c:v>
                </c:pt>
                <c:pt idx="5498">
                  <c:v>13835.7421875</c:v>
                </c:pt>
                <c:pt idx="5499">
                  <c:v>13368.84765625</c:v>
                </c:pt>
                <c:pt idx="5500">
                  <c:v>12324.83203125</c:v>
                </c:pt>
                <c:pt idx="5501">
                  <c:v>14019.43359375</c:v>
                </c:pt>
                <c:pt idx="5502">
                  <c:v>10812.9609375</c:v>
                </c:pt>
                <c:pt idx="5503">
                  <c:v>7423.25</c:v>
                </c:pt>
                <c:pt idx="5504">
                  <c:v>9572.6484375</c:v>
                </c:pt>
                <c:pt idx="5505">
                  <c:v>16811.609375</c:v>
                </c:pt>
                <c:pt idx="5506">
                  <c:v>15452.5390625</c:v>
                </c:pt>
                <c:pt idx="5507">
                  <c:v>16747.92578125</c:v>
                </c:pt>
                <c:pt idx="5508">
                  <c:v>17320.89453125</c:v>
                </c:pt>
                <c:pt idx="5509">
                  <c:v>17759.62109375</c:v>
                </c:pt>
                <c:pt idx="5510">
                  <c:v>17720.52734375</c:v>
                </c:pt>
                <c:pt idx="5511">
                  <c:v>17031.69921875</c:v>
                </c:pt>
                <c:pt idx="5512">
                  <c:v>16110.94140625</c:v>
                </c:pt>
                <c:pt idx="5513">
                  <c:v>16996.140625</c:v>
                </c:pt>
                <c:pt idx="5514">
                  <c:v>14069.81640625</c:v>
                </c:pt>
                <c:pt idx="5515">
                  <c:v>13804.16796875</c:v>
                </c:pt>
                <c:pt idx="5516">
                  <c:v>17329.13671875</c:v>
                </c:pt>
                <c:pt idx="5517">
                  <c:v>16059.546875</c:v>
                </c:pt>
                <c:pt idx="5518">
                  <c:v>12776.1796875</c:v>
                </c:pt>
                <c:pt idx="5519">
                  <c:v>14510.57421875</c:v>
                </c:pt>
                <c:pt idx="5520">
                  <c:v>15790.328125</c:v>
                </c:pt>
                <c:pt idx="5521">
                  <c:v>14003.3125</c:v>
                </c:pt>
                <c:pt idx="5522">
                  <c:v>12463.8828125</c:v>
                </c:pt>
                <c:pt idx="5523">
                  <c:v>11372.1015625</c:v>
                </c:pt>
                <c:pt idx="5524">
                  <c:v>13710.22265625</c:v>
                </c:pt>
                <c:pt idx="5525">
                  <c:v>15843.12109375</c:v>
                </c:pt>
                <c:pt idx="5526">
                  <c:v>14149.03515625</c:v>
                </c:pt>
                <c:pt idx="5527">
                  <c:v>12117.4609375</c:v>
                </c:pt>
                <c:pt idx="5528">
                  <c:v>11916.2578125</c:v>
                </c:pt>
                <c:pt idx="5529">
                  <c:v>15703.41796875</c:v>
                </c:pt>
                <c:pt idx="5530">
                  <c:v>15921.40234375</c:v>
                </c:pt>
                <c:pt idx="5531">
                  <c:v>14934.33203125</c:v>
                </c:pt>
                <c:pt idx="5532">
                  <c:v>15879.41015625</c:v>
                </c:pt>
                <c:pt idx="5533">
                  <c:v>15408.71484375</c:v>
                </c:pt>
                <c:pt idx="5534">
                  <c:v>15767.57421875</c:v>
                </c:pt>
                <c:pt idx="5535">
                  <c:v>15825.54296875</c:v>
                </c:pt>
                <c:pt idx="5536">
                  <c:v>15801.76953125</c:v>
                </c:pt>
                <c:pt idx="5537">
                  <c:v>15648.47265625</c:v>
                </c:pt>
                <c:pt idx="5538">
                  <c:v>12834.8359375</c:v>
                </c:pt>
                <c:pt idx="5539">
                  <c:v>12505.640625</c:v>
                </c:pt>
                <c:pt idx="5540">
                  <c:v>12177.0859375</c:v>
                </c:pt>
                <c:pt idx="5541">
                  <c:v>15307.77734375</c:v>
                </c:pt>
                <c:pt idx="5542">
                  <c:v>13641.9296875</c:v>
                </c:pt>
                <c:pt idx="5543">
                  <c:v>12730.03515625</c:v>
                </c:pt>
                <c:pt idx="5544">
                  <c:v>15886.08203125</c:v>
                </c:pt>
                <c:pt idx="5545">
                  <c:v>15620.56640625</c:v>
                </c:pt>
                <c:pt idx="5546">
                  <c:v>14145.23046875</c:v>
                </c:pt>
                <c:pt idx="5547">
                  <c:v>12421.2578125</c:v>
                </c:pt>
                <c:pt idx="5548">
                  <c:v>11402.53125</c:v>
                </c:pt>
                <c:pt idx="5549">
                  <c:v>14123.38671875</c:v>
                </c:pt>
                <c:pt idx="5550">
                  <c:v>11229.3125</c:v>
                </c:pt>
                <c:pt idx="5551">
                  <c:v>9410.6953125</c:v>
                </c:pt>
                <c:pt idx="5552">
                  <c:v>11654.3515625</c:v>
                </c:pt>
                <c:pt idx="5553">
                  <c:v>10755.1171875</c:v>
                </c:pt>
                <c:pt idx="5554">
                  <c:v>11749.70703125</c:v>
                </c:pt>
                <c:pt idx="5555">
                  <c:v>9431.59765625</c:v>
                </c:pt>
                <c:pt idx="5556">
                  <c:v>9556.75390625</c:v>
                </c:pt>
                <c:pt idx="5557">
                  <c:v>12476.76171875</c:v>
                </c:pt>
                <c:pt idx="5558">
                  <c:v>11472.5546875</c:v>
                </c:pt>
                <c:pt idx="5559">
                  <c:v>12205.26953125</c:v>
                </c:pt>
                <c:pt idx="5560">
                  <c:v>9960.45703125</c:v>
                </c:pt>
                <c:pt idx="5561">
                  <c:v>8448.95703125</c:v>
                </c:pt>
                <c:pt idx="5562">
                  <c:v>7449.2578125</c:v>
                </c:pt>
                <c:pt idx="5563">
                  <c:v>9125.89453125</c:v>
                </c:pt>
                <c:pt idx="5564">
                  <c:v>12809.61328125</c:v>
                </c:pt>
                <c:pt idx="5565">
                  <c:v>15036.8359375</c:v>
                </c:pt>
                <c:pt idx="5566">
                  <c:v>13973.08984375</c:v>
                </c:pt>
                <c:pt idx="5567">
                  <c:v>12014.4609375</c:v>
                </c:pt>
                <c:pt idx="5568">
                  <c:v>10846.70703125</c:v>
                </c:pt>
                <c:pt idx="5569">
                  <c:v>11186.49609375</c:v>
                </c:pt>
                <c:pt idx="5570">
                  <c:v>15512.2421875</c:v>
                </c:pt>
                <c:pt idx="5571">
                  <c:v>15291.1796875</c:v>
                </c:pt>
                <c:pt idx="5572">
                  <c:v>12824.3984375</c:v>
                </c:pt>
                <c:pt idx="5573">
                  <c:v>13530.3671875</c:v>
                </c:pt>
                <c:pt idx="5574">
                  <c:v>15621.8828125</c:v>
                </c:pt>
                <c:pt idx="5575">
                  <c:v>13956.36328125</c:v>
                </c:pt>
                <c:pt idx="5576">
                  <c:v>13579.8203125</c:v>
                </c:pt>
                <c:pt idx="5577">
                  <c:v>15551.15234375</c:v>
                </c:pt>
                <c:pt idx="5578">
                  <c:v>14727.8515625</c:v>
                </c:pt>
                <c:pt idx="5579">
                  <c:v>14513.4765625</c:v>
                </c:pt>
                <c:pt idx="5580">
                  <c:v>15420.2421875</c:v>
                </c:pt>
                <c:pt idx="5581">
                  <c:v>15147.9375</c:v>
                </c:pt>
                <c:pt idx="5582">
                  <c:v>14406.7578125</c:v>
                </c:pt>
                <c:pt idx="5583">
                  <c:v>15314.12109375</c:v>
                </c:pt>
                <c:pt idx="5584">
                  <c:v>15109.1953125</c:v>
                </c:pt>
                <c:pt idx="5585">
                  <c:v>15906.0390625</c:v>
                </c:pt>
                <c:pt idx="5586">
                  <c:v>16292.2265625</c:v>
                </c:pt>
                <c:pt idx="5587">
                  <c:v>16321.0625</c:v>
                </c:pt>
                <c:pt idx="5588">
                  <c:v>15929.109375</c:v>
                </c:pt>
                <c:pt idx="5589">
                  <c:v>14743.7421875</c:v>
                </c:pt>
                <c:pt idx="5590">
                  <c:v>11796.703125</c:v>
                </c:pt>
                <c:pt idx="5591">
                  <c:v>10776.2890625</c:v>
                </c:pt>
                <c:pt idx="5592">
                  <c:v>13160.53125</c:v>
                </c:pt>
                <c:pt idx="5593">
                  <c:v>15608.6484375</c:v>
                </c:pt>
                <c:pt idx="5594">
                  <c:v>15287.859375</c:v>
                </c:pt>
                <c:pt idx="5595">
                  <c:v>11996.12109375</c:v>
                </c:pt>
                <c:pt idx="5596">
                  <c:v>11056.7890625</c:v>
                </c:pt>
                <c:pt idx="5597">
                  <c:v>9038.49609375</c:v>
                </c:pt>
                <c:pt idx="5598">
                  <c:v>9089.34765625</c:v>
                </c:pt>
                <c:pt idx="5599">
                  <c:v>11155.82421875</c:v>
                </c:pt>
                <c:pt idx="5600">
                  <c:v>12595.78125</c:v>
                </c:pt>
                <c:pt idx="5601">
                  <c:v>13024.96875</c:v>
                </c:pt>
                <c:pt idx="5602">
                  <c:v>12955.6015625</c:v>
                </c:pt>
                <c:pt idx="5603">
                  <c:v>10559.63671875</c:v>
                </c:pt>
                <c:pt idx="5604">
                  <c:v>12005.0078125</c:v>
                </c:pt>
                <c:pt idx="5605">
                  <c:v>11230.04296875</c:v>
                </c:pt>
                <c:pt idx="5606">
                  <c:v>10970.63671875</c:v>
                </c:pt>
                <c:pt idx="5607">
                  <c:v>11831.96484375</c:v>
                </c:pt>
                <c:pt idx="5608">
                  <c:v>10671.1796875</c:v>
                </c:pt>
                <c:pt idx="5609">
                  <c:v>11769.3984375</c:v>
                </c:pt>
                <c:pt idx="5610">
                  <c:v>17708.4140625</c:v>
                </c:pt>
                <c:pt idx="5611">
                  <c:v>18818.59375</c:v>
                </c:pt>
                <c:pt idx="5612">
                  <c:v>18654.94921875</c:v>
                </c:pt>
                <c:pt idx="5613">
                  <c:v>17773.83984375</c:v>
                </c:pt>
                <c:pt idx="5614">
                  <c:v>18860.6015625</c:v>
                </c:pt>
                <c:pt idx="5615">
                  <c:v>17538.7578125</c:v>
                </c:pt>
                <c:pt idx="5616">
                  <c:v>17019.5</c:v>
                </c:pt>
                <c:pt idx="5617">
                  <c:v>17668.76953125</c:v>
                </c:pt>
                <c:pt idx="5618">
                  <c:v>15258.0234375</c:v>
                </c:pt>
                <c:pt idx="5619">
                  <c:v>14056.94140625</c:v>
                </c:pt>
                <c:pt idx="5620">
                  <c:v>18251.9921875</c:v>
                </c:pt>
                <c:pt idx="5621">
                  <c:v>18067.00390625</c:v>
                </c:pt>
                <c:pt idx="5622">
                  <c:v>17324.9140625</c:v>
                </c:pt>
                <c:pt idx="5623">
                  <c:v>14164.0625</c:v>
                </c:pt>
                <c:pt idx="5624">
                  <c:v>15905.5546875</c:v>
                </c:pt>
                <c:pt idx="5625">
                  <c:v>16978.5</c:v>
                </c:pt>
                <c:pt idx="5626">
                  <c:v>16761.640625</c:v>
                </c:pt>
                <c:pt idx="5627">
                  <c:v>16659.39453125</c:v>
                </c:pt>
                <c:pt idx="5628">
                  <c:v>14827.3515625</c:v>
                </c:pt>
                <c:pt idx="5629">
                  <c:v>13752.9140625</c:v>
                </c:pt>
                <c:pt idx="5630">
                  <c:v>14264.43359375</c:v>
                </c:pt>
                <c:pt idx="5631">
                  <c:v>17108.4921875</c:v>
                </c:pt>
                <c:pt idx="5632">
                  <c:v>16242.4375</c:v>
                </c:pt>
                <c:pt idx="5633">
                  <c:v>13854.08984375</c:v>
                </c:pt>
                <c:pt idx="5634">
                  <c:v>15002.9140625</c:v>
                </c:pt>
                <c:pt idx="5635">
                  <c:v>16830.74609375</c:v>
                </c:pt>
                <c:pt idx="5636">
                  <c:v>14880.41015625</c:v>
                </c:pt>
                <c:pt idx="5637">
                  <c:v>15024.8984375</c:v>
                </c:pt>
                <c:pt idx="5638">
                  <c:v>16306.42578125</c:v>
                </c:pt>
                <c:pt idx="5639">
                  <c:v>15904.828125</c:v>
                </c:pt>
                <c:pt idx="5640">
                  <c:v>16245.65234375</c:v>
                </c:pt>
                <c:pt idx="5641">
                  <c:v>15982.69140625</c:v>
                </c:pt>
                <c:pt idx="5642">
                  <c:v>15647.30859375</c:v>
                </c:pt>
                <c:pt idx="5643">
                  <c:v>13226.53515625</c:v>
                </c:pt>
                <c:pt idx="5644">
                  <c:v>11322.78515625</c:v>
                </c:pt>
                <c:pt idx="5645">
                  <c:v>10131.30078125</c:v>
                </c:pt>
                <c:pt idx="5646">
                  <c:v>11333.953125</c:v>
                </c:pt>
                <c:pt idx="5647">
                  <c:v>15406.59375</c:v>
                </c:pt>
                <c:pt idx="5648">
                  <c:v>14282.875</c:v>
                </c:pt>
                <c:pt idx="5649">
                  <c:v>11785.05859375</c:v>
                </c:pt>
                <c:pt idx="5650">
                  <c:v>10571.84375</c:v>
                </c:pt>
                <c:pt idx="5651">
                  <c:v>9327.8046875</c:v>
                </c:pt>
                <c:pt idx="5652">
                  <c:v>11543.5703125</c:v>
                </c:pt>
                <c:pt idx="5653">
                  <c:v>14839.54296875</c:v>
                </c:pt>
                <c:pt idx="5654">
                  <c:v>16161.17578125</c:v>
                </c:pt>
                <c:pt idx="5655">
                  <c:v>16410.05859375</c:v>
                </c:pt>
                <c:pt idx="5656">
                  <c:v>16303.2890625</c:v>
                </c:pt>
                <c:pt idx="5657">
                  <c:v>14035.609375</c:v>
                </c:pt>
                <c:pt idx="5658">
                  <c:v>13647.37109375</c:v>
                </c:pt>
                <c:pt idx="5659">
                  <c:v>16578.17578125</c:v>
                </c:pt>
                <c:pt idx="5660">
                  <c:v>15318.21484375</c:v>
                </c:pt>
                <c:pt idx="5661">
                  <c:v>13721.12890625</c:v>
                </c:pt>
                <c:pt idx="5662">
                  <c:v>13658.32421875</c:v>
                </c:pt>
                <c:pt idx="5663">
                  <c:v>16293.76171875</c:v>
                </c:pt>
                <c:pt idx="5664">
                  <c:v>16332.25390625</c:v>
                </c:pt>
                <c:pt idx="5665">
                  <c:v>16256.953125</c:v>
                </c:pt>
                <c:pt idx="5666">
                  <c:v>14850.20703125</c:v>
                </c:pt>
                <c:pt idx="5667">
                  <c:v>13744.7109375</c:v>
                </c:pt>
                <c:pt idx="5668">
                  <c:v>16162.26953125</c:v>
                </c:pt>
                <c:pt idx="5669">
                  <c:v>14695.71484375</c:v>
                </c:pt>
                <c:pt idx="5670">
                  <c:v>13941.109375</c:v>
                </c:pt>
                <c:pt idx="5671">
                  <c:v>15556.76171875</c:v>
                </c:pt>
                <c:pt idx="5672">
                  <c:v>15560.94140625</c:v>
                </c:pt>
                <c:pt idx="5673">
                  <c:v>16099.48046875</c:v>
                </c:pt>
                <c:pt idx="5674">
                  <c:v>15944.23046875</c:v>
                </c:pt>
                <c:pt idx="5675">
                  <c:v>13251.8515625</c:v>
                </c:pt>
                <c:pt idx="5676">
                  <c:v>11703.0234375</c:v>
                </c:pt>
                <c:pt idx="5677">
                  <c:v>12084.76953125</c:v>
                </c:pt>
                <c:pt idx="5678">
                  <c:v>14646.2109375</c:v>
                </c:pt>
                <c:pt idx="5679">
                  <c:v>17513.66015625</c:v>
                </c:pt>
                <c:pt idx="5680">
                  <c:v>17214.140625</c:v>
                </c:pt>
                <c:pt idx="5681">
                  <c:v>16409.6171875</c:v>
                </c:pt>
                <c:pt idx="5682">
                  <c:v>16002.90625</c:v>
                </c:pt>
                <c:pt idx="5683">
                  <c:v>16221.34375</c:v>
                </c:pt>
                <c:pt idx="5684">
                  <c:v>14939.2578125</c:v>
                </c:pt>
                <c:pt idx="5685">
                  <c:v>13739.83984375</c:v>
                </c:pt>
                <c:pt idx="5686">
                  <c:v>12342.9765625</c:v>
                </c:pt>
                <c:pt idx="5687">
                  <c:v>13136.82421875</c:v>
                </c:pt>
                <c:pt idx="5688">
                  <c:v>14450.26171875</c:v>
                </c:pt>
                <c:pt idx="5689">
                  <c:v>13119.65234375</c:v>
                </c:pt>
                <c:pt idx="5690">
                  <c:v>12777.48828125</c:v>
                </c:pt>
                <c:pt idx="5691">
                  <c:v>12736.36328125</c:v>
                </c:pt>
                <c:pt idx="5692">
                  <c:v>14202.2578125</c:v>
                </c:pt>
                <c:pt idx="5693">
                  <c:v>14256.12890625</c:v>
                </c:pt>
                <c:pt idx="5694">
                  <c:v>14491.78515625</c:v>
                </c:pt>
                <c:pt idx="5695">
                  <c:v>14360.078125</c:v>
                </c:pt>
                <c:pt idx="5696">
                  <c:v>12892.6640625</c:v>
                </c:pt>
                <c:pt idx="5697">
                  <c:v>10096.5390625</c:v>
                </c:pt>
                <c:pt idx="5698">
                  <c:v>9075.73046875</c:v>
                </c:pt>
                <c:pt idx="5699">
                  <c:v>11015.08203125</c:v>
                </c:pt>
                <c:pt idx="5700">
                  <c:v>15050.75</c:v>
                </c:pt>
                <c:pt idx="5701">
                  <c:v>14045.59375</c:v>
                </c:pt>
                <c:pt idx="5702">
                  <c:v>12320.328125</c:v>
                </c:pt>
                <c:pt idx="5703">
                  <c:v>12260.71875</c:v>
                </c:pt>
                <c:pt idx="5704">
                  <c:v>13521.453125</c:v>
                </c:pt>
                <c:pt idx="5705">
                  <c:v>13666.3203125</c:v>
                </c:pt>
                <c:pt idx="5706">
                  <c:v>10676.90625</c:v>
                </c:pt>
                <c:pt idx="5707">
                  <c:v>13159.39453125</c:v>
                </c:pt>
                <c:pt idx="5708">
                  <c:v>13417.859375</c:v>
                </c:pt>
                <c:pt idx="5709">
                  <c:v>14195.21484375</c:v>
                </c:pt>
                <c:pt idx="5710">
                  <c:v>12824.2109375</c:v>
                </c:pt>
                <c:pt idx="5711">
                  <c:v>14810.9765625</c:v>
                </c:pt>
                <c:pt idx="5712">
                  <c:v>13193.1171875</c:v>
                </c:pt>
                <c:pt idx="5713">
                  <c:v>13467.6171875</c:v>
                </c:pt>
                <c:pt idx="5714">
                  <c:v>14937.4140625</c:v>
                </c:pt>
                <c:pt idx="5715">
                  <c:v>14522.90625</c:v>
                </c:pt>
                <c:pt idx="5716">
                  <c:v>14644.44921875</c:v>
                </c:pt>
                <c:pt idx="5717">
                  <c:v>12613.3359375</c:v>
                </c:pt>
                <c:pt idx="5718">
                  <c:v>14336.3203125</c:v>
                </c:pt>
                <c:pt idx="5719">
                  <c:v>16180.62890625</c:v>
                </c:pt>
                <c:pt idx="5720">
                  <c:v>16163.6953125</c:v>
                </c:pt>
                <c:pt idx="5721">
                  <c:v>15902.0546875</c:v>
                </c:pt>
                <c:pt idx="5722">
                  <c:v>16188.4296875</c:v>
                </c:pt>
                <c:pt idx="5723">
                  <c:v>16014.4140625</c:v>
                </c:pt>
                <c:pt idx="5724">
                  <c:v>16222.35546875</c:v>
                </c:pt>
                <c:pt idx="5725">
                  <c:v>16923.5859375</c:v>
                </c:pt>
                <c:pt idx="5726">
                  <c:v>16500.80859375</c:v>
                </c:pt>
                <c:pt idx="5727">
                  <c:v>14306.359375</c:v>
                </c:pt>
                <c:pt idx="5728">
                  <c:v>13193.27734375</c:v>
                </c:pt>
                <c:pt idx="5729">
                  <c:v>15399.01171875</c:v>
                </c:pt>
                <c:pt idx="5730">
                  <c:v>17898.875</c:v>
                </c:pt>
                <c:pt idx="5731">
                  <c:v>15747.13671875</c:v>
                </c:pt>
                <c:pt idx="5732">
                  <c:v>16934.8671875</c:v>
                </c:pt>
                <c:pt idx="5733">
                  <c:v>16753.90234375</c:v>
                </c:pt>
                <c:pt idx="5734">
                  <c:v>15867.9765625</c:v>
                </c:pt>
                <c:pt idx="5735">
                  <c:v>16531.45703125</c:v>
                </c:pt>
                <c:pt idx="5736">
                  <c:v>14705.3046875</c:v>
                </c:pt>
                <c:pt idx="5737">
                  <c:v>14459.54296875</c:v>
                </c:pt>
                <c:pt idx="5738">
                  <c:v>16731.1875</c:v>
                </c:pt>
                <c:pt idx="5739">
                  <c:v>15536.90234375</c:v>
                </c:pt>
                <c:pt idx="5740">
                  <c:v>13432.43359375</c:v>
                </c:pt>
                <c:pt idx="5741">
                  <c:v>15887.0546875</c:v>
                </c:pt>
                <c:pt idx="5742">
                  <c:v>16476.9765625</c:v>
                </c:pt>
                <c:pt idx="5743">
                  <c:v>16559.8046875</c:v>
                </c:pt>
                <c:pt idx="5744">
                  <c:v>17648.3828125</c:v>
                </c:pt>
                <c:pt idx="5745">
                  <c:v>12686.3515625</c:v>
                </c:pt>
                <c:pt idx="5746">
                  <c:v>13854.96875</c:v>
                </c:pt>
                <c:pt idx="5747">
                  <c:v>16150.296875</c:v>
                </c:pt>
                <c:pt idx="5748">
                  <c:v>15865.09375</c:v>
                </c:pt>
                <c:pt idx="5749">
                  <c:v>13420.10546875</c:v>
                </c:pt>
                <c:pt idx="5750">
                  <c:v>13923.62890625</c:v>
                </c:pt>
                <c:pt idx="5751">
                  <c:v>16145.796875</c:v>
                </c:pt>
                <c:pt idx="5752">
                  <c:v>16588.484375</c:v>
                </c:pt>
                <c:pt idx="5753">
                  <c:v>13770.65234375</c:v>
                </c:pt>
                <c:pt idx="5754">
                  <c:v>11685.25390625</c:v>
                </c:pt>
                <c:pt idx="5755">
                  <c:v>12140.8828125</c:v>
                </c:pt>
                <c:pt idx="5756">
                  <c:v>14950.703125</c:v>
                </c:pt>
                <c:pt idx="5757">
                  <c:v>15574.390625</c:v>
                </c:pt>
                <c:pt idx="5758">
                  <c:v>15320.328125</c:v>
                </c:pt>
                <c:pt idx="5759">
                  <c:v>14742.109375</c:v>
                </c:pt>
                <c:pt idx="5760">
                  <c:v>13773.98828125</c:v>
                </c:pt>
                <c:pt idx="5761">
                  <c:v>12726.078125</c:v>
                </c:pt>
                <c:pt idx="5762">
                  <c:v>10933.703125</c:v>
                </c:pt>
                <c:pt idx="5763">
                  <c:v>9693.2890625</c:v>
                </c:pt>
                <c:pt idx="5764">
                  <c:v>12489.1953125</c:v>
                </c:pt>
                <c:pt idx="5765">
                  <c:v>11546.5234375</c:v>
                </c:pt>
                <c:pt idx="5766">
                  <c:v>9863.96484375</c:v>
                </c:pt>
                <c:pt idx="5767">
                  <c:v>10050.43359375</c:v>
                </c:pt>
                <c:pt idx="5768">
                  <c:v>13772.078125</c:v>
                </c:pt>
                <c:pt idx="5769">
                  <c:v>13613.38671875</c:v>
                </c:pt>
                <c:pt idx="5770">
                  <c:v>13563.515625</c:v>
                </c:pt>
                <c:pt idx="5771">
                  <c:v>13927.66796875</c:v>
                </c:pt>
                <c:pt idx="5772">
                  <c:v>13117.9296875</c:v>
                </c:pt>
                <c:pt idx="5773">
                  <c:v>12903.1796875</c:v>
                </c:pt>
                <c:pt idx="5774">
                  <c:v>12538.640625</c:v>
                </c:pt>
                <c:pt idx="5775">
                  <c:v>15299.01171875</c:v>
                </c:pt>
                <c:pt idx="5776">
                  <c:v>15324.609375</c:v>
                </c:pt>
                <c:pt idx="5777">
                  <c:v>14624.39453125</c:v>
                </c:pt>
                <c:pt idx="5778">
                  <c:v>14567.0859375</c:v>
                </c:pt>
                <c:pt idx="5779">
                  <c:v>11890.796875</c:v>
                </c:pt>
                <c:pt idx="5780">
                  <c:v>11080.24609375</c:v>
                </c:pt>
                <c:pt idx="5781">
                  <c:v>13552.46875</c:v>
                </c:pt>
                <c:pt idx="5782">
                  <c:v>12447.57421875</c:v>
                </c:pt>
                <c:pt idx="5783">
                  <c:v>10108.2890625</c:v>
                </c:pt>
                <c:pt idx="5784">
                  <c:v>8783.17578125</c:v>
                </c:pt>
                <c:pt idx="5785">
                  <c:v>8903.92578125</c:v>
                </c:pt>
                <c:pt idx="5786">
                  <c:v>12084.87109375</c:v>
                </c:pt>
                <c:pt idx="5787">
                  <c:v>14659.43359375</c:v>
                </c:pt>
                <c:pt idx="5788">
                  <c:v>13952.5546875</c:v>
                </c:pt>
                <c:pt idx="5789">
                  <c:v>14485.703125</c:v>
                </c:pt>
                <c:pt idx="5790">
                  <c:v>13814.6953125</c:v>
                </c:pt>
                <c:pt idx="5791">
                  <c:v>12203.10546875</c:v>
                </c:pt>
                <c:pt idx="5792">
                  <c:v>12180.3984375</c:v>
                </c:pt>
                <c:pt idx="5793">
                  <c:v>13856.85546875</c:v>
                </c:pt>
                <c:pt idx="5794">
                  <c:v>15431.421875</c:v>
                </c:pt>
                <c:pt idx="5795">
                  <c:v>14300.1015625</c:v>
                </c:pt>
                <c:pt idx="5796">
                  <c:v>13143.79296875</c:v>
                </c:pt>
                <c:pt idx="5797">
                  <c:v>14009.15625</c:v>
                </c:pt>
                <c:pt idx="5798">
                  <c:v>13588.6875</c:v>
                </c:pt>
                <c:pt idx="5799">
                  <c:v>13709.515625</c:v>
                </c:pt>
                <c:pt idx="5800">
                  <c:v>14011.44921875</c:v>
                </c:pt>
                <c:pt idx="5801">
                  <c:v>13764.91796875</c:v>
                </c:pt>
                <c:pt idx="5802">
                  <c:v>11275.48046875</c:v>
                </c:pt>
                <c:pt idx="5803">
                  <c:v>12286</c:v>
                </c:pt>
                <c:pt idx="5804">
                  <c:v>14793.5390625</c:v>
                </c:pt>
                <c:pt idx="5805">
                  <c:v>14657.99609375</c:v>
                </c:pt>
                <c:pt idx="5806">
                  <c:v>13587.9609375</c:v>
                </c:pt>
                <c:pt idx="5807">
                  <c:v>13344.421875</c:v>
                </c:pt>
                <c:pt idx="5808">
                  <c:v>13562.125</c:v>
                </c:pt>
                <c:pt idx="5809">
                  <c:v>14878.3515625</c:v>
                </c:pt>
                <c:pt idx="5810">
                  <c:v>13745.2578125</c:v>
                </c:pt>
                <c:pt idx="5811">
                  <c:v>15194.5625</c:v>
                </c:pt>
                <c:pt idx="5812">
                  <c:v>12572.80859375</c:v>
                </c:pt>
                <c:pt idx="5813">
                  <c:v>15126.37109375</c:v>
                </c:pt>
                <c:pt idx="5814">
                  <c:v>12338.96875</c:v>
                </c:pt>
                <c:pt idx="5815">
                  <c:v>13063.8203125</c:v>
                </c:pt>
                <c:pt idx="5816">
                  <c:v>15307.30859375</c:v>
                </c:pt>
                <c:pt idx="5817">
                  <c:v>13780.92578125</c:v>
                </c:pt>
                <c:pt idx="5818">
                  <c:v>12813.34375</c:v>
                </c:pt>
                <c:pt idx="5819">
                  <c:v>14885.09375</c:v>
                </c:pt>
                <c:pt idx="5820">
                  <c:v>14505.87109375</c:v>
                </c:pt>
                <c:pt idx="5821">
                  <c:v>12801.0234375</c:v>
                </c:pt>
                <c:pt idx="5822">
                  <c:v>13028.33203125</c:v>
                </c:pt>
                <c:pt idx="5823">
                  <c:v>13544.9375</c:v>
                </c:pt>
                <c:pt idx="5824">
                  <c:v>13222.8671875</c:v>
                </c:pt>
                <c:pt idx="5825">
                  <c:v>13209.05859375</c:v>
                </c:pt>
                <c:pt idx="5826">
                  <c:v>12680.34375</c:v>
                </c:pt>
                <c:pt idx="5827">
                  <c:v>13768.84375</c:v>
                </c:pt>
                <c:pt idx="5828">
                  <c:v>13844.484375</c:v>
                </c:pt>
                <c:pt idx="5829">
                  <c:v>13439.97265625</c:v>
                </c:pt>
                <c:pt idx="5830">
                  <c:v>11371.4375</c:v>
                </c:pt>
                <c:pt idx="5831">
                  <c:v>11009.2265625</c:v>
                </c:pt>
                <c:pt idx="5832">
                  <c:v>12975.8203125</c:v>
                </c:pt>
                <c:pt idx="5833">
                  <c:v>15249.46484375</c:v>
                </c:pt>
                <c:pt idx="5834">
                  <c:v>15045.16796875</c:v>
                </c:pt>
                <c:pt idx="5835">
                  <c:v>18270.62109375</c:v>
                </c:pt>
                <c:pt idx="5836">
                  <c:v>17964.58984375</c:v>
                </c:pt>
                <c:pt idx="5837">
                  <c:v>17245.65234375</c:v>
                </c:pt>
                <c:pt idx="5838">
                  <c:v>16993.01171875</c:v>
                </c:pt>
                <c:pt idx="5839">
                  <c:v>17758.859375</c:v>
                </c:pt>
                <c:pt idx="5840">
                  <c:v>14474.41796875</c:v>
                </c:pt>
                <c:pt idx="5841">
                  <c:v>11777.3359375</c:v>
                </c:pt>
                <c:pt idx="5842">
                  <c:v>10589.47265625</c:v>
                </c:pt>
                <c:pt idx="5843">
                  <c:v>11529.16015625</c:v>
                </c:pt>
                <c:pt idx="5844">
                  <c:v>15440.5234375</c:v>
                </c:pt>
                <c:pt idx="5845">
                  <c:v>17145.15625</c:v>
                </c:pt>
                <c:pt idx="5846">
                  <c:v>14937.69921875</c:v>
                </c:pt>
                <c:pt idx="5847">
                  <c:v>13817.7890625</c:v>
                </c:pt>
                <c:pt idx="5848">
                  <c:v>13443.515625</c:v>
                </c:pt>
                <c:pt idx="5849">
                  <c:v>15395.796875</c:v>
                </c:pt>
                <c:pt idx="5850">
                  <c:v>13275.9296875</c:v>
                </c:pt>
                <c:pt idx="5851">
                  <c:v>12749.8515625</c:v>
                </c:pt>
                <c:pt idx="5852">
                  <c:v>12338.5078125</c:v>
                </c:pt>
                <c:pt idx="5853">
                  <c:v>13178.234375</c:v>
                </c:pt>
                <c:pt idx="5854">
                  <c:v>12852.3359375</c:v>
                </c:pt>
                <c:pt idx="5855">
                  <c:v>11202.39453125</c:v>
                </c:pt>
                <c:pt idx="5856">
                  <c:v>12326.05078125</c:v>
                </c:pt>
                <c:pt idx="5857">
                  <c:v>13254.93359375</c:v>
                </c:pt>
                <c:pt idx="5858">
                  <c:v>12772.53125</c:v>
                </c:pt>
                <c:pt idx="5859">
                  <c:v>11607.8984375</c:v>
                </c:pt>
                <c:pt idx="5860">
                  <c:v>10363.375</c:v>
                </c:pt>
                <c:pt idx="5861">
                  <c:v>11217.8515625</c:v>
                </c:pt>
                <c:pt idx="5862">
                  <c:v>12591.921875</c:v>
                </c:pt>
                <c:pt idx="5863">
                  <c:v>10400.3359375</c:v>
                </c:pt>
                <c:pt idx="5864">
                  <c:v>11839.671875</c:v>
                </c:pt>
                <c:pt idx="5865">
                  <c:v>13795.23046875</c:v>
                </c:pt>
                <c:pt idx="5866">
                  <c:v>13059.921875</c:v>
                </c:pt>
                <c:pt idx="5867">
                  <c:v>11488.60546875</c:v>
                </c:pt>
                <c:pt idx="5868">
                  <c:v>13031.3046875</c:v>
                </c:pt>
                <c:pt idx="5869">
                  <c:v>13220.36328125</c:v>
                </c:pt>
                <c:pt idx="5870">
                  <c:v>13804.07421875</c:v>
                </c:pt>
                <c:pt idx="5871">
                  <c:v>13695.30078125</c:v>
                </c:pt>
                <c:pt idx="5872">
                  <c:v>13403.43359375</c:v>
                </c:pt>
                <c:pt idx="5873">
                  <c:v>10991.9453125</c:v>
                </c:pt>
                <c:pt idx="5874">
                  <c:v>13687.87890625</c:v>
                </c:pt>
                <c:pt idx="5875">
                  <c:v>13531.671875</c:v>
                </c:pt>
                <c:pt idx="5876">
                  <c:v>12044.16015625</c:v>
                </c:pt>
                <c:pt idx="5877">
                  <c:v>12090.84765625</c:v>
                </c:pt>
                <c:pt idx="5878">
                  <c:v>13844.671875</c:v>
                </c:pt>
                <c:pt idx="5879">
                  <c:v>13365.27734375</c:v>
                </c:pt>
                <c:pt idx="5880">
                  <c:v>11856.890625</c:v>
                </c:pt>
                <c:pt idx="5881">
                  <c:v>11335.375</c:v>
                </c:pt>
                <c:pt idx="5882">
                  <c:v>10980.11328125</c:v>
                </c:pt>
                <c:pt idx="5883">
                  <c:v>10659.5859375</c:v>
                </c:pt>
                <c:pt idx="5884">
                  <c:v>14331.4609375</c:v>
                </c:pt>
                <c:pt idx="5885">
                  <c:v>15434.47265625</c:v>
                </c:pt>
                <c:pt idx="5886">
                  <c:v>14851.4453125</c:v>
                </c:pt>
                <c:pt idx="5887">
                  <c:v>14142.3515625</c:v>
                </c:pt>
                <c:pt idx="5888">
                  <c:v>12871.296875</c:v>
                </c:pt>
                <c:pt idx="5889">
                  <c:v>14995.8359375</c:v>
                </c:pt>
                <c:pt idx="5890">
                  <c:v>13642.29296875</c:v>
                </c:pt>
                <c:pt idx="5891">
                  <c:v>12149.32421875</c:v>
                </c:pt>
                <c:pt idx="5892">
                  <c:v>11851.43359375</c:v>
                </c:pt>
                <c:pt idx="5893">
                  <c:v>14533.37109375</c:v>
                </c:pt>
                <c:pt idx="5894">
                  <c:v>14766.92578125</c:v>
                </c:pt>
                <c:pt idx="5895">
                  <c:v>16980.59375</c:v>
                </c:pt>
                <c:pt idx="5896">
                  <c:v>16640.5546875</c:v>
                </c:pt>
                <c:pt idx="5897">
                  <c:v>10647.390625</c:v>
                </c:pt>
                <c:pt idx="5898">
                  <c:v>14655.3359375</c:v>
                </c:pt>
                <c:pt idx="5899">
                  <c:v>16079.9921875</c:v>
                </c:pt>
                <c:pt idx="5900">
                  <c:v>17313.21875</c:v>
                </c:pt>
                <c:pt idx="5901">
                  <c:v>13306.57421875</c:v>
                </c:pt>
                <c:pt idx="5902">
                  <c:v>17207.3984375</c:v>
                </c:pt>
                <c:pt idx="5903">
                  <c:v>15908.625</c:v>
                </c:pt>
                <c:pt idx="5904">
                  <c:v>14852.6875</c:v>
                </c:pt>
                <c:pt idx="5905">
                  <c:v>14483.6015625</c:v>
                </c:pt>
                <c:pt idx="5906">
                  <c:v>16560.7421875</c:v>
                </c:pt>
                <c:pt idx="5907">
                  <c:v>17340.4140625</c:v>
                </c:pt>
                <c:pt idx="5908">
                  <c:v>16094.640625</c:v>
                </c:pt>
                <c:pt idx="5909">
                  <c:v>16253.8203125</c:v>
                </c:pt>
                <c:pt idx="5910">
                  <c:v>12307.015625</c:v>
                </c:pt>
                <c:pt idx="5911">
                  <c:v>7676.984375</c:v>
                </c:pt>
                <c:pt idx="5912">
                  <c:v>9465.1171875</c:v>
                </c:pt>
                <c:pt idx="5913">
                  <c:v>11997.5625</c:v>
                </c:pt>
                <c:pt idx="5914">
                  <c:v>12680.4140625</c:v>
                </c:pt>
                <c:pt idx="5915">
                  <c:v>11437.88671875</c:v>
                </c:pt>
                <c:pt idx="5916">
                  <c:v>11360.07421875</c:v>
                </c:pt>
                <c:pt idx="5917">
                  <c:v>11878.5625</c:v>
                </c:pt>
                <c:pt idx="5918">
                  <c:v>12114.125</c:v>
                </c:pt>
                <c:pt idx="5919">
                  <c:v>12241.171875</c:v>
                </c:pt>
                <c:pt idx="5920">
                  <c:v>11784.8046875</c:v>
                </c:pt>
                <c:pt idx="5921">
                  <c:v>11271.26171875</c:v>
                </c:pt>
                <c:pt idx="5922">
                  <c:v>12521.9453125</c:v>
                </c:pt>
                <c:pt idx="5923">
                  <c:v>10996.00390625</c:v>
                </c:pt>
                <c:pt idx="5924">
                  <c:v>11886.23046875</c:v>
                </c:pt>
                <c:pt idx="5925">
                  <c:v>16281.9609375</c:v>
                </c:pt>
                <c:pt idx="5926">
                  <c:v>16348.25</c:v>
                </c:pt>
                <c:pt idx="5927">
                  <c:v>14707.51953125</c:v>
                </c:pt>
                <c:pt idx="5928">
                  <c:v>17716.9609375</c:v>
                </c:pt>
                <c:pt idx="5929">
                  <c:v>17374.58984375</c:v>
                </c:pt>
                <c:pt idx="5930">
                  <c:v>17487.87890625</c:v>
                </c:pt>
                <c:pt idx="5931">
                  <c:v>16825.3125</c:v>
                </c:pt>
                <c:pt idx="5932">
                  <c:v>15589.52734375</c:v>
                </c:pt>
                <c:pt idx="5933">
                  <c:v>13757.2578125</c:v>
                </c:pt>
                <c:pt idx="5934">
                  <c:v>15772.37890625</c:v>
                </c:pt>
                <c:pt idx="5935">
                  <c:v>15062.79296875</c:v>
                </c:pt>
                <c:pt idx="5936">
                  <c:v>11321.9921875</c:v>
                </c:pt>
                <c:pt idx="5937">
                  <c:v>10263.83984375</c:v>
                </c:pt>
                <c:pt idx="5938">
                  <c:v>10696.95703125</c:v>
                </c:pt>
                <c:pt idx="5939">
                  <c:v>13907.45703125</c:v>
                </c:pt>
                <c:pt idx="5940">
                  <c:v>13274.20703125</c:v>
                </c:pt>
                <c:pt idx="5941">
                  <c:v>13111.88671875</c:v>
                </c:pt>
                <c:pt idx="5942">
                  <c:v>12115.39453125</c:v>
                </c:pt>
                <c:pt idx="5943">
                  <c:v>11686.859375</c:v>
                </c:pt>
                <c:pt idx="5944">
                  <c:v>13364.48828125</c:v>
                </c:pt>
                <c:pt idx="5945">
                  <c:v>13115.1484375</c:v>
                </c:pt>
                <c:pt idx="5946">
                  <c:v>13596.1171875</c:v>
                </c:pt>
                <c:pt idx="5947">
                  <c:v>11250.671875</c:v>
                </c:pt>
                <c:pt idx="5948">
                  <c:v>12995.5</c:v>
                </c:pt>
                <c:pt idx="5949">
                  <c:v>12517.47265625</c:v>
                </c:pt>
                <c:pt idx="5950">
                  <c:v>10607.140625</c:v>
                </c:pt>
                <c:pt idx="5951">
                  <c:v>11315.76953125</c:v>
                </c:pt>
                <c:pt idx="5952">
                  <c:v>12842.48046875</c:v>
                </c:pt>
                <c:pt idx="5953">
                  <c:v>12489.13671875</c:v>
                </c:pt>
                <c:pt idx="5954">
                  <c:v>13319.2265625</c:v>
                </c:pt>
                <c:pt idx="5955">
                  <c:v>15724.42578125</c:v>
                </c:pt>
                <c:pt idx="5956">
                  <c:v>15079.42578125</c:v>
                </c:pt>
                <c:pt idx="5957">
                  <c:v>17196.53125</c:v>
                </c:pt>
                <c:pt idx="5958">
                  <c:v>16748.5234375</c:v>
                </c:pt>
                <c:pt idx="5959">
                  <c:v>16996.5078125</c:v>
                </c:pt>
                <c:pt idx="5960">
                  <c:v>15688.93359375</c:v>
                </c:pt>
                <c:pt idx="5961">
                  <c:v>17382.84375</c:v>
                </c:pt>
                <c:pt idx="5962">
                  <c:v>16142.89453125</c:v>
                </c:pt>
                <c:pt idx="5963">
                  <c:v>17187.79296875</c:v>
                </c:pt>
                <c:pt idx="5964">
                  <c:v>16841.546875</c:v>
                </c:pt>
                <c:pt idx="5965">
                  <c:v>16090.07421875</c:v>
                </c:pt>
                <c:pt idx="5966">
                  <c:v>15375.26171875</c:v>
                </c:pt>
                <c:pt idx="5967">
                  <c:v>15854.5390625</c:v>
                </c:pt>
                <c:pt idx="5968">
                  <c:v>17149.78515625</c:v>
                </c:pt>
                <c:pt idx="5969">
                  <c:v>16674.3203125</c:v>
                </c:pt>
                <c:pt idx="5970">
                  <c:v>15062.625</c:v>
                </c:pt>
                <c:pt idx="5971">
                  <c:v>13340.91015625</c:v>
                </c:pt>
                <c:pt idx="5972">
                  <c:v>12731.3671875</c:v>
                </c:pt>
                <c:pt idx="5973">
                  <c:v>14866.4375</c:v>
                </c:pt>
                <c:pt idx="5974">
                  <c:v>15150.921875</c:v>
                </c:pt>
                <c:pt idx="5975">
                  <c:v>14268.68359375</c:v>
                </c:pt>
                <c:pt idx="5976">
                  <c:v>14410.37109375</c:v>
                </c:pt>
                <c:pt idx="5977">
                  <c:v>14732.8984375</c:v>
                </c:pt>
                <c:pt idx="5978">
                  <c:v>15194.07421875</c:v>
                </c:pt>
                <c:pt idx="5979">
                  <c:v>13555.8984375</c:v>
                </c:pt>
                <c:pt idx="5980">
                  <c:v>13395.67578125</c:v>
                </c:pt>
                <c:pt idx="5981">
                  <c:v>12697.0859375</c:v>
                </c:pt>
                <c:pt idx="5982">
                  <c:v>13294.5703125</c:v>
                </c:pt>
                <c:pt idx="5983">
                  <c:v>14646.6953125</c:v>
                </c:pt>
                <c:pt idx="5984">
                  <c:v>14586.5</c:v>
                </c:pt>
                <c:pt idx="5985">
                  <c:v>13606.390625</c:v>
                </c:pt>
                <c:pt idx="5986">
                  <c:v>12605.92578125</c:v>
                </c:pt>
                <c:pt idx="5987">
                  <c:v>11808.01171875</c:v>
                </c:pt>
                <c:pt idx="5988">
                  <c:v>13532.5078125</c:v>
                </c:pt>
                <c:pt idx="5989">
                  <c:v>11328.23046875</c:v>
                </c:pt>
                <c:pt idx="5990">
                  <c:v>11364.7890625</c:v>
                </c:pt>
                <c:pt idx="5991">
                  <c:v>12705.8359375</c:v>
                </c:pt>
                <c:pt idx="5992">
                  <c:v>13000.10546875</c:v>
                </c:pt>
                <c:pt idx="5993">
                  <c:v>11357.546875</c:v>
                </c:pt>
                <c:pt idx="5994">
                  <c:v>11758.94921875</c:v>
                </c:pt>
                <c:pt idx="5995">
                  <c:v>11160.94140625</c:v>
                </c:pt>
                <c:pt idx="5996">
                  <c:v>12414.4296875</c:v>
                </c:pt>
                <c:pt idx="5997">
                  <c:v>13400.6796875</c:v>
                </c:pt>
                <c:pt idx="5998">
                  <c:v>11761.08984375</c:v>
                </c:pt>
                <c:pt idx="5999">
                  <c:v>12392.53125</c:v>
                </c:pt>
                <c:pt idx="6000">
                  <c:v>14411.859375</c:v>
                </c:pt>
                <c:pt idx="6001">
                  <c:v>14370.7734375</c:v>
                </c:pt>
                <c:pt idx="6002">
                  <c:v>13542.58203125</c:v>
                </c:pt>
                <c:pt idx="6003">
                  <c:v>14116.55859375</c:v>
                </c:pt>
                <c:pt idx="6004">
                  <c:v>14140.13671875</c:v>
                </c:pt>
                <c:pt idx="6005">
                  <c:v>14530.71875</c:v>
                </c:pt>
                <c:pt idx="6006">
                  <c:v>14514.1015625</c:v>
                </c:pt>
                <c:pt idx="6007">
                  <c:v>14312.046875</c:v>
                </c:pt>
                <c:pt idx="6008">
                  <c:v>13472.78515625</c:v>
                </c:pt>
                <c:pt idx="6009">
                  <c:v>13319.70703125</c:v>
                </c:pt>
                <c:pt idx="6010">
                  <c:v>13393.578125</c:v>
                </c:pt>
                <c:pt idx="6011">
                  <c:v>13619.26953125</c:v>
                </c:pt>
                <c:pt idx="6012">
                  <c:v>12767.640625</c:v>
                </c:pt>
                <c:pt idx="6013">
                  <c:v>12375.15625</c:v>
                </c:pt>
                <c:pt idx="6014">
                  <c:v>13767.94921875</c:v>
                </c:pt>
                <c:pt idx="6015">
                  <c:v>14309.546875</c:v>
                </c:pt>
                <c:pt idx="6016">
                  <c:v>13504.1640625</c:v>
                </c:pt>
                <c:pt idx="6017">
                  <c:v>11294.1953125</c:v>
                </c:pt>
                <c:pt idx="6018">
                  <c:v>11179.23046875</c:v>
                </c:pt>
                <c:pt idx="6019">
                  <c:v>14138.390625</c:v>
                </c:pt>
                <c:pt idx="6020">
                  <c:v>15250.2421875</c:v>
                </c:pt>
                <c:pt idx="6021">
                  <c:v>12881.9296875</c:v>
                </c:pt>
                <c:pt idx="6022">
                  <c:v>11193.703125</c:v>
                </c:pt>
                <c:pt idx="6023">
                  <c:v>10988.15625</c:v>
                </c:pt>
                <c:pt idx="6024">
                  <c:v>15064.921875</c:v>
                </c:pt>
                <c:pt idx="6025">
                  <c:v>14020.6796875</c:v>
                </c:pt>
                <c:pt idx="6026">
                  <c:v>13304.8125</c:v>
                </c:pt>
                <c:pt idx="6027">
                  <c:v>14958.90234375</c:v>
                </c:pt>
                <c:pt idx="6028">
                  <c:v>14263.2421875</c:v>
                </c:pt>
                <c:pt idx="6029">
                  <c:v>14720.4921875</c:v>
                </c:pt>
                <c:pt idx="6030">
                  <c:v>13798.6796875</c:v>
                </c:pt>
                <c:pt idx="6031">
                  <c:v>12971.578125</c:v>
                </c:pt>
                <c:pt idx="6032">
                  <c:v>13183.21875</c:v>
                </c:pt>
                <c:pt idx="6033">
                  <c:v>13609.94921875</c:v>
                </c:pt>
                <c:pt idx="6034">
                  <c:v>12950.10546875</c:v>
                </c:pt>
                <c:pt idx="6035">
                  <c:v>12015.84375</c:v>
                </c:pt>
                <c:pt idx="6036">
                  <c:v>13755.5859375</c:v>
                </c:pt>
                <c:pt idx="6037">
                  <c:v>13445.26953125</c:v>
                </c:pt>
                <c:pt idx="6038">
                  <c:v>12013.328125</c:v>
                </c:pt>
                <c:pt idx="6039">
                  <c:v>10670.3359375</c:v>
                </c:pt>
                <c:pt idx="6040">
                  <c:v>11264.05859375</c:v>
                </c:pt>
                <c:pt idx="6041">
                  <c:v>11499.5546875</c:v>
                </c:pt>
                <c:pt idx="6042">
                  <c:v>8218.5390625</c:v>
                </c:pt>
                <c:pt idx="6043">
                  <c:v>9461.8671875</c:v>
                </c:pt>
                <c:pt idx="6044">
                  <c:v>11780.1953125</c:v>
                </c:pt>
                <c:pt idx="6045">
                  <c:v>15165.2890625</c:v>
                </c:pt>
                <c:pt idx="6046">
                  <c:v>12930.01953125</c:v>
                </c:pt>
                <c:pt idx="6047">
                  <c:v>11542.125</c:v>
                </c:pt>
                <c:pt idx="6048">
                  <c:v>10292.921875</c:v>
                </c:pt>
                <c:pt idx="6049">
                  <c:v>12020.8984375</c:v>
                </c:pt>
                <c:pt idx="6050">
                  <c:v>15285.21875</c:v>
                </c:pt>
                <c:pt idx="6051">
                  <c:v>15412.765625</c:v>
                </c:pt>
                <c:pt idx="6052">
                  <c:v>15276.8984375</c:v>
                </c:pt>
                <c:pt idx="6053">
                  <c:v>14568.31640625</c:v>
                </c:pt>
                <c:pt idx="6054">
                  <c:v>15709.75</c:v>
                </c:pt>
                <c:pt idx="6055">
                  <c:v>14702.140625</c:v>
                </c:pt>
                <c:pt idx="6056">
                  <c:v>11862.03125</c:v>
                </c:pt>
                <c:pt idx="6057">
                  <c:v>11792.1484375</c:v>
                </c:pt>
                <c:pt idx="6058">
                  <c:v>15313.53125</c:v>
                </c:pt>
                <c:pt idx="6059">
                  <c:v>14951.359375</c:v>
                </c:pt>
                <c:pt idx="6060">
                  <c:v>11505.9921875</c:v>
                </c:pt>
                <c:pt idx="6061">
                  <c:v>9938.46484375</c:v>
                </c:pt>
                <c:pt idx="6062">
                  <c:v>9896.80078125</c:v>
                </c:pt>
                <c:pt idx="6063">
                  <c:v>11561.83984375</c:v>
                </c:pt>
                <c:pt idx="6064">
                  <c:v>12020.203125</c:v>
                </c:pt>
                <c:pt idx="6065">
                  <c:v>10877.59375</c:v>
                </c:pt>
                <c:pt idx="6066">
                  <c:v>10450.88671875</c:v>
                </c:pt>
                <c:pt idx="6067">
                  <c:v>9759.7421875</c:v>
                </c:pt>
                <c:pt idx="6068">
                  <c:v>10028.859375</c:v>
                </c:pt>
                <c:pt idx="6069">
                  <c:v>12063.83984375</c:v>
                </c:pt>
                <c:pt idx="6070">
                  <c:v>12052.625</c:v>
                </c:pt>
                <c:pt idx="6071">
                  <c:v>11716.75</c:v>
                </c:pt>
                <c:pt idx="6072">
                  <c:v>12285.53515625</c:v>
                </c:pt>
                <c:pt idx="6073">
                  <c:v>12316.33203125</c:v>
                </c:pt>
                <c:pt idx="6074">
                  <c:v>12288.82421875</c:v>
                </c:pt>
                <c:pt idx="6075">
                  <c:v>13857.3984375</c:v>
                </c:pt>
                <c:pt idx="6076">
                  <c:v>11864.8203125</c:v>
                </c:pt>
                <c:pt idx="6077">
                  <c:v>13715.6875</c:v>
                </c:pt>
                <c:pt idx="6078">
                  <c:v>14970.96875</c:v>
                </c:pt>
                <c:pt idx="6079">
                  <c:v>13454.09375</c:v>
                </c:pt>
                <c:pt idx="6080">
                  <c:v>13457.3671875</c:v>
                </c:pt>
                <c:pt idx="6081">
                  <c:v>12157.28125</c:v>
                </c:pt>
                <c:pt idx="6082">
                  <c:v>12782.421875</c:v>
                </c:pt>
                <c:pt idx="6083">
                  <c:v>13138.5234375</c:v>
                </c:pt>
                <c:pt idx="6084">
                  <c:v>12170.49609375</c:v>
                </c:pt>
                <c:pt idx="6085">
                  <c:v>12717.171875</c:v>
                </c:pt>
                <c:pt idx="6086">
                  <c:v>14746.265625</c:v>
                </c:pt>
                <c:pt idx="6087">
                  <c:v>14913.6953125</c:v>
                </c:pt>
                <c:pt idx="6088">
                  <c:v>15113.83984375</c:v>
                </c:pt>
                <c:pt idx="6089">
                  <c:v>14969.859375</c:v>
                </c:pt>
                <c:pt idx="6090">
                  <c:v>9798.296875</c:v>
                </c:pt>
                <c:pt idx="6091">
                  <c:v>13477.34375</c:v>
                </c:pt>
                <c:pt idx="6092">
                  <c:v>13391.9375</c:v>
                </c:pt>
                <c:pt idx="6093">
                  <c:v>13396.078125</c:v>
                </c:pt>
                <c:pt idx="6094">
                  <c:v>12739.54296875</c:v>
                </c:pt>
                <c:pt idx="6095">
                  <c:v>13802.81640625</c:v>
                </c:pt>
                <c:pt idx="6096">
                  <c:v>13796.5078125</c:v>
                </c:pt>
                <c:pt idx="6097">
                  <c:v>12903.00390625</c:v>
                </c:pt>
                <c:pt idx="6098">
                  <c:v>12348.40234375</c:v>
                </c:pt>
                <c:pt idx="6099">
                  <c:v>10964.15625</c:v>
                </c:pt>
                <c:pt idx="6100">
                  <c:v>12237.75390625</c:v>
                </c:pt>
                <c:pt idx="6101">
                  <c:v>13615.9765625</c:v>
                </c:pt>
                <c:pt idx="6102">
                  <c:v>11610.9921875</c:v>
                </c:pt>
                <c:pt idx="6103">
                  <c:v>10170.09375</c:v>
                </c:pt>
                <c:pt idx="6104">
                  <c:v>13639.3203125</c:v>
                </c:pt>
                <c:pt idx="6105">
                  <c:v>16390.64453125</c:v>
                </c:pt>
                <c:pt idx="6106">
                  <c:v>11451.6953125</c:v>
                </c:pt>
                <c:pt idx="6107">
                  <c:v>16208.8203125</c:v>
                </c:pt>
                <c:pt idx="6108">
                  <c:v>16740.0390625</c:v>
                </c:pt>
                <c:pt idx="6109">
                  <c:v>15883.90234375</c:v>
                </c:pt>
                <c:pt idx="6110">
                  <c:v>16775.1875</c:v>
                </c:pt>
                <c:pt idx="6111">
                  <c:v>16386.54296875</c:v>
                </c:pt>
                <c:pt idx="6112">
                  <c:v>15015.1875</c:v>
                </c:pt>
                <c:pt idx="6113">
                  <c:v>16688.37109375</c:v>
                </c:pt>
                <c:pt idx="6114">
                  <c:v>15395.1171875</c:v>
                </c:pt>
                <c:pt idx="6115">
                  <c:v>15268.25</c:v>
                </c:pt>
                <c:pt idx="6116">
                  <c:v>16750.60546875</c:v>
                </c:pt>
                <c:pt idx="6117">
                  <c:v>16515.953125</c:v>
                </c:pt>
                <c:pt idx="6118">
                  <c:v>14585.08203125</c:v>
                </c:pt>
                <c:pt idx="6119">
                  <c:v>12691.63671875</c:v>
                </c:pt>
                <c:pt idx="6120">
                  <c:v>17720.8125</c:v>
                </c:pt>
                <c:pt idx="6121">
                  <c:v>17309.609375</c:v>
                </c:pt>
                <c:pt idx="6122">
                  <c:v>11452.1640625</c:v>
                </c:pt>
                <c:pt idx="6123">
                  <c:v>15363.39453125</c:v>
                </c:pt>
                <c:pt idx="6124">
                  <c:v>16005.203125</c:v>
                </c:pt>
                <c:pt idx="6125">
                  <c:v>18150.4765625</c:v>
                </c:pt>
                <c:pt idx="6126">
                  <c:v>17574.94140625</c:v>
                </c:pt>
                <c:pt idx="6127">
                  <c:v>13272.71484375</c:v>
                </c:pt>
                <c:pt idx="6128">
                  <c:v>17958.46875</c:v>
                </c:pt>
                <c:pt idx="6129">
                  <c:v>15843.64453125</c:v>
                </c:pt>
                <c:pt idx="6130">
                  <c:v>14438.0390625</c:v>
                </c:pt>
                <c:pt idx="6131">
                  <c:v>14208.7578125</c:v>
                </c:pt>
                <c:pt idx="6132">
                  <c:v>15568.625</c:v>
                </c:pt>
                <c:pt idx="6133">
                  <c:v>17977.51171875</c:v>
                </c:pt>
                <c:pt idx="6134">
                  <c:v>17740.37109375</c:v>
                </c:pt>
                <c:pt idx="6135">
                  <c:v>19269.26171875</c:v>
                </c:pt>
                <c:pt idx="6136">
                  <c:v>13149.9375</c:v>
                </c:pt>
                <c:pt idx="6137">
                  <c:v>19115.83984375</c:v>
                </c:pt>
                <c:pt idx="6138">
                  <c:v>17189.6875</c:v>
                </c:pt>
                <c:pt idx="6139">
                  <c:v>16315.62890625</c:v>
                </c:pt>
                <c:pt idx="6140">
                  <c:v>18400.09765625</c:v>
                </c:pt>
                <c:pt idx="6141">
                  <c:v>17754.8203125</c:v>
                </c:pt>
                <c:pt idx="6142">
                  <c:v>19000.40234375</c:v>
                </c:pt>
                <c:pt idx="6143">
                  <c:v>18775.7109375</c:v>
                </c:pt>
                <c:pt idx="6144">
                  <c:v>19355.69140625</c:v>
                </c:pt>
                <c:pt idx="6145">
                  <c:v>17814.20703125</c:v>
                </c:pt>
                <c:pt idx="6146">
                  <c:v>16879.6953125</c:v>
                </c:pt>
                <c:pt idx="6147">
                  <c:v>18598.91796875</c:v>
                </c:pt>
                <c:pt idx="6148">
                  <c:v>17979.15234375</c:v>
                </c:pt>
                <c:pt idx="6149">
                  <c:v>16548.6640625</c:v>
                </c:pt>
                <c:pt idx="6150">
                  <c:v>11854.3515625</c:v>
                </c:pt>
                <c:pt idx="6151">
                  <c:v>10430.8515625</c:v>
                </c:pt>
                <c:pt idx="6152">
                  <c:v>9744.109375</c:v>
                </c:pt>
                <c:pt idx="6153">
                  <c:v>9266.55859375</c:v>
                </c:pt>
                <c:pt idx="6154">
                  <c:v>13015.8515625</c:v>
                </c:pt>
                <c:pt idx="6155">
                  <c:v>11750.71875</c:v>
                </c:pt>
                <c:pt idx="6156">
                  <c:v>11399.9140625</c:v>
                </c:pt>
                <c:pt idx="6157">
                  <c:v>11156.7890625</c:v>
                </c:pt>
                <c:pt idx="6158">
                  <c:v>10130.14453125</c:v>
                </c:pt>
                <c:pt idx="6159">
                  <c:v>9599.09375</c:v>
                </c:pt>
                <c:pt idx="6160">
                  <c:v>11592.60546875</c:v>
                </c:pt>
                <c:pt idx="6161">
                  <c:v>11494.0859375</c:v>
                </c:pt>
                <c:pt idx="6162">
                  <c:v>12024.828125</c:v>
                </c:pt>
                <c:pt idx="6163">
                  <c:v>10591.390625</c:v>
                </c:pt>
                <c:pt idx="6164">
                  <c:v>10809.140625</c:v>
                </c:pt>
                <c:pt idx="6165">
                  <c:v>16473.12109375</c:v>
                </c:pt>
                <c:pt idx="6166">
                  <c:v>15610.24609375</c:v>
                </c:pt>
                <c:pt idx="6167">
                  <c:v>14402.97265625</c:v>
                </c:pt>
                <c:pt idx="6168">
                  <c:v>16165.703125</c:v>
                </c:pt>
                <c:pt idx="6169">
                  <c:v>15688.33984375</c:v>
                </c:pt>
                <c:pt idx="6170">
                  <c:v>15271.03515625</c:v>
                </c:pt>
                <c:pt idx="6171">
                  <c:v>13982.9375</c:v>
                </c:pt>
                <c:pt idx="6172">
                  <c:v>14005.99609375</c:v>
                </c:pt>
                <c:pt idx="6173">
                  <c:v>14529.76953125</c:v>
                </c:pt>
                <c:pt idx="6174">
                  <c:v>13625.515625</c:v>
                </c:pt>
                <c:pt idx="6175">
                  <c:v>16402.88671875</c:v>
                </c:pt>
                <c:pt idx="6176">
                  <c:v>15723.4453125</c:v>
                </c:pt>
                <c:pt idx="6177">
                  <c:v>15993.92578125</c:v>
                </c:pt>
                <c:pt idx="6178">
                  <c:v>14714.13671875</c:v>
                </c:pt>
                <c:pt idx="6179">
                  <c:v>14752.75</c:v>
                </c:pt>
                <c:pt idx="6180">
                  <c:v>13085.5625</c:v>
                </c:pt>
                <c:pt idx="6181">
                  <c:v>15771.578125</c:v>
                </c:pt>
                <c:pt idx="6182">
                  <c:v>16029.4296875</c:v>
                </c:pt>
                <c:pt idx="6183">
                  <c:v>16696.6640625</c:v>
                </c:pt>
                <c:pt idx="6184">
                  <c:v>16852.91015625</c:v>
                </c:pt>
                <c:pt idx="6185">
                  <c:v>16753.12890625</c:v>
                </c:pt>
                <c:pt idx="6186">
                  <c:v>16258.1171875</c:v>
                </c:pt>
                <c:pt idx="6187">
                  <c:v>16083.86328125</c:v>
                </c:pt>
                <c:pt idx="6188">
                  <c:v>13994.31640625</c:v>
                </c:pt>
                <c:pt idx="6189">
                  <c:v>13333.40625</c:v>
                </c:pt>
                <c:pt idx="6190">
                  <c:v>16091.08203125</c:v>
                </c:pt>
                <c:pt idx="6191">
                  <c:v>16886.1640625</c:v>
                </c:pt>
                <c:pt idx="6192">
                  <c:v>16419.5703125</c:v>
                </c:pt>
                <c:pt idx="6193">
                  <c:v>16089.578125</c:v>
                </c:pt>
                <c:pt idx="6194">
                  <c:v>16419.515625</c:v>
                </c:pt>
                <c:pt idx="6195">
                  <c:v>12305.32421875</c:v>
                </c:pt>
                <c:pt idx="6196">
                  <c:v>9208.84375</c:v>
                </c:pt>
                <c:pt idx="6197">
                  <c:v>9092.8828125</c:v>
                </c:pt>
                <c:pt idx="6198">
                  <c:v>11722.6953125</c:v>
                </c:pt>
                <c:pt idx="6199">
                  <c:v>11522.9453125</c:v>
                </c:pt>
                <c:pt idx="6200">
                  <c:v>9396.87890625</c:v>
                </c:pt>
                <c:pt idx="6201">
                  <c:v>9189.0625</c:v>
                </c:pt>
                <c:pt idx="6202">
                  <c:v>11317.33203125</c:v>
                </c:pt>
                <c:pt idx="6203">
                  <c:v>12017.55859375</c:v>
                </c:pt>
                <c:pt idx="6204">
                  <c:v>12616.76171875</c:v>
                </c:pt>
                <c:pt idx="6205">
                  <c:v>10794.16796875</c:v>
                </c:pt>
                <c:pt idx="6206">
                  <c:v>12654.30859375</c:v>
                </c:pt>
                <c:pt idx="6207">
                  <c:v>11822.49609375</c:v>
                </c:pt>
                <c:pt idx="6208">
                  <c:v>12267.02734375</c:v>
                </c:pt>
                <c:pt idx="6209">
                  <c:v>12495.43359375</c:v>
                </c:pt>
                <c:pt idx="6210">
                  <c:v>15598.51171875</c:v>
                </c:pt>
                <c:pt idx="6211">
                  <c:v>14825.31640625</c:v>
                </c:pt>
                <c:pt idx="6212">
                  <c:v>15700</c:v>
                </c:pt>
                <c:pt idx="6213">
                  <c:v>15342.1328125</c:v>
                </c:pt>
                <c:pt idx="6214">
                  <c:v>16450.140625</c:v>
                </c:pt>
                <c:pt idx="6215">
                  <c:v>15230.015625</c:v>
                </c:pt>
                <c:pt idx="6216">
                  <c:v>14133.1328125</c:v>
                </c:pt>
                <c:pt idx="6217">
                  <c:v>16015.30859375</c:v>
                </c:pt>
                <c:pt idx="6218">
                  <c:v>15617.2734375</c:v>
                </c:pt>
                <c:pt idx="6219">
                  <c:v>15594.66796875</c:v>
                </c:pt>
                <c:pt idx="6220">
                  <c:v>15429.51953125</c:v>
                </c:pt>
                <c:pt idx="6221">
                  <c:v>16435.80078125</c:v>
                </c:pt>
                <c:pt idx="6222">
                  <c:v>16153.62109375</c:v>
                </c:pt>
                <c:pt idx="6223">
                  <c:v>15891.06640625</c:v>
                </c:pt>
                <c:pt idx="6224">
                  <c:v>16477.4609375</c:v>
                </c:pt>
                <c:pt idx="6225">
                  <c:v>13547.3515625</c:v>
                </c:pt>
                <c:pt idx="6226">
                  <c:v>11633.9296875</c:v>
                </c:pt>
                <c:pt idx="6227">
                  <c:v>9875.28125</c:v>
                </c:pt>
                <c:pt idx="6228">
                  <c:v>12164.91796875</c:v>
                </c:pt>
                <c:pt idx="6229">
                  <c:v>11396.28125</c:v>
                </c:pt>
                <c:pt idx="6230">
                  <c:v>12665.2734375</c:v>
                </c:pt>
                <c:pt idx="6231">
                  <c:v>11016.9765625</c:v>
                </c:pt>
                <c:pt idx="6232">
                  <c:v>10659.7421875</c:v>
                </c:pt>
                <c:pt idx="6233">
                  <c:v>12632.82421875</c:v>
                </c:pt>
                <c:pt idx="6234">
                  <c:v>12011.45703125</c:v>
                </c:pt>
                <c:pt idx="6235">
                  <c:v>12640.6484375</c:v>
                </c:pt>
                <c:pt idx="6236">
                  <c:v>10975.73046875</c:v>
                </c:pt>
                <c:pt idx="6237">
                  <c:v>9903.0390625</c:v>
                </c:pt>
                <c:pt idx="6238">
                  <c:v>9604.01953125</c:v>
                </c:pt>
                <c:pt idx="6239">
                  <c:v>10868.60546875</c:v>
                </c:pt>
                <c:pt idx="6240">
                  <c:v>12123.90234375</c:v>
                </c:pt>
                <c:pt idx="6241">
                  <c:v>14045.875</c:v>
                </c:pt>
                <c:pt idx="6242">
                  <c:v>12757.2109375</c:v>
                </c:pt>
                <c:pt idx="6243">
                  <c:v>14609.13671875</c:v>
                </c:pt>
                <c:pt idx="6244">
                  <c:v>14909.57421875</c:v>
                </c:pt>
                <c:pt idx="6245">
                  <c:v>14754.3671875</c:v>
                </c:pt>
                <c:pt idx="6246">
                  <c:v>13431.0859375</c:v>
                </c:pt>
                <c:pt idx="6247">
                  <c:v>15105.015625</c:v>
                </c:pt>
                <c:pt idx="6248">
                  <c:v>14880.2265625</c:v>
                </c:pt>
                <c:pt idx="6249">
                  <c:v>14207.3359375</c:v>
                </c:pt>
                <c:pt idx="6250">
                  <c:v>11520.12890625</c:v>
                </c:pt>
                <c:pt idx="6251">
                  <c:v>10603.12890625</c:v>
                </c:pt>
                <c:pt idx="6252">
                  <c:v>12516.2265625</c:v>
                </c:pt>
                <c:pt idx="6253">
                  <c:v>14844.26171875</c:v>
                </c:pt>
                <c:pt idx="6254">
                  <c:v>14707.94140625</c:v>
                </c:pt>
                <c:pt idx="6255">
                  <c:v>17649.125</c:v>
                </c:pt>
                <c:pt idx="6256">
                  <c:v>16534.703125</c:v>
                </c:pt>
                <c:pt idx="6257">
                  <c:v>14517.015625</c:v>
                </c:pt>
                <c:pt idx="6258">
                  <c:v>16112.46875</c:v>
                </c:pt>
                <c:pt idx="6259">
                  <c:v>18093.9609375</c:v>
                </c:pt>
                <c:pt idx="6260">
                  <c:v>17264.2734375</c:v>
                </c:pt>
                <c:pt idx="6261">
                  <c:v>16443.3046875</c:v>
                </c:pt>
                <c:pt idx="6262">
                  <c:v>15863.046875</c:v>
                </c:pt>
                <c:pt idx="6263">
                  <c:v>16605.109375</c:v>
                </c:pt>
                <c:pt idx="6264">
                  <c:v>16239.5390625</c:v>
                </c:pt>
                <c:pt idx="6265">
                  <c:v>18109.2265625</c:v>
                </c:pt>
                <c:pt idx="6266">
                  <c:v>16522.65625</c:v>
                </c:pt>
                <c:pt idx="6267">
                  <c:v>15046.5234375</c:v>
                </c:pt>
                <c:pt idx="6268">
                  <c:v>14369.6875</c:v>
                </c:pt>
                <c:pt idx="6269">
                  <c:v>16596.59375</c:v>
                </c:pt>
                <c:pt idx="6270">
                  <c:v>18863.92578125</c:v>
                </c:pt>
                <c:pt idx="6271">
                  <c:v>18281.26953125</c:v>
                </c:pt>
                <c:pt idx="6272">
                  <c:v>18108.64453125</c:v>
                </c:pt>
                <c:pt idx="6273">
                  <c:v>18830</c:v>
                </c:pt>
                <c:pt idx="6274">
                  <c:v>18704.22265625</c:v>
                </c:pt>
                <c:pt idx="6275">
                  <c:v>16841.85546875</c:v>
                </c:pt>
                <c:pt idx="6276">
                  <c:v>14565.328125</c:v>
                </c:pt>
                <c:pt idx="6277">
                  <c:v>13058.8125</c:v>
                </c:pt>
                <c:pt idx="6278">
                  <c:v>13914.12890625</c:v>
                </c:pt>
                <c:pt idx="6279">
                  <c:v>18044.5390625</c:v>
                </c:pt>
                <c:pt idx="6280">
                  <c:v>16846.52734375</c:v>
                </c:pt>
                <c:pt idx="6281">
                  <c:v>15792.0078125</c:v>
                </c:pt>
                <c:pt idx="6282">
                  <c:v>15277.9609375</c:v>
                </c:pt>
                <c:pt idx="6283">
                  <c:v>17292.890625</c:v>
                </c:pt>
                <c:pt idx="6284">
                  <c:v>18322.84375</c:v>
                </c:pt>
                <c:pt idx="6285">
                  <c:v>13969.55078125</c:v>
                </c:pt>
                <c:pt idx="6286">
                  <c:v>14027.3125</c:v>
                </c:pt>
                <c:pt idx="6287">
                  <c:v>14349.5703125</c:v>
                </c:pt>
                <c:pt idx="6288">
                  <c:v>11879.51953125</c:v>
                </c:pt>
                <c:pt idx="6289">
                  <c:v>12249.75</c:v>
                </c:pt>
                <c:pt idx="6290">
                  <c:v>12454.83984375</c:v>
                </c:pt>
                <c:pt idx="6291">
                  <c:v>10670.82421875</c:v>
                </c:pt>
                <c:pt idx="6292">
                  <c:v>11285.40234375</c:v>
                </c:pt>
                <c:pt idx="6293">
                  <c:v>14084.05859375</c:v>
                </c:pt>
                <c:pt idx="6294">
                  <c:v>13571.53515625</c:v>
                </c:pt>
                <c:pt idx="6295">
                  <c:v>13488.7578125</c:v>
                </c:pt>
                <c:pt idx="6296">
                  <c:v>14071.0390625</c:v>
                </c:pt>
                <c:pt idx="6297">
                  <c:v>13973</c:v>
                </c:pt>
                <c:pt idx="6298">
                  <c:v>12951.2265625</c:v>
                </c:pt>
                <c:pt idx="6299">
                  <c:v>11379.390625</c:v>
                </c:pt>
                <c:pt idx="6300">
                  <c:v>14229.3046875</c:v>
                </c:pt>
                <c:pt idx="6301">
                  <c:v>12446.3515625</c:v>
                </c:pt>
                <c:pt idx="6302">
                  <c:v>12028.34765625</c:v>
                </c:pt>
                <c:pt idx="6303">
                  <c:v>11878.42578125</c:v>
                </c:pt>
                <c:pt idx="6304">
                  <c:v>14256.77734375</c:v>
                </c:pt>
                <c:pt idx="6305">
                  <c:v>13432.25</c:v>
                </c:pt>
                <c:pt idx="6306">
                  <c:v>14180.8828125</c:v>
                </c:pt>
                <c:pt idx="6307">
                  <c:v>11923.11328125</c:v>
                </c:pt>
                <c:pt idx="6308">
                  <c:v>11609.22265625</c:v>
                </c:pt>
                <c:pt idx="6309">
                  <c:v>13783.62890625</c:v>
                </c:pt>
                <c:pt idx="6310">
                  <c:v>13150.4609375</c:v>
                </c:pt>
                <c:pt idx="6311">
                  <c:v>12998.63671875</c:v>
                </c:pt>
                <c:pt idx="6312">
                  <c:v>13729.6796875</c:v>
                </c:pt>
                <c:pt idx="6313">
                  <c:v>14743.640625</c:v>
                </c:pt>
                <c:pt idx="6314">
                  <c:v>14116.11328125</c:v>
                </c:pt>
                <c:pt idx="6315">
                  <c:v>17079.0625</c:v>
                </c:pt>
                <c:pt idx="6316">
                  <c:v>16698.171875</c:v>
                </c:pt>
                <c:pt idx="6317">
                  <c:v>17442.82421875</c:v>
                </c:pt>
                <c:pt idx="6318">
                  <c:v>17166.3828125</c:v>
                </c:pt>
                <c:pt idx="6319">
                  <c:v>16773.28125</c:v>
                </c:pt>
                <c:pt idx="6320">
                  <c:v>16135.72265625</c:v>
                </c:pt>
                <c:pt idx="6321">
                  <c:v>17066.93359375</c:v>
                </c:pt>
                <c:pt idx="6322">
                  <c:v>16816.03515625</c:v>
                </c:pt>
                <c:pt idx="6323">
                  <c:v>15125.3984375</c:v>
                </c:pt>
                <c:pt idx="6324">
                  <c:v>14405.30859375</c:v>
                </c:pt>
                <c:pt idx="6325">
                  <c:v>16434.4140625</c:v>
                </c:pt>
                <c:pt idx="6326">
                  <c:v>15973.4453125</c:v>
                </c:pt>
                <c:pt idx="6327">
                  <c:v>14251.46875</c:v>
                </c:pt>
                <c:pt idx="6328">
                  <c:v>9745.90625</c:v>
                </c:pt>
                <c:pt idx="6329">
                  <c:v>11001.6015625</c:v>
                </c:pt>
                <c:pt idx="6330">
                  <c:v>15988.65625</c:v>
                </c:pt>
                <c:pt idx="6331">
                  <c:v>13291.65625</c:v>
                </c:pt>
                <c:pt idx="6332">
                  <c:v>14189.4609375</c:v>
                </c:pt>
                <c:pt idx="6333">
                  <c:v>14582.80078125</c:v>
                </c:pt>
                <c:pt idx="6334">
                  <c:v>15023.3828125</c:v>
                </c:pt>
                <c:pt idx="6335">
                  <c:v>15761.09375</c:v>
                </c:pt>
                <c:pt idx="6336">
                  <c:v>16056.25390625</c:v>
                </c:pt>
                <c:pt idx="6337">
                  <c:v>16171.078125</c:v>
                </c:pt>
                <c:pt idx="6338">
                  <c:v>15710.2890625</c:v>
                </c:pt>
                <c:pt idx="6339">
                  <c:v>16052.5859375</c:v>
                </c:pt>
                <c:pt idx="6340">
                  <c:v>15354.2890625</c:v>
                </c:pt>
                <c:pt idx="6341">
                  <c:v>14448.515625</c:v>
                </c:pt>
                <c:pt idx="6342">
                  <c:v>13404.0546875</c:v>
                </c:pt>
                <c:pt idx="6343">
                  <c:v>13169.73046875</c:v>
                </c:pt>
                <c:pt idx="6344">
                  <c:v>14426.640625</c:v>
                </c:pt>
                <c:pt idx="6345">
                  <c:v>10471.6171875</c:v>
                </c:pt>
                <c:pt idx="6346">
                  <c:v>10812</c:v>
                </c:pt>
                <c:pt idx="6347">
                  <c:v>10589.9765625</c:v>
                </c:pt>
                <c:pt idx="6348">
                  <c:v>9485.79296875</c:v>
                </c:pt>
                <c:pt idx="6349">
                  <c:v>9200.08203125</c:v>
                </c:pt>
                <c:pt idx="6350">
                  <c:v>10562.7109375</c:v>
                </c:pt>
                <c:pt idx="6351">
                  <c:v>11153.2734375</c:v>
                </c:pt>
                <c:pt idx="6352">
                  <c:v>9470.78515625</c:v>
                </c:pt>
                <c:pt idx="6353">
                  <c:v>7134.18359375</c:v>
                </c:pt>
                <c:pt idx="6354">
                  <c:v>9857.17578125</c:v>
                </c:pt>
                <c:pt idx="6355">
                  <c:v>10171.87109375</c:v>
                </c:pt>
                <c:pt idx="6356">
                  <c:v>9907.421875</c:v>
                </c:pt>
                <c:pt idx="6357">
                  <c:v>10085.65625</c:v>
                </c:pt>
                <c:pt idx="6358">
                  <c:v>11285.9609375</c:v>
                </c:pt>
                <c:pt idx="6359">
                  <c:v>10437.20703125</c:v>
                </c:pt>
                <c:pt idx="6360">
                  <c:v>14447.8125</c:v>
                </c:pt>
                <c:pt idx="6361">
                  <c:v>14122.64453125</c:v>
                </c:pt>
                <c:pt idx="6362">
                  <c:v>14514.08203125</c:v>
                </c:pt>
                <c:pt idx="6363">
                  <c:v>15302.578125</c:v>
                </c:pt>
                <c:pt idx="6364">
                  <c:v>13679.69921875</c:v>
                </c:pt>
                <c:pt idx="6365">
                  <c:v>14211.37109375</c:v>
                </c:pt>
                <c:pt idx="6366">
                  <c:v>14396.73828125</c:v>
                </c:pt>
                <c:pt idx="6367">
                  <c:v>15242.9375</c:v>
                </c:pt>
                <c:pt idx="6368">
                  <c:v>12891.0546875</c:v>
                </c:pt>
                <c:pt idx="6369">
                  <c:v>12060.83984375</c:v>
                </c:pt>
                <c:pt idx="6370">
                  <c:v>12684.65234375</c:v>
                </c:pt>
                <c:pt idx="6371">
                  <c:v>14306.43359375</c:v>
                </c:pt>
                <c:pt idx="6372">
                  <c:v>13377.76171875</c:v>
                </c:pt>
                <c:pt idx="6373">
                  <c:v>12006.9296875</c:v>
                </c:pt>
                <c:pt idx="6374">
                  <c:v>12247.77734375</c:v>
                </c:pt>
                <c:pt idx="6375">
                  <c:v>14594.31640625</c:v>
                </c:pt>
                <c:pt idx="6376">
                  <c:v>13455.71875</c:v>
                </c:pt>
                <c:pt idx="6377">
                  <c:v>12116.1015625</c:v>
                </c:pt>
                <c:pt idx="6378">
                  <c:v>13736.18359375</c:v>
                </c:pt>
                <c:pt idx="6379">
                  <c:v>14627.87109375</c:v>
                </c:pt>
                <c:pt idx="6380">
                  <c:v>14865.8984375</c:v>
                </c:pt>
                <c:pt idx="6381">
                  <c:v>15745.6015625</c:v>
                </c:pt>
                <c:pt idx="6382">
                  <c:v>16086.10546875</c:v>
                </c:pt>
                <c:pt idx="6383">
                  <c:v>16005.2578125</c:v>
                </c:pt>
                <c:pt idx="6384">
                  <c:v>14318.890625</c:v>
                </c:pt>
                <c:pt idx="6385">
                  <c:v>12802.9609375</c:v>
                </c:pt>
                <c:pt idx="6386">
                  <c:v>13311.3828125</c:v>
                </c:pt>
                <c:pt idx="6387">
                  <c:v>14743.7109375</c:v>
                </c:pt>
                <c:pt idx="6388">
                  <c:v>14819.546875</c:v>
                </c:pt>
                <c:pt idx="6389">
                  <c:v>15336.2734375</c:v>
                </c:pt>
                <c:pt idx="6390">
                  <c:v>11205.33984375</c:v>
                </c:pt>
                <c:pt idx="6391">
                  <c:v>9679.94140625</c:v>
                </c:pt>
                <c:pt idx="6392">
                  <c:v>8768.80859375</c:v>
                </c:pt>
                <c:pt idx="6393">
                  <c:v>10358.78515625</c:v>
                </c:pt>
                <c:pt idx="6394">
                  <c:v>10849.91796875</c:v>
                </c:pt>
                <c:pt idx="6395">
                  <c:v>10880.734375</c:v>
                </c:pt>
                <c:pt idx="6396">
                  <c:v>12677.61328125</c:v>
                </c:pt>
                <c:pt idx="6397">
                  <c:v>14013.46875</c:v>
                </c:pt>
                <c:pt idx="6398">
                  <c:v>13912.140625</c:v>
                </c:pt>
                <c:pt idx="6399">
                  <c:v>12792.92578125</c:v>
                </c:pt>
                <c:pt idx="6400">
                  <c:v>11801.39453125</c:v>
                </c:pt>
                <c:pt idx="6401">
                  <c:v>12246.41796875</c:v>
                </c:pt>
                <c:pt idx="6402">
                  <c:v>14187.56640625</c:v>
                </c:pt>
                <c:pt idx="6403">
                  <c:v>12836.72265625</c:v>
                </c:pt>
                <c:pt idx="6404">
                  <c:v>13151.53515625</c:v>
                </c:pt>
                <c:pt idx="6405">
                  <c:v>11426.9609375</c:v>
                </c:pt>
                <c:pt idx="6406">
                  <c:v>11506.2578125</c:v>
                </c:pt>
                <c:pt idx="6407">
                  <c:v>11729.59375</c:v>
                </c:pt>
                <c:pt idx="6408">
                  <c:v>11435.921875</c:v>
                </c:pt>
                <c:pt idx="6409">
                  <c:v>10133.6328125</c:v>
                </c:pt>
                <c:pt idx="6410">
                  <c:v>9954.48828125</c:v>
                </c:pt>
                <c:pt idx="6411">
                  <c:v>11599.19140625</c:v>
                </c:pt>
                <c:pt idx="6412">
                  <c:v>11378.125</c:v>
                </c:pt>
                <c:pt idx="6413">
                  <c:v>11282.9453125</c:v>
                </c:pt>
                <c:pt idx="6414">
                  <c:v>10384.62890625</c:v>
                </c:pt>
                <c:pt idx="6415">
                  <c:v>9097.25390625</c:v>
                </c:pt>
                <c:pt idx="6416">
                  <c:v>8799.30078125</c:v>
                </c:pt>
                <c:pt idx="6417">
                  <c:v>11439.140625</c:v>
                </c:pt>
                <c:pt idx="6418">
                  <c:v>10970.5703125</c:v>
                </c:pt>
                <c:pt idx="6419">
                  <c:v>11129.0703125</c:v>
                </c:pt>
                <c:pt idx="6420">
                  <c:v>15191.5703125</c:v>
                </c:pt>
                <c:pt idx="6421">
                  <c:v>13250.42578125</c:v>
                </c:pt>
                <c:pt idx="6422">
                  <c:v>13583.88671875</c:v>
                </c:pt>
                <c:pt idx="6423">
                  <c:v>14768.06640625</c:v>
                </c:pt>
                <c:pt idx="6424">
                  <c:v>15599.203125</c:v>
                </c:pt>
                <c:pt idx="6425">
                  <c:v>14083.2578125</c:v>
                </c:pt>
                <c:pt idx="6426">
                  <c:v>16035.1171875</c:v>
                </c:pt>
                <c:pt idx="6427">
                  <c:v>15113.8046875</c:v>
                </c:pt>
                <c:pt idx="6428">
                  <c:v>15430.4375</c:v>
                </c:pt>
                <c:pt idx="6429">
                  <c:v>14211.046875</c:v>
                </c:pt>
                <c:pt idx="6430">
                  <c:v>14621.08203125</c:v>
                </c:pt>
                <c:pt idx="6431">
                  <c:v>15214.62890625</c:v>
                </c:pt>
                <c:pt idx="6432">
                  <c:v>15086.40625</c:v>
                </c:pt>
                <c:pt idx="6433">
                  <c:v>14921.12890625</c:v>
                </c:pt>
                <c:pt idx="6434">
                  <c:v>14935.89453125</c:v>
                </c:pt>
                <c:pt idx="6435">
                  <c:v>15157.79296875</c:v>
                </c:pt>
                <c:pt idx="6436">
                  <c:v>13310.58984375</c:v>
                </c:pt>
                <c:pt idx="6437">
                  <c:v>10676.55078125</c:v>
                </c:pt>
                <c:pt idx="6438">
                  <c:v>10537.3359375</c:v>
                </c:pt>
                <c:pt idx="6439">
                  <c:v>13327.85546875</c:v>
                </c:pt>
                <c:pt idx="6440">
                  <c:v>14147.19921875</c:v>
                </c:pt>
                <c:pt idx="6441">
                  <c:v>11982.77734375</c:v>
                </c:pt>
                <c:pt idx="6442">
                  <c:v>10064.15625</c:v>
                </c:pt>
                <c:pt idx="6443">
                  <c:v>10148.61328125</c:v>
                </c:pt>
                <c:pt idx="6444">
                  <c:v>14307.48046875</c:v>
                </c:pt>
                <c:pt idx="6445">
                  <c:v>15199.140625</c:v>
                </c:pt>
                <c:pt idx="6446">
                  <c:v>16072.8125</c:v>
                </c:pt>
                <c:pt idx="6447">
                  <c:v>15025.6328125</c:v>
                </c:pt>
                <c:pt idx="6448">
                  <c:v>15234.90625</c:v>
                </c:pt>
                <c:pt idx="6449">
                  <c:v>16203.6640625</c:v>
                </c:pt>
                <c:pt idx="6450">
                  <c:v>15594.08984375</c:v>
                </c:pt>
                <c:pt idx="6451">
                  <c:v>19259.171875</c:v>
                </c:pt>
                <c:pt idx="6452">
                  <c:v>17695.52734375</c:v>
                </c:pt>
                <c:pt idx="6453">
                  <c:v>16663.375</c:v>
                </c:pt>
                <c:pt idx="6454">
                  <c:v>15689.20703125</c:v>
                </c:pt>
                <c:pt idx="6455">
                  <c:v>18813.296875</c:v>
                </c:pt>
                <c:pt idx="6456">
                  <c:v>19121.92578125</c:v>
                </c:pt>
                <c:pt idx="6457">
                  <c:v>16681.37890625</c:v>
                </c:pt>
                <c:pt idx="6458">
                  <c:v>18720.68359375</c:v>
                </c:pt>
                <c:pt idx="6459">
                  <c:v>15991.125</c:v>
                </c:pt>
                <c:pt idx="6460">
                  <c:v>13694.23828125</c:v>
                </c:pt>
                <c:pt idx="6461">
                  <c:v>12604.98828125</c:v>
                </c:pt>
                <c:pt idx="6462">
                  <c:v>12460.171875</c:v>
                </c:pt>
                <c:pt idx="6463">
                  <c:v>15857.60546875</c:v>
                </c:pt>
                <c:pt idx="6464">
                  <c:v>18743.22265625</c:v>
                </c:pt>
                <c:pt idx="6465">
                  <c:v>17392.1171875</c:v>
                </c:pt>
                <c:pt idx="6466">
                  <c:v>16257.859375</c:v>
                </c:pt>
                <c:pt idx="6467">
                  <c:v>17834.5078125</c:v>
                </c:pt>
                <c:pt idx="6468">
                  <c:v>18601.5390625</c:v>
                </c:pt>
                <c:pt idx="6469">
                  <c:v>16870.46875</c:v>
                </c:pt>
                <c:pt idx="6470">
                  <c:v>18311.359375</c:v>
                </c:pt>
                <c:pt idx="6471">
                  <c:v>18673.359375</c:v>
                </c:pt>
                <c:pt idx="6472">
                  <c:v>17251.40625</c:v>
                </c:pt>
                <c:pt idx="6473">
                  <c:v>18774.8984375</c:v>
                </c:pt>
                <c:pt idx="6474">
                  <c:v>18735.7109375</c:v>
                </c:pt>
                <c:pt idx="6475">
                  <c:v>18361.9140625</c:v>
                </c:pt>
                <c:pt idx="6476">
                  <c:v>18646.05859375</c:v>
                </c:pt>
                <c:pt idx="6477">
                  <c:v>18810.2421875</c:v>
                </c:pt>
                <c:pt idx="6478">
                  <c:v>16996.1328125</c:v>
                </c:pt>
                <c:pt idx="6479">
                  <c:v>18902.859375</c:v>
                </c:pt>
                <c:pt idx="6480">
                  <c:v>11771.26171875</c:v>
                </c:pt>
                <c:pt idx="6481">
                  <c:v>12107.7734375</c:v>
                </c:pt>
                <c:pt idx="6482">
                  <c:v>11951.7265625</c:v>
                </c:pt>
                <c:pt idx="6483">
                  <c:v>12311.265625</c:v>
                </c:pt>
                <c:pt idx="6484">
                  <c:v>11265.17578125</c:v>
                </c:pt>
                <c:pt idx="6485">
                  <c:v>11280.76953125</c:v>
                </c:pt>
                <c:pt idx="6486">
                  <c:v>11458.16015625</c:v>
                </c:pt>
                <c:pt idx="6487">
                  <c:v>11516.97265625</c:v>
                </c:pt>
                <c:pt idx="6488">
                  <c:v>12225.92578125</c:v>
                </c:pt>
                <c:pt idx="6489">
                  <c:v>12400.8203125</c:v>
                </c:pt>
                <c:pt idx="6490">
                  <c:v>12245.3125</c:v>
                </c:pt>
                <c:pt idx="6491">
                  <c:v>10374.2265625</c:v>
                </c:pt>
                <c:pt idx="6492">
                  <c:v>8409.3671875</c:v>
                </c:pt>
                <c:pt idx="6493">
                  <c:v>8964.71484375</c:v>
                </c:pt>
                <c:pt idx="6494">
                  <c:v>10551.68359375</c:v>
                </c:pt>
                <c:pt idx="6495">
                  <c:v>13255.82421875</c:v>
                </c:pt>
                <c:pt idx="6496">
                  <c:v>12270.49609375</c:v>
                </c:pt>
                <c:pt idx="6497">
                  <c:v>13524.03515625</c:v>
                </c:pt>
                <c:pt idx="6498">
                  <c:v>16484.71484375</c:v>
                </c:pt>
                <c:pt idx="6499">
                  <c:v>17411.0859375</c:v>
                </c:pt>
                <c:pt idx="6500">
                  <c:v>14410.546875</c:v>
                </c:pt>
                <c:pt idx="6501">
                  <c:v>17711.41015625</c:v>
                </c:pt>
                <c:pt idx="6502">
                  <c:v>17040.734375</c:v>
                </c:pt>
                <c:pt idx="6503">
                  <c:v>15776.0703125</c:v>
                </c:pt>
                <c:pt idx="6504">
                  <c:v>15725.19921875</c:v>
                </c:pt>
                <c:pt idx="6505">
                  <c:v>16630.17578125</c:v>
                </c:pt>
                <c:pt idx="6506">
                  <c:v>17566.2578125</c:v>
                </c:pt>
                <c:pt idx="6507">
                  <c:v>17453.55078125</c:v>
                </c:pt>
                <c:pt idx="6508">
                  <c:v>16689.2421875</c:v>
                </c:pt>
                <c:pt idx="6509">
                  <c:v>15936.08203125</c:v>
                </c:pt>
                <c:pt idx="6510">
                  <c:v>13982.19140625</c:v>
                </c:pt>
                <c:pt idx="6511">
                  <c:v>14281.44921875</c:v>
                </c:pt>
                <c:pt idx="6512">
                  <c:v>15025.5234375</c:v>
                </c:pt>
                <c:pt idx="6513">
                  <c:v>14991.953125</c:v>
                </c:pt>
                <c:pt idx="6514">
                  <c:v>15086.1328125</c:v>
                </c:pt>
                <c:pt idx="6515">
                  <c:v>13627.78125</c:v>
                </c:pt>
                <c:pt idx="6516">
                  <c:v>15362.32421875</c:v>
                </c:pt>
                <c:pt idx="6517">
                  <c:v>14975.30859375</c:v>
                </c:pt>
                <c:pt idx="6518">
                  <c:v>15558.69921875</c:v>
                </c:pt>
                <c:pt idx="6519">
                  <c:v>15565.5859375</c:v>
                </c:pt>
                <c:pt idx="6520">
                  <c:v>14996.83203125</c:v>
                </c:pt>
                <c:pt idx="6521">
                  <c:v>15149.34375</c:v>
                </c:pt>
                <c:pt idx="6522">
                  <c:v>13779.1171875</c:v>
                </c:pt>
                <c:pt idx="6523">
                  <c:v>13562.19921875</c:v>
                </c:pt>
                <c:pt idx="6524">
                  <c:v>14760.609375</c:v>
                </c:pt>
                <c:pt idx="6525">
                  <c:v>12518.76953125</c:v>
                </c:pt>
                <c:pt idx="6526">
                  <c:v>12692.2265625</c:v>
                </c:pt>
                <c:pt idx="6527">
                  <c:v>12341.625</c:v>
                </c:pt>
                <c:pt idx="6528">
                  <c:v>11687.48828125</c:v>
                </c:pt>
                <c:pt idx="6529">
                  <c:v>11273.984375</c:v>
                </c:pt>
                <c:pt idx="6530">
                  <c:v>12252.6875</c:v>
                </c:pt>
                <c:pt idx="6531">
                  <c:v>11160.0625</c:v>
                </c:pt>
                <c:pt idx="6532">
                  <c:v>9896.02734375</c:v>
                </c:pt>
                <c:pt idx="6533">
                  <c:v>12151.453125</c:v>
                </c:pt>
                <c:pt idx="6534">
                  <c:v>12574.546875</c:v>
                </c:pt>
                <c:pt idx="6535">
                  <c:v>11954.9609375</c:v>
                </c:pt>
                <c:pt idx="6536">
                  <c:v>12448.5703125</c:v>
                </c:pt>
                <c:pt idx="6537">
                  <c:v>11738.41796875</c:v>
                </c:pt>
                <c:pt idx="6538">
                  <c:v>13217.77734375</c:v>
                </c:pt>
                <c:pt idx="6539">
                  <c:v>12556.71875</c:v>
                </c:pt>
                <c:pt idx="6540">
                  <c:v>12834.484375</c:v>
                </c:pt>
                <c:pt idx="6541">
                  <c:v>12118.640625</c:v>
                </c:pt>
                <c:pt idx="6542">
                  <c:v>11290.34375</c:v>
                </c:pt>
                <c:pt idx="6543">
                  <c:v>9286.171875</c:v>
                </c:pt>
                <c:pt idx="6544">
                  <c:v>7486.8046875</c:v>
                </c:pt>
                <c:pt idx="6545">
                  <c:v>7478.9296875</c:v>
                </c:pt>
                <c:pt idx="6546">
                  <c:v>9741.4453125</c:v>
                </c:pt>
                <c:pt idx="6547">
                  <c:v>12184.4921875</c:v>
                </c:pt>
                <c:pt idx="6548">
                  <c:v>12429.53125</c:v>
                </c:pt>
                <c:pt idx="6549">
                  <c:v>9664.86328125</c:v>
                </c:pt>
                <c:pt idx="6550">
                  <c:v>8995.484375</c:v>
                </c:pt>
                <c:pt idx="6551">
                  <c:v>12548.125</c:v>
                </c:pt>
                <c:pt idx="6552">
                  <c:v>11929.6640625</c:v>
                </c:pt>
                <c:pt idx="6553">
                  <c:v>12533.5</c:v>
                </c:pt>
                <c:pt idx="6554">
                  <c:v>11853.78515625</c:v>
                </c:pt>
                <c:pt idx="6555">
                  <c:v>16191.0625</c:v>
                </c:pt>
                <c:pt idx="6556">
                  <c:v>16142.37109375</c:v>
                </c:pt>
                <c:pt idx="6557">
                  <c:v>16501.14453125</c:v>
                </c:pt>
                <c:pt idx="6558">
                  <c:v>14688.01171875</c:v>
                </c:pt>
                <c:pt idx="6559">
                  <c:v>14426.89453125</c:v>
                </c:pt>
                <c:pt idx="6560">
                  <c:v>16019.4765625</c:v>
                </c:pt>
                <c:pt idx="6561">
                  <c:v>16609.5390625</c:v>
                </c:pt>
                <c:pt idx="6562">
                  <c:v>16149.76171875</c:v>
                </c:pt>
                <c:pt idx="6563">
                  <c:v>15176.0625</c:v>
                </c:pt>
                <c:pt idx="6564">
                  <c:v>13971.7109375</c:v>
                </c:pt>
                <c:pt idx="6565">
                  <c:v>15042.06640625</c:v>
                </c:pt>
                <c:pt idx="6566">
                  <c:v>16080.7109375</c:v>
                </c:pt>
                <c:pt idx="6567">
                  <c:v>16327.3359375</c:v>
                </c:pt>
                <c:pt idx="6568">
                  <c:v>14106.21875</c:v>
                </c:pt>
                <c:pt idx="6569">
                  <c:v>14207.890625</c:v>
                </c:pt>
                <c:pt idx="6570">
                  <c:v>12117.9140625</c:v>
                </c:pt>
                <c:pt idx="6571">
                  <c:v>12048.2578125</c:v>
                </c:pt>
                <c:pt idx="6572">
                  <c:v>15888.06640625</c:v>
                </c:pt>
                <c:pt idx="6573">
                  <c:v>15686.8515625</c:v>
                </c:pt>
                <c:pt idx="6574">
                  <c:v>14386.1328125</c:v>
                </c:pt>
                <c:pt idx="6575">
                  <c:v>15137.06640625</c:v>
                </c:pt>
                <c:pt idx="6576">
                  <c:v>13811.5546875</c:v>
                </c:pt>
                <c:pt idx="6577">
                  <c:v>14955.546875</c:v>
                </c:pt>
                <c:pt idx="6578">
                  <c:v>14952.0234375</c:v>
                </c:pt>
                <c:pt idx="6579">
                  <c:v>12089.328125</c:v>
                </c:pt>
                <c:pt idx="6580">
                  <c:v>13218.453125</c:v>
                </c:pt>
                <c:pt idx="6581">
                  <c:v>15164.83984375</c:v>
                </c:pt>
                <c:pt idx="6582">
                  <c:v>15207.23828125</c:v>
                </c:pt>
                <c:pt idx="6583">
                  <c:v>14932.5390625</c:v>
                </c:pt>
                <c:pt idx="6584">
                  <c:v>15379.84765625</c:v>
                </c:pt>
                <c:pt idx="6585">
                  <c:v>15008.1484375</c:v>
                </c:pt>
                <c:pt idx="6586">
                  <c:v>14847.5234375</c:v>
                </c:pt>
                <c:pt idx="6587">
                  <c:v>16041.6328125</c:v>
                </c:pt>
                <c:pt idx="6588">
                  <c:v>13595.6328125</c:v>
                </c:pt>
                <c:pt idx="6589">
                  <c:v>13778.2578125</c:v>
                </c:pt>
                <c:pt idx="6590">
                  <c:v>15269.06640625</c:v>
                </c:pt>
                <c:pt idx="6591">
                  <c:v>15274.28515625</c:v>
                </c:pt>
                <c:pt idx="6592">
                  <c:v>16125.15625</c:v>
                </c:pt>
                <c:pt idx="6593">
                  <c:v>13163.60546875</c:v>
                </c:pt>
                <c:pt idx="6594">
                  <c:v>11839.328125</c:v>
                </c:pt>
                <c:pt idx="6595">
                  <c:v>11977.53515625</c:v>
                </c:pt>
                <c:pt idx="6596">
                  <c:v>15295.1875</c:v>
                </c:pt>
                <c:pt idx="6597">
                  <c:v>16057.4453125</c:v>
                </c:pt>
                <c:pt idx="6598">
                  <c:v>14929.515625</c:v>
                </c:pt>
                <c:pt idx="6599">
                  <c:v>14943.26953125</c:v>
                </c:pt>
                <c:pt idx="6600">
                  <c:v>10650.1484375</c:v>
                </c:pt>
                <c:pt idx="6601">
                  <c:v>8585.22265625</c:v>
                </c:pt>
                <c:pt idx="6602">
                  <c:v>7506.07421875</c:v>
                </c:pt>
                <c:pt idx="6603">
                  <c:v>6185.08984375</c:v>
                </c:pt>
                <c:pt idx="6604">
                  <c:v>8401.37109375</c:v>
                </c:pt>
                <c:pt idx="6605">
                  <c:v>11422.24609375</c:v>
                </c:pt>
                <c:pt idx="6606">
                  <c:v>11589.15625</c:v>
                </c:pt>
                <c:pt idx="6607">
                  <c:v>10305.59375</c:v>
                </c:pt>
                <c:pt idx="6608">
                  <c:v>7956.47265625</c:v>
                </c:pt>
                <c:pt idx="6609">
                  <c:v>8947.765625</c:v>
                </c:pt>
                <c:pt idx="6610">
                  <c:v>8831.1171875</c:v>
                </c:pt>
                <c:pt idx="6611">
                  <c:v>6805.3671875</c:v>
                </c:pt>
                <c:pt idx="6612">
                  <c:v>6949.4296875</c:v>
                </c:pt>
                <c:pt idx="6613">
                  <c:v>10381.3046875</c:v>
                </c:pt>
                <c:pt idx="6614">
                  <c:v>9974.4453125</c:v>
                </c:pt>
                <c:pt idx="6615">
                  <c:v>17962.3203125</c:v>
                </c:pt>
                <c:pt idx="6616">
                  <c:v>17258.62890625</c:v>
                </c:pt>
                <c:pt idx="6617">
                  <c:v>14969.296875</c:v>
                </c:pt>
                <c:pt idx="6618">
                  <c:v>15829.125</c:v>
                </c:pt>
                <c:pt idx="6619">
                  <c:v>18556.13671875</c:v>
                </c:pt>
                <c:pt idx="6620">
                  <c:v>19825.42578125</c:v>
                </c:pt>
                <c:pt idx="6621">
                  <c:v>19007.2109375</c:v>
                </c:pt>
                <c:pt idx="6622">
                  <c:v>18560.65625</c:v>
                </c:pt>
                <c:pt idx="6623">
                  <c:v>18821.7265625</c:v>
                </c:pt>
                <c:pt idx="6624">
                  <c:v>18299.69921875</c:v>
                </c:pt>
                <c:pt idx="6625">
                  <c:v>19539.64453125</c:v>
                </c:pt>
                <c:pt idx="6626">
                  <c:v>17785.85546875</c:v>
                </c:pt>
                <c:pt idx="6627">
                  <c:v>15407.56640625</c:v>
                </c:pt>
                <c:pt idx="6628">
                  <c:v>15364.21484375</c:v>
                </c:pt>
                <c:pt idx="6629">
                  <c:v>17512.33984375</c:v>
                </c:pt>
                <c:pt idx="6630">
                  <c:v>16722.23828125</c:v>
                </c:pt>
                <c:pt idx="6631">
                  <c:v>16361.765625</c:v>
                </c:pt>
                <c:pt idx="6632">
                  <c:v>16179.12890625</c:v>
                </c:pt>
                <c:pt idx="6633">
                  <c:v>17339.796875</c:v>
                </c:pt>
                <c:pt idx="6634">
                  <c:v>16344.87890625</c:v>
                </c:pt>
                <c:pt idx="6635">
                  <c:v>16997.453125</c:v>
                </c:pt>
                <c:pt idx="6636">
                  <c:v>17383.80078125</c:v>
                </c:pt>
                <c:pt idx="6637">
                  <c:v>15251.5390625</c:v>
                </c:pt>
                <c:pt idx="6638">
                  <c:v>14679.90625</c:v>
                </c:pt>
                <c:pt idx="6639">
                  <c:v>15714.9453125</c:v>
                </c:pt>
                <c:pt idx="6640">
                  <c:v>17486.78125</c:v>
                </c:pt>
                <c:pt idx="6641">
                  <c:v>16409.5234375</c:v>
                </c:pt>
                <c:pt idx="6642">
                  <c:v>13728.01953125</c:v>
                </c:pt>
                <c:pt idx="6643">
                  <c:v>13964.375</c:v>
                </c:pt>
                <c:pt idx="6644">
                  <c:v>17140.64453125</c:v>
                </c:pt>
                <c:pt idx="6645">
                  <c:v>20170.2890625</c:v>
                </c:pt>
                <c:pt idx="6646">
                  <c:v>16564.21875</c:v>
                </c:pt>
                <c:pt idx="6647">
                  <c:v>16033.4375</c:v>
                </c:pt>
                <c:pt idx="6648">
                  <c:v>16185.5234375</c:v>
                </c:pt>
                <c:pt idx="6649">
                  <c:v>20201.94921875</c:v>
                </c:pt>
                <c:pt idx="6650">
                  <c:v>20207.32421875</c:v>
                </c:pt>
                <c:pt idx="6651">
                  <c:v>18478.4609375</c:v>
                </c:pt>
                <c:pt idx="6652">
                  <c:v>18437.40234375</c:v>
                </c:pt>
                <c:pt idx="6653">
                  <c:v>19226.46875</c:v>
                </c:pt>
                <c:pt idx="6654">
                  <c:v>17685.48828125</c:v>
                </c:pt>
                <c:pt idx="6655">
                  <c:v>20036.98046875</c:v>
                </c:pt>
                <c:pt idx="6656">
                  <c:v>18040.91796875</c:v>
                </c:pt>
                <c:pt idx="6657">
                  <c:v>16201.3359375</c:v>
                </c:pt>
                <c:pt idx="6658">
                  <c:v>15714.7734375</c:v>
                </c:pt>
                <c:pt idx="6659">
                  <c:v>17941.42578125</c:v>
                </c:pt>
                <c:pt idx="6660">
                  <c:v>13209.83203125</c:v>
                </c:pt>
                <c:pt idx="6661">
                  <c:v>9713.35546875</c:v>
                </c:pt>
                <c:pt idx="6662">
                  <c:v>13905.08203125</c:v>
                </c:pt>
                <c:pt idx="6663">
                  <c:v>11408.3515625</c:v>
                </c:pt>
                <c:pt idx="6664">
                  <c:v>10184.14453125</c:v>
                </c:pt>
                <c:pt idx="6665">
                  <c:v>9534.50390625</c:v>
                </c:pt>
                <c:pt idx="6666">
                  <c:v>10446.6015625</c:v>
                </c:pt>
                <c:pt idx="6667">
                  <c:v>15352.46484375</c:v>
                </c:pt>
                <c:pt idx="6668">
                  <c:v>15852.8125</c:v>
                </c:pt>
                <c:pt idx="6669">
                  <c:v>13702.96484375</c:v>
                </c:pt>
                <c:pt idx="6670">
                  <c:v>12708.6640625</c:v>
                </c:pt>
                <c:pt idx="6671">
                  <c:v>12635.35546875</c:v>
                </c:pt>
                <c:pt idx="6672">
                  <c:v>11861.19921875</c:v>
                </c:pt>
                <c:pt idx="6673">
                  <c:v>11064.0234375</c:v>
                </c:pt>
                <c:pt idx="6674">
                  <c:v>12593.19140625</c:v>
                </c:pt>
                <c:pt idx="6675">
                  <c:v>11860.75</c:v>
                </c:pt>
                <c:pt idx="6676">
                  <c:v>9066.390625</c:v>
                </c:pt>
                <c:pt idx="6677">
                  <c:v>8398.3671875</c:v>
                </c:pt>
                <c:pt idx="6678">
                  <c:v>8230.5859375</c:v>
                </c:pt>
                <c:pt idx="6679">
                  <c:v>9361.5390625</c:v>
                </c:pt>
                <c:pt idx="6680">
                  <c:v>10341.05078125</c:v>
                </c:pt>
                <c:pt idx="6681">
                  <c:v>11592.76953125</c:v>
                </c:pt>
                <c:pt idx="6682">
                  <c:v>12206.38671875</c:v>
                </c:pt>
                <c:pt idx="6683">
                  <c:v>12242.24609375</c:v>
                </c:pt>
                <c:pt idx="6684">
                  <c:v>12052.39453125</c:v>
                </c:pt>
                <c:pt idx="6685">
                  <c:v>11566.45703125</c:v>
                </c:pt>
                <c:pt idx="6686">
                  <c:v>9348.640625</c:v>
                </c:pt>
                <c:pt idx="6687">
                  <c:v>11208.265625</c:v>
                </c:pt>
                <c:pt idx="6688">
                  <c:v>12260.54296875</c:v>
                </c:pt>
                <c:pt idx="6689">
                  <c:v>12452.234375</c:v>
                </c:pt>
                <c:pt idx="6690">
                  <c:v>10159.33203125</c:v>
                </c:pt>
                <c:pt idx="6691">
                  <c:v>8830.76171875</c:v>
                </c:pt>
                <c:pt idx="6692">
                  <c:v>9167.875</c:v>
                </c:pt>
                <c:pt idx="6693">
                  <c:v>10560.11328125</c:v>
                </c:pt>
                <c:pt idx="6694">
                  <c:v>11223.3515625</c:v>
                </c:pt>
                <c:pt idx="6695">
                  <c:v>9870.484375</c:v>
                </c:pt>
                <c:pt idx="6696">
                  <c:v>8357.38671875</c:v>
                </c:pt>
                <c:pt idx="6697">
                  <c:v>10344.34765625</c:v>
                </c:pt>
                <c:pt idx="6698">
                  <c:v>9974.75</c:v>
                </c:pt>
                <c:pt idx="6699">
                  <c:v>10183.29296875</c:v>
                </c:pt>
                <c:pt idx="6700">
                  <c:v>10867.26953125</c:v>
                </c:pt>
                <c:pt idx="6701">
                  <c:v>8520.31640625</c:v>
                </c:pt>
                <c:pt idx="6702">
                  <c:v>8738.91015625</c:v>
                </c:pt>
                <c:pt idx="6703">
                  <c:v>10928.703125</c:v>
                </c:pt>
                <c:pt idx="6704">
                  <c:v>10460.94921875</c:v>
                </c:pt>
                <c:pt idx="6705">
                  <c:v>17142.44140625</c:v>
                </c:pt>
                <c:pt idx="6706">
                  <c:v>16493.2109375</c:v>
                </c:pt>
                <c:pt idx="6707">
                  <c:v>16492.2265625</c:v>
                </c:pt>
                <c:pt idx="6708">
                  <c:v>16237.1796875</c:v>
                </c:pt>
                <c:pt idx="6709">
                  <c:v>15429.91015625</c:v>
                </c:pt>
                <c:pt idx="6710">
                  <c:v>16962.5546875</c:v>
                </c:pt>
                <c:pt idx="6711">
                  <c:v>15793.296875</c:v>
                </c:pt>
                <c:pt idx="6712">
                  <c:v>13716.25</c:v>
                </c:pt>
                <c:pt idx="6713">
                  <c:v>12384.4921875</c:v>
                </c:pt>
                <c:pt idx="6714">
                  <c:v>12910.4765625</c:v>
                </c:pt>
                <c:pt idx="6715">
                  <c:v>14481.61328125</c:v>
                </c:pt>
                <c:pt idx="6716">
                  <c:v>16407.3046875</c:v>
                </c:pt>
                <c:pt idx="6717">
                  <c:v>16451.125</c:v>
                </c:pt>
                <c:pt idx="6718">
                  <c:v>15609.8671875</c:v>
                </c:pt>
                <c:pt idx="6719">
                  <c:v>16078.6953125</c:v>
                </c:pt>
                <c:pt idx="6720">
                  <c:v>14279.14453125</c:v>
                </c:pt>
                <c:pt idx="6721">
                  <c:v>12629.6796875</c:v>
                </c:pt>
                <c:pt idx="6722">
                  <c:v>11552.33984375</c:v>
                </c:pt>
                <c:pt idx="6723">
                  <c:v>11554.52734375</c:v>
                </c:pt>
                <c:pt idx="6724">
                  <c:v>14095.2578125</c:v>
                </c:pt>
                <c:pt idx="6725">
                  <c:v>14488.61328125</c:v>
                </c:pt>
                <c:pt idx="6726">
                  <c:v>14255.9609375</c:v>
                </c:pt>
                <c:pt idx="6727">
                  <c:v>12359.50390625</c:v>
                </c:pt>
                <c:pt idx="6728">
                  <c:v>14099.92578125</c:v>
                </c:pt>
                <c:pt idx="6729">
                  <c:v>14886.4609375</c:v>
                </c:pt>
                <c:pt idx="6730">
                  <c:v>13608.03125</c:v>
                </c:pt>
                <c:pt idx="6731">
                  <c:v>12559.3046875</c:v>
                </c:pt>
                <c:pt idx="6732">
                  <c:v>13628.9921875</c:v>
                </c:pt>
                <c:pt idx="6733">
                  <c:v>14013.49609375</c:v>
                </c:pt>
                <c:pt idx="6734">
                  <c:v>14821.39453125</c:v>
                </c:pt>
                <c:pt idx="6735">
                  <c:v>13251.8515625</c:v>
                </c:pt>
                <c:pt idx="6736">
                  <c:v>10881.625</c:v>
                </c:pt>
                <c:pt idx="6737">
                  <c:v>9661.96484375</c:v>
                </c:pt>
                <c:pt idx="6738">
                  <c:v>8691.03125</c:v>
                </c:pt>
                <c:pt idx="6739">
                  <c:v>11168.18359375</c:v>
                </c:pt>
                <c:pt idx="6740">
                  <c:v>13460.8515625</c:v>
                </c:pt>
                <c:pt idx="6741">
                  <c:v>12788.41015625</c:v>
                </c:pt>
                <c:pt idx="6742">
                  <c:v>13715.1640625</c:v>
                </c:pt>
                <c:pt idx="6743">
                  <c:v>12203.640625</c:v>
                </c:pt>
                <c:pt idx="6744">
                  <c:v>10030.3671875</c:v>
                </c:pt>
                <c:pt idx="6745">
                  <c:v>10674.859375</c:v>
                </c:pt>
                <c:pt idx="6746">
                  <c:v>13473.6953125</c:v>
                </c:pt>
                <c:pt idx="6747">
                  <c:v>12365.953125</c:v>
                </c:pt>
                <c:pt idx="6748">
                  <c:v>13407.5390625</c:v>
                </c:pt>
                <c:pt idx="6749">
                  <c:v>12910.796875</c:v>
                </c:pt>
                <c:pt idx="6750">
                  <c:v>12442.53125</c:v>
                </c:pt>
                <c:pt idx="6751">
                  <c:v>11146.546875</c:v>
                </c:pt>
                <c:pt idx="6752">
                  <c:v>10230.36328125</c:v>
                </c:pt>
                <c:pt idx="6753">
                  <c:v>11583.9765625</c:v>
                </c:pt>
                <c:pt idx="6754">
                  <c:v>11581.58984375</c:v>
                </c:pt>
                <c:pt idx="6755">
                  <c:v>12040.625</c:v>
                </c:pt>
                <c:pt idx="6756">
                  <c:v>12597.40625</c:v>
                </c:pt>
                <c:pt idx="6757">
                  <c:v>13695.8984375</c:v>
                </c:pt>
                <c:pt idx="6758">
                  <c:v>13458.3828125</c:v>
                </c:pt>
                <c:pt idx="6759">
                  <c:v>13669.34765625</c:v>
                </c:pt>
                <c:pt idx="6760">
                  <c:v>12047.12890625</c:v>
                </c:pt>
                <c:pt idx="6761">
                  <c:v>10893.5</c:v>
                </c:pt>
                <c:pt idx="6762">
                  <c:v>11238.33984375</c:v>
                </c:pt>
                <c:pt idx="6763">
                  <c:v>13244.78125</c:v>
                </c:pt>
                <c:pt idx="6764">
                  <c:v>13466.3671875</c:v>
                </c:pt>
                <c:pt idx="6765">
                  <c:v>12082.6953125</c:v>
                </c:pt>
                <c:pt idx="6766">
                  <c:v>13050.40625</c:v>
                </c:pt>
                <c:pt idx="6767">
                  <c:v>12462.44140625</c:v>
                </c:pt>
                <c:pt idx="6768">
                  <c:v>11678.5390625</c:v>
                </c:pt>
                <c:pt idx="6769">
                  <c:v>9225.07421875</c:v>
                </c:pt>
                <c:pt idx="6770">
                  <c:v>9302.27734375</c:v>
                </c:pt>
                <c:pt idx="6771">
                  <c:v>9484.94140625</c:v>
                </c:pt>
                <c:pt idx="6772">
                  <c:v>9795.1484375</c:v>
                </c:pt>
                <c:pt idx="6773">
                  <c:v>10415.8984375</c:v>
                </c:pt>
                <c:pt idx="6774">
                  <c:v>11103.9765625</c:v>
                </c:pt>
                <c:pt idx="6775">
                  <c:v>9803.5234375</c:v>
                </c:pt>
                <c:pt idx="6776">
                  <c:v>10345.9375</c:v>
                </c:pt>
                <c:pt idx="6777">
                  <c:v>13249.96875</c:v>
                </c:pt>
                <c:pt idx="6778">
                  <c:v>12747.5703125</c:v>
                </c:pt>
                <c:pt idx="6779">
                  <c:v>12709.765625</c:v>
                </c:pt>
                <c:pt idx="6780">
                  <c:v>11098.078125</c:v>
                </c:pt>
                <c:pt idx="6781">
                  <c:v>11503.453125</c:v>
                </c:pt>
                <c:pt idx="6782">
                  <c:v>12991.6640625</c:v>
                </c:pt>
                <c:pt idx="6783">
                  <c:v>12805.87890625</c:v>
                </c:pt>
                <c:pt idx="6784">
                  <c:v>12399.6171875</c:v>
                </c:pt>
                <c:pt idx="6785">
                  <c:v>11515.97265625</c:v>
                </c:pt>
                <c:pt idx="6786">
                  <c:v>11372.81640625</c:v>
                </c:pt>
                <c:pt idx="6787">
                  <c:v>10884.49609375</c:v>
                </c:pt>
                <c:pt idx="6788">
                  <c:v>10994.35546875</c:v>
                </c:pt>
                <c:pt idx="6789">
                  <c:v>13191.54296875</c:v>
                </c:pt>
                <c:pt idx="6790">
                  <c:v>11076.3203125</c:v>
                </c:pt>
                <c:pt idx="6791">
                  <c:v>13437.29296875</c:v>
                </c:pt>
                <c:pt idx="6792">
                  <c:v>12677.10546875</c:v>
                </c:pt>
                <c:pt idx="6793">
                  <c:v>12515.2109375</c:v>
                </c:pt>
                <c:pt idx="6794">
                  <c:v>12914.1796875</c:v>
                </c:pt>
                <c:pt idx="6795">
                  <c:v>16757.7109375</c:v>
                </c:pt>
                <c:pt idx="6796">
                  <c:v>14516.50390625</c:v>
                </c:pt>
                <c:pt idx="6797">
                  <c:v>14651.01953125</c:v>
                </c:pt>
                <c:pt idx="6798">
                  <c:v>15988.48046875</c:v>
                </c:pt>
                <c:pt idx="6799">
                  <c:v>16021.6484375</c:v>
                </c:pt>
                <c:pt idx="6800">
                  <c:v>13726.30859375</c:v>
                </c:pt>
                <c:pt idx="6801">
                  <c:v>13698.5234375</c:v>
                </c:pt>
                <c:pt idx="6802">
                  <c:v>16832.3515625</c:v>
                </c:pt>
                <c:pt idx="6803">
                  <c:v>15254.86328125</c:v>
                </c:pt>
                <c:pt idx="6804">
                  <c:v>16012.93359375</c:v>
                </c:pt>
                <c:pt idx="6805">
                  <c:v>15065.30859375</c:v>
                </c:pt>
                <c:pt idx="6806">
                  <c:v>15358.5625</c:v>
                </c:pt>
                <c:pt idx="6807">
                  <c:v>16209.8203125</c:v>
                </c:pt>
                <c:pt idx="6808">
                  <c:v>16784.546875</c:v>
                </c:pt>
                <c:pt idx="6809">
                  <c:v>17068.01171875</c:v>
                </c:pt>
                <c:pt idx="6810">
                  <c:v>17910.00390625</c:v>
                </c:pt>
                <c:pt idx="6811">
                  <c:v>17456.88671875</c:v>
                </c:pt>
                <c:pt idx="6812">
                  <c:v>16857.6796875</c:v>
                </c:pt>
                <c:pt idx="6813">
                  <c:v>17639.03515625</c:v>
                </c:pt>
                <c:pt idx="6814">
                  <c:v>17582.0703125</c:v>
                </c:pt>
                <c:pt idx="6815">
                  <c:v>17830.16796875</c:v>
                </c:pt>
                <c:pt idx="6816">
                  <c:v>18219.70703125</c:v>
                </c:pt>
                <c:pt idx="6817">
                  <c:v>17172.44140625</c:v>
                </c:pt>
                <c:pt idx="6818">
                  <c:v>17086.59375</c:v>
                </c:pt>
                <c:pt idx="6819">
                  <c:v>16962.03125</c:v>
                </c:pt>
                <c:pt idx="6820">
                  <c:v>16535.5234375</c:v>
                </c:pt>
                <c:pt idx="6821">
                  <c:v>16658.6796875</c:v>
                </c:pt>
                <c:pt idx="6822">
                  <c:v>18104.29296875</c:v>
                </c:pt>
                <c:pt idx="6823">
                  <c:v>16990.02734375</c:v>
                </c:pt>
                <c:pt idx="6824">
                  <c:v>17232.59375</c:v>
                </c:pt>
                <c:pt idx="6825">
                  <c:v>16359.296875</c:v>
                </c:pt>
                <c:pt idx="6826">
                  <c:v>16227.5625</c:v>
                </c:pt>
                <c:pt idx="6827">
                  <c:v>17389.0390625</c:v>
                </c:pt>
                <c:pt idx="6828">
                  <c:v>17165.96875</c:v>
                </c:pt>
                <c:pt idx="6829">
                  <c:v>17060.31640625</c:v>
                </c:pt>
                <c:pt idx="6830">
                  <c:v>17398.828125</c:v>
                </c:pt>
                <c:pt idx="6831">
                  <c:v>13868.640625</c:v>
                </c:pt>
                <c:pt idx="6832">
                  <c:v>13510.359375</c:v>
                </c:pt>
                <c:pt idx="6833">
                  <c:v>13190.921875</c:v>
                </c:pt>
                <c:pt idx="6834">
                  <c:v>16513.13671875</c:v>
                </c:pt>
                <c:pt idx="6835">
                  <c:v>17328.484375</c:v>
                </c:pt>
                <c:pt idx="6836">
                  <c:v>16467.3046875</c:v>
                </c:pt>
                <c:pt idx="6837">
                  <c:v>14969.7578125</c:v>
                </c:pt>
                <c:pt idx="6838">
                  <c:v>14752.8671875</c:v>
                </c:pt>
                <c:pt idx="6839">
                  <c:v>14544.90625</c:v>
                </c:pt>
                <c:pt idx="6840">
                  <c:v>15459.84375</c:v>
                </c:pt>
                <c:pt idx="6841">
                  <c:v>13852.87109375</c:v>
                </c:pt>
                <c:pt idx="6842">
                  <c:v>13158.33984375</c:v>
                </c:pt>
                <c:pt idx="6843">
                  <c:v>12503.89453125</c:v>
                </c:pt>
                <c:pt idx="6844">
                  <c:v>13777.3046875</c:v>
                </c:pt>
                <c:pt idx="6845">
                  <c:v>15822.98828125</c:v>
                </c:pt>
                <c:pt idx="6846">
                  <c:v>15066.83984375</c:v>
                </c:pt>
                <c:pt idx="6847">
                  <c:v>12001.79296875</c:v>
                </c:pt>
                <c:pt idx="6848">
                  <c:v>15256.9375</c:v>
                </c:pt>
                <c:pt idx="6849">
                  <c:v>15242.4921875</c:v>
                </c:pt>
                <c:pt idx="6850">
                  <c:v>16111.76171875</c:v>
                </c:pt>
                <c:pt idx="6851">
                  <c:v>15955.85546875</c:v>
                </c:pt>
                <c:pt idx="6852">
                  <c:v>15372.13671875</c:v>
                </c:pt>
                <c:pt idx="6853">
                  <c:v>15447.68359375</c:v>
                </c:pt>
                <c:pt idx="6854">
                  <c:v>16590.9765625</c:v>
                </c:pt>
                <c:pt idx="6855">
                  <c:v>17450.1796875</c:v>
                </c:pt>
                <c:pt idx="6856">
                  <c:v>16850.8984375</c:v>
                </c:pt>
                <c:pt idx="6857">
                  <c:v>15839.828125</c:v>
                </c:pt>
                <c:pt idx="6858">
                  <c:v>17512.15625</c:v>
                </c:pt>
                <c:pt idx="6859">
                  <c:v>16983.71875</c:v>
                </c:pt>
                <c:pt idx="6860">
                  <c:v>14370.484375</c:v>
                </c:pt>
                <c:pt idx="6861">
                  <c:v>11887.47265625</c:v>
                </c:pt>
                <c:pt idx="6862">
                  <c:v>10152.0859375</c:v>
                </c:pt>
                <c:pt idx="6863">
                  <c:v>11104.8828125</c:v>
                </c:pt>
                <c:pt idx="6864">
                  <c:v>14979.08203125</c:v>
                </c:pt>
                <c:pt idx="6865">
                  <c:v>16009.4296875</c:v>
                </c:pt>
                <c:pt idx="6866">
                  <c:v>15195.484375</c:v>
                </c:pt>
                <c:pt idx="6867">
                  <c:v>14131.5234375</c:v>
                </c:pt>
                <c:pt idx="6868">
                  <c:v>15000.7109375</c:v>
                </c:pt>
                <c:pt idx="6869">
                  <c:v>17100.359375</c:v>
                </c:pt>
                <c:pt idx="6870">
                  <c:v>18063.14453125</c:v>
                </c:pt>
                <c:pt idx="6871">
                  <c:v>16831.79296875</c:v>
                </c:pt>
                <c:pt idx="6872">
                  <c:v>18390.30078125</c:v>
                </c:pt>
                <c:pt idx="6873">
                  <c:v>18341.49609375</c:v>
                </c:pt>
                <c:pt idx="6874">
                  <c:v>17101.703125</c:v>
                </c:pt>
                <c:pt idx="6875">
                  <c:v>14837.7421875</c:v>
                </c:pt>
                <c:pt idx="6876">
                  <c:v>18101.1953125</c:v>
                </c:pt>
                <c:pt idx="6877">
                  <c:v>16558.92578125</c:v>
                </c:pt>
                <c:pt idx="6878">
                  <c:v>16250.53515625</c:v>
                </c:pt>
                <c:pt idx="6879">
                  <c:v>17323.83984375</c:v>
                </c:pt>
                <c:pt idx="6880">
                  <c:v>18353.1015625</c:v>
                </c:pt>
                <c:pt idx="6881">
                  <c:v>18821.046875</c:v>
                </c:pt>
                <c:pt idx="6882">
                  <c:v>17775.57421875</c:v>
                </c:pt>
                <c:pt idx="6883">
                  <c:v>16876.83984375</c:v>
                </c:pt>
                <c:pt idx="6884">
                  <c:v>18803.70703125</c:v>
                </c:pt>
                <c:pt idx="6885">
                  <c:v>11557.9453125</c:v>
                </c:pt>
                <c:pt idx="6886">
                  <c:v>11683.98828125</c:v>
                </c:pt>
                <c:pt idx="6887">
                  <c:v>11820.8671875</c:v>
                </c:pt>
                <c:pt idx="6888">
                  <c:v>8906.30859375</c:v>
                </c:pt>
                <c:pt idx="6889">
                  <c:v>11204.6328125</c:v>
                </c:pt>
                <c:pt idx="6890">
                  <c:v>9713.34765625</c:v>
                </c:pt>
                <c:pt idx="6891">
                  <c:v>10217.21875</c:v>
                </c:pt>
                <c:pt idx="6892">
                  <c:v>11758.8671875</c:v>
                </c:pt>
                <c:pt idx="6893">
                  <c:v>10236.56640625</c:v>
                </c:pt>
                <c:pt idx="6894">
                  <c:v>9069.9921875</c:v>
                </c:pt>
                <c:pt idx="6895">
                  <c:v>9472.15625</c:v>
                </c:pt>
                <c:pt idx="6896">
                  <c:v>9312.8828125</c:v>
                </c:pt>
                <c:pt idx="6897">
                  <c:v>9604.953125</c:v>
                </c:pt>
                <c:pt idx="6898">
                  <c:v>11398.0234375</c:v>
                </c:pt>
                <c:pt idx="6899">
                  <c:v>11610.875</c:v>
                </c:pt>
                <c:pt idx="6900">
                  <c:v>17207.85546875</c:v>
                </c:pt>
                <c:pt idx="6901">
                  <c:v>18719.15625</c:v>
                </c:pt>
                <c:pt idx="6902">
                  <c:v>17589.7578125</c:v>
                </c:pt>
                <c:pt idx="6903">
                  <c:v>15506.234375</c:v>
                </c:pt>
                <c:pt idx="6904">
                  <c:v>18609.38671875</c:v>
                </c:pt>
                <c:pt idx="6905">
                  <c:v>18253.26171875</c:v>
                </c:pt>
                <c:pt idx="6906">
                  <c:v>18544.3828125</c:v>
                </c:pt>
                <c:pt idx="6907">
                  <c:v>18257.11328125</c:v>
                </c:pt>
                <c:pt idx="6908">
                  <c:v>16069.46484375</c:v>
                </c:pt>
                <c:pt idx="6909">
                  <c:v>14798.38671875</c:v>
                </c:pt>
                <c:pt idx="6910">
                  <c:v>15151.15625</c:v>
                </c:pt>
                <c:pt idx="6911">
                  <c:v>17647.45703125</c:v>
                </c:pt>
                <c:pt idx="6912">
                  <c:v>18836.30078125</c:v>
                </c:pt>
                <c:pt idx="6913">
                  <c:v>17737.609375</c:v>
                </c:pt>
                <c:pt idx="6914">
                  <c:v>18707.375</c:v>
                </c:pt>
                <c:pt idx="6915">
                  <c:v>12438.7265625</c:v>
                </c:pt>
                <c:pt idx="6916">
                  <c:v>13887.5234375</c:v>
                </c:pt>
                <c:pt idx="6917">
                  <c:v>15169.2421875</c:v>
                </c:pt>
                <c:pt idx="6918">
                  <c:v>16373.53515625</c:v>
                </c:pt>
                <c:pt idx="6919">
                  <c:v>15703.90234375</c:v>
                </c:pt>
                <c:pt idx="6920">
                  <c:v>15478.390625</c:v>
                </c:pt>
                <c:pt idx="6921">
                  <c:v>15584.1640625</c:v>
                </c:pt>
                <c:pt idx="6922">
                  <c:v>16081.70703125</c:v>
                </c:pt>
                <c:pt idx="6923">
                  <c:v>15165.46875</c:v>
                </c:pt>
                <c:pt idx="6924">
                  <c:v>14991.65234375</c:v>
                </c:pt>
                <c:pt idx="6925">
                  <c:v>15561.99609375</c:v>
                </c:pt>
                <c:pt idx="6926">
                  <c:v>15188.16015625</c:v>
                </c:pt>
                <c:pt idx="6927">
                  <c:v>15348.40625</c:v>
                </c:pt>
                <c:pt idx="6928">
                  <c:v>14088.34375</c:v>
                </c:pt>
                <c:pt idx="6929">
                  <c:v>14889.90234375</c:v>
                </c:pt>
                <c:pt idx="6930">
                  <c:v>15586.421875</c:v>
                </c:pt>
                <c:pt idx="6931">
                  <c:v>15612</c:v>
                </c:pt>
                <c:pt idx="6932">
                  <c:v>13827.8125</c:v>
                </c:pt>
                <c:pt idx="6933">
                  <c:v>13557.7265625</c:v>
                </c:pt>
                <c:pt idx="6934">
                  <c:v>14574.07421875</c:v>
                </c:pt>
                <c:pt idx="6935">
                  <c:v>14097.578125</c:v>
                </c:pt>
                <c:pt idx="6936">
                  <c:v>15560.4453125</c:v>
                </c:pt>
                <c:pt idx="6937">
                  <c:v>15115.0234375</c:v>
                </c:pt>
                <c:pt idx="6938">
                  <c:v>12257.5390625</c:v>
                </c:pt>
                <c:pt idx="6939">
                  <c:v>11333.30859375</c:v>
                </c:pt>
                <c:pt idx="6940">
                  <c:v>12836.984375</c:v>
                </c:pt>
                <c:pt idx="6941">
                  <c:v>14825.40625</c:v>
                </c:pt>
                <c:pt idx="6942">
                  <c:v>14463.0703125</c:v>
                </c:pt>
                <c:pt idx="6943">
                  <c:v>11827.953125</c:v>
                </c:pt>
                <c:pt idx="6944">
                  <c:v>12517.3203125</c:v>
                </c:pt>
                <c:pt idx="6945">
                  <c:v>13009.12109375</c:v>
                </c:pt>
                <c:pt idx="6946">
                  <c:v>11863.5625</c:v>
                </c:pt>
                <c:pt idx="6947">
                  <c:v>12102.7578125</c:v>
                </c:pt>
                <c:pt idx="6948">
                  <c:v>12589.65234375</c:v>
                </c:pt>
                <c:pt idx="6949">
                  <c:v>13353.21875</c:v>
                </c:pt>
                <c:pt idx="6950">
                  <c:v>12878.87890625</c:v>
                </c:pt>
                <c:pt idx="6951">
                  <c:v>11199.703125</c:v>
                </c:pt>
                <c:pt idx="6952">
                  <c:v>13356.11328125</c:v>
                </c:pt>
                <c:pt idx="6953">
                  <c:v>10792.6484375</c:v>
                </c:pt>
                <c:pt idx="6954">
                  <c:v>9690.015625</c:v>
                </c:pt>
                <c:pt idx="6955">
                  <c:v>10390.796875</c:v>
                </c:pt>
                <c:pt idx="6956">
                  <c:v>12669.3515625</c:v>
                </c:pt>
                <c:pt idx="6957">
                  <c:v>12332.59375</c:v>
                </c:pt>
                <c:pt idx="6958">
                  <c:v>11231.96875</c:v>
                </c:pt>
                <c:pt idx="6959">
                  <c:v>11901.75390625</c:v>
                </c:pt>
                <c:pt idx="6960">
                  <c:v>16991.61328125</c:v>
                </c:pt>
                <c:pt idx="6961">
                  <c:v>17094.62109375</c:v>
                </c:pt>
                <c:pt idx="6962">
                  <c:v>17206.66015625</c:v>
                </c:pt>
                <c:pt idx="6963">
                  <c:v>16481.734375</c:v>
                </c:pt>
                <c:pt idx="6964">
                  <c:v>17103.22265625</c:v>
                </c:pt>
                <c:pt idx="6965">
                  <c:v>16374.0390625</c:v>
                </c:pt>
                <c:pt idx="6966">
                  <c:v>14462.1171875</c:v>
                </c:pt>
                <c:pt idx="6967">
                  <c:v>13739.96484375</c:v>
                </c:pt>
                <c:pt idx="6968">
                  <c:v>16778.8203125</c:v>
                </c:pt>
                <c:pt idx="6969">
                  <c:v>16276.453125</c:v>
                </c:pt>
                <c:pt idx="6970">
                  <c:v>16425.57421875</c:v>
                </c:pt>
                <c:pt idx="6971">
                  <c:v>16678.7578125</c:v>
                </c:pt>
                <c:pt idx="6972">
                  <c:v>16565.4765625</c:v>
                </c:pt>
                <c:pt idx="6973">
                  <c:v>16966.78515625</c:v>
                </c:pt>
                <c:pt idx="6974">
                  <c:v>16021.75390625</c:v>
                </c:pt>
                <c:pt idx="6975">
                  <c:v>16185.859375</c:v>
                </c:pt>
                <c:pt idx="6976">
                  <c:v>15094.25390625</c:v>
                </c:pt>
                <c:pt idx="6977">
                  <c:v>13905.05859375</c:v>
                </c:pt>
                <c:pt idx="6978">
                  <c:v>14374.453125</c:v>
                </c:pt>
                <c:pt idx="6979">
                  <c:v>15422.734375</c:v>
                </c:pt>
                <c:pt idx="6980">
                  <c:v>13048.18359375</c:v>
                </c:pt>
                <c:pt idx="6981">
                  <c:v>12486.1484375</c:v>
                </c:pt>
                <c:pt idx="6982">
                  <c:v>13711.453125</c:v>
                </c:pt>
                <c:pt idx="6983">
                  <c:v>14670.76171875</c:v>
                </c:pt>
                <c:pt idx="6984">
                  <c:v>14322.9921875</c:v>
                </c:pt>
                <c:pt idx="6985">
                  <c:v>14668.5546875</c:v>
                </c:pt>
                <c:pt idx="6986">
                  <c:v>15450.30859375</c:v>
                </c:pt>
                <c:pt idx="6987">
                  <c:v>15073.0625</c:v>
                </c:pt>
                <c:pt idx="6988">
                  <c:v>15125.65234375</c:v>
                </c:pt>
                <c:pt idx="6989">
                  <c:v>15332.2265625</c:v>
                </c:pt>
                <c:pt idx="6990">
                  <c:v>13727.2890625</c:v>
                </c:pt>
                <c:pt idx="6991">
                  <c:v>13242.75</c:v>
                </c:pt>
                <c:pt idx="6992">
                  <c:v>13063.9921875</c:v>
                </c:pt>
                <c:pt idx="6993">
                  <c:v>13250.85546875</c:v>
                </c:pt>
                <c:pt idx="6994">
                  <c:v>13742.01953125</c:v>
                </c:pt>
                <c:pt idx="6995">
                  <c:v>12012.75</c:v>
                </c:pt>
                <c:pt idx="6996">
                  <c:v>12083.05859375</c:v>
                </c:pt>
                <c:pt idx="6997">
                  <c:v>12922.46875</c:v>
                </c:pt>
                <c:pt idx="6998">
                  <c:v>13109.2578125</c:v>
                </c:pt>
                <c:pt idx="6999">
                  <c:v>11561.5703125</c:v>
                </c:pt>
                <c:pt idx="7000">
                  <c:v>10945.92578125</c:v>
                </c:pt>
                <c:pt idx="7001">
                  <c:v>13620.69140625</c:v>
                </c:pt>
                <c:pt idx="7002">
                  <c:v>13243.015625</c:v>
                </c:pt>
                <c:pt idx="7003">
                  <c:v>11805.921875</c:v>
                </c:pt>
                <c:pt idx="7004">
                  <c:v>12936.45703125</c:v>
                </c:pt>
                <c:pt idx="7005">
                  <c:v>11334.7265625</c:v>
                </c:pt>
                <c:pt idx="7006">
                  <c:v>12253.1796875</c:v>
                </c:pt>
                <c:pt idx="7007">
                  <c:v>12085.32421875</c:v>
                </c:pt>
                <c:pt idx="7008">
                  <c:v>11770.78125</c:v>
                </c:pt>
                <c:pt idx="7009">
                  <c:v>10038.57421875</c:v>
                </c:pt>
                <c:pt idx="7010">
                  <c:v>9914.66796875</c:v>
                </c:pt>
                <c:pt idx="7011">
                  <c:v>12298.46484375</c:v>
                </c:pt>
                <c:pt idx="7012">
                  <c:v>10241.9453125</c:v>
                </c:pt>
                <c:pt idx="7013">
                  <c:v>10292.03125</c:v>
                </c:pt>
                <c:pt idx="7014">
                  <c:v>11241.08984375</c:v>
                </c:pt>
                <c:pt idx="7015">
                  <c:v>12309.1015625</c:v>
                </c:pt>
                <c:pt idx="7016">
                  <c:v>10343.75</c:v>
                </c:pt>
                <c:pt idx="7017">
                  <c:v>9475.6484375</c:v>
                </c:pt>
                <c:pt idx="7018">
                  <c:v>9469.0625</c:v>
                </c:pt>
                <c:pt idx="7019">
                  <c:v>11844.24609375</c:v>
                </c:pt>
                <c:pt idx="7020">
                  <c:v>13799.7734375</c:v>
                </c:pt>
                <c:pt idx="7021">
                  <c:v>14620.1328125</c:v>
                </c:pt>
                <c:pt idx="7022">
                  <c:v>14157.5625</c:v>
                </c:pt>
                <c:pt idx="7023">
                  <c:v>12097.4609375</c:v>
                </c:pt>
                <c:pt idx="7024">
                  <c:v>11605.91796875</c:v>
                </c:pt>
                <c:pt idx="7025">
                  <c:v>14291.984375</c:v>
                </c:pt>
                <c:pt idx="7026">
                  <c:v>14236.8828125</c:v>
                </c:pt>
                <c:pt idx="7027">
                  <c:v>12355.2578125</c:v>
                </c:pt>
                <c:pt idx="7028">
                  <c:v>12331.23828125</c:v>
                </c:pt>
                <c:pt idx="7029">
                  <c:v>13216.2734375</c:v>
                </c:pt>
                <c:pt idx="7030">
                  <c:v>13960.265625</c:v>
                </c:pt>
                <c:pt idx="7031">
                  <c:v>10840.0234375</c:v>
                </c:pt>
                <c:pt idx="7032">
                  <c:v>10297.30078125</c:v>
                </c:pt>
                <c:pt idx="7033">
                  <c:v>11722.9296875</c:v>
                </c:pt>
                <c:pt idx="7034">
                  <c:v>14387.109375</c:v>
                </c:pt>
                <c:pt idx="7035">
                  <c:v>13028.69921875</c:v>
                </c:pt>
                <c:pt idx="7036">
                  <c:v>13132.03515625</c:v>
                </c:pt>
                <c:pt idx="7037">
                  <c:v>13287.64453125</c:v>
                </c:pt>
                <c:pt idx="7038">
                  <c:v>12546.171875</c:v>
                </c:pt>
                <c:pt idx="7039">
                  <c:v>10153.59375</c:v>
                </c:pt>
                <c:pt idx="7040">
                  <c:v>9208.18359375</c:v>
                </c:pt>
                <c:pt idx="7041">
                  <c:v>10660.69140625</c:v>
                </c:pt>
                <c:pt idx="7042">
                  <c:v>13461.0703125</c:v>
                </c:pt>
                <c:pt idx="7043">
                  <c:v>12918.9296875</c:v>
                </c:pt>
                <c:pt idx="7044">
                  <c:v>12677.76171875</c:v>
                </c:pt>
                <c:pt idx="7045">
                  <c:v>11017.37890625</c:v>
                </c:pt>
                <c:pt idx="7046">
                  <c:v>10991.0234375</c:v>
                </c:pt>
                <c:pt idx="7047">
                  <c:v>13053.890625</c:v>
                </c:pt>
                <c:pt idx="7048">
                  <c:v>11874.4375</c:v>
                </c:pt>
                <c:pt idx="7049">
                  <c:v>12908.6875</c:v>
                </c:pt>
                <c:pt idx="7050">
                  <c:v>19135.6484375</c:v>
                </c:pt>
                <c:pt idx="7051">
                  <c:v>19059.57421875</c:v>
                </c:pt>
                <c:pt idx="7052">
                  <c:v>17868.0390625</c:v>
                </c:pt>
                <c:pt idx="7053">
                  <c:v>16208.26953125</c:v>
                </c:pt>
                <c:pt idx="7054">
                  <c:v>15784.43359375</c:v>
                </c:pt>
                <c:pt idx="7055">
                  <c:v>15599.9375</c:v>
                </c:pt>
                <c:pt idx="7056">
                  <c:v>18736.5234375</c:v>
                </c:pt>
                <c:pt idx="7057">
                  <c:v>17785.5390625</c:v>
                </c:pt>
                <c:pt idx="7058">
                  <c:v>18362.49609375</c:v>
                </c:pt>
                <c:pt idx="7059">
                  <c:v>18421.47265625</c:v>
                </c:pt>
                <c:pt idx="7060">
                  <c:v>17101.54296875</c:v>
                </c:pt>
                <c:pt idx="7061">
                  <c:v>18767.19921875</c:v>
                </c:pt>
                <c:pt idx="7062">
                  <c:v>17292.4609375</c:v>
                </c:pt>
                <c:pt idx="7063">
                  <c:v>16385.23828125</c:v>
                </c:pt>
                <c:pt idx="7064">
                  <c:v>18933.15234375</c:v>
                </c:pt>
                <c:pt idx="7065">
                  <c:v>8861.0078125</c:v>
                </c:pt>
                <c:pt idx="7066">
                  <c:v>8519.765625</c:v>
                </c:pt>
                <c:pt idx="7067">
                  <c:v>13427.0234375</c:v>
                </c:pt>
                <c:pt idx="7068">
                  <c:v>13816.6875</c:v>
                </c:pt>
                <c:pt idx="7069">
                  <c:v>12608.515625</c:v>
                </c:pt>
                <c:pt idx="7070">
                  <c:v>12872.5703125</c:v>
                </c:pt>
                <c:pt idx="7071">
                  <c:v>10878.2265625</c:v>
                </c:pt>
                <c:pt idx="7072">
                  <c:v>13087.5078125</c:v>
                </c:pt>
                <c:pt idx="7073">
                  <c:v>11476.9140625</c:v>
                </c:pt>
                <c:pt idx="7074">
                  <c:v>12322.53125</c:v>
                </c:pt>
                <c:pt idx="7075">
                  <c:v>12885.734375</c:v>
                </c:pt>
                <c:pt idx="7076">
                  <c:v>10204.4921875</c:v>
                </c:pt>
                <c:pt idx="7077">
                  <c:v>11766.9140625</c:v>
                </c:pt>
                <c:pt idx="7078">
                  <c:v>12303.4453125</c:v>
                </c:pt>
                <c:pt idx="7079">
                  <c:v>11877.05859375</c:v>
                </c:pt>
                <c:pt idx="7080">
                  <c:v>15892.265625</c:v>
                </c:pt>
                <c:pt idx="7081">
                  <c:v>14302.2734375</c:v>
                </c:pt>
                <c:pt idx="7082">
                  <c:v>14242.8125</c:v>
                </c:pt>
                <c:pt idx="7083">
                  <c:v>15337.359375</c:v>
                </c:pt>
                <c:pt idx="7084">
                  <c:v>15163.12109375</c:v>
                </c:pt>
                <c:pt idx="7085">
                  <c:v>16069.21875</c:v>
                </c:pt>
                <c:pt idx="7086">
                  <c:v>14859.31640625</c:v>
                </c:pt>
                <c:pt idx="7087">
                  <c:v>15526.4765625</c:v>
                </c:pt>
                <c:pt idx="7088">
                  <c:v>15431.59765625</c:v>
                </c:pt>
                <c:pt idx="7089">
                  <c:v>14576.703125</c:v>
                </c:pt>
                <c:pt idx="7090">
                  <c:v>15699.046875</c:v>
                </c:pt>
                <c:pt idx="7091">
                  <c:v>16622.77734375</c:v>
                </c:pt>
                <c:pt idx="7092">
                  <c:v>16548.29296875</c:v>
                </c:pt>
                <c:pt idx="7093">
                  <c:v>13047.34375</c:v>
                </c:pt>
                <c:pt idx="7094">
                  <c:v>14498.51171875</c:v>
                </c:pt>
                <c:pt idx="7095">
                  <c:v>15622.58203125</c:v>
                </c:pt>
                <c:pt idx="7096">
                  <c:v>14341.30859375</c:v>
                </c:pt>
                <c:pt idx="7097">
                  <c:v>14803.80078125</c:v>
                </c:pt>
                <c:pt idx="7098">
                  <c:v>16027.68359375</c:v>
                </c:pt>
                <c:pt idx="7099">
                  <c:v>15022.5859375</c:v>
                </c:pt>
                <c:pt idx="7100">
                  <c:v>12646.27734375</c:v>
                </c:pt>
                <c:pt idx="7101">
                  <c:v>12268.3046875</c:v>
                </c:pt>
                <c:pt idx="7102">
                  <c:v>14226.140625</c:v>
                </c:pt>
                <c:pt idx="7103">
                  <c:v>14805.14453125</c:v>
                </c:pt>
                <c:pt idx="7104">
                  <c:v>16441.2890625</c:v>
                </c:pt>
                <c:pt idx="7105">
                  <c:v>16080.91015625</c:v>
                </c:pt>
                <c:pt idx="7106">
                  <c:v>14316.95703125</c:v>
                </c:pt>
                <c:pt idx="7107">
                  <c:v>13530.1484375</c:v>
                </c:pt>
                <c:pt idx="7108">
                  <c:v>15173.08984375</c:v>
                </c:pt>
                <c:pt idx="7109">
                  <c:v>15924.109375</c:v>
                </c:pt>
                <c:pt idx="7110">
                  <c:v>13481.48828125</c:v>
                </c:pt>
                <c:pt idx="7111">
                  <c:v>12392.85546875</c:v>
                </c:pt>
                <c:pt idx="7112">
                  <c:v>12507.73828125</c:v>
                </c:pt>
                <c:pt idx="7113">
                  <c:v>11463.19140625</c:v>
                </c:pt>
                <c:pt idx="7114">
                  <c:v>11780.36328125</c:v>
                </c:pt>
                <c:pt idx="7115">
                  <c:v>13334.33203125</c:v>
                </c:pt>
                <c:pt idx="7116">
                  <c:v>12570.4609375</c:v>
                </c:pt>
                <c:pt idx="7117">
                  <c:v>10801.703125</c:v>
                </c:pt>
                <c:pt idx="7118">
                  <c:v>10721.42578125</c:v>
                </c:pt>
                <c:pt idx="7119">
                  <c:v>13837.94921875</c:v>
                </c:pt>
                <c:pt idx="7120">
                  <c:v>13800.17578125</c:v>
                </c:pt>
                <c:pt idx="7121">
                  <c:v>13949.5859375</c:v>
                </c:pt>
                <c:pt idx="7122">
                  <c:v>14011.8125</c:v>
                </c:pt>
                <c:pt idx="7123">
                  <c:v>13322.28515625</c:v>
                </c:pt>
                <c:pt idx="7124">
                  <c:v>13739.56640625</c:v>
                </c:pt>
                <c:pt idx="7125">
                  <c:v>8115.5859375</c:v>
                </c:pt>
                <c:pt idx="7126">
                  <c:v>9947.875</c:v>
                </c:pt>
                <c:pt idx="7127">
                  <c:v>11701.65625</c:v>
                </c:pt>
                <c:pt idx="7128">
                  <c:v>13471.7578125</c:v>
                </c:pt>
                <c:pt idx="7129">
                  <c:v>13042.3828125</c:v>
                </c:pt>
                <c:pt idx="7130">
                  <c:v>12058.5</c:v>
                </c:pt>
                <c:pt idx="7131">
                  <c:v>12269.21875</c:v>
                </c:pt>
                <c:pt idx="7132">
                  <c:v>12944.88671875</c:v>
                </c:pt>
                <c:pt idx="7133">
                  <c:v>11990.8046875</c:v>
                </c:pt>
                <c:pt idx="7134">
                  <c:v>11394.75</c:v>
                </c:pt>
                <c:pt idx="7135">
                  <c:v>11665.93359375</c:v>
                </c:pt>
                <c:pt idx="7136">
                  <c:v>11405.73828125</c:v>
                </c:pt>
                <c:pt idx="7137">
                  <c:v>12406.68359375</c:v>
                </c:pt>
                <c:pt idx="7138">
                  <c:v>13643.515625</c:v>
                </c:pt>
                <c:pt idx="7139">
                  <c:v>12592.171875</c:v>
                </c:pt>
                <c:pt idx="7140">
                  <c:v>15573.4296875</c:v>
                </c:pt>
                <c:pt idx="7141">
                  <c:v>14912.25</c:v>
                </c:pt>
                <c:pt idx="7142">
                  <c:v>12187.92578125</c:v>
                </c:pt>
                <c:pt idx="7143">
                  <c:v>13414.2265625</c:v>
                </c:pt>
                <c:pt idx="7144">
                  <c:v>15894.171875</c:v>
                </c:pt>
                <c:pt idx="7145">
                  <c:v>15691.28125</c:v>
                </c:pt>
                <c:pt idx="7146">
                  <c:v>14676.38671875</c:v>
                </c:pt>
                <c:pt idx="7147">
                  <c:v>14511.859375</c:v>
                </c:pt>
                <c:pt idx="7148">
                  <c:v>14910.61328125</c:v>
                </c:pt>
                <c:pt idx="7149">
                  <c:v>14234.96875</c:v>
                </c:pt>
                <c:pt idx="7150">
                  <c:v>15430.23046875</c:v>
                </c:pt>
                <c:pt idx="7151">
                  <c:v>15862.34375</c:v>
                </c:pt>
                <c:pt idx="7152">
                  <c:v>13746.1796875</c:v>
                </c:pt>
                <c:pt idx="7153">
                  <c:v>13156.5</c:v>
                </c:pt>
                <c:pt idx="7154">
                  <c:v>15790.125</c:v>
                </c:pt>
                <c:pt idx="7155">
                  <c:v>12174.65234375</c:v>
                </c:pt>
                <c:pt idx="7156">
                  <c:v>10681.6875</c:v>
                </c:pt>
                <c:pt idx="7157">
                  <c:v>10010.0859375</c:v>
                </c:pt>
                <c:pt idx="7158">
                  <c:v>9654.0078125</c:v>
                </c:pt>
                <c:pt idx="7159">
                  <c:v>10620.078125</c:v>
                </c:pt>
                <c:pt idx="7160">
                  <c:v>10948.46484375</c:v>
                </c:pt>
                <c:pt idx="7161">
                  <c:v>10001.18359375</c:v>
                </c:pt>
                <c:pt idx="7162">
                  <c:v>12515.96875</c:v>
                </c:pt>
                <c:pt idx="7163">
                  <c:v>9595.4921875</c:v>
                </c:pt>
                <c:pt idx="7164">
                  <c:v>10254.7265625</c:v>
                </c:pt>
                <c:pt idx="7165">
                  <c:v>11920.734375</c:v>
                </c:pt>
                <c:pt idx="7166">
                  <c:v>11894.14453125</c:v>
                </c:pt>
                <c:pt idx="7167">
                  <c:v>9779.15625</c:v>
                </c:pt>
                <c:pt idx="7168">
                  <c:v>8517.140625</c:v>
                </c:pt>
                <c:pt idx="7169">
                  <c:v>10421.890625</c:v>
                </c:pt>
                <c:pt idx="7170">
                  <c:v>15489.85546875</c:v>
                </c:pt>
                <c:pt idx="7171">
                  <c:v>13665.32421875</c:v>
                </c:pt>
                <c:pt idx="7172">
                  <c:v>13677.953125</c:v>
                </c:pt>
                <c:pt idx="7173">
                  <c:v>14842.90234375</c:v>
                </c:pt>
                <c:pt idx="7174">
                  <c:v>15343.7578125</c:v>
                </c:pt>
                <c:pt idx="7175">
                  <c:v>11762.3671875</c:v>
                </c:pt>
                <c:pt idx="7176">
                  <c:v>15511.7421875</c:v>
                </c:pt>
                <c:pt idx="7177">
                  <c:v>14545.1328125</c:v>
                </c:pt>
                <c:pt idx="7178">
                  <c:v>13728.3046875</c:v>
                </c:pt>
                <c:pt idx="7179">
                  <c:v>14404.9921875</c:v>
                </c:pt>
                <c:pt idx="7180">
                  <c:v>12678.55078125</c:v>
                </c:pt>
                <c:pt idx="7181">
                  <c:v>14968.34375</c:v>
                </c:pt>
                <c:pt idx="7182">
                  <c:v>12749.20703125</c:v>
                </c:pt>
                <c:pt idx="7183">
                  <c:v>13438.97265625</c:v>
                </c:pt>
                <c:pt idx="7184">
                  <c:v>14815.578125</c:v>
                </c:pt>
                <c:pt idx="7185">
                  <c:v>12653.9453125</c:v>
                </c:pt>
                <c:pt idx="7186">
                  <c:v>13466.609375</c:v>
                </c:pt>
                <c:pt idx="7187">
                  <c:v>12991.8359375</c:v>
                </c:pt>
                <c:pt idx="7188">
                  <c:v>12360.47265625</c:v>
                </c:pt>
                <c:pt idx="7189">
                  <c:v>11071.47265625</c:v>
                </c:pt>
                <c:pt idx="7190">
                  <c:v>11083.49609375</c:v>
                </c:pt>
                <c:pt idx="7191">
                  <c:v>11492.4453125</c:v>
                </c:pt>
                <c:pt idx="7192">
                  <c:v>11379.01953125</c:v>
                </c:pt>
                <c:pt idx="7193">
                  <c:v>11457.453125</c:v>
                </c:pt>
                <c:pt idx="7194">
                  <c:v>13315.234375</c:v>
                </c:pt>
                <c:pt idx="7195">
                  <c:v>12430.80859375</c:v>
                </c:pt>
                <c:pt idx="7196">
                  <c:v>11237.109375</c:v>
                </c:pt>
                <c:pt idx="7197">
                  <c:v>13517.74609375</c:v>
                </c:pt>
                <c:pt idx="7198">
                  <c:v>12203.3515625</c:v>
                </c:pt>
                <c:pt idx="7199">
                  <c:v>13429.0859375</c:v>
                </c:pt>
                <c:pt idx="7200">
                  <c:v>14070.515625</c:v>
                </c:pt>
                <c:pt idx="7201">
                  <c:v>13873.046875</c:v>
                </c:pt>
                <c:pt idx="7202">
                  <c:v>13618.4375</c:v>
                </c:pt>
                <c:pt idx="7203">
                  <c:v>12905.84765625</c:v>
                </c:pt>
                <c:pt idx="7204">
                  <c:v>14247.34375</c:v>
                </c:pt>
                <c:pt idx="7205">
                  <c:v>12667.05078125</c:v>
                </c:pt>
                <c:pt idx="7206">
                  <c:v>12682.2578125</c:v>
                </c:pt>
                <c:pt idx="7207">
                  <c:v>12678.34765625</c:v>
                </c:pt>
                <c:pt idx="7208">
                  <c:v>14155.96484375</c:v>
                </c:pt>
                <c:pt idx="7209">
                  <c:v>12019.47265625</c:v>
                </c:pt>
                <c:pt idx="7210">
                  <c:v>10981.640625</c:v>
                </c:pt>
                <c:pt idx="7211">
                  <c:v>11719.50390625</c:v>
                </c:pt>
                <c:pt idx="7212">
                  <c:v>13742.46484375</c:v>
                </c:pt>
                <c:pt idx="7213">
                  <c:v>13394.03125</c:v>
                </c:pt>
                <c:pt idx="7214">
                  <c:v>13773.203125</c:v>
                </c:pt>
                <c:pt idx="7215">
                  <c:v>11983.08984375</c:v>
                </c:pt>
                <c:pt idx="7216">
                  <c:v>6675.56640625</c:v>
                </c:pt>
                <c:pt idx="7217">
                  <c:v>12908.59375</c:v>
                </c:pt>
                <c:pt idx="7218">
                  <c:v>11075.70703125</c:v>
                </c:pt>
                <c:pt idx="7219">
                  <c:v>8256.23828125</c:v>
                </c:pt>
                <c:pt idx="7220">
                  <c:v>8271.078125</c:v>
                </c:pt>
                <c:pt idx="7221">
                  <c:v>9978.421875</c:v>
                </c:pt>
                <c:pt idx="7222">
                  <c:v>13555.45703125</c:v>
                </c:pt>
                <c:pt idx="7223">
                  <c:v>11576.2109375</c:v>
                </c:pt>
                <c:pt idx="7224">
                  <c:v>9944.58203125</c:v>
                </c:pt>
                <c:pt idx="7225">
                  <c:v>8837.3984375</c:v>
                </c:pt>
                <c:pt idx="7226">
                  <c:v>10528.19921875</c:v>
                </c:pt>
                <c:pt idx="7227">
                  <c:v>10439.1171875</c:v>
                </c:pt>
                <c:pt idx="7228">
                  <c:v>8893.6328125</c:v>
                </c:pt>
                <c:pt idx="7229">
                  <c:v>10293.12890625</c:v>
                </c:pt>
                <c:pt idx="7230">
                  <c:v>14532.734375</c:v>
                </c:pt>
                <c:pt idx="7231">
                  <c:v>13073.796875</c:v>
                </c:pt>
                <c:pt idx="7232">
                  <c:v>7439.6328125</c:v>
                </c:pt>
                <c:pt idx="7233">
                  <c:v>10592.484375</c:v>
                </c:pt>
                <c:pt idx="7234">
                  <c:v>13636.58984375</c:v>
                </c:pt>
                <c:pt idx="7235">
                  <c:v>14268.86328125</c:v>
                </c:pt>
                <c:pt idx="7236">
                  <c:v>11361.44921875</c:v>
                </c:pt>
                <c:pt idx="7237">
                  <c:v>13863.6015625</c:v>
                </c:pt>
                <c:pt idx="7238">
                  <c:v>12054.37890625</c:v>
                </c:pt>
                <c:pt idx="7239">
                  <c:v>10827.34375</c:v>
                </c:pt>
                <c:pt idx="7240">
                  <c:v>10982.24609375</c:v>
                </c:pt>
                <c:pt idx="7241">
                  <c:v>13399.51171875</c:v>
                </c:pt>
                <c:pt idx="7242">
                  <c:v>13519.81640625</c:v>
                </c:pt>
                <c:pt idx="7243">
                  <c:v>12359.38671875</c:v>
                </c:pt>
                <c:pt idx="7244">
                  <c:v>12543.23046875</c:v>
                </c:pt>
                <c:pt idx="7245">
                  <c:v>11312.63671875</c:v>
                </c:pt>
                <c:pt idx="7246">
                  <c:v>10861.36328125</c:v>
                </c:pt>
                <c:pt idx="7247">
                  <c:v>12571.625</c:v>
                </c:pt>
                <c:pt idx="7248">
                  <c:v>10395.25390625</c:v>
                </c:pt>
                <c:pt idx="7249">
                  <c:v>11976.04296875</c:v>
                </c:pt>
                <c:pt idx="7250">
                  <c:v>11216.9609375</c:v>
                </c:pt>
                <c:pt idx="7251">
                  <c:v>11045.30859375</c:v>
                </c:pt>
                <c:pt idx="7252">
                  <c:v>12622.78125</c:v>
                </c:pt>
                <c:pt idx="7253">
                  <c:v>12180.19140625</c:v>
                </c:pt>
                <c:pt idx="7254">
                  <c:v>11893.37890625</c:v>
                </c:pt>
                <c:pt idx="7255">
                  <c:v>12709.40625</c:v>
                </c:pt>
                <c:pt idx="7256">
                  <c:v>11386.48828125</c:v>
                </c:pt>
                <c:pt idx="7257">
                  <c:v>10427.4453125</c:v>
                </c:pt>
                <c:pt idx="7258">
                  <c:v>11147.3125</c:v>
                </c:pt>
                <c:pt idx="7259">
                  <c:v>12559.640625</c:v>
                </c:pt>
                <c:pt idx="7260">
                  <c:v>14953.55078125</c:v>
                </c:pt>
                <c:pt idx="7261">
                  <c:v>14435.75</c:v>
                </c:pt>
                <c:pt idx="7262">
                  <c:v>16008.7109375</c:v>
                </c:pt>
                <c:pt idx="7263">
                  <c:v>13239.953125</c:v>
                </c:pt>
                <c:pt idx="7264">
                  <c:v>12426.875</c:v>
                </c:pt>
                <c:pt idx="7265">
                  <c:v>12484.55859375</c:v>
                </c:pt>
                <c:pt idx="7266">
                  <c:v>14450.7265625</c:v>
                </c:pt>
                <c:pt idx="7267">
                  <c:v>14399.53515625</c:v>
                </c:pt>
                <c:pt idx="7268">
                  <c:v>16091.3046875</c:v>
                </c:pt>
                <c:pt idx="7269">
                  <c:v>15635.8203125</c:v>
                </c:pt>
                <c:pt idx="7270">
                  <c:v>14629.0625</c:v>
                </c:pt>
                <c:pt idx="7271">
                  <c:v>14363.6484375</c:v>
                </c:pt>
                <c:pt idx="7272">
                  <c:v>16192.171875</c:v>
                </c:pt>
                <c:pt idx="7273">
                  <c:v>14947.2109375</c:v>
                </c:pt>
                <c:pt idx="7274">
                  <c:v>14302.51171875</c:v>
                </c:pt>
                <c:pt idx="7275">
                  <c:v>17491.89453125</c:v>
                </c:pt>
                <c:pt idx="7276">
                  <c:v>16671.671875</c:v>
                </c:pt>
                <c:pt idx="7277">
                  <c:v>18200.64453125</c:v>
                </c:pt>
                <c:pt idx="7278">
                  <c:v>16081.40234375</c:v>
                </c:pt>
                <c:pt idx="7279">
                  <c:v>15239.6796875</c:v>
                </c:pt>
                <c:pt idx="7280">
                  <c:v>15714.2109375</c:v>
                </c:pt>
                <c:pt idx="7281">
                  <c:v>17975.61328125</c:v>
                </c:pt>
                <c:pt idx="7282">
                  <c:v>16992.09765625</c:v>
                </c:pt>
                <c:pt idx="7283">
                  <c:v>15518.7890625</c:v>
                </c:pt>
                <c:pt idx="7284">
                  <c:v>13077.54296875</c:v>
                </c:pt>
                <c:pt idx="7285">
                  <c:v>13318.66796875</c:v>
                </c:pt>
                <c:pt idx="7286">
                  <c:v>16775.11328125</c:v>
                </c:pt>
                <c:pt idx="7287">
                  <c:v>17168.76953125</c:v>
                </c:pt>
                <c:pt idx="7288">
                  <c:v>16204.87109375</c:v>
                </c:pt>
                <c:pt idx="7289">
                  <c:v>16823.94140625</c:v>
                </c:pt>
                <c:pt idx="7290">
                  <c:v>14435.19921875</c:v>
                </c:pt>
                <c:pt idx="7291">
                  <c:v>14051.8359375</c:v>
                </c:pt>
                <c:pt idx="7292">
                  <c:v>13668.44921875</c:v>
                </c:pt>
                <c:pt idx="7293">
                  <c:v>13994.26953125</c:v>
                </c:pt>
                <c:pt idx="7294">
                  <c:v>14582.8515625</c:v>
                </c:pt>
                <c:pt idx="7295">
                  <c:v>14132.44921875</c:v>
                </c:pt>
                <c:pt idx="7296">
                  <c:v>12207.68359375</c:v>
                </c:pt>
                <c:pt idx="7297">
                  <c:v>12739.5625</c:v>
                </c:pt>
                <c:pt idx="7298">
                  <c:v>14361.0390625</c:v>
                </c:pt>
                <c:pt idx="7299">
                  <c:v>12243.86328125</c:v>
                </c:pt>
                <c:pt idx="7300">
                  <c:v>10850.79296875</c:v>
                </c:pt>
                <c:pt idx="7301">
                  <c:v>11589.35546875</c:v>
                </c:pt>
                <c:pt idx="7302">
                  <c:v>14708.1328125</c:v>
                </c:pt>
                <c:pt idx="7303">
                  <c:v>14728.32421875</c:v>
                </c:pt>
                <c:pt idx="7304">
                  <c:v>14727.140625</c:v>
                </c:pt>
                <c:pt idx="7305">
                  <c:v>11132.296875</c:v>
                </c:pt>
                <c:pt idx="7306">
                  <c:v>9776.27734375</c:v>
                </c:pt>
                <c:pt idx="7307">
                  <c:v>10427.35546875</c:v>
                </c:pt>
                <c:pt idx="7308">
                  <c:v>12171.5390625</c:v>
                </c:pt>
                <c:pt idx="7309">
                  <c:v>10648.84375</c:v>
                </c:pt>
                <c:pt idx="7310">
                  <c:v>11168.80078125</c:v>
                </c:pt>
                <c:pt idx="7311">
                  <c:v>11299.390625</c:v>
                </c:pt>
                <c:pt idx="7312">
                  <c:v>11832.64453125</c:v>
                </c:pt>
                <c:pt idx="7313">
                  <c:v>11736.51953125</c:v>
                </c:pt>
                <c:pt idx="7314">
                  <c:v>11700.98046875</c:v>
                </c:pt>
                <c:pt idx="7315">
                  <c:v>11613.0859375</c:v>
                </c:pt>
                <c:pt idx="7316">
                  <c:v>10573.3125</c:v>
                </c:pt>
                <c:pt idx="7317">
                  <c:v>9336.1015625</c:v>
                </c:pt>
                <c:pt idx="7318">
                  <c:v>9384.234375</c:v>
                </c:pt>
                <c:pt idx="7319">
                  <c:v>11042.80859375</c:v>
                </c:pt>
                <c:pt idx="7320">
                  <c:v>20720.8984375</c:v>
                </c:pt>
                <c:pt idx="7321">
                  <c:v>19069.0078125</c:v>
                </c:pt>
                <c:pt idx="7322">
                  <c:v>18114.6484375</c:v>
                </c:pt>
                <c:pt idx="7323">
                  <c:v>19328.47265625</c:v>
                </c:pt>
                <c:pt idx="7324">
                  <c:v>17741.0078125</c:v>
                </c:pt>
                <c:pt idx="7325">
                  <c:v>20084.62890625</c:v>
                </c:pt>
                <c:pt idx="7326">
                  <c:v>19093.05859375</c:v>
                </c:pt>
                <c:pt idx="7327">
                  <c:v>17895.04296875</c:v>
                </c:pt>
                <c:pt idx="7328">
                  <c:v>17466.98046875</c:v>
                </c:pt>
                <c:pt idx="7329">
                  <c:v>18149.859375</c:v>
                </c:pt>
                <c:pt idx="7330">
                  <c:v>20266.21875</c:v>
                </c:pt>
                <c:pt idx="7331">
                  <c:v>19380.3828125</c:v>
                </c:pt>
                <c:pt idx="7332">
                  <c:v>20127.1484375</c:v>
                </c:pt>
                <c:pt idx="7333">
                  <c:v>19424.87890625</c:v>
                </c:pt>
                <c:pt idx="7334">
                  <c:v>20998.578125</c:v>
                </c:pt>
                <c:pt idx="7335">
                  <c:v>12811.9453125</c:v>
                </c:pt>
                <c:pt idx="7336">
                  <c:v>9918.98828125</c:v>
                </c:pt>
                <c:pt idx="7337">
                  <c:v>11426.328125</c:v>
                </c:pt>
                <c:pt idx="7338">
                  <c:v>11115.1484375</c:v>
                </c:pt>
                <c:pt idx="7339">
                  <c:v>12889.1953125</c:v>
                </c:pt>
                <c:pt idx="7340">
                  <c:v>12204.30859375</c:v>
                </c:pt>
                <c:pt idx="7341">
                  <c:v>10581.7109375</c:v>
                </c:pt>
                <c:pt idx="7342">
                  <c:v>10083.1171875</c:v>
                </c:pt>
                <c:pt idx="7343">
                  <c:v>12012.53515625</c:v>
                </c:pt>
                <c:pt idx="7344">
                  <c:v>10452.00390625</c:v>
                </c:pt>
                <c:pt idx="7345">
                  <c:v>11908.21875</c:v>
                </c:pt>
                <c:pt idx="7346">
                  <c:v>12675.6796875</c:v>
                </c:pt>
                <c:pt idx="7347">
                  <c:v>11587.8828125</c:v>
                </c:pt>
                <c:pt idx="7348">
                  <c:v>12768.7578125</c:v>
                </c:pt>
                <c:pt idx="7349">
                  <c:v>10661.1328125</c:v>
                </c:pt>
                <c:pt idx="7350">
                  <c:v>14876.6328125</c:v>
                </c:pt>
                <c:pt idx="7351">
                  <c:v>12640.90625</c:v>
                </c:pt>
                <c:pt idx="7352">
                  <c:v>10973.875</c:v>
                </c:pt>
                <c:pt idx="7353">
                  <c:v>10495.2734375</c:v>
                </c:pt>
                <c:pt idx="7354">
                  <c:v>12472.171875</c:v>
                </c:pt>
                <c:pt idx="7355">
                  <c:v>14713.19921875</c:v>
                </c:pt>
                <c:pt idx="7356">
                  <c:v>14075.984375</c:v>
                </c:pt>
                <c:pt idx="7357">
                  <c:v>14721.84765625</c:v>
                </c:pt>
                <c:pt idx="7358">
                  <c:v>13977.4921875</c:v>
                </c:pt>
                <c:pt idx="7359">
                  <c:v>13788.171875</c:v>
                </c:pt>
                <c:pt idx="7360">
                  <c:v>11998.70703125</c:v>
                </c:pt>
                <c:pt idx="7361">
                  <c:v>11537.09375</c:v>
                </c:pt>
                <c:pt idx="7362">
                  <c:v>13026.71875</c:v>
                </c:pt>
                <c:pt idx="7363">
                  <c:v>12740.078125</c:v>
                </c:pt>
                <c:pt idx="7364">
                  <c:v>14944.96484375</c:v>
                </c:pt>
                <c:pt idx="7365">
                  <c:v>18630.9609375</c:v>
                </c:pt>
                <c:pt idx="7366">
                  <c:v>17439.1171875</c:v>
                </c:pt>
                <c:pt idx="7367">
                  <c:v>19159.25</c:v>
                </c:pt>
                <c:pt idx="7368">
                  <c:v>16895.30859375</c:v>
                </c:pt>
                <c:pt idx="7369">
                  <c:v>17148.9375</c:v>
                </c:pt>
                <c:pt idx="7370">
                  <c:v>19531.140625</c:v>
                </c:pt>
                <c:pt idx="7371">
                  <c:v>16465.7109375</c:v>
                </c:pt>
                <c:pt idx="7372">
                  <c:v>19474.0859375</c:v>
                </c:pt>
                <c:pt idx="7373">
                  <c:v>16007.2109375</c:v>
                </c:pt>
                <c:pt idx="7374">
                  <c:v>18266.53125</c:v>
                </c:pt>
                <c:pt idx="7375">
                  <c:v>17211.67578125</c:v>
                </c:pt>
                <c:pt idx="7376">
                  <c:v>18010.3125</c:v>
                </c:pt>
                <c:pt idx="7377">
                  <c:v>17157.7734375</c:v>
                </c:pt>
                <c:pt idx="7378">
                  <c:v>18827.63671875</c:v>
                </c:pt>
                <c:pt idx="7379">
                  <c:v>19361.7578125</c:v>
                </c:pt>
                <c:pt idx="7380">
                  <c:v>11424.6796875</c:v>
                </c:pt>
                <c:pt idx="7381">
                  <c:v>9628.85546875</c:v>
                </c:pt>
                <c:pt idx="7382">
                  <c:v>9768.94921875</c:v>
                </c:pt>
                <c:pt idx="7383">
                  <c:v>12938.79296875</c:v>
                </c:pt>
                <c:pt idx="7384">
                  <c:v>11950.125</c:v>
                </c:pt>
                <c:pt idx="7385">
                  <c:v>9464.90234375</c:v>
                </c:pt>
                <c:pt idx="7386">
                  <c:v>9489.5703125</c:v>
                </c:pt>
                <c:pt idx="7387">
                  <c:v>13227.265625</c:v>
                </c:pt>
                <c:pt idx="7388">
                  <c:v>11214.12109375</c:v>
                </c:pt>
                <c:pt idx="7389">
                  <c:v>12178.55859375</c:v>
                </c:pt>
                <c:pt idx="7390">
                  <c:v>11612.4296875</c:v>
                </c:pt>
                <c:pt idx="7391">
                  <c:v>12503.3515625</c:v>
                </c:pt>
                <c:pt idx="7392">
                  <c:v>13451.5</c:v>
                </c:pt>
                <c:pt idx="7393">
                  <c:v>12509.53515625</c:v>
                </c:pt>
                <c:pt idx="7394">
                  <c:v>12363.85546875</c:v>
                </c:pt>
                <c:pt idx="7395">
                  <c:v>10608.7890625</c:v>
                </c:pt>
                <c:pt idx="7396">
                  <c:v>10527.73046875</c:v>
                </c:pt>
                <c:pt idx="7397">
                  <c:v>10893.1875</c:v>
                </c:pt>
                <c:pt idx="7398">
                  <c:v>10917.76171875</c:v>
                </c:pt>
                <c:pt idx="7399">
                  <c:v>8266.91796875</c:v>
                </c:pt>
                <c:pt idx="7400">
                  <c:v>7735.71875</c:v>
                </c:pt>
                <c:pt idx="7401">
                  <c:v>7324.46484375</c:v>
                </c:pt>
                <c:pt idx="7402">
                  <c:v>9510.18359375</c:v>
                </c:pt>
                <c:pt idx="7403">
                  <c:v>9999.3203125</c:v>
                </c:pt>
                <c:pt idx="7404">
                  <c:v>10611.91796875</c:v>
                </c:pt>
                <c:pt idx="7405">
                  <c:v>10779.6953125</c:v>
                </c:pt>
                <c:pt idx="7406">
                  <c:v>10821.65234375</c:v>
                </c:pt>
                <c:pt idx="7407">
                  <c:v>10090.0546875</c:v>
                </c:pt>
                <c:pt idx="7408">
                  <c:v>8224.5625</c:v>
                </c:pt>
                <c:pt idx="7409">
                  <c:v>7889.109375</c:v>
                </c:pt>
                <c:pt idx="7410">
                  <c:v>10461.41015625</c:v>
                </c:pt>
                <c:pt idx="7411">
                  <c:v>10110.79296875</c:v>
                </c:pt>
                <c:pt idx="7412">
                  <c:v>11796.63671875</c:v>
                </c:pt>
                <c:pt idx="7413">
                  <c:v>9876.65625</c:v>
                </c:pt>
                <c:pt idx="7414">
                  <c:v>8739.5078125</c:v>
                </c:pt>
                <c:pt idx="7415">
                  <c:v>8786.67578125</c:v>
                </c:pt>
                <c:pt idx="7416">
                  <c:v>11364.4453125</c:v>
                </c:pt>
                <c:pt idx="7417">
                  <c:v>11701.57421875</c:v>
                </c:pt>
                <c:pt idx="7418">
                  <c:v>12312.3671875</c:v>
                </c:pt>
                <c:pt idx="7419">
                  <c:v>11781.5546875</c:v>
                </c:pt>
                <c:pt idx="7420">
                  <c:v>9785.84375</c:v>
                </c:pt>
                <c:pt idx="7421">
                  <c:v>9739.2421875</c:v>
                </c:pt>
                <c:pt idx="7422">
                  <c:v>11429.3359375</c:v>
                </c:pt>
                <c:pt idx="7423">
                  <c:v>10474.59375</c:v>
                </c:pt>
                <c:pt idx="7424">
                  <c:v>10552.07421875</c:v>
                </c:pt>
                <c:pt idx="7425">
                  <c:v>16523.7421875</c:v>
                </c:pt>
                <c:pt idx="7426">
                  <c:v>16172.90625</c:v>
                </c:pt>
                <c:pt idx="7427">
                  <c:v>16365.10546875</c:v>
                </c:pt>
                <c:pt idx="7428">
                  <c:v>15347.71875</c:v>
                </c:pt>
                <c:pt idx="7429">
                  <c:v>14151.9140625</c:v>
                </c:pt>
                <c:pt idx="7430">
                  <c:v>15626.6875</c:v>
                </c:pt>
                <c:pt idx="7431">
                  <c:v>16824.67578125</c:v>
                </c:pt>
                <c:pt idx="7432">
                  <c:v>17042.75</c:v>
                </c:pt>
                <c:pt idx="7433">
                  <c:v>16573.28125</c:v>
                </c:pt>
                <c:pt idx="7434">
                  <c:v>15466.41015625</c:v>
                </c:pt>
                <c:pt idx="7435">
                  <c:v>15448.2109375</c:v>
                </c:pt>
                <c:pt idx="7436">
                  <c:v>15650.9140625</c:v>
                </c:pt>
                <c:pt idx="7437">
                  <c:v>11705.9921875</c:v>
                </c:pt>
                <c:pt idx="7438">
                  <c:v>12555.28515625</c:v>
                </c:pt>
                <c:pt idx="7439">
                  <c:v>14924.2109375</c:v>
                </c:pt>
                <c:pt idx="7440">
                  <c:v>15505.2890625</c:v>
                </c:pt>
                <c:pt idx="7441">
                  <c:v>9865.7265625</c:v>
                </c:pt>
                <c:pt idx="7442">
                  <c:v>9202.6328125</c:v>
                </c:pt>
                <c:pt idx="7443">
                  <c:v>15331.56640625</c:v>
                </c:pt>
                <c:pt idx="7444">
                  <c:v>15505.83984375</c:v>
                </c:pt>
                <c:pt idx="7445">
                  <c:v>13733.1796875</c:v>
                </c:pt>
                <c:pt idx="7446">
                  <c:v>13846.12890625</c:v>
                </c:pt>
                <c:pt idx="7447">
                  <c:v>11908.92578125</c:v>
                </c:pt>
                <c:pt idx="7448">
                  <c:v>12627.47265625</c:v>
                </c:pt>
                <c:pt idx="7449">
                  <c:v>14094.44921875</c:v>
                </c:pt>
                <c:pt idx="7450">
                  <c:v>11573.94921875</c:v>
                </c:pt>
                <c:pt idx="7451">
                  <c:v>13197.27734375</c:v>
                </c:pt>
                <c:pt idx="7452">
                  <c:v>15622.83203125</c:v>
                </c:pt>
                <c:pt idx="7453">
                  <c:v>14583.5390625</c:v>
                </c:pt>
                <c:pt idx="7454">
                  <c:v>14154.11328125</c:v>
                </c:pt>
                <c:pt idx="7455">
                  <c:v>10981.9453125</c:v>
                </c:pt>
                <c:pt idx="7456">
                  <c:v>9303.2109375</c:v>
                </c:pt>
                <c:pt idx="7457">
                  <c:v>9211.30859375</c:v>
                </c:pt>
                <c:pt idx="7458">
                  <c:v>8740.92578125</c:v>
                </c:pt>
                <c:pt idx="7459">
                  <c:v>10578.484375</c:v>
                </c:pt>
                <c:pt idx="7460">
                  <c:v>10959.62890625</c:v>
                </c:pt>
                <c:pt idx="7461">
                  <c:v>9757.140625</c:v>
                </c:pt>
                <c:pt idx="7462">
                  <c:v>9080.27734375</c:v>
                </c:pt>
                <c:pt idx="7463">
                  <c:v>10150.33203125</c:v>
                </c:pt>
                <c:pt idx="7464">
                  <c:v>8554.46484375</c:v>
                </c:pt>
                <c:pt idx="7465">
                  <c:v>8329.89453125</c:v>
                </c:pt>
                <c:pt idx="7466">
                  <c:v>10838.9765625</c:v>
                </c:pt>
                <c:pt idx="7467">
                  <c:v>9705.8515625</c:v>
                </c:pt>
                <c:pt idx="7468">
                  <c:v>7508.609375</c:v>
                </c:pt>
                <c:pt idx="7469">
                  <c:v>9413.6484375</c:v>
                </c:pt>
                <c:pt idx="7470">
                  <c:v>13964.140625</c:v>
                </c:pt>
                <c:pt idx="7471">
                  <c:v>12730.2890625</c:v>
                </c:pt>
                <c:pt idx="7472">
                  <c:v>13588.76171875</c:v>
                </c:pt>
                <c:pt idx="7473">
                  <c:v>14634.61328125</c:v>
                </c:pt>
                <c:pt idx="7474">
                  <c:v>11932.8359375</c:v>
                </c:pt>
                <c:pt idx="7475">
                  <c:v>14726.57421875</c:v>
                </c:pt>
                <c:pt idx="7476">
                  <c:v>13913.34765625</c:v>
                </c:pt>
                <c:pt idx="7477">
                  <c:v>13374.96484375</c:v>
                </c:pt>
                <c:pt idx="7478">
                  <c:v>14330.5625</c:v>
                </c:pt>
                <c:pt idx="7479">
                  <c:v>15495.8359375</c:v>
                </c:pt>
                <c:pt idx="7480">
                  <c:v>14788.4375</c:v>
                </c:pt>
                <c:pt idx="7481">
                  <c:v>15530.49609375</c:v>
                </c:pt>
                <c:pt idx="7482">
                  <c:v>14455.32421875</c:v>
                </c:pt>
                <c:pt idx="7483">
                  <c:v>15878.1328125</c:v>
                </c:pt>
                <c:pt idx="7484">
                  <c:v>16356.54296875</c:v>
                </c:pt>
                <c:pt idx="7485">
                  <c:v>15440.890625</c:v>
                </c:pt>
                <c:pt idx="7486">
                  <c:v>14925.078125</c:v>
                </c:pt>
                <c:pt idx="7487">
                  <c:v>15582.953125</c:v>
                </c:pt>
                <c:pt idx="7488">
                  <c:v>15912.515625</c:v>
                </c:pt>
                <c:pt idx="7489">
                  <c:v>16531.7578125</c:v>
                </c:pt>
                <c:pt idx="7490">
                  <c:v>12981.5</c:v>
                </c:pt>
                <c:pt idx="7491">
                  <c:v>15543.7109375</c:v>
                </c:pt>
                <c:pt idx="7492">
                  <c:v>16153.125</c:v>
                </c:pt>
                <c:pt idx="7493">
                  <c:v>16029.70703125</c:v>
                </c:pt>
                <c:pt idx="7494">
                  <c:v>16479.64453125</c:v>
                </c:pt>
                <c:pt idx="7495">
                  <c:v>15413.03515625</c:v>
                </c:pt>
                <c:pt idx="7496">
                  <c:v>16563.80078125</c:v>
                </c:pt>
                <c:pt idx="7497">
                  <c:v>15046.58984375</c:v>
                </c:pt>
                <c:pt idx="7498">
                  <c:v>13903.421875</c:v>
                </c:pt>
                <c:pt idx="7499">
                  <c:v>15119.3515625</c:v>
                </c:pt>
                <c:pt idx="7500">
                  <c:v>13266.87890625</c:v>
                </c:pt>
                <c:pt idx="7501">
                  <c:v>11623.16796875</c:v>
                </c:pt>
                <c:pt idx="7502">
                  <c:v>10920.60546875</c:v>
                </c:pt>
                <c:pt idx="7503">
                  <c:v>12101.6484375</c:v>
                </c:pt>
                <c:pt idx="7504">
                  <c:v>14154.72265625</c:v>
                </c:pt>
                <c:pt idx="7505">
                  <c:v>14653.375</c:v>
                </c:pt>
                <c:pt idx="7506">
                  <c:v>14830.25390625</c:v>
                </c:pt>
                <c:pt idx="7507">
                  <c:v>16246</c:v>
                </c:pt>
                <c:pt idx="7508">
                  <c:v>14738.81640625</c:v>
                </c:pt>
                <c:pt idx="7509">
                  <c:v>13118.3671875</c:v>
                </c:pt>
                <c:pt idx="7510">
                  <c:v>13334.8828125</c:v>
                </c:pt>
                <c:pt idx="7511">
                  <c:v>15168.53125</c:v>
                </c:pt>
                <c:pt idx="7512">
                  <c:v>15781.3046875</c:v>
                </c:pt>
                <c:pt idx="7513">
                  <c:v>15091.17578125</c:v>
                </c:pt>
                <c:pt idx="7514">
                  <c:v>15161.68359375</c:v>
                </c:pt>
                <c:pt idx="7515">
                  <c:v>12877.80078125</c:v>
                </c:pt>
                <c:pt idx="7516">
                  <c:v>13338.3515625</c:v>
                </c:pt>
                <c:pt idx="7517">
                  <c:v>13182.9453125</c:v>
                </c:pt>
                <c:pt idx="7518">
                  <c:v>12199.4140625</c:v>
                </c:pt>
                <c:pt idx="7519">
                  <c:v>10880.9453125</c:v>
                </c:pt>
                <c:pt idx="7520">
                  <c:v>10952.140625</c:v>
                </c:pt>
                <c:pt idx="7521">
                  <c:v>12328.4296875</c:v>
                </c:pt>
                <c:pt idx="7522">
                  <c:v>13173.56640625</c:v>
                </c:pt>
                <c:pt idx="7523">
                  <c:v>10889.9375</c:v>
                </c:pt>
                <c:pt idx="7524">
                  <c:v>12531.30859375</c:v>
                </c:pt>
                <c:pt idx="7525">
                  <c:v>12876.3984375</c:v>
                </c:pt>
                <c:pt idx="7526">
                  <c:v>12216.47265625</c:v>
                </c:pt>
                <c:pt idx="7527">
                  <c:v>12384.8828125</c:v>
                </c:pt>
                <c:pt idx="7528">
                  <c:v>13090.03125</c:v>
                </c:pt>
                <c:pt idx="7529">
                  <c:v>13468.484375</c:v>
                </c:pt>
                <c:pt idx="7530">
                  <c:v>9859.7890625</c:v>
                </c:pt>
                <c:pt idx="7531">
                  <c:v>8489.8515625</c:v>
                </c:pt>
                <c:pt idx="7532">
                  <c:v>8730.828125</c:v>
                </c:pt>
                <c:pt idx="7533">
                  <c:v>10441.5390625</c:v>
                </c:pt>
                <c:pt idx="7534">
                  <c:v>11947.6484375</c:v>
                </c:pt>
                <c:pt idx="7535">
                  <c:v>13188.359375</c:v>
                </c:pt>
                <c:pt idx="7536">
                  <c:v>10684.21484375</c:v>
                </c:pt>
                <c:pt idx="7537">
                  <c:v>9630.37890625</c:v>
                </c:pt>
                <c:pt idx="7538">
                  <c:v>11996.671875</c:v>
                </c:pt>
                <c:pt idx="7539">
                  <c:v>10311.84375</c:v>
                </c:pt>
                <c:pt idx="7540">
                  <c:v>9666.4296875</c:v>
                </c:pt>
                <c:pt idx="7541">
                  <c:v>9896.765625</c:v>
                </c:pt>
                <c:pt idx="7542">
                  <c:v>12134.13671875</c:v>
                </c:pt>
                <c:pt idx="7543">
                  <c:v>13198.3828125</c:v>
                </c:pt>
                <c:pt idx="7544">
                  <c:v>13327.80078125</c:v>
                </c:pt>
                <c:pt idx="7545">
                  <c:v>17633.63671875</c:v>
                </c:pt>
                <c:pt idx="7546">
                  <c:v>17685.8359375</c:v>
                </c:pt>
                <c:pt idx="7547">
                  <c:v>16097.515625</c:v>
                </c:pt>
                <c:pt idx="7548">
                  <c:v>16786.3671875</c:v>
                </c:pt>
                <c:pt idx="7549">
                  <c:v>15412.46484375</c:v>
                </c:pt>
                <c:pt idx="7550">
                  <c:v>14632.87109375</c:v>
                </c:pt>
                <c:pt idx="7551">
                  <c:v>15251.41796875</c:v>
                </c:pt>
                <c:pt idx="7552">
                  <c:v>15718.79296875</c:v>
                </c:pt>
                <c:pt idx="7553">
                  <c:v>13157.28125</c:v>
                </c:pt>
                <c:pt idx="7554">
                  <c:v>11174.40625</c:v>
                </c:pt>
                <c:pt idx="7555">
                  <c:v>11288.6328125</c:v>
                </c:pt>
                <c:pt idx="7556">
                  <c:v>14526.69921875</c:v>
                </c:pt>
                <c:pt idx="7557">
                  <c:v>16796.9921875</c:v>
                </c:pt>
                <c:pt idx="7558">
                  <c:v>16133.7421875</c:v>
                </c:pt>
                <c:pt idx="7559">
                  <c:v>17273.5625</c:v>
                </c:pt>
                <c:pt idx="7560">
                  <c:v>13068.15234375</c:v>
                </c:pt>
                <c:pt idx="7561">
                  <c:v>12767.515625</c:v>
                </c:pt>
                <c:pt idx="7562">
                  <c:v>13039.78515625</c:v>
                </c:pt>
                <c:pt idx="7563">
                  <c:v>11367.4453125</c:v>
                </c:pt>
                <c:pt idx="7564">
                  <c:v>12159.90234375</c:v>
                </c:pt>
                <c:pt idx="7565">
                  <c:v>10748.6328125</c:v>
                </c:pt>
                <c:pt idx="7566">
                  <c:v>12022.609375</c:v>
                </c:pt>
                <c:pt idx="7567">
                  <c:v>12785.3515625</c:v>
                </c:pt>
                <c:pt idx="7568">
                  <c:v>11311.8515625</c:v>
                </c:pt>
                <c:pt idx="7569">
                  <c:v>11153.9375</c:v>
                </c:pt>
                <c:pt idx="7570">
                  <c:v>11511.109375</c:v>
                </c:pt>
                <c:pt idx="7571">
                  <c:v>10374.8828125</c:v>
                </c:pt>
                <c:pt idx="7572">
                  <c:v>10130.05078125</c:v>
                </c:pt>
                <c:pt idx="7573">
                  <c:v>12473.84375</c:v>
                </c:pt>
                <c:pt idx="7574">
                  <c:v>13034.515625</c:v>
                </c:pt>
                <c:pt idx="7575">
                  <c:v>15552.76953125</c:v>
                </c:pt>
                <c:pt idx="7576">
                  <c:v>16111.3671875</c:v>
                </c:pt>
                <c:pt idx="7577">
                  <c:v>15605.34375</c:v>
                </c:pt>
                <c:pt idx="7578">
                  <c:v>14161.59375</c:v>
                </c:pt>
                <c:pt idx="7579">
                  <c:v>14428.69140625</c:v>
                </c:pt>
                <c:pt idx="7580">
                  <c:v>15344.43359375</c:v>
                </c:pt>
                <c:pt idx="7581">
                  <c:v>14801.7421875</c:v>
                </c:pt>
                <c:pt idx="7582">
                  <c:v>12969.28125</c:v>
                </c:pt>
                <c:pt idx="7583">
                  <c:v>15583.26171875</c:v>
                </c:pt>
                <c:pt idx="7584">
                  <c:v>15410.015625</c:v>
                </c:pt>
                <c:pt idx="7585">
                  <c:v>15670.171875</c:v>
                </c:pt>
                <c:pt idx="7586">
                  <c:v>16068.3359375</c:v>
                </c:pt>
                <c:pt idx="7587">
                  <c:v>15564.15625</c:v>
                </c:pt>
                <c:pt idx="7588">
                  <c:v>15452.12109375</c:v>
                </c:pt>
                <c:pt idx="7589">
                  <c:v>16212.16015625</c:v>
                </c:pt>
                <c:pt idx="7590">
                  <c:v>15961.0078125</c:v>
                </c:pt>
                <c:pt idx="7591">
                  <c:v>14882.36328125</c:v>
                </c:pt>
                <c:pt idx="7592">
                  <c:v>12293.43359375</c:v>
                </c:pt>
                <c:pt idx="7593">
                  <c:v>10778.90234375</c:v>
                </c:pt>
                <c:pt idx="7594">
                  <c:v>11431.078125</c:v>
                </c:pt>
                <c:pt idx="7595">
                  <c:v>12924.7578125</c:v>
                </c:pt>
                <c:pt idx="7596">
                  <c:v>13891.453125</c:v>
                </c:pt>
                <c:pt idx="7597">
                  <c:v>15264.87890625</c:v>
                </c:pt>
                <c:pt idx="7598">
                  <c:v>15992.91796875</c:v>
                </c:pt>
                <c:pt idx="7599">
                  <c:v>15723.0546875</c:v>
                </c:pt>
                <c:pt idx="7600">
                  <c:v>15149.98046875</c:v>
                </c:pt>
                <c:pt idx="7601">
                  <c:v>13354.32421875</c:v>
                </c:pt>
                <c:pt idx="7602">
                  <c:v>14770.421875</c:v>
                </c:pt>
                <c:pt idx="7603">
                  <c:v>15967.6484375</c:v>
                </c:pt>
                <c:pt idx="7604">
                  <c:v>15346.6796875</c:v>
                </c:pt>
                <c:pt idx="7605">
                  <c:v>16220.03125</c:v>
                </c:pt>
                <c:pt idx="7606">
                  <c:v>11053.109375</c:v>
                </c:pt>
                <c:pt idx="7607">
                  <c:v>15141.83984375</c:v>
                </c:pt>
                <c:pt idx="7608">
                  <c:v>14997</c:v>
                </c:pt>
                <c:pt idx="7609">
                  <c:v>15390.84765625</c:v>
                </c:pt>
                <c:pt idx="7610">
                  <c:v>15053.96484375</c:v>
                </c:pt>
                <c:pt idx="7611">
                  <c:v>16396.0234375</c:v>
                </c:pt>
                <c:pt idx="7612">
                  <c:v>15563.90625</c:v>
                </c:pt>
                <c:pt idx="7613">
                  <c:v>11642.58984375</c:v>
                </c:pt>
                <c:pt idx="7614">
                  <c:v>14654.39453125</c:v>
                </c:pt>
                <c:pt idx="7615">
                  <c:v>12760.6875</c:v>
                </c:pt>
                <c:pt idx="7616">
                  <c:v>12893.0625</c:v>
                </c:pt>
                <c:pt idx="7617">
                  <c:v>14852.8046875</c:v>
                </c:pt>
                <c:pt idx="7618">
                  <c:v>15507.76953125</c:v>
                </c:pt>
                <c:pt idx="7619">
                  <c:v>15504.58984375</c:v>
                </c:pt>
                <c:pt idx="7620">
                  <c:v>13063.28125</c:v>
                </c:pt>
                <c:pt idx="7621">
                  <c:v>12932.08203125</c:v>
                </c:pt>
                <c:pt idx="7622">
                  <c:v>13191.828125</c:v>
                </c:pt>
                <c:pt idx="7623">
                  <c:v>10020.52734375</c:v>
                </c:pt>
                <c:pt idx="7624">
                  <c:v>8447.8203125</c:v>
                </c:pt>
                <c:pt idx="7625">
                  <c:v>8692.9609375</c:v>
                </c:pt>
                <c:pt idx="7626">
                  <c:v>11145.0703125</c:v>
                </c:pt>
                <c:pt idx="7627">
                  <c:v>12985.9375</c:v>
                </c:pt>
                <c:pt idx="7628">
                  <c:v>13474.48828125</c:v>
                </c:pt>
                <c:pt idx="7629">
                  <c:v>14079.52734375</c:v>
                </c:pt>
                <c:pt idx="7630">
                  <c:v>11895.43359375</c:v>
                </c:pt>
                <c:pt idx="7631">
                  <c:v>13414.6796875</c:v>
                </c:pt>
                <c:pt idx="7632">
                  <c:v>14000.015625</c:v>
                </c:pt>
                <c:pt idx="7633">
                  <c:v>12647.7265625</c:v>
                </c:pt>
                <c:pt idx="7634">
                  <c:v>12267.9375</c:v>
                </c:pt>
                <c:pt idx="7635">
                  <c:v>14352.484375</c:v>
                </c:pt>
                <c:pt idx="7636">
                  <c:v>13935.93359375</c:v>
                </c:pt>
                <c:pt idx="7637">
                  <c:v>13919.84765625</c:v>
                </c:pt>
                <c:pt idx="7638">
                  <c:v>14366.5703125</c:v>
                </c:pt>
                <c:pt idx="7639">
                  <c:v>13757.4609375</c:v>
                </c:pt>
                <c:pt idx="7640">
                  <c:v>11341.4609375</c:v>
                </c:pt>
                <c:pt idx="7641">
                  <c:v>14128.3359375</c:v>
                </c:pt>
                <c:pt idx="7642">
                  <c:v>12379.37109375</c:v>
                </c:pt>
                <c:pt idx="7643">
                  <c:v>12944.83984375</c:v>
                </c:pt>
                <c:pt idx="7644">
                  <c:v>12764.6171875</c:v>
                </c:pt>
                <c:pt idx="7645">
                  <c:v>12385.26171875</c:v>
                </c:pt>
                <c:pt idx="7646">
                  <c:v>12892.32421875</c:v>
                </c:pt>
                <c:pt idx="7647">
                  <c:v>11907.6875</c:v>
                </c:pt>
                <c:pt idx="7648">
                  <c:v>11330.734375</c:v>
                </c:pt>
                <c:pt idx="7649">
                  <c:v>13736.7265625</c:v>
                </c:pt>
                <c:pt idx="7650">
                  <c:v>14926.95703125</c:v>
                </c:pt>
                <c:pt idx="7651">
                  <c:v>14621.41796875</c:v>
                </c:pt>
                <c:pt idx="7652">
                  <c:v>16266.625</c:v>
                </c:pt>
                <c:pt idx="7653">
                  <c:v>13754.23046875</c:v>
                </c:pt>
                <c:pt idx="7654">
                  <c:v>12995.77734375</c:v>
                </c:pt>
                <c:pt idx="7655">
                  <c:v>16412.96484375</c:v>
                </c:pt>
                <c:pt idx="7656">
                  <c:v>15361.91796875</c:v>
                </c:pt>
                <c:pt idx="7657">
                  <c:v>13275.8671875</c:v>
                </c:pt>
                <c:pt idx="7658">
                  <c:v>12789.15625</c:v>
                </c:pt>
                <c:pt idx="7659">
                  <c:v>15661.08203125</c:v>
                </c:pt>
                <c:pt idx="7660">
                  <c:v>15734.17578125</c:v>
                </c:pt>
                <c:pt idx="7661">
                  <c:v>13647.28515625</c:v>
                </c:pt>
                <c:pt idx="7662">
                  <c:v>15395.06640625</c:v>
                </c:pt>
                <c:pt idx="7663">
                  <c:v>14663.68359375</c:v>
                </c:pt>
                <c:pt idx="7664">
                  <c:v>14965.3125</c:v>
                </c:pt>
                <c:pt idx="7665">
                  <c:v>15356.41015625</c:v>
                </c:pt>
                <c:pt idx="7666">
                  <c:v>17315.8125</c:v>
                </c:pt>
                <c:pt idx="7667">
                  <c:v>15356.484375</c:v>
                </c:pt>
                <c:pt idx="7668">
                  <c:v>15628.921875</c:v>
                </c:pt>
                <c:pt idx="7669">
                  <c:v>16315.6640625</c:v>
                </c:pt>
                <c:pt idx="7670">
                  <c:v>16666.30859375</c:v>
                </c:pt>
                <c:pt idx="7671">
                  <c:v>16510.28125</c:v>
                </c:pt>
                <c:pt idx="7672">
                  <c:v>15829.89453125</c:v>
                </c:pt>
                <c:pt idx="7673">
                  <c:v>15419.6953125</c:v>
                </c:pt>
                <c:pt idx="7674">
                  <c:v>16287.10546875</c:v>
                </c:pt>
                <c:pt idx="7675">
                  <c:v>17154.0703125</c:v>
                </c:pt>
                <c:pt idx="7676">
                  <c:v>16662.87890625</c:v>
                </c:pt>
                <c:pt idx="7677">
                  <c:v>14339.65234375</c:v>
                </c:pt>
                <c:pt idx="7678">
                  <c:v>13450.52734375</c:v>
                </c:pt>
                <c:pt idx="7679">
                  <c:v>15220.6484375</c:v>
                </c:pt>
                <c:pt idx="7680">
                  <c:v>17406.00390625</c:v>
                </c:pt>
                <c:pt idx="7681">
                  <c:v>17844.7890625</c:v>
                </c:pt>
                <c:pt idx="7682">
                  <c:v>17157.05859375</c:v>
                </c:pt>
                <c:pt idx="7683">
                  <c:v>15180.72265625</c:v>
                </c:pt>
                <c:pt idx="7684">
                  <c:v>13776.0546875</c:v>
                </c:pt>
                <c:pt idx="7685">
                  <c:v>13662.76171875</c:v>
                </c:pt>
                <c:pt idx="7686">
                  <c:v>17813.421875</c:v>
                </c:pt>
                <c:pt idx="7687">
                  <c:v>17639.26953125</c:v>
                </c:pt>
                <c:pt idx="7688">
                  <c:v>17418.8828125</c:v>
                </c:pt>
                <c:pt idx="7689">
                  <c:v>15080.43359375</c:v>
                </c:pt>
                <c:pt idx="7690">
                  <c:v>16094.51171875</c:v>
                </c:pt>
                <c:pt idx="7691">
                  <c:v>16158.33984375</c:v>
                </c:pt>
                <c:pt idx="7692">
                  <c:v>15377.515625</c:v>
                </c:pt>
                <c:pt idx="7693">
                  <c:v>17062.13671875</c:v>
                </c:pt>
                <c:pt idx="7694">
                  <c:v>16736.83984375</c:v>
                </c:pt>
                <c:pt idx="7695">
                  <c:v>12353.953125</c:v>
                </c:pt>
                <c:pt idx="7696">
                  <c:v>6124.046875</c:v>
                </c:pt>
                <c:pt idx="7697">
                  <c:v>6321.3828125</c:v>
                </c:pt>
                <c:pt idx="7698">
                  <c:v>12271.20703125</c:v>
                </c:pt>
                <c:pt idx="7699">
                  <c:v>12729.765625</c:v>
                </c:pt>
                <c:pt idx="7700">
                  <c:v>10523.3984375</c:v>
                </c:pt>
                <c:pt idx="7701">
                  <c:v>11707.11328125</c:v>
                </c:pt>
                <c:pt idx="7702">
                  <c:v>9777.71875</c:v>
                </c:pt>
                <c:pt idx="7703">
                  <c:v>11165.5234375</c:v>
                </c:pt>
                <c:pt idx="7704">
                  <c:v>11325.125</c:v>
                </c:pt>
                <c:pt idx="7705">
                  <c:v>9054.8515625</c:v>
                </c:pt>
                <c:pt idx="7706">
                  <c:v>10821.6328125</c:v>
                </c:pt>
                <c:pt idx="7707">
                  <c:v>12550.28125</c:v>
                </c:pt>
                <c:pt idx="7708">
                  <c:v>11156.04296875</c:v>
                </c:pt>
                <c:pt idx="7709">
                  <c:v>10692.1484375</c:v>
                </c:pt>
                <c:pt idx="7710">
                  <c:v>12196.265625</c:v>
                </c:pt>
                <c:pt idx="7711">
                  <c:v>11899.9375</c:v>
                </c:pt>
                <c:pt idx="7712">
                  <c:v>12130.64453125</c:v>
                </c:pt>
                <c:pt idx="7713">
                  <c:v>11663.26953125</c:v>
                </c:pt>
                <c:pt idx="7714">
                  <c:v>13148.35546875</c:v>
                </c:pt>
                <c:pt idx="7715">
                  <c:v>12512.1328125</c:v>
                </c:pt>
                <c:pt idx="7716">
                  <c:v>13070.80078125</c:v>
                </c:pt>
                <c:pt idx="7717">
                  <c:v>11623.90234375</c:v>
                </c:pt>
                <c:pt idx="7718">
                  <c:v>9099.6796875</c:v>
                </c:pt>
                <c:pt idx="7719">
                  <c:v>8984.6953125</c:v>
                </c:pt>
                <c:pt idx="7720">
                  <c:v>10248.22265625</c:v>
                </c:pt>
                <c:pt idx="7721">
                  <c:v>11960.93359375</c:v>
                </c:pt>
                <c:pt idx="7722">
                  <c:v>11791.078125</c:v>
                </c:pt>
                <c:pt idx="7723">
                  <c:v>11285.10546875</c:v>
                </c:pt>
                <c:pt idx="7724">
                  <c:v>10960.609375</c:v>
                </c:pt>
                <c:pt idx="7725">
                  <c:v>20110.9921875</c:v>
                </c:pt>
                <c:pt idx="7726">
                  <c:v>19491.2578125</c:v>
                </c:pt>
                <c:pt idx="7727">
                  <c:v>19892.96875</c:v>
                </c:pt>
                <c:pt idx="7728">
                  <c:v>18323.83984375</c:v>
                </c:pt>
                <c:pt idx="7729">
                  <c:v>17950.41796875</c:v>
                </c:pt>
                <c:pt idx="7730">
                  <c:v>17645.71875</c:v>
                </c:pt>
                <c:pt idx="7731">
                  <c:v>20414.734375</c:v>
                </c:pt>
                <c:pt idx="7732">
                  <c:v>20391.66015625</c:v>
                </c:pt>
                <c:pt idx="7733">
                  <c:v>20842.328125</c:v>
                </c:pt>
                <c:pt idx="7734">
                  <c:v>20672.8984375</c:v>
                </c:pt>
                <c:pt idx="7735">
                  <c:v>20322</c:v>
                </c:pt>
                <c:pt idx="7736">
                  <c:v>19165.875</c:v>
                </c:pt>
                <c:pt idx="7737">
                  <c:v>20667.86328125</c:v>
                </c:pt>
                <c:pt idx="7738">
                  <c:v>19117.4453125</c:v>
                </c:pt>
                <c:pt idx="7739">
                  <c:v>20588.8984375</c:v>
                </c:pt>
                <c:pt idx="7740">
                  <c:v>13541.546875</c:v>
                </c:pt>
                <c:pt idx="7741">
                  <c:v>8980.453125</c:v>
                </c:pt>
                <c:pt idx="7742">
                  <c:v>13011.0234375</c:v>
                </c:pt>
                <c:pt idx="7743">
                  <c:v>11317.0859375</c:v>
                </c:pt>
                <c:pt idx="7744">
                  <c:v>8841.0390625</c:v>
                </c:pt>
                <c:pt idx="7745">
                  <c:v>8473.35546875</c:v>
                </c:pt>
                <c:pt idx="7746">
                  <c:v>9442.24609375</c:v>
                </c:pt>
                <c:pt idx="7747">
                  <c:v>13821.8671875</c:v>
                </c:pt>
                <c:pt idx="7748">
                  <c:v>12176.84375</c:v>
                </c:pt>
                <c:pt idx="7749">
                  <c:v>10622.9921875</c:v>
                </c:pt>
                <c:pt idx="7750">
                  <c:v>9896.3125</c:v>
                </c:pt>
                <c:pt idx="7751">
                  <c:v>14144.2734375</c:v>
                </c:pt>
                <c:pt idx="7752">
                  <c:v>10953.3828125</c:v>
                </c:pt>
                <c:pt idx="7753">
                  <c:v>9480.71875</c:v>
                </c:pt>
                <c:pt idx="7754">
                  <c:v>10910.1171875</c:v>
                </c:pt>
                <c:pt idx="7755">
                  <c:v>17282.7265625</c:v>
                </c:pt>
                <c:pt idx="7756">
                  <c:v>17634.73046875</c:v>
                </c:pt>
                <c:pt idx="7757">
                  <c:v>19575.8125</c:v>
                </c:pt>
                <c:pt idx="7758">
                  <c:v>19286.3359375</c:v>
                </c:pt>
                <c:pt idx="7759">
                  <c:v>18112.48828125</c:v>
                </c:pt>
                <c:pt idx="7760">
                  <c:v>19059.8984375</c:v>
                </c:pt>
                <c:pt idx="7761">
                  <c:v>19187.64453125</c:v>
                </c:pt>
                <c:pt idx="7762">
                  <c:v>18288.109375</c:v>
                </c:pt>
                <c:pt idx="7763">
                  <c:v>19338.28515625</c:v>
                </c:pt>
                <c:pt idx="7764">
                  <c:v>18024.6953125</c:v>
                </c:pt>
                <c:pt idx="7765">
                  <c:v>17243.2421875</c:v>
                </c:pt>
                <c:pt idx="7766">
                  <c:v>17890.45703125</c:v>
                </c:pt>
                <c:pt idx="7767">
                  <c:v>19589.73046875</c:v>
                </c:pt>
                <c:pt idx="7768">
                  <c:v>16002.32421875</c:v>
                </c:pt>
                <c:pt idx="7769">
                  <c:v>17693.0859375</c:v>
                </c:pt>
                <c:pt idx="7770">
                  <c:v>16192.06640625</c:v>
                </c:pt>
                <c:pt idx="7771">
                  <c:v>16730.2734375</c:v>
                </c:pt>
                <c:pt idx="7772">
                  <c:v>15858.73828125</c:v>
                </c:pt>
                <c:pt idx="7773">
                  <c:v>17556.15234375</c:v>
                </c:pt>
                <c:pt idx="7774">
                  <c:v>17077.16796875</c:v>
                </c:pt>
                <c:pt idx="7775">
                  <c:v>18185.66796875</c:v>
                </c:pt>
                <c:pt idx="7776">
                  <c:v>16850.359375</c:v>
                </c:pt>
                <c:pt idx="7777">
                  <c:v>16606.34765625</c:v>
                </c:pt>
                <c:pt idx="7778">
                  <c:v>17312.96484375</c:v>
                </c:pt>
                <c:pt idx="7779">
                  <c:v>17425.73828125</c:v>
                </c:pt>
                <c:pt idx="7780">
                  <c:v>17834.9140625</c:v>
                </c:pt>
                <c:pt idx="7781">
                  <c:v>18270.68359375</c:v>
                </c:pt>
                <c:pt idx="7782">
                  <c:v>15047.375</c:v>
                </c:pt>
                <c:pt idx="7783">
                  <c:v>14551.84765625</c:v>
                </c:pt>
                <c:pt idx="7784">
                  <c:v>15423.81640625</c:v>
                </c:pt>
                <c:pt idx="7785">
                  <c:v>10819.28515625</c:v>
                </c:pt>
                <c:pt idx="7786">
                  <c:v>8129.34765625</c:v>
                </c:pt>
                <c:pt idx="7787">
                  <c:v>7209.33984375</c:v>
                </c:pt>
                <c:pt idx="7788">
                  <c:v>7107.90625</c:v>
                </c:pt>
                <c:pt idx="7789">
                  <c:v>8168.67578125</c:v>
                </c:pt>
                <c:pt idx="7790">
                  <c:v>8985.12890625</c:v>
                </c:pt>
                <c:pt idx="7791">
                  <c:v>10498.28125</c:v>
                </c:pt>
                <c:pt idx="7792">
                  <c:v>11194.13671875</c:v>
                </c:pt>
                <c:pt idx="7793">
                  <c:v>10826.39453125</c:v>
                </c:pt>
                <c:pt idx="7794">
                  <c:v>9872.0625</c:v>
                </c:pt>
                <c:pt idx="7795">
                  <c:v>10781.55859375</c:v>
                </c:pt>
                <c:pt idx="7796">
                  <c:v>10454.359375</c:v>
                </c:pt>
                <c:pt idx="7797">
                  <c:v>10932.38671875</c:v>
                </c:pt>
                <c:pt idx="7798">
                  <c:v>11112.7421875</c:v>
                </c:pt>
                <c:pt idx="7799">
                  <c:v>11273.140625</c:v>
                </c:pt>
                <c:pt idx="7800">
                  <c:v>13473.2734375</c:v>
                </c:pt>
                <c:pt idx="7801">
                  <c:v>13610.90625</c:v>
                </c:pt>
                <c:pt idx="7802">
                  <c:v>12681.09765625</c:v>
                </c:pt>
                <c:pt idx="7803">
                  <c:v>12951.46484375</c:v>
                </c:pt>
                <c:pt idx="7804">
                  <c:v>14319.98828125</c:v>
                </c:pt>
                <c:pt idx="7805">
                  <c:v>12605.5234375</c:v>
                </c:pt>
                <c:pt idx="7806">
                  <c:v>12065.0546875</c:v>
                </c:pt>
                <c:pt idx="7807">
                  <c:v>13894.140625</c:v>
                </c:pt>
                <c:pt idx="7808">
                  <c:v>13219.859375</c:v>
                </c:pt>
                <c:pt idx="7809">
                  <c:v>13360.42578125</c:v>
                </c:pt>
                <c:pt idx="7810">
                  <c:v>13559.3671875</c:v>
                </c:pt>
                <c:pt idx="7811">
                  <c:v>12907.32421875</c:v>
                </c:pt>
                <c:pt idx="7812">
                  <c:v>12649.19140625</c:v>
                </c:pt>
                <c:pt idx="7813">
                  <c:v>14027.0625</c:v>
                </c:pt>
                <c:pt idx="7814">
                  <c:v>13026.4296875</c:v>
                </c:pt>
                <c:pt idx="7815">
                  <c:v>13057.37109375</c:v>
                </c:pt>
                <c:pt idx="7816">
                  <c:v>12552.9609375</c:v>
                </c:pt>
                <c:pt idx="7817">
                  <c:v>12741.16015625</c:v>
                </c:pt>
                <c:pt idx="7818">
                  <c:v>12456.4375</c:v>
                </c:pt>
                <c:pt idx="7819">
                  <c:v>10585.921875</c:v>
                </c:pt>
                <c:pt idx="7820">
                  <c:v>9856.79296875</c:v>
                </c:pt>
                <c:pt idx="7821">
                  <c:v>12859.4296875</c:v>
                </c:pt>
                <c:pt idx="7822">
                  <c:v>12208.0859375</c:v>
                </c:pt>
                <c:pt idx="7823">
                  <c:v>12109.5234375</c:v>
                </c:pt>
                <c:pt idx="7824">
                  <c:v>12146.68359375</c:v>
                </c:pt>
                <c:pt idx="7825">
                  <c:v>10027.5703125</c:v>
                </c:pt>
                <c:pt idx="7826">
                  <c:v>8774.41015625</c:v>
                </c:pt>
                <c:pt idx="7827">
                  <c:v>9854</c:v>
                </c:pt>
                <c:pt idx="7828">
                  <c:v>12756.87109375</c:v>
                </c:pt>
                <c:pt idx="7829">
                  <c:v>12350.1796875</c:v>
                </c:pt>
                <c:pt idx="7830">
                  <c:v>13531.6796875</c:v>
                </c:pt>
                <c:pt idx="7831">
                  <c:v>12830.12890625</c:v>
                </c:pt>
                <c:pt idx="7832">
                  <c:v>12815.703125</c:v>
                </c:pt>
                <c:pt idx="7833">
                  <c:v>13769.91015625</c:v>
                </c:pt>
                <c:pt idx="7834">
                  <c:v>13825.23828125</c:v>
                </c:pt>
                <c:pt idx="7835">
                  <c:v>12252.140625</c:v>
                </c:pt>
                <c:pt idx="7836">
                  <c:v>12652.40625</c:v>
                </c:pt>
                <c:pt idx="7837">
                  <c:v>13894.29296875</c:v>
                </c:pt>
                <c:pt idx="7838">
                  <c:v>13766.921875</c:v>
                </c:pt>
                <c:pt idx="7839">
                  <c:v>11125.1953125</c:v>
                </c:pt>
                <c:pt idx="7840">
                  <c:v>10443.55859375</c:v>
                </c:pt>
                <c:pt idx="7841">
                  <c:v>12835.3125</c:v>
                </c:pt>
                <c:pt idx="7842">
                  <c:v>14064.078125</c:v>
                </c:pt>
                <c:pt idx="7843">
                  <c:v>12767.88671875</c:v>
                </c:pt>
                <c:pt idx="7844">
                  <c:v>12511.921875</c:v>
                </c:pt>
                <c:pt idx="7845">
                  <c:v>13266.97265625</c:v>
                </c:pt>
                <c:pt idx="7846">
                  <c:v>12989.9296875</c:v>
                </c:pt>
                <c:pt idx="7847">
                  <c:v>14095.57421875</c:v>
                </c:pt>
                <c:pt idx="7848">
                  <c:v>13327.1796875</c:v>
                </c:pt>
                <c:pt idx="7849">
                  <c:v>10140.2578125</c:v>
                </c:pt>
                <c:pt idx="7850">
                  <c:v>13274.3828125</c:v>
                </c:pt>
                <c:pt idx="7851">
                  <c:v>13016.3515625</c:v>
                </c:pt>
                <c:pt idx="7852">
                  <c:v>13747.8203125</c:v>
                </c:pt>
                <c:pt idx="7853">
                  <c:v>12588.91015625</c:v>
                </c:pt>
                <c:pt idx="7854">
                  <c:v>13102.921875</c:v>
                </c:pt>
                <c:pt idx="7855">
                  <c:v>11877.12109375</c:v>
                </c:pt>
                <c:pt idx="7856">
                  <c:v>12517.57421875</c:v>
                </c:pt>
                <c:pt idx="7857">
                  <c:v>11039.6875</c:v>
                </c:pt>
                <c:pt idx="7858">
                  <c:v>11146.1953125</c:v>
                </c:pt>
                <c:pt idx="7859">
                  <c:v>12541.015625</c:v>
                </c:pt>
                <c:pt idx="7860">
                  <c:v>17967.875</c:v>
                </c:pt>
                <c:pt idx="7861">
                  <c:v>15779.328125</c:v>
                </c:pt>
                <c:pt idx="7862">
                  <c:v>14274.796875</c:v>
                </c:pt>
                <c:pt idx="7863">
                  <c:v>15176.2890625</c:v>
                </c:pt>
                <c:pt idx="7864">
                  <c:v>17012.6640625</c:v>
                </c:pt>
                <c:pt idx="7865">
                  <c:v>15862.1484375</c:v>
                </c:pt>
                <c:pt idx="7866">
                  <c:v>17615.6953125</c:v>
                </c:pt>
                <c:pt idx="7867">
                  <c:v>16412.4765625</c:v>
                </c:pt>
                <c:pt idx="7868">
                  <c:v>15085.35546875</c:v>
                </c:pt>
                <c:pt idx="7869">
                  <c:v>14517.890625</c:v>
                </c:pt>
                <c:pt idx="7870">
                  <c:v>15297.04296875</c:v>
                </c:pt>
                <c:pt idx="7871">
                  <c:v>16165.21484375</c:v>
                </c:pt>
                <c:pt idx="7872">
                  <c:v>16944.98046875</c:v>
                </c:pt>
                <c:pt idx="7873">
                  <c:v>17385.98046875</c:v>
                </c:pt>
                <c:pt idx="7874">
                  <c:v>16120.875</c:v>
                </c:pt>
                <c:pt idx="7875">
                  <c:v>10134.4140625</c:v>
                </c:pt>
                <c:pt idx="7876">
                  <c:v>12305.15625</c:v>
                </c:pt>
                <c:pt idx="7877">
                  <c:v>14214.74609375</c:v>
                </c:pt>
                <c:pt idx="7878">
                  <c:v>15479.0703125</c:v>
                </c:pt>
                <c:pt idx="7879">
                  <c:v>14325.55859375</c:v>
                </c:pt>
                <c:pt idx="7880">
                  <c:v>14170.87890625</c:v>
                </c:pt>
                <c:pt idx="7881">
                  <c:v>14408.8203125</c:v>
                </c:pt>
                <c:pt idx="7882">
                  <c:v>15174.7890625</c:v>
                </c:pt>
                <c:pt idx="7883">
                  <c:v>15596.62890625</c:v>
                </c:pt>
                <c:pt idx="7884">
                  <c:v>15524.69921875</c:v>
                </c:pt>
                <c:pt idx="7885">
                  <c:v>15027.3359375</c:v>
                </c:pt>
                <c:pt idx="7886">
                  <c:v>15023.76953125</c:v>
                </c:pt>
                <c:pt idx="7887">
                  <c:v>14434.2890625</c:v>
                </c:pt>
                <c:pt idx="7888">
                  <c:v>14044.23046875</c:v>
                </c:pt>
                <c:pt idx="7889">
                  <c:v>15082.1328125</c:v>
                </c:pt>
                <c:pt idx="7890">
                  <c:v>13244.2421875</c:v>
                </c:pt>
                <c:pt idx="7891">
                  <c:v>13087.7109375</c:v>
                </c:pt>
                <c:pt idx="7892">
                  <c:v>14584.99609375</c:v>
                </c:pt>
                <c:pt idx="7893">
                  <c:v>10321.125</c:v>
                </c:pt>
                <c:pt idx="7894">
                  <c:v>9834.2109375</c:v>
                </c:pt>
                <c:pt idx="7895">
                  <c:v>9590.69140625</c:v>
                </c:pt>
                <c:pt idx="7896">
                  <c:v>11656.12890625</c:v>
                </c:pt>
                <c:pt idx="7897">
                  <c:v>13658.23828125</c:v>
                </c:pt>
                <c:pt idx="7898">
                  <c:v>14286.80078125</c:v>
                </c:pt>
                <c:pt idx="7899">
                  <c:v>12473.53515625</c:v>
                </c:pt>
                <c:pt idx="7900">
                  <c:v>13718.97265625</c:v>
                </c:pt>
                <c:pt idx="7901">
                  <c:v>14514.63671875</c:v>
                </c:pt>
                <c:pt idx="7902">
                  <c:v>13260.19921875</c:v>
                </c:pt>
                <c:pt idx="7903">
                  <c:v>13539.98046875</c:v>
                </c:pt>
                <c:pt idx="7904">
                  <c:v>12800.20703125</c:v>
                </c:pt>
                <c:pt idx="7905">
                  <c:v>17211.7578125</c:v>
                </c:pt>
                <c:pt idx="7906">
                  <c:v>17305.4375</c:v>
                </c:pt>
                <c:pt idx="7907">
                  <c:v>15332.078125</c:v>
                </c:pt>
                <c:pt idx="7908">
                  <c:v>13013.53125</c:v>
                </c:pt>
                <c:pt idx="7909">
                  <c:v>11913</c:v>
                </c:pt>
                <c:pt idx="7910">
                  <c:v>12280.62109375</c:v>
                </c:pt>
                <c:pt idx="7911">
                  <c:v>16144.25390625</c:v>
                </c:pt>
                <c:pt idx="7912">
                  <c:v>15652.8359375</c:v>
                </c:pt>
                <c:pt idx="7913">
                  <c:v>17102.2421875</c:v>
                </c:pt>
                <c:pt idx="7914">
                  <c:v>15971.484375</c:v>
                </c:pt>
                <c:pt idx="7915">
                  <c:v>14496.0078125</c:v>
                </c:pt>
                <c:pt idx="7916">
                  <c:v>16025.09375</c:v>
                </c:pt>
                <c:pt idx="7917">
                  <c:v>16864.5625</c:v>
                </c:pt>
                <c:pt idx="7918">
                  <c:v>16352.7734375</c:v>
                </c:pt>
                <c:pt idx="7919">
                  <c:v>17235.09765625</c:v>
                </c:pt>
                <c:pt idx="7920">
                  <c:v>15779.62109375</c:v>
                </c:pt>
                <c:pt idx="7921">
                  <c:v>13397.1328125</c:v>
                </c:pt>
                <c:pt idx="7922">
                  <c:v>12954.93359375</c:v>
                </c:pt>
                <c:pt idx="7923">
                  <c:v>12701.890625</c:v>
                </c:pt>
                <c:pt idx="7924">
                  <c:v>12767.23828125</c:v>
                </c:pt>
                <c:pt idx="7925">
                  <c:v>13653.3984375</c:v>
                </c:pt>
                <c:pt idx="7926">
                  <c:v>15391.328125</c:v>
                </c:pt>
                <c:pt idx="7927">
                  <c:v>15195.203125</c:v>
                </c:pt>
                <c:pt idx="7928">
                  <c:v>15780.4375</c:v>
                </c:pt>
                <c:pt idx="7929">
                  <c:v>14311.4296875</c:v>
                </c:pt>
                <c:pt idx="7930">
                  <c:v>13463.78125</c:v>
                </c:pt>
                <c:pt idx="7931">
                  <c:v>15082.47265625</c:v>
                </c:pt>
                <c:pt idx="7932">
                  <c:v>15218.15625</c:v>
                </c:pt>
                <c:pt idx="7933">
                  <c:v>15502.4765625</c:v>
                </c:pt>
                <c:pt idx="7934">
                  <c:v>15633.46875</c:v>
                </c:pt>
                <c:pt idx="7935">
                  <c:v>12640.921875</c:v>
                </c:pt>
                <c:pt idx="7936">
                  <c:v>13347.5078125</c:v>
                </c:pt>
                <c:pt idx="7937">
                  <c:v>12102.55078125</c:v>
                </c:pt>
                <c:pt idx="7938">
                  <c:v>11869.71484375</c:v>
                </c:pt>
                <c:pt idx="7939">
                  <c:v>14382.75390625</c:v>
                </c:pt>
                <c:pt idx="7940">
                  <c:v>13402.48046875</c:v>
                </c:pt>
                <c:pt idx="7941">
                  <c:v>12215.8125</c:v>
                </c:pt>
                <c:pt idx="7942">
                  <c:v>12193.15234375</c:v>
                </c:pt>
                <c:pt idx="7943">
                  <c:v>13175.02734375</c:v>
                </c:pt>
                <c:pt idx="7944">
                  <c:v>11969.44921875</c:v>
                </c:pt>
                <c:pt idx="7945">
                  <c:v>12973.890625</c:v>
                </c:pt>
                <c:pt idx="7946">
                  <c:v>11729.84375</c:v>
                </c:pt>
                <c:pt idx="7947">
                  <c:v>14323.60546875</c:v>
                </c:pt>
                <c:pt idx="7948">
                  <c:v>14223.26171875</c:v>
                </c:pt>
                <c:pt idx="7949">
                  <c:v>14299.26953125</c:v>
                </c:pt>
                <c:pt idx="7950">
                  <c:v>14154.2578125</c:v>
                </c:pt>
                <c:pt idx="7951">
                  <c:v>13927.77734375</c:v>
                </c:pt>
                <c:pt idx="7952">
                  <c:v>14452.39453125</c:v>
                </c:pt>
                <c:pt idx="7953">
                  <c:v>14942.6953125</c:v>
                </c:pt>
                <c:pt idx="7954">
                  <c:v>15339.80859375</c:v>
                </c:pt>
                <c:pt idx="7955">
                  <c:v>14888.890625</c:v>
                </c:pt>
                <c:pt idx="7956">
                  <c:v>13302.7734375</c:v>
                </c:pt>
                <c:pt idx="7957">
                  <c:v>14644.578125</c:v>
                </c:pt>
                <c:pt idx="7958">
                  <c:v>14690.55859375</c:v>
                </c:pt>
                <c:pt idx="7959">
                  <c:v>14213.4453125</c:v>
                </c:pt>
                <c:pt idx="7960">
                  <c:v>13595.625</c:v>
                </c:pt>
                <c:pt idx="7961">
                  <c:v>13873.734375</c:v>
                </c:pt>
                <c:pt idx="7962">
                  <c:v>14315.75390625</c:v>
                </c:pt>
                <c:pt idx="7963">
                  <c:v>12946.22265625</c:v>
                </c:pt>
                <c:pt idx="7964">
                  <c:v>13033.890625</c:v>
                </c:pt>
                <c:pt idx="7965">
                  <c:v>14838.22265625</c:v>
                </c:pt>
                <c:pt idx="7966">
                  <c:v>13000.50390625</c:v>
                </c:pt>
                <c:pt idx="7967">
                  <c:v>15016.734375</c:v>
                </c:pt>
                <c:pt idx="7968">
                  <c:v>14848.265625</c:v>
                </c:pt>
                <c:pt idx="7969">
                  <c:v>15288.3203125</c:v>
                </c:pt>
                <c:pt idx="7970">
                  <c:v>14208.83984375</c:v>
                </c:pt>
                <c:pt idx="7971">
                  <c:v>13909.1328125</c:v>
                </c:pt>
                <c:pt idx="7972">
                  <c:v>15366.76953125</c:v>
                </c:pt>
                <c:pt idx="7973">
                  <c:v>15012.3203125</c:v>
                </c:pt>
                <c:pt idx="7974">
                  <c:v>14741.703125</c:v>
                </c:pt>
                <c:pt idx="7975">
                  <c:v>13352.30078125</c:v>
                </c:pt>
                <c:pt idx="7976">
                  <c:v>11555.421875</c:v>
                </c:pt>
                <c:pt idx="7977">
                  <c:v>11833.6484375</c:v>
                </c:pt>
                <c:pt idx="7978">
                  <c:v>14501.16015625</c:v>
                </c:pt>
                <c:pt idx="7979">
                  <c:v>15073.171875</c:v>
                </c:pt>
                <c:pt idx="7980">
                  <c:v>10075.671875</c:v>
                </c:pt>
                <c:pt idx="7981">
                  <c:v>9889.65234375</c:v>
                </c:pt>
                <c:pt idx="7982">
                  <c:v>9702.26171875</c:v>
                </c:pt>
                <c:pt idx="7983">
                  <c:v>9490.73046875</c:v>
                </c:pt>
                <c:pt idx="7984">
                  <c:v>9466.5703125</c:v>
                </c:pt>
                <c:pt idx="7985">
                  <c:v>10103.66796875</c:v>
                </c:pt>
                <c:pt idx="7986">
                  <c:v>9241.609375</c:v>
                </c:pt>
                <c:pt idx="7987">
                  <c:v>10982.94921875</c:v>
                </c:pt>
                <c:pt idx="7988">
                  <c:v>11533.0078125</c:v>
                </c:pt>
                <c:pt idx="7989">
                  <c:v>9091.984375</c:v>
                </c:pt>
                <c:pt idx="7990">
                  <c:v>8863.10546875</c:v>
                </c:pt>
                <c:pt idx="7991">
                  <c:v>11413.04296875</c:v>
                </c:pt>
                <c:pt idx="7992">
                  <c:v>11231.64453125</c:v>
                </c:pt>
                <c:pt idx="7993">
                  <c:v>10064.2890625</c:v>
                </c:pt>
                <c:pt idx="7994">
                  <c:v>11257.1796875</c:v>
                </c:pt>
                <c:pt idx="7995">
                  <c:v>14269.0625</c:v>
                </c:pt>
                <c:pt idx="7996">
                  <c:v>13822.46875</c:v>
                </c:pt>
                <c:pt idx="7997">
                  <c:v>13503.38671875</c:v>
                </c:pt>
                <c:pt idx="7998">
                  <c:v>13531.05078125</c:v>
                </c:pt>
                <c:pt idx="7999">
                  <c:v>13724.09765625</c:v>
                </c:pt>
                <c:pt idx="8000">
                  <c:v>14213.203125</c:v>
                </c:pt>
                <c:pt idx="8001">
                  <c:v>12016.65625</c:v>
                </c:pt>
                <c:pt idx="8002">
                  <c:v>10631.5390625</c:v>
                </c:pt>
                <c:pt idx="8003">
                  <c:v>11247.33203125</c:v>
                </c:pt>
                <c:pt idx="8004">
                  <c:v>13860.64453125</c:v>
                </c:pt>
                <c:pt idx="8005">
                  <c:v>13005.27734375</c:v>
                </c:pt>
                <c:pt idx="8006">
                  <c:v>12437.8359375</c:v>
                </c:pt>
                <c:pt idx="8007">
                  <c:v>13438.92578125</c:v>
                </c:pt>
                <c:pt idx="8008">
                  <c:v>13070.78125</c:v>
                </c:pt>
                <c:pt idx="8009">
                  <c:v>12351.0703125</c:v>
                </c:pt>
                <c:pt idx="8010">
                  <c:v>14318.94921875</c:v>
                </c:pt>
                <c:pt idx="8011">
                  <c:v>10298.98828125</c:v>
                </c:pt>
                <c:pt idx="8012">
                  <c:v>15053.25</c:v>
                </c:pt>
                <c:pt idx="8013">
                  <c:v>13267.21484375</c:v>
                </c:pt>
                <c:pt idx="8014">
                  <c:v>12282.06640625</c:v>
                </c:pt>
                <c:pt idx="8015">
                  <c:v>10638.24609375</c:v>
                </c:pt>
                <c:pt idx="8016">
                  <c:v>11633.3515625</c:v>
                </c:pt>
                <c:pt idx="8017">
                  <c:v>15940.125</c:v>
                </c:pt>
                <c:pt idx="8018">
                  <c:v>15949.92578125</c:v>
                </c:pt>
                <c:pt idx="8019">
                  <c:v>13820.68359375</c:v>
                </c:pt>
                <c:pt idx="8020">
                  <c:v>12399.5390625</c:v>
                </c:pt>
                <c:pt idx="8021">
                  <c:v>12210.37890625</c:v>
                </c:pt>
                <c:pt idx="8022">
                  <c:v>12597.15625</c:v>
                </c:pt>
                <c:pt idx="8023">
                  <c:v>11265.5</c:v>
                </c:pt>
                <c:pt idx="8024">
                  <c:v>12770.56640625</c:v>
                </c:pt>
                <c:pt idx="8025">
                  <c:v>17061.0078125</c:v>
                </c:pt>
                <c:pt idx="8026">
                  <c:v>15185.96484375</c:v>
                </c:pt>
                <c:pt idx="8027">
                  <c:v>15967.01171875</c:v>
                </c:pt>
                <c:pt idx="8028">
                  <c:v>17695.203125</c:v>
                </c:pt>
                <c:pt idx="8029">
                  <c:v>16551.3203125</c:v>
                </c:pt>
                <c:pt idx="8030">
                  <c:v>17344.9375</c:v>
                </c:pt>
                <c:pt idx="8031">
                  <c:v>17612.171875</c:v>
                </c:pt>
                <c:pt idx="8032">
                  <c:v>17165.5703125</c:v>
                </c:pt>
                <c:pt idx="8033">
                  <c:v>16266.83984375</c:v>
                </c:pt>
                <c:pt idx="8034">
                  <c:v>15101.9375</c:v>
                </c:pt>
                <c:pt idx="8035">
                  <c:v>15329.234375</c:v>
                </c:pt>
                <c:pt idx="8036">
                  <c:v>17971.17578125</c:v>
                </c:pt>
                <c:pt idx="8037">
                  <c:v>17396.7890625</c:v>
                </c:pt>
                <c:pt idx="8038">
                  <c:v>16996.6171875</c:v>
                </c:pt>
                <c:pt idx="8039">
                  <c:v>17194.01953125</c:v>
                </c:pt>
                <c:pt idx="8040">
                  <c:v>13173.3046875</c:v>
                </c:pt>
                <c:pt idx="8041">
                  <c:v>10509.69921875</c:v>
                </c:pt>
                <c:pt idx="8042">
                  <c:v>10995.34375</c:v>
                </c:pt>
                <c:pt idx="8043">
                  <c:v>12097.36328125</c:v>
                </c:pt>
                <c:pt idx="8044">
                  <c:v>11821.85546875</c:v>
                </c:pt>
                <c:pt idx="8045">
                  <c:v>10145.3671875</c:v>
                </c:pt>
                <c:pt idx="8046">
                  <c:v>10108.33984375</c:v>
                </c:pt>
                <c:pt idx="8047">
                  <c:v>12866.5078125</c:v>
                </c:pt>
                <c:pt idx="8048">
                  <c:v>12900.59375</c:v>
                </c:pt>
                <c:pt idx="8049">
                  <c:v>13237.00390625</c:v>
                </c:pt>
                <c:pt idx="8050">
                  <c:v>13667.15234375</c:v>
                </c:pt>
                <c:pt idx="8051">
                  <c:v>12986.70703125</c:v>
                </c:pt>
                <c:pt idx="8052">
                  <c:v>13033</c:v>
                </c:pt>
                <c:pt idx="8053">
                  <c:v>12126.17578125</c:v>
                </c:pt>
                <c:pt idx="8054">
                  <c:v>11695.10546875</c:v>
                </c:pt>
                <c:pt idx="8055">
                  <c:v>14100.8515625</c:v>
                </c:pt>
                <c:pt idx="8056">
                  <c:v>7087.453125</c:v>
                </c:pt>
                <c:pt idx="8057">
                  <c:v>9097.5859375</c:v>
                </c:pt>
                <c:pt idx="8058">
                  <c:v>13263.4609375</c:v>
                </c:pt>
                <c:pt idx="8059">
                  <c:v>14035.578125</c:v>
                </c:pt>
                <c:pt idx="8060">
                  <c:v>14322.78515625</c:v>
                </c:pt>
                <c:pt idx="8061">
                  <c:v>13306.64453125</c:v>
                </c:pt>
                <c:pt idx="8062">
                  <c:v>13226.671875</c:v>
                </c:pt>
                <c:pt idx="8063">
                  <c:v>13612.44140625</c:v>
                </c:pt>
                <c:pt idx="8064">
                  <c:v>14033.7265625</c:v>
                </c:pt>
                <c:pt idx="8065">
                  <c:v>14121.51171875</c:v>
                </c:pt>
                <c:pt idx="8066">
                  <c:v>14043.625</c:v>
                </c:pt>
                <c:pt idx="8067">
                  <c:v>13578.84765625</c:v>
                </c:pt>
                <c:pt idx="8068">
                  <c:v>14415.47265625</c:v>
                </c:pt>
                <c:pt idx="8069">
                  <c:v>14402.9453125</c:v>
                </c:pt>
                <c:pt idx="8070">
                  <c:v>14417.0546875</c:v>
                </c:pt>
                <c:pt idx="8071">
                  <c:v>12558.05078125</c:v>
                </c:pt>
                <c:pt idx="8072">
                  <c:v>13258.28515625</c:v>
                </c:pt>
                <c:pt idx="8073">
                  <c:v>13973.62890625</c:v>
                </c:pt>
                <c:pt idx="8074">
                  <c:v>14110.94140625</c:v>
                </c:pt>
                <c:pt idx="8075">
                  <c:v>13595.75390625</c:v>
                </c:pt>
                <c:pt idx="8076">
                  <c:v>12557.9296875</c:v>
                </c:pt>
                <c:pt idx="8077">
                  <c:v>12123.52734375</c:v>
                </c:pt>
                <c:pt idx="8078">
                  <c:v>13446.56640625</c:v>
                </c:pt>
                <c:pt idx="8079">
                  <c:v>11578.41015625</c:v>
                </c:pt>
                <c:pt idx="8080">
                  <c:v>13465.04296875</c:v>
                </c:pt>
                <c:pt idx="8081">
                  <c:v>14531.06640625</c:v>
                </c:pt>
                <c:pt idx="8082">
                  <c:v>13327.22265625</c:v>
                </c:pt>
                <c:pt idx="8083">
                  <c:v>13185.8125</c:v>
                </c:pt>
                <c:pt idx="8084">
                  <c:v>12650.0078125</c:v>
                </c:pt>
                <c:pt idx="8085">
                  <c:v>11716.73828125</c:v>
                </c:pt>
                <c:pt idx="8086">
                  <c:v>10690.6640625</c:v>
                </c:pt>
                <c:pt idx="8087">
                  <c:v>10947.0703125</c:v>
                </c:pt>
                <c:pt idx="8088">
                  <c:v>11585.1328125</c:v>
                </c:pt>
                <c:pt idx="8089">
                  <c:v>11231.765625</c:v>
                </c:pt>
                <c:pt idx="8090">
                  <c:v>10375.58984375</c:v>
                </c:pt>
                <c:pt idx="8091">
                  <c:v>10788.1328125</c:v>
                </c:pt>
                <c:pt idx="8092">
                  <c:v>10305.3515625</c:v>
                </c:pt>
                <c:pt idx="8093">
                  <c:v>10435.53515625</c:v>
                </c:pt>
                <c:pt idx="8094">
                  <c:v>9524.66796875</c:v>
                </c:pt>
                <c:pt idx="8095">
                  <c:v>8789.5234375</c:v>
                </c:pt>
                <c:pt idx="8096">
                  <c:v>11375.828125</c:v>
                </c:pt>
                <c:pt idx="8097">
                  <c:v>11959.68359375</c:v>
                </c:pt>
                <c:pt idx="8098">
                  <c:v>11632.078125</c:v>
                </c:pt>
                <c:pt idx="8099">
                  <c:v>11384.0703125</c:v>
                </c:pt>
                <c:pt idx="8100">
                  <c:v>19133.14453125</c:v>
                </c:pt>
                <c:pt idx="8101">
                  <c:v>17582.7265625</c:v>
                </c:pt>
                <c:pt idx="8102">
                  <c:v>17430.61328125</c:v>
                </c:pt>
                <c:pt idx="8103">
                  <c:v>14737.58203125</c:v>
                </c:pt>
                <c:pt idx="8104">
                  <c:v>14427.8046875</c:v>
                </c:pt>
                <c:pt idx="8105">
                  <c:v>14855.6171875</c:v>
                </c:pt>
                <c:pt idx="8106">
                  <c:v>17578.3671875</c:v>
                </c:pt>
                <c:pt idx="8107">
                  <c:v>18740.12890625</c:v>
                </c:pt>
                <c:pt idx="8108">
                  <c:v>18226.32421875</c:v>
                </c:pt>
                <c:pt idx="8109">
                  <c:v>16202.00390625</c:v>
                </c:pt>
                <c:pt idx="8110">
                  <c:v>13640.90234375</c:v>
                </c:pt>
                <c:pt idx="8111">
                  <c:v>11521.1328125</c:v>
                </c:pt>
                <c:pt idx="8112">
                  <c:v>11388.80859375</c:v>
                </c:pt>
                <c:pt idx="8113">
                  <c:v>14972.0234375</c:v>
                </c:pt>
                <c:pt idx="8114">
                  <c:v>19200.953125</c:v>
                </c:pt>
                <c:pt idx="8115">
                  <c:v>9382.734375</c:v>
                </c:pt>
                <c:pt idx="8116">
                  <c:v>8726.08203125</c:v>
                </c:pt>
                <c:pt idx="8117">
                  <c:v>8748.1640625</c:v>
                </c:pt>
                <c:pt idx="8118">
                  <c:v>10846.53515625</c:v>
                </c:pt>
                <c:pt idx="8119">
                  <c:v>12505.046875</c:v>
                </c:pt>
                <c:pt idx="8120">
                  <c:v>11502.1015625</c:v>
                </c:pt>
                <c:pt idx="8121">
                  <c:v>10299.31640625</c:v>
                </c:pt>
                <c:pt idx="8122">
                  <c:v>10967.3359375</c:v>
                </c:pt>
                <c:pt idx="8123">
                  <c:v>10235.69921875</c:v>
                </c:pt>
                <c:pt idx="8124">
                  <c:v>10576.27734375</c:v>
                </c:pt>
                <c:pt idx="8125">
                  <c:v>12493.98046875</c:v>
                </c:pt>
                <c:pt idx="8126">
                  <c:v>12172.16015625</c:v>
                </c:pt>
                <c:pt idx="8127">
                  <c:v>12142.94921875</c:v>
                </c:pt>
                <c:pt idx="8128">
                  <c:v>11685.45703125</c:v>
                </c:pt>
                <c:pt idx="8129">
                  <c:v>12970.7109375</c:v>
                </c:pt>
                <c:pt idx="8130">
                  <c:v>15027.03515625</c:v>
                </c:pt>
                <c:pt idx="8131">
                  <c:v>14667.18359375</c:v>
                </c:pt>
                <c:pt idx="8132">
                  <c:v>13308.640625</c:v>
                </c:pt>
                <c:pt idx="8133">
                  <c:v>12553.55078125</c:v>
                </c:pt>
                <c:pt idx="8134">
                  <c:v>10171.765625</c:v>
                </c:pt>
                <c:pt idx="8135">
                  <c:v>8760.640625</c:v>
                </c:pt>
                <c:pt idx="8136">
                  <c:v>9433.51171875</c:v>
                </c:pt>
                <c:pt idx="8137">
                  <c:v>13570.70703125</c:v>
                </c:pt>
                <c:pt idx="8138">
                  <c:v>11896.1328125</c:v>
                </c:pt>
                <c:pt idx="8139">
                  <c:v>10082.11328125</c:v>
                </c:pt>
                <c:pt idx="8140">
                  <c:v>9262.6015625</c:v>
                </c:pt>
                <c:pt idx="8141">
                  <c:v>8622.1640625</c:v>
                </c:pt>
                <c:pt idx="8142">
                  <c:v>11058.7109375</c:v>
                </c:pt>
                <c:pt idx="8143">
                  <c:v>15134.5</c:v>
                </c:pt>
                <c:pt idx="8144">
                  <c:v>13800</c:v>
                </c:pt>
                <c:pt idx="8145">
                  <c:v>10421.0234375</c:v>
                </c:pt>
                <c:pt idx="8146">
                  <c:v>14658.08984375</c:v>
                </c:pt>
                <c:pt idx="8147">
                  <c:v>13820.36328125</c:v>
                </c:pt>
                <c:pt idx="8148">
                  <c:v>14258.12109375</c:v>
                </c:pt>
                <c:pt idx="8149">
                  <c:v>13477.40234375</c:v>
                </c:pt>
                <c:pt idx="8150">
                  <c:v>14756.5234375</c:v>
                </c:pt>
                <c:pt idx="8151">
                  <c:v>14953.2109375</c:v>
                </c:pt>
                <c:pt idx="8152">
                  <c:v>14493.62109375</c:v>
                </c:pt>
                <c:pt idx="8153">
                  <c:v>15053.2734375</c:v>
                </c:pt>
                <c:pt idx="8154">
                  <c:v>13046.3828125</c:v>
                </c:pt>
                <c:pt idx="8155">
                  <c:v>12808.4453125</c:v>
                </c:pt>
                <c:pt idx="8156">
                  <c:v>14870.40625</c:v>
                </c:pt>
                <c:pt idx="8157">
                  <c:v>15092.203125</c:v>
                </c:pt>
                <c:pt idx="8158">
                  <c:v>13383.71484375</c:v>
                </c:pt>
                <c:pt idx="8159">
                  <c:v>11785.6640625</c:v>
                </c:pt>
                <c:pt idx="8160">
                  <c:v>10834.26953125</c:v>
                </c:pt>
                <c:pt idx="8161">
                  <c:v>13343.58203125</c:v>
                </c:pt>
                <c:pt idx="8162">
                  <c:v>12769.01953125</c:v>
                </c:pt>
                <c:pt idx="8163">
                  <c:v>13421.04296875</c:v>
                </c:pt>
                <c:pt idx="8164">
                  <c:v>13920.64453125</c:v>
                </c:pt>
                <c:pt idx="8165">
                  <c:v>14294.4765625</c:v>
                </c:pt>
                <c:pt idx="8166">
                  <c:v>14389.1484375</c:v>
                </c:pt>
                <c:pt idx="8167">
                  <c:v>14217.70703125</c:v>
                </c:pt>
                <c:pt idx="8168">
                  <c:v>12583.6171875</c:v>
                </c:pt>
                <c:pt idx="8169">
                  <c:v>12046.21484375</c:v>
                </c:pt>
                <c:pt idx="8170">
                  <c:v>13509.75</c:v>
                </c:pt>
                <c:pt idx="8171">
                  <c:v>13878.44921875</c:v>
                </c:pt>
                <c:pt idx="8172">
                  <c:v>13350.546875</c:v>
                </c:pt>
                <c:pt idx="8173">
                  <c:v>14380.90234375</c:v>
                </c:pt>
                <c:pt idx="8174">
                  <c:v>14904.99609375</c:v>
                </c:pt>
                <c:pt idx="8175">
                  <c:v>15728.9296875</c:v>
                </c:pt>
                <c:pt idx="8176">
                  <c:v>15827.4453125</c:v>
                </c:pt>
                <c:pt idx="8177">
                  <c:v>15742.25390625</c:v>
                </c:pt>
                <c:pt idx="8178">
                  <c:v>15600.95703125</c:v>
                </c:pt>
                <c:pt idx="8179">
                  <c:v>15176.6796875</c:v>
                </c:pt>
                <c:pt idx="8180">
                  <c:v>13459.6015625</c:v>
                </c:pt>
                <c:pt idx="8181">
                  <c:v>13010.72265625</c:v>
                </c:pt>
                <c:pt idx="8182">
                  <c:v>15793.66015625</c:v>
                </c:pt>
                <c:pt idx="8183">
                  <c:v>14664.34765625</c:v>
                </c:pt>
                <c:pt idx="8184">
                  <c:v>14337.4609375</c:v>
                </c:pt>
                <c:pt idx="8185">
                  <c:v>12839.359375</c:v>
                </c:pt>
                <c:pt idx="8186">
                  <c:v>8249.671875</c:v>
                </c:pt>
                <c:pt idx="8187">
                  <c:v>9293.8125</c:v>
                </c:pt>
                <c:pt idx="8188">
                  <c:v>13253.1875</c:v>
                </c:pt>
                <c:pt idx="8189">
                  <c:v>14482.7734375</c:v>
                </c:pt>
                <c:pt idx="8190">
                  <c:v>16873.89453125</c:v>
                </c:pt>
                <c:pt idx="8191">
                  <c:v>13303.97265625</c:v>
                </c:pt>
                <c:pt idx="8192">
                  <c:v>14769.19921875</c:v>
                </c:pt>
                <c:pt idx="8193">
                  <c:v>13548.546875</c:v>
                </c:pt>
                <c:pt idx="8194">
                  <c:v>13964.50390625</c:v>
                </c:pt>
                <c:pt idx="8195">
                  <c:v>17374.78515625</c:v>
                </c:pt>
                <c:pt idx="8196">
                  <c:v>17439.37109375</c:v>
                </c:pt>
                <c:pt idx="8197">
                  <c:v>14131.23828125</c:v>
                </c:pt>
                <c:pt idx="8198">
                  <c:v>15908.6640625</c:v>
                </c:pt>
                <c:pt idx="8199">
                  <c:v>14677.29296875</c:v>
                </c:pt>
                <c:pt idx="8200">
                  <c:v>16657.1484375</c:v>
                </c:pt>
                <c:pt idx="8201">
                  <c:v>17295.890625</c:v>
                </c:pt>
                <c:pt idx="8202">
                  <c:v>15714.84375</c:v>
                </c:pt>
                <c:pt idx="8203">
                  <c:v>17257.1328125</c:v>
                </c:pt>
                <c:pt idx="8204">
                  <c:v>17140.8984375</c:v>
                </c:pt>
                <c:pt idx="8205">
                  <c:v>15204.9765625</c:v>
                </c:pt>
                <c:pt idx="8206">
                  <c:v>14244.14453125</c:v>
                </c:pt>
                <c:pt idx="8207">
                  <c:v>14092.87890625</c:v>
                </c:pt>
                <c:pt idx="8208">
                  <c:v>14558.44140625</c:v>
                </c:pt>
                <c:pt idx="8209">
                  <c:v>15105.5546875</c:v>
                </c:pt>
                <c:pt idx="8210">
                  <c:v>15037.984375</c:v>
                </c:pt>
                <c:pt idx="8211">
                  <c:v>14794.953125</c:v>
                </c:pt>
                <c:pt idx="8212">
                  <c:v>12557.67578125</c:v>
                </c:pt>
                <c:pt idx="8213">
                  <c:v>13907.15234375</c:v>
                </c:pt>
                <c:pt idx="8214">
                  <c:v>14340.53515625</c:v>
                </c:pt>
                <c:pt idx="8215">
                  <c:v>13870.93359375</c:v>
                </c:pt>
                <c:pt idx="8216">
                  <c:v>13155.7578125</c:v>
                </c:pt>
                <c:pt idx="8217">
                  <c:v>13237.28125</c:v>
                </c:pt>
                <c:pt idx="8218">
                  <c:v>15543.21484375</c:v>
                </c:pt>
                <c:pt idx="8219">
                  <c:v>14766.30078125</c:v>
                </c:pt>
                <c:pt idx="8220">
                  <c:v>15019.3203125</c:v>
                </c:pt>
                <c:pt idx="8221">
                  <c:v>15845.4921875</c:v>
                </c:pt>
                <c:pt idx="8222">
                  <c:v>15452.12890625</c:v>
                </c:pt>
                <c:pt idx="8223">
                  <c:v>12785.59375</c:v>
                </c:pt>
                <c:pt idx="8224">
                  <c:v>13123.19140625</c:v>
                </c:pt>
                <c:pt idx="8225">
                  <c:v>13538.7109375</c:v>
                </c:pt>
                <c:pt idx="8226">
                  <c:v>12431.2109375</c:v>
                </c:pt>
                <c:pt idx="8227">
                  <c:v>12521.25</c:v>
                </c:pt>
                <c:pt idx="8228">
                  <c:v>15279.5703125</c:v>
                </c:pt>
                <c:pt idx="8229">
                  <c:v>15228.66796875</c:v>
                </c:pt>
                <c:pt idx="8230">
                  <c:v>15832.46484375</c:v>
                </c:pt>
                <c:pt idx="8231">
                  <c:v>14085.89453125</c:v>
                </c:pt>
                <c:pt idx="8232">
                  <c:v>12930.359375</c:v>
                </c:pt>
                <c:pt idx="8233">
                  <c:v>15498.6171875</c:v>
                </c:pt>
                <c:pt idx="8234">
                  <c:v>14600.265625</c:v>
                </c:pt>
                <c:pt idx="8235">
                  <c:v>12793.90234375</c:v>
                </c:pt>
                <c:pt idx="8236">
                  <c:v>8394.92578125</c:v>
                </c:pt>
                <c:pt idx="8237">
                  <c:v>12175.11328125</c:v>
                </c:pt>
                <c:pt idx="8238">
                  <c:v>10507.5078125</c:v>
                </c:pt>
                <c:pt idx="8239">
                  <c:v>9128.78515625</c:v>
                </c:pt>
                <c:pt idx="8240">
                  <c:v>7262.75390625</c:v>
                </c:pt>
                <c:pt idx="8241">
                  <c:v>8664.96875</c:v>
                </c:pt>
                <c:pt idx="8242">
                  <c:v>12805.265625</c:v>
                </c:pt>
                <c:pt idx="8243">
                  <c:v>12765.140625</c:v>
                </c:pt>
                <c:pt idx="8244">
                  <c:v>10595.62109375</c:v>
                </c:pt>
                <c:pt idx="8245">
                  <c:v>9419.3046875</c:v>
                </c:pt>
                <c:pt idx="8246">
                  <c:v>9782.80859375</c:v>
                </c:pt>
                <c:pt idx="8247">
                  <c:v>10567.3984375</c:v>
                </c:pt>
                <c:pt idx="8248">
                  <c:v>10126.34375</c:v>
                </c:pt>
                <c:pt idx="8249">
                  <c:v>11757.47265625</c:v>
                </c:pt>
                <c:pt idx="8250">
                  <c:v>7907.8828125</c:v>
                </c:pt>
                <c:pt idx="8251">
                  <c:v>7968.9296875</c:v>
                </c:pt>
                <c:pt idx="8252">
                  <c:v>12295.1484375</c:v>
                </c:pt>
                <c:pt idx="8253">
                  <c:v>12897.6015625</c:v>
                </c:pt>
                <c:pt idx="8254">
                  <c:v>11696.8359375</c:v>
                </c:pt>
                <c:pt idx="8255">
                  <c:v>12348.72265625</c:v>
                </c:pt>
                <c:pt idx="8256">
                  <c:v>10797.37109375</c:v>
                </c:pt>
                <c:pt idx="8257">
                  <c:v>11958.58984375</c:v>
                </c:pt>
                <c:pt idx="8258">
                  <c:v>10032.74609375</c:v>
                </c:pt>
                <c:pt idx="8259">
                  <c:v>7647.82421875</c:v>
                </c:pt>
                <c:pt idx="8260">
                  <c:v>9614.55078125</c:v>
                </c:pt>
                <c:pt idx="8261">
                  <c:v>12901.89453125</c:v>
                </c:pt>
                <c:pt idx="8262">
                  <c:v>11591.1328125</c:v>
                </c:pt>
                <c:pt idx="8263">
                  <c:v>10818.80859375</c:v>
                </c:pt>
                <c:pt idx="8264">
                  <c:v>13012.12109375</c:v>
                </c:pt>
                <c:pt idx="8265">
                  <c:v>12648.8984375</c:v>
                </c:pt>
                <c:pt idx="8266">
                  <c:v>12790.828125</c:v>
                </c:pt>
                <c:pt idx="8267">
                  <c:v>15233.90625</c:v>
                </c:pt>
                <c:pt idx="8268">
                  <c:v>14312.96875</c:v>
                </c:pt>
                <c:pt idx="8269">
                  <c:v>16365.9296875</c:v>
                </c:pt>
                <c:pt idx="8270">
                  <c:v>13405.6640625</c:v>
                </c:pt>
                <c:pt idx="8271">
                  <c:v>15536.40625</c:v>
                </c:pt>
                <c:pt idx="8272">
                  <c:v>16254.41796875</c:v>
                </c:pt>
                <c:pt idx="8273">
                  <c:v>15083.8671875</c:v>
                </c:pt>
                <c:pt idx="8274">
                  <c:v>16381.0859375</c:v>
                </c:pt>
                <c:pt idx="8275">
                  <c:v>15174.35546875</c:v>
                </c:pt>
                <c:pt idx="8276">
                  <c:v>15693.15625</c:v>
                </c:pt>
                <c:pt idx="8277">
                  <c:v>15566.3828125</c:v>
                </c:pt>
                <c:pt idx="8278">
                  <c:v>16046.91015625</c:v>
                </c:pt>
                <c:pt idx="8279">
                  <c:v>16202.27734375</c:v>
                </c:pt>
                <c:pt idx="8280">
                  <c:v>10177.5546875</c:v>
                </c:pt>
                <c:pt idx="8281">
                  <c:v>11926.41015625</c:v>
                </c:pt>
                <c:pt idx="8282">
                  <c:v>11217.0859375</c:v>
                </c:pt>
                <c:pt idx="8283">
                  <c:v>11614.234375</c:v>
                </c:pt>
                <c:pt idx="8284">
                  <c:v>12503.6953125</c:v>
                </c:pt>
                <c:pt idx="8285">
                  <c:v>12240.71875</c:v>
                </c:pt>
                <c:pt idx="8286">
                  <c:v>10441.2734375</c:v>
                </c:pt>
                <c:pt idx="8287">
                  <c:v>9641.84765625</c:v>
                </c:pt>
                <c:pt idx="8288">
                  <c:v>11225.84765625</c:v>
                </c:pt>
                <c:pt idx="8289">
                  <c:v>12958.58203125</c:v>
                </c:pt>
                <c:pt idx="8290">
                  <c:v>13053.19140625</c:v>
                </c:pt>
                <c:pt idx="8291">
                  <c:v>10681.58203125</c:v>
                </c:pt>
                <c:pt idx="8292">
                  <c:v>10331.23046875</c:v>
                </c:pt>
                <c:pt idx="8293">
                  <c:v>11427.578125</c:v>
                </c:pt>
                <c:pt idx="8294">
                  <c:v>12792.60546875</c:v>
                </c:pt>
                <c:pt idx="8295">
                  <c:v>18062.8828125</c:v>
                </c:pt>
                <c:pt idx="8296">
                  <c:v>14796.1015625</c:v>
                </c:pt>
                <c:pt idx="8297">
                  <c:v>17707.16015625</c:v>
                </c:pt>
                <c:pt idx="8298">
                  <c:v>15035.79296875</c:v>
                </c:pt>
                <c:pt idx="8299">
                  <c:v>14498.91015625</c:v>
                </c:pt>
                <c:pt idx="8300">
                  <c:v>15072.86328125</c:v>
                </c:pt>
                <c:pt idx="8301">
                  <c:v>15369.32421875</c:v>
                </c:pt>
                <c:pt idx="8302">
                  <c:v>17105.8515625</c:v>
                </c:pt>
                <c:pt idx="8303">
                  <c:v>17052.1484375</c:v>
                </c:pt>
                <c:pt idx="8304">
                  <c:v>16548.0546875</c:v>
                </c:pt>
                <c:pt idx="8305">
                  <c:v>15534.3828125</c:v>
                </c:pt>
                <c:pt idx="8306">
                  <c:v>17106.921875</c:v>
                </c:pt>
                <c:pt idx="8307">
                  <c:v>17015.80859375</c:v>
                </c:pt>
                <c:pt idx="8308">
                  <c:v>16233.80859375</c:v>
                </c:pt>
                <c:pt idx="8309">
                  <c:v>17165.09375</c:v>
                </c:pt>
                <c:pt idx="8310">
                  <c:v>14597.515625</c:v>
                </c:pt>
                <c:pt idx="8311">
                  <c:v>15099.4921875</c:v>
                </c:pt>
                <c:pt idx="8312">
                  <c:v>13978.66796875</c:v>
                </c:pt>
                <c:pt idx="8313">
                  <c:v>12926.265625</c:v>
                </c:pt>
                <c:pt idx="8314">
                  <c:v>13008.36328125</c:v>
                </c:pt>
                <c:pt idx="8315">
                  <c:v>14259.56640625</c:v>
                </c:pt>
                <c:pt idx="8316">
                  <c:v>15001.72265625</c:v>
                </c:pt>
                <c:pt idx="8317">
                  <c:v>13112.015625</c:v>
                </c:pt>
                <c:pt idx="8318">
                  <c:v>11257.73828125</c:v>
                </c:pt>
                <c:pt idx="8319">
                  <c:v>13342.859375</c:v>
                </c:pt>
                <c:pt idx="8320">
                  <c:v>15117.48046875</c:v>
                </c:pt>
                <c:pt idx="8321">
                  <c:v>14808.7890625</c:v>
                </c:pt>
                <c:pt idx="8322">
                  <c:v>15510.90234375</c:v>
                </c:pt>
                <c:pt idx="8323">
                  <c:v>15020.93359375</c:v>
                </c:pt>
                <c:pt idx="8324">
                  <c:v>15617.4296875</c:v>
                </c:pt>
                <c:pt idx="8325">
                  <c:v>11529.515625</c:v>
                </c:pt>
                <c:pt idx="8326">
                  <c:v>16314.28515625</c:v>
                </c:pt>
                <c:pt idx="8327">
                  <c:v>14780.9453125</c:v>
                </c:pt>
                <c:pt idx="8328">
                  <c:v>14045.05078125</c:v>
                </c:pt>
                <c:pt idx="8329">
                  <c:v>15865.93359375</c:v>
                </c:pt>
                <c:pt idx="8330">
                  <c:v>15724.51171875</c:v>
                </c:pt>
                <c:pt idx="8331">
                  <c:v>15531.16015625</c:v>
                </c:pt>
                <c:pt idx="8332">
                  <c:v>13476.9453125</c:v>
                </c:pt>
                <c:pt idx="8333">
                  <c:v>13125.0546875</c:v>
                </c:pt>
                <c:pt idx="8334">
                  <c:v>14088.62109375</c:v>
                </c:pt>
                <c:pt idx="8335">
                  <c:v>16307.38671875</c:v>
                </c:pt>
                <c:pt idx="8336">
                  <c:v>14324.9609375</c:v>
                </c:pt>
                <c:pt idx="8337">
                  <c:v>12845.78515625</c:v>
                </c:pt>
                <c:pt idx="8338">
                  <c:v>15443.171875</c:v>
                </c:pt>
                <c:pt idx="8339">
                  <c:v>15993.171875</c:v>
                </c:pt>
                <c:pt idx="8340">
                  <c:v>12601.87890625</c:v>
                </c:pt>
                <c:pt idx="8341">
                  <c:v>12072.796875</c:v>
                </c:pt>
                <c:pt idx="8342">
                  <c:v>12533.39453125</c:v>
                </c:pt>
                <c:pt idx="8343">
                  <c:v>11563.5390625</c:v>
                </c:pt>
                <c:pt idx="8344">
                  <c:v>10782.30859375</c:v>
                </c:pt>
                <c:pt idx="8345">
                  <c:v>11058.85546875</c:v>
                </c:pt>
                <c:pt idx="8346">
                  <c:v>10451.078125</c:v>
                </c:pt>
                <c:pt idx="8347">
                  <c:v>9549.734375</c:v>
                </c:pt>
                <c:pt idx="8348">
                  <c:v>9199.93359375</c:v>
                </c:pt>
                <c:pt idx="8349">
                  <c:v>11289.4375</c:v>
                </c:pt>
                <c:pt idx="8350">
                  <c:v>11585.3828125</c:v>
                </c:pt>
                <c:pt idx="8351">
                  <c:v>12488.56640625</c:v>
                </c:pt>
                <c:pt idx="8352">
                  <c:v>12122.546875</c:v>
                </c:pt>
                <c:pt idx="8353">
                  <c:v>11251.375</c:v>
                </c:pt>
                <c:pt idx="8354">
                  <c:v>10761.390625</c:v>
                </c:pt>
                <c:pt idx="8355">
                  <c:v>13125.625</c:v>
                </c:pt>
                <c:pt idx="8356">
                  <c:v>14417.72265625</c:v>
                </c:pt>
                <c:pt idx="8357">
                  <c:v>14775.3203125</c:v>
                </c:pt>
                <c:pt idx="8358">
                  <c:v>14695.921875</c:v>
                </c:pt>
                <c:pt idx="8359">
                  <c:v>12276.015625</c:v>
                </c:pt>
                <c:pt idx="8360">
                  <c:v>13091.8046875</c:v>
                </c:pt>
                <c:pt idx="8361">
                  <c:v>15193.30078125</c:v>
                </c:pt>
                <c:pt idx="8362">
                  <c:v>12509.13671875</c:v>
                </c:pt>
                <c:pt idx="8363">
                  <c:v>11162.49609375</c:v>
                </c:pt>
                <c:pt idx="8364">
                  <c:v>11662.15234375</c:v>
                </c:pt>
                <c:pt idx="8365">
                  <c:v>14599.31640625</c:v>
                </c:pt>
                <c:pt idx="8366">
                  <c:v>14604.21875</c:v>
                </c:pt>
                <c:pt idx="8367">
                  <c:v>14698.27734375</c:v>
                </c:pt>
                <c:pt idx="8368">
                  <c:v>12546.3984375</c:v>
                </c:pt>
                <c:pt idx="8369">
                  <c:v>11739.640625</c:v>
                </c:pt>
                <c:pt idx="8370">
                  <c:v>17257.98828125</c:v>
                </c:pt>
                <c:pt idx="8371">
                  <c:v>16557.953125</c:v>
                </c:pt>
                <c:pt idx="8372">
                  <c:v>16648.03125</c:v>
                </c:pt>
                <c:pt idx="8373">
                  <c:v>16374.61328125</c:v>
                </c:pt>
                <c:pt idx="8374">
                  <c:v>15543.66796875</c:v>
                </c:pt>
                <c:pt idx="8375">
                  <c:v>14760.0078125</c:v>
                </c:pt>
                <c:pt idx="8376">
                  <c:v>16728.0859375</c:v>
                </c:pt>
                <c:pt idx="8377">
                  <c:v>15772.66796875</c:v>
                </c:pt>
                <c:pt idx="8378">
                  <c:v>17301.6875</c:v>
                </c:pt>
                <c:pt idx="8379">
                  <c:v>17052.28515625</c:v>
                </c:pt>
                <c:pt idx="8380">
                  <c:v>14734.98046875</c:v>
                </c:pt>
                <c:pt idx="8381">
                  <c:v>14054.66015625</c:v>
                </c:pt>
                <c:pt idx="8382">
                  <c:v>14218.33984375</c:v>
                </c:pt>
                <c:pt idx="8383">
                  <c:v>13876.6796875</c:v>
                </c:pt>
                <c:pt idx="8384">
                  <c:v>14726.4921875</c:v>
                </c:pt>
                <c:pt idx="8385">
                  <c:v>17301.2265625</c:v>
                </c:pt>
                <c:pt idx="8386">
                  <c:v>19985.4609375</c:v>
                </c:pt>
                <c:pt idx="8387">
                  <c:v>17776.4453125</c:v>
                </c:pt>
                <c:pt idx="8388">
                  <c:v>14837.34765625</c:v>
                </c:pt>
                <c:pt idx="8389">
                  <c:v>15947.7734375</c:v>
                </c:pt>
                <c:pt idx="8390">
                  <c:v>17934.2734375</c:v>
                </c:pt>
                <c:pt idx="8391">
                  <c:v>20230.6640625</c:v>
                </c:pt>
                <c:pt idx="8392">
                  <c:v>19089.95703125</c:v>
                </c:pt>
                <c:pt idx="8393">
                  <c:v>18516.0625</c:v>
                </c:pt>
                <c:pt idx="8394">
                  <c:v>18878.33203125</c:v>
                </c:pt>
                <c:pt idx="8395">
                  <c:v>18369.0234375</c:v>
                </c:pt>
                <c:pt idx="8396">
                  <c:v>19471.125</c:v>
                </c:pt>
                <c:pt idx="8397">
                  <c:v>16294.46875</c:v>
                </c:pt>
                <c:pt idx="8398">
                  <c:v>16202.671875</c:v>
                </c:pt>
                <c:pt idx="8399">
                  <c:v>18205.265625</c:v>
                </c:pt>
                <c:pt idx="8400">
                  <c:v>14981.203125</c:v>
                </c:pt>
                <c:pt idx="8401">
                  <c:v>14677.78125</c:v>
                </c:pt>
                <c:pt idx="8402">
                  <c:v>14626.890625</c:v>
                </c:pt>
                <c:pt idx="8403">
                  <c:v>14434.1015625</c:v>
                </c:pt>
                <c:pt idx="8404">
                  <c:v>13112.28125</c:v>
                </c:pt>
                <c:pt idx="8405">
                  <c:v>12967.4140625</c:v>
                </c:pt>
                <c:pt idx="8406">
                  <c:v>14421.0546875</c:v>
                </c:pt>
                <c:pt idx="8407">
                  <c:v>12380.56640625</c:v>
                </c:pt>
                <c:pt idx="8408">
                  <c:v>14745.05078125</c:v>
                </c:pt>
                <c:pt idx="8409">
                  <c:v>14884.9140625</c:v>
                </c:pt>
                <c:pt idx="8410">
                  <c:v>13443.6640625</c:v>
                </c:pt>
                <c:pt idx="8411">
                  <c:v>13781.0546875</c:v>
                </c:pt>
                <c:pt idx="8412">
                  <c:v>14808.3359375</c:v>
                </c:pt>
                <c:pt idx="8413">
                  <c:v>11731.7734375</c:v>
                </c:pt>
                <c:pt idx="8414">
                  <c:v>13006.59375</c:v>
                </c:pt>
                <c:pt idx="8415">
                  <c:v>14282.0390625</c:v>
                </c:pt>
                <c:pt idx="8416">
                  <c:v>16624.390625</c:v>
                </c:pt>
                <c:pt idx="8417">
                  <c:v>14630.7421875</c:v>
                </c:pt>
                <c:pt idx="8418">
                  <c:v>13641.3515625</c:v>
                </c:pt>
                <c:pt idx="8419">
                  <c:v>16627.37890625</c:v>
                </c:pt>
                <c:pt idx="8420">
                  <c:v>16410.4140625</c:v>
                </c:pt>
                <c:pt idx="8421">
                  <c:v>14083.9453125</c:v>
                </c:pt>
                <c:pt idx="8422">
                  <c:v>15814.921875</c:v>
                </c:pt>
                <c:pt idx="8423">
                  <c:v>14667.69921875</c:v>
                </c:pt>
                <c:pt idx="8424">
                  <c:v>11436.5</c:v>
                </c:pt>
                <c:pt idx="8425">
                  <c:v>10838.90234375</c:v>
                </c:pt>
                <c:pt idx="8426">
                  <c:v>11931.75</c:v>
                </c:pt>
                <c:pt idx="8427">
                  <c:v>14956.63671875</c:v>
                </c:pt>
                <c:pt idx="8428">
                  <c:v>16103.8359375</c:v>
                </c:pt>
                <c:pt idx="8429">
                  <c:v>16160.15625</c:v>
                </c:pt>
                <c:pt idx="8430">
                  <c:v>15134.59765625</c:v>
                </c:pt>
                <c:pt idx="8431">
                  <c:v>14798.14453125</c:v>
                </c:pt>
                <c:pt idx="8432">
                  <c:v>14666.4921875</c:v>
                </c:pt>
                <c:pt idx="8433">
                  <c:v>12383.71484375</c:v>
                </c:pt>
                <c:pt idx="8434">
                  <c:v>12072.49609375</c:v>
                </c:pt>
                <c:pt idx="8435">
                  <c:v>11487.640625</c:v>
                </c:pt>
                <c:pt idx="8436">
                  <c:v>15560.65234375</c:v>
                </c:pt>
                <c:pt idx="8437">
                  <c:v>16198.0703125</c:v>
                </c:pt>
                <c:pt idx="8438">
                  <c:v>14136.37109375</c:v>
                </c:pt>
                <c:pt idx="8439">
                  <c:v>12795.64453125</c:v>
                </c:pt>
                <c:pt idx="8440">
                  <c:v>16135.875</c:v>
                </c:pt>
                <c:pt idx="8441">
                  <c:v>14272.31640625</c:v>
                </c:pt>
                <c:pt idx="8442">
                  <c:v>12389.9296875</c:v>
                </c:pt>
                <c:pt idx="8443">
                  <c:v>12044.55859375</c:v>
                </c:pt>
                <c:pt idx="8444">
                  <c:v>14737.30859375</c:v>
                </c:pt>
                <c:pt idx="8445">
                  <c:v>13494.25</c:v>
                </c:pt>
                <c:pt idx="8446">
                  <c:v>14779.4765625</c:v>
                </c:pt>
                <c:pt idx="8447">
                  <c:v>14409.91796875</c:v>
                </c:pt>
                <c:pt idx="8448">
                  <c:v>12555.875</c:v>
                </c:pt>
                <c:pt idx="8449">
                  <c:v>12582.76171875</c:v>
                </c:pt>
                <c:pt idx="8450">
                  <c:v>12627.6640625</c:v>
                </c:pt>
                <c:pt idx="8451">
                  <c:v>13025.703125</c:v>
                </c:pt>
                <c:pt idx="8452">
                  <c:v>14574.00390625</c:v>
                </c:pt>
                <c:pt idx="8453">
                  <c:v>12592.95703125</c:v>
                </c:pt>
                <c:pt idx="8454">
                  <c:v>10497.1953125</c:v>
                </c:pt>
                <c:pt idx="8455">
                  <c:v>10714.60546875</c:v>
                </c:pt>
                <c:pt idx="8456">
                  <c:v>14377.41796875</c:v>
                </c:pt>
                <c:pt idx="8457">
                  <c:v>12914.93359375</c:v>
                </c:pt>
                <c:pt idx="8458">
                  <c:v>13436.484375</c:v>
                </c:pt>
                <c:pt idx="8459">
                  <c:v>13968.0859375</c:v>
                </c:pt>
                <c:pt idx="8460">
                  <c:v>14288.7890625</c:v>
                </c:pt>
                <c:pt idx="8461">
                  <c:v>14573.0546875</c:v>
                </c:pt>
                <c:pt idx="8462">
                  <c:v>13458.65625</c:v>
                </c:pt>
                <c:pt idx="8463">
                  <c:v>13102.2109375</c:v>
                </c:pt>
                <c:pt idx="8464">
                  <c:v>14397.6796875</c:v>
                </c:pt>
                <c:pt idx="8465">
                  <c:v>13502.65234375</c:v>
                </c:pt>
                <c:pt idx="8466">
                  <c:v>13384.7265625</c:v>
                </c:pt>
                <c:pt idx="8467">
                  <c:v>12745.3359375</c:v>
                </c:pt>
                <c:pt idx="8468">
                  <c:v>14092.72265625</c:v>
                </c:pt>
                <c:pt idx="8469">
                  <c:v>13545.48828125</c:v>
                </c:pt>
                <c:pt idx="8470">
                  <c:v>12915.8515625</c:v>
                </c:pt>
                <c:pt idx="8471">
                  <c:v>14573.765625</c:v>
                </c:pt>
                <c:pt idx="8472">
                  <c:v>13140.5703125</c:v>
                </c:pt>
                <c:pt idx="8473">
                  <c:v>11860.46875</c:v>
                </c:pt>
                <c:pt idx="8474">
                  <c:v>12790.2421875</c:v>
                </c:pt>
                <c:pt idx="8475">
                  <c:v>10674.80859375</c:v>
                </c:pt>
                <c:pt idx="8476">
                  <c:v>8348.82421875</c:v>
                </c:pt>
                <c:pt idx="8477">
                  <c:v>8194.1171875</c:v>
                </c:pt>
                <c:pt idx="8478">
                  <c:v>9861.5859375</c:v>
                </c:pt>
                <c:pt idx="8479">
                  <c:v>12248.609375</c:v>
                </c:pt>
                <c:pt idx="8480">
                  <c:v>9845.94921875</c:v>
                </c:pt>
                <c:pt idx="8481">
                  <c:v>10224.2265625</c:v>
                </c:pt>
                <c:pt idx="8482">
                  <c:v>9979.7265625</c:v>
                </c:pt>
                <c:pt idx="8483">
                  <c:v>11480.0859375</c:v>
                </c:pt>
                <c:pt idx="8484">
                  <c:v>11842.79296875</c:v>
                </c:pt>
                <c:pt idx="8485">
                  <c:v>12185.08984375</c:v>
                </c:pt>
                <c:pt idx="8486">
                  <c:v>12083.0703125</c:v>
                </c:pt>
                <c:pt idx="8487">
                  <c:v>10629.44921875</c:v>
                </c:pt>
                <c:pt idx="8488">
                  <c:v>10557.875</c:v>
                </c:pt>
                <c:pt idx="8489">
                  <c:v>11604.5390625</c:v>
                </c:pt>
                <c:pt idx="8490">
                  <c:v>13687.0546875</c:v>
                </c:pt>
                <c:pt idx="8491">
                  <c:v>12098.3046875</c:v>
                </c:pt>
                <c:pt idx="8492">
                  <c:v>14971.3515625</c:v>
                </c:pt>
                <c:pt idx="8493">
                  <c:v>14778.90234375</c:v>
                </c:pt>
                <c:pt idx="8494">
                  <c:v>12630.17578125</c:v>
                </c:pt>
                <c:pt idx="8495">
                  <c:v>11572.0546875</c:v>
                </c:pt>
                <c:pt idx="8496">
                  <c:v>14759.1171875</c:v>
                </c:pt>
                <c:pt idx="8497">
                  <c:v>13750.8125</c:v>
                </c:pt>
                <c:pt idx="8498">
                  <c:v>12604.609375</c:v>
                </c:pt>
                <c:pt idx="8499">
                  <c:v>12304.38671875</c:v>
                </c:pt>
                <c:pt idx="8500">
                  <c:v>14303.78125</c:v>
                </c:pt>
                <c:pt idx="8501">
                  <c:v>14857.14453125</c:v>
                </c:pt>
                <c:pt idx="8502">
                  <c:v>13588.9765625</c:v>
                </c:pt>
                <c:pt idx="8503">
                  <c:v>13609.7890625</c:v>
                </c:pt>
                <c:pt idx="8504">
                  <c:v>14151.0625</c:v>
                </c:pt>
                <c:pt idx="8505">
                  <c:v>12466.9453125</c:v>
                </c:pt>
                <c:pt idx="8506">
                  <c:v>13360.046875</c:v>
                </c:pt>
                <c:pt idx="8507">
                  <c:v>15407.6953125</c:v>
                </c:pt>
                <c:pt idx="8508">
                  <c:v>14891.00390625</c:v>
                </c:pt>
                <c:pt idx="8509">
                  <c:v>12752.328125</c:v>
                </c:pt>
                <c:pt idx="8510">
                  <c:v>11118.5703125</c:v>
                </c:pt>
                <c:pt idx="8511">
                  <c:v>10970.890625</c:v>
                </c:pt>
                <c:pt idx="8512">
                  <c:v>13716.69921875</c:v>
                </c:pt>
                <c:pt idx="8513">
                  <c:v>14763.71875</c:v>
                </c:pt>
                <c:pt idx="8514">
                  <c:v>12745.4296875</c:v>
                </c:pt>
                <c:pt idx="8515">
                  <c:v>14499.0859375</c:v>
                </c:pt>
                <c:pt idx="8516">
                  <c:v>13833.15625</c:v>
                </c:pt>
                <c:pt idx="8517">
                  <c:v>12654.578125</c:v>
                </c:pt>
                <c:pt idx="8518">
                  <c:v>12966.875</c:v>
                </c:pt>
                <c:pt idx="8519">
                  <c:v>13966.09375</c:v>
                </c:pt>
                <c:pt idx="8520">
                  <c:v>15429.76953125</c:v>
                </c:pt>
                <c:pt idx="8521">
                  <c:v>16719.59765625</c:v>
                </c:pt>
                <c:pt idx="8522">
                  <c:v>18492.15625</c:v>
                </c:pt>
                <c:pt idx="8523">
                  <c:v>16312.62890625</c:v>
                </c:pt>
                <c:pt idx="8524">
                  <c:v>17132.921875</c:v>
                </c:pt>
                <c:pt idx="8525">
                  <c:v>18693.0703125</c:v>
                </c:pt>
                <c:pt idx="8526">
                  <c:v>15739.9609375</c:v>
                </c:pt>
                <c:pt idx="8527">
                  <c:v>14253.828125</c:v>
                </c:pt>
                <c:pt idx="8528">
                  <c:v>14628.3359375</c:v>
                </c:pt>
                <c:pt idx="8529">
                  <c:v>17312.4921875</c:v>
                </c:pt>
                <c:pt idx="8530">
                  <c:v>18146.23828125</c:v>
                </c:pt>
                <c:pt idx="8531">
                  <c:v>17720.08984375</c:v>
                </c:pt>
                <c:pt idx="8532">
                  <c:v>17887.2265625</c:v>
                </c:pt>
                <c:pt idx="8533">
                  <c:v>17587.796875</c:v>
                </c:pt>
                <c:pt idx="8534">
                  <c:v>17222.765625</c:v>
                </c:pt>
                <c:pt idx="8535">
                  <c:v>14821.8515625</c:v>
                </c:pt>
                <c:pt idx="8536">
                  <c:v>14352.640625</c:v>
                </c:pt>
                <c:pt idx="8537">
                  <c:v>13409.9375</c:v>
                </c:pt>
                <c:pt idx="8538">
                  <c:v>14160.0390625</c:v>
                </c:pt>
                <c:pt idx="8539">
                  <c:v>12308.75</c:v>
                </c:pt>
                <c:pt idx="8540">
                  <c:v>10477.90625</c:v>
                </c:pt>
                <c:pt idx="8541">
                  <c:v>10548.80859375</c:v>
                </c:pt>
                <c:pt idx="8542">
                  <c:v>15045.5390625</c:v>
                </c:pt>
                <c:pt idx="8543">
                  <c:v>14295.39453125</c:v>
                </c:pt>
                <c:pt idx="8544">
                  <c:v>14574.80078125</c:v>
                </c:pt>
                <c:pt idx="8545">
                  <c:v>13745.1484375</c:v>
                </c:pt>
                <c:pt idx="8546">
                  <c:v>14479.078125</c:v>
                </c:pt>
                <c:pt idx="8547">
                  <c:v>15183.03515625</c:v>
                </c:pt>
                <c:pt idx="8548">
                  <c:v>15055.1015625</c:v>
                </c:pt>
                <c:pt idx="8549">
                  <c:v>14978.9375</c:v>
                </c:pt>
                <c:pt idx="8550">
                  <c:v>18572.1875</c:v>
                </c:pt>
                <c:pt idx="8551">
                  <c:v>18877.99609375</c:v>
                </c:pt>
                <c:pt idx="8552">
                  <c:v>17721.328125</c:v>
                </c:pt>
                <c:pt idx="8553">
                  <c:v>12178.11328125</c:v>
                </c:pt>
                <c:pt idx="8554">
                  <c:v>16522.1328125</c:v>
                </c:pt>
                <c:pt idx="8555">
                  <c:v>15565.53515625</c:v>
                </c:pt>
                <c:pt idx="8556">
                  <c:v>18081.62109375</c:v>
                </c:pt>
                <c:pt idx="8557">
                  <c:v>14432.44921875</c:v>
                </c:pt>
                <c:pt idx="8558">
                  <c:v>18348.19921875</c:v>
                </c:pt>
                <c:pt idx="8559">
                  <c:v>16266.9375</c:v>
                </c:pt>
                <c:pt idx="8560">
                  <c:v>15743.75390625</c:v>
                </c:pt>
                <c:pt idx="8561">
                  <c:v>17596.015625</c:v>
                </c:pt>
                <c:pt idx="8562">
                  <c:v>18175.92578125</c:v>
                </c:pt>
                <c:pt idx="8563">
                  <c:v>18068.73046875</c:v>
                </c:pt>
                <c:pt idx="8564">
                  <c:v>17939.48046875</c:v>
                </c:pt>
                <c:pt idx="8565">
                  <c:v>13656.71484375</c:v>
                </c:pt>
                <c:pt idx="8566">
                  <c:v>13524.4921875</c:v>
                </c:pt>
                <c:pt idx="8567">
                  <c:v>13327.453125</c:v>
                </c:pt>
                <c:pt idx="8568">
                  <c:v>13168.2109375</c:v>
                </c:pt>
                <c:pt idx="8569">
                  <c:v>12948.3671875</c:v>
                </c:pt>
                <c:pt idx="8570">
                  <c:v>9354.65625</c:v>
                </c:pt>
                <c:pt idx="8571">
                  <c:v>8351.89453125</c:v>
                </c:pt>
                <c:pt idx="8572">
                  <c:v>8447.859375</c:v>
                </c:pt>
                <c:pt idx="8573">
                  <c:v>10054.91796875</c:v>
                </c:pt>
                <c:pt idx="8574">
                  <c:v>11628.76953125</c:v>
                </c:pt>
                <c:pt idx="8575">
                  <c:v>12833.72265625</c:v>
                </c:pt>
                <c:pt idx="8576">
                  <c:v>13710.53515625</c:v>
                </c:pt>
                <c:pt idx="8577">
                  <c:v>13365.35546875</c:v>
                </c:pt>
                <c:pt idx="8578">
                  <c:v>11501.53125</c:v>
                </c:pt>
                <c:pt idx="8579">
                  <c:v>13252.3671875</c:v>
                </c:pt>
                <c:pt idx="8580">
                  <c:v>16030.86328125</c:v>
                </c:pt>
                <c:pt idx="8581">
                  <c:v>17577.4453125</c:v>
                </c:pt>
                <c:pt idx="8582">
                  <c:v>17264.58984375</c:v>
                </c:pt>
                <c:pt idx="8583">
                  <c:v>16749.515625</c:v>
                </c:pt>
                <c:pt idx="8584">
                  <c:v>16896.109375</c:v>
                </c:pt>
                <c:pt idx="8585">
                  <c:v>15235.53515625</c:v>
                </c:pt>
                <c:pt idx="8586">
                  <c:v>13907.02734375</c:v>
                </c:pt>
                <c:pt idx="8587">
                  <c:v>13451.65234375</c:v>
                </c:pt>
                <c:pt idx="8588">
                  <c:v>17234.41796875</c:v>
                </c:pt>
                <c:pt idx="8589">
                  <c:v>17137.2265625</c:v>
                </c:pt>
                <c:pt idx="8590">
                  <c:v>17622.23046875</c:v>
                </c:pt>
                <c:pt idx="8591">
                  <c:v>17783.26953125</c:v>
                </c:pt>
                <c:pt idx="8592">
                  <c:v>16153.33203125</c:v>
                </c:pt>
                <c:pt idx="8593">
                  <c:v>15682.5546875</c:v>
                </c:pt>
                <c:pt idx="8594">
                  <c:v>16518.62890625</c:v>
                </c:pt>
                <c:pt idx="8595">
                  <c:v>14310.0390625</c:v>
                </c:pt>
                <c:pt idx="8596">
                  <c:v>14965.98828125</c:v>
                </c:pt>
                <c:pt idx="8597">
                  <c:v>15586.62890625</c:v>
                </c:pt>
                <c:pt idx="8598">
                  <c:v>14152.4453125</c:v>
                </c:pt>
                <c:pt idx="8599">
                  <c:v>14253.98828125</c:v>
                </c:pt>
                <c:pt idx="8600">
                  <c:v>13973.4375</c:v>
                </c:pt>
                <c:pt idx="8601">
                  <c:v>14453.0078125</c:v>
                </c:pt>
                <c:pt idx="8602">
                  <c:v>15496.83984375</c:v>
                </c:pt>
                <c:pt idx="8603">
                  <c:v>12270.953125</c:v>
                </c:pt>
                <c:pt idx="8604">
                  <c:v>10353.82421875</c:v>
                </c:pt>
                <c:pt idx="8605">
                  <c:v>10658.25390625</c:v>
                </c:pt>
                <c:pt idx="8606">
                  <c:v>15007.97265625</c:v>
                </c:pt>
                <c:pt idx="8607">
                  <c:v>14296.30859375</c:v>
                </c:pt>
                <c:pt idx="8608">
                  <c:v>13553.97265625</c:v>
                </c:pt>
                <c:pt idx="8609">
                  <c:v>14660.57421875</c:v>
                </c:pt>
                <c:pt idx="8610">
                  <c:v>15019.15234375</c:v>
                </c:pt>
                <c:pt idx="8611">
                  <c:v>13926.0859375</c:v>
                </c:pt>
                <c:pt idx="8612">
                  <c:v>14037.2421875</c:v>
                </c:pt>
                <c:pt idx="8613">
                  <c:v>12275.9765625</c:v>
                </c:pt>
                <c:pt idx="8614">
                  <c:v>12268.94140625</c:v>
                </c:pt>
                <c:pt idx="8615">
                  <c:v>13791.13671875</c:v>
                </c:pt>
                <c:pt idx="8616">
                  <c:v>14299.9375</c:v>
                </c:pt>
                <c:pt idx="8617">
                  <c:v>13825.28125</c:v>
                </c:pt>
                <c:pt idx="8618">
                  <c:v>14416.515625</c:v>
                </c:pt>
                <c:pt idx="8619">
                  <c:v>11802.08203125</c:v>
                </c:pt>
                <c:pt idx="8620">
                  <c:v>11388.33203125</c:v>
                </c:pt>
                <c:pt idx="8621">
                  <c:v>11587.94140625</c:v>
                </c:pt>
                <c:pt idx="8622">
                  <c:v>14635.69921875</c:v>
                </c:pt>
                <c:pt idx="8623">
                  <c:v>13843.828125</c:v>
                </c:pt>
                <c:pt idx="8624">
                  <c:v>13776.98046875</c:v>
                </c:pt>
                <c:pt idx="8625">
                  <c:v>14912.30078125</c:v>
                </c:pt>
                <c:pt idx="8626">
                  <c:v>12953.015625</c:v>
                </c:pt>
                <c:pt idx="8627">
                  <c:v>15578.41015625</c:v>
                </c:pt>
                <c:pt idx="8628">
                  <c:v>15153.65625</c:v>
                </c:pt>
                <c:pt idx="8629">
                  <c:v>13985.59375</c:v>
                </c:pt>
                <c:pt idx="8630">
                  <c:v>11766.015625</c:v>
                </c:pt>
                <c:pt idx="8631">
                  <c:v>11564.6484375</c:v>
                </c:pt>
                <c:pt idx="8632">
                  <c:v>15201.09765625</c:v>
                </c:pt>
                <c:pt idx="8633">
                  <c:v>15270.30859375</c:v>
                </c:pt>
                <c:pt idx="8634">
                  <c:v>14211.01171875</c:v>
                </c:pt>
                <c:pt idx="8635">
                  <c:v>14759.31640625</c:v>
                </c:pt>
                <c:pt idx="8636">
                  <c:v>13912.97265625</c:v>
                </c:pt>
                <c:pt idx="8637">
                  <c:v>12593.0625</c:v>
                </c:pt>
                <c:pt idx="8638">
                  <c:v>12168.97265625</c:v>
                </c:pt>
                <c:pt idx="8639">
                  <c:v>13444.21484375</c:v>
                </c:pt>
                <c:pt idx="8640">
                  <c:v>14070.8359375</c:v>
                </c:pt>
                <c:pt idx="8641">
                  <c:v>13440.28515625</c:v>
                </c:pt>
                <c:pt idx="8642">
                  <c:v>14349.79296875</c:v>
                </c:pt>
                <c:pt idx="8643">
                  <c:v>14737.24609375</c:v>
                </c:pt>
                <c:pt idx="8644">
                  <c:v>13893.078125</c:v>
                </c:pt>
                <c:pt idx="8645">
                  <c:v>13086.5234375</c:v>
                </c:pt>
                <c:pt idx="8646">
                  <c:v>14176.16796875</c:v>
                </c:pt>
                <c:pt idx="8647">
                  <c:v>12445.6015625</c:v>
                </c:pt>
                <c:pt idx="8648">
                  <c:v>11268.671875</c:v>
                </c:pt>
                <c:pt idx="8649">
                  <c:v>14073.42578125</c:v>
                </c:pt>
                <c:pt idx="8650">
                  <c:v>12667.88671875</c:v>
                </c:pt>
                <c:pt idx="8651">
                  <c:v>13933.16796875</c:v>
                </c:pt>
                <c:pt idx="8652">
                  <c:v>11370.125</c:v>
                </c:pt>
                <c:pt idx="8653">
                  <c:v>7396.234375</c:v>
                </c:pt>
                <c:pt idx="8654">
                  <c:v>9290.8671875</c:v>
                </c:pt>
                <c:pt idx="8655">
                  <c:v>16972.24609375</c:v>
                </c:pt>
                <c:pt idx="8656">
                  <c:v>16592.86328125</c:v>
                </c:pt>
                <c:pt idx="8657">
                  <c:v>16344.5</c:v>
                </c:pt>
                <c:pt idx="8658">
                  <c:v>16316.703125</c:v>
                </c:pt>
                <c:pt idx="8659">
                  <c:v>16128.02734375</c:v>
                </c:pt>
                <c:pt idx="8660">
                  <c:v>16682.67578125</c:v>
                </c:pt>
                <c:pt idx="8661">
                  <c:v>17320.0390625</c:v>
                </c:pt>
                <c:pt idx="8662">
                  <c:v>16648.625</c:v>
                </c:pt>
                <c:pt idx="8663">
                  <c:v>15630.80859375</c:v>
                </c:pt>
                <c:pt idx="8664">
                  <c:v>15752.12890625</c:v>
                </c:pt>
                <c:pt idx="8665">
                  <c:v>15812.6484375</c:v>
                </c:pt>
                <c:pt idx="8666">
                  <c:v>16906.01953125</c:v>
                </c:pt>
                <c:pt idx="8667">
                  <c:v>15370.2265625</c:v>
                </c:pt>
                <c:pt idx="8668">
                  <c:v>12175.7734375</c:v>
                </c:pt>
                <c:pt idx="8669">
                  <c:v>13531.44921875</c:v>
                </c:pt>
                <c:pt idx="8670">
                  <c:v>17184.953125</c:v>
                </c:pt>
                <c:pt idx="8671">
                  <c:v>15426.92578125</c:v>
                </c:pt>
                <c:pt idx="8672">
                  <c:v>13811.53125</c:v>
                </c:pt>
                <c:pt idx="8673">
                  <c:v>12386.4765625</c:v>
                </c:pt>
                <c:pt idx="8674">
                  <c:v>14861.87109375</c:v>
                </c:pt>
                <c:pt idx="8675">
                  <c:v>16939.98046875</c:v>
                </c:pt>
                <c:pt idx="8676">
                  <c:v>14323.55078125</c:v>
                </c:pt>
                <c:pt idx="8677">
                  <c:v>12132.5625</c:v>
                </c:pt>
                <c:pt idx="8678">
                  <c:v>11862.7578125</c:v>
                </c:pt>
                <c:pt idx="8679">
                  <c:v>15791.9765625</c:v>
                </c:pt>
                <c:pt idx="8680">
                  <c:v>16561.44140625</c:v>
                </c:pt>
                <c:pt idx="8681">
                  <c:v>16702.06640625</c:v>
                </c:pt>
                <c:pt idx="8682">
                  <c:v>16638.89453125</c:v>
                </c:pt>
                <c:pt idx="8683">
                  <c:v>16565.77734375</c:v>
                </c:pt>
                <c:pt idx="8684">
                  <c:v>17018.91015625</c:v>
                </c:pt>
                <c:pt idx="8685">
                  <c:v>15662.8828125</c:v>
                </c:pt>
                <c:pt idx="8686">
                  <c:v>15835.06640625</c:v>
                </c:pt>
                <c:pt idx="8687">
                  <c:v>12828.84375</c:v>
                </c:pt>
                <c:pt idx="8688">
                  <c:v>11969.515625</c:v>
                </c:pt>
                <c:pt idx="8689">
                  <c:v>11919.3046875</c:v>
                </c:pt>
                <c:pt idx="8690">
                  <c:v>16004.77734375</c:v>
                </c:pt>
                <c:pt idx="8691">
                  <c:v>15480.44921875</c:v>
                </c:pt>
                <c:pt idx="8692">
                  <c:v>13880.2421875</c:v>
                </c:pt>
                <c:pt idx="8693">
                  <c:v>15100.8359375</c:v>
                </c:pt>
                <c:pt idx="8694">
                  <c:v>14771.86328125</c:v>
                </c:pt>
                <c:pt idx="8695">
                  <c:v>15670.66796875</c:v>
                </c:pt>
                <c:pt idx="8696">
                  <c:v>12147.57421875</c:v>
                </c:pt>
                <c:pt idx="8697">
                  <c:v>10801.65625</c:v>
                </c:pt>
                <c:pt idx="8698">
                  <c:v>9904.2109375</c:v>
                </c:pt>
                <c:pt idx="8699">
                  <c:v>12645.56640625</c:v>
                </c:pt>
                <c:pt idx="8700">
                  <c:v>11767.28125</c:v>
                </c:pt>
                <c:pt idx="8701">
                  <c:v>10141.7578125</c:v>
                </c:pt>
                <c:pt idx="8702">
                  <c:v>12779.1484375</c:v>
                </c:pt>
                <c:pt idx="8703">
                  <c:v>12337.0625</c:v>
                </c:pt>
                <c:pt idx="8704">
                  <c:v>11355.37890625</c:v>
                </c:pt>
                <c:pt idx="8705">
                  <c:v>9455.98828125</c:v>
                </c:pt>
                <c:pt idx="8706">
                  <c:v>9115.08984375</c:v>
                </c:pt>
                <c:pt idx="8707">
                  <c:v>11918.50390625</c:v>
                </c:pt>
                <c:pt idx="8708">
                  <c:v>10906.01171875</c:v>
                </c:pt>
                <c:pt idx="8709">
                  <c:v>10617.0625</c:v>
                </c:pt>
                <c:pt idx="8710">
                  <c:v>11499.13671875</c:v>
                </c:pt>
                <c:pt idx="8711">
                  <c:v>10058.58984375</c:v>
                </c:pt>
                <c:pt idx="8712">
                  <c:v>9536.16796875</c:v>
                </c:pt>
                <c:pt idx="8713">
                  <c:v>8815.2890625</c:v>
                </c:pt>
                <c:pt idx="8714">
                  <c:v>10216.63671875</c:v>
                </c:pt>
                <c:pt idx="8715">
                  <c:v>15083.79296875</c:v>
                </c:pt>
                <c:pt idx="8716">
                  <c:v>13736.296875</c:v>
                </c:pt>
                <c:pt idx="8717">
                  <c:v>14534.4765625</c:v>
                </c:pt>
                <c:pt idx="8718">
                  <c:v>13788.64453125</c:v>
                </c:pt>
                <c:pt idx="8719">
                  <c:v>11323.35546875</c:v>
                </c:pt>
                <c:pt idx="8720">
                  <c:v>10378.62109375</c:v>
                </c:pt>
                <c:pt idx="8721">
                  <c:v>10806.18359375</c:v>
                </c:pt>
                <c:pt idx="8722">
                  <c:v>14590.7734375</c:v>
                </c:pt>
                <c:pt idx="8723">
                  <c:v>14295.20703125</c:v>
                </c:pt>
                <c:pt idx="8724">
                  <c:v>15085.23828125</c:v>
                </c:pt>
                <c:pt idx="8725">
                  <c:v>13813.11328125</c:v>
                </c:pt>
                <c:pt idx="8726">
                  <c:v>11626.3203125</c:v>
                </c:pt>
                <c:pt idx="8727">
                  <c:v>12781.81640625</c:v>
                </c:pt>
                <c:pt idx="8728">
                  <c:v>14743.36328125</c:v>
                </c:pt>
                <c:pt idx="8729">
                  <c:v>14533.234375</c:v>
                </c:pt>
                <c:pt idx="8730">
                  <c:v>15764.4453125</c:v>
                </c:pt>
                <c:pt idx="8731">
                  <c:v>15021.90625</c:v>
                </c:pt>
                <c:pt idx="8732">
                  <c:v>15164.59375</c:v>
                </c:pt>
                <c:pt idx="8733">
                  <c:v>14893.69921875</c:v>
                </c:pt>
                <c:pt idx="8734">
                  <c:v>16283.3828125</c:v>
                </c:pt>
                <c:pt idx="8735">
                  <c:v>15491.2109375</c:v>
                </c:pt>
                <c:pt idx="8736">
                  <c:v>16298.76171875</c:v>
                </c:pt>
                <c:pt idx="8737">
                  <c:v>15416.58203125</c:v>
                </c:pt>
                <c:pt idx="8738">
                  <c:v>16200.60546875</c:v>
                </c:pt>
                <c:pt idx="8739">
                  <c:v>15940.3203125</c:v>
                </c:pt>
                <c:pt idx="8740">
                  <c:v>12698.015625</c:v>
                </c:pt>
                <c:pt idx="8741">
                  <c:v>11491.3046875</c:v>
                </c:pt>
                <c:pt idx="8742">
                  <c:v>13565.0859375</c:v>
                </c:pt>
                <c:pt idx="8743">
                  <c:v>16032.8671875</c:v>
                </c:pt>
                <c:pt idx="8744">
                  <c:v>15898.40625</c:v>
                </c:pt>
                <c:pt idx="8745">
                  <c:v>12355.44140625</c:v>
                </c:pt>
                <c:pt idx="8746">
                  <c:v>11746.9375</c:v>
                </c:pt>
                <c:pt idx="8747">
                  <c:v>9482.3984375</c:v>
                </c:pt>
                <c:pt idx="8748">
                  <c:v>9009.90625</c:v>
                </c:pt>
                <c:pt idx="8749">
                  <c:v>11285.94921875</c:v>
                </c:pt>
                <c:pt idx="8750">
                  <c:v>11777.328125</c:v>
                </c:pt>
                <c:pt idx="8751">
                  <c:v>10651.47265625</c:v>
                </c:pt>
                <c:pt idx="8752">
                  <c:v>11208.21484375</c:v>
                </c:pt>
                <c:pt idx="8753">
                  <c:v>9699.09765625</c:v>
                </c:pt>
                <c:pt idx="8754">
                  <c:v>10795.90234375</c:v>
                </c:pt>
                <c:pt idx="8755">
                  <c:v>11821.8984375</c:v>
                </c:pt>
                <c:pt idx="8756">
                  <c:v>11631.765625</c:v>
                </c:pt>
                <c:pt idx="8757">
                  <c:v>11147.14453125</c:v>
                </c:pt>
                <c:pt idx="8758">
                  <c:v>10150.046875</c:v>
                </c:pt>
                <c:pt idx="8759">
                  <c:v>11471.03125</c:v>
                </c:pt>
                <c:pt idx="8760">
                  <c:v>18080.25390625</c:v>
                </c:pt>
                <c:pt idx="8761">
                  <c:v>18145.48046875</c:v>
                </c:pt>
                <c:pt idx="8762">
                  <c:v>16892.78125</c:v>
                </c:pt>
                <c:pt idx="8763">
                  <c:v>16214.96875</c:v>
                </c:pt>
                <c:pt idx="8764">
                  <c:v>16474.43359375</c:v>
                </c:pt>
                <c:pt idx="8765">
                  <c:v>16932.265625</c:v>
                </c:pt>
                <c:pt idx="8766">
                  <c:v>18265.66015625</c:v>
                </c:pt>
                <c:pt idx="8767">
                  <c:v>18560.953125</c:v>
                </c:pt>
                <c:pt idx="8768">
                  <c:v>17712.57421875</c:v>
                </c:pt>
                <c:pt idx="8769">
                  <c:v>16059.01171875</c:v>
                </c:pt>
                <c:pt idx="8770">
                  <c:v>14786.546875</c:v>
                </c:pt>
                <c:pt idx="8771">
                  <c:v>18545.8984375</c:v>
                </c:pt>
                <c:pt idx="8772">
                  <c:v>17317.5546875</c:v>
                </c:pt>
                <c:pt idx="8773">
                  <c:v>13728.484375</c:v>
                </c:pt>
                <c:pt idx="8774">
                  <c:v>15127.6171875</c:v>
                </c:pt>
                <c:pt idx="8775">
                  <c:v>15080.94140625</c:v>
                </c:pt>
                <c:pt idx="8776">
                  <c:v>12507.66015625</c:v>
                </c:pt>
                <c:pt idx="8777">
                  <c:v>11247.60546875</c:v>
                </c:pt>
                <c:pt idx="8778">
                  <c:v>11467.13671875</c:v>
                </c:pt>
                <c:pt idx="8779">
                  <c:v>14804.98828125</c:v>
                </c:pt>
                <c:pt idx="8780">
                  <c:v>16663.01953125</c:v>
                </c:pt>
                <c:pt idx="8781">
                  <c:v>15227.96484375</c:v>
                </c:pt>
                <c:pt idx="8782">
                  <c:v>16822.4375</c:v>
                </c:pt>
                <c:pt idx="8783">
                  <c:v>16428.60546875</c:v>
                </c:pt>
                <c:pt idx="8784">
                  <c:v>15218.703125</c:v>
                </c:pt>
                <c:pt idx="8785">
                  <c:v>14036.078125</c:v>
                </c:pt>
                <c:pt idx="8786">
                  <c:v>15084.1171875</c:v>
                </c:pt>
                <c:pt idx="8787">
                  <c:v>17214.36328125</c:v>
                </c:pt>
                <c:pt idx="8788">
                  <c:v>16502.0546875</c:v>
                </c:pt>
                <c:pt idx="8789">
                  <c:v>17216.5859375</c:v>
                </c:pt>
                <c:pt idx="8790">
                  <c:v>15100.80859375</c:v>
                </c:pt>
                <c:pt idx="8791">
                  <c:v>16279.96484375</c:v>
                </c:pt>
                <c:pt idx="8792">
                  <c:v>15919.97265625</c:v>
                </c:pt>
                <c:pt idx="8793">
                  <c:v>15085.05078125</c:v>
                </c:pt>
                <c:pt idx="8794">
                  <c:v>16370.54296875</c:v>
                </c:pt>
                <c:pt idx="8795">
                  <c:v>14430.47265625</c:v>
                </c:pt>
                <c:pt idx="8796">
                  <c:v>12056.41796875</c:v>
                </c:pt>
                <c:pt idx="8797">
                  <c:v>10733.15234375</c:v>
                </c:pt>
                <c:pt idx="8798">
                  <c:v>11380.3203125</c:v>
                </c:pt>
                <c:pt idx="8799">
                  <c:v>15473.890625</c:v>
                </c:pt>
                <c:pt idx="8800">
                  <c:v>14225.73828125</c:v>
                </c:pt>
                <c:pt idx="8801">
                  <c:v>13232.484375</c:v>
                </c:pt>
                <c:pt idx="8802">
                  <c:v>12335.0390625</c:v>
                </c:pt>
                <c:pt idx="8803">
                  <c:v>14561.7109375</c:v>
                </c:pt>
                <c:pt idx="8804">
                  <c:v>15575.63671875</c:v>
                </c:pt>
                <c:pt idx="8805">
                  <c:v>15663.59765625</c:v>
                </c:pt>
                <c:pt idx="8806">
                  <c:v>16236.359375</c:v>
                </c:pt>
                <c:pt idx="8807">
                  <c:v>15907.45703125</c:v>
                </c:pt>
                <c:pt idx="8808">
                  <c:v>14493.421875</c:v>
                </c:pt>
                <c:pt idx="8809">
                  <c:v>11679.484375</c:v>
                </c:pt>
                <c:pt idx="8810">
                  <c:v>11617.98828125</c:v>
                </c:pt>
                <c:pt idx="8811">
                  <c:v>14423.70703125</c:v>
                </c:pt>
                <c:pt idx="8812">
                  <c:v>15257.64453125</c:v>
                </c:pt>
                <c:pt idx="8813">
                  <c:v>16210.48046875</c:v>
                </c:pt>
                <c:pt idx="8814">
                  <c:v>15803.1796875</c:v>
                </c:pt>
                <c:pt idx="8815">
                  <c:v>14089.96875</c:v>
                </c:pt>
                <c:pt idx="8816">
                  <c:v>12983.6328125</c:v>
                </c:pt>
                <c:pt idx="8817">
                  <c:v>15393.19140625</c:v>
                </c:pt>
                <c:pt idx="8818">
                  <c:v>16148.42578125</c:v>
                </c:pt>
                <c:pt idx="8819">
                  <c:v>16439.484375</c:v>
                </c:pt>
                <c:pt idx="8820">
                  <c:v>15826.8984375</c:v>
                </c:pt>
                <c:pt idx="8821">
                  <c:v>13390.3671875</c:v>
                </c:pt>
                <c:pt idx="8822">
                  <c:v>13880.0078125</c:v>
                </c:pt>
                <c:pt idx="8823">
                  <c:v>16085.88671875</c:v>
                </c:pt>
                <c:pt idx="8824">
                  <c:v>15811.58984375</c:v>
                </c:pt>
                <c:pt idx="8825">
                  <c:v>12952.57421875</c:v>
                </c:pt>
                <c:pt idx="8826">
                  <c:v>11522.28515625</c:v>
                </c:pt>
                <c:pt idx="8827">
                  <c:v>11684.31640625</c:v>
                </c:pt>
                <c:pt idx="8828">
                  <c:v>14165.4609375</c:v>
                </c:pt>
                <c:pt idx="8829">
                  <c:v>16566.44921875</c:v>
                </c:pt>
                <c:pt idx="8830">
                  <c:v>16350.2109375</c:v>
                </c:pt>
                <c:pt idx="8831">
                  <c:v>16383.81640625</c:v>
                </c:pt>
                <c:pt idx="8832">
                  <c:v>17235.53125</c:v>
                </c:pt>
                <c:pt idx="8833">
                  <c:v>17022.6484375</c:v>
                </c:pt>
                <c:pt idx="8834">
                  <c:v>14904.984375</c:v>
                </c:pt>
                <c:pt idx="8835">
                  <c:v>10965.98046875</c:v>
                </c:pt>
                <c:pt idx="8836">
                  <c:v>13444.421875</c:v>
                </c:pt>
                <c:pt idx="8837">
                  <c:v>11766.328125</c:v>
                </c:pt>
                <c:pt idx="8838">
                  <c:v>14605</c:v>
                </c:pt>
                <c:pt idx="8839">
                  <c:v>14534.453125</c:v>
                </c:pt>
                <c:pt idx="8840">
                  <c:v>13621.453125</c:v>
                </c:pt>
                <c:pt idx="8841">
                  <c:v>14312.13671875</c:v>
                </c:pt>
                <c:pt idx="8842">
                  <c:v>11759.453125</c:v>
                </c:pt>
                <c:pt idx="8843">
                  <c:v>13961.05859375</c:v>
                </c:pt>
                <c:pt idx="8844">
                  <c:v>12112.50390625</c:v>
                </c:pt>
                <c:pt idx="8845">
                  <c:v>11732.1171875</c:v>
                </c:pt>
                <c:pt idx="8846">
                  <c:v>12954.3125</c:v>
                </c:pt>
                <c:pt idx="8847">
                  <c:v>10377.4140625</c:v>
                </c:pt>
                <c:pt idx="8848">
                  <c:v>9544.21484375</c:v>
                </c:pt>
                <c:pt idx="8849">
                  <c:v>11429.38671875</c:v>
                </c:pt>
                <c:pt idx="8850">
                  <c:v>14676.484375</c:v>
                </c:pt>
                <c:pt idx="8851">
                  <c:v>13015.90625</c:v>
                </c:pt>
                <c:pt idx="8852">
                  <c:v>13144.71875</c:v>
                </c:pt>
                <c:pt idx="8853">
                  <c:v>14159.9765625</c:v>
                </c:pt>
                <c:pt idx="8854">
                  <c:v>12459.8359375</c:v>
                </c:pt>
                <c:pt idx="8855">
                  <c:v>9627.640625</c:v>
                </c:pt>
                <c:pt idx="8856">
                  <c:v>13731.12109375</c:v>
                </c:pt>
                <c:pt idx="8857">
                  <c:v>13861.23828125</c:v>
                </c:pt>
                <c:pt idx="8858">
                  <c:v>14302.69921875</c:v>
                </c:pt>
                <c:pt idx="8859">
                  <c:v>13862.79296875</c:v>
                </c:pt>
                <c:pt idx="8860">
                  <c:v>13522.3828125</c:v>
                </c:pt>
                <c:pt idx="8861">
                  <c:v>13766.8828125</c:v>
                </c:pt>
                <c:pt idx="8862">
                  <c:v>14251.0703125</c:v>
                </c:pt>
                <c:pt idx="8863">
                  <c:v>12303.984375</c:v>
                </c:pt>
                <c:pt idx="8864">
                  <c:v>12564.0078125</c:v>
                </c:pt>
                <c:pt idx="8865">
                  <c:v>15864.9609375</c:v>
                </c:pt>
                <c:pt idx="8866">
                  <c:v>15621.86328125</c:v>
                </c:pt>
                <c:pt idx="8867">
                  <c:v>12595.7109375</c:v>
                </c:pt>
                <c:pt idx="8868">
                  <c:v>13768.0078125</c:v>
                </c:pt>
                <c:pt idx="8869">
                  <c:v>15695.78125</c:v>
                </c:pt>
                <c:pt idx="8870">
                  <c:v>15775.72265625</c:v>
                </c:pt>
                <c:pt idx="8871">
                  <c:v>15765.5078125</c:v>
                </c:pt>
                <c:pt idx="8872">
                  <c:v>15025.5234375</c:v>
                </c:pt>
                <c:pt idx="8873">
                  <c:v>15966.546875</c:v>
                </c:pt>
                <c:pt idx="8874">
                  <c:v>14999.52734375</c:v>
                </c:pt>
                <c:pt idx="8875">
                  <c:v>15650.0390625</c:v>
                </c:pt>
                <c:pt idx="8876">
                  <c:v>15338.32421875</c:v>
                </c:pt>
                <c:pt idx="8877">
                  <c:v>13105.2890625</c:v>
                </c:pt>
                <c:pt idx="8878">
                  <c:v>13062.66015625</c:v>
                </c:pt>
                <c:pt idx="8879">
                  <c:v>15068.76171875</c:v>
                </c:pt>
                <c:pt idx="8880">
                  <c:v>16547.2421875</c:v>
                </c:pt>
                <c:pt idx="8881">
                  <c:v>15448.28515625</c:v>
                </c:pt>
                <c:pt idx="8882">
                  <c:v>15650.0078125</c:v>
                </c:pt>
                <c:pt idx="8883">
                  <c:v>15233.66015625</c:v>
                </c:pt>
                <c:pt idx="8884">
                  <c:v>14663.859375</c:v>
                </c:pt>
                <c:pt idx="8885">
                  <c:v>16974.91015625</c:v>
                </c:pt>
                <c:pt idx="8886">
                  <c:v>13886.76953125</c:v>
                </c:pt>
                <c:pt idx="8887">
                  <c:v>12111.34765625</c:v>
                </c:pt>
                <c:pt idx="8888">
                  <c:v>11690.828125</c:v>
                </c:pt>
                <c:pt idx="8889">
                  <c:v>14021.703125</c:v>
                </c:pt>
                <c:pt idx="8890">
                  <c:v>16905.26171875</c:v>
                </c:pt>
                <c:pt idx="8891">
                  <c:v>15565.08203125</c:v>
                </c:pt>
                <c:pt idx="8892">
                  <c:v>13221.94140625</c:v>
                </c:pt>
                <c:pt idx="8893">
                  <c:v>15876.609375</c:v>
                </c:pt>
                <c:pt idx="8894">
                  <c:v>17049.8984375</c:v>
                </c:pt>
                <c:pt idx="8895">
                  <c:v>14842.94140625</c:v>
                </c:pt>
                <c:pt idx="8896">
                  <c:v>16359.9140625</c:v>
                </c:pt>
                <c:pt idx="8897">
                  <c:v>16318.9921875</c:v>
                </c:pt>
                <c:pt idx="8898">
                  <c:v>14022.2578125</c:v>
                </c:pt>
                <c:pt idx="8899">
                  <c:v>14575.671875</c:v>
                </c:pt>
                <c:pt idx="8900">
                  <c:v>16672.8125</c:v>
                </c:pt>
                <c:pt idx="8901">
                  <c:v>16799.94921875</c:v>
                </c:pt>
                <c:pt idx="8902">
                  <c:v>15867.7421875</c:v>
                </c:pt>
                <c:pt idx="8903">
                  <c:v>12954.63671875</c:v>
                </c:pt>
                <c:pt idx="8904">
                  <c:v>10475.1875</c:v>
                </c:pt>
                <c:pt idx="8905">
                  <c:v>11074.8984375</c:v>
                </c:pt>
                <c:pt idx="8906">
                  <c:v>13777.6640625</c:v>
                </c:pt>
                <c:pt idx="8907">
                  <c:v>16097.921875</c:v>
                </c:pt>
                <c:pt idx="8908">
                  <c:v>16314.3125</c:v>
                </c:pt>
                <c:pt idx="8909">
                  <c:v>14599.40625</c:v>
                </c:pt>
                <c:pt idx="8910">
                  <c:v>13214.87109375</c:v>
                </c:pt>
                <c:pt idx="8911">
                  <c:v>13314.32421875</c:v>
                </c:pt>
                <c:pt idx="8912">
                  <c:v>11298.58984375</c:v>
                </c:pt>
                <c:pt idx="8913">
                  <c:v>9435.5546875</c:v>
                </c:pt>
                <c:pt idx="8914">
                  <c:v>8581.92578125</c:v>
                </c:pt>
                <c:pt idx="8915">
                  <c:v>11375.984375</c:v>
                </c:pt>
                <c:pt idx="8916">
                  <c:v>12235.98046875</c:v>
                </c:pt>
                <c:pt idx="8917">
                  <c:v>9671.078125</c:v>
                </c:pt>
                <c:pt idx="8918">
                  <c:v>8021.2265625</c:v>
                </c:pt>
                <c:pt idx="8919">
                  <c:v>7983.79296875</c:v>
                </c:pt>
                <c:pt idx="8920">
                  <c:v>12335.69140625</c:v>
                </c:pt>
                <c:pt idx="8921">
                  <c:v>13218.15625</c:v>
                </c:pt>
                <c:pt idx="8922">
                  <c:v>11913.046875</c:v>
                </c:pt>
                <c:pt idx="8923">
                  <c:v>13336.328125</c:v>
                </c:pt>
                <c:pt idx="8924">
                  <c:v>13806.74609375</c:v>
                </c:pt>
                <c:pt idx="8925">
                  <c:v>12645.734375</c:v>
                </c:pt>
                <c:pt idx="8926">
                  <c:v>16305.03515625</c:v>
                </c:pt>
                <c:pt idx="8927">
                  <c:v>14048.25390625</c:v>
                </c:pt>
                <c:pt idx="8928">
                  <c:v>13367.2265625</c:v>
                </c:pt>
                <c:pt idx="8929">
                  <c:v>12448.79296875</c:v>
                </c:pt>
                <c:pt idx="8930">
                  <c:v>16421.57421875</c:v>
                </c:pt>
                <c:pt idx="8931">
                  <c:v>15885.98828125</c:v>
                </c:pt>
                <c:pt idx="8932">
                  <c:v>15289.70703125</c:v>
                </c:pt>
                <c:pt idx="8933">
                  <c:v>13235.7578125</c:v>
                </c:pt>
                <c:pt idx="8934">
                  <c:v>14767.45703125</c:v>
                </c:pt>
                <c:pt idx="8935">
                  <c:v>14644.06640625</c:v>
                </c:pt>
                <c:pt idx="8936">
                  <c:v>13141.0546875</c:v>
                </c:pt>
                <c:pt idx="8937">
                  <c:v>11763.88671875</c:v>
                </c:pt>
                <c:pt idx="8938">
                  <c:v>11609.05078125</c:v>
                </c:pt>
                <c:pt idx="8939">
                  <c:v>15254.24609375</c:v>
                </c:pt>
                <c:pt idx="8940">
                  <c:v>14248.2578125</c:v>
                </c:pt>
                <c:pt idx="8941">
                  <c:v>13937.7578125</c:v>
                </c:pt>
                <c:pt idx="8942">
                  <c:v>12658.6171875</c:v>
                </c:pt>
                <c:pt idx="8943">
                  <c:v>11313.76171875</c:v>
                </c:pt>
                <c:pt idx="8944">
                  <c:v>12042.3203125</c:v>
                </c:pt>
                <c:pt idx="8945">
                  <c:v>13921.88671875</c:v>
                </c:pt>
                <c:pt idx="8946">
                  <c:v>14517.03515625</c:v>
                </c:pt>
                <c:pt idx="8947">
                  <c:v>14230.046875</c:v>
                </c:pt>
                <c:pt idx="8948">
                  <c:v>13422.50390625</c:v>
                </c:pt>
                <c:pt idx="8949">
                  <c:v>13677.9921875</c:v>
                </c:pt>
                <c:pt idx="8950">
                  <c:v>12825.26953125</c:v>
                </c:pt>
                <c:pt idx="8951">
                  <c:v>13843.40625</c:v>
                </c:pt>
                <c:pt idx="8952">
                  <c:v>14074.0703125</c:v>
                </c:pt>
                <c:pt idx="8953">
                  <c:v>13973.08203125</c:v>
                </c:pt>
                <c:pt idx="8954">
                  <c:v>14107.18359375</c:v>
                </c:pt>
                <c:pt idx="8955">
                  <c:v>15418.890625</c:v>
                </c:pt>
                <c:pt idx="8956">
                  <c:v>15135.8671875</c:v>
                </c:pt>
                <c:pt idx="8957">
                  <c:v>15404.9453125</c:v>
                </c:pt>
                <c:pt idx="8958">
                  <c:v>15498.18359375</c:v>
                </c:pt>
                <c:pt idx="8959">
                  <c:v>13460.859375</c:v>
                </c:pt>
                <c:pt idx="8960">
                  <c:v>13990.84375</c:v>
                </c:pt>
                <c:pt idx="8961">
                  <c:v>14917.77734375</c:v>
                </c:pt>
                <c:pt idx="8962">
                  <c:v>16161.390625</c:v>
                </c:pt>
                <c:pt idx="8963">
                  <c:v>15899.51171875</c:v>
                </c:pt>
                <c:pt idx="8964">
                  <c:v>13862.18359375</c:v>
                </c:pt>
                <c:pt idx="8965">
                  <c:v>12697.4765625</c:v>
                </c:pt>
                <c:pt idx="8966">
                  <c:v>14130.7578125</c:v>
                </c:pt>
                <c:pt idx="8967">
                  <c:v>16335.88671875</c:v>
                </c:pt>
                <c:pt idx="8968">
                  <c:v>15687.87890625</c:v>
                </c:pt>
                <c:pt idx="8969">
                  <c:v>16031.94921875</c:v>
                </c:pt>
                <c:pt idx="8970">
                  <c:v>14608.34765625</c:v>
                </c:pt>
                <c:pt idx="8971">
                  <c:v>13741.91015625</c:v>
                </c:pt>
                <c:pt idx="8972">
                  <c:v>12520.3828125</c:v>
                </c:pt>
                <c:pt idx="8973">
                  <c:v>12278.79296875</c:v>
                </c:pt>
                <c:pt idx="8974">
                  <c:v>12685.4296875</c:v>
                </c:pt>
                <c:pt idx="8975">
                  <c:v>14116.3046875</c:v>
                </c:pt>
                <c:pt idx="8976">
                  <c:v>13734.71484375</c:v>
                </c:pt>
                <c:pt idx="8977">
                  <c:v>12584.02734375</c:v>
                </c:pt>
                <c:pt idx="8978">
                  <c:v>13025.1875</c:v>
                </c:pt>
                <c:pt idx="8979">
                  <c:v>14068.5</c:v>
                </c:pt>
                <c:pt idx="8980">
                  <c:v>14643.61328125</c:v>
                </c:pt>
                <c:pt idx="8981">
                  <c:v>14712.73828125</c:v>
                </c:pt>
                <c:pt idx="8982">
                  <c:v>13637.2578125</c:v>
                </c:pt>
                <c:pt idx="8983">
                  <c:v>12274.62109375</c:v>
                </c:pt>
                <c:pt idx="8984">
                  <c:v>14066.1640625</c:v>
                </c:pt>
                <c:pt idx="8985">
                  <c:v>18150.13671875</c:v>
                </c:pt>
                <c:pt idx="8986">
                  <c:v>18121.625</c:v>
                </c:pt>
                <c:pt idx="8987">
                  <c:v>18271.17578125</c:v>
                </c:pt>
                <c:pt idx="8988">
                  <c:v>15082.25390625</c:v>
                </c:pt>
                <c:pt idx="8989">
                  <c:v>12677.234375</c:v>
                </c:pt>
                <c:pt idx="8990">
                  <c:v>11406.53515625</c:v>
                </c:pt>
                <c:pt idx="8991">
                  <c:v>12057.4609375</c:v>
                </c:pt>
                <c:pt idx="8992">
                  <c:v>15863.9765625</c:v>
                </c:pt>
                <c:pt idx="8993">
                  <c:v>17826.3984375</c:v>
                </c:pt>
                <c:pt idx="8994">
                  <c:v>15195.23046875</c:v>
                </c:pt>
                <c:pt idx="8995">
                  <c:v>14397.046875</c:v>
                </c:pt>
                <c:pt idx="8996">
                  <c:v>13671.6328125</c:v>
                </c:pt>
                <c:pt idx="8997">
                  <c:v>15862.4609375</c:v>
                </c:pt>
                <c:pt idx="8998">
                  <c:v>18040.76953125</c:v>
                </c:pt>
                <c:pt idx="8999">
                  <c:v>16248.2890625</c:v>
                </c:pt>
                <c:pt idx="9000">
                  <c:v>12176.375</c:v>
                </c:pt>
                <c:pt idx="9001">
                  <c:v>12361.8671875</c:v>
                </c:pt>
                <c:pt idx="9002">
                  <c:v>12795</c:v>
                </c:pt>
                <c:pt idx="9003">
                  <c:v>11933.5390625</c:v>
                </c:pt>
                <c:pt idx="9004">
                  <c:v>12164.875</c:v>
                </c:pt>
                <c:pt idx="9005">
                  <c:v>12051.45703125</c:v>
                </c:pt>
                <c:pt idx="9006">
                  <c:v>13026.7890625</c:v>
                </c:pt>
                <c:pt idx="9007">
                  <c:v>12064.9140625</c:v>
                </c:pt>
                <c:pt idx="9008">
                  <c:v>12794.734375</c:v>
                </c:pt>
                <c:pt idx="9009">
                  <c:v>12523.1953125</c:v>
                </c:pt>
                <c:pt idx="9010">
                  <c:v>10942.96875</c:v>
                </c:pt>
                <c:pt idx="9011">
                  <c:v>11569.6484375</c:v>
                </c:pt>
                <c:pt idx="9012">
                  <c:v>11912.1796875</c:v>
                </c:pt>
                <c:pt idx="9013">
                  <c:v>9688.7734375</c:v>
                </c:pt>
                <c:pt idx="9014">
                  <c:v>11139.9609375</c:v>
                </c:pt>
                <c:pt idx="9015">
                  <c:v>15197.15234375</c:v>
                </c:pt>
                <c:pt idx="9016">
                  <c:v>14341.77734375</c:v>
                </c:pt>
                <c:pt idx="9017">
                  <c:v>14842.03125</c:v>
                </c:pt>
                <c:pt idx="9018">
                  <c:v>13093.3984375</c:v>
                </c:pt>
                <c:pt idx="9019">
                  <c:v>14839.24609375</c:v>
                </c:pt>
                <c:pt idx="9020">
                  <c:v>13376.359375</c:v>
                </c:pt>
                <c:pt idx="9021">
                  <c:v>13767.390625</c:v>
                </c:pt>
                <c:pt idx="9022">
                  <c:v>14705.0625</c:v>
                </c:pt>
                <c:pt idx="9023">
                  <c:v>13711.9140625</c:v>
                </c:pt>
                <c:pt idx="9024">
                  <c:v>14366.625</c:v>
                </c:pt>
                <c:pt idx="9025">
                  <c:v>15242.12890625</c:v>
                </c:pt>
                <c:pt idx="9026">
                  <c:v>13656.41015625</c:v>
                </c:pt>
                <c:pt idx="9027">
                  <c:v>13882.65625</c:v>
                </c:pt>
                <c:pt idx="9028">
                  <c:v>14088.4375</c:v>
                </c:pt>
                <c:pt idx="9029">
                  <c:v>13592.19921875</c:v>
                </c:pt>
                <c:pt idx="9030">
                  <c:v>13555.421875</c:v>
                </c:pt>
                <c:pt idx="9031">
                  <c:v>12525.7578125</c:v>
                </c:pt>
                <c:pt idx="9032">
                  <c:v>11947.85546875</c:v>
                </c:pt>
                <c:pt idx="9033">
                  <c:v>11333.57421875</c:v>
                </c:pt>
                <c:pt idx="9034">
                  <c:v>14914.40625</c:v>
                </c:pt>
                <c:pt idx="9035">
                  <c:v>15365.23046875</c:v>
                </c:pt>
                <c:pt idx="9036">
                  <c:v>13801.0546875</c:v>
                </c:pt>
                <c:pt idx="9037">
                  <c:v>12778.7265625</c:v>
                </c:pt>
                <c:pt idx="9038">
                  <c:v>11874.19921875</c:v>
                </c:pt>
                <c:pt idx="9039">
                  <c:v>13783.83984375</c:v>
                </c:pt>
                <c:pt idx="9040">
                  <c:v>13949.66796875</c:v>
                </c:pt>
                <c:pt idx="9041">
                  <c:v>14082.29296875</c:v>
                </c:pt>
                <c:pt idx="9042">
                  <c:v>12335.08203125</c:v>
                </c:pt>
                <c:pt idx="9043">
                  <c:v>12223.69921875</c:v>
                </c:pt>
                <c:pt idx="9044">
                  <c:v>14310.1484375</c:v>
                </c:pt>
                <c:pt idx="9045">
                  <c:v>15811.0859375</c:v>
                </c:pt>
                <c:pt idx="9046">
                  <c:v>15321.609375</c:v>
                </c:pt>
                <c:pt idx="9047">
                  <c:v>16188.6171875</c:v>
                </c:pt>
                <c:pt idx="9048">
                  <c:v>14612.7734375</c:v>
                </c:pt>
                <c:pt idx="9049">
                  <c:v>10253.515625</c:v>
                </c:pt>
                <c:pt idx="9050">
                  <c:v>13920.7421875</c:v>
                </c:pt>
                <c:pt idx="9051">
                  <c:v>16442.53125</c:v>
                </c:pt>
                <c:pt idx="9052">
                  <c:v>14796.1953125</c:v>
                </c:pt>
                <c:pt idx="9053">
                  <c:v>13366.80859375</c:v>
                </c:pt>
                <c:pt idx="9054">
                  <c:v>15068.546875</c:v>
                </c:pt>
                <c:pt idx="9055">
                  <c:v>13708.53125</c:v>
                </c:pt>
                <c:pt idx="9056">
                  <c:v>13931.25</c:v>
                </c:pt>
                <c:pt idx="9057">
                  <c:v>16008.38671875</c:v>
                </c:pt>
                <c:pt idx="9058">
                  <c:v>16344.578125</c:v>
                </c:pt>
                <c:pt idx="9059">
                  <c:v>16479.421875</c:v>
                </c:pt>
                <c:pt idx="9060">
                  <c:v>10798.828125</c:v>
                </c:pt>
                <c:pt idx="9061">
                  <c:v>4849.921875</c:v>
                </c:pt>
                <c:pt idx="9062">
                  <c:v>6989.5078125</c:v>
                </c:pt>
                <c:pt idx="9063">
                  <c:v>11069.140625</c:v>
                </c:pt>
                <c:pt idx="9064">
                  <c:v>11152.671875</c:v>
                </c:pt>
                <c:pt idx="9065">
                  <c:v>11983.58984375</c:v>
                </c:pt>
                <c:pt idx="9066">
                  <c:v>10954.6015625</c:v>
                </c:pt>
                <c:pt idx="9067">
                  <c:v>11928.76171875</c:v>
                </c:pt>
                <c:pt idx="9068">
                  <c:v>11782.85546875</c:v>
                </c:pt>
                <c:pt idx="9069">
                  <c:v>10705.1640625</c:v>
                </c:pt>
                <c:pt idx="9070">
                  <c:v>10277.6640625</c:v>
                </c:pt>
                <c:pt idx="9071">
                  <c:v>11907.03515625</c:v>
                </c:pt>
                <c:pt idx="9072">
                  <c:v>10932.91015625</c:v>
                </c:pt>
                <c:pt idx="9073">
                  <c:v>9608.71875</c:v>
                </c:pt>
                <c:pt idx="9074">
                  <c:v>10557.91796875</c:v>
                </c:pt>
                <c:pt idx="9075">
                  <c:v>15495.6328125</c:v>
                </c:pt>
                <c:pt idx="9076">
                  <c:v>16000.10546875</c:v>
                </c:pt>
                <c:pt idx="9077">
                  <c:v>17288.07421875</c:v>
                </c:pt>
                <c:pt idx="9078">
                  <c:v>14345.49609375</c:v>
                </c:pt>
                <c:pt idx="9079">
                  <c:v>13187.00390625</c:v>
                </c:pt>
                <c:pt idx="9080">
                  <c:v>16939.16015625</c:v>
                </c:pt>
                <c:pt idx="9081">
                  <c:v>17161.69140625</c:v>
                </c:pt>
                <c:pt idx="9082">
                  <c:v>17041.31640625</c:v>
                </c:pt>
                <c:pt idx="9083">
                  <c:v>14774.0546875</c:v>
                </c:pt>
                <c:pt idx="9084">
                  <c:v>16445.19921875</c:v>
                </c:pt>
                <c:pt idx="9085">
                  <c:v>16414.66015625</c:v>
                </c:pt>
                <c:pt idx="9086">
                  <c:v>13517.2734375</c:v>
                </c:pt>
                <c:pt idx="9087">
                  <c:v>13036.50390625</c:v>
                </c:pt>
                <c:pt idx="9088">
                  <c:v>13223.70703125</c:v>
                </c:pt>
                <c:pt idx="9089">
                  <c:v>16555.19140625</c:v>
                </c:pt>
                <c:pt idx="9090">
                  <c:v>13829.77734375</c:v>
                </c:pt>
                <c:pt idx="9091">
                  <c:v>12770.10546875</c:v>
                </c:pt>
                <c:pt idx="9092">
                  <c:v>13262.27734375</c:v>
                </c:pt>
                <c:pt idx="9093">
                  <c:v>12111.38671875</c:v>
                </c:pt>
                <c:pt idx="9094">
                  <c:v>11812.6796875</c:v>
                </c:pt>
                <c:pt idx="9095">
                  <c:v>13607.21484375</c:v>
                </c:pt>
                <c:pt idx="9096">
                  <c:v>11904.1015625</c:v>
                </c:pt>
                <c:pt idx="9097">
                  <c:v>13200.7265625</c:v>
                </c:pt>
                <c:pt idx="9098">
                  <c:v>13053.26171875</c:v>
                </c:pt>
                <c:pt idx="9099">
                  <c:v>10773.671875</c:v>
                </c:pt>
                <c:pt idx="9100">
                  <c:v>10258.22265625</c:v>
                </c:pt>
                <c:pt idx="9101">
                  <c:v>13427.046875</c:v>
                </c:pt>
                <c:pt idx="9102">
                  <c:v>11708.05859375</c:v>
                </c:pt>
                <c:pt idx="9103">
                  <c:v>10627.03515625</c:v>
                </c:pt>
                <c:pt idx="9104">
                  <c:v>11615.74609375</c:v>
                </c:pt>
                <c:pt idx="9105">
                  <c:v>16366.8984375</c:v>
                </c:pt>
                <c:pt idx="9106">
                  <c:v>15846.0078125</c:v>
                </c:pt>
                <c:pt idx="9107">
                  <c:v>17506.671875</c:v>
                </c:pt>
                <c:pt idx="9108">
                  <c:v>17265.5234375</c:v>
                </c:pt>
                <c:pt idx="9109">
                  <c:v>16801.921875</c:v>
                </c:pt>
                <c:pt idx="9110">
                  <c:v>17168.765625</c:v>
                </c:pt>
                <c:pt idx="9111">
                  <c:v>15886.81640625</c:v>
                </c:pt>
                <c:pt idx="9112">
                  <c:v>17113.01171875</c:v>
                </c:pt>
                <c:pt idx="9113">
                  <c:v>17378.3125</c:v>
                </c:pt>
                <c:pt idx="9114">
                  <c:v>16735.046875</c:v>
                </c:pt>
                <c:pt idx="9115">
                  <c:v>16889.22265625</c:v>
                </c:pt>
                <c:pt idx="9116">
                  <c:v>16613.91015625</c:v>
                </c:pt>
                <c:pt idx="9117">
                  <c:v>17457.4375</c:v>
                </c:pt>
                <c:pt idx="9118">
                  <c:v>15288.9453125</c:v>
                </c:pt>
                <c:pt idx="9119">
                  <c:v>15945.0703125</c:v>
                </c:pt>
                <c:pt idx="9120">
                  <c:v>14125.31640625</c:v>
                </c:pt>
                <c:pt idx="9121">
                  <c:v>13215.5703125</c:v>
                </c:pt>
                <c:pt idx="9122">
                  <c:v>14529.73828125</c:v>
                </c:pt>
                <c:pt idx="9123">
                  <c:v>13231.76953125</c:v>
                </c:pt>
                <c:pt idx="9124">
                  <c:v>14888.828125</c:v>
                </c:pt>
                <c:pt idx="9125">
                  <c:v>13940.93359375</c:v>
                </c:pt>
                <c:pt idx="9126">
                  <c:v>14064.4921875</c:v>
                </c:pt>
                <c:pt idx="9127">
                  <c:v>14488.6328125</c:v>
                </c:pt>
                <c:pt idx="9128">
                  <c:v>13196.6328125</c:v>
                </c:pt>
                <c:pt idx="9129">
                  <c:v>13519.484375</c:v>
                </c:pt>
                <c:pt idx="9130">
                  <c:v>12365.97265625</c:v>
                </c:pt>
                <c:pt idx="9131">
                  <c:v>12720.19921875</c:v>
                </c:pt>
                <c:pt idx="9132">
                  <c:v>14426.91015625</c:v>
                </c:pt>
                <c:pt idx="9133">
                  <c:v>14041.078125</c:v>
                </c:pt>
                <c:pt idx="9134">
                  <c:v>14871.8203125</c:v>
                </c:pt>
                <c:pt idx="9135">
                  <c:v>12764.53125</c:v>
                </c:pt>
                <c:pt idx="9136">
                  <c:v>11556.26171875</c:v>
                </c:pt>
                <c:pt idx="9137">
                  <c:v>10965.87109375</c:v>
                </c:pt>
                <c:pt idx="9138">
                  <c:v>12703.5546875</c:v>
                </c:pt>
                <c:pt idx="9139">
                  <c:v>10375.00390625</c:v>
                </c:pt>
                <c:pt idx="9140">
                  <c:v>10382.15625</c:v>
                </c:pt>
                <c:pt idx="9141">
                  <c:v>12772.41015625</c:v>
                </c:pt>
                <c:pt idx="9142">
                  <c:v>13025.93359375</c:v>
                </c:pt>
                <c:pt idx="9143">
                  <c:v>11672.65625</c:v>
                </c:pt>
                <c:pt idx="9144">
                  <c:v>12532.13671875</c:v>
                </c:pt>
                <c:pt idx="9145">
                  <c:v>11240.85546875</c:v>
                </c:pt>
                <c:pt idx="9146">
                  <c:v>10632.1953125</c:v>
                </c:pt>
                <c:pt idx="9147">
                  <c:v>10999.47265625</c:v>
                </c:pt>
                <c:pt idx="9148">
                  <c:v>12187.765625</c:v>
                </c:pt>
                <c:pt idx="9149">
                  <c:v>12430.49609375</c:v>
                </c:pt>
                <c:pt idx="9150">
                  <c:v>14305.65234375</c:v>
                </c:pt>
                <c:pt idx="9151">
                  <c:v>13505.15625</c:v>
                </c:pt>
                <c:pt idx="9152">
                  <c:v>13522.69140625</c:v>
                </c:pt>
                <c:pt idx="9153">
                  <c:v>14765.5703125</c:v>
                </c:pt>
                <c:pt idx="9154">
                  <c:v>13216.984375</c:v>
                </c:pt>
                <c:pt idx="9155">
                  <c:v>14814.45703125</c:v>
                </c:pt>
                <c:pt idx="9156">
                  <c:v>14426.890625</c:v>
                </c:pt>
                <c:pt idx="9157">
                  <c:v>14300.171875</c:v>
                </c:pt>
                <c:pt idx="9158">
                  <c:v>14711.52734375</c:v>
                </c:pt>
                <c:pt idx="9159">
                  <c:v>14758.640625</c:v>
                </c:pt>
                <c:pt idx="9160">
                  <c:v>14747.1015625</c:v>
                </c:pt>
                <c:pt idx="9161">
                  <c:v>13374.73828125</c:v>
                </c:pt>
                <c:pt idx="9162">
                  <c:v>12369.7109375</c:v>
                </c:pt>
                <c:pt idx="9163">
                  <c:v>12340.9921875</c:v>
                </c:pt>
                <c:pt idx="9164">
                  <c:v>13686.87109375</c:v>
                </c:pt>
                <c:pt idx="9165">
                  <c:v>14331.109375</c:v>
                </c:pt>
                <c:pt idx="9166">
                  <c:v>14762.3515625</c:v>
                </c:pt>
                <c:pt idx="9167">
                  <c:v>13009.296875</c:v>
                </c:pt>
                <c:pt idx="9168">
                  <c:v>11615.46484375</c:v>
                </c:pt>
                <c:pt idx="9169">
                  <c:v>10679.08984375</c:v>
                </c:pt>
                <c:pt idx="9170">
                  <c:v>13131.65234375</c:v>
                </c:pt>
                <c:pt idx="9171">
                  <c:v>12460.1640625</c:v>
                </c:pt>
                <c:pt idx="9172">
                  <c:v>10048.2890625</c:v>
                </c:pt>
                <c:pt idx="9173">
                  <c:v>10654.7109375</c:v>
                </c:pt>
                <c:pt idx="9174">
                  <c:v>15072.48046875</c:v>
                </c:pt>
                <c:pt idx="9175">
                  <c:v>13538.4453125</c:v>
                </c:pt>
                <c:pt idx="9176">
                  <c:v>13331.9453125</c:v>
                </c:pt>
                <c:pt idx="9177">
                  <c:v>14360.08203125</c:v>
                </c:pt>
                <c:pt idx="9178">
                  <c:v>13080.890625</c:v>
                </c:pt>
                <c:pt idx="9179">
                  <c:v>13519.7578125</c:v>
                </c:pt>
                <c:pt idx="9180">
                  <c:v>13013.0625</c:v>
                </c:pt>
                <c:pt idx="9181">
                  <c:v>12894.125</c:v>
                </c:pt>
                <c:pt idx="9182">
                  <c:v>13161.19921875</c:v>
                </c:pt>
                <c:pt idx="9183">
                  <c:v>13595.15625</c:v>
                </c:pt>
                <c:pt idx="9184">
                  <c:v>13647.93359375</c:v>
                </c:pt>
                <c:pt idx="9185">
                  <c:v>13537.45703125</c:v>
                </c:pt>
                <c:pt idx="9186">
                  <c:v>12032.8984375</c:v>
                </c:pt>
                <c:pt idx="9187">
                  <c:v>13381.2890625</c:v>
                </c:pt>
                <c:pt idx="9188">
                  <c:v>12140.3203125</c:v>
                </c:pt>
                <c:pt idx="9189">
                  <c:v>10704.71875</c:v>
                </c:pt>
                <c:pt idx="9190">
                  <c:v>11029.23046875</c:v>
                </c:pt>
                <c:pt idx="9191">
                  <c:v>12846.6796875</c:v>
                </c:pt>
                <c:pt idx="9192">
                  <c:v>10025.7578125</c:v>
                </c:pt>
                <c:pt idx="9193">
                  <c:v>11333.671875</c:v>
                </c:pt>
                <c:pt idx="9194">
                  <c:v>13582.375</c:v>
                </c:pt>
                <c:pt idx="9195">
                  <c:v>15902.734375</c:v>
                </c:pt>
                <c:pt idx="9196">
                  <c:v>13541.99609375</c:v>
                </c:pt>
                <c:pt idx="9197">
                  <c:v>12013.20703125</c:v>
                </c:pt>
                <c:pt idx="9198">
                  <c:v>11444.47265625</c:v>
                </c:pt>
                <c:pt idx="9199">
                  <c:v>13300.796875</c:v>
                </c:pt>
                <c:pt idx="9200">
                  <c:v>15513.3203125</c:v>
                </c:pt>
                <c:pt idx="9201">
                  <c:v>15106.7734375</c:v>
                </c:pt>
                <c:pt idx="9202">
                  <c:v>14463.703125</c:v>
                </c:pt>
                <c:pt idx="9203">
                  <c:v>15935.70703125</c:v>
                </c:pt>
                <c:pt idx="9204">
                  <c:v>14986.77734375</c:v>
                </c:pt>
                <c:pt idx="9205">
                  <c:v>15718.8984375</c:v>
                </c:pt>
                <c:pt idx="9206">
                  <c:v>14694.65625</c:v>
                </c:pt>
                <c:pt idx="9207">
                  <c:v>11926.9296875</c:v>
                </c:pt>
                <c:pt idx="9208">
                  <c:v>11787.171875</c:v>
                </c:pt>
                <c:pt idx="9209">
                  <c:v>16188.7890625</c:v>
                </c:pt>
                <c:pt idx="9210">
                  <c:v>11579.3046875</c:v>
                </c:pt>
                <c:pt idx="9211">
                  <c:v>10654.29296875</c:v>
                </c:pt>
                <c:pt idx="9212">
                  <c:v>10483.94140625</c:v>
                </c:pt>
                <c:pt idx="9213">
                  <c:v>11608.078125</c:v>
                </c:pt>
                <c:pt idx="9214">
                  <c:v>10138.4765625</c:v>
                </c:pt>
                <c:pt idx="9215">
                  <c:v>9812.96875</c:v>
                </c:pt>
                <c:pt idx="9216">
                  <c:v>9324.453125</c:v>
                </c:pt>
                <c:pt idx="9217">
                  <c:v>9704.71484375</c:v>
                </c:pt>
                <c:pt idx="9218">
                  <c:v>10759.7265625</c:v>
                </c:pt>
                <c:pt idx="9219">
                  <c:v>11878.05078125</c:v>
                </c:pt>
                <c:pt idx="9220">
                  <c:v>11142.90625</c:v>
                </c:pt>
                <c:pt idx="9221">
                  <c:v>11402.15234375</c:v>
                </c:pt>
                <c:pt idx="9222">
                  <c:v>11842.859375</c:v>
                </c:pt>
                <c:pt idx="9223">
                  <c:v>11168.00390625</c:v>
                </c:pt>
                <c:pt idx="9224">
                  <c:v>10852.76953125</c:v>
                </c:pt>
                <c:pt idx="9225">
                  <c:v>11330.1953125</c:v>
                </c:pt>
                <c:pt idx="9226">
                  <c:v>13851.171875</c:v>
                </c:pt>
                <c:pt idx="9227">
                  <c:v>12973.34375</c:v>
                </c:pt>
                <c:pt idx="9228">
                  <c:v>11725.05078125</c:v>
                </c:pt>
                <c:pt idx="9229">
                  <c:v>11605.10546875</c:v>
                </c:pt>
                <c:pt idx="9230">
                  <c:v>13183.828125</c:v>
                </c:pt>
                <c:pt idx="9231">
                  <c:v>11439.984375</c:v>
                </c:pt>
                <c:pt idx="9232">
                  <c:v>10739.203125</c:v>
                </c:pt>
                <c:pt idx="9233">
                  <c:v>13978.26953125</c:v>
                </c:pt>
                <c:pt idx="9234">
                  <c:v>14017.07421875</c:v>
                </c:pt>
                <c:pt idx="9235">
                  <c:v>13013.05859375</c:v>
                </c:pt>
                <c:pt idx="9236">
                  <c:v>10896.46875</c:v>
                </c:pt>
                <c:pt idx="9237">
                  <c:v>10134.62890625</c:v>
                </c:pt>
                <c:pt idx="9238">
                  <c:v>11458.4140625</c:v>
                </c:pt>
                <c:pt idx="9239">
                  <c:v>14097.0546875</c:v>
                </c:pt>
                <c:pt idx="9240">
                  <c:v>11011.0625</c:v>
                </c:pt>
                <c:pt idx="9241">
                  <c:v>13787.234375</c:v>
                </c:pt>
                <c:pt idx="9242">
                  <c:v>10829.109375</c:v>
                </c:pt>
                <c:pt idx="9243">
                  <c:v>9754.81640625</c:v>
                </c:pt>
                <c:pt idx="9244">
                  <c:v>13145.9453125</c:v>
                </c:pt>
                <c:pt idx="9245">
                  <c:v>14076.58984375</c:v>
                </c:pt>
                <c:pt idx="9246">
                  <c:v>12995.33203125</c:v>
                </c:pt>
                <c:pt idx="9247">
                  <c:v>11437.47265625</c:v>
                </c:pt>
                <c:pt idx="9248">
                  <c:v>11205.1875</c:v>
                </c:pt>
                <c:pt idx="9249">
                  <c:v>12579.13671875</c:v>
                </c:pt>
                <c:pt idx="9250">
                  <c:v>13849.734375</c:v>
                </c:pt>
                <c:pt idx="9251">
                  <c:v>11844.75390625</c:v>
                </c:pt>
                <c:pt idx="9252">
                  <c:v>10403.375</c:v>
                </c:pt>
                <c:pt idx="9253">
                  <c:v>12171.1640625</c:v>
                </c:pt>
                <c:pt idx="9254">
                  <c:v>12950.17578125</c:v>
                </c:pt>
                <c:pt idx="9255">
                  <c:v>17587.67578125</c:v>
                </c:pt>
                <c:pt idx="9256">
                  <c:v>11496.1328125</c:v>
                </c:pt>
                <c:pt idx="9257">
                  <c:v>16938.05078125</c:v>
                </c:pt>
                <c:pt idx="9258">
                  <c:v>16217.10546875</c:v>
                </c:pt>
                <c:pt idx="9259">
                  <c:v>15595.00390625</c:v>
                </c:pt>
                <c:pt idx="9260">
                  <c:v>18265.25390625</c:v>
                </c:pt>
                <c:pt idx="9261">
                  <c:v>16157.4140625</c:v>
                </c:pt>
                <c:pt idx="9262">
                  <c:v>15819.015625</c:v>
                </c:pt>
                <c:pt idx="9263">
                  <c:v>16679.17578125</c:v>
                </c:pt>
                <c:pt idx="9264">
                  <c:v>17397.296875</c:v>
                </c:pt>
                <c:pt idx="9265">
                  <c:v>15465.8359375</c:v>
                </c:pt>
                <c:pt idx="9266">
                  <c:v>13895.24609375</c:v>
                </c:pt>
                <c:pt idx="9267">
                  <c:v>18215.5078125</c:v>
                </c:pt>
                <c:pt idx="9268">
                  <c:v>17373.5625</c:v>
                </c:pt>
                <c:pt idx="9269">
                  <c:v>18095.515625</c:v>
                </c:pt>
                <c:pt idx="9270">
                  <c:v>17960.05078125</c:v>
                </c:pt>
                <c:pt idx="9271">
                  <c:v>17321.71875</c:v>
                </c:pt>
                <c:pt idx="9272">
                  <c:v>18200.80859375</c:v>
                </c:pt>
                <c:pt idx="9273">
                  <c:v>17275.0703125</c:v>
                </c:pt>
                <c:pt idx="9274">
                  <c:v>11394.2265625</c:v>
                </c:pt>
                <c:pt idx="9275">
                  <c:v>15926.25390625</c:v>
                </c:pt>
                <c:pt idx="9276">
                  <c:v>15125.21875</c:v>
                </c:pt>
                <c:pt idx="9277">
                  <c:v>14568.02734375</c:v>
                </c:pt>
                <c:pt idx="9278">
                  <c:v>17222.78515625</c:v>
                </c:pt>
                <c:pt idx="9279">
                  <c:v>15968.8671875</c:v>
                </c:pt>
                <c:pt idx="9280">
                  <c:v>15464.171875</c:v>
                </c:pt>
                <c:pt idx="9281">
                  <c:v>16872.76953125</c:v>
                </c:pt>
                <c:pt idx="9282">
                  <c:v>17983.234375</c:v>
                </c:pt>
                <c:pt idx="9283">
                  <c:v>17267.84765625</c:v>
                </c:pt>
                <c:pt idx="9284">
                  <c:v>17100.72265625</c:v>
                </c:pt>
                <c:pt idx="9285">
                  <c:v>18396.20703125</c:v>
                </c:pt>
                <c:pt idx="9286">
                  <c:v>12990.46875</c:v>
                </c:pt>
                <c:pt idx="9287">
                  <c:v>18841.77734375</c:v>
                </c:pt>
                <c:pt idx="9288">
                  <c:v>19586.94921875</c:v>
                </c:pt>
                <c:pt idx="9289">
                  <c:v>19473.4765625</c:v>
                </c:pt>
                <c:pt idx="9290">
                  <c:v>16801.76171875</c:v>
                </c:pt>
                <c:pt idx="9291">
                  <c:v>16344.23046875</c:v>
                </c:pt>
                <c:pt idx="9292">
                  <c:v>19604.13671875</c:v>
                </c:pt>
                <c:pt idx="9293">
                  <c:v>18333.73828125</c:v>
                </c:pt>
                <c:pt idx="9294">
                  <c:v>17233.6953125</c:v>
                </c:pt>
                <c:pt idx="9295">
                  <c:v>19064.75</c:v>
                </c:pt>
                <c:pt idx="9296">
                  <c:v>17162.50390625</c:v>
                </c:pt>
                <c:pt idx="9297">
                  <c:v>15528.859375</c:v>
                </c:pt>
                <c:pt idx="9298">
                  <c:v>17880.51953125</c:v>
                </c:pt>
                <c:pt idx="9299">
                  <c:v>18248.91015625</c:v>
                </c:pt>
                <c:pt idx="9300">
                  <c:v>12012.2265625</c:v>
                </c:pt>
                <c:pt idx="9301">
                  <c:v>10164.8984375</c:v>
                </c:pt>
                <c:pt idx="9302">
                  <c:v>9950.8203125</c:v>
                </c:pt>
                <c:pt idx="9303">
                  <c:v>9931.8125</c:v>
                </c:pt>
                <c:pt idx="9304">
                  <c:v>11511.4140625</c:v>
                </c:pt>
                <c:pt idx="9305">
                  <c:v>11159.25</c:v>
                </c:pt>
                <c:pt idx="9306">
                  <c:v>12700.921875</c:v>
                </c:pt>
                <c:pt idx="9307">
                  <c:v>12730.921875</c:v>
                </c:pt>
                <c:pt idx="9308">
                  <c:v>11440.69140625</c:v>
                </c:pt>
                <c:pt idx="9309">
                  <c:v>10712.98828125</c:v>
                </c:pt>
                <c:pt idx="9310">
                  <c:v>12999.84375</c:v>
                </c:pt>
                <c:pt idx="9311">
                  <c:v>12192.68359375</c:v>
                </c:pt>
                <c:pt idx="9312">
                  <c:v>11935.2109375</c:v>
                </c:pt>
                <c:pt idx="9313">
                  <c:v>12084.3984375</c:v>
                </c:pt>
                <c:pt idx="9314">
                  <c:v>12648.09375</c:v>
                </c:pt>
                <c:pt idx="9315">
                  <c:v>15485.50390625</c:v>
                </c:pt>
                <c:pt idx="9316">
                  <c:v>14815.609375</c:v>
                </c:pt>
                <c:pt idx="9317">
                  <c:v>15836.57421875</c:v>
                </c:pt>
                <c:pt idx="9318">
                  <c:v>15204.7890625</c:v>
                </c:pt>
                <c:pt idx="9319">
                  <c:v>15321.828125</c:v>
                </c:pt>
                <c:pt idx="9320">
                  <c:v>16136.21875</c:v>
                </c:pt>
                <c:pt idx="9321">
                  <c:v>15429.15625</c:v>
                </c:pt>
                <c:pt idx="9322">
                  <c:v>15554.6875</c:v>
                </c:pt>
                <c:pt idx="9323">
                  <c:v>15992.28515625</c:v>
                </c:pt>
                <c:pt idx="9324">
                  <c:v>14726.6796875</c:v>
                </c:pt>
                <c:pt idx="9325">
                  <c:v>15850.0234375</c:v>
                </c:pt>
                <c:pt idx="9326">
                  <c:v>15297.7421875</c:v>
                </c:pt>
                <c:pt idx="9327">
                  <c:v>15721.203125</c:v>
                </c:pt>
                <c:pt idx="9328">
                  <c:v>16203.22265625</c:v>
                </c:pt>
                <c:pt idx="9329">
                  <c:v>15922.42578125</c:v>
                </c:pt>
                <c:pt idx="9330">
                  <c:v>16990.875</c:v>
                </c:pt>
                <c:pt idx="9331">
                  <c:v>14877.21875</c:v>
                </c:pt>
                <c:pt idx="9332">
                  <c:v>16675.671875</c:v>
                </c:pt>
                <c:pt idx="9333">
                  <c:v>15295.44921875</c:v>
                </c:pt>
                <c:pt idx="9334">
                  <c:v>16994.5859375</c:v>
                </c:pt>
                <c:pt idx="9335">
                  <c:v>16173.62890625</c:v>
                </c:pt>
                <c:pt idx="9336">
                  <c:v>16000.4453125</c:v>
                </c:pt>
                <c:pt idx="9337">
                  <c:v>13949.66796875</c:v>
                </c:pt>
                <c:pt idx="9338">
                  <c:v>14136.8359375</c:v>
                </c:pt>
                <c:pt idx="9339">
                  <c:v>16894.515625</c:v>
                </c:pt>
                <c:pt idx="9340">
                  <c:v>16498.1015625</c:v>
                </c:pt>
                <c:pt idx="9341">
                  <c:v>16630.0234375</c:v>
                </c:pt>
                <c:pt idx="9342">
                  <c:v>16931.375</c:v>
                </c:pt>
                <c:pt idx="9343">
                  <c:v>17017.9375</c:v>
                </c:pt>
                <c:pt idx="9344">
                  <c:v>15834.1796875</c:v>
                </c:pt>
                <c:pt idx="9345">
                  <c:v>11446.26171875</c:v>
                </c:pt>
                <c:pt idx="9346">
                  <c:v>9236.18359375</c:v>
                </c:pt>
                <c:pt idx="9347">
                  <c:v>8842.078125</c:v>
                </c:pt>
                <c:pt idx="9348">
                  <c:v>11968.66015625</c:v>
                </c:pt>
                <c:pt idx="9349">
                  <c:v>10703.1171875</c:v>
                </c:pt>
                <c:pt idx="9350">
                  <c:v>8589.0234375</c:v>
                </c:pt>
                <c:pt idx="9351">
                  <c:v>8435.8359375</c:v>
                </c:pt>
                <c:pt idx="9352">
                  <c:v>12686</c:v>
                </c:pt>
                <c:pt idx="9353">
                  <c:v>12680.29296875</c:v>
                </c:pt>
                <c:pt idx="9354">
                  <c:v>12670.16015625</c:v>
                </c:pt>
                <c:pt idx="9355">
                  <c:v>12662.94140625</c:v>
                </c:pt>
                <c:pt idx="9356">
                  <c:v>12338.62890625</c:v>
                </c:pt>
                <c:pt idx="9357">
                  <c:v>13049.86328125</c:v>
                </c:pt>
                <c:pt idx="9358">
                  <c:v>12446.06640625</c:v>
                </c:pt>
                <c:pt idx="9359">
                  <c:v>12372.6953125</c:v>
                </c:pt>
                <c:pt idx="9360">
                  <c:v>14553.16796875</c:v>
                </c:pt>
                <c:pt idx="9361">
                  <c:v>13153.5546875</c:v>
                </c:pt>
                <c:pt idx="9362">
                  <c:v>11958.33203125</c:v>
                </c:pt>
                <c:pt idx="9363">
                  <c:v>14963.76953125</c:v>
                </c:pt>
                <c:pt idx="9364">
                  <c:v>14250.6015625</c:v>
                </c:pt>
                <c:pt idx="9365">
                  <c:v>14349.8125</c:v>
                </c:pt>
                <c:pt idx="9366">
                  <c:v>14693.5625</c:v>
                </c:pt>
                <c:pt idx="9367">
                  <c:v>15130.640625</c:v>
                </c:pt>
                <c:pt idx="9368">
                  <c:v>14928.0078125</c:v>
                </c:pt>
                <c:pt idx="9369">
                  <c:v>13308.77734375</c:v>
                </c:pt>
                <c:pt idx="9370">
                  <c:v>13247.125</c:v>
                </c:pt>
                <c:pt idx="9371">
                  <c:v>13942.69140625</c:v>
                </c:pt>
                <c:pt idx="9372">
                  <c:v>14193.3984375</c:v>
                </c:pt>
                <c:pt idx="9373">
                  <c:v>14236.5546875</c:v>
                </c:pt>
                <c:pt idx="9374">
                  <c:v>13934.4296875</c:v>
                </c:pt>
                <c:pt idx="9375">
                  <c:v>13112.390625</c:v>
                </c:pt>
                <c:pt idx="9376">
                  <c:v>11193.0390625</c:v>
                </c:pt>
                <c:pt idx="9377">
                  <c:v>14075.6171875</c:v>
                </c:pt>
                <c:pt idx="9378">
                  <c:v>14039.65234375</c:v>
                </c:pt>
                <c:pt idx="9379">
                  <c:v>12574.94921875</c:v>
                </c:pt>
                <c:pt idx="9380">
                  <c:v>11794.84765625</c:v>
                </c:pt>
                <c:pt idx="9381">
                  <c:v>11613.9140625</c:v>
                </c:pt>
                <c:pt idx="9382">
                  <c:v>10172.71875</c:v>
                </c:pt>
                <c:pt idx="9383">
                  <c:v>9757.95703125</c:v>
                </c:pt>
                <c:pt idx="9384">
                  <c:v>13670.48046875</c:v>
                </c:pt>
                <c:pt idx="9385">
                  <c:v>13754.90234375</c:v>
                </c:pt>
                <c:pt idx="9386">
                  <c:v>13785.421875</c:v>
                </c:pt>
                <c:pt idx="9387">
                  <c:v>13483.90625</c:v>
                </c:pt>
                <c:pt idx="9388">
                  <c:v>12465.58984375</c:v>
                </c:pt>
                <c:pt idx="9389">
                  <c:v>13653.02734375</c:v>
                </c:pt>
                <c:pt idx="9390">
                  <c:v>12984.26171875</c:v>
                </c:pt>
                <c:pt idx="9391">
                  <c:v>15139.59375</c:v>
                </c:pt>
                <c:pt idx="9392">
                  <c:v>12422.515625</c:v>
                </c:pt>
                <c:pt idx="9393">
                  <c:v>15300.16796875</c:v>
                </c:pt>
                <c:pt idx="9394">
                  <c:v>15208.71875</c:v>
                </c:pt>
                <c:pt idx="9395">
                  <c:v>14544.375</c:v>
                </c:pt>
                <c:pt idx="9396">
                  <c:v>10870.234375</c:v>
                </c:pt>
                <c:pt idx="9397">
                  <c:v>13861.05859375</c:v>
                </c:pt>
                <c:pt idx="9398">
                  <c:v>13406.9765625</c:v>
                </c:pt>
                <c:pt idx="9399">
                  <c:v>14917.8046875</c:v>
                </c:pt>
                <c:pt idx="9400">
                  <c:v>12243.87890625</c:v>
                </c:pt>
                <c:pt idx="9401">
                  <c:v>11109.44921875</c:v>
                </c:pt>
                <c:pt idx="9402">
                  <c:v>12999.8046875</c:v>
                </c:pt>
                <c:pt idx="9403">
                  <c:v>15139.66796875</c:v>
                </c:pt>
                <c:pt idx="9404">
                  <c:v>14953.81640625</c:v>
                </c:pt>
                <c:pt idx="9405">
                  <c:v>18256.8359375</c:v>
                </c:pt>
                <c:pt idx="9406">
                  <c:v>17868.515625</c:v>
                </c:pt>
                <c:pt idx="9407">
                  <c:v>14991.359375</c:v>
                </c:pt>
                <c:pt idx="9408">
                  <c:v>16126.0390625</c:v>
                </c:pt>
                <c:pt idx="9409">
                  <c:v>18297.8828125</c:v>
                </c:pt>
                <c:pt idx="9410">
                  <c:v>18020.890625</c:v>
                </c:pt>
                <c:pt idx="9411">
                  <c:v>17906.54296875</c:v>
                </c:pt>
                <c:pt idx="9412">
                  <c:v>17610.0546875</c:v>
                </c:pt>
                <c:pt idx="9413">
                  <c:v>17246.375</c:v>
                </c:pt>
                <c:pt idx="9414">
                  <c:v>17369.2109375</c:v>
                </c:pt>
                <c:pt idx="9415">
                  <c:v>15420.32421875</c:v>
                </c:pt>
                <c:pt idx="9416">
                  <c:v>14747.62890625</c:v>
                </c:pt>
                <c:pt idx="9417">
                  <c:v>16802.984375</c:v>
                </c:pt>
                <c:pt idx="9418">
                  <c:v>18254.9140625</c:v>
                </c:pt>
                <c:pt idx="9419">
                  <c:v>18074.875</c:v>
                </c:pt>
                <c:pt idx="9420">
                  <c:v>18937.89453125</c:v>
                </c:pt>
                <c:pt idx="9421">
                  <c:v>19173.8046875</c:v>
                </c:pt>
                <c:pt idx="9422">
                  <c:v>19160.3046875</c:v>
                </c:pt>
                <c:pt idx="9423">
                  <c:v>15469.69140625</c:v>
                </c:pt>
                <c:pt idx="9424">
                  <c:v>13297.25390625</c:v>
                </c:pt>
                <c:pt idx="9425">
                  <c:v>11781.94921875</c:v>
                </c:pt>
                <c:pt idx="9426">
                  <c:v>12452.74609375</c:v>
                </c:pt>
                <c:pt idx="9427">
                  <c:v>16486.51953125</c:v>
                </c:pt>
                <c:pt idx="9428">
                  <c:v>18855.27734375</c:v>
                </c:pt>
                <c:pt idx="9429">
                  <c:v>16493.02734375</c:v>
                </c:pt>
                <c:pt idx="9430">
                  <c:v>15525.5546875</c:v>
                </c:pt>
                <c:pt idx="9431">
                  <c:v>15042.3046875</c:v>
                </c:pt>
                <c:pt idx="9432">
                  <c:v>16768.0859375</c:v>
                </c:pt>
                <c:pt idx="9433">
                  <c:v>18885.65625</c:v>
                </c:pt>
                <c:pt idx="9434">
                  <c:v>19065.4296875</c:v>
                </c:pt>
                <c:pt idx="9435">
                  <c:v>12759.51953125</c:v>
                </c:pt>
                <c:pt idx="9436">
                  <c:v>13828.96484375</c:v>
                </c:pt>
                <c:pt idx="9437">
                  <c:v>12640.55078125</c:v>
                </c:pt>
                <c:pt idx="9438">
                  <c:v>13140.046875</c:v>
                </c:pt>
                <c:pt idx="9439">
                  <c:v>11368.2890625</c:v>
                </c:pt>
                <c:pt idx="9440">
                  <c:v>9347.35546875</c:v>
                </c:pt>
                <c:pt idx="9441">
                  <c:v>9645.09375</c:v>
                </c:pt>
                <c:pt idx="9442">
                  <c:v>12427.4765625</c:v>
                </c:pt>
                <c:pt idx="9443">
                  <c:v>13532.48046875</c:v>
                </c:pt>
                <c:pt idx="9444">
                  <c:v>12987.94140625</c:v>
                </c:pt>
                <c:pt idx="9445">
                  <c:v>13413.3515625</c:v>
                </c:pt>
                <c:pt idx="9446">
                  <c:v>13427.5859375</c:v>
                </c:pt>
                <c:pt idx="9447">
                  <c:v>14041.4375</c:v>
                </c:pt>
                <c:pt idx="9448">
                  <c:v>13713.0546875</c:v>
                </c:pt>
                <c:pt idx="9449">
                  <c:v>12133.7109375</c:v>
                </c:pt>
                <c:pt idx="9450">
                  <c:v>11372.2890625</c:v>
                </c:pt>
                <c:pt idx="9451">
                  <c:v>10280.765625</c:v>
                </c:pt>
                <c:pt idx="9452">
                  <c:v>10108.34765625</c:v>
                </c:pt>
                <c:pt idx="9453">
                  <c:v>9936.1796875</c:v>
                </c:pt>
                <c:pt idx="9454">
                  <c:v>13082.47265625</c:v>
                </c:pt>
                <c:pt idx="9455">
                  <c:v>14208.33984375</c:v>
                </c:pt>
                <c:pt idx="9456">
                  <c:v>12987.25</c:v>
                </c:pt>
                <c:pt idx="9457">
                  <c:v>14062.7578125</c:v>
                </c:pt>
                <c:pt idx="9458">
                  <c:v>12507.58984375</c:v>
                </c:pt>
                <c:pt idx="9459">
                  <c:v>12055.1015625</c:v>
                </c:pt>
                <c:pt idx="9460">
                  <c:v>14248.65625</c:v>
                </c:pt>
                <c:pt idx="9461">
                  <c:v>12665.296875</c:v>
                </c:pt>
                <c:pt idx="9462">
                  <c:v>12384.33203125</c:v>
                </c:pt>
                <c:pt idx="9463">
                  <c:v>13850.625</c:v>
                </c:pt>
                <c:pt idx="9464">
                  <c:v>13212.87109375</c:v>
                </c:pt>
                <c:pt idx="9465">
                  <c:v>14747.203125</c:v>
                </c:pt>
                <c:pt idx="9466">
                  <c:v>15032.87890625</c:v>
                </c:pt>
                <c:pt idx="9467">
                  <c:v>13605.7890625</c:v>
                </c:pt>
                <c:pt idx="9468">
                  <c:v>13440.53515625</c:v>
                </c:pt>
                <c:pt idx="9469">
                  <c:v>15859.0703125</c:v>
                </c:pt>
                <c:pt idx="9470">
                  <c:v>15700.1015625</c:v>
                </c:pt>
                <c:pt idx="9471">
                  <c:v>14319.0234375</c:v>
                </c:pt>
                <c:pt idx="9472">
                  <c:v>13719.546875</c:v>
                </c:pt>
                <c:pt idx="9473">
                  <c:v>14774.15625</c:v>
                </c:pt>
                <c:pt idx="9474">
                  <c:v>15384.75</c:v>
                </c:pt>
                <c:pt idx="9475">
                  <c:v>15117.1640625</c:v>
                </c:pt>
                <c:pt idx="9476">
                  <c:v>14007.41796875</c:v>
                </c:pt>
                <c:pt idx="9477">
                  <c:v>14228.3046875</c:v>
                </c:pt>
                <c:pt idx="9478">
                  <c:v>9631.328125</c:v>
                </c:pt>
                <c:pt idx="9479">
                  <c:v>11182.2265625</c:v>
                </c:pt>
                <c:pt idx="9480">
                  <c:v>13149.0078125</c:v>
                </c:pt>
                <c:pt idx="9481">
                  <c:v>13942.5078125</c:v>
                </c:pt>
                <c:pt idx="9482">
                  <c:v>15792.6875</c:v>
                </c:pt>
                <c:pt idx="9483">
                  <c:v>14442.67578125</c:v>
                </c:pt>
                <c:pt idx="9484">
                  <c:v>14754.203125</c:v>
                </c:pt>
                <c:pt idx="9485">
                  <c:v>14559.2265625</c:v>
                </c:pt>
                <c:pt idx="9486">
                  <c:v>16121.1171875</c:v>
                </c:pt>
                <c:pt idx="9487">
                  <c:v>15656.58984375</c:v>
                </c:pt>
                <c:pt idx="9488">
                  <c:v>15726.81640625</c:v>
                </c:pt>
                <c:pt idx="9489">
                  <c:v>16027.58203125</c:v>
                </c:pt>
                <c:pt idx="9490">
                  <c:v>15734.06640625</c:v>
                </c:pt>
                <c:pt idx="9491">
                  <c:v>13128.65625</c:v>
                </c:pt>
                <c:pt idx="9492">
                  <c:v>12250.5</c:v>
                </c:pt>
                <c:pt idx="9493">
                  <c:v>12145.8671875</c:v>
                </c:pt>
                <c:pt idx="9494">
                  <c:v>13405.68359375</c:v>
                </c:pt>
                <c:pt idx="9495">
                  <c:v>11535.34375</c:v>
                </c:pt>
                <c:pt idx="9496">
                  <c:v>10143.08203125</c:v>
                </c:pt>
                <c:pt idx="9497">
                  <c:v>9900.3203125</c:v>
                </c:pt>
                <c:pt idx="9498">
                  <c:v>10364.26953125</c:v>
                </c:pt>
                <c:pt idx="9499">
                  <c:v>9267.72265625</c:v>
                </c:pt>
                <c:pt idx="9500">
                  <c:v>11423.82421875</c:v>
                </c:pt>
                <c:pt idx="9501">
                  <c:v>11432.59765625</c:v>
                </c:pt>
                <c:pt idx="9502">
                  <c:v>10891.1953125</c:v>
                </c:pt>
                <c:pt idx="9503">
                  <c:v>10806.5</c:v>
                </c:pt>
                <c:pt idx="9504">
                  <c:v>10496.0234375</c:v>
                </c:pt>
                <c:pt idx="9505">
                  <c:v>9358.2265625</c:v>
                </c:pt>
                <c:pt idx="9506">
                  <c:v>11399.55078125</c:v>
                </c:pt>
                <c:pt idx="9507">
                  <c:v>10845.046875</c:v>
                </c:pt>
                <c:pt idx="9508">
                  <c:v>11190.3046875</c:v>
                </c:pt>
                <c:pt idx="9509">
                  <c:v>10118.5</c:v>
                </c:pt>
                <c:pt idx="9510">
                  <c:v>16065.51953125</c:v>
                </c:pt>
                <c:pt idx="9511">
                  <c:v>15892.52734375</c:v>
                </c:pt>
                <c:pt idx="9512">
                  <c:v>15881.26171875</c:v>
                </c:pt>
                <c:pt idx="9513">
                  <c:v>14692.4609375</c:v>
                </c:pt>
                <c:pt idx="9514">
                  <c:v>14262.5546875</c:v>
                </c:pt>
                <c:pt idx="9515">
                  <c:v>16020.27734375</c:v>
                </c:pt>
                <c:pt idx="9516">
                  <c:v>15078.40625</c:v>
                </c:pt>
                <c:pt idx="9517">
                  <c:v>13096.58203125</c:v>
                </c:pt>
                <c:pt idx="9518">
                  <c:v>11886.65234375</c:v>
                </c:pt>
                <c:pt idx="9519">
                  <c:v>12320.890625</c:v>
                </c:pt>
                <c:pt idx="9520">
                  <c:v>14324.625</c:v>
                </c:pt>
                <c:pt idx="9521">
                  <c:v>16306.38671875</c:v>
                </c:pt>
                <c:pt idx="9522">
                  <c:v>13809.57421875</c:v>
                </c:pt>
                <c:pt idx="9523">
                  <c:v>13018.16015625</c:v>
                </c:pt>
                <c:pt idx="9524">
                  <c:v>13451.66015625</c:v>
                </c:pt>
                <c:pt idx="9525">
                  <c:v>13767.94140625</c:v>
                </c:pt>
                <c:pt idx="9526">
                  <c:v>12358.44140625</c:v>
                </c:pt>
                <c:pt idx="9527">
                  <c:v>11409.9453125</c:v>
                </c:pt>
                <c:pt idx="9528">
                  <c:v>12795.90625</c:v>
                </c:pt>
                <c:pt idx="9529">
                  <c:v>14502.328125</c:v>
                </c:pt>
                <c:pt idx="9530">
                  <c:v>14797.109375</c:v>
                </c:pt>
                <c:pt idx="9531">
                  <c:v>14490.0078125</c:v>
                </c:pt>
                <c:pt idx="9532">
                  <c:v>16262.4140625</c:v>
                </c:pt>
                <c:pt idx="9533">
                  <c:v>14564.2578125</c:v>
                </c:pt>
                <c:pt idx="9534">
                  <c:v>12995.9375</c:v>
                </c:pt>
                <c:pt idx="9535">
                  <c:v>12933.0234375</c:v>
                </c:pt>
                <c:pt idx="9536">
                  <c:v>14711.7265625</c:v>
                </c:pt>
                <c:pt idx="9537">
                  <c:v>16209.6484375</c:v>
                </c:pt>
                <c:pt idx="9538">
                  <c:v>14717.0625</c:v>
                </c:pt>
                <c:pt idx="9539">
                  <c:v>15660.6796875</c:v>
                </c:pt>
                <c:pt idx="9540">
                  <c:v>11198.85546875</c:v>
                </c:pt>
                <c:pt idx="9541">
                  <c:v>9491.95703125</c:v>
                </c:pt>
                <c:pt idx="9542">
                  <c:v>8311.41015625</c:v>
                </c:pt>
                <c:pt idx="9543">
                  <c:v>9992.421875</c:v>
                </c:pt>
                <c:pt idx="9544">
                  <c:v>9004.52734375</c:v>
                </c:pt>
                <c:pt idx="9545">
                  <c:v>9878.921875</c:v>
                </c:pt>
                <c:pt idx="9546">
                  <c:v>10971.58984375</c:v>
                </c:pt>
                <c:pt idx="9547">
                  <c:v>12165.5546875</c:v>
                </c:pt>
                <c:pt idx="9548">
                  <c:v>11812.93359375</c:v>
                </c:pt>
                <c:pt idx="9549">
                  <c:v>10462.94140625</c:v>
                </c:pt>
                <c:pt idx="9550">
                  <c:v>11018.5390625</c:v>
                </c:pt>
                <c:pt idx="9551">
                  <c:v>12380.75</c:v>
                </c:pt>
                <c:pt idx="9552">
                  <c:v>11456.6640625</c:v>
                </c:pt>
                <c:pt idx="9553">
                  <c:v>9850.26171875</c:v>
                </c:pt>
                <c:pt idx="9554">
                  <c:v>10712.85546875</c:v>
                </c:pt>
                <c:pt idx="9555">
                  <c:v>11367.75390625</c:v>
                </c:pt>
                <c:pt idx="9556">
                  <c:v>10746.6640625</c:v>
                </c:pt>
                <c:pt idx="9557">
                  <c:v>9986.796875</c:v>
                </c:pt>
                <c:pt idx="9558">
                  <c:v>9987.0234375</c:v>
                </c:pt>
                <c:pt idx="9559">
                  <c:v>9704.56640625</c:v>
                </c:pt>
                <c:pt idx="9560">
                  <c:v>11235.89453125</c:v>
                </c:pt>
                <c:pt idx="9561">
                  <c:v>10458.1875</c:v>
                </c:pt>
                <c:pt idx="9562">
                  <c:v>11242.6171875</c:v>
                </c:pt>
                <c:pt idx="9563">
                  <c:v>10422.17578125</c:v>
                </c:pt>
                <c:pt idx="9564">
                  <c:v>8680.99609375</c:v>
                </c:pt>
                <c:pt idx="9565">
                  <c:v>8213.98046875</c:v>
                </c:pt>
                <c:pt idx="9566">
                  <c:v>10205.53125</c:v>
                </c:pt>
                <c:pt idx="9567">
                  <c:v>10770.8671875</c:v>
                </c:pt>
                <c:pt idx="9568">
                  <c:v>10133.359375</c:v>
                </c:pt>
                <c:pt idx="9569">
                  <c:v>10619.453125</c:v>
                </c:pt>
                <c:pt idx="9570">
                  <c:v>15434.3671875</c:v>
                </c:pt>
                <c:pt idx="9571">
                  <c:v>14161.76953125</c:v>
                </c:pt>
                <c:pt idx="9572">
                  <c:v>14783.19921875</c:v>
                </c:pt>
                <c:pt idx="9573">
                  <c:v>15634.9296875</c:v>
                </c:pt>
                <c:pt idx="9574">
                  <c:v>14504.296875</c:v>
                </c:pt>
                <c:pt idx="9575">
                  <c:v>14281.32421875</c:v>
                </c:pt>
                <c:pt idx="9576">
                  <c:v>13769.95703125</c:v>
                </c:pt>
                <c:pt idx="9577">
                  <c:v>13728.0234375</c:v>
                </c:pt>
                <c:pt idx="9578">
                  <c:v>15850.76953125</c:v>
                </c:pt>
                <c:pt idx="9579">
                  <c:v>15692.7890625</c:v>
                </c:pt>
                <c:pt idx="9580">
                  <c:v>14125.453125</c:v>
                </c:pt>
                <c:pt idx="9581">
                  <c:v>12886.81640625</c:v>
                </c:pt>
                <c:pt idx="9582">
                  <c:v>13725.56640625</c:v>
                </c:pt>
                <c:pt idx="9583">
                  <c:v>15645.8359375</c:v>
                </c:pt>
                <c:pt idx="9584">
                  <c:v>15906.69140625</c:v>
                </c:pt>
                <c:pt idx="9585">
                  <c:v>14788.46875</c:v>
                </c:pt>
                <c:pt idx="9586">
                  <c:v>12533.0390625</c:v>
                </c:pt>
                <c:pt idx="9587">
                  <c:v>11839.16796875</c:v>
                </c:pt>
                <c:pt idx="9588">
                  <c:v>14522.97265625</c:v>
                </c:pt>
                <c:pt idx="9589">
                  <c:v>15132.31640625</c:v>
                </c:pt>
                <c:pt idx="9590">
                  <c:v>12539.46484375</c:v>
                </c:pt>
                <c:pt idx="9591">
                  <c:v>10250.1640625</c:v>
                </c:pt>
                <c:pt idx="9592">
                  <c:v>10521.83984375</c:v>
                </c:pt>
                <c:pt idx="9593">
                  <c:v>14522.42578125</c:v>
                </c:pt>
                <c:pt idx="9594">
                  <c:v>14302.2265625</c:v>
                </c:pt>
                <c:pt idx="9595">
                  <c:v>15408.8125</c:v>
                </c:pt>
                <c:pt idx="9596">
                  <c:v>14290.5078125</c:v>
                </c:pt>
                <c:pt idx="9597">
                  <c:v>14778.953125</c:v>
                </c:pt>
                <c:pt idx="9598">
                  <c:v>15827.3359375</c:v>
                </c:pt>
                <c:pt idx="9599">
                  <c:v>15625.84375</c:v>
                </c:pt>
                <c:pt idx="9600">
                  <c:v>16487.80078125</c:v>
                </c:pt>
                <c:pt idx="9601">
                  <c:v>18385.109375</c:v>
                </c:pt>
                <c:pt idx="9602">
                  <c:v>16819.80078125</c:v>
                </c:pt>
                <c:pt idx="9603">
                  <c:v>17321.91796875</c:v>
                </c:pt>
                <c:pt idx="9604">
                  <c:v>15951.58984375</c:v>
                </c:pt>
                <c:pt idx="9605">
                  <c:v>19392.87109375</c:v>
                </c:pt>
                <c:pt idx="9606">
                  <c:v>18933.43359375</c:v>
                </c:pt>
                <c:pt idx="9607">
                  <c:v>19403.81640625</c:v>
                </c:pt>
                <c:pt idx="9608">
                  <c:v>16688.89453125</c:v>
                </c:pt>
                <c:pt idx="9609">
                  <c:v>18258.69140625</c:v>
                </c:pt>
                <c:pt idx="9610">
                  <c:v>17009.55078125</c:v>
                </c:pt>
                <c:pt idx="9611">
                  <c:v>14503.86328125</c:v>
                </c:pt>
                <c:pt idx="9612">
                  <c:v>13006.04296875</c:v>
                </c:pt>
                <c:pt idx="9613">
                  <c:v>12927.67578125</c:v>
                </c:pt>
                <c:pt idx="9614">
                  <c:v>16188.87109375</c:v>
                </c:pt>
                <c:pt idx="9615">
                  <c:v>17219.765625</c:v>
                </c:pt>
                <c:pt idx="9616">
                  <c:v>16623.640625</c:v>
                </c:pt>
                <c:pt idx="9617">
                  <c:v>16567.2734375</c:v>
                </c:pt>
                <c:pt idx="9618">
                  <c:v>16650.6640625</c:v>
                </c:pt>
                <c:pt idx="9619">
                  <c:v>15988.921875</c:v>
                </c:pt>
                <c:pt idx="9620">
                  <c:v>17591.91015625</c:v>
                </c:pt>
                <c:pt idx="9621">
                  <c:v>17731.234375</c:v>
                </c:pt>
                <c:pt idx="9622">
                  <c:v>18166.53125</c:v>
                </c:pt>
                <c:pt idx="9623">
                  <c:v>17840.21875</c:v>
                </c:pt>
                <c:pt idx="9624">
                  <c:v>18196.5390625</c:v>
                </c:pt>
                <c:pt idx="9625">
                  <c:v>17022.1640625</c:v>
                </c:pt>
                <c:pt idx="9626">
                  <c:v>17459.4140625</c:v>
                </c:pt>
                <c:pt idx="9627">
                  <c:v>17448.9375</c:v>
                </c:pt>
                <c:pt idx="9628">
                  <c:v>16912.7109375</c:v>
                </c:pt>
                <c:pt idx="9629">
                  <c:v>17328.90625</c:v>
                </c:pt>
                <c:pt idx="9630">
                  <c:v>10937.4609375</c:v>
                </c:pt>
                <c:pt idx="9631">
                  <c:v>11057.02734375</c:v>
                </c:pt>
                <c:pt idx="9632">
                  <c:v>11540.4921875</c:v>
                </c:pt>
                <c:pt idx="9633">
                  <c:v>12020.81640625</c:v>
                </c:pt>
                <c:pt idx="9634">
                  <c:v>12086.38671875</c:v>
                </c:pt>
                <c:pt idx="9635">
                  <c:v>11332.28515625</c:v>
                </c:pt>
                <c:pt idx="9636">
                  <c:v>11595.39453125</c:v>
                </c:pt>
                <c:pt idx="9637">
                  <c:v>11697.57421875</c:v>
                </c:pt>
                <c:pt idx="9638">
                  <c:v>11213.08203125</c:v>
                </c:pt>
                <c:pt idx="9639">
                  <c:v>11158.21875</c:v>
                </c:pt>
                <c:pt idx="9640">
                  <c:v>12150.953125</c:v>
                </c:pt>
                <c:pt idx="9641">
                  <c:v>9932.6484375</c:v>
                </c:pt>
                <c:pt idx="9642">
                  <c:v>8474.84375</c:v>
                </c:pt>
                <c:pt idx="9643">
                  <c:v>8699.3359375</c:v>
                </c:pt>
                <c:pt idx="9644">
                  <c:v>10568.60546875</c:v>
                </c:pt>
                <c:pt idx="9645">
                  <c:v>17054.13671875</c:v>
                </c:pt>
                <c:pt idx="9646">
                  <c:v>14905.55859375</c:v>
                </c:pt>
                <c:pt idx="9647">
                  <c:v>13716.23046875</c:v>
                </c:pt>
                <c:pt idx="9648">
                  <c:v>14857.01171875</c:v>
                </c:pt>
                <c:pt idx="9649">
                  <c:v>15524.8203125</c:v>
                </c:pt>
                <c:pt idx="9650">
                  <c:v>13604.390625</c:v>
                </c:pt>
                <c:pt idx="9651">
                  <c:v>14739.578125</c:v>
                </c:pt>
                <c:pt idx="9652">
                  <c:v>13444.55859375</c:v>
                </c:pt>
                <c:pt idx="9653">
                  <c:v>13146.484375</c:v>
                </c:pt>
                <c:pt idx="9654">
                  <c:v>14139.55859375</c:v>
                </c:pt>
                <c:pt idx="9655">
                  <c:v>17066.796875</c:v>
                </c:pt>
                <c:pt idx="9656">
                  <c:v>16670.109375</c:v>
                </c:pt>
                <c:pt idx="9657">
                  <c:v>17039.94921875</c:v>
                </c:pt>
                <c:pt idx="9658">
                  <c:v>15241.671875</c:v>
                </c:pt>
                <c:pt idx="9659">
                  <c:v>14627.15234375</c:v>
                </c:pt>
                <c:pt idx="9660">
                  <c:v>16772.7890625</c:v>
                </c:pt>
                <c:pt idx="9661">
                  <c:v>15931.015625</c:v>
                </c:pt>
                <c:pt idx="9662">
                  <c:v>15344.125</c:v>
                </c:pt>
                <c:pt idx="9663">
                  <c:v>15330.0390625</c:v>
                </c:pt>
                <c:pt idx="9664">
                  <c:v>15386.62109375</c:v>
                </c:pt>
                <c:pt idx="9665">
                  <c:v>14869.26953125</c:v>
                </c:pt>
                <c:pt idx="9666">
                  <c:v>15042.33984375</c:v>
                </c:pt>
                <c:pt idx="9667">
                  <c:v>16762.8359375</c:v>
                </c:pt>
                <c:pt idx="9668">
                  <c:v>14944.41015625</c:v>
                </c:pt>
                <c:pt idx="9669">
                  <c:v>15103.2421875</c:v>
                </c:pt>
                <c:pt idx="9670">
                  <c:v>16577.1015625</c:v>
                </c:pt>
                <c:pt idx="9671">
                  <c:v>15489.86328125</c:v>
                </c:pt>
                <c:pt idx="9672">
                  <c:v>13397.46875</c:v>
                </c:pt>
                <c:pt idx="9673">
                  <c:v>13259.04296875</c:v>
                </c:pt>
                <c:pt idx="9674">
                  <c:v>14458.5859375</c:v>
                </c:pt>
                <c:pt idx="9675">
                  <c:v>12747.1171875</c:v>
                </c:pt>
                <c:pt idx="9676">
                  <c:v>12929.2109375</c:v>
                </c:pt>
                <c:pt idx="9677">
                  <c:v>12181.23828125</c:v>
                </c:pt>
                <c:pt idx="9678">
                  <c:v>9898.76953125</c:v>
                </c:pt>
                <c:pt idx="9679">
                  <c:v>12128.2734375</c:v>
                </c:pt>
                <c:pt idx="9680">
                  <c:v>12738.03125</c:v>
                </c:pt>
                <c:pt idx="9681">
                  <c:v>12278.2109375</c:v>
                </c:pt>
                <c:pt idx="9682">
                  <c:v>12299.8984375</c:v>
                </c:pt>
                <c:pt idx="9683">
                  <c:v>12887.3671875</c:v>
                </c:pt>
                <c:pt idx="9684">
                  <c:v>12251.32421875</c:v>
                </c:pt>
                <c:pt idx="9685">
                  <c:v>12719.984375</c:v>
                </c:pt>
                <c:pt idx="9686">
                  <c:v>12285.81640625</c:v>
                </c:pt>
                <c:pt idx="9687">
                  <c:v>12980.7890625</c:v>
                </c:pt>
                <c:pt idx="9688">
                  <c:v>11510.296875</c:v>
                </c:pt>
                <c:pt idx="9689">
                  <c:v>11278.0078125</c:v>
                </c:pt>
                <c:pt idx="9690">
                  <c:v>11158.765625</c:v>
                </c:pt>
                <c:pt idx="9691">
                  <c:v>8656.8203125</c:v>
                </c:pt>
                <c:pt idx="9692">
                  <c:v>6692.21875</c:v>
                </c:pt>
                <c:pt idx="9693">
                  <c:v>6287.85546875</c:v>
                </c:pt>
                <c:pt idx="9694">
                  <c:v>8317.0703125</c:v>
                </c:pt>
                <c:pt idx="9695">
                  <c:v>11222.9765625</c:v>
                </c:pt>
                <c:pt idx="9696">
                  <c:v>13210.390625</c:v>
                </c:pt>
                <c:pt idx="9697">
                  <c:v>13369.9765625</c:v>
                </c:pt>
                <c:pt idx="9698">
                  <c:v>12575.234375</c:v>
                </c:pt>
                <c:pt idx="9699">
                  <c:v>13009.63671875</c:v>
                </c:pt>
                <c:pt idx="9700">
                  <c:v>12575.65625</c:v>
                </c:pt>
                <c:pt idx="9701">
                  <c:v>9704.32421875</c:v>
                </c:pt>
                <c:pt idx="9702">
                  <c:v>9176.046875</c:v>
                </c:pt>
                <c:pt idx="9703">
                  <c:v>11706.296875</c:v>
                </c:pt>
                <c:pt idx="9704">
                  <c:v>11247.8828125</c:v>
                </c:pt>
                <c:pt idx="9705">
                  <c:v>16986.921875</c:v>
                </c:pt>
                <c:pt idx="9706">
                  <c:v>16460.4921875</c:v>
                </c:pt>
                <c:pt idx="9707">
                  <c:v>15692.47265625</c:v>
                </c:pt>
                <c:pt idx="9708">
                  <c:v>15418.51953125</c:v>
                </c:pt>
                <c:pt idx="9709">
                  <c:v>16382.32421875</c:v>
                </c:pt>
                <c:pt idx="9710">
                  <c:v>16489.35546875</c:v>
                </c:pt>
                <c:pt idx="9711">
                  <c:v>16295.63671875</c:v>
                </c:pt>
                <c:pt idx="9712">
                  <c:v>16574.1875</c:v>
                </c:pt>
                <c:pt idx="9713">
                  <c:v>14629.5078125</c:v>
                </c:pt>
                <c:pt idx="9714">
                  <c:v>12928.015625</c:v>
                </c:pt>
                <c:pt idx="9715">
                  <c:v>13899.95703125</c:v>
                </c:pt>
                <c:pt idx="9716">
                  <c:v>16932.59765625</c:v>
                </c:pt>
                <c:pt idx="9717">
                  <c:v>16315.2421875</c:v>
                </c:pt>
                <c:pt idx="9718">
                  <c:v>14881.453125</c:v>
                </c:pt>
                <c:pt idx="9719">
                  <c:v>15213.828125</c:v>
                </c:pt>
                <c:pt idx="9720">
                  <c:v>12054.78125</c:v>
                </c:pt>
                <c:pt idx="9721">
                  <c:v>12124.203125</c:v>
                </c:pt>
                <c:pt idx="9722">
                  <c:v>13538.1015625</c:v>
                </c:pt>
                <c:pt idx="9723">
                  <c:v>14642.42578125</c:v>
                </c:pt>
                <c:pt idx="9724">
                  <c:v>12756.4453125</c:v>
                </c:pt>
                <c:pt idx="9725">
                  <c:v>14054.265625</c:v>
                </c:pt>
                <c:pt idx="9726">
                  <c:v>14797.7109375</c:v>
                </c:pt>
                <c:pt idx="9727">
                  <c:v>12330.84375</c:v>
                </c:pt>
                <c:pt idx="9728">
                  <c:v>13931.1015625</c:v>
                </c:pt>
                <c:pt idx="9729">
                  <c:v>16392.33203125</c:v>
                </c:pt>
                <c:pt idx="9730">
                  <c:v>14631.32421875</c:v>
                </c:pt>
                <c:pt idx="9731">
                  <c:v>14974.92578125</c:v>
                </c:pt>
                <c:pt idx="9732">
                  <c:v>16874.72265625</c:v>
                </c:pt>
                <c:pt idx="9733">
                  <c:v>15199.45703125</c:v>
                </c:pt>
                <c:pt idx="9734">
                  <c:v>15417.171875</c:v>
                </c:pt>
                <c:pt idx="9735">
                  <c:v>15690.12890625</c:v>
                </c:pt>
                <c:pt idx="9736">
                  <c:v>14893.421875</c:v>
                </c:pt>
                <c:pt idx="9737">
                  <c:v>15050.7890625</c:v>
                </c:pt>
                <c:pt idx="9738">
                  <c:v>15294.48828125</c:v>
                </c:pt>
                <c:pt idx="9739">
                  <c:v>14993.4453125</c:v>
                </c:pt>
                <c:pt idx="9740">
                  <c:v>12656.3125</c:v>
                </c:pt>
                <c:pt idx="9741">
                  <c:v>12206.21875</c:v>
                </c:pt>
                <c:pt idx="9742">
                  <c:v>15177.23046875</c:v>
                </c:pt>
                <c:pt idx="9743">
                  <c:v>15293.78515625</c:v>
                </c:pt>
                <c:pt idx="9744">
                  <c:v>15968.078125</c:v>
                </c:pt>
                <c:pt idx="9745">
                  <c:v>15613.6640625</c:v>
                </c:pt>
                <c:pt idx="9746">
                  <c:v>12926.16796875</c:v>
                </c:pt>
                <c:pt idx="9747">
                  <c:v>11888.47265625</c:v>
                </c:pt>
                <c:pt idx="9748">
                  <c:v>11988.125</c:v>
                </c:pt>
                <c:pt idx="9749">
                  <c:v>14188.828125</c:v>
                </c:pt>
                <c:pt idx="9750">
                  <c:v>10701.8046875</c:v>
                </c:pt>
                <c:pt idx="9751">
                  <c:v>8741.609375</c:v>
                </c:pt>
                <c:pt idx="9752">
                  <c:v>7536.11328125</c:v>
                </c:pt>
                <c:pt idx="9753">
                  <c:v>6774.58984375</c:v>
                </c:pt>
                <c:pt idx="9754">
                  <c:v>9151.59375</c:v>
                </c:pt>
                <c:pt idx="9755">
                  <c:v>12101.4609375</c:v>
                </c:pt>
                <c:pt idx="9756">
                  <c:v>11714.2734375</c:v>
                </c:pt>
                <c:pt idx="9757">
                  <c:v>11035.859375</c:v>
                </c:pt>
                <c:pt idx="9758">
                  <c:v>10901.15234375</c:v>
                </c:pt>
                <c:pt idx="9759">
                  <c:v>11720.4765625</c:v>
                </c:pt>
                <c:pt idx="9760">
                  <c:v>10504.703125</c:v>
                </c:pt>
                <c:pt idx="9761">
                  <c:v>7750.078125</c:v>
                </c:pt>
                <c:pt idx="9762">
                  <c:v>8253.8125</c:v>
                </c:pt>
                <c:pt idx="9763">
                  <c:v>12106.15625</c:v>
                </c:pt>
                <c:pt idx="9764">
                  <c:v>10820.3203125</c:v>
                </c:pt>
                <c:pt idx="9765">
                  <c:v>17796.4296875</c:v>
                </c:pt>
                <c:pt idx="9766">
                  <c:v>17804.19140625</c:v>
                </c:pt>
                <c:pt idx="9767">
                  <c:v>14975.8515625</c:v>
                </c:pt>
                <c:pt idx="9768">
                  <c:v>16989.1796875</c:v>
                </c:pt>
                <c:pt idx="9769">
                  <c:v>19129.94921875</c:v>
                </c:pt>
                <c:pt idx="9770">
                  <c:v>19229.92578125</c:v>
                </c:pt>
                <c:pt idx="9771">
                  <c:v>18248.484375</c:v>
                </c:pt>
                <c:pt idx="9772">
                  <c:v>18153.4765625</c:v>
                </c:pt>
                <c:pt idx="9773">
                  <c:v>18787.46875</c:v>
                </c:pt>
                <c:pt idx="9774">
                  <c:v>18528.33203125</c:v>
                </c:pt>
                <c:pt idx="9775">
                  <c:v>19132.80859375</c:v>
                </c:pt>
                <c:pt idx="9776">
                  <c:v>19230.140625</c:v>
                </c:pt>
                <c:pt idx="9777">
                  <c:v>16492.8046875</c:v>
                </c:pt>
                <c:pt idx="9778">
                  <c:v>16879.39453125</c:v>
                </c:pt>
                <c:pt idx="9779">
                  <c:v>18729.99609375</c:v>
                </c:pt>
                <c:pt idx="9780">
                  <c:v>16651.92578125</c:v>
                </c:pt>
                <c:pt idx="9781">
                  <c:v>15776.41015625</c:v>
                </c:pt>
                <c:pt idx="9782">
                  <c:v>15358.34375</c:v>
                </c:pt>
                <c:pt idx="9783">
                  <c:v>15000.36328125</c:v>
                </c:pt>
                <c:pt idx="9784">
                  <c:v>17076.36328125</c:v>
                </c:pt>
                <c:pt idx="9785">
                  <c:v>16047.1015625</c:v>
                </c:pt>
                <c:pt idx="9786">
                  <c:v>15866.05859375</c:v>
                </c:pt>
                <c:pt idx="9787">
                  <c:v>17009.1171875</c:v>
                </c:pt>
                <c:pt idx="9788">
                  <c:v>17017.84765625</c:v>
                </c:pt>
                <c:pt idx="9789">
                  <c:v>14696.4296875</c:v>
                </c:pt>
                <c:pt idx="9790">
                  <c:v>14366.1015625</c:v>
                </c:pt>
                <c:pt idx="9791">
                  <c:v>15191.13671875</c:v>
                </c:pt>
                <c:pt idx="9792">
                  <c:v>17556.4765625</c:v>
                </c:pt>
                <c:pt idx="9793">
                  <c:v>16218.06640625</c:v>
                </c:pt>
                <c:pt idx="9794">
                  <c:v>16236.8203125</c:v>
                </c:pt>
                <c:pt idx="9795">
                  <c:v>18960.5</c:v>
                </c:pt>
                <c:pt idx="9796">
                  <c:v>19176.34765625</c:v>
                </c:pt>
                <c:pt idx="9797">
                  <c:v>15989.59375</c:v>
                </c:pt>
                <c:pt idx="9798">
                  <c:v>15583.671875</c:v>
                </c:pt>
                <c:pt idx="9799">
                  <c:v>15157.9375</c:v>
                </c:pt>
                <c:pt idx="9800">
                  <c:v>19042.10546875</c:v>
                </c:pt>
                <c:pt idx="9801">
                  <c:v>19522.16796875</c:v>
                </c:pt>
                <c:pt idx="9802">
                  <c:v>20277.453125</c:v>
                </c:pt>
                <c:pt idx="9803">
                  <c:v>18037.2109375</c:v>
                </c:pt>
                <c:pt idx="9804">
                  <c:v>16589.16796875</c:v>
                </c:pt>
                <c:pt idx="9805">
                  <c:v>18983.35546875</c:v>
                </c:pt>
                <c:pt idx="9806">
                  <c:v>19817.37890625</c:v>
                </c:pt>
                <c:pt idx="9807">
                  <c:v>17428.1015625</c:v>
                </c:pt>
                <c:pt idx="9808">
                  <c:v>17019.2734375</c:v>
                </c:pt>
                <c:pt idx="9809">
                  <c:v>19132.42578125</c:v>
                </c:pt>
                <c:pt idx="9810">
                  <c:v>15245.89453125</c:v>
                </c:pt>
                <c:pt idx="9811">
                  <c:v>10889.27734375</c:v>
                </c:pt>
                <c:pt idx="9812">
                  <c:v>14115.03515625</c:v>
                </c:pt>
                <c:pt idx="9813">
                  <c:v>12719.8046875</c:v>
                </c:pt>
                <c:pt idx="9814">
                  <c:v>11060.62890625</c:v>
                </c:pt>
                <c:pt idx="9815">
                  <c:v>9540.3671875</c:v>
                </c:pt>
                <c:pt idx="9816">
                  <c:v>10226.15625</c:v>
                </c:pt>
                <c:pt idx="9817">
                  <c:v>14269.59765625</c:v>
                </c:pt>
                <c:pt idx="9818">
                  <c:v>15919.70703125</c:v>
                </c:pt>
                <c:pt idx="9819">
                  <c:v>14634.79296875</c:v>
                </c:pt>
                <c:pt idx="9820">
                  <c:v>12951.640625</c:v>
                </c:pt>
                <c:pt idx="9821">
                  <c:v>12839.11328125</c:v>
                </c:pt>
                <c:pt idx="9822">
                  <c:v>12832.80859375</c:v>
                </c:pt>
                <c:pt idx="9823">
                  <c:v>11616.8515625</c:v>
                </c:pt>
                <c:pt idx="9824">
                  <c:v>13035.77734375</c:v>
                </c:pt>
                <c:pt idx="9825">
                  <c:v>13149.29296875</c:v>
                </c:pt>
                <c:pt idx="9826">
                  <c:v>12622.0859375</c:v>
                </c:pt>
                <c:pt idx="9827">
                  <c:v>9515.2421875</c:v>
                </c:pt>
                <c:pt idx="9828">
                  <c:v>8685.0546875</c:v>
                </c:pt>
                <c:pt idx="9829">
                  <c:v>8567.3828125</c:v>
                </c:pt>
                <c:pt idx="9830">
                  <c:v>9792.74609375</c:v>
                </c:pt>
                <c:pt idx="9831">
                  <c:v>10862.31640625</c:v>
                </c:pt>
                <c:pt idx="9832">
                  <c:v>11997.05078125</c:v>
                </c:pt>
                <c:pt idx="9833">
                  <c:v>12594.03515625</c:v>
                </c:pt>
                <c:pt idx="9834">
                  <c:v>12855.76171875</c:v>
                </c:pt>
                <c:pt idx="9835">
                  <c:v>12665.91015625</c:v>
                </c:pt>
                <c:pt idx="9836">
                  <c:v>12148.34765625</c:v>
                </c:pt>
                <c:pt idx="9837">
                  <c:v>12737.99609375</c:v>
                </c:pt>
                <c:pt idx="9838">
                  <c:v>12670.27734375</c:v>
                </c:pt>
                <c:pt idx="9839">
                  <c:v>13122.50390625</c:v>
                </c:pt>
                <c:pt idx="9840">
                  <c:v>10155.02734375</c:v>
                </c:pt>
                <c:pt idx="9841">
                  <c:v>9280.31640625</c:v>
                </c:pt>
                <c:pt idx="9842">
                  <c:v>9309.48828125</c:v>
                </c:pt>
                <c:pt idx="9843">
                  <c:v>11388.72265625</c:v>
                </c:pt>
                <c:pt idx="9844">
                  <c:v>10451.24609375</c:v>
                </c:pt>
                <c:pt idx="9845">
                  <c:v>8660.48828125</c:v>
                </c:pt>
                <c:pt idx="9846">
                  <c:v>10894.4921875</c:v>
                </c:pt>
                <c:pt idx="9847">
                  <c:v>11926.41015625</c:v>
                </c:pt>
                <c:pt idx="9848">
                  <c:v>11058.4765625</c:v>
                </c:pt>
                <c:pt idx="9849">
                  <c:v>10649.8671875</c:v>
                </c:pt>
                <c:pt idx="9850">
                  <c:v>11690.1640625</c:v>
                </c:pt>
                <c:pt idx="9851">
                  <c:v>11413.6875</c:v>
                </c:pt>
                <c:pt idx="9852">
                  <c:v>10525.30859375</c:v>
                </c:pt>
                <c:pt idx="9853">
                  <c:v>11075.58203125</c:v>
                </c:pt>
                <c:pt idx="9854">
                  <c:v>11838.26171875</c:v>
                </c:pt>
                <c:pt idx="9855">
                  <c:v>16887.6015625</c:v>
                </c:pt>
                <c:pt idx="9856">
                  <c:v>17632.75390625</c:v>
                </c:pt>
                <c:pt idx="9857">
                  <c:v>16005.5078125</c:v>
                </c:pt>
                <c:pt idx="9858">
                  <c:v>15094.48828125</c:v>
                </c:pt>
                <c:pt idx="9859">
                  <c:v>16903.12109375</c:v>
                </c:pt>
                <c:pt idx="9860">
                  <c:v>17550.14453125</c:v>
                </c:pt>
                <c:pt idx="9861">
                  <c:v>15165.73828125</c:v>
                </c:pt>
                <c:pt idx="9862">
                  <c:v>14105.29296875</c:v>
                </c:pt>
                <c:pt idx="9863">
                  <c:v>14369.76953125</c:v>
                </c:pt>
                <c:pt idx="9864">
                  <c:v>16047.8203125</c:v>
                </c:pt>
                <c:pt idx="9865">
                  <c:v>18071.16796875</c:v>
                </c:pt>
                <c:pt idx="9866">
                  <c:v>17824.5703125</c:v>
                </c:pt>
                <c:pt idx="9867">
                  <c:v>14553.8125</c:v>
                </c:pt>
                <c:pt idx="9868">
                  <c:v>13792.7890625</c:v>
                </c:pt>
                <c:pt idx="9869">
                  <c:v>14109.078125</c:v>
                </c:pt>
                <c:pt idx="9870">
                  <c:v>14734.91796875</c:v>
                </c:pt>
                <c:pt idx="9871">
                  <c:v>12994.12890625</c:v>
                </c:pt>
                <c:pt idx="9872">
                  <c:v>10932.65234375</c:v>
                </c:pt>
                <c:pt idx="9873">
                  <c:v>9883.48046875</c:v>
                </c:pt>
                <c:pt idx="9874">
                  <c:v>10344.52734375</c:v>
                </c:pt>
                <c:pt idx="9875">
                  <c:v>14866.37890625</c:v>
                </c:pt>
                <c:pt idx="9876">
                  <c:v>13538.76171875</c:v>
                </c:pt>
                <c:pt idx="9877">
                  <c:v>13853.390625</c:v>
                </c:pt>
                <c:pt idx="9878">
                  <c:v>12061.68359375</c:v>
                </c:pt>
                <c:pt idx="9879">
                  <c:v>13833.52734375</c:v>
                </c:pt>
                <c:pt idx="9880">
                  <c:v>14405.734375</c:v>
                </c:pt>
                <c:pt idx="9881">
                  <c:v>12902.64453125</c:v>
                </c:pt>
                <c:pt idx="9882">
                  <c:v>12372.375</c:v>
                </c:pt>
                <c:pt idx="9883">
                  <c:v>14172.1796875</c:v>
                </c:pt>
                <c:pt idx="9884">
                  <c:v>14278.02734375</c:v>
                </c:pt>
                <c:pt idx="9885">
                  <c:v>13371.015625</c:v>
                </c:pt>
                <c:pt idx="9886">
                  <c:v>11214.359375</c:v>
                </c:pt>
                <c:pt idx="9887">
                  <c:v>9977.4609375</c:v>
                </c:pt>
                <c:pt idx="9888">
                  <c:v>9039.6875</c:v>
                </c:pt>
                <c:pt idx="9889">
                  <c:v>11378.125</c:v>
                </c:pt>
                <c:pt idx="9890">
                  <c:v>13333.9453125</c:v>
                </c:pt>
                <c:pt idx="9891">
                  <c:v>12501.34765625</c:v>
                </c:pt>
                <c:pt idx="9892">
                  <c:v>11774.43359375</c:v>
                </c:pt>
                <c:pt idx="9893">
                  <c:v>11700.890625</c:v>
                </c:pt>
                <c:pt idx="9894">
                  <c:v>12659.796875</c:v>
                </c:pt>
                <c:pt idx="9895">
                  <c:v>12883.1328125</c:v>
                </c:pt>
                <c:pt idx="9896">
                  <c:v>10286.375</c:v>
                </c:pt>
                <c:pt idx="9897">
                  <c:v>10371.78125</c:v>
                </c:pt>
                <c:pt idx="9898">
                  <c:v>12733.046875</c:v>
                </c:pt>
                <c:pt idx="9899">
                  <c:v>12121.1484375</c:v>
                </c:pt>
                <c:pt idx="9900">
                  <c:v>11074.7421875</c:v>
                </c:pt>
                <c:pt idx="9901">
                  <c:v>9815.23046875</c:v>
                </c:pt>
                <c:pt idx="9902">
                  <c:v>9372.05859375</c:v>
                </c:pt>
                <c:pt idx="9903">
                  <c:v>10927.79296875</c:v>
                </c:pt>
                <c:pt idx="9904">
                  <c:v>14432.8359375</c:v>
                </c:pt>
                <c:pt idx="9905">
                  <c:v>12701.02734375</c:v>
                </c:pt>
                <c:pt idx="9906">
                  <c:v>13303.1640625</c:v>
                </c:pt>
                <c:pt idx="9907">
                  <c:v>13460.1796875</c:v>
                </c:pt>
                <c:pt idx="9908">
                  <c:v>14026.71875</c:v>
                </c:pt>
                <c:pt idx="9909">
                  <c:v>12465.4609375</c:v>
                </c:pt>
                <c:pt idx="9910">
                  <c:v>12406.9296875</c:v>
                </c:pt>
                <c:pt idx="9911">
                  <c:v>14422.59765625</c:v>
                </c:pt>
                <c:pt idx="9912">
                  <c:v>13649.82421875</c:v>
                </c:pt>
                <c:pt idx="9913">
                  <c:v>12318.05859375</c:v>
                </c:pt>
                <c:pt idx="9914">
                  <c:v>12686.83984375</c:v>
                </c:pt>
                <c:pt idx="9915">
                  <c:v>12351.84375</c:v>
                </c:pt>
                <c:pt idx="9916">
                  <c:v>12193.1328125</c:v>
                </c:pt>
                <c:pt idx="9917">
                  <c:v>10400.4296875</c:v>
                </c:pt>
                <c:pt idx="9918">
                  <c:v>11567.4609375</c:v>
                </c:pt>
                <c:pt idx="9919">
                  <c:v>12780.25390625</c:v>
                </c:pt>
                <c:pt idx="9920">
                  <c:v>12123.765625</c:v>
                </c:pt>
                <c:pt idx="9921">
                  <c:v>9636.77734375</c:v>
                </c:pt>
                <c:pt idx="9922">
                  <c:v>9777.87109375</c:v>
                </c:pt>
                <c:pt idx="9923">
                  <c:v>12147.63671875</c:v>
                </c:pt>
                <c:pt idx="9924">
                  <c:v>12343.046875</c:v>
                </c:pt>
                <c:pt idx="9925">
                  <c:v>11573.0546875</c:v>
                </c:pt>
                <c:pt idx="9926">
                  <c:v>11407.5</c:v>
                </c:pt>
                <c:pt idx="9927">
                  <c:v>12013.72265625</c:v>
                </c:pt>
                <c:pt idx="9928">
                  <c:v>12513.4140625</c:v>
                </c:pt>
                <c:pt idx="9929">
                  <c:v>12478.203125</c:v>
                </c:pt>
                <c:pt idx="9930">
                  <c:v>11871.73046875</c:v>
                </c:pt>
                <c:pt idx="9931">
                  <c:v>11492.76953125</c:v>
                </c:pt>
                <c:pt idx="9932">
                  <c:v>11309.21484375</c:v>
                </c:pt>
                <c:pt idx="9933">
                  <c:v>12333.078125</c:v>
                </c:pt>
                <c:pt idx="9934">
                  <c:v>12608.234375</c:v>
                </c:pt>
                <c:pt idx="9935">
                  <c:v>12185.80859375</c:v>
                </c:pt>
                <c:pt idx="9936">
                  <c:v>10953.7734375</c:v>
                </c:pt>
                <c:pt idx="9937">
                  <c:v>10791.16015625</c:v>
                </c:pt>
                <c:pt idx="9938">
                  <c:v>12177.75</c:v>
                </c:pt>
                <c:pt idx="9939">
                  <c:v>10009.078125</c:v>
                </c:pt>
                <c:pt idx="9940">
                  <c:v>9561.19140625</c:v>
                </c:pt>
                <c:pt idx="9941">
                  <c:v>9855.5703125</c:v>
                </c:pt>
                <c:pt idx="9942">
                  <c:v>11151.0234375</c:v>
                </c:pt>
                <c:pt idx="9943">
                  <c:v>9834.359375</c:v>
                </c:pt>
                <c:pt idx="9944">
                  <c:v>12295.8046875</c:v>
                </c:pt>
                <c:pt idx="9945">
                  <c:v>16021.9453125</c:v>
                </c:pt>
                <c:pt idx="9946">
                  <c:v>14814.25390625</c:v>
                </c:pt>
                <c:pt idx="9947">
                  <c:v>14294.90234375</c:v>
                </c:pt>
                <c:pt idx="9948">
                  <c:v>17001.43359375</c:v>
                </c:pt>
                <c:pt idx="9949">
                  <c:v>16148.234375</c:v>
                </c:pt>
                <c:pt idx="9950">
                  <c:v>12829.44140625</c:v>
                </c:pt>
                <c:pt idx="9951">
                  <c:v>13001.66015625</c:v>
                </c:pt>
                <c:pt idx="9952">
                  <c:v>16296.38671875</c:v>
                </c:pt>
                <c:pt idx="9953">
                  <c:v>15318.78515625</c:v>
                </c:pt>
                <c:pt idx="9954">
                  <c:v>15585.26953125</c:v>
                </c:pt>
                <c:pt idx="9955">
                  <c:v>14536.3671875</c:v>
                </c:pt>
                <c:pt idx="9956">
                  <c:v>14894.7265625</c:v>
                </c:pt>
                <c:pt idx="9957">
                  <c:v>16137.5078125</c:v>
                </c:pt>
                <c:pt idx="9958">
                  <c:v>14920.32421875</c:v>
                </c:pt>
                <c:pt idx="9959">
                  <c:v>14670.44921875</c:v>
                </c:pt>
                <c:pt idx="9960">
                  <c:v>17032.69921875</c:v>
                </c:pt>
                <c:pt idx="9961">
                  <c:v>16060.7734375</c:v>
                </c:pt>
                <c:pt idx="9962">
                  <c:v>17898.796875</c:v>
                </c:pt>
                <c:pt idx="9963">
                  <c:v>18198.82421875</c:v>
                </c:pt>
                <c:pt idx="9964">
                  <c:v>16573.3984375</c:v>
                </c:pt>
                <c:pt idx="9965">
                  <c:v>17632.37890625</c:v>
                </c:pt>
                <c:pt idx="9966">
                  <c:v>17519.4375</c:v>
                </c:pt>
                <c:pt idx="9967">
                  <c:v>17939.7265625</c:v>
                </c:pt>
                <c:pt idx="9968">
                  <c:v>18464.87890625</c:v>
                </c:pt>
                <c:pt idx="9969">
                  <c:v>18471.296875</c:v>
                </c:pt>
                <c:pt idx="9970">
                  <c:v>17335.94921875</c:v>
                </c:pt>
                <c:pt idx="9971">
                  <c:v>15718.984375</c:v>
                </c:pt>
                <c:pt idx="9972">
                  <c:v>15390.74609375</c:v>
                </c:pt>
                <c:pt idx="9973">
                  <c:v>15514.4453125</c:v>
                </c:pt>
                <c:pt idx="9974">
                  <c:v>17011.33984375</c:v>
                </c:pt>
                <c:pt idx="9975">
                  <c:v>16253.2734375</c:v>
                </c:pt>
                <c:pt idx="9976">
                  <c:v>14996.7421875</c:v>
                </c:pt>
                <c:pt idx="9977">
                  <c:v>15075.8046875</c:v>
                </c:pt>
                <c:pt idx="9978">
                  <c:v>14829.6796875</c:v>
                </c:pt>
                <c:pt idx="9979">
                  <c:v>14522.890625</c:v>
                </c:pt>
                <c:pt idx="9980">
                  <c:v>14269.6875</c:v>
                </c:pt>
                <c:pt idx="9981">
                  <c:v>16718.73828125</c:v>
                </c:pt>
                <c:pt idx="9982">
                  <c:v>17660.73046875</c:v>
                </c:pt>
                <c:pt idx="9983">
                  <c:v>16284.2109375</c:v>
                </c:pt>
                <c:pt idx="9984">
                  <c:v>14807.5703125</c:v>
                </c:pt>
                <c:pt idx="9985">
                  <c:v>17594.21875</c:v>
                </c:pt>
                <c:pt idx="9986">
                  <c:v>17301.5625</c:v>
                </c:pt>
                <c:pt idx="9987">
                  <c:v>15304.2578125</c:v>
                </c:pt>
                <c:pt idx="9988">
                  <c:v>15114.9609375</c:v>
                </c:pt>
                <c:pt idx="9989">
                  <c:v>17305.6875</c:v>
                </c:pt>
                <c:pt idx="9990">
                  <c:v>15774.42578125</c:v>
                </c:pt>
                <c:pt idx="9991">
                  <c:v>14554.52734375</c:v>
                </c:pt>
                <c:pt idx="9992">
                  <c:v>14079.23046875</c:v>
                </c:pt>
                <c:pt idx="9993">
                  <c:v>15352.6328125</c:v>
                </c:pt>
                <c:pt idx="9994">
                  <c:v>15877.97265625</c:v>
                </c:pt>
                <c:pt idx="9995">
                  <c:v>13441.19140625</c:v>
                </c:pt>
                <c:pt idx="9996">
                  <c:v>15524.23046875</c:v>
                </c:pt>
                <c:pt idx="9997">
                  <c:v>15324.0625</c:v>
                </c:pt>
                <c:pt idx="9998">
                  <c:v>15869.07421875</c:v>
                </c:pt>
                <c:pt idx="9999">
                  <c:v>14416.1171875</c:v>
                </c:pt>
                <c:pt idx="10000">
                  <c:v>15366.6484375</c:v>
                </c:pt>
                <c:pt idx="10001">
                  <c:v>15879.9296875</c:v>
                </c:pt>
                <c:pt idx="10002">
                  <c:v>15633.30859375</c:v>
                </c:pt>
                <c:pt idx="10003">
                  <c:v>16085.515625</c:v>
                </c:pt>
                <c:pt idx="10004">
                  <c:v>16305.4296875</c:v>
                </c:pt>
                <c:pt idx="10005">
                  <c:v>16687.4765625</c:v>
                </c:pt>
                <c:pt idx="10006">
                  <c:v>16529.0859375</c:v>
                </c:pt>
                <c:pt idx="10007">
                  <c:v>13798.53125</c:v>
                </c:pt>
                <c:pt idx="10008">
                  <c:v>11810.47265625</c:v>
                </c:pt>
                <c:pt idx="10009">
                  <c:v>10250.4765625</c:v>
                </c:pt>
                <c:pt idx="10010">
                  <c:v>10886.90625</c:v>
                </c:pt>
                <c:pt idx="10011">
                  <c:v>14601.8046875</c:v>
                </c:pt>
                <c:pt idx="10012">
                  <c:v>15741.921875</c:v>
                </c:pt>
                <c:pt idx="10013">
                  <c:v>13497.25</c:v>
                </c:pt>
                <c:pt idx="10014">
                  <c:v>12770.578125</c:v>
                </c:pt>
                <c:pt idx="10015">
                  <c:v>11992.015625</c:v>
                </c:pt>
                <c:pt idx="10016">
                  <c:v>14284.0703125</c:v>
                </c:pt>
                <c:pt idx="10017">
                  <c:v>16022</c:v>
                </c:pt>
                <c:pt idx="10018">
                  <c:v>14572.00390625</c:v>
                </c:pt>
                <c:pt idx="10019">
                  <c:v>16791.6953125</c:v>
                </c:pt>
                <c:pt idx="10020">
                  <c:v>16709.41796875</c:v>
                </c:pt>
                <c:pt idx="10021">
                  <c:v>15559.11328125</c:v>
                </c:pt>
                <c:pt idx="10022">
                  <c:v>16707.90234375</c:v>
                </c:pt>
                <c:pt idx="10023">
                  <c:v>17925.46875</c:v>
                </c:pt>
                <c:pt idx="10024">
                  <c:v>16037.078125</c:v>
                </c:pt>
                <c:pt idx="10025">
                  <c:v>17272.1875</c:v>
                </c:pt>
                <c:pt idx="10026">
                  <c:v>16053.75390625</c:v>
                </c:pt>
                <c:pt idx="10027">
                  <c:v>15970.84375</c:v>
                </c:pt>
                <c:pt idx="10028">
                  <c:v>16787.328125</c:v>
                </c:pt>
                <c:pt idx="10029">
                  <c:v>18940.265625</c:v>
                </c:pt>
                <c:pt idx="10030">
                  <c:v>17530.84765625</c:v>
                </c:pt>
                <c:pt idx="10031">
                  <c:v>17077.57421875</c:v>
                </c:pt>
                <c:pt idx="10032">
                  <c:v>17794.171875</c:v>
                </c:pt>
                <c:pt idx="10033">
                  <c:v>16697.44140625</c:v>
                </c:pt>
                <c:pt idx="10034">
                  <c:v>18877.984375</c:v>
                </c:pt>
                <c:pt idx="10035">
                  <c:v>12078.92578125</c:v>
                </c:pt>
                <c:pt idx="10036">
                  <c:v>10994.03515625</c:v>
                </c:pt>
                <c:pt idx="10037">
                  <c:v>11179.171875</c:v>
                </c:pt>
                <c:pt idx="10038">
                  <c:v>11126.27734375</c:v>
                </c:pt>
                <c:pt idx="10039">
                  <c:v>11385.5</c:v>
                </c:pt>
                <c:pt idx="10040">
                  <c:v>10051.1328125</c:v>
                </c:pt>
                <c:pt idx="10041">
                  <c:v>10856.68359375</c:v>
                </c:pt>
                <c:pt idx="10042">
                  <c:v>12682.953125</c:v>
                </c:pt>
                <c:pt idx="10043">
                  <c:v>11546.37890625</c:v>
                </c:pt>
                <c:pt idx="10044">
                  <c:v>11837.54296875</c:v>
                </c:pt>
                <c:pt idx="10045">
                  <c:v>10161.484375</c:v>
                </c:pt>
                <c:pt idx="10046">
                  <c:v>7672.65625</c:v>
                </c:pt>
                <c:pt idx="10047">
                  <c:v>8028.9609375</c:v>
                </c:pt>
                <c:pt idx="10048">
                  <c:v>9725.5625</c:v>
                </c:pt>
                <c:pt idx="10049">
                  <c:v>10750.765625</c:v>
                </c:pt>
                <c:pt idx="10050">
                  <c:v>16078.30859375</c:v>
                </c:pt>
                <c:pt idx="10051">
                  <c:v>17971.51953125</c:v>
                </c:pt>
                <c:pt idx="10052">
                  <c:v>16200.7578125</c:v>
                </c:pt>
                <c:pt idx="10053">
                  <c:v>19319.2265625</c:v>
                </c:pt>
                <c:pt idx="10054">
                  <c:v>19203.0234375</c:v>
                </c:pt>
                <c:pt idx="10055">
                  <c:v>18069.58203125</c:v>
                </c:pt>
                <c:pt idx="10056">
                  <c:v>17145.9921875</c:v>
                </c:pt>
                <c:pt idx="10057">
                  <c:v>19321.64453125</c:v>
                </c:pt>
                <c:pt idx="10058">
                  <c:v>18410.46484375</c:v>
                </c:pt>
                <c:pt idx="10059">
                  <c:v>18151.01953125</c:v>
                </c:pt>
                <c:pt idx="10060">
                  <c:v>18949.4921875</c:v>
                </c:pt>
                <c:pt idx="10061">
                  <c:v>16872.84765625</c:v>
                </c:pt>
                <c:pt idx="10062">
                  <c:v>15636.68359375</c:v>
                </c:pt>
                <c:pt idx="10063">
                  <c:v>15903.890625</c:v>
                </c:pt>
                <c:pt idx="10064">
                  <c:v>18387.1875</c:v>
                </c:pt>
                <c:pt idx="10065">
                  <c:v>12161.2890625</c:v>
                </c:pt>
                <c:pt idx="10066">
                  <c:v>14144.3671875</c:v>
                </c:pt>
                <c:pt idx="10067">
                  <c:v>15295.828125</c:v>
                </c:pt>
                <c:pt idx="10068">
                  <c:v>15683.99609375</c:v>
                </c:pt>
                <c:pt idx="10069">
                  <c:v>14451.2265625</c:v>
                </c:pt>
                <c:pt idx="10070">
                  <c:v>14738.94921875</c:v>
                </c:pt>
                <c:pt idx="10071">
                  <c:v>14368.0546875</c:v>
                </c:pt>
                <c:pt idx="10072">
                  <c:v>14905.8125</c:v>
                </c:pt>
                <c:pt idx="10073">
                  <c:v>16762.43359375</c:v>
                </c:pt>
                <c:pt idx="10074">
                  <c:v>15448.06640625</c:v>
                </c:pt>
                <c:pt idx="10075">
                  <c:v>15469.7890625</c:v>
                </c:pt>
                <c:pt idx="10076">
                  <c:v>15851.26171875</c:v>
                </c:pt>
                <c:pt idx="10077">
                  <c:v>15547.79296875</c:v>
                </c:pt>
                <c:pt idx="10078">
                  <c:v>16107.58984375</c:v>
                </c:pt>
                <c:pt idx="10079">
                  <c:v>16593.95703125</c:v>
                </c:pt>
                <c:pt idx="10080">
                  <c:v>15552.390625</c:v>
                </c:pt>
                <c:pt idx="10081">
                  <c:v>12942.2109375</c:v>
                </c:pt>
                <c:pt idx="10082">
                  <c:v>13386.51953125</c:v>
                </c:pt>
                <c:pt idx="10083">
                  <c:v>15279.03125</c:v>
                </c:pt>
                <c:pt idx="10084">
                  <c:v>14459.73828125</c:v>
                </c:pt>
                <c:pt idx="10085">
                  <c:v>14896.703125</c:v>
                </c:pt>
                <c:pt idx="10086">
                  <c:v>11831.75</c:v>
                </c:pt>
                <c:pt idx="10087">
                  <c:v>11487.2734375</c:v>
                </c:pt>
                <c:pt idx="10088">
                  <c:v>12886.08984375</c:v>
                </c:pt>
                <c:pt idx="10089">
                  <c:v>15658.40625</c:v>
                </c:pt>
                <c:pt idx="10090">
                  <c:v>15104.15625</c:v>
                </c:pt>
                <c:pt idx="10091">
                  <c:v>13987.09375</c:v>
                </c:pt>
                <c:pt idx="10092">
                  <c:v>11233.46875</c:v>
                </c:pt>
                <c:pt idx="10093">
                  <c:v>11541.125</c:v>
                </c:pt>
                <c:pt idx="10094">
                  <c:v>14667.3203125</c:v>
                </c:pt>
                <c:pt idx="10095">
                  <c:v>12597.73828125</c:v>
                </c:pt>
                <c:pt idx="10096">
                  <c:v>12895.5859375</c:v>
                </c:pt>
                <c:pt idx="10097">
                  <c:v>13652.4921875</c:v>
                </c:pt>
                <c:pt idx="10098">
                  <c:v>13060.08984375</c:v>
                </c:pt>
                <c:pt idx="10099">
                  <c:v>13633.2890625</c:v>
                </c:pt>
                <c:pt idx="10100">
                  <c:v>12748.2109375</c:v>
                </c:pt>
                <c:pt idx="10101">
                  <c:v>12394.16015625</c:v>
                </c:pt>
                <c:pt idx="10102">
                  <c:v>10350.6953125</c:v>
                </c:pt>
                <c:pt idx="10103">
                  <c:v>9075.66796875</c:v>
                </c:pt>
                <c:pt idx="10104">
                  <c:v>9075.2578125</c:v>
                </c:pt>
                <c:pt idx="10105">
                  <c:v>11475.49609375</c:v>
                </c:pt>
                <c:pt idx="10106">
                  <c:v>13511.37890625</c:v>
                </c:pt>
                <c:pt idx="10107">
                  <c:v>12349.6015625</c:v>
                </c:pt>
                <c:pt idx="10108">
                  <c:v>10753.08984375</c:v>
                </c:pt>
                <c:pt idx="10109">
                  <c:v>11908.69921875</c:v>
                </c:pt>
                <c:pt idx="10110">
                  <c:v>17392.14453125</c:v>
                </c:pt>
                <c:pt idx="10111">
                  <c:v>17203.55859375</c:v>
                </c:pt>
                <c:pt idx="10112">
                  <c:v>15902.40625</c:v>
                </c:pt>
                <c:pt idx="10113">
                  <c:v>16433.95703125</c:v>
                </c:pt>
                <c:pt idx="10114">
                  <c:v>17346.765625</c:v>
                </c:pt>
                <c:pt idx="10115">
                  <c:v>15809.8359375</c:v>
                </c:pt>
                <c:pt idx="10116">
                  <c:v>14656.109375</c:v>
                </c:pt>
                <c:pt idx="10117">
                  <c:v>16509.875</c:v>
                </c:pt>
                <c:pt idx="10118">
                  <c:v>16081.17578125</c:v>
                </c:pt>
                <c:pt idx="10119">
                  <c:v>16244.4375</c:v>
                </c:pt>
                <c:pt idx="10120">
                  <c:v>15933.4765625</c:v>
                </c:pt>
                <c:pt idx="10121">
                  <c:v>16931.265625</c:v>
                </c:pt>
                <c:pt idx="10122">
                  <c:v>16967.21484375</c:v>
                </c:pt>
                <c:pt idx="10123">
                  <c:v>16815.953125</c:v>
                </c:pt>
                <c:pt idx="10124">
                  <c:v>17016.37890625</c:v>
                </c:pt>
                <c:pt idx="10125">
                  <c:v>15301.6953125</c:v>
                </c:pt>
                <c:pt idx="10126">
                  <c:v>13428.15234375</c:v>
                </c:pt>
                <c:pt idx="10127">
                  <c:v>12685.34765625</c:v>
                </c:pt>
                <c:pt idx="10128">
                  <c:v>15334.140625</c:v>
                </c:pt>
                <c:pt idx="10129">
                  <c:v>14651.375</c:v>
                </c:pt>
                <c:pt idx="10130">
                  <c:v>12818.56640625</c:v>
                </c:pt>
                <c:pt idx="10131">
                  <c:v>11939.078125</c:v>
                </c:pt>
                <c:pt idx="10132">
                  <c:v>14229.203125</c:v>
                </c:pt>
                <c:pt idx="10133">
                  <c:v>13808.87109375</c:v>
                </c:pt>
                <c:pt idx="10134">
                  <c:v>13319.7421875</c:v>
                </c:pt>
                <c:pt idx="10135">
                  <c:v>13052.296875</c:v>
                </c:pt>
                <c:pt idx="10136">
                  <c:v>13964.47265625</c:v>
                </c:pt>
                <c:pt idx="10137">
                  <c:v>14938.20703125</c:v>
                </c:pt>
                <c:pt idx="10138">
                  <c:v>15070.109375</c:v>
                </c:pt>
                <c:pt idx="10139">
                  <c:v>13930.4453125</c:v>
                </c:pt>
                <c:pt idx="10140">
                  <c:v>14452.15234375</c:v>
                </c:pt>
                <c:pt idx="10141">
                  <c:v>14273.39453125</c:v>
                </c:pt>
                <c:pt idx="10142">
                  <c:v>14147.53125</c:v>
                </c:pt>
                <c:pt idx="10143">
                  <c:v>14821.2421875</c:v>
                </c:pt>
                <c:pt idx="10144">
                  <c:v>14249.11328125</c:v>
                </c:pt>
                <c:pt idx="10145">
                  <c:v>14520.27734375</c:v>
                </c:pt>
                <c:pt idx="10146">
                  <c:v>13844.51953125</c:v>
                </c:pt>
                <c:pt idx="10147">
                  <c:v>12640.078125</c:v>
                </c:pt>
                <c:pt idx="10148">
                  <c:v>12635.43359375</c:v>
                </c:pt>
                <c:pt idx="10149">
                  <c:v>13451.6328125</c:v>
                </c:pt>
                <c:pt idx="10150">
                  <c:v>13791.5234375</c:v>
                </c:pt>
                <c:pt idx="10151">
                  <c:v>13569.9296875</c:v>
                </c:pt>
                <c:pt idx="10152">
                  <c:v>12676.3046875</c:v>
                </c:pt>
                <c:pt idx="10153">
                  <c:v>14132.0234375</c:v>
                </c:pt>
                <c:pt idx="10154">
                  <c:v>14999.40234375</c:v>
                </c:pt>
                <c:pt idx="10155">
                  <c:v>11627.34765625</c:v>
                </c:pt>
                <c:pt idx="10156">
                  <c:v>11110.47265625</c:v>
                </c:pt>
                <c:pt idx="10157">
                  <c:v>11106.8125</c:v>
                </c:pt>
                <c:pt idx="10158">
                  <c:v>11219.90625</c:v>
                </c:pt>
                <c:pt idx="10159">
                  <c:v>8698.72265625</c:v>
                </c:pt>
                <c:pt idx="10160">
                  <c:v>9159.27734375</c:v>
                </c:pt>
                <c:pt idx="10161">
                  <c:v>10263.60546875</c:v>
                </c:pt>
                <c:pt idx="10162">
                  <c:v>10405.02734375</c:v>
                </c:pt>
                <c:pt idx="10163">
                  <c:v>11204.9296875</c:v>
                </c:pt>
                <c:pt idx="10164">
                  <c:v>8763.31640625</c:v>
                </c:pt>
                <c:pt idx="10165">
                  <c:v>8274.30859375</c:v>
                </c:pt>
                <c:pt idx="10166">
                  <c:v>9232.3671875</c:v>
                </c:pt>
                <c:pt idx="10167">
                  <c:v>10889.7734375</c:v>
                </c:pt>
                <c:pt idx="10168">
                  <c:v>10038.453125</c:v>
                </c:pt>
                <c:pt idx="10169">
                  <c:v>9892.19921875</c:v>
                </c:pt>
                <c:pt idx="10170">
                  <c:v>14046.7265625</c:v>
                </c:pt>
                <c:pt idx="10171">
                  <c:v>14570.8203125</c:v>
                </c:pt>
                <c:pt idx="10172">
                  <c:v>13683.9296875</c:v>
                </c:pt>
                <c:pt idx="10173">
                  <c:v>14558.8515625</c:v>
                </c:pt>
                <c:pt idx="10174">
                  <c:v>14309.78125</c:v>
                </c:pt>
                <c:pt idx="10175">
                  <c:v>12703.5546875</c:v>
                </c:pt>
                <c:pt idx="10176">
                  <c:v>12091.62890625</c:v>
                </c:pt>
                <c:pt idx="10177">
                  <c:v>14775.41796875</c:v>
                </c:pt>
                <c:pt idx="10178">
                  <c:v>14342.34375</c:v>
                </c:pt>
                <c:pt idx="10179">
                  <c:v>13855.13671875</c:v>
                </c:pt>
                <c:pt idx="10180">
                  <c:v>14310.00390625</c:v>
                </c:pt>
                <c:pt idx="10181">
                  <c:v>14665.05859375</c:v>
                </c:pt>
                <c:pt idx="10182">
                  <c:v>14795.5703125</c:v>
                </c:pt>
                <c:pt idx="10183">
                  <c:v>13741.5546875</c:v>
                </c:pt>
                <c:pt idx="10184">
                  <c:v>14832.64453125</c:v>
                </c:pt>
                <c:pt idx="10185">
                  <c:v>13948.80859375</c:v>
                </c:pt>
                <c:pt idx="10186">
                  <c:v>13215.11328125</c:v>
                </c:pt>
                <c:pt idx="10187">
                  <c:v>13398.96484375</c:v>
                </c:pt>
                <c:pt idx="10188">
                  <c:v>13449.296875</c:v>
                </c:pt>
                <c:pt idx="10189">
                  <c:v>11896.5859375</c:v>
                </c:pt>
                <c:pt idx="10190">
                  <c:v>11567.26171875</c:v>
                </c:pt>
                <c:pt idx="10191">
                  <c:v>13154.87109375</c:v>
                </c:pt>
                <c:pt idx="10192">
                  <c:v>13159.63671875</c:v>
                </c:pt>
                <c:pt idx="10193">
                  <c:v>11567.83984375</c:v>
                </c:pt>
                <c:pt idx="10194">
                  <c:v>11055.296875</c:v>
                </c:pt>
                <c:pt idx="10195">
                  <c:v>13741.31640625</c:v>
                </c:pt>
                <c:pt idx="10196">
                  <c:v>13635.2265625</c:v>
                </c:pt>
                <c:pt idx="10197">
                  <c:v>12188.3828125</c:v>
                </c:pt>
                <c:pt idx="10198">
                  <c:v>11086.03125</c:v>
                </c:pt>
                <c:pt idx="10199">
                  <c:v>11216.8203125</c:v>
                </c:pt>
                <c:pt idx="10200">
                  <c:v>19381.625</c:v>
                </c:pt>
                <c:pt idx="10201">
                  <c:v>18922.2578125</c:v>
                </c:pt>
                <c:pt idx="10202">
                  <c:v>17983.72265625</c:v>
                </c:pt>
                <c:pt idx="10203">
                  <c:v>14248.23828125</c:v>
                </c:pt>
                <c:pt idx="10204">
                  <c:v>14124.28515625</c:v>
                </c:pt>
                <c:pt idx="10205">
                  <c:v>13788.8515625</c:v>
                </c:pt>
                <c:pt idx="10206">
                  <c:v>17876.11328125</c:v>
                </c:pt>
                <c:pt idx="10207">
                  <c:v>17597.56640625</c:v>
                </c:pt>
                <c:pt idx="10208">
                  <c:v>16863.8125</c:v>
                </c:pt>
                <c:pt idx="10209">
                  <c:v>16061.30859375</c:v>
                </c:pt>
                <c:pt idx="10210">
                  <c:v>16899.36328125</c:v>
                </c:pt>
                <c:pt idx="10211">
                  <c:v>18063.69140625</c:v>
                </c:pt>
                <c:pt idx="10212">
                  <c:v>16677.81640625</c:v>
                </c:pt>
                <c:pt idx="10213">
                  <c:v>18158.5859375</c:v>
                </c:pt>
                <c:pt idx="10214">
                  <c:v>17338.25390625</c:v>
                </c:pt>
                <c:pt idx="10215">
                  <c:v>10292.4140625</c:v>
                </c:pt>
                <c:pt idx="10216">
                  <c:v>10026.984375</c:v>
                </c:pt>
                <c:pt idx="10217">
                  <c:v>12244.40234375</c:v>
                </c:pt>
                <c:pt idx="10218">
                  <c:v>12208.1640625</c:v>
                </c:pt>
                <c:pt idx="10219">
                  <c:v>10098.25</c:v>
                </c:pt>
                <c:pt idx="10220">
                  <c:v>11436.1640625</c:v>
                </c:pt>
                <c:pt idx="10221">
                  <c:v>10113.90625</c:v>
                </c:pt>
                <c:pt idx="10222">
                  <c:v>7577.671875</c:v>
                </c:pt>
                <c:pt idx="10223">
                  <c:v>9445.0234375</c:v>
                </c:pt>
                <c:pt idx="10224">
                  <c:v>12766.05859375</c:v>
                </c:pt>
                <c:pt idx="10225">
                  <c:v>12943.65625</c:v>
                </c:pt>
                <c:pt idx="10226">
                  <c:v>13021.51171875</c:v>
                </c:pt>
                <c:pt idx="10227">
                  <c:v>10729.203125</c:v>
                </c:pt>
                <c:pt idx="10228">
                  <c:v>10551.21484375</c:v>
                </c:pt>
                <c:pt idx="10229">
                  <c:v>13727.68359375</c:v>
                </c:pt>
                <c:pt idx="10230">
                  <c:v>14695.87109375</c:v>
                </c:pt>
                <c:pt idx="10231">
                  <c:v>14356.3203125</c:v>
                </c:pt>
                <c:pt idx="10232">
                  <c:v>15574</c:v>
                </c:pt>
                <c:pt idx="10233">
                  <c:v>14491.83203125</c:v>
                </c:pt>
                <c:pt idx="10234">
                  <c:v>15332.65234375</c:v>
                </c:pt>
                <c:pt idx="10235">
                  <c:v>15528.36328125</c:v>
                </c:pt>
                <c:pt idx="10236">
                  <c:v>14407.875</c:v>
                </c:pt>
                <c:pt idx="10237">
                  <c:v>15698.05078125</c:v>
                </c:pt>
                <c:pt idx="10238">
                  <c:v>15449.87890625</c:v>
                </c:pt>
                <c:pt idx="10239">
                  <c:v>14466.55859375</c:v>
                </c:pt>
                <c:pt idx="10240">
                  <c:v>14265.68359375</c:v>
                </c:pt>
                <c:pt idx="10241">
                  <c:v>14229.5625</c:v>
                </c:pt>
                <c:pt idx="10242">
                  <c:v>9584.125</c:v>
                </c:pt>
                <c:pt idx="10243">
                  <c:v>10701.58984375</c:v>
                </c:pt>
                <c:pt idx="10244">
                  <c:v>12947.34375</c:v>
                </c:pt>
                <c:pt idx="10245">
                  <c:v>14562.30859375</c:v>
                </c:pt>
                <c:pt idx="10246">
                  <c:v>13140.44921875</c:v>
                </c:pt>
                <c:pt idx="10247">
                  <c:v>13492.90625</c:v>
                </c:pt>
                <c:pt idx="10248">
                  <c:v>14849.79296875</c:v>
                </c:pt>
                <c:pt idx="10249">
                  <c:v>13654.73046875</c:v>
                </c:pt>
                <c:pt idx="10250">
                  <c:v>13364.3203125</c:v>
                </c:pt>
                <c:pt idx="10251">
                  <c:v>15091.1796875</c:v>
                </c:pt>
                <c:pt idx="10252">
                  <c:v>15188.13671875</c:v>
                </c:pt>
                <c:pt idx="10253">
                  <c:v>12734.4609375</c:v>
                </c:pt>
                <c:pt idx="10254">
                  <c:v>14176.6015625</c:v>
                </c:pt>
                <c:pt idx="10255">
                  <c:v>12906.27734375</c:v>
                </c:pt>
                <c:pt idx="10256">
                  <c:v>12245.2890625</c:v>
                </c:pt>
                <c:pt idx="10257">
                  <c:v>14587.77734375</c:v>
                </c:pt>
                <c:pt idx="10258">
                  <c:v>13040.86328125</c:v>
                </c:pt>
                <c:pt idx="10259">
                  <c:v>13767.77734375</c:v>
                </c:pt>
                <c:pt idx="10260">
                  <c:v>14029.20703125</c:v>
                </c:pt>
                <c:pt idx="10261">
                  <c:v>13661.93359375</c:v>
                </c:pt>
                <c:pt idx="10262">
                  <c:v>11885.5625</c:v>
                </c:pt>
                <c:pt idx="10263">
                  <c:v>10181.58984375</c:v>
                </c:pt>
                <c:pt idx="10264">
                  <c:v>14912.81640625</c:v>
                </c:pt>
                <c:pt idx="10265">
                  <c:v>14402.34375</c:v>
                </c:pt>
                <c:pt idx="10266">
                  <c:v>14314.6875</c:v>
                </c:pt>
                <c:pt idx="10267">
                  <c:v>13492.23828125</c:v>
                </c:pt>
                <c:pt idx="10268">
                  <c:v>11348.1640625</c:v>
                </c:pt>
                <c:pt idx="10269">
                  <c:v>13020.50390625</c:v>
                </c:pt>
                <c:pt idx="10270">
                  <c:v>13683.9453125</c:v>
                </c:pt>
                <c:pt idx="10271">
                  <c:v>10733.234375</c:v>
                </c:pt>
                <c:pt idx="10272">
                  <c:v>9485.32421875</c:v>
                </c:pt>
                <c:pt idx="10273">
                  <c:v>9320.16796875</c:v>
                </c:pt>
                <c:pt idx="10274">
                  <c:v>12226.765625</c:v>
                </c:pt>
                <c:pt idx="10275">
                  <c:v>7613.7734375</c:v>
                </c:pt>
                <c:pt idx="10276">
                  <c:v>8896.125</c:v>
                </c:pt>
                <c:pt idx="10277">
                  <c:v>10658.5</c:v>
                </c:pt>
                <c:pt idx="10278">
                  <c:v>12309.4765625</c:v>
                </c:pt>
                <c:pt idx="10279">
                  <c:v>12096.28515625</c:v>
                </c:pt>
                <c:pt idx="10280">
                  <c:v>12042.734375</c:v>
                </c:pt>
                <c:pt idx="10281">
                  <c:v>12396.65234375</c:v>
                </c:pt>
                <c:pt idx="10282">
                  <c:v>12995.74609375</c:v>
                </c:pt>
                <c:pt idx="10283">
                  <c:v>13012.21484375</c:v>
                </c:pt>
                <c:pt idx="10284">
                  <c:v>12962.41796875</c:v>
                </c:pt>
                <c:pt idx="10285">
                  <c:v>11043.1796875</c:v>
                </c:pt>
                <c:pt idx="10286">
                  <c:v>10870.8125</c:v>
                </c:pt>
                <c:pt idx="10287">
                  <c:v>11384.515625</c:v>
                </c:pt>
                <c:pt idx="10288">
                  <c:v>11003.2265625</c:v>
                </c:pt>
                <c:pt idx="10289">
                  <c:v>12071.859375</c:v>
                </c:pt>
                <c:pt idx="10290">
                  <c:v>15035.3984375</c:v>
                </c:pt>
                <c:pt idx="10291">
                  <c:v>13165.37890625</c:v>
                </c:pt>
                <c:pt idx="10292">
                  <c:v>14307.1875</c:v>
                </c:pt>
                <c:pt idx="10293">
                  <c:v>15813.078125</c:v>
                </c:pt>
                <c:pt idx="10294">
                  <c:v>14173.0859375</c:v>
                </c:pt>
                <c:pt idx="10295">
                  <c:v>13288.13671875</c:v>
                </c:pt>
                <c:pt idx="10296">
                  <c:v>12652.3203125</c:v>
                </c:pt>
                <c:pt idx="10297">
                  <c:v>14901.55078125</c:v>
                </c:pt>
                <c:pt idx="10298">
                  <c:v>14361.48046875</c:v>
                </c:pt>
                <c:pt idx="10299">
                  <c:v>14442.21875</c:v>
                </c:pt>
                <c:pt idx="10300">
                  <c:v>15708.5625</c:v>
                </c:pt>
                <c:pt idx="10301">
                  <c:v>13828.14453125</c:v>
                </c:pt>
                <c:pt idx="10302">
                  <c:v>13686.61328125</c:v>
                </c:pt>
                <c:pt idx="10303">
                  <c:v>16003.953125</c:v>
                </c:pt>
                <c:pt idx="10304">
                  <c:v>15961.7578125</c:v>
                </c:pt>
                <c:pt idx="10305">
                  <c:v>12016.18359375</c:v>
                </c:pt>
                <c:pt idx="10306">
                  <c:v>11128.453125</c:v>
                </c:pt>
                <c:pt idx="10307">
                  <c:v>10824.37109375</c:v>
                </c:pt>
                <c:pt idx="10308">
                  <c:v>11441.13671875</c:v>
                </c:pt>
                <c:pt idx="10309">
                  <c:v>11800.55859375</c:v>
                </c:pt>
                <c:pt idx="10310">
                  <c:v>10415.93359375</c:v>
                </c:pt>
                <c:pt idx="10311">
                  <c:v>10387.953125</c:v>
                </c:pt>
                <c:pt idx="10312">
                  <c:v>11704.40625</c:v>
                </c:pt>
                <c:pt idx="10313">
                  <c:v>12076.96875</c:v>
                </c:pt>
                <c:pt idx="10314">
                  <c:v>11444.796875</c:v>
                </c:pt>
                <c:pt idx="10315">
                  <c:v>9660.4609375</c:v>
                </c:pt>
                <c:pt idx="10316">
                  <c:v>8773.54296875</c:v>
                </c:pt>
                <c:pt idx="10317">
                  <c:v>11090.78515625</c:v>
                </c:pt>
                <c:pt idx="10318">
                  <c:v>12461.25</c:v>
                </c:pt>
                <c:pt idx="10319">
                  <c:v>12244.58984375</c:v>
                </c:pt>
                <c:pt idx="10320">
                  <c:v>16203.77734375</c:v>
                </c:pt>
                <c:pt idx="10321">
                  <c:v>14011.87109375</c:v>
                </c:pt>
                <c:pt idx="10322">
                  <c:v>14511.5546875</c:v>
                </c:pt>
                <c:pt idx="10323">
                  <c:v>15676.49609375</c:v>
                </c:pt>
                <c:pt idx="10324">
                  <c:v>14820.0234375</c:v>
                </c:pt>
                <c:pt idx="10325">
                  <c:v>12233.7421875</c:v>
                </c:pt>
                <c:pt idx="10326">
                  <c:v>16034.359375</c:v>
                </c:pt>
                <c:pt idx="10327">
                  <c:v>15237.19140625</c:v>
                </c:pt>
                <c:pt idx="10328">
                  <c:v>15973.09765625</c:v>
                </c:pt>
                <c:pt idx="10329">
                  <c:v>15164.23828125</c:v>
                </c:pt>
                <c:pt idx="10330">
                  <c:v>16112.75</c:v>
                </c:pt>
                <c:pt idx="10331">
                  <c:v>14508.703125</c:v>
                </c:pt>
                <c:pt idx="10332">
                  <c:v>15137.19140625</c:v>
                </c:pt>
                <c:pt idx="10333">
                  <c:v>15705.26171875</c:v>
                </c:pt>
                <c:pt idx="10334">
                  <c:v>16378.6484375</c:v>
                </c:pt>
                <c:pt idx="10335">
                  <c:v>10583.34765625</c:v>
                </c:pt>
                <c:pt idx="10336">
                  <c:v>11630.07421875</c:v>
                </c:pt>
                <c:pt idx="10337">
                  <c:v>12796.8359375</c:v>
                </c:pt>
                <c:pt idx="10338">
                  <c:v>12565.75</c:v>
                </c:pt>
                <c:pt idx="10339">
                  <c:v>9995.09375</c:v>
                </c:pt>
                <c:pt idx="10340">
                  <c:v>10084.36328125</c:v>
                </c:pt>
                <c:pt idx="10341">
                  <c:v>12804.55078125</c:v>
                </c:pt>
                <c:pt idx="10342">
                  <c:v>11695.48828125</c:v>
                </c:pt>
                <c:pt idx="10343">
                  <c:v>8852.609375</c:v>
                </c:pt>
                <c:pt idx="10344">
                  <c:v>9276.36328125</c:v>
                </c:pt>
                <c:pt idx="10345">
                  <c:v>9707.046875</c:v>
                </c:pt>
                <c:pt idx="10346">
                  <c:v>12375.421875</c:v>
                </c:pt>
                <c:pt idx="10347">
                  <c:v>12522.3203125</c:v>
                </c:pt>
                <c:pt idx="10348">
                  <c:v>11515.46875</c:v>
                </c:pt>
                <c:pt idx="10349">
                  <c:v>10259.8515625</c:v>
                </c:pt>
                <c:pt idx="10350">
                  <c:v>14511.2734375</c:v>
                </c:pt>
                <c:pt idx="10351">
                  <c:v>14371.84375</c:v>
                </c:pt>
                <c:pt idx="10352">
                  <c:v>13509.015625</c:v>
                </c:pt>
                <c:pt idx="10353">
                  <c:v>11751.6796875</c:v>
                </c:pt>
                <c:pt idx="10354">
                  <c:v>11635.9453125</c:v>
                </c:pt>
                <c:pt idx="10355">
                  <c:v>13648.95703125</c:v>
                </c:pt>
                <c:pt idx="10356">
                  <c:v>13187.09765625</c:v>
                </c:pt>
                <c:pt idx="10357">
                  <c:v>11928.9921875</c:v>
                </c:pt>
                <c:pt idx="10358">
                  <c:v>11159.1484375</c:v>
                </c:pt>
                <c:pt idx="10359">
                  <c:v>11606.5</c:v>
                </c:pt>
                <c:pt idx="10360">
                  <c:v>13585.2734375</c:v>
                </c:pt>
                <c:pt idx="10361">
                  <c:v>13813.1796875</c:v>
                </c:pt>
                <c:pt idx="10362">
                  <c:v>11757.26171875</c:v>
                </c:pt>
                <c:pt idx="10363">
                  <c:v>10243.34375</c:v>
                </c:pt>
                <c:pt idx="10364">
                  <c:v>10539.4453125</c:v>
                </c:pt>
                <c:pt idx="10365">
                  <c:v>9194.28515625</c:v>
                </c:pt>
                <c:pt idx="10366">
                  <c:v>12719.7265625</c:v>
                </c:pt>
                <c:pt idx="10367">
                  <c:v>11154.36328125</c:v>
                </c:pt>
                <c:pt idx="10368">
                  <c:v>9408.87109375</c:v>
                </c:pt>
                <c:pt idx="10369">
                  <c:v>9445.859375</c:v>
                </c:pt>
                <c:pt idx="10370">
                  <c:v>10985.8203125</c:v>
                </c:pt>
                <c:pt idx="10371">
                  <c:v>12059.171875</c:v>
                </c:pt>
                <c:pt idx="10372">
                  <c:v>10655.06640625</c:v>
                </c:pt>
                <c:pt idx="10373">
                  <c:v>9697.9609375</c:v>
                </c:pt>
                <c:pt idx="10374">
                  <c:v>10933.93359375</c:v>
                </c:pt>
                <c:pt idx="10375">
                  <c:v>7552.0390625</c:v>
                </c:pt>
                <c:pt idx="10376">
                  <c:v>6581.3359375</c:v>
                </c:pt>
                <c:pt idx="10377">
                  <c:v>7694.16796875</c:v>
                </c:pt>
                <c:pt idx="10378">
                  <c:v>12384.5</c:v>
                </c:pt>
                <c:pt idx="10379">
                  <c:v>12793.96875</c:v>
                </c:pt>
                <c:pt idx="10380">
                  <c:v>14858.125</c:v>
                </c:pt>
                <c:pt idx="10381">
                  <c:v>9694.04296875</c:v>
                </c:pt>
                <c:pt idx="10382">
                  <c:v>13618.4453125</c:v>
                </c:pt>
                <c:pt idx="10383">
                  <c:v>13337.43359375</c:v>
                </c:pt>
                <c:pt idx="10384">
                  <c:v>15184.7109375</c:v>
                </c:pt>
                <c:pt idx="10385">
                  <c:v>11277.82421875</c:v>
                </c:pt>
                <c:pt idx="10386">
                  <c:v>14638.9765625</c:v>
                </c:pt>
                <c:pt idx="10387">
                  <c:v>13566.3046875</c:v>
                </c:pt>
                <c:pt idx="10388">
                  <c:v>12465.96484375</c:v>
                </c:pt>
                <c:pt idx="10389">
                  <c:v>10991.671875</c:v>
                </c:pt>
                <c:pt idx="10390">
                  <c:v>10973.00390625</c:v>
                </c:pt>
                <c:pt idx="10391">
                  <c:v>13064.19921875</c:v>
                </c:pt>
                <c:pt idx="10392">
                  <c:v>14873.08984375</c:v>
                </c:pt>
                <c:pt idx="10393">
                  <c:v>14049.91796875</c:v>
                </c:pt>
                <c:pt idx="10394">
                  <c:v>14104.29296875</c:v>
                </c:pt>
                <c:pt idx="10395">
                  <c:v>11792.68359375</c:v>
                </c:pt>
                <c:pt idx="10396">
                  <c:v>10204.17578125</c:v>
                </c:pt>
                <c:pt idx="10397">
                  <c:v>9718.87890625</c:v>
                </c:pt>
                <c:pt idx="10398">
                  <c:v>11707.1875</c:v>
                </c:pt>
                <c:pt idx="10399">
                  <c:v>12594.09765625</c:v>
                </c:pt>
                <c:pt idx="10400">
                  <c:v>10056.62890625</c:v>
                </c:pt>
                <c:pt idx="10401">
                  <c:v>10747.890625</c:v>
                </c:pt>
                <c:pt idx="10402">
                  <c:v>10159.6640625</c:v>
                </c:pt>
                <c:pt idx="10403">
                  <c:v>10998.19140625</c:v>
                </c:pt>
                <c:pt idx="10404">
                  <c:v>10314.75</c:v>
                </c:pt>
                <c:pt idx="10405">
                  <c:v>11583.05078125</c:v>
                </c:pt>
                <c:pt idx="10406">
                  <c:v>11348.171875</c:v>
                </c:pt>
                <c:pt idx="10407">
                  <c:v>12160.4296875</c:v>
                </c:pt>
                <c:pt idx="10408">
                  <c:v>12515.0390625</c:v>
                </c:pt>
                <c:pt idx="10409">
                  <c:v>12511.859375</c:v>
                </c:pt>
                <c:pt idx="10410">
                  <c:v>14730.8203125</c:v>
                </c:pt>
                <c:pt idx="10411">
                  <c:v>14472.34765625</c:v>
                </c:pt>
                <c:pt idx="10412">
                  <c:v>15422.703125</c:v>
                </c:pt>
                <c:pt idx="10413">
                  <c:v>12813.5</c:v>
                </c:pt>
                <c:pt idx="10414">
                  <c:v>12021.5703125</c:v>
                </c:pt>
                <c:pt idx="10415">
                  <c:v>11899.1640625</c:v>
                </c:pt>
                <c:pt idx="10416">
                  <c:v>14058.4453125</c:v>
                </c:pt>
                <c:pt idx="10417">
                  <c:v>15785.84375</c:v>
                </c:pt>
                <c:pt idx="10418">
                  <c:v>16418.35546875</c:v>
                </c:pt>
                <c:pt idx="10419">
                  <c:v>14335.3671875</c:v>
                </c:pt>
                <c:pt idx="10420">
                  <c:v>16198.1328125</c:v>
                </c:pt>
                <c:pt idx="10421">
                  <c:v>15336.140625</c:v>
                </c:pt>
                <c:pt idx="10422">
                  <c:v>15159.3515625</c:v>
                </c:pt>
                <c:pt idx="10423">
                  <c:v>16142.8046875</c:v>
                </c:pt>
                <c:pt idx="10424">
                  <c:v>16221.26953125</c:v>
                </c:pt>
                <c:pt idx="10425">
                  <c:v>17460.8671875</c:v>
                </c:pt>
                <c:pt idx="10426">
                  <c:v>16403.28125</c:v>
                </c:pt>
                <c:pt idx="10427">
                  <c:v>17667.91015625</c:v>
                </c:pt>
                <c:pt idx="10428">
                  <c:v>17266.7421875</c:v>
                </c:pt>
                <c:pt idx="10429">
                  <c:v>16556.5546875</c:v>
                </c:pt>
                <c:pt idx="10430">
                  <c:v>15482.265625</c:v>
                </c:pt>
                <c:pt idx="10431">
                  <c:v>15972.46484375</c:v>
                </c:pt>
                <c:pt idx="10432">
                  <c:v>17085.25390625</c:v>
                </c:pt>
                <c:pt idx="10433">
                  <c:v>14798.2265625</c:v>
                </c:pt>
                <c:pt idx="10434">
                  <c:v>13165.68359375</c:v>
                </c:pt>
                <c:pt idx="10435">
                  <c:v>13056.05859375</c:v>
                </c:pt>
                <c:pt idx="10436">
                  <c:v>16565.32421875</c:v>
                </c:pt>
                <c:pt idx="10437">
                  <c:v>18086.91796875</c:v>
                </c:pt>
                <c:pt idx="10438">
                  <c:v>17224.43359375</c:v>
                </c:pt>
                <c:pt idx="10439">
                  <c:v>17582.30078125</c:v>
                </c:pt>
                <c:pt idx="10440">
                  <c:v>12342.1953125</c:v>
                </c:pt>
                <c:pt idx="10441">
                  <c:v>12965.6015625</c:v>
                </c:pt>
                <c:pt idx="10442">
                  <c:v>13047.73046875</c:v>
                </c:pt>
                <c:pt idx="10443">
                  <c:v>12840.19921875</c:v>
                </c:pt>
                <c:pt idx="10444">
                  <c:v>13304.27734375</c:v>
                </c:pt>
                <c:pt idx="10445">
                  <c:v>12385.5859375</c:v>
                </c:pt>
                <c:pt idx="10446">
                  <c:v>10636.49609375</c:v>
                </c:pt>
                <c:pt idx="10447">
                  <c:v>11014.17578125</c:v>
                </c:pt>
                <c:pt idx="10448">
                  <c:v>11725.1171875</c:v>
                </c:pt>
                <c:pt idx="10449">
                  <c:v>11774.0546875</c:v>
                </c:pt>
                <c:pt idx="10450">
                  <c:v>12519.890625</c:v>
                </c:pt>
                <c:pt idx="10451">
                  <c:v>12048.6796875</c:v>
                </c:pt>
                <c:pt idx="10452">
                  <c:v>10703.171875</c:v>
                </c:pt>
                <c:pt idx="10453">
                  <c:v>11119.26171875</c:v>
                </c:pt>
                <c:pt idx="10454">
                  <c:v>13120.578125</c:v>
                </c:pt>
                <c:pt idx="10455">
                  <c:v>12150.58203125</c:v>
                </c:pt>
                <c:pt idx="10456">
                  <c:v>11613.25</c:v>
                </c:pt>
                <c:pt idx="10457">
                  <c:v>11875.9453125</c:v>
                </c:pt>
                <c:pt idx="10458">
                  <c:v>11854.390625</c:v>
                </c:pt>
                <c:pt idx="10459">
                  <c:v>13121.27734375</c:v>
                </c:pt>
                <c:pt idx="10460">
                  <c:v>13225.6640625</c:v>
                </c:pt>
                <c:pt idx="10461">
                  <c:v>12323.9296875</c:v>
                </c:pt>
                <c:pt idx="10462">
                  <c:v>12227.80078125</c:v>
                </c:pt>
                <c:pt idx="10463">
                  <c:v>12969.11328125</c:v>
                </c:pt>
                <c:pt idx="10464">
                  <c:v>12809.60546875</c:v>
                </c:pt>
                <c:pt idx="10465">
                  <c:v>10388.484375</c:v>
                </c:pt>
                <c:pt idx="10466">
                  <c:v>9605.1796875</c:v>
                </c:pt>
                <c:pt idx="10467">
                  <c:v>9419.03515625</c:v>
                </c:pt>
                <c:pt idx="10468">
                  <c:v>10811.86328125</c:v>
                </c:pt>
                <c:pt idx="10469">
                  <c:v>13229.58984375</c:v>
                </c:pt>
                <c:pt idx="10470">
                  <c:v>19244.0078125</c:v>
                </c:pt>
                <c:pt idx="10471">
                  <c:v>18528.5234375</c:v>
                </c:pt>
                <c:pt idx="10472">
                  <c:v>17647.78125</c:v>
                </c:pt>
                <c:pt idx="10473">
                  <c:v>18960.71484375</c:v>
                </c:pt>
                <c:pt idx="10474">
                  <c:v>20165.90234375</c:v>
                </c:pt>
                <c:pt idx="10475">
                  <c:v>17795.59375</c:v>
                </c:pt>
                <c:pt idx="10476">
                  <c:v>19729.02734375</c:v>
                </c:pt>
                <c:pt idx="10477">
                  <c:v>18577.1640625</c:v>
                </c:pt>
                <c:pt idx="10478">
                  <c:v>18238.76171875</c:v>
                </c:pt>
                <c:pt idx="10479">
                  <c:v>18731.89453125</c:v>
                </c:pt>
                <c:pt idx="10480">
                  <c:v>20293.4453125</c:v>
                </c:pt>
                <c:pt idx="10481">
                  <c:v>20346.5859375</c:v>
                </c:pt>
                <c:pt idx="10482">
                  <c:v>19520.17578125</c:v>
                </c:pt>
                <c:pt idx="10483">
                  <c:v>19575.921875</c:v>
                </c:pt>
                <c:pt idx="10484">
                  <c:v>20086.55078125</c:v>
                </c:pt>
                <c:pt idx="10485">
                  <c:v>10617.46484375</c:v>
                </c:pt>
                <c:pt idx="10486">
                  <c:v>12749.97265625</c:v>
                </c:pt>
                <c:pt idx="10487">
                  <c:v>12359.67578125</c:v>
                </c:pt>
                <c:pt idx="10488">
                  <c:v>11368.359375</c:v>
                </c:pt>
                <c:pt idx="10489">
                  <c:v>12300.03515625</c:v>
                </c:pt>
                <c:pt idx="10490">
                  <c:v>10916.1953125</c:v>
                </c:pt>
                <c:pt idx="10491">
                  <c:v>10849.31640625</c:v>
                </c:pt>
                <c:pt idx="10492">
                  <c:v>13144.0703125</c:v>
                </c:pt>
                <c:pt idx="10493">
                  <c:v>11011.03515625</c:v>
                </c:pt>
                <c:pt idx="10494">
                  <c:v>9397.79296875</c:v>
                </c:pt>
                <c:pt idx="10495">
                  <c:v>11737.921875</c:v>
                </c:pt>
                <c:pt idx="10496">
                  <c:v>12357.9140625</c:v>
                </c:pt>
                <c:pt idx="10497">
                  <c:v>11157.65625</c:v>
                </c:pt>
                <c:pt idx="10498">
                  <c:v>11229.3671875</c:v>
                </c:pt>
                <c:pt idx="10499">
                  <c:v>10982.046875</c:v>
                </c:pt>
                <c:pt idx="10500">
                  <c:v>14569.0546875</c:v>
                </c:pt>
                <c:pt idx="10501">
                  <c:v>12060.87109375</c:v>
                </c:pt>
                <c:pt idx="10502">
                  <c:v>9900.4765625</c:v>
                </c:pt>
                <c:pt idx="10503">
                  <c:v>9298.6796875</c:v>
                </c:pt>
                <c:pt idx="10504">
                  <c:v>11519.22265625</c:v>
                </c:pt>
                <c:pt idx="10505">
                  <c:v>14386.70703125</c:v>
                </c:pt>
                <c:pt idx="10506">
                  <c:v>14006.34765625</c:v>
                </c:pt>
                <c:pt idx="10507">
                  <c:v>13063.09375</c:v>
                </c:pt>
                <c:pt idx="10508">
                  <c:v>12814.6015625</c:v>
                </c:pt>
                <c:pt idx="10509">
                  <c:v>14137.19921875</c:v>
                </c:pt>
                <c:pt idx="10510">
                  <c:v>14725.1484375</c:v>
                </c:pt>
                <c:pt idx="10511">
                  <c:v>14466.78125</c:v>
                </c:pt>
                <c:pt idx="10512">
                  <c:v>12336.95703125</c:v>
                </c:pt>
                <c:pt idx="10513">
                  <c:v>11796.5703125</c:v>
                </c:pt>
                <c:pt idx="10514">
                  <c:v>15065</c:v>
                </c:pt>
                <c:pt idx="10515">
                  <c:v>18723.3203125</c:v>
                </c:pt>
                <c:pt idx="10516">
                  <c:v>19179.3671875</c:v>
                </c:pt>
                <c:pt idx="10517">
                  <c:v>18685.82421875</c:v>
                </c:pt>
                <c:pt idx="10518">
                  <c:v>18889.90625</c:v>
                </c:pt>
                <c:pt idx="10519">
                  <c:v>18491.1953125</c:v>
                </c:pt>
                <c:pt idx="10520">
                  <c:v>18671.9765625</c:v>
                </c:pt>
                <c:pt idx="10521">
                  <c:v>18683.8203125</c:v>
                </c:pt>
                <c:pt idx="10522">
                  <c:v>19163.66796875</c:v>
                </c:pt>
                <c:pt idx="10523">
                  <c:v>18781.84765625</c:v>
                </c:pt>
                <c:pt idx="10524">
                  <c:v>18907.8671875</c:v>
                </c:pt>
                <c:pt idx="10525">
                  <c:v>19279.0234375</c:v>
                </c:pt>
                <c:pt idx="10526">
                  <c:v>18498.82421875</c:v>
                </c:pt>
                <c:pt idx="10527">
                  <c:v>18455.87109375</c:v>
                </c:pt>
                <c:pt idx="10528">
                  <c:v>19358.15625</c:v>
                </c:pt>
                <c:pt idx="10529">
                  <c:v>18835.90625</c:v>
                </c:pt>
                <c:pt idx="10530">
                  <c:v>12948.3515625</c:v>
                </c:pt>
                <c:pt idx="10531">
                  <c:v>11291.29296875</c:v>
                </c:pt>
                <c:pt idx="10532">
                  <c:v>11277.07421875</c:v>
                </c:pt>
                <c:pt idx="10533">
                  <c:v>10958.9921875</c:v>
                </c:pt>
                <c:pt idx="10534">
                  <c:v>8340.4765625</c:v>
                </c:pt>
                <c:pt idx="10535">
                  <c:v>7948.09765625</c:v>
                </c:pt>
                <c:pt idx="10536">
                  <c:v>11876.3203125</c:v>
                </c:pt>
                <c:pt idx="10537">
                  <c:v>11657.91796875</c:v>
                </c:pt>
                <c:pt idx="10538">
                  <c:v>12760.9921875</c:v>
                </c:pt>
                <c:pt idx="10539">
                  <c:v>10833.40234375</c:v>
                </c:pt>
                <c:pt idx="10540">
                  <c:v>10723.828125</c:v>
                </c:pt>
                <c:pt idx="10541">
                  <c:v>11279.734375</c:v>
                </c:pt>
                <c:pt idx="10542">
                  <c:v>12283.75</c:v>
                </c:pt>
                <c:pt idx="10543">
                  <c:v>12627.08203125</c:v>
                </c:pt>
                <c:pt idx="10544">
                  <c:v>12338.01171875</c:v>
                </c:pt>
                <c:pt idx="10545">
                  <c:v>9491.296875</c:v>
                </c:pt>
                <c:pt idx="10546">
                  <c:v>9386.2421875</c:v>
                </c:pt>
                <c:pt idx="10547">
                  <c:v>8597.0546875</c:v>
                </c:pt>
                <c:pt idx="10548">
                  <c:v>9992.9765625</c:v>
                </c:pt>
                <c:pt idx="10549">
                  <c:v>8168.62109375</c:v>
                </c:pt>
                <c:pt idx="10550">
                  <c:v>6784.890625</c:v>
                </c:pt>
                <c:pt idx="10551">
                  <c:v>6666.3828125</c:v>
                </c:pt>
                <c:pt idx="10552">
                  <c:v>8071.38671875</c:v>
                </c:pt>
                <c:pt idx="10553">
                  <c:v>9882.46484375</c:v>
                </c:pt>
                <c:pt idx="10554">
                  <c:v>8274.546875</c:v>
                </c:pt>
                <c:pt idx="10555">
                  <c:v>10028.7578125</c:v>
                </c:pt>
                <c:pt idx="10556">
                  <c:v>10007.2265625</c:v>
                </c:pt>
                <c:pt idx="10557">
                  <c:v>8171.5390625</c:v>
                </c:pt>
                <c:pt idx="10558">
                  <c:v>8246.796875</c:v>
                </c:pt>
                <c:pt idx="10559">
                  <c:v>9392.53125</c:v>
                </c:pt>
                <c:pt idx="10560">
                  <c:v>11885.3046875</c:v>
                </c:pt>
                <c:pt idx="10561">
                  <c:v>11535.1796875</c:v>
                </c:pt>
                <c:pt idx="10562">
                  <c:v>10584.671875</c:v>
                </c:pt>
                <c:pt idx="10563">
                  <c:v>8887.49609375</c:v>
                </c:pt>
                <c:pt idx="10564">
                  <c:v>8866.98828125</c:v>
                </c:pt>
                <c:pt idx="10565">
                  <c:v>11444.7578125</c:v>
                </c:pt>
                <c:pt idx="10566">
                  <c:v>12348.27734375</c:v>
                </c:pt>
                <c:pt idx="10567">
                  <c:v>12597.046875</c:v>
                </c:pt>
                <c:pt idx="10568">
                  <c:v>11462.078125</c:v>
                </c:pt>
                <c:pt idx="10569">
                  <c:v>12449.3984375</c:v>
                </c:pt>
                <c:pt idx="10570">
                  <c:v>12803.53125</c:v>
                </c:pt>
                <c:pt idx="10571">
                  <c:v>12607.8671875</c:v>
                </c:pt>
                <c:pt idx="10572">
                  <c:v>12661.953125</c:v>
                </c:pt>
                <c:pt idx="10573">
                  <c:v>11655.171875</c:v>
                </c:pt>
                <c:pt idx="10574">
                  <c:v>11161.87890625</c:v>
                </c:pt>
                <c:pt idx="10575">
                  <c:v>18466.51953125</c:v>
                </c:pt>
                <c:pt idx="10576">
                  <c:v>16711.98828125</c:v>
                </c:pt>
                <c:pt idx="10577">
                  <c:v>16318.9765625</c:v>
                </c:pt>
                <c:pt idx="10578">
                  <c:v>17409.72265625</c:v>
                </c:pt>
                <c:pt idx="10579">
                  <c:v>16586.2265625</c:v>
                </c:pt>
                <c:pt idx="10580">
                  <c:v>15569.140625</c:v>
                </c:pt>
                <c:pt idx="10581">
                  <c:v>13978.78125</c:v>
                </c:pt>
                <c:pt idx="10582">
                  <c:v>15648.90234375</c:v>
                </c:pt>
                <c:pt idx="10583">
                  <c:v>16623.8046875</c:v>
                </c:pt>
                <c:pt idx="10584">
                  <c:v>15848.44140625</c:v>
                </c:pt>
                <c:pt idx="10585">
                  <c:v>15902.171875</c:v>
                </c:pt>
                <c:pt idx="10586">
                  <c:v>17173.7734375</c:v>
                </c:pt>
                <c:pt idx="10587">
                  <c:v>14297.4921875</c:v>
                </c:pt>
                <c:pt idx="10588">
                  <c:v>15791.45703125</c:v>
                </c:pt>
                <c:pt idx="10589">
                  <c:v>18114.8046875</c:v>
                </c:pt>
                <c:pt idx="10590">
                  <c:v>10165.15625</c:v>
                </c:pt>
                <c:pt idx="10591">
                  <c:v>10054.0078125</c:v>
                </c:pt>
                <c:pt idx="10592">
                  <c:v>15245.984375</c:v>
                </c:pt>
                <c:pt idx="10593">
                  <c:v>12057.21875</c:v>
                </c:pt>
                <c:pt idx="10594">
                  <c:v>12303.82421875</c:v>
                </c:pt>
                <c:pt idx="10595">
                  <c:v>10185.7734375</c:v>
                </c:pt>
                <c:pt idx="10596">
                  <c:v>11358.3125</c:v>
                </c:pt>
                <c:pt idx="10597">
                  <c:v>14798.05078125</c:v>
                </c:pt>
                <c:pt idx="10598">
                  <c:v>11791.37109375</c:v>
                </c:pt>
                <c:pt idx="10599">
                  <c:v>9517.41796875</c:v>
                </c:pt>
                <c:pt idx="10600">
                  <c:v>11275.44140625</c:v>
                </c:pt>
                <c:pt idx="10601">
                  <c:v>14763.51953125</c:v>
                </c:pt>
                <c:pt idx="10602">
                  <c:v>15144.2265625</c:v>
                </c:pt>
                <c:pt idx="10603">
                  <c:v>13931.5078125</c:v>
                </c:pt>
                <c:pt idx="10604">
                  <c:v>13675.96484375</c:v>
                </c:pt>
                <c:pt idx="10605">
                  <c:v>9912.546875</c:v>
                </c:pt>
                <c:pt idx="10606">
                  <c:v>8480.7578125</c:v>
                </c:pt>
                <c:pt idx="10607">
                  <c:v>8089.16015625</c:v>
                </c:pt>
                <c:pt idx="10608">
                  <c:v>7853.81640625</c:v>
                </c:pt>
                <c:pt idx="10609">
                  <c:v>10295.63671875</c:v>
                </c:pt>
                <c:pt idx="10610">
                  <c:v>10093.1484375</c:v>
                </c:pt>
                <c:pt idx="10611">
                  <c:v>9194.9140625</c:v>
                </c:pt>
                <c:pt idx="10612">
                  <c:v>10300.11328125</c:v>
                </c:pt>
                <c:pt idx="10613">
                  <c:v>8905.02734375</c:v>
                </c:pt>
                <c:pt idx="10614">
                  <c:v>8874.62890625</c:v>
                </c:pt>
                <c:pt idx="10615">
                  <c:v>9159.21875</c:v>
                </c:pt>
                <c:pt idx="10616">
                  <c:v>10154.85546875</c:v>
                </c:pt>
                <c:pt idx="10617">
                  <c:v>8493.140625</c:v>
                </c:pt>
                <c:pt idx="10618">
                  <c:v>10102.9375</c:v>
                </c:pt>
                <c:pt idx="10619">
                  <c:v>10275.90625</c:v>
                </c:pt>
                <c:pt idx="10620">
                  <c:v>14131.6640625</c:v>
                </c:pt>
                <c:pt idx="10621">
                  <c:v>13179.515625</c:v>
                </c:pt>
                <c:pt idx="10622">
                  <c:v>14121.79296875</c:v>
                </c:pt>
                <c:pt idx="10623">
                  <c:v>15344.97265625</c:v>
                </c:pt>
                <c:pt idx="10624">
                  <c:v>12022.484375</c:v>
                </c:pt>
                <c:pt idx="10625">
                  <c:v>14606.55859375</c:v>
                </c:pt>
                <c:pt idx="10626">
                  <c:v>13753.48828125</c:v>
                </c:pt>
                <c:pt idx="10627">
                  <c:v>14737.17578125</c:v>
                </c:pt>
                <c:pt idx="10628">
                  <c:v>14098.69140625</c:v>
                </c:pt>
                <c:pt idx="10629">
                  <c:v>14713.06640625</c:v>
                </c:pt>
                <c:pt idx="10630">
                  <c:v>13657.99609375</c:v>
                </c:pt>
                <c:pt idx="10631">
                  <c:v>15661.20703125</c:v>
                </c:pt>
                <c:pt idx="10632">
                  <c:v>15265.79296875</c:v>
                </c:pt>
                <c:pt idx="10633">
                  <c:v>15471.421875</c:v>
                </c:pt>
                <c:pt idx="10634">
                  <c:v>15831.31640625</c:v>
                </c:pt>
                <c:pt idx="10635">
                  <c:v>12986.953125</c:v>
                </c:pt>
                <c:pt idx="10636">
                  <c:v>12456.7734375</c:v>
                </c:pt>
                <c:pt idx="10637">
                  <c:v>13566.5703125</c:v>
                </c:pt>
                <c:pt idx="10638">
                  <c:v>14103.3515625</c:v>
                </c:pt>
                <c:pt idx="10639">
                  <c:v>15448.8203125</c:v>
                </c:pt>
                <c:pt idx="10640">
                  <c:v>12151.625</c:v>
                </c:pt>
                <c:pt idx="10641">
                  <c:v>15039.7734375</c:v>
                </c:pt>
                <c:pt idx="10642">
                  <c:v>12663.32421875</c:v>
                </c:pt>
                <c:pt idx="10643">
                  <c:v>15392.96484375</c:v>
                </c:pt>
                <c:pt idx="10644">
                  <c:v>14648.27734375</c:v>
                </c:pt>
                <c:pt idx="10645">
                  <c:v>13536.7578125</c:v>
                </c:pt>
                <c:pt idx="10646">
                  <c:v>14577.65234375</c:v>
                </c:pt>
                <c:pt idx="10647">
                  <c:v>15657.41796875</c:v>
                </c:pt>
                <c:pt idx="10648">
                  <c:v>14286.8359375</c:v>
                </c:pt>
                <c:pt idx="10649">
                  <c:v>15452.71875</c:v>
                </c:pt>
                <c:pt idx="10650">
                  <c:v>13276.85546875</c:v>
                </c:pt>
                <c:pt idx="10651">
                  <c:v>11850.03515625</c:v>
                </c:pt>
                <c:pt idx="10652">
                  <c:v>11016.30859375</c:v>
                </c:pt>
                <c:pt idx="10653">
                  <c:v>12197.3515625</c:v>
                </c:pt>
                <c:pt idx="10654">
                  <c:v>13221.45703125</c:v>
                </c:pt>
                <c:pt idx="10655">
                  <c:v>14302.5078125</c:v>
                </c:pt>
                <c:pt idx="10656">
                  <c:v>15447.61328125</c:v>
                </c:pt>
                <c:pt idx="10657">
                  <c:v>14053.98828125</c:v>
                </c:pt>
                <c:pt idx="10658">
                  <c:v>12463.44140625</c:v>
                </c:pt>
                <c:pt idx="10659">
                  <c:v>12232.06640625</c:v>
                </c:pt>
                <c:pt idx="10660">
                  <c:v>14174.96875</c:v>
                </c:pt>
                <c:pt idx="10661">
                  <c:v>15379.078125</c:v>
                </c:pt>
                <c:pt idx="10662">
                  <c:v>15329.1875</c:v>
                </c:pt>
                <c:pt idx="10663">
                  <c:v>14003.05859375</c:v>
                </c:pt>
                <c:pt idx="10664">
                  <c:v>14413.2109375</c:v>
                </c:pt>
                <c:pt idx="10665">
                  <c:v>11944.25</c:v>
                </c:pt>
                <c:pt idx="10666">
                  <c:v>12150.0703125</c:v>
                </c:pt>
                <c:pt idx="10667">
                  <c:v>11699.5546875</c:v>
                </c:pt>
                <c:pt idx="10668">
                  <c:v>10551.2890625</c:v>
                </c:pt>
                <c:pt idx="10669">
                  <c:v>10612.5859375</c:v>
                </c:pt>
                <c:pt idx="10670">
                  <c:v>11660.71875</c:v>
                </c:pt>
                <c:pt idx="10671">
                  <c:v>12694.92578125</c:v>
                </c:pt>
                <c:pt idx="10672">
                  <c:v>10452.3359375</c:v>
                </c:pt>
                <c:pt idx="10673">
                  <c:v>12351.16796875</c:v>
                </c:pt>
                <c:pt idx="10674">
                  <c:v>12535.90625</c:v>
                </c:pt>
                <c:pt idx="10675">
                  <c:v>11515.078125</c:v>
                </c:pt>
                <c:pt idx="10676">
                  <c:v>11003.73046875</c:v>
                </c:pt>
                <c:pt idx="10677">
                  <c:v>11786.87109375</c:v>
                </c:pt>
                <c:pt idx="10678">
                  <c:v>12875.8671875</c:v>
                </c:pt>
                <c:pt idx="10679">
                  <c:v>13075.7734375</c:v>
                </c:pt>
                <c:pt idx="10680">
                  <c:v>11008.1328125</c:v>
                </c:pt>
                <c:pt idx="10681">
                  <c:v>9305.140625</c:v>
                </c:pt>
                <c:pt idx="10682">
                  <c:v>9153.1640625</c:v>
                </c:pt>
                <c:pt idx="10683">
                  <c:v>10884.875</c:v>
                </c:pt>
                <c:pt idx="10684">
                  <c:v>12493.6875</c:v>
                </c:pt>
                <c:pt idx="10685">
                  <c:v>13840.0078125</c:v>
                </c:pt>
                <c:pt idx="10686">
                  <c:v>11644.20703125</c:v>
                </c:pt>
                <c:pt idx="10687">
                  <c:v>11059.72265625</c:v>
                </c:pt>
                <c:pt idx="10688">
                  <c:v>12199.859375</c:v>
                </c:pt>
                <c:pt idx="10689">
                  <c:v>11494.17578125</c:v>
                </c:pt>
                <c:pt idx="10690">
                  <c:v>11824.1875</c:v>
                </c:pt>
                <c:pt idx="10691">
                  <c:v>12527.109375</c:v>
                </c:pt>
                <c:pt idx="10692">
                  <c:v>12330.5234375</c:v>
                </c:pt>
                <c:pt idx="10693">
                  <c:v>11230.32421875</c:v>
                </c:pt>
                <c:pt idx="10694">
                  <c:v>11855.671875</c:v>
                </c:pt>
                <c:pt idx="10695">
                  <c:v>16172.9296875</c:v>
                </c:pt>
                <c:pt idx="10696">
                  <c:v>14724.234375</c:v>
                </c:pt>
                <c:pt idx="10697">
                  <c:v>14603.79296875</c:v>
                </c:pt>
                <c:pt idx="10698">
                  <c:v>13602.91015625</c:v>
                </c:pt>
                <c:pt idx="10699">
                  <c:v>13595.71875</c:v>
                </c:pt>
                <c:pt idx="10700">
                  <c:v>16335.9140625</c:v>
                </c:pt>
                <c:pt idx="10701">
                  <c:v>15136.37109375</c:v>
                </c:pt>
                <c:pt idx="10702">
                  <c:v>14251.3671875</c:v>
                </c:pt>
                <c:pt idx="10703">
                  <c:v>12441.6953125</c:v>
                </c:pt>
                <c:pt idx="10704">
                  <c:v>12200.9375</c:v>
                </c:pt>
                <c:pt idx="10705">
                  <c:v>15892.8984375</c:v>
                </c:pt>
                <c:pt idx="10706">
                  <c:v>16264.109375</c:v>
                </c:pt>
                <c:pt idx="10707">
                  <c:v>15100.6171875</c:v>
                </c:pt>
                <c:pt idx="10708">
                  <c:v>16164.2421875</c:v>
                </c:pt>
                <c:pt idx="10709">
                  <c:v>16807.0859375</c:v>
                </c:pt>
                <c:pt idx="10710">
                  <c:v>12222.4921875</c:v>
                </c:pt>
                <c:pt idx="10711">
                  <c:v>12215.29296875</c:v>
                </c:pt>
                <c:pt idx="10712">
                  <c:v>12303.796875</c:v>
                </c:pt>
                <c:pt idx="10713">
                  <c:v>12695.84375</c:v>
                </c:pt>
                <c:pt idx="10714">
                  <c:v>12298.29296875</c:v>
                </c:pt>
                <c:pt idx="10715">
                  <c:v>10216.0859375</c:v>
                </c:pt>
                <c:pt idx="10716">
                  <c:v>12005.66015625</c:v>
                </c:pt>
                <c:pt idx="10717">
                  <c:v>10814.265625</c:v>
                </c:pt>
                <c:pt idx="10718">
                  <c:v>11746.3203125</c:v>
                </c:pt>
                <c:pt idx="10719">
                  <c:v>11310.625</c:v>
                </c:pt>
                <c:pt idx="10720">
                  <c:v>10092.85546875</c:v>
                </c:pt>
                <c:pt idx="10721">
                  <c:v>10347.96875</c:v>
                </c:pt>
                <c:pt idx="10722">
                  <c:v>11511.5625</c:v>
                </c:pt>
                <c:pt idx="10723">
                  <c:v>10300.77734375</c:v>
                </c:pt>
                <c:pt idx="10724">
                  <c:v>12719.1875</c:v>
                </c:pt>
                <c:pt idx="10725">
                  <c:v>16380.5859375</c:v>
                </c:pt>
                <c:pt idx="10726">
                  <c:v>14532.12890625</c:v>
                </c:pt>
                <c:pt idx="10727">
                  <c:v>14642.5078125</c:v>
                </c:pt>
                <c:pt idx="10728">
                  <c:v>16278.125</c:v>
                </c:pt>
                <c:pt idx="10729">
                  <c:v>15070.87109375</c:v>
                </c:pt>
                <c:pt idx="10730">
                  <c:v>15778.890625</c:v>
                </c:pt>
                <c:pt idx="10731">
                  <c:v>15896.625</c:v>
                </c:pt>
                <c:pt idx="10732">
                  <c:v>14064.1640625</c:v>
                </c:pt>
                <c:pt idx="10733">
                  <c:v>15605.58984375</c:v>
                </c:pt>
                <c:pt idx="10734">
                  <c:v>14727.8984375</c:v>
                </c:pt>
                <c:pt idx="10735">
                  <c:v>14948.41796875</c:v>
                </c:pt>
                <c:pt idx="10736">
                  <c:v>15929.203125</c:v>
                </c:pt>
                <c:pt idx="10737">
                  <c:v>15288.98828125</c:v>
                </c:pt>
                <c:pt idx="10738">
                  <c:v>16135.484375</c:v>
                </c:pt>
                <c:pt idx="10739">
                  <c:v>15961.4921875</c:v>
                </c:pt>
                <c:pt idx="10740">
                  <c:v>13348.44921875</c:v>
                </c:pt>
                <c:pt idx="10741">
                  <c:v>11519.52734375</c:v>
                </c:pt>
                <c:pt idx="10742">
                  <c:v>10590.3828125</c:v>
                </c:pt>
                <c:pt idx="10743">
                  <c:v>10364.6171875</c:v>
                </c:pt>
                <c:pt idx="10744">
                  <c:v>11515.5</c:v>
                </c:pt>
                <c:pt idx="10745">
                  <c:v>12498.5078125</c:v>
                </c:pt>
                <c:pt idx="10746">
                  <c:v>13594.359375</c:v>
                </c:pt>
                <c:pt idx="10747">
                  <c:v>13096.08984375</c:v>
                </c:pt>
                <c:pt idx="10748">
                  <c:v>13390.8984375</c:v>
                </c:pt>
                <c:pt idx="10749">
                  <c:v>13034.5859375</c:v>
                </c:pt>
                <c:pt idx="10750">
                  <c:v>13191.36328125</c:v>
                </c:pt>
                <c:pt idx="10751">
                  <c:v>12982.484375</c:v>
                </c:pt>
                <c:pt idx="10752">
                  <c:v>12299.296875</c:v>
                </c:pt>
                <c:pt idx="10753">
                  <c:v>11991.69140625</c:v>
                </c:pt>
                <c:pt idx="10754">
                  <c:v>12998.97265625</c:v>
                </c:pt>
                <c:pt idx="10755">
                  <c:v>15491.7109375</c:v>
                </c:pt>
                <c:pt idx="10756">
                  <c:v>14867.67578125</c:v>
                </c:pt>
                <c:pt idx="10757">
                  <c:v>15161.57421875</c:v>
                </c:pt>
                <c:pt idx="10758">
                  <c:v>14481.2265625</c:v>
                </c:pt>
                <c:pt idx="10759">
                  <c:v>9317.046875</c:v>
                </c:pt>
                <c:pt idx="10760">
                  <c:v>12873.06640625</c:v>
                </c:pt>
                <c:pt idx="10761">
                  <c:v>15038.3046875</c:v>
                </c:pt>
                <c:pt idx="10762">
                  <c:v>12781.12890625</c:v>
                </c:pt>
                <c:pt idx="10763">
                  <c:v>14988.5234375</c:v>
                </c:pt>
                <c:pt idx="10764">
                  <c:v>13201.48828125</c:v>
                </c:pt>
                <c:pt idx="10765">
                  <c:v>12713.3515625</c:v>
                </c:pt>
                <c:pt idx="10766">
                  <c:v>12336.0390625</c:v>
                </c:pt>
                <c:pt idx="10767">
                  <c:v>14292.484375</c:v>
                </c:pt>
                <c:pt idx="10768">
                  <c:v>14854.88671875</c:v>
                </c:pt>
                <c:pt idx="10769">
                  <c:v>14816.42578125</c:v>
                </c:pt>
                <c:pt idx="10770">
                  <c:v>11613.50390625</c:v>
                </c:pt>
                <c:pt idx="10771">
                  <c:v>11783.33203125</c:v>
                </c:pt>
                <c:pt idx="10772">
                  <c:v>13321.33984375</c:v>
                </c:pt>
                <c:pt idx="10773">
                  <c:v>13402.359375</c:v>
                </c:pt>
                <c:pt idx="10774">
                  <c:v>10504.546875</c:v>
                </c:pt>
                <c:pt idx="10775">
                  <c:v>8637.140625</c:v>
                </c:pt>
                <c:pt idx="10776">
                  <c:v>8859.3984375</c:v>
                </c:pt>
                <c:pt idx="10777">
                  <c:v>11800.640625</c:v>
                </c:pt>
                <c:pt idx="10778">
                  <c:v>12720.1015625</c:v>
                </c:pt>
                <c:pt idx="10779">
                  <c:v>12064.0078125</c:v>
                </c:pt>
                <c:pt idx="10780">
                  <c:v>13227.69921875</c:v>
                </c:pt>
                <c:pt idx="10781">
                  <c:v>13268.4453125</c:v>
                </c:pt>
                <c:pt idx="10782">
                  <c:v>13495.0390625</c:v>
                </c:pt>
                <c:pt idx="10783">
                  <c:v>13193.890625</c:v>
                </c:pt>
                <c:pt idx="10784">
                  <c:v>12662.3203125</c:v>
                </c:pt>
                <c:pt idx="10785">
                  <c:v>14316.0078125</c:v>
                </c:pt>
                <c:pt idx="10786">
                  <c:v>13923.31640625</c:v>
                </c:pt>
                <c:pt idx="10787">
                  <c:v>14164.53125</c:v>
                </c:pt>
                <c:pt idx="10788">
                  <c:v>14194.515625</c:v>
                </c:pt>
                <c:pt idx="10789">
                  <c:v>11760.7421875</c:v>
                </c:pt>
                <c:pt idx="10790">
                  <c:v>14269.10546875</c:v>
                </c:pt>
                <c:pt idx="10791">
                  <c:v>12464.984375</c:v>
                </c:pt>
                <c:pt idx="10792">
                  <c:v>13174.3515625</c:v>
                </c:pt>
                <c:pt idx="10793">
                  <c:v>14445.34375</c:v>
                </c:pt>
                <c:pt idx="10794">
                  <c:v>12306.37890625</c:v>
                </c:pt>
                <c:pt idx="10795">
                  <c:v>11563.24609375</c:v>
                </c:pt>
                <c:pt idx="10796">
                  <c:v>12379.734375</c:v>
                </c:pt>
                <c:pt idx="10797">
                  <c:v>12516.6953125</c:v>
                </c:pt>
                <c:pt idx="10798">
                  <c:v>11745.8515625</c:v>
                </c:pt>
                <c:pt idx="10799">
                  <c:v>14248.1640625</c:v>
                </c:pt>
                <c:pt idx="10800">
                  <c:v>15311.26171875</c:v>
                </c:pt>
                <c:pt idx="10801">
                  <c:v>15071.95703125</c:v>
                </c:pt>
                <c:pt idx="10802">
                  <c:v>14314.70703125</c:v>
                </c:pt>
                <c:pt idx="10803">
                  <c:v>15234.41796875</c:v>
                </c:pt>
                <c:pt idx="10804">
                  <c:v>14567.22265625</c:v>
                </c:pt>
                <c:pt idx="10805">
                  <c:v>13074.84375</c:v>
                </c:pt>
                <c:pt idx="10806">
                  <c:v>12445.6875</c:v>
                </c:pt>
                <c:pt idx="10807">
                  <c:v>14819.27734375</c:v>
                </c:pt>
                <c:pt idx="10808">
                  <c:v>12746.10546875</c:v>
                </c:pt>
                <c:pt idx="10809">
                  <c:v>11715.25</c:v>
                </c:pt>
                <c:pt idx="10810">
                  <c:v>13778.39453125</c:v>
                </c:pt>
                <c:pt idx="10811">
                  <c:v>14565.81640625</c:v>
                </c:pt>
                <c:pt idx="10812">
                  <c:v>14103.6953125</c:v>
                </c:pt>
                <c:pt idx="10813">
                  <c:v>16394.515625</c:v>
                </c:pt>
                <c:pt idx="10814">
                  <c:v>13828.2578125</c:v>
                </c:pt>
                <c:pt idx="10815">
                  <c:v>15802.41015625</c:v>
                </c:pt>
                <c:pt idx="10816">
                  <c:v>14831.8046875</c:v>
                </c:pt>
                <c:pt idx="10817">
                  <c:v>17286.078125</c:v>
                </c:pt>
                <c:pt idx="10818">
                  <c:v>17593.796875</c:v>
                </c:pt>
                <c:pt idx="10819">
                  <c:v>14214.12890625</c:v>
                </c:pt>
                <c:pt idx="10820">
                  <c:v>16495.125</c:v>
                </c:pt>
                <c:pt idx="10821">
                  <c:v>16354.26171875</c:v>
                </c:pt>
                <c:pt idx="10822">
                  <c:v>16963.14453125</c:v>
                </c:pt>
                <c:pt idx="10823">
                  <c:v>16351.66796875</c:v>
                </c:pt>
                <c:pt idx="10824">
                  <c:v>16906.1328125</c:v>
                </c:pt>
                <c:pt idx="10825">
                  <c:v>16700.6171875</c:v>
                </c:pt>
                <c:pt idx="10826">
                  <c:v>13387.41796875</c:v>
                </c:pt>
                <c:pt idx="10827">
                  <c:v>12831.35546875</c:v>
                </c:pt>
                <c:pt idx="10828">
                  <c:v>14644.1328125</c:v>
                </c:pt>
                <c:pt idx="10829">
                  <c:v>17631.71484375</c:v>
                </c:pt>
                <c:pt idx="10830">
                  <c:v>18306.26171875</c:v>
                </c:pt>
                <c:pt idx="10831">
                  <c:v>16853.75390625</c:v>
                </c:pt>
                <c:pt idx="10832">
                  <c:v>16811.046875</c:v>
                </c:pt>
                <c:pt idx="10833">
                  <c:v>18801.33984375</c:v>
                </c:pt>
                <c:pt idx="10834">
                  <c:v>18630.1484375</c:v>
                </c:pt>
                <c:pt idx="10835">
                  <c:v>17942.36328125</c:v>
                </c:pt>
                <c:pt idx="10836">
                  <c:v>15989.6015625</c:v>
                </c:pt>
                <c:pt idx="10837">
                  <c:v>14576.55859375</c:v>
                </c:pt>
                <c:pt idx="10838">
                  <c:v>14574.75390625</c:v>
                </c:pt>
                <c:pt idx="10839">
                  <c:v>18647.48828125</c:v>
                </c:pt>
                <c:pt idx="10840">
                  <c:v>17207.05078125</c:v>
                </c:pt>
                <c:pt idx="10841">
                  <c:v>18488.33203125</c:v>
                </c:pt>
                <c:pt idx="10842">
                  <c:v>18598.453125</c:v>
                </c:pt>
                <c:pt idx="10843">
                  <c:v>17821.12109375</c:v>
                </c:pt>
                <c:pt idx="10844">
                  <c:v>17804.06640625</c:v>
                </c:pt>
                <c:pt idx="10845">
                  <c:v>11816.5390625</c:v>
                </c:pt>
                <c:pt idx="10846">
                  <c:v>6311.328125</c:v>
                </c:pt>
                <c:pt idx="10847">
                  <c:v>6820.640625</c:v>
                </c:pt>
                <c:pt idx="10848">
                  <c:v>10301.60546875</c:v>
                </c:pt>
                <c:pt idx="10849">
                  <c:v>10951.59765625</c:v>
                </c:pt>
                <c:pt idx="10850">
                  <c:v>10451.671875</c:v>
                </c:pt>
                <c:pt idx="10851">
                  <c:v>11533.3515625</c:v>
                </c:pt>
                <c:pt idx="10852">
                  <c:v>10081.703125</c:v>
                </c:pt>
                <c:pt idx="10853">
                  <c:v>7845.8125</c:v>
                </c:pt>
                <c:pt idx="10854">
                  <c:v>9591.171875</c:v>
                </c:pt>
                <c:pt idx="10855">
                  <c:v>12030.07421875</c:v>
                </c:pt>
                <c:pt idx="10856">
                  <c:v>11842.86328125</c:v>
                </c:pt>
                <c:pt idx="10857">
                  <c:v>9546.890625</c:v>
                </c:pt>
                <c:pt idx="10858">
                  <c:v>9596.6484375</c:v>
                </c:pt>
                <c:pt idx="10859">
                  <c:v>11915.8046875</c:v>
                </c:pt>
                <c:pt idx="10860">
                  <c:v>12444.61328125</c:v>
                </c:pt>
                <c:pt idx="10861">
                  <c:v>10980.8125</c:v>
                </c:pt>
                <c:pt idx="10862">
                  <c:v>11347.859375</c:v>
                </c:pt>
                <c:pt idx="10863">
                  <c:v>12031.28125</c:v>
                </c:pt>
                <c:pt idx="10864">
                  <c:v>11571.34765625</c:v>
                </c:pt>
                <c:pt idx="10865">
                  <c:v>13086.01953125</c:v>
                </c:pt>
                <c:pt idx="10866">
                  <c:v>11863.90234375</c:v>
                </c:pt>
                <c:pt idx="10867">
                  <c:v>12910.37109375</c:v>
                </c:pt>
                <c:pt idx="10868">
                  <c:v>12553.5546875</c:v>
                </c:pt>
                <c:pt idx="10869">
                  <c:v>12913.421875</c:v>
                </c:pt>
                <c:pt idx="10870">
                  <c:v>12196.7265625</c:v>
                </c:pt>
                <c:pt idx="10871">
                  <c:v>10855.484375</c:v>
                </c:pt>
                <c:pt idx="10872">
                  <c:v>12435.59375</c:v>
                </c:pt>
                <c:pt idx="10873">
                  <c:v>10831.76171875</c:v>
                </c:pt>
                <c:pt idx="10874">
                  <c:v>11222.875</c:v>
                </c:pt>
                <c:pt idx="10875">
                  <c:v>20313.22265625</c:v>
                </c:pt>
                <c:pt idx="10876">
                  <c:v>20241.734375</c:v>
                </c:pt>
                <c:pt idx="10877">
                  <c:v>19182.5546875</c:v>
                </c:pt>
                <c:pt idx="10878">
                  <c:v>20243.40625</c:v>
                </c:pt>
                <c:pt idx="10879">
                  <c:v>18060.65625</c:v>
                </c:pt>
                <c:pt idx="10880">
                  <c:v>19864.01953125</c:v>
                </c:pt>
                <c:pt idx="10881">
                  <c:v>19357.7734375</c:v>
                </c:pt>
                <c:pt idx="10882">
                  <c:v>18876.0390625</c:v>
                </c:pt>
                <c:pt idx="10883">
                  <c:v>19947.74609375</c:v>
                </c:pt>
                <c:pt idx="10884">
                  <c:v>20329.65625</c:v>
                </c:pt>
                <c:pt idx="10885">
                  <c:v>19596.73828125</c:v>
                </c:pt>
                <c:pt idx="10886">
                  <c:v>19961.51953125</c:v>
                </c:pt>
                <c:pt idx="10887">
                  <c:v>19128.265625</c:v>
                </c:pt>
                <c:pt idx="10888">
                  <c:v>19980.90625</c:v>
                </c:pt>
                <c:pt idx="10889">
                  <c:v>19967.84375</c:v>
                </c:pt>
                <c:pt idx="10890">
                  <c:v>10163.2578125</c:v>
                </c:pt>
                <c:pt idx="10891">
                  <c:v>13577.1796875</c:v>
                </c:pt>
                <c:pt idx="10892">
                  <c:v>11991.59375</c:v>
                </c:pt>
                <c:pt idx="10893">
                  <c:v>9281.765625</c:v>
                </c:pt>
                <c:pt idx="10894">
                  <c:v>8910.79296875</c:v>
                </c:pt>
                <c:pt idx="10895">
                  <c:v>9766.03515625</c:v>
                </c:pt>
                <c:pt idx="10896">
                  <c:v>14145.6484375</c:v>
                </c:pt>
                <c:pt idx="10897">
                  <c:v>12797.3359375</c:v>
                </c:pt>
                <c:pt idx="10898">
                  <c:v>10128.4609375</c:v>
                </c:pt>
                <c:pt idx="10899">
                  <c:v>8288.6953125</c:v>
                </c:pt>
                <c:pt idx="10900">
                  <c:v>8957.28125</c:v>
                </c:pt>
                <c:pt idx="10901">
                  <c:v>13244.9140625</c:v>
                </c:pt>
                <c:pt idx="10902">
                  <c:v>11495.0625</c:v>
                </c:pt>
                <c:pt idx="10903">
                  <c:v>10742.046875</c:v>
                </c:pt>
                <c:pt idx="10904">
                  <c:v>12561.1484375</c:v>
                </c:pt>
                <c:pt idx="10905">
                  <c:v>15898.0703125</c:v>
                </c:pt>
                <c:pt idx="10906">
                  <c:v>15682.03515625</c:v>
                </c:pt>
                <c:pt idx="10907">
                  <c:v>17958.46484375</c:v>
                </c:pt>
                <c:pt idx="10908">
                  <c:v>17939.2890625</c:v>
                </c:pt>
                <c:pt idx="10909">
                  <c:v>17884.08984375</c:v>
                </c:pt>
                <c:pt idx="10910">
                  <c:v>18442.4609375</c:v>
                </c:pt>
                <c:pt idx="10911">
                  <c:v>16943.16015625</c:v>
                </c:pt>
                <c:pt idx="10912">
                  <c:v>15744.5546875</c:v>
                </c:pt>
                <c:pt idx="10913">
                  <c:v>14247.4765625</c:v>
                </c:pt>
                <c:pt idx="10914">
                  <c:v>14319.1953125</c:v>
                </c:pt>
                <c:pt idx="10915">
                  <c:v>15598.12109375</c:v>
                </c:pt>
                <c:pt idx="10916">
                  <c:v>16926.56640625</c:v>
                </c:pt>
                <c:pt idx="10917">
                  <c:v>18156.2109375</c:v>
                </c:pt>
                <c:pt idx="10918">
                  <c:v>17959.3359375</c:v>
                </c:pt>
                <c:pt idx="10919">
                  <c:v>18179.64453125</c:v>
                </c:pt>
                <c:pt idx="10920">
                  <c:v>16191.58203125</c:v>
                </c:pt>
                <c:pt idx="10921">
                  <c:v>18229.953125</c:v>
                </c:pt>
                <c:pt idx="10922">
                  <c:v>15476.8671875</c:v>
                </c:pt>
                <c:pt idx="10923">
                  <c:v>18280.08203125</c:v>
                </c:pt>
                <c:pt idx="10924">
                  <c:v>16928.08203125</c:v>
                </c:pt>
                <c:pt idx="10925">
                  <c:v>18413.4765625</c:v>
                </c:pt>
                <c:pt idx="10926">
                  <c:v>17252.91796875</c:v>
                </c:pt>
                <c:pt idx="10927">
                  <c:v>16317.5078125</c:v>
                </c:pt>
                <c:pt idx="10928">
                  <c:v>17919.92578125</c:v>
                </c:pt>
                <c:pt idx="10929">
                  <c:v>17261.2421875</c:v>
                </c:pt>
                <c:pt idx="10930">
                  <c:v>16961.14453125</c:v>
                </c:pt>
                <c:pt idx="10931">
                  <c:v>17799.23046875</c:v>
                </c:pt>
                <c:pt idx="10932">
                  <c:v>15324.625</c:v>
                </c:pt>
                <c:pt idx="10933">
                  <c:v>15076.45703125</c:v>
                </c:pt>
                <c:pt idx="10934">
                  <c:v>16218.89453125</c:v>
                </c:pt>
                <c:pt idx="10935">
                  <c:v>10703.55859375</c:v>
                </c:pt>
                <c:pt idx="10936">
                  <c:v>8549.61328125</c:v>
                </c:pt>
                <c:pt idx="10937">
                  <c:v>7018.50390625</c:v>
                </c:pt>
                <c:pt idx="10938">
                  <c:v>7012.625</c:v>
                </c:pt>
                <c:pt idx="10939">
                  <c:v>8168.3359375</c:v>
                </c:pt>
                <c:pt idx="10940">
                  <c:v>8887.0390625</c:v>
                </c:pt>
                <c:pt idx="10941">
                  <c:v>10119.4765625</c:v>
                </c:pt>
                <c:pt idx="10942">
                  <c:v>10820.64453125</c:v>
                </c:pt>
                <c:pt idx="10943">
                  <c:v>11122.32421875</c:v>
                </c:pt>
                <c:pt idx="10944">
                  <c:v>10933.734375</c:v>
                </c:pt>
                <c:pt idx="10945">
                  <c:v>10279.9140625</c:v>
                </c:pt>
                <c:pt idx="10946">
                  <c:v>9892.9609375</c:v>
                </c:pt>
                <c:pt idx="10947">
                  <c:v>11478.74609375</c:v>
                </c:pt>
                <c:pt idx="10948">
                  <c:v>11352.40234375</c:v>
                </c:pt>
                <c:pt idx="10949">
                  <c:v>11872.4296875</c:v>
                </c:pt>
                <c:pt idx="10950">
                  <c:v>13532.55078125</c:v>
                </c:pt>
                <c:pt idx="10951">
                  <c:v>12632.546875</c:v>
                </c:pt>
                <c:pt idx="10952">
                  <c:v>11891.2421875</c:v>
                </c:pt>
                <c:pt idx="10953">
                  <c:v>13165.70703125</c:v>
                </c:pt>
                <c:pt idx="10954">
                  <c:v>13328.2734375</c:v>
                </c:pt>
                <c:pt idx="10955">
                  <c:v>12707.7734375</c:v>
                </c:pt>
                <c:pt idx="10956">
                  <c:v>13484.04296875</c:v>
                </c:pt>
                <c:pt idx="10957">
                  <c:v>13586.05859375</c:v>
                </c:pt>
                <c:pt idx="10958">
                  <c:v>13279.4609375</c:v>
                </c:pt>
                <c:pt idx="10959">
                  <c:v>11886.3203125</c:v>
                </c:pt>
                <c:pt idx="10960">
                  <c:v>11016.1328125</c:v>
                </c:pt>
                <c:pt idx="10961">
                  <c:v>11154.3203125</c:v>
                </c:pt>
                <c:pt idx="10962">
                  <c:v>12688.91796875</c:v>
                </c:pt>
                <c:pt idx="10963">
                  <c:v>11186.0390625</c:v>
                </c:pt>
                <c:pt idx="10964">
                  <c:v>13048.17578125</c:v>
                </c:pt>
                <c:pt idx="10965">
                  <c:v>12701.36328125</c:v>
                </c:pt>
                <c:pt idx="10966">
                  <c:v>12755</c:v>
                </c:pt>
                <c:pt idx="10967">
                  <c:v>12751.6796875</c:v>
                </c:pt>
                <c:pt idx="10968">
                  <c:v>12173.3046875</c:v>
                </c:pt>
                <c:pt idx="10969">
                  <c:v>12630.42578125</c:v>
                </c:pt>
                <c:pt idx="10970">
                  <c:v>11637.6015625</c:v>
                </c:pt>
                <c:pt idx="10971">
                  <c:v>9860.80078125</c:v>
                </c:pt>
                <c:pt idx="10972">
                  <c:v>9692.26171875</c:v>
                </c:pt>
                <c:pt idx="10973">
                  <c:v>12845.96484375</c:v>
                </c:pt>
                <c:pt idx="10974">
                  <c:v>12720.8125</c:v>
                </c:pt>
                <c:pt idx="10975">
                  <c:v>11029.390625</c:v>
                </c:pt>
                <c:pt idx="10976">
                  <c:v>10304.58203125</c:v>
                </c:pt>
                <c:pt idx="10977">
                  <c:v>11892.23046875</c:v>
                </c:pt>
                <c:pt idx="10978">
                  <c:v>12441.89453125</c:v>
                </c:pt>
                <c:pt idx="10979">
                  <c:v>11859.1484375</c:v>
                </c:pt>
                <c:pt idx="10980">
                  <c:v>12444.25390625</c:v>
                </c:pt>
                <c:pt idx="10981">
                  <c:v>11629.3125</c:v>
                </c:pt>
                <c:pt idx="10982">
                  <c:v>12896.01171875</c:v>
                </c:pt>
                <c:pt idx="10983">
                  <c:v>11613.6171875</c:v>
                </c:pt>
                <c:pt idx="10984">
                  <c:v>9575.7109375</c:v>
                </c:pt>
                <c:pt idx="10985">
                  <c:v>10576.375</c:v>
                </c:pt>
                <c:pt idx="10986">
                  <c:v>12986.3828125</c:v>
                </c:pt>
                <c:pt idx="10987">
                  <c:v>12369.71875</c:v>
                </c:pt>
                <c:pt idx="10988">
                  <c:v>10938.890625</c:v>
                </c:pt>
                <c:pt idx="10989">
                  <c:v>10070.84765625</c:v>
                </c:pt>
                <c:pt idx="10990">
                  <c:v>11381.3359375</c:v>
                </c:pt>
                <c:pt idx="10991">
                  <c:v>12385.78515625</c:v>
                </c:pt>
                <c:pt idx="10992">
                  <c:v>8471.21875</c:v>
                </c:pt>
                <c:pt idx="10993">
                  <c:v>8042.78125</c:v>
                </c:pt>
                <c:pt idx="10994">
                  <c:v>9975.25390625</c:v>
                </c:pt>
                <c:pt idx="10995">
                  <c:v>12866.87109375</c:v>
                </c:pt>
                <c:pt idx="10996">
                  <c:v>12410.328125</c:v>
                </c:pt>
                <c:pt idx="10997">
                  <c:v>13524.71484375</c:v>
                </c:pt>
                <c:pt idx="10998">
                  <c:v>13068.8203125</c:v>
                </c:pt>
                <c:pt idx="10999">
                  <c:v>9823.84375</c:v>
                </c:pt>
                <c:pt idx="11000">
                  <c:v>12677.15234375</c:v>
                </c:pt>
                <c:pt idx="11001">
                  <c:v>11136.68359375</c:v>
                </c:pt>
                <c:pt idx="11002">
                  <c:v>10654.484375</c:v>
                </c:pt>
                <c:pt idx="11003">
                  <c:v>11407.859375</c:v>
                </c:pt>
                <c:pt idx="11004">
                  <c:v>13556.765625</c:v>
                </c:pt>
                <c:pt idx="11005">
                  <c:v>9903.33984375</c:v>
                </c:pt>
                <c:pt idx="11006">
                  <c:v>12853.1875</c:v>
                </c:pt>
                <c:pt idx="11007">
                  <c:v>12104.52734375</c:v>
                </c:pt>
                <c:pt idx="11008">
                  <c:v>12573.92578125</c:v>
                </c:pt>
                <c:pt idx="11009">
                  <c:v>13035.68359375</c:v>
                </c:pt>
                <c:pt idx="11010">
                  <c:v>15199.890625</c:v>
                </c:pt>
                <c:pt idx="11011">
                  <c:v>14336.4609375</c:v>
                </c:pt>
                <c:pt idx="11012">
                  <c:v>15586.6875</c:v>
                </c:pt>
                <c:pt idx="11013">
                  <c:v>17644.5234375</c:v>
                </c:pt>
                <c:pt idx="11014">
                  <c:v>14582.4375</c:v>
                </c:pt>
                <c:pt idx="11015">
                  <c:v>17454.59375</c:v>
                </c:pt>
                <c:pt idx="11016">
                  <c:v>16421.31640625</c:v>
                </c:pt>
                <c:pt idx="11017">
                  <c:v>15869.3046875</c:v>
                </c:pt>
                <c:pt idx="11018">
                  <c:v>16945.95703125</c:v>
                </c:pt>
                <c:pt idx="11019">
                  <c:v>17545.9296875</c:v>
                </c:pt>
                <c:pt idx="11020">
                  <c:v>17586.953125</c:v>
                </c:pt>
                <c:pt idx="11021">
                  <c:v>17673.90234375</c:v>
                </c:pt>
                <c:pt idx="11022">
                  <c:v>16093.98828125</c:v>
                </c:pt>
                <c:pt idx="11023">
                  <c:v>18360.1640625</c:v>
                </c:pt>
                <c:pt idx="11024">
                  <c:v>18356.8359375</c:v>
                </c:pt>
                <c:pt idx="11025">
                  <c:v>15350.2734375</c:v>
                </c:pt>
                <c:pt idx="11026">
                  <c:v>10759.2109375</c:v>
                </c:pt>
                <c:pt idx="11027">
                  <c:v>12246.765625</c:v>
                </c:pt>
                <c:pt idx="11028">
                  <c:v>14415.86328125</c:v>
                </c:pt>
                <c:pt idx="11029">
                  <c:v>14735.2578125</c:v>
                </c:pt>
                <c:pt idx="11030">
                  <c:v>15306.2109375</c:v>
                </c:pt>
                <c:pt idx="11031">
                  <c:v>13792.52734375</c:v>
                </c:pt>
                <c:pt idx="11032">
                  <c:v>13841.48828125</c:v>
                </c:pt>
                <c:pt idx="11033">
                  <c:v>14061.09375</c:v>
                </c:pt>
                <c:pt idx="11034">
                  <c:v>14782.2890625</c:v>
                </c:pt>
                <c:pt idx="11035">
                  <c:v>15746.6015625</c:v>
                </c:pt>
                <c:pt idx="11036">
                  <c:v>14976.5</c:v>
                </c:pt>
                <c:pt idx="11037">
                  <c:v>14730.4609375</c:v>
                </c:pt>
                <c:pt idx="11038">
                  <c:v>15319.9453125</c:v>
                </c:pt>
                <c:pt idx="11039">
                  <c:v>14866.55859375</c:v>
                </c:pt>
                <c:pt idx="11040">
                  <c:v>13510.14453125</c:v>
                </c:pt>
                <c:pt idx="11041">
                  <c:v>13053.09765625</c:v>
                </c:pt>
                <c:pt idx="11042">
                  <c:v>14788.48046875</c:v>
                </c:pt>
                <c:pt idx="11043">
                  <c:v>11686.83984375</c:v>
                </c:pt>
                <c:pt idx="11044">
                  <c:v>11134.0390625</c:v>
                </c:pt>
                <c:pt idx="11045">
                  <c:v>11042.796875</c:v>
                </c:pt>
                <c:pt idx="11046">
                  <c:v>13127.984375</c:v>
                </c:pt>
                <c:pt idx="11047">
                  <c:v>15465.15234375</c:v>
                </c:pt>
                <c:pt idx="11048">
                  <c:v>13886.64453125</c:v>
                </c:pt>
                <c:pt idx="11049">
                  <c:v>15239.46484375</c:v>
                </c:pt>
                <c:pt idx="11050">
                  <c:v>13242.69140625</c:v>
                </c:pt>
                <c:pt idx="11051">
                  <c:v>15067.70703125</c:v>
                </c:pt>
                <c:pt idx="11052">
                  <c:v>15576.171875</c:v>
                </c:pt>
                <c:pt idx="11053">
                  <c:v>15065.46484375</c:v>
                </c:pt>
                <c:pt idx="11054">
                  <c:v>14386.34765625</c:v>
                </c:pt>
                <c:pt idx="11055">
                  <c:v>16409.8984375</c:v>
                </c:pt>
                <c:pt idx="11056">
                  <c:v>14547.76953125</c:v>
                </c:pt>
                <c:pt idx="11057">
                  <c:v>12162.84765625</c:v>
                </c:pt>
                <c:pt idx="11058">
                  <c:v>11019.62109375</c:v>
                </c:pt>
                <c:pt idx="11059">
                  <c:v>10984.94921875</c:v>
                </c:pt>
                <c:pt idx="11060">
                  <c:v>15208.2265625</c:v>
                </c:pt>
                <c:pt idx="11061">
                  <c:v>17020.9453125</c:v>
                </c:pt>
                <c:pt idx="11062">
                  <c:v>14781.41015625</c:v>
                </c:pt>
                <c:pt idx="11063">
                  <c:v>16478.8515625</c:v>
                </c:pt>
                <c:pt idx="11064">
                  <c:v>14172.71875</c:v>
                </c:pt>
                <c:pt idx="11065">
                  <c:v>15498.49609375</c:v>
                </c:pt>
                <c:pt idx="11066">
                  <c:v>16059.4921875</c:v>
                </c:pt>
                <c:pt idx="11067">
                  <c:v>15924.515625</c:v>
                </c:pt>
                <c:pt idx="11068">
                  <c:v>16209.33984375</c:v>
                </c:pt>
                <c:pt idx="11069">
                  <c:v>16688.5859375</c:v>
                </c:pt>
                <c:pt idx="11070">
                  <c:v>15224.859375</c:v>
                </c:pt>
                <c:pt idx="11071">
                  <c:v>14973.67578125</c:v>
                </c:pt>
                <c:pt idx="11072">
                  <c:v>14663.8515625</c:v>
                </c:pt>
                <c:pt idx="11073">
                  <c:v>14893.91796875</c:v>
                </c:pt>
                <c:pt idx="11074">
                  <c:v>14905.94921875</c:v>
                </c:pt>
                <c:pt idx="11075">
                  <c:v>13651.9296875</c:v>
                </c:pt>
                <c:pt idx="11076">
                  <c:v>13319.4609375</c:v>
                </c:pt>
                <c:pt idx="11077">
                  <c:v>15030.23828125</c:v>
                </c:pt>
                <c:pt idx="11078">
                  <c:v>10831.0234375</c:v>
                </c:pt>
                <c:pt idx="11079">
                  <c:v>14164.30859375</c:v>
                </c:pt>
                <c:pt idx="11080">
                  <c:v>14071.953125</c:v>
                </c:pt>
                <c:pt idx="11081">
                  <c:v>14109.57421875</c:v>
                </c:pt>
                <c:pt idx="11082">
                  <c:v>14442.08203125</c:v>
                </c:pt>
                <c:pt idx="11083">
                  <c:v>14594.296875</c:v>
                </c:pt>
                <c:pt idx="11084">
                  <c:v>13958.50390625</c:v>
                </c:pt>
                <c:pt idx="11085">
                  <c:v>14627.98828125</c:v>
                </c:pt>
                <c:pt idx="11086">
                  <c:v>14532.88671875</c:v>
                </c:pt>
                <c:pt idx="11087">
                  <c:v>14994.2734375</c:v>
                </c:pt>
                <c:pt idx="11088">
                  <c:v>13809.296875</c:v>
                </c:pt>
                <c:pt idx="11089">
                  <c:v>14481.4140625</c:v>
                </c:pt>
                <c:pt idx="11090">
                  <c:v>13791.984375</c:v>
                </c:pt>
                <c:pt idx="11091">
                  <c:v>13463.71484375</c:v>
                </c:pt>
                <c:pt idx="11092">
                  <c:v>13807.921875</c:v>
                </c:pt>
                <c:pt idx="11093">
                  <c:v>12201.67578125</c:v>
                </c:pt>
                <c:pt idx="11094">
                  <c:v>12434.65234375</c:v>
                </c:pt>
                <c:pt idx="11095">
                  <c:v>14895.66015625</c:v>
                </c:pt>
                <c:pt idx="11096">
                  <c:v>13007.74609375</c:v>
                </c:pt>
                <c:pt idx="11097">
                  <c:v>11802.17578125</c:v>
                </c:pt>
                <c:pt idx="11098">
                  <c:v>14315.9453125</c:v>
                </c:pt>
                <c:pt idx="11099">
                  <c:v>14840.6015625</c:v>
                </c:pt>
                <c:pt idx="11100">
                  <c:v>15678.890625</c:v>
                </c:pt>
                <c:pt idx="11101">
                  <c:v>15354.58984375</c:v>
                </c:pt>
                <c:pt idx="11102">
                  <c:v>15737.5</c:v>
                </c:pt>
                <c:pt idx="11103">
                  <c:v>15427.90625</c:v>
                </c:pt>
                <c:pt idx="11104">
                  <c:v>14760.43359375</c:v>
                </c:pt>
                <c:pt idx="11105">
                  <c:v>14220.8515625</c:v>
                </c:pt>
                <c:pt idx="11106">
                  <c:v>14422.61328125</c:v>
                </c:pt>
                <c:pt idx="11107">
                  <c:v>11934.7265625</c:v>
                </c:pt>
                <c:pt idx="11108">
                  <c:v>11305.56640625</c:v>
                </c:pt>
                <c:pt idx="11109">
                  <c:v>11534.44921875</c:v>
                </c:pt>
                <c:pt idx="11110">
                  <c:v>13455.046875</c:v>
                </c:pt>
                <c:pt idx="11111">
                  <c:v>15153.21484375</c:v>
                </c:pt>
                <c:pt idx="11112">
                  <c:v>15665.92578125</c:v>
                </c:pt>
                <c:pt idx="11113">
                  <c:v>14362.2578125</c:v>
                </c:pt>
                <c:pt idx="11114">
                  <c:v>14575.15625</c:v>
                </c:pt>
                <c:pt idx="11115">
                  <c:v>15653.71484375</c:v>
                </c:pt>
                <c:pt idx="11116">
                  <c:v>15823.6953125</c:v>
                </c:pt>
                <c:pt idx="11117">
                  <c:v>15461.11328125</c:v>
                </c:pt>
                <c:pt idx="11118">
                  <c:v>14631.44921875</c:v>
                </c:pt>
                <c:pt idx="11119">
                  <c:v>16445.609375</c:v>
                </c:pt>
                <c:pt idx="11120">
                  <c:v>16269.6015625</c:v>
                </c:pt>
                <c:pt idx="11121">
                  <c:v>14692.98046875</c:v>
                </c:pt>
                <c:pt idx="11122">
                  <c:v>14940.01171875</c:v>
                </c:pt>
                <c:pt idx="11123">
                  <c:v>16352.8203125</c:v>
                </c:pt>
                <c:pt idx="11124">
                  <c:v>16380.20703125</c:v>
                </c:pt>
                <c:pt idx="11125">
                  <c:v>14488.62109375</c:v>
                </c:pt>
                <c:pt idx="11126">
                  <c:v>13113.8203125</c:v>
                </c:pt>
                <c:pt idx="11127">
                  <c:v>13493.7890625</c:v>
                </c:pt>
                <c:pt idx="11128">
                  <c:v>16391.875</c:v>
                </c:pt>
                <c:pt idx="11129">
                  <c:v>16377.1875</c:v>
                </c:pt>
                <c:pt idx="11130">
                  <c:v>10136.890625</c:v>
                </c:pt>
                <c:pt idx="11131">
                  <c:v>8544.7890625</c:v>
                </c:pt>
                <c:pt idx="11132">
                  <c:v>8294.08984375</c:v>
                </c:pt>
                <c:pt idx="11133">
                  <c:v>8064.59375</c:v>
                </c:pt>
                <c:pt idx="11134">
                  <c:v>10781.69921875</c:v>
                </c:pt>
                <c:pt idx="11135">
                  <c:v>10119.4765625</c:v>
                </c:pt>
                <c:pt idx="11136">
                  <c:v>10989.328125</c:v>
                </c:pt>
                <c:pt idx="11137">
                  <c:v>9794.87109375</c:v>
                </c:pt>
                <c:pt idx="11138">
                  <c:v>9491.83203125</c:v>
                </c:pt>
                <c:pt idx="11139">
                  <c:v>10962.7109375</c:v>
                </c:pt>
                <c:pt idx="11140">
                  <c:v>9208.78125</c:v>
                </c:pt>
                <c:pt idx="11141">
                  <c:v>9187.22265625</c:v>
                </c:pt>
                <c:pt idx="11142">
                  <c:v>11551.109375</c:v>
                </c:pt>
                <c:pt idx="11143">
                  <c:v>11156.609375</c:v>
                </c:pt>
                <c:pt idx="11144">
                  <c:v>10453.18359375</c:v>
                </c:pt>
                <c:pt idx="11145">
                  <c:v>13821.02734375</c:v>
                </c:pt>
                <c:pt idx="11146">
                  <c:v>12802.23046875</c:v>
                </c:pt>
                <c:pt idx="11147">
                  <c:v>13112.06640625</c:v>
                </c:pt>
                <c:pt idx="11148">
                  <c:v>13742.98828125</c:v>
                </c:pt>
                <c:pt idx="11149">
                  <c:v>13720.109375</c:v>
                </c:pt>
                <c:pt idx="11150">
                  <c:v>14137.88671875</c:v>
                </c:pt>
                <c:pt idx="11151">
                  <c:v>13268.28515625</c:v>
                </c:pt>
                <c:pt idx="11152">
                  <c:v>11032.40625</c:v>
                </c:pt>
                <c:pt idx="11153">
                  <c:v>9863.29296875</c:v>
                </c:pt>
                <c:pt idx="11154">
                  <c:v>11124.62109375</c:v>
                </c:pt>
                <c:pt idx="11155">
                  <c:v>13942.2109375</c:v>
                </c:pt>
                <c:pt idx="11156">
                  <c:v>12145.1875</c:v>
                </c:pt>
                <c:pt idx="11157">
                  <c:v>9552.0390625</c:v>
                </c:pt>
                <c:pt idx="11158">
                  <c:v>10057.8046875</c:v>
                </c:pt>
                <c:pt idx="11159">
                  <c:v>13090.03515625</c:v>
                </c:pt>
                <c:pt idx="11160">
                  <c:v>15495.48046875</c:v>
                </c:pt>
                <c:pt idx="11161">
                  <c:v>10982.47265625</c:v>
                </c:pt>
                <c:pt idx="11162">
                  <c:v>16615.734375</c:v>
                </c:pt>
                <c:pt idx="11163">
                  <c:v>15073.55859375</c:v>
                </c:pt>
                <c:pt idx="11164">
                  <c:v>13660.22265625</c:v>
                </c:pt>
                <c:pt idx="11165">
                  <c:v>11668.52734375</c:v>
                </c:pt>
                <c:pt idx="11166">
                  <c:v>12564.76171875</c:v>
                </c:pt>
                <c:pt idx="11167">
                  <c:v>15973.95703125</c:v>
                </c:pt>
                <c:pt idx="11168">
                  <c:v>13752.62109375</c:v>
                </c:pt>
                <c:pt idx="11169">
                  <c:v>12623.6328125</c:v>
                </c:pt>
                <c:pt idx="11170">
                  <c:v>12680.63671875</c:v>
                </c:pt>
                <c:pt idx="11171">
                  <c:v>16849.07421875</c:v>
                </c:pt>
                <c:pt idx="11172">
                  <c:v>13990.609375</c:v>
                </c:pt>
                <c:pt idx="11173">
                  <c:v>12976.265625</c:v>
                </c:pt>
                <c:pt idx="11174">
                  <c:v>14589.58984375</c:v>
                </c:pt>
                <c:pt idx="11175">
                  <c:v>16965.20703125</c:v>
                </c:pt>
                <c:pt idx="11176">
                  <c:v>15791.98046875</c:v>
                </c:pt>
                <c:pt idx="11177">
                  <c:v>18109.5</c:v>
                </c:pt>
                <c:pt idx="11178">
                  <c:v>17618.7578125</c:v>
                </c:pt>
                <c:pt idx="11179">
                  <c:v>17719.50390625</c:v>
                </c:pt>
                <c:pt idx="11180">
                  <c:v>17349.5625</c:v>
                </c:pt>
                <c:pt idx="11181">
                  <c:v>16246.81640625</c:v>
                </c:pt>
                <c:pt idx="11182">
                  <c:v>14879.6015625</c:v>
                </c:pt>
                <c:pt idx="11183">
                  <c:v>15014.58203125</c:v>
                </c:pt>
                <c:pt idx="11184">
                  <c:v>17800.328125</c:v>
                </c:pt>
                <c:pt idx="11185">
                  <c:v>17424.26953125</c:v>
                </c:pt>
                <c:pt idx="11186">
                  <c:v>17909.2421875</c:v>
                </c:pt>
                <c:pt idx="11187">
                  <c:v>18107.65625</c:v>
                </c:pt>
                <c:pt idx="11188">
                  <c:v>18360.109375</c:v>
                </c:pt>
                <c:pt idx="11189">
                  <c:v>18284.73046875</c:v>
                </c:pt>
                <c:pt idx="11190">
                  <c:v>11771.390625</c:v>
                </c:pt>
                <c:pt idx="11191">
                  <c:v>11593.07421875</c:v>
                </c:pt>
                <c:pt idx="11192">
                  <c:v>12784.76171875</c:v>
                </c:pt>
                <c:pt idx="11193">
                  <c:v>11871.65234375</c:v>
                </c:pt>
                <c:pt idx="11194">
                  <c:v>10153.1953125</c:v>
                </c:pt>
                <c:pt idx="11195">
                  <c:v>10278.5625</c:v>
                </c:pt>
                <c:pt idx="11196">
                  <c:v>12564.08203125</c:v>
                </c:pt>
                <c:pt idx="11197">
                  <c:v>12780.4375</c:v>
                </c:pt>
                <c:pt idx="11198">
                  <c:v>12979.58984375</c:v>
                </c:pt>
                <c:pt idx="11199">
                  <c:v>13515.62109375</c:v>
                </c:pt>
                <c:pt idx="11200">
                  <c:v>13757.80078125</c:v>
                </c:pt>
                <c:pt idx="11201">
                  <c:v>12240.10546875</c:v>
                </c:pt>
                <c:pt idx="11202">
                  <c:v>12075.5234375</c:v>
                </c:pt>
                <c:pt idx="11203">
                  <c:v>11130.68359375</c:v>
                </c:pt>
                <c:pt idx="11204">
                  <c:v>11394.98828125</c:v>
                </c:pt>
                <c:pt idx="11205">
                  <c:v>10380.484375</c:v>
                </c:pt>
                <c:pt idx="11206">
                  <c:v>12218.9140625</c:v>
                </c:pt>
                <c:pt idx="11207">
                  <c:v>12333.5</c:v>
                </c:pt>
                <c:pt idx="11208">
                  <c:v>15009.59375</c:v>
                </c:pt>
                <c:pt idx="11209">
                  <c:v>14103.75</c:v>
                </c:pt>
                <c:pt idx="11210">
                  <c:v>14289.0625</c:v>
                </c:pt>
                <c:pt idx="11211">
                  <c:v>14760.1953125</c:v>
                </c:pt>
                <c:pt idx="11212">
                  <c:v>14876.578125</c:v>
                </c:pt>
                <c:pt idx="11213">
                  <c:v>14957.5390625</c:v>
                </c:pt>
                <c:pt idx="11214">
                  <c:v>14279.87109375</c:v>
                </c:pt>
                <c:pt idx="11215">
                  <c:v>13943.20703125</c:v>
                </c:pt>
                <c:pt idx="11216">
                  <c:v>13782.9375</c:v>
                </c:pt>
                <c:pt idx="11217">
                  <c:v>12117.046875</c:v>
                </c:pt>
                <c:pt idx="11218">
                  <c:v>11770.125</c:v>
                </c:pt>
                <c:pt idx="11219">
                  <c:v>12570.09765625</c:v>
                </c:pt>
                <c:pt idx="11220">
                  <c:v>14678.7109375</c:v>
                </c:pt>
                <c:pt idx="11221">
                  <c:v>9626.99609375</c:v>
                </c:pt>
                <c:pt idx="11222">
                  <c:v>14573.2890625</c:v>
                </c:pt>
                <c:pt idx="11223">
                  <c:v>14086.5625</c:v>
                </c:pt>
                <c:pt idx="11224">
                  <c:v>13405.15234375</c:v>
                </c:pt>
                <c:pt idx="11225">
                  <c:v>13698.43359375</c:v>
                </c:pt>
                <c:pt idx="11226">
                  <c:v>12166.609375</c:v>
                </c:pt>
                <c:pt idx="11227">
                  <c:v>11492.8671875</c:v>
                </c:pt>
                <c:pt idx="11228">
                  <c:v>14129.53515625</c:v>
                </c:pt>
                <c:pt idx="11229">
                  <c:v>13557.30859375</c:v>
                </c:pt>
                <c:pt idx="11230">
                  <c:v>12544.66796875</c:v>
                </c:pt>
                <c:pt idx="11231">
                  <c:v>14930.85546875</c:v>
                </c:pt>
                <c:pt idx="11232">
                  <c:v>14286.48828125</c:v>
                </c:pt>
                <c:pt idx="11233">
                  <c:v>14033.390625</c:v>
                </c:pt>
                <c:pt idx="11234">
                  <c:v>13201.5546875</c:v>
                </c:pt>
                <c:pt idx="11235">
                  <c:v>11973.84765625</c:v>
                </c:pt>
                <c:pt idx="11236">
                  <c:v>11619.80859375</c:v>
                </c:pt>
                <c:pt idx="11237">
                  <c:v>10357.8515625</c:v>
                </c:pt>
                <c:pt idx="11238">
                  <c:v>10372.0625</c:v>
                </c:pt>
                <c:pt idx="11239">
                  <c:v>11002.1953125</c:v>
                </c:pt>
                <c:pt idx="11240">
                  <c:v>10506.84375</c:v>
                </c:pt>
                <c:pt idx="11241">
                  <c:v>8522.54296875</c:v>
                </c:pt>
                <c:pt idx="11242">
                  <c:v>11320.9765625</c:v>
                </c:pt>
                <c:pt idx="11243">
                  <c:v>11745.2890625</c:v>
                </c:pt>
                <c:pt idx="11244">
                  <c:v>10367.8515625</c:v>
                </c:pt>
                <c:pt idx="11245">
                  <c:v>10304.4921875</c:v>
                </c:pt>
                <c:pt idx="11246">
                  <c:v>11950.3046875</c:v>
                </c:pt>
                <c:pt idx="11247">
                  <c:v>8983.74609375</c:v>
                </c:pt>
                <c:pt idx="11248">
                  <c:v>8298.7578125</c:v>
                </c:pt>
                <c:pt idx="11249">
                  <c:v>10755.9921875</c:v>
                </c:pt>
                <c:pt idx="11250">
                  <c:v>18368.90234375</c:v>
                </c:pt>
                <c:pt idx="11251">
                  <c:v>18900.59765625</c:v>
                </c:pt>
                <c:pt idx="11252">
                  <c:v>16971.140625</c:v>
                </c:pt>
                <c:pt idx="11253">
                  <c:v>16549.47265625</c:v>
                </c:pt>
                <c:pt idx="11254">
                  <c:v>16168.55078125</c:v>
                </c:pt>
                <c:pt idx="11255">
                  <c:v>16564.48046875</c:v>
                </c:pt>
                <c:pt idx="11256">
                  <c:v>18690.2890625</c:v>
                </c:pt>
                <c:pt idx="11257">
                  <c:v>17169.08203125</c:v>
                </c:pt>
                <c:pt idx="11258">
                  <c:v>15084.97265625</c:v>
                </c:pt>
                <c:pt idx="11259">
                  <c:v>12987.71875</c:v>
                </c:pt>
                <c:pt idx="11260">
                  <c:v>13074.72265625</c:v>
                </c:pt>
                <c:pt idx="11261">
                  <c:v>16220.77734375</c:v>
                </c:pt>
                <c:pt idx="11262">
                  <c:v>18532.93359375</c:v>
                </c:pt>
                <c:pt idx="11263">
                  <c:v>17998.421875</c:v>
                </c:pt>
                <c:pt idx="11264">
                  <c:v>18423.5703125</c:v>
                </c:pt>
                <c:pt idx="11265">
                  <c:v>11331.4453125</c:v>
                </c:pt>
                <c:pt idx="11266">
                  <c:v>10495.30859375</c:v>
                </c:pt>
                <c:pt idx="11267">
                  <c:v>10191.7890625</c:v>
                </c:pt>
                <c:pt idx="11268">
                  <c:v>11655.83984375</c:v>
                </c:pt>
                <c:pt idx="11269">
                  <c:v>13168.8828125</c:v>
                </c:pt>
                <c:pt idx="11270">
                  <c:v>12985.203125</c:v>
                </c:pt>
                <c:pt idx="11271">
                  <c:v>11789.69921875</c:v>
                </c:pt>
                <c:pt idx="11272">
                  <c:v>11998.609375</c:v>
                </c:pt>
                <c:pt idx="11273">
                  <c:v>11555.33203125</c:v>
                </c:pt>
                <c:pt idx="11274">
                  <c:v>11968.90625</c:v>
                </c:pt>
                <c:pt idx="11275">
                  <c:v>12543.16796875</c:v>
                </c:pt>
                <c:pt idx="11276">
                  <c:v>12651.36328125</c:v>
                </c:pt>
                <c:pt idx="11277">
                  <c:v>12445.24609375</c:v>
                </c:pt>
                <c:pt idx="11278">
                  <c:v>13112.078125</c:v>
                </c:pt>
                <c:pt idx="11279">
                  <c:v>12760.46875</c:v>
                </c:pt>
                <c:pt idx="11280">
                  <c:v>14215.82421875</c:v>
                </c:pt>
                <c:pt idx="11281">
                  <c:v>13803.70703125</c:v>
                </c:pt>
                <c:pt idx="11282">
                  <c:v>12513.8984375</c:v>
                </c:pt>
                <c:pt idx="11283">
                  <c:v>14125.1796875</c:v>
                </c:pt>
                <c:pt idx="11284">
                  <c:v>14031.578125</c:v>
                </c:pt>
                <c:pt idx="11285">
                  <c:v>13686.75390625</c:v>
                </c:pt>
                <c:pt idx="11286">
                  <c:v>14313.80859375</c:v>
                </c:pt>
                <c:pt idx="11287">
                  <c:v>11696.484375</c:v>
                </c:pt>
                <c:pt idx="11288">
                  <c:v>10278.8203125</c:v>
                </c:pt>
                <c:pt idx="11289">
                  <c:v>10944.25</c:v>
                </c:pt>
                <c:pt idx="11290">
                  <c:v>13605.79296875</c:v>
                </c:pt>
                <c:pt idx="11291">
                  <c:v>12892.125</c:v>
                </c:pt>
                <c:pt idx="11292">
                  <c:v>12127.796875</c:v>
                </c:pt>
                <c:pt idx="11293">
                  <c:v>14447.4453125</c:v>
                </c:pt>
                <c:pt idx="11294">
                  <c:v>14557.62109375</c:v>
                </c:pt>
                <c:pt idx="11295">
                  <c:v>11999.3046875</c:v>
                </c:pt>
                <c:pt idx="11296">
                  <c:v>17784.5625</c:v>
                </c:pt>
                <c:pt idx="11297">
                  <c:v>17731.03515625</c:v>
                </c:pt>
                <c:pt idx="11298">
                  <c:v>15664.22265625</c:v>
                </c:pt>
                <c:pt idx="11299">
                  <c:v>14982.67578125</c:v>
                </c:pt>
                <c:pt idx="11300">
                  <c:v>17868.80859375</c:v>
                </c:pt>
                <c:pt idx="11301">
                  <c:v>16956.6484375</c:v>
                </c:pt>
                <c:pt idx="11302">
                  <c:v>15222.4140625</c:v>
                </c:pt>
                <c:pt idx="11303">
                  <c:v>14171.6171875</c:v>
                </c:pt>
                <c:pt idx="11304">
                  <c:v>16165.8046875</c:v>
                </c:pt>
                <c:pt idx="11305">
                  <c:v>17033.296875</c:v>
                </c:pt>
                <c:pt idx="11306">
                  <c:v>15078.6484375</c:v>
                </c:pt>
                <c:pt idx="11307">
                  <c:v>13226.6484375</c:v>
                </c:pt>
                <c:pt idx="11308">
                  <c:v>17010.8828125</c:v>
                </c:pt>
                <c:pt idx="11309">
                  <c:v>17706.5078125</c:v>
                </c:pt>
                <c:pt idx="11310">
                  <c:v>13870.59765625</c:v>
                </c:pt>
                <c:pt idx="11311">
                  <c:v>11729.47265625</c:v>
                </c:pt>
                <c:pt idx="11312">
                  <c:v>14135.53125</c:v>
                </c:pt>
                <c:pt idx="11313">
                  <c:v>13026.4765625</c:v>
                </c:pt>
                <c:pt idx="11314">
                  <c:v>12097.16015625</c:v>
                </c:pt>
                <c:pt idx="11315">
                  <c:v>13092.71875</c:v>
                </c:pt>
                <c:pt idx="11316">
                  <c:v>13953.5078125</c:v>
                </c:pt>
                <c:pt idx="11317">
                  <c:v>14313.58203125</c:v>
                </c:pt>
                <c:pt idx="11318">
                  <c:v>14406.29296875</c:v>
                </c:pt>
                <c:pt idx="11319">
                  <c:v>13821.8125</c:v>
                </c:pt>
                <c:pt idx="11320">
                  <c:v>12763.49609375</c:v>
                </c:pt>
                <c:pt idx="11321">
                  <c:v>14133.73828125</c:v>
                </c:pt>
                <c:pt idx="11322">
                  <c:v>13402.7421875</c:v>
                </c:pt>
                <c:pt idx="11323">
                  <c:v>14478.39453125</c:v>
                </c:pt>
                <c:pt idx="11324">
                  <c:v>14206.0390625</c:v>
                </c:pt>
                <c:pt idx="11325">
                  <c:v>15433.65625</c:v>
                </c:pt>
                <c:pt idx="11326">
                  <c:v>14078.50390625</c:v>
                </c:pt>
                <c:pt idx="11327">
                  <c:v>14318.5859375</c:v>
                </c:pt>
                <c:pt idx="11328">
                  <c:v>15759.1171875</c:v>
                </c:pt>
                <c:pt idx="11329">
                  <c:v>15523.87109375</c:v>
                </c:pt>
                <c:pt idx="11330">
                  <c:v>15494.875</c:v>
                </c:pt>
                <c:pt idx="11331">
                  <c:v>14758.1015625</c:v>
                </c:pt>
                <c:pt idx="11332">
                  <c:v>14613.234375</c:v>
                </c:pt>
                <c:pt idx="11333">
                  <c:v>13968.6953125</c:v>
                </c:pt>
                <c:pt idx="11334">
                  <c:v>13421.83203125</c:v>
                </c:pt>
                <c:pt idx="11335">
                  <c:v>15691.29296875</c:v>
                </c:pt>
                <c:pt idx="11336">
                  <c:v>14673.2578125</c:v>
                </c:pt>
                <c:pt idx="11337">
                  <c:v>13360.25</c:v>
                </c:pt>
                <c:pt idx="11338">
                  <c:v>8744.8984375</c:v>
                </c:pt>
                <c:pt idx="11339">
                  <c:v>10053.46875</c:v>
                </c:pt>
                <c:pt idx="11340">
                  <c:v>15670.35546875</c:v>
                </c:pt>
                <c:pt idx="11341">
                  <c:v>16307.921875</c:v>
                </c:pt>
                <c:pt idx="11342">
                  <c:v>13504.92578125</c:v>
                </c:pt>
                <c:pt idx="11343">
                  <c:v>14556.87109375</c:v>
                </c:pt>
                <c:pt idx="11344">
                  <c:v>13758.0546875</c:v>
                </c:pt>
                <c:pt idx="11345">
                  <c:v>14177.515625</c:v>
                </c:pt>
                <c:pt idx="11346">
                  <c:v>14355.82421875</c:v>
                </c:pt>
                <c:pt idx="11347">
                  <c:v>15787.79296875</c:v>
                </c:pt>
                <c:pt idx="11348">
                  <c:v>13087.2578125</c:v>
                </c:pt>
                <c:pt idx="11349">
                  <c:v>12651.38671875</c:v>
                </c:pt>
                <c:pt idx="11350">
                  <c:v>13912.41796875</c:v>
                </c:pt>
                <c:pt idx="11351">
                  <c:v>16220.1875</c:v>
                </c:pt>
                <c:pt idx="11352">
                  <c:v>15387.49609375</c:v>
                </c:pt>
                <c:pt idx="11353">
                  <c:v>15155.734375</c:v>
                </c:pt>
                <c:pt idx="11354">
                  <c:v>15506.94921875</c:v>
                </c:pt>
                <c:pt idx="11355">
                  <c:v>14836.0234375</c:v>
                </c:pt>
                <c:pt idx="11356">
                  <c:v>14142.87109375</c:v>
                </c:pt>
                <c:pt idx="11357">
                  <c:v>14488.79296875</c:v>
                </c:pt>
                <c:pt idx="11358">
                  <c:v>15035.90625</c:v>
                </c:pt>
                <c:pt idx="11359">
                  <c:v>15602.16796875</c:v>
                </c:pt>
                <c:pt idx="11360">
                  <c:v>14201.5703125</c:v>
                </c:pt>
                <c:pt idx="11361">
                  <c:v>12056.56640625</c:v>
                </c:pt>
                <c:pt idx="11362">
                  <c:v>15031.07421875</c:v>
                </c:pt>
                <c:pt idx="11363">
                  <c:v>13811.9765625</c:v>
                </c:pt>
                <c:pt idx="11364">
                  <c:v>14113.41015625</c:v>
                </c:pt>
                <c:pt idx="11365">
                  <c:v>14299.66796875</c:v>
                </c:pt>
                <c:pt idx="11366">
                  <c:v>13710.45703125</c:v>
                </c:pt>
                <c:pt idx="11367">
                  <c:v>14011.17578125</c:v>
                </c:pt>
                <c:pt idx="11368">
                  <c:v>15191.87109375</c:v>
                </c:pt>
                <c:pt idx="11369">
                  <c:v>15107.70703125</c:v>
                </c:pt>
                <c:pt idx="11370">
                  <c:v>14536.046875</c:v>
                </c:pt>
                <c:pt idx="11371">
                  <c:v>15255.59375</c:v>
                </c:pt>
                <c:pt idx="11372">
                  <c:v>14064.3046875</c:v>
                </c:pt>
                <c:pt idx="11373">
                  <c:v>13546.1953125</c:v>
                </c:pt>
                <c:pt idx="11374">
                  <c:v>14124.94921875</c:v>
                </c:pt>
                <c:pt idx="11375">
                  <c:v>13895.390625</c:v>
                </c:pt>
                <c:pt idx="11376">
                  <c:v>12505.13671875</c:v>
                </c:pt>
                <c:pt idx="11377">
                  <c:v>11445.4375</c:v>
                </c:pt>
                <c:pt idx="11378">
                  <c:v>11502.83203125</c:v>
                </c:pt>
                <c:pt idx="11379">
                  <c:v>13998.71484375</c:v>
                </c:pt>
                <c:pt idx="11380">
                  <c:v>14494.61328125</c:v>
                </c:pt>
                <c:pt idx="11381">
                  <c:v>15296.953125</c:v>
                </c:pt>
                <c:pt idx="11382">
                  <c:v>13555.60546875</c:v>
                </c:pt>
                <c:pt idx="11383">
                  <c:v>12390.8515625</c:v>
                </c:pt>
                <c:pt idx="11384">
                  <c:v>15148.4296875</c:v>
                </c:pt>
                <c:pt idx="11385">
                  <c:v>11336.37109375</c:v>
                </c:pt>
                <c:pt idx="11386">
                  <c:v>7566.00390625</c:v>
                </c:pt>
                <c:pt idx="11387">
                  <c:v>12858.28125</c:v>
                </c:pt>
                <c:pt idx="11388">
                  <c:v>11212.27734375</c:v>
                </c:pt>
                <c:pt idx="11389">
                  <c:v>10020.8671875</c:v>
                </c:pt>
                <c:pt idx="11390">
                  <c:v>11450.6875</c:v>
                </c:pt>
                <c:pt idx="11391">
                  <c:v>13086.4765625</c:v>
                </c:pt>
                <c:pt idx="11392">
                  <c:v>10958.01171875</c:v>
                </c:pt>
                <c:pt idx="11393">
                  <c:v>10608.3125</c:v>
                </c:pt>
                <c:pt idx="11394">
                  <c:v>10835.30078125</c:v>
                </c:pt>
                <c:pt idx="11395">
                  <c:v>10401.0703125</c:v>
                </c:pt>
                <c:pt idx="11396">
                  <c:v>8170.4140625</c:v>
                </c:pt>
                <c:pt idx="11397">
                  <c:v>9651.40234375</c:v>
                </c:pt>
                <c:pt idx="11398">
                  <c:v>13327.94140625</c:v>
                </c:pt>
                <c:pt idx="11399">
                  <c:v>13968.6328125</c:v>
                </c:pt>
                <c:pt idx="11400">
                  <c:v>11382.609375</c:v>
                </c:pt>
                <c:pt idx="11401">
                  <c:v>11526.0703125</c:v>
                </c:pt>
                <c:pt idx="11402">
                  <c:v>11617.6640625</c:v>
                </c:pt>
                <c:pt idx="11403">
                  <c:v>5625.3359375</c:v>
                </c:pt>
                <c:pt idx="11404">
                  <c:v>5124.1484375</c:v>
                </c:pt>
                <c:pt idx="11405">
                  <c:v>10137.90234375</c:v>
                </c:pt>
                <c:pt idx="11406">
                  <c:v>10223.42578125</c:v>
                </c:pt>
                <c:pt idx="11407">
                  <c:v>9342.30078125</c:v>
                </c:pt>
                <c:pt idx="11408">
                  <c:v>10256.74609375</c:v>
                </c:pt>
                <c:pt idx="11409">
                  <c:v>10113.33203125</c:v>
                </c:pt>
                <c:pt idx="11410">
                  <c:v>8025.44140625</c:v>
                </c:pt>
                <c:pt idx="11411">
                  <c:v>9943.66015625</c:v>
                </c:pt>
                <c:pt idx="11412">
                  <c:v>12809.59375</c:v>
                </c:pt>
                <c:pt idx="11413">
                  <c:v>11156.90625</c:v>
                </c:pt>
                <c:pt idx="11414">
                  <c:v>10604.05078125</c:v>
                </c:pt>
                <c:pt idx="11415">
                  <c:v>15068.6484375</c:v>
                </c:pt>
                <c:pt idx="11416">
                  <c:v>14652.9765625</c:v>
                </c:pt>
                <c:pt idx="11417">
                  <c:v>16499.875</c:v>
                </c:pt>
                <c:pt idx="11418">
                  <c:v>14971.3828125</c:v>
                </c:pt>
                <c:pt idx="11419">
                  <c:v>15475.5</c:v>
                </c:pt>
                <c:pt idx="11420">
                  <c:v>14232.9609375</c:v>
                </c:pt>
                <c:pt idx="11421">
                  <c:v>15739.66796875</c:v>
                </c:pt>
                <c:pt idx="11422">
                  <c:v>16680.21875</c:v>
                </c:pt>
                <c:pt idx="11423">
                  <c:v>15857.4140625</c:v>
                </c:pt>
                <c:pt idx="11424">
                  <c:v>15970.0390625</c:v>
                </c:pt>
                <c:pt idx="11425">
                  <c:v>17149.95703125</c:v>
                </c:pt>
                <c:pt idx="11426">
                  <c:v>17166.703125</c:v>
                </c:pt>
                <c:pt idx="11427">
                  <c:v>17019.07421875</c:v>
                </c:pt>
                <c:pt idx="11428">
                  <c:v>17032.0625</c:v>
                </c:pt>
                <c:pt idx="11429">
                  <c:v>16498.54296875</c:v>
                </c:pt>
                <c:pt idx="11430">
                  <c:v>13846.8984375</c:v>
                </c:pt>
                <c:pt idx="11431">
                  <c:v>13447.65234375</c:v>
                </c:pt>
                <c:pt idx="11432">
                  <c:v>9906.5859375</c:v>
                </c:pt>
                <c:pt idx="11433">
                  <c:v>12948.625</c:v>
                </c:pt>
                <c:pt idx="11434">
                  <c:v>12211.74609375</c:v>
                </c:pt>
                <c:pt idx="11435">
                  <c:v>12630.921875</c:v>
                </c:pt>
                <c:pt idx="11436">
                  <c:v>13032.265625</c:v>
                </c:pt>
                <c:pt idx="11437">
                  <c:v>13147.2421875</c:v>
                </c:pt>
                <c:pt idx="11438">
                  <c:v>11131.5859375</c:v>
                </c:pt>
                <c:pt idx="11439">
                  <c:v>10647.9453125</c:v>
                </c:pt>
                <c:pt idx="11440">
                  <c:v>12251.2265625</c:v>
                </c:pt>
                <c:pt idx="11441">
                  <c:v>11700.39453125</c:v>
                </c:pt>
                <c:pt idx="11442">
                  <c:v>10907.73046875</c:v>
                </c:pt>
                <c:pt idx="11443">
                  <c:v>12103.875</c:v>
                </c:pt>
                <c:pt idx="11444">
                  <c:v>13966.58984375</c:v>
                </c:pt>
                <c:pt idx="11445">
                  <c:v>18296.0625</c:v>
                </c:pt>
                <c:pt idx="11446">
                  <c:v>17583.25</c:v>
                </c:pt>
                <c:pt idx="11447">
                  <c:v>18291.62109375</c:v>
                </c:pt>
                <c:pt idx="11448">
                  <c:v>15393.484375</c:v>
                </c:pt>
                <c:pt idx="11449">
                  <c:v>15547.01171875</c:v>
                </c:pt>
                <c:pt idx="11450">
                  <c:v>14961.8359375</c:v>
                </c:pt>
                <c:pt idx="11451">
                  <c:v>15353.03515625</c:v>
                </c:pt>
                <c:pt idx="11452">
                  <c:v>16201.734375</c:v>
                </c:pt>
                <c:pt idx="11453">
                  <c:v>17155.37890625</c:v>
                </c:pt>
                <c:pt idx="11454">
                  <c:v>17165.28125</c:v>
                </c:pt>
                <c:pt idx="11455">
                  <c:v>18069.7265625</c:v>
                </c:pt>
                <c:pt idx="11456">
                  <c:v>16484.640625</c:v>
                </c:pt>
                <c:pt idx="11457">
                  <c:v>15735.63671875</c:v>
                </c:pt>
                <c:pt idx="11458">
                  <c:v>17251.18359375</c:v>
                </c:pt>
                <c:pt idx="11459">
                  <c:v>17599.75390625</c:v>
                </c:pt>
                <c:pt idx="11460">
                  <c:v>13591.53515625</c:v>
                </c:pt>
                <c:pt idx="11461">
                  <c:v>12572.21875</c:v>
                </c:pt>
                <c:pt idx="11462">
                  <c:v>12905.5625</c:v>
                </c:pt>
                <c:pt idx="11463">
                  <c:v>13741.5625</c:v>
                </c:pt>
                <c:pt idx="11464">
                  <c:v>13398.89453125</c:v>
                </c:pt>
                <c:pt idx="11465">
                  <c:v>14726.828125</c:v>
                </c:pt>
                <c:pt idx="11466">
                  <c:v>12424.0234375</c:v>
                </c:pt>
                <c:pt idx="11467">
                  <c:v>10405.43359375</c:v>
                </c:pt>
                <c:pt idx="11468">
                  <c:v>12800.83984375</c:v>
                </c:pt>
                <c:pt idx="11469">
                  <c:v>13029.58984375</c:v>
                </c:pt>
                <c:pt idx="11470">
                  <c:v>12309.75</c:v>
                </c:pt>
                <c:pt idx="11471">
                  <c:v>12406.5546875</c:v>
                </c:pt>
                <c:pt idx="11472">
                  <c:v>13664.41015625</c:v>
                </c:pt>
                <c:pt idx="11473">
                  <c:v>13001.78125</c:v>
                </c:pt>
                <c:pt idx="11474">
                  <c:v>14711.984375</c:v>
                </c:pt>
                <c:pt idx="11475">
                  <c:v>15927.94921875</c:v>
                </c:pt>
                <c:pt idx="11476">
                  <c:v>10094.171875</c:v>
                </c:pt>
                <c:pt idx="11477">
                  <c:v>15665.71484375</c:v>
                </c:pt>
                <c:pt idx="11478">
                  <c:v>14262.828125</c:v>
                </c:pt>
                <c:pt idx="11479">
                  <c:v>13716.375</c:v>
                </c:pt>
                <c:pt idx="11480">
                  <c:v>16291.37109375</c:v>
                </c:pt>
                <c:pt idx="11481">
                  <c:v>15268.578125</c:v>
                </c:pt>
                <c:pt idx="11482">
                  <c:v>15663.93359375</c:v>
                </c:pt>
                <c:pt idx="11483">
                  <c:v>14179.4765625</c:v>
                </c:pt>
                <c:pt idx="11484">
                  <c:v>13806.9453125</c:v>
                </c:pt>
                <c:pt idx="11485">
                  <c:v>14718.39453125</c:v>
                </c:pt>
                <c:pt idx="11486">
                  <c:v>15564.91015625</c:v>
                </c:pt>
                <c:pt idx="11487">
                  <c:v>13587.70703125</c:v>
                </c:pt>
                <c:pt idx="11488">
                  <c:v>12112.93359375</c:v>
                </c:pt>
                <c:pt idx="11489">
                  <c:v>16251.703125</c:v>
                </c:pt>
                <c:pt idx="11490">
                  <c:v>12453.4453125</c:v>
                </c:pt>
                <c:pt idx="11491">
                  <c:v>12131.75</c:v>
                </c:pt>
                <c:pt idx="11492">
                  <c:v>12344.984375</c:v>
                </c:pt>
                <c:pt idx="11493">
                  <c:v>12319.8984375</c:v>
                </c:pt>
                <c:pt idx="11494">
                  <c:v>11469.0703125</c:v>
                </c:pt>
                <c:pt idx="11495">
                  <c:v>12010.8203125</c:v>
                </c:pt>
                <c:pt idx="11496">
                  <c:v>12408.1875</c:v>
                </c:pt>
                <c:pt idx="11497">
                  <c:v>12025.6875</c:v>
                </c:pt>
                <c:pt idx="11498">
                  <c:v>12179.8359375</c:v>
                </c:pt>
                <c:pt idx="11499">
                  <c:v>12384.7421875</c:v>
                </c:pt>
                <c:pt idx="11500">
                  <c:v>11162.6953125</c:v>
                </c:pt>
                <c:pt idx="11501">
                  <c:v>10462.6015625</c:v>
                </c:pt>
                <c:pt idx="11502">
                  <c:v>11905.8046875</c:v>
                </c:pt>
                <c:pt idx="11503">
                  <c:v>11257.5703125</c:v>
                </c:pt>
                <c:pt idx="11504">
                  <c:v>11565.5</c:v>
                </c:pt>
                <c:pt idx="11505">
                  <c:v>12494.4375</c:v>
                </c:pt>
                <c:pt idx="11506">
                  <c:v>13935.24609375</c:v>
                </c:pt>
                <c:pt idx="11507">
                  <c:v>14751.1953125</c:v>
                </c:pt>
                <c:pt idx="11508">
                  <c:v>11546.23046875</c:v>
                </c:pt>
                <c:pt idx="11509">
                  <c:v>10927.53125</c:v>
                </c:pt>
                <c:pt idx="11510">
                  <c:v>13634.05859375</c:v>
                </c:pt>
                <c:pt idx="11511">
                  <c:v>12357.65625</c:v>
                </c:pt>
                <c:pt idx="11512">
                  <c:v>11011.84765625</c:v>
                </c:pt>
                <c:pt idx="11513">
                  <c:v>11711.796875</c:v>
                </c:pt>
                <c:pt idx="11514">
                  <c:v>14494.3359375</c:v>
                </c:pt>
                <c:pt idx="11515">
                  <c:v>15332.6796875</c:v>
                </c:pt>
                <c:pt idx="11516">
                  <c:v>12362.6484375</c:v>
                </c:pt>
                <c:pt idx="11517">
                  <c:v>12206.1640625</c:v>
                </c:pt>
                <c:pt idx="11518">
                  <c:v>14620.3671875</c:v>
                </c:pt>
                <c:pt idx="11519">
                  <c:v>12864.234375</c:v>
                </c:pt>
                <c:pt idx="11520">
                  <c:v>14146.91796875</c:v>
                </c:pt>
                <c:pt idx="11521">
                  <c:v>13135.70703125</c:v>
                </c:pt>
                <c:pt idx="11522">
                  <c:v>13231.65625</c:v>
                </c:pt>
                <c:pt idx="11523">
                  <c:v>16406.02734375</c:v>
                </c:pt>
                <c:pt idx="11524">
                  <c:v>14179.78515625</c:v>
                </c:pt>
                <c:pt idx="11525">
                  <c:v>15711.70703125</c:v>
                </c:pt>
                <c:pt idx="11526">
                  <c:v>15233.078125</c:v>
                </c:pt>
                <c:pt idx="11527">
                  <c:v>16383.80859375</c:v>
                </c:pt>
                <c:pt idx="11528">
                  <c:v>14096.7109375</c:v>
                </c:pt>
                <c:pt idx="11529">
                  <c:v>15260</c:v>
                </c:pt>
                <c:pt idx="11530">
                  <c:v>14482.07421875</c:v>
                </c:pt>
                <c:pt idx="11531">
                  <c:v>14021.9453125</c:v>
                </c:pt>
                <c:pt idx="11532">
                  <c:v>15771.25390625</c:v>
                </c:pt>
                <c:pt idx="11533">
                  <c:v>15487.8828125</c:v>
                </c:pt>
                <c:pt idx="11534">
                  <c:v>15840.6953125</c:v>
                </c:pt>
                <c:pt idx="11535">
                  <c:v>18432.4375</c:v>
                </c:pt>
                <c:pt idx="11536">
                  <c:v>18609.9453125</c:v>
                </c:pt>
                <c:pt idx="11537">
                  <c:v>15806.07421875</c:v>
                </c:pt>
                <c:pt idx="11538">
                  <c:v>17094.9609375</c:v>
                </c:pt>
                <c:pt idx="11539">
                  <c:v>19338.859375</c:v>
                </c:pt>
                <c:pt idx="11540">
                  <c:v>19173.15625</c:v>
                </c:pt>
                <c:pt idx="11541">
                  <c:v>19299.16015625</c:v>
                </c:pt>
                <c:pt idx="11542">
                  <c:v>19167.66796875</c:v>
                </c:pt>
                <c:pt idx="11543">
                  <c:v>18974.4375</c:v>
                </c:pt>
                <c:pt idx="11544">
                  <c:v>18730.8828125</c:v>
                </c:pt>
                <c:pt idx="11545">
                  <c:v>18899.63671875</c:v>
                </c:pt>
                <c:pt idx="11546">
                  <c:v>16726.0390625</c:v>
                </c:pt>
                <c:pt idx="11547">
                  <c:v>16642.5625</c:v>
                </c:pt>
                <c:pt idx="11548">
                  <c:v>18674.77734375</c:v>
                </c:pt>
                <c:pt idx="11549">
                  <c:v>19967.63671875</c:v>
                </c:pt>
                <c:pt idx="11550">
                  <c:v>14725.98046875</c:v>
                </c:pt>
                <c:pt idx="11551">
                  <c:v>14552.4921875</c:v>
                </c:pt>
                <c:pt idx="11552">
                  <c:v>14862.0703125</c:v>
                </c:pt>
                <c:pt idx="11553">
                  <c:v>15210.078125</c:v>
                </c:pt>
                <c:pt idx="11554">
                  <c:v>14018.6484375</c:v>
                </c:pt>
                <c:pt idx="11555">
                  <c:v>14958.0859375</c:v>
                </c:pt>
                <c:pt idx="11556">
                  <c:v>15566.6875</c:v>
                </c:pt>
                <c:pt idx="11557">
                  <c:v>13122.16015625</c:v>
                </c:pt>
                <c:pt idx="11558">
                  <c:v>11362.76953125</c:v>
                </c:pt>
                <c:pt idx="11559">
                  <c:v>13445.8671875</c:v>
                </c:pt>
                <c:pt idx="11560">
                  <c:v>14871.46875</c:v>
                </c:pt>
                <c:pt idx="11561">
                  <c:v>13306.6171875</c:v>
                </c:pt>
                <c:pt idx="11562">
                  <c:v>13543.9296875</c:v>
                </c:pt>
                <c:pt idx="11563">
                  <c:v>13334.0390625</c:v>
                </c:pt>
                <c:pt idx="11564">
                  <c:v>14563.578125</c:v>
                </c:pt>
                <c:pt idx="11565">
                  <c:v>13884.33203125</c:v>
                </c:pt>
                <c:pt idx="11566">
                  <c:v>17053.8046875</c:v>
                </c:pt>
                <c:pt idx="11567">
                  <c:v>14627.76171875</c:v>
                </c:pt>
                <c:pt idx="11568">
                  <c:v>13067.77734375</c:v>
                </c:pt>
                <c:pt idx="11569">
                  <c:v>16819.26171875</c:v>
                </c:pt>
                <c:pt idx="11570">
                  <c:v>16444.71484375</c:v>
                </c:pt>
                <c:pt idx="11571">
                  <c:v>16851.2109375</c:v>
                </c:pt>
                <c:pt idx="11572">
                  <c:v>15225.015625</c:v>
                </c:pt>
                <c:pt idx="11573">
                  <c:v>13023.20703125</c:v>
                </c:pt>
                <c:pt idx="11574">
                  <c:v>14796.9375</c:v>
                </c:pt>
                <c:pt idx="11575">
                  <c:v>15354.1171875</c:v>
                </c:pt>
                <c:pt idx="11576">
                  <c:v>12122.4765625</c:v>
                </c:pt>
                <c:pt idx="11577">
                  <c:v>11461.98046875</c:v>
                </c:pt>
                <c:pt idx="11578">
                  <c:v>11576.7109375</c:v>
                </c:pt>
                <c:pt idx="11579">
                  <c:v>14914.91015625</c:v>
                </c:pt>
                <c:pt idx="11580">
                  <c:v>16105.3515625</c:v>
                </c:pt>
                <c:pt idx="11581">
                  <c:v>16083.71484375</c:v>
                </c:pt>
                <c:pt idx="11582">
                  <c:v>12211.05078125</c:v>
                </c:pt>
                <c:pt idx="11583">
                  <c:v>12608.05859375</c:v>
                </c:pt>
                <c:pt idx="11584">
                  <c:v>11537.3671875</c:v>
                </c:pt>
                <c:pt idx="11585">
                  <c:v>15745.95703125</c:v>
                </c:pt>
                <c:pt idx="11586">
                  <c:v>16927.52734375</c:v>
                </c:pt>
                <c:pt idx="11587">
                  <c:v>16209.52734375</c:v>
                </c:pt>
                <c:pt idx="11588">
                  <c:v>16758.7890625</c:v>
                </c:pt>
                <c:pt idx="11589">
                  <c:v>15292.87109375</c:v>
                </c:pt>
                <c:pt idx="11590">
                  <c:v>14312.63671875</c:v>
                </c:pt>
                <c:pt idx="11591">
                  <c:v>12903.06640625</c:v>
                </c:pt>
                <c:pt idx="11592">
                  <c:v>10939.546875</c:v>
                </c:pt>
                <c:pt idx="11593">
                  <c:v>10231.96484375</c:v>
                </c:pt>
                <c:pt idx="11594">
                  <c:v>13044.16015625</c:v>
                </c:pt>
                <c:pt idx="11595">
                  <c:v>14733.85546875</c:v>
                </c:pt>
                <c:pt idx="11596">
                  <c:v>13303.6328125</c:v>
                </c:pt>
                <c:pt idx="11597">
                  <c:v>13169.62109375</c:v>
                </c:pt>
                <c:pt idx="11598">
                  <c:v>12874.859375</c:v>
                </c:pt>
                <c:pt idx="11599">
                  <c:v>13848.3828125</c:v>
                </c:pt>
                <c:pt idx="11600">
                  <c:v>13726.20703125</c:v>
                </c:pt>
                <c:pt idx="11601">
                  <c:v>10709.69921875</c:v>
                </c:pt>
                <c:pt idx="11602">
                  <c:v>8605.0390625</c:v>
                </c:pt>
                <c:pt idx="11603">
                  <c:v>9013.66015625</c:v>
                </c:pt>
                <c:pt idx="11604">
                  <c:v>12791.3046875</c:v>
                </c:pt>
                <c:pt idx="11605">
                  <c:v>14819.5</c:v>
                </c:pt>
                <c:pt idx="11606">
                  <c:v>15061.02734375</c:v>
                </c:pt>
                <c:pt idx="11607">
                  <c:v>12720.75390625</c:v>
                </c:pt>
                <c:pt idx="11608">
                  <c:v>13060.625</c:v>
                </c:pt>
                <c:pt idx="11609">
                  <c:v>13561.7421875</c:v>
                </c:pt>
                <c:pt idx="11610">
                  <c:v>13346.515625</c:v>
                </c:pt>
                <c:pt idx="11611">
                  <c:v>12294.625</c:v>
                </c:pt>
                <c:pt idx="11612">
                  <c:v>12951.98046875</c:v>
                </c:pt>
                <c:pt idx="11613">
                  <c:v>13596.75</c:v>
                </c:pt>
                <c:pt idx="11614">
                  <c:v>14787.5390625</c:v>
                </c:pt>
                <c:pt idx="11615">
                  <c:v>12076.078125</c:v>
                </c:pt>
                <c:pt idx="11616">
                  <c:v>11620.58203125</c:v>
                </c:pt>
                <c:pt idx="11617">
                  <c:v>13579.67578125</c:v>
                </c:pt>
                <c:pt idx="11618">
                  <c:v>13585.6171875</c:v>
                </c:pt>
                <c:pt idx="11619">
                  <c:v>14944.6171875</c:v>
                </c:pt>
                <c:pt idx="11620">
                  <c:v>12934.7421875</c:v>
                </c:pt>
                <c:pt idx="11621">
                  <c:v>11991.90625</c:v>
                </c:pt>
                <c:pt idx="11622">
                  <c:v>14318.71875</c:v>
                </c:pt>
                <c:pt idx="11623">
                  <c:v>12924.09375</c:v>
                </c:pt>
                <c:pt idx="11624">
                  <c:v>13766.171875</c:v>
                </c:pt>
                <c:pt idx="11625">
                  <c:v>10325.33984375</c:v>
                </c:pt>
                <c:pt idx="11626">
                  <c:v>8744.65625</c:v>
                </c:pt>
                <c:pt idx="11627">
                  <c:v>8542.2734375</c:v>
                </c:pt>
                <c:pt idx="11628">
                  <c:v>10146.953125</c:v>
                </c:pt>
                <c:pt idx="11629">
                  <c:v>9862.51171875</c:v>
                </c:pt>
                <c:pt idx="11630">
                  <c:v>10454.71875</c:v>
                </c:pt>
                <c:pt idx="11631">
                  <c:v>10918.921875</c:v>
                </c:pt>
                <c:pt idx="11632">
                  <c:v>12474.59375</c:v>
                </c:pt>
                <c:pt idx="11633">
                  <c:v>12487.7890625</c:v>
                </c:pt>
                <c:pt idx="11634">
                  <c:v>11133.5234375</c:v>
                </c:pt>
                <c:pt idx="11635">
                  <c:v>10059.421875</c:v>
                </c:pt>
                <c:pt idx="11636">
                  <c:v>10575.62890625</c:v>
                </c:pt>
                <c:pt idx="11637">
                  <c:v>12689.3515625</c:v>
                </c:pt>
                <c:pt idx="11638">
                  <c:v>12468.4765625</c:v>
                </c:pt>
                <c:pt idx="11639">
                  <c:v>12714.3828125</c:v>
                </c:pt>
                <c:pt idx="11640">
                  <c:v>15173.375</c:v>
                </c:pt>
                <c:pt idx="11641">
                  <c:v>14519.0703125</c:v>
                </c:pt>
                <c:pt idx="11642">
                  <c:v>15314.80859375</c:v>
                </c:pt>
                <c:pt idx="11643">
                  <c:v>13318.30078125</c:v>
                </c:pt>
                <c:pt idx="11644">
                  <c:v>12057.77734375</c:v>
                </c:pt>
                <c:pt idx="11645">
                  <c:v>15317.6484375</c:v>
                </c:pt>
                <c:pt idx="11646">
                  <c:v>14496.3359375</c:v>
                </c:pt>
                <c:pt idx="11647">
                  <c:v>12450.375</c:v>
                </c:pt>
                <c:pt idx="11648">
                  <c:v>12540.19921875</c:v>
                </c:pt>
                <c:pt idx="11649">
                  <c:v>14594.3203125</c:v>
                </c:pt>
                <c:pt idx="11650">
                  <c:v>15021.4375</c:v>
                </c:pt>
                <c:pt idx="11651">
                  <c:v>14588.359375</c:v>
                </c:pt>
                <c:pt idx="11652">
                  <c:v>13003.9921875</c:v>
                </c:pt>
                <c:pt idx="11653">
                  <c:v>12891</c:v>
                </c:pt>
                <c:pt idx="11654">
                  <c:v>13888.171875</c:v>
                </c:pt>
                <c:pt idx="11655">
                  <c:v>15606.2109375</c:v>
                </c:pt>
                <c:pt idx="11656">
                  <c:v>13953.09375</c:v>
                </c:pt>
                <c:pt idx="11657">
                  <c:v>12262.7421875</c:v>
                </c:pt>
                <c:pt idx="11658">
                  <c:v>15411.7421875</c:v>
                </c:pt>
                <c:pt idx="11659">
                  <c:v>13966.82421875</c:v>
                </c:pt>
                <c:pt idx="11660">
                  <c:v>13354.69921875</c:v>
                </c:pt>
                <c:pt idx="11661">
                  <c:v>14745.9296875</c:v>
                </c:pt>
                <c:pt idx="11662">
                  <c:v>13251.9921875</c:v>
                </c:pt>
                <c:pt idx="11663">
                  <c:v>11488.2734375</c:v>
                </c:pt>
                <c:pt idx="11664">
                  <c:v>11223.51171875</c:v>
                </c:pt>
                <c:pt idx="11665">
                  <c:v>13815.55078125</c:v>
                </c:pt>
                <c:pt idx="11666">
                  <c:v>13739.1328125</c:v>
                </c:pt>
                <c:pt idx="11667">
                  <c:v>14048.1640625</c:v>
                </c:pt>
                <c:pt idx="11668">
                  <c:v>13940.171875</c:v>
                </c:pt>
                <c:pt idx="11669">
                  <c:v>11636.734375</c:v>
                </c:pt>
                <c:pt idx="11670">
                  <c:v>17626.43359375</c:v>
                </c:pt>
                <c:pt idx="11671">
                  <c:v>15689.84765625</c:v>
                </c:pt>
                <c:pt idx="11672">
                  <c:v>16228.078125</c:v>
                </c:pt>
                <c:pt idx="11673">
                  <c:v>18329.42578125</c:v>
                </c:pt>
                <c:pt idx="11674">
                  <c:v>18298.88671875</c:v>
                </c:pt>
                <c:pt idx="11675">
                  <c:v>18134.87890625</c:v>
                </c:pt>
                <c:pt idx="11676">
                  <c:v>18031.8984375</c:v>
                </c:pt>
                <c:pt idx="11677">
                  <c:v>15159.875</c:v>
                </c:pt>
                <c:pt idx="11678">
                  <c:v>13160.87109375</c:v>
                </c:pt>
                <c:pt idx="11679">
                  <c:v>13343.2421875</c:v>
                </c:pt>
                <c:pt idx="11680">
                  <c:v>15899.9375</c:v>
                </c:pt>
                <c:pt idx="11681">
                  <c:v>18125.23828125</c:v>
                </c:pt>
                <c:pt idx="11682">
                  <c:v>17501.03125</c:v>
                </c:pt>
                <c:pt idx="11683">
                  <c:v>17703.0859375</c:v>
                </c:pt>
                <c:pt idx="11684">
                  <c:v>17556.4765625</c:v>
                </c:pt>
                <c:pt idx="11685">
                  <c:v>14966.46484375</c:v>
                </c:pt>
                <c:pt idx="11686">
                  <c:v>14427.2421875</c:v>
                </c:pt>
                <c:pt idx="11687">
                  <c:v>13331.546875</c:v>
                </c:pt>
                <c:pt idx="11688">
                  <c:v>12758.03125</c:v>
                </c:pt>
                <c:pt idx="11689">
                  <c:v>14647.890625</c:v>
                </c:pt>
                <c:pt idx="11690">
                  <c:v>14071.546875</c:v>
                </c:pt>
                <c:pt idx="11691">
                  <c:v>11692.5546875</c:v>
                </c:pt>
                <c:pt idx="11692">
                  <c:v>11415.93359375</c:v>
                </c:pt>
                <c:pt idx="11693">
                  <c:v>15091.421875</c:v>
                </c:pt>
                <c:pt idx="11694">
                  <c:v>13507.1796875</c:v>
                </c:pt>
                <c:pt idx="11695">
                  <c:v>14022.78515625</c:v>
                </c:pt>
                <c:pt idx="11696">
                  <c:v>13277.46875</c:v>
                </c:pt>
                <c:pt idx="11697">
                  <c:v>13895.5625</c:v>
                </c:pt>
                <c:pt idx="11698">
                  <c:v>13701.03125</c:v>
                </c:pt>
                <c:pt idx="11699">
                  <c:v>13757.2421875</c:v>
                </c:pt>
                <c:pt idx="11700">
                  <c:v>12031.90625</c:v>
                </c:pt>
                <c:pt idx="11701">
                  <c:v>16052.640625</c:v>
                </c:pt>
                <c:pt idx="11702">
                  <c:v>16263.62109375</c:v>
                </c:pt>
                <c:pt idx="11703">
                  <c:v>15513.09765625</c:v>
                </c:pt>
                <c:pt idx="11704">
                  <c:v>15197.59375</c:v>
                </c:pt>
                <c:pt idx="11705">
                  <c:v>13249.96484375</c:v>
                </c:pt>
                <c:pt idx="11706">
                  <c:v>11997.38671875</c:v>
                </c:pt>
                <c:pt idx="11707">
                  <c:v>11781.91015625</c:v>
                </c:pt>
                <c:pt idx="11708">
                  <c:v>13636.875</c:v>
                </c:pt>
                <c:pt idx="11709">
                  <c:v>16754.91796875</c:v>
                </c:pt>
                <c:pt idx="11710">
                  <c:v>15879.8359375</c:v>
                </c:pt>
                <c:pt idx="11711">
                  <c:v>13240.85546875</c:v>
                </c:pt>
                <c:pt idx="11712">
                  <c:v>12000.58984375</c:v>
                </c:pt>
                <c:pt idx="11713">
                  <c:v>11800.609375</c:v>
                </c:pt>
                <c:pt idx="11714">
                  <c:v>15273.171875</c:v>
                </c:pt>
                <c:pt idx="11715">
                  <c:v>14213.5625</c:v>
                </c:pt>
                <c:pt idx="11716">
                  <c:v>14086.82421875</c:v>
                </c:pt>
                <c:pt idx="11717">
                  <c:v>14579.0859375</c:v>
                </c:pt>
                <c:pt idx="11718">
                  <c:v>14429.078125</c:v>
                </c:pt>
                <c:pt idx="11719">
                  <c:v>12725.96875</c:v>
                </c:pt>
                <c:pt idx="11720">
                  <c:v>11648.96875</c:v>
                </c:pt>
                <c:pt idx="11721">
                  <c:v>11446.7578125</c:v>
                </c:pt>
                <c:pt idx="11722">
                  <c:v>12451.44921875</c:v>
                </c:pt>
                <c:pt idx="11723">
                  <c:v>13520.3828125</c:v>
                </c:pt>
                <c:pt idx="11724">
                  <c:v>14499.23046875</c:v>
                </c:pt>
                <c:pt idx="11725">
                  <c:v>14613.24609375</c:v>
                </c:pt>
                <c:pt idx="11726">
                  <c:v>13732.640625</c:v>
                </c:pt>
                <c:pt idx="11727">
                  <c:v>11152.1953125</c:v>
                </c:pt>
                <c:pt idx="11728">
                  <c:v>13168.98046875</c:v>
                </c:pt>
                <c:pt idx="11729">
                  <c:v>14229.80859375</c:v>
                </c:pt>
                <c:pt idx="11730">
                  <c:v>17801.9296875</c:v>
                </c:pt>
                <c:pt idx="11731">
                  <c:v>15563.75390625</c:v>
                </c:pt>
                <c:pt idx="11732">
                  <c:v>16979.25</c:v>
                </c:pt>
                <c:pt idx="11733">
                  <c:v>16857.328125</c:v>
                </c:pt>
                <c:pt idx="11734">
                  <c:v>16834.6640625</c:v>
                </c:pt>
                <c:pt idx="11735">
                  <c:v>17024.5390625</c:v>
                </c:pt>
                <c:pt idx="11736">
                  <c:v>17420.45703125</c:v>
                </c:pt>
                <c:pt idx="11737">
                  <c:v>14089.33984375</c:v>
                </c:pt>
                <c:pt idx="11738">
                  <c:v>11868.65625</c:v>
                </c:pt>
                <c:pt idx="11739">
                  <c:v>11704.87109375</c:v>
                </c:pt>
                <c:pt idx="11740">
                  <c:v>15437.69921875</c:v>
                </c:pt>
                <c:pt idx="11741">
                  <c:v>17023.66015625</c:v>
                </c:pt>
                <c:pt idx="11742">
                  <c:v>15680.61328125</c:v>
                </c:pt>
                <c:pt idx="11743">
                  <c:v>15772.25</c:v>
                </c:pt>
                <c:pt idx="11744">
                  <c:v>17057.98046875</c:v>
                </c:pt>
                <c:pt idx="11745">
                  <c:v>15056.74609375</c:v>
                </c:pt>
                <c:pt idx="11746">
                  <c:v>14459.34765625</c:v>
                </c:pt>
                <c:pt idx="11747">
                  <c:v>13061.578125</c:v>
                </c:pt>
                <c:pt idx="11748">
                  <c:v>13314.3984375</c:v>
                </c:pt>
                <c:pt idx="11749">
                  <c:v>12744.21875</c:v>
                </c:pt>
                <c:pt idx="11750">
                  <c:v>12760.515625</c:v>
                </c:pt>
                <c:pt idx="11751">
                  <c:v>15258.39453125</c:v>
                </c:pt>
                <c:pt idx="11752">
                  <c:v>13667.35546875</c:v>
                </c:pt>
                <c:pt idx="11753">
                  <c:v>13529.5390625</c:v>
                </c:pt>
                <c:pt idx="11754">
                  <c:v>11545.76953125</c:v>
                </c:pt>
                <c:pt idx="11755">
                  <c:v>11212.36328125</c:v>
                </c:pt>
                <c:pt idx="11756">
                  <c:v>15075.73828125</c:v>
                </c:pt>
                <c:pt idx="11757">
                  <c:v>15174.22265625</c:v>
                </c:pt>
                <c:pt idx="11758">
                  <c:v>14862.36328125</c:v>
                </c:pt>
                <c:pt idx="11759">
                  <c:v>15622.27734375</c:v>
                </c:pt>
                <c:pt idx="11760">
                  <c:v>14998.42578125</c:v>
                </c:pt>
                <c:pt idx="11761">
                  <c:v>14653.66796875</c:v>
                </c:pt>
                <c:pt idx="11762">
                  <c:v>14964.203125</c:v>
                </c:pt>
                <c:pt idx="11763">
                  <c:v>14339.76953125</c:v>
                </c:pt>
                <c:pt idx="11764">
                  <c:v>14555.26171875</c:v>
                </c:pt>
                <c:pt idx="11765">
                  <c:v>12281.31640625</c:v>
                </c:pt>
                <c:pt idx="11766">
                  <c:v>12615.67578125</c:v>
                </c:pt>
                <c:pt idx="11767">
                  <c:v>14510.55859375</c:v>
                </c:pt>
                <c:pt idx="11768">
                  <c:v>14803.1875</c:v>
                </c:pt>
                <c:pt idx="11769">
                  <c:v>12715.66796875</c:v>
                </c:pt>
                <c:pt idx="11770">
                  <c:v>11272.30859375</c:v>
                </c:pt>
                <c:pt idx="11771">
                  <c:v>11343.54296875</c:v>
                </c:pt>
                <c:pt idx="11772">
                  <c:v>14622.125</c:v>
                </c:pt>
                <c:pt idx="11773">
                  <c:v>14749.5390625</c:v>
                </c:pt>
                <c:pt idx="11774">
                  <c:v>14924.7890625</c:v>
                </c:pt>
                <c:pt idx="11775">
                  <c:v>14220.56640625</c:v>
                </c:pt>
                <c:pt idx="11776">
                  <c:v>12685.0390625</c:v>
                </c:pt>
                <c:pt idx="11777">
                  <c:v>15734.7890625</c:v>
                </c:pt>
                <c:pt idx="11778">
                  <c:v>15788.86328125</c:v>
                </c:pt>
                <c:pt idx="11779">
                  <c:v>13034.98046875</c:v>
                </c:pt>
                <c:pt idx="11780">
                  <c:v>12283.2734375</c:v>
                </c:pt>
                <c:pt idx="11781">
                  <c:v>15578.8515625</c:v>
                </c:pt>
                <c:pt idx="11782">
                  <c:v>15220.2421875</c:v>
                </c:pt>
                <c:pt idx="11783">
                  <c:v>13803.859375</c:v>
                </c:pt>
                <c:pt idx="11784">
                  <c:v>13350.4296875</c:v>
                </c:pt>
                <c:pt idx="11785">
                  <c:v>15239.10546875</c:v>
                </c:pt>
                <c:pt idx="11786">
                  <c:v>15517.953125</c:v>
                </c:pt>
                <c:pt idx="11787">
                  <c:v>14538.5078125</c:v>
                </c:pt>
                <c:pt idx="11788">
                  <c:v>14000.77734375</c:v>
                </c:pt>
                <c:pt idx="11789">
                  <c:v>15138.92578125</c:v>
                </c:pt>
                <c:pt idx="11790">
                  <c:v>13806.6484375</c:v>
                </c:pt>
                <c:pt idx="11791">
                  <c:v>14262.76171875</c:v>
                </c:pt>
                <c:pt idx="11792">
                  <c:v>14215.765625</c:v>
                </c:pt>
                <c:pt idx="11793">
                  <c:v>13543.56640625</c:v>
                </c:pt>
                <c:pt idx="11794">
                  <c:v>12701.96484375</c:v>
                </c:pt>
                <c:pt idx="11795">
                  <c:v>12133.0234375</c:v>
                </c:pt>
                <c:pt idx="11796">
                  <c:v>12963.88671875</c:v>
                </c:pt>
                <c:pt idx="11797">
                  <c:v>11797.97265625</c:v>
                </c:pt>
                <c:pt idx="11798">
                  <c:v>10896.1953125</c:v>
                </c:pt>
                <c:pt idx="11799">
                  <c:v>13756.26171875</c:v>
                </c:pt>
                <c:pt idx="11800">
                  <c:v>12440.44140625</c:v>
                </c:pt>
                <c:pt idx="11801">
                  <c:v>11887.734375</c:v>
                </c:pt>
                <c:pt idx="11802">
                  <c:v>7181.75</c:v>
                </c:pt>
                <c:pt idx="11803">
                  <c:v>8361.046875</c:v>
                </c:pt>
                <c:pt idx="11804">
                  <c:v>13678.125</c:v>
                </c:pt>
                <c:pt idx="11805">
                  <c:v>17247.5546875</c:v>
                </c:pt>
                <c:pt idx="11806">
                  <c:v>17669.9140625</c:v>
                </c:pt>
                <c:pt idx="11807">
                  <c:v>18203.95703125</c:v>
                </c:pt>
                <c:pt idx="11808">
                  <c:v>17807.1953125</c:v>
                </c:pt>
                <c:pt idx="11809">
                  <c:v>17878.90234375</c:v>
                </c:pt>
                <c:pt idx="11810">
                  <c:v>17475.078125</c:v>
                </c:pt>
                <c:pt idx="11811">
                  <c:v>17896.0546875</c:v>
                </c:pt>
                <c:pt idx="11812">
                  <c:v>16215.453125</c:v>
                </c:pt>
                <c:pt idx="11813">
                  <c:v>15004.23828125</c:v>
                </c:pt>
                <c:pt idx="11814">
                  <c:v>17455.65234375</c:v>
                </c:pt>
                <c:pt idx="11815">
                  <c:v>16904.8515625</c:v>
                </c:pt>
                <c:pt idx="11816">
                  <c:v>18065.16015625</c:v>
                </c:pt>
                <c:pt idx="11817">
                  <c:v>15539.875</c:v>
                </c:pt>
                <c:pt idx="11818">
                  <c:v>12351.703125</c:v>
                </c:pt>
                <c:pt idx="11819">
                  <c:v>13906.88671875</c:v>
                </c:pt>
                <c:pt idx="11820">
                  <c:v>16887.78515625</c:v>
                </c:pt>
                <c:pt idx="11821">
                  <c:v>15077.71484375</c:v>
                </c:pt>
                <c:pt idx="11822">
                  <c:v>13555.58984375</c:v>
                </c:pt>
                <c:pt idx="11823">
                  <c:v>11973.9453125</c:v>
                </c:pt>
                <c:pt idx="11824">
                  <c:v>14947.95703125</c:v>
                </c:pt>
                <c:pt idx="11825">
                  <c:v>15057.46484375</c:v>
                </c:pt>
                <c:pt idx="11826">
                  <c:v>12298.4375</c:v>
                </c:pt>
                <c:pt idx="11827">
                  <c:v>10286.3359375</c:v>
                </c:pt>
                <c:pt idx="11828">
                  <c:v>10982.65625</c:v>
                </c:pt>
                <c:pt idx="11829">
                  <c:v>15351.921875</c:v>
                </c:pt>
                <c:pt idx="11830">
                  <c:v>15780.66796875</c:v>
                </c:pt>
                <c:pt idx="11831">
                  <c:v>15026.12890625</c:v>
                </c:pt>
                <c:pt idx="11832">
                  <c:v>15535.50390625</c:v>
                </c:pt>
                <c:pt idx="11833">
                  <c:v>16195.84765625</c:v>
                </c:pt>
                <c:pt idx="11834">
                  <c:v>16296.52734375</c:v>
                </c:pt>
                <c:pt idx="11835">
                  <c:v>15586.49609375</c:v>
                </c:pt>
                <c:pt idx="11836">
                  <c:v>15742.39453125</c:v>
                </c:pt>
                <c:pt idx="11837">
                  <c:v>10726.609375</c:v>
                </c:pt>
                <c:pt idx="11838">
                  <c:v>10459.6640625</c:v>
                </c:pt>
                <c:pt idx="11839">
                  <c:v>10228.375</c:v>
                </c:pt>
                <c:pt idx="11840">
                  <c:v>14277.15234375</c:v>
                </c:pt>
                <c:pt idx="11841">
                  <c:v>15274.87109375</c:v>
                </c:pt>
                <c:pt idx="11842">
                  <c:v>13696.296875</c:v>
                </c:pt>
                <c:pt idx="11843">
                  <c:v>14878.21484375</c:v>
                </c:pt>
                <c:pt idx="11844">
                  <c:v>15526.5703125</c:v>
                </c:pt>
                <c:pt idx="11845">
                  <c:v>14332.83203125</c:v>
                </c:pt>
                <c:pt idx="11846">
                  <c:v>13746.01953125</c:v>
                </c:pt>
                <c:pt idx="11847">
                  <c:v>12317.0234375</c:v>
                </c:pt>
                <c:pt idx="11848">
                  <c:v>11510.34375</c:v>
                </c:pt>
                <c:pt idx="11849">
                  <c:v>13611.07421875</c:v>
                </c:pt>
                <c:pt idx="11850">
                  <c:v>10742</c:v>
                </c:pt>
                <c:pt idx="11851">
                  <c:v>12268.125</c:v>
                </c:pt>
                <c:pt idx="11852">
                  <c:v>12104.890625</c:v>
                </c:pt>
                <c:pt idx="11853">
                  <c:v>9592.625</c:v>
                </c:pt>
                <c:pt idx="11854">
                  <c:v>8858.515625</c:v>
                </c:pt>
                <c:pt idx="11855">
                  <c:v>12108.09375</c:v>
                </c:pt>
                <c:pt idx="11856">
                  <c:v>12015.9609375</c:v>
                </c:pt>
                <c:pt idx="11857">
                  <c:v>10963.453125</c:v>
                </c:pt>
                <c:pt idx="11858">
                  <c:v>12355.19140625</c:v>
                </c:pt>
                <c:pt idx="11859">
                  <c:v>10667.87890625</c:v>
                </c:pt>
                <c:pt idx="11860">
                  <c:v>10727.0625</c:v>
                </c:pt>
                <c:pt idx="11861">
                  <c:v>12275.83984375</c:v>
                </c:pt>
                <c:pt idx="11862">
                  <c:v>10913.34765625</c:v>
                </c:pt>
                <c:pt idx="11863">
                  <c:v>9906.53125</c:v>
                </c:pt>
                <c:pt idx="11864">
                  <c:v>11357.68359375</c:v>
                </c:pt>
                <c:pt idx="11865">
                  <c:v>16193.4375</c:v>
                </c:pt>
                <c:pt idx="11866">
                  <c:v>16130.6640625</c:v>
                </c:pt>
                <c:pt idx="11867">
                  <c:v>14446.98046875</c:v>
                </c:pt>
                <c:pt idx="11868">
                  <c:v>12215.0390625</c:v>
                </c:pt>
                <c:pt idx="11869">
                  <c:v>11284.1796875</c:v>
                </c:pt>
                <c:pt idx="11870">
                  <c:v>11786.75</c:v>
                </c:pt>
                <c:pt idx="11871">
                  <c:v>15638.125</c:v>
                </c:pt>
                <c:pt idx="11872">
                  <c:v>15442.9375</c:v>
                </c:pt>
                <c:pt idx="11873">
                  <c:v>14992.40625</c:v>
                </c:pt>
                <c:pt idx="11874">
                  <c:v>12803.984375</c:v>
                </c:pt>
                <c:pt idx="11875">
                  <c:v>14022.875</c:v>
                </c:pt>
                <c:pt idx="11876">
                  <c:v>15031.26953125</c:v>
                </c:pt>
                <c:pt idx="11877">
                  <c:v>14422.34765625</c:v>
                </c:pt>
                <c:pt idx="11878">
                  <c:v>14105.7890625</c:v>
                </c:pt>
                <c:pt idx="11879">
                  <c:v>15558.859375</c:v>
                </c:pt>
                <c:pt idx="11880">
                  <c:v>12996.1015625</c:v>
                </c:pt>
                <c:pt idx="11881">
                  <c:v>15517.078125</c:v>
                </c:pt>
                <c:pt idx="11882">
                  <c:v>12839.5</c:v>
                </c:pt>
                <c:pt idx="11883">
                  <c:v>16192.71875</c:v>
                </c:pt>
                <c:pt idx="11884">
                  <c:v>15551.5234375</c:v>
                </c:pt>
                <c:pt idx="11885">
                  <c:v>14091.4765625</c:v>
                </c:pt>
                <c:pt idx="11886">
                  <c:v>14826.9296875</c:v>
                </c:pt>
                <c:pt idx="11887">
                  <c:v>15986.06640625</c:v>
                </c:pt>
                <c:pt idx="11888">
                  <c:v>16163.5078125</c:v>
                </c:pt>
                <c:pt idx="11889">
                  <c:v>15743.0859375</c:v>
                </c:pt>
                <c:pt idx="11890">
                  <c:v>13304.2109375</c:v>
                </c:pt>
                <c:pt idx="11891">
                  <c:v>12041.5390625</c:v>
                </c:pt>
                <c:pt idx="11892">
                  <c:v>13983.703125</c:v>
                </c:pt>
                <c:pt idx="11893">
                  <c:v>15936.7734375</c:v>
                </c:pt>
                <c:pt idx="11894">
                  <c:v>15994.953125</c:v>
                </c:pt>
                <c:pt idx="11895">
                  <c:v>12230.66015625</c:v>
                </c:pt>
                <c:pt idx="11896">
                  <c:v>10552.27734375</c:v>
                </c:pt>
                <c:pt idx="11897">
                  <c:v>10176.921875</c:v>
                </c:pt>
                <c:pt idx="11898">
                  <c:v>12339.3515625</c:v>
                </c:pt>
                <c:pt idx="11899">
                  <c:v>12645.8828125</c:v>
                </c:pt>
                <c:pt idx="11900">
                  <c:v>11867.46484375</c:v>
                </c:pt>
                <c:pt idx="11901">
                  <c:v>12020.6796875</c:v>
                </c:pt>
                <c:pt idx="11902">
                  <c:v>11334.93359375</c:v>
                </c:pt>
                <c:pt idx="11903">
                  <c:v>8586.96484375</c:v>
                </c:pt>
                <c:pt idx="11904">
                  <c:v>10004.9921875</c:v>
                </c:pt>
                <c:pt idx="11905">
                  <c:v>11251.76953125</c:v>
                </c:pt>
                <c:pt idx="11906">
                  <c:v>10628.33203125</c:v>
                </c:pt>
                <c:pt idx="11907">
                  <c:v>12405.85546875</c:v>
                </c:pt>
                <c:pt idx="11908">
                  <c:v>11334.78125</c:v>
                </c:pt>
                <c:pt idx="11909">
                  <c:v>12384.6953125</c:v>
                </c:pt>
                <c:pt idx="11910">
                  <c:v>18530.703125</c:v>
                </c:pt>
                <c:pt idx="11911">
                  <c:v>18489.85546875</c:v>
                </c:pt>
                <c:pt idx="11912">
                  <c:v>18220.6484375</c:v>
                </c:pt>
                <c:pt idx="11913">
                  <c:v>16999.484375</c:v>
                </c:pt>
                <c:pt idx="11914">
                  <c:v>16415.41796875</c:v>
                </c:pt>
                <c:pt idx="11915">
                  <c:v>18223.671875</c:v>
                </c:pt>
                <c:pt idx="11916">
                  <c:v>17027.99609375</c:v>
                </c:pt>
                <c:pt idx="11917">
                  <c:v>16233.55078125</c:v>
                </c:pt>
                <c:pt idx="11918">
                  <c:v>17120.19921875</c:v>
                </c:pt>
                <c:pt idx="11919">
                  <c:v>18366.24609375</c:v>
                </c:pt>
                <c:pt idx="11920">
                  <c:v>17345.671875</c:v>
                </c:pt>
                <c:pt idx="11921">
                  <c:v>16037.86328125</c:v>
                </c:pt>
                <c:pt idx="11922">
                  <c:v>16113.203125</c:v>
                </c:pt>
                <c:pt idx="11923">
                  <c:v>12419.5234375</c:v>
                </c:pt>
                <c:pt idx="11924">
                  <c:v>14261.65625</c:v>
                </c:pt>
                <c:pt idx="11925">
                  <c:v>17876.546875</c:v>
                </c:pt>
                <c:pt idx="11926">
                  <c:v>15928.64453125</c:v>
                </c:pt>
                <c:pt idx="11927">
                  <c:v>13699.453125</c:v>
                </c:pt>
                <c:pt idx="11928">
                  <c:v>12460.3203125</c:v>
                </c:pt>
                <c:pt idx="11929">
                  <c:v>13067.18359375</c:v>
                </c:pt>
                <c:pt idx="11930">
                  <c:v>17495.5546875</c:v>
                </c:pt>
                <c:pt idx="11931">
                  <c:v>16300.890625</c:v>
                </c:pt>
                <c:pt idx="11932">
                  <c:v>14793.59375</c:v>
                </c:pt>
                <c:pt idx="11933">
                  <c:v>15863.14453125</c:v>
                </c:pt>
                <c:pt idx="11934">
                  <c:v>17357.875</c:v>
                </c:pt>
                <c:pt idx="11935">
                  <c:v>14841.19140625</c:v>
                </c:pt>
                <c:pt idx="11936">
                  <c:v>14228.7265625</c:v>
                </c:pt>
                <c:pt idx="11937">
                  <c:v>15873.65625</c:v>
                </c:pt>
                <c:pt idx="11938">
                  <c:v>15384.296875</c:v>
                </c:pt>
                <c:pt idx="11939">
                  <c:v>17876.8984375</c:v>
                </c:pt>
                <c:pt idx="11940">
                  <c:v>15747.48046875</c:v>
                </c:pt>
                <c:pt idx="11941">
                  <c:v>14642.79296875</c:v>
                </c:pt>
                <c:pt idx="11942">
                  <c:v>16185.6484375</c:v>
                </c:pt>
                <c:pt idx="11943">
                  <c:v>15846.26171875</c:v>
                </c:pt>
                <c:pt idx="11944">
                  <c:v>14111.94921875</c:v>
                </c:pt>
                <c:pt idx="11945">
                  <c:v>11861.37109375</c:v>
                </c:pt>
                <c:pt idx="11946">
                  <c:v>10598</c:v>
                </c:pt>
                <c:pt idx="11947">
                  <c:v>11312.91796875</c:v>
                </c:pt>
                <c:pt idx="11948">
                  <c:v>15100.47265625</c:v>
                </c:pt>
                <c:pt idx="11949">
                  <c:v>15209.1484375</c:v>
                </c:pt>
                <c:pt idx="11950">
                  <c:v>12905.56640625</c:v>
                </c:pt>
                <c:pt idx="11951">
                  <c:v>11953.2109375</c:v>
                </c:pt>
                <c:pt idx="11952">
                  <c:v>11304.0859375</c:v>
                </c:pt>
                <c:pt idx="11953">
                  <c:v>13497.8203125</c:v>
                </c:pt>
                <c:pt idx="11954">
                  <c:v>16062.95703125</c:v>
                </c:pt>
                <c:pt idx="11955">
                  <c:v>16008.36328125</c:v>
                </c:pt>
                <c:pt idx="11956">
                  <c:v>13687.54296875</c:v>
                </c:pt>
                <c:pt idx="11957">
                  <c:v>14894.15625</c:v>
                </c:pt>
                <c:pt idx="11958">
                  <c:v>15645.359375</c:v>
                </c:pt>
                <c:pt idx="11959">
                  <c:v>15092.265625</c:v>
                </c:pt>
                <c:pt idx="11960">
                  <c:v>14522.66015625</c:v>
                </c:pt>
                <c:pt idx="11961">
                  <c:v>12814.76953125</c:v>
                </c:pt>
                <c:pt idx="11962">
                  <c:v>12699.84375</c:v>
                </c:pt>
                <c:pt idx="11963">
                  <c:v>15126.37890625</c:v>
                </c:pt>
                <c:pt idx="11964">
                  <c:v>15013.81640625</c:v>
                </c:pt>
                <c:pt idx="11965">
                  <c:v>15983.4609375</c:v>
                </c:pt>
                <c:pt idx="11966">
                  <c:v>15784.359375</c:v>
                </c:pt>
                <c:pt idx="11967">
                  <c:v>14068.828125</c:v>
                </c:pt>
                <c:pt idx="11968">
                  <c:v>12958.109375</c:v>
                </c:pt>
                <c:pt idx="11969">
                  <c:v>14705.53515625</c:v>
                </c:pt>
                <c:pt idx="11970">
                  <c:v>17281.6796875</c:v>
                </c:pt>
                <c:pt idx="11971">
                  <c:v>16525.0078125</c:v>
                </c:pt>
                <c:pt idx="11972">
                  <c:v>13919.72265625</c:v>
                </c:pt>
                <c:pt idx="11973">
                  <c:v>14426.03125</c:v>
                </c:pt>
                <c:pt idx="11974">
                  <c:v>15854.8984375</c:v>
                </c:pt>
                <c:pt idx="11975">
                  <c:v>17489.5078125</c:v>
                </c:pt>
                <c:pt idx="11976">
                  <c:v>17149.43359375</c:v>
                </c:pt>
                <c:pt idx="11977">
                  <c:v>14305.609375</c:v>
                </c:pt>
                <c:pt idx="11978">
                  <c:v>12622.08203125</c:v>
                </c:pt>
                <c:pt idx="11979">
                  <c:v>12856.21875</c:v>
                </c:pt>
                <c:pt idx="11980">
                  <c:v>15369.8515625</c:v>
                </c:pt>
                <c:pt idx="11981">
                  <c:v>17816.37890625</c:v>
                </c:pt>
                <c:pt idx="11982">
                  <c:v>17389.65625</c:v>
                </c:pt>
                <c:pt idx="11983">
                  <c:v>16861.421875</c:v>
                </c:pt>
                <c:pt idx="11984">
                  <c:v>16182.78125</c:v>
                </c:pt>
                <c:pt idx="11985">
                  <c:v>13591.05859375</c:v>
                </c:pt>
                <c:pt idx="11986">
                  <c:v>11629.8046875</c:v>
                </c:pt>
                <c:pt idx="11987">
                  <c:v>13547.66015625</c:v>
                </c:pt>
                <c:pt idx="11988">
                  <c:v>11549.51171875</c:v>
                </c:pt>
                <c:pt idx="11989">
                  <c:v>14092.40234375</c:v>
                </c:pt>
                <c:pt idx="11990">
                  <c:v>12284.94921875</c:v>
                </c:pt>
                <c:pt idx="11991">
                  <c:v>12324.0078125</c:v>
                </c:pt>
                <c:pt idx="11992">
                  <c:v>14074.640625</c:v>
                </c:pt>
                <c:pt idx="11993">
                  <c:v>12722.87890625</c:v>
                </c:pt>
                <c:pt idx="11994">
                  <c:v>12693.890625</c:v>
                </c:pt>
                <c:pt idx="11995">
                  <c:v>11379.90625</c:v>
                </c:pt>
                <c:pt idx="11996">
                  <c:v>10476.38671875</c:v>
                </c:pt>
                <c:pt idx="11997">
                  <c:v>12479.66015625</c:v>
                </c:pt>
                <c:pt idx="11998">
                  <c:v>14100.62890625</c:v>
                </c:pt>
                <c:pt idx="11999">
                  <c:v>13613.13671875</c:v>
                </c:pt>
                <c:pt idx="12000">
                  <c:v>14401.5</c:v>
                </c:pt>
                <c:pt idx="12001">
                  <c:v>13306.7734375</c:v>
                </c:pt>
                <c:pt idx="12002">
                  <c:v>13252.421875</c:v>
                </c:pt>
                <c:pt idx="12003">
                  <c:v>14503.9296875</c:v>
                </c:pt>
                <c:pt idx="12004">
                  <c:v>14364.3125</c:v>
                </c:pt>
                <c:pt idx="12005">
                  <c:v>11221.09375</c:v>
                </c:pt>
                <c:pt idx="12006">
                  <c:v>14556.10546875</c:v>
                </c:pt>
                <c:pt idx="12007">
                  <c:v>14050.89453125</c:v>
                </c:pt>
                <c:pt idx="12008">
                  <c:v>14007.69921875</c:v>
                </c:pt>
                <c:pt idx="12009">
                  <c:v>15058.5703125</c:v>
                </c:pt>
                <c:pt idx="12010">
                  <c:v>14826.94921875</c:v>
                </c:pt>
                <c:pt idx="12011">
                  <c:v>14497.8671875</c:v>
                </c:pt>
                <c:pt idx="12012">
                  <c:v>14750.6875</c:v>
                </c:pt>
                <c:pt idx="12013">
                  <c:v>13584.94140625</c:v>
                </c:pt>
                <c:pt idx="12014">
                  <c:v>14163.5625</c:v>
                </c:pt>
                <c:pt idx="12015">
                  <c:v>13349.6875</c:v>
                </c:pt>
                <c:pt idx="12016">
                  <c:v>15945.14453125</c:v>
                </c:pt>
                <c:pt idx="12017">
                  <c:v>13161.40234375</c:v>
                </c:pt>
                <c:pt idx="12018">
                  <c:v>10144.8046875</c:v>
                </c:pt>
                <c:pt idx="12019">
                  <c:v>11950.65625</c:v>
                </c:pt>
                <c:pt idx="12020">
                  <c:v>14103.17578125</c:v>
                </c:pt>
                <c:pt idx="12021">
                  <c:v>16446.31640625</c:v>
                </c:pt>
                <c:pt idx="12022">
                  <c:v>15726.0390625</c:v>
                </c:pt>
                <c:pt idx="12023">
                  <c:v>15352.734375</c:v>
                </c:pt>
                <c:pt idx="12024">
                  <c:v>15653.71875</c:v>
                </c:pt>
                <c:pt idx="12025">
                  <c:v>15479.703125</c:v>
                </c:pt>
                <c:pt idx="12026">
                  <c:v>15328.76953125</c:v>
                </c:pt>
                <c:pt idx="12027">
                  <c:v>13328.984375</c:v>
                </c:pt>
                <c:pt idx="12028">
                  <c:v>12607.21875</c:v>
                </c:pt>
                <c:pt idx="12029">
                  <c:v>14909.12109375</c:v>
                </c:pt>
                <c:pt idx="12030">
                  <c:v>17276.91015625</c:v>
                </c:pt>
                <c:pt idx="12031">
                  <c:v>14587.12890625</c:v>
                </c:pt>
                <c:pt idx="12032">
                  <c:v>15984.7890625</c:v>
                </c:pt>
                <c:pt idx="12033">
                  <c:v>15363.984375</c:v>
                </c:pt>
                <c:pt idx="12034">
                  <c:v>16514.3203125</c:v>
                </c:pt>
                <c:pt idx="12035">
                  <c:v>14711.26171875</c:v>
                </c:pt>
                <c:pt idx="12036">
                  <c:v>13225.4609375</c:v>
                </c:pt>
                <c:pt idx="12037">
                  <c:v>12002.59765625</c:v>
                </c:pt>
                <c:pt idx="12038">
                  <c:v>14389.7734375</c:v>
                </c:pt>
                <c:pt idx="12039">
                  <c:v>15530.32421875</c:v>
                </c:pt>
                <c:pt idx="12040">
                  <c:v>13568.04296875</c:v>
                </c:pt>
                <c:pt idx="12041">
                  <c:v>15224.984375</c:v>
                </c:pt>
                <c:pt idx="12042">
                  <c:v>16652.2265625</c:v>
                </c:pt>
                <c:pt idx="12043">
                  <c:v>16520.9296875</c:v>
                </c:pt>
                <c:pt idx="12044">
                  <c:v>16625.0625</c:v>
                </c:pt>
                <c:pt idx="12045">
                  <c:v>14637.6171875</c:v>
                </c:pt>
                <c:pt idx="12046">
                  <c:v>15832.28125</c:v>
                </c:pt>
                <c:pt idx="12047">
                  <c:v>15478.6484375</c:v>
                </c:pt>
                <c:pt idx="12048">
                  <c:v>12944.5546875</c:v>
                </c:pt>
                <c:pt idx="12049">
                  <c:v>14210.953125</c:v>
                </c:pt>
                <c:pt idx="12050">
                  <c:v>16359.015625</c:v>
                </c:pt>
                <c:pt idx="12051">
                  <c:v>16238.640625</c:v>
                </c:pt>
                <c:pt idx="12052">
                  <c:v>13430.8125</c:v>
                </c:pt>
                <c:pt idx="12053">
                  <c:v>11537.93359375</c:v>
                </c:pt>
                <c:pt idx="12054">
                  <c:v>12020.9140625</c:v>
                </c:pt>
                <c:pt idx="12055">
                  <c:v>14628.140625</c:v>
                </c:pt>
                <c:pt idx="12056">
                  <c:v>15764.453125</c:v>
                </c:pt>
                <c:pt idx="12057">
                  <c:v>15872.4140625</c:v>
                </c:pt>
                <c:pt idx="12058">
                  <c:v>15825.296875</c:v>
                </c:pt>
                <c:pt idx="12059">
                  <c:v>13411.9921875</c:v>
                </c:pt>
                <c:pt idx="12060">
                  <c:v>13414.796875</c:v>
                </c:pt>
                <c:pt idx="12061">
                  <c:v>11825.16015625</c:v>
                </c:pt>
                <c:pt idx="12062">
                  <c:v>10362.38671875</c:v>
                </c:pt>
                <c:pt idx="12063">
                  <c:v>12939.6484375</c:v>
                </c:pt>
                <c:pt idx="12064">
                  <c:v>13817.12109375</c:v>
                </c:pt>
                <c:pt idx="12065">
                  <c:v>11744.03515625</c:v>
                </c:pt>
                <c:pt idx="12066">
                  <c:v>9742.5859375</c:v>
                </c:pt>
                <c:pt idx="12067">
                  <c:v>10048.48046875</c:v>
                </c:pt>
                <c:pt idx="12068">
                  <c:v>14297.15234375</c:v>
                </c:pt>
                <c:pt idx="12069">
                  <c:v>13085.28515625</c:v>
                </c:pt>
                <c:pt idx="12070">
                  <c:v>13172.1640625</c:v>
                </c:pt>
                <c:pt idx="12071">
                  <c:v>14408.44140625</c:v>
                </c:pt>
                <c:pt idx="12072">
                  <c:v>12807.34375</c:v>
                </c:pt>
                <c:pt idx="12073">
                  <c:v>13227.1953125</c:v>
                </c:pt>
                <c:pt idx="12074">
                  <c:v>14473.484375</c:v>
                </c:pt>
                <c:pt idx="12075">
                  <c:v>13714.8671875</c:v>
                </c:pt>
                <c:pt idx="12076">
                  <c:v>15291.51171875</c:v>
                </c:pt>
                <c:pt idx="12077">
                  <c:v>15021.9296875</c:v>
                </c:pt>
                <c:pt idx="12078">
                  <c:v>13605.1015625</c:v>
                </c:pt>
                <c:pt idx="12079">
                  <c:v>10697.015625</c:v>
                </c:pt>
                <c:pt idx="12080">
                  <c:v>9800.66015625</c:v>
                </c:pt>
                <c:pt idx="12081">
                  <c:v>15414.421875</c:v>
                </c:pt>
                <c:pt idx="12082">
                  <c:v>15281.76171875</c:v>
                </c:pt>
                <c:pt idx="12083">
                  <c:v>12846.4453125</c:v>
                </c:pt>
                <c:pt idx="12084">
                  <c:v>14674.79296875</c:v>
                </c:pt>
                <c:pt idx="12085">
                  <c:v>15142.51171875</c:v>
                </c:pt>
                <c:pt idx="12086">
                  <c:v>12486.0546875</c:v>
                </c:pt>
                <c:pt idx="12087">
                  <c:v>11198.97265625</c:v>
                </c:pt>
                <c:pt idx="12088">
                  <c:v>11436.62890625</c:v>
                </c:pt>
                <c:pt idx="12089">
                  <c:v>14913.33984375</c:v>
                </c:pt>
                <c:pt idx="12090">
                  <c:v>10494.4921875</c:v>
                </c:pt>
                <c:pt idx="12091">
                  <c:v>10025.94921875</c:v>
                </c:pt>
                <c:pt idx="12092">
                  <c:v>10128.4375</c:v>
                </c:pt>
                <c:pt idx="12093">
                  <c:v>11644.89453125</c:v>
                </c:pt>
                <c:pt idx="12094">
                  <c:v>13421.7578125</c:v>
                </c:pt>
                <c:pt idx="12095">
                  <c:v>13167.390625</c:v>
                </c:pt>
                <c:pt idx="12096">
                  <c:v>10692.8984375</c:v>
                </c:pt>
                <c:pt idx="12097">
                  <c:v>10743.7421875</c:v>
                </c:pt>
                <c:pt idx="12098">
                  <c:v>12061.5078125</c:v>
                </c:pt>
                <c:pt idx="12099">
                  <c:v>11298.86328125</c:v>
                </c:pt>
                <c:pt idx="12100">
                  <c:v>11472.89453125</c:v>
                </c:pt>
                <c:pt idx="12101">
                  <c:v>13217.88671875</c:v>
                </c:pt>
                <c:pt idx="12102">
                  <c:v>12978.765625</c:v>
                </c:pt>
                <c:pt idx="12103">
                  <c:v>13536.4921875</c:v>
                </c:pt>
                <c:pt idx="12104">
                  <c:v>13735.11328125</c:v>
                </c:pt>
                <c:pt idx="12105">
                  <c:v>15910.87109375</c:v>
                </c:pt>
                <c:pt idx="12106">
                  <c:v>16076.95703125</c:v>
                </c:pt>
                <c:pt idx="12107">
                  <c:v>15231.16796875</c:v>
                </c:pt>
                <c:pt idx="12108">
                  <c:v>15488.31640625</c:v>
                </c:pt>
                <c:pt idx="12109">
                  <c:v>13077.0859375</c:v>
                </c:pt>
                <c:pt idx="12110">
                  <c:v>14894.66796875</c:v>
                </c:pt>
                <c:pt idx="12111">
                  <c:v>14929.93359375</c:v>
                </c:pt>
                <c:pt idx="12112">
                  <c:v>15013.96484375</c:v>
                </c:pt>
                <c:pt idx="12113">
                  <c:v>15777.3359375</c:v>
                </c:pt>
                <c:pt idx="12114">
                  <c:v>12104.44921875</c:v>
                </c:pt>
                <c:pt idx="12115">
                  <c:v>11000.34375</c:v>
                </c:pt>
                <c:pt idx="12116">
                  <c:v>12773.57421875</c:v>
                </c:pt>
                <c:pt idx="12117">
                  <c:v>15924.83203125</c:v>
                </c:pt>
                <c:pt idx="12118">
                  <c:v>14688.484375</c:v>
                </c:pt>
                <c:pt idx="12119">
                  <c:v>14719.1328125</c:v>
                </c:pt>
                <c:pt idx="12120">
                  <c:v>14237.1640625</c:v>
                </c:pt>
                <c:pt idx="12121">
                  <c:v>13912.2421875</c:v>
                </c:pt>
                <c:pt idx="12122">
                  <c:v>13687.7421875</c:v>
                </c:pt>
                <c:pt idx="12123">
                  <c:v>14230.7109375</c:v>
                </c:pt>
                <c:pt idx="12124">
                  <c:v>12765.08203125</c:v>
                </c:pt>
                <c:pt idx="12125">
                  <c:v>14959.65234375</c:v>
                </c:pt>
                <c:pt idx="12126">
                  <c:v>13500.01171875</c:v>
                </c:pt>
                <c:pt idx="12127">
                  <c:v>13394.453125</c:v>
                </c:pt>
                <c:pt idx="12128">
                  <c:v>14943.86328125</c:v>
                </c:pt>
                <c:pt idx="12129">
                  <c:v>11239.47265625</c:v>
                </c:pt>
                <c:pt idx="12130">
                  <c:v>10624.9140625</c:v>
                </c:pt>
                <c:pt idx="12131">
                  <c:v>13033.3359375</c:v>
                </c:pt>
                <c:pt idx="12132">
                  <c:v>13667.97265625</c:v>
                </c:pt>
                <c:pt idx="12133">
                  <c:v>13744.80859375</c:v>
                </c:pt>
                <c:pt idx="12134">
                  <c:v>14301.5625</c:v>
                </c:pt>
                <c:pt idx="12135">
                  <c:v>18805.03515625</c:v>
                </c:pt>
                <c:pt idx="12136">
                  <c:v>18401.98828125</c:v>
                </c:pt>
                <c:pt idx="12137">
                  <c:v>18763.4296875</c:v>
                </c:pt>
                <c:pt idx="12138">
                  <c:v>16008.18359375</c:v>
                </c:pt>
                <c:pt idx="12139">
                  <c:v>13482.30859375</c:v>
                </c:pt>
                <c:pt idx="12140">
                  <c:v>11983.8671875</c:v>
                </c:pt>
                <c:pt idx="12141">
                  <c:v>12692.82421875</c:v>
                </c:pt>
                <c:pt idx="12142">
                  <c:v>16598.2734375</c:v>
                </c:pt>
                <c:pt idx="12143">
                  <c:v>17888.03125</c:v>
                </c:pt>
                <c:pt idx="12144">
                  <c:v>15434.47265625</c:v>
                </c:pt>
                <c:pt idx="12145">
                  <c:v>14097.515625</c:v>
                </c:pt>
                <c:pt idx="12146">
                  <c:v>13421.296875</c:v>
                </c:pt>
                <c:pt idx="12147">
                  <c:v>15522.9921875</c:v>
                </c:pt>
                <c:pt idx="12148">
                  <c:v>18964.23828125</c:v>
                </c:pt>
                <c:pt idx="12149">
                  <c:v>17918.9140625</c:v>
                </c:pt>
                <c:pt idx="12150">
                  <c:v>12552.1171875</c:v>
                </c:pt>
                <c:pt idx="12151">
                  <c:v>12834.4296875</c:v>
                </c:pt>
                <c:pt idx="12152">
                  <c:v>12663.76171875</c:v>
                </c:pt>
                <c:pt idx="12153">
                  <c:v>12187.3984375</c:v>
                </c:pt>
                <c:pt idx="12154">
                  <c:v>12844.03515625</c:v>
                </c:pt>
                <c:pt idx="12155">
                  <c:v>12506.171875</c:v>
                </c:pt>
                <c:pt idx="12156">
                  <c:v>11999.77734375</c:v>
                </c:pt>
                <c:pt idx="12157">
                  <c:v>12001.3671875</c:v>
                </c:pt>
                <c:pt idx="12158">
                  <c:v>11100.6328125</c:v>
                </c:pt>
                <c:pt idx="12159">
                  <c:v>9047.078125</c:v>
                </c:pt>
                <c:pt idx="12160">
                  <c:v>9926.828125</c:v>
                </c:pt>
                <c:pt idx="12161">
                  <c:v>10788.8359375</c:v>
                </c:pt>
                <c:pt idx="12162">
                  <c:v>7269.359375</c:v>
                </c:pt>
                <c:pt idx="12163">
                  <c:v>8736.734375</c:v>
                </c:pt>
                <c:pt idx="12164">
                  <c:v>11567.421875</c:v>
                </c:pt>
                <c:pt idx="12165">
                  <c:v>14565.9296875</c:v>
                </c:pt>
                <c:pt idx="12166">
                  <c:v>14534.40625</c:v>
                </c:pt>
                <c:pt idx="12167">
                  <c:v>13531.15234375</c:v>
                </c:pt>
                <c:pt idx="12168">
                  <c:v>14025.546875</c:v>
                </c:pt>
                <c:pt idx="12169">
                  <c:v>14467.046875</c:v>
                </c:pt>
                <c:pt idx="12170">
                  <c:v>12547.4296875</c:v>
                </c:pt>
                <c:pt idx="12171">
                  <c:v>14076.94140625</c:v>
                </c:pt>
                <c:pt idx="12172">
                  <c:v>13111.01953125</c:v>
                </c:pt>
                <c:pt idx="12173">
                  <c:v>13763.48046875</c:v>
                </c:pt>
                <c:pt idx="12174">
                  <c:v>14545.6953125</c:v>
                </c:pt>
                <c:pt idx="12175">
                  <c:v>14384.3125</c:v>
                </c:pt>
                <c:pt idx="12176">
                  <c:v>12946.0078125</c:v>
                </c:pt>
                <c:pt idx="12177">
                  <c:v>12640.6953125</c:v>
                </c:pt>
                <c:pt idx="12178">
                  <c:v>12732.1484375</c:v>
                </c:pt>
                <c:pt idx="12179">
                  <c:v>12941.07421875</c:v>
                </c:pt>
                <c:pt idx="12180">
                  <c:v>12726.015625</c:v>
                </c:pt>
                <c:pt idx="12181">
                  <c:v>11924.53125</c:v>
                </c:pt>
                <c:pt idx="12182">
                  <c:v>12175.97265625</c:v>
                </c:pt>
                <c:pt idx="12183">
                  <c:v>11593.88671875</c:v>
                </c:pt>
                <c:pt idx="12184">
                  <c:v>14067.6171875</c:v>
                </c:pt>
                <c:pt idx="12185">
                  <c:v>13600.8515625</c:v>
                </c:pt>
                <c:pt idx="12186">
                  <c:v>12110.37109375</c:v>
                </c:pt>
                <c:pt idx="12187">
                  <c:v>10770.265625</c:v>
                </c:pt>
                <c:pt idx="12188">
                  <c:v>10257.91015625</c:v>
                </c:pt>
                <c:pt idx="12189">
                  <c:v>12707.72265625</c:v>
                </c:pt>
                <c:pt idx="12190">
                  <c:v>13825.015625</c:v>
                </c:pt>
                <c:pt idx="12191">
                  <c:v>13637.265625</c:v>
                </c:pt>
                <c:pt idx="12192">
                  <c:v>14534.09765625</c:v>
                </c:pt>
                <c:pt idx="12193">
                  <c:v>12538.6015625</c:v>
                </c:pt>
                <c:pt idx="12194">
                  <c:v>13726.76953125</c:v>
                </c:pt>
                <c:pt idx="12195">
                  <c:v>11368.03125</c:v>
                </c:pt>
                <c:pt idx="12196">
                  <c:v>14914.109375</c:v>
                </c:pt>
                <c:pt idx="12197">
                  <c:v>13250.5625</c:v>
                </c:pt>
                <c:pt idx="12198">
                  <c:v>16372.9453125</c:v>
                </c:pt>
                <c:pt idx="12199">
                  <c:v>16194.9375</c:v>
                </c:pt>
                <c:pt idx="12200">
                  <c:v>12369.39453125</c:v>
                </c:pt>
                <c:pt idx="12201">
                  <c:v>16064.453125</c:v>
                </c:pt>
                <c:pt idx="12202">
                  <c:v>13713.921875</c:v>
                </c:pt>
                <c:pt idx="12203">
                  <c:v>12614.2578125</c:v>
                </c:pt>
                <c:pt idx="12204">
                  <c:v>12148.87890625</c:v>
                </c:pt>
                <c:pt idx="12205">
                  <c:v>14024.9140625</c:v>
                </c:pt>
                <c:pt idx="12206">
                  <c:v>14850.46875</c:v>
                </c:pt>
                <c:pt idx="12207">
                  <c:v>13757.6015625</c:v>
                </c:pt>
                <c:pt idx="12208">
                  <c:v>13941.7421875</c:v>
                </c:pt>
                <c:pt idx="12209">
                  <c:v>16303.9921875</c:v>
                </c:pt>
                <c:pt idx="12210">
                  <c:v>7575.71875</c:v>
                </c:pt>
                <c:pt idx="12211">
                  <c:v>9701.7890625</c:v>
                </c:pt>
                <c:pt idx="12212">
                  <c:v>10838.1875</c:v>
                </c:pt>
                <c:pt idx="12213">
                  <c:v>12770.890625</c:v>
                </c:pt>
                <c:pt idx="12214">
                  <c:v>12303.84375</c:v>
                </c:pt>
                <c:pt idx="12215">
                  <c:v>11102.8515625</c:v>
                </c:pt>
                <c:pt idx="12216">
                  <c:v>11441.6640625</c:v>
                </c:pt>
                <c:pt idx="12217">
                  <c:v>11960.15234375</c:v>
                </c:pt>
                <c:pt idx="12218">
                  <c:v>13236.5</c:v>
                </c:pt>
                <c:pt idx="12219">
                  <c:v>12472.3984375</c:v>
                </c:pt>
                <c:pt idx="12220">
                  <c:v>11607.76171875</c:v>
                </c:pt>
                <c:pt idx="12221">
                  <c:v>12957.79296875</c:v>
                </c:pt>
                <c:pt idx="12222">
                  <c:v>12065.5625</c:v>
                </c:pt>
                <c:pt idx="12223">
                  <c:v>11066.765625</c:v>
                </c:pt>
                <c:pt idx="12224">
                  <c:v>12182.75</c:v>
                </c:pt>
                <c:pt idx="12225">
                  <c:v>16566.2890625</c:v>
                </c:pt>
                <c:pt idx="12226">
                  <c:v>15138.96875</c:v>
                </c:pt>
                <c:pt idx="12227">
                  <c:v>13650.30078125</c:v>
                </c:pt>
                <c:pt idx="12228">
                  <c:v>17356.74609375</c:v>
                </c:pt>
                <c:pt idx="12229">
                  <c:v>16945.79296875</c:v>
                </c:pt>
                <c:pt idx="12230">
                  <c:v>14570.58203125</c:v>
                </c:pt>
                <c:pt idx="12231">
                  <c:v>16100.42578125</c:v>
                </c:pt>
                <c:pt idx="12232">
                  <c:v>13549.44921875</c:v>
                </c:pt>
                <c:pt idx="12233">
                  <c:v>10333.375</c:v>
                </c:pt>
                <c:pt idx="12234">
                  <c:v>9562.5234375</c:v>
                </c:pt>
                <c:pt idx="12235">
                  <c:v>9417.4453125</c:v>
                </c:pt>
                <c:pt idx="12236">
                  <c:v>12956.70703125</c:v>
                </c:pt>
                <c:pt idx="12237">
                  <c:v>17557.9375</c:v>
                </c:pt>
                <c:pt idx="12238">
                  <c:v>16700.1015625</c:v>
                </c:pt>
                <c:pt idx="12239">
                  <c:v>16719.19140625</c:v>
                </c:pt>
                <c:pt idx="12240">
                  <c:v>13099.04296875</c:v>
                </c:pt>
                <c:pt idx="12241">
                  <c:v>13474.60546875</c:v>
                </c:pt>
                <c:pt idx="12242">
                  <c:v>13757.33203125</c:v>
                </c:pt>
                <c:pt idx="12243">
                  <c:v>13646.60546875</c:v>
                </c:pt>
                <c:pt idx="12244">
                  <c:v>14053.4765625</c:v>
                </c:pt>
                <c:pt idx="12245">
                  <c:v>12110.13671875</c:v>
                </c:pt>
                <c:pt idx="12246">
                  <c:v>11974.7109375</c:v>
                </c:pt>
                <c:pt idx="12247">
                  <c:v>13587.47265625</c:v>
                </c:pt>
                <c:pt idx="12248">
                  <c:v>13318.2265625</c:v>
                </c:pt>
                <c:pt idx="12249">
                  <c:v>13347.56640625</c:v>
                </c:pt>
                <c:pt idx="12250">
                  <c:v>11312.31640625</c:v>
                </c:pt>
                <c:pt idx="12251">
                  <c:v>10762.421875</c:v>
                </c:pt>
                <c:pt idx="12252">
                  <c:v>12962.14453125</c:v>
                </c:pt>
                <c:pt idx="12253">
                  <c:v>11888.98046875</c:v>
                </c:pt>
                <c:pt idx="12254">
                  <c:v>12853.51953125</c:v>
                </c:pt>
                <c:pt idx="12255">
                  <c:v>16206.6015625</c:v>
                </c:pt>
                <c:pt idx="12256">
                  <c:v>15259.23046875</c:v>
                </c:pt>
                <c:pt idx="12257">
                  <c:v>17469.7109375</c:v>
                </c:pt>
                <c:pt idx="12258">
                  <c:v>17169.44140625</c:v>
                </c:pt>
                <c:pt idx="12259">
                  <c:v>16598.07421875</c:v>
                </c:pt>
                <c:pt idx="12260">
                  <c:v>17095.81640625</c:v>
                </c:pt>
                <c:pt idx="12261">
                  <c:v>17145.12890625</c:v>
                </c:pt>
                <c:pt idx="12262">
                  <c:v>15342.578125</c:v>
                </c:pt>
                <c:pt idx="12263">
                  <c:v>17246.2421875</c:v>
                </c:pt>
                <c:pt idx="12264">
                  <c:v>16062.68359375</c:v>
                </c:pt>
                <c:pt idx="12265">
                  <c:v>16181.90625</c:v>
                </c:pt>
                <c:pt idx="12266">
                  <c:v>16977.3125</c:v>
                </c:pt>
                <c:pt idx="12267">
                  <c:v>16916.0859375</c:v>
                </c:pt>
                <c:pt idx="12268">
                  <c:v>16648.421875</c:v>
                </c:pt>
                <c:pt idx="12269">
                  <c:v>17087.6640625</c:v>
                </c:pt>
                <c:pt idx="12270">
                  <c:v>13013.5546875</c:v>
                </c:pt>
                <c:pt idx="12271">
                  <c:v>12395.8359375</c:v>
                </c:pt>
                <c:pt idx="12272">
                  <c:v>14681.609375</c:v>
                </c:pt>
                <c:pt idx="12273">
                  <c:v>14956.203125</c:v>
                </c:pt>
                <c:pt idx="12274">
                  <c:v>14868.515625</c:v>
                </c:pt>
                <c:pt idx="12275">
                  <c:v>15056.84375</c:v>
                </c:pt>
                <c:pt idx="12276">
                  <c:v>14434.109375</c:v>
                </c:pt>
                <c:pt idx="12277">
                  <c:v>13996.7890625</c:v>
                </c:pt>
                <c:pt idx="12278">
                  <c:v>14110.05078125</c:v>
                </c:pt>
                <c:pt idx="12279">
                  <c:v>15036.59375</c:v>
                </c:pt>
                <c:pt idx="12280">
                  <c:v>14135.64453125</c:v>
                </c:pt>
                <c:pt idx="12281">
                  <c:v>13317.43359375</c:v>
                </c:pt>
                <c:pt idx="12282">
                  <c:v>13663.66015625</c:v>
                </c:pt>
                <c:pt idx="12283">
                  <c:v>14994.78125</c:v>
                </c:pt>
                <c:pt idx="12284">
                  <c:v>14660.4296875</c:v>
                </c:pt>
                <c:pt idx="12285">
                  <c:v>12454.97265625</c:v>
                </c:pt>
                <c:pt idx="12286">
                  <c:v>12068.02734375</c:v>
                </c:pt>
                <c:pt idx="12287">
                  <c:v>13185.984375</c:v>
                </c:pt>
                <c:pt idx="12288">
                  <c:v>10679.48828125</c:v>
                </c:pt>
                <c:pt idx="12289">
                  <c:v>10923.8046875</c:v>
                </c:pt>
                <c:pt idx="12290">
                  <c:v>12839.23046875</c:v>
                </c:pt>
                <c:pt idx="12291">
                  <c:v>13171.12109375</c:v>
                </c:pt>
                <c:pt idx="12292">
                  <c:v>11302.26953125</c:v>
                </c:pt>
                <c:pt idx="12293">
                  <c:v>10556.46875</c:v>
                </c:pt>
                <c:pt idx="12294">
                  <c:v>11510.21875</c:v>
                </c:pt>
                <c:pt idx="12295">
                  <c:v>12686.046875</c:v>
                </c:pt>
                <c:pt idx="12296">
                  <c:v>13507.12890625</c:v>
                </c:pt>
                <c:pt idx="12297">
                  <c:v>12958.6328125</c:v>
                </c:pt>
                <c:pt idx="12298">
                  <c:v>11326.33984375</c:v>
                </c:pt>
                <c:pt idx="12299">
                  <c:v>11416.2421875</c:v>
                </c:pt>
                <c:pt idx="12300">
                  <c:v>14692.171875</c:v>
                </c:pt>
                <c:pt idx="12301">
                  <c:v>14737.4296875</c:v>
                </c:pt>
                <c:pt idx="12302">
                  <c:v>14447.1171875</c:v>
                </c:pt>
                <c:pt idx="12303">
                  <c:v>13850.86328125</c:v>
                </c:pt>
                <c:pt idx="12304">
                  <c:v>13814.11328125</c:v>
                </c:pt>
                <c:pt idx="12305">
                  <c:v>15262.46875</c:v>
                </c:pt>
                <c:pt idx="12306">
                  <c:v>13713.8828125</c:v>
                </c:pt>
                <c:pt idx="12307">
                  <c:v>14837.9140625</c:v>
                </c:pt>
                <c:pt idx="12308">
                  <c:v>15128.89453125</c:v>
                </c:pt>
                <c:pt idx="12309">
                  <c:v>15058.94921875</c:v>
                </c:pt>
                <c:pt idx="12310">
                  <c:v>12429.94140625</c:v>
                </c:pt>
                <c:pt idx="12311">
                  <c:v>11617.921875</c:v>
                </c:pt>
                <c:pt idx="12312">
                  <c:v>11243.05078125</c:v>
                </c:pt>
                <c:pt idx="12313">
                  <c:v>12654.29296875</c:v>
                </c:pt>
                <c:pt idx="12314">
                  <c:v>14448.40625</c:v>
                </c:pt>
                <c:pt idx="12315">
                  <c:v>15424.1796875</c:v>
                </c:pt>
                <c:pt idx="12316">
                  <c:v>14840.4140625</c:v>
                </c:pt>
                <c:pt idx="12317">
                  <c:v>12029.1640625</c:v>
                </c:pt>
                <c:pt idx="12318">
                  <c:v>11916.0078125</c:v>
                </c:pt>
                <c:pt idx="12319">
                  <c:v>14694.84375</c:v>
                </c:pt>
                <c:pt idx="12320">
                  <c:v>13674.0078125</c:v>
                </c:pt>
                <c:pt idx="12321">
                  <c:v>11693.22265625</c:v>
                </c:pt>
                <c:pt idx="12322">
                  <c:v>11741.15625</c:v>
                </c:pt>
                <c:pt idx="12323">
                  <c:v>14590.796875</c:v>
                </c:pt>
                <c:pt idx="12324">
                  <c:v>13932.6953125</c:v>
                </c:pt>
                <c:pt idx="12325">
                  <c:v>14884.453125</c:v>
                </c:pt>
                <c:pt idx="12326">
                  <c:v>14520.578125</c:v>
                </c:pt>
                <c:pt idx="12327">
                  <c:v>14919.8515625</c:v>
                </c:pt>
                <c:pt idx="12328">
                  <c:v>15372.5703125</c:v>
                </c:pt>
                <c:pt idx="12329">
                  <c:v>15696.1640625</c:v>
                </c:pt>
                <c:pt idx="12330">
                  <c:v>13500.90625</c:v>
                </c:pt>
                <c:pt idx="12331">
                  <c:v>13520.0546875</c:v>
                </c:pt>
                <c:pt idx="12332">
                  <c:v>13424.7890625</c:v>
                </c:pt>
                <c:pt idx="12333">
                  <c:v>12828.01171875</c:v>
                </c:pt>
                <c:pt idx="12334">
                  <c:v>11310.3125</c:v>
                </c:pt>
                <c:pt idx="12335">
                  <c:v>13486.3203125</c:v>
                </c:pt>
                <c:pt idx="12336">
                  <c:v>13247.96875</c:v>
                </c:pt>
                <c:pt idx="12337">
                  <c:v>14005.7109375</c:v>
                </c:pt>
                <c:pt idx="12338">
                  <c:v>13637.97265625</c:v>
                </c:pt>
                <c:pt idx="12339">
                  <c:v>12063.890625</c:v>
                </c:pt>
                <c:pt idx="12340">
                  <c:v>10816.515625</c:v>
                </c:pt>
                <c:pt idx="12341">
                  <c:v>11577.34765625</c:v>
                </c:pt>
                <c:pt idx="12342">
                  <c:v>13989.75</c:v>
                </c:pt>
                <c:pt idx="12343">
                  <c:v>11413.3515625</c:v>
                </c:pt>
                <c:pt idx="12344">
                  <c:v>12000.359375</c:v>
                </c:pt>
                <c:pt idx="12345">
                  <c:v>15053.7109375</c:v>
                </c:pt>
                <c:pt idx="12346">
                  <c:v>12772.5234375</c:v>
                </c:pt>
                <c:pt idx="12347">
                  <c:v>10956.93359375</c:v>
                </c:pt>
                <c:pt idx="12348">
                  <c:v>10019.1171875</c:v>
                </c:pt>
                <c:pt idx="12349">
                  <c:v>11780.40625</c:v>
                </c:pt>
                <c:pt idx="12350">
                  <c:v>14508.9140625</c:v>
                </c:pt>
                <c:pt idx="12351">
                  <c:v>14561.203125</c:v>
                </c:pt>
                <c:pt idx="12352">
                  <c:v>15035.1640625</c:v>
                </c:pt>
                <c:pt idx="12353">
                  <c:v>14019.265625</c:v>
                </c:pt>
                <c:pt idx="12354">
                  <c:v>15065.37109375</c:v>
                </c:pt>
                <c:pt idx="12355">
                  <c:v>14482.43359375</c:v>
                </c:pt>
                <c:pt idx="12356">
                  <c:v>15505.734375</c:v>
                </c:pt>
                <c:pt idx="12357">
                  <c:v>15471.109375</c:v>
                </c:pt>
                <c:pt idx="12358">
                  <c:v>13217</c:v>
                </c:pt>
                <c:pt idx="12359">
                  <c:v>12322.78125</c:v>
                </c:pt>
                <c:pt idx="12360">
                  <c:v>9837.015625</c:v>
                </c:pt>
                <c:pt idx="12361">
                  <c:v>7591.02734375</c:v>
                </c:pt>
                <c:pt idx="12362">
                  <c:v>7433.94921875</c:v>
                </c:pt>
                <c:pt idx="12363">
                  <c:v>9205.80859375</c:v>
                </c:pt>
                <c:pt idx="12364">
                  <c:v>10669.59765625</c:v>
                </c:pt>
                <c:pt idx="12365">
                  <c:v>9581.4453125</c:v>
                </c:pt>
                <c:pt idx="12366">
                  <c:v>10511.61328125</c:v>
                </c:pt>
                <c:pt idx="12367">
                  <c:v>8203.1015625</c:v>
                </c:pt>
                <c:pt idx="12368">
                  <c:v>8055.71484375</c:v>
                </c:pt>
                <c:pt idx="12369">
                  <c:v>8094.078125</c:v>
                </c:pt>
                <c:pt idx="12370">
                  <c:v>10193.17578125</c:v>
                </c:pt>
                <c:pt idx="12371">
                  <c:v>9482.6796875</c:v>
                </c:pt>
                <c:pt idx="12372">
                  <c:v>10663.25390625</c:v>
                </c:pt>
                <c:pt idx="12373">
                  <c:v>10038.92578125</c:v>
                </c:pt>
                <c:pt idx="12374">
                  <c:v>9677.05078125</c:v>
                </c:pt>
                <c:pt idx="12375">
                  <c:v>14691.5078125</c:v>
                </c:pt>
                <c:pt idx="12376">
                  <c:v>12813.765625</c:v>
                </c:pt>
                <c:pt idx="12377">
                  <c:v>14359.40625</c:v>
                </c:pt>
                <c:pt idx="12378">
                  <c:v>14914.75</c:v>
                </c:pt>
                <c:pt idx="12379">
                  <c:v>14916.62890625</c:v>
                </c:pt>
                <c:pt idx="12380">
                  <c:v>13888.4765625</c:v>
                </c:pt>
                <c:pt idx="12381">
                  <c:v>14200.5</c:v>
                </c:pt>
                <c:pt idx="12382">
                  <c:v>15203</c:v>
                </c:pt>
                <c:pt idx="12383">
                  <c:v>12945.59765625</c:v>
                </c:pt>
                <c:pt idx="12384">
                  <c:v>11980.11328125</c:v>
                </c:pt>
                <c:pt idx="12385">
                  <c:v>12368</c:v>
                </c:pt>
                <c:pt idx="12386">
                  <c:v>15198.4375</c:v>
                </c:pt>
                <c:pt idx="12387">
                  <c:v>14474.765625</c:v>
                </c:pt>
                <c:pt idx="12388">
                  <c:v>14427.125</c:v>
                </c:pt>
                <c:pt idx="12389">
                  <c:v>14528.39453125</c:v>
                </c:pt>
                <c:pt idx="12390">
                  <c:v>10127.609375</c:v>
                </c:pt>
                <c:pt idx="12391">
                  <c:v>14010.98046875</c:v>
                </c:pt>
                <c:pt idx="12392">
                  <c:v>13514.1640625</c:v>
                </c:pt>
                <c:pt idx="12393">
                  <c:v>12987.66796875</c:v>
                </c:pt>
                <c:pt idx="12394">
                  <c:v>14550.67578125</c:v>
                </c:pt>
                <c:pt idx="12395">
                  <c:v>12019.23828125</c:v>
                </c:pt>
                <c:pt idx="12396">
                  <c:v>11718.9765625</c:v>
                </c:pt>
                <c:pt idx="12397">
                  <c:v>13074.94140625</c:v>
                </c:pt>
                <c:pt idx="12398">
                  <c:v>14364.2421875</c:v>
                </c:pt>
                <c:pt idx="12399">
                  <c:v>12841.9296875</c:v>
                </c:pt>
                <c:pt idx="12400">
                  <c:v>11217.4375</c:v>
                </c:pt>
                <c:pt idx="12401">
                  <c:v>14868.921875</c:v>
                </c:pt>
                <c:pt idx="12402">
                  <c:v>14814.03515625</c:v>
                </c:pt>
                <c:pt idx="12403">
                  <c:v>14089.03125</c:v>
                </c:pt>
                <c:pt idx="12404">
                  <c:v>14484.3046875</c:v>
                </c:pt>
                <c:pt idx="12405">
                  <c:v>11533.140625</c:v>
                </c:pt>
                <c:pt idx="12406">
                  <c:v>17194.57421875</c:v>
                </c:pt>
                <c:pt idx="12407">
                  <c:v>17586.84765625</c:v>
                </c:pt>
                <c:pt idx="12408">
                  <c:v>17656.15625</c:v>
                </c:pt>
                <c:pt idx="12409">
                  <c:v>16724.171875</c:v>
                </c:pt>
                <c:pt idx="12410">
                  <c:v>16166.546875</c:v>
                </c:pt>
                <c:pt idx="12411">
                  <c:v>17609.94140625</c:v>
                </c:pt>
                <c:pt idx="12412">
                  <c:v>16160.515625</c:v>
                </c:pt>
                <c:pt idx="12413">
                  <c:v>15782.3828125</c:v>
                </c:pt>
                <c:pt idx="12414">
                  <c:v>17122.88671875</c:v>
                </c:pt>
                <c:pt idx="12415">
                  <c:v>17690.28515625</c:v>
                </c:pt>
                <c:pt idx="12416">
                  <c:v>15800.15625</c:v>
                </c:pt>
                <c:pt idx="12417">
                  <c:v>14080.18359375</c:v>
                </c:pt>
                <c:pt idx="12418">
                  <c:v>16749.046875</c:v>
                </c:pt>
                <c:pt idx="12419">
                  <c:v>17116.03125</c:v>
                </c:pt>
                <c:pt idx="12420">
                  <c:v>18181.66796875</c:v>
                </c:pt>
                <c:pt idx="12421">
                  <c:v>17598.72265625</c:v>
                </c:pt>
                <c:pt idx="12422">
                  <c:v>18503.13671875</c:v>
                </c:pt>
                <c:pt idx="12423">
                  <c:v>17222.34375</c:v>
                </c:pt>
                <c:pt idx="12424">
                  <c:v>11489.2578125</c:v>
                </c:pt>
                <c:pt idx="12425">
                  <c:v>15556.21484375</c:v>
                </c:pt>
                <c:pt idx="12426">
                  <c:v>15900.8203125</c:v>
                </c:pt>
                <c:pt idx="12427">
                  <c:v>14841.52734375</c:v>
                </c:pt>
                <c:pt idx="12428">
                  <c:v>16924.4453125</c:v>
                </c:pt>
                <c:pt idx="12429">
                  <c:v>15944.53515625</c:v>
                </c:pt>
                <c:pt idx="12430">
                  <c:v>14680.6640625</c:v>
                </c:pt>
                <c:pt idx="12431">
                  <c:v>14853.4296875</c:v>
                </c:pt>
                <c:pt idx="12432">
                  <c:v>16980.1328125</c:v>
                </c:pt>
                <c:pt idx="12433">
                  <c:v>18656.45703125</c:v>
                </c:pt>
                <c:pt idx="12434">
                  <c:v>18377.87109375</c:v>
                </c:pt>
                <c:pt idx="12435">
                  <c:v>18829.15234375</c:v>
                </c:pt>
                <c:pt idx="12436">
                  <c:v>12946.328125</c:v>
                </c:pt>
                <c:pt idx="12437">
                  <c:v>18715.11328125</c:v>
                </c:pt>
                <c:pt idx="12438">
                  <c:v>18640.65625</c:v>
                </c:pt>
                <c:pt idx="12439">
                  <c:v>15674.765625</c:v>
                </c:pt>
                <c:pt idx="12440">
                  <c:v>15863.64453125</c:v>
                </c:pt>
                <c:pt idx="12441">
                  <c:v>19401.1171875</c:v>
                </c:pt>
                <c:pt idx="12442">
                  <c:v>18878.54296875</c:v>
                </c:pt>
                <c:pt idx="12443">
                  <c:v>18191.39453125</c:v>
                </c:pt>
                <c:pt idx="12444">
                  <c:v>18058.66015625</c:v>
                </c:pt>
                <c:pt idx="12445">
                  <c:v>16899.8125</c:v>
                </c:pt>
                <c:pt idx="12446">
                  <c:v>19232.02734375</c:v>
                </c:pt>
                <c:pt idx="12447">
                  <c:v>18395.46484375</c:v>
                </c:pt>
                <c:pt idx="12448">
                  <c:v>16488.1953125</c:v>
                </c:pt>
                <c:pt idx="12449">
                  <c:v>19200.66015625</c:v>
                </c:pt>
                <c:pt idx="12450">
                  <c:v>11870.4453125</c:v>
                </c:pt>
                <c:pt idx="12451">
                  <c:v>10924.2265625</c:v>
                </c:pt>
                <c:pt idx="12452">
                  <c:v>10884.2890625</c:v>
                </c:pt>
                <c:pt idx="12453">
                  <c:v>10819.578125</c:v>
                </c:pt>
                <c:pt idx="12454">
                  <c:v>12422.625</c:v>
                </c:pt>
                <c:pt idx="12455">
                  <c:v>11739.21875</c:v>
                </c:pt>
                <c:pt idx="12456">
                  <c:v>12167.7890625</c:v>
                </c:pt>
                <c:pt idx="12457">
                  <c:v>11048.859375</c:v>
                </c:pt>
                <c:pt idx="12458">
                  <c:v>10855.2109375</c:v>
                </c:pt>
                <c:pt idx="12459">
                  <c:v>13078.48828125</c:v>
                </c:pt>
                <c:pt idx="12460">
                  <c:v>11509.921875</c:v>
                </c:pt>
                <c:pt idx="12461">
                  <c:v>12348.3984375</c:v>
                </c:pt>
                <c:pt idx="12462">
                  <c:v>10144.0078125</c:v>
                </c:pt>
                <c:pt idx="12463">
                  <c:v>11319.609375</c:v>
                </c:pt>
                <c:pt idx="12464">
                  <c:v>12557.3984375</c:v>
                </c:pt>
                <c:pt idx="12465">
                  <c:v>15084.4765625</c:v>
                </c:pt>
                <c:pt idx="12466">
                  <c:v>15262.03125</c:v>
                </c:pt>
                <c:pt idx="12467">
                  <c:v>14956.97265625</c:v>
                </c:pt>
                <c:pt idx="12468">
                  <c:v>13938.140625</c:v>
                </c:pt>
                <c:pt idx="12469">
                  <c:v>14126.1796875</c:v>
                </c:pt>
                <c:pt idx="12470">
                  <c:v>15268.91015625</c:v>
                </c:pt>
                <c:pt idx="12471">
                  <c:v>15509.71875</c:v>
                </c:pt>
                <c:pt idx="12472">
                  <c:v>15093.234375</c:v>
                </c:pt>
                <c:pt idx="12473">
                  <c:v>14147.8203125</c:v>
                </c:pt>
                <c:pt idx="12474">
                  <c:v>13410.1640625</c:v>
                </c:pt>
                <c:pt idx="12475">
                  <c:v>13570.62109375</c:v>
                </c:pt>
                <c:pt idx="12476">
                  <c:v>15340.85546875</c:v>
                </c:pt>
                <c:pt idx="12477">
                  <c:v>13311.66796875</c:v>
                </c:pt>
                <c:pt idx="12478">
                  <c:v>14332.203125</c:v>
                </c:pt>
                <c:pt idx="12479">
                  <c:v>14772.89453125</c:v>
                </c:pt>
                <c:pt idx="12480">
                  <c:v>15571.7109375</c:v>
                </c:pt>
                <c:pt idx="12481">
                  <c:v>16929.421875</c:v>
                </c:pt>
                <c:pt idx="12482">
                  <c:v>15909.5078125</c:v>
                </c:pt>
                <c:pt idx="12483">
                  <c:v>17395.19140625</c:v>
                </c:pt>
                <c:pt idx="12484">
                  <c:v>17067.703125</c:v>
                </c:pt>
                <c:pt idx="12485">
                  <c:v>17306.6796875</c:v>
                </c:pt>
                <c:pt idx="12486">
                  <c:v>15396.921875</c:v>
                </c:pt>
                <c:pt idx="12487">
                  <c:v>13521.33984375</c:v>
                </c:pt>
                <c:pt idx="12488">
                  <c:v>13810.734375</c:v>
                </c:pt>
                <c:pt idx="12489">
                  <c:v>16685.3125</c:v>
                </c:pt>
                <c:pt idx="12490">
                  <c:v>17168.34375</c:v>
                </c:pt>
                <c:pt idx="12491">
                  <c:v>16269.046875</c:v>
                </c:pt>
                <c:pt idx="12492">
                  <c:v>16013.84375</c:v>
                </c:pt>
                <c:pt idx="12493">
                  <c:v>16198.32421875</c:v>
                </c:pt>
                <c:pt idx="12494">
                  <c:v>17184.1640625</c:v>
                </c:pt>
                <c:pt idx="12495">
                  <c:v>13094.09765625</c:v>
                </c:pt>
                <c:pt idx="12496">
                  <c:v>12473.08984375</c:v>
                </c:pt>
                <c:pt idx="12497">
                  <c:v>10329.82421875</c:v>
                </c:pt>
                <c:pt idx="12498">
                  <c:v>10186.09375</c:v>
                </c:pt>
                <c:pt idx="12499">
                  <c:v>11547.5</c:v>
                </c:pt>
                <c:pt idx="12500">
                  <c:v>9603.36328125</c:v>
                </c:pt>
                <c:pt idx="12501">
                  <c:v>9534.5078125</c:v>
                </c:pt>
                <c:pt idx="12502">
                  <c:v>12212.74609375</c:v>
                </c:pt>
                <c:pt idx="12503">
                  <c:v>11009.69140625</c:v>
                </c:pt>
                <c:pt idx="12504">
                  <c:v>12218.8515625</c:v>
                </c:pt>
                <c:pt idx="12505">
                  <c:v>11145.41015625</c:v>
                </c:pt>
                <c:pt idx="12506">
                  <c:v>11429.42578125</c:v>
                </c:pt>
                <c:pt idx="12507">
                  <c:v>12299.34765625</c:v>
                </c:pt>
                <c:pt idx="12508">
                  <c:v>12381.4375</c:v>
                </c:pt>
                <c:pt idx="12509">
                  <c:v>13107.484375</c:v>
                </c:pt>
                <c:pt idx="12510">
                  <c:v>16286.09375</c:v>
                </c:pt>
                <c:pt idx="12511">
                  <c:v>16413.19140625</c:v>
                </c:pt>
                <c:pt idx="12512">
                  <c:v>15169.77734375</c:v>
                </c:pt>
                <c:pt idx="12513">
                  <c:v>15656.18359375</c:v>
                </c:pt>
                <c:pt idx="12514">
                  <c:v>15340.8203125</c:v>
                </c:pt>
                <c:pt idx="12515">
                  <c:v>14025.55078125</c:v>
                </c:pt>
                <c:pt idx="12516">
                  <c:v>16562.984375</c:v>
                </c:pt>
                <c:pt idx="12517">
                  <c:v>15886.125</c:v>
                </c:pt>
                <c:pt idx="12518">
                  <c:v>15142.1171875</c:v>
                </c:pt>
                <c:pt idx="12519">
                  <c:v>14074.21484375</c:v>
                </c:pt>
                <c:pt idx="12520">
                  <c:v>14091.07421875</c:v>
                </c:pt>
                <c:pt idx="12521">
                  <c:v>16249.91796875</c:v>
                </c:pt>
                <c:pt idx="12522">
                  <c:v>16547.70703125</c:v>
                </c:pt>
                <c:pt idx="12523">
                  <c:v>16096.29296875</c:v>
                </c:pt>
                <c:pt idx="12524">
                  <c:v>15325.125</c:v>
                </c:pt>
                <c:pt idx="12525">
                  <c:v>13057.9609375</c:v>
                </c:pt>
                <c:pt idx="12526">
                  <c:v>13964.80859375</c:v>
                </c:pt>
                <c:pt idx="12527">
                  <c:v>10599.984375</c:v>
                </c:pt>
                <c:pt idx="12528">
                  <c:v>10015.484375</c:v>
                </c:pt>
                <c:pt idx="12529">
                  <c:v>12405.59765625</c:v>
                </c:pt>
                <c:pt idx="12530">
                  <c:v>12056.2265625</c:v>
                </c:pt>
                <c:pt idx="12531">
                  <c:v>12966.359375</c:v>
                </c:pt>
                <c:pt idx="12532">
                  <c:v>10977.8125</c:v>
                </c:pt>
                <c:pt idx="12533">
                  <c:v>10650.6953125</c:v>
                </c:pt>
                <c:pt idx="12534">
                  <c:v>13690.93359375</c:v>
                </c:pt>
                <c:pt idx="12535">
                  <c:v>14311.71875</c:v>
                </c:pt>
                <c:pt idx="12536">
                  <c:v>11793.81640625</c:v>
                </c:pt>
                <c:pt idx="12537">
                  <c:v>10861.1328125</c:v>
                </c:pt>
                <c:pt idx="12538">
                  <c:v>10087.49609375</c:v>
                </c:pt>
                <c:pt idx="12539">
                  <c:v>11583.47265625</c:v>
                </c:pt>
                <c:pt idx="12540">
                  <c:v>13201.99609375</c:v>
                </c:pt>
                <c:pt idx="12541">
                  <c:v>12817.6015625</c:v>
                </c:pt>
                <c:pt idx="12542">
                  <c:v>14369.3984375</c:v>
                </c:pt>
                <c:pt idx="12543">
                  <c:v>15005.546875</c:v>
                </c:pt>
                <c:pt idx="12544">
                  <c:v>15330.63671875</c:v>
                </c:pt>
                <c:pt idx="12545">
                  <c:v>14282.296875</c:v>
                </c:pt>
                <c:pt idx="12546">
                  <c:v>14475.40625</c:v>
                </c:pt>
                <c:pt idx="12547">
                  <c:v>14741.40234375</c:v>
                </c:pt>
                <c:pt idx="12548">
                  <c:v>14034.2421875</c:v>
                </c:pt>
                <c:pt idx="12549">
                  <c:v>14485.828125</c:v>
                </c:pt>
                <c:pt idx="12550">
                  <c:v>10810.31640625</c:v>
                </c:pt>
                <c:pt idx="12551">
                  <c:v>9668.18359375</c:v>
                </c:pt>
                <c:pt idx="12552">
                  <c:v>11669.8359375</c:v>
                </c:pt>
                <c:pt idx="12553">
                  <c:v>14403.39453125</c:v>
                </c:pt>
                <c:pt idx="12554">
                  <c:v>14232.33984375</c:v>
                </c:pt>
                <c:pt idx="12555">
                  <c:v>16334.484375</c:v>
                </c:pt>
                <c:pt idx="12556">
                  <c:v>16566.5546875</c:v>
                </c:pt>
                <c:pt idx="12557">
                  <c:v>13750.5234375</c:v>
                </c:pt>
                <c:pt idx="12558">
                  <c:v>14021.4609375</c:v>
                </c:pt>
                <c:pt idx="12559">
                  <c:v>16039.1015625</c:v>
                </c:pt>
                <c:pt idx="12560">
                  <c:v>17404.8828125</c:v>
                </c:pt>
                <c:pt idx="12561">
                  <c:v>16590.7734375</c:v>
                </c:pt>
                <c:pt idx="12562">
                  <c:v>15717.44140625</c:v>
                </c:pt>
                <c:pt idx="12563">
                  <c:v>16788.03125</c:v>
                </c:pt>
                <c:pt idx="12564">
                  <c:v>16534.671875</c:v>
                </c:pt>
                <c:pt idx="12565">
                  <c:v>18076.6171875</c:v>
                </c:pt>
                <c:pt idx="12566">
                  <c:v>16879.7578125</c:v>
                </c:pt>
                <c:pt idx="12567">
                  <c:v>15372.62109375</c:v>
                </c:pt>
                <c:pt idx="12568">
                  <c:v>14901.76953125</c:v>
                </c:pt>
                <c:pt idx="12569">
                  <c:v>17522.21875</c:v>
                </c:pt>
                <c:pt idx="12570">
                  <c:v>19797.77734375</c:v>
                </c:pt>
                <c:pt idx="12571">
                  <c:v>19507.79296875</c:v>
                </c:pt>
                <c:pt idx="12572">
                  <c:v>18478.66015625</c:v>
                </c:pt>
                <c:pt idx="12573">
                  <c:v>19683.83203125</c:v>
                </c:pt>
                <c:pt idx="12574">
                  <c:v>19608.59375</c:v>
                </c:pt>
                <c:pt idx="12575">
                  <c:v>16256.72265625</c:v>
                </c:pt>
                <c:pt idx="12576">
                  <c:v>13544.83203125</c:v>
                </c:pt>
                <c:pt idx="12577">
                  <c:v>12437.5</c:v>
                </c:pt>
                <c:pt idx="12578">
                  <c:v>13079.05078125</c:v>
                </c:pt>
                <c:pt idx="12579">
                  <c:v>17023.625</c:v>
                </c:pt>
                <c:pt idx="12580">
                  <c:v>18122.76171875</c:v>
                </c:pt>
                <c:pt idx="12581">
                  <c:v>16923.1171875</c:v>
                </c:pt>
                <c:pt idx="12582">
                  <c:v>16600.078125</c:v>
                </c:pt>
                <c:pt idx="12583">
                  <c:v>18313.2890625</c:v>
                </c:pt>
                <c:pt idx="12584">
                  <c:v>18971.62890625</c:v>
                </c:pt>
                <c:pt idx="12585">
                  <c:v>13014.15234375</c:v>
                </c:pt>
                <c:pt idx="12586">
                  <c:v>11615.92578125</c:v>
                </c:pt>
                <c:pt idx="12587">
                  <c:v>12232.140625</c:v>
                </c:pt>
                <c:pt idx="12588">
                  <c:v>9207.671875</c:v>
                </c:pt>
                <c:pt idx="12589">
                  <c:v>7112.953125</c:v>
                </c:pt>
                <c:pt idx="12590">
                  <c:v>6618.55859375</c:v>
                </c:pt>
                <c:pt idx="12591">
                  <c:v>7340.5859375</c:v>
                </c:pt>
                <c:pt idx="12592">
                  <c:v>9638.90625</c:v>
                </c:pt>
                <c:pt idx="12593">
                  <c:v>13000.6171875</c:v>
                </c:pt>
                <c:pt idx="12594">
                  <c:v>12374.11328125</c:v>
                </c:pt>
                <c:pt idx="12595">
                  <c:v>12887.5546875</c:v>
                </c:pt>
                <c:pt idx="12596">
                  <c:v>12972.390625</c:v>
                </c:pt>
                <c:pt idx="12597">
                  <c:v>13080.421875</c:v>
                </c:pt>
                <c:pt idx="12598">
                  <c:v>13052.34375</c:v>
                </c:pt>
                <c:pt idx="12599">
                  <c:v>11954.4765625</c:v>
                </c:pt>
                <c:pt idx="12600">
                  <c:v>12836.4375</c:v>
                </c:pt>
                <c:pt idx="12601">
                  <c:v>12163.390625</c:v>
                </c:pt>
                <c:pt idx="12602">
                  <c:v>11983.14453125</c:v>
                </c:pt>
                <c:pt idx="12603">
                  <c:v>11607.67578125</c:v>
                </c:pt>
                <c:pt idx="12604">
                  <c:v>14030.5078125</c:v>
                </c:pt>
                <c:pt idx="12605">
                  <c:v>13761.4453125</c:v>
                </c:pt>
                <c:pt idx="12606">
                  <c:v>13004.7265625</c:v>
                </c:pt>
                <c:pt idx="12607">
                  <c:v>12614.67578125</c:v>
                </c:pt>
                <c:pt idx="12608">
                  <c:v>13630.5390625</c:v>
                </c:pt>
                <c:pt idx="12609">
                  <c:v>13362.26953125</c:v>
                </c:pt>
                <c:pt idx="12610">
                  <c:v>13997.46875</c:v>
                </c:pt>
                <c:pt idx="12611">
                  <c:v>13019.203125</c:v>
                </c:pt>
                <c:pt idx="12612">
                  <c:v>13896.5234375</c:v>
                </c:pt>
                <c:pt idx="12613">
                  <c:v>12991.953125</c:v>
                </c:pt>
                <c:pt idx="12614">
                  <c:v>11386.42578125</c:v>
                </c:pt>
                <c:pt idx="12615">
                  <c:v>15846.28125</c:v>
                </c:pt>
                <c:pt idx="12616">
                  <c:v>15986.4453125</c:v>
                </c:pt>
                <c:pt idx="12617">
                  <c:v>14720.71875</c:v>
                </c:pt>
                <c:pt idx="12618">
                  <c:v>16227.65234375</c:v>
                </c:pt>
                <c:pt idx="12619">
                  <c:v>16112.18359375</c:v>
                </c:pt>
                <c:pt idx="12620">
                  <c:v>16527.953125</c:v>
                </c:pt>
                <c:pt idx="12621">
                  <c:v>15900.38671875</c:v>
                </c:pt>
                <c:pt idx="12622">
                  <c:v>16599.13671875</c:v>
                </c:pt>
                <c:pt idx="12623">
                  <c:v>13460.57421875</c:v>
                </c:pt>
                <c:pt idx="12624">
                  <c:v>13108.51953125</c:v>
                </c:pt>
                <c:pt idx="12625">
                  <c:v>16624.9140625</c:v>
                </c:pt>
                <c:pt idx="12626">
                  <c:v>16519.421875</c:v>
                </c:pt>
                <c:pt idx="12627">
                  <c:v>13965.5625</c:v>
                </c:pt>
                <c:pt idx="12628">
                  <c:v>9334.5234375</c:v>
                </c:pt>
                <c:pt idx="12629">
                  <c:v>11245.109375</c:v>
                </c:pt>
                <c:pt idx="12630">
                  <c:v>13534.7265625</c:v>
                </c:pt>
                <c:pt idx="12631">
                  <c:v>12160.37890625</c:v>
                </c:pt>
                <c:pt idx="12632">
                  <c:v>12168.09765625</c:v>
                </c:pt>
                <c:pt idx="12633">
                  <c:v>14421.5703125</c:v>
                </c:pt>
                <c:pt idx="12634">
                  <c:v>13866.578125</c:v>
                </c:pt>
                <c:pt idx="12635">
                  <c:v>14544.23828125</c:v>
                </c:pt>
                <c:pt idx="12636">
                  <c:v>14347.078125</c:v>
                </c:pt>
                <c:pt idx="12637">
                  <c:v>14144.1015625</c:v>
                </c:pt>
                <c:pt idx="12638">
                  <c:v>14244.47265625</c:v>
                </c:pt>
                <c:pt idx="12639">
                  <c:v>15347.32421875</c:v>
                </c:pt>
                <c:pt idx="12640">
                  <c:v>12898.23046875</c:v>
                </c:pt>
                <c:pt idx="12641">
                  <c:v>11701.8515625</c:v>
                </c:pt>
                <c:pt idx="12642">
                  <c:v>11486.734375</c:v>
                </c:pt>
                <c:pt idx="12643">
                  <c:v>12745.92578125</c:v>
                </c:pt>
                <c:pt idx="12644">
                  <c:v>15111.09765625</c:v>
                </c:pt>
                <c:pt idx="12645">
                  <c:v>11559.08203125</c:v>
                </c:pt>
                <c:pt idx="12646">
                  <c:v>11929.9453125</c:v>
                </c:pt>
                <c:pt idx="12647">
                  <c:v>10922.625</c:v>
                </c:pt>
                <c:pt idx="12648">
                  <c:v>8340.75</c:v>
                </c:pt>
                <c:pt idx="12649">
                  <c:v>8890.65625</c:v>
                </c:pt>
                <c:pt idx="12650">
                  <c:v>10453.5546875</c:v>
                </c:pt>
                <c:pt idx="12651">
                  <c:v>11632.23828125</c:v>
                </c:pt>
                <c:pt idx="12652">
                  <c:v>10086.703125</c:v>
                </c:pt>
                <c:pt idx="12653">
                  <c:v>8754.5390625</c:v>
                </c:pt>
                <c:pt idx="12654">
                  <c:v>11870.70703125</c:v>
                </c:pt>
                <c:pt idx="12655">
                  <c:v>11263.546875</c:v>
                </c:pt>
                <c:pt idx="12656">
                  <c:v>10888.21875</c:v>
                </c:pt>
                <c:pt idx="12657">
                  <c:v>10648.59375</c:v>
                </c:pt>
                <c:pt idx="12658">
                  <c:v>10153.234375</c:v>
                </c:pt>
                <c:pt idx="12659">
                  <c:v>11732.03125</c:v>
                </c:pt>
                <c:pt idx="12660">
                  <c:v>15224.34375</c:v>
                </c:pt>
                <c:pt idx="12661">
                  <c:v>14425.4609375</c:v>
                </c:pt>
                <c:pt idx="12662">
                  <c:v>14245.88671875</c:v>
                </c:pt>
                <c:pt idx="12663">
                  <c:v>15088.58203125</c:v>
                </c:pt>
                <c:pt idx="12664">
                  <c:v>14569.71875</c:v>
                </c:pt>
                <c:pt idx="12665">
                  <c:v>14117.64453125</c:v>
                </c:pt>
                <c:pt idx="12666">
                  <c:v>13843.98828125</c:v>
                </c:pt>
                <c:pt idx="12667">
                  <c:v>11557.5546875</c:v>
                </c:pt>
                <c:pt idx="12668">
                  <c:v>10655.98828125</c:v>
                </c:pt>
                <c:pt idx="12669">
                  <c:v>11115.98828125</c:v>
                </c:pt>
                <c:pt idx="12670">
                  <c:v>13401.4765625</c:v>
                </c:pt>
                <c:pt idx="12671">
                  <c:v>15240.984375</c:v>
                </c:pt>
                <c:pt idx="12672">
                  <c:v>15280.45703125</c:v>
                </c:pt>
                <c:pt idx="12673">
                  <c:v>13925.03125</c:v>
                </c:pt>
                <c:pt idx="12674">
                  <c:v>14735.37109375</c:v>
                </c:pt>
                <c:pt idx="12675">
                  <c:v>15027.48046875</c:v>
                </c:pt>
                <c:pt idx="12676">
                  <c:v>13445.4921875</c:v>
                </c:pt>
                <c:pt idx="12677">
                  <c:v>12891.25</c:v>
                </c:pt>
                <c:pt idx="12678">
                  <c:v>13968.4140625</c:v>
                </c:pt>
                <c:pt idx="12679">
                  <c:v>14940.72265625</c:v>
                </c:pt>
                <c:pt idx="12680">
                  <c:v>15509.9375</c:v>
                </c:pt>
                <c:pt idx="12681">
                  <c:v>16098.015625</c:v>
                </c:pt>
                <c:pt idx="12682">
                  <c:v>17307.953125</c:v>
                </c:pt>
                <c:pt idx="12683">
                  <c:v>16449.09375</c:v>
                </c:pt>
                <c:pt idx="12684">
                  <c:v>14758.8671875</c:v>
                </c:pt>
                <c:pt idx="12685">
                  <c:v>14810.08203125</c:v>
                </c:pt>
                <c:pt idx="12686">
                  <c:v>16697.62109375</c:v>
                </c:pt>
                <c:pt idx="12687">
                  <c:v>16662.828125</c:v>
                </c:pt>
                <c:pt idx="12688">
                  <c:v>15077.296875</c:v>
                </c:pt>
                <c:pt idx="12689">
                  <c:v>15477.94921875</c:v>
                </c:pt>
                <c:pt idx="12690">
                  <c:v>11328.26953125</c:v>
                </c:pt>
                <c:pt idx="12691">
                  <c:v>9978.78125</c:v>
                </c:pt>
                <c:pt idx="12692">
                  <c:v>8712.0546875</c:v>
                </c:pt>
                <c:pt idx="12693">
                  <c:v>10089.18359375</c:v>
                </c:pt>
                <c:pt idx="12694">
                  <c:v>11562.3125</c:v>
                </c:pt>
                <c:pt idx="12695">
                  <c:v>11962.7109375</c:v>
                </c:pt>
                <c:pt idx="12696">
                  <c:v>13005.49609375</c:v>
                </c:pt>
                <c:pt idx="12697">
                  <c:v>14339.546875</c:v>
                </c:pt>
                <c:pt idx="12698">
                  <c:v>14440.2734375</c:v>
                </c:pt>
                <c:pt idx="12699">
                  <c:v>13753.19921875</c:v>
                </c:pt>
                <c:pt idx="12700">
                  <c:v>12454.12109375</c:v>
                </c:pt>
                <c:pt idx="12701">
                  <c:v>12888.546875</c:v>
                </c:pt>
                <c:pt idx="12702">
                  <c:v>14274.4453125</c:v>
                </c:pt>
                <c:pt idx="12703">
                  <c:v>12832.30078125</c:v>
                </c:pt>
                <c:pt idx="12704">
                  <c:v>13556.14453125</c:v>
                </c:pt>
                <c:pt idx="12705">
                  <c:v>11875.06640625</c:v>
                </c:pt>
                <c:pt idx="12706">
                  <c:v>11754.43359375</c:v>
                </c:pt>
                <c:pt idx="12707">
                  <c:v>11808.453125</c:v>
                </c:pt>
                <c:pt idx="12708">
                  <c:v>11661.18359375</c:v>
                </c:pt>
                <c:pt idx="12709">
                  <c:v>11274.921875</c:v>
                </c:pt>
                <c:pt idx="12710">
                  <c:v>11804.33984375</c:v>
                </c:pt>
                <c:pt idx="12711">
                  <c:v>11213.76171875</c:v>
                </c:pt>
                <c:pt idx="12712">
                  <c:v>11277.265625</c:v>
                </c:pt>
                <c:pt idx="12713">
                  <c:v>9690.7734375</c:v>
                </c:pt>
                <c:pt idx="12714">
                  <c:v>9619.48828125</c:v>
                </c:pt>
                <c:pt idx="12715">
                  <c:v>11442.44140625</c:v>
                </c:pt>
                <c:pt idx="12716">
                  <c:v>10505.6796875</c:v>
                </c:pt>
                <c:pt idx="12717">
                  <c:v>11862.7890625</c:v>
                </c:pt>
                <c:pt idx="12718">
                  <c:v>11457.10546875</c:v>
                </c:pt>
                <c:pt idx="12719">
                  <c:v>11040.8125</c:v>
                </c:pt>
                <c:pt idx="12720">
                  <c:v>14641.5625</c:v>
                </c:pt>
                <c:pt idx="12721">
                  <c:v>13704.30859375</c:v>
                </c:pt>
                <c:pt idx="12722">
                  <c:v>13369.24609375</c:v>
                </c:pt>
                <c:pt idx="12723">
                  <c:v>15104.01953125</c:v>
                </c:pt>
                <c:pt idx="12724">
                  <c:v>15651.20703125</c:v>
                </c:pt>
                <c:pt idx="12725">
                  <c:v>14170.859375</c:v>
                </c:pt>
                <c:pt idx="12726">
                  <c:v>13041.22265625</c:v>
                </c:pt>
                <c:pt idx="12727">
                  <c:v>14793.9296875</c:v>
                </c:pt>
                <c:pt idx="12728">
                  <c:v>14398.0859375</c:v>
                </c:pt>
                <c:pt idx="12729">
                  <c:v>14530.8671875</c:v>
                </c:pt>
                <c:pt idx="12730">
                  <c:v>16401.32421875</c:v>
                </c:pt>
                <c:pt idx="12731">
                  <c:v>14559.03125</c:v>
                </c:pt>
                <c:pt idx="12732">
                  <c:v>15482.5234375</c:v>
                </c:pt>
                <c:pt idx="12733">
                  <c:v>14410.48046875</c:v>
                </c:pt>
                <c:pt idx="12734">
                  <c:v>14922.23046875</c:v>
                </c:pt>
                <c:pt idx="12735">
                  <c:v>16062.11328125</c:v>
                </c:pt>
                <c:pt idx="12736">
                  <c:v>14099.0625</c:v>
                </c:pt>
                <c:pt idx="12737">
                  <c:v>11667.6328125</c:v>
                </c:pt>
                <c:pt idx="12738">
                  <c:v>10851.17578125</c:v>
                </c:pt>
                <c:pt idx="12739">
                  <c:v>13447.5859375</c:v>
                </c:pt>
                <c:pt idx="12740">
                  <c:v>15023.12890625</c:v>
                </c:pt>
                <c:pt idx="12741">
                  <c:v>12363.31640625</c:v>
                </c:pt>
                <c:pt idx="12742">
                  <c:v>10302.32421875</c:v>
                </c:pt>
                <c:pt idx="12743">
                  <c:v>11209.51953125</c:v>
                </c:pt>
                <c:pt idx="12744">
                  <c:v>15505.9921875</c:v>
                </c:pt>
                <c:pt idx="12745">
                  <c:v>14654.3203125</c:v>
                </c:pt>
                <c:pt idx="12746">
                  <c:v>15702.234375</c:v>
                </c:pt>
                <c:pt idx="12747">
                  <c:v>14703.53125</c:v>
                </c:pt>
                <c:pt idx="12748">
                  <c:v>15076.15625</c:v>
                </c:pt>
                <c:pt idx="12749">
                  <c:v>15654.2890625</c:v>
                </c:pt>
                <c:pt idx="12750">
                  <c:v>14594.23046875</c:v>
                </c:pt>
                <c:pt idx="12751">
                  <c:v>17947.7734375</c:v>
                </c:pt>
                <c:pt idx="12752">
                  <c:v>18303.19921875</c:v>
                </c:pt>
                <c:pt idx="12753">
                  <c:v>15316.3515625</c:v>
                </c:pt>
                <c:pt idx="12754">
                  <c:v>14534.49609375</c:v>
                </c:pt>
                <c:pt idx="12755">
                  <c:v>18373.51953125</c:v>
                </c:pt>
                <c:pt idx="12756">
                  <c:v>18351.30078125</c:v>
                </c:pt>
                <c:pt idx="12757">
                  <c:v>17896.33203125</c:v>
                </c:pt>
                <c:pt idx="12758">
                  <c:v>15517.24609375</c:v>
                </c:pt>
                <c:pt idx="12759">
                  <c:v>17108.30078125</c:v>
                </c:pt>
                <c:pt idx="12760">
                  <c:v>16167.78515625</c:v>
                </c:pt>
                <c:pt idx="12761">
                  <c:v>13895.44140625</c:v>
                </c:pt>
                <c:pt idx="12762">
                  <c:v>12616.5078125</c:v>
                </c:pt>
                <c:pt idx="12763">
                  <c:v>12635.58203125</c:v>
                </c:pt>
                <c:pt idx="12764">
                  <c:v>15773.19140625</c:v>
                </c:pt>
                <c:pt idx="12765">
                  <c:v>16350.6875</c:v>
                </c:pt>
                <c:pt idx="12766">
                  <c:v>15635</c:v>
                </c:pt>
                <c:pt idx="12767">
                  <c:v>16196.546875</c:v>
                </c:pt>
                <c:pt idx="12768">
                  <c:v>14892.2109375</c:v>
                </c:pt>
                <c:pt idx="12769">
                  <c:v>15148.2109375</c:v>
                </c:pt>
                <c:pt idx="12770">
                  <c:v>17245.5546875</c:v>
                </c:pt>
                <c:pt idx="12771">
                  <c:v>14151.28125</c:v>
                </c:pt>
                <c:pt idx="12772">
                  <c:v>16250.00390625</c:v>
                </c:pt>
                <c:pt idx="12773">
                  <c:v>16588.703125</c:v>
                </c:pt>
                <c:pt idx="12774">
                  <c:v>16397.79296875</c:v>
                </c:pt>
                <c:pt idx="12775">
                  <c:v>17865.7265625</c:v>
                </c:pt>
                <c:pt idx="12776">
                  <c:v>16732.8984375</c:v>
                </c:pt>
                <c:pt idx="12777">
                  <c:v>17167.3828125</c:v>
                </c:pt>
                <c:pt idx="12778">
                  <c:v>17053.34375</c:v>
                </c:pt>
                <c:pt idx="12779">
                  <c:v>17447.7734375</c:v>
                </c:pt>
                <c:pt idx="12780">
                  <c:v>11977.05859375</c:v>
                </c:pt>
                <c:pt idx="12781">
                  <c:v>11895.83203125</c:v>
                </c:pt>
                <c:pt idx="12782">
                  <c:v>11901.06640625</c:v>
                </c:pt>
                <c:pt idx="12783">
                  <c:v>11704.4453125</c:v>
                </c:pt>
                <c:pt idx="12784">
                  <c:v>11775.41796875</c:v>
                </c:pt>
                <c:pt idx="12785">
                  <c:v>10693.8203125</c:v>
                </c:pt>
                <c:pt idx="12786">
                  <c:v>10575.33984375</c:v>
                </c:pt>
                <c:pt idx="12787">
                  <c:v>10187.39453125</c:v>
                </c:pt>
                <c:pt idx="12788">
                  <c:v>10314.00390625</c:v>
                </c:pt>
                <c:pt idx="12789">
                  <c:v>10223.609375</c:v>
                </c:pt>
                <c:pt idx="12790">
                  <c:v>10990.5</c:v>
                </c:pt>
                <c:pt idx="12791">
                  <c:v>10164.1015625</c:v>
                </c:pt>
                <c:pt idx="12792">
                  <c:v>8726.6015625</c:v>
                </c:pt>
                <c:pt idx="12793">
                  <c:v>9091.11328125</c:v>
                </c:pt>
                <c:pt idx="12794">
                  <c:v>10907.2265625</c:v>
                </c:pt>
                <c:pt idx="12795">
                  <c:v>16663.92578125</c:v>
                </c:pt>
                <c:pt idx="12796">
                  <c:v>14152.48046875</c:v>
                </c:pt>
                <c:pt idx="12797">
                  <c:v>13321.71484375</c:v>
                </c:pt>
                <c:pt idx="12798">
                  <c:v>14400.07421875</c:v>
                </c:pt>
                <c:pt idx="12799">
                  <c:v>13991.25</c:v>
                </c:pt>
                <c:pt idx="12800">
                  <c:v>16880.65234375</c:v>
                </c:pt>
                <c:pt idx="12801">
                  <c:v>12111.8984375</c:v>
                </c:pt>
                <c:pt idx="12802">
                  <c:v>16562.1796875</c:v>
                </c:pt>
                <c:pt idx="12803">
                  <c:v>15884.8046875</c:v>
                </c:pt>
                <c:pt idx="12804">
                  <c:v>15769.82421875</c:v>
                </c:pt>
                <c:pt idx="12805">
                  <c:v>16579.50390625</c:v>
                </c:pt>
                <c:pt idx="12806">
                  <c:v>17242.02734375</c:v>
                </c:pt>
                <c:pt idx="12807">
                  <c:v>16644.08984375</c:v>
                </c:pt>
                <c:pt idx="12808">
                  <c:v>15769.09765625</c:v>
                </c:pt>
                <c:pt idx="12809">
                  <c:v>16888.87109375</c:v>
                </c:pt>
                <c:pt idx="12810">
                  <c:v>15382.8046875</c:v>
                </c:pt>
                <c:pt idx="12811">
                  <c:v>14688.015625</c:v>
                </c:pt>
                <c:pt idx="12812">
                  <c:v>14502.65234375</c:v>
                </c:pt>
                <c:pt idx="12813">
                  <c:v>16146.3984375</c:v>
                </c:pt>
                <c:pt idx="12814">
                  <c:v>14326.71875</c:v>
                </c:pt>
                <c:pt idx="12815">
                  <c:v>15683.703125</c:v>
                </c:pt>
                <c:pt idx="12816">
                  <c:v>14925.41015625</c:v>
                </c:pt>
                <c:pt idx="12817">
                  <c:v>14748.24609375</c:v>
                </c:pt>
                <c:pt idx="12818">
                  <c:v>16236.9609375</c:v>
                </c:pt>
                <c:pt idx="12819">
                  <c:v>14780.30078125</c:v>
                </c:pt>
                <c:pt idx="12820">
                  <c:v>14859.9765625</c:v>
                </c:pt>
                <c:pt idx="12821">
                  <c:v>16128.94921875</c:v>
                </c:pt>
                <c:pt idx="12822">
                  <c:v>14374.171875</c:v>
                </c:pt>
                <c:pt idx="12823">
                  <c:v>13995.80859375</c:v>
                </c:pt>
                <c:pt idx="12824">
                  <c:v>15304.9609375</c:v>
                </c:pt>
                <c:pt idx="12825">
                  <c:v>12200.8203125</c:v>
                </c:pt>
                <c:pt idx="12826">
                  <c:v>10593.06640625</c:v>
                </c:pt>
                <c:pt idx="12827">
                  <c:v>10484.47265625</c:v>
                </c:pt>
                <c:pt idx="12828">
                  <c:v>12586.65625</c:v>
                </c:pt>
                <c:pt idx="12829">
                  <c:v>12018.40625</c:v>
                </c:pt>
                <c:pt idx="12830">
                  <c:v>9773.25</c:v>
                </c:pt>
                <c:pt idx="12831">
                  <c:v>12056.7265625</c:v>
                </c:pt>
                <c:pt idx="12832">
                  <c:v>13184.65625</c:v>
                </c:pt>
                <c:pt idx="12833">
                  <c:v>12498.09375</c:v>
                </c:pt>
                <c:pt idx="12834">
                  <c:v>12399.7890625</c:v>
                </c:pt>
                <c:pt idx="12835">
                  <c:v>12594.96875</c:v>
                </c:pt>
                <c:pt idx="12836">
                  <c:v>12494.0625</c:v>
                </c:pt>
                <c:pt idx="12837">
                  <c:v>13074.07421875</c:v>
                </c:pt>
                <c:pt idx="12838">
                  <c:v>13265.21875</c:v>
                </c:pt>
                <c:pt idx="12839">
                  <c:v>12622.203125</c:v>
                </c:pt>
                <c:pt idx="12840">
                  <c:v>12595.69140625</c:v>
                </c:pt>
                <c:pt idx="12841">
                  <c:v>12211.625</c:v>
                </c:pt>
                <c:pt idx="12842">
                  <c:v>10198.1015625</c:v>
                </c:pt>
                <c:pt idx="12843">
                  <c:v>7902.2734375</c:v>
                </c:pt>
                <c:pt idx="12844">
                  <c:v>7360.66796875</c:v>
                </c:pt>
                <c:pt idx="12845">
                  <c:v>9372.98828125</c:v>
                </c:pt>
                <c:pt idx="12846">
                  <c:v>12561.5390625</c:v>
                </c:pt>
                <c:pt idx="12847">
                  <c:v>12774.25</c:v>
                </c:pt>
                <c:pt idx="12848">
                  <c:v>11417.0546875</c:v>
                </c:pt>
                <c:pt idx="12849">
                  <c:v>12382.91796875</c:v>
                </c:pt>
                <c:pt idx="12850">
                  <c:v>8451.25</c:v>
                </c:pt>
                <c:pt idx="12851">
                  <c:v>5527.72265625</c:v>
                </c:pt>
                <c:pt idx="12852">
                  <c:v>6964.984375</c:v>
                </c:pt>
                <c:pt idx="12853">
                  <c:v>12183.09375</c:v>
                </c:pt>
                <c:pt idx="12854">
                  <c:v>12555.7734375</c:v>
                </c:pt>
                <c:pt idx="12855">
                  <c:v>16664.6640625</c:v>
                </c:pt>
                <c:pt idx="12856">
                  <c:v>16386.3125</c:v>
                </c:pt>
                <c:pt idx="12857">
                  <c:v>15712.45703125</c:v>
                </c:pt>
                <c:pt idx="12858">
                  <c:v>15325.1171875</c:v>
                </c:pt>
                <c:pt idx="12859">
                  <c:v>16358.82421875</c:v>
                </c:pt>
                <c:pt idx="12860">
                  <c:v>15943.97265625</c:v>
                </c:pt>
                <c:pt idx="12861">
                  <c:v>15960.37109375</c:v>
                </c:pt>
                <c:pt idx="12862">
                  <c:v>14389.5234375</c:v>
                </c:pt>
                <c:pt idx="12863">
                  <c:v>13071.0546875</c:v>
                </c:pt>
                <c:pt idx="12864">
                  <c:v>14235.0703125</c:v>
                </c:pt>
                <c:pt idx="12865">
                  <c:v>14922.94140625</c:v>
                </c:pt>
                <c:pt idx="12866">
                  <c:v>14217.4453125</c:v>
                </c:pt>
                <c:pt idx="12867">
                  <c:v>15186.55859375</c:v>
                </c:pt>
                <c:pt idx="12868">
                  <c:v>14738.59375</c:v>
                </c:pt>
                <c:pt idx="12869">
                  <c:v>14754.2578125</c:v>
                </c:pt>
                <c:pt idx="12870">
                  <c:v>15361.2578125</c:v>
                </c:pt>
                <c:pt idx="12871">
                  <c:v>10047.90625</c:v>
                </c:pt>
                <c:pt idx="12872">
                  <c:v>9997.453125</c:v>
                </c:pt>
                <c:pt idx="12873">
                  <c:v>16173.25</c:v>
                </c:pt>
                <c:pt idx="12874">
                  <c:v>14834.68359375</c:v>
                </c:pt>
                <c:pt idx="12875">
                  <c:v>14721.83984375</c:v>
                </c:pt>
                <c:pt idx="12876">
                  <c:v>12667.921875</c:v>
                </c:pt>
                <c:pt idx="12877">
                  <c:v>13946.0234375</c:v>
                </c:pt>
                <c:pt idx="12878">
                  <c:v>14151.5859375</c:v>
                </c:pt>
                <c:pt idx="12879">
                  <c:v>12437.8125</c:v>
                </c:pt>
                <c:pt idx="12880">
                  <c:v>13930.4765625</c:v>
                </c:pt>
                <c:pt idx="12881">
                  <c:v>15332.94921875</c:v>
                </c:pt>
                <c:pt idx="12882">
                  <c:v>15700.14453125</c:v>
                </c:pt>
                <c:pt idx="12883">
                  <c:v>15173.26953125</c:v>
                </c:pt>
                <c:pt idx="12884">
                  <c:v>15184.21875</c:v>
                </c:pt>
                <c:pt idx="12885">
                  <c:v>15171.390625</c:v>
                </c:pt>
                <c:pt idx="12886">
                  <c:v>14894.54296875</c:v>
                </c:pt>
                <c:pt idx="12887">
                  <c:v>14313.08984375</c:v>
                </c:pt>
                <c:pt idx="12888">
                  <c:v>12115.68359375</c:v>
                </c:pt>
                <c:pt idx="12889">
                  <c:v>12387.4609375</c:v>
                </c:pt>
                <c:pt idx="12890">
                  <c:v>14996.29296875</c:v>
                </c:pt>
                <c:pt idx="12891">
                  <c:v>15033.83203125</c:v>
                </c:pt>
                <c:pt idx="12892">
                  <c:v>15671.7578125</c:v>
                </c:pt>
                <c:pt idx="12893">
                  <c:v>14610.3203125</c:v>
                </c:pt>
                <c:pt idx="12894">
                  <c:v>12980.1328125</c:v>
                </c:pt>
                <c:pt idx="12895">
                  <c:v>11670.8828125</c:v>
                </c:pt>
                <c:pt idx="12896">
                  <c:v>11976.29296875</c:v>
                </c:pt>
                <c:pt idx="12897">
                  <c:v>14797.3984375</c:v>
                </c:pt>
                <c:pt idx="12898">
                  <c:v>15483.421875</c:v>
                </c:pt>
                <c:pt idx="12899">
                  <c:v>15606.59765625</c:v>
                </c:pt>
                <c:pt idx="12900">
                  <c:v>11030.640625</c:v>
                </c:pt>
                <c:pt idx="12901">
                  <c:v>8167.48828125</c:v>
                </c:pt>
                <c:pt idx="12902">
                  <c:v>7553.0546875</c:v>
                </c:pt>
                <c:pt idx="12903">
                  <c:v>6803.92578125</c:v>
                </c:pt>
                <c:pt idx="12904">
                  <c:v>8955.1015625</c:v>
                </c:pt>
                <c:pt idx="12905">
                  <c:v>12046.578125</c:v>
                </c:pt>
                <c:pt idx="12906">
                  <c:v>11571.95703125</c:v>
                </c:pt>
                <c:pt idx="12907">
                  <c:v>11274.5859375</c:v>
                </c:pt>
                <c:pt idx="12908">
                  <c:v>11608.80859375</c:v>
                </c:pt>
                <c:pt idx="12909">
                  <c:v>10090.0234375</c:v>
                </c:pt>
                <c:pt idx="12910">
                  <c:v>7514.1875</c:v>
                </c:pt>
                <c:pt idx="12911">
                  <c:v>7777.390625</c:v>
                </c:pt>
                <c:pt idx="12912">
                  <c:v>10587.203125</c:v>
                </c:pt>
                <c:pt idx="12913">
                  <c:v>10269</c:v>
                </c:pt>
                <c:pt idx="12914">
                  <c:v>11892.9140625</c:v>
                </c:pt>
                <c:pt idx="12915">
                  <c:v>17067.1328125</c:v>
                </c:pt>
                <c:pt idx="12916">
                  <c:v>16642.47265625</c:v>
                </c:pt>
                <c:pt idx="12917">
                  <c:v>14047.265625</c:v>
                </c:pt>
                <c:pt idx="12918">
                  <c:v>15214.78125</c:v>
                </c:pt>
                <c:pt idx="12919">
                  <c:v>17833.62109375</c:v>
                </c:pt>
                <c:pt idx="12920">
                  <c:v>19142.03125</c:v>
                </c:pt>
                <c:pt idx="12921">
                  <c:v>18858.0859375</c:v>
                </c:pt>
                <c:pt idx="12922">
                  <c:v>18249.6015625</c:v>
                </c:pt>
                <c:pt idx="12923">
                  <c:v>18705.47265625</c:v>
                </c:pt>
                <c:pt idx="12924">
                  <c:v>19455.19140625</c:v>
                </c:pt>
                <c:pt idx="12925">
                  <c:v>19257.69140625</c:v>
                </c:pt>
                <c:pt idx="12926">
                  <c:v>19592.39453125</c:v>
                </c:pt>
                <c:pt idx="12927">
                  <c:v>16940.8515625</c:v>
                </c:pt>
                <c:pt idx="12928">
                  <c:v>16684.5703125</c:v>
                </c:pt>
                <c:pt idx="12929">
                  <c:v>18854.28125</c:v>
                </c:pt>
                <c:pt idx="12930">
                  <c:v>15693.046875</c:v>
                </c:pt>
                <c:pt idx="12931">
                  <c:v>16645.33203125</c:v>
                </c:pt>
                <c:pt idx="12932">
                  <c:v>17326.81640625</c:v>
                </c:pt>
                <c:pt idx="12933">
                  <c:v>16580.4296875</c:v>
                </c:pt>
                <c:pt idx="12934">
                  <c:v>15893.8671875</c:v>
                </c:pt>
                <c:pt idx="12935">
                  <c:v>15776.1875</c:v>
                </c:pt>
                <c:pt idx="12936">
                  <c:v>16129.44140625</c:v>
                </c:pt>
                <c:pt idx="12937">
                  <c:v>15054.11328125</c:v>
                </c:pt>
                <c:pt idx="12938">
                  <c:v>16842.00390625</c:v>
                </c:pt>
                <c:pt idx="12939">
                  <c:v>16708.5859375</c:v>
                </c:pt>
                <c:pt idx="12940">
                  <c:v>14823.3671875</c:v>
                </c:pt>
                <c:pt idx="12941">
                  <c:v>14191.7265625</c:v>
                </c:pt>
                <c:pt idx="12942">
                  <c:v>15650.84375</c:v>
                </c:pt>
                <c:pt idx="12943">
                  <c:v>15783.98828125</c:v>
                </c:pt>
                <c:pt idx="12944">
                  <c:v>15824.0078125</c:v>
                </c:pt>
                <c:pt idx="12945">
                  <c:v>20470.00390625</c:v>
                </c:pt>
                <c:pt idx="12946">
                  <c:v>19677.109375</c:v>
                </c:pt>
                <c:pt idx="12947">
                  <c:v>19892.94921875</c:v>
                </c:pt>
                <c:pt idx="12948">
                  <c:v>17434.9765625</c:v>
                </c:pt>
                <c:pt idx="12949">
                  <c:v>17211.59375</c:v>
                </c:pt>
                <c:pt idx="12950">
                  <c:v>16774.2578125</c:v>
                </c:pt>
                <c:pt idx="12951">
                  <c:v>19610.58203125</c:v>
                </c:pt>
                <c:pt idx="12952">
                  <c:v>20390.06640625</c:v>
                </c:pt>
                <c:pt idx="12953">
                  <c:v>19639.15625</c:v>
                </c:pt>
                <c:pt idx="12954">
                  <c:v>18098.14453125</c:v>
                </c:pt>
                <c:pt idx="12955">
                  <c:v>20328.52734375</c:v>
                </c:pt>
                <c:pt idx="12956">
                  <c:v>19540.33984375</c:v>
                </c:pt>
                <c:pt idx="12957">
                  <c:v>17868.703125</c:v>
                </c:pt>
                <c:pt idx="12958">
                  <c:v>17210.7890625</c:v>
                </c:pt>
                <c:pt idx="12959">
                  <c:v>18860.16015625</c:v>
                </c:pt>
                <c:pt idx="12960">
                  <c:v>11808.30859375</c:v>
                </c:pt>
                <c:pt idx="12961">
                  <c:v>13300.49609375</c:v>
                </c:pt>
                <c:pt idx="12962">
                  <c:v>12252.96875</c:v>
                </c:pt>
                <c:pt idx="12963">
                  <c:v>10742.89453125</c:v>
                </c:pt>
                <c:pt idx="12964">
                  <c:v>9256.62109375</c:v>
                </c:pt>
                <c:pt idx="12965">
                  <c:v>10412.3671875</c:v>
                </c:pt>
                <c:pt idx="12966">
                  <c:v>14856.63671875</c:v>
                </c:pt>
                <c:pt idx="12967">
                  <c:v>15796.296875</c:v>
                </c:pt>
                <c:pt idx="12968">
                  <c:v>13616.67578125</c:v>
                </c:pt>
                <c:pt idx="12969">
                  <c:v>11986.984375</c:v>
                </c:pt>
                <c:pt idx="12970">
                  <c:v>12411.94921875</c:v>
                </c:pt>
                <c:pt idx="12971">
                  <c:v>12440.69140625</c:v>
                </c:pt>
                <c:pt idx="12972">
                  <c:v>11495.8125</c:v>
                </c:pt>
                <c:pt idx="12973">
                  <c:v>13468.11328125</c:v>
                </c:pt>
                <c:pt idx="12974">
                  <c:v>15788.2734375</c:v>
                </c:pt>
                <c:pt idx="12975">
                  <c:v>12402.953125</c:v>
                </c:pt>
                <c:pt idx="12976">
                  <c:v>12867.4765625</c:v>
                </c:pt>
                <c:pt idx="12977">
                  <c:v>13328.47265625</c:v>
                </c:pt>
                <c:pt idx="12978">
                  <c:v>12815.9921875</c:v>
                </c:pt>
                <c:pt idx="12979">
                  <c:v>10462.140625</c:v>
                </c:pt>
                <c:pt idx="12980">
                  <c:v>9326.8671875</c:v>
                </c:pt>
                <c:pt idx="12981">
                  <c:v>9123.5859375</c:v>
                </c:pt>
                <c:pt idx="12982">
                  <c:v>10258.84375</c:v>
                </c:pt>
                <c:pt idx="12983">
                  <c:v>11182.40625</c:v>
                </c:pt>
                <c:pt idx="12984">
                  <c:v>12585.34765625</c:v>
                </c:pt>
                <c:pt idx="12985">
                  <c:v>12785.12890625</c:v>
                </c:pt>
                <c:pt idx="12986">
                  <c:v>12070.16796875</c:v>
                </c:pt>
                <c:pt idx="12987">
                  <c:v>13330.37890625</c:v>
                </c:pt>
                <c:pt idx="12988">
                  <c:v>13344.09765625</c:v>
                </c:pt>
                <c:pt idx="12989">
                  <c:v>13290.8046875</c:v>
                </c:pt>
                <c:pt idx="12990">
                  <c:v>11356.54296875</c:v>
                </c:pt>
                <c:pt idx="12991">
                  <c:v>10652.1171875</c:v>
                </c:pt>
                <c:pt idx="12992">
                  <c:v>10283.68359375</c:v>
                </c:pt>
                <c:pt idx="12993">
                  <c:v>11770.21484375</c:v>
                </c:pt>
                <c:pt idx="12994">
                  <c:v>10278.99609375</c:v>
                </c:pt>
                <c:pt idx="12995">
                  <c:v>8857.89453125</c:v>
                </c:pt>
                <c:pt idx="12996">
                  <c:v>11081.0625</c:v>
                </c:pt>
                <c:pt idx="12997">
                  <c:v>11476.32421875</c:v>
                </c:pt>
                <c:pt idx="12998">
                  <c:v>10445.72265625</c:v>
                </c:pt>
                <c:pt idx="12999">
                  <c:v>10670.109375</c:v>
                </c:pt>
                <c:pt idx="13000">
                  <c:v>10571.93359375</c:v>
                </c:pt>
                <c:pt idx="13001">
                  <c:v>10056.5390625</c:v>
                </c:pt>
                <c:pt idx="13002">
                  <c:v>11835.15234375</c:v>
                </c:pt>
                <c:pt idx="13003">
                  <c:v>11851.07421875</c:v>
                </c:pt>
                <c:pt idx="13004">
                  <c:v>11260.91015625</c:v>
                </c:pt>
                <c:pt idx="13005">
                  <c:v>16848.94140625</c:v>
                </c:pt>
                <c:pt idx="13006">
                  <c:v>17056.20703125</c:v>
                </c:pt>
                <c:pt idx="13007">
                  <c:v>16699.4921875</c:v>
                </c:pt>
                <c:pt idx="13008">
                  <c:v>15142.12890625</c:v>
                </c:pt>
                <c:pt idx="13009">
                  <c:v>16231.05859375</c:v>
                </c:pt>
                <c:pt idx="13010">
                  <c:v>15200.67578125</c:v>
                </c:pt>
                <c:pt idx="13011">
                  <c:v>17008.50390625</c:v>
                </c:pt>
                <c:pt idx="13012">
                  <c:v>16264.76953125</c:v>
                </c:pt>
                <c:pt idx="13013">
                  <c:v>14277.7265625</c:v>
                </c:pt>
                <c:pt idx="13014">
                  <c:v>13268.86328125</c:v>
                </c:pt>
                <c:pt idx="13015">
                  <c:v>13726.828125</c:v>
                </c:pt>
                <c:pt idx="13016">
                  <c:v>15962.50390625</c:v>
                </c:pt>
                <c:pt idx="13017">
                  <c:v>15900.8046875</c:v>
                </c:pt>
                <c:pt idx="13018">
                  <c:v>15158.41015625</c:v>
                </c:pt>
                <c:pt idx="13019">
                  <c:v>15535.99609375</c:v>
                </c:pt>
                <c:pt idx="13020">
                  <c:v>13734.73046875</c:v>
                </c:pt>
                <c:pt idx="13021">
                  <c:v>11923.8359375</c:v>
                </c:pt>
                <c:pt idx="13022">
                  <c:v>10756.09375</c:v>
                </c:pt>
                <c:pt idx="13023">
                  <c:v>10771.80078125</c:v>
                </c:pt>
                <c:pt idx="13024">
                  <c:v>14807.9375</c:v>
                </c:pt>
                <c:pt idx="13025">
                  <c:v>13616.09375</c:v>
                </c:pt>
                <c:pt idx="13026">
                  <c:v>12056.0625</c:v>
                </c:pt>
                <c:pt idx="13027">
                  <c:v>13169.76953125</c:v>
                </c:pt>
                <c:pt idx="13028">
                  <c:v>14510.9609375</c:v>
                </c:pt>
                <c:pt idx="13029">
                  <c:v>13120.015625</c:v>
                </c:pt>
                <c:pt idx="13030">
                  <c:v>13747.1484375</c:v>
                </c:pt>
                <c:pt idx="13031">
                  <c:v>14092.99609375</c:v>
                </c:pt>
                <c:pt idx="13032">
                  <c:v>14772.0625</c:v>
                </c:pt>
                <c:pt idx="13033">
                  <c:v>14524.7265625</c:v>
                </c:pt>
                <c:pt idx="13034">
                  <c:v>14622.06640625</c:v>
                </c:pt>
                <c:pt idx="13035">
                  <c:v>13709.296875</c:v>
                </c:pt>
                <c:pt idx="13036">
                  <c:v>12623.48046875</c:v>
                </c:pt>
                <c:pt idx="13037">
                  <c:v>13883.828125</c:v>
                </c:pt>
                <c:pt idx="13038">
                  <c:v>11664.734375</c:v>
                </c:pt>
                <c:pt idx="13039">
                  <c:v>10363.125</c:v>
                </c:pt>
                <c:pt idx="13040">
                  <c:v>9461.16796875</c:v>
                </c:pt>
                <c:pt idx="13041">
                  <c:v>11444.40234375</c:v>
                </c:pt>
                <c:pt idx="13042">
                  <c:v>13508.703125</c:v>
                </c:pt>
                <c:pt idx="13043">
                  <c:v>12830.97265625</c:v>
                </c:pt>
                <c:pt idx="13044">
                  <c:v>13713.3984375</c:v>
                </c:pt>
                <c:pt idx="13045">
                  <c:v>13345.8984375</c:v>
                </c:pt>
                <c:pt idx="13046">
                  <c:v>11171.71875</c:v>
                </c:pt>
                <c:pt idx="13047">
                  <c:v>7477.9453125</c:v>
                </c:pt>
                <c:pt idx="13048">
                  <c:v>8706.21875</c:v>
                </c:pt>
                <c:pt idx="13049">
                  <c:v>13760.984375</c:v>
                </c:pt>
                <c:pt idx="13050">
                  <c:v>13159.0390625</c:v>
                </c:pt>
                <c:pt idx="13051">
                  <c:v>11361.46875</c:v>
                </c:pt>
                <c:pt idx="13052">
                  <c:v>10729.3671875</c:v>
                </c:pt>
                <c:pt idx="13053">
                  <c:v>12021.46875</c:v>
                </c:pt>
                <c:pt idx="13054">
                  <c:v>11984.58984375</c:v>
                </c:pt>
                <c:pt idx="13055">
                  <c:v>12437.234375</c:v>
                </c:pt>
                <c:pt idx="13056">
                  <c:v>13250.90625</c:v>
                </c:pt>
                <c:pt idx="13057">
                  <c:v>13167.6640625</c:v>
                </c:pt>
                <c:pt idx="13058">
                  <c:v>12898.9296875</c:v>
                </c:pt>
                <c:pt idx="13059">
                  <c:v>10537.7734375</c:v>
                </c:pt>
                <c:pt idx="13060">
                  <c:v>9336.703125</c:v>
                </c:pt>
                <c:pt idx="13061">
                  <c:v>9656.28125</c:v>
                </c:pt>
                <c:pt idx="13062">
                  <c:v>11855.39453125</c:v>
                </c:pt>
                <c:pt idx="13063">
                  <c:v>12767.5625</c:v>
                </c:pt>
                <c:pt idx="13064">
                  <c:v>13431.54296875</c:v>
                </c:pt>
                <c:pt idx="13065">
                  <c:v>10643.45703125</c:v>
                </c:pt>
                <c:pt idx="13066">
                  <c:v>11880.140625</c:v>
                </c:pt>
                <c:pt idx="13067">
                  <c:v>12049.1640625</c:v>
                </c:pt>
                <c:pt idx="13068">
                  <c:v>12046.78125</c:v>
                </c:pt>
                <c:pt idx="13069">
                  <c:v>12040.31640625</c:v>
                </c:pt>
                <c:pt idx="13070">
                  <c:v>9659.16796875</c:v>
                </c:pt>
                <c:pt idx="13071">
                  <c:v>9295.90234375</c:v>
                </c:pt>
                <c:pt idx="13072">
                  <c:v>12280.66015625</c:v>
                </c:pt>
                <c:pt idx="13073">
                  <c:v>12173.0625</c:v>
                </c:pt>
                <c:pt idx="13074">
                  <c:v>11780.81640625</c:v>
                </c:pt>
                <c:pt idx="13075">
                  <c:v>10502.69921875</c:v>
                </c:pt>
                <c:pt idx="13076">
                  <c:v>10975.31640625</c:v>
                </c:pt>
                <c:pt idx="13077">
                  <c:v>11999.56640625</c:v>
                </c:pt>
                <c:pt idx="13078">
                  <c:v>11427.4140625</c:v>
                </c:pt>
                <c:pt idx="13079">
                  <c:v>11082.77734375</c:v>
                </c:pt>
                <c:pt idx="13080">
                  <c:v>11183.76171875</c:v>
                </c:pt>
                <c:pt idx="13081">
                  <c:v>10296.80859375</c:v>
                </c:pt>
                <c:pt idx="13082">
                  <c:v>8421.36328125</c:v>
                </c:pt>
                <c:pt idx="13083">
                  <c:v>7468.28515625</c:v>
                </c:pt>
                <c:pt idx="13084">
                  <c:v>10652.1015625</c:v>
                </c:pt>
                <c:pt idx="13085">
                  <c:v>10510.625</c:v>
                </c:pt>
                <c:pt idx="13086">
                  <c:v>7230.5703125</c:v>
                </c:pt>
                <c:pt idx="13087">
                  <c:v>6903.67578125</c:v>
                </c:pt>
                <c:pt idx="13088">
                  <c:v>7150.0703125</c:v>
                </c:pt>
                <c:pt idx="13089">
                  <c:v>9884.62109375</c:v>
                </c:pt>
                <c:pt idx="13090">
                  <c:v>10323.890625</c:v>
                </c:pt>
                <c:pt idx="13091">
                  <c:v>11279.48046875</c:v>
                </c:pt>
                <c:pt idx="13092">
                  <c:v>10061.57421875</c:v>
                </c:pt>
                <c:pt idx="13093">
                  <c:v>8313.5703125</c:v>
                </c:pt>
                <c:pt idx="13094">
                  <c:v>11018.5</c:v>
                </c:pt>
                <c:pt idx="13095">
                  <c:v>16137.4609375</c:v>
                </c:pt>
                <c:pt idx="13096">
                  <c:v>14535.19140625</c:v>
                </c:pt>
                <c:pt idx="13097">
                  <c:v>14222.73046875</c:v>
                </c:pt>
                <c:pt idx="13098">
                  <c:v>14773.4140625</c:v>
                </c:pt>
                <c:pt idx="13099">
                  <c:v>12365.2421875</c:v>
                </c:pt>
                <c:pt idx="13100">
                  <c:v>12470.86328125</c:v>
                </c:pt>
                <c:pt idx="13101">
                  <c:v>15933.0390625</c:v>
                </c:pt>
                <c:pt idx="13102">
                  <c:v>15671.73828125</c:v>
                </c:pt>
                <c:pt idx="13103">
                  <c:v>16304.95703125</c:v>
                </c:pt>
                <c:pt idx="13104">
                  <c:v>15355.171875</c:v>
                </c:pt>
                <c:pt idx="13105">
                  <c:v>15648.4296875</c:v>
                </c:pt>
                <c:pt idx="13106">
                  <c:v>16928.6328125</c:v>
                </c:pt>
                <c:pt idx="13107">
                  <c:v>17330.7890625</c:v>
                </c:pt>
                <c:pt idx="13108">
                  <c:v>15645.92578125</c:v>
                </c:pt>
                <c:pt idx="13109">
                  <c:v>15946.91796875</c:v>
                </c:pt>
                <c:pt idx="13110">
                  <c:v>17734.33203125</c:v>
                </c:pt>
                <c:pt idx="13111">
                  <c:v>16808.94921875</c:v>
                </c:pt>
                <c:pt idx="13112">
                  <c:v>18731.38671875</c:v>
                </c:pt>
                <c:pt idx="13113">
                  <c:v>17418.19921875</c:v>
                </c:pt>
                <c:pt idx="13114">
                  <c:v>18436.26171875</c:v>
                </c:pt>
                <c:pt idx="13115">
                  <c:v>18237.58984375</c:v>
                </c:pt>
                <c:pt idx="13116">
                  <c:v>18512.56640625</c:v>
                </c:pt>
                <c:pt idx="13117">
                  <c:v>18160.7734375</c:v>
                </c:pt>
                <c:pt idx="13118">
                  <c:v>17785.83984375</c:v>
                </c:pt>
                <c:pt idx="13119">
                  <c:v>15805.265625</c:v>
                </c:pt>
                <c:pt idx="13120">
                  <c:v>15442.6015625</c:v>
                </c:pt>
                <c:pt idx="13121">
                  <c:v>15577.09765625</c:v>
                </c:pt>
                <c:pt idx="13122">
                  <c:v>17117.28125</c:v>
                </c:pt>
                <c:pt idx="13123">
                  <c:v>18626.17578125</c:v>
                </c:pt>
                <c:pt idx="13124">
                  <c:v>18859.33984375</c:v>
                </c:pt>
                <c:pt idx="13125">
                  <c:v>17323.40625</c:v>
                </c:pt>
                <c:pt idx="13126">
                  <c:v>12882.9140625</c:v>
                </c:pt>
                <c:pt idx="13127">
                  <c:v>12410.109375</c:v>
                </c:pt>
                <c:pt idx="13128">
                  <c:v>12087.546875</c:v>
                </c:pt>
                <c:pt idx="13129">
                  <c:v>16353.0546875</c:v>
                </c:pt>
                <c:pt idx="13130">
                  <c:v>17276.3828125</c:v>
                </c:pt>
                <c:pt idx="13131">
                  <c:v>15989.8671875</c:v>
                </c:pt>
                <c:pt idx="13132">
                  <c:v>14612.953125</c:v>
                </c:pt>
                <c:pt idx="13133">
                  <c:v>17517.640625</c:v>
                </c:pt>
                <c:pt idx="13134">
                  <c:v>13105.9296875</c:v>
                </c:pt>
                <c:pt idx="13135">
                  <c:v>11009.1484375</c:v>
                </c:pt>
                <c:pt idx="13136">
                  <c:v>10855.8359375</c:v>
                </c:pt>
                <c:pt idx="13137">
                  <c:v>13222.296875</c:v>
                </c:pt>
                <c:pt idx="13138">
                  <c:v>17399.0078125</c:v>
                </c:pt>
                <c:pt idx="13139">
                  <c:v>17012.46875</c:v>
                </c:pt>
                <c:pt idx="13140">
                  <c:v>13398.41796875</c:v>
                </c:pt>
                <c:pt idx="13141">
                  <c:v>12097.95703125</c:v>
                </c:pt>
                <c:pt idx="13142">
                  <c:v>11461.75390625</c:v>
                </c:pt>
                <c:pt idx="13143">
                  <c:v>12745.109375</c:v>
                </c:pt>
                <c:pt idx="13144">
                  <c:v>14799.34765625</c:v>
                </c:pt>
                <c:pt idx="13145">
                  <c:v>15196.7890625</c:v>
                </c:pt>
                <c:pt idx="13146">
                  <c:v>15446.03125</c:v>
                </c:pt>
                <c:pt idx="13147">
                  <c:v>13665.35546875</c:v>
                </c:pt>
                <c:pt idx="13148">
                  <c:v>10963.13671875</c:v>
                </c:pt>
                <c:pt idx="13149">
                  <c:v>14654.88671875</c:v>
                </c:pt>
                <c:pt idx="13150">
                  <c:v>14305.984375</c:v>
                </c:pt>
                <c:pt idx="13151">
                  <c:v>15006.5703125</c:v>
                </c:pt>
                <c:pt idx="13152">
                  <c:v>14774.88671875</c:v>
                </c:pt>
                <c:pt idx="13153">
                  <c:v>14189.5859375</c:v>
                </c:pt>
                <c:pt idx="13154">
                  <c:v>14562.9921875</c:v>
                </c:pt>
                <c:pt idx="13155">
                  <c:v>16287.1953125</c:v>
                </c:pt>
                <c:pt idx="13156">
                  <c:v>15725.59375</c:v>
                </c:pt>
                <c:pt idx="13157">
                  <c:v>16693.34375</c:v>
                </c:pt>
                <c:pt idx="13158">
                  <c:v>15464.765625</c:v>
                </c:pt>
                <c:pt idx="13159">
                  <c:v>16370.625</c:v>
                </c:pt>
                <c:pt idx="13160">
                  <c:v>13839.390625</c:v>
                </c:pt>
                <c:pt idx="13161">
                  <c:v>12116.56640625</c:v>
                </c:pt>
                <c:pt idx="13162">
                  <c:v>10428.5</c:v>
                </c:pt>
                <c:pt idx="13163">
                  <c:v>11351.80078125</c:v>
                </c:pt>
                <c:pt idx="13164">
                  <c:v>15381.51953125</c:v>
                </c:pt>
                <c:pt idx="13165">
                  <c:v>15859.1015625</c:v>
                </c:pt>
                <c:pt idx="13166">
                  <c:v>13474.6484375</c:v>
                </c:pt>
                <c:pt idx="13167">
                  <c:v>12627.7265625</c:v>
                </c:pt>
                <c:pt idx="13168">
                  <c:v>12222.765625</c:v>
                </c:pt>
                <c:pt idx="13169">
                  <c:v>14359.2890625</c:v>
                </c:pt>
                <c:pt idx="13170">
                  <c:v>17600.92578125</c:v>
                </c:pt>
                <c:pt idx="13171">
                  <c:v>18518.58203125</c:v>
                </c:pt>
                <c:pt idx="13172">
                  <c:v>16084.78125</c:v>
                </c:pt>
                <c:pt idx="13173">
                  <c:v>16400.2265625</c:v>
                </c:pt>
                <c:pt idx="13174">
                  <c:v>14893.59765625</c:v>
                </c:pt>
                <c:pt idx="13175">
                  <c:v>14641.265625</c:v>
                </c:pt>
                <c:pt idx="13176">
                  <c:v>15989.4140625</c:v>
                </c:pt>
                <c:pt idx="13177">
                  <c:v>18142.984375</c:v>
                </c:pt>
                <c:pt idx="13178">
                  <c:v>17016.00390625</c:v>
                </c:pt>
                <c:pt idx="13179">
                  <c:v>17703.0078125</c:v>
                </c:pt>
                <c:pt idx="13180">
                  <c:v>17430.43359375</c:v>
                </c:pt>
                <c:pt idx="13181">
                  <c:v>18467.26953125</c:v>
                </c:pt>
                <c:pt idx="13182">
                  <c:v>17412.66796875</c:v>
                </c:pt>
                <c:pt idx="13183">
                  <c:v>17731.671875</c:v>
                </c:pt>
                <c:pt idx="13184">
                  <c:v>18119.2890625</c:v>
                </c:pt>
                <c:pt idx="13185">
                  <c:v>11667.12890625</c:v>
                </c:pt>
                <c:pt idx="13186">
                  <c:v>11751.4140625</c:v>
                </c:pt>
                <c:pt idx="13187">
                  <c:v>11988.53125</c:v>
                </c:pt>
                <c:pt idx="13188">
                  <c:v>9958.74609375</c:v>
                </c:pt>
                <c:pt idx="13189">
                  <c:v>12110.7265625</c:v>
                </c:pt>
                <c:pt idx="13190">
                  <c:v>10719.578125</c:v>
                </c:pt>
                <c:pt idx="13191">
                  <c:v>11022.98046875</c:v>
                </c:pt>
                <c:pt idx="13192">
                  <c:v>11880.90625</c:v>
                </c:pt>
                <c:pt idx="13193">
                  <c:v>10340.05078125</c:v>
                </c:pt>
                <c:pt idx="13194">
                  <c:v>9186.546875</c:v>
                </c:pt>
                <c:pt idx="13195">
                  <c:v>9642.4921875</c:v>
                </c:pt>
                <c:pt idx="13196">
                  <c:v>9129.0859375</c:v>
                </c:pt>
                <c:pt idx="13197">
                  <c:v>9429.21875</c:v>
                </c:pt>
                <c:pt idx="13198">
                  <c:v>10914.8984375</c:v>
                </c:pt>
                <c:pt idx="13199">
                  <c:v>11647.84375</c:v>
                </c:pt>
                <c:pt idx="13200">
                  <c:v>17605.375</c:v>
                </c:pt>
                <c:pt idx="13201">
                  <c:v>16869.70703125</c:v>
                </c:pt>
                <c:pt idx="13202">
                  <c:v>18963.28515625</c:v>
                </c:pt>
                <c:pt idx="13203">
                  <c:v>17941.1796875</c:v>
                </c:pt>
                <c:pt idx="13204">
                  <c:v>18759.98046875</c:v>
                </c:pt>
                <c:pt idx="13205">
                  <c:v>17479.58203125</c:v>
                </c:pt>
                <c:pt idx="13206">
                  <c:v>18336.90234375</c:v>
                </c:pt>
                <c:pt idx="13207">
                  <c:v>18341.99609375</c:v>
                </c:pt>
                <c:pt idx="13208">
                  <c:v>18446.1796875</c:v>
                </c:pt>
                <c:pt idx="13209">
                  <c:v>18737.296875</c:v>
                </c:pt>
                <c:pt idx="13210">
                  <c:v>17669.26953125</c:v>
                </c:pt>
                <c:pt idx="13211">
                  <c:v>15488.17578125</c:v>
                </c:pt>
                <c:pt idx="13212">
                  <c:v>14604.48828125</c:v>
                </c:pt>
                <c:pt idx="13213">
                  <c:v>15138.05859375</c:v>
                </c:pt>
                <c:pt idx="13214">
                  <c:v>17823.7578125</c:v>
                </c:pt>
                <c:pt idx="13215">
                  <c:v>11478.234375</c:v>
                </c:pt>
                <c:pt idx="13216">
                  <c:v>13367.015625</c:v>
                </c:pt>
                <c:pt idx="13217">
                  <c:v>15897.9140625</c:v>
                </c:pt>
                <c:pt idx="13218">
                  <c:v>16042.6328125</c:v>
                </c:pt>
                <c:pt idx="13219">
                  <c:v>15098.70703125</c:v>
                </c:pt>
                <c:pt idx="13220">
                  <c:v>15394.65625</c:v>
                </c:pt>
                <c:pt idx="13221">
                  <c:v>15798.22265625</c:v>
                </c:pt>
                <c:pt idx="13222">
                  <c:v>14332.92578125</c:v>
                </c:pt>
                <c:pt idx="13223">
                  <c:v>14699.0859375</c:v>
                </c:pt>
                <c:pt idx="13224">
                  <c:v>16033.4765625</c:v>
                </c:pt>
                <c:pt idx="13225">
                  <c:v>15088.51171875</c:v>
                </c:pt>
                <c:pt idx="13226">
                  <c:v>14530.23046875</c:v>
                </c:pt>
                <c:pt idx="13227">
                  <c:v>15723.3671875</c:v>
                </c:pt>
                <c:pt idx="13228">
                  <c:v>14592.65625</c:v>
                </c:pt>
                <c:pt idx="13229">
                  <c:v>15785.98828125</c:v>
                </c:pt>
                <c:pt idx="13230">
                  <c:v>15062.6171875</c:v>
                </c:pt>
                <c:pt idx="13231">
                  <c:v>14145.63671875</c:v>
                </c:pt>
                <c:pt idx="13232">
                  <c:v>15654.578125</c:v>
                </c:pt>
                <c:pt idx="13233">
                  <c:v>13170.03125</c:v>
                </c:pt>
                <c:pt idx="13234">
                  <c:v>13300.78125</c:v>
                </c:pt>
                <c:pt idx="13235">
                  <c:v>14787.96484375</c:v>
                </c:pt>
                <c:pt idx="13236">
                  <c:v>14068.1875</c:v>
                </c:pt>
                <c:pt idx="13237">
                  <c:v>14985.93359375</c:v>
                </c:pt>
                <c:pt idx="13238">
                  <c:v>15718.515625</c:v>
                </c:pt>
                <c:pt idx="13239">
                  <c:v>15868.3359375</c:v>
                </c:pt>
                <c:pt idx="13240">
                  <c:v>12780.6484375</c:v>
                </c:pt>
                <c:pt idx="13241">
                  <c:v>11941.2578125</c:v>
                </c:pt>
                <c:pt idx="13242">
                  <c:v>13219.5078125</c:v>
                </c:pt>
                <c:pt idx="13243">
                  <c:v>13821.46875</c:v>
                </c:pt>
                <c:pt idx="13244">
                  <c:v>14031.8828125</c:v>
                </c:pt>
                <c:pt idx="13245">
                  <c:v>13530.6953125</c:v>
                </c:pt>
                <c:pt idx="13246">
                  <c:v>14225.96484375</c:v>
                </c:pt>
                <c:pt idx="13247">
                  <c:v>13398.4453125</c:v>
                </c:pt>
                <c:pt idx="13248">
                  <c:v>13543.93359375</c:v>
                </c:pt>
                <c:pt idx="13249">
                  <c:v>12709.45703125</c:v>
                </c:pt>
                <c:pt idx="13250">
                  <c:v>11795.90234375</c:v>
                </c:pt>
                <c:pt idx="13251">
                  <c:v>13102.03125</c:v>
                </c:pt>
                <c:pt idx="13252">
                  <c:v>13057.27734375</c:v>
                </c:pt>
                <c:pt idx="13253">
                  <c:v>10897.17578125</c:v>
                </c:pt>
                <c:pt idx="13254">
                  <c:v>9727.4296875</c:v>
                </c:pt>
                <c:pt idx="13255">
                  <c:v>10288.01171875</c:v>
                </c:pt>
                <c:pt idx="13256">
                  <c:v>12770.20703125</c:v>
                </c:pt>
                <c:pt idx="13257">
                  <c:v>13013.9609375</c:v>
                </c:pt>
                <c:pt idx="13258">
                  <c:v>11720.2734375</c:v>
                </c:pt>
                <c:pt idx="13259">
                  <c:v>12196.3828125</c:v>
                </c:pt>
                <c:pt idx="13260">
                  <c:v>16508.34765625</c:v>
                </c:pt>
                <c:pt idx="13261">
                  <c:v>16733.78125</c:v>
                </c:pt>
                <c:pt idx="13262">
                  <c:v>14929.2265625</c:v>
                </c:pt>
                <c:pt idx="13263">
                  <c:v>13629.79296875</c:v>
                </c:pt>
                <c:pt idx="13264">
                  <c:v>16501.625</c:v>
                </c:pt>
                <c:pt idx="13265">
                  <c:v>16443.2734375</c:v>
                </c:pt>
                <c:pt idx="13266">
                  <c:v>15980.9296875</c:v>
                </c:pt>
                <c:pt idx="13267">
                  <c:v>16551.359375</c:v>
                </c:pt>
                <c:pt idx="13268">
                  <c:v>15511.625</c:v>
                </c:pt>
                <c:pt idx="13269">
                  <c:v>15568.12109375</c:v>
                </c:pt>
                <c:pt idx="13270">
                  <c:v>15406.515625</c:v>
                </c:pt>
                <c:pt idx="13271">
                  <c:v>15110.19921875</c:v>
                </c:pt>
                <c:pt idx="13272">
                  <c:v>15070.12109375</c:v>
                </c:pt>
                <c:pt idx="13273">
                  <c:v>16625.71484375</c:v>
                </c:pt>
                <c:pt idx="13274">
                  <c:v>16684.56640625</c:v>
                </c:pt>
                <c:pt idx="13275">
                  <c:v>14471.0390625</c:v>
                </c:pt>
                <c:pt idx="13276">
                  <c:v>13235.13671875</c:v>
                </c:pt>
                <c:pt idx="13277">
                  <c:v>12699.06640625</c:v>
                </c:pt>
                <c:pt idx="13278">
                  <c:v>14771.359375</c:v>
                </c:pt>
                <c:pt idx="13279">
                  <c:v>12427.39453125</c:v>
                </c:pt>
                <c:pt idx="13280">
                  <c:v>11817.6015625</c:v>
                </c:pt>
                <c:pt idx="13281">
                  <c:v>14036.75390625</c:v>
                </c:pt>
                <c:pt idx="13282">
                  <c:v>14613.04296875</c:v>
                </c:pt>
                <c:pt idx="13283">
                  <c:v>12370.70703125</c:v>
                </c:pt>
                <c:pt idx="13284">
                  <c:v>11902.40234375</c:v>
                </c:pt>
                <c:pt idx="13285">
                  <c:v>12257.9140625</c:v>
                </c:pt>
                <c:pt idx="13286">
                  <c:v>13618.6953125</c:v>
                </c:pt>
                <c:pt idx="13287">
                  <c:v>14375.91796875</c:v>
                </c:pt>
                <c:pt idx="13288">
                  <c:v>13029.65234375</c:v>
                </c:pt>
                <c:pt idx="13289">
                  <c:v>14099.41015625</c:v>
                </c:pt>
                <c:pt idx="13290">
                  <c:v>12470.296875</c:v>
                </c:pt>
                <c:pt idx="13291">
                  <c:v>12004.90234375</c:v>
                </c:pt>
                <c:pt idx="13292">
                  <c:v>11636.6875</c:v>
                </c:pt>
                <c:pt idx="13293">
                  <c:v>12980.04296875</c:v>
                </c:pt>
                <c:pt idx="13294">
                  <c:v>13851.51953125</c:v>
                </c:pt>
                <c:pt idx="13295">
                  <c:v>13293.703125</c:v>
                </c:pt>
                <c:pt idx="13296">
                  <c:v>13006.26953125</c:v>
                </c:pt>
                <c:pt idx="13297">
                  <c:v>14382</c:v>
                </c:pt>
                <c:pt idx="13298">
                  <c:v>12712.8359375</c:v>
                </c:pt>
                <c:pt idx="13299">
                  <c:v>14252.1171875</c:v>
                </c:pt>
                <c:pt idx="13300">
                  <c:v>13514.5625</c:v>
                </c:pt>
                <c:pt idx="13301">
                  <c:v>13076.5234375</c:v>
                </c:pt>
                <c:pt idx="13302">
                  <c:v>13949.2421875</c:v>
                </c:pt>
                <c:pt idx="13303">
                  <c:v>12561.734375</c:v>
                </c:pt>
                <c:pt idx="13304">
                  <c:v>13045.83203125</c:v>
                </c:pt>
                <c:pt idx="13305">
                  <c:v>9749.703125</c:v>
                </c:pt>
                <c:pt idx="13306">
                  <c:v>10589.15625</c:v>
                </c:pt>
                <c:pt idx="13307">
                  <c:v>11172.30078125</c:v>
                </c:pt>
                <c:pt idx="13308">
                  <c:v>9691.65234375</c:v>
                </c:pt>
                <c:pt idx="13309">
                  <c:v>9433.71875</c:v>
                </c:pt>
                <c:pt idx="13310">
                  <c:v>9875.41015625</c:v>
                </c:pt>
                <c:pt idx="13311">
                  <c:v>10294.56640625</c:v>
                </c:pt>
                <c:pt idx="13312">
                  <c:v>9116.91015625</c:v>
                </c:pt>
                <c:pt idx="13313">
                  <c:v>9061.27734375</c:v>
                </c:pt>
                <c:pt idx="13314">
                  <c:v>9913.0078125</c:v>
                </c:pt>
                <c:pt idx="13315">
                  <c:v>10593.671875</c:v>
                </c:pt>
                <c:pt idx="13316">
                  <c:v>9586.7421875</c:v>
                </c:pt>
                <c:pt idx="13317">
                  <c:v>9499.8984375</c:v>
                </c:pt>
                <c:pt idx="13318">
                  <c:v>10830.8828125</c:v>
                </c:pt>
                <c:pt idx="13319">
                  <c:v>10273.6953125</c:v>
                </c:pt>
                <c:pt idx="13320">
                  <c:v>14993.609375</c:v>
                </c:pt>
                <c:pt idx="13321">
                  <c:v>15168.5703125</c:v>
                </c:pt>
                <c:pt idx="13322">
                  <c:v>13930.65625</c:v>
                </c:pt>
                <c:pt idx="13323">
                  <c:v>15022.5078125</c:v>
                </c:pt>
                <c:pt idx="13324">
                  <c:v>14952.5625</c:v>
                </c:pt>
                <c:pt idx="13325">
                  <c:v>12964.015625</c:v>
                </c:pt>
                <c:pt idx="13326">
                  <c:v>12385.53515625</c:v>
                </c:pt>
                <c:pt idx="13327">
                  <c:v>15190.359375</c:v>
                </c:pt>
                <c:pt idx="13328">
                  <c:v>14243.99609375</c:v>
                </c:pt>
                <c:pt idx="13329">
                  <c:v>14160.36328125</c:v>
                </c:pt>
                <c:pt idx="13330">
                  <c:v>13441.25</c:v>
                </c:pt>
                <c:pt idx="13331">
                  <c:v>12370.05859375</c:v>
                </c:pt>
                <c:pt idx="13332">
                  <c:v>13580.2734375</c:v>
                </c:pt>
                <c:pt idx="13333">
                  <c:v>13215.3046875</c:v>
                </c:pt>
                <c:pt idx="13334">
                  <c:v>14915.9765625</c:v>
                </c:pt>
                <c:pt idx="13335">
                  <c:v>13836.73046875</c:v>
                </c:pt>
                <c:pt idx="13336">
                  <c:v>11677</c:v>
                </c:pt>
                <c:pt idx="13337">
                  <c:v>11074.55078125</c:v>
                </c:pt>
                <c:pt idx="13338">
                  <c:v>10901.48828125</c:v>
                </c:pt>
                <c:pt idx="13339">
                  <c:v>12245.015625</c:v>
                </c:pt>
                <c:pt idx="13340">
                  <c:v>12698.97265625</c:v>
                </c:pt>
                <c:pt idx="13341">
                  <c:v>13338.90234375</c:v>
                </c:pt>
                <c:pt idx="13342">
                  <c:v>12264.15625</c:v>
                </c:pt>
                <c:pt idx="13343">
                  <c:v>11257.5234375</c:v>
                </c:pt>
                <c:pt idx="13344">
                  <c:v>10811.05859375</c:v>
                </c:pt>
                <c:pt idx="13345">
                  <c:v>12375.2890625</c:v>
                </c:pt>
                <c:pt idx="13346">
                  <c:v>12270.4609375</c:v>
                </c:pt>
                <c:pt idx="13347">
                  <c:v>13560.3828125</c:v>
                </c:pt>
                <c:pt idx="13348">
                  <c:v>13496.06640625</c:v>
                </c:pt>
                <c:pt idx="13349">
                  <c:v>13026.078125</c:v>
                </c:pt>
                <c:pt idx="13350">
                  <c:v>18184.0546875</c:v>
                </c:pt>
                <c:pt idx="13351">
                  <c:v>17021.4296875</c:v>
                </c:pt>
                <c:pt idx="13352">
                  <c:v>16783.609375</c:v>
                </c:pt>
                <c:pt idx="13353">
                  <c:v>16859.02734375</c:v>
                </c:pt>
                <c:pt idx="13354">
                  <c:v>16438.41015625</c:v>
                </c:pt>
                <c:pt idx="13355">
                  <c:v>15847.98828125</c:v>
                </c:pt>
                <c:pt idx="13356">
                  <c:v>15257.1796875</c:v>
                </c:pt>
                <c:pt idx="13357">
                  <c:v>17315.17578125</c:v>
                </c:pt>
                <c:pt idx="13358">
                  <c:v>18000.53125</c:v>
                </c:pt>
                <c:pt idx="13359">
                  <c:v>17776.96484375</c:v>
                </c:pt>
                <c:pt idx="13360">
                  <c:v>16507.06640625</c:v>
                </c:pt>
                <c:pt idx="13361">
                  <c:v>17475.32421875</c:v>
                </c:pt>
                <c:pt idx="13362">
                  <c:v>15942.90625</c:v>
                </c:pt>
                <c:pt idx="13363">
                  <c:v>15093.28515625</c:v>
                </c:pt>
                <c:pt idx="13364">
                  <c:v>17646.93359375</c:v>
                </c:pt>
                <c:pt idx="13365">
                  <c:v>13713.203125</c:v>
                </c:pt>
                <c:pt idx="13366">
                  <c:v>8038.859375</c:v>
                </c:pt>
                <c:pt idx="13367">
                  <c:v>8189.1171875</c:v>
                </c:pt>
                <c:pt idx="13368">
                  <c:v>11846.0078125</c:v>
                </c:pt>
                <c:pt idx="13369">
                  <c:v>13250.6875</c:v>
                </c:pt>
                <c:pt idx="13370">
                  <c:v>11478.296875</c:v>
                </c:pt>
                <c:pt idx="13371">
                  <c:v>12817.515625</c:v>
                </c:pt>
                <c:pt idx="13372">
                  <c:v>11816.734375</c:v>
                </c:pt>
                <c:pt idx="13373">
                  <c:v>9336.890625</c:v>
                </c:pt>
                <c:pt idx="13374">
                  <c:v>11008.1640625</c:v>
                </c:pt>
                <c:pt idx="13375">
                  <c:v>14458.73046875</c:v>
                </c:pt>
                <c:pt idx="13376">
                  <c:v>13403.9296875</c:v>
                </c:pt>
                <c:pt idx="13377">
                  <c:v>12248.25390625</c:v>
                </c:pt>
                <c:pt idx="13378">
                  <c:v>11718.57421875</c:v>
                </c:pt>
                <c:pt idx="13379">
                  <c:v>13990.296875</c:v>
                </c:pt>
                <c:pt idx="13380">
                  <c:v>14368.38671875</c:v>
                </c:pt>
                <c:pt idx="13381">
                  <c:v>12932.03515625</c:v>
                </c:pt>
                <c:pt idx="13382">
                  <c:v>12705.0078125</c:v>
                </c:pt>
                <c:pt idx="13383">
                  <c:v>13714.15625</c:v>
                </c:pt>
                <c:pt idx="13384">
                  <c:v>12990.80859375</c:v>
                </c:pt>
                <c:pt idx="13385">
                  <c:v>15027.59375</c:v>
                </c:pt>
                <c:pt idx="13386">
                  <c:v>14318</c:v>
                </c:pt>
                <c:pt idx="13387">
                  <c:v>13529.91015625</c:v>
                </c:pt>
                <c:pt idx="13388">
                  <c:v>15205.546875</c:v>
                </c:pt>
                <c:pt idx="13389">
                  <c:v>14304.92578125</c:v>
                </c:pt>
                <c:pt idx="13390">
                  <c:v>13288.74609375</c:v>
                </c:pt>
                <c:pt idx="13391">
                  <c:v>13566.34765625</c:v>
                </c:pt>
                <c:pt idx="13392">
                  <c:v>15253.203125</c:v>
                </c:pt>
                <c:pt idx="13393">
                  <c:v>12501.421875</c:v>
                </c:pt>
                <c:pt idx="13394">
                  <c:v>13699.32421875</c:v>
                </c:pt>
                <c:pt idx="13395">
                  <c:v>14410.58203125</c:v>
                </c:pt>
                <c:pt idx="13396">
                  <c:v>12984.64453125</c:v>
                </c:pt>
                <c:pt idx="13397">
                  <c:v>13964.06640625</c:v>
                </c:pt>
                <c:pt idx="13398">
                  <c:v>14877.90234375</c:v>
                </c:pt>
                <c:pt idx="13399">
                  <c:v>15158.19921875</c:v>
                </c:pt>
                <c:pt idx="13400">
                  <c:v>14002.5703125</c:v>
                </c:pt>
                <c:pt idx="13401">
                  <c:v>12530.53515625</c:v>
                </c:pt>
                <c:pt idx="13402">
                  <c:v>12080.9609375</c:v>
                </c:pt>
                <c:pt idx="13403">
                  <c:v>13025.7421875</c:v>
                </c:pt>
                <c:pt idx="13404">
                  <c:v>14664.734375</c:v>
                </c:pt>
                <c:pt idx="13405">
                  <c:v>15611.90234375</c:v>
                </c:pt>
                <c:pt idx="13406">
                  <c:v>13225.6875</c:v>
                </c:pt>
                <c:pt idx="13407">
                  <c:v>12353.8671875</c:v>
                </c:pt>
                <c:pt idx="13408">
                  <c:v>14490.12890625</c:v>
                </c:pt>
                <c:pt idx="13409">
                  <c:v>15292.35546875</c:v>
                </c:pt>
                <c:pt idx="13410">
                  <c:v>11511.94140625</c:v>
                </c:pt>
                <c:pt idx="13411">
                  <c:v>15050.109375</c:v>
                </c:pt>
                <c:pt idx="13412">
                  <c:v>14969.12109375</c:v>
                </c:pt>
                <c:pt idx="13413">
                  <c:v>12026.07421875</c:v>
                </c:pt>
                <c:pt idx="13414">
                  <c:v>12294.4609375</c:v>
                </c:pt>
                <c:pt idx="13415">
                  <c:v>11347.33203125</c:v>
                </c:pt>
                <c:pt idx="13416">
                  <c:v>15132.76171875</c:v>
                </c:pt>
                <c:pt idx="13417">
                  <c:v>13454.09765625</c:v>
                </c:pt>
                <c:pt idx="13418">
                  <c:v>11912.98046875</c:v>
                </c:pt>
                <c:pt idx="13419">
                  <c:v>13863.02734375</c:v>
                </c:pt>
                <c:pt idx="13420">
                  <c:v>14863.1015625</c:v>
                </c:pt>
                <c:pt idx="13421">
                  <c:v>12155.1875</c:v>
                </c:pt>
                <c:pt idx="13422">
                  <c:v>10862.94921875</c:v>
                </c:pt>
                <c:pt idx="13423">
                  <c:v>11366.359375</c:v>
                </c:pt>
                <c:pt idx="13424">
                  <c:v>14467.54296875</c:v>
                </c:pt>
                <c:pt idx="13425">
                  <c:v>12093.5546875</c:v>
                </c:pt>
                <c:pt idx="13426">
                  <c:v>6166.5703125</c:v>
                </c:pt>
                <c:pt idx="13427">
                  <c:v>8699.84375</c:v>
                </c:pt>
                <c:pt idx="13428">
                  <c:v>12061.7890625</c:v>
                </c:pt>
                <c:pt idx="13429">
                  <c:v>11689.6328125</c:v>
                </c:pt>
                <c:pt idx="13430">
                  <c:v>12020.87890625</c:v>
                </c:pt>
                <c:pt idx="13431">
                  <c:v>12104.4296875</c:v>
                </c:pt>
                <c:pt idx="13432">
                  <c:v>13610.33203125</c:v>
                </c:pt>
                <c:pt idx="13433">
                  <c:v>13412.0234375</c:v>
                </c:pt>
                <c:pt idx="13434">
                  <c:v>11261.8125</c:v>
                </c:pt>
                <c:pt idx="13435">
                  <c:v>10931.890625</c:v>
                </c:pt>
                <c:pt idx="13436">
                  <c:v>13188.36328125</c:v>
                </c:pt>
                <c:pt idx="13437">
                  <c:v>12283.7421875</c:v>
                </c:pt>
                <c:pt idx="13438">
                  <c:v>12017.08984375</c:v>
                </c:pt>
                <c:pt idx="13439">
                  <c:v>12859.0703125</c:v>
                </c:pt>
                <c:pt idx="13440">
                  <c:v>15314.796875</c:v>
                </c:pt>
                <c:pt idx="13441">
                  <c:v>14058.75</c:v>
                </c:pt>
                <c:pt idx="13442">
                  <c:v>11255.86328125</c:v>
                </c:pt>
                <c:pt idx="13443">
                  <c:v>12418.171875</c:v>
                </c:pt>
                <c:pt idx="13444">
                  <c:v>14461.359375</c:v>
                </c:pt>
                <c:pt idx="13445">
                  <c:v>16298.2109375</c:v>
                </c:pt>
                <c:pt idx="13446">
                  <c:v>15396.64453125</c:v>
                </c:pt>
                <c:pt idx="13447">
                  <c:v>14636.81640625</c:v>
                </c:pt>
                <c:pt idx="13448">
                  <c:v>15258.44921875</c:v>
                </c:pt>
                <c:pt idx="13449">
                  <c:v>15167.62109375</c:v>
                </c:pt>
                <c:pt idx="13450">
                  <c:v>15707.484375</c:v>
                </c:pt>
                <c:pt idx="13451">
                  <c:v>13398.0859375</c:v>
                </c:pt>
                <c:pt idx="13452">
                  <c:v>13028.4375</c:v>
                </c:pt>
                <c:pt idx="13453">
                  <c:v>15457.81640625</c:v>
                </c:pt>
                <c:pt idx="13454">
                  <c:v>16007.8984375</c:v>
                </c:pt>
                <c:pt idx="13455">
                  <c:v>11915.36328125</c:v>
                </c:pt>
                <c:pt idx="13456">
                  <c:v>11172.8203125</c:v>
                </c:pt>
                <c:pt idx="13457">
                  <c:v>11966.36328125</c:v>
                </c:pt>
                <c:pt idx="13458">
                  <c:v>12009.33203125</c:v>
                </c:pt>
                <c:pt idx="13459">
                  <c:v>10686.03515625</c:v>
                </c:pt>
                <c:pt idx="13460">
                  <c:v>11574.3203125</c:v>
                </c:pt>
                <c:pt idx="13461">
                  <c:v>9779.53125</c:v>
                </c:pt>
                <c:pt idx="13462">
                  <c:v>11105.6796875</c:v>
                </c:pt>
                <c:pt idx="13463">
                  <c:v>12387.50390625</c:v>
                </c:pt>
                <c:pt idx="13464">
                  <c:v>10829.390625</c:v>
                </c:pt>
                <c:pt idx="13465">
                  <c:v>11235.5</c:v>
                </c:pt>
                <c:pt idx="13466">
                  <c:v>8861.125</c:v>
                </c:pt>
                <c:pt idx="13467">
                  <c:v>9012.4921875</c:v>
                </c:pt>
                <c:pt idx="13468">
                  <c:v>11383.20703125</c:v>
                </c:pt>
                <c:pt idx="13469">
                  <c:v>12388.0859375</c:v>
                </c:pt>
                <c:pt idx="13470">
                  <c:v>15241.85546875</c:v>
                </c:pt>
                <c:pt idx="13471">
                  <c:v>14121.13671875</c:v>
                </c:pt>
                <c:pt idx="13472">
                  <c:v>14349.421875</c:v>
                </c:pt>
                <c:pt idx="13473">
                  <c:v>15516.96484375</c:v>
                </c:pt>
                <c:pt idx="13474">
                  <c:v>12700.4609375</c:v>
                </c:pt>
                <c:pt idx="13475">
                  <c:v>14989.4375</c:v>
                </c:pt>
                <c:pt idx="13476">
                  <c:v>12725.5390625</c:v>
                </c:pt>
                <c:pt idx="13477">
                  <c:v>12069.9765625</c:v>
                </c:pt>
                <c:pt idx="13478">
                  <c:v>13555.6953125</c:v>
                </c:pt>
                <c:pt idx="13479">
                  <c:v>14861.52734375</c:v>
                </c:pt>
                <c:pt idx="13480">
                  <c:v>15150.1328125</c:v>
                </c:pt>
                <c:pt idx="13481">
                  <c:v>15455.25390625</c:v>
                </c:pt>
                <c:pt idx="13482">
                  <c:v>12383.875</c:v>
                </c:pt>
                <c:pt idx="13483">
                  <c:v>13909.84765625</c:v>
                </c:pt>
                <c:pt idx="13484">
                  <c:v>14565.51953125</c:v>
                </c:pt>
                <c:pt idx="13485">
                  <c:v>11945.484375</c:v>
                </c:pt>
                <c:pt idx="13486">
                  <c:v>11854.5859375</c:v>
                </c:pt>
                <c:pt idx="13487">
                  <c:v>11323.859375</c:v>
                </c:pt>
                <c:pt idx="13488">
                  <c:v>9175.2109375</c:v>
                </c:pt>
                <c:pt idx="13489">
                  <c:v>9021.01171875</c:v>
                </c:pt>
                <c:pt idx="13490">
                  <c:v>11298.56640625</c:v>
                </c:pt>
                <c:pt idx="13491">
                  <c:v>11902.26171875</c:v>
                </c:pt>
                <c:pt idx="13492">
                  <c:v>9245.515625</c:v>
                </c:pt>
                <c:pt idx="13493">
                  <c:v>9127.41796875</c:v>
                </c:pt>
                <c:pt idx="13494">
                  <c:v>9701.7734375</c:v>
                </c:pt>
                <c:pt idx="13495">
                  <c:v>12404.64453125</c:v>
                </c:pt>
                <c:pt idx="13496">
                  <c:v>11851.85546875</c:v>
                </c:pt>
                <c:pt idx="13497">
                  <c:v>10587.015625</c:v>
                </c:pt>
                <c:pt idx="13498">
                  <c:v>11839.7109375</c:v>
                </c:pt>
                <c:pt idx="13499">
                  <c:v>10979.04296875</c:v>
                </c:pt>
                <c:pt idx="13500">
                  <c:v>14413</c:v>
                </c:pt>
                <c:pt idx="13501">
                  <c:v>13796.26953125</c:v>
                </c:pt>
                <c:pt idx="13502">
                  <c:v>13735.05078125</c:v>
                </c:pt>
                <c:pt idx="13503">
                  <c:v>14667.53515625</c:v>
                </c:pt>
                <c:pt idx="13504">
                  <c:v>14019.390625</c:v>
                </c:pt>
                <c:pt idx="13505">
                  <c:v>13937.15234375</c:v>
                </c:pt>
                <c:pt idx="13506">
                  <c:v>13394.72265625</c:v>
                </c:pt>
                <c:pt idx="13507">
                  <c:v>11384.6328125</c:v>
                </c:pt>
                <c:pt idx="13508">
                  <c:v>10599.1171875</c:v>
                </c:pt>
                <c:pt idx="13509">
                  <c:v>11038.86328125</c:v>
                </c:pt>
                <c:pt idx="13510">
                  <c:v>13499.23046875</c:v>
                </c:pt>
                <c:pt idx="13511">
                  <c:v>13120.3984375</c:v>
                </c:pt>
                <c:pt idx="13512">
                  <c:v>11072.60546875</c:v>
                </c:pt>
                <c:pt idx="13513">
                  <c:v>10066.7265625</c:v>
                </c:pt>
                <c:pt idx="13514">
                  <c:v>10797.21875</c:v>
                </c:pt>
                <c:pt idx="13515">
                  <c:v>10859.07421875</c:v>
                </c:pt>
                <c:pt idx="13516">
                  <c:v>6938.51171875</c:v>
                </c:pt>
                <c:pt idx="13517">
                  <c:v>12221.46875</c:v>
                </c:pt>
                <c:pt idx="13518">
                  <c:v>10675.80859375</c:v>
                </c:pt>
                <c:pt idx="13519">
                  <c:v>8705.82421875</c:v>
                </c:pt>
                <c:pt idx="13520">
                  <c:v>7999.17578125</c:v>
                </c:pt>
                <c:pt idx="13521">
                  <c:v>9917.734375</c:v>
                </c:pt>
                <c:pt idx="13522">
                  <c:v>11828.5390625</c:v>
                </c:pt>
                <c:pt idx="13523">
                  <c:v>9641.83203125</c:v>
                </c:pt>
                <c:pt idx="13524">
                  <c:v>8563.6953125</c:v>
                </c:pt>
                <c:pt idx="13525">
                  <c:v>9646.28515625</c:v>
                </c:pt>
                <c:pt idx="13526">
                  <c:v>9589.6015625</c:v>
                </c:pt>
                <c:pt idx="13527">
                  <c:v>9395.4296875</c:v>
                </c:pt>
                <c:pt idx="13528">
                  <c:v>10943.82421875</c:v>
                </c:pt>
                <c:pt idx="13529">
                  <c:v>13621.36328125</c:v>
                </c:pt>
                <c:pt idx="13530">
                  <c:v>13516.5546875</c:v>
                </c:pt>
                <c:pt idx="13531">
                  <c:v>8807.12890625</c:v>
                </c:pt>
                <c:pt idx="13532">
                  <c:v>12326.015625</c:v>
                </c:pt>
                <c:pt idx="13533">
                  <c:v>10288.19921875</c:v>
                </c:pt>
                <c:pt idx="13534">
                  <c:v>13925.0234375</c:v>
                </c:pt>
                <c:pt idx="13535">
                  <c:v>13085.9609375</c:v>
                </c:pt>
                <c:pt idx="13536">
                  <c:v>11120.90234375</c:v>
                </c:pt>
                <c:pt idx="13537">
                  <c:v>9510.953125</c:v>
                </c:pt>
                <c:pt idx="13538">
                  <c:v>9485.83203125</c:v>
                </c:pt>
                <c:pt idx="13539">
                  <c:v>11245.37109375</c:v>
                </c:pt>
                <c:pt idx="13540">
                  <c:v>12967.8046875</c:v>
                </c:pt>
                <c:pt idx="13541">
                  <c:v>10902.95703125</c:v>
                </c:pt>
                <c:pt idx="13542">
                  <c:v>10050.33203125</c:v>
                </c:pt>
                <c:pt idx="13543">
                  <c:v>9668.28515625</c:v>
                </c:pt>
                <c:pt idx="13544">
                  <c:v>12442.69140625</c:v>
                </c:pt>
                <c:pt idx="13545">
                  <c:v>12188.41015625</c:v>
                </c:pt>
                <c:pt idx="13546">
                  <c:v>10330.94140625</c:v>
                </c:pt>
                <c:pt idx="13547">
                  <c:v>9581.62109375</c:v>
                </c:pt>
                <c:pt idx="13548">
                  <c:v>10980.28125</c:v>
                </c:pt>
                <c:pt idx="13549">
                  <c:v>10994.14453125</c:v>
                </c:pt>
                <c:pt idx="13550">
                  <c:v>7857.50390625</c:v>
                </c:pt>
                <c:pt idx="13551">
                  <c:v>12386.83984375</c:v>
                </c:pt>
                <c:pt idx="13552">
                  <c:v>11950.796875</c:v>
                </c:pt>
                <c:pt idx="13553">
                  <c:v>12880.328125</c:v>
                </c:pt>
                <c:pt idx="13554">
                  <c:v>10461.359375</c:v>
                </c:pt>
                <c:pt idx="13555">
                  <c:v>10805.26171875</c:v>
                </c:pt>
                <c:pt idx="13556">
                  <c:v>10795.2890625</c:v>
                </c:pt>
                <c:pt idx="13557">
                  <c:v>11374.87109375</c:v>
                </c:pt>
                <c:pt idx="13558">
                  <c:v>13114.6328125</c:v>
                </c:pt>
                <c:pt idx="13559">
                  <c:v>13118.7265625</c:v>
                </c:pt>
                <c:pt idx="13560">
                  <c:v>15878.015625</c:v>
                </c:pt>
                <c:pt idx="13561">
                  <c:v>15318.06640625</c:v>
                </c:pt>
                <c:pt idx="13562">
                  <c:v>16236.6015625</c:v>
                </c:pt>
                <c:pt idx="13563">
                  <c:v>13389.375</c:v>
                </c:pt>
                <c:pt idx="13564">
                  <c:v>12610.8203125</c:v>
                </c:pt>
                <c:pt idx="13565">
                  <c:v>12471.55859375</c:v>
                </c:pt>
                <c:pt idx="13566">
                  <c:v>14449.55078125</c:v>
                </c:pt>
                <c:pt idx="13567">
                  <c:v>16323.046875</c:v>
                </c:pt>
                <c:pt idx="13568">
                  <c:v>16420.2421875</c:v>
                </c:pt>
                <c:pt idx="13569">
                  <c:v>14323.625</c:v>
                </c:pt>
                <c:pt idx="13570">
                  <c:v>16337.6328125</c:v>
                </c:pt>
                <c:pt idx="13571">
                  <c:v>15495.3515625</c:v>
                </c:pt>
                <c:pt idx="13572">
                  <c:v>16025.984375</c:v>
                </c:pt>
                <c:pt idx="13573">
                  <c:v>15075.953125</c:v>
                </c:pt>
                <c:pt idx="13574">
                  <c:v>14289.55859375</c:v>
                </c:pt>
                <c:pt idx="13575">
                  <c:v>18056.578125</c:v>
                </c:pt>
                <c:pt idx="13576">
                  <c:v>16530.71875</c:v>
                </c:pt>
                <c:pt idx="13577">
                  <c:v>16994.16015625</c:v>
                </c:pt>
                <c:pt idx="13578">
                  <c:v>16543.9375</c:v>
                </c:pt>
                <c:pt idx="13579">
                  <c:v>16982.2109375</c:v>
                </c:pt>
                <c:pt idx="13580">
                  <c:v>17346.72265625</c:v>
                </c:pt>
                <c:pt idx="13581">
                  <c:v>15085.109375</c:v>
                </c:pt>
                <c:pt idx="13582">
                  <c:v>13533.69140625</c:v>
                </c:pt>
                <c:pt idx="13583">
                  <c:v>13124.42578125</c:v>
                </c:pt>
                <c:pt idx="13584">
                  <c:v>16977.48828125</c:v>
                </c:pt>
                <c:pt idx="13585">
                  <c:v>16805.56640625</c:v>
                </c:pt>
                <c:pt idx="13586">
                  <c:v>15418.47265625</c:v>
                </c:pt>
                <c:pt idx="13587">
                  <c:v>15774.90234375</c:v>
                </c:pt>
                <c:pt idx="13588">
                  <c:v>18048.484375</c:v>
                </c:pt>
                <c:pt idx="13589">
                  <c:v>17749.6171875</c:v>
                </c:pt>
                <c:pt idx="13590">
                  <c:v>13422.20703125</c:v>
                </c:pt>
                <c:pt idx="13591">
                  <c:v>12099.02734375</c:v>
                </c:pt>
                <c:pt idx="13592">
                  <c:v>13099.4375</c:v>
                </c:pt>
                <c:pt idx="13593">
                  <c:v>13269.66796875</c:v>
                </c:pt>
                <c:pt idx="13594">
                  <c:v>12533.33984375</c:v>
                </c:pt>
                <c:pt idx="13595">
                  <c:v>12922.37109375</c:v>
                </c:pt>
                <c:pt idx="13596">
                  <c:v>12744.58984375</c:v>
                </c:pt>
                <c:pt idx="13597">
                  <c:v>10645.9296875</c:v>
                </c:pt>
                <c:pt idx="13598">
                  <c:v>10532.37890625</c:v>
                </c:pt>
                <c:pt idx="13599">
                  <c:v>12045.3828125</c:v>
                </c:pt>
                <c:pt idx="13600">
                  <c:v>11695.203125</c:v>
                </c:pt>
                <c:pt idx="13601">
                  <c:v>12371.6796875</c:v>
                </c:pt>
                <c:pt idx="13602">
                  <c:v>13193.62890625</c:v>
                </c:pt>
                <c:pt idx="13603">
                  <c:v>11935.1640625</c:v>
                </c:pt>
                <c:pt idx="13604">
                  <c:v>12348</c:v>
                </c:pt>
                <c:pt idx="13605">
                  <c:v>13160.23046875</c:v>
                </c:pt>
                <c:pt idx="13606">
                  <c:v>11399.4765625</c:v>
                </c:pt>
                <c:pt idx="13607">
                  <c:v>10161.3203125</c:v>
                </c:pt>
                <c:pt idx="13608">
                  <c:v>10401.03125</c:v>
                </c:pt>
                <c:pt idx="13609">
                  <c:v>11391.421875</c:v>
                </c:pt>
                <c:pt idx="13610">
                  <c:v>13047.9765625</c:v>
                </c:pt>
                <c:pt idx="13611">
                  <c:v>12147.17578125</c:v>
                </c:pt>
                <c:pt idx="13612">
                  <c:v>12634.671875</c:v>
                </c:pt>
                <c:pt idx="13613">
                  <c:v>12716.78125</c:v>
                </c:pt>
                <c:pt idx="13614">
                  <c:v>12610.2578125</c:v>
                </c:pt>
                <c:pt idx="13615">
                  <c:v>13234.109375</c:v>
                </c:pt>
                <c:pt idx="13616">
                  <c:v>11665.47265625</c:v>
                </c:pt>
                <c:pt idx="13617">
                  <c:v>11004.41015625</c:v>
                </c:pt>
                <c:pt idx="13618">
                  <c:v>10724.2734375</c:v>
                </c:pt>
                <c:pt idx="13619">
                  <c:v>12253.22265625</c:v>
                </c:pt>
                <c:pt idx="13620">
                  <c:v>20244.890625</c:v>
                </c:pt>
                <c:pt idx="13621">
                  <c:v>18732.1640625</c:v>
                </c:pt>
                <c:pt idx="13622">
                  <c:v>17208.875</c:v>
                </c:pt>
                <c:pt idx="13623">
                  <c:v>18303.42578125</c:v>
                </c:pt>
                <c:pt idx="13624">
                  <c:v>18347.8125</c:v>
                </c:pt>
                <c:pt idx="13625">
                  <c:v>19675.12109375</c:v>
                </c:pt>
                <c:pt idx="13626">
                  <c:v>18540.11328125</c:v>
                </c:pt>
                <c:pt idx="13627">
                  <c:v>18336.48046875</c:v>
                </c:pt>
                <c:pt idx="13628">
                  <c:v>18462.53515625</c:v>
                </c:pt>
                <c:pt idx="13629">
                  <c:v>20578.890625</c:v>
                </c:pt>
                <c:pt idx="13630">
                  <c:v>19929.9609375</c:v>
                </c:pt>
                <c:pt idx="13631">
                  <c:v>21110.56640625</c:v>
                </c:pt>
                <c:pt idx="13632">
                  <c:v>18989.1484375</c:v>
                </c:pt>
                <c:pt idx="13633">
                  <c:v>18419.84765625</c:v>
                </c:pt>
                <c:pt idx="13634">
                  <c:v>20730.18359375</c:v>
                </c:pt>
                <c:pt idx="13635">
                  <c:v>9700.06640625</c:v>
                </c:pt>
                <c:pt idx="13636">
                  <c:v>12605.625</c:v>
                </c:pt>
                <c:pt idx="13637">
                  <c:v>11982.43359375</c:v>
                </c:pt>
                <c:pt idx="13638">
                  <c:v>11841.6640625</c:v>
                </c:pt>
                <c:pt idx="13639">
                  <c:v>12494.08984375</c:v>
                </c:pt>
                <c:pt idx="13640">
                  <c:v>10775.609375</c:v>
                </c:pt>
                <c:pt idx="13641">
                  <c:v>9561.41015625</c:v>
                </c:pt>
                <c:pt idx="13642">
                  <c:v>12559.328125</c:v>
                </c:pt>
                <c:pt idx="13643">
                  <c:v>12695.29296875</c:v>
                </c:pt>
                <c:pt idx="13644">
                  <c:v>10824.73046875</c:v>
                </c:pt>
                <c:pt idx="13645">
                  <c:v>11194.1875</c:v>
                </c:pt>
                <c:pt idx="13646">
                  <c:v>9446.171875</c:v>
                </c:pt>
                <c:pt idx="13647">
                  <c:v>9177.3125</c:v>
                </c:pt>
                <c:pt idx="13648">
                  <c:v>11951.31640625</c:v>
                </c:pt>
                <c:pt idx="13649">
                  <c:v>12824.78125</c:v>
                </c:pt>
                <c:pt idx="13650">
                  <c:v>13498.3359375</c:v>
                </c:pt>
                <c:pt idx="13651">
                  <c:v>11154.8515625</c:v>
                </c:pt>
                <c:pt idx="13652">
                  <c:v>9591.6328125</c:v>
                </c:pt>
                <c:pt idx="13653">
                  <c:v>8933.0859375</c:v>
                </c:pt>
                <c:pt idx="13654">
                  <c:v>10798.19921875</c:v>
                </c:pt>
                <c:pt idx="13655">
                  <c:v>14172.32421875</c:v>
                </c:pt>
                <c:pt idx="13656">
                  <c:v>14681.82421875</c:v>
                </c:pt>
                <c:pt idx="13657">
                  <c:v>13991.6015625</c:v>
                </c:pt>
                <c:pt idx="13658">
                  <c:v>14847.6328125</c:v>
                </c:pt>
                <c:pt idx="13659">
                  <c:v>13058.12890625</c:v>
                </c:pt>
                <c:pt idx="13660">
                  <c:v>12202.6796875</c:v>
                </c:pt>
                <c:pt idx="13661">
                  <c:v>13975.3359375</c:v>
                </c:pt>
                <c:pt idx="13662">
                  <c:v>13305.59375</c:v>
                </c:pt>
                <c:pt idx="13663">
                  <c:v>15257.51953125</c:v>
                </c:pt>
                <c:pt idx="13664">
                  <c:v>15231.05859375</c:v>
                </c:pt>
                <c:pt idx="13665">
                  <c:v>17303.5078125</c:v>
                </c:pt>
                <c:pt idx="13666">
                  <c:v>17036.75</c:v>
                </c:pt>
                <c:pt idx="13667">
                  <c:v>17871.14453125</c:v>
                </c:pt>
                <c:pt idx="13668">
                  <c:v>18145.3671875</c:v>
                </c:pt>
                <c:pt idx="13669">
                  <c:v>19508.203125</c:v>
                </c:pt>
                <c:pt idx="13670">
                  <c:v>16452.1484375</c:v>
                </c:pt>
                <c:pt idx="13671">
                  <c:v>19594.0625</c:v>
                </c:pt>
                <c:pt idx="13672">
                  <c:v>18522.765625</c:v>
                </c:pt>
                <c:pt idx="13673">
                  <c:v>19605.46875</c:v>
                </c:pt>
                <c:pt idx="13674">
                  <c:v>18400.17578125</c:v>
                </c:pt>
                <c:pt idx="13675">
                  <c:v>18909.09765625</c:v>
                </c:pt>
                <c:pt idx="13676">
                  <c:v>19251.7109375</c:v>
                </c:pt>
                <c:pt idx="13677">
                  <c:v>18493.203125</c:v>
                </c:pt>
                <c:pt idx="13678">
                  <c:v>19638.40625</c:v>
                </c:pt>
                <c:pt idx="13679">
                  <c:v>19833.9375</c:v>
                </c:pt>
                <c:pt idx="13680">
                  <c:v>12144.6953125</c:v>
                </c:pt>
                <c:pt idx="13681">
                  <c:v>11126.55859375</c:v>
                </c:pt>
                <c:pt idx="13682">
                  <c:v>11233.50390625</c:v>
                </c:pt>
                <c:pt idx="13683">
                  <c:v>13187.78515625</c:v>
                </c:pt>
                <c:pt idx="13684">
                  <c:v>11949.84375</c:v>
                </c:pt>
                <c:pt idx="13685">
                  <c:v>9486.20703125</c:v>
                </c:pt>
                <c:pt idx="13686">
                  <c:v>9232.23046875</c:v>
                </c:pt>
                <c:pt idx="13687">
                  <c:v>13256.1015625</c:v>
                </c:pt>
                <c:pt idx="13688">
                  <c:v>13082.28515625</c:v>
                </c:pt>
                <c:pt idx="13689">
                  <c:v>11354.08984375</c:v>
                </c:pt>
                <c:pt idx="13690">
                  <c:v>10768.3125</c:v>
                </c:pt>
                <c:pt idx="13691">
                  <c:v>11808.4609375</c:v>
                </c:pt>
                <c:pt idx="13692">
                  <c:v>12251.515625</c:v>
                </c:pt>
                <c:pt idx="13693">
                  <c:v>10598.21484375</c:v>
                </c:pt>
                <c:pt idx="13694">
                  <c:v>10777.72265625</c:v>
                </c:pt>
                <c:pt idx="13695">
                  <c:v>10957.46875</c:v>
                </c:pt>
                <c:pt idx="13696">
                  <c:v>9926.08984375</c:v>
                </c:pt>
                <c:pt idx="13697">
                  <c:v>8355.09375</c:v>
                </c:pt>
                <c:pt idx="13698">
                  <c:v>8174.31640625</c:v>
                </c:pt>
                <c:pt idx="13699">
                  <c:v>10195.53125</c:v>
                </c:pt>
                <c:pt idx="13700">
                  <c:v>9564.0078125</c:v>
                </c:pt>
                <c:pt idx="13701">
                  <c:v>10555.93359375</c:v>
                </c:pt>
                <c:pt idx="13702">
                  <c:v>10016.3515625</c:v>
                </c:pt>
                <c:pt idx="13703">
                  <c:v>10514.32421875</c:v>
                </c:pt>
                <c:pt idx="13704">
                  <c:v>10412.8125</c:v>
                </c:pt>
                <c:pt idx="13705">
                  <c:v>9038.640625</c:v>
                </c:pt>
                <c:pt idx="13706">
                  <c:v>8681.5234375</c:v>
                </c:pt>
                <c:pt idx="13707">
                  <c:v>10556.453125</c:v>
                </c:pt>
                <c:pt idx="13708">
                  <c:v>9690.796875</c:v>
                </c:pt>
                <c:pt idx="13709">
                  <c:v>10392.07421875</c:v>
                </c:pt>
                <c:pt idx="13710">
                  <c:v>11961.20703125</c:v>
                </c:pt>
                <c:pt idx="13711">
                  <c:v>11686.98046875</c:v>
                </c:pt>
                <c:pt idx="13712">
                  <c:v>12949.28515625</c:v>
                </c:pt>
                <c:pt idx="13713">
                  <c:v>9819.0625</c:v>
                </c:pt>
                <c:pt idx="13714">
                  <c:v>8160.47265625</c:v>
                </c:pt>
                <c:pt idx="13715">
                  <c:v>8445.23046875</c:v>
                </c:pt>
                <c:pt idx="13716">
                  <c:v>11484.52734375</c:v>
                </c:pt>
                <c:pt idx="13717">
                  <c:v>11433.00390625</c:v>
                </c:pt>
                <c:pt idx="13718">
                  <c:v>11755.109375</c:v>
                </c:pt>
                <c:pt idx="13719">
                  <c:v>11721.140625</c:v>
                </c:pt>
                <c:pt idx="13720">
                  <c:v>11091.3671875</c:v>
                </c:pt>
                <c:pt idx="13721">
                  <c:v>10987.6796875</c:v>
                </c:pt>
                <c:pt idx="13722">
                  <c:v>9860.5234375</c:v>
                </c:pt>
                <c:pt idx="13723">
                  <c:v>9410.36328125</c:v>
                </c:pt>
                <c:pt idx="13724">
                  <c:v>12772.82421875</c:v>
                </c:pt>
                <c:pt idx="13725">
                  <c:v>16248.7421875</c:v>
                </c:pt>
                <c:pt idx="13726">
                  <c:v>15959.1328125</c:v>
                </c:pt>
                <c:pt idx="13727">
                  <c:v>17059.35546875</c:v>
                </c:pt>
                <c:pt idx="13728">
                  <c:v>15354.046875</c:v>
                </c:pt>
                <c:pt idx="13729">
                  <c:v>17344.37890625</c:v>
                </c:pt>
                <c:pt idx="13730">
                  <c:v>16430.296875</c:v>
                </c:pt>
                <c:pt idx="13731">
                  <c:v>15017.06640625</c:v>
                </c:pt>
                <c:pt idx="13732">
                  <c:v>16903.73828125</c:v>
                </c:pt>
                <c:pt idx="13733">
                  <c:v>16800.8046875</c:v>
                </c:pt>
                <c:pt idx="13734">
                  <c:v>15713.84765625</c:v>
                </c:pt>
                <c:pt idx="13735">
                  <c:v>15698.8515625</c:v>
                </c:pt>
                <c:pt idx="13736">
                  <c:v>15597.9296875</c:v>
                </c:pt>
                <c:pt idx="13737">
                  <c:v>11840.0234375</c:v>
                </c:pt>
                <c:pt idx="13738">
                  <c:v>13562.87109375</c:v>
                </c:pt>
                <c:pt idx="13739">
                  <c:v>15820.7265625</c:v>
                </c:pt>
                <c:pt idx="13740">
                  <c:v>10582.6953125</c:v>
                </c:pt>
                <c:pt idx="13741">
                  <c:v>9960.1640625</c:v>
                </c:pt>
                <c:pt idx="13742">
                  <c:v>12605.453125</c:v>
                </c:pt>
                <c:pt idx="13743">
                  <c:v>12332.34765625</c:v>
                </c:pt>
                <c:pt idx="13744">
                  <c:v>10267.22265625</c:v>
                </c:pt>
                <c:pt idx="13745">
                  <c:v>11501.421875</c:v>
                </c:pt>
                <c:pt idx="13746">
                  <c:v>14778.32421875</c:v>
                </c:pt>
                <c:pt idx="13747">
                  <c:v>12801.94921875</c:v>
                </c:pt>
                <c:pt idx="13748">
                  <c:v>9885.16796875</c:v>
                </c:pt>
                <c:pt idx="13749">
                  <c:v>11576.45703125</c:v>
                </c:pt>
                <c:pt idx="13750">
                  <c:v>15064.44921875</c:v>
                </c:pt>
                <c:pt idx="13751">
                  <c:v>14573.03125</c:v>
                </c:pt>
                <c:pt idx="13752">
                  <c:v>12802.609375</c:v>
                </c:pt>
                <c:pt idx="13753">
                  <c:v>12065.3671875</c:v>
                </c:pt>
                <c:pt idx="13754">
                  <c:v>13019.53125</c:v>
                </c:pt>
                <c:pt idx="13755">
                  <c:v>8640.484375</c:v>
                </c:pt>
                <c:pt idx="13756">
                  <c:v>6983.7421875</c:v>
                </c:pt>
                <c:pt idx="13757">
                  <c:v>6901.55078125</c:v>
                </c:pt>
                <c:pt idx="13758">
                  <c:v>6431.1640625</c:v>
                </c:pt>
                <c:pt idx="13759">
                  <c:v>10482.3359375</c:v>
                </c:pt>
                <c:pt idx="13760">
                  <c:v>10806.32421875</c:v>
                </c:pt>
                <c:pt idx="13761">
                  <c:v>9881.3515625</c:v>
                </c:pt>
                <c:pt idx="13762">
                  <c:v>9286.31640625</c:v>
                </c:pt>
                <c:pt idx="13763">
                  <c:v>10262.42578125</c:v>
                </c:pt>
                <c:pt idx="13764">
                  <c:v>8913.39453125</c:v>
                </c:pt>
                <c:pt idx="13765">
                  <c:v>8536.13671875</c:v>
                </c:pt>
                <c:pt idx="13766">
                  <c:v>9402.578125</c:v>
                </c:pt>
                <c:pt idx="13767">
                  <c:v>10653.12890625</c:v>
                </c:pt>
                <c:pt idx="13768">
                  <c:v>9257.6015625</c:v>
                </c:pt>
                <c:pt idx="13769">
                  <c:v>10397.484375</c:v>
                </c:pt>
                <c:pt idx="13770">
                  <c:v>12870.5859375</c:v>
                </c:pt>
                <c:pt idx="13771">
                  <c:v>11692.203125</c:v>
                </c:pt>
                <c:pt idx="13772">
                  <c:v>12858.06640625</c:v>
                </c:pt>
                <c:pt idx="13773">
                  <c:v>14113.00390625</c:v>
                </c:pt>
                <c:pt idx="13774">
                  <c:v>12957.7265625</c:v>
                </c:pt>
                <c:pt idx="13775">
                  <c:v>15488.5390625</c:v>
                </c:pt>
                <c:pt idx="13776">
                  <c:v>14626.24609375</c:v>
                </c:pt>
                <c:pt idx="13777">
                  <c:v>13572.16796875</c:v>
                </c:pt>
                <c:pt idx="13778">
                  <c:v>13289.68359375</c:v>
                </c:pt>
                <c:pt idx="13779">
                  <c:v>14445.05859375</c:v>
                </c:pt>
                <c:pt idx="13780">
                  <c:v>15299.09375</c:v>
                </c:pt>
                <c:pt idx="13781">
                  <c:v>15840.07421875</c:v>
                </c:pt>
                <c:pt idx="13782">
                  <c:v>14853.98828125</c:v>
                </c:pt>
                <c:pt idx="13783">
                  <c:v>15367.90625</c:v>
                </c:pt>
                <c:pt idx="13784">
                  <c:v>15661.70703125</c:v>
                </c:pt>
                <c:pt idx="13785">
                  <c:v>12785.21875</c:v>
                </c:pt>
                <c:pt idx="13786">
                  <c:v>11517.515625</c:v>
                </c:pt>
                <c:pt idx="13787">
                  <c:v>15062.1015625</c:v>
                </c:pt>
                <c:pt idx="13788">
                  <c:v>13243.0625</c:v>
                </c:pt>
                <c:pt idx="13789">
                  <c:v>10947.734375</c:v>
                </c:pt>
                <c:pt idx="13790">
                  <c:v>11010.8046875</c:v>
                </c:pt>
                <c:pt idx="13791">
                  <c:v>14912.6484375</c:v>
                </c:pt>
                <c:pt idx="13792">
                  <c:v>15021.3671875</c:v>
                </c:pt>
                <c:pt idx="13793">
                  <c:v>13096.0390625</c:v>
                </c:pt>
                <c:pt idx="13794">
                  <c:v>10674.953125</c:v>
                </c:pt>
                <c:pt idx="13795">
                  <c:v>13228.77734375</c:v>
                </c:pt>
                <c:pt idx="13796">
                  <c:v>15086.78125</c:v>
                </c:pt>
                <c:pt idx="13797">
                  <c:v>15368.73828125</c:v>
                </c:pt>
                <c:pt idx="13798">
                  <c:v>15394.078125</c:v>
                </c:pt>
                <c:pt idx="13799">
                  <c:v>14860.9140625</c:v>
                </c:pt>
                <c:pt idx="13800">
                  <c:v>13095.23828125</c:v>
                </c:pt>
                <c:pt idx="13801">
                  <c:v>11230.52734375</c:v>
                </c:pt>
                <c:pt idx="13802">
                  <c:v>10438.61328125</c:v>
                </c:pt>
                <c:pt idx="13803">
                  <c:v>11055.12109375</c:v>
                </c:pt>
                <c:pt idx="13804">
                  <c:v>15431.5</c:v>
                </c:pt>
                <c:pt idx="13805">
                  <c:v>13519.578125</c:v>
                </c:pt>
                <c:pt idx="13806">
                  <c:v>14262.1484375</c:v>
                </c:pt>
                <c:pt idx="13807">
                  <c:v>15132.42578125</c:v>
                </c:pt>
                <c:pt idx="13808">
                  <c:v>14795.55859375</c:v>
                </c:pt>
                <c:pt idx="13809">
                  <c:v>13197.36328125</c:v>
                </c:pt>
                <c:pt idx="13810">
                  <c:v>13518.98046875</c:v>
                </c:pt>
                <c:pt idx="13811">
                  <c:v>15416.796875</c:v>
                </c:pt>
                <c:pt idx="13812">
                  <c:v>15254.6171875</c:v>
                </c:pt>
                <c:pt idx="13813">
                  <c:v>13999.49609375</c:v>
                </c:pt>
                <c:pt idx="13814">
                  <c:v>14344.9609375</c:v>
                </c:pt>
                <c:pt idx="13815">
                  <c:v>12622.43359375</c:v>
                </c:pt>
                <c:pt idx="13816">
                  <c:v>11839.6171875</c:v>
                </c:pt>
                <c:pt idx="13817">
                  <c:v>12766.609375</c:v>
                </c:pt>
                <c:pt idx="13818">
                  <c:v>11426.80859375</c:v>
                </c:pt>
                <c:pt idx="13819">
                  <c:v>11238.09375</c:v>
                </c:pt>
                <c:pt idx="13820">
                  <c:v>12670.8359375</c:v>
                </c:pt>
                <c:pt idx="13821">
                  <c:v>10766.8046875</c:v>
                </c:pt>
                <c:pt idx="13822">
                  <c:v>9591.765625</c:v>
                </c:pt>
                <c:pt idx="13823">
                  <c:v>9914.00390625</c:v>
                </c:pt>
                <c:pt idx="13824">
                  <c:v>10915.96484375</c:v>
                </c:pt>
                <c:pt idx="13825">
                  <c:v>11855.56640625</c:v>
                </c:pt>
                <c:pt idx="13826">
                  <c:v>12944.22265625</c:v>
                </c:pt>
                <c:pt idx="13827">
                  <c:v>13648.875</c:v>
                </c:pt>
                <c:pt idx="13828">
                  <c:v>13111.53515625</c:v>
                </c:pt>
                <c:pt idx="13829">
                  <c:v>11709.58203125</c:v>
                </c:pt>
                <c:pt idx="13830">
                  <c:v>11509.40625</c:v>
                </c:pt>
                <c:pt idx="13831">
                  <c:v>10304.25</c:v>
                </c:pt>
                <c:pt idx="13832">
                  <c:v>11013.96875</c:v>
                </c:pt>
                <c:pt idx="13833">
                  <c:v>12314.96875</c:v>
                </c:pt>
                <c:pt idx="13834">
                  <c:v>13934.0234375</c:v>
                </c:pt>
                <c:pt idx="13835">
                  <c:v>13340.30859375</c:v>
                </c:pt>
                <c:pt idx="13836">
                  <c:v>12167.078125</c:v>
                </c:pt>
                <c:pt idx="13837">
                  <c:v>13349.73046875</c:v>
                </c:pt>
                <c:pt idx="13838">
                  <c:v>11880.4140625</c:v>
                </c:pt>
                <c:pt idx="13839">
                  <c:v>11589.91015625</c:v>
                </c:pt>
                <c:pt idx="13840">
                  <c:v>11809.09375</c:v>
                </c:pt>
                <c:pt idx="13841">
                  <c:v>12892.4375</c:v>
                </c:pt>
                <c:pt idx="13842">
                  <c:v>13601.51953125</c:v>
                </c:pt>
                <c:pt idx="13843">
                  <c:v>12519.25</c:v>
                </c:pt>
                <c:pt idx="13844">
                  <c:v>12485.25</c:v>
                </c:pt>
                <c:pt idx="13845">
                  <c:v>16853.3515625</c:v>
                </c:pt>
                <c:pt idx="13846">
                  <c:v>15684.15625</c:v>
                </c:pt>
                <c:pt idx="13847">
                  <c:v>15390.1640625</c:v>
                </c:pt>
                <c:pt idx="13848">
                  <c:v>14402.46484375</c:v>
                </c:pt>
                <c:pt idx="13849">
                  <c:v>15180.91015625</c:v>
                </c:pt>
                <c:pt idx="13850">
                  <c:v>15586.02734375</c:v>
                </c:pt>
                <c:pt idx="13851">
                  <c:v>15047.3125</c:v>
                </c:pt>
                <c:pt idx="13852">
                  <c:v>12725.3515625</c:v>
                </c:pt>
                <c:pt idx="13853">
                  <c:v>12437.84375</c:v>
                </c:pt>
                <c:pt idx="13854">
                  <c:v>16099.2578125</c:v>
                </c:pt>
                <c:pt idx="13855">
                  <c:v>16708.5234375</c:v>
                </c:pt>
                <c:pt idx="13856">
                  <c:v>17196.8515625</c:v>
                </c:pt>
                <c:pt idx="13857">
                  <c:v>14972.7890625</c:v>
                </c:pt>
                <c:pt idx="13858">
                  <c:v>13832.9453125</c:v>
                </c:pt>
                <c:pt idx="13859">
                  <c:v>14494.203125</c:v>
                </c:pt>
                <c:pt idx="13860">
                  <c:v>12764.50390625</c:v>
                </c:pt>
                <c:pt idx="13861">
                  <c:v>13275.8359375</c:v>
                </c:pt>
                <c:pt idx="13862">
                  <c:v>12207.8359375</c:v>
                </c:pt>
                <c:pt idx="13863">
                  <c:v>12044.83984375</c:v>
                </c:pt>
                <c:pt idx="13864">
                  <c:v>10806.52734375</c:v>
                </c:pt>
                <c:pt idx="13865">
                  <c:v>11103.09765625</c:v>
                </c:pt>
                <c:pt idx="13866">
                  <c:v>12453.546875</c:v>
                </c:pt>
                <c:pt idx="13867">
                  <c:v>11151.74609375</c:v>
                </c:pt>
                <c:pt idx="13868">
                  <c:v>9649.91015625</c:v>
                </c:pt>
                <c:pt idx="13869">
                  <c:v>10429.4765625</c:v>
                </c:pt>
                <c:pt idx="13870">
                  <c:v>12239.64453125</c:v>
                </c:pt>
                <c:pt idx="13871">
                  <c:v>12822.109375</c:v>
                </c:pt>
                <c:pt idx="13872">
                  <c:v>9775.0546875</c:v>
                </c:pt>
                <c:pt idx="13873">
                  <c:v>9988.66015625</c:v>
                </c:pt>
                <c:pt idx="13874">
                  <c:v>12177.46875</c:v>
                </c:pt>
                <c:pt idx="13875">
                  <c:v>15301.55078125</c:v>
                </c:pt>
                <c:pt idx="13876">
                  <c:v>15852.84375</c:v>
                </c:pt>
                <c:pt idx="13877">
                  <c:v>15342.0390625</c:v>
                </c:pt>
                <c:pt idx="13878">
                  <c:v>14258.9453125</c:v>
                </c:pt>
                <c:pt idx="13879">
                  <c:v>14705.91796875</c:v>
                </c:pt>
                <c:pt idx="13880">
                  <c:v>15964.69140625</c:v>
                </c:pt>
                <c:pt idx="13881">
                  <c:v>14755.35546875</c:v>
                </c:pt>
                <c:pt idx="13882">
                  <c:v>12922.89453125</c:v>
                </c:pt>
                <c:pt idx="13883">
                  <c:v>15258.89453125</c:v>
                </c:pt>
                <c:pt idx="13884">
                  <c:v>15513.54296875</c:v>
                </c:pt>
                <c:pt idx="13885">
                  <c:v>14889.53125</c:v>
                </c:pt>
                <c:pt idx="13886">
                  <c:v>14859.546875</c:v>
                </c:pt>
                <c:pt idx="13887">
                  <c:v>15917.58203125</c:v>
                </c:pt>
                <c:pt idx="13888">
                  <c:v>15602.9140625</c:v>
                </c:pt>
                <c:pt idx="13889">
                  <c:v>15882.6640625</c:v>
                </c:pt>
                <c:pt idx="13890">
                  <c:v>13979.95703125</c:v>
                </c:pt>
                <c:pt idx="13891">
                  <c:v>11763.64453125</c:v>
                </c:pt>
                <c:pt idx="13892">
                  <c:v>11135.82421875</c:v>
                </c:pt>
                <c:pt idx="13893">
                  <c:v>11473.3203125</c:v>
                </c:pt>
                <c:pt idx="13894">
                  <c:v>12577.84765625</c:v>
                </c:pt>
                <c:pt idx="13895">
                  <c:v>13570.0859375</c:v>
                </c:pt>
                <c:pt idx="13896">
                  <c:v>14654</c:v>
                </c:pt>
                <c:pt idx="13897">
                  <c:v>15089.66796875</c:v>
                </c:pt>
                <c:pt idx="13898">
                  <c:v>15237.76953125</c:v>
                </c:pt>
                <c:pt idx="13899">
                  <c:v>14273.18359375</c:v>
                </c:pt>
                <c:pt idx="13900">
                  <c:v>12597.77734375</c:v>
                </c:pt>
                <c:pt idx="13901">
                  <c:v>13376.1640625</c:v>
                </c:pt>
                <c:pt idx="13902">
                  <c:v>14394.69921875</c:v>
                </c:pt>
                <c:pt idx="13903">
                  <c:v>15208.625</c:v>
                </c:pt>
                <c:pt idx="13904">
                  <c:v>15178.578125</c:v>
                </c:pt>
                <c:pt idx="13905">
                  <c:v>14296.3125</c:v>
                </c:pt>
                <c:pt idx="13906">
                  <c:v>13763.40234375</c:v>
                </c:pt>
                <c:pt idx="13907">
                  <c:v>14059.9921875</c:v>
                </c:pt>
                <c:pt idx="13908">
                  <c:v>13962.95703125</c:v>
                </c:pt>
                <c:pt idx="13909">
                  <c:v>13482.4140625</c:v>
                </c:pt>
                <c:pt idx="13910">
                  <c:v>9276.140625</c:v>
                </c:pt>
                <c:pt idx="13911">
                  <c:v>12917.37109375</c:v>
                </c:pt>
                <c:pt idx="13912">
                  <c:v>15119.5703125</c:v>
                </c:pt>
                <c:pt idx="13913">
                  <c:v>13900.9296875</c:v>
                </c:pt>
                <c:pt idx="13914">
                  <c:v>11979.26171875</c:v>
                </c:pt>
                <c:pt idx="13915">
                  <c:v>15704.09375</c:v>
                </c:pt>
                <c:pt idx="13916">
                  <c:v>15145.46484375</c:v>
                </c:pt>
                <c:pt idx="13917">
                  <c:v>13268.1875</c:v>
                </c:pt>
                <c:pt idx="13918">
                  <c:v>13724.078125</c:v>
                </c:pt>
                <c:pt idx="13919">
                  <c:v>15583.2890625</c:v>
                </c:pt>
                <c:pt idx="13920">
                  <c:v>13124.27734375</c:v>
                </c:pt>
                <c:pt idx="13921">
                  <c:v>13448.08203125</c:v>
                </c:pt>
                <c:pt idx="13922">
                  <c:v>11510.875</c:v>
                </c:pt>
                <c:pt idx="13923">
                  <c:v>9787.99609375</c:v>
                </c:pt>
                <c:pt idx="13924">
                  <c:v>9986.78515625</c:v>
                </c:pt>
                <c:pt idx="13925">
                  <c:v>12247.58203125</c:v>
                </c:pt>
                <c:pt idx="13926">
                  <c:v>14290.2421875</c:v>
                </c:pt>
                <c:pt idx="13927">
                  <c:v>14377.44921875</c:v>
                </c:pt>
                <c:pt idx="13928">
                  <c:v>13195.4375</c:v>
                </c:pt>
                <c:pt idx="13929">
                  <c:v>11392.66015625</c:v>
                </c:pt>
                <c:pt idx="13930">
                  <c:v>13182.2265625</c:v>
                </c:pt>
                <c:pt idx="13931">
                  <c:v>14323.625</c:v>
                </c:pt>
                <c:pt idx="13932">
                  <c:v>13288.703125</c:v>
                </c:pt>
                <c:pt idx="13933">
                  <c:v>12044.0625</c:v>
                </c:pt>
                <c:pt idx="13934">
                  <c:v>11581.2421875</c:v>
                </c:pt>
                <c:pt idx="13935">
                  <c:v>13422.43359375</c:v>
                </c:pt>
                <c:pt idx="13936">
                  <c:v>12741.91796875</c:v>
                </c:pt>
                <c:pt idx="13937">
                  <c:v>13176.44921875</c:v>
                </c:pt>
                <c:pt idx="13938">
                  <c:v>13623.171875</c:v>
                </c:pt>
                <c:pt idx="13939">
                  <c:v>13286.7421875</c:v>
                </c:pt>
                <c:pt idx="13940">
                  <c:v>10879.9609375</c:v>
                </c:pt>
                <c:pt idx="13941">
                  <c:v>13629.47265625</c:v>
                </c:pt>
                <c:pt idx="13942">
                  <c:v>11207.82421875</c:v>
                </c:pt>
                <c:pt idx="13943">
                  <c:v>11756.01953125</c:v>
                </c:pt>
                <c:pt idx="13944">
                  <c:v>12699.37109375</c:v>
                </c:pt>
                <c:pt idx="13945">
                  <c:v>11876.90625</c:v>
                </c:pt>
                <c:pt idx="13946">
                  <c:v>11964.84375</c:v>
                </c:pt>
                <c:pt idx="13947">
                  <c:v>11777.2421875</c:v>
                </c:pt>
                <c:pt idx="13948">
                  <c:v>11073.25</c:v>
                </c:pt>
                <c:pt idx="13949">
                  <c:v>13354.4375</c:v>
                </c:pt>
                <c:pt idx="13950">
                  <c:v>16045.7734375</c:v>
                </c:pt>
                <c:pt idx="13951">
                  <c:v>14593.46484375</c:v>
                </c:pt>
                <c:pt idx="13952">
                  <c:v>15776.6484375</c:v>
                </c:pt>
                <c:pt idx="13953">
                  <c:v>13936.98046875</c:v>
                </c:pt>
                <c:pt idx="13954">
                  <c:v>16344.68359375</c:v>
                </c:pt>
                <c:pt idx="13955">
                  <c:v>14779.99609375</c:v>
                </c:pt>
                <c:pt idx="13956">
                  <c:v>12834.5859375</c:v>
                </c:pt>
                <c:pt idx="13957">
                  <c:v>12484.28125</c:v>
                </c:pt>
                <c:pt idx="13958">
                  <c:v>15165.36328125</c:v>
                </c:pt>
                <c:pt idx="13959">
                  <c:v>14448.41015625</c:v>
                </c:pt>
                <c:pt idx="13960">
                  <c:v>12926.12109375</c:v>
                </c:pt>
                <c:pt idx="13961">
                  <c:v>15209.75390625</c:v>
                </c:pt>
                <c:pt idx="13962">
                  <c:v>15507.02734375</c:v>
                </c:pt>
                <c:pt idx="13963">
                  <c:v>15665.90625</c:v>
                </c:pt>
                <c:pt idx="13964">
                  <c:v>15359.875</c:v>
                </c:pt>
                <c:pt idx="13965">
                  <c:v>14972.16015625</c:v>
                </c:pt>
                <c:pt idx="13966">
                  <c:v>16557.984375</c:v>
                </c:pt>
                <c:pt idx="13967">
                  <c:v>17056.359375</c:v>
                </c:pt>
                <c:pt idx="13968">
                  <c:v>14072.0078125</c:v>
                </c:pt>
                <c:pt idx="13969">
                  <c:v>17251.84765625</c:v>
                </c:pt>
                <c:pt idx="13970">
                  <c:v>17263.7109375</c:v>
                </c:pt>
                <c:pt idx="13971">
                  <c:v>16707.05078125</c:v>
                </c:pt>
                <c:pt idx="13972">
                  <c:v>17321.7734375</c:v>
                </c:pt>
                <c:pt idx="13973">
                  <c:v>14950.36328125</c:v>
                </c:pt>
                <c:pt idx="13974">
                  <c:v>16875.1171875</c:v>
                </c:pt>
                <c:pt idx="13975">
                  <c:v>16566.38671875</c:v>
                </c:pt>
                <c:pt idx="13976">
                  <c:v>17616.8203125</c:v>
                </c:pt>
                <c:pt idx="13977">
                  <c:v>14336.51953125</c:v>
                </c:pt>
                <c:pt idx="13978">
                  <c:v>13179.66796875</c:v>
                </c:pt>
                <c:pt idx="13979">
                  <c:v>14627.359375</c:v>
                </c:pt>
                <c:pt idx="13980">
                  <c:v>18536.98828125</c:v>
                </c:pt>
                <c:pt idx="13981">
                  <c:v>17325.3984375</c:v>
                </c:pt>
                <c:pt idx="13982">
                  <c:v>17429.08984375</c:v>
                </c:pt>
                <c:pt idx="13983">
                  <c:v>17627.55859375</c:v>
                </c:pt>
                <c:pt idx="13984">
                  <c:v>14679.46484375</c:v>
                </c:pt>
                <c:pt idx="13985">
                  <c:v>13330.0078125</c:v>
                </c:pt>
                <c:pt idx="13986">
                  <c:v>13919.19140625</c:v>
                </c:pt>
                <c:pt idx="13987">
                  <c:v>18417.234375</c:v>
                </c:pt>
                <c:pt idx="13988">
                  <c:v>18200.265625</c:v>
                </c:pt>
                <c:pt idx="13989">
                  <c:v>16850.16015625</c:v>
                </c:pt>
                <c:pt idx="13990">
                  <c:v>17940.26953125</c:v>
                </c:pt>
                <c:pt idx="13991">
                  <c:v>18895.8671875</c:v>
                </c:pt>
                <c:pt idx="13992">
                  <c:v>18000.8671875</c:v>
                </c:pt>
                <c:pt idx="13993">
                  <c:v>18811.12109375</c:v>
                </c:pt>
                <c:pt idx="13994">
                  <c:v>18609.01953125</c:v>
                </c:pt>
                <c:pt idx="13995">
                  <c:v>9175.4453125</c:v>
                </c:pt>
                <c:pt idx="13996">
                  <c:v>3010.21875</c:v>
                </c:pt>
                <c:pt idx="13997">
                  <c:v>4897.5234375</c:v>
                </c:pt>
                <c:pt idx="13998">
                  <c:v>11104.08984375</c:v>
                </c:pt>
                <c:pt idx="13999">
                  <c:v>11192.35546875</c:v>
                </c:pt>
                <c:pt idx="14000">
                  <c:v>8934.3203125</c:v>
                </c:pt>
                <c:pt idx="14001">
                  <c:v>10158.4296875</c:v>
                </c:pt>
                <c:pt idx="14002">
                  <c:v>9667.0390625</c:v>
                </c:pt>
                <c:pt idx="14003">
                  <c:v>7259.8828125</c:v>
                </c:pt>
                <c:pt idx="14004">
                  <c:v>8870.5234375</c:v>
                </c:pt>
                <c:pt idx="14005">
                  <c:v>11686.06640625</c:v>
                </c:pt>
                <c:pt idx="14006">
                  <c:v>11707.03515625</c:v>
                </c:pt>
                <c:pt idx="14007">
                  <c:v>11568.0546875</c:v>
                </c:pt>
                <c:pt idx="14008">
                  <c:v>9264.34375</c:v>
                </c:pt>
                <c:pt idx="14009">
                  <c:v>9427.625</c:v>
                </c:pt>
                <c:pt idx="14010">
                  <c:v>11950.875</c:v>
                </c:pt>
                <c:pt idx="14011">
                  <c:v>11907.24609375</c:v>
                </c:pt>
                <c:pt idx="14012">
                  <c:v>12590.42578125</c:v>
                </c:pt>
                <c:pt idx="14013">
                  <c:v>12236.8125</c:v>
                </c:pt>
                <c:pt idx="14014">
                  <c:v>12384.94921875</c:v>
                </c:pt>
                <c:pt idx="14015">
                  <c:v>12198.9296875</c:v>
                </c:pt>
                <c:pt idx="14016">
                  <c:v>11167.35546875</c:v>
                </c:pt>
                <c:pt idx="14017">
                  <c:v>8900.8203125</c:v>
                </c:pt>
                <c:pt idx="14018">
                  <c:v>8514.015625</c:v>
                </c:pt>
                <c:pt idx="14019">
                  <c:v>9960.5</c:v>
                </c:pt>
                <c:pt idx="14020">
                  <c:v>12196.49609375</c:v>
                </c:pt>
                <c:pt idx="14021">
                  <c:v>11234.546875</c:v>
                </c:pt>
                <c:pt idx="14022">
                  <c:v>12164.921875</c:v>
                </c:pt>
                <c:pt idx="14023">
                  <c:v>9733.77734375</c:v>
                </c:pt>
                <c:pt idx="14024">
                  <c:v>10286.359375</c:v>
                </c:pt>
                <c:pt idx="14025">
                  <c:v>19068.328125</c:v>
                </c:pt>
                <c:pt idx="14026">
                  <c:v>18614.3046875</c:v>
                </c:pt>
                <c:pt idx="14027">
                  <c:v>19994.140625</c:v>
                </c:pt>
                <c:pt idx="14028">
                  <c:v>18223.79296875</c:v>
                </c:pt>
                <c:pt idx="14029">
                  <c:v>18466.22265625</c:v>
                </c:pt>
                <c:pt idx="14030">
                  <c:v>20069.625</c:v>
                </c:pt>
                <c:pt idx="14031">
                  <c:v>16445.046875</c:v>
                </c:pt>
                <c:pt idx="14032">
                  <c:v>19608.734375</c:v>
                </c:pt>
                <c:pt idx="14033">
                  <c:v>20348.7890625</c:v>
                </c:pt>
                <c:pt idx="14034">
                  <c:v>20403.453125</c:v>
                </c:pt>
                <c:pt idx="14035">
                  <c:v>19405.43359375</c:v>
                </c:pt>
                <c:pt idx="14036">
                  <c:v>20339.1640625</c:v>
                </c:pt>
                <c:pt idx="14037">
                  <c:v>20422.921875</c:v>
                </c:pt>
                <c:pt idx="14038">
                  <c:v>20275.9375</c:v>
                </c:pt>
                <c:pt idx="14039">
                  <c:v>20137.4140625</c:v>
                </c:pt>
                <c:pt idx="14040">
                  <c:v>14164.3046875</c:v>
                </c:pt>
                <c:pt idx="14041">
                  <c:v>9898.0390625</c:v>
                </c:pt>
                <c:pt idx="14042">
                  <c:v>13670.0703125</c:v>
                </c:pt>
                <c:pt idx="14043">
                  <c:v>11913.6328125</c:v>
                </c:pt>
                <c:pt idx="14044">
                  <c:v>9882.6796875</c:v>
                </c:pt>
                <c:pt idx="14045">
                  <c:v>9374.52734375</c:v>
                </c:pt>
                <c:pt idx="14046">
                  <c:v>9829.953125</c:v>
                </c:pt>
                <c:pt idx="14047">
                  <c:v>14299.08984375</c:v>
                </c:pt>
                <c:pt idx="14048">
                  <c:v>14561.1875</c:v>
                </c:pt>
                <c:pt idx="14049">
                  <c:v>13033.2265625</c:v>
                </c:pt>
                <c:pt idx="14050">
                  <c:v>12060.015625</c:v>
                </c:pt>
                <c:pt idx="14051">
                  <c:v>12393.21875</c:v>
                </c:pt>
                <c:pt idx="14052">
                  <c:v>12797.8515625</c:v>
                </c:pt>
                <c:pt idx="14053">
                  <c:v>11590.59375</c:v>
                </c:pt>
                <c:pt idx="14054">
                  <c:v>13016.3671875</c:v>
                </c:pt>
                <c:pt idx="14055">
                  <c:v>19031.59375</c:v>
                </c:pt>
                <c:pt idx="14056">
                  <c:v>17922.87890625</c:v>
                </c:pt>
                <c:pt idx="14057">
                  <c:v>17724.796875</c:v>
                </c:pt>
                <c:pt idx="14058">
                  <c:v>19327.7578125</c:v>
                </c:pt>
                <c:pt idx="14059">
                  <c:v>17915.375</c:v>
                </c:pt>
                <c:pt idx="14060">
                  <c:v>18887.15234375</c:v>
                </c:pt>
                <c:pt idx="14061">
                  <c:v>18957.1171875</c:v>
                </c:pt>
                <c:pt idx="14062">
                  <c:v>18057.4140625</c:v>
                </c:pt>
                <c:pt idx="14063">
                  <c:v>18506.5625</c:v>
                </c:pt>
                <c:pt idx="14064">
                  <c:v>17122.9765625</c:v>
                </c:pt>
                <c:pt idx="14065">
                  <c:v>18768.96484375</c:v>
                </c:pt>
                <c:pt idx="14066">
                  <c:v>17453.87890625</c:v>
                </c:pt>
                <c:pt idx="14067">
                  <c:v>17544.41015625</c:v>
                </c:pt>
                <c:pt idx="14068">
                  <c:v>18446.0625</c:v>
                </c:pt>
                <c:pt idx="14069">
                  <c:v>19212.05859375</c:v>
                </c:pt>
                <c:pt idx="14070">
                  <c:v>16979.67578125</c:v>
                </c:pt>
                <c:pt idx="14071">
                  <c:v>16485.3828125</c:v>
                </c:pt>
                <c:pt idx="14072">
                  <c:v>16460.91015625</c:v>
                </c:pt>
                <c:pt idx="14073">
                  <c:v>18380.12109375</c:v>
                </c:pt>
                <c:pt idx="14074">
                  <c:v>18427.16015625</c:v>
                </c:pt>
                <c:pt idx="14075">
                  <c:v>17027.484375</c:v>
                </c:pt>
                <c:pt idx="14076">
                  <c:v>16366.8125</c:v>
                </c:pt>
                <c:pt idx="14077">
                  <c:v>17300.3125</c:v>
                </c:pt>
                <c:pt idx="14078">
                  <c:v>18685.36328125</c:v>
                </c:pt>
                <c:pt idx="14079">
                  <c:v>18487.5234375</c:v>
                </c:pt>
                <c:pt idx="14080">
                  <c:v>17051.08203125</c:v>
                </c:pt>
                <c:pt idx="14081">
                  <c:v>13682.46875</c:v>
                </c:pt>
                <c:pt idx="14082">
                  <c:v>12870.09765625</c:v>
                </c:pt>
                <c:pt idx="14083">
                  <c:v>14177.70703125</c:v>
                </c:pt>
                <c:pt idx="14084">
                  <c:v>18662.65234375</c:v>
                </c:pt>
                <c:pt idx="14085">
                  <c:v>10916.95703125</c:v>
                </c:pt>
                <c:pt idx="14086">
                  <c:v>8359.63671875</c:v>
                </c:pt>
                <c:pt idx="14087">
                  <c:v>7587.48046875</c:v>
                </c:pt>
                <c:pt idx="14088">
                  <c:v>7921.3671875</c:v>
                </c:pt>
                <c:pt idx="14089">
                  <c:v>9179.1953125</c:v>
                </c:pt>
                <c:pt idx="14090">
                  <c:v>10054.1015625</c:v>
                </c:pt>
                <c:pt idx="14091">
                  <c:v>10936.92578125</c:v>
                </c:pt>
                <c:pt idx="14092">
                  <c:v>10587.25390625</c:v>
                </c:pt>
                <c:pt idx="14093">
                  <c:v>9354.47265625</c:v>
                </c:pt>
                <c:pt idx="14094">
                  <c:v>9624.73828125</c:v>
                </c:pt>
                <c:pt idx="14095">
                  <c:v>10029.01953125</c:v>
                </c:pt>
                <c:pt idx="14096">
                  <c:v>10724.28515625</c:v>
                </c:pt>
                <c:pt idx="14097">
                  <c:v>10559.8203125</c:v>
                </c:pt>
                <c:pt idx="14098">
                  <c:v>10099.0078125</c:v>
                </c:pt>
                <c:pt idx="14099">
                  <c:v>10238.828125</c:v>
                </c:pt>
                <c:pt idx="14100">
                  <c:v>13585.66015625</c:v>
                </c:pt>
                <c:pt idx="14101">
                  <c:v>12467.0625</c:v>
                </c:pt>
                <c:pt idx="14102">
                  <c:v>11766.81640625</c:v>
                </c:pt>
                <c:pt idx="14103">
                  <c:v>13200.0703125</c:v>
                </c:pt>
                <c:pt idx="14104">
                  <c:v>13162.76171875</c:v>
                </c:pt>
                <c:pt idx="14105">
                  <c:v>14122.4921875</c:v>
                </c:pt>
                <c:pt idx="14106">
                  <c:v>12876.484375</c:v>
                </c:pt>
                <c:pt idx="14107">
                  <c:v>13205.8984375</c:v>
                </c:pt>
                <c:pt idx="14108">
                  <c:v>12502.21484375</c:v>
                </c:pt>
                <c:pt idx="14109">
                  <c:v>11680.078125</c:v>
                </c:pt>
                <c:pt idx="14110">
                  <c:v>12754.8671875</c:v>
                </c:pt>
                <c:pt idx="14111">
                  <c:v>14029.26953125</c:v>
                </c:pt>
                <c:pt idx="14112">
                  <c:v>13669.94140625</c:v>
                </c:pt>
                <c:pt idx="14113">
                  <c:v>10672.578125</c:v>
                </c:pt>
                <c:pt idx="14114">
                  <c:v>12755.81640625</c:v>
                </c:pt>
                <c:pt idx="14115">
                  <c:v>12282.4609375</c:v>
                </c:pt>
                <c:pt idx="14116">
                  <c:v>11759.0234375</c:v>
                </c:pt>
                <c:pt idx="14117">
                  <c:v>10620.5625</c:v>
                </c:pt>
                <c:pt idx="14118">
                  <c:v>9587.08203125</c:v>
                </c:pt>
                <c:pt idx="14119">
                  <c:v>11909.0234375</c:v>
                </c:pt>
                <c:pt idx="14120">
                  <c:v>11358.3671875</c:v>
                </c:pt>
                <c:pt idx="14121">
                  <c:v>12202.91796875</c:v>
                </c:pt>
                <c:pt idx="14122">
                  <c:v>10996.984375</c:v>
                </c:pt>
                <c:pt idx="14123">
                  <c:v>10126.66015625</c:v>
                </c:pt>
                <c:pt idx="14124">
                  <c:v>11546.25</c:v>
                </c:pt>
                <c:pt idx="14125">
                  <c:v>11382.58203125</c:v>
                </c:pt>
                <c:pt idx="14126">
                  <c:v>10897.33203125</c:v>
                </c:pt>
                <c:pt idx="14127">
                  <c:v>12250.375</c:v>
                </c:pt>
                <c:pt idx="14128">
                  <c:v>11548.9921875</c:v>
                </c:pt>
                <c:pt idx="14129">
                  <c:v>10613.6328125</c:v>
                </c:pt>
                <c:pt idx="14130">
                  <c:v>13065.3046875</c:v>
                </c:pt>
                <c:pt idx="14131">
                  <c:v>12684.41015625</c:v>
                </c:pt>
                <c:pt idx="14132">
                  <c:v>12281.87890625</c:v>
                </c:pt>
                <c:pt idx="14133">
                  <c:v>13227.88671875</c:v>
                </c:pt>
                <c:pt idx="14134">
                  <c:v>12414.3203125</c:v>
                </c:pt>
                <c:pt idx="14135">
                  <c:v>12565.53515625</c:v>
                </c:pt>
                <c:pt idx="14136">
                  <c:v>9899.5859375</c:v>
                </c:pt>
                <c:pt idx="14137">
                  <c:v>11124.73828125</c:v>
                </c:pt>
                <c:pt idx="14138">
                  <c:v>13567.6328125</c:v>
                </c:pt>
                <c:pt idx="14139">
                  <c:v>13191.5546875</c:v>
                </c:pt>
                <c:pt idx="14140">
                  <c:v>13213.0625</c:v>
                </c:pt>
                <c:pt idx="14141">
                  <c:v>12494.35546875</c:v>
                </c:pt>
                <c:pt idx="14142">
                  <c:v>11723.0546875</c:v>
                </c:pt>
                <c:pt idx="14143">
                  <c:v>13077.87890625</c:v>
                </c:pt>
                <c:pt idx="14144">
                  <c:v>13372.44140625</c:v>
                </c:pt>
                <c:pt idx="14145">
                  <c:v>13083.66015625</c:v>
                </c:pt>
                <c:pt idx="14146">
                  <c:v>11946.75390625</c:v>
                </c:pt>
                <c:pt idx="14147">
                  <c:v>11274.3515625</c:v>
                </c:pt>
                <c:pt idx="14148">
                  <c:v>13295.26171875</c:v>
                </c:pt>
                <c:pt idx="14149">
                  <c:v>13182.4765625</c:v>
                </c:pt>
                <c:pt idx="14150">
                  <c:v>10096.578125</c:v>
                </c:pt>
                <c:pt idx="14151">
                  <c:v>13322.3828125</c:v>
                </c:pt>
                <c:pt idx="14152">
                  <c:v>11621.79296875</c:v>
                </c:pt>
                <c:pt idx="14153">
                  <c:v>11674.71875</c:v>
                </c:pt>
                <c:pt idx="14154">
                  <c:v>12446.921875</c:v>
                </c:pt>
                <c:pt idx="14155">
                  <c:v>11276.203125</c:v>
                </c:pt>
                <c:pt idx="14156">
                  <c:v>13020.1875</c:v>
                </c:pt>
                <c:pt idx="14157">
                  <c:v>11701.48828125</c:v>
                </c:pt>
                <c:pt idx="14158">
                  <c:v>12537.76953125</c:v>
                </c:pt>
                <c:pt idx="14159">
                  <c:v>13356.40625</c:v>
                </c:pt>
                <c:pt idx="14160">
                  <c:v>18229.9296875</c:v>
                </c:pt>
                <c:pt idx="14161">
                  <c:v>16682.6328125</c:v>
                </c:pt>
                <c:pt idx="14162">
                  <c:v>15379.4609375</c:v>
                </c:pt>
                <c:pt idx="14163">
                  <c:v>16467.1015625</c:v>
                </c:pt>
                <c:pt idx="14164">
                  <c:v>14481.890625</c:v>
                </c:pt>
                <c:pt idx="14165">
                  <c:v>16439.6328125</c:v>
                </c:pt>
                <c:pt idx="14166">
                  <c:v>15483.01953125</c:v>
                </c:pt>
                <c:pt idx="14167">
                  <c:v>15213.48828125</c:v>
                </c:pt>
                <c:pt idx="14168">
                  <c:v>16413.81640625</c:v>
                </c:pt>
                <c:pt idx="14169">
                  <c:v>18611.328125</c:v>
                </c:pt>
                <c:pt idx="14170">
                  <c:v>18131.78125</c:v>
                </c:pt>
                <c:pt idx="14171">
                  <c:v>17909.47265625</c:v>
                </c:pt>
                <c:pt idx="14172">
                  <c:v>16881.55078125</c:v>
                </c:pt>
                <c:pt idx="14173">
                  <c:v>18457.453125</c:v>
                </c:pt>
                <c:pt idx="14174">
                  <c:v>18635.546875</c:v>
                </c:pt>
                <c:pt idx="14175">
                  <c:v>12279.8515625</c:v>
                </c:pt>
                <c:pt idx="14176">
                  <c:v>7262.8828125</c:v>
                </c:pt>
                <c:pt idx="14177">
                  <c:v>9144.984375</c:v>
                </c:pt>
                <c:pt idx="14178">
                  <c:v>12280.49609375</c:v>
                </c:pt>
                <c:pt idx="14179">
                  <c:v>13764.8984375</c:v>
                </c:pt>
                <c:pt idx="14180">
                  <c:v>12887.5703125</c:v>
                </c:pt>
                <c:pt idx="14181">
                  <c:v>12587.10546875</c:v>
                </c:pt>
                <c:pt idx="14182">
                  <c:v>12940.87109375</c:v>
                </c:pt>
                <c:pt idx="14183">
                  <c:v>14458.65625</c:v>
                </c:pt>
                <c:pt idx="14184">
                  <c:v>14565.171875</c:v>
                </c:pt>
                <c:pt idx="14185">
                  <c:v>12671.21484375</c:v>
                </c:pt>
                <c:pt idx="14186">
                  <c:v>12203.3828125</c:v>
                </c:pt>
                <c:pt idx="14187">
                  <c:v>14797.99609375</c:v>
                </c:pt>
                <c:pt idx="14188">
                  <c:v>14206.4765625</c:v>
                </c:pt>
                <c:pt idx="14189">
                  <c:v>13712.66015625</c:v>
                </c:pt>
                <c:pt idx="14190">
                  <c:v>14513.33984375</c:v>
                </c:pt>
                <c:pt idx="14191">
                  <c:v>13866.20703125</c:v>
                </c:pt>
                <c:pt idx="14192">
                  <c:v>15516.79296875</c:v>
                </c:pt>
                <c:pt idx="14193">
                  <c:v>12444.20703125</c:v>
                </c:pt>
                <c:pt idx="14194">
                  <c:v>11836.22265625</c:v>
                </c:pt>
                <c:pt idx="14195">
                  <c:v>11930.23828125</c:v>
                </c:pt>
                <c:pt idx="14196">
                  <c:v>13995.67578125</c:v>
                </c:pt>
                <c:pt idx="14197">
                  <c:v>15753.36328125</c:v>
                </c:pt>
                <c:pt idx="14198">
                  <c:v>14184.38671875</c:v>
                </c:pt>
                <c:pt idx="14199">
                  <c:v>14572.72265625</c:v>
                </c:pt>
                <c:pt idx="14200">
                  <c:v>14975.01953125</c:v>
                </c:pt>
                <c:pt idx="14201">
                  <c:v>15423.08984375</c:v>
                </c:pt>
                <c:pt idx="14202">
                  <c:v>15316.37890625</c:v>
                </c:pt>
                <c:pt idx="14203">
                  <c:v>14164.29296875</c:v>
                </c:pt>
                <c:pt idx="14204">
                  <c:v>13430.89453125</c:v>
                </c:pt>
                <c:pt idx="14205">
                  <c:v>17102.296875</c:v>
                </c:pt>
                <c:pt idx="14206">
                  <c:v>14855.79296875</c:v>
                </c:pt>
                <c:pt idx="14207">
                  <c:v>12517.0859375</c:v>
                </c:pt>
                <c:pt idx="14208">
                  <c:v>11656.80078125</c:v>
                </c:pt>
                <c:pt idx="14209">
                  <c:v>12074.66796875</c:v>
                </c:pt>
                <c:pt idx="14210">
                  <c:v>16460.53515625</c:v>
                </c:pt>
                <c:pt idx="14211">
                  <c:v>15712.125</c:v>
                </c:pt>
                <c:pt idx="14212">
                  <c:v>16669.59375</c:v>
                </c:pt>
                <c:pt idx="14213">
                  <c:v>14282.99609375</c:v>
                </c:pt>
                <c:pt idx="14214">
                  <c:v>15465.921875</c:v>
                </c:pt>
                <c:pt idx="14215">
                  <c:v>16267.7734375</c:v>
                </c:pt>
                <c:pt idx="14216">
                  <c:v>14870.53125</c:v>
                </c:pt>
                <c:pt idx="14217">
                  <c:v>14879.6953125</c:v>
                </c:pt>
                <c:pt idx="14218">
                  <c:v>16516.24609375</c:v>
                </c:pt>
                <c:pt idx="14219">
                  <c:v>15833.79296875</c:v>
                </c:pt>
                <c:pt idx="14220">
                  <c:v>11509.3203125</c:v>
                </c:pt>
                <c:pt idx="14221">
                  <c:v>13485.55859375</c:v>
                </c:pt>
                <c:pt idx="14222">
                  <c:v>12768.68359375</c:v>
                </c:pt>
                <c:pt idx="14223">
                  <c:v>12983.36328125</c:v>
                </c:pt>
                <c:pt idx="14224">
                  <c:v>13564.421875</c:v>
                </c:pt>
                <c:pt idx="14225">
                  <c:v>15508.1328125</c:v>
                </c:pt>
                <c:pt idx="14226">
                  <c:v>13097.9375</c:v>
                </c:pt>
                <c:pt idx="14227">
                  <c:v>11678.9296875</c:v>
                </c:pt>
                <c:pt idx="14228">
                  <c:v>11163.8125</c:v>
                </c:pt>
                <c:pt idx="14229">
                  <c:v>12056.40234375</c:v>
                </c:pt>
                <c:pt idx="14230">
                  <c:v>15218.765625</c:v>
                </c:pt>
                <c:pt idx="14231">
                  <c:v>15345.2734375</c:v>
                </c:pt>
                <c:pt idx="14232">
                  <c:v>12660.578125</c:v>
                </c:pt>
                <c:pt idx="14233">
                  <c:v>13065.7109375</c:v>
                </c:pt>
                <c:pt idx="14234">
                  <c:v>13491.703125</c:v>
                </c:pt>
                <c:pt idx="14235">
                  <c:v>13964.984375</c:v>
                </c:pt>
                <c:pt idx="14236">
                  <c:v>14395.8046875</c:v>
                </c:pt>
                <c:pt idx="14237">
                  <c:v>13632.265625</c:v>
                </c:pt>
                <c:pt idx="14238">
                  <c:v>13412.0703125</c:v>
                </c:pt>
                <c:pt idx="14239">
                  <c:v>12273.19921875</c:v>
                </c:pt>
                <c:pt idx="14240">
                  <c:v>12024.48828125</c:v>
                </c:pt>
                <c:pt idx="14241">
                  <c:v>12715.74609375</c:v>
                </c:pt>
                <c:pt idx="14242">
                  <c:v>11251.91015625</c:v>
                </c:pt>
                <c:pt idx="14243">
                  <c:v>11516.70703125</c:v>
                </c:pt>
                <c:pt idx="14244">
                  <c:v>13728.4296875</c:v>
                </c:pt>
                <c:pt idx="14245">
                  <c:v>13587.89453125</c:v>
                </c:pt>
                <c:pt idx="14246">
                  <c:v>14239.2421875</c:v>
                </c:pt>
                <c:pt idx="14247">
                  <c:v>12814.85546875</c:v>
                </c:pt>
                <c:pt idx="14248">
                  <c:v>11600.05859375</c:v>
                </c:pt>
                <c:pt idx="14249">
                  <c:v>13691.87890625</c:v>
                </c:pt>
                <c:pt idx="14250">
                  <c:v>14028.76953125</c:v>
                </c:pt>
                <c:pt idx="14251">
                  <c:v>13566.42578125</c:v>
                </c:pt>
                <c:pt idx="14252">
                  <c:v>15334.3828125</c:v>
                </c:pt>
                <c:pt idx="14253">
                  <c:v>15837.58203125</c:v>
                </c:pt>
                <c:pt idx="14254">
                  <c:v>13640.10546875</c:v>
                </c:pt>
                <c:pt idx="14255">
                  <c:v>12070.859375</c:v>
                </c:pt>
                <c:pt idx="14256">
                  <c:v>11896.8828125</c:v>
                </c:pt>
                <c:pt idx="14257">
                  <c:v>12162.765625</c:v>
                </c:pt>
                <c:pt idx="14258">
                  <c:v>14075.73046875</c:v>
                </c:pt>
                <c:pt idx="14259">
                  <c:v>15958.13671875</c:v>
                </c:pt>
                <c:pt idx="14260">
                  <c:v>15634.1953125</c:v>
                </c:pt>
                <c:pt idx="14261">
                  <c:v>14989.87109375</c:v>
                </c:pt>
                <c:pt idx="14262">
                  <c:v>14645.85546875</c:v>
                </c:pt>
                <c:pt idx="14263">
                  <c:v>13351.98828125</c:v>
                </c:pt>
                <c:pt idx="14264">
                  <c:v>13518.08203125</c:v>
                </c:pt>
                <c:pt idx="14265">
                  <c:v>14318.83203125</c:v>
                </c:pt>
                <c:pt idx="14266">
                  <c:v>13242.94140625</c:v>
                </c:pt>
                <c:pt idx="14267">
                  <c:v>15381.828125</c:v>
                </c:pt>
                <c:pt idx="14268">
                  <c:v>15250.3359375</c:v>
                </c:pt>
                <c:pt idx="14269">
                  <c:v>15914.28125</c:v>
                </c:pt>
                <c:pt idx="14270">
                  <c:v>15256.07421875</c:v>
                </c:pt>
                <c:pt idx="14271">
                  <c:v>14941.3046875</c:v>
                </c:pt>
                <c:pt idx="14272">
                  <c:v>16173.94140625</c:v>
                </c:pt>
                <c:pt idx="14273">
                  <c:v>14265.82421875</c:v>
                </c:pt>
                <c:pt idx="14274">
                  <c:v>12382.6796875</c:v>
                </c:pt>
                <c:pt idx="14275">
                  <c:v>13027.90625</c:v>
                </c:pt>
                <c:pt idx="14276">
                  <c:v>16064.6875</c:v>
                </c:pt>
                <c:pt idx="14277">
                  <c:v>15855.6171875</c:v>
                </c:pt>
                <c:pt idx="14278">
                  <c:v>15728.171875</c:v>
                </c:pt>
                <c:pt idx="14279">
                  <c:v>15735.2578125</c:v>
                </c:pt>
                <c:pt idx="14280">
                  <c:v>9654.2734375</c:v>
                </c:pt>
                <c:pt idx="14281">
                  <c:v>8369.171875</c:v>
                </c:pt>
                <c:pt idx="14282">
                  <c:v>8078.10546875</c:v>
                </c:pt>
                <c:pt idx="14283">
                  <c:v>8561.87109375</c:v>
                </c:pt>
                <c:pt idx="14284">
                  <c:v>11339.37890625</c:v>
                </c:pt>
                <c:pt idx="14285">
                  <c:v>11206.671875</c:v>
                </c:pt>
                <c:pt idx="14286">
                  <c:v>9844.37890625</c:v>
                </c:pt>
                <c:pt idx="14287">
                  <c:v>9627.171875</c:v>
                </c:pt>
                <c:pt idx="14288">
                  <c:v>11092.75</c:v>
                </c:pt>
                <c:pt idx="14289">
                  <c:v>9573.5078125</c:v>
                </c:pt>
                <c:pt idx="14290">
                  <c:v>10221.67578125</c:v>
                </c:pt>
                <c:pt idx="14291">
                  <c:v>9748</c:v>
                </c:pt>
                <c:pt idx="14292">
                  <c:v>10631.77734375</c:v>
                </c:pt>
                <c:pt idx="14293">
                  <c:v>10630.09375</c:v>
                </c:pt>
                <c:pt idx="14294">
                  <c:v>10779.74609375</c:v>
                </c:pt>
                <c:pt idx="14295">
                  <c:v>13578.03125</c:v>
                </c:pt>
                <c:pt idx="14296">
                  <c:v>12683.58984375</c:v>
                </c:pt>
                <c:pt idx="14297">
                  <c:v>10627.72265625</c:v>
                </c:pt>
                <c:pt idx="14298">
                  <c:v>11282.96484375</c:v>
                </c:pt>
                <c:pt idx="14299">
                  <c:v>13034.171875</c:v>
                </c:pt>
                <c:pt idx="14300">
                  <c:v>12955.34765625</c:v>
                </c:pt>
                <c:pt idx="14301">
                  <c:v>13409.4921875</c:v>
                </c:pt>
                <c:pt idx="14302">
                  <c:v>12108.65625</c:v>
                </c:pt>
                <c:pt idx="14303">
                  <c:v>10029.18359375</c:v>
                </c:pt>
                <c:pt idx="14304">
                  <c:v>11338.59765625</c:v>
                </c:pt>
                <c:pt idx="14305">
                  <c:v>13508.49609375</c:v>
                </c:pt>
                <c:pt idx="14306">
                  <c:v>12843.1171875</c:v>
                </c:pt>
                <c:pt idx="14307">
                  <c:v>13333.4140625</c:v>
                </c:pt>
                <c:pt idx="14308">
                  <c:v>11232.28125</c:v>
                </c:pt>
                <c:pt idx="14309">
                  <c:v>11566.6484375</c:v>
                </c:pt>
                <c:pt idx="14310">
                  <c:v>16283.20703125</c:v>
                </c:pt>
                <c:pt idx="14311">
                  <c:v>11903.29296875</c:v>
                </c:pt>
                <c:pt idx="14312">
                  <c:v>14687.3125</c:v>
                </c:pt>
                <c:pt idx="14313">
                  <c:v>13991.22265625</c:v>
                </c:pt>
                <c:pt idx="14314">
                  <c:v>12705.58203125</c:v>
                </c:pt>
                <c:pt idx="14315">
                  <c:v>10970.43359375</c:v>
                </c:pt>
                <c:pt idx="14316">
                  <c:v>11800.57421875</c:v>
                </c:pt>
                <c:pt idx="14317">
                  <c:v>16009.69140625</c:v>
                </c:pt>
                <c:pt idx="14318">
                  <c:v>16764.74609375</c:v>
                </c:pt>
                <c:pt idx="14319">
                  <c:v>14701.44140625</c:v>
                </c:pt>
                <c:pt idx="14320">
                  <c:v>13270.9453125</c:v>
                </c:pt>
                <c:pt idx="14321">
                  <c:v>13496.76171875</c:v>
                </c:pt>
                <c:pt idx="14322">
                  <c:v>12258.96875</c:v>
                </c:pt>
                <c:pt idx="14323">
                  <c:v>12031.671875</c:v>
                </c:pt>
                <c:pt idx="14324">
                  <c:v>13944.79296875</c:v>
                </c:pt>
                <c:pt idx="14325">
                  <c:v>16943.94140625</c:v>
                </c:pt>
                <c:pt idx="14326">
                  <c:v>16197.11328125</c:v>
                </c:pt>
                <c:pt idx="14327">
                  <c:v>17648.12109375</c:v>
                </c:pt>
                <c:pt idx="14328">
                  <c:v>16907.83984375</c:v>
                </c:pt>
                <c:pt idx="14329">
                  <c:v>16203.109375</c:v>
                </c:pt>
                <c:pt idx="14330">
                  <c:v>17773.34765625</c:v>
                </c:pt>
                <c:pt idx="14331">
                  <c:v>17384.86328125</c:v>
                </c:pt>
                <c:pt idx="14332">
                  <c:v>15861.89453125</c:v>
                </c:pt>
                <c:pt idx="14333">
                  <c:v>15203.6640625</c:v>
                </c:pt>
                <c:pt idx="14334">
                  <c:v>15802.296875</c:v>
                </c:pt>
                <c:pt idx="14335">
                  <c:v>17474.1015625</c:v>
                </c:pt>
                <c:pt idx="14336">
                  <c:v>17053.671875</c:v>
                </c:pt>
                <c:pt idx="14337">
                  <c:v>17192.08203125</c:v>
                </c:pt>
                <c:pt idx="14338">
                  <c:v>17513</c:v>
                </c:pt>
                <c:pt idx="14339">
                  <c:v>17648.38671875</c:v>
                </c:pt>
                <c:pt idx="14340">
                  <c:v>12616.7109375</c:v>
                </c:pt>
                <c:pt idx="14341">
                  <c:v>12296.85546875</c:v>
                </c:pt>
                <c:pt idx="14342">
                  <c:v>10461.70703125</c:v>
                </c:pt>
                <c:pt idx="14343">
                  <c:v>8792.21875</c:v>
                </c:pt>
                <c:pt idx="14344">
                  <c:v>8300.15234375</c:v>
                </c:pt>
                <c:pt idx="14345">
                  <c:v>10592.453125</c:v>
                </c:pt>
                <c:pt idx="14346">
                  <c:v>13030.42578125</c:v>
                </c:pt>
                <c:pt idx="14347">
                  <c:v>11964.78125</c:v>
                </c:pt>
                <c:pt idx="14348">
                  <c:v>11973.02734375</c:v>
                </c:pt>
                <c:pt idx="14349">
                  <c:v>13122.66015625</c:v>
                </c:pt>
                <c:pt idx="14350">
                  <c:v>10979.36328125</c:v>
                </c:pt>
                <c:pt idx="14351">
                  <c:v>12875.23046875</c:v>
                </c:pt>
                <c:pt idx="14352">
                  <c:v>13042.546875</c:v>
                </c:pt>
                <c:pt idx="14353">
                  <c:v>11520.97265625</c:v>
                </c:pt>
                <c:pt idx="14354">
                  <c:v>11288.59765625</c:v>
                </c:pt>
                <c:pt idx="14355">
                  <c:v>7730.2421875</c:v>
                </c:pt>
                <c:pt idx="14356">
                  <c:v>10181.6171875</c:v>
                </c:pt>
                <c:pt idx="14357">
                  <c:v>13539.84375</c:v>
                </c:pt>
                <c:pt idx="14358">
                  <c:v>12970.9921875</c:v>
                </c:pt>
                <c:pt idx="14359">
                  <c:v>12209.8515625</c:v>
                </c:pt>
                <c:pt idx="14360">
                  <c:v>11820.79296875</c:v>
                </c:pt>
                <c:pt idx="14361">
                  <c:v>12436.30859375</c:v>
                </c:pt>
                <c:pt idx="14362">
                  <c:v>13475.5</c:v>
                </c:pt>
                <c:pt idx="14363">
                  <c:v>13734.42578125</c:v>
                </c:pt>
                <c:pt idx="14364">
                  <c:v>13348.265625</c:v>
                </c:pt>
                <c:pt idx="14365">
                  <c:v>11757.12109375</c:v>
                </c:pt>
                <c:pt idx="14366">
                  <c:v>11874.93359375</c:v>
                </c:pt>
                <c:pt idx="14367">
                  <c:v>13896.890625</c:v>
                </c:pt>
                <c:pt idx="14368">
                  <c:v>12840.63671875</c:v>
                </c:pt>
                <c:pt idx="14369">
                  <c:v>13656.92578125</c:v>
                </c:pt>
                <c:pt idx="14370">
                  <c:v>13886.5703125</c:v>
                </c:pt>
                <c:pt idx="14371">
                  <c:v>10614.62890625</c:v>
                </c:pt>
                <c:pt idx="14372">
                  <c:v>13926.33984375</c:v>
                </c:pt>
                <c:pt idx="14373">
                  <c:v>12152.69140625</c:v>
                </c:pt>
                <c:pt idx="14374">
                  <c:v>13164.94921875</c:v>
                </c:pt>
                <c:pt idx="14375">
                  <c:v>11071.8984375</c:v>
                </c:pt>
                <c:pt idx="14376">
                  <c:v>10810.39453125</c:v>
                </c:pt>
                <c:pt idx="14377">
                  <c:v>13654.00390625</c:v>
                </c:pt>
                <c:pt idx="14378">
                  <c:v>13460.19921875</c:v>
                </c:pt>
                <c:pt idx="14379">
                  <c:v>12247.42578125</c:v>
                </c:pt>
                <c:pt idx="14380">
                  <c:v>10861.01953125</c:v>
                </c:pt>
                <c:pt idx="14381">
                  <c:v>13594.99609375</c:v>
                </c:pt>
                <c:pt idx="14382">
                  <c:v>13651.61328125</c:v>
                </c:pt>
                <c:pt idx="14383">
                  <c:v>13186.40625</c:v>
                </c:pt>
                <c:pt idx="14384">
                  <c:v>13525.703125</c:v>
                </c:pt>
                <c:pt idx="14385">
                  <c:v>12190.08203125</c:v>
                </c:pt>
                <c:pt idx="14386">
                  <c:v>11505.109375</c:v>
                </c:pt>
                <c:pt idx="14387">
                  <c:v>11331.2578125</c:v>
                </c:pt>
                <c:pt idx="14388">
                  <c:v>11329.30859375</c:v>
                </c:pt>
                <c:pt idx="14389">
                  <c:v>11642.7890625</c:v>
                </c:pt>
                <c:pt idx="14390">
                  <c:v>11185.5</c:v>
                </c:pt>
                <c:pt idx="14391">
                  <c:v>10106.7265625</c:v>
                </c:pt>
                <c:pt idx="14392">
                  <c:v>10053.265625</c:v>
                </c:pt>
                <c:pt idx="14393">
                  <c:v>11699.078125</c:v>
                </c:pt>
                <c:pt idx="14394">
                  <c:v>8432.421875</c:v>
                </c:pt>
                <c:pt idx="14395">
                  <c:v>8155.171875</c:v>
                </c:pt>
                <c:pt idx="14396">
                  <c:v>10726.25</c:v>
                </c:pt>
                <c:pt idx="14397">
                  <c:v>11933.41015625</c:v>
                </c:pt>
                <c:pt idx="14398">
                  <c:v>11479.7265625</c:v>
                </c:pt>
                <c:pt idx="14399">
                  <c:v>11248.7265625</c:v>
                </c:pt>
                <c:pt idx="14400">
                  <c:v>19303.078125</c:v>
                </c:pt>
                <c:pt idx="14401">
                  <c:v>18506.78515625</c:v>
                </c:pt>
                <c:pt idx="14402">
                  <c:v>18985.76953125</c:v>
                </c:pt>
                <c:pt idx="14403">
                  <c:v>17850.46875</c:v>
                </c:pt>
                <c:pt idx="14404">
                  <c:v>17453.13671875</c:v>
                </c:pt>
                <c:pt idx="14405">
                  <c:v>16272.6953125</c:v>
                </c:pt>
                <c:pt idx="14406">
                  <c:v>16665.953125</c:v>
                </c:pt>
                <c:pt idx="14407">
                  <c:v>18586.1328125</c:v>
                </c:pt>
                <c:pt idx="14408">
                  <c:v>19276.58203125</c:v>
                </c:pt>
                <c:pt idx="14409">
                  <c:v>17252.26171875</c:v>
                </c:pt>
                <c:pt idx="14410">
                  <c:v>15462.62890625</c:v>
                </c:pt>
                <c:pt idx="14411">
                  <c:v>13263.1640625</c:v>
                </c:pt>
                <c:pt idx="14412">
                  <c:v>13196.73828125</c:v>
                </c:pt>
                <c:pt idx="14413">
                  <c:v>16899.671875</c:v>
                </c:pt>
                <c:pt idx="14414">
                  <c:v>19314.890625</c:v>
                </c:pt>
                <c:pt idx="14415">
                  <c:v>13073.703125</c:v>
                </c:pt>
                <c:pt idx="14416">
                  <c:v>11772.9296875</c:v>
                </c:pt>
                <c:pt idx="14417">
                  <c:v>10895.44140625</c:v>
                </c:pt>
                <c:pt idx="14418">
                  <c:v>10791.8359375</c:v>
                </c:pt>
                <c:pt idx="14419">
                  <c:v>12637.74609375</c:v>
                </c:pt>
                <c:pt idx="14420">
                  <c:v>12403.66796875</c:v>
                </c:pt>
                <c:pt idx="14421">
                  <c:v>11799.2734375</c:v>
                </c:pt>
                <c:pt idx="14422">
                  <c:v>10783.08203125</c:v>
                </c:pt>
                <c:pt idx="14423">
                  <c:v>10961.15234375</c:v>
                </c:pt>
                <c:pt idx="14424">
                  <c:v>12923.80859375</c:v>
                </c:pt>
                <c:pt idx="14425">
                  <c:v>12247.48828125</c:v>
                </c:pt>
                <c:pt idx="14426">
                  <c:v>11621.5</c:v>
                </c:pt>
                <c:pt idx="14427">
                  <c:v>12041.0234375</c:v>
                </c:pt>
                <c:pt idx="14428">
                  <c:v>13125.4453125</c:v>
                </c:pt>
                <c:pt idx="14429">
                  <c:v>12855.34765625</c:v>
                </c:pt>
                <c:pt idx="14430">
                  <c:v>14516.81640625</c:v>
                </c:pt>
                <c:pt idx="14431">
                  <c:v>14664.34765625</c:v>
                </c:pt>
                <c:pt idx="14432">
                  <c:v>13066.625</c:v>
                </c:pt>
                <c:pt idx="14433">
                  <c:v>14410.96875</c:v>
                </c:pt>
                <c:pt idx="14434">
                  <c:v>14441.671875</c:v>
                </c:pt>
                <c:pt idx="14435">
                  <c:v>14115.90234375</c:v>
                </c:pt>
                <c:pt idx="14436">
                  <c:v>13850.55078125</c:v>
                </c:pt>
                <c:pt idx="14437">
                  <c:v>11136.1640625</c:v>
                </c:pt>
                <c:pt idx="14438">
                  <c:v>9873.81640625</c:v>
                </c:pt>
                <c:pt idx="14439">
                  <c:v>9960.453125</c:v>
                </c:pt>
                <c:pt idx="14440">
                  <c:v>13835.42578125</c:v>
                </c:pt>
                <c:pt idx="14441">
                  <c:v>13391.46484375</c:v>
                </c:pt>
                <c:pt idx="14442">
                  <c:v>12334.3125</c:v>
                </c:pt>
                <c:pt idx="14443">
                  <c:v>11602.7109375</c:v>
                </c:pt>
                <c:pt idx="14444">
                  <c:v>13922.3671875</c:v>
                </c:pt>
                <c:pt idx="14445">
                  <c:v>17286.765625</c:v>
                </c:pt>
                <c:pt idx="14446">
                  <c:v>11624.2734375</c:v>
                </c:pt>
                <c:pt idx="14447">
                  <c:v>17034.28125</c:v>
                </c:pt>
                <c:pt idx="14448">
                  <c:v>15265.06640625</c:v>
                </c:pt>
                <c:pt idx="14449">
                  <c:v>15271.23828125</c:v>
                </c:pt>
                <c:pt idx="14450">
                  <c:v>16803.1171875</c:v>
                </c:pt>
                <c:pt idx="14451">
                  <c:v>16112.34375</c:v>
                </c:pt>
                <c:pt idx="14452">
                  <c:v>16302.83984375</c:v>
                </c:pt>
                <c:pt idx="14453">
                  <c:v>16149.96875</c:v>
                </c:pt>
                <c:pt idx="14454">
                  <c:v>15169.796875</c:v>
                </c:pt>
                <c:pt idx="14455">
                  <c:v>17171.828125</c:v>
                </c:pt>
                <c:pt idx="14456">
                  <c:v>15741.08203125</c:v>
                </c:pt>
                <c:pt idx="14457">
                  <c:v>14225.1484375</c:v>
                </c:pt>
                <c:pt idx="14458">
                  <c:v>16781.1171875</c:v>
                </c:pt>
                <c:pt idx="14459">
                  <c:v>16241.328125</c:v>
                </c:pt>
                <c:pt idx="14460">
                  <c:v>15212.70703125</c:v>
                </c:pt>
                <c:pt idx="14461">
                  <c:v>14687.4921875</c:v>
                </c:pt>
                <c:pt idx="14462">
                  <c:v>14366.83984375</c:v>
                </c:pt>
                <c:pt idx="14463">
                  <c:v>12003.34765625</c:v>
                </c:pt>
                <c:pt idx="14464">
                  <c:v>13494.47265625</c:v>
                </c:pt>
                <c:pt idx="14465">
                  <c:v>12034.62109375</c:v>
                </c:pt>
                <c:pt idx="14466">
                  <c:v>11960.96484375</c:v>
                </c:pt>
                <c:pt idx="14467">
                  <c:v>12056.19921875</c:v>
                </c:pt>
                <c:pt idx="14468">
                  <c:v>15012.98828125</c:v>
                </c:pt>
                <c:pt idx="14469">
                  <c:v>13888.69140625</c:v>
                </c:pt>
                <c:pt idx="14470">
                  <c:v>12797.6015625</c:v>
                </c:pt>
                <c:pt idx="14471">
                  <c:v>11920.80078125</c:v>
                </c:pt>
                <c:pt idx="14472">
                  <c:v>13772.5703125</c:v>
                </c:pt>
                <c:pt idx="14473">
                  <c:v>14695.98046875</c:v>
                </c:pt>
                <c:pt idx="14474">
                  <c:v>14501.2734375</c:v>
                </c:pt>
                <c:pt idx="14475">
                  <c:v>15302.3046875</c:v>
                </c:pt>
                <c:pt idx="14476">
                  <c:v>15173.15234375</c:v>
                </c:pt>
                <c:pt idx="14477">
                  <c:v>15401.33984375</c:v>
                </c:pt>
                <c:pt idx="14478">
                  <c:v>13286.36328125</c:v>
                </c:pt>
                <c:pt idx="14479">
                  <c:v>13370.44921875</c:v>
                </c:pt>
                <c:pt idx="14480">
                  <c:v>14641.4140625</c:v>
                </c:pt>
                <c:pt idx="14481">
                  <c:v>15565</c:v>
                </c:pt>
                <c:pt idx="14482">
                  <c:v>13987.7265625</c:v>
                </c:pt>
                <c:pt idx="14483">
                  <c:v>13276.83203125</c:v>
                </c:pt>
                <c:pt idx="14484">
                  <c:v>12911.66015625</c:v>
                </c:pt>
                <c:pt idx="14485">
                  <c:v>15230.05859375</c:v>
                </c:pt>
                <c:pt idx="14486">
                  <c:v>13664.4609375</c:v>
                </c:pt>
                <c:pt idx="14487">
                  <c:v>13550.4140625</c:v>
                </c:pt>
                <c:pt idx="14488">
                  <c:v>9092.0703125</c:v>
                </c:pt>
                <c:pt idx="14489">
                  <c:v>11469.6875</c:v>
                </c:pt>
                <c:pt idx="14490">
                  <c:v>17395.4375</c:v>
                </c:pt>
                <c:pt idx="14491">
                  <c:v>16809.0390625</c:v>
                </c:pt>
                <c:pt idx="14492">
                  <c:v>16013.8828125</c:v>
                </c:pt>
                <c:pt idx="14493">
                  <c:v>16953.47265625</c:v>
                </c:pt>
                <c:pt idx="14494">
                  <c:v>13192.80078125</c:v>
                </c:pt>
                <c:pt idx="14495">
                  <c:v>14172.0546875</c:v>
                </c:pt>
                <c:pt idx="14496">
                  <c:v>13503.5625</c:v>
                </c:pt>
                <c:pt idx="14497">
                  <c:v>14002.80859375</c:v>
                </c:pt>
                <c:pt idx="14498">
                  <c:v>15218.9765625</c:v>
                </c:pt>
                <c:pt idx="14499">
                  <c:v>16323.9296875</c:v>
                </c:pt>
                <c:pt idx="14500">
                  <c:v>16619.25</c:v>
                </c:pt>
                <c:pt idx="14501">
                  <c:v>15973.09375</c:v>
                </c:pt>
                <c:pt idx="14502">
                  <c:v>15648.05078125</c:v>
                </c:pt>
                <c:pt idx="14503">
                  <c:v>16997.28515625</c:v>
                </c:pt>
                <c:pt idx="14504">
                  <c:v>16402.8203125</c:v>
                </c:pt>
                <c:pt idx="14505">
                  <c:v>15576.109375</c:v>
                </c:pt>
                <c:pt idx="14506">
                  <c:v>15495.27734375</c:v>
                </c:pt>
                <c:pt idx="14507">
                  <c:v>15841.19921875</c:v>
                </c:pt>
                <c:pt idx="14508">
                  <c:v>16388.3125</c:v>
                </c:pt>
                <c:pt idx="14509">
                  <c:v>16320.7421875</c:v>
                </c:pt>
                <c:pt idx="14510">
                  <c:v>15888.15625</c:v>
                </c:pt>
                <c:pt idx="14511">
                  <c:v>13660.09765625</c:v>
                </c:pt>
                <c:pt idx="14512">
                  <c:v>16155.42578125</c:v>
                </c:pt>
                <c:pt idx="14513">
                  <c:v>14423.20703125</c:v>
                </c:pt>
                <c:pt idx="14514">
                  <c:v>15048.20703125</c:v>
                </c:pt>
                <c:pt idx="14515">
                  <c:v>15366.359375</c:v>
                </c:pt>
                <c:pt idx="14516">
                  <c:v>14786.0234375</c:v>
                </c:pt>
                <c:pt idx="14517">
                  <c:v>14859.953125</c:v>
                </c:pt>
                <c:pt idx="14518">
                  <c:v>15358.36328125</c:v>
                </c:pt>
                <c:pt idx="14519">
                  <c:v>14492.23046875</c:v>
                </c:pt>
                <c:pt idx="14520">
                  <c:v>13920.36328125</c:v>
                </c:pt>
                <c:pt idx="14521">
                  <c:v>15113.5</c:v>
                </c:pt>
                <c:pt idx="14522">
                  <c:v>15331.4453125</c:v>
                </c:pt>
                <c:pt idx="14523">
                  <c:v>14181.390625</c:v>
                </c:pt>
                <c:pt idx="14524">
                  <c:v>14889.125</c:v>
                </c:pt>
                <c:pt idx="14525">
                  <c:v>13888.73046875</c:v>
                </c:pt>
                <c:pt idx="14526">
                  <c:v>13559.640625</c:v>
                </c:pt>
                <c:pt idx="14527">
                  <c:v>13467.515625</c:v>
                </c:pt>
                <c:pt idx="14528">
                  <c:v>12179.80078125</c:v>
                </c:pt>
                <c:pt idx="14529">
                  <c:v>12334.46875</c:v>
                </c:pt>
                <c:pt idx="14530">
                  <c:v>14943.87109375</c:v>
                </c:pt>
                <c:pt idx="14531">
                  <c:v>14828.40625</c:v>
                </c:pt>
                <c:pt idx="14532">
                  <c:v>13948.02734375</c:v>
                </c:pt>
                <c:pt idx="14533">
                  <c:v>12792.4921875</c:v>
                </c:pt>
                <c:pt idx="14534">
                  <c:v>13864.0078125</c:v>
                </c:pt>
                <c:pt idx="14535">
                  <c:v>9192.82421875</c:v>
                </c:pt>
                <c:pt idx="14536">
                  <c:v>12511.12890625</c:v>
                </c:pt>
                <c:pt idx="14537">
                  <c:v>11116.0859375</c:v>
                </c:pt>
                <c:pt idx="14538">
                  <c:v>9396.36328125</c:v>
                </c:pt>
                <c:pt idx="14539">
                  <c:v>8110.40234375</c:v>
                </c:pt>
                <c:pt idx="14540">
                  <c:v>9681.8515625</c:v>
                </c:pt>
                <c:pt idx="14541">
                  <c:v>11763.53125</c:v>
                </c:pt>
                <c:pt idx="14542">
                  <c:v>10770.67578125</c:v>
                </c:pt>
                <c:pt idx="14543">
                  <c:v>9471.0390625</c:v>
                </c:pt>
                <c:pt idx="14544">
                  <c:v>10370.83203125</c:v>
                </c:pt>
                <c:pt idx="14545">
                  <c:v>7645.1640625</c:v>
                </c:pt>
                <c:pt idx="14546">
                  <c:v>6984.1484375</c:v>
                </c:pt>
                <c:pt idx="14547">
                  <c:v>8404.28515625</c:v>
                </c:pt>
                <c:pt idx="14548">
                  <c:v>12439.62109375</c:v>
                </c:pt>
                <c:pt idx="14549">
                  <c:v>13522.0078125</c:v>
                </c:pt>
                <c:pt idx="14550">
                  <c:v>13235.8359375</c:v>
                </c:pt>
                <c:pt idx="14551">
                  <c:v>11990.5078125</c:v>
                </c:pt>
                <c:pt idx="14552">
                  <c:v>6445.2109375</c:v>
                </c:pt>
                <c:pt idx="14553">
                  <c:v>6343.1015625</c:v>
                </c:pt>
                <c:pt idx="14554">
                  <c:v>10030.109375</c:v>
                </c:pt>
                <c:pt idx="14555">
                  <c:v>11444.08203125</c:v>
                </c:pt>
                <c:pt idx="14556">
                  <c:v>9865.92578125</c:v>
                </c:pt>
                <c:pt idx="14557">
                  <c:v>11237.38671875</c:v>
                </c:pt>
                <c:pt idx="14558">
                  <c:v>11075.66015625</c:v>
                </c:pt>
                <c:pt idx="14559">
                  <c:v>8573.52734375</c:v>
                </c:pt>
                <c:pt idx="14560">
                  <c:v>10340.73046875</c:v>
                </c:pt>
                <c:pt idx="14561">
                  <c:v>12851.41015625</c:v>
                </c:pt>
                <c:pt idx="14562">
                  <c:v>12810.38671875</c:v>
                </c:pt>
                <c:pt idx="14563">
                  <c:v>12820.734375</c:v>
                </c:pt>
                <c:pt idx="14564">
                  <c:v>12111.9765625</c:v>
                </c:pt>
                <c:pt idx="14565">
                  <c:v>15394.6171875</c:v>
                </c:pt>
                <c:pt idx="14566">
                  <c:v>14418.640625</c:v>
                </c:pt>
                <c:pt idx="14567">
                  <c:v>16934.828125</c:v>
                </c:pt>
                <c:pt idx="14568">
                  <c:v>14838.25</c:v>
                </c:pt>
                <c:pt idx="14569">
                  <c:v>14897.3515625</c:v>
                </c:pt>
                <c:pt idx="14570">
                  <c:v>16377.9453125</c:v>
                </c:pt>
                <c:pt idx="14571">
                  <c:v>12626.6484375</c:v>
                </c:pt>
                <c:pt idx="14572">
                  <c:v>17234.359375</c:v>
                </c:pt>
                <c:pt idx="14573">
                  <c:v>16997.6796875</c:v>
                </c:pt>
                <c:pt idx="14574">
                  <c:v>17364.26953125</c:v>
                </c:pt>
                <c:pt idx="14575">
                  <c:v>17302.47265625</c:v>
                </c:pt>
                <c:pt idx="14576">
                  <c:v>17326.203125</c:v>
                </c:pt>
                <c:pt idx="14577">
                  <c:v>16566.50390625</c:v>
                </c:pt>
                <c:pt idx="14578">
                  <c:v>17382.203125</c:v>
                </c:pt>
                <c:pt idx="14579">
                  <c:v>17361.19921875</c:v>
                </c:pt>
                <c:pt idx="14580">
                  <c:v>13797.6484375</c:v>
                </c:pt>
                <c:pt idx="14581">
                  <c:v>13791.55078125</c:v>
                </c:pt>
                <c:pt idx="14582">
                  <c:v>9769.890625</c:v>
                </c:pt>
                <c:pt idx="14583">
                  <c:v>11447.97265625</c:v>
                </c:pt>
                <c:pt idx="14584">
                  <c:v>10734.078125</c:v>
                </c:pt>
                <c:pt idx="14585">
                  <c:v>11285.36328125</c:v>
                </c:pt>
                <c:pt idx="14586">
                  <c:v>11882.9921875</c:v>
                </c:pt>
                <c:pt idx="14587">
                  <c:v>13243.2421875</c:v>
                </c:pt>
                <c:pt idx="14588">
                  <c:v>13442.1328125</c:v>
                </c:pt>
                <c:pt idx="14589">
                  <c:v>12445.1484375</c:v>
                </c:pt>
                <c:pt idx="14590">
                  <c:v>11959.75390625</c:v>
                </c:pt>
                <c:pt idx="14591">
                  <c:v>13483.4140625</c:v>
                </c:pt>
                <c:pt idx="14592">
                  <c:v>13548.69921875</c:v>
                </c:pt>
                <c:pt idx="14593">
                  <c:v>12735.84765625</c:v>
                </c:pt>
                <c:pt idx="14594">
                  <c:v>13718.640625</c:v>
                </c:pt>
                <c:pt idx="14595">
                  <c:v>18331.515625</c:v>
                </c:pt>
                <c:pt idx="14596">
                  <c:v>13250.6328125</c:v>
                </c:pt>
                <c:pt idx="14597">
                  <c:v>18298.84765625</c:v>
                </c:pt>
                <c:pt idx="14598">
                  <c:v>14935.421875</c:v>
                </c:pt>
                <c:pt idx="14599">
                  <c:v>14398.3046875</c:v>
                </c:pt>
                <c:pt idx="14600">
                  <c:v>15073.1640625</c:v>
                </c:pt>
                <c:pt idx="14601">
                  <c:v>15881.69921875</c:v>
                </c:pt>
                <c:pt idx="14602">
                  <c:v>17174.76171875</c:v>
                </c:pt>
                <c:pt idx="14603">
                  <c:v>17142.734375</c:v>
                </c:pt>
                <c:pt idx="14604">
                  <c:v>17294.8828125</c:v>
                </c:pt>
                <c:pt idx="14605">
                  <c:v>16284.15234375</c:v>
                </c:pt>
                <c:pt idx="14606">
                  <c:v>17454.6328125</c:v>
                </c:pt>
                <c:pt idx="14607">
                  <c:v>17853.53515625</c:v>
                </c:pt>
                <c:pt idx="14608">
                  <c:v>17408.63671875</c:v>
                </c:pt>
                <c:pt idx="14609">
                  <c:v>18307.0078125</c:v>
                </c:pt>
                <c:pt idx="14610">
                  <c:v>12917.38671875</c:v>
                </c:pt>
                <c:pt idx="14611">
                  <c:v>13291.3515625</c:v>
                </c:pt>
                <c:pt idx="14612">
                  <c:v>14442.50390625</c:v>
                </c:pt>
                <c:pt idx="14613">
                  <c:v>12981.63671875</c:v>
                </c:pt>
                <c:pt idx="14614">
                  <c:v>12954.3828125</c:v>
                </c:pt>
                <c:pt idx="14615">
                  <c:v>13627.5234375</c:v>
                </c:pt>
                <c:pt idx="14616">
                  <c:v>11773.24609375</c:v>
                </c:pt>
                <c:pt idx="14617">
                  <c:v>13415.2578125</c:v>
                </c:pt>
                <c:pt idx="14618">
                  <c:v>12780.95703125</c:v>
                </c:pt>
                <c:pt idx="14619">
                  <c:v>11924.29296875</c:v>
                </c:pt>
                <c:pt idx="14620">
                  <c:v>11933.5</c:v>
                </c:pt>
                <c:pt idx="14621">
                  <c:v>14131.078125</c:v>
                </c:pt>
                <c:pt idx="14622">
                  <c:v>13009.72265625</c:v>
                </c:pt>
                <c:pt idx="14623">
                  <c:v>12496.65234375</c:v>
                </c:pt>
                <c:pt idx="14624">
                  <c:v>14073.609375</c:v>
                </c:pt>
                <c:pt idx="14625">
                  <c:v>14794.05859375</c:v>
                </c:pt>
                <c:pt idx="14626">
                  <c:v>8545.8359375</c:v>
                </c:pt>
                <c:pt idx="14627">
                  <c:v>13848.33203125</c:v>
                </c:pt>
                <c:pt idx="14628">
                  <c:v>15559.65234375</c:v>
                </c:pt>
                <c:pt idx="14629">
                  <c:v>13132.70703125</c:v>
                </c:pt>
                <c:pt idx="14630">
                  <c:v>12841.3515625</c:v>
                </c:pt>
                <c:pt idx="14631">
                  <c:v>14131.21875</c:v>
                </c:pt>
                <c:pt idx="14632">
                  <c:v>13845.109375</c:v>
                </c:pt>
                <c:pt idx="14633">
                  <c:v>15108.57421875</c:v>
                </c:pt>
                <c:pt idx="14634">
                  <c:v>15001.67578125</c:v>
                </c:pt>
                <c:pt idx="14635">
                  <c:v>13018.1796875</c:v>
                </c:pt>
                <c:pt idx="14636">
                  <c:v>11601.578125</c:v>
                </c:pt>
                <c:pt idx="14637">
                  <c:v>15706.0625</c:v>
                </c:pt>
                <c:pt idx="14638">
                  <c:v>15730.9375</c:v>
                </c:pt>
                <c:pt idx="14639">
                  <c:v>15756.66796875</c:v>
                </c:pt>
                <c:pt idx="14640">
                  <c:v>12562.453125</c:v>
                </c:pt>
                <c:pt idx="14641">
                  <c:v>12349.53125</c:v>
                </c:pt>
                <c:pt idx="14642">
                  <c:v>12800.671875</c:v>
                </c:pt>
                <c:pt idx="14643">
                  <c:v>12101.625</c:v>
                </c:pt>
                <c:pt idx="14644">
                  <c:v>10863.8828125</c:v>
                </c:pt>
                <c:pt idx="14645">
                  <c:v>9945.3046875</c:v>
                </c:pt>
                <c:pt idx="14646">
                  <c:v>11671.53515625</c:v>
                </c:pt>
                <c:pt idx="14647">
                  <c:v>12033.2890625</c:v>
                </c:pt>
                <c:pt idx="14648">
                  <c:v>10474.859375</c:v>
                </c:pt>
                <c:pt idx="14649">
                  <c:v>12357.0859375</c:v>
                </c:pt>
                <c:pt idx="14650">
                  <c:v>12345.9765625</c:v>
                </c:pt>
                <c:pt idx="14651">
                  <c:v>11630.7109375</c:v>
                </c:pt>
                <c:pt idx="14652">
                  <c:v>10951.3359375</c:v>
                </c:pt>
                <c:pt idx="14653">
                  <c:v>12649.328125</c:v>
                </c:pt>
                <c:pt idx="14654">
                  <c:v>12526.1796875</c:v>
                </c:pt>
                <c:pt idx="14655">
                  <c:v>14230.609375</c:v>
                </c:pt>
                <c:pt idx="14656">
                  <c:v>15455.11328125</c:v>
                </c:pt>
                <c:pt idx="14657">
                  <c:v>14539.484375</c:v>
                </c:pt>
                <c:pt idx="14658">
                  <c:v>12294.4765625</c:v>
                </c:pt>
                <c:pt idx="14659">
                  <c:v>12791.53125</c:v>
                </c:pt>
                <c:pt idx="14660">
                  <c:v>14943.3984375</c:v>
                </c:pt>
                <c:pt idx="14661">
                  <c:v>12889.4140625</c:v>
                </c:pt>
                <c:pt idx="14662">
                  <c:v>11573.140625</c:v>
                </c:pt>
                <c:pt idx="14663">
                  <c:v>11964.3046875</c:v>
                </c:pt>
                <c:pt idx="14664">
                  <c:v>15093.671875</c:v>
                </c:pt>
                <c:pt idx="14665">
                  <c:v>14736.515625</c:v>
                </c:pt>
                <c:pt idx="14666">
                  <c:v>15493.24609375</c:v>
                </c:pt>
                <c:pt idx="14667">
                  <c:v>13752.734375</c:v>
                </c:pt>
                <c:pt idx="14668">
                  <c:v>13688.578125</c:v>
                </c:pt>
                <c:pt idx="14669">
                  <c:v>13613.7265625</c:v>
                </c:pt>
                <c:pt idx="14670">
                  <c:v>16408.48046875</c:v>
                </c:pt>
                <c:pt idx="14671">
                  <c:v>15938.65625</c:v>
                </c:pt>
                <c:pt idx="14672">
                  <c:v>15867.5859375</c:v>
                </c:pt>
                <c:pt idx="14673">
                  <c:v>16810.04296875</c:v>
                </c:pt>
                <c:pt idx="14674">
                  <c:v>16582.78125</c:v>
                </c:pt>
                <c:pt idx="14675">
                  <c:v>15179.07421875</c:v>
                </c:pt>
                <c:pt idx="14676">
                  <c:v>14243.15625</c:v>
                </c:pt>
                <c:pt idx="14677">
                  <c:v>16187.03125</c:v>
                </c:pt>
                <c:pt idx="14678">
                  <c:v>16018.44921875</c:v>
                </c:pt>
                <c:pt idx="14679">
                  <c:v>16855.32421875</c:v>
                </c:pt>
                <c:pt idx="14680">
                  <c:v>14773.5859375</c:v>
                </c:pt>
                <c:pt idx="14681">
                  <c:v>14611.41015625</c:v>
                </c:pt>
                <c:pt idx="14682">
                  <c:v>15069.45703125</c:v>
                </c:pt>
                <c:pt idx="14683">
                  <c:v>14584.71875</c:v>
                </c:pt>
                <c:pt idx="14684">
                  <c:v>15169.65234375</c:v>
                </c:pt>
                <c:pt idx="14685">
                  <c:v>19540.9375</c:v>
                </c:pt>
                <c:pt idx="14686">
                  <c:v>19335.046875</c:v>
                </c:pt>
                <c:pt idx="14687">
                  <c:v>16684.33984375</c:v>
                </c:pt>
                <c:pt idx="14688">
                  <c:v>17916.8046875</c:v>
                </c:pt>
                <c:pt idx="14689">
                  <c:v>19816.3515625</c:v>
                </c:pt>
                <c:pt idx="14690">
                  <c:v>18782.53515625</c:v>
                </c:pt>
                <c:pt idx="14691">
                  <c:v>18748.265625</c:v>
                </c:pt>
                <c:pt idx="14692">
                  <c:v>19344.49609375</c:v>
                </c:pt>
                <c:pt idx="14693">
                  <c:v>18967.82421875</c:v>
                </c:pt>
                <c:pt idx="14694">
                  <c:v>19556.63671875</c:v>
                </c:pt>
                <c:pt idx="14695">
                  <c:v>20011.4453125</c:v>
                </c:pt>
                <c:pt idx="14696">
                  <c:v>18625.52734375</c:v>
                </c:pt>
                <c:pt idx="14697">
                  <c:v>15835.5390625</c:v>
                </c:pt>
                <c:pt idx="14698">
                  <c:v>15614.84375</c:v>
                </c:pt>
                <c:pt idx="14699">
                  <c:v>17617.3515625</c:v>
                </c:pt>
                <c:pt idx="14700">
                  <c:v>15026.3125</c:v>
                </c:pt>
                <c:pt idx="14701">
                  <c:v>14799.8515625</c:v>
                </c:pt>
                <c:pt idx="14702">
                  <c:v>15031.359375</c:v>
                </c:pt>
                <c:pt idx="14703">
                  <c:v>14486.6328125</c:v>
                </c:pt>
                <c:pt idx="14704">
                  <c:v>14222.328125</c:v>
                </c:pt>
                <c:pt idx="14705">
                  <c:v>12825.265625</c:v>
                </c:pt>
                <c:pt idx="14706">
                  <c:v>14038.73828125</c:v>
                </c:pt>
                <c:pt idx="14707">
                  <c:v>15335.2109375</c:v>
                </c:pt>
                <c:pt idx="14708">
                  <c:v>12900.6953125</c:v>
                </c:pt>
                <c:pt idx="14709">
                  <c:v>11785.46875</c:v>
                </c:pt>
                <c:pt idx="14710">
                  <c:v>12153.609375</c:v>
                </c:pt>
                <c:pt idx="14711">
                  <c:v>15105.3046875</c:v>
                </c:pt>
                <c:pt idx="14712">
                  <c:v>14591.4609375</c:v>
                </c:pt>
                <c:pt idx="14713">
                  <c:v>12015.9921875</c:v>
                </c:pt>
                <c:pt idx="14714">
                  <c:v>12846.515625</c:v>
                </c:pt>
                <c:pt idx="14715">
                  <c:v>13551.484375</c:v>
                </c:pt>
                <c:pt idx="14716">
                  <c:v>16912.2109375</c:v>
                </c:pt>
                <c:pt idx="14717">
                  <c:v>15677.71875</c:v>
                </c:pt>
                <c:pt idx="14718">
                  <c:v>15355.875</c:v>
                </c:pt>
                <c:pt idx="14719">
                  <c:v>13900.0546875</c:v>
                </c:pt>
                <c:pt idx="14720">
                  <c:v>17096.9765625</c:v>
                </c:pt>
                <c:pt idx="14721">
                  <c:v>14562.671875</c:v>
                </c:pt>
                <c:pt idx="14722">
                  <c:v>16261.5390625</c:v>
                </c:pt>
                <c:pt idx="14723">
                  <c:v>15756.7421875</c:v>
                </c:pt>
                <c:pt idx="14724">
                  <c:v>12231.2421875</c:v>
                </c:pt>
                <c:pt idx="14725">
                  <c:v>11775.09375</c:v>
                </c:pt>
                <c:pt idx="14726">
                  <c:v>11796.50390625</c:v>
                </c:pt>
                <c:pt idx="14727">
                  <c:v>14960.82421875</c:v>
                </c:pt>
                <c:pt idx="14728">
                  <c:v>15876.125</c:v>
                </c:pt>
                <c:pt idx="14729">
                  <c:v>16597.7734375</c:v>
                </c:pt>
                <c:pt idx="14730">
                  <c:v>17103.3984375</c:v>
                </c:pt>
                <c:pt idx="14731">
                  <c:v>16729.76953125</c:v>
                </c:pt>
                <c:pt idx="14732">
                  <c:v>16570.2734375</c:v>
                </c:pt>
                <c:pt idx="14733">
                  <c:v>14026.16015625</c:v>
                </c:pt>
                <c:pt idx="14734">
                  <c:v>13675.62890625</c:v>
                </c:pt>
                <c:pt idx="14735">
                  <c:v>13128.875</c:v>
                </c:pt>
                <c:pt idx="14736">
                  <c:v>15244.140625</c:v>
                </c:pt>
                <c:pt idx="14737">
                  <c:v>14436.296875</c:v>
                </c:pt>
                <c:pt idx="14738">
                  <c:v>15221.74609375</c:v>
                </c:pt>
                <c:pt idx="14739">
                  <c:v>14553.69921875</c:v>
                </c:pt>
                <c:pt idx="14740">
                  <c:v>14293.41015625</c:v>
                </c:pt>
                <c:pt idx="14741">
                  <c:v>14592.05078125</c:v>
                </c:pt>
                <c:pt idx="14742">
                  <c:v>12806.4921875</c:v>
                </c:pt>
                <c:pt idx="14743">
                  <c:v>12901.03515625</c:v>
                </c:pt>
                <c:pt idx="14744">
                  <c:v>15561.66796875</c:v>
                </c:pt>
                <c:pt idx="14745">
                  <c:v>15013.046875</c:v>
                </c:pt>
                <c:pt idx="14746">
                  <c:v>14279.421875</c:v>
                </c:pt>
                <c:pt idx="14747">
                  <c:v>13623.625</c:v>
                </c:pt>
                <c:pt idx="14748">
                  <c:v>13192.85546875</c:v>
                </c:pt>
                <c:pt idx="14749">
                  <c:v>11815.328125</c:v>
                </c:pt>
                <c:pt idx="14750">
                  <c:v>12769.53125</c:v>
                </c:pt>
                <c:pt idx="14751">
                  <c:v>13557.9375</c:v>
                </c:pt>
                <c:pt idx="14752">
                  <c:v>11610.44921875</c:v>
                </c:pt>
                <c:pt idx="14753">
                  <c:v>9627.6328125</c:v>
                </c:pt>
                <c:pt idx="14754">
                  <c:v>9821.62890625</c:v>
                </c:pt>
                <c:pt idx="14755">
                  <c:v>12925.39453125</c:v>
                </c:pt>
                <c:pt idx="14756">
                  <c:v>14578.97265625</c:v>
                </c:pt>
                <c:pt idx="14757">
                  <c:v>14487.796875</c:v>
                </c:pt>
                <c:pt idx="14758">
                  <c:v>14883.5859375</c:v>
                </c:pt>
                <c:pt idx="14759">
                  <c:v>14757.296875</c:v>
                </c:pt>
                <c:pt idx="14760">
                  <c:v>13718.359375</c:v>
                </c:pt>
                <c:pt idx="14761">
                  <c:v>14096.0234375</c:v>
                </c:pt>
                <c:pt idx="14762">
                  <c:v>14438.140625</c:v>
                </c:pt>
                <c:pt idx="14763">
                  <c:v>14759.2578125</c:v>
                </c:pt>
                <c:pt idx="14764">
                  <c:v>12911.8125</c:v>
                </c:pt>
                <c:pt idx="14765">
                  <c:v>12565.40625</c:v>
                </c:pt>
                <c:pt idx="14766">
                  <c:v>14642.6015625</c:v>
                </c:pt>
                <c:pt idx="14767">
                  <c:v>14694.9609375</c:v>
                </c:pt>
                <c:pt idx="14768">
                  <c:v>12709.53515625</c:v>
                </c:pt>
                <c:pt idx="14769">
                  <c:v>14172.671875</c:v>
                </c:pt>
                <c:pt idx="14770">
                  <c:v>13264.8671875</c:v>
                </c:pt>
                <c:pt idx="14771">
                  <c:v>12969.57421875</c:v>
                </c:pt>
                <c:pt idx="14772">
                  <c:v>13842.6484375</c:v>
                </c:pt>
                <c:pt idx="14773">
                  <c:v>12601.6328125</c:v>
                </c:pt>
                <c:pt idx="14774">
                  <c:v>13345.2734375</c:v>
                </c:pt>
                <c:pt idx="14775">
                  <c:v>9883.86328125</c:v>
                </c:pt>
                <c:pt idx="14776">
                  <c:v>8169.234375</c:v>
                </c:pt>
                <c:pt idx="14777">
                  <c:v>8529.1015625</c:v>
                </c:pt>
                <c:pt idx="14778">
                  <c:v>9906.6015625</c:v>
                </c:pt>
                <c:pt idx="14779">
                  <c:v>10778.71484375</c:v>
                </c:pt>
                <c:pt idx="14780">
                  <c:v>11443.703125</c:v>
                </c:pt>
                <c:pt idx="14781">
                  <c:v>10571.1328125</c:v>
                </c:pt>
                <c:pt idx="14782">
                  <c:v>11901.0703125</c:v>
                </c:pt>
                <c:pt idx="14783">
                  <c:v>12289.51953125</c:v>
                </c:pt>
                <c:pt idx="14784">
                  <c:v>11942.29296875</c:v>
                </c:pt>
                <c:pt idx="14785">
                  <c:v>11957.1640625</c:v>
                </c:pt>
                <c:pt idx="14786">
                  <c:v>10709.671875</c:v>
                </c:pt>
                <c:pt idx="14787">
                  <c:v>9767.0703125</c:v>
                </c:pt>
                <c:pt idx="14788">
                  <c:v>10249.09375</c:v>
                </c:pt>
                <c:pt idx="14789">
                  <c:v>12362.78515625</c:v>
                </c:pt>
                <c:pt idx="14790">
                  <c:v>13731.0859375</c:v>
                </c:pt>
                <c:pt idx="14791">
                  <c:v>12754.5625</c:v>
                </c:pt>
                <c:pt idx="14792">
                  <c:v>13996.1953125</c:v>
                </c:pt>
                <c:pt idx="14793">
                  <c:v>14195.8125</c:v>
                </c:pt>
                <c:pt idx="14794">
                  <c:v>11019.078125</c:v>
                </c:pt>
                <c:pt idx="14795">
                  <c:v>9613.0703125</c:v>
                </c:pt>
                <c:pt idx="14796">
                  <c:v>12542.82421875</c:v>
                </c:pt>
                <c:pt idx="14797">
                  <c:v>12426.3125</c:v>
                </c:pt>
                <c:pt idx="14798">
                  <c:v>11963.5625</c:v>
                </c:pt>
                <c:pt idx="14799">
                  <c:v>11951.1640625</c:v>
                </c:pt>
                <c:pt idx="14800">
                  <c:v>14325.7109375</c:v>
                </c:pt>
                <c:pt idx="14801">
                  <c:v>14111.859375</c:v>
                </c:pt>
                <c:pt idx="14802">
                  <c:v>11698.5390625</c:v>
                </c:pt>
                <c:pt idx="14803">
                  <c:v>11754.1484375</c:v>
                </c:pt>
                <c:pt idx="14804">
                  <c:v>12625.203125</c:v>
                </c:pt>
                <c:pt idx="14805">
                  <c:v>14792.9765625</c:v>
                </c:pt>
                <c:pt idx="14806">
                  <c:v>13067.0546875</c:v>
                </c:pt>
                <c:pt idx="14807">
                  <c:v>14903.65625</c:v>
                </c:pt>
                <c:pt idx="14808">
                  <c:v>14354.21484375</c:v>
                </c:pt>
                <c:pt idx="14809">
                  <c:v>16111.53125</c:v>
                </c:pt>
                <c:pt idx="14810">
                  <c:v>14304.453125</c:v>
                </c:pt>
                <c:pt idx="14811">
                  <c:v>12662.6796875</c:v>
                </c:pt>
                <c:pt idx="14812">
                  <c:v>12444.39453125</c:v>
                </c:pt>
                <c:pt idx="14813">
                  <c:v>15213.23046875</c:v>
                </c:pt>
                <c:pt idx="14814">
                  <c:v>13721.796875</c:v>
                </c:pt>
                <c:pt idx="14815">
                  <c:v>11849.6484375</c:v>
                </c:pt>
                <c:pt idx="14816">
                  <c:v>13899.828125</c:v>
                </c:pt>
                <c:pt idx="14817">
                  <c:v>14413.0859375</c:v>
                </c:pt>
                <c:pt idx="14818">
                  <c:v>13969.1796875</c:v>
                </c:pt>
                <c:pt idx="14819">
                  <c:v>14485.875</c:v>
                </c:pt>
                <c:pt idx="14820">
                  <c:v>17614.30078125</c:v>
                </c:pt>
                <c:pt idx="14821">
                  <c:v>18802.87890625</c:v>
                </c:pt>
                <c:pt idx="14822">
                  <c:v>18420.3828125</c:v>
                </c:pt>
                <c:pt idx="14823">
                  <c:v>16304.87890625</c:v>
                </c:pt>
                <c:pt idx="14824">
                  <c:v>17149.5234375</c:v>
                </c:pt>
                <c:pt idx="14825">
                  <c:v>18388.7421875</c:v>
                </c:pt>
                <c:pt idx="14826">
                  <c:v>15563.20703125</c:v>
                </c:pt>
                <c:pt idx="14827">
                  <c:v>13885.61328125</c:v>
                </c:pt>
                <c:pt idx="14828">
                  <c:v>14144.78515625</c:v>
                </c:pt>
                <c:pt idx="14829">
                  <c:v>16828.94140625</c:v>
                </c:pt>
                <c:pt idx="14830">
                  <c:v>18827.66796875</c:v>
                </c:pt>
                <c:pt idx="14831">
                  <c:v>17873.15625</c:v>
                </c:pt>
                <c:pt idx="14832">
                  <c:v>16629.0625</c:v>
                </c:pt>
                <c:pt idx="14833">
                  <c:v>18593.48828125</c:v>
                </c:pt>
                <c:pt idx="14834">
                  <c:v>17297.1796875</c:v>
                </c:pt>
                <c:pt idx="14835">
                  <c:v>14269.7578125</c:v>
                </c:pt>
                <c:pt idx="14836">
                  <c:v>13141.15625</c:v>
                </c:pt>
                <c:pt idx="14837">
                  <c:v>12411.53125</c:v>
                </c:pt>
                <c:pt idx="14838">
                  <c:v>15017.46875</c:v>
                </c:pt>
                <c:pt idx="14839">
                  <c:v>14455.6640625</c:v>
                </c:pt>
                <c:pt idx="14840">
                  <c:v>11858.1875</c:v>
                </c:pt>
                <c:pt idx="14841">
                  <c:v>12035.78125</c:v>
                </c:pt>
                <c:pt idx="14842">
                  <c:v>15056.33203125</c:v>
                </c:pt>
                <c:pt idx="14843">
                  <c:v>12514.36328125</c:v>
                </c:pt>
                <c:pt idx="14844">
                  <c:v>14745.49609375</c:v>
                </c:pt>
                <c:pt idx="14845">
                  <c:v>13705.61328125</c:v>
                </c:pt>
                <c:pt idx="14846">
                  <c:v>14307.7109375</c:v>
                </c:pt>
                <c:pt idx="14847">
                  <c:v>15080.21875</c:v>
                </c:pt>
                <c:pt idx="14848">
                  <c:v>14761.6484375</c:v>
                </c:pt>
                <c:pt idx="14849">
                  <c:v>15534.9765625</c:v>
                </c:pt>
                <c:pt idx="14850">
                  <c:v>18469.3515625</c:v>
                </c:pt>
                <c:pt idx="14851">
                  <c:v>12574.78515625</c:v>
                </c:pt>
                <c:pt idx="14852">
                  <c:v>16601.4609375</c:v>
                </c:pt>
                <c:pt idx="14853">
                  <c:v>17114.30078125</c:v>
                </c:pt>
                <c:pt idx="14854">
                  <c:v>15395.03515625</c:v>
                </c:pt>
                <c:pt idx="14855">
                  <c:v>17485.671875</c:v>
                </c:pt>
                <c:pt idx="14856">
                  <c:v>15583.91796875</c:v>
                </c:pt>
                <c:pt idx="14857">
                  <c:v>14544.09375</c:v>
                </c:pt>
                <c:pt idx="14858">
                  <c:v>14192.65234375</c:v>
                </c:pt>
                <c:pt idx="14859">
                  <c:v>15986.6953125</c:v>
                </c:pt>
                <c:pt idx="14860">
                  <c:v>18428.8984375</c:v>
                </c:pt>
                <c:pt idx="14861">
                  <c:v>16002.12109375</c:v>
                </c:pt>
                <c:pt idx="14862">
                  <c:v>15823.17578125</c:v>
                </c:pt>
                <c:pt idx="14863">
                  <c:v>15673.97265625</c:v>
                </c:pt>
                <c:pt idx="14864">
                  <c:v>17698.23046875</c:v>
                </c:pt>
                <c:pt idx="14865">
                  <c:v>13274.12890625</c:v>
                </c:pt>
                <c:pt idx="14866">
                  <c:v>13340.8984375</c:v>
                </c:pt>
                <c:pt idx="14867">
                  <c:v>11311.9140625</c:v>
                </c:pt>
                <c:pt idx="14868">
                  <c:v>8817.59375</c:v>
                </c:pt>
                <c:pt idx="14869">
                  <c:v>8803.66796875</c:v>
                </c:pt>
                <c:pt idx="14870">
                  <c:v>8598.875</c:v>
                </c:pt>
                <c:pt idx="14871">
                  <c:v>9351.59765625</c:v>
                </c:pt>
                <c:pt idx="14872">
                  <c:v>10321.62109375</c:v>
                </c:pt>
                <c:pt idx="14873">
                  <c:v>11027.56640625</c:v>
                </c:pt>
                <c:pt idx="14874">
                  <c:v>11762.76953125</c:v>
                </c:pt>
                <c:pt idx="14875">
                  <c:v>11799.85546875</c:v>
                </c:pt>
                <c:pt idx="14876">
                  <c:v>11558.6171875</c:v>
                </c:pt>
                <c:pt idx="14877">
                  <c:v>11158.19140625</c:v>
                </c:pt>
                <c:pt idx="14878">
                  <c:v>10521.578125</c:v>
                </c:pt>
                <c:pt idx="14879">
                  <c:v>12032.80859375</c:v>
                </c:pt>
                <c:pt idx="14880">
                  <c:v>16323.5625</c:v>
                </c:pt>
                <c:pt idx="14881">
                  <c:v>14141.58203125</c:v>
                </c:pt>
                <c:pt idx="14882">
                  <c:v>16029.30859375</c:v>
                </c:pt>
                <c:pt idx="14883">
                  <c:v>15386.015625</c:v>
                </c:pt>
                <c:pt idx="14884">
                  <c:v>15543.03125</c:v>
                </c:pt>
                <c:pt idx="14885">
                  <c:v>13596.48828125</c:v>
                </c:pt>
                <c:pt idx="14886">
                  <c:v>12043.30859375</c:v>
                </c:pt>
                <c:pt idx="14887">
                  <c:v>11138.96484375</c:v>
                </c:pt>
                <c:pt idx="14888">
                  <c:v>14901.17578125</c:v>
                </c:pt>
                <c:pt idx="14889">
                  <c:v>15817.59375</c:v>
                </c:pt>
                <c:pt idx="14890">
                  <c:v>16123.265625</c:v>
                </c:pt>
                <c:pt idx="14891">
                  <c:v>16174.80078125</c:v>
                </c:pt>
                <c:pt idx="14892">
                  <c:v>13646.68359375</c:v>
                </c:pt>
                <c:pt idx="14893">
                  <c:v>13424.3515625</c:v>
                </c:pt>
                <c:pt idx="14894">
                  <c:v>14384.37890625</c:v>
                </c:pt>
                <c:pt idx="14895">
                  <c:v>15736.06640625</c:v>
                </c:pt>
                <c:pt idx="14896">
                  <c:v>15887.86328125</c:v>
                </c:pt>
                <c:pt idx="14897">
                  <c:v>14778.7890625</c:v>
                </c:pt>
                <c:pt idx="14898">
                  <c:v>15956.98046875</c:v>
                </c:pt>
                <c:pt idx="14899">
                  <c:v>13693.08984375</c:v>
                </c:pt>
                <c:pt idx="14900">
                  <c:v>12896.140625</c:v>
                </c:pt>
                <c:pt idx="14901">
                  <c:v>13451.80859375</c:v>
                </c:pt>
                <c:pt idx="14902">
                  <c:v>14842.9296875</c:v>
                </c:pt>
                <c:pt idx="14903">
                  <c:v>14462.7890625</c:v>
                </c:pt>
                <c:pt idx="14904">
                  <c:v>12521.32421875</c:v>
                </c:pt>
                <c:pt idx="14905">
                  <c:v>12304.37890625</c:v>
                </c:pt>
                <c:pt idx="14906">
                  <c:v>15864.68359375</c:v>
                </c:pt>
                <c:pt idx="14907">
                  <c:v>15043.49609375</c:v>
                </c:pt>
                <c:pt idx="14908">
                  <c:v>14541.36328125</c:v>
                </c:pt>
                <c:pt idx="14909">
                  <c:v>15604.52734375</c:v>
                </c:pt>
                <c:pt idx="14910">
                  <c:v>14907.265625</c:v>
                </c:pt>
                <c:pt idx="14911">
                  <c:v>14945.03125</c:v>
                </c:pt>
                <c:pt idx="14912">
                  <c:v>12082.2109375</c:v>
                </c:pt>
                <c:pt idx="14913">
                  <c:v>9937.0078125</c:v>
                </c:pt>
                <c:pt idx="14914">
                  <c:v>10203.71875</c:v>
                </c:pt>
                <c:pt idx="14915">
                  <c:v>14877.30078125</c:v>
                </c:pt>
                <c:pt idx="14916">
                  <c:v>15084.40625</c:v>
                </c:pt>
                <c:pt idx="14917">
                  <c:v>12954.72265625</c:v>
                </c:pt>
                <c:pt idx="14918">
                  <c:v>11593.828125</c:v>
                </c:pt>
                <c:pt idx="14919">
                  <c:v>11683.73046875</c:v>
                </c:pt>
                <c:pt idx="14920">
                  <c:v>14877.984375</c:v>
                </c:pt>
                <c:pt idx="14921">
                  <c:v>14198.53515625</c:v>
                </c:pt>
                <c:pt idx="14922">
                  <c:v>13068.8828125</c:v>
                </c:pt>
                <c:pt idx="14923">
                  <c:v>13156.82421875</c:v>
                </c:pt>
                <c:pt idx="14924">
                  <c:v>14961.65625</c:v>
                </c:pt>
                <c:pt idx="14925">
                  <c:v>14801.65234375</c:v>
                </c:pt>
                <c:pt idx="14926">
                  <c:v>12997.1015625</c:v>
                </c:pt>
                <c:pt idx="14927">
                  <c:v>16545.4453125</c:v>
                </c:pt>
                <c:pt idx="14928">
                  <c:v>14898.44921875</c:v>
                </c:pt>
                <c:pt idx="14929">
                  <c:v>14507.75</c:v>
                </c:pt>
                <c:pt idx="14930">
                  <c:v>16887.29296875</c:v>
                </c:pt>
                <c:pt idx="14931">
                  <c:v>13059.4609375</c:v>
                </c:pt>
                <c:pt idx="14932">
                  <c:v>12095.56640625</c:v>
                </c:pt>
                <c:pt idx="14933">
                  <c:v>11659.0546875</c:v>
                </c:pt>
                <c:pt idx="14934">
                  <c:v>15552.85546875</c:v>
                </c:pt>
                <c:pt idx="14935">
                  <c:v>16415.54296875</c:v>
                </c:pt>
                <c:pt idx="14936">
                  <c:v>16277.37890625</c:v>
                </c:pt>
                <c:pt idx="14937">
                  <c:v>14892.5</c:v>
                </c:pt>
                <c:pt idx="14938">
                  <c:v>14298.83984375</c:v>
                </c:pt>
                <c:pt idx="14939">
                  <c:v>15038.55859375</c:v>
                </c:pt>
                <c:pt idx="14940">
                  <c:v>14189.25</c:v>
                </c:pt>
                <c:pt idx="14941">
                  <c:v>12978.47265625</c:v>
                </c:pt>
                <c:pt idx="14942">
                  <c:v>13466.55859375</c:v>
                </c:pt>
                <c:pt idx="14943">
                  <c:v>14060.421875</c:v>
                </c:pt>
                <c:pt idx="14944">
                  <c:v>13291.546875</c:v>
                </c:pt>
                <c:pt idx="14945">
                  <c:v>12054.015625</c:v>
                </c:pt>
                <c:pt idx="14946">
                  <c:v>10713.5625</c:v>
                </c:pt>
                <c:pt idx="14947">
                  <c:v>14179.9375</c:v>
                </c:pt>
                <c:pt idx="14948">
                  <c:v>12987.39453125</c:v>
                </c:pt>
                <c:pt idx="14949">
                  <c:v>11989.30078125</c:v>
                </c:pt>
                <c:pt idx="14950">
                  <c:v>13959.48046875</c:v>
                </c:pt>
                <c:pt idx="14951">
                  <c:v>12679.453125</c:v>
                </c:pt>
                <c:pt idx="14952">
                  <c:v>8293.1796875</c:v>
                </c:pt>
                <c:pt idx="14953">
                  <c:v>9570.296875</c:v>
                </c:pt>
                <c:pt idx="14954">
                  <c:v>13906.1875</c:v>
                </c:pt>
                <c:pt idx="14955">
                  <c:v>17409.08203125</c:v>
                </c:pt>
                <c:pt idx="14956">
                  <c:v>17381.37109375</c:v>
                </c:pt>
                <c:pt idx="14957">
                  <c:v>17194.09375</c:v>
                </c:pt>
                <c:pt idx="14958">
                  <c:v>17743.578125</c:v>
                </c:pt>
                <c:pt idx="14959">
                  <c:v>16381.1171875</c:v>
                </c:pt>
                <c:pt idx="14960">
                  <c:v>14911.00390625</c:v>
                </c:pt>
                <c:pt idx="14961">
                  <c:v>18077.11328125</c:v>
                </c:pt>
                <c:pt idx="14962">
                  <c:v>16927.04296875</c:v>
                </c:pt>
                <c:pt idx="14963">
                  <c:v>16047.3203125</c:v>
                </c:pt>
                <c:pt idx="14964">
                  <c:v>17153.62890625</c:v>
                </c:pt>
                <c:pt idx="14965">
                  <c:v>13267.9765625</c:v>
                </c:pt>
                <c:pt idx="14966">
                  <c:v>9589.4609375</c:v>
                </c:pt>
                <c:pt idx="14967">
                  <c:v>10866.27734375</c:v>
                </c:pt>
                <c:pt idx="14968">
                  <c:v>16575.1484375</c:v>
                </c:pt>
                <c:pt idx="14969">
                  <c:v>17778.0546875</c:v>
                </c:pt>
                <c:pt idx="14970">
                  <c:v>16513.921875</c:v>
                </c:pt>
                <c:pt idx="14971">
                  <c:v>14831.80859375</c:v>
                </c:pt>
                <c:pt idx="14972">
                  <c:v>13111.66015625</c:v>
                </c:pt>
                <c:pt idx="14973">
                  <c:v>11877.22265625</c:v>
                </c:pt>
                <c:pt idx="14974">
                  <c:v>14745.859375</c:v>
                </c:pt>
                <c:pt idx="14975">
                  <c:v>15216.41015625</c:v>
                </c:pt>
                <c:pt idx="14976">
                  <c:v>13359.2265625</c:v>
                </c:pt>
                <c:pt idx="14977">
                  <c:v>11289.546875</c:v>
                </c:pt>
                <c:pt idx="14978">
                  <c:v>11050.34375</c:v>
                </c:pt>
                <c:pt idx="14979">
                  <c:v>15309.6796875</c:v>
                </c:pt>
                <c:pt idx="14980">
                  <c:v>15965.04296875</c:v>
                </c:pt>
                <c:pt idx="14981">
                  <c:v>15994.53515625</c:v>
                </c:pt>
                <c:pt idx="14982">
                  <c:v>15998.76171875</c:v>
                </c:pt>
                <c:pt idx="14983">
                  <c:v>14613.69921875</c:v>
                </c:pt>
                <c:pt idx="14984">
                  <c:v>15148.40234375</c:v>
                </c:pt>
                <c:pt idx="14985">
                  <c:v>15388.19921875</c:v>
                </c:pt>
                <c:pt idx="14986">
                  <c:v>12614.6171875</c:v>
                </c:pt>
                <c:pt idx="14987">
                  <c:v>11377.71875</c:v>
                </c:pt>
                <c:pt idx="14988">
                  <c:v>10644.171875</c:v>
                </c:pt>
                <c:pt idx="14989">
                  <c:v>14394.66796875</c:v>
                </c:pt>
                <c:pt idx="14990">
                  <c:v>14368.21484375</c:v>
                </c:pt>
                <c:pt idx="14991">
                  <c:v>14198.34375</c:v>
                </c:pt>
                <c:pt idx="14992">
                  <c:v>13036.89453125</c:v>
                </c:pt>
                <c:pt idx="14993">
                  <c:v>15097.38671875</c:v>
                </c:pt>
                <c:pt idx="14994">
                  <c:v>14670.3515625</c:v>
                </c:pt>
                <c:pt idx="14995">
                  <c:v>10303.82421875</c:v>
                </c:pt>
                <c:pt idx="14996">
                  <c:v>8490.0390625</c:v>
                </c:pt>
                <c:pt idx="14997">
                  <c:v>7668.4140625</c:v>
                </c:pt>
                <c:pt idx="14998">
                  <c:v>10609.84765625</c:v>
                </c:pt>
                <c:pt idx="14999">
                  <c:v>14980.6015625</c:v>
                </c:pt>
                <c:pt idx="15000">
                  <c:v>12021.640625</c:v>
                </c:pt>
                <c:pt idx="15001">
                  <c:v>10252.1953125</c:v>
                </c:pt>
                <c:pt idx="15002">
                  <c:v>13056.796875</c:v>
                </c:pt>
                <c:pt idx="15003">
                  <c:v>13264.0390625</c:v>
                </c:pt>
                <c:pt idx="15004">
                  <c:v>12112.6796875</c:v>
                </c:pt>
                <c:pt idx="15005">
                  <c:v>12085.28125</c:v>
                </c:pt>
                <c:pt idx="15006">
                  <c:v>10696.90234375</c:v>
                </c:pt>
                <c:pt idx="15007">
                  <c:v>8823.109375</c:v>
                </c:pt>
                <c:pt idx="15008">
                  <c:v>8794.0390625</c:v>
                </c:pt>
                <c:pt idx="15009">
                  <c:v>12581.66796875</c:v>
                </c:pt>
                <c:pt idx="15010">
                  <c:v>12380.6484375</c:v>
                </c:pt>
                <c:pt idx="15011">
                  <c:v>12676.31640625</c:v>
                </c:pt>
                <c:pt idx="15012">
                  <c:v>11785.51171875</c:v>
                </c:pt>
                <c:pt idx="15013">
                  <c:v>10905.4453125</c:v>
                </c:pt>
                <c:pt idx="15014">
                  <c:v>12116.82421875</c:v>
                </c:pt>
                <c:pt idx="15015">
                  <c:v>16005.265625</c:v>
                </c:pt>
                <c:pt idx="15016">
                  <c:v>13949.4765625</c:v>
                </c:pt>
                <c:pt idx="15017">
                  <c:v>11592.671875</c:v>
                </c:pt>
                <c:pt idx="15018">
                  <c:v>10549.98046875</c:v>
                </c:pt>
                <c:pt idx="15019">
                  <c:v>10778.11328125</c:v>
                </c:pt>
                <c:pt idx="15020">
                  <c:v>14998.5078125</c:v>
                </c:pt>
                <c:pt idx="15021">
                  <c:v>15310.4921875</c:v>
                </c:pt>
                <c:pt idx="15022">
                  <c:v>16139.40625</c:v>
                </c:pt>
                <c:pt idx="15023">
                  <c:v>13774.7265625</c:v>
                </c:pt>
                <c:pt idx="15024">
                  <c:v>15040.23828125</c:v>
                </c:pt>
                <c:pt idx="15025">
                  <c:v>15225.64453125</c:v>
                </c:pt>
                <c:pt idx="15026">
                  <c:v>15087.09765625</c:v>
                </c:pt>
                <c:pt idx="15027">
                  <c:v>15424.73046875</c:v>
                </c:pt>
                <c:pt idx="15028">
                  <c:v>14208.31640625</c:v>
                </c:pt>
                <c:pt idx="15029">
                  <c:v>16329.03125</c:v>
                </c:pt>
                <c:pt idx="15030">
                  <c:v>15430.2421875</c:v>
                </c:pt>
                <c:pt idx="15031">
                  <c:v>15832.2109375</c:v>
                </c:pt>
                <c:pt idx="15032">
                  <c:v>15974.5546875</c:v>
                </c:pt>
                <c:pt idx="15033">
                  <c:v>15065.5625</c:v>
                </c:pt>
                <c:pt idx="15034">
                  <c:v>16193.203125</c:v>
                </c:pt>
                <c:pt idx="15035">
                  <c:v>14387.296875</c:v>
                </c:pt>
                <c:pt idx="15036">
                  <c:v>14571.0234375</c:v>
                </c:pt>
                <c:pt idx="15037">
                  <c:v>16399.859375</c:v>
                </c:pt>
                <c:pt idx="15038">
                  <c:v>16300.59375</c:v>
                </c:pt>
                <c:pt idx="15039">
                  <c:v>16295.4140625</c:v>
                </c:pt>
                <c:pt idx="15040">
                  <c:v>12725.6484375</c:v>
                </c:pt>
                <c:pt idx="15041">
                  <c:v>11341.9609375</c:v>
                </c:pt>
                <c:pt idx="15042">
                  <c:v>13185.484375</c:v>
                </c:pt>
                <c:pt idx="15043">
                  <c:v>15940.890625</c:v>
                </c:pt>
                <c:pt idx="15044">
                  <c:v>15869.1796875</c:v>
                </c:pt>
                <c:pt idx="15045">
                  <c:v>12432.0234375</c:v>
                </c:pt>
                <c:pt idx="15046">
                  <c:v>12843.796875</c:v>
                </c:pt>
                <c:pt idx="15047">
                  <c:v>10434.91796875</c:v>
                </c:pt>
                <c:pt idx="15048">
                  <c:v>9804.3984375</c:v>
                </c:pt>
                <c:pt idx="15049">
                  <c:v>11710.81640625</c:v>
                </c:pt>
                <c:pt idx="15050">
                  <c:v>12090.51953125</c:v>
                </c:pt>
                <c:pt idx="15051">
                  <c:v>10375.78125</c:v>
                </c:pt>
                <c:pt idx="15052">
                  <c:v>11949.21484375</c:v>
                </c:pt>
                <c:pt idx="15053">
                  <c:v>10991.99609375</c:v>
                </c:pt>
                <c:pt idx="15054">
                  <c:v>10760.35546875</c:v>
                </c:pt>
                <c:pt idx="15055">
                  <c:v>10811.07421875</c:v>
                </c:pt>
                <c:pt idx="15056">
                  <c:v>9584.33203125</c:v>
                </c:pt>
                <c:pt idx="15057">
                  <c:v>8956.71875</c:v>
                </c:pt>
                <c:pt idx="15058">
                  <c:v>10025.859375</c:v>
                </c:pt>
                <c:pt idx="15059">
                  <c:v>12866.33203125</c:v>
                </c:pt>
                <c:pt idx="15060">
                  <c:v>17356.859375</c:v>
                </c:pt>
                <c:pt idx="15061">
                  <c:v>18404.43359375</c:v>
                </c:pt>
                <c:pt idx="15062">
                  <c:v>18140.58984375</c:v>
                </c:pt>
                <c:pt idx="15063">
                  <c:v>17328.90234375</c:v>
                </c:pt>
                <c:pt idx="15064">
                  <c:v>17075.41015625</c:v>
                </c:pt>
                <c:pt idx="15065">
                  <c:v>15701.8671875</c:v>
                </c:pt>
                <c:pt idx="15066">
                  <c:v>15529.015625</c:v>
                </c:pt>
                <c:pt idx="15067">
                  <c:v>16150.23046875</c:v>
                </c:pt>
                <c:pt idx="15068">
                  <c:v>17829.71875</c:v>
                </c:pt>
                <c:pt idx="15069">
                  <c:v>17523.734375</c:v>
                </c:pt>
                <c:pt idx="15070">
                  <c:v>17072.953125</c:v>
                </c:pt>
                <c:pt idx="15071">
                  <c:v>16159.4375</c:v>
                </c:pt>
                <c:pt idx="15072">
                  <c:v>17368.8203125</c:v>
                </c:pt>
                <c:pt idx="15073">
                  <c:v>13685.171875</c:v>
                </c:pt>
                <c:pt idx="15074">
                  <c:v>15228.6796875</c:v>
                </c:pt>
                <c:pt idx="15075">
                  <c:v>17443.3359375</c:v>
                </c:pt>
                <c:pt idx="15076">
                  <c:v>16943.625</c:v>
                </c:pt>
                <c:pt idx="15077">
                  <c:v>16005.26171875</c:v>
                </c:pt>
                <c:pt idx="15078">
                  <c:v>13594.7734375</c:v>
                </c:pt>
                <c:pt idx="15079">
                  <c:v>12665.84375</c:v>
                </c:pt>
                <c:pt idx="15080">
                  <c:v>13482.92578125</c:v>
                </c:pt>
                <c:pt idx="15081">
                  <c:v>17681.953125</c:v>
                </c:pt>
                <c:pt idx="15082">
                  <c:v>17406.984375</c:v>
                </c:pt>
                <c:pt idx="15083">
                  <c:v>16306.9453125</c:v>
                </c:pt>
                <c:pt idx="15084">
                  <c:v>17351.51953125</c:v>
                </c:pt>
                <c:pt idx="15085">
                  <c:v>17184.28515625</c:v>
                </c:pt>
                <c:pt idx="15086">
                  <c:v>16162.18359375</c:v>
                </c:pt>
                <c:pt idx="15087">
                  <c:v>16333.765625</c:v>
                </c:pt>
                <c:pt idx="15088">
                  <c:v>17634.015625</c:v>
                </c:pt>
                <c:pt idx="15089">
                  <c:v>17614.4375</c:v>
                </c:pt>
                <c:pt idx="15090">
                  <c:v>15785.98828125</c:v>
                </c:pt>
                <c:pt idx="15091">
                  <c:v>15943.84765625</c:v>
                </c:pt>
                <c:pt idx="15092">
                  <c:v>16362.19140625</c:v>
                </c:pt>
                <c:pt idx="15093">
                  <c:v>14019.97265625</c:v>
                </c:pt>
                <c:pt idx="15094">
                  <c:v>11355.21484375</c:v>
                </c:pt>
                <c:pt idx="15095">
                  <c:v>10088.05078125</c:v>
                </c:pt>
                <c:pt idx="15096">
                  <c:v>10744.44140625</c:v>
                </c:pt>
                <c:pt idx="15097">
                  <c:v>14897.37890625</c:v>
                </c:pt>
                <c:pt idx="15098">
                  <c:v>14743.0078125</c:v>
                </c:pt>
                <c:pt idx="15099">
                  <c:v>12834.22265625</c:v>
                </c:pt>
                <c:pt idx="15100">
                  <c:v>12178.859375</c:v>
                </c:pt>
                <c:pt idx="15101">
                  <c:v>11505.734375</c:v>
                </c:pt>
                <c:pt idx="15102">
                  <c:v>13369.5078125</c:v>
                </c:pt>
                <c:pt idx="15103">
                  <c:v>14406.4453125</c:v>
                </c:pt>
                <c:pt idx="15104">
                  <c:v>15858.390625</c:v>
                </c:pt>
                <c:pt idx="15105">
                  <c:v>14819.6015625</c:v>
                </c:pt>
                <c:pt idx="15106">
                  <c:v>15950.421875</c:v>
                </c:pt>
                <c:pt idx="15107">
                  <c:v>14722.98828125</c:v>
                </c:pt>
                <c:pt idx="15108">
                  <c:v>14456.65234375</c:v>
                </c:pt>
                <c:pt idx="15109">
                  <c:v>14175.5234375</c:v>
                </c:pt>
                <c:pt idx="15110">
                  <c:v>12250.51171875</c:v>
                </c:pt>
                <c:pt idx="15111">
                  <c:v>11931.3203125</c:v>
                </c:pt>
                <c:pt idx="15112">
                  <c:v>14638.8671875</c:v>
                </c:pt>
                <c:pt idx="15113">
                  <c:v>14674.00390625</c:v>
                </c:pt>
                <c:pt idx="15114">
                  <c:v>15644.14453125</c:v>
                </c:pt>
                <c:pt idx="15115">
                  <c:v>15234.8046875</c:v>
                </c:pt>
                <c:pt idx="15116">
                  <c:v>13321.078125</c:v>
                </c:pt>
                <c:pt idx="15117">
                  <c:v>12074.25</c:v>
                </c:pt>
                <c:pt idx="15118">
                  <c:v>15941.35546875</c:v>
                </c:pt>
                <c:pt idx="15119">
                  <c:v>14286.33984375</c:v>
                </c:pt>
                <c:pt idx="15120">
                  <c:v>16756.609375</c:v>
                </c:pt>
                <c:pt idx="15121">
                  <c:v>16440.4765625</c:v>
                </c:pt>
                <c:pt idx="15122">
                  <c:v>14185.859375</c:v>
                </c:pt>
                <c:pt idx="15123">
                  <c:v>15261.828125</c:v>
                </c:pt>
                <c:pt idx="15124">
                  <c:v>17287.98828125</c:v>
                </c:pt>
                <c:pt idx="15125">
                  <c:v>14565.28125</c:v>
                </c:pt>
                <c:pt idx="15126">
                  <c:v>13007.546875</c:v>
                </c:pt>
                <c:pt idx="15127">
                  <c:v>12928.984375</c:v>
                </c:pt>
                <c:pt idx="15128">
                  <c:v>15490.4296875</c:v>
                </c:pt>
                <c:pt idx="15129">
                  <c:v>17265.046875</c:v>
                </c:pt>
                <c:pt idx="15130">
                  <c:v>17042.55859375</c:v>
                </c:pt>
                <c:pt idx="15131">
                  <c:v>17410.203125</c:v>
                </c:pt>
                <c:pt idx="15132">
                  <c:v>17354.98828125</c:v>
                </c:pt>
                <c:pt idx="15133">
                  <c:v>15655.7421875</c:v>
                </c:pt>
                <c:pt idx="15134">
                  <c:v>13384.8828125</c:v>
                </c:pt>
                <c:pt idx="15135">
                  <c:v>12520.30859375</c:v>
                </c:pt>
                <c:pt idx="15136">
                  <c:v>12270.734375</c:v>
                </c:pt>
                <c:pt idx="15137">
                  <c:v>13726.88671875</c:v>
                </c:pt>
                <c:pt idx="15138">
                  <c:v>13521.29296875</c:v>
                </c:pt>
                <c:pt idx="15139">
                  <c:v>12062.21875</c:v>
                </c:pt>
                <c:pt idx="15140">
                  <c:v>14214.94140625</c:v>
                </c:pt>
                <c:pt idx="15141">
                  <c:v>14266.91015625</c:v>
                </c:pt>
                <c:pt idx="15142">
                  <c:v>14514.671875</c:v>
                </c:pt>
                <c:pt idx="15143">
                  <c:v>13776.6015625</c:v>
                </c:pt>
                <c:pt idx="15144">
                  <c:v>12073.7421875</c:v>
                </c:pt>
                <c:pt idx="15145">
                  <c:v>9372.6015625</c:v>
                </c:pt>
                <c:pt idx="15146">
                  <c:v>8649.82421875</c:v>
                </c:pt>
                <c:pt idx="15147">
                  <c:v>11228.01953125</c:v>
                </c:pt>
                <c:pt idx="15148">
                  <c:v>13701.90234375</c:v>
                </c:pt>
                <c:pt idx="15149">
                  <c:v>13520.52734375</c:v>
                </c:pt>
                <c:pt idx="15150">
                  <c:v>14474.9765625</c:v>
                </c:pt>
                <c:pt idx="15151">
                  <c:v>12876.765625</c:v>
                </c:pt>
                <c:pt idx="15152">
                  <c:v>12548.4921875</c:v>
                </c:pt>
                <c:pt idx="15153">
                  <c:v>13918.34375</c:v>
                </c:pt>
                <c:pt idx="15154">
                  <c:v>12216.4140625</c:v>
                </c:pt>
                <c:pt idx="15155">
                  <c:v>12997.6328125</c:v>
                </c:pt>
                <c:pt idx="15156">
                  <c:v>11314.421875</c:v>
                </c:pt>
                <c:pt idx="15157">
                  <c:v>10948.2421875</c:v>
                </c:pt>
                <c:pt idx="15158">
                  <c:v>11867.2890625</c:v>
                </c:pt>
                <c:pt idx="15159">
                  <c:v>13446.58984375</c:v>
                </c:pt>
                <c:pt idx="15160">
                  <c:v>13756.7578125</c:v>
                </c:pt>
                <c:pt idx="15161">
                  <c:v>14476.16796875</c:v>
                </c:pt>
                <c:pt idx="15162">
                  <c:v>11478.26171875</c:v>
                </c:pt>
                <c:pt idx="15163">
                  <c:v>13939.79296875</c:v>
                </c:pt>
                <c:pt idx="15164">
                  <c:v>14185.9453125</c:v>
                </c:pt>
                <c:pt idx="15165">
                  <c:v>15391.03125</c:v>
                </c:pt>
                <c:pt idx="15166">
                  <c:v>14966.91015625</c:v>
                </c:pt>
                <c:pt idx="15167">
                  <c:v>12103.8515625</c:v>
                </c:pt>
                <c:pt idx="15168">
                  <c:v>13305.0703125</c:v>
                </c:pt>
                <c:pt idx="15169">
                  <c:v>15376.81640625</c:v>
                </c:pt>
                <c:pt idx="15170">
                  <c:v>14845.26171875</c:v>
                </c:pt>
                <c:pt idx="15171">
                  <c:v>14405.6640625</c:v>
                </c:pt>
                <c:pt idx="15172">
                  <c:v>14269.80859375</c:v>
                </c:pt>
                <c:pt idx="15173">
                  <c:v>15977.1328125</c:v>
                </c:pt>
                <c:pt idx="15174">
                  <c:v>14254.1484375</c:v>
                </c:pt>
                <c:pt idx="15175">
                  <c:v>14080.13671875</c:v>
                </c:pt>
                <c:pt idx="15176">
                  <c:v>15491.00390625</c:v>
                </c:pt>
                <c:pt idx="15177">
                  <c:v>15848.01171875</c:v>
                </c:pt>
                <c:pt idx="15178">
                  <c:v>15178.921875</c:v>
                </c:pt>
                <c:pt idx="15179">
                  <c:v>14639.7578125</c:v>
                </c:pt>
                <c:pt idx="15180">
                  <c:v>16835.81640625</c:v>
                </c:pt>
                <c:pt idx="15181">
                  <c:v>17068.7265625</c:v>
                </c:pt>
                <c:pt idx="15182">
                  <c:v>14991.91796875</c:v>
                </c:pt>
                <c:pt idx="15183">
                  <c:v>17255.90625</c:v>
                </c:pt>
                <c:pt idx="15184">
                  <c:v>16597.0546875</c:v>
                </c:pt>
                <c:pt idx="15185">
                  <c:v>16394.85546875</c:v>
                </c:pt>
                <c:pt idx="15186">
                  <c:v>14118.390625</c:v>
                </c:pt>
                <c:pt idx="15187">
                  <c:v>13745.98828125</c:v>
                </c:pt>
                <c:pt idx="15188">
                  <c:v>15667.796875</c:v>
                </c:pt>
                <c:pt idx="15189">
                  <c:v>15492.95703125</c:v>
                </c:pt>
                <c:pt idx="15190">
                  <c:v>17258.9921875</c:v>
                </c:pt>
                <c:pt idx="15191">
                  <c:v>16995.8671875</c:v>
                </c:pt>
                <c:pt idx="15192">
                  <c:v>15643.75</c:v>
                </c:pt>
                <c:pt idx="15193">
                  <c:v>16273.8125</c:v>
                </c:pt>
                <c:pt idx="15194">
                  <c:v>17020.65625</c:v>
                </c:pt>
                <c:pt idx="15195">
                  <c:v>14919.94921875</c:v>
                </c:pt>
                <c:pt idx="15196">
                  <c:v>15898.0546875</c:v>
                </c:pt>
                <c:pt idx="15197">
                  <c:v>14919.375</c:v>
                </c:pt>
                <c:pt idx="15198">
                  <c:v>12368.65234375</c:v>
                </c:pt>
                <c:pt idx="15199">
                  <c:v>12699.484375</c:v>
                </c:pt>
                <c:pt idx="15200">
                  <c:v>15820.9765625</c:v>
                </c:pt>
                <c:pt idx="15201">
                  <c:v>15780.171875</c:v>
                </c:pt>
                <c:pt idx="15202">
                  <c:v>13146.59375</c:v>
                </c:pt>
                <c:pt idx="15203">
                  <c:v>11459.6328125</c:v>
                </c:pt>
                <c:pt idx="15204">
                  <c:v>12060.41015625</c:v>
                </c:pt>
                <c:pt idx="15205">
                  <c:v>14678.03125</c:v>
                </c:pt>
                <c:pt idx="15206">
                  <c:v>15567.6953125</c:v>
                </c:pt>
                <c:pt idx="15207">
                  <c:v>15499.375</c:v>
                </c:pt>
                <c:pt idx="15208">
                  <c:v>14797.1875</c:v>
                </c:pt>
                <c:pt idx="15209">
                  <c:v>12849.5234375</c:v>
                </c:pt>
                <c:pt idx="15210">
                  <c:v>13857.29296875</c:v>
                </c:pt>
                <c:pt idx="15211">
                  <c:v>11877.31640625</c:v>
                </c:pt>
                <c:pt idx="15212">
                  <c:v>10429.421875</c:v>
                </c:pt>
                <c:pt idx="15213">
                  <c:v>9470.16015625</c:v>
                </c:pt>
                <c:pt idx="15214">
                  <c:v>12393.48828125</c:v>
                </c:pt>
                <c:pt idx="15215">
                  <c:v>13549.37109375</c:v>
                </c:pt>
                <c:pt idx="15216">
                  <c:v>11496.3125</c:v>
                </c:pt>
                <c:pt idx="15217">
                  <c:v>9594.1953125</c:v>
                </c:pt>
                <c:pt idx="15218">
                  <c:v>9660.38671875</c:v>
                </c:pt>
                <c:pt idx="15219">
                  <c:v>13874.19921875</c:v>
                </c:pt>
                <c:pt idx="15220">
                  <c:v>13086.6875</c:v>
                </c:pt>
                <c:pt idx="15221">
                  <c:v>11591.5234375</c:v>
                </c:pt>
                <c:pt idx="15222">
                  <c:v>12063.8671875</c:v>
                </c:pt>
                <c:pt idx="15223">
                  <c:v>13756.9140625</c:v>
                </c:pt>
                <c:pt idx="15224">
                  <c:v>13329.7421875</c:v>
                </c:pt>
                <c:pt idx="15225">
                  <c:v>13300.8203125</c:v>
                </c:pt>
                <c:pt idx="15226">
                  <c:v>15184.11328125</c:v>
                </c:pt>
                <c:pt idx="15227">
                  <c:v>13306.0859375</c:v>
                </c:pt>
                <c:pt idx="15228">
                  <c:v>11966.515625</c:v>
                </c:pt>
                <c:pt idx="15229">
                  <c:v>15620.0625</c:v>
                </c:pt>
                <c:pt idx="15230">
                  <c:v>16188.07421875</c:v>
                </c:pt>
                <c:pt idx="15231">
                  <c:v>14886.14453125</c:v>
                </c:pt>
                <c:pt idx="15232">
                  <c:v>14125.15625</c:v>
                </c:pt>
                <c:pt idx="15233">
                  <c:v>15775.37109375</c:v>
                </c:pt>
                <c:pt idx="15234">
                  <c:v>16069.69140625</c:v>
                </c:pt>
                <c:pt idx="15235">
                  <c:v>13664.3828125</c:v>
                </c:pt>
                <c:pt idx="15236">
                  <c:v>12217.15234375</c:v>
                </c:pt>
                <c:pt idx="15237">
                  <c:v>12500.51171875</c:v>
                </c:pt>
                <c:pt idx="15238">
                  <c:v>15872.21875</c:v>
                </c:pt>
                <c:pt idx="15239">
                  <c:v>16206.01171875</c:v>
                </c:pt>
                <c:pt idx="15240">
                  <c:v>14292.8515625</c:v>
                </c:pt>
                <c:pt idx="15241">
                  <c:v>13781.453125</c:v>
                </c:pt>
                <c:pt idx="15242">
                  <c:v>14146.421875</c:v>
                </c:pt>
                <c:pt idx="15243">
                  <c:v>11028.8359375</c:v>
                </c:pt>
                <c:pt idx="15244">
                  <c:v>9611.13671875</c:v>
                </c:pt>
                <c:pt idx="15245">
                  <c:v>10303.53125</c:v>
                </c:pt>
                <c:pt idx="15246">
                  <c:v>11880.93359375</c:v>
                </c:pt>
                <c:pt idx="15247">
                  <c:v>13768.7265625</c:v>
                </c:pt>
                <c:pt idx="15248">
                  <c:v>13136.76171875</c:v>
                </c:pt>
                <c:pt idx="15249">
                  <c:v>13396.0546875</c:v>
                </c:pt>
                <c:pt idx="15250">
                  <c:v>12473.6953125</c:v>
                </c:pt>
                <c:pt idx="15251">
                  <c:v>12906.30078125</c:v>
                </c:pt>
                <c:pt idx="15252">
                  <c:v>13591.82421875</c:v>
                </c:pt>
                <c:pt idx="15253">
                  <c:v>12722.5703125</c:v>
                </c:pt>
                <c:pt idx="15254">
                  <c:v>13257.66796875</c:v>
                </c:pt>
                <c:pt idx="15255">
                  <c:v>15033.2109375</c:v>
                </c:pt>
                <c:pt idx="15256">
                  <c:v>14972.125</c:v>
                </c:pt>
                <c:pt idx="15257">
                  <c:v>15189.828125</c:v>
                </c:pt>
                <c:pt idx="15258">
                  <c:v>15567.3125</c:v>
                </c:pt>
                <c:pt idx="15259">
                  <c:v>14899.11328125</c:v>
                </c:pt>
                <c:pt idx="15260">
                  <c:v>13843.109375</c:v>
                </c:pt>
                <c:pt idx="15261">
                  <c:v>15074.77734375</c:v>
                </c:pt>
                <c:pt idx="15262">
                  <c:v>15644.8359375</c:v>
                </c:pt>
                <c:pt idx="15263">
                  <c:v>15768.0234375</c:v>
                </c:pt>
                <c:pt idx="15264">
                  <c:v>14707.12890625</c:v>
                </c:pt>
                <c:pt idx="15265">
                  <c:v>13204.21875</c:v>
                </c:pt>
                <c:pt idx="15266">
                  <c:v>14899.15625</c:v>
                </c:pt>
                <c:pt idx="15267">
                  <c:v>15726.43359375</c:v>
                </c:pt>
                <c:pt idx="15268">
                  <c:v>15057.51171875</c:v>
                </c:pt>
                <c:pt idx="15269">
                  <c:v>15424.12109375</c:v>
                </c:pt>
                <c:pt idx="15270">
                  <c:v>13383.734375</c:v>
                </c:pt>
                <c:pt idx="15271">
                  <c:v>13250.6640625</c:v>
                </c:pt>
                <c:pt idx="15272">
                  <c:v>13208.953125</c:v>
                </c:pt>
                <c:pt idx="15273">
                  <c:v>14170.02734375</c:v>
                </c:pt>
                <c:pt idx="15274">
                  <c:v>12853.85546875</c:v>
                </c:pt>
                <c:pt idx="15275">
                  <c:v>14015.1875</c:v>
                </c:pt>
                <c:pt idx="15276">
                  <c:v>14521.9765625</c:v>
                </c:pt>
                <c:pt idx="15277">
                  <c:v>13477.328125</c:v>
                </c:pt>
                <c:pt idx="15278">
                  <c:v>12131.06640625</c:v>
                </c:pt>
                <c:pt idx="15279">
                  <c:v>12314.12109375</c:v>
                </c:pt>
                <c:pt idx="15280">
                  <c:v>13981.21484375</c:v>
                </c:pt>
                <c:pt idx="15281">
                  <c:v>10478.33203125</c:v>
                </c:pt>
                <c:pt idx="15282">
                  <c:v>10166.70703125</c:v>
                </c:pt>
                <c:pt idx="15283">
                  <c:v>12836.84375</c:v>
                </c:pt>
                <c:pt idx="15284">
                  <c:v>14200.8203125</c:v>
                </c:pt>
                <c:pt idx="15285">
                  <c:v>17863.93359375</c:v>
                </c:pt>
                <c:pt idx="15286">
                  <c:v>18244.55078125</c:v>
                </c:pt>
                <c:pt idx="15287">
                  <c:v>17941.7421875</c:v>
                </c:pt>
                <c:pt idx="15288">
                  <c:v>14646.22265625</c:v>
                </c:pt>
                <c:pt idx="15289">
                  <c:v>12100.765625</c:v>
                </c:pt>
                <c:pt idx="15290">
                  <c:v>10086.69140625</c:v>
                </c:pt>
                <c:pt idx="15291">
                  <c:v>10828.953125</c:v>
                </c:pt>
                <c:pt idx="15292">
                  <c:v>15077.21875</c:v>
                </c:pt>
                <c:pt idx="15293">
                  <c:v>16379.11328125</c:v>
                </c:pt>
                <c:pt idx="15294">
                  <c:v>15716.828125</c:v>
                </c:pt>
                <c:pt idx="15295">
                  <c:v>15104.3125</c:v>
                </c:pt>
                <c:pt idx="15296">
                  <c:v>17094.4140625</c:v>
                </c:pt>
                <c:pt idx="15297">
                  <c:v>18117.81640625</c:v>
                </c:pt>
                <c:pt idx="15298">
                  <c:v>15999.125</c:v>
                </c:pt>
                <c:pt idx="15299">
                  <c:v>17318.49609375</c:v>
                </c:pt>
                <c:pt idx="15300">
                  <c:v>13218.05078125</c:v>
                </c:pt>
                <c:pt idx="15301">
                  <c:v>13317.5703125</c:v>
                </c:pt>
                <c:pt idx="15302">
                  <c:v>12145.140625</c:v>
                </c:pt>
                <c:pt idx="15303">
                  <c:v>13835.34375</c:v>
                </c:pt>
                <c:pt idx="15304">
                  <c:v>11817.1015625</c:v>
                </c:pt>
                <c:pt idx="15305">
                  <c:v>10849.84375</c:v>
                </c:pt>
                <c:pt idx="15306">
                  <c:v>12275.1640625</c:v>
                </c:pt>
                <c:pt idx="15307">
                  <c:v>13727</c:v>
                </c:pt>
                <c:pt idx="15308">
                  <c:v>12142.2109375</c:v>
                </c:pt>
                <c:pt idx="15309">
                  <c:v>10770.546875</c:v>
                </c:pt>
                <c:pt idx="15310">
                  <c:v>11302.7265625</c:v>
                </c:pt>
                <c:pt idx="15311">
                  <c:v>12806.5234375</c:v>
                </c:pt>
                <c:pt idx="15312">
                  <c:v>9482.5859375</c:v>
                </c:pt>
                <c:pt idx="15313">
                  <c:v>10817.8828125</c:v>
                </c:pt>
                <c:pt idx="15314">
                  <c:v>13079.8046875</c:v>
                </c:pt>
                <c:pt idx="15315">
                  <c:v>14829.421875</c:v>
                </c:pt>
                <c:pt idx="15316">
                  <c:v>13976.171875</c:v>
                </c:pt>
                <c:pt idx="15317">
                  <c:v>13822.28515625</c:v>
                </c:pt>
                <c:pt idx="15318">
                  <c:v>14263.7890625</c:v>
                </c:pt>
                <c:pt idx="15319">
                  <c:v>14398.00390625</c:v>
                </c:pt>
                <c:pt idx="15320">
                  <c:v>12083.7734375</c:v>
                </c:pt>
                <c:pt idx="15321">
                  <c:v>14326.79296875</c:v>
                </c:pt>
                <c:pt idx="15322">
                  <c:v>13269.14453125</c:v>
                </c:pt>
                <c:pt idx="15323">
                  <c:v>13833.0703125</c:v>
                </c:pt>
                <c:pt idx="15324">
                  <c:v>14426.890625</c:v>
                </c:pt>
                <c:pt idx="15325">
                  <c:v>12435.47265625</c:v>
                </c:pt>
                <c:pt idx="15326">
                  <c:v>13024.015625</c:v>
                </c:pt>
                <c:pt idx="15327">
                  <c:v>12142.5625</c:v>
                </c:pt>
                <c:pt idx="15328">
                  <c:v>11331.25390625</c:v>
                </c:pt>
                <c:pt idx="15329">
                  <c:v>13706.7890625</c:v>
                </c:pt>
                <c:pt idx="15330">
                  <c:v>14130.2734375</c:v>
                </c:pt>
                <c:pt idx="15331">
                  <c:v>13027.7890625</c:v>
                </c:pt>
                <c:pt idx="15332">
                  <c:v>12558.47265625</c:v>
                </c:pt>
                <c:pt idx="15333">
                  <c:v>12816.21484375</c:v>
                </c:pt>
                <c:pt idx="15334">
                  <c:v>14496.59765625</c:v>
                </c:pt>
                <c:pt idx="15335">
                  <c:v>14744.3828125</c:v>
                </c:pt>
                <c:pt idx="15336">
                  <c:v>13314.5625</c:v>
                </c:pt>
                <c:pt idx="15337">
                  <c:v>12505.69921875</c:v>
                </c:pt>
                <c:pt idx="15338">
                  <c:v>14425.73828125</c:v>
                </c:pt>
                <c:pt idx="15339">
                  <c:v>13397.87890625</c:v>
                </c:pt>
                <c:pt idx="15340">
                  <c:v>12538.64453125</c:v>
                </c:pt>
                <c:pt idx="15341">
                  <c:v>11266.7734375</c:v>
                </c:pt>
                <c:pt idx="15342">
                  <c:v>11478.48046875</c:v>
                </c:pt>
                <c:pt idx="15343">
                  <c:v>13470.96875</c:v>
                </c:pt>
                <c:pt idx="15344">
                  <c:v>14909.98828125</c:v>
                </c:pt>
                <c:pt idx="15345">
                  <c:v>16374.1640625</c:v>
                </c:pt>
                <c:pt idx="15346">
                  <c:v>14844.421875</c:v>
                </c:pt>
                <c:pt idx="15347">
                  <c:v>15251.5234375</c:v>
                </c:pt>
                <c:pt idx="15348">
                  <c:v>16664.04296875</c:v>
                </c:pt>
                <c:pt idx="15349">
                  <c:v>15413.3125</c:v>
                </c:pt>
                <c:pt idx="15350">
                  <c:v>9569.79296875</c:v>
                </c:pt>
                <c:pt idx="15351">
                  <c:v>13994.9296875</c:v>
                </c:pt>
                <c:pt idx="15352">
                  <c:v>14516.890625</c:v>
                </c:pt>
                <c:pt idx="15353">
                  <c:v>16732.7578125</c:v>
                </c:pt>
                <c:pt idx="15354">
                  <c:v>17231.81640625</c:v>
                </c:pt>
                <c:pt idx="15355">
                  <c:v>16713.3828125</c:v>
                </c:pt>
                <c:pt idx="15356">
                  <c:v>12537.08984375</c:v>
                </c:pt>
                <c:pt idx="15357">
                  <c:v>16900.734375</c:v>
                </c:pt>
                <c:pt idx="15358">
                  <c:v>15847.03125</c:v>
                </c:pt>
                <c:pt idx="15359">
                  <c:v>15460.453125</c:v>
                </c:pt>
                <c:pt idx="15360">
                  <c:v>11263.140625</c:v>
                </c:pt>
                <c:pt idx="15361">
                  <c:v>5630.3203125</c:v>
                </c:pt>
                <c:pt idx="15362">
                  <c:v>6857.3671875</c:v>
                </c:pt>
                <c:pt idx="15363">
                  <c:v>11508.9609375</c:v>
                </c:pt>
                <c:pt idx="15364">
                  <c:v>13398.5390625</c:v>
                </c:pt>
                <c:pt idx="15365">
                  <c:v>11075.578125</c:v>
                </c:pt>
                <c:pt idx="15366">
                  <c:v>9717.9140625</c:v>
                </c:pt>
                <c:pt idx="15367">
                  <c:v>9728.40625</c:v>
                </c:pt>
                <c:pt idx="15368">
                  <c:v>10459.39453125</c:v>
                </c:pt>
                <c:pt idx="15369">
                  <c:v>12492.109375</c:v>
                </c:pt>
                <c:pt idx="15370">
                  <c:v>12639.99609375</c:v>
                </c:pt>
                <c:pt idx="15371">
                  <c:v>11167.12890625</c:v>
                </c:pt>
                <c:pt idx="15372">
                  <c:v>10739.43359375</c:v>
                </c:pt>
                <c:pt idx="15373">
                  <c:v>12234.40234375</c:v>
                </c:pt>
                <c:pt idx="15374">
                  <c:v>13011.10546875</c:v>
                </c:pt>
                <c:pt idx="15375">
                  <c:v>16118.9921875</c:v>
                </c:pt>
                <c:pt idx="15376">
                  <c:v>17354.77734375</c:v>
                </c:pt>
                <c:pt idx="15377">
                  <c:v>16827.421875</c:v>
                </c:pt>
                <c:pt idx="15378">
                  <c:v>14126.7734375</c:v>
                </c:pt>
                <c:pt idx="15379">
                  <c:v>12896.5078125</c:v>
                </c:pt>
                <c:pt idx="15380">
                  <c:v>17162.21875</c:v>
                </c:pt>
                <c:pt idx="15381">
                  <c:v>17210.07421875</c:v>
                </c:pt>
                <c:pt idx="15382">
                  <c:v>17105.66015625</c:v>
                </c:pt>
                <c:pt idx="15383">
                  <c:v>16307.890625</c:v>
                </c:pt>
                <c:pt idx="15384">
                  <c:v>16289.53125</c:v>
                </c:pt>
                <c:pt idx="15385">
                  <c:v>13056.359375</c:v>
                </c:pt>
                <c:pt idx="15386">
                  <c:v>12493.64453125</c:v>
                </c:pt>
                <c:pt idx="15387">
                  <c:v>12440.4140625</c:v>
                </c:pt>
                <c:pt idx="15388">
                  <c:v>15797.5546875</c:v>
                </c:pt>
                <c:pt idx="15389">
                  <c:v>17499.03515625</c:v>
                </c:pt>
                <c:pt idx="15390">
                  <c:v>14030.51953125</c:v>
                </c:pt>
                <c:pt idx="15391">
                  <c:v>12587.81640625</c:v>
                </c:pt>
                <c:pt idx="15392">
                  <c:v>12642.18359375</c:v>
                </c:pt>
                <c:pt idx="15393">
                  <c:v>13920.78515625</c:v>
                </c:pt>
                <c:pt idx="15394">
                  <c:v>12578.92578125</c:v>
                </c:pt>
                <c:pt idx="15395">
                  <c:v>12734.2734375</c:v>
                </c:pt>
                <c:pt idx="15396">
                  <c:v>13346.44140625</c:v>
                </c:pt>
                <c:pt idx="15397">
                  <c:v>14163.83984375</c:v>
                </c:pt>
                <c:pt idx="15398">
                  <c:v>11818.39453125</c:v>
                </c:pt>
                <c:pt idx="15399">
                  <c:v>13192.4765625</c:v>
                </c:pt>
                <c:pt idx="15400">
                  <c:v>12324.44921875</c:v>
                </c:pt>
                <c:pt idx="15401">
                  <c:v>12041.23046875</c:v>
                </c:pt>
                <c:pt idx="15402">
                  <c:v>13616.95703125</c:v>
                </c:pt>
                <c:pt idx="15403">
                  <c:v>12376.99609375</c:v>
                </c:pt>
                <c:pt idx="15404">
                  <c:v>13424.296875</c:v>
                </c:pt>
                <c:pt idx="15405">
                  <c:v>15541.0546875</c:v>
                </c:pt>
                <c:pt idx="15406">
                  <c:v>14864.1015625</c:v>
                </c:pt>
                <c:pt idx="15407">
                  <c:v>17033.55078125</c:v>
                </c:pt>
                <c:pt idx="15408">
                  <c:v>17013.9296875</c:v>
                </c:pt>
                <c:pt idx="15409">
                  <c:v>16771.09765625</c:v>
                </c:pt>
                <c:pt idx="15410">
                  <c:v>15766.8125</c:v>
                </c:pt>
                <c:pt idx="15411">
                  <c:v>15534.0390625</c:v>
                </c:pt>
                <c:pt idx="15412">
                  <c:v>15971.1875</c:v>
                </c:pt>
                <c:pt idx="15413">
                  <c:v>14966.6875</c:v>
                </c:pt>
                <c:pt idx="15414">
                  <c:v>16411.390625</c:v>
                </c:pt>
                <c:pt idx="15415">
                  <c:v>15274.41015625</c:v>
                </c:pt>
                <c:pt idx="15416">
                  <c:v>14967.04296875</c:v>
                </c:pt>
                <c:pt idx="15417">
                  <c:v>16636.31640625</c:v>
                </c:pt>
                <c:pt idx="15418">
                  <c:v>15006.6953125</c:v>
                </c:pt>
                <c:pt idx="15419">
                  <c:v>15893.6015625</c:v>
                </c:pt>
                <c:pt idx="15420">
                  <c:v>12776.76171875</c:v>
                </c:pt>
                <c:pt idx="15421">
                  <c:v>12429.8671875</c:v>
                </c:pt>
                <c:pt idx="15422">
                  <c:v>14578.125</c:v>
                </c:pt>
                <c:pt idx="15423">
                  <c:v>14202.91796875</c:v>
                </c:pt>
                <c:pt idx="15424">
                  <c:v>14054.87890625</c:v>
                </c:pt>
                <c:pt idx="15425">
                  <c:v>14293.3984375</c:v>
                </c:pt>
                <c:pt idx="15426">
                  <c:v>14760.984375</c:v>
                </c:pt>
                <c:pt idx="15427">
                  <c:v>13876.3828125</c:v>
                </c:pt>
                <c:pt idx="15428">
                  <c:v>14263.70703125</c:v>
                </c:pt>
                <c:pt idx="15429">
                  <c:v>13168.28515625</c:v>
                </c:pt>
                <c:pt idx="15430">
                  <c:v>13719.421875</c:v>
                </c:pt>
                <c:pt idx="15431">
                  <c:v>14804.59375</c:v>
                </c:pt>
                <c:pt idx="15432">
                  <c:v>14497.80078125</c:v>
                </c:pt>
                <c:pt idx="15433">
                  <c:v>13127.0625</c:v>
                </c:pt>
                <c:pt idx="15434">
                  <c:v>14627.9609375</c:v>
                </c:pt>
                <c:pt idx="15435">
                  <c:v>11575.97265625</c:v>
                </c:pt>
                <c:pt idx="15436">
                  <c:v>10831.27734375</c:v>
                </c:pt>
                <c:pt idx="15437">
                  <c:v>12976.8828125</c:v>
                </c:pt>
                <c:pt idx="15438">
                  <c:v>12330.5</c:v>
                </c:pt>
                <c:pt idx="15439">
                  <c:v>10347.6328125</c:v>
                </c:pt>
                <c:pt idx="15440">
                  <c:v>9499.125</c:v>
                </c:pt>
                <c:pt idx="15441">
                  <c:v>12720.4140625</c:v>
                </c:pt>
                <c:pt idx="15442">
                  <c:v>13028.17578125</c:v>
                </c:pt>
                <c:pt idx="15443">
                  <c:v>13323.06640625</c:v>
                </c:pt>
                <c:pt idx="15444">
                  <c:v>11682.015625</c:v>
                </c:pt>
                <c:pt idx="15445">
                  <c:v>11697.86328125</c:v>
                </c:pt>
                <c:pt idx="15446">
                  <c:v>11039.49609375</c:v>
                </c:pt>
                <c:pt idx="15447">
                  <c:v>11857.1171875</c:v>
                </c:pt>
                <c:pt idx="15448">
                  <c:v>13236.7109375</c:v>
                </c:pt>
                <c:pt idx="15449">
                  <c:v>13325.73046875</c:v>
                </c:pt>
                <c:pt idx="15450">
                  <c:v>12403.07421875</c:v>
                </c:pt>
                <c:pt idx="15451">
                  <c:v>13000.296875</c:v>
                </c:pt>
                <c:pt idx="15452">
                  <c:v>13010.69921875</c:v>
                </c:pt>
                <c:pt idx="15453">
                  <c:v>12437.5859375</c:v>
                </c:pt>
                <c:pt idx="15454">
                  <c:v>12435.2578125</c:v>
                </c:pt>
                <c:pt idx="15455">
                  <c:v>12194.09765625</c:v>
                </c:pt>
                <c:pt idx="15456">
                  <c:v>12337.0703125</c:v>
                </c:pt>
                <c:pt idx="15457">
                  <c:v>12629.203125</c:v>
                </c:pt>
                <c:pt idx="15458">
                  <c:v>11984.5</c:v>
                </c:pt>
                <c:pt idx="15459">
                  <c:v>12305.7265625</c:v>
                </c:pt>
                <c:pt idx="15460">
                  <c:v>12915.00390625</c:v>
                </c:pt>
                <c:pt idx="15461">
                  <c:v>12903.6328125</c:v>
                </c:pt>
                <c:pt idx="15462">
                  <c:v>11240.34765625</c:v>
                </c:pt>
                <c:pt idx="15463">
                  <c:v>12102.7578125</c:v>
                </c:pt>
                <c:pt idx="15464">
                  <c:v>12192.5390625</c:v>
                </c:pt>
                <c:pt idx="15465">
                  <c:v>14508.078125</c:v>
                </c:pt>
                <c:pt idx="15466">
                  <c:v>12495.65234375</c:v>
                </c:pt>
                <c:pt idx="15467">
                  <c:v>10593.234375</c:v>
                </c:pt>
                <c:pt idx="15468">
                  <c:v>10629.69921875</c:v>
                </c:pt>
                <c:pt idx="15469">
                  <c:v>13302.04296875</c:v>
                </c:pt>
                <c:pt idx="15470">
                  <c:v>12981.4765625</c:v>
                </c:pt>
                <c:pt idx="15471">
                  <c:v>10688.37109375</c:v>
                </c:pt>
                <c:pt idx="15472">
                  <c:v>10917.3828125</c:v>
                </c:pt>
                <c:pt idx="15473">
                  <c:v>14964.39453125</c:v>
                </c:pt>
                <c:pt idx="15474">
                  <c:v>14894.7109375</c:v>
                </c:pt>
                <c:pt idx="15475">
                  <c:v>13882.3359375</c:v>
                </c:pt>
                <c:pt idx="15476">
                  <c:v>14700.46875</c:v>
                </c:pt>
                <c:pt idx="15477">
                  <c:v>14289.1328125</c:v>
                </c:pt>
                <c:pt idx="15478">
                  <c:v>13899.6953125</c:v>
                </c:pt>
                <c:pt idx="15479">
                  <c:v>14398.8046875</c:v>
                </c:pt>
                <c:pt idx="15480">
                  <c:v>13344.53125</c:v>
                </c:pt>
                <c:pt idx="15481">
                  <c:v>13068.09375</c:v>
                </c:pt>
                <c:pt idx="15482">
                  <c:v>12612.80859375</c:v>
                </c:pt>
                <c:pt idx="15483">
                  <c:v>13820.37890625</c:v>
                </c:pt>
                <c:pt idx="15484">
                  <c:v>12151.04296875</c:v>
                </c:pt>
                <c:pt idx="15485">
                  <c:v>13594.21875</c:v>
                </c:pt>
                <c:pt idx="15486">
                  <c:v>13045.7734375</c:v>
                </c:pt>
                <c:pt idx="15487">
                  <c:v>13241.54296875</c:v>
                </c:pt>
                <c:pt idx="15488">
                  <c:v>10817.8046875</c:v>
                </c:pt>
                <c:pt idx="15489">
                  <c:v>9424.375</c:v>
                </c:pt>
                <c:pt idx="15490">
                  <c:v>10320.91015625</c:v>
                </c:pt>
                <c:pt idx="15491">
                  <c:v>12448.4453125</c:v>
                </c:pt>
                <c:pt idx="15492">
                  <c:v>9036.015625</c:v>
                </c:pt>
                <c:pt idx="15493">
                  <c:v>10419.3203125</c:v>
                </c:pt>
                <c:pt idx="15494">
                  <c:v>12745.15625</c:v>
                </c:pt>
                <c:pt idx="15495">
                  <c:v>14454.078125</c:v>
                </c:pt>
                <c:pt idx="15496">
                  <c:v>12248.296875</c:v>
                </c:pt>
                <c:pt idx="15497">
                  <c:v>10802.5703125</c:v>
                </c:pt>
                <c:pt idx="15498">
                  <c:v>9835.23046875</c:v>
                </c:pt>
                <c:pt idx="15499">
                  <c:v>11904.7421875</c:v>
                </c:pt>
                <c:pt idx="15500">
                  <c:v>15572.57421875</c:v>
                </c:pt>
                <c:pt idx="15501">
                  <c:v>15917.15625</c:v>
                </c:pt>
                <c:pt idx="15502">
                  <c:v>15119.265625</c:v>
                </c:pt>
                <c:pt idx="15503">
                  <c:v>14715.578125</c:v>
                </c:pt>
                <c:pt idx="15504">
                  <c:v>15762.36328125</c:v>
                </c:pt>
                <c:pt idx="15505">
                  <c:v>14951.359375</c:v>
                </c:pt>
                <c:pt idx="15506">
                  <c:v>12679.5703125</c:v>
                </c:pt>
                <c:pt idx="15507">
                  <c:v>12600.015625</c:v>
                </c:pt>
                <c:pt idx="15508">
                  <c:v>14664.9609375</c:v>
                </c:pt>
                <c:pt idx="15509">
                  <c:v>14737.7109375</c:v>
                </c:pt>
                <c:pt idx="15510">
                  <c:v>11000.6796875</c:v>
                </c:pt>
                <c:pt idx="15511">
                  <c:v>9595.44140625</c:v>
                </c:pt>
                <c:pt idx="15512">
                  <c:v>9636.00390625</c:v>
                </c:pt>
                <c:pt idx="15513">
                  <c:v>11297.93359375</c:v>
                </c:pt>
                <c:pt idx="15514">
                  <c:v>11151.734375</c:v>
                </c:pt>
                <c:pt idx="15515">
                  <c:v>10613.46875</c:v>
                </c:pt>
                <c:pt idx="15516">
                  <c:v>11801.46875</c:v>
                </c:pt>
                <c:pt idx="15517">
                  <c:v>11394.6640625</c:v>
                </c:pt>
                <c:pt idx="15518">
                  <c:v>11108.25</c:v>
                </c:pt>
                <c:pt idx="15519">
                  <c:v>11471.0859375</c:v>
                </c:pt>
                <c:pt idx="15520">
                  <c:v>12209.296875</c:v>
                </c:pt>
                <c:pt idx="15521">
                  <c:v>11013.73828125</c:v>
                </c:pt>
                <c:pt idx="15522">
                  <c:v>11999.97265625</c:v>
                </c:pt>
                <c:pt idx="15523">
                  <c:v>11314.984375</c:v>
                </c:pt>
                <c:pt idx="15524">
                  <c:v>12147.6640625</c:v>
                </c:pt>
                <c:pt idx="15525">
                  <c:v>13796.171875</c:v>
                </c:pt>
                <c:pt idx="15526">
                  <c:v>11667.7109375</c:v>
                </c:pt>
                <c:pt idx="15527">
                  <c:v>13208</c:v>
                </c:pt>
                <c:pt idx="15528">
                  <c:v>14134.2890625</c:v>
                </c:pt>
                <c:pt idx="15529">
                  <c:v>14797.4765625</c:v>
                </c:pt>
                <c:pt idx="15530">
                  <c:v>13958.3046875</c:v>
                </c:pt>
                <c:pt idx="15531">
                  <c:v>13957.06640625</c:v>
                </c:pt>
                <c:pt idx="15532">
                  <c:v>12802.19140625</c:v>
                </c:pt>
                <c:pt idx="15533">
                  <c:v>12715.0703125</c:v>
                </c:pt>
                <c:pt idx="15534">
                  <c:v>14485.88671875</c:v>
                </c:pt>
                <c:pt idx="15535">
                  <c:v>13840.44140625</c:v>
                </c:pt>
                <c:pt idx="15536">
                  <c:v>12613.8125</c:v>
                </c:pt>
                <c:pt idx="15537">
                  <c:v>11538.50390625</c:v>
                </c:pt>
                <c:pt idx="15538">
                  <c:v>12134.10546875</c:v>
                </c:pt>
                <c:pt idx="15539">
                  <c:v>14668.9140625</c:v>
                </c:pt>
                <c:pt idx="15540">
                  <c:v>9697.1015625</c:v>
                </c:pt>
                <c:pt idx="15541">
                  <c:v>14984.83984375</c:v>
                </c:pt>
                <c:pt idx="15542">
                  <c:v>13244.44140625</c:v>
                </c:pt>
                <c:pt idx="15543">
                  <c:v>13093.60546875</c:v>
                </c:pt>
                <c:pt idx="15544">
                  <c:v>13479.23828125</c:v>
                </c:pt>
                <c:pt idx="15545">
                  <c:v>13028.26171875</c:v>
                </c:pt>
                <c:pt idx="15546">
                  <c:v>14769.94140625</c:v>
                </c:pt>
                <c:pt idx="15547">
                  <c:v>13304.77734375</c:v>
                </c:pt>
                <c:pt idx="15548">
                  <c:v>13047.15625</c:v>
                </c:pt>
                <c:pt idx="15549">
                  <c:v>14185.86328125</c:v>
                </c:pt>
                <c:pt idx="15550">
                  <c:v>14811.34375</c:v>
                </c:pt>
                <c:pt idx="15551">
                  <c:v>12806.36328125</c:v>
                </c:pt>
                <c:pt idx="15552">
                  <c:v>11160.4375</c:v>
                </c:pt>
                <c:pt idx="15553">
                  <c:v>14121.9921875</c:v>
                </c:pt>
                <c:pt idx="15554">
                  <c:v>14204.99609375</c:v>
                </c:pt>
                <c:pt idx="15555">
                  <c:v>16102.21484375</c:v>
                </c:pt>
                <c:pt idx="15556">
                  <c:v>10321.4921875</c:v>
                </c:pt>
                <c:pt idx="15557">
                  <c:v>15968.89453125</c:v>
                </c:pt>
                <c:pt idx="15558">
                  <c:v>16966.35546875</c:v>
                </c:pt>
                <c:pt idx="15559">
                  <c:v>16260.234375</c:v>
                </c:pt>
                <c:pt idx="15560">
                  <c:v>16638.25390625</c:v>
                </c:pt>
                <c:pt idx="15561">
                  <c:v>14472.5625</c:v>
                </c:pt>
                <c:pt idx="15562">
                  <c:v>14270.8046875</c:v>
                </c:pt>
                <c:pt idx="15563">
                  <c:v>15688.07421875</c:v>
                </c:pt>
                <c:pt idx="15564">
                  <c:v>17936.265625</c:v>
                </c:pt>
                <c:pt idx="15565">
                  <c:v>16262.17578125</c:v>
                </c:pt>
                <c:pt idx="15566">
                  <c:v>14332.14453125</c:v>
                </c:pt>
                <c:pt idx="15567">
                  <c:v>12897.45703125</c:v>
                </c:pt>
                <c:pt idx="15568">
                  <c:v>18129.0703125</c:v>
                </c:pt>
                <c:pt idx="15569">
                  <c:v>18190.015625</c:v>
                </c:pt>
                <c:pt idx="15570">
                  <c:v>15640.52734375</c:v>
                </c:pt>
                <c:pt idx="15571">
                  <c:v>15126.03125</c:v>
                </c:pt>
                <c:pt idx="15572">
                  <c:v>16030.4453125</c:v>
                </c:pt>
                <c:pt idx="15573">
                  <c:v>14682.25</c:v>
                </c:pt>
                <c:pt idx="15574">
                  <c:v>9476.87890625</c:v>
                </c:pt>
                <c:pt idx="15575">
                  <c:v>13596.57421875</c:v>
                </c:pt>
                <c:pt idx="15576">
                  <c:v>14088.46484375</c:v>
                </c:pt>
                <c:pt idx="15577">
                  <c:v>16787.78125</c:v>
                </c:pt>
                <c:pt idx="15578">
                  <c:v>16514.65234375</c:v>
                </c:pt>
                <c:pt idx="15579">
                  <c:v>16112.59765625</c:v>
                </c:pt>
                <c:pt idx="15580">
                  <c:v>12428.04296875</c:v>
                </c:pt>
                <c:pt idx="15581">
                  <c:v>16201.58984375</c:v>
                </c:pt>
                <c:pt idx="15582">
                  <c:v>14800</c:v>
                </c:pt>
                <c:pt idx="15583">
                  <c:v>14102.296875</c:v>
                </c:pt>
                <c:pt idx="15584">
                  <c:v>16108.48828125</c:v>
                </c:pt>
                <c:pt idx="15585">
                  <c:v>19061.48046875</c:v>
                </c:pt>
                <c:pt idx="15586">
                  <c:v>13158.375</c:v>
                </c:pt>
                <c:pt idx="15587">
                  <c:v>18785.69140625</c:v>
                </c:pt>
                <c:pt idx="15588">
                  <c:v>17820.28515625</c:v>
                </c:pt>
                <c:pt idx="15589">
                  <c:v>16944.32421875</c:v>
                </c:pt>
                <c:pt idx="15590">
                  <c:v>19384.36328125</c:v>
                </c:pt>
                <c:pt idx="15591">
                  <c:v>18202.80078125</c:v>
                </c:pt>
                <c:pt idx="15592">
                  <c:v>16913.2734375</c:v>
                </c:pt>
                <c:pt idx="15593">
                  <c:v>19226.18359375</c:v>
                </c:pt>
                <c:pt idx="15594">
                  <c:v>18846.90625</c:v>
                </c:pt>
                <c:pt idx="15595">
                  <c:v>17644.3984375</c:v>
                </c:pt>
                <c:pt idx="15596">
                  <c:v>14924.49609375</c:v>
                </c:pt>
                <c:pt idx="15597">
                  <c:v>19538.28515625</c:v>
                </c:pt>
                <c:pt idx="15598">
                  <c:v>18723.26953125</c:v>
                </c:pt>
                <c:pt idx="15599">
                  <c:v>19199.98828125</c:v>
                </c:pt>
                <c:pt idx="15600">
                  <c:v>12213.6796875</c:v>
                </c:pt>
                <c:pt idx="15601">
                  <c:v>10743.9921875</c:v>
                </c:pt>
                <c:pt idx="15602">
                  <c:v>10435.546875</c:v>
                </c:pt>
                <c:pt idx="15603">
                  <c:v>10223.4375</c:v>
                </c:pt>
                <c:pt idx="15604">
                  <c:v>13072.625</c:v>
                </c:pt>
                <c:pt idx="15605">
                  <c:v>12793.578125</c:v>
                </c:pt>
                <c:pt idx="15606">
                  <c:v>12690.265625</c:v>
                </c:pt>
                <c:pt idx="15607">
                  <c:v>11770.546875</c:v>
                </c:pt>
                <c:pt idx="15608">
                  <c:v>12407.703125</c:v>
                </c:pt>
                <c:pt idx="15609">
                  <c:v>12824.09375</c:v>
                </c:pt>
                <c:pt idx="15610">
                  <c:v>11501.6640625</c:v>
                </c:pt>
                <c:pt idx="15611">
                  <c:v>11440.6484375</c:v>
                </c:pt>
                <c:pt idx="15612">
                  <c:v>13207.9375</c:v>
                </c:pt>
                <c:pt idx="15613">
                  <c:v>11768.4375</c:v>
                </c:pt>
                <c:pt idx="15614">
                  <c:v>13442.578125</c:v>
                </c:pt>
                <c:pt idx="15615">
                  <c:v>14847.83984375</c:v>
                </c:pt>
                <c:pt idx="15616">
                  <c:v>13325.9375</c:v>
                </c:pt>
                <c:pt idx="15617">
                  <c:v>12803.57421875</c:v>
                </c:pt>
                <c:pt idx="15618">
                  <c:v>15037.4921875</c:v>
                </c:pt>
                <c:pt idx="15619">
                  <c:v>16065.7734375</c:v>
                </c:pt>
                <c:pt idx="15620">
                  <c:v>14272.3359375</c:v>
                </c:pt>
                <c:pt idx="15621">
                  <c:v>16012.47265625</c:v>
                </c:pt>
                <c:pt idx="15622">
                  <c:v>15940.8984375</c:v>
                </c:pt>
                <c:pt idx="15623">
                  <c:v>14927.546875</c:v>
                </c:pt>
                <c:pt idx="15624">
                  <c:v>15182.41015625</c:v>
                </c:pt>
                <c:pt idx="15625">
                  <c:v>15855.41015625</c:v>
                </c:pt>
                <c:pt idx="15626">
                  <c:v>14555.921875</c:v>
                </c:pt>
                <c:pt idx="15627">
                  <c:v>14633.4140625</c:v>
                </c:pt>
                <c:pt idx="15628">
                  <c:v>14271.34375</c:v>
                </c:pt>
                <c:pt idx="15629">
                  <c:v>14584.02734375</c:v>
                </c:pt>
                <c:pt idx="15630">
                  <c:v>13684.0859375</c:v>
                </c:pt>
                <c:pt idx="15631">
                  <c:v>15705.765625</c:v>
                </c:pt>
                <c:pt idx="15632">
                  <c:v>17087.64453125</c:v>
                </c:pt>
                <c:pt idx="15633">
                  <c:v>16894.64453125</c:v>
                </c:pt>
                <c:pt idx="15634">
                  <c:v>16923.5703125</c:v>
                </c:pt>
                <c:pt idx="15635">
                  <c:v>16666.9296875</c:v>
                </c:pt>
                <c:pt idx="15636">
                  <c:v>16928.65234375</c:v>
                </c:pt>
                <c:pt idx="15637">
                  <c:v>15908.33203125</c:v>
                </c:pt>
                <c:pt idx="15638">
                  <c:v>15913.75</c:v>
                </c:pt>
                <c:pt idx="15639">
                  <c:v>15792.5703125</c:v>
                </c:pt>
                <c:pt idx="15640">
                  <c:v>13848.72265625</c:v>
                </c:pt>
                <c:pt idx="15641">
                  <c:v>14446.18359375</c:v>
                </c:pt>
                <c:pt idx="15642">
                  <c:v>15438.8984375</c:v>
                </c:pt>
                <c:pt idx="15643">
                  <c:v>15005.328125</c:v>
                </c:pt>
                <c:pt idx="15644">
                  <c:v>15218.51171875</c:v>
                </c:pt>
                <c:pt idx="15645">
                  <c:v>10953.76171875</c:v>
                </c:pt>
                <c:pt idx="15646">
                  <c:v>8269.1953125</c:v>
                </c:pt>
                <c:pt idx="15647">
                  <c:v>8089.65234375</c:v>
                </c:pt>
                <c:pt idx="15648">
                  <c:v>11277.734375</c:v>
                </c:pt>
                <c:pt idx="15649">
                  <c:v>9801.03125</c:v>
                </c:pt>
                <c:pt idx="15650">
                  <c:v>7863.25</c:v>
                </c:pt>
                <c:pt idx="15651">
                  <c:v>7790.9453125</c:v>
                </c:pt>
                <c:pt idx="15652">
                  <c:v>12125.703125</c:v>
                </c:pt>
                <c:pt idx="15653">
                  <c:v>11606.27734375</c:v>
                </c:pt>
                <c:pt idx="15654">
                  <c:v>9250.86328125</c:v>
                </c:pt>
                <c:pt idx="15655">
                  <c:v>10672.84765625</c:v>
                </c:pt>
                <c:pt idx="15656">
                  <c:v>10121.39453125</c:v>
                </c:pt>
                <c:pt idx="15657">
                  <c:v>10699.44921875</c:v>
                </c:pt>
                <c:pt idx="15658">
                  <c:v>11136.83984375</c:v>
                </c:pt>
                <c:pt idx="15659">
                  <c:v>11032.5546875</c:v>
                </c:pt>
                <c:pt idx="15660">
                  <c:v>16186.23828125</c:v>
                </c:pt>
                <c:pt idx="15661">
                  <c:v>15778.0078125</c:v>
                </c:pt>
                <c:pt idx="15662">
                  <c:v>15851.953125</c:v>
                </c:pt>
                <c:pt idx="15663">
                  <c:v>16065.23828125</c:v>
                </c:pt>
                <c:pt idx="15664">
                  <c:v>15461.5703125</c:v>
                </c:pt>
                <c:pt idx="15665">
                  <c:v>14227.953125</c:v>
                </c:pt>
                <c:pt idx="15666">
                  <c:v>16258.9140625</c:v>
                </c:pt>
                <c:pt idx="15667">
                  <c:v>15498.54296875</c:v>
                </c:pt>
                <c:pt idx="15668">
                  <c:v>16135.80078125</c:v>
                </c:pt>
                <c:pt idx="15669">
                  <c:v>14872.05078125</c:v>
                </c:pt>
                <c:pt idx="15670">
                  <c:v>14803.15625</c:v>
                </c:pt>
                <c:pt idx="15671">
                  <c:v>15876.72265625</c:v>
                </c:pt>
                <c:pt idx="15672">
                  <c:v>15631.85546875</c:v>
                </c:pt>
                <c:pt idx="15673">
                  <c:v>15930.11328125</c:v>
                </c:pt>
                <c:pt idx="15674">
                  <c:v>14939.5546875</c:v>
                </c:pt>
                <c:pt idx="15675">
                  <c:v>11127.140625</c:v>
                </c:pt>
                <c:pt idx="15676">
                  <c:v>9124.7578125</c:v>
                </c:pt>
                <c:pt idx="15677">
                  <c:v>13563.0625</c:v>
                </c:pt>
                <c:pt idx="15678">
                  <c:v>11368.84375</c:v>
                </c:pt>
                <c:pt idx="15679">
                  <c:v>9507.05859375</c:v>
                </c:pt>
                <c:pt idx="15680">
                  <c:v>9100.59375</c:v>
                </c:pt>
                <c:pt idx="15681">
                  <c:v>12950.30859375</c:v>
                </c:pt>
                <c:pt idx="15682">
                  <c:v>12460.51171875</c:v>
                </c:pt>
                <c:pt idx="15683">
                  <c:v>11447.77734375</c:v>
                </c:pt>
                <c:pt idx="15684">
                  <c:v>11455.546875</c:v>
                </c:pt>
                <c:pt idx="15685">
                  <c:v>10928.67578125</c:v>
                </c:pt>
                <c:pt idx="15686">
                  <c:v>9561.1015625</c:v>
                </c:pt>
                <c:pt idx="15687">
                  <c:v>8936.47265625</c:v>
                </c:pt>
                <c:pt idx="15688">
                  <c:v>10184.38671875</c:v>
                </c:pt>
                <c:pt idx="15689">
                  <c:v>13109.21484375</c:v>
                </c:pt>
                <c:pt idx="15690">
                  <c:v>12142.10546875</c:v>
                </c:pt>
                <c:pt idx="15691">
                  <c:v>14506.453125</c:v>
                </c:pt>
                <c:pt idx="15692">
                  <c:v>12692.40625</c:v>
                </c:pt>
                <c:pt idx="15693">
                  <c:v>14413.703125</c:v>
                </c:pt>
                <c:pt idx="15694">
                  <c:v>13698.921875</c:v>
                </c:pt>
                <c:pt idx="15695">
                  <c:v>14425.3046875</c:v>
                </c:pt>
                <c:pt idx="15696">
                  <c:v>13925.51171875</c:v>
                </c:pt>
                <c:pt idx="15697">
                  <c:v>13544.3203125</c:v>
                </c:pt>
                <c:pt idx="15698">
                  <c:v>14283.71875</c:v>
                </c:pt>
                <c:pt idx="15699">
                  <c:v>11498.91015625</c:v>
                </c:pt>
                <c:pt idx="15700">
                  <c:v>10717.72265625</c:v>
                </c:pt>
                <c:pt idx="15701">
                  <c:v>12389.8203125</c:v>
                </c:pt>
                <c:pt idx="15702">
                  <c:v>12159.08984375</c:v>
                </c:pt>
                <c:pt idx="15703">
                  <c:v>11936.74609375</c:v>
                </c:pt>
                <c:pt idx="15704">
                  <c:v>13671.85546875</c:v>
                </c:pt>
                <c:pt idx="15705">
                  <c:v>15807.9921875</c:v>
                </c:pt>
                <c:pt idx="15706">
                  <c:v>16427.84375</c:v>
                </c:pt>
                <c:pt idx="15707">
                  <c:v>13815.375</c:v>
                </c:pt>
                <c:pt idx="15708">
                  <c:v>14774.4453125</c:v>
                </c:pt>
                <c:pt idx="15709">
                  <c:v>17155.53125</c:v>
                </c:pt>
                <c:pt idx="15710">
                  <c:v>16740.1171875</c:v>
                </c:pt>
                <c:pt idx="15711">
                  <c:v>16266.05078125</c:v>
                </c:pt>
                <c:pt idx="15712">
                  <c:v>16876.4140625</c:v>
                </c:pt>
                <c:pt idx="15713">
                  <c:v>16807.4609375</c:v>
                </c:pt>
                <c:pt idx="15714">
                  <c:v>18030.8203125</c:v>
                </c:pt>
                <c:pt idx="15715">
                  <c:v>18094.02734375</c:v>
                </c:pt>
                <c:pt idx="15716">
                  <c:v>17488.40625</c:v>
                </c:pt>
                <c:pt idx="15717">
                  <c:v>15633.54296875</c:v>
                </c:pt>
                <c:pt idx="15718">
                  <c:v>14772.62890625</c:v>
                </c:pt>
                <c:pt idx="15719">
                  <c:v>16869.48046875</c:v>
                </c:pt>
                <c:pt idx="15720">
                  <c:v>17511.359375</c:v>
                </c:pt>
                <c:pt idx="15721">
                  <c:v>16552.41796875</c:v>
                </c:pt>
                <c:pt idx="15722">
                  <c:v>18376.37109375</c:v>
                </c:pt>
                <c:pt idx="15723">
                  <c:v>16374.171875</c:v>
                </c:pt>
                <c:pt idx="15724">
                  <c:v>17384.4453125</c:v>
                </c:pt>
                <c:pt idx="15725">
                  <c:v>17181.41796875</c:v>
                </c:pt>
                <c:pt idx="15726">
                  <c:v>16922.11328125</c:v>
                </c:pt>
                <c:pt idx="15727">
                  <c:v>15568.48828125</c:v>
                </c:pt>
                <c:pt idx="15728">
                  <c:v>12952.62890625</c:v>
                </c:pt>
                <c:pt idx="15729">
                  <c:v>11798.00390625</c:v>
                </c:pt>
                <c:pt idx="15730">
                  <c:v>12469.71484375</c:v>
                </c:pt>
                <c:pt idx="15731">
                  <c:v>16503.484375</c:v>
                </c:pt>
                <c:pt idx="15732">
                  <c:v>17152.1484375</c:v>
                </c:pt>
                <c:pt idx="15733">
                  <c:v>16744.7109375</c:v>
                </c:pt>
                <c:pt idx="15734">
                  <c:v>17789.3828125</c:v>
                </c:pt>
                <c:pt idx="15735">
                  <c:v>13648.41015625</c:v>
                </c:pt>
                <c:pt idx="15736">
                  <c:v>11273.2890625</c:v>
                </c:pt>
                <c:pt idx="15737">
                  <c:v>11838.8359375</c:v>
                </c:pt>
                <c:pt idx="15738">
                  <c:v>13778.609375</c:v>
                </c:pt>
                <c:pt idx="15739">
                  <c:v>12537.9140625</c:v>
                </c:pt>
                <c:pt idx="15740">
                  <c:v>9951.4453125</c:v>
                </c:pt>
                <c:pt idx="15741">
                  <c:v>8579.24609375</c:v>
                </c:pt>
                <c:pt idx="15742">
                  <c:v>8965.8984375</c:v>
                </c:pt>
                <c:pt idx="15743">
                  <c:v>11678.08984375</c:v>
                </c:pt>
                <c:pt idx="15744">
                  <c:v>13047.47265625</c:v>
                </c:pt>
                <c:pt idx="15745">
                  <c:v>13284.61328125</c:v>
                </c:pt>
                <c:pt idx="15746">
                  <c:v>13310.0390625</c:v>
                </c:pt>
                <c:pt idx="15747">
                  <c:v>13227.796875</c:v>
                </c:pt>
                <c:pt idx="15748">
                  <c:v>11899.4453125</c:v>
                </c:pt>
                <c:pt idx="15749">
                  <c:v>10452.6328125</c:v>
                </c:pt>
              </c:numCache>
            </c:numRef>
          </c:xVal>
          <c:yVal>
            <c:numRef>
              <c:f>'[shaded_bars_plot_maker_20240404.xlsx]Thermal MW vs PC Hours'!$H$7:$H$15761</c:f>
              <c:numCache>
                <c:formatCode>_(* #,##0_);_(* \(#,##0\);_(* "-"??_);_(@_)</c:formatCode>
                <c:ptCount val="15755"/>
                <c:pt idx="0">
                  <c:v>51748.68830871582</c:v>
                </c:pt>
                <c:pt idx="1">
                  <c:v>51675.569046020508</c:v>
                </c:pt>
                <c:pt idx="2">
                  <c:v>51602.448318481445</c:v>
                </c:pt>
                <c:pt idx="3">
                  <c:v>51484.579177856445</c:v>
                </c:pt>
                <c:pt idx="4">
                  <c:v>49281.511795043945</c:v>
                </c:pt>
                <c:pt idx="5">
                  <c:v>47503.899856567383</c:v>
                </c:pt>
                <c:pt idx="6">
                  <c:v>47069.756973266602</c:v>
                </c:pt>
                <c:pt idx="7">
                  <c:v>48223.192276000977</c:v>
                </c:pt>
                <c:pt idx="8">
                  <c:v>48232.416946411133</c:v>
                </c:pt>
                <c:pt idx="9">
                  <c:v>48181.695877075195</c:v>
                </c:pt>
                <c:pt idx="10">
                  <c:v>48172.471450805664</c:v>
                </c:pt>
                <c:pt idx="11">
                  <c:v>47928.825393676758</c:v>
                </c:pt>
                <c:pt idx="12">
                  <c:v>47289.123550415039</c:v>
                </c:pt>
                <c:pt idx="13">
                  <c:v>49400.698364257813</c:v>
                </c:pt>
                <c:pt idx="14">
                  <c:v>61129.997146606445</c:v>
                </c:pt>
                <c:pt idx="15">
                  <c:v>49393.378494262695</c:v>
                </c:pt>
                <c:pt idx="16">
                  <c:v>49402.602920532227</c:v>
                </c:pt>
                <c:pt idx="17">
                  <c:v>48877.651443481445</c:v>
                </c:pt>
                <c:pt idx="18">
                  <c:v>49660.448867797852</c:v>
                </c:pt>
                <c:pt idx="19">
                  <c:v>49834.229202270508</c:v>
                </c:pt>
                <c:pt idx="20">
                  <c:v>49477.212051391602</c:v>
                </c:pt>
                <c:pt idx="21">
                  <c:v>49205.478393554688</c:v>
                </c:pt>
                <c:pt idx="22">
                  <c:v>49205.478515625</c:v>
                </c:pt>
                <c:pt idx="23">
                  <c:v>59167.36311340332</c:v>
                </c:pt>
                <c:pt idx="24">
                  <c:v>59087.988845825188</c:v>
                </c:pt>
                <c:pt idx="25">
                  <c:v>58973.010452270508</c:v>
                </c:pt>
                <c:pt idx="26">
                  <c:v>62008.654006958008</c:v>
                </c:pt>
                <c:pt idx="27">
                  <c:v>62093.143508911126</c:v>
                </c:pt>
                <c:pt idx="28">
                  <c:v>61849.001663208008</c:v>
                </c:pt>
                <c:pt idx="29">
                  <c:v>56008.50537109375</c:v>
                </c:pt>
                <c:pt idx="30">
                  <c:v>50306.151931762695</c:v>
                </c:pt>
                <c:pt idx="31">
                  <c:v>50306.151931762695</c:v>
                </c:pt>
                <c:pt idx="32">
                  <c:v>50306.151931762695</c:v>
                </c:pt>
                <c:pt idx="33">
                  <c:v>50635.702713012695</c:v>
                </c:pt>
                <c:pt idx="34">
                  <c:v>47829.745681762695</c:v>
                </c:pt>
                <c:pt idx="35">
                  <c:v>47567.526931762695</c:v>
                </c:pt>
                <c:pt idx="36">
                  <c:v>47567.526931762695</c:v>
                </c:pt>
                <c:pt idx="37">
                  <c:v>47565.441970825195</c:v>
                </c:pt>
                <c:pt idx="38">
                  <c:v>47843.938064575195</c:v>
                </c:pt>
                <c:pt idx="39">
                  <c:v>47794.460586547852</c:v>
                </c:pt>
                <c:pt idx="40">
                  <c:v>47579.900344848633</c:v>
                </c:pt>
                <c:pt idx="41">
                  <c:v>47160.892166137695</c:v>
                </c:pt>
                <c:pt idx="42">
                  <c:v>47015.42366027832</c:v>
                </c:pt>
                <c:pt idx="43">
                  <c:v>47015.42366027832</c:v>
                </c:pt>
                <c:pt idx="44">
                  <c:v>47244.314590454102</c:v>
                </c:pt>
                <c:pt idx="45">
                  <c:v>50505.043884277344</c:v>
                </c:pt>
                <c:pt idx="46">
                  <c:v>50522.454833984368</c:v>
                </c:pt>
                <c:pt idx="47">
                  <c:v>49754.558959960938</c:v>
                </c:pt>
                <c:pt idx="48">
                  <c:v>49672.224975585938</c:v>
                </c:pt>
                <c:pt idx="49">
                  <c:v>48445.011108398438</c:v>
                </c:pt>
                <c:pt idx="50">
                  <c:v>48504.56298828125</c:v>
                </c:pt>
                <c:pt idx="51">
                  <c:v>48143.338623046875</c:v>
                </c:pt>
                <c:pt idx="52">
                  <c:v>47515.087661743164</c:v>
                </c:pt>
                <c:pt idx="53">
                  <c:v>47515.087844848633</c:v>
                </c:pt>
                <c:pt idx="54">
                  <c:v>47515.981399536133</c:v>
                </c:pt>
                <c:pt idx="55">
                  <c:v>48209.129837036133</c:v>
                </c:pt>
                <c:pt idx="56">
                  <c:v>49232.720840454102</c:v>
                </c:pt>
                <c:pt idx="57">
                  <c:v>49232.720901489258</c:v>
                </c:pt>
                <c:pt idx="58">
                  <c:v>59041.407623291016</c:v>
                </c:pt>
                <c:pt idx="59">
                  <c:v>59041.407684326172</c:v>
                </c:pt>
                <c:pt idx="60">
                  <c:v>52160.535232543945</c:v>
                </c:pt>
                <c:pt idx="61">
                  <c:v>52160.535232543945</c:v>
                </c:pt>
                <c:pt idx="62">
                  <c:v>51775.220779418945</c:v>
                </c:pt>
                <c:pt idx="63">
                  <c:v>49380.953262329102</c:v>
                </c:pt>
                <c:pt idx="64">
                  <c:v>50629.118865966797</c:v>
                </c:pt>
                <c:pt idx="65">
                  <c:v>51904.425262451172</c:v>
                </c:pt>
                <c:pt idx="66">
                  <c:v>51862.025115966797</c:v>
                </c:pt>
                <c:pt idx="67">
                  <c:v>47420.374649047852</c:v>
                </c:pt>
                <c:pt idx="68">
                  <c:v>47867.238357543945</c:v>
                </c:pt>
                <c:pt idx="69">
                  <c:v>47867.238357543945</c:v>
                </c:pt>
                <c:pt idx="70">
                  <c:v>47515.238357543945</c:v>
                </c:pt>
                <c:pt idx="71">
                  <c:v>47506.01399230957</c:v>
                </c:pt>
                <c:pt idx="72">
                  <c:v>49779.02961730957</c:v>
                </c:pt>
                <c:pt idx="73">
                  <c:v>49393.715286254883</c:v>
                </c:pt>
                <c:pt idx="74">
                  <c:v>49544.60090637207</c:v>
                </c:pt>
                <c:pt idx="75">
                  <c:v>50825.878616333008</c:v>
                </c:pt>
                <c:pt idx="76">
                  <c:v>51021.59309387207</c:v>
                </c:pt>
                <c:pt idx="77">
                  <c:v>50669.593338012695</c:v>
                </c:pt>
                <c:pt idx="78">
                  <c:v>49947.445022583008</c:v>
                </c:pt>
                <c:pt idx="79">
                  <c:v>46764.747756958008</c:v>
                </c:pt>
                <c:pt idx="80">
                  <c:v>46764.747756958008</c:v>
                </c:pt>
                <c:pt idx="81">
                  <c:v>46754.20637512207</c:v>
                </c:pt>
                <c:pt idx="82">
                  <c:v>46744.982131958008</c:v>
                </c:pt>
                <c:pt idx="83">
                  <c:v>46740.949798583984</c:v>
                </c:pt>
                <c:pt idx="84">
                  <c:v>48553.899063110352</c:v>
                </c:pt>
                <c:pt idx="85">
                  <c:v>48553.899002075195</c:v>
                </c:pt>
                <c:pt idx="86">
                  <c:v>48672.830703735352</c:v>
                </c:pt>
                <c:pt idx="87">
                  <c:v>48909.084609985352</c:v>
                </c:pt>
                <c:pt idx="88">
                  <c:v>49804.187271118164</c:v>
                </c:pt>
                <c:pt idx="89">
                  <c:v>49548.159927368164</c:v>
                </c:pt>
                <c:pt idx="90">
                  <c:v>50629.70881652832</c:v>
                </c:pt>
                <c:pt idx="91">
                  <c:v>50277.708938598626</c:v>
                </c:pt>
                <c:pt idx="92">
                  <c:v>50276.517532348626</c:v>
                </c:pt>
                <c:pt idx="93">
                  <c:v>50275.980911254876</c:v>
                </c:pt>
                <c:pt idx="94">
                  <c:v>45352.75862121582</c:v>
                </c:pt>
                <c:pt idx="95">
                  <c:v>45304.94709777832</c:v>
                </c:pt>
                <c:pt idx="96">
                  <c:v>46008.946975708008</c:v>
                </c:pt>
                <c:pt idx="97">
                  <c:v>45999.722610473633</c:v>
                </c:pt>
                <c:pt idx="98">
                  <c:v>47961.774978637695</c:v>
                </c:pt>
                <c:pt idx="99">
                  <c:v>47960.284744262695</c:v>
                </c:pt>
                <c:pt idx="100">
                  <c:v>47071.368667602539</c:v>
                </c:pt>
                <c:pt idx="101">
                  <c:v>46743.60920715332</c:v>
                </c:pt>
                <c:pt idx="102">
                  <c:v>47191.012771606445</c:v>
                </c:pt>
                <c:pt idx="103">
                  <c:v>47191.012771606445</c:v>
                </c:pt>
                <c:pt idx="104">
                  <c:v>47191.012771606445</c:v>
                </c:pt>
                <c:pt idx="105">
                  <c:v>49162.038162231438</c:v>
                </c:pt>
                <c:pt idx="106">
                  <c:v>49651.731399536133</c:v>
                </c:pt>
                <c:pt idx="107">
                  <c:v>49304.964553833008</c:v>
                </c:pt>
                <c:pt idx="108">
                  <c:v>49185.944046020508</c:v>
                </c:pt>
                <c:pt idx="109">
                  <c:v>48686.711990356445</c:v>
                </c:pt>
                <c:pt idx="110">
                  <c:v>48054.308792114258</c:v>
                </c:pt>
                <c:pt idx="111">
                  <c:v>48045.08430480957</c:v>
                </c:pt>
                <c:pt idx="112">
                  <c:v>50835.006546020508</c:v>
                </c:pt>
                <c:pt idx="113">
                  <c:v>50315.24885559082</c:v>
                </c:pt>
                <c:pt idx="114">
                  <c:v>50315.248977661133</c:v>
                </c:pt>
                <c:pt idx="115">
                  <c:v>50183.004776000977</c:v>
                </c:pt>
                <c:pt idx="116">
                  <c:v>50658.253128051758</c:v>
                </c:pt>
                <c:pt idx="117">
                  <c:v>51053.64192199707</c:v>
                </c:pt>
                <c:pt idx="118">
                  <c:v>51053.642166137695</c:v>
                </c:pt>
                <c:pt idx="119">
                  <c:v>51438.956619262695</c:v>
                </c:pt>
                <c:pt idx="120">
                  <c:v>50967.819900512695</c:v>
                </c:pt>
                <c:pt idx="121">
                  <c:v>50504.679275512695</c:v>
                </c:pt>
                <c:pt idx="122">
                  <c:v>50504.679275512695</c:v>
                </c:pt>
                <c:pt idx="123">
                  <c:v>50504.679275512695</c:v>
                </c:pt>
                <c:pt idx="124">
                  <c:v>51089.133377075195</c:v>
                </c:pt>
                <c:pt idx="125">
                  <c:v>50809.168533325195</c:v>
                </c:pt>
                <c:pt idx="126">
                  <c:v>50806.457595825195</c:v>
                </c:pt>
                <c:pt idx="127">
                  <c:v>50806.457595825195</c:v>
                </c:pt>
                <c:pt idx="128">
                  <c:v>50806.457595825195</c:v>
                </c:pt>
                <c:pt idx="129">
                  <c:v>50271.882766723633</c:v>
                </c:pt>
                <c:pt idx="130">
                  <c:v>49105.619293212883</c:v>
                </c:pt>
                <c:pt idx="131">
                  <c:v>49032.719512939453</c:v>
                </c:pt>
                <c:pt idx="132">
                  <c:v>48868.266632080078</c:v>
                </c:pt>
                <c:pt idx="133">
                  <c:v>48831.339065551758</c:v>
                </c:pt>
                <c:pt idx="134">
                  <c:v>50472.671463012695</c:v>
                </c:pt>
                <c:pt idx="135">
                  <c:v>50179.252899169922</c:v>
                </c:pt>
                <c:pt idx="136">
                  <c:v>49837.84162902832</c:v>
                </c:pt>
                <c:pt idx="137">
                  <c:v>49845.341873168945</c:v>
                </c:pt>
                <c:pt idx="138">
                  <c:v>50295.693435668945</c:v>
                </c:pt>
                <c:pt idx="139">
                  <c:v>50733.332595825195</c:v>
                </c:pt>
                <c:pt idx="140">
                  <c:v>50578.708572387695</c:v>
                </c:pt>
                <c:pt idx="141">
                  <c:v>48877.554412841797</c:v>
                </c:pt>
                <c:pt idx="142">
                  <c:v>49610.042205810547</c:v>
                </c:pt>
                <c:pt idx="143">
                  <c:v>49610.042205810547</c:v>
                </c:pt>
                <c:pt idx="144">
                  <c:v>49962.042205810547</c:v>
                </c:pt>
                <c:pt idx="145">
                  <c:v>48357.117530822754</c:v>
                </c:pt>
                <c:pt idx="146">
                  <c:v>48317.51358795166</c:v>
                </c:pt>
                <c:pt idx="147">
                  <c:v>48366.342140197754</c:v>
                </c:pt>
                <c:pt idx="148">
                  <c:v>49611.643218994141</c:v>
                </c:pt>
                <c:pt idx="149">
                  <c:v>49611.643157958984</c:v>
                </c:pt>
                <c:pt idx="150">
                  <c:v>49942.197052001953</c:v>
                </c:pt>
                <c:pt idx="151">
                  <c:v>51021.77961730957</c:v>
                </c:pt>
                <c:pt idx="152">
                  <c:v>45687.764236450195</c:v>
                </c:pt>
                <c:pt idx="153">
                  <c:v>45687.764358520508</c:v>
                </c:pt>
                <c:pt idx="154">
                  <c:v>45425.543594360352</c:v>
                </c:pt>
                <c:pt idx="155">
                  <c:v>44179.358963012695</c:v>
                </c:pt>
                <c:pt idx="156">
                  <c:v>44183.358963012695</c:v>
                </c:pt>
                <c:pt idx="157">
                  <c:v>44192.583450317383</c:v>
                </c:pt>
                <c:pt idx="158">
                  <c:v>44192.583511352539</c:v>
                </c:pt>
                <c:pt idx="159">
                  <c:v>47454.719375610352</c:v>
                </c:pt>
                <c:pt idx="160">
                  <c:v>49450.080947875977</c:v>
                </c:pt>
                <c:pt idx="161">
                  <c:v>49450.081253051758</c:v>
                </c:pt>
                <c:pt idx="162">
                  <c:v>49450.08137512207</c:v>
                </c:pt>
                <c:pt idx="163">
                  <c:v>48526.799209594727</c:v>
                </c:pt>
                <c:pt idx="164">
                  <c:v>48343.761001586914</c:v>
                </c:pt>
                <c:pt idx="165">
                  <c:v>59247.984619140618</c:v>
                </c:pt>
                <c:pt idx="166">
                  <c:v>59683.70068359375</c:v>
                </c:pt>
                <c:pt idx="167">
                  <c:v>62776.007522583008</c:v>
                </c:pt>
                <c:pt idx="168">
                  <c:v>62193.933303833008</c:v>
                </c:pt>
                <c:pt idx="169">
                  <c:v>61512.434036254876</c:v>
                </c:pt>
                <c:pt idx="170">
                  <c:v>62216.232620239258</c:v>
                </c:pt>
                <c:pt idx="171">
                  <c:v>48300.482986450195</c:v>
                </c:pt>
                <c:pt idx="172">
                  <c:v>47957.707412719727</c:v>
                </c:pt>
                <c:pt idx="173">
                  <c:v>47722.74397277832</c:v>
                </c:pt>
                <c:pt idx="174">
                  <c:v>47809.874588012695</c:v>
                </c:pt>
                <c:pt idx="175">
                  <c:v>47188.781814575195</c:v>
                </c:pt>
                <c:pt idx="176">
                  <c:v>49228.924697875977</c:v>
                </c:pt>
                <c:pt idx="177">
                  <c:v>49228.92463684082</c:v>
                </c:pt>
                <c:pt idx="178">
                  <c:v>49010.366165161133</c:v>
                </c:pt>
                <c:pt idx="179">
                  <c:v>56683.41926574707</c:v>
                </c:pt>
                <c:pt idx="180">
                  <c:v>47778.09651184082</c:v>
                </c:pt>
                <c:pt idx="181">
                  <c:v>48648.14045715332</c:v>
                </c:pt>
                <c:pt idx="182">
                  <c:v>48648.14045715332</c:v>
                </c:pt>
                <c:pt idx="183">
                  <c:v>48213.992263793945</c:v>
                </c:pt>
                <c:pt idx="184">
                  <c:v>48166.888381958008</c:v>
                </c:pt>
                <c:pt idx="185">
                  <c:v>49152.50471496582</c:v>
                </c:pt>
                <c:pt idx="186">
                  <c:v>49152.50471496582</c:v>
                </c:pt>
                <c:pt idx="187">
                  <c:v>51479.119384765625</c:v>
                </c:pt>
                <c:pt idx="188">
                  <c:v>51079.307861328125</c:v>
                </c:pt>
                <c:pt idx="189">
                  <c:v>51023.571487426758</c:v>
                </c:pt>
                <c:pt idx="190">
                  <c:v>50489.712356567383</c:v>
                </c:pt>
                <c:pt idx="191">
                  <c:v>48555.544815063477</c:v>
                </c:pt>
                <c:pt idx="192">
                  <c:v>48460.831008911126</c:v>
                </c:pt>
                <c:pt idx="193">
                  <c:v>48460.83088684082</c:v>
                </c:pt>
                <c:pt idx="194">
                  <c:v>48182.334915161126</c:v>
                </c:pt>
                <c:pt idx="195">
                  <c:v>51054.851760864258</c:v>
                </c:pt>
                <c:pt idx="196">
                  <c:v>50124.809219360352</c:v>
                </c:pt>
                <c:pt idx="197">
                  <c:v>50604.113967895508</c:v>
                </c:pt>
                <c:pt idx="198">
                  <c:v>50604.006546020508</c:v>
                </c:pt>
                <c:pt idx="199">
                  <c:v>51719.970230102539</c:v>
                </c:pt>
                <c:pt idx="200">
                  <c:v>48979.350173950195</c:v>
                </c:pt>
                <c:pt idx="201">
                  <c:v>49762.661026000977</c:v>
                </c:pt>
                <c:pt idx="202">
                  <c:v>49820.714248657227</c:v>
                </c:pt>
                <c:pt idx="203">
                  <c:v>49196.494522094727</c:v>
                </c:pt>
                <c:pt idx="204">
                  <c:v>49193.470169067383</c:v>
                </c:pt>
                <c:pt idx="205">
                  <c:v>48995.172988891602</c:v>
                </c:pt>
                <c:pt idx="206">
                  <c:v>48726.329177856445</c:v>
                </c:pt>
                <c:pt idx="207">
                  <c:v>47760.280715942383</c:v>
                </c:pt>
                <c:pt idx="208">
                  <c:v>59202.149627685547</c:v>
                </c:pt>
                <c:pt idx="209">
                  <c:v>59083.215972900391</c:v>
                </c:pt>
                <c:pt idx="210">
                  <c:v>60611.408279418945</c:v>
                </c:pt>
                <c:pt idx="211">
                  <c:v>60544.717849731445</c:v>
                </c:pt>
                <c:pt idx="212">
                  <c:v>50672.260330200195</c:v>
                </c:pt>
                <c:pt idx="213">
                  <c:v>50672.260330200195</c:v>
                </c:pt>
                <c:pt idx="214">
                  <c:v>50672.260330200195</c:v>
                </c:pt>
                <c:pt idx="215">
                  <c:v>50789.162673950195</c:v>
                </c:pt>
                <c:pt idx="216">
                  <c:v>50503.330642700195</c:v>
                </c:pt>
                <c:pt idx="217">
                  <c:v>49622.846267700195</c:v>
                </c:pt>
                <c:pt idx="218">
                  <c:v>49661.486892700195</c:v>
                </c:pt>
                <c:pt idx="219">
                  <c:v>49661.486892700195</c:v>
                </c:pt>
                <c:pt idx="220">
                  <c:v>49282.672439575195</c:v>
                </c:pt>
                <c:pt idx="221">
                  <c:v>49503.830642700195</c:v>
                </c:pt>
                <c:pt idx="222">
                  <c:v>49514.377456665039</c:v>
                </c:pt>
                <c:pt idx="223">
                  <c:v>49295.817153930664</c:v>
                </c:pt>
                <c:pt idx="224">
                  <c:v>49286.592666625977</c:v>
                </c:pt>
                <c:pt idx="225">
                  <c:v>50409.172561645508</c:v>
                </c:pt>
                <c:pt idx="226">
                  <c:v>50142.228881835938</c:v>
                </c:pt>
                <c:pt idx="227">
                  <c:v>49790.612731933594</c:v>
                </c:pt>
                <c:pt idx="228">
                  <c:v>48323.146423339844</c:v>
                </c:pt>
                <c:pt idx="229">
                  <c:v>48327.146545410156</c:v>
                </c:pt>
                <c:pt idx="230">
                  <c:v>48323.146606445313</c:v>
                </c:pt>
                <c:pt idx="231">
                  <c:v>47255.134902954102</c:v>
                </c:pt>
                <c:pt idx="232">
                  <c:v>47255.134963989258</c:v>
                </c:pt>
                <c:pt idx="233">
                  <c:v>47255.134902954102</c:v>
                </c:pt>
                <c:pt idx="234">
                  <c:v>47255.134902954102</c:v>
                </c:pt>
                <c:pt idx="235">
                  <c:v>47136.201370239258</c:v>
                </c:pt>
                <c:pt idx="236">
                  <c:v>47033.278457641602</c:v>
                </c:pt>
                <c:pt idx="237">
                  <c:v>47504.212051391602</c:v>
                </c:pt>
                <c:pt idx="238">
                  <c:v>60178.495635986328</c:v>
                </c:pt>
                <c:pt idx="239">
                  <c:v>60178.495758056641</c:v>
                </c:pt>
                <c:pt idx="240">
                  <c:v>49976.336502075195</c:v>
                </c:pt>
                <c:pt idx="241">
                  <c:v>49968.117141723633</c:v>
                </c:pt>
                <c:pt idx="242">
                  <c:v>49968.117385864258</c:v>
                </c:pt>
                <c:pt idx="243">
                  <c:v>49968.116409301758</c:v>
                </c:pt>
                <c:pt idx="244">
                  <c:v>49582.800491333008</c:v>
                </c:pt>
                <c:pt idx="245">
                  <c:v>49320.715469360352</c:v>
                </c:pt>
                <c:pt idx="246">
                  <c:v>49635.764785766602</c:v>
                </c:pt>
                <c:pt idx="247">
                  <c:v>49460.864761352539</c:v>
                </c:pt>
                <c:pt idx="248">
                  <c:v>49517.91291809082</c:v>
                </c:pt>
                <c:pt idx="249">
                  <c:v>49984.975662231445</c:v>
                </c:pt>
                <c:pt idx="250">
                  <c:v>59614.328346252441</c:v>
                </c:pt>
                <c:pt idx="251">
                  <c:v>60129.124244689941</c:v>
                </c:pt>
                <c:pt idx="252">
                  <c:v>60080.295631408691</c:v>
                </c:pt>
                <c:pt idx="253">
                  <c:v>60045.645721435547</c:v>
                </c:pt>
                <c:pt idx="254">
                  <c:v>60045.645660400391</c:v>
                </c:pt>
                <c:pt idx="255">
                  <c:v>50161.52619934082</c:v>
                </c:pt>
                <c:pt idx="256">
                  <c:v>50161.52619934082</c:v>
                </c:pt>
                <c:pt idx="257">
                  <c:v>47615.373489379876</c:v>
                </c:pt>
                <c:pt idx="258">
                  <c:v>47615.373489379876</c:v>
                </c:pt>
                <c:pt idx="259">
                  <c:v>47179.847732543945</c:v>
                </c:pt>
                <c:pt idx="260">
                  <c:v>46648.944107055664</c:v>
                </c:pt>
                <c:pt idx="261">
                  <c:v>54803.54377746582</c:v>
                </c:pt>
                <c:pt idx="262">
                  <c:v>53934.086441040039</c:v>
                </c:pt>
                <c:pt idx="263">
                  <c:v>54448.315643310547</c:v>
                </c:pt>
                <c:pt idx="264">
                  <c:v>54375.205780029297</c:v>
                </c:pt>
                <c:pt idx="265">
                  <c:v>54858.901397705078</c:v>
                </c:pt>
                <c:pt idx="266">
                  <c:v>54858.756866455078</c:v>
                </c:pt>
                <c:pt idx="267">
                  <c:v>54858.901397705078</c:v>
                </c:pt>
                <c:pt idx="268">
                  <c:v>57355.151931762695</c:v>
                </c:pt>
                <c:pt idx="269">
                  <c:v>57359.951812744141</c:v>
                </c:pt>
                <c:pt idx="270">
                  <c:v>62445.41731262207</c:v>
                </c:pt>
                <c:pt idx="271">
                  <c:v>61847.046585083008</c:v>
                </c:pt>
                <c:pt idx="272">
                  <c:v>62482.375930786126</c:v>
                </c:pt>
                <c:pt idx="273">
                  <c:v>47808.775985717773</c:v>
                </c:pt>
                <c:pt idx="274">
                  <c:v>50454.699172973633</c:v>
                </c:pt>
                <c:pt idx="275">
                  <c:v>50458.699295043945</c:v>
                </c:pt>
                <c:pt idx="276">
                  <c:v>50004.78498840332</c:v>
                </c:pt>
                <c:pt idx="277">
                  <c:v>51110.868728637695</c:v>
                </c:pt>
                <c:pt idx="278">
                  <c:v>51110.869216918945</c:v>
                </c:pt>
                <c:pt idx="279">
                  <c:v>50707.503005981445</c:v>
                </c:pt>
                <c:pt idx="280">
                  <c:v>48888.005218505859</c:v>
                </c:pt>
                <c:pt idx="281">
                  <c:v>48888.005279541016</c:v>
                </c:pt>
                <c:pt idx="282">
                  <c:v>49243.510330200195</c:v>
                </c:pt>
                <c:pt idx="283">
                  <c:v>49243.510208129883</c:v>
                </c:pt>
                <c:pt idx="284">
                  <c:v>48649.760940551758</c:v>
                </c:pt>
                <c:pt idx="285">
                  <c:v>48290.551345825195</c:v>
                </c:pt>
                <c:pt idx="286">
                  <c:v>48995.379470825195</c:v>
                </c:pt>
                <c:pt idx="287">
                  <c:v>48995.379470825195</c:v>
                </c:pt>
                <c:pt idx="288">
                  <c:v>49068.093231201172</c:v>
                </c:pt>
                <c:pt idx="289">
                  <c:v>48958.384063720703</c:v>
                </c:pt>
                <c:pt idx="290">
                  <c:v>48949.159637451172</c:v>
                </c:pt>
                <c:pt idx="291">
                  <c:v>50109.34260559082</c:v>
                </c:pt>
                <c:pt idx="292">
                  <c:v>50109.342544555664</c:v>
                </c:pt>
                <c:pt idx="293">
                  <c:v>49644.223587036133</c:v>
                </c:pt>
                <c:pt idx="294">
                  <c:v>49637.823577880859</c:v>
                </c:pt>
                <c:pt idx="295">
                  <c:v>50942.821243286133</c:v>
                </c:pt>
                <c:pt idx="296">
                  <c:v>50590.821426391602</c:v>
                </c:pt>
                <c:pt idx="297">
                  <c:v>50520.499481201172</c:v>
                </c:pt>
                <c:pt idx="298">
                  <c:v>50341.461273193359</c:v>
                </c:pt>
                <c:pt idx="299">
                  <c:v>59863.644012451172</c:v>
                </c:pt>
                <c:pt idx="300">
                  <c:v>48831.526809692383</c:v>
                </c:pt>
                <c:pt idx="301">
                  <c:v>48758.416946411133</c:v>
                </c:pt>
                <c:pt idx="302">
                  <c:v>49517.72590637207</c:v>
                </c:pt>
                <c:pt idx="303">
                  <c:v>49136.41047668457</c:v>
                </c:pt>
                <c:pt idx="304">
                  <c:v>49145.63557434082</c:v>
                </c:pt>
                <c:pt idx="305">
                  <c:v>49530.94905090332</c:v>
                </c:pt>
                <c:pt idx="306">
                  <c:v>49465.844802856445</c:v>
                </c:pt>
                <c:pt idx="307">
                  <c:v>48544.861587524414</c:v>
                </c:pt>
                <c:pt idx="308">
                  <c:v>48348.971633911133</c:v>
                </c:pt>
                <c:pt idx="309">
                  <c:v>48258.232131958008</c:v>
                </c:pt>
                <c:pt idx="310">
                  <c:v>48258.232009887688</c:v>
                </c:pt>
                <c:pt idx="311">
                  <c:v>50539.098953247063</c:v>
                </c:pt>
                <c:pt idx="312">
                  <c:v>58479.928443908691</c:v>
                </c:pt>
                <c:pt idx="313">
                  <c:v>58948.265846252441</c:v>
                </c:pt>
                <c:pt idx="314">
                  <c:v>58948.265846252441</c:v>
                </c:pt>
                <c:pt idx="315">
                  <c:v>50281.960388183594</c:v>
                </c:pt>
                <c:pt idx="316">
                  <c:v>49975.094116210938</c:v>
                </c:pt>
                <c:pt idx="317">
                  <c:v>49984.31884765625</c:v>
                </c:pt>
                <c:pt idx="318">
                  <c:v>49975.094482421875</c:v>
                </c:pt>
                <c:pt idx="319">
                  <c:v>49335.278228759766</c:v>
                </c:pt>
                <c:pt idx="320">
                  <c:v>49799.723052978516</c:v>
                </c:pt>
                <c:pt idx="321">
                  <c:v>49799.723052978516</c:v>
                </c:pt>
                <c:pt idx="322">
                  <c:v>51467.943267822266</c:v>
                </c:pt>
                <c:pt idx="323">
                  <c:v>51466.203201293945</c:v>
                </c:pt>
                <c:pt idx="324">
                  <c:v>48281.207107543945</c:v>
                </c:pt>
                <c:pt idx="325">
                  <c:v>48281.207229614258</c:v>
                </c:pt>
                <c:pt idx="326">
                  <c:v>48281.207107543945</c:v>
                </c:pt>
                <c:pt idx="327">
                  <c:v>50271.135589599609</c:v>
                </c:pt>
                <c:pt idx="328">
                  <c:v>50231.531707763672</c:v>
                </c:pt>
                <c:pt idx="329">
                  <c:v>50062.263137817383</c:v>
                </c:pt>
                <c:pt idx="330">
                  <c:v>50814.623123168945</c:v>
                </c:pt>
                <c:pt idx="331">
                  <c:v>50823.84748840332</c:v>
                </c:pt>
                <c:pt idx="332">
                  <c:v>47812.581619262695</c:v>
                </c:pt>
                <c:pt idx="333">
                  <c:v>47821.80598449707</c:v>
                </c:pt>
                <c:pt idx="334">
                  <c:v>48206.970657348633</c:v>
                </c:pt>
                <c:pt idx="335">
                  <c:v>48206.970657348633</c:v>
                </c:pt>
                <c:pt idx="336">
                  <c:v>47746.175430297852</c:v>
                </c:pt>
                <c:pt idx="337">
                  <c:v>55795.16194152832</c:v>
                </c:pt>
                <c:pt idx="338">
                  <c:v>55726.052139282227</c:v>
                </c:pt>
                <c:pt idx="339">
                  <c:v>55655.756439208984</c:v>
                </c:pt>
                <c:pt idx="340">
                  <c:v>55573.422210693359</c:v>
                </c:pt>
                <c:pt idx="341">
                  <c:v>56886.324798583984</c:v>
                </c:pt>
                <c:pt idx="342">
                  <c:v>56767.393157958984</c:v>
                </c:pt>
                <c:pt idx="343">
                  <c:v>58655.420425415039</c:v>
                </c:pt>
                <c:pt idx="344">
                  <c:v>58308.220611572266</c:v>
                </c:pt>
                <c:pt idx="345">
                  <c:v>60988.527145385742</c:v>
                </c:pt>
                <c:pt idx="346">
                  <c:v>61038.527267456055</c:v>
                </c:pt>
                <c:pt idx="347">
                  <c:v>51210.032363891602</c:v>
                </c:pt>
                <c:pt idx="348">
                  <c:v>48984.733108520508</c:v>
                </c:pt>
                <c:pt idx="349">
                  <c:v>49330.443374633789</c:v>
                </c:pt>
                <c:pt idx="350">
                  <c:v>49317.218887329102</c:v>
                </c:pt>
                <c:pt idx="351">
                  <c:v>49219.561721801758</c:v>
                </c:pt>
                <c:pt idx="352">
                  <c:v>50833.817337036133</c:v>
                </c:pt>
                <c:pt idx="353">
                  <c:v>58093.721511840813</c:v>
                </c:pt>
                <c:pt idx="354">
                  <c:v>58029.616653442383</c:v>
                </c:pt>
                <c:pt idx="355">
                  <c:v>57793.297622680664</c:v>
                </c:pt>
                <c:pt idx="356">
                  <c:v>59665.781280517578</c:v>
                </c:pt>
                <c:pt idx="357">
                  <c:v>59669.781280517578</c:v>
                </c:pt>
                <c:pt idx="358">
                  <c:v>59679.005706787109</c:v>
                </c:pt>
                <c:pt idx="359">
                  <c:v>59284.466888427734</c:v>
                </c:pt>
                <c:pt idx="360">
                  <c:v>52852.39306640625</c:v>
                </c:pt>
                <c:pt idx="361">
                  <c:v>53008.503662109368</c:v>
                </c:pt>
                <c:pt idx="362">
                  <c:v>49234.806838989258</c:v>
                </c:pt>
                <c:pt idx="363">
                  <c:v>49161.90705871582</c:v>
                </c:pt>
                <c:pt idx="364">
                  <c:v>49093.006912231445</c:v>
                </c:pt>
                <c:pt idx="365">
                  <c:v>49028.662307739258</c:v>
                </c:pt>
                <c:pt idx="366">
                  <c:v>48955.762405395508</c:v>
                </c:pt>
                <c:pt idx="367">
                  <c:v>49408.54768371582</c:v>
                </c:pt>
                <c:pt idx="368">
                  <c:v>49350.04524230957</c:v>
                </c:pt>
                <c:pt idx="369">
                  <c:v>49389.784866333008</c:v>
                </c:pt>
                <c:pt idx="370">
                  <c:v>49099.27912902832</c:v>
                </c:pt>
                <c:pt idx="371">
                  <c:v>49863.960403442383</c:v>
                </c:pt>
                <c:pt idx="372">
                  <c:v>49863.960403442383</c:v>
                </c:pt>
                <c:pt idx="373">
                  <c:v>49845.649612426758</c:v>
                </c:pt>
                <c:pt idx="374">
                  <c:v>49472.314041137695</c:v>
                </c:pt>
                <c:pt idx="375">
                  <c:v>50220.51106262207</c:v>
                </c:pt>
                <c:pt idx="376">
                  <c:v>50646.21989440918</c:v>
                </c:pt>
                <c:pt idx="377">
                  <c:v>50294.21989440918</c:v>
                </c:pt>
                <c:pt idx="378">
                  <c:v>50294.22038269043</c:v>
                </c:pt>
                <c:pt idx="379">
                  <c:v>50294.22038269043</c:v>
                </c:pt>
                <c:pt idx="380">
                  <c:v>50294.220138549805</c:v>
                </c:pt>
                <c:pt idx="381">
                  <c:v>49993.252731323242</c:v>
                </c:pt>
                <c:pt idx="382">
                  <c:v>49707.853317260742</c:v>
                </c:pt>
                <c:pt idx="383">
                  <c:v>49667.162887573242</c:v>
                </c:pt>
                <c:pt idx="384">
                  <c:v>49756.681930541992</c:v>
                </c:pt>
                <c:pt idx="385">
                  <c:v>49756.681930541992</c:v>
                </c:pt>
                <c:pt idx="386">
                  <c:v>49756.681930541992</c:v>
                </c:pt>
                <c:pt idx="387">
                  <c:v>46881.560577392578</c:v>
                </c:pt>
                <c:pt idx="388">
                  <c:v>46726.936065673828</c:v>
                </c:pt>
                <c:pt idx="389">
                  <c:v>58597.34553527832</c:v>
                </c:pt>
                <c:pt idx="390">
                  <c:v>49276.951110839844</c:v>
                </c:pt>
                <c:pt idx="391">
                  <c:v>49322.772827148438</c:v>
                </c:pt>
                <c:pt idx="392">
                  <c:v>49249.652709960938</c:v>
                </c:pt>
                <c:pt idx="393">
                  <c:v>49176.542907714844</c:v>
                </c:pt>
                <c:pt idx="394">
                  <c:v>48394.005615234375</c:v>
                </c:pt>
                <c:pt idx="395">
                  <c:v>48391.9755859375</c:v>
                </c:pt>
                <c:pt idx="396">
                  <c:v>47682.374145507813</c:v>
                </c:pt>
                <c:pt idx="397">
                  <c:v>47676.761856079102</c:v>
                </c:pt>
                <c:pt idx="398">
                  <c:v>47323.494277954102</c:v>
                </c:pt>
                <c:pt idx="399">
                  <c:v>47332.718643188477</c:v>
                </c:pt>
                <c:pt idx="400">
                  <c:v>47442.425979614258</c:v>
                </c:pt>
                <c:pt idx="401">
                  <c:v>46816.972610473633</c:v>
                </c:pt>
                <c:pt idx="402">
                  <c:v>46816.972671508789</c:v>
                </c:pt>
                <c:pt idx="403">
                  <c:v>47091.538650512695</c:v>
                </c:pt>
                <c:pt idx="404">
                  <c:v>47100.763137817383</c:v>
                </c:pt>
                <c:pt idx="405">
                  <c:v>52572.989334106445</c:v>
                </c:pt>
                <c:pt idx="406">
                  <c:v>52092.305740356445</c:v>
                </c:pt>
                <c:pt idx="407">
                  <c:v>49037.121047973633</c:v>
                </c:pt>
                <c:pt idx="408">
                  <c:v>49864.652862548828</c:v>
                </c:pt>
                <c:pt idx="409">
                  <c:v>49868.652801513672</c:v>
                </c:pt>
                <c:pt idx="410">
                  <c:v>49877.877410888672</c:v>
                </c:pt>
                <c:pt idx="411">
                  <c:v>49877.877349853516</c:v>
                </c:pt>
                <c:pt idx="412">
                  <c:v>47301.727127075195</c:v>
                </c:pt>
                <c:pt idx="413">
                  <c:v>47457.83723449707</c:v>
                </c:pt>
                <c:pt idx="414">
                  <c:v>47457.837478637695</c:v>
                </c:pt>
                <c:pt idx="415">
                  <c:v>47457.837478637695</c:v>
                </c:pt>
                <c:pt idx="416">
                  <c:v>47448.61311340332</c:v>
                </c:pt>
                <c:pt idx="417">
                  <c:v>50414.68049621582</c:v>
                </c:pt>
                <c:pt idx="418">
                  <c:v>50418.680618286133</c:v>
                </c:pt>
                <c:pt idx="419">
                  <c:v>50265.305633544922</c:v>
                </c:pt>
                <c:pt idx="420">
                  <c:v>50469.104080200195</c:v>
                </c:pt>
                <c:pt idx="421">
                  <c:v>50473.104080200195</c:v>
                </c:pt>
                <c:pt idx="422">
                  <c:v>50482.328567504883</c:v>
                </c:pt>
                <c:pt idx="423">
                  <c:v>50482.328567504883</c:v>
                </c:pt>
                <c:pt idx="424">
                  <c:v>52446.283889770508</c:v>
                </c:pt>
                <c:pt idx="425">
                  <c:v>52136.002029418945</c:v>
                </c:pt>
                <c:pt idx="426">
                  <c:v>46976.920059204102</c:v>
                </c:pt>
                <c:pt idx="427">
                  <c:v>49281.941360473633</c:v>
                </c:pt>
                <c:pt idx="428">
                  <c:v>49319.805801391602</c:v>
                </c:pt>
                <c:pt idx="429">
                  <c:v>49270.977005004883</c:v>
                </c:pt>
                <c:pt idx="430">
                  <c:v>49104.795120239258</c:v>
                </c:pt>
                <c:pt idx="431">
                  <c:v>50587.506423950195</c:v>
                </c:pt>
                <c:pt idx="432">
                  <c:v>50587.505935668945</c:v>
                </c:pt>
                <c:pt idx="433">
                  <c:v>50247.640701293945</c:v>
                </c:pt>
                <c:pt idx="434">
                  <c:v>49121.333694458008</c:v>
                </c:pt>
                <c:pt idx="435">
                  <c:v>49093.97688293457</c:v>
                </c:pt>
                <c:pt idx="436">
                  <c:v>48741.977127075195</c:v>
                </c:pt>
                <c:pt idx="437">
                  <c:v>48741.97737121582</c:v>
                </c:pt>
                <c:pt idx="438">
                  <c:v>48609.825759887695</c:v>
                </c:pt>
                <c:pt idx="439">
                  <c:v>48531.496170043945</c:v>
                </c:pt>
                <c:pt idx="440">
                  <c:v>48962.311965942383</c:v>
                </c:pt>
                <c:pt idx="441">
                  <c:v>48986.073013305664</c:v>
                </c:pt>
                <c:pt idx="442">
                  <c:v>48641.21272277832</c:v>
                </c:pt>
                <c:pt idx="443">
                  <c:v>48642.164932250977</c:v>
                </c:pt>
                <c:pt idx="444">
                  <c:v>48833.938430786133</c:v>
                </c:pt>
                <c:pt idx="445">
                  <c:v>48778.246658325195</c:v>
                </c:pt>
                <c:pt idx="446">
                  <c:v>58630.019996643059</c:v>
                </c:pt>
                <c:pt idx="447">
                  <c:v>59691.650367736809</c:v>
                </c:pt>
                <c:pt idx="448">
                  <c:v>59691.650123596191</c:v>
                </c:pt>
                <c:pt idx="449">
                  <c:v>59478.211334228516</c:v>
                </c:pt>
                <c:pt idx="450">
                  <c:v>50171.66877746582</c:v>
                </c:pt>
                <c:pt idx="451">
                  <c:v>50358.29426574707</c:v>
                </c:pt>
                <c:pt idx="452">
                  <c:v>50358.294509887695</c:v>
                </c:pt>
                <c:pt idx="453">
                  <c:v>50358.294387817376</c:v>
                </c:pt>
                <c:pt idx="454">
                  <c:v>47500.572463989258</c:v>
                </c:pt>
                <c:pt idx="455">
                  <c:v>47500.572463989258</c:v>
                </c:pt>
                <c:pt idx="456">
                  <c:v>47063.827529907227</c:v>
                </c:pt>
                <c:pt idx="457">
                  <c:v>48315.089553833008</c:v>
                </c:pt>
                <c:pt idx="458">
                  <c:v>48033.64533996582</c:v>
                </c:pt>
                <c:pt idx="459">
                  <c:v>47908.975173950195</c:v>
                </c:pt>
                <c:pt idx="460">
                  <c:v>47918.199600219727</c:v>
                </c:pt>
                <c:pt idx="461">
                  <c:v>47918.199600219727</c:v>
                </c:pt>
                <c:pt idx="462">
                  <c:v>47908.975173950195</c:v>
                </c:pt>
                <c:pt idx="463">
                  <c:v>49462.54524230957</c:v>
                </c:pt>
                <c:pt idx="464">
                  <c:v>49510.169631958008</c:v>
                </c:pt>
                <c:pt idx="465">
                  <c:v>49368.170486450195</c:v>
                </c:pt>
                <c:pt idx="466">
                  <c:v>49368.170486450195</c:v>
                </c:pt>
                <c:pt idx="467">
                  <c:v>48880.060134887695</c:v>
                </c:pt>
                <c:pt idx="468">
                  <c:v>48981.467727661133</c:v>
                </c:pt>
                <c:pt idx="469">
                  <c:v>48981.467666625977</c:v>
                </c:pt>
                <c:pt idx="470">
                  <c:v>48933.656204223633</c:v>
                </c:pt>
                <c:pt idx="471">
                  <c:v>48244.631118774414</c:v>
                </c:pt>
                <c:pt idx="472">
                  <c:v>48352.164520263672</c:v>
                </c:pt>
                <c:pt idx="473">
                  <c:v>48352.164520263672</c:v>
                </c:pt>
                <c:pt idx="474">
                  <c:v>51647.40510559082</c:v>
                </c:pt>
                <c:pt idx="475">
                  <c:v>51647.404861450188</c:v>
                </c:pt>
                <c:pt idx="476">
                  <c:v>51533.471267700188</c:v>
                </c:pt>
                <c:pt idx="477">
                  <c:v>58071.474273681641</c:v>
                </c:pt>
                <c:pt idx="478">
                  <c:v>58179.697479248047</c:v>
                </c:pt>
                <c:pt idx="479">
                  <c:v>57716.558746337891</c:v>
                </c:pt>
                <c:pt idx="480">
                  <c:v>48175.215957641602</c:v>
                </c:pt>
                <c:pt idx="481">
                  <c:v>48137.399856567383</c:v>
                </c:pt>
                <c:pt idx="482">
                  <c:v>48900.36604309082</c:v>
                </c:pt>
                <c:pt idx="483">
                  <c:v>48900.36604309082</c:v>
                </c:pt>
                <c:pt idx="484">
                  <c:v>48761.166053771973</c:v>
                </c:pt>
                <c:pt idx="485">
                  <c:v>48285.394386291504</c:v>
                </c:pt>
                <c:pt idx="486">
                  <c:v>49864.555374145508</c:v>
                </c:pt>
                <c:pt idx="487">
                  <c:v>50351.02326965332</c:v>
                </c:pt>
                <c:pt idx="488">
                  <c:v>50109.529983520508</c:v>
                </c:pt>
                <c:pt idx="489">
                  <c:v>51092.021926879883</c:v>
                </c:pt>
                <c:pt idx="490">
                  <c:v>51092.022171020508</c:v>
                </c:pt>
                <c:pt idx="491">
                  <c:v>48191.526443481445</c:v>
                </c:pt>
                <c:pt idx="492">
                  <c:v>48191.526443481445</c:v>
                </c:pt>
                <c:pt idx="493">
                  <c:v>48365.205520629876</c:v>
                </c:pt>
                <c:pt idx="494">
                  <c:v>48423.25862121582</c:v>
                </c:pt>
                <c:pt idx="495">
                  <c:v>50856.119705200195</c:v>
                </c:pt>
                <c:pt idx="496">
                  <c:v>50865.344131469727</c:v>
                </c:pt>
                <c:pt idx="497">
                  <c:v>50865.129287719727</c:v>
                </c:pt>
                <c:pt idx="498">
                  <c:v>50181.558486938477</c:v>
                </c:pt>
                <c:pt idx="499">
                  <c:v>50132.73030090332</c:v>
                </c:pt>
                <c:pt idx="500">
                  <c:v>50181.55891418457</c:v>
                </c:pt>
                <c:pt idx="501">
                  <c:v>50082.815383911133</c:v>
                </c:pt>
                <c:pt idx="502">
                  <c:v>49139.23469543457</c:v>
                </c:pt>
                <c:pt idx="503">
                  <c:v>49783.955322265625</c:v>
                </c:pt>
                <c:pt idx="504">
                  <c:v>49783.955200195313</c:v>
                </c:pt>
                <c:pt idx="505">
                  <c:v>49783.955261230469</c:v>
                </c:pt>
                <c:pt idx="506">
                  <c:v>49783.955200195313</c:v>
                </c:pt>
                <c:pt idx="507">
                  <c:v>50136.585144042969</c:v>
                </c:pt>
                <c:pt idx="508">
                  <c:v>57006.326248168945</c:v>
                </c:pt>
                <c:pt idx="509">
                  <c:v>56926.031753540039</c:v>
                </c:pt>
                <c:pt idx="510">
                  <c:v>49818.916213989258</c:v>
                </c:pt>
                <c:pt idx="511">
                  <c:v>49951.912368774414</c:v>
                </c:pt>
                <c:pt idx="512">
                  <c:v>49942.688003540039</c:v>
                </c:pt>
                <c:pt idx="513">
                  <c:v>48989.164199829102</c:v>
                </c:pt>
                <c:pt idx="514">
                  <c:v>49320.314529418945</c:v>
                </c:pt>
                <c:pt idx="515">
                  <c:v>49122.569412231445</c:v>
                </c:pt>
                <c:pt idx="516">
                  <c:v>49139.789260864258</c:v>
                </c:pt>
                <c:pt idx="517">
                  <c:v>49564.843338012695</c:v>
                </c:pt>
                <c:pt idx="518">
                  <c:v>49858.39729309082</c:v>
                </c:pt>
                <c:pt idx="519">
                  <c:v>49395.25862121582</c:v>
                </c:pt>
                <c:pt idx="520">
                  <c:v>48762.475563049316</c:v>
                </c:pt>
                <c:pt idx="521">
                  <c:v>49147.790138244629</c:v>
                </c:pt>
                <c:pt idx="522">
                  <c:v>49062.271156311035</c:v>
                </c:pt>
                <c:pt idx="523">
                  <c:v>49071.495460510254</c:v>
                </c:pt>
                <c:pt idx="524">
                  <c:v>49057.253883361816</c:v>
                </c:pt>
                <c:pt idx="525">
                  <c:v>60019.363571166992</c:v>
                </c:pt>
                <c:pt idx="526">
                  <c:v>60019.363632202148</c:v>
                </c:pt>
                <c:pt idx="527">
                  <c:v>60069.363754272461</c:v>
                </c:pt>
                <c:pt idx="528">
                  <c:v>50113.563919067383</c:v>
                </c:pt>
                <c:pt idx="529">
                  <c:v>50113.563980102539</c:v>
                </c:pt>
                <c:pt idx="530">
                  <c:v>50113.563980102539</c:v>
                </c:pt>
                <c:pt idx="531">
                  <c:v>49366.321243286133</c:v>
                </c:pt>
                <c:pt idx="532">
                  <c:v>49366.321182250977</c:v>
                </c:pt>
                <c:pt idx="533">
                  <c:v>49366.321182250977</c:v>
                </c:pt>
                <c:pt idx="534">
                  <c:v>58698.677261352532</c:v>
                </c:pt>
                <c:pt idx="535">
                  <c:v>58897.22444152832</c:v>
                </c:pt>
                <c:pt idx="536">
                  <c:v>58885.939666748047</c:v>
                </c:pt>
                <c:pt idx="537">
                  <c:v>59006.563140869141</c:v>
                </c:pt>
                <c:pt idx="538">
                  <c:v>58878.732940673828</c:v>
                </c:pt>
                <c:pt idx="539">
                  <c:v>58728.568939208984</c:v>
                </c:pt>
                <c:pt idx="540">
                  <c:v>50215.856033325195</c:v>
                </c:pt>
                <c:pt idx="541">
                  <c:v>50225.080459594727</c:v>
                </c:pt>
                <c:pt idx="542">
                  <c:v>50225.080459594727</c:v>
                </c:pt>
                <c:pt idx="543">
                  <c:v>50215.856033325195</c:v>
                </c:pt>
                <c:pt idx="544">
                  <c:v>50515.872940063477</c:v>
                </c:pt>
                <c:pt idx="545">
                  <c:v>50512.027053833008</c:v>
                </c:pt>
                <c:pt idx="546">
                  <c:v>48979.383010864258</c:v>
                </c:pt>
                <c:pt idx="547">
                  <c:v>49221.879104614258</c:v>
                </c:pt>
                <c:pt idx="548">
                  <c:v>49221.879104614258</c:v>
                </c:pt>
                <c:pt idx="549">
                  <c:v>49221.879104614258</c:v>
                </c:pt>
                <c:pt idx="550">
                  <c:v>49222.474685668945</c:v>
                </c:pt>
                <c:pt idx="551">
                  <c:v>50104.827041625977</c:v>
                </c:pt>
                <c:pt idx="552">
                  <c:v>50114.051467895508</c:v>
                </c:pt>
                <c:pt idx="553">
                  <c:v>48923.030349731445</c:v>
                </c:pt>
                <c:pt idx="554">
                  <c:v>48923.030471801758</c:v>
                </c:pt>
                <c:pt idx="555">
                  <c:v>48943.403198242188</c:v>
                </c:pt>
                <c:pt idx="556">
                  <c:v>48061.098831176758</c:v>
                </c:pt>
                <c:pt idx="557">
                  <c:v>48156.756317138672</c:v>
                </c:pt>
                <c:pt idx="558">
                  <c:v>48156.756378173828</c:v>
                </c:pt>
                <c:pt idx="559">
                  <c:v>46526.659027099609</c:v>
                </c:pt>
                <c:pt idx="560">
                  <c:v>46585.845657348633</c:v>
                </c:pt>
                <c:pt idx="561">
                  <c:v>47439.972244262695</c:v>
                </c:pt>
                <c:pt idx="562">
                  <c:v>48033.721755981445</c:v>
                </c:pt>
                <c:pt idx="563">
                  <c:v>48702.933181762695</c:v>
                </c:pt>
                <c:pt idx="564">
                  <c:v>48702.933181762695</c:v>
                </c:pt>
                <c:pt idx="565">
                  <c:v>48255.268142700195</c:v>
                </c:pt>
                <c:pt idx="566">
                  <c:v>49744.58479309082</c:v>
                </c:pt>
                <c:pt idx="567">
                  <c:v>49753.809280395508</c:v>
                </c:pt>
                <c:pt idx="568">
                  <c:v>49753.809280395508</c:v>
                </c:pt>
                <c:pt idx="569">
                  <c:v>49744.584915161133</c:v>
                </c:pt>
                <c:pt idx="570">
                  <c:v>49871.19221496582</c:v>
                </c:pt>
                <c:pt idx="571">
                  <c:v>51094.455642700195</c:v>
                </c:pt>
                <c:pt idx="572">
                  <c:v>51103.680068969727</c:v>
                </c:pt>
                <c:pt idx="573">
                  <c:v>51094.455642700195</c:v>
                </c:pt>
                <c:pt idx="574">
                  <c:v>51039.323440551758</c:v>
                </c:pt>
                <c:pt idx="575">
                  <c:v>51338.537612915039</c:v>
                </c:pt>
                <c:pt idx="576">
                  <c:v>48221.719436645508</c:v>
                </c:pt>
                <c:pt idx="577">
                  <c:v>50532.19563293457</c:v>
                </c:pt>
                <c:pt idx="578">
                  <c:v>50532.195571899414</c:v>
                </c:pt>
                <c:pt idx="579">
                  <c:v>50538.395706176758</c:v>
                </c:pt>
                <c:pt idx="580">
                  <c:v>46243.444778442383</c:v>
                </c:pt>
                <c:pt idx="581">
                  <c:v>45805.217971801758</c:v>
                </c:pt>
                <c:pt idx="582">
                  <c:v>45592.671585083008</c:v>
                </c:pt>
                <c:pt idx="583">
                  <c:v>45592.671646118164</c:v>
                </c:pt>
                <c:pt idx="584">
                  <c:v>45583.447280883789</c:v>
                </c:pt>
                <c:pt idx="585">
                  <c:v>51591.11311340332</c:v>
                </c:pt>
                <c:pt idx="586">
                  <c:v>51239.11408996582</c:v>
                </c:pt>
                <c:pt idx="587">
                  <c:v>51239.113357543945</c:v>
                </c:pt>
                <c:pt idx="588">
                  <c:v>51281.30500793457</c:v>
                </c:pt>
                <c:pt idx="589">
                  <c:v>51552.751541137695</c:v>
                </c:pt>
                <c:pt idx="590">
                  <c:v>51507.377883911126</c:v>
                </c:pt>
                <c:pt idx="591">
                  <c:v>51507.377883911126</c:v>
                </c:pt>
                <c:pt idx="592">
                  <c:v>51511.377883911126</c:v>
                </c:pt>
                <c:pt idx="593">
                  <c:v>49111.498245239258</c:v>
                </c:pt>
                <c:pt idx="594">
                  <c:v>49111.49836730957</c:v>
                </c:pt>
                <c:pt idx="595">
                  <c:v>48759.49836730957</c:v>
                </c:pt>
                <c:pt idx="596">
                  <c:v>57699.344085693359</c:v>
                </c:pt>
                <c:pt idx="597">
                  <c:v>57699.344085693359</c:v>
                </c:pt>
                <c:pt idx="598">
                  <c:v>57455.201141357422</c:v>
                </c:pt>
                <c:pt idx="599">
                  <c:v>59356.409332275391</c:v>
                </c:pt>
                <c:pt idx="600">
                  <c:v>62150.390823364258</c:v>
                </c:pt>
                <c:pt idx="601">
                  <c:v>48581.435668945313</c:v>
                </c:pt>
                <c:pt idx="602">
                  <c:v>48114.448913574219</c:v>
                </c:pt>
                <c:pt idx="603">
                  <c:v>49799.951553344727</c:v>
                </c:pt>
                <c:pt idx="604">
                  <c:v>48470.082168579102</c:v>
                </c:pt>
                <c:pt idx="605">
                  <c:v>49432.180603027344</c:v>
                </c:pt>
                <c:pt idx="606">
                  <c:v>49432.1806640625</c:v>
                </c:pt>
                <c:pt idx="607">
                  <c:v>48779.396133422852</c:v>
                </c:pt>
                <c:pt idx="608">
                  <c:v>49555.109085083008</c:v>
                </c:pt>
                <c:pt idx="609">
                  <c:v>49564.333389282227</c:v>
                </c:pt>
                <c:pt idx="610">
                  <c:v>49101.194717407227</c:v>
                </c:pt>
                <c:pt idx="611">
                  <c:v>49091.970413208008</c:v>
                </c:pt>
                <c:pt idx="612">
                  <c:v>47303.190567016602</c:v>
                </c:pt>
                <c:pt idx="613">
                  <c:v>47303.190505981445</c:v>
                </c:pt>
                <c:pt idx="614">
                  <c:v>47303.190567016602</c:v>
                </c:pt>
                <c:pt idx="615">
                  <c:v>63293.840530395508</c:v>
                </c:pt>
                <c:pt idx="616">
                  <c:v>63237.350173950188</c:v>
                </c:pt>
                <c:pt idx="617">
                  <c:v>49739.091201782227</c:v>
                </c:pt>
                <c:pt idx="618">
                  <c:v>51384.553909301758</c:v>
                </c:pt>
                <c:pt idx="619">
                  <c:v>49353.376327514648</c:v>
                </c:pt>
                <c:pt idx="620">
                  <c:v>49402.20475769043</c:v>
                </c:pt>
                <c:pt idx="621">
                  <c:v>49402.20475769043</c:v>
                </c:pt>
                <c:pt idx="622">
                  <c:v>47961.843872070313</c:v>
                </c:pt>
                <c:pt idx="623">
                  <c:v>47612.805160522461</c:v>
                </c:pt>
                <c:pt idx="624">
                  <c:v>46556.274185180664</c:v>
                </c:pt>
                <c:pt idx="625">
                  <c:v>48144.508560180664</c:v>
                </c:pt>
                <c:pt idx="626">
                  <c:v>48144.50862121582</c:v>
                </c:pt>
                <c:pt idx="627">
                  <c:v>48080.149978637695</c:v>
                </c:pt>
                <c:pt idx="628">
                  <c:v>48031.321487426758</c:v>
                </c:pt>
                <c:pt idx="629">
                  <c:v>48078.804580688477</c:v>
                </c:pt>
                <c:pt idx="630">
                  <c:v>48851.007400512695</c:v>
                </c:pt>
                <c:pt idx="631">
                  <c:v>48851.007400512695</c:v>
                </c:pt>
                <c:pt idx="632">
                  <c:v>50327.122024536126</c:v>
                </c:pt>
                <c:pt idx="633">
                  <c:v>50327.122024536126</c:v>
                </c:pt>
                <c:pt idx="634">
                  <c:v>47558.11604309082</c:v>
                </c:pt>
                <c:pt idx="635">
                  <c:v>47446.286331176758</c:v>
                </c:pt>
                <c:pt idx="636">
                  <c:v>54707.410842895508</c:v>
                </c:pt>
                <c:pt idx="637">
                  <c:v>54298.44416809082</c:v>
                </c:pt>
                <c:pt idx="638">
                  <c:v>56904.052017211914</c:v>
                </c:pt>
                <c:pt idx="639">
                  <c:v>56588.469085693359</c:v>
                </c:pt>
                <c:pt idx="640">
                  <c:v>56360.945281982422</c:v>
                </c:pt>
                <c:pt idx="641">
                  <c:v>56736.839385986328</c:v>
                </c:pt>
                <c:pt idx="642">
                  <c:v>57806.79377746582</c:v>
                </c:pt>
                <c:pt idx="643">
                  <c:v>57816.018264770508</c:v>
                </c:pt>
                <c:pt idx="644">
                  <c:v>57820.818267822266</c:v>
                </c:pt>
                <c:pt idx="645">
                  <c:v>50935.885818481445</c:v>
                </c:pt>
                <c:pt idx="646">
                  <c:v>50583.885818481445</c:v>
                </c:pt>
                <c:pt idx="647">
                  <c:v>47916.306716918945</c:v>
                </c:pt>
                <c:pt idx="648">
                  <c:v>47925.531204223633</c:v>
                </c:pt>
                <c:pt idx="649">
                  <c:v>50240.438934326172</c:v>
                </c:pt>
                <c:pt idx="650">
                  <c:v>50278.302947998047</c:v>
                </c:pt>
                <c:pt idx="651">
                  <c:v>49795.49333190918</c:v>
                </c:pt>
                <c:pt idx="652">
                  <c:v>47452.53694152832</c:v>
                </c:pt>
                <c:pt idx="653">
                  <c:v>48016.49055480957</c:v>
                </c:pt>
                <c:pt idx="654">
                  <c:v>48016.490310668945</c:v>
                </c:pt>
                <c:pt idx="655">
                  <c:v>48016.489822387695</c:v>
                </c:pt>
                <c:pt idx="656">
                  <c:v>48212.707473754883</c:v>
                </c:pt>
                <c:pt idx="657">
                  <c:v>48817.956741333001</c:v>
                </c:pt>
                <c:pt idx="658">
                  <c:v>47679.059158325195</c:v>
                </c:pt>
                <c:pt idx="659">
                  <c:v>49916.479278564453</c:v>
                </c:pt>
                <c:pt idx="660">
                  <c:v>49921.260330200195</c:v>
                </c:pt>
                <c:pt idx="661">
                  <c:v>50033.238418579102</c:v>
                </c:pt>
                <c:pt idx="662">
                  <c:v>46981.630508422852</c:v>
                </c:pt>
                <c:pt idx="663">
                  <c:v>46985.630447387695</c:v>
                </c:pt>
                <c:pt idx="664">
                  <c:v>46994.854934692383</c:v>
                </c:pt>
                <c:pt idx="665">
                  <c:v>46985.630508422852</c:v>
                </c:pt>
                <c:pt idx="666">
                  <c:v>47987.447830200195</c:v>
                </c:pt>
                <c:pt idx="667">
                  <c:v>48207.049453735352</c:v>
                </c:pt>
                <c:pt idx="668">
                  <c:v>48207.049453735352</c:v>
                </c:pt>
                <c:pt idx="669">
                  <c:v>48700.656753540039</c:v>
                </c:pt>
                <c:pt idx="670">
                  <c:v>48702.738662719727</c:v>
                </c:pt>
                <c:pt idx="671">
                  <c:v>48702.738662719727</c:v>
                </c:pt>
                <c:pt idx="672">
                  <c:v>50114.846328735352</c:v>
                </c:pt>
                <c:pt idx="673">
                  <c:v>50114.846389770508</c:v>
                </c:pt>
                <c:pt idx="674">
                  <c:v>50105.62190246582</c:v>
                </c:pt>
                <c:pt idx="675">
                  <c:v>50641.723709106445</c:v>
                </c:pt>
                <c:pt idx="676">
                  <c:v>51678.47590637207</c:v>
                </c:pt>
                <c:pt idx="677">
                  <c:v>51631.68196105957</c:v>
                </c:pt>
                <c:pt idx="678">
                  <c:v>50046.463333129883</c:v>
                </c:pt>
                <c:pt idx="679">
                  <c:v>49430.23176574707</c:v>
                </c:pt>
                <c:pt idx="680">
                  <c:v>49430.23225402832</c:v>
                </c:pt>
                <c:pt idx="681">
                  <c:v>49430.68244934082</c:v>
                </c:pt>
                <c:pt idx="682">
                  <c:v>49177.314895629876</c:v>
                </c:pt>
                <c:pt idx="683">
                  <c:v>47120.135147094727</c:v>
                </c:pt>
                <c:pt idx="684">
                  <c:v>47328.516677856445</c:v>
                </c:pt>
                <c:pt idx="685">
                  <c:v>48631.452774047852</c:v>
                </c:pt>
                <c:pt idx="686">
                  <c:v>50725.998657226563</c:v>
                </c:pt>
                <c:pt idx="687">
                  <c:v>50725.728149414063</c:v>
                </c:pt>
                <c:pt idx="688">
                  <c:v>50655.537170410156</c:v>
                </c:pt>
                <c:pt idx="689">
                  <c:v>58702.716995239251</c:v>
                </c:pt>
                <c:pt idx="690">
                  <c:v>49173.365798950195</c:v>
                </c:pt>
                <c:pt idx="691">
                  <c:v>49173.365798950195</c:v>
                </c:pt>
                <c:pt idx="692">
                  <c:v>49568.518142700195</c:v>
                </c:pt>
                <c:pt idx="693">
                  <c:v>50059.748977661126</c:v>
                </c:pt>
                <c:pt idx="694">
                  <c:v>48588.89241027832</c:v>
                </c:pt>
                <c:pt idx="695">
                  <c:v>49353.135208129883</c:v>
                </c:pt>
                <c:pt idx="696">
                  <c:v>49353.135452270508</c:v>
                </c:pt>
                <c:pt idx="697">
                  <c:v>49001.135330200195</c:v>
                </c:pt>
                <c:pt idx="698">
                  <c:v>49049.963882446289</c:v>
                </c:pt>
                <c:pt idx="699">
                  <c:v>49402.19709777832</c:v>
                </c:pt>
                <c:pt idx="700">
                  <c:v>52587.779373168945</c:v>
                </c:pt>
                <c:pt idx="701">
                  <c:v>52587.779434204102</c:v>
                </c:pt>
                <c:pt idx="702">
                  <c:v>52353.64143371582</c:v>
                </c:pt>
                <c:pt idx="703">
                  <c:v>52357.64143371582</c:v>
                </c:pt>
                <c:pt idx="704">
                  <c:v>52143.096755981438</c:v>
                </c:pt>
                <c:pt idx="705">
                  <c:v>49616.572830200195</c:v>
                </c:pt>
                <c:pt idx="706">
                  <c:v>50444.213272094727</c:v>
                </c:pt>
                <c:pt idx="707">
                  <c:v>50434.988845825195</c:v>
                </c:pt>
                <c:pt idx="708">
                  <c:v>50326.929763793945</c:v>
                </c:pt>
                <c:pt idx="709">
                  <c:v>50377.100051879876</c:v>
                </c:pt>
                <c:pt idx="710">
                  <c:v>50617.501052856445</c:v>
                </c:pt>
                <c:pt idx="711">
                  <c:v>50647.35871887207</c:v>
                </c:pt>
                <c:pt idx="712">
                  <c:v>50640.958831787102</c:v>
                </c:pt>
                <c:pt idx="713">
                  <c:v>50640.958831787102</c:v>
                </c:pt>
                <c:pt idx="714">
                  <c:v>52552.255935668938</c:v>
                </c:pt>
                <c:pt idx="715">
                  <c:v>52505.46125793457</c:v>
                </c:pt>
                <c:pt idx="716">
                  <c:v>52390.510818481438</c:v>
                </c:pt>
                <c:pt idx="717">
                  <c:v>59157.076690673828</c:v>
                </c:pt>
                <c:pt idx="718">
                  <c:v>59109.265289306641</c:v>
                </c:pt>
                <c:pt idx="719">
                  <c:v>59109.265228271484</c:v>
                </c:pt>
                <c:pt idx="720">
                  <c:v>49182.699661254883</c:v>
                </c:pt>
                <c:pt idx="721">
                  <c:v>49182.699722290039</c:v>
                </c:pt>
                <c:pt idx="722">
                  <c:v>49339.358657836914</c:v>
                </c:pt>
                <c:pt idx="723">
                  <c:v>46887.58332824707</c:v>
                </c:pt>
                <c:pt idx="724">
                  <c:v>46835.423782348633</c:v>
                </c:pt>
                <c:pt idx="725">
                  <c:v>49859.945877075195</c:v>
                </c:pt>
                <c:pt idx="726">
                  <c:v>48941.544998168945</c:v>
                </c:pt>
                <c:pt idx="727">
                  <c:v>48868.64485168457</c:v>
                </c:pt>
                <c:pt idx="728">
                  <c:v>48554.80744934082</c:v>
                </c:pt>
                <c:pt idx="729">
                  <c:v>56095.047027587891</c:v>
                </c:pt>
                <c:pt idx="730">
                  <c:v>56104.631744384766</c:v>
                </c:pt>
                <c:pt idx="731">
                  <c:v>55833.650787353516</c:v>
                </c:pt>
                <c:pt idx="732">
                  <c:v>56455.870010375977</c:v>
                </c:pt>
                <c:pt idx="733">
                  <c:v>56407.041397094727</c:v>
                </c:pt>
                <c:pt idx="734">
                  <c:v>56985.876373291016</c:v>
                </c:pt>
                <c:pt idx="735">
                  <c:v>50264.623489379883</c:v>
                </c:pt>
                <c:pt idx="736">
                  <c:v>49766.402908325195</c:v>
                </c:pt>
                <c:pt idx="737">
                  <c:v>47171.234573364258</c:v>
                </c:pt>
                <c:pt idx="738">
                  <c:v>48887.512649536126</c:v>
                </c:pt>
                <c:pt idx="739">
                  <c:v>48923.248306274414</c:v>
                </c:pt>
                <c:pt idx="740">
                  <c:v>49846.230911254883</c:v>
                </c:pt>
                <c:pt idx="741">
                  <c:v>50470.49543762207</c:v>
                </c:pt>
                <c:pt idx="742">
                  <c:v>50470.49543762207</c:v>
                </c:pt>
                <c:pt idx="743">
                  <c:v>50470.49543762207</c:v>
                </c:pt>
                <c:pt idx="744">
                  <c:v>48235.250076293945</c:v>
                </c:pt>
                <c:pt idx="745">
                  <c:v>53275.114700317383</c:v>
                </c:pt>
                <c:pt idx="746">
                  <c:v>53275.114761352539</c:v>
                </c:pt>
                <c:pt idx="747">
                  <c:v>52595.718460083008</c:v>
                </c:pt>
                <c:pt idx="748">
                  <c:v>52595.718399047852</c:v>
                </c:pt>
                <c:pt idx="749">
                  <c:v>51783.087905883789</c:v>
                </c:pt>
                <c:pt idx="750">
                  <c:v>46320.818328857422</c:v>
                </c:pt>
                <c:pt idx="751">
                  <c:v>46320.818389892578</c:v>
                </c:pt>
                <c:pt idx="752">
                  <c:v>46320.818389892578</c:v>
                </c:pt>
                <c:pt idx="753">
                  <c:v>46391.211608886719</c:v>
                </c:pt>
                <c:pt idx="754">
                  <c:v>49822.151992797852</c:v>
                </c:pt>
                <c:pt idx="755">
                  <c:v>49765.461196899414</c:v>
                </c:pt>
                <c:pt idx="756">
                  <c:v>49372.447525024414</c:v>
                </c:pt>
                <c:pt idx="757">
                  <c:v>49314.394546508789</c:v>
                </c:pt>
                <c:pt idx="758">
                  <c:v>51004.689895629883</c:v>
                </c:pt>
                <c:pt idx="759">
                  <c:v>59843.58967590332</c:v>
                </c:pt>
                <c:pt idx="760">
                  <c:v>59795.77815246582</c:v>
                </c:pt>
                <c:pt idx="761">
                  <c:v>58680.075164794922</c:v>
                </c:pt>
                <c:pt idx="762">
                  <c:v>58811.905364990234</c:v>
                </c:pt>
                <c:pt idx="763">
                  <c:v>58811.905426025391</c:v>
                </c:pt>
                <c:pt idx="764">
                  <c:v>58665.419586181641</c:v>
                </c:pt>
                <c:pt idx="765">
                  <c:v>63216.722854614258</c:v>
                </c:pt>
                <c:pt idx="766">
                  <c:v>63095.976272583008</c:v>
                </c:pt>
                <c:pt idx="767">
                  <c:v>51757.481521606445</c:v>
                </c:pt>
                <c:pt idx="768">
                  <c:v>48267.863693237305</c:v>
                </c:pt>
                <c:pt idx="769">
                  <c:v>48169.210296630859</c:v>
                </c:pt>
                <c:pt idx="770">
                  <c:v>49766.49836730957</c:v>
                </c:pt>
                <c:pt idx="771">
                  <c:v>49515.73225402832</c:v>
                </c:pt>
                <c:pt idx="772">
                  <c:v>49515.732192993164</c:v>
                </c:pt>
                <c:pt idx="773">
                  <c:v>50140.25373840332</c:v>
                </c:pt>
                <c:pt idx="774">
                  <c:v>50189.082595825195</c:v>
                </c:pt>
                <c:pt idx="775">
                  <c:v>51057.13948059082</c:v>
                </c:pt>
                <c:pt idx="776">
                  <c:v>49934.035003662109</c:v>
                </c:pt>
                <c:pt idx="777">
                  <c:v>49934.035125732422</c:v>
                </c:pt>
                <c:pt idx="778">
                  <c:v>50832.208938598633</c:v>
                </c:pt>
                <c:pt idx="779">
                  <c:v>50929.866104125977</c:v>
                </c:pt>
                <c:pt idx="780">
                  <c:v>50744.149810791016</c:v>
                </c:pt>
                <c:pt idx="781">
                  <c:v>50913.458160400383</c:v>
                </c:pt>
                <c:pt idx="782">
                  <c:v>50467.792266845703</c:v>
                </c:pt>
                <c:pt idx="783">
                  <c:v>50072.630935668945</c:v>
                </c:pt>
                <c:pt idx="784">
                  <c:v>49720.631057739258</c:v>
                </c:pt>
                <c:pt idx="785">
                  <c:v>49871.156143188469</c:v>
                </c:pt>
                <c:pt idx="786">
                  <c:v>50256.472671508789</c:v>
                </c:pt>
                <c:pt idx="787">
                  <c:v>50256.472671508789</c:v>
                </c:pt>
                <c:pt idx="788">
                  <c:v>58295.823516845703</c:v>
                </c:pt>
                <c:pt idx="789">
                  <c:v>58567.266754150391</c:v>
                </c:pt>
                <c:pt idx="790">
                  <c:v>58567.266754150391</c:v>
                </c:pt>
                <c:pt idx="791">
                  <c:v>59020.265716552734</c:v>
                </c:pt>
                <c:pt idx="792">
                  <c:v>59029.490386962891</c:v>
                </c:pt>
                <c:pt idx="793">
                  <c:v>58899.280792236328</c:v>
                </c:pt>
                <c:pt idx="794">
                  <c:v>58217.007965087891</c:v>
                </c:pt>
                <c:pt idx="795">
                  <c:v>50050.076736450195</c:v>
                </c:pt>
                <c:pt idx="796">
                  <c:v>50059.301223754883</c:v>
                </c:pt>
                <c:pt idx="797">
                  <c:v>49321.984817504883</c:v>
                </c:pt>
                <c:pt idx="798">
                  <c:v>49103.343276977539</c:v>
                </c:pt>
                <c:pt idx="799">
                  <c:v>49578.84651184082</c:v>
                </c:pt>
                <c:pt idx="800">
                  <c:v>49513.74153137207</c:v>
                </c:pt>
                <c:pt idx="801">
                  <c:v>48105.522964477539</c:v>
                </c:pt>
                <c:pt idx="802">
                  <c:v>48105.522964477539</c:v>
                </c:pt>
                <c:pt idx="803">
                  <c:v>48694.775588989258</c:v>
                </c:pt>
                <c:pt idx="804">
                  <c:v>48850.885818481445</c:v>
                </c:pt>
                <c:pt idx="805">
                  <c:v>48850.885940551751</c:v>
                </c:pt>
                <c:pt idx="806">
                  <c:v>48296.284744262695</c:v>
                </c:pt>
                <c:pt idx="807">
                  <c:v>56052.717376708984</c:v>
                </c:pt>
                <c:pt idx="808">
                  <c:v>56061.941741943359</c:v>
                </c:pt>
                <c:pt idx="809">
                  <c:v>55943.008087158203</c:v>
                </c:pt>
                <c:pt idx="810">
                  <c:v>50863.226165771484</c:v>
                </c:pt>
                <c:pt idx="811">
                  <c:v>52634.21418762207</c:v>
                </c:pt>
                <c:pt idx="812">
                  <c:v>46475.183059692383</c:v>
                </c:pt>
                <c:pt idx="813">
                  <c:v>46594.11701965332</c:v>
                </c:pt>
                <c:pt idx="814">
                  <c:v>46565.461502075195</c:v>
                </c:pt>
                <c:pt idx="815">
                  <c:v>46569.461868286133</c:v>
                </c:pt>
                <c:pt idx="816">
                  <c:v>46514.740798950195</c:v>
                </c:pt>
                <c:pt idx="817">
                  <c:v>46315.815628051758</c:v>
                </c:pt>
                <c:pt idx="818">
                  <c:v>49666.84260559082</c:v>
                </c:pt>
                <c:pt idx="819">
                  <c:v>49666.84309387207</c:v>
                </c:pt>
                <c:pt idx="820">
                  <c:v>49666.842849731445</c:v>
                </c:pt>
                <c:pt idx="821">
                  <c:v>49666.84309387207</c:v>
                </c:pt>
                <c:pt idx="822">
                  <c:v>48980.843414306641</c:v>
                </c:pt>
                <c:pt idx="823">
                  <c:v>48929.583450317383</c:v>
                </c:pt>
                <c:pt idx="824">
                  <c:v>48882.789749145508</c:v>
                </c:pt>
                <c:pt idx="825">
                  <c:v>61921.315872192376</c:v>
                </c:pt>
                <c:pt idx="826">
                  <c:v>61979.921340942376</c:v>
                </c:pt>
                <c:pt idx="827">
                  <c:v>61974.151565551758</c:v>
                </c:pt>
                <c:pt idx="828">
                  <c:v>49565.101272583008</c:v>
                </c:pt>
                <c:pt idx="829">
                  <c:v>49644.322799682617</c:v>
                </c:pt>
                <c:pt idx="830">
                  <c:v>49644.322799682617</c:v>
                </c:pt>
                <c:pt idx="831">
                  <c:v>49644.322799682617</c:v>
                </c:pt>
                <c:pt idx="832">
                  <c:v>47067.977005004883</c:v>
                </c:pt>
                <c:pt idx="833">
                  <c:v>47004.301467895508</c:v>
                </c:pt>
                <c:pt idx="834">
                  <c:v>46931.401565551758</c:v>
                </c:pt>
                <c:pt idx="835">
                  <c:v>46642.841690063477</c:v>
                </c:pt>
                <c:pt idx="836">
                  <c:v>47429.889419555664</c:v>
                </c:pt>
                <c:pt idx="837">
                  <c:v>47439.114028930664</c:v>
                </c:pt>
                <c:pt idx="838">
                  <c:v>47439.11408996582</c:v>
                </c:pt>
                <c:pt idx="839">
                  <c:v>47429.889724731445</c:v>
                </c:pt>
                <c:pt idx="840">
                  <c:v>49858.699645996094</c:v>
                </c:pt>
                <c:pt idx="841">
                  <c:v>49531.811279296875</c:v>
                </c:pt>
                <c:pt idx="842">
                  <c:v>49580.640258789063</c:v>
                </c:pt>
                <c:pt idx="843">
                  <c:v>50133.868774414063</c:v>
                </c:pt>
                <c:pt idx="844">
                  <c:v>49880.501342773438</c:v>
                </c:pt>
                <c:pt idx="845">
                  <c:v>50696.353912353516</c:v>
                </c:pt>
                <c:pt idx="846">
                  <c:v>50695.501373291016</c:v>
                </c:pt>
                <c:pt idx="847">
                  <c:v>51771.900299072266</c:v>
                </c:pt>
                <c:pt idx="848">
                  <c:v>52157.281326293945</c:v>
                </c:pt>
                <c:pt idx="849">
                  <c:v>50083.918228149414</c:v>
                </c:pt>
                <c:pt idx="850">
                  <c:v>50334.552703857422</c:v>
                </c:pt>
                <c:pt idx="851">
                  <c:v>50928.302154541016</c:v>
                </c:pt>
                <c:pt idx="852">
                  <c:v>50928.302154541016</c:v>
                </c:pt>
                <c:pt idx="853">
                  <c:v>49686.076858520508</c:v>
                </c:pt>
                <c:pt idx="854">
                  <c:v>49686.076797485352</c:v>
                </c:pt>
                <c:pt idx="855">
                  <c:v>50806.466201782227</c:v>
                </c:pt>
                <c:pt idx="856">
                  <c:v>50806.466201782227</c:v>
                </c:pt>
                <c:pt idx="857">
                  <c:v>50757.637649536133</c:v>
                </c:pt>
                <c:pt idx="858">
                  <c:v>50454.466262817383</c:v>
                </c:pt>
                <c:pt idx="859">
                  <c:v>50330.101150512695</c:v>
                </c:pt>
                <c:pt idx="860">
                  <c:v>52926.728469848633</c:v>
                </c:pt>
                <c:pt idx="861">
                  <c:v>48852.692123413086</c:v>
                </c:pt>
                <c:pt idx="862">
                  <c:v>48756.938888549805</c:v>
                </c:pt>
                <c:pt idx="863">
                  <c:v>48747.71452331543</c:v>
                </c:pt>
                <c:pt idx="864">
                  <c:v>47935.04069519043</c:v>
                </c:pt>
                <c:pt idx="865">
                  <c:v>47935.04069519043</c:v>
                </c:pt>
                <c:pt idx="866">
                  <c:v>47518.930419921868</c:v>
                </c:pt>
                <c:pt idx="867">
                  <c:v>48031.883850097649</c:v>
                </c:pt>
                <c:pt idx="868">
                  <c:v>48383.883850097649</c:v>
                </c:pt>
                <c:pt idx="869">
                  <c:v>48227.773559570313</c:v>
                </c:pt>
                <c:pt idx="870">
                  <c:v>50633.674880981445</c:v>
                </c:pt>
                <c:pt idx="871">
                  <c:v>51493.025955200195</c:v>
                </c:pt>
                <c:pt idx="872">
                  <c:v>51493.025955200195</c:v>
                </c:pt>
                <c:pt idx="873">
                  <c:v>51483.80158996582</c:v>
                </c:pt>
                <c:pt idx="874">
                  <c:v>51554.024490356445</c:v>
                </c:pt>
                <c:pt idx="875">
                  <c:v>51550.178298950195</c:v>
                </c:pt>
                <c:pt idx="876">
                  <c:v>49567.027481079102</c:v>
                </c:pt>
                <c:pt idx="877">
                  <c:v>49567.027542114258</c:v>
                </c:pt>
                <c:pt idx="878">
                  <c:v>49567.027481079102</c:v>
                </c:pt>
                <c:pt idx="879">
                  <c:v>48663.586074829102</c:v>
                </c:pt>
                <c:pt idx="880">
                  <c:v>46932.185623168945</c:v>
                </c:pt>
                <c:pt idx="881">
                  <c:v>50260.937088012695</c:v>
                </c:pt>
                <c:pt idx="882">
                  <c:v>50260.937454223626</c:v>
                </c:pt>
                <c:pt idx="883">
                  <c:v>50260.93733215332</c:v>
                </c:pt>
                <c:pt idx="884">
                  <c:v>50111.947341918945</c:v>
                </c:pt>
                <c:pt idx="885">
                  <c:v>48863.57991027832</c:v>
                </c:pt>
                <c:pt idx="886">
                  <c:v>49551.956741333008</c:v>
                </c:pt>
                <c:pt idx="887">
                  <c:v>47883.5068359375</c:v>
                </c:pt>
                <c:pt idx="888">
                  <c:v>48195.923583984375</c:v>
                </c:pt>
                <c:pt idx="889">
                  <c:v>49992.610427856445</c:v>
                </c:pt>
                <c:pt idx="890">
                  <c:v>50002.287002563477</c:v>
                </c:pt>
                <c:pt idx="891">
                  <c:v>49675.188735961914</c:v>
                </c:pt>
                <c:pt idx="892">
                  <c:v>50211.961990356445</c:v>
                </c:pt>
                <c:pt idx="893">
                  <c:v>50211.961990356445</c:v>
                </c:pt>
                <c:pt idx="894">
                  <c:v>50057.268997192376</c:v>
                </c:pt>
                <c:pt idx="895">
                  <c:v>47388.804641723626</c:v>
                </c:pt>
                <c:pt idx="896">
                  <c:v>46987.71711730957</c:v>
                </c:pt>
                <c:pt idx="897">
                  <c:v>46938.88850402832</c:v>
                </c:pt>
                <c:pt idx="898">
                  <c:v>51844.641128540039</c:v>
                </c:pt>
                <c:pt idx="899">
                  <c:v>51835.416702270508</c:v>
                </c:pt>
                <c:pt idx="900">
                  <c:v>50670.682693481445</c:v>
                </c:pt>
                <c:pt idx="901">
                  <c:v>50670.682693481445</c:v>
                </c:pt>
                <c:pt idx="902">
                  <c:v>50319.292068481445</c:v>
                </c:pt>
                <c:pt idx="903">
                  <c:v>49643.364837646484</c:v>
                </c:pt>
                <c:pt idx="904">
                  <c:v>49760.181121826172</c:v>
                </c:pt>
                <c:pt idx="905">
                  <c:v>50121.013153076172</c:v>
                </c:pt>
                <c:pt idx="906">
                  <c:v>49657.872772216797</c:v>
                </c:pt>
                <c:pt idx="907">
                  <c:v>46644.441055297852</c:v>
                </c:pt>
                <c:pt idx="908">
                  <c:v>47650.677810668945</c:v>
                </c:pt>
                <c:pt idx="909">
                  <c:v>47650.677810668945</c:v>
                </c:pt>
                <c:pt idx="910">
                  <c:v>47650.677810668945</c:v>
                </c:pt>
                <c:pt idx="911">
                  <c:v>47641.45344543457</c:v>
                </c:pt>
                <c:pt idx="912">
                  <c:v>50639.421035766602</c:v>
                </c:pt>
                <c:pt idx="913">
                  <c:v>50639.421035766602</c:v>
                </c:pt>
                <c:pt idx="914">
                  <c:v>50519.235992431641</c:v>
                </c:pt>
                <c:pt idx="915">
                  <c:v>53667.034545898438</c:v>
                </c:pt>
                <c:pt idx="916">
                  <c:v>55397.776733398438</c:v>
                </c:pt>
                <c:pt idx="917">
                  <c:v>50199.65022277832</c:v>
                </c:pt>
                <c:pt idx="918">
                  <c:v>50154.821853637695</c:v>
                </c:pt>
                <c:pt idx="919">
                  <c:v>50874.363845825195</c:v>
                </c:pt>
                <c:pt idx="920">
                  <c:v>51206.36604309082</c:v>
                </c:pt>
                <c:pt idx="921">
                  <c:v>51206.365798950195</c:v>
                </c:pt>
                <c:pt idx="922">
                  <c:v>48587.348709106445</c:v>
                </c:pt>
                <c:pt idx="923">
                  <c:v>49586.431106567383</c:v>
                </c:pt>
                <c:pt idx="924">
                  <c:v>50369.868362426758</c:v>
                </c:pt>
                <c:pt idx="925">
                  <c:v>50100.518508911133</c:v>
                </c:pt>
                <c:pt idx="926">
                  <c:v>50261.869827270508</c:v>
                </c:pt>
                <c:pt idx="927">
                  <c:v>50261.869583129883</c:v>
                </c:pt>
                <c:pt idx="928">
                  <c:v>50261.869827270508</c:v>
                </c:pt>
                <c:pt idx="929">
                  <c:v>49428.888381958008</c:v>
                </c:pt>
                <c:pt idx="930">
                  <c:v>50300.498611450195</c:v>
                </c:pt>
                <c:pt idx="931">
                  <c:v>50309.723526000977</c:v>
                </c:pt>
                <c:pt idx="932">
                  <c:v>50056.356033325195</c:v>
                </c:pt>
                <c:pt idx="933">
                  <c:v>51078.204177856445</c:v>
                </c:pt>
                <c:pt idx="934">
                  <c:v>47612.613479614258</c:v>
                </c:pt>
                <c:pt idx="935">
                  <c:v>47621.513381958008</c:v>
                </c:pt>
                <c:pt idx="936">
                  <c:v>45722.391677856445</c:v>
                </c:pt>
                <c:pt idx="937">
                  <c:v>45443.817459106445</c:v>
                </c:pt>
                <c:pt idx="938">
                  <c:v>45890.681228637695</c:v>
                </c:pt>
                <c:pt idx="939">
                  <c:v>59087.595733642578</c:v>
                </c:pt>
                <c:pt idx="940">
                  <c:v>59096.820465087891</c:v>
                </c:pt>
                <c:pt idx="941">
                  <c:v>59096.820465087891</c:v>
                </c:pt>
                <c:pt idx="942">
                  <c:v>58950.265655517578</c:v>
                </c:pt>
                <c:pt idx="943">
                  <c:v>60133.180938720703</c:v>
                </c:pt>
                <c:pt idx="944">
                  <c:v>60134.258087158203</c:v>
                </c:pt>
                <c:pt idx="945">
                  <c:v>52218.61164855957</c:v>
                </c:pt>
                <c:pt idx="946">
                  <c:v>52219.76399230957</c:v>
                </c:pt>
                <c:pt idx="947">
                  <c:v>52219.764236450195</c:v>
                </c:pt>
                <c:pt idx="948">
                  <c:v>52210.539138793945</c:v>
                </c:pt>
                <c:pt idx="949">
                  <c:v>51836.038650512695</c:v>
                </c:pt>
                <c:pt idx="950">
                  <c:v>51841.417556762695</c:v>
                </c:pt>
                <c:pt idx="951">
                  <c:v>51129.95832824707</c:v>
                </c:pt>
                <c:pt idx="952">
                  <c:v>48707.146560668945</c:v>
                </c:pt>
                <c:pt idx="953">
                  <c:v>49573.837844848626</c:v>
                </c:pt>
                <c:pt idx="954">
                  <c:v>50284.539016723626</c:v>
                </c:pt>
                <c:pt idx="955">
                  <c:v>50005.949295043945</c:v>
                </c:pt>
                <c:pt idx="956">
                  <c:v>50829.716506958008</c:v>
                </c:pt>
                <c:pt idx="957">
                  <c:v>50838.940994262695</c:v>
                </c:pt>
                <c:pt idx="958">
                  <c:v>50838.941116333008</c:v>
                </c:pt>
                <c:pt idx="959">
                  <c:v>49905.468460083008</c:v>
                </c:pt>
                <c:pt idx="960">
                  <c:v>49920.533767700195</c:v>
                </c:pt>
                <c:pt idx="961">
                  <c:v>49920.533767700195</c:v>
                </c:pt>
                <c:pt idx="962">
                  <c:v>49568.533767700195</c:v>
                </c:pt>
                <c:pt idx="963">
                  <c:v>49730.498168945313</c:v>
                </c:pt>
                <c:pt idx="964">
                  <c:v>48926.421569824219</c:v>
                </c:pt>
                <c:pt idx="965">
                  <c:v>49591.845642089836</c:v>
                </c:pt>
                <c:pt idx="966">
                  <c:v>49591.885040283203</c:v>
                </c:pt>
                <c:pt idx="967">
                  <c:v>48982.608062744133</c:v>
                </c:pt>
                <c:pt idx="968">
                  <c:v>48794.345489501953</c:v>
                </c:pt>
                <c:pt idx="969">
                  <c:v>48775.086334228516</c:v>
                </c:pt>
                <c:pt idx="970">
                  <c:v>48540.144927978516</c:v>
                </c:pt>
                <c:pt idx="971">
                  <c:v>48540.144805908203</c:v>
                </c:pt>
                <c:pt idx="972">
                  <c:v>45809.245094299316</c:v>
                </c:pt>
                <c:pt idx="973">
                  <c:v>58259.623382568359</c:v>
                </c:pt>
                <c:pt idx="974">
                  <c:v>58268.847808837891</c:v>
                </c:pt>
                <c:pt idx="975">
                  <c:v>49210.860916137695</c:v>
                </c:pt>
                <c:pt idx="976">
                  <c:v>49767.840713500977</c:v>
                </c:pt>
                <c:pt idx="977">
                  <c:v>50501.83479309082</c:v>
                </c:pt>
                <c:pt idx="978">
                  <c:v>50107.431594848626</c:v>
                </c:pt>
                <c:pt idx="979">
                  <c:v>50492.746047973626</c:v>
                </c:pt>
                <c:pt idx="980">
                  <c:v>50297.057205200195</c:v>
                </c:pt>
                <c:pt idx="981">
                  <c:v>50320.611282348626</c:v>
                </c:pt>
                <c:pt idx="982">
                  <c:v>51775.993728637695</c:v>
                </c:pt>
                <c:pt idx="983">
                  <c:v>51775.993728637695</c:v>
                </c:pt>
                <c:pt idx="984">
                  <c:v>51537.659255981445</c:v>
                </c:pt>
                <c:pt idx="985">
                  <c:v>51002.510330200195</c:v>
                </c:pt>
                <c:pt idx="986">
                  <c:v>55729.153030395508</c:v>
                </c:pt>
                <c:pt idx="987">
                  <c:v>58733.105361938477</c:v>
                </c:pt>
                <c:pt idx="988">
                  <c:v>58669.728897094719</c:v>
                </c:pt>
                <c:pt idx="989">
                  <c:v>58596.828689575195</c:v>
                </c:pt>
                <c:pt idx="990">
                  <c:v>50749.696670532227</c:v>
                </c:pt>
                <c:pt idx="991">
                  <c:v>49582.675262451172</c:v>
                </c:pt>
                <c:pt idx="992">
                  <c:v>49582.675262451172</c:v>
                </c:pt>
                <c:pt idx="993">
                  <c:v>49400.796356201172</c:v>
                </c:pt>
                <c:pt idx="994">
                  <c:v>47951.52961730957</c:v>
                </c:pt>
                <c:pt idx="995">
                  <c:v>47736.87287902832</c:v>
                </c:pt>
                <c:pt idx="996">
                  <c:v>47688.044021606445</c:v>
                </c:pt>
                <c:pt idx="997">
                  <c:v>49156.375442504883</c:v>
                </c:pt>
                <c:pt idx="998">
                  <c:v>48769.801727294915</c:v>
                </c:pt>
                <c:pt idx="999">
                  <c:v>48712.834930419915</c:v>
                </c:pt>
                <c:pt idx="1000">
                  <c:v>51284.665725708001</c:v>
                </c:pt>
                <c:pt idx="1001">
                  <c:v>51284.665725708001</c:v>
                </c:pt>
                <c:pt idx="1002">
                  <c:v>51284.66584777832</c:v>
                </c:pt>
                <c:pt idx="1003">
                  <c:v>58572.091705322266</c:v>
                </c:pt>
                <c:pt idx="1004">
                  <c:v>58229.316070556641</c:v>
                </c:pt>
                <c:pt idx="1005">
                  <c:v>48154.277420043945</c:v>
                </c:pt>
                <c:pt idx="1006">
                  <c:v>48163.501846313477</c:v>
                </c:pt>
                <c:pt idx="1007">
                  <c:v>48405.997940063477</c:v>
                </c:pt>
                <c:pt idx="1008">
                  <c:v>47854.556533813477</c:v>
                </c:pt>
                <c:pt idx="1009">
                  <c:v>47845.33186340332</c:v>
                </c:pt>
                <c:pt idx="1010">
                  <c:v>46858.006057739258</c:v>
                </c:pt>
                <c:pt idx="1011">
                  <c:v>48264.845779418945</c:v>
                </c:pt>
                <c:pt idx="1012">
                  <c:v>48264.845779418945</c:v>
                </c:pt>
                <c:pt idx="1013">
                  <c:v>48616.738357543945</c:v>
                </c:pt>
                <c:pt idx="1014">
                  <c:v>46943.54084777832</c:v>
                </c:pt>
                <c:pt idx="1015">
                  <c:v>46992.36946105957</c:v>
                </c:pt>
                <c:pt idx="1016">
                  <c:v>48393.596572875977</c:v>
                </c:pt>
                <c:pt idx="1017">
                  <c:v>48934.30989074707</c:v>
                </c:pt>
                <c:pt idx="1018">
                  <c:v>49726.36360168457</c:v>
                </c:pt>
                <c:pt idx="1019">
                  <c:v>49636.844314575195</c:v>
                </c:pt>
                <c:pt idx="1020">
                  <c:v>50533.207717895508</c:v>
                </c:pt>
                <c:pt idx="1021">
                  <c:v>50533.207717895508</c:v>
                </c:pt>
                <c:pt idx="1022">
                  <c:v>50533.207717895508</c:v>
                </c:pt>
                <c:pt idx="1023">
                  <c:v>46984.189834594727</c:v>
                </c:pt>
                <c:pt idx="1024">
                  <c:v>46115.984146118164</c:v>
                </c:pt>
                <c:pt idx="1025">
                  <c:v>47788.370376586914</c:v>
                </c:pt>
                <c:pt idx="1026">
                  <c:v>47788.370376586914</c:v>
                </c:pt>
                <c:pt idx="1027">
                  <c:v>47788.370376586914</c:v>
                </c:pt>
                <c:pt idx="1028">
                  <c:v>47794.570449829102</c:v>
                </c:pt>
                <c:pt idx="1029">
                  <c:v>47662.740249633789</c:v>
                </c:pt>
                <c:pt idx="1030">
                  <c:v>47662.740249633789</c:v>
                </c:pt>
                <c:pt idx="1031">
                  <c:v>46801.200759887695</c:v>
                </c:pt>
                <c:pt idx="1032">
                  <c:v>46432.802200317383</c:v>
                </c:pt>
                <c:pt idx="1033">
                  <c:v>46343.022903442383</c:v>
                </c:pt>
                <c:pt idx="1034">
                  <c:v>46333.798538208008</c:v>
                </c:pt>
                <c:pt idx="1035">
                  <c:v>51069.986221313477</c:v>
                </c:pt>
                <c:pt idx="1036">
                  <c:v>48691.71272277832</c:v>
                </c:pt>
                <c:pt idx="1037">
                  <c:v>48754.571136474609</c:v>
                </c:pt>
                <c:pt idx="1038">
                  <c:v>49201.434783935547</c:v>
                </c:pt>
                <c:pt idx="1039">
                  <c:v>49201.434783935547</c:v>
                </c:pt>
                <c:pt idx="1040">
                  <c:v>49276.247779846191</c:v>
                </c:pt>
                <c:pt idx="1041">
                  <c:v>50371.338821411133</c:v>
                </c:pt>
                <c:pt idx="1042">
                  <c:v>49983.379104614258</c:v>
                </c:pt>
                <c:pt idx="1043">
                  <c:v>49934.550735473633</c:v>
                </c:pt>
                <c:pt idx="1044">
                  <c:v>50030.962112426758</c:v>
                </c:pt>
                <c:pt idx="1045">
                  <c:v>51568.15559387207</c:v>
                </c:pt>
                <c:pt idx="1046">
                  <c:v>51551.879348754883</c:v>
                </c:pt>
                <c:pt idx="1047">
                  <c:v>59572.099517822258</c:v>
                </c:pt>
                <c:pt idx="1048">
                  <c:v>59783.738311767578</c:v>
                </c:pt>
                <c:pt idx="1049">
                  <c:v>59904.362335205078</c:v>
                </c:pt>
                <c:pt idx="1050">
                  <c:v>49282.21809387207</c:v>
                </c:pt>
                <c:pt idx="1051">
                  <c:v>49282.218826293945</c:v>
                </c:pt>
                <c:pt idx="1052">
                  <c:v>49233.389724731445</c:v>
                </c:pt>
                <c:pt idx="1053">
                  <c:v>49176.422927856445</c:v>
                </c:pt>
                <c:pt idx="1054">
                  <c:v>49111.318435668945</c:v>
                </c:pt>
                <c:pt idx="1055">
                  <c:v>48631.325759887695</c:v>
                </c:pt>
                <c:pt idx="1056">
                  <c:v>49080.959671020508</c:v>
                </c:pt>
                <c:pt idx="1057">
                  <c:v>48925.352554321289</c:v>
                </c:pt>
                <c:pt idx="1058">
                  <c:v>48925.352615356445</c:v>
                </c:pt>
                <c:pt idx="1059">
                  <c:v>48731.05549621582</c:v>
                </c:pt>
                <c:pt idx="1060">
                  <c:v>48731.05549621582</c:v>
                </c:pt>
                <c:pt idx="1061">
                  <c:v>58490.554786682122</c:v>
                </c:pt>
                <c:pt idx="1062">
                  <c:v>59174.214088439941</c:v>
                </c:pt>
                <c:pt idx="1063">
                  <c:v>59174.213600158691</c:v>
                </c:pt>
                <c:pt idx="1064">
                  <c:v>58705.493927001946</c:v>
                </c:pt>
                <c:pt idx="1065">
                  <c:v>60809.231712341309</c:v>
                </c:pt>
                <c:pt idx="1066">
                  <c:v>60526.994262695313</c:v>
                </c:pt>
                <c:pt idx="1067">
                  <c:v>64296.031188964844</c:v>
                </c:pt>
                <c:pt idx="1068">
                  <c:v>62940.260330200195</c:v>
                </c:pt>
                <c:pt idx="1069">
                  <c:v>50257.619338989258</c:v>
                </c:pt>
                <c:pt idx="1070">
                  <c:v>47168.817947387695</c:v>
                </c:pt>
                <c:pt idx="1071">
                  <c:v>46365.632522583008</c:v>
                </c:pt>
                <c:pt idx="1072">
                  <c:v>46365.632522583008</c:v>
                </c:pt>
                <c:pt idx="1073">
                  <c:v>46365.632522583008</c:v>
                </c:pt>
                <c:pt idx="1074">
                  <c:v>45030.864944458008</c:v>
                </c:pt>
                <c:pt idx="1075">
                  <c:v>49884.71760559082</c:v>
                </c:pt>
                <c:pt idx="1076">
                  <c:v>49884.717666625977</c:v>
                </c:pt>
                <c:pt idx="1077">
                  <c:v>49884.717727661133</c:v>
                </c:pt>
                <c:pt idx="1078">
                  <c:v>50236.121047973633</c:v>
                </c:pt>
                <c:pt idx="1079">
                  <c:v>58152.042373657227</c:v>
                </c:pt>
                <c:pt idx="1080">
                  <c:v>52845.713699340813</c:v>
                </c:pt>
                <c:pt idx="1081">
                  <c:v>52726.780105590813</c:v>
                </c:pt>
                <c:pt idx="1082">
                  <c:v>49431.177200317376</c:v>
                </c:pt>
                <c:pt idx="1083">
                  <c:v>51020.45002746582</c:v>
                </c:pt>
                <c:pt idx="1084">
                  <c:v>50668.450271606445</c:v>
                </c:pt>
                <c:pt idx="1085">
                  <c:v>50668.450271606445</c:v>
                </c:pt>
                <c:pt idx="1086">
                  <c:v>47221.360977172852</c:v>
                </c:pt>
                <c:pt idx="1087">
                  <c:v>48574.541946411133</c:v>
                </c:pt>
                <c:pt idx="1088">
                  <c:v>50058.621215820313</c:v>
                </c:pt>
                <c:pt idx="1089">
                  <c:v>50067.202026367188</c:v>
                </c:pt>
                <c:pt idx="1090">
                  <c:v>49867.606033325195</c:v>
                </c:pt>
                <c:pt idx="1091">
                  <c:v>56059.18293762207</c:v>
                </c:pt>
                <c:pt idx="1092">
                  <c:v>55933.65754699707</c:v>
                </c:pt>
                <c:pt idx="1093">
                  <c:v>55942.882034301758</c:v>
                </c:pt>
                <c:pt idx="1094">
                  <c:v>55942.88215637207</c:v>
                </c:pt>
                <c:pt idx="1095">
                  <c:v>50557.657302856445</c:v>
                </c:pt>
                <c:pt idx="1096">
                  <c:v>50568.912673950195</c:v>
                </c:pt>
                <c:pt idx="1097">
                  <c:v>51122.797439575195</c:v>
                </c:pt>
                <c:pt idx="1098">
                  <c:v>46515.274978637695</c:v>
                </c:pt>
                <c:pt idx="1099">
                  <c:v>50536.54573059082</c:v>
                </c:pt>
                <c:pt idx="1100">
                  <c:v>50918.21565246582</c:v>
                </c:pt>
                <c:pt idx="1101">
                  <c:v>51558.910842895508</c:v>
                </c:pt>
                <c:pt idx="1102">
                  <c:v>51558.911331176758</c:v>
                </c:pt>
                <c:pt idx="1103">
                  <c:v>51037.294631958008</c:v>
                </c:pt>
                <c:pt idx="1104">
                  <c:v>49675.048538208008</c:v>
                </c:pt>
                <c:pt idx="1105">
                  <c:v>49421.27864074707</c:v>
                </c:pt>
                <c:pt idx="1106">
                  <c:v>53743.280227661133</c:v>
                </c:pt>
                <c:pt idx="1107">
                  <c:v>53652.540603637695</c:v>
                </c:pt>
                <c:pt idx="1108">
                  <c:v>53652.540603637695</c:v>
                </c:pt>
                <c:pt idx="1109">
                  <c:v>54259.71760559082</c:v>
                </c:pt>
                <c:pt idx="1110">
                  <c:v>49008.676406860352</c:v>
                </c:pt>
                <c:pt idx="1111">
                  <c:v>49015.642044067383</c:v>
                </c:pt>
                <c:pt idx="1112">
                  <c:v>49921.177200317383</c:v>
                </c:pt>
                <c:pt idx="1113">
                  <c:v>49911.139358520508</c:v>
                </c:pt>
                <c:pt idx="1114">
                  <c:v>51519.118713378906</c:v>
                </c:pt>
                <c:pt idx="1115">
                  <c:v>51529.013488769531</c:v>
                </c:pt>
                <c:pt idx="1116">
                  <c:v>51927.678009033203</c:v>
                </c:pt>
                <c:pt idx="1117">
                  <c:v>51773.054473876953</c:v>
                </c:pt>
                <c:pt idx="1118">
                  <c:v>47887.954322814941</c:v>
                </c:pt>
                <c:pt idx="1119">
                  <c:v>49253.025588989258</c:v>
                </c:pt>
                <c:pt idx="1120">
                  <c:v>57932.122421264648</c:v>
                </c:pt>
                <c:pt idx="1121">
                  <c:v>57944.611862182617</c:v>
                </c:pt>
                <c:pt idx="1122">
                  <c:v>59945.206207275391</c:v>
                </c:pt>
                <c:pt idx="1123">
                  <c:v>59705.222442626953</c:v>
                </c:pt>
                <c:pt idx="1124">
                  <c:v>59705.222503662109</c:v>
                </c:pt>
                <c:pt idx="1125">
                  <c:v>49933.300445556641</c:v>
                </c:pt>
                <c:pt idx="1126">
                  <c:v>49933.300445556641</c:v>
                </c:pt>
                <c:pt idx="1127">
                  <c:v>49933.300445556641</c:v>
                </c:pt>
                <c:pt idx="1128">
                  <c:v>49581.300445556641</c:v>
                </c:pt>
                <c:pt idx="1129">
                  <c:v>50053.072052001953</c:v>
                </c:pt>
                <c:pt idx="1130">
                  <c:v>51585.632339477539</c:v>
                </c:pt>
                <c:pt idx="1131">
                  <c:v>51585.632339477539</c:v>
                </c:pt>
                <c:pt idx="1132">
                  <c:v>51519.717056274407</c:v>
                </c:pt>
                <c:pt idx="1133">
                  <c:v>57539.386627197266</c:v>
                </c:pt>
                <c:pt idx="1134">
                  <c:v>57548.611053466797</c:v>
                </c:pt>
                <c:pt idx="1135">
                  <c:v>57548.611053466797</c:v>
                </c:pt>
                <c:pt idx="1136">
                  <c:v>57313.757659912109</c:v>
                </c:pt>
                <c:pt idx="1137">
                  <c:v>56900.535736083984</c:v>
                </c:pt>
                <c:pt idx="1138">
                  <c:v>56846.431304931641</c:v>
                </c:pt>
                <c:pt idx="1139">
                  <c:v>56438.937713623047</c:v>
                </c:pt>
                <c:pt idx="1140">
                  <c:v>63184.950637817376</c:v>
                </c:pt>
                <c:pt idx="1141">
                  <c:v>63899.401077270508</c:v>
                </c:pt>
                <c:pt idx="1142">
                  <c:v>49452.920150756836</c:v>
                </c:pt>
                <c:pt idx="1143">
                  <c:v>50570.978713989258</c:v>
                </c:pt>
                <c:pt idx="1144">
                  <c:v>50245.902786254883</c:v>
                </c:pt>
                <c:pt idx="1145">
                  <c:v>50255.127212524414</c:v>
                </c:pt>
                <c:pt idx="1146">
                  <c:v>50670.596755981445</c:v>
                </c:pt>
                <c:pt idx="1147">
                  <c:v>51146.09992980957</c:v>
                </c:pt>
                <c:pt idx="1148">
                  <c:v>51055.937088012695</c:v>
                </c:pt>
                <c:pt idx="1149">
                  <c:v>47983.382537841797</c:v>
                </c:pt>
                <c:pt idx="1150">
                  <c:v>47983.382537841797</c:v>
                </c:pt>
                <c:pt idx="1151">
                  <c:v>48275.837615966797</c:v>
                </c:pt>
                <c:pt idx="1152">
                  <c:v>49853.715713500977</c:v>
                </c:pt>
                <c:pt idx="1153">
                  <c:v>50320.856643676758</c:v>
                </c:pt>
                <c:pt idx="1154">
                  <c:v>50330.081008911133</c:v>
                </c:pt>
                <c:pt idx="1155">
                  <c:v>53262.681228637695</c:v>
                </c:pt>
                <c:pt idx="1156">
                  <c:v>51993.34455871582</c:v>
                </c:pt>
                <c:pt idx="1157">
                  <c:v>51985.328689575195</c:v>
                </c:pt>
                <c:pt idx="1158">
                  <c:v>51912.218826293945</c:v>
                </c:pt>
                <c:pt idx="1159">
                  <c:v>49189.923416137695</c:v>
                </c:pt>
                <c:pt idx="1160">
                  <c:v>48837.923538208008</c:v>
                </c:pt>
                <c:pt idx="1161">
                  <c:v>48024.75666809082</c:v>
                </c:pt>
                <c:pt idx="1162">
                  <c:v>47806.19416809082</c:v>
                </c:pt>
                <c:pt idx="1163">
                  <c:v>48580.725051879883</c:v>
                </c:pt>
                <c:pt idx="1164">
                  <c:v>48789.987258911133</c:v>
                </c:pt>
                <c:pt idx="1165">
                  <c:v>48733.020584106445</c:v>
                </c:pt>
                <c:pt idx="1166">
                  <c:v>49213.878601074211</c:v>
                </c:pt>
                <c:pt idx="1167">
                  <c:v>49213.878479003906</c:v>
                </c:pt>
                <c:pt idx="1168">
                  <c:v>61055.63996887207</c:v>
                </c:pt>
                <c:pt idx="1169">
                  <c:v>60925.43049621582</c:v>
                </c:pt>
                <c:pt idx="1170">
                  <c:v>48493.324905395508</c:v>
                </c:pt>
                <c:pt idx="1171">
                  <c:v>48493.325088500977</c:v>
                </c:pt>
                <c:pt idx="1172">
                  <c:v>48789.946182250977</c:v>
                </c:pt>
                <c:pt idx="1173">
                  <c:v>48702.157516479492</c:v>
                </c:pt>
                <c:pt idx="1174">
                  <c:v>50788.020278930664</c:v>
                </c:pt>
                <c:pt idx="1175">
                  <c:v>49309.125198364258</c:v>
                </c:pt>
                <c:pt idx="1176">
                  <c:v>47190.805206298828</c:v>
                </c:pt>
                <c:pt idx="1177">
                  <c:v>50627.447341918945</c:v>
                </c:pt>
                <c:pt idx="1178">
                  <c:v>50627.447402954102</c:v>
                </c:pt>
                <c:pt idx="1179">
                  <c:v>50865.360549926758</c:v>
                </c:pt>
                <c:pt idx="1180">
                  <c:v>46423.263320922852</c:v>
                </c:pt>
                <c:pt idx="1181">
                  <c:v>45331.697219848633</c:v>
                </c:pt>
                <c:pt idx="1182">
                  <c:v>45340.921646118164</c:v>
                </c:pt>
                <c:pt idx="1183">
                  <c:v>45331.697219848633</c:v>
                </c:pt>
                <c:pt idx="1184">
                  <c:v>59383.962188720703</c:v>
                </c:pt>
                <c:pt idx="1185">
                  <c:v>61727.32869720459</c:v>
                </c:pt>
                <c:pt idx="1186">
                  <c:v>61839.63024902343</c:v>
                </c:pt>
                <c:pt idx="1187">
                  <c:v>63437.950134277344</c:v>
                </c:pt>
                <c:pt idx="1188">
                  <c:v>63437.950073242188</c:v>
                </c:pt>
                <c:pt idx="1189">
                  <c:v>62622.143264770508</c:v>
                </c:pt>
                <c:pt idx="1190">
                  <c:v>49646.047317504883</c:v>
                </c:pt>
                <c:pt idx="1191">
                  <c:v>47493.577835083008</c:v>
                </c:pt>
                <c:pt idx="1192">
                  <c:v>46413.68489074707</c:v>
                </c:pt>
                <c:pt idx="1193">
                  <c:v>49072.636672973633</c:v>
                </c:pt>
                <c:pt idx="1194">
                  <c:v>49074.721572875977</c:v>
                </c:pt>
                <c:pt idx="1195">
                  <c:v>49074.721633911133</c:v>
                </c:pt>
                <c:pt idx="1196">
                  <c:v>49527.41096496582</c:v>
                </c:pt>
                <c:pt idx="1197">
                  <c:v>58909.273391723633</c:v>
                </c:pt>
                <c:pt idx="1198">
                  <c:v>59205.890823364258</c:v>
                </c:pt>
                <c:pt idx="1199">
                  <c:v>59205.890884399414</c:v>
                </c:pt>
                <c:pt idx="1200">
                  <c:v>50324.553909301758</c:v>
                </c:pt>
                <c:pt idx="1201">
                  <c:v>50968.473709106445</c:v>
                </c:pt>
                <c:pt idx="1202">
                  <c:v>50920.662185668945</c:v>
                </c:pt>
                <c:pt idx="1203">
                  <c:v>50920.662063598626</c:v>
                </c:pt>
                <c:pt idx="1204">
                  <c:v>47745.734085083008</c:v>
                </c:pt>
                <c:pt idx="1205">
                  <c:v>47749.734024047852</c:v>
                </c:pt>
                <c:pt idx="1206">
                  <c:v>47758.958389282227</c:v>
                </c:pt>
                <c:pt idx="1207">
                  <c:v>47749.734085083008</c:v>
                </c:pt>
                <c:pt idx="1208">
                  <c:v>49040.860000610352</c:v>
                </c:pt>
                <c:pt idx="1209">
                  <c:v>49044.860000610352</c:v>
                </c:pt>
                <c:pt idx="1210">
                  <c:v>49054.084426879883</c:v>
                </c:pt>
                <c:pt idx="1211">
                  <c:v>49044.860000610352</c:v>
                </c:pt>
                <c:pt idx="1212">
                  <c:v>49040.860000610352</c:v>
                </c:pt>
                <c:pt idx="1213">
                  <c:v>50267.822891235352</c:v>
                </c:pt>
                <c:pt idx="1214">
                  <c:v>50267.822891235352</c:v>
                </c:pt>
                <c:pt idx="1215">
                  <c:v>49285.963455200195</c:v>
                </c:pt>
                <c:pt idx="1216">
                  <c:v>49295.187881469727</c:v>
                </c:pt>
                <c:pt idx="1217">
                  <c:v>50333.665939331055</c:v>
                </c:pt>
                <c:pt idx="1218">
                  <c:v>50989.79118347168</c:v>
                </c:pt>
                <c:pt idx="1219">
                  <c:v>50989.791427612305</c:v>
                </c:pt>
                <c:pt idx="1220">
                  <c:v>50748.854415893555</c:v>
                </c:pt>
                <c:pt idx="1221">
                  <c:v>50989.25505065918</c:v>
                </c:pt>
                <c:pt idx="1222">
                  <c:v>50637.254318237305</c:v>
                </c:pt>
                <c:pt idx="1223">
                  <c:v>49800.98454284668</c:v>
                </c:pt>
                <c:pt idx="1224">
                  <c:v>49707.46549987793</c:v>
                </c:pt>
                <c:pt idx="1225">
                  <c:v>49796.98454284668</c:v>
                </c:pt>
                <c:pt idx="1226">
                  <c:v>49796.98454284668</c:v>
                </c:pt>
                <c:pt idx="1227">
                  <c:v>49411.67008972168</c:v>
                </c:pt>
                <c:pt idx="1228">
                  <c:v>46901.092315673828</c:v>
                </c:pt>
                <c:pt idx="1229">
                  <c:v>46891.868072509766</c:v>
                </c:pt>
                <c:pt idx="1230">
                  <c:v>50281.162673950195</c:v>
                </c:pt>
                <c:pt idx="1231">
                  <c:v>50290.566787719727</c:v>
                </c:pt>
                <c:pt idx="1232">
                  <c:v>50281.342361450195</c:v>
                </c:pt>
                <c:pt idx="1233">
                  <c:v>50277.342361450195</c:v>
                </c:pt>
                <c:pt idx="1234">
                  <c:v>49901.463455200195</c:v>
                </c:pt>
                <c:pt idx="1235">
                  <c:v>49819.947647094727</c:v>
                </c:pt>
                <c:pt idx="1236">
                  <c:v>49269.524002075195</c:v>
                </c:pt>
                <c:pt idx="1237">
                  <c:v>49278.748428344727</c:v>
                </c:pt>
                <c:pt idx="1238">
                  <c:v>49269.524002075195</c:v>
                </c:pt>
                <c:pt idx="1239">
                  <c:v>49269.490798950195</c:v>
                </c:pt>
                <c:pt idx="1240">
                  <c:v>50195.41096496582</c:v>
                </c:pt>
                <c:pt idx="1241">
                  <c:v>50617.850372314453</c:v>
                </c:pt>
                <c:pt idx="1242">
                  <c:v>51095.443145751953</c:v>
                </c:pt>
                <c:pt idx="1243">
                  <c:v>58263.999542236328</c:v>
                </c:pt>
                <c:pt idx="1244">
                  <c:v>58015.257232666016</c:v>
                </c:pt>
                <c:pt idx="1245">
                  <c:v>48339.074783325195</c:v>
                </c:pt>
                <c:pt idx="1246">
                  <c:v>48338.752517700195</c:v>
                </c:pt>
                <c:pt idx="1247">
                  <c:v>48885.38313293457</c:v>
                </c:pt>
                <c:pt idx="1248">
                  <c:v>49470.410598754883</c:v>
                </c:pt>
                <c:pt idx="1249">
                  <c:v>50066.435501098626</c:v>
                </c:pt>
                <c:pt idx="1250">
                  <c:v>50113.524002075195</c:v>
                </c:pt>
                <c:pt idx="1251">
                  <c:v>50113.524002075195</c:v>
                </c:pt>
                <c:pt idx="1252">
                  <c:v>49016.55696105957</c:v>
                </c:pt>
                <c:pt idx="1253">
                  <c:v>51753.082595825188</c:v>
                </c:pt>
                <c:pt idx="1254">
                  <c:v>51801.911575317383</c:v>
                </c:pt>
                <c:pt idx="1255">
                  <c:v>51801.911697387688</c:v>
                </c:pt>
                <c:pt idx="1256">
                  <c:v>51548.544021606438</c:v>
                </c:pt>
                <c:pt idx="1257">
                  <c:v>59230.26155090332</c:v>
                </c:pt>
                <c:pt idx="1258">
                  <c:v>59239.486282348633</c:v>
                </c:pt>
                <c:pt idx="1259">
                  <c:v>59239.486282348633</c:v>
                </c:pt>
                <c:pt idx="1260">
                  <c:v>49696.508499145508</c:v>
                </c:pt>
                <c:pt idx="1261">
                  <c:v>49696.508499145508</c:v>
                </c:pt>
                <c:pt idx="1262">
                  <c:v>51724.817825317376</c:v>
                </c:pt>
                <c:pt idx="1263">
                  <c:v>50094.239883422852</c:v>
                </c:pt>
                <c:pt idx="1264">
                  <c:v>49716.423416137695</c:v>
                </c:pt>
                <c:pt idx="1265">
                  <c:v>49326.774993896484</c:v>
                </c:pt>
                <c:pt idx="1266">
                  <c:v>48894.893951416016</c:v>
                </c:pt>
                <c:pt idx="1267">
                  <c:v>47820.454849243164</c:v>
                </c:pt>
                <c:pt idx="1268">
                  <c:v>47095.09358215332</c:v>
                </c:pt>
                <c:pt idx="1269">
                  <c:v>47312.554580688477</c:v>
                </c:pt>
                <c:pt idx="1270">
                  <c:v>47653.729690551758</c:v>
                </c:pt>
                <c:pt idx="1271">
                  <c:v>57501.884735107422</c:v>
                </c:pt>
                <c:pt idx="1272">
                  <c:v>57501.884735107422</c:v>
                </c:pt>
                <c:pt idx="1273">
                  <c:v>57254.275848388672</c:v>
                </c:pt>
                <c:pt idx="1274">
                  <c:v>59022.941314697266</c:v>
                </c:pt>
                <c:pt idx="1275">
                  <c:v>50063.136123657227</c:v>
                </c:pt>
                <c:pt idx="1276">
                  <c:v>50063.136123657227</c:v>
                </c:pt>
                <c:pt idx="1277">
                  <c:v>51357.456481933594</c:v>
                </c:pt>
                <c:pt idx="1278">
                  <c:v>51283.43310546875</c:v>
                </c:pt>
                <c:pt idx="1279">
                  <c:v>50185.015563964844</c:v>
                </c:pt>
                <c:pt idx="1280">
                  <c:v>50194.239990234375</c:v>
                </c:pt>
                <c:pt idx="1281">
                  <c:v>50185.015563964844</c:v>
                </c:pt>
                <c:pt idx="1282">
                  <c:v>49967.800003051758</c:v>
                </c:pt>
                <c:pt idx="1283">
                  <c:v>49967.799880981445</c:v>
                </c:pt>
                <c:pt idx="1284">
                  <c:v>49967.799880981445</c:v>
                </c:pt>
                <c:pt idx="1285">
                  <c:v>50188.061721801758</c:v>
                </c:pt>
                <c:pt idx="1286">
                  <c:v>49407.438064575195</c:v>
                </c:pt>
                <c:pt idx="1287">
                  <c:v>59139.218902587891</c:v>
                </c:pt>
                <c:pt idx="1288">
                  <c:v>59139.218963623047</c:v>
                </c:pt>
                <c:pt idx="1289">
                  <c:v>59139.218963623047</c:v>
                </c:pt>
                <c:pt idx="1290">
                  <c:v>47885.14924621582</c:v>
                </c:pt>
                <c:pt idx="1291">
                  <c:v>48005.087661743164</c:v>
                </c:pt>
                <c:pt idx="1292">
                  <c:v>50556.835678100586</c:v>
                </c:pt>
                <c:pt idx="1293">
                  <c:v>51003.69926452636</c:v>
                </c:pt>
                <c:pt idx="1294">
                  <c:v>50437.66117858886</c:v>
                </c:pt>
                <c:pt idx="1295">
                  <c:v>50734.06364440918</c:v>
                </c:pt>
                <c:pt idx="1296">
                  <c:v>50734.06364440918</c:v>
                </c:pt>
                <c:pt idx="1297">
                  <c:v>50724.839279174805</c:v>
                </c:pt>
                <c:pt idx="1298">
                  <c:v>50574.353439331055</c:v>
                </c:pt>
                <c:pt idx="1299">
                  <c:v>50720.839157104492</c:v>
                </c:pt>
                <c:pt idx="1300">
                  <c:v>50720.83903503418</c:v>
                </c:pt>
                <c:pt idx="1301">
                  <c:v>50283.199996948242</c:v>
                </c:pt>
                <c:pt idx="1302">
                  <c:v>50282.77067565918</c:v>
                </c:pt>
                <c:pt idx="1303">
                  <c:v>46509.792144775391</c:v>
                </c:pt>
                <c:pt idx="1304">
                  <c:v>46509.792144775391</c:v>
                </c:pt>
                <c:pt idx="1305">
                  <c:v>50747.053421020508</c:v>
                </c:pt>
                <c:pt idx="1306">
                  <c:v>50690.017654418945</c:v>
                </c:pt>
                <c:pt idx="1307">
                  <c:v>50859.96125793457</c:v>
                </c:pt>
                <c:pt idx="1308">
                  <c:v>47355.671829223633</c:v>
                </c:pt>
                <c:pt idx="1309">
                  <c:v>47355.671829223633</c:v>
                </c:pt>
                <c:pt idx="1310">
                  <c:v>46838.456985473633</c:v>
                </c:pt>
                <c:pt idx="1311">
                  <c:v>56046.450775146484</c:v>
                </c:pt>
                <c:pt idx="1312">
                  <c:v>55959.035430908203</c:v>
                </c:pt>
                <c:pt idx="1313">
                  <c:v>57643.789703369141</c:v>
                </c:pt>
                <c:pt idx="1314">
                  <c:v>57647.789947509766</c:v>
                </c:pt>
                <c:pt idx="1315">
                  <c:v>57657.014434814453</c:v>
                </c:pt>
                <c:pt idx="1316">
                  <c:v>57657.014434814453</c:v>
                </c:pt>
                <c:pt idx="1317">
                  <c:v>57800.807281494141</c:v>
                </c:pt>
                <c:pt idx="1318">
                  <c:v>59686.295562744141</c:v>
                </c:pt>
                <c:pt idx="1319">
                  <c:v>59677.071075439453</c:v>
                </c:pt>
                <c:pt idx="1320">
                  <c:v>50223.892166137695</c:v>
                </c:pt>
                <c:pt idx="1321">
                  <c:v>50223.892166137695</c:v>
                </c:pt>
                <c:pt idx="1322">
                  <c:v>49606.383850097656</c:v>
                </c:pt>
                <c:pt idx="1323">
                  <c:v>49615.608215332031</c:v>
                </c:pt>
                <c:pt idx="1324">
                  <c:v>49615.647613525383</c:v>
                </c:pt>
                <c:pt idx="1325">
                  <c:v>49615.647491455078</c:v>
                </c:pt>
                <c:pt idx="1326">
                  <c:v>49164.903961181633</c:v>
                </c:pt>
                <c:pt idx="1327">
                  <c:v>48733.459747314453</c:v>
                </c:pt>
                <c:pt idx="1328">
                  <c:v>48733.459869384766</c:v>
                </c:pt>
                <c:pt idx="1329">
                  <c:v>46628.006813049316</c:v>
                </c:pt>
                <c:pt idx="1330">
                  <c:v>46628.006813049316</c:v>
                </c:pt>
                <c:pt idx="1331">
                  <c:v>45997.510719299316</c:v>
                </c:pt>
                <c:pt idx="1332">
                  <c:v>49246.217178344727</c:v>
                </c:pt>
                <c:pt idx="1333">
                  <c:v>60270.104888916016</c:v>
                </c:pt>
                <c:pt idx="1334">
                  <c:v>60279.329315185547</c:v>
                </c:pt>
                <c:pt idx="1335">
                  <c:v>49595.391006469727</c:v>
                </c:pt>
                <c:pt idx="1336">
                  <c:v>51423.084426879876</c:v>
                </c:pt>
                <c:pt idx="1337">
                  <c:v>51326.444534301758</c:v>
                </c:pt>
                <c:pt idx="1338">
                  <c:v>51788.308547973626</c:v>
                </c:pt>
                <c:pt idx="1339">
                  <c:v>47989.053802490234</c:v>
                </c:pt>
                <c:pt idx="1340">
                  <c:v>50612.576553344727</c:v>
                </c:pt>
                <c:pt idx="1341">
                  <c:v>50621.80110168457</c:v>
                </c:pt>
                <c:pt idx="1342">
                  <c:v>50621.801040649414</c:v>
                </c:pt>
                <c:pt idx="1343">
                  <c:v>47848.892288208008</c:v>
                </c:pt>
                <c:pt idx="1344">
                  <c:v>47367.896438598633</c:v>
                </c:pt>
                <c:pt idx="1345">
                  <c:v>47377.12092590332</c:v>
                </c:pt>
                <c:pt idx="1346">
                  <c:v>48164.07063293457</c:v>
                </c:pt>
                <c:pt idx="1347">
                  <c:v>57880.775970458984</c:v>
                </c:pt>
                <c:pt idx="1348">
                  <c:v>57880.776153564453</c:v>
                </c:pt>
                <c:pt idx="1349">
                  <c:v>57439.256988525391</c:v>
                </c:pt>
                <c:pt idx="1350">
                  <c:v>52298.265701293945</c:v>
                </c:pt>
                <c:pt idx="1351">
                  <c:v>49981.202346801758</c:v>
                </c:pt>
                <c:pt idx="1352">
                  <c:v>49664.344085693359</c:v>
                </c:pt>
                <c:pt idx="1353">
                  <c:v>49622.725311279297</c:v>
                </c:pt>
                <c:pt idx="1354">
                  <c:v>48572.833961486816</c:v>
                </c:pt>
                <c:pt idx="1355">
                  <c:v>49023.906448364258</c:v>
                </c:pt>
                <c:pt idx="1356">
                  <c:v>49033.130813598633</c:v>
                </c:pt>
                <c:pt idx="1357">
                  <c:v>49033.130935668945</c:v>
                </c:pt>
                <c:pt idx="1358">
                  <c:v>49548.451370239258</c:v>
                </c:pt>
                <c:pt idx="1359">
                  <c:v>50641.355667114258</c:v>
                </c:pt>
                <c:pt idx="1360">
                  <c:v>50641.355911254883</c:v>
                </c:pt>
                <c:pt idx="1361">
                  <c:v>50641.35578918457</c:v>
                </c:pt>
                <c:pt idx="1362">
                  <c:v>60037.699493408203</c:v>
                </c:pt>
                <c:pt idx="1363">
                  <c:v>60401.221099853516</c:v>
                </c:pt>
                <c:pt idx="1364">
                  <c:v>60000.565704345703</c:v>
                </c:pt>
                <c:pt idx="1365">
                  <c:v>49455.601760864258</c:v>
                </c:pt>
                <c:pt idx="1366">
                  <c:v>49453.678726196289</c:v>
                </c:pt>
                <c:pt idx="1367">
                  <c:v>49581.079483032227</c:v>
                </c:pt>
                <c:pt idx="1368">
                  <c:v>48488.85237121582</c:v>
                </c:pt>
                <c:pt idx="1369">
                  <c:v>48256.567337036133</c:v>
                </c:pt>
                <c:pt idx="1370">
                  <c:v>47225.82780456543</c:v>
                </c:pt>
                <c:pt idx="1371">
                  <c:v>49420.903030395508</c:v>
                </c:pt>
                <c:pt idx="1372">
                  <c:v>49420.903091430664</c:v>
                </c:pt>
                <c:pt idx="1373">
                  <c:v>48736.147354125977</c:v>
                </c:pt>
                <c:pt idx="1374">
                  <c:v>49130.686233520508</c:v>
                </c:pt>
                <c:pt idx="1375">
                  <c:v>49121.46174621582</c:v>
                </c:pt>
                <c:pt idx="1376">
                  <c:v>58645.856460571289</c:v>
                </c:pt>
                <c:pt idx="1377">
                  <c:v>58655.081069946289</c:v>
                </c:pt>
                <c:pt idx="1378">
                  <c:v>58655.081069946289</c:v>
                </c:pt>
                <c:pt idx="1379">
                  <c:v>59603.035797119141</c:v>
                </c:pt>
                <c:pt idx="1380">
                  <c:v>49772.609146118164</c:v>
                </c:pt>
                <c:pt idx="1381">
                  <c:v>49772.609146118164</c:v>
                </c:pt>
                <c:pt idx="1382">
                  <c:v>49275.403030395508</c:v>
                </c:pt>
                <c:pt idx="1383">
                  <c:v>49284.627395629883</c:v>
                </c:pt>
                <c:pt idx="1384">
                  <c:v>49941.868240356445</c:v>
                </c:pt>
                <c:pt idx="1385">
                  <c:v>49941.868240356445</c:v>
                </c:pt>
                <c:pt idx="1386">
                  <c:v>51858.012283325195</c:v>
                </c:pt>
                <c:pt idx="1387">
                  <c:v>51610.669998168945</c:v>
                </c:pt>
                <c:pt idx="1388">
                  <c:v>48019.197402954102</c:v>
                </c:pt>
                <c:pt idx="1389">
                  <c:v>47792.168167114258</c:v>
                </c:pt>
                <c:pt idx="1390">
                  <c:v>47792.168228149414</c:v>
                </c:pt>
                <c:pt idx="1391">
                  <c:v>48861.274612426758</c:v>
                </c:pt>
                <c:pt idx="1392">
                  <c:v>48861.274612426758</c:v>
                </c:pt>
                <c:pt idx="1393">
                  <c:v>48861.274612426758</c:v>
                </c:pt>
                <c:pt idx="1394">
                  <c:v>48874.498977661126</c:v>
                </c:pt>
                <c:pt idx="1395">
                  <c:v>64003.442825317376</c:v>
                </c:pt>
                <c:pt idx="1396">
                  <c:v>62959.827346801751</c:v>
                </c:pt>
                <c:pt idx="1397">
                  <c:v>48802.552276611328</c:v>
                </c:pt>
                <c:pt idx="1398">
                  <c:v>48801.801361083984</c:v>
                </c:pt>
                <c:pt idx="1399">
                  <c:v>49354.178085327148</c:v>
                </c:pt>
                <c:pt idx="1400">
                  <c:v>49941.909866333008</c:v>
                </c:pt>
                <c:pt idx="1401">
                  <c:v>49941.90998840332</c:v>
                </c:pt>
                <c:pt idx="1402">
                  <c:v>49876.805252075195</c:v>
                </c:pt>
                <c:pt idx="1403">
                  <c:v>51658.908767700195</c:v>
                </c:pt>
                <c:pt idx="1404">
                  <c:v>51658.90950012207</c:v>
                </c:pt>
                <c:pt idx="1405">
                  <c:v>51593.804763793945</c:v>
                </c:pt>
                <c:pt idx="1406">
                  <c:v>49011.589324951172</c:v>
                </c:pt>
                <c:pt idx="1407">
                  <c:v>48947.913787841797</c:v>
                </c:pt>
                <c:pt idx="1408">
                  <c:v>49437.887405395508</c:v>
                </c:pt>
                <c:pt idx="1409">
                  <c:v>49447.111770629883</c:v>
                </c:pt>
                <c:pt idx="1410">
                  <c:v>62485.094680786126</c:v>
                </c:pt>
                <c:pt idx="1411">
                  <c:v>49454.299392700195</c:v>
                </c:pt>
                <c:pt idx="1412">
                  <c:v>50639.63069152832</c:v>
                </c:pt>
                <c:pt idx="1413">
                  <c:v>50639.63069152832</c:v>
                </c:pt>
                <c:pt idx="1414">
                  <c:v>48147.26203918457</c:v>
                </c:pt>
                <c:pt idx="1415">
                  <c:v>48156.486404418945</c:v>
                </c:pt>
                <c:pt idx="1416">
                  <c:v>54528.001846313477</c:v>
                </c:pt>
                <c:pt idx="1417">
                  <c:v>54471.616348266602</c:v>
                </c:pt>
                <c:pt idx="1418">
                  <c:v>54382.148834228516</c:v>
                </c:pt>
                <c:pt idx="1419">
                  <c:v>54309.039154052734</c:v>
                </c:pt>
                <c:pt idx="1420">
                  <c:v>56636.298431396484</c:v>
                </c:pt>
                <c:pt idx="1421">
                  <c:v>56645.522857666016</c:v>
                </c:pt>
                <c:pt idx="1422">
                  <c:v>56957.20344543457</c:v>
                </c:pt>
                <c:pt idx="1423">
                  <c:v>56957.203689575195</c:v>
                </c:pt>
                <c:pt idx="1424">
                  <c:v>56519.722564697266</c:v>
                </c:pt>
                <c:pt idx="1425">
                  <c:v>61207.642456054688</c:v>
                </c:pt>
                <c:pt idx="1426">
                  <c:v>61622.035766601563</c:v>
                </c:pt>
                <c:pt idx="1427">
                  <c:v>62732.770278930664</c:v>
                </c:pt>
                <c:pt idx="1428">
                  <c:v>62732.770278930664</c:v>
                </c:pt>
                <c:pt idx="1429">
                  <c:v>61901.073623657227</c:v>
                </c:pt>
                <c:pt idx="1430">
                  <c:v>49380.686111450195</c:v>
                </c:pt>
                <c:pt idx="1431">
                  <c:v>49380.686111450195</c:v>
                </c:pt>
                <c:pt idx="1432">
                  <c:v>46956.933181762695</c:v>
                </c:pt>
                <c:pt idx="1433">
                  <c:v>46276.331619262695</c:v>
                </c:pt>
                <c:pt idx="1434">
                  <c:v>46608.333572387695</c:v>
                </c:pt>
                <c:pt idx="1435">
                  <c:v>46257.968460083008</c:v>
                </c:pt>
                <c:pt idx="1436">
                  <c:v>49821.657119750977</c:v>
                </c:pt>
                <c:pt idx="1437">
                  <c:v>49821.65705871582</c:v>
                </c:pt>
                <c:pt idx="1438">
                  <c:v>48624.757766723633</c:v>
                </c:pt>
                <c:pt idx="1439">
                  <c:v>56975.993545532227</c:v>
                </c:pt>
                <c:pt idx="1440">
                  <c:v>52879.474060058594</c:v>
                </c:pt>
                <c:pt idx="1441">
                  <c:v>54723.925415039055</c:v>
                </c:pt>
                <c:pt idx="1442">
                  <c:v>48112.242385864258</c:v>
                </c:pt>
                <c:pt idx="1443">
                  <c:v>48043.342666625977</c:v>
                </c:pt>
                <c:pt idx="1444">
                  <c:v>48417.306350708008</c:v>
                </c:pt>
                <c:pt idx="1445">
                  <c:v>48344.406326293945</c:v>
                </c:pt>
                <c:pt idx="1446">
                  <c:v>48271.506546020508</c:v>
                </c:pt>
                <c:pt idx="1447">
                  <c:v>47510.091995239258</c:v>
                </c:pt>
                <c:pt idx="1448">
                  <c:v>50339.074966430664</c:v>
                </c:pt>
                <c:pt idx="1449">
                  <c:v>50348.299697875977</c:v>
                </c:pt>
                <c:pt idx="1450">
                  <c:v>50348.29963684082</c:v>
                </c:pt>
                <c:pt idx="1451">
                  <c:v>49229.22492980957</c:v>
                </c:pt>
                <c:pt idx="1452">
                  <c:v>49229.225051879883</c:v>
                </c:pt>
                <c:pt idx="1453">
                  <c:v>49164.120193481438</c:v>
                </c:pt>
                <c:pt idx="1454">
                  <c:v>48848.154373168945</c:v>
                </c:pt>
                <c:pt idx="1455">
                  <c:v>49861.726943969727</c:v>
                </c:pt>
                <c:pt idx="1456">
                  <c:v>49749.896926879883</c:v>
                </c:pt>
                <c:pt idx="1457">
                  <c:v>49749.896987915039</c:v>
                </c:pt>
                <c:pt idx="1458">
                  <c:v>49308.566055297852</c:v>
                </c:pt>
                <c:pt idx="1459">
                  <c:v>50151.549880981445</c:v>
                </c:pt>
                <c:pt idx="1460">
                  <c:v>50046.859939575195</c:v>
                </c:pt>
                <c:pt idx="1461">
                  <c:v>50056.142166137695</c:v>
                </c:pt>
                <c:pt idx="1462">
                  <c:v>49014.374649047852</c:v>
                </c:pt>
                <c:pt idx="1463">
                  <c:v>48698.976455688477</c:v>
                </c:pt>
                <c:pt idx="1464">
                  <c:v>48626.076614379883</c:v>
                </c:pt>
                <c:pt idx="1465">
                  <c:v>48549.976654052734</c:v>
                </c:pt>
                <c:pt idx="1466">
                  <c:v>47973.347259521484</c:v>
                </c:pt>
                <c:pt idx="1467">
                  <c:v>47973.347198486328</c:v>
                </c:pt>
                <c:pt idx="1468">
                  <c:v>55991.672912597656</c:v>
                </c:pt>
                <c:pt idx="1469">
                  <c:v>55688.877105712891</c:v>
                </c:pt>
                <c:pt idx="1470">
                  <c:v>50585.23225402832</c:v>
                </c:pt>
                <c:pt idx="1471">
                  <c:v>51100.504592895508</c:v>
                </c:pt>
                <c:pt idx="1472">
                  <c:v>50066.504470825195</c:v>
                </c:pt>
                <c:pt idx="1473">
                  <c:v>48109.606796264648</c:v>
                </c:pt>
                <c:pt idx="1474">
                  <c:v>49772.822830200195</c:v>
                </c:pt>
                <c:pt idx="1475">
                  <c:v>49028.40266418457</c:v>
                </c:pt>
                <c:pt idx="1476">
                  <c:v>50337.05842590332</c:v>
                </c:pt>
                <c:pt idx="1477">
                  <c:v>49466.598526000977</c:v>
                </c:pt>
                <c:pt idx="1478">
                  <c:v>57511.092727661133</c:v>
                </c:pt>
                <c:pt idx="1479">
                  <c:v>57590.518692016602</c:v>
                </c:pt>
                <c:pt idx="1480">
                  <c:v>57599.742935180664</c:v>
                </c:pt>
                <c:pt idx="1481">
                  <c:v>57599.743179321289</c:v>
                </c:pt>
                <c:pt idx="1482">
                  <c:v>57599.743179321289</c:v>
                </c:pt>
                <c:pt idx="1483">
                  <c:v>58840.819061279297</c:v>
                </c:pt>
                <c:pt idx="1484">
                  <c:v>58840.819000244141</c:v>
                </c:pt>
                <c:pt idx="1485">
                  <c:v>51017.496994018555</c:v>
                </c:pt>
                <c:pt idx="1486">
                  <c:v>50665.49674987793</c:v>
                </c:pt>
                <c:pt idx="1487">
                  <c:v>50600.39176940918</c:v>
                </c:pt>
                <c:pt idx="1488">
                  <c:v>50093.89714050293</c:v>
                </c:pt>
                <c:pt idx="1489">
                  <c:v>50093.895919799805</c:v>
                </c:pt>
                <c:pt idx="1490">
                  <c:v>50522.32096862793</c:v>
                </c:pt>
                <c:pt idx="1491">
                  <c:v>50372.78288269043</c:v>
                </c:pt>
                <c:pt idx="1492">
                  <c:v>50544.09049987793</c:v>
                </c:pt>
                <c:pt idx="1493">
                  <c:v>50457.311447143555</c:v>
                </c:pt>
                <c:pt idx="1494">
                  <c:v>50546.830490112305</c:v>
                </c:pt>
                <c:pt idx="1495">
                  <c:v>50546.830490112305</c:v>
                </c:pt>
                <c:pt idx="1496">
                  <c:v>50814.24382019043</c:v>
                </c:pt>
                <c:pt idx="1497">
                  <c:v>48222.536605834961</c:v>
                </c:pt>
                <c:pt idx="1498">
                  <c:v>47227.819854736328</c:v>
                </c:pt>
                <c:pt idx="1499">
                  <c:v>47524.437774658203</c:v>
                </c:pt>
                <c:pt idx="1500">
                  <c:v>48868.911087036133</c:v>
                </c:pt>
                <c:pt idx="1501">
                  <c:v>48882.13557434082</c:v>
                </c:pt>
                <c:pt idx="1502">
                  <c:v>48882.13557434082</c:v>
                </c:pt>
                <c:pt idx="1503">
                  <c:v>47172.345962524414</c:v>
                </c:pt>
                <c:pt idx="1504">
                  <c:v>47181.570510864258</c:v>
                </c:pt>
                <c:pt idx="1505">
                  <c:v>47181.570510864258</c:v>
                </c:pt>
                <c:pt idx="1506">
                  <c:v>49965.285293579102</c:v>
                </c:pt>
                <c:pt idx="1507">
                  <c:v>49511.157180786133</c:v>
                </c:pt>
                <c:pt idx="1508">
                  <c:v>47502.578811645508</c:v>
                </c:pt>
                <c:pt idx="1509">
                  <c:v>47502.57893371582</c:v>
                </c:pt>
                <c:pt idx="1510">
                  <c:v>47502.57893371582</c:v>
                </c:pt>
                <c:pt idx="1511">
                  <c:v>46899.705291748047</c:v>
                </c:pt>
                <c:pt idx="1512">
                  <c:v>46899.705352783203</c:v>
                </c:pt>
                <c:pt idx="1513">
                  <c:v>50314.884231567383</c:v>
                </c:pt>
                <c:pt idx="1514">
                  <c:v>50324.10871887207</c:v>
                </c:pt>
                <c:pt idx="1515">
                  <c:v>50258.915969848633</c:v>
                </c:pt>
                <c:pt idx="1516">
                  <c:v>50272.14045715332</c:v>
                </c:pt>
                <c:pt idx="1517">
                  <c:v>47254.087417602539</c:v>
                </c:pt>
                <c:pt idx="1518">
                  <c:v>47257.336380004883</c:v>
                </c:pt>
                <c:pt idx="1519">
                  <c:v>47266.560745239258</c:v>
                </c:pt>
                <c:pt idx="1520">
                  <c:v>47420.218643188477</c:v>
                </c:pt>
                <c:pt idx="1521">
                  <c:v>47363.672439575195</c:v>
                </c:pt>
                <c:pt idx="1522">
                  <c:v>47354.448013305664</c:v>
                </c:pt>
                <c:pt idx="1523">
                  <c:v>47811.23762512207</c:v>
                </c:pt>
                <c:pt idx="1524">
                  <c:v>47746.133193969727</c:v>
                </c:pt>
                <c:pt idx="1525">
                  <c:v>47746.133193969727</c:v>
                </c:pt>
                <c:pt idx="1526">
                  <c:v>49315.26057434082</c:v>
                </c:pt>
                <c:pt idx="1527">
                  <c:v>49315.260452270501</c:v>
                </c:pt>
                <c:pt idx="1528">
                  <c:v>49250.15559387207</c:v>
                </c:pt>
                <c:pt idx="1529">
                  <c:v>58954.373565673828</c:v>
                </c:pt>
                <c:pt idx="1530">
                  <c:v>50574.035720825195</c:v>
                </c:pt>
                <c:pt idx="1531">
                  <c:v>50583.260147094727</c:v>
                </c:pt>
                <c:pt idx="1532">
                  <c:v>50583.260147094727</c:v>
                </c:pt>
                <c:pt idx="1533">
                  <c:v>50583.045303344727</c:v>
                </c:pt>
                <c:pt idx="1534">
                  <c:v>50583.260147094727</c:v>
                </c:pt>
                <c:pt idx="1535">
                  <c:v>52700.186416625977</c:v>
                </c:pt>
                <c:pt idx="1536">
                  <c:v>49432.992324829102</c:v>
                </c:pt>
                <c:pt idx="1537">
                  <c:v>49768.232040405273</c:v>
                </c:pt>
                <c:pt idx="1538">
                  <c:v>49768.232040405273</c:v>
                </c:pt>
                <c:pt idx="1539">
                  <c:v>49085.619995117188</c:v>
                </c:pt>
                <c:pt idx="1540">
                  <c:v>49365.586975097656</c:v>
                </c:pt>
                <c:pt idx="1541">
                  <c:v>49365.5869140625</c:v>
                </c:pt>
                <c:pt idx="1542">
                  <c:v>46436.09016418457</c:v>
                </c:pt>
                <c:pt idx="1543">
                  <c:v>46870.233352661133</c:v>
                </c:pt>
                <c:pt idx="1544">
                  <c:v>48166.473281860352</c:v>
                </c:pt>
                <c:pt idx="1545">
                  <c:v>50003.386795043945</c:v>
                </c:pt>
                <c:pt idx="1546">
                  <c:v>50052.215896606445</c:v>
                </c:pt>
                <c:pt idx="1547">
                  <c:v>50052.21614074707</c:v>
                </c:pt>
                <c:pt idx="1548">
                  <c:v>50285.48811340332</c:v>
                </c:pt>
                <c:pt idx="1549">
                  <c:v>50371.03157043457</c:v>
                </c:pt>
                <c:pt idx="1550">
                  <c:v>50367.18635559082</c:v>
                </c:pt>
                <c:pt idx="1551">
                  <c:v>48802.066543579102</c:v>
                </c:pt>
                <c:pt idx="1552">
                  <c:v>48802.066543579102</c:v>
                </c:pt>
                <c:pt idx="1553">
                  <c:v>48802.066543579102</c:v>
                </c:pt>
                <c:pt idx="1554">
                  <c:v>48802.066604614258</c:v>
                </c:pt>
                <c:pt idx="1555">
                  <c:v>49762.05158996582</c:v>
                </c:pt>
                <c:pt idx="1556">
                  <c:v>49762.05158996582</c:v>
                </c:pt>
                <c:pt idx="1557">
                  <c:v>49762.051773071289</c:v>
                </c:pt>
                <c:pt idx="1558">
                  <c:v>58593.031646728516</c:v>
                </c:pt>
                <c:pt idx="1559">
                  <c:v>58593.031646728516</c:v>
                </c:pt>
                <c:pt idx="1560">
                  <c:v>50350.471267700195</c:v>
                </c:pt>
                <c:pt idx="1561">
                  <c:v>50305.64289855957</c:v>
                </c:pt>
                <c:pt idx="1562">
                  <c:v>50350.47151184082</c:v>
                </c:pt>
                <c:pt idx="1563">
                  <c:v>49850.581497192383</c:v>
                </c:pt>
                <c:pt idx="1564">
                  <c:v>50852.637954711914</c:v>
                </c:pt>
                <c:pt idx="1565">
                  <c:v>50856.63801574707</c:v>
                </c:pt>
                <c:pt idx="1566">
                  <c:v>50865.862442016602</c:v>
                </c:pt>
                <c:pt idx="1567">
                  <c:v>50862.838027954102</c:v>
                </c:pt>
                <c:pt idx="1568">
                  <c:v>50012.464981079102</c:v>
                </c:pt>
                <c:pt idx="1569">
                  <c:v>47218.000503540039</c:v>
                </c:pt>
                <c:pt idx="1570">
                  <c:v>47283.164627075195</c:v>
                </c:pt>
                <c:pt idx="1571">
                  <c:v>47287.164749145508</c:v>
                </c:pt>
                <c:pt idx="1572">
                  <c:v>57414.978851318359</c:v>
                </c:pt>
                <c:pt idx="1573">
                  <c:v>57424.203277587891</c:v>
                </c:pt>
                <c:pt idx="1574">
                  <c:v>57424.203338623047</c:v>
                </c:pt>
                <c:pt idx="1575">
                  <c:v>62270.294387817376</c:v>
                </c:pt>
                <c:pt idx="1576">
                  <c:v>63554.604202270508</c:v>
                </c:pt>
                <c:pt idx="1577">
                  <c:v>62350.917678833008</c:v>
                </c:pt>
                <c:pt idx="1578">
                  <c:v>48411.680923461914</c:v>
                </c:pt>
                <c:pt idx="1579">
                  <c:v>49366.864974975586</c:v>
                </c:pt>
                <c:pt idx="1580">
                  <c:v>49366.86491394043</c:v>
                </c:pt>
                <c:pt idx="1581">
                  <c:v>49370.864974975586</c:v>
                </c:pt>
                <c:pt idx="1582">
                  <c:v>49366.86491394043</c:v>
                </c:pt>
                <c:pt idx="1583">
                  <c:v>49547.357009887695</c:v>
                </c:pt>
                <c:pt idx="1584">
                  <c:v>48047.264358520508</c:v>
                </c:pt>
                <c:pt idx="1585">
                  <c:v>48531.420608520508</c:v>
                </c:pt>
                <c:pt idx="1586">
                  <c:v>48309.73908996582</c:v>
                </c:pt>
                <c:pt idx="1587">
                  <c:v>48206.995620727539</c:v>
                </c:pt>
                <c:pt idx="1588">
                  <c:v>49497.32795715332</c:v>
                </c:pt>
                <c:pt idx="1589">
                  <c:v>49096.49934387207</c:v>
                </c:pt>
                <c:pt idx="1590">
                  <c:v>49850.711502075195</c:v>
                </c:pt>
                <c:pt idx="1591">
                  <c:v>49846.084548950195</c:v>
                </c:pt>
                <c:pt idx="1592">
                  <c:v>49846.084548950195</c:v>
                </c:pt>
                <c:pt idx="1593">
                  <c:v>49846.084548950195</c:v>
                </c:pt>
                <c:pt idx="1594">
                  <c:v>49371.853210449219</c:v>
                </c:pt>
                <c:pt idx="1595">
                  <c:v>49372.608459472656</c:v>
                </c:pt>
                <c:pt idx="1596">
                  <c:v>49381.832824707031</c:v>
                </c:pt>
                <c:pt idx="1597">
                  <c:v>49954.813507080078</c:v>
                </c:pt>
                <c:pt idx="1598">
                  <c:v>49954.813507080078</c:v>
                </c:pt>
                <c:pt idx="1599">
                  <c:v>49662.416412353516</c:v>
                </c:pt>
                <c:pt idx="1600">
                  <c:v>49180.792877197266</c:v>
                </c:pt>
                <c:pt idx="1601">
                  <c:v>49180.792877197266</c:v>
                </c:pt>
                <c:pt idx="1602">
                  <c:v>57917.622467041016</c:v>
                </c:pt>
                <c:pt idx="1603">
                  <c:v>57929.702301025391</c:v>
                </c:pt>
                <c:pt idx="1604">
                  <c:v>57929.702423095703</c:v>
                </c:pt>
                <c:pt idx="1605">
                  <c:v>49225.818313598633</c:v>
                </c:pt>
                <c:pt idx="1606">
                  <c:v>49376.704116821289</c:v>
                </c:pt>
                <c:pt idx="1607">
                  <c:v>49385.928421020508</c:v>
                </c:pt>
                <c:pt idx="1608">
                  <c:v>49385.928421020508</c:v>
                </c:pt>
                <c:pt idx="1609">
                  <c:v>49385.928421020508</c:v>
                </c:pt>
                <c:pt idx="1610">
                  <c:v>51359.041091918945</c:v>
                </c:pt>
                <c:pt idx="1611">
                  <c:v>51844.371170043945</c:v>
                </c:pt>
                <c:pt idx="1612">
                  <c:v>48343.875076293945</c:v>
                </c:pt>
                <c:pt idx="1613">
                  <c:v>49228.361831665039</c:v>
                </c:pt>
                <c:pt idx="1614">
                  <c:v>49237.586196899414</c:v>
                </c:pt>
                <c:pt idx="1615">
                  <c:v>50432.628250122063</c:v>
                </c:pt>
                <c:pt idx="1616">
                  <c:v>50441.852737426758</c:v>
                </c:pt>
                <c:pt idx="1617">
                  <c:v>50170.40754699707</c:v>
                </c:pt>
                <c:pt idx="1618">
                  <c:v>49922.094924926758</c:v>
                </c:pt>
                <c:pt idx="1619">
                  <c:v>48342.841384887695</c:v>
                </c:pt>
                <c:pt idx="1620">
                  <c:v>49393.566970825195</c:v>
                </c:pt>
                <c:pt idx="1621">
                  <c:v>49323.543533325195</c:v>
                </c:pt>
                <c:pt idx="1622">
                  <c:v>49323.543533325195</c:v>
                </c:pt>
                <c:pt idx="1623">
                  <c:v>52841.296844482422</c:v>
                </c:pt>
                <c:pt idx="1624">
                  <c:v>49939.272003173828</c:v>
                </c:pt>
                <c:pt idx="1625">
                  <c:v>50798.623077392578</c:v>
                </c:pt>
                <c:pt idx="1626">
                  <c:v>50798.622833251953</c:v>
                </c:pt>
                <c:pt idx="1627">
                  <c:v>50910.119171142578</c:v>
                </c:pt>
                <c:pt idx="1628">
                  <c:v>52113.847122192383</c:v>
                </c:pt>
                <c:pt idx="1629">
                  <c:v>52848.72053527832</c:v>
                </c:pt>
                <c:pt idx="1630">
                  <c:v>52493.559280395508</c:v>
                </c:pt>
                <c:pt idx="1631">
                  <c:v>52470.959335327148</c:v>
                </c:pt>
                <c:pt idx="1632">
                  <c:v>55239.679092407227</c:v>
                </c:pt>
                <c:pt idx="1633">
                  <c:v>55239.679092407227</c:v>
                </c:pt>
                <c:pt idx="1634">
                  <c:v>55239.679153442383</c:v>
                </c:pt>
                <c:pt idx="1635">
                  <c:v>48670.688064575195</c:v>
                </c:pt>
                <c:pt idx="1636">
                  <c:v>48285.371658325195</c:v>
                </c:pt>
                <c:pt idx="1637">
                  <c:v>48591.861038208008</c:v>
                </c:pt>
                <c:pt idx="1638">
                  <c:v>48689.518142700195</c:v>
                </c:pt>
                <c:pt idx="1639">
                  <c:v>48807.287574768066</c:v>
                </c:pt>
                <c:pt idx="1640">
                  <c:v>49710.240676879883</c:v>
                </c:pt>
                <c:pt idx="1641">
                  <c:v>49710.240737915039</c:v>
                </c:pt>
                <c:pt idx="1642">
                  <c:v>50373.311477661133</c:v>
                </c:pt>
                <c:pt idx="1643">
                  <c:v>50816.259231567376</c:v>
                </c:pt>
                <c:pt idx="1644">
                  <c:v>50869.08772277832</c:v>
                </c:pt>
                <c:pt idx="1645">
                  <c:v>50370.27131652832</c:v>
                </c:pt>
                <c:pt idx="1646">
                  <c:v>47849.013259887695</c:v>
                </c:pt>
                <c:pt idx="1647">
                  <c:v>48350.481643676758</c:v>
                </c:pt>
                <c:pt idx="1648">
                  <c:v>48359.70588684082</c:v>
                </c:pt>
                <c:pt idx="1649">
                  <c:v>49013.266189575195</c:v>
                </c:pt>
                <c:pt idx="1650">
                  <c:v>48338.912658691406</c:v>
                </c:pt>
                <c:pt idx="1651">
                  <c:v>48338.912658691406</c:v>
                </c:pt>
                <c:pt idx="1652">
                  <c:v>48154.120025634766</c:v>
                </c:pt>
                <c:pt idx="1653">
                  <c:v>48163.344451904297</c:v>
                </c:pt>
                <c:pt idx="1654">
                  <c:v>48163.344451904297</c:v>
                </c:pt>
                <c:pt idx="1655">
                  <c:v>49306.742645263672</c:v>
                </c:pt>
                <c:pt idx="1656">
                  <c:v>46920.134475708008</c:v>
                </c:pt>
                <c:pt idx="1657">
                  <c:v>46683.196975708008</c:v>
                </c:pt>
                <c:pt idx="1658">
                  <c:v>46692.421340942383</c:v>
                </c:pt>
                <c:pt idx="1659">
                  <c:v>46413.601028442383</c:v>
                </c:pt>
                <c:pt idx="1660">
                  <c:v>46404.376663208008</c:v>
                </c:pt>
                <c:pt idx="1661">
                  <c:v>46302.719497680664</c:v>
                </c:pt>
                <c:pt idx="1662">
                  <c:v>50027.767044067383</c:v>
                </c:pt>
                <c:pt idx="1663">
                  <c:v>50076.595657348633</c:v>
                </c:pt>
                <c:pt idx="1664">
                  <c:v>49918.702835083008</c:v>
                </c:pt>
                <c:pt idx="1665">
                  <c:v>60329.426956176758</c:v>
                </c:pt>
                <c:pt idx="1666">
                  <c:v>60329.42707824707</c:v>
                </c:pt>
                <c:pt idx="1667">
                  <c:v>62117.18147277832</c:v>
                </c:pt>
                <c:pt idx="1668">
                  <c:v>51153.117309570313</c:v>
                </c:pt>
                <c:pt idx="1669">
                  <c:v>50813.176223754883</c:v>
                </c:pt>
                <c:pt idx="1670">
                  <c:v>48689.368103027344</c:v>
                </c:pt>
                <c:pt idx="1671">
                  <c:v>48698.592468261719</c:v>
                </c:pt>
                <c:pt idx="1672">
                  <c:v>49657.417068481445</c:v>
                </c:pt>
                <c:pt idx="1673">
                  <c:v>49661.417129516602</c:v>
                </c:pt>
                <c:pt idx="1674">
                  <c:v>49670.641494750977</c:v>
                </c:pt>
                <c:pt idx="1675">
                  <c:v>49661.417129516602</c:v>
                </c:pt>
                <c:pt idx="1676">
                  <c:v>47108.376602172852</c:v>
                </c:pt>
                <c:pt idx="1677">
                  <c:v>46317.253311157227</c:v>
                </c:pt>
                <c:pt idx="1678">
                  <c:v>46189.097366333008</c:v>
                </c:pt>
                <c:pt idx="1679">
                  <c:v>57887.486953735352</c:v>
                </c:pt>
                <c:pt idx="1680">
                  <c:v>51884.64631652832</c:v>
                </c:pt>
                <c:pt idx="1681">
                  <c:v>51904.59309387207</c:v>
                </c:pt>
                <c:pt idx="1682">
                  <c:v>51831.473220825195</c:v>
                </c:pt>
                <c:pt idx="1683">
                  <c:v>51758.362869262695</c:v>
                </c:pt>
                <c:pt idx="1684">
                  <c:v>50284.469924926758</c:v>
                </c:pt>
                <c:pt idx="1685">
                  <c:v>46453.989212036133</c:v>
                </c:pt>
                <c:pt idx="1686">
                  <c:v>46463.21369934082</c:v>
                </c:pt>
                <c:pt idx="1687">
                  <c:v>46926.354263305664</c:v>
                </c:pt>
                <c:pt idx="1688">
                  <c:v>45686.948806762695</c:v>
                </c:pt>
                <c:pt idx="1689">
                  <c:v>49410.967178344727</c:v>
                </c:pt>
                <c:pt idx="1690">
                  <c:v>49420.191543579102</c:v>
                </c:pt>
                <c:pt idx="1691">
                  <c:v>49901.177734375</c:v>
                </c:pt>
                <c:pt idx="1692">
                  <c:v>60617.421951293938</c:v>
                </c:pt>
                <c:pt idx="1693">
                  <c:v>60552.31721496582</c:v>
                </c:pt>
                <c:pt idx="1694">
                  <c:v>59133.544342041016</c:v>
                </c:pt>
                <c:pt idx="1695">
                  <c:v>50209.614944458008</c:v>
                </c:pt>
                <c:pt idx="1696">
                  <c:v>50304.478713989258</c:v>
                </c:pt>
                <c:pt idx="1697">
                  <c:v>49804.26887512207</c:v>
                </c:pt>
                <c:pt idx="1698">
                  <c:v>48159.105056762695</c:v>
                </c:pt>
                <c:pt idx="1699">
                  <c:v>48159.105056762695</c:v>
                </c:pt>
                <c:pt idx="1700">
                  <c:v>46970.25129699707</c:v>
                </c:pt>
                <c:pt idx="1701">
                  <c:v>49462.842727661133</c:v>
                </c:pt>
                <c:pt idx="1702">
                  <c:v>56906.864273071282</c:v>
                </c:pt>
                <c:pt idx="1703">
                  <c:v>56837.96418762207</c:v>
                </c:pt>
                <c:pt idx="1704">
                  <c:v>56701.973663330078</c:v>
                </c:pt>
                <c:pt idx="1705">
                  <c:v>56629.073822021484</c:v>
                </c:pt>
                <c:pt idx="1706">
                  <c:v>56917.886184692383</c:v>
                </c:pt>
                <c:pt idx="1707">
                  <c:v>56924.244888305664</c:v>
                </c:pt>
                <c:pt idx="1708">
                  <c:v>56356.197174072266</c:v>
                </c:pt>
                <c:pt idx="1709">
                  <c:v>56165.675689697266</c:v>
                </c:pt>
                <c:pt idx="1710">
                  <c:v>53242.974060058594</c:v>
                </c:pt>
                <c:pt idx="1711">
                  <c:v>53252.198974609375</c:v>
                </c:pt>
                <c:pt idx="1712">
                  <c:v>48228.070449829102</c:v>
                </c:pt>
                <c:pt idx="1713">
                  <c:v>48155.17073059082</c:v>
                </c:pt>
                <c:pt idx="1714">
                  <c:v>47832.392044067376</c:v>
                </c:pt>
                <c:pt idx="1715">
                  <c:v>47768.716751098626</c:v>
                </c:pt>
                <c:pt idx="1716">
                  <c:v>47651.057205200195</c:v>
                </c:pt>
                <c:pt idx="1717">
                  <c:v>46805.258010864258</c:v>
                </c:pt>
                <c:pt idx="1718">
                  <c:v>50335.074905395508</c:v>
                </c:pt>
                <c:pt idx="1719">
                  <c:v>50335.075210571289</c:v>
                </c:pt>
                <c:pt idx="1720">
                  <c:v>50339.075271606445</c:v>
                </c:pt>
                <c:pt idx="1721">
                  <c:v>50348.29963684082</c:v>
                </c:pt>
                <c:pt idx="1722">
                  <c:v>49796.767654418945</c:v>
                </c:pt>
                <c:pt idx="1723">
                  <c:v>49796.767593383789</c:v>
                </c:pt>
                <c:pt idx="1724">
                  <c:v>49642.143630981445</c:v>
                </c:pt>
                <c:pt idx="1725">
                  <c:v>50374.646484375</c:v>
                </c:pt>
                <c:pt idx="1726">
                  <c:v>50242.642395019531</c:v>
                </c:pt>
                <c:pt idx="1727">
                  <c:v>50390.889297485352</c:v>
                </c:pt>
                <c:pt idx="1728">
                  <c:v>49834.809509277344</c:v>
                </c:pt>
                <c:pt idx="1729">
                  <c:v>49834.809448242188</c:v>
                </c:pt>
                <c:pt idx="1730">
                  <c:v>49322.000137329102</c:v>
                </c:pt>
                <c:pt idx="1731">
                  <c:v>49322.000076293945</c:v>
                </c:pt>
                <c:pt idx="1732">
                  <c:v>49326.000076293945</c:v>
                </c:pt>
                <c:pt idx="1733">
                  <c:v>49335.224502563477</c:v>
                </c:pt>
                <c:pt idx="1734">
                  <c:v>49335.224563598633</c:v>
                </c:pt>
                <c:pt idx="1735">
                  <c:v>49326.000137329102</c:v>
                </c:pt>
                <c:pt idx="1736">
                  <c:v>48851.066482543945</c:v>
                </c:pt>
                <c:pt idx="1737">
                  <c:v>47592.681228637695</c:v>
                </c:pt>
                <c:pt idx="1738">
                  <c:v>47592.681289672852</c:v>
                </c:pt>
                <c:pt idx="1739">
                  <c:v>47592.681350708008</c:v>
                </c:pt>
                <c:pt idx="1740">
                  <c:v>50736.472244262695</c:v>
                </c:pt>
                <c:pt idx="1741">
                  <c:v>50384.472244262695</c:v>
                </c:pt>
                <c:pt idx="1742">
                  <c:v>49791.356018066406</c:v>
                </c:pt>
                <c:pt idx="1743">
                  <c:v>49791.356018066406</c:v>
                </c:pt>
                <c:pt idx="1744">
                  <c:v>49959.155303955078</c:v>
                </c:pt>
                <c:pt idx="1745">
                  <c:v>48663.842849731445</c:v>
                </c:pt>
                <c:pt idx="1746">
                  <c:v>48659.842849731445</c:v>
                </c:pt>
                <c:pt idx="1747">
                  <c:v>48325.061599731445</c:v>
                </c:pt>
                <c:pt idx="1748">
                  <c:v>48455.099395751953</c:v>
                </c:pt>
                <c:pt idx="1749">
                  <c:v>48067.707229614258</c:v>
                </c:pt>
                <c:pt idx="1750">
                  <c:v>48019.895706176758</c:v>
                </c:pt>
                <c:pt idx="1751">
                  <c:v>59942.453659057617</c:v>
                </c:pt>
                <c:pt idx="1752">
                  <c:v>59321.538421630859</c:v>
                </c:pt>
                <c:pt idx="1753">
                  <c:v>59330.762969970703</c:v>
                </c:pt>
                <c:pt idx="1754">
                  <c:v>59573.259063720703</c:v>
                </c:pt>
                <c:pt idx="1755">
                  <c:v>64467.471267700188</c:v>
                </c:pt>
                <c:pt idx="1756">
                  <c:v>64470.925857543938</c:v>
                </c:pt>
                <c:pt idx="1757">
                  <c:v>50438.979690551758</c:v>
                </c:pt>
                <c:pt idx="1758">
                  <c:v>48826.091598510742</c:v>
                </c:pt>
                <c:pt idx="1759">
                  <c:v>48826.091537475586</c:v>
                </c:pt>
                <c:pt idx="1760">
                  <c:v>48826.09147644043</c:v>
                </c:pt>
                <c:pt idx="1761">
                  <c:v>48689.981674194336</c:v>
                </c:pt>
                <c:pt idx="1762">
                  <c:v>48689.98161315918</c:v>
                </c:pt>
                <c:pt idx="1763">
                  <c:v>48954.874206542969</c:v>
                </c:pt>
                <c:pt idx="1764">
                  <c:v>48804.266555786133</c:v>
                </c:pt>
                <c:pt idx="1765">
                  <c:v>48468.850662231445</c:v>
                </c:pt>
                <c:pt idx="1766">
                  <c:v>48916.60871887207</c:v>
                </c:pt>
                <c:pt idx="1767">
                  <c:v>48916.60871887207</c:v>
                </c:pt>
                <c:pt idx="1768">
                  <c:v>49502.320999145508</c:v>
                </c:pt>
                <c:pt idx="1769">
                  <c:v>49504.405899047852</c:v>
                </c:pt>
                <c:pt idx="1770">
                  <c:v>47894.356826782227</c:v>
                </c:pt>
                <c:pt idx="1771">
                  <c:v>50524.73127746582</c:v>
                </c:pt>
                <c:pt idx="1772">
                  <c:v>48301.38069152832</c:v>
                </c:pt>
                <c:pt idx="1773">
                  <c:v>48936.453094482422</c:v>
                </c:pt>
                <c:pt idx="1774">
                  <c:v>48936.453033447266</c:v>
                </c:pt>
                <c:pt idx="1775">
                  <c:v>46092.280128478997</c:v>
                </c:pt>
                <c:pt idx="1776">
                  <c:v>49630.68830871582</c:v>
                </c:pt>
                <c:pt idx="1777">
                  <c:v>50277.589309692383</c:v>
                </c:pt>
                <c:pt idx="1778">
                  <c:v>50277.589553833008</c:v>
                </c:pt>
                <c:pt idx="1779">
                  <c:v>50158.657180786133</c:v>
                </c:pt>
                <c:pt idx="1780">
                  <c:v>48363.50276184082</c:v>
                </c:pt>
                <c:pt idx="1781">
                  <c:v>48775.99055480957</c:v>
                </c:pt>
                <c:pt idx="1782">
                  <c:v>48645.780715942383</c:v>
                </c:pt>
                <c:pt idx="1783">
                  <c:v>60300.740875244141</c:v>
                </c:pt>
                <c:pt idx="1784">
                  <c:v>60248.939483642578</c:v>
                </c:pt>
                <c:pt idx="1785">
                  <c:v>48127.07112121582</c:v>
                </c:pt>
                <c:pt idx="1786">
                  <c:v>48136.295608520508</c:v>
                </c:pt>
                <c:pt idx="1787">
                  <c:v>48457.637405395508</c:v>
                </c:pt>
                <c:pt idx="1788">
                  <c:v>49290.087600708008</c:v>
                </c:pt>
                <c:pt idx="1789">
                  <c:v>49287.244827270508</c:v>
                </c:pt>
                <c:pt idx="1790">
                  <c:v>48824.108108520508</c:v>
                </c:pt>
                <c:pt idx="1791">
                  <c:v>48924.863235473633</c:v>
                </c:pt>
                <c:pt idx="1792">
                  <c:v>51057.48762512207</c:v>
                </c:pt>
                <c:pt idx="1793">
                  <c:v>49078.00634765625</c:v>
                </c:pt>
                <c:pt idx="1794">
                  <c:v>49080.443115234368</c:v>
                </c:pt>
                <c:pt idx="1795">
                  <c:v>49080.442993164063</c:v>
                </c:pt>
                <c:pt idx="1796">
                  <c:v>46994.941970825195</c:v>
                </c:pt>
                <c:pt idx="1797">
                  <c:v>47043.770462036126</c:v>
                </c:pt>
                <c:pt idx="1798">
                  <c:v>47043.770462036126</c:v>
                </c:pt>
                <c:pt idx="1799">
                  <c:v>47867.648513793945</c:v>
                </c:pt>
                <c:pt idx="1800">
                  <c:v>50325.027908325195</c:v>
                </c:pt>
                <c:pt idx="1801">
                  <c:v>50861.482559204102</c:v>
                </c:pt>
                <c:pt idx="1802">
                  <c:v>50861.482559204102</c:v>
                </c:pt>
                <c:pt idx="1803">
                  <c:v>50729.042984008789</c:v>
                </c:pt>
                <c:pt idx="1804">
                  <c:v>50269.90266418457</c:v>
                </c:pt>
                <c:pt idx="1805">
                  <c:v>50716.766189575195</c:v>
                </c:pt>
                <c:pt idx="1806">
                  <c:v>50716.766189575195</c:v>
                </c:pt>
                <c:pt idx="1807">
                  <c:v>50659.730422973626</c:v>
                </c:pt>
                <c:pt idx="1808">
                  <c:v>50946.512405395508</c:v>
                </c:pt>
                <c:pt idx="1809">
                  <c:v>51431.865432739251</c:v>
                </c:pt>
                <c:pt idx="1810">
                  <c:v>51431.865798950188</c:v>
                </c:pt>
                <c:pt idx="1811">
                  <c:v>51431.865798950188</c:v>
                </c:pt>
                <c:pt idx="1812">
                  <c:v>51422.64143371582</c:v>
                </c:pt>
                <c:pt idx="1813">
                  <c:v>60115.47151184082</c:v>
                </c:pt>
                <c:pt idx="1814">
                  <c:v>57693.242828369141</c:v>
                </c:pt>
                <c:pt idx="1815">
                  <c:v>50506.869705200195</c:v>
                </c:pt>
                <c:pt idx="1816">
                  <c:v>50510.869827270508</c:v>
                </c:pt>
                <c:pt idx="1817">
                  <c:v>50506.869827270508</c:v>
                </c:pt>
                <c:pt idx="1818">
                  <c:v>50360.383987426758</c:v>
                </c:pt>
                <c:pt idx="1819">
                  <c:v>50639.803298950195</c:v>
                </c:pt>
                <c:pt idx="1820">
                  <c:v>50758.736892700195</c:v>
                </c:pt>
                <c:pt idx="1821">
                  <c:v>50758.736892700195</c:v>
                </c:pt>
                <c:pt idx="1822">
                  <c:v>50406.736892700195</c:v>
                </c:pt>
                <c:pt idx="1823">
                  <c:v>47898.861770629883</c:v>
                </c:pt>
                <c:pt idx="1824">
                  <c:v>48382.432647705078</c:v>
                </c:pt>
                <c:pt idx="1825">
                  <c:v>48389.932647705078</c:v>
                </c:pt>
                <c:pt idx="1826">
                  <c:v>48413.555206298828</c:v>
                </c:pt>
                <c:pt idx="1827">
                  <c:v>58276.514434814453</c:v>
                </c:pt>
                <c:pt idx="1828">
                  <c:v>56882.438751220703</c:v>
                </c:pt>
                <c:pt idx="1829">
                  <c:v>56809.318695068359</c:v>
                </c:pt>
                <c:pt idx="1830">
                  <c:v>48285.071304321289</c:v>
                </c:pt>
                <c:pt idx="1831">
                  <c:v>48246.64387512207</c:v>
                </c:pt>
                <c:pt idx="1832">
                  <c:v>48132.838226318359</c:v>
                </c:pt>
                <c:pt idx="1833">
                  <c:v>46308.965789794922</c:v>
                </c:pt>
                <c:pt idx="1834">
                  <c:v>47337.74787902832</c:v>
                </c:pt>
                <c:pt idx="1835">
                  <c:v>47137.69416809082</c:v>
                </c:pt>
                <c:pt idx="1836">
                  <c:v>47759.92854309082</c:v>
                </c:pt>
                <c:pt idx="1837">
                  <c:v>47759.92805480957</c:v>
                </c:pt>
                <c:pt idx="1838">
                  <c:v>47759.92805480957</c:v>
                </c:pt>
                <c:pt idx="1839">
                  <c:v>46525.930740356445</c:v>
                </c:pt>
                <c:pt idx="1840">
                  <c:v>48713.674270629883</c:v>
                </c:pt>
                <c:pt idx="1841">
                  <c:v>48713.674514770501</c:v>
                </c:pt>
                <c:pt idx="1842">
                  <c:v>48713.674514770501</c:v>
                </c:pt>
                <c:pt idx="1843">
                  <c:v>48699.55647277832</c:v>
                </c:pt>
                <c:pt idx="1844">
                  <c:v>51354.095169067383</c:v>
                </c:pt>
                <c:pt idx="1845">
                  <c:v>51012.940078735352</c:v>
                </c:pt>
                <c:pt idx="1846">
                  <c:v>47583.85432434082</c:v>
                </c:pt>
                <c:pt idx="1847">
                  <c:v>47583.85432434082</c:v>
                </c:pt>
                <c:pt idx="1848">
                  <c:v>46567.30647277832</c:v>
                </c:pt>
                <c:pt idx="1849">
                  <c:v>46564.46369934082</c:v>
                </c:pt>
                <c:pt idx="1850">
                  <c:v>47536.671539306641</c:v>
                </c:pt>
                <c:pt idx="1851">
                  <c:v>47176.597259521484</c:v>
                </c:pt>
                <c:pt idx="1852">
                  <c:v>47997.412567138672</c:v>
                </c:pt>
                <c:pt idx="1853">
                  <c:v>47940.376556396484</c:v>
                </c:pt>
                <c:pt idx="1854">
                  <c:v>47969.946197509766</c:v>
                </c:pt>
                <c:pt idx="1855">
                  <c:v>47973.946197509766</c:v>
                </c:pt>
                <c:pt idx="1856">
                  <c:v>47998.900543212891</c:v>
                </c:pt>
                <c:pt idx="1857">
                  <c:v>47925.886383056641</c:v>
                </c:pt>
                <c:pt idx="1858">
                  <c:v>58204.115325927734</c:v>
                </c:pt>
                <c:pt idx="1859">
                  <c:v>58204.115264892578</c:v>
                </c:pt>
                <c:pt idx="1860">
                  <c:v>50502.699676513672</c:v>
                </c:pt>
                <c:pt idx="1861">
                  <c:v>49754.450469970703</c:v>
                </c:pt>
                <c:pt idx="1862">
                  <c:v>50387.939239501953</c:v>
                </c:pt>
                <c:pt idx="1863">
                  <c:v>50387.939239501953</c:v>
                </c:pt>
                <c:pt idx="1864">
                  <c:v>49666.53923034668</c:v>
                </c:pt>
                <c:pt idx="1865">
                  <c:v>48547.44123840332</c:v>
                </c:pt>
                <c:pt idx="1866">
                  <c:v>48481.526077270508</c:v>
                </c:pt>
                <c:pt idx="1867">
                  <c:v>51632.512100219727</c:v>
                </c:pt>
                <c:pt idx="1868">
                  <c:v>51632.51252746582</c:v>
                </c:pt>
                <c:pt idx="1869">
                  <c:v>51500.620071411133</c:v>
                </c:pt>
                <c:pt idx="1870">
                  <c:v>51481.220016479492</c:v>
                </c:pt>
                <c:pt idx="1871">
                  <c:v>53197.367874145508</c:v>
                </c:pt>
                <c:pt idx="1872">
                  <c:v>54919.983779907227</c:v>
                </c:pt>
                <c:pt idx="1873">
                  <c:v>54919.983779907227</c:v>
                </c:pt>
                <c:pt idx="1874">
                  <c:v>54919.983779907227</c:v>
                </c:pt>
                <c:pt idx="1875">
                  <c:v>49713.708999633789</c:v>
                </c:pt>
                <c:pt idx="1876">
                  <c:v>48536.166152954102</c:v>
                </c:pt>
                <c:pt idx="1877">
                  <c:v>47208.342132568359</c:v>
                </c:pt>
                <c:pt idx="1878">
                  <c:v>47208.342132568359</c:v>
                </c:pt>
                <c:pt idx="1879">
                  <c:v>47792.660720825195</c:v>
                </c:pt>
                <c:pt idx="1880">
                  <c:v>47796.660781860352</c:v>
                </c:pt>
                <c:pt idx="1881">
                  <c:v>47420.570693969727</c:v>
                </c:pt>
                <c:pt idx="1882">
                  <c:v>48042.331069946289</c:v>
                </c:pt>
                <c:pt idx="1883">
                  <c:v>48121.44091796875</c:v>
                </c:pt>
                <c:pt idx="1884">
                  <c:v>48125.79052734375</c:v>
                </c:pt>
                <c:pt idx="1885">
                  <c:v>59266.921463012695</c:v>
                </c:pt>
                <c:pt idx="1886">
                  <c:v>59626.491409301758</c:v>
                </c:pt>
                <c:pt idx="1887">
                  <c:v>61543.284622192376</c:v>
                </c:pt>
                <c:pt idx="1888">
                  <c:v>61640.987258911126</c:v>
                </c:pt>
                <c:pt idx="1889">
                  <c:v>61370.53742980957</c:v>
                </c:pt>
                <c:pt idx="1890">
                  <c:v>48443.841384887695</c:v>
                </c:pt>
                <c:pt idx="1891">
                  <c:v>48446.277908325195</c:v>
                </c:pt>
                <c:pt idx="1892">
                  <c:v>52307.893035888672</c:v>
                </c:pt>
                <c:pt idx="1893">
                  <c:v>50189.071685791016</c:v>
                </c:pt>
                <c:pt idx="1894">
                  <c:v>50189.071624755859</c:v>
                </c:pt>
                <c:pt idx="1895">
                  <c:v>50187.265045166016</c:v>
                </c:pt>
                <c:pt idx="1896">
                  <c:v>49722.634063720703</c:v>
                </c:pt>
                <c:pt idx="1897">
                  <c:v>52367.630264282227</c:v>
                </c:pt>
                <c:pt idx="1898">
                  <c:v>52367.630386352539</c:v>
                </c:pt>
                <c:pt idx="1899">
                  <c:v>51708.82795715332</c:v>
                </c:pt>
                <c:pt idx="1900">
                  <c:v>51596.708908081055</c:v>
                </c:pt>
                <c:pt idx="1901">
                  <c:v>53618.64582824707</c:v>
                </c:pt>
                <c:pt idx="1902">
                  <c:v>54082.403030395508</c:v>
                </c:pt>
                <c:pt idx="1903">
                  <c:v>54633.844314575195</c:v>
                </c:pt>
                <c:pt idx="1904">
                  <c:v>54633.844375610352</c:v>
                </c:pt>
                <c:pt idx="1905">
                  <c:v>49635.24885559082</c:v>
                </c:pt>
                <c:pt idx="1906">
                  <c:v>49635.24885559082</c:v>
                </c:pt>
                <c:pt idx="1907">
                  <c:v>50001.161209106445</c:v>
                </c:pt>
                <c:pt idx="1908">
                  <c:v>50001.161209106445</c:v>
                </c:pt>
                <c:pt idx="1909">
                  <c:v>49738.942581176758</c:v>
                </c:pt>
                <c:pt idx="1910">
                  <c:v>49590.967361450195</c:v>
                </c:pt>
                <c:pt idx="1911">
                  <c:v>50826.605545043945</c:v>
                </c:pt>
                <c:pt idx="1912">
                  <c:v>50835.82991027832</c:v>
                </c:pt>
                <c:pt idx="1913">
                  <c:v>50874.707412719727</c:v>
                </c:pt>
                <c:pt idx="1914">
                  <c:v>50874.707412719727</c:v>
                </c:pt>
                <c:pt idx="1915">
                  <c:v>48042.950271606445</c:v>
                </c:pt>
                <c:pt idx="1916">
                  <c:v>47994.121780395508</c:v>
                </c:pt>
                <c:pt idx="1917">
                  <c:v>48046.950393676758</c:v>
                </c:pt>
                <c:pt idx="1918">
                  <c:v>57636.777984619141</c:v>
                </c:pt>
                <c:pt idx="1919">
                  <c:v>57559.760528564453</c:v>
                </c:pt>
                <c:pt idx="1920">
                  <c:v>50070.821670532227</c:v>
                </c:pt>
                <c:pt idx="1921">
                  <c:v>48446.794128417969</c:v>
                </c:pt>
                <c:pt idx="1922">
                  <c:v>48504.847106933594</c:v>
                </c:pt>
                <c:pt idx="1923">
                  <c:v>50861.482620239258</c:v>
                </c:pt>
                <c:pt idx="1924">
                  <c:v>50861.482864379883</c:v>
                </c:pt>
                <c:pt idx="1925">
                  <c:v>50527.964920043945</c:v>
                </c:pt>
                <c:pt idx="1926">
                  <c:v>50531.964981079102</c:v>
                </c:pt>
                <c:pt idx="1927">
                  <c:v>50541.189407348633</c:v>
                </c:pt>
                <c:pt idx="1928">
                  <c:v>50532.441604614258</c:v>
                </c:pt>
                <c:pt idx="1929">
                  <c:v>47103.526931762695</c:v>
                </c:pt>
                <c:pt idx="1930">
                  <c:v>47767.337478637695</c:v>
                </c:pt>
                <c:pt idx="1931">
                  <c:v>47771.337478637695</c:v>
                </c:pt>
                <c:pt idx="1932">
                  <c:v>47779.918411254883</c:v>
                </c:pt>
                <c:pt idx="1933">
                  <c:v>49277.231887817376</c:v>
                </c:pt>
                <c:pt idx="1934">
                  <c:v>52962.148941040039</c:v>
                </c:pt>
                <c:pt idx="1935">
                  <c:v>52441.653564453125</c:v>
                </c:pt>
                <c:pt idx="1936">
                  <c:v>54162.420043945305</c:v>
                </c:pt>
                <c:pt idx="1937">
                  <c:v>48886.974197387695</c:v>
                </c:pt>
                <c:pt idx="1938">
                  <c:v>48890.974319458008</c:v>
                </c:pt>
                <c:pt idx="1939">
                  <c:v>48900.198806762695</c:v>
                </c:pt>
                <c:pt idx="1940">
                  <c:v>48900.199172973626</c:v>
                </c:pt>
                <c:pt idx="1941">
                  <c:v>48900.199295043945</c:v>
                </c:pt>
                <c:pt idx="1942">
                  <c:v>48517.639358520508</c:v>
                </c:pt>
                <c:pt idx="1943">
                  <c:v>47767.757095336914</c:v>
                </c:pt>
                <c:pt idx="1944">
                  <c:v>51091.768020629876</c:v>
                </c:pt>
                <c:pt idx="1945">
                  <c:v>51778.408401489258</c:v>
                </c:pt>
                <c:pt idx="1946">
                  <c:v>51778.408401489258</c:v>
                </c:pt>
                <c:pt idx="1947">
                  <c:v>51062.380813598626</c:v>
                </c:pt>
                <c:pt idx="1948">
                  <c:v>51071.605422973626</c:v>
                </c:pt>
                <c:pt idx="1949">
                  <c:v>51071.605422973626</c:v>
                </c:pt>
                <c:pt idx="1950">
                  <c:v>64390.862991333008</c:v>
                </c:pt>
                <c:pt idx="1951">
                  <c:v>64387.015823364258</c:v>
                </c:pt>
                <c:pt idx="1952">
                  <c:v>48692.81950378418</c:v>
                </c:pt>
                <c:pt idx="1953">
                  <c:v>50170.891006469727</c:v>
                </c:pt>
                <c:pt idx="1954">
                  <c:v>50180.115676879883</c:v>
                </c:pt>
                <c:pt idx="1955">
                  <c:v>50048.28547668457</c:v>
                </c:pt>
                <c:pt idx="1956">
                  <c:v>51499.60237121582</c:v>
                </c:pt>
                <c:pt idx="1957">
                  <c:v>51152.151931762695</c:v>
                </c:pt>
                <c:pt idx="1958">
                  <c:v>51472.362380981445</c:v>
                </c:pt>
                <c:pt idx="1959">
                  <c:v>49935.748016357422</c:v>
                </c:pt>
                <c:pt idx="1960">
                  <c:v>49935.748260498047</c:v>
                </c:pt>
                <c:pt idx="1961">
                  <c:v>49828.57307434082</c:v>
                </c:pt>
                <c:pt idx="1962">
                  <c:v>50275.436721801751</c:v>
                </c:pt>
                <c:pt idx="1963">
                  <c:v>50275.43684387207</c:v>
                </c:pt>
                <c:pt idx="1964">
                  <c:v>49411.46858215332</c:v>
                </c:pt>
                <c:pt idx="1965">
                  <c:v>61318.642906188965</c:v>
                </c:pt>
                <c:pt idx="1966">
                  <c:v>61109.896118164063</c:v>
                </c:pt>
                <c:pt idx="1967">
                  <c:v>60171.229248046875</c:v>
                </c:pt>
                <c:pt idx="1968">
                  <c:v>61146.305480957031</c:v>
                </c:pt>
                <c:pt idx="1969">
                  <c:v>61159.376098632813</c:v>
                </c:pt>
                <c:pt idx="1970">
                  <c:v>61843.3798828125</c:v>
                </c:pt>
                <c:pt idx="1971">
                  <c:v>60142.134475708008</c:v>
                </c:pt>
                <c:pt idx="1972">
                  <c:v>61459.782669067376</c:v>
                </c:pt>
                <c:pt idx="1973">
                  <c:v>62317.210891723626</c:v>
                </c:pt>
                <c:pt idx="1974">
                  <c:v>46690.763870239258</c:v>
                </c:pt>
                <c:pt idx="1975">
                  <c:v>46303.319473266602</c:v>
                </c:pt>
                <c:pt idx="1976">
                  <c:v>46303.319534301758</c:v>
                </c:pt>
                <c:pt idx="1977">
                  <c:v>45718.251113891602</c:v>
                </c:pt>
                <c:pt idx="1978">
                  <c:v>49142.852584838867</c:v>
                </c:pt>
                <c:pt idx="1979">
                  <c:v>57355.620208740234</c:v>
                </c:pt>
                <c:pt idx="1980">
                  <c:v>48660.043533325195</c:v>
                </c:pt>
                <c:pt idx="1981">
                  <c:v>48356.683181762695</c:v>
                </c:pt>
                <c:pt idx="1982">
                  <c:v>48356.683181762695</c:v>
                </c:pt>
                <c:pt idx="1983">
                  <c:v>51058.737030029297</c:v>
                </c:pt>
                <c:pt idx="1984">
                  <c:v>49439.475250244133</c:v>
                </c:pt>
                <c:pt idx="1985">
                  <c:v>50736.465362548828</c:v>
                </c:pt>
                <c:pt idx="1986">
                  <c:v>50736.465118408203</c:v>
                </c:pt>
                <c:pt idx="1987">
                  <c:v>49571.836212158203</c:v>
                </c:pt>
                <c:pt idx="1988">
                  <c:v>47758.274856567383</c:v>
                </c:pt>
                <c:pt idx="1989">
                  <c:v>47869.41340637207</c:v>
                </c:pt>
                <c:pt idx="1990">
                  <c:v>53541.619094848633</c:v>
                </c:pt>
                <c:pt idx="1991">
                  <c:v>53550.843338012695</c:v>
                </c:pt>
                <c:pt idx="1992">
                  <c:v>53362.508895874023</c:v>
                </c:pt>
                <c:pt idx="1993">
                  <c:v>55570.70344543457</c:v>
                </c:pt>
                <c:pt idx="1994">
                  <c:v>55570.70344543457</c:v>
                </c:pt>
                <c:pt idx="1995">
                  <c:v>48892.563064575195</c:v>
                </c:pt>
                <c:pt idx="1996">
                  <c:v>49404.043533325195</c:v>
                </c:pt>
                <c:pt idx="1997">
                  <c:v>49529.205459594727</c:v>
                </c:pt>
                <c:pt idx="1998">
                  <c:v>51549.912811279297</c:v>
                </c:pt>
                <c:pt idx="1999">
                  <c:v>49282.402740478516</c:v>
                </c:pt>
                <c:pt idx="2000">
                  <c:v>49769.005889892578</c:v>
                </c:pt>
                <c:pt idx="2001">
                  <c:v>49769.005889892578</c:v>
                </c:pt>
                <c:pt idx="2002">
                  <c:v>49755.781402587883</c:v>
                </c:pt>
                <c:pt idx="2003">
                  <c:v>53399.41731262207</c:v>
                </c:pt>
                <c:pt idx="2004">
                  <c:v>52829.077774047852</c:v>
                </c:pt>
                <c:pt idx="2005">
                  <c:v>52708.023574829102</c:v>
                </c:pt>
                <c:pt idx="2006">
                  <c:v>52688.623641967773</c:v>
                </c:pt>
                <c:pt idx="2007">
                  <c:v>55555.087844848633</c:v>
                </c:pt>
                <c:pt idx="2008">
                  <c:v>55555.08772277832</c:v>
                </c:pt>
                <c:pt idx="2009">
                  <c:v>56099.783767700195</c:v>
                </c:pt>
                <c:pt idx="2010">
                  <c:v>50048.363845825195</c:v>
                </c:pt>
                <c:pt idx="2011">
                  <c:v>50057.588272094727</c:v>
                </c:pt>
                <c:pt idx="2012">
                  <c:v>50358.050598144531</c:v>
                </c:pt>
                <c:pt idx="2013">
                  <c:v>50284.940734863281</c:v>
                </c:pt>
                <c:pt idx="2014">
                  <c:v>50343.650756835938</c:v>
                </c:pt>
                <c:pt idx="2015">
                  <c:v>49918.540893554688</c:v>
                </c:pt>
                <c:pt idx="2016">
                  <c:v>49062.391479492188</c:v>
                </c:pt>
                <c:pt idx="2017">
                  <c:v>49062.391540527344</c:v>
                </c:pt>
                <c:pt idx="2018">
                  <c:v>49062.391540527344</c:v>
                </c:pt>
                <c:pt idx="2019">
                  <c:v>49297.677871704102</c:v>
                </c:pt>
                <c:pt idx="2020">
                  <c:v>49061.423965454102</c:v>
                </c:pt>
                <c:pt idx="2021">
                  <c:v>49565.154434204102</c:v>
                </c:pt>
                <c:pt idx="2022">
                  <c:v>49179.839981079102</c:v>
                </c:pt>
                <c:pt idx="2023">
                  <c:v>47949.517715454102</c:v>
                </c:pt>
                <c:pt idx="2024">
                  <c:v>48068.451309204102</c:v>
                </c:pt>
                <c:pt idx="2025">
                  <c:v>50137.068069458008</c:v>
                </c:pt>
                <c:pt idx="2026">
                  <c:v>50238.725601196289</c:v>
                </c:pt>
                <c:pt idx="2027">
                  <c:v>49888.856063842773</c:v>
                </c:pt>
                <c:pt idx="2028">
                  <c:v>47532.029434204102</c:v>
                </c:pt>
                <c:pt idx="2029">
                  <c:v>47652.974563598633</c:v>
                </c:pt>
                <c:pt idx="2030">
                  <c:v>48590.77815246582</c:v>
                </c:pt>
                <c:pt idx="2031">
                  <c:v>48643.794692993164</c:v>
                </c:pt>
                <c:pt idx="2032">
                  <c:v>50407.70881652832</c:v>
                </c:pt>
                <c:pt idx="2033">
                  <c:v>50922.143768310547</c:v>
                </c:pt>
                <c:pt idx="2034">
                  <c:v>50922.143829345703</c:v>
                </c:pt>
                <c:pt idx="2035">
                  <c:v>50922.143829345703</c:v>
                </c:pt>
                <c:pt idx="2036">
                  <c:v>50675.380035400391</c:v>
                </c:pt>
                <c:pt idx="2037">
                  <c:v>50684.604766845703</c:v>
                </c:pt>
                <c:pt idx="2038">
                  <c:v>59523.355499267578</c:v>
                </c:pt>
                <c:pt idx="2039">
                  <c:v>59523.355560302734</c:v>
                </c:pt>
                <c:pt idx="2040">
                  <c:v>50043.053359985352</c:v>
                </c:pt>
                <c:pt idx="2041">
                  <c:v>50043.053421020508</c:v>
                </c:pt>
                <c:pt idx="2042">
                  <c:v>49579.912734985352</c:v>
                </c:pt>
                <c:pt idx="2043">
                  <c:v>49570.934158325195</c:v>
                </c:pt>
                <c:pt idx="2044">
                  <c:v>49673.715469360352</c:v>
                </c:pt>
                <c:pt idx="2045">
                  <c:v>50128.483840942383</c:v>
                </c:pt>
                <c:pt idx="2046">
                  <c:v>50886.768753051758</c:v>
                </c:pt>
                <c:pt idx="2047">
                  <c:v>50886.768997192376</c:v>
                </c:pt>
                <c:pt idx="2048">
                  <c:v>50599.980667114258</c:v>
                </c:pt>
                <c:pt idx="2049">
                  <c:v>49156.737258911133</c:v>
                </c:pt>
                <c:pt idx="2050">
                  <c:v>52715.810256958008</c:v>
                </c:pt>
                <c:pt idx="2051">
                  <c:v>53106.717239379883</c:v>
                </c:pt>
                <c:pt idx="2052">
                  <c:v>53161.886428833001</c:v>
                </c:pt>
                <c:pt idx="2053">
                  <c:v>52804.81526184082</c:v>
                </c:pt>
                <c:pt idx="2054">
                  <c:v>52804.81526184082</c:v>
                </c:pt>
                <c:pt idx="2055">
                  <c:v>50188.754241943359</c:v>
                </c:pt>
                <c:pt idx="2056">
                  <c:v>49876.358489990234</c:v>
                </c:pt>
                <c:pt idx="2057">
                  <c:v>48748.914321899414</c:v>
                </c:pt>
                <c:pt idx="2058">
                  <c:v>48748.914321899414</c:v>
                </c:pt>
                <c:pt idx="2059">
                  <c:v>48102.652969360352</c:v>
                </c:pt>
                <c:pt idx="2060">
                  <c:v>49567.381240844727</c:v>
                </c:pt>
                <c:pt idx="2061">
                  <c:v>49572.276229858398</c:v>
                </c:pt>
                <c:pt idx="2062">
                  <c:v>50206.532638549805</c:v>
                </c:pt>
                <c:pt idx="2063">
                  <c:v>49808.696975708008</c:v>
                </c:pt>
                <c:pt idx="2064">
                  <c:v>49348.414016723633</c:v>
                </c:pt>
                <c:pt idx="2065">
                  <c:v>52228.059341430664</c:v>
                </c:pt>
                <c:pt idx="2066">
                  <c:v>52237.283950805664</c:v>
                </c:pt>
                <c:pt idx="2067">
                  <c:v>52237.283950805664</c:v>
                </c:pt>
                <c:pt idx="2068">
                  <c:v>57684.652557373047</c:v>
                </c:pt>
                <c:pt idx="2069">
                  <c:v>58390.948272705078</c:v>
                </c:pt>
                <c:pt idx="2070">
                  <c:v>49237.059158325195</c:v>
                </c:pt>
                <c:pt idx="2071">
                  <c:v>49573.063064575195</c:v>
                </c:pt>
                <c:pt idx="2072">
                  <c:v>49432.952713012695</c:v>
                </c:pt>
                <c:pt idx="2073">
                  <c:v>49342.213455200195</c:v>
                </c:pt>
                <c:pt idx="2074">
                  <c:v>47155.499221801758</c:v>
                </c:pt>
                <c:pt idx="2075">
                  <c:v>50622.844009399414</c:v>
                </c:pt>
                <c:pt idx="2076">
                  <c:v>50622.844192504883</c:v>
                </c:pt>
                <c:pt idx="2077">
                  <c:v>49397.821670532227</c:v>
                </c:pt>
                <c:pt idx="2078">
                  <c:v>50233.514785766602</c:v>
                </c:pt>
                <c:pt idx="2079">
                  <c:v>50242.739517211914</c:v>
                </c:pt>
                <c:pt idx="2080">
                  <c:v>50112.529800415039</c:v>
                </c:pt>
                <c:pt idx="2081">
                  <c:v>54954.067962646484</c:v>
                </c:pt>
                <c:pt idx="2082">
                  <c:v>54958.067962646484</c:v>
                </c:pt>
                <c:pt idx="2083">
                  <c:v>54967.292388916016</c:v>
                </c:pt>
                <c:pt idx="2084">
                  <c:v>55319.292327880859</c:v>
                </c:pt>
                <c:pt idx="2085">
                  <c:v>50086.603942871094</c:v>
                </c:pt>
                <c:pt idx="2086">
                  <c:v>50454.385131835938</c:v>
                </c:pt>
                <c:pt idx="2087">
                  <c:v>49883.172424316406</c:v>
                </c:pt>
                <c:pt idx="2088">
                  <c:v>49873.947998046875</c:v>
                </c:pt>
                <c:pt idx="2089">
                  <c:v>49585.279205322266</c:v>
                </c:pt>
                <c:pt idx="2090">
                  <c:v>51088.130279541016</c:v>
                </c:pt>
                <c:pt idx="2091">
                  <c:v>51088.130279541016</c:v>
                </c:pt>
                <c:pt idx="2092">
                  <c:v>52032.862213134766</c:v>
                </c:pt>
                <c:pt idx="2093">
                  <c:v>52032.928787231445</c:v>
                </c:pt>
                <c:pt idx="2094">
                  <c:v>49579.261856079102</c:v>
                </c:pt>
                <c:pt idx="2095">
                  <c:v>50337.371124267578</c:v>
                </c:pt>
                <c:pt idx="2096">
                  <c:v>50297.767120361328</c:v>
                </c:pt>
                <c:pt idx="2097">
                  <c:v>50346.595672607422</c:v>
                </c:pt>
                <c:pt idx="2098">
                  <c:v>50191.902801513672</c:v>
                </c:pt>
                <c:pt idx="2099">
                  <c:v>49878.141250610352</c:v>
                </c:pt>
                <c:pt idx="2100">
                  <c:v>50070.985382080078</c:v>
                </c:pt>
                <c:pt idx="2101">
                  <c:v>50070.985382080078</c:v>
                </c:pt>
                <c:pt idx="2102">
                  <c:v>50194.551788330078</c:v>
                </c:pt>
                <c:pt idx="2103">
                  <c:v>49377.251907348633</c:v>
                </c:pt>
                <c:pt idx="2104">
                  <c:v>49377.251907348633</c:v>
                </c:pt>
                <c:pt idx="2105">
                  <c:v>50989.913345336907</c:v>
                </c:pt>
                <c:pt idx="2106">
                  <c:v>50989.913223266602</c:v>
                </c:pt>
                <c:pt idx="2107">
                  <c:v>50989.913101196289</c:v>
                </c:pt>
                <c:pt idx="2108">
                  <c:v>57949.050811767578</c:v>
                </c:pt>
                <c:pt idx="2109">
                  <c:v>57655.103790283203</c:v>
                </c:pt>
                <c:pt idx="2110">
                  <c:v>58478.964019775391</c:v>
                </c:pt>
                <c:pt idx="2111">
                  <c:v>58326.480010986328</c:v>
                </c:pt>
                <c:pt idx="2112">
                  <c:v>58425.614349365227</c:v>
                </c:pt>
                <c:pt idx="2113">
                  <c:v>57767.240814208977</c:v>
                </c:pt>
                <c:pt idx="2114">
                  <c:v>57522.690460205078</c:v>
                </c:pt>
                <c:pt idx="2115">
                  <c:v>50731.068145751953</c:v>
                </c:pt>
                <c:pt idx="2116">
                  <c:v>52608.924270629883</c:v>
                </c:pt>
                <c:pt idx="2117">
                  <c:v>46241.264358520508</c:v>
                </c:pt>
                <c:pt idx="2118">
                  <c:v>46252.393020629883</c:v>
                </c:pt>
                <c:pt idx="2119">
                  <c:v>46416.752517700195</c:v>
                </c:pt>
                <c:pt idx="2120">
                  <c:v>46063.127639770508</c:v>
                </c:pt>
                <c:pt idx="2121">
                  <c:v>47415.725234985352</c:v>
                </c:pt>
                <c:pt idx="2122">
                  <c:v>47415.725234985352</c:v>
                </c:pt>
                <c:pt idx="2123">
                  <c:v>50042.32844543457</c:v>
                </c:pt>
                <c:pt idx="2124">
                  <c:v>50738.19416809082</c:v>
                </c:pt>
                <c:pt idx="2125">
                  <c:v>50738.194412231438</c:v>
                </c:pt>
                <c:pt idx="2126">
                  <c:v>50738.193923950188</c:v>
                </c:pt>
                <c:pt idx="2127">
                  <c:v>50300.55500793457</c:v>
                </c:pt>
                <c:pt idx="2128">
                  <c:v>57944.683929443359</c:v>
                </c:pt>
                <c:pt idx="2129">
                  <c:v>57559.369476318359</c:v>
                </c:pt>
                <c:pt idx="2130">
                  <c:v>61425.887008666992</c:v>
                </c:pt>
                <c:pt idx="2131">
                  <c:v>60903.420883178711</c:v>
                </c:pt>
                <c:pt idx="2132">
                  <c:v>46318.627380371094</c:v>
                </c:pt>
                <c:pt idx="2133">
                  <c:v>48441.91096496582</c:v>
                </c:pt>
                <c:pt idx="2134">
                  <c:v>48993.354202270508</c:v>
                </c:pt>
                <c:pt idx="2135">
                  <c:v>48993.35432434082</c:v>
                </c:pt>
                <c:pt idx="2136">
                  <c:v>48700.313613891602</c:v>
                </c:pt>
                <c:pt idx="2137">
                  <c:v>50193.004776000977</c:v>
                </c:pt>
                <c:pt idx="2138">
                  <c:v>50886.155166625977</c:v>
                </c:pt>
                <c:pt idx="2139">
                  <c:v>59957.697952270508</c:v>
                </c:pt>
                <c:pt idx="2140">
                  <c:v>59957.698257446289</c:v>
                </c:pt>
                <c:pt idx="2141">
                  <c:v>58782.460052490234</c:v>
                </c:pt>
                <c:pt idx="2142">
                  <c:v>58786.460052490234</c:v>
                </c:pt>
                <c:pt idx="2143">
                  <c:v>58291.956207275391</c:v>
                </c:pt>
                <c:pt idx="2144">
                  <c:v>57969.501068115234</c:v>
                </c:pt>
                <c:pt idx="2145">
                  <c:v>49488.338272094727</c:v>
                </c:pt>
                <c:pt idx="2146">
                  <c:v>50860.160537719727</c:v>
                </c:pt>
                <c:pt idx="2147">
                  <c:v>50512.160659790039</c:v>
                </c:pt>
                <c:pt idx="2148">
                  <c:v>50330.54084777832</c:v>
                </c:pt>
                <c:pt idx="2149">
                  <c:v>50210.41682434082</c:v>
                </c:pt>
                <c:pt idx="2150">
                  <c:v>50210.41682434082</c:v>
                </c:pt>
                <c:pt idx="2151">
                  <c:v>50320.123977661133</c:v>
                </c:pt>
                <c:pt idx="2152">
                  <c:v>50320.12385559082</c:v>
                </c:pt>
                <c:pt idx="2153">
                  <c:v>53041.447830200188</c:v>
                </c:pt>
                <c:pt idx="2154">
                  <c:v>52950.70832824707</c:v>
                </c:pt>
                <c:pt idx="2155">
                  <c:v>52950.708084106438</c:v>
                </c:pt>
                <c:pt idx="2156">
                  <c:v>52706.56526184082</c:v>
                </c:pt>
                <c:pt idx="2157">
                  <c:v>57666.42219543457</c:v>
                </c:pt>
                <c:pt idx="2158">
                  <c:v>57675.646926879883</c:v>
                </c:pt>
                <c:pt idx="2159">
                  <c:v>57556.712966918938</c:v>
                </c:pt>
                <c:pt idx="2160">
                  <c:v>49676.598220825195</c:v>
                </c:pt>
                <c:pt idx="2161">
                  <c:v>50070.81282043457</c:v>
                </c:pt>
                <c:pt idx="2162">
                  <c:v>50071.263076782227</c:v>
                </c:pt>
                <c:pt idx="2163">
                  <c:v>49203.750198364258</c:v>
                </c:pt>
                <c:pt idx="2164">
                  <c:v>48926.468765258789</c:v>
                </c:pt>
                <c:pt idx="2165">
                  <c:v>48926.469131469727</c:v>
                </c:pt>
                <c:pt idx="2166">
                  <c:v>48926.469131469727</c:v>
                </c:pt>
                <c:pt idx="2167">
                  <c:v>49062.351089477539</c:v>
                </c:pt>
                <c:pt idx="2168">
                  <c:v>48764.261184692383</c:v>
                </c:pt>
                <c:pt idx="2169">
                  <c:v>48755.036697387695</c:v>
                </c:pt>
                <c:pt idx="2170">
                  <c:v>49969.63166809082</c:v>
                </c:pt>
                <c:pt idx="2171">
                  <c:v>49433.59358215332</c:v>
                </c:pt>
                <c:pt idx="2172">
                  <c:v>56884.678253173828</c:v>
                </c:pt>
                <c:pt idx="2173">
                  <c:v>56884.678375244141</c:v>
                </c:pt>
                <c:pt idx="2174">
                  <c:v>56884.678375244141</c:v>
                </c:pt>
                <c:pt idx="2175">
                  <c:v>51786.024124145508</c:v>
                </c:pt>
                <c:pt idx="2176">
                  <c:v>52370.549392700195</c:v>
                </c:pt>
                <c:pt idx="2177">
                  <c:v>52370.728347778313</c:v>
                </c:pt>
                <c:pt idx="2178">
                  <c:v>52323.935379028313</c:v>
                </c:pt>
                <c:pt idx="2179">
                  <c:v>46993.89826965332</c:v>
                </c:pt>
                <c:pt idx="2180">
                  <c:v>46993.898147583008</c:v>
                </c:pt>
                <c:pt idx="2181">
                  <c:v>46935.357803344727</c:v>
                </c:pt>
                <c:pt idx="2182">
                  <c:v>48834.363906860352</c:v>
                </c:pt>
                <c:pt idx="2183">
                  <c:v>49308.010452270508</c:v>
                </c:pt>
                <c:pt idx="2184">
                  <c:v>49060.145095825195</c:v>
                </c:pt>
                <c:pt idx="2185">
                  <c:v>49069.369705200195</c:v>
                </c:pt>
                <c:pt idx="2186">
                  <c:v>49349.336380004883</c:v>
                </c:pt>
                <c:pt idx="2187">
                  <c:v>48784.505630493164</c:v>
                </c:pt>
                <c:pt idx="2188">
                  <c:v>48542.007522583008</c:v>
                </c:pt>
                <c:pt idx="2189">
                  <c:v>48490.996368408203</c:v>
                </c:pt>
                <c:pt idx="2190">
                  <c:v>61858.696884155266</c:v>
                </c:pt>
                <c:pt idx="2191">
                  <c:v>61397.337509155266</c:v>
                </c:pt>
                <c:pt idx="2192">
                  <c:v>62238.042678833008</c:v>
                </c:pt>
                <c:pt idx="2193">
                  <c:v>62693.772659301758</c:v>
                </c:pt>
                <c:pt idx="2194">
                  <c:v>49846.249221801758</c:v>
                </c:pt>
                <c:pt idx="2195">
                  <c:v>50868.41340637207</c:v>
                </c:pt>
                <c:pt idx="2196">
                  <c:v>51647.10823059082</c:v>
                </c:pt>
                <c:pt idx="2197">
                  <c:v>50767.965896606438</c:v>
                </c:pt>
                <c:pt idx="2198">
                  <c:v>50767.965896606438</c:v>
                </c:pt>
                <c:pt idx="2199">
                  <c:v>49689.493240356438</c:v>
                </c:pt>
                <c:pt idx="2200">
                  <c:v>58961.087066650391</c:v>
                </c:pt>
                <c:pt idx="2201">
                  <c:v>58358.212493896484</c:v>
                </c:pt>
                <c:pt idx="2202">
                  <c:v>58367.437164306641</c:v>
                </c:pt>
                <c:pt idx="2203">
                  <c:v>58367.437164306641</c:v>
                </c:pt>
                <c:pt idx="2204">
                  <c:v>58318.608673095703</c:v>
                </c:pt>
                <c:pt idx="2205">
                  <c:v>51182.038955688477</c:v>
                </c:pt>
                <c:pt idx="2206">
                  <c:v>49655.75129699707</c:v>
                </c:pt>
                <c:pt idx="2207">
                  <c:v>49966.617584228516</c:v>
                </c:pt>
                <c:pt idx="2208">
                  <c:v>49917.789031982422</c:v>
                </c:pt>
                <c:pt idx="2209">
                  <c:v>48262.939674377441</c:v>
                </c:pt>
                <c:pt idx="2210">
                  <c:v>50218.019241333008</c:v>
                </c:pt>
                <c:pt idx="2211">
                  <c:v>50436.145462036133</c:v>
                </c:pt>
                <c:pt idx="2212">
                  <c:v>50436.145462036133</c:v>
                </c:pt>
                <c:pt idx="2213">
                  <c:v>50436.145462036133</c:v>
                </c:pt>
                <c:pt idx="2214">
                  <c:v>50174.590896606445</c:v>
                </c:pt>
                <c:pt idx="2215">
                  <c:v>50174.591018676758</c:v>
                </c:pt>
                <c:pt idx="2216">
                  <c:v>50044.381423950195</c:v>
                </c:pt>
                <c:pt idx="2217">
                  <c:v>59864.572418212891</c:v>
                </c:pt>
                <c:pt idx="2218">
                  <c:v>59864.572418212891</c:v>
                </c:pt>
                <c:pt idx="2219">
                  <c:v>59734.674713134758</c:v>
                </c:pt>
                <c:pt idx="2220">
                  <c:v>50294.873992919922</c:v>
                </c:pt>
                <c:pt idx="2221">
                  <c:v>49942.873992919922</c:v>
                </c:pt>
                <c:pt idx="2222">
                  <c:v>49716.634719848633</c:v>
                </c:pt>
                <c:pt idx="2223">
                  <c:v>49707.410232543945</c:v>
                </c:pt>
                <c:pt idx="2224">
                  <c:v>48554.054763793945</c:v>
                </c:pt>
                <c:pt idx="2225">
                  <c:v>48698.540939331055</c:v>
                </c:pt>
                <c:pt idx="2226">
                  <c:v>49192.76139831543</c:v>
                </c:pt>
                <c:pt idx="2227">
                  <c:v>48668.203567504883</c:v>
                </c:pt>
                <c:pt idx="2228">
                  <c:v>48521.317825317383</c:v>
                </c:pt>
                <c:pt idx="2229">
                  <c:v>47981.055252075195</c:v>
                </c:pt>
                <c:pt idx="2230">
                  <c:v>52824.602066040039</c:v>
                </c:pt>
                <c:pt idx="2231">
                  <c:v>52773.881057739258</c:v>
                </c:pt>
                <c:pt idx="2232">
                  <c:v>57493.878570556641</c:v>
                </c:pt>
                <c:pt idx="2233">
                  <c:v>57553.907867431641</c:v>
                </c:pt>
                <c:pt idx="2234">
                  <c:v>60538.908233642578</c:v>
                </c:pt>
                <c:pt idx="2235">
                  <c:v>50859.96076965332</c:v>
                </c:pt>
                <c:pt idx="2236">
                  <c:v>50808.457717895508</c:v>
                </c:pt>
                <c:pt idx="2237">
                  <c:v>50808.457717895508</c:v>
                </c:pt>
                <c:pt idx="2238">
                  <c:v>47692.237609863281</c:v>
                </c:pt>
                <c:pt idx="2239">
                  <c:v>50389.711135864258</c:v>
                </c:pt>
                <c:pt idx="2240">
                  <c:v>48642.008438110352</c:v>
                </c:pt>
                <c:pt idx="2241">
                  <c:v>49042.07795715332</c:v>
                </c:pt>
                <c:pt idx="2242">
                  <c:v>48690.078201293945</c:v>
                </c:pt>
                <c:pt idx="2243">
                  <c:v>48436.710647583008</c:v>
                </c:pt>
                <c:pt idx="2244">
                  <c:v>48958.433303833008</c:v>
                </c:pt>
                <c:pt idx="2245">
                  <c:v>50312.058227539063</c:v>
                </c:pt>
                <c:pt idx="2246">
                  <c:v>50316.058349609375</c:v>
                </c:pt>
                <c:pt idx="2247">
                  <c:v>50312.058288574219</c:v>
                </c:pt>
                <c:pt idx="2248">
                  <c:v>57234.284622192383</c:v>
                </c:pt>
                <c:pt idx="2249">
                  <c:v>57234.284622192383</c:v>
                </c:pt>
                <c:pt idx="2250">
                  <c:v>50056.059158325195</c:v>
                </c:pt>
                <c:pt idx="2251">
                  <c:v>50056.059158325195</c:v>
                </c:pt>
                <c:pt idx="2252">
                  <c:v>50056.738845825195</c:v>
                </c:pt>
                <c:pt idx="2253">
                  <c:v>50065.963272094727</c:v>
                </c:pt>
                <c:pt idx="2254">
                  <c:v>50023.422439575195</c:v>
                </c:pt>
                <c:pt idx="2255">
                  <c:v>51102.357803344727</c:v>
                </c:pt>
                <c:pt idx="2256">
                  <c:v>48260.488723754876</c:v>
                </c:pt>
                <c:pt idx="2257">
                  <c:v>60720.216690063477</c:v>
                </c:pt>
                <c:pt idx="2258">
                  <c:v>59851.587966918945</c:v>
                </c:pt>
                <c:pt idx="2259">
                  <c:v>59647.704376220703</c:v>
                </c:pt>
                <c:pt idx="2260">
                  <c:v>59509.356597900391</c:v>
                </c:pt>
                <c:pt idx="2261">
                  <c:v>59216.037628173828</c:v>
                </c:pt>
                <c:pt idx="2262">
                  <c:v>58456.101165771477</c:v>
                </c:pt>
                <c:pt idx="2263">
                  <c:v>58768.517547607422</c:v>
                </c:pt>
                <c:pt idx="2264">
                  <c:v>58343.617462158203</c:v>
                </c:pt>
                <c:pt idx="2265">
                  <c:v>49642.027908325195</c:v>
                </c:pt>
                <c:pt idx="2266">
                  <c:v>49028.41996765136</c:v>
                </c:pt>
                <c:pt idx="2267">
                  <c:v>49090.14860534668</c:v>
                </c:pt>
                <c:pt idx="2268">
                  <c:v>49178.31840515136</c:v>
                </c:pt>
                <c:pt idx="2269">
                  <c:v>49227.14701843261</c:v>
                </c:pt>
                <c:pt idx="2270">
                  <c:v>49943.186080932617</c:v>
                </c:pt>
                <c:pt idx="2271">
                  <c:v>49943.186080932617</c:v>
                </c:pt>
                <c:pt idx="2272">
                  <c:v>49943.186080932617</c:v>
                </c:pt>
                <c:pt idx="2273">
                  <c:v>49778.527267456047</c:v>
                </c:pt>
                <c:pt idx="2274">
                  <c:v>49864.046188354492</c:v>
                </c:pt>
                <c:pt idx="2275">
                  <c:v>49864.046188354492</c:v>
                </c:pt>
                <c:pt idx="2276">
                  <c:v>49644.565475463867</c:v>
                </c:pt>
                <c:pt idx="2277">
                  <c:v>49644.565475463867</c:v>
                </c:pt>
                <c:pt idx="2278">
                  <c:v>47123.635345458984</c:v>
                </c:pt>
                <c:pt idx="2279">
                  <c:v>47114.410980224609</c:v>
                </c:pt>
                <c:pt idx="2280">
                  <c:v>63134.53596496582</c:v>
                </c:pt>
                <c:pt idx="2281">
                  <c:v>62807.910598754883</c:v>
                </c:pt>
                <c:pt idx="2282">
                  <c:v>50688.129287719727</c:v>
                </c:pt>
                <c:pt idx="2283">
                  <c:v>50368.993057250977</c:v>
                </c:pt>
                <c:pt idx="2284">
                  <c:v>50368.993118286133</c:v>
                </c:pt>
                <c:pt idx="2285">
                  <c:v>49991.840408325195</c:v>
                </c:pt>
                <c:pt idx="2286">
                  <c:v>50049.893814086914</c:v>
                </c:pt>
                <c:pt idx="2287">
                  <c:v>50002.082168579102</c:v>
                </c:pt>
                <c:pt idx="2288">
                  <c:v>49748.714797973633</c:v>
                </c:pt>
                <c:pt idx="2289">
                  <c:v>58694.428863525391</c:v>
                </c:pt>
                <c:pt idx="2290">
                  <c:v>58645.600189208984</c:v>
                </c:pt>
                <c:pt idx="2291">
                  <c:v>59782.633716583252</c:v>
                </c:pt>
                <c:pt idx="2292">
                  <c:v>59782.633777618408</c:v>
                </c:pt>
                <c:pt idx="2293">
                  <c:v>59782.633716583252</c:v>
                </c:pt>
                <c:pt idx="2294">
                  <c:v>59782.633777618408</c:v>
                </c:pt>
                <c:pt idx="2295">
                  <c:v>51609.90364074707</c:v>
                </c:pt>
                <c:pt idx="2296">
                  <c:v>52190.338455200195</c:v>
                </c:pt>
                <c:pt idx="2297">
                  <c:v>52976.97297668457</c:v>
                </c:pt>
                <c:pt idx="2298">
                  <c:v>53004.249588012688</c:v>
                </c:pt>
                <c:pt idx="2299">
                  <c:v>52979.00764465332</c:v>
                </c:pt>
                <c:pt idx="2300">
                  <c:v>58975.255508422852</c:v>
                </c:pt>
                <c:pt idx="2301">
                  <c:v>58975.25569152832</c:v>
                </c:pt>
                <c:pt idx="2302">
                  <c:v>58971.38069152832</c:v>
                </c:pt>
                <c:pt idx="2303">
                  <c:v>57805.869659423828</c:v>
                </c:pt>
                <c:pt idx="2304">
                  <c:v>56496.125564575188</c:v>
                </c:pt>
                <c:pt idx="2305">
                  <c:v>56423.22541809082</c:v>
                </c:pt>
                <c:pt idx="2306">
                  <c:v>56350.32551574707</c:v>
                </c:pt>
                <c:pt idx="2307">
                  <c:v>56157.624099731445</c:v>
                </c:pt>
                <c:pt idx="2308">
                  <c:v>56157.624099731445</c:v>
                </c:pt>
                <c:pt idx="2309">
                  <c:v>56166.083084106445</c:v>
                </c:pt>
                <c:pt idx="2310">
                  <c:v>49497.008377075195</c:v>
                </c:pt>
                <c:pt idx="2311">
                  <c:v>49916.148895263672</c:v>
                </c:pt>
                <c:pt idx="2312">
                  <c:v>49067.691864013672</c:v>
                </c:pt>
                <c:pt idx="2313">
                  <c:v>49260.961395263672</c:v>
                </c:pt>
                <c:pt idx="2314">
                  <c:v>50405.523513793945</c:v>
                </c:pt>
                <c:pt idx="2315">
                  <c:v>50053.523513793945</c:v>
                </c:pt>
                <c:pt idx="2316">
                  <c:v>49707.232498168945</c:v>
                </c:pt>
                <c:pt idx="2317">
                  <c:v>49662.245391845703</c:v>
                </c:pt>
                <c:pt idx="2318">
                  <c:v>49759.94075012207</c:v>
                </c:pt>
                <c:pt idx="2319">
                  <c:v>49759.940872192383</c:v>
                </c:pt>
                <c:pt idx="2320">
                  <c:v>49759.941116333001</c:v>
                </c:pt>
                <c:pt idx="2321">
                  <c:v>49597.17903137207</c:v>
                </c:pt>
                <c:pt idx="2322">
                  <c:v>49200.419387817383</c:v>
                </c:pt>
                <c:pt idx="2323">
                  <c:v>58831.167266845696</c:v>
                </c:pt>
                <c:pt idx="2324">
                  <c:v>58758.047027587891</c:v>
                </c:pt>
                <c:pt idx="2325">
                  <c:v>63760.03059387207</c:v>
                </c:pt>
                <c:pt idx="2326">
                  <c:v>49746.358840942383</c:v>
                </c:pt>
                <c:pt idx="2327">
                  <c:v>50131.675247192383</c:v>
                </c:pt>
                <c:pt idx="2328">
                  <c:v>50033.627395629883</c:v>
                </c:pt>
                <c:pt idx="2329">
                  <c:v>49703.562759399414</c:v>
                </c:pt>
                <c:pt idx="2330">
                  <c:v>49745.387588500977</c:v>
                </c:pt>
                <c:pt idx="2331">
                  <c:v>49754.612442016602</c:v>
                </c:pt>
                <c:pt idx="2332">
                  <c:v>49741.38801574707</c:v>
                </c:pt>
                <c:pt idx="2333">
                  <c:v>49741.38801574707</c:v>
                </c:pt>
                <c:pt idx="2334">
                  <c:v>49497.245071411133</c:v>
                </c:pt>
                <c:pt idx="2335">
                  <c:v>59571.961029052734</c:v>
                </c:pt>
                <c:pt idx="2336">
                  <c:v>59424.690479278564</c:v>
                </c:pt>
                <c:pt idx="2337">
                  <c:v>59428.690418243408</c:v>
                </c:pt>
                <c:pt idx="2338">
                  <c:v>59437.914844512939</c:v>
                </c:pt>
                <c:pt idx="2339">
                  <c:v>59428.690418243408</c:v>
                </c:pt>
                <c:pt idx="2340">
                  <c:v>49573.535842895508</c:v>
                </c:pt>
                <c:pt idx="2341">
                  <c:v>48865.391616821289</c:v>
                </c:pt>
                <c:pt idx="2342">
                  <c:v>48867.631240844727</c:v>
                </c:pt>
                <c:pt idx="2343">
                  <c:v>48794.732376098633</c:v>
                </c:pt>
                <c:pt idx="2344">
                  <c:v>48785.507949829102</c:v>
                </c:pt>
                <c:pt idx="2345">
                  <c:v>49453.878662109375</c:v>
                </c:pt>
                <c:pt idx="2346">
                  <c:v>49453.878723144531</c:v>
                </c:pt>
                <c:pt idx="2347">
                  <c:v>56089.804275512688</c:v>
                </c:pt>
                <c:pt idx="2348">
                  <c:v>59421.932449340806</c:v>
                </c:pt>
                <c:pt idx="2349">
                  <c:v>59322.402420043938</c:v>
                </c:pt>
                <c:pt idx="2350">
                  <c:v>59135.330642700188</c:v>
                </c:pt>
                <c:pt idx="2351">
                  <c:v>60976.979690551758</c:v>
                </c:pt>
                <c:pt idx="2352">
                  <c:v>61708.371292114258</c:v>
                </c:pt>
                <c:pt idx="2353">
                  <c:v>61507.969680786126</c:v>
                </c:pt>
                <c:pt idx="2354">
                  <c:v>56336.128662109368</c:v>
                </c:pt>
                <c:pt idx="2355">
                  <c:v>49947.658584594727</c:v>
                </c:pt>
                <c:pt idx="2356">
                  <c:v>49046.540435791016</c:v>
                </c:pt>
                <c:pt idx="2357">
                  <c:v>49093.422073364258</c:v>
                </c:pt>
                <c:pt idx="2358">
                  <c:v>49103.276260375977</c:v>
                </c:pt>
                <c:pt idx="2359">
                  <c:v>49089.034744262695</c:v>
                </c:pt>
                <c:pt idx="2360">
                  <c:v>48571.890090942383</c:v>
                </c:pt>
                <c:pt idx="2361">
                  <c:v>49581.107681274414</c:v>
                </c:pt>
                <c:pt idx="2362">
                  <c:v>48267.169799804688</c:v>
                </c:pt>
                <c:pt idx="2363">
                  <c:v>48219.3583984375</c:v>
                </c:pt>
                <c:pt idx="2364">
                  <c:v>47918.179931640625</c:v>
                </c:pt>
                <c:pt idx="2365">
                  <c:v>59669.513565063477</c:v>
                </c:pt>
                <c:pt idx="2366">
                  <c:v>59603.363723754883</c:v>
                </c:pt>
                <c:pt idx="2367">
                  <c:v>60980.317337036126</c:v>
                </c:pt>
                <c:pt idx="2368">
                  <c:v>62151.223098754876</c:v>
                </c:pt>
                <c:pt idx="2369">
                  <c:v>62384.672317504876</c:v>
                </c:pt>
                <c:pt idx="2370">
                  <c:v>49863.286956787102</c:v>
                </c:pt>
                <c:pt idx="2371">
                  <c:v>50861.482620239258</c:v>
                </c:pt>
                <c:pt idx="2372">
                  <c:v>50870.706924438477</c:v>
                </c:pt>
                <c:pt idx="2373">
                  <c:v>50870.70735168457</c:v>
                </c:pt>
                <c:pt idx="2374">
                  <c:v>50861.482864379883</c:v>
                </c:pt>
                <c:pt idx="2375">
                  <c:v>49743.426788330078</c:v>
                </c:pt>
                <c:pt idx="2376">
                  <c:v>49752.651641845703</c:v>
                </c:pt>
                <c:pt idx="2377">
                  <c:v>49048.902435302734</c:v>
                </c:pt>
                <c:pt idx="2378">
                  <c:v>48991.935638427734</c:v>
                </c:pt>
                <c:pt idx="2379">
                  <c:v>48307.476776123047</c:v>
                </c:pt>
                <c:pt idx="2380">
                  <c:v>49996.773292541504</c:v>
                </c:pt>
                <c:pt idx="2381">
                  <c:v>49996.77335357666</c:v>
                </c:pt>
                <c:pt idx="2382">
                  <c:v>51178.470672607422</c:v>
                </c:pt>
                <c:pt idx="2383">
                  <c:v>51042.360870361328</c:v>
                </c:pt>
                <c:pt idx="2384">
                  <c:v>57141.989883422852</c:v>
                </c:pt>
                <c:pt idx="2385">
                  <c:v>50435.615692138672</c:v>
                </c:pt>
                <c:pt idx="2386">
                  <c:v>50435.615692138672</c:v>
                </c:pt>
                <c:pt idx="2387">
                  <c:v>48762.098342895508</c:v>
                </c:pt>
                <c:pt idx="2388">
                  <c:v>48643.166763305664</c:v>
                </c:pt>
                <c:pt idx="2389">
                  <c:v>48291.166763305664</c:v>
                </c:pt>
                <c:pt idx="2390">
                  <c:v>48039.833694458008</c:v>
                </c:pt>
                <c:pt idx="2391">
                  <c:v>49499.679641723633</c:v>
                </c:pt>
                <c:pt idx="2392">
                  <c:v>49503.679641723633</c:v>
                </c:pt>
                <c:pt idx="2393">
                  <c:v>49499.67951965332</c:v>
                </c:pt>
                <c:pt idx="2394">
                  <c:v>58928.397109985352</c:v>
                </c:pt>
                <c:pt idx="2395">
                  <c:v>58701.367630004883</c:v>
                </c:pt>
                <c:pt idx="2396">
                  <c:v>59015.064544677734</c:v>
                </c:pt>
                <c:pt idx="2397">
                  <c:v>59019.064605712891</c:v>
                </c:pt>
                <c:pt idx="2398">
                  <c:v>59028.289215087891</c:v>
                </c:pt>
                <c:pt idx="2399">
                  <c:v>58824.767669677734</c:v>
                </c:pt>
                <c:pt idx="2400">
                  <c:v>62593.848342895508</c:v>
                </c:pt>
                <c:pt idx="2401">
                  <c:v>63222.118850708008</c:v>
                </c:pt>
                <c:pt idx="2402">
                  <c:v>50086.399124145508</c:v>
                </c:pt>
                <c:pt idx="2403">
                  <c:v>49880.308975219727</c:v>
                </c:pt>
                <c:pt idx="2404">
                  <c:v>49884.309158325195</c:v>
                </c:pt>
                <c:pt idx="2405">
                  <c:v>51217.979080200188</c:v>
                </c:pt>
                <c:pt idx="2406">
                  <c:v>51217.979568481438</c:v>
                </c:pt>
                <c:pt idx="2407">
                  <c:v>51217.979080200188</c:v>
                </c:pt>
                <c:pt idx="2408">
                  <c:v>50790.33430480957</c:v>
                </c:pt>
                <c:pt idx="2409">
                  <c:v>59779.309722900391</c:v>
                </c:pt>
                <c:pt idx="2410">
                  <c:v>59971.478504180908</c:v>
                </c:pt>
                <c:pt idx="2411">
                  <c:v>59971.478565216064</c:v>
                </c:pt>
                <c:pt idx="2412">
                  <c:v>59975.478748321533</c:v>
                </c:pt>
                <c:pt idx="2413">
                  <c:v>59748.421924591064</c:v>
                </c:pt>
                <c:pt idx="2414">
                  <c:v>58279.920825958252</c:v>
                </c:pt>
                <c:pt idx="2415">
                  <c:v>50298.580642700195</c:v>
                </c:pt>
                <c:pt idx="2416">
                  <c:v>50307.805068969727</c:v>
                </c:pt>
                <c:pt idx="2417">
                  <c:v>50307.805374145508</c:v>
                </c:pt>
                <c:pt idx="2418">
                  <c:v>50308.103225708008</c:v>
                </c:pt>
                <c:pt idx="2419">
                  <c:v>52224.249099731445</c:v>
                </c:pt>
                <c:pt idx="2420">
                  <c:v>53074.010818481445</c:v>
                </c:pt>
                <c:pt idx="2421">
                  <c:v>50205.49641418457</c:v>
                </c:pt>
                <c:pt idx="2422">
                  <c:v>49853.49641418457</c:v>
                </c:pt>
                <c:pt idx="2423">
                  <c:v>50819.482498168945</c:v>
                </c:pt>
                <c:pt idx="2424">
                  <c:v>50006.85188293457</c:v>
                </c:pt>
                <c:pt idx="2425">
                  <c:v>49998.704666137695</c:v>
                </c:pt>
                <c:pt idx="2426">
                  <c:v>48975.889846801758</c:v>
                </c:pt>
                <c:pt idx="2427">
                  <c:v>48122.753860473633</c:v>
                </c:pt>
                <c:pt idx="2428">
                  <c:v>46391.993179321289</c:v>
                </c:pt>
                <c:pt idx="2429">
                  <c:v>46391.993179321289</c:v>
                </c:pt>
                <c:pt idx="2430">
                  <c:v>49931.845901489258</c:v>
                </c:pt>
                <c:pt idx="2431">
                  <c:v>49874.58283996582</c:v>
                </c:pt>
                <c:pt idx="2432">
                  <c:v>49053.600967407227</c:v>
                </c:pt>
                <c:pt idx="2433">
                  <c:v>48165.199600219727</c:v>
                </c:pt>
                <c:pt idx="2434">
                  <c:v>48165.199600219727</c:v>
                </c:pt>
                <c:pt idx="2435">
                  <c:v>48155.975173950195</c:v>
                </c:pt>
                <c:pt idx="2436">
                  <c:v>51120.218826293945</c:v>
                </c:pt>
                <c:pt idx="2437">
                  <c:v>47389.734237670898</c:v>
                </c:pt>
                <c:pt idx="2438">
                  <c:v>58120.670974731445</c:v>
                </c:pt>
                <c:pt idx="2439">
                  <c:v>58160.484573364258</c:v>
                </c:pt>
                <c:pt idx="2440">
                  <c:v>58207.573013305664</c:v>
                </c:pt>
                <c:pt idx="2441">
                  <c:v>58207.573135375977</c:v>
                </c:pt>
                <c:pt idx="2442">
                  <c:v>58193.805206298828</c:v>
                </c:pt>
                <c:pt idx="2443">
                  <c:v>57056.839813232422</c:v>
                </c:pt>
                <c:pt idx="2444">
                  <c:v>56825.095794677734</c:v>
                </c:pt>
                <c:pt idx="2445">
                  <c:v>51171.883377075195</c:v>
                </c:pt>
                <c:pt idx="2446">
                  <c:v>49984.622756958008</c:v>
                </c:pt>
                <c:pt idx="2447">
                  <c:v>49895.81575012207</c:v>
                </c:pt>
                <c:pt idx="2448">
                  <c:v>49741.191848754876</c:v>
                </c:pt>
                <c:pt idx="2449">
                  <c:v>47231.363845825195</c:v>
                </c:pt>
                <c:pt idx="2450">
                  <c:v>47282.084854125977</c:v>
                </c:pt>
                <c:pt idx="2451">
                  <c:v>47234.273391723633</c:v>
                </c:pt>
                <c:pt idx="2452">
                  <c:v>46783.59895324707</c:v>
                </c:pt>
                <c:pt idx="2453">
                  <c:v>46933.044570922852</c:v>
                </c:pt>
                <c:pt idx="2454">
                  <c:v>47232.772903442383</c:v>
                </c:pt>
                <c:pt idx="2455">
                  <c:v>47223.548538208008</c:v>
                </c:pt>
                <c:pt idx="2456">
                  <c:v>51585.958572387688</c:v>
                </c:pt>
                <c:pt idx="2457">
                  <c:v>51407.937698364251</c:v>
                </c:pt>
                <c:pt idx="2458">
                  <c:v>57686.037445068359</c:v>
                </c:pt>
                <c:pt idx="2459">
                  <c:v>56837.582305908203</c:v>
                </c:pt>
                <c:pt idx="2460">
                  <c:v>48933.696624755859</c:v>
                </c:pt>
                <c:pt idx="2461">
                  <c:v>48314.841201782227</c:v>
                </c:pt>
                <c:pt idx="2462">
                  <c:v>48242.480422973633</c:v>
                </c:pt>
                <c:pt idx="2463">
                  <c:v>48169.581497192383</c:v>
                </c:pt>
                <c:pt idx="2464">
                  <c:v>47918.757278442383</c:v>
                </c:pt>
                <c:pt idx="2465">
                  <c:v>47793.764419555664</c:v>
                </c:pt>
                <c:pt idx="2466">
                  <c:v>49109.262954711914</c:v>
                </c:pt>
                <c:pt idx="2467">
                  <c:v>49109.169189453125</c:v>
                </c:pt>
                <c:pt idx="2468">
                  <c:v>48723.85498046875</c:v>
                </c:pt>
                <c:pt idx="2469">
                  <c:v>55521.66291809082</c:v>
                </c:pt>
                <c:pt idx="2470">
                  <c:v>58926.34260559082</c:v>
                </c:pt>
                <c:pt idx="2471">
                  <c:v>59806.829116821289</c:v>
                </c:pt>
                <c:pt idx="2472">
                  <c:v>59041.703689575195</c:v>
                </c:pt>
                <c:pt idx="2473">
                  <c:v>60358.122268676758</c:v>
                </c:pt>
                <c:pt idx="2474">
                  <c:v>60550.881546020508</c:v>
                </c:pt>
                <c:pt idx="2475">
                  <c:v>50382.185317993164</c:v>
                </c:pt>
                <c:pt idx="2476">
                  <c:v>50511.290786743164</c:v>
                </c:pt>
                <c:pt idx="2477">
                  <c:v>50401.307205200195</c:v>
                </c:pt>
                <c:pt idx="2478">
                  <c:v>50410.531631469727</c:v>
                </c:pt>
                <c:pt idx="2479">
                  <c:v>50410.531631469727</c:v>
                </c:pt>
                <c:pt idx="2480">
                  <c:v>50410.531631469727</c:v>
                </c:pt>
                <c:pt idx="2481">
                  <c:v>52520.972732543945</c:v>
                </c:pt>
                <c:pt idx="2482">
                  <c:v>52516.972732543945</c:v>
                </c:pt>
                <c:pt idx="2483">
                  <c:v>49936.144485473633</c:v>
                </c:pt>
                <c:pt idx="2484">
                  <c:v>49541.607559204102</c:v>
                </c:pt>
                <c:pt idx="2485">
                  <c:v>47979.80061340332</c:v>
                </c:pt>
                <c:pt idx="2486">
                  <c:v>47987.948806762695</c:v>
                </c:pt>
                <c:pt idx="2487">
                  <c:v>48539.39045715332</c:v>
                </c:pt>
                <c:pt idx="2488">
                  <c:v>48530.166091918945</c:v>
                </c:pt>
                <c:pt idx="2489">
                  <c:v>48718.75520324707</c:v>
                </c:pt>
                <c:pt idx="2490">
                  <c:v>49221.799682617188</c:v>
                </c:pt>
                <c:pt idx="2491">
                  <c:v>49083.569534301758</c:v>
                </c:pt>
                <c:pt idx="2492">
                  <c:v>49219.399673461914</c:v>
                </c:pt>
                <c:pt idx="2493">
                  <c:v>49233.424102783203</c:v>
                </c:pt>
                <c:pt idx="2494">
                  <c:v>49224.199676513672</c:v>
                </c:pt>
                <c:pt idx="2495">
                  <c:v>48760.590896606445</c:v>
                </c:pt>
                <c:pt idx="2496">
                  <c:v>49466.886795043945</c:v>
                </c:pt>
                <c:pt idx="2497">
                  <c:v>49466.88703918457</c:v>
                </c:pt>
                <c:pt idx="2498">
                  <c:v>49457.66242980957</c:v>
                </c:pt>
                <c:pt idx="2499">
                  <c:v>49169.846267700195</c:v>
                </c:pt>
                <c:pt idx="2500">
                  <c:v>49047.436416625977</c:v>
                </c:pt>
                <c:pt idx="2501">
                  <c:v>48553.073135375977</c:v>
                </c:pt>
                <c:pt idx="2502">
                  <c:v>48557.073196411133</c:v>
                </c:pt>
                <c:pt idx="2503">
                  <c:v>48562.992202758789</c:v>
                </c:pt>
                <c:pt idx="2504">
                  <c:v>48553.767715454102</c:v>
                </c:pt>
                <c:pt idx="2505">
                  <c:v>47715.402908325195</c:v>
                </c:pt>
                <c:pt idx="2506">
                  <c:v>47715.402908325195</c:v>
                </c:pt>
                <c:pt idx="2507">
                  <c:v>47715.104080200195</c:v>
                </c:pt>
                <c:pt idx="2508">
                  <c:v>48999.113075256348</c:v>
                </c:pt>
                <c:pt idx="2509">
                  <c:v>50327.007949829102</c:v>
                </c:pt>
                <c:pt idx="2510">
                  <c:v>50327.008010864258</c:v>
                </c:pt>
                <c:pt idx="2511">
                  <c:v>50622.174758911133</c:v>
                </c:pt>
                <c:pt idx="2512">
                  <c:v>50933.432571411133</c:v>
                </c:pt>
                <c:pt idx="2513">
                  <c:v>50664.081008911133</c:v>
                </c:pt>
                <c:pt idx="2514">
                  <c:v>50654.856521606445</c:v>
                </c:pt>
                <c:pt idx="2515">
                  <c:v>47889.752578735352</c:v>
                </c:pt>
                <c:pt idx="2516">
                  <c:v>47893.752517700195</c:v>
                </c:pt>
                <c:pt idx="2517">
                  <c:v>47784.04719543457</c:v>
                </c:pt>
                <c:pt idx="2518">
                  <c:v>48245.65803527832</c:v>
                </c:pt>
                <c:pt idx="2519">
                  <c:v>52488.510452270508</c:v>
                </c:pt>
                <c:pt idx="2520">
                  <c:v>51084.055633544922</c:v>
                </c:pt>
                <c:pt idx="2521">
                  <c:v>49097.28694152832</c:v>
                </c:pt>
                <c:pt idx="2522">
                  <c:v>49097.287063598633</c:v>
                </c:pt>
                <c:pt idx="2523">
                  <c:v>49097.287063598633</c:v>
                </c:pt>
                <c:pt idx="2524">
                  <c:v>49240.229263305664</c:v>
                </c:pt>
                <c:pt idx="2525">
                  <c:v>49164.92936706543</c:v>
                </c:pt>
                <c:pt idx="2526">
                  <c:v>49101.254196166992</c:v>
                </c:pt>
                <c:pt idx="2527">
                  <c:v>49023.554275512695</c:v>
                </c:pt>
                <c:pt idx="2528">
                  <c:v>48950.655227661133</c:v>
                </c:pt>
                <c:pt idx="2529">
                  <c:v>51791.417495727539</c:v>
                </c:pt>
                <c:pt idx="2530">
                  <c:v>51790.878433227539</c:v>
                </c:pt>
                <c:pt idx="2531">
                  <c:v>51790.878677368164</c:v>
                </c:pt>
                <c:pt idx="2532">
                  <c:v>57865.764251708984</c:v>
                </c:pt>
                <c:pt idx="2533">
                  <c:v>57874.988616943359</c:v>
                </c:pt>
                <c:pt idx="2534">
                  <c:v>58735.823577880859</c:v>
                </c:pt>
                <c:pt idx="2535">
                  <c:v>50820.294143676758</c:v>
                </c:pt>
                <c:pt idx="2536">
                  <c:v>49476.02912902832</c:v>
                </c:pt>
                <c:pt idx="2537">
                  <c:v>48846.573684692383</c:v>
                </c:pt>
                <c:pt idx="2538">
                  <c:v>49488.946060180664</c:v>
                </c:pt>
                <c:pt idx="2539">
                  <c:v>47695.482711791985</c:v>
                </c:pt>
                <c:pt idx="2540">
                  <c:v>48663.818313598633</c:v>
                </c:pt>
                <c:pt idx="2541">
                  <c:v>48614.989456176758</c:v>
                </c:pt>
                <c:pt idx="2542">
                  <c:v>47357.89924621582</c:v>
                </c:pt>
                <c:pt idx="2543">
                  <c:v>47357.899124145508</c:v>
                </c:pt>
                <c:pt idx="2544">
                  <c:v>47357.899185180664</c:v>
                </c:pt>
                <c:pt idx="2545">
                  <c:v>57852.975662231445</c:v>
                </c:pt>
                <c:pt idx="2546">
                  <c:v>58356.066665649407</c:v>
                </c:pt>
                <c:pt idx="2547">
                  <c:v>58831.570083618157</c:v>
                </c:pt>
                <c:pt idx="2548">
                  <c:v>58172.767593383789</c:v>
                </c:pt>
                <c:pt idx="2549">
                  <c:v>58172.767593383789</c:v>
                </c:pt>
                <c:pt idx="2550">
                  <c:v>51348.349197387695</c:v>
                </c:pt>
                <c:pt idx="2551">
                  <c:v>52184.467849731445</c:v>
                </c:pt>
                <c:pt idx="2552">
                  <c:v>52545.691482543945</c:v>
                </c:pt>
                <c:pt idx="2553">
                  <c:v>52545.691970825195</c:v>
                </c:pt>
                <c:pt idx="2554">
                  <c:v>52066.873123168945</c:v>
                </c:pt>
                <c:pt idx="2555">
                  <c:v>48870.426956176758</c:v>
                </c:pt>
                <c:pt idx="2556">
                  <c:v>48868.970840454102</c:v>
                </c:pt>
                <c:pt idx="2557">
                  <c:v>48868.970840454102</c:v>
                </c:pt>
                <c:pt idx="2558">
                  <c:v>48868.970901489258</c:v>
                </c:pt>
                <c:pt idx="2559">
                  <c:v>48988.832229614258</c:v>
                </c:pt>
                <c:pt idx="2560">
                  <c:v>49481.420364379883</c:v>
                </c:pt>
                <c:pt idx="2561">
                  <c:v>49190.91682434082</c:v>
                </c:pt>
                <c:pt idx="2562">
                  <c:v>49101.39778137207</c:v>
                </c:pt>
                <c:pt idx="2563">
                  <c:v>50107.449172973633</c:v>
                </c:pt>
                <c:pt idx="2564">
                  <c:v>57725.249359130859</c:v>
                </c:pt>
                <c:pt idx="2565">
                  <c:v>51141.364685058594</c:v>
                </c:pt>
                <c:pt idx="2566">
                  <c:v>50848.432006835938</c:v>
                </c:pt>
                <c:pt idx="2567">
                  <c:v>50857.656433105469</c:v>
                </c:pt>
                <c:pt idx="2568">
                  <c:v>50848.432006835938</c:v>
                </c:pt>
                <c:pt idx="2569">
                  <c:v>50031.803100585938</c:v>
                </c:pt>
                <c:pt idx="2570">
                  <c:v>50549.949615478516</c:v>
                </c:pt>
                <c:pt idx="2571">
                  <c:v>52240.803787231445</c:v>
                </c:pt>
                <c:pt idx="2572">
                  <c:v>47874.064651489258</c:v>
                </c:pt>
                <c:pt idx="2573">
                  <c:v>47531.289260864258</c:v>
                </c:pt>
                <c:pt idx="2574">
                  <c:v>47530.538345336914</c:v>
                </c:pt>
                <c:pt idx="2575">
                  <c:v>47327.767715454102</c:v>
                </c:pt>
                <c:pt idx="2576">
                  <c:v>49595.612030029297</c:v>
                </c:pt>
                <c:pt idx="2577">
                  <c:v>49726.221099853516</c:v>
                </c:pt>
                <c:pt idx="2578">
                  <c:v>49726.220977783196</c:v>
                </c:pt>
                <c:pt idx="2579">
                  <c:v>49547.182647705078</c:v>
                </c:pt>
                <c:pt idx="2580">
                  <c:v>52208.181716918945</c:v>
                </c:pt>
                <c:pt idx="2581">
                  <c:v>49390.355911254883</c:v>
                </c:pt>
                <c:pt idx="2582">
                  <c:v>50855.082550048828</c:v>
                </c:pt>
                <c:pt idx="2583">
                  <c:v>50855.082611083984</c:v>
                </c:pt>
                <c:pt idx="2584">
                  <c:v>47705.135475158691</c:v>
                </c:pt>
                <c:pt idx="2585">
                  <c:v>50218.125015258789</c:v>
                </c:pt>
                <c:pt idx="2586">
                  <c:v>50222.125076293945</c:v>
                </c:pt>
                <c:pt idx="2587">
                  <c:v>50231.349563598633</c:v>
                </c:pt>
                <c:pt idx="2588">
                  <c:v>50222.125198364258</c:v>
                </c:pt>
                <c:pt idx="2589">
                  <c:v>49613.567337036133</c:v>
                </c:pt>
                <c:pt idx="2590">
                  <c:v>49617.567581176758</c:v>
                </c:pt>
                <c:pt idx="2591">
                  <c:v>49613.567581176758</c:v>
                </c:pt>
                <c:pt idx="2592">
                  <c:v>60354.800750732422</c:v>
                </c:pt>
                <c:pt idx="2593">
                  <c:v>60512.620269775391</c:v>
                </c:pt>
                <c:pt idx="2594">
                  <c:v>60277.809844970703</c:v>
                </c:pt>
                <c:pt idx="2595">
                  <c:v>49009.255706787109</c:v>
                </c:pt>
                <c:pt idx="2596">
                  <c:v>48302.853103637695</c:v>
                </c:pt>
                <c:pt idx="2597">
                  <c:v>48166.609390258789</c:v>
                </c:pt>
                <c:pt idx="2598">
                  <c:v>48568.105178833008</c:v>
                </c:pt>
                <c:pt idx="2599">
                  <c:v>48420.53303527832</c:v>
                </c:pt>
                <c:pt idx="2600">
                  <c:v>49205.12580871582</c:v>
                </c:pt>
                <c:pt idx="2601">
                  <c:v>49129.825912475586</c:v>
                </c:pt>
                <c:pt idx="2602">
                  <c:v>49066.150436401367</c:v>
                </c:pt>
                <c:pt idx="2603">
                  <c:v>48988.45051574707</c:v>
                </c:pt>
                <c:pt idx="2604">
                  <c:v>48906.327163696289</c:v>
                </c:pt>
                <c:pt idx="2605">
                  <c:v>57111.558746337891</c:v>
                </c:pt>
                <c:pt idx="2606">
                  <c:v>57120.783172607422</c:v>
                </c:pt>
                <c:pt idx="2607">
                  <c:v>57234.834136962891</c:v>
                </c:pt>
                <c:pt idx="2608">
                  <c:v>57290.772125244141</c:v>
                </c:pt>
                <c:pt idx="2609">
                  <c:v>56977.524322509766</c:v>
                </c:pt>
                <c:pt idx="2610">
                  <c:v>51292.534255981445</c:v>
                </c:pt>
                <c:pt idx="2611">
                  <c:v>49688.298065185547</c:v>
                </c:pt>
                <c:pt idx="2612">
                  <c:v>51535.637771606445</c:v>
                </c:pt>
                <c:pt idx="2613">
                  <c:v>51112.23713684082</c:v>
                </c:pt>
                <c:pt idx="2614">
                  <c:v>51324.62239074707</c:v>
                </c:pt>
                <c:pt idx="2615">
                  <c:v>51095.669021606445</c:v>
                </c:pt>
                <c:pt idx="2616">
                  <c:v>51442.201629638672</c:v>
                </c:pt>
                <c:pt idx="2617">
                  <c:v>51442.201629638672</c:v>
                </c:pt>
                <c:pt idx="2618">
                  <c:v>51442.201629638672</c:v>
                </c:pt>
                <c:pt idx="2619">
                  <c:v>50387.153175354004</c:v>
                </c:pt>
                <c:pt idx="2620">
                  <c:v>50387.153358459473</c:v>
                </c:pt>
                <c:pt idx="2621">
                  <c:v>49626.78409576416</c:v>
                </c:pt>
                <c:pt idx="2622">
                  <c:v>50847.274322509766</c:v>
                </c:pt>
                <c:pt idx="2623">
                  <c:v>50847.274322509766</c:v>
                </c:pt>
                <c:pt idx="2624">
                  <c:v>57439.419876098633</c:v>
                </c:pt>
                <c:pt idx="2625">
                  <c:v>50268.963653564453</c:v>
                </c:pt>
                <c:pt idx="2626">
                  <c:v>45110.146133422852</c:v>
                </c:pt>
                <c:pt idx="2627">
                  <c:v>44760.979141235352</c:v>
                </c:pt>
                <c:pt idx="2628">
                  <c:v>44771.015823364258</c:v>
                </c:pt>
                <c:pt idx="2629">
                  <c:v>44770.801040649414</c:v>
                </c:pt>
                <c:pt idx="2630">
                  <c:v>44125.627151489258</c:v>
                </c:pt>
                <c:pt idx="2631">
                  <c:v>44125.627029418945</c:v>
                </c:pt>
                <c:pt idx="2632">
                  <c:v>43585.678909301758</c:v>
                </c:pt>
                <c:pt idx="2633">
                  <c:v>43927.977432250977</c:v>
                </c:pt>
                <c:pt idx="2634">
                  <c:v>46084.681045532227</c:v>
                </c:pt>
                <c:pt idx="2635">
                  <c:v>45822.460830688477</c:v>
                </c:pt>
                <c:pt idx="2636">
                  <c:v>45689.021438598633</c:v>
                </c:pt>
                <c:pt idx="2637">
                  <c:v>50644.739334106438</c:v>
                </c:pt>
                <c:pt idx="2638">
                  <c:v>51057.22688293457</c:v>
                </c:pt>
                <c:pt idx="2639">
                  <c:v>51000.26008605957</c:v>
                </c:pt>
                <c:pt idx="2640">
                  <c:v>49881.229080200195</c:v>
                </c:pt>
                <c:pt idx="2641">
                  <c:v>50343.223037719727</c:v>
                </c:pt>
                <c:pt idx="2642">
                  <c:v>50333.998611450195</c:v>
                </c:pt>
                <c:pt idx="2643">
                  <c:v>50329.908767700195</c:v>
                </c:pt>
                <c:pt idx="2644">
                  <c:v>49873.192947387695</c:v>
                </c:pt>
                <c:pt idx="2645">
                  <c:v>49873.192947387695</c:v>
                </c:pt>
                <c:pt idx="2646">
                  <c:v>47594.227127075195</c:v>
                </c:pt>
                <c:pt idx="2647">
                  <c:v>47208.910720825195</c:v>
                </c:pt>
                <c:pt idx="2648">
                  <c:v>48032.169509887695</c:v>
                </c:pt>
                <c:pt idx="2649">
                  <c:v>48032.169509887695</c:v>
                </c:pt>
                <c:pt idx="2650">
                  <c:v>50398.465713500977</c:v>
                </c:pt>
                <c:pt idx="2651">
                  <c:v>50121.362335205078</c:v>
                </c:pt>
                <c:pt idx="2652">
                  <c:v>50121.362335205078</c:v>
                </c:pt>
                <c:pt idx="2653">
                  <c:v>50007.434158325188</c:v>
                </c:pt>
                <c:pt idx="2654">
                  <c:v>50016.658645629883</c:v>
                </c:pt>
                <c:pt idx="2655">
                  <c:v>48913.395095825195</c:v>
                </c:pt>
                <c:pt idx="2656">
                  <c:v>48922.619522094727</c:v>
                </c:pt>
                <c:pt idx="2657">
                  <c:v>49041.549209594727</c:v>
                </c:pt>
                <c:pt idx="2658">
                  <c:v>49041.549209594727</c:v>
                </c:pt>
                <c:pt idx="2659">
                  <c:v>49032.324783325195</c:v>
                </c:pt>
                <c:pt idx="2660">
                  <c:v>49041.848037719727</c:v>
                </c:pt>
                <c:pt idx="2661">
                  <c:v>48345.524002075195</c:v>
                </c:pt>
                <c:pt idx="2662">
                  <c:v>49919.67024230957</c:v>
                </c:pt>
                <c:pt idx="2663">
                  <c:v>48904.886795043945</c:v>
                </c:pt>
                <c:pt idx="2664">
                  <c:v>48528.796829223633</c:v>
                </c:pt>
                <c:pt idx="2665">
                  <c:v>47703.918746948242</c:v>
                </c:pt>
                <c:pt idx="2666">
                  <c:v>48089.233200073242</c:v>
                </c:pt>
                <c:pt idx="2667">
                  <c:v>48303.249694824219</c:v>
                </c:pt>
                <c:pt idx="2668">
                  <c:v>48303.25</c:v>
                </c:pt>
                <c:pt idx="2669">
                  <c:v>47796.87939453125</c:v>
                </c:pt>
                <c:pt idx="2670">
                  <c:v>49021.570877075195</c:v>
                </c:pt>
                <c:pt idx="2671">
                  <c:v>49025.570877075195</c:v>
                </c:pt>
                <c:pt idx="2672">
                  <c:v>49034.795364379883</c:v>
                </c:pt>
                <c:pt idx="2673">
                  <c:v>49534.365921020508</c:v>
                </c:pt>
                <c:pt idx="2674">
                  <c:v>49534.365921020508</c:v>
                </c:pt>
                <c:pt idx="2675">
                  <c:v>49273.27424621582</c:v>
                </c:pt>
                <c:pt idx="2676">
                  <c:v>49282.498428344727</c:v>
                </c:pt>
                <c:pt idx="2677">
                  <c:v>51605.894119262695</c:v>
                </c:pt>
                <c:pt idx="2678">
                  <c:v>49942.476028442383</c:v>
                </c:pt>
                <c:pt idx="2679">
                  <c:v>49706.710708618164</c:v>
                </c:pt>
                <c:pt idx="2680">
                  <c:v>48794.524536132813</c:v>
                </c:pt>
                <c:pt idx="2681">
                  <c:v>48090.524780273438</c:v>
                </c:pt>
                <c:pt idx="2682">
                  <c:v>48041.696166992188</c:v>
                </c:pt>
                <c:pt idx="2683">
                  <c:v>47498.668594360352</c:v>
                </c:pt>
                <c:pt idx="2684">
                  <c:v>47498.668655395508</c:v>
                </c:pt>
                <c:pt idx="2685">
                  <c:v>49602.078170776367</c:v>
                </c:pt>
                <c:pt idx="2686">
                  <c:v>49025.60090637207</c:v>
                </c:pt>
                <c:pt idx="2687">
                  <c:v>47501.554336547852</c:v>
                </c:pt>
                <c:pt idx="2688">
                  <c:v>47657.664749145508</c:v>
                </c:pt>
                <c:pt idx="2689">
                  <c:v>47657.665115356445</c:v>
                </c:pt>
                <c:pt idx="2690">
                  <c:v>47657.665115356445</c:v>
                </c:pt>
                <c:pt idx="2691">
                  <c:v>47394.590896606445</c:v>
                </c:pt>
                <c:pt idx="2692">
                  <c:v>49622.213760375977</c:v>
                </c:pt>
                <c:pt idx="2693">
                  <c:v>49626.21369934082</c:v>
                </c:pt>
                <c:pt idx="2694">
                  <c:v>49635.438186645508</c:v>
                </c:pt>
                <c:pt idx="2695">
                  <c:v>49101.668899536133</c:v>
                </c:pt>
                <c:pt idx="2696">
                  <c:v>48684.938552856445</c:v>
                </c:pt>
                <c:pt idx="2697">
                  <c:v>51807.372024536133</c:v>
                </c:pt>
                <c:pt idx="2698">
                  <c:v>51807.371963500977</c:v>
                </c:pt>
                <c:pt idx="2699">
                  <c:v>60553.343170166016</c:v>
                </c:pt>
                <c:pt idx="2700">
                  <c:v>48820.278839111328</c:v>
                </c:pt>
                <c:pt idx="2701">
                  <c:v>49211.101593017578</c:v>
                </c:pt>
                <c:pt idx="2702">
                  <c:v>49634.278106689453</c:v>
                </c:pt>
                <c:pt idx="2703">
                  <c:v>49634.548614501953</c:v>
                </c:pt>
                <c:pt idx="2704">
                  <c:v>50263.085235595703</c:v>
                </c:pt>
                <c:pt idx="2705">
                  <c:v>49819.84260559082</c:v>
                </c:pt>
                <c:pt idx="2706">
                  <c:v>51958.256607055657</c:v>
                </c:pt>
                <c:pt idx="2707">
                  <c:v>51885.357192993164</c:v>
                </c:pt>
                <c:pt idx="2708">
                  <c:v>51811.676284790039</c:v>
                </c:pt>
                <c:pt idx="2709">
                  <c:v>60203.478240966797</c:v>
                </c:pt>
                <c:pt idx="2710">
                  <c:v>60614.299102783196</c:v>
                </c:pt>
                <c:pt idx="2711">
                  <c:v>60623.523468017578</c:v>
                </c:pt>
                <c:pt idx="2712">
                  <c:v>60030.68527221679</c:v>
                </c:pt>
                <c:pt idx="2713">
                  <c:v>60909.465179443359</c:v>
                </c:pt>
                <c:pt idx="2714">
                  <c:v>60682.817230224609</c:v>
                </c:pt>
                <c:pt idx="2715">
                  <c:v>49379.89094543457</c:v>
                </c:pt>
                <c:pt idx="2716">
                  <c:v>49379.140090942383</c:v>
                </c:pt>
                <c:pt idx="2717">
                  <c:v>51163.558792114258</c:v>
                </c:pt>
                <c:pt idx="2718">
                  <c:v>51017.07307434082</c:v>
                </c:pt>
                <c:pt idx="2719">
                  <c:v>51163.558792114258</c:v>
                </c:pt>
                <c:pt idx="2720">
                  <c:v>51116.419143676758</c:v>
                </c:pt>
                <c:pt idx="2721">
                  <c:v>50229.576614379883</c:v>
                </c:pt>
                <c:pt idx="2722">
                  <c:v>50238.801040649414</c:v>
                </c:pt>
                <c:pt idx="2723">
                  <c:v>50238.502212524414</c:v>
                </c:pt>
                <c:pt idx="2724">
                  <c:v>47808.890274047852</c:v>
                </c:pt>
                <c:pt idx="2725">
                  <c:v>47812.890213012695</c:v>
                </c:pt>
                <c:pt idx="2726">
                  <c:v>47822.114700317383</c:v>
                </c:pt>
                <c:pt idx="2727">
                  <c:v>56939.703521728516</c:v>
                </c:pt>
                <c:pt idx="2728">
                  <c:v>57377.584869384766</c:v>
                </c:pt>
                <c:pt idx="2729">
                  <c:v>57377.584869384766</c:v>
                </c:pt>
                <c:pt idx="2730">
                  <c:v>52009.046951293945</c:v>
                </c:pt>
                <c:pt idx="2731">
                  <c:v>51935.926834106445</c:v>
                </c:pt>
                <c:pt idx="2732">
                  <c:v>51862.80647277832</c:v>
                </c:pt>
                <c:pt idx="2733">
                  <c:v>51789.69660949707</c:v>
                </c:pt>
                <c:pt idx="2734">
                  <c:v>51466.41487121582</c:v>
                </c:pt>
                <c:pt idx="2735">
                  <c:v>50214.384963989258</c:v>
                </c:pt>
                <c:pt idx="2736">
                  <c:v>47457.280899047852</c:v>
                </c:pt>
                <c:pt idx="2737">
                  <c:v>47330.395462036133</c:v>
                </c:pt>
                <c:pt idx="2738">
                  <c:v>47321.170974731445</c:v>
                </c:pt>
                <c:pt idx="2739">
                  <c:v>46723.678787231445</c:v>
                </c:pt>
                <c:pt idx="2740">
                  <c:v>47657.155960083008</c:v>
                </c:pt>
                <c:pt idx="2741">
                  <c:v>48056.621047973633</c:v>
                </c:pt>
                <c:pt idx="2742">
                  <c:v>47981.933120727539</c:v>
                </c:pt>
                <c:pt idx="2743">
                  <c:v>47780.875198364258</c:v>
                </c:pt>
                <c:pt idx="2744">
                  <c:v>61373.504837036126</c:v>
                </c:pt>
                <c:pt idx="2745">
                  <c:v>48694.771408081055</c:v>
                </c:pt>
                <c:pt idx="2746">
                  <c:v>48469.355178833008</c:v>
                </c:pt>
                <c:pt idx="2747">
                  <c:v>47765.355361938477</c:v>
                </c:pt>
                <c:pt idx="2748">
                  <c:v>47765.355361938477</c:v>
                </c:pt>
                <c:pt idx="2749">
                  <c:v>48628.759353637695</c:v>
                </c:pt>
                <c:pt idx="2750">
                  <c:v>49531.998123168945</c:v>
                </c:pt>
                <c:pt idx="2751">
                  <c:v>49429.25422668457</c:v>
                </c:pt>
                <c:pt idx="2752">
                  <c:v>49199.612564086914</c:v>
                </c:pt>
                <c:pt idx="2753">
                  <c:v>47509.878860473633</c:v>
                </c:pt>
                <c:pt idx="2754">
                  <c:v>59087.796051025391</c:v>
                </c:pt>
                <c:pt idx="2755">
                  <c:v>59097.020721435547</c:v>
                </c:pt>
                <c:pt idx="2756">
                  <c:v>58407.528472900391</c:v>
                </c:pt>
                <c:pt idx="2757">
                  <c:v>58398.304107666016</c:v>
                </c:pt>
                <c:pt idx="2758">
                  <c:v>59073.712188720703</c:v>
                </c:pt>
                <c:pt idx="2759">
                  <c:v>59073.712188720703</c:v>
                </c:pt>
                <c:pt idx="2760">
                  <c:v>62385.75666809082</c:v>
                </c:pt>
                <c:pt idx="2761">
                  <c:v>62870.48420715332</c:v>
                </c:pt>
                <c:pt idx="2762">
                  <c:v>62864.714920043938</c:v>
                </c:pt>
                <c:pt idx="2763">
                  <c:v>48989.375991821289</c:v>
                </c:pt>
                <c:pt idx="2764">
                  <c:v>49279.31330871582</c:v>
                </c:pt>
                <c:pt idx="2765">
                  <c:v>48564.204025268555</c:v>
                </c:pt>
                <c:pt idx="2766">
                  <c:v>48568.204025268555</c:v>
                </c:pt>
                <c:pt idx="2767">
                  <c:v>48576.945114135742</c:v>
                </c:pt>
                <c:pt idx="2768">
                  <c:v>48576.945114135742</c:v>
                </c:pt>
                <c:pt idx="2769">
                  <c:v>47799.211547851563</c:v>
                </c:pt>
                <c:pt idx="2770">
                  <c:v>47841.075561523438</c:v>
                </c:pt>
                <c:pt idx="2771">
                  <c:v>47846.149078369141</c:v>
                </c:pt>
                <c:pt idx="2772">
                  <c:v>48590.039016723633</c:v>
                </c:pt>
                <c:pt idx="2773">
                  <c:v>48590.039016723633</c:v>
                </c:pt>
                <c:pt idx="2774">
                  <c:v>49189.069351196289</c:v>
                </c:pt>
                <c:pt idx="2775">
                  <c:v>50258.011505126953</c:v>
                </c:pt>
                <c:pt idx="2776">
                  <c:v>52233.831130981445</c:v>
                </c:pt>
                <c:pt idx="2777">
                  <c:v>46799.895217895508</c:v>
                </c:pt>
                <c:pt idx="2778">
                  <c:v>46809.119522094727</c:v>
                </c:pt>
                <c:pt idx="2779">
                  <c:v>44759.184219360352</c:v>
                </c:pt>
                <c:pt idx="2780">
                  <c:v>45115.184219360352</c:v>
                </c:pt>
                <c:pt idx="2781">
                  <c:v>45587.856155395508</c:v>
                </c:pt>
                <c:pt idx="2782">
                  <c:v>45441.370376586914</c:v>
                </c:pt>
                <c:pt idx="2783">
                  <c:v>49743.193252563477</c:v>
                </c:pt>
                <c:pt idx="2784">
                  <c:v>49899.303421020501</c:v>
                </c:pt>
                <c:pt idx="2785">
                  <c:v>49900.156326293945</c:v>
                </c:pt>
                <c:pt idx="2786">
                  <c:v>49651.414138793945</c:v>
                </c:pt>
                <c:pt idx="2787">
                  <c:v>49553.209671020508</c:v>
                </c:pt>
                <c:pt idx="2788">
                  <c:v>57114.074737548828</c:v>
                </c:pt>
                <c:pt idx="2789">
                  <c:v>57499.389251708984</c:v>
                </c:pt>
                <c:pt idx="2790">
                  <c:v>50454.38459777832</c:v>
                </c:pt>
                <c:pt idx="2791">
                  <c:v>50454.384475708008</c:v>
                </c:pt>
                <c:pt idx="2792">
                  <c:v>48431.144973754883</c:v>
                </c:pt>
                <c:pt idx="2793">
                  <c:v>48430.501419067383</c:v>
                </c:pt>
                <c:pt idx="2794">
                  <c:v>48749.20930480957</c:v>
                </c:pt>
                <c:pt idx="2795">
                  <c:v>48749.209182739251</c:v>
                </c:pt>
                <c:pt idx="2796">
                  <c:v>49101.852737426751</c:v>
                </c:pt>
                <c:pt idx="2797">
                  <c:v>47983.513748168945</c:v>
                </c:pt>
                <c:pt idx="2798">
                  <c:v>48609.749893188477</c:v>
                </c:pt>
                <c:pt idx="2799">
                  <c:v>48600.525466918945</c:v>
                </c:pt>
                <c:pt idx="2800">
                  <c:v>49577.273513793945</c:v>
                </c:pt>
                <c:pt idx="2801">
                  <c:v>49447.063980102539</c:v>
                </c:pt>
                <c:pt idx="2802">
                  <c:v>56272.700958251953</c:v>
                </c:pt>
                <c:pt idx="2803">
                  <c:v>56272.701202392578</c:v>
                </c:pt>
                <c:pt idx="2804">
                  <c:v>55920.701202392578</c:v>
                </c:pt>
                <c:pt idx="2805">
                  <c:v>50253.909378051758</c:v>
                </c:pt>
                <c:pt idx="2806">
                  <c:v>50253.909317016602</c:v>
                </c:pt>
                <c:pt idx="2807">
                  <c:v>49496.180862426758</c:v>
                </c:pt>
                <c:pt idx="2808">
                  <c:v>49890.721817016602</c:v>
                </c:pt>
                <c:pt idx="2809">
                  <c:v>49570.701736450195</c:v>
                </c:pt>
                <c:pt idx="2810">
                  <c:v>49570.701736450195</c:v>
                </c:pt>
                <c:pt idx="2811">
                  <c:v>49570.701736450195</c:v>
                </c:pt>
                <c:pt idx="2812">
                  <c:v>49768.446975708008</c:v>
                </c:pt>
                <c:pt idx="2813">
                  <c:v>50574.041847229004</c:v>
                </c:pt>
                <c:pt idx="2814">
                  <c:v>50226.041786193848</c:v>
                </c:pt>
                <c:pt idx="2815">
                  <c:v>50235.266456604004</c:v>
                </c:pt>
                <c:pt idx="2816">
                  <c:v>50226.042091369629</c:v>
                </c:pt>
                <c:pt idx="2817">
                  <c:v>58882.682312011719</c:v>
                </c:pt>
                <c:pt idx="2818">
                  <c:v>58419.207061767578</c:v>
                </c:pt>
                <c:pt idx="2819">
                  <c:v>58419.573272705078</c:v>
                </c:pt>
                <c:pt idx="2820">
                  <c:v>50408.503189086914</c:v>
                </c:pt>
                <c:pt idx="2821">
                  <c:v>50407.833511352539</c:v>
                </c:pt>
                <c:pt idx="2822">
                  <c:v>49496.235427856445</c:v>
                </c:pt>
                <c:pt idx="2823">
                  <c:v>50231.446487426758</c:v>
                </c:pt>
                <c:pt idx="2824">
                  <c:v>49615.518142700195</c:v>
                </c:pt>
                <c:pt idx="2825">
                  <c:v>50102.12141418457</c:v>
                </c:pt>
                <c:pt idx="2826">
                  <c:v>50102.12141418457</c:v>
                </c:pt>
                <c:pt idx="2827">
                  <c:v>49868.45246887207</c:v>
                </c:pt>
                <c:pt idx="2828">
                  <c:v>50825.560340881348</c:v>
                </c:pt>
                <c:pt idx="2829">
                  <c:v>50834.784889221191</c:v>
                </c:pt>
                <c:pt idx="2830">
                  <c:v>50939.784866333008</c:v>
                </c:pt>
                <c:pt idx="2831">
                  <c:v>55667.115783691406</c:v>
                </c:pt>
                <c:pt idx="2832">
                  <c:v>55448.55712890625</c:v>
                </c:pt>
                <c:pt idx="2833">
                  <c:v>59000.396484375</c:v>
                </c:pt>
                <c:pt idx="2834">
                  <c:v>59552.447418212891</c:v>
                </c:pt>
                <c:pt idx="2835">
                  <c:v>52093.52326965332</c:v>
                </c:pt>
                <c:pt idx="2836">
                  <c:v>52093.52326965332</c:v>
                </c:pt>
                <c:pt idx="2837">
                  <c:v>50225.61604309082</c:v>
                </c:pt>
                <c:pt idx="2838">
                  <c:v>50225.616287231445</c:v>
                </c:pt>
                <c:pt idx="2839">
                  <c:v>50256.676223754883</c:v>
                </c:pt>
                <c:pt idx="2840">
                  <c:v>50068.413528442383</c:v>
                </c:pt>
                <c:pt idx="2841">
                  <c:v>47467.941421508789</c:v>
                </c:pt>
                <c:pt idx="2842">
                  <c:v>48679.356140136719</c:v>
                </c:pt>
                <c:pt idx="2843">
                  <c:v>48683.356140136719</c:v>
                </c:pt>
                <c:pt idx="2844">
                  <c:v>48692.58056640625</c:v>
                </c:pt>
                <c:pt idx="2845">
                  <c:v>48392.852294921875</c:v>
                </c:pt>
                <c:pt idx="2846">
                  <c:v>48340.023559570313</c:v>
                </c:pt>
                <c:pt idx="2847">
                  <c:v>56007.259498596191</c:v>
                </c:pt>
                <c:pt idx="2848">
                  <c:v>56227.558448791497</c:v>
                </c:pt>
                <c:pt idx="2849">
                  <c:v>56227.558448791497</c:v>
                </c:pt>
                <c:pt idx="2850">
                  <c:v>49213.068740844727</c:v>
                </c:pt>
                <c:pt idx="2851">
                  <c:v>49213.068740844727</c:v>
                </c:pt>
                <c:pt idx="2852">
                  <c:v>49213.068740844727</c:v>
                </c:pt>
                <c:pt idx="2853">
                  <c:v>48309.631240844727</c:v>
                </c:pt>
                <c:pt idx="2854">
                  <c:v>48419.336502075195</c:v>
                </c:pt>
                <c:pt idx="2855">
                  <c:v>48428.560928344727</c:v>
                </c:pt>
                <c:pt idx="2856">
                  <c:v>49406.947830200195</c:v>
                </c:pt>
                <c:pt idx="2857">
                  <c:v>49406.540603637695</c:v>
                </c:pt>
                <c:pt idx="2858">
                  <c:v>49406.540603637695</c:v>
                </c:pt>
                <c:pt idx="2859">
                  <c:v>49068.172256469727</c:v>
                </c:pt>
                <c:pt idx="2860">
                  <c:v>49068.172256469727</c:v>
                </c:pt>
                <c:pt idx="2861">
                  <c:v>48478.367874145508</c:v>
                </c:pt>
                <c:pt idx="2862">
                  <c:v>48487.592361450195</c:v>
                </c:pt>
                <c:pt idx="2863">
                  <c:v>48438.763748168945</c:v>
                </c:pt>
                <c:pt idx="2864">
                  <c:v>48429.539321899414</c:v>
                </c:pt>
                <c:pt idx="2865">
                  <c:v>48931.495635986328</c:v>
                </c:pt>
                <c:pt idx="2866">
                  <c:v>50168.264358520508</c:v>
                </c:pt>
                <c:pt idx="2867">
                  <c:v>50206.128494262695</c:v>
                </c:pt>
                <c:pt idx="2868">
                  <c:v>50528.835037231445</c:v>
                </c:pt>
                <c:pt idx="2869">
                  <c:v>50538.05891418457</c:v>
                </c:pt>
                <c:pt idx="2870">
                  <c:v>50374.211013793945</c:v>
                </c:pt>
                <c:pt idx="2871">
                  <c:v>49647.052215576172</c:v>
                </c:pt>
                <c:pt idx="2872">
                  <c:v>49705.106414794922</c:v>
                </c:pt>
                <c:pt idx="2873">
                  <c:v>49640.001678466797</c:v>
                </c:pt>
                <c:pt idx="2874">
                  <c:v>50007.059051513672</c:v>
                </c:pt>
                <c:pt idx="2875">
                  <c:v>49773.01925659179</c:v>
                </c:pt>
                <c:pt idx="2876">
                  <c:v>49827.31534576416</c:v>
                </c:pt>
                <c:pt idx="2877">
                  <c:v>49827.315406799316</c:v>
                </c:pt>
                <c:pt idx="2878">
                  <c:v>51168.170074462891</c:v>
                </c:pt>
                <c:pt idx="2879">
                  <c:v>51177.179718017578</c:v>
                </c:pt>
                <c:pt idx="2880">
                  <c:v>50822.696563720703</c:v>
                </c:pt>
                <c:pt idx="2881">
                  <c:v>51217.237335205078</c:v>
                </c:pt>
                <c:pt idx="2882">
                  <c:v>51447.552032470703</c:v>
                </c:pt>
                <c:pt idx="2883">
                  <c:v>47189.161407470703</c:v>
                </c:pt>
                <c:pt idx="2884">
                  <c:v>52869.694351196289</c:v>
                </c:pt>
                <c:pt idx="2885">
                  <c:v>57425.877105712891</c:v>
                </c:pt>
                <c:pt idx="2886">
                  <c:v>57820.416046142578</c:v>
                </c:pt>
                <c:pt idx="2887">
                  <c:v>57288.402740478516</c:v>
                </c:pt>
                <c:pt idx="2888">
                  <c:v>57045.904754638672</c:v>
                </c:pt>
                <c:pt idx="2889">
                  <c:v>57397.904571533203</c:v>
                </c:pt>
                <c:pt idx="2890">
                  <c:v>57079.432403564453</c:v>
                </c:pt>
                <c:pt idx="2891">
                  <c:v>57521.792816162109</c:v>
                </c:pt>
                <c:pt idx="2892">
                  <c:v>57391.583831787109</c:v>
                </c:pt>
                <c:pt idx="2893">
                  <c:v>57306.46212768554</c:v>
                </c:pt>
                <c:pt idx="2894">
                  <c:v>57336.124114990227</c:v>
                </c:pt>
                <c:pt idx="2895">
                  <c:v>49766.662673950195</c:v>
                </c:pt>
                <c:pt idx="2896">
                  <c:v>49766.662673950195</c:v>
                </c:pt>
                <c:pt idx="2897">
                  <c:v>49455.615798950195</c:v>
                </c:pt>
                <c:pt idx="2898">
                  <c:v>49455.61604309082</c:v>
                </c:pt>
                <c:pt idx="2899">
                  <c:v>49455.61555480957</c:v>
                </c:pt>
                <c:pt idx="2900">
                  <c:v>50100.826736450195</c:v>
                </c:pt>
                <c:pt idx="2901">
                  <c:v>48499.36701965332</c:v>
                </c:pt>
                <c:pt idx="2902">
                  <c:v>48503.36701965332</c:v>
                </c:pt>
                <c:pt idx="2903">
                  <c:v>48485.59162902832</c:v>
                </c:pt>
                <c:pt idx="2904">
                  <c:v>48485.591690063477</c:v>
                </c:pt>
                <c:pt idx="2905">
                  <c:v>50243.324234008789</c:v>
                </c:pt>
                <c:pt idx="2906">
                  <c:v>59236.920875549309</c:v>
                </c:pt>
                <c:pt idx="2907">
                  <c:v>59336.055641174309</c:v>
                </c:pt>
                <c:pt idx="2908">
                  <c:v>59016.867897033691</c:v>
                </c:pt>
                <c:pt idx="2909">
                  <c:v>59145.366485595703</c:v>
                </c:pt>
                <c:pt idx="2910">
                  <c:v>51962.345779418945</c:v>
                </c:pt>
                <c:pt idx="2911">
                  <c:v>51971.569900512695</c:v>
                </c:pt>
                <c:pt idx="2912">
                  <c:v>51971.569900512695</c:v>
                </c:pt>
                <c:pt idx="2913">
                  <c:v>51971.569900512695</c:v>
                </c:pt>
                <c:pt idx="2914">
                  <c:v>52295.245193481445</c:v>
                </c:pt>
                <c:pt idx="2915">
                  <c:v>51196.11701965332</c:v>
                </c:pt>
                <c:pt idx="2916">
                  <c:v>51196.11701965332</c:v>
                </c:pt>
                <c:pt idx="2917">
                  <c:v>51196.11701965332</c:v>
                </c:pt>
                <c:pt idx="2918">
                  <c:v>50642.745315551758</c:v>
                </c:pt>
                <c:pt idx="2919">
                  <c:v>50013.470245361328</c:v>
                </c:pt>
                <c:pt idx="2920">
                  <c:v>56001.886871337891</c:v>
                </c:pt>
                <c:pt idx="2921">
                  <c:v>55972.726715087891</c:v>
                </c:pt>
                <c:pt idx="2922">
                  <c:v>55908.836456298828</c:v>
                </c:pt>
                <c:pt idx="2923">
                  <c:v>58175.165802001946</c:v>
                </c:pt>
                <c:pt idx="2924">
                  <c:v>58454.045440673828</c:v>
                </c:pt>
                <c:pt idx="2925">
                  <c:v>62507.389846801758</c:v>
                </c:pt>
                <c:pt idx="2926">
                  <c:v>63073.493911743164</c:v>
                </c:pt>
                <c:pt idx="2927">
                  <c:v>50786.495422363281</c:v>
                </c:pt>
                <c:pt idx="2928">
                  <c:v>49771.32600402832</c:v>
                </c:pt>
                <c:pt idx="2929">
                  <c:v>49832.489196777344</c:v>
                </c:pt>
                <c:pt idx="2930">
                  <c:v>49480.489196777344</c:v>
                </c:pt>
                <c:pt idx="2931">
                  <c:v>50190.841873168945</c:v>
                </c:pt>
                <c:pt idx="2932">
                  <c:v>49841.649612426758</c:v>
                </c:pt>
                <c:pt idx="2933">
                  <c:v>49850.873977661133</c:v>
                </c:pt>
                <c:pt idx="2934">
                  <c:v>49551.253128051758</c:v>
                </c:pt>
                <c:pt idx="2935">
                  <c:v>48227.267044067383</c:v>
                </c:pt>
                <c:pt idx="2936">
                  <c:v>48218.042617797852</c:v>
                </c:pt>
                <c:pt idx="2937">
                  <c:v>48214.042617797852</c:v>
                </c:pt>
                <c:pt idx="2938">
                  <c:v>58491.347686767578</c:v>
                </c:pt>
                <c:pt idx="2939">
                  <c:v>57987.617279052734</c:v>
                </c:pt>
                <c:pt idx="2940">
                  <c:v>50421.282669067383</c:v>
                </c:pt>
                <c:pt idx="2941">
                  <c:v>50991.768997192376</c:v>
                </c:pt>
                <c:pt idx="2942">
                  <c:v>50313.345413208008</c:v>
                </c:pt>
                <c:pt idx="2943">
                  <c:v>48465.603469848633</c:v>
                </c:pt>
                <c:pt idx="2944">
                  <c:v>48417.320205688477</c:v>
                </c:pt>
                <c:pt idx="2945">
                  <c:v>46347.601455688477</c:v>
                </c:pt>
                <c:pt idx="2946">
                  <c:v>46347.601516723633</c:v>
                </c:pt>
                <c:pt idx="2947">
                  <c:v>48918.118499755859</c:v>
                </c:pt>
                <c:pt idx="2948">
                  <c:v>48916.493377685547</c:v>
                </c:pt>
                <c:pt idx="2949">
                  <c:v>48839.181488037109</c:v>
                </c:pt>
                <c:pt idx="2950">
                  <c:v>48839.181427001953</c:v>
                </c:pt>
                <c:pt idx="2951">
                  <c:v>48917.101287841797</c:v>
                </c:pt>
                <c:pt idx="2952">
                  <c:v>48931.342864990234</c:v>
                </c:pt>
                <c:pt idx="2953">
                  <c:v>57701.563018798828</c:v>
                </c:pt>
                <c:pt idx="2954">
                  <c:v>57646.841827392578</c:v>
                </c:pt>
                <c:pt idx="2955">
                  <c:v>50498.537673950195</c:v>
                </c:pt>
                <c:pt idx="2956">
                  <c:v>50507.762344360352</c:v>
                </c:pt>
                <c:pt idx="2957">
                  <c:v>50304.240798950195</c:v>
                </c:pt>
                <c:pt idx="2958">
                  <c:v>46971.104751586914</c:v>
                </c:pt>
                <c:pt idx="2959">
                  <c:v>46980.329360961914</c:v>
                </c:pt>
                <c:pt idx="2960">
                  <c:v>47029.15803527832</c:v>
                </c:pt>
                <c:pt idx="2961">
                  <c:v>46840.895584106445</c:v>
                </c:pt>
                <c:pt idx="2962">
                  <c:v>49555.42561340332</c:v>
                </c:pt>
                <c:pt idx="2963">
                  <c:v>49054.949432373047</c:v>
                </c:pt>
                <c:pt idx="2964">
                  <c:v>49054.949493408203</c:v>
                </c:pt>
                <c:pt idx="2965">
                  <c:v>49408.932952880859</c:v>
                </c:pt>
                <c:pt idx="2966">
                  <c:v>49408.932952880859</c:v>
                </c:pt>
                <c:pt idx="2967">
                  <c:v>49408.932891845703</c:v>
                </c:pt>
                <c:pt idx="2968">
                  <c:v>49289.999298095703</c:v>
                </c:pt>
                <c:pt idx="2969">
                  <c:v>49053.063751220703</c:v>
                </c:pt>
                <c:pt idx="2970">
                  <c:v>50457.215408325195</c:v>
                </c:pt>
                <c:pt idx="2971">
                  <c:v>49753.215408325195</c:v>
                </c:pt>
                <c:pt idx="2972">
                  <c:v>50109.215408325195</c:v>
                </c:pt>
                <c:pt idx="2973">
                  <c:v>50118.439834594727</c:v>
                </c:pt>
                <c:pt idx="2974">
                  <c:v>50109.215408325195</c:v>
                </c:pt>
                <c:pt idx="2975">
                  <c:v>49948.635025024414</c:v>
                </c:pt>
                <c:pt idx="2976">
                  <c:v>47689.16535949707</c:v>
                </c:pt>
                <c:pt idx="2977">
                  <c:v>56632.678009033203</c:v>
                </c:pt>
                <c:pt idx="2978">
                  <c:v>56636.678131103516</c:v>
                </c:pt>
                <c:pt idx="2979">
                  <c:v>57325.054840087891</c:v>
                </c:pt>
                <c:pt idx="2980">
                  <c:v>57325.054840087891</c:v>
                </c:pt>
                <c:pt idx="2981">
                  <c:v>57315.830474853516</c:v>
                </c:pt>
                <c:pt idx="2982">
                  <c:v>58676.494171142578</c:v>
                </c:pt>
                <c:pt idx="2983">
                  <c:v>58540.384429931641</c:v>
                </c:pt>
                <c:pt idx="2984">
                  <c:v>58540.384429931641</c:v>
                </c:pt>
                <c:pt idx="2985">
                  <c:v>51090.455642700195</c:v>
                </c:pt>
                <c:pt idx="2986">
                  <c:v>51094.455642700195</c:v>
                </c:pt>
                <c:pt idx="2987">
                  <c:v>48465.603469848633</c:v>
                </c:pt>
                <c:pt idx="2988">
                  <c:v>48465.603469848633</c:v>
                </c:pt>
                <c:pt idx="2989">
                  <c:v>47803.78987121582</c:v>
                </c:pt>
                <c:pt idx="2990">
                  <c:v>47803.78987121582</c:v>
                </c:pt>
                <c:pt idx="2991">
                  <c:v>48023.176651000977</c:v>
                </c:pt>
                <c:pt idx="2992">
                  <c:v>49307.99397277832</c:v>
                </c:pt>
                <c:pt idx="2993">
                  <c:v>49329.058807373047</c:v>
                </c:pt>
                <c:pt idx="2994">
                  <c:v>49329.058868408203</c:v>
                </c:pt>
                <c:pt idx="2995">
                  <c:v>49329.058868408203</c:v>
                </c:pt>
                <c:pt idx="2996">
                  <c:v>49328.795196533203</c:v>
                </c:pt>
                <c:pt idx="2997">
                  <c:v>49315.726409912109</c:v>
                </c:pt>
                <c:pt idx="2998">
                  <c:v>49319.996002197266</c:v>
                </c:pt>
                <c:pt idx="2999">
                  <c:v>49343.462005615234</c:v>
                </c:pt>
                <c:pt idx="3000">
                  <c:v>52110.741287231445</c:v>
                </c:pt>
                <c:pt idx="3001">
                  <c:v>51247.98274230957</c:v>
                </c:pt>
                <c:pt idx="3002">
                  <c:v>51174.86213684082</c:v>
                </c:pt>
                <c:pt idx="3003">
                  <c:v>51101.75227355957</c:v>
                </c:pt>
                <c:pt idx="3004">
                  <c:v>50929.888748168945</c:v>
                </c:pt>
                <c:pt idx="3005">
                  <c:v>49223.201065063477</c:v>
                </c:pt>
                <c:pt idx="3006">
                  <c:v>49223.20100402832</c:v>
                </c:pt>
                <c:pt idx="3007">
                  <c:v>47522.398147583008</c:v>
                </c:pt>
                <c:pt idx="3008">
                  <c:v>47531.622756958008</c:v>
                </c:pt>
                <c:pt idx="3009">
                  <c:v>48936.145462036133</c:v>
                </c:pt>
                <c:pt idx="3010">
                  <c:v>48936.145462036133</c:v>
                </c:pt>
                <c:pt idx="3011">
                  <c:v>49392.501159667969</c:v>
                </c:pt>
                <c:pt idx="3012">
                  <c:v>60048.275344848626</c:v>
                </c:pt>
                <c:pt idx="3013">
                  <c:v>60048.275588989258</c:v>
                </c:pt>
                <c:pt idx="3014">
                  <c:v>59268.371307373047</c:v>
                </c:pt>
                <c:pt idx="3015">
                  <c:v>50410.486587524414</c:v>
                </c:pt>
                <c:pt idx="3016">
                  <c:v>50410.486831665039</c:v>
                </c:pt>
                <c:pt idx="3017">
                  <c:v>46737.58039855957</c:v>
                </c:pt>
                <c:pt idx="3018">
                  <c:v>47451.97102355957</c:v>
                </c:pt>
                <c:pt idx="3019">
                  <c:v>47803.97102355957</c:v>
                </c:pt>
                <c:pt idx="3020">
                  <c:v>47759.21125793457</c:v>
                </c:pt>
                <c:pt idx="3021">
                  <c:v>47773.718887329102</c:v>
                </c:pt>
                <c:pt idx="3022">
                  <c:v>50046.463150024414</c:v>
                </c:pt>
                <c:pt idx="3023">
                  <c:v>48412.772415161133</c:v>
                </c:pt>
                <c:pt idx="3024">
                  <c:v>48897.500076293945</c:v>
                </c:pt>
                <c:pt idx="3025">
                  <c:v>48897.499954223626</c:v>
                </c:pt>
                <c:pt idx="3026">
                  <c:v>49199.405349731445</c:v>
                </c:pt>
                <c:pt idx="3027">
                  <c:v>49781.734169006348</c:v>
                </c:pt>
                <c:pt idx="3028">
                  <c:v>49790.95890045166</c:v>
                </c:pt>
                <c:pt idx="3029">
                  <c:v>49829.836990356445</c:v>
                </c:pt>
                <c:pt idx="3030">
                  <c:v>50865.991333007813</c:v>
                </c:pt>
                <c:pt idx="3031">
                  <c:v>50551.608840942383</c:v>
                </c:pt>
                <c:pt idx="3032">
                  <c:v>49157.9619140625</c:v>
                </c:pt>
                <c:pt idx="3033">
                  <c:v>49157.9619140625</c:v>
                </c:pt>
                <c:pt idx="3034">
                  <c:v>48395.607620239258</c:v>
                </c:pt>
                <c:pt idx="3035">
                  <c:v>47810.541152954102</c:v>
                </c:pt>
                <c:pt idx="3036">
                  <c:v>48106.941604614258</c:v>
                </c:pt>
                <c:pt idx="3037">
                  <c:v>48168.437576293945</c:v>
                </c:pt>
                <c:pt idx="3038">
                  <c:v>48553.148635864258</c:v>
                </c:pt>
                <c:pt idx="3039">
                  <c:v>48321.435501098633</c:v>
                </c:pt>
                <c:pt idx="3040">
                  <c:v>48562.372940063477</c:v>
                </c:pt>
                <c:pt idx="3041">
                  <c:v>48553.148574829102</c:v>
                </c:pt>
                <c:pt idx="3042">
                  <c:v>47429.903884887695</c:v>
                </c:pt>
                <c:pt idx="3043">
                  <c:v>46848.792373657227</c:v>
                </c:pt>
                <c:pt idx="3044">
                  <c:v>46839.568069458008</c:v>
                </c:pt>
                <c:pt idx="3045">
                  <c:v>49789.241424560547</c:v>
                </c:pt>
                <c:pt idx="3046">
                  <c:v>50887.634353637695</c:v>
                </c:pt>
                <c:pt idx="3047">
                  <c:v>50934.25959777832</c:v>
                </c:pt>
                <c:pt idx="3048">
                  <c:v>50934.260330200195</c:v>
                </c:pt>
                <c:pt idx="3049">
                  <c:v>50661.63362121582</c:v>
                </c:pt>
                <c:pt idx="3050">
                  <c:v>50731.799285888672</c:v>
                </c:pt>
                <c:pt idx="3051">
                  <c:v>50796.36935424804</c:v>
                </c:pt>
                <c:pt idx="3052">
                  <c:v>50796.369110107422</c:v>
                </c:pt>
                <c:pt idx="3053">
                  <c:v>49133.245948791504</c:v>
                </c:pt>
                <c:pt idx="3054">
                  <c:v>49133.246192932122</c:v>
                </c:pt>
                <c:pt idx="3055">
                  <c:v>49133.246070861816</c:v>
                </c:pt>
                <c:pt idx="3056">
                  <c:v>49968.756988525391</c:v>
                </c:pt>
                <c:pt idx="3057">
                  <c:v>49977.981475830071</c:v>
                </c:pt>
                <c:pt idx="3058">
                  <c:v>58205.918380737305</c:v>
                </c:pt>
                <c:pt idx="3059">
                  <c:v>58170.662277221672</c:v>
                </c:pt>
                <c:pt idx="3060">
                  <c:v>47361.251052856445</c:v>
                </c:pt>
                <c:pt idx="3061">
                  <c:v>47361.251052856445</c:v>
                </c:pt>
                <c:pt idx="3062">
                  <c:v>49970.58918762207</c:v>
                </c:pt>
                <c:pt idx="3063">
                  <c:v>50379.022354125977</c:v>
                </c:pt>
                <c:pt idx="3064">
                  <c:v>47190.749588012695</c:v>
                </c:pt>
                <c:pt idx="3065">
                  <c:v>47194.749588012695</c:v>
                </c:pt>
                <c:pt idx="3066">
                  <c:v>47203.974319458008</c:v>
                </c:pt>
                <c:pt idx="3067">
                  <c:v>49272.379531860352</c:v>
                </c:pt>
                <c:pt idx="3068">
                  <c:v>49272.379531860352</c:v>
                </c:pt>
                <c:pt idx="3069">
                  <c:v>49272.379531860352</c:v>
                </c:pt>
                <c:pt idx="3070">
                  <c:v>48431.245864868164</c:v>
                </c:pt>
                <c:pt idx="3071">
                  <c:v>50385.828994750977</c:v>
                </c:pt>
                <c:pt idx="3072">
                  <c:v>50395.053421020508</c:v>
                </c:pt>
                <c:pt idx="3073">
                  <c:v>50385.829055786133</c:v>
                </c:pt>
                <c:pt idx="3074">
                  <c:v>57995.433013916016</c:v>
                </c:pt>
                <c:pt idx="3075">
                  <c:v>62609.03833770752</c:v>
                </c:pt>
                <c:pt idx="3076">
                  <c:v>62778.440803527832</c:v>
                </c:pt>
                <c:pt idx="3077">
                  <c:v>62341.745193481438</c:v>
                </c:pt>
                <c:pt idx="3078">
                  <c:v>62815.278030395508</c:v>
                </c:pt>
                <c:pt idx="3079">
                  <c:v>50180.896682739258</c:v>
                </c:pt>
                <c:pt idx="3080">
                  <c:v>50180.896926879883</c:v>
                </c:pt>
                <c:pt idx="3081">
                  <c:v>52001.473220825188</c:v>
                </c:pt>
                <c:pt idx="3082">
                  <c:v>51739.200271606438</c:v>
                </c:pt>
                <c:pt idx="3083">
                  <c:v>51739.200271606438</c:v>
                </c:pt>
                <c:pt idx="3084">
                  <c:v>59580.823333740234</c:v>
                </c:pt>
                <c:pt idx="3085">
                  <c:v>58982.771575927734</c:v>
                </c:pt>
                <c:pt idx="3086">
                  <c:v>58986.771881103516</c:v>
                </c:pt>
                <c:pt idx="3087">
                  <c:v>58643.996368408203</c:v>
                </c:pt>
                <c:pt idx="3088">
                  <c:v>58249.457550048828</c:v>
                </c:pt>
                <c:pt idx="3089">
                  <c:v>57913.829681396484</c:v>
                </c:pt>
                <c:pt idx="3090">
                  <c:v>49145.666213989258</c:v>
                </c:pt>
                <c:pt idx="3091">
                  <c:v>49141.936599731445</c:v>
                </c:pt>
                <c:pt idx="3092">
                  <c:v>48696.311599731445</c:v>
                </c:pt>
                <c:pt idx="3093">
                  <c:v>48737.674453735352</c:v>
                </c:pt>
                <c:pt idx="3094">
                  <c:v>48886.49055480957</c:v>
                </c:pt>
                <c:pt idx="3095">
                  <c:v>46838.647933959961</c:v>
                </c:pt>
                <c:pt idx="3096">
                  <c:v>49411.678726196289</c:v>
                </c:pt>
                <c:pt idx="3097">
                  <c:v>57392.233840942383</c:v>
                </c:pt>
                <c:pt idx="3098">
                  <c:v>58047.336929321289</c:v>
                </c:pt>
                <c:pt idx="3099">
                  <c:v>58056.561477661133</c:v>
                </c:pt>
                <c:pt idx="3100">
                  <c:v>58056.561538696289</c:v>
                </c:pt>
                <c:pt idx="3101">
                  <c:v>58056.561538696289</c:v>
                </c:pt>
                <c:pt idx="3102">
                  <c:v>58450.138946533203</c:v>
                </c:pt>
                <c:pt idx="3103">
                  <c:v>57601.798248291016</c:v>
                </c:pt>
                <c:pt idx="3104">
                  <c:v>57435.655181884766</c:v>
                </c:pt>
                <c:pt idx="3105">
                  <c:v>49786.465270996094</c:v>
                </c:pt>
                <c:pt idx="3106">
                  <c:v>49771.772827148438</c:v>
                </c:pt>
                <c:pt idx="3107">
                  <c:v>49428.99755859375</c:v>
                </c:pt>
                <c:pt idx="3108">
                  <c:v>49139.808349609375</c:v>
                </c:pt>
                <c:pt idx="3109">
                  <c:v>48233.660339355469</c:v>
                </c:pt>
                <c:pt idx="3110">
                  <c:v>48128.882202148438</c:v>
                </c:pt>
                <c:pt idx="3111">
                  <c:v>50848.747467041016</c:v>
                </c:pt>
                <c:pt idx="3112">
                  <c:v>50848.747467041016</c:v>
                </c:pt>
                <c:pt idx="3113">
                  <c:v>52854.450103759766</c:v>
                </c:pt>
                <c:pt idx="3114">
                  <c:v>52854.516677856445</c:v>
                </c:pt>
                <c:pt idx="3115">
                  <c:v>49498.817153930664</c:v>
                </c:pt>
                <c:pt idx="3116">
                  <c:v>50114.256805419922</c:v>
                </c:pt>
                <c:pt idx="3117">
                  <c:v>50118.257110595703</c:v>
                </c:pt>
                <c:pt idx="3118">
                  <c:v>50127.481597900391</c:v>
                </c:pt>
                <c:pt idx="3119">
                  <c:v>50118.257110595703</c:v>
                </c:pt>
                <c:pt idx="3120">
                  <c:v>48782.77734375</c:v>
                </c:pt>
                <c:pt idx="3121">
                  <c:v>48782.24072265625</c:v>
                </c:pt>
                <c:pt idx="3122">
                  <c:v>48678.539138793945</c:v>
                </c:pt>
                <c:pt idx="3123">
                  <c:v>49044.211196899414</c:v>
                </c:pt>
                <c:pt idx="3124">
                  <c:v>47048.986038208008</c:v>
                </c:pt>
                <c:pt idx="3125">
                  <c:v>47199.87190246582</c:v>
                </c:pt>
                <c:pt idx="3126">
                  <c:v>47209.096145629876</c:v>
                </c:pt>
                <c:pt idx="3127">
                  <c:v>47320.23518371582</c:v>
                </c:pt>
                <c:pt idx="3128">
                  <c:v>47101.676345825195</c:v>
                </c:pt>
                <c:pt idx="3129">
                  <c:v>46239.350173950195</c:v>
                </c:pt>
                <c:pt idx="3130">
                  <c:v>48273.059463500977</c:v>
                </c:pt>
                <c:pt idx="3131">
                  <c:v>47891.74299621582</c:v>
                </c:pt>
                <c:pt idx="3132">
                  <c:v>47900.967483520508</c:v>
                </c:pt>
                <c:pt idx="3133">
                  <c:v>48277.059463500977</c:v>
                </c:pt>
                <c:pt idx="3134">
                  <c:v>59693.938934326172</c:v>
                </c:pt>
                <c:pt idx="3135">
                  <c:v>50006.656036376953</c:v>
                </c:pt>
                <c:pt idx="3136">
                  <c:v>49370.945449829102</c:v>
                </c:pt>
                <c:pt idx="3137">
                  <c:v>49380.17024230957</c:v>
                </c:pt>
                <c:pt idx="3138">
                  <c:v>49380.170120239258</c:v>
                </c:pt>
                <c:pt idx="3139">
                  <c:v>49666.673110961914</c:v>
                </c:pt>
                <c:pt idx="3140">
                  <c:v>50686.501388549805</c:v>
                </c:pt>
                <c:pt idx="3141">
                  <c:v>49876.286788940422</c:v>
                </c:pt>
                <c:pt idx="3142">
                  <c:v>50432.492385864258</c:v>
                </c:pt>
                <c:pt idx="3143">
                  <c:v>50139.864456176758</c:v>
                </c:pt>
                <c:pt idx="3144">
                  <c:v>53237.981216430657</c:v>
                </c:pt>
                <c:pt idx="3145">
                  <c:v>53187.260147094719</c:v>
                </c:pt>
                <c:pt idx="3146">
                  <c:v>54857.797576904297</c:v>
                </c:pt>
                <c:pt idx="3147">
                  <c:v>54813.037811279297</c:v>
                </c:pt>
                <c:pt idx="3148">
                  <c:v>58419.417388916016</c:v>
                </c:pt>
                <c:pt idx="3149">
                  <c:v>58741.034576416016</c:v>
                </c:pt>
                <c:pt idx="3150">
                  <c:v>52454.332107543945</c:v>
                </c:pt>
                <c:pt idx="3151">
                  <c:v>53086.153396606445</c:v>
                </c:pt>
                <c:pt idx="3152">
                  <c:v>53013.032302856445</c:v>
                </c:pt>
                <c:pt idx="3153">
                  <c:v>52939.922683715813</c:v>
                </c:pt>
                <c:pt idx="3154">
                  <c:v>49052.996170043945</c:v>
                </c:pt>
                <c:pt idx="3155">
                  <c:v>49062.220596313477</c:v>
                </c:pt>
                <c:pt idx="3156">
                  <c:v>47123.173294067383</c:v>
                </c:pt>
                <c:pt idx="3157">
                  <c:v>46638.177505493164</c:v>
                </c:pt>
                <c:pt idx="3158">
                  <c:v>46243.638565063477</c:v>
                </c:pt>
                <c:pt idx="3159">
                  <c:v>46150.941116333008</c:v>
                </c:pt>
                <c:pt idx="3160">
                  <c:v>48419.247207641602</c:v>
                </c:pt>
                <c:pt idx="3161">
                  <c:v>48423.247512817383</c:v>
                </c:pt>
                <c:pt idx="3162">
                  <c:v>48432.472061157227</c:v>
                </c:pt>
                <c:pt idx="3163">
                  <c:v>48423.247512817383</c:v>
                </c:pt>
                <c:pt idx="3164">
                  <c:v>58714.191112518303</c:v>
                </c:pt>
                <c:pt idx="3165">
                  <c:v>49427.998611450195</c:v>
                </c:pt>
                <c:pt idx="3166">
                  <c:v>49375.630996704102</c:v>
                </c:pt>
                <c:pt idx="3167">
                  <c:v>48454.554885864258</c:v>
                </c:pt>
                <c:pt idx="3168">
                  <c:v>48612.842849731445</c:v>
                </c:pt>
                <c:pt idx="3169">
                  <c:v>47448.773712158203</c:v>
                </c:pt>
                <c:pt idx="3170">
                  <c:v>49224.340469360352</c:v>
                </c:pt>
                <c:pt idx="3171">
                  <c:v>49219.323318481445</c:v>
                </c:pt>
                <c:pt idx="3172">
                  <c:v>48907.512588500977</c:v>
                </c:pt>
                <c:pt idx="3173">
                  <c:v>48961.903884887695</c:v>
                </c:pt>
                <c:pt idx="3174">
                  <c:v>48441.147842407227</c:v>
                </c:pt>
                <c:pt idx="3175">
                  <c:v>49115.58235168457</c:v>
                </c:pt>
                <c:pt idx="3176">
                  <c:v>60697.020584106438</c:v>
                </c:pt>
                <c:pt idx="3177">
                  <c:v>62460.398880004876</c:v>
                </c:pt>
                <c:pt idx="3178">
                  <c:v>63604.277786254876</c:v>
                </c:pt>
                <c:pt idx="3179">
                  <c:v>62891.352249145508</c:v>
                </c:pt>
                <c:pt idx="3180">
                  <c:v>57212.094696044922</c:v>
                </c:pt>
                <c:pt idx="3181">
                  <c:v>58231.917922973633</c:v>
                </c:pt>
                <c:pt idx="3182">
                  <c:v>58156.003067016602</c:v>
                </c:pt>
                <c:pt idx="3183">
                  <c:v>57882.877639770508</c:v>
                </c:pt>
                <c:pt idx="3184">
                  <c:v>49135.094314575195</c:v>
                </c:pt>
                <c:pt idx="3185">
                  <c:v>49135.094314575195</c:v>
                </c:pt>
                <c:pt idx="3186">
                  <c:v>49135.094314575195</c:v>
                </c:pt>
                <c:pt idx="3187">
                  <c:v>49410.807022094727</c:v>
                </c:pt>
                <c:pt idx="3188">
                  <c:v>49647.967361450195</c:v>
                </c:pt>
                <c:pt idx="3189">
                  <c:v>49218.570877075195</c:v>
                </c:pt>
                <c:pt idx="3190">
                  <c:v>47360.455459594727</c:v>
                </c:pt>
                <c:pt idx="3191">
                  <c:v>47360.455520629883</c:v>
                </c:pt>
                <c:pt idx="3192">
                  <c:v>47451.241165161133</c:v>
                </c:pt>
                <c:pt idx="3193">
                  <c:v>47451.241104125977</c:v>
                </c:pt>
                <c:pt idx="3194">
                  <c:v>47244.105178833008</c:v>
                </c:pt>
                <c:pt idx="3195">
                  <c:v>49641.836868286133</c:v>
                </c:pt>
                <c:pt idx="3196">
                  <c:v>49641.83674621582</c:v>
                </c:pt>
                <c:pt idx="3197">
                  <c:v>49595.801467895508</c:v>
                </c:pt>
                <c:pt idx="3198">
                  <c:v>49522.691848754883</c:v>
                </c:pt>
                <c:pt idx="3199">
                  <c:v>49449.571853637688</c:v>
                </c:pt>
                <c:pt idx="3200">
                  <c:v>49376.462112426758</c:v>
                </c:pt>
                <c:pt idx="3201">
                  <c:v>48229.806594848633</c:v>
                </c:pt>
                <c:pt idx="3202">
                  <c:v>49558.707473754883</c:v>
                </c:pt>
                <c:pt idx="3203">
                  <c:v>49767.970169067383</c:v>
                </c:pt>
                <c:pt idx="3204">
                  <c:v>49766.540725708008</c:v>
                </c:pt>
                <c:pt idx="3205">
                  <c:v>48698.244583129883</c:v>
                </c:pt>
                <c:pt idx="3206">
                  <c:v>49083.559036254883</c:v>
                </c:pt>
                <c:pt idx="3207">
                  <c:v>49083.344680786133</c:v>
                </c:pt>
                <c:pt idx="3208">
                  <c:v>49431.719619750977</c:v>
                </c:pt>
                <c:pt idx="3209">
                  <c:v>60880.419952392578</c:v>
                </c:pt>
                <c:pt idx="3210">
                  <c:v>48701.195877075195</c:v>
                </c:pt>
                <c:pt idx="3211">
                  <c:v>52524.683670043945</c:v>
                </c:pt>
                <c:pt idx="3212">
                  <c:v>48234.968765258789</c:v>
                </c:pt>
                <c:pt idx="3213">
                  <c:v>48625.34553527832</c:v>
                </c:pt>
                <c:pt idx="3214">
                  <c:v>50095.440994262695</c:v>
                </c:pt>
                <c:pt idx="3215">
                  <c:v>50091.440872192376</c:v>
                </c:pt>
                <c:pt idx="3216">
                  <c:v>49866.69563293457</c:v>
                </c:pt>
                <c:pt idx="3217">
                  <c:v>47543.547073364258</c:v>
                </c:pt>
                <c:pt idx="3218">
                  <c:v>47699.657180786126</c:v>
                </c:pt>
                <c:pt idx="3219">
                  <c:v>47699.657180786126</c:v>
                </c:pt>
                <c:pt idx="3220">
                  <c:v>47699.65705871582</c:v>
                </c:pt>
                <c:pt idx="3221">
                  <c:v>47690.432815551758</c:v>
                </c:pt>
                <c:pt idx="3222">
                  <c:v>50327.275405883789</c:v>
                </c:pt>
                <c:pt idx="3223">
                  <c:v>50336.500015258789</c:v>
                </c:pt>
                <c:pt idx="3224">
                  <c:v>50483.385696411133</c:v>
                </c:pt>
                <c:pt idx="3225">
                  <c:v>50874.702377319336</c:v>
                </c:pt>
                <c:pt idx="3226">
                  <c:v>50874.702438354492</c:v>
                </c:pt>
                <c:pt idx="3227">
                  <c:v>50874.702560424805</c:v>
                </c:pt>
                <c:pt idx="3228">
                  <c:v>50767.825820922852</c:v>
                </c:pt>
                <c:pt idx="3229">
                  <c:v>47498.150039672852</c:v>
                </c:pt>
                <c:pt idx="3230">
                  <c:v>47122.060134887695</c:v>
                </c:pt>
                <c:pt idx="3231">
                  <c:v>47387.248733520508</c:v>
                </c:pt>
                <c:pt idx="3232">
                  <c:v>47378.024368286133</c:v>
                </c:pt>
                <c:pt idx="3233">
                  <c:v>47180.919631958008</c:v>
                </c:pt>
                <c:pt idx="3234">
                  <c:v>49665.772537231445</c:v>
                </c:pt>
                <c:pt idx="3235">
                  <c:v>49722.014724731445</c:v>
                </c:pt>
                <c:pt idx="3236">
                  <c:v>49722.014785766602</c:v>
                </c:pt>
                <c:pt idx="3237">
                  <c:v>49722.014724731445</c:v>
                </c:pt>
                <c:pt idx="3238">
                  <c:v>50332.869827270508</c:v>
                </c:pt>
                <c:pt idx="3239">
                  <c:v>50334.21565246582</c:v>
                </c:pt>
                <c:pt idx="3240">
                  <c:v>50727.919845581047</c:v>
                </c:pt>
                <c:pt idx="3241">
                  <c:v>50727.92008972168</c:v>
                </c:pt>
                <c:pt idx="3242">
                  <c:v>50727.92008972168</c:v>
                </c:pt>
                <c:pt idx="3243">
                  <c:v>50662.82014465332</c:v>
                </c:pt>
                <c:pt idx="3244">
                  <c:v>47749.435195922852</c:v>
                </c:pt>
                <c:pt idx="3245">
                  <c:v>47758.659622192383</c:v>
                </c:pt>
                <c:pt idx="3246">
                  <c:v>47758.958450317383</c:v>
                </c:pt>
                <c:pt idx="3247">
                  <c:v>47373.641983032227</c:v>
                </c:pt>
                <c:pt idx="3248">
                  <c:v>47155.083450317383</c:v>
                </c:pt>
                <c:pt idx="3249">
                  <c:v>50102.182327270508</c:v>
                </c:pt>
                <c:pt idx="3250">
                  <c:v>50111.40657043457</c:v>
                </c:pt>
                <c:pt idx="3251">
                  <c:v>50114.051223754883</c:v>
                </c:pt>
                <c:pt idx="3252">
                  <c:v>50104.826736450195</c:v>
                </c:pt>
                <c:pt idx="3253">
                  <c:v>49876.595474243164</c:v>
                </c:pt>
                <c:pt idx="3254">
                  <c:v>49885.819778442383</c:v>
                </c:pt>
                <c:pt idx="3255">
                  <c:v>48115.989288330078</c:v>
                </c:pt>
                <c:pt idx="3256">
                  <c:v>48115.989532470703</c:v>
                </c:pt>
                <c:pt idx="3257">
                  <c:v>48773.679763793945</c:v>
                </c:pt>
                <c:pt idx="3258">
                  <c:v>48912.396438598633</c:v>
                </c:pt>
                <c:pt idx="3259">
                  <c:v>48911.766799926758</c:v>
                </c:pt>
                <c:pt idx="3260">
                  <c:v>50669.882522583008</c:v>
                </c:pt>
                <c:pt idx="3261">
                  <c:v>50628.385818481438</c:v>
                </c:pt>
                <c:pt idx="3262">
                  <c:v>50628.38606262207</c:v>
                </c:pt>
                <c:pt idx="3263">
                  <c:v>50628.385818481438</c:v>
                </c:pt>
                <c:pt idx="3264">
                  <c:v>48739.731788635254</c:v>
                </c:pt>
                <c:pt idx="3265">
                  <c:v>53422.00764465332</c:v>
                </c:pt>
                <c:pt idx="3266">
                  <c:v>53431.232009887695</c:v>
                </c:pt>
                <c:pt idx="3267">
                  <c:v>53675.502029418938</c:v>
                </c:pt>
                <c:pt idx="3268">
                  <c:v>53675.501907348633</c:v>
                </c:pt>
                <c:pt idx="3269">
                  <c:v>53675.502029418938</c:v>
                </c:pt>
                <c:pt idx="3270">
                  <c:v>49095.713455200195</c:v>
                </c:pt>
                <c:pt idx="3271">
                  <c:v>49095.713455200195</c:v>
                </c:pt>
                <c:pt idx="3272">
                  <c:v>49098.357986450195</c:v>
                </c:pt>
                <c:pt idx="3273">
                  <c:v>49561.494705200195</c:v>
                </c:pt>
                <c:pt idx="3274">
                  <c:v>49561.494705200195</c:v>
                </c:pt>
                <c:pt idx="3275">
                  <c:v>49564.350173950195</c:v>
                </c:pt>
                <c:pt idx="3276">
                  <c:v>49564.350173950195</c:v>
                </c:pt>
                <c:pt idx="3277">
                  <c:v>51088.999588012695</c:v>
                </c:pt>
                <c:pt idx="3278">
                  <c:v>51088.999588012695</c:v>
                </c:pt>
                <c:pt idx="3279">
                  <c:v>51088.999588012695</c:v>
                </c:pt>
                <c:pt idx="3280">
                  <c:v>50104.847793579102</c:v>
                </c:pt>
                <c:pt idx="3281">
                  <c:v>48593.571731567376</c:v>
                </c:pt>
                <c:pt idx="3282">
                  <c:v>48520.67219543457</c:v>
                </c:pt>
                <c:pt idx="3283">
                  <c:v>48447.23664855957</c:v>
                </c:pt>
                <c:pt idx="3284">
                  <c:v>50231.392471313477</c:v>
                </c:pt>
                <c:pt idx="3285">
                  <c:v>51373.671966552734</c:v>
                </c:pt>
                <c:pt idx="3286">
                  <c:v>51325.861175537109</c:v>
                </c:pt>
                <c:pt idx="3287">
                  <c:v>51324.843841552734</c:v>
                </c:pt>
                <c:pt idx="3288">
                  <c:v>50915.808074951172</c:v>
                </c:pt>
                <c:pt idx="3289">
                  <c:v>49509.82014465332</c:v>
                </c:pt>
                <c:pt idx="3290">
                  <c:v>49509.820388793945</c:v>
                </c:pt>
                <c:pt idx="3291">
                  <c:v>49752.318801879876</c:v>
                </c:pt>
                <c:pt idx="3292">
                  <c:v>49585.576126098626</c:v>
                </c:pt>
                <c:pt idx="3293">
                  <c:v>49397.313430786126</c:v>
                </c:pt>
                <c:pt idx="3294">
                  <c:v>45881.05696105957</c:v>
                </c:pt>
                <c:pt idx="3295">
                  <c:v>45890.28157043457</c:v>
                </c:pt>
                <c:pt idx="3296">
                  <c:v>45890.281692504883</c:v>
                </c:pt>
                <c:pt idx="3297">
                  <c:v>45890.281814575195</c:v>
                </c:pt>
                <c:pt idx="3298">
                  <c:v>50943.090896606445</c:v>
                </c:pt>
                <c:pt idx="3299">
                  <c:v>50824.157302856445</c:v>
                </c:pt>
                <c:pt idx="3300">
                  <c:v>50290.756240844727</c:v>
                </c:pt>
                <c:pt idx="3301">
                  <c:v>46436.295547485352</c:v>
                </c:pt>
                <c:pt idx="3302">
                  <c:v>46080.608963012695</c:v>
                </c:pt>
                <c:pt idx="3303">
                  <c:v>46084.609085083008</c:v>
                </c:pt>
                <c:pt idx="3304">
                  <c:v>46093.833389282227</c:v>
                </c:pt>
                <c:pt idx="3305">
                  <c:v>45838.575820922852</c:v>
                </c:pt>
                <c:pt idx="3306">
                  <c:v>43764.626602172852</c:v>
                </c:pt>
                <c:pt idx="3307">
                  <c:v>43765.98225402832</c:v>
                </c:pt>
                <c:pt idx="3308">
                  <c:v>43727.395523071289</c:v>
                </c:pt>
                <c:pt idx="3309">
                  <c:v>43580.909622192383</c:v>
                </c:pt>
                <c:pt idx="3310">
                  <c:v>47288.721267700195</c:v>
                </c:pt>
                <c:pt idx="3311">
                  <c:v>47292.721328735352</c:v>
                </c:pt>
                <c:pt idx="3312">
                  <c:v>47301.945938110352</c:v>
                </c:pt>
                <c:pt idx="3313">
                  <c:v>47301.945999145508</c:v>
                </c:pt>
                <c:pt idx="3314">
                  <c:v>47059.449905395508</c:v>
                </c:pt>
                <c:pt idx="3315">
                  <c:v>61911.932571411133</c:v>
                </c:pt>
                <c:pt idx="3316">
                  <c:v>61919.233901977539</c:v>
                </c:pt>
                <c:pt idx="3317">
                  <c:v>63419.46369934082</c:v>
                </c:pt>
                <c:pt idx="3318">
                  <c:v>63300.53010559082</c:v>
                </c:pt>
                <c:pt idx="3319">
                  <c:v>62089.431167602539</c:v>
                </c:pt>
                <c:pt idx="3320">
                  <c:v>49464.541763305664</c:v>
                </c:pt>
                <c:pt idx="3321">
                  <c:v>48481.235427856445</c:v>
                </c:pt>
                <c:pt idx="3322">
                  <c:v>48113.602920532227</c:v>
                </c:pt>
                <c:pt idx="3323">
                  <c:v>47831.555358886719</c:v>
                </c:pt>
                <c:pt idx="3324">
                  <c:v>47904.455200195313</c:v>
                </c:pt>
                <c:pt idx="3325">
                  <c:v>47977.355224609375</c:v>
                </c:pt>
                <c:pt idx="3326">
                  <c:v>48023.493896484375</c:v>
                </c:pt>
                <c:pt idx="3327">
                  <c:v>46437.178405761719</c:v>
                </c:pt>
                <c:pt idx="3328">
                  <c:v>59030.502960205078</c:v>
                </c:pt>
                <c:pt idx="3329">
                  <c:v>59030.503082275391</c:v>
                </c:pt>
                <c:pt idx="3330">
                  <c:v>59955.965286254876</c:v>
                </c:pt>
                <c:pt idx="3331">
                  <c:v>60145.842727661126</c:v>
                </c:pt>
                <c:pt idx="3332">
                  <c:v>48623.919326782227</c:v>
                </c:pt>
                <c:pt idx="3333">
                  <c:v>49058.06428527832</c:v>
                </c:pt>
                <c:pt idx="3334">
                  <c:v>49058.06428527832</c:v>
                </c:pt>
                <c:pt idx="3335">
                  <c:v>48830.429153442383</c:v>
                </c:pt>
                <c:pt idx="3336">
                  <c:v>49770.083389282227</c:v>
                </c:pt>
                <c:pt idx="3337">
                  <c:v>49742.804092407227</c:v>
                </c:pt>
                <c:pt idx="3338">
                  <c:v>49742.804092407227</c:v>
                </c:pt>
                <c:pt idx="3339">
                  <c:v>51359.6923828125</c:v>
                </c:pt>
                <c:pt idx="3340">
                  <c:v>51359.6923828125</c:v>
                </c:pt>
                <c:pt idx="3341">
                  <c:v>48501.123733520508</c:v>
                </c:pt>
                <c:pt idx="3342">
                  <c:v>48411.604934692383</c:v>
                </c:pt>
                <c:pt idx="3343">
                  <c:v>48411.604934692383</c:v>
                </c:pt>
                <c:pt idx="3344">
                  <c:v>48322.08576965332</c:v>
                </c:pt>
                <c:pt idx="3345">
                  <c:v>49815.609268188477</c:v>
                </c:pt>
                <c:pt idx="3346">
                  <c:v>50499.839248657227</c:v>
                </c:pt>
                <c:pt idx="3347">
                  <c:v>50499.839309692383</c:v>
                </c:pt>
                <c:pt idx="3348">
                  <c:v>50499.839309692383</c:v>
                </c:pt>
                <c:pt idx="3349">
                  <c:v>51335.974075317383</c:v>
                </c:pt>
                <c:pt idx="3350">
                  <c:v>48720.350662231445</c:v>
                </c:pt>
                <c:pt idx="3351">
                  <c:v>49207.177810668945</c:v>
                </c:pt>
                <c:pt idx="3352">
                  <c:v>49254.266372680664</c:v>
                </c:pt>
                <c:pt idx="3353">
                  <c:v>49254.266189575195</c:v>
                </c:pt>
                <c:pt idx="3354">
                  <c:v>49245.04182434082</c:v>
                </c:pt>
                <c:pt idx="3355">
                  <c:v>49399.238357543945</c:v>
                </c:pt>
                <c:pt idx="3356">
                  <c:v>47224.131423950195</c:v>
                </c:pt>
                <c:pt idx="3357">
                  <c:v>47233.355850219727</c:v>
                </c:pt>
                <c:pt idx="3358">
                  <c:v>59054.643402099609</c:v>
                </c:pt>
                <c:pt idx="3359">
                  <c:v>59054.643402099609</c:v>
                </c:pt>
                <c:pt idx="3360">
                  <c:v>49403.898025512695</c:v>
                </c:pt>
                <c:pt idx="3361">
                  <c:v>49403.898025512695</c:v>
                </c:pt>
                <c:pt idx="3362">
                  <c:v>49406.753494262695</c:v>
                </c:pt>
                <c:pt idx="3363">
                  <c:v>49930.207595825195</c:v>
                </c:pt>
                <c:pt idx="3364">
                  <c:v>48734.356033325195</c:v>
                </c:pt>
                <c:pt idx="3365">
                  <c:v>48370.832595825195</c:v>
                </c:pt>
                <c:pt idx="3366">
                  <c:v>48370.832595825195</c:v>
                </c:pt>
                <c:pt idx="3367">
                  <c:v>49197.496658325195</c:v>
                </c:pt>
                <c:pt idx="3368">
                  <c:v>49197.496658325195</c:v>
                </c:pt>
                <c:pt idx="3369">
                  <c:v>48593.030838012695</c:v>
                </c:pt>
                <c:pt idx="3370">
                  <c:v>48593.030838012695</c:v>
                </c:pt>
                <c:pt idx="3371">
                  <c:v>48958.096267700195</c:v>
                </c:pt>
                <c:pt idx="3372">
                  <c:v>48718.578567504883</c:v>
                </c:pt>
                <c:pt idx="3373">
                  <c:v>48718.578506469727</c:v>
                </c:pt>
                <c:pt idx="3374">
                  <c:v>48718.578567504883</c:v>
                </c:pt>
                <c:pt idx="3375">
                  <c:v>49130.516494750977</c:v>
                </c:pt>
                <c:pt idx="3376">
                  <c:v>49577.38020324707</c:v>
                </c:pt>
                <c:pt idx="3377">
                  <c:v>49577.38020324707</c:v>
                </c:pt>
                <c:pt idx="3378">
                  <c:v>49159.196487426758</c:v>
                </c:pt>
                <c:pt idx="3379">
                  <c:v>49086.086502075195</c:v>
                </c:pt>
                <c:pt idx="3380">
                  <c:v>49012.966445922852</c:v>
                </c:pt>
                <c:pt idx="3381">
                  <c:v>48939.856582641602</c:v>
                </c:pt>
                <c:pt idx="3382">
                  <c:v>48454.326248168945</c:v>
                </c:pt>
                <c:pt idx="3383">
                  <c:v>48596.484329223633</c:v>
                </c:pt>
                <c:pt idx="3384">
                  <c:v>48234.307693481445</c:v>
                </c:pt>
                <c:pt idx="3385">
                  <c:v>47949.632888793945</c:v>
                </c:pt>
                <c:pt idx="3386">
                  <c:v>47597.632949829102</c:v>
                </c:pt>
                <c:pt idx="3387">
                  <c:v>47597.633010864258</c:v>
                </c:pt>
                <c:pt idx="3388">
                  <c:v>47597.632949829102</c:v>
                </c:pt>
                <c:pt idx="3389">
                  <c:v>48741.431777954102</c:v>
                </c:pt>
                <c:pt idx="3390">
                  <c:v>49587.714431762695</c:v>
                </c:pt>
                <c:pt idx="3391">
                  <c:v>49973.03059387207</c:v>
                </c:pt>
                <c:pt idx="3392">
                  <c:v>49973.030838012695</c:v>
                </c:pt>
                <c:pt idx="3393">
                  <c:v>49973.030838012695</c:v>
                </c:pt>
                <c:pt idx="3394">
                  <c:v>49907.926345825195</c:v>
                </c:pt>
                <c:pt idx="3395">
                  <c:v>49737.81965637207</c:v>
                </c:pt>
                <c:pt idx="3396">
                  <c:v>49748.01106262207</c:v>
                </c:pt>
                <c:pt idx="3397">
                  <c:v>49580.111770629883</c:v>
                </c:pt>
                <c:pt idx="3398">
                  <c:v>49580.111770629883</c:v>
                </c:pt>
                <c:pt idx="3399">
                  <c:v>50127.381912231445</c:v>
                </c:pt>
                <c:pt idx="3400">
                  <c:v>58210.264724731438</c:v>
                </c:pt>
                <c:pt idx="3401">
                  <c:v>58906.931716918938</c:v>
                </c:pt>
                <c:pt idx="3402">
                  <c:v>58906.931228637688</c:v>
                </c:pt>
                <c:pt idx="3403">
                  <c:v>58164.746368408203</c:v>
                </c:pt>
                <c:pt idx="3404">
                  <c:v>58558.087249755859</c:v>
                </c:pt>
                <c:pt idx="3405">
                  <c:v>61344.170303344727</c:v>
                </c:pt>
                <c:pt idx="3406">
                  <c:v>61186.578262329094</c:v>
                </c:pt>
                <c:pt idx="3407">
                  <c:v>50870.009719848633</c:v>
                </c:pt>
                <c:pt idx="3408">
                  <c:v>50870.009719848633</c:v>
                </c:pt>
                <c:pt idx="3409">
                  <c:v>48103.802978515625</c:v>
                </c:pt>
                <c:pt idx="3410">
                  <c:v>48103.802917480469</c:v>
                </c:pt>
                <c:pt idx="3411">
                  <c:v>47407.897018432617</c:v>
                </c:pt>
                <c:pt idx="3412">
                  <c:v>47407.897018432617</c:v>
                </c:pt>
                <c:pt idx="3413">
                  <c:v>56674.795303344727</c:v>
                </c:pt>
                <c:pt idx="3414">
                  <c:v>56610.899612426758</c:v>
                </c:pt>
                <c:pt idx="3415">
                  <c:v>56791.89338684082</c:v>
                </c:pt>
                <c:pt idx="3416">
                  <c:v>56638.48176574707</c:v>
                </c:pt>
                <c:pt idx="3417">
                  <c:v>56638.481826782227</c:v>
                </c:pt>
                <c:pt idx="3418">
                  <c:v>57479.190155029297</c:v>
                </c:pt>
                <c:pt idx="3419">
                  <c:v>57479.190155029297</c:v>
                </c:pt>
                <c:pt idx="3420">
                  <c:v>63544.7646484375</c:v>
                </c:pt>
                <c:pt idx="3421">
                  <c:v>63580.658203125</c:v>
                </c:pt>
                <c:pt idx="3422">
                  <c:v>49216.197540283203</c:v>
                </c:pt>
                <c:pt idx="3423">
                  <c:v>49117.56916809082</c:v>
                </c:pt>
                <c:pt idx="3424">
                  <c:v>48308.89533996582</c:v>
                </c:pt>
                <c:pt idx="3425">
                  <c:v>48254.911575317383</c:v>
                </c:pt>
                <c:pt idx="3426">
                  <c:v>47967.631546020508</c:v>
                </c:pt>
                <c:pt idx="3427">
                  <c:v>49884.14924621582</c:v>
                </c:pt>
                <c:pt idx="3428">
                  <c:v>50412.154373168945</c:v>
                </c:pt>
                <c:pt idx="3429">
                  <c:v>50421.378494262695</c:v>
                </c:pt>
                <c:pt idx="3430">
                  <c:v>48331.464942932129</c:v>
                </c:pt>
                <c:pt idx="3431">
                  <c:v>48342.031105041504</c:v>
                </c:pt>
                <c:pt idx="3432">
                  <c:v>48340.138771057129</c:v>
                </c:pt>
                <c:pt idx="3433">
                  <c:v>50230.117614746094</c:v>
                </c:pt>
                <c:pt idx="3434">
                  <c:v>50230.117614746094</c:v>
                </c:pt>
                <c:pt idx="3435">
                  <c:v>50838.592361450195</c:v>
                </c:pt>
                <c:pt idx="3436">
                  <c:v>50814.893920898438</c:v>
                </c:pt>
                <c:pt idx="3437">
                  <c:v>50824.118347167969</c:v>
                </c:pt>
                <c:pt idx="3438">
                  <c:v>50815.693923950195</c:v>
                </c:pt>
                <c:pt idx="3439">
                  <c:v>49757.424270629883</c:v>
                </c:pt>
                <c:pt idx="3440">
                  <c:v>49092.145462036133</c:v>
                </c:pt>
                <c:pt idx="3441">
                  <c:v>49096.77229309082</c:v>
                </c:pt>
                <c:pt idx="3442">
                  <c:v>49488.337783813477</c:v>
                </c:pt>
                <c:pt idx="3443">
                  <c:v>49488.337783813477</c:v>
                </c:pt>
                <c:pt idx="3444">
                  <c:v>49488.33772277832</c:v>
                </c:pt>
                <c:pt idx="3445">
                  <c:v>48268.965431213379</c:v>
                </c:pt>
                <c:pt idx="3446">
                  <c:v>49325.372291564941</c:v>
                </c:pt>
                <c:pt idx="3447">
                  <c:v>49325.372657775872</c:v>
                </c:pt>
                <c:pt idx="3448">
                  <c:v>48869.736377716064</c:v>
                </c:pt>
                <c:pt idx="3449">
                  <c:v>49076.012500762932</c:v>
                </c:pt>
                <c:pt idx="3450">
                  <c:v>48888.895584106445</c:v>
                </c:pt>
                <c:pt idx="3451">
                  <c:v>48888.55989074707</c:v>
                </c:pt>
                <c:pt idx="3452">
                  <c:v>48888.55989074707</c:v>
                </c:pt>
                <c:pt idx="3453">
                  <c:v>48596.105056762695</c:v>
                </c:pt>
                <c:pt idx="3454">
                  <c:v>48596.440017700195</c:v>
                </c:pt>
                <c:pt idx="3455">
                  <c:v>50028.513137817383</c:v>
                </c:pt>
                <c:pt idx="3456">
                  <c:v>49937.620315551758</c:v>
                </c:pt>
                <c:pt idx="3457">
                  <c:v>49211.996658325195</c:v>
                </c:pt>
                <c:pt idx="3458">
                  <c:v>59755.46321105957</c:v>
                </c:pt>
                <c:pt idx="3459">
                  <c:v>59605.92512512207</c:v>
                </c:pt>
                <c:pt idx="3460">
                  <c:v>59559.13166809082</c:v>
                </c:pt>
                <c:pt idx="3461">
                  <c:v>58520.093170166016</c:v>
                </c:pt>
                <c:pt idx="3462">
                  <c:v>59369.538360595703</c:v>
                </c:pt>
                <c:pt idx="3463">
                  <c:v>59628.460235595696</c:v>
                </c:pt>
                <c:pt idx="3464">
                  <c:v>59628.459991455078</c:v>
                </c:pt>
                <c:pt idx="3465">
                  <c:v>49461.596328735352</c:v>
                </c:pt>
                <c:pt idx="3466">
                  <c:v>50208.928298950195</c:v>
                </c:pt>
                <c:pt idx="3467">
                  <c:v>49827.611892700195</c:v>
                </c:pt>
                <c:pt idx="3468">
                  <c:v>49836.836318969727</c:v>
                </c:pt>
                <c:pt idx="3469">
                  <c:v>50222.152725219727</c:v>
                </c:pt>
                <c:pt idx="3470">
                  <c:v>51089.793533325195</c:v>
                </c:pt>
                <c:pt idx="3471">
                  <c:v>51089.793533325195</c:v>
                </c:pt>
                <c:pt idx="3472">
                  <c:v>53209.459060668945</c:v>
                </c:pt>
                <c:pt idx="3473">
                  <c:v>53209.459060668945</c:v>
                </c:pt>
                <c:pt idx="3474">
                  <c:v>48968.265762329102</c:v>
                </c:pt>
                <c:pt idx="3475">
                  <c:v>48968.265762329102</c:v>
                </c:pt>
                <c:pt idx="3476">
                  <c:v>50061.093521118164</c:v>
                </c:pt>
                <c:pt idx="3477">
                  <c:v>50070.318252563477</c:v>
                </c:pt>
                <c:pt idx="3478">
                  <c:v>50070.31819152832</c:v>
                </c:pt>
                <c:pt idx="3479">
                  <c:v>50043.318252563477</c:v>
                </c:pt>
                <c:pt idx="3480">
                  <c:v>61773.853836059563</c:v>
                </c:pt>
                <c:pt idx="3481">
                  <c:v>50612.576370239258</c:v>
                </c:pt>
                <c:pt idx="3482">
                  <c:v>50621.800735473633</c:v>
                </c:pt>
                <c:pt idx="3483">
                  <c:v>46236.756286621094</c:v>
                </c:pt>
                <c:pt idx="3484">
                  <c:v>46240.756286621094</c:v>
                </c:pt>
                <c:pt idx="3485">
                  <c:v>46249.980712890625</c:v>
                </c:pt>
                <c:pt idx="3486">
                  <c:v>45755.760192871094</c:v>
                </c:pt>
                <c:pt idx="3487">
                  <c:v>45143.730834960938</c:v>
                </c:pt>
                <c:pt idx="3488">
                  <c:v>48859.66096496582</c:v>
                </c:pt>
                <c:pt idx="3489">
                  <c:v>55162.295791625977</c:v>
                </c:pt>
                <c:pt idx="3490">
                  <c:v>55093.18586730957</c:v>
                </c:pt>
                <c:pt idx="3491">
                  <c:v>55029.290176391602</c:v>
                </c:pt>
                <c:pt idx="3492">
                  <c:v>54835.81526184082</c:v>
                </c:pt>
                <c:pt idx="3493">
                  <c:v>57567.140899658203</c:v>
                </c:pt>
                <c:pt idx="3494">
                  <c:v>57614.480255126953</c:v>
                </c:pt>
                <c:pt idx="3495">
                  <c:v>51615.611099243164</c:v>
                </c:pt>
                <c:pt idx="3496">
                  <c:v>49289.07258605957</c:v>
                </c:pt>
                <c:pt idx="3497">
                  <c:v>49289.07258605957</c:v>
                </c:pt>
                <c:pt idx="3498">
                  <c:v>49286.85774230957</c:v>
                </c:pt>
                <c:pt idx="3499">
                  <c:v>49277.633316040039</c:v>
                </c:pt>
                <c:pt idx="3500">
                  <c:v>49840.096572875977</c:v>
                </c:pt>
                <c:pt idx="3501">
                  <c:v>49840.096633911133</c:v>
                </c:pt>
                <c:pt idx="3502">
                  <c:v>49840.096572875977</c:v>
                </c:pt>
                <c:pt idx="3503">
                  <c:v>57997.476272583001</c:v>
                </c:pt>
                <c:pt idx="3504">
                  <c:v>57815.409194946289</c:v>
                </c:pt>
                <c:pt idx="3505">
                  <c:v>57522.78059387207</c:v>
                </c:pt>
                <c:pt idx="3506">
                  <c:v>59813.586227416992</c:v>
                </c:pt>
                <c:pt idx="3507">
                  <c:v>59813.586166381836</c:v>
                </c:pt>
                <c:pt idx="3508">
                  <c:v>59817.586166381836</c:v>
                </c:pt>
                <c:pt idx="3509">
                  <c:v>59813.586227416992</c:v>
                </c:pt>
                <c:pt idx="3510">
                  <c:v>51553.402725219727</c:v>
                </c:pt>
                <c:pt idx="3511">
                  <c:v>53188.22785949707</c:v>
                </c:pt>
                <c:pt idx="3512">
                  <c:v>48803.837966918945</c:v>
                </c:pt>
                <c:pt idx="3513">
                  <c:v>48734.93830871582</c:v>
                </c:pt>
                <c:pt idx="3514">
                  <c:v>48671.26252746582</c:v>
                </c:pt>
                <c:pt idx="3515">
                  <c:v>48598.36311340332</c:v>
                </c:pt>
                <c:pt idx="3516">
                  <c:v>48525.46321105957</c:v>
                </c:pt>
                <c:pt idx="3517">
                  <c:v>50358.177139282227</c:v>
                </c:pt>
                <c:pt idx="3518">
                  <c:v>50408.347183227539</c:v>
                </c:pt>
                <c:pt idx="3519">
                  <c:v>50408.347122192383</c:v>
                </c:pt>
                <c:pt idx="3520">
                  <c:v>50537.690383911133</c:v>
                </c:pt>
                <c:pt idx="3521">
                  <c:v>50537.690872192383</c:v>
                </c:pt>
                <c:pt idx="3522">
                  <c:v>50777.102981567376</c:v>
                </c:pt>
                <c:pt idx="3523">
                  <c:v>47123.496803283691</c:v>
                </c:pt>
                <c:pt idx="3524">
                  <c:v>47205.62100982666</c:v>
                </c:pt>
                <c:pt idx="3525">
                  <c:v>48282.600723266602</c:v>
                </c:pt>
                <c:pt idx="3526">
                  <c:v>48282.600723266602</c:v>
                </c:pt>
                <c:pt idx="3527">
                  <c:v>48273.37629699707</c:v>
                </c:pt>
                <c:pt idx="3528">
                  <c:v>47802.442947387695</c:v>
                </c:pt>
                <c:pt idx="3529">
                  <c:v>47811.66731262207</c:v>
                </c:pt>
                <c:pt idx="3530">
                  <c:v>52124.726348876953</c:v>
                </c:pt>
                <c:pt idx="3531">
                  <c:v>52124.726837158203</c:v>
                </c:pt>
                <c:pt idx="3532">
                  <c:v>51739.412628173828</c:v>
                </c:pt>
                <c:pt idx="3533">
                  <c:v>51739.412384033203</c:v>
                </c:pt>
                <c:pt idx="3534">
                  <c:v>52124.726593017578</c:v>
                </c:pt>
                <c:pt idx="3535">
                  <c:v>51746.582550048828</c:v>
                </c:pt>
                <c:pt idx="3536">
                  <c:v>49263.222625732422</c:v>
                </c:pt>
                <c:pt idx="3537">
                  <c:v>58503.591323852539</c:v>
                </c:pt>
                <c:pt idx="3538">
                  <c:v>58123.568374633789</c:v>
                </c:pt>
                <c:pt idx="3539">
                  <c:v>58123.568435668945</c:v>
                </c:pt>
                <c:pt idx="3540">
                  <c:v>49912.264236450195</c:v>
                </c:pt>
                <c:pt idx="3541">
                  <c:v>49929.894119262695</c:v>
                </c:pt>
                <c:pt idx="3542">
                  <c:v>49471.457656860352</c:v>
                </c:pt>
                <c:pt idx="3543">
                  <c:v>48367.976638793945</c:v>
                </c:pt>
                <c:pt idx="3544">
                  <c:v>48814.008499145508</c:v>
                </c:pt>
                <c:pt idx="3545">
                  <c:v>48814.008499145508</c:v>
                </c:pt>
                <c:pt idx="3546">
                  <c:v>49339.451858520508</c:v>
                </c:pt>
                <c:pt idx="3547">
                  <c:v>49339.451858520508</c:v>
                </c:pt>
                <c:pt idx="3548">
                  <c:v>49339.451858520508</c:v>
                </c:pt>
                <c:pt idx="3549">
                  <c:v>49272.076248168945</c:v>
                </c:pt>
                <c:pt idx="3550">
                  <c:v>49281.300735473633</c:v>
                </c:pt>
                <c:pt idx="3551">
                  <c:v>46343.566116333008</c:v>
                </c:pt>
                <c:pt idx="3552">
                  <c:v>46279.890640258789</c:v>
                </c:pt>
                <c:pt idx="3553">
                  <c:v>46206.991897583008</c:v>
                </c:pt>
                <c:pt idx="3554">
                  <c:v>46206.991897583008</c:v>
                </c:pt>
                <c:pt idx="3555">
                  <c:v>52853.494216918945</c:v>
                </c:pt>
                <c:pt idx="3556">
                  <c:v>51645.986404418945</c:v>
                </c:pt>
                <c:pt idx="3557">
                  <c:v>49895.773147583008</c:v>
                </c:pt>
                <c:pt idx="3558">
                  <c:v>49899.773025512695</c:v>
                </c:pt>
                <c:pt idx="3559">
                  <c:v>49908.997512817383</c:v>
                </c:pt>
                <c:pt idx="3560">
                  <c:v>49908.997512817383</c:v>
                </c:pt>
                <c:pt idx="3561">
                  <c:v>46226.986038208008</c:v>
                </c:pt>
                <c:pt idx="3562">
                  <c:v>46230.985916137695</c:v>
                </c:pt>
                <c:pt idx="3563">
                  <c:v>46240.210403442383</c:v>
                </c:pt>
                <c:pt idx="3564">
                  <c:v>46240.210403442383</c:v>
                </c:pt>
                <c:pt idx="3565">
                  <c:v>46924.134414672852</c:v>
                </c:pt>
                <c:pt idx="3566">
                  <c:v>46920.134414672852</c:v>
                </c:pt>
                <c:pt idx="3567">
                  <c:v>50619.879837036133</c:v>
                </c:pt>
                <c:pt idx="3568">
                  <c:v>50623.879837036133</c:v>
                </c:pt>
                <c:pt idx="3569">
                  <c:v>50470.194244384766</c:v>
                </c:pt>
                <c:pt idx="3570">
                  <c:v>48591.213836669922</c:v>
                </c:pt>
                <c:pt idx="3571">
                  <c:v>48595.213836669922</c:v>
                </c:pt>
                <c:pt idx="3572">
                  <c:v>48555.609710693359</c:v>
                </c:pt>
                <c:pt idx="3573">
                  <c:v>48604.438446044922</c:v>
                </c:pt>
                <c:pt idx="3574">
                  <c:v>48603.669036865234</c:v>
                </c:pt>
                <c:pt idx="3575">
                  <c:v>50520.582489013672</c:v>
                </c:pt>
                <c:pt idx="3576">
                  <c:v>51324.111785888672</c:v>
                </c:pt>
                <c:pt idx="3577">
                  <c:v>51095.822723388672</c:v>
                </c:pt>
                <c:pt idx="3578">
                  <c:v>51095.822723388672</c:v>
                </c:pt>
                <c:pt idx="3579">
                  <c:v>48491.661880493164</c:v>
                </c:pt>
                <c:pt idx="3580">
                  <c:v>48491.426223754883</c:v>
                </c:pt>
                <c:pt idx="3581">
                  <c:v>48491.426223754883</c:v>
                </c:pt>
                <c:pt idx="3582">
                  <c:v>48297.002532958984</c:v>
                </c:pt>
                <c:pt idx="3583">
                  <c:v>49150.183990478516</c:v>
                </c:pt>
                <c:pt idx="3584">
                  <c:v>50422.075714111321</c:v>
                </c:pt>
                <c:pt idx="3585">
                  <c:v>47742.842361450195</c:v>
                </c:pt>
                <c:pt idx="3586">
                  <c:v>47752.066787719727</c:v>
                </c:pt>
                <c:pt idx="3587">
                  <c:v>49327.718826293945</c:v>
                </c:pt>
                <c:pt idx="3588">
                  <c:v>49679.50471496582</c:v>
                </c:pt>
                <c:pt idx="3589">
                  <c:v>49679.50422668457</c:v>
                </c:pt>
                <c:pt idx="3590">
                  <c:v>49543.19172668457</c:v>
                </c:pt>
                <c:pt idx="3591">
                  <c:v>49543.191482543945</c:v>
                </c:pt>
                <c:pt idx="3592">
                  <c:v>49902.918045043945</c:v>
                </c:pt>
                <c:pt idx="3593">
                  <c:v>49915.54768371582</c:v>
                </c:pt>
                <c:pt idx="3594">
                  <c:v>49965.717788696289</c:v>
                </c:pt>
                <c:pt idx="3595">
                  <c:v>59871.911331176751</c:v>
                </c:pt>
                <c:pt idx="3596">
                  <c:v>60596.415603637688</c:v>
                </c:pt>
                <c:pt idx="3597">
                  <c:v>60596.416091918938</c:v>
                </c:pt>
                <c:pt idx="3598">
                  <c:v>58766.696685791016</c:v>
                </c:pt>
                <c:pt idx="3599">
                  <c:v>58775.921234130859</c:v>
                </c:pt>
                <c:pt idx="3600">
                  <c:v>49013.664474487305</c:v>
                </c:pt>
                <c:pt idx="3601">
                  <c:v>50164.40592956543</c:v>
                </c:pt>
                <c:pt idx="3602">
                  <c:v>50164.406173706047</c:v>
                </c:pt>
                <c:pt idx="3603">
                  <c:v>49864.731002807617</c:v>
                </c:pt>
                <c:pt idx="3604">
                  <c:v>50326.57112121582</c:v>
                </c:pt>
                <c:pt idx="3605">
                  <c:v>46959.211380004883</c:v>
                </c:pt>
                <c:pt idx="3606">
                  <c:v>46959.211380004883</c:v>
                </c:pt>
                <c:pt idx="3607">
                  <c:v>47077.031692504883</c:v>
                </c:pt>
                <c:pt idx="3608">
                  <c:v>48165.776016235352</c:v>
                </c:pt>
                <c:pt idx="3609">
                  <c:v>48084.260940551758</c:v>
                </c:pt>
                <c:pt idx="3610">
                  <c:v>47793.757095336914</c:v>
                </c:pt>
                <c:pt idx="3611">
                  <c:v>47432.532669067383</c:v>
                </c:pt>
                <c:pt idx="3612">
                  <c:v>47262.119338989258</c:v>
                </c:pt>
                <c:pt idx="3613">
                  <c:v>49874.61213684082</c:v>
                </c:pt>
                <c:pt idx="3614">
                  <c:v>49883.836441040039</c:v>
                </c:pt>
                <c:pt idx="3615">
                  <c:v>47628.763259887695</c:v>
                </c:pt>
                <c:pt idx="3616">
                  <c:v>48075.62678527832</c:v>
                </c:pt>
                <c:pt idx="3617">
                  <c:v>48075.62678527832</c:v>
                </c:pt>
                <c:pt idx="3618">
                  <c:v>48210.31037902832</c:v>
                </c:pt>
                <c:pt idx="3619">
                  <c:v>49090.796951293945</c:v>
                </c:pt>
                <c:pt idx="3620">
                  <c:v>48431.994216918945</c:v>
                </c:pt>
                <c:pt idx="3621">
                  <c:v>47843.746231079102</c:v>
                </c:pt>
                <c:pt idx="3622">
                  <c:v>47843.746231079102</c:v>
                </c:pt>
                <c:pt idx="3623">
                  <c:v>48408.35383605957</c:v>
                </c:pt>
                <c:pt idx="3624">
                  <c:v>50383.296463012688</c:v>
                </c:pt>
                <c:pt idx="3625">
                  <c:v>50383.296463012688</c:v>
                </c:pt>
                <c:pt idx="3626">
                  <c:v>51128.767166137688</c:v>
                </c:pt>
                <c:pt idx="3627">
                  <c:v>57309.906280517578</c:v>
                </c:pt>
                <c:pt idx="3628">
                  <c:v>57349.645965576172</c:v>
                </c:pt>
                <c:pt idx="3629">
                  <c:v>57349.645965576172</c:v>
                </c:pt>
                <c:pt idx="3630">
                  <c:v>48758.089431762695</c:v>
                </c:pt>
                <c:pt idx="3631">
                  <c:v>48757.999588012695</c:v>
                </c:pt>
                <c:pt idx="3632">
                  <c:v>48495.279251098633</c:v>
                </c:pt>
                <c:pt idx="3633">
                  <c:v>48834.568313598633</c:v>
                </c:pt>
                <c:pt idx="3634">
                  <c:v>49846.845291137695</c:v>
                </c:pt>
                <c:pt idx="3635">
                  <c:v>49846.845169067376</c:v>
                </c:pt>
                <c:pt idx="3636">
                  <c:v>49006.579544067376</c:v>
                </c:pt>
                <c:pt idx="3637">
                  <c:v>49603.78401184082</c:v>
                </c:pt>
                <c:pt idx="3638">
                  <c:v>49645.64826965332</c:v>
                </c:pt>
                <c:pt idx="3639">
                  <c:v>49654.87239074707</c:v>
                </c:pt>
                <c:pt idx="3640">
                  <c:v>49547.990798950195</c:v>
                </c:pt>
                <c:pt idx="3641">
                  <c:v>46831.715408325195</c:v>
                </c:pt>
                <c:pt idx="3642">
                  <c:v>46893.76838684082</c:v>
                </c:pt>
                <c:pt idx="3643">
                  <c:v>47375.11750793457</c:v>
                </c:pt>
                <c:pt idx="3644">
                  <c:v>48300.769058227539</c:v>
                </c:pt>
                <c:pt idx="3645">
                  <c:v>50324.663772583008</c:v>
                </c:pt>
                <c:pt idx="3646">
                  <c:v>50324.663772583008</c:v>
                </c:pt>
                <c:pt idx="3647">
                  <c:v>49643.981460571289</c:v>
                </c:pt>
                <c:pt idx="3648">
                  <c:v>49749.846145629883</c:v>
                </c:pt>
                <c:pt idx="3649">
                  <c:v>49702.034622192383</c:v>
                </c:pt>
                <c:pt idx="3650">
                  <c:v>45755.36262512207</c:v>
                </c:pt>
                <c:pt idx="3651">
                  <c:v>45764.587051391602</c:v>
                </c:pt>
                <c:pt idx="3652">
                  <c:v>45755.36262512207</c:v>
                </c:pt>
                <c:pt idx="3653">
                  <c:v>46456.553604125977</c:v>
                </c:pt>
                <c:pt idx="3654">
                  <c:v>48331.789932250977</c:v>
                </c:pt>
                <c:pt idx="3655">
                  <c:v>48335.78987121582</c:v>
                </c:pt>
                <c:pt idx="3656">
                  <c:v>48345.014297485352</c:v>
                </c:pt>
                <c:pt idx="3657">
                  <c:v>48335.78987121582</c:v>
                </c:pt>
                <c:pt idx="3658">
                  <c:v>47979.78987121582</c:v>
                </c:pt>
                <c:pt idx="3659">
                  <c:v>48765.20002746582</c:v>
                </c:pt>
                <c:pt idx="3660">
                  <c:v>48288.871658325195</c:v>
                </c:pt>
                <c:pt idx="3661">
                  <c:v>49093.557022094727</c:v>
                </c:pt>
                <c:pt idx="3662">
                  <c:v>49100.413467407227</c:v>
                </c:pt>
                <c:pt idx="3663">
                  <c:v>49575.916580200195</c:v>
                </c:pt>
                <c:pt idx="3664">
                  <c:v>49574.200759887695</c:v>
                </c:pt>
                <c:pt idx="3665">
                  <c:v>48734.722854614258</c:v>
                </c:pt>
                <c:pt idx="3666">
                  <c:v>48112.630996704102</c:v>
                </c:pt>
                <c:pt idx="3667">
                  <c:v>50043.314712524414</c:v>
                </c:pt>
                <c:pt idx="3668">
                  <c:v>48444.119049072266</c:v>
                </c:pt>
                <c:pt idx="3669">
                  <c:v>48444.118988037109</c:v>
                </c:pt>
                <c:pt idx="3670">
                  <c:v>49650.393341064453</c:v>
                </c:pt>
                <c:pt idx="3671">
                  <c:v>49650.393341064453</c:v>
                </c:pt>
                <c:pt idx="3672">
                  <c:v>49270.022247314453</c:v>
                </c:pt>
                <c:pt idx="3673">
                  <c:v>50749.017349243164</c:v>
                </c:pt>
                <c:pt idx="3674">
                  <c:v>50758.241714477539</c:v>
                </c:pt>
                <c:pt idx="3675">
                  <c:v>60513.395706176758</c:v>
                </c:pt>
                <c:pt idx="3676">
                  <c:v>60793.36262512207</c:v>
                </c:pt>
                <c:pt idx="3677">
                  <c:v>60843.362686157227</c:v>
                </c:pt>
                <c:pt idx="3678">
                  <c:v>48348.420608520508</c:v>
                </c:pt>
                <c:pt idx="3679">
                  <c:v>48357.645034790039</c:v>
                </c:pt>
                <c:pt idx="3680">
                  <c:v>48357.645034790039</c:v>
                </c:pt>
                <c:pt idx="3681">
                  <c:v>48259.987808227539</c:v>
                </c:pt>
                <c:pt idx="3682">
                  <c:v>48972.56135559082</c:v>
                </c:pt>
                <c:pt idx="3683">
                  <c:v>48276.557571411133</c:v>
                </c:pt>
                <c:pt idx="3684">
                  <c:v>48276.55744934082</c:v>
                </c:pt>
                <c:pt idx="3685">
                  <c:v>59171.207473754876</c:v>
                </c:pt>
                <c:pt idx="3686">
                  <c:v>58962.19758605957</c:v>
                </c:pt>
                <c:pt idx="3687">
                  <c:v>60096.813827514648</c:v>
                </c:pt>
                <c:pt idx="3688">
                  <c:v>59715.499313354492</c:v>
                </c:pt>
                <c:pt idx="3689">
                  <c:v>60109.823287963867</c:v>
                </c:pt>
                <c:pt idx="3690">
                  <c:v>50275.389236450195</c:v>
                </c:pt>
                <c:pt idx="3691">
                  <c:v>50324.353469848633</c:v>
                </c:pt>
                <c:pt idx="3692">
                  <c:v>50324.35334777832</c:v>
                </c:pt>
                <c:pt idx="3693">
                  <c:v>50315.128982543945</c:v>
                </c:pt>
                <c:pt idx="3694">
                  <c:v>49652.960403442383</c:v>
                </c:pt>
                <c:pt idx="3695">
                  <c:v>49609.510269165039</c:v>
                </c:pt>
                <c:pt idx="3696">
                  <c:v>47459.359451293945</c:v>
                </c:pt>
                <c:pt idx="3697">
                  <c:v>47459.359512329102</c:v>
                </c:pt>
                <c:pt idx="3698">
                  <c:v>47303.560745239258</c:v>
                </c:pt>
                <c:pt idx="3699">
                  <c:v>47167.450820922852</c:v>
                </c:pt>
                <c:pt idx="3700">
                  <c:v>47167.450881958008</c:v>
                </c:pt>
                <c:pt idx="3701">
                  <c:v>47649.323928833008</c:v>
                </c:pt>
                <c:pt idx="3702">
                  <c:v>48284.579437255859</c:v>
                </c:pt>
                <c:pt idx="3703">
                  <c:v>48511.120452880859</c:v>
                </c:pt>
                <c:pt idx="3704">
                  <c:v>48511.120513916016</c:v>
                </c:pt>
                <c:pt idx="3705">
                  <c:v>48074.519668579102</c:v>
                </c:pt>
                <c:pt idx="3706">
                  <c:v>48086.315383911133</c:v>
                </c:pt>
                <c:pt idx="3707">
                  <c:v>48087.744094848633</c:v>
                </c:pt>
                <c:pt idx="3708">
                  <c:v>45659.497695922852</c:v>
                </c:pt>
                <c:pt idx="3709">
                  <c:v>45884.310623168945</c:v>
                </c:pt>
                <c:pt idx="3710">
                  <c:v>46452.908645629876</c:v>
                </c:pt>
                <c:pt idx="3711">
                  <c:v>46452.90901184082</c:v>
                </c:pt>
                <c:pt idx="3712">
                  <c:v>46354.020584106445</c:v>
                </c:pt>
                <c:pt idx="3713">
                  <c:v>45906.892532348626</c:v>
                </c:pt>
                <c:pt idx="3714">
                  <c:v>46376.00813293457</c:v>
                </c:pt>
                <c:pt idx="3715">
                  <c:v>46384.69367980957</c:v>
                </c:pt>
                <c:pt idx="3716">
                  <c:v>46166.133316040039</c:v>
                </c:pt>
                <c:pt idx="3717">
                  <c:v>46166.133316040039</c:v>
                </c:pt>
                <c:pt idx="3718">
                  <c:v>46156.908889770508</c:v>
                </c:pt>
                <c:pt idx="3719">
                  <c:v>59780.878936767578</c:v>
                </c:pt>
                <c:pt idx="3720">
                  <c:v>50046.16291809082</c:v>
                </c:pt>
                <c:pt idx="3721">
                  <c:v>47601.281509399414</c:v>
                </c:pt>
                <c:pt idx="3722">
                  <c:v>47264.79768371582</c:v>
                </c:pt>
                <c:pt idx="3723">
                  <c:v>47585.005447387695</c:v>
                </c:pt>
                <c:pt idx="3724">
                  <c:v>48188.628555297852</c:v>
                </c:pt>
                <c:pt idx="3725">
                  <c:v>51122.014114379883</c:v>
                </c:pt>
                <c:pt idx="3726">
                  <c:v>49854.630935668945</c:v>
                </c:pt>
                <c:pt idx="3727">
                  <c:v>50340.402542114258</c:v>
                </c:pt>
                <c:pt idx="3728">
                  <c:v>50340.402420043945</c:v>
                </c:pt>
                <c:pt idx="3729">
                  <c:v>50340.402481079102</c:v>
                </c:pt>
                <c:pt idx="3730">
                  <c:v>49955.087966918945</c:v>
                </c:pt>
                <c:pt idx="3731">
                  <c:v>50340.402420043945</c:v>
                </c:pt>
                <c:pt idx="3732">
                  <c:v>47409.602920532227</c:v>
                </c:pt>
                <c:pt idx="3733">
                  <c:v>47965.962173461914</c:v>
                </c:pt>
                <c:pt idx="3734">
                  <c:v>58869.762847900391</c:v>
                </c:pt>
                <c:pt idx="3735">
                  <c:v>49734.75422668457</c:v>
                </c:pt>
                <c:pt idx="3736">
                  <c:v>49734.753494262695</c:v>
                </c:pt>
                <c:pt idx="3737">
                  <c:v>49373.529373168945</c:v>
                </c:pt>
                <c:pt idx="3738">
                  <c:v>49369.529373168945</c:v>
                </c:pt>
                <c:pt idx="3739">
                  <c:v>48984.21321105957</c:v>
                </c:pt>
                <c:pt idx="3740">
                  <c:v>48080.771560668945</c:v>
                </c:pt>
                <c:pt idx="3741">
                  <c:v>48466.087966918945</c:v>
                </c:pt>
                <c:pt idx="3742">
                  <c:v>48470.08772277832</c:v>
                </c:pt>
                <c:pt idx="3743">
                  <c:v>48479.312576293945</c:v>
                </c:pt>
                <c:pt idx="3744">
                  <c:v>48771.358963012695</c:v>
                </c:pt>
                <c:pt idx="3745">
                  <c:v>55859.372344970696</c:v>
                </c:pt>
                <c:pt idx="3746">
                  <c:v>56341.947662353508</c:v>
                </c:pt>
                <c:pt idx="3747">
                  <c:v>56341.947540283196</c:v>
                </c:pt>
                <c:pt idx="3748">
                  <c:v>56122.218902587891</c:v>
                </c:pt>
                <c:pt idx="3749">
                  <c:v>58377.84294128418</c:v>
                </c:pt>
                <c:pt idx="3750">
                  <c:v>50545.92121887207</c:v>
                </c:pt>
                <c:pt idx="3751">
                  <c:v>50245.457901000977</c:v>
                </c:pt>
                <c:pt idx="3752">
                  <c:v>50984.746475219727</c:v>
                </c:pt>
                <c:pt idx="3753">
                  <c:v>51089.915603637695</c:v>
                </c:pt>
                <c:pt idx="3754">
                  <c:v>48852.447463989258</c:v>
                </c:pt>
                <c:pt idx="3755">
                  <c:v>50068.711074829102</c:v>
                </c:pt>
                <c:pt idx="3756">
                  <c:v>50068.711074829102</c:v>
                </c:pt>
                <c:pt idx="3757">
                  <c:v>49599.390762329102</c:v>
                </c:pt>
                <c:pt idx="3758">
                  <c:v>49835.644729614258</c:v>
                </c:pt>
                <c:pt idx="3759">
                  <c:v>49835.644607543945</c:v>
                </c:pt>
                <c:pt idx="3760">
                  <c:v>49835.644729614258</c:v>
                </c:pt>
                <c:pt idx="3761">
                  <c:v>49835.644607543945</c:v>
                </c:pt>
                <c:pt idx="3762">
                  <c:v>48113.201248168945</c:v>
                </c:pt>
                <c:pt idx="3763">
                  <c:v>47727.884841918945</c:v>
                </c:pt>
                <c:pt idx="3764">
                  <c:v>48113.201248168945</c:v>
                </c:pt>
                <c:pt idx="3765">
                  <c:v>63698.147659301758</c:v>
                </c:pt>
                <c:pt idx="3766">
                  <c:v>63692.378616333008</c:v>
                </c:pt>
                <c:pt idx="3767">
                  <c:v>48722.523513793945</c:v>
                </c:pt>
                <c:pt idx="3768">
                  <c:v>48731.748001098633</c:v>
                </c:pt>
                <c:pt idx="3769">
                  <c:v>48510.064407348633</c:v>
                </c:pt>
                <c:pt idx="3770">
                  <c:v>48510.064407348633</c:v>
                </c:pt>
                <c:pt idx="3771">
                  <c:v>48148.839981079102</c:v>
                </c:pt>
                <c:pt idx="3772">
                  <c:v>48520.146911621094</c:v>
                </c:pt>
                <c:pt idx="3773">
                  <c:v>48427.037933349609</c:v>
                </c:pt>
                <c:pt idx="3774">
                  <c:v>47512.865295410156</c:v>
                </c:pt>
                <c:pt idx="3775">
                  <c:v>48176.11669921875</c:v>
                </c:pt>
                <c:pt idx="3776">
                  <c:v>48127.288208007813</c:v>
                </c:pt>
                <c:pt idx="3777">
                  <c:v>47824.1171875</c:v>
                </c:pt>
                <c:pt idx="3778">
                  <c:v>48107.689605712891</c:v>
                </c:pt>
                <c:pt idx="3779">
                  <c:v>48432.933731079102</c:v>
                </c:pt>
                <c:pt idx="3780">
                  <c:v>61045.305557250977</c:v>
                </c:pt>
                <c:pt idx="3781">
                  <c:v>60642.673721313477</c:v>
                </c:pt>
                <c:pt idx="3782">
                  <c:v>50453.882278442383</c:v>
                </c:pt>
                <c:pt idx="3783">
                  <c:v>50782.956436157227</c:v>
                </c:pt>
                <c:pt idx="3784">
                  <c:v>47179.739990234375</c:v>
                </c:pt>
                <c:pt idx="3785">
                  <c:v>47179.739929199219</c:v>
                </c:pt>
                <c:pt idx="3786">
                  <c:v>46151.099548339844</c:v>
                </c:pt>
                <c:pt idx="3787">
                  <c:v>51857.231155395508</c:v>
                </c:pt>
                <c:pt idx="3788">
                  <c:v>56070.514053344727</c:v>
                </c:pt>
                <c:pt idx="3789">
                  <c:v>56006.838516235352</c:v>
                </c:pt>
                <c:pt idx="3790">
                  <c:v>55714.336990356445</c:v>
                </c:pt>
                <c:pt idx="3791">
                  <c:v>55748.703826904297</c:v>
                </c:pt>
                <c:pt idx="3792">
                  <c:v>55748.703887939453</c:v>
                </c:pt>
                <c:pt idx="3793">
                  <c:v>55748.703887939453</c:v>
                </c:pt>
                <c:pt idx="3794">
                  <c:v>55495.336578369141</c:v>
                </c:pt>
                <c:pt idx="3795">
                  <c:v>47510.886672973633</c:v>
                </c:pt>
                <c:pt idx="3796">
                  <c:v>47510.886611938477</c:v>
                </c:pt>
                <c:pt idx="3797">
                  <c:v>50480.922439575195</c:v>
                </c:pt>
                <c:pt idx="3798">
                  <c:v>50545.95783996582</c:v>
                </c:pt>
                <c:pt idx="3799">
                  <c:v>50063.148712158203</c:v>
                </c:pt>
                <c:pt idx="3800">
                  <c:v>46061.433181762695</c:v>
                </c:pt>
                <c:pt idx="3801">
                  <c:v>46061.433670043945</c:v>
                </c:pt>
                <c:pt idx="3802">
                  <c:v>46065.433547973626</c:v>
                </c:pt>
                <c:pt idx="3803">
                  <c:v>46026.846633911126</c:v>
                </c:pt>
                <c:pt idx="3804">
                  <c:v>46017.622146606445</c:v>
                </c:pt>
                <c:pt idx="3805">
                  <c:v>45729.805862426758</c:v>
                </c:pt>
                <c:pt idx="3806">
                  <c:v>47915.932083129883</c:v>
                </c:pt>
                <c:pt idx="3807">
                  <c:v>48305.951370239251</c:v>
                </c:pt>
                <c:pt idx="3808">
                  <c:v>48315.175857543945</c:v>
                </c:pt>
                <c:pt idx="3809">
                  <c:v>48603.830596923828</c:v>
                </c:pt>
                <c:pt idx="3810">
                  <c:v>49704.559646606445</c:v>
                </c:pt>
                <c:pt idx="3811">
                  <c:v>49703.070388793945</c:v>
                </c:pt>
                <c:pt idx="3812">
                  <c:v>46723.265213012695</c:v>
                </c:pt>
                <c:pt idx="3813">
                  <c:v>45846.776931762695</c:v>
                </c:pt>
                <c:pt idx="3814">
                  <c:v>45856.001602172852</c:v>
                </c:pt>
                <c:pt idx="3815">
                  <c:v>45846.77717590332</c:v>
                </c:pt>
                <c:pt idx="3816">
                  <c:v>49270.922561645508</c:v>
                </c:pt>
                <c:pt idx="3817">
                  <c:v>49274.922561645508</c:v>
                </c:pt>
                <c:pt idx="3818">
                  <c:v>49033.322708129883</c:v>
                </c:pt>
                <c:pt idx="3819">
                  <c:v>49506.73420715332</c:v>
                </c:pt>
                <c:pt idx="3820">
                  <c:v>49506.995986938477</c:v>
                </c:pt>
                <c:pt idx="3821">
                  <c:v>49506.995986938477</c:v>
                </c:pt>
                <c:pt idx="3822">
                  <c:v>57315.099761962891</c:v>
                </c:pt>
                <c:pt idx="3823">
                  <c:v>57315.099700927734</c:v>
                </c:pt>
                <c:pt idx="3824">
                  <c:v>58338.698150634766</c:v>
                </c:pt>
                <c:pt idx="3825">
                  <c:v>52140.432205200195</c:v>
                </c:pt>
                <c:pt idx="3826">
                  <c:v>52349.694046020508</c:v>
                </c:pt>
                <c:pt idx="3827">
                  <c:v>49879.900650024414</c:v>
                </c:pt>
                <c:pt idx="3828">
                  <c:v>50180.266189575195</c:v>
                </c:pt>
                <c:pt idx="3829">
                  <c:v>50189.490798950195</c:v>
                </c:pt>
                <c:pt idx="3830">
                  <c:v>49640.555862426758</c:v>
                </c:pt>
                <c:pt idx="3831">
                  <c:v>49452.293167114258</c:v>
                </c:pt>
                <c:pt idx="3832">
                  <c:v>47099.402725219727</c:v>
                </c:pt>
                <c:pt idx="3833">
                  <c:v>47452.074966430664</c:v>
                </c:pt>
                <c:pt idx="3834">
                  <c:v>49368.25373840332</c:v>
                </c:pt>
                <c:pt idx="3835">
                  <c:v>48982.937393188477</c:v>
                </c:pt>
                <c:pt idx="3836">
                  <c:v>49298.062759399414</c:v>
                </c:pt>
                <c:pt idx="3837">
                  <c:v>49298.06282043457</c:v>
                </c:pt>
                <c:pt idx="3838">
                  <c:v>49818.71321105957</c:v>
                </c:pt>
                <c:pt idx="3839">
                  <c:v>58131.176193237297</c:v>
                </c:pt>
                <c:pt idx="3840">
                  <c:v>50703.979110717773</c:v>
                </c:pt>
                <c:pt idx="3841">
                  <c:v>50318.662704467773</c:v>
                </c:pt>
                <c:pt idx="3842">
                  <c:v>50351.979110717773</c:v>
                </c:pt>
                <c:pt idx="3843">
                  <c:v>50625.228958129883</c:v>
                </c:pt>
                <c:pt idx="3844">
                  <c:v>48990.499099731445</c:v>
                </c:pt>
                <c:pt idx="3845">
                  <c:v>48990.498977661133</c:v>
                </c:pt>
                <c:pt idx="3846">
                  <c:v>49463.822463989258</c:v>
                </c:pt>
                <c:pt idx="3847">
                  <c:v>49749.446487426758</c:v>
                </c:pt>
                <c:pt idx="3848">
                  <c:v>49749.446487426758</c:v>
                </c:pt>
                <c:pt idx="3849">
                  <c:v>49749.446487426758</c:v>
                </c:pt>
                <c:pt idx="3850">
                  <c:v>49724.179542541504</c:v>
                </c:pt>
                <c:pt idx="3851">
                  <c:v>53571.948989868164</c:v>
                </c:pt>
                <c:pt idx="3852">
                  <c:v>53923.948928833008</c:v>
                </c:pt>
                <c:pt idx="3853">
                  <c:v>53480.616897583008</c:v>
                </c:pt>
                <c:pt idx="3854">
                  <c:v>53471.39241027832</c:v>
                </c:pt>
                <c:pt idx="3855">
                  <c:v>50671.2841796875</c:v>
                </c:pt>
                <c:pt idx="3856">
                  <c:v>49774.72785949707</c:v>
                </c:pt>
                <c:pt idx="3857">
                  <c:v>49954.434646606445</c:v>
                </c:pt>
                <c:pt idx="3858">
                  <c:v>49954.435012817376</c:v>
                </c:pt>
                <c:pt idx="3859">
                  <c:v>49954.43489074707</c:v>
                </c:pt>
                <c:pt idx="3860">
                  <c:v>51039.274978637688</c:v>
                </c:pt>
                <c:pt idx="3861">
                  <c:v>51039.275100708008</c:v>
                </c:pt>
                <c:pt idx="3862">
                  <c:v>51137.682838439941</c:v>
                </c:pt>
                <c:pt idx="3863">
                  <c:v>51186.511940002441</c:v>
                </c:pt>
                <c:pt idx="3864">
                  <c:v>50834.510231018059</c:v>
                </c:pt>
                <c:pt idx="3865">
                  <c:v>50719.560279846191</c:v>
                </c:pt>
                <c:pt idx="3866">
                  <c:v>50410.312965393059</c:v>
                </c:pt>
                <c:pt idx="3867">
                  <c:v>57990.578033447266</c:v>
                </c:pt>
                <c:pt idx="3868">
                  <c:v>58030.317962646484</c:v>
                </c:pt>
                <c:pt idx="3869">
                  <c:v>58392.769073486328</c:v>
                </c:pt>
                <c:pt idx="3870">
                  <c:v>49663.685684204102</c:v>
                </c:pt>
                <c:pt idx="3871">
                  <c:v>48627.700149536133</c:v>
                </c:pt>
                <c:pt idx="3872">
                  <c:v>49095.119216918945</c:v>
                </c:pt>
                <c:pt idx="3873">
                  <c:v>48985.410110473633</c:v>
                </c:pt>
                <c:pt idx="3874">
                  <c:v>49361.500076293945</c:v>
                </c:pt>
                <c:pt idx="3875">
                  <c:v>46790.568008422852</c:v>
                </c:pt>
                <c:pt idx="3876">
                  <c:v>46667.96223449707</c:v>
                </c:pt>
                <c:pt idx="3877">
                  <c:v>48116.369705200195</c:v>
                </c:pt>
                <c:pt idx="3878">
                  <c:v>48638.797561645508</c:v>
                </c:pt>
                <c:pt idx="3879">
                  <c:v>48648.022048950195</c:v>
                </c:pt>
                <c:pt idx="3880">
                  <c:v>48648.021987915039</c:v>
                </c:pt>
                <c:pt idx="3881">
                  <c:v>47705.117897033691</c:v>
                </c:pt>
                <c:pt idx="3882">
                  <c:v>48508.273292541504</c:v>
                </c:pt>
                <c:pt idx="3883">
                  <c:v>48426.148902893066</c:v>
                </c:pt>
                <c:pt idx="3884">
                  <c:v>58476.768157958984</c:v>
                </c:pt>
                <c:pt idx="3885">
                  <c:v>50137.527755737305</c:v>
                </c:pt>
                <c:pt idx="3886">
                  <c:v>50522.844161987305</c:v>
                </c:pt>
                <c:pt idx="3887">
                  <c:v>49285.686111450195</c:v>
                </c:pt>
                <c:pt idx="3888">
                  <c:v>49418.094497680664</c:v>
                </c:pt>
                <c:pt idx="3889">
                  <c:v>49855.73371887207</c:v>
                </c:pt>
                <c:pt idx="3890">
                  <c:v>46497.177444458008</c:v>
                </c:pt>
                <c:pt idx="3891">
                  <c:v>50349.620681762695</c:v>
                </c:pt>
                <c:pt idx="3892">
                  <c:v>50093.59358215332</c:v>
                </c:pt>
                <c:pt idx="3893">
                  <c:v>49974.65998840332</c:v>
                </c:pt>
                <c:pt idx="3894">
                  <c:v>49974.660110473633</c:v>
                </c:pt>
                <c:pt idx="3895">
                  <c:v>50244.530982971191</c:v>
                </c:pt>
                <c:pt idx="3896">
                  <c:v>53038.433547973633</c:v>
                </c:pt>
                <c:pt idx="3897">
                  <c:v>52993.67366027832</c:v>
                </c:pt>
                <c:pt idx="3898">
                  <c:v>53388.499588012695</c:v>
                </c:pt>
                <c:pt idx="3899">
                  <c:v>53342.722915649414</c:v>
                </c:pt>
                <c:pt idx="3900">
                  <c:v>61357.101943969727</c:v>
                </c:pt>
                <c:pt idx="3901">
                  <c:v>51236.773208618164</c:v>
                </c:pt>
                <c:pt idx="3902">
                  <c:v>50065.222610473633</c:v>
                </c:pt>
                <c:pt idx="3903">
                  <c:v>50112.233963012695</c:v>
                </c:pt>
                <c:pt idx="3904">
                  <c:v>50061.512771606445</c:v>
                </c:pt>
                <c:pt idx="3905">
                  <c:v>50056.87385559082</c:v>
                </c:pt>
                <c:pt idx="3906">
                  <c:v>50056.873977661133</c:v>
                </c:pt>
                <c:pt idx="3907">
                  <c:v>50056.873916625977</c:v>
                </c:pt>
                <c:pt idx="3908">
                  <c:v>59141.216812133789</c:v>
                </c:pt>
                <c:pt idx="3909">
                  <c:v>59026.283218383789</c:v>
                </c:pt>
                <c:pt idx="3910">
                  <c:v>58778.140274047852</c:v>
                </c:pt>
                <c:pt idx="3911">
                  <c:v>58356.956344604492</c:v>
                </c:pt>
                <c:pt idx="3912">
                  <c:v>58809.723861694336</c:v>
                </c:pt>
                <c:pt idx="3913">
                  <c:v>58809.723983764648</c:v>
                </c:pt>
                <c:pt idx="3914">
                  <c:v>58809.723983764648</c:v>
                </c:pt>
                <c:pt idx="3915">
                  <c:v>61123.24755859375</c:v>
                </c:pt>
                <c:pt idx="3916">
                  <c:v>61578.803955078118</c:v>
                </c:pt>
                <c:pt idx="3917">
                  <c:v>61844.31005859375</c:v>
                </c:pt>
                <c:pt idx="3918">
                  <c:v>51507.989151000977</c:v>
                </c:pt>
                <c:pt idx="3919">
                  <c:v>48728.009368896484</c:v>
                </c:pt>
                <c:pt idx="3920">
                  <c:v>50680.364700317376</c:v>
                </c:pt>
                <c:pt idx="3921">
                  <c:v>50819.65705871582</c:v>
                </c:pt>
                <c:pt idx="3922">
                  <c:v>50819.65705871582</c:v>
                </c:pt>
                <c:pt idx="3923">
                  <c:v>52049.910232543945</c:v>
                </c:pt>
                <c:pt idx="3924">
                  <c:v>52336.775466918945</c:v>
                </c:pt>
                <c:pt idx="3925">
                  <c:v>52336.775955200195</c:v>
                </c:pt>
                <c:pt idx="3926">
                  <c:v>48826.40998840332</c:v>
                </c:pt>
                <c:pt idx="3927">
                  <c:v>48824.79573059082</c:v>
                </c:pt>
                <c:pt idx="3928">
                  <c:v>50252.743041992188</c:v>
                </c:pt>
                <c:pt idx="3929">
                  <c:v>50211.246398925781</c:v>
                </c:pt>
                <c:pt idx="3930">
                  <c:v>50231.051345825195</c:v>
                </c:pt>
                <c:pt idx="3931">
                  <c:v>50231.051345825195</c:v>
                </c:pt>
                <c:pt idx="3932">
                  <c:v>49435.906814575195</c:v>
                </c:pt>
                <c:pt idx="3933">
                  <c:v>49646.526443481445</c:v>
                </c:pt>
                <c:pt idx="3934">
                  <c:v>49642.526443481445</c:v>
                </c:pt>
                <c:pt idx="3935">
                  <c:v>47446.963409423828</c:v>
                </c:pt>
                <c:pt idx="3936">
                  <c:v>50796.226593017578</c:v>
                </c:pt>
                <c:pt idx="3937">
                  <c:v>50795.797393798828</c:v>
                </c:pt>
                <c:pt idx="3938">
                  <c:v>50740.568786621094</c:v>
                </c:pt>
                <c:pt idx="3939">
                  <c:v>58961.451385498047</c:v>
                </c:pt>
                <c:pt idx="3940">
                  <c:v>58961.451385498047</c:v>
                </c:pt>
                <c:pt idx="3941">
                  <c:v>58568.409576416008</c:v>
                </c:pt>
                <c:pt idx="3942">
                  <c:v>58183.095855712891</c:v>
                </c:pt>
                <c:pt idx="3943">
                  <c:v>58324.267120361328</c:v>
                </c:pt>
                <c:pt idx="3944">
                  <c:v>58213.700103759758</c:v>
                </c:pt>
                <c:pt idx="3945">
                  <c:v>49253.884170532227</c:v>
                </c:pt>
                <c:pt idx="3946">
                  <c:v>50158.958389282227</c:v>
                </c:pt>
                <c:pt idx="3947">
                  <c:v>48192.861343383789</c:v>
                </c:pt>
                <c:pt idx="3948">
                  <c:v>48404.125869750977</c:v>
                </c:pt>
                <c:pt idx="3949">
                  <c:v>48523.057876586914</c:v>
                </c:pt>
                <c:pt idx="3950">
                  <c:v>48523.057876586914</c:v>
                </c:pt>
                <c:pt idx="3951">
                  <c:v>48523.057815551758</c:v>
                </c:pt>
                <c:pt idx="3952">
                  <c:v>46877.433303833008</c:v>
                </c:pt>
                <c:pt idx="3953">
                  <c:v>46924.521743774414</c:v>
                </c:pt>
                <c:pt idx="3954">
                  <c:v>46915.29719543457</c:v>
                </c:pt>
                <c:pt idx="3955">
                  <c:v>46688.267837524414</c:v>
                </c:pt>
                <c:pt idx="3956">
                  <c:v>46679.043472290039</c:v>
                </c:pt>
                <c:pt idx="3957">
                  <c:v>49350.652969360352</c:v>
                </c:pt>
                <c:pt idx="3958">
                  <c:v>49222.43879699707</c:v>
                </c:pt>
                <c:pt idx="3959">
                  <c:v>49396.733474731445</c:v>
                </c:pt>
                <c:pt idx="3960">
                  <c:v>48478.789993286133</c:v>
                </c:pt>
                <c:pt idx="3961">
                  <c:v>48474.789932250977</c:v>
                </c:pt>
                <c:pt idx="3962">
                  <c:v>46855.789505004883</c:v>
                </c:pt>
                <c:pt idx="3963">
                  <c:v>46855.789505004883</c:v>
                </c:pt>
                <c:pt idx="3964">
                  <c:v>47555.671524047852</c:v>
                </c:pt>
                <c:pt idx="3965">
                  <c:v>47683.825637817383</c:v>
                </c:pt>
                <c:pt idx="3966">
                  <c:v>47674.601211547852</c:v>
                </c:pt>
                <c:pt idx="3967">
                  <c:v>48629.20735168457</c:v>
                </c:pt>
                <c:pt idx="3968">
                  <c:v>48629.20832824707</c:v>
                </c:pt>
                <c:pt idx="3969">
                  <c:v>48629.208572387695</c:v>
                </c:pt>
                <c:pt idx="3970">
                  <c:v>48629.208572387695</c:v>
                </c:pt>
                <c:pt idx="3971">
                  <c:v>47886.172760009758</c:v>
                </c:pt>
                <c:pt idx="3972">
                  <c:v>48150.361892700195</c:v>
                </c:pt>
                <c:pt idx="3973">
                  <c:v>58100.372222900391</c:v>
                </c:pt>
                <c:pt idx="3974">
                  <c:v>58219.303741455078</c:v>
                </c:pt>
                <c:pt idx="3975">
                  <c:v>62012.549270629876</c:v>
                </c:pt>
                <c:pt idx="3976">
                  <c:v>62012.550003051758</c:v>
                </c:pt>
                <c:pt idx="3977">
                  <c:v>62006.780227661126</c:v>
                </c:pt>
                <c:pt idx="3978">
                  <c:v>48517.681777954102</c:v>
                </c:pt>
                <c:pt idx="3979">
                  <c:v>48259.46125793457</c:v>
                </c:pt>
                <c:pt idx="3980">
                  <c:v>48067.660110473633</c:v>
                </c:pt>
                <c:pt idx="3981">
                  <c:v>47715.660171508789</c:v>
                </c:pt>
                <c:pt idx="3982">
                  <c:v>47657.607131958008</c:v>
                </c:pt>
                <c:pt idx="3983">
                  <c:v>48312.177307128906</c:v>
                </c:pt>
                <c:pt idx="3984">
                  <c:v>48239.277465820313</c:v>
                </c:pt>
                <c:pt idx="3985">
                  <c:v>46129.19953918457</c:v>
                </c:pt>
                <c:pt idx="3986">
                  <c:v>46133.199905395508</c:v>
                </c:pt>
                <c:pt idx="3987">
                  <c:v>46492.64680480957</c:v>
                </c:pt>
                <c:pt idx="3988">
                  <c:v>46557.751663208008</c:v>
                </c:pt>
                <c:pt idx="3989">
                  <c:v>46172.437210083008</c:v>
                </c:pt>
                <c:pt idx="3990">
                  <c:v>49654.656875610352</c:v>
                </c:pt>
                <c:pt idx="3991">
                  <c:v>50021.082595825195</c:v>
                </c:pt>
                <c:pt idx="3992">
                  <c:v>50070.046951293945</c:v>
                </c:pt>
                <c:pt idx="3993">
                  <c:v>50070.046951293945</c:v>
                </c:pt>
                <c:pt idx="3994">
                  <c:v>49866.525344848633</c:v>
                </c:pt>
                <c:pt idx="3995">
                  <c:v>47873.724197387695</c:v>
                </c:pt>
                <c:pt idx="3996">
                  <c:v>49063.005447387695</c:v>
                </c:pt>
                <c:pt idx="3997">
                  <c:v>49069.715408325195</c:v>
                </c:pt>
                <c:pt idx="3998">
                  <c:v>48726.939834594727</c:v>
                </c:pt>
                <c:pt idx="3999">
                  <c:v>50494.605361938477</c:v>
                </c:pt>
                <c:pt idx="4000">
                  <c:v>50494.605361938477</c:v>
                </c:pt>
                <c:pt idx="4001">
                  <c:v>49189.773330688477</c:v>
                </c:pt>
                <c:pt idx="4002">
                  <c:v>49197.991287231438</c:v>
                </c:pt>
                <c:pt idx="4003">
                  <c:v>49549.991165161133</c:v>
                </c:pt>
                <c:pt idx="4004">
                  <c:v>49370.95295715332</c:v>
                </c:pt>
                <c:pt idx="4005">
                  <c:v>49191.856033325195</c:v>
                </c:pt>
                <c:pt idx="4006">
                  <c:v>49199.724990844727</c:v>
                </c:pt>
                <c:pt idx="4007">
                  <c:v>49318.658584594727</c:v>
                </c:pt>
                <c:pt idx="4008">
                  <c:v>49318.658584594727</c:v>
                </c:pt>
                <c:pt idx="4009">
                  <c:v>49320.014053344727</c:v>
                </c:pt>
                <c:pt idx="4010">
                  <c:v>51672.323318481445</c:v>
                </c:pt>
                <c:pt idx="4011">
                  <c:v>48154.10920715332</c:v>
                </c:pt>
                <c:pt idx="4012">
                  <c:v>48154.109329223633</c:v>
                </c:pt>
                <c:pt idx="4013">
                  <c:v>48021.177627563477</c:v>
                </c:pt>
                <c:pt idx="4014">
                  <c:v>48011.953262329102</c:v>
                </c:pt>
                <c:pt idx="4015">
                  <c:v>48277.024368286133</c:v>
                </c:pt>
                <c:pt idx="4016">
                  <c:v>48277.024429321289</c:v>
                </c:pt>
                <c:pt idx="4017">
                  <c:v>48277.024368286133</c:v>
                </c:pt>
                <c:pt idx="4018">
                  <c:v>46822.899856567383</c:v>
                </c:pt>
                <c:pt idx="4019">
                  <c:v>46822.899856567383</c:v>
                </c:pt>
                <c:pt idx="4020">
                  <c:v>50974.221755981445</c:v>
                </c:pt>
                <c:pt idx="4021">
                  <c:v>50974.222244262695</c:v>
                </c:pt>
                <c:pt idx="4022">
                  <c:v>50470.49543762207</c:v>
                </c:pt>
                <c:pt idx="4023">
                  <c:v>50681.880447387695</c:v>
                </c:pt>
                <c:pt idx="4024">
                  <c:v>50223.72541809082</c:v>
                </c:pt>
                <c:pt idx="4025">
                  <c:v>50514.387283325195</c:v>
                </c:pt>
                <c:pt idx="4026">
                  <c:v>49946.640762329102</c:v>
                </c:pt>
                <c:pt idx="4027">
                  <c:v>49946.640701293945</c:v>
                </c:pt>
                <c:pt idx="4028">
                  <c:v>49946.640823364258</c:v>
                </c:pt>
                <c:pt idx="4029">
                  <c:v>49894.453201293945</c:v>
                </c:pt>
                <c:pt idx="4030">
                  <c:v>46657.278945922852</c:v>
                </c:pt>
                <c:pt idx="4031">
                  <c:v>50107.651336669922</c:v>
                </c:pt>
                <c:pt idx="4032">
                  <c:v>49871.397552490234</c:v>
                </c:pt>
                <c:pt idx="4033">
                  <c:v>49735.287811279297</c:v>
                </c:pt>
                <c:pt idx="4034">
                  <c:v>49710.442947387695</c:v>
                </c:pt>
                <c:pt idx="4035">
                  <c:v>50301.974014282227</c:v>
                </c:pt>
                <c:pt idx="4036">
                  <c:v>49325.757888793945</c:v>
                </c:pt>
                <c:pt idx="4037">
                  <c:v>48355.155166625977</c:v>
                </c:pt>
                <c:pt idx="4038">
                  <c:v>48282.255508422852</c:v>
                </c:pt>
                <c:pt idx="4039">
                  <c:v>50856.520706176758</c:v>
                </c:pt>
                <c:pt idx="4040">
                  <c:v>50856.520584106445</c:v>
                </c:pt>
                <c:pt idx="4041">
                  <c:v>50860.855545043945</c:v>
                </c:pt>
                <c:pt idx="4042">
                  <c:v>51867.092361450195</c:v>
                </c:pt>
                <c:pt idx="4043">
                  <c:v>51403.951736450195</c:v>
                </c:pt>
                <c:pt idx="4044">
                  <c:v>51143.90315246582</c:v>
                </c:pt>
                <c:pt idx="4045">
                  <c:v>47669.87532043457</c:v>
                </c:pt>
                <c:pt idx="4046">
                  <c:v>47679.099685668945</c:v>
                </c:pt>
                <c:pt idx="4047">
                  <c:v>49250.748458862297</c:v>
                </c:pt>
                <c:pt idx="4048">
                  <c:v>48630.371047973626</c:v>
                </c:pt>
                <c:pt idx="4049">
                  <c:v>52841.935012817383</c:v>
                </c:pt>
                <c:pt idx="4050">
                  <c:v>48659.307205200195</c:v>
                </c:pt>
                <c:pt idx="4051">
                  <c:v>48659.307205200195</c:v>
                </c:pt>
                <c:pt idx="4052">
                  <c:v>48540.373611450195</c:v>
                </c:pt>
                <c:pt idx="4053">
                  <c:v>50638.453323364258</c:v>
                </c:pt>
                <c:pt idx="4054">
                  <c:v>51262.717849731445</c:v>
                </c:pt>
                <c:pt idx="4055">
                  <c:v>46064.885330200195</c:v>
                </c:pt>
                <c:pt idx="4056">
                  <c:v>46074.109939575195</c:v>
                </c:pt>
                <c:pt idx="4057">
                  <c:v>46636.742874145508</c:v>
                </c:pt>
                <c:pt idx="4058">
                  <c:v>46636.742874145508</c:v>
                </c:pt>
                <c:pt idx="4059">
                  <c:v>46508.58674621582</c:v>
                </c:pt>
                <c:pt idx="4060">
                  <c:v>45645.18244934082</c:v>
                </c:pt>
                <c:pt idx="4061">
                  <c:v>49310.40266418457</c:v>
                </c:pt>
                <c:pt idx="4062">
                  <c:v>49313.127395629883</c:v>
                </c:pt>
                <c:pt idx="4063">
                  <c:v>49317.127578735352</c:v>
                </c:pt>
                <c:pt idx="4064">
                  <c:v>49205.149932861328</c:v>
                </c:pt>
                <c:pt idx="4065">
                  <c:v>52752.978469848633</c:v>
                </c:pt>
                <c:pt idx="4066">
                  <c:v>54474.496170043945</c:v>
                </c:pt>
                <c:pt idx="4067">
                  <c:v>49426.221145629876</c:v>
                </c:pt>
                <c:pt idx="4068">
                  <c:v>49437.721755981445</c:v>
                </c:pt>
                <c:pt idx="4069">
                  <c:v>50146.299392700195</c:v>
                </c:pt>
                <c:pt idx="4070">
                  <c:v>50146.29914855957</c:v>
                </c:pt>
                <c:pt idx="4071">
                  <c:v>49765.58576965332</c:v>
                </c:pt>
                <c:pt idx="4072">
                  <c:v>47236.397537231445</c:v>
                </c:pt>
                <c:pt idx="4073">
                  <c:v>49304.283401489258</c:v>
                </c:pt>
                <c:pt idx="4074">
                  <c:v>49314.907913208008</c:v>
                </c:pt>
                <c:pt idx="4075">
                  <c:v>50352.130813598633</c:v>
                </c:pt>
                <c:pt idx="4076">
                  <c:v>50352.130935668938</c:v>
                </c:pt>
                <c:pt idx="4077">
                  <c:v>51251.93293762207</c:v>
                </c:pt>
                <c:pt idx="4078">
                  <c:v>52148.685012817376</c:v>
                </c:pt>
                <c:pt idx="4079">
                  <c:v>52059.166213989258</c:v>
                </c:pt>
                <c:pt idx="4080">
                  <c:v>50736.472366333008</c:v>
                </c:pt>
                <c:pt idx="4081">
                  <c:v>50739.116775512695</c:v>
                </c:pt>
                <c:pt idx="4082">
                  <c:v>52392.254470825195</c:v>
                </c:pt>
                <c:pt idx="4083">
                  <c:v>52245.769119262695</c:v>
                </c:pt>
                <c:pt idx="4084">
                  <c:v>52140.432083129876</c:v>
                </c:pt>
                <c:pt idx="4085">
                  <c:v>47777.16487121582</c:v>
                </c:pt>
                <c:pt idx="4086">
                  <c:v>46626.805618286133</c:v>
                </c:pt>
                <c:pt idx="4087">
                  <c:v>59716.122161865234</c:v>
                </c:pt>
                <c:pt idx="4088">
                  <c:v>59720.122100830078</c:v>
                </c:pt>
                <c:pt idx="4089">
                  <c:v>60166.986114501946</c:v>
                </c:pt>
                <c:pt idx="4090">
                  <c:v>59041.180572509758</c:v>
                </c:pt>
                <c:pt idx="4091">
                  <c:v>59041.180572509758</c:v>
                </c:pt>
                <c:pt idx="4092">
                  <c:v>59763.047836303711</c:v>
                </c:pt>
                <c:pt idx="4093">
                  <c:v>59772.272262573242</c:v>
                </c:pt>
                <c:pt idx="4094">
                  <c:v>59772.272262573242</c:v>
                </c:pt>
                <c:pt idx="4095">
                  <c:v>51845.018630981445</c:v>
                </c:pt>
                <c:pt idx="4096">
                  <c:v>51626.456619262695</c:v>
                </c:pt>
                <c:pt idx="4097">
                  <c:v>50475.931228637695</c:v>
                </c:pt>
                <c:pt idx="4098">
                  <c:v>50512.582595825195</c:v>
                </c:pt>
                <c:pt idx="4099">
                  <c:v>49896.391189575195</c:v>
                </c:pt>
                <c:pt idx="4100">
                  <c:v>49112.821426391602</c:v>
                </c:pt>
                <c:pt idx="4101">
                  <c:v>48842.225662231445</c:v>
                </c:pt>
                <c:pt idx="4102">
                  <c:v>48842.225662231445</c:v>
                </c:pt>
                <c:pt idx="4103">
                  <c:v>48699.652236938477</c:v>
                </c:pt>
                <c:pt idx="4104">
                  <c:v>50520.79464721679</c:v>
                </c:pt>
                <c:pt idx="4105">
                  <c:v>50520.79464721679</c:v>
                </c:pt>
                <c:pt idx="4106">
                  <c:v>50520.79464721679</c:v>
                </c:pt>
                <c:pt idx="4107">
                  <c:v>57891.646850585938</c:v>
                </c:pt>
                <c:pt idx="4108">
                  <c:v>57940.475463867188</c:v>
                </c:pt>
                <c:pt idx="4109">
                  <c:v>59513.486053466797</c:v>
                </c:pt>
                <c:pt idx="4110">
                  <c:v>50462.550994873047</c:v>
                </c:pt>
                <c:pt idx="4111">
                  <c:v>50581.484588623047</c:v>
                </c:pt>
                <c:pt idx="4112">
                  <c:v>50581.484588623047</c:v>
                </c:pt>
                <c:pt idx="4113">
                  <c:v>51066.205764770508</c:v>
                </c:pt>
                <c:pt idx="4114">
                  <c:v>51075.430130004876</c:v>
                </c:pt>
                <c:pt idx="4115">
                  <c:v>51075.430130004876</c:v>
                </c:pt>
                <c:pt idx="4116">
                  <c:v>50723.430130004876</c:v>
                </c:pt>
                <c:pt idx="4117">
                  <c:v>50714.205764770508</c:v>
                </c:pt>
                <c:pt idx="4118">
                  <c:v>50811.291229248047</c:v>
                </c:pt>
                <c:pt idx="4119">
                  <c:v>50191.715103149414</c:v>
                </c:pt>
                <c:pt idx="4120">
                  <c:v>58683.46369934082</c:v>
                </c:pt>
                <c:pt idx="4121">
                  <c:v>58626.538284301758</c:v>
                </c:pt>
                <c:pt idx="4122">
                  <c:v>58781.890106201172</c:v>
                </c:pt>
                <c:pt idx="4123">
                  <c:v>58785.890106201172</c:v>
                </c:pt>
                <c:pt idx="4124">
                  <c:v>58794.210968017578</c:v>
                </c:pt>
                <c:pt idx="4125">
                  <c:v>49095.95783996582</c:v>
                </c:pt>
                <c:pt idx="4126">
                  <c:v>49095.95783996582</c:v>
                </c:pt>
                <c:pt idx="4127">
                  <c:v>50660.368240356445</c:v>
                </c:pt>
                <c:pt idx="4128">
                  <c:v>50669.59260559082</c:v>
                </c:pt>
                <c:pt idx="4129">
                  <c:v>50660.50373840332</c:v>
                </c:pt>
                <c:pt idx="4130">
                  <c:v>50660.50373840332</c:v>
                </c:pt>
                <c:pt idx="4131">
                  <c:v>50770.76838684082</c:v>
                </c:pt>
                <c:pt idx="4132">
                  <c:v>51803.568923950188</c:v>
                </c:pt>
                <c:pt idx="4133">
                  <c:v>52288.56526184082</c:v>
                </c:pt>
                <c:pt idx="4134">
                  <c:v>52288.565017700188</c:v>
                </c:pt>
                <c:pt idx="4135">
                  <c:v>52132.85481262207</c:v>
                </c:pt>
                <c:pt idx="4136">
                  <c:v>58664.697479248047</c:v>
                </c:pt>
                <c:pt idx="4137">
                  <c:v>58595.797821044915</c:v>
                </c:pt>
                <c:pt idx="4138">
                  <c:v>58532.122039794922</c:v>
                </c:pt>
                <c:pt idx="4139">
                  <c:v>58255.210662841797</c:v>
                </c:pt>
                <c:pt idx="4140">
                  <c:v>50075.883193969727</c:v>
                </c:pt>
                <c:pt idx="4141">
                  <c:v>50021.45458984375</c:v>
                </c:pt>
                <c:pt idx="4142">
                  <c:v>49295.991897583008</c:v>
                </c:pt>
                <c:pt idx="4143">
                  <c:v>49733.631423950195</c:v>
                </c:pt>
                <c:pt idx="4144">
                  <c:v>49889.430130004876</c:v>
                </c:pt>
                <c:pt idx="4145">
                  <c:v>49429.33723449707</c:v>
                </c:pt>
                <c:pt idx="4146">
                  <c:v>49430.528762817383</c:v>
                </c:pt>
                <c:pt idx="4147">
                  <c:v>49430.528762817383</c:v>
                </c:pt>
                <c:pt idx="4148">
                  <c:v>51850.433815002441</c:v>
                </c:pt>
                <c:pt idx="4149">
                  <c:v>51859.658424377441</c:v>
                </c:pt>
                <c:pt idx="4150">
                  <c:v>51859.658424377441</c:v>
                </c:pt>
                <c:pt idx="4151">
                  <c:v>56499.127838134766</c:v>
                </c:pt>
                <c:pt idx="4152">
                  <c:v>56499.128143310547</c:v>
                </c:pt>
                <c:pt idx="4153">
                  <c:v>56499.128143310547</c:v>
                </c:pt>
                <c:pt idx="4154">
                  <c:v>56499.128082275391</c:v>
                </c:pt>
                <c:pt idx="4155">
                  <c:v>61141.839797973633</c:v>
                </c:pt>
                <c:pt idx="4156">
                  <c:v>60806.719497680664</c:v>
                </c:pt>
                <c:pt idx="4157">
                  <c:v>48702.445877075195</c:v>
                </c:pt>
                <c:pt idx="4158">
                  <c:v>48702.445877075195</c:v>
                </c:pt>
                <c:pt idx="4159">
                  <c:v>48702.445877075195</c:v>
                </c:pt>
                <c:pt idx="4160">
                  <c:v>48702.445877075195</c:v>
                </c:pt>
                <c:pt idx="4161">
                  <c:v>49649.740615844727</c:v>
                </c:pt>
                <c:pt idx="4162">
                  <c:v>49297.740615844727</c:v>
                </c:pt>
                <c:pt idx="4163">
                  <c:v>49297.740615844727</c:v>
                </c:pt>
                <c:pt idx="4164">
                  <c:v>49285.129470825195</c:v>
                </c:pt>
                <c:pt idx="4165">
                  <c:v>49293.757217407227</c:v>
                </c:pt>
                <c:pt idx="4166">
                  <c:v>49442.829238891602</c:v>
                </c:pt>
                <c:pt idx="4167">
                  <c:v>49452.053787231445</c:v>
                </c:pt>
                <c:pt idx="4168">
                  <c:v>49354.396682739258</c:v>
                </c:pt>
                <c:pt idx="4169">
                  <c:v>49354.396682739258</c:v>
                </c:pt>
                <c:pt idx="4170">
                  <c:v>50295.004592895508</c:v>
                </c:pt>
                <c:pt idx="4171">
                  <c:v>49233.471084594727</c:v>
                </c:pt>
                <c:pt idx="4172">
                  <c:v>49233.471389770508</c:v>
                </c:pt>
                <c:pt idx="4173">
                  <c:v>48961.251663208008</c:v>
                </c:pt>
                <c:pt idx="4174">
                  <c:v>50966.860427856445</c:v>
                </c:pt>
                <c:pt idx="4175">
                  <c:v>51107.44905090332</c:v>
                </c:pt>
                <c:pt idx="4176">
                  <c:v>49173.833572387695</c:v>
                </c:pt>
                <c:pt idx="4177">
                  <c:v>49173.833694458008</c:v>
                </c:pt>
                <c:pt idx="4178">
                  <c:v>48821.833633422852</c:v>
                </c:pt>
                <c:pt idx="4179">
                  <c:v>48821.833694458008</c:v>
                </c:pt>
                <c:pt idx="4180">
                  <c:v>48821.833694458008</c:v>
                </c:pt>
                <c:pt idx="4181">
                  <c:v>48072.714004516602</c:v>
                </c:pt>
                <c:pt idx="4182">
                  <c:v>45903.308242797852</c:v>
                </c:pt>
                <c:pt idx="4183">
                  <c:v>47196.046585083008</c:v>
                </c:pt>
                <c:pt idx="4184">
                  <c:v>47205.270950317383</c:v>
                </c:pt>
                <c:pt idx="4185">
                  <c:v>47954.363861083984</c:v>
                </c:pt>
                <c:pt idx="4186">
                  <c:v>47954.363861083984</c:v>
                </c:pt>
                <c:pt idx="4187">
                  <c:v>51300.092239379883</c:v>
                </c:pt>
                <c:pt idx="4188">
                  <c:v>49505.376846313477</c:v>
                </c:pt>
                <c:pt idx="4189">
                  <c:v>49505.376846313477</c:v>
                </c:pt>
                <c:pt idx="4190">
                  <c:v>49612.00422668457</c:v>
                </c:pt>
                <c:pt idx="4191">
                  <c:v>51135.685745239258</c:v>
                </c:pt>
                <c:pt idx="4192">
                  <c:v>51182.311477661126</c:v>
                </c:pt>
                <c:pt idx="4193">
                  <c:v>51248.227249145508</c:v>
                </c:pt>
                <c:pt idx="4194">
                  <c:v>50058.816131591797</c:v>
                </c:pt>
                <c:pt idx="4195">
                  <c:v>50534.319549560547</c:v>
                </c:pt>
                <c:pt idx="4196">
                  <c:v>50441.679656982415</c:v>
                </c:pt>
                <c:pt idx="4197">
                  <c:v>60467.243179321289</c:v>
                </c:pt>
                <c:pt idx="4198">
                  <c:v>60934.80354309082</c:v>
                </c:pt>
                <c:pt idx="4199">
                  <c:v>60109.301712036133</c:v>
                </c:pt>
                <c:pt idx="4200">
                  <c:v>49448.056228637695</c:v>
                </c:pt>
                <c:pt idx="4201">
                  <c:v>49399.228103637695</c:v>
                </c:pt>
                <c:pt idx="4202">
                  <c:v>49195.15071105957</c:v>
                </c:pt>
                <c:pt idx="4203">
                  <c:v>49195.150955200195</c:v>
                </c:pt>
                <c:pt idx="4204">
                  <c:v>49195.150466918945</c:v>
                </c:pt>
                <c:pt idx="4205">
                  <c:v>48460.59114074707</c:v>
                </c:pt>
                <c:pt idx="4206">
                  <c:v>49233.564834594727</c:v>
                </c:pt>
                <c:pt idx="4207">
                  <c:v>49246.43635559082</c:v>
                </c:pt>
                <c:pt idx="4208">
                  <c:v>49010.182327270508</c:v>
                </c:pt>
                <c:pt idx="4209">
                  <c:v>48815.885513305664</c:v>
                </c:pt>
                <c:pt idx="4210">
                  <c:v>48815.885452270508</c:v>
                </c:pt>
                <c:pt idx="4211">
                  <c:v>56890.23518371582</c:v>
                </c:pt>
                <c:pt idx="4212">
                  <c:v>58029.585525512688</c:v>
                </c:pt>
                <c:pt idx="4213">
                  <c:v>58322.922927856438</c:v>
                </c:pt>
                <c:pt idx="4214">
                  <c:v>58821.578460693359</c:v>
                </c:pt>
                <c:pt idx="4215">
                  <c:v>62827.032791137695</c:v>
                </c:pt>
                <c:pt idx="4216">
                  <c:v>61909.236770629883</c:v>
                </c:pt>
                <c:pt idx="4217">
                  <c:v>64292.63459777832</c:v>
                </c:pt>
                <c:pt idx="4218">
                  <c:v>50315.390213012695</c:v>
                </c:pt>
                <c:pt idx="4219">
                  <c:v>48944.294998168945</c:v>
                </c:pt>
                <c:pt idx="4220">
                  <c:v>48851.576141357422</c:v>
                </c:pt>
                <c:pt idx="4221">
                  <c:v>48379.128433227539</c:v>
                </c:pt>
                <c:pt idx="4222">
                  <c:v>47582.813919067383</c:v>
                </c:pt>
                <c:pt idx="4223">
                  <c:v>46878.813858032227</c:v>
                </c:pt>
                <c:pt idx="4224">
                  <c:v>49876.438720703125</c:v>
                </c:pt>
                <c:pt idx="4225">
                  <c:v>49949.338562011719</c:v>
                </c:pt>
                <c:pt idx="4226">
                  <c:v>48214.922378540039</c:v>
                </c:pt>
                <c:pt idx="4227">
                  <c:v>48214.922378540039</c:v>
                </c:pt>
                <c:pt idx="4228">
                  <c:v>52374.630752563477</c:v>
                </c:pt>
                <c:pt idx="4229">
                  <c:v>57508.03254699707</c:v>
                </c:pt>
                <c:pt idx="4230">
                  <c:v>51311.461013793945</c:v>
                </c:pt>
                <c:pt idx="4231">
                  <c:v>51398.288650512695</c:v>
                </c:pt>
                <c:pt idx="4232">
                  <c:v>51397.966873168945</c:v>
                </c:pt>
                <c:pt idx="4233">
                  <c:v>51515.75276184082</c:v>
                </c:pt>
                <c:pt idx="4234">
                  <c:v>51515.75325012207</c:v>
                </c:pt>
                <c:pt idx="4235">
                  <c:v>51515.752883911126</c:v>
                </c:pt>
                <c:pt idx="4236">
                  <c:v>47281.480178833008</c:v>
                </c:pt>
                <c:pt idx="4237">
                  <c:v>48216.854385375977</c:v>
                </c:pt>
                <c:pt idx="4238">
                  <c:v>48777.520462036133</c:v>
                </c:pt>
                <c:pt idx="4239">
                  <c:v>49215.159744262695</c:v>
                </c:pt>
                <c:pt idx="4240">
                  <c:v>48317.491363525391</c:v>
                </c:pt>
                <c:pt idx="4241">
                  <c:v>47878.899017333984</c:v>
                </c:pt>
                <c:pt idx="4242">
                  <c:v>48430.340301513672</c:v>
                </c:pt>
                <c:pt idx="4243">
                  <c:v>57700.23307800293</c:v>
                </c:pt>
                <c:pt idx="4244">
                  <c:v>57947.35893249511</c:v>
                </c:pt>
                <c:pt idx="4245">
                  <c:v>46311.262344360352</c:v>
                </c:pt>
                <c:pt idx="4246">
                  <c:v>49457.019241333008</c:v>
                </c:pt>
                <c:pt idx="4247">
                  <c:v>50196.494583129883</c:v>
                </c:pt>
                <c:pt idx="4248">
                  <c:v>50196.494583129883</c:v>
                </c:pt>
                <c:pt idx="4249">
                  <c:v>50196.494827270508</c:v>
                </c:pt>
                <c:pt idx="4250">
                  <c:v>50041.870315551758</c:v>
                </c:pt>
                <c:pt idx="4251">
                  <c:v>49707.095191955559</c:v>
                </c:pt>
                <c:pt idx="4252">
                  <c:v>47164.466873168945</c:v>
                </c:pt>
                <c:pt idx="4253">
                  <c:v>47651.98713684082</c:v>
                </c:pt>
                <c:pt idx="4254">
                  <c:v>52831.710403442383</c:v>
                </c:pt>
                <c:pt idx="4255">
                  <c:v>52780.989578247063</c:v>
                </c:pt>
                <c:pt idx="4256">
                  <c:v>52780.989700317383</c:v>
                </c:pt>
                <c:pt idx="4257">
                  <c:v>53101.853591918938</c:v>
                </c:pt>
                <c:pt idx="4258">
                  <c:v>53101.85383605957</c:v>
                </c:pt>
                <c:pt idx="4259">
                  <c:v>53453.853591918938</c:v>
                </c:pt>
                <c:pt idx="4260">
                  <c:v>50222.439483642578</c:v>
                </c:pt>
                <c:pt idx="4261">
                  <c:v>50222.439483642578</c:v>
                </c:pt>
                <c:pt idx="4262">
                  <c:v>50213.215057373047</c:v>
                </c:pt>
                <c:pt idx="4263">
                  <c:v>50820.334548950195</c:v>
                </c:pt>
                <c:pt idx="4264">
                  <c:v>50820.334671020508</c:v>
                </c:pt>
                <c:pt idx="4265">
                  <c:v>50820.334671020508</c:v>
                </c:pt>
                <c:pt idx="4266">
                  <c:v>50820.33479309082</c:v>
                </c:pt>
                <c:pt idx="4267">
                  <c:v>50926.159515380859</c:v>
                </c:pt>
                <c:pt idx="4268">
                  <c:v>48812.848098754883</c:v>
                </c:pt>
                <c:pt idx="4269">
                  <c:v>48643.034317016602</c:v>
                </c:pt>
                <c:pt idx="4270">
                  <c:v>60881.790481567383</c:v>
                </c:pt>
                <c:pt idx="4271">
                  <c:v>60882.694046020508</c:v>
                </c:pt>
                <c:pt idx="4272">
                  <c:v>59770.169403076172</c:v>
                </c:pt>
                <c:pt idx="4273">
                  <c:v>59779.393707275391</c:v>
                </c:pt>
                <c:pt idx="4274">
                  <c:v>59731.582305908203</c:v>
                </c:pt>
                <c:pt idx="4275">
                  <c:v>50741.91584777832</c:v>
                </c:pt>
                <c:pt idx="4276">
                  <c:v>50751.680313110352</c:v>
                </c:pt>
                <c:pt idx="4277">
                  <c:v>50742.45588684082</c:v>
                </c:pt>
                <c:pt idx="4278">
                  <c:v>50742.455642700195</c:v>
                </c:pt>
                <c:pt idx="4279">
                  <c:v>46458.967376708984</c:v>
                </c:pt>
                <c:pt idx="4280">
                  <c:v>46457.478057861328</c:v>
                </c:pt>
                <c:pt idx="4281">
                  <c:v>46392.479949951172</c:v>
                </c:pt>
                <c:pt idx="4282">
                  <c:v>46458.395111083984</c:v>
                </c:pt>
                <c:pt idx="4283">
                  <c:v>51725.473907470696</c:v>
                </c:pt>
                <c:pt idx="4284">
                  <c:v>51093.335601806641</c:v>
                </c:pt>
                <c:pt idx="4285">
                  <c:v>51391.955383300774</c:v>
                </c:pt>
                <c:pt idx="4286">
                  <c:v>60626.819427490234</c:v>
                </c:pt>
                <c:pt idx="4287">
                  <c:v>59561.098602294922</c:v>
                </c:pt>
                <c:pt idx="4288">
                  <c:v>59797.352447509766</c:v>
                </c:pt>
                <c:pt idx="4289">
                  <c:v>59641.642303466797</c:v>
                </c:pt>
                <c:pt idx="4290">
                  <c:v>61919.164306640618</c:v>
                </c:pt>
                <c:pt idx="4291">
                  <c:v>62650.19189453125</c:v>
                </c:pt>
                <c:pt idx="4292">
                  <c:v>63315.183837890618</c:v>
                </c:pt>
                <c:pt idx="4293">
                  <c:v>49508.560821533203</c:v>
                </c:pt>
                <c:pt idx="4294">
                  <c:v>50864.791152954102</c:v>
                </c:pt>
                <c:pt idx="4295">
                  <c:v>50874.015884399414</c:v>
                </c:pt>
                <c:pt idx="4296">
                  <c:v>50864.791519165039</c:v>
                </c:pt>
                <c:pt idx="4297">
                  <c:v>51457.88655090332</c:v>
                </c:pt>
                <c:pt idx="4298">
                  <c:v>52157.239822387695</c:v>
                </c:pt>
                <c:pt idx="4299">
                  <c:v>51659.89192199707</c:v>
                </c:pt>
                <c:pt idx="4300">
                  <c:v>47274.964332580566</c:v>
                </c:pt>
                <c:pt idx="4301">
                  <c:v>47484.226295471191</c:v>
                </c:pt>
                <c:pt idx="4302">
                  <c:v>47869.540748596191</c:v>
                </c:pt>
                <c:pt idx="4303">
                  <c:v>50294.72314453125</c:v>
                </c:pt>
                <c:pt idx="4304">
                  <c:v>50436.585388183594</c:v>
                </c:pt>
                <c:pt idx="4305">
                  <c:v>53459.104568481445</c:v>
                </c:pt>
                <c:pt idx="4306">
                  <c:v>53385.984451293945</c:v>
                </c:pt>
                <c:pt idx="4307">
                  <c:v>52919.850173950195</c:v>
                </c:pt>
                <c:pt idx="4308">
                  <c:v>52846.740554809563</c:v>
                </c:pt>
                <c:pt idx="4309">
                  <c:v>49306.187210083008</c:v>
                </c:pt>
                <c:pt idx="4310">
                  <c:v>49315.411575317376</c:v>
                </c:pt>
                <c:pt idx="4311">
                  <c:v>46257.50764465332</c:v>
                </c:pt>
                <c:pt idx="4312">
                  <c:v>46642.82209777832</c:v>
                </c:pt>
                <c:pt idx="4313">
                  <c:v>46007.425186157227</c:v>
                </c:pt>
                <c:pt idx="4314">
                  <c:v>45745.203750610352</c:v>
                </c:pt>
                <c:pt idx="4315">
                  <c:v>45696.375625610352</c:v>
                </c:pt>
                <c:pt idx="4316">
                  <c:v>45541.751846313477</c:v>
                </c:pt>
                <c:pt idx="4317">
                  <c:v>48276.621658325195</c:v>
                </c:pt>
                <c:pt idx="4318">
                  <c:v>50334.11750793457</c:v>
                </c:pt>
                <c:pt idx="4319">
                  <c:v>61648.989898681633</c:v>
                </c:pt>
                <c:pt idx="4320">
                  <c:v>50201.156204223626</c:v>
                </c:pt>
                <c:pt idx="4321">
                  <c:v>50450.157791137695</c:v>
                </c:pt>
                <c:pt idx="4322">
                  <c:v>50098.157791137695</c:v>
                </c:pt>
                <c:pt idx="4323">
                  <c:v>50607.479202270508</c:v>
                </c:pt>
                <c:pt idx="4324">
                  <c:v>49389.974685668945</c:v>
                </c:pt>
                <c:pt idx="4325">
                  <c:v>49326.010879516602</c:v>
                </c:pt>
                <c:pt idx="4326">
                  <c:v>49582.915237426758</c:v>
                </c:pt>
                <c:pt idx="4327">
                  <c:v>49592.139602661133</c:v>
                </c:pt>
                <c:pt idx="4328">
                  <c:v>49111.983535766602</c:v>
                </c:pt>
                <c:pt idx="4329">
                  <c:v>49107.983535766602</c:v>
                </c:pt>
                <c:pt idx="4330">
                  <c:v>49799.084976196289</c:v>
                </c:pt>
                <c:pt idx="4331">
                  <c:v>46902.198623657227</c:v>
                </c:pt>
                <c:pt idx="4332">
                  <c:v>46902.198623657227</c:v>
                </c:pt>
                <c:pt idx="4333">
                  <c:v>58840.623260498047</c:v>
                </c:pt>
                <c:pt idx="4334">
                  <c:v>58840.623260498047</c:v>
                </c:pt>
                <c:pt idx="4335">
                  <c:v>62849.993728637695</c:v>
                </c:pt>
                <c:pt idx="4336">
                  <c:v>62857.295059204094</c:v>
                </c:pt>
                <c:pt idx="4337">
                  <c:v>63454.961868286133</c:v>
                </c:pt>
                <c:pt idx="4338">
                  <c:v>63454.961807250977</c:v>
                </c:pt>
                <c:pt idx="4339">
                  <c:v>62081.064346313477</c:v>
                </c:pt>
                <c:pt idx="4340">
                  <c:v>49946.910598754883</c:v>
                </c:pt>
                <c:pt idx="4341">
                  <c:v>47321.785171508789</c:v>
                </c:pt>
                <c:pt idx="4342">
                  <c:v>45982.966323852539</c:v>
                </c:pt>
                <c:pt idx="4343">
                  <c:v>45634.450881958008</c:v>
                </c:pt>
                <c:pt idx="4344">
                  <c:v>45643.675186157227</c:v>
                </c:pt>
                <c:pt idx="4345">
                  <c:v>45625.406295776367</c:v>
                </c:pt>
                <c:pt idx="4346">
                  <c:v>45846.882278442383</c:v>
                </c:pt>
                <c:pt idx="4347">
                  <c:v>50046.409790039063</c:v>
                </c:pt>
                <c:pt idx="4348">
                  <c:v>56879.655364990234</c:v>
                </c:pt>
                <c:pt idx="4349">
                  <c:v>60454.535247802734</c:v>
                </c:pt>
                <c:pt idx="4350">
                  <c:v>49939.055892944336</c:v>
                </c:pt>
                <c:pt idx="4351">
                  <c:v>50085.941696166992</c:v>
                </c:pt>
                <c:pt idx="4352">
                  <c:v>50085.941940307617</c:v>
                </c:pt>
                <c:pt idx="4353">
                  <c:v>50085.946853637695</c:v>
                </c:pt>
                <c:pt idx="4354">
                  <c:v>46528.165725708008</c:v>
                </c:pt>
                <c:pt idx="4355">
                  <c:v>46528.165786743164</c:v>
                </c:pt>
                <c:pt idx="4356">
                  <c:v>46544.07014465332</c:v>
                </c:pt>
                <c:pt idx="4357">
                  <c:v>46454.551040649414</c:v>
                </c:pt>
                <c:pt idx="4358">
                  <c:v>46398.60139465332</c:v>
                </c:pt>
                <c:pt idx="4359">
                  <c:v>49050.421524047852</c:v>
                </c:pt>
                <c:pt idx="4360">
                  <c:v>49495.920608520508</c:v>
                </c:pt>
                <c:pt idx="4361">
                  <c:v>49495.920547485352</c:v>
                </c:pt>
                <c:pt idx="4362">
                  <c:v>49495.920608520508</c:v>
                </c:pt>
                <c:pt idx="4363">
                  <c:v>49599.443069458008</c:v>
                </c:pt>
                <c:pt idx="4364">
                  <c:v>49256.667556762695</c:v>
                </c:pt>
                <c:pt idx="4365">
                  <c:v>50978.214385986328</c:v>
                </c:pt>
                <c:pt idx="4366">
                  <c:v>50759.011749267578</c:v>
                </c:pt>
                <c:pt idx="4367">
                  <c:v>50805.638214111328</c:v>
                </c:pt>
                <c:pt idx="4368">
                  <c:v>50805.637969970703</c:v>
                </c:pt>
                <c:pt idx="4369">
                  <c:v>50805.638214111328</c:v>
                </c:pt>
                <c:pt idx="4370">
                  <c:v>51686.124298095703</c:v>
                </c:pt>
                <c:pt idx="4371">
                  <c:v>51353.344024658203</c:v>
                </c:pt>
                <c:pt idx="4372">
                  <c:v>48671.982391357422</c:v>
                </c:pt>
                <c:pt idx="4373">
                  <c:v>57611.67512512207</c:v>
                </c:pt>
                <c:pt idx="4374">
                  <c:v>57611.675247192383</c:v>
                </c:pt>
                <c:pt idx="4375">
                  <c:v>57611.675247192383</c:v>
                </c:pt>
                <c:pt idx="4376">
                  <c:v>57528.510208129883</c:v>
                </c:pt>
                <c:pt idx="4377">
                  <c:v>57537.734512329102</c:v>
                </c:pt>
                <c:pt idx="4378">
                  <c:v>57537.734573364258</c:v>
                </c:pt>
                <c:pt idx="4379">
                  <c:v>56925.687942504883</c:v>
                </c:pt>
                <c:pt idx="4380">
                  <c:v>50430.701553344727</c:v>
                </c:pt>
                <c:pt idx="4381">
                  <c:v>50430.701553344727</c:v>
                </c:pt>
                <c:pt idx="4382">
                  <c:v>49419.896865844727</c:v>
                </c:pt>
                <c:pt idx="4383">
                  <c:v>49410.672439575195</c:v>
                </c:pt>
                <c:pt idx="4384">
                  <c:v>49406.672439575195</c:v>
                </c:pt>
                <c:pt idx="4385">
                  <c:v>49291.738845825195</c:v>
                </c:pt>
                <c:pt idx="4386">
                  <c:v>49297.657608032227</c:v>
                </c:pt>
                <c:pt idx="4387">
                  <c:v>48684.667556762695</c:v>
                </c:pt>
                <c:pt idx="4388">
                  <c:v>48684.667556762695</c:v>
                </c:pt>
                <c:pt idx="4389">
                  <c:v>48684.667556762695</c:v>
                </c:pt>
                <c:pt idx="4390">
                  <c:v>48684.667556762695</c:v>
                </c:pt>
                <c:pt idx="4391">
                  <c:v>48628.050369262695</c:v>
                </c:pt>
                <c:pt idx="4392">
                  <c:v>49100.81086730957</c:v>
                </c:pt>
                <c:pt idx="4393">
                  <c:v>49621.46760559082</c:v>
                </c:pt>
                <c:pt idx="4394">
                  <c:v>49645.539138793945</c:v>
                </c:pt>
                <c:pt idx="4395">
                  <c:v>48153.926345825195</c:v>
                </c:pt>
                <c:pt idx="4396">
                  <c:v>48153.926345825195</c:v>
                </c:pt>
                <c:pt idx="4397">
                  <c:v>49879.000930786133</c:v>
                </c:pt>
                <c:pt idx="4398">
                  <c:v>49599.030960083008</c:v>
                </c:pt>
                <c:pt idx="4399">
                  <c:v>49789.656326293945</c:v>
                </c:pt>
                <c:pt idx="4400">
                  <c:v>50420.630447387695</c:v>
                </c:pt>
                <c:pt idx="4401">
                  <c:v>50717.247634887695</c:v>
                </c:pt>
                <c:pt idx="4402">
                  <c:v>51070.41340637207</c:v>
                </c:pt>
                <c:pt idx="4403">
                  <c:v>51098.590530395501</c:v>
                </c:pt>
                <c:pt idx="4404">
                  <c:v>51483.90510559082</c:v>
                </c:pt>
                <c:pt idx="4405">
                  <c:v>51483.904983520501</c:v>
                </c:pt>
                <c:pt idx="4406">
                  <c:v>51320.056716918938</c:v>
                </c:pt>
                <c:pt idx="4407">
                  <c:v>58931.398651123047</c:v>
                </c:pt>
                <c:pt idx="4408">
                  <c:v>59325.937713623047</c:v>
                </c:pt>
                <c:pt idx="4409">
                  <c:v>59325.937774658203</c:v>
                </c:pt>
                <c:pt idx="4410">
                  <c:v>50824.016555786126</c:v>
                </c:pt>
                <c:pt idx="4411">
                  <c:v>50360.875930786126</c:v>
                </c:pt>
                <c:pt idx="4412">
                  <c:v>49174.932693481445</c:v>
                </c:pt>
                <c:pt idx="4413">
                  <c:v>48887.755081176758</c:v>
                </c:pt>
                <c:pt idx="4414">
                  <c:v>50865.482864379883</c:v>
                </c:pt>
                <c:pt idx="4415">
                  <c:v>50874.707290649414</c:v>
                </c:pt>
                <c:pt idx="4416">
                  <c:v>50870.507354736328</c:v>
                </c:pt>
                <c:pt idx="4417">
                  <c:v>48125.982009887695</c:v>
                </c:pt>
                <c:pt idx="4418">
                  <c:v>47783.206741333008</c:v>
                </c:pt>
                <c:pt idx="4419">
                  <c:v>47783.206741333008</c:v>
                </c:pt>
                <c:pt idx="4420">
                  <c:v>56207.558990478516</c:v>
                </c:pt>
                <c:pt idx="4421">
                  <c:v>56207.559417724609</c:v>
                </c:pt>
                <c:pt idx="4422">
                  <c:v>56207.559417724609</c:v>
                </c:pt>
                <c:pt idx="4423">
                  <c:v>55963.416412353516</c:v>
                </c:pt>
                <c:pt idx="4424">
                  <c:v>57729.666488647461</c:v>
                </c:pt>
                <c:pt idx="4425">
                  <c:v>49614.131423950195</c:v>
                </c:pt>
                <c:pt idx="4426">
                  <c:v>49623.355850219727</c:v>
                </c:pt>
                <c:pt idx="4427">
                  <c:v>49623.355850219727</c:v>
                </c:pt>
                <c:pt idx="4428">
                  <c:v>51007.298538208008</c:v>
                </c:pt>
                <c:pt idx="4429">
                  <c:v>50815.244705200195</c:v>
                </c:pt>
                <c:pt idx="4430">
                  <c:v>49338.142715454102</c:v>
                </c:pt>
                <c:pt idx="4431">
                  <c:v>49338.142654418945</c:v>
                </c:pt>
                <c:pt idx="4432">
                  <c:v>48952.828262329102</c:v>
                </c:pt>
                <c:pt idx="4433">
                  <c:v>49190.670120239258</c:v>
                </c:pt>
                <c:pt idx="4434">
                  <c:v>49429.005935668945</c:v>
                </c:pt>
                <c:pt idx="4435">
                  <c:v>49430.910232543945</c:v>
                </c:pt>
                <c:pt idx="4436">
                  <c:v>49585.763748168945</c:v>
                </c:pt>
                <c:pt idx="4437">
                  <c:v>59403.748199462891</c:v>
                </c:pt>
                <c:pt idx="4438">
                  <c:v>58591.119293212891</c:v>
                </c:pt>
                <c:pt idx="4439">
                  <c:v>58591.119354248047</c:v>
                </c:pt>
                <c:pt idx="4440">
                  <c:v>49696.546234130859</c:v>
                </c:pt>
                <c:pt idx="4441">
                  <c:v>50409.229278564453</c:v>
                </c:pt>
                <c:pt idx="4442">
                  <c:v>50409.229522705078</c:v>
                </c:pt>
                <c:pt idx="4443">
                  <c:v>50409.229400634766</c:v>
                </c:pt>
                <c:pt idx="4444">
                  <c:v>50409.229522705078</c:v>
                </c:pt>
                <c:pt idx="4445">
                  <c:v>50400.004913330078</c:v>
                </c:pt>
                <c:pt idx="4446">
                  <c:v>50396.004913330078</c:v>
                </c:pt>
                <c:pt idx="4447">
                  <c:v>50201.707916259766</c:v>
                </c:pt>
                <c:pt idx="4448">
                  <c:v>50249.119049072266</c:v>
                </c:pt>
                <c:pt idx="4449">
                  <c:v>50249.119049072266</c:v>
                </c:pt>
                <c:pt idx="4450">
                  <c:v>47743.334014892578</c:v>
                </c:pt>
                <c:pt idx="4451">
                  <c:v>56768.25373840332</c:v>
                </c:pt>
                <c:pt idx="4452">
                  <c:v>56697.470352172844</c:v>
                </c:pt>
                <c:pt idx="4453">
                  <c:v>56633.794570922852</c:v>
                </c:pt>
                <c:pt idx="4454">
                  <c:v>56551.67024230957</c:v>
                </c:pt>
                <c:pt idx="4455">
                  <c:v>50069.496292114258</c:v>
                </c:pt>
                <c:pt idx="4456">
                  <c:v>49776.455581665039</c:v>
                </c:pt>
                <c:pt idx="4457">
                  <c:v>47761.603286743164</c:v>
                </c:pt>
                <c:pt idx="4458">
                  <c:v>54885.809661865234</c:v>
                </c:pt>
                <c:pt idx="4459">
                  <c:v>54779.114471435547</c:v>
                </c:pt>
                <c:pt idx="4460">
                  <c:v>55825.694610595703</c:v>
                </c:pt>
                <c:pt idx="4461">
                  <c:v>56139.600128173828</c:v>
                </c:pt>
                <c:pt idx="4462">
                  <c:v>56143.600189208984</c:v>
                </c:pt>
                <c:pt idx="4463">
                  <c:v>56152.824859619141</c:v>
                </c:pt>
                <c:pt idx="4464">
                  <c:v>55993.479705810547</c:v>
                </c:pt>
                <c:pt idx="4465">
                  <c:v>55945.855255126953</c:v>
                </c:pt>
                <c:pt idx="4466">
                  <c:v>56238.862335205078</c:v>
                </c:pt>
                <c:pt idx="4467">
                  <c:v>57947.304977416992</c:v>
                </c:pt>
                <c:pt idx="4468">
                  <c:v>58075.590133666992</c:v>
                </c:pt>
                <c:pt idx="4469">
                  <c:v>58075.590133666992</c:v>
                </c:pt>
                <c:pt idx="4470">
                  <c:v>50736.280487060547</c:v>
                </c:pt>
                <c:pt idx="4471">
                  <c:v>50736.280487060547</c:v>
                </c:pt>
                <c:pt idx="4472">
                  <c:v>50735.549041748047</c:v>
                </c:pt>
                <c:pt idx="4473">
                  <c:v>50122.391067504883</c:v>
                </c:pt>
                <c:pt idx="4474">
                  <c:v>50507.707473754883</c:v>
                </c:pt>
                <c:pt idx="4475">
                  <c:v>50511.707473754883</c:v>
                </c:pt>
                <c:pt idx="4476">
                  <c:v>50521.384963989258</c:v>
                </c:pt>
                <c:pt idx="4477">
                  <c:v>50513.392486572266</c:v>
                </c:pt>
                <c:pt idx="4478">
                  <c:v>46803.568923950195</c:v>
                </c:pt>
                <c:pt idx="4479">
                  <c:v>46812.793411254876</c:v>
                </c:pt>
                <c:pt idx="4480">
                  <c:v>46329.278884887695</c:v>
                </c:pt>
                <c:pt idx="4481">
                  <c:v>58086.120681762695</c:v>
                </c:pt>
                <c:pt idx="4482">
                  <c:v>58086.120803833008</c:v>
                </c:pt>
                <c:pt idx="4483">
                  <c:v>60546.442291259766</c:v>
                </c:pt>
                <c:pt idx="4484">
                  <c:v>59887.639556884766</c:v>
                </c:pt>
                <c:pt idx="4485">
                  <c:v>50862.899002075195</c:v>
                </c:pt>
                <c:pt idx="4486">
                  <c:v>50862.89875793457</c:v>
                </c:pt>
                <c:pt idx="4487">
                  <c:v>51688.20491027832</c:v>
                </c:pt>
                <c:pt idx="4488">
                  <c:v>48959.644973754883</c:v>
                </c:pt>
                <c:pt idx="4489">
                  <c:v>48976.369583129883</c:v>
                </c:pt>
                <c:pt idx="4490">
                  <c:v>49451.872756958008</c:v>
                </c:pt>
                <c:pt idx="4491">
                  <c:v>48911.609939575195</c:v>
                </c:pt>
                <c:pt idx="4492">
                  <c:v>47295.831741333008</c:v>
                </c:pt>
                <c:pt idx="4493">
                  <c:v>47129.685501098626</c:v>
                </c:pt>
                <c:pt idx="4494">
                  <c:v>47185.83137512207</c:v>
                </c:pt>
                <c:pt idx="4495">
                  <c:v>47185.831497192376</c:v>
                </c:pt>
                <c:pt idx="4496">
                  <c:v>48235.40705871582</c:v>
                </c:pt>
                <c:pt idx="4497">
                  <c:v>57806.790679931641</c:v>
                </c:pt>
                <c:pt idx="4498">
                  <c:v>58158.790802001953</c:v>
                </c:pt>
                <c:pt idx="4499">
                  <c:v>57926.628036499023</c:v>
                </c:pt>
                <c:pt idx="4500">
                  <c:v>49221.044708251953</c:v>
                </c:pt>
                <c:pt idx="4501">
                  <c:v>51694.629859924316</c:v>
                </c:pt>
                <c:pt idx="4502">
                  <c:v>50672.900100708008</c:v>
                </c:pt>
                <c:pt idx="4503">
                  <c:v>50516.036758422852</c:v>
                </c:pt>
                <c:pt idx="4504">
                  <c:v>48276.44270324707</c:v>
                </c:pt>
                <c:pt idx="4505">
                  <c:v>50446.693557739258</c:v>
                </c:pt>
                <c:pt idx="4506">
                  <c:v>50455.918167114258</c:v>
                </c:pt>
                <c:pt idx="4507">
                  <c:v>50455.918411254883</c:v>
                </c:pt>
                <c:pt idx="4508">
                  <c:v>50446.694046020508</c:v>
                </c:pt>
                <c:pt idx="4509">
                  <c:v>49432.368499755859</c:v>
                </c:pt>
                <c:pt idx="4510">
                  <c:v>49432.368743896484</c:v>
                </c:pt>
                <c:pt idx="4511">
                  <c:v>49277.744842529297</c:v>
                </c:pt>
                <c:pt idx="4512">
                  <c:v>59466.237258911133</c:v>
                </c:pt>
                <c:pt idx="4513">
                  <c:v>59466.237258911133</c:v>
                </c:pt>
                <c:pt idx="4514">
                  <c:v>59409.184768676758</c:v>
                </c:pt>
                <c:pt idx="4515">
                  <c:v>50176.49446105957</c:v>
                </c:pt>
                <c:pt idx="4516">
                  <c:v>49906.082229614258</c:v>
                </c:pt>
                <c:pt idx="4517">
                  <c:v>47990.669692993164</c:v>
                </c:pt>
                <c:pt idx="4518">
                  <c:v>48200.839553833008</c:v>
                </c:pt>
                <c:pt idx="4519">
                  <c:v>48200.839553833008</c:v>
                </c:pt>
                <c:pt idx="4520">
                  <c:v>46903.25520324707</c:v>
                </c:pt>
                <c:pt idx="4521">
                  <c:v>46535.87043762207</c:v>
                </c:pt>
                <c:pt idx="4522">
                  <c:v>47193.07209777832</c:v>
                </c:pt>
                <c:pt idx="4523">
                  <c:v>56258.772216796875</c:v>
                </c:pt>
                <c:pt idx="4524">
                  <c:v>56258.80891418457</c:v>
                </c:pt>
                <c:pt idx="4525">
                  <c:v>57891.799758911133</c:v>
                </c:pt>
                <c:pt idx="4526">
                  <c:v>57901.024063110352</c:v>
                </c:pt>
                <c:pt idx="4527">
                  <c:v>57901.024063110352</c:v>
                </c:pt>
                <c:pt idx="4528">
                  <c:v>57901.024124145508</c:v>
                </c:pt>
                <c:pt idx="4529">
                  <c:v>58773.868606567383</c:v>
                </c:pt>
                <c:pt idx="4530">
                  <c:v>49878.001541137695</c:v>
                </c:pt>
                <c:pt idx="4531">
                  <c:v>49878.001541137695</c:v>
                </c:pt>
                <c:pt idx="4532">
                  <c:v>49265.004852294922</c:v>
                </c:pt>
                <c:pt idx="4533">
                  <c:v>49265.004852294922</c:v>
                </c:pt>
                <c:pt idx="4534">
                  <c:v>49269.004852294922</c:v>
                </c:pt>
                <c:pt idx="4535">
                  <c:v>48599.080841064453</c:v>
                </c:pt>
                <c:pt idx="4536">
                  <c:v>48868.428497314453</c:v>
                </c:pt>
                <c:pt idx="4537">
                  <c:v>50978.871551513672</c:v>
                </c:pt>
                <c:pt idx="4538">
                  <c:v>50338.963348388672</c:v>
                </c:pt>
                <c:pt idx="4539">
                  <c:v>49605.226333618164</c:v>
                </c:pt>
                <c:pt idx="4540">
                  <c:v>49403.67805480957</c:v>
                </c:pt>
                <c:pt idx="4541">
                  <c:v>49806.572418212883</c:v>
                </c:pt>
                <c:pt idx="4542">
                  <c:v>49083.853546142578</c:v>
                </c:pt>
                <c:pt idx="4543">
                  <c:v>49074.629058837883</c:v>
                </c:pt>
                <c:pt idx="4544">
                  <c:v>49198.615310668945</c:v>
                </c:pt>
                <c:pt idx="4545">
                  <c:v>64101.098876953118</c:v>
                </c:pt>
                <c:pt idx="4546">
                  <c:v>64097.252685546868</c:v>
                </c:pt>
                <c:pt idx="4547">
                  <c:v>49000.146697998047</c:v>
                </c:pt>
                <c:pt idx="4548">
                  <c:v>50441.011077880852</c:v>
                </c:pt>
                <c:pt idx="4549">
                  <c:v>51665.453201293945</c:v>
                </c:pt>
                <c:pt idx="4550">
                  <c:v>52555.319412231445</c:v>
                </c:pt>
                <c:pt idx="4551">
                  <c:v>52611.227615356445</c:v>
                </c:pt>
                <c:pt idx="4552">
                  <c:v>52735.456863403313</c:v>
                </c:pt>
                <c:pt idx="4553">
                  <c:v>52735.456619262695</c:v>
                </c:pt>
                <c:pt idx="4554">
                  <c:v>48863.155494689941</c:v>
                </c:pt>
                <c:pt idx="4555">
                  <c:v>48477.838966369622</c:v>
                </c:pt>
                <c:pt idx="4556">
                  <c:v>49320.466735839844</c:v>
                </c:pt>
                <c:pt idx="4557">
                  <c:v>49369.430969238281</c:v>
                </c:pt>
                <c:pt idx="4558">
                  <c:v>49369.323425292969</c:v>
                </c:pt>
                <c:pt idx="4559">
                  <c:v>48455.014465332031</c:v>
                </c:pt>
                <c:pt idx="4560">
                  <c:v>48862.336502075195</c:v>
                </c:pt>
                <c:pt idx="4561">
                  <c:v>49079.405838012695</c:v>
                </c:pt>
                <c:pt idx="4562">
                  <c:v>49224.476150512695</c:v>
                </c:pt>
                <c:pt idx="4563">
                  <c:v>50131.639236450195</c:v>
                </c:pt>
                <c:pt idx="4564">
                  <c:v>50131.638259887695</c:v>
                </c:pt>
                <c:pt idx="4565">
                  <c:v>46621.919311523438</c:v>
                </c:pt>
                <c:pt idx="4566">
                  <c:v>46621.919311523438</c:v>
                </c:pt>
                <c:pt idx="4567">
                  <c:v>51710.155654907227</c:v>
                </c:pt>
                <c:pt idx="4568">
                  <c:v>54113.427993774414</c:v>
                </c:pt>
                <c:pt idx="4569">
                  <c:v>54057.042556762695</c:v>
                </c:pt>
                <c:pt idx="4570">
                  <c:v>54464.089920043938</c:v>
                </c:pt>
                <c:pt idx="4571">
                  <c:v>55084.130447387688</c:v>
                </c:pt>
                <c:pt idx="4572">
                  <c:v>56373.202041625977</c:v>
                </c:pt>
                <c:pt idx="4573">
                  <c:v>57639.921783447266</c:v>
                </c:pt>
                <c:pt idx="4574">
                  <c:v>57596.110321044922</c:v>
                </c:pt>
                <c:pt idx="4575">
                  <c:v>61890.028884887695</c:v>
                </c:pt>
                <c:pt idx="4576">
                  <c:v>61888.71516418457</c:v>
                </c:pt>
                <c:pt idx="4577">
                  <c:v>62203.31672668457</c:v>
                </c:pt>
                <c:pt idx="4578">
                  <c:v>62207.162979125977</c:v>
                </c:pt>
                <c:pt idx="4579">
                  <c:v>62207.16291809082</c:v>
                </c:pt>
                <c:pt idx="4580">
                  <c:v>62336.330520629883</c:v>
                </c:pt>
                <c:pt idx="4581">
                  <c:v>49871.487869262695</c:v>
                </c:pt>
                <c:pt idx="4582">
                  <c:v>47194.058303833008</c:v>
                </c:pt>
                <c:pt idx="4583">
                  <c:v>47194.058242797852</c:v>
                </c:pt>
                <c:pt idx="4584">
                  <c:v>45589.734024047852</c:v>
                </c:pt>
                <c:pt idx="4585">
                  <c:v>48776.452392578125</c:v>
                </c:pt>
                <c:pt idx="4586">
                  <c:v>48849.352172851563</c:v>
                </c:pt>
                <c:pt idx="4587">
                  <c:v>49014.422546386719</c:v>
                </c:pt>
                <c:pt idx="4588">
                  <c:v>48724.527038574219</c:v>
                </c:pt>
                <c:pt idx="4589">
                  <c:v>58749.534576416016</c:v>
                </c:pt>
                <c:pt idx="4590">
                  <c:v>51989.373489379883</c:v>
                </c:pt>
                <c:pt idx="4591">
                  <c:v>53468.393142700195</c:v>
                </c:pt>
                <c:pt idx="4592">
                  <c:v>47818.414627075195</c:v>
                </c:pt>
                <c:pt idx="4593">
                  <c:v>47746.91535949707</c:v>
                </c:pt>
                <c:pt idx="4594">
                  <c:v>47973.43147277832</c:v>
                </c:pt>
                <c:pt idx="4595">
                  <c:v>48023.24055480957</c:v>
                </c:pt>
                <c:pt idx="4596">
                  <c:v>47950.34065246582</c:v>
                </c:pt>
                <c:pt idx="4597">
                  <c:v>47583.49690246582</c:v>
                </c:pt>
                <c:pt idx="4598">
                  <c:v>49409.841751098633</c:v>
                </c:pt>
                <c:pt idx="4599">
                  <c:v>49693.26301574707</c:v>
                </c:pt>
                <c:pt idx="4600">
                  <c:v>49983.76887512207</c:v>
                </c:pt>
                <c:pt idx="4601">
                  <c:v>49807.177444458008</c:v>
                </c:pt>
                <c:pt idx="4602">
                  <c:v>51067.770462036126</c:v>
                </c:pt>
                <c:pt idx="4603">
                  <c:v>51018.941604614258</c:v>
                </c:pt>
                <c:pt idx="4604">
                  <c:v>47447.972854614258</c:v>
                </c:pt>
                <c:pt idx="4605">
                  <c:v>50292.730850219727</c:v>
                </c:pt>
                <c:pt idx="4606">
                  <c:v>50292.730850219727</c:v>
                </c:pt>
                <c:pt idx="4607">
                  <c:v>48679.802810668945</c:v>
                </c:pt>
                <c:pt idx="4608">
                  <c:v>50307.84114074707</c:v>
                </c:pt>
                <c:pt idx="4609">
                  <c:v>50317.065567016602</c:v>
                </c:pt>
                <c:pt idx="4610">
                  <c:v>48870.477569580078</c:v>
                </c:pt>
                <c:pt idx="4611">
                  <c:v>48871.877593994141</c:v>
                </c:pt>
                <c:pt idx="4612">
                  <c:v>49068.933380126953</c:v>
                </c:pt>
                <c:pt idx="4613">
                  <c:v>49068.933380126953</c:v>
                </c:pt>
                <c:pt idx="4614">
                  <c:v>48620.866973876953</c:v>
                </c:pt>
                <c:pt idx="4615">
                  <c:v>49073.901931762695</c:v>
                </c:pt>
                <c:pt idx="4616">
                  <c:v>49001.00178527832</c:v>
                </c:pt>
                <c:pt idx="4617">
                  <c:v>48932.102005004883</c:v>
                </c:pt>
                <c:pt idx="4618">
                  <c:v>48865.226409912109</c:v>
                </c:pt>
                <c:pt idx="4619">
                  <c:v>48783.103057861328</c:v>
                </c:pt>
                <c:pt idx="4620">
                  <c:v>50416.244155883789</c:v>
                </c:pt>
                <c:pt idx="4621">
                  <c:v>50409.118118286133</c:v>
                </c:pt>
                <c:pt idx="4622">
                  <c:v>49746.453689575195</c:v>
                </c:pt>
                <c:pt idx="4623">
                  <c:v>46890.861282348633</c:v>
                </c:pt>
                <c:pt idx="4624">
                  <c:v>47521.99006652832</c:v>
                </c:pt>
                <c:pt idx="4625">
                  <c:v>47521.990005493164</c:v>
                </c:pt>
                <c:pt idx="4626">
                  <c:v>47985.12873840332</c:v>
                </c:pt>
                <c:pt idx="4627">
                  <c:v>47985.12873840332</c:v>
                </c:pt>
                <c:pt idx="4628">
                  <c:v>47166.536697387695</c:v>
                </c:pt>
                <c:pt idx="4629">
                  <c:v>47093.636795043945</c:v>
                </c:pt>
                <c:pt idx="4630">
                  <c:v>57744.092346191406</c:v>
                </c:pt>
                <c:pt idx="4631">
                  <c:v>56860.15901184082</c:v>
                </c:pt>
                <c:pt idx="4632">
                  <c:v>56869.383438110352</c:v>
                </c:pt>
                <c:pt idx="4633">
                  <c:v>56869.383438110352</c:v>
                </c:pt>
                <c:pt idx="4634">
                  <c:v>56869.383438110352</c:v>
                </c:pt>
                <c:pt idx="4635">
                  <c:v>50093.267532348626</c:v>
                </c:pt>
                <c:pt idx="4636">
                  <c:v>49503.667556762695</c:v>
                </c:pt>
                <c:pt idx="4637">
                  <c:v>49503.667556762695</c:v>
                </c:pt>
                <c:pt idx="4638">
                  <c:v>51650.456817626953</c:v>
                </c:pt>
                <c:pt idx="4639">
                  <c:v>51650.456817626953</c:v>
                </c:pt>
                <c:pt idx="4640">
                  <c:v>51650.457061767578</c:v>
                </c:pt>
                <c:pt idx="4641">
                  <c:v>51650.349884033203</c:v>
                </c:pt>
                <c:pt idx="4642">
                  <c:v>51495.726348876953</c:v>
                </c:pt>
                <c:pt idx="4643">
                  <c:v>51289.221710205078</c:v>
                </c:pt>
                <c:pt idx="4644">
                  <c:v>50424.107696533203</c:v>
                </c:pt>
                <c:pt idx="4645">
                  <c:v>50415.590362548828</c:v>
                </c:pt>
                <c:pt idx="4646">
                  <c:v>50505.747344970703</c:v>
                </c:pt>
                <c:pt idx="4647">
                  <c:v>50505.854766845703</c:v>
                </c:pt>
                <c:pt idx="4648">
                  <c:v>49986.097442626953</c:v>
                </c:pt>
                <c:pt idx="4649">
                  <c:v>49093.551239013672</c:v>
                </c:pt>
                <c:pt idx="4650">
                  <c:v>50518.080032348633</c:v>
                </c:pt>
                <c:pt idx="4651">
                  <c:v>50508.855667114258</c:v>
                </c:pt>
                <c:pt idx="4652">
                  <c:v>47486.741775512695</c:v>
                </c:pt>
                <c:pt idx="4653">
                  <c:v>47495.966262817383</c:v>
                </c:pt>
                <c:pt idx="4654">
                  <c:v>47495.966262817383</c:v>
                </c:pt>
                <c:pt idx="4655">
                  <c:v>47486.741836547852</c:v>
                </c:pt>
                <c:pt idx="4656">
                  <c:v>49017.735000610352</c:v>
                </c:pt>
                <c:pt idx="4657">
                  <c:v>49403.051467895508</c:v>
                </c:pt>
                <c:pt idx="4658">
                  <c:v>49177.31233215332</c:v>
                </c:pt>
                <c:pt idx="4659">
                  <c:v>48784.50569152832</c:v>
                </c:pt>
                <c:pt idx="4660">
                  <c:v>50691.366104125977</c:v>
                </c:pt>
                <c:pt idx="4661">
                  <c:v>50700.590835571289</c:v>
                </c:pt>
                <c:pt idx="4662">
                  <c:v>50691.366409301758</c:v>
                </c:pt>
                <c:pt idx="4663">
                  <c:v>57477.016815185547</c:v>
                </c:pt>
                <c:pt idx="4664">
                  <c:v>57404.117095947258</c:v>
                </c:pt>
                <c:pt idx="4665">
                  <c:v>48860.558059692383</c:v>
                </c:pt>
                <c:pt idx="4666">
                  <c:v>48860.558181762695</c:v>
                </c:pt>
                <c:pt idx="4667">
                  <c:v>48854.444778442383</c:v>
                </c:pt>
                <c:pt idx="4668">
                  <c:v>50087.847854614258</c:v>
                </c:pt>
                <c:pt idx="4669">
                  <c:v>47012.060012817383</c:v>
                </c:pt>
                <c:pt idx="4670">
                  <c:v>47397.374465942383</c:v>
                </c:pt>
                <c:pt idx="4671">
                  <c:v>47264.372207641602</c:v>
                </c:pt>
                <c:pt idx="4672">
                  <c:v>47311.730239868164</c:v>
                </c:pt>
                <c:pt idx="4673">
                  <c:v>47303.510635375977</c:v>
                </c:pt>
                <c:pt idx="4674">
                  <c:v>46793.902297973633</c:v>
                </c:pt>
                <c:pt idx="4675">
                  <c:v>46609.865676879883</c:v>
                </c:pt>
                <c:pt idx="4676">
                  <c:v>47116.972610473633</c:v>
                </c:pt>
                <c:pt idx="4677">
                  <c:v>49497.938186645508</c:v>
                </c:pt>
                <c:pt idx="4678">
                  <c:v>49497.938186645508</c:v>
                </c:pt>
                <c:pt idx="4679">
                  <c:v>49047.518997192383</c:v>
                </c:pt>
                <c:pt idx="4680">
                  <c:v>50712.928115844727</c:v>
                </c:pt>
                <c:pt idx="4681">
                  <c:v>50713.415420532227</c:v>
                </c:pt>
                <c:pt idx="4682">
                  <c:v>50715.398818969727</c:v>
                </c:pt>
                <c:pt idx="4683">
                  <c:v>50715.398818969727</c:v>
                </c:pt>
                <c:pt idx="4684">
                  <c:v>50834.328506469727</c:v>
                </c:pt>
                <c:pt idx="4685">
                  <c:v>51720.468704223633</c:v>
                </c:pt>
                <c:pt idx="4686">
                  <c:v>48187.779434204102</c:v>
                </c:pt>
                <c:pt idx="4687">
                  <c:v>48199.279495239258</c:v>
                </c:pt>
                <c:pt idx="4688">
                  <c:v>48246.367935180664</c:v>
                </c:pt>
                <c:pt idx="4689">
                  <c:v>48237.143447875977</c:v>
                </c:pt>
                <c:pt idx="4690">
                  <c:v>48585.14338684082</c:v>
                </c:pt>
                <c:pt idx="4691">
                  <c:v>48585.14338684082</c:v>
                </c:pt>
                <c:pt idx="4692">
                  <c:v>48598.367874145508</c:v>
                </c:pt>
                <c:pt idx="4693">
                  <c:v>48598.367813110352</c:v>
                </c:pt>
                <c:pt idx="4694">
                  <c:v>48191.779495239258</c:v>
                </c:pt>
                <c:pt idx="4695">
                  <c:v>50827.34944152832</c:v>
                </c:pt>
                <c:pt idx="4696">
                  <c:v>51072.084060668945</c:v>
                </c:pt>
                <c:pt idx="4697">
                  <c:v>51011.72004699707</c:v>
                </c:pt>
                <c:pt idx="4698">
                  <c:v>51011.719802856445</c:v>
                </c:pt>
                <c:pt idx="4699">
                  <c:v>50046.16682434082</c:v>
                </c:pt>
                <c:pt idx="4700">
                  <c:v>50051.54524230957</c:v>
                </c:pt>
                <c:pt idx="4701">
                  <c:v>48557.048049926758</c:v>
                </c:pt>
                <c:pt idx="4702">
                  <c:v>48557.047927856445</c:v>
                </c:pt>
                <c:pt idx="4703">
                  <c:v>48557.047988891602</c:v>
                </c:pt>
                <c:pt idx="4704">
                  <c:v>48427.336868286133</c:v>
                </c:pt>
                <c:pt idx="4705">
                  <c:v>49270.182586669922</c:v>
                </c:pt>
                <c:pt idx="4706">
                  <c:v>49279.407379150391</c:v>
                </c:pt>
                <c:pt idx="4707">
                  <c:v>49279.407318115234</c:v>
                </c:pt>
                <c:pt idx="4708">
                  <c:v>58406.379302978516</c:v>
                </c:pt>
                <c:pt idx="4709">
                  <c:v>58406.379302978516</c:v>
                </c:pt>
                <c:pt idx="4710">
                  <c:v>49541.492874145508</c:v>
                </c:pt>
                <c:pt idx="4711">
                  <c:v>49610.809280395508</c:v>
                </c:pt>
                <c:pt idx="4712">
                  <c:v>49610.809280395508</c:v>
                </c:pt>
                <c:pt idx="4713">
                  <c:v>49610.809280395508</c:v>
                </c:pt>
                <c:pt idx="4714">
                  <c:v>49317.768661499023</c:v>
                </c:pt>
                <c:pt idx="4715">
                  <c:v>51141.723121643066</c:v>
                </c:pt>
                <c:pt idx="4716">
                  <c:v>49669.763893127441</c:v>
                </c:pt>
                <c:pt idx="4717">
                  <c:v>49941.732498168945</c:v>
                </c:pt>
                <c:pt idx="4718">
                  <c:v>49941.732498168945</c:v>
                </c:pt>
                <c:pt idx="4719">
                  <c:v>50201.291091918945</c:v>
                </c:pt>
                <c:pt idx="4720">
                  <c:v>50078.359451293945</c:v>
                </c:pt>
                <c:pt idx="4721">
                  <c:v>50540.008865356445</c:v>
                </c:pt>
                <c:pt idx="4722">
                  <c:v>47594.792617797852</c:v>
                </c:pt>
                <c:pt idx="4723">
                  <c:v>47604.016983032227</c:v>
                </c:pt>
                <c:pt idx="4724">
                  <c:v>59365.830902099609</c:v>
                </c:pt>
                <c:pt idx="4725">
                  <c:v>63669.198196411126</c:v>
                </c:pt>
                <c:pt idx="4726">
                  <c:v>63369.481887817376</c:v>
                </c:pt>
                <c:pt idx="4727">
                  <c:v>50194.288223266602</c:v>
                </c:pt>
                <c:pt idx="4728">
                  <c:v>49499.512588500977</c:v>
                </c:pt>
                <c:pt idx="4729">
                  <c:v>49490.288284301758</c:v>
                </c:pt>
                <c:pt idx="4730">
                  <c:v>48275.40087890625</c:v>
                </c:pt>
                <c:pt idx="4731">
                  <c:v>48284.625244140625</c:v>
                </c:pt>
                <c:pt idx="4732">
                  <c:v>48275.40087890625</c:v>
                </c:pt>
                <c:pt idx="4733">
                  <c:v>47751.91357421875</c:v>
                </c:pt>
                <c:pt idx="4734">
                  <c:v>48533.46435546875</c:v>
                </c:pt>
                <c:pt idx="4735">
                  <c:v>48542.688659667969</c:v>
                </c:pt>
                <c:pt idx="4736">
                  <c:v>46389.77082824707</c:v>
                </c:pt>
                <c:pt idx="4737">
                  <c:v>46393.771011352539</c:v>
                </c:pt>
                <c:pt idx="4738">
                  <c:v>46788.30989074707</c:v>
                </c:pt>
                <c:pt idx="4739">
                  <c:v>46436.30989074707</c:v>
                </c:pt>
                <c:pt idx="4740">
                  <c:v>49501.348846435547</c:v>
                </c:pt>
                <c:pt idx="4741">
                  <c:v>49501.348846435547</c:v>
                </c:pt>
                <c:pt idx="4742">
                  <c:v>50005.075408935547</c:v>
                </c:pt>
                <c:pt idx="4743">
                  <c:v>50376.493850708008</c:v>
                </c:pt>
                <c:pt idx="4744">
                  <c:v>50385.718154907227</c:v>
                </c:pt>
                <c:pt idx="4745">
                  <c:v>50385.718154907227</c:v>
                </c:pt>
                <c:pt idx="4746">
                  <c:v>50385.718215942383</c:v>
                </c:pt>
                <c:pt idx="4747">
                  <c:v>49400.820037841797</c:v>
                </c:pt>
                <c:pt idx="4748">
                  <c:v>46868.778701782227</c:v>
                </c:pt>
                <c:pt idx="4749">
                  <c:v>46845.852981567383</c:v>
                </c:pt>
                <c:pt idx="4750">
                  <c:v>50070.796524047852</c:v>
                </c:pt>
                <c:pt idx="4751">
                  <c:v>59422.248611450195</c:v>
                </c:pt>
                <c:pt idx="4752">
                  <c:v>59312.53987121582</c:v>
                </c:pt>
                <c:pt idx="4753">
                  <c:v>59277.870452880859</c:v>
                </c:pt>
                <c:pt idx="4754">
                  <c:v>59277.870513916016</c:v>
                </c:pt>
                <c:pt idx="4755">
                  <c:v>50259.356033325195</c:v>
                </c:pt>
                <c:pt idx="4756">
                  <c:v>49133.346649169922</c:v>
                </c:pt>
                <c:pt idx="4757">
                  <c:v>49133.346649169922</c:v>
                </c:pt>
                <c:pt idx="4758">
                  <c:v>48277.941864013672</c:v>
                </c:pt>
                <c:pt idx="4759">
                  <c:v>48965.742889404297</c:v>
                </c:pt>
                <c:pt idx="4760">
                  <c:v>48965.742889404297</c:v>
                </c:pt>
                <c:pt idx="4761">
                  <c:v>51076.184051513672</c:v>
                </c:pt>
                <c:pt idx="4762">
                  <c:v>51621.707489013672</c:v>
                </c:pt>
                <c:pt idx="4763">
                  <c:v>49087.527542114258</c:v>
                </c:pt>
                <c:pt idx="4764">
                  <c:v>49096.75227355957</c:v>
                </c:pt>
                <c:pt idx="4765">
                  <c:v>49097.287368774414</c:v>
                </c:pt>
                <c:pt idx="4766">
                  <c:v>50404.490753173821</c:v>
                </c:pt>
                <c:pt idx="4767">
                  <c:v>50413.715118408203</c:v>
                </c:pt>
                <c:pt idx="4768">
                  <c:v>50313.751007080071</c:v>
                </c:pt>
                <c:pt idx="4769">
                  <c:v>50322.548538208008</c:v>
                </c:pt>
                <c:pt idx="4770">
                  <c:v>47167.130935668945</c:v>
                </c:pt>
                <c:pt idx="4771">
                  <c:v>47176.033096313477</c:v>
                </c:pt>
                <c:pt idx="4772">
                  <c:v>51754.257400512695</c:v>
                </c:pt>
                <c:pt idx="4773">
                  <c:v>50788.037307739258</c:v>
                </c:pt>
                <c:pt idx="4774">
                  <c:v>50317.75276184082</c:v>
                </c:pt>
                <c:pt idx="4775">
                  <c:v>50473.419143676758</c:v>
                </c:pt>
                <c:pt idx="4776">
                  <c:v>50282.154861450195</c:v>
                </c:pt>
                <c:pt idx="4777">
                  <c:v>50129.355819702148</c:v>
                </c:pt>
                <c:pt idx="4778">
                  <c:v>52109.33772277832</c:v>
                </c:pt>
                <c:pt idx="4779">
                  <c:v>51555.558731079102</c:v>
                </c:pt>
                <c:pt idx="4780">
                  <c:v>51604.387405395508</c:v>
                </c:pt>
                <c:pt idx="4781">
                  <c:v>51879.149063110352</c:v>
                </c:pt>
                <c:pt idx="4782">
                  <c:v>53328.59211730957</c:v>
                </c:pt>
                <c:pt idx="4783">
                  <c:v>53406.418350219727</c:v>
                </c:pt>
                <c:pt idx="4784">
                  <c:v>53288.00227355957</c:v>
                </c:pt>
                <c:pt idx="4785">
                  <c:v>49071.362380981445</c:v>
                </c:pt>
                <c:pt idx="4786">
                  <c:v>49071.362380981445</c:v>
                </c:pt>
                <c:pt idx="4787">
                  <c:v>48379.763076782227</c:v>
                </c:pt>
                <c:pt idx="4788">
                  <c:v>49830.676467895508</c:v>
                </c:pt>
                <c:pt idx="4789">
                  <c:v>49782.865615844727</c:v>
                </c:pt>
                <c:pt idx="4790">
                  <c:v>49153.959426879883</c:v>
                </c:pt>
                <c:pt idx="4791">
                  <c:v>49638.337478637695</c:v>
                </c:pt>
                <c:pt idx="4792">
                  <c:v>49676.201370239258</c:v>
                </c:pt>
                <c:pt idx="4793">
                  <c:v>49125.77961730957</c:v>
                </c:pt>
                <c:pt idx="4794">
                  <c:v>46360.67561340332</c:v>
                </c:pt>
                <c:pt idx="4795">
                  <c:v>46360.67561340332</c:v>
                </c:pt>
                <c:pt idx="4796">
                  <c:v>45302.119094848626</c:v>
                </c:pt>
                <c:pt idx="4797">
                  <c:v>45311.343704223626</c:v>
                </c:pt>
                <c:pt idx="4798">
                  <c:v>45663.343704223626</c:v>
                </c:pt>
                <c:pt idx="4799">
                  <c:v>51772.350296020508</c:v>
                </c:pt>
                <c:pt idx="4800">
                  <c:v>48745.332168579102</c:v>
                </c:pt>
                <c:pt idx="4801">
                  <c:v>47860.847854614258</c:v>
                </c:pt>
                <c:pt idx="4802">
                  <c:v>50318.239822387695</c:v>
                </c:pt>
                <c:pt idx="4803">
                  <c:v>50847.222122192376</c:v>
                </c:pt>
                <c:pt idx="4804">
                  <c:v>45687.634963989258</c:v>
                </c:pt>
                <c:pt idx="4805">
                  <c:v>45699.134841918945</c:v>
                </c:pt>
                <c:pt idx="4806">
                  <c:v>45893.109085083008</c:v>
                </c:pt>
                <c:pt idx="4807">
                  <c:v>45893.109085083008</c:v>
                </c:pt>
                <c:pt idx="4808">
                  <c:v>45893.108963012695</c:v>
                </c:pt>
                <c:pt idx="4809">
                  <c:v>45883.88459777832</c:v>
                </c:pt>
                <c:pt idx="4810">
                  <c:v>45879.88459777832</c:v>
                </c:pt>
                <c:pt idx="4811">
                  <c:v>48432.782180786133</c:v>
                </c:pt>
                <c:pt idx="4812">
                  <c:v>48436.782180786133</c:v>
                </c:pt>
                <c:pt idx="4813">
                  <c:v>48446.546829223633</c:v>
                </c:pt>
                <c:pt idx="4814">
                  <c:v>48220.921585083008</c:v>
                </c:pt>
                <c:pt idx="4815">
                  <c:v>62597.662368774414</c:v>
                </c:pt>
                <c:pt idx="4816">
                  <c:v>50108.76887512207</c:v>
                </c:pt>
                <c:pt idx="4817">
                  <c:v>49985.653030395508</c:v>
                </c:pt>
                <c:pt idx="4818">
                  <c:v>48412.028091430664</c:v>
                </c:pt>
                <c:pt idx="4819">
                  <c:v>48412.02815246582</c:v>
                </c:pt>
                <c:pt idx="4820">
                  <c:v>48583.091873168945</c:v>
                </c:pt>
                <c:pt idx="4821">
                  <c:v>48385.346755981445</c:v>
                </c:pt>
                <c:pt idx="4822">
                  <c:v>48385.346755981445</c:v>
                </c:pt>
                <c:pt idx="4823">
                  <c:v>48385.346755981445</c:v>
                </c:pt>
                <c:pt idx="4824">
                  <c:v>48033.346878051758</c:v>
                </c:pt>
                <c:pt idx="4825">
                  <c:v>48293.374221801758</c:v>
                </c:pt>
                <c:pt idx="4826">
                  <c:v>48142.888381958008</c:v>
                </c:pt>
                <c:pt idx="4827">
                  <c:v>47296.056289672852</c:v>
                </c:pt>
                <c:pt idx="4828">
                  <c:v>46960.935440063477</c:v>
                </c:pt>
                <c:pt idx="4829">
                  <c:v>47470.51301574707</c:v>
                </c:pt>
                <c:pt idx="4830">
                  <c:v>51586.80158996582</c:v>
                </c:pt>
                <c:pt idx="4831">
                  <c:v>51165.68196105957</c:v>
                </c:pt>
                <c:pt idx="4832">
                  <c:v>51101.785720825195</c:v>
                </c:pt>
                <c:pt idx="4833">
                  <c:v>51028.676345825195</c:v>
                </c:pt>
                <c:pt idx="4834">
                  <c:v>48714.12776184082</c:v>
                </c:pt>
                <c:pt idx="4835">
                  <c:v>48714.12776184082</c:v>
                </c:pt>
                <c:pt idx="4836">
                  <c:v>44911.797439575195</c:v>
                </c:pt>
                <c:pt idx="4837">
                  <c:v>44915.797805786126</c:v>
                </c:pt>
                <c:pt idx="4838">
                  <c:v>44925.022048950195</c:v>
                </c:pt>
                <c:pt idx="4839">
                  <c:v>44925.022048950195</c:v>
                </c:pt>
                <c:pt idx="4840">
                  <c:v>47382.508560180664</c:v>
                </c:pt>
                <c:pt idx="4841">
                  <c:v>47029.700271606445</c:v>
                </c:pt>
                <c:pt idx="4842">
                  <c:v>47029.250076293945</c:v>
                </c:pt>
                <c:pt idx="4843">
                  <c:v>59813.942291259766</c:v>
                </c:pt>
                <c:pt idx="4844">
                  <c:v>59683.732452392578</c:v>
                </c:pt>
                <c:pt idx="4845">
                  <c:v>50053.400588989258</c:v>
                </c:pt>
                <c:pt idx="4846">
                  <c:v>50062.625198364258</c:v>
                </c:pt>
                <c:pt idx="4847">
                  <c:v>50062.625198364258</c:v>
                </c:pt>
                <c:pt idx="4848">
                  <c:v>47408.010009765625</c:v>
                </c:pt>
                <c:pt idx="4849">
                  <c:v>47408.009948730469</c:v>
                </c:pt>
                <c:pt idx="4850">
                  <c:v>46724.006042480469</c:v>
                </c:pt>
                <c:pt idx="4851">
                  <c:v>48678.24983215332</c:v>
                </c:pt>
                <c:pt idx="4852">
                  <c:v>55332.659317016594</c:v>
                </c:pt>
                <c:pt idx="4853">
                  <c:v>55268.983535766602</c:v>
                </c:pt>
                <c:pt idx="4854">
                  <c:v>55196.08381652832</c:v>
                </c:pt>
                <c:pt idx="4855">
                  <c:v>55123.18391418457</c:v>
                </c:pt>
                <c:pt idx="4856">
                  <c:v>57379.932022094727</c:v>
                </c:pt>
                <c:pt idx="4857">
                  <c:v>57118.166687011719</c:v>
                </c:pt>
                <c:pt idx="4858">
                  <c:v>57058.6298828125</c:v>
                </c:pt>
                <c:pt idx="4859">
                  <c:v>57058.629821777344</c:v>
                </c:pt>
                <c:pt idx="4860">
                  <c:v>53115.952774047852</c:v>
                </c:pt>
                <c:pt idx="4861">
                  <c:v>54380.154373168945</c:v>
                </c:pt>
                <c:pt idx="4862">
                  <c:v>47643.365371704102</c:v>
                </c:pt>
                <c:pt idx="4863">
                  <c:v>47955.78010559082</c:v>
                </c:pt>
                <c:pt idx="4864">
                  <c:v>48096.14192199707</c:v>
                </c:pt>
                <c:pt idx="4865">
                  <c:v>47780.601516723626</c:v>
                </c:pt>
                <c:pt idx="4866">
                  <c:v>47707.701614379876</c:v>
                </c:pt>
                <c:pt idx="4867">
                  <c:v>47222.019180297852</c:v>
                </c:pt>
                <c:pt idx="4868">
                  <c:v>49851.89826965332</c:v>
                </c:pt>
                <c:pt idx="4869">
                  <c:v>49729.292434692383</c:v>
                </c:pt>
                <c:pt idx="4870">
                  <c:v>49727.946731567383</c:v>
                </c:pt>
                <c:pt idx="4871">
                  <c:v>50337.436477661133</c:v>
                </c:pt>
                <c:pt idx="4872">
                  <c:v>49858.928298950195</c:v>
                </c:pt>
                <c:pt idx="4873">
                  <c:v>49858.928298950195</c:v>
                </c:pt>
                <c:pt idx="4874">
                  <c:v>48618.90022277832</c:v>
                </c:pt>
                <c:pt idx="4875">
                  <c:v>50911.583145141602</c:v>
                </c:pt>
                <c:pt idx="4876">
                  <c:v>49958.494522094727</c:v>
                </c:pt>
                <c:pt idx="4877">
                  <c:v>48692.943740844727</c:v>
                </c:pt>
                <c:pt idx="4878">
                  <c:v>48440.062637329102</c:v>
                </c:pt>
                <c:pt idx="4879">
                  <c:v>48449.287063598633</c:v>
                </c:pt>
                <c:pt idx="4880">
                  <c:v>49251.201248168945</c:v>
                </c:pt>
                <c:pt idx="4881">
                  <c:v>49251.201309204102</c:v>
                </c:pt>
                <c:pt idx="4882">
                  <c:v>49480.425918579102</c:v>
                </c:pt>
                <c:pt idx="4883">
                  <c:v>49489.650344848633</c:v>
                </c:pt>
                <c:pt idx="4884">
                  <c:v>49489.650344848633</c:v>
                </c:pt>
                <c:pt idx="4885">
                  <c:v>49095.111465454102</c:v>
                </c:pt>
                <c:pt idx="4886">
                  <c:v>47979.729934692383</c:v>
                </c:pt>
                <c:pt idx="4887">
                  <c:v>47679.999649047852</c:v>
                </c:pt>
                <c:pt idx="4888">
                  <c:v>56080.161849975586</c:v>
                </c:pt>
                <c:pt idx="4889">
                  <c:v>56006.408493041992</c:v>
                </c:pt>
                <c:pt idx="4890">
                  <c:v>49526.299041748047</c:v>
                </c:pt>
                <c:pt idx="4891">
                  <c:v>49530.961151123047</c:v>
                </c:pt>
                <c:pt idx="4892">
                  <c:v>49540.185577392578</c:v>
                </c:pt>
                <c:pt idx="4893">
                  <c:v>49412.027557373047</c:v>
                </c:pt>
                <c:pt idx="4894">
                  <c:v>50136.976638793945</c:v>
                </c:pt>
                <c:pt idx="4895">
                  <c:v>50377.914627075195</c:v>
                </c:pt>
                <c:pt idx="4896">
                  <c:v>50377.914627075195</c:v>
                </c:pt>
                <c:pt idx="4897">
                  <c:v>50330.10334777832</c:v>
                </c:pt>
                <c:pt idx="4898">
                  <c:v>50205.44563293457</c:v>
                </c:pt>
                <c:pt idx="4899">
                  <c:v>49715.602752685547</c:v>
                </c:pt>
                <c:pt idx="4900">
                  <c:v>47670.55696105957</c:v>
                </c:pt>
                <c:pt idx="4901">
                  <c:v>50114.846817016602</c:v>
                </c:pt>
                <c:pt idx="4902">
                  <c:v>59270.433013916016</c:v>
                </c:pt>
                <c:pt idx="4903">
                  <c:v>59836.647613525391</c:v>
                </c:pt>
                <c:pt idx="4904">
                  <c:v>59791.887847900391</c:v>
                </c:pt>
                <c:pt idx="4905">
                  <c:v>64733.839797973626</c:v>
                </c:pt>
                <c:pt idx="4906">
                  <c:v>64457.780715942376</c:v>
                </c:pt>
                <c:pt idx="4907">
                  <c:v>49702.649566650391</c:v>
                </c:pt>
                <c:pt idx="4908">
                  <c:v>49841.695693969727</c:v>
                </c:pt>
                <c:pt idx="4909">
                  <c:v>51418.655349731445</c:v>
                </c:pt>
                <c:pt idx="4910">
                  <c:v>49092.617324829102</c:v>
                </c:pt>
                <c:pt idx="4911">
                  <c:v>49096.617324829102</c:v>
                </c:pt>
                <c:pt idx="4912">
                  <c:v>49852.173782348633</c:v>
                </c:pt>
                <c:pt idx="4913">
                  <c:v>49457.632949829102</c:v>
                </c:pt>
                <c:pt idx="4914">
                  <c:v>49618.076171875</c:v>
                </c:pt>
                <c:pt idx="4915">
                  <c:v>49627.300659179688</c:v>
                </c:pt>
                <c:pt idx="4916">
                  <c:v>47636.221145629883</c:v>
                </c:pt>
                <c:pt idx="4917">
                  <c:v>47645.445449829102</c:v>
                </c:pt>
                <c:pt idx="4918">
                  <c:v>47645.445510864258</c:v>
                </c:pt>
                <c:pt idx="4919">
                  <c:v>47645.44563293457</c:v>
                </c:pt>
                <c:pt idx="4920">
                  <c:v>51004.826736450195</c:v>
                </c:pt>
                <c:pt idx="4921">
                  <c:v>50323.265518188477</c:v>
                </c:pt>
                <c:pt idx="4922">
                  <c:v>50323.265518188477</c:v>
                </c:pt>
                <c:pt idx="4923">
                  <c:v>49852.21076965332</c:v>
                </c:pt>
                <c:pt idx="4924">
                  <c:v>50568.665115356438</c:v>
                </c:pt>
                <c:pt idx="4925">
                  <c:v>50579.238235473633</c:v>
                </c:pt>
                <c:pt idx="4926">
                  <c:v>50669.249954223626</c:v>
                </c:pt>
                <c:pt idx="4927">
                  <c:v>50531.919876098626</c:v>
                </c:pt>
                <c:pt idx="4928">
                  <c:v>48722.799209594719</c:v>
                </c:pt>
                <c:pt idx="4929">
                  <c:v>48834.480194091797</c:v>
                </c:pt>
                <c:pt idx="4930">
                  <c:v>49003.582244873047</c:v>
                </c:pt>
                <c:pt idx="4931">
                  <c:v>48914.063201904297</c:v>
                </c:pt>
                <c:pt idx="4932">
                  <c:v>59817.550735473633</c:v>
                </c:pt>
                <c:pt idx="4933">
                  <c:v>59681.440994262688</c:v>
                </c:pt>
                <c:pt idx="4934">
                  <c:v>60790.909378051751</c:v>
                </c:pt>
                <c:pt idx="4935">
                  <c:v>50027.576736450195</c:v>
                </c:pt>
                <c:pt idx="4936">
                  <c:v>50036.801162719727</c:v>
                </c:pt>
                <c:pt idx="4937">
                  <c:v>49804.203567504883</c:v>
                </c:pt>
                <c:pt idx="4938">
                  <c:v>49804.203567504883</c:v>
                </c:pt>
                <c:pt idx="4939">
                  <c:v>49804.203567504883</c:v>
                </c:pt>
                <c:pt idx="4940">
                  <c:v>49793.470291137695</c:v>
                </c:pt>
                <c:pt idx="4941">
                  <c:v>51892.301956176758</c:v>
                </c:pt>
                <c:pt idx="4942">
                  <c:v>49868.41194152832</c:v>
                </c:pt>
                <c:pt idx="4943">
                  <c:v>50387.49446105957</c:v>
                </c:pt>
                <c:pt idx="4944">
                  <c:v>50378.897048950195</c:v>
                </c:pt>
                <c:pt idx="4945">
                  <c:v>49183.029739379876</c:v>
                </c:pt>
                <c:pt idx="4946">
                  <c:v>49183.029983520508</c:v>
                </c:pt>
                <c:pt idx="4947">
                  <c:v>49182.88557434082</c:v>
                </c:pt>
                <c:pt idx="4948">
                  <c:v>47715.403762817383</c:v>
                </c:pt>
                <c:pt idx="4949">
                  <c:v>47715.403762817383</c:v>
                </c:pt>
                <c:pt idx="4950">
                  <c:v>48584.677322387695</c:v>
                </c:pt>
                <c:pt idx="4951">
                  <c:v>48584.677322387695</c:v>
                </c:pt>
                <c:pt idx="4952">
                  <c:v>48199.360916137695</c:v>
                </c:pt>
                <c:pt idx="4953">
                  <c:v>50157.85139465332</c:v>
                </c:pt>
                <c:pt idx="4954">
                  <c:v>50255.644119262695</c:v>
                </c:pt>
                <c:pt idx="4955">
                  <c:v>50255.644180297852</c:v>
                </c:pt>
                <c:pt idx="4956">
                  <c:v>50246.41975402832</c:v>
                </c:pt>
                <c:pt idx="4957">
                  <c:v>49538.419448852539</c:v>
                </c:pt>
                <c:pt idx="4958">
                  <c:v>49498.679824829102</c:v>
                </c:pt>
                <c:pt idx="4959">
                  <c:v>51473.365432739251</c:v>
                </c:pt>
                <c:pt idx="4960">
                  <c:v>51424.267776489251</c:v>
                </c:pt>
                <c:pt idx="4961">
                  <c:v>51376.456130981438</c:v>
                </c:pt>
                <c:pt idx="4962">
                  <c:v>51367.231643676751</c:v>
                </c:pt>
                <c:pt idx="4963">
                  <c:v>58579.736297607422</c:v>
                </c:pt>
                <c:pt idx="4964">
                  <c:v>58565.070526123047</c:v>
                </c:pt>
                <c:pt idx="4965">
                  <c:v>50142.789627075195</c:v>
                </c:pt>
                <c:pt idx="4966">
                  <c:v>50701.537551879883</c:v>
                </c:pt>
                <c:pt idx="4967">
                  <c:v>50701.537551879883</c:v>
                </c:pt>
                <c:pt idx="4968">
                  <c:v>50544.020706176758</c:v>
                </c:pt>
                <c:pt idx="4969">
                  <c:v>50262.471267700195</c:v>
                </c:pt>
                <c:pt idx="4970">
                  <c:v>50262.471267700195</c:v>
                </c:pt>
                <c:pt idx="4971">
                  <c:v>49463.066787719727</c:v>
                </c:pt>
                <c:pt idx="4972">
                  <c:v>49463.066787719727</c:v>
                </c:pt>
                <c:pt idx="4973">
                  <c:v>49463.066787719727</c:v>
                </c:pt>
                <c:pt idx="4974">
                  <c:v>49805.842361450195</c:v>
                </c:pt>
                <c:pt idx="4975">
                  <c:v>49681.557693481445</c:v>
                </c:pt>
                <c:pt idx="4976">
                  <c:v>51007.942214965813</c:v>
                </c:pt>
                <c:pt idx="4977">
                  <c:v>48742.82795715332</c:v>
                </c:pt>
                <c:pt idx="4978">
                  <c:v>58220.632720947258</c:v>
                </c:pt>
                <c:pt idx="4979">
                  <c:v>57161.238555908196</c:v>
                </c:pt>
                <c:pt idx="4980">
                  <c:v>48127.435684204102</c:v>
                </c:pt>
                <c:pt idx="4981">
                  <c:v>48387.484268188477</c:v>
                </c:pt>
                <c:pt idx="4982">
                  <c:v>47765.250137329102</c:v>
                </c:pt>
                <c:pt idx="4983">
                  <c:v>47522.609268188477</c:v>
                </c:pt>
                <c:pt idx="4984">
                  <c:v>48554.52180480957</c:v>
                </c:pt>
                <c:pt idx="4985">
                  <c:v>48939.836502075195</c:v>
                </c:pt>
                <c:pt idx="4986">
                  <c:v>48939.836502075195</c:v>
                </c:pt>
                <c:pt idx="4987">
                  <c:v>48891.007888793945</c:v>
                </c:pt>
                <c:pt idx="4988">
                  <c:v>48359.53205871582</c:v>
                </c:pt>
                <c:pt idx="4989">
                  <c:v>48279.053298950195</c:v>
                </c:pt>
                <c:pt idx="4990">
                  <c:v>48664.369705200188</c:v>
                </c:pt>
                <c:pt idx="4991">
                  <c:v>48664.370071411133</c:v>
                </c:pt>
                <c:pt idx="4992">
                  <c:v>48655.145706176751</c:v>
                </c:pt>
                <c:pt idx="4993">
                  <c:v>48165.058975219727</c:v>
                </c:pt>
                <c:pt idx="4994">
                  <c:v>51148.809768676758</c:v>
                </c:pt>
                <c:pt idx="4995">
                  <c:v>48593.984939575195</c:v>
                </c:pt>
                <c:pt idx="4996">
                  <c:v>49178.64582824707</c:v>
                </c:pt>
                <c:pt idx="4997">
                  <c:v>48828.638381958008</c:v>
                </c:pt>
                <c:pt idx="4998">
                  <c:v>47006.863235473633</c:v>
                </c:pt>
                <c:pt idx="4999">
                  <c:v>47006.863235473633</c:v>
                </c:pt>
                <c:pt idx="5000">
                  <c:v>46182.78547668457</c:v>
                </c:pt>
                <c:pt idx="5001">
                  <c:v>46182.78547668457</c:v>
                </c:pt>
                <c:pt idx="5002">
                  <c:v>47693.17951965332</c:v>
                </c:pt>
                <c:pt idx="5003">
                  <c:v>48407.63606262207</c:v>
                </c:pt>
                <c:pt idx="5004">
                  <c:v>48480.53596496582</c:v>
                </c:pt>
                <c:pt idx="5005">
                  <c:v>48553.43586730957</c:v>
                </c:pt>
                <c:pt idx="5006">
                  <c:v>48626.33576965332</c:v>
                </c:pt>
                <c:pt idx="5007">
                  <c:v>49292.281692504883</c:v>
                </c:pt>
                <c:pt idx="5008">
                  <c:v>49313.863906860352</c:v>
                </c:pt>
                <c:pt idx="5009">
                  <c:v>60376.893585205078</c:v>
                </c:pt>
                <c:pt idx="5010">
                  <c:v>51907.443679809563</c:v>
                </c:pt>
                <c:pt idx="5011">
                  <c:v>49941.447341918945</c:v>
                </c:pt>
                <c:pt idx="5012">
                  <c:v>49945.447708129883</c:v>
                </c:pt>
                <c:pt idx="5013">
                  <c:v>51429.063552856445</c:v>
                </c:pt>
                <c:pt idx="5014">
                  <c:v>51429.063064575195</c:v>
                </c:pt>
                <c:pt idx="5015">
                  <c:v>50727.68620300293</c:v>
                </c:pt>
                <c:pt idx="5016">
                  <c:v>49201.930389404297</c:v>
                </c:pt>
                <c:pt idx="5017">
                  <c:v>49201.930389404297</c:v>
                </c:pt>
                <c:pt idx="5018">
                  <c:v>53847.020889282227</c:v>
                </c:pt>
                <c:pt idx="5019">
                  <c:v>53847.021194458008</c:v>
                </c:pt>
                <c:pt idx="5020">
                  <c:v>53827.621200561523</c:v>
                </c:pt>
                <c:pt idx="5021">
                  <c:v>55868.19563293457</c:v>
                </c:pt>
                <c:pt idx="5022">
                  <c:v>55868.195755004883</c:v>
                </c:pt>
                <c:pt idx="5023">
                  <c:v>55518.63215637207</c:v>
                </c:pt>
                <c:pt idx="5024">
                  <c:v>56073.300186157227</c:v>
                </c:pt>
                <c:pt idx="5025">
                  <c:v>50738.455642700195</c:v>
                </c:pt>
                <c:pt idx="5026">
                  <c:v>48469.339736938477</c:v>
                </c:pt>
                <c:pt idx="5027">
                  <c:v>48347.041458129883</c:v>
                </c:pt>
                <c:pt idx="5028">
                  <c:v>49306.097991943359</c:v>
                </c:pt>
                <c:pt idx="5029">
                  <c:v>50099.749710083008</c:v>
                </c:pt>
                <c:pt idx="5030">
                  <c:v>50103.749588012695</c:v>
                </c:pt>
                <c:pt idx="5031">
                  <c:v>48263.691360473633</c:v>
                </c:pt>
                <c:pt idx="5032">
                  <c:v>48263.691482543945</c:v>
                </c:pt>
                <c:pt idx="5033">
                  <c:v>48263.691482543945</c:v>
                </c:pt>
                <c:pt idx="5034">
                  <c:v>59832.189529418945</c:v>
                </c:pt>
                <c:pt idx="5035">
                  <c:v>60390.304397583008</c:v>
                </c:pt>
                <c:pt idx="5036">
                  <c:v>61873.569046020508</c:v>
                </c:pt>
                <c:pt idx="5037">
                  <c:v>61537.119338989258</c:v>
                </c:pt>
                <c:pt idx="5038">
                  <c:v>61564.546829223626</c:v>
                </c:pt>
                <c:pt idx="5039">
                  <c:v>56834.089141845703</c:v>
                </c:pt>
                <c:pt idx="5040">
                  <c:v>48884.211502075195</c:v>
                </c:pt>
                <c:pt idx="5041">
                  <c:v>48884.211502075195</c:v>
                </c:pt>
                <c:pt idx="5042">
                  <c:v>52402.016677856445</c:v>
                </c:pt>
                <c:pt idx="5043">
                  <c:v>50189.627151489258</c:v>
                </c:pt>
                <c:pt idx="5044">
                  <c:v>50189.627151489258</c:v>
                </c:pt>
                <c:pt idx="5045">
                  <c:v>50189.627090454102</c:v>
                </c:pt>
                <c:pt idx="5046">
                  <c:v>50189.627151489258</c:v>
                </c:pt>
                <c:pt idx="5047">
                  <c:v>48161.123931884766</c:v>
                </c:pt>
                <c:pt idx="5048">
                  <c:v>45798.334121704102</c:v>
                </c:pt>
                <c:pt idx="5049">
                  <c:v>52888.550247192383</c:v>
                </c:pt>
                <c:pt idx="5050">
                  <c:v>52888.550247192383</c:v>
                </c:pt>
                <c:pt idx="5051">
                  <c:v>52888.550491333008</c:v>
                </c:pt>
                <c:pt idx="5052">
                  <c:v>52776.431442260742</c:v>
                </c:pt>
                <c:pt idx="5053">
                  <c:v>54743.971939086914</c:v>
                </c:pt>
                <c:pt idx="5054">
                  <c:v>54743.971939086914</c:v>
                </c:pt>
                <c:pt idx="5055">
                  <c:v>48598.367752075195</c:v>
                </c:pt>
                <c:pt idx="5056">
                  <c:v>48246.36799621582</c:v>
                </c:pt>
                <c:pt idx="5057">
                  <c:v>47894.36799621582</c:v>
                </c:pt>
                <c:pt idx="5058">
                  <c:v>47700.070877075195</c:v>
                </c:pt>
                <c:pt idx="5059">
                  <c:v>47894.367752075195</c:v>
                </c:pt>
                <c:pt idx="5060">
                  <c:v>47894.367752075195</c:v>
                </c:pt>
                <c:pt idx="5061">
                  <c:v>47894.367752075195</c:v>
                </c:pt>
                <c:pt idx="5062">
                  <c:v>47898.367752075195</c:v>
                </c:pt>
                <c:pt idx="5063">
                  <c:v>48026.525772094727</c:v>
                </c:pt>
                <c:pt idx="5064">
                  <c:v>48897.256057739258</c:v>
                </c:pt>
                <c:pt idx="5065">
                  <c:v>48897.256118774414</c:v>
                </c:pt>
                <c:pt idx="5066">
                  <c:v>48168.985794067383</c:v>
                </c:pt>
                <c:pt idx="5067">
                  <c:v>48168.985794067383</c:v>
                </c:pt>
                <c:pt idx="5068">
                  <c:v>56930.273773193359</c:v>
                </c:pt>
                <c:pt idx="5069">
                  <c:v>56930.274078369141</c:v>
                </c:pt>
                <c:pt idx="5070">
                  <c:v>48461.405471801758</c:v>
                </c:pt>
                <c:pt idx="5071">
                  <c:v>48461.40559387207</c:v>
                </c:pt>
                <c:pt idx="5072">
                  <c:v>48571.114822387695</c:v>
                </c:pt>
                <c:pt idx="5073">
                  <c:v>48931.77522277832</c:v>
                </c:pt>
                <c:pt idx="5074">
                  <c:v>48555.687210083008</c:v>
                </c:pt>
                <c:pt idx="5075">
                  <c:v>49292.99983215332</c:v>
                </c:pt>
                <c:pt idx="5076">
                  <c:v>48973.18391418457</c:v>
                </c:pt>
                <c:pt idx="5077">
                  <c:v>46297.59895324707</c:v>
                </c:pt>
                <c:pt idx="5078">
                  <c:v>45555.53450012207</c:v>
                </c:pt>
                <c:pt idx="5079">
                  <c:v>46568.858474731445</c:v>
                </c:pt>
                <c:pt idx="5080">
                  <c:v>47563.68635559082</c:v>
                </c:pt>
                <c:pt idx="5081">
                  <c:v>47563.686233520508</c:v>
                </c:pt>
                <c:pt idx="5082">
                  <c:v>49749.965774536133</c:v>
                </c:pt>
                <c:pt idx="5083">
                  <c:v>51653.714309692383</c:v>
                </c:pt>
                <c:pt idx="5084">
                  <c:v>51653.714309692383</c:v>
                </c:pt>
                <c:pt idx="5085">
                  <c:v>52962.500503540039</c:v>
                </c:pt>
                <c:pt idx="5086">
                  <c:v>54684.912673950195</c:v>
                </c:pt>
                <c:pt idx="5087">
                  <c:v>47846.49592590332</c:v>
                </c:pt>
                <c:pt idx="5088">
                  <c:v>47805.167678833008</c:v>
                </c:pt>
                <c:pt idx="5089">
                  <c:v>47476.182083129883</c:v>
                </c:pt>
                <c:pt idx="5090">
                  <c:v>47951.68537902832</c:v>
                </c:pt>
                <c:pt idx="5091">
                  <c:v>48271.894973754876</c:v>
                </c:pt>
                <c:pt idx="5092">
                  <c:v>49889.893020629883</c:v>
                </c:pt>
                <c:pt idx="5093">
                  <c:v>50598.007522583008</c:v>
                </c:pt>
                <c:pt idx="5094">
                  <c:v>50598.007522583008</c:v>
                </c:pt>
                <c:pt idx="5095">
                  <c:v>50712.285354614258</c:v>
                </c:pt>
                <c:pt idx="5096">
                  <c:v>50712.285354614258</c:v>
                </c:pt>
                <c:pt idx="5097">
                  <c:v>50712.285598754876</c:v>
                </c:pt>
                <c:pt idx="5098">
                  <c:v>47898.170570373535</c:v>
                </c:pt>
                <c:pt idx="5099">
                  <c:v>47975.285316467285</c:v>
                </c:pt>
                <c:pt idx="5100">
                  <c:v>64529.1787109375</c:v>
                </c:pt>
                <c:pt idx="5101">
                  <c:v>64525.123046875</c:v>
                </c:pt>
                <c:pt idx="5102">
                  <c:v>50294.616836547852</c:v>
                </c:pt>
                <c:pt idx="5103">
                  <c:v>50679.933242797852</c:v>
                </c:pt>
                <c:pt idx="5104">
                  <c:v>49596.654632568352</c:v>
                </c:pt>
                <c:pt idx="5105">
                  <c:v>49971.40412902832</c:v>
                </c:pt>
                <c:pt idx="5106">
                  <c:v>50948.55061340332</c:v>
                </c:pt>
                <c:pt idx="5107">
                  <c:v>50948.550369262695</c:v>
                </c:pt>
                <c:pt idx="5108">
                  <c:v>50880.81184387207</c:v>
                </c:pt>
                <c:pt idx="5109">
                  <c:v>50938.86457824707</c:v>
                </c:pt>
                <c:pt idx="5110">
                  <c:v>51089.194412231445</c:v>
                </c:pt>
                <c:pt idx="5111">
                  <c:v>48780.787536621086</c:v>
                </c:pt>
                <c:pt idx="5112">
                  <c:v>48357.059387207024</c:v>
                </c:pt>
                <c:pt idx="5113">
                  <c:v>48357.059387207024</c:v>
                </c:pt>
                <c:pt idx="5114">
                  <c:v>47854.315368652344</c:v>
                </c:pt>
                <c:pt idx="5115">
                  <c:v>62030.472610473633</c:v>
                </c:pt>
                <c:pt idx="5116">
                  <c:v>61991.207717895501</c:v>
                </c:pt>
                <c:pt idx="5117">
                  <c:v>64034.259658813477</c:v>
                </c:pt>
                <c:pt idx="5118">
                  <c:v>64034.259658813477</c:v>
                </c:pt>
                <c:pt idx="5119">
                  <c:v>63072.798233032227</c:v>
                </c:pt>
                <c:pt idx="5120">
                  <c:v>49062.416580200195</c:v>
                </c:pt>
                <c:pt idx="5121">
                  <c:v>49062.416580200195</c:v>
                </c:pt>
                <c:pt idx="5122">
                  <c:v>46324.317947387695</c:v>
                </c:pt>
                <c:pt idx="5123">
                  <c:v>46494.605972290039</c:v>
                </c:pt>
                <c:pt idx="5124">
                  <c:v>46846.605972290039</c:v>
                </c:pt>
                <c:pt idx="5125">
                  <c:v>45480.595962524414</c:v>
                </c:pt>
                <c:pt idx="5126">
                  <c:v>49214.892761230469</c:v>
                </c:pt>
                <c:pt idx="5127">
                  <c:v>49289.877563476563</c:v>
                </c:pt>
                <c:pt idx="5128">
                  <c:v>49454.947998046875</c:v>
                </c:pt>
                <c:pt idx="5129">
                  <c:v>49454.947998046875</c:v>
                </c:pt>
                <c:pt idx="5130">
                  <c:v>49429.107986450195</c:v>
                </c:pt>
                <c:pt idx="5131">
                  <c:v>51755.963455200195</c:v>
                </c:pt>
                <c:pt idx="5132">
                  <c:v>49609.191848754883</c:v>
                </c:pt>
                <c:pt idx="5133">
                  <c:v>50778.152297973626</c:v>
                </c:pt>
                <c:pt idx="5134">
                  <c:v>50738.54817199707</c:v>
                </c:pt>
                <c:pt idx="5135">
                  <c:v>49094.344802856445</c:v>
                </c:pt>
                <c:pt idx="5136">
                  <c:v>47005.79133605957</c:v>
                </c:pt>
                <c:pt idx="5137">
                  <c:v>47124.723037719727</c:v>
                </c:pt>
                <c:pt idx="5138">
                  <c:v>52850.93684387207</c:v>
                </c:pt>
                <c:pt idx="5139">
                  <c:v>52585.739456176758</c:v>
                </c:pt>
                <c:pt idx="5140">
                  <c:v>52479.759353637688</c:v>
                </c:pt>
                <c:pt idx="5141">
                  <c:v>52291.424728393547</c:v>
                </c:pt>
                <c:pt idx="5142">
                  <c:v>55024.03742980957</c:v>
                </c:pt>
                <c:pt idx="5143">
                  <c:v>55024.03742980957</c:v>
                </c:pt>
                <c:pt idx="5144">
                  <c:v>55024.037490844727</c:v>
                </c:pt>
                <c:pt idx="5145">
                  <c:v>49256.154083251953</c:v>
                </c:pt>
                <c:pt idx="5146">
                  <c:v>52109.56819152832</c:v>
                </c:pt>
                <c:pt idx="5147">
                  <c:v>49730.173904418945</c:v>
                </c:pt>
                <c:pt idx="5148">
                  <c:v>49730.173965454102</c:v>
                </c:pt>
                <c:pt idx="5149">
                  <c:v>49730.173904418945</c:v>
                </c:pt>
                <c:pt idx="5150">
                  <c:v>50192.271682739258</c:v>
                </c:pt>
                <c:pt idx="5151">
                  <c:v>48694.696197509766</c:v>
                </c:pt>
                <c:pt idx="5152">
                  <c:v>52652.604873657227</c:v>
                </c:pt>
                <c:pt idx="5153">
                  <c:v>52653.202102661133</c:v>
                </c:pt>
                <c:pt idx="5154">
                  <c:v>52653.202346801758</c:v>
                </c:pt>
                <c:pt idx="5155">
                  <c:v>52633.802352905273</c:v>
                </c:pt>
                <c:pt idx="5156">
                  <c:v>53826.225540161133</c:v>
                </c:pt>
                <c:pt idx="5157">
                  <c:v>53826.225540161133</c:v>
                </c:pt>
                <c:pt idx="5158">
                  <c:v>53826.22541809082</c:v>
                </c:pt>
                <c:pt idx="5159">
                  <c:v>55389.344192504883</c:v>
                </c:pt>
                <c:pt idx="5160">
                  <c:v>50848.170852661126</c:v>
                </c:pt>
                <c:pt idx="5161">
                  <c:v>50848.170852661126</c:v>
                </c:pt>
                <c:pt idx="5162">
                  <c:v>51257.593338012695</c:v>
                </c:pt>
                <c:pt idx="5163">
                  <c:v>51184.473281860352</c:v>
                </c:pt>
                <c:pt idx="5164">
                  <c:v>49969.323440551758</c:v>
                </c:pt>
                <c:pt idx="5165">
                  <c:v>49978.547805786133</c:v>
                </c:pt>
                <c:pt idx="5166">
                  <c:v>49969.323318481445</c:v>
                </c:pt>
                <c:pt idx="5167">
                  <c:v>49849.009963989258</c:v>
                </c:pt>
                <c:pt idx="5168">
                  <c:v>49849.009902954102</c:v>
                </c:pt>
                <c:pt idx="5169">
                  <c:v>49837.627029418945</c:v>
                </c:pt>
                <c:pt idx="5170">
                  <c:v>49837.627090454102</c:v>
                </c:pt>
                <c:pt idx="5171">
                  <c:v>48071.632110595703</c:v>
                </c:pt>
                <c:pt idx="5172">
                  <c:v>48071.632232666016</c:v>
                </c:pt>
                <c:pt idx="5173">
                  <c:v>48644.761611938477</c:v>
                </c:pt>
                <c:pt idx="5174">
                  <c:v>48644.761611938477</c:v>
                </c:pt>
                <c:pt idx="5175">
                  <c:v>51952.376541137695</c:v>
                </c:pt>
                <c:pt idx="5176">
                  <c:v>50868.370071411126</c:v>
                </c:pt>
                <c:pt idx="5177">
                  <c:v>48247.044692993164</c:v>
                </c:pt>
                <c:pt idx="5178">
                  <c:v>48247.044692993164</c:v>
                </c:pt>
                <c:pt idx="5179">
                  <c:v>46209.890029907227</c:v>
                </c:pt>
                <c:pt idx="5180">
                  <c:v>46209.890029907227</c:v>
                </c:pt>
                <c:pt idx="5181">
                  <c:v>47899.523818969727</c:v>
                </c:pt>
                <c:pt idx="5182">
                  <c:v>49978.883743286133</c:v>
                </c:pt>
                <c:pt idx="5183">
                  <c:v>50051.783889770508</c:v>
                </c:pt>
                <c:pt idx="5184">
                  <c:v>50027.026504516602</c:v>
                </c:pt>
                <c:pt idx="5185">
                  <c:v>49752.581130981445</c:v>
                </c:pt>
                <c:pt idx="5186">
                  <c:v>49756.581069946289</c:v>
                </c:pt>
                <c:pt idx="5187">
                  <c:v>49765.805618286133</c:v>
                </c:pt>
                <c:pt idx="5188">
                  <c:v>57525.473724365234</c:v>
                </c:pt>
                <c:pt idx="5189">
                  <c:v>57525.473663330078</c:v>
                </c:pt>
                <c:pt idx="5190">
                  <c:v>49451.945724487305</c:v>
                </c:pt>
                <c:pt idx="5191">
                  <c:v>49451.945724487305</c:v>
                </c:pt>
                <c:pt idx="5192">
                  <c:v>49232.434356689453</c:v>
                </c:pt>
                <c:pt idx="5193">
                  <c:v>49762.031326293938</c:v>
                </c:pt>
                <c:pt idx="5194">
                  <c:v>50693.981399536126</c:v>
                </c:pt>
                <c:pt idx="5195">
                  <c:v>51340.882034301758</c:v>
                </c:pt>
                <c:pt idx="5196">
                  <c:v>48712.886451721191</c:v>
                </c:pt>
                <c:pt idx="5197">
                  <c:v>48051.699783325195</c:v>
                </c:pt>
                <c:pt idx="5198">
                  <c:v>48323.208694458001</c:v>
                </c:pt>
                <c:pt idx="5199">
                  <c:v>51796.07063293457</c:v>
                </c:pt>
                <c:pt idx="5200">
                  <c:v>52233.70979309082</c:v>
                </c:pt>
                <c:pt idx="5201">
                  <c:v>52233.710037231445</c:v>
                </c:pt>
                <c:pt idx="5202">
                  <c:v>52628.08821105957</c:v>
                </c:pt>
                <c:pt idx="5203">
                  <c:v>52628.08821105957</c:v>
                </c:pt>
                <c:pt idx="5204">
                  <c:v>52375.18196105957</c:v>
                </c:pt>
                <c:pt idx="5205">
                  <c:v>49972.418731689453</c:v>
                </c:pt>
                <c:pt idx="5206">
                  <c:v>48080.616348266602</c:v>
                </c:pt>
                <c:pt idx="5207">
                  <c:v>48089.841262817383</c:v>
                </c:pt>
                <c:pt idx="5208">
                  <c:v>47970.909561157227</c:v>
                </c:pt>
                <c:pt idx="5209">
                  <c:v>47717.542190551758</c:v>
                </c:pt>
                <c:pt idx="5210">
                  <c:v>49820.412307739258</c:v>
                </c:pt>
                <c:pt idx="5211">
                  <c:v>49821.812576293945</c:v>
                </c:pt>
                <c:pt idx="5212">
                  <c:v>49533.847732543945</c:v>
                </c:pt>
                <c:pt idx="5213">
                  <c:v>49533.498001098633</c:v>
                </c:pt>
                <c:pt idx="5214">
                  <c:v>49327.676834106445</c:v>
                </c:pt>
                <c:pt idx="5215">
                  <c:v>51277.629531860352</c:v>
                </c:pt>
                <c:pt idx="5216">
                  <c:v>51277.090591430664</c:v>
                </c:pt>
                <c:pt idx="5217">
                  <c:v>57028.031967163086</c:v>
                </c:pt>
                <c:pt idx="5218">
                  <c:v>58586.017242431641</c:v>
                </c:pt>
                <c:pt idx="5219">
                  <c:v>59816.317901611328</c:v>
                </c:pt>
                <c:pt idx="5220">
                  <c:v>49300.374404907227</c:v>
                </c:pt>
                <c:pt idx="5221">
                  <c:v>49309.598831176758</c:v>
                </c:pt>
                <c:pt idx="5222">
                  <c:v>49038.155654907227</c:v>
                </c:pt>
                <c:pt idx="5223">
                  <c:v>49027.026748657227</c:v>
                </c:pt>
                <c:pt idx="5224">
                  <c:v>48686.189041137695</c:v>
                </c:pt>
                <c:pt idx="5225">
                  <c:v>50212.695877075195</c:v>
                </c:pt>
                <c:pt idx="5226">
                  <c:v>50131.180618286126</c:v>
                </c:pt>
                <c:pt idx="5227">
                  <c:v>50131.180618286126</c:v>
                </c:pt>
                <c:pt idx="5228">
                  <c:v>49431.615798950195</c:v>
                </c:pt>
                <c:pt idx="5229">
                  <c:v>50656.981155395508</c:v>
                </c:pt>
                <c:pt idx="5230">
                  <c:v>50306.527847290039</c:v>
                </c:pt>
                <c:pt idx="5231">
                  <c:v>55544.520889282227</c:v>
                </c:pt>
                <c:pt idx="5232">
                  <c:v>55544.52082824707</c:v>
                </c:pt>
                <c:pt idx="5233">
                  <c:v>54623.44465637207</c:v>
                </c:pt>
                <c:pt idx="5234">
                  <c:v>55271.83918762207</c:v>
                </c:pt>
                <c:pt idx="5235">
                  <c:v>50292.903945922852</c:v>
                </c:pt>
                <c:pt idx="5236">
                  <c:v>50266.211502075195</c:v>
                </c:pt>
                <c:pt idx="5237">
                  <c:v>50275.435928344727</c:v>
                </c:pt>
                <c:pt idx="5238">
                  <c:v>50266.211502075195</c:v>
                </c:pt>
                <c:pt idx="5239">
                  <c:v>50262.211502075195</c:v>
                </c:pt>
                <c:pt idx="5240">
                  <c:v>49240.805252075195</c:v>
                </c:pt>
                <c:pt idx="5241">
                  <c:v>49240.805252075195</c:v>
                </c:pt>
                <c:pt idx="5242">
                  <c:v>49238.094314575195</c:v>
                </c:pt>
                <c:pt idx="5243">
                  <c:v>51357.759841918945</c:v>
                </c:pt>
                <c:pt idx="5244">
                  <c:v>50977.586013793945</c:v>
                </c:pt>
                <c:pt idx="5245">
                  <c:v>51080.336013793945</c:v>
                </c:pt>
                <c:pt idx="5246">
                  <c:v>49988.519302368164</c:v>
                </c:pt>
                <c:pt idx="5247">
                  <c:v>49997.743728637695</c:v>
                </c:pt>
                <c:pt idx="5248">
                  <c:v>49997.743850708008</c:v>
                </c:pt>
                <c:pt idx="5249">
                  <c:v>49842.033645629883</c:v>
                </c:pt>
                <c:pt idx="5250">
                  <c:v>49322.969802856445</c:v>
                </c:pt>
                <c:pt idx="5251">
                  <c:v>49331.657669067383</c:v>
                </c:pt>
                <c:pt idx="5252">
                  <c:v>46234.140167236328</c:v>
                </c:pt>
                <c:pt idx="5253">
                  <c:v>45848.825714111328</c:v>
                </c:pt>
                <c:pt idx="5254">
                  <c:v>46234.140228271484</c:v>
                </c:pt>
                <c:pt idx="5255">
                  <c:v>50828.114044189446</c:v>
                </c:pt>
                <c:pt idx="5256">
                  <c:v>50837.338409423828</c:v>
                </c:pt>
                <c:pt idx="5257">
                  <c:v>50676.314392089844</c:v>
                </c:pt>
                <c:pt idx="5258">
                  <c:v>58094.582305908203</c:v>
                </c:pt>
                <c:pt idx="5259">
                  <c:v>58345.406524658203</c:v>
                </c:pt>
                <c:pt idx="5260">
                  <c:v>57994.184844970703</c:v>
                </c:pt>
                <c:pt idx="5261">
                  <c:v>58115.996368408196</c:v>
                </c:pt>
                <c:pt idx="5262">
                  <c:v>58651.428619384758</c:v>
                </c:pt>
                <c:pt idx="5263">
                  <c:v>58496.804473876946</c:v>
                </c:pt>
                <c:pt idx="5264">
                  <c:v>57363.403594970696</c:v>
                </c:pt>
                <c:pt idx="5265">
                  <c:v>50849.574783325195</c:v>
                </c:pt>
                <c:pt idx="5266">
                  <c:v>52877.985076904297</c:v>
                </c:pt>
                <c:pt idx="5267">
                  <c:v>47473.019119262695</c:v>
                </c:pt>
                <c:pt idx="5268">
                  <c:v>47482.243606567383</c:v>
                </c:pt>
                <c:pt idx="5269">
                  <c:v>46875.919509887695</c:v>
                </c:pt>
                <c:pt idx="5270">
                  <c:v>45937.360977172852</c:v>
                </c:pt>
                <c:pt idx="5271">
                  <c:v>46326.675491333008</c:v>
                </c:pt>
                <c:pt idx="5272">
                  <c:v>46322.675430297852</c:v>
                </c:pt>
                <c:pt idx="5273">
                  <c:v>48301.40266418457</c:v>
                </c:pt>
                <c:pt idx="5274">
                  <c:v>49420.186111450188</c:v>
                </c:pt>
                <c:pt idx="5275">
                  <c:v>49420.18635559082</c:v>
                </c:pt>
                <c:pt idx="5276">
                  <c:v>49372.374588012688</c:v>
                </c:pt>
                <c:pt idx="5277">
                  <c:v>48780.111526489251</c:v>
                </c:pt>
                <c:pt idx="5278">
                  <c:v>48493.522537231445</c:v>
                </c:pt>
                <c:pt idx="5279">
                  <c:v>48624.475601196289</c:v>
                </c:pt>
                <c:pt idx="5280">
                  <c:v>61429.861526489258</c:v>
                </c:pt>
                <c:pt idx="5281">
                  <c:v>48137.187149047852</c:v>
                </c:pt>
                <c:pt idx="5282">
                  <c:v>50113.599197387695</c:v>
                </c:pt>
                <c:pt idx="5283">
                  <c:v>49680.47151184082</c:v>
                </c:pt>
                <c:pt idx="5284">
                  <c:v>50113.599075317383</c:v>
                </c:pt>
                <c:pt idx="5285">
                  <c:v>49957.88899230957</c:v>
                </c:pt>
                <c:pt idx="5286">
                  <c:v>50869.502883911133</c:v>
                </c:pt>
                <c:pt idx="5287">
                  <c:v>57794.425491333008</c:v>
                </c:pt>
                <c:pt idx="5288">
                  <c:v>58021.579971313477</c:v>
                </c:pt>
                <c:pt idx="5289">
                  <c:v>58021.580032348633</c:v>
                </c:pt>
                <c:pt idx="5290">
                  <c:v>57784.407363891602</c:v>
                </c:pt>
                <c:pt idx="5291">
                  <c:v>59404.927047729492</c:v>
                </c:pt>
                <c:pt idx="5292">
                  <c:v>59404.927047729492</c:v>
                </c:pt>
                <c:pt idx="5293">
                  <c:v>59408.927108764648</c:v>
                </c:pt>
                <c:pt idx="5294">
                  <c:v>59404.927047729492</c:v>
                </c:pt>
                <c:pt idx="5295">
                  <c:v>49395.355056762695</c:v>
                </c:pt>
                <c:pt idx="5296">
                  <c:v>50792.854568481445</c:v>
                </c:pt>
                <c:pt idx="5297">
                  <c:v>51046.482009887695</c:v>
                </c:pt>
                <c:pt idx="5298">
                  <c:v>51055.706619262695</c:v>
                </c:pt>
                <c:pt idx="5299">
                  <c:v>50670.392166137695</c:v>
                </c:pt>
                <c:pt idx="5300">
                  <c:v>51174.640090942376</c:v>
                </c:pt>
                <c:pt idx="5301">
                  <c:v>51623.49787902832</c:v>
                </c:pt>
                <c:pt idx="5302">
                  <c:v>51623.497634887688</c:v>
                </c:pt>
                <c:pt idx="5303">
                  <c:v>51814.02229309082</c:v>
                </c:pt>
                <c:pt idx="5304">
                  <c:v>51208.65461730957</c:v>
                </c:pt>
                <c:pt idx="5305">
                  <c:v>56936.596771240227</c:v>
                </c:pt>
                <c:pt idx="5306">
                  <c:v>57374.236053466797</c:v>
                </c:pt>
                <c:pt idx="5307">
                  <c:v>57374.236053466797</c:v>
                </c:pt>
                <c:pt idx="5308">
                  <c:v>57089.622039794915</c:v>
                </c:pt>
                <c:pt idx="5309">
                  <c:v>58237.220489501953</c:v>
                </c:pt>
                <c:pt idx="5310">
                  <c:v>50812.733657836914</c:v>
                </c:pt>
                <c:pt idx="5311">
                  <c:v>50812.733657836914</c:v>
                </c:pt>
                <c:pt idx="5312">
                  <c:v>50461.163284301758</c:v>
                </c:pt>
                <c:pt idx="5313">
                  <c:v>50743.967178344727</c:v>
                </c:pt>
                <c:pt idx="5314">
                  <c:v>50367.87922668457</c:v>
                </c:pt>
                <c:pt idx="5315">
                  <c:v>50586.450454711914</c:v>
                </c:pt>
                <c:pt idx="5316">
                  <c:v>50097.111953735352</c:v>
                </c:pt>
                <c:pt idx="5317">
                  <c:v>50634.41731262207</c:v>
                </c:pt>
                <c:pt idx="5318">
                  <c:v>50707.31770324707</c:v>
                </c:pt>
                <c:pt idx="5319">
                  <c:v>50807.283279418938</c:v>
                </c:pt>
                <c:pt idx="5320">
                  <c:v>55976.808059692383</c:v>
                </c:pt>
                <c:pt idx="5321">
                  <c:v>56619.026748657227</c:v>
                </c:pt>
                <c:pt idx="5322">
                  <c:v>56628.251052856445</c:v>
                </c:pt>
                <c:pt idx="5323">
                  <c:v>56881.249404907227</c:v>
                </c:pt>
                <c:pt idx="5324">
                  <c:v>58797.614883422852</c:v>
                </c:pt>
                <c:pt idx="5325">
                  <c:v>50913.07341003418</c:v>
                </c:pt>
                <c:pt idx="5326">
                  <c:v>51110.12956237793</c:v>
                </c:pt>
                <c:pt idx="5327">
                  <c:v>51492.284713745117</c:v>
                </c:pt>
                <c:pt idx="5328">
                  <c:v>51427.18489074707</c:v>
                </c:pt>
                <c:pt idx="5329">
                  <c:v>47758.925369262695</c:v>
                </c:pt>
                <c:pt idx="5330">
                  <c:v>47758.925247192383</c:v>
                </c:pt>
                <c:pt idx="5331">
                  <c:v>47760.280838012695</c:v>
                </c:pt>
                <c:pt idx="5332">
                  <c:v>48319.478958129883</c:v>
                </c:pt>
                <c:pt idx="5333">
                  <c:v>48320.011489868164</c:v>
                </c:pt>
                <c:pt idx="5334">
                  <c:v>48320.011428833008</c:v>
                </c:pt>
                <c:pt idx="5335">
                  <c:v>48310.787002563477</c:v>
                </c:pt>
                <c:pt idx="5336">
                  <c:v>47495.045867919922</c:v>
                </c:pt>
                <c:pt idx="5337">
                  <c:v>47205.299880981445</c:v>
                </c:pt>
                <c:pt idx="5338">
                  <c:v>47205.299819946289</c:v>
                </c:pt>
                <c:pt idx="5339">
                  <c:v>47154.288726806641</c:v>
                </c:pt>
                <c:pt idx="5340">
                  <c:v>62890.27229309082</c:v>
                </c:pt>
                <c:pt idx="5341">
                  <c:v>62940.272415161126</c:v>
                </c:pt>
                <c:pt idx="5342">
                  <c:v>62974.18489074707</c:v>
                </c:pt>
                <c:pt idx="5343">
                  <c:v>63867.553909301758</c:v>
                </c:pt>
                <c:pt idx="5344">
                  <c:v>50838.466186523438</c:v>
                </c:pt>
                <c:pt idx="5345">
                  <c:v>49748.093948364258</c:v>
                </c:pt>
                <c:pt idx="5346">
                  <c:v>50202.45735168457</c:v>
                </c:pt>
                <c:pt idx="5347">
                  <c:v>50240.32160949707</c:v>
                </c:pt>
                <c:pt idx="5348">
                  <c:v>52014.96711730957</c:v>
                </c:pt>
                <c:pt idx="5349">
                  <c:v>52014.967361450188</c:v>
                </c:pt>
                <c:pt idx="5350">
                  <c:v>51133.22785949707</c:v>
                </c:pt>
                <c:pt idx="5351">
                  <c:v>59983.843841552734</c:v>
                </c:pt>
                <c:pt idx="5352">
                  <c:v>59864.910186767578</c:v>
                </c:pt>
                <c:pt idx="5353">
                  <c:v>59864.910247802734</c:v>
                </c:pt>
                <c:pt idx="5354">
                  <c:v>59864.910186767578</c:v>
                </c:pt>
                <c:pt idx="5355">
                  <c:v>51904.335914611816</c:v>
                </c:pt>
                <c:pt idx="5356">
                  <c:v>50370.230178833008</c:v>
                </c:pt>
                <c:pt idx="5357">
                  <c:v>49979.641067504883</c:v>
                </c:pt>
                <c:pt idx="5358">
                  <c:v>49979.641006469727</c:v>
                </c:pt>
                <c:pt idx="5359">
                  <c:v>50882.512161254876</c:v>
                </c:pt>
                <c:pt idx="5360">
                  <c:v>50965.179641723626</c:v>
                </c:pt>
                <c:pt idx="5361">
                  <c:v>50603.748001098633</c:v>
                </c:pt>
                <c:pt idx="5362">
                  <c:v>50512.092727661133</c:v>
                </c:pt>
                <c:pt idx="5363">
                  <c:v>50748.257781982415</c:v>
                </c:pt>
                <c:pt idx="5364">
                  <c:v>50748.258270263665</c:v>
                </c:pt>
                <c:pt idx="5365">
                  <c:v>50892.012725830078</c:v>
                </c:pt>
                <c:pt idx="5366">
                  <c:v>60008.448440551758</c:v>
                </c:pt>
                <c:pt idx="5367">
                  <c:v>59881.563247680664</c:v>
                </c:pt>
                <c:pt idx="5368">
                  <c:v>59881.563369750977</c:v>
                </c:pt>
                <c:pt idx="5369">
                  <c:v>59652.38166809082</c:v>
                </c:pt>
                <c:pt idx="5370">
                  <c:v>49725.856414794922</c:v>
                </c:pt>
                <c:pt idx="5371">
                  <c:v>47806.156326293945</c:v>
                </c:pt>
                <c:pt idx="5372">
                  <c:v>47815.380874633789</c:v>
                </c:pt>
                <c:pt idx="5373">
                  <c:v>47815.380813598633</c:v>
                </c:pt>
                <c:pt idx="5374">
                  <c:v>47659.670669555664</c:v>
                </c:pt>
                <c:pt idx="5375">
                  <c:v>48590.600479125977</c:v>
                </c:pt>
                <c:pt idx="5376">
                  <c:v>48594.600784301758</c:v>
                </c:pt>
                <c:pt idx="5377">
                  <c:v>48750.711135864251</c:v>
                </c:pt>
                <c:pt idx="5378">
                  <c:v>47941.564529418945</c:v>
                </c:pt>
                <c:pt idx="5379">
                  <c:v>47794.678726196289</c:v>
                </c:pt>
                <c:pt idx="5380">
                  <c:v>47501.638076782227</c:v>
                </c:pt>
                <c:pt idx="5381">
                  <c:v>51172.718338012695</c:v>
                </c:pt>
                <c:pt idx="5382">
                  <c:v>50738.935684204102</c:v>
                </c:pt>
                <c:pt idx="5383">
                  <c:v>55244.762771606445</c:v>
                </c:pt>
                <c:pt idx="5384">
                  <c:v>55162.26237487793</c:v>
                </c:pt>
                <c:pt idx="5385">
                  <c:v>51855.799880981445</c:v>
                </c:pt>
                <c:pt idx="5386">
                  <c:v>51855.799758911126</c:v>
                </c:pt>
                <c:pt idx="5387">
                  <c:v>50513.926345825195</c:v>
                </c:pt>
                <c:pt idx="5388">
                  <c:v>50513.926834106445</c:v>
                </c:pt>
                <c:pt idx="5389">
                  <c:v>50513.926834106445</c:v>
                </c:pt>
                <c:pt idx="5390">
                  <c:v>45582.560134887695</c:v>
                </c:pt>
                <c:pt idx="5391">
                  <c:v>45582.560195922852</c:v>
                </c:pt>
                <c:pt idx="5392">
                  <c:v>47080.28742980957</c:v>
                </c:pt>
                <c:pt idx="5393">
                  <c:v>45872.36360168457</c:v>
                </c:pt>
                <c:pt idx="5394">
                  <c:v>46369.397415161133</c:v>
                </c:pt>
                <c:pt idx="5395">
                  <c:v>50377.385696411133</c:v>
                </c:pt>
                <c:pt idx="5396">
                  <c:v>50386.610061645508</c:v>
                </c:pt>
                <c:pt idx="5397">
                  <c:v>50377.170791625977</c:v>
                </c:pt>
                <c:pt idx="5398">
                  <c:v>57250.88883972168</c:v>
                </c:pt>
                <c:pt idx="5399">
                  <c:v>56898.888961791992</c:v>
                </c:pt>
                <c:pt idx="5400">
                  <c:v>49998.395095825195</c:v>
                </c:pt>
                <c:pt idx="5401">
                  <c:v>50258.422439575195</c:v>
                </c:pt>
                <c:pt idx="5402">
                  <c:v>50267.646865844727</c:v>
                </c:pt>
                <c:pt idx="5403">
                  <c:v>50258.422439575195</c:v>
                </c:pt>
                <c:pt idx="5404">
                  <c:v>50791.419998168945</c:v>
                </c:pt>
                <c:pt idx="5405">
                  <c:v>46754.302383422852</c:v>
                </c:pt>
                <c:pt idx="5406">
                  <c:v>47020.575759887695</c:v>
                </c:pt>
                <c:pt idx="5407">
                  <c:v>47029.800552368164</c:v>
                </c:pt>
                <c:pt idx="5408">
                  <c:v>60275.654388427734</c:v>
                </c:pt>
                <c:pt idx="5409">
                  <c:v>60279.654693603516</c:v>
                </c:pt>
                <c:pt idx="5410">
                  <c:v>60288.879058837891</c:v>
                </c:pt>
                <c:pt idx="5411">
                  <c:v>59916.131256103516</c:v>
                </c:pt>
                <c:pt idx="5412">
                  <c:v>59766.224838256829</c:v>
                </c:pt>
                <c:pt idx="5413">
                  <c:v>59575.738998413086</c:v>
                </c:pt>
                <c:pt idx="5414">
                  <c:v>59502.839157104492</c:v>
                </c:pt>
                <c:pt idx="5415">
                  <c:v>50085.701736450195</c:v>
                </c:pt>
                <c:pt idx="5416">
                  <c:v>49966.768142700195</c:v>
                </c:pt>
                <c:pt idx="5417">
                  <c:v>52265.467559814453</c:v>
                </c:pt>
                <c:pt idx="5418">
                  <c:v>52395.538848876953</c:v>
                </c:pt>
                <c:pt idx="5419">
                  <c:v>52395.538604736321</c:v>
                </c:pt>
                <c:pt idx="5420">
                  <c:v>52395.538604736321</c:v>
                </c:pt>
                <c:pt idx="5421">
                  <c:v>52395.538848876953</c:v>
                </c:pt>
                <c:pt idx="5422">
                  <c:v>52396.730255126953</c:v>
                </c:pt>
                <c:pt idx="5423">
                  <c:v>51904.502471923828</c:v>
                </c:pt>
                <c:pt idx="5424">
                  <c:v>51873.952911376953</c:v>
                </c:pt>
                <c:pt idx="5425">
                  <c:v>48200.575653076172</c:v>
                </c:pt>
                <c:pt idx="5426">
                  <c:v>58585.791885375977</c:v>
                </c:pt>
                <c:pt idx="5427">
                  <c:v>58585.791885375977</c:v>
                </c:pt>
                <c:pt idx="5428">
                  <c:v>58406.685012817383</c:v>
                </c:pt>
                <c:pt idx="5429">
                  <c:v>58464.738052368164</c:v>
                </c:pt>
                <c:pt idx="5430">
                  <c:v>62453.803237915039</c:v>
                </c:pt>
                <c:pt idx="5431">
                  <c:v>49519.729675292969</c:v>
                </c:pt>
                <c:pt idx="5432">
                  <c:v>49519.729675292969</c:v>
                </c:pt>
                <c:pt idx="5433">
                  <c:v>49385.722854614258</c:v>
                </c:pt>
                <c:pt idx="5434">
                  <c:v>50028.773391723633</c:v>
                </c:pt>
                <c:pt idx="5435">
                  <c:v>50028.773391723633</c:v>
                </c:pt>
                <c:pt idx="5436">
                  <c:v>48958.639541625977</c:v>
                </c:pt>
                <c:pt idx="5437">
                  <c:v>48962.639846801758</c:v>
                </c:pt>
                <c:pt idx="5438">
                  <c:v>48971.86457824707</c:v>
                </c:pt>
                <c:pt idx="5439">
                  <c:v>48971.864395141602</c:v>
                </c:pt>
                <c:pt idx="5440">
                  <c:v>48837.430618286133</c:v>
                </c:pt>
                <c:pt idx="5441">
                  <c:v>59413.548919677734</c:v>
                </c:pt>
                <c:pt idx="5442">
                  <c:v>59413.548919677734</c:v>
                </c:pt>
                <c:pt idx="5443">
                  <c:v>59413.548858642578</c:v>
                </c:pt>
                <c:pt idx="5444">
                  <c:v>59413.548858642578</c:v>
                </c:pt>
                <c:pt idx="5445">
                  <c:v>51118.003616333008</c:v>
                </c:pt>
                <c:pt idx="5446">
                  <c:v>50770.038650512695</c:v>
                </c:pt>
                <c:pt idx="5447">
                  <c:v>50791.105056762695</c:v>
                </c:pt>
                <c:pt idx="5448">
                  <c:v>51356.85041809082</c:v>
                </c:pt>
                <c:pt idx="5449">
                  <c:v>51358.33967590332</c:v>
                </c:pt>
                <c:pt idx="5450">
                  <c:v>51809.361404418945</c:v>
                </c:pt>
                <c:pt idx="5451">
                  <c:v>52118.61457824707</c:v>
                </c:pt>
                <c:pt idx="5452">
                  <c:v>52118.61457824707</c:v>
                </c:pt>
                <c:pt idx="5453">
                  <c:v>52070.80305480957</c:v>
                </c:pt>
                <c:pt idx="5454">
                  <c:v>51972.060134887688</c:v>
                </c:pt>
                <c:pt idx="5455">
                  <c:v>59277.321563720703</c:v>
                </c:pt>
                <c:pt idx="5456">
                  <c:v>59285.902313232422</c:v>
                </c:pt>
                <c:pt idx="5457">
                  <c:v>58736.378875732422</c:v>
                </c:pt>
                <c:pt idx="5458">
                  <c:v>58043.686248779297</c:v>
                </c:pt>
                <c:pt idx="5459">
                  <c:v>58043.686248779297</c:v>
                </c:pt>
                <c:pt idx="5460">
                  <c:v>50638.322647094727</c:v>
                </c:pt>
                <c:pt idx="5461">
                  <c:v>49797.786499023438</c:v>
                </c:pt>
                <c:pt idx="5462">
                  <c:v>50391.535766601563</c:v>
                </c:pt>
                <c:pt idx="5463">
                  <c:v>47163.617263793945</c:v>
                </c:pt>
                <c:pt idx="5464">
                  <c:v>47463.45930480957</c:v>
                </c:pt>
                <c:pt idx="5465">
                  <c:v>47464.12922668457</c:v>
                </c:pt>
                <c:pt idx="5466">
                  <c:v>49138.611038208008</c:v>
                </c:pt>
                <c:pt idx="5467">
                  <c:v>49138.611282348633</c:v>
                </c:pt>
                <c:pt idx="5468">
                  <c:v>49077.241165161133</c:v>
                </c:pt>
                <c:pt idx="5469">
                  <c:v>51099.973854064941</c:v>
                </c:pt>
                <c:pt idx="5470">
                  <c:v>50852.108863830559</c:v>
                </c:pt>
                <c:pt idx="5471">
                  <c:v>50685.346778869622</c:v>
                </c:pt>
                <c:pt idx="5472">
                  <c:v>50174.394874572754</c:v>
                </c:pt>
                <c:pt idx="5473">
                  <c:v>58057.526275634766</c:v>
                </c:pt>
                <c:pt idx="5474">
                  <c:v>57984.406158447266</c:v>
                </c:pt>
                <c:pt idx="5475">
                  <c:v>60813.99397277832</c:v>
                </c:pt>
                <c:pt idx="5476">
                  <c:v>61064.587783813477</c:v>
                </c:pt>
                <c:pt idx="5477">
                  <c:v>61568.88850402832</c:v>
                </c:pt>
                <c:pt idx="5478">
                  <c:v>62724.373733520508</c:v>
                </c:pt>
                <c:pt idx="5479">
                  <c:v>49188.385925292969</c:v>
                </c:pt>
                <c:pt idx="5480">
                  <c:v>48947.448425292969</c:v>
                </c:pt>
                <c:pt idx="5481">
                  <c:v>50319.959915161133</c:v>
                </c:pt>
                <c:pt idx="5482">
                  <c:v>50319.959915161133</c:v>
                </c:pt>
                <c:pt idx="5483">
                  <c:v>50261.909622192383</c:v>
                </c:pt>
                <c:pt idx="5484">
                  <c:v>50261.909866333001</c:v>
                </c:pt>
                <c:pt idx="5485">
                  <c:v>49816.780349731445</c:v>
                </c:pt>
                <c:pt idx="5486">
                  <c:v>49558.32649230957</c:v>
                </c:pt>
                <c:pt idx="5487">
                  <c:v>60090.288177490234</c:v>
                </c:pt>
                <c:pt idx="5488">
                  <c:v>60090.288177490234</c:v>
                </c:pt>
                <c:pt idx="5489">
                  <c:v>60475.604583740234</c:v>
                </c:pt>
                <c:pt idx="5490">
                  <c:v>50323.668655395508</c:v>
                </c:pt>
                <c:pt idx="5491">
                  <c:v>47898.941360473633</c:v>
                </c:pt>
                <c:pt idx="5492">
                  <c:v>48358.881988525391</c:v>
                </c:pt>
                <c:pt idx="5493">
                  <c:v>48168.426834106445</c:v>
                </c:pt>
                <c:pt idx="5494">
                  <c:v>48094.865798950195</c:v>
                </c:pt>
                <c:pt idx="5495">
                  <c:v>48094.865798950195</c:v>
                </c:pt>
                <c:pt idx="5496">
                  <c:v>47694.176712036133</c:v>
                </c:pt>
                <c:pt idx="5497">
                  <c:v>47691.354568481445</c:v>
                </c:pt>
                <c:pt idx="5498">
                  <c:v>47497.05744934082</c:v>
                </c:pt>
                <c:pt idx="5499">
                  <c:v>59153.815505981438</c:v>
                </c:pt>
                <c:pt idx="5500">
                  <c:v>58957.578811645501</c:v>
                </c:pt>
                <c:pt idx="5501">
                  <c:v>58654.470413208001</c:v>
                </c:pt>
                <c:pt idx="5502">
                  <c:v>60862.71418762207</c:v>
                </c:pt>
                <c:pt idx="5503">
                  <c:v>62139.393508911126</c:v>
                </c:pt>
                <c:pt idx="5504">
                  <c:v>62625.008987426758</c:v>
                </c:pt>
                <c:pt idx="5505">
                  <c:v>47986.065017700195</c:v>
                </c:pt>
                <c:pt idx="5506">
                  <c:v>47995.289505004883</c:v>
                </c:pt>
                <c:pt idx="5507">
                  <c:v>47986.065139770508</c:v>
                </c:pt>
                <c:pt idx="5508">
                  <c:v>49213.127151489258</c:v>
                </c:pt>
                <c:pt idx="5509">
                  <c:v>48934.507110595703</c:v>
                </c:pt>
                <c:pt idx="5510">
                  <c:v>48586.563064575195</c:v>
                </c:pt>
                <c:pt idx="5511">
                  <c:v>49340.131423950195</c:v>
                </c:pt>
                <c:pt idx="5512">
                  <c:v>48820.495315551758</c:v>
                </c:pt>
                <c:pt idx="5513">
                  <c:v>48820.495315551758</c:v>
                </c:pt>
                <c:pt idx="5514">
                  <c:v>47580.714454650872</c:v>
                </c:pt>
                <c:pt idx="5515">
                  <c:v>48308.357887268066</c:v>
                </c:pt>
                <c:pt idx="5516">
                  <c:v>48209.614356994622</c:v>
                </c:pt>
                <c:pt idx="5517">
                  <c:v>61880.810134887688</c:v>
                </c:pt>
                <c:pt idx="5518">
                  <c:v>63659.332229614258</c:v>
                </c:pt>
                <c:pt idx="5519">
                  <c:v>63659.331741333008</c:v>
                </c:pt>
                <c:pt idx="5520">
                  <c:v>49851.941543579102</c:v>
                </c:pt>
                <c:pt idx="5521">
                  <c:v>49808.086273193359</c:v>
                </c:pt>
                <c:pt idx="5522">
                  <c:v>49865.122039794922</c:v>
                </c:pt>
                <c:pt idx="5523">
                  <c:v>49513.122161865234</c:v>
                </c:pt>
                <c:pt idx="5524">
                  <c:v>49249.724212646484</c:v>
                </c:pt>
                <c:pt idx="5525">
                  <c:v>49187.301406860352</c:v>
                </c:pt>
                <c:pt idx="5526">
                  <c:v>49592.836380004876</c:v>
                </c:pt>
                <c:pt idx="5527">
                  <c:v>49679.529495239258</c:v>
                </c:pt>
                <c:pt idx="5528">
                  <c:v>49631.717971801758</c:v>
                </c:pt>
                <c:pt idx="5529">
                  <c:v>49311.29280090332</c:v>
                </c:pt>
                <c:pt idx="5530">
                  <c:v>49476.51155090332</c:v>
                </c:pt>
                <c:pt idx="5531">
                  <c:v>49133.736282348633</c:v>
                </c:pt>
                <c:pt idx="5532">
                  <c:v>49133.736282348633</c:v>
                </c:pt>
                <c:pt idx="5533">
                  <c:v>49839.318313598633</c:v>
                </c:pt>
                <c:pt idx="5534">
                  <c:v>49839.318313598633</c:v>
                </c:pt>
                <c:pt idx="5535">
                  <c:v>51153.016372680664</c:v>
                </c:pt>
                <c:pt idx="5536">
                  <c:v>47410.281326293945</c:v>
                </c:pt>
                <c:pt idx="5537">
                  <c:v>46501.989883422852</c:v>
                </c:pt>
                <c:pt idx="5538">
                  <c:v>49420.415481567383</c:v>
                </c:pt>
                <c:pt idx="5539">
                  <c:v>49420.415481567383</c:v>
                </c:pt>
                <c:pt idx="5540">
                  <c:v>49420.415481567383</c:v>
                </c:pt>
                <c:pt idx="5541">
                  <c:v>50832.793838500977</c:v>
                </c:pt>
                <c:pt idx="5542">
                  <c:v>58432.785110473633</c:v>
                </c:pt>
                <c:pt idx="5543">
                  <c:v>58702.134902954102</c:v>
                </c:pt>
                <c:pt idx="5544">
                  <c:v>58426.387619018555</c:v>
                </c:pt>
                <c:pt idx="5545">
                  <c:v>57587.414413452148</c:v>
                </c:pt>
                <c:pt idx="5546">
                  <c:v>58878.867416381836</c:v>
                </c:pt>
                <c:pt idx="5547">
                  <c:v>58878.867416381836</c:v>
                </c:pt>
                <c:pt idx="5548">
                  <c:v>58882.867721557617</c:v>
                </c:pt>
                <c:pt idx="5549">
                  <c:v>58684.570663452148</c:v>
                </c:pt>
                <c:pt idx="5550">
                  <c:v>63191.443435668938</c:v>
                </c:pt>
                <c:pt idx="5551">
                  <c:v>63303.786087036126</c:v>
                </c:pt>
                <c:pt idx="5552">
                  <c:v>49496.939651489258</c:v>
                </c:pt>
                <c:pt idx="5553">
                  <c:v>49496.93977355957</c:v>
                </c:pt>
                <c:pt idx="5554">
                  <c:v>51487.17561340332</c:v>
                </c:pt>
                <c:pt idx="5555">
                  <c:v>51135.17512512207</c:v>
                </c:pt>
                <c:pt idx="5556">
                  <c:v>51135.17610168457</c:v>
                </c:pt>
                <c:pt idx="5557">
                  <c:v>58203.063568115234</c:v>
                </c:pt>
                <c:pt idx="5558">
                  <c:v>58203.063568115234</c:v>
                </c:pt>
                <c:pt idx="5559">
                  <c:v>58203.063568115234</c:v>
                </c:pt>
                <c:pt idx="5560">
                  <c:v>57584.197662353516</c:v>
                </c:pt>
                <c:pt idx="5561">
                  <c:v>56984.322662353516</c:v>
                </c:pt>
                <c:pt idx="5562">
                  <c:v>56993.547271728516</c:v>
                </c:pt>
                <c:pt idx="5563">
                  <c:v>57159.132965087891</c:v>
                </c:pt>
                <c:pt idx="5564">
                  <c:v>57330.252593994141</c:v>
                </c:pt>
                <c:pt idx="5565">
                  <c:v>48959.234939575195</c:v>
                </c:pt>
                <c:pt idx="5566">
                  <c:v>49823.026336669922</c:v>
                </c:pt>
                <c:pt idx="5567">
                  <c:v>50260.665496826172</c:v>
                </c:pt>
                <c:pt idx="5568">
                  <c:v>50264.665496826172</c:v>
                </c:pt>
                <c:pt idx="5569">
                  <c:v>50273.889862060547</c:v>
                </c:pt>
                <c:pt idx="5570">
                  <c:v>52384.332977294922</c:v>
                </c:pt>
                <c:pt idx="5571">
                  <c:v>52213.291473388672</c:v>
                </c:pt>
                <c:pt idx="5572">
                  <c:v>48426.004653930664</c:v>
                </c:pt>
                <c:pt idx="5573">
                  <c:v>48183.50666809082</c:v>
                </c:pt>
                <c:pt idx="5574">
                  <c:v>49391.832061767578</c:v>
                </c:pt>
                <c:pt idx="5575">
                  <c:v>49687.277252197266</c:v>
                </c:pt>
                <c:pt idx="5576">
                  <c:v>49687.277252197266</c:v>
                </c:pt>
                <c:pt idx="5577">
                  <c:v>49678.052764892578</c:v>
                </c:pt>
                <c:pt idx="5578">
                  <c:v>48990.00032043457</c:v>
                </c:pt>
                <c:pt idx="5579">
                  <c:v>47155.603408813477</c:v>
                </c:pt>
                <c:pt idx="5580">
                  <c:v>50497.428298950195</c:v>
                </c:pt>
                <c:pt idx="5581">
                  <c:v>51116.26057434082</c:v>
                </c:pt>
                <c:pt idx="5582">
                  <c:v>47456.57405090332</c:v>
                </c:pt>
                <c:pt idx="5583">
                  <c:v>48471.235061645508</c:v>
                </c:pt>
                <c:pt idx="5584">
                  <c:v>48471.235061645508</c:v>
                </c:pt>
                <c:pt idx="5585">
                  <c:v>48471.235061645508</c:v>
                </c:pt>
                <c:pt idx="5586">
                  <c:v>47709.69123840332</c:v>
                </c:pt>
                <c:pt idx="5587">
                  <c:v>47636.79133605957</c:v>
                </c:pt>
                <c:pt idx="5588">
                  <c:v>57253.136512756348</c:v>
                </c:pt>
                <c:pt idx="5589">
                  <c:v>57217.898025512695</c:v>
                </c:pt>
                <c:pt idx="5590">
                  <c:v>57705.901321411133</c:v>
                </c:pt>
                <c:pt idx="5591">
                  <c:v>57705.350296020501</c:v>
                </c:pt>
                <c:pt idx="5592">
                  <c:v>58078.971878051751</c:v>
                </c:pt>
                <c:pt idx="5593">
                  <c:v>58083.328201293945</c:v>
                </c:pt>
                <c:pt idx="5594">
                  <c:v>58009.574783325195</c:v>
                </c:pt>
                <c:pt idx="5595">
                  <c:v>48520.87825012207</c:v>
                </c:pt>
                <c:pt idx="5596">
                  <c:v>48451.80403137207</c:v>
                </c:pt>
                <c:pt idx="5597">
                  <c:v>48550.80305480957</c:v>
                </c:pt>
                <c:pt idx="5598">
                  <c:v>49135.32795715332</c:v>
                </c:pt>
                <c:pt idx="5599">
                  <c:v>48891.18489074707</c:v>
                </c:pt>
                <c:pt idx="5600">
                  <c:v>48704.619522094727</c:v>
                </c:pt>
                <c:pt idx="5601">
                  <c:v>48704.619583129883</c:v>
                </c:pt>
                <c:pt idx="5602">
                  <c:v>48092.19367980957</c:v>
                </c:pt>
                <c:pt idx="5603">
                  <c:v>48101.418167114258</c:v>
                </c:pt>
                <c:pt idx="5604">
                  <c:v>48092.193801879883</c:v>
                </c:pt>
                <c:pt idx="5605">
                  <c:v>51090.962600708001</c:v>
                </c:pt>
                <c:pt idx="5606">
                  <c:v>51125.823318481438</c:v>
                </c:pt>
                <c:pt idx="5607">
                  <c:v>56955.341934204102</c:v>
                </c:pt>
                <c:pt idx="5608">
                  <c:v>56906.513442993164</c:v>
                </c:pt>
                <c:pt idx="5609">
                  <c:v>56955.341995239258</c:v>
                </c:pt>
                <c:pt idx="5610">
                  <c:v>49796.833389282227</c:v>
                </c:pt>
                <c:pt idx="5611">
                  <c:v>49379.597732543945</c:v>
                </c:pt>
                <c:pt idx="5612">
                  <c:v>48210.162734985352</c:v>
                </c:pt>
                <c:pt idx="5613">
                  <c:v>48257.251235961914</c:v>
                </c:pt>
                <c:pt idx="5614">
                  <c:v>48423.576248168945</c:v>
                </c:pt>
                <c:pt idx="5615">
                  <c:v>48350.676345825195</c:v>
                </c:pt>
                <c:pt idx="5616">
                  <c:v>48281.777481079102</c:v>
                </c:pt>
                <c:pt idx="5617">
                  <c:v>48291.001907348633</c:v>
                </c:pt>
                <c:pt idx="5618">
                  <c:v>48101.598098754883</c:v>
                </c:pt>
                <c:pt idx="5619">
                  <c:v>47716.283828735352</c:v>
                </c:pt>
                <c:pt idx="5620">
                  <c:v>47615.990188598633</c:v>
                </c:pt>
                <c:pt idx="5621">
                  <c:v>59988.826248168945</c:v>
                </c:pt>
                <c:pt idx="5622">
                  <c:v>61302.520950317376</c:v>
                </c:pt>
                <c:pt idx="5623">
                  <c:v>63343.871047973626</c:v>
                </c:pt>
                <c:pt idx="5624">
                  <c:v>63343.871292114258</c:v>
                </c:pt>
                <c:pt idx="5625">
                  <c:v>49379.123611450195</c:v>
                </c:pt>
                <c:pt idx="5626">
                  <c:v>49379.123611450195</c:v>
                </c:pt>
                <c:pt idx="5627">
                  <c:v>51082.268524169922</c:v>
                </c:pt>
                <c:pt idx="5628">
                  <c:v>51086.268524169922</c:v>
                </c:pt>
                <c:pt idx="5629">
                  <c:v>51095.492950439453</c:v>
                </c:pt>
                <c:pt idx="5630">
                  <c:v>51095.492950439453</c:v>
                </c:pt>
                <c:pt idx="5631">
                  <c:v>52003.266082763672</c:v>
                </c:pt>
                <c:pt idx="5632">
                  <c:v>47849.472610473633</c:v>
                </c:pt>
                <c:pt idx="5633">
                  <c:v>47849.472915649414</c:v>
                </c:pt>
                <c:pt idx="5634">
                  <c:v>47849.472854614258</c:v>
                </c:pt>
                <c:pt idx="5635">
                  <c:v>48153.269378662109</c:v>
                </c:pt>
                <c:pt idx="5636">
                  <c:v>47923.753814697266</c:v>
                </c:pt>
                <c:pt idx="5637">
                  <c:v>48309.068267822266</c:v>
                </c:pt>
                <c:pt idx="5638">
                  <c:v>48053.509613037109</c:v>
                </c:pt>
                <c:pt idx="5639">
                  <c:v>48211.490615844727</c:v>
                </c:pt>
                <c:pt idx="5640">
                  <c:v>50444.94938659668</c:v>
                </c:pt>
                <c:pt idx="5641">
                  <c:v>48896.298904418945</c:v>
                </c:pt>
                <c:pt idx="5642">
                  <c:v>49954.671829223633</c:v>
                </c:pt>
                <c:pt idx="5643">
                  <c:v>47712.171829223626</c:v>
                </c:pt>
                <c:pt idx="5644">
                  <c:v>48621.693435668945</c:v>
                </c:pt>
                <c:pt idx="5645">
                  <c:v>48621.69319152832</c:v>
                </c:pt>
                <c:pt idx="5646">
                  <c:v>48612.46907043457</c:v>
                </c:pt>
                <c:pt idx="5647">
                  <c:v>48235.133865356445</c:v>
                </c:pt>
                <c:pt idx="5648">
                  <c:v>46879.64387512207</c:v>
                </c:pt>
                <c:pt idx="5649">
                  <c:v>46520.122512817383</c:v>
                </c:pt>
                <c:pt idx="5650">
                  <c:v>46277.481948852539</c:v>
                </c:pt>
                <c:pt idx="5651">
                  <c:v>45681.567886352539</c:v>
                </c:pt>
                <c:pt idx="5652">
                  <c:v>45672.343521118164</c:v>
                </c:pt>
                <c:pt idx="5653">
                  <c:v>48451.430130004883</c:v>
                </c:pt>
                <c:pt idx="5654">
                  <c:v>52268.432876586914</c:v>
                </c:pt>
                <c:pt idx="5655">
                  <c:v>50192.715225219727</c:v>
                </c:pt>
                <c:pt idx="5656">
                  <c:v>48942.523574829102</c:v>
                </c:pt>
                <c:pt idx="5657">
                  <c:v>48942.523574829102</c:v>
                </c:pt>
                <c:pt idx="5658">
                  <c:v>48942.523635864258</c:v>
                </c:pt>
                <c:pt idx="5659">
                  <c:v>49493.964981079102</c:v>
                </c:pt>
                <c:pt idx="5660">
                  <c:v>50539.641555786133</c:v>
                </c:pt>
                <c:pt idx="5661">
                  <c:v>50736.697341918945</c:v>
                </c:pt>
                <c:pt idx="5662">
                  <c:v>50744.664138793945</c:v>
                </c:pt>
                <c:pt idx="5663">
                  <c:v>50740.664138793945</c:v>
                </c:pt>
                <c:pt idx="5664">
                  <c:v>47979.261306762695</c:v>
                </c:pt>
                <c:pt idx="5665">
                  <c:v>47343.651931762695</c:v>
                </c:pt>
                <c:pt idx="5666">
                  <c:v>47347.651931762695</c:v>
                </c:pt>
                <c:pt idx="5667">
                  <c:v>47356.87629699707</c:v>
                </c:pt>
                <c:pt idx="5668">
                  <c:v>48714.228439331055</c:v>
                </c:pt>
                <c:pt idx="5669">
                  <c:v>48723.45783996582</c:v>
                </c:pt>
                <c:pt idx="5670">
                  <c:v>48064.069305419922</c:v>
                </c:pt>
                <c:pt idx="5671">
                  <c:v>48060.069305419922</c:v>
                </c:pt>
                <c:pt idx="5672">
                  <c:v>49680.37043762207</c:v>
                </c:pt>
                <c:pt idx="5673">
                  <c:v>49671.145889282227</c:v>
                </c:pt>
                <c:pt idx="5674">
                  <c:v>48907.049453735352</c:v>
                </c:pt>
                <c:pt idx="5675">
                  <c:v>48838.149368286133</c:v>
                </c:pt>
                <c:pt idx="5676">
                  <c:v>48774.474075317383</c:v>
                </c:pt>
                <c:pt idx="5677">
                  <c:v>48701.574234008789</c:v>
                </c:pt>
                <c:pt idx="5678">
                  <c:v>48619.450881958008</c:v>
                </c:pt>
                <c:pt idx="5679">
                  <c:v>48421.153701782227</c:v>
                </c:pt>
                <c:pt idx="5680">
                  <c:v>53117.023086547852</c:v>
                </c:pt>
                <c:pt idx="5681">
                  <c:v>52304.394058227539</c:v>
                </c:pt>
                <c:pt idx="5682">
                  <c:v>55896.02375793457</c:v>
                </c:pt>
                <c:pt idx="5683">
                  <c:v>55886.423751831055</c:v>
                </c:pt>
                <c:pt idx="5684">
                  <c:v>58732.121551513672</c:v>
                </c:pt>
                <c:pt idx="5685">
                  <c:v>51470.813430786126</c:v>
                </c:pt>
                <c:pt idx="5686">
                  <c:v>50815.519485473626</c:v>
                </c:pt>
                <c:pt idx="5687">
                  <c:v>49875.48762512207</c:v>
                </c:pt>
                <c:pt idx="5688">
                  <c:v>51368.718643188477</c:v>
                </c:pt>
                <c:pt idx="5689">
                  <c:v>48059.509963989258</c:v>
                </c:pt>
                <c:pt idx="5690">
                  <c:v>48513.162796020508</c:v>
                </c:pt>
                <c:pt idx="5691">
                  <c:v>48513.162796020508</c:v>
                </c:pt>
                <c:pt idx="5692">
                  <c:v>49528.43928527832</c:v>
                </c:pt>
                <c:pt idx="5693">
                  <c:v>47625.153518676758</c:v>
                </c:pt>
                <c:pt idx="5694">
                  <c:v>57755.574157714844</c:v>
                </c:pt>
                <c:pt idx="5695">
                  <c:v>57755.611038208008</c:v>
                </c:pt>
                <c:pt idx="5696">
                  <c:v>58170.571853637688</c:v>
                </c:pt>
                <c:pt idx="5697">
                  <c:v>58646.075271606438</c:v>
                </c:pt>
                <c:pt idx="5698">
                  <c:v>58646.075759887688</c:v>
                </c:pt>
                <c:pt idx="5699">
                  <c:v>58580.97053527832</c:v>
                </c:pt>
                <c:pt idx="5700">
                  <c:v>48511.21369934082</c:v>
                </c:pt>
                <c:pt idx="5701">
                  <c:v>51178.23420715332</c:v>
                </c:pt>
                <c:pt idx="5702">
                  <c:v>51178.23420715332</c:v>
                </c:pt>
                <c:pt idx="5703">
                  <c:v>51178.23420715332</c:v>
                </c:pt>
                <c:pt idx="5704">
                  <c:v>51178.23469543457</c:v>
                </c:pt>
                <c:pt idx="5705">
                  <c:v>50293.68147277832</c:v>
                </c:pt>
                <c:pt idx="5706">
                  <c:v>50299.060134887695</c:v>
                </c:pt>
                <c:pt idx="5707">
                  <c:v>48761.288101196289</c:v>
                </c:pt>
                <c:pt idx="5708">
                  <c:v>49146.602554321289</c:v>
                </c:pt>
                <c:pt idx="5709">
                  <c:v>49278.432693481445</c:v>
                </c:pt>
                <c:pt idx="5710">
                  <c:v>48867.046035766602</c:v>
                </c:pt>
                <c:pt idx="5711">
                  <c:v>49769.352630615234</c:v>
                </c:pt>
                <c:pt idx="5712">
                  <c:v>49778.577301025391</c:v>
                </c:pt>
                <c:pt idx="5713">
                  <c:v>49778.577362060547</c:v>
                </c:pt>
                <c:pt idx="5714">
                  <c:v>59128.457122802734</c:v>
                </c:pt>
                <c:pt idx="5715">
                  <c:v>49678.153945922852</c:v>
                </c:pt>
                <c:pt idx="5716">
                  <c:v>48727.476638793945</c:v>
                </c:pt>
                <c:pt idx="5717">
                  <c:v>49586.827713012695</c:v>
                </c:pt>
                <c:pt idx="5718">
                  <c:v>50220.651931762695</c:v>
                </c:pt>
                <c:pt idx="5719">
                  <c:v>49975.17366027832</c:v>
                </c:pt>
                <c:pt idx="5720">
                  <c:v>50262.211502075195</c:v>
                </c:pt>
                <c:pt idx="5721">
                  <c:v>50262.211502075195</c:v>
                </c:pt>
                <c:pt idx="5722">
                  <c:v>52381.322341918945</c:v>
                </c:pt>
                <c:pt idx="5723">
                  <c:v>52381.322341918945</c:v>
                </c:pt>
                <c:pt idx="5724">
                  <c:v>48767.787979125977</c:v>
                </c:pt>
                <c:pt idx="5725">
                  <c:v>49030.008682250977</c:v>
                </c:pt>
                <c:pt idx="5726">
                  <c:v>49532.308609008789</c:v>
                </c:pt>
                <c:pt idx="5727">
                  <c:v>49541.533096313477</c:v>
                </c:pt>
                <c:pt idx="5728">
                  <c:v>48796.642654418945</c:v>
                </c:pt>
                <c:pt idx="5729">
                  <c:v>48495.532791137695</c:v>
                </c:pt>
                <c:pt idx="5730">
                  <c:v>52862.818336486816</c:v>
                </c:pt>
                <c:pt idx="5731">
                  <c:v>51220.634353637695</c:v>
                </c:pt>
                <c:pt idx="5732">
                  <c:v>50256.072463989258</c:v>
                </c:pt>
                <c:pt idx="5733">
                  <c:v>50265.296829223633</c:v>
                </c:pt>
                <c:pt idx="5734">
                  <c:v>47484.384475708008</c:v>
                </c:pt>
                <c:pt idx="5735">
                  <c:v>50341.05842590332</c:v>
                </c:pt>
                <c:pt idx="5736">
                  <c:v>50350.282913208008</c:v>
                </c:pt>
                <c:pt idx="5737">
                  <c:v>50059.778884887695</c:v>
                </c:pt>
                <c:pt idx="5738">
                  <c:v>50050.55451965332</c:v>
                </c:pt>
                <c:pt idx="5739">
                  <c:v>49483.639495849609</c:v>
                </c:pt>
                <c:pt idx="5740">
                  <c:v>49541.692840576172</c:v>
                </c:pt>
                <c:pt idx="5741">
                  <c:v>49541.693023681641</c:v>
                </c:pt>
                <c:pt idx="5742">
                  <c:v>59488.713027954102</c:v>
                </c:pt>
                <c:pt idx="5743">
                  <c:v>59928.26350402832</c:v>
                </c:pt>
                <c:pt idx="5744">
                  <c:v>60343.542678833008</c:v>
                </c:pt>
                <c:pt idx="5745">
                  <c:v>47889.978363037109</c:v>
                </c:pt>
                <c:pt idx="5746">
                  <c:v>47841.149749755859</c:v>
                </c:pt>
                <c:pt idx="5747">
                  <c:v>50243.009658813477</c:v>
                </c:pt>
                <c:pt idx="5748">
                  <c:v>48751.245681762695</c:v>
                </c:pt>
                <c:pt idx="5749">
                  <c:v>48755.246047973633</c:v>
                </c:pt>
                <c:pt idx="5750">
                  <c:v>48764.470474243164</c:v>
                </c:pt>
                <c:pt idx="5751">
                  <c:v>48570.173294067383</c:v>
                </c:pt>
                <c:pt idx="5752">
                  <c:v>50129.748611450195</c:v>
                </c:pt>
                <c:pt idx="5753">
                  <c:v>50060.848587036133</c:v>
                </c:pt>
                <c:pt idx="5754">
                  <c:v>49734.950698852539</c:v>
                </c:pt>
                <c:pt idx="5755">
                  <c:v>49662.050735473633</c:v>
                </c:pt>
                <c:pt idx="5756">
                  <c:v>49579.927444458008</c:v>
                </c:pt>
                <c:pt idx="5757">
                  <c:v>56558.472915649414</c:v>
                </c:pt>
                <c:pt idx="5758">
                  <c:v>56548.872970581055</c:v>
                </c:pt>
                <c:pt idx="5759">
                  <c:v>60097.770782470696</c:v>
                </c:pt>
                <c:pt idx="5760">
                  <c:v>50724.97395324707</c:v>
                </c:pt>
                <c:pt idx="5761">
                  <c:v>51267.513519287109</c:v>
                </c:pt>
                <c:pt idx="5762">
                  <c:v>51030.165863037109</c:v>
                </c:pt>
                <c:pt idx="5763">
                  <c:v>51030.165618896484</c:v>
                </c:pt>
                <c:pt idx="5764">
                  <c:v>50966.847991943359</c:v>
                </c:pt>
                <c:pt idx="5765">
                  <c:v>50648.467117309563</c:v>
                </c:pt>
                <c:pt idx="5766">
                  <c:v>51016.087966918945</c:v>
                </c:pt>
                <c:pt idx="5767">
                  <c:v>50725.583816528313</c:v>
                </c:pt>
                <c:pt idx="5768">
                  <c:v>49927.412185668945</c:v>
                </c:pt>
                <c:pt idx="5769">
                  <c:v>47761.116592407227</c:v>
                </c:pt>
                <c:pt idx="5770">
                  <c:v>47761.11653137207</c:v>
                </c:pt>
                <c:pt idx="5771">
                  <c:v>50249.942337036133</c:v>
                </c:pt>
                <c:pt idx="5772">
                  <c:v>50249.942398071289</c:v>
                </c:pt>
                <c:pt idx="5773">
                  <c:v>51179.344924926758</c:v>
                </c:pt>
                <c:pt idx="5774">
                  <c:v>50059.537796020508</c:v>
                </c:pt>
                <c:pt idx="5775">
                  <c:v>51995.254486083984</c:v>
                </c:pt>
                <c:pt idx="5776">
                  <c:v>46887.787673950195</c:v>
                </c:pt>
                <c:pt idx="5777">
                  <c:v>46768.854080200195</c:v>
                </c:pt>
                <c:pt idx="5778">
                  <c:v>46420.438064575195</c:v>
                </c:pt>
                <c:pt idx="5779">
                  <c:v>46429.662490844727</c:v>
                </c:pt>
                <c:pt idx="5780">
                  <c:v>46429.662490844727</c:v>
                </c:pt>
                <c:pt idx="5781">
                  <c:v>47737.833450317383</c:v>
                </c:pt>
                <c:pt idx="5782">
                  <c:v>47127.381912231445</c:v>
                </c:pt>
                <c:pt idx="5783">
                  <c:v>47421.664871215813</c:v>
                </c:pt>
                <c:pt idx="5784">
                  <c:v>47289.834793090813</c:v>
                </c:pt>
                <c:pt idx="5785">
                  <c:v>47289.835037231445</c:v>
                </c:pt>
                <c:pt idx="5786">
                  <c:v>46990.069656372063</c:v>
                </c:pt>
                <c:pt idx="5787">
                  <c:v>47146.629226684563</c:v>
                </c:pt>
                <c:pt idx="5788">
                  <c:v>46838.374954223618</c:v>
                </c:pt>
                <c:pt idx="5789">
                  <c:v>46911.274856567368</c:v>
                </c:pt>
                <c:pt idx="5790">
                  <c:v>49845.907791137695</c:v>
                </c:pt>
                <c:pt idx="5791">
                  <c:v>49855.132217407227</c:v>
                </c:pt>
                <c:pt idx="5792">
                  <c:v>49845.907791137695</c:v>
                </c:pt>
                <c:pt idx="5793">
                  <c:v>49841.907791137695</c:v>
                </c:pt>
                <c:pt idx="5794">
                  <c:v>49841.907791137695</c:v>
                </c:pt>
                <c:pt idx="5795">
                  <c:v>49378.946853637695</c:v>
                </c:pt>
                <c:pt idx="5796">
                  <c:v>49378.946853637695</c:v>
                </c:pt>
                <c:pt idx="5797">
                  <c:v>50098.114822387695</c:v>
                </c:pt>
                <c:pt idx="5798">
                  <c:v>50394.735916137695</c:v>
                </c:pt>
                <c:pt idx="5799">
                  <c:v>50391.894119262695</c:v>
                </c:pt>
                <c:pt idx="5800">
                  <c:v>50532.408645629883</c:v>
                </c:pt>
                <c:pt idx="5801">
                  <c:v>48857.864212036133</c:v>
                </c:pt>
                <c:pt idx="5802">
                  <c:v>47712.573501586914</c:v>
                </c:pt>
                <c:pt idx="5803">
                  <c:v>48150.212844848626</c:v>
                </c:pt>
                <c:pt idx="5804">
                  <c:v>48581.75227355957</c:v>
                </c:pt>
                <c:pt idx="5805">
                  <c:v>48732.910720825195</c:v>
                </c:pt>
                <c:pt idx="5806">
                  <c:v>48736.910720825195</c:v>
                </c:pt>
                <c:pt idx="5807">
                  <c:v>48746.135147094727</c:v>
                </c:pt>
                <c:pt idx="5808">
                  <c:v>48746.135147094727</c:v>
                </c:pt>
                <c:pt idx="5809">
                  <c:v>48736.910720825195</c:v>
                </c:pt>
                <c:pt idx="5810">
                  <c:v>48746.135147094727</c:v>
                </c:pt>
                <c:pt idx="5811">
                  <c:v>47933.506240844727</c:v>
                </c:pt>
                <c:pt idx="5812">
                  <c:v>50052.874893188477</c:v>
                </c:pt>
                <c:pt idx="5813">
                  <c:v>48026.521621704102</c:v>
                </c:pt>
                <c:pt idx="5814">
                  <c:v>48035.74592590332</c:v>
                </c:pt>
                <c:pt idx="5815">
                  <c:v>48037.370986938477</c:v>
                </c:pt>
                <c:pt idx="5816">
                  <c:v>48251.970779418945</c:v>
                </c:pt>
                <c:pt idx="5817">
                  <c:v>48719.111404418945</c:v>
                </c:pt>
                <c:pt idx="5818">
                  <c:v>48728.335830688477</c:v>
                </c:pt>
                <c:pt idx="5819">
                  <c:v>48719.410232543945</c:v>
                </c:pt>
                <c:pt idx="5820">
                  <c:v>49945.963455200195</c:v>
                </c:pt>
                <c:pt idx="5821">
                  <c:v>49529.911270141602</c:v>
                </c:pt>
                <c:pt idx="5822">
                  <c:v>49967.550369262695</c:v>
                </c:pt>
                <c:pt idx="5823">
                  <c:v>49967.550369262695</c:v>
                </c:pt>
                <c:pt idx="5824">
                  <c:v>48949.683181762695</c:v>
                </c:pt>
                <c:pt idx="5825">
                  <c:v>51848.42805480957</c:v>
                </c:pt>
                <c:pt idx="5826">
                  <c:v>48571.674270629876</c:v>
                </c:pt>
                <c:pt idx="5827">
                  <c:v>48810.03938293457</c:v>
                </c:pt>
                <c:pt idx="5828">
                  <c:v>48219.485305786133</c:v>
                </c:pt>
                <c:pt idx="5829">
                  <c:v>47963.924697875977</c:v>
                </c:pt>
                <c:pt idx="5830">
                  <c:v>47823.891555786133</c:v>
                </c:pt>
                <c:pt idx="5831">
                  <c:v>48261.530715942376</c:v>
                </c:pt>
                <c:pt idx="5832">
                  <c:v>48261.530838012695</c:v>
                </c:pt>
                <c:pt idx="5833">
                  <c:v>47915.012771606445</c:v>
                </c:pt>
                <c:pt idx="5834">
                  <c:v>47915.012832641602</c:v>
                </c:pt>
                <c:pt idx="5835">
                  <c:v>50189.01676940918</c:v>
                </c:pt>
                <c:pt idx="5836">
                  <c:v>48555.345840454102</c:v>
                </c:pt>
                <c:pt idx="5837">
                  <c:v>48293.125198364258</c:v>
                </c:pt>
                <c:pt idx="5838">
                  <c:v>49182.925979614258</c:v>
                </c:pt>
                <c:pt idx="5839">
                  <c:v>46909.888748168945</c:v>
                </c:pt>
                <c:pt idx="5840">
                  <c:v>46909.888748168945</c:v>
                </c:pt>
                <c:pt idx="5841">
                  <c:v>46913.889114379876</c:v>
                </c:pt>
                <c:pt idx="5842">
                  <c:v>46923.11360168457</c:v>
                </c:pt>
                <c:pt idx="5843">
                  <c:v>46923.11360168457</c:v>
                </c:pt>
                <c:pt idx="5844">
                  <c:v>46522.778274536133</c:v>
                </c:pt>
                <c:pt idx="5845">
                  <c:v>47612.591262817383</c:v>
                </c:pt>
                <c:pt idx="5846">
                  <c:v>47493.659622192383</c:v>
                </c:pt>
                <c:pt idx="5847">
                  <c:v>47497.659561157227</c:v>
                </c:pt>
                <c:pt idx="5848">
                  <c:v>47506.884048461914</c:v>
                </c:pt>
                <c:pt idx="5849">
                  <c:v>47112.343276977539</c:v>
                </c:pt>
                <c:pt idx="5850">
                  <c:v>51278.734451293945</c:v>
                </c:pt>
                <c:pt idx="5851">
                  <c:v>50946.987869262695</c:v>
                </c:pt>
                <c:pt idx="5852">
                  <c:v>50672.497146606445</c:v>
                </c:pt>
                <c:pt idx="5853">
                  <c:v>46792.079376220703</c:v>
                </c:pt>
                <c:pt idx="5854">
                  <c:v>51368.879425048828</c:v>
                </c:pt>
                <c:pt idx="5855">
                  <c:v>50811.793975830071</c:v>
                </c:pt>
                <c:pt idx="5856">
                  <c:v>50732.493347167961</c:v>
                </c:pt>
                <c:pt idx="5857">
                  <c:v>56643.379470825195</c:v>
                </c:pt>
                <c:pt idx="5858">
                  <c:v>56521.441116333008</c:v>
                </c:pt>
                <c:pt idx="5859">
                  <c:v>59556.941436767578</c:v>
                </c:pt>
                <c:pt idx="5860">
                  <c:v>59604.002471923828</c:v>
                </c:pt>
                <c:pt idx="5861">
                  <c:v>59840.256378173828</c:v>
                </c:pt>
                <c:pt idx="5862">
                  <c:v>59411.190093994141</c:v>
                </c:pt>
                <c:pt idx="5863">
                  <c:v>61138.772979736328</c:v>
                </c:pt>
                <c:pt idx="5864">
                  <c:v>61138.321319580078</c:v>
                </c:pt>
                <c:pt idx="5865">
                  <c:v>49221.525955200195</c:v>
                </c:pt>
                <c:pt idx="5866">
                  <c:v>49221.525955200195</c:v>
                </c:pt>
                <c:pt idx="5867">
                  <c:v>48625.61213684082</c:v>
                </c:pt>
                <c:pt idx="5868">
                  <c:v>49110.60823059082</c:v>
                </c:pt>
                <c:pt idx="5869">
                  <c:v>48858.169509887695</c:v>
                </c:pt>
                <c:pt idx="5870">
                  <c:v>48905.980667114258</c:v>
                </c:pt>
                <c:pt idx="5871">
                  <c:v>48905.980545043945</c:v>
                </c:pt>
                <c:pt idx="5872">
                  <c:v>48909.980545043945</c:v>
                </c:pt>
                <c:pt idx="5873">
                  <c:v>48919.204971313477</c:v>
                </c:pt>
                <c:pt idx="5874">
                  <c:v>50558.028518676758</c:v>
                </c:pt>
                <c:pt idx="5875">
                  <c:v>46890.028884887695</c:v>
                </c:pt>
                <c:pt idx="5876">
                  <c:v>46899.253372192383</c:v>
                </c:pt>
                <c:pt idx="5877">
                  <c:v>46899.253372192383</c:v>
                </c:pt>
                <c:pt idx="5878">
                  <c:v>57648.767303466797</c:v>
                </c:pt>
                <c:pt idx="5879">
                  <c:v>58034.083587646484</c:v>
                </c:pt>
                <c:pt idx="5880">
                  <c:v>50133.956497192383</c:v>
                </c:pt>
                <c:pt idx="5881">
                  <c:v>51058.445877075195</c:v>
                </c:pt>
                <c:pt idx="5882">
                  <c:v>50888.883743286126</c:v>
                </c:pt>
                <c:pt idx="5883">
                  <c:v>50815.773880004876</c:v>
                </c:pt>
                <c:pt idx="5884">
                  <c:v>50733.429397583008</c:v>
                </c:pt>
                <c:pt idx="5885">
                  <c:v>49986.841873168945</c:v>
                </c:pt>
                <c:pt idx="5886">
                  <c:v>46647.140213012695</c:v>
                </c:pt>
                <c:pt idx="5887">
                  <c:v>47332.185012817383</c:v>
                </c:pt>
                <c:pt idx="5888">
                  <c:v>46869.044387817383</c:v>
                </c:pt>
                <c:pt idx="5889">
                  <c:v>46859.819961547852</c:v>
                </c:pt>
                <c:pt idx="5890">
                  <c:v>47655.574356079102</c:v>
                </c:pt>
                <c:pt idx="5891">
                  <c:v>47664.798843383789</c:v>
                </c:pt>
                <c:pt idx="5892">
                  <c:v>47664.798843383789</c:v>
                </c:pt>
                <c:pt idx="5893">
                  <c:v>47924.924087524414</c:v>
                </c:pt>
                <c:pt idx="5894">
                  <c:v>49363.907852172852</c:v>
                </c:pt>
                <c:pt idx="5895">
                  <c:v>51087.811111450195</c:v>
                </c:pt>
                <c:pt idx="5896">
                  <c:v>50797.307205200195</c:v>
                </c:pt>
                <c:pt idx="5897">
                  <c:v>50801.30744934082</c:v>
                </c:pt>
                <c:pt idx="5898">
                  <c:v>50603.010330200195</c:v>
                </c:pt>
                <c:pt idx="5899">
                  <c:v>51925.283767700195</c:v>
                </c:pt>
                <c:pt idx="5900">
                  <c:v>46958.078750610352</c:v>
                </c:pt>
                <c:pt idx="5901">
                  <c:v>46463.573196411133</c:v>
                </c:pt>
                <c:pt idx="5902">
                  <c:v>59970.85041809082</c:v>
                </c:pt>
                <c:pt idx="5903">
                  <c:v>59790.686614990234</c:v>
                </c:pt>
                <c:pt idx="5904">
                  <c:v>59799.910980224609</c:v>
                </c:pt>
                <c:pt idx="5905">
                  <c:v>59799.911041259766</c:v>
                </c:pt>
                <c:pt idx="5906">
                  <c:v>59790.686676025391</c:v>
                </c:pt>
                <c:pt idx="5907">
                  <c:v>59617.143112182617</c:v>
                </c:pt>
                <c:pt idx="5908">
                  <c:v>59617.143112182617</c:v>
                </c:pt>
                <c:pt idx="5909">
                  <c:v>59617.142990112305</c:v>
                </c:pt>
                <c:pt idx="5910">
                  <c:v>63080.103713989258</c:v>
                </c:pt>
                <c:pt idx="5911">
                  <c:v>64414.957962036126</c:v>
                </c:pt>
                <c:pt idx="5912">
                  <c:v>64319.669631958008</c:v>
                </c:pt>
                <c:pt idx="5913">
                  <c:v>50790.308746337891</c:v>
                </c:pt>
                <c:pt idx="5914">
                  <c:v>49838.004859924316</c:v>
                </c:pt>
                <c:pt idx="5915">
                  <c:v>49994.114967346191</c:v>
                </c:pt>
                <c:pt idx="5916">
                  <c:v>49994.115211486816</c:v>
                </c:pt>
                <c:pt idx="5917">
                  <c:v>49994.115211486816</c:v>
                </c:pt>
                <c:pt idx="5918">
                  <c:v>49000.382263183594</c:v>
                </c:pt>
                <c:pt idx="5919">
                  <c:v>49005.406631469727</c:v>
                </c:pt>
                <c:pt idx="5920">
                  <c:v>49595.219482421875</c:v>
                </c:pt>
                <c:pt idx="5921">
                  <c:v>49604.444091796875</c:v>
                </c:pt>
                <c:pt idx="5922">
                  <c:v>48430.522659301758</c:v>
                </c:pt>
                <c:pt idx="5923">
                  <c:v>48078.522598266602</c:v>
                </c:pt>
                <c:pt idx="5924">
                  <c:v>48078.522659301758</c:v>
                </c:pt>
                <c:pt idx="5925">
                  <c:v>50486.701553344727</c:v>
                </c:pt>
                <c:pt idx="5926">
                  <c:v>47415.744705200195</c:v>
                </c:pt>
                <c:pt idx="5927">
                  <c:v>47419.744766235352</c:v>
                </c:pt>
                <c:pt idx="5928">
                  <c:v>45856.207717895508</c:v>
                </c:pt>
                <c:pt idx="5929">
                  <c:v>45608.095352172852</c:v>
                </c:pt>
                <c:pt idx="5930">
                  <c:v>44704.149978637695</c:v>
                </c:pt>
                <c:pt idx="5931">
                  <c:v>44704.149978637695</c:v>
                </c:pt>
                <c:pt idx="5932">
                  <c:v>46098.767227172852</c:v>
                </c:pt>
                <c:pt idx="5933">
                  <c:v>46107.991897583008</c:v>
                </c:pt>
                <c:pt idx="5934">
                  <c:v>46404.609085083008</c:v>
                </c:pt>
                <c:pt idx="5935">
                  <c:v>48065.775833129883</c:v>
                </c:pt>
                <c:pt idx="5936">
                  <c:v>47611.862014770501</c:v>
                </c:pt>
                <c:pt idx="5937">
                  <c:v>47123.000686645501</c:v>
                </c:pt>
                <c:pt idx="5938">
                  <c:v>47123.00080871582</c:v>
                </c:pt>
                <c:pt idx="5939">
                  <c:v>46992.791091918945</c:v>
                </c:pt>
                <c:pt idx="5940">
                  <c:v>50772.609878540039</c:v>
                </c:pt>
                <c:pt idx="5941">
                  <c:v>48199.716262817383</c:v>
                </c:pt>
                <c:pt idx="5942">
                  <c:v>49762.88899230957</c:v>
                </c:pt>
                <c:pt idx="5943">
                  <c:v>49802.628616333008</c:v>
                </c:pt>
                <c:pt idx="5944">
                  <c:v>49802.628372192376</c:v>
                </c:pt>
                <c:pt idx="5945">
                  <c:v>47865.087539672852</c:v>
                </c:pt>
                <c:pt idx="5946">
                  <c:v>47869.087539672852</c:v>
                </c:pt>
                <c:pt idx="5947">
                  <c:v>47878.311965942383</c:v>
                </c:pt>
                <c:pt idx="5948">
                  <c:v>48288.433181762695</c:v>
                </c:pt>
                <c:pt idx="5949">
                  <c:v>49477.978164672852</c:v>
                </c:pt>
                <c:pt idx="5950">
                  <c:v>49550.878128051758</c:v>
                </c:pt>
                <c:pt idx="5951">
                  <c:v>49585.738845825195</c:v>
                </c:pt>
                <c:pt idx="5952">
                  <c:v>56900.161575317383</c:v>
                </c:pt>
                <c:pt idx="5953">
                  <c:v>57588.864395141602</c:v>
                </c:pt>
                <c:pt idx="5954">
                  <c:v>57579.63996887207</c:v>
                </c:pt>
                <c:pt idx="5955">
                  <c:v>50352.772842407227</c:v>
                </c:pt>
                <c:pt idx="5956">
                  <c:v>50352.772842407227</c:v>
                </c:pt>
                <c:pt idx="5957">
                  <c:v>48478.800857543945</c:v>
                </c:pt>
                <c:pt idx="5958">
                  <c:v>48665.426223754876</c:v>
                </c:pt>
                <c:pt idx="5959">
                  <c:v>48665.426223754876</c:v>
                </c:pt>
                <c:pt idx="5960">
                  <c:v>47296.065017700195</c:v>
                </c:pt>
                <c:pt idx="5961">
                  <c:v>47552.975662231445</c:v>
                </c:pt>
                <c:pt idx="5962">
                  <c:v>50138.47688293457</c:v>
                </c:pt>
                <c:pt idx="5963">
                  <c:v>50105.643951416016</c:v>
                </c:pt>
                <c:pt idx="5964">
                  <c:v>50096.964691162109</c:v>
                </c:pt>
                <c:pt idx="5965">
                  <c:v>50146.67170715332</c:v>
                </c:pt>
                <c:pt idx="5966">
                  <c:v>50315.74201965332</c:v>
                </c:pt>
                <c:pt idx="5967">
                  <c:v>50324.966506958008</c:v>
                </c:pt>
                <c:pt idx="5968">
                  <c:v>49811.496047973633</c:v>
                </c:pt>
                <c:pt idx="5969">
                  <c:v>58439.319854736328</c:v>
                </c:pt>
                <c:pt idx="5970">
                  <c:v>49336.381423950195</c:v>
                </c:pt>
                <c:pt idx="5971">
                  <c:v>49697.606155395508</c:v>
                </c:pt>
                <c:pt idx="5972">
                  <c:v>49697.606155395508</c:v>
                </c:pt>
                <c:pt idx="5973">
                  <c:v>49688.38166809082</c:v>
                </c:pt>
                <c:pt idx="5974">
                  <c:v>49012.027542114258</c:v>
                </c:pt>
                <c:pt idx="5975">
                  <c:v>49884.783462524414</c:v>
                </c:pt>
                <c:pt idx="5976">
                  <c:v>48930.716339111328</c:v>
                </c:pt>
                <c:pt idx="5977">
                  <c:v>49582.606475830078</c:v>
                </c:pt>
                <c:pt idx="5978">
                  <c:v>49591.831085205078</c:v>
                </c:pt>
                <c:pt idx="5979">
                  <c:v>49140.967437744133</c:v>
                </c:pt>
                <c:pt idx="5980">
                  <c:v>49330.205947875977</c:v>
                </c:pt>
                <c:pt idx="5981">
                  <c:v>49147.276260375977</c:v>
                </c:pt>
                <c:pt idx="5982">
                  <c:v>49024.670486450195</c:v>
                </c:pt>
                <c:pt idx="5983">
                  <c:v>49001.204483032227</c:v>
                </c:pt>
                <c:pt idx="5984">
                  <c:v>58931.879302978516</c:v>
                </c:pt>
                <c:pt idx="5985">
                  <c:v>51340.934646606445</c:v>
                </c:pt>
                <c:pt idx="5986">
                  <c:v>52027.575759887695</c:v>
                </c:pt>
                <c:pt idx="5987">
                  <c:v>52027.575759887695</c:v>
                </c:pt>
                <c:pt idx="5988">
                  <c:v>51469.109573364258</c:v>
                </c:pt>
                <c:pt idx="5989">
                  <c:v>51519.279983520508</c:v>
                </c:pt>
                <c:pt idx="5990">
                  <c:v>52409.146804809563</c:v>
                </c:pt>
                <c:pt idx="5991">
                  <c:v>46510.079849243164</c:v>
                </c:pt>
                <c:pt idx="5992">
                  <c:v>46437.179885864258</c:v>
                </c:pt>
                <c:pt idx="5993">
                  <c:v>46962.995620727539</c:v>
                </c:pt>
                <c:pt idx="5994">
                  <c:v>49559.993362426758</c:v>
                </c:pt>
                <c:pt idx="5995">
                  <c:v>49569.217727661133</c:v>
                </c:pt>
                <c:pt idx="5996">
                  <c:v>49569.217727661133</c:v>
                </c:pt>
                <c:pt idx="5997">
                  <c:v>55761.547775268555</c:v>
                </c:pt>
                <c:pt idx="5998">
                  <c:v>55769.04801940918</c:v>
                </c:pt>
                <c:pt idx="5999">
                  <c:v>56723.440841674797</c:v>
                </c:pt>
                <c:pt idx="6000">
                  <c:v>61444.72248840332</c:v>
                </c:pt>
                <c:pt idx="6001">
                  <c:v>50967.555252075195</c:v>
                </c:pt>
                <c:pt idx="6002">
                  <c:v>50967.555252075195</c:v>
                </c:pt>
                <c:pt idx="6003">
                  <c:v>50967.555252075195</c:v>
                </c:pt>
                <c:pt idx="6004">
                  <c:v>50640.539443969727</c:v>
                </c:pt>
                <c:pt idx="6005">
                  <c:v>50131.261306762695</c:v>
                </c:pt>
                <c:pt idx="6006">
                  <c:v>50485.982986450195</c:v>
                </c:pt>
                <c:pt idx="6007">
                  <c:v>50760.670974731445</c:v>
                </c:pt>
                <c:pt idx="6008">
                  <c:v>50261.104568481445</c:v>
                </c:pt>
                <c:pt idx="6009">
                  <c:v>50261.104568481445</c:v>
                </c:pt>
                <c:pt idx="6010">
                  <c:v>50020.167068481445</c:v>
                </c:pt>
                <c:pt idx="6011">
                  <c:v>49906.419509887695</c:v>
                </c:pt>
                <c:pt idx="6012">
                  <c:v>49915.643936157227</c:v>
                </c:pt>
                <c:pt idx="6013">
                  <c:v>49866.815322875977</c:v>
                </c:pt>
                <c:pt idx="6014">
                  <c:v>49857.590896606445</c:v>
                </c:pt>
                <c:pt idx="6015">
                  <c:v>50975.739334106445</c:v>
                </c:pt>
                <c:pt idx="6016">
                  <c:v>50949.734832763672</c:v>
                </c:pt>
                <c:pt idx="6017">
                  <c:v>51371.447235107422</c:v>
                </c:pt>
                <c:pt idx="6018">
                  <c:v>51371.447113037109</c:v>
                </c:pt>
                <c:pt idx="6019">
                  <c:v>51297.11788940429</c:v>
                </c:pt>
                <c:pt idx="6020">
                  <c:v>50300.11408996582</c:v>
                </c:pt>
                <c:pt idx="6021">
                  <c:v>50234.199295043945</c:v>
                </c:pt>
                <c:pt idx="6022">
                  <c:v>50234.199783325195</c:v>
                </c:pt>
                <c:pt idx="6023">
                  <c:v>50229.572830200195</c:v>
                </c:pt>
                <c:pt idx="6024">
                  <c:v>49976.205154418945</c:v>
                </c:pt>
                <c:pt idx="6025">
                  <c:v>50009.041213989258</c:v>
                </c:pt>
                <c:pt idx="6026">
                  <c:v>50018.265579223633</c:v>
                </c:pt>
                <c:pt idx="6027">
                  <c:v>50020.249099731445</c:v>
                </c:pt>
                <c:pt idx="6028">
                  <c:v>51175.824417114258</c:v>
                </c:pt>
                <c:pt idx="6029">
                  <c:v>51131.065078735352</c:v>
                </c:pt>
                <c:pt idx="6030">
                  <c:v>50569.07698059082</c:v>
                </c:pt>
                <c:pt idx="6031">
                  <c:v>50578.301406860352</c:v>
                </c:pt>
                <c:pt idx="6032">
                  <c:v>50618.041091918945</c:v>
                </c:pt>
                <c:pt idx="6033">
                  <c:v>50783.327896118164</c:v>
                </c:pt>
                <c:pt idx="6034">
                  <c:v>51634.883819580078</c:v>
                </c:pt>
                <c:pt idx="6035">
                  <c:v>51634.883697509758</c:v>
                </c:pt>
                <c:pt idx="6036">
                  <c:v>57651.793365478516</c:v>
                </c:pt>
                <c:pt idx="6037">
                  <c:v>57655.793304443359</c:v>
                </c:pt>
                <c:pt idx="6038">
                  <c:v>58053.907135009766</c:v>
                </c:pt>
                <c:pt idx="6039">
                  <c:v>58053.907196044922</c:v>
                </c:pt>
                <c:pt idx="6040">
                  <c:v>58053.907073974609</c:v>
                </c:pt>
                <c:pt idx="6041">
                  <c:v>57319.005279541008</c:v>
                </c:pt>
                <c:pt idx="6042">
                  <c:v>57842.696075439446</c:v>
                </c:pt>
                <c:pt idx="6043">
                  <c:v>57753.176544189446</c:v>
                </c:pt>
                <c:pt idx="6044">
                  <c:v>57554.553741455078</c:v>
                </c:pt>
                <c:pt idx="6045">
                  <c:v>49215.746170043945</c:v>
                </c:pt>
                <c:pt idx="6046">
                  <c:v>49215.74592590332</c:v>
                </c:pt>
                <c:pt idx="6047">
                  <c:v>49215.746658325195</c:v>
                </c:pt>
                <c:pt idx="6048">
                  <c:v>48752.60627746582</c:v>
                </c:pt>
                <c:pt idx="6049">
                  <c:v>48752.60627746582</c:v>
                </c:pt>
                <c:pt idx="6050">
                  <c:v>48107.56526184082</c:v>
                </c:pt>
                <c:pt idx="6051">
                  <c:v>49873.254959106445</c:v>
                </c:pt>
                <c:pt idx="6052">
                  <c:v>49647.90998840332</c:v>
                </c:pt>
                <c:pt idx="6053">
                  <c:v>49630.134353637695</c:v>
                </c:pt>
                <c:pt idx="6054">
                  <c:v>49630.134292602539</c:v>
                </c:pt>
                <c:pt idx="6055">
                  <c:v>58564.82502746582</c:v>
                </c:pt>
                <c:pt idx="6056">
                  <c:v>58749.575271606438</c:v>
                </c:pt>
                <c:pt idx="6057">
                  <c:v>58987.911209106438</c:v>
                </c:pt>
                <c:pt idx="6058">
                  <c:v>58486.975799560547</c:v>
                </c:pt>
                <c:pt idx="6059">
                  <c:v>58486.975799560547</c:v>
                </c:pt>
                <c:pt idx="6060">
                  <c:v>51357.056594848626</c:v>
                </c:pt>
                <c:pt idx="6061">
                  <c:v>51364.66780090332</c:v>
                </c:pt>
                <c:pt idx="6062">
                  <c:v>51364.66780090332</c:v>
                </c:pt>
                <c:pt idx="6063">
                  <c:v>51355.443923950195</c:v>
                </c:pt>
                <c:pt idx="6064">
                  <c:v>50632.779373168945</c:v>
                </c:pt>
                <c:pt idx="6065">
                  <c:v>50723.519607543945</c:v>
                </c:pt>
                <c:pt idx="6066">
                  <c:v>49609.098220825195</c:v>
                </c:pt>
                <c:pt idx="6067">
                  <c:v>49618.322647094727</c:v>
                </c:pt>
                <c:pt idx="6068">
                  <c:v>49609.098220825195</c:v>
                </c:pt>
                <c:pt idx="6069">
                  <c:v>49605.098220825195</c:v>
                </c:pt>
                <c:pt idx="6070">
                  <c:v>50656.200759887688</c:v>
                </c:pt>
                <c:pt idx="6071">
                  <c:v>58428.504669189446</c:v>
                </c:pt>
                <c:pt idx="6072">
                  <c:v>58355.605010986328</c:v>
                </c:pt>
                <c:pt idx="6073">
                  <c:v>57999.481109619141</c:v>
                </c:pt>
                <c:pt idx="6074">
                  <c:v>58311.103302001946</c:v>
                </c:pt>
                <c:pt idx="6075">
                  <c:v>62421.600051879883</c:v>
                </c:pt>
                <c:pt idx="6076">
                  <c:v>49268.048416137695</c:v>
                </c:pt>
                <c:pt idx="6077">
                  <c:v>48801.061721801758</c:v>
                </c:pt>
                <c:pt idx="6078">
                  <c:v>47542.718826293945</c:v>
                </c:pt>
                <c:pt idx="6079">
                  <c:v>46993.197341918945</c:v>
                </c:pt>
                <c:pt idx="6080">
                  <c:v>46993.197402954102</c:v>
                </c:pt>
                <c:pt idx="6081">
                  <c:v>46883.845657348633</c:v>
                </c:pt>
                <c:pt idx="6082">
                  <c:v>47743.249954223633</c:v>
                </c:pt>
                <c:pt idx="6083">
                  <c:v>49364.908279418945</c:v>
                </c:pt>
                <c:pt idx="6084">
                  <c:v>49493.064346313477</c:v>
                </c:pt>
                <c:pt idx="6085">
                  <c:v>49493.064407348633</c:v>
                </c:pt>
                <c:pt idx="6086">
                  <c:v>48129.223098754883</c:v>
                </c:pt>
                <c:pt idx="6087">
                  <c:v>48129.223098754883</c:v>
                </c:pt>
                <c:pt idx="6088">
                  <c:v>57919.558212280273</c:v>
                </c:pt>
                <c:pt idx="6089">
                  <c:v>57928.139083862305</c:v>
                </c:pt>
                <c:pt idx="6090">
                  <c:v>51837.491775512695</c:v>
                </c:pt>
                <c:pt idx="6091">
                  <c:v>48109.636428833008</c:v>
                </c:pt>
                <c:pt idx="6092">
                  <c:v>48109.63655090332</c:v>
                </c:pt>
                <c:pt idx="6093">
                  <c:v>46225.787979125977</c:v>
                </c:pt>
                <c:pt idx="6094">
                  <c:v>46235.012405395508</c:v>
                </c:pt>
                <c:pt idx="6095">
                  <c:v>46419.314834594727</c:v>
                </c:pt>
                <c:pt idx="6096">
                  <c:v>46419.31477355957</c:v>
                </c:pt>
                <c:pt idx="6097">
                  <c:v>46724.486038208008</c:v>
                </c:pt>
                <c:pt idx="6098">
                  <c:v>48744.747146606445</c:v>
                </c:pt>
                <c:pt idx="6099">
                  <c:v>48148.436416625977</c:v>
                </c:pt>
                <c:pt idx="6100">
                  <c:v>48221.336318969727</c:v>
                </c:pt>
                <c:pt idx="6101">
                  <c:v>48726.461868286133</c:v>
                </c:pt>
                <c:pt idx="6102">
                  <c:v>48735.686233520508</c:v>
                </c:pt>
                <c:pt idx="6103">
                  <c:v>48750.297256469727</c:v>
                </c:pt>
                <c:pt idx="6104">
                  <c:v>60068.368316650391</c:v>
                </c:pt>
                <c:pt idx="6105">
                  <c:v>48318.407791137695</c:v>
                </c:pt>
                <c:pt idx="6106">
                  <c:v>49364.384475708008</c:v>
                </c:pt>
                <c:pt idx="6107">
                  <c:v>47696.794631958008</c:v>
                </c:pt>
                <c:pt idx="6108">
                  <c:v>46174.123489379883</c:v>
                </c:pt>
                <c:pt idx="6109">
                  <c:v>46174.123428344727</c:v>
                </c:pt>
                <c:pt idx="6110">
                  <c:v>45541.515029907227</c:v>
                </c:pt>
                <c:pt idx="6111">
                  <c:v>45189.515029907227</c:v>
                </c:pt>
                <c:pt idx="6112">
                  <c:v>45981.715774536133</c:v>
                </c:pt>
                <c:pt idx="6113">
                  <c:v>47822.703567504883</c:v>
                </c:pt>
                <c:pt idx="6114">
                  <c:v>48399.331924438477</c:v>
                </c:pt>
                <c:pt idx="6115">
                  <c:v>48472.231826782227</c:v>
                </c:pt>
                <c:pt idx="6116">
                  <c:v>48545.131729125977</c:v>
                </c:pt>
                <c:pt idx="6117">
                  <c:v>47826.304580688477</c:v>
                </c:pt>
                <c:pt idx="6118">
                  <c:v>47826.304641723633</c:v>
                </c:pt>
                <c:pt idx="6119">
                  <c:v>47440.988357543945</c:v>
                </c:pt>
                <c:pt idx="6120">
                  <c:v>50733.529861450195</c:v>
                </c:pt>
                <c:pt idx="6121">
                  <c:v>49878.424392700195</c:v>
                </c:pt>
                <c:pt idx="6122">
                  <c:v>49887.648818969727</c:v>
                </c:pt>
                <c:pt idx="6123">
                  <c:v>49878.424392700195</c:v>
                </c:pt>
                <c:pt idx="6124">
                  <c:v>50275.008499145508</c:v>
                </c:pt>
                <c:pt idx="6125">
                  <c:v>46790.908828735352</c:v>
                </c:pt>
                <c:pt idx="6126">
                  <c:v>46794.908828735352</c:v>
                </c:pt>
                <c:pt idx="6127">
                  <c:v>46341.624893188477</c:v>
                </c:pt>
                <c:pt idx="6128">
                  <c:v>58433.418975830078</c:v>
                </c:pt>
                <c:pt idx="6129">
                  <c:v>58270.676300048828</c:v>
                </c:pt>
                <c:pt idx="6130">
                  <c:v>58327.712127685547</c:v>
                </c:pt>
                <c:pt idx="6131">
                  <c:v>58446.643829345703</c:v>
                </c:pt>
                <c:pt idx="6132">
                  <c:v>57956.556060791016</c:v>
                </c:pt>
                <c:pt idx="6133">
                  <c:v>59525.533676147461</c:v>
                </c:pt>
                <c:pt idx="6134">
                  <c:v>59525.533615112305</c:v>
                </c:pt>
                <c:pt idx="6135">
                  <c:v>50079.873611450195</c:v>
                </c:pt>
                <c:pt idx="6136">
                  <c:v>50089.098037719727</c:v>
                </c:pt>
                <c:pt idx="6137">
                  <c:v>49960.940017700195</c:v>
                </c:pt>
                <c:pt idx="6138">
                  <c:v>47624.74201965332</c:v>
                </c:pt>
                <c:pt idx="6139">
                  <c:v>47239.42756652832</c:v>
                </c:pt>
                <c:pt idx="6140">
                  <c:v>47092.51789855957</c:v>
                </c:pt>
                <c:pt idx="6141">
                  <c:v>47101.742385864258</c:v>
                </c:pt>
                <c:pt idx="6142">
                  <c:v>46757.421279907227</c:v>
                </c:pt>
                <c:pt idx="6143">
                  <c:v>46755.042373657227</c:v>
                </c:pt>
                <c:pt idx="6144">
                  <c:v>49177.039016723633</c:v>
                </c:pt>
                <c:pt idx="6145">
                  <c:v>49705.531204223633</c:v>
                </c:pt>
                <c:pt idx="6146">
                  <c:v>49778.431045532227</c:v>
                </c:pt>
                <c:pt idx="6147">
                  <c:v>49851.33088684082</c:v>
                </c:pt>
                <c:pt idx="6148">
                  <c:v>50590.376358032227</c:v>
                </c:pt>
                <c:pt idx="6149">
                  <c:v>50604.617935180664</c:v>
                </c:pt>
                <c:pt idx="6150">
                  <c:v>52597.070144653313</c:v>
                </c:pt>
                <c:pt idx="6151">
                  <c:v>52523.950515747063</c:v>
                </c:pt>
                <c:pt idx="6152">
                  <c:v>52098.829666137695</c:v>
                </c:pt>
                <c:pt idx="6153">
                  <c:v>51755.12141418457</c:v>
                </c:pt>
                <c:pt idx="6154">
                  <c:v>51526.29035949707</c:v>
                </c:pt>
                <c:pt idx="6155">
                  <c:v>48234.482315063477</c:v>
                </c:pt>
                <c:pt idx="6156">
                  <c:v>48234.482376098633</c:v>
                </c:pt>
                <c:pt idx="6157">
                  <c:v>45562.868850708008</c:v>
                </c:pt>
                <c:pt idx="6158">
                  <c:v>45572.093338012695</c:v>
                </c:pt>
                <c:pt idx="6159">
                  <c:v>45572.093338012695</c:v>
                </c:pt>
                <c:pt idx="6160">
                  <c:v>45481.353591918945</c:v>
                </c:pt>
                <c:pt idx="6161">
                  <c:v>45012.208694458008</c:v>
                </c:pt>
                <c:pt idx="6162">
                  <c:v>47915.286880493164</c:v>
                </c:pt>
                <c:pt idx="6163">
                  <c:v>47915.287002563477</c:v>
                </c:pt>
                <c:pt idx="6164">
                  <c:v>48328.677871704102</c:v>
                </c:pt>
                <c:pt idx="6165">
                  <c:v>49223.46516418457</c:v>
                </c:pt>
                <c:pt idx="6166">
                  <c:v>50288.292373657227</c:v>
                </c:pt>
                <c:pt idx="6167">
                  <c:v>50288.292678833008</c:v>
                </c:pt>
                <c:pt idx="6168">
                  <c:v>49891.532913208008</c:v>
                </c:pt>
                <c:pt idx="6169">
                  <c:v>50387.868301391602</c:v>
                </c:pt>
                <c:pt idx="6170">
                  <c:v>47937.620513916016</c:v>
                </c:pt>
                <c:pt idx="6171">
                  <c:v>47943.579620361328</c:v>
                </c:pt>
                <c:pt idx="6172">
                  <c:v>48390.443145751953</c:v>
                </c:pt>
                <c:pt idx="6173">
                  <c:v>48390.443145751953</c:v>
                </c:pt>
                <c:pt idx="6174">
                  <c:v>48005.380401611328</c:v>
                </c:pt>
                <c:pt idx="6175">
                  <c:v>50566.42366027832</c:v>
                </c:pt>
                <c:pt idx="6176">
                  <c:v>50740.718399047852</c:v>
                </c:pt>
                <c:pt idx="6177">
                  <c:v>50665.371963500977</c:v>
                </c:pt>
                <c:pt idx="6178">
                  <c:v>57360.207672119141</c:v>
                </c:pt>
                <c:pt idx="6179">
                  <c:v>57360.207611083984</c:v>
                </c:pt>
                <c:pt idx="6180">
                  <c:v>48880.677261352539</c:v>
                </c:pt>
                <c:pt idx="6181">
                  <c:v>49404.337600708008</c:v>
                </c:pt>
                <c:pt idx="6182">
                  <c:v>50575.735061645508</c:v>
                </c:pt>
                <c:pt idx="6183">
                  <c:v>49484.302444458008</c:v>
                </c:pt>
                <c:pt idx="6184">
                  <c:v>49484.302444458008</c:v>
                </c:pt>
                <c:pt idx="6185">
                  <c:v>49416.963088989258</c:v>
                </c:pt>
                <c:pt idx="6186">
                  <c:v>49031.648574829102</c:v>
                </c:pt>
                <c:pt idx="6187">
                  <c:v>49249.394668579102</c:v>
                </c:pt>
                <c:pt idx="6188">
                  <c:v>49258.619033813477</c:v>
                </c:pt>
                <c:pt idx="6189">
                  <c:v>48337.542922973633</c:v>
                </c:pt>
                <c:pt idx="6190">
                  <c:v>48328.318435668945</c:v>
                </c:pt>
                <c:pt idx="6191">
                  <c:v>48664.933792114258</c:v>
                </c:pt>
                <c:pt idx="6192">
                  <c:v>46573.332595825195</c:v>
                </c:pt>
                <c:pt idx="6193">
                  <c:v>46573.332717895508</c:v>
                </c:pt>
                <c:pt idx="6194">
                  <c:v>46684.473281860352</c:v>
                </c:pt>
                <c:pt idx="6195">
                  <c:v>52004.232025146484</c:v>
                </c:pt>
                <c:pt idx="6196">
                  <c:v>51140.572357177734</c:v>
                </c:pt>
                <c:pt idx="6197">
                  <c:v>51140.573577880859</c:v>
                </c:pt>
                <c:pt idx="6198">
                  <c:v>50586.138031005859</c:v>
                </c:pt>
                <c:pt idx="6199">
                  <c:v>50890.667068481445</c:v>
                </c:pt>
                <c:pt idx="6200">
                  <c:v>50888.153640747063</c:v>
                </c:pt>
                <c:pt idx="6201">
                  <c:v>50888.153396606445</c:v>
                </c:pt>
                <c:pt idx="6202">
                  <c:v>45861.893264770508</c:v>
                </c:pt>
                <c:pt idx="6203">
                  <c:v>46601.657791137695</c:v>
                </c:pt>
                <c:pt idx="6204">
                  <c:v>49701.38020324707</c:v>
                </c:pt>
                <c:pt idx="6205">
                  <c:v>49325.290176391602</c:v>
                </c:pt>
                <c:pt idx="6206">
                  <c:v>49645.07063293457</c:v>
                </c:pt>
                <c:pt idx="6207">
                  <c:v>50690.483474731445</c:v>
                </c:pt>
                <c:pt idx="6208">
                  <c:v>50690.483474731445</c:v>
                </c:pt>
                <c:pt idx="6209">
                  <c:v>57617.867599487305</c:v>
                </c:pt>
                <c:pt idx="6210">
                  <c:v>48374.430252075195</c:v>
                </c:pt>
                <c:pt idx="6211">
                  <c:v>48378.430252075195</c:v>
                </c:pt>
                <c:pt idx="6212">
                  <c:v>48374.430252075195</c:v>
                </c:pt>
                <c:pt idx="6213">
                  <c:v>48723.739639282227</c:v>
                </c:pt>
                <c:pt idx="6214">
                  <c:v>49657.804641723633</c:v>
                </c:pt>
                <c:pt idx="6215">
                  <c:v>47854.572830200195</c:v>
                </c:pt>
                <c:pt idx="6216">
                  <c:v>47858.572830200195</c:v>
                </c:pt>
                <c:pt idx="6217">
                  <c:v>50100.826736450195</c:v>
                </c:pt>
                <c:pt idx="6218">
                  <c:v>49715.510391235352</c:v>
                </c:pt>
                <c:pt idx="6219">
                  <c:v>50431.373916625977</c:v>
                </c:pt>
                <c:pt idx="6220">
                  <c:v>50440.598281860352</c:v>
                </c:pt>
                <c:pt idx="6221">
                  <c:v>50431.373977661133</c:v>
                </c:pt>
                <c:pt idx="6222">
                  <c:v>55858.125518798828</c:v>
                </c:pt>
                <c:pt idx="6223">
                  <c:v>55869.930084228516</c:v>
                </c:pt>
                <c:pt idx="6224">
                  <c:v>58429.530914306641</c:v>
                </c:pt>
                <c:pt idx="6225">
                  <c:v>61670.207473754876</c:v>
                </c:pt>
                <c:pt idx="6226">
                  <c:v>61950.546585083008</c:v>
                </c:pt>
                <c:pt idx="6227">
                  <c:v>62191.467483520508</c:v>
                </c:pt>
                <c:pt idx="6228">
                  <c:v>49384.067337036126</c:v>
                </c:pt>
                <c:pt idx="6229">
                  <c:v>49423.807083129876</c:v>
                </c:pt>
                <c:pt idx="6230">
                  <c:v>51248.538162231438</c:v>
                </c:pt>
                <c:pt idx="6231">
                  <c:v>51286.40217590332</c:v>
                </c:pt>
                <c:pt idx="6232">
                  <c:v>51286.402908325188</c:v>
                </c:pt>
                <c:pt idx="6233">
                  <c:v>56676.352630615234</c:v>
                </c:pt>
                <c:pt idx="6234">
                  <c:v>56919.387786865234</c:v>
                </c:pt>
                <c:pt idx="6235">
                  <c:v>56919.387725830078</c:v>
                </c:pt>
                <c:pt idx="6236">
                  <c:v>57522.238555908203</c:v>
                </c:pt>
                <c:pt idx="6237">
                  <c:v>57531.462982177734</c:v>
                </c:pt>
                <c:pt idx="6238">
                  <c:v>58042.580230712891</c:v>
                </c:pt>
                <c:pt idx="6239">
                  <c:v>57953.061248779297</c:v>
                </c:pt>
                <c:pt idx="6240">
                  <c:v>48341.331008911133</c:v>
                </c:pt>
                <c:pt idx="6241">
                  <c:v>48339.407913208008</c:v>
                </c:pt>
                <c:pt idx="6242">
                  <c:v>50000.054275512695</c:v>
                </c:pt>
                <c:pt idx="6243">
                  <c:v>49415.088943481445</c:v>
                </c:pt>
                <c:pt idx="6244">
                  <c:v>49326.696731567383</c:v>
                </c:pt>
                <c:pt idx="6245">
                  <c:v>49320.296722412109</c:v>
                </c:pt>
                <c:pt idx="6246">
                  <c:v>47305.936233520508</c:v>
                </c:pt>
                <c:pt idx="6247">
                  <c:v>49366.956192016602</c:v>
                </c:pt>
                <c:pt idx="6248">
                  <c:v>46777.054092407227</c:v>
                </c:pt>
                <c:pt idx="6249">
                  <c:v>57574.908828735352</c:v>
                </c:pt>
                <c:pt idx="6250">
                  <c:v>58387.53791809082</c:v>
                </c:pt>
                <c:pt idx="6251">
                  <c:v>58386.319229125977</c:v>
                </c:pt>
                <c:pt idx="6252">
                  <c:v>58386.319229125977</c:v>
                </c:pt>
                <c:pt idx="6253">
                  <c:v>58631.236404418945</c:v>
                </c:pt>
                <c:pt idx="6254">
                  <c:v>58567.56086730957</c:v>
                </c:pt>
                <c:pt idx="6255">
                  <c:v>50908.670547485352</c:v>
                </c:pt>
                <c:pt idx="6256">
                  <c:v>50852.856033325195</c:v>
                </c:pt>
                <c:pt idx="6257">
                  <c:v>51103.018203735352</c:v>
                </c:pt>
                <c:pt idx="6258">
                  <c:v>51090.45588684082</c:v>
                </c:pt>
                <c:pt idx="6259">
                  <c:v>50896.158767700195</c:v>
                </c:pt>
                <c:pt idx="6260">
                  <c:v>49289.094314575195</c:v>
                </c:pt>
                <c:pt idx="6261">
                  <c:v>49289.094314575195</c:v>
                </c:pt>
                <c:pt idx="6262">
                  <c:v>49198.354080200195</c:v>
                </c:pt>
                <c:pt idx="6263">
                  <c:v>51318.021560668945</c:v>
                </c:pt>
                <c:pt idx="6264">
                  <c:v>51318.021560668945</c:v>
                </c:pt>
                <c:pt idx="6265">
                  <c:v>49816.873916625977</c:v>
                </c:pt>
                <c:pt idx="6266">
                  <c:v>48423.397537231445</c:v>
                </c:pt>
                <c:pt idx="6267">
                  <c:v>48690.340896606445</c:v>
                </c:pt>
                <c:pt idx="6268">
                  <c:v>48813.274490356445</c:v>
                </c:pt>
                <c:pt idx="6269">
                  <c:v>48809.274612426758</c:v>
                </c:pt>
                <c:pt idx="6270">
                  <c:v>48838.991409301758</c:v>
                </c:pt>
                <c:pt idx="6271">
                  <c:v>48775.334976196289</c:v>
                </c:pt>
                <c:pt idx="6272">
                  <c:v>49041.463638305664</c:v>
                </c:pt>
                <c:pt idx="6273">
                  <c:v>48622.897598266602</c:v>
                </c:pt>
                <c:pt idx="6274">
                  <c:v>48622.897537231445</c:v>
                </c:pt>
                <c:pt idx="6275">
                  <c:v>47749.072891235352</c:v>
                </c:pt>
                <c:pt idx="6276">
                  <c:v>48195.936477661126</c:v>
                </c:pt>
                <c:pt idx="6277">
                  <c:v>48028.174392700195</c:v>
                </c:pt>
                <c:pt idx="6278">
                  <c:v>48077.002883911126</c:v>
                </c:pt>
                <c:pt idx="6279">
                  <c:v>47970.12141418457</c:v>
                </c:pt>
                <c:pt idx="6280">
                  <c:v>47766.462356567383</c:v>
                </c:pt>
                <c:pt idx="6281">
                  <c:v>47775.686660766602</c:v>
                </c:pt>
                <c:pt idx="6282">
                  <c:v>47775.686721801758</c:v>
                </c:pt>
                <c:pt idx="6283">
                  <c:v>47766.462295532227</c:v>
                </c:pt>
                <c:pt idx="6284">
                  <c:v>48801.095901489258</c:v>
                </c:pt>
                <c:pt idx="6285">
                  <c:v>50756.336883544922</c:v>
                </c:pt>
                <c:pt idx="6286">
                  <c:v>50880.480545043945</c:v>
                </c:pt>
                <c:pt idx="6287">
                  <c:v>49097.509902954102</c:v>
                </c:pt>
                <c:pt idx="6288">
                  <c:v>49106.734634399414</c:v>
                </c:pt>
                <c:pt idx="6289">
                  <c:v>48655.504959106445</c:v>
                </c:pt>
                <c:pt idx="6290">
                  <c:v>50604.84846496582</c:v>
                </c:pt>
                <c:pt idx="6291">
                  <c:v>50530.124099731438</c:v>
                </c:pt>
                <c:pt idx="6292">
                  <c:v>50523.139236450188</c:v>
                </c:pt>
                <c:pt idx="6293">
                  <c:v>50311.892532348633</c:v>
                </c:pt>
                <c:pt idx="6294">
                  <c:v>52878.151870727539</c:v>
                </c:pt>
                <c:pt idx="6295">
                  <c:v>52878.473648071289</c:v>
                </c:pt>
                <c:pt idx="6296">
                  <c:v>57276.901809692383</c:v>
                </c:pt>
                <c:pt idx="6297">
                  <c:v>57276.526290893555</c:v>
                </c:pt>
                <c:pt idx="6298">
                  <c:v>58370.605865478516</c:v>
                </c:pt>
                <c:pt idx="6299">
                  <c:v>59591.681671142578</c:v>
                </c:pt>
                <c:pt idx="6300">
                  <c:v>53400.140213012695</c:v>
                </c:pt>
                <c:pt idx="6301">
                  <c:v>53327.063552856445</c:v>
                </c:pt>
                <c:pt idx="6302">
                  <c:v>52902.604080200195</c:v>
                </c:pt>
                <c:pt idx="6303">
                  <c:v>52829.494461059563</c:v>
                </c:pt>
                <c:pt idx="6304">
                  <c:v>49984.714981079102</c:v>
                </c:pt>
                <c:pt idx="6305">
                  <c:v>49499.718826293945</c:v>
                </c:pt>
                <c:pt idx="6306">
                  <c:v>47612.642425537109</c:v>
                </c:pt>
                <c:pt idx="6307">
                  <c:v>47322.136505126953</c:v>
                </c:pt>
                <c:pt idx="6308">
                  <c:v>47322.136505126953</c:v>
                </c:pt>
                <c:pt idx="6309">
                  <c:v>47325.442230224609</c:v>
                </c:pt>
                <c:pt idx="6310">
                  <c:v>49296.125015258789</c:v>
                </c:pt>
                <c:pt idx="6311">
                  <c:v>49305.34944152832</c:v>
                </c:pt>
                <c:pt idx="6312">
                  <c:v>61363.226760864258</c:v>
                </c:pt>
                <c:pt idx="6313">
                  <c:v>61363.226638793938</c:v>
                </c:pt>
                <c:pt idx="6314">
                  <c:v>59582.584869384766</c:v>
                </c:pt>
                <c:pt idx="6315">
                  <c:v>51103.680068969727</c:v>
                </c:pt>
                <c:pt idx="6316">
                  <c:v>49466.859512329102</c:v>
                </c:pt>
                <c:pt idx="6317">
                  <c:v>49466.859451293945</c:v>
                </c:pt>
                <c:pt idx="6318">
                  <c:v>49024.724258422852</c:v>
                </c:pt>
                <c:pt idx="6319">
                  <c:v>49391.903030395508</c:v>
                </c:pt>
                <c:pt idx="6320">
                  <c:v>49386.885757446289</c:v>
                </c:pt>
                <c:pt idx="6321">
                  <c:v>49377.661392211914</c:v>
                </c:pt>
                <c:pt idx="6322">
                  <c:v>49624.13459777832</c:v>
                </c:pt>
                <c:pt idx="6323">
                  <c:v>49762.305084228516</c:v>
                </c:pt>
                <c:pt idx="6324">
                  <c:v>50054.950714111328</c:v>
                </c:pt>
                <c:pt idx="6325">
                  <c:v>60018.989456176758</c:v>
                </c:pt>
                <c:pt idx="6326">
                  <c:v>60210.429641723626</c:v>
                </c:pt>
                <c:pt idx="6327">
                  <c:v>61704.755569458008</c:v>
                </c:pt>
                <c:pt idx="6328">
                  <c:v>62038.248001098626</c:v>
                </c:pt>
                <c:pt idx="6329">
                  <c:v>61794.104934692376</c:v>
                </c:pt>
                <c:pt idx="6330">
                  <c:v>58256.600494384766</c:v>
                </c:pt>
                <c:pt idx="6331">
                  <c:v>59599.179641723633</c:v>
                </c:pt>
                <c:pt idx="6332">
                  <c:v>59536.489212036133</c:v>
                </c:pt>
                <c:pt idx="6333">
                  <c:v>50557.345291137695</c:v>
                </c:pt>
                <c:pt idx="6334">
                  <c:v>50557.345291137695</c:v>
                </c:pt>
                <c:pt idx="6335">
                  <c:v>50570.569717407227</c:v>
                </c:pt>
                <c:pt idx="6336">
                  <c:v>50281.309158325195</c:v>
                </c:pt>
                <c:pt idx="6337">
                  <c:v>49604.633377075195</c:v>
                </c:pt>
                <c:pt idx="6338">
                  <c:v>49604.633377075195</c:v>
                </c:pt>
                <c:pt idx="6339">
                  <c:v>49604.633377075195</c:v>
                </c:pt>
                <c:pt idx="6340">
                  <c:v>49032.066970825195</c:v>
                </c:pt>
                <c:pt idx="6341">
                  <c:v>49444.701858520508</c:v>
                </c:pt>
                <c:pt idx="6342">
                  <c:v>49453.926162719727</c:v>
                </c:pt>
                <c:pt idx="6343">
                  <c:v>49308.457901000977</c:v>
                </c:pt>
                <c:pt idx="6344">
                  <c:v>49308.457901000977</c:v>
                </c:pt>
                <c:pt idx="6345">
                  <c:v>49424.611801147454</c:v>
                </c:pt>
                <c:pt idx="6346">
                  <c:v>49424.611801147454</c:v>
                </c:pt>
                <c:pt idx="6347">
                  <c:v>49363.656387329102</c:v>
                </c:pt>
                <c:pt idx="6348">
                  <c:v>49292.288772583008</c:v>
                </c:pt>
                <c:pt idx="6349">
                  <c:v>49375.278762817376</c:v>
                </c:pt>
                <c:pt idx="6350">
                  <c:v>49292.944534301758</c:v>
                </c:pt>
                <c:pt idx="6351">
                  <c:v>48142.289260864258</c:v>
                </c:pt>
                <c:pt idx="6352">
                  <c:v>48967.652786254876</c:v>
                </c:pt>
                <c:pt idx="6353">
                  <c:v>48587.67756652832</c:v>
                </c:pt>
                <c:pt idx="6354">
                  <c:v>48878.386306762695</c:v>
                </c:pt>
                <c:pt idx="6355">
                  <c:v>48249.422164916992</c:v>
                </c:pt>
                <c:pt idx="6356">
                  <c:v>48737.62580871582</c:v>
                </c:pt>
                <c:pt idx="6357">
                  <c:v>48737.625930786126</c:v>
                </c:pt>
                <c:pt idx="6358">
                  <c:v>48962.568435668945</c:v>
                </c:pt>
                <c:pt idx="6359">
                  <c:v>48619.79280090332</c:v>
                </c:pt>
                <c:pt idx="6360">
                  <c:v>50380.701736450195</c:v>
                </c:pt>
                <c:pt idx="6361">
                  <c:v>50380.701736450195</c:v>
                </c:pt>
                <c:pt idx="6362">
                  <c:v>50380.701736450195</c:v>
                </c:pt>
                <c:pt idx="6363">
                  <c:v>50380.701736450195</c:v>
                </c:pt>
                <c:pt idx="6364">
                  <c:v>50380.701736450195</c:v>
                </c:pt>
                <c:pt idx="6365">
                  <c:v>50919.345657348626</c:v>
                </c:pt>
                <c:pt idx="6366">
                  <c:v>51289.433181762695</c:v>
                </c:pt>
                <c:pt idx="6367">
                  <c:v>47129.501602172852</c:v>
                </c:pt>
                <c:pt idx="6368">
                  <c:v>47133.501602172852</c:v>
                </c:pt>
                <c:pt idx="6369">
                  <c:v>47142.726028442383</c:v>
                </c:pt>
                <c:pt idx="6370">
                  <c:v>47142.726028442383</c:v>
                </c:pt>
                <c:pt idx="6371">
                  <c:v>47133.501602172852</c:v>
                </c:pt>
                <c:pt idx="6372">
                  <c:v>49236.105163574219</c:v>
                </c:pt>
                <c:pt idx="6373">
                  <c:v>48983.10888671875</c:v>
                </c:pt>
                <c:pt idx="6374">
                  <c:v>48774.674682617188</c:v>
                </c:pt>
                <c:pt idx="6375">
                  <c:v>50346.464447021484</c:v>
                </c:pt>
                <c:pt idx="6376">
                  <c:v>50933.074432373047</c:v>
                </c:pt>
                <c:pt idx="6377">
                  <c:v>50837.452117919922</c:v>
                </c:pt>
                <c:pt idx="6378">
                  <c:v>50827.901336669922</c:v>
                </c:pt>
                <c:pt idx="6379">
                  <c:v>47167.315994262695</c:v>
                </c:pt>
                <c:pt idx="6380">
                  <c:v>47176.54035949707</c:v>
                </c:pt>
                <c:pt idx="6381">
                  <c:v>46792.638259887695</c:v>
                </c:pt>
                <c:pt idx="6382">
                  <c:v>48571.881546020508</c:v>
                </c:pt>
                <c:pt idx="6383">
                  <c:v>48567.881484985352</c:v>
                </c:pt>
                <c:pt idx="6384">
                  <c:v>48122.518264770508</c:v>
                </c:pt>
                <c:pt idx="6385">
                  <c:v>48351.542434692383</c:v>
                </c:pt>
                <c:pt idx="6386">
                  <c:v>48351.542434692383</c:v>
                </c:pt>
                <c:pt idx="6387">
                  <c:v>48101.380508422852</c:v>
                </c:pt>
                <c:pt idx="6388">
                  <c:v>48869.581741333008</c:v>
                </c:pt>
                <c:pt idx="6389">
                  <c:v>48869.58186340332</c:v>
                </c:pt>
                <c:pt idx="6390">
                  <c:v>50151.544158935547</c:v>
                </c:pt>
                <c:pt idx="6391">
                  <c:v>50151.544403076172</c:v>
                </c:pt>
                <c:pt idx="6392">
                  <c:v>50151.544403076172</c:v>
                </c:pt>
                <c:pt idx="6393">
                  <c:v>50151.544403076172</c:v>
                </c:pt>
                <c:pt idx="6394">
                  <c:v>46378.995864868164</c:v>
                </c:pt>
                <c:pt idx="6395">
                  <c:v>46026.995803833008</c:v>
                </c:pt>
                <c:pt idx="6396">
                  <c:v>47092.391983032227</c:v>
                </c:pt>
                <c:pt idx="6397">
                  <c:v>47083.167617797852</c:v>
                </c:pt>
                <c:pt idx="6398">
                  <c:v>48950.066055297852</c:v>
                </c:pt>
                <c:pt idx="6399">
                  <c:v>49858.715408325195</c:v>
                </c:pt>
                <c:pt idx="6400">
                  <c:v>50104.557205200195</c:v>
                </c:pt>
                <c:pt idx="6401">
                  <c:v>50113.781692504883</c:v>
                </c:pt>
                <c:pt idx="6402">
                  <c:v>49985.623672485352</c:v>
                </c:pt>
                <c:pt idx="6403">
                  <c:v>48865.062271118164</c:v>
                </c:pt>
                <c:pt idx="6404">
                  <c:v>48869.062210083008</c:v>
                </c:pt>
                <c:pt idx="6405">
                  <c:v>50366.129669189453</c:v>
                </c:pt>
                <c:pt idx="6406">
                  <c:v>50366.129669189453</c:v>
                </c:pt>
                <c:pt idx="6407">
                  <c:v>49962.316970825195</c:v>
                </c:pt>
                <c:pt idx="6408">
                  <c:v>51130.184768676758</c:v>
                </c:pt>
                <c:pt idx="6409">
                  <c:v>51172.015335083008</c:v>
                </c:pt>
                <c:pt idx="6410">
                  <c:v>51172.016067504876</c:v>
                </c:pt>
                <c:pt idx="6411">
                  <c:v>51172.015823364258</c:v>
                </c:pt>
                <c:pt idx="6412">
                  <c:v>49801.988723754883</c:v>
                </c:pt>
                <c:pt idx="6413">
                  <c:v>51594.080642700195</c:v>
                </c:pt>
                <c:pt idx="6414">
                  <c:v>51963.27619934082</c:v>
                </c:pt>
                <c:pt idx="6415">
                  <c:v>52426.417068481438</c:v>
                </c:pt>
                <c:pt idx="6416">
                  <c:v>52426.417068481438</c:v>
                </c:pt>
                <c:pt idx="6417">
                  <c:v>53141.425857543938</c:v>
                </c:pt>
                <c:pt idx="6418">
                  <c:v>53141.425979614251</c:v>
                </c:pt>
                <c:pt idx="6419">
                  <c:v>52879.205276489251</c:v>
                </c:pt>
                <c:pt idx="6420">
                  <c:v>50249.592361450195</c:v>
                </c:pt>
                <c:pt idx="6421">
                  <c:v>50249.592361450195</c:v>
                </c:pt>
                <c:pt idx="6422">
                  <c:v>50249.592361450195</c:v>
                </c:pt>
                <c:pt idx="6423">
                  <c:v>49897.592361450195</c:v>
                </c:pt>
                <c:pt idx="6424">
                  <c:v>49792.592262268066</c:v>
                </c:pt>
                <c:pt idx="6425">
                  <c:v>49407.279762268066</c:v>
                </c:pt>
                <c:pt idx="6426">
                  <c:v>50852.982986450195</c:v>
                </c:pt>
                <c:pt idx="6427">
                  <c:v>50852.982986450195</c:v>
                </c:pt>
                <c:pt idx="6428">
                  <c:v>50852.982986450195</c:v>
                </c:pt>
                <c:pt idx="6429">
                  <c:v>49947.095138549805</c:v>
                </c:pt>
                <c:pt idx="6430">
                  <c:v>49864.644119262695</c:v>
                </c:pt>
                <c:pt idx="6431">
                  <c:v>49791.744949340813</c:v>
                </c:pt>
                <c:pt idx="6432">
                  <c:v>48727.047943115234</c:v>
                </c:pt>
                <c:pt idx="6433">
                  <c:v>48702.633758544922</c:v>
                </c:pt>
                <c:pt idx="6434">
                  <c:v>56860.903533935547</c:v>
                </c:pt>
                <c:pt idx="6435">
                  <c:v>49688.507034301758</c:v>
                </c:pt>
                <c:pt idx="6436">
                  <c:v>49691.756301879883</c:v>
                </c:pt>
                <c:pt idx="6437">
                  <c:v>49315.666458129883</c:v>
                </c:pt>
                <c:pt idx="6438">
                  <c:v>49700.980911254883</c:v>
                </c:pt>
                <c:pt idx="6439">
                  <c:v>49472.027786254883</c:v>
                </c:pt>
                <c:pt idx="6440">
                  <c:v>49294.470230102539</c:v>
                </c:pt>
                <c:pt idx="6441">
                  <c:v>49298.47053527832</c:v>
                </c:pt>
                <c:pt idx="6442">
                  <c:v>49307.69514465332</c:v>
                </c:pt>
                <c:pt idx="6443">
                  <c:v>49260.90119934082</c:v>
                </c:pt>
                <c:pt idx="6444">
                  <c:v>49072.63850402832</c:v>
                </c:pt>
                <c:pt idx="6445">
                  <c:v>50416.386871337891</c:v>
                </c:pt>
                <c:pt idx="6446">
                  <c:v>50284.556732177734</c:v>
                </c:pt>
                <c:pt idx="6447">
                  <c:v>51118.981582641602</c:v>
                </c:pt>
                <c:pt idx="6448">
                  <c:v>50733.665115356445</c:v>
                </c:pt>
                <c:pt idx="6449">
                  <c:v>58859.256378173828</c:v>
                </c:pt>
                <c:pt idx="6450">
                  <c:v>48705.79280090332</c:v>
                </c:pt>
                <c:pt idx="6451">
                  <c:v>49007.74592590332</c:v>
                </c:pt>
                <c:pt idx="6452">
                  <c:v>50862.982032775879</c:v>
                </c:pt>
                <c:pt idx="6453">
                  <c:v>47415.712478637695</c:v>
                </c:pt>
                <c:pt idx="6454">
                  <c:v>47415.712478637695</c:v>
                </c:pt>
                <c:pt idx="6455">
                  <c:v>46380.201797485352</c:v>
                </c:pt>
                <c:pt idx="6456">
                  <c:v>47384.239761352539</c:v>
                </c:pt>
                <c:pt idx="6457">
                  <c:v>47384.239761352539</c:v>
                </c:pt>
                <c:pt idx="6458">
                  <c:v>47384.239761352539</c:v>
                </c:pt>
                <c:pt idx="6459">
                  <c:v>47869.122909545898</c:v>
                </c:pt>
                <c:pt idx="6460">
                  <c:v>47869.12321472168</c:v>
                </c:pt>
                <c:pt idx="6461">
                  <c:v>47873.123336791992</c:v>
                </c:pt>
                <c:pt idx="6462">
                  <c:v>47836.002853393555</c:v>
                </c:pt>
                <c:pt idx="6463">
                  <c:v>47737.259506225586</c:v>
                </c:pt>
                <c:pt idx="6464">
                  <c:v>48551.423187255859</c:v>
                </c:pt>
                <c:pt idx="6465">
                  <c:v>62207.855056762695</c:v>
                </c:pt>
                <c:pt idx="6466">
                  <c:v>61782.030715942376</c:v>
                </c:pt>
                <c:pt idx="6467">
                  <c:v>63806.988906860352</c:v>
                </c:pt>
                <c:pt idx="6468">
                  <c:v>64314.787796020508</c:v>
                </c:pt>
                <c:pt idx="6469">
                  <c:v>63238.19953918457</c:v>
                </c:pt>
                <c:pt idx="6470">
                  <c:v>50607.983764648438</c:v>
                </c:pt>
                <c:pt idx="6471">
                  <c:v>50929.584732055664</c:v>
                </c:pt>
                <c:pt idx="6472">
                  <c:v>47569.229934692383</c:v>
                </c:pt>
                <c:pt idx="6473">
                  <c:v>48111.619583129883</c:v>
                </c:pt>
                <c:pt idx="6474">
                  <c:v>48111.61946105957</c:v>
                </c:pt>
                <c:pt idx="6475">
                  <c:v>50485.062393188477</c:v>
                </c:pt>
                <c:pt idx="6476">
                  <c:v>49894.779190063477</c:v>
                </c:pt>
                <c:pt idx="6477">
                  <c:v>56250.243789672852</c:v>
                </c:pt>
                <c:pt idx="6478">
                  <c:v>56250.243789672852</c:v>
                </c:pt>
                <c:pt idx="6479">
                  <c:v>56515.307144165039</c:v>
                </c:pt>
                <c:pt idx="6480">
                  <c:v>49581.605850219727</c:v>
                </c:pt>
                <c:pt idx="6481">
                  <c:v>49330.781631469727</c:v>
                </c:pt>
                <c:pt idx="6482">
                  <c:v>49346.867568969727</c:v>
                </c:pt>
                <c:pt idx="6483">
                  <c:v>49216.474197387695</c:v>
                </c:pt>
                <c:pt idx="6484">
                  <c:v>49373.050491333008</c:v>
                </c:pt>
                <c:pt idx="6485">
                  <c:v>49021.050552368164</c:v>
                </c:pt>
                <c:pt idx="6486">
                  <c:v>49069.51399230957</c:v>
                </c:pt>
                <c:pt idx="6487">
                  <c:v>49069.514053344727</c:v>
                </c:pt>
                <c:pt idx="6488">
                  <c:v>50245.90544128418</c:v>
                </c:pt>
                <c:pt idx="6489">
                  <c:v>50699.842361450195</c:v>
                </c:pt>
                <c:pt idx="6490">
                  <c:v>50690.617935180664</c:v>
                </c:pt>
                <c:pt idx="6491">
                  <c:v>47853.148025512695</c:v>
                </c:pt>
                <c:pt idx="6492">
                  <c:v>47501.148086547852</c:v>
                </c:pt>
                <c:pt idx="6493">
                  <c:v>47990.009414672852</c:v>
                </c:pt>
                <c:pt idx="6494">
                  <c:v>47990.009536743164</c:v>
                </c:pt>
                <c:pt idx="6495">
                  <c:v>48446.684280395508</c:v>
                </c:pt>
                <c:pt idx="6496">
                  <c:v>48643.385818481445</c:v>
                </c:pt>
                <c:pt idx="6497">
                  <c:v>48643.385818481445</c:v>
                </c:pt>
                <c:pt idx="6498">
                  <c:v>48392.052810668945</c:v>
                </c:pt>
                <c:pt idx="6499">
                  <c:v>52283.745697021484</c:v>
                </c:pt>
                <c:pt idx="6500">
                  <c:v>49934.712356567376</c:v>
                </c:pt>
                <c:pt idx="6501">
                  <c:v>47949.678558349609</c:v>
                </c:pt>
                <c:pt idx="6502">
                  <c:v>50865.482498168945</c:v>
                </c:pt>
                <c:pt idx="6503">
                  <c:v>50874.706924438477</c:v>
                </c:pt>
                <c:pt idx="6504">
                  <c:v>50874.706985473633</c:v>
                </c:pt>
                <c:pt idx="6505">
                  <c:v>50865.482620239258</c:v>
                </c:pt>
                <c:pt idx="6506">
                  <c:v>49792.201309204102</c:v>
                </c:pt>
                <c:pt idx="6507">
                  <c:v>47001.207717895508</c:v>
                </c:pt>
                <c:pt idx="6508">
                  <c:v>47005.207656860352</c:v>
                </c:pt>
                <c:pt idx="6509">
                  <c:v>47250.685989379883</c:v>
                </c:pt>
                <c:pt idx="6510">
                  <c:v>59668.38069152832</c:v>
                </c:pt>
                <c:pt idx="6511">
                  <c:v>59601.690200805664</c:v>
                </c:pt>
                <c:pt idx="6512">
                  <c:v>50129.322830200195</c:v>
                </c:pt>
                <c:pt idx="6513">
                  <c:v>50129.322830200195</c:v>
                </c:pt>
                <c:pt idx="6514">
                  <c:v>48983.661697387695</c:v>
                </c:pt>
                <c:pt idx="6515">
                  <c:v>48992.886123657227</c:v>
                </c:pt>
                <c:pt idx="6516">
                  <c:v>49242.432205200195</c:v>
                </c:pt>
                <c:pt idx="6517">
                  <c:v>49242.432205200195</c:v>
                </c:pt>
                <c:pt idx="6518">
                  <c:v>49809.869705200195</c:v>
                </c:pt>
                <c:pt idx="6519">
                  <c:v>49911.031997680664</c:v>
                </c:pt>
                <c:pt idx="6520">
                  <c:v>49913.063247680664</c:v>
                </c:pt>
                <c:pt idx="6521">
                  <c:v>49913.063247680664</c:v>
                </c:pt>
                <c:pt idx="6522">
                  <c:v>49230.259292602539</c:v>
                </c:pt>
                <c:pt idx="6523">
                  <c:v>49230.259353637695</c:v>
                </c:pt>
                <c:pt idx="6524">
                  <c:v>49230.259231567383</c:v>
                </c:pt>
                <c:pt idx="6525">
                  <c:v>49569.633346557617</c:v>
                </c:pt>
                <c:pt idx="6526">
                  <c:v>49489.338668823242</c:v>
                </c:pt>
                <c:pt idx="6527">
                  <c:v>49008.891799926758</c:v>
                </c:pt>
                <c:pt idx="6528">
                  <c:v>49289.685195922852</c:v>
                </c:pt>
                <c:pt idx="6529">
                  <c:v>49216.565017700195</c:v>
                </c:pt>
                <c:pt idx="6530">
                  <c:v>48759.765762329102</c:v>
                </c:pt>
                <c:pt idx="6531">
                  <c:v>47838.048904418945</c:v>
                </c:pt>
                <c:pt idx="6532">
                  <c:v>48722.535598754883</c:v>
                </c:pt>
                <c:pt idx="6533">
                  <c:v>48670.724075317383</c:v>
                </c:pt>
                <c:pt idx="6534">
                  <c:v>49208.506790161133</c:v>
                </c:pt>
                <c:pt idx="6535">
                  <c:v>48667.393447875977</c:v>
                </c:pt>
                <c:pt idx="6536">
                  <c:v>48220.580093383789</c:v>
                </c:pt>
                <c:pt idx="6537">
                  <c:v>47920.167984008789</c:v>
                </c:pt>
                <c:pt idx="6538">
                  <c:v>47669.345657348633</c:v>
                </c:pt>
                <c:pt idx="6539">
                  <c:v>59876.337432861328</c:v>
                </c:pt>
                <c:pt idx="6540">
                  <c:v>48040.03466796875</c:v>
                </c:pt>
                <c:pt idx="6541">
                  <c:v>48040.03466796875</c:v>
                </c:pt>
                <c:pt idx="6542">
                  <c:v>49422.250564575195</c:v>
                </c:pt>
                <c:pt idx="6543">
                  <c:v>49422.25032043457</c:v>
                </c:pt>
                <c:pt idx="6544">
                  <c:v>49345.234939575195</c:v>
                </c:pt>
                <c:pt idx="6545">
                  <c:v>49345.234939575195</c:v>
                </c:pt>
                <c:pt idx="6546">
                  <c:v>49280.12971496582</c:v>
                </c:pt>
                <c:pt idx="6547">
                  <c:v>49933.165603637695</c:v>
                </c:pt>
                <c:pt idx="6548">
                  <c:v>60694.00569152832</c:v>
                </c:pt>
                <c:pt idx="6549">
                  <c:v>60693.82649230957</c:v>
                </c:pt>
                <c:pt idx="6550">
                  <c:v>59568.839630126953</c:v>
                </c:pt>
                <c:pt idx="6551">
                  <c:v>59066.296234130859</c:v>
                </c:pt>
                <c:pt idx="6552">
                  <c:v>59066.296173095703</c:v>
                </c:pt>
                <c:pt idx="6553">
                  <c:v>59682.651580810547</c:v>
                </c:pt>
                <c:pt idx="6554">
                  <c:v>59297.337127685547</c:v>
                </c:pt>
                <c:pt idx="6555">
                  <c:v>49403.558959960938</c:v>
                </c:pt>
                <c:pt idx="6556">
                  <c:v>49403.558959960938</c:v>
                </c:pt>
                <c:pt idx="6557">
                  <c:v>49734.172012329102</c:v>
                </c:pt>
                <c:pt idx="6558">
                  <c:v>49890.28205871582</c:v>
                </c:pt>
                <c:pt idx="6559">
                  <c:v>49890.28205871582</c:v>
                </c:pt>
                <c:pt idx="6560">
                  <c:v>48260.488723754876</c:v>
                </c:pt>
                <c:pt idx="6561">
                  <c:v>47674.627822875977</c:v>
                </c:pt>
                <c:pt idx="6562">
                  <c:v>54360.974197387695</c:v>
                </c:pt>
                <c:pt idx="6563">
                  <c:v>56808.402603149414</c:v>
                </c:pt>
                <c:pt idx="6564">
                  <c:v>56744.506912231445</c:v>
                </c:pt>
                <c:pt idx="6565">
                  <c:v>56662.172622680664</c:v>
                </c:pt>
                <c:pt idx="6566">
                  <c:v>57582.24250793457</c:v>
                </c:pt>
                <c:pt idx="6567">
                  <c:v>57789.576751708984</c:v>
                </c:pt>
                <c:pt idx="6568">
                  <c:v>57798.801483154297</c:v>
                </c:pt>
                <c:pt idx="6569">
                  <c:v>57446.801422119141</c:v>
                </c:pt>
                <c:pt idx="6570">
                  <c:v>63095.199661254876</c:v>
                </c:pt>
                <c:pt idx="6571">
                  <c:v>63568.732131958008</c:v>
                </c:pt>
                <c:pt idx="6572">
                  <c:v>51103.540420532227</c:v>
                </c:pt>
                <c:pt idx="6573">
                  <c:v>51103.540420532227</c:v>
                </c:pt>
                <c:pt idx="6574">
                  <c:v>49649.427688598633</c:v>
                </c:pt>
                <c:pt idx="6575">
                  <c:v>50145.562576293945</c:v>
                </c:pt>
                <c:pt idx="6576">
                  <c:v>50869.176040649414</c:v>
                </c:pt>
                <c:pt idx="6577">
                  <c:v>50869.17610168457</c:v>
                </c:pt>
                <c:pt idx="6578">
                  <c:v>51294.419403076172</c:v>
                </c:pt>
                <c:pt idx="6579">
                  <c:v>50980.284149169922</c:v>
                </c:pt>
                <c:pt idx="6580">
                  <c:v>50367.275115966797</c:v>
                </c:pt>
                <c:pt idx="6581">
                  <c:v>48731.791213989258</c:v>
                </c:pt>
                <c:pt idx="6582">
                  <c:v>48346.476821899414</c:v>
                </c:pt>
                <c:pt idx="6583">
                  <c:v>50168.106033325188</c:v>
                </c:pt>
                <c:pt idx="6584">
                  <c:v>50438.590896606438</c:v>
                </c:pt>
                <c:pt idx="6585">
                  <c:v>49935.719131469727</c:v>
                </c:pt>
                <c:pt idx="6586">
                  <c:v>49267.690017700195</c:v>
                </c:pt>
                <c:pt idx="6587">
                  <c:v>50091.003555297852</c:v>
                </c:pt>
                <c:pt idx="6588">
                  <c:v>50109.619888305664</c:v>
                </c:pt>
                <c:pt idx="6589">
                  <c:v>50109.61994934082</c:v>
                </c:pt>
                <c:pt idx="6590">
                  <c:v>49488.234085083008</c:v>
                </c:pt>
                <c:pt idx="6591">
                  <c:v>49488.234085083008</c:v>
                </c:pt>
                <c:pt idx="6592">
                  <c:v>50260.565322875977</c:v>
                </c:pt>
                <c:pt idx="6593">
                  <c:v>50264.565628051758</c:v>
                </c:pt>
                <c:pt idx="6594">
                  <c:v>50273.790176391602</c:v>
                </c:pt>
                <c:pt idx="6595">
                  <c:v>50203.468292236328</c:v>
                </c:pt>
                <c:pt idx="6596">
                  <c:v>49950.100799560547</c:v>
                </c:pt>
                <c:pt idx="6597">
                  <c:v>58339.461029052734</c:v>
                </c:pt>
                <c:pt idx="6598">
                  <c:v>58339.461334228516</c:v>
                </c:pt>
                <c:pt idx="6599">
                  <c:v>58338.800201416016</c:v>
                </c:pt>
                <c:pt idx="6600">
                  <c:v>49325.896560668945</c:v>
                </c:pt>
                <c:pt idx="6601">
                  <c:v>49325.895584106445</c:v>
                </c:pt>
                <c:pt idx="6602">
                  <c:v>49325.89631652832</c:v>
                </c:pt>
                <c:pt idx="6603">
                  <c:v>48862.75666809082</c:v>
                </c:pt>
                <c:pt idx="6604">
                  <c:v>48862.75715637207</c:v>
                </c:pt>
                <c:pt idx="6605">
                  <c:v>50046.738372802734</c:v>
                </c:pt>
                <c:pt idx="6606">
                  <c:v>50493.602020263665</c:v>
                </c:pt>
                <c:pt idx="6607">
                  <c:v>47071.207962036133</c:v>
                </c:pt>
                <c:pt idx="6608">
                  <c:v>46998.308731079102</c:v>
                </c:pt>
                <c:pt idx="6609">
                  <c:v>46925.408584594727</c:v>
                </c:pt>
                <c:pt idx="6610">
                  <c:v>58296.96028137207</c:v>
                </c:pt>
                <c:pt idx="6611">
                  <c:v>58709.44758605957</c:v>
                </c:pt>
                <c:pt idx="6612">
                  <c:v>58324.125762939453</c:v>
                </c:pt>
                <c:pt idx="6613">
                  <c:v>57937.227325439453</c:v>
                </c:pt>
                <c:pt idx="6614">
                  <c:v>57843.639129638672</c:v>
                </c:pt>
                <c:pt idx="6615">
                  <c:v>50081.297500610352</c:v>
                </c:pt>
                <c:pt idx="6616">
                  <c:v>50261.345291137695</c:v>
                </c:pt>
                <c:pt idx="6617">
                  <c:v>50265.345291137695</c:v>
                </c:pt>
                <c:pt idx="6618">
                  <c:v>49889.253311157227</c:v>
                </c:pt>
                <c:pt idx="6619">
                  <c:v>49922.569717407227</c:v>
                </c:pt>
                <c:pt idx="6620">
                  <c:v>51086.488845825195</c:v>
                </c:pt>
                <c:pt idx="6621">
                  <c:v>50824.266189575195</c:v>
                </c:pt>
                <c:pt idx="6622">
                  <c:v>50824.266189575195</c:v>
                </c:pt>
                <c:pt idx="6623">
                  <c:v>52289.097244262695</c:v>
                </c:pt>
                <c:pt idx="6624">
                  <c:v>52215.987380981445</c:v>
                </c:pt>
                <c:pt idx="6625">
                  <c:v>49953.438552856445</c:v>
                </c:pt>
                <c:pt idx="6626">
                  <c:v>48677.93147277832</c:v>
                </c:pt>
                <c:pt idx="6627">
                  <c:v>48677.931716918945</c:v>
                </c:pt>
                <c:pt idx="6628">
                  <c:v>48681.931716918945</c:v>
                </c:pt>
                <c:pt idx="6629">
                  <c:v>48650.931655883789</c:v>
                </c:pt>
                <c:pt idx="6630">
                  <c:v>49512.370384216309</c:v>
                </c:pt>
                <c:pt idx="6631">
                  <c:v>50874.706985473633</c:v>
                </c:pt>
                <c:pt idx="6632">
                  <c:v>50874.706985473633</c:v>
                </c:pt>
                <c:pt idx="6633">
                  <c:v>48100.378494262695</c:v>
                </c:pt>
                <c:pt idx="6634">
                  <c:v>48104.378616333008</c:v>
                </c:pt>
                <c:pt idx="6635">
                  <c:v>47148.139633178711</c:v>
                </c:pt>
                <c:pt idx="6636">
                  <c:v>49296.808547973633</c:v>
                </c:pt>
                <c:pt idx="6637">
                  <c:v>56656.121475219727</c:v>
                </c:pt>
                <c:pt idx="6638">
                  <c:v>56592.225723266602</c:v>
                </c:pt>
                <c:pt idx="6639">
                  <c:v>56504.44123840332</c:v>
                </c:pt>
                <c:pt idx="6640">
                  <c:v>58329.102310180664</c:v>
                </c:pt>
                <c:pt idx="6641">
                  <c:v>56104.117706298828</c:v>
                </c:pt>
                <c:pt idx="6642">
                  <c:v>56064.513580322266</c:v>
                </c:pt>
                <c:pt idx="6643">
                  <c:v>56113.342254638672</c:v>
                </c:pt>
                <c:pt idx="6644">
                  <c:v>56006.460723876953</c:v>
                </c:pt>
                <c:pt idx="6645">
                  <c:v>61462.446914672852</c:v>
                </c:pt>
                <c:pt idx="6646">
                  <c:v>49423.774978637695</c:v>
                </c:pt>
                <c:pt idx="6647">
                  <c:v>49432.999465942383</c:v>
                </c:pt>
                <c:pt idx="6648">
                  <c:v>49432.999404907227</c:v>
                </c:pt>
                <c:pt idx="6649">
                  <c:v>49423.775039672852</c:v>
                </c:pt>
                <c:pt idx="6650">
                  <c:v>50448.073135375977</c:v>
                </c:pt>
                <c:pt idx="6651">
                  <c:v>50448.073135375977</c:v>
                </c:pt>
                <c:pt idx="6652">
                  <c:v>49852.157119750977</c:v>
                </c:pt>
                <c:pt idx="6653">
                  <c:v>58810.645339965813</c:v>
                </c:pt>
                <c:pt idx="6654">
                  <c:v>58746.969680786133</c:v>
                </c:pt>
                <c:pt idx="6655">
                  <c:v>58599.74055480957</c:v>
                </c:pt>
                <c:pt idx="6656">
                  <c:v>58072.002593994141</c:v>
                </c:pt>
                <c:pt idx="6657">
                  <c:v>58072.002532958984</c:v>
                </c:pt>
                <c:pt idx="6658">
                  <c:v>58072.002593994141</c:v>
                </c:pt>
                <c:pt idx="6659">
                  <c:v>58072.002532958984</c:v>
                </c:pt>
                <c:pt idx="6660">
                  <c:v>51472.035659790039</c:v>
                </c:pt>
                <c:pt idx="6661">
                  <c:v>53648.344802856445</c:v>
                </c:pt>
                <c:pt idx="6662">
                  <c:v>48977.803421020508</c:v>
                </c:pt>
                <c:pt idx="6663">
                  <c:v>47744.03498840332</c:v>
                </c:pt>
                <c:pt idx="6664">
                  <c:v>48152.513381958008</c:v>
                </c:pt>
                <c:pt idx="6665">
                  <c:v>48710.58772277832</c:v>
                </c:pt>
                <c:pt idx="6666">
                  <c:v>48635.729568481445</c:v>
                </c:pt>
                <c:pt idx="6667">
                  <c:v>48821.23127746582</c:v>
                </c:pt>
                <c:pt idx="6668">
                  <c:v>50108.182678222656</c:v>
                </c:pt>
                <c:pt idx="6669">
                  <c:v>50109.582641601563</c:v>
                </c:pt>
                <c:pt idx="6670">
                  <c:v>50346.378173828125</c:v>
                </c:pt>
                <c:pt idx="6671">
                  <c:v>50346.3779296875</c:v>
                </c:pt>
                <c:pt idx="6672">
                  <c:v>49257.795509338379</c:v>
                </c:pt>
                <c:pt idx="6673">
                  <c:v>49516.214698791504</c:v>
                </c:pt>
                <c:pt idx="6674">
                  <c:v>49516.214942932129</c:v>
                </c:pt>
                <c:pt idx="6675">
                  <c:v>51230.49885559082</c:v>
                </c:pt>
                <c:pt idx="6676">
                  <c:v>50878.49885559082</c:v>
                </c:pt>
                <c:pt idx="6677">
                  <c:v>50877.829666137695</c:v>
                </c:pt>
                <c:pt idx="6678">
                  <c:v>50877.829666137695</c:v>
                </c:pt>
                <c:pt idx="6679">
                  <c:v>51185.07014465332</c:v>
                </c:pt>
                <c:pt idx="6680">
                  <c:v>51095.550857543945</c:v>
                </c:pt>
                <c:pt idx="6681">
                  <c:v>51040.96174621582</c:v>
                </c:pt>
                <c:pt idx="6682">
                  <c:v>50878.559158325195</c:v>
                </c:pt>
                <c:pt idx="6683">
                  <c:v>50713.357009887695</c:v>
                </c:pt>
                <c:pt idx="6684">
                  <c:v>50713.35676574707</c:v>
                </c:pt>
                <c:pt idx="6685">
                  <c:v>50713.357009887695</c:v>
                </c:pt>
                <c:pt idx="6686">
                  <c:v>47637.12483215332</c:v>
                </c:pt>
                <c:pt idx="6687">
                  <c:v>47392.982009887695</c:v>
                </c:pt>
                <c:pt idx="6688">
                  <c:v>57967.674072265625</c:v>
                </c:pt>
                <c:pt idx="6689">
                  <c:v>57967.674011230469</c:v>
                </c:pt>
                <c:pt idx="6690">
                  <c:v>48160.945327758789</c:v>
                </c:pt>
                <c:pt idx="6691">
                  <c:v>48087.83576965332</c:v>
                </c:pt>
                <c:pt idx="6692">
                  <c:v>48014.71565246582</c:v>
                </c:pt>
                <c:pt idx="6693">
                  <c:v>47941.60578918457</c:v>
                </c:pt>
                <c:pt idx="6694">
                  <c:v>46860.865676879883</c:v>
                </c:pt>
                <c:pt idx="6695">
                  <c:v>47915.603713989258</c:v>
                </c:pt>
                <c:pt idx="6696">
                  <c:v>48328.091384887695</c:v>
                </c:pt>
                <c:pt idx="6697">
                  <c:v>48328.091384887695</c:v>
                </c:pt>
                <c:pt idx="6698">
                  <c:v>47679.962600708008</c:v>
                </c:pt>
                <c:pt idx="6699">
                  <c:v>47801.968460083008</c:v>
                </c:pt>
                <c:pt idx="6700">
                  <c:v>46843.987747192376</c:v>
                </c:pt>
                <c:pt idx="6701">
                  <c:v>46014.251480102539</c:v>
                </c:pt>
                <c:pt idx="6702">
                  <c:v>46728.248306274414</c:v>
                </c:pt>
                <c:pt idx="6703">
                  <c:v>58767.747467041016</c:v>
                </c:pt>
                <c:pt idx="6704">
                  <c:v>58676.882720947266</c:v>
                </c:pt>
                <c:pt idx="6705">
                  <c:v>51904.267166137695</c:v>
                </c:pt>
                <c:pt idx="6706">
                  <c:v>51624.302322387695</c:v>
                </c:pt>
                <c:pt idx="6707">
                  <c:v>51295.226150512695</c:v>
                </c:pt>
                <c:pt idx="6708">
                  <c:v>50152.558731079102</c:v>
                </c:pt>
                <c:pt idx="6709">
                  <c:v>50161.783096313477</c:v>
                </c:pt>
                <c:pt idx="6710">
                  <c:v>49910.958938598633</c:v>
                </c:pt>
                <c:pt idx="6711">
                  <c:v>46222.641189575195</c:v>
                </c:pt>
                <c:pt idx="6712">
                  <c:v>46345.574905395508</c:v>
                </c:pt>
                <c:pt idx="6713">
                  <c:v>45891.658645629883</c:v>
                </c:pt>
                <c:pt idx="6714">
                  <c:v>45891.658645629883</c:v>
                </c:pt>
                <c:pt idx="6715">
                  <c:v>45883.165725708008</c:v>
                </c:pt>
                <c:pt idx="6716">
                  <c:v>45781.50862121582</c:v>
                </c:pt>
                <c:pt idx="6717">
                  <c:v>50859.703063964844</c:v>
                </c:pt>
                <c:pt idx="6718">
                  <c:v>50863.703125</c:v>
                </c:pt>
                <c:pt idx="6719">
                  <c:v>50710.01741027832</c:v>
                </c:pt>
                <c:pt idx="6720">
                  <c:v>51090.455642700195</c:v>
                </c:pt>
                <c:pt idx="6721">
                  <c:v>51678.980545043945</c:v>
                </c:pt>
                <c:pt idx="6722">
                  <c:v>51688.20491027832</c:v>
                </c:pt>
                <c:pt idx="6723">
                  <c:v>51211.53303527832</c:v>
                </c:pt>
                <c:pt idx="6724">
                  <c:v>52362.905838012695</c:v>
                </c:pt>
                <c:pt idx="6725">
                  <c:v>51147.671279907227</c:v>
                </c:pt>
                <c:pt idx="6726">
                  <c:v>48609.154373168945</c:v>
                </c:pt>
                <c:pt idx="6727">
                  <c:v>49046.79377746582</c:v>
                </c:pt>
                <c:pt idx="6728">
                  <c:v>49546.14533996582</c:v>
                </c:pt>
                <c:pt idx="6729">
                  <c:v>49031.028030395508</c:v>
                </c:pt>
                <c:pt idx="6730">
                  <c:v>49624.777542114258</c:v>
                </c:pt>
                <c:pt idx="6731">
                  <c:v>49272.777542114258</c:v>
                </c:pt>
                <c:pt idx="6732">
                  <c:v>48546.23469543457</c:v>
                </c:pt>
                <c:pt idx="6733">
                  <c:v>48831.762283325195</c:v>
                </c:pt>
                <c:pt idx="6734">
                  <c:v>46914.680252075195</c:v>
                </c:pt>
                <c:pt idx="6735">
                  <c:v>49283.18782043457</c:v>
                </c:pt>
                <c:pt idx="6736">
                  <c:v>49234.359451293945</c:v>
                </c:pt>
                <c:pt idx="6737">
                  <c:v>49283.18782043457</c:v>
                </c:pt>
                <c:pt idx="6738">
                  <c:v>49283.188064575195</c:v>
                </c:pt>
                <c:pt idx="6739">
                  <c:v>49779.401931762695</c:v>
                </c:pt>
                <c:pt idx="6740">
                  <c:v>49822.961029052734</c:v>
                </c:pt>
                <c:pt idx="6741">
                  <c:v>49708.029388427734</c:v>
                </c:pt>
                <c:pt idx="6742">
                  <c:v>49954.438674926758</c:v>
                </c:pt>
                <c:pt idx="6743">
                  <c:v>58294.388381958001</c:v>
                </c:pt>
                <c:pt idx="6744">
                  <c:v>59029.85774230957</c:v>
                </c:pt>
                <c:pt idx="6745">
                  <c:v>59442.337188720703</c:v>
                </c:pt>
                <c:pt idx="6746">
                  <c:v>58814.991363525391</c:v>
                </c:pt>
                <c:pt idx="6747">
                  <c:v>58200.770782470703</c:v>
                </c:pt>
                <c:pt idx="6748">
                  <c:v>59337.386199951165</c:v>
                </c:pt>
                <c:pt idx="6749">
                  <c:v>59384.011932373047</c:v>
                </c:pt>
                <c:pt idx="6750">
                  <c:v>50230.086578369141</c:v>
                </c:pt>
                <c:pt idx="6751">
                  <c:v>50761.486175537102</c:v>
                </c:pt>
                <c:pt idx="6752">
                  <c:v>50761.486297607422</c:v>
                </c:pt>
                <c:pt idx="6753">
                  <c:v>50761.486297607422</c:v>
                </c:pt>
                <c:pt idx="6754">
                  <c:v>46081.33381652832</c:v>
                </c:pt>
                <c:pt idx="6755">
                  <c:v>45895.907974243164</c:v>
                </c:pt>
                <c:pt idx="6756">
                  <c:v>45902.80207824707</c:v>
                </c:pt>
                <c:pt idx="6757">
                  <c:v>45541.577651977539</c:v>
                </c:pt>
                <c:pt idx="6758">
                  <c:v>47302.931045532227</c:v>
                </c:pt>
                <c:pt idx="6759">
                  <c:v>47302.931106567383</c:v>
                </c:pt>
                <c:pt idx="6760">
                  <c:v>47136.810745239258</c:v>
                </c:pt>
                <c:pt idx="6761">
                  <c:v>47674.744216918945</c:v>
                </c:pt>
                <c:pt idx="6762">
                  <c:v>47674.744216918945</c:v>
                </c:pt>
                <c:pt idx="6763">
                  <c:v>47665.51985168457</c:v>
                </c:pt>
                <c:pt idx="6764">
                  <c:v>46801.374893188477</c:v>
                </c:pt>
                <c:pt idx="6765">
                  <c:v>49586.109146118164</c:v>
                </c:pt>
                <c:pt idx="6766">
                  <c:v>49586.109146118164</c:v>
                </c:pt>
                <c:pt idx="6767">
                  <c:v>50364.31330871582</c:v>
                </c:pt>
                <c:pt idx="6768">
                  <c:v>48476.14875793457</c:v>
                </c:pt>
                <c:pt idx="6769">
                  <c:v>48487.32746887207</c:v>
                </c:pt>
                <c:pt idx="6770">
                  <c:v>48487.327346801758</c:v>
                </c:pt>
                <c:pt idx="6771">
                  <c:v>47740.193801879883</c:v>
                </c:pt>
                <c:pt idx="6772">
                  <c:v>47740.19367980957</c:v>
                </c:pt>
                <c:pt idx="6773">
                  <c:v>47556.717849731445</c:v>
                </c:pt>
                <c:pt idx="6774">
                  <c:v>51532.09700012207</c:v>
                </c:pt>
                <c:pt idx="6775">
                  <c:v>51295.842849731438</c:v>
                </c:pt>
                <c:pt idx="6776">
                  <c:v>50963.35188293457</c:v>
                </c:pt>
                <c:pt idx="6777">
                  <c:v>50775.08918762207</c:v>
                </c:pt>
                <c:pt idx="6778">
                  <c:v>59243.862579345696</c:v>
                </c:pt>
                <c:pt idx="6779">
                  <c:v>59243.862579345696</c:v>
                </c:pt>
                <c:pt idx="6780">
                  <c:v>49571.00373840332</c:v>
                </c:pt>
                <c:pt idx="6781">
                  <c:v>49219.00373840332</c:v>
                </c:pt>
                <c:pt idx="6782">
                  <c:v>49263.638626098633</c:v>
                </c:pt>
                <c:pt idx="6783">
                  <c:v>49263.638626098633</c:v>
                </c:pt>
                <c:pt idx="6784">
                  <c:v>50947.772537231445</c:v>
                </c:pt>
                <c:pt idx="6785">
                  <c:v>50837.97248840332</c:v>
                </c:pt>
                <c:pt idx="6786">
                  <c:v>51726.903884887695</c:v>
                </c:pt>
                <c:pt idx="6787">
                  <c:v>52064.322341918945</c:v>
                </c:pt>
                <c:pt idx="6788">
                  <c:v>52051.097732543945</c:v>
                </c:pt>
                <c:pt idx="6789">
                  <c:v>49202.60612487793</c:v>
                </c:pt>
                <c:pt idx="6790">
                  <c:v>48402.25798034668</c:v>
                </c:pt>
                <c:pt idx="6791">
                  <c:v>49788.792190551758</c:v>
                </c:pt>
                <c:pt idx="6792">
                  <c:v>49858.024124145508</c:v>
                </c:pt>
                <c:pt idx="6793">
                  <c:v>52858.824447631836</c:v>
                </c:pt>
                <c:pt idx="6794">
                  <c:v>52809.995834350586</c:v>
                </c:pt>
                <c:pt idx="6795">
                  <c:v>51103.680068969727</c:v>
                </c:pt>
                <c:pt idx="6796">
                  <c:v>50648.342971801758</c:v>
                </c:pt>
                <c:pt idx="6797">
                  <c:v>50648.342971801758</c:v>
                </c:pt>
                <c:pt idx="6798">
                  <c:v>49342.48811340332</c:v>
                </c:pt>
                <c:pt idx="6799">
                  <c:v>50858.301956176758</c:v>
                </c:pt>
                <c:pt idx="6800">
                  <c:v>50819.715408325195</c:v>
                </c:pt>
                <c:pt idx="6801">
                  <c:v>50867.526809692383</c:v>
                </c:pt>
                <c:pt idx="6802">
                  <c:v>50262.159378051758</c:v>
                </c:pt>
                <c:pt idx="6803">
                  <c:v>48096.08283996582</c:v>
                </c:pt>
                <c:pt idx="6804">
                  <c:v>49779.821182250977</c:v>
                </c:pt>
                <c:pt idx="6805">
                  <c:v>49779.821243286133</c:v>
                </c:pt>
                <c:pt idx="6806">
                  <c:v>49779.821243286133</c:v>
                </c:pt>
                <c:pt idx="6807">
                  <c:v>49779.821243286133</c:v>
                </c:pt>
                <c:pt idx="6808">
                  <c:v>50018.157180786133</c:v>
                </c:pt>
                <c:pt idx="6809">
                  <c:v>58540.508071899414</c:v>
                </c:pt>
                <c:pt idx="6810">
                  <c:v>48704.598037719727</c:v>
                </c:pt>
                <c:pt idx="6811">
                  <c:v>50715.163665771484</c:v>
                </c:pt>
                <c:pt idx="6812">
                  <c:v>51100.480072021484</c:v>
                </c:pt>
                <c:pt idx="6813">
                  <c:v>48794.439392089844</c:v>
                </c:pt>
                <c:pt idx="6814">
                  <c:v>48794.439514160156</c:v>
                </c:pt>
                <c:pt idx="6815">
                  <c:v>49045.263732910156</c:v>
                </c:pt>
                <c:pt idx="6816">
                  <c:v>48573.148536682129</c:v>
                </c:pt>
                <c:pt idx="6817">
                  <c:v>49953.79719543457</c:v>
                </c:pt>
                <c:pt idx="6818">
                  <c:v>50100.739944458008</c:v>
                </c:pt>
                <c:pt idx="6819">
                  <c:v>49566.499557495117</c:v>
                </c:pt>
                <c:pt idx="6820">
                  <c:v>49570.499557495117</c:v>
                </c:pt>
                <c:pt idx="6821">
                  <c:v>49579.723922729492</c:v>
                </c:pt>
                <c:pt idx="6822">
                  <c:v>49458.600631713867</c:v>
                </c:pt>
                <c:pt idx="6823">
                  <c:v>57775.759185791016</c:v>
                </c:pt>
                <c:pt idx="6824">
                  <c:v>57399.669097900391</c:v>
                </c:pt>
                <c:pt idx="6825">
                  <c:v>46956.125686645508</c:v>
                </c:pt>
                <c:pt idx="6826">
                  <c:v>46956.125686645508</c:v>
                </c:pt>
                <c:pt idx="6827">
                  <c:v>50110.660522460938</c:v>
                </c:pt>
                <c:pt idx="6828">
                  <c:v>50110.660522460938</c:v>
                </c:pt>
                <c:pt idx="6829">
                  <c:v>49758.660522460938</c:v>
                </c:pt>
                <c:pt idx="6830">
                  <c:v>47063.730545043945</c:v>
                </c:pt>
                <c:pt idx="6831">
                  <c:v>48945.951614379883</c:v>
                </c:pt>
                <c:pt idx="6832">
                  <c:v>48945.951614379883</c:v>
                </c:pt>
                <c:pt idx="6833">
                  <c:v>48945.951614379883</c:v>
                </c:pt>
                <c:pt idx="6834">
                  <c:v>49860.16584777832</c:v>
                </c:pt>
                <c:pt idx="6835">
                  <c:v>49860.16584777832</c:v>
                </c:pt>
                <c:pt idx="6836">
                  <c:v>58457.623489379876</c:v>
                </c:pt>
                <c:pt idx="6837">
                  <c:v>58293.06819152832</c:v>
                </c:pt>
                <c:pt idx="6838">
                  <c:v>58838.055816650391</c:v>
                </c:pt>
                <c:pt idx="6839">
                  <c:v>58847.280181884766</c:v>
                </c:pt>
                <c:pt idx="6840">
                  <c:v>48951.126052856445</c:v>
                </c:pt>
                <c:pt idx="6841">
                  <c:v>49102.011795043945</c:v>
                </c:pt>
                <c:pt idx="6842">
                  <c:v>49523.723709106445</c:v>
                </c:pt>
                <c:pt idx="6843">
                  <c:v>49523.723709106445</c:v>
                </c:pt>
                <c:pt idx="6844">
                  <c:v>49514.49934387207</c:v>
                </c:pt>
                <c:pt idx="6845">
                  <c:v>49125.18684387207</c:v>
                </c:pt>
                <c:pt idx="6846">
                  <c:v>50217.837478637695</c:v>
                </c:pt>
                <c:pt idx="6847">
                  <c:v>50213.991653442376</c:v>
                </c:pt>
                <c:pt idx="6848">
                  <c:v>49001.375198364258</c:v>
                </c:pt>
                <c:pt idx="6849">
                  <c:v>49124.470840454102</c:v>
                </c:pt>
                <c:pt idx="6850">
                  <c:v>49243.402481079102</c:v>
                </c:pt>
                <c:pt idx="6851">
                  <c:v>49837.627090454102</c:v>
                </c:pt>
                <c:pt idx="6852">
                  <c:v>49982.775161743164</c:v>
                </c:pt>
                <c:pt idx="6853">
                  <c:v>49478.687271118164</c:v>
                </c:pt>
                <c:pt idx="6854">
                  <c:v>50226.804275512695</c:v>
                </c:pt>
                <c:pt idx="6855">
                  <c:v>48706.543106079102</c:v>
                </c:pt>
                <c:pt idx="6856">
                  <c:v>48706.543106079102</c:v>
                </c:pt>
                <c:pt idx="6857">
                  <c:v>49048.843643188477</c:v>
                </c:pt>
                <c:pt idx="6858">
                  <c:v>49661.384719848633</c:v>
                </c:pt>
                <c:pt idx="6859">
                  <c:v>46918.318069458008</c:v>
                </c:pt>
                <c:pt idx="6860">
                  <c:v>47751.769180297852</c:v>
                </c:pt>
                <c:pt idx="6861">
                  <c:v>47860.52278137207</c:v>
                </c:pt>
                <c:pt idx="6862">
                  <c:v>47860.522903442376</c:v>
                </c:pt>
                <c:pt idx="6863">
                  <c:v>47859.200637817376</c:v>
                </c:pt>
                <c:pt idx="6864">
                  <c:v>47363.72444152832</c:v>
                </c:pt>
                <c:pt idx="6865">
                  <c:v>49739.26252746582</c:v>
                </c:pt>
                <c:pt idx="6866">
                  <c:v>49743.26252746582</c:v>
                </c:pt>
                <c:pt idx="6867">
                  <c:v>49633.55354309082</c:v>
                </c:pt>
                <c:pt idx="6868">
                  <c:v>48015.309524536133</c:v>
                </c:pt>
                <c:pt idx="6869">
                  <c:v>60827.837921142578</c:v>
                </c:pt>
                <c:pt idx="6870">
                  <c:v>50490.668350219727</c:v>
                </c:pt>
                <c:pt idx="6871">
                  <c:v>50490.668655395508</c:v>
                </c:pt>
                <c:pt idx="6872">
                  <c:v>51094.45588684082</c:v>
                </c:pt>
                <c:pt idx="6873">
                  <c:v>50970.611480712891</c:v>
                </c:pt>
                <c:pt idx="6874">
                  <c:v>50210.966583251953</c:v>
                </c:pt>
                <c:pt idx="6875">
                  <c:v>48067.466506958008</c:v>
                </c:pt>
                <c:pt idx="6876">
                  <c:v>49167.366348266602</c:v>
                </c:pt>
                <c:pt idx="6877">
                  <c:v>49171.366287231445</c:v>
                </c:pt>
                <c:pt idx="6878">
                  <c:v>49180.590774536133</c:v>
                </c:pt>
                <c:pt idx="6879">
                  <c:v>49451.331130981445</c:v>
                </c:pt>
                <c:pt idx="6880">
                  <c:v>49447.331192016602</c:v>
                </c:pt>
                <c:pt idx="6881">
                  <c:v>46827.091445922852</c:v>
                </c:pt>
                <c:pt idx="6882">
                  <c:v>46532.481887817383</c:v>
                </c:pt>
                <c:pt idx="6883">
                  <c:v>46483.653335571289</c:v>
                </c:pt>
                <c:pt idx="6884">
                  <c:v>58512.192291259766</c:v>
                </c:pt>
                <c:pt idx="6885">
                  <c:v>49722.60969543457</c:v>
                </c:pt>
                <c:pt idx="6886">
                  <c:v>50251.09846496582</c:v>
                </c:pt>
                <c:pt idx="6887">
                  <c:v>50255.903396606445</c:v>
                </c:pt>
                <c:pt idx="6888">
                  <c:v>49974.62043762207</c:v>
                </c:pt>
                <c:pt idx="6889">
                  <c:v>50083.72151184082</c:v>
                </c:pt>
                <c:pt idx="6890">
                  <c:v>50092.946365356445</c:v>
                </c:pt>
                <c:pt idx="6891">
                  <c:v>50092.946243286126</c:v>
                </c:pt>
                <c:pt idx="6892">
                  <c:v>47435.277542114258</c:v>
                </c:pt>
                <c:pt idx="6893">
                  <c:v>47475.017166137695</c:v>
                </c:pt>
                <c:pt idx="6894">
                  <c:v>47475.017288208008</c:v>
                </c:pt>
                <c:pt idx="6895">
                  <c:v>47475.01741027832</c:v>
                </c:pt>
                <c:pt idx="6896">
                  <c:v>57308.057266235352</c:v>
                </c:pt>
                <c:pt idx="6897">
                  <c:v>57304.170608520508</c:v>
                </c:pt>
                <c:pt idx="6898">
                  <c:v>57125.132339477539</c:v>
                </c:pt>
                <c:pt idx="6899">
                  <c:v>59229.507232666016</c:v>
                </c:pt>
                <c:pt idx="6900">
                  <c:v>49822.330596923828</c:v>
                </c:pt>
                <c:pt idx="6901">
                  <c:v>50774.605850219727</c:v>
                </c:pt>
                <c:pt idx="6902">
                  <c:v>48607.9169921875</c:v>
                </c:pt>
                <c:pt idx="6903">
                  <c:v>47099.629760742188</c:v>
                </c:pt>
                <c:pt idx="6904">
                  <c:v>48428.531387329102</c:v>
                </c:pt>
                <c:pt idx="6905">
                  <c:v>48085.300918579102</c:v>
                </c:pt>
                <c:pt idx="6906">
                  <c:v>48085.300979614258</c:v>
                </c:pt>
                <c:pt idx="6907">
                  <c:v>48584.867324829102</c:v>
                </c:pt>
                <c:pt idx="6908">
                  <c:v>48584.867324829102</c:v>
                </c:pt>
                <c:pt idx="6909">
                  <c:v>48588.867324829102</c:v>
                </c:pt>
                <c:pt idx="6910">
                  <c:v>48597.638626098633</c:v>
                </c:pt>
                <c:pt idx="6911">
                  <c:v>48588.414199829102</c:v>
                </c:pt>
                <c:pt idx="6912">
                  <c:v>48483.238418579102</c:v>
                </c:pt>
                <c:pt idx="6913">
                  <c:v>47399.43537902832</c:v>
                </c:pt>
                <c:pt idx="6914">
                  <c:v>47079.023452758789</c:v>
                </c:pt>
                <c:pt idx="6915">
                  <c:v>63144.999221801758</c:v>
                </c:pt>
                <c:pt idx="6916">
                  <c:v>62787.229690551758</c:v>
                </c:pt>
                <c:pt idx="6917">
                  <c:v>49418.624404907227</c:v>
                </c:pt>
                <c:pt idx="6918">
                  <c:v>49338.652481079102</c:v>
                </c:pt>
                <c:pt idx="6919">
                  <c:v>49863.197463989258</c:v>
                </c:pt>
                <c:pt idx="6920">
                  <c:v>49511.197463989258</c:v>
                </c:pt>
                <c:pt idx="6921">
                  <c:v>49511.197463989258</c:v>
                </c:pt>
                <c:pt idx="6922">
                  <c:v>48858.733413696289</c:v>
                </c:pt>
                <c:pt idx="6923">
                  <c:v>48743.801712036133</c:v>
                </c:pt>
                <c:pt idx="6924">
                  <c:v>48741.157699584961</c:v>
                </c:pt>
                <c:pt idx="6925">
                  <c:v>49347.008255004883</c:v>
                </c:pt>
                <c:pt idx="6926">
                  <c:v>49347.008499145508</c:v>
                </c:pt>
                <c:pt idx="6927">
                  <c:v>47666.572158813477</c:v>
                </c:pt>
                <c:pt idx="6928">
                  <c:v>47674.60432434082</c:v>
                </c:pt>
                <c:pt idx="6929">
                  <c:v>47674.604263305664</c:v>
                </c:pt>
                <c:pt idx="6930">
                  <c:v>61951.572174072266</c:v>
                </c:pt>
                <c:pt idx="6931">
                  <c:v>49747.077415466309</c:v>
                </c:pt>
                <c:pt idx="6932">
                  <c:v>50585.570999145508</c:v>
                </c:pt>
                <c:pt idx="6933">
                  <c:v>50242.795364379876</c:v>
                </c:pt>
                <c:pt idx="6934">
                  <c:v>47565.396560668945</c:v>
                </c:pt>
                <c:pt idx="6935">
                  <c:v>47806.334060668945</c:v>
                </c:pt>
                <c:pt idx="6936">
                  <c:v>55179.771926879883</c:v>
                </c:pt>
                <c:pt idx="6937">
                  <c:v>55848.101272583001</c:v>
                </c:pt>
                <c:pt idx="6938">
                  <c:v>55779.20100402832</c:v>
                </c:pt>
                <c:pt idx="6939">
                  <c:v>55715.52571105957</c:v>
                </c:pt>
                <c:pt idx="6940">
                  <c:v>55642.625747680664</c:v>
                </c:pt>
                <c:pt idx="6941">
                  <c:v>57171.829788208008</c:v>
                </c:pt>
                <c:pt idx="6942">
                  <c:v>56749.016265869141</c:v>
                </c:pt>
                <c:pt idx="6943">
                  <c:v>56749.016387939453</c:v>
                </c:pt>
                <c:pt idx="6944">
                  <c:v>56749.016387939453</c:v>
                </c:pt>
                <c:pt idx="6945">
                  <c:v>49607.117752075195</c:v>
                </c:pt>
                <c:pt idx="6946">
                  <c:v>49618.617752075195</c:v>
                </c:pt>
                <c:pt idx="6947">
                  <c:v>50103.345291137695</c:v>
                </c:pt>
                <c:pt idx="6948">
                  <c:v>50094.12092590332</c:v>
                </c:pt>
                <c:pt idx="6949">
                  <c:v>49590.85334777832</c:v>
                </c:pt>
                <c:pt idx="6950">
                  <c:v>49594.85334777832</c:v>
                </c:pt>
                <c:pt idx="6951">
                  <c:v>49604.077713012695</c:v>
                </c:pt>
                <c:pt idx="6952">
                  <c:v>52324.253494262695</c:v>
                </c:pt>
                <c:pt idx="6953">
                  <c:v>47989.081130981445</c:v>
                </c:pt>
                <c:pt idx="6954">
                  <c:v>47752.23078918457</c:v>
                </c:pt>
                <c:pt idx="6955">
                  <c:v>47752.230911254876</c:v>
                </c:pt>
                <c:pt idx="6956">
                  <c:v>47743.006423950195</c:v>
                </c:pt>
                <c:pt idx="6957">
                  <c:v>49944.0341796875</c:v>
                </c:pt>
                <c:pt idx="6958">
                  <c:v>50338.575073242188</c:v>
                </c:pt>
                <c:pt idx="6959">
                  <c:v>50265.18391418457</c:v>
                </c:pt>
                <c:pt idx="6960">
                  <c:v>49519.553863525391</c:v>
                </c:pt>
                <c:pt idx="6961">
                  <c:v>49190.797882080078</c:v>
                </c:pt>
                <c:pt idx="6962">
                  <c:v>49854.477638244629</c:v>
                </c:pt>
                <c:pt idx="6963">
                  <c:v>49864.242042541504</c:v>
                </c:pt>
                <c:pt idx="6964">
                  <c:v>49864.242042541504</c:v>
                </c:pt>
                <c:pt idx="6965">
                  <c:v>46574.169471740723</c:v>
                </c:pt>
                <c:pt idx="6966">
                  <c:v>46054.411598205566</c:v>
                </c:pt>
                <c:pt idx="6967">
                  <c:v>46058.411598205566</c:v>
                </c:pt>
                <c:pt idx="6968">
                  <c:v>46054.411720275879</c:v>
                </c:pt>
                <c:pt idx="6969">
                  <c:v>49361.691970825195</c:v>
                </c:pt>
                <c:pt idx="6970">
                  <c:v>49370.916458129883</c:v>
                </c:pt>
                <c:pt idx="6971">
                  <c:v>50216.94221496582</c:v>
                </c:pt>
                <c:pt idx="6972">
                  <c:v>50220.942337036133</c:v>
                </c:pt>
                <c:pt idx="6973">
                  <c:v>57631.076751708984</c:v>
                </c:pt>
                <c:pt idx="6974">
                  <c:v>57279.404632568359</c:v>
                </c:pt>
                <c:pt idx="6975">
                  <c:v>51688.20491027832</c:v>
                </c:pt>
                <c:pt idx="6976">
                  <c:v>52435.333084106445</c:v>
                </c:pt>
                <c:pt idx="6977">
                  <c:v>51997.693923950195</c:v>
                </c:pt>
                <c:pt idx="6978">
                  <c:v>48925.562210083008</c:v>
                </c:pt>
                <c:pt idx="6979">
                  <c:v>51444.706008911126</c:v>
                </c:pt>
                <c:pt idx="6980">
                  <c:v>51456.00080871582</c:v>
                </c:pt>
                <c:pt idx="6981">
                  <c:v>51801.79817199707</c:v>
                </c:pt>
                <c:pt idx="6982">
                  <c:v>47467.34065246582</c:v>
                </c:pt>
                <c:pt idx="6983">
                  <c:v>49970.38801574707</c:v>
                </c:pt>
                <c:pt idx="6984">
                  <c:v>49970.38801574707</c:v>
                </c:pt>
                <c:pt idx="6985">
                  <c:v>49900.19709777832</c:v>
                </c:pt>
                <c:pt idx="6986">
                  <c:v>49900.19709777832</c:v>
                </c:pt>
                <c:pt idx="6987">
                  <c:v>49164.531814575195</c:v>
                </c:pt>
                <c:pt idx="6988">
                  <c:v>57727.029861450188</c:v>
                </c:pt>
                <c:pt idx="6989">
                  <c:v>57727.673294067383</c:v>
                </c:pt>
                <c:pt idx="6990">
                  <c:v>48399.403289794922</c:v>
                </c:pt>
                <c:pt idx="6991">
                  <c:v>48640.340789794922</c:v>
                </c:pt>
                <c:pt idx="6992">
                  <c:v>48640.340789794922</c:v>
                </c:pt>
                <c:pt idx="6993">
                  <c:v>48646.097244262695</c:v>
                </c:pt>
                <c:pt idx="6994">
                  <c:v>49521.76838684082</c:v>
                </c:pt>
                <c:pt idx="6995">
                  <c:v>49289.288528442383</c:v>
                </c:pt>
                <c:pt idx="6996">
                  <c:v>49289.288528442383</c:v>
                </c:pt>
                <c:pt idx="6997">
                  <c:v>49289.288528442383</c:v>
                </c:pt>
                <c:pt idx="6998">
                  <c:v>50973.81916809082</c:v>
                </c:pt>
                <c:pt idx="6999">
                  <c:v>51223.981399536133</c:v>
                </c:pt>
                <c:pt idx="7000">
                  <c:v>50997.440567016602</c:v>
                </c:pt>
                <c:pt idx="7001">
                  <c:v>51471.94270324707</c:v>
                </c:pt>
                <c:pt idx="7002">
                  <c:v>51515.396621704102</c:v>
                </c:pt>
                <c:pt idx="7003">
                  <c:v>51515.396621704102</c:v>
                </c:pt>
                <c:pt idx="7004">
                  <c:v>51515.396682739258</c:v>
                </c:pt>
                <c:pt idx="7005">
                  <c:v>50150.302322387695</c:v>
                </c:pt>
                <c:pt idx="7006">
                  <c:v>48196.481658935547</c:v>
                </c:pt>
                <c:pt idx="7007">
                  <c:v>48196.481903076172</c:v>
                </c:pt>
                <c:pt idx="7008">
                  <c:v>49436.12190246582</c:v>
                </c:pt>
                <c:pt idx="7009">
                  <c:v>49447.30061340332</c:v>
                </c:pt>
                <c:pt idx="7010">
                  <c:v>49447.300735473626</c:v>
                </c:pt>
                <c:pt idx="7011">
                  <c:v>50639.621658325188</c:v>
                </c:pt>
                <c:pt idx="7012">
                  <c:v>52450.51789855957</c:v>
                </c:pt>
                <c:pt idx="7013">
                  <c:v>52450.518142700188</c:v>
                </c:pt>
                <c:pt idx="7014">
                  <c:v>52335.56819152832</c:v>
                </c:pt>
                <c:pt idx="7015">
                  <c:v>57244.032180786133</c:v>
                </c:pt>
                <c:pt idx="7016">
                  <c:v>57253.305816650391</c:v>
                </c:pt>
                <c:pt idx="7017">
                  <c:v>57293.045501708984</c:v>
                </c:pt>
                <c:pt idx="7018">
                  <c:v>57245.233978271484</c:v>
                </c:pt>
                <c:pt idx="7019">
                  <c:v>57236.009613037109</c:v>
                </c:pt>
                <c:pt idx="7020">
                  <c:v>49647.024368286133</c:v>
                </c:pt>
                <c:pt idx="7021">
                  <c:v>49647.024368286133</c:v>
                </c:pt>
                <c:pt idx="7022">
                  <c:v>46476.411697387695</c:v>
                </c:pt>
                <c:pt idx="7023">
                  <c:v>46133.636306762695</c:v>
                </c:pt>
                <c:pt idx="7024">
                  <c:v>46133.636428833008</c:v>
                </c:pt>
                <c:pt idx="7025">
                  <c:v>45930.114944458008</c:v>
                </c:pt>
                <c:pt idx="7026">
                  <c:v>48401.998733520508</c:v>
                </c:pt>
                <c:pt idx="7027">
                  <c:v>47648.768508911133</c:v>
                </c:pt>
                <c:pt idx="7028">
                  <c:v>47652.768447875977</c:v>
                </c:pt>
                <c:pt idx="7029">
                  <c:v>48125.133499145508</c:v>
                </c:pt>
                <c:pt idx="7030">
                  <c:v>47179.559036254883</c:v>
                </c:pt>
                <c:pt idx="7031">
                  <c:v>47302.509353637695</c:v>
                </c:pt>
                <c:pt idx="7032">
                  <c:v>47229.60920715332</c:v>
                </c:pt>
                <c:pt idx="7033">
                  <c:v>47156.709548950195</c:v>
                </c:pt>
                <c:pt idx="7034">
                  <c:v>58510.577178955078</c:v>
                </c:pt>
                <c:pt idx="7035">
                  <c:v>50195.473419189453</c:v>
                </c:pt>
                <c:pt idx="7036">
                  <c:v>50628.461502075195</c:v>
                </c:pt>
                <c:pt idx="7037">
                  <c:v>49220.861404418945</c:v>
                </c:pt>
                <c:pt idx="7038">
                  <c:v>49010.14924621582</c:v>
                </c:pt>
                <c:pt idx="7039">
                  <c:v>48390.74153137207</c:v>
                </c:pt>
                <c:pt idx="7040">
                  <c:v>48027.22004699707</c:v>
                </c:pt>
                <c:pt idx="7041">
                  <c:v>48027.219924926758</c:v>
                </c:pt>
                <c:pt idx="7042">
                  <c:v>48606.83772277832</c:v>
                </c:pt>
                <c:pt idx="7043">
                  <c:v>47839.79475402832</c:v>
                </c:pt>
                <c:pt idx="7044">
                  <c:v>51503.142166137695</c:v>
                </c:pt>
                <c:pt idx="7045">
                  <c:v>51512.36653137207</c:v>
                </c:pt>
                <c:pt idx="7046">
                  <c:v>51864.36653137207</c:v>
                </c:pt>
                <c:pt idx="7047">
                  <c:v>52351.64387512207</c:v>
                </c:pt>
                <c:pt idx="7048">
                  <c:v>52352.253494262695</c:v>
                </c:pt>
                <c:pt idx="7049">
                  <c:v>52353.034133911133</c:v>
                </c:pt>
                <c:pt idx="7050">
                  <c:v>60881.00080871582</c:v>
                </c:pt>
                <c:pt idx="7051">
                  <c:v>60857.88117980957</c:v>
                </c:pt>
                <c:pt idx="7052">
                  <c:v>45967.530715942383</c:v>
                </c:pt>
                <c:pt idx="7053">
                  <c:v>49274.628372192383</c:v>
                </c:pt>
                <c:pt idx="7054">
                  <c:v>49274.628372192383</c:v>
                </c:pt>
                <c:pt idx="7055">
                  <c:v>49274.628372192383</c:v>
                </c:pt>
                <c:pt idx="7056">
                  <c:v>50291.877883911133</c:v>
                </c:pt>
                <c:pt idx="7057">
                  <c:v>50291.877822875977</c:v>
                </c:pt>
                <c:pt idx="7058">
                  <c:v>50291.877822875977</c:v>
                </c:pt>
                <c:pt idx="7059">
                  <c:v>59665.820388793945</c:v>
                </c:pt>
                <c:pt idx="7060">
                  <c:v>59675.044815063477</c:v>
                </c:pt>
                <c:pt idx="7061">
                  <c:v>59646.942413330078</c:v>
                </c:pt>
                <c:pt idx="7062">
                  <c:v>59643.611358642578</c:v>
                </c:pt>
                <c:pt idx="7063">
                  <c:v>59643.611358642578</c:v>
                </c:pt>
                <c:pt idx="7064">
                  <c:v>59642.534210205078</c:v>
                </c:pt>
                <c:pt idx="7065">
                  <c:v>63336.988235473626</c:v>
                </c:pt>
                <c:pt idx="7066">
                  <c:v>63333.142044067376</c:v>
                </c:pt>
                <c:pt idx="7067">
                  <c:v>48564.983108520508</c:v>
                </c:pt>
                <c:pt idx="7068">
                  <c:v>48948.516006469727</c:v>
                </c:pt>
                <c:pt idx="7069">
                  <c:v>49386.15510559082</c:v>
                </c:pt>
                <c:pt idx="7070">
                  <c:v>49385.00862121582</c:v>
                </c:pt>
                <c:pt idx="7071">
                  <c:v>48205.355422973626</c:v>
                </c:pt>
                <c:pt idx="7072">
                  <c:v>50236.05158996582</c:v>
                </c:pt>
                <c:pt idx="7073">
                  <c:v>50422.67707824707</c:v>
                </c:pt>
                <c:pt idx="7074">
                  <c:v>50160.454299926758</c:v>
                </c:pt>
                <c:pt idx="7075">
                  <c:v>51486.561401367188</c:v>
                </c:pt>
                <c:pt idx="7076">
                  <c:v>51524.425659179688</c:v>
                </c:pt>
                <c:pt idx="7077">
                  <c:v>51172.426147460938</c:v>
                </c:pt>
                <c:pt idx="7078">
                  <c:v>49292.180435180664</c:v>
                </c:pt>
                <c:pt idx="7079">
                  <c:v>49296.180435180664</c:v>
                </c:pt>
                <c:pt idx="7080">
                  <c:v>50104.627517700195</c:v>
                </c:pt>
                <c:pt idx="7081">
                  <c:v>49886.068923950195</c:v>
                </c:pt>
                <c:pt idx="7082">
                  <c:v>49886.068923950195</c:v>
                </c:pt>
                <c:pt idx="7083">
                  <c:v>49886.068923950195</c:v>
                </c:pt>
                <c:pt idx="7084">
                  <c:v>50117.851943969727</c:v>
                </c:pt>
                <c:pt idx="7085">
                  <c:v>49537.468826293945</c:v>
                </c:pt>
                <c:pt idx="7086">
                  <c:v>49546.693313598633</c:v>
                </c:pt>
                <c:pt idx="7087">
                  <c:v>49546.693313598633</c:v>
                </c:pt>
                <c:pt idx="7088">
                  <c:v>51614.89875793457</c:v>
                </c:pt>
                <c:pt idx="7089">
                  <c:v>51614.898880004883</c:v>
                </c:pt>
                <c:pt idx="7090">
                  <c:v>51614.898880004883</c:v>
                </c:pt>
                <c:pt idx="7091">
                  <c:v>60400.777496337891</c:v>
                </c:pt>
                <c:pt idx="7092">
                  <c:v>60404.777374267578</c:v>
                </c:pt>
                <c:pt idx="7093">
                  <c:v>60160.585418701172</c:v>
                </c:pt>
                <c:pt idx="7094">
                  <c:v>60071.066131591797</c:v>
                </c:pt>
                <c:pt idx="7095">
                  <c:v>50213.787673950195</c:v>
                </c:pt>
                <c:pt idx="7096">
                  <c:v>50223.01203918457</c:v>
                </c:pt>
                <c:pt idx="7097">
                  <c:v>50223.01203918457</c:v>
                </c:pt>
                <c:pt idx="7098">
                  <c:v>49484.023513793945</c:v>
                </c:pt>
                <c:pt idx="7099">
                  <c:v>48576.160537719727</c:v>
                </c:pt>
                <c:pt idx="7100">
                  <c:v>48924.778518676758</c:v>
                </c:pt>
                <c:pt idx="7101">
                  <c:v>48924.77864074707</c:v>
                </c:pt>
                <c:pt idx="7102">
                  <c:v>48954.191116333008</c:v>
                </c:pt>
                <c:pt idx="7103">
                  <c:v>49154.522415161133</c:v>
                </c:pt>
                <c:pt idx="7104">
                  <c:v>49145.297927856445</c:v>
                </c:pt>
                <c:pt idx="7105">
                  <c:v>50528.413040161133</c:v>
                </c:pt>
                <c:pt idx="7106">
                  <c:v>50537.637771606438</c:v>
                </c:pt>
                <c:pt idx="7107">
                  <c:v>50537.637771606438</c:v>
                </c:pt>
                <c:pt idx="7108">
                  <c:v>58040.737442016602</c:v>
                </c:pt>
                <c:pt idx="7109">
                  <c:v>58031.513076782227</c:v>
                </c:pt>
                <c:pt idx="7110">
                  <c:v>50262.211502075195</c:v>
                </c:pt>
                <c:pt idx="7111">
                  <c:v>49513.301307678223</c:v>
                </c:pt>
                <c:pt idx="7112">
                  <c:v>47077.973159790039</c:v>
                </c:pt>
                <c:pt idx="7113">
                  <c:v>47087.197525024414</c:v>
                </c:pt>
                <c:pt idx="7114">
                  <c:v>46582.492935180664</c:v>
                </c:pt>
                <c:pt idx="7115">
                  <c:v>46573.375991821289</c:v>
                </c:pt>
                <c:pt idx="7116">
                  <c:v>50425.330856323242</c:v>
                </c:pt>
                <c:pt idx="7117">
                  <c:v>50150.569625854492</c:v>
                </c:pt>
                <c:pt idx="7118">
                  <c:v>49798.569869995117</c:v>
                </c:pt>
                <c:pt idx="7119">
                  <c:v>49320.44660949707</c:v>
                </c:pt>
                <c:pt idx="7120">
                  <c:v>56693.326019287109</c:v>
                </c:pt>
                <c:pt idx="7121">
                  <c:v>56746.154693603516</c:v>
                </c:pt>
                <c:pt idx="7122">
                  <c:v>56407.758346557617</c:v>
                </c:pt>
                <c:pt idx="7123">
                  <c:v>58176.330474853516</c:v>
                </c:pt>
                <c:pt idx="7124">
                  <c:v>58176.115631103516</c:v>
                </c:pt>
                <c:pt idx="7125">
                  <c:v>63355.101272583008</c:v>
                </c:pt>
                <c:pt idx="7126">
                  <c:v>63349.332229614258</c:v>
                </c:pt>
                <c:pt idx="7127">
                  <c:v>49900.290420532227</c:v>
                </c:pt>
                <c:pt idx="7128">
                  <c:v>50245.478897094727</c:v>
                </c:pt>
                <c:pt idx="7129">
                  <c:v>52194.957656860352</c:v>
                </c:pt>
                <c:pt idx="7130">
                  <c:v>49870.229263305664</c:v>
                </c:pt>
                <c:pt idx="7131">
                  <c:v>49870.22932434082</c:v>
                </c:pt>
                <c:pt idx="7132">
                  <c:v>49870.22932434082</c:v>
                </c:pt>
                <c:pt idx="7133">
                  <c:v>48240.081741333008</c:v>
                </c:pt>
                <c:pt idx="7134">
                  <c:v>48167.181900024414</c:v>
                </c:pt>
                <c:pt idx="7135">
                  <c:v>47834.352005004883</c:v>
                </c:pt>
                <c:pt idx="7136">
                  <c:v>47843.57649230957</c:v>
                </c:pt>
                <c:pt idx="7137">
                  <c:v>47843.576370239258</c:v>
                </c:pt>
                <c:pt idx="7138">
                  <c:v>51707.496292114258</c:v>
                </c:pt>
                <c:pt idx="7139">
                  <c:v>52096.81086730957</c:v>
                </c:pt>
                <c:pt idx="7140">
                  <c:v>51144.181289672852</c:v>
                </c:pt>
                <c:pt idx="7141">
                  <c:v>51197.429763793945</c:v>
                </c:pt>
                <c:pt idx="7142">
                  <c:v>51246.394119262695</c:v>
                </c:pt>
                <c:pt idx="7143">
                  <c:v>51246.394119262695</c:v>
                </c:pt>
                <c:pt idx="7144">
                  <c:v>51042.872512817376</c:v>
                </c:pt>
                <c:pt idx="7145">
                  <c:v>49936.213455200195</c:v>
                </c:pt>
                <c:pt idx="7146">
                  <c:v>49656.244705200195</c:v>
                </c:pt>
                <c:pt idx="7147">
                  <c:v>49656.244705200195</c:v>
                </c:pt>
                <c:pt idx="7148">
                  <c:v>51508.899002075195</c:v>
                </c:pt>
                <c:pt idx="7149">
                  <c:v>51435.789138793945</c:v>
                </c:pt>
                <c:pt idx="7150">
                  <c:v>49009.851760864258</c:v>
                </c:pt>
                <c:pt idx="7151">
                  <c:v>50040.441482543945</c:v>
                </c:pt>
                <c:pt idx="7152">
                  <c:v>50044.441604614258</c:v>
                </c:pt>
                <c:pt idx="7153">
                  <c:v>49958.043228149414</c:v>
                </c:pt>
                <c:pt idx="7154">
                  <c:v>49779.004837036133</c:v>
                </c:pt>
                <c:pt idx="7155">
                  <c:v>48890.963943481445</c:v>
                </c:pt>
                <c:pt idx="7156">
                  <c:v>48890.963943481445</c:v>
                </c:pt>
                <c:pt idx="7157">
                  <c:v>48890.964065551758</c:v>
                </c:pt>
                <c:pt idx="7158">
                  <c:v>48538.964309692376</c:v>
                </c:pt>
                <c:pt idx="7159">
                  <c:v>48538.964309692376</c:v>
                </c:pt>
                <c:pt idx="7160">
                  <c:v>48205.694534301758</c:v>
                </c:pt>
                <c:pt idx="7161">
                  <c:v>50872.835891723633</c:v>
                </c:pt>
                <c:pt idx="7162">
                  <c:v>47797.526504516602</c:v>
                </c:pt>
                <c:pt idx="7163">
                  <c:v>47806.751174926758</c:v>
                </c:pt>
                <c:pt idx="7164">
                  <c:v>47477.67707824707</c:v>
                </c:pt>
                <c:pt idx="7165">
                  <c:v>48224.770706176758</c:v>
                </c:pt>
                <c:pt idx="7166">
                  <c:v>48224.770706176758</c:v>
                </c:pt>
                <c:pt idx="7167">
                  <c:v>48226.51203918457</c:v>
                </c:pt>
                <c:pt idx="7168">
                  <c:v>47883.736770629883</c:v>
                </c:pt>
                <c:pt idx="7169">
                  <c:v>47826.769973754883</c:v>
                </c:pt>
                <c:pt idx="7170">
                  <c:v>51523.036209106445</c:v>
                </c:pt>
                <c:pt idx="7171">
                  <c:v>51532.260818481445</c:v>
                </c:pt>
                <c:pt idx="7172">
                  <c:v>51532.260818481445</c:v>
                </c:pt>
                <c:pt idx="7173">
                  <c:v>51523.036209106445</c:v>
                </c:pt>
                <c:pt idx="7174">
                  <c:v>51198.582595825195</c:v>
                </c:pt>
                <c:pt idx="7175">
                  <c:v>50722.08625793457</c:v>
                </c:pt>
                <c:pt idx="7176">
                  <c:v>50998.670501708984</c:v>
                </c:pt>
                <c:pt idx="7177">
                  <c:v>48120.386795043945</c:v>
                </c:pt>
                <c:pt idx="7178">
                  <c:v>48120.386795043945</c:v>
                </c:pt>
                <c:pt idx="7179">
                  <c:v>48120.386856079102</c:v>
                </c:pt>
                <c:pt idx="7180">
                  <c:v>47768.386795043945</c:v>
                </c:pt>
                <c:pt idx="7181">
                  <c:v>49176.576309204102</c:v>
                </c:pt>
                <c:pt idx="7182">
                  <c:v>48563.293411254883</c:v>
                </c:pt>
                <c:pt idx="7183">
                  <c:v>48563.293411254883</c:v>
                </c:pt>
                <c:pt idx="7184">
                  <c:v>58497.473663330078</c:v>
                </c:pt>
                <c:pt idx="7185">
                  <c:v>50377.704666137695</c:v>
                </c:pt>
                <c:pt idx="7186">
                  <c:v>50377.704666137695</c:v>
                </c:pt>
                <c:pt idx="7187">
                  <c:v>48087.357315063477</c:v>
                </c:pt>
                <c:pt idx="7188">
                  <c:v>47723.951858520508</c:v>
                </c:pt>
                <c:pt idx="7189">
                  <c:v>49234.890823364258</c:v>
                </c:pt>
                <c:pt idx="7190">
                  <c:v>49243.708938598633</c:v>
                </c:pt>
                <c:pt idx="7191">
                  <c:v>50113.65119934082</c:v>
                </c:pt>
                <c:pt idx="7192">
                  <c:v>51044.436111450195</c:v>
                </c:pt>
                <c:pt idx="7193">
                  <c:v>51044.436111450195</c:v>
                </c:pt>
                <c:pt idx="7194">
                  <c:v>47884.79328918457</c:v>
                </c:pt>
                <c:pt idx="7195">
                  <c:v>47896.826095581055</c:v>
                </c:pt>
                <c:pt idx="7196">
                  <c:v>47958.11442565918</c:v>
                </c:pt>
                <c:pt idx="7197">
                  <c:v>48445.399490356445</c:v>
                </c:pt>
                <c:pt idx="7198">
                  <c:v>49032.955642700195</c:v>
                </c:pt>
                <c:pt idx="7199">
                  <c:v>52526.740707397461</c:v>
                </c:pt>
                <c:pt idx="7200">
                  <c:v>49045.559158325195</c:v>
                </c:pt>
                <c:pt idx="7201">
                  <c:v>49045.559158325195</c:v>
                </c:pt>
                <c:pt idx="7202">
                  <c:v>50744.019119262695</c:v>
                </c:pt>
                <c:pt idx="7203">
                  <c:v>50358.704666137695</c:v>
                </c:pt>
                <c:pt idx="7204">
                  <c:v>50744.019119262695</c:v>
                </c:pt>
                <c:pt idx="7205">
                  <c:v>50030.874588012695</c:v>
                </c:pt>
                <c:pt idx="7206">
                  <c:v>50342.148025512695</c:v>
                </c:pt>
                <c:pt idx="7207">
                  <c:v>51053.80744934082</c:v>
                </c:pt>
                <c:pt idx="7208">
                  <c:v>47608.806716918945</c:v>
                </c:pt>
                <c:pt idx="7209">
                  <c:v>47618.031326293945</c:v>
                </c:pt>
                <c:pt idx="7210">
                  <c:v>47570.220169067376</c:v>
                </c:pt>
                <c:pt idx="7211">
                  <c:v>47618.031326293945</c:v>
                </c:pt>
                <c:pt idx="7212">
                  <c:v>47608.075393676758</c:v>
                </c:pt>
                <c:pt idx="7213">
                  <c:v>51155.481201171875</c:v>
                </c:pt>
                <c:pt idx="7214">
                  <c:v>51091.314590454102</c:v>
                </c:pt>
                <c:pt idx="7215">
                  <c:v>52643.78791809082</c:v>
                </c:pt>
                <c:pt idx="7216">
                  <c:v>53314.955154418945</c:v>
                </c:pt>
                <c:pt idx="7217">
                  <c:v>50795.742752075195</c:v>
                </c:pt>
                <c:pt idx="7218">
                  <c:v>50541.020584106445</c:v>
                </c:pt>
                <c:pt idx="7219">
                  <c:v>50439.24299621582</c:v>
                </c:pt>
                <c:pt idx="7220">
                  <c:v>50824.34065246582</c:v>
                </c:pt>
                <c:pt idx="7221">
                  <c:v>50824.555252075195</c:v>
                </c:pt>
                <c:pt idx="7222">
                  <c:v>49195.407791137695</c:v>
                </c:pt>
                <c:pt idx="7223">
                  <c:v>50033.635986328125</c:v>
                </c:pt>
                <c:pt idx="7224">
                  <c:v>50105.41784667968</c:v>
                </c:pt>
                <c:pt idx="7225">
                  <c:v>51035.740478515618</c:v>
                </c:pt>
                <c:pt idx="7226">
                  <c:v>51498.879150390618</c:v>
                </c:pt>
                <c:pt idx="7227">
                  <c:v>51311.308547973626</c:v>
                </c:pt>
                <c:pt idx="7228">
                  <c:v>51272.721878051758</c:v>
                </c:pt>
                <c:pt idx="7229">
                  <c:v>51183.201858520508</c:v>
                </c:pt>
                <c:pt idx="7230">
                  <c:v>49818.07551574707</c:v>
                </c:pt>
                <c:pt idx="7231">
                  <c:v>49172.11897277832</c:v>
                </c:pt>
                <c:pt idx="7232">
                  <c:v>49384.381912231445</c:v>
                </c:pt>
                <c:pt idx="7233">
                  <c:v>48573.859329223633</c:v>
                </c:pt>
                <c:pt idx="7234">
                  <c:v>51401.641479492188</c:v>
                </c:pt>
                <c:pt idx="7235">
                  <c:v>45622.215835571289</c:v>
                </c:pt>
                <c:pt idx="7236">
                  <c:v>46459.878982543945</c:v>
                </c:pt>
                <c:pt idx="7237">
                  <c:v>58328.979034423828</c:v>
                </c:pt>
                <c:pt idx="7238">
                  <c:v>58332.979400634766</c:v>
                </c:pt>
                <c:pt idx="7239">
                  <c:v>58779.843048095696</c:v>
                </c:pt>
                <c:pt idx="7240">
                  <c:v>58690.324005126946</c:v>
                </c:pt>
                <c:pt idx="7241">
                  <c:v>58681.099639892578</c:v>
                </c:pt>
                <c:pt idx="7242">
                  <c:v>58333.594116210938</c:v>
                </c:pt>
                <c:pt idx="7243">
                  <c:v>57882.801086425781</c:v>
                </c:pt>
                <c:pt idx="7244">
                  <c:v>57963.095642089844</c:v>
                </c:pt>
                <c:pt idx="7245">
                  <c:v>52545.691726684563</c:v>
                </c:pt>
                <c:pt idx="7246">
                  <c:v>52545.691482543945</c:v>
                </c:pt>
                <c:pt idx="7247">
                  <c:v>52655.869705200195</c:v>
                </c:pt>
                <c:pt idx="7248">
                  <c:v>52845.025955200195</c:v>
                </c:pt>
                <c:pt idx="7249">
                  <c:v>48106.170486450195</c:v>
                </c:pt>
                <c:pt idx="7250">
                  <c:v>48106.170486450195</c:v>
                </c:pt>
                <c:pt idx="7251">
                  <c:v>47754.170486450195</c:v>
                </c:pt>
                <c:pt idx="7252">
                  <c:v>49935.582107543945</c:v>
                </c:pt>
                <c:pt idx="7253">
                  <c:v>49935.582229614258</c:v>
                </c:pt>
                <c:pt idx="7254">
                  <c:v>49839.609451293945</c:v>
                </c:pt>
                <c:pt idx="7255">
                  <c:v>46740.97737121582</c:v>
                </c:pt>
                <c:pt idx="7256">
                  <c:v>49900.057205200195</c:v>
                </c:pt>
                <c:pt idx="7257">
                  <c:v>49548.057327270508</c:v>
                </c:pt>
                <c:pt idx="7258">
                  <c:v>49548.057327270508</c:v>
                </c:pt>
                <c:pt idx="7259">
                  <c:v>59519.907135009766</c:v>
                </c:pt>
                <c:pt idx="7260">
                  <c:v>50319.543533325195</c:v>
                </c:pt>
                <c:pt idx="7261">
                  <c:v>50319.543533325195</c:v>
                </c:pt>
                <c:pt idx="7262">
                  <c:v>50590.141189575195</c:v>
                </c:pt>
                <c:pt idx="7263">
                  <c:v>50867.862457275391</c:v>
                </c:pt>
                <c:pt idx="7264">
                  <c:v>50867.862457275391</c:v>
                </c:pt>
                <c:pt idx="7265">
                  <c:v>50867.862457275391</c:v>
                </c:pt>
                <c:pt idx="7266">
                  <c:v>50858.638092041016</c:v>
                </c:pt>
                <c:pt idx="7267">
                  <c:v>49722.214141845703</c:v>
                </c:pt>
                <c:pt idx="7268">
                  <c:v>47486.105178833008</c:v>
                </c:pt>
                <c:pt idx="7269">
                  <c:v>50382.411270141602</c:v>
                </c:pt>
                <c:pt idx="7270">
                  <c:v>57712.73323059082</c:v>
                </c:pt>
                <c:pt idx="7271">
                  <c:v>57655.807815551758</c:v>
                </c:pt>
                <c:pt idx="7272">
                  <c:v>58386.409210205078</c:v>
                </c:pt>
                <c:pt idx="7273">
                  <c:v>58395.633636474609</c:v>
                </c:pt>
                <c:pt idx="7274">
                  <c:v>58395.633697509766</c:v>
                </c:pt>
                <c:pt idx="7275">
                  <c:v>49930.199783325195</c:v>
                </c:pt>
                <c:pt idx="7276">
                  <c:v>50409.19367980957</c:v>
                </c:pt>
                <c:pt idx="7277">
                  <c:v>50158.873992919922</c:v>
                </c:pt>
                <c:pt idx="7278">
                  <c:v>50198.613494873047</c:v>
                </c:pt>
                <c:pt idx="7279">
                  <c:v>50149.784881591797</c:v>
                </c:pt>
                <c:pt idx="7280">
                  <c:v>50149.784881591797</c:v>
                </c:pt>
                <c:pt idx="7281">
                  <c:v>50140.560394287102</c:v>
                </c:pt>
                <c:pt idx="7282">
                  <c:v>50636.252655029297</c:v>
                </c:pt>
                <c:pt idx="7283">
                  <c:v>52244.97297668457</c:v>
                </c:pt>
                <c:pt idx="7284">
                  <c:v>52004.03645324707</c:v>
                </c:pt>
                <c:pt idx="7285">
                  <c:v>52155.454177856438</c:v>
                </c:pt>
                <c:pt idx="7286">
                  <c:v>51991.606521606438</c:v>
                </c:pt>
                <c:pt idx="7287">
                  <c:v>58721.514724731438</c:v>
                </c:pt>
                <c:pt idx="7288">
                  <c:v>58351.996047973618</c:v>
                </c:pt>
                <c:pt idx="7289">
                  <c:v>58279.09602355957</c:v>
                </c:pt>
                <c:pt idx="7290">
                  <c:v>49604.448989868164</c:v>
                </c:pt>
                <c:pt idx="7291">
                  <c:v>49604.448989868164</c:v>
                </c:pt>
                <c:pt idx="7292">
                  <c:v>49917.363052368164</c:v>
                </c:pt>
                <c:pt idx="7293">
                  <c:v>50247.191482543945</c:v>
                </c:pt>
                <c:pt idx="7294">
                  <c:v>50256.41584777832</c:v>
                </c:pt>
                <c:pt idx="7295">
                  <c:v>50277.839920043945</c:v>
                </c:pt>
                <c:pt idx="7296">
                  <c:v>50781.702224731445</c:v>
                </c:pt>
                <c:pt idx="7297">
                  <c:v>50781.702224731445</c:v>
                </c:pt>
                <c:pt idx="7298">
                  <c:v>51352.66340637207</c:v>
                </c:pt>
                <c:pt idx="7299">
                  <c:v>51361.88801574707</c:v>
                </c:pt>
                <c:pt idx="7300">
                  <c:v>51361.88801574707</c:v>
                </c:pt>
                <c:pt idx="7301">
                  <c:v>51361.88801574707</c:v>
                </c:pt>
                <c:pt idx="7302">
                  <c:v>56447.492141723633</c:v>
                </c:pt>
                <c:pt idx="7303">
                  <c:v>56176.637161254883</c:v>
                </c:pt>
                <c:pt idx="7304">
                  <c:v>59592.162506103516</c:v>
                </c:pt>
                <c:pt idx="7305">
                  <c:v>47831.106033325195</c:v>
                </c:pt>
                <c:pt idx="7306">
                  <c:v>48131.189041137695</c:v>
                </c:pt>
                <c:pt idx="7307">
                  <c:v>48483.189041137695</c:v>
                </c:pt>
                <c:pt idx="7308">
                  <c:v>48215.839004516602</c:v>
                </c:pt>
                <c:pt idx="7309">
                  <c:v>48168.027908325195</c:v>
                </c:pt>
                <c:pt idx="7310">
                  <c:v>48857.148574829102</c:v>
                </c:pt>
                <c:pt idx="7311">
                  <c:v>48471.832168579102</c:v>
                </c:pt>
                <c:pt idx="7312">
                  <c:v>48857.148574829102</c:v>
                </c:pt>
                <c:pt idx="7313">
                  <c:v>48857.148574829102</c:v>
                </c:pt>
                <c:pt idx="7314">
                  <c:v>49985.311111450195</c:v>
                </c:pt>
                <c:pt idx="7315">
                  <c:v>49985.311111450195</c:v>
                </c:pt>
                <c:pt idx="7316">
                  <c:v>48083.041946411133</c:v>
                </c:pt>
                <c:pt idx="7317">
                  <c:v>48087.041946411133</c:v>
                </c:pt>
                <c:pt idx="7318">
                  <c:v>47998.60920715332</c:v>
                </c:pt>
                <c:pt idx="7319">
                  <c:v>47998.60920715332</c:v>
                </c:pt>
                <c:pt idx="7320">
                  <c:v>51101.696670532227</c:v>
                </c:pt>
                <c:pt idx="7321">
                  <c:v>51090.455642700195</c:v>
                </c:pt>
                <c:pt idx="7322">
                  <c:v>51094.455642700195</c:v>
                </c:pt>
                <c:pt idx="7323">
                  <c:v>51103.680068969727</c:v>
                </c:pt>
                <c:pt idx="7324">
                  <c:v>50105.068435668945</c:v>
                </c:pt>
                <c:pt idx="7325">
                  <c:v>47889.082916259766</c:v>
                </c:pt>
                <c:pt idx="7326">
                  <c:v>50045.547927856445</c:v>
                </c:pt>
                <c:pt idx="7327">
                  <c:v>49926.616287231445</c:v>
                </c:pt>
                <c:pt idx="7328">
                  <c:v>49835.876541137695</c:v>
                </c:pt>
                <c:pt idx="7329">
                  <c:v>49835.876602172852</c:v>
                </c:pt>
                <c:pt idx="7330">
                  <c:v>49835.876602172852</c:v>
                </c:pt>
                <c:pt idx="7331">
                  <c:v>49676.312088012695</c:v>
                </c:pt>
                <c:pt idx="7332">
                  <c:v>47420.374649047852</c:v>
                </c:pt>
                <c:pt idx="7333">
                  <c:v>47429.599075317383</c:v>
                </c:pt>
                <c:pt idx="7334">
                  <c:v>60025.101531982422</c:v>
                </c:pt>
                <c:pt idx="7335">
                  <c:v>51172.427223205566</c:v>
                </c:pt>
                <c:pt idx="7336">
                  <c:v>49129.841506958008</c:v>
                </c:pt>
                <c:pt idx="7337">
                  <c:v>48387.201370239258</c:v>
                </c:pt>
                <c:pt idx="7338">
                  <c:v>48396.425735473633</c:v>
                </c:pt>
                <c:pt idx="7339">
                  <c:v>49372.260818481445</c:v>
                </c:pt>
                <c:pt idx="7340">
                  <c:v>51674.145462036126</c:v>
                </c:pt>
                <c:pt idx="7341">
                  <c:v>51320.960403442376</c:v>
                </c:pt>
                <c:pt idx="7342">
                  <c:v>50792.102493286126</c:v>
                </c:pt>
                <c:pt idx="7343">
                  <c:v>50003.300735473633</c:v>
                </c:pt>
                <c:pt idx="7344">
                  <c:v>50565.169509887688</c:v>
                </c:pt>
                <c:pt idx="7345">
                  <c:v>49948.62336730957</c:v>
                </c:pt>
                <c:pt idx="7346">
                  <c:v>59634.804962158203</c:v>
                </c:pt>
                <c:pt idx="7347">
                  <c:v>59771.340667724609</c:v>
                </c:pt>
                <c:pt idx="7348">
                  <c:v>61138.902618408196</c:v>
                </c:pt>
                <c:pt idx="7349">
                  <c:v>60014.015899658196</c:v>
                </c:pt>
                <c:pt idx="7350">
                  <c:v>49721.24494934082</c:v>
                </c:pt>
                <c:pt idx="7351">
                  <c:v>49721.245193481445</c:v>
                </c:pt>
                <c:pt idx="7352">
                  <c:v>49721.24543762207</c:v>
                </c:pt>
                <c:pt idx="7353">
                  <c:v>49721.245681762695</c:v>
                </c:pt>
                <c:pt idx="7354">
                  <c:v>49721.245681762695</c:v>
                </c:pt>
                <c:pt idx="7355">
                  <c:v>50058.438873291016</c:v>
                </c:pt>
                <c:pt idx="7356">
                  <c:v>49864.141815185547</c:v>
                </c:pt>
                <c:pt idx="7357">
                  <c:v>49864.141815185547</c:v>
                </c:pt>
                <c:pt idx="7358">
                  <c:v>49776.444900512695</c:v>
                </c:pt>
                <c:pt idx="7359">
                  <c:v>58965.955642700188</c:v>
                </c:pt>
                <c:pt idx="7360">
                  <c:v>59994.445388793938</c:v>
                </c:pt>
                <c:pt idx="7361">
                  <c:v>59994.437774658203</c:v>
                </c:pt>
                <c:pt idx="7362">
                  <c:v>57985.471160888672</c:v>
                </c:pt>
                <c:pt idx="7363">
                  <c:v>57725.343963623047</c:v>
                </c:pt>
                <c:pt idx="7364">
                  <c:v>59705.323455810547</c:v>
                </c:pt>
                <c:pt idx="7365">
                  <c:v>62637.905899047852</c:v>
                </c:pt>
                <c:pt idx="7366">
                  <c:v>61947.162368774414</c:v>
                </c:pt>
                <c:pt idx="7367">
                  <c:v>61692.848037719727</c:v>
                </c:pt>
                <c:pt idx="7368">
                  <c:v>61705.918655395508</c:v>
                </c:pt>
                <c:pt idx="7369">
                  <c:v>61584.404983520508</c:v>
                </c:pt>
                <c:pt idx="7370">
                  <c:v>61627.723342895508</c:v>
                </c:pt>
                <c:pt idx="7371">
                  <c:v>61620.415420532227</c:v>
                </c:pt>
                <c:pt idx="7372">
                  <c:v>49327.707168579102</c:v>
                </c:pt>
                <c:pt idx="7373">
                  <c:v>45469.913650512695</c:v>
                </c:pt>
                <c:pt idx="7374">
                  <c:v>45898.423416137695</c:v>
                </c:pt>
                <c:pt idx="7375">
                  <c:v>45898.423477172852</c:v>
                </c:pt>
                <c:pt idx="7376">
                  <c:v>45229.212478637695</c:v>
                </c:pt>
                <c:pt idx="7377">
                  <c:v>45289.335403442383</c:v>
                </c:pt>
                <c:pt idx="7378">
                  <c:v>58953.288074493408</c:v>
                </c:pt>
                <c:pt idx="7379">
                  <c:v>58953.288074493408</c:v>
                </c:pt>
                <c:pt idx="7380">
                  <c:v>50512.786697387695</c:v>
                </c:pt>
                <c:pt idx="7381">
                  <c:v>50516.786697387695</c:v>
                </c:pt>
                <c:pt idx="7382">
                  <c:v>50477.181716918945</c:v>
                </c:pt>
                <c:pt idx="7383">
                  <c:v>49478.94612121582</c:v>
                </c:pt>
                <c:pt idx="7384">
                  <c:v>51882.93879699707</c:v>
                </c:pt>
                <c:pt idx="7385">
                  <c:v>51812.658157348626</c:v>
                </c:pt>
                <c:pt idx="7386">
                  <c:v>51379.534255981445</c:v>
                </c:pt>
                <c:pt idx="7387">
                  <c:v>48712.254592895508</c:v>
                </c:pt>
                <c:pt idx="7388">
                  <c:v>47438.204116821289</c:v>
                </c:pt>
                <c:pt idx="7389">
                  <c:v>50440.34651184082</c:v>
                </c:pt>
                <c:pt idx="7390">
                  <c:v>50480.086135864251</c:v>
                </c:pt>
                <c:pt idx="7391">
                  <c:v>50406.695220947258</c:v>
                </c:pt>
                <c:pt idx="7392">
                  <c:v>50406.695098876946</c:v>
                </c:pt>
                <c:pt idx="7393">
                  <c:v>57925.57063293457</c:v>
                </c:pt>
                <c:pt idx="7394">
                  <c:v>57924.92707824707</c:v>
                </c:pt>
                <c:pt idx="7395">
                  <c:v>50393.99250793457</c:v>
                </c:pt>
                <c:pt idx="7396">
                  <c:v>48934.655960083008</c:v>
                </c:pt>
                <c:pt idx="7397">
                  <c:v>49613.232864379876</c:v>
                </c:pt>
                <c:pt idx="7398">
                  <c:v>50321.511917114258</c:v>
                </c:pt>
                <c:pt idx="7399">
                  <c:v>49211.461868286133</c:v>
                </c:pt>
                <c:pt idx="7400">
                  <c:v>50185.818069458008</c:v>
                </c:pt>
                <c:pt idx="7401">
                  <c:v>50183.934768676758</c:v>
                </c:pt>
                <c:pt idx="7402">
                  <c:v>50118.829544067383</c:v>
                </c:pt>
                <c:pt idx="7403">
                  <c:v>49645.802810668938</c:v>
                </c:pt>
                <c:pt idx="7404">
                  <c:v>48728.269790649414</c:v>
                </c:pt>
                <c:pt idx="7405">
                  <c:v>49080.269729614258</c:v>
                </c:pt>
                <c:pt idx="7406">
                  <c:v>48694.953323364258</c:v>
                </c:pt>
                <c:pt idx="7407">
                  <c:v>53045.11946105957</c:v>
                </c:pt>
                <c:pt idx="7408">
                  <c:v>52659.803421020501</c:v>
                </c:pt>
                <c:pt idx="7409">
                  <c:v>52659.54182434082</c:v>
                </c:pt>
                <c:pt idx="7410">
                  <c:v>49890.397048950195</c:v>
                </c:pt>
                <c:pt idx="7411">
                  <c:v>49894.397048950195</c:v>
                </c:pt>
                <c:pt idx="7412">
                  <c:v>49890.397048950195</c:v>
                </c:pt>
                <c:pt idx="7413">
                  <c:v>51205.813751220703</c:v>
                </c:pt>
                <c:pt idx="7414">
                  <c:v>51254.642608642578</c:v>
                </c:pt>
                <c:pt idx="7415">
                  <c:v>51206.831085205078</c:v>
                </c:pt>
                <c:pt idx="7416">
                  <c:v>51206.830963134766</c:v>
                </c:pt>
                <c:pt idx="7417">
                  <c:v>50353.572052001953</c:v>
                </c:pt>
                <c:pt idx="7418">
                  <c:v>47497.629959106445</c:v>
                </c:pt>
                <c:pt idx="7419">
                  <c:v>57427.033279418938</c:v>
                </c:pt>
                <c:pt idx="7420">
                  <c:v>57542.182693481438</c:v>
                </c:pt>
                <c:pt idx="7421">
                  <c:v>57580.58576965332</c:v>
                </c:pt>
                <c:pt idx="7422">
                  <c:v>59666.635284423828</c:v>
                </c:pt>
                <c:pt idx="7423">
                  <c:v>59666.635284423828</c:v>
                </c:pt>
                <c:pt idx="7424">
                  <c:v>60104.274932861328</c:v>
                </c:pt>
                <c:pt idx="7425">
                  <c:v>50401.307327270508</c:v>
                </c:pt>
                <c:pt idx="7426">
                  <c:v>50410.531692504883</c:v>
                </c:pt>
                <c:pt idx="7427">
                  <c:v>50291.001358032227</c:v>
                </c:pt>
                <c:pt idx="7428">
                  <c:v>50658.587989807122</c:v>
                </c:pt>
                <c:pt idx="7429">
                  <c:v>50658.588111877441</c:v>
                </c:pt>
                <c:pt idx="7430">
                  <c:v>50658.588111877441</c:v>
                </c:pt>
                <c:pt idx="7431">
                  <c:v>56161.91731262207</c:v>
                </c:pt>
                <c:pt idx="7432">
                  <c:v>56227.832534790039</c:v>
                </c:pt>
                <c:pt idx="7433">
                  <c:v>58807.145660400391</c:v>
                </c:pt>
                <c:pt idx="7434">
                  <c:v>58811.145538330078</c:v>
                </c:pt>
                <c:pt idx="7435">
                  <c:v>58821.274261474609</c:v>
                </c:pt>
                <c:pt idx="7436">
                  <c:v>57354.497344970703</c:v>
                </c:pt>
                <c:pt idx="7437">
                  <c:v>57499.531280517578</c:v>
                </c:pt>
                <c:pt idx="7438">
                  <c:v>57224.084259033196</c:v>
                </c:pt>
                <c:pt idx="7439">
                  <c:v>57079.423370361328</c:v>
                </c:pt>
                <c:pt idx="7440">
                  <c:v>62291.655227661133</c:v>
                </c:pt>
                <c:pt idx="7441">
                  <c:v>62740.442337036126</c:v>
                </c:pt>
                <c:pt idx="7442">
                  <c:v>62581.042068481438</c:v>
                </c:pt>
                <c:pt idx="7443">
                  <c:v>51365.388076782227</c:v>
                </c:pt>
                <c:pt idx="7444">
                  <c:v>51143.706436157227</c:v>
                </c:pt>
                <c:pt idx="7445">
                  <c:v>49516.673721313477</c:v>
                </c:pt>
                <c:pt idx="7446">
                  <c:v>50067.941482543945</c:v>
                </c:pt>
                <c:pt idx="7447">
                  <c:v>50067.941665649414</c:v>
                </c:pt>
                <c:pt idx="7448">
                  <c:v>49715.941665649414</c:v>
                </c:pt>
                <c:pt idx="7449">
                  <c:v>50937.212371826172</c:v>
                </c:pt>
                <c:pt idx="7450">
                  <c:v>51112.761566162102</c:v>
                </c:pt>
                <c:pt idx="7451">
                  <c:v>51112.761688232422</c:v>
                </c:pt>
                <c:pt idx="7452">
                  <c:v>49844.137771606445</c:v>
                </c:pt>
                <c:pt idx="7453">
                  <c:v>50331.024795532227</c:v>
                </c:pt>
                <c:pt idx="7454">
                  <c:v>50313.397537231445</c:v>
                </c:pt>
                <c:pt idx="7455">
                  <c:v>53162.701736450195</c:v>
                </c:pt>
                <c:pt idx="7456">
                  <c:v>53089.582107543945</c:v>
                </c:pt>
                <c:pt idx="7457">
                  <c:v>53016.461990356445</c:v>
                </c:pt>
                <c:pt idx="7458">
                  <c:v>52943.351882934563</c:v>
                </c:pt>
                <c:pt idx="7459">
                  <c:v>50238.501358032227</c:v>
                </c:pt>
                <c:pt idx="7460">
                  <c:v>50238.501358032227</c:v>
                </c:pt>
                <c:pt idx="7461">
                  <c:v>47899.023895263672</c:v>
                </c:pt>
                <c:pt idx="7462">
                  <c:v>47856.095428466797</c:v>
                </c:pt>
                <c:pt idx="7463">
                  <c:v>47930.49983215332</c:v>
                </c:pt>
                <c:pt idx="7464">
                  <c:v>47794.39045715332</c:v>
                </c:pt>
                <c:pt idx="7465">
                  <c:v>47794.39094543457</c:v>
                </c:pt>
                <c:pt idx="7466">
                  <c:v>47704.601150512695</c:v>
                </c:pt>
                <c:pt idx="7467">
                  <c:v>49919.23616027832</c:v>
                </c:pt>
                <c:pt idx="7468">
                  <c:v>59573.550491333008</c:v>
                </c:pt>
                <c:pt idx="7469">
                  <c:v>59882.067092895508</c:v>
                </c:pt>
                <c:pt idx="7470">
                  <c:v>50242.953506469727</c:v>
                </c:pt>
                <c:pt idx="7471">
                  <c:v>50242.953811645508</c:v>
                </c:pt>
                <c:pt idx="7472">
                  <c:v>50242.953811645508</c:v>
                </c:pt>
                <c:pt idx="7473">
                  <c:v>51354.623565673828</c:v>
                </c:pt>
                <c:pt idx="7474">
                  <c:v>49736.391677856445</c:v>
                </c:pt>
                <c:pt idx="7475">
                  <c:v>49363.324295043945</c:v>
                </c:pt>
                <c:pt idx="7476">
                  <c:v>49363.324356079102</c:v>
                </c:pt>
                <c:pt idx="7477">
                  <c:v>49367.324356079102</c:v>
                </c:pt>
                <c:pt idx="7478">
                  <c:v>49363.324417114258</c:v>
                </c:pt>
                <c:pt idx="7479">
                  <c:v>49363.324295043945</c:v>
                </c:pt>
                <c:pt idx="7480">
                  <c:v>46127.433876037598</c:v>
                </c:pt>
                <c:pt idx="7481">
                  <c:v>46570.307022094727</c:v>
                </c:pt>
                <c:pt idx="7482">
                  <c:v>46570.307022094727</c:v>
                </c:pt>
                <c:pt idx="7483">
                  <c:v>59098.864593505859</c:v>
                </c:pt>
                <c:pt idx="7484">
                  <c:v>59102.864654541016</c:v>
                </c:pt>
                <c:pt idx="7485">
                  <c:v>62965.274124145508</c:v>
                </c:pt>
                <c:pt idx="7486">
                  <c:v>62972.575393676758</c:v>
                </c:pt>
                <c:pt idx="7487">
                  <c:v>63446.88362121582</c:v>
                </c:pt>
                <c:pt idx="7488">
                  <c:v>63446.883743286133</c:v>
                </c:pt>
                <c:pt idx="7489">
                  <c:v>62271.374221801758</c:v>
                </c:pt>
                <c:pt idx="7490">
                  <c:v>61939.386917114258</c:v>
                </c:pt>
                <c:pt idx="7491">
                  <c:v>48100.411819458008</c:v>
                </c:pt>
                <c:pt idx="7492">
                  <c:v>49395.979446411133</c:v>
                </c:pt>
                <c:pt idx="7493">
                  <c:v>48645.72346496582</c:v>
                </c:pt>
                <c:pt idx="7494">
                  <c:v>51857.153701782227</c:v>
                </c:pt>
                <c:pt idx="7495">
                  <c:v>51857.153701782227</c:v>
                </c:pt>
                <c:pt idx="7496">
                  <c:v>51856.30110168457</c:v>
                </c:pt>
                <c:pt idx="7497">
                  <c:v>57819.873462677002</c:v>
                </c:pt>
                <c:pt idx="7498">
                  <c:v>58110.379322052002</c:v>
                </c:pt>
                <c:pt idx="7499">
                  <c:v>58110.379383087158</c:v>
                </c:pt>
                <c:pt idx="7500">
                  <c:v>50234.480865478516</c:v>
                </c:pt>
                <c:pt idx="7501">
                  <c:v>50672.120452880852</c:v>
                </c:pt>
                <c:pt idx="7502">
                  <c:v>50672.120452880852</c:v>
                </c:pt>
                <c:pt idx="7503">
                  <c:v>50672.120452880852</c:v>
                </c:pt>
                <c:pt idx="7504">
                  <c:v>47759.619583129883</c:v>
                </c:pt>
                <c:pt idx="7505">
                  <c:v>47759.619583129883</c:v>
                </c:pt>
                <c:pt idx="7506">
                  <c:v>47384.658584594727</c:v>
                </c:pt>
                <c:pt idx="7507">
                  <c:v>47375.434280395508</c:v>
                </c:pt>
                <c:pt idx="7508">
                  <c:v>48937.182205200195</c:v>
                </c:pt>
                <c:pt idx="7509">
                  <c:v>48941.182266235352</c:v>
                </c:pt>
                <c:pt idx="7510">
                  <c:v>48937.182266235352</c:v>
                </c:pt>
                <c:pt idx="7511">
                  <c:v>48818.703689575195</c:v>
                </c:pt>
                <c:pt idx="7512">
                  <c:v>48716.159744262695</c:v>
                </c:pt>
                <c:pt idx="7513">
                  <c:v>49764.144058227539</c:v>
                </c:pt>
                <c:pt idx="7514">
                  <c:v>49412.144119262695</c:v>
                </c:pt>
                <c:pt idx="7515">
                  <c:v>49752.032608032227</c:v>
                </c:pt>
                <c:pt idx="7516">
                  <c:v>49537.426162719727</c:v>
                </c:pt>
                <c:pt idx="7517">
                  <c:v>49570.738662719727</c:v>
                </c:pt>
                <c:pt idx="7518">
                  <c:v>52666.605300903313</c:v>
                </c:pt>
                <c:pt idx="7519">
                  <c:v>52675.829910278313</c:v>
                </c:pt>
                <c:pt idx="7520">
                  <c:v>52675.829177856445</c:v>
                </c:pt>
                <c:pt idx="7521">
                  <c:v>52666.903396606445</c:v>
                </c:pt>
                <c:pt idx="7522">
                  <c:v>52468.606033325195</c:v>
                </c:pt>
                <c:pt idx="7523">
                  <c:v>46592.568557739258</c:v>
                </c:pt>
                <c:pt idx="7524">
                  <c:v>46517.42903137207</c:v>
                </c:pt>
                <c:pt idx="7525">
                  <c:v>57272.098495483398</c:v>
                </c:pt>
                <c:pt idx="7526">
                  <c:v>57272.098617553711</c:v>
                </c:pt>
                <c:pt idx="7527">
                  <c:v>57270.879379272461</c:v>
                </c:pt>
                <c:pt idx="7528">
                  <c:v>58097.520263671875</c:v>
                </c:pt>
                <c:pt idx="7529">
                  <c:v>58101.520141601563</c:v>
                </c:pt>
                <c:pt idx="7530">
                  <c:v>48304.180130004883</c:v>
                </c:pt>
                <c:pt idx="7531">
                  <c:v>48278.249099731445</c:v>
                </c:pt>
                <c:pt idx="7532">
                  <c:v>48278.249099731445</c:v>
                </c:pt>
                <c:pt idx="7533">
                  <c:v>48269.45442199707</c:v>
                </c:pt>
                <c:pt idx="7534">
                  <c:v>48071.157302856445</c:v>
                </c:pt>
                <c:pt idx="7535">
                  <c:v>47624.172828674316</c:v>
                </c:pt>
                <c:pt idx="7536">
                  <c:v>47628.172828674316</c:v>
                </c:pt>
                <c:pt idx="7537">
                  <c:v>47756.330787658691</c:v>
                </c:pt>
                <c:pt idx="7538">
                  <c:v>47148.248611450195</c:v>
                </c:pt>
                <c:pt idx="7539">
                  <c:v>48034.92463684082</c:v>
                </c:pt>
                <c:pt idx="7540">
                  <c:v>48038.92463684082</c:v>
                </c:pt>
                <c:pt idx="7541">
                  <c:v>48034.92463684082</c:v>
                </c:pt>
                <c:pt idx="7542">
                  <c:v>48363.99885559082</c:v>
                </c:pt>
                <c:pt idx="7543">
                  <c:v>50494.525009155273</c:v>
                </c:pt>
                <c:pt idx="7544">
                  <c:v>50415.178298950195</c:v>
                </c:pt>
                <c:pt idx="7545">
                  <c:v>48200.973220825195</c:v>
                </c:pt>
                <c:pt idx="7546">
                  <c:v>51010.762771606445</c:v>
                </c:pt>
                <c:pt idx="7547">
                  <c:v>51019.987380981445</c:v>
                </c:pt>
                <c:pt idx="7548">
                  <c:v>50859.082550048828</c:v>
                </c:pt>
                <c:pt idx="7549">
                  <c:v>51452.831756591797</c:v>
                </c:pt>
                <c:pt idx="7550">
                  <c:v>51452.831878662102</c:v>
                </c:pt>
                <c:pt idx="7551">
                  <c:v>51452.831878662102</c:v>
                </c:pt>
                <c:pt idx="7552">
                  <c:v>50711.431610107422</c:v>
                </c:pt>
                <c:pt idx="7553">
                  <c:v>51425.098342895501</c:v>
                </c:pt>
                <c:pt idx="7554">
                  <c:v>51425.09846496582</c:v>
                </c:pt>
                <c:pt idx="7555">
                  <c:v>51425.09846496582</c:v>
                </c:pt>
                <c:pt idx="7556">
                  <c:v>50844.14533996582</c:v>
                </c:pt>
                <c:pt idx="7557">
                  <c:v>60116.36506652832</c:v>
                </c:pt>
                <c:pt idx="7558">
                  <c:v>60116.365371704102</c:v>
                </c:pt>
                <c:pt idx="7559">
                  <c:v>60120.365310668945</c:v>
                </c:pt>
                <c:pt idx="7560">
                  <c:v>51091.79035949707</c:v>
                </c:pt>
                <c:pt idx="7561">
                  <c:v>51105.01496887207</c:v>
                </c:pt>
                <c:pt idx="7562">
                  <c:v>51105.015213012695</c:v>
                </c:pt>
                <c:pt idx="7563">
                  <c:v>51936.585525512695</c:v>
                </c:pt>
                <c:pt idx="7564">
                  <c:v>49862.770217895508</c:v>
                </c:pt>
                <c:pt idx="7565">
                  <c:v>49879.494827270508</c:v>
                </c:pt>
                <c:pt idx="7566">
                  <c:v>50548.405059814453</c:v>
                </c:pt>
                <c:pt idx="7567">
                  <c:v>47574.403030395508</c:v>
                </c:pt>
                <c:pt idx="7568">
                  <c:v>47583.627639770508</c:v>
                </c:pt>
                <c:pt idx="7569">
                  <c:v>48464.114028930664</c:v>
                </c:pt>
                <c:pt idx="7570">
                  <c:v>48464.113967895508</c:v>
                </c:pt>
                <c:pt idx="7571">
                  <c:v>57093.202835083008</c:v>
                </c:pt>
                <c:pt idx="7572">
                  <c:v>57094.827896118164</c:v>
                </c:pt>
                <c:pt idx="7573">
                  <c:v>56785.57991027832</c:v>
                </c:pt>
                <c:pt idx="7574">
                  <c:v>59184.982696533203</c:v>
                </c:pt>
                <c:pt idx="7575">
                  <c:v>50751.591720581055</c:v>
                </c:pt>
                <c:pt idx="7576">
                  <c:v>50751.591720581055</c:v>
                </c:pt>
                <c:pt idx="7577">
                  <c:v>50512.455215454102</c:v>
                </c:pt>
                <c:pt idx="7578">
                  <c:v>50558.279006958008</c:v>
                </c:pt>
                <c:pt idx="7579">
                  <c:v>50485.158828735352</c:v>
                </c:pt>
                <c:pt idx="7580">
                  <c:v>49569.029434204102</c:v>
                </c:pt>
                <c:pt idx="7581">
                  <c:v>49237.514724731445</c:v>
                </c:pt>
                <c:pt idx="7582">
                  <c:v>49237.514785766602</c:v>
                </c:pt>
                <c:pt idx="7583">
                  <c:v>49237.514724731445</c:v>
                </c:pt>
                <c:pt idx="7584">
                  <c:v>49455.895706176758</c:v>
                </c:pt>
                <c:pt idx="7585">
                  <c:v>49455.895584106445</c:v>
                </c:pt>
                <c:pt idx="7586">
                  <c:v>49455.895645141602</c:v>
                </c:pt>
                <c:pt idx="7587">
                  <c:v>49455.895584106445</c:v>
                </c:pt>
                <c:pt idx="7588">
                  <c:v>48070.705947875977</c:v>
                </c:pt>
                <c:pt idx="7589">
                  <c:v>48070.706008911133</c:v>
                </c:pt>
                <c:pt idx="7590">
                  <c:v>50833.766189575195</c:v>
                </c:pt>
                <c:pt idx="7591">
                  <c:v>50962.955520629876</c:v>
                </c:pt>
                <c:pt idx="7592">
                  <c:v>50821.93440246582</c:v>
                </c:pt>
                <c:pt idx="7593">
                  <c:v>50481.43489074707</c:v>
                </c:pt>
                <c:pt idx="7594">
                  <c:v>51294.255935668945</c:v>
                </c:pt>
                <c:pt idx="7595">
                  <c:v>51332.655960083008</c:v>
                </c:pt>
                <c:pt idx="7596">
                  <c:v>51307.115310668945</c:v>
                </c:pt>
                <c:pt idx="7597">
                  <c:v>51444.376541137695</c:v>
                </c:pt>
                <c:pt idx="7598">
                  <c:v>51440.376541137695</c:v>
                </c:pt>
                <c:pt idx="7599">
                  <c:v>51196.38117980957</c:v>
                </c:pt>
                <c:pt idx="7600">
                  <c:v>51205.605545043945</c:v>
                </c:pt>
                <c:pt idx="7601">
                  <c:v>47646.554275512695</c:v>
                </c:pt>
                <c:pt idx="7602">
                  <c:v>47294.554275512695</c:v>
                </c:pt>
                <c:pt idx="7603">
                  <c:v>58486.208923339836</c:v>
                </c:pt>
                <c:pt idx="7604">
                  <c:v>58061.308715820313</c:v>
                </c:pt>
                <c:pt idx="7605">
                  <c:v>51089.828689575195</c:v>
                </c:pt>
                <c:pt idx="7606">
                  <c:v>51932.579544067376</c:v>
                </c:pt>
                <c:pt idx="7607">
                  <c:v>51923.355056762695</c:v>
                </c:pt>
                <c:pt idx="7608">
                  <c:v>52013.311401367188</c:v>
                </c:pt>
                <c:pt idx="7609">
                  <c:v>47771.703262329102</c:v>
                </c:pt>
                <c:pt idx="7610">
                  <c:v>47661.994094848633</c:v>
                </c:pt>
                <c:pt idx="7611">
                  <c:v>47044.169876098626</c:v>
                </c:pt>
                <c:pt idx="7612">
                  <c:v>46803.232376098626</c:v>
                </c:pt>
                <c:pt idx="7613">
                  <c:v>46807.23274230957</c:v>
                </c:pt>
                <c:pt idx="7614">
                  <c:v>58898.709442138672</c:v>
                </c:pt>
                <c:pt idx="7615">
                  <c:v>58859.105560302734</c:v>
                </c:pt>
                <c:pt idx="7616">
                  <c:v>58878.632598876953</c:v>
                </c:pt>
                <c:pt idx="7617">
                  <c:v>58782.179534912109</c:v>
                </c:pt>
                <c:pt idx="7618">
                  <c:v>59562.683227539063</c:v>
                </c:pt>
                <c:pt idx="7619">
                  <c:v>59565.987976074219</c:v>
                </c:pt>
                <c:pt idx="7620">
                  <c:v>50849.782791137695</c:v>
                </c:pt>
                <c:pt idx="7621">
                  <c:v>50464.466384887695</c:v>
                </c:pt>
                <c:pt idx="7622">
                  <c:v>49527.382171630859</c:v>
                </c:pt>
                <c:pt idx="7623">
                  <c:v>49531.382598876953</c:v>
                </c:pt>
                <c:pt idx="7624">
                  <c:v>49268.387359619141</c:v>
                </c:pt>
                <c:pt idx="7625">
                  <c:v>49268.387359619141</c:v>
                </c:pt>
                <c:pt idx="7626">
                  <c:v>49268.387359619141</c:v>
                </c:pt>
                <c:pt idx="7627">
                  <c:v>49080.124786376953</c:v>
                </c:pt>
                <c:pt idx="7628">
                  <c:v>48569.436126708984</c:v>
                </c:pt>
                <c:pt idx="7629">
                  <c:v>49296.151153564453</c:v>
                </c:pt>
                <c:pt idx="7630">
                  <c:v>49300.151275634766</c:v>
                </c:pt>
                <c:pt idx="7631">
                  <c:v>46981.027786254883</c:v>
                </c:pt>
                <c:pt idx="7632">
                  <c:v>59386.751007080078</c:v>
                </c:pt>
                <c:pt idx="7633">
                  <c:v>59395.975616455078</c:v>
                </c:pt>
                <c:pt idx="7634">
                  <c:v>59395.975738525391</c:v>
                </c:pt>
                <c:pt idx="7635">
                  <c:v>49857.15364074707</c:v>
                </c:pt>
                <c:pt idx="7636">
                  <c:v>51081.949905395501</c:v>
                </c:pt>
                <c:pt idx="7637">
                  <c:v>51081.949905395501</c:v>
                </c:pt>
                <c:pt idx="7638">
                  <c:v>51081.949905395501</c:v>
                </c:pt>
                <c:pt idx="7639">
                  <c:v>50446.845291137695</c:v>
                </c:pt>
                <c:pt idx="7640">
                  <c:v>50446.84553527832</c:v>
                </c:pt>
                <c:pt idx="7641">
                  <c:v>50075.707229614258</c:v>
                </c:pt>
                <c:pt idx="7642">
                  <c:v>50084.931838989258</c:v>
                </c:pt>
                <c:pt idx="7643">
                  <c:v>50084.931900024414</c:v>
                </c:pt>
                <c:pt idx="7644">
                  <c:v>47725.642044067383</c:v>
                </c:pt>
                <c:pt idx="7645">
                  <c:v>48110.529190063477</c:v>
                </c:pt>
                <c:pt idx="7646">
                  <c:v>48110.529251098633</c:v>
                </c:pt>
                <c:pt idx="7647">
                  <c:v>57135.397903442383</c:v>
                </c:pt>
                <c:pt idx="7648">
                  <c:v>57135.397903442383</c:v>
                </c:pt>
                <c:pt idx="7649">
                  <c:v>56941.100784301758</c:v>
                </c:pt>
                <c:pt idx="7650">
                  <c:v>51093.944801330566</c:v>
                </c:pt>
                <c:pt idx="7651">
                  <c:v>51404.153396606445</c:v>
                </c:pt>
                <c:pt idx="7652">
                  <c:v>47968.711013793945</c:v>
                </c:pt>
                <c:pt idx="7653">
                  <c:v>47923.882766723633</c:v>
                </c:pt>
                <c:pt idx="7654">
                  <c:v>47933.107070922852</c:v>
                </c:pt>
                <c:pt idx="7655">
                  <c:v>47923.882766723633</c:v>
                </c:pt>
                <c:pt idx="7656">
                  <c:v>50943.328689575188</c:v>
                </c:pt>
                <c:pt idx="7657">
                  <c:v>50558.01448059082</c:v>
                </c:pt>
                <c:pt idx="7658">
                  <c:v>50591.329055786126</c:v>
                </c:pt>
                <c:pt idx="7659">
                  <c:v>50582.104446411126</c:v>
                </c:pt>
                <c:pt idx="7660">
                  <c:v>50542.133255004883</c:v>
                </c:pt>
                <c:pt idx="7661">
                  <c:v>50551.357864379883</c:v>
                </c:pt>
                <c:pt idx="7662">
                  <c:v>50078.992874145508</c:v>
                </c:pt>
                <c:pt idx="7663">
                  <c:v>59382.273101806641</c:v>
                </c:pt>
                <c:pt idx="7664">
                  <c:v>59767.589385986328</c:v>
                </c:pt>
                <c:pt idx="7665">
                  <c:v>49288.552932739258</c:v>
                </c:pt>
                <c:pt idx="7666">
                  <c:v>49335.45832824707</c:v>
                </c:pt>
                <c:pt idx="7667">
                  <c:v>49941.135818481445</c:v>
                </c:pt>
                <c:pt idx="7668">
                  <c:v>47519.103225708008</c:v>
                </c:pt>
                <c:pt idx="7669">
                  <c:v>49287.998611450195</c:v>
                </c:pt>
                <c:pt idx="7670">
                  <c:v>49287.998672485352</c:v>
                </c:pt>
                <c:pt idx="7671">
                  <c:v>48215.366470336914</c:v>
                </c:pt>
                <c:pt idx="7672">
                  <c:v>48215.366409301758</c:v>
                </c:pt>
                <c:pt idx="7673">
                  <c:v>48215.06867980957</c:v>
                </c:pt>
                <c:pt idx="7674">
                  <c:v>48215.068618774414</c:v>
                </c:pt>
                <c:pt idx="7675">
                  <c:v>46934.591201782227</c:v>
                </c:pt>
                <c:pt idx="7676">
                  <c:v>46582.889053344727</c:v>
                </c:pt>
                <c:pt idx="7677">
                  <c:v>58975.908767700195</c:v>
                </c:pt>
                <c:pt idx="7678">
                  <c:v>58975.908828735352</c:v>
                </c:pt>
                <c:pt idx="7679">
                  <c:v>58975.908889770508</c:v>
                </c:pt>
                <c:pt idx="7680">
                  <c:v>49664.572830200195</c:v>
                </c:pt>
                <c:pt idx="7681">
                  <c:v>49664.572830200195</c:v>
                </c:pt>
                <c:pt idx="7682">
                  <c:v>50821.104080200195</c:v>
                </c:pt>
                <c:pt idx="7683">
                  <c:v>50825.104080200195</c:v>
                </c:pt>
                <c:pt idx="7684">
                  <c:v>50834.006546020508</c:v>
                </c:pt>
                <c:pt idx="7685">
                  <c:v>50341.725296020508</c:v>
                </c:pt>
                <c:pt idx="7686">
                  <c:v>52258.193435668945</c:v>
                </c:pt>
                <c:pt idx="7687">
                  <c:v>50553.829666137695</c:v>
                </c:pt>
                <c:pt idx="7688">
                  <c:v>48150.164138793945</c:v>
                </c:pt>
                <c:pt idx="7689">
                  <c:v>48159.388748168945</c:v>
                </c:pt>
                <c:pt idx="7690">
                  <c:v>48111.577102661133</c:v>
                </c:pt>
                <c:pt idx="7691">
                  <c:v>48746.184158325195</c:v>
                </c:pt>
                <c:pt idx="7692">
                  <c:v>48625.13020324707</c:v>
                </c:pt>
                <c:pt idx="7693">
                  <c:v>48615.905838012695</c:v>
                </c:pt>
                <c:pt idx="7694">
                  <c:v>48212.799392700195</c:v>
                </c:pt>
                <c:pt idx="7695">
                  <c:v>63716.859085083008</c:v>
                </c:pt>
                <c:pt idx="7696">
                  <c:v>63656.262893676758</c:v>
                </c:pt>
                <c:pt idx="7697">
                  <c:v>63433.853958129876</c:v>
                </c:pt>
                <c:pt idx="7698">
                  <c:v>51378.031753540039</c:v>
                </c:pt>
                <c:pt idx="7699">
                  <c:v>51378.031753540039</c:v>
                </c:pt>
                <c:pt idx="7700">
                  <c:v>49541.174392700195</c:v>
                </c:pt>
                <c:pt idx="7701">
                  <c:v>51988.281814575195</c:v>
                </c:pt>
                <c:pt idx="7702">
                  <c:v>51743.630447387695</c:v>
                </c:pt>
                <c:pt idx="7703">
                  <c:v>51743.63020324707</c:v>
                </c:pt>
                <c:pt idx="7704">
                  <c:v>52396.22628784179</c:v>
                </c:pt>
                <c:pt idx="7705">
                  <c:v>52729.71798706054</c:v>
                </c:pt>
                <c:pt idx="7706">
                  <c:v>52640.19943237304</c:v>
                </c:pt>
                <c:pt idx="7707">
                  <c:v>49306.08918762207</c:v>
                </c:pt>
                <c:pt idx="7708">
                  <c:v>50721.802627563477</c:v>
                </c:pt>
                <c:pt idx="7709">
                  <c:v>50488.736221313477</c:v>
                </c:pt>
                <c:pt idx="7710">
                  <c:v>50716.94660949707</c:v>
                </c:pt>
                <c:pt idx="7711">
                  <c:v>50716.94660949707</c:v>
                </c:pt>
                <c:pt idx="7712">
                  <c:v>47331.154251098626</c:v>
                </c:pt>
                <c:pt idx="7713">
                  <c:v>47331.154251098626</c:v>
                </c:pt>
                <c:pt idx="7714">
                  <c:v>46618.40678405761</c:v>
                </c:pt>
                <c:pt idx="7715">
                  <c:v>54118.389663696289</c:v>
                </c:pt>
                <c:pt idx="7716">
                  <c:v>54109.165176391602</c:v>
                </c:pt>
                <c:pt idx="7717">
                  <c:v>54967.694229125977</c:v>
                </c:pt>
                <c:pt idx="7718">
                  <c:v>54663.586502075195</c:v>
                </c:pt>
                <c:pt idx="7719">
                  <c:v>55538.334671020501</c:v>
                </c:pt>
                <c:pt idx="7720">
                  <c:v>55400.120071411133</c:v>
                </c:pt>
                <c:pt idx="7721">
                  <c:v>56086.855606079102</c:v>
                </c:pt>
                <c:pt idx="7722">
                  <c:v>56086.212051391602</c:v>
                </c:pt>
                <c:pt idx="7723">
                  <c:v>57897.617950439453</c:v>
                </c:pt>
                <c:pt idx="7724">
                  <c:v>57393.887603759766</c:v>
                </c:pt>
                <c:pt idx="7725">
                  <c:v>63174.604202270508</c:v>
                </c:pt>
                <c:pt idx="7726">
                  <c:v>62910.46028137207</c:v>
                </c:pt>
                <c:pt idx="7727">
                  <c:v>62529.927139282227</c:v>
                </c:pt>
                <c:pt idx="7728">
                  <c:v>62484.77326965332</c:v>
                </c:pt>
                <c:pt idx="7729">
                  <c:v>61841.29475402832</c:v>
                </c:pt>
                <c:pt idx="7730">
                  <c:v>61312.79231262207</c:v>
                </c:pt>
                <c:pt idx="7731">
                  <c:v>50177.214233398438</c:v>
                </c:pt>
                <c:pt idx="7732">
                  <c:v>50962.420669555664</c:v>
                </c:pt>
                <c:pt idx="7733">
                  <c:v>49085.538772583008</c:v>
                </c:pt>
                <c:pt idx="7734">
                  <c:v>47902.633377075195</c:v>
                </c:pt>
                <c:pt idx="7735">
                  <c:v>47089.992752075195</c:v>
                </c:pt>
                <c:pt idx="7736">
                  <c:v>46399.217178344727</c:v>
                </c:pt>
                <c:pt idx="7737">
                  <c:v>50418.211868286133</c:v>
                </c:pt>
                <c:pt idx="7738">
                  <c:v>56415.166519165039</c:v>
                </c:pt>
                <c:pt idx="7739">
                  <c:v>56415.166519165039</c:v>
                </c:pt>
                <c:pt idx="7740">
                  <c:v>52710.560989379883</c:v>
                </c:pt>
                <c:pt idx="7741">
                  <c:v>53983.442947387695</c:v>
                </c:pt>
                <c:pt idx="7742">
                  <c:v>48702.31037902832</c:v>
                </c:pt>
                <c:pt idx="7743">
                  <c:v>48633.410598754883</c:v>
                </c:pt>
                <c:pt idx="7744">
                  <c:v>48569.73518371582</c:v>
                </c:pt>
                <c:pt idx="7745">
                  <c:v>48496.83528137207</c:v>
                </c:pt>
                <c:pt idx="7746">
                  <c:v>48423.935501098626</c:v>
                </c:pt>
                <c:pt idx="7747">
                  <c:v>48057.995681762695</c:v>
                </c:pt>
                <c:pt idx="7748">
                  <c:v>48978.15759277343</c:v>
                </c:pt>
                <c:pt idx="7749">
                  <c:v>49028.327880859375</c:v>
                </c:pt>
                <c:pt idx="7750">
                  <c:v>47822.69909667968</c:v>
                </c:pt>
                <c:pt idx="7751">
                  <c:v>47529.658203125</c:v>
                </c:pt>
                <c:pt idx="7752">
                  <c:v>49678.929542541504</c:v>
                </c:pt>
                <c:pt idx="7753">
                  <c:v>49688.153907775879</c:v>
                </c:pt>
                <c:pt idx="7754">
                  <c:v>49623.048927307129</c:v>
                </c:pt>
                <c:pt idx="7755">
                  <c:v>50759.251739501953</c:v>
                </c:pt>
                <c:pt idx="7756">
                  <c:v>50768.476165771484</c:v>
                </c:pt>
                <c:pt idx="7757">
                  <c:v>49501.169143676758</c:v>
                </c:pt>
                <c:pt idx="7758">
                  <c:v>49544.394668579102</c:v>
                </c:pt>
                <c:pt idx="7759">
                  <c:v>49544.394729614258</c:v>
                </c:pt>
                <c:pt idx="7760">
                  <c:v>50381.555740356445</c:v>
                </c:pt>
                <c:pt idx="7761">
                  <c:v>50843.007278442376</c:v>
                </c:pt>
                <c:pt idx="7762">
                  <c:v>50100.710525512695</c:v>
                </c:pt>
                <c:pt idx="7763">
                  <c:v>49819.645980834961</c:v>
                </c:pt>
                <c:pt idx="7764">
                  <c:v>49746.746139526367</c:v>
                </c:pt>
                <c:pt idx="7765">
                  <c:v>48790.159851074219</c:v>
                </c:pt>
                <c:pt idx="7766">
                  <c:v>48717.260925292969</c:v>
                </c:pt>
                <c:pt idx="7767">
                  <c:v>48726.860931396484</c:v>
                </c:pt>
                <c:pt idx="7768">
                  <c:v>56108.183746337891</c:v>
                </c:pt>
                <c:pt idx="7769">
                  <c:v>56098.959503173828</c:v>
                </c:pt>
                <c:pt idx="7770">
                  <c:v>50262.669937133789</c:v>
                </c:pt>
                <c:pt idx="7771">
                  <c:v>50965.586624145508</c:v>
                </c:pt>
                <c:pt idx="7772">
                  <c:v>46812.994094848633</c:v>
                </c:pt>
                <c:pt idx="7773">
                  <c:v>48450.042617797852</c:v>
                </c:pt>
                <c:pt idx="7774">
                  <c:v>48402.231460571289</c:v>
                </c:pt>
                <c:pt idx="7775">
                  <c:v>48276.298599243164</c:v>
                </c:pt>
                <c:pt idx="7776">
                  <c:v>48276.298599243164</c:v>
                </c:pt>
                <c:pt idx="7777">
                  <c:v>48276.298599243164</c:v>
                </c:pt>
                <c:pt idx="7778">
                  <c:v>47885.707778930664</c:v>
                </c:pt>
                <c:pt idx="7779">
                  <c:v>47240.405715942383</c:v>
                </c:pt>
                <c:pt idx="7780">
                  <c:v>47592.405715942383</c:v>
                </c:pt>
                <c:pt idx="7781">
                  <c:v>49454.862258911133</c:v>
                </c:pt>
                <c:pt idx="7782">
                  <c:v>58188.390274047852</c:v>
                </c:pt>
                <c:pt idx="7783">
                  <c:v>58188.390274047852</c:v>
                </c:pt>
                <c:pt idx="7784">
                  <c:v>57945.894180297852</c:v>
                </c:pt>
                <c:pt idx="7785">
                  <c:v>51215.842361450195</c:v>
                </c:pt>
                <c:pt idx="7786">
                  <c:v>51097.47200012207</c:v>
                </c:pt>
                <c:pt idx="7787">
                  <c:v>51097.47200012207</c:v>
                </c:pt>
                <c:pt idx="7788">
                  <c:v>51097.471755981445</c:v>
                </c:pt>
                <c:pt idx="7789">
                  <c:v>51097.471755981445</c:v>
                </c:pt>
                <c:pt idx="7790">
                  <c:v>50819.289138793945</c:v>
                </c:pt>
                <c:pt idx="7791">
                  <c:v>51002.76448059082</c:v>
                </c:pt>
                <c:pt idx="7792">
                  <c:v>50897.986404418945</c:v>
                </c:pt>
                <c:pt idx="7793">
                  <c:v>51160.493850708008</c:v>
                </c:pt>
                <c:pt idx="7794">
                  <c:v>47835.92805480957</c:v>
                </c:pt>
                <c:pt idx="7795">
                  <c:v>57909.134719848633</c:v>
                </c:pt>
                <c:pt idx="7796">
                  <c:v>57909.134719848633</c:v>
                </c:pt>
                <c:pt idx="7797">
                  <c:v>57909.134719848633</c:v>
                </c:pt>
                <c:pt idx="7798">
                  <c:v>58315.189086914063</c:v>
                </c:pt>
                <c:pt idx="7799">
                  <c:v>58315.189086914063</c:v>
                </c:pt>
                <c:pt idx="7800">
                  <c:v>49335.194671630859</c:v>
                </c:pt>
                <c:pt idx="7801">
                  <c:v>48913.767593383789</c:v>
                </c:pt>
                <c:pt idx="7802">
                  <c:v>48922.99201965332</c:v>
                </c:pt>
                <c:pt idx="7803">
                  <c:v>48913.767593383789</c:v>
                </c:pt>
                <c:pt idx="7804">
                  <c:v>47057.575820922852</c:v>
                </c:pt>
                <c:pt idx="7805">
                  <c:v>47285.358779907227</c:v>
                </c:pt>
                <c:pt idx="7806">
                  <c:v>47285.358840942383</c:v>
                </c:pt>
                <c:pt idx="7807">
                  <c:v>49479.132461547852</c:v>
                </c:pt>
                <c:pt idx="7808">
                  <c:v>49581.655960083008</c:v>
                </c:pt>
                <c:pt idx="7809">
                  <c:v>49585.655899047852</c:v>
                </c:pt>
                <c:pt idx="7810">
                  <c:v>49593.073684692383</c:v>
                </c:pt>
                <c:pt idx="7811">
                  <c:v>49701.457656860352</c:v>
                </c:pt>
                <c:pt idx="7812">
                  <c:v>49697.490921020508</c:v>
                </c:pt>
                <c:pt idx="7813">
                  <c:v>49944.295791625977</c:v>
                </c:pt>
                <c:pt idx="7814">
                  <c:v>58613.975860595703</c:v>
                </c:pt>
                <c:pt idx="7815">
                  <c:v>49735.740875244141</c:v>
                </c:pt>
                <c:pt idx="7816">
                  <c:v>49967.997024536133</c:v>
                </c:pt>
                <c:pt idx="7817">
                  <c:v>49719.632034301758</c:v>
                </c:pt>
                <c:pt idx="7818">
                  <c:v>46933.766250610352</c:v>
                </c:pt>
                <c:pt idx="7819">
                  <c:v>46933.766555786133</c:v>
                </c:pt>
                <c:pt idx="7820">
                  <c:v>46937.766555786133</c:v>
                </c:pt>
                <c:pt idx="7821">
                  <c:v>49174.792434692383</c:v>
                </c:pt>
                <c:pt idx="7822">
                  <c:v>48928.291885375977</c:v>
                </c:pt>
                <c:pt idx="7823">
                  <c:v>48984.241470336914</c:v>
                </c:pt>
                <c:pt idx="7824">
                  <c:v>48865.307815551758</c:v>
                </c:pt>
                <c:pt idx="7825">
                  <c:v>47890.816604614258</c:v>
                </c:pt>
                <c:pt idx="7826">
                  <c:v>47491.005081176758</c:v>
                </c:pt>
                <c:pt idx="7827">
                  <c:v>47250.067581176758</c:v>
                </c:pt>
                <c:pt idx="7828">
                  <c:v>57849.399322509766</c:v>
                </c:pt>
                <c:pt idx="7829">
                  <c:v>58805.712799072266</c:v>
                </c:pt>
                <c:pt idx="7830">
                  <c:v>50504.982986450195</c:v>
                </c:pt>
                <c:pt idx="7831">
                  <c:v>50508.982986450195</c:v>
                </c:pt>
                <c:pt idx="7832">
                  <c:v>50518.207412719727</c:v>
                </c:pt>
                <c:pt idx="7833">
                  <c:v>50518.207412719727</c:v>
                </c:pt>
                <c:pt idx="7834">
                  <c:v>50166.207412719727</c:v>
                </c:pt>
                <c:pt idx="7835">
                  <c:v>51686.725967407227</c:v>
                </c:pt>
                <c:pt idx="7836">
                  <c:v>49959.690383911133</c:v>
                </c:pt>
                <c:pt idx="7837">
                  <c:v>49950.466018676758</c:v>
                </c:pt>
                <c:pt idx="7838">
                  <c:v>49636.034317016602</c:v>
                </c:pt>
                <c:pt idx="7839">
                  <c:v>49041.873977661133</c:v>
                </c:pt>
                <c:pt idx="7840">
                  <c:v>49041.873916625977</c:v>
                </c:pt>
                <c:pt idx="7841">
                  <c:v>49032.649490356445</c:v>
                </c:pt>
                <c:pt idx="7842">
                  <c:v>47377.428359985352</c:v>
                </c:pt>
                <c:pt idx="7843">
                  <c:v>46718.623611450195</c:v>
                </c:pt>
                <c:pt idx="7844">
                  <c:v>46718.623672485352</c:v>
                </c:pt>
                <c:pt idx="7845">
                  <c:v>52782.848709106445</c:v>
                </c:pt>
                <c:pt idx="7846">
                  <c:v>52782.848709106445</c:v>
                </c:pt>
                <c:pt idx="7847">
                  <c:v>52773.624343872063</c:v>
                </c:pt>
                <c:pt idx="7848">
                  <c:v>52129.673904418945</c:v>
                </c:pt>
                <c:pt idx="7849">
                  <c:v>52135.052322387695</c:v>
                </c:pt>
                <c:pt idx="7850">
                  <c:v>49726.872085571289</c:v>
                </c:pt>
                <c:pt idx="7851">
                  <c:v>49726.872085571289</c:v>
                </c:pt>
                <c:pt idx="7852">
                  <c:v>49726.140640258789</c:v>
                </c:pt>
                <c:pt idx="7853">
                  <c:v>49872.099563598633</c:v>
                </c:pt>
                <c:pt idx="7854">
                  <c:v>49556.61018371582</c:v>
                </c:pt>
                <c:pt idx="7855">
                  <c:v>49556.610305786126</c:v>
                </c:pt>
                <c:pt idx="7856">
                  <c:v>49556.610305786126</c:v>
                </c:pt>
                <c:pt idx="7857">
                  <c:v>56109.788238525391</c:v>
                </c:pt>
                <c:pt idx="7858">
                  <c:v>56406.407440185547</c:v>
                </c:pt>
                <c:pt idx="7859">
                  <c:v>56668.680877685547</c:v>
                </c:pt>
                <c:pt idx="7860">
                  <c:v>50600.967483520508</c:v>
                </c:pt>
                <c:pt idx="7861">
                  <c:v>49925.387100219727</c:v>
                </c:pt>
                <c:pt idx="7862">
                  <c:v>49462.250686645508</c:v>
                </c:pt>
                <c:pt idx="7863">
                  <c:v>49462.680374145508</c:v>
                </c:pt>
                <c:pt idx="7864">
                  <c:v>50735.533782958984</c:v>
                </c:pt>
                <c:pt idx="7865">
                  <c:v>50825.305618286133</c:v>
                </c:pt>
                <c:pt idx="7866">
                  <c:v>47088.714691162109</c:v>
                </c:pt>
                <c:pt idx="7867">
                  <c:v>48476.275466918945</c:v>
                </c:pt>
                <c:pt idx="7868">
                  <c:v>48237.910232543945</c:v>
                </c:pt>
                <c:pt idx="7869">
                  <c:v>48237.910232543945</c:v>
                </c:pt>
                <c:pt idx="7870">
                  <c:v>48237.910232543945</c:v>
                </c:pt>
                <c:pt idx="7871">
                  <c:v>47940.661209106445</c:v>
                </c:pt>
                <c:pt idx="7872">
                  <c:v>46285.79231262207</c:v>
                </c:pt>
                <c:pt idx="7873">
                  <c:v>47161.149002075195</c:v>
                </c:pt>
                <c:pt idx="7874">
                  <c:v>47170.373428344727</c:v>
                </c:pt>
                <c:pt idx="7875">
                  <c:v>62599.848831176758</c:v>
                </c:pt>
                <c:pt idx="7876">
                  <c:v>62864.680130004876</c:v>
                </c:pt>
                <c:pt idx="7877">
                  <c:v>49674.897598266602</c:v>
                </c:pt>
                <c:pt idx="7878">
                  <c:v>49840.049209594727</c:v>
                </c:pt>
                <c:pt idx="7879">
                  <c:v>49217.761795043945</c:v>
                </c:pt>
                <c:pt idx="7880">
                  <c:v>48985.478591918945</c:v>
                </c:pt>
                <c:pt idx="7881">
                  <c:v>48981.478591918945</c:v>
                </c:pt>
                <c:pt idx="7882">
                  <c:v>48981.478591918945</c:v>
                </c:pt>
                <c:pt idx="7883">
                  <c:v>49870.967178344727</c:v>
                </c:pt>
                <c:pt idx="7884">
                  <c:v>49806.255264282227</c:v>
                </c:pt>
                <c:pt idx="7885">
                  <c:v>49805.003860473633</c:v>
                </c:pt>
                <c:pt idx="7886">
                  <c:v>49814.22834777832</c:v>
                </c:pt>
                <c:pt idx="7887">
                  <c:v>48915.16682434082</c:v>
                </c:pt>
                <c:pt idx="7888">
                  <c:v>48924.391250610352</c:v>
                </c:pt>
                <c:pt idx="7889">
                  <c:v>48833.651565551758</c:v>
                </c:pt>
                <c:pt idx="7890">
                  <c:v>49901.174392700195</c:v>
                </c:pt>
                <c:pt idx="7891">
                  <c:v>49901.174392700195</c:v>
                </c:pt>
                <c:pt idx="7892">
                  <c:v>49901.174392700195</c:v>
                </c:pt>
                <c:pt idx="7893">
                  <c:v>49267.246429443359</c:v>
                </c:pt>
                <c:pt idx="7894">
                  <c:v>49276.741424560547</c:v>
                </c:pt>
                <c:pt idx="7895">
                  <c:v>48928.614471435547</c:v>
                </c:pt>
                <c:pt idx="7896">
                  <c:v>48928.614532470703</c:v>
                </c:pt>
                <c:pt idx="7897">
                  <c:v>48681.054046630859</c:v>
                </c:pt>
                <c:pt idx="7898">
                  <c:v>48530.568328857422</c:v>
                </c:pt>
                <c:pt idx="7899">
                  <c:v>49180.784637451172</c:v>
                </c:pt>
                <c:pt idx="7900">
                  <c:v>46414.102737426758</c:v>
                </c:pt>
                <c:pt idx="7901">
                  <c:v>46143.503128051758</c:v>
                </c:pt>
                <c:pt idx="7902">
                  <c:v>45294.431838989258</c:v>
                </c:pt>
                <c:pt idx="7903">
                  <c:v>58709.936431884766</c:v>
                </c:pt>
                <c:pt idx="7904">
                  <c:v>58709.936370849609</c:v>
                </c:pt>
                <c:pt idx="7905">
                  <c:v>50434.952713012695</c:v>
                </c:pt>
                <c:pt idx="7906">
                  <c:v>50156.043533325195</c:v>
                </c:pt>
                <c:pt idx="7907">
                  <c:v>50156.043533325195</c:v>
                </c:pt>
                <c:pt idx="7908">
                  <c:v>50160.043533325195</c:v>
                </c:pt>
                <c:pt idx="7909">
                  <c:v>50169.267959594727</c:v>
                </c:pt>
                <c:pt idx="7910">
                  <c:v>50169.267959594727</c:v>
                </c:pt>
                <c:pt idx="7911">
                  <c:v>52279.711013793945</c:v>
                </c:pt>
                <c:pt idx="7912">
                  <c:v>51862.851150512695</c:v>
                </c:pt>
                <c:pt idx="7913">
                  <c:v>51274.607009887695</c:v>
                </c:pt>
                <c:pt idx="7914">
                  <c:v>49477.749099731445</c:v>
                </c:pt>
                <c:pt idx="7915">
                  <c:v>49486.973587036133</c:v>
                </c:pt>
                <c:pt idx="7916">
                  <c:v>49777.477432250977</c:v>
                </c:pt>
                <c:pt idx="7917">
                  <c:v>51161.254837036126</c:v>
                </c:pt>
                <c:pt idx="7918">
                  <c:v>51161.254959106445</c:v>
                </c:pt>
                <c:pt idx="7919">
                  <c:v>48931.427322387695</c:v>
                </c:pt>
                <c:pt idx="7920">
                  <c:v>49752.495880126953</c:v>
                </c:pt>
                <c:pt idx="7921">
                  <c:v>52631.534500122063</c:v>
                </c:pt>
                <c:pt idx="7922">
                  <c:v>49311.338836669922</c:v>
                </c:pt>
                <c:pt idx="7923">
                  <c:v>49914.451629638672</c:v>
                </c:pt>
                <c:pt idx="7924">
                  <c:v>49755.913787841797</c:v>
                </c:pt>
                <c:pt idx="7925">
                  <c:v>49755.913543701172</c:v>
                </c:pt>
                <c:pt idx="7926">
                  <c:v>48828.596298217773</c:v>
                </c:pt>
                <c:pt idx="7927">
                  <c:v>48837.454574584961</c:v>
                </c:pt>
                <c:pt idx="7928">
                  <c:v>53897.028701782227</c:v>
                </c:pt>
                <c:pt idx="7929">
                  <c:v>53897.028701782227</c:v>
                </c:pt>
                <c:pt idx="7930">
                  <c:v>53848.185546875</c:v>
                </c:pt>
                <c:pt idx="7931">
                  <c:v>53874.42887878418</c:v>
                </c:pt>
                <c:pt idx="7932">
                  <c:v>54603.89485168457</c:v>
                </c:pt>
                <c:pt idx="7933">
                  <c:v>54603.89485168457</c:v>
                </c:pt>
                <c:pt idx="7934">
                  <c:v>54603.894912719727</c:v>
                </c:pt>
                <c:pt idx="7935">
                  <c:v>48776.88264465332</c:v>
                </c:pt>
                <c:pt idx="7936">
                  <c:v>48776.88264465332</c:v>
                </c:pt>
                <c:pt idx="7937">
                  <c:v>49113.418228149414</c:v>
                </c:pt>
                <c:pt idx="7938">
                  <c:v>49113.418228149414</c:v>
                </c:pt>
                <c:pt idx="7939">
                  <c:v>49104.193801879883</c:v>
                </c:pt>
                <c:pt idx="7940">
                  <c:v>50540.678604125977</c:v>
                </c:pt>
                <c:pt idx="7941">
                  <c:v>51543.032791137695</c:v>
                </c:pt>
                <c:pt idx="7942">
                  <c:v>51601.08576965332</c:v>
                </c:pt>
                <c:pt idx="7943">
                  <c:v>47993.731369018555</c:v>
                </c:pt>
                <c:pt idx="7944">
                  <c:v>48002.955978393555</c:v>
                </c:pt>
                <c:pt idx="7945">
                  <c:v>47507.638381958008</c:v>
                </c:pt>
                <c:pt idx="7946">
                  <c:v>47576.870071411133</c:v>
                </c:pt>
                <c:pt idx="7947">
                  <c:v>47831.97492980957</c:v>
                </c:pt>
                <c:pt idx="7948">
                  <c:v>51896.179183959961</c:v>
                </c:pt>
                <c:pt idx="7949">
                  <c:v>51659.925277709961</c:v>
                </c:pt>
                <c:pt idx="7950">
                  <c:v>49678.952713012695</c:v>
                </c:pt>
                <c:pt idx="7951">
                  <c:v>49678.952713012695</c:v>
                </c:pt>
                <c:pt idx="7952">
                  <c:v>49678.952713012695</c:v>
                </c:pt>
                <c:pt idx="7953">
                  <c:v>49326.952713012695</c:v>
                </c:pt>
                <c:pt idx="7954">
                  <c:v>49326.952713012695</c:v>
                </c:pt>
                <c:pt idx="7955">
                  <c:v>49326.952713012695</c:v>
                </c:pt>
                <c:pt idx="7956">
                  <c:v>49330.952713012695</c:v>
                </c:pt>
                <c:pt idx="7957">
                  <c:v>49989.515701293945</c:v>
                </c:pt>
                <c:pt idx="7958">
                  <c:v>50427.154861450195</c:v>
                </c:pt>
                <c:pt idx="7959">
                  <c:v>47893.941970825195</c:v>
                </c:pt>
                <c:pt idx="7960">
                  <c:v>47897.941970825195</c:v>
                </c:pt>
                <c:pt idx="7961">
                  <c:v>47907.16633605957</c:v>
                </c:pt>
                <c:pt idx="7962">
                  <c:v>48834.882507324219</c:v>
                </c:pt>
                <c:pt idx="7963">
                  <c:v>48833.392272949219</c:v>
                </c:pt>
                <c:pt idx="7964">
                  <c:v>48677.682373046875</c:v>
                </c:pt>
                <c:pt idx="7965">
                  <c:v>61971.285354614258</c:v>
                </c:pt>
                <c:pt idx="7966">
                  <c:v>49041.282012939453</c:v>
                </c:pt>
                <c:pt idx="7967">
                  <c:v>49037.435821533203</c:v>
                </c:pt>
                <c:pt idx="7968">
                  <c:v>49777.27717590332</c:v>
                </c:pt>
                <c:pt idx="7969">
                  <c:v>48089.495056152344</c:v>
                </c:pt>
                <c:pt idx="7970">
                  <c:v>48102.719482421875</c:v>
                </c:pt>
                <c:pt idx="7971">
                  <c:v>48102.719482421875</c:v>
                </c:pt>
                <c:pt idx="7972">
                  <c:v>48331.543106079102</c:v>
                </c:pt>
                <c:pt idx="7973">
                  <c:v>46988.208999633789</c:v>
                </c:pt>
                <c:pt idx="7974">
                  <c:v>47824.039199829102</c:v>
                </c:pt>
                <c:pt idx="7975">
                  <c:v>48180.039260864258</c:v>
                </c:pt>
                <c:pt idx="7976">
                  <c:v>47837.263565063477</c:v>
                </c:pt>
                <c:pt idx="7977">
                  <c:v>47718.330032348633</c:v>
                </c:pt>
                <c:pt idx="7978">
                  <c:v>47595.441604614258</c:v>
                </c:pt>
                <c:pt idx="7979">
                  <c:v>46682.65315246582</c:v>
                </c:pt>
                <c:pt idx="7980">
                  <c:v>53130.618240356445</c:v>
                </c:pt>
                <c:pt idx="7981">
                  <c:v>52938.564285278313</c:v>
                </c:pt>
                <c:pt idx="7982">
                  <c:v>52865.454177856445</c:v>
                </c:pt>
                <c:pt idx="7983">
                  <c:v>48083.589309692376</c:v>
                </c:pt>
                <c:pt idx="7984">
                  <c:v>48521.228530883789</c:v>
                </c:pt>
                <c:pt idx="7985">
                  <c:v>46673.046966552734</c:v>
                </c:pt>
                <c:pt idx="7986">
                  <c:v>46123.523406982422</c:v>
                </c:pt>
                <c:pt idx="7987">
                  <c:v>45499.755584716797</c:v>
                </c:pt>
                <c:pt idx="7988">
                  <c:v>48671.749710083008</c:v>
                </c:pt>
                <c:pt idx="7989">
                  <c:v>48012.947280883789</c:v>
                </c:pt>
                <c:pt idx="7990">
                  <c:v>48012.947280883789</c:v>
                </c:pt>
                <c:pt idx="7991">
                  <c:v>47914.203811645508</c:v>
                </c:pt>
                <c:pt idx="7992">
                  <c:v>48663.113296508789</c:v>
                </c:pt>
                <c:pt idx="7993">
                  <c:v>48835.902847290039</c:v>
                </c:pt>
                <c:pt idx="7994">
                  <c:v>61507.98225402832</c:v>
                </c:pt>
                <c:pt idx="7995">
                  <c:v>49373.298217773438</c:v>
                </c:pt>
                <c:pt idx="7996">
                  <c:v>49373.298217773438</c:v>
                </c:pt>
                <c:pt idx="7997">
                  <c:v>51013.62532043457</c:v>
                </c:pt>
                <c:pt idx="7998">
                  <c:v>51013.62532043457</c:v>
                </c:pt>
                <c:pt idx="7999">
                  <c:v>55161.293716430664</c:v>
                </c:pt>
                <c:pt idx="8000">
                  <c:v>55161.293655395508</c:v>
                </c:pt>
                <c:pt idx="8001">
                  <c:v>55499.803909301758</c:v>
                </c:pt>
                <c:pt idx="8002">
                  <c:v>55809.886306762695</c:v>
                </c:pt>
                <c:pt idx="8003">
                  <c:v>54934.841873168945</c:v>
                </c:pt>
                <c:pt idx="8004">
                  <c:v>55618.522903442383</c:v>
                </c:pt>
                <c:pt idx="8005">
                  <c:v>55622.522842407227</c:v>
                </c:pt>
                <c:pt idx="8006">
                  <c:v>55631.747207641602</c:v>
                </c:pt>
                <c:pt idx="8007">
                  <c:v>55260.722900390625</c:v>
                </c:pt>
                <c:pt idx="8008">
                  <c:v>58426.399688720703</c:v>
                </c:pt>
                <c:pt idx="8009">
                  <c:v>57568.341217041016</c:v>
                </c:pt>
                <c:pt idx="8010">
                  <c:v>51422.131423950195</c:v>
                </c:pt>
                <c:pt idx="8011">
                  <c:v>52996.075759887695</c:v>
                </c:pt>
                <c:pt idx="8012">
                  <c:v>48473.974319458008</c:v>
                </c:pt>
                <c:pt idx="8013">
                  <c:v>48401.074661254883</c:v>
                </c:pt>
                <c:pt idx="8014">
                  <c:v>48541.436477661126</c:v>
                </c:pt>
                <c:pt idx="8015">
                  <c:v>48517.500442504876</c:v>
                </c:pt>
                <c:pt idx="8016">
                  <c:v>48444.600540161126</c:v>
                </c:pt>
                <c:pt idx="8017">
                  <c:v>48153.215408325195</c:v>
                </c:pt>
                <c:pt idx="8018">
                  <c:v>48603.946105957031</c:v>
                </c:pt>
                <c:pt idx="8019">
                  <c:v>48663.340637207031</c:v>
                </c:pt>
                <c:pt idx="8020">
                  <c:v>48544.4091796875</c:v>
                </c:pt>
                <c:pt idx="8021">
                  <c:v>48544.409301757813</c:v>
                </c:pt>
                <c:pt idx="8022">
                  <c:v>48091.661209106438</c:v>
                </c:pt>
                <c:pt idx="8023">
                  <c:v>48349.887405395508</c:v>
                </c:pt>
                <c:pt idx="8024">
                  <c:v>48350.009231567383</c:v>
                </c:pt>
                <c:pt idx="8025">
                  <c:v>60317.102737426758</c:v>
                </c:pt>
                <c:pt idx="8026">
                  <c:v>60326.327590942383</c:v>
                </c:pt>
                <c:pt idx="8027">
                  <c:v>50006.623382568359</c:v>
                </c:pt>
                <c:pt idx="8028">
                  <c:v>49731.279388427734</c:v>
                </c:pt>
                <c:pt idx="8029">
                  <c:v>49159.371658325195</c:v>
                </c:pt>
                <c:pt idx="8030">
                  <c:v>48968.556106567383</c:v>
                </c:pt>
                <c:pt idx="8031">
                  <c:v>49819.077087402344</c:v>
                </c:pt>
                <c:pt idx="8032">
                  <c:v>49819.077087402344</c:v>
                </c:pt>
                <c:pt idx="8033">
                  <c:v>49475.755874633789</c:v>
                </c:pt>
                <c:pt idx="8034">
                  <c:v>49356.822280883789</c:v>
                </c:pt>
                <c:pt idx="8035">
                  <c:v>49360.822280883789</c:v>
                </c:pt>
                <c:pt idx="8036">
                  <c:v>49356.822280883789</c:v>
                </c:pt>
                <c:pt idx="8037">
                  <c:v>47156.567947387695</c:v>
                </c:pt>
                <c:pt idx="8038">
                  <c:v>47165.792434692383</c:v>
                </c:pt>
                <c:pt idx="8039">
                  <c:v>47156.568008422852</c:v>
                </c:pt>
                <c:pt idx="8040">
                  <c:v>49237.111892700195</c:v>
                </c:pt>
                <c:pt idx="8041">
                  <c:v>49237.111892700195</c:v>
                </c:pt>
                <c:pt idx="8042">
                  <c:v>49237.111892700195</c:v>
                </c:pt>
                <c:pt idx="8043">
                  <c:v>48488.272048950195</c:v>
                </c:pt>
                <c:pt idx="8044">
                  <c:v>51852.684356689453</c:v>
                </c:pt>
                <c:pt idx="8045">
                  <c:v>51852.683868408203</c:v>
                </c:pt>
                <c:pt idx="8046">
                  <c:v>51852.683868408203</c:v>
                </c:pt>
                <c:pt idx="8047">
                  <c:v>52200.677520751953</c:v>
                </c:pt>
                <c:pt idx="8048">
                  <c:v>51572.705108642578</c:v>
                </c:pt>
                <c:pt idx="8049">
                  <c:v>47146.82600402832</c:v>
                </c:pt>
                <c:pt idx="8050">
                  <c:v>50396.33332824707</c:v>
                </c:pt>
                <c:pt idx="8051">
                  <c:v>60104.963516235352</c:v>
                </c:pt>
                <c:pt idx="8052">
                  <c:v>60104.963638305664</c:v>
                </c:pt>
                <c:pt idx="8053">
                  <c:v>59784.130767822266</c:v>
                </c:pt>
                <c:pt idx="8054">
                  <c:v>59786.388580322266</c:v>
                </c:pt>
                <c:pt idx="8055">
                  <c:v>62631.361038208008</c:v>
                </c:pt>
                <c:pt idx="8056">
                  <c:v>61509.897415161126</c:v>
                </c:pt>
                <c:pt idx="8057">
                  <c:v>61094.690872192376</c:v>
                </c:pt>
                <c:pt idx="8058">
                  <c:v>49780.969192504876</c:v>
                </c:pt>
                <c:pt idx="8059">
                  <c:v>52308.598098754883</c:v>
                </c:pt>
                <c:pt idx="8060">
                  <c:v>49560.365371704102</c:v>
                </c:pt>
                <c:pt idx="8061">
                  <c:v>49569.589736938477</c:v>
                </c:pt>
                <c:pt idx="8062">
                  <c:v>49568.267471313477</c:v>
                </c:pt>
                <c:pt idx="8063">
                  <c:v>49568.267532348633</c:v>
                </c:pt>
                <c:pt idx="8064">
                  <c:v>49292.473342895508</c:v>
                </c:pt>
                <c:pt idx="8065">
                  <c:v>49757.424758911133</c:v>
                </c:pt>
                <c:pt idx="8066">
                  <c:v>48552.223526000977</c:v>
                </c:pt>
                <c:pt idx="8067">
                  <c:v>48484.432327270508</c:v>
                </c:pt>
                <c:pt idx="8068">
                  <c:v>48356.274307250977</c:v>
                </c:pt>
                <c:pt idx="8069">
                  <c:v>52674.996963500977</c:v>
                </c:pt>
                <c:pt idx="8070">
                  <c:v>49488.175369262695</c:v>
                </c:pt>
                <c:pt idx="8071">
                  <c:v>50905.353492736816</c:v>
                </c:pt>
                <c:pt idx="8072">
                  <c:v>51426.008377075195</c:v>
                </c:pt>
                <c:pt idx="8073">
                  <c:v>50874.706985473633</c:v>
                </c:pt>
                <c:pt idx="8074">
                  <c:v>49477.253494262695</c:v>
                </c:pt>
                <c:pt idx="8075">
                  <c:v>51886.044143676758</c:v>
                </c:pt>
                <c:pt idx="8076">
                  <c:v>52094.41194152832</c:v>
                </c:pt>
                <c:pt idx="8077">
                  <c:v>52094.41194152832</c:v>
                </c:pt>
                <c:pt idx="8078">
                  <c:v>50595.928787231438</c:v>
                </c:pt>
                <c:pt idx="8079">
                  <c:v>51040.63996887207</c:v>
                </c:pt>
                <c:pt idx="8080">
                  <c:v>50796.496658325188</c:v>
                </c:pt>
                <c:pt idx="8081">
                  <c:v>59767.397735595703</c:v>
                </c:pt>
                <c:pt idx="8082">
                  <c:v>60324.389923095703</c:v>
                </c:pt>
                <c:pt idx="8083">
                  <c:v>60276.578460693359</c:v>
                </c:pt>
                <c:pt idx="8084">
                  <c:v>60366.567779541016</c:v>
                </c:pt>
                <c:pt idx="8085">
                  <c:v>50300.670974731445</c:v>
                </c:pt>
                <c:pt idx="8086">
                  <c:v>50345.97248840332</c:v>
                </c:pt>
                <c:pt idx="8087">
                  <c:v>50601.99983215332</c:v>
                </c:pt>
                <c:pt idx="8088">
                  <c:v>50601.99983215332</c:v>
                </c:pt>
                <c:pt idx="8089">
                  <c:v>50151.65022277832</c:v>
                </c:pt>
                <c:pt idx="8090">
                  <c:v>52021.18684387207</c:v>
                </c:pt>
                <c:pt idx="8091">
                  <c:v>48622.535598754883</c:v>
                </c:pt>
                <c:pt idx="8092">
                  <c:v>49444.906204223633</c:v>
                </c:pt>
                <c:pt idx="8093">
                  <c:v>49444.906204223633</c:v>
                </c:pt>
                <c:pt idx="8094">
                  <c:v>49444.90608215332</c:v>
                </c:pt>
                <c:pt idx="8095">
                  <c:v>49444.906448364258</c:v>
                </c:pt>
                <c:pt idx="8096">
                  <c:v>49444.906448364258</c:v>
                </c:pt>
                <c:pt idx="8097">
                  <c:v>46821.54084777832</c:v>
                </c:pt>
                <c:pt idx="8098">
                  <c:v>47216.079666137695</c:v>
                </c:pt>
                <c:pt idx="8099">
                  <c:v>47216.07991027832</c:v>
                </c:pt>
                <c:pt idx="8100">
                  <c:v>49479.347793579102</c:v>
                </c:pt>
                <c:pt idx="8101">
                  <c:v>49479.347854614258</c:v>
                </c:pt>
                <c:pt idx="8102">
                  <c:v>48891.562103271484</c:v>
                </c:pt>
                <c:pt idx="8103">
                  <c:v>48933.426055908203</c:v>
                </c:pt>
                <c:pt idx="8104">
                  <c:v>49380.289520263672</c:v>
                </c:pt>
                <c:pt idx="8105">
                  <c:v>49380.289642333984</c:v>
                </c:pt>
                <c:pt idx="8106">
                  <c:v>49371.065277099602</c:v>
                </c:pt>
                <c:pt idx="8107">
                  <c:v>49367.065277099602</c:v>
                </c:pt>
                <c:pt idx="8108">
                  <c:v>49367.065155029297</c:v>
                </c:pt>
                <c:pt idx="8109">
                  <c:v>49367.065155029297</c:v>
                </c:pt>
                <c:pt idx="8110">
                  <c:v>49246.137771606445</c:v>
                </c:pt>
                <c:pt idx="8111">
                  <c:v>48894.13801574707</c:v>
                </c:pt>
                <c:pt idx="8112">
                  <c:v>48923.552322387695</c:v>
                </c:pt>
                <c:pt idx="8113">
                  <c:v>48694.599258422852</c:v>
                </c:pt>
                <c:pt idx="8114">
                  <c:v>60081.77815246582</c:v>
                </c:pt>
                <c:pt idx="8115">
                  <c:v>48695.140090942383</c:v>
                </c:pt>
                <c:pt idx="8116">
                  <c:v>49132.779251098626</c:v>
                </c:pt>
                <c:pt idx="8117">
                  <c:v>49132.77912902832</c:v>
                </c:pt>
                <c:pt idx="8118">
                  <c:v>49378.914749145508</c:v>
                </c:pt>
                <c:pt idx="8119">
                  <c:v>49373.897415161126</c:v>
                </c:pt>
                <c:pt idx="8120">
                  <c:v>48962.024147033691</c:v>
                </c:pt>
                <c:pt idx="8121">
                  <c:v>48967.452857971191</c:v>
                </c:pt>
                <c:pt idx="8122">
                  <c:v>49011.444717407227</c:v>
                </c:pt>
                <c:pt idx="8123">
                  <c:v>49011.444717407227</c:v>
                </c:pt>
                <c:pt idx="8124">
                  <c:v>49132.499404907227</c:v>
                </c:pt>
                <c:pt idx="8125">
                  <c:v>49123.274978637695</c:v>
                </c:pt>
                <c:pt idx="8126">
                  <c:v>49799.46061706543</c:v>
                </c:pt>
                <c:pt idx="8127">
                  <c:v>50504.652908325195</c:v>
                </c:pt>
                <c:pt idx="8128">
                  <c:v>50512.152664184563</c:v>
                </c:pt>
                <c:pt idx="8129">
                  <c:v>50352.042999267578</c:v>
                </c:pt>
                <c:pt idx="8130">
                  <c:v>48214.052932739258</c:v>
                </c:pt>
                <c:pt idx="8131">
                  <c:v>48214.052871704102</c:v>
                </c:pt>
                <c:pt idx="8132">
                  <c:v>48515.998062133789</c:v>
                </c:pt>
                <c:pt idx="8133">
                  <c:v>47987.337966918945</c:v>
                </c:pt>
                <c:pt idx="8134">
                  <c:v>47987.338455200195</c:v>
                </c:pt>
                <c:pt idx="8135">
                  <c:v>47987.33869934082</c:v>
                </c:pt>
                <c:pt idx="8136">
                  <c:v>47891.365310668945</c:v>
                </c:pt>
                <c:pt idx="8137">
                  <c:v>47508.178298950195</c:v>
                </c:pt>
                <c:pt idx="8138">
                  <c:v>45762.263137817383</c:v>
                </c:pt>
                <c:pt idx="8139">
                  <c:v>46224.43391418457</c:v>
                </c:pt>
                <c:pt idx="8140">
                  <c:v>46224.43391418457</c:v>
                </c:pt>
                <c:pt idx="8141">
                  <c:v>46225.24250793457</c:v>
                </c:pt>
                <c:pt idx="8142">
                  <c:v>46216.018142700195</c:v>
                </c:pt>
                <c:pt idx="8143">
                  <c:v>47600.469970703125</c:v>
                </c:pt>
                <c:pt idx="8144">
                  <c:v>47609.6943359375</c:v>
                </c:pt>
                <c:pt idx="8145">
                  <c:v>50123.287307739258</c:v>
                </c:pt>
                <c:pt idx="8146">
                  <c:v>46841.788833618164</c:v>
                </c:pt>
                <c:pt idx="8147">
                  <c:v>46512.71467590332</c:v>
                </c:pt>
                <c:pt idx="8148">
                  <c:v>44517.286636352532</c:v>
                </c:pt>
                <c:pt idx="8149">
                  <c:v>44559.825454711914</c:v>
                </c:pt>
                <c:pt idx="8150">
                  <c:v>44541.392654418945</c:v>
                </c:pt>
                <c:pt idx="8151">
                  <c:v>44541.392654418945</c:v>
                </c:pt>
                <c:pt idx="8152">
                  <c:v>46584.159820556641</c:v>
                </c:pt>
                <c:pt idx="8153">
                  <c:v>47802.356643676758</c:v>
                </c:pt>
                <c:pt idx="8154">
                  <c:v>47773.64582824707</c:v>
                </c:pt>
                <c:pt idx="8155">
                  <c:v>48215.28498840332</c:v>
                </c:pt>
                <c:pt idx="8156">
                  <c:v>48211.28498840332</c:v>
                </c:pt>
                <c:pt idx="8157">
                  <c:v>47403.847122192383</c:v>
                </c:pt>
                <c:pt idx="8158">
                  <c:v>47654.008987426758</c:v>
                </c:pt>
                <c:pt idx="8159">
                  <c:v>47668.250564575188</c:v>
                </c:pt>
                <c:pt idx="8160">
                  <c:v>51991.96711730957</c:v>
                </c:pt>
                <c:pt idx="8161">
                  <c:v>50189.871734619141</c:v>
                </c:pt>
                <c:pt idx="8162">
                  <c:v>51235.848358154297</c:v>
                </c:pt>
                <c:pt idx="8163">
                  <c:v>51235.848358154297</c:v>
                </c:pt>
                <c:pt idx="8164">
                  <c:v>50574.058654785156</c:v>
                </c:pt>
                <c:pt idx="8165">
                  <c:v>49308.412338256836</c:v>
                </c:pt>
                <c:pt idx="8166">
                  <c:v>49317.636764526367</c:v>
                </c:pt>
                <c:pt idx="8167">
                  <c:v>53731.70051574707</c:v>
                </c:pt>
                <c:pt idx="8168">
                  <c:v>53731.700881958008</c:v>
                </c:pt>
                <c:pt idx="8169">
                  <c:v>53731.686157226563</c:v>
                </c:pt>
                <c:pt idx="8170">
                  <c:v>53360.300888061523</c:v>
                </c:pt>
                <c:pt idx="8171">
                  <c:v>55013.630325317383</c:v>
                </c:pt>
                <c:pt idx="8172">
                  <c:v>55013.630264282227</c:v>
                </c:pt>
                <c:pt idx="8173">
                  <c:v>55013.630264282227</c:v>
                </c:pt>
                <c:pt idx="8174">
                  <c:v>56346.79719543457</c:v>
                </c:pt>
                <c:pt idx="8175">
                  <c:v>50865.129287719727</c:v>
                </c:pt>
                <c:pt idx="8176">
                  <c:v>49555.202285766602</c:v>
                </c:pt>
                <c:pt idx="8177">
                  <c:v>49433.03157043457</c:v>
                </c:pt>
                <c:pt idx="8178">
                  <c:v>49983.772598266602</c:v>
                </c:pt>
                <c:pt idx="8179">
                  <c:v>49992.996963500977</c:v>
                </c:pt>
                <c:pt idx="8180">
                  <c:v>49098.055816650391</c:v>
                </c:pt>
                <c:pt idx="8181">
                  <c:v>49098.055816650391</c:v>
                </c:pt>
                <c:pt idx="8182">
                  <c:v>56795.409744262688</c:v>
                </c:pt>
                <c:pt idx="8183">
                  <c:v>59569.843704223626</c:v>
                </c:pt>
                <c:pt idx="8184">
                  <c:v>60632.884475708008</c:v>
                </c:pt>
                <c:pt idx="8185">
                  <c:v>61881.315139770508</c:v>
                </c:pt>
                <c:pt idx="8186">
                  <c:v>62082.679153442376</c:v>
                </c:pt>
                <c:pt idx="8187">
                  <c:v>61181.156936645508</c:v>
                </c:pt>
                <c:pt idx="8188">
                  <c:v>54869.341663360596</c:v>
                </c:pt>
                <c:pt idx="8189">
                  <c:v>54779.822437286377</c:v>
                </c:pt>
                <c:pt idx="8190">
                  <c:v>49585.589630126953</c:v>
                </c:pt>
                <c:pt idx="8191">
                  <c:v>51935.643630981445</c:v>
                </c:pt>
                <c:pt idx="8192">
                  <c:v>50189.871612548828</c:v>
                </c:pt>
                <c:pt idx="8193">
                  <c:v>49735.955413818359</c:v>
                </c:pt>
                <c:pt idx="8194">
                  <c:v>49726.730926513672</c:v>
                </c:pt>
                <c:pt idx="8195">
                  <c:v>49722.730926513672</c:v>
                </c:pt>
                <c:pt idx="8196">
                  <c:v>49028.391143798828</c:v>
                </c:pt>
                <c:pt idx="8197">
                  <c:v>48756.171478271484</c:v>
                </c:pt>
                <c:pt idx="8198">
                  <c:v>53922.90168762207</c:v>
                </c:pt>
                <c:pt idx="8199">
                  <c:v>53275.351928710938</c:v>
                </c:pt>
                <c:pt idx="8200">
                  <c:v>53880.566024780273</c:v>
                </c:pt>
                <c:pt idx="8201">
                  <c:v>56671.133697509766</c:v>
                </c:pt>
                <c:pt idx="8202">
                  <c:v>56671.133941650391</c:v>
                </c:pt>
                <c:pt idx="8203">
                  <c:v>56337.048583984375</c:v>
                </c:pt>
                <c:pt idx="8204">
                  <c:v>56337.048583984375</c:v>
                </c:pt>
                <c:pt idx="8205">
                  <c:v>50044.645095825195</c:v>
                </c:pt>
                <c:pt idx="8206">
                  <c:v>50044.645095825195</c:v>
                </c:pt>
                <c:pt idx="8207">
                  <c:v>50044.645095825195</c:v>
                </c:pt>
                <c:pt idx="8208">
                  <c:v>50044.645095825195</c:v>
                </c:pt>
                <c:pt idx="8209">
                  <c:v>50044.645095825195</c:v>
                </c:pt>
                <c:pt idx="8210">
                  <c:v>50044.645095825195</c:v>
                </c:pt>
                <c:pt idx="8211">
                  <c:v>50044.645095825195</c:v>
                </c:pt>
                <c:pt idx="8212">
                  <c:v>50044.645095825195</c:v>
                </c:pt>
                <c:pt idx="8213">
                  <c:v>49826.151626586914</c:v>
                </c:pt>
                <c:pt idx="8214">
                  <c:v>49826.151626586914</c:v>
                </c:pt>
                <c:pt idx="8215">
                  <c:v>47464.374465942383</c:v>
                </c:pt>
                <c:pt idx="8216">
                  <c:v>47345.440872192383</c:v>
                </c:pt>
                <c:pt idx="8217">
                  <c:v>47345.440872192383</c:v>
                </c:pt>
                <c:pt idx="8218">
                  <c:v>58321.494705200195</c:v>
                </c:pt>
                <c:pt idx="8219">
                  <c:v>58321.494705200195</c:v>
                </c:pt>
                <c:pt idx="8220">
                  <c:v>50618.684280395508</c:v>
                </c:pt>
                <c:pt idx="8221">
                  <c:v>49202.964981079102</c:v>
                </c:pt>
                <c:pt idx="8222">
                  <c:v>49957.057754516602</c:v>
                </c:pt>
                <c:pt idx="8223">
                  <c:v>49966.282424926758</c:v>
                </c:pt>
                <c:pt idx="8224">
                  <c:v>49966.282485961914</c:v>
                </c:pt>
                <c:pt idx="8225">
                  <c:v>50319.989151000977</c:v>
                </c:pt>
                <c:pt idx="8226">
                  <c:v>50379.383743286133</c:v>
                </c:pt>
                <c:pt idx="8227">
                  <c:v>50526.26936340332</c:v>
                </c:pt>
                <c:pt idx="8228">
                  <c:v>50779.267654418945</c:v>
                </c:pt>
                <c:pt idx="8229">
                  <c:v>48012.674392700195</c:v>
                </c:pt>
                <c:pt idx="8230">
                  <c:v>48012.644943237305</c:v>
                </c:pt>
                <c:pt idx="8231">
                  <c:v>48016.644943237305</c:v>
                </c:pt>
                <c:pt idx="8232">
                  <c:v>48025.86930847168</c:v>
                </c:pt>
                <c:pt idx="8233">
                  <c:v>48437.363662719727</c:v>
                </c:pt>
                <c:pt idx="8234">
                  <c:v>48399.714126586914</c:v>
                </c:pt>
                <c:pt idx="8235">
                  <c:v>53015.289505004883</c:v>
                </c:pt>
                <c:pt idx="8236">
                  <c:v>54385.813552856445</c:v>
                </c:pt>
                <c:pt idx="8237">
                  <c:v>49101.223220825195</c:v>
                </c:pt>
                <c:pt idx="8238">
                  <c:v>49117.947830200195</c:v>
                </c:pt>
                <c:pt idx="8239">
                  <c:v>49342.43733215332</c:v>
                </c:pt>
                <c:pt idx="8240">
                  <c:v>48729.427810668945</c:v>
                </c:pt>
                <c:pt idx="8241">
                  <c:v>48728.951248168945</c:v>
                </c:pt>
                <c:pt idx="8242">
                  <c:v>48049.98908996582</c:v>
                </c:pt>
                <c:pt idx="8243">
                  <c:v>49426.5224609375</c:v>
                </c:pt>
                <c:pt idx="8244">
                  <c:v>49522.112548828125</c:v>
                </c:pt>
                <c:pt idx="8245">
                  <c:v>49426.490234375</c:v>
                </c:pt>
                <c:pt idx="8246">
                  <c:v>49426.489990234375</c:v>
                </c:pt>
                <c:pt idx="8247">
                  <c:v>50745.620315551758</c:v>
                </c:pt>
                <c:pt idx="8248">
                  <c:v>51644.575637817376</c:v>
                </c:pt>
                <c:pt idx="8249">
                  <c:v>51644.575393676758</c:v>
                </c:pt>
                <c:pt idx="8250">
                  <c:v>63582.374221801758</c:v>
                </c:pt>
                <c:pt idx="8251">
                  <c:v>64060.403030395508</c:v>
                </c:pt>
                <c:pt idx="8252">
                  <c:v>50434.42463684082</c:v>
                </c:pt>
                <c:pt idx="8253">
                  <c:v>50434.42463684082</c:v>
                </c:pt>
                <c:pt idx="8254">
                  <c:v>49969.211196899414</c:v>
                </c:pt>
                <c:pt idx="8255">
                  <c:v>50721.38801574707</c:v>
                </c:pt>
                <c:pt idx="8256">
                  <c:v>50970.38948059082</c:v>
                </c:pt>
                <c:pt idx="8257">
                  <c:v>51019.217849731445</c:v>
                </c:pt>
                <c:pt idx="8258">
                  <c:v>50608.920379638672</c:v>
                </c:pt>
                <c:pt idx="8259">
                  <c:v>50676.184051513672</c:v>
                </c:pt>
                <c:pt idx="8260">
                  <c:v>50476.800262451172</c:v>
                </c:pt>
                <c:pt idx="8261">
                  <c:v>48682.797561645508</c:v>
                </c:pt>
                <c:pt idx="8262">
                  <c:v>48693.038955688477</c:v>
                </c:pt>
                <c:pt idx="8263">
                  <c:v>48693.574172973633</c:v>
                </c:pt>
                <c:pt idx="8264">
                  <c:v>48579.640823364258</c:v>
                </c:pt>
                <c:pt idx="8265">
                  <c:v>59520.584915161133</c:v>
                </c:pt>
                <c:pt idx="8266">
                  <c:v>59527.886184692376</c:v>
                </c:pt>
                <c:pt idx="8267">
                  <c:v>61600.55451965332</c:v>
                </c:pt>
                <c:pt idx="8268">
                  <c:v>60733.89533996582</c:v>
                </c:pt>
                <c:pt idx="8269">
                  <c:v>61069.834671020508</c:v>
                </c:pt>
                <c:pt idx="8270">
                  <c:v>61274.462966918938</c:v>
                </c:pt>
                <c:pt idx="8271">
                  <c:v>48259.250183105469</c:v>
                </c:pt>
                <c:pt idx="8272">
                  <c:v>48250.025756835938</c:v>
                </c:pt>
                <c:pt idx="8273">
                  <c:v>46156.216506958008</c:v>
                </c:pt>
                <c:pt idx="8274">
                  <c:v>46724.241836547852</c:v>
                </c:pt>
                <c:pt idx="8275">
                  <c:v>48316.757705688477</c:v>
                </c:pt>
                <c:pt idx="8276">
                  <c:v>48325.982131958008</c:v>
                </c:pt>
                <c:pt idx="8277">
                  <c:v>47992.227249145508</c:v>
                </c:pt>
                <c:pt idx="8278">
                  <c:v>47688.974655151367</c:v>
                </c:pt>
                <c:pt idx="8279">
                  <c:v>47744.974624633789</c:v>
                </c:pt>
                <c:pt idx="8280">
                  <c:v>51449.03352355957</c:v>
                </c:pt>
                <c:pt idx="8281">
                  <c:v>49787.931732177734</c:v>
                </c:pt>
                <c:pt idx="8282">
                  <c:v>50583.288543701172</c:v>
                </c:pt>
                <c:pt idx="8283">
                  <c:v>50583.288299560547</c:v>
                </c:pt>
                <c:pt idx="8284">
                  <c:v>50231.288299560547</c:v>
                </c:pt>
                <c:pt idx="8285">
                  <c:v>51999.205459594727</c:v>
                </c:pt>
                <c:pt idx="8286">
                  <c:v>52006.366897583008</c:v>
                </c:pt>
                <c:pt idx="8287">
                  <c:v>51663.576782226563</c:v>
                </c:pt>
                <c:pt idx="8288">
                  <c:v>51356.323287963867</c:v>
                </c:pt>
                <c:pt idx="8289">
                  <c:v>53029.35383605957</c:v>
                </c:pt>
                <c:pt idx="8290">
                  <c:v>52946.823684692383</c:v>
                </c:pt>
                <c:pt idx="8291">
                  <c:v>52945.208450317383</c:v>
                </c:pt>
                <c:pt idx="8292">
                  <c:v>52945.208450317383</c:v>
                </c:pt>
                <c:pt idx="8293">
                  <c:v>52945.208450317383</c:v>
                </c:pt>
                <c:pt idx="8294">
                  <c:v>55460.433059692383</c:v>
                </c:pt>
                <c:pt idx="8295">
                  <c:v>50379.235137939453</c:v>
                </c:pt>
                <c:pt idx="8296">
                  <c:v>52547.013748168945</c:v>
                </c:pt>
                <c:pt idx="8297">
                  <c:v>49367.387176513672</c:v>
                </c:pt>
                <c:pt idx="8298">
                  <c:v>49709.271209716797</c:v>
                </c:pt>
                <c:pt idx="8299">
                  <c:v>49709.271331787102</c:v>
                </c:pt>
                <c:pt idx="8300">
                  <c:v>49709.271209716797</c:v>
                </c:pt>
                <c:pt idx="8301">
                  <c:v>49697.369110107422</c:v>
                </c:pt>
                <c:pt idx="8302">
                  <c:v>48795.517929077148</c:v>
                </c:pt>
                <c:pt idx="8303">
                  <c:v>48795.517929077148</c:v>
                </c:pt>
                <c:pt idx="8304">
                  <c:v>53731.700637817383</c:v>
                </c:pt>
                <c:pt idx="8305">
                  <c:v>53731.685852050781</c:v>
                </c:pt>
                <c:pt idx="8306">
                  <c:v>53712.300643920898</c:v>
                </c:pt>
                <c:pt idx="8307">
                  <c:v>54337.349990844727</c:v>
                </c:pt>
                <c:pt idx="8308">
                  <c:v>54337.349990844727</c:v>
                </c:pt>
                <c:pt idx="8309">
                  <c:v>54337.350051879883</c:v>
                </c:pt>
                <c:pt idx="8310">
                  <c:v>50826.771591186523</c:v>
                </c:pt>
                <c:pt idx="8311">
                  <c:v>50830.771591186523</c:v>
                </c:pt>
                <c:pt idx="8312">
                  <c:v>49694.514785766602</c:v>
                </c:pt>
                <c:pt idx="8313">
                  <c:v>49953.408767700195</c:v>
                </c:pt>
                <c:pt idx="8314">
                  <c:v>49880.288589477539</c:v>
                </c:pt>
                <c:pt idx="8315">
                  <c:v>49807.178848266602</c:v>
                </c:pt>
                <c:pt idx="8316">
                  <c:v>48660.523574829102</c:v>
                </c:pt>
                <c:pt idx="8317">
                  <c:v>48664.523574829102</c:v>
                </c:pt>
                <c:pt idx="8318">
                  <c:v>48673.747940063477</c:v>
                </c:pt>
                <c:pt idx="8319">
                  <c:v>48661.668106079102</c:v>
                </c:pt>
                <c:pt idx="8320">
                  <c:v>49538.154495239258</c:v>
                </c:pt>
                <c:pt idx="8321">
                  <c:v>49538.154495239258</c:v>
                </c:pt>
                <c:pt idx="8322">
                  <c:v>49424.720901489258</c:v>
                </c:pt>
                <c:pt idx="8323">
                  <c:v>49424.720840454102</c:v>
                </c:pt>
                <c:pt idx="8324">
                  <c:v>51401.672378540039</c:v>
                </c:pt>
                <c:pt idx="8325">
                  <c:v>51773.865798950195</c:v>
                </c:pt>
                <c:pt idx="8326">
                  <c:v>51085.348342895508</c:v>
                </c:pt>
                <c:pt idx="8327">
                  <c:v>47946.942092895508</c:v>
                </c:pt>
                <c:pt idx="8328">
                  <c:v>47816.62580871582</c:v>
                </c:pt>
                <c:pt idx="8329">
                  <c:v>47775.573135375977</c:v>
                </c:pt>
                <c:pt idx="8330">
                  <c:v>48835.190643310547</c:v>
                </c:pt>
                <c:pt idx="8331">
                  <c:v>48842.91291809082</c:v>
                </c:pt>
                <c:pt idx="8332">
                  <c:v>48842.913040161133</c:v>
                </c:pt>
                <c:pt idx="8333">
                  <c:v>48846.162063598633</c:v>
                </c:pt>
                <c:pt idx="8334">
                  <c:v>48842.91291809082</c:v>
                </c:pt>
                <c:pt idx="8335">
                  <c:v>49605.13655090332</c:v>
                </c:pt>
                <c:pt idx="8336">
                  <c:v>49609.13655090332</c:v>
                </c:pt>
                <c:pt idx="8337">
                  <c:v>49618.361038208008</c:v>
                </c:pt>
                <c:pt idx="8338">
                  <c:v>59692.569183349609</c:v>
                </c:pt>
                <c:pt idx="8339">
                  <c:v>59683.344818115234</c:v>
                </c:pt>
                <c:pt idx="8340">
                  <c:v>49928.860321044922</c:v>
                </c:pt>
                <c:pt idx="8341">
                  <c:v>48924.493118286133</c:v>
                </c:pt>
                <c:pt idx="8342">
                  <c:v>49509.018142700195</c:v>
                </c:pt>
                <c:pt idx="8343">
                  <c:v>47463.063247680657</c:v>
                </c:pt>
                <c:pt idx="8344">
                  <c:v>47521.116409301758</c:v>
                </c:pt>
                <c:pt idx="8345">
                  <c:v>47521.116165161133</c:v>
                </c:pt>
                <c:pt idx="8346">
                  <c:v>48523.327102661133</c:v>
                </c:pt>
                <c:pt idx="8347">
                  <c:v>49257.779251098633</c:v>
                </c:pt>
                <c:pt idx="8348">
                  <c:v>49695.418655395508</c:v>
                </c:pt>
                <c:pt idx="8349">
                  <c:v>49695.418655395508</c:v>
                </c:pt>
                <c:pt idx="8350">
                  <c:v>48864.675247192383</c:v>
                </c:pt>
                <c:pt idx="8351">
                  <c:v>48005.013259887695</c:v>
                </c:pt>
                <c:pt idx="8352">
                  <c:v>52556.292068481438</c:v>
                </c:pt>
                <c:pt idx="8353">
                  <c:v>53082.399490356438</c:v>
                </c:pt>
                <c:pt idx="8354">
                  <c:v>53323.33528137207</c:v>
                </c:pt>
                <c:pt idx="8355">
                  <c:v>48877.420547485352</c:v>
                </c:pt>
                <c:pt idx="8356">
                  <c:v>48868.19612121582</c:v>
                </c:pt>
                <c:pt idx="8357">
                  <c:v>50904.644973754883</c:v>
                </c:pt>
                <c:pt idx="8358">
                  <c:v>49376.655227661133</c:v>
                </c:pt>
                <c:pt idx="8359">
                  <c:v>49376.655471801758</c:v>
                </c:pt>
                <c:pt idx="8360">
                  <c:v>49285.000198364258</c:v>
                </c:pt>
                <c:pt idx="8361">
                  <c:v>49579.155044555664</c:v>
                </c:pt>
                <c:pt idx="8362">
                  <c:v>49766.450637817383</c:v>
                </c:pt>
                <c:pt idx="8363">
                  <c:v>50075.297439575195</c:v>
                </c:pt>
                <c:pt idx="8364">
                  <c:v>50075.297317504883</c:v>
                </c:pt>
                <c:pt idx="8365">
                  <c:v>49942.339920043945</c:v>
                </c:pt>
                <c:pt idx="8366">
                  <c:v>52880.664688110352</c:v>
                </c:pt>
                <c:pt idx="8367">
                  <c:v>52880.664688110352</c:v>
                </c:pt>
                <c:pt idx="8368">
                  <c:v>57000.917285919189</c:v>
                </c:pt>
                <c:pt idx="8369">
                  <c:v>58302.57146072387</c:v>
                </c:pt>
                <c:pt idx="8370">
                  <c:v>50604.33203125</c:v>
                </c:pt>
                <c:pt idx="8371">
                  <c:v>50609.279861450195</c:v>
                </c:pt>
                <c:pt idx="8372">
                  <c:v>50618.504287719727</c:v>
                </c:pt>
                <c:pt idx="8373">
                  <c:v>49354.815017700195</c:v>
                </c:pt>
                <c:pt idx="8374">
                  <c:v>50478.461013793945</c:v>
                </c:pt>
                <c:pt idx="8375">
                  <c:v>50487.685501098626</c:v>
                </c:pt>
                <c:pt idx="8376">
                  <c:v>50487.685501098626</c:v>
                </c:pt>
                <c:pt idx="8377">
                  <c:v>49351.704727172852</c:v>
                </c:pt>
                <c:pt idx="8378">
                  <c:v>49737.648147583008</c:v>
                </c:pt>
                <c:pt idx="8379">
                  <c:v>49848.715774536133</c:v>
                </c:pt>
                <c:pt idx="8380">
                  <c:v>49852.716018676758</c:v>
                </c:pt>
                <c:pt idx="8381">
                  <c:v>49731.731033325195</c:v>
                </c:pt>
                <c:pt idx="8382">
                  <c:v>56078.31916809082</c:v>
                </c:pt>
                <c:pt idx="8383">
                  <c:v>56078.319229125977</c:v>
                </c:pt>
                <c:pt idx="8384">
                  <c:v>56078.319290161133</c:v>
                </c:pt>
                <c:pt idx="8385">
                  <c:v>48352.943008422852</c:v>
                </c:pt>
                <c:pt idx="8386">
                  <c:v>48349.096817016602</c:v>
                </c:pt>
                <c:pt idx="8387">
                  <c:v>48801.945877075195</c:v>
                </c:pt>
                <c:pt idx="8388">
                  <c:v>48805.94612121582</c:v>
                </c:pt>
                <c:pt idx="8389">
                  <c:v>48815.170608520508</c:v>
                </c:pt>
                <c:pt idx="8390">
                  <c:v>48620.873428344727</c:v>
                </c:pt>
                <c:pt idx="8391">
                  <c:v>49758.481033325195</c:v>
                </c:pt>
                <c:pt idx="8392">
                  <c:v>49406.481033325195</c:v>
                </c:pt>
                <c:pt idx="8393">
                  <c:v>49406.481033325195</c:v>
                </c:pt>
                <c:pt idx="8394">
                  <c:v>51158.612869262695</c:v>
                </c:pt>
                <c:pt idx="8395">
                  <c:v>51085.503005981445</c:v>
                </c:pt>
                <c:pt idx="8396">
                  <c:v>49671.847366333008</c:v>
                </c:pt>
                <c:pt idx="8397">
                  <c:v>48752.130935668945</c:v>
                </c:pt>
                <c:pt idx="8398">
                  <c:v>48799.94221496582</c:v>
                </c:pt>
                <c:pt idx="8399">
                  <c:v>48701.198867797852</c:v>
                </c:pt>
                <c:pt idx="8400">
                  <c:v>50596.240921020508</c:v>
                </c:pt>
                <c:pt idx="8401">
                  <c:v>50605.465286254883</c:v>
                </c:pt>
                <c:pt idx="8402">
                  <c:v>50383.781631469727</c:v>
                </c:pt>
                <c:pt idx="8403">
                  <c:v>48935.003005981445</c:v>
                </c:pt>
                <c:pt idx="8404">
                  <c:v>48682.006790161126</c:v>
                </c:pt>
                <c:pt idx="8405">
                  <c:v>47860.15364074707</c:v>
                </c:pt>
                <c:pt idx="8406">
                  <c:v>51292.936111450188</c:v>
                </c:pt>
                <c:pt idx="8407">
                  <c:v>51292.936233520501</c:v>
                </c:pt>
                <c:pt idx="8408">
                  <c:v>51411.870071411133</c:v>
                </c:pt>
                <c:pt idx="8409">
                  <c:v>59844.758880615234</c:v>
                </c:pt>
                <c:pt idx="8410">
                  <c:v>59853.983428955078</c:v>
                </c:pt>
                <c:pt idx="8411">
                  <c:v>59853.983367919922</c:v>
                </c:pt>
                <c:pt idx="8412">
                  <c:v>59688.525909423828</c:v>
                </c:pt>
                <c:pt idx="8413">
                  <c:v>60434.561309814446</c:v>
                </c:pt>
                <c:pt idx="8414">
                  <c:v>60434.561309814446</c:v>
                </c:pt>
                <c:pt idx="8415">
                  <c:v>49554.641067504883</c:v>
                </c:pt>
                <c:pt idx="8416">
                  <c:v>48624.338577270508</c:v>
                </c:pt>
                <c:pt idx="8417">
                  <c:v>46579.437149047852</c:v>
                </c:pt>
                <c:pt idx="8418">
                  <c:v>46588.661514282227</c:v>
                </c:pt>
                <c:pt idx="8419">
                  <c:v>45991.192031860352</c:v>
                </c:pt>
                <c:pt idx="8420">
                  <c:v>47012.686233520508</c:v>
                </c:pt>
                <c:pt idx="8421">
                  <c:v>47012.686172485352</c:v>
                </c:pt>
                <c:pt idx="8422">
                  <c:v>47012.686111450195</c:v>
                </c:pt>
                <c:pt idx="8423">
                  <c:v>48358.146850585938</c:v>
                </c:pt>
                <c:pt idx="8424">
                  <c:v>48276.631713867188</c:v>
                </c:pt>
                <c:pt idx="8425">
                  <c:v>48276.631958007813</c:v>
                </c:pt>
                <c:pt idx="8426">
                  <c:v>49417.789184570313</c:v>
                </c:pt>
                <c:pt idx="8427">
                  <c:v>48890.630737304688</c:v>
                </c:pt>
                <c:pt idx="8428">
                  <c:v>58100.969024658203</c:v>
                </c:pt>
                <c:pt idx="8429">
                  <c:v>58100.969024658203</c:v>
                </c:pt>
                <c:pt idx="8430">
                  <c:v>49512.213256835938</c:v>
                </c:pt>
                <c:pt idx="8431">
                  <c:v>49512.213256835938</c:v>
                </c:pt>
                <c:pt idx="8432">
                  <c:v>49160.213256835938</c:v>
                </c:pt>
                <c:pt idx="8433">
                  <c:v>48658.456497192383</c:v>
                </c:pt>
                <c:pt idx="8434">
                  <c:v>48658.456497192383</c:v>
                </c:pt>
                <c:pt idx="8435">
                  <c:v>48658.456619262695</c:v>
                </c:pt>
                <c:pt idx="8436">
                  <c:v>48551.574966430664</c:v>
                </c:pt>
                <c:pt idx="8437">
                  <c:v>49622.624954223633</c:v>
                </c:pt>
                <c:pt idx="8438">
                  <c:v>57817.641494750977</c:v>
                </c:pt>
                <c:pt idx="8439">
                  <c:v>57869.966506958001</c:v>
                </c:pt>
                <c:pt idx="8440">
                  <c:v>57979.53352355957</c:v>
                </c:pt>
                <c:pt idx="8441">
                  <c:v>58261.145660400391</c:v>
                </c:pt>
                <c:pt idx="8442">
                  <c:v>58260.193756103516</c:v>
                </c:pt>
                <c:pt idx="8443">
                  <c:v>58264.193695068359</c:v>
                </c:pt>
                <c:pt idx="8444">
                  <c:v>58065.896575927734</c:v>
                </c:pt>
                <c:pt idx="8445">
                  <c:v>47125.217361450195</c:v>
                </c:pt>
                <c:pt idx="8446">
                  <c:v>47125.217361450195</c:v>
                </c:pt>
                <c:pt idx="8447">
                  <c:v>49919.88410949707</c:v>
                </c:pt>
                <c:pt idx="8448">
                  <c:v>49919.88459777832</c:v>
                </c:pt>
                <c:pt idx="8449">
                  <c:v>50840.012054443352</c:v>
                </c:pt>
                <c:pt idx="8450">
                  <c:v>50840.011932373047</c:v>
                </c:pt>
                <c:pt idx="8451">
                  <c:v>50454.697601318352</c:v>
                </c:pt>
                <c:pt idx="8452">
                  <c:v>50721.080047607422</c:v>
                </c:pt>
                <c:pt idx="8453">
                  <c:v>52762.11213684082</c:v>
                </c:pt>
                <c:pt idx="8454">
                  <c:v>52762.11262512207</c:v>
                </c:pt>
                <c:pt idx="8455">
                  <c:v>52762.11311340332</c:v>
                </c:pt>
                <c:pt idx="8456">
                  <c:v>52567.81575012207</c:v>
                </c:pt>
                <c:pt idx="8457">
                  <c:v>59353.83235168457</c:v>
                </c:pt>
                <c:pt idx="8458">
                  <c:v>59363.05696105957</c:v>
                </c:pt>
                <c:pt idx="8459">
                  <c:v>59363.05696105957</c:v>
                </c:pt>
                <c:pt idx="8460">
                  <c:v>51094.455642700195</c:v>
                </c:pt>
                <c:pt idx="8461">
                  <c:v>51103.680068969727</c:v>
                </c:pt>
                <c:pt idx="8462">
                  <c:v>50011.336013793945</c:v>
                </c:pt>
                <c:pt idx="8463">
                  <c:v>50011.335891723633</c:v>
                </c:pt>
                <c:pt idx="8464">
                  <c:v>49650.111526489258</c:v>
                </c:pt>
                <c:pt idx="8465">
                  <c:v>47163.116165161133</c:v>
                </c:pt>
                <c:pt idx="8466">
                  <c:v>46879.300003051758</c:v>
                </c:pt>
                <c:pt idx="8467">
                  <c:v>48448.723037719727</c:v>
                </c:pt>
                <c:pt idx="8468">
                  <c:v>48439.229141235352</c:v>
                </c:pt>
                <c:pt idx="8469">
                  <c:v>50855.465896606438</c:v>
                </c:pt>
                <c:pt idx="8470">
                  <c:v>50790.36116027832</c:v>
                </c:pt>
                <c:pt idx="8471">
                  <c:v>56064.807022094727</c:v>
                </c:pt>
                <c:pt idx="8472">
                  <c:v>56187.74055480957</c:v>
                </c:pt>
                <c:pt idx="8473">
                  <c:v>56197.325271606445</c:v>
                </c:pt>
                <c:pt idx="8474">
                  <c:v>56188.10090637207</c:v>
                </c:pt>
                <c:pt idx="8475">
                  <c:v>50590.589324951172</c:v>
                </c:pt>
                <c:pt idx="8476">
                  <c:v>50676.955047607422</c:v>
                </c:pt>
                <c:pt idx="8477">
                  <c:v>50676.955291748047</c:v>
                </c:pt>
                <c:pt idx="8478">
                  <c:v>50611.850311279297</c:v>
                </c:pt>
                <c:pt idx="8479">
                  <c:v>48074.354721069336</c:v>
                </c:pt>
                <c:pt idx="8480">
                  <c:v>45677.626907348633</c:v>
                </c:pt>
                <c:pt idx="8481">
                  <c:v>45677.626907348633</c:v>
                </c:pt>
                <c:pt idx="8482">
                  <c:v>46055.12873840332</c:v>
                </c:pt>
                <c:pt idx="8483">
                  <c:v>46055.128616333008</c:v>
                </c:pt>
                <c:pt idx="8484">
                  <c:v>45956.385208129883</c:v>
                </c:pt>
                <c:pt idx="8485">
                  <c:v>48815.759231567383</c:v>
                </c:pt>
                <c:pt idx="8486">
                  <c:v>49508.531936645508</c:v>
                </c:pt>
                <c:pt idx="8487">
                  <c:v>49517.756240844727</c:v>
                </c:pt>
                <c:pt idx="8488">
                  <c:v>48946.789443969727</c:v>
                </c:pt>
                <c:pt idx="8489">
                  <c:v>48768.802505493164</c:v>
                </c:pt>
                <c:pt idx="8490">
                  <c:v>62653.792678833008</c:v>
                </c:pt>
                <c:pt idx="8491">
                  <c:v>63338.711624145508</c:v>
                </c:pt>
                <c:pt idx="8492">
                  <c:v>49712.857803344727</c:v>
                </c:pt>
                <c:pt idx="8493">
                  <c:v>48327.32795715332</c:v>
                </c:pt>
                <c:pt idx="8494">
                  <c:v>48327.328323364258</c:v>
                </c:pt>
                <c:pt idx="8495">
                  <c:v>48327.328506469727</c:v>
                </c:pt>
                <c:pt idx="8496">
                  <c:v>48100.47883605957</c:v>
                </c:pt>
                <c:pt idx="8497">
                  <c:v>52438.375030517578</c:v>
                </c:pt>
                <c:pt idx="8498">
                  <c:v>52438.375030517578</c:v>
                </c:pt>
                <c:pt idx="8499">
                  <c:v>52119.972198486328</c:v>
                </c:pt>
                <c:pt idx="8500">
                  <c:v>58613.208160400391</c:v>
                </c:pt>
                <c:pt idx="8501">
                  <c:v>58613.208038330078</c:v>
                </c:pt>
                <c:pt idx="8502">
                  <c:v>60328.446380615234</c:v>
                </c:pt>
                <c:pt idx="8503">
                  <c:v>60328.446441650391</c:v>
                </c:pt>
                <c:pt idx="8504">
                  <c:v>59976.446441650391</c:v>
                </c:pt>
                <c:pt idx="8505">
                  <c:v>49567.323524475098</c:v>
                </c:pt>
                <c:pt idx="8506">
                  <c:v>50368.12922668457</c:v>
                </c:pt>
                <c:pt idx="8507">
                  <c:v>50510.717239379883</c:v>
                </c:pt>
                <c:pt idx="8508">
                  <c:v>50519.941604614258</c:v>
                </c:pt>
                <c:pt idx="8509">
                  <c:v>49274.408889770508</c:v>
                </c:pt>
                <c:pt idx="8510">
                  <c:v>49276.443801879883</c:v>
                </c:pt>
                <c:pt idx="8511">
                  <c:v>49186.924758911133</c:v>
                </c:pt>
                <c:pt idx="8512">
                  <c:v>49088.181106567383</c:v>
                </c:pt>
                <c:pt idx="8513">
                  <c:v>50787.930618286133</c:v>
                </c:pt>
                <c:pt idx="8514">
                  <c:v>50669.559646606438</c:v>
                </c:pt>
                <c:pt idx="8515">
                  <c:v>50286.834671020501</c:v>
                </c:pt>
                <c:pt idx="8516">
                  <c:v>58655.558258056641</c:v>
                </c:pt>
                <c:pt idx="8517">
                  <c:v>58745.923858642578</c:v>
                </c:pt>
                <c:pt idx="8518">
                  <c:v>58755.148101806641</c:v>
                </c:pt>
                <c:pt idx="8519">
                  <c:v>59729.684844970696</c:v>
                </c:pt>
                <c:pt idx="8520">
                  <c:v>48454.162490844727</c:v>
                </c:pt>
                <c:pt idx="8521">
                  <c:v>48444.938064575195</c:v>
                </c:pt>
                <c:pt idx="8522">
                  <c:v>51374.209365844727</c:v>
                </c:pt>
                <c:pt idx="8523">
                  <c:v>49396.822219848633</c:v>
                </c:pt>
                <c:pt idx="8524">
                  <c:v>49387.597793579102</c:v>
                </c:pt>
                <c:pt idx="8525">
                  <c:v>50099.581985473633</c:v>
                </c:pt>
                <c:pt idx="8526">
                  <c:v>50099.581924438477</c:v>
                </c:pt>
                <c:pt idx="8527">
                  <c:v>50103.582229614258</c:v>
                </c:pt>
                <c:pt idx="8528">
                  <c:v>50112.806594848633</c:v>
                </c:pt>
                <c:pt idx="8529">
                  <c:v>50103.582229614258</c:v>
                </c:pt>
                <c:pt idx="8530">
                  <c:v>53488.820877075195</c:v>
                </c:pt>
                <c:pt idx="8531">
                  <c:v>53103.506484985352</c:v>
                </c:pt>
                <c:pt idx="8532">
                  <c:v>56430.714569091797</c:v>
                </c:pt>
                <c:pt idx="8533">
                  <c:v>56367.038604736328</c:v>
                </c:pt>
                <c:pt idx="8534">
                  <c:v>59032.999298095703</c:v>
                </c:pt>
                <c:pt idx="8535">
                  <c:v>51688.20491027832</c:v>
                </c:pt>
                <c:pt idx="8536">
                  <c:v>52787.333084106445</c:v>
                </c:pt>
                <c:pt idx="8537">
                  <c:v>52535.469802856445</c:v>
                </c:pt>
                <c:pt idx="8538">
                  <c:v>49439.79133605957</c:v>
                </c:pt>
                <c:pt idx="8539">
                  <c:v>49928.614944458008</c:v>
                </c:pt>
                <c:pt idx="8540">
                  <c:v>49937.83967590332</c:v>
                </c:pt>
                <c:pt idx="8541">
                  <c:v>49937.839797973626</c:v>
                </c:pt>
                <c:pt idx="8542">
                  <c:v>50444.829055786126</c:v>
                </c:pt>
                <c:pt idx="8543">
                  <c:v>49117.903030395508</c:v>
                </c:pt>
                <c:pt idx="8544">
                  <c:v>50525.304275512695</c:v>
                </c:pt>
                <c:pt idx="8545">
                  <c:v>50575.474380493164</c:v>
                </c:pt>
                <c:pt idx="8546">
                  <c:v>50707.30451965332</c:v>
                </c:pt>
                <c:pt idx="8547">
                  <c:v>50256.885452270508</c:v>
                </c:pt>
                <c:pt idx="8548">
                  <c:v>58287.508255004883</c:v>
                </c:pt>
                <c:pt idx="8549">
                  <c:v>58287.508377075188</c:v>
                </c:pt>
                <c:pt idx="8550">
                  <c:v>50001.815017700195</c:v>
                </c:pt>
                <c:pt idx="8551">
                  <c:v>49879.673416137695</c:v>
                </c:pt>
                <c:pt idx="8552">
                  <c:v>49603.458572387695</c:v>
                </c:pt>
                <c:pt idx="8553">
                  <c:v>49874.096328735352</c:v>
                </c:pt>
                <c:pt idx="8554">
                  <c:v>50162.83283996582</c:v>
                </c:pt>
                <c:pt idx="8555">
                  <c:v>49834.291137695313</c:v>
                </c:pt>
                <c:pt idx="8556">
                  <c:v>46405.837539672852</c:v>
                </c:pt>
                <c:pt idx="8557">
                  <c:v>46415.06233215332</c:v>
                </c:pt>
                <c:pt idx="8558">
                  <c:v>59612.078155517578</c:v>
                </c:pt>
                <c:pt idx="8559">
                  <c:v>58795.703277587891</c:v>
                </c:pt>
                <c:pt idx="8560">
                  <c:v>58795.703277587891</c:v>
                </c:pt>
                <c:pt idx="8561">
                  <c:v>58948.496002197266</c:v>
                </c:pt>
                <c:pt idx="8562">
                  <c:v>58698.425781249993</c:v>
                </c:pt>
                <c:pt idx="8563">
                  <c:v>58625.525512695313</c:v>
                </c:pt>
                <c:pt idx="8564">
                  <c:v>58552.625671386719</c:v>
                </c:pt>
                <c:pt idx="8565">
                  <c:v>48759.317947387695</c:v>
                </c:pt>
                <c:pt idx="8566">
                  <c:v>49244.045364379876</c:v>
                </c:pt>
                <c:pt idx="8567">
                  <c:v>48542.826736450195</c:v>
                </c:pt>
                <c:pt idx="8568">
                  <c:v>48542.826736450195</c:v>
                </c:pt>
                <c:pt idx="8569">
                  <c:v>50693.40998840332</c:v>
                </c:pt>
                <c:pt idx="8570">
                  <c:v>49555.196365356445</c:v>
                </c:pt>
                <c:pt idx="8571">
                  <c:v>49508.40217590332</c:v>
                </c:pt>
                <c:pt idx="8572">
                  <c:v>49508.402420043945</c:v>
                </c:pt>
                <c:pt idx="8573">
                  <c:v>49443.296951293945</c:v>
                </c:pt>
                <c:pt idx="8574">
                  <c:v>49999.31672668457</c:v>
                </c:pt>
                <c:pt idx="8575">
                  <c:v>49944.72834777832</c:v>
                </c:pt>
                <c:pt idx="8576">
                  <c:v>50015.247146606445</c:v>
                </c:pt>
                <c:pt idx="8577">
                  <c:v>50015.247146606445</c:v>
                </c:pt>
                <c:pt idx="8578">
                  <c:v>46901.02033996582</c:v>
                </c:pt>
                <c:pt idx="8579">
                  <c:v>46755.686599731445</c:v>
                </c:pt>
                <c:pt idx="8580">
                  <c:v>63595.836990356445</c:v>
                </c:pt>
                <c:pt idx="8581">
                  <c:v>50430.5234375</c:v>
                </c:pt>
                <c:pt idx="8582">
                  <c:v>50434.5234375</c:v>
                </c:pt>
                <c:pt idx="8583">
                  <c:v>50872.723587036133</c:v>
                </c:pt>
                <c:pt idx="8584">
                  <c:v>50872.723587036133</c:v>
                </c:pt>
                <c:pt idx="8585">
                  <c:v>50929.343902587891</c:v>
                </c:pt>
                <c:pt idx="8586">
                  <c:v>50938.568572998047</c:v>
                </c:pt>
                <c:pt idx="8587">
                  <c:v>50938.568511962891</c:v>
                </c:pt>
                <c:pt idx="8588">
                  <c:v>50735.047027587891</c:v>
                </c:pt>
                <c:pt idx="8589">
                  <c:v>58776.386322021484</c:v>
                </c:pt>
                <c:pt idx="8590">
                  <c:v>59091.081085205078</c:v>
                </c:pt>
                <c:pt idx="8591">
                  <c:v>59940.418060302734</c:v>
                </c:pt>
                <c:pt idx="8592">
                  <c:v>59940.418060302734</c:v>
                </c:pt>
                <c:pt idx="8593">
                  <c:v>59940.417999267578</c:v>
                </c:pt>
                <c:pt idx="8594">
                  <c:v>59940.418060302734</c:v>
                </c:pt>
                <c:pt idx="8595">
                  <c:v>47638.855056762695</c:v>
                </c:pt>
                <c:pt idx="8596">
                  <c:v>48559.933181762695</c:v>
                </c:pt>
                <c:pt idx="8597">
                  <c:v>50148.164199829102</c:v>
                </c:pt>
                <c:pt idx="8598">
                  <c:v>50264.207046508789</c:v>
                </c:pt>
                <c:pt idx="8599">
                  <c:v>50866.519805908203</c:v>
                </c:pt>
                <c:pt idx="8600">
                  <c:v>51371.764739990234</c:v>
                </c:pt>
                <c:pt idx="8601">
                  <c:v>51371.764739990234</c:v>
                </c:pt>
                <c:pt idx="8602">
                  <c:v>51099.044769287102</c:v>
                </c:pt>
                <c:pt idx="8603">
                  <c:v>51459.177322387688</c:v>
                </c:pt>
                <c:pt idx="8604">
                  <c:v>51459.177810668938</c:v>
                </c:pt>
                <c:pt idx="8605">
                  <c:v>51755.796463012688</c:v>
                </c:pt>
                <c:pt idx="8606">
                  <c:v>52043.09504699707</c:v>
                </c:pt>
                <c:pt idx="8607">
                  <c:v>58299.489700317383</c:v>
                </c:pt>
                <c:pt idx="8608">
                  <c:v>58303.489822387688</c:v>
                </c:pt>
                <c:pt idx="8609">
                  <c:v>58574.93293762207</c:v>
                </c:pt>
                <c:pt idx="8610">
                  <c:v>50018.794692993164</c:v>
                </c:pt>
                <c:pt idx="8611">
                  <c:v>50018.794692993164</c:v>
                </c:pt>
                <c:pt idx="8612">
                  <c:v>48572.311965942383</c:v>
                </c:pt>
                <c:pt idx="8613">
                  <c:v>49344.672927856445</c:v>
                </c:pt>
                <c:pt idx="8614">
                  <c:v>49344.672927856445</c:v>
                </c:pt>
                <c:pt idx="8615">
                  <c:v>49186.365432739258</c:v>
                </c:pt>
                <c:pt idx="8616">
                  <c:v>49580.904373168938</c:v>
                </c:pt>
                <c:pt idx="8617">
                  <c:v>48535.079788208001</c:v>
                </c:pt>
                <c:pt idx="8618">
                  <c:v>49944.508743286133</c:v>
                </c:pt>
                <c:pt idx="8619">
                  <c:v>49944.508743286133</c:v>
                </c:pt>
                <c:pt idx="8620">
                  <c:v>50709.99885559082</c:v>
                </c:pt>
                <c:pt idx="8621">
                  <c:v>50256.72932434082</c:v>
                </c:pt>
                <c:pt idx="8622">
                  <c:v>49725.690994262695</c:v>
                </c:pt>
                <c:pt idx="8623">
                  <c:v>57649.667999267578</c:v>
                </c:pt>
                <c:pt idx="8624">
                  <c:v>57576.547882080078</c:v>
                </c:pt>
                <c:pt idx="8625">
                  <c:v>62111.182815551758</c:v>
                </c:pt>
                <c:pt idx="8626">
                  <c:v>62387.158767700195</c:v>
                </c:pt>
                <c:pt idx="8627">
                  <c:v>50808.791763305664</c:v>
                </c:pt>
                <c:pt idx="8628">
                  <c:v>50808.79182434082</c:v>
                </c:pt>
                <c:pt idx="8629">
                  <c:v>50081.195098876953</c:v>
                </c:pt>
                <c:pt idx="8630">
                  <c:v>49468.184112548828</c:v>
                </c:pt>
                <c:pt idx="8631">
                  <c:v>49905.823028564453</c:v>
                </c:pt>
                <c:pt idx="8632">
                  <c:v>49523.263702392578</c:v>
                </c:pt>
                <c:pt idx="8633">
                  <c:v>56710.151397705078</c:v>
                </c:pt>
                <c:pt idx="8634">
                  <c:v>56710.151458740234</c:v>
                </c:pt>
                <c:pt idx="8635">
                  <c:v>56979.621734619141</c:v>
                </c:pt>
                <c:pt idx="8636">
                  <c:v>57966.571441650391</c:v>
                </c:pt>
                <c:pt idx="8637">
                  <c:v>57970.571319580078</c:v>
                </c:pt>
                <c:pt idx="8638">
                  <c:v>58365.112152099609</c:v>
                </c:pt>
                <c:pt idx="8639">
                  <c:v>58355.887786865234</c:v>
                </c:pt>
                <c:pt idx="8640">
                  <c:v>50390.754531860352</c:v>
                </c:pt>
                <c:pt idx="8641">
                  <c:v>48985.998794555664</c:v>
                </c:pt>
                <c:pt idx="8642">
                  <c:v>48985.99885559082</c:v>
                </c:pt>
                <c:pt idx="8643">
                  <c:v>48608.045974731445</c:v>
                </c:pt>
                <c:pt idx="8644">
                  <c:v>48539.146072387695</c:v>
                </c:pt>
                <c:pt idx="8645">
                  <c:v>48475.471572875977</c:v>
                </c:pt>
                <c:pt idx="8646">
                  <c:v>48466.247146606445</c:v>
                </c:pt>
                <c:pt idx="8647">
                  <c:v>48699.834136962891</c:v>
                </c:pt>
                <c:pt idx="8648">
                  <c:v>48699.834197998047</c:v>
                </c:pt>
                <c:pt idx="8649">
                  <c:v>60192.923294067368</c:v>
                </c:pt>
                <c:pt idx="8650">
                  <c:v>59429.433792114251</c:v>
                </c:pt>
                <c:pt idx="8651">
                  <c:v>58543.633010864251</c:v>
                </c:pt>
                <c:pt idx="8652">
                  <c:v>62505.947463989258</c:v>
                </c:pt>
                <c:pt idx="8653">
                  <c:v>63042.664749145508</c:v>
                </c:pt>
                <c:pt idx="8654">
                  <c:v>62888.040237426758</c:v>
                </c:pt>
                <c:pt idx="8655">
                  <c:v>48501.647804260254</c:v>
                </c:pt>
                <c:pt idx="8656">
                  <c:v>48687.575820922852</c:v>
                </c:pt>
                <c:pt idx="8657">
                  <c:v>48696.800247192383</c:v>
                </c:pt>
                <c:pt idx="8658">
                  <c:v>49123.698806762695</c:v>
                </c:pt>
                <c:pt idx="8659">
                  <c:v>49113.457229614258</c:v>
                </c:pt>
                <c:pt idx="8660">
                  <c:v>48651.750015258789</c:v>
                </c:pt>
                <c:pt idx="8661">
                  <c:v>48593.358108520508</c:v>
                </c:pt>
                <c:pt idx="8662">
                  <c:v>49749.609222412109</c:v>
                </c:pt>
                <c:pt idx="8663">
                  <c:v>49749.609283447266</c:v>
                </c:pt>
                <c:pt idx="8664">
                  <c:v>57951.77375793457</c:v>
                </c:pt>
                <c:pt idx="8665">
                  <c:v>58584.373489379883</c:v>
                </c:pt>
                <c:pt idx="8666">
                  <c:v>58510.614456176758</c:v>
                </c:pt>
                <c:pt idx="8667">
                  <c:v>60823.597610473626</c:v>
                </c:pt>
                <c:pt idx="8668">
                  <c:v>62552.503616333008</c:v>
                </c:pt>
                <c:pt idx="8669">
                  <c:v>62462.985305786126</c:v>
                </c:pt>
                <c:pt idx="8670">
                  <c:v>50261.909622192383</c:v>
                </c:pt>
                <c:pt idx="8671">
                  <c:v>50314.041152954102</c:v>
                </c:pt>
                <c:pt idx="8672">
                  <c:v>50323.26545715332</c:v>
                </c:pt>
                <c:pt idx="8673">
                  <c:v>49971.265823364258</c:v>
                </c:pt>
                <c:pt idx="8674">
                  <c:v>49962.041458129883</c:v>
                </c:pt>
                <c:pt idx="8675">
                  <c:v>49457.741836547852</c:v>
                </c:pt>
                <c:pt idx="8676">
                  <c:v>49466.966506958008</c:v>
                </c:pt>
                <c:pt idx="8677">
                  <c:v>49210.937393188477</c:v>
                </c:pt>
                <c:pt idx="8678">
                  <c:v>49210.937393188477</c:v>
                </c:pt>
                <c:pt idx="8679">
                  <c:v>49022.674758911133</c:v>
                </c:pt>
                <c:pt idx="8680">
                  <c:v>46786.009017944336</c:v>
                </c:pt>
                <c:pt idx="8681">
                  <c:v>46713.670700073242</c:v>
                </c:pt>
                <c:pt idx="8682">
                  <c:v>50939.890777587891</c:v>
                </c:pt>
                <c:pt idx="8683">
                  <c:v>51179.344863891602</c:v>
                </c:pt>
                <c:pt idx="8684">
                  <c:v>51179.344863891602</c:v>
                </c:pt>
                <c:pt idx="8685">
                  <c:v>61988.642105102539</c:v>
                </c:pt>
                <c:pt idx="8686">
                  <c:v>51405.005035400391</c:v>
                </c:pt>
                <c:pt idx="8687">
                  <c:v>50289.687454223626</c:v>
                </c:pt>
                <c:pt idx="8688">
                  <c:v>49904.373001098626</c:v>
                </c:pt>
                <c:pt idx="8689">
                  <c:v>49904.373001098626</c:v>
                </c:pt>
                <c:pt idx="8690">
                  <c:v>50280.463088989258</c:v>
                </c:pt>
                <c:pt idx="8691">
                  <c:v>49800.259658813477</c:v>
                </c:pt>
                <c:pt idx="8692">
                  <c:v>49800.259658813477</c:v>
                </c:pt>
                <c:pt idx="8693">
                  <c:v>49800.25959777832</c:v>
                </c:pt>
                <c:pt idx="8694">
                  <c:v>60130.565322875977</c:v>
                </c:pt>
                <c:pt idx="8695">
                  <c:v>57244.950286865234</c:v>
                </c:pt>
                <c:pt idx="8696">
                  <c:v>56779.592193603516</c:v>
                </c:pt>
                <c:pt idx="8697">
                  <c:v>57028.281768798828</c:v>
                </c:pt>
                <c:pt idx="8698">
                  <c:v>57022.334259033203</c:v>
                </c:pt>
                <c:pt idx="8699">
                  <c:v>56791.484771728516</c:v>
                </c:pt>
                <c:pt idx="8700">
                  <c:v>63679.379592895508</c:v>
                </c:pt>
                <c:pt idx="8701">
                  <c:v>63894.019729614258</c:v>
                </c:pt>
                <c:pt idx="8702">
                  <c:v>50622.311599731445</c:v>
                </c:pt>
                <c:pt idx="8703">
                  <c:v>50811.29573059082</c:v>
                </c:pt>
                <c:pt idx="8704">
                  <c:v>50401.992462158196</c:v>
                </c:pt>
                <c:pt idx="8705">
                  <c:v>50401.993682861328</c:v>
                </c:pt>
                <c:pt idx="8706">
                  <c:v>50401.993438720696</c:v>
                </c:pt>
                <c:pt idx="8707">
                  <c:v>57345.468963623047</c:v>
                </c:pt>
                <c:pt idx="8708">
                  <c:v>57349.469085693359</c:v>
                </c:pt>
                <c:pt idx="8709">
                  <c:v>57358.693572998047</c:v>
                </c:pt>
                <c:pt idx="8710">
                  <c:v>57267.953765869141</c:v>
                </c:pt>
                <c:pt idx="8711">
                  <c:v>58272.948394775391</c:v>
                </c:pt>
                <c:pt idx="8712">
                  <c:v>58282.172637939453</c:v>
                </c:pt>
                <c:pt idx="8713">
                  <c:v>58282.172821044922</c:v>
                </c:pt>
                <c:pt idx="8714">
                  <c:v>58282.172821044922</c:v>
                </c:pt>
                <c:pt idx="8715">
                  <c:v>48095.957595825195</c:v>
                </c:pt>
                <c:pt idx="8716">
                  <c:v>48095.957595825195</c:v>
                </c:pt>
                <c:pt idx="8717">
                  <c:v>48095.957595825195</c:v>
                </c:pt>
                <c:pt idx="8718">
                  <c:v>49573.063064575195</c:v>
                </c:pt>
                <c:pt idx="8719">
                  <c:v>49582.287490844727</c:v>
                </c:pt>
                <c:pt idx="8720">
                  <c:v>49582.287551879883</c:v>
                </c:pt>
                <c:pt idx="8721">
                  <c:v>49582.287551879883</c:v>
                </c:pt>
                <c:pt idx="8722">
                  <c:v>51546.242874145508</c:v>
                </c:pt>
                <c:pt idx="8723">
                  <c:v>51320.741775512695</c:v>
                </c:pt>
                <c:pt idx="8724">
                  <c:v>50833.069900512695</c:v>
                </c:pt>
                <c:pt idx="8725">
                  <c:v>47883.380813598633</c:v>
                </c:pt>
                <c:pt idx="8726">
                  <c:v>47883.381240844727</c:v>
                </c:pt>
                <c:pt idx="8727">
                  <c:v>47747.271926879883</c:v>
                </c:pt>
                <c:pt idx="8728">
                  <c:v>50175.617263793945</c:v>
                </c:pt>
                <c:pt idx="8729">
                  <c:v>50175.617263793945</c:v>
                </c:pt>
                <c:pt idx="8730">
                  <c:v>50987.211196899414</c:v>
                </c:pt>
                <c:pt idx="8731">
                  <c:v>51346.095779418945</c:v>
                </c:pt>
                <c:pt idx="8732">
                  <c:v>50241.981826782227</c:v>
                </c:pt>
                <c:pt idx="8733">
                  <c:v>47782.545791625977</c:v>
                </c:pt>
                <c:pt idx="8734">
                  <c:v>49592.942153930664</c:v>
                </c:pt>
                <c:pt idx="8735">
                  <c:v>48923.731399536133</c:v>
                </c:pt>
                <c:pt idx="8736">
                  <c:v>48734.734085083008</c:v>
                </c:pt>
                <c:pt idx="8737">
                  <c:v>48444.230178833008</c:v>
                </c:pt>
                <c:pt idx="8738">
                  <c:v>48445.182327270508</c:v>
                </c:pt>
                <c:pt idx="8739">
                  <c:v>58772.824172973633</c:v>
                </c:pt>
                <c:pt idx="8740">
                  <c:v>58776.824234008789</c:v>
                </c:pt>
                <c:pt idx="8741">
                  <c:v>58786.048721313477</c:v>
                </c:pt>
                <c:pt idx="8742">
                  <c:v>58696.52961730957</c:v>
                </c:pt>
                <c:pt idx="8743">
                  <c:v>58661.336074829102</c:v>
                </c:pt>
                <c:pt idx="8744">
                  <c:v>58597.450698852539</c:v>
                </c:pt>
                <c:pt idx="8745">
                  <c:v>48681.690383911126</c:v>
                </c:pt>
                <c:pt idx="8746">
                  <c:v>48743.823684692376</c:v>
                </c:pt>
                <c:pt idx="8747">
                  <c:v>48785.63362121582</c:v>
                </c:pt>
                <c:pt idx="8748">
                  <c:v>48882.42951965332</c:v>
                </c:pt>
                <c:pt idx="8749">
                  <c:v>48835.725540161126</c:v>
                </c:pt>
                <c:pt idx="8750">
                  <c:v>47609.745559692376</c:v>
                </c:pt>
                <c:pt idx="8751">
                  <c:v>47173.706619262695</c:v>
                </c:pt>
                <c:pt idx="8752">
                  <c:v>46978.32307434082</c:v>
                </c:pt>
                <c:pt idx="8753">
                  <c:v>47248.520950317376</c:v>
                </c:pt>
                <c:pt idx="8754">
                  <c:v>46835.635452270508</c:v>
                </c:pt>
                <c:pt idx="8755">
                  <c:v>51777.545974731438</c:v>
                </c:pt>
                <c:pt idx="8756">
                  <c:v>51598.50813293457</c:v>
                </c:pt>
                <c:pt idx="8757">
                  <c:v>56583.876174926758</c:v>
                </c:pt>
                <c:pt idx="8758">
                  <c:v>56583.876052856445</c:v>
                </c:pt>
                <c:pt idx="8759">
                  <c:v>56702.809768676758</c:v>
                </c:pt>
                <c:pt idx="8760">
                  <c:v>49197.801895141602</c:v>
                </c:pt>
                <c:pt idx="8761">
                  <c:v>47726.837051391602</c:v>
                </c:pt>
                <c:pt idx="8762">
                  <c:v>47657.937088012695</c:v>
                </c:pt>
                <c:pt idx="8763">
                  <c:v>47594.262588500977</c:v>
                </c:pt>
                <c:pt idx="8764">
                  <c:v>47222.078750610352</c:v>
                </c:pt>
                <c:pt idx="8765">
                  <c:v>46550.86897277832</c:v>
                </c:pt>
                <c:pt idx="8766">
                  <c:v>46550.868911743164</c:v>
                </c:pt>
                <c:pt idx="8767">
                  <c:v>47014.009536743164</c:v>
                </c:pt>
                <c:pt idx="8768">
                  <c:v>48685.32844543457</c:v>
                </c:pt>
                <c:pt idx="8769">
                  <c:v>48752.282623291016</c:v>
                </c:pt>
                <c:pt idx="8770">
                  <c:v>48756.282623291016</c:v>
                </c:pt>
                <c:pt idx="8771">
                  <c:v>48753.910552978516</c:v>
                </c:pt>
                <c:pt idx="8772">
                  <c:v>61846.715896606445</c:v>
                </c:pt>
                <c:pt idx="8773">
                  <c:v>63625.792922973626</c:v>
                </c:pt>
                <c:pt idx="8774">
                  <c:v>62966.989456176758</c:v>
                </c:pt>
                <c:pt idx="8775">
                  <c:v>48665.680252075195</c:v>
                </c:pt>
                <c:pt idx="8776">
                  <c:v>48665.680252075195</c:v>
                </c:pt>
                <c:pt idx="8777">
                  <c:v>48669.680374145508</c:v>
                </c:pt>
                <c:pt idx="8778">
                  <c:v>48678.904739379883</c:v>
                </c:pt>
                <c:pt idx="8779">
                  <c:v>49908.857620239258</c:v>
                </c:pt>
                <c:pt idx="8780">
                  <c:v>49658.237014770508</c:v>
                </c:pt>
                <c:pt idx="8781">
                  <c:v>50330.899795532227</c:v>
                </c:pt>
                <c:pt idx="8782">
                  <c:v>49212.601150512695</c:v>
                </c:pt>
                <c:pt idx="8783">
                  <c:v>49212.601150512695</c:v>
                </c:pt>
                <c:pt idx="8784">
                  <c:v>47565.632888793945</c:v>
                </c:pt>
                <c:pt idx="8785">
                  <c:v>48403.101821899414</c:v>
                </c:pt>
                <c:pt idx="8786">
                  <c:v>48403.101821899414</c:v>
                </c:pt>
                <c:pt idx="8787">
                  <c:v>50103.514724731445</c:v>
                </c:pt>
                <c:pt idx="8788">
                  <c:v>50112.73908996582</c:v>
                </c:pt>
                <c:pt idx="8789">
                  <c:v>49758.65412902832</c:v>
                </c:pt>
                <c:pt idx="8790">
                  <c:v>48917.227249145508</c:v>
                </c:pt>
                <c:pt idx="8791">
                  <c:v>49078.718948364258</c:v>
                </c:pt>
                <c:pt idx="8792">
                  <c:v>49078.718826293945</c:v>
                </c:pt>
                <c:pt idx="8793">
                  <c:v>49091.943252563477</c:v>
                </c:pt>
                <c:pt idx="8794">
                  <c:v>49081.880081176758</c:v>
                </c:pt>
                <c:pt idx="8795">
                  <c:v>47752.378494262695</c:v>
                </c:pt>
                <c:pt idx="8796">
                  <c:v>48346.12776184082</c:v>
                </c:pt>
                <c:pt idx="8797">
                  <c:v>48346.127883911126</c:v>
                </c:pt>
                <c:pt idx="8798">
                  <c:v>48336.903518676758</c:v>
                </c:pt>
                <c:pt idx="8799">
                  <c:v>47980.496170043945</c:v>
                </c:pt>
                <c:pt idx="8800">
                  <c:v>48725.38166809082</c:v>
                </c:pt>
                <c:pt idx="8801">
                  <c:v>48729.381729125977</c:v>
                </c:pt>
                <c:pt idx="8802">
                  <c:v>48350.128616333008</c:v>
                </c:pt>
                <c:pt idx="8803">
                  <c:v>48340.90412902832</c:v>
                </c:pt>
                <c:pt idx="8804">
                  <c:v>48920.137634277344</c:v>
                </c:pt>
                <c:pt idx="8805">
                  <c:v>50103.151748657227</c:v>
                </c:pt>
                <c:pt idx="8806">
                  <c:v>50861.482498168945</c:v>
                </c:pt>
                <c:pt idx="8807">
                  <c:v>50861.482620239258</c:v>
                </c:pt>
                <c:pt idx="8808">
                  <c:v>49566.771682739258</c:v>
                </c:pt>
                <c:pt idx="8809">
                  <c:v>48829.457473754883</c:v>
                </c:pt>
                <c:pt idx="8810">
                  <c:v>48829.457473754883</c:v>
                </c:pt>
                <c:pt idx="8811">
                  <c:v>49020.474685668945</c:v>
                </c:pt>
                <c:pt idx="8812">
                  <c:v>46805.037673950195</c:v>
                </c:pt>
                <c:pt idx="8813">
                  <c:v>46805.037796020508</c:v>
                </c:pt>
                <c:pt idx="8814">
                  <c:v>46805.008285522461</c:v>
                </c:pt>
                <c:pt idx="8815">
                  <c:v>46809.008346557617</c:v>
                </c:pt>
                <c:pt idx="8816">
                  <c:v>46818.232711791992</c:v>
                </c:pt>
                <c:pt idx="8817">
                  <c:v>48996.504592895508</c:v>
                </c:pt>
                <c:pt idx="8818">
                  <c:v>52315.62614440918</c:v>
                </c:pt>
                <c:pt idx="8819">
                  <c:v>52315.62614440918</c:v>
                </c:pt>
                <c:pt idx="8820">
                  <c:v>48044.274063110352</c:v>
                </c:pt>
                <c:pt idx="8821">
                  <c:v>48004.992141723633</c:v>
                </c:pt>
                <c:pt idx="8822">
                  <c:v>48053.820816040039</c:v>
                </c:pt>
                <c:pt idx="8823">
                  <c:v>47809.677749633789</c:v>
                </c:pt>
                <c:pt idx="8824">
                  <c:v>48334.129531860352</c:v>
                </c:pt>
                <c:pt idx="8825">
                  <c:v>47980.147171020508</c:v>
                </c:pt>
                <c:pt idx="8826">
                  <c:v>47965.300430297852</c:v>
                </c:pt>
                <c:pt idx="8827">
                  <c:v>47893.294082641602</c:v>
                </c:pt>
                <c:pt idx="8828">
                  <c:v>47730.876052856445</c:v>
                </c:pt>
                <c:pt idx="8829">
                  <c:v>47527.354446411133</c:v>
                </c:pt>
                <c:pt idx="8830">
                  <c:v>52137.018814086914</c:v>
                </c:pt>
                <c:pt idx="8831">
                  <c:v>52137.018936157227</c:v>
                </c:pt>
                <c:pt idx="8832">
                  <c:v>58156.810638427734</c:v>
                </c:pt>
                <c:pt idx="8833">
                  <c:v>58476.178741455078</c:v>
                </c:pt>
                <c:pt idx="8834">
                  <c:v>58923.042755126946</c:v>
                </c:pt>
                <c:pt idx="8835">
                  <c:v>49752.542556762695</c:v>
                </c:pt>
                <c:pt idx="8836">
                  <c:v>49703.82551574707</c:v>
                </c:pt>
                <c:pt idx="8837">
                  <c:v>50402.13362121582</c:v>
                </c:pt>
                <c:pt idx="8838">
                  <c:v>49893.521133422852</c:v>
                </c:pt>
                <c:pt idx="8839">
                  <c:v>49893.521194458008</c:v>
                </c:pt>
                <c:pt idx="8840">
                  <c:v>50550.458572387695</c:v>
                </c:pt>
                <c:pt idx="8841">
                  <c:v>46165.668045043945</c:v>
                </c:pt>
                <c:pt idx="8842">
                  <c:v>47053.658767700195</c:v>
                </c:pt>
                <c:pt idx="8843">
                  <c:v>49494.874710083008</c:v>
                </c:pt>
                <c:pt idx="8844">
                  <c:v>55088.278198242188</c:v>
                </c:pt>
                <c:pt idx="8845">
                  <c:v>55087.326232910156</c:v>
                </c:pt>
                <c:pt idx="8846">
                  <c:v>58145.94319152832</c:v>
                </c:pt>
                <c:pt idx="8847">
                  <c:v>58694.577713012688</c:v>
                </c:pt>
                <c:pt idx="8848">
                  <c:v>58851.37532043457</c:v>
                </c:pt>
                <c:pt idx="8849">
                  <c:v>58695.53059387207</c:v>
                </c:pt>
                <c:pt idx="8850">
                  <c:v>51685.17854309082</c:v>
                </c:pt>
                <c:pt idx="8851">
                  <c:v>51694.402908325195</c:v>
                </c:pt>
                <c:pt idx="8852">
                  <c:v>51694.402908325195</c:v>
                </c:pt>
                <c:pt idx="8853">
                  <c:v>51448.92463684082</c:v>
                </c:pt>
                <c:pt idx="8854">
                  <c:v>49710.643630981445</c:v>
                </c:pt>
                <c:pt idx="8855">
                  <c:v>50037.04524230957</c:v>
                </c:pt>
                <c:pt idx="8856">
                  <c:v>48922.775588989258</c:v>
                </c:pt>
                <c:pt idx="8857">
                  <c:v>49433.892776489258</c:v>
                </c:pt>
                <c:pt idx="8858">
                  <c:v>49433.892776489258</c:v>
                </c:pt>
                <c:pt idx="8859">
                  <c:v>50200.869033813477</c:v>
                </c:pt>
                <c:pt idx="8860">
                  <c:v>46160.151138305664</c:v>
                </c:pt>
                <c:pt idx="8861">
                  <c:v>45542.899368286133</c:v>
                </c:pt>
                <c:pt idx="8862">
                  <c:v>48485.83088684082</c:v>
                </c:pt>
                <c:pt idx="8863">
                  <c:v>48489.831130981445</c:v>
                </c:pt>
                <c:pt idx="8864">
                  <c:v>48499.055618286133</c:v>
                </c:pt>
                <c:pt idx="8865">
                  <c:v>50680.380508422852</c:v>
                </c:pt>
                <c:pt idx="8866">
                  <c:v>50626.688064575195</c:v>
                </c:pt>
                <c:pt idx="8867">
                  <c:v>50283.912551879883</c:v>
                </c:pt>
                <c:pt idx="8868">
                  <c:v>50274.688186645508</c:v>
                </c:pt>
                <c:pt idx="8869">
                  <c:v>49219.812088012695</c:v>
                </c:pt>
                <c:pt idx="8870">
                  <c:v>49219.812088012695</c:v>
                </c:pt>
                <c:pt idx="8871">
                  <c:v>50971.943923950195</c:v>
                </c:pt>
                <c:pt idx="8872">
                  <c:v>50898.834060668945</c:v>
                </c:pt>
                <c:pt idx="8873">
                  <c:v>48063.552871704102</c:v>
                </c:pt>
                <c:pt idx="8874">
                  <c:v>48110.641311645508</c:v>
                </c:pt>
                <c:pt idx="8875">
                  <c:v>47749.417007446289</c:v>
                </c:pt>
                <c:pt idx="8876">
                  <c:v>48700.185562133789</c:v>
                </c:pt>
                <c:pt idx="8877">
                  <c:v>48709.410110473633</c:v>
                </c:pt>
                <c:pt idx="8878">
                  <c:v>48661.598526000977</c:v>
                </c:pt>
                <c:pt idx="8879">
                  <c:v>48572.07942199707</c:v>
                </c:pt>
                <c:pt idx="8880">
                  <c:v>51376.522926330566</c:v>
                </c:pt>
                <c:pt idx="8881">
                  <c:v>50499.51448059082</c:v>
                </c:pt>
                <c:pt idx="8882">
                  <c:v>48980.088455200195</c:v>
                </c:pt>
                <c:pt idx="8883">
                  <c:v>48870.379287719727</c:v>
                </c:pt>
                <c:pt idx="8884">
                  <c:v>47505.76545715332</c:v>
                </c:pt>
                <c:pt idx="8885">
                  <c:v>48100.858108520508</c:v>
                </c:pt>
                <c:pt idx="8886">
                  <c:v>48100.858413696289</c:v>
                </c:pt>
                <c:pt idx="8887">
                  <c:v>48102.742263793945</c:v>
                </c:pt>
                <c:pt idx="8888">
                  <c:v>48102.742263793945</c:v>
                </c:pt>
                <c:pt idx="8889">
                  <c:v>48102.742324829102</c:v>
                </c:pt>
                <c:pt idx="8890">
                  <c:v>47818.92610168457</c:v>
                </c:pt>
                <c:pt idx="8891">
                  <c:v>49984.68342590332</c:v>
                </c:pt>
                <c:pt idx="8892">
                  <c:v>49939.855178833008</c:v>
                </c:pt>
                <c:pt idx="8893">
                  <c:v>49952.340896606445</c:v>
                </c:pt>
                <c:pt idx="8894">
                  <c:v>60022.559356689453</c:v>
                </c:pt>
                <c:pt idx="8895">
                  <c:v>50042.702529907227</c:v>
                </c:pt>
                <c:pt idx="8896">
                  <c:v>50033.478103637695</c:v>
                </c:pt>
                <c:pt idx="8897">
                  <c:v>49092.421951293945</c:v>
                </c:pt>
                <c:pt idx="8898">
                  <c:v>49101.646743774414</c:v>
                </c:pt>
                <c:pt idx="8899">
                  <c:v>49053.835220336914</c:v>
                </c:pt>
                <c:pt idx="8900">
                  <c:v>48850.313674926758</c:v>
                </c:pt>
                <c:pt idx="8901">
                  <c:v>49328.532791137695</c:v>
                </c:pt>
                <c:pt idx="8902">
                  <c:v>49465.222305297852</c:v>
                </c:pt>
                <c:pt idx="8903">
                  <c:v>49149.824417114258</c:v>
                </c:pt>
                <c:pt idx="8904">
                  <c:v>48587.08088684082</c:v>
                </c:pt>
                <c:pt idx="8905">
                  <c:v>48433.886245727539</c:v>
                </c:pt>
                <c:pt idx="8906">
                  <c:v>48447.300979614258</c:v>
                </c:pt>
                <c:pt idx="8907">
                  <c:v>57339.642608642578</c:v>
                </c:pt>
                <c:pt idx="8908">
                  <c:v>57292.848846435547</c:v>
                </c:pt>
                <c:pt idx="8909">
                  <c:v>59842.411407470696</c:v>
                </c:pt>
                <c:pt idx="8910">
                  <c:v>50799.456405639648</c:v>
                </c:pt>
                <c:pt idx="8911">
                  <c:v>50394.135818481445</c:v>
                </c:pt>
                <c:pt idx="8912">
                  <c:v>50394.80696105957</c:v>
                </c:pt>
                <c:pt idx="8913">
                  <c:v>50089.75373840332</c:v>
                </c:pt>
                <c:pt idx="8914">
                  <c:v>50089.753982543945</c:v>
                </c:pt>
                <c:pt idx="8915">
                  <c:v>49822.214431762695</c:v>
                </c:pt>
                <c:pt idx="8916">
                  <c:v>48719.544998168945</c:v>
                </c:pt>
                <c:pt idx="8917">
                  <c:v>48717.460525512695</c:v>
                </c:pt>
                <c:pt idx="8918">
                  <c:v>48652.356033325195</c:v>
                </c:pt>
                <c:pt idx="8919">
                  <c:v>48670.66682434082</c:v>
                </c:pt>
                <c:pt idx="8920">
                  <c:v>48440.214431762695</c:v>
                </c:pt>
                <c:pt idx="8921">
                  <c:v>49791.167144775391</c:v>
                </c:pt>
                <c:pt idx="8922">
                  <c:v>50544.46711730957</c:v>
                </c:pt>
                <c:pt idx="8923">
                  <c:v>50593.295486450188</c:v>
                </c:pt>
                <c:pt idx="8924">
                  <c:v>57904.496948242188</c:v>
                </c:pt>
                <c:pt idx="8925">
                  <c:v>49217.015090942383</c:v>
                </c:pt>
                <c:pt idx="8926">
                  <c:v>49061.304885864258</c:v>
                </c:pt>
                <c:pt idx="8927">
                  <c:v>50952.370094299316</c:v>
                </c:pt>
                <c:pt idx="8928">
                  <c:v>47473.616836547852</c:v>
                </c:pt>
                <c:pt idx="8929">
                  <c:v>47477.616836547852</c:v>
                </c:pt>
                <c:pt idx="8930">
                  <c:v>46869.751663208008</c:v>
                </c:pt>
                <c:pt idx="8931">
                  <c:v>46869.751602172852</c:v>
                </c:pt>
                <c:pt idx="8932">
                  <c:v>47291.416397094727</c:v>
                </c:pt>
                <c:pt idx="8933">
                  <c:v>47410.349990844727</c:v>
                </c:pt>
                <c:pt idx="8934">
                  <c:v>47410.350051879883</c:v>
                </c:pt>
                <c:pt idx="8935">
                  <c:v>49046.426879882813</c:v>
                </c:pt>
                <c:pt idx="8936">
                  <c:v>49900.553588867188</c:v>
                </c:pt>
                <c:pt idx="8937">
                  <c:v>49909.777954101563</c:v>
                </c:pt>
                <c:pt idx="8938">
                  <c:v>49524.461791992188</c:v>
                </c:pt>
                <c:pt idx="8939">
                  <c:v>49615.126708984375</c:v>
                </c:pt>
                <c:pt idx="8940">
                  <c:v>49042.875564575195</c:v>
                </c:pt>
                <c:pt idx="8941">
                  <c:v>49042.875564575195</c:v>
                </c:pt>
                <c:pt idx="8942">
                  <c:v>49637.882400512695</c:v>
                </c:pt>
                <c:pt idx="8943">
                  <c:v>49647.106826782227</c:v>
                </c:pt>
                <c:pt idx="8944">
                  <c:v>49999.106826782227</c:v>
                </c:pt>
                <c:pt idx="8945">
                  <c:v>49989.882400512695</c:v>
                </c:pt>
                <c:pt idx="8946">
                  <c:v>50303.008094787598</c:v>
                </c:pt>
                <c:pt idx="8947">
                  <c:v>50136.765029907227</c:v>
                </c:pt>
                <c:pt idx="8948">
                  <c:v>50136.765029907227</c:v>
                </c:pt>
                <c:pt idx="8949">
                  <c:v>50136.765029907227</c:v>
                </c:pt>
                <c:pt idx="8950">
                  <c:v>49279.374313354492</c:v>
                </c:pt>
                <c:pt idx="8951">
                  <c:v>50284.484817504876</c:v>
                </c:pt>
                <c:pt idx="8952">
                  <c:v>49680.246246337891</c:v>
                </c:pt>
                <c:pt idx="8953">
                  <c:v>49689.470733642578</c:v>
                </c:pt>
                <c:pt idx="8954">
                  <c:v>56609.811187744141</c:v>
                </c:pt>
                <c:pt idx="8955">
                  <c:v>50741.793533325195</c:v>
                </c:pt>
                <c:pt idx="8956">
                  <c:v>50751.017959594727</c:v>
                </c:pt>
                <c:pt idx="8957">
                  <c:v>50741.793533325195</c:v>
                </c:pt>
                <c:pt idx="8958">
                  <c:v>50251.385147094727</c:v>
                </c:pt>
                <c:pt idx="8959">
                  <c:v>51539.181045532227</c:v>
                </c:pt>
                <c:pt idx="8960">
                  <c:v>48868.500869750977</c:v>
                </c:pt>
                <c:pt idx="8961">
                  <c:v>48859.276443481445</c:v>
                </c:pt>
                <c:pt idx="8962">
                  <c:v>48841.763809204102</c:v>
                </c:pt>
                <c:pt idx="8963">
                  <c:v>48841.763809204102</c:v>
                </c:pt>
                <c:pt idx="8964">
                  <c:v>48858.416152954102</c:v>
                </c:pt>
                <c:pt idx="8965">
                  <c:v>48862.416152954102</c:v>
                </c:pt>
                <c:pt idx="8966">
                  <c:v>48722.306350708008</c:v>
                </c:pt>
                <c:pt idx="8967">
                  <c:v>47789.333633422852</c:v>
                </c:pt>
                <c:pt idx="8968">
                  <c:v>47789.333694458008</c:v>
                </c:pt>
                <c:pt idx="8969">
                  <c:v>47789.333572387695</c:v>
                </c:pt>
                <c:pt idx="8970">
                  <c:v>48970.512283325195</c:v>
                </c:pt>
                <c:pt idx="8971">
                  <c:v>48970.512283325195</c:v>
                </c:pt>
                <c:pt idx="8972">
                  <c:v>48974.512283325195</c:v>
                </c:pt>
                <c:pt idx="8973">
                  <c:v>48983.736709594727</c:v>
                </c:pt>
                <c:pt idx="8974">
                  <c:v>48974.512283325195</c:v>
                </c:pt>
                <c:pt idx="8975">
                  <c:v>48585.195877075195</c:v>
                </c:pt>
                <c:pt idx="8976">
                  <c:v>49088.798416137695</c:v>
                </c:pt>
                <c:pt idx="8977">
                  <c:v>51342.475967407227</c:v>
                </c:pt>
                <c:pt idx="8978">
                  <c:v>49265.05940246582</c:v>
                </c:pt>
                <c:pt idx="8979">
                  <c:v>49255.834976196289</c:v>
                </c:pt>
                <c:pt idx="8980">
                  <c:v>49154.284255981445</c:v>
                </c:pt>
                <c:pt idx="8981">
                  <c:v>49154.284255981445</c:v>
                </c:pt>
                <c:pt idx="8982">
                  <c:v>49486.288284301758</c:v>
                </c:pt>
                <c:pt idx="8983">
                  <c:v>49023.147537231445</c:v>
                </c:pt>
                <c:pt idx="8984">
                  <c:v>48637.833145141602</c:v>
                </c:pt>
                <c:pt idx="8985">
                  <c:v>49633.789138793945</c:v>
                </c:pt>
                <c:pt idx="8986">
                  <c:v>48264.212112426758</c:v>
                </c:pt>
                <c:pt idx="8987">
                  <c:v>46920.134353637695</c:v>
                </c:pt>
                <c:pt idx="8988">
                  <c:v>46920.134414672852</c:v>
                </c:pt>
                <c:pt idx="8989">
                  <c:v>46920.134719848633</c:v>
                </c:pt>
                <c:pt idx="8990">
                  <c:v>46924.134841918945</c:v>
                </c:pt>
                <c:pt idx="8991">
                  <c:v>46933.359329223633</c:v>
                </c:pt>
                <c:pt idx="8992">
                  <c:v>46428.176956176758</c:v>
                </c:pt>
                <c:pt idx="8993">
                  <c:v>47416.73225402832</c:v>
                </c:pt>
                <c:pt idx="8994">
                  <c:v>47416.73225402832</c:v>
                </c:pt>
                <c:pt idx="8995">
                  <c:v>47676.759658813477</c:v>
                </c:pt>
                <c:pt idx="8996">
                  <c:v>47685.984024047852</c:v>
                </c:pt>
                <c:pt idx="8997">
                  <c:v>47676.759658813477</c:v>
                </c:pt>
                <c:pt idx="8998">
                  <c:v>47431.827392578125</c:v>
                </c:pt>
                <c:pt idx="8999">
                  <c:v>47441.0517578125</c:v>
                </c:pt>
                <c:pt idx="9000">
                  <c:v>50142.067016601563</c:v>
                </c:pt>
                <c:pt idx="9001">
                  <c:v>50563.778930664063</c:v>
                </c:pt>
                <c:pt idx="9002">
                  <c:v>50858.36994934082</c:v>
                </c:pt>
                <c:pt idx="9003">
                  <c:v>45606.737258911133</c:v>
                </c:pt>
                <c:pt idx="9004">
                  <c:v>45877.334976196289</c:v>
                </c:pt>
                <c:pt idx="9005">
                  <c:v>45877.334854125977</c:v>
                </c:pt>
                <c:pt idx="9006">
                  <c:v>52033.11457824707</c:v>
                </c:pt>
                <c:pt idx="9007">
                  <c:v>52009.043289184563</c:v>
                </c:pt>
                <c:pt idx="9008">
                  <c:v>56464.637283325195</c:v>
                </c:pt>
                <c:pt idx="9009">
                  <c:v>59154.077728271484</c:v>
                </c:pt>
                <c:pt idx="9010">
                  <c:v>59204.247833251953</c:v>
                </c:pt>
                <c:pt idx="9011">
                  <c:v>59204.247833251953</c:v>
                </c:pt>
                <c:pt idx="9012">
                  <c:v>59231.172027587891</c:v>
                </c:pt>
                <c:pt idx="9013">
                  <c:v>60922.213897705078</c:v>
                </c:pt>
                <c:pt idx="9014">
                  <c:v>60922.214141845696</c:v>
                </c:pt>
                <c:pt idx="9015">
                  <c:v>50793.03303527832</c:v>
                </c:pt>
                <c:pt idx="9016">
                  <c:v>50939.91877746582</c:v>
                </c:pt>
                <c:pt idx="9017">
                  <c:v>50939.91877746582</c:v>
                </c:pt>
                <c:pt idx="9018">
                  <c:v>50938.672439575195</c:v>
                </c:pt>
                <c:pt idx="9019">
                  <c:v>47031.283340454102</c:v>
                </c:pt>
                <c:pt idx="9020">
                  <c:v>47040.507827758789</c:v>
                </c:pt>
                <c:pt idx="9021">
                  <c:v>47040.507766723633</c:v>
                </c:pt>
                <c:pt idx="9022">
                  <c:v>50865.482864379883</c:v>
                </c:pt>
                <c:pt idx="9023">
                  <c:v>50874.707290649414</c:v>
                </c:pt>
                <c:pt idx="9024">
                  <c:v>50874.707290649414</c:v>
                </c:pt>
                <c:pt idx="9025">
                  <c:v>48165.319961547852</c:v>
                </c:pt>
                <c:pt idx="9026">
                  <c:v>48174.544387817383</c:v>
                </c:pt>
                <c:pt idx="9027">
                  <c:v>48174.544387817383</c:v>
                </c:pt>
                <c:pt idx="9028">
                  <c:v>58046.259963989258</c:v>
                </c:pt>
                <c:pt idx="9029">
                  <c:v>58045.809768676758</c:v>
                </c:pt>
                <c:pt idx="9030">
                  <c:v>51057.77473449707</c:v>
                </c:pt>
                <c:pt idx="9031">
                  <c:v>51544.028396606445</c:v>
                </c:pt>
                <c:pt idx="9032">
                  <c:v>51190.945022583008</c:v>
                </c:pt>
                <c:pt idx="9033">
                  <c:v>51117.835159301758</c:v>
                </c:pt>
                <c:pt idx="9034">
                  <c:v>51035.49055480957</c:v>
                </c:pt>
                <c:pt idx="9035">
                  <c:v>50524.224868774414</c:v>
                </c:pt>
                <c:pt idx="9036">
                  <c:v>45551.822052001953</c:v>
                </c:pt>
                <c:pt idx="9037">
                  <c:v>45993.461151123047</c:v>
                </c:pt>
                <c:pt idx="9038">
                  <c:v>46002.685516357422</c:v>
                </c:pt>
                <c:pt idx="9039">
                  <c:v>45993.461273193352</c:v>
                </c:pt>
                <c:pt idx="9040">
                  <c:v>45518.855438232422</c:v>
                </c:pt>
                <c:pt idx="9041">
                  <c:v>48053.224197387695</c:v>
                </c:pt>
                <c:pt idx="9042">
                  <c:v>47989.548477172852</c:v>
                </c:pt>
                <c:pt idx="9043">
                  <c:v>47916.648635864258</c:v>
                </c:pt>
                <c:pt idx="9044">
                  <c:v>47834.524307250977</c:v>
                </c:pt>
                <c:pt idx="9045">
                  <c:v>49160.306716918945</c:v>
                </c:pt>
                <c:pt idx="9046">
                  <c:v>48254.771560668945</c:v>
                </c:pt>
                <c:pt idx="9047">
                  <c:v>48254.771560668945</c:v>
                </c:pt>
                <c:pt idx="9048">
                  <c:v>48003.561599731445</c:v>
                </c:pt>
                <c:pt idx="9049">
                  <c:v>49694.56379699707</c:v>
                </c:pt>
                <c:pt idx="9050">
                  <c:v>49491.042068481445</c:v>
                </c:pt>
                <c:pt idx="9051">
                  <c:v>48294.763748168945</c:v>
                </c:pt>
                <c:pt idx="9052">
                  <c:v>50223.674682617188</c:v>
                </c:pt>
                <c:pt idx="9053">
                  <c:v>47297.423233032227</c:v>
                </c:pt>
                <c:pt idx="9054">
                  <c:v>59399.486358642578</c:v>
                </c:pt>
                <c:pt idx="9055">
                  <c:v>58974.566131591797</c:v>
                </c:pt>
                <c:pt idx="9056">
                  <c:v>59408.711029052734</c:v>
                </c:pt>
                <c:pt idx="9057">
                  <c:v>59399.486663818359</c:v>
                </c:pt>
                <c:pt idx="9058">
                  <c:v>59802.8525390625</c:v>
                </c:pt>
                <c:pt idx="9059">
                  <c:v>59802.8525390625</c:v>
                </c:pt>
                <c:pt idx="9060">
                  <c:v>61971.553665161126</c:v>
                </c:pt>
                <c:pt idx="9061">
                  <c:v>61799.104690551758</c:v>
                </c:pt>
                <c:pt idx="9062">
                  <c:v>61709.144973754876</c:v>
                </c:pt>
                <c:pt idx="9063">
                  <c:v>48800.448318481445</c:v>
                </c:pt>
                <c:pt idx="9064">
                  <c:v>48675.477615356445</c:v>
                </c:pt>
                <c:pt idx="9065">
                  <c:v>48933.698318481445</c:v>
                </c:pt>
                <c:pt idx="9066">
                  <c:v>50274.554275512695</c:v>
                </c:pt>
                <c:pt idx="9067">
                  <c:v>50205.495986938477</c:v>
                </c:pt>
                <c:pt idx="9068">
                  <c:v>49082.074722290039</c:v>
                </c:pt>
                <c:pt idx="9069">
                  <c:v>48591.665237426758</c:v>
                </c:pt>
                <c:pt idx="9070">
                  <c:v>48639.47639465332</c:v>
                </c:pt>
                <c:pt idx="9071">
                  <c:v>47205.199111938477</c:v>
                </c:pt>
                <c:pt idx="9072">
                  <c:v>47215.053421020508</c:v>
                </c:pt>
                <c:pt idx="9073">
                  <c:v>47166.224807739258</c:v>
                </c:pt>
                <c:pt idx="9074">
                  <c:v>47215.351333618164</c:v>
                </c:pt>
                <c:pt idx="9075">
                  <c:v>49703.761306762695</c:v>
                </c:pt>
                <c:pt idx="9076">
                  <c:v>50906.976661682129</c:v>
                </c:pt>
                <c:pt idx="9077">
                  <c:v>45995.068008422852</c:v>
                </c:pt>
                <c:pt idx="9078">
                  <c:v>45605.265213012695</c:v>
                </c:pt>
                <c:pt idx="9079">
                  <c:v>45614.489700317383</c:v>
                </c:pt>
                <c:pt idx="9080">
                  <c:v>45400.579727172852</c:v>
                </c:pt>
                <c:pt idx="9081">
                  <c:v>45866.880508422852</c:v>
                </c:pt>
                <c:pt idx="9082">
                  <c:v>47347.931228637695</c:v>
                </c:pt>
                <c:pt idx="9083">
                  <c:v>47347.931228637695</c:v>
                </c:pt>
                <c:pt idx="9084">
                  <c:v>47347.931350708008</c:v>
                </c:pt>
                <c:pt idx="9085">
                  <c:v>49139.753540039063</c:v>
                </c:pt>
                <c:pt idx="9086">
                  <c:v>49139.75390625</c:v>
                </c:pt>
                <c:pt idx="9087">
                  <c:v>49143.753845214844</c:v>
                </c:pt>
                <c:pt idx="9088">
                  <c:v>49152.978332519531</c:v>
                </c:pt>
                <c:pt idx="9089">
                  <c:v>49143.75390625</c:v>
                </c:pt>
                <c:pt idx="9090">
                  <c:v>50440.060745239258</c:v>
                </c:pt>
                <c:pt idx="9091">
                  <c:v>50702.279373168945</c:v>
                </c:pt>
                <c:pt idx="9092">
                  <c:v>50654.46809387207</c:v>
                </c:pt>
                <c:pt idx="9093">
                  <c:v>50421.78645324707</c:v>
                </c:pt>
                <c:pt idx="9094">
                  <c:v>50421.78645324707</c:v>
                </c:pt>
                <c:pt idx="9095">
                  <c:v>50412.562088012695</c:v>
                </c:pt>
                <c:pt idx="9096">
                  <c:v>48419.124404907227</c:v>
                </c:pt>
                <c:pt idx="9097">
                  <c:v>48190.298416137695</c:v>
                </c:pt>
                <c:pt idx="9098">
                  <c:v>48902.38850402832</c:v>
                </c:pt>
                <c:pt idx="9099">
                  <c:v>48902.38899230957</c:v>
                </c:pt>
                <c:pt idx="9100">
                  <c:v>48772.179275512695</c:v>
                </c:pt>
                <c:pt idx="9101">
                  <c:v>56048.16731262207</c:v>
                </c:pt>
                <c:pt idx="9102">
                  <c:v>56057.391738891602</c:v>
                </c:pt>
                <c:pt idx="9103">
                  <c:v>56060.10188293457</c:v>
                </c:pt>
                <c:pt idx="9104">
                  <c:v>56060.101821899414</c:v>
                </c:pt>
                <c:pt idx="9105">
                  <c:v>50208.788726806641</c:v>
                </c:pt>
                <c:pt idx="9106">
                  <c:v>50594.105133056641</c:v>
                </c:pt>
                <c:pt idx="9107">
                  <c:v>50085.314361572266</c:v>
                </c:pt>
                <c:pt idx="9108">
                  <c:v>48893.026306152344</c:v>
                </c:pt>
                <c:pt idx="9109">
                  <c:v>48893.026306152344</c:v>
                </c:pt>
                <c:pt idx="9110">
                  <c:v>48893.026306152344</c:v>
                </c:pt>
                <c:pt idx="9111">
                  <c:v>47432.057594299316</c:v>
                </c:pt>
                <c:pt idx="9112">
                  <c:v>50522.706985473633</c:v>
                </c:pt>
                <c:pt idx="9113">
                  <c:v>50100.53450012207</c:v>
                </c:pt>
                <c:pt idx="9114">
                  <c:v>50099.61262512207</c:v>
                </c:pt>
                <c:pt idx="9115">
                  <c:v>50920.266098022461</c:v>
                </c:pt>
                <c:pt idx="9116">
                  <c:v>50534.949752807617</c:v>
                </c:pt>
                <c:pt idx="9117">
                  <c:v>57606.797149658203</c:v>
                </c:pt>
                <c:pt idx="9118">
                  <c:v>56957.458404541016</c:v>
                </c:pt>
                <c:pt idx="9119">
                  <c:v>56877.163848876953</c:v>
                </c:pt>
                <c:pt idx="9120">
                  <c:v>50461.274887084961</c:v>
                </c:pt>
                <c:pt idx="9121">
                  <c:v>50340.220504760742</c:v>
                </c:pt>
                <c:pt idx="9122">
                  <c:v>48440.392532348633</c:v>
                </c:pt>
                <c:pt idx="9123">
                  <c:v>48502.633438110352</c:v>
                </c:pt>
                <c:pt idx="9124">
                  <c:v>48502.633438110352</c:v>
                </c:pt>
                <c:pt idx="9125">
                  <c:v>48819.722305297852</c:v>
                </c:pt>
                <c:pt idx="9126">
                  <c:v>48975.83235168457</c:v>
                </c:pt>
                <c:pt idx="9127">
                  <c:v>48966.607986450195</c:v>
                </c:pt>
                <c:pt idx="9128">
                  <c:v>49094.76594543457</c:v>
                </c:pt>
                <c:pt idx="9129">
                  <c:v>49077.902145385742</c:v>
                </c:pt>
                <c:pt idx="9130">
                  <c:v>49039.315048217773</c:v>
                </c:pt>
                <c:pt idx="9131">
                  <c:v>49039.315048217773</c:v>
                </c:pt>
                <c:pt idx="9132">
                  <c:v>48926.329879760742</c:v>
                </c:pt>
                <c:pt idx="9133">
                  <c:v>58935.052093505859</c:v>
                </c:pt>
                <c:pt idx="9134">
                  <c:v>58964.814849853516</c:v>
                </c:pt>
                <c:pt idx="9135">
                  <c:v>50633.280349731445</c:v>
                </c:pt>
                <c:pt idx="9136">
                  <c:v>51206.201370239258</c:v>
                </c:pt>
                <c:pt idx="9137">
                  <c:v>51255.029983520508</c:v>
                </c:pt>
                <c:pt idx="9138">
                  <c:v>51619.388748168945</c:v>
                </c:pt>
                <c:pt idx="9139">
                  <c:v>51669.088821411126</c:v>
                </c:pt>
                <c:pt idx="9140">
                  <c:v>52156.898513793945</c:v>
                </c:pt>
                <c:pt idx="9141">
                  <c:v>46598.885513305664</c:v>
                </c:pt>
                <c:pt idx="9142">
                  <c:v>46525.985549926758</c:v>
                </c:pt>
                <c:pt idx="9143">
                  <c:v>47090.925491333008</c:v>
                </c:pt>
                <c:pt idx="9144">
                  <c:v>48221.145401000977</c:v>
                </c:pt>
                <c:pt idx="9145">
                  <c:v>48822.38264465332</c:v>
                </c:pt>
                <c:pt idx="9146">
                  <c:v>48831.607009887695</c:v>
                </c:pt>
                <c:pt idx="9147">
                  <c:v>48342.743850708001</c:v>
                </c:pt>
                <c:pt idx="9148">
                  <c:v>48293.915115356445</c:v>
                </c:pt>
                <c:pt idx="9149">
                  <c:v>48113.56379699707</c:v>
                </c:pt>
                <c:pt idx="9150">
                  <c:v>50112.760330200195</c:v>
                </c:pt>
                <c:pt idx="9151">
                  <c:v>50112.760330200195</c:v>
                </c:pt>
                <c:pt idx="9152">
                  <c:v>50441.838455200195</c:v>
                </c:pt>
                <c:pt idx="9153">
                  <c:v>50182.722244262695</c:v>
                </c:pt>
                <c:pt idx="9154">
                  <c:v>50191.946670532227</c:v>
                </c:pt>
                <c:pt idx="9155">
                  <c:v>50028.430252075195</c:v>
                </c:pt>
                <c:pt idx="9156">
                  <c:v>50380.107986450195</c:v>
                </c:pt>
                <c:pt idx="9157">
                  <c:v>50380.107986450195</c:v>
                </c:pt>
                <c:pt idx="9158">
                  <c:v>50437.871658325195</c:v>
                </c:pt>
                <c:pt idx="9159">
                  <c:v>50437.871658325195</c:v>
                </c:pt>
                <c:pt idx="9160">
                  <c:v>49582.047439575195</c:v>
                </c:pt>
                <c:pt idx="9161">
                  <c:v>49400.826858520508</c:v>
                </c:pt>
                <c:pt idx="9162">
                  <c:v>49410.051284790039</c:v>
                </c:pt>
                <c:pt idx="9163">
                  <c:v>49361.222610473633</c:v>
                </c:pt>
                <c:pt idx="9164">
                  <c:v>49351.998306274414</c:v>
                </c:pt>
                <c:pt idx="9165">
                  <c:v>50825.072128295898</c:v>
                </c:pt>
                <c:pt idx="9166">
                  <c:v>50375.897659301758</c:v>
                </c:pt>
                <c:pt idx="9167">
                  <c:v>50385.122024536126</c:v>
                </c:pt>
                <c:pt idx="9168">
                  <c:v>51672.888259887695</c:v>
                </c:pt>
                <c:pt idx="9169">
                  <c:v>50968.888259887695</c:v>
                </c:pt>
                <c:pt idx="9170">
                  <c:v>50542.65559387207</c:v>
                </c:pt>
                <c:pt idx="9171">
                  <c:v>50187.814529418945</c:v>
                </c:pt>
                <c:pt idx="9172">
                  <c:v>49802.500564575195</c:v>
                </c:pt>
                <c:pt idx="9173">
                  <c:v>50306.746658325195</c:v>
                </c:pt>
                <c:pt idx="9174">
                  <c:v>50394.382400512695</c:v>
                </c:pt>
                <c:pt idx="9175">
                  <c:v>49279.806793212891</c:v>
                </c:pt>
                <c:pt idx="9176">
                  <c:v>49279.806915283203</c:v>
                </c:pt>
                <c:pt idx="9177">
                  <c:v>49222.840057373047</c:v>
                </c:pt>
                <c:pt idx="9178">
                  <c:v>50185.478591918945</c:v>
                </c:pt>
                <c:pt idx="9179">
                  <c:v>50185.478652954102</c:v>
                </c:pt>
                <c:pt idx="9180">
                  <c:v>50013.898025512695</c:v>
                </c:pt>
                <c:pt idx="9181">
                  <c:v>50023.122451782227</c:v>
                </c:pt>
                <c:pt idx="9182">
                  <c:v>50023.572647094727</c:v>
                </c:pt>
                <c:pt idx="9183">
                  <c:v>49281.637649536126</c:v>
                </c:pt>
                <c:pt idx="9184">
                  <c:v>49281.63752746582</c:v>
                </c:pt>
                <c:pt idx="9185">
                  <c:v>51414.077125549309</c:v>
                </c:pt>
                <c:pt idx="9186">
                  <c:v>51414.077369689941</c:v>
                </c:pt>
                <c:pt idx="9187">
                  <c:v>51028.762916564941</c:v>
                </c:pt>
                <c:pt idx="9188">
                  <c:v>58283.887237548828</c:v>
                </c:pt>
                <c:pt idx="9189">
                  <c:v>58330.975616455078</c:v>
                </c:pt>
                <c:pt idx="9190">
                  <c:v>58058.756011962891</c:v>
                </c:pt>
                <c:pt idx="9191">
                  <c:v>58878.448028564446</c:v>
                </c:pt>
                <c:pt idx="9192">
                  <c:v>59747.671905517578</c:v>
                </c:pt>
                <c:pt idx="9193">
                  <c:v>59749.702667236328</c:v>
                </c:pt>
                <c:pt idx="9194">
                  <c:v>59484.810577392578</c:v>
                </c:pt>
                <c:pt idx="9195">
                  <c:v>49976.33625793457</c:v>
                </c:pt>
                <c:pt idx="9196">
                  <c:v>49976.336502075195</c:v>
                </c:pt>
                <c:pt idx="9197">
                  <c:v>49976.336502075195</c:v>
                </c:pt>
                <c:pt idx="9198">
                  <c:v>49976.33674621582</c:v>
                </c:pt>
                <c:pt idx="9199">
                  <c:v>49976.336502075195</c:v>
                </c:pt>
                <c:pt idx="9200">
                  <c:v>50102.872634887695</c:v>
                </c:pt>
                <c:pt idx="9201">
                  <c:v>49814.978240966797</c:v>
                </c:pt>
                <c:pt idx="9202">
                  <c:v>49802.525466918938</c:v>
                </c:pt>
                <c:pt idx="9203">
                  <c:v>49802.096267700188</c:v>
                </c:pt>
                <c:pt idx="9204">
                  <c:v>49298.987380981445</c:v>
                </c:pt>
                <c:pt idx="9205">
                  <c:v>49298.987319946289</c:v>
                </c:pt>
                <c:pt idx="9206">
                  <c:v>58619.642166137688</c:v>
                </c:pt>
                <c:pt idx="9207">
                  <c:v>58792.96369934082</c:v>
                </c:pt>
                <c:pt idx="9208">
                  <c:v>58792.955841064453</c:v>
                </c:pt>
                <c:pt idx="9209">
                  <c:v>59496.193511962891</c:v>
                </c:pt>
                <c:pt idx="9210">
                  <c:v>50884.09895324707</c:v>
                </c:pt>
                <c:pt idx="9211">
                  <c:v>51969.82746887207</c:v>
                </c:pt>
                <c:pt idx="9212">
                  <c:v>51481.71760559082</c:v>
                </c:pt>
                <c:pt idx="9213">
                  <c:v>50347.888526916497</c:v>
                </c:pt>
                <c:pt idx="9214">
                  <c:v>50111.634620666497</c:v>
                </c:pt>
                <c:pt idx="9215">
                  <c:v>49702.546829223633</c:v>
                </c:pt>
                <c:pt idx="9216">
                  <c:v>49870.309036254883</c:v>
                </c:pt>
                <c:pt idx="9217">
                  <c:v>49870.309036254883</c:v>
                </c:pt>
                <c:pt idx="9218">
                  <c:v>50011.801986694336</c:v>
                </c:pt>
                <c:pt idx="9219">
                  <c:v>50761.515701293945</c:v>
                </c:pt>
                <c:pt idx="9220">
                  <c:v>49918.170928955078</c:v>
                </c:pt>
                <c:pt idx="9221">
                  <c:v>50330.657989501946</c:v>
                </c:pt>
                <c:pt idx="9222">
                  <c:v>58681.271759033203</c:v>
                </c:pt>
                <c:pt idx="9223">
                  <c:v>57003.882110595703</c:v>
                </c:pt>
                <c:pt idx="9224">
                  <c:v>56930.761993408203</c:v>
                </c:pt>
                <c:pt idx="9225">
                  <c:v>49522.907928466797</c:v>
                </c:pt>
                <c:pt idx="9226">
                  <c:v>49429.542694091797</c:v>
                </c:pt>
                <c:pt idx="9227">
                  <c:v>46246.732299804688</c:v>
                </c:pt>
                <c:pt idx="9228">
                  <c:v>45902.232299804688</c:v>
                </c:pt>
                <c:pt idx="9229">
                  <c:v>45670.744750976563</c:v>
                </c:pt>
                <c:pt idx="9230">
                  <c:v>45670.744750976563</c:v>
                </c:pt>
                <c:pt idx="9231">
                  <c:v>46212.455505371094</c:v>
                </c:pt>
                <c:pt idx="9232">
                  <c:v>45598.23486328125</c:v>
                </c:pt>
                <c:pt idx="9233">
                  <c:v>47348.053787231445</c:v>
                </c:pt>
                <c:pt idx="9234">
                  <c:v>47545.799026489258</c:v>
                </c:pt>
                <c:pt idx="9235">
                  <c:v>47515.129104614258</c:v>
                </c:pt>
                <c:pt idx="9236">
                  <c:v>47909.667861938477</c:v>
                </c:pt>
                <c:pt idx="9237">
                  <c:v>47909.667984008789</c:v>
                </c:pt>
                <c:pt idx="9238">
                  <c:v>48413.398391723633</c:v>
                </c:pt>
                <c:pt idx="9239">
                  <c:v>47446.312576293945</c:v>
                </c:pt>
                <c:pt idx="9240">
                  <c:v>52308.576736450195</c:v>
                </c:pt>
                <c:pt idx="9241">
                  <c:v>45329.25080871582</c:v>
                </c:pt>
                <c:pt idx="9242">
                  <c:v>45287.754348754883</c:v>
                </c:pt>
                <c:pt idx="9243">
                  <c:v>44594.603958129883</c:v>
                </c:pt>
                <c:pt idx="9244">
                  <c:v>44178.03791809082</c:v>
                </c:pt>
                <c:pt idx="9245">
                  <c:v>47940.446563720703</c:v>
                </c:pt>
                <c:pt idx="9246">
                  <c:v>48026.678482055664</c:v>
                </c:pt>
                <c:pt idx="9247">
                  <c:v>48158.50862121582</c:v>
                </c:pt>
                <c:pt idx="9248">
                  <c:v>48158.508987426758</c:v>
                </c:pt>
                <c:pt idx="9249">
                  <c:v>48158.508987426758</c:v>
                </c:pt>
                <c:pt idx="9250">
                  <c:v>48254.299331665039</c:v>
                </c:pt>
                <c:pt idx="9251">
                  <c:v>48263.52375793457</c:v>
                </c:pt>
                <c:pt idx="9252">
                  <c:v>48228.937088012695</c:v>
                </c:pt>
                <c:pt idx="9253">
                  <c:v>58243.315155029297</c:v>
                </c:pt>
                <c:pt idx="9254">
                  <c:v>58243.315155029297</c:v>
                </c:pt>
                <c:pt idx="9255">
                  <c:v>49220.996658325195</c:v>
                </c:pt>
                <c:pt idx="9256">
                  <c:v>49224.996780395508</c:v>
                </c:pt>
                <c:pt idx="9257">
                  <c:v>48989.670120239258</c:v>
                </c:pt>
                <c:pt idx="9258">
                  <c:v>47432.529251098633</c:v>
                </c:pt>
                <c:pt idx="9259">
                  <c:v>47432.529251098633</c:v>
                </c:pt>
                <c:pt idx="9260">
                  <c:v>49349.705947875977</c:v>
                </c:pt>
                <c:pt idx="9261">
                  <c:v>49349.70588684082</c:v>
                </c:pt>
                <c:pt idx="9262">
                  <c:v>49349.705947875977</c:v>
                </c:pt>
                <c:pt idx="9263">
                  <c:v>48878.772354125977</c:v>
                </c:pt>
                <c:pt idx="9264">
                  <c:v>48778.868057250977</c:v>
                </c:pt>
                <c:pt idx="9265">
                  <c:v>48777.439407348633</c:v>
                </c:pt>
                <c:pt idx="9266">
                  <c:v>48777.43928527832</c:v>
                </c:pt>
                <c:pt idx="9267">
                  <c:v>48165.09065246582</c:v>
                </c:pt>
                <c:pt idx="9268">
                  <c:v>59398.431243896484</c:v>
                </c:pt>
                <c:pt idx="9269">
                  <c:v>59398.431182861328</c:v>
                </c:pt>
                <c:pt idx="9270">
                  <c:v>50727.782791137695</c:v>
                </c:pt>
                <c:pt idx="9271">
                  <c:v>50727.782791137695</c:v>
                </c:pt>
                <c:pt idx="9272">
                  <c:v>50727.782791137695</c:v>
                </c:pt>
                <c:pt idx="9273">
                  <c:v>50612.853103637695</c:v>
                </c:pt>
                <c:pt idx="9274">
                  <c:v>50622.077529907227</c:v>
                </c:pt>
                <c:pt idx="9275">
                  <c:v>50731.782791137695</c:v>
                </c:pt>
                <c:pt idx="9276">
                  <c:v>50394.41162109375</c:v>
                </c:pt>
                <c:pt idx="9277">
                  <c:v>47650.462661743164</c:v>
                </c:pt>
                <c:pt idx="9278">
                  <c:v>60101.365325927734</c:v>
                </c:pt>
                <c:pt idx="9279">
                  <c:v>60101.365264892578</c:v>
                </c:pt>
                <c:pt idx="9280">
                  <c:v>59753.365264892578</c:v>
                </c:pt>
                <c:pt idx="9281">
                  <c:v>59397.365325927734</c:v>
                </c:pt>
                <c:pt idx="9282">
                  <c:v>59396.148864746094</c:v>
                </c:pt>
                <c:pt idx="9283">
                  <c:v>59396.148864746094</c:v>
                </c:pt>
                <c:pt idx="9284">
                  <c:v>59396.148864746094</c:v>
                </c:pt>
                <c:pt idx="9285">
                  <c:v>49577.466384887695</c:v>
                </c:pt>
                <c:pt idx="9286">
                  <c:v>49938.690811157227</c:v>
                </c:pt>
                <c:pt idx="9287">
                  <c:v>49929.826736450195</c:v>
                </c:pt>
                <c:pt idx="9288">
                  <c:v>49464.008377075195</c:v>
                </c:pt>
                <c:pt idx="9289">
                  <c:v>47232.620681762695</c:v>
                </c:pt>
                <c:pt idx="9290">
                  <c:v>47593.84553527832</c:v>
                </c:pt>
                <c:pt idx="9291">
                  <c:v>47503.10578918457</c:v>
                </c:pt>
                <c:pt idx="9292">
                  <c:v>48616.038040161133</c:v>
                </c:pt>
                <c:pt idx="9293">
                  <c:v>50281.248916625977</c:v>
                </c:pt>
                <c:pt idx="9294">
                  <c:v>50281.248916625977</c:v>
                </c:pt>
                <c:pt idx="9295">
                  <c:v>49517.295425415039</c:v>
                </c:pt>
                <c:pt idx="9296">
                  <c:v>49517.295425415039</c:v>
                </c:pt>
                <c:pt idx="9297">
                  <c:v>49531.537063598633</c:v>
                </c:pt>
                <c:pt idx="9298">
                  <c:v>58258.168548583984</c:v>
                </c:pt>
                <c:pt idx="9299">
                  <c:v>58258.168548583984</c:v>
                </c:pt>
                <c:pt idx="9300">
                  <c:v>52764.633377075195</c:v>
                </c:pt>
                <c:pt idx="9301">
                  <c:v>52691.514480590813</c:v>
                </c:pt>
                <c:pt idx="9302">
                  <c:v>52618.392898559563</c:v>
                </c:pt>
                <c:pt idx="9303">
                  <c:v>52545.283035278313</c:v>
                </c:pt>
                <c:pt idx="9304">
                  <c:v>48432.829299926758</c:v>
                </c:pt>
                <c:pt idx="9305">
                  <c:v>48432.829299926758</c:v>
                </c:pt>
                <c:pt idx="9306">
                  <c:v>48071.60481262207</c:v>
                </c:pt>
                <c:pt idx="9307">
                  <c:v>46331.279388427734</c:v>
                </c:pt>
                <c:pt idx="9308">
                  <c:v>46340.504058837891</c:v>
                </c:pt>
                <c:pt idx="9309">
                  <c:v>46340.503997802734</c:v>
                </c:pt>
                <c:pt idx="9310">
                  <c:v>46340.503997802734</c:v>
                </c:pt>
                <c:pt idx="9311">
                  <c:v>45623.279388427734</c:v>
                </c:pt>
                <c:pt idx="9312">
                  <c:v>49694.433975219727</c:v>
                </c:pt>
                <c:pt idx="9313">
                  <c:v>49752.487014770508</c:v>
                </c:pt>
                <c:pt idx="9314">
                  <c:v>49990.331192016602</c:v>
                </c:pt>
                <c:pt idx="9315">
                  <c:v>50393.445098876953</c:v>
                </c:pt>
                <c:pt idx="9316">
                  <c:v>50761.519317626953</c:v>
                </c:pt>
                <c:pt idx="9317">
                  <c:v>48493.197296142578</c:v>
                </c:pt>
                <c:pt idx="9318">
                  <c:v>48493.197296142578</c:v>
                </c:pt>
                <c:pt idx="9319">
                  <c:v>48497.197296142578</c:v>
                </c:pt>
                <c:pt idx="9320">
                  <c:v>48610.155349731445</c:v>
                </c:pt>
                <c:pt idx="9321">
                  <c:v>50418.888809204102</c:v>
                </c:pt>
                <c:pt idx="9322">
                  <c:v>49019.64924621582</c:v>
                </c:pt>
                <c:pt idx="9323">
                  <c:v>49842.335525512695</c:v>
                </c:pt>
                <c:pt idx="9324">
                  <c:v>49335.22151184082</c:v>
                </c:pt>
                <c:pt idx="9325">
                  <c:v>48347.493316650391</c:v>
                </c:pt>
                <c:pt idx="9326">
                  <c:v>50918.448654174805</c:v>
                </c:pt>
                <c:pt idx="9327">
                  <c:v>50852.326705932617</c:v>
                </c:pt>
                <c:pt idx="9328">
                  <c:v>56661.609085083008</c:v>
                </c:pt>
                <c:pt idx="9329">
                  <c:v>58856.243316650391</c:v>
                </c:pt>
                <c:pt idx="9330">
                  <c:v>62827.575416564941</c:v>
                </c:pt>
                <c:pt idx="9331">
                  <c:v>49536.086273193359</c:v>
                </c:pt>
                <c:pt idx="9332">
                  <c:v>49523.015716552734</c:v>
                </c:pt>
                <c:pt idx="9333">
                  <c:v>48676.068557739258</c:v>
                </c:pt>
                <c:pt idx="9334">
                  <c:v>49229.542373657227</c:v>
                </c:pt>
                <c:pt idx="9335">
                  <c:v>49381.588562011719</c:v>
                </c:pt>
                <c:pt idx="9336">
                  <c:v>48977.193496704102</c:v>
                </c:pt>
                <c:pt idx="9337">
                  <c:v>48986.417922973633</c:v>
                </c:pt>
                <c:pt idx="9338">
                  <c:v>48986.417861938477</c:v>
                </c:pt>
                <c:pt idx="9339">
                  <c:v>48977.193557739258</c:v>
                </c:pt>
                <c:pt idx="9340">
                  <c:v>46996.544509887695</c:v>
                </c:pt>
                <c:pt idx="9341">
                  <c:v>46996.544570922852</c:v>
                </c:pt>
                <c:pt idx="9342">
                  <c:v>46996.544570922852</c:v>
                </c:pt>
                <c:pt idx="9343">
                  <c:v>57066.320022583008</c:v>
                </c:pt>
                <c:pt idx="9344">
                  <c:v>57066.319900512695</c:v>
                </c:pt>
                <c:pt idx="9345">
                  <c:v>50817.545974731445</c:v>
                </c:pt>
                <c:pt idx="9346">
                  <c:v>50864.17170715332</c:v>
                </c:pt>
                <c:pt idx="9347">
                  <c:v>50864.17170715332</c:v>
                </c:pt>
                <c:pt idx="9348">
                  <c:v>51024.46809387207</c:v>
                </c:pt>
                <c:pt idx="9349">
                  <c:v>50722.028152465813</c:v>
                </c:pt>
                <c:pt idx="9350">
                  <c:v>50671.307327270508</c:v>
                </c:pt>
                <c:pt idx="9351">
                  <c:v>50622.479202270508</c:v>
                </c:pt>
                <c:pt idx="9352">
                  <c:v>50067.832351684563</c:v>
                </c:pt>
                <c:pt idx="9353">
                  <c:v>47197.70036315918</c:v>
                </c:pt>
                <c:pt idx="9354">
                  <c:v>47083.285018920898</c:v>
                </c:pt>
                <c:pt idx="9355">
                  <c:v>51194.297882080078</c:v>
                </c:pt>
                <c:pt idx="9356">
                  <c:v>51666.71125793457</c:v>
                </c:pt>
                <c:pt idx="9357">
                  <c:v>51666.711502075188</c:v>
                </c:pt>
                <c:pt idx="9358">
                  <c:v>58676.814971923828</c:v>
                </c:pt>
                <c:pt idx="9359">
                  <c:v>58603.694610595696</c:v>
                </c:pt>
                <c:pt idx="9360">
                  <c:v>46124.276565551758</c:v>
                </c:pt>
                <c:pt idx="9361">
                  <c:v>46133.501174926758</c:v>
                </c:pt>
                <c:pt idx="9362">
                  <c:v>46133.50129699707</c:v>
                </c:pt>
                <c:pt idx="9363">
                  <c:v>46034.757766723633</c:v>
                </c:pt>
                <c:pt idx="9364">
                  <c:v>48544.092483520508</c:v>
                </c:pt>
                <c:pt idx="9365">
                  <c:v>48553.31672668457</c:v>
                </c:pt>
                <c:pt idx="9366">
                  <c:v>47071.585113525391</c:v>
                </c:pt>
                <c:pt idx="9367">
                  <c:v>46719.585174560547</c:v>
                </c:pt>
                <c:pt idx="9368">
                  <c:v>46123.111602783203</c:v>
                </c:pt>
                <c:pt idx="9369">
                  <c:v>48048.475357055664</c:v>
                </c:pt>
                <c:pt idx="9370">
                  <c:v>48433.789749145508</c:v>
                </c:pt>
                <c:pt idx="9371">
                  <c:v>48182.067337036133</c:v>
                </c:pt>
                <c:pt idx="9372">
                  <c:v>55497.605255126953</c:v>
                </c:pt>
                <c:pt idx="9373">
                  <c:v>55488.380767822266</c:v>
                </c:pt>
                <c:pt idx="9374">
                  <c:v>56442.783233642578</c:v>
                </c:pt>
                <c:pt idx="9375">
                  <c:v>63471.891067504876</c:v>
                </c:pt>
                <c:pt idx="9376">
                  <c:v>63477.26936340332</c:v>
                </c:pt>
                <c:pt idx="9377">
                  <c:v>49769.418350219727</c:v>
                </c:pt>
                <c:pt idx="9378">
                  <c:v>49769.418350219727</c:v>
                </c:pt>
                <c:pt idx="9379">
                  <c:v>50047.083938598633</c:v>
                </c:pt>
                <c:pt idx="9380">
                  <c:v>50047.084182739258</c:v>
                </c:pt>
                <c:pt idx="9381">
                  <c:v>49946.371734619141</c:v>
                </c:pt>
                <c:pt idx="9382">
                  <c:v>50358.859283447258</c:v>
                </c:pt>
                <c:pt idx="9383">
                  <c:v>50358.859405517578</c:v>
                </c:pt>
                <c:pt idx="9384">
                  <c:v>50049.611358642578</c:v>
                </c:pt>
                <c:pt idx="9385">
                  <c:v>58811.521514892578</c:v>
                </c:pt>
                <c:pt idx="9386">
                  <c:v>58215.607574462891</c:v>
                </c:pt>
                <c:pt idx="9387">
                  <c:v>60651.810150146484</c:v>
                </c:pt>
                <c:pt idx="9388">
                  <c:v>60423.717926025391</c:v>
                </c:pt>
                <c:pt idx="9389">
                  <c:v>60413.954498291016</c:v>
                </c:pt>
                <c:pt idx="9390">
                  <c:v>49901.257278442383</c:v>
                </c:pt>
                <c:pt idx="9391">
                  <c:v>49899.33430480957</c:v>
                </c:pt>
                <c:pt idx="9392">
                  <c:v>49383.929946899414</c:v>
                </c:pt>
                <c:pt idx="9393">
                  <c:v>49139.786880493164</c:v>
                </c:pt>
                <c:pt idx="9394">
                  <c:v>51107.227920532227</c:v>
                </c:pt>
                <c:pt idx="9395">
                  <c:v>44949.677810668945</c:v>
                </c:pt>
                <c:pt idx="9396">
                  <c:v>44717.964981079102</c:v>
                </c:pt>
                <c:pt idx="9397">
                  <c:v>55852.576354980469</c:v>
                </c:pt>
                <c:pt idx="9398">
                  <c:v>55861.80078125</c:v>
                </c:pt>
                <c:pt idx="9399">
                  <c:v>58137.473342895508</c:v>
                </c:pt>
                <c:pt idx="9400">
                  <c:v>58772.16828918457</c:v>
                </c:pt>
                <c:pt idx="9401">
                  <c:v>58815.90803527832</c:v>
                </c:pt>
                <c:pt idx="9402">
                  <c:v>58825.132400512688</c:v>
                </c:pt>
                <c:pt idx="9403">
                  <c:v>58885.746109008789</c:v>
                </c:pt>
                <c:pt idx="9404">
                  <c:v>58822.070755004883</c:v>
                </c:pt>
                <c:pt idx="9405">
                  <c:v>51146.164688110352</c:v>
                </c:pt>
                <c:pt idx="9406">
                  <c:v>51092.472244262695</c:v>
                </c:pt>
                <c:pt idx="9407">
                  <c:v>51101.696670532227</c:v>
                </c:pt>
                <c:pt idx="9408">
                  <c:v>51092.472244262695</c:v>
                </c:pt>
                <c:pt idx="9409">
                  <c:v>51088.472244262695</c:v>
                </c:pt>
                <c:pt idx="9410">
                  <c:v>50272.490798950195</c:v>
                </c:pt>
                <c:pt idx="9411">
                  <c:v>50735.631423950195</c:v>
                </c:pt>
                <c:pt idx="9412">
                  <c:v>51976.648025512695</c:v>
                </c:pt>
                <c:pt idx="9413">
                  <c:v>51903.538162231445</c:v>
                </c:pt>
                <c:pt idx="9414">
                  <c:v>49402.391250610352</c:v>
                </c:pt>
                <c:pt idx="9415">
                  <c:v>49451.355361938477</c:v>
                </c:pt>
                <c:pt idx="9416">
                  <c:v>49451.355361938477</c:v>
                </c:pt>
                <c:pt idx="9417">
                  <c:v>49400.634231567383</c:v>
                </c:pt>
                <c:pt idx="9418">
                  <c:v>48475.095413208008</c:v>
                </c:pt>
                <c:pt idx="9419">
                  <c:v>49974.191970825195</c:v>
                </c:pt>
                <c:pt idx="9420">
                  <c:v>49955.986465454102</c:v>
                </c:pt>
                <c:pt idx="9421">
                  <c:v>47055.230117797852</c:v>
                </c:pt>
                <c:pt idx="9422">
                  <c:v>47055.230117797852</c:v>
                </c:pt>
                <c:pt idx="9423">
                  <c:v>46707.230117797852</c:v>
                </c:pt>
                <c:pt idx="9424">
                  <c:v>47300.979446411126</c:v>
                </c:pt>
                <c:pt idx="9425">
                  <c:v>46948.979568481445</c:v>
                </c:pt>
                <c:pt idx="9426">
                  <c:v>46948.979690551758</c:v>
                </c:pt>
                <c:pt idx="9427">
                  <c:v>46745.458206176758</c:v>
                </c:pt>
                <c:pt idx="9428">
                  <c:v>47571.062393188477</c:v>
                </c:pt>
                <c:pt idx="9429">
                  <c:v>47571.06233215332</c:v>
                </c:pt>
                <c:pt idx="9430">
                  <c:v>47571.06233215332</c:v>
                </c:pt>
                <c:pt idx="9431">
                  <c:v>47571.06233215332</c:v>
                </c:pt>
                <c:pt idx="9432">
                  <c:v>47571.06233215332</c:v>
                </c:pt>
                <c:pt idx="9433">
                  <c:v>55275.005523681641</c:v>
                </c:pt>
                <c:pt idx="9434">
                  <c:v>59215.983612060547</c:v>
                </c:pt>
                <c:pt idx="9435">
                  <c:v>49346.119583129883</c:v>
                </c:pt>
                <c:pt idx="9436">
                  <c:v>49344.311965942383</c:v>
                </c:pt>
                <c:pt idx="9437">
                  <c:v>50006.846878051758</c:v>
                </c:pt>
                <c:pt idx="9438">
                  <c:v>50006.846878051758</c:v>
                </c:pt>
                <c:pt idx="9439">
                  <c:v>49514.607498168938</c:v>
                </c:pt>
                <c:pt idx="9440">
                  <c:v>49305.597854614251</c:v>
                </c:pt>
                <c:pt idx="9441">
                  <c:v>49232.697952270501</c:v>
                </c:pt>
                <c:pt idx="9442">
                  <c:v>49005.175064086914</c:v>
                </c:pt>
                <c:pt idx="9443">
                  <c:v>52639.324356079102</c:v>
                </c:pt>
                <c:pt idx="9444">
                  <c:v>52287.32453918457</c:v>
                </c:pt>
                <c:pt idx="9445">
                  <c:v>57174.436676025391</c:v>
                </c:pt>
                <c:pt idx="9446">
                  <c:v>57056.063629150391</c:v>
                </c:pt>
                <c:pt idx="9447">
                  <c:v>58268.829177856445</c:v>
                </c:pt>
                <c:pt idx="9448">
                  <c:v>59237.852710723877</c:v>
                </c:pt>
                <c:pt idx="9449">
                  <c:v>60412.898365020752</c:v>
                </c:pt>
                <c:pt idx="9450">
                  <c:v>51514.753494262695</c:v>
                </c:pt>
                <c:pt idx="9451">
                  <c:v>51392.80549621582</c:v>
                </c:pt>
                <c:pt idx="9452">
                  <c:v>51319.684646606445</c:v>
                </c:pt>
                <c:pt idx="9453">
                  <c:v>51198.763748168945</c:v>
                </c:pt>
                <c:pt idx="9454">
                  <c:v>50731.10432434082</c:v>
                </c:pt>
                <c:pt idx="9455">
                  <c:v>49430.414138793945</c:v>
                </c:pt>
                <c:pt idx="9456">
                  <c:v>49434.414199829102</c:v>
                </c:pt>
                <c:pt idx="9457">
                  <c:v>47034.534561157227</c:v>
                </c:pt>
                <c:pt idx="9458">
                  <c:v>47285.358840942383</c:v>
                </c:pt>
                <c:pt idx="9459">
                  <c:v>47285.358840942383</c:v>
                </c:pt>
                <c:pt idx="9460">
                  <c:v>48745.141250610352</c:v>
                </c:pt>
                <c:pt idx="9461">
                  <c:v>48797.97004699707</c:v>
                </c:pt>
                <c:pt idx="9462">
                  <c:v>48807.194351196289</c:v>
                </c:pt>
                <c:pt idx="9463">
                  <c:v>61680.838577270508</c:v>
                </c:pt>
                <c:pt idx="9464">
                  <c:v>58554.682159423828</c:v>
                </c:pt>
                <c:pt idx="9465">
                  <c:v>48807.957557678223</c:v>
                </c:pt>
                <c:pt idx="9466">
                  <c:v>46027.48616027832</c:v>
                </c:pt>
                <c:pt idx="9467">
                  <c:v>46027.48616027832</c:v>
                </c:pt>
                <c:pt idx="9468">
                  <c:v>46027.48616027832</c:v>
                </c:pt>
                <c:pt idx="9469">
                  <c:v>46027.48616027832</c:v>
                </c:pt>
                <c:pt idx="9470">
                  <c:v>46027.485916137695</c:v>
                </c:pt>
                <c:pt idx="9471">
                  <c:v>47514.411697387695</c:v>
                </c:pt>
                <c:pt idx="9472">
                  <c:v>47509.394546508789</c:v>
                </c:pt>
                <c:pt idx="9473">
                  <c:v>47509.394546508789</c:v>
                </c:pt>
                <c:pt idx="9474">
                  <c:v>48184.367080688477</c:v>
                </c:pt>
                <c:pt idx="9475">
                  <c:v>49455.167617797852</c:v>
                </c:pt>
                <c:pt idx="9476">
                  <c:v>49505.337844848633</c:v>
                </c:pt>
                <c:pt idx="9477">
                  <c:v>61528.827346801758</c:v>
                </c:pt>
                <c:pt idx="9478">
                  <c:v>61570.691360473626</c:v>
                </c:pt>
                <c:pt idx="9479">
                  <c:v>61449.706497192376</c:v>
                </c:pt>
                <c:pt idx="9480">
                  <c:v>60141.046585083008</c:v>
                </c:pt>
                <c:pt idx="9481">
                  <c:v>60074.356155395508</c:v>
                </c:pt>
                <c:pt idx="9482">
                  <c:v>50672.975173950195</c:v>
                </c:pt>
                <c:pt idx="9483">
                  <c:v>51024.975173950195</c:v>
                </c:pt>
                <c:pt idx="9484">
                  <c:v>51024.975173950195</c:v>
                </c:pt>
                <c:pt idx="9485">
                  <c:v>50301.002334594727</c:v>
                </c:pt>
                <c:pt idx="9486">
                  <c:v>50687.245086669922</c:v>
                </c:pt>
                <c:pt idx="9487">
                  <c:v>50681.43180847168</c:v>
                </c:pt>
                <c:pt idx="9488">
                  <c:v>50681.43180847168</c:v>
                </c:pt>
                <c:pt idx="9489">
                  <c:v>50335.921646118164</c:v>
                </c:pt>
                <c:pt idx="9490">
                  <c:v>50919.439529418945</c:v>
                </c:pt>
                <c:pt idx="9491">
                  <c:v>48582.167678833008</c:v>
                </c:pt>
                <c:pt idx="9492">
                  <c:v>48586.167678833008</c:v>
                </c:pt>
                <c:pt idx="9493">
                  <c:v>48449.923782348633</c:v>
                </c:pt>
                <c:pt idx="9494">
                  <c:v>48440.699356079102</c:v>
                </c:pt>
                <c:pt idx="9495">
                  <c:v>50029.917556762695</c:v>
                </c:pt>
                <c:pt idx="9496">
                  <c:v>49956.807571411126</c:v>
                </c:pt>
                <c:pt idx="9497">
                  <c:v>49887.687454223626</c:v>
                </c:pt>
                <c:pt idx="9498">
                  <c:v>49475.650955200195</c:v>
                </c:pt>
                <c:pt idx="9499">
                  <c:v>50325.77717590332</c:v>
                </c:pt>
                <c:pt idx="9500">
                  <c:v>50325.777420043945</c:v>
                </c:pt>
                <c:pt idx="9501">
                  <c:v>49305.31233215332</c:v>
                </c:pt>
                <c:pt idx="9502">
                  <c:v>49781.98225402832</c:v>
                </c:pt>
                <c:pt idx="9503">
                  <c:v>49781.98225402832</c:v>
                </c:pt>
                <c:pt idx="9504">
                  <c:v>48900.401443481445</c:v>
                </c:pt>
                <c:pt idx="9505">
                  <c:v>48265.98957824707</c:v>
                </c:pt>
                <c:pt idx="9506">
                  <c:v>47593.345901489258</c:v>
                </c:pt>
                <c:pt idx="9507">
                  <c:v>47589.345779418945</c:v>
                </c:pt>
                <c:pt idx="9508">
                  <c:v>60432.115753173828</c:v>
                </c:pt>
                <c:pt idx="9509">
                  <c:v>60046.479766845696</c:v>
                </c:pt>
                <c:pt idx="9510">
                  <c:v>52475.533279418945</c:v>
                </c:pt>
                <c:pt idx="9511">
                  <c:v>49186.892654418945</c:v>
                </c:pt>
                <c:pt idx="9512">
                  <c:v>49186.892654418945</c:v>
                </c:pt>
                <c:pt idx="9513">
                  <c:v>51008.753128051758</c:v>
                </c:pt>
                <c:pt idx="9514">
                  <c:v>50966.352981567376</c:v>
                </c:pt>
                <c:pt idx="9515">
                  <c:v>50939.352981567376</c:v>
                </c:pt>
                <c:pt idx="9516">
                  <c:v>46819.592361450195</c:v>
                </c:pt>
                <c:pt idx="9517">
                  <c:v>47266.456008911126</c:v>
                </c:pt>
                <c:pt idx="9518">
                  <c:v>47266.456130981445</c:v>
                </c:pt>
                <c:pt idx="9519">
                  <c:v>47215.735061645508</c:v>
                </c:pt>
                <c:pt idx="9520">
                  <c:v>47324.907669067383</c:v>
                </c:pt>
                <c:pt idx="9521">
                  <c:v>47225.67951965332</c:v>
                </c:pt>
                <c:pt idx="9522">
                  <c:v>49576.755264282227</c:v>
                </c:pt>
                <c:pt idx="9523">
                  <c:v>50057.425369262695</c:v>
                </c:pt>
                <c:pt idx="9524">
                  <c:v>49942.937698364251</c:v>
                </c:pt>
                <c:pt idx="9525">
                  <c:v>49715.395751953125</c:v>
                </c:pt>
                <c:pt idx="9526">
                  <c:v>49866.281616210938</c:v>
                </c:pt>
                <c:pt idx="9527">
                  <c:v>49875.506103515618</c:v>
                </c:pt>
                <c:pt idx="9528">
                  <c:v>49875.505981445313</c:v>
                </c:pt>
                <c:pt idx="9529">
                  <c:v>46961.255325317383</c:v>
                </c:pt>
                <c:pt idx="9530">
                  <c:v>46722.919326782227</c:v>
                </c:pt>
                <c:pt idx="9531">
                  <c:v>46574.087600708008</c:v>
                </c:pt>
                <c:pt idx="9532">
                  <c:v>47068.593643188477</c:v>
                </c:pt>
                <c:pt idx="9533">
                  <c:v>47424.211502075195</c:v>
                </c:pt>
                <c:pt idx="9534">
                  <c:v>47424.19677734375</c:v>
                </c:pt>
                <c:pt idx="9535">
                  <c:v>47424.196899414063</c:v>
                </c:pt>
                <c:pt idx="9536">
                  <c:v>47595.872680664063</c:v>
                </c:pt>
                <c:pt idx="9537">
                  <c:v>48084.626602172852</c:v>
                </c:pt>
                <c:pt idx="9538">
                  <c:v>48084.626602172852</c:v>
                </c:pt>
                <c:pt idx="9539">
                  <c:v>48465.337539672852</c:v>
                </c:pt>
                <c:pt idx="9540">
                  <c:v>50014.218994140618</c:v>
                </c:pt>
                <c:pt idx="9541">
                  <c:v>50014.219360351563</c:v>
                </c:pt>
                <c:pt idx="9542">
                  <c:v>50014.2197265625</c:v>
                </c:pt>
                <c:pt idx="9543">
                  <c:v>50013.324951171868</c:v>
                </c:pt>
                <c:pt idx="9544">
                  <c:v>45022.871658325195</c:v>
                </c:pt>
                <c:pt idx="9545">
                  <c:v>45022.871658325195</c:v>
                </c:pt>
                <c:pt idx="9546">
                  <c:v>45250.355178833008</c:v>
                </c:pt>
                <c:pt idx="9547">
                  <c:v>45241.130752563477</c:v>
                </c:pt>
                <c:pt idx="9548">
                  <c:v>47844.523941040039</c:v>
                </c:pt>
                <c:pt idx="9549">
                  <c:v>48089.446716308594</c:v>
                </c:pt>
                <c:pt idx="9550">
                  <c:v>48230.501342773438</c:v>
                </c:pt>
                <c:pt idx="9551">
                  <c:v>46897.108108520508</c:v>
                </c:pt>
                <c:pt idx="9552">
                  <c:v>46364.02033996582</c:v>
                </c:pt>
                <c:pt idx="9553">
                  <c:v>46368.020278930664</c:v>
                </c:pt>
                <c:pt idx="9554">
                  <c:v>46377.245071411133</c:v>
                </c:pt>
                <c:pt idx="9555">
                  <c:v>49813.465042114258</c:v>
                </c:pt>
                <c:pt idx="9556">
                  <c:v>49429.911209106445</c:v>
                </c:pt>
                <c:pt idx="9557">
                  <c:v>48570.758560180664</c:v>
                </c:pt>
                <c:pt idx="9558">
                  <c:v>50759.339797973626</c:v>
                </c:pt>
                <c:pt idx="9559">
                  <c:v>50759.340042114258</c:v>
                </c:pt>
                <c:pt idx="9560">
                  <c:v>50374.025344848633</c:v>
                </c:pt>
                <c:pt idx="9561">
                  <c:v>48829.257034301758</c:v>
                </c:pt>
                <c:pt idx="9562">
                  <c:v>48095.54475402832</c:v>
                </c:pt>
                <c:pt idx="9563">
                  <c:v>51808.311721801758</c:v>
                </c:pt>
                <c:pt idx="9564">
                  <c:v>51808.312088012695</c:v>
                </c:pt>
                <c:pt idx="9565">
                  <c:v>51456.312088012695</c:v>
                </c:pt>
                <c:pt idx="9566">
                  <c:v>50643.683303833008</c:v>
                </c:pt>
                <c:pt idx="9567">
                  <c:v>52580.06623840332</c:v>
                </c:pt>
                <c:pt idx="9568">
                  <c:v>52580.066360473633</c:v>
                </c:pt>
                <c:pt idx="9569">
                  <c:v>52580.89826965332</c:v>
                </c:pt>
                <c:pt idx="9570">
                  <c:v>50812.232009887695</c:v>
                </c:pt>
                <c:pt idx="9571">
                  <c:v>50821.456436157227</c:v>
                </c:pt>
                <c:pt idx="9572">
                  <c:v>50812.232009887695</c:v>
                </c:pt>
                <c:pt idx="9573">
                  <c:v>51090.455642700195</c:v>
                </c:pt>
                <c:pt idx="9574">
                  <c:v>51090.455642700195</c:v>
                </c:pt>
                <c:pt idx="9575">
                  <c:v>50213.250564575195</c:v>
                </c:pt>
                <c:pt idx="9576">
                  <c:v>50213.250564575195</c:v>
                </c:pt>
                <c:pt idx="9577">
                  <c:v>49980.184158325195</c:v>
                </c:pt>
                <c:pt idx="9578">
                  <c:v>50270.688064575195</c:v>
                </c:pt>
                <c:pt idx="9579">
                  <c:v>50865.482620239258</c:v>
                </c:pt>
                <c:pt idx="9580">
                  <c:v>48420.35774230957</c:v>
                </c:pt>
                <c:pt idx="9581">
                  <c:v>48347.428512573242</c:v>
                </c:pt>
                <c:pt idx="9582">
                  <c:v>48274.529525756836</c:v>
                </c:pt>
                <c:pt idx="9583">
                  <c:v>50015.305511474609</c:v>
                </c:pt>
                <c:pt idx="9584">
                  <c:v>50024.529937744141</c:v>
                </c:pt>
                <c:pt idx="9585">
                  <c:v>51011.926345825195</c:v>
                </c:pt>
                <c:pt idx="9586">
                  <c:v>51012.59651184082</c:v>
                </c:pt>
                <c:pt idx="9587">
                  <c:v>50888.82160949707</c:v>
                </c:pt>
                <c:pt idx="9588">
                  <c:v>50831.78547668457</c:v>
                </c:pt>
                <c:pt idx="9589">
                  <c:v>48961.62190246582</c:v>
                </c:pt>
                <c:pt idx="9590">
                  <c:v>48961.622024536126</c:v>
                </c:pt>
                <c:pt idx="9591">
                  <c:v>48913.81086730957</c:v>
                </c:pt>
                <c:pt idx="9592">
                  <c:v>48961.622146606445</c:v>
                </c:pt>
                <c:pt idx="9593">
                  <c:v>48805.911697387695</c:v>
                </c:pt>
                <c:pt idx="9594">
                  <c:v>49173.270706176758</c:v>
                </c:pt>
                <c:pt idx="9595">
                  <c:v>49173.270706176758</c:v>
                </c:pt>
                <c:pt idx="9596">
                  <c:v>50210.336685180664</c:v>
                </c:pt>
                <c:pt idx="9597">
                  <c:v>50210.336685180664</c:v>
                </c:pt>
                <c:pt idx="9598">
                  <c:v>58826.668243408203</c:v>
                </c:pt>
                <c:pt idx="9599">
                  <c:v>58442.866790771484</c:v>
                </c:pt>
                <c:pt idx="9600">
                  <c:v>49231.276473999023</c:v>
                </c:pt>
                <c:pt idx="9601">
                  <c:v>47928.564529418945</c:v>
                </c:pt>
                <c:pt idx="9602">
                  <c:v>50063.398071289063</c:v>
                </c:pt>
                <c:pt idx="9603">
                  <c:v>47266.060256958008</c:v>
                </c:pt>
                <c:pt idx="9604">
                  <c:v>47275.284622192383</c:v>
                </c:pt>
                <c:pt idx="9605">
                  <c:v>46518.954727172852</c:v>
                </c:pt>
                <c:pt idx="9606">
                  <c:v>46741.157852172852</c:v>
                </c:pt>
                <c:pt idx="9607">
                  <c:v>48198.150039672852</c:v>
                </c:pt>
                <c:pt idx="9608">
                  <c:v>47928.800430297852</c:v>
                </c:pt>
                <c:pt idx="9609">
                  <c:v>47928.800430297852</c:v>
                </c:pt>
                <c:pt idx="9610">
                  <c:v>48582.312393188477</c:v>
                </c:pt>
                <c:pt idx="9611">
                  <c:v>48285.695510864258</c:v>
                </c:pt>
                <c:pt idx="9612">
                  <c:v>48289.695571899414</c:v>
                </c:pt>
                <c:pt idx="9613">
                  <c:v>48298.919876098633</c:v>
                </c:pt>
                <c:pt idx="9614">
                  <c:v>48289.69563293457</c:v>
                </c:pt>
                <c:pt idx="9615">
                  <c:v>62359.964553833008</c:v>
                </c:pt>
                <c:pt idx="9616">
                  <c:v>62310.229934692376</c:v>
                </c:pt>
                <c:pt idx="9617">
                  <c:v>62608.619705200195</c:v>
                </c:pt>
                <c:pt idx="9618">
                  <c:v>62608.619705200195</c:v>
                </c:pt>
                <c:pt idx="9619">
                  <c:v>62755.767166137695</c:v>
                </c:pt>
                <c:pt idx="9620">
                  <c:v>48109.806243896484</c:v>
                </c:pt>
                <c:pt idx="9621">
                  <c:v>49748.813430786133</c:v>
                </c:pt>
                <c:pt idx="9622">
                  <c:v>49749.622024536133</c:v>
                </c:pt>
                <c:pt idx="9623">
                  <c:v>49487.399368286133</c:v>
                </c:pt>
                <c:pt idx="9624">
                  <c:v>51584.186904907227</c:v>
                </c:pt>
                <c:pt idx="9625">
                  <c:v>51452.356704711914</c:v>
                </c:pt>
                <c:pt idx="9626">
                  <c:v>51100.356704711914</c:v>
                </c:pt>
                <c:pt idx="9627">
                  <c:v>58242.468780517578</c:v>
                </c:pt>
                <c:pt idx="9628">
                  <c:v>58367.138824462891</c:v>
                </c:pt>
                <c:pt idx="9629">
                  <c:v>58367.138824462891</c:v>
                </c:pt>
                <c:pt idx="9630">
                  <c:v>49767.910720825195</c:v>
                </c:pt>
                <c:pt idx="9631">
                  <c:v>49767.910720825195</c:v>
                </c:pt>
                <c:pt idx="9632">
                  <c:v>49724.517959594727</c:v>
                </c:pt>
                <c:pt idx="9633">
                  <c:v>49628.197647094727</c:v>
                </c:pt>
                <c:pt idx="9634">
                  <c:v>49612.573211669922</c:v>
                </c:pt>
                <c:pt idx="9635">
                  <c:v>49265.872055053711</c:v>
                </c:pt>
                <c:pt idx="9636">
                  <c:v>49265.872055053711</c:v>
                </c:pt>
                <c:pt idx="9637">
                  <c:v>51437.339157104492</c:v>
                </c:pt>
                <c:pt idx="9638">
                  <c:v>50998.057418823242</c:v>
                </c:pt>
                <c:pt idx="9639">
                  <c:v>50944.073165893555</c:v>
                </c:pt>
                <c:pt idx="9640">
                  <c:v>51292.073165893555</c:v>
                </c:pt>
                <c:pt idx="9641">
                  <c:v>48538.453201293945</c:v>
                </c:pt>
                <c:pt idx="9642">
                  <c:v>48153.13752746582</c:v>
                </c:pt>
                <c:pt idx="9643">
                  <c:v>48153.13703918457</c:v>
                </c:pt>
                <c:pt idx="9644">
                  <c:v>48448.93440246582</c:v>
                </c:pt>
                <c:pt idx="9645">
                  <c:v>49789.848449707031</c:v>
                </c:pt>
                <c:pt idx="9646">
                  <c:v>49904.850051879883</c:v>
                </c:pt>
                <c:pt idx="9647">
                  <c:v>50141.131546020508</c:v>
                </c:pt>
                <c:pt idx="9648">
                  <c:v>50359.694046020508</c:v>
                </c:pt>
                <c:pt idx="9649">
                  <c:v>51971.163040161133</c:v>
                </c:pt>
                <c:pt idx="9650">
                  <c:v>50094.914505004876</c:v>
                </c:pt>
                <c:pt idx="9651">
                  <c:v>48309.570449829102</c:v>
                </c:pt>
                <c:pt idx="9652">
                  <c:v>48318.794876098633</c:v>
                </c:pt>
                <c:pt idx="9653">
                  <c:v>48318.550735473633</c:v>
                </c:pt>
                <c:pt idx="9654">
                  <c:v>48309.326309204102</c:v>
                </c:pt>
                <c:pt idx="9655">
                  <c:v>48998.474746704102</c:v>
                </c:pt>
                <c:pt idx="9656">
                  <c:v>49483.470779418945</c:v>
                </c:pt>
                <c:pt idx="9657">
                  <c:v>46037.217262268066</c:v>
                </c:pt>
                <c:pt idx="9658">
                  <c:v>45652.411598205566</c:v>
                </c:pt>
                <c:pt idx="9659">
                  <c:v>45652.411720275879</c:v>
                </c:pt>
                <c:pt idx="9660">
                  <c:v>50224.888259887695</c:v>
                </c:pt>
                <c:pt idx="9661">
                  <c:v>50228.888259887695</c:v>
                </c:pt>
                <c:pt idx="9662">
                  <c:v>49886.112686157227</c:v>
                </c:pt>
                <c:pt idx="9663">
                  <c:v>50124.888259887695</c:v>
                </c:pt>
                <c:pt idx="9664">
                  <c:v>49092.407791137695</c:v>
                </c:pt>
                <c:pt idx="9665">
                  <c:v>49092.407791137695</c:v>
                </c:pt>
                <c:pt idx="9666">
                  <c:v>49086.007781982422</c:v>
                </c:pt>
                <c:pt idx="9667">
                  <c:v>49086.007781982422</c:v>
                </c:pt>
                <c:pt idx="9668">
                  <c:v>49079.80778503418</c:v>
                </c:pt>
                <c:pt idx="9669">
                  <c:v>48960.87419128418</c:v>
                </c:pt>
                <c:pt idx="9670">
                  <c:v>49468.130630493164</c:v>
                </c:pt>
                <c:pt idx="9671">
                  <c:v>48462.123672485352</c:v>
                </c:pt>
                <c:pt idx="9672">
                  <c:v>48471.348220825195</c:v>
                </c:pt>
                <c:pt idx="9673">
                  <c:v>48471.348159790039</c:v>
                </c:pt>
                <c:pt idx="9674">
                  <c:v>48470.597244262695</c:v>
                </c:pt>
                <c:pt idx="9675">
                  <c:v>50419.705642700195</c:v>
                </c:pt>
                <c:pt idx="9676">
                  <c:v>50346.585586547852</c:v>
                </c:pt>
                <c:pt idx="9677">
                  <c:v>48984.576370239258</c:v>
                </c:pt>
                <c:pt idx="9678">
                  <c:v>48993.800979614258</c:v>
                </c:pt>
                <c:pt idx="9679">
                  <c:v>48985.528762817383</c:v>
                </c:pt>
                <c:pt idx="9680">
                  <c:v>48399.325881958008</c:v>
                </c:pt>
                <c:pt idx="9681">
                  <c:v>48399.325820922852</c:v>
                </c:pt>
                <c:pt idx="9682">
                  <c:v>48399.325820922852</c:v>
                </c:pt>
                <c:pt idx="9683">
                  <c:v>48399.325881958008</c:v>
                </c:pt>
                <c:pt idx="9684">
                  <c:v>48399.325881958008</c:v>
                </c:pt>
                <c:pt idx="9685">
                  <c:v>46526.832473754883</c:v>
                </c:pt>
                <c:pt idx="9686">
                  <c:v>46536.056838989258</c:v>
                </c:pt>
                <c:pt idx="9687">
                  <c:v>46536.056900024414</c:v>
                </c:pt>
                <c:pt idx="9688">
                  <c:v>58637.607452392578</c:v>
                </c:pt>
                <c:pt idx="9689">
                  <c:v>58637.067535400391</c:v>
                </c:pt>
                <c:pt idx="9690">
                  <c:v>48494.080642700195</c:v>
                </c:pt>
                <c:pt idx="9691">
                  <c:v>48222.471755981445</c:v>
                </c:pt>
                <c:pt idx="9692">
                  <c:v>48222.47248840332</c:v>
                </c:pt>
                <c:pt idx="9693">
                  <c:v>47868.982498168945</c:v>
                </c:pt>
                <c:pt idx="9694">
                  <c:v>47737.96223449707</c:v>
                </c:pt>
                <c:pt idx="9695">
                  <c:v>47077.73176574707</c:v>
                </c:pt>
                <c:pt idx="9696">
                  <c:v>46415.409317016602</c:v>
                </c:pt>
                <c:pt idx="9697">
                  <c:v>50507.209060668945</c:v>
                </c:pt>
                <c:pt idx="9698">
                  <c:v>50120.698806762695</c:v>
                </c:pt>
                <c:pt idx="9699">
                  <c:v>49600.94075012207</c:v>
                </c:pt>
                <c:pt idx="9700">
                  <c:v>60078.473220825188</c:v>
                </c:pt>
                <c:pt idx="9701">
                  <c:v>60131.948806762688</c:v>
                </c:pt>
                <c:pt idx="9702">
                  <c:v>59489.44319152832</c:v>
                </c:pt>
                <c:pt idx="9703">
                  <c:v>58378.756988525391</c:v>
                </c:pt>
                <c:pt idx="9704">
                  <c:v>58378.757232666016</c:v>
                </c:pt>
                <c:pt idx="9705">
                  <c:v>49905.213256835938</c:v>
                </c:pt>
                <c:pt idx="9706">
                  <c:v>49905.213256835938</c:v>
                </c:pt>
                <c:pt idx="9707">
                  <c:v>50771.41535949707</c:v>
                </c:pt>
                <c:pt idx="9708">
                  <c:v>50771.41535949707</c:v>
                </c:pt>
                <c:pt idx="9709">
                  <c:v>48748.951248168945</c:v>
                </c:pt>
                <c:pt idx="9710">
                  <c:v>48884.60498046875</c:v>
                </c:pt>
                <c:pt idx="9711">
                  <c:v>54578.54475402832</c:v>
                </c:pt>
                <c:pt idx="9712">
                  <c:v>54505.425186157227</c:v>
                </c:pt>
                <c:pt idx="9713">
                  <c:v>56637.720901489258</c:v>
                </c:pt>
                <c:pt idx="9714">
                  <c:v>56192.305679321289</c:v>
                </c:pt>
                <c:pt idx="9715">
                  <c:v>55724.654983520508</c:v>
                </c:pt>
                <c:pt idx="9716">
                  <c:v>56990.60285949707</c:v>
                </c:pt>
                <c:pt idx="9717">
                  <c:v>56990.602920532227</c:v>
                </c:pt>
                <c:pt idx="9718">
                  <c:v>58427.561676025391</c:v>
                </c:pt>
                <c:pt idx="9719">
                  <c:v>58436.786102294922</c:v>
                </c:pt>
                <c:pt idx="9720">
                  <c:v>63171.565017700188</c:v>
                </c:pt>
                <c:pt idx="9721">
                  <c:v>63803.844436645508</c:v>
                </c:pt>
                <c:pt idx="9722">
                  <c:v>48308.489273071289</c:v>
                </c:pt>
                <c:pt idx="9723">
                  <c:v>50205.496292114258</c:v>
                </c:pt>
                <c:pt idx="9724">
                  <c:v>50205.496536254883</c:v>
                </c:pt>
                <c:pt idx="9725">
                  <c:v>50205.496475219727</c:v>
                </c:pt>
                <c:pt idx="9726">
                  <c:v>50811.278884887695</c:v>
                </c:pt>
                <c:pt idx="9727">
                  <c:v>50947.81428527832</c:v>
                </c:pt>
                <c:pt idx="9728">
                  <c:v>50947.81428527832</c:v>
                </c:pt>
                <c:pt idx="9729">
                  <c:v>48375.142166137695</c:v>
                </c:pt>
                <c:pt idx="9730">
                  <c:v>48375.142532348633</c:v>
                </c:pt>
                <c:pt idx="9731">
                  <c:v>48375.142532348633</c:v>
                </c:pt>
                <c:pt idx="9732">
                  <c:v>49796.666275024414</c:v>
                </c:pt>
                <c:pt idx="9733">
                  <c:v>50390.415603637688</c:v>
                </c:pt>
                <c:pt idx="9734">
                  <c:v>50509.349197387688</c:v>
                </c:pt>
                <c:pt idx="9735">
                  <c:v>50395.080642700195</c:v>
                </c:pt>
                <c:pt idx="9736">
                  <c:v>49930.881423950195</c:v>
                </c:pt>
                <c:pt idx="9737">
                  <c:v>49390.582412719727</c:v>
                </c:pt>
                <c:pt idx="9738">
                  <c:v>49038.582412719727</c:v>
                </c:pt>
                <c:pt idx="9739">
                  <c:v>48391.915664672852</c:v>
                </c:pt>
                <c:pt idx="9740">
                  <c:v>48392.487747192383</c:v>
                </c:pt>
                <c:pt idx="9741">
                  <c:v>48040.487808227539</c:v>
                </c:pt>
                <c:pt idx="9742">
                  <c:v>49249.337844848633</c:v>
                </c:pt>
                <c:pt idx="9743">
                  <c:v>49249.337783813477</c:v>
                </c:pt>
                <c:pt idx="9744">
                  <c:v>49249.337844848633</c:v>
                </c:pt>
                <c:pt idx="9745">
                  <c:v>50053.379776000977</c:v>
                </c:pt>
                <c:pt idx="9746">
                  <c:v>50062.604629516602</c:v>
                </c:pt>
                <c:pt idx="9747">
                  <c:v>50062.604690551758</c:v>
                </c:pt>
                <c:pt idx="9748">
                  <c:v>49663.208465576172</c:v>
                </c:pt>
                <c:pt idx="9749">
                  <c:v>49419.065399169922</c:v>
                </c:pt>
                <c:pt idx="9750">
                  <c:v>49059.423904418945</c:v>
                </c:pt>
                <c:pt idx="9751">
                  <c:v>49059.424392700195</c:v>
                </c:pt>
                <c:pt idx="9752">
                  <c:v>49059.423904418945</c:v>
                </c:pt>
                <c:pt idx="9753">
                  <c:v>49059.423904418945</c:v>
                </c:pt>
                <c:pt idx="9754">
                  <c:v>49170.15168762207</c:v>
                </c:pt>
                <c:pt idx="9755">
                  <c:v>48575.025955200195</c:v>
                </c:pt>
                <c:pt idx="9756">
                  <c:v>50429.487991333008</c:v>
                </c:pt>
                <c:pt idx="9757">
                  <c:v>49984.319534301758</c:v>
                </c:pt>
                <c:pt idx="9758">
                  <c:v>49705.629714965813</c:v>
                </c:pt>
                <c:pt idx="9759">
                  <c:v>49342.225662231438</c:v>
                </c:pt>
                <c:pt idx="9760">
                  <c:v>58910.000076293938</c:v>
                </c:pt>
                <c:pt idx="9761">
                  <c:v>59369.113845825188</c:v>
                </c:pt>
                <c:pt idx="9762">
                  <c:v>59363.66291809082</c:v>
                </c:pt>
                <c:pt idx="9763">
                  <c:v>59884.664215087891</c:v>
                </c:pt>
                <c:pt idx="9764">
                  <c:v>59149.306060791016</c:v>
                </c:pt>
                <c:pt idx="9765">
                  <c:v>49935.369766235352</c:v>
                </c:pt>
                <c:pt idx="9766">
                  <c:v>50270.036102294922</c:v>
                </c:pt>
                <c:pt idx="9767">
                  <c:v>50279.260589599609</c:v>
                </c:pt>
                <c:pt idx="9768">
                  <c:v>51040.665130615234</c:v>
                </c:pt>
                <c:pt idx="9769">
                  <c:v>50890.179290771484</c:v>
                </c:pt>
                <c:pt idx="9770">
                  <c:v>50447.857887268066</c:v>
                </c:pt>
                <c:pt idx="9771">
                  <c:v>50447.828483581543</c:v>
                </c:pt>
                <c:pt idx="9772">
                  <c:v>50686.164421081543</c:v>
                </c:pt>
                <c:pt idx="9773">
                  <c:v>52808.474479675293</c:v>
                </c:pt>
                <c:pt idx="9774">
                  <c:v>52556.609245300293</c:v>
                </c:pt>
                <c:pt idx="9775">
                  <c:v>49497.139724731445</c:v>
                </c:pt>
                <c:pt idx="9776">
                  <c:v>49497.139846801758</c:v>
                </c:pt>
                <c:pt idx="9777">
                  <c:v>49964.966690063477</c:v>
                </c:pt>
                <c:pt idx="9778">
                  <c:v>50350.28303527832</c:v>
                </c:pt>
                <c:pt idx="9779">
                  <c:v>50127.908767700195</c:v>
                </c:pt>
                <c:pt idx="9780">
                  <c:v>49138.649780273438</c:v>
                </c:pt>
                <c:pt idx="9781">
                  <c:v>49138.649780273438</c:v>
                </c:pt>
                <c:pt idx="9782">
                  <c:v>50052.853713989258</c:v>
                </c:pt>
                <c:pt idx="9783">
                  <c:v>49752.045974731445</c:v>
                </c:pt>
                <c:pt idx="9784">
                  <c:v>47995.378517150879</c:v>
                </c:pt>
                <c:pt idx="9785">
                  <c:v>47999.378456115723</c:v>
                </c:pt>
                <c:pt idx="9786">
                  <c:v>46426.067825317383</c:v>
                </c:pt>
                <c:pt idx="9787">
                  <c:v>47668.606323242188</c:v>
                </c:pt>
                <c:pt idx="9788">
                  <c:v>47459.272216796875</c:v>
                </c:pt>
                <c:pt idx="9789">
                  <c:v>56512.230850219727</c:v>
                </c:pt>
                <c:pt idx="9790">
                  <c:v>56448.335098266602</c:v>
                </c:pt>
                <c:pt idx="9791">
                  <c:v>55877.13948059082</c:v>
                </c:pt>
                <c:pt idx="9792">
                  <c:v>56982.30891418457</c:v>
                </c:pt>
                <c:pt idx="9793">
                  <c:v>58139.440399169922</c:v>
                </c:pt>
                <c:pt idx="9794">
                  <c:v>58139.440704345703</c:v>
                </c:pt>
                <c:pt idx="9795">
                  <c:v>60057.520217895508</c:v>
                </c:pt>
                <c:pt idx="9796">
                  <c:v>60107.52033996582</c:v>
                </c:pt>
                <c:pt idx="9797">
                  <c:v>48732.059158325195</c:v>
                </c:pt>
                <c:pt idx="9798">
                  <c:v>48741.283767700195</c:v>
                </c:pt>
                <c:pt idx="9799">
                  <c:v>48741.283767700195</c:v>
                </c:pt>
                <c:pt idx="9800">
                  <c:v>48585.573501586914</c:v>
                </c:pt>
                <c:pt idx="9801">
                  <c:v>51047.186416625977</c:v>
                </c:pt>
                <c:pt idx="9802">
                  <c:v>51047.186416625977</c:v>
                </c:pt>
                <c:pt idx="9803">
                  <c:v>57887.385330200188</c:v>
                </c:pt>
                <c:pt idx="9804">
                  <c:v>57823.70979309082</c:v>
                </c:pt>
                <c:pt idx="9805">
                  <c:v>57741.585403442383</c:v>
                </c:pt>
                <c:pt idx="9806">
                  <c:v>59711.874053955078</c:v>
                </c:pt>
                <c:pt idx="9807">
                  <c:v>59453.651458740234</c:v>
                </c:pt>
                <c:pt idx="9808">
                  <c:v>59462.875762939453</c:v>
                </c:pt>
                <c:pt idx="9809">
                  <c:v>59453.651397705078</c:v>
                </c:pt>
                <c:pt idx="9810">
                  <c:v>54117.611953735352</c:v>
                </c:pt>
                <c:pt idx="9811">
                  <c:v>55392.778152465813</c:v>
                </c:pt>
                <c:pt idx="9812">
                  <c:v>48188.414199829102</c:v>
                </c:pt>
                <c:pt idx="9813">
                  <c:v>48364.71907043457</c:v>
                </c:pt>
                <c:pt idx="9814">
                  <c:v>48291.819229125977</c:v>
                </c:pt>
                <c:pt idx="9815">
                  <c:v>48222.919448852539</c:v>
                </c:pt>
                <c:pt idx="9816">
                  <c:v>47933.614944458008</c:v>
                </c:pt>
                <c:pt idx="9817">
                  <c:v>47305.194534301758</c:v>
                </c:pt>
                <c:pt idx="9818">
                  <c:v>47608.433471679688</c:v>
                </c:pt>
                <c:pt idx="9819">
                  <c:v>50086.829849243164</c:v>
                </c:pt>
                <c:pt idx="9820">
                  <c:v>49744.054214477539</c:v>
                </c:pt>
                <c:pt idx="9821">
                  <c:v>49744.054214477539</c:v>
                </c:pt>
                <c:pt idx="9822">
                  <c:v>49576.292190551758</c:v>
                </c:pt>
                <c:pt idx="9823">
                  <c:v>50101.422561645508</c:v>
                </c:pt>
                <c:pt idx="9824">
                  <c:v>50101.422561645508</c:v>
                </c:pt>
                <c:pt idx="9825">
                  <c:v>50686.305374145508</c:v>
                </c:pt>
                <c:pt idx="9826">
                  <c:v>52039.415008544922</c:v>
                </c:pt>
                <c:pt idx="9827">
                  <c:v>51158.928924560547</c:v>
                </c:pt>
                <c:pt idx="9828">
                  <c:v>51510.929412841797</c:v>
                </c:pt>
                <c:pt idx="9829">
                  <c:v>51510.928924560547</c:v>
                </c:pt>
                <c:pt idx="9830">
                  <c:v>51510.928924560547</c:v>
                </c:pt>
                <c:pt idx="9831">
                  <c:v>51511.467987060547</c:v>
                </c:pt>
                <c:pt idx="9832">
                  <c:v>51339.897918701172</c:v>
                </c:pt>
                <c:pt idx="9833">
                  <c:v>51160.859832763672</c:v>
                </c:pt>
                <c:pt idx="9834">
                  <c:v>51221.526824951172</c:v>
                </c:pt>
                <c:pt idx="9835">
                  <c:v>51221.526824951172</c:v>
                </c:pt>
                <c:pt idx="9836">
                  <c:v>51339.898162841797</c:v>
                </c:pt>
                <c:pt idx="9837">
                  <c:v>49168.914138793945</c:v>
                </c:pt>
                <c:pt idx="9838">
                  <c:v>59021.072830200195</c:v>
                </c:pt>
                <c:pt idx="9839">
                  <c:v>59628.070999145508</c:v>
                </c:pt>
                <c:pt idx="9840">
                  <c:v>48619.950332641602</c:v>
                </c:pt>
                <c:pt idx="9841">
                  <c:v>48550.840408325195</c:v>
                </c:pt>
                <c:pt idx="9842">
                  <c:v>48673.570022583008</c:v>
                </c:pt>
                <c:pt idx="9843">
                  <c:v>48591.235916137695</c:v>
                </c:pt>
                <c:pt idx="9844">
                  <c:v>47941.498123168945</c:v>
                </c:pt>
                <c:pt idx="9845">
                  <c:v>48654.070388793945</c:v>
                </c:pt>
                <c:pt idx="9846">
                  <c:v>48654.069900512695</c:v>
                </c:pt>
                <c:pt idx="9847">
                  <c:v>48845.474807739258</c:v>
                </c:pt>
                <c:pt idx="9848">
                  <c:v>48854.699295043945</c:v>
                </c:pt>
                <c:pt idx="9849">
                  <c:v>48542.43879699707</c:v>
                </c:pt>
                <c:pt idx="9850">
                  <c:v>48973.51399230957</c:v>
                </c:pt>
                <c:pt idx="9851">
                  <c:v>45824.124954223633</c:v>
                </c:pt>
                <c:pt idx="9852">
                  <c:v>45751.226028442383</c:v>
                </c:pt>
                <c:pt idx="9853">
                  <c:v>45751.226028442383</c:v>
                </c:pt>
                <c:pt idx="9854">
                  <c:v>60245.862213134766</c:v>
                </c:pt>
                <c:pt idx="9855">
                  <c:v>51401.587867736816</c:v>
                </c:pt>
                <c:pt idx="9856">
                  <c:v>49665.558059692383</c:v>
                </c:pt>
                <c:pt idx="9857">
                  <c:v>49669.558059692383</c:v>
                </c:pt>
                <c:pt idx="9858">
                  <c:v>49678.782485961914</c:v>
                </c:pt>
                <c:pt idx="9859">
                  <c:v>49679.587905883789</c:v>
                </c:pt>
                <c:pt idx="9860">
                  <c:v>47492.351211547852</c:v>
                </c:pt>
                <c:pt idx="9861">
                  <c:v>47496.351211547852</c:v>
                </c:pt>
                <c:pt idx="9862">
                  <c:v>47505.575637817383</c:v>
                </c:pt>
                <c:pt idx="9863">
                  <c:v>47505.575576782227</c:v>
                </c:pt>
                <c:pt idx="9864">
                  <c:v>47377.417617797852</c:v>
                </c:pt>
                <c:pt idx="9865">
                  <c:v>47373.417678833008</c:v>
                </c:pt>
                <c:pt idx="9866">
                  <c:v>47534.813674926758</c:v>
                </c:pt>
                <c:pt idx="9867">
                  <c:v>48623.199111938477</c:v>
                </c:pt>
                <c:pt idx="9868">
                  <c:v>48627.19905090332</c:v>
                </c:pt>
                <c:pt idx="9869">
                  <c:v>48473.513458251953</c:v>
                </c:pt>
                <c:pt idx="9870">
                  <c:v>50136.047340393066</c:v>
                </c:pt>
                <c:pt idx="9871">
                  <c:v>50349.808380126953</c:v>
                </c:pt>
                <c:pt idx="9872">
                  <c:v>50359.032806396484</c:v>
                </c:pt>
                <c:pt idx="9873">
                  <c:v>50359.033111572266</c:v>
                </c:pt>
                <c:pt idx="9874">
                  <c:v>50359.033111572266</c:v>
                </c:pt>
                <c:pt idx="9875">
                  <c:v>52275.177032470703</c:v>
                </c:pt>
                <c:pt idx="9876">
                  <c:v>51313.126251220703</c:v>
                </c:pt>
                <c:pt idx="9877">
                  <c:v>48541.328323364258</c:v>
                </c:pt>
                <c:pt idx="9878">
                  <c:v>48978.967727661126</c:v>
                </c:pt>
                <c:pt idx="9879">
                  <c:v>49591.97737121582</c:v>
                </c:pt>
                <c:pt idx="9880">
                  <c:v>48814.071899414063</c:v>
                </c:pt>
                <c:pt idx="9881">
                  <c:v>49350.845581054688</c:v>
                </c:pt>
                <c:pt idx="9882">
                  <c:v>49350.845581054688</c:v>
                </c:pt>
                <c:pt idx="9883">
                  <c:v>49341.621215820313</c:v>
                </c:pt>
                <c:pt idx="9884">
                  <c:v>50141.480346679688</c:v>
                </c:pt>
                <c:pt idx="9885">
                  <c:v>49435.138748168945</c:v>
                </c:pt>
                <c:pt idx="9886">
                  <c:v>49435.139236450195</c:v>
                </c:pt>
                <c:pt idx="9887">
                  <c:v>49435.139236450195</c:v>
                </c:pt>
                <c:pt idx="9888">
                  <c:v>49435.13899230957</c:v>
                </c:pt>
                <c:pt idx="9889">
                  <c:v>49435.138748168945</c:v>
                </c:pt>
                <c:pt idx="9890">
                  <c:v>50509.230789184563</c:v>
                </c:pt>
                <c:pt idx="9891">
                  <c:v>48863.12239074707</c:v>
                </c:pt>
                <c:pt idx="9892">
                  <c:v>48867.191360473633</c:v>
                </c:pt>
                <c:pt idx="9893">
                  <c:v>48431.967994689941</c:v>
                </c:pt>
                <c:pt idx="9894">
                  <c:v>48431.967994689941</c:v>
                </c:pt>
                <c:pt idx="9895">
                  <c:v>59625.076370239251</c:v>
                </c:pt>
                <c:pt idx="9896">
                  <c:v>59829.825271606438</c:v>
                </c:pt>
                <c:pt idx="9897">
                  <c:v>59477.825759887688</c:v>
                </c:pt>
                <c:pt idx="9898">
                  <c:v>58796.828887939453</c:v>
                </c:pt>
                <c:pt idx="9899">
                  <c:v>58796.829010009766</c:v>
                </c:pt>
                <c:pt idx="9900">
                  <c:v>49055.6240234375</c:v>
                </c:pt>
                <c:pt idx="9901">
                  <c:v>49639.398315429688</c:v>
                </c:pt>
                <c:pt idx="9902">
                  <c:v>50024.712768554688</c:v>
                </c:pt>
                <c:pt idx="9903">
                  <c:v>50024.712768554688</c:v>
                </c:pt>
                <c:pt idx="9904">
                  <c:v>47868.553604125977</c:v>
                </c:pt>
                <c:pt idx="9905">
                  <c:v>46843.166458129883</c:v>
                </c:pt>
                <c:pt idx="9906">
                  <c:v>46843.166458129883</c:v>
                </c:pt>
                <c:pt idx="9907">
                  <c:v>46590.560989379883</c:v>
                </c:pt>
                <c:pt idx="9908">
                  <c:v>49649.423477172852</c:v>
                </c:pt>
                <c:pt idx="9909">
                  <c:v>49649.408752441406</c:v>
                </c:pt>
                <c:pt idx="9910">
                  <c:v>49206.758911132813</c:v>
                </c:pt>
                <c:pt idx="9911">
                  <c:v>49206.758911132813</c:v>
                </c:pt>
                <c:pt idx="9912">
                  <c:v>47897.179458618164</c:v>
                </c:pt>
                <c:pt idx="9913">
                  <c:v>47901.179397583008</c:v>
                </c:pt>
                <c:pt idx="9914">
                  <c:v>47910.403823852539</c:v>
                </c:pt>
                <c:pt idx="9915">
                  <c:v>47328.416091918945</c:v>
                </c:pt>
                <c:pt idx="9916">
                  <c:v>47573.857803344727</c:v>
                </c:pt>
                <c:pt idx="9917">
                  <c:v>47573.857803344727</c:v>
                </c:pt>
                <c:pt idx="9918">
                  <c:v>47812.189834594727</c:v>
                </c:pt>
                <c:pt idx="9919">
                  <c:v>50541.744705200195</c:v>
                </c:pt>
                <c:pt idx="9920">
                  <c:v>48847.918045043945</c:v>
                </c:pt>
                <c:pt idx="9921">
                  <c:v>48800.107131958008</c:v>
                </c:pt>
                <c:pt idx="9922">
                  <c:v>48847.918411254876</c:v>
                </c:pt>
                <c:pt idx="9923">
                  <c:v>50216.186965942383</c:v>
                </c:pt>
                <c:pt idx="9924">
                  <c:v>50097.253372192383</c:v>
                </c:pt>
                <c:pt idx="9925">
                  <c:v>52476.258377075188</c:v>
                </c:pt>
                <c:pt idx="9926">
                  <c:v>52476.25862121582</c:v>
                </c:pt>
                <c:pt idx="9927">
                  <c:v>52362.32551574707</c:v>
                </c:pt>
                <c:pt idx="9928">
                  <c:v>58780.963409423828</c:v>
                </c:pt>
                <c:pt idx="9929">
                  <c:v>58781.053253173828</c:v>
                </c:pt>
                <c:pt idx="9930">
                  <c:v>47927.472244262695</c:v>
                </c:pt>
                <c:pt idx="9931">
                  <c:v>47927.472244262695</c:v>
                </c:pt>
                <c:pt idx="9932">
                  <c:v>50008.22737121582</c:v>
                </c:pt>
                <c:pt idx="9933">
                  <c:v>50008.22737121582</c:v>
                </c:pt>
                <c:pt idx="9934">
                  <c:v>49277.812515258789</c:v>
                </c:pt>
                <c:pt idx="9935">
                  <c:v>48803.943862915039</c:v>
                </c:pt>
                <c:pt idx="9936">
                  <c:v>49694.195571899414</c:v>
                </c:pt>
                <c:pt idx="9937">
                  <c:v>50160.34944152832</c:v>
                </c:pt>
                <c:pt idx="9938">
                  <c:v>49385.630447387695</c:v>
                </c:pt>
                <c:pt idx="9939">
                  <c:v>50490.901931762695</c:v>
                </c:pt>
                <c:pt idx="9940">
                  <c:v>50738.028396606445</c:v>
                </c:pt>
                <c:pt idx="9941">
                  <c:v>50738.02815246582</c:v>
                </c:pt>
                <c:pt idx="9942">
                  <c:v>47624.92366027832</c:v>
                </c:pt>
                <c:pt idx="9943">
                  <c:v>47623.136795043945</c:v>
                </c:pt>
                <c:pt idx="9944">
                  <c:v>49557.983108520508</c:v>
                </c:pt>
                <c:pt idx="9945">
                  <c:v>51094.455642700195</c:v>
                </c:pt>
                <c:pt idx="9946">
                  <c:v>51290.30549621582</c:v>
                </c:pt>
                <c:pt idx="9947">
                  <c:v>50802.19514465332</c:v>
                </c:pt>
                <c:pt idx="9948">
                  <c:v>50070.195266723633</c:v>
                </c:pt>
                <c:pt idx="9949">
                  <c:v>50862.838333129883</c:v>
                </c:pt>
                <c:pt idx="9950">
                  <c:v>50060.260269165039</c:v>
                </c:pt>
                <c:pt idx="9951">
                  <c:v>50060.260208129883</c:v>
                </c:pt>
                <c:pt idx="9952">
                  <c:v>49592.971145629883</c:v>
                </c:pt>
                <c:pt idx="9953">
                  <c:v>48428.619827270508</c:v>
                </c:pt>
                <c:pt idx="9954">
                  <c:v>49349.414932250977</c:v>
                </c:pt>
                <c:pt idx="9955">
                  <c:v>49349.41487121582</c:v>
                </c:pt>
                <c:pt idx="9956">
                  <c:v>49349.414932250977</c:v>
                </c:pt>
                <c:pt idx="9957">
                  <c:v>49349.41487121582</c:v>
                </c:pt>
                <c:pt idx="9958">
                  <c:v>56131.88410949707</c:v>
                </c:pt>
                <c:pt idx="9959">
                  <c:v>55779.88410949707</c:v>
                </c:pt>
                <c:pt idx="9960">
                  <c:v>50114.92497253418</c:v>
                </c:pt>
                <c:pt idx="9961">
                  <c:v>50114.925033569336</c:v>
                </c:pt>
                <c:pt idx="9962">
                  <c:v>49720.384262084961</c:v>
                </c:pt>
                <c:pt idx="9963">
                  <c:v>48975.115432739258</c:v>
                </c:pt>
                <c:pt idx="9964">
                  <c:v>48749.919219970703</c:v>
                </c:pt>
                <c:pt idx="9965">
                  <c:v>48397.919219970703</c:v>
                </c:pt>
                <c:pt idx="9966">
                  <c:v>49889.335525512695</c:v>
                </c:pt>
                <c:pt idx="9967">
                  <c:v>47706.138565063477</c:v>
                </c:pt>
                <c:pt idx="9968">
                  <c:v>47861.936416625977</c:v>
                </c:pt>
                <c:pt idx="9969">
                  <c:v>47427.653213500977</c:v>
                </c:pt>
                <c:pt idx="9970">
                  <c:v>48378.036026000977</c:v>
                </c:pt>
                <c:pt idx="9971">
                  <c:v>48763.350784301758</c:v>
                </c:pt>
                <c:pt idx="9972">
                  <c:v>48767.350723266602</c:v>
                </c:pt>
                <c:pt idx="9973">
                  <c:v>48776.575149536133</c:v>
                </c:pt>
                <c:pt idx="9974">
                  <c:v>48558.81184387207</c:v>
                </c:pt>
                <c:pt idx="9975">
                  <c:v>58882.331642150879</c:v>
                </c:pt>
                <c:pt idx="9976">
                  <c:v>57959.771217346191</c:v>
                </c:pt>
                <c:pt idx="9977">
                  <c:v>58009.771339416504</c:v>
                </c:pt>
                <c:pt idx="9978">
                  <c:v>50047.866470336914</c:v>
                </c:pt>
                <c:pt idx="9979">
                  <c:v>50047.86653137207</c:v>
                </c:pt>
                <c:pt idx="9980">
                  <c:v>50047.86653137207</c:v>
                </c:pt>
                <c:pt idx="9981">
                  <c:v>50346.375869750977</c:v>
                </c:pt>
                <c:pt idx="9982">
                  <c:v>50346.37580871582</c:v>
                </c:pt>
                <c:pt idx="9983">
                  <c:v>58579.448806762688</c:v>
                </c:pt>
                <c:pt idx="9984">
                  <c:v>58506.548782348633</c:v>
                </c:pt>
                <c:pt idx="9985">
                  <c:v>58152.951858520508</c:v>
                </c:pt>
                <c:pt idx="9986">
                  <c:v>59923.802825927734</c:v>
                </c:pt>
                <c:pt idx="9987">
                  <c:v>59927.802825927734</c:v>
                </c:pt>
                <c:pt idx="9988">
                  <c:v>59937.027252197266</c:v>
                </c:pt>
                <c:pt idx="9989">
                  <c:v>59665.529327392578</c:v>
                </c:pt>
                <c:pt idx="9990">
                  <c:v>50736.350173950195</c:v>
                </c:pt>
                <c:pt idx="9991">
                  <c:v>50740.350173950195</c:v>
                </c:pt>
                <c:pt idx="9992">
                  <c:v>50749.574600219727</c:v>
                </c:pt>
                <c:pt idx="9993">
                  <c:v>50740.350173950195</c:v>
                </c:pt>
                <c:pt idx="9994">
                  <c:v>50678.955154418945</c:v>
                </c:pt>
                <c:pt idx="9995">
                  <c:v>51303.373611450195</c:v>
                </c:pt>
                <c:pt idx="9996">
                  <c:v>49557.662185668945</c:v>
                </c:pt>
                <c:pt idx="9997">
                  <c:v>49557.662246704102</c:v>
                </c:pt>
                <c:pt idx="9998">
                  <c:v>49556.443435668945</c:v>
                </c:pt>
                <c:pt idx="9999">
                  <c:v>48569.754104614258</c:v>
                </c:pt>
                <c:pt idx="10000">
                  <c:v>49463.485549926758</c:v>
                </c:pt>
                <c:pt idx="10001">
                  <c:v>49472.709976196289</c:v>
                </c:pt>
                <c:pt idx="10002">
                  <c:v>58067.307666778564</c:v>
                </c:pt>
                <c:pt idx="10003">
                  <c:v>58064.198291778564</c:v>
                </c:pt>
                <c:pt idx="10004">
                  <c:v>57428.292041778564</c:v>
                </c:pt>
                <c:pt idx="10005">
                  <c:v>49346.464004516602</c:v>
                </c:pt>
                <c:pt idx="10006">
                  <c:v>46875.386306762695</c:v>
                </c:pt>
                <c:pt idx="10007">
                  <c:v>46879.386367797852</c:v>
                </c:pt>
                <c:pt idx="10008">
                  <c:v>47471.646682739258</c:v>
                </c:pt>
                <c:pt idx="10009">
                  <c:v>47352.713333129876</c:v>
                </c:pt>
                <c:pt idx="10010">
                  <c:v>47352.713333129876</c:v>
                </c:pt>
                <c:pt idx="10011">
                  <c:v>46697.933792114258</c:v>
                </c:pt>
                <c:pt idx="10012">
                  <c:v>47289.621704101563</c:v>
                </c:pt>
                <c:pt idx="10013">
                  <c:v>47293.621826171875</c:v>
                </c:pt>
                <c:pt idx="10014">
                  <c:v>47302.84619140625</c:v>
                </c:pt>
                <c:pt idx="10015">
                  <c:v>47302.84619140625</c:v>
                </c:pt>
                <c:pt idx="10016">
                  <c:v>47293.621704101563</c:v>
                </c:pt>
                <c:pt idx="10017">
                  <c:v>46772.247940063477</c:v>
                </c:pt>
                <c:pt idx="10018">
                  <c:v>46776.24787902832</c:v>
                </c:pt>
                <c:pt idx="10019">
                  <c:v>46772.247940063477</c:v>
                </c:pt>
                <c:pt idx="10020">
                  <c:v>50220.234756469727</c:v>
                </c:pt>
                <c:pt idx="10021">
                  <c:v>50220.234817504883</c:v>
                </c:pt>
                <c:pt idx="10022">
                  <c:v>50220.234817504883</c:v>
                </c:pt>
                <c:pt idx="10023">
                  <c:v>51478.604080200195</c:v>
                </c:pt>
                <c:pt idx="10024">
                  <c:v>49871.641311645508</c:v>
                </c:pt>
                <c:pt idx="10025">
                  <c:v>49282.591873168945</c:v>
                </c:pt>
                <c:pt idx="10026">
                  <c:v>49286.591873168945</c:v>
                </c:pt>
                <c:pt idx="10027">
                  <c:v>49295.816299438477</c:v>
                </c:pt>
                <c:pt idx="10028">
                  <c:v>49286.591873168945</c:v>
                </c:pt>
                <c:pt idx="10029">
                  <c:v>49282.591873168945</c:v>
                </c:pt>
                <c:pt idx="10030">
                  <c:v>48347.889724731445</c:v>
                </c:pt>
                <c:pt idx="10031">
                  <c:v>44634.454666137695</c:v>
                </c:pt>
                <c:pt idx="10032">
                  <c:v>45646.771072387695</c:v>
                </c:pt>
                <c:pt idx="10033">
                  <c:v>45646.770950317383</c:v>
                </c:pt>
                <c:pt idx="10034">
                  <c:v>45637.546585083008</c:v>
                </c:pt>
                <c:pt idx="10035">
                  <c:v>48168.83869934082</c:v>
                </c:pt>
                <c:pt idx="10036">
                  <c:v>48547.931106567383</c:v>
                </c:pt>
                <c:pt idx="10037">
                  <c:v>48547.931045532227</c:v>
                </c:pt>
                <c:pt idx="10038">
                  <c:v>52262.947830200195</c:v>
                </c:pt>
                <c:pt idx="10039">
                  <c:v>50335.81086730957</c:v>
                </c:pt>
                <c:pt idx="10040">
                  <c:v>50335.810623168945</c:v>
                </c:pt>
                <c:pt idx="10041">
                  <c:v>50798.951248168945</c:v>
                </c:pt>
                <c:pt idx="10042">
                  <c:v>49262.524002075195</c:v>
                </c:pt>
                <c:pt idx="10043">
                  <c:v>49262.524002075195</c:v>
                </c:pt>
                <c:pt idx="10044">
                  <c:v>49262.524002075195</c:v>
                </c:pt>
                <c:pt idx="10045">
                  <c:v>55333.640289306641</c:v>
                </c:pt>
                <c:pt idx="10046">
                  <c:v>56156.594268798828</c:v>
                </c:pt>
                <c:pt idx="10047">
                  <c:v>56161.222198486328</c:v>
                </c:pt>
                <c:pt idx="10048">
                  <c:v>55917.079010009758</c:v>
                </c:pt>
                <c:pt idx="10049">
                  <c:v>58020.387603759766</c:v>
                </c:pt>
                <c:pt idx="10050">
                  <c:v>48681.10676574707</c:v>
                </c:pt>
                <c:pt idx="10051">
                  <c:v>48677.260635375977</c:v>
                </c:pt>
                <c:pt idx="10052">
                  <c:v>48202.742141723633</c:v>
                </c:pt>
                <c:pt idx="10053">
                  <c:v>49506.730850219727</c:v>
                </c:pt>
                <c:pt idx="10054">
                  <c:v>49506.730850219727</c:v>
                </c:pt>
                <c:pt idx="10055">
                  <c:v>48560.589141845703</c:v>
                </c:pt>
                <c:pt idx="10056">
                  <c:v>48319.651641845703</c:v>
                </c:pt>
                <c:pt idx="10057">
                  <c:v>47797.246109008789</c:v>
                </c:pt>
                <c:pt idx="10058">
                  <c:v>47797.246109008789</c:v>
                </c:pt>
                <c:pt idx="10059">
                  <c:v>47797.246109008789</c:v>
                </c:pt>
                <c:pt idx="10060">
                  <c:v>48087.751968383789</c:v>
                </c:pt>
                <c:pt idx="10061">
                  <c:v>48758.636642456055</c:v>
                </c:pt>
                <c:pt idx="10062">
                  <c:v>48767.861129760742</c:v>
                </c:pt>
                <c:pt idx="10063">
                  <c:v>48767.890518188477</c:v>
                </c:pt>
                <c:pt idx="10064">
                  <c:v>48758.666213989258</c:v>
                </c:pt>
                <c:pt idx="10065">
                  <c:v>63263.870803833008</c:v>
                </c:pt>
                <c:pt idx="10066">
                  <c:v>63248.877151489258</c:v>
                </c:pt>
                <c:pt idx="10067">
                  <c:v>50484.141738891602</c:v>
                </c:pt>
                <c:pt idx="10068">
                  <c:v>48936.695510864258</c:v>
                </c:pt>
                <c:pt idx="10069">
                  <c:v>48584.695388793945</c:v>
                </c:pt>
                <c:pt idx="10070">
                  <c:v>48584.695449829102</c:v>
                </c:pt>
                <c:pt idx="10071">
                  <c:v>48108.025527954102</c:v>
                </c:pt>
                <c:pt idx="10072">
                  <c:v>47856.160232543945</c:v>
                </c:pt>
                <c:pt idx="10073">
                  <c:v>48622.156936645508</c:v>
                </c:pt>
                <c:pt idx="10074">
                  <c:v>48626.156936645508</c:v>
                </c:pt>
                <c:pt idx="10075">
                  <c:v>48622.781356811523</c:v>
                </c:pt>
                <c:pt idx="10076">
                  <c:v>49622.839309692383</c:v>
                </c:pt>
                <c:pt idx="10077">
                  <c:v>49861.175247192383</c:v>
                </c:pt>
                <c:pt idx="10078">
                  <c:v>49400.416030883789</c:v>
                </c:pt>
                <c:pt idx="10079">
                  <c:v>49062.117385864258</c:v>
                </c:pt>
                <c:pt idx="10080">
                  <c:v>49914.602638244629</c:v>
                </c:pt>
                <c:pt idx="10081">
                  <c:v>50021.884132385247</c:v>
                </c:pt>
                <c:pt idx="10082">
                  <c:v>50070.712867736816</c:v>
                </c:pt>
                <c:pt idx="10083">
                  <c:v>47604.047096252441</c:v>
                </c:pt>
                <c:pt idx="10084">
                  <c:v>47709.04719543457</c:v>
                </c:pt>
                <c:pt idx="10085">
                  <c:v>55500.966384887688</c:v>
                </c:pt>
                <c:pt idx="10086">
                  <c:v>55437.290664672852</c:v>
                </c:pt>
                <c:pt idx="10087">
                  <c:v>55913.914321899414</c:v>
                </c:pt>
                <c:pt idx="10088">
                  <c:v>55831.790054321289</c:v>
                </c:pt>
                <c:pt idx="10089">
                  <c:v>57443.31575012207</c:v>
                </c:pt>
                <c:pt idx="10090">
                  <c:v>57443.31575012207</c:v>
                </c:pt>
                <c:pt idx="10091">
                  <c:v>55535.776275634766</c:v>
                </c:pt>
                <c:pt idx="10092">
                  <c:v>55535.776641845703</c:v>
                </c:pt>
                <c:pt idx="10093">
                  <c:v>55535.776519775391</c:v>
                </c:pt>
                <c:pt idx="10094">
                  <c:v>55437.033172607422</c:v>
                </c:pt>
                <c:pt idx="10095">
                  <c:v>51389.838150024414</c:v>
                </c:pt>
                <c:pt idx="10096">
                  <c:v>51396.038162231445</c:v>
                </c:pt>
                <c:pt idx="10097">
                  <c:v>51396.038162231445</c:v>
                </c:pt>
                <c:pt idx="10098">
                  <c:v>51396.038162231445</c:v>
                </c:pt>
                <c:pt idx="10099">
                  <c:v>51188.39241027832</c:v>
                </c:pt>
                <c:pt idx="10100">
                  <c:v>51235.632278442376</c:v>
                </c:pt>
                <c:pt idx="10101">
                  <c:v>47014.946365356445</c:v>
                </c:pt>
                <c:pt idx="10102">
                  <c:v>47024.17073059082</c:v>
                </c:pt>
                <c:pt idx="10103">
                  <c:v>47024.170974731445</c:v>
                </c:pt>
                <c:pt idx="10104">
                  <c:v>46474.647537231445</c:v>
                </c:pt>
                <c:pt idx="10105">
                  <c:v>46593.579177856445</c:v>
                </c:pt>
                <c:pt idx="10106">
                  <c:v>46494.83528137207</c:v>
                </c:pt>
                <c:pt idx="10107">
                  <c:v>49677.363479614258</c:v>
                </c:pt>
                <c:pt idx="10108">
                  <c:v>49694.088150024414</c:v>
                </c:pt>
                <c:pt idx="10109">
                  <c:v>50096.200225830078</c:v>
                </c:pt>
                <c:pt idx="10110">
                  <c:v>50604.995071411133</c:v>
                </c:pt>
                <c:pt idx="10111">
                  <c:v>49184.792984008789</c:v>
                </c:pt>
                <c:pt idx="10112">
                  <c:v>48799.478530883789</c:v>
                </c:pt>
                <c:pt idx="10113">
                  <c:v>49184.792984008789</c:v>
                </c:pt>
                <c:pt idx="10114">
                  <c:v>47487.368789672852</c:v>
                </c:pt>
                <c:pt idx="10115">
                  <c:v>47491.368728637695</c:v>
                </c:pt>
                <c:pt idx="10116">
                  <c:v>47500.593215942383</c:v>
                </c:pt>
                <c:pt idx="10117">
                  <c:v>49848.656875610352</c:v>
                </c:pt>
                <c:pt idx="10118">
                  <c:v>49318.832229614258</c:v>
                </c:pt>
                <c:pt idx="10119">
                  <c:v>49789.18830871582</c:v>
                </c:pt>
                <c:pt idx="10120">
                  <c:v>49789.188430786133</c:v>
                </c:pt>
                <c:pt idx="10121">
                  <c:v>49789.188369750977</c:v>
                </c:pt>
                <c:pt idx="10122">
                  <c:v>57588.393646240234</c:v>
                </c:pt>
                <c:pt idx="10123">
                  <c:v>57392.191436767578</c:v>
                </c:pt>
                <c:pt idx="10124">
                  <c:v>58054.797943115234</c:v>
                </c:pt>
                <c:pt idx="10125">
                  <c:v>50731.896194458008</c:v>
                </c:pt>
                <c:pt idx="10126">
                  <c:v>50579.52717590332</c:v>
                </c:pt>
                <c:pt idx="10127">
                  <c:v>50579.527297973626</c:v>
                </c:pt>
                <c:pt idx="10128">
                  <c:v>49776.469192504883</c:v>
                </c:pt>
                <c:pt idx="10129">
                  <c:v>51031.392654418945</c:v>
                </c:pt>
                <c:pt idx="10130">
                  <c:v>51445.28059387207</c:v>
                </c:pt>
                <c:pt idx="10131">
                  <c:v>51447.639236450195</c:v>
                </c:pt>
                <c:pt idx="10132">
                  <c:v>48241.561233520508</c:v>
                </c:pt>
                <c:pt idx="10133">
                  <c:v>49026.402236938477</c:v>
                </c:pt>
                <c:pt idx="10134">
                  <c:v>48899.516677856445</c:v>
                </c:pt>
                <c:pt idx="10135">
                  <c:v>48216.315994262695</c:v>
                </c:pt>
                <c:pt idx="10136">
                  <c:v>48216.315994262695</c:v>
                </c:pt>
                <c:pt idx="10137">
                  <c:v>48207.09162902832</c:v>
                </c:pt>
                <c:pt idx="10138">
                  <c:v>47852.44709777832</c:v>
                </c:pt>
                <c:pt idx="10139">
                  <c:v>47852.44709777832</c:v>
                </c:pt>
                <c:pt idx="10140">
                  <c:v>49987.586318969727</c:v>
                </c:pt>
                <c:pt idx="10141">
                  <c:v>49987.586318969727</c:v>
                </c:pt>
                <c:pt idx="10142">
                  <c:v>49694.463150024414</c:v>
                </c:pt>
                <c:pt idx="10143">
                  <c:v>49149.247543334961</c:v>
                </c:pt>
                <c:pt idx="10144">
                  <c:v>49149.247543334961</c:v>
                </c:pt>
                <c:pt idx="10145">
                  <c:v>49149.33576965332</c:v>
                </c:pt>
                <c:pt idx="10146">
                  <c:v>49632.482376098633</c:v>
                </c:pt>
                <c:pt idx="10147">
                  <c:v>49731.616409301758</c:v>
                </c:pt>
                <c:pt idx="10148">
                  <c:v>49731.61653137207</c:v>
                </c:pt>
                <c:pt idx="10149">
                  <c:v>49642.09748840332</c:v>
                </c:pt>
                <c:pt idx="10150">
                  <c:v>48697.87727355957</c:v>
                </c:pt>
                <c:pt idx="10151">
                  <c:v>53465.726760864258</c:v>
                </c:pt>
                <c:pt idx="10152">
                  <c:v>53033.61848449707</c:v>
                </c:pt>
                <c:pt idx="10153">
                  <c:v>53553.504959106445</c:v>
                </c:pt>
                <c:pt idx="10154">
                  <c:v>53553.504959106445</c:v>
                </c:pt>
                <c:pt idx="10155">
                  <c:v>49422.008193969727</c:v>
                </c:pt>
                <c:pt idx="10156">
                  <c:v>46590.217971801751</c:v>
                </c:pt>
                <c:pt idx="10157">
                  <c:v>46590.217971801751</c:v>
                </c:pt>
                <c:pt idx="10158">
                  <c:v>49329.05012512207</c:v>
                </c:pt>
                <c:pt idx="10159">
                  <c:v>48751.408157348626</c:v>
                </c:pt>
                <c:pt idx="10160">
                  <c:v>49176.46223449707</c:v>
                </c:pt>
                <c:pt idx="10161">
                  <c:v>49437.818313598633</c:v>
                </c:pt>
                <c:pt idx="10162">
                  <c:v>49437.818435668938</c:v>
                </c:pt>
                <c:pt idx="10163">
                  <c:v>49437.818313598633</c:v>
                </c:pt>
                <c:pt idx="10164">
                  <c:v>51114.933181762688</c:v>
                </c:pt>
                <c:pt idx="10165">
                  <c:v>50824.427810668938</c:v>
                </c:pt>
                <c:pt idx="10166">
                  <c:v>50619.95832824707</c:v>
                </c:pt>
                <c:pt idx="10167">
                  <c:v>57973.509185791016</c:v>
                </c:pt>
                <c:pt idx="10168">
                  <c:v>57849.800018310547</c:v>
                </c:pt>
                <c:pt idx="10169">
                  <c:v>57386.661346435547</c:v>
                </c:pt>
                <c:pt idx="10170">
                  <c:v>49244.916580200195</c:v>
                </c:pt>
                <c:pt idx="10171">
                  <c:v>49359.660293579102</c:v>
                </c:pt>
                <c:pt idx="10172">
                  <c:v>49769.414016723633</c:v>
                </c:pt>
                <c:pt idx="10173">
                  <c:v>49641.820449829102</c:v>
                </c:pt>
                <c:pt idx="10174">
                  <c:v>46475.329666137695</c:v>
                </c:pt>
                <c:pt idx="10175">
                  <c:v>46479.329788208008</c:v>
                </c:pt>
                <c:pt idx="10176">
                  <c:v>46488.554153442383</c:v>
                </c:pt>
                <c:pt idx="10177">
                  <c:v>46094.015274047852</c:v>
                </c:pt>
                <c:pt idx="10178">
                  <c:v>48419.799514770508</c:v>
                </c:pt>
                <c:pt idx="10179">
                  <c:v>48423.799514770508</c:v>
                </c:pt>
                <c:pt idx="10180">
                  <c:v>49728.734817504883</c:v>
                </c:pt>
                <c:pt idx="10181">
                  <c:v>49728.734817504883</c:v>
                </c:pt>
                <c:pt idx="10182">
                  <c:v>50058.289505004876</c:v>
                </c:pt>
                <c:pt idx="10183">
                  <c:v>49985.389358520501</c:v>
                </c:pt>
                <c:pt idx="10184">
                  <c:v>49903.26496887207</c:v>
                </c:pt>
                <c:pt idx="10185">
                  <c:v>50739.842361450195</c:v>
                </c:pt>
                <c:pt idx="10186">
                  <c:v>49928.652542114258</c:v>
                </c:pt>
                <c:pt idx="10187">
                  <c:v>49984.737869262695</c:v>
                </c:pt>
                <c:pt idx="10188">
                  <c:v>50204.020217895508</c:v>
                </c:pt>
                <c:pt idx="10189">
                  <c:v>50204.020462036133</c:v>
                </c:pt>
                <c:pt idx="10190">
                  <c:v>50195.948684692383</c:v>
                </c:pt>
                <c:pt idx="10191">
                  <c:v>50195.948684692383</c:v>
                </c:pt>
                <c:pt idx="10192">
                  <c:v>52719.242813110352</c:v>
                </c:pt>
                <c:pt idx="10193">
                  <c:v>52728.467422485352</c:v>
                </c:pt>
                <c:pt idx="10194">
                  <c:v>52728.467422485352</c:v>
                </c:pt>
                <c:pt idx="10195">
                  <c:v>52719.242935180664</c:v>
                </c:pt>
                <c:pt idx="10196">
                  <c:v>51394.98811340332</c:v>
                </c:pt>
                <c:pt idx="10197">
                  <c:v>51841.85188293457</c:v>
                </c:pt>
                <c:pt idx="10198">
                  <c:v>51841.851760864251</c:v>
                </c:pt>
                <c:pt idx="10199">
                  <c:v>51290.410720825195</c:v>
                </c:pt>
                <c:pt idx="10200">
                  <c:v>60821.002212524414</c:v>
                </c:pt>
                <c:pt idx="10201">
                  <c:v>60760.07209777832</c:v>
                </c:pt>
                <c:pt idx="10202">
                  <c:v>59874.49739074707</c:v>
                </c:pt>
                <c:pt idx="10203">
                  <c:v>48065.177627563477</c:v>
                </c:pt>
                <c:pt idx="10204">
                  <c:v>48074.402114868164</c:v>
                </c:pt>
                <c:pt idx="10205">
                  <c:v>48074.402114868164</c:v>
                </c:pt>
                <c:pt idx="10206">
                  <c:v>47870.880508422852</c:v>
                </c:pt>
                <c:pt idx="10207">
                  <c:v>45713.384353637695</c:v>
                </c:pt>
                <c:pt idx="10208">
                  <c:v>48844.61018371582</c:v>
                </c:pt>
                <c:pt idx="10209">
                  <c:v>48845.418899536133</c:v>
                </c:pt>
                <c:pt idx="10210">
                  <c:v>48845.418899536133</c:v>
                </c:pt>
                <c:pt idx="10211">
                  <c:v>59327.51838684082</c:v>
                </c:pt>
                <c:pt idx="10212">
                  <c:v>59336.74299621582</c:v>
                </c:pt>
                <c:pt idx="10213">
                  <c:v>60535.603546142578</c:v>
                </c:pt>
                <c:pt idx="10214">
                  <c:v>60544.828033447266</c:v>
                </c:pt>
                <c:pt idx="10215">
                  <c:v>64080.378128051758</c:v>
                </c:pt>
                <c:pt idx="10216">
                  <c:v>64489.019729614258</c:v>
                </c:pt>
                <c:pt idx="10217">
                  <c:v>49133.22745513916</c:v>
                </c:pt>
                <c:pt idx="10218">
                  <c:v>49298.23908996582</c:v>
                </c:pt>
                <c:pt idx="10219">
                  <c:v>49266.002029418945</c:v>
                </c:pt>
                <c:pt idx="10220">
                  <c:v>49266.002029418945</c:v>
                </c:pt>
                <c:pt idx="10221">
                  <c:v>49930.443435668945</c:v>
                </c:pt>
                <c:pt idx="10222">
                  <c:v>49930.442947387695</c:v>
                </c:pt>
                <c:pt idx="10223">
                  <c:v>49707.662673950195</c:v>
                </c:pt>
                <c:pt idx="10224">
                  <c:v>48263.243728637695</c:v>
                </c:pt>
                <c:pt idx="10225">
                  <c:v>48370.213943481445</c:v>
                </c:pt>
                <c:pt idx="10226">
                  <c:v>47997.878067016602</c:v>
                </c:pt>
                <c:pt idx="10227">
                  <c:v>48007.102493286133</c:v>
                </c:pt>
                <c:pt idx="10228">
                  <c:v>48392.417068481445</c:v>
                </c:pt>
                <c:pt idx="10229">
                  <c:v>49085.567337036133</c:v>
                </c:pt>
                <c:pt idx="10230">
                  <c:v>49664.789749145508</c:v>
                </c:pt>
                <c:pt idx="10231">
                  <c:v>49674.014114379883</c:v>
                </c:pt>
                <c:pt idx="10232">
                  <c:v>49664.789749145508</c:v>
                </c:pt>
                <c:pt idx="10233">
                  <c:v>49674.014053344727</c:v>
                </c:pt>
                <c:pt idx="10234">
                  <c:v>50205.496047973633</c:v>
                </c:pt>
                <c:pt idx="10235">
                  <c:v>51348.11262512207</c:v>
                </c:pt>
                <c:pt idx="10236">
                  <c:v>51348.11311340332</c:v>
                </c:pt>
                <c:pt idx="10237">
                  <c:v>51348.11311340332</c:v>
                </c:pt>
                <c:pt idx="10238">
                  <c:v>58582.975067138672</c:v>
                </c:pt>
                <c:pt idx="10239">
                  <c:v>58584.249481201172</c:v>
                </c:pt>
                <c:pt idx="10240">
                  <c:v>58457.363983154297</c:v>
                </c:pt>
                <c:pt idx="10241">
                  <c:v>57239.165557861328</c:v>
                </c:pt>
                <c:pt idx="10242">
                  <c:v>56580.361175537109</c:v>
                </c:pt>
                <c:pt idx="10243">
                  <c:v>56669.880401611328</c:v>
                </c:pt>
                <c:pt idx="10244">
                  <c:v>56313.838348388672</c:v>
                </c:pt>
                <c:pt idx="10245">
                  <c:v>48908.24739074707</c:v>
                </c:pt>
                <c:pt idx="10246">
                  <c:v>48917.471878051758</c:v>
                </c:pt>
                <c:pt idx="10247">
                  <c:v>48830.935012817383</c:v>
                </c:pt>
                <c:pt idx="10248">
                  <c:v>48991.77473449707</c:v>
                </c:pt>
                <c:pt idx="10249">
                  <c:v>49678.063659667969</c:v>
                </c:pt>
                <c:pt idx="10250">
                  <c:v>49587.323913574219</c:v>
                </c:pt>
                <c:pt idx="10251">
                  <c:v>49587.323974609375</c:v>
                </c:pt>
                <c:pt idx="10252">
                  <c:v>48101.709671020508</c:v>
                </c:pt>
                <c:pt idx="10253">
                  <c:v>47714.105606079102</c:v>
                </c:pt>
                <c:pt idx="10254">
                  <c:v>47753.709671020508</c:v>
                </c:pt>
                <c:pt idx="10255">
                  <c:v>49458.904495239251</c:v>
                </c:pt>
                <c:pt idx="10256">
                  <c:v>49129.83039855957</c:v>
                </c:pt>
                <c:pt idx="10257">
                  <c:v>56021.845169067383</c:v>
                </c:pt>
                <c:pt idx="10258">
                  <c:v>55899.239273071289</c:v>
                </c:pt>
                <c:pt idx="10259">
                  <c:v>55899.239334106445</c:v>
                </c:pt>
                <c:pt idx="10260">
                  <c:v>50424.321884155273</c:v>
                </c:pt>
                <c:pt idx="10261">
                  <c:v>51376.0908203125</c:v>
                </c:pt>
                <c:pt idx="10262">
                  <c:v>45564.141494750977</c:v>
                </c:pt>
                <c:pt idx="10263">
                  <c:v>45564.141860961914</c:v>
                </c:pt>
                <c:pt idx="10264">
                  <c:v>45584.536270141602</c:v>
                </c:pt>
                <c:pt idx="10265">
                  <c:v>45584.536270141602</c:v>
                </c:pt>
                <c:pt idx="10266">
                  <c:v>45584.536270141602</c:v>
                </c:pt>
                <c:pt idx="10267">
                  <c:v>45805.762832641602</c:v>
                </c:pt>
                <c:pt idx="10268">
                  <c:v>45815.464065551758</c:v>
                </c:pt>
                <c:pt idx="10269">
                  <c:v>45815.464065551758</c:v>
                </c:pt>
                <c:pt idx="10270">
                  <c:v>49517.93049621582</c:v>
                </c:pt>
                <c:pt idx="10271">
                  <c:v>49517.930740356445</c:v>
                </c:pt>
                <c:pt idx="10272">
                  <c:v>49428.411819458001</c:v>
                </c:pt>
                <c:pt idx="10273">
                  <c:v>48555.305740356445</c:v>
                </c:pt>
                <c:pt idx="10274">
                  <c:v>47744.903961181641</c:v>
                </c:pt>
                <c:pt idx="10275">
                  <c:v>62366.291213989258</c:v>
                </c:pt>
                <c:pt idx="10276">
                  <c:v>61975.208206176758</c:v>
                </c:pt>
                <c:pt idx="10277">
                  <c:v>48879.793167114258</c:v>
                </c:pt>
                <c:pt idx="10278">
                  <c:v>50968.496047973633</c:v>
                </c:pt>
                <c:pt idx="10279">
                  <c:v>49368.027542114258</c:v>
                </c:pt>
                <c:pt idx="10280">
                  <c:v>49155.568252563477</c:v>
                </c:pt>
                <c:pt idx="10281">
                  <c:v>49153.716690063477</c:v>
                </c:pt>
                <c:pt idx="10282">
                  <c:v>49010.529556274414</c:v>
                </c:pt>
                <c:pt idx="10283">
                  <c:v>48538.788528442376</c:v>
                </c:pt>
                <c:pt idx="10284">
                  <c:v>48538.788528442376</c:v>
                </c:pt>
                <c:pt idx="10285">
                  <c:v>48000.613296508789</c:v>
                </c:pt>
                <c:pt idx="10286">
                  <c:v>47975.524673461914</c:v>
                </c:pt>
                <c:pt idx="10287">
                  <c:v>47877.14289855957</c:v>
                </c:pt>
                <c:pt idx="10288">
                  <c:v>47877.142959594727</c:v>
                </c:pt>
                <c:pt idx="10289">
                  <c:v>47868.821792602539</c:v>
                </c:pt>
                <c:pt idx="10290">
                  <c:v>49868.466445922852</c:v>
                </c:pt>
                <c:pt idx="10291">
                  <c:v>51092.653106689453</c:v>
                </c:pt>
                <c:pt idx="10292">
                  <c:v>51092.653106689453</c:v>
                </c:pt>
                <c:pt idx="10293">
                  <c:v>48278.009353637695</c:v>
                </c:pt>
                <c:pt idx="10294">
                  <c:v>48277.765213012695</c:v>
                </c:pt>
                <c:pt idx="10295">
                  <c:v>48277.735763549805</c:v>
                </c:pt>
                <c:pt idx="10296">
                  <c:v>48277.735763549805</c:v>
                </c:pt>
                <c:pt idx="10297">
                  <c:v>50399.434494018555</c:v>
                </c:pt>
                <c:pt idx="10298">
                  <c:v>51777.627853393555</c:v>
                </c:pt>
                <c:pt idx="10299">
                  <c:v>51949.200119018555</c:v>
                </c:pt>
                <c:pt idx="10300">
                  <c:v>49953.931594848633</c:v>
                </c:pt>
                <c:pt idx="10301">
                  <c:v>50348.47248840332</c:v>
                </c:pt>
                <c:pt idx="10302">
                  <c:v>50348.472549438477</c:v>
                </c:pt>
                <c:pt idx="10303">
                  <c:v>49852.9453125</c:v>
                </c:pt>
                <c:pt idx="10304">
                  <c:v>59128.438079833984</c:v>
                </c:pt>
                <c:pt idx="10305">
                  <c:v>50114.240371704102</c:v>
                </c:pt>
                <c:pt idx="10306">
                  <c:v>50114.240371704102</c:v>
                </c:pt>
                <c:pt idx="10307">
                  <c:v>50114.240371704102</c:v>
                </c:pt>
                <c:pt idx="10308">
                  <c:v>49762.538223266602</c:v>
                </c:pt>
                <c:pt idx="10309">
                  <c:v>49762.984725952148</c:v>
                </c:pt>
                <c:pt idx="10310">
                  <c:v>51673.585647583008</c:v>
                </c:pt>
                <c:pt idx="10311">
                  <c:v>49050.824111938477</c:v>
                </c:pt>
                <c:pt idx="10312">
                  <c:v>49289.160110473633</c:v>
                </c:pt>
                <c:pt idx="10313">
                  <c:v>49494.496170043945</c:v>
                </c:pt>
                <c:pt idx="10314">
                  <c:v>48880.275527954102</c:v>
                </c:pt>
                <c:pt idx="10315">
                  <c:v>48423.547073364258</c:v>
                </c:pt>
                <c:pt idx="10316">
                  <c:v>48423.54719543457</c:v>
                </c:pt>
                <c:pt idx="10317">
                  <c:v>48365.494155883789</c:v>
                </c:pt>
                <c:pt idx="10318">
                  <c:v>47256.964309692383</c:v>
                </c:pt>
                <c:pt idx="10319">
                  <c:v>47256.964309692383</c:v>
                </c:pt>
                <c:pt idx="10320">
                  <c:v>52782.706130981445</c:v>
                </c:pt>
                <c:pt idx="10321">
                  <c:v>52260.241287231445</c:v>
                </c:pt>
                <c:pt idx="10322">
                  <c:v>52260.241775512695</c:v>
                </c:pt>
                <c:pt idx="10323">
                  <c:v>52251.01692199707</c:v>
                </c:pt>
                <c:pt idx="10324">
                  <c:v>50736.475173950195</c:v>
                </c:pt>
                <c:pt idx="10325">
                  <c:v>51255.090896606445</c:v>
                </c:pt>
                <c:pt idx="10326">
                  <c:v>49856.300918579102</c:v>
                </c:pt>
                <c:pt idx="10327">
                  <c:v>49856.300979614258</c:v>
                </c:pt>
                <c:pt idx="10328">
                  <c:v>49856.121170043945</c:v>
                </c:pt>
                <c:pt idx="10329">
                  <c:v>49856.121292114258</c:v>
                </c:pt>
                <c:pt idx="10330">
                  <c:v>49775.752883911133</c:v>
                </c:pt>
                <c:pt idx="10331">
                  <c:v>49784.97737121582</c:v>
                </c:pt>
                <c:pt idx="10332">
                  <c:v>49784.977249145508</c:v>
                </c:pt>
                <c:pt idx="10333">
                  <c:v>49744.715408325188</c:v>
                </c:pt>
                <c:pt idx="10334">
                  <c:v>60202.366199493408</c:v>
                </c:pt>
                <c:pt idx="10335">
                  <c:v>48518.029006958008</c:v>
                </c:pt>
                <c:pt idx="10336">
                  <c:v>48518.029006958008</c:v>
                </c:pt>
                <c:pt idx="10337">
                  <c:v>48413.207229614258</c:v>
                </c:pt>
                <c:pt idx="10338">
                  <c:v>48349.53205871582</c:v>
                </c:pt>
                <c:pt idx="10339">
                  <c:v>48179.59358215332</c:v>
                </c:pt>
                <c:pt idx="10340">
                  <c:v>48237.646682739258</c:v>
                </c:pt>
                <c:pt idx="10341">
                  <c:v>48082.953811645508</c:v>
                </c:pt>
                <c:pt idx="10342">
                  <c:v>47294.689041137695</c:v>
                </c:pt>
                <c:pt idx="10343">
                  <c:v>47741.22834777832</c:v>
                </c:pt>
                <c:pt idx="10344">
                  <c:v>49281.144119262695</c:v>
                </c:pt>
                <c:pt idx="10345">
                  <c:v>49702.855545043945</c:v>
                </c:pt>
                <c:pt idx="10346">
                  <c:v>49499.334548950195</c:v>
                </c:pt>
                <c:pt idx="10347">
                  <c:v>46928.526931762695</c:v>
                </c:pt>
                <c:pt idx="10348">
                  <c:v>47051.459060668945</c:v>
                </c:pt>
                <c:pt idx="10349">
                  <c:v>47060.683181762695</c:v>
                </c:pt>
                <c:pt idx="10350">
                  <c:v>52152.137771606445</c:v>
                </c:pt>
                <c:pt idx="10351">
                  <c:v>49086.747940063477</c:v>
                </c:pt>
                <c:pt idx="10352">
                  <c:v>49276.802871704102</c:v>
                </c:pt>
                <c:pt idx="10353">
                  <c:v>49284.303176879883</c:v>
                </c:pt>
                <c:pt idx="10354">
                  <c:v>49722.054763793945</c:v>
                </c:pt>
                <c:pt idx="10355">
                  <c:v>49731.279006958008</c:v>
                </c:pt>
                <c:pt idx="10356">
                  <c:v>46920.048477172852</c:v>
                </c:pt>
                <c:pt idx="10357">
                  <c:v>47508.573440551758</c:v>
                </c:pt>
                <c:pt idx="10358">
                  <c:v>47517.797927856445</c:v>
                </c:pt>
                <c:pt idx="10359">
                  <c:v>47517.797927856445</c:v>
                </c:pt>
                <c:pt idx="10360">
                  <c:v>47508.57356262207</c:v>
                </c:pt>
                <c:pt idx="10361">
                  <c:v>48643.017837524414</c:v>
                </c:pt>
                <c:pt idx="10362">
                  <c:v>48333.324356079102</c:v>
                </c:pt>
                <c:pt idx="10363">
                  <c:v>48040.718887329102</c:v>
                </c:pt>
                <c:pt idx="10364">
                  <c:v>47903.382476806641</c:v>
                </c:pt>
                <c:pt idx="10365">
                  <c:v>56158.330642700195</c:v>
                </c:pt>
                <c:pt idx="10366">
                  <c:v>50825.13362121582</c:v>
                </c:pt>
                <c:pt idx="10367">
                  <c:v>50825.13362121582</c:v>
                </c:pt>
                <c:pt idx="10368">
                  <c:v>51675.259841918945</c:v>
                </c:pt>
                <c:pt idx="10369">
                  <c:v>51884.522048950195</c:v>
                </c:pt>
                <c:pt idx="10370">
                  <c:v>51884.522048950195</c:v>
                </c:pt>
                <c:pt idx="10371">
                  <c:v>49565.51106262207</c:v>
                </c:pt>
                <c:pt idx="10372">
                  <c:v>50021.274856567383</c:v>
                </c:pt>
                <c:pt idx="10373">
                  <c:v>51219.213088989258</c:v>
                </c:pt>
                <c:pt idx="10374">
                  <c:v>51219.213088989258</c:v>
                </c:pt>
                <c:pt idx="10375">
                  <c:v>48973.215530395508</c:v>
                </c:pt>
                <c:pt idx="10376">
                  <c:v>49358.529495239258</c:v>
                </c:pt>
                <c:pt idx="10377">
                  <c:v>49109.787307739258</c:v>
                </c:pt>
                <c:pt idx="10378">
                  <c:v>49554.815872192383</c:v>
                </c:pt>
                <c:pt idx="10379">
                  <c:v>54672.54670715332</c:v>
                </c:pt>
                <c:pt idx="10380">
                  <c:v>51329.461013793945</c:v>
                </c:pt>
                <c:pt idx="10381">
                  <c:v>52063.19026184082</c:v>
                </c:pt>
                <c:pt idx="10382">
                  <c:v>51863.63557434082</c:v>
                </c:pt>
                <c:pt idx="10383">
                  <c:v>51250.309646606445</c:v>
                </c:pt>
                <c:pt idx="10384">
                  <c:v>47037.551849365234</c:v>
                </c:pt>
                <c:pt idx="10385">
                  <c:v>47046.776458740234</c:v>
                </c:pt>
                <c:pt idx="10386">
                  <c:v>60788.282897949219</c:v>
                </c:pt>
                <c:pt idx="10387">
                  <c:v>58203.208587646484</c:v>
                </c:pt>
                <c:pt idx="10388">
                  <c:v>58203.208587646484</c:v>
                </c:pt>
                <c:pt idx="10389">
                  <c:v>58504.738433837891</c:v>
                </c:pt>
                <c:pt idx="10390">
                  <c:v>58511.448272705078</c:v>
                </c:pt>
                <c:pt idx="10391">
                  <c:v>58431.153472900391</c:v>
                </c:pt>
                <c:pt idx="10392">
                  <c:v>59266.367385864258</c:v>
                </c:pt>
                <c:pt idx="10393">
                  <c:v>59266.367385864258</c:v>
                </c:pt>
                <c:pt idx="10394">
                  <c:v>59261.038284301758</c:v>
                </c:pt>
                <c:pt idx="10395">
                  <c:v>51073.35188293457</c:v>
                </c:pt>
                <c:pt idx="10396">
                  <c:v>51073.352127075195</c:v>
                </c:pt>
                <c:pt idx="10397">
                  <c:v>51073.13655090332</c:v>
                </c:pt>
                <c:pt idx="10398">
                  <c:v>51443.362869262695</c:v>
                </c:pt>
                <c:pt idx="10399">
                  <c:v>51744.020095825195</c:v>
                </c:pt>
                <c:pt idx="10400">
                  <c:v>52442.553298950195</c:v>
                </c:pt>
                <c:pt idx="10401">
                  <c:v>48816.799026489258</c:v>
                </c:pt>
                <c:pt idx="10402">
                  <c:v>48380.759963989258</c:v>
                </c:pt>
                <c:pt idx="10403">
                  <c:v>48380.759902954102</c:v>
                </c:pt>
                <c:pt idx="10404">
                  <c:v>48825.395462036133</c:v>
                </c:pt>
                <c:pt idx="10405">
                  <c:v>50209.471267700195</c:v>
                </c:pt>
                <c:pt idx="10406">
                  <c:v>50218.695755004876</c:v>
                </c:pt>
                <c:pt idx="10407">
                  <c:v>50218.695877075195</c:v>
                </c:pt>
                <c:pt idx="10408">
                  <c:v>49981.003616333008</c:v>
                </c:pt>
                <c:pt idx="10409">
                  <c:v>58295.266021728516</c:v>
                </c:pt>
                <c:pt idx="10410">
                  <c:v>49992.52946472168</c:v>
                </c:pt>
                <c:pt idx="10411">
                  <c:v>49992.52946472168</c:v>
                </c:pt>
                <c:pt idx="10412">
                  <c:v>49640.52946472168</c:v>
                </c:pt>
                <c:pt idx="10413">
                  <c:v>49893.601028442383</c:v>
                </c:pt>
                <c:pt idx="10414">
                  <c:v>49902.825393676758</c:v>
                </c:pt>
                <c:pt idx="10415">
                  <c:v>49841.789443969727</c:v>
                </c:pt>
                <c:pt idx="10416">
                  <c:v>49843.874465942383</c:v>
                </c:pt>
                <c:pt idx="10417">
                  <c:v>49796.063064575195</c:v>
                </c:pt>
                <c:pt idx="10418">
                  <c:v>49697.38850402832</c:v>
                </c:pt>
                <c:pt idx="10419">
                  <c:v>49840.674102783203</c:v>
                </c:pt>
                <c:pt idx="10420">
                  <c:v>45953.548538208008</c:v>
                </c:pt>
                <c:pt idx="10421">
                  <c:v>46192.079666137695</c:v>
                </c:pt>
                <c:pt idx="10422">
                  <c:v>46021.419387817383</c:v>
                </c:pt>
                <c:pt idx="10423">
                  <c:v>49777.116409301758</c:v>
                </c:pt>
                <c:pt idx="10424">
                  <c:v>60293.193389892578</c:v>
                </c:pt>
                <c:pt idx="10425">
                  <c:v>48935.551345825195</c:v>
                </c:pt>
                <c:pt idx="10426">
                  <c:v>48935.551345825195</c:v>
                </c:pt>
                <c:pt idx="10427">
                  <c:v>48935.551345825195</c:v>
                </c:pt>
                <c:pt idx="10428">
                  <c:v>50485.307083129883</c:v>
                </c:pt>
                <c:pt idx="10429">
                  <c:v>50618.679702758789</c:v>
                </c:pt>
                <c:pt idx="10430">
                  <c:v>50569.851028442383</c:v>
                </c:pt>
                <c:pt idx="10431">
                  <c:v>50569.851028442383</c:v>
                </c:pt>
                <c:pt idx="10432">
                  <c:v>50618.679641723633</c:v>
                </c:pt>
                <c:pt idx="10433">
                  <c:v>51312.347717285149</c:v>
                </c:pt>
                <c:pt idx="10434">
                  <c:v>51361.176818847649</c:v>
                </c:pt>
                <c:pt idx="10435">
                  <c:v>51361.176696777344</c:v>
                </c:pt>
                <c:pt idx="10436">
                  <c:v>51347.152206420891</c:v>
                </c:pt>
                <c:pt idx="10437">
                  <c:v>59546.493240356438</c:v>
                </c:pt>
                <c:pt idx="10438">
                  <c:v>59473.593582153306</c:v>
                </c:pt>
                <c:pt idx="10439">
                  <c:v>59400.693435668938</c:v>
                </c:pt>
                <c:pt idx="10440">
                  <c:v>49088.869522094727</c:v>
                </c:pt>
                <c:pt idx="10441">
                  <c:v>48727.645095825195</c:v>
                </c:pt>
                <c:pt idx="10442">
                  <c:v>48989.230545043945</c:v>
                </c:pt>
                <c:pt idx="10443">
                  <c:v>49555.578689575195</c:v>
                </c:pt>
                <c:pt idx="10444">
                  <c:v>49555.47395324707</c:v>
                </c:pt>
                <c:pt idx="10445">
                  <c:v>48258.231033325195</c:v>
                </c:pt>
                <c:pt idx="10446">
                  <c:v>48942.717361450195</c:v>
                </c:pt>
                <c:pt idx="10447">
                  <c:v>48793.179763793945</c:v>
                </c:pt>
                <c:pt idx="10448">
                  <c:v>48910.023147583008</c:v>
                </c:pt>
                <c:pt idx="10449">
                  <c:v>48958.851516723633</c:v>
                </c:pt>
                <c:pt idx="10450">
                  <c:v>48897.481643676758</c:v>
                </c:pt>
                <c:pt idx="10451">
                  <c:v>50589.438919067383</c:v>
                </c:pt>
                <c:pt idx="10452">
                  <c:v>50589.43928527832</c:v>
                </c:pt>
                <c:pt idx="10453">
                  <c:v>50589.43928527832</c:v>
                </c:pt>
                <c:pt idx="10454">
                  <c:v>58350.803985595703</c:v>
                </c:pt>
                <c:pt idx="10455">
                  <c:v>49292.944900512695</c:v>
                </c:pt>
                <c:pt idx="10456">
                  <c:v>49515.148147583008</c:v>
                </c:pt>
                <c:pt idx="10457">
                  <c:v>49515.148147583008</c:v>
                </c:pt>
                <c:pt idx="10458">
                  <c:v>48950.938064575195</c:v>
                </c:pt>
                <c:pt idx="10459">
                  <c:v>49640.633377075195</c:v>
                </c:pt>
                <c:pt idx="10460">
                  <c:v>49634.233367919922</c:v>
                </c:pt>
                <c:pt idx="10461">
                  <c:v>49467.603256225586</c:v>
                </c:pt>
                <c:pt idx="10462">
                  <c:v>49467.603256225586</c:v>
                </c:pt>
                <c:pt idx="10463">
                  <c:v>51629.92643737793</c:v>
                </c:pt>
                <c:pt idx="10464">
                  <c:v>47874.798477172852</c:v>
                </c:pt>
                <c:pt idx="10465">
                  <c:v>48125.624954223633</c:v>
                </c:pt>
                <c:pt idx="10466">
                  <c:v>48130.702163696289</c:v>
                </c:pt>
                <c:pt idx="10467">
                  <c:v>48042.269424438477</c:v>
                </c:pt>
                <c:pt idx="10468">
                  <c:v>47787.78645324707</c:v>
                </c:pt>
                <c:pt idx="10469">
                  <c:v>47709.70295715332</c:v>
                </c:pt>
                <c:pt idx="10470">
                  <c:v>49628.939758300781</c:v>
                </c:pt>
                <c:pt idx="10471">
                  <c:v>50266.211502075195</c:v>
                </c:pt>
                <c:pt idx="10472">
                  <c:v>50275.435928344727</c:v>
                </c:pt>
                <c:pt idx="10473">
                  <c:v>50266.211502075195</c:v>
                </c:pt>
                <c:pt idx="10474">
                  <c:v>51890.84309387207</c:v>
                </c:pt>
                <c:pt idx="10475">
                  <c:v>49940.436111450195</c:v>
                </c:pt>
                <c:pt idx="10476">
                  <c:v>50358.610427856445</c:v>
                </c:pt>
                <c:pt idx="10477">
                  <c:v>50358.610427856445</c:v>
                </c:pt>
                <c:pt idx="10478">
                  <c:v>50358.610488891602</c:v>
                </c:pt>
                <c:pt idx="10479">
                  <c:v>50102.581253051758</c:v>
                </c:pt>
                <c:pt idx="10480">
                  <c:v>50120.274490356445</c:v>
                </c:pt>
                <c:pt idx="10481">
                  <c:v>47550.353530883789</c:v>
                </c:pt>
                <c:pt idx="10482">
                  <c:v>47559.577896118164</c:v>
                </c:pt>
                <c:pt idx="10483">
                  <c:v>58769.543746948242</c:v>
                </c:pt>
                <c:pt idx="10484">
                  <c:v>58769.543746948242</c:v>
                </c:pt>
                <c:pt idx="10485">
                  <c:v>50334.419998168945</c:v>
                </c:pt>
                <c:pt idx="10486">
                  <c:v>50603.372024536133</c:v>
                </c:pt>
                <c:pt idx="10487">
                  <c:v>50603.371963500977</c:v>
                </c:pt>
                <c:pt idx="10488">
                  <c:v>48359.92610168457</c:v>
                </c:pt>
                <c:pt idx="10489">
                  <c:v>50518.61328125</c:v>
                </c:pt>
                <c:pt idx="10490">
                  <c:v>50850.656448364258</c:v>
                </c:pt>
                <c:pt idx="10491">
                  <c:v>50850.656936645508</c:v>
                </c:pt>
                <c:pt idx="10492">
                  <c:v>50412.588577270508</c:v>
                </c:pt>
                <c:pt idx="10493">
                  <c:v>49605.130447387695</c:v>
                </c:pt>
                <c:pt idx="10494">
                  <c:v>49872.07502746582</c:v>
                </c:pt>
                <c:pt idx="10495">
                  <c:v>49849.61360168457</c:v>
                </c:pt>
                <c:pt idx="10496">
                  <c:v>58697.212799072258</c:v>
                </c:pt>
                <c:pt idx="10497">
                  <c:v>59141.944854736328</c:v>
                </c:pt>
                <c:pt idx="10498">
                  <c:v>59435.696319580078</c:v>
                </c:pt>
                <c:pt idx="10499">
                  <c:v>60190.628936767578</c:v>
                </c:pt>
                <c:pt idx="10500">
                  <c:v>49399.232009887695</c:v>
                </c:pt>
                <c:pt idx="10501">
                  <c:v>49158.295486450195</c:v>
                </c:pt>
                <c:pt idx="10502">
                  <c:v>48654.56526184082</c:v>
                </c:pt>
                <c:pt idx="10503">
                  <c:v>48654.565017700195</c:v>
                </c:pt>
                <c:pt idx="10504">
                  <c:v>48830.399490356445</c:v>
                </c:pt>
                <c:pt idx="10505">
                  <c:v>48003.242263793945</c:v>
                </c:pt>
                <c:pt idx="10506">
                  <c:v>49477.654373168945</c:v>
                </c:pt>
                <c:pt idx="10507">
                  <c:v>49477.654373168945</c:v>
                </c:pt>
                <c:pt idx="10508">
                  <c:v>49283.357192993164</c:v>
                </c:pt>
                <c:pt idx="10509">
                  <c:v>48779.67170715332</c:v>
                </c:pt>
                <c:pt idx="10510">
                  <c:v>49791.176712036133</c:v>
                </c:pt>
                <c:pt idx="10511">
                  <c:v>59172.424392700188</c:v>
                </c:pt>
                <c:pt idx="10512">
                  <c:v>59909.23518371582</c:v>
                </c:pt>
                <c:pt idx="10513">
                  <c:v>59909.23518371582</c:v>
                </c:pt>
                <c:pt idx="10514">
                  <c:v>59740.534637451172</c:v>
                </c:pt>
                <c:pt idx="10515">
                  <c:v>62570.310134887695</c:v>
                </c:pt>
                <c:pt idx="10516">
                  <c:v>63189.957473754883</c:v>
                </c:pt>
                <c:pt idx="10517">
                  <c:v>63210.466690063477</c:v>
                </c:pt>
                <c:pt idx="10518">
                  <c:v>63155.659683227539</c:v>
                </c:pt>
                <c:pt idx="10519">
                  <c:v>64005.541091918945</c:v>
                </c:pt>
                <c:pt idx="10520">
                  <c:v>49358.770095825195</c:v>
                </c:pt>
                <c:pt idx="10521">
                  <c:v>51155.115310668945</c:v>
                </c:pt>
                <c:pt idx="10522">
                  <c:v>48826.148303985596</c:v>
                </c:pt>
                <c:pt idx="10523">
                  <c:v>48440.45166015625</c:v>
                </c:pt>
                <c:pt idx="10524">
                  <c:v>47870.182281494141</c:v>
                </c:pt>
                <c:pt idx="10525">
                  <c:v>47375.758697509766</c:v>
                </c:pt>
                <c:pt idx="10526">
                  <c:v>47910.208480834961</c:v>
                </c:pt>
                <c:pt idx="10527">
                  <c:v>47910.208419799805</c:v>
                </c:pt>
                <c:pt idx="10528">
                  <c:v>52579.658584594727</c:v>
                </c:pt>
                <c:pt idx="10529">
                  <c:v>57219.27961730957</c:v>
                </c:pt>
                <c:pt idx="10530">
                  <c:v>51882.46418762207</c:v>
                </c:pt>
                <c:pt idx="10531">
                  <c:v>52082.637283325195</c:v>
                </c:pt>
                <c:pt idx="10532">
                  <c:v>51865.026443481445</c:v>
                </c:pt>
                <c:pt idx="10533">
                  <c:v>50171.770095825195</c:v>
                </c:pt>
                <c:pt idx="10534">
                  <c:v>49985.256912231445</c:v>
                </c:pt>
                <c:pt idx="10535">
                  <c:v>49596.58186340332</c:v>
                </c:pt>
                <c:pt idx="10536">
                  <c:v>49193.093704223626</c:v>
                </c:pt>
                <c:pt idx="10537">
                  <c:v>48729.231216430664</c:v>
                </c:pt>
                <c:pt idx="10538">
                  <c:v>49187.999710083008</c:v>
                </c:pt>
                <c:pt idx="10539">
                  <c:v>49144.69221496582</c:v>
                </c:pt>
                <c:pt idx="10540">
                  <c:v>49629.41975402832</c:v>
                </c:pt>
                <c:pt idx="10541">
                  <c:v>49170.712432861328</c:v>
                </c:pt>
                <c:pt idx="10542">
                  <c:v>49109.165313720703</c:v>
                </c:pt>
                <c:pt idx="10543">
                  <c:v>57972.010940551758</c:v>
                </c:pt>
                <c:pt idx="10544">
                  <c:v>57972.011001586914</c:v>
                </c:pt>
                <c:pt idx="10545">
                  <c:v>49326.054275512695</c:v>
                </c:pt>
                <c:pt idx="10546">
                  <c:v>48598.274154663086</c:v>
                </c:pt>
                <c:pt idx="10547">
                  <c:v>48607.498519897461</c:v>
                </c:pt>
                <c:pt idx="10548">
                  <c:v>48606.754959106438</c:v>
                </c:pt>
                <c:pt idx="10549">
                  <c:v>48624.911575317383</c:v>
                </c:pt>
                <c:pt idx="10550">
                  <c:v>48624.911819458008</c:v>
                </c:pt>
                <c:pt idx="10551">
                  <c:v>48956.376663208008</c:v>
                </c:pt>
                <c:pt idx="10552">
                  <c:v>48183.870803833008</c:v>
                </c:pt>
                <c:pt idx="10553">
                  <c:v>47880.950881958008</c:v>
                </c:pt>
                <c:pt idx="10554">
                  <c:v>47931.121536254883</c:v>
                </c:pt>
                <c:pt idx="10555">
                  <c:v>48049.492141723633</c:v>
                </c:pt>
                <c:pt idx="10556">
                  <c:v>53526.07258605957</c:v>
                </c:pt>
                <c:pt idx="10557">
                  <c:v>53287.736892700188</c:v>
                </c:pt>
                <c:pt idx="10558">
                  <c:v>53238.908279418938</c:v>
                </c:pt>
                <c:pt idx="10559">
                  <c:v>53888.519485473633</c:v>
                </c:pt>
                <c:pt idx="10560">
                  <c:v>50702.82243347168</c:v>
                </c:pt>
                <c:pt idx="10561">
                  <c:v>50711.152328491211</c:v>
                </c:pt>
                <c:pt idx="10562">
                  <c:v>51797.064529418945</c:v>
                </c:pt>
                <c:pt idx="10563">
                  <c:v>51807.59407043457</c:v>
                </c:pt>
                <c:pt idx="10564">
                  <c:v>51551.566482543945</c:v>
                </c:pt>
                <c:pt idx="10565">
                  <c:v>51551.565994262695</c:v>
                </c:pt>
                <c:pt idx="10566">
                  <c:v>51429.486602783203</c:v>
                </c:pt>
                <c:pt idx="10567">
                  <c:v>48882.651077270508</c:v>
                </c:pt>
                <c:pt idx="10568">
                  <c:v>49749.038284301758</c:v>
                </c:pt>
                <c:pt idx="10569">
                  <c:v>48933.166702270508</c:v>
                </c:pt>
                <c:pt idx="10570">
                  <c:v>60689.466384887695</c:v>
                </c:pt>
                <c:pt idx="10571">
                  <c:v>60653.931289672852</c:v>
                </c:pt>
                <c:pt idx="10572">
                  <c:v>60533.767608642578</c:v>
                </c:pt>
                <c:pt idx="10573">
                  <c:v>60537.231048583984</c:v>
                </c:pt>
                <c:pt idx="10574">
                  <c:v>60546.455596923828</c:v>
                </c:pt>
                <c:pt idx="10575">
                  <c:v>50359.557205200195</c:v>
                </c:pt>
                <c:pt idx="10576">
                  <c:v>50650.065017700195</c:v>
                </c:pt>
                <c:pt idx="10577">
                  <c:v>50650.065017700195</c:v>
                </c:pt>
                <c:pt idx="10578">
                  <c:v>50650.065017700195</c:v>
                </c:pt>
                <c:pt idx="10579">
                  <c:v>50663.289443969727</c:v>
                </c:pt>
                <c:pt idx="10580">
                  <c:v>50169.173782348633</c:v>
                </c:pt>
                <c:pt idx="10581">
                  <c:v>50169.173843383789</c:v>
                </c:pt>
                <c:pt idx="10582">
                  <c:v>50169.173904418945</c:v>
                </c:pt>
                <c:pt idx="10583">
                  <c:v>58917.770538330078</c:v>
                </c:pt>
                <c:pt idx="10584">
                  <c:v>59040.704193115234</c:v>
                </c:pt>
                <c:pt idx="10585">
                  <c:v>59049.928619384766</c:v>
                </c:pt>
                <c:pt idx="10586">
                  <c:v>59158.218597412109</c:v>
                </c:pt>
                <c:pt idx="10587">
                  <c:v>60132.631134033196</c:v>
                </c:pt>
                <c:pt idx="10588">
                  <c:v>60132.631134033196</c:v>
                </c:pt>
                <c:pt idx="10589">
                  <c:v>60123.406768798828</c:v>
                </c:pt>
                <c:pt idx="10590">
                  <c:v>62465.451126098626</c:v>
                </c:pt>
                <c:pt idx="10591">
                  <c:v>62990.022903442376</c:v>
                </c:pt>
                <c:pt idx="10592">
                  <c:v>51048.174880981445</c:v>
                </c:pt>
                <c:pt idx="10593">
                  <c:v>47503.110794067383</c:v>
                </c:pt>
                <c:pt idx="10594">
                  <c:v>48371.373062133789</c:v>
                </c:pt>
                <c:pt idx="10595">
                  <c:v>48371.373123168945</c:v>
                </c:pt>
                <c:pt idx="10596">
                  <c:v>48372.862869262695</c:v>
                </c:pt>
                <c:pt idx="10597">
                  <c:v>48079.822280883789</c:v>
                </c:pt>
                <c:pt idx="10598">
                  <c:v>49614.87629699707</c:v>
                </c:pt>
                <c:pt idx="10599">
                  <c:v>49912.707107543945</c:v>
                </c:pt>
                <c:pt idx="10600">
                  <c:v>49692.167556762695</c:v>
                </c:pt>
                <c:pt idx="10601">
                  <c:v>49458.82356262207</c:v>
                </c:pt>
                <c:pt idx="10602">
                  <c:v>49458.82356262207</c:v>
                </c:pt>
                <c:pt idx="10603">
                  <c:v>50153.344009399414</c:v>
                </c:pt>
                <c:pt idx="10604">
                  <c:v>50162.568313598633</c:v>
                </c:pt>
                <c:pt idx="10605">
                  <c:v>53167.932205200195</c:v>
                </c:pt>
                <c:pt idx="10606">
                  <c:v>53052.771072387695</c:v>
                </c:pt>
                <c:pt idx="10607">
                  <c:v>52627.650711059563</c:v>
                </c:pt>
                <c:pt idx="10608">
                  <c:v>52554.540603637695</c:v>
                </c:pt>
                <c:pt idx="10609">
                  <c:v>50065.560440063477</c:v>
                </c:pt>
                <c:pt idx="10610">
                  <c:v>48035.990676879883</c:v>
                </c:pt>
                <c:pt idx="10611">
                  <c:v>47650.674575805664</c:v>
                </c:pt>
                <c:pt idx="10612">
                  <c:v>48548.106033325195</c:v>
                </c:pt>
                <c:pt idx="10613">
                  <c:v>48556.52278137207</c:v>
                </c:pt>
                <c:pt idx="10614">
                  <c:v>48799.02082824707</c:v>
                </c:pt>
                <c:pt idx="10615">
                  <c:v>48930.214065551751</c:v>
                </c:pt>
                <c:pt idx="10616">
                  <c:v>48930.213943481445</c:v>
                </c:pt>
                <c:pt idx="10617">
                  <c:v>60419.274612426758</c:v>
                </c:pt>
                <c:pt idx="10618">
                  <c:v>60265.320999145508</c:v>
                </c:pt>
                <c:pt idx="10619">
                  <c:v>59311.022979736328</c:v>
                </c:pt>
                <c:pt idx="10620">
                  <c:v>50592.562881469727</c:v>
                </c:pt>
                <c:pt idx="10621">
                  <c:v>50592.563186645508</c:v>
                </c:pt>
                <c:pt idx="10622">
                  <c:v>50592.563186645508</c:v>
                </c:pt>
                <c:pt idx="10623">
                  <c:v>51998.414627075195</c:v>
                </c:pt>
                <c:pt idx="10624">
                  <c:v>48776.87287902832</c:v>
                </c:pt>
                <c:pt idx="10625">
                  <c:v>50536.408340454102</c:v>
                </c:pt>
                <c:pt idx="10626">
                  <c:v>50160.318313598633</c:v>
                </c:pt>
                <c:pt idx="10627">
                  <c:v>50184.408340454102</c:v>
                </c:pt>
                <c:pt idx="10628">
                  <c:v>45577.415725708008</c:v>
                </c:pt>
                <c:pt idx="10629">
                  <c:v>45881.145950317383</c:v>
                </c:pt>
                <c:pt idx="10630">
                  <c:v>45881.146255493164</c:v>
                </c:pt>
                <c:pt idx="10631">
                  <c:v>45635.667922973633</c:v>
                </c:pt>
                <c:pt idx="10632">
                  <c:v>47219.124771118164</c:v>
                </c:pt>
                <c:pt idx="10633">
                  <c:v>59006.240524291992</c:v>
                </c:pt>
                <c:pt idx="10634">
                  <c:v>59015.464950561523</c:v>
                </c:pt>
                <c:pt idx="10635">
                  <c:v>61258.718032836914</c:v>
                </c:pt>
                <c:pt idx="10636">
                  <c:v>61165.310501098633</c:v>
                </c:pt>
                <c:pt idx="10637">
                  <c:v>62147.249771118164</c:v>
                </c:pt>
                <c:pt idx="10638">
                  <c:v>62147.249771118164</c:v>
                </c:pt>
                <c:pt idx="10639">
                  <c:v>61294.876602172852</c:v>
                </c:pt>
                <c:pt idx="10640">
                  <c:v>61215.963333129883</c:v>
                </c:pt>
                <c:pt idx="10641">
                  <c:v>49062.471389770508</c:v>
                </c:pt>
                <c:pt idx="10642">
                  <c:v>45011.034149169922</c:v>
                </c:pt>
                <c:pt idx="10643">
                  <c:v>44858.394866943359</c:v>
                </c:pt>
                <c:pt idx="10644">
                  <c:v>45290.774078369141</c:v>
                </c:pt>
                <c:pt idx="10645">
                  <c:v>44550.823318481445</c:v>
                </c:pt>
                <c:pt idx="10646">
                  <c:v>51223.617568969727</c:v>
                </c:pt>
                <c:pt idx="10647">
                  <c:v>51223.61750793457</c:v>
                </c:pt>
                <c:pt idx="10648">
                  <c:v>58900.353424072266</c:v>
                </c:pt>
                <c:pt idx="10649">
                  <c:v>58891.128936767578</c:v>
                </c:pt>
                <c:pt idx="10650">
                  <c:v>49749.018676757813</c:v>
                </c:pt>
                <c:pt idx="10651">
                  <c:v>50333.543579101563</c:v>
                </c:pt>
                <c:pt idx="10652">
                  <c:v>50281.03564453125</c:v>
                </c:pt>
                <c:pt idx="10653">
                  <c:v>50281.03564453125</c:v>
                </c:pt>
                <c:pt idx="10654">
                  <c:v>46793.411575317383</c:v>
                </c:pt>
                <c:pt idx="10655">
                  <c:v>46793.411575317383</c:v>
                </c:pt>
                <c:pt idx="10656">
                  <c:v>47760.280654907227</c:v>
                </c:pt>
                <c:pt idx="10657">
                  <c:v>48263.230972290039</c:v>
                </c:pt>
                <c:pt idx="10658">
                  <c:v>48272.440673828125</c:v>
                </c:pt>
                <c:pt idx="10659">
                  <c:v>47920.440673828125</c:v>
                </c:pt>
                <c:pt idx="10660">
                  <c:v>47911.216247558594</c:v>
                </c:pt>
                <c:pt idx="10661">
                  <c:v>48392.792678833008</c:v>
                </c:pt>
                <c:pt idx="10662">
                  <c:v>48169.91584777832</c:v>
                </c:pt>
                <c:pt idx="10663">
                  <c:v>48173.915725708008</c:v>
                </c:pt>
                <c:pt idx="10664">
                  <c:v>48183.140213012695</c:v>
                </c:pt>
                <c:pt idx="10665">
                  <c:v>48089.841384887695</c:v>
                </c:pt>
                <c:pt idx="10666">
                  <c:v>48484.382217407227</c:v>
                </c:pt>
                <c:pt idx="10667">
                  <c:v>52440.528289794922</c:v>
                </c:pt>
                <c:pt idx="10668">
                  <c:v>52449.753387451172</c:v>
                </c:pt>
                <c:pt idx="10669">
                  <c:v>52449.752410888672</c:v>
                </c:pt>
                <c:pt idx="10670">
                  <c:v>52449.752899169922</c:v>
                </c:pt>
                <c:pt idx="10671">
                  <c:v>52440.527801513672</c:v>
                </c:pt>
                <c:pt idx="10672">
                  <c:v>46518.081497192376</c:v>
                </c:pt>
                <c:pt idx="10673">
                  <c:v>46518.08137512207</c:v>
                </c:pt>
                <c:pt idx="10674">
                  <c:v>56311.823318481445</c:v>
                </c:pt>
                <c:pt idx="10675">
                  <c:v>56093.584243774414</c:v>
                </c:pt>
                <c:pt idx="10676">
                  <c:v>56131.448379516602</c:v>
                </c:pt>
                <c:pt idx="10677">
                  <c:v>56658.740249633789</c:v>
                </c:pt>
                <c:pt idx="10678">
                  <c:v>57671.502883911133</c:v>
                </c:pt>
                <c:pt idx="10679">
                  <c:v>57671.502822875977</c:v>
                </c:pt>
                <c:pt idx="10680">
                  <c:v>49665.090225219727</c:v>
                </c:pt>
                <c:pt idx="10681">
                  <c:v>49392.870803833008</c:v>
                </c:pt>
                <c:pt idx="10682">
                  <c:v>49141.007522583008</c:v>
                </c:pt>
                <c:pt idx="10683">
                  <c:v>49044.36750793457</c:v>
                </c:pt>
                <c:pt idx="10684">
                  <c:v>49034.125686645508</c:v>
                </c:pt>
                <c:pt idx="10685">
                  <c:v>49127.782791137695</c:v>
                </c:pt>
                <c:pt idx="10686">
                  <c:v>48666.118728637695</c:v>
                </c:pt>
                <c:pt idx="10687">
                  <c:v>49263.624404907227</c:v>
                </c:pt>
                <c:pt idx="10688">
                  <c:v>49605.587478637695</c:v>
                </c:pt>
                <c:pt idx="10689">
                  <c:v>49614.811904907227</c:v>
                </c:pt>
                <c:pt idx="10690">
                  <c:v>49605.587478637695</c:v>
                </c:pt>
                <c:pt idx="10691">
                  <c:v>49788.017532348633</c:v>
                </c:pt>
                <c:pt idx="10692">
                  <c:v>48961.215896606445</c:v>
                </c:pt>
                <c:pt idx="10693">
                  <c:v>48306.52409362793</c:v>
                </c:pt>
                <c:pt idx="10694">
                  <c:v>48258.712814331055</c:v>
                </c:pt>
                <c:pt idx="10695">
                  <c:v>50065.190505981445</c:v>
                </c:pt>
                <c:pt idx="10696">
                  <c:v>49941.48567199707</c:v>
                </c:pt>
                <c:pt idx="10697">
                  <c:v>49965.59260559082</c:v>
                </c:pt>
                <c:pt idx="10698">
                  <c:v>49965.592727661126</c:v>
                </c:pt>
                <c:pt idx="10699">
                  <c:v>49339.850540161126</c:v>
                </c:pt>
                <c:pt idx="10700">
                  <c:v>49330.62629699707</c:v>
                </c:pt>
                <c:pt idx="10701">
                  <c:v>49723.092727661126</c:v>
                </c:pt>
                <c:pt idx="10702">
                  <c:v>52356.199768066399</c:v>
                </c:pt>
                <c:pt idx="10703">
                  <c:v>52356.199523925781</c:v>
                </c:pt>
                <c:pt idx="10704">
                  <c:v>52356.200256347649</c:v>
                </c:pt>
                <c:pt idx="10705">
                  <c:v>52252.656600952141</c:v>
                </c:pt>
                <c:pt idx="10706">
                  <c:v>58937.548233032227</c:v>
                </c:pt>
                <c:pt idx="10707">
                  <c:v>58947.523880004883</c:v>
                </c:pt>
                <c:pt idx="10708">
                  <c:v>58947.523880004883</c:v>
                </c:pt>
                <c:pt idx="10709">
                  <c:v>57654.928802490234</c:v>
                </c:pt>
                <c:pt idx="10710">
                  <c:v>49807.000564575195</c:v>
                </c:pt>
                <c:pt idx="10711">
                  <c:v>50687.48908996582</c:v>
                </c:pt>
                <c:pt idx="10712">
                  <c:v>50597.969802856445</c:v>
                </c:pt>
                <c:pt idx="10713">
                  <c:v>50335.488479614258</c:v>
                </c:pt>
                <c:pt idx="10714">
                  <c:v>50339.488479614258</c:v>
                </c:pt>
                <c:pt idx="10715">
                  <c:v>50761.200637817376</c:v>
                </c:pt>
                <c:pt idx="10716">
                  <c:v>49625.264846801758</c:v>
                </c:pt>
                <c:pt idx="10717">
                  <c:v>49625.264907836914</c:v>
                </c:pt>
                <c:pt idx="10718">
                  <c:v>50205.589630126953</c:v>
                </c:pt>
                <c:pt idx="10719">
                  <c:v>47209.613235473633</c:v>
                </c:pt>
                <c:pt idx="10720">
                  <c:v>47209.613418579102</c:v>
                </c:pt>
                <c:pt idx="10721">
                  <c:v>47209.613235473633</c:v>
                </c:pt>
                <c:pt idx="10722">
                  <c:v>58275.602813720703</c:v>
                </c:pt>
                <c:pt idx="10723">
                  <c:v>57750.106353759766</c:v>
                </c:pt>
                <c:pt idx="10724">
                  <c:v>57530.377655029297</c:v>
                </c:pt>
                <c:pt idx="10725">
                  <c:v>49438.47802734375</c:v>
                </c:pt>
                <c:pt idx="10726">
                  <c:v>49447.70263671875</c:v>
                </c:pt>
                <c:pt idx="10727">
                  <c:v>49447.70263671875</c:v>
                </c:pt>
                <c:pt idx="10728">
                  <c:v>50836.922988891602</c:v>
                </c:pt>
                <c:pt idx="10729">
                  <c:v>50763.813186645508</c:v>
                </c:pt>
                <c:pt idx="10730">
                  <c:v>50690.692947387695</c:v>
                </c:pt>
                <c:pt idx="10731">
                  <c:v>50189.627090454102</c:v>
                </c:pt>
                <c:pt idx="10732">
                  <c:v>50189.627151489258</c:v>
                </c:pt>
                <c:pt idx="10733">
                  <c:v>49258.066543579102</c:v>
                </c:pt>
                <c:pt idx="10734">
                  <c:v>49258.066543579102</c:v>
                </c:pt>
                <c:pt idx="10735">
                  <c:v>49258.066543579102</c:v>
                </c:pt>
                <c:pt idx="10736">
                  <c:v>48782.201370239258</c:v>
                </c:pt>
                <c:pt idx="10737">
                  <c:v>48782.201309204102</c:v>
                </c:pt>
                <c:pt idx="10738">
                  <c:v>59481.239166259766</c:v>
                </c:pt>
                <c:pt idx="10739">
                  <c:v>59481.605255126953</c:v>
                </c:pt>
                <c:pt idx="10740">
                  <c:v>49949.826690673828</c:v>
                </c:pt>
                <c:pt idx="10741">
                  <c:v>49953.826690673828</c:v>
                </c:pt>
                <c:pt idx="10742">
                  <c:v>49963.051422119141</c:v>
                </c:pt>
                <c:pt idx="10743">
                  <c:v>50130.091033935547</c:v>
                </c:pt>
                <c:pt idx="10744">
                  <c:v>50130.091033935547</c:v>
                </c:pt>
                <c:pt idx="10745">
                  <c:v>50120.866668701172</c:v>
                </c:pt>
                <c:pt idx="10746">
                  <c:v>49980.553558349602</c:v>
                </c:pt>
                <c:pt idx="10747">
                  <c:v>47067.304641723633</c:v>
                </c:pt>
                <c:pt idx="10748">
                  <c:v>55767.243606567383</c:v>
                </c:pt>
                <c:pt idx="10749">
                  <c:v>55766.492691040039</c:v>
                </c:pt>
                <c:pt idx="10750">
                  <c:v>55766.492752075195</c:v>
                </c:pt>
                <c:pt idx="10751">
                  <c:v>55162.28791809082</c:v>
                </c:pt>
                <c:pt idx="10752">
                  <c:v>54852.450820922844</c:v>
                </c:pt>
                <c:pt idx="10753">
                  <c:v>54677.712478637695</c:v>
                </c:pt>
                <c:pt idx="10754">
                  <c:v>54595.58821105957</c:v>
                </c:pt>
                <c:pt idx="10755">
                  <c:v>49098.649978637695</c:v>
                </c:pt>
                <c:pt idx="10756">
                  <c:v>49098.649978637695</c:v>
                </c:pt>
                <c:pt idx="10757">
                  <c:v>49098.649978637695</c:v>
                </c:pt>
                <c:pt idx="10758">
                  <c:v>49606.380447387695</c:v>
                </c:pt>
                <c:pt idx="10759">
                  <c:v>50227.30500793457</c:v>
                </c:pt>
                <c:pt idx="10760">
                  <c:v>49768.22492980957</c:v>
                </c:pt>
                <c:pt idx="10761">
                  <c:v>51639.376663208008</c:v>
                </c:pt>
                <c:pt idx="10762">
                  <c:v>47161.936767578118</c:v>
                </c:pt>
                <c:pt idx="10763">
                  <c:v>57709.726715087891</c:v>
                </c:pt>
                <c:pt idx="10764">
                  <c:v>57713.726654052734</c:v>
                </c:pt>
                <c:pt idx="10765">
                  <c:v>58922.659393310547</c:v>
                </c:pt>
                <c:pt idx="10766">
                  <c:v>58570.659332275391</c:v>
                </c:pt>
                <c:pt idx="10767">
                  <c:v>58402.089752197266</c:v>
                </c:pt>
                <c:pt idx="10768">
                  <c:v>59142.89338684082</c:v>
                </c:pt>
                <c:pt idx="10769">
                  <c:v>59142.410217285156</c:v>
                </c:pt>
                <c:pt idx="10770">
                  <c:v>49199.71501159668</c:v>
                </c:pt>
                <c:pt idx="10771">
                  <c:v>49233.02751159668</c:v>
                </c:pt>
                <c:pt idx="10772">
                  <c:v>49233.02751159668</c:v>
                </c:pt>
                <c:pt idx="10773">
                  <c:v>48988.722854614258</c:v>
                </c:pt>
                <c:pt idx="10774">
                  <c:v>48988.723037719727</c:v>
                </c:pt>
                <c:pt idx="10775">
                  <c:v>48992.723220825195</c:v>
                </c:pt>
                <c:pt idx="10776">
                  <c:v>49001.947708129883</c:v>
                </c:pt>
                <c:pt idx="10777">
                  <c:v>49276.709548950195</c:v>
                </c:pt>
                <c:pt idx="10778">
                  <c:v>49742.571075439453</c:v>
                </c:pt>
                <c:pt idx="10779">
                  <c:v>46245.375259399414</c:v>
                </c:pt>
                <c:pt idx="10780">
                  <c:v>46194.654190063477</c:v>
                </c:pt>
                <c:pt idx="10781">
                  <c:v>45384.108474731445</c:v>
                </c:pt>
                <c:pt idx="10782">
                  <c:v>49061.31965637207</c:v>
                </c:pt>
                <c:pt idx="10783">
                  <c:v>60038.164886474609</c:v>
                </c:pt>
                <c:pt idx="10784">
                  <c:v>60038.165191650391</c:v>
                </c:pt>
                <c:pt idx="10785">
                  <c:v>50346.719924926758</c:v>
                </c:pt>
                <c:pt idx="10786">
                  <c:v>51080.718704223626</c:v>
                </c:pt>
                <c:pt idx="10787">
                  <c:v>50875.20442199707</c:v>
                </c:pt>
                <c:pt idx="10788">
                  <c:v>50879.20442199707</c:v>
                </c:pt>
                <c:pt idx="10789">
                  <c:v>50861.428787231445</c:v>
                </c:pt>
                <c:pt idx="10790">
                  <c:v>50377.572708129883</c:v>
                </c:pt>
                <c:pt idx="10791">
                  <c:v>50386.368057250977</c:v>
                </c:pt>
                <c:pt idx="10792">
                  <c:v>50655.71955871582</c:v>
                </c:pt>
                <c:pt idx="10793">
                  <c:v>47989.237991333008</c:v>
                </c:pt>
                <c:pt idx="10794">
                  <c:v>47993.238235473633</c:v>
                </c:pt>
                <c:pt idx="10795">
                  <c:v>48002.462661743164</c:v>
                </c:pt>
                <c:pt idx="10796">
                  <c:v>48399.688064575195</c:v>
                </c:pt>
                <c:pt idx="10797">
                  <c:v>57773.339019775391</c:v>
                </c:pt>
                <c:pt idx="10798">
                  <c:v>57773.339080810547</c:v>
                </c:pt>
                <c:pt idx="10799">
                  <c:v>57676.699005126953</c:v>
                </c:pt>
                <c:pt idx="10800">
                  <c:v>51636.24250793457</c:v>
                </c:pt>
                <c:pt idx="10801">
                  <c:v>48771.673904418945</c:v>
                </c:pt>
                <c:pt idx="10802">
                  <c:v>48732.069839477539</c:v>
                </c:pt>
                <c:pt idx="10803">
                  <c:v>48567.404373168945</c:v>
                </c:pt>
                <c:pt idx="10804">
                  <c:v>50322.95458984375</c:v>
                </c:pt>
                <c:pt idx="10805">
                  <c:v>50322.993850708008</c:v>
                </c:pt>
                <c:pt idx="10806">
                  <c:v>49970.99397277832</c:v>
                </c:pt>
                <c:pt idx="10807">
                  <c:v>49961.769485473633</c:v>
                </c:pt>
                <c:pt idx="10808">
                  <c:v>47896.533767700195</c:v>
                </c:pt>
                <c:pt idx="10809">
                  <c:v>48755.938064575195</c:v>
                </c:pt>
                <c:pt idx="10810">
                  <c:v>48746.71369934082</c:v>
                </c:pt>
                <c:pt idx="10811">
                  <c:v>58946.405548095703</c:v>
                </c:pt>
                <c:pt idx="10812">
                  <c:v>58333.395904541016</c:v>
                </c:pt>
                <c:pt idx="10813">
                  <c:v>58324.171600341797</c:v>
                </c:pt>
                <c:pt idx="10814">
                  <c:v>58868.677215576172</c:v>
                </c:pt>
                <c:pt idx="10815">
                  <c:v>50483.472854614258</c:v>
                </c:pt>
                <c:pt idx="10816">
                  <c:v>50347.141967773438</c:v>
                </c:pt>
                <c:pt idx="10817">
                  <c:v>50256.011489868164</c:v>
                </c:pt>
                <c:pt idx="10818">
                  <c:v>46559.188125610352</c:v>
                </c:pt>
                <c:pt idx="10819">
                  <c:v>46568.41291809082</c:v>
                </c:pt>
                <c:pt idx="10820">
                  <c:v>48843.675491333008</c:v>
                </c:pt>
                <c:pt idx="10821">
                  <c:v>48795.863967895508</c:v>
                </c:pt>
                <c:pt idx="10822">
                  <c:v>48628.104263305664</c:v>
                </c:pt>
                <c:pt idx="10823">
                  <c:v>48628.104263305664</c:v>
                </c:pt>
                <c:pt idx="10824">
                  <c:v>48622.65412902832</c:v>
                </c:pt>
                <c:pt idx="10825">
                  <c:v>58348.285110473633</c:v>
                </c:pt>
                <c:pt idx="10826">
                  <c:v>58365.009414672852</c:v>
                </c:pt>
                <c:pt idx="10827">
                  <c:v>58402.873489379883</c:v>
                </c:pt>
                <c:pt idx="10828">
                  <c:v>58402.87336730957</c:v>
                </c:pt>
                <c:pt idx="10829">
                  <c:v>59729.732864379883</c:v>
                </c:pt>
                <c:pt idx="10830">
                  <c:v>49049.179275512695</c:v>
                </c:pt>
                <c:pt idx="10831">
                  <c:v>49049.179275512695</c:v>
                </c:pt>
                <c:pt idx="10832">
                  <c:v>49049.179275512695</c:v>
                </c:pt>
                <c:pt idx="10833">
                  <c:v>49051.210525512695</c:v>
                </c:pt>
                <c:pt idx="10834">
                  <c:v>49546.267166137695</c:v>
                </c:pt>
                <c:pt idx="10835">
                  <c:v>51090.255645751953</c:v>
                </c:pt>
                <c:pt idx="10836">
                  <c:v>51099.480072021484</c:v>
                </c:pt>
                <c:pt idx="10837">
                  <c:v>51099.480072021484</c:v>
                </c:pt>
                <c:pt idx="10838">
                  <c:v>50837.257415771484</c:v>
                </c:pt>
                <c:pt idx="10839">
                  <c:v>52947.698516845703</c:v>
                </c:pt>
                <c:pt idx="10840">
                  <c:v>50073.66584777832</c:v>
                </c:pt>
                <c:pt idx="10841">
                  <c:v>50064.441421508789</c:v>
                </c:pt>
                <c:pt idx="10842">
                  <c:v>50768.0927734375</c:v>
                </c:pt>
                <c:pt idx="10843">
                  <c:v>50777.317260742188</c:v>
                </c:pt>
                <c:pt idx="10844">
                  <c:v>49843.257934570313</c:v>
                </c:pt>
                <c:pt idx="10845">
                  <c:v>63854.166213989258</c:v>
                </c:pt>
                <c:pt idx="10846">
                  <c:v>63856.090042114258</c:v>
                </c:pt>
                <c:pt idx="10847">
                  <c:v>64403.683059692376</c:v>
                </c:pt>
                <c:pt idx="10848">
                  <c:v>49560.629959106445</c:v>
                </c:pt>
                <c:pt idx="10849">
                  <c:v>50789.493728637695</c:v>
                </c:pt>
                <c:pt idx="10850">
                  <c:v>52086.483474731445</c:v>
                </c:pt>
                <c:pt idx="10851">
                  <c:v>52073.258865356445</c:v>
                </c:pt>
                <c:pt idx="10852">
                  <c:v>51075.714920043945</c:v>
                </c:pt>
                <c:pt idx="10853">
                  <c:v>51409.20588684082</c:v>
                </c:pt>
                <c:pt idx="10854">
                  <c:v>51278.996658325195</c:v>
                </c:pt>
                <c:pt idx="10855">
                  <c:v>48834.69709777832</c:v>
                </c:pt>
                <c:pt idx="10856">
                  <c:v>49094.819229125977</c:v>
                </c:pt>
                <c:pt idx="10857">
                  <c:v>49143.78352355957</c:v>
                </c:pt>
                <c:pt idx="10858">
                  <c:v>49143.78352355957</c:v>
                </c:pt>
                <c:pt idx="10859">
                  <c:v>49029.714736938477</c:v>
                </c:pt>
                <c:pt idx="10860">
                  <c:v>50395.303421020508</c:v>
                </c:pt>
                <c:pt idx="10861">
                  <c:v>50395.303665161126</c:v>
                </c:pt>
                <c:pt idx="10862">
                  <c:v>50807.79084777832</c:v>
                </c:pt>
                <c:pt idx="10863">
                  <c:v>47598.194412231445</c:v>
                </c:pt>
                <c:pt idx="10864">
                  <c:v>47598.194412231445</c:v>
                </c:pt>
                <c:pt idx="10865">
                  <c:v>46793.442459106445</c:v>
                </c:pt>
                <c:pt idx="10866">
                  <c:v>47568.038040161133</c:v>
                </c:pt>
                <c:pt idx="10867">
                  <c:v>47563.838043212891</c:v>
                </c:pt>
                <c:pt idx="10868">
                  <c:v>47166.023376464844</c:v>
                </c:pt>
                <c:pt idx="10869">
                  <c:v>47165.379760742188</c:v>
                </c:pt>
                <c:pt idx="10870">
                  <c:v>57831.839431762688</c:v>
                </c:pt>
                <c:pt idx="10871">
                  <c:v>57758.312088012688</c:v>
                </c:pt>
                <c:pt idx="10872">
                  <c:v>57685.202224731438</c:v>
                </c:pt>
                <c:pt idx="10873">
                  <c:v>57806.343963623047</c:v>
                </c:pt>
                <c:pt idx="10874">
                  <c:v>57806.344024658203</c:v>
                </c:pt>
                <c:pt idx="10875">
                  <c:v>63597.04084777832</c:v>
                </c:pt>
                <c:pt idx="10876">
                  <c:v>50019.256423950195</c:v>
                </c:pt>
                <c:pt idx="10877">
                  <c:v>46155.732498168945</c:v>
                </c:pt>
                <c:pt idx="10878">
                  <c:v>49096.157455444336</c:v>
                </c:pt>
                <c:pt idx="10879">
                  <c:v>46409.529632568359</c:v>
                </c:pt>
                <c:pt idx="10880">
                  <c:v>46409.529571533203</c:v>
                </c:pt>
                <c:pt idx="10881">
                  <c:v>46290.596038818359</c:v>
                </c:pt>
                <c:pt idx="10882">
                  <c:v>46331.880569458008</c:v>
                </c:pt>
                <c:pt idx="10883">
                  <c:v>50225.866165161133</c:v>
                </c:pt>
                <c:pt idx="10884">
                  <c:v>50225.866104125977</c:v>
                </c:pt>
                <c:pt idx="10885">
                  <c:v>48765.656600952148</c:v>
                </c:pt>
                <c:pt idx="10886">
                  <c:v>48765.656600952148</c:v>
                </c:pt>
                <c:pt idx="10887">
                  <c:v>56096.84211730957</c:v>
                </c:pt>
                <c:pt idx="10888">
                  <c:v>58706.547943115234</c:v>
                </c:pt>
                <c:pt idx="10889">
                  <c:v>58706.548004150391</c:v>
                </c:pt>
                <c:pt idx="10890">
                  <c:v>55009.589431762695</c:v>
                </c:pt>
                <c:pt idx="10891">
                  <c:v>49197.682815551758</c:v>
                </c:pt>
                <c:pt idx="10892">
                  <c:v>49124.783157348633</c:v>
                </c:pt>
                <c:pt idx="10893">
                  <c:v>49051.883377075195</c:v>
                </c:pt>
                <c:pt idx="10894">
                  <c:v>48978.983474731445</c:v>
                </c:pt>
                <c:pt idx="10895">
                  <c:v>48906.083694458008</c:v>
                </c:pt>
                <c:pt idx="10896">
                  <c:v>48540.14387512207</c:v>
                </c:pt>
                <c:pt idx="10897">
                  <c:v>47826.913162231438</c:v>
                </c:pt>
                <c:pt idx="10898">
                  <c:v>47363.621658325188</c:v>
                </c:pt>
                <c:pt idx="10899">
                  <c:v>46930.552200317383</c:v>
                </c:pt>
                <c:pt idx="10900">
                  <c:v>47134.629837036133</c:v>
                </c:pt>
                <c:pt idx="10901">
                  <c:v>46881.262405395508</c:v>
                </c:pt>
                <c:pt idx="10902">
                  <c:v>49359.689651489258</c:v>
                </c:pt>
                <c:pt idx="10903">
                  <c:v>50234.968460083008</c:v>
                </c:pt>
                <c:pt idx="10904">
                  <c:v>50620.284866333008</c:v>
                </c:pt>
                <c:pt idx="10905">
                  <c:v>49107.56852722168</c:v>
                </c:pt>
                <c:pt idx="10906">
                  <c:v>49108.29997253418</c:v>
                </c:pt>
                <c:pt idx="10907">
                  <c:v>49099.075546264648</c:v>
                </c:pt>
                <c:pt idx="10908">
                  <c:v>49690.453643798828</c:v>
                </c:pt>
                <c:pt idx="10909">
                  <c:v>49306.592361450195</c:v>
                </c:pt>
                <c:pt idx="10910">
                  <c:v>49306.592422485352</c:v>
                </c:pt>
                <c:pt idx="10911">
                  <c:v>46973.776931762695</c:v>
                </c:pt>
                <c:pt idx="10912">
                  <c:v>46904.876846313477</c:v>
                </c:pt>
                <c:pt idx="10913">
                  <c:v>46841.20149230957</c:v>
                </c:pt>
                <c:pt idx="10914">
                  <c:v>46379.787261962891</c:v>
                </c:pt>
                <c:pt idx="10915">
                  <c:v>46692.202850341797</c:v>
                </c:pt>
                <c:pt idx="10916">
                  <c:v>46330.978424072266</c:v>
                </c:pt>
                <c:pt idx="10917">
                  <c:v>46132.681243896484</c:v>
                </c:pt>
                <c:pt idx="10918">
                  <c:v>45785.780853271484</c:v>
                </c:pt>
                <c:pt idx="10919">
                  <c:v>45785.780914306641</c:v>
                </c:pt>
                <c:pt idx="10920">
                  <c:v>49536.228713989258</c:v>
                </c:pt>
                <c:pt idx="10921">
                  <c:v>49534.305618286133</c:v>
                </c:pt>
                <c:pt idx="10922">
                  <c:v>49532.897338867188</c:v>
                </c:pt>
                <c:pt idx="10923">
                  <c:v>49296.984840393066</c:v>
                </c:pt>
                <c:pt idx="10924">
                  <c:v>49306.209510803223</c:v>
                </c:pt>
                <c:pt idx="10925">
                  <c:v>49773.259536743164</c:v>
                </c:pt>
                <c:pt idx="10926">
                  <c:v>49782.483963012695</c:v>
                </c:pt>
                <c:pt idx="10927">
                  <c:v>47381.659866333008</c:v>
                </c:pt>
                <c:pt idx="10928">
                  <c:v>49149.262100219727</c:v>
                </c:pt>
                <c:pt idx="10929">
                  <c:v>48338.284866333008</c:v>
                </c:pt>
                <c:pt idx="10930">
                  <c:v>48338.28498840332</c:v>
                </c:pt>
                <c:pt idx="10931">
                  <c:v>48618.24983215332</c:v>
                </c:pt>
                <c:pt idx="10932">
                  <c:v>58876.182388305664</c:v>
                </c:pt>
                <c:pt idx="10933">
                  <c:v>59270.723220825195</c:v>
                </c:pt>
                <c:pt idx="10934">
                  <c:v>59261.498794555664</c:v>
                </c:pt>
                <c:pt idx="10935">
                  <c:v>51013.487274169922</c:v>
                </c:pt>
                <c:pt idx="10936">
                  <c:v>51013.487762451172</c:v>
                </c:pt>
                <c:pt idx="10937">
                  <c:v>51013.488250732422</c:v>
                </c:pt>
                <c:pt idx="10938">
                  <c:v>51013.487762451172</c:v>
                </c:pt>
                <c:pt idx="10939">
                  <c:v>51013.380340576172</c:v>
                </c:pt>
                <c:pt idx="10940">
                  <c:v>50637.448944091797</c:v>
                </c:pt>
                <c:pt idx="10941">
                  <c:v>50540.207733154297</c:v>
                </c:pt>
                <c:pt idx="10942">
                  <c:v>50450.688690185547</c:v>
                </c:pt>
                <c:pt idx="10943">
                  <c:v>50540.207733154297</c:v>
                </c:pt>
                <c:pt idx="10944">
                  <c:v>50540.207977294922</c:v>
                </c:pt>
                <c:pt idx="10945">
                  <c:v>50540.207489013672</c:v>
                </c:pt>
                <c:pt idx="10946">
                  <c:v>47466.184158325195</c:v>
                </c:pt>
                <c:pt idx="10947">
                  <c:v>47466.183670043945</c:v>
                </c:pt>
                <c:pt idx="10948">
                  <c:v>58093.071426391602</c:v>
                </c:pt>
                <c:pt idx="10949">
                  <c:v>59146.054275512695</c:v>
                </c:pt>
                <c:pt idx="10950">
                  <c:v>50368.258865356445</c:v>
                </c:pt>
                <c:pt idx="10951">
                  <c:v>47293.706619262695</c:v>
                </c:pt>
                <c:pt idx="10952">
                  <c:v>47297.706619262695</c:v>
                </c:pt>
                <c:pt idx="10953">
                  <c:v>49606.944900512695</c:v>
                </c:pt>
                <c:pt idx="10954">
                  <c:v>49622.527786254883</c:v>
                </c:pt>
                <c:pt idx="10955">
                  <c:v>47544.849517822266</c:v>
                </c:pt>
                <c:pt idx="10956">
                  <c:v>46846.576026916504</c:v>
                </c:pt>
                <c:pt idx="10957">
                  <c:v>50418.252578735352</c:v>
                </c:pt>
                <c:pt idx="10958">
                  <c:v>54522.005523681641</c:v>
                </c:pt>
                <c:pt idx="10959">
                  <c:v>54687.027984619141</c:v>
                </c:pt>
                <c:pt idx="10960">
                  <c:v>54687.028289794922</c:v>
                </c:pt>
                <c:pt idx="10961">
                  <c:v>54687.028167724609</c:v>
                </c:pt>
                <c:pt idx="10962">
                  <c:v>54498.765655517578</c:v>
                </c:pt>
                <c:pt idx="10963">
                  <c:v>55880.983062744141</c:v>
                </c:pt>
                <c:pt idx="10964">
                  <c:v>55808.083465576165</c:v>
                </c:pt>
                <c:pt idx="10965">
                  <c:v>49634.748733520508</c:v>
                </c:pt>
                <c:pt idx="10966">
                  <c:v>49682.560134887695</c:v>
                </c:pt>
                <c:pt idx="10967">
                  <c:v>49418.095169067383</c:v>
                </c:pt>
                <c:pt idx="10968">
                  <c:v>49441.033645629883</c:v>
                </c:pt>
                <c:pt idx="10969">
                  <c:v>49431.809280395508</c:v>
                </c:pt>
                <c:pt idx="10970">
                  <c:v>45599.340286254883</c:v>
                </c:pt>
                <c:pt idx="10971">
                  <c:v>45657.39338684082</c:v>
                </c:pt>
                <c:pt idx="10972">
                  <c:v>46403.72541809082</c:v>
                </c:pt>
                <c:pt idx="10973">
                  <c:v>50042.798049926758</c:v>
                </c:pt>
                <c:pt idx="10974">
                  <c:v>48296.918975830078</c:v>
                </c:pt>
                <c:pt idx="10975">
                  <c:v>49634.289077758789</c:v>
                </c:pt>
                <c:pt idx="10976">
                  <c:v>49634.289016723633</c:v>
                </c:pt>
                <c:pt idx="10977">
                  <c:v>49634.289138793945</c:v>
                </c:pt>
                <c:pt idx="10978">
                  <c:v>56118.682525634766</c:v>
                </c:pt>
                <c:pt idx="10979">
                  <c:v>58341.395660400391</c:v>
                </c:pt>
                <c:pt idx="10980">
                  <c:v>50002.680252075195</c:v>
                </c:pt>
                <c:pt idx="10981">
                  <c:v>49626.588272094727</c:v>
                </c:pt>
                <c:pt idx="10982">
                  <c:v>50011.904678344727</c:v>
                </c:pt>
                <c:pt idx="10983">
                  <c:v>51735.343826293945</c:v>
                </c:pt>
                <c:pt idx="10984">
                  <c:v>47310.959243774414</c:v>
                </c:pt>
                <c:pt idx="10985">
                  <c:v>47310.95930480957</c:v>
                </c:pt>
                <c:pt idx="10986">
                  <c:v>47107.437637329102</c:v>
                </c:pt>
                <c:pt idx="10987">
                  <c:v>46558.932876586914</c:v>
                </c:pt>
                <c:pt idx="10988">
                  <c:v>46824.564712524414</c:v>
                </c:pt>
                <c:pt idx="10989">
                  <c:v>46212.62336730957</c:v>
                </c:pt>
                <c:pt idx="10990">
                  <c:v>46213.374221801758</c:v>
                </c:pt>
                <c:pt idx="10991">
                  <c:v>46565.374282836914</c:v>
                </c:pt>
                <c:pt idx="10992">
                  <c:v>45912.752395629883</c:v>
                </c:pt>
                <c:pt idx="10993">
                  <c:v>46071.895462036126</c:v>
                </c:pt>
                <c:pt idx="10994">
                  <c:v>46190.829177856445</c:v>
                </c:pt>
                <c:pt idx="10995">
                  <c:v>52282.511795043945</c:v>
                </c:pt>
                <c:pt idx="10996">
                  <c:v>52281.974685668945</c:v>
                </c:pt>
                <c:pt idx="10997">
                  <c:v>52281.498123168945</c:v>
                </c:pt>
                <c:pt idx="10998">
                  <c:v>50884.149978637695</c:v>
                </c:pt>
                <c:pt idx="10999">
                  <c:v>50831.475662231445</c:v>
                </c:pt>
                <c:pt idx="11000">
                  <c:v>47993.567581176758</c:v>
                </c:pt>
                <c:pt idx="11001">
                  <c:v>48002.575149536133</c:v>
                </c:pt>
                <c:pt idx="11002">
                  <c:v>48002.791946411133</c:v>
                </c:pt>
                <c:pt idx="11003">
                  <c:v>47912.052139282227</c:v>
                </c:pt>
                <c:pt idx="11004">
                  <c:v>47602.253555297852</c:v>
                </c:pt>
                <c:pt idx="11005">
                  <c:v>47126.483840942383</c:v>
                </c:pt>
                <c:pt idx="11006">
                  <c:v>49582.424514770508</c:v>
                </c:pt>
                <c:pt idx="11007">
                  <c:v>49591.649124145508</c:v>
                </c:pt>
                <c:pt idx="11008">
                  <c:v>49591.649185180664</c:v>
                </c:pt>
                <c:pt idx="11009">
                  <c:v>49743.239700317383</c:v>
                </c:pt>
                <c:pt idx="11010">
                  <c:v>49694.034805297852</c:v>
                </c:pt>
                <c:pt idx="11011">
                  <c:v>49695.524124145508</c:v>
                </c:pt>
                <c:pt idx="11012">
                  <c:v>49695.524124145508</c:v>
                </c:pt>
                <c:pt idx="11013">
                  <c:v>52341.172439575195</c:v>
                </c:pt>
                <c:pt idx="11014">
                  <c:v>49972.678298950195</c:v>
                </c:pt>
                <c:pt idx="11015">
                  <c:v>50228.855606079102</c:v>
                </c:pt>
                <c:pt idx="11016">
                  <c:v>50228.855606079102</c:v>
                </c:pt>
                <c:pt idx="11017">
                  <c:v>50227.068435668945</c:v>
                </c:pt>
                <c:pt idx="11018">
                  <c:v>50227.068557739258</c:v>
                </c:pt>
                <c:pt idx="11019">
                  <c:v>49875.068435668945</c:v>
                </c:pt>
                <c:pt idx="11020">
                  <c:v>46085.556045532227</c:v>
                </c:pt>
                <c:pt idx="11021">
                  <c:v>46548.246536254883</c:v>
                </c:pt>
                <c:pt idx="11022">
                  <c:v>46587.986099243164</c:v>
                </c:pt>
                <c:pt idx="11023">
                  <c:v>45998.326126098633</c:v>
                </c:pt>
                <c:pt idx="11024">
                  <c:v>48133.24006652832</c:v>
                </c:pt>
                <c:pt idx="11025">
                  <c:v>61566.020462036126</c:v>
                </c:pt>
                <c:pt idx="11026">
                  <c:v>62845.610794067376</c:v>
                </c:pt>
                <c:pt idx="11027">
                  <c:v>62701.360061645508</c:v>
                </c:pt>
                <c:pt idx="11028">
                  <c:v>50165.826126098633</c:v>
                </c:pt>
                <c:pt idx="11029">
                  <c:v>49045.96418762207</c:v>
                </c:pt>
                <c:pt idx="11030">
                  <c:v>51639.508682250977</c:v>
                </c:pt>
                <c:pt idx="11031">
                  <c:v>48700.369277954102</c:v>
                </c:pt>
                <c:pt idx="11032">
                  <c:v>48708.700149536133</c:v>
                </c:pt>
                <c:pt idx="11033">
                  <c:v>48699.368301391602</c:v>
                </c:pt>
                <c:pt idx="11034">
                  <c:v>48947.341018676758</c:v>
                </c:pt>
                <c:pt idx="11035">
                  <c:v>49715.510330200195</c:v>
                </c:pt>
                <c:pt idx="11036">
                  <c:v>50110.745803833008</c:v>
                </c:pt>
                <c:pt idx="11037">
                  <c:v>50110.74592590332</c:v>
                </c:pt>
                <c:pt idx="11038">
                  <c:v>49369.754165649414</c:v>
                </c:pt>
                <c:pt idx="11039">
                  <c:v>49369.75422668457</c:v>
                </c:pt>
                <c:pt idx="11040">
                  <c:v>50068.19157409668</c:v>
                </c:pt>
                <c:pt idx="11041">
                  <c:v>49816.32829284668</c:v>
                </c:pt>
                <c:pt idx="11042">
                  <c:v>49816.32829284668</c:v>
                </c:pt>
                <c:pt idx="11043">
                  <c:v>50525.488235473633</c:v>
                </c:pt>
                <c:pt idx="11044">
                  <c:v>50730.426956176758</c:v>
                </c:pt>
                <c:pt idx="11045">
                  <c:v>50378.426956176758</c:v>
                </c:pt>
                <c:pt idx="11046">
                  <c:v>50378.426956176758</c:v>
                </c:pt>
                <c:pt idx="11047">
                  <c:v>50174.905410766602</c:v>
                </c:pt>
                <c:pt idx="11048">
                  <c:v>50215.116546630859</c:v>
                </c:pt>
                <c:pt idx="11049">
                  <c:v>47669.724563598633</c:v>
                </c:pt>
                <c:pt idx="11050">
                  <c:v>48921.911331176758</c:v>
                </c:pt>
                <c:pt idx="11051">
                  <c:v>48856.806533813477</c:v>
                </c:pt>
                <c:pt idx="11052">
                  <c:v>60250.772171020508</c:v>
                </c:pt>
                <c:pt idx="11053">
                  <c:v>59947.713714599609</c:v>
                </c:pt>
                <c:pt idx="11054">
                  <c:v>59947.713775634766</c:v>
                </c:pt>
                <c:pt idx="11055">
                  <c:v>49286.126739501953</c:v>
                </c:pt>
                <c:pt idx="11056">
                  <c:v>49671.443145751953</c:v>
                </c:pt>
                <c:pt idx="11057">
                  <c:v>49675.443145751953</c:v>
                </c:pt>
                <c:pt idx="11058">
                  <c:v>49684.667572021484</c:v>
                </c:pt>
                <c:pt idx="11059">
                  <c:v>49332.667572021484</c:v>
                </c:pt>
                <c:pt idx="11060">
                  <c:v>51443.108673095703</c:v>
                </c:pt>
                <c:pt idx="11061">
                  <c:v>51138.696563720703</c:v>
                </c:pt>
                <c:pt idx="11062">
                  <c:v>51140.856719970703</c:v>
                </c:pt>
                <c:pt idx="11063">
                  <c:v>49821.310745239258</c:v>
                </c:pt>
                <c:pt idx="11064">
                  <c:v>49830.53547668457</c:v>
                </c:pt>
                <c:pt idx="11065">
                  <c:v>49949.46907043457</c:v>
                </c:pt>
                <c:pt idx="11066">
                  <c:v>50220.335571289063</c:v>
                </c:pt>
                <c:pt idx="11067">
                  <c:v>50417.391235351555</c:v>
                </c:pt>
                <c:pt idx="11068">
                  <c:v>49941.472412109368</c:v>
                </c:pt>
                <c:pt idx="11069">
                  <c:v>47445.856155395508</c:v>
                </c:pt>
                <c:pt idx="11070">
                  <c:v>48241.998794555664</c:v>
                </c:pt>
                <c:pt idx="11071">
                  <c:v>48887.783767700195</c:v>
                </c:pt>
                <c:pt idx="11072">
                  <c:v>47671.371658325195</c:v>
                </c:pt>
                <c:pt idx="11073">
                  <c:v>47933.594314575195</c:v>
                </c:pt>
                <c:pt idx="11074">
                  <c:v>47971.606033325195</c:v>
                </c:pt>
                <c:pt idx="11075">
                  <c:v>47971.606033325195</c:v>
                </c:pt>
                <c:pt idx="11076">
                  <c:v>47971.606033325195</c:v>
                </c:pt>
                <c:pt idx="11077">
                  <c:v>47971.606033325195</c:v>
                </c:pt>
                <c:pt idx="11078">
                  <c:v>50113.30500793457</c:v>
                </c:pt>
                <c:pt idx="11079">
                  <c:v>49948.552444458008</c:v>
                </c:pt>
                <c:pt idx="11080">
                  <c:v>50747.957962036133</c:v>
                </c:pt>
                <c:pt idx="11081">
                  <c:v>50747.957962036133</c:v>
                </c:pt>
                <c:pt idx="11082">
                  <c:v>50406.967483520508</c:v>
                </c:pt>
                <c:pt idx="11083">
                  <c:v>54557.844192504883</c:v>
                </c:pt>
                <c:pt idx="11084">
                  <c:v>54557.844436645508</c:v>
                </c:pt>
                <c:pt idx="11085">
                  <c:v>48713.332595825195</c:v>
                </c:pt>
                <c:pt idx="11086">
                  <c:v>48929.222244262695</c:v>
                </c:pt>
                <c:pt idx="11087">
                  <c:v>48929.222244262695</c:v>
                </c:pt>
                <c:pt idx="11088">
                  <c:v>50319.86604309082</c:v>
                </c:pt>
                <c:pt idx="11089">
                  <c:v>50323.86604309082</c:v>
                </c:pt>
                <c:pt idx="11090">
                  <c:v>50367.089981079102</c:v>
                </c:pt>
                <c:pt idx="11091">
                  <c:v>50367.090042114258</c:v>
                </c:pt>
                <c:pt idx="11092">
                  <c:v>50495.971633911133</c:v>
                </c:pt>
                <c:pt idx="11093">
                  <c:v>51139.891067504876</c:v>
                </c:pt>
                <c:pt idx="11094">
                  <c:v>51139.89094543457</c:v>
                </c:pt>
                <c:pt idx="11095">
                  <c:v>48365.562576293945</c:v>
                </c:pt>
                <c:pt idx="11096">
                  <c:v>47615.916091918945</c:v>
                </c:pt>
                <c:pt idx="11097">
                  <c:v>47625.14045715332</c:v>
                </c:pt>
                <c:pt idx="11098">
                  <c:v>49596.169082641602</c:v>
                </c:pt>
                <c:pt idx="11099">
                  <c:v>53015.607315063477</c:v>
                </c:pt>
                <c:pt idx="11100">
                  <c:v>51187.462173461914</c:v>
                </c:pt>
                <c:pt idx="11101">
                  <c:v>51193.662185668945</c:v>
                </c:pt>
                <c:pt idx="11102">
                  <c:v>50534.859451293945</c:v>
                </c:pt>
                <c:pt idx="11103">
                  <c:v>50653.791091918945</c:v>
                </c:pt>
                <c:pt idx="11104">
                  <c:v>49918.304885864258</c:v>
                </c:pt>
                <c:pt idx="11105">
                  <c:v>49927.529190063477</c:v>
                </c:pt>
                <c:pt idx="11106">
                  <c:v>45681.669631958008</c:v>
                </c:pt>
                <c:pt idx="11107">
                  <c:v>45837.77961730957</c:v>
                </c:pt>
                <c:pt idx="11108">
                  <c:v>45837.77961730957</c:v>
                </c:pt>
                <c:pt idx="11109">
                  <c:v>45837.779739379876</c:v>
                </c:pt>
                <c:pt idx="11110">
                  <c:v>45828.555252075195</c:v>
                </c:pt>
                <c:pt idx="11111">
                  <c:v>45472.555252075195</c:v>
                </c:pt>
                <c:pt idx="11112">
                  <c:v>49930.908157348633</c:v>
                </c:pt>
                <c:pt idx="11113">
                  <c:v>49930.908157348633</c:v>
                </c:pt>
                <c:pt idx="11114">
                  <c:v>49771.198196411133</c:v>
                </c:pt>
                <c:pt idx="11115">
                  <c:v>60781.216079711914</c:v>
                </c:pt>
                <c:pt idx="11116">
                  <c:v>60814.530532836914</c:v>
                </c:pt>
                <c:pt idx="11117">
                  <c:v>62631.681655883789</c:v>
                </c:pt>
                <c:pt idx="11118">
                  <c:v>50838.067520141602</c:v>
                </c:pt>
                <c:pt idx="11119">
                  <c:v>51103.680068969727</c:v>
                </c:pt>
                <c:pt idx="11120">
                  <c:v>49430.317779541016</c:v>
                </c:pt>
                <c:pt idx="11121">
                  <c:v>48762.792327880859</c:v>
                </c:pt>
                <c:pt idx="11122">
                  <c:v>49157.331146240234</c:v>
                </c:pt>
                <c:pt idx="11123">
                  <c:v>49421.027481079102</c:v>
                </c:pt>
                <c:pt idx="11124">
                  <c:v>50192.242172241211</c:v>
                </c:pt>
                <c:pt idx="11125">
                  <c:v>50192.242233276367</c:v>
                </c:pt>
                <c:pt idx="11126">
                  <c:v>50196.242111206055</c:v>
                </c:pt>
                <c:pt idx="11127">
                  <c:v>50205.496047973633</c:v>
                </c:pt>
                <c:pt idx="11128">
                  <c:v>50196.271682739258</c:v>
                </c:pt>
                <c:pt idx="11129">
                  <c:v>48146.940811157227</c:v>
                </c:pt>
                <c:pt idx="11130">
                  <c:v>51110.43733215332</c:v>
                </c:pt>
                <c:pt idx="11131">
                  <c:v>51038.269119262695</c:v>
                </c:pt>
                <c:pt idx="11132">
                  <c:v>50965.14875793457</c:v>
                </c:pt>
                <c:pt idx="11133">
                  <c:v>50892.03889465332</c:v>
                </c:pt>
                <c:pt idx="11134">
                  <c:v>48676.861221313477</c:v>
                </c:pt>
                <c:pt idx="11135">
                  <c:v>48676.86116027832</c:v>
                </c:pt>
                <c:pt idx="11136">
                  <c:v>46771.801467895508</c:v>
                </c:pt>
                <c:pt idx="11137">
                  <c:v>46723.990005493164</c:v>
                </c:pt>
                <c:pt idx="11138">
                  <c:v>46723.990005493164</c:v>
                </c:pt>
                <c:pt idx="11139">
                  <c:v>47825.473648071289</c:v>
                </c:pt>
                <c:pt idx="11140">
                  <c:v>47812.616653442383</c:v>
                </c:pt>
                <c:pt idx="11141">
                  <c:v>47812.616836547852</c:v>
                </c:pt>
                <c:pt idx="11142">
                  <c:v>49816.060134887695</c:v>
                </c:pt>
                <c:pt idx="11143">
                  <c:v>61248.35481262207</c:v>
                </c:pt>
                <c:pt idx="11144">
                  <c:v>58061.249786376946</c:v>
                </c:pt>
                <c:pt idx="11145">
                  <c:v>49440.336120605469</c:v>
                </c:pt>
                <c:pt idx="11146">
                  <c:v>51016.965774536126</c:v>
                </c:pt>
                <c:pt idx="11147">
                  <c:v>51016.96565246582</c:v>
                </c:pt>
                <c:pt idx="11148">
                  <c:v>48260.30891418457</c:v>
                </c:pt>
                <c:pt idx="11149">
                  <c:v>48260.30891418457</c:v>
                </c:pt>
                <c:pt idx="11150">
                  <c:v>47629.85107421875</c:v>
                </c:pt>
                <c:pt idx="11151">
                  <c:v>55831.286209106438</c:v>
                </c:pt>
                <c:pt idx="11152">
                  <c:v>55767.61067199707</c:v>
                </c:pt>
                <c:pt idx="11153">
                  <c:v>55694.71076965332</c:v>
                </c:pt>
                <c:pt idx="11154">
                  <c:v>55621.810928344727</c:v>
                </c:pt>
                <c:pt idx="11155">
                  <c:v>56906.566848754883</c:v>
                </c:pt>
                <c:pt idx="11156">
                  <c:v>55133.968780517578</c:v>
                </c:pt>
                <c:pt idx="11157">
                  <c:v>55124.021636962891</c:v>
                </c:pt>
                <c:pt idx="11158">
                  <c:v>55380.048980712891</c:v>
                </c:pt>
                <c:pt idx="11159">
                  <c:v>55013.765533447266</c:v>
                </c:pt>
                <c:pt idx="11160">
                  <c:v>52188.330642700195</c:v>
                </c:pt>
                <c:pt idx="11161">
                  <c:v>53092.576248168945</c:v>
                </c:pt>
                <c:pt idx="11162">
                  <c:v>49234.806838989258</c:v>
                </c:pt>
                <c:pt idx="11163">
                  <c:v>49161.907119750977</c:v>
                </c:pt>
                <c:pt idx="11164">
                  <c:v>49089.006973266602</c:v>
                </c:pt>
                <c:pt idx="11165">
                  <c:v>49020.107070922852</c:v>
                </c:pt>
                <c:pt idx="11166">
                  <c:v>48956.431594848633</c:v>
                </c:pt>
                <c:pt idx="11167">
                  <c:v>48686.57209777832</c:v>
                </c:pt>
                <c:pt idx="11168">
                  <c:v>48690.572341918945</c:v>
                </c:pt>
                <c:pt idx="11169">
                  <c:v>48699.796646118164</c:v>
                </c:pt>
                <c:pt idx="11170">
                  <c:v>48699.796768188477</c:v>
                </c:pt>
                <c:pt idx="11171">
                  <c:v>48496.275100708008</c:v>
                </c:pt>
                <c:pt idx="11172">
                  <c:v>50081.518264770508</c:v>
                </c:pt>
                <c:pt idx="11173">
                  <c:v>50716.21321105957</c:v>
                </c:pt>
                <c:pt idx="11174">
                  <c:v>50716.213333129876</c:v>
                </c:pt>
                <c:pt idx="11175">
                  <c:v>61350.831130981445</c:v>
                </c:pt>
                <c:pt idx="11176">
                  <c:v>49686.765762329102</c:v>
                </c:pt>
                <c:pt idx="11177">
                  <c:v>49673.695205688477</c:v>
                </c:pt>
                <c:pt idx="11178">
                  <c:v>49890.119522094727</c:v>
                </c:pt>
                <c:pt idx="11179">
                  <c:v>49117.612640380859</c:v>
                </c:pt>
                <c:pt idx="11180">
                  <c:v>49117.612701416016</c:v>
                </c:pt>
                <c:pt idx="11181">
                  <c:v>49129.662033081055</c:v>
                </c:pt>
                <c:pt idx="11182">
                  <c:v>48753.572006225586</c:v>
                </c:pt>
                <c:pt idx="11183">
                  <c:v>48753.601516723633</c:v>
                </c:pt>
                <c:pt idx="11184">
                  <c:v>48893.410293579102</c:v>
                </c:pt>
                <c:pt idx="11185">
                  <c:v>47572.038284301758</c:v>
                </c:pt>
                <c:pt idx="11186">
                  <c:v>47742.406265258789</c:v>
                </c:pt>
                <c:pt idx="11187">
                  <c:v>48113.602981567383</c:v>
                </c:pt>
                <c:pt idx="11188">
                  <c:v>48101.178558349609</c:v>
                </c:pt>
                <c:pt idx="11189">
                  <c:v>56385.698928833008</c:v>
                </c:pt>
                <c:pt idx="11190">
                  <c:v>49814.51286315918</c:v>
                </c:pt>
                <c:pt idx="11191">
                  <c:v>49813.61930847168</c:v>
                </c:pt>
                <c:pt idx="11192">
                  <c:v>49461.94157409668</c:v>
                </c:pt>
                <c:pt idx="11193">
                  <c:v>51707.577713012695</c:v>
                </c:pt>
                <c:pt idx="11194">
                  <c:v>51707.577713012695</c:v>
                </c:pt>
                <c:pt idx="11195">
                  <c:v>51707.577713012695</c:v>
                </c:pt>
                <c:pt idx="11196">
                  <c:v>51582.920486450195</c:v>
                </c:pt>
                <c:pt idx="11197">
                  <c:v>51235.027862548828</c:v>
                </c:pt>
                <c:pt idx="11198">
                  <c:v>47517.274490356445</c:v>
                </c:pt>
                <c:pt idx="11199">
                  <c:v>47261.247268676758</c:v>
                </c:pt>
                <c:pt idx="11200">
                  <c:v>47461.095901489258</c:v>
                </c:pt>
                <c:pt idx="11201">
                  <c:v>49866.821487426758</c:v>
                </c:pt>
                <c:pt idx="11202">
                  <c:v>58972.162384033203</c:v>
                </c:pt>
                <c:pt idx="11203">
                  <c:v>58972.162261962891</c:v>
                </c:pt>
                <c:pt idx="11204">
                  <c:v>59435.303009033203</c:v>
                </c:pt>
                <c:pt idx="11205">
                  <c:v>63702.460647583008</c:v>
                </c:pt>
                <c:pt idx="11206">
                  <c:v>63696.691116333008</c:v>
                </c:pt>
                <c:pt idx="11207">
                  <c:v>49370.65559387207</c:v>
                </c:pt>
                <c:pt idx="11208">
                  <c:v>50192.271682739258</c:v>
                </c:pt>
                <c:pt idx="11209">
                  <c:v>50192.271621704102</c:v>
                </c:pt>
                <c:pt idx="11210">
                  <c:v>50192.271621704102</c:v>
                </c:pt>
                <c:pt idx="11211">
                  <c:v>50192.271621704102</c:v>
                </c:pt>
                <c:pt idx="11212">
                  <c:v>49944.471817016602</c:v>
                </c:pt>
                <c:pt idx="11213">
                  <c:v>49912.535537719727</c:v>
                </c:pt>
                <c:pt idx="11214">
                  <c:v>49608.920120239258</c:v>
                </c:pt>
                <c:pt idx="11215">
                  <c:v>49569.045364379883</c:v>
                </c:pt>
                <c:pt idx="11216">
                  <c:v>47141.732315063477</c:v>
                </c:pt>
                <c:pt idx="11217">
                  <c:v>47150.956741333008</c:v>
                </c:pt>
                <c:pt idx="11218">
                  <c:v>47150.956741333008</c:v>
                </c:pt>
                <c:pt idx="11219">
                  <c:v>47031.554397583008</c:v>
                </c:pt>
                <c:pt idx="11220">
                  <c:v>48431.59700012207</c:v>
                </c:pt>
                <c:pt idx="11221">
                  <c:v>48640.99494934082</c:v>
                </c:pt>
                <c:pt idx="11222">
                  <c:v>50741.886856079102</c:v>
                </c:pt>
                <c:pt idx="11223">
                  <c:v>50745.886856079102</c:v>
                </c:pt>
                <c:pt idx="11224">
                  <c:v>49440.711013793945</c:v>
                </c:pt>
                <c:pt idx="11225">
                  <c:v>50935.86767578125</c:v>
                </c:pt>
                <c:pt idx="11226">
                  <c:v>50992.235794067376</c:v>
                </c:pt>
                <c:pt idx="11227">
                  <c:v>50790.144241333008</c:v>
                </c:pt>
                <c:pt idx="11228">
                  <c:v>50780.919876098626</c:v>
                </c:pt>
                <c:pt idx="11229">
                  <c:v>50556.335159301751</c:v>
                </c:pt>
                <c:pt idx="11230">
                  <c:v>51496.37141418457</c:v>
                </c:pt>
                <c:pt idx="11231">
                  <c:v>51349.88508605957</c:v>
                </c:pt>
                <c:pt idx="11232">
                  <c:v>61073.148590087891</c:v>
                </c:pt>
                <c:pt idx="11233">
                  <c:v>61073.707061767578</c:v>
                </c:pt>
                <c:pt idx="11234">
                  <c:v>61181.315643310547</c:v>
                </c:pt>
                <c:pt idx="11235">
                  <c:v>49251.702713012695</c:v>
                </c:pt>
                <c:pt idx="11236">
                  <c:v>49845.45198059082</c:v>
                </c:pt>
                <c:pt idx="11237">
                  <c:v>49885.191604614258</c:v>
                </c:pt>
                <c:pt idx="11238">
                  <c:v>49885.191604614258</c:v>
                </c:pt>
                <c:pt idx="11239">
                  <c:v>49885.191604614258</c:v>
                </c:pt>
                <c:pt idx="11240">
                  <c:v>49114.499679565422</c:v>
                </c:pt>
                <c:pt idx="11241">
                  <c:v>51327.100784301758</c:v>
                </c:pt>
                <c:pt idx="11242">
                  <c:v>49450.402420043945</c:v>
                </c:pt>
                <c:pt idx="11243">
                  <c:v>49290.861282348633</c:v>
                </c:pt>
                <c:pt idx="11244">
                  <c:v>49290.861282348633</c:v>
                </c:pt>
                <c:pt idx="11245">
                  <c:v>49290.861282348633</c:v>
                </c:pt>
                <c:pt idx="11246">
                  <c:v>49281.636795043945</c:v>
                </c:pt>
                <c:pt idx="11247">
                  <c:v>48762.612564086914</c:v>
                </c:pt>
                <c:pt idx="11248">
                  <c:v>48762.612564086914</c:v>
                </c:pt>
                <c:pt idx="11249">
                  <c:v>48762.612564086914</c:v>
                </c:pt>
                <c:pt idx="11250">
                  <c:v>49812.077713012695</c:v>
                </c:pt>
                <c:pt idx="11251">
                  <c:v>50010.883010864258</c:v>
                </c:pt>
                <c:pt idx="11252">
                  <c:v>50093.33381652832</c:v>
                </c:pt>
                <c:pt idx="11253">
                  <c:v>50728.832717895508</c:v>
                </c:pt>
                <c:pt idx="11254">
                  <c:v>50884.942947387695</c:v>
                </c:pt>
                <c:pt idx="11255">
                  <c:v>50884.942947387695</c:v>
                </c:pt>
                <c:pt idx="11256">
                  <c:v>50778.06135559082</c:v>
                </c:pt>
                <c:pt idx="11257">
                  <c:v>50629.218338012695</c:v>
                </c:pt>
                <c:pt idx="11258">
                  <c:v>50585.263000488281</c:v>
                </c:pt>
                <c:pt idx="11259">
                  <c:v>50585.263488769531</c:v>
                </c:pt>
                <c:pt idx="11260">
                  <c:v>50585.263488769531</c:v>
                </c:pt>
                <c:pt idx="11261">
                  <c:v>49959.254989624023</c:v>
                </c:pt>
                <c:pt idx="11262">
                  <c:v>58978.945266723633</c:v>
                </c:pt>
                <c:pt idx="11263">
                  <c:v>58988.169509887695</c:v>
                </c:pt>
                <c:pt idx="11264">
                  <c:v>58988.169631958008</c:v>
                </c:pt>
                <c:pt idx="11265">
                  <c:v>49938.420669555664</c:v>
                </c:pt>
                <c:pt idx="11266">
                  <c:v>50691.178665161133</c:v>
                </c:pt>
                <c:pt idx="11267">
                  <c:v>50339.178604125977</c:v>
                </c:pt>
                <c:pt idx="11268">
                  <c:v>50056.40364074707</c:v>
                </c:pt>
                <c:pt idx="11269">
                  <c:v>49905.91780090332</c:v>
                </c:pt>
                <c:pt idx="11270">
                  <c:v>50756.403518676758</c:v>
                </c:pt>
                <c:pt idx="11271">
                  <c:v>50637.473831176758</c:v>
                </c:pt>
                <c:pt idx="11272">
                  <c:v>50858.87092590332</c:v>
                </c:pt>
                <c:pt idx="11273">
                  <c:v>50858.87092590332</c:v>
                </c:pt>
                <c:pt idx="11274">
                  <c:v>50858.87092590332</c:v>
                </c:pt>
                <c:pt idx="11275">
                  <c:v>51172.930740356445</c:v>
                </c:pt>
                <c:pt idx="11276">
                  <c:v>50084.353958129876</c:v>
                </c:pt>
                <c:pt idx="11277">
                  <c:v>50496.811935424805</c:v>
                </c:pt>
                <c:pt idx="11278">
                  <c:v>50469.345993041985</c:v>
                </c:pt>
                <c:pt idx="11279">
                  <c:v>58621.323638916008</c:v>
                </c:pt>
                <c:pt idx="11280">
                  <c:v>47351.564590454102</c:v>
                </c:pt>
                <c:pt idx="11281">
                  <c:v>47351.564590454102</c:v>
                </c:pt>
                <c:pt idx="11282">
                  <c:v>47796.034683227539</c:v>
                </c:pt>
                <c:pt idx="11283">
                  <c:v>47862.250076293945</c:v>
                </c:pt>
                <c:pt idx="11284">
                  <c:v>47871.474563598633</c:v>
                </c:pt>
                <c:pt idx="11285">
                  <c:v>47871.474563598633</c:v>
                </c:pt>
                <c:pt idx="11286">
                  <c:v>49615.111404418945</c:v>
                </c:pt>
                <c:pt idx="11287">
                  <c:v>49624.336502075195</c:v>
                </c:pt>
                <c:pt idx="11288">
                  <c:v>49464.99153137207</c:v>
                </c:pt>
                <c:pt idx="11289">
                  <c:v>49426.590896606445</c:v>
                </c:pt>
                <c:pt idx="11290">
                  <c:v>49343.319091796875</c:v>
                </c:pt>
                <c:pt idx="11291">
                  <c:v>49347.319030761719</c:v>
                </c:pt>
                <c:pt idx="11292">
                  <c:v>49356.543701171875</c:v>
                </c:pt>
                <c:pt idx="11293">
                  <c:v>49347.3193359375</c:v>
                </c:pt>
                <c:pt idx="11294">
                  <c:v>51778.879920959473</c:v>
                </c:pt>
                <c:pt idx="11295">
                  <c:v>50824.760147094727</c:v>
                </c:pt>
                <c:pt idx="11296">
                  <c:v>51090.297439575195</c:v>
                </c:pt>
                <c:pt idx="11297">
                  <c:v>50180.177322387695</c:v>
                </c:pt>
                <c:pt idx="11298">
                  <c:v>47766.598785400391</c:v>
                </c:pt>
                <c:pt idx="11299">
                  <c:v>47766.598724365234</c:v>
                </c:pt>
                <c:pt idx="11300">
                  <c:v>49258.753143310547</c:v>
                </c:pt>
                <c:pt idx="11301">
                  <c:v>48925.124954223633</c:v>
                </c:pt>
                <c:pt idx="11302">
                  <c:v>49212.789016723633</c:v>
                </c:pt>
                <c:pt idx="11303">
                  <c:v>49212.788955688477</c:v>
                </c:pt>
                <c:pt idx="11304">
                  <c:v>49212.788955688477</c:v>
                </c:pt>
                <c:pt idx="11305">
                  <c:v>49198.547378540039</c:v>
                </c:pt>
                <c:pt idx="11306">
                  <c:v>49202.547378540039</c:v>
                </c:pt>
                <c:pt idx="11307">
                  <c:v>48840.698867797852</c:v>
                </c:pt>
                <c:pt idx="11308">
                  <c:v>60005.637786865234</c:v>
                </c:pt>
                <c:pt idx="11309">
                  <c:v>60005.637847900391</c:v>
                </c:pt>
                <c:pt idx="11310">
                  <c:v>49218.594314575195</c:v>
                </c:pt>
                <c:pt idx="11311">
                  <c:v>52495.696853637695</c:v>
                </c:pt>
                <c:pt idx="11312">
                  <c:v>49001.785293579102</c:v>
                </c:pt>
                <c:pt idx="11313">
                  <c:v>50002.79768371582</c:v>
                </c:pt>
                <c:pt idx="11314">
                  <c:v>50658.92366027832</c:v>
                </c:pt>
                <c:pt idx="11315">
                  <c:v>50658.92268371582</c:v>
                </c:pt>
                <c:pt idx="11316">
                  <c:v>50525.487228393555</c:v>
                </c:pt>
                <c:pt idx="11317">
                  <c:v>48003.316696166992</c:v>
                </c:pt>
                <c:pt idx="11318">
                  <c:v>48110.418800354004</c:v>
                </c:pt>
                <c:pt idx="11319">
                  <c:v>54558.721084594727</c:v>
                </c:pt>
                <c:pt idx="11320">
                  <c:v>54449.012222290039</c:v>
                </c:pt>
                <c:pt idx="11321">
                  <c:v>55445.936904907227</c:v>
                </c:pt>
                <c:pt idx="11322">
                  <c:v>55445.93684387207</c:v>
                </c:pt>
                <c:pt idx="11323">
                  <c:v>55445.936904907227</c:v>
                </c:pt>
                <c:pt idx="11324">
                  <c:v>57338.147674560547</c:v>
                </c:pt>
                <c:pt idx="11325">
                  <c:v>50762.426063537598</c:v>
                </c:pt>
                <c:pt idx="11326">
                  <c:v>47647.707229614258</c:v>
                </c:pt>
                <c:pt idx="11327">
                  <c:v>47304.824172973633</c:v>
                </c:pt>
                <c:pt idx="11328">
                  <c:v>48831.541473388672</c:v>
                </c:pt>
                <c:pt idx="11329">
                  <c:v>48831.541595458984</c:v>
                </c:pt>
                <c:pt idx="11330">
                  <c:v>48421.367935180664</c:v>
                </c:pt>
                <c:pt idx="11331">
                  <c:v>49284.342727661133</c:v>
                </c:pt>
                <c:pt idx="11332">
                  <c:v>49284.342727661133</c:v>
                </c:pt>
                <c:pt idx="11333">
                  <c:v>49140.138076782219</c:v>
                </c:pt>
                <c:pt idx="11334">
                  <c:v>49150.379837036133</c:v>
                </c:pt>
                <c:pt idx="11335">
                  <c:v>60392.927322387688</c:v>
                </c:pt>
                <c:pt idx="11336">
                  <c:v>60428.903518676758</c:v>
                </c:pt>
                <c:pt idx="11337">
                  <c:v>62198.600784301758</c:v>
                </c:pt>
                <c:pt idx="11338">
                  <c:v>62283.090286254876</c:v>
                </c:pt>
                <c:pt idx="11339">
                  <c:v>62063.361770629876</c:v>
                </c:pt>
                <c:pt idx="11340">
                  <c:v>48905.519119262695</c:v>
                </c:pt>
                <c:pt idx="11341">
                  <c:v>48627.078689575195</c:v>
                </c:pt>
                <c:pt idx="11342">
                  <c:v>52728.763992309563</c:v>
                </c:pt>
                <c:pt idx="11343">
                  <c:v>49691.462051391602</c:v>
                </c:pt>
                <c:pt idx="11344">
                  <c:v>49700.686477661133</c:v>
                </c:pt>
                <c:pt idx="11345">
                  <c:v>49691.462112426758</c:v>
                </c:pt>
                <c:pt idx="11346">
                  <c:v>49348.686416625977</c:v>
                </c:pt>
                <c:pt idx="11347">
                  <c:v>52841.40364074707</c:v>
                </c:pt>
                <c:pt idx="11348">
                  <c:v>52052.360549926758</c:v>
                </c:pt>
                <c:pt idx="11349">
                  <c:v>52052.360488891602</c:v>
                </c:pt>
                <c:pt idx="11350">
                  <c:v>51940.241500854492</c:v>
                </c:pt>
                <c:pt idx="11351">
                  <c:v>53814.353958129883</c:v>
                </c:pt>
                <c:pt idx="11352">
                  <c:v>54171.06086730957</c:v>
                </c:pt>
                <c:pt idx="11353">
                  <c:v>54171.060928344727</c:v>
                </c:pt>
                <c:pt idx="11354">
                  <c:v>54171.060989379883</c:v>
                </c:pt>
                <c:pt idx="11355">
                  <c:v>49595.239822387695</c:v>
                </c:pt>
                <c:pt idx="11356">
                  <c:v>49243.239822387695</c:v>
                </c:pt>
                <c:pt idx="11357">
                  <c:v>49243.239822387695</c:v>
                </c:pt>
                <c:pt idx="11358">
                  <c:v>49243.239822387695</c:v>
                </c:pt>
                <c:pt idx="11359">
                  <c:v>49877.067947387695</c:v>
                </c:pt>
                <c:pt idx="11360">
                  <c:v>48719.501541137695</c:v>
                </c:pt>
                <c:pt idx="11361">
                  <c:v>48728.726211547852</c:v>
                </c:pt>
                <c:pt idx="11362">
                  <c:v>49175.678176879883</c:v>
                </c:pt>
                <c:pt idx="11363">
                  <c:v>49621.211380004883</c:v>
                </c:pt>
                <c:pt idx="11364">
                  <c:v>49607.986892700195</c:v>
                </c:pt>
                <c:pt idx="11365">
                  <c:v>47589.263381958008</c:v>
                </c:pt>
                <c:pt idx="11366">
                  <c:v>47593.263626098633</c:v>
                </c:pt>
                <c:pt idx="11367">
                  <c:v>47602.488052368164</c:v>
                </c:pt>
                <c:pt idx="11368">
                  <c:v>58169.650848388672</c:v>
                </c:pt>
                <c:pt idx="11369">
                  <c:v>58384.059967041016</c:v>
                </c:pt>
                <c:pt idx="11370">
                  <c:v>49871.164749145508</c:v>
                </c:pt>
                <c:pt idx="11371">
                  <c:v>49871.164749145508</c:v>
                </c:pt>
                <c:pt idx="11372">
                  <c:v>47660.285171508789</c:v>
                </c:pt>
                <c:pt idx="11373">
                  <c:v>47651.060745239258</c:v>
                </c:pt>
                <c:pt idx="11374">
                  <c:v>50316.168411254883</c:v>
                </c:pt>
                <c:pt idx="11375">
                  <c:v>50325.392776489258</c:v>
                </c:pt>
                <c:pt idx="11376">
                  <c:v>49603.383377075195</c:v>
                </c:pt>
                <c:pt idx="11377">
                  <c:v>49655.516677856445</c:v>
                </c:pt>
                <c:pt idx="11378">
                  <c:v>49705.229690551758</c:v>
                </c:pt>
                <c:pt idx="11379">
                  <c:v>49695.79035949707</c:v>
                </c:pt>
                <c:pt idx="11380">
                  <c:v>47088.389236450195</c:v>
                </c:pt>
                <c:pt idx="11381">
                  <c:v>47286.900955200195</c:v>
                </c:pt>
                <c:pt idx="11382">
                  <c:v>47296.12532043457</c:v>
                </c:pt>
                <c:pt idx="11383">
                  <c:v>47296.12532043457</c:v>
                </c:pt>
                <c:pt idx="11384">
                  <c:v>50007.067970275879</c:v>
                </c:pt>
                <c:pt idx="11385">
                  <c:v>52263.512954711914</c:v>
                </c:pt>
                <c:pt idx="11386">
                  <c:v>53866.098464965813</c:v>
                </c:pt>
                <c:pt idx="11387">
                  <c:v>51365.232986450195</c:v>
                </c:pt>
                <c:pt idx="11388">
                  <c:v>51574.495193481445</c:v>
                </c:pt>
                <c:pt idx="11389">
                  <c:v>51613.282791137695</c:v>
                </c:pt>
                <c:pt idx="11390">
                  <c:v>51613.28303527832</c:v>
                </c:pt>
                <c:pt idx="11391">
                  <c:v>49560.863990783691</c:v>
                </c:pt>
                <c:pt idx="11392">
                  <c:v>49719.847755432129</c:v>
                </c:pt>
                <c:pt idx="11393">
                  <c:v>50439.389747619629</c:v>
                </c:pt>
                <c:pt idx="11394">
                  <c:v>50439.389503479004</c:v>
                </c:pt>
                <c:pt idx="11395">
                  <c:v>50341.647171020508</c:v>
                </c:pt>
                <c:pt idx="11396">
                  <c:v>49532.499465942383</c:v>
                </c:pt>
                <c:pt idx="11397">
                  <c:v>49467.134963989258</c:v>
                </c:pt>
                <c:pt idx="11398">
                  <c:v>49158.904251098633</c:v>
                </c:pt>
                <c:pt idx="11399">
                  <c:v>46604.03596496582</c:v>
                </c:pt>
                <c:pt idx="11400">
                  <c:v>59201.563674926758</c:v>
                </c:pt>
                <c:pt idx="11401">
                  <c:v>59369.907669067376</c:v>
                </c:pt>
                <c:pt idx="11402">
                  <c:v>61420.022659301758</c:v>
                </c:pt>
                <c:pt idx="11403">
                  <c:v>61333.138381958008</c:v>
                </c:pt>
                <c:pt idx="11404">
                  <c:v>61045.684524536126</c:v>
                </c:pt>
                <c:pt idx="11405">
                  <c:v>47900.533401489258</c:v>
                </c:pt>
                <c:pt idx="11406">
                  <c:v>49018.444412231445</c:v>
                </c:pt>
                <c:pt idx="11407">
                  <c:v>49945.489334106445</c:v>
                </c:pt>
                <c:pt idx="11408">
                  <c:v>49557.736892700195</c:v>
                </c:pt>
                <c:pt idx="11409">
                  <c:v>51226.133377075195</c:v>
                </c:pt>
                <c:pt idx="11410">
                  <c:v>51235.358474731445</c:v>
                </c:pt>
                <c:pt idx="11411">
                  <c:v>50979.330642700195</c:v>
                </c:pt>
                <c:pt idx="11412">
                  <c:v>49184.78889465332</c:v>
                </c:pt>
                <c:pt idx="11413">
                  <c:v>49194.013381958008</c:v>
                </c:pt>
                <c:pt idx="11414">
                  <c:v>49194.013381958008</c:v>
                </c:pt>
                <c:pt idx="11415">
                  <c:v>61626.073440551758</c:v>
                </c:pt>
                <c:pt idx="11416">
                  <c:v>61633.37483215332</c:v>
                </c:pt>
                <c:pt idx="11417">
                  <c:v>61341.003860473633</c:v>
                </c:pt>
                <c:pt idx="11418">
                  <c:v>62101.48469543457</c:v>
                </c:pt>
                <c:pt idx="11419">
                  <c:v>62194.448440551758</c:v>
                </c:pt>
                <c:pt idx="11420">
                  <c:v>61752.93537902832</c:v>
                </c:pt>
                <c:pt idx="11421">
                  <c:v>46743.764312744141</c:v>
                </c:pt>
                <c:pt idx="11422">
                  <c:v>46077.762420654297</c:v>
                </c:pt>
                <c:pt idx="11423">
                  <c:v>46209.592620849609</c:v>
                </c:pt>
                <c:pt idx="11424">
                  <c:v>45986.419387817383</c:v>
                </c:pt>
                <c:pt idx="11425">
                  <c:v>49968.162979125977</c:v>
                </c:pt>
                <c:pt idx="11426">
                  <c:v>49582.848587036133</c:v>
                </c:pt>
                <c:pt idx="11427">
                  <c:v>49789.834854125977</c:v>
                </c:pt>
                <c:pt idx="11428">
                  <c:v>59264.107452392578</c:v>
                </c:pt>
                <c:pt idx="11429">
                  <c:v>59264.107513427734</c:v>
                </c:pt>
                <c:pt idx="11430">
                  <c:v>49507.455642700195</c:v>
                </c:pt>
                <c:pt idx="11431">
                  <c:v>49516.680068969727</c:v>
                </c:pt>
                <c:pt idx="11432">
                  <c:v>51622.855545043945</c:v>
                </c:pt>
                <c:pt idx="11433">
                  <c:v>49954.966873168945</c:v>
                </c:pt>
                <c:pt idx="11434">
                  <c:v>50876.14875793457</c:v>
                </c:pt>
                <c:pt idx="11435">
                  <c:v>51003.744216918945</c:v>
                </c:pt>
                <c:pt idx="11436">
                  <c:v>50580.802688598626</c:v>
                </c:pt>
                <c:pt idx="11437">
                  <c:v>53369.46223449707</c:v>
                </c:pt>
                <c:pt idx="11438">
                  <c:v>53123.445022583008</c:v>
                </c:pt>
                <c:pt idx="11439">
                  <c:v>53375.167617797852</c:v>
                </c:pt>
                <c:pt idx="11440">
                  <c:v>53196.057357788086</c:v>
                </c:pt>
                <c:pt idx="11441">
                  <c:v>54178.178115844727</c:v>
                </c:pt>
                <c:pt idx="11442">
                  <c:v>54129.349563598633</c:v>
                </c:pt>
                <c:pt idx="11443">
                  <c:v>54178.178115844727</c:v>
                </c:pt>
                <c:pt idx="11444">
                  <c:v>56671.474075317383</c:v>
                </c:pt>
                <c:pt idx="11445">
                  <c:v>49958.673416137695</c:v>
                </c:pt>
                <c:pt idx="11446">
                  <c:v>49997.842178344727</c:v>
                </c:pt>
                <c:pt idx="11447">
                  <c:v>49603.931228637695</c:v>
                </c:pt>
                <c:pt idx="11448">
                  <c:v>52784.899490356445</c:v>
                </c:pt>
                <c:pt idx="11449">
                  <c:v>49863.197402954102</c:v>
                </c:pt>
                <c:pt idx="11450">
                  <c:v>49863.197402954102</c:v>
                </c:pt>
                <c:pt idx="11451">
                  <c:v>49863.197463989258</c:v>
                </c:pt>
                <c:pt idx="11452">
                  <c:v>49863.197402954102</c:v>
                </c:pt>
                <c:pt idx="11453">
                  <c:v>48637.955337524414</c:v>
                </c:pt>
                <c:pt idx="11454">
                  <c:v>48647.179763793945</c:v>
                </c:pt>
                <c:pt idx="11455">
                  <c:v>54263.327590942383</c:v>
                </c:pt>
                <c:pt idx="11456">
                  <c:v>54263.327590942383</c:v>
                </c:pt>
                <c:pt idx="11457">
                  <c:v>54263.327774047852</c:v>
                </c:pt>
                <c:pt idx="11458">
                  <c:v>54243.927780151367</c:v>
                </c:pt>
                <c:pt idx="11459">
                  <c:v>55883.63703918457</c:v>
                </c:pt>
                <c:pt idx="11460">
                  <c:v>48171.116882324219</c:v>
                </c:pt>
                <c:pt idx="11461">
                  <c:v>48643.482055664063</c:v>
                </c:pt>
                <c:pt idx="11462">
                  <c:v>48643.482055664063</c:v>
                </c:pt>
                <c:pt idx="11463">
                  <c:v>49509.695938110352</c:v>
                </c:pt>
                <c:pt idx="11464">
                  <c:v>49435.357070922852</c:v>
                </c:pt>
                <c:pt idx="11465">
                  <c:v>48215.591934204102</c:v>
                </c:pt>
                <c:pt idx="11466">
                  <c:v>48220.810623168945</c:v>
                </c:pt>
                <c:pt idx="11467">
                  <c:v>48230.035049438477</c:v>
                </c:pt>
                <c:pt idx="11468">
                  <c:v>48220.810623168945</c:v>
                </c:pt>
                <c:pt idx="11469">
                  <c:v>47968.066482543945</c:v>
                </c:pt>
                <c:pt idx="11470">
                  <c:v>47968.066604614258</c:v>
                </c:pt>
                <c:pt idx="11471">
                  <c:v>47968.066543579102</c:v>
                </c:pt>
                <c:pt idx="11472">
                  <c:v>47845.972793579102</c:v>
                </c:pt>
                <c:pt idx="11473">
                  <c:v>47845.972854614258</c:v>
                </c:pt>
                <c:pt idx="11474">
                  <c:v>48184.535110473633</c:v>
                </c:pt>
                <c:pt idx="11475">
                  <c:v>50238.725173950195</c:v>
                </c:pt>
                <c:pt idx="11476">
                  <c:v>50725.328811645508</c:v>
                </c:pt>
                <c:pt idx="11477">
                  <c:v>50482.133743286126</c:v>
                </c:pt>
                <c:pt idx="11478">
                  <c:v>47752.928436279297</c:v>
                </c:pt>
                <c:pt idx="11479">
                  <c:v>47634.557342529297</c:v>
                </c:pt>
                <c:pt idx="11480">
                  <c:v>48220.673065185547</c:v>
                </c:pt>
                <c:pt idx="11481">
                  <c:v>48592.737640380859</c:v>
                </c:pt>
                <c:pt idx="11482">
                  <c:v>49181.841567993164</c:v>
                </c:pt>
                <c:pt idx="11483">
                  <c:v>49533.090591430664</c:v>
                </c:pt>
                <c:pt idx="11484">
                  <c:v>49533.090591430664</c:v>
                </c:pt>
                <c:pt idx="11485">
                  <c:v>49533.841567993164</c:v>
                </c:pt>
                <c:pt idx="11486">
                  <c:v>49502.282180786133</c:v>
                </c:pt>
                <c:pt idx="11487">
                  <c:v>49511.506546020508</c:v>
                </c:pt>
                <c:pt idx="11488">
                  <c:v>49462.678176879883</c:v>
                </c:pt>
                <c:pt idx="11489">
                  <c:v>61164.395599365234</c:v>
                </c:pt>
                <c:pt idx="11490">
                  <c:v>50297.403701782227</c:v>
                </c:pt>
                <c:pt idx="11491">
                  <c:v>49957.063858032227</c:v>
                </c:pt>
                <c:pt idx="11492">
                  <c:v>50261.869094848633</c:v>
                </c:pt>
                <c:pt idx="11493">
                  <c:v>51902.567581176758</c:v>
                </c:pt>
                <c:pt idx="11494">
                  <c:v>51892.620559692376</c:v>
                </c:pt>
                <c:pt idx="11495">
                  <c:v>49606.885940551758</c:v>
                </c:pt>
                <c:pt idx="11496">
                  <c:v>48972.72883605957</c:v>
                </c:pt>
                <c:pt idx="11497">
                  <c:v>48972.728713989258</c:v>
                </c:pt>
                <c:pt idx="11498">
                  <c:v>48500.676467895508</c:v>
                </c:pt>
                <c:pt idx="11499">
                  <c:v>52810.694046020508</c:v>
                </c:pt>
                <c:pt idx="11500">
                  <c:v>52810.694290161133</c:v>
                </c:pt>
                <c:pt idx="11501">
                  <c:v>52577.625991821289</c:v>
                </c:pt>
                <c:pt idx="11502">
                  <c:v>52551.956985473633</c:v>
                </c:pt>
                <c:pt idx="11503">
                  <c:v>52561.18147277832</c:v>
                </c:pt>
                <c:pt idx="11504">
                  <c:v>52680.11311340332</c:v>
                </c:pt>
                <c:pt idx="11505">
                  <c:v>48662.725296020508</c:v>
                </c:pt>
                <c:pt idx="11506">
                  <c:v>48662.725296020508</c:v>
                </c:pt>
                <c:pt idx="11507">
                  <c:v>48083.494216918945</c:v>
                </c:pt>
                <c:pt idx="11508">
                  <c:v>47451.32258605957</c:v>
                </c:pt>
                <c:pt idx="11509">
                  <c:v>46346.24055480957</c:v>
                </c:pt>
                <c:pt idx="11510">
                  <c:v>46769.959915161133</c:v>
                </c:pt>
                <c:pt idx="11511">
                  <c:v>50580.557693481445</c:v>
                </c:pt>
                <c:pt idx="11512">
                  <c:v>50580.55793762207</c:v>
                </c:pt>
                <c:pt idx="11513">
                  <c:v>50580.55793762207</c:v>
                </c:pt>
                <c:pt idx="11514">
                  <c:v>50292.976272583008</c:v>
                </c:pt>
                <c:pt idx="11515">
                  <c:v>54005.572952270508</c:v>
                </c:pt>
                <c:pt idx="11516">
                  <c:v>54663.879165649414</c:v>
                </c:pt>
                <c:pt idx="11517">
                  <c:v>54904.816665649414</c:v>
                </c:pt>
                <c:pt idx="11518">
                  <c:v>60005.208282470696</c:v>
                </c:pt>
                <c:pt idx="11519">
                  <c:v>60211.991485595696</c:v>
                </c:pt>
                <c:pt idx="11520">
                  <c:v>47492.381423950195</c:v>
                </c:pt>
                <c:pt idx="11521">
                  <c:v>47501.605911254883</c:v>
                </c:pt>
                <c:pt idx="11522">
                  <c:v>47501.605911254883</c:v>
                </c:pt>
                <c:pt idx="11523">
                  <c:v>47345.895706176758</c:v>
                </c:pt>
                <c:pt idx="11524">
                  <c:v>47488.381423950195</c:v>
                </c:pt>
                <c:pt idx="11525">
                  <c:v>50171.837791442871</c:v>
                </c:pt>
                <c:pt idx="11526">
                  <c:v>50665.706565856934</c:v>
                </c:pt>
                <c:pt idx="11527">
                  <c:v>48115.360000610352</c:v>
                </c:pt>
                <c:pt idx="11528">
                  <c:v>48243.516067504883</c:v>
                </c:pt>
                <c:pt idx="11529">
                  <c:v>47882.291580200195</c:v>
                </c:pt>
                <c:pt idx="11530">
                  <c:v>49949.153579711914</c:v>
                </c:pt>
                <c:pt idx="11531">
                  <c:v>49729.424758911133</c:v>
                </c:pt>
                <c:pt idx="11532">
                  <c:v>56900.28352355957</c:v>
                </c:pt>
                <c:pt idx="11533">
                  <c:v>57019.21711730957</c:v>
                </c:pt>
                <c:pt idx="11534">
                  <c:v>56797.53352355957</c:v>
                </c:pt>
                <c:pt idx="11535">
                  <c:v>49162.814102172852</c:v>
                </c:pt>
                <c:pt idx="11536">
                  <c:v>49377.163055419922</c:v>
                </c:pt>
                <c:pt idx="11537">
                  <c:v>49381.163055419922</c:v>
                </c:pt>
                <c:pt idx="11538">
                  <c:v>49390.387481689453</c:v>
                </c:pt>
                <c:pt idx="11539">
                  <c:v>49390.387481689453</c:v>
                </c:pt>
                <c:pt idx="11540">
                  <c:v>49356.016189575195</c:v>
                </c:pt>
                <c:pt idx="11541">
                  <c:v>50516.853927612305</c:v>
                </c:pt>
                <c:pt idx="11542">
                  <c:v>50516.853927612305</c:v>
                </c:pt>
                <c:pt idx="11543">
                  <c:v>52284.635665893555</c:v>
                </c:pt>
                <c:pt idx="11544">
                  <c:v>52284.635665893555</c:v>
                </c:pt>
                <c:pt idx="11545">
                  <c:v>49512.814224243164</c:v>
                </c:pt>
                <c:pt idx="11546">
                  <c:v>49521.502029418945</c:v>
                </c:pt>
                <c:pt idx="11547">
                  <c:v>49518.181655883789</c:v>
                </c:pt>
                <c:pt idx="11548">
                  <c:v>49508.95735168457</c:v>
                </c:pt>
                <c:pt idx="11549">
                  <c:v>50005.832702636719</c:v>
                </c:pt>
                <c:pt idx="11550">
                  <c:v>50771.554092407227</c:v>
                </c:pt>
                <c:pt idx="11551">
                  <c:v>50958.179397583008</c:v>
                </c:pt>
                <c:pt idx="11552">
                  <c:v>50944.955032348633</c:v>
                </c:pt>
                <c:pt idx="11553">
                  <c:v>49926.920059204102</c:v>
                </c:pt>
                <c:pt idx="11554">
                  <c:v>49716.544876098633</c:v>
                </c:pt>
                <c:pt idx="11555">
                  <c:v>49716.544815063477</c:v>
                </c:pt>
                <c:pt idx="11556">
                  <c:v>47683.122024536133</c:v>
                </c:pt>
                <c:pt idx="11557">
                  <c:v>49971.262283325195</c:v>
                </c:pt>
                <c:pt idx="11558">
                  <c:v>50157.03596496582</c:v>
                </c:pt>
                <c:pt idx="11559">
                  <c:v>49912.893142700195</c:v>
                </c:pt>
                <c:pt idx="11560">
                  <c:v>59269.634857177734</c:v>
                </c:pt>
                <c:pt idx="11561">
                  <c:v>59017.769561767578</c:v>
                </c:pt>
                <c:pt idx="11562">
                  <c:v>59019.982513427734</c:v>
                </c:pt>
                <c:pt idx="11563">
                  <c:v>61712.982452392578</c:v>
                </c:pt>
                <c:pt idx="11564">
                  <c:v>61712.983184814446</c:v>
                </c:pt>
                <c:pt idx="11565">
                  <c:v>49127.446701049805</c:v>
                </c:pt>
                <c:pt idx="11566">
                  <c:v>48949.597244262695</c:v>
                </c:pt>
                <c:pt idx="11567">
                  <c:v>46668.790725708008</c:v>
                </c:pt>
                <c:pt idx="11568">
                  <c:v>46678.015090942383</c:v>
                </c:pt>
                <c:pt idx="11569">
                  <c:v>46219.222305297852</c:v>
                </c:pt>
                <c:pt idx="11570">
                  <c:v>46219.222244262695</c:v>
                </c:pt>
                <c:pt idx="11571">
                  <c:v>46338.153884887695</c:v>
                </c:pt>
                <c:pt idx="11572">
                  <c:v>46751.648025512695</c:v>
                </c:pt>
                <c:pt idx="11573">
                  <c:v>46755.648086547852</c:v>
                </c:pt>
                <c:pt idx="11574">
                  <c:v>46751.648025512695</c:v>
                </c:pt>
                <c:pt idx="11575">
                  <c:v>48863.866104125977</c:v>
                </c:pt>
                <c:pt idx="11576">
                  <c:v>48873.090896606445</c:v>
                </c:pt>
                <c:pt idx="11577">
                  <c:v>48825.877639770508</c:v>
                </c:pt>
                <c:pt idx="11578">
                  <c:v>48825.877517700195</c:v>
                </c:pt>
                <c:pt idx="11579">
                  <c:v>48662.029190063477</c:v>
                </c:pt>
                <c:pt idx="11580">
                  <c:v>60416.414810180664</c:v>
                </c:pt>
                <c:pt idx="11581">
                  <c:v>60393.515029907227</c:v>
                </c:pt>
                <c:pt idx="11582">
                  <c:v>48798.904739379883</c:v>
                </c:pt>
                <c:pt idx="11583">
                  <c:v>48721.887100219727</c:v>
                </c:pt>
                <c:pt idx="11584">
                  <c:v>48443.391067504883</c:v>
                </c:pt>
                <c:pt idx="11585">
                  <c:v>48511.184158325195</c:v>
                </c:pt>
                <c:pt idx="11586">
                  <c:v>48787.149063110352</c:v>
                </c:pt>
                <c:pt idx="11587">
                  <c:v>50633.748001098633</c:v>
                </c:pt>
                <c:pt idx="11588">
                  <c:v>50377.72053527832</c:v>
                </c:pt>
                <c:pt idx="11589">
                  <c:v>58880.85237121582</c:v>
                </c:pt>
                <c:pt idx="11590">
                  <c:v>59318.491775512695</c:v>
                </c:pt>
                <c:pt idx="11591">
                  <c:v>56217.453948974609</c:v>
                </c:pt>
                <c:pt idx="11592">
                  <c:v>56217.454254150391</c:v>
                </c:pt>
                <c:pt idx="11593">
                  <c:v>56221.454254150391</c:v>
                </c:pt>
                <c:pt idx="11594">
                  <c:v>56379.800506591797</c:v>
                </c:pt>
                <c:pt idx="11595">
                  <c:v>50658.88459777832</c:v>
                </c:pt>
                <c:pt idx="11596">
                  <c:v>50658.88459777832</c:v>
                </c:pt>
                <c:pt idx="11597">
                  <c:v>51107.23225402832</c:v>
                </c:pt>
                <c:pt idx="11598">
                  <c:v>51146.971755981445</c:v>
                </c:pt>
                <c:pt idx="11599">
                  <c:v>51146.971755981445</c:v>
                </c:pt>
                <c:pt idx="11600">
                  <c:v>50303.65705871582</c:v>
                </c:pt>
                <c:pt idx="11601">
                  <c:v>51127.152648925781</c:v>
                </c:pt>
                <c:pt idx="11602">
                  <c:v>51078.323791503899</c:v>
                </c:pt>
                <c:pt idx="11603">
                  <c:v>51430.323791503899</c:v>
                </c:pt>
                <c:pt idx="11604">
                  <c:v>51116.275741577141</c:v>
                </c:pt>
                <c:pt idx="11605">
                  <c:v>55807.62678527832</c:v>
                </c:pt>
                <c:pt idx="11606">
                  <c:v>58530.987747192383</c:v>
                </c:pt>
                <c:pt idx="11607">
                  <c:v>58540.21223449707</c:v>
                </c:pt>
                <c:pt idx="11608">
                  <c:v>58542.29719543457</c:v>
                </c:pt>
                <c:pt idx="11609">
                  <c:v>58542.29719543457</c:v>
                </c:pt>
                <c:pt idx="11610">
                  <c:v>49549.285842895508</c:v>
                </c:pt>
                <c:pt idx="11611">
                  <c:v>49553.28596496582</c:v>
                </c:pt>
                <c:pt idx="11612">
                  <c:v>49562.510452270508</c:v>
                </c:pt>
                <c:pt idx="11613">
                  <c:v>48709.904678344727</c:v>
                </c:pt>
                <c:pt idx="11614">
                  <c:v>50107.445495605469</c:v>
                </c:pt>
                <c:pt idx="11615">
                  <c:v>49637.07470703125</c:v>
                </c:pt>
                <c:pt idx="11616">
                  <c:v>49637.074768066406</c:v>
                </c:pt>
                <c:pt idx="11617">
                  <c:v>49637.074768066406</c:v>
                </c:pt>
                <c:pt idx="11618">
                  <c:v>49218.914505004883</c:v>
                </c:pt>
                <c:pt idx="11619">
                  <c:v>49566.39875793457</c:v>
                </c:pt>
                <c:pt idx="11620">
                  <c:v>49566.399124145501</c:v>
                </c:pt>
                <c:pt idx="11621">
                  <c:v>49501.294509887695</c:v>
                </c:pt>
                <c:pt idx="11622">
                  <c:v>56949.769973754883</c:v>
                </c:pt>
                <c:pt idx="11623">
                  <c:v>56958.994216918945</c:v>
                </c:pt>
                <c:pt idx="11624">
                  <c:v>56958.994216918945</c:v>
                </c:pt>
                <c:pt idx="11625">
                  <c:v>50479.451538085938</c:v>
                </c:pt>
                <c:pt idx="11626">
                  <c:v>51210.786987304688</c:v>
                </c:pt>
                <c:pt idx="11627">
                  <c:v>51210.786987304688</c:v>
                </c:pt>
                <c:pt idx="11628">
                  <c:v>51210.786987304688</c:v>
                </c:pt>
                <c:pt idx="11629">
                  <c:v>46959.198928833008</c:v>
                </c:pt>
                <c:pt idx="11630">
                  <c:v>46959.198989868164</c:v>
                </c:pt>
                <c:pt idx="11631">
                  <c:v>47155.991897583008</c:v>
                </c:pt>
                <c:pt idx="11632">
                  <c:v>47155.991897583008</c:v>
                </c:pt>
                <c:pt idx="11633">
                  <c:v>49480.169631958008</c:v>
                </c:pt>
                <c:pt idx="11634">
                  <c:v>49489.393936157227</c:v>
                </c:pt>
                <c:pt idx="11635">
                  <c:v>49440.550903320313</c:v>
                </c:pt>
                <c:pt idx="11636">
                  <c:v>49251.045654296875</c:v>
                </c:pt>
                <c:pt idx="11637">
                  <c:v>49241.821044921875</c:v>
                </c:pt>
                <c:pt idx="11638">
                  <c:v>48422.280899047852</c:v>
                </c:pt>
                <c:pt idx="11639">
                  <c:v>49477.654067993164</c:v>
                </c:pt>
                <c:pt idx="11640">
                  <c:v>64650.737152099602</c:v>
                </c:pt>
                <c:pt idx="11641">
                  <c:v>65878.701614379883</c:v>
                </c:pt>
                <c:pt idx="11642">
                  <c:v>50150.533584594727</c:v>
                </c:pt>
                <c:pt idx="11643">
                  <c:v>49414.293045043945</c:v>
                </c:pt>
                <c:pt idx="11644">
                  <c:v>49071.517776489258</c:v>
                </c:pt>
                <c:pt idx="11645">
                  <c:v>48867.996170043945</c:v>
                </c:pt>
                <c:pt idx="11646">
                  <c:v>52451.85969543457</c:v>
                </c:pt>
                <c:pt idx="11647">
                  <c:v>52451.86018371582</c:v>
                </c:pt>
                <c:pt idx="11648">
                  <c:v>52099.86018371582</c:v>
                </c:pt>
                <c:pt idx="11649">
                  <c:v>58735.141754150391</c:v>
                </c:pt>
                <c:pt idx="11650">
                  <c:v>58383.141632080078</c:v>
                </c:pt>
                <c:pt idx="11651">
                  <c:v>60024.766754150391</c:v>
                </c:pt>
                <c:pt idx="11652">
                  <c:v>60024.766998291016</c:v>
                </c:pt>
                <c:pt idx="11653">
                  <c:v>59976.955474853516</c:v>
                </c:pt>
                <c:pt idx="11654">
                  <c:v>59976.955474853516</c:v>
                </c:pt>
                <c:pt idx="11655">
                  <c:v>49216.957496643066</c:v>
                </c:pt>
                <c:pt idx="11656">
                  <c:v>51063.581130981445</c:v>
                </c:pt>
                <c:pt idx="11657">
                  <c:v>49461.392044067376</c:v>
                </c:pt>
                <c:pt idx="11658">
                  <c:v>47859.55647277832</c:v>
                </c:pt>
                <c:pt idx="11659">
                  <c:v>48871.956253051758</c:v>
                </c:pt>
                <c:pt idx="11660">
                  <c:v>48881.180618286133</c:v>
                </c:pt>
                <c:pt idx="11661">
                  <c:v>48808.691970825195</c:v>
                </c:pt>
                <c:pt idx="11662">
                  <c:v>49994.087890625</c:v>
                </c:pt>
                <c:pt idx="11663">
                  <c:v>49945.298904418938</c:v>
                </c:pt>
                <c:pt idx="11664">
                  <c:v>49945.298904418938</c:v>
                </c:pt>
                <c:pt idx="11665">
                  <c:v>49895.383987426758</c:v>
                </c:pt>
                <c:pt idx="11666">
                  <c:v>51759.061965942383</c:v>
                </c:pt>
                <c:pt idx="11667">
                  <c:v>59189.892852783203</c:v>
                </c:pt>
                <c:pt idx="11668">
                  <c:v>59192.602813720703</c:v>
                </c:pt>
                <c:pt idx="11669">
                  <c:v>57340.665252685547</c:v>
                </c:pt>
                <c:pt idx="11670">
                  <c:v>50387.549392700195</c:v>
                </c:pt>
                <c:pt idx="11671">
                  <c:v>49090.83772277832</c:v>
                </c:pt>
                <c:pt idx="11672">
                  <c:v>49090.837783813477</c:v>
                </c:pt>
                <c:pt idx="11673">
                  <c:v>48335.872817993164</c:v>
                </c:pt>
                <c:pt idx="11674">
                  <c:v>49080.411026000977</c:v>
                </c:pt>
                <c:pt idx="11675">
                  <c:v>48733.062576293945</c:v>
                </c:pt>
                <c:pt idx="11676">
                  <c:v>49155.565322875977</c:v>
                </c:pt>
                <c:pt idx="11677">
                  <c:v>49306.45100402832</c:v>
                </c:pt>
                <c:pt idx="11678">
                  <c:v>48963.675857543945</c:v>
                </c:pt>
                <c:pt idx="11679">
                  <c:v>48963.675735473633</c:v>
                </c:pt>
                <c:pt idx="11680">
                  <c:v>48817.088821411133</c:v>
                </c:pt>
                <c:pt idx="11681">
                  <c:v>53143.446670532227</c:v>
                </c:pt>
                <c:pt idx="11682">
                  <c:v>56317.230056762695</c:v>
                </c:pt>
                <c:pt idx="11683">
                  <c:v>56624.503494262695</c:v>
                </c:pt>
                <c:pt idx="11684">
                  <c:v>59967.020538330078</c:v>
                </c:pt>
                <c:pt idx="11685">
                  <c:v>48694.64631652832</c:v>
                </c:pt>
                <c:pt idx="11686">
                  <c:v>51101.70002746582</c:v>
                </c:pt>
                <c:pt idx="11687">
                  <c:v>51763.189041137695</c:v>
                </c:pt>
                <c:pt idx="11688">
                  <c:v>51763.189041137695</c:v>
                </c:pt>
                <c:pt idx="11689">
                  <c:v>50385.845901489258</c:v>
                </c:pt>
                <c:pt idx="11690">
                  <c:v>51012.368240356445</c:v>
                </c:pt>
                <c:pt idx="11691">
                  <c:v>51021.592971801758</c:v>
                </c:pt>
                <c:pt idx="11692">
                  <c:v>50669.592971801758</c:v>
                </c:pt>
                <c:pt idx="11693">
                  <c:v>48022.601608276367</c:v>
                </c:pt>
                <c:pt idx="11694">
                  <c:v>48344.467483520508</c:v>
                </c:pt>
                <c:pt idx="11695">
                  <c:v>50286.73518371582</c:v>
                </c:pt>
                <c:pt idx="11696">
                  <c:v>50295.959671020508</c:v>
                </c:pt>
                <c:pt idx="11697">
                  <c:v>50286.735305786133</c:v>
                </c:pt>
                <c:pt idx="11698">
                  <c:v>56927.029556274414</c:v>
                </c:pt>
                <c:pt idx="11699">
                  <c:v>57339.51692199707</c:v>
                </c:pt>
                <c:pt idx="11700">
                  <c:v>49474.44367980957</c:v>
                </c:pt>
                <c:pt idx="11701">
                  <c:v>49464.590408325195</c:v>
                </c:pt>
                <c:pt idx="11702">
                  <c:v>49441.779739379883</c:v>
                </c:pt>
                <c:pt idx="11703">
                  <c:v>47454.192474365234</c:v>
                </c:pt>
                <c:pt idx="11704">
                  <c:v>55017.714813232422</c:v>
                </c:pt>
                <c:pt idx="11705">
                  <c:v>55021.715118408203</c:v>
                </c:pt>
                <c:pt idx="11706">
                  <c:v>55096.854766845703</c:v>
                </c:pt>
                <c:pt idx="11707">
                  <c:v>55096.854766845703</c:v>
                </c:pt>
                <c:pt idx="11708">
                  <c:v>55042.870635986328</c:v>
                </c:pt>
                <c:pt idx="11709">
                  <c:v>55293.286911010742</c:v>
                </c:pt>
                <c:pt idx="11710">
                  <c:v>54000.71467590332</c:v>
                </c:pt>
                <c:pt idx="11711">
                  <c:v>53931.815078735344</c:v>
                </c:pt>
                <c:pt idx="11712">
                  <c:v>52670.221817016602</c:v>
                </c:pt>
                <c:pt idx="11713">
                  <c:v>52549.510452270508</c:v>
                </c:pt>
                <c:pt idx="11714">
                  <c:v>53867.80842590332</c:v>
                </c:pt>
                <c:pt idx="11715">
                  <c:v>49014.490798950195</c:v>
                </c:pt>
                <c:pt idx="11716">
                  <c:v>49477.631423950195</c:v>
                </c:pt>
                <c:pt idx="11717">
                  <c:v>49600.561111450195</c:v>
                </c:pt>
                <c:pt idx="11718">
                  <c:v>49609.785537719727</c:v>
                </c:pt>
                <c:pt idx="11719">
                  <c:v>52272.150848388672</c:v>
                </c:pt>
                <c:pt idx="11720">
                  <c:v>52272.151336669922</c:v>
                </c:pt>
                <c:pt idx="11721">
                  <c:v>52272.150848388672</c:v>
                </c:pt>
                <c:pt idx="11722">
                  <c:v>52193.340057373047</c:v>
                </c:pt>
                <c:pt idx="11723">
                  <c:v>52193.339324951172</c:v>
                </c:pt>
                <c:pt idx="11724">
                  <c:v>51889.749481201172</c:v>
                </c:pt>
                <c:pt idx="11725">
                  <c:v>51870.749725341797</c:v>
                </c:pt>
                <c:pt idx="11726">
                  <c:v>45959.26838684082</c:v>
                </c:pt>
                <c:pt idx="11727">
                  <c:v>46640.412673950195</c:v>
                </c:pt>
                <c:pt idx="11728">
                  <c:v>46631.18830871582</c:v>
                </c:pt>
                <c:pt idx="11729">
                  <c:v>46432.89094543457</c:v>
                </c:pt>
                <c:pt idx="11730">
                  <c:v>63960.977142333984</c:v>
                </c:pt>
                <c:pt idx="11731">
                  <c:v>63740.633865356445</c:v>
                </c:pt>
                <c:pt idx="11732">
                  <c:v>49637.162673950195</c:v>
                </c:pt>
                <c:pt idx="11733">
                  <c:v>49646.387100219727</c:v>
                </c:pt>
                <c:pt idx="11734">
                  <c:v>50636.469680786133</c:v>
                </c:pt>
                <c:pt idx="11735">
                  <c:v>50636.469680786133</c:v>
                </c:pt>
                <c:pt idx="11736">
                  <c:v>49536.328018188477</c:v>
                </c:pt>
                <c:pt idx="11737">
                  <c:v>49426.621047973633</c:v>
                </c:pt>
                <c:pt idx="11738">
                  <c:v>49074.621292114258</c:v>
                </c:pt>
                <c:pt idx="11739">
                  <c:v>49074.621231079102</c:v>
                </c:pt>
                <c:pt idx="11740">
                  <c:v>48821.163604736328</c:v>
                </c:pt>
                <c:pt idx="11741">
                  <c:v>60182.969879150391</c:v>
                </c:pt>
                <c:pt idx="11742">
                  <c:v>60183.783355712891</c:v>
                </c:pt>
                <c:pt idx="11743">
                  <c:v>60446.004058837891</c:v>
                </c:pt>
                <c:pt idx="11744">
                  <c:v>60446.004058837891</c:v>
                </c:pt>
                <c:pt idx="11745">
                  <c:v>46525.048782348633</c:v>
                </c:pt>
                <c:pt idx="11746">
                  <c:v>48995.046096801758</c:v>
                </c:pt>
                <c:pt idx="11747">
                  <c:v>48995.046463012695</c:v>
                </c:pt>
                <c:pt idx="11748">
                  <c:v>49408.80256652832</c:v>
                </c:pt>
                <c:pt idx="11749">
                  <c:v>49727.42219543457</c:v>
                </c:pt>
                <c:pt idx="11750">
                  <c:v>49342.10774230957</c:v>
                </c:pt>
                <c:pt idx="11751">
                  <c:v>49609.05110168457</c:v>
                </c:pt>
                <c:pt idx="11752">
                  <c:v>49715.39289855957</c:v>
                </c:pt>
                <c:pt idx="11753">
                  <c:v>53025.711975097649</c:v>
                </c:pt>
                <c:pt idx="11754">
                  <c:v>53025.712219238281</c:v>
                </c:pt>
                <c:pt idx="11755">
                  <c:v>52977.901184082031</c:v>
                </c:pt>
                <c:pt idx="11756">
                  <c:v>52688.198104858391</c:v>
                </c:pt>
                <c:pt idx="11757">
                  <c:v>59118.15412902832</c:v>
                </c:pt>
                <c:pt idx="11758">
                  <c:v>59512.693130493164</c:v>
                </c:pt>
                <c:pt idx="11759">
                  <c:v>59512.69319152832</c:v>
                </c:pt>
                <c:pt idx="11760">
                  <c:v>50086.349197387695</c:v>
                </c:pt>
                <c:pt idx="11761">
                  <c:v>50335.563064575195</c:v>
                </c:pt>
                <c:pt idx="11762">
                  <c:v>50339.563064575195</c:v>
                </c:pt>
                <c:pt idx="11763">
                  <c:v>48618.889053344727</c:v>
                </c:pt>
                <c:pt idx="11764">
                  <c:v>49415.017166137695</c:v>
                </c:pt>
                <c:pt idx="11765">
                  <c:v>49415.01741027832</c:v>
                </c:pt>
                <c:pt idx="11766">
                  <c:v>49415.01741027832</c:v>
                </c:pt>
                <c:pt idx="11767">
                  <c:v>50126.177688598633</c:v>
                </c:pt>
                <c:pt idx="11768">
                  <c:v>50126.177688598633</c:v>
                </c:pt>
                <c:pt idx="11769">
                  <c:v>50148.350662231445</c:v>
                </c:pt>
                <c:pt idx="11770">
                  <c:v>50148.35139465332</c:v>
                </c:pt>
                <c:pt idx="11771">
                  <c:v>49972.364822387695</c:v>
                </c:pt>
                <c:pt idx="11772">
                  <c:v>49793.32600402832</c:v>
                </c:pt>
                <c:pt idx="11773">
                  <c:v>58884.252166748047</c:v>
                </c:pt>
                <c:pt idx="11774">
                  <c:v>58820.356475830078</c:v>
                </c:pt>
                <c:pt idx="11775">
                  <c:v>61619.323577880852</c:v>
                </c:pt>
                <c:pt idx="11776">
                  <c:v>61631.102127075188</c:v>
                </c:pt>
                <c:pt idx="11777">
                  <c:v>49553.142959594727</c:v>
                </c:pt>
                <c:pt idx="11778">
                  <c:v>48979.908279418945</c:v>
                </c:pt>
                <c:pt idx="11779">
                  <c:v>48989.133010864258</c:v>
                </c:pt>
                <c:pt idx="11780">
                  <c:v>48603.816665649414</c:v>
                </c:pt>
                <c:pt idx="11781">
                  <c:v>48551.100479125977</c:v>
                </c:pt>
                <c:pt idx="11782">
                  <c:v>52445.61360168457</c:v>
                </c:pt>
                <c:pt idx="11783">
                  <c:v>52445.61360168457</c:v>
                </c:pt>
                <c:pt idx="11784">
                  <c:v>52445.613845825188</c:v>
                </c:pt>
                <c:pt idx="11785">
                  <c:v>58285.236419677734</c:v>
                </c:pt>
                <c:pt idx="11786">
                  <c:v>58285.236480712891</c:v>
                </c:pt>
                <c:pt idx="11787">
                  <c:v>60146.322235107422</c:v>
                </c:pt>
                <c:pt idx="11788">
                  <c:v>60155.546600341797</c:v>
                </c:pt>
                <c:pt idx="11789">
                  <c:v>60148.306610107422</c:v>
                </c:pt>
                <c:pt idx="11790">
                  <c:v>48020.149551391602</c:v>
                </c:pt>
                <c:pt idx="11791">
                  <c:v>48713.915969848626</c:v>
                </c:pt>
                <c:pt idx="11792">
                  <c:v>48713.915969848626</c:v>
                </c:pt>
                <c:pt idx="11793">
                  <c:v>47322.569412231445</c:v>
                </c:pt>
                <c:pt idx="11794">
                  <c:v>47253.669509887695</c:v>
                </c:pt>
                <c:pt idx="11795">
                  <c:v>47486.61213684082</c:v>
                </c:pt>
                <c:pt idx="11796">
                  <c:v>47134.612258911126</c:v>
                </c:pt>
                <c:pt idx="11797">
                  <c:v>48720.451248168945</c:v>
                </c:pt>
                <c:pt idx="11798">
                  <c:v>48720.451126098633</c:v>
                </c:pt>
                <c:pt idx="11799">
                  <c:v>58991.280227661118</c:v>
                </c:pt>
                <c:pt idx="11800">
                  <c:v>58861.234695434556</c:v>
                </c:pt>
                <c:pt idx="11801">
                  <c:v>61922.590774536126</c:v>
                </c:pt>
                <c:pt idx="11802">
                  <c:v>61969.679397583008</c:v>
                </c:pt>
                <c:pt idx="11803">
                  <c:v>61552.574905395508</c:v>
                </c:pt>
                <c:pt idx="11804">
                  <c:v>56835.836395263672</c:v>
                </c:pt>
                <c:pt idx="11805">
                  <c:v>50052.857803344727</c:v>
                </c:pt>
                <c:pt idx="11806">
                  <c:v>49478.811172485352</c:v>
                </c:pt>
                <c:pt idx="11807">
                  <c:v>49285.525955200195</c:v>
                </c:pt>
                <c:pt idx="11808">
                  <c:v>49285.526016235352</c:v>
                </c:pt>
                <c:pt idx="11809">
                  <c:v>49828.607131958008</c:v>
                </c:pt>
                <c:pt idx="11810">
                  <c:v>49814.365493774414</c:v>
                </c:pt>
                <c:pt idx="11811">
                  <c:v>49812.975357055664</c:v>
                </c:pt>
                <c:pt idx="11812">
                  <c:v>49481.22932434082</c:v>
                </c:pt>
                <c:pt idx="11813">
                  <c:v>49481.229568481445</c:v>
                </c:pt>
                <c:pt idx="11814">
                  <c:v>59607.596817016602</c:v>
                </c:pt>
                <c:pt idx="11815">
                  <c:v>59550.671340942383</c:v>
                </c:pt>
                <c:pt idx="11816">
                  <c:v>59475.296951293945</c:v>
                </c:pt>
                <c:pt idx="11817">
                  <c:v>61435.830642700188</c:v>
                </c:pt>
                <c:pt idx="11818">
                  <c:v>63214.907180786126</c:v>
                </c:pt>
                <c:pt idx="11819">
                  <c:v>62861.831253051758</c:v>
                </c:pt>
                <c:pt idx="11820">
                  <c:v>50709.809341430664</c:v>
                </c:pt>
                <c:pt idx="11821">
                  <c:v>50513.482620239258</c:v>
                </c:pt>
                <c:pt idx="11822">
                  <c:v>50522.706924438477</c:v>
                </c:pt>
                <c:pt idx="11823">
                  <c:v>50137.390884399414</c:v>
                </c:pt>
                <c:pt idx="11824">
                  <c:v>50513.482864379883</c:v>
                </c:pt>
                <c:pt idx="11825">
                  <c:v>48555.12971496582</c:v>
                </c:pt>
                <c:pt idx="11826">
                  <c:v>48297.993728637695</c:v>
                </c:pt>
                <c:pt idx="11827">
                  <c:v>48444.879592895508</c:v>
                </c:pt>
                <c:pt idx="11828">
                  <c:v>48857.366775512695</c:v>
                </c:pt>
                <c:pt idx="11829">
                  <c:v>49010.189041137695</c:v>
                </c:pt>
                <c:pt idx="11830">
                  <c:v>48961.742935180664</c:v>
                </c:pt>
                <c:pt idx="11831">
                  <c:v>49168.854446411133</c:v>
                </c:pt>
                <c:pt idx="11832">
                  <c:v>48783.540054321289</c:v>
                </c:pt>
                <c:pt idx="11833">
                  <c:v>50319.883316040039</c:v>
                </c:pt>
                <c:pt idx="11834">
                  <c:v>50057.660720825195</c:v>
                </c:pt>
                <c:pt idx="11835">
                  <c:v>50949.902320861816</c:v>
                </c:pt>
                <c:pt idx="11836">
                  <c:v>50949.902320861816</c:v>
                </c:pt>
                <c:pt idx="11837">
                  <c:v>48774.735061645508</c:v>
                </c:pt>
                <c:pt idx="11838">
                  <c:v>48823.563552856445</c:v>
                </c:pt>
                <c:pt idx="11839">
                  <c:v>48823.56379699707</c:v>
                </c:pt>
                <c:pt idx="11840">
                  <c:v>48547.816604614258</c:v>
                </c:pt>
                <c:pt idx="11841">
                  <c:v>49311.71955871582</c:v>
                </c:pt>
                <c:pt idx="11842">
                  <c:v>49319.725234985352</c:v>
                </c:pt>
                <c:pt idx="11843">
                  <c:v>49307.41877746582</c:v>
                </c:pt>
                <c:pt idx="11844">
                  <c:v>59864.823989868164</c:v>
                </c:pt>
                <c:pt idx="11845">
                  <c:v>59864.824111938477</c:v>
                </c:pt>
                <c:pt idx="11846">
                  <c:v>58753.655303955078</c:v>
                </c:pt>
                <c:pt idx="11847">
                  <c:v>58757.655364990234</c:v>
                </c:pt>
                <c:pt idx="11848">
                  <c:v>58766.879913330078</c:v>
                </c:pt>
                <c:pt idx="11849">
                  <c:v>57864.456146240234</c:v>
                </c:pt>
                <c:pt idx="11850">
                  <c:v>61179.232757568352</c:v>
                </c:pt>
                <c:pt idx="11851">
                  <c:v>61179.232269287102</c:v>
                </c:pt>
                <c:pt idx="11852">
                  <c:v>60751.477264404297</c:v>
                </c:pt>
                <c:pt idx="11853">
                  <c:v>61524.824066162102</c:v>
                </c:pt>
                <c:pt idx="11854">
                  <c:v>62396.007278442376</c:v>
                </c:pt>
                <c:pt idx="11855">
                  <c:v>49183.389053344727</c:v>
                </c:pt>
                <c:pt idx="11856">
                  <c:v>50065.560501098633</c:v>
                </c:pt>
                <c:pt idx="11857">
                  <c:v>49553.591445922852</c:v>
                </c:pt>
                <c:pt idx="11858">
                  <c:v>52688.11408996582</c:v>
                </c:pt>
                <c:pt idx="11859">
                  <c:v>52688.11457824707</c:v>
                </c:pt>
                <c:pt idx="11860">
                  <c:v>52688.113845825188</c:v>
                </c:pt>
                <c:pt idx="11861">
                  <c:v>59780.159271240234</c:v>
                </c:pt>
                <c:pt idx="11862">
                  <c:v>59232.717803955078</c:v>
                </c:pt>
                <c:pt idx="11863">
                  <c:v>59241.942657470703</c:v>
                </c:pt>
                <c:pt idx="11864">
                  <c:v>59491.280670166016</c:v>
                </c:pt>
                <c:pt idx="11865">
                  <c:v>49877.047340393066</c:v>
                </c:pt>
                <c:pt idx="11866">
                  <c:v>49491.730934143066</c:v>
                </c:pt>
                <c:pt idx="11867">
                  <c:v>50409.759552001953</c:v>
                </c:pt>
                <c:pt idx="11868">
                  <c:v>50413.759552001953</c:v>
                </c:pt>
                <c:pt idx="11869">
                  <c:v>50422.983978271484</c:v>
                </c:pt>
                <c:pt idx="11870">
                  <c:v>50422.983978271484</c:v>
                </c:pt>
                <c:pt idx="11871">
                  <c:v>52533.425079345703</c:v>
                </c:pt>
                <c:pt idx="11872">
                  <c:v>52525.306915283203</c:v>
                </c:pt>
                <c:pt idx="11873">
                  <c:v>48760.203689575195</c:v>
                </c:pt>
                <c:pt idx="11874">
                  <c:v>48798.067581176758</c:v>
                </c:pt>
                <c:pt idx="11875">
                  <c:v>48798.067581176758</c:v>
                </c:pt>
                <c:pt idx="11876">
                  <c:v>49829.338623046868</c:v>
                </c:pt>
                <c:pt idx="11877">
                  <c:v>50448.106201171868</c:v>
                </c:pt>
                <c:pt idx="11878">
                  <c:v>50448.106323242188</c:v>
                </c:pt>
                <c:pt idx="11879">
                  <c:v>49109.118408203118</c:v>
                </c:pt>
                <c:pt idx="11880">
                  <c:v>49016.174880981445</c:v>
                </c:pt>
                <c:pt idx="11881">
                  <c:v>49014.25178527832</c:v>
                </c:pt>
                <c:pt idx="11882">
                  <c:v>48900.051269531243</c:v>
                </c:pt>
                <c:pt idx="11883">
                  <c:v>48803.196655273438</c:v>
                </c:pt>
                <c:pt idx="11884">
                  <c:v>48106.998489379883</c:v>
                </c:pt>
                <c:pt idx="11885">
                  <c:v>47599.594497680664</c:v>
                </c:pt>
                <c:pt idx="11886">
                  <c:v>47590.415786743164</c:v>
                </c:pt>
                <c:pt idx="11887">
                  <c:v>48790.880630493164</c:v>
                </c:pt>
                <c:pt idx="11888">
                  <c:v>57195.140884399414</c:v>
                </c:pt>
                <c:pt idx="11889">
                  <c:v>57195.140884399414</c:v>
                </c:pt>
                <c:pt idx="11890">
                  <c:v>58659.297439575195</c:v>
                </c:pt>
                <c:pt idx="11891">
                  <c:v>58659.297439575195</c:v>
                </c:pt>
                <c:pt idx="11892">
                  <c:v>58659.297500610352</c:v>
                </c:pt>
                <c:pt idx="11893">
                  <c:v>59249.768569946289</c:v>
                </c:pt>
                <c:pt idx="11894">
                  <c:v>59185.883071899414</c:v>
                </c:pt>
                <c:pt idx="11895">
                  <c:v>49090.843017578125</c:v>
                </c:pt>
                <c:pt idx="11896">
                  <c:v>49598.404418945313</c:v>
                </c:pt>
                <c:pt idx="11897">
                  <c:v>50086.213745117188</c:v>
                </c:pt>
                <c:pt idx="11898">
                  <c:v>50086.213623046868</c:v>
                </c:pt>
                <c:pt idx="11899">
                  <c:v>48140.002639770508</c:v>
                </c:pt>
                <c:pt idx="11900">
                  <c:v>48144.002578735352</c:v>
                </c:pt>
                <c:pt idx="11901">
                  <c:v>47754.686172485352</c:v>
                </c:pt>
                <c:pt idx="11902">
                  <c:v>46630.856155395508</c:v>
                </c:pt>
                <c:pt idx="11903">
                  <c:v>46288.080764770508</c:v>
                </c:pt>
                <c:pt idx="11904">
                  <c:v>46159.922805786133</c:v>
                </c:pt>
                <c:pt idx="11905">
                  <c:v>50476.968948364251</c:v>
                </c:pt>
                <c:pt idx="11906">
                  <c:v>50301.999588012695</c:v>
                </c:pt>
                <c:pt idx="11907">
                  <c:v>57992.830337524414</c:v>
                </c:pt>
                <c:pt idx="11908">
                  <c:v>58003.006790161133</c:v>
                </c:pt>
                <c:pt idx="11909">
                  <c:v>57993.782424926758</c:v>
                </c:pt>
                <c:pt idx="11910">
                  <c:v>50029.439918518066</c:v>
                </c:pt>
                <c:pt idx="11911">
                  <c:v>49379.642715454102</c:v>
                </c:pt>
                <c:pt idx="11912">
                  <c:v>46962.608856201172</c:v>
                </c:pt>
                <c:pt idx="11913">
                  <c:v>47253.114837646484</c:v>
                </c:pt>
                <c:pt idx="11914">
                  <c:v>47253.845245361328</c:v>
                </c:pt>
                <c:pt idx="11915">
                  <c:v>47885.123062133789</c:v>
                </c:pt>
                <c:pt idx="11916">
                  <c:v>47948.053359985352</c:v>
                </c:pt>
                <c:pt idx="11917">
                  <c:v>47884.378860473633</c:v>
                </c:pt>
                <c:pt idx="11918">
                  <c:v>47884.378860473633</c:v>
                </c:pt>
                <c:pt idx="11919">
                  <c:v>49292.21467590332</c:v>
                </c:pt>
                <c:pt idx="11920">
                  <c:v>49753.809219360352</c:v>
                </c:pt>
                <c:pt idx="11921">
                  <c:v>49753.809524536133</c:v>
                </c:pt>
                <c:pt idx="11922">
                  <c:v>60861.818801879876</c:v>
                </c:pt>
                <c:pt idx="11923">
                  <c:v>62282.185012817376</c:v>
                </c:pt>
                <c:pt idx="11924">
                  <c:v>62192.665237426758</c:v>
                </c:pt>
                <c:pt idx="11925">
                  <c:v>49990.086502075195</c:v>
                </c:pt>
                <c:pt idx="11926">
                  <c:v>50788.316192626953</c:v>
                </c:pt>
                <c:pt idx="11927">
                  <c:v>50669.382598876953</c:v>
                </c:pt>
                <c:pt idx="11928">
                  <c:v>50673.382598876953</c:v>
                </c:pt>
                <c:pt idx="11929">
                  <c:v>50682.607025146484</c:v>
                </c:pt>
                <c:pt idx="11930">
                  <c:v>52793.048126220703</c:v>
                </c:pt>
                <c:pt idx="11931">
                  <c:v>48725.337966918945</c:v>
                </c:pt>
                <c:pt idx="11932">
                  <c:v>48729.338027954102</c:v>
                </c:pt>
                <c:pt idx="11933">
                  <c:v>48737.965774536133</c:v>
                </c:pt>
                <c:pt idx="11934">
                  <c:v>48489.702514648438</c:v>
                </c:pt>
                <c:pt idx="11935">
                  <c:v>48008.706420898438</c:v>
                </c:pt>
                <c:pt idx="11936">
                  <c:v>48017.930908203125</c:v>
                </c:pt>
                <c:pt idx="11937">
                  <c:v>48008.70654296875</c:v>
                </c:pt>
                <c:pt idx="11938">
                  <c:v>48501.474853515625</c:v>
                </c:pt>
                <c:pt idx="11939">
                  <c:v>48454.818801879883</c:v>
                </c:pt>
                <c:pt idx="11940">
                  <c:v>48575.511001586914</c:v>
                </c:pt>
                <c:pt idx="11941">
                  <c:v>48505.178848266602</c:v>
                </c:pt>
                <c:pt idx="11942">
                  <c:v>48515.37873840332</c:v>
                </c:pt>
                <c:pt idx="11943">
                  <c:v>48515.378860473633</c:v>
                </c:pt>
                <c:pt idx="11944">
                  <c:v>47816.94123840332</c:v>
                </c:pt>
                <c:pt idx="11945">
                  <c:v>48489.50032043457</c:v>
                </c:pt>
                <c:pt idx="11946">
                  <c:v>48389.950881958008</c:v>
                </c:pt>
                <c:pt idx="11947">
                  <c:v>48438.779495239258</c:v>
                </c:pt>
                <c:pt idx="11948">
                  <c:v>47776.356155395508</c:v>
                </c:pt>
                <c:pt idx="11949">
                  <c:v>47726.865844726563</c:v>
                </c:pt>
                <c:pt idx="11950">
                  <c:v>47730.865966796875</c:v>
                </c:pt>
                <c:pt idx="11951">
                  <c:v>47740.09033203125</c:v>
                </c:pt>
                <c:pt idx="11952">
                  <c:v>47740.090270996094</c:v>
                </c:pt>
                <c:pt idx="11953">
                  <c:v>47658.830810546875</c:v>
                </c:pt>
                <c:pt idx="11954">
                  <c:v>48949.731094360352</c:v>
                </c:pt>
                <c:pt idx="11955">
                  <c:v>48218.324783325195</c:v>
                </c:pt>
                <c:pt idx="11956">
                  <c:v>48425.595962524414</c:v>
                </c:pt>
                <c:pt idx="11957">
                  <c:v>48817.200149536133</c:v>
                </c:pt>
                <c:pt idx="11958">
                  <c:v>50565.723709106445</c:v>
                </c:pt>
                <c:pt idx="11959">
                  <c:v>50184.474258422852</c:v>
                </c:pt>
                <c:pt idx="11960">
                  <c:v>49728.725723266602</c:v>
                </c:pt>
                <c:pt idx="11961">
                  <c:v>49728.725662231445</c:v>
                </c:pt>
                <c:pt idx="11962">
                  <c:v>49728.725662231445</c:v>
                </c:pt>
                <c:pt idx="11963">
                  <c:v>49728.725723266602</c:v>
                </c:pt>
                <c:pt idx="11964">
                  <c:v>46967.621658325195</c:v>
                </c:pt>
                <c:pt idx="11965">
                  <c:v>46967.621719360352</c:v>
                </c:pt>
                <c:pt idx="11966">
                  <c:v>47177.856033325195</c:v>
                </c:pt>
                <c:pt idx="11967">
                  <c:v>47177.856033325195</c:v>
                </c:pt>
                <c:pt idx="11968">
                  <c:v>47181.856033325195</c:v>
                </c:pt>
                <c:pt idx="11969">
                  <c:v>49214.63801574707</c:v>
                </c:pt>
                <c:pt idx="11970">
                  <c:v>50823.715225219727</c:v>
                </c:pt>
                <c:pt idx="11971">
                  <c:v>48036.845840454102</c:v>
                </c:pt>
                <c:pt idx="11972">
                  <c:v>48046.070510864258</c:v>
                </c:pt>
                <c:pt idx="11973">
                  <c:v>48046.070510864258</c:v>
                </c:pt>
                <c:pt idx="11974">
                  <c:v>47156.361709594727</c:v>
                </c:pt>
                <c:pt idx="11975">
                  <c:v>47206.159622192383</c:v>
                </c:pt>
                <c:pt idx="11976">
                  <c:v>49397.493789672852</c:v>
                </c:pt>
                <c:pt idx="11977">
                  <c:v>49333.818069458008</c:v>
                </c:pt>
                <c:pt idx="11978">
                  <c:v>49260.918411254883</c:v>
                </c:pt>
                <c:pt idx="11979">
                  <c:v>49188.018508911133</c:v>
                </c:pt>
                <c:pt idx="11980">
                  <c:v>49058.083633422852</c:v>
                </c:pt>
                <c:pt idx="11981">
                  <c:v>53571.678115844727</c:v>
                </c:pt>
                <c:pt idx="11982">
                  <c:v>57307.940383911133</c:v>
                </c:pt>
                <c:pt idx="11983">
                  <c:v>57307.940383911133</c:v>
                </c:pt>
                <c:pt idx="11984">
                  <c:v>59589.929107666008</c:v>
                </c:pt>
                <c:pt idx="11985">
                  <c:v>51111.241165161126</c:v>
                </c:pt>
                <c:pt idx="11986">
                  <c:v>50061.532836914063</c:v>
                </c:pt>
                <c:pt idx="11987">
                  <c:v>50027.552810668945</c:v>
                </c:pt>
                <c:pt idx="11988">
                  <c:v>46703.692337036126</c:v>
                </c:pt>
                <c:pt idx="11989">
                  <c:v>47353.801734924316</c:v>
                </c:pt>
                <c:pt idx="11990">
                  <c:v>47353.801979064941</c:v>
                </c:pt>
                <c:pt idx="11991">
                  <c:v>47353.802101135247</c:v>
                </c:pt>
                <c:pt idx="11992">
                  <c:v>48481.810745239258</c:v>
                </c:pt>
                <c:pt idx="11993">
                  <c:v>56401.723709106445</c:v>
                </c:pt>
                <c:pt idx="11994">
                  <c:v>56401.723709106445</c:v>
                </c:pt>
                <c:pt idx="11995">
                  <c:v>59341.57014465332</c:v>
                </c:pt>
                <c:pt idx="11996">
                  <c:v>59597.458084106438</c:v>
                </c:pt>
                <c:pt idx="11997">
                  <c:v>59597.45783996582</c:v>
                </c:pt>
                <c:pt idx="11998">
                  <c:v>59500.577835083008</c:v>
                </c:pt>
                <c:pt idx="11999">
                  <c:v>59509.802322387695</c:v>
                </c:pt>
                <c:pt idx="12000">
                  <c:v>51396.585037231445</c:v>
                </c:pt>
                <c:pt idx="12001">
                  <c:v>52083.225662231445</c:v>
                </c:pt>
                <c:pt idx="12002">
                  <c:v>52083.333084106445</c:v>
                </c:pt>
                <c:pt idx="12003">
                  <c:v>52074.108963012695</c:v>
                </c:pt>
                <c:pt idx="12004">
                  <c:v>51473.06526184082</c:v>
                </c:pt>
                <c:pt idx="12005">
                  <c:v>51478.444412231445</c:v>
                </c:pt>
                <c:pt idx="12006">
                  <c:v>48451.994338989258</c:v>
                </c:pt>
                <c:pt idx="12007">
                  <c:v>49176.643264770508</c:v>
                </c:pt>
                <c:pt idx="12008">
                  <c:v>49176.643264770508</c:v>
                </c:pt>
                <c:pt idx="12009">
                  <c:v>50232.471389770508</c:v>
                </c:pt>
                <c:pt idx="12010">
                  <c:v>50392.269241333008</c:v>
                </c:pt>
                <c:pt idx="12011">
                  <c:v>50639.829544067376</c:v>
                </c:pt>
                <c:pt idx="12012">
                  <c:v>47174.309768676758</c:v>
                </c:pt>
                <c:pt idx="12013">
                  <c:v>50009.051490783691</c:v>
                </c:pt>
                <c:pt idx="12014">
                  <c:v>50009.051490783691</c:v>
                </c:pt>
                <c:pt idx="12015">
                  <c:v>48417.605117797852</c:v>
                </c:pt>
                <c:pt idx="12016">
                  <c:v>48413.758926391602</c:v>
                </c:pt>
                <c:pt idx="12017">
                  <c:v>48028.559539794922</c:v>
                </c:pt>
                <c:pt idx="12018">
                  <c:v>48037.784393310547</c:v>
                </c:pt>
                <c:pt idx="12019">
                  <c:v>48338.912994384766</c:v>
                </c:pt>
                <c:pt idx="12020">
                  <c:v>48216.184844970703</c:v>
                </c:pt>
                <c:pt idx="12021">
                  <c:v>49581.372634887695</c:v>
                </c:pt>
                <c:pt idx="12022">
                  <c:v>49578.906661987305</c:v>
                </c:pt>
                <c:pt idx="12023">
                  <c:v>49578.906661987305</c:v>
                </c:pt>
                <c:pt idx="12024">
                  <c:v>51696.358322143555</c:v>
                </c:pt>
                <c:pt idx="12025">
                  <c:v>51696.358322143555</c:v>
                </c:pt>
                <c:pt idx="12026">
                  <c:v>48152.428787231445</c:v>
                </c:pt>
                <c:pt idx="12027">
                  <c:v>48161.653274536133</c:v>
                </c:pt>
                <c:pt idx="12028">
                  <c:v>47725.617813110352</c:v>
                </c:pt>
                <c:pt idx="12029">
                  <c:v>47931.894058227539</c:v>
                </c:pt>
                <c:pt idx="12030">
                  <c:v>52445.827407836914</c:v>
                </c:pt>
                <c:pt idx="12031">
                  <c:v>49695.30354309082</c:v>
                </c:pt>
                <c:pt idx="12032">
                  <c:v>49790.738357543945</c:v>
                </c:pt>
                <c:pt idx="12033">
                  <c:v>49438.738357543945</c:v>
                </c:pt>
                <c:pt idx="12034">
                  <c:v>48832.63703918457</c:v>
                </c:pt>
                <c:pt idx="12035">
                  <c:v>49051.192138671875</c:v>
                </c:pt>
                <c:pt idx="12036">
                  <c:v>49060.45588684082</c:v>
                </c:pt>
                <c:pt idx="12037">
                  <c:v>48179.971633911133</c:v>
                </c:pt>
                <c:pt idx="12038">
                  <c:v>48278.34407043457</c:v>
                </c:pt>
                <c:pt idx="12039">
                  <c:v>49971.426651000977</c:v>
                </c:pt>
                <c:pt idx="12040">
                  <c:v>49980.651382446289</c:v>
                </c:pt>
                <c:pt idx="12041">
                  <c:v>49004.557815551758</c:v>
                </c:pt>
                <c:pt idx="12042">
                  <c:v>60077.824737548828</c:v>
                </c:pt>
                <c:pt idx="12043">
                  <c:v>60270.960723876946</c:v>
                </c:pt>
                <c:pt idx="12044">
                  <c:v>59464.510040283203</c:v>
                </c:pt>
                <c:pt idx="12045">
                  <c:v>49077.531631469727</c:v>
                </c:pt>
                <c:pt idx="12046">
                  <c:v>49068.307205200195</c:v>
                </c:pt>
                <c:pt idx="12047">
                  <c:v>49195.026565551758</c:v>
                </c:pt>
                <c:pt idx="12048">
                  <c:v>49199.026809692383</c:v>
                </c:pt>
                <c:pt idx="12049">
                  <c:v>49460.116409301758</c:v>
                </c:pt>
                <c:pt idx="12050">
                  <c:v>49176.300216674805</c:v>
                </c:pt>
                <c:pt idx="12051">
                  <c:v>49602.634414672852</c:v>
                </c:pt>
                <c:pt idx="12052">
                  <c:v>49533.734573364258</c:v>
                </c:pt>
                <c:pt idx="12053">
                  <c:v>49470.059158325195</c:v>
                </c:pt>
                <c:pt idx="12054">
                  <c:v>49397.159255981445</c:v>
                </c:pt>
                <c:pt idx="12055">
                  <c:v>49315.03596496582</c:v>
                </c:pt>
                <c:pt idx="12056">
                  <c:v>56779.070205688477</c:v>
                </c:pt>
                <c:pt idx="12057">
                  <c:v>56779.07014465332</c:v>
                </c:pt>
                <c:pt idx="12058">
                  <c:v>58852.353179931641</c:v>
                </c:pt>
                <c:pt idx="12059">
                  <c:v>58862.191131591797</c:v>
                </c:pt>
                <c:pt idx="12060">
                  <c:v>51689.523025512695</c:v>
                </c:pt>
                <c:pt idx="12061">
                  <c:v>51689.52326965332</c:v>
                </c:pt>
                <c:pt idx="12062">
                  <c:v>51290.729080200195</c:v>
                </c:pt>
                <c:pt idx="12063">
                  <c:v>50990.77131652832</c:v>
                </c:pt>
                <c:pt idx="12064">
                  <c:v>50666.418533325195</c:v>
                </c:pt>
                <c:pt idx="12065">
                  <c:v>50675.642898559563</c:v>
                </c:pt>
                <c:pt idx="12066">
                  <c:v>50675.643142700195</c:v>
                </c:pt>
                <c:pt idx="12067">
                  <c:v>50626.814041137695</c:v>
                </c:pt>
                <c:pt idx="12068">
                  <c:v>50355.671218872063</c:v>
                </c:pt>
                <c:pt idx="12069">
                  <c:v>50663.248977661133</c:v>
                </c:pt>
                <c:pt idx="12070">
                  <c:v>50663.249038696289</c:v>
                </c:pt>
                <c:pt idx="12071">
                  <c:v>50663.248977661133</c:v>
                </c:pt>
                <c:pt idx="12072">
                  <c:v>50850.213516235352</c:v>
                </c:pt>
                <c:pt idx="12073">
                  <c:v>50850.213455200195</c:v>
                </c:pt>
                <c:pt idx="12074">
                  <c:v>59480.960235595703</c:v>
                </c:pt>
                <c:pt idx="12075">
                  <c:v>50051.230209350586</c:v>
                </c:pt>
                <c:pt idx="12076">
                  <c:v>46262.279983520508</c:v>
                </c:pt>
                <c:pt idx="12077">
                  <c:v>45267.774063110352</c:v>
                </c:pt>
                <c:pt idx="12078">
                  <c:v>45267.774063110352</c:v>
                </c:pt>
                <c:pt idx="12079">
                  <c:v>45271.774002075195</c:v>
                </c:pt>
                <c:pt idx="12080">
                  <c:v>45280.998733520508</c:v>
                </c:pt>
                <c:pt idx="12081">
                  <c:v>45077.477188110352</c:v>
                </c:pt>
                <c:pt idx="12082">
                  <c:v>47182.296340942383</c:v>
                </c:pt>
                <c:pt idx="12083">
                  <c:v>47182.296340942383</c:v>
                </c:pt>
                <c:pt idx="12084">
                  <c:v>47447.661575317383</c:v>
                </c:pt>
                <c:pt idx="12085">
                  <c:v>49737.480361938477</c:v>
                </c:pt>
                <c:pt idx="12086">
                  <c:v>49340.652053833008</c:v>
                </c:pt>
                <c:pt idx="12087">
                  <c:v>49349.87678527832</c:v>
                </c:pt>
                <c:pt idx="12088">
                  <c:v>49309.186172485352</c:v>
                </c:pt>
                <c:pt idx="12089">
                  <c:v>49305.186111450195</c:v>
                </c:pt>
                <c:pt idx="12090">
                  <c:v>47222.10871887207</c:v>
                </c:pt>
                <c:pt idx="12091">
                  <c:v>47976.05403137207</c:v>
                </c:pt>
                <c:pt idx="12092">
                  <c:v>47985.278396606445</c:v>
                </c:pt>
                <c:pt idx="12093">
                  <c:v>47624.05403137207</c:v>
                </c:pt>
                <c:pt idx="12094">
                  <c:v>47620.05403137207</c:v>
                </c:pt>
                <c:pt idx="12095">
                  <c:v>46601.89485168457</c:v>
                </c:pt>
                <c:pt idx="12096">
                  <c:v>46605.89485168457</c:v>
                </c:pt>
                <c:pt idx="12097">
                  <c:v>47813.041152954102</c:v>
                </c:pt>
                <c:pt idx="12098">
                  <c:v>48502.323806762695</c:v>
                </c:pt>
                <c:pt idx="12099">
                  <c:v>48502.323806762695</c:v>
                </c:pt>
                <c:pt idx="12100">
                  <c:v>48502.323806762695</c:v>
                </c:pt>
                <c:pt idx="12101">
                  <c:v>48502.323806762695</c:v>
                </c:pt>
                <c:pt idx="12102">
                  <c:v>48988.620895385742</c:v>
                </c:pt>
                <c:pt idx="12103">
                  <c:v>48988.620834350586</c:v>
                </c:pt>
                <c:pt idx="12104">
                  <c:v>48712.682037353516</c:v>
                </c:pt>
                <c:pt idx="12105">
                  <c:v>51103.680068969727</c:v>
                </c:pt>
                <c:pt idx="12106">
                  <c:v>50156.351364135742</c:v>
                </c:pt>
                <c:pt idx="12107">
                  <c:v>52884.697158813477</c:v>
                </c:pt>
                <c:pt idx="12108">
                  <c:v>47189.201309204102</c:v>
                </c:pt>
                <c:pt idx="12109">
                  <c:v>47760.802871704102</c:v>
                </c:pt>
                <c:pt idx="12110">
                  <c:v>48498.117385864258</c:v>
                </c:pt>
                <c:pt idx="12111">
                  <c:v>47675.123184204102</c:v>
                </c:pt>
                <c:pt idx="12112">
                  <c:v>47675.123184204102</c:v>
                </c:pt>
                <c:pt idx="12113">
                  <c:v>47675.123123168945</c:v>
                </c:pt>
                <c:pt idx="12114">
                  <c:v>47102.674575805664</c:v>
                </c:pt>
                <c:pt idx="12115">
                  <c:v>47102.674880981445</c:v>
                </c:pt>
                <c:pt idx="12116">
                  <c:v>47102.674880981445</c:v>
                </c:pt>
                <c:pt idx="12117">
                  <c:v>47404.145095825195</c:v>
                </c:pt>
                <c:pt idx="12118">
                  <c:v>46941.006546020508</c:v>
                </c:pt>
                <c:pt idx="12119">
                  <c:v>46941.006423950195</c:v>
                </c:pt>
                <c:pt idx="12120">
                  <c:v>50425.86994934082</c:v>
                </c:pt>
                <c:pt idx="12121">
                  <c:v>50425.86994934082</c:v>
                </c:pt>
                <c:pt idx="12122">
                  <c:v>49789.96369934082</c:v>
                </c:pt>
                <c:pt idx="12123">
                  <c:v>49762.178024291992</c:v>
                </c:pt>
                <c:pt idx="12124">
                  <c:v>51522.812698364258</c:v>
                </c:pt>
                <c:pt idx="12125">
                  <c:v>48557.062637329102</c:v>
                </c:pt>
                <c:pt idx="12126">
                  <c:v>48566.287063598633</c:v>
                </c:pt>
                <c:pt idx="12127">
                  <c:v>48217.773574829102</c:v>
                </c:pt>
                <c:pt idx="12128">
                  <c:v>48213.773574829102</c:v>
                </c:pt>
                <c:pt idx="12129">
                  <c:v>47856.861404418945</c:v>
                </c:pt>
                <c:pt idx="12130">
                  <c:v>48088.785415649414</c:v>
                </c:pt>
                <c:pt idx="12131">
                  <c:v>48079.560928344727</c:v>
                </c:pt>
                <c:pt idx="12132">
                  <c:v>46634.749465942383</c:v>
                </c:pt>
                <c:pt idx="12133">
                  <c:v>46634.749465942383</c:v>
                </c:pt>
                <c:pt idx="12134">
                  <c:v>47804.065078735352</c:v>
                </c:pt>
                <c:pt idx="12135">
                  <c:v>52901.863357543945</c:v>
                </c:pt>
                <c:pt idx="12136">
                  <c:v>50178.765884399414</c:v>
                </c:pt>
                <c:pt idx="12137">
                  <c:v>49031.635818481445</c:v>
                </c:pt>
                <c:pt idx="12138">
                  <c:v>47749.072830200195</c:v>
                </c:pt>
                <c:pt idx="12139">
                  <c:v>47758.297561645508</c:v>
                </c:pt>
                <c:pt idx="12140">
                  <c:v>47758.297805786133</c:v>
                </c:pt>
                <c:pt idx="12141">
                  <c:v>47758.297805786133</c:v>
                </c:pt>
                <c:pt idx="12142">
                  <c:v>47352.043655395508</c:v>
                </c:pt>
                <c:pt idx="12143">
                  <c:v>48098.193054199219</c:v>
                </c:pt>
                <c:pt idx="12144">
                  <c:v>48098.193054199219</c:v>
                </c:pt>
                <c:pt idx="12145">
                  <c:v>47598.464599609375</c:v>
                </c:pt>
                <c:pt idx="12146">
                  <c:v>47607.68896484375</c:v>
                </c:pt>
                <c:pt idx="12147">
                  <c:v>47598.464599609375</c:v>
                </c:pt>
                <c:pt idx="12148">
                  <c:v>49596.545791625977</c:v>
                </c:pt>
                <c:pt idx="12149">
                  <c:v>59550.188018798828</c:v>
                </c:pt>
                <c:pt idx="12150">
                  <c:v>51199.473709106445</c:v>
                </c:pt>
                <c:pt idx="12151">
                  <c:v>50997.469802856445</c:v>
                </c:pt>
                <c:pt idx="12152">
                  <c:v>46308.702835083008</c:v>
                </c:pt>
                <c:pt idx="12153">
                  <c:v>51956.349685668945</c:v>
                </c:pt>
                <c:pt idx="12154">
                  <c:v>55913.08918762207</c:v>
                </c:pt>
                <c:pt idx="12155">
                  <c:v>55839.979202270508</c:v>
                </c:pt>
                <c:pt idx="12156">
                  <c:v>56742.773162841797</c:v>
                </c:pt>
                <c:pt idx="12157">
                  <c:v>56746.777130126953</c:v>
                </c:pt>
                <c:pt idx="12158">
                  <c:v>57813.511138916016</c:v>
                </c:pt>
                <c:pt idx="12159">
                  <c:v>57430.576873779297</c:v>
                </c:pt>
                <c:pt idx="12160">
                  <c:v>57815.891387939453</c:v>
                </c:pt>
                <c:pt idx="12161">
                  <c:v>58213.744415283196</c:v>
                </c:pt>
                <c:pt idx="12162">
                  <c:v>58602.086456298828</c:v>
                </c:pt>
                <c:pt idx="12163">
                  <c:v>58602.086700439446</c:v>
                </c:pt>
                <c:pt idx="12164">
                  <c:v>58483.504913330078</c:v>
                </c:pt>
                <c:pt idx="12165">
                  <c:v>48869.940017700195</c:v>
                </c:pt>
                <c:pt idx="12166">
                  <c:v>50293.524490356445</c:v>
                </c:pt>
                <c:pt idx="12167">
                  <c:v>50293.524490356445</c:v>
                </c:pt>
                <c:pt idx="12168">
                  <c:v>50293.524490356445</c:v>
                </c:pt>
                <c:pt idx="12169">
                  <c:v>50293.524490356445</c:v>
                </c:pt>
                <c:pt idx="12170">
                  <c:v>50562.803787231445</c:v>
                </c:pt>
                <c:pt idx="12171">
                  <c:v>50493.643020629883</c:v>
                </c:pt>
                <c:pt idx="12172">
                  <c:v>50502.867385864258</c:v>
                </c:pt>
                <c:pt idx="12173">
                  <c:v>50502.56867980957</c:v>
                </c:pt>
                <c:pt idx="12174">
                  <c:v>46899.825820922852</c:v>
                </c:pt>
                <c:pt idx="12175">
                  <c:v>47763.230178833008</c:v>
                </c:pt>
                <c:pt idx="12176">
                  <c:v>47772.454788208008</c:v>
                </c:pt>
                <c:pt idx="12177">
                  <c:v>47420.454788208008</c:v>
                </c:pt>
                <c:pt idx="12178">
                  <c:v>56551.963043212891</c:v>
                </c:pt>
                <c:pt idx="12179">
                  <c:v>57427.822418212891</c:v>
                </c:pt>
                <c:pt idx="12180">
                  <c:v>51601.12825012207</c:v>
                </c:pt>
                <c:pt idx="12181">
                  <c:v>51627.65412902832</c:v>
                </c:pt>
                <c:pt idx="12182">
                  <c:v>51967.020950317376</c:v>
                </c:pt>
                <c:pt idx="12183">
                  <c:v>51847.116653442376</c:v>
                </c:pt>
                <c:pt idx="12184">
                  <c:v>47861.835342407227</c:v>
                </c:pt>
                <c:pt idx="12185">
                  <c:v>47861.835403442383</c:v>
                </c:pt>
                <c:pt idx="12186">
                  <c:v>46250.100784301758</c:v>
                </c:pt>
                <c:pt idx="12187">
                  <c:v>46186.425003051758</c:v>
                </c:pt>
                <c:pt idx="12188">
                  <c:v>45728.208694458008</c:v>
                </c:pt>
                <c:pt idx="12189">
                  <c:v>45933.743667602539</c:v>
                </c:pt>
                <c:pt idx="12190">
                  <c:v>46343.433486938477</c:v>
                </c:pt>
                <c:pt idx="12191">
                  <c:v>47666.75227355957</c:v>
                </c:pt>
                <c:pt idx="12192">
                  <c:v>47431.105972290039</c:v>
                </c:pt>
                <c:pt idx="12193">
                  <c:v>58988.827125549309</c:v>
                </c:pt>
                <c:pt idx="12194">
                  <c:v>59280.082008361809</c:v>
                </c:pt>
                <c:pt idx="12195">
                  <c:v>50984.746475219727</c:v>
                </c:pt>
                <c:pt idx="12196">
                  <c:v>50590.205642700195</c:v>
                </c:pt>
                <c:pt idx="12197">
                  <c:v>49759.913345336914</c:v>
                </c:pt>
                <c:pt idx="12198">
                  <c:v>46023.656494140625</c:v>
                </c:pt>
                <c:pt idx="12199">
                  <c:v>46379.026306152344</c:v>
                </c:pt>
                <c:pt idx="12200">
                  <c:v>46388.251098632813</c:v>
                </c:pt>
                <c:pt idx="12201">
                  <c:v>57536.994232177734</c:v>
                </c:pt>
                <c:pt idx="12202">
                  <c:v>57540.994293212891</c:v>
                </c:pt>
                <c:pt idx="12203">
                  <c:v>57550.219024658203</c:v>
                </c:pt>
                <c:pt idx="12204">
                  <c:v>57198.218902587891</c:v>
                </c:pt>
                <c:pt idx="12205">
                  <c:v>57188.994537353516</c:v>
                </c:pt>
                <c:pt idx="12206">
                  <c:v>56825.654434204102</c:v>
                </c:pt>
                <c:pt idx="12207">
                  <c:v>56715.945388793945</c:v>
                </c:pt>
                <c:pt idx="12208">
                  <c:v>56636.72102355957</c:v>
                </c:pt>
                <c:pt idx="12209">
                  <c:v>56632.720901489258</c:v>
                </c:pt>
                <c:pt idx="12210">
                  <c:v>64061.126907348626</c:v>
                </c:pt>
                <c:pt idx="12211">
                  <c:v>64333.933792114258</c:v>
                </c:pt>
                <c:pt idx="12212">
                  <c:v>50177.78450012207</c:v>
                </c:pt>
                <c:pt idx="12213">
                  <c:v>50601.712478637695</c:v>
                </c:pt>
                <c:pt idx="12214">
                  <c:v>48984.955154418945</c:v>
                </c:pt>
                <c:pt idx="12215">
                  <c:v>49175.769973754876</c:v>
                </c:pt>
                <c:pt idx="12216">
                  <c:v>49184.994583129876</c:v>
                </c:pt>
                <c:pt idx="12217">
                  <c:v>49184.99446105957</c:v>
                </c:pt>
                <c:pt idx="12218">
                  <c:v>50066.239944458008</c:v>
                </c:pt>
                <c:pt idx="12219">
                  <c:v>49775.736343383789</c:v>
                </c:pt>
                <c:pt idx="12220">
                  <c:v>49345.660293579102</c:v>
                </c:pt>
                <c:pt idx="12221">
                  <c:v>48450.169082641602</c:v>
                </c:pt>
                <c:pt idx="12222">
                  <c:v>48459.123062133782</c:v>
                </c:pt>
                <c:pt idx="12223">
                  <c:v>48459.123306274414</c:v>
                </c:pt>
                <c:pt idx="12224">
                  <c:v>48459.123306274414</c:v>
                </c:pt>
                <c:pt idx="12225">
                  <c:v>50606.420516967773</c:v>
                </c:pt>
                <c:pt idx="12226">
                  <c:v>46572.134353637695</c:v>
                </c:pt>
                <c:pt idx="12227">
                  <c:v>46581.358779907227</c:v>
                </c:pt>
                <c:pt idx="12228">
                  <c:v>46060.335525512695</c:v>
                </c:pt>
                <c:pt idx="12229">
                  <c:v>46307.124588012695</c:v>
                </c:pt>
                <c:pt idx="12230">
                  <c:v>46307.124649047852</c:v>
                </c:pt>
                <c:pt idx="12231">
                  <c:v>46307.124649047852</c:v>
                </c:pt>
                <c:pt idx="12232">
                  <c:v>46222.679641723633</c:v>
                </c:pt>
                <c:pt idx="12233">
                  <c:v>46184.093154907227</c:v>
                </c:pt>
                <c:pt idx="12234">
                  <c:v>45851.191604614258</c:v>
                </c:pt>
                <c:pt idx="12235">
                  <c:v>45715.081619262695</c:v>
                </c:pt>
                <c:pt idx="12236">
                  <c:v>45903.233413696289</c:v>
                </c:pt>
                <c:pt idx="12237">
                  <c:v>57625.400970458984</c:v>
                </c:pt>
                <c:pt idx="12238">
                  <c:v>57625.400970458984</c:v>
                </c:pt>
                <c:pt idx="12239">
                  <c:v>57625.401275634766</c:v>
                </c:pt>
                <c:pt idx="12240">
                  <c:v>51086.839065551758</c:v>
                </c:pt>
                <c:pt idx="12241">
                  <c:v>51086.839065551758</c:v>
                </c:pt>
                <c:pt idx="12242">
                  <c:v>50091.38655090332</c:v>
                </c:pt>
                <c:pt idx="12243">
                  <c:v>49408.282470703125</c:v>
                </c:pt>
                <c:pt idx="12244">
                  <c:v>49677.534057617188</c:v>
                </c:pt>
                <c:pt idx="12245">
                  <c:v>49843.661315917969</c:v>
                </c:pt>
                <c:pt idx="12246">
                  <c:v>50228.975769042969</c:v>
                </c:pt>
                <c:pt idx="12247">
                  <c:v>50139.456665039063</c:v>
                </c:pt>
                <c:pt idx="12248">
                  <c:v>49733.875442504883</c:v>
                </c:pt>
                <c:pt idx="12249">
                  <c:v>49367.37092590332</c:v>
                </c:pt>
                <c:pt idx="12250">
                  <c:v>49466.44563293457</c:v>
                </c:pt>
                <c:pt idx="12251">
                  <c:v>49336.235916137695</c:v>
                </c:pt>
                <c:pt idx="12252">
                  <c:v>56936.36946105957</c:v>
                </c:pt>
                <c:pt idx="12253">
                  <c:v>56936.36946105957</c:v>
                </c:pt>
                <c:pt idx="12254">
                  <c:v>56940.36946105957</c:v>
                </c:pt>
                <c:pt idx="12255">
                  <c:v>49920.24528503418</c:v>
                </c:pt>
                <c:pt idx="12256">
                  <c:v>49920.245590209961</c:v>
                </c:pt>
                <c:pt idx="12257">
                  <c:v>49187.933731079102</c:v>
                </c:pt>
                <c:pt idx="12258">
                  <c:v>48835.546951293945</c:v>
                </c:pt>
                <c:pt idx="12259">
                  <c:v>50507.082611083984</c:v>
                </c:pt>
                <c:pt idx="12260">
                  <c:v>50271.725540161126</c:v>
                </c:pt>
                <c:pt idx="12261">
                  <c:v>49403.096878051758</c:v>
                </c:pt>
                <c:pt idx="12262">
                  <c:v>49059.807693481445</c:v>
                </c:pt>
                <c:pt idx="12263">
                  <c:v>50599.004776000977</c:v>
                </c:pt>
                <c:pt idx="12264">
                  <c:v>50603.004776000977</c:v>
                </c:pt>
                <c:pt idx="12265">
                  <c:v>50612.229080200195</c:v>
                </c:pt>
                <c:pt idx="12266">
                  <c:v>56356.346145629883</c:v>
                </c:pt>
                <c:pt idx="12267">
                  <c:v>56356.34602355957</c:v>
                </c:pt>
                <c:pt idx="12268">
                  <c:v>58550.218658447266</c:v>
                </c:pt>
                <c:pt idx="12269">
                  <c:v>58304.710968017578</c:v>
                </c:pt>
                <c:pt idx="12270">
                  <c:v>49650.649757385254</c:v>
                </c:pt>
                <c:pt idx="12271">
                  <c:v>49650.649879455566</c:v>
                </c:pt>
                <c:pt idx="12272">
                  <c:v>49561.13077545166</c:v>
                </c:pt>
                <c:pt idx="12273">
                  <c:v>48719.945388793945</c:v>
                </c:pt>
                <c:pt idx="12274">
                  <c:v>48719.945449829102</c:v>
                </c:pt>
                <c:pt idx="12275">
                  <c:v>49201.818496704102</c:v>
                </c:pt>
                <c:pt idx="12276">
                  <c:v>48393.144668579102</c:v>
                </c:pt>
                <c:pt idx="12277">
                  <c:v>47470.584121704102</c:v>
                </c:pt>
                <c:pt idx="12278">
                  <c:v>49706.311187744141</c:v>
                </c:pt>
                <c:pt idx="12279">
                  <c:v>50186.044998168945</c:v>
                </c:pt>
                <c:pt idx="12280">
                  <c:v>49761.683547973633</c:v>
                </c:pt>
                <c:pt idx="12281">
                  <c:v>49917.793716430664</c:v>
                </c:pt>
                <c:pt idx="12282">
                  <c:v>49917.793838500977</c:v>
                </c:pt>
                <c:pt idx="12283">
                  <c:v>58661.802093505859</c:v>
                </c:pt>
                <c:pt idx="12284">
                  <c:v>58661.802093505859</c:v>
                </c:pt>
                <c:pt idx="12285">
                  <c:v>52279.256423950195</c:v>
                </c:pt>
                <c:pt idx="12286">
                  <c:v>52488.517410278313</c:v>
                </c:pt>
                <c:pt idx="12287">
                  <c:v>51077.86604309082</c:v>
                </c:pt>
                <c:pt idx="12288">
                  <c:v>51079.266677856445</c:v>
                </c:pt>
                <c:pt idx="12289">
                  <c:v>51816.076736450195</c:v>
                </c:pt>
                <c:pt idx="12290">
                  <c:v>48595.430374145508</c:v>
                </c:pt>
                <c:pt idx="12291">
                  <c:v>48462.86994934082</c:v>
                </c:pt>
                <c:pt idx="12292">
                  <c:v>48472.094436645508</c:v>
                </c:pt>
                <c:pt idx="12293">
                  <c:v>48472.094436645508</c:v>
                </c:pt>
                <c:pt idx="12294">
                  <c:v>48472.094436645508</c:v>
                </c:pt>
                <c:pt idx="12295">
                  <c:v>48414.041397094727</c:v>
                </c:pt>
                <c:pt idx="12296">
                  <c:v>48762.041397094727</c:v>
                </c:pt>
                <c:pt idx="12297">
                  <c:v>55799.662796020508</c:v>
                </c:pt>
                <c:pt idx="12298">
                  <c:v>55810.287307739258</c:v>
                </c:pt>
                <c:pt idx="12299">
                  <c:v>55860.457473754883</c:v>
                </c:pt>
                <c:pt idx="12300">
                  <c:v>62189.189224243164</c:v>
                </c:pt>
                <c:pt idx="12301">
                  <c:v>61571.057327270508</c:v>
                </c:pt>
                <c:pt idx="12302">
                  <c:v>50450.402908325195</c:v>
                </c:pt>
                <c:pt idx="12303">
                  <c:v>50452.660720825195</c:v>
                </c:pt>
                <c:pt idx="12304">
                  <c:v>50452.660720825195</c:v>
                </c:pt>
                <c:pt idx="12305">
                  <c:v>50230.277908325195</c:v>
                </c:pt>
                <c:pt idx="12306">
                  <c:v>50239.502334594727</c:v>
                </c:pt>
                <c:pt idx="12307">
                  <c:v>50843.834930419922</c:v>
                </c:pt>
                <c:pt idx="12308">
                  <c:v>51077.88883972168</c:v>
                </c:pt>
                <c:pt idx="12309">
                  <c:v>51087.113265991211</c:v>
                </c:pt>
                <c:pt idx="12310">
                  <c:v>48168.582168579102</c:v>
                </c:pt>
                <c:pt idx="12311">
                  <c:v>48217.410842895508</c:v>
                </c:pt>
                <c:pt idx="12312">
                  <c:v>48172.582229614258</c:v>
                </c:pt>
                <c:pt idx="12313">
                  <c:v>48181.806594848633</c:v>
                </c:pt>
                <c:pt idx="12314">
                  <c:v>48408.81379699707</c:v>
                </c:pt>
                <c:pt idx="12315">
                  <c:v>51506.545181274414</c:v>
                </c:pt>
                <c:pt idx="12316">
                  <c:v>52368.789871215813</c:v>
                </c:pt>
                <c:pt idx="12317">
                  <c:v>52119.01350402832</c:v>
                </c:pt>
                <c:pt idx="12318">
                  <c:v>52118.823806762695</c:v>
                </c:pt>
                <c:pt idx="12319">
                  <c:v>52021.16633605957</c:v>
                </c:pt>
                <c:pt idx="12320">
                  <c:v>51040.544265747063</c:v>
                </c:pt>
                <c:pt idx="12321">
                  <c:v>51087.169998168945</c:v>
                </c:pt>
                <c:pt idx="12322">
                  <c:v>51087.170730590813</c:v>
                </c:pt>
                <c:pt idx="12323">
                  <c:v>50326.775100708008</c:v>
                </c:pt>
                <c:pt idx="12324">
                  <c:v>50326.775100708008</c:v>
                </c:pt>
                <c:pt idx="12325">
                  <c:v>49941.460647583008</c:v>
                </c:pt>
                <c:pt idx="12326">
                  <c:v>51179.287368774414</c:v>
                </c:pt>
                <c:pt idx="12327">
                  <c:v>51179.28742980957</c:v>
                </c:pt>
                <c:pt idx="12328">
                  <c:v>58298.273345947266</c:v>
                </c:pt>
                <c:pt idx="12329">
                  <c:v>59752.74934387207</c:v>
                </c:pt>
                <c:pt idx="12330">
                  <c:v>50853.125564575195</c:v>
                </c:pt>
                <c:pt idx="12331">
                  <c:v>50886.362503051758</c:v>
                </c:pt>
                <c:pt idx="12332">
                  <c:v>50073.30696105957</c:v>
                </c:pt>
                <c:pt idx="12333">
                  <c:v>50822.96565246582</c:v>
                </c:pt>
                <c:pt idx="12334">
                  <c:v>50862.70442199707</c:v>
                </c:pt>
                <c:pt idx="12335">
                  <c:v>55916.761856079102</c:v>
                </c:pt>
                <c:pt idx="12336">
                  <c:v>55916.761917114258</c:v>
                </c:pt>
                <c:pt idx="12337">
                  <c:v>58199.484527587891</c:v>
                </c:pt>
                <c:pt idx="12338">
                  <c:v>58199.484466552734</c:v>
                </c:pt>
                <c:pt idx="12339">
                  <c:v>58443.899932861328</c:v>
                </c:pt>
                <c:pt idx="12340">
                  <c:v>58452.316925048828</c:v>
                </c:pt>
                <c:pt idx="12341">
                  <c:v>58439.092559814446</c:v>
                </c:pt>
                <c:pt idx="12342">
                  <c:v>59365.810333251946</c:v>
                </c:pt>
                <c:pt idx="12343">
                  <c:v>60619.213653564446</c:v>
                </c:pt>
                <c:pt idx="12344">
                  <c:v>59830.169464111328</c:v>
                </c:pt>
                <c:pt idx="12345">
                  <c:v>48647.903884887695</c:v>
                </c:pt>
                <c:pt idx="12346">
                  <c:v>48647.903396606445</c:v>
                </c:pt>
                <c:pt idx="12347">
                  <c:v>48213.76155090332</c:v>
                </c:pt>
                <c:pt idx="12348">
                  <c:v>48130.76008605957</c:v>
                </c:pt>
                <c:pt idx="12349">
                  <c:v>48164.074783325195</c:v>
                </c:pt>
                <c:pt idx="12350">
                  <c:v>47561.651443481445</c:v>
                </c:pt>
                <c:pt idx="12351">
                  <c:v>48940.152969360352</c:v>
                </c:pt>
                <c:pt idx="12352">
                  <c:v>49413.183364868164</c:v>
                </c:pt>
                <c:pt idx="12353">
                  <c:v>49108.243606567383</c:v>
                </c:pt>
                <c:pt idx="12354">
                  <c:v>49157.07209777832</c:v>
                </c:pt>
                <c:pt idx="12355">
                  <c:v>49072.236587524414</c:v>
                </c:pt>
                <c:pt idx="12356">
                  <c:v>49120.047927856445</c:v>
                </c:pt>
                <c:pt idx="12357">
                  <c:v>59898.838943481438</c:v>
                </c:pt>
                <c:pt idx="12358">
                  <c:v>60632.56819152832</c:v>
                </c:pt>
                <c:pt idx="12359">
                  <c:v>59961.39094543457</c:v>
                </c:pt>
                <c:pt idx="12360">
                  <c:v>49938.594314575195</c:v>
                </c:pt>
                <c:pt idx="12361">
                  <c:v>49205.88410949707</c:v>
                </c:pt>
                <c:pt idx="12362">
                  <c:v>49205.88410949707</c:v>
                </c:pt>
                <c:pt idx="12363">
                  <c:v>49205.884353637695</c:v>
                </c:pt>
                <c:pt idx="12364">
                  <c:v>48961.671951293945</c:v>
                </c:pt>
                <c:pt idx="12365">
                  <c:v>49241.894119262695</c:v>
                </c:pt>
                <c:pt idx="12366">
                  <c:v>47416.342971801758</c:v>
                </c:pt>
                <c:pt idx="12367">
                  <c:v>47703.555740356445</c:v>
                </c:pt>
                <c:pt idx="12368">
                  <c:v>48116.043167114258</c:v>
                </c:pt>
                <c:pt idx="12369">
                  <c:v>48116.043045043945</c:v>
                </c:pt>
                <c:pt idx="12370">
                  <c:v>47973.563919067376</c:v>
                </c:pt>
                <c:pt idx="12371">
                  <c:v>48423.25862121582</c:v>
                </c:pt>
                <c:pt idx="12372">
                  <c:v>56027.712432861328</c:v>
                </c:pt>
                <c:pt idx="12373">
                  <c:v>56347.194732666008</c:v>
                </c:pt>
                <c:pt idx="12374">
                  <c:v>56274.074737548828</c:v>
                </c:pt>
                <c:pt idx="12375">
                  <c:v>63617.42024230957</c:v>
                </c:pt>
                <c:pt idx="12376">
                  <c:v>50103.15315246582</c:v>
                </c:pt>
                <c:pt idx="12377">
                  <c:v>49691.027786254876</c:v>
                </c:pt>
                <c:pt idx="12378">
                  <c:v>50795.797927856445</c:v>
                </c:pt>
                <c:pt idx="12379">
                  <c:v>48450.110061645508</c:v>
                </c:pt>
                <c:pt idx="12380">
                  <c:v>48331.479202270508</c:v>
                </c:pt>
                <c:pt idx="12381">
                  <c:v>48911.912796020508</c:v>
                </c:pt>
                <c:pt idx="12382">
                  <c:v>50258.501251220703</c:v>
                </c:pt>
                <c:pt idx="12383">
                  <c:v>49022.638656616211</c:v>
                </c:pt>
                <c:pt idx="12384">
                  <c:v>48941.123275756836</c:v>
                </c:pt>
                <c:pt idx="12385">
                  <c:v>48822.219192504883</c:v>
                </c:pt>
                <c:pt idx="12386">
                  <c:v>48812.994766235352</c:v>
                </c:pt>
                <c:pt idx="12387">
                  <c:v>47005.957962036133</c:v>
                </c:pt>
                <c:pt idx="12388">
                  <c:v>47015.182388305664</c:v>
                </c:pt>
                <c:pt idx="12389">
                  <c:v>47011.982330322266</c:v>
                </c:pt>
                <c:pt idx="12390">
                  <c:v>51414.482498168945</c:v>
                </c:pt>
                <c:pt idx="12391">
                  <c:v>49825.736892700195</c:v>
                </c:pt>
                <c:pt idx="12392">
                  <c:v>47492.478607177734</c:v>
                </c:pt>
                <c:pt idx="12393">
                  <c:v>47356.368743896484</c:v>
                </c:pt>
                <c:pt idx="12394">
                  <c:v>49142.26057434082</c:v>
                </c:pt>
                <c:pt idx="12395">
                  <c:v>48679.120071411133</c:v>
                </c:pt>
                <c:pt idx="12396">
                  <c:v>48679.120315551758</c:v>
                </c:pt>
                <c:pt idx="12397">
                  <c:v>48679.120254516602</c:v>
                </c:pt>
                <c:pt idx="12398">
                  <c:v>48279.051223754883</c:v>
                </c:pt>
                <c:pt idx="12399">
                  <c:v>48406.646743774414</c:v>
                </c:pt>
                <c:pt idx="12400">
                  <c:v>48423.268569946289</c:v>
                </c:pt>
                <c:pt idx="12401">
                  <c:v>56709.475067138672</c:v>
                </c:pt>
                <c:pt idx="12402">
                  <c:v>57061.475067138672</c:v>
                </c:pt>
                <c:pt idx="12403">
                  <c:v>56709.475067138672</c:v>
                </c:pt>
                <c:pt idx="12404">
                  <c:v>60475.604583740234</c:v>
                </c:pt>
                <c:pt idx="12405">
                  <c:v>49923.436172485352</c:v>
                </c:pt>
                <c:pt idx="12406">
                  <c:v>49367.914627075195</c:v>
                </c:pt>
                <c:pt idx="12407">
                  <c:v>48808.309158325195</c:v>
                </c:pt>
                <c:pt idx="12408">
                  <c:v>48808.309158325195</c:v>
                </c:pt>
                <c:pt idx="12409">
                  <c:v>47852.583953857422</c:v>
                </c:pt>
                <c:pt idx="12410">
                  <c:v>47852.583953857422</c:v>
                </c:pt>
                <c:pt idx="12411">
                  <c:v>48626.481719970703</c:v>
                </c:pt>
                <c:pt idx="12412">
                  <c:v>48984.881790161133</c:v>
                </c:pt>
                <c:pt idx="12413">
                  <c:v>48746.547805786133</c:v>
                </c:pt>
                <c:pt idx="12414">
                  <c:v>48746.547805786133</c:v>
                </c:pt>
                <c:pt idx="12415">
                  <c:v>48746.547744750977</c:v>
                </c:pt>
                <c:pt idx="12416">
                  <c:v>48750.547805786133</c:v>
                </c:pt>
                <c:pt idx="12417">
                  <c:v>48759.772109985352</c:v>
                </c:pt>
                <c:pt idx="12418">
                  <c:v>58869.833038330078</c:v>
                </c:pt>
                <c:pt idx="12419">
                  <c:v>58869.833160400391</c:v>
                </c:pt>
                <c:pt idx="12420">
                  <c:v>50837.698806762695</c:v>
                </c:pt>
                <c:pt idx="12421">
                  <c:v>50576.369705200195</c:v>
                </c:pt>
                <c:pt idx="12422">
                  <c:v>50576.369705200195</c:v>
                </c:pt>
                <c:pt idx="12423">
                  <c:v>50406.549392700195</c:v>
                </c:pt>
                <c:pt idx="12424">
                  <c:v>50415.773818969727</c:v>
                </c:pt>
                <c:pt idx="12425">
                  <c:v>50406.549392700195</c:v>
                </c:pt>
                <c:pt idx="12426">
                  <c:v>50893.941848754883</c:v>
                </c:pt>
                <c:pt idx="12427">
                  <c:v>47809.246185302734</c:v>
                </c:pt>
                <c:pt idx="12428">
                  <c:v>58067.347259521484</c:v>
                </c:pt>
                <c:pt idx="12429">
                  <c:v>58974.562896728516</c:v>
                </c:pt>
                <c:pt idx="12430">
                  <c:v>58889.044036865234</c:v>
                </c:pt>
                <c:pt idx="12431">
                  <c:v>59017.202056884766</c:v>
                </c:pt>
                <c:pt idx="12432">
                  <c:v>59270.458465576172</c:v>
                </c:pt>
                <c:pt idx="12433">
                  <c:v>60737.054153442383</c:v>
                </c:pt>
                <c:pt idx="12434">
                  <c:v>60737.05403137207</c:v>
                </c:pt>
                <c:pt idx="12435">
                  <c:v>49952.381423950195</c:v>
                </c:pt>
                <c:pt idx="12436">
                  <c:v>49961.605911254883</c:v>
                </c:pt>
                <c:pt idx="12437">
                  <c:v>49805.895706176758</c:v>
                </c:pt>
                <c:pt idx="12438">
                  <c:v>46682.678436279297</c:v>
                </c:pt>
                <c:pt idx="12439">
                  <c:v>46667.166534423828</c:v>
                </c:pt>
                <c:pt idx="12440">
                  <c:v>46715.995086669922</c:v>
                </c:pt>
                <c:pt idx="12441">
                  <c:v>46471.783050537109</c:v>
                </c:pt>
                <c:pt idx="12442">
                  <c:v>47762.840057373047</c:v>
                </c:pt>
                <c:pt idx="12443">
                  <c:v>47762.840057373047</c:v>
                </c:pt>
                <c:pt idx="12444">
                  <c:v>50064.52131652832</c:v>
                </c:pt>
                <c:pt idx="12445">
                  <c:v>50064.52131652832</c:v>
                </c:pt>
                <c:pt idx="12446">
                  <c:v>50064.521438598633</c:v>
                </c:pt>
                <c:pt idx="12447">
                  <c:v>50632.354080200195</c:v>
                </c:pt>
                <c:pt idx="12448">
                  <c:v>50646.595657348633</c:v>
                </c:pt>
                <c:pt idx="12449">
                  <c:v>59566.643157958984</c:v>
                </c:pt>
                <c:pt idx="12450">
                  <c:v>52708.989944458008</c:v>
                </c:pt>
                <c:pt idx="12451">
                  <c:v>53027.485427856445</c:v>
                </c:pt>
                <c:pt idx="12452">
                  <c:v>53002.175857543945</c:v>
                </c:pt>
                <c:pt idx="12453">
                  <c:v>52929.065994262695</c:v>
                </c:pt>
                <c:pt idx="12454">
                  <c:v>47859.473037719727</c:v>
                </c:pt>
                <c:pt idx="12455">
                  <c:v>47859.473098754883</c:v>
                </c:pt>
                <c:pt idx="12456">
                  <c:v>48931.471572875977</c:v>
                </c:pt>
                <c:pt idx="12457">
                  <c:v>48940.695938110352</c:v>
                </c:pt>
                <c:pt idx="12458">
                  <c:v>48940.695999145508</c:v>
                </c:pt>
                <c:pt idx="12459">
                  <c:v>48931.471572875977</c:v>
                </c:pt>
                <c:pt idx="12460">
                  <c:v>48667.967300415039</c:v>
                </c:pt>
                <c:pt idx="12461">
                  <c:v>48620.156265258789</c:v>
                </c:pt>
                <c:pt idx="12462">
                  <c:v>59205.055374145508</c:v>
                </c:pt>
                <c:pt idx="12463">
                  <c:v>59115.536087036126</c:v>
                </c:pt>
                <c:pt idx="12464">
                  <c:v>58781.303985595703</c:v>
                </c:pt>
                <c:pt idx="12465">
                  <c:v>50773.915267944336</c:v>
                </c:pt>
                <c:pt idx="12466">
                  <c:v>47420.081924438477</c:v>
                </c:pt>
                <c:pt idx="12467">
                  <c:v>47420.081985473633</c:v>
                </c:pt>
                <c:pt idx="12468">
                  <c:v>47068.081985473633</c:v>
                </c:pt>
                <c:pt idx="12469">
                  <c:v>47068.081985473633</c:v>
                </c:pt>
                <c:pt idx="12470">
                  <c:v>50002.667510986328</c:v>
                </c:pt>
                <c:pt idx="12471">
                  <c:v>49964.36994934082</c:v>
                </c:pt>
                <c:pt idx="12472">
                  <c:v>50001.180252075195</c:v>
                </c:pt>
                <c:pt idx="12473">
                  <c:v>48779.557815551758</c:v>
                </c:pt>
                <c:pt idx="12474">
                  <c:v>48788.782302856445</c:v>
                </c:pt>
                <c:pt idx="12475">
                  <c:v>48722.660232543945</c:v>
                </c:pt>
                <c:pt idx="12476">
                  <c:v>48633.141128540039</c:v>
                </c:pt>
                <c:pt idx="12477">
                  <c:v>56496.089263916016</c:v>
                </c:pt>
                <c:pt idx="12478">
                  <c:v>56406.570098876953</c:v>
                </c:pt>
                <c:pt idx="12479">
                  <c:v>57556.632843017578</c:v>
                </c:pt>
                <c:pt idx="12480">
                  <c:v>50861.51496887207</c:v>
                </c:pt>
                <c:pt idx="12481">
                  <c:v>50318.408828735352</c:v>
                </c:pt>
                <c:pt idx="12482">
                  <c:v>49309.431922912598</c:v>
                </c:pt>
                <c:pt idx="12483">
                  <c:v>49834.458343505859</c:v>
                </c:pt>
                <c:pt idx="12484">
                  <c:v>49834.458404541016</c:v>
                </c:pt>
                <c:pt idx="12485">
                  <c:v>49321.690353393555</c:v>
                </c:pt>
                <c:pt idx="12486">
                  <c:v>49325.690414428711</c:v>
                </c:pt>
                <c:pt idx="12487">
                  <c:v>49334.914840698242</c:v>
                </c:pt>
                <c:pt idx="12488">
                  <c:v>49334.944290161133</c:v>
                </c:pt>
                <c:pt idx="12489">
                  <c:v>49325.719924926758</c:v>
                </c:pt>
                <c:pt idx="12490">
                  <c:v>48309.670120239258</c:v>
                </c:pt>
                <c:pt idx="12491">
                  <c:v>47272.052322387695</c:v>
                </c:pt>
                <c:pt idx="12492">
                  <c:v>47276.052383422852</c:v>
                </c:pt>
                <c:pt idx="12493">
                  <c:v>47268.852447509766</c:v>
                </c:pt>
                <c:pt idx="12494">
                  <c:v>58556.876602172852</c:v>
                </c:pt>
                <c:pt idx="12495">
                  <c:v>51701.017837524414</c:v>
                </c:pt>
                <c:pt idx="12496">
                  <c:v>52321.067947387695</c:v>
                </c:pt>
                <c:pt idx="12497">
                  <c:v>52405.558181762695</c:v>
                </c:pt>
                <c:pt idx="12498">
                  <c:v>52454.386795043945</c:v>
                </c:pt>
                <c:pt idx="12499">
                  <c:v>50998.664138793945</c:v>
                </c:pt>
                <c:pt idx="12500">
                  <c:v>50762.410476684563</c:v>
                </c:pt>
                <c:pt idx="12501">
                  <c:v>50762.410232543945</c:v>
                </c:pt>
                <c:pt idx="12502">
                  <c:v>49264.926834106445</c:v>
                </c:pt>
                <c:pt idx="12503">
                  <c:v>49274.151443481445</c:v>
                </c:pt>
                <c:pt idx="12504">
                  <c:v>49183.411697387695</c:v>
                </c:pt>
                <c:pt idx="12505">
                  <c:v>50717.447280883789</c:v>
                </c:pt>
                <c:pt idx="12506">
                  <c:v>50581.337539672844</c:v>
                </c:pt>
                <c:pt idx="12507">
                  <c:v>58684.087799072258</c:v>
                </c:pt>
                <c:pt idx="12508">
                  <c:v>58610.967681884758</c:v>
                </c:pt>
                <c:pt idx="12509">
                  <c:v>58537.857696533196</c:v>
                </c:pt>
                <c:pt idx="12510">
                  <c:v>50605.383987426758</c:v>
                </c:pt>
                <c:pt idx="12511">
                  <c:v>50105.817581176758</c:v>
                </c:pt>
                <c:pt idx="12512">
                  <c:v>50056.334854125977</c:v>
                </c:pt>
                <c:pt idx="12513">
                  <c:v>49657.795974731445</c:v>
                </c:pt>
                <c:pt idx="12514">
                  <c:v>47615.934951782227</c:v>
                </c:pt>
                <c:pt idx="12515">
                  <c:v>47615.934951782227</c:v>
                </c:pt>
                <c:pt idx="12516">
                  <c:v>48782.220291137695</c:v>
                </c:pt>
                <c:pt idx="12517">
                  <c:v>48791.444717407227</c:v>
                </c:pt>
                <c:pt idx="12518">
                  <c:v>48116.560195922852</c:v>
                </c:pt>
                <c:pt idx="12519">
                  <c:v>48120.560195922852</c:v>
                </c:pt>
                <c:pt idx="12520">
                  <c:v>48129.784622192383</c:v>
                </c:pt>
                <c:pt idx="12521">
                  <c:v>48356.791763305664</c:v>
                </c:pt>
                <c:pt idx="12522">
                  <c:v>50929.058486938477</c:v>
                </c:pt>
                <c:pt idx="12523">
                  <c:v>50933.05842590332</c:v>
                </c:pt>
                <c:pt idx="12524">
                  <c:v>58253.716827392578</c:v>
                </c:pt>
                <c:pt idx="12525">
                  <c:v>62398.149383544922</c:v>
                </c:pt>
                <c:pt idx="12526">
                  <c:v>61602.181976318359</c:v>
                </c:pt>
                <c:pt idx="12527">
                  <c:v>61611.759124755859</c:v>
                </c:pt>
                <c:pt idx="12528">
                  <c:v>62683.565628051758</c:v>
                </c:pt>
                <c:pt idx="12529">
                  <c:v>49802.684646606445</c:v>
                </c:pt>
                <c:pt idx="12530">
                  <c:v>50154.814895629876</c:v>
                </c:pt>
                <c:pt idx="12531">
                  <c:v>51916.62239074707</c:v>
                </c:pt>
                <c:pt idx="12532">
                  <c:v>51636.655349731438</c:v>
                </c:pt>
                <c:pt idx="12533">
                  <c:v>51636.656326293938</c:v>
                </c:pt>
                <c:pt idx="12534">
                  <c:v>58714.588958740234</c:v>
                </c:pt>
                <c:pt idx="12535">
                  <c:v>58714.589019775391</c:v>
                </c:pt>
                <c:pt idx="12536">
                  <c:v>58459.283233642578</c:v>
                </c:pt>
                <c:pt idx="12537">
                  <c:v>58468.507598876953</c:v>
                </c:pt>
                <c:pt idx="12538">
                  <c:v>58468.507598876953</c:v>
                </c:pt>
                <c:pt idx="12539">
                  <c:v>58459.283111572266</c:v>
                </c:pt>
                <c:pt idx="12540">
                  <c:v>50265.890884399414</c:v>
                </c:pt>
                <c:pt idx="12541">
                  <c:v>50096.534301757813</c:v>
                </c:pt>
                <c:pt idx="12542">
                  <c:v>48043.02619934082</c:v>
                </c:pt>
                <c:pt idx="12543">
                  <c:v>49780.16389465332</c:v>
                </c:pt>
                <c:pt idx="12544">
                  <c:v>49199.73030090332</c:v>
                </c:pt>
                <c:pt idx="12545">
                  <c:v>46440.918655395508</c:v>
                </c:pt>
                <c:pt idx="12546">
                  <c:v>47807.411148071289</c:v>
                </c:pt>
                <c:pt idx="12547">
                  <c:v>57078.288467407227</c:v>
                </c:pt>
                <c:pt idx="12548">
                  <c:v>56593.29426574707</c:v>
                </c:pt>
                <c:pt idx="12549">
                  <c:v>58384.487258911133</c:v>
                </c:pt>
                <c:pt idx="12550">
                  <c:v>58041.71174621582</c:v>
                </c:pt>
                <c:pt idx="12551">
                  <c:v>58041.71174621582</c:v>
                </c:pt>
                <c:pt idx="12552">
                  <c:v>58041.711685180664</c:v>
                </c:pt>
                <c:pt idx="12553">
                  <c:v>58432.046951293945</c:v>
                </c:pt>
                <c:pt idx="12554">
                  <c:v>58368.371353149414</c:v>
                </c:pt>
                <c:pt idx="12555">
                  <c:v>49365.889297485352</c:v>
                </c:pt>
                <c:pt idx="12556">
                  <c:v>49700.503875732422</c:v>
                </c:pt>
                <c:pt idx="12557">
                  <c:v>49709.728546142578</c:v>
                </c:pt>
                <c:pt idx="12558">
                  <c:v>48987.582244873047</c:v>
                </c:pt>
                <c:pt idx="12559">
                  <c:v>48789.285125732422</c:v>
                </c:pt>
                <c:pt idx="12560">
                  <c:v>49163.690017700195</c:v>
                </c:pt>
                <c:pt idx="12561">
                  <c:v>49163.660568237305</c:v>
                </c:pt>
                <c:pt idx="12562">
                  <c:v>48778.348068237305</c:v>
                </c:pt>
                <c:pt idx="12563">
                  <c:v>51637.311447143555</c:v>
                </c:pt>
                <c:pt idx="12564">
                  <c:v>51637.311447143555</c:v>
                </c:pt>
                <c:pt idx="12565">
                  <c:v>48493.561599731445</c:v>
                </c:pt>
                <c:pt idx="12566">
                  <c:v>50339.736038208008</c:v>
                </c:pt>
                <c:pt idx="12567">
                  <c:v>50348.960525512695</c:v>
                </c:pt>
                <c:pt idx="12568">
                  <c:v>50348.960525512695</c:v>
                </c:pt>
                <c:pt idx="12569">
                  <c:v>50339.73616027832</c:v>
                </c:pt>
                <c:pt idx="12570">
                  <c:v>49121.48371887207</c:v>
                </c:pt>
                <c:pt idx="12571">
                  <c:v>49204.845108032227</c:v>
                </c:pt>
                <c:pt idx="12572">
                  <c:v>49188.323623657227</c:v>
                </c:pt>
                <c:pt idx="12573">
                  <c:v>49390.769424438477</c:v>
                </c:pt>
                <c:pt idx="12574">
                  <c:v>47079.167617797852</c:v>
                </c:pt>
                <c:pt idx="12575">
                  <c:v>46964.234024047852</c:v>
                </c:pt>
                <c:pt idx="12576">
                  <c:v>46973.136917114258</c:v>
                </c:pt>
                <c:pt idx="12577">
                  <c:v>46973.13703918457</c:v>
                </c:pt>
                <c:pt idx="12578">
                  <c:v>46973.13703918457</c:v>
                </c:pt>
                <c:pt idx="12579">
                  <c:v>46680.418106079102</c:v>
                </c:pt>
                <c:pt idx="12580">
                  <c:v>49060.251708984375</c:v>
                </c:pt>
                <c:pt idx="12581">
                  <c:v>49064.251586914063</c:v>
                </c:pt>
                <c:pt idx="12582">
                  <c:v>49073.47607421875</c:v>
                </c:pt>
                <c:pt idx="12583">
                  <c:v>49064.251586914063</c:v>
                </c:pt>
                <c:pt idx="12584">
                  <c:v>49377.135391235352</c:v>
                </c:pt>
                <c:pt idx="12585">
                  <c:v>49946.069046020508</c:v>
                </c:pt>
                <c:pt idx="12586">
                  <c:v>48975.095230102539</c:v>
                </c:pt>
                <c:pt idx="12587">
                  <c:v>49022.90657043457</c:v>
                </c:pt>
                <c:pt idx="12588">
                  <c:v>46671.610427856445</c:v>
                </c:pt>
                <c:pt idx="12589">
                  <c:v>46655.745681762695</c:v>
                </c:pt>
                <c:pt idx="12590">
                  <c:v>47009.62434387207</c:v>
                </c:pt>
                <c:pt idx="12591">
                  <c:v>46936.724319458001</c:v>
                </c:pt>
                <c:pt idx="12592">
                  <c:v>46225.143630981445</c:v>
                </c:pt>
                <c:pt idx="12593">
                  <c:v>46264.630813598633</c:v>
                </c:pt>
                <c:pt idx="12594">
                  <c:v>51445.757461547852</c:v>
                </c:pt>
                <c:pt idx="12595">
                  <c:v>51831.071975708008</c:v>
                </c:pt>
                <c:pt idx="12596">
                  <c:v>56332.49250793457</c:v>
                </c:pt>
                <c:pt idx="12597">
                  <c:v>56727.031448364258</c:v>
                </c:pt>
                <c:pt idx="12598">
                  <c:v>57889.550491333008</c:v>
                </c:pt>
                <c:pt idx="12599">
                  <c:v>59828.555084228508</c:v>
                </c:pt>
                <c:pt idx="12600">
                  <c:v>51864.617141723626</c:v>
                </c:pt>
                <c:pt idx="12601">
                  <c:v>52641.624099731445</c:v>
                </c:pt>
                <c:pt idx="12602">
                  <c:v>52568.503616333008</c:v>
                </c:pt>
                <c:pt idx="12603">
                  <c:v>52495.393753051758</c:v>
                </c:pt>
                <c:pt idx="12604">
                  <c:v>50352.455032348633</c:v>
                </c:pt>
                <c:pt idx="12605">
                  <c:v>46617.737991333008</c:v>
                </c:pt>
                <c:pt idx="12606">
                  <c:v>47760.940811157227</c:v>
                </c:pt>
                <c:pt idx="12607">
                  <c:v>47695.02571105957</c:v>
                </c:pt>
                <c:pt idx="12608">
                  <c:v>49747.409271240234</c:v>
                </c:pt>
                <c:pt idx="12609">
                  <c:v>49747.409271240234</c:v>
                </c:pt>
                <c:pt idx="12610">
                  <c:v>50114.846878051758</c:v>
                </c:pt>
                <c:pt idx="12611">
                  <c:v>60102.864944458008</c:v>
                </c:pt>
                <c:pt idx="12612">
                  <c:v>60102.864944458008</c:v>
                </c:pt>
                <c:pt idx="12613">
                  <c:v>56590.367706298828</c:v>
                </c:pt>
                <c:pt idx="12614">
                  <c:v>56590.367706298828</c:v>
                </c:pt>
                <c:pt idx="12615">
                  <c:v>47673.725173950195</c:v>
                </c:pt>
                <c:pt idx="12616">
                  <c:v>48782.564834594727</c:v>
                </c:pt>
                <c:pt idx="12617">
                  <c:v>48782.564834594727</c:v>
                </c:pt>
                <c:pt idx="12618">
                  <c:v>48773.340408325195</c:v>
                </c:pt>
                <c:pt idx="12619">
                  <c:v>49057.484451293945</c:v>
                </c:pt>
                <c:pt idx="12620">
                  <c:v>49805.973602294922</c:v>
                </c:pt>
                <c:pt idx="12621">
                  <c:v>49800.956512451172</c:v>
                </c:pt>
                <c:pt idx="12622">
                  <c:v>49338.836090087891</c:v>
                </c:pt>
                <c:pt idx="12623">
                  <c:v>48458.324356079102</c:v>
                </c:pt>
                <c:pt idx="12624">
                  <c:v>48458.324356079102</c:v>
                </c:pt>
                <c:pt idx="12625">
                  <c:v>48204.956893920898</c:v>
                </c:pt>
                <c:pt idx="12626">
                  <c:v>60240.607864379876</c:v>
                </c:pt>
                <c:pt idx="12627">
                  <c:v>61807.641799926758</c:v>
                </c:pt>
                <c:pt idx="12628">
                  <c:v>62002.614944458008</c:v>
                </c:pt>
                <c:pt idx="12629">
                  <c:v>61702.591506958008</c:v>
                </c:pt>
                <c:pt idx="12630">
                  <c:v>48844.091506958008</c:v>
                </c:pt>
                <c:pt idx="12631">
                  <c:v>48844.091506958008</c:v>
                </c:pt>
                <c:pt idx="12632">
                  <c:v>48844.091506958008</c:v>
                </c:pt>
                <c:pt idx="12633">
                  <c:v>48844.091506958008</c:v>
                </c:pt>
                <c:pt idx="12634">
                  <c:v>50202.059951782227</c:v>
                </c:pt>
                <c:pt idx="12635">
                  <c:v>49748.435928344727</c:v>
                </c:pt>
                <c:pt idx="12636">
                  <c:v>49739.211502075195</c:v>
                </c:pt>
                <c:pt idx="12637">
                  <c:v>49144.572647094727</c:v>
                </c:pt>
                <c:pt idx="12638">
                  <c:v>49144.572647094727</c:v>
                </c:pt>
                <c:pt idx="12639">
                  <c:v>50967.927810668945</c:v>
                </c:pt>
                <c:pt idx="12640">
                  <c:v>48178.35432434082</c:v>
                </c:pt>
                <c:pt idx="12641">
                  <c:v>47936.754592895508</c:v>
                </c:pt>
                <c:pt idx="12642">
                  <c:v>47791.28596496582</c:v>
                </c:pt>
                <c:pt idx="12643">
                  <c:v>47791.286087036133</c:v>
                </c:pt>
                <c:pt idx="12644">
                  <c:v>48018.293228149414</c:v>
                </c:pt>
                <c:pt idx="12645">
                  <c:v>50674.39338684082</c:v>
                </c:pt>
                <c:pt idx="12646">
                  <c:v>50723.22200012207</c:v>
                </c:pt>
                <c:pt idx="12647">
                  <c:v>49934.272903442376</c:v>
                </c:pt>
                <c:pt idx="12648">
                  <c:v>48989.901077270508</c:v>
                </c:pt>
                <c:pt idx="12649">
                  <c:v>49113.48274230957</c:v>
                </c:pt>
                <c:pt idx="12650">
                  <c:v>49031.036819458008</c:v>
                </c:pt>
                <c:pt idx="12651">
                  <c:v>47832.682083129876</c:v>
                </c:pt>
                <c:pt idx="12652">
                  <c:v>48672.39778137207</c:v>
                </c:pt>
                <c:pt idx="12653">
                  <c:v>49296.857009887695</c:v>
                </c:pt>
                <c:pt idx="12654">
                  <c:v>49464.14778137207</c:v>
                </c:pt>
                <c:pt idx="12655">
                  <c:v>49464.14778137207</c:v>
                </c:pt>
                <c:pt idx="12656">
                  <c:v>49112.14778137207</c:v>
                </c:pt>
                <c:pt idx="12657">
                  <c:v>48256.16926574707</c:v>
                </c:pt>
                <c:pt idx="12658">
                  <c:v>48265.393753051758</c:v>
                </c:pt>
                <c:pt idx="12659">
                  <c:v>48082.4296875</c:v>
                </c:pt>
                <c:pt idx="12660">
                  <c:v>48852.838455200195</c:v>
                </c:pt>
                <c:pt idx="12661">
                  <c:v>47212.834121704102</c:v>
                </c:pt>
                <c:pt idx="12662">
                  <c:v>47222.058486938477</c:v>
                </c:pt>
                <c:pt idx="12663">
                  <c:v>47212.834060668945</c:v>
                </c:pt>
                <c:pt idx="12664">
                  <c:v>51021.59260559082</c:v>
                </c:pt>
                <c:pt idx="12665">
                  <c:v>51017.592727661126</c:v>
                </c:pt>
                <c:pt idx="12666">
                  <c:v>46649.96435546875</c:v>
                </c:pt>
                <c:pt idx="12667">
                  <c:v>46659.188720703125</c:v>
                </c:pt>
                <c:pt idx="12668">
                  <c:v>46659.78564453125</c:v>
                </c:pt>
                <c:pt idx="12669">
                  <c:v>46307.78564453125</c:v>
                </c:pt>
                <c:pt idx="12670">
                  <c:v>46298.561218261719</c:v>
                </c:pt>
                <c:pt idx="12671">
                  <c:v>46057.07958984375</c:v>
                </c:pt>
                <c:pt idx="12672">
                  <c:v>50921.723831176758</c:v>
                </c:pt>
                <c:pt idx="12673">
                  <c:v>50930.948501586914</c:v>
                </c:pt>
                <c:pt idx="12674">
                  <c:v>51077.834060668938</c:v>
                </c:pt>
                <c:pt idx="12675">
                  <c:v>50978.853103637695</c:v>
                </c:pt>
                <c:pt idx="12676">
                  <c:v>50740.42463684082</c:v>
                </c:pt>
                <c:pt idx="12677">
                  <c:v>51125.739212036126</c:v>
                </c:pt>
                <c:pt idx="12678">
                  <c:v>51116.514602661126</c:v>
                </c:pt>
                <c:pt idx="12679">
                  <c:v>47419.998916625977</c:v>
                </c:pt>
                <c:pt idx="12680">
                  <c:v>47429.223342895508</c:v>
                </c:pt>
                <c:pt idx="12681">
                  <c:v>47009.177688598633</c:v>
                </c:pt>
                <c:pt idx="12682">
                  <c:v>47009.177627563477</c:v>
                </c:pt>
                <c:pt idx="12683">
                  <c:v>48832.475784301758</c:v>
                </c:pt>
                <c:pt idx="12684">
                  <c:v>48832.475662231445</c:v>
                </c:pt>
                <c:pt idx="12685">
                  <c:v>48832.475784301758</c:v>
                </c:pt>
                <c:pt idx="12686">
                  <c:v>48832.446273803711</c:v>
                </c:pt>
                <c:pt idx="12687">
                  <c:v>49160.821655273438</c:v>
                </c:pt>
                <c:pt idx="12688">
                  <c:v>49160.821655273438</c:v>
                </c:pt>
                <c:pt idx="12689">
                  <c:v>49160.821655273438</c:v>
                </c:pt>
                <c:pt idx="12690">
                  <c:v>50937.607131958008</c:v>
                </c:pt>
                <c:pt idx="12691">
                  <c:v>50938.277297973626</c:v>
                </c:pt>
                <c:pt idx="12692">
                  <c:v>50632.903396606445</c:v>
                </c:pt>
                <c:pt idx="12693">
                  <c:v>50632.90364074707</c:v>
                </c:pt>
                <c:pt idx="12694">
                  <c:v>47254.340530395508</c:v>
                </c:pt>
                <c:pt idx="12695">
                  <c:v>47258.340347290039</c:v>
                </c:pt>
                <c:pt idx="12696">
                  <c:v>47206.194778442383</c:v>
                </c:pt>
                <c:pt idx="12697">
                  <c:v>47206.194778442383</c:v>
                </c:pt>
                <c:pt idx="12698">
                  <c:v>49060.524124145508</c:v>
                </c:pt>
                <c:pt idx="12699">
                  <c:v>50104.826736450195</c:v>
                </c:pt>
                <c:pt idx="12700">
                  <c:v>50114.051223754883</c:v>
                </c:pt>
                <c:pt idx="12701">
                  <c:v>50114.051223754883</c:v>
                </c:pt>
                <c:pt idx="12702">
                  <c:v>49475.922180175781</c:v>
                </c:pt>
                <c:pt idx="12703">
                  <c:v>49479.922241210938</c:v>
                </c:pt>
                <c:pt idx="12704">
                  <c:v>49489.146667480469</c:v>
                </c:pt>
                <c:pt idx="12705">
                  <c:v>50493.84114074707</c:v>
                </c:pt>
                <c:pt idx="12706">
                  <c:v>50493.84114074707</c:v>
                </c:pt>
                <c:pt idx="12707">
                  <c:v>50361.050369262695</c:v>
                </c:pt>
                <c:pt idx="12708">
                  <c:v>49518.718231201172</c:v>
                </c:pt>
                <c:pt idx="12709">
                  <c:v>46604.284927368164</c:v>
                </c:pt>
                <c:pt idx="12710">
                  <c:v>49257.594680786133</c:v>
                </c:pt>
                <c:pt idx="12711">
                  <c:v>49396.332962036133</c:v>
                </c:pt>
                <c:pt idx="12712">
                  <c:v>50395.114456176758</c:v>
                </c:pt>
                <c:pt idx="12713">
                  <c:v>50479.604934692376</c:v>
                </c:pt>
                <c:pt idx="12714">
                  <c:v>50479.604202270508</c:v>
                </c:pt>
                <c:pt idx="12715">
                  <c:v>50479.604446411126</c:v>
                </c:pt>
                <c:pt idx="12716">
                  <c:v>48418.995803833001</c:v>
                </c:pt>
                <c:pt idx="12717">
                  <c:v>48253.603225708008</c:v>
                </c:pt>
                <c:pt idx="12718">
                  <c:v>54741.500564575188</c:v>
                </c:pt>
                <c:pt idx="12719">
                  <c:v>54750.72492980957</c:v>
                </c:pt>
                <c:pt idx="12720">
                  <c:v>50543.565017700195</c:v>
                </c:pt>
                <c:pt idx="12721">
                  <c:v>50552.789443969727</c:v>
                </c:pt>
                <c:pt idx="12722">
                  <c:v>50543.863845825195</c:v>
                </c:pt>
                <c:pt idx="12723">
                  <c:v>50539.863845825195</c:v>
                </c:pt>
                <c:pt idx="12724">
                  <c:v>49556.965408325195</c:v>
                </c:pt>
                <c:pt idx="12725">
                  <c:v>49557.371658325195</c:v>
                </c:pt>
                <c:pt idx="12726">
                  <c:v>49557.371658325195</c:v>
                </c:pt>
                <c:pt idx="12727">
                  <c:v>50570.006271362305</c:v>
                </c:pt>
                <c:pt idx="12728">
                  <c:v>50570.006271362305</c:v>
                </c:pt>
                <c:pt idx="12729">
                  <c:v>50570.006271362305</c:v>
                </c:pt>
                <c:pt idx="12730">
                  <c:v>50570.006271362305</c:v>
                </c:pt>
                <c:pt idx="12731">
                  <c:v>49863.904190063477</c:v>
                </c:pt>
                <c:pt idx="12732">
                  <c:v>49161.917922973626</c:v>
                </c:pt>
                <c:pt idx="12733">
                  <c:v>49526.657302856445</c:v>
                </c:pt>
                <c:pt idx="12734">
                  <c:v>49453.758132934563</c:v>
                </c:pt>
                <c:pt idx="12735">
                  <c:v>50577.550918579102</c:v>
                </c:pt>
                <c:pt idx="12736">
                  <c:v>50462.617385864258</c:v>
                </c:pt>
                <c:pt idx="12737">
                  <c:v>50406.737503051758</c:v>
                </c:pt>
                <c:pt idx="12738">
                  <c:v>50229.975662231445</c:v>
                </c:pt>
                <c:pt idx="12739">
                  <c:v>50090.541458129883</c:v>
                </c:pt>
                <c:pt idx="12740">
                  <c:v>49630.802581787109</c:v>
                </c:pt>
                <c:pt idx="12741">
                  <c:v>49634.802886962891</c:v>
                </c:pt>
                <c:pt idx="12742">
                  <c:v>49644.027496337891</c:v>
                </c:pt>
                <c:pt idx="12743">
                  <c:v>49886.523590087891</c:v>
                </c:pt>
                <c:pt idx="12744">
                  <c:v>49725.647430419922</c:v>
                </c:pt>
                <c:pt idx="12745">
                  <c:v>49710.487640380859</c:v>
                </c:pt>
                <c:pt idx="12746">
                  <c:v>49710.487701416016</c:v>
                </c:pt>
                <c:pt idx="12747">
                  <c:v>50311.52424621582</c:v>
                </c:pt>
                <c:pt idx="12748">
                  <c:v>50311.52424621582</c:v>
                </c:pt>
                <c:pt idx="12749">
                  <c:v>58067.348068237305</c:v>
                </c:pt>
                <c:pt idx="12750">
                  <c:v>47825.288467407227</c:v>
                </c:pt>
                <c:pt idx="12751">
                  <c:v>47816.064041137695</c:v>
                </c:pt>
                <c:pt idx="12752">
                  <c:v>46426.504211425781</c:v>
                </c:pt>
                <c:pt idx="12753">
                  <c:v>46430.504211425781</c:v>
                </c:pt>
                <c:pt idx="12754">
                  <c:v>46571.558837890625</c:v>
                </c:pt>
                <c:pt idx="12755">
                  <c:v>45702.60400390625</c:v>
                </c:pt>
                <c:pt idx="12756">
                  <c:v>45935.67236328125</c:v>
                </c:pt>
                <c:pt idx="12757">
                  <c:v>46943.060195922852</c:v>
                </c:pt>
                <c:pt idx="12758">
                  <c:v>46947.060134887695</c:v>
                </c:pt>
                <c:pt idx="12759">
                  <c:v>46942.328689575195</c:v>
                </c:pt>
                <c:pt idx="12760">
                  <c:v>47928.077346801758</c:v>
                </c:pt>
                <c:pt idx="12761">
                  <c:v>47631.67512512207</c:v>
                </c:pt>
                <c:pt idx="12762">
                  <c:v>47631.67512512207</c:v>
                </c:pt>
                <c:pt idx="12763">
                  <c:v>47632.284622192383</c:v>
                </c:pt>
                <c:pt idx="12764">
                  <c:v>47481.660598754883</c:v>
                </c:pt>
                <c:pt idx="12765">
                  <c:v>61790.816116333008</c:v>
                </c:pt>
                <c:pt idx="12766">
                  <c:v>61475.93830871582</c:v>
                </c:pt>
                <c:pt idx="12767">
                  <c:v>60477.555862426743</c:v>
                </c:pt>
                <c:pt idx="12768">
                  <c:v>60653.869338989243</c:v>
                </c:pt>
                <c:pt idx="12769">
                  <c:v>60653.869094848626</c:v>
                </c:pt>
                <c:pt idx="12770">
                  <c:v>60659.367385864243</c:v>
                </c:pt>
                <c:pt idx="12771">
                  <c:v>60666.668777465806</c:v>
                </c:pt>
                <c:pt idx="12772">
                  <c:v>46421.020950317383</c:v>
                </c:pt>
                <c:pt idx="12773">
                  <c:v>45938.476211547852</c:v>
                </c:pt>
                <c:pt idx="12774">
                  <c:v>45947.700576782227</c:v>
                </c:pt>
                <c:pt idx="12775">
                  <c:v>48514.429542541504</c:v>
                </c:pt>
                <c:pt idx="12776">
                  <c:v>48514.429481506348</c:v>
                </c:pt>
                <c:pt idx="12777">
                  <c:v>48514.429481506348</c:v>
                </c:pt>
                <c:pt idx="12778">
                  <c:v>48395.495887756348</c:v>
                </c:pt>
                <c:pt idx="12779">
                  <c:v>56922.511322021484</c:v>
                </c:pt>
                <c:pt idx="12780">
                  <c:v>49307.617752075195</c:v>
                </c:pt>
                <c:pt idx="12781">
                  <c:v>49941.445999145508</c:v>
                </c:pt>
                <c:pt idx="12782">
                  <c:v>49770.362869262695</c:v>
                </c:pt>
                <c:pt idx="12783">
                  <c:v>49891.874588012695</c:v>
                </c:pt>
                <c:pt idx="12784">
                  <c:v>49891.874588012695</c:v>
                </c:pt>
                <c:pt idx="12785">
                  <c:v>50229.63313293457</c:v>
                </c:pt>
                <c:pt idx="12786">
                  <c:v>50229.84797668457</c:v>
                </c:pt>
                <c:pt idx="12787">
                  <c:v>50024.581619262695</c:v>
                </c:pt>
                <c:pt idx="12788">
                  <c:v>50024.581497192376</c:v>
                </c:pt>
                <c:pt idx="12789">
                  <c:v>49935.062454223626</c:v>
                </c:pt>
                <c:pt idx="12790">
                  <c:v>50053.994094848626</c:v>
                </c:pt>
                <c:pt idx="12791">
                  <c:v>48224.65657043457</c:v>
                </c:pt>
                <c:pt idx="12792">
                  <c:v>48224.656936645508</c:v>
                </c:pt>
                <c:pt idx="12793">
                  <c:v>48475.481155395508</c:v>
                </c:pt>
                <c:pt idx="12794">
                  <c:v>48718.122024536133</c:v>
                </c:pt>
                <c:pt idx="12795">
                  <c:v>50503.69953918457</c:v>
                </c:pt>
                <c:pt idx="12796">
                  <c:v>49174.160842895508</c:v>
                </c:pt>
                <c:pt idx="12797">
                  <c:v>49611.80012512207</c:v>
                </c:pt>
                <c:pt idx="12798">
                  <c:v>49611.80012512207</c:v>
                </c:pt>
                <c:pt idx="12799">
                  <c:v>49662.456970214844</c:v>
                </c:pt>
                <c:pt idx="12800">
                  <c:v>46999.70783996582</c:v>
                </c:pt>
                <c:pt idx="12801">
                  <c:v>48103.599197387695</c:v>
                </c:pt>
                <c:pt idx="12802">
                  <c:v>47563.336990356445</c:v>
                </c:pt>
                <c:pt idx="12803">
                  <c:v>50508.855606079102</c:v>
                </c:pt>
                <c:pt idx="12804">
                  <c:v>50518.080032348633</c:v>
                </c:pt>
                <c:pt idx="12805">
                  <c:v>50508.855606079102</c:v>
                </c:pt>
                <c:pt idx="12806">
                  <c:v>46782.710586547852</c:v>
                </c:pt>
                <c:pt idx="12807">
                  <c:v>47138.710647583008</c:v>
                </c:pt>
                <c:pt idx="12808">
                  <c:v>47147.935012817383</c:v>
                </c:pt>
                <c:pt idx="12809">
                  <c:v>59352.511016845703</c:v>
                </c:pt>
                <c:pt idx="12810">
                  <c:v>49226.891189575195</c:v>
                </c:pt>
                <c:pt idx="12811">
                  <c:v>49694.031814575195</c:v>
                </c:pt>
                <c:pt idx="12812">
                  <c:v>49703.256240844727</c:v>
                </c:pt>
                <c:pt idx="12813">
                  <c:v>49718.316970825195</c:v>
                </c:pt>
                <c:pt idx="12814">
                  <c:v>49366.316970825195</c:v>
                </c:pt>
                <c:pt idx="12815">
                  <c:v>48505.144119262695</c:v>
                </c:pt>
                <c:pt idx="12816">
                  <c:v>48505.551345825195</c:v>
                </c:pt>
                <c:pt idx="12817">
                  <c:v>48505.551345825195</c:v>
                </c:pt>
                <c:pt idx="12818">
                  <c:v>48505.551345825195</c:v>
                </c:pt>
                <c:pt idx="12819">
                  <c:v>48857.551345825195</c:v>
                </c:pt>
                <c:pt idx="12820">
                  <c:v>48857.551345825195</c:v>
                </c:pt>
                <c:pt idx="12821">
                  <c:v>49196.694900512695</c:v>
                </c:pt>
                <c:pt idx="12822">
                  <c:v>49500.219131469727</c:v>
                </c:pt>
                <c:pt idx="12823">
                  <c:v>49500.219192504883</c:v>
                </c:pt>
                <c:pt idx="12824">
                  <c:v>49500.219192504883</c:v>
                </c:pt>
                <c:pt idx="12825">
                  <c:v>49385.357620239258</c:v>
                </c:pt>
                <c:pt idx="12826">
                  <c:v>49316.247817993164</c:v>
                </c:pt>
                <c:pt idx="12827">
                  <c:v>49252.351943969727</c:v>
                </c:pt>
                <c:pt idx="12828">
                  <c:v>49420.839981079102</c:v>
                </c:pt>
                <c:pt idx="12829">
                  <c:v>48745.118240356445</c:v>
                </c:pt>
                <c:pt idx="12830">
                  <c:v>48754.342788696289</c:v>
                </c:pt>
                <c:pt idx="12831">
                  <c:v>48745.118362426758</c:v>
                </c:pt>
                <c:pt idx="12832">
                  <c:v>48450.705215454102</c:v>
                </c:pt>
                <c:pt idx="12833">
                  <c:v>48449.486465454102</c:v>
                </c:pt>
                <c:pt idx="12834">
                  <c:v>48449.486404418945</c:v>
                </c:pt>
                <c:pt idx="12835">
                  <c:v>47997.095840454102</c:v>
                </c:pt>
                <c:pt idx="12836">
                  <c:v>48383.629104614258</c:v>
                </c:pt>
                <c:pt idx="12837">
                  <c:v>47670.31494140625</c:v>
                </c:pt>
                <c:pt idx="12838">
                  <c:v>59753.080596923828</c:v>
                </c:pt>
                <c:pt idx="12839">
                  <c:v>59787.557281494141</c:v>
                </c:pt>
                <c:pt idx="12840">
                  <c:v>48429.198623657227</c:v>
                </c:pt>
                <c:pt idx="12841">
                  <c:v>49617.93342590332</c:v>
                </c:pt>
                <c:pt idx="12842">
                  <c:v>49617.933670043945</c:v>
                </c:pt>
                <c:pt idx="12843">
                  <c:v>49265.933670043945</c:v>
                </c:pt>
                <c:pt idx="12844">
                  <c:v>48802.795486450195</c:v>
                </c:pt>
                <c:pt idx="12845">
                  <c:v>48737.690505981445</c:v>
                </c:pt>
                <c:pt idx="12846">
                  <c:v>47930.574295043945</c:v>
                </c:pt>
                <c:pt idx="12847">
                  <c:v>50197.568923950195</c:v>
                </c:pt>
                <c:pt idx="12848">
                  <c:v>49291.55207824707</c:v>
                </c:pt>
                <c:pt idx="12849">
                  <c:v>49300.776565551758</c:v>
                </c:pt>
                <c:pt idx="12850">
                  <c:v>56320.10823059082</c:v>
                </c:pt>
                <c:pt idx="12851">
                  <c:v>56088.39485168457</c:v>
                </c:pt>
                <c:pt idx="12852">
                  <c:v>57085.402908325188</c:v>
                </c:pt>
                <c:pt idx="12853">
                  <c:v>56361.544998168938</c:v>
                </c:pt>
                <c:pt idx="12854">
                  <c:v>60218.033599853516</c:v>
                </c:pt>
                <c:pt idx="12855">
                  <c:v>50092.938064575195</c:v>
                </c:pt>
                <c:pt idx="12856">
                  <c:v>50092.938064575195</c:v>
                </c:pt>
                <c:pt idx="12857">
                  <c:v>51015.729080200195</c:v>
                </c:pt>
                <c:pt idx="12858">
                  <c:v>51009.329071044922</c:v>
                </c:pt>
                <c:pt idx="12859">
                  <c:v>48254.624954223626</c:v>
                </c:pt>
                <c:pt idx="12860">
                  <c:v>48254.624954223626</c:v>
                </c:pt>
                <c:pt idx="12861">
                  <c:v>54330.339385986328</c:v>
                </c:pt>
                <c:pt idx="12862">
                  <c:v>56329.133010864258</c:v>
                </c:pt>
                <c:pt idx="12863">
                  <c:v>56256.012893676758</c:v>
                </c:pt>
                <c:pt idx="12864">
                  <c:v>56077.902931213379</c:v>
                </c:pt>
                <c:pt idx="12865">
                  <c:v>55126.300025939941</c:v>
                </c:pt>
                <c:pt idx="12866">
                  <c:v>55135.524452209473</c:v>
                </c:pt>
                <c:pt idx="12867">
                  <c:v>54906.698463439941</c:v>
                </c:pt>
                <c:pt idx="12868">
                  <c:v>57807.933334350586</c:v>
                </c:pt>
                <c:pt idx="12869">
                  <c:v>57816.40690612793</c:v>
                </c:pt>
                <c:pt idx="12870">
                  <c:v>61337.352249145493</c:v>
                </c:pt>
                <c:pt idx="12871">
                  <c:v>61345.967971801743</c:v>
                </c:pt>
                <c:pt idx="12872">
                  <c:v>62036.111282348626</c:v>
                </c:pt>
                <c:pt idx="12873">
                  <c:v>49342.583389282227</c:v>
                </c:pt>
                <c:pt idx="12874">
                  <c:v>50058.061538696289</c:v>
                </c:pt>
                <c:pt idx="12875">
                  <c:v>49696.648880004883</c:v>
                </c:pt>
                <c:pt idx="12876">
                  <c:v>49700.648941040039</c:v>
                </c:pt>
                <c:pt idx="12877">
                  <c:v>49709.873245239258</c:v>
                </c:pt>
                <c:pt idx="12878">
                  <c:v>50050.976348876953</c:v>
                </c:pt>
                <c:pt idx="12879">
                  <c:v>51048.329864501953</c:v>
                </c:pt>
                <c:pt idx="12880">
                  <c:v>50950.672637939453</c:v>
                </c:pt>
                <c:pt idx="12881">
                  <c:v>48683.965972900391</c:v>
                </c:pt>
                <c:pt idx="12882">
                  <c:v>48683.966094970703</c:v>
                </c:pt>
                <c:pt idx="12883">
                  <c:v>50865.777053833001</c:v>
                </c:pt>
                <c:pt idx="12884">
                  <c:v>50865.776931762688</c:v>
                </c:pt>
                <c:pt idx="12885">
                  <c:v>49430.896072387695</c:v>
                </c:pt>
                <c:pt idx="12886">
                  <c:v>49740.742172241211</c:v>
                </c:pt>
                <c:pt idx="12887">
                  <c:v>48871.186416625977</c:v>
                </c:pt>
                <c:pt idx="12888">
                  <c:v>48870.524368286133</c:v>
                </c:pt>
                <c:pt idx="12889">
                  <c:v>48870.524490356445</c:v>
                </c:pt>
                <c:pt idx="12890">
                  <c:v>49422.605545043945</c:v>
                </c:pt>
                <c:pt idx="12891">
                  <c:v>49422.605667114258</c:v>
                </c:pt>
                <c:pt idx="12892">
                  <c:v>49426.605545043945</c:v>
                </c:pt>
                <c:pt idx="12893">
                  <c:v>48860.379592895508</c:v>
                </c:pt>
                <c:pt idx="12894">
                  <c:v>49907.562210083001</c:v>
                </c:pt>
                <c:pt idx="12895">
                  <c:v>49908.192092895501</c:v>
                </c:pt>
                <c:pt idx="12896">
                  <c:v>49841.870269775391</c:v>
                </c:pt>
                <c:pt idx="12897">
                  <c:v>49664.935699462891</c:v>
                </c:pt>
                <c:pt idx="12898">
                  <c:v>59129.350799560547</c:v>
                </c:pt>
                <c:pt idx="12899">
                  <c:v>59116.126434326172</c:v>
                </c:pt>
                <c:pt idx="12900">
                  <c:v>49410.717849731445</c:v>
                </c:pt>
                <c:pt idx="12901">
                  <c:v>48886.172927856445</c:v>
                </c:pt>
                <c:pt idx="12902">
                  <c:v>49271.48762512207</c:v>
                </c:pt>
                <c:pt idx="12903">
                  <c:v>49270.594314575195</c:v>
                </c:pt>
                <c:pt idx="12904">
                  <c:v>49205.489822387695</c:v>
                </c:pt>
                <c:pt idx="12905">
                  <c:v>50818.236129760742</c:v>
                </c:pt>
                <c:pt idx="12906">
                  <c:v>50812.511520385742</c:v>
                </c:pt>
                <c:pt idx="12907">
                  <c:v>50853.569625854492</c:v>
                </c:pt>
                <c:pt idx="12908">
                  <c:v>50296.067825317376</c:v>
                </c:pt>
                <c:pt idx="12909">
                  <c:v>58670.59944152832</c:v>
                </c:pt>
                <c:pt idx="12910">
                  <c:v>59004.09114074707</c:v>
                </c:pt>
                <c:pt idx="12911">
                  <c:v>59004.090896606438</c:v>
                </c:pt>
                <c:pt idx="12912">
                  <c:v>58504.912933349609</c:v>
                </c:pt>
                <c:pt idx="12913">
                  <c:v>58504.913360595703</c:v>
                </c:pt>
                <c:pt idx="12914">
                  <c:v>60713.847686767578</c:v>
                </c:pt>
                <c:pt idx="12915">
                  <c:v>49599.269180297852</c:v>
                </c:pt>
                <c:pt idx="12916">
                  <c:v>49542.271072387695</c:v>
                </c:pt>
                <c:pt idx="12917">
                  <c:v>49551.495559692383</c:v>
                </c:pt>
                <c:pt idx="12918">
                  <c:v>49551.495559692383</c:v>
                </c:pt>
                <c:pt idx="12919">
                  <c:v>49796.613967895508</c:v>
                </c:pt>
                <c:pt idx="12920">
                  <c:v>51089.495681762695</c:v>
                </c:pt>
                <c:pt idx="12921">
                  <c:v>51089.495681762695</c:v>
                </c:pt>
                <c:pt idx="12922">
                  <c:v>52746.318435668945</c:v>
                </c:pt>
                <c:pt idx="12923">
                  <c:v>53209.459060668945</c:v>
                </c:pt>
                <c:pt idx="12924">
                  <c:v>50019.309219360352</c:v>
                </c:pt>
                <c:pt idx="12925">
                  <c:v>49896.878448486328</c:v>
                </c:pt>
                <c:pt idx="12926">
                  <c:v>50336.258361816406</c:v>
                </c:pt>
                <c:pt idx="12927">
                  <c:v>50226.549560546875</c:v>
                </c:pt>
                <c:pt idx="12928">
                  <c:v>50226.549499511719</c:v>
                </c:pt>
                <c:pt idx="12929">
                  <c:v>50323.283096313477</c:v>
                </c:pt>
                <c:pt idx="12930">
                  <c:v>60110.855178832993</c:v>
                </c:pt>
                <c:pt idx="12931">
                  <c:v>59889.015579223626</c:v>
                </c:pt>
                <c:pt idx="12932">
                  <c:v>49462.203689575195</c:v>
                </c:pt>
                <c:pt idx="12933">
                  <c:v>49462.203689575195</c:v>
                </c:pt>
                <c:pt idx="12934">
                  <c:v>50360.947158813477</c:v>
                </c:pt>
                <c:pt idx="12935">
                  <c:v>50354.547210693359</c:v>
                </c:pt>
                <c:pt idx="12936">
                  <c:v>47072.581680297852</c:v>
                </c:pt>
                <c:pt idx="12937">
                  <c:v>47076.581680297852</c:v>
                </c:pt>
                <c:pt idx="12938">
                  <c:v>47072.581680297852</c:v>
                </c:pt>
                <c:pt idx="12939">
                  <c:v>46733.806106567383</c:v>
                </c:pt>
                <c:pt idx="12940">
                  <c:v>56476.74934387207</c:v>
                </c:pt>
                <c:pt idx="12941">
                  <c:v>56403.629287719727</c:v>
                </c:pt>
                <c:pt idx="12942">
                  <c:v>56330.51936340332</c:v>
                </c:pt>
                <c:pt idx="12943">
                  <c:v>57490.156051635742</c:v>
                </c:pt>
                <c:pt idx="12944">
                  <c:v>57490.156112670898</c:v>
                </c:pt>
                <c:pt idx="12945">
                  <c:v>60813.157791137688</c:v>
                </c:pt>
                <c:pt idx="12946">
                  <c:v>60813.157730102532</c:v>
                </c:pt>
                <c:pt idx="12947">
                  <c:v>60863.157852172844</c:v>
                </c:pt>
                <c:pt idx="12948">
                  <c:v>49182.155227661133</c:v>
                </c:pt>
                <c:pt idx="12949">
                  <c:v>49567.469680786133</c:v>
                </c:pt>
                <c:pt idx="12950">
                  <c:v>49571.469680786133</c:v>
                </c:pt>
                <c:pt idx="12951">
                  <c:v>51027.889801025391</c:v>
                </c:pt>
                <c:pt idx="12952">
                  <c:v>51159.720062255859</c:v>
                </c:pt>
                <c:pt idx="12953">
                  <c:v>58953.310928344719</c:v>
                </c:pt>
                <c:pt idx="12954">
                  <c:v>58880.411087036133</c:v>
                </c:pt>
                <c:pt idx="12955">
                  <c:v>58733.181900024414</c:v>
                </c:pt>
                <c:pt idx="12956">
                  <c:v>59308.795989990234</c:v>
                </c:pt>
                <c:pt idx="12957">
                  <c:v>59312.795989990234</c:v>
                </c:pt>
                <c:pt idx="12958">
                  <c:v>59322.020355224609</c:v>
                </c:pt>
                <c:pt idx="12959">
                  <c:v>58849.011077880859</c:v>
                </c:pt>
                <c:pt idx="12960">
                  <c:v>55353.167068481445</c:v>
                </c:pt>
                <c:pt idx="12961">
                  <c:v>48432.377090454102</c:v>
                </c:pt>
                <c:pt idx="12962">
                  <c:v>48359.477432250977</c:v>
                </c:pt>
                <c:pt idx="12963">
                  <c:v>48290.577224731445</c:v>
                </c:pt>
                <c:pt idx="12964">
                  <c:v>48178.073501586914</c:v>
                </c:pt>
                <c:pt idx="12965">
                  <c:v>48154.002151489258</c:v>
                </c:pt>
                <c:pt idx="12966">
                  <c:v>47926.410293579102</c:v>
                </c:pt>
                <c:pt idx="12967">
                  <c:v>49377.501174926758</c:v>
                </c:pt>
                <c:pt idx="12968">
                  <c:v>49375.101165771484</c:v>
                </c:pt>
                <c:pt idx="12969">
                  <c:v>49384.325592041016</c:v>
                </c:pt>
                <c:pt idx="12970">
                  <c:v>49383.767486572266</c:v>
                </c:pt>
                <c:pt idx="12971">
                  <c:v>49810.087356567383</c:v>
                </c:pt>
                <c:pt idx="12972">
                  <c:v>50484.522171020508</c:v>
                </c:pt>
                <c:pt idx="12973">
                  <c:v>50484.522171020508</c:v>
                </c:pt>
                <c:pt idx="12974">
                  <c:v>49022.14533996582</c:v>
                </c:pt>
                <c:pt idx="12975">
                  <c:v>50124.986526489258</c:v>
                </c:pt>
                <c:pt idx="12976">
                  <c:v>50264.275588989258</c:v>
                </c:pt>
                <c:pt idx="12977">
                  <c:v>47654.428298950195</c:v>
                </c:pt>
                <c:pt idx="12978">
                  <c:v>51976.579071044922</c:v>
                </c:pt>
                <c:pt idx="12979">
                  <c:v>51976.579559326172</c:v>
                </c:pt>
                <c:pt idx="12980">
                  <c:v>51976.579071044922</c:v>
                </c:pt>
                <c:pt idx="12981">
                  <c:v>51976.579071044922</c:v>
                </c:pt>
                <c:pt idx="12982">
                  <c:v>51976.579315185547</c:v>
                </c:pt>
                <c:pt idx="12983">
                  <c:v>51831.110809326172</c:v>
                </c:pt>
                <c:pt idx="12984">
                  <c:v>51927.749969482422</c:v>
                </c:pt>
                <c:pt idx="12985">
                  <c:v>51976.232879638672</c:v>
                </c:pt>
                <c:pt idx="12986">
                  <c:v>48974.531326293945</c:v>
                </c:pt>
                <c:pt idx="12987">
                  <c:v>59211.045852661133</c:v>
                </c:pt>
                <c:pt idx="12988">
                  <c:v>59187.82209777832</c:v>
                </c:pt>
                <c:pt idx="12989">
                  <c:v>59187.822036743164</c:v>
                </c:pt>
                <c:pt idx="12990">
                  <c:v>49521.130020141602</c:v>
                </c:pt>
                <c:pt idx="12991">
                  <c:v>49448.020217895508</c:v>
                </c:pt>
                <c:pt idx="12992">
                  <c:v>49374.900161743164</c:v>
                </c:pt>
                <c:pt idx="12993">
                  <c:v>49301.790237426758</c:v>
                </c:pt>
                <c:pt idx="12994">
                  <c:v>47938.544021606445</c:v>
                </c:pt>
                <c:pt idx="12995">
                  <c:v>48998.885330200195</c:v>
                </c:pt>
                <c:pt idx="12996">
                  <c:v>48951.073806762695</c:v>
                </c:pt>
                <c:pt idx="12997">
                  <c:v>48259.735794067376</c:v>
                </c:pt>
                <c:pt idx="12998">
                  <c:v>48268.960159301758</c:v>
                </c:pt>
                <c:pt idx="12999">
                  <c:v>48259.735794067376</c:v>
                </c:pt>
                <c:pt idx="13000">
                  <c:v>47669.624465942383</c:v>
                </c:pt>
                <c:pt idx="13001">
                  <c:v>47716.712844848633</c:v>
                </c:pt>
                <c:pt idx="13002">
                  <c:v>46633.293411254883</c:v>
                </c:pt>
                <c:pt idx="13003">
                  <c:v>47667.922790527344</c:v>
                </c:pt>
                <c:pt idx="13004">
                  <c:v>59435.489044189446</c:v>
                </c:pt>
                <c:pt idx="13005">
                  <c:v>51462.466873168945</c:v>
                </c:pt>
                <c:pt idx="13006">
                  <c:v>51462.466873168945</c:v>
                </c:pt>
                <c:pt idx="13007">
                  <c:v>50317.254959106445</c:v>
                </c:pt>
                <c:pt idx="13008">
                  <c:v>50317.254959106445</c:v>
                </c:pt>
                <c:pt idx="13009">
                  <c:v>50119.414199829102</c:v>
                </c:pt>
                <c:pt idx="13010">
                  <c:v>50128.638565063477</c:v>
                </c:pt>
                <c:pt idx="13011">
                  <c:v>50128.638626098633</c:v>
                </c:pt>
                <c:pt idx="13012">
                  <c:v>47224.277770996094</c:v>
                </c:pt>
                <c:pt idx="13013">
                  <c:v>47233.502197265625</c:v>
                </c:pt>
                <c:pt idx="13014">
                  <c:v>47233.502075195313</c:v>
                </c:pt>
                <c:pt idx="13015">
                  <c:v>47470.985595703125</c:v>
                </c:pt>
                <c:pt idx="13016">
                  <c:v>47461.761169433594</c:v>
                </c:pt>
                <c:pt idx="13017">
                  <c:v>50287.91096496582</c:v>
                </c:pt>
                <c:pt idx="13018">
                  <c:v>50291.911087036133</c:v>
                </c:pt>
                <c:pt idx="13019">
                  <c:v>50138.225616455078</c:v>
                </c:pt>
                <c:pt idx="13020">
                  <c:v>50397.109832763672</c:v>
                </c:pt>
                <c:pt idx="13021">
                  <c:v>50990.859100341797</c:v>
                </c:pt>
                <c:pt idx="13022">
                  <c:v>50990.859100341797</c:v>
                </c:pt>
                <c:pt idx="13023">
                  <c:v>50530.573944091797</c:v>
                </c:pt>
                <c:pt idx="13024">
                  <c:v>52641.015106201172</c:v>
                </c:pt>
                <c:pt idx="13025">
                  <c:v>51778.334060668945</c:v>
                </c:pt>
                <c:pt idx="13026">
                  <c:v>49034.672134399414</c:v>
                </c:pt>
                <c:pt idx="13027">
                  <c:v>49037.696548461914</c:v>
                </c:pt>
                <c:pt idx="13028">
                  <c:v>48468.40071105957</c:v>
                </c:pt>
                <c:pt idx="13029">
                  <c:v>49005.17414855957</c:v>
                </c:pt>
                <c:pt idx="13030">
                  <c:v>50296.136306762695</c:v>
                </c:pt>
                <c:pt idx="13031">
                  <c:v>50031.19123840332</c:v>
                </c:pt>
                <c:pt idx="13032">
                  <c:v>48543.629348754883</c:v>
                </c:pt>
                <c:pt idx="13033">
                  <c:v>46322.977249145508</c:v>
                </c:pt>
                <c:pt idx="13034">
                  <c:v>46228.772354125977</c:v>
                </c:pt>
                <c:pt idx="13035">
                  <c:v>47486.888076782227</c:v>
                </c:pt>
                <c:pt idx="13036">
                  <c:v>47486.888076782227</c:v>
                </c:pt>
                <c:pt idx="13037">
                  <c:v>49525.386306762695</c:v>
                </c:pt>
                <c:pt idx="13038">
                  <c:v>49525.38606262207</c:v>
                </c:pt>
                <c:pt idx="13039">
                  <c:v>49525.38606262207</c:v>
                </c:pt>
                <c:pt idx="13040">
                  <c:v>49525.38655090332</c:v>
                </c:pt>
                <c:pt idx="13041">
                  <c:v>49525.38606262207</c:v>
                </c:pt>
                <c:pt idx="13042">
                  <c:v>49967.29801940918</c:v>
                </c:pt>
                <c:pt idx="13043">
                  <c:v>49979.716293334961</c:v>
                </c:pt>
                <c:pt idx="13044">
                  <c:v>49979.716293334961</c:v>
                </c:pt>
                <c:pt idx="13045">
                  <c:v>49988.685501098633</c:v>
                </c:pt>
                <c:pt idx="13046">
                  <c:v>57523.91780090332</c:v>
                </c:pt>
                <c:pt idx="13047">
                  <c:v>56849.96760559082</c:v>
                </c:pt>
                <c:pt idx="13048">
                  <c:v>57709.37190246582</c:v>
                </c:pt>
                <c:pt idx="13049">
                  <c:v>60433.118377685547</c:v>
                </c:pt>
                <c:pt idx="13050">
                  <c:v>50874.706985473633</c:v>
                </c:pt>
                <c:pt idx="13051">
                  <c:v>51021.593215942376</c:v>
                </c:pt>
                <c:pt idx="13052">
                  <c:v>51021.593215942376</c:v>
                </c:pt>
                <c:pt idx="13053">
                  <c:v>51021.59309387207</c:v>
                </c:pt>
                <c:pt idx="13054">
                  <c:v>46149.072036743164</c:v>
                </c:pt>
                <c:pt idx="13055">
                  <c:v>46149.071975708008</c:v>
                </c:pt>
                <c:pt idx="13056">
                  <c:v>46792.188125610352</c:v>
                </c:pt>
                <c:pt idx="13057">
                  <c:v>47538.756546020508</c:v>
                </c:pt>
                <c:pt idx="13058">
                  <c:v>46466.940322875977</c:v>
                </c:pt>
                <c:pt idx="13059">
                  <c:v>46466.940505981445</c:v>
                </c:pt>
                <c:pt idx="13060">
                  <c:v>46589.311538696289</c:v>
                </c:pt>
                <c:pt idx="13061">
                  <c:v>46598.536087036133</c:v>
                </c:pt>
                <c:pt idx="13062">
                  <c:v>46589.282150268555</c:v>
                </c:pt>
                <c:pt idx="13063">
                  <c:v>46012.716812133789</c:v>
                </c:pt>
                <c:pt idx="13064">
                  <c:v>49123.444763183594</c:v>
                </c:pt>
                <c:pt idx="13065">
                  <c:v>48245.094131469727</c:v>
                </c:pt>
                <c:pt idx="13066">
                  <c:v>48235.869705200195</c:v>
                </c:pt>
                <c:pt idx="13067">
                  <c:v>49220.520431518555</c:v>
                </c:pt>
                <c:pt idx="13068">
                  <c:v>48731.657150268555</c:v>
                </c:pt>
                <c:pt idx="13069">
                  <c:v>49552.782974243164</c:v>
                </c:pt>
                <c:pt idx="13070">
                  <c:v>49198.799697875977</c:v>
                </c:pt>
                <c:pt idx="13071">
                  <c:v>48721.595230102539</c:v>
                </c:pt>
                <c:pt idx="13072">
                  <c:v>50229.36604309082</c:v>
                </c:pt>
                <c:pt idx="13073">
                  <c:v>50140.55891418457</c:v>
                </c:pt>
                <c:pt idx="13074">
                  <c:v>52197.03645324707</c:v>
                </c:pt>
                <c:pt idx="13075">
                  <c:v>52197.036697387688</c:v>
                </c:pt>
                <c:pt idx="13076">
                  <c:v>52083.103591918938</c:v>
                </c:pt>
                <c:pt idx="13077">
                  <c:v>57914.486175537109</c:v>
                </c:pt>
                <c:pt idx="13078">
                  <c:v>58325.880767822266</c:v>
                </c:pt>
                <c:pt idx="13079">
                  <c:v>58035.376922607422</c:v>
                </c:pt>
                <c:pt idx="13080">
                  <c:v>47964.888626098633</c:v>
                </c:pt>
                <c:pt idx="13081">
                  <c:v>47171.36262512207</c:v>
                </c:pt>
                <c:pt idx="13082">
                  <c:v>47188.087112426758</c:v>
                </c:pt>
                <c:pt idx="13083">
                  <c:v>46840.634841918945</c:v>
                </c:pt>
                <c:pt idx="13084">
                  <c:v>47127.207778930664</c:v>
                </c:pt>
                <c:pt idx="13085">
                  <c:v>47394.91877746582</c:v>
                </c:pt>
                <c:pt idx="13086">
                  <c:v>47540.734817504876</c:v>
                </c:pt>
                <c:pt idx="13087">
                  <c:v>48018.783767700195</c:v>
                </c:pt>
                <c:pt idx="13088">
                  <c:v>48114.238357543945</c:v>
                </c:pt>
                <c:pt idx="13089">
                  <c:v>48024.71907043457</c:v>
                </c:pt>
                <c:pt idx="13090">
                  <c:v>45496.68293762207</c:v>
                </c:pt>
                <c:pt idx="13091">
                  <c:v>45391.904861450195</c:v>
                </c:pt>
                <c:pt idx="13092">
                  <c:v>46347.255569458008</c:v>
                </c:pt>
                <c:pt idx="13093">
                  <c:v>45914.130081176758</c:v>
                </c:pt>
                <c:pt idx="13094">
                  <c:v>47895.643508911133</c:v>
                </c:pt>
                <c:pt idx="13095">
                  <c:v>51005.591094970703</c:v>
                </c:pt>
                <c:pt idx="13096">
                  <c:v>51192.216461181633</c:v>
                </c:pt>
                <c:pt idx="13097">
                  <c:v>50789.495269775391</c:v>
                </c:pt>
                <c:pt idx="13098">
                  <c:v>49240.849807739258</c:v>
                </c:pt>
                <c:pt idx="13099">
                  <c:v>49250.074661254883</c:v>
                </c:pt>
                <c:pt idx="13100">
                  <c:v>49250.074661254883</c:v>
                </c:pt>
                <c:pt idx="13101">
                  <c:v>49151.331008911133</c:v>
                </c:pt>
                <c:pt idx="13102">
                  <c:v>48817.889297485352</c:v>
                </c:pt>
                <c:pt idx="13103">
                  <c:v>50418.874954223633</c:v>
                </c:pt>
                <c:pt idx="13104">
                  <c:v>50418.874893188477</c:v>
                </c:pt>
                <c:pt idx="13105">
                  <c:v>50418.87483215332</c:v>
                </c:pt>
                <c:pt idx="13106">
                  <c:v>50299.943252563477</c:v>
                </c:pt>
                <c:pt idx="13107">
                  <c:v>50418.874893188477</c:v>
                </c:pt>
                <c:pt idx="13108">
                  <c:v>56985.98957824707</c:v>
                </c:pt>
                <c:pt idx="13109">
                  <c:v>56985.989700317383</c:v>
                </c:pt>
                <c:pt idx="13110">
                  <c:v>51103.680068969727</c:v>
                </c:pt>
                <c:pt idx="13111">
                  <c:v>51103.680068969727</c:v>
                </c:pt>
                <c:pt idx="13112">
                  <c:v>49474.768630981445</c:v>
                </c:pt>
                <c:pt idx="13113">
                  <c:v>48531.240310668945</c:v>
                </c:pt>
                <c:pt idx="13114">
                  <c:v>48126.961990356445</c:v>
                </c:pt>
                <c:pt idx="13115">
                  <c:v>50663.075271606445</c:v>
                </c:pt>
                <c:pt idx="13116">
                  <c:v>50286.834182739258</c:v>
                </c:pt>
                <c:pt idx="13117">
                  <c:v>50435.982986450195</c:v>
                </c:pt>
                <c:pt idx="13118">
                  <c:v>48588.269424438477</c:v>
                </c:pt>
                <c:pt idx="13119">
                  <c:v>48588.269668579102</c:v>
                </c:pt>
                <c:pt idx="13120">
                  <c:v>48592.269668579102</c:v>
                </c:pt>
                <c:pt idx="13121">
                  <c:v>48601.494155883789</c:v>
                </c:pt>
                <c:pt idx="13122">
                  <c:v>48578.028030395508</c:v>
                </c:pt>
                <c:pt idx="13123">
                  <c:v>48359.01692199707</c:v>
                </c:pt>
                <c:pt idx="13124">
                  <c:v>59230.035186767578</c:v>
                </c:pt>
                <c:pt idx="13125">
                  <c:v>46112.552322387695</c:v>
                </c:pt>
                <c:pt idx="13126">
                  <c:v>47827.795364379883</c:v>
                </c:pt>
                <c:pt idx="13127">
                  <c:v>47827.795364379883</c:v>
                </c:pt>
                <c:pt idx="13128">
                  <c:v>47827.795364379883</c:v>
                </c:pt>
                <c:pt idx="13129">
                  <c:v>47818.570938110352</c:v>
                </c:pt>
                <c:pt idx="13130">
                  <c:v>50403.256866455078</c:v>
                </c:pt>
                <c:pt idx="13131">
                  <c:v>58334.400955200188</c:v>
                </c:pt>
                <c:pt idx="13132">
                  <c:v>58270.72541809082</c:v>
                </c:pt>
                <c:pt idx="13133">
                  <c:v>57455.644073486328</c:v>
                </c:pt>
                <c:pt idx="13134">
                  <c:v>55337.563018798828</c:v>
                </c:pt>
                <c:pt idx="13135">
                  <c:v>55349.063140869141</c:v>
                </c:pt>
                <c:pt idx="13136">
                  <c:v>55345.430450439453</c:v>
                </c:pt>
                <c:pt idx="13137">
                  <c:v>55336.206085205078</c:v>
                </c:pt>
                <c:pt idx="13138">
                  <c:v>55332.206024169922</c:v>
                </c:pt>
                <c:pt idx="13139">
                  <c:v>56864.868072509766</c:v>
                </c:pt>
                <c:pt idx="13140">
                  <c:v>47752.326736450195</c:v>
                </c:pt>
                <c:pt idx="13141">
                  <c:v>47760.800186157227</c:v>
                </c:pt>
                <c:pt idx="13142">
                  <c:v>47760.800247192383</c:v>
                </c:pt>
                <c:pt idx="13143">
                  <c:v>47751.575881958008</c:v>
                </c:pt>
                <c:pt idx="13144">
                  <c:v>47370.820510864258</c:v>
                </c:pt>
                <c:pt idx="13145">
                  <c:v>47320.203811645508</c:v>
                </c:pt>
                <c:pt idx="13146">
                  <c:v>47417.860916137695</c:v>
                </c:pt>
                <c:pt idx="13147">
                  <c:v>48421.407302856445</c:v>
                </c:pt>
                <c:pt idx="13148">
                  <c:v>48780.393020629883</c:v>
                </c:pt>
                <c:pt idx="13149">
                  <c:v>48498.697006225586</c:v>
                </c:pt>
                <c:pt idx="13150">
                  <c:v>48498.69694519043</c:v>
                </c:pt>
                <c:pt idx="13151">
                  <c:v>48498.697006225586</c:v>
                </c:pt>
                <c:pt idx="13152">
                  <c:v>48883.414474487305</c:v>
                </c:pt>
                <c:pt idx="13153">
                  <c:v>48742.639602661133</c:v>
                </c:pt>
                <c:pt idx="13154">
                  <c:v>48742.639602661133</c:v>
                </c:pt>
                <c:pt idx="13155">
                  <c:v>48491.672927856445</c:v>
                </c:pt>
                <c:pt idx="13156">
                  <c:v>48040.610733032227</c:v>
                </c:pt>
                <c:pt idx="13157">
                  <c:v>48254.669876098633</c:v>
                </c:pt>
                <c:pt idx="13158">
                  <c:v>45428.742034912109</c:v>
                </c:pt>
                <c:pt idx="13159">
                  <c:v>45804.832122802734</c:v>
                </c:pt>
                <c:pt idx="13160">
                  <c:v>46760.7568359375</c:v>
                </c:pt>
                <c:pt idx="13161">
                  <c:v>47587.206909179688</c:v>
                </c:pt>
                <c:pt idx="13162">
                  <c:v>47810.157836914063</c:v>
                </c:pt>
                <c:pt idx="13163">
                  <c:v>47810.157836914063</c:v>
                </c:pt>
                <c:pt idx="13164">
                  <c:v>47470.200073242188</c:v>
                </c:pt>
                <c:pt idx="13165">
                  <c:v>47359.787063598633</c:v>
                </c:pt>
                <c:pt idx="13166">
                  <c:v>47310.958450317383</c:v>
                </c:pt>
                <c:pt idx="13167">
                  <c:v>47363.787185668945</c:v>
                </c:pt>
                <c:pt idx="13168">
                  <c:v>47373.011672973633</c:v>
                </c:pt>
                <c:pt idx="13169">
                  <c:v>47363.787307739258</c:v>
                </c:pt>
                <c:pt idx="13170">
                  <c:v>51101.595108032227</c:v>
                </c:pt>
                <c:pt idx="13171">
                  <c:v>51092.370681762695</c:v>
                </c:pt>
                <c:pt idx="13172">
                  <c:v>49666.185989379883</c:v>
                </c:pt>
                <c:pt idx="13173">
                  <c:v>48207.764846801758</c:v>
                </c:pt>
                <c:pt idx="13174">
                  <c:v>48216.989151000977</c:v>
                </c:pt>
                <c:pt idx="13175">
                  <c:v>48216.774307250977</c:v>
                </c:pt>
                <c:pt idx="13176">
                  <c:v>48559.764846801758</c:v>
                </c:pt>
                <c:pt idx="13177">
                  <c:v>48556.394668579102</c:v>
                </c:pt>
                <c:pt idx="13178">
                  <c:v>47635.318496704102</c:v>
                </c:pt>
                <c:pt idx="13179">
                  <c:v>45590.273147583008</c:v>
                </c:pt>
                <c:pt idx="13180">
                  <c:v>46933.358840942383</c:v>
                </c:pt>
                <c:pt idx="13181">
                  <c:v>46188.285552978516</c:v>
                </c:pt>
                <c:pt idx="13182">
                  <c:v>46188.285552978516</c:v>
                </c:pt>
                <c:pt idx="13183">
                  <c:v>46188.285491943359</c:v>
                </c:pt>
                <c:pt idx="13184">
                  <c:v>45654.680679321289</c:v>
                </c:pt>
                <c:pt idx="13185">
                  <c:v>49218.55744934082</c:v>
                </c:pt>
                <c:pt idx="13186">
                  <c:v>49170.73132324218</c:v>
                </c:pt>
                <c:pt idx="13187">
                  <c:v>51139.69221496582</c:v>
                </c:pt>
                <c:pt idx="13188">
                  <c:v>51371.029373168945</c:v>
                </c:pt>
                <c:pt idx="13189">
                  <c:v>50638.453201293945</c:v>
                </c:pt>
                <c:pt idx="13190">
                  <c:v>50638.45344543457</c:v>
                </c:pt>
                <c:pt idx="13191">
                  <c:v>50638.45344543457</c:v>
                </c:pt>
                <c:pt idx="13192">
                  <c:v>47535.883193969727</c:v>
                </c:pt>
                <c:pt idx="13193">
                  <c:v>47535.883499145508</c:v>
                </c:pt>
                <c:pt idx="13194">
                  <c:v>47183.883499145508</c:v>
                </c:pt>
                <c:pt idx="13195">
                  <c:v>47183.88362121582</c:v>
                </c:pt>
                <c:pt idx="13196">
                  <c:v>57485.386627197266</c:v>
                </c:pt>
                <c:pt idx="13197">
                  <c:v>57485.386566162109</c:v>
                </c:pt>
                <c:pt idx="13198">
                  <c:v>56759.370513916016</c:v>
                </c:pt>
                <c:pt idx="13199">
                  <c:v>58916.347076416016</c:v>
                </c:pt>
                <c:pt idx="13200">
                  <c:v>60667.62336730957</c:v>
                </c:pt>
                <c:pt idx="13201">
                  <c:v>49412.24739074707</c:v>
                </c:pt>
                <c:pt idx="13202">
                  <c:v>49708.815322875977</c:v>
                </c:pt>
                <c:pt idx="13203">
                  <c:v>50308.535537719727</c:v>
                </c:pt>
                <c:pt idx="13204">
                  <c:v>49476.814590454102</c:v>
                </c:pt>
                <c:pt idx="13205">
                  <c:v>48927.291152954102</c:v>
                </c:pt>
                <c:pt idx="13206">
                  <c:v>48212.045059204102</c:v>
                </c:pt>
                <c:pt idx="13207">
                  <c:v>48212.045059204102</c:v>
                </c:pt>
                <c:pt idx="13208">
                  <c:v>48068.757888793945</c:v>
                </c:pt>
                <c:pt idx="13209">
                  <c:v>48068.757888793945</c:v>
                </c:pt>
                <c:pt idx="13210">
                  <c:v>47885.044998168945</c:v>
                </c:pt>
                <c:pt idx="13211">
                  <c:v>48274.359512329102</c:v>
                </c:pt>
                <c:pt idx="13212">
                  <c:v>48283.583877563477</c:v>
                </c:pt>
                <c:pt idx="13213">
                  <c:v>48283.583938598633</c:v>
                </c:pt>
                <c:pt idx="13214">
                  <c:v>48274.359451293945</c:v>
                </c:pt>
                <c:pt idx="13215">
                  <c:v>62268.469573974602</c:v>
                </c:pt>
                <c:pt idx="13216">
                  <c:v>62295.087432861321</c:v>
                </c:pt>
                <c:pt idx="13217">
                  <c:v>50673.368301391602</c:v>
                </c:pt>
                <c:pt idx="13218">
                  <c:v>50192.271560668945</c:v>
                </c:pt>
                <c:pt idx="13219">
                  <c:v>50196.271560668945</c:v>
                </c:pt>
                <c:pt idx="13220">
                  <c:v>50205.281204223633</c:v>
                </c:pt>
                <c:pt idx="13221">
                  <c:v>50196.271621704102</c:v>
                </c:pt>
                <c:pt idx="13222">
                  <c:v>47556.800537109375</c:v>
                </c:pt>
                <c:pt idx="13223">
                  <c:v>48181.237457275391</c:v>
                </c:pt>
                <c:pt idx="13224">
                  <c:v>47706.723999023438</c:v>
                </c:pt>
                <c:pt idx="13225">
                  <c:v>48933.807205200195</c:v>
                </c:pt>
                <c:pt idx="13226">
                  <c:v>48706.957778930664</c:v>
                </c:pt>
                <c:pt idx="13227">
                  <c:v>47828.22883605957</c:v>
                </c:pt>
                <c:pt idx="13228">
                  <c:v>47974.314590454102</c:v>
                </c:pt>
                <c:pt idx="13229">
                  <c:v>48433.821487426758</c:v>
                </c:pt>
                <c:pt idx="13230">
                  <c:v>48510.604080200195</c:v>
                </c:pt>
                <c:pt idx="13231">
                  <c:v>48510.604080200195</c:v>
                </c:pt>
                <c:pt idx="13232">
                  <c:v>49901.259902954102</c:v>
                </c:pt>
                <c:pt idx="13233">
                  <c:v>50057.36994934082</c:v>
                </c:pt>
                <c:pt idx="13234">
                  <c:v>49929.456268310547</c:v>
                </c:pt>
                <c:pt idx="13235">
                  <c:v>47591.40168762207</c:v>
                </c:pt>
                <c:pt idx="13236">
                  <c:v>47591.401809692376</c:v>
                </c:pt>
                <c:pt idx="13237">
                  <c:v>46564.132278442376</c:v>
                </c:pt>
                <c:pt idx="13238">
                  <c:v>52939.298126220703</c:v>
                </c:pt>
                <c:pt idx="13239">
                  <c:v>56124.269668579094</c:v>
                </c:pt>
                <c:pt idx="13240">
                  <c:v>56060.593826293945</c:v>
                </c:pt>
                <c:pt idx="13241">
                  <c:v>55987.694107055664</c:v>
                </c:pt>
                <c:pt idx="13242">
                  <c:v>55914.79426574707</c:v>
                </c:pt>
                <c:pt idx="13243">
                  <c:v>58361.920944213867</c:v>
                </c:pt>
                <c:pt idx="13244">
                  <c:v>58361.92106628418</c:v>
                </c:pt>
                <c:pt idx="13245">
                  <c:v>51415.532119750977</c:v>
                </c:pt>
                <c:pt idx="13246">
                  <c:v>49141.958206176758</c:v>
                </c:pt>
                <c:pt idx="13247">
                  <c:v>48447.182510375977</c:v>
                </c:pt>
                <c:pt idx="13248">
                  <c:v>50599.12385559082</c:v>
                </c:pt>
                <c:pt idx="13249">
                  <c:v>50855.151443481445</c:v>
                </c:pt>
                <c:pt idx="13250">
                  <c:v>50855.150955200195</c:v>
                </c:pt>
                <c:pt idx="13251">
                  <c:v>50372.341827392578</c:v>
                </c:pt>
                <c:pt idx="13252">
                  <c:v>47255.195434570313</c:v>
                </c:pt>
                <c:pt idx="13253">
                  <c:v>47259.1953125</c:v>
                </c:pt>
                <c:pt idx="13254">
                  <c:v>47268.419555664063</c:v>
                </c:pt>
                <c:pt idx="13255">
                  <c:v>47268.419555664063</c:v>
                </c:pt>
                <c:pt idx="13256">
                  <c:v>47591.675659179688</c:v>
                </c:pt>
                <c:pt idx="13257">
                  <c:v>50438.24153137207</c:v>
                </c:pt>
                <c:pt idx="13258">
                  <c:v>50447.466018676758</c:v>
                </c:pt>
                <c:pt idx="13259">
                  <c:v>50374.074859619141</c:v>
                </c:pt>
                <c:pt idx="13260">
                  <c:v>48760.696655273438</c:v>
                </c:pt>
                <c:pt idx="13261">
                  <c:v>46267.231155395508</c:v>
                </c:pt>
                <c:pt idx="13262">
                  <c:v>46276.455520629883</c:v>
                </c:pt>
                <c:pt idx="13263">
                  <c:v>46276.455520629883</c:v>
                </c:pt>
                <c:pt idx="13264">
                  <c:v>46267.231155395508</c:v>
                </c:pt>
                <c:pt idx="13265">
                  <c:v>47948.193923950195</c:v>
                </c:pt>
                <c:pt idx="13266">
                  <c:v>47866.678665161133</c:v>
                </c:pt>
                <c:pt idx="13267">
                  <c:v>48622.103652954102</c:v>
                </c:pt>
                <c:pt idx="13268">
                  <c:v>48626.103652954102</c:v>
                </c:pt>
                <c:pt idx="13269">
                  <c:v>48635.328018188477</c:v>
                </c:pt>
                <c:pt idx="13270">
                  <c:v>49582.350799560547</c:v>
                </c:pt>
                <c:pt idx="13271">
                  <c:v>49582.350860595703</c:v>
                </c:pt>
                <c:pt idx="13272">
                  <c:v>48913.139984130859</c:v>
                </c:pt>
                <c:pt idx="13273">
                  <c:v>55166.321746826172</c:v>
                </c:pt>
                <c:pt idx="13274">
                  <c:v>57605.688385009766</c:v>
                </c:pt>
                <c:pt idx="13275">
                  <c:v>50263.011505126953</c:v>
                </c:pt>
                <c:pt idx="13276">
                  <c:v>50896.500640869133</c:v>
                </c:pt>
                <c:pt idx="13277">
                  <c:v>50896.500518798828</c:v>
                </c:pt>
                <c:pt idx="13278">
                  <c:v>50865.183975219727</c:v>
                </c:pt>
                <c:pt idx="13279">
                  <c:v>51433.781814575195</c:v>
                </c:pt>
                <c:pt idx="13280">
                  <c:v>51024.815017700195</c:v>
                </c:pt>
                <c:pt idx="13281">
                  <c:v>47483.539932250977</c:v>
                </c:pt>
                <c:pt idx="13282">
                  <c:v>47875.57014465332</c:v>
                </c:pt>
                <c:pt idx="13283">
                  <c:v>47875.57014465332</c:v>
                </c:pt>
                <c:pt idx="13284">
                  <c:v>47875.570266723633</c:v>
                </c:pt>
                <c:pt idx="13285">
                  <c:v>47805.37922668457</c:v>
                </c:pt>
                <c:pt idx="13286">
                  <c:v>47805.37922668457</c:v>
                </c:pt>
                <c:pt idx="13287">
                  <c:v>47579.640213012695</c:v>
                </c:pt>
                <c:pt idx="13288">
                  <c:v>46886.491775512695</c:v>
                </c:pt>
                <c:pt idx="13289">
                  <c:v>46156.335159301758</c:v>
                </c:pt>
                <c:pt idx="13290">
                  <c:v>47137.935928344727</c:v>
                </c:pt>
                <c:pt idx="13291">
                  <c:v>47137.935928344727</c:v>
                </c:pt>
                <c:pt idx="13292">
                  <c:v>47137.459365844727</c:v>
                </c:pt>
                <c:pt idx="13293">
                  <c:v>48358.294509887695</c:v>
                </c:pt>
                <c:pt idx="13294">
                  <c:v>49540.765029907227</c:v>
                </c:pt>
                <c:pt idx="13295">
                  <c:v>50471.087600708008</c:v>
                </c:pt>
                <c:pt idx="13296">
                  <c:v>50085.771072387688</c:v>
                </c:pt>
                <c:pt idx="13297">
                  <c:v>50471.087356567383</c:v>
                </c:pt>
                <c:pt idx="13298">
                  <c:v>47667.888137817383</c:v>
                </c:pt>
                <c:pt idx="13299">
                  <c:v>47549.515213012695</c:v>
                </c:pt>
                <c:pt idx="13300">
                  <c:v>53383.700881958008</c:v>
                </c:pt>
                <c:pt idx="13301">
                  <c:v>53392.925369262695</c:v>
                </c:pt>
                <c:pt idx="13302">
                  <c:v>52427.486038208008</c:v>
                </c:pt>
                <c:pt idx="13303">
                  <c:v>52436.710586547852</c:v>
                </c:pt>
                <c:pt idx="13304">
                  <c:v>52051.398208618164</c:v>
                </c:pt>
                <c:pt idx="13305">
                  <c:v>48277.842178344727</c:v>
                </c:pt>
                <c:pt idx="13306">
                  <c:v>49389.28483581543</c:v>
                </c:pt>
                <c:pt idx="13307">
                  <c:v>49389.28483581543</c:v>
                </c:pt>
                <c:pt idx="13308">
                  <c:v>49465.347122192376</c:v>
                </c:pt>
                <c:pt idx="13309">
                  <c:v>49465.347244262695</c:v>
                </c:pt>
                <c:pt idx="13310">
                  <c:v>49243.31526184082</c:v>
                </c:pt>
                <c:pt idx="13311">
                  <c:v>49252.539627075188</c:v>
                </c:pt>
                <c:pt idx="13312">
                  <c:v>51310.309158325188</c:v>
                </c:pt>
                <c:pt idx="13313">
                  <c:v>51310.30989074707</c:v>
                </c:pt>
                <c:pt idx="13314">
                  <c:v>51195.357986450188</c:v>
                </c:pt>
                <c:pt idx="13315">
                  <c:v>56983.255462646484</c:v>
                </c:pt>
                <c:pt idx="13316">
                  <c:v>57013.569671630859</c:v>
                </c:pt>
                <c:pt idx="13317">
                  <c:v>57013.569671630859</c:v>
                </c:pt>
                <c:pt idx="13318">
                  <c:v>54893.298248291016</c:v>
                </c:pt>
                <c:pt idx="13319">
                  <c:v>55202.535247802734</c:v>
                </c:pt>
                <c:pt idx="13320">
                  <c:v>49654.319534301758</c:v>
                </c:pt>
                <c:pt idx="13321">
                  <c:v>50049.400466918945</c:v>
                </c:pt>
                <c:pt idx="13322">
                  <c:v>50049.400527954102</c:v>
                </c:pt>
                <c:pt idx="13323">
                  <c:v>50049.400527954102</c:v>
                </c:pt>
                <c:pt idx="13324">
                  <c:v>47155.364944458008</c:v>
                </c:pt>
                <c:pt idx="13325">
                  <c:v>47159.257400512695</c:v>
                </c:pt>
                <c:pt idx="13326">
                  <c:v>47168.481887817383</c:v>
                </c:pt>
                <c:pt idx="13327">
                  <c:v>50098.802322387695</c:v>
                </c:pt>
                <c:pt idx="13328">
                  <c:v>49717.558731079102</c:v>
                </c:pt>
                <c:pt idx="13329">
                  <c:v>49337.670059204102</c:v>
                </c:pt>
                <c:pt idx="13330">
                  <c:v>48800.498992919922</c:v>
                </c:pt>
                <c:pt idx="13331">
                  <c:v>48736.823333740234</c:v>
                </c:pt>
                <c:pt idx="13332">
                  <c:v>48663.923370361328</c:v>
                </c:pt>
                <c:pt idx="13333">
                  <c:v>56343.102813720703</c:v>
                </c:pt>
                <c:pt idx="13334">
                  <c:v>56573.433502197266</c:v>
                </c:pt>
                <c:pt idx="13335">
                  <c:v>47989.180252075195</c:v>
                </c:pt>
                <c:pt idx="13336">
                  <c:v>47989.180252075195</c:v>
                </c:pt>
                <c:pt idx="13337">
                  <c:v>47993.180252075195</c:v>
                </c:pt>
                <c:pt idx="13338">
                  <c:v>47911.664443969727</c:v>
                </c:pt>
                <c:pt idx="13339">
                  <c:v>48457.101943969727</c:v>
                </c:pt>
                <c:pt idx="13340">
                  <c:v>49761.333267211914</c:v>
                </c:pt>
                <c:pt idx="13341">
                  <c:v>49422.610687255859</c:v>
                </c:pt>
                <c:pt idx="13342">
                  <c:v>49228.77571105957</c:v>
                </c:pt>
                <c:pt idx="13343">
                  <c:v>49915.416702270508</c:v>
                </c:pt>
                <c:pt idx="13344">
                  <c:v>49915.416580200188</c:v>
                </c:pt>
                <c:pt idx="13345">
                  <c:v>49915.416458129883</c:v>
                </c:pt>
                <c:pt idx="13346">
                  <c:v>48528.055130004883</c:v>
                </c:pt>
                <c:pt idx="13347">
                  <c:v>48214.68196105957</c:v>
                </c:pt>
                <c:pt idx="13348">
                  <c:v>53937.665176391602</c:v>
                </c:pt>
                <c:pt idx="13349">
                  <c:v>53937.665237426758</c:v>
                </c:pt>
                <c:pt idx="13350">
                  <c:v>59134.086135864258</c:v>
                </c:pt>
                <c:pt idx="13351">
                  <c:v>58708.976272583008</c:v>
                </c:pt>
                <c:pt idx="13352">
                  <c:v>58648.046096801758</c:v>
                </c:pt>
                <c:pt idx="13353">
                  <c:v>58624.92610168457</c:v>
                </c:pt>
                <c:pt idx="13354">
                  <c:v>49768.610061645508</c:v>
                </c:pt>
                <c:pt idx="13355">
                  <c:v>49772.610000610352</c:v>
                </c:pt>
                <c:pt idx="13356">
                  <c:v>49429.834426879883</c:v>
                </c:pt>
                <c:pt idx="13357">
                  <c:v>50327.864593505859</c:v>
                </c:pt>
                <c:pt idx="13358">
                  <c:v>50327.864471435547</c:v>
                </c:pt>
                <c:pt idx="13359">
                  <c:v>59390.69270324707</c:v>
                </c:pt>
                <c:pt idx="13360">
                  <c:v>59341.864212036133</c:v>
                </c:pt>
                <c:pt idx="13361">
                  <c:v>58480.630889892578</c:v>
                </c:pt>
                <c:pt idx="13362">
                  <c:v>58484.631011962891</c:v>
                </c:pt>
                <c:pt idx="13363">
                  <c:v>58493.855316162109</c:v>
                </c:pt>
                <c:pt idx="13364">
                  <c:v>58485.890899658203</c:v>
                </c:pt>
                <c:pt idx="13365">
                  <c:v>61850.984573364243</c:v>
                </c:pt>
                <c:pt idx="13366">
                  <c:v>62305.154739379876</c:v>
                </c:pt>
                <c:pt idx="13367">
                  <c:v>62698.699172973626</c:v>
                </c:pt>
                <c:pt idx="13368">
                  <c:v>49107.900344848633</c:v>
                </c:pt>
                <c:pt idx="13369">
                  <c:v>50080.50862121582</c:v>
                </c:pt>
                <c:pt idx="13370">
                  <c:v>50449.322830200195</c:v>
                </c:pt>
                <c:pt idx="13371">
                  <c:v>50449.322830200195</c:v>
                </c:pt>
                <c:pt idx="13372">
                  <c:v>50495.528839111328</c:v>
                </c:pt>
                <c:pt idx="13373">
                  <c:v>50792.160797119141</c:v>
                </c:pt>
                <c:pt idx="13374">
                  <c:v>50548.017974853516</c:v>
                </c:pt>
                <c:pt idx="13375">
                  <c:v>49940.077667236328</c:v>
                </c:pt>
                <c:pt idx="13376">
                  <c:v>48803.446426391602</c:v>
                </c:pt>
                <c:pt idx="13377">
                  <c:v>49362.194351196289</c:v>
                </c:pt>
                <c:pt idx="13378">
                  <c:v>49362.194412231445</c:v>
                </c:pt>
                <c:pt idx="13379">
                  <c:v>49365.500076293945</c:v>
                </c:pt>
                <c:pt idx="13380">
                  <c:v>48220.856033325195</c:v>
                </c:pt>
                <c:pt idx="13381">
                  <c:v>48220.856033325195</c:v>
                </c:pt>
                <c:pt idx="13382">
                  <c:v>48220.856033325195</c:v>
                </c:pt>
                <c:pt idx="13383">
                  <c:v>48220.856033325195</c:v>
                </c:pt>
                <c:pt idx="13384">
                  <c:v>48224.856033325195</c:v>
                </c:pt>
                <c:pt idx="13385">
                  <c:v>49377.251846313477</c:v>
                </c:pt>
                <c:pt idx="13386">
                  <c:v>50633.082107543938</c:v>
                </c:pt>
                <c:pt idx="13387">
                  <c:v>50633.082107543938</c:v>
                </c:pt>
                <c:pt idx="13388">
                  <c:v>50633.082229614251</c:v>
                </c:pt>
                <c:pt idx="13389">
                  <c:v>58125.159576416016</c:v>
                </c:pt>
                <c:pt idx="13390">
                  <c:v>58134.383941650391</c:v>
                </c:pt>
                <c:pt idx="13391">
                  <c:v>58134.383941650391</c:v>
                </c:pt>
                <c:pt idx="13392">
                  <c:v>58157.664764404297</c:v>
                </c:pt>
                <c:pt idx="13393">
                  <c:v>59122.852935791008</c:v>
                </c:pt>
                <c:pt idx="13394">
                  <c:v>59122.852935791008</c:v>
                </c:pt>
                <c:pt idx="13395">
                  <c:v>48843.279861450195</c:v>
                </c:pt>
                <c:pt idx="13396">
                  <c:v>48733.574600219727</c:v>
                </c:pt>
                <c:pt idx="13397">
                  <c:v>49218.570693969727</c:v>
                </c:pt>
                <c:pt idx="13398">
                  <c:v>49033.772048950195</c:v>
                </c:pt>
                <c:pt idx="13399">
                  <c:v>48524.974212646484</c:v>
                </c:pt>
                <c:pt idx="13400">
                  <c:v>47851.975982666016</c:v>
                </c:pt>
                <c:pt idx="13401">
                  <c:v>48244.014556884766</c:v>
                </c:pt>
                <c:pt idx="13402">
                  <c:v>48244.014678955078</c:v>
                </c:pt>
                <c:pt idx="13403">
                  <c:v>47438.867004394531</c:v>
                </c:pt>
                <c:pt idx="13404">
                  <c:v>49263.522171020508</c:v>
                </c:pt>
                <c:pt idx="13405">
                  <c:v>49763.74885559082</c:v>
                </c:pt>
                <c:pt idx="13406">
                  <c:v>49215.859329223633</c:v>
                </c:pt>
                <c:pt idx="13407">
                  <c:v>49215.859329223633</c:v>
                </c:pt>
                <c:pt idx="13408">
                  <c:v>57223.291213989258</c:v>
                </c:pt>
                <c:pt idx="13409">
                  <c:v>57214.066787719727</c:v>
                </c:pt>
                <c:pt idx="13410">
                  <c:v>48983.931350708008</c:v>
                </c:pt>
                <c:pt idx="13411">
                  <c:v>48974.70686340332</c:v>
                </c:pt>
                <c:pt idx="13412">
                  <c:v>48563.289627075195</c:v>
                </c:pt>
                <c:pt idx="13413">
                  <c:v>50315.507278442376</c:v>
                </c:pt>
                <c:pt idx="13414">
                  <c:v>46920.847839355469</c:v>
                </c:pt>
                <c:pt idx="13415">
                  <c:v>46920.848205566406</c:v>
                </c:pt>
                <c:pt idx="13416">
                  <c:v>46295.62353515625</c:v>
                </c:pt>
                <c:pt idx="13417">
                  <c:v>46078.069717407227</c:v>
                </c:pt>
                <c:pt idx="13418">
                  <c:v>46521.437210083008</c:v>
                </c:pt>
                <c:pt idx="13419">
                  <c:v>46864.212783813477</c:v>
                </c:pt>
                <c:pt idx="13420">
                  <c:v>50669.49153137207</c:v>
                </c:pt>
                <c:pt idx="13421">
                  <c:v>50669.490798950188</c:v>
                </c:pt>
                <c:pt idx="13422">
                  <c:v>50669.49153137207</c:v>
                </c:pt>
                <c:pt idx="13423">
                  <c:v>50669.49153137207</c:v>
                </c:pt>
                <c:pt idx="13424">
                  <c:v>50162.530303955078</c:v>
                </c:pt>
                <c:pt idx="13425">
                  <c:v>62191.238479614243</c:v>
                </c:pt>
                <c:pt idx="13426">
                  <c:v>62115.66513061522</c:v>
                </c:pt>
                <c:pt idx="13427">
                  <c:v>62033.504425048821</c:v>
                </c:pt>
                <c:pt idx="13428">
                  <c:v>50483.184524536133</c:v>
                </c:pt>
                <c:pt idx="13429">
                  <c:v>49103.468887329102</c:v>
                </c:pt>
                <c:pt idx="13430">
                  <c:v>49112.693313598633</c:v>
                </c:pt>
                <c:pt idx="13431">
                  <c:v>48840.473526000977</c:v>
                </c:pt>
                <c:pt idx="13432">
                  <c:v>48870.954223632813</c:v>
                </c:pt>
                <c:pt idx="13433">
                  <c:v>48880.178833007813</c:v>
                </c:pt>
                <c:pt idx="13434">
                  <c:v>48060.48664855957</c:v>
                </c:pt>
                <c:pt idx="13435">
                  <c:v>47987.58674621582</c:v>
                </c:pt>
                <c:pt idx="13436">
                  <c:v>47558.866653442376</c:v>
                </c:pt>
                <c:pt idx="13437">
                  <c:v>48637.28303527832</c:v>
                </c:pt>
                <c:pt idx="13438">
                  <c:v>48756.214797973633</c:v>
                </c:pt>
                <c:pt idx="13439">
                  <c:v>48620.104934692383</c:v>
                </c:pt>
                <c:pt idx="13440">
                  <c:v>50878.044570922852</c:v>
                </c:pt>
                <c:pt idx="13441">
                  <c:v>49679.729080200195</c:v>
                </c:pt>
                <c:pt idx="13442">
                  <c:v>49688.953811645508</c:v>
                </c:pt>
                <c:pt idx="13443">
                  <c:v>49688.631546020508</c:v>
                </c:pt>
                <c:pt idx="13444">
                  <c:v>49679.72932434082</c:v>
                </c:pt>
                <c:pt idx="13445">
                  <c:v>50003.712478637695</c:v>
                </c:pt>
                <c:pt idx="13446">
                  <c:v>50003.712478637695</c:v>
                </c:pt>
                <c:pt idx="13447">
                  <c:v>49537.806228637695</c:v>
                </c:pt>
                <c:pt idx="13448">
                  <c:v>52030.885818481445</c:v>
                </c:pt>
                <c:pt idx="13449">
                  <c:v>52030.885818481445</c:v>
                </c:pt>
                <c:pt idx="13450">
                  <c:v>49826.30078125</c:v>
                </c:pt>
                <c:pt idx="13451">
                  <c:v>49457.046508789063</c:v>
                </c:pt>
                <c:pt idx="13452">
                  <c:v>49693.842041015625</c:v>
                </c:pt>
                <c:pt idx="13453">
                  <c:v>49449.698974609375</c:v>
                </c:pt>
                <c:pt idx="13454">
                  <c:v>59097.182510375977</c:v>
                </c:pt>
                <c:pt idx="13455">
                  <c:v>49638.295349121094</c:v>
                </c:pt>
                <c:pt idx="13456">
                  <c:v>49638.29541015625</c:v>
                </c:pt>
                <c:pt idx="13457">
                  <c:v>50556.50927734375</c:v>
                </c:pt>
                <c:pt idx="13458">
                  <c:v>49598.059326171875</c:v>
                </c:pt>
                <c:pt idx="13459">
                  <c:v>51930.38459777832</c:v>
                </c:pt>
                <c:pt idx="13460">
                  <c:v>47976.990371704102</c:v>
                </c:pt>
                <c:pt idx="13461">
                  <c:v>48847.03254699707</c:v>
                </c:pt>
                <c:pt idx="13462">
                  <c:v>48725.25617980957</c:v>
                </c:pt>
                <c:pt idx="13463">
                  <c:v>47695.269119262695</c:v>
                </c:pt>
                <c:pt idx="13464">
                  <c:v>47699.269241333008</c:v>
                </c:pt>
                <c:pt idx="13465">
                  <c:v>48180.265335083008</c:v>
                </c:pt>
                <c:pt idx="13466">
                  <c:v>47344.40461730957</c:v>
                </c:pt>
                <c:pt idx="13467">
                  <c:v>48428.109939575195</c:v>
                </c:pt>
                <c:pt idx="13468">
                  <c:v>48780.109939575195</c:v>
                </c:pt>
                <c:pt idx="13469">
                  <c:v>47522.681350708008</c:v>
                </c:pt>
                <c:pt idx="13470">
                  <c:v>51353.698318481445</c:v>
                </c:pt>
                <c:pt idx="13471">
                  <c:v>52100.030471801758</c:v>
                </c:pt>
                <c:pt idx="13472">
                  <c:v>52100.030227661126</c:v>
                </c:pt>
                <c:pt idx="13473">
                  <c:v>52090.805740356445</c:v>
                </c:pt>
                <c:pt idx="13474">
                  <c:v>51940.54133605957</c:v>
                </c:pt>
                <c:pt idx="13475">
                  <c:v>47595.50163269043</c:v>
                </c:pt>
                <c:pt idx="13476">
                  <c:v>47210.187301635742</c:v>
                </c:pt>
                <c:pt idx="13477">
                  <c:v>47210.18717956543</c:v>
                </c:pt>
                <c:pt idx="13478">
                  <c:v>47595.50163269043</c:v>
                </c:pt>
                <c:pt idx="13479">
                  <c:v>47111.359115600586</c:v>
                </c:pt>
                <c:pt idx="13480">
                  <c:v>47111.35905456543</c:v>
                </c:pt>
                <c:pt idx="13481">
                  <c:v>47463.359176635742</c:v>
                </c:pt>
                <c:pt idx="13482">
                  <c:v>47463.359115600586</c:v>
                </c:pt>
                <c:pt idx="13483">
                  <c:v>49420.823196411133</c:v>
                </c:pt>
                <c:pt idx="13484">
                  <c:v>49430.047561645508</c:v>
                </c:pt>
                <c:pt idx="13485">
                  <c:v>47158.943435668945</c:v>
                </c:pt>
                <c:pt idx="13486">
                  <c:v>47086.043716430664</c:v>
                </c:pt>
                <c:pt idx="13487">
                  <c:v>47334.395240783691</c:v>
                </c:pt>
                <c:pt idx="13488">
                  <c:v>47433.529762268066</c:v>
                </c:pt>
                <c:pt idx="13489">
                  <c:v>47433.529640197754</c:v>
                </c:pt>
                <c:pt idx="13490">
                  <c:v>47072.305274963379</c:v>
                </c:pt>
                <c:pt idx="13491">
                  <c:v>48250.892471313477</c:v>
                </c:pt>
                <c:pt idx="13492">
                  <c:v>48894.812088012695</c:v>
                </c:pt>
                <c:pt idx="13493">
                  <c:v>49372.191116333008</c:v>
                </c:pt>
                <c:pt idx="13494">
                  <c:v>49784.67854309082</c:v>
                </c:pt>
                <c:pt idx="13495">
                  <c:v>49423.45393371582</c:v>
                </c:pt>
                <c:pt idx="13496">
                  <c:v>47023.574295043945</c:v>
                </c:pt>
                <c:pt idx="13497">
                  <c:v>47023.574295043945</c:v>
                </c:pt>
                <c:pt idx="13498">
                  <c:v>46875.896255493164</c:v>
                </c:pt>
                <c:pt idx="13499">
                  <c:v>46875.89631652832</c:v>
                </c:pt>
                <c:pt idx="13500">
                  <c:v>52191.876052856445</c:v>
                </c:pt>
                <c:pt idx="13501">
                  <c:v>52191.876052856445</c:v>
                </c:pt>
                <c:pt idx="13502">
                  <c:v>51839.876052856445</c:v>
                </c:pt>
                <c:pt idx="13503">
                  <c:v>51720.942459106445</c:v>
                </c:pt>
                <c:pt idx="13504">
                  <c:v>51720.942459106445</c:v>
                </c:pt>
                <c:pt idx="13505">
                  <c:v>51653.71467590332</c:v>
                </c:pt>
                <c:pt idx="13506">
                  <c:v>47479.3056640625</c:v>
                </c:pt>
                <c:pt idx="13507">
                  <c:v>47586.587524414063</c:v>
                </c:pt>
                <c:pt idx="13508">
                  <c:v>47283.416137695313</c:v>
                </c:pt>
                <c:pt idx="13509">
                  <c:v>47283.416137695313</c:v>
                </c:pt>
                <c:pt idx="13510">
                  <c:v>47274.191772460938</c:v>
                </c:pt>
                <c:pt idx="13511">
                  <c:v>48785.604629516602</c:v>
                </c:pt>
                <c:pt idx="13512">
                  <c:v>48437.60481262207</c:v>
                </c:pt>
                <c:pt idx="13513">
                  <c:v>48446.829299926758</c:v>
                </c:pt>
                <c:pt idx="13514">
                  <c:v>48372.829864501953</c:v>
                </c:pt>
                <c:pt idx="13515">
                  <c:v>52698.78547668457</c:v>
                </c:pt>
                <c:pt idx="13516">
                  <c:v>54420.303298950195</c:v>
                </c:pt>
                <c:pt idx="13517">
                  <c:v>49969.050857543945</c:v>
                </c:pt>
                <c:pt idx="13518">
                  <c:v>49969.05158996582</c:v>
                </c:pt>
                <c:pt idx="13519">
                  <c:v>50828.456130981445</c:v>
                </c:pt>
                <c:pt idx="13520">
                  <c:v>50443.139724731445</c:v>
                </c:pt>
                <c:pt idx="13521">
                  <c:v>50763.350662231445</c:v>
                </c:pt>
                <c:pt idx="13522">
                  <c:v>50065.668411254883</c:v>
                </c:pt>
                <c:pt idx="13523">
                  <c:v>50023.095672607422</c:v>
                </c:pt>
                <c:pt idx="13524">
                  <c:v>50214.158905029297</c:v>
                </c:pt>
                <c:pt idx="13525">
                  <c:v>50599.473480224609</c:v>
                </c:pt>
                <c:pt idx="13526">
                  <c:v>50688.367141723626</c:v>
                </c:pt>
                <c:pt idx="13527">
                  <c:v>51894.641311645508</c:v>
                </c:pt>
                <c:pt idx="13528">
                  <c:v>51894.641555786126</c:v>
                </c:pt>
                <c:pt idx="13529">
                  <c:v>48049.73420715332</c:v>
                </c:pt>
                <c:pt idx="13530">
                  <c:v>49240.24006652832</c:v>
                </c:pt>
                <c:pt idx="13531">
                  <c:v>50377.232986450195</c:v>
                </c:pt>
                <c:pt idx="13532">
                  <c:v>50182.935134887695</c:v>
                </c:pt>
                <c:pt idx="13533">
                  <c:v>45785.725555419922</c:v>
                </c:pt>
                <c:pt idx="13534">
                  <c:v>60453.663284301758</c:v>
                </c:pt>
                <c:pt idx="13535">
                  <c:v>56521.918670654297</c:v>
                </c:pt>
                <c:pt idx="13536">
                  <c:v>56611.558135986321</c:v>
                </c:pt>
                <c:pt idx="13537">
                  <c:v>56739.153961181641</c:v>
                </c:pt>
                <c:pt idx="13538">
                  <c:v>56739.153961181641</c:v>
                </c:pt>
                <c:pt idx="13539">
                  <c:v>56327.208343505859</c:v>
                </c:pt>
                <c:pt idx="13540">
                  <c:v>55417.264068603516</c:v>
                </c:pt>
                <c:pt idx="13541">
                  <c:v>55421.264068603516</c:v>
                </c:pt>
                <c:pt idx="13542">
                  <c:v>55430.488677978516</c:v>
                </c:pt>
                <c:pt idx="13543">
                  <c:v>54945.492584228516</c:v>
                </c:pt>
                <c:pt idx="13544">
                  <c:v>54846.748992919922</c:v>
                </c:pt>
                <c:pt idx="13545">
                  <c:v>51632.232498168945</c:v>
                </c:pt>
                <c:pt idx="13546">
                  <c:v>51313.54866027832</c:v>
                </c:pt>
                <c:pt idx="13547">
                  <c:v>50904.11116027832</c:v>
                </c:pt>
                <c:pt idx="13548">
                  <c:v>50894.886795043945</c:v>
                </c:pt>
                <c:pt idx="13549">
                  <c:v>50460.149490356445</c:v>
                </c:pt>
                <c:pt idx="13550">
                  <c:v>50575.237380981445</c:v>
                </c:pt>
                <c:pt idx="13551">
                  <c:v>50178.882553100586</c:v>
                </c:pt>
                <c:pt idx="13552">
                  <c:v>50188.106979370117</c:v>
                </c:pt>
                <c:pt idx="13553">
                  <c:v>50182.04460144043</c:v>
                </c:pt>
                <c:pt idx="13554">
                  <c:v>49093.263168334961</c:v>
                </c:pt>
                <c:pt idx="13555">
                  <c:v>49169.41828918457</c:v>
                </c:pt>
                <c:pt idx="13556">
                  <c:v>49235.333572387695</c:v>
                </c:pt>
                <c:pt idx="13557">
                  <c:v>49186.504959106445</c:v>
                </c:pt>
                <c:pt idx="13558">
                  <c:v>51039.496047973626</c:v>
                </c:pt>
                <c:pt idx="13559">
                  <c:v>59412.371387481689</c:v>
                </c:pt>
                <c:pt idx="13560">
                  <c:v>51071.055618286133</c:v>
                </c:pt>
                <c:pt idx="13561">
                  <c:v>51071.055618286133</c:v>
                </c:pt>
                <c:pt idx="13562">
                  <c:v>50685.739212036133</c:v>
                </c:pt>
                <c:pt idx="13563">
                  <c:v>50854.274993896484</c:v>
                </c:pt>
                <c:pt idx="13564">
                  <c:v>50863.499420166016</c:v>
                </c:pt>
                <c:pt idx="13565">
                  <c:v>50863.499481201172</c:v>
                </c:pt>
                <c:pt idx="13566">
                  <c:v>50863.499359130859</c:v>
                </c:pt>
                <c:pt idx="13567">
                  <c:v>50707.789215087891</c:v>
                </c:pt>
                <c:pt idx="13568">
                  <c:v>50379.903900146484</c:v>
                </c:pt>
                <c:pt idx="13569">
                  <c:v>50379.903839111328</c:v>
                </c:pt>
                <c:pt idx="13570">
                  <c:v>47416.374710083008</c:v>
                </c:pt>
                <c:pt idx="13571">
                  <c:v>46020.554397583008</c:v>
                </c:pt>
                <c:pt idx="13572">
                  <c:v>50469.544082641602</c:v>
                </c:pt>
                <c:pt idx="13573">
                  <c:v>58862.401397705078</c:v>
                </c:pt>
                <c:pt idx="13574">
                  <c:v>58871.626068115234</c:v>
                </c:pt>
                <c:pt idx="13575">
                  <c:v>50608.495086669922</c:v>
                </c:pt>
                <c:pt idx="13576">
                  <c:v>50275.033645629883</c:v>
                </c:pt>
                <c:pt idx="13577">
                  <c:v>51214.474563598626</c:v>
                </c:pt>
                <c:pt idx="13578">
                  <c:v>51699.33088684082</c:v>
                </c:pt>
                <c:pt idx="13579">
                  <c:v>51699.33088684082</c:v>
                </c:pt>
                <c:pt idx="13580">
                  <c:v>51153.65950012207</c:v>
                </c:pt>
                <c:pt idx="13581">
                  <c:v>51689.015548706055</c:v>
                </c:pt>
                <c:pt idx="13582">
                  <c:v>52177.878829956055</c:v>
                </c:pt>
                <c:pt idx="13583">
                  <c:v>51792.563400268555</c:v>
                </c:pt>
                <c:pt idx="13584">
                  <c:v>52120.843673706055</c:v>
                </c:pt>
                <c:pt idx="13585">
                  <c:v>58196.431350708008</c:v>
                </c:pt>
                <c:pt idx="13586">
                  <c:v>57608.639175415032</c:v>
                </c:pt>
                <c:pt idx="13587">
                  <c:v>57535.73908996582</c:v>
                </c:pt>
                <c:pt idx="13588">
                  <c:v>57963.542022705078</c:v>
                </c:pt>
                <c:pt idx="13589">
                  <c:v>57578.227569580078</c:v>
                </c:pt>
                <c:pt idx="13590">
                  <c:v>47916.185134887695</c:v>
                </c:pt>
                <c:pt idx="13591">
                  <c:v>47925.409561157227</c:v>
                </c:pt>
                <c:pt idx="13592">
                  <c:v>47916.185134887695</c:v>
                </c:pt>
                <c:pt idx="13593">
                  <c:v>49405.07633972168</c:v>
                </c:pt>
                <c:pt idx="13594">
                  <c:v>49405.77067565918</c:v>
                </c:pt>
                <c:pt idx="13595">
                  <c:v>49414.995101928711</c:v>
                </c:pt>
                <c:pt idx="13596">
                  <c:v>48815.10334777832</c:v>
                </c:pt>
                <c:pt idx="13597">
                  <c:v>49000.46760559082</c:v>
                </c:pt>
                <c:pt idx="13598">
                  <c:v>49000.46760559082</c:v>
                </c:pt>
                <c:pt idx="13599">
                  <c:v>48542.324356079102</c:v>
                </c:pt>
                <c:pt idx="13600">
                  <c:v>48199.54866027832</c:v>
                </c:pt>
                <c:pt idx="13601">
                  <c:v>48199.548721313477</c:v>
                </c:pt>
                <c:pt idx="13602">
                  <c:v>51911.040603637688</c:v>
                </c:pt>
                <c:pt idx="13603">
                  <c:v>51801.33137512207</c:v>
                </c:pt>
                <c:pt idx="13604">
                  <c:v>51801.33137512207</c:v>
                </c:pt>
                <c:pt idx="13605">
                  <c:v>48085.835525512695</c:v>
                </c:pt>
                <c:pt idx="13606">
                  <c:v>48089.835525512695</c:v>
                </c:pt>
                <c:pt idx="13607">
                  <c:v>48099.060195922852</c:v>
                </c:pt>
                <c:pt idx="13608">
                  <c:v>48099.060256958008</c:v>
                </c:pt>
                <c:pt idx="13609">
                  <c:v>48475.729690551758</c:v>
                </c:pt>
                <c:pt idx="13610">
                  <c:v>48921.457412719727</c:v>
                </c:pt>
                <c:pt idx="13611">
                  <c:v>48921.457412719727</c:v>
                </c:pt>
                <c:pt idx="13612">
                  <c:v>48921.457412719727</c:v>
                </c:pt>
                <c:pt idx="13613">
                  <c:v>49166.189834594727</c:v>
                </c:pt>
                <c:pt idx="13614">
                  <c:v>49166.189834594727</c:v>
                </c:pt>
                <c:pt idx="13615">
                  <c:v>48507.259353637695</c:v>
                </c:pt>
                <c:pt idx="13616">
                  <c:v>49267.165725708008</c:v>
                </c:pt>
                <c:pt idx="13617">
                  <c:v>49276.390029907227</c:v>
                </c:pt>
                <c:pt idx="13618">
                  <c:v>49297.664627075195</c:v>
                </c:pt>
                <c:pt idx="13619">
                  <c:v>49297.664566040039</c:v>
                </c:pt>
                <c:pt idx="13620">
                  <c:v>50490.668655395508</c:v>
                </c:pt>
                <c:pt idx="13621">
                  <c:v>49877.803298950195</c:v>
                </c:pt>
                <c:pt idx="13622">
                  <c:v>49535.027725219727</c:v>
                </c:pt>
                <c:pt idx="13623">
                  <c:v>49525.803298950195</c:v>
                </c:pt>
                <c:pt idx="13624">
                  <c:v>50756.515823364258</c:v>
                </c:pt>
                <c:pt idx="13625">
                  <c:v>50307.396560668945</c:v>
                </c:pt>
                <c:pt idx="13626">
                  <c:v>50307.396621704102</c:v>
                </c:pt>
                <c:pt idx="13627">
                  <c:v>50307.396560668945</c:v>
                </c:pt>
                <c:pt idx="13628">
                  <c:v>49648.593887329102</c:v>
                </c:pt>
                <c:pt idx="13629">
                  <c:v>49648.593887329102</c:v>
                </c:pt>
                <c:pt idx="13630">
                  <c:v>49296.593887329102</c:v>
                </c:pt>
                <c:pt idx="13631">
                  <c:v>47748.378555297852</c:v>
                </c:pt>
                <c:pt idx="13632">
                  <c:v>46454.753555297852</c:v>
                </c:pt>
                <c:pt idx="13633">
                  <c:v>46463.977920532227</c:v>
                </c:pt>
                <c:pt idx="13634">
                  <c:v>46686.845352172852</c:v>
                </c:pt>
                <c:pt idx="13635">
                  <c:v>49302.151321411126</c:v>
                </c:pt>
                <c:pt idx="13636">
                  <c:v>49491.736526489258</c:v>
                </c:pt>
                <c:pt idx="13637">
                  <c:v>49442.907913208008</c:v>
                </c:pt>
                <c:pt idx="13638">
                  <c:v>48543.16877746582</c:v>
                </c:pt>
                <c:pt idx="13639">
                  <c:v>51150.201858520508</c:v>
                </c:pt>
                <c:pt idx="13640">
                  <c:v>51234.692337036126</c:v>
                </c:pt>
                <c:pt idx="13641">
                  <c:v>50257.456253051758</c:v>
                </c:pt>
                <c:pt idx="13642">
                  <c:v>50167.358596801758</c:v>
                </c:pt>
                <c:pt idx="13643">
                  <c:v>50882.181091308594</c:v>
                </c:pt>
                <c:pt idx="13644">
                  <c:v>51020.919494628906</c:v>
                </c:pt>
                <c:pt idx="13645">
                  <c:v>57725.660186767578</c:v>
                </c:pt>
                <c:pt idx="13646">
                  <c:v>57839.594024658196</c:v>
                </c:pt>
                <c:pt idx="13647">
                  <c:v>57567.218780517578</c:v>
                </c:pt>
                <c:pt idx="13648">
                  <c:v>57366.939483642578</c:v>
                </c:pt>
                <c:pt idx="13649">
                  <c:v>61483.157257080078</c:v>
                </c:pt>
                <c:pt idx="13650">
                  <c:v>48574.10188293457</c:v>
                </c:pt>
                <c:pt idx="13651">
                  <c:v>48574.101638793945</c:v>
                </c:pt>
                <c:pt idx="13652">
                  <c:v>48574.10188293457</c:v>
                </c:pt>
                <c:pt idx="13653">
                  <c:v>48574.10237121582</c:v>
                </c:pt>
                <c:pt idx="13654">
                  <c:v>48455.168045043945</c:v>
                </c:pt>
                <c:pt idx="13655">
                  <c:v>47810.128005981445</c:v>
                </c:pt>
                <c:pt idx="13656">
                  <c:v>50068.440414428711</c:v>
                </c:pt>
                <c:pt idx="13657">
                  <c:v>49877.337265014648</c:v>
                </c:pt>
                <c:pt idx="13658">
                  <c:v>59341.541702270501</c:v>
                </c:pt>
                <c:pt idx="13659">
                  <c:v>60490.84016418457</c:v>
                </c:pt>
                <c:pt idx="13660">
                  <c:v>60138.84016418457</c:v>
                </c:pt>
                <c:pt idx="13661">
                  <c:v>58465.127349853516</c:v>
                </c:pt>
                <c:pt idx="13662">
                  <c:v>58353.228607177734</c:v>
                </c:pt>
                <c:pt idx="13663">
                  <c:v>59423.150665283196</c:v>
                </c:pt>
                <c:pt idx="13664">
                  <c:v>59722.322296142578</c:v>
                </c:pt>
                <c:pt idx="13665">
                  <c:v>61183.311111450195</c:v>
                </c:pt>
                <c:pt idx="13666">
                  <c:v>61164.202163696289</c:v>
                </c:pt>
                <c:pt idx="13667">
                  <c:v>62269.026199340806</c:v>
                </c:pt>
                <c:pt idx="13668">
                  <c:v>62269.026199340806</c:v>
                </c:pt>
                <c:pt idx="13669">
                  <c:v>61721.662918090806</c:v>
                </c:pt>
                <c:pt idx="13670">
                  <c:v>61723.739944457993</c:v>
                </c:pt>
                <c:pt idx="13671">
                  <c:v>50127.553298950195</c:v>
                </c:pt>
                <c:pt idx="13672">
                  <c:v>47315.696731567383</c:v>
                </c:pt>
                <c:pt idx="13673">
                  <c:v>47544.970291137695</c:v>
                </c:pt>
                <c:pt idx="13674">
                  <c:v>46583.960586547852</c:v>
                </c:pt>
                <c:pt idx="13675">
                  <c:v>49623.91194152832</c:v>
                </c:pt>
                <c:pt idx="13676">
                  <c:v>49623.91194152832</c:v>
                </c:pt>
                <c:pt idx="13677">
                  <c:v>48928.87776184082</c:v>
                </c:pt>
                <c:pt idx="13678">
                  <c:v>52912.871658325195</c:v>
                </c:pt>
                <c:pt idx="13679">
                  <c:v>58208.998565673828</c:v>
                </c:pt>
                <c:pt idx="13680">
                  <c:v>51169.261138916016</c:v>
                </c:pt>
                <c:pt idx="13681">
                  <c:v>52059.127471923828</c:v>
                </c:pt>
                <c:pt idx="13682">
                  <c:v>52011.315948486328</c:v>
                </c:pt>
                <c:pt idx="13683">
                  <c:v>50015.808937072747</c:v>
                </c:pt>
                <c:pt idx="13684">
                  <c:v>51408.230545043945</c:v>
                </c:pt>
                <c:pt idx="13685">
                  <c:v>51408.230545043945</c:v>
                </c:pt>
                <c:pt idx="13686">
                  <c:v>51408.23127746582</c:v>
                </c:pt>
                <c:pt idx="13687">
                  <c:v>50955.845657348626</c:v>
                </c:pt>
                <c:pt idx="13688">
                  <c:v>49607.722793579102</c:v>
                </c:pt>
                <c:pt idx="13689">
                  <c:v>50121.689895629883</c:v>
                </c:pt>
                <c:pt idx="13690">
                  <c:v>50125.690139770508</c:v>
                </c:pt>
                <c:pt idx="13691">
                  <c:v>50061.523345947266</c:v>
                </c:pt>
                <c:pt idx="13692">
                  <c:v>56042.578811645508</c:v>
                </c:pt>
                <c:pt idx="13693">
                  <c:v>56043.248733520508</c:v>
                </c:pt>
                <c:pt idx="13694">
                  <c:v>56219.533157348633</c:v>
                </c:pt>
                <c:pt idx="13695">
                  <c:v>51387.651344299316</c:v>
                </c:pt>
                <c:pt idx="13696">
                  <c:v>50824.726516723626</c:v>
                </c:pt>
                <c:pt idx="13697">
                  <c:v>50824.726760864258</c:v>
                </c:pt>
                <c:pt idx="13698">
                  <c:v>50824.727005004876</c:v>
                </c:pt>
                <c:pt idx="13699">
                  <c:v>50670.102737426758</c:v>
                </c:pt>
                <c:pt idx="13700">
                  <c:v>49070.809280395508</c:v>
                </c:pt>
                <c:pt idx="13701">
                  <c:v>48940.436782836914</c:v>
                </c:pt>
                <c:pt idx="13702">
                  <c:v>48583.16731262207</c:v>
                </c:pt>
                <c:pt idx="13703">
                  <c:v>48583.16731262207</c:v>
                </c:pt>
                <c:pt idx="13704">
                  <c:v>52835.300369262688</c:v>
                </c:pt>
                <c:pt idx="13705">
                  <c:v>52835.300857543938</c:v>
                </c:pt>
                <c:pt idx="13706">
                  <c:v>52835.300857543938</c:v>
                </c:pt>
                <c:pt idx="13707">
                  <c:v>53781.648513793938</c:v>
                </c:pt>
                <c:pt idx="13708">
                  <c:v>53781.649002075188</c:v>
                </c:pt>
                <c:pt idx="13709">
                  <c:v>53733.837478637688</c:v>
                </c:pt>
                <c:pt idx="13710">
                  <c:v>50953.911087036133</c:v>
                </c:pt>
                <c:pt idx="13711">
                  <c:v>50963.135513305664</c:v>
                </c:pt>
                <c:pt idx="13712">
                  <c:v>51038.572601318352</c:v>
                </c:pt>
                <c:pt idx="13713">
                  <c:v>51042.572479248047</c:v>
                </c:pt>
                <c:pt idx="13714">
                  <c:v>51051.797088623047</c:v>
                </c:pt>
                <c:pt idx="13715">
                  <c:v>51051.797210693352</c:v>
                </c:pt>
                <c:pt idx="13716">
                  <c:v>51513.319671630852</c:v>
                </c:pt>
                <c:pt idx="13717">
                  <c:v>50674.902557373047</c:v>
                </c:pt>
                <c:pt idx="13718">
                  <c:v>50401.931228637688</c:v>
                </c:pt>
                <c:pt idx="13719">
                  <c:v>59976.064041137695</c:v>
                </c:pt>
                <c:pt idx="13720">
                  <c:v>59402.88264465332</c:v>
                </c:pt>
                <c:pt idx="13721">
                  <c:v>58490.752838134766</c:v>
                </c:pt>
                <c:pt idx="13722">
                  <c:v>58490.752960205078</c:v>
                </c:pt>
                <c:pt idx="13723">
                  <c:v>58490.753082275391</c:v>
                </c:pt>
                <c:pt idx="13724">
                  <c:v>58025.010772705078</c:v>
                </c:pt>
                <c:pt idx="13725">
                  <c:v>50397.307205200195</c:v>
                </c:pt>
                <c:pt idx="13726">
                  <c:v>50401.307205200195</c:v>
                </c:pt>
                <c:pt idx="13727">
                  <c:v>50397.307205200195</c:v>
                </c:pt>
                <c:pt idx="13728">
                  <c:v>49774.545486450195</c:v>
                </c:pt>
                <c:pt idx="13729">
                  <c:v>47896.917861938477</c:v>
                </c:pt>
                <c:pt idx="13730">
                  <c:v>51498.16487121582</c:v>
                </c:pt>
                <c:pt idx="13731">
                  <c:v>51498.165115356438</c:v>
                </c:pt>
                <c:pt idx="13732">
                  <c:v>51303.86799621582</c:v>
                </c:pt>
                <c:pt idx="13733">
                  <c:v>58545.396881103516</c:v>
                </c:pt>
                <c:pt idx="13734">
                  <c:v>58554.621246337891</c:v>
                </c:pt>
                <c:pt idx="13735">
                  <c:v>58554.621246337891</c:v>
                </c:pt>
                <c:pt idx="13736">
                  <c:v>57277.779815673828</c:v>
                </c:pt>
                <c:pt idx="13737">
                  <c:v>57750.147186279297</c:v>
                </c:pt>
                <c:pt idx="13738">
                  <c:v>57530.418365478516</c:v>
                </c:pt>
                <c:pt idx="13739">
                  <c:v>57603.591949462891</c:v>
                </c:pt>
                <c:pt idx="13740">
                  <c:v>63383.247512817376</c:v>
                </c:pt>
                <c:pt idx="13741">
                  <c:v>63034.767044067376</c:v>
                </c:pt>
                <c:pt idx="13742">
                  <c:v>48939.208961486816</c:v>
                </c:pt>
                <c:pt idx="13743">
                  <c:v>48549.886184692383</c:v>
                </c:pt>
                <c:pt idx="13744">
                  <c:v>48559.110733032227</c:v>
                </c:pt>
                <c:pt idx="13745">
                  <c:v>48511.299270629883</c:v>
                </c:pt>
                <c:pt idx="13746">
                  <c:v>47785.963882446289</c:v>
                </c:pt>
                <c:pt idx="13747">
                  <c:v>50673.528106689453</c:v>
                </c:pt>
                <c:pt idx="13748">
                  <c:v>50296.879913330078</c:v>
                </c:pt>
                <c:pt idx="13749">
                  <c:v>50219.053741455078</c:v>
                </c:pt>
                <c:pt idx="13750">
                  <c:v>49835.163604736328</c:v>
                </c:pt>
                <c:pt idx="13751">
                  <c:v>48614.880104064941</c:v>
                </c:pt>
                <c:pt idx="13752">
                  <c:v>48914.610389709473</c:v>
                </c:pt>
                <c:pt idx="13753">
                  <c:v>48575.321388244629</c:v>
                </c:pt>
                <c:pt idx="13754">
                  <c:v>47258.961891174316</c:v>
                </c:pt>
                <c:pt idx="13755">
                  <c:v>51225.625076293945</c:v>
                </c:pt>
                <c:pt idx="13756">
                  <c:v>51152.504959106445</c:v>
                </c:pt>
                <c:pt idx="13757">
                  <c:v>51079.38459777832</c:v>
                </c:pt>
                <c:pt idx="13758">
                  <c:v>51006.274978637695</c:v>
                </c:pt>
                <c:pt idx="13759">
                  <c:v>50919.021072387695</c:v>
                </c:pt>
                <c:pt idx="13760">
                  <c:v>50432.48616027832</c:v>
                </c:pt>
                <c:pt idx="13761">
                  <c:v>47609.435989379876</c:v>
                </c:pt>
                <c:pt idx="13762">
                  <c:v>47609.43635559082</c:v>
                </c:pt>
                <c:pt idx="13763">
                  <c:v>48866.147674560547</c:v>
                </c:pt>
                <c:pt idx="13764">
                  <c:v>48744.634246826172</c:v>
                </c:pt>
                <c:pt idx="13765">
                  <c:v>48744.634246826172</c:v>
                </c:pt>
                <c:pt idx="13766">
                  <c:v>49814.808059692383</c:v>
                </c:pt>
                <c:pt idx="13767">
                  <c:v>49814.808059692383</c:v>
                </c:pt>
                <c:pt idx="13768">
                  <c:v>60966.748245239258</c:v>
                </c:pt>
                <c:pt idx="13769">
                  <c:v>60967.418655395508</c:v>
                </c:pt>
                <c:pt idx="13770">
                  <c:v>48814.26545715332</c:v>
                </c:pt>
                <c:pt idx="13771">
                  <c:v>48770.421585083008</c:v>
                </c:pt>
                <c:pt idx="13772">
                  <c:v>48770.421585083008</c:v>
                </c:pt>
                <c:pt idx="13773">
                  <c:v>50810.761108398438</c:v>
                </c:pt>
                <c:pt idx="13774">
                  <c:v>49747.174392700195</c:v>
                </c:pt>
                <c:pt idx="13775">
                  <c:v>47109.616989135742</c:v>
                </c:pt>
                <c:pt idx="13776">
                  <c:v>49517.480606079102</c:v>
                </c:pt>
                <c:pt idx="13777">
                  <c:v>49526.228469848633</c:v>
                </c:pt>
                <c:pt idx="13778">
                  <c:v>49526.228469848633</c:v>
                </c:pt>
                <c:pt idx="13779">
                  <c:v>49517.004043579102</c:v>
                </c:pt>
                <c:pt idx="13780">
                  <c:v>48918.505996704102</c:v>
                </c:pt>
                <c:pt idx="13781">
                  <c:v>46914.347061157227</c:v>
                </c:pt>
                <c:pt idx="13782">
                  <c:v>46914.347122192383</c:v>
                </c:pt>
                <c:pt idx="13783">
                  <c:v>58997.718658447266</c:v>
                </c:pt>
                <c:pt idx="13784">
                  <c:v>58665.499908447266</c:v>
                </c:pt>
                <c:pt idx="13785">
                  <c:v>60839.565872192383</c:v>
                </c:pt>
                <c:pt idx="13786">
                  <c:v>60040.232620239258</c:v>
                </c:pt>
                <c:pt idx="13787">
                  <c:v>59470.456069946282</c:v>
                </c:pt>
                <c:pt idx="13788">
                  <c:v>59722.641372680657</c:v>
                </c:pt>
                <c:pt idx="13789">
                  <c:v>59474.622573852532</c:v>
                </c:pt>
                <c:pt idx="13790">
                  <c:v>59089.308181762688</c:v>
                </c:pt>
                <c:pt idx="13791">
                  <c:v>58819.331008911126</c:v>
                </c:pt>
                <c:pt idx="13792">
                  <c:v>58831.518020629876</c:v>
                </c:pt>
                <c:pt idx="13793">
                  <c:v>58834.171829223626</c:v>
                </c:pt>
                <c:pt idx="13794">
                  <c:v>59631.356277465806</c:v>
                </c:pt>
                <c:pt idx="13795">
                  <c:v>46075.899124145508</c:v>
                </c:pt>
                <c:pt idx="13796">
                  <c:v>45750.528701782227</c:v>
                </c:pt>
                <c:pt idx="13797">
                  <c:v>56585.66427612304</c:v>
                </c:pt>
                <c:pt idx="13798">
                  <c:v>56512.544403076172</c:v>
                </c:pt>
                <c:pt idx="13799">
                  <c:v>58699.791107177734</c:v>
                </c:pt>
                <c:pt idx="13800">
                  <c:v>49876.614456176758</c:v>
                </c:pt>
                <c:pt idx="13801">
                  <c:v>49876.614456176758</c:v>
                </c:pt>
                <c:pt idx="13802">
                  <c:v>49661.040908813477</c:v>
                </c:pt>
                <c:pt idx="13803">
                  <c:v>48957.806106567383</c:v>
                </c:pt>
                <c:pt idx="13804">
                  <c:v>48357.524185180664</c:v>
                </c:pt>
                <c:pt idx="13805">
                  <c:v>47426.411575317383</c:v>
                </c:pt>
                <c:pt idx="13806">
                  <c:v>47426.411514282227</c:v>
                </c:pt>
                <c:pt idx="13807">
                  <c:v>47756.346084594727</c:v>
                </c:pt>
                <c:pt idx="13808">
                  <c:v>48789.465469360352</c:v>
                </c:pt>
                <c:pt idx="13809">
                  <c:v>48789.465469360352</c:v>
                </c:pt>
                <c:pt idx="13810">
                  <c:v>48787.538711547852</c:v>
                </c:pt>
                <c:pt idx="13811">
                  <c:v>48193.50944519043</c:v>
                </c:pt>
                <c:pt idx="13812">
                  <c:v>48933.650756835938</c:v>
                </c:pt>
                <c:pt idx="13813">
                  <c:v>48932.757141113281</c:v>
                </c:pt>
                <c:pt idx="13814">
                  <c:v>48813.823608398438</c:v>
                </c:pt>
                <c:pt idx="13815">
                  <c:v>48461.967544555664</c:v>
                </c:pt>
                <c:pt idx="13816">
                  <c:v>48273.448745727539</c:v>
                </c:pt>
                <c:pt idx="13817">
                  <c:v>48032.511245727539</c:v>
                </c:pt>
                <c:pt idx="13818">
                  <c:v>48134.94270324707</c:v>
                </c:pt>
                <c:pt idx="13819">
                  <c:v>48134.94270324707</c:v>
                </c:pt>
                <c:pt idx="13820">
                  <c:v>51036.348358154297</c:v>
                </c:pt>
                <c:pt idx="13821">
                  <c:v>51269.417449951172</c:v>
                </c:pt>
                <c:pt idx="13822">
                  <c:v>51269.416961669922</c:v>
                </c:pt>
                <c:pt idx="13823">
                  <c:v>51849.852264404297</c:v>
                </c:pt>
                <c:pt idx="13824">
                  <c:v>51849.852752685547</c:v>
                </c:pt>
                <c:pt idx="13825">
                  <c:v>51746.022430419922</c:v>
                </c:pt>
                <c:pt idx="13826">
                  <c:v>51551.761932373047</c:v>
                </c:pt>
                <c:pt idx="13827">
                  <c:v>51454.742645263672</c:v>
                </c:pt>
                <c:pt idx="13828">
                  <c:v>51536.616668701172</c:v>
                </c:pt>
                <c:pt idx="13829">
                  <c:v>47676.270095825195</c:v>
                </c:pt>
                <c:pt idx="13830">
                  <c:v>49589.420303344727</c:v>
                </c:pt>
                <c:pt idx="13831">
                  <c:v>49591.226943969727</c:v>
                </c:pt>
                <c:pt idx="13832">
                  <c:v>50224.154861450195</c:v>
                </c:pt>
                <c:pt idx="13833">
                  <c:v>49834.241775512695</c:v>
                </c:pt>
                <c:pt idx="13834">
                  <c:v>49834.241775512695</c:v>
                </c:pt>
                <c:pt idx="13835">
                  <c:v>49864.823806762695</c:v>
                </c:pt>
                <c:pt idx="13836">
                  <c:v>49864.823806762695</c:v>
                </c:pt>
                <c:pt idx="13837">
                  <c:v>49590.074630737305</c:v>
                </c:pt>
                <c:pt idx="13838">
                  <c:v>50061.008224487305</c:v>
                </c:pt>
                <c:pt idx="13839">
                  <c:v>49675.695724487305</c:v>
                </c:pt>
                <c:pt idx="13840">
                  <c:v>49675.695724487305</c:v>
                </c:pt>
                <c:pt idx="13841">
                  <c:v>49946.552688598633</c:v>
                </c:pt>
                <c:pt idx="13842">
                  <c:v>50639.886062622063</c:v>
                </c:pt>
                <c:pt idx="13843">
                  <c:v>48919.266265869141</c:v>
                </c:pt>
                <c:pt idx="13844">
                  <c:v>48967.077545166016</c:v>
                </c:pt>
                <c:pt idx="13845">
                  <c:v>50595.43489074707</c:v>
                </c:pt>
                <c:pt idx="13846">
                  <c:v>50604.65950012207</c:v>
                </c:pt>
                <c:pt idx="13847">
                  <c:v>50819.84748840332</c:v>
                </c:pt>
                <c:pt idx="13848">
                  <c:v>50859.587173461914</c:v>
                </c:pt>
                <c:pt idx="13849">
                  <c:v>50859.587173461914</c:v>
                </c:pt>
                <c:pt idx="13850">
                  <c:v>50190.376235961914</c:v>
                </c:pt>
                <c:pt idx="13851">
                  <c:v>52661.861251831055</c:v>
                </c:pt>
                <c:pt idx="13852">
                  <c:v>52412.475997924805</c:v>
                </c:pt>
                <c:pt idx="13853">
                  <c:v>52413.120285034172</c:v>
                </c:pt>
                <c:pt idx="13854">
                  <c:v>52314.376144409172</c:v>
                </c:pt>
                <c:pt idx="13855">
                  <c:v>55600.240997314453</c:v>
                </c:pt>
                <c:pt idx="13856">
                  <c:v>57619.691177368164</c:v>
                </c:pt>
                <c:pt idx="13857">
                  <c:v>57628.915725708008</c:v>
                </c:pt>
                <c:pt idx="13858">
                  <c:v>57628.915969848633</c:v>
                </c:pt>
                <c:pt idx="13859">
                  <c:v>57243.599563598633</c:v>
                </c:pt>
                <c:pt idx="13860">
                  <c:v>51172.88850402832</c:v>
                </c:pt>
                <c:pt idx="13861">
                  <c:v>51221.716384887695</c:v>
                </c:pt>
                <c:pt idx="13862">
                  <c:v>52289.812576293945</c:v>
                </c:pt>
                <c:pt idx="13863">
                  <c:v>49953.185134887695</c:v>
                </c:pt>
                <c:pt idx="13864">
                  <c:v>49979.22737121582</c:v>
                </c:pt>
                <c:pt idx="13865">
                  <c:v>50061.392608642578</c:v>
                </c:pt>
                <c:pt idx="13866">
                  <c:v>46834.057266235352</c:v>
                </c:pt>
                <c:pt idx="13867">
                  <c:v>46941.338943481445</c:v>
                </c:pt>
                <c:pt idx="13868">
                  <c:v>46638.16780090332</c:v>
                </c:pt>
                <c:pt idx="13869">
                  <c:v>46638.167922973626</c:v>
                </c:pt>
                <c:pt idx="13870">
                  <c:v>47725.242630004883</c:v>
                </c:pt>
                <c:pt idx="13871">
                  <c:v>57402.169586181641</c:v>
                </c:pt>
                <c:pt idx="13872">
                  <c:v>57402.169708251953</c:v>
                </c:pt>
                <c:pt idx="13873">
                  <c:v>57402.169708251953</c:v>
                </c:pt>
                <c:pt idx="13874">
                  <c:v>56905.138275146484</c:v>
                </c:pt>
                <c:pt idx="13875">
                  <c:v>50399.680068969727</c:v>
                </c:pt>
                <c:pt idx="13876">
                  <c:v>50399.680068969727</c:v>
                </c:pt>
                <c:pt idx="13877">
                  <c:v>50353.039199829102</c:v>
                </c:pt>
                <c:pt idx="13878">
                  <c:v>50279.929336547852</c:v>
                </c:pt>
                <c:pt idx="13879">
                  <c:v>50449.307266235352</c:v>
                </c:pt>
                <c:pt idx="13880">
                  <c:v>49990.882888793945</c:v>
                </c:pt>
                <c:pt idx="13881">
                  <c:v>48579.951309204102</c:v>
                </c:pt>
                <c:pt idx="13882">
                  <c:v>48579.951370239258</c:v>
                </c:pt>
                <c:pt idx="13883">
                  <c:v>48579.951370239258</c:v>
                </c:pt>
                <c:pt idx="13884">
                  <c:v>48878.039199829102</c:v>
                </c:pt>
                <c:pt idx="13885">
                  <c:v>48878.039260864258</c:v>
                </c:pt>
                <c:pt idx="13886">
                  <c:v>48526.039138793945</c:v>
                </c:pt>
                <c:pt idx="13887">
                  <c:v>49208.037185668945</c:v>
                </c:pt>
                <c:pt idx="13888">
                  <c:v>60064.960235595703</c:v>
                </c:pt>
                <c:pt idx="13889">
                  <c:v>60064.960113525391</c:v>
                </c:pt>
                <c:pt idx="13890">
                  <c:v>50485.815887451172</c:v>
                </c:pt>
                <c:pt idx="13891">
                  <c:v>50212.078094482422</c:v>
                </c:pt>
                <c:pt idx="13892">
                  <c:v>51062.204559326172</c:v>
                </c:pt>
                <c:pt idx="13893">
                  <c:v>51271.466278076172</c:v>
                </c:pt>
                <c:pt idx="13894">
                  <c:v>51271.466278076172</c:v>
                </c:pt>
                <c:pt idx="13895">
                  <c:v>51271.466766357422</c:v>
                </c:pt>
                <c:pt idx="13896">
                  <c:v>51119.221649169922</c:v>
                </c:pt>
                <c:pt idx="13897">
                  <c:v>50603.379852294922</c:v>
                </c:pt>
                <c:pt idx="13898">
                  <c:v>50945.117645263672</c:v>
                </c:pt>
                <c:pt idx="13899">
                  <c:v>50532.630096435547</c:v>
                </c:pt>
                <c:pt idx="13900">
                  <c:v>45904.756057739258</c:v>
                </c:pt>
                <c:pt idx="13901">
                  <c:v>45104.408401489258</c:v>
                </c:pt>
                <c:pt idx="13902">
                  <c:v>44910.111282348626</c:v>
                </c:pt>
                <c:pt idx="13903">
                  <c:v>57559.942947387688</c:v>
                </c:pt>
                <c:pt idx="13904">
                  <c:v>57723.29670715332</c:v>
                </c:pt>
                <c:pt idx="13905">
                  <c:v>47898.715713500977</c:v>
                </c:pt>
                <c:pt idx="13906">
                  <c:v>47898.715713500977</c:v>
                </c:pt>
                <c:pt idx="13907">
                  <c:v>47898.71565246582</c:v>
                </c:pt>
                <c:pt idx="13908">
                  <c:v>47290.68830871582</c:v>
                </c:pt>
                <c:pt idx="13909">
                  <c:v>47792.688064575195</c:v>
                </c:pt>
                <c:pt idx="13910">
                  <c:v>49604.499099731445</c:v>
                </c:pt>
                <c:pt idx="13911">
                  <c:v>49604.499099731445</c:v>
                </c:pt>
                <c:pt idx="13912">
                  <c:v>47716.117752075195</c:v>
                </c:pt>
                <c:pt idx="13913">
                  <c:v>50093.646194458008</c:v>
                </c:pt>
                <c:pt idx="13914">
                  <c:v>46614.727874755852</c:v>
                </c:pt>
                <c:pt idx="13915">
                  <c:v>58065.983245849609</c:v>
                </c:pt>
                <c:pt idx="13916">
                  <c:v>59546.271514892578</c:v>
                </c:pt>
                <c:pt idx="13917">
                  <c:v>59555.496307373047</c:v>
                </c:pt>
                <c:pt idx="13918">
                  <c:v>59674.429901123047</c:v>
                </c:pt>
                <c:pt idx="13919">
                  <c:v>59506.638580322266</c:v>
                </c:pt>
                <c:pt idx="13920">
                  <c:v>50389.981399536133</c:v>
                </c:pt>
                <c:pt idx="13921">
                  <c:v>50389.981399536133</c:v>
                </c:pt>
                <c:pt idx="13922">
                  <c:v>50608.652923583984</c:v>
                </c:pt>
                <c:pt idx="13923">
                  <c:v>50617.877655029297</c:v>
                </c:pt>
                <c:pt idx="13924">
                  <c:v>50617.877655029297</c:v>
                </c:pt>
                <c:pt idx="13925">
                  <c:v>50617.401092529297</c:v>
                </c:pt>
                <c:pt idx="13926">
                  <c:v>50413.879364013672</c:v>
                </c:pt>
                <c:pt idx="13927">
                  <c:v>48656.634979248047</c:v>
                </c:pt>
                <c:pt idx="13928">
                  <c:v>48656.274627685547</c:v>
                </c:pt>
                <c:pt idx="13929">
                  <c:v>49041.591278076172</c:v>
                </c:pt>
                <c:pt idx="13930">
                  <c:v>47185.340774536126</c:v>
                </c:pt>
                <c:pt idx="13931">
                  <c:v>47185.340774536126</c:v>
                </c:pt>
                <c:pt idx="13932">
                  <c:v>58540.232574462891</c:v>
                </c:pt>
                <c:pt idx="13933">
                  <c:v>58549.457061767578</c:v>
                </c:pt>
                <c:pt idx="13934">
                  <c:v>58549.457183837891</c:v>
                </c:pt>
                <c:pt idx="13935">
                  <c:v>50320.25471496582</c:v>
                </c:pt>
                <c:pt idx="13936">
                  <c:v>50320.254470825195</c:v>
                </c:pt>
                <c:pt idx="13937">
                  <c:v>50615.66877746582</c:v>
                </c:pt>
                <c:pt idx="13938">
                  <c:v>50615.66877746582</c:v>
                </c:pt>
                <c:pt idx="13939">
                  <c:v>50180.24299621582</c:v>
                </c:pt>
                <c:pt idx="13940">
                  <c:v>50189.467361450195</c:v>
                </c:pt>
                <c:pt idx="13941">
                  <c:v>50012.449172973633</c:v>
                </c:pt>
                <c:pt idx="13942">
                  <c:v>49462.925857543945</c:v>
                </c:pt>
                <c:pt idx="13943">
                  <c:v>49504.753982543945</c:v>
                </c:pt>
                <c:pt idx="13944">
                  <c:v>47666.110549926758</c:v>
                </c:pt>
                <c:pt idx="13945">
                  <c:v>47666.110549926758</c:v>
                </c:pt>
                <c:pt idx="13946">
                  <c:v>47415.286270141602</c:v>
                </c:pt>
                <c:pt idx="13947">
                  <c:v>57138.223663330078</c:v>
                </c:pt>
                <c:pt idx="13948">
                  <c:v>57150.557403564453</c:v>
                </c:pt>
                <c:pt idx="13949">
                  <c:v>56849.447662353516</c:v>
                </c:pt>
                <c:pt idx="13950">
                  <c:v>52143.542068481445</c:v>
                </c:pt>
                <c:pt idx="13951">
                  <c:v>51179.56623840332</c:v>
                </c:pt>
                <c:pt idx="13952">
                  <c:v>49210.439102172852</c:v>
                </c:pt>
                <c:pt idx="13953">
                  <c:v>48290.348892211914</c:v>
                </c:pt>
                <c:pt idx="13954">
                  <c:v>49130.72981262207</c:v>
                </c:pt>
                <c:pt idx="13955">
                  <c:v>50066.232498168945</c:v>
                </c:pt>
                <c:pt idx="13956">
                  <c:v>50066.232986450195</c:v>
                </c:pt>
                <c:pt idx="13957">
                  <c:v>50065.127517700195</c:v>
                </c:pt>
                <c:pt idx="13958">
                  <c:v>50055.90315246582</c:v>
                </c:pt>
                <c:pt idx="13959">
                  <c:v>49435.407531738281</c:v>
                </c:pt>
                <c:pt idx="13960">
                  <c:v>49881.789978027344</c:v>
                </c:pt>
                <c:pt idx="13961">
                  <c:v>49881.790100097656</c:v>
                </c:pt>
                <c:pt idx="13962">
                  <c:v>60073.735565185547</c:v>
                </c:pt>
                <c:pt idx="13963">
                  <c:v>60073.735626220703</c:v>
                </c:pt>
                <c:pt idx="13964">
                  <c:v>59487.575714111328</c:v>
                </c:pt>
                <c:pt idx="13965">
                  <c:v>49440.835159301758</c:v>
                </c:pt>
                <c:pt idx="13966">
                  <c:v>49438.912185668945</c:v>
                </c:pt>
                <c:pt idx="13967">
                  <c:v>48040.641250610352</c:v>
                </c:pt>
                <c:pt idx="13968">
                  <c:v>49453.69416809082</c:v>
                </c:pt>
                <c:pt idx="13969">
                  <c:v>49373.39924621582</c:v>
                </c:pt>
                <c:pt idx="13970">
                  <c:v>48791.787673950195</c:v>
                </c:pt>
                <c:pt idx="13971">
                  <c:v>48791.787673950195</c:v>
                </c:pt>
                <c:pt idx="13972">
                  <c:v>50261.940994262695</c:v>
                </c:pt>
                <c:pt idx="13973">
                  <c:v>47992.587600708008</c:v>
                </c:pt>
                <c:pt idx="13974">
                  <c:v>49344.049270629883</c:v>
                </c:pt>
                <c:pt idx="13975">
                  <c:v>49092.185989379883</c:v>
                </c:pt>
                <c:pt idx="13976">
                  <c:v>58736.417434692383</c:v>
                </c:pt>
                <c:pt idx="13977">
                  <c:v>58745.641799926758</c:v>
                </c:pt>
                <c:pt idx="13978">
                  <c:v>58745.64192199707</c:v>
                </c:pt>
                <c:pt idx="13979">
                  <c:v>58384.417434692383</c:v>
                </c:pt>
                <c:pt idx="13980">
                  <c:v>49219.545486450195</c:v>
                </c:pt>
                <c:pt idx="13981">
                  <c:v>49219.545486450195</c:v>
                </c:pt>
                <c:pt idx="13982">
                  <c:v>49219.545486450195</c:v>
                </c:pt>
                <c:pt idx="13983">
                  <c:v>50381.510223388672</c:v>
                </c:pt>
                <c:pt idx="13984">
                  <c:v>50005.422149658203</c:v>
                </c:pt>
                <c:pt idx="13985">
                  <c:v>50005.422149658203</c:v>
                </c:pt>
                <c:pt idx="13986">
                  <c:v>50390.734649658203</c:v>
                </c:pt>
                <c:pt idx="13987">
                  <c:v>52501.177703857422</c:v>
                </c:pt>
                <c:pt idx="13988">
                  <c:v>52157.771560668945</c:v>
                </c:pt>
                <c:pt idx="13989">
                  <c:v>49369.761611938477</c:v>
                </c:pt>
                <c:pt idx="13990">
                  <c:v>49354.33723449707</c:v>
                </c:pt>
                <c:pt idx="13991">
                  <c:v>51099.855789184563</c:v>
                </c:pt>
                <c:pt idx="13992">
                  <c:v>51109.080276489258</c:v>
                </c:pt>
                <c:pt idx="13993">
                  <c:v>50859.200271606445</c:v>
                </c:pt>
                <c:pt idx="13994">
                  <c:v>48846.234451293945</c:v>
                </c:pt>
                <c:pt idx="13995">
                  <c:v>60072.221633911126</c:v>
                </c:pt>
                <c:pt idx="13996">
                  <c:v>59951.213088989243</c:v>
                </c:pt>
                <c:pt idx="13997">
                  <c:v>59994.161819457993</c:v>
                </c:pt>
                <c:pt idx="13998">
                  <c:v>50255.742263793945</c:v>
                </c:pt>
                <c:pt idx="13999">
                  <c:v>50665.652420043945</c:v>
                </c:pt>
                <c:pt idx="14000">
                  <c:v>50236.82991027832</c:v>
                </c:pt>
                <c:pt idx="14001">
                  <c:v>50236.830642700195</c:v>
                </c:pt>
                <c:pt idx="14002">
                  <c:v>50964.513946533203</c:v>
                </c:pt>
                <c:pt idx="14003">
                  <c:v>51088.743682861328</c:v>
                </c:pt>
                <c:pt idx="14004">
                  <c:v>50999.224884033203</c:v>
                </c:pt>
                <c:pt idx="14005">
                  <c:v>48563.679229736328</c:v>
                </c:pt>
                <c:pt idx="14006">
                  <c:v>48814.457061767578</c:v>
                </c:pt>
                <c:pt idx="14007">
                  <c:v>48663.404556274414</c:v>
                </c:pt>
                <c:pt idx="14008">
                  <c:v>48672.629287719727</c:v>
                </c:pt>
                <c:pt idx="14009">
                  <c:v>48672.629287719727</c:v>
                </c:pt>
                <c:pt idx="14010">
                  <c:v>50771.214309692376</c:v>
                </c:pt>
                <c:pt idx="14011">
                  <c:v>50813.643035888672</c:v>
                </c:pt>
                <c:pt idx="14012">
                  <c:v>48115.140090942376</c:v>
                </c:pt>
                <c:pt idx="14013">
                  <c:v>48115.13996887207</c:v>
                </c:pt>
                <c:pt idx="14014">
                  <c:v>51414.780364990234</c:v>
                </c:pt>
                <c:pt idx="14015">
                  <c:v>51345.880218505859</c:v>
                </c:pt>
                <c:pt idx="14016">
                  <c:v>54386.415481567383</c:v>
                </c:pt>
                <c:pt idx="14017">
                  <c:v>54469.091506958001</c:v>
                </c:pt>
                <c:pt idx="14018">
                  <c:v>55334.131912231438</c:v>
                </c:pt>
                <c:pt idx="14019">
                  <c:v>54909.022048950188</c:v>
                </c:pt>
                <c:pt idx="14020">
                  <c:v>56482.35871887207</c:v>
                </c:pt>
                <c:pt idx="14021">
                  <c:v>55632.178421020508</c:v>
                </c:pt>
                <c:pt idx="14022">
                  <c:v>56722.002182006836</c:v>
                </c:pt>
                <c:pt idx="14023">
                  <c:v>56731.226547241211</c:v>
                </c:pt>
                <c:pt idx="14024">
                  <c:v>56973.719833374023</c:v>
                </c:pt>
                <c:pt idx="14025">
                  <c:v>61611.517166137695</c:v>
                </c:pt>
                <c:pt idx="14026">
                  <c:v>61543.44416809082</c:v>
                </c:pt>
                <c:pt idx="14027">
                  <c:v>62218.397537231438</c:v>
                </c:pt>
                <c:pt idx="14028">
                  <c:v>62103.872695922844</c:v>
                </c:pt>
                <c:pt idx="14029">
                  <c:v>62107.872634887688</c:v>
                </c:pt>
                <c:pt idx="14030">
                  <c:v>61382.225051879876</c:v>
                </c:pt>
                <c:pt idx="14031">
                  <c:v>60712.401199340813</c:v>
                </c:pt>
                <c:pt idx="14032">
                  <c:v>49577.063400268555</c:v>
                </c:pt>
                <c:pt idx="14033">
                  <c:v>49577.063400268555</c:v>
                </c:pt>
                <c:pt idx="14034">
                  <c:v>49480.337051391602</c:v>
                </c:pt>
                <c:pt idx="14035">
                  <c:v>47194.909683227539</c:v>
                </c:pt>
                <c:pt idx="14036">
                  <c:v>47627.944717407227</c:v>
                </c:pt>
                <c:pt idx="14037">
                  <c:v>47275.314895629883</c:v>
                </c:pt>
                <c:pt idx="14038">
                  <c:v>49598.920753479004</c:v>
                </c:pt>
                <c:pt idx="14039">
                  <c:v>57244.193939208984</c:v>
                </c:pt>
                <c:pt idx="14040">
                  <c:v>53805.768264770508</c:v>
                </c:pt>
                <c:pt idx="14041">
                  <c:v>55355.263015747063</c:v>
                </c:pt>
                <c:pt idx="14042">
                  <c:v>48857.275527954102</c:v>
                </c:pt>
                <c:pt idx="14043">
                  <c:v>48619.028213500977</c:v>
                </c:pt>
                <c:pt idx="14044">
                  <c:v>49089.15657043457</c:v>
                </c:pt>
                <c:pt idx="14045">
                  <c:v>49016.256790161133</c:v>
                </c:pt>
                <c:pt idx="14046">
                  <c:v>48543.54524230957</c:v>
                </c:pt>
                <c:pt idx="14047">
                  <c:v>48267.124710083008</c:v>
                </c:pt>
                <c:pt idx="14048">
                  <c:v>49527.944046020508</c:v>
                </c:pt>
                <c:pt idx="14049">
                  <c:v>50082.317230224609</c:v>
                </c:pt>
                <c:pt idx="14050">
                  <c:v>50819.128021240234</c:v>
                </c:pt>
                <c:pt idx="14051">
                  <c:v>50819.128265380852</c:v>
                </c:pt>
                <c:pt idx="14052">
                  <c:v>50878.570022583008</c:v>
                </c:pt>
                <c:pt idx="14053">
                  <c:v>51266.400588989258</c:v>
                </c:pt>
                <c:pt idx="14054">
                  <c:v>51266.400588989258</c:v>
                </c:pt>
                <c:pt idx="14055">
                  <c:v>49295.366775512695</c:v>
                </c:pt>
                <c:pt idx="14056">
                  <c:v>50820.409561157227</c:v>
                </c:pt>
                <c:pt idx="14057">
                  <c:v>50820.409561157227</c:v>
                </c:pt>
                <c:pt idx="14058">
                  <c:v>48535.185623168945</c:v>
                </c:pt>
                <c:pt idx="14059">
                  <c:v>47798.150344848633</c:v>
                </c:pt>
                <c:pt idx="14060">
                  <c:v>50506.294998168945</c:v>
                </c:pt>
                <c:pt idx="14061">
                  <c:v>49464.920547485352</c:v>
                </c:pt>
                <c:pt idx="14062">
                  <c:v>49259.806228637695</c:v>
                </c:pt>
                <c:pt idx="14063">
                  <c:v>49259.806228637695</c:v>
                </c:pt>
                <c:pt idx="14064">
                  <c:v>49259.806228637695</c:v>
                </c:pt>
                <c:pt idx="14065">
                  <c:v>49710.312454223633</c:v>
                </c:pt>
                <c:pt idx="14066">
                  <c:v>49637.412490844727</c:v>
                </c:pt>
                <c:pt idx="14067">
                  <c:v>49561.312530517578</c:v>
                </c:pt>
                <c:pt idx="14068">
                  <c:v>49488.413726806641</c:v>
                </c:pt>
                <c:pt idx="14069">
                  <c:v>58485.945220947266</c:v>
                </c:pt>
                <c:pt idx="14070">
                  <c:v>50684.669937133789</c:v>
                </c:pt>
                <c:pt idx="14071">
                  <c:v>50535.767654418945</c:v>
                </c:pt>
                <c:pt idx="14072">
                  <c:v>47820.785110473633</c:v>
                </c:pt>
                <c:pt idx="14073">
                  <c:v>50114.051162719727</c:v>
                </c:pt>
                <c:pt idx="14074">
                  <c:v>48101.971389770508</c:v>
                </c:pt>
                <c:pt idx="14075">
                  <c:v>48101.971389770508</c:v>
                </c:pt>
                <c:pt idx="14076">
                  <c:v>48101.971389770508</c:v>
                </c:pt>
                <c:pt idx="14077">
                  <c:v>48376.733108520508</c:v>
                </c:pt>
                <c:pt idx="14078">
                  <c:v>57291.610336303711</c:v>
                </c:pt>
                <c:pt idx="14079">
                  <c:v>57291.610336303711</c:v>
                </c:pt>
                <c:pt idx="14080">
                  <c:v>56584.483840942383</c:v>
                </c:pt>
                <c:pt idx="14081">
                  <c:v>56593.708206176758</c:v>
                </c:pt>
                <c:pt idx="14082">
                  <c:v>56593.708145141602</c:v>
                </c:pt>
                <c:pt idx="14083">
                  <c:v>56593.064590454102</c:v>
                </c:pt>
                <c:pt idx="14084">
                  <c:v>56535.655166625977</c:v>
                </c:pt>
                <c:pt idx="14085">
                  <c:v>51660.875457763672</c:v>
                </c:pt>
                <c:pt idx="14086">
                  <c:v>51660.875701904297</c:v>
                </c:pt>
                <c:pt idx="14087">
                  <c:v>51275.561004638672</c:v>
                </c:pt>
                <c:pt idx="14088">
                  <c:v>51660.875701904297</c:v>
                </c:pt>
                <c:pt idx="14089">
                  <c:v>51660.874969482422</c:v>
                </c:pt>
                <c:pt idx="14090">
                  <c:v>51441.146942138672</c:v>
                </c:pt>
                <c:pt idx="14091">
                  <c:v>49100.62092590332</c:v>
                </c:pt>
                <c:pt idx="14092">
                  <c:v>57330.727493286133</c:v>
                </c:pt>
                <c:pt idx="14093">
                  <c:v>57330.727615356445</c:v>
                </c:pt>
                <c:pt idx="14094">
                  <c:v>57330.727615356445</c:v>
                </c:pt>
                <c:pt idx="14095">
                  <c:v>56998.723709106445</c:v>
                </c:pt>
                <c:pt idx="14096">
                  <c:v>57467.19319152832</c:v>
                </c:pt>
                <c:pt idx="14097">
                  <c:v>57471.19319152832</c:v>
                </c:pt>
                <c:pt idx="14098">
                  <c:v>57478.927383422852</c:v>
                </c:pt>
                <c:pt idx="14099">
                  <c:v>57476.669509887695</c:v>
                </c:pt>
                <c:pt idx="14100">
                  <c:v>49926.000259399414</c:v>
                </c:pt>
                <c:pt idx="14101">
                  <c:v>47418.423294067383</c:v>
                </c:pt>
                <c:pt idx="14102">
                  <c:v>47418.423294067383</c:v>
                </c:pt>
                <c:pt idx="14103">
                  <c:v>48711.012344360352</c:v>
                </c:pt>
                <c:pt idx="14104">
                  <c:v>49354.293350219727</c:v>
                </c:pt>
                <c:pt idx="14105">
                  <c:v>49513.703689575195</c:v>
                </c:pt>
                <c:pt idx="14106">
                  <c:v>49517.703750610352</c:v>
                </c:pt>
                <c:pt idx="14107">
                  <c:v>49526.928115844727</c:v>
                </c:pt>
                <c:pt idx="14108">
                  <c:v>49807.954498291016</c:v>
                </c:pt>
                <c:pt idx="14109">
                  <c:v>49303.796844482422</c:v>
                </c:pt>
                <c:pt idx="14110">
                  <c:v>49246.830169677734</c:v>
                </c:pt>
                <c:pt idx="14111">
                  <c:v>56094.555206298828</c:v>
                </c:pt>
                <c:pt idx="14112">
                  <c:v>56094.555206298828</c:v>
                </c:pt>
                <c:pt idx="14113">
                  <c:v>55481.025543212883</c:v>
                </c:pt>
                <c:pt idx="14114">
                  <c:v>55980.444610595703</c:v>
                </c:pt>
                <c:pt idx="14115">
                  <c:v>49843.413040161133</c:v>
                </c:pt>
                <c:pt idx="14116">
                  <c:v>46306.626907348633</c:v>
                </c:pt>
                <c:pt idx="14117">
                  <c:v>46315.851333618164</c:v>
                </c:pt>
                <c:pt idx="14118">
                  <c:v>46316.30158996582</c:v>
                </c:pt>
                <c:pt idx="14119">
                  <c:v>48750.177139282227</c:v>
                </c:pt>
                <c:pt idx="14120">
                  <c:v>48685.072525024414</c:v>
                </c:pt>
                <c:pt idx="14121">
                  <c:v>49173.933853149414</c:v>
                </c:pt>
                <c:pt idx="14122">
                  <c:v>48845.654144287109</c:v>
                </c:pt>
                <c:pt idx="14123">
                  <c:v>48850.251556396484</c:v>
                </c:pt>
                <c:pt idx="14124">
                  <c:v>48738.352752685547</c:v>
                </c:pt>
                <c:pt idx="14125">
                  <c:v>54193.569488525391</c:v>
                </c:pt>
                <c:pt idx="14126">
                  <c:v>54191.685394287109</c:v>
                </c:pt>
                <c:pt idx="14127">
                  <c:v>56025.946136474609</c:v>
                </c:pt>
                <c:pt idx="14128">
                  <c:v>56025.946441650391</c:v>
                </c:pt>
                <c:pt idx="14129">
                  <c:v>57204.424957275391</c:v>
                </c:pt>
                <c:pt idx="14130">
                  <c:v>50189.967163085938</c:v>
                </c:pt>
                <c:pt idx="14131">
                  <c:v>50199.191589355469</c:v>
                </c:pt>
                <c:pt idx="14132">
                  <c:v>49798.363037109375</c:v>
                </c:pt>
                <c:pt idx="14133">
                  <c:v>49847.191528320313</c:v>
                </c:pt>
                <c:pt idx="14134">
                  <c:v>52560.116165161133</c:v>
                </c:pt>
                <c:pt idx="14135">
                  <c:v>47309.314590454102</c:v>
                </c:pt>
                <c:pt idx="14136">
                  <c:v>47318.539443969727</c:v>
                </c:pt>
                <c:pt idx="14137">
                  <c:v>47318.539321899414</c:v>
                </c:pt>
                <c:pt idx="14138">
                  <c:v>47123.155899047852</c:v>
                </c:pt>
                <c:pt idx="14139">
                  <c:v>48748.373245239258</c:v>
                </c:pt>
                <c:pt idx="14140">
                  <c:v>49079.660293579102</c:v>
                </c:pt>
                <c:pt idx="14141">
                  <c:v>49947.186477661133</c:v>
                </c:pt>
                <c:pt idx="14142">
                  <c:v>49815.35627746582</c:v>
                </c:pt>
                <c:pt idx="14143">
                  <c:v>47387.217483520508</c:v>
                </c:pt>
                <c:pt idx="14144">
                  <c:v>47387.217483520508</c:v>
                </c:pt>
                <c:pt idx="14145">
                  <c:v>51235.352615356445</c:v>
                </c:pt>
                <c:pt idx="14146">
                  <c:v>51235.35237121582</c:v>
                </c:pt>
                <c:pt idx="14147">
                  <c:v>50992.85237121582</c:v>
                </c:pt>
                <c:pt idx="14148">
                  <c:v>51896.293777465813</c:v>
                </c:pt>
                <c:pt idx="14149">
                  <c:v>51556.113845825195</c:v>
                </c:pt>
                <c:pt idx="14150">
                  <c:v>51556.267654418945</c:v>
                </c:pt>
                <c:pt idx="14151">
                  <c:v>48395.679489135742</c:v>
                </c:pt>
                <c:pt idx="14152">
                  <c:v>48395.27214050293</c:v>
                </c:pt>
                <c:pt idx="14153">
                  <c:v>48395.27214050293</c:v>
                </c:pt>
                <c:pt idx="14154">
                  <c:v>48395.272262573242</c:v>
                </c:pt>
                <c:pt idx="14155">
                  <c:v>48278.180160522461</c:v>
                </c:pt>
                <c:pt idx="14156">
                  <c:v>49222.249954223633</c:v>
                </c:pt>
                <c:pt idx="14157">
                  <c:v>49222.249954223633</c:v>
                </c:pt>
                <c:pt idx="14158">
                  <c:v>49222.249954223633</c:v>
                </c:pt>
                <c:pt idx="14159">
                  <c:v>58839.332244873047</c:v>
                </c:pt>
                <c:pt idx="14160">
                  <c:v>61683.196731567383</c:v>
                </c:pt>
                <c:pt idx="14161">
                  <c:v>50449.652786254883</c:v>
                </c:pt>
                <c:pt idx="14162">
                  <c:v>50401.841751098633</c:v>
                </c:pt>
                <c:pt idx="14163">
                  <c:v>50449.653030395508</c:v>
                </c:pt>
                <c:pt idx="14164">
                  <c:v>49558.179275512695</c:v>
                </c:pt>
                <c:pt idx="14165">
                  <c:v>49547.322341918945</c:v>
                </c:pt>
                <c:pt idx="14166">
                  <c:v>49547.322402954102</c:v>
                </c:pt>
                <c:pt idx="14167">
                  <c:v>49547.322463989258</c:v>
                </c:pt>
                <c:pt idx="14168">
                  <c:v>49547.322402954102</c:v>
                </c:pt>
                <c:pt idx="14169">
                  <c:v>49547.322463989258</c:v>
                </c:pt>
                <c:pt idx="14170">
                  <c:v>49428.951370239258</c:v>
                </c:pt>
                <c:pt idx="14171">
                  <c:v>47409.602920532227</c:v>
                </c:pt>
                <c:pt idx="14172">
                  <c:v>47409.602920532227</c:v>
                </c:pt>
                <c:pt idx="14173">
                  <c:v>59086.355804443359</c:v>
                </c:pt>
                <c:pt idx="14174">
                  <c:v>59135.184417724609</c:v>
                </c:pt>
                <c:pt idx="14175">
                  <c:v>58620.159622192376</c:v>
                </c:pt>
                <c:pt idx="14176">
                  <c:v>59256.82479858397</c:v>
                </c:pt>
                <c:pt idx="14177">
                  <c:v>59423.665557861321</c:v>
                </c:pt>
                <c:pt idx="14178">
                  <c:v>47859.440444946289</c:v>
                </c:pt>
                <c:pt idx="14179">
                  <c:v>47841.713455200195</c:v>
                </c:pt>
                <c:pt idx="14180">
                  <c:v>48506.451126098633</c:v>
                </c:pt>
                <c:pt idx="14181">
                  <c:v>48043.310501098633</c:v>
                </c:pt>
                <c:pt idx="14182">
                  <c:v>48043.310501098633</c:v>
                </c:pt>
                <c:pt idx="14183">
                  <c:v>48034.086135864258</c:v>
                </c:pt>
                <c:pt idx="14184">
                  <c:v>47679.763305664063</c:v>
                </c:pt>
                <c:pt idx="14185">
                  <c:v>47963.137405395508</c:v>
                </c:pt>
                <c:pt idx="14186">
                  <c:v>47902.101516723633</c:v>
                </c:pt>
                <c:pt idx="14187">
                  <c:v>47899.010696411133</c:v>
                </c:pt>
                <c:pt idx="14188">
                  <c:v>47466.906936645508</c:v>
                </c:pt>
                <c:pt idx="14189">
                  <c:v>47466.906936645508</c:v>
                </c:pt>
                <c:pt idx="14190">
                  <c:v>50479.767532348633</c:v>
                </c:pt>
                <c:pt idx="14191">
                  <c:v>50479.767532348633</c:v>
                </c:pt>
                <c:pt idx="14192">
                  <c:v>50479.767532348633</c:v>
                </c:pt>
                <c:pt idx="14193">
                  <c:v>50857.099090576172</c:v>
                </c:pt>
                <c:pt idx="14194">
                  <c:v>50866.323577880859</c:v>
                </c:pt>
                <c:pt idx="14195">
                  <c:v>50866.323638916016</c:v>
                </c:pt>
                <c:pt idx="14196">
                  <c:v>50866.323577880859</c:v>
                </c:pt>
                <c:pt idx="14197">
                  <c:v>50710.613433837891</c:v>
                </c:pt>
                <c:pt idx="14198">
                  <c:v>50734.165557861328</c:v>
                </c:pt>
                <c:pt idx="14199">
                  <c:v>46824.771072387695</c:v>
                </c:pt>
                <c:pt idx="14200">
                  <c:v>46924.83430480957</c:v>
                </c:pt>
                <c:pt idx="14201">
                  <c:v>50468.08528137207</c:v>
                </c:pt>
                <c:pt idx="14202">
                  <c:v>59318.387420654297</c:v>
                </c:pt>
                <c:pt idx="14203">
                  <c:v>59327.611846923828</c:v>
                </c:pt>
                <c:pt idx="14204">
                  <c:v>59327.611968994141</c:v>
                </c:pt>
                <c:pt idx="14205">
                  <c:v>50174.629470825195</c:v>
                </c:pt>
                <c:pt idx="14206">
                  <c:v>50174.609832763672</c:v>
                </c:pt>
                <c:pt idx="14207">
                  <c:v>50178.609832763672</c:v>
                </c:pt>
                <c:pt idx="14208">
                  <c:v>50186.511993408203</c:v>
                </c:pt>
                <c:pt idx="14209">
                  <c:v>50186.511993408203</c:v>
                </c:pt>
                <c:pt idx="14210">
                  <c:v>52296.955047607422</c:v>
                </c:pt>
                <c:pt idx="14211">
                  <c:v>51576.105545043945</c:v>
                </c:pt>
                <c:pt idx="14212">
                  <c:v>49368.027542114258</c:v>
                </c:pt>
                <c:pt idx="14213">
                  <c:v>49241.142349243164</c:v>
                </c:pt>
                <c:pt idx="14214">
                  <c:v>49234.942337036133</c:v>
                </c:pt>
                <c:pt idx="14215">
                  <c:v>48873.42268371582</c:v>
                </c:pt>
                <c:pt idx="14216">
                  <c:v>49919.399002075195</c:v>
                </c:pt>
                <c:pt idx="14217">
                  <c:v>49871.587966918945</c:v>
                </c:pt>
                <c:pt idx="14218">
                  <c:v>49862.363357543945</c:v>
                </c:pt>
                <c:pt idx="14219">
                  <c:v>49258.57795715332</c:v>
                </c:pt>
                <c:pt idx="14220">
                  <c:v>51330.406326293945</c:v>
                </c:pt>
                <c:pt idx="14221">
                  <c:v>49397.353775024414</c:v>
                </c:pt>
                <c:pt idx="14222">
                  <c:v>49593.203384399414</c:v>
                </c:pt>
                <c:pt idx="14223">
                  <c:v>49593.203384399414</c:v>
                </c:pt>
                <c:pt idx="14224">
                  <c:v>49725.09260559082</c:v>
                </c:pt>
                <c:pt idx="14225">
                  <c:v>48870.085647583008</c:v>
                </c:pt>
                <c:pt idx="14226">
                  <c:v>51303.77912902832</c:v>
                </c:pt>
                <c:pt idx="14227">
                  <c:v>51302.28987121582</c:v>
                </c:pt>
                <c:pt idx="14228">
                  <c:v>51447.14533996582</c:v>
                </c:pt>
                <c:pt idx="14229">
                  <c:v>50544.059127807617</c:v>
                </c:pt>
                <c:pt idx="14230">
                  <c:v>53575.514602661133</c:v>
                </c:pt>
                <c:pt idx="14231">
                  <c:v>52998.03059387207</c:v>
                </c:pt>
                <c:pt idx="14232">
                  <c:v>52998.030715942383</c:v>
                </c:pt>
                <c:pt idx="14233">
                  <c:v>52997.42121887207</c:v>
                </c:pt>
                <c:pt idx="14234">
                  <c:v>53349.421340942383</c:v>
                </c:pt>
                <c:pt idx="14235">
                  <c:v>50422.886672973633</c:v>
                </c:pt>
                <c:pt idx="14236">
                  <c:v>48152.500137329102</c:v>
                </c:pt>
                <c:pt idx="14237">
                  <c:v>48274.630996704102</c:v>
                </c:pt>
                <c:pt idx="14238">
                  <c:v>48284.048782348633</c:v>
                </c:pt>
                <c:pt idx="14239">
                  <c:v>49012.378005981445</c:v>
                </c:pt>
                <c:pt idx="14240">
                  <c:v>49120.676834106445</c:v>
                </c:pt>
                <c:pt idx="14241">
                  <c:v>49232.630813598633</c:v>
                </c:pt>
                <c:pt idx="14242">
                  <c:v>50085.812088012695</c:v>
                </c:pt>
                <c:pt idx="14243">
                  <c:v>50085.812210083008</c:v>
                </c:pt>
                <c:pt idx="14244">
                  <c:v>49725.540969848626</c:v>
                </c:pt>
                <c:pt idx="14245">
                  <c:v>46957.11653137207</c:v>
                </c:pt>
                <c:pt idx="14246">
                  <c:v>46961.11653137207</c:v>
                </c:pt>
                <c:pt idx="14247">
                  <c:v>47322.340896606445</c:v>
                </c:pt>
                <c:pt idx="14248">
                  <c:v>47322.341018676758</c:v>
                </c:pt>
                <c:pt idx="14249">
                  <c:v>49139.87239074707</c:v>
                </c:pt>
                <c:pt idx="14250">
                  <c:v>49164.353408813477</c:v>
                </c:pt>
                <c:pt idx="14251">
                  <c:v>49164.353408813477</c:v>
                </c:pt>
                <c:pt idx="14252">
                  <c:v>49001.59162902832</c:v>
                </c:pt>
                <c:pt idx="14253">
                  <c:v>46019.440795898438</c:v>
                </c:pt>
                <c:pt idx="14254">
                  <c:v>46023.440795898438</c:v>
                </c:pt>
                <c:pt idx="14255">
                  <c:v>46677.677612304688</c:v>
                </c:pt>
                <c:pt idx="14256">
                  <c:v>46677.677612304688</c:v>
                </c:pt>
                <c:pt idx="14257">
                  <c:v>46677.677612304688</c:v>
                </c:pt>
                <c:pt idx="14258">
                  <c:v>46668.453247070313</c:v>
                </c:pt>
                <c:pt idx="14259">
                  <c:v>46496.690795898438</c:v>
                </c:pt>
                <c:pt idx="14260">
                  <c:v>46064.51399230957</c:v>
                </c:pt>
                <c:pt idx="14261">
                  <c:v>45991.614151000977</c:v>
                </c:pt>
                <c:pt idx="14262">
                  <c:v>48974.059524536133</c:v>
                </c:pt>
                <c:pt idx="14263">
                  <c:v>48978.742141723633</c:v>
                </c:pt>
                <c:pt idx="14264">
                  <c:v>48818.71028137207</c:v>
                </c:pt>
                <c:pt idx="14265">
                  <c:v>61120.37776184082</c:v>
                </c:pt>
                <c:pt idx="14266">
                  <c:v>49681.301956176758</c:v>
                </c:pt>
                <c:pt idx="14267">
                  <c:v>49377.723587036133</c:v>
                </c:pt>
                <c:pt idx="14268">
                  <c:v>50038.754653930664</c:v>
                </c:pt>
                <c:pt idx="14269">
                  <c:v>47403.932266235352</c:v>
                </c:pt>
                <c:pt idx="14270">
                  <c:v>49058.252151489258</c:v>
                </c:pt>
                <c:pt idx="14271">
                  <c:v>49067.47639465332</c:v>
                </c:pt>
                <c:pt idx="14272">
                  <c:v>48792.305740356445</c:v>
                </c:pt>
                <c:pt idx="14273">
                  <c:v>48796.305862426758</c:v>
                </c:pt>
                <c:pt idx="14274">
                  <c:v>48803.150588989258</c:v>
                </c:pt>
                <c:pt idx="14275">
                  <c:v>49094.016860961914</c:v>
                </c:pt>
                <c:pt idx="14276">
                  <c:v>47818.084854125977</c:v>
                </c:pt>
                <c:pt idx="14277">
                  <c:v>47340.479339599609</c:v>
                </c:pt>
                <c:pt idx="14278">
                  <c:v>47331.211959838867</c:v>
                </c:pt>
                <c:pt idx="14279">
                  <c:v>47333.612030029297</c:v>
                </c:pt>
                <c:pt idx="14280">
                  <c:v>51070.997634887695</c:v>
                </c:pt>
                <c:pt idx="14281">
                  <c:v>51410.36555480957</c:v>
                </c:pt>
                <c:pt idx="14282">
                  <c:v>51337.244705200195</c:v>
                </c:pt>
                <c:pt idx="14283">
                  <c:v>51977.05696105957</c:v>
                </c:pt>
                <c:pt idx="14284">
                  <c:v>49886.74494934082</c:v>
                </c:pt>
                <c:pt idx="14285">
                  <c:v>49886.74494934082</c:v>
                </c:pt>
                <c:pt idx="14286">
                  <c:v>46887.573806762695</c:v>
                </c:pt>
                <c:pt idx="14287">
                  <c:v>46887.573928833008</c:v>
                </c:pt>
                <c:pt idx="14288">
                  <c:v>48176.216094970703</c:v>
                </c:pt>
                <c:pt idx="14289">
                  <c:v>48185.440826416016</c:v>
                </c:pt>
                <c:pt idx="14290">
                  <c:v>49044.844085693359</c:v>
                </c:pt>
                <c:pt idx="14291">
                  <c:v>48295.098342895501</c:v>
                </c:pt>
                <c:pt idx="14292">
                  <c:v>48054.160720825195</c:v>
                </c:pt>
                <c:pt idx="14293">
                  <c:v>61153.400833129876</c:v>
                </c:pt>
                <c:pt idx="14294">
                  <c:v>58364.091827392578</c:v>
                </c:pt>
                <c:pt idx="14295">
                  <c:v>61389.182815551743</c:v>
                </c:pt>
                <c:pt idx="14296">
                  <c:v>49395.92317199707</c:v>
                </c:pt>
                <c:pt idx="14297">
                  <c:v>48920.15168762207</c:v>
                </c:pt>
                <c:pt idx="14298">
                  <c:v>49261.871795654297</c:v>
                </c:pt>
                <c:pt idx="14299">
                  <c:v>47002.434219360352</c:v>
                </c:pt>
                <c:pt idx="14300">
                  <c:v>47524.704299926758</c:v>
                </c:pt>
                <c:pt idx="14301">
                  <c:v>48256.311538696289</c:v>
                </c:pt>
                <c:pt idx="14302">
                  <c:v>56103.136795043945</c:v>
                </c:pt>
                <c:pt idx="14303">
                  <c:v>55595.047012329102</c:v>
                </c:pt>
                <c:pt idx="14304">
                  <c:v>55457.042251586914</c:v>
                </c:pt>
                <c:pt idx="14305">
                  <c:v>55720.927200317383</c:v>
                </c:pt>
                <c:pt idx="14306">
                  <c:v>55720.92707824707</c:v>
                </c:pt>
                <c:pt idx="14307">
                  <c:v>56800.764389038086</c:v>
                </c:pt>
                <c:pt idx="14308">
                  <c:v>56860.159042358398</c:v>
                </c:pt>
                <c:pt idx="14309">
                  <c:v>56860.159042358398</c:v>
                </c:pt>
                <c:pt idx="14310">
                  <c:v>52780.092422485352</c:v>
                </c:pt>
                <c:pt idx="14311">
                  <c:v>53802.39241027832</c:v>
                </c:pt>
                <c:pt idx="14312">
                  <c:v>48193.334182739258</c:v>
                </c:pt>
                <c:pt idx="14313">
                  <c:v>48505.748977661133</c:v>
                </c:pt>
                <c:pt idx="14314">
                  <c:v>48436.726699829102</c:v>
                </c:pt>
                <c:pt idx="14315">
                  <c:v>48582.313186645508</c:v>
                </c:pt>
                <c:pt idx="14316">
                  <c:v>48509.41340637207</c:v>
                </c:pt>
                <c:pt idx="14317">
                  <c:v>48120.370803833008</c:v>
                </c:pt>
                <c:pt idx="14318">
                  <c:v>49533.47981262207</c:v>
                </c:pt>
                <c:pt idx="14319">
                  <c:v>49531.079742431641</c:v>
                </c:pt>
                <c:pt idx="14320">
                  <c:v>49540.304107666016</c:v>
                </c:pt>
                <c:pt idx="14321">
                  <c:v>49540.304168701172</c:v>
                </c:pt>
                <c:pt idx="14322">
                  <c:v>49493.345901489258</c:v>
                </c:pt>
                <c:pt idx="14323">
                  <c:v>50429.682571411133</c:v>
                </c:pt>
                <c:pt idx="14324">
                  <c:v>50430.162063598633</c:v>
                </c:pt>
                <c:pt idx="14325">
                  <c:v>61081.300369262695</c:v>
                </c:pt>
                <c:pt idx="14326">
                  <c:v>49956.01106262207</c:v>
                </c:pt>
                <c:pt idx="14327">
                  <c:v>50587.030654907227</c:v>
                </c:pt>
                <c:pt idx="14328">
                  <c:v>48663.422073364258</c:v>
                </c:pt>
                <c:pt idx="14329">
                  <c:v>48672.646438598633</c:v>
                </c:pt>
                <c:pt idx="14330">
                  <c:v>48630.332168579102</c:v>
                </c:pt>
                <c:pt idx="14331">
                  <c:v>48403.691604614258</c:v>
                </c:pt>
                <c:pt idx="14332">
                  <c:v>49949.968948364258</c:v>
                </c:pt>
                <c:pt idx="14333">
                  <c:v>49953.968887329102</c:v>
                </c:pt>
                <c:pt idx="14334">
                  <c:v>49963.193252563477</c:v>
                </c:pt>
                <c:pt idx="14335">
                  <c:v>47233.457794189453</c:v>
                </c:pt>
                <c:pt idx="14336">
                  <c:v>47233.414901733398</c:v>
                </c:pt>
                <c:pt idx="14337">
                  <c:v>47230.590423583984</c:v>
                </c:pt>
                <c:pt idx="14338">
                  <c:v>55754.888931274414</c:v>
                </c:pt>
                <c:pt idx="14339">
                  <c:v>55894.36360168457</c:v>
                </c:pt>
                <c:pt idx="14340">
                  <c:v>50713.223587036133</c:v>
                </c:pt>
                <c:pt idx="14341">
                  <c:v>50468.793899536133</c:v>
                </c:pt>
                <c:pt idx="14342">
                  <c:v>50580.227996826172</c:v>
                </c:pt>
                <c:pt idx="14343">
                  <c:v>50582.015106201172</c:v>
                </c:pt>
                <c:pt idx="14344">
                  <c:v>49835.682830810547</c:v>
                </c:pt>
                <c:pt idx="14345">
                  <c:v>49604.509841918945</c:v>
                </c:pt>
                <c:pt idx="14346">
                  <c:v>49481.35237121582</c:v>
                </c:pt>
                <c:pt idx="14347">
                  <c:v>50125.943328857422</c:v>
                </c:pt>
                <c:pt idx="14348">
                  <c:v>47010.259353637695</c:v>
                </c:pt>
                <c:pt idx="14349">
                  <c:v>47019.483840942376</c:v>
                </c:pt>
                <c:pt idx="14350">
                  <c:v>48325.836929321289</c:v>
                </c:pt>
                <c:pt idx="14351">
                  <c:v>48260.732131958008</c:v>
                </c:pt>
                <c:pt idx="14352">
                  <c:v>60021.920806884766</c:v>
                </c:pt>
                <c:pt idx="14353">
                  <c:v>60021.921051025391</c:v>
                </c:pt>
                <c:pt idx="14354">
                  <c:v>60021.921051025391</c:v>
                </c:pt>
                <c:pt idx="14355">
                  <c:v>61409.76669311522</c:v>
                </c:pt>
                <c:pt idx="14356">
                  <c:v>62066.791046142571</c:v>
                </c:pt>
                <c:pt idx="14357">
                  <c:v>50590.448379516602</c:v>
                </c:pt>
                <c:pt idx="14358">
                  <c:v>48323.03157043457</c:v>
                </c:pt>
                <c:pt idx="14359">
                  <c:v>48332.255813598633</c:v>
                </c:pt>
                <c:pt idx="14360">
                  <c:v>47979.826614379883</c:v>
                </c:pt>
                <c:pt idx="14361">
                  <c:v>47932.015213012695</c:v>
                </c:pt>
                <c:pt idx="14362">
                  <c:v>47923.219924926758</c:v>
                </c:pt>
                <c:pt idx="14363">
                  <c:v>48422.151977539063</c:v>
                </c:pt>
                <c:pt idx="14364">
                  <c:v>48217.375244140625</c:v>
                </c:pt>
                <c:pt idx="14365">
                  <c:v>47619.20002746582</c:v>
                </c:pt>
                <c:pt idx="14366">
                  <c:v>48055.23713684082</c:v>
                </c:pt>
                <c:pt idx="14367">
                  <c:v>48694.93049621582</c:v>
                </c:pt>
                <c:pt idx="14368">
                  <c:v>48184.399124145508</c:v>
                </c:pt>
                <c:pt idx="14369">
                  <c:v>48175.17463684082</c:v>
                </c:pt>
                <c:pt idx="14370">
                  <c:v>49194.855751037598</c:v>
                </c:pt>
                <c:pt idx="14371">
                  <c:v>49493.269119262695</c:v>
                </c:pt>
                <c:pt idx="14372">
                  <c:v>50591.077041625977</c:v>
                </c:pt>
                <c:pt idx="14373">
                  <c:v>48196.44416809082</c:v>
                </c:pt>
                <c:pt idx="14374">
                  <c:v>50594.060745239258</c:v>
                </c:pt>
                <c:pt idx="14375">
                  <c:v>50242.060501098633</c:v>
                </c:pt>
                <c:pt idx="14376">
                  <c:v>50242.060989379883</c:v>
                </c:pt>
                <c:pt idx="14377">
                  <c:v>50233.432815551758</c:v>
                </c:pt>
                <c:pt idx="14378">
                  <c:v>48611.534194946289</c:v>
                </c:pt>
                <c:pt idx="14379">
                  <c:v>49268.295104980469</c:v>
                </c:pt>
                <c:pt idx="14380">
                  <c:v>50052.671569824219</c:v>
                </c:pt>
                <c:pt idx="14381">
                  <c:v>50243.685974121094</c:v>
                </c:pt>
                <c:pt idx="14382">
                  <c:v>60603.829620361328</c:v>
                </c:pt>
                <c:pt idx="14383">
                  <c:v>60367.577911376946</c:v>
                </c:pt>
                <c:pt idx="14384">
                  <c:v>60904.621002197266</c:v>
                </c:pt>
                <c:pt idx="14385">
                  <c:v>50680.569580078118</c:v>
                </c:pt>
                <c:pt idx="14386">
                  <c:v>51165.565795898438</c:v>
                </c:pt>
                <c:pt idx="14387">
                  <c:v>51169.565795898438</c:v>
                </c:pt>
                <c:pt idx="14388">
                  <c:v>53113.13655090332</c:v>
                </c:pt>
                <c:pt idx="14389">
                  <c:v>49190.449256896973</c:v>
                </c:pt>
                <c:pt idx="14390">
                  <c:v>48903.261451721191</c:v>
                </c:pt>
                <c:pt idx="14391">
                  <c:v>49047.291725158691</c:v>
                </c:pt>
                <c:pt idx="14392">
                  <c:v>49047.291725158691</c:v>
                </c:pt>
                <c:pt idx="14393">
                  <c:v>49038.067359924316</c:v>
                </c:pt>
                <c:pt idx="14394">
                  <c:v>48974.784889221191</c:v>
                </c:pt>
                <c:pt idx="14395">
                  <c:v>48974.784767150879</c:v>
                </c:pt>
                <c:pt idx="14396">
                  <c:v>48974.784767150879</c:v>
                </c:pt>
                <c:pt idx="14397">
                  <c:v>47322.939712524414</c:v>
                </c:pt>
                <c:pt idx="14398">
                  <c:v>47322.939651489258</c:v>
                </c:pt>
                <c:pt idx="14399">
                  <c:v>47322.939651489258</c:v>
                </c:pt>
                <c:pt idx="14400">
                  <c:v>50003.948211669922</c:v>
                </c:pt>
                <c:pt idx="14401">
                  <c:v>50003.948211669922</c:v>
                </c:pt>
                <c:pt idx="14402">
                  <c:v>50241.902481079102</c:v>
                </c:pt>
                <c:pt idx="14403">
                  <c:v>50532.408279418945</c:v>
                </c:pt>
                <c:pt idx="14404">
                  <c:v>50861.482559204102</c:v>
                </c:pt>
                <c:pt idx="14405">
                  <c:v>50518.706985473633</c:v>
                </c:pt>
                <c:pt idx="14406">
                  <c:v>50518.706985473633</c:v>
                </c:pt>
                <c:pt idx="14407">
                  <c:v>50509.482559204102</c:v>
                </c:pt>
                <c:pt idx="14408">
                  <c:v>50505.482498168945</c:v>
                </c:pt>
                <c:pt idx="14409">
                  <c:v>50505.482498168945</c:v>
                </c:pt>
                <c:pt idx="14410">
                  <c:v>51075.749191284172</c:v>
                </c:pt>
                <c:pt idx="14411">
                  <c:v>50757.571456909172</c:v>
                </c:pt>
                <c:pt idx="14412">
                  <c:v>50806.399948120117</c:v>
                </c:pt>
                <c:pt idx="14413">
                  <c:v>50797.175582885735</c:v>
                </c:pt>
                <c:pt idx="14414">
                  <c:v>60116.075942993164</c:v>
                </c:pt>
                <c:pt idx="14415">
                  <c:v>50062.311111450195</c:v>
                </c:pt>
                <c:pt idx="14416">
                  <c:v>51410.74983215332</c:v>
                </c:pt>
                <c:pt idx="14417">
                  <c:v>51488.353591918945</c:v>
                </c:pt>
                <c:pt idx="14418">
                  <c:v>51488.802810668945</c:v>
                </c:pt>
                <c:pt idx="14419">
                  <c:v>51479.578201293945</c:v>
                </c:pt>
                <c:pt idx="14420">
                  <c:v>51223.227615356445</c:v>
                </c:pt>
                <c:pt idx="14421">
                  <c:v>50535.148849487305</c:v>
                </c:pt>
                <c:pt idx="14422">
                  <c:v>49901.109786987305</c:v>
                </c:pt>
                <c:pt idx="14423">
                  <c:v>49901.109786987305</c:v>
                </c:pt>
                <c:pt idx="14424">
                  <c:v>49901.324630737305</c:v>
                </c:pt>
                <c:pt idx="14425">
                  <c:v>50095.374465942383</c:v>
                </c:pt>
                <c:pt idx="14426">
                  <c:v>57216.088775634766</c:v>
                </c:pt>
                <c:pt idx="14427">
                  <c:v>57150.605743408203</c:v>
                </c:pt>
                <c:pt idx="14428">
                  <c:v>57676.196319580078</c:v>
                </c:pt>
                <c:pt idx="14429">
                  <c:v>57612.300811767578</c:v>
                </c:pt>
                <c:pt idx="14430">
                  <c:v>47540.404434204102</c:v>
                </c:pt>
                <c:pt idx="14431">
                  <c:v>48199.209182739258</c:v>
                </c:pt>
                <c:pt idx="14432">
                  <c:v>47659.564346313477</c:v>
                </c:pt>
                <c:pt idx="14433">
                  <c:v>47560.986099243164</c:v>
                </c:pt>
                <c:pt idx="14434">
                  <c:v>47609.814529418945</c:v>
                </c:pt>
                <c:pt idx="14435">
                  <c:v>47611.242446899414</c:v>
                </c:pt>
                <c:pt idx="14436">
                  <c:v>49471.103393554688</c:v>
                </c:pt>
                <c:pt idx="14437">
                  <c:v>49471.103881835938</c:v>
                </c:pt>
                <c:pt idx="14438">
                  <c:v>49471.103881835938</c:v>
                </c:pt>
                <c:pt idx="14439">
                  <c:v>48611.699829101563</c:v>
                </c:pt>
                <c:pt idx="14440">
                  <c:v>47966.290405273438</c:v>
                </c:pt>
                <c:pt idx="14441">
                  <c:v>49229.424453735352</c:v>
                </c:pt>
                <c:pt idx="14442">
                  <c:v>48973.397232055664</c:v>
                </c:pt>
                <c:pt idx="14443">
                  <c:v>48973.397415161133</c:v>
                </c:pt>
                <c:pt idx="14444">
                  <c:v>48964.173049926758</c:v>
                </c:pt>
                <c:pt idx="14445">
                  <c:v>50457.650161743164</c:v>
                </c:pt>
                <c:pt idx="14446">
                  <c:v>50780.092056274414</c:v>
                </c:pt>
                <c:pt idx="14447">
                  <c:v>50590.908645629876</c:v>
                </c:pt>
                <c:pt idx="14448">
                  <c:v>48465.603225708008</c:v>
                </c:pt>
                <c:pt idx="14449">
                  <c:v>48465.603225708008</c:v>
                </c:pt>
                <c:pt idx="14450">
                  <c:v>47206.322036743164</c:v>
                </c:pt>
                <c:pt idx="14451">
                  <c:v>47447.259536743164</c:v>
                </c:pt>
                <c:pt idx="14452">
                  <c:v>48236.216751098633</c:v>
                </c:pt>
                <c:pt idx="14453">
                  <c:v>50424.15217590332</c:v>
                </c:pt>
                <c:pt idx="14454">
                  <c:v>50424.152236938477</c:v>
                </c:pt>
                <c:pt idx="14455">
                  <c:v>50424.15217590332</c:v>
                </c:pt>
                <c:pt idx="14456">
                  <c:v>50117.508316040039</c:v>
                </c:pt>
                <c:pt idx="14457">
                  <c:v>50140.974258422852</c:v>
                </c:pt>
                <c:pt idx="14458">
                  <c:v>59806.793121337891</c:v>
                </c:pt>
                <c:pt idx="14459">
                  <c:v>58931.152435302734</c:v>
                </c:pt>
                <c:pt idx="14460">
                  <c:v>48695.20378112793</c:v>
                </c:pt>
                <c:pt idx="14461">
                  <c:v>48656.63346862793</c:v>
                </c:pt>
                <c:pt idx="14462">
                  <c:v>49242.619506835938</c:v>
                </c:pt>
                <c:pt idx="14463">
                  <c:v>52847.697097778313</c:v>
                </c:pt>
                <c:pt idx="14464">
                  <c:v>50215.970596313477</c:v>
                </c:pt>
                <c:pt idx="14465">
                  <c:v>50372.081069946289</c:v>
                </c:pt>
                <c:pt idx="14466">
                  <c:v>49559.452041625977</c:v>
                </c:pt>
                <c:pt idx="14467">
                  <c:v>49018.598556518555</c:v>
                </c:pt>
                <c:pt idx="14468">
                  <c:v>49520.830581665039</c:v>
                </c:pt>
                <c:pt idx="14469">
                  <c:v>53427.593215942383</c:v>
                </c:pt>
                <c:pt idx="14470">
                  <c:v>53431.593338012695</c:v>
                </c:pt>
                <c:pt idx="14471">
                  <c:v>53393.006546020508</c:v>
                </c:pt>
                <c:pt idx="14472">
                  <c:v>53409.861190795898</c:v>
                </c:pt>
                <c:pt idx="14473">
                  <c:v>56583.720108032227</c:v>
                </c:pt>
                <c:pt idx="14474">
                  <c:v>56583.72004699707</c:v>
                </c:pt>
                <c:pt idx="14475">
                  <c:v>50288.539443969727</c:v>
                </c:pt>
                <c:pt idx="14476">
                  <c:v>47767.317581176758</c:v>
                </c:pt>
                <c:pt idx="14477">
                  <c:v>48084.559112548828</c:v>
                </c:pt>
                <c:pt idx="14478">
                  <c:v>48093.783538818359</c:v>
                </c:pt>
                <c:pt idx="14479">
                  <c:v>48092.889984130859</c:v>
                </c:pt>
                <c:pt idx="14480">
                  <c:v>48083.232513427734</c:v>
                </c:pt>
                <c:pt idx="14481">
                  <c:v>47940.077728271484</c:v>
                </c:pt>
                <c:pt idx="14482">
                  <c:v>47949.302154541016</c:v>
                </c:pt>
                <c:pt idx="14483">
                  <c:v>49354.910842895508</c:v>
                </c:pt>
                <c:pt idx="14484">
                  <c:v>49541.536087036133</c:v>
                </c:pt>
                <c:pt idx="14485">
                  <c:v>60046.207595825195</c:v>
                </c:pt>
                <c:pt idx="14486">
                  <c:v>59980.05793762207</c:v>
                </c:pt>
                <c:pt idx="14487">
                  <c:v>62680.709426879876</c:v>
                </c:pt>
                <c:pt idx="14488">
                  <c:v>63074.039016723626</c:v>
                </c:pt>
                <c:pt idx="14489">
                  <c:v>63179.065872192376</c:v>
                </c:pt>
                <c:pt idx="14490">
                  <c:v>49670.140411376953</c:v>
                </c:pt>
                <c:pt idx="14491">
                  <c:v>49324.570877075195</c:v>
                </c:pt>
                <c:pt idx="14492">
                  <c:v>48972.570877075195</c:v>
                </c:pt>
                <c:pt idx="14493">
                  <c:v>48587.258377075195</c:v>
                </c:pt>
                <c:pt idx="14494">
                  <c:v>51954.72102355957</c:v>
                </c:pt>
                <c:pt idx="14495">
                  <c:v>49939.306411743164</c:v>
                </c:pt>
                <c:pt idx="14496">
                  <c:v>49939.30647277832</c:v>
                </c:pt>
                <c:pt idx="14497">
                  <c:v>49939.30647277832</c:v>
                </c:pt>
                <c:pt idx="14498">
                  <c:v>49939.365310668945</c:v>
                </c:pt>
                <c:pt idx="14499">
                  <c:v>48926.842727661133</c:v>
                </c:pt>
                <c:pt idx="14500">
                  <c:v>48930.842727661133</c:v>
                </c:pt>
                <c:pt idx="14501">
                  <c:v>54553.13508605957</c:v>
                </c:pt>
                <c:pt idx="14502">
                  <c:v>54553.13508605957</c:v>
                </c:pt>
                <c:pt idx="14503">
                  <c:v>54443.85905456543</c:v>
                </c:pt>
                <c:pt idx="14504">
                  <c:v>57158.357696533203</c:v>
                </c:pt>
                <c:pt idx="14505">
                  <c:v>50736.472244262695</c:v>
                </c:pt>
                <c:pt idx="14506">
                  <c:v>50736.472244262695</c:v>
                </c:pt>
                <c:pt idx="14507">
                  <c:v>50736.472244262695</c:v>
                </c:pt>
                <c:pt idx="14508">
                  <c:v>50736.472244262695</c:v>
                </c:pt>
                <c:pt idx="14509">
                  <c:v>50736.472244262695</c:v>
                </c:pt>
                <c:pt idx="14510">
                  <c:v>50521.913650512695</c:v>
                </c:pt>
                <c:pt idx="14511">
                  <c:v>50531.138076782227</c:v>
                </c:pt>
                <c:pt idx="14512">
                  <c:v>50529.478958129883</c:v>
                </c:pt>
                <c:pt idx="14513">
                  <c:v>50529.479141235352</c:v>
                </c:pt>
                <c:pt idx="14514">
                  <c:v>50533.479202270508</c:v>
                </c:pt>
                <c:pt idx="14515">
                  <c:v>48465.602981567383</c:v>
                </c:pt>
                <c:pt idx="14516">
                  <c:v>48465.602981567383</c:v>
                </c:pt>
                <c:pt idx="14517">
                  <c:v>48465.603103637695</c:v>
                </c:pt>
                <c:pt idx="14518">
                  <c:v>57832.686187744141</c:v>
                </c:pt>
                <c:pt idx="14519">
                  <c:v>57832.686187744141</c:v>
                </c:pt>
                <c:pt idx="14520">
                  <c:v>49286.822402954102</c:v>
                </c:pt>
                <c:pt idx="14521">
                  <c:v>49835.545059204102</c:v>
                </c:pt>
                <c:pt idx="14522">
                  <c:v>47134.02522277832</c:v>
                </c:pt>
                <c:pt idx="14523">
                  <c:v>47134.025100708008</c:v>
                </c:pt>
                <c:pt idx="14524">
                  <c:v>48443.689407348633</c:v>
                </c:pt>
                <c:pt idx="14525">
                  <c:v>49794.754837036133</c:v>
                </c:pt>
                <c:pt idx="14526">
                  <c:v>49795.291458129883</c:v>
                </c:pt>
                <c:pt idx="14527">
                  <c:v>50223.403274536133</c:v>
                </c:pt>
                <c:pt idx="14528">
                  <c:v>49937.408645629883</c:v>
                </c:pt>
                <c:pt idx="14529">
                  <c:v>50134.464431762695</c:v>
                </c:pt>
                <c:pt idx="14530">
                  <c:v>50125.240188598626</c:v>
                </c:pt>
                <c:pt idx="14531">
                  <c:v>47214.667495727539</c:v>
                </c:pt>
                <c:pt idx="14532">
                  <c:v>47364.135818481445</c:v>
                </c:pt>
                <c:pt idx="14533">
                  <c:v>47373.360305786126</c:v>
                </c:pt>
                <c:pt idx="14534">
                  <c:v>49113.87385559082</c:v>
                </c:pt>
                <c:pt idx="14535">
                  <c:v>54620.030838012695</c:v>
                </c:pt>
                <c:pt idx="14536">
                  <c:v>49130.946731567383</c:v>
                </c:pt>
                <c:pt idx="14537">
                  <c:v>49132.733840942383</c:v>
                </c:pt>
                <c:pt idx="14538">
                  <c:v>49141.95832824707</c:v>
                </c:pt>
                <c:pt idx="14539">
                  <c:v>49141.958572387695</c:v>
                </c:pt>
                <c:pt idx="14540">
                  <c:v>49141.958572387695</c:v>
                </c:pt>
                <c:pt idx="14541">
                  <c:v>47971.565689086914</c:v>
                </c:pt>
                <c:pt idx="14542">
                  <c:v>48970.348236083984</c:v>
                </c:pt>
                <c:pt idx="14543">
                  <c:v>49739.865081787109</c:v>
                </c:pt>
                <c:pt idx="14544">
                  <c:v>49739.194915771484</c:v>
                </c:pt>
                <c:pt idx="14545">
                  <c:v>48201.203079223633</c:v>
                </c:pt>
                <c:pt idx="14546">
                  <c:v>48586.518508911133</c:v>
                </c:pt>
                <c:pt idx="14547">
                  <c:v>48519.606155395508</c:v>
                </c:pt>
                <c:pt idx="14548">
                  <c:v>48211.375686645508</c:v>
                </c:pt>
                <c:pt idx="14549">
                  <c:v>46568.869888305664</c:v>
                </c:pt>
                <c:pt idx="14550">
                  <c:v>61238.748977661126</c:v>
                </c:pt>
                <c:pt idx="14551">
                  <c:v>62254.001663207993</c:v>
                </c:pt>
                <c:pt idx="14552">
                  <c:v>62251.924758911126</c:v>
                </c:pt>
                <c:pt idx="14553">
                  <c:v>62339.144973754876</c:v>
                </c:pt>
                <c:pt idx="14554">
                  <c:v>48284.752906799316</c:v>
                </c:pt>
                <c:pt idx="14555">
                  <c:v>49896.207107543945</c:v>
                </c:pt>
                <c:pt idx="14556">
                  <c:v>50286.034744262695</c:v>
                </c:pt>
                <c:pt idx="14557">
                  <c:v>50286.03450012207</c:v>
                </c:pt>
                <c:pt idx="14558">
                  <c:v>51169.093536376953</c:v>
                </c:pt>
                <c:pt idx="14559">
                  <c:v>51302.548614501953</c:v>
                </c:pt>
                <c:pt idx="14560">
                  <c:v>51302.547882080078</c:v>
                </c:pt>
                <c:pt idx="14561">
                  <c:v>49181.715606689453</c:v>
                </c:pt>
                <c:pt idx="14562">
                  <c:v>49181.715850830078</c:v>
                </c:pt>
                <c:pt idx="14563">
                  <c:v>50555.994667053223</c:v>
                </c:pt>
                <c:pt idx="14564">
                  <c:v>50555.994728088379</c:v>
                </c:pt>
                <c:pt idx="14565">
                  <c:v>61842.853103637695</c:v>
                </c:pt>
                <c:pt idx="14566">
                  <c:v>61432.004531860344</c:v>
                </c:pt>
                <c:pt idx="14567">
                  <c:v>61373.062515258782</c:v>
                </c:pt>
                <c:pt idx="14568">
                  <c:v>61376.908767700188</c:v>
                </c:pt>
                <c:pt idx="14569">
                  <c:v>61376.908767700188</c:v>
                </c:pt>
                <c:pt idx="14570">
                  <c:v>60736.390884399407</c:v>
                </c:pt>
                <c:pt idx="14571">
                  <c:v>60139.997817993157</c:v>
                </c:pt>
                <c:pt idx="14572">
                  <c:v>49441.673416137695</c:v>
                </c:pt>
                <c:pt idx="14573">
                  <c:v>50567.177810668945</c:v>
                </c:pt>
                <c:pt idx="14574">
                  <c:v>49397.332107543945</c:v>
                </c:pt>
                <c:pt idx="14575">
                  <c:v>48110.958450317383</c:v>
                </c:pt>
                <c:pt idx="14576">
                  <c:v>47634.593338012695</c:v>
                </c:pt>
                <c:pt idx="14577">
                  <c:v>46710.462417602539</c:v>
                </c:pt>
                <c:pt idx="14578">
                  <c:v>57271.482940673828</c:v>
                </c:pt>
                <c:pt idx="14579">
                  <c:v>59640.132965087891</c:v>
                </c:pt>
                <c:pt idx="14580">
                  <c:v>49528.846069335938</c:v>
                </c:pt>
                <c:pt idx="14581">
                  <c:v>49796.467178344727</c:v>
                </c:pt>
                <c:pt idx="14582">
                  <c:v>51618.89094543457</c:v>
                </c:pt>
                <c:pt idx="14583">
                  <c:v>49031.637466430664</c:v>
                </c:pt>
                <c:pt idx="14584">
                  <c:v>49875.580825805664</c:v>
                </c:pt>
                <c:pt idx="14585">
                  <c:v>49875.580825805664</c:v>
                </c:pt>
                <c:pt idx="14586">
                  <c:v>49637.30354309082</c:v>
                </c:pt>
                <c:pt idx="14587">
                  <c:v>48732.372146606445</c:v>
                </c:pt>
                <c:pt idx="14588">
                  <c:v>48800.022109985352</c:v>
                </c:pt>
                <c:pt idx="14589">
                  <c:v>54403.333694458008</c:v>
                </c:pt>
                <c:pt idx="14590">
                  <c:v>54545.199295043938</c:v>
                </c:pt>
                <c:pt idx="14591">
                  <c:v>54276.570175170898</c:v>
                </c:pt>
                <c:pt idx="14592">
                  <c:v>55840.509170532227</c:v>
                </c:pt>
                <c:pt idx="14593">
                  <c:v>55840.50910949707</c:v>
                </c:pt>
                <c:pt idx="14594">
                  <c:v>55840.509170532227</c:v>
                </c:pt>
                <c:pt idx="14595">
                  <c:v>50413.989822387695</c:v>
                </c:pt>
                <c:pt idx="14596">
                  <c:v>51065.470657348626</c:v>
                </c:pt>
                <c:pt idx="14597">
                  <c:v>49688.48225402832</c:v>
                </c:pt>
                <c:pt idx="14598">
                  <c:v>49688.48225402832</c:v>
                </c:pt>
                <c:pt idx="14599">
                  <c:v>49688.482315063477</c:v>
                </c:pt>
                <c:pt idx="14600">
                  <c:v>49556.652053833008</c:v>
                </c:pt>
                <c:pt idx="14601">
                  <c:v>49688.541091918945</c:v>
                </c:pt>
                <c:pt idx="14602">
                  <c:v>48664.422805786133</c:v>
                </c:pt>
                <c:pt idx="14603">
                  <c:v>48673.647171020508</c:v>
                </c:pt>
                <c:pt idx="14604">
                  <c:v>54174.546157836914</c:v>
                </c:pt>
                <c:pt idx="14605">
                  <c:v>54174.546157836914</c:v>
                </c:pt>
                <c:pt idx="14606">
                  <c:v>53936.58757019043</c:v>
                </c:pt>
                <c:pt idx="14607">
                  <c:v>55576.622451782227</c:v>
                </c:pt>
                <c:pt idx="14608">
                  <c:v>55817.55989074707</c:v>
                </c:pt>
                <c:pt idx="14609">
                  <c:v>55817.83039855957</c:v>
                </c:pt>
                <c:pt idx="14610">
                  <c:v>49302.084426879883</c:v>
                </c:pt>
                <c:pt idx="14611">
                  <c:v>49302.084426879883</c:v>
                </c:pt>
                <c:pt idx="14612">
                  <c:v>49995.327163696289</c:v>
                </c:pt>
                <c:pt idx="14613">
                  <c:v>49922.217300415039</c:v>
                </c:pt>
                <c:pt idx="14614">
                  <c:v>49915.012344360352</c:v>
                </c:pt>
                <c:pt idx="14615">
                  <c:v>49207.139724731445</c:v>
                </c:pt>
                <c:pt idx="14616">
                  <c:v>49216.364212036133</c:v>
                </c:pt>
                <c:pt idx="14617">
                  <c:v>48954.235488891602</c:v>
                </c:pt>
                <c:pt idx="14618">
                  <c:v>46689.078201293945</c:v>
                </c:pt>
                <c:pt idx="14619">
                  <c:v>46689.078262329102</c:v>
                </c:pt>
                <c:pt idx="14620">
                  <c:v>46689.078262329102</c:v>
                </c:pt>
                <c:pt idx="14621">
                  <c:v>46686.993301391602</c:v>
                </c:pt>
                <c:pt idx="14622">
                  <c:v>47444.678848266602</c:v>
                </c:pt>
                <c:pt idx="14623">
                  <c:v>47444.678787231445</c:v>
                </c:pt>
                <c:pt idx="14624">
                  <c:v>47621.269348144531</c:v>
                </c:pt>
                <c:pt idx="14625">
                  <c:v>48479.091567993164</c:v>
                </c:pt>
                <c:pt idx="14626">
                  <c:v>48427.953140258789</c:v>
                </c:pt>
                <c:pt idx="14627">
                  <c:v>48180.785751342773</c:v>
                </c:pt>
                <c:pt idx="14628">
                  <c:v>46525.775344848633</c:v>
                </c:pt>
                <c:pt idx="14629">
                  <c:v>46534.999893188477</c:v>
                </c:pt>
                <c:pt idx="14630">
                  <c:v>46534.999954223633</c:v>
                </c:pt>
                <c:pt idx="14631">
                  <c:v>49271.42658996582</c:v>
                </c:pt>
                <c:pt idx="14632">
                  <c:v>49271.42658996582</c:v>
                </c:pt>
                <c:pt idx="14633">
                  <c:v>49271.304580688477</c:v>
                </c:pt>
                <c:pt idx="14634">
                  <c:v>48102.416213989258</c:v>
                </c:pt>
                <c:pt idx="14635">
                  <c:v>48105.339920043945</c:v>
                </c:pt>
                <c:pt idx="14636">
                  <c:v>48114.68684387207</c:v>
                </c:pt>
                <c:pt idx="14637">
                  <c:v>46453.857620239258</c:v>
                </c:pt>
                <c:pt idx="14638">
                  <c:v>46453.837982177734</c:v>
                </c:pt>
                <c:pt idx="14639">
                  <c:v>46787.149368286133</c:v>
                </c:pt>
                <c:pt idx="14640">
                  <c:v>50108.436233520508</c:v>
                </c:pt>
                <c:pt idx="14641">
                  <c:v>50108.436233520508</c:v>
                </c:pt>
                <c:pt idx="14642">
                  <c:v>50689.215408325195</c:v>
                </c:pt>
                <c:pt idx="14643">
                  <c:v>49806.454788208008</c:v>
                </c:pt>
                <c:pt idx="14644">
                  <c:v>50105.411819458008</c:v>
                </c:pt>
                <c:pt idx="14645">
                  <c:v>50105.411819458008</c:v>
                </c:pt>
                <c:pt idx="14646">
                  <c:v>49689.921340942383</c:v>
                </c:pt>
                <c:pt idx="14647">
                  <c:v>48122.274002075195</c:v>
                </c:pt>
                <c:pt idx="14648">
                  <c:v>48032.195816040039</c:v>
                </c:pt>
                <c:pt idx="14649">
                  <c:v>48179.550247192383</c:v>
                </c:pt>
                <c:pt idx="14650">
                  <c:v>52850.483596801758</c:v>
                </c:pt>
                <c:pt idx="14651">
                  <c:v>53504.147171020508</c:v>
                </c:pt>
                <c:pt idx="14652">
                  <c:v>53551.958450317383</c:v>
                </c:pt>
                <c:pt idx="14653">
                  <c:v>53757.61311340332</c:v>
                </c:pt>
                <c:pt idx="14654">
                  <c:v>53487.013381958001</c:v>
                </c:pt>
                <c:pt idx="14655">
                  <c:v>50116.527725219727</c:v>
                </c:pt>
                <c:pt idx="14656">
                  <c:v>50107.303298950195</c:v>
                </c:pt>
                <c:pt idx="14657">
                  <c:v>48630.913223266602</c:v>
                </c:pt>
                <c:pt idx="14658">
                  <c:v>48640.137893676758</c:v>
                </c:pt>
                <c:pt idx="14659">
                  <c:v>48640.137954711914</c:v>
                </c:pt>
                <c:pt idx="14660">
                  <c:v>48436.616409301758</c:v>
                </c:pt>
                <c:pt idx="14661">
                  <c:v>50442.551651000969</c:v>
                </c:pt>
                <c:pt idx="14662">
                  <c:v>50445.857681274407</c:v>
                </c:pt>
                <c:pt idx="14663">
                  <c:v>50395.136734008782</c:v>
                </c:pt>
                <c:pt idx="14664">
                  <c:v>50262.178970336914</c:v>
                </c:pt>
                <c:pt idx="14665">
                  <c:v>53540.021194458008</c:v>
                </c:pt>
                <c:pt idx="14666">
                  <c:v>53925.335647583008</c:v>
                </c:pt>
                <c:pt idx="14667">
                  <c:v>56263.413467407227</c:v>
                </c:pt>
                <c:pt idx="14668">
                  <c:v>56244.310501098633</c:v>
                </c:pt>
                <c:pt idx="14669">
                  <c:v>60290.860015869141</c:v>
                </c:pt>
                <c:pt idx="14670">
                  <c:v>49955.086502075195</c:v>
                </c:pt>
                <c:pt idx="14671">
                  <c:v>49964.310928344727</c:v>
                </c:pt>
                <c:pt idx="14672">
                  <c:v>49955.086502075195</c:v>
                </c:pt>
                <c:pt idx="14673">
                  <c:v>49951.086502075195</c:v>
                </c:pt>
                <c:pt idx="14674">
                  <c:v>49401.531280517578</c:v>
                </c:pt>
                <c:pt idx="14675">
                  <c:v>49699.587615966797</c:v>
                </c:pt>
                <c:pt idx="14676">
                  <c:v>49708.811981201172</c:v>
                </c:pt>
                <c:pt idx="14677">
                  <c:v>49704.011962890625</c:v>
                </c:pt>
                <c:pt idx="14678">
                  <c:v>49748.164688110352</c:v>
                </c:pt>
                <c:pt idx="14679">
                  <c:v>50734.73908996582</c:v>
                </c:pt>
                <c:pt idx="14680">
                  <c:v>50743.963760375977</c:v>
                </c:pt>
                <c:pt idx="14681">
                  <c:v>50613.754348754883</c:v>
                </c:pt>
                <c:pt idx="14682">
                  <c:v>56612.44856262207</c:v>
                </c:pt>
                <c:pt idx="14683">
                  <c:v>56349.453323364258</c:v>
                </c:pt>
                <c:pt idx="14684">
                  <c:v>56340.228958129883</c:v>
                </c:pt>
                <c:pt idx="14685">
                  <c:v>50567.864883422852</c:v>
                </c:pt>
                <c:pt idx="14686">
                  <c:v>50541.172439575195</c:v>
                </c:pt>
                <c:pt idx="14687">
                  <c:v>50550.396865844727</c:v>
                </c:pt>
                <c:pt idx="14688">
                  <c:v>50541.172439575195</c:v>
                </c:pt>
                <c:pt idx="14689">
                  <c:v>49999.535720825195</c:v>
                </c:pt>
                <c:pt idx="14690">
                  <c:v>49999.535720825195</c:v>
                </c:pt>
                <c:pt idx="14691">
                  <c:v>50261.758377075195</c:v>
                </c:pt>
                <c:pt idx="14692">
                  <c:v>52381.877029418945</c:v>
                </c:pt>
                <c:pt idx="14693">
                  <c:v>51996.560623168945</c:v>
                </c:pt>
                <c:pt idx="14694">
                  <c:v>48213.915557861328</c:v>
                </c:pt>
                <c:pt idx="14695">
                  <c:v>48227.139984130859</c:v>
                </c:pt>
                <c:pt idx="14696">
                  <c:v>48468.234985351563</c:v>
                </c:pt>
                <c:pt idx="14697">
                  <c:v>48156.411254882813</c:v>
                </c:pt>
                <c:pt idx="14698">
                  <c:v>48205.239868164063</c:v>
                </c:pt>
                <c:pt idx="14699">
                  <c:v>48156.411254882813</c:v>
                </c:pt>
                <c:pt idx="14700">
                  <c:v>50794.77864074707</c:v>
                </c:pt>
                <c:pt idx="14701">
                  <c:v>50804.003128051758</c:v>
                </c:pt>
                <c:pt idx="14702">
                  <c:v>51118.657302856445</c:v>
                </c:pt>
                <c:pt idx="14703">
                  <c:v>50670.19367980957</c:v>
                </c:pt>
                <c:pt idx="14704">
                  <c:v>51177.797439575188</c:v>
                </c:pt>
                <c:pt idx="14705">
                  <c:v>51416.13166809082</c:v>
                </c:pt>
                <c:pt idx="14706">
                  <c:v>50495.05744934082</c:v>
                </c:pt>
                <c:pt idx="14707">
                  <c:v>57864.244049072266</c:v>
                </c:pt>
                <c:pt idx="14708">
                  <c:v>57609.297637939453</c:v>
                </c:pt>
                <c:pt idx="14709">
                  <c:v>57615.367584228516</c:v>
                </c:pt>
                <c:pt idx="14710">
                  <c:v>57761.127471923828</c:v>
                </c:pt>
                <c:pt idx="14711">
                  <c:v>57557.605987548828</c:v>
                </c:pt>
                <c:pt idx="14712">
                  <c:v>58828.663482666016</c:v>
                </c:pt>
                <c:pt idx="14713">
                  <c:v>60233.303253173828</c:v>
                </c:pt>
                <c:pt idx="14714">
                  <c:v>59847.509796142578</c:v>
                </c:pt>
                <c:pt idx="14715">
                  <c:v>49103.715896606445</c:v>
                </c:pt>
                <c:pt idx="14716">
                  <c:v>48843.684646606445</c:v>
                </c:pt>
                <c:pt idx="14717">
                  <c:v>48034.820877075195</c:v>
                </c:pt>
                <c:pt idx="14718">
                  <c:v>47394.957946777344</c:v>
                </c:pt>
                <c:pt idx="14719">
                  <c:v>47403.642211914063</c:v>
                </c:pt>
                <c:pt idx="14720">
                  <c:v>47756.986038208008</c:v>
                </c:pt>
                <c:pt idx="14721">
                  <c:v>47766.210342407227</c:v>
                </c:pt>
                <c:pt idx="14722">
                  <c:v>47756.985977172852</c:v>
                </c:pt>
                <c:pt idx="14723">
                  <c:v>49448.758682250977</c:v>
                </c:pt>
                <c:pt idx="14724">
                  <c:v>49046.038162231445</c:v>
                </c:pt>
                <c:pt idx="14725">
                  <c:v>48989.071487426758</c:v>
                </c:pt>
                <c:pt idx="14726">
                  <c:v>48989.071243286133</c:v>
                </c:pt>
                <c:pt idx="14727">
                  <c:v>48651.340469360352</c:v>
                </c:pt>
                <c:pt idx="14728">
                  <c:v>57450.232025146484</c:v>
                </c:pt>
                <c:pt idx="14729">
                  <c:v>58239.276397705078</c:v>
                </c:pt>
                <c:pt idx="14730">
                  <c:v>61297.586624145508</c:v>
                </c:pt>
                <c:pt idx="14731">
                  <c:v>60922.686660766594</c:v>
                </c:pt>
                <c:pt idx="14732">
                  <c:v>45842.066055297852</c:v>
                </c:pt>
                <c:pt idx="14733">
                  <c:v>49689.836868286126</c:v>
                </c:pt>
                <c:pt idx="14734">
                  <c:v>49689.836868286126</c:v>
                </c:pt>
                <c:pt idx="14735">
                  <c:v>49689.836990356445</c:v>
                </c:pt>
                <c:pt idx="14736">
                  <c:v>49036.329376220703</c:v>
                </c:pt>
                <c:pt idx="14737">
                  <c:v>49421.643829345703</c:v>
                </c:pt>
                <c:pt idx="14738">
                  <c:v>48958.503204345703</c:v>
                </c:pt>
                <c:pt idx="14739">
                  <c:v>57822.651626586914</c:v>
                </c:pt>
                <c:pt idx="14740">
                  <c:v>58882.679885864251</c:v>
                </c:pt>
                <c:pt idx="14741">
                  <c:v>58566.754058837891</c:v>
                </c:pt>
                <c:pt idx="14742">
                  <c:v>58570.144622802734</c:v>
                </c:pt>
                <c:pt idx="14743">
                  <c:v>58964.683502197266</c:v>
                </c:pt>
                <c:pt idx="14744">
                  <c:v>58954.814788818359</c:v>
                </c:pt>
                <c:pt idx="14745">
                  <c:v>49242.778289794922</c:v>
                </c:pt>
                <c:pt idx="14746">
                  <c:v>49594.778289794922</c:v>
                </c:pt>
                <c:pt idx="14747">
                  <c:v>51459.23225402832</c:v>
                </c:pt>
                <c:pt idx="14748">
                  <c:v>51445.345291137695</c:v>
                </c:pt>
                <c:pt idx="14749">
                  <c:v>50306.561721801758</c:v>
                </c:pt>
                <c:pt idx="14750">
                  <c:v>50500.57453918457</c:v>
                </c:pt>
                <c:pt idx="14751">
                  <c:v>50313.928665161126</c:v>
                </c:pt>
                <c:pt idx="14752">
                  <c:v>52204.233810424805</c:v>
                </c:pt>
                <c:pt idx="14753">
                  <c:v>52204.233810424805</c:v>
                </c:pt>
                <c:pt idx="14754">
                  <c:v>52204.233810424805</c:v>
                </c:pt>
                <c:pt idx="14755">
                  <c:v>51450.883712768555</c:v>
                </c:pt>
                <c:pt idx="14756">
                  <c:v>59889.299026489251</c:v>
                </c:pt>
                <c:pt idx="14757">
                  <c:v>59890.20832824707</c:v>
                </c:pt>
                <c:pt idx="14758">
                  <c:v>59890.20832824707</c:v>
                </c:pt>
                <c:pt idx="14759">
                  <c:v>58810.339935302734</c:v>
                </c:pt>
                <c:pt idx="14760">
                  <c:v>50424.911697387695</c:v>
                </c:pt>
                <c:pt idx="14761">
                  <c:v>50434.136123657227</c:v>
                </c:pt>
                <c:pt idx="14762">
                  <c:v>49937.167373657227</c:v>
                </c:pt>
                <c:pt idx="14763">
                  <c:v>49414.025482177734</c:v>
                </c:pt>
                <c:pt idx="14764">
                  <c:v>50546.723663330078</c:v>
                </c:pt>
                <c:pt idx="14765">
                  <c:v>50546.723541259766</c:v>
                </c:pt>
                <c:pt idx="14766">
                  <c:v>50387.299682617188</c:v>
                </c:pt>
                <c:pt idx="14767">
                  <c:v>48358.084548950195</c:v>
                </c:pt>
                <c:pt idx="14768">
                  <c:v>48585.553359985352</c:v>
                </c:pt>
                <c:pt idx="14769">
                  <c:v>48581.553298950195</c:v>
                </c:pt>
                <c:pt idx="14770">
                  <c:v>49967.062355041504</c:v>
                </c:pt>
                <c:pt idx="14771">
                  <c:v>49911.503517150872</c:v>
                </c:pt>
                <c:pt idx="14772">
                  <c:v>57045.232803344727</c:v>
                </c:pt>
                <c:pt idx="14773">
                  <c:v>57065.980667114258</c:v>
                </c:pt>
                <c:pt idx="14774">
                  <c:v>56787.404678344727</c:v>
                </c:pt>
                <c:pt idx="14775">
                  <c:v>50703.832717895508</c:v>
                </c:pt>
                <c:pt idx="14776">
                  <c:v>51236.48030090332</c:v>
                </c:pt>
                <c:pt idx="14777">
                  <c:v>51236.48030090332</c:v>
                </c:pt>
                <c:pt idx="14778">
                  <c:v>51082.302810668945</c:v>
                </c:pt>
                <c:pt idx="14779">
                  <c:v>47597.735427856445</c:v>
                </c:pt>
                <c:pt idx="14780">
                  <c:v>47317.772537231445</c:v>
                </c:pt>
                <c:pt idx="14781">
                  <c:v>46459.152236938477</c:v>
                </c:pt>
                <c:pt idx="14782">
                  <c:v>46459.152236938477</c:v>
                </c:pt>
                <c:pt idx="14783">
                  <c:v>46459.152236938477</c:v>
                </c:pt>
                <c:pt idx="14784">
                  <c:v>48144.792861938477</c:v>
                </c:pt>
                <c:pt idx="14785">
                  <c:v>48677.232498168945</c:v>
                </c:pt>
                <c:pt idx="14786">
                  <c:v>48686.456924438477</c:v>
                </c:pt>
                <c:pt idx="14787">
                  <c:v>48686.456924438477</c:v>
                </c:pt>
                <c:pt idx="14788">
                  <c:v>48686.456924438477</c:v>
                </c:pt>
                <c:pt idx="14789">
                  <c:v>48677.203048706055</c:v>
                </c:pt>
                <c:pt idx="14790">
                  <c:v>60655.233123779282</c:v>
                </c:pt>
                <c:pt idx="14791">
                  <c:v>60656.404754638665</c:v>
                </c:pt>
                <c:pt idx="14792">
                  <c:v>60656.404754638665</c:v>
                </c:pt>
                <c:pt idx="14793">
                  <c:v>60505.57675170897</c:v>
                </c:pt>
                <c:pt idx="14794">
                  <c:v>60641.432342529282</c:v>
                </c:pt>
                <c:pt idx="14795">
                  <c:v>60715.19003295897</c:v>
                </c:pt>
                <c:pt idx="14796">
                  <c:v>48952.486099243164</c:v>
                </c:pt>
                <c:pt idx="14797">
                  <c:v>49001.314590454102</c:v>
                </c:pt>
                <c:pt idx="14798">
                  <c:v>51469.320587158196</c:v>
                </c:pt>
                <c:pt idx="14799">
                  <c:v>51399.215850830078</c:v>
                </c:pt>
                <c:pt idx="14800">
                  <c:v>58423.991149902344</c:v>
                </c:pt>
                <c:pt idx="14801">
                  <c:v>58981.466888427734</c:v>
                </c:pt>
                <c:pt idx="14802">
                  <c:v>58435.945709228516</c:v>
                </c:pt>
                <c:pt idx="14803">
                  <c:v>58445.170013427734</c:v>
                </c:pt>
                <c:pt idx="14804">
                  <c:v>58435.945709228516</c:v>
                </c:pt>
                <c:pt idx="14805">
                  <c:v>52121.482498168945</c:v>
                </c:pt>
                <c:pt idx="14806">
                  <c:v>50705.87727355957</c:v>
                </c:pt>
                <c:pt idx="14807">
                  <c:v>50052.853958129883</c:v>
                </c:pt>
                <c:pt idx="14808">
                  <c:v>50062.078323364258</c:v>
                </c:pt>
                <c:pt idx="14809">
                  <c:v>49445.03791809082</c:v>
                </c:pt>
                <c:pt idx="14810">
                  <c:v>50574.651077270508</c:v>
                </c:pt>
                <c:pt idx="14811">
                  <c:v>50846.09846496582</c:v>
                </c:pt>
                <c:pt idx="14812">
                  <c:v>50846.098587036126</c:v>
                </c:pt>
                <c:pt idx="14813">
                  <c:v>50836.874221801758</c:v>
                </c:pt>
                <c:pt idx="14814">
                  <c:v>49991.690124511711</c:v>
                </c:pt>
                <c:pt idx="14815">
                  <c:v>49991.690124511711</c:v>
                </c:pt>
                <c:pt idx="14816">
                  <c:v>49946.930603027344</c:v>
                </c:pt>
                <c:pt idx="14817">
                  <c:v>60378.295501708984</c:v>
                </c:pt>
                <c:pt idx="14818">
                  <c:v>60035.519805908203</c:v>
                </c:pt>
                <c:pt idx="14819">
                  <c:v>60073.342987060547</c:v>
                </c:pt>
                <c:pt idx="14820">
                  <c:v>50739.149978637695</c:v>
                </c:pt>
                <c:pt idx="14821">
                  <c:v>50299.110916137695</c:v>
                </c:pt>
                <c:pt idx="14822">
                  <c:v>49646.568435668945</c:v>
                </c:pt>
                <c:pt idx="14823">
                  <c:v>49655.300735473633</c:v>
                </c:pt>
                <c:pt idx="14824">
                  <c:v>49646.568496704102</c:v>
                </c:pt>
                <c:pt idx="14825">
                  <c:v>49947.013687133789</c:v>
                </c:pt>
                <c:pt idx="14826">
                  <c:v>49951.013687133789</c:v>
                </c:pt>
                <c:pt idx="14827">
                  <c:v>49959.629104614258</c:v>
                </c:pt>
                <c:pt idx="14828">
                  <c:v>49959.629165649414</c:v>
                </c:pt>
                <c:pt idx="14829">
                  <c:v>49950.404678344727</c:v>
                </c:pt>
                <c:pt idx="14830">
                  <c:v>53617.60871887207</c:v>
                </c:pt>
                <c:pt idx="14831">
                  <c:v>56511.447608947754</c:v>
                </c:pt>
                <c:pt idx="14832">
                  <c:v>55535.997535705566</c:v>
                </c:pt>
                <c:pt idx="14833">
                  <c:v>55866.623626708984</c:v>
                </c:pt>
                <c:pt idx="14834">
                  <c:v>59517.162384033203</c:v>
                </c:pt>
                <c:pt idx="14835">
                  <c:v>50908.113677978516</c:v>
                </c:pt>
                <c:pt idx="14836">
                  <c:v>51157.115264892578</c:v>
                </c:pt>
                <c:pt idx="14837">
                  <c:v>51157.115264892578</c:v>
                </c:pt>
                <c:pt idx="14838">
                  <c:v>50825.146926879883</c:v>
                </c:pt>
                <c:pt idx="14839">
                  <c:v>51303.121658325195</c:v>
                </c:pt>
                <c:pt idx="14840">
                  <c:v>51176.236770629876</c:v>
                </c:pt>
                <c:pt idx="14841">
                  <c:v>51176.23664855957</c:v>
                </c:pt>
                <c:pt idx="14842">
                  <c:v>47772.867080688477</c:v>
                </c:pt>
                <c:pt idx="14843">
                  <c:v>47782.091567993164</c:v>
                </c:pt>
                <c:pt idx="14844">
                  <c:v>50682.807510375977</c:v>
                </c:pt>
                <c:pt idx="14845">
                  <c:v>50682.807571411133</c:v>
                </c:pt>
                <c:pt idx="14846">
                  <c:v>50682.807571411133</c:v>
                </c:pt>
                <c:pt idx="14847">
                  <c:v>50378.562271118164</c:v>
                </c:pt>
                <c:pt idx="14848">
                  <c:v>49675.115005493164</c:v>
                </c:pt>
                <c:pt idx="14849">
                  <c:v>58967.312088012688</c:v>
                </c:pt>
                <c:pt idx="14850">
                  <c:v>50385.828689575195</c:v>
                </c:pt>
                <c:pt idx="14851">
                  <c:v>50393.265029907227</c:v>
                </c:pt>
                <c:pt idx="14852">
                  <c:v>50121.817947387695</c:v>
                </c:pt>
                <c:pt idx="14853">
                  <c:v>50807.063186645508</c:v>
                </c:pt>
                <c:pt idx="14854">
                  <c:v>46962.090667724609</c:v>
                </c:pt>
                <c:pt idx="14855">
                  <c:v>56967.795013427734</c:v>
                </c:pt>
                <c:pt idx="14856">
                  <c:v>56971.795013427734</c:v>
                </c:pt>
                <c:pt idx="14857">
                  <c:v>56981.019378662109</c:v>
                </c:pt>
                <c:pt idx="14858">
                  <c:v>56981.019439697266</c:v>
                </c:pt>
                <c:pt idx="14859">
                  <c:v>56971.795013427734</c:v>
                </c:pt>
                <c:pt idx="14860">
                  <c:v>56597.675872802734</c:v>
                </c:pt>
                <c:pt idx="14861">
                  <c:v>56524.776275634758</c:v>
                </c:pt>
                <c:pt idx="14862">
                  <c:v>56451.876129150391</c:v>
                </c:pt>
                <c:pt idx="14863">
                  <c:v>56378.976165771484</c:v>
                </c:pt>
                <c:pt idx="14864">
                  <c:v>56306.076263427734</c:v>
                </c:pt>
                <c:pt idx="14865">
                  <c:v>48955.372817993164</c:v>
                </c:pt>
                <c:pt idx="14866">
                  <c:v>48702.214431762695</c:v>
                </c:pt>
                <c:pt idx="14867">
                  <c:v>48316.279266357422</c:v>
                </c:pt>
                <c:pt idx="14868">
                  <c:v>48316.279754638672</c:v>
                </c:pt>
                <c:pt idx="14869">
                  <c:v>49209.477020263672</c:v>
                </c:pt>
                <c:pt idx="14870">
                  <c:v>49249.216766357422</c:v>
                </c:pt>
                <c:pt idx="14871">
                  <c:v>48977.916107177734</c:v>
                </c:pt>
                <c:pt idx="14872">
                  <c:v>48930.104583740234</c:v>
                </c:pt>
                <c:pt idx="14873">
                  <c:v>48376.507171630859</c:v>
                </c:pt>
                <c:pt idx="14874">
                  <c:v>48365.007415771484</c:v>
                </c:pt>
                <c:pt idx="14875">
                  <c:v>48223.228363037109</c:v>
                </c:pt>
                <c:pt idx="14876">
                  <c:v>48132.916839599609</c:v>
                </c:pt>
                <c:pt idx="14877">
                  <c:v>48332.670501708984</c:v>
                </c:pt>
                <c:pt idx="14878">
                  <c:v>45457.546463012688</c:v>
                </c:pt>
                <c:pt idx="14879">
                  <c:v>45505.357986450188</c:v>
                </c:pt>
                <c:pt idx="14880">
                  <c:v>62444.952117919915</c:v>
                </c:pt>
                <c:pt idx="14881">
                  <c:v>62450.330474853508</c:v>
                </c:pt>
                <c:pt idx="14882">
                  <c:v>49238.850967407227</c:v>
                </c:pt>
                <c:pt idx="14883">
                  <c:v>49808.126907348633</c:v>
                </c:pt>
                <c:pt idx="14884">
                  <c:v>49808.126846313477</c:v>
                </c:pt>
                <c:pt idx="14885">
                  <c:v>48837.059112548828</c:v>
                </c:pt>
                <c:pt idx="14886">
                  <c:v>48846.283416748047</c:v>
                </c:pt>
                <c:pt idx="14887">
                  <c:v>48440.374969482422</c:v>
                </c:pt>
                <c:pt idx="14888">
                  <c:v>48187.007598876953</c:v>
                </c:pt>
                <c:pt idx="14889">
                  <c:v>57763.085830688477</c:v>
                </c:pt>
                <c:pt idx="14890">
                  <c:v>57714.257217407227</c:v>
                </c:pt>
                <c:pt idx="14891">
                  <c:v>59174.115325927734</c:v>
                </c:pt>
                <c:pt idx="14892">
                  <c:v>58109.191802978516</c:v>
                </c:pt>
                <c:pt idx="14893">
                  <c:v>58109.012115478516</c:v>
                </c:pt>
                <c:pt idx="14894">
                  <c:v>58109.012054443359</c:v>
                </c:pt>
                <c:pt idx="14895">
                  <c:v>47312.609817504883</c:v>
                </c:pt>
                <c:pt idx="14896">
                  <c:v>50264.469314575195</c:v>
                </c:pt>
                <c:pt idx="14897">
                  <c:v>50322.522659301758</c:v>
                </c:pt>
                <c:pt idx="14898">
                  <c:v>50038.698379516602</c:v>
                </c:pt>
                <c:pt idx="14899">
                  <c:v>50404.161697387695</c:v>
                </c:pt>
                <c:pt idx="14900">
                  <c:v>50405.85237121582</c:v>
                </c:pt>
                <c:pt idx="14901">
                  <c:v>50405.85237121582</c:v>
                </c:pt>
                <c:pt idx="14902">
                  <c:v>50590.78694152832</c:v>
                </c:pt>
                <c:pt idx="14903">
                  <c:v>53032.477462768555</c:v>
                </c:pt>
                <c:pt idx="14904">
                  <c:v>53032.478195190422</c:v>
                </c:pt>
                <c:pt idx="14905">
                  <c:v>53032.478195190422</c:v>
                </c:pt>
                <c:pt idx="14906">
                  <c:v>52844.215255737305</c:v>
                </c:pt>
                <c:pt idx="14907">
                  <c:v>59270.185134887695</c:v>
                </c:pt>
                <c:pt idx="14908">
                  <c:v>59270.185317993164</c:v>
                </c:pt>
                <c:pt idx="14909">
                  <c:v>59270.18537902832</c:v>
                </c:pt>
                <c:pt idx="14910">
                  <c:v>50409.381423950195</c:v>
                </c:pt>
                <c:pt idx="14911">
                  <c:v>47442.881546020508</c:v>
                </c:pt>
                <c:pt idx="14912">
                  <c:v>47745.660232543945</c:v>
                </c:pt>
                <c:pt idx="14913">
                  <c:v>47611.185623168945</c:v>
                </c:pt>
                <c:pt idx="14914">
                  <c:v>47225.873123168945</c:v>
                </c:pt>
                <c:pt idx="14915">
                  <c:v>50124.219924926758</c:v>
                </c:pt>
                <c:pt idx="14916">
                  <c:v>49647.550003051758</c:v>
                </c:pt>
                <c:pt idx="14917">
                  <c:v>51033.280838012688</c:v>
                </c:pt>
                <c:pt idx="14918">
                  <c:v>51024.056228637688</c:v>
                </c:pt>
                <c:pt idx="14919">
                  <c:v>50856.841384887688</c:v>
                </c:pt>
                <c:pt idx="14920">
                  <c:v>50154.009353637688</c:v>
                </c:pt>
                <c:pt idx="14921">
                  <c:v>57809.483001708984</c:v>
                </c:pt>
                <c:pt idx="14922">
                  <c:v>57906.328887939446</c:v>
                </c:pt>
                <c:pt idx="14923">
                  <c:v>57660.353790283196</c:v>
                </c:pt>
                <c:pt idx="14924">
                  <c:v>57578.019561767578</c:v>
                </c:pt>
                <c:pt idx="14925">
                  <c:v>62293.493011474602</c:v>
                </c:pt>
                <c:pt idx="14926">
                  <c:v>62618.72128295897</c:v>
                </c:pt>
                <c:pt idx="14927">
                  <c:v>50632.746475219727</c:v>
                </c:pt>
                <c:pt idx="14928">
                  <c:v>50151.285354614258</c:v>
                </c:pt>
                <c:pt idx="14929">
                  <c:v>50173.14289855957</c:v>
                </c:pt>
                <c:pt idx="14930">
                  <c:v>50284.569732666008</c:v>
                </c:pt>
                <c:pt idx="14931">
                  <c:v>49679.058135986328</c:v>
                </c:pt>
                <c:pt idx="14932">
                  <c:v>50105.732696533203</c:v>
                </c:pt>
                <c:pt idx="14933">
                  <c:v>50105.732696533203</c:v>
                </c:pt>
                <c:pt idx="14934">
                  <c:v>49980.522735595703</c:v>
                </c:pt>
                <c:pt idx="14935">
                  <c:v>59725.826126098633</c:v>
                </c:pt>
                <c:pt idx="14936">
                  <c:v>60039.915130615234</c:v>
                </c:pt>
                <c:pt idx="14937">
                  <c:v>60276.169036865234</c:v>
                </c:pt>
                <c:pt idx="14938">
                  <c:v>60276.168975830078</c:v>
                </c:pt>
                <c:pt idx="14939">
                  <c:v>59813.028411865234</c:v>
                </c:pt>
                <c:pt idx="14940">
                  <c:v>50385.551223754883</c:v>
                </c:pt>
                <c:pt idx="14941">
                  <c:v>47419.088882446289</c:v>
                </c:pt>
                <c:pt idx="14942">
                  <c:v>47419.088882446289</c:v>
                </c:pt>
                <c:pt idx="14943">
                  <c:v>48846.417022705078</c:v>
                </c:pt>
                <c:pt idx="14944">
                  <c:v>48774.873565673828</c:v>
                </c:pt>
                <c:pt idx="14945">
                  <c:v>48614.440505981445</c:v>
                </c:pt>
                <c:pt idx="14946">
                  <c:v>48321.985427856445</c:v>
                </c:pt>
                <c:pt idx="14947">
                  <c:v>47988.323440551758</c:v>
                </c:pt>
                <c:pt idx="14948">
                  <c:v>58956.148635864251</c:v>
                </c:pt>
                <c:pt idx="14949">
                  <c:v>58816.878738403306</c:v>
                </c:pt>
                <c:pt idx="14950">
                  <c:v>58677.618728637688</c:v>
                </c:pt>
                <c:pt idx="14951">
                  <c:v>63191.939651489258</c:v>
                </c:pt>
                <c:pt idx="14952">
                  <c:v>63229.804397583008</c:v>
                </c:pt>
                <c:pt idx="14953">
                  <c:v>62904.031204223626</c:v>
                </c:pt>
                <c:pt idx="14954">
                  <c:v>57623.231170654297</c:v>
                </c:pt>
                <c:pt idx="14955">
                  <c:v>49728.728652954102</c:v>
                </c:pt>
                <c:pt idx="14956">
                  <c:v>50098.426849365234</c:v>
                </c:pt>
                <c:pt idx="14957">
                  <c:v>50093.409637451172</c:v>
                </c:pt>
                <c:pt idx="14958">
                  <c:v>49360.671905517578</c:v>
                </c:pt>
                <c:pt idx="14959">
                  <c:v>49740.585159301758</c:v>
                </c:pt>
                <c:pt idx="14960">
                  <c:v>49484.55793762207</c:v>
                </c:pt>
                <c:pt idx="14961">
                  <c:v>48859.100479125977</c:v>
                </c:pt>
                <c:pt idx="14962">
                  <c:v>58672.592483520508</c:v>
                </c:pt>
                <c:pt idx="14963">
                  <c:v>58606.442581176758</c:v>
                </c:pt>
                <c:pt idx="14964">
                  <c:v>58540.292556762688</c:v>
                </c:pt>
                <c:pt idx="14965">
                  <c:v>59359.341995239258</c:v>
                </c:pt>
                <c:pt idx="14966">
                  <c:v>60740.248245239258</c:v>
                </c:pt>
                <c:pt idx="14967">
                  <c:v>60275.056106567376</c:v>
                </c:pt>
                <c:pt idx="14968">
                  <c:v>55296.869293212891</c:v>
                </c:pt>
                <c:pt idx="14969">
                  <c:v>55296.869293212891</c:v>
                </c:pt>
                <c:pt idx="14970">
                  <c:v>50339.226699829102</c:v>
                </c:pt>
                <c:pt idx="14971">
                  <c:v>50343.226699829102</c:v>
                </c:pt>
                <c:pt idx="14972">
                  <c:v>49967.136672973633</c:v>
                </c:pt>
                <c:pt idx="14973">
                  <c:v>49967.136917114258</c:v>
                </c:pt>
                <c:pt idx="14974">
                  <c:v>50343.227005004883</c:v>
                </c:pt>
                <c:pt idx="14975">
                  <c:v>49336.807342529297</c:v>
                </c:pt>
                <c:pt idx="14976">
                  <c:v>49781.946441650383</c:v>
                </c:pt>
                <c:pt idx="14977">
                  <c:v>49701.439971923828</c:v>
                </c:pt>
                <c:pt idx="14978">
                  <c:v>49360.822784423828</c:v>
                </c:pt>
                <c:pt idx="14979">
                  <c:v>49075.920196533203</c:v>
                </c:pt>
                <c:pt idx="14980">
                  <c:v>46093.525100708008</c:v>
                </c:pt>
                <c:pt idx="14981">
                  <c:v>46020.626174926758</c:v>
                </c:pt>
                <c:pt idx="14982">
                  <c:v>49821.727569580078</c:v>
                </c:pt>
                <c:pt idx="14983">
                  <c:v>49560.182327270508</c:v>
                </c:pt>
                <c:pt idx="14984">
                  <c:v>49560.182327270508</c:v>
                </c:pt>
                <c:pt idx="14985">
                  <c:v>46414.347366333008</c:v>
                </c:pt>
                <c:pt idx="14986">
                  <c:v>49496.56330871582</c:v>
                </c:pt>
                <c:pt idx="14987">
                  <c:v>48723.901443481445</c:v>
                </c:pt>
                <c:pt idx="14988">
                  <c:v>48371.901443481445</c:v>
                </c:pt>
                <c:pt idx="14989">
                  <c:v>48168.380081176758</c:v>
                </c:pt>
                <c:pt idx="14990">
                  <c:v>50149.642669677734</c:v>
                </c:pt>
                <c:pt idx="14991">
                  <c:v>58875.440017700195</c:v>
                </c:pt>
                <c:pt idx="14992">
                  <c:v>58875.44026184082</c:v>
                </c:pt>
                <c:pt idx="14993">
                  <c:v>56935.004058837891</c:v>
                </c:pt>
                <c:pt idx="14994">
                  <c:v>54502.040618896484</c:v>
                </c:pt>
                <c:pt idx="14995">
                  <c:v>54997.699127197266</c:v>
                </c:pt>
                <c:pt idx="14996">
                  <c:v>55009.199127197266</c:v>
                </c:pt>
                <c:pt idx="14997">
                  <c:v>55056.287811279297</c:v>
                </c:pt>
                <c:pt idx="14998">
                  <c:v>54802.275848388672</c:v>
                </c:pt>
                <c:pt idx="14999">
                  <c:v>54848.121551513672</c:v>
                </c:pt>
                <c:pt idx="15000">
                  <c:v>63164.33798217772</c:v>
                </c:pt>
                <c:pt idx="15001">
                  <c:v>63169.716644287102</c:v>
                </c:pt>
                <c:pt idx="15002">
                  <c:v>46964.010940551758</c:v>
                </c:pt>
                <c:pt idx="15003">
                  <c:v>46891.112014770508</c:v>
                </c:pt>
                <c:pt idx="15004">
                  <c:v>50545.22785949707</c:v>
                </c:pt>
                <c:pt idx="15005">
                  <c:v>50982.867263793945</c:v>
                </c:pt>
                <c:pt idx="15006">
                  <c:v>50625.641632080078</c:v>
                </c:pt>
                <c:pt idx="15007">
                  <c:v>50625.641876220696</c:v>
                </c:pt>
                <c:pt idx="15008">
                  <c:v>50625.641632080078</c:v>
                </c:pt>
                <c:pt idx="15009">
                  <c:v>49981.687530517578</c:v>
                </c:pt>
                <c:pt idx="15010">
                  <c:v>58949.177444458008</c:v>
                </c:pt>
                <c:pt idx="15011">
                  <c:v>60269.162139892578</c:v>
                </c:pt>
                <c:pt idx="15012">
                  <c:v>60273.162200927734</c:v>
                </c:pt>
                <c:pt idx="15013">
                  <c:v>60282.386932373047</c:v>
                </c:pt>
                <c:pt idx="15014">
                  <c:v>60282.386932373047</c:v>
                </c:pt>
                <c:pt idx="15015">
                  <c:v>50244.543533325195</c:v>
                </c:pt>
                <c:pt idx="15016">
                  <c:v>50244.523895263672</c:v>
                </c:pt>
                <c:pt idx="15017">
                  <c:v>50248.523895263672</c:v>
                </c:pt>
                <c:pt idx="15018">
                  <c:v>49928.670501708984</c:v>
                </c:pt>
                <c:pt idx="15019">
                  <c:v>49809.740814208984</c:v>
                </c:pt>
                <c:pt idx="15020">
                  <c:v>51725.884735107422</c:v>
                </c:pt>
                <c:pt idx="15021">
                  <c:v>52035.132888793945</c:v>
                </c:pt>
                <c:pt idx="15022">
                  <c:v>49949.468643188477</c:v>
                </c:pt>
                <c:pt idx="15023">
                  <c:v>49949.199417114258</c:v>
                </c:pt>
                <c:pt idx="15024">
                  <c:v>50199.026809692383</c:v>
                </c:pt>
                <c:pt idx="15025">
                  <c:v>50633.300857543945</c:v>
                </c:pt>
                <c:pt idx="15026">
                  <c:v>50682.827224731445</c:v>
                </c:pt>
                <c:pt idx="15027">
                  <c:v>49428.88410949707</c:v>
                </c:pt>
                <c:pt idx="15028">
                  <c:v>48880.39875793457</c:v>
                </c:pt>
                <c:pt idx="15029">
                  <c:v>48929.764663696289</c:v>
                </c:pt>
                <c:pt idx="15030">
                  <c:v>50692.462966918945</c:v>
                </c:pt>
                <c:pt idx="15031">
                  <c:v>52135.805252075195</c:v>
                </c:pt>
                <c:pt idx="15032">
                  <c:v>49845.992568969727</c:v>
                </c:pt>
                <c:pt idx="15033">
                  <c:v>47775.585464477539</c:v>
                </c:pt>
                <c:pt idx="15034">
                  <c:v>48315.196243286133</c:v>
                </c:pt>
                <c:pt idx="15035">
                  <c:v>48315.196304321289</c:v>
                </c:pt>
                <c:pt idx="15036">
                  <c:v>48315.196304321289</c:v>
                </c:pt>
                <c:pt idx="15037">
                  <c:v>49204.044692993164</c:v>
                </c:pt>
                <c:pt idx="15038">
                  <c:v>49315.185317993164</c:v>
                </c:pt>
                <c:pt idx="15039">
                  <c:v>58368.939926147461</c:v>
                </c:pt>
                <c:pt idx="15040">
                  <c:v>58123.443771362305</c:v>
                </c:pt>
                <c:pt idx="15041">
                  <c:v>58116.54801940918</c:v>
                </c:pt>
                <c:pt idx="15042">
                  <c:v>58116.547958374023</c:v>
                </c:pt>
                <c:pt idx="15043">
                  <c:v>58938.14192199707</c:v>
                </c:pt>
                <c:pt idx="15044">
                  <c:v>58865.031997680664</c:v>
                </c:pt>
                <c:pt idx="15045">
                  <c:v>49090.963287353516</c:v>
                </c:pt>
                <c:pt idx="15046">
                  <c:v>49605.050384521484</c:v>
                </c:pt>
                <c:pt idx="15047">
                  <c:v>49521.526641845703</c:v>
                </c:pt>
                <c:pt idx="15048">
                  <c:v>49937.031890869133</c:v>
                </c:pt>
                <c:pt idx="15049">
                  <c:v>49688.088928222656</c:v>
                </c:pt>
                <c:pt idx="15050">
                  <c:v>48285.974258422852</c:v>
                </c:pt>
                <c:pt idx="15051">
                  <c:v>47959.151931762695</c:v>
                </c:pt>
                <c:pt idx="15052">
                  <c:v>47860.148147583008</c:v>
                </c:pt>
                <c:pt idx="15053">
                  <c:v>50283.28108215332</c:v>
                </c:pt>
                <c:pt idx="15054">
                  <c:v>50153.611404418945</c:v>
                </c:pt>
                <c:pt idx="15055">
                  <c:v>54779.082595825188</c:v>
                </c:pt>
                <c:pt idx="15056">
                  <c:v>55050.57844543457</c:v>
                </c:pt>
                <c:pt idx="15057">
                  <c:v>55197.464309692383</c:v>
                </c:pt>
                <c:pt idx="15058">
                  <c:v>55197.464309692383</c:v>
                </c:pt>
                <c:pt idx="15059">
                  <c:v>54594.474685668938</c:v>
                </c:pt>
                <c:pt idx="15060">
                  <c:v>49464.008377075195</c:v>
                </c:pt>
                <c:pt idx="15061">
                  <c:v>49716.642776489258</c:v>
                </c:pt>
                <c:pt idx="15062">
                  <c:v>48114.885452270508</c:v>
                </c:pt>
                <c:pt idx="15063">
                  <c:v>48124.109939575195</c:v>
                </c:pt>
                <c:pt idx="15064">
                  <c:v>46797.516082763672</c:v>
                </c:pt>
                <c:pt idx="15065">
                  <c:v>46728.327178955078</c:v>
                </c:pt>
                <c:pt idx="15066">
                  <c:v>47049.967132568359</c:v>
                </c:pt>
                <c:pt idx="15067">
                  <c:v>47041.031768798828</c:v>
                </c:pt>
                <c:pt idx="15068">
                  <c:v>47273.263336181641</c:v>
                </c:pt>
                <c:pt idx="15069">
                  <c:v>48472.034393310547</c:v>
                </c:pt>
                <c:pt idx="15070">
                  <c:v>49368.492813110352</c:v>
                </c:pt>
                <c:pt idx="15071">
                  <c:v>49753.809280395508</c:v>
                </c:pt>
                <c:pt idx="15072">
                  <c:v>61347.90705871582</c:v>
                </c:pt>
                <c:pt idx="15073">
                  <c:v>63017.274612426758</c:v>
                </c:pt>
                <c:pt idx="15074">
                  <c:v>62927.755081176758</c:v>
                </c:pt>
                <c:pt idx="15075">
                  <c:v>49418.653884887695</c:v>
                </c:pt>
                <c:pt idx="15076">
                  <c:v>49418.653884887695</c:v>
                </c:pt>
                <c:pt idx="15077">
                  <c:v>50195.192840576172</c:v>
                </c:pt>
                <c:pt idx="15078">
                  <c:v>50199.192840576172</c:v>
                </c:pt>
                <c:pt idx="15079">
                  <c:v>50372.624603271484</c:v>
                </c:pt>
                <c:pt idx="15080">
                  <c:v>50757.941009521484</c:v>
                </c:pt>
                <c:pt idx="15081">
                  <c:v>52974.498992919922</c:v>
                </c:pt>
                <c:pt idx="15082">
                  <c:v>52524.340713500977</c:v>
                </c:pt>
                <c:pt idx="15083">
                  <c:v>50205.496047973633</c:v>
                </c:pt>
                <c:pt idx="15084">
                  <c:v>50199.296035766602</c:v>
                </c:pt>
                <c:pt idx="15085">
                  <c:v>50251.712478637695</c:v>
                </c:pt>
                <c:pt idx="15086">
                  <c:v>50008.03059387207</c:v>
                </c:pt>
                <c:pt idx="15087">
                  <c:v>49179.786575317376</c:v>
                </c:pt>
                <c:pt idx="15088">
                  <c:v>48704.235305786133</c:v>
                </c:pt>
                <c:pt idx="15089">
                  <c:v>46900.369216918945</c:v>
                </c:pt>
                <c:pt idx="15090">
                  <c:v>50158.415969848633</c:v>
                </c:pt>
                <c:pt idx="15091">
                  <c:v>46398.767608642578</c:v>
                </c:pt>
                <c:pt idx="15092">
                  <c:v>46398.767608642578</c:v>
                </c:pt>
                <c:pt idx="15093">
                  <c:v>48372.271850585938</c:v>
                </c:pt>
                <c:pt idx="15094">
                  <c:v>48412.011596679688</c:v>
                </c:pt>
                <c:pt idx="15095">
                  <c:v>48412.011840820313</c:v>
                </c:pt>
                <c:pt idx="15096">
                  <c:v>48412.012084960938</c:v>
                </c:pt>
                <c:pt idx="15097">
                  <c:v>48114.970825195313</c:v>
                </c:pt>
                <c:pt idx="15098">
                  <c:v>48057.57893371582</c:v>
                </c:pt>
                <c:pt idx="15099">
                  <c:v>48061.578994750977</c:v>
                </c:pt>
                <c:pt idx="15100">
                  <c:v>48070.803359985352</c:v>
                </c:pt>
                <c:pt idx="15101">
                  <c:v>48070.803359985352</c:v>
                </c:pt>
                <c:pt idx="15102">
                  <c:v>47709.579055786133</c:v>
                </c:pt>
                <c:pt idx="15103">
                  <c:v>59519.037139892578</c:v>
                </c:pt>
                <c:pt idx="15104">
                  <c:v>59339.998809814446</c:v>
                </c:pt>
                <c:pt idx="15105">
                  <c:v>49761.910842895508</c:v>
                </c:pt>
                <c:pt idx="15106">
                  <c:v>49642.981155395508</c:v>
                </c:pt>
                <c:pt idx="15107">
                  <c:v>49873.757949829102</c:v>
                </c:pt>
                <c:pt idx="15108">
                  <c:v>49807.842727661133</c:v>
                </c:pt>
                <c:pt idx="15109">
                  <c:v>49413.131057739258</c:v>
                </c:pt>
                <c:pt idx="15110">
                  <c:v>49413.131057739258</c:v>
                </c:pt>
                <c:pt idx="15111">
                  <c:v>49061.130996704102</c:v>
                </c:pt>
                <c:pt idx="15112">
                  <c:v>49060.638748168945</c:v>
                </c:pt>
                <c:pt idx="15113">
                  <c:v>46651.534744262695</c:v>
                </c:pt>
                <c:pt idx="15114">
                  <c:v>46652.026992797852</c:v>
                </c:pt>
                <c:pt idx="15115">
                  <c:v>46652.026992797852</c:v>
                </c:pt>
                <c:pt idx="15116">
                  <c:v>46300.026992797852</c:v>
                </c:pt>
                <c:pt idx="15117">
                  <c:v>46167.917190551758</c:v>
                </c:pt>
                <c:pt idx="15118">
                  <c:v>48142.188919067383</c:v>
                </c:pt>
                <c:pt idx="15119">
                  <c:v>48142.18928527832</c:v>
                </c:pt>
                <c:pt idx="15120">
                  <c:v>50849.385330200195</c:v>
                </c:pt>
                <c:pt idx="15121">
                  <c:v>48990.022659301758</c:v>
                </c:pt>
                <c:pt idx="15122">
                  <c:v>48999.032424926758</c:v>
                </c:pt>
                <c:pt idx="15123">
                  <c:v>48999.032424926758</c:v>
                </c:pt>
                <c:pt idx="15124">
                  <c:v>50009.93733215332</c:v>
                </c:pt>
                <c:pt idx="15125">
                  <c:v>49941.037185668945</c:v>
                </c:pt>
                <c:pt idx="15126">
                  <c:v>49996.295425415039</c:v>
                </c:pt>
                <c:pt idx="15127">
                  <c:v>49156.352432250977</c:v>
                </c:pt>
                <c:pt idx="15128">
                  <c:v>49074.229141235352</c:v>
                </c:pt>
                <c:pt idx="15129">
                  <c:v>52931.281631469727</c:v>
                </c:pt>
                <c:pt idx="15130">
                  <c:v>52931.28157043457</c:v>
                </c:pt>
                <c:pt idx="15131">
                  <c:v>56003.047454833984</c:v>
                </c:pt>
                <c:pt idx="15132">
                  <c:v>55674.136871337891</c:v>
                </c:pt>
                <c:pt idx="15133">
                  <c:v>56387.016510009766</c:v>
                </c:pt>
                <c:pt idx="15134">
                  <c:v>57058.389801025391</c:v>
                </c:pt>
                <c:pt idx="15135">
                  <c:v>50528.224319458008</c:v>
                </c:pt>
                <c:pt idx="15136">
                  <c:v>50063.114944458008</c:v>
                </c:pt>
                <c:pt idx="15137">
                  <c:v>48388.084671020508</c:v>
                </c:pt>
                <c:pt idx="15138">
                  <c:v>49634.09797668457</c:v>
                </c:pt>
                <c:pt idx="15139">
                  <c:v>47219.21125793457</c:v>
                </c:pt>
                <c:pt idx="15140">
                  <c:v>49453.967849731445</c:v>
                </c:pt>
                <c:pt idx="15141">
                  <c:v>49453.967727661126</c:v>
                </c:pt>
                <c:pt idx="15142">
                  <c:v>48932.885513305664</c:v>
                </c:pt>
                <c:pt idx="15143">
                  <c:v>48932.885452270508</c:v>
                </c:pt>
                <c:pt idx="15144">
                  <c:v>57431.626388549805</c:v>
                </c:pt>
                <c:pt idx="15145">
                  <c:v>58016.151657104485</c:v>
                </c:pt>
                <c:pt idx="15146">
                  <c:v>58257.089279174805</c:v>
                </c:pt>
                <c:pt idx="15147">
                  <c:v>58733.181564331055</c:v>
                </c:pt>
                <c:pt idx="15148">
                  <c:v>59046.378982543945</c:v>
                </c:pt>
                <c:pt idx="15149">
                  <c:v>59047.048416137695</c:v>
                </c:pt>
                <c:pt idx="15150">
                  <c:v>52262.151443481445</c:v>
                </c:pt>
                <c:pt idx="15151">
                  <c:v>52262.15168762207</c:v>
                </c:pt>
                <c:pt idx="15152">
                  <c:v>52021.213943481445</c:v>
                </c:pt>
                <c:pt idx="15153">
                  <c:v>52011.98957824707</c:v>
                </c:pt>
                <c:pt idx="15154">
                  <c:v>52020.265701293945</c:v>
                </c:pt>
                <c:pt idx="15155">
                  <c:v>47360.14714050293</c:v>
                </c:pt>
                <c:pt idx="15156">
                  <c:v>47369.101058959961</c:v>
                </c:pt>
                <c:pt idx="15157">
                  <c:v>47369.101058959961</c:v>
                </c:pt>
                <c:pt idx="15158">
                  <c:v>47359.87663269043</c:v>
                </c:pt>
                <c:pt idx="15159">
                  <c:v>46870.88053894043</c:v>
                </c:pt>
                <c:pt idx="15160">
                  <c:v>46870.88053894043</c:v>
                </c:pt>
                <c:pt idx="15161">
                  <c:v>46870.88053894043</c:v>
                </c:pt>
                <c:pt idx="15162">
                  <c:v>47858.78678894043</c:v>
                </c:pt>
                <c:pt idx="15163">
                  <c:v>50114.05158996582</c:v>
                </c:pt>
                <c:pt idx="15164">
                  <c:v>50114.05158996582</c:v>
                </c:pt>
                <c:pt idx="15165">
                  <c:v>49323.641250610352</c:v>
                </c:pt>
                <c:pt idx="15166">
                  <c:v>49276.441970825195</c:v>
                </c:pt>
                <c:pt idx="15167">
                  <c:v>49325.406326293945</c:v>
                </c:pt>
                <c:pt idx="15168">
                  <c:v>49325.406265258789</c:v>
                </c:pt>
                <c:pt idx="15169">
                  <c:v>49121.884719848633</c:v>
                </c:pt>
                <c:pt idx="15170">
                  <c:v>48327.797439575195</c:v>
                </c:pt>
                <c:pt idx="15171">
                  <c:v>48628.211502075195</c:v>
                </c:pt>
                <c:pt idx="15172">
                  <c:v>48628.211502075195</c:v>
                </c:pt>
                <c:pt idx="15173">
                  <c:v>50177.539138793945</c:v>
                </c:pt>
                <c:pt idx="15174">
                  <c:v>50640.679763793945</c:v>
                </c:pt>
                <c:pt idx="15175">
                  <c:v>50640.679763793945</c:v>
                </c:pt>
                <c:pt idx="15176">
                  <c:v>46569.342178344727</c:v>
                </c:pt>
                <c:pt idx="15177">
                  <c:v>49015.936126708984</c:v>
                </c:pt>
                <c:pt idx="15178">
                  <c:v>50126.924499511719</c:v>
                </c:pt>
                <c:pt idx="15179">
                  <c:v>50126.924499511719</c:v>
                </c:pt>
                <c:pt idx="15180">
                  <c:v>48773.964431762695</c:v>
                </c:pt>
                <c:pt idx="15181">
                  <c:v>48773.964431762695</c:v>
                </c:pt>
                <c:pt idx="15182">
                  <c:v>50329.881423950195</c:v>
                </c:pt>
                <c:pt idx="15183">
                  <c:v>50860.820449829102</c:v>
                </c:pt>
                <c:pt idx="15184">
                  <c:v>49267.445388793945</c:v>
                </c:pt>
                <c:pt idx="15185">
                  <c:v>50347.088943481445</c:v>
                </c:pt>
                <c:pt idx="15186">
                  <c:v>50018.014724731445</c:v>
                </c:pt>
                <c:pt idx="15187">
                  <c:v>50015.370132446289</c:v>
                </c:pt>
                <c:pt idx="15188">
                  <c:v>49543.005142211914</c:v>
                </c:pt>
                <c:pt idx="15189">
                  <c:v>51174.241760253906</c:v>
                </c:pt>
                <c:pt idx="15190">
                  <c:v>50914.193115234375</c:v>
                </c:pt>
                <c:pt idx="15191">
                  <c:v>58919.839752197266</c:v>
                </c:pt>
                <c:pt idx="15192">
                  <c:v>58970.068511962891</c:v>
                </c:pt>
                <c:pt idx="15193">
                  <c:v>59414.233428955078</c:v>
                </c:pt>
                <c:pt idx="15194">
                  <c:v>60166.371307373047</c:v>
                </c:pt>
                <c:pt idx="15195">
                  <c:v>50011.557022094727</c:v>
                </c:pt>
                <c:pt idx="15196">
                  <c:v>49617.020095825195</c:v>
                </c:pt>
                <c:pt idx="15197">
                  <c:v>47895.612930297852</c:v>
                </c:pt>
                <c:pt idx="15198">
                  <c:v>47904.83772277832</c:v>
                </c:pt>
                <c:pt idx="15199">
                  <c:v>47904.837661743164</c:v>
                </c:pt>
                <c:pt idx="15200">
                  <c:v>48322.463943481445</c:v>
                </c:pt>
                <c:pt idx="15201">
                  <c:v>49606.62287902832</c:v>
                </c:pt>
                <c:pt idx="15202">
                  <c:v>49537.722671508789</c:v>
                </c:pt>
                <c:pt idx="15203">
                  <c:v>49474.047317504883</c:v>
                </c:pt>
                <c:pt idx="15204">
                  <c:v>49401.147354125977</c:v>
                </c:pt>
                <c:pt idx="15205">
                  <c:v>49319.024002075195</c:v>
                </c:pt>
                <c:pt idx="15206">
                  <c:v>52721.403762817383</c:v>
                </c:pt>
                <c:pt idx="15207">
                  <c:v>52721.403762817383</c:v>
                </c:pt>
                <c:pt idx="15208">
                  <c:v>58437.156036376946</c:v>
                </c:pt>
                <c:pt idx="15209">
                  <c:v>58861.070831298828</c:v>
                </c:pt>
                <c:pt idx="15210">
                  <c:v>51114.83381652832</c:v>
                </c:pt>
                <c:pt idx="15211">
                  <c:v>50762.83430480957</c:v>
                </c:pt>
                <c:pt idx="15212">
                  <c:v>50802.573806762695</c:v>
                </c:pt>
                <c:pt idx="15213">
                  <c:v>50802.574783325195</c:v>
                </c:pt>
                <c:pt idx="15214">
                  <c:v>50599.121170043945</c:v>
                </c:pt>
                <c:pt idx="15215">
                  <c:v>50333.475372314453</c:v>
                </c:pt>
                <c:pt idx="15216">
                  <c:v>50333.476348876953</c:v>
                </c:pt>
                <c:pt idx="15217">
                  <c:v>50333.476104736328</c:v>
                </c:pt>
                <c:pt idx="15218">
                  <c:v>50333.476837158203</c:v>
                </c:pt>
                <c:pt idx="15219">
                  <c:v>50108.176116943359</c:v>
                </c:pt>
                <c:pt idx="15220">
                  <c:v>50108.176116943359</c:v>
                </c:pt>
                <c:pt idx="15221">
                  <c:v>49443.884170532227</c:v>
                </c:pt>
                <c:pt idx="15222">
                  <c:v>49443.884170532227</c:v>
                </c:pt>
                <c:pt idx="15223">
                  <c:v>58963.488327026367</c:v>
                </c:pt>
                <c:pt idx="15224">
                  <c:v>58963.488204956055</c:v>
                </c:pt>
                <c:pt idx="15225">
                  <c:v>49221.191787719727</c:v>
                </c:pt>
                <c:pt idx="15226">
                  <c:v>52306.682327270508</c:v>
                </c:pt>
                <c:pt idx="15227">
                  <c:v>46187.883178710938</c:v>
                </c:pt>
                <c:pt idx="15228">
                  <c:v>46197.107604980469</c:v>
                </c:pt>
                <c:pt idx="15229">
                  <c:v>45943.166320800781</c:v>
                </c:pt>
                <c:pt idx="15230">
                  <c:v>46681.79833984375</c:v>
                </c:pt>
                <c:pt idx="15231">
                  <c:v>46301.089553833008</c:v>
                </c:pt>
                <c:pt idx="15232">
                  <c:v>47571.862869262695</c:v>
                </c:pt>
                <c:pt idx="15233">
                  <c:v>47571.862930297852</c:v>
                </c:pt>
                <c:pt idx="15234">
                  <c:v>50589.69319152832</c:v>
                </c:pt>
                <c:pt idx="15235">
                  <c:v>50758.96858215332</c:v>
                </c:pt>
                <c:pt idx="15236">
                  <c:v>50549.80256652832</c:v>
                </c:pt>
                <c:pt idx="15237">
                  <c:v>50615.35530090332</c:v>
                </c:pt>
                <c:pt idx="15238">
                  <c:v>50421.35285949707</c:v>
                </c:pt>
                <c:pt idx="15239">
                  <c:v>58990.839874267578</c:v>
                </c:pt>
                <c:pt idx="15240">
                  <c:v>48202.761306762695</c:v>
                </c:pt>
                <c:pt idx="15241">
                  <c:v>48201.513259887695</c:v>
                </c:pt>
                <c:pt idx="15242">
                  <c:v>48201.513259887695</c:v>
                </c:pt>
                <c:pt idx="15243">
                  <c:v>48613.648880004883</c:v>
                </c:pt>
                <c:pt idx="15244">
                  <c:v>48613.649124145508</c:v>
                </c:pt>
                <c:pt idx="15245">
                  <c:v>48967.94807434082</c:v>
                </c:pt>
                <c:pt idx="15246">
                  <c:v>48769.650955200195</c:v>
                </c:pt>
                <c:pt idx="15247">
                  <c:v>49082.881423950195</c:v>
                </c:pt>
                <c:pt idx="15248">
                  <c:v>50270.763259887695</c:v>
                </c:pt>
                <c:pt idx="15249">
                  <c:v>49762.048263549805</c:v>
                </c:pt>
                <c:pt idx="15250">
                  <c:v>49762.048263549805</c:v>
                </c:pt>
                <c:pt idx="15251">
                  <c:v>49762.048263549805</c:v>
                </c:pt>
                <c:pt idx="15252">
                  <c:v>48384.301651000977</c:v>
                </c:pt>
                <c:pt idx="15253">
                  <c:v>48821.940994262695</c:v>
                </c:pt>
                <c:pt idx="15254">
                  <c:v>48703.007278442376</c:v>
                </c:pt>
                <c:pt idx="15255">
                  <c:v>50768.450378417969</c:v>
                </c:pt>
                <c:pt idx="15256">
                  <c:v>50766.510925292969</c:v>
                </c:pt>
                <c:pt idx="15257">
                  <c:v>50766.510925292969</c:v>
                </c:pt>
                <c:pt idx="15258">
                  <c:v>49945.066589355469</c:v>
                </c:pt>
                <c:pt idx="15259">
                  <c:v>52890.965713500977</c:v>
                </c:pt>
                <c:pt idx="15260">
                  <c:v>48901.343826293945</c:v>
                </c:pt>
                <c:pt idx="15261">
                  <c:v>48901.343948364258</c:v>
                </c:pt>
                <c:pt idx="15262">
                  <c:v>48836.427871704102</c:v>
                </c:pt>
                <c:pt idx="15263">
                  <c:v>48836.427871704102</c:v>
                </c:pt>
                <c:pt idx="15264">
                  <c:v>49555.433670043945</c:v>
                </c:pt>
                <c:pt idx="15265">
                  <c:v>49207.433731079102</c:v>
                </c:pt>
                <c:pt idx="15266">
                  <c:v>49203.433731079102</c:v>
                </c:pt>
                <c:pt idx="15267">
                  <c:v>47344.169570922852</c:v>
                </c:pt>
                <c:pt idx="15268">
                  <c:v>47348.169509887695</c:v>
                </c:pt>
                <c:pt idx="15269">
                  <c:v>47357.179092407227</c:v>
                </c:pt>
                <c:pt idx="15270">
                  <c:v>50149.76611328125</c:v>
                </c:pt>
                <c:pt idx="15271">
                  <c:v>50158.99072265625</c:v>
                </c:pt>
                <c:pt idx="15272">
                  <c:v>49695.97607421875</c:v>
                </c:pt>
                <c:pt idx="15273">
                  <c:v>50115.319519042969</c:v>
                </c:pt>
                <c:pt idx="15274">
                  <c:v>51798.241409301758</c:v>
                </c:pt>
                <c:pt idx="15275">
                  <c:v>47388.499160766602</c:v>
                </c:pt>
                <c:pt idx="15276">
                  <c:v>47199.301895141602</c:v>
                </c:pt>
                <c:pt idx="15277">
                  <c:v>47198.672012329102</c:v>
                </c:pt>
                <c:pt idx="15278">
                  <c:v>47198.672073364258</c:v>
                </c:pt>
                <c:pt idx="15279">
                  <c:v>47198.672012329102</c:v>
                </c:pt>
                <c:pt idx="15280">
                  <c:v>47198.672012329102</c:v>
                </c:pt>
                <c:pt idx="15281">
                  <c:v>47209.865188598633</c:v>
                </c:pt>
                <c:pt idx="15282">
                  <c:v>47561.865188598633</c:v>
                </c:pt>
                <c:pt idx="15283">
                  <c:v>47552.640823364258</c:v>
                </c:pt>
                <c:pt idx="15284">
                  <c:v>47116.962600708008</c:v>
                </c:pt>
                <c:pt idx="15285">
                  <c:v>52113.452011108398</c:v>
                </c:pt>
                <c:pt idx="15286">
                  <c:v>49938.433731079102</c:v>
                </c:pt>
                <c:pt idx="15287">
                  <c:v>46803.176208496094</c:v>
                </c:pt>
                <c:pt idx="15288">
                  <c:v>46684.242614746094</c:v>
                </c:pt>
                <c:pt idx="15289">
                  <c:v>46688.242919921875</c:v>
                </c:pt>
                <c:pt idx="15290">
                  <c:v>46345.467529296875</c:v>
                </c:pt>
                <c:pt idx="15291">
                  <c:v>46345.467468261719</c:v>
                </c:pt>
                <c:pt idx="15292">
                  <c:v>46080.900100708008</c:v>
                </c:pt>
                <c:pt idx="15293">
                  <c:v>48674.004776000977</c:v>
                </c:pt>
                <c:pt idx="15294">
                  <c:v>48678.004837036133</c:v>
                </c:pt>
                <c:pt idx="15295">
                  <c:v>48687.229141235352</c:v>
                </c:pt>
                <c:pt idx="15296">
                  <c:v>48678.004776000977</c:v>
                </c:pt>
                <c:pt idx="15297">
                  <c:v>49121.41389465332</c:v>
                </c:pt>
                <c:pt idx="15298">
                  <c:v>57903.727325439446</c:v>
                </c:pt>
                <c:pt idx="15299">
                  <c:v>57821.328887939446</c:v>
                </c:pt>
                <c:pt idx="15300">
                  <c:v>50981.804397583008</c:v>
                </c:pt>
                <c:pt idx="15301">
                  <c:v>51419.44367980957</c:v>
                </c:pt>
                <c:pt idx="15302">
                  <c:v>50043.07893371582</c:v>
                </c:pt>
                <c:pt idx="15303">
                  <c:v>49140.103225708008</c:v>
                </c:pt>
                <c:pt idx="15304">
                  <c:v>51537.51252746582</c:v>
                </c:pt>
                <c:pt idx="15305">
                  <c:v>51399.507888793945</c:v>
                </c:pt>
                <c:pt idx="15306">
                  <c:v>51326.60774230957</c:v>
                </c:pt>
                <c:pt idx="15307">
                  <c:v>57274.33674621582</c:v>
                </c:pt>
                <c:pt idx="15308">
                  <c:v>59386.391082763672</c:v>
                </c:pt>
                <c:pt idx="15309">
                  <c:v>59316.130279541008</c:v>
                </c:pt>
                <c:pt idx="15310">
                  <c:v>59316.130401611328</c:v>
                </c:pt>
                <c:pt idx="15311">
                  <c:v>60120.963897705078</c:v>
                </c:pt>
                <c:pt idx="15312">
                  <c:v>60345.556427001946</c:v>
                </c:pt>
                <c:pt idx="15313">
                  <c:v>60345.556671142578</c:v>
                </c:pt>
                <c:pt idx="15314">
                  <c:v>59965.714385986328</c:v>
                </c:pt>
                <c:pt idx="15315">
                  <c:v>50377.529861450195</c:v>
                </c:pt>
                <c:pt idx="15316">
                  <c:v>50377.529861450195</c:v>
                </c:pt>
                <c:pt idx="15317">
                  <c:v>50377.529861450195</c:v>
                </c:pt>
                <c:pt idx="15318">
                  <c:v>50377.529861450195</c:v>
                </c:pt>
                <c:pt idx="15319">
                  <c:v>50380.490798950195</c:v>
                </c:pt>
                <c:pt idx="15320">
                  <c:v>50386.409561157227</c:v>
                </c:pt>
                <c:pt idx="15321">
                  <c:v>50643.799270629883</c:v>
                </c:pt>
                <c:pt idx="15322">
                  <c:v>50653.023635864258</c:v>
                </c:pt>
                <c:pt idx="15323">
                  <c:v>50653.023635864258</c:v>
                </c:pt>
                <c:pt idx="15324">
                  <c:v>47947.445022583008</c:v>
                </c:pt>
                <c:pt idx="15325">
                  <c:v>47513.929580688477</c:v>
                </c:pt>
                <c:pt idx="15326">
                  <c:v>47513.929641723633</c:v>
                </c:pt>
                <c:pt idx="15327">
                  <c:v>56208.124664306641</c:v>
                </c:pt>
                <c:pt idx="15328">
                  <c:v>56207.585723876953</c:v>
                </c:pt>
                <c:pt idx="15329">
                  <c:v>56070.255157470703</c:v>
                </c:pt>
                <c:pt idx="15330">
                  <c:v>51761.546585083008</c:v>
                </c:pt>
                <c:pt idx="15331">
                  <c:v>52135.290603637695</c:v>
                </c:pt>
                <c:pt idx="15332">
                  <c:v>52062.169998168945</c:v>
                </c:pt>
                <c:pt idx="15333">
                  <c:v>52682.208572387695</c:v>
                </c:pt>
                <c:pt idx="15334">
                  <c:v>49192.377151489258</c:v>
                </c:pt>
                <c:pt idx="15335">
                  <c:v>46294.440994262695</c:v>
                </c:pt>
                <c:pt idx="15336">
                  <c:v>46298.440994262695</c:v>
                </c:pt>
                <c:pt idx="15337">
                  <c:v>46307.665603637695</c:v>
                </c:pt>
                <c:pt idx="15338">
                  <c:v>46298.441055297852</c:v>
                </c:pt>
                <c:pt idx="15339">
                  <c:v>45028.707534790039</c:v>
                </c:pt>
                <c:pt idx="15340">
                  <c:v>46484.189483642578</c:v>
                </c:pt>
                <c:pt idx="15341">
                  <c:v>46905.509857177734</c:v>
                </c:pt>
                <c:pt idx="15342">
                  <c:v>46832.609954833984</c:v>
                </c:pt>
                <c:pt idx="15343">
                  <c:v>46750.485626220703</c:v>
                </c:pt>
                <c:pt idx="15344">
                  <c:v>49759.990859985352</c:v>
                </c:pt>
                <c:pt idx="15345">
                  <c:v>49303.279861450195</c:v>
                </c:pt>
                <c:pt idx="15346">
                  <c:v>49303.279861450195</c:v>
                </c:pt>
                <c:pt idx="15347">
                  <c:v>49303.279861450195</c:v>
                </c:pt>
                <c:pt idx="15348">
                  <c:v>49860.272048950195</c:v>
                </c:pt>
                <c:pt idx="15349">
                  <c:v>50101.025955200195</c:v>
                </c:pt>
                <c:pt idx="15350">
                  <c:v>50146.684768676758</c:v>
                </c:pt>
                <c:pt idx="15351">
                  <c:v>50047.94123840332</c:v>
                </c:pt>
                <c:pt idx="15352">
                  <c:v>50407.887344360352</c:v>
                </c:pt>
                <c:pt idx="15353">
                  <c:v>46751.583404541016</c:v>
                </c:pt>
                <c:pt idx="15354">
                  <c:v>46751.583404541016</c:v>
                </c:pt>
                <c:pt idx="15355">
                  <c:v>46755.583465576172</c:v>
                </c:pt>
                <c:pt idx="15356">
                  <c:v>46213.366668701172</c:v>
                </c:pt>
                <c:pt idx="15357">
                  <c:v>60506.753082275391</c:v>
                </c:pt>
                <c:pt idx="15358">
                  <c:v>60392.382232666016</c:v>
                </c:pt>
                <c:pt idx="15359">
                  <c:v>60401.786346435547</c:v>
                </c:pt>
                <c:pt idx="15360">
                  <c:v>61678.126419067376</c:v>
                </c:pt>
                <c:pt idx="15361">
                  <c:v>62108.642913818352</c:v>
                </c:pt>
                <c:pt idx="15362">
                  <c:v>61483.064239501939</c:v>
                </c:pt>
                <c:pt idx="15363">
                  <c:v>50709.183853149414</c:v>
                </c:pt>
                <c:pt idx="15364">
                  <c:v>51086.190994262695</c:v>
                </c:pt>
                <c:pt idx="15365">
                  <c:v>48478.70637512207</c:v>
                </c:pt>
                <c:pt idx="15366">
                  <c:v>48487.930862426758</c:v>
                </c:pt>
                <c:pt idx="15367">
                  <c:v>48487.930740356445</c:v>
                </c:pt>
                <c:pt idx="15368">
                  <c:v>48487.930862426758</c:v>
                </c:pt>
                <c:pt idx="15369">
                  <c:v>48478.70637512207</c:v>
                </c:pt>
                <c:pt idx="15370">
                  <c:v>49991.81233215332</c:v>
                </c:pt>
                <c:pt idx="15371">
                  <c:v>49287.65119934082</c:v>
                </c:pt>
                <c:pt idx="15372">
                  <c:v>49222.58869934082</c:v>
                </c:pt>
                <c:pt idx="15373">
                  <c:v>49401.80940246582</c:v>
                </c:pt>
                <c:pt idx="15374">
                  <c:v>49280.293655395508</c:v>
                </c:pt>
                <c:pt idx="15375">
                  <c:v>50314.899978637695</c:v>
                </c:pt>
                <c:pt idx="15376">
                  <c:v>52338.793045043945</c:v>
                </c:pt>
                <c:pt idx="15377">
                  <c:v>46152.723083496094</c:v>
                </c:pt>
                <c:pt idx="15378">
                  <c:v>46156.723083496094</c:v>
                </c:pt>
                <c:pt idx="15379">
                  <c:v>46165.947448730469</c:v>
                </c:pt>
                <c:pt idx="15380">
                  <c:v>45722.450073242188</c:v>
                </c:pt>
                <c:pt idx="15381">
                  <c:v>45722.450073242188</c:v>
                </c:pt>
                <c:pt idx="15382">
                  <c:v>45602.887573242188</c:v>
                </c:pt>
                <c:pt idx="15383">
                  <c:v>48451.716384887695</c:v>
                </c:pt>
                <c:pt idx="15384">
                  <c:v>48928.528213500977</c:v>
                </c:pt>
                <c:pt idx="15385">
                  <c:v>48937.752883911133</c:v>
                </c:pt>
                <c:pt idx="15386">
                  <c:v>48819.381790161133</c:v>
                </c:pt>
                <c:pt idx="15387">
                  <c:v>48742.069839477539</c:v>
                </c:pt>
                <c:pt idx="15388">
                  <c:v>48694.258255004883</c:v>
                </c:pt>
                <c:pt idx="15389">
                  <c:v>58363.017608642578</c:v>
                </c:pt>
                <c:pt idx="15390">
                  <c:v>50283.939224243164</c:v>
                </c:pt>
                <c:pt idx="15391">
                  <c:v>50235.110916137695</c:v>
                </c:pt>
                <c:pt idx="15392">
                  <c:v>49886.48420715332</c:v>
                </c:pt>
                <c:pt idx="15393">
                  <c:v>50383.472244262695</c:v>
                </c:pt>
                <c:pt idx="15394">
                  <c:v>50587.931304931641</c:v>
                </c:pt>
                <c:pt idx="15395">
                  <c:v>50591.931304931641</c:v>
                </c:pt>
                <c:pt idx="15396">
                  <c:v>49516.617858886719</c:v>
                </c:pt>
                <c:pt idx="15397">
                  <c:v>48750.577835083008</c:v>
                </c:pt>
                <c:pt idx="15398">
                  <c:v>48759.802139282227</c:v>
                </c:pt>
                <c:pt idx="15399">
                  <c:v>48750.577713012695</c:v>
                </c:pt>
                <c:pt idx="15400">
                  <c:v>50646.47395324707</c:v>
                </c:pt>
                <c:pt idx="15401">
                  <c:v>50516.264236450195</c:v>
                </c:pt>
                <c:pt idx="15402">
                  <c:v>57970.015029907227</c:v>
                </c:pt>
                <c:pt idx="15403">
                  <c:v>57883.27522277832</c:v>
                </c:pt>
                <c:pt idx="15404">
                  <c:v>57892.499710083008</c:v>
                </c:pt>
                <c:pt idx="15405">
                  <c:v>49706.327529907227</c:v>
                </c:pt>
                <c:pt idx="15406">
                  <c:v>50035.401748657227</c:v>
                </c:pt>
                <c:pt idx="15407">
                  <c:v>50035.401748657227</c:v>
                </c:pt>
                <c:pt idx="15408">
                  <c:v>48909.482559204102</c:v>
                </c:pt>
                <c:pt idx="15409">
                  <c:v>50456.404251098633</c:v>
                </c:pt>
                <c:pt idx="15410">
                  <c:v>48271.142227172852</c:v>
                </c:pt>
                <c:pt idx="15411">
                  <c:v>48520.14387512207</c:v>
                </c:pt>
                <c:pt idx="15412">
                  <c:v>48520.143753051758</c:v>
                </c:pt>
                <c:pt idx="15413">
                  <c:v>48862.444412231445</c:v>
                </c:pt>
                <c:pt idx="15414">
                  <c:v>50066.495010375977</c:v>
                </c:pt>
                <c:pt idx="15415">
                  <c:v>50070.49494934082</c:v>
                </c:pt>
                <c:pt idx="15416">
                  <c:v>49616.578811645508</c:v>
                </c:pt>
                <c:pt idx="15417">
                  <c:v>49607.354385375977</c:v>
                </c:pt>
                <c:pt idx="15418">
                  <c:v>56753.175140380859</c:v>
                </c:pt>
                <c:pt idx="15419">
                  <c:v>56753.175201416016</c:v>
                </c:pt>
                <c:pt idx="15420">
                  <c:v>48941.933853149414</c:v>
                </c:pt>
                <c:pt idx="15421">
                  <c:v>49377.97297668457</c:v>
                </c:pt>
                <c:pt idx="15422">
                  <c:v>49374.00617980957</c:v>
                </c:pt>
                <c:pt idx="15423">
                  <c:v>49829.082229614258</c:v>
                </c:pt>
                <c:pt idx="15424">
                  <c:v>49017.887710571289</c:v>
                </c:pt>
                <c:pt idx="15425">
                  <c:v>49508.355545043945</c:v>
                </c:pt>
                <c:pt idx="15426">
                  <c:v>49517.57991027832</c:v>
                </c:pt>
                <c:pt idx="15427">
                  <c:v>49655.713821411126</c:v>
                </c:pt>
                <c:pt idx="15428">
                  <c:v>49209.260330200195</c:v>
                </c:pt>
                <c:pt idx="15429">
                  <c:v>49218.484756469727</c:v>
                </c:pt>
                <c:pt idx="15430">
                  <c:v>49218.394973754883</c:v>
                </c:pt>
                <c:pt idx="15431">
                  <c:v>49204.153213500977</c:v>
                </c:pt>
                <c:pt idx="15432">
                  <c:v>57764.892974853516</c:v>
                </c:pt>
                <c:pt idx="15433">
                  <c:v>58242.048858642578</c:v>
                </c:pt>
                <c:pt idx="15434">
                  <c:v>58478.301055908196</c:v>
                </c:pt>
                <c:pt idx="15435">
                  <c:v>51213.912384033203</c:v>
                </c:pt>
                <c:pt idx="15436">
                  <c:v>51213.912384033203</c:v>
                </c:pt>
                <c:pt idx="15437">
                  <c:v>49342.849990844727</c:v>
                </c:pt>
                <c:pt idx="15438">
                  <c:v>50145.92658996582</c:v>
                </c:pt>
                <c:pt idx="15439">
                  <c:v>50609.344802856445</c:v>
                </c:pt>
                <c:pt idx="15440">
                  <c:v>50647.209060668945</c:v>
                </c:pt>
                <c:pt idx="15441">
                  <c:v>46790.025833129883</c:v>
                </c:pt>
                <c:pt idx="15442">
                  <c:v>46717.12580871582</c:v>
                </c:pt>
                <c:pt idx="15443">
                  <c:v>46679.79621887207</c:v>
                </c:pt>
                <c:pt idx="15444">
                  <c:v>47533.191299438477</c:v>
                </c:pt>
                <c:pt idx="15445">
                  <c:v>49129.08869934082</c:v>
                </c:pt>
                <c:pt idx="15446">
                  <c:v>49138.313186645508</c:v>
                </c:pt>
                <c:pt idx="15447">
                  <c:v>49129.088821411133</c:v>
                </c:pt>
                <c:pt idx="15448">
                  <c:v>49408.26399230957</c:v>
                </c:pt>
                <c:pt idx="15449">
                  <c:v>57577.937942504883</c:v>
                </c:pt>
                <c:pt idx="15450">
                  <c:v>49737.664627075195</c:v>
                </c:pt>
                <c:pt idx="15451">
                  <c:v>49737.664627075195</c:v>
                </c:pt>
                <c:pt idx="15452">
                  <c:v>49199.447647094727</c:v>
                </c:pt>
                <c:pt idx="15453">
                  <c:v>48370.262283325195</c:v>
                </c:pt>
                <c:pt idx="15454">
                  <c:v>48234.151931762695</c:v>
                </c:pt>
                <c:pt idx="15455">
                  <c:v>48419.923233032227</c:v>
                </c:pt>
                <c:pt idx="15456">
                  <c:v>48419.923233032227</c:v>
                </c:pt>
                <c:pt idx="15457">
                  <c:v>46911.798416137695</c:v>
                </c:pt>
                <c:pt idx="15458">
                  <c:v>46582.724197387695</c:v>
                </c:pt>
                <c:pt idx="15459">
                  <c:v>46582.724197387695</c:v>
                </c:pt>
                <c:pt idx="15460">
                  <c:v>46582.724197387695</c:v>
                </c:pt>
                <c:pt idx="15461">
                  <c:v>46367.349197387695</c:v>
                </c:pt>
                <c:pt idx="15462">
                  <c:v>46394.105178833008</c:v>
                </c:pt>
                <c:pt idx="15463">
                  <c:v>49784.314834594727</c:v>
                </c:pt>
                <c:pt idx="15464">
                  <c:v>50064.560440063477</c:v>
                </c:pt>
                <c:pt idx="15465">
                  <c:v>50365.520584106445</c:v>
                </c:pt>
                <c:pt idx="15466">
                  <c:v>50369.520950317376</c:v>
                </c:pt>
                <c:pt idx="15467">
                  <c:v>51201.699172973626</c:v>
                </c:pt>
                <c:pt idx="15468">
                  <c:v>51064.663284301758</c:v>
                </c:pt>
                <c:pt idx="15469">
                  <c:v>50811.295852661126</c:v>
                </c:pt>
                <c:pt idx="15470">
                  <c:v>50252.133087158203</c:v>
                </c:pt>
                <c:pt idx="15471">
                  <c:v>50175.117950439453</c:v>
                </c:pt>
                <c:pt idx="15472">
                  <c:v>50175.117950439453</c:v>
                </c:pt>
                <c:pt idx="15473">
                  <c:v>48121.282180786133</c:v>
                </c:pt>
                <c:pt idx="15474">
                  <c:v>50222.128997802734</c:v>
                </c:pt>
                <c:pt idx="15475">
                  <c:v>50003.568695068359</c:v>
                </c:pt>
                <c:pt idx="15476">
                  <c:v>51166.120254516602</c:v>
                </c:pt>
                <c:pt idx="15477">
                  <c:v>57649.769760131836</c:v>
                </c:pt>
                <c:pt idx="15478">
                  <c:v>57687.633834838867</c:v>
                </c:pt>
                <c:pt idx="15479">
                  <c:v>57224.493270874023</c:v>
                </c:pt>
                <c:pt idx="15480">
                  <c:v>50275.165664672852</c:v>
                </c:pt>
                <c:pt idx="15481">
                  <c:v>50056.607131958008</c:v>
                </c:pt>
                <c:pt idx="15482">
                  <c:v>50056.606826782227</c:v>
                </c:pt>
                <c:pt idx="15483">
                  <c:v>51734.06526184082</c:v>
                </c:pt>
                <c:pt idx="15484">
                  <c:v>51382.065505981438</c:v>
                </c:pt>
                <c:pt idx="15485">
                  <c:v>50981.236892700188</c:v>
                </c:pt>
                <c:pt idx="15486">
                  <c:v>56675.075286865234</c:v>
                </c:pt>
                <c:pt idx="15487">
                  <c:v>57188.030120849609</c:v>
                </c:pt>
                <c:pt idx="15488">
                  <c:v>57132.707916259766</c:v>
                </c:pt>
                <c:pt idx="15489">
                  <c:v>57132.708160400391</c:v>
                </c:pt>
                <c:pt idx="15490">
                  <c:v>57304.385772705078</c:v>
                </c:pt>
                <c:pt idx="15491">
                  <c:v>58228.448638916008</c:v>
                </c:pt>
                <c:pt idx="15492">
                  <c:v>58668.969268798828</c:v>
                </c:pt>
                <c:pt idx="15493">
                  <c:v>58668.969024658196</c:v>
                </c:pt>
                <c:pt idx="15494">
                  <c:v>58461.113067626946</c:v>
                </c:pt>
                <c:pt idx="15495">
                  <c:v>48461.121170043945</c:v>
                </c:pt>
                <c:pt idx="15496">
                  <c:v>48461.121658325195</c:v>
                </c:pt>
                <c:pt idx="15497">
                  <c:v>48461.12092590332</c:v>
                </c:pt>
                <c:pt idx="15498">
                  <c:v>48342.19026184082</c:v>
                </c:pt>
                <c:pt idx="15499">
                  <c:v>48644.142654418945</c:v>
                </c:pt>
                <c:pt idx="15500">
                  <c:v>48543.409255981445</c:v>
                </c:pt>
                <c:pt idx="15501">
                  <c:v>50100.826736450195</c:v>
                </c:pt>
                <c:pt idx="15502">
                  <c:v>49933.948165893555</c:v>
                </c:pt>
                <c:pt idx="15503">
                  <c:v>49914.941955566406</c:v>
                </c:pt>
                <c:pt idx="15504">
                  <c:v>49940.125549316406</c:v>
                </c:pt>
                <c:pt idx="15505">
                  <c:v>59917.038650512688</c:v>
                </c:pt>
                <c:pt idx="15506">
                  <c:v>60015.958084106438</c:v>
                </c:pt>
                <c:pt idx="15507">
                  <c:v>59719.340408325188</c:v>
                </c:pt>
                <c:pt idx="15508">
                  <c:v>57855.107818603516</c:v>
                </c:pt>
                <c:pt idx="15509">
                  <c:v>58101.605865478516</c:v>
                </c:pt>
                <c:pt idx="15510">
                  <c:v>51209.163528442376</c:v>
                </c:pt>
                <c:pt idx="15511">
                  <c:v>51649.23860168457</c:v>
                </c:pt>
                <c:pt idx="15512">
                  <c:v>51649.23860168457</c:v>
                </c:pt>
                <c:pt idx="15513">
                  <c:v>51640.014724731445</c:v>
                </c:pt>
                <c:pt idx="15514">
                  <c:v>50377.62141418457</c:v>
                </c:pt>
                <c:pt idx="15515">
                  <c:v>51062.80891418457</c:v>
                </c:pt>
                <c:pt idx="15516">
                  <c:v>51505.32096862793</c:v>
                </c:pt>
                <c:pt idx="15517">
                  <c:v>51514.545333862305</c:v>
                </c:pt>
                <c:pt idx="15518">
                  <c:v>51162.545333862305</c:v>
                </c:pt>
                <c:pt idx="15519">
                  <c:v>50585.77424621582</c:v>
                </c:pt>
                <c:pt idx="15520">
                  <c:v>50098.175369262695</c:v>
                </c:pt>
                <c:pt idx="15521">
                  <c:v>50105.675369262695</c:v>
                </c:pt>
                <c:pt idx="15522">
                  <c:v>50143.539138793945</c:v>
                </c:pt>
                <c:pt idx="15523">
                  <c:v>47939.75373840332</c:v>
                </c:pt>
                <c:pt idx="15524">
                  <c:v>50488.974761962891</c:v>
                </c:pt>
                <c:pt idx="15525">
                  <c:v>61792.73518371582</c:v>
                </c:pt>
                <c:pt idx="15526">
                  <c:v>49361.71076965332</c:v>
                </c:pt>
                <c:pt idx="15527">
                  <c:v>48833.321487426758</c:v>
                </c:pt>
                <c:pt idx="15528">
                  <c:v>49689.416580200195</c:v>
                </c:pt>
                <c:pt idx="15529">
                  <c:v>48070.688354492188</c:v>
                </c:pt>
                <c:pt idx="15530">
                  <c:v>48070.688415527344</c:v>
                </c:pt>
                <c:pt idx="15531">
                  <c:v>48080.488418579102</c:v>
                </c:pt>
                <c:pt idx="15532">
                  <c:v>48195.330215454102</c:v>
                </c:pt>
                <c:pt idx="15533">
                  <c:v>48204.554580688477</c:v>
                </c:pt>
                <c:pt idx="15534">
                  <c:v>48060.068374633789</c:v>
                </c:pt>
                <c:pt idx="15535">
                  <c:v>48060.068374633789</c:v>
                </c:pt>
                <c:pt idx="15536">
                  <c:v>49087.769729614258</c:v>
                </c:pt>
                <c:pt idx="15537">
                  <c:v>49046.273147583008</c:v>
                </c:pt>
                <c:pt idx="15538">
                  <c:v>49046.273025512695</c:v>
                </c:pt>
                <c:pt idx="15539">
                  <c:v>48162.845840454102</c:v>
                </c:pt>
                <c:pt idx="15540">
                  <c:v>50720.477554321289</c:v>
                </c:pt>
                <c:pt idx="15541">
                  <c:v>50541.605056762695</c:v>
                </c:pt>
                <c:pt idx="15542">
                  <c:v>47423.60530090332</c:v>
                </c:pt>
                <c:pt idx="15543">
                  <c:v>47423.605422973633</c:v>
                </c:pt>
                <c:pt idx="15544">
                  <c:v>46073.559158325195</c:v>
                </c:pt>
                <c:pt idx="15545">
                  <c:v>46082.783584594727</c:v>
                </c:pt>
                <c:pt idx="15546">
                  <c:v>48380.432815551758</c:v>
                </c:pt>
                <c:pt idx="15547">
                  <c:v>49255.441055297852</c:v>
                </c:pt>
                <c:pt idx="15548">
                  <c:v>49402.32698059082</c:v>
                </c:pt>
                <c:pt idx="15549">
                  <c:v>49402.32698059082</c:v>
                </c:pt>
                <c:pt idx="15550">
                  <c:v>49026.860794067383</c:v>
                </c:pt>
                <c:pt idx="15551">
                  <c:v>49036.08528137207</c:v>
                </c:pt>
                <c:pt idx="15552">
                  <c:v>49050.327346801751</c:v>
                </c:pt>
                <c:pt idx="15553">
                  <c:v>60070.313629150391</c:v>
                </c:pt>
                <c:pt idx="15554">
                  <c:v>59593.643646240234</c:v>
                </c:pt>
                <c:pt idx="15555">
                  <c:v>48484.368911743164</c:v>
                </c:pt>
                <c:pt idx="15556">
                  <c:v>48484.369277954102</c:v>
                </c:pt>
                <c:pt idx="15557">
                  <c:v>48206.753036499023</c:v>
                </c:pt>
                <c:pt idx="15558">
                  <c:v>47775.304763793945</c:v>
                </c:pt>
                <c:pt idx="15559">
                  <c:v>47784.52912902832</c:v>
                </c:pt>
                <c:pt idx="15560">
                  <c:v>47852.796768188477</c:v>
                </c:pt>
                <c:pt idx="15561">
                  <c:v>47852.796768188477</c:v>
                </c:pt>
                <c:pt idx="15562">
                  <c:v>47852.79670715332</c:v>
                </c:pt>
                <c:pt idx="15563">
                  <c:v>47852.796829223633</c:v>
                </c:pt>
                <c:pt idx="15564">
                  <c:v>47125.169815063477</c:v>
                </c:pt>
                <c:pt idx="15565">
                  <c:v>47125.169815063477</c:v>
                </c:pt>
                <c:pt idx="15566">
                  <c:v>47125.169876098633</c:v>
                </c:pt>
                <c:pt idx="15567">
                  <c:v>47419.675979614258</c:v>
                </c:pt>
                <c:pt idx="15568">
                  <c:v>47868.803863525391</c:v>
                </c:pt>
                <c:pt idx="15569">
                  <c:v>47868.803741455078</c:v>
                </c:pt>
                <c:pt idx="15570">
                  <c:v>47754.308303833008</c:v>
                </c:pt>
                <c:pt idx="15571">
                  <c:v>47754.308303833008</c:v>
                </c:pt>
                <c:pt idx="15572">
                  <c:v>47754.308303833008</c:v>
                </c:pt>
                <c:pt idx="15573">
                  <c:v>47778.565017700195</c:v>
                </c:pt>
                <c:pt idx="15574">
                  <c:v>48225.42903137207</c:v>
                </c:pt>
                <c:pt idx="15575">
                  <c:v>48119.114334106445</c:v>
                </c:pt>
                <c:pt idx="15576">
                  <c:v>48685.10432434082</c:v>
                </c:pt>
                <c:pt idx="15577">
                  <c:v>49674.814346313477</c:v>
                </c:pt>
                <c:pt idx="15578">
                  <c:v>47402.298904418945</c:v>
                </c:pt>
                <c:pt idx="15579">
                  <c:v>47411.523391723633</c:v>
                </c:pt>
                <c:pt idx="15580">
                  <c:v>45312.271820068359</c:v>
                </c:pt>
                <c:pt idx="15581">
                  <c:v>58488.466888427734</c:v>
                </c:pt>
                <c:pt idx="15582">
                  <c:v>58497.691314697266</c:v>
                </c:pt>
                <c:pt idx="15583">
                  <c:v>58044.923736572266</c:v>
                </c:pt>
                <c:pt idx="15584">
                  <c:v>58286.523468017578</c:v>
                </c:pt>
                <c:pt idx="15585">
                  <c:v>49871.189224243164</c:v>
                </c:pt>
                <c:pt idx="15586">
                  <c:v>49875.189224243164</c:v>
                </c:pt>
                <c:pt idx="15587">
                  <c:v>49610.951736450195</c:v>
                </c:pt>
                <c:pt idx="15588">
                  <c:v>48203.472610473633</c:v>
                </c:pt>
                <c:pt idx="15589">
                  <c:v>47724.58723449707</c:v>
                </c:pt>
                <c:pt idx="15590">
                  <c:v>48324.555435180664</c:v>
                </c:pt>
                <c:pt idx="15591">
                  <c:v>49962.998916625977</c:v>
                </c:pt>
                <c:pt idx="15592">
                  <c:v>49437.32405090332</c:v>
                </c:pt>
                <c:pt idx="15593">
                  <c:v>49437.32405090332</c:v>
                </c:pt>
                <c:pt idx="15594">
                  <c:v>48891.614639282227</c:v>
                </c:pt>
                <c:pt idx="15595">
                  <c:v>49591.355911254883</c:v>
                </c:pt>
                <c:pt idx="15596">
                  <c:v>48792.968704223633</c:v>
                </c:pt>
                <c:pt idx="15597">
                  <c:v>47939.521743774414</c:v>
                </c:pt>
                <c:pt idx="15598">
                  <c:v>58980.109466552734</c:v>
                </c:pt>
                <c:pt idx="15599">
                  <c:v>58980.109466552734</c:v>
                </c:pt>
                <c:pt idx="15600">
                  <c:v>52765.955642700195</c:v>
                </c:pt>
                <c:pt idx="15601">
                  <c:v>52444.093338012695</c:v>
                </c:pt>
                <c:pt idx="15602">
                  <c:v>51971.161941528313</c:v>
                </c:pt>
                <c:pt idx="15603">
                  <c:v>51898.052322387695</c:v>
                </c:pt>
                <c:pt idx="15604">
                  <c:v>49735.719863891602</c:v>
                </c:pt>
                <c:pt idx="15605">
                  <c:v>49735.719863891602</c:v>
                </c:pt>
                <c:pt idx="15606">
                  <c:v>47832.315872192383</c:v>
                </c:pt>
                <c:pt idx="15607">
                  <c:v>47832.135208129883</c:v>
                </c:pt>
                <c:pt idx="15608">
                  <c:v>46125.651809692383</c:v>
                </c:pt>
                <c:pt idx="15609">
                  <c:v>48876.135955810547</c:v>
                </c:pt>
                <c:pt idx="15610">
                  <c:v>48885.360382080078</c:v>
                </c:pt>
                <c:pt idx="15611">
                  <c:v>48885.360443115234</c:v>
                </c:pt>
                <c:pt idx="15612">
                  <c:v>50120.272598266602</c:v>
                </c:pt>
                <c:pt idx="15613">
                  <c:v>61187.550003051758</c:v>
                </c:pt>
                <c:pt idx="15614">
                  <c:v>60996.58381652832</c:v>
                </c:pt>
                <c:pt idx="15615">
                  <c:v>47689.357986450195</c:v>
                </c:pt>
                <c:pt idx="15616">
                  <c:v>48250.024063110352</c:v>
                </c:pt>
                <c:pt idx="15617">
                  <c:v>48735.020217895508</c:v>
                </c:pt>
                <c:pt idx="15618">
                  <c:v>48726.700149536133</c:v>
                </c:pt>
                <c:pt idx="15619">
                  <c:v>49010.006851196289</c:v>
                </c:pt>
                <c:pt idx="15620">
                  <c:v>48658.00715637207</c:v>
                </c:pt>
                <c:pt idx="15621">
                  <c:v>48511.506301879883</c:v>
                </c:pt>
                <c:pt idx="15622">
                  <c:v>48731.385818481445</c:v>
                </c:pt>
                <c:pt idx="15623">
                  <c:v>48787.710525512695</c:v>
                </c:pt>
                <c:pt idx="15624">
                  <c:v>49210.203567504876</c:v>
                </c:pt>
                <c:pt idx="15625">
                  <c:v>49210.02766418457</c:v>
                </c:pt>
                <c:pt idx="15626">
                  <c:v>48812.003982543945</c:v>
                </c:pt>
                <c:pt idx="15627">
                  <c:v>49233.403457641602</c:v>
                </c:pt>
                <c:pt idx="15628">
                  <c:v>49473.657424926758</c:v>
                </c:pt>
                <c:pt idx="15629">
                  <c:v>49416.759841918945</c:v>
                </c:pt>
                <c:pt idx="15630">
                  <c:v>49024.149551391602</c:v>
                </c:pt>
                <c:pt idx="15631">
                  <c:v>49011.078994750977</c:v>
                </c:pt>
                <c:pt idx="15632">
                  <c:v>50881.154678344727</c:v>
                </c:pt>
                <c:pt idx="15633">
                  <c:v>49695.830520629883</c:v>
                </c:pt>
                <c:pt idx="15634">
                  <c:v>49454.893020629883</c:v>
                </c:pt>
                <c:pt idx="15635">
                  <c:v>48803.309509277344</c:v>
                </c:pt>
                <c:pt idx="15636">
                  <c:v>48813.109573364258</c:v>
                </c:pt>
                <c:pt idx="15637">
                  <c:v>48817.109451293945</c:v>
                </c:pt>
                <c:pt idx="15638">
                  <c:v>48826.333938598633</c:v>
                </c:pt>
                <c:pt idx="15639">
                  <c:v>49840.271682739258</c:v>
                </c:pt>
                <c:pt idx="15640">
                  <c:v>49844.271682739258</c:v>
                </c:pt>
                <c:pt idx="15641">
                  <c:v>49853.495986938477</c:v>
                </c:pt>
                <c:pt idx="15642">
                  <c:v>46794.260711669922</c:v>
                </c:pt>
                <c:pt idx="15643">
                  <c:v>46442.217819213867</c:v>
                </c:pt>
                <c:pt idx="15644">
                  <c:v>46448.617889404297</c:v>
                </c:pt>
                <c:pt idx="15645">
                  <c:v>50781.26448059082</c:v>
                </c:pt>
                <c:pt idx="15646">
                  <c:v>50395.950271606445</c:v>
                </c:pt>
                <c:pt idx="15647">
                  <c:v>50395.950271606445</c:v>
                </c:pt>
                <c:pt idx="15648">
                  <c:v>50491.34455871582</c:v>
                </c:pt>
                <c:pt idx="15649">
                  <c:v>49533.128204345703</c:v>
                </c:pt>
                <c:pt idx="15650">
                  <c:v>49533.128448486328</c:v>
                </c:pt>
                <c:pt idx="15651">
                  <c:v>49533.128448486328</c:v>
                </c:pt>
                <c:pt idx="15652">
                  <c:v>49288.985626220703</c:v>
                </c:pt>
                <c:pt idx="15653">
                  <c:v>48512.122406005859</c:v>
                </c:pt>
                <c:pt idx="15654">
                  <c:v>47808.122528076172</c:v>
                </c:pt>
                <c:pt idx="15655">
                  <c:v>47743.017791748047</c:v>
                </c:pt>
                <c:pt idx="15656">
                  <c:v>49267.665115356445</c:v>
                </c:pt>
                <c:pt idx="15657">
                  <c:v>49267.665237426758</c:v>
                </c:pt>
                <c:pt idx="15658">
                  <c:v>57477.970748901353</c:v>
                </c:pt>
                <c:pt idx="15659">
                  <c:v>57407.182907104485</c:v>
                </c:pt>
                <c:pt idx="15660">
                  <c:v>49277.747436523438</c:v>
                </c:pt>
                <c:pt idx="15661">
                  <c:v>48933.540405273438</c:v>
                </c:pt>
                <c:pt idx="15662">
                  <c:v>50264.545120239258</c:v>
                </c:pt>
                <c:pt idx="15663">
                  <c:v>50615.015701293945</c:v>
                </c:pt>
                <c:pt idx="15664">
                  <c:v>47853.911819458008</c:v>
                </c:pt>
                <c:pt idx="15665">
                  <c:v>47853.732131958008</c:v>
                </c:pt>
                <c:pt idx="15666">
                  <c:v>48947.077774047852</c:v>
                </c:pt>
                <c:pt idx="15667">
                  <c:v>48813.628555297852</c:v>
                </c:pt>
                <c:pt idx="15668">
                  <c:v>49066.307266235352</c:v>
                </c:pt>
                <c:pt idx="15669">
                  <c:v>49070.307266235352</c:v>
                </c:pt>
                <c:pt idx="15670">
                  <c:v>49079.531631469727</c:v>
                </c:pt>
                <c:pt idx="15671">
                  <c:v>50922.814727783203</c:v>
                </c:pt>
                <c:pt idx="15672">
                  <c:v>50932.039154052734</c:v>
                </c:pt>
                <c:pt idx="15673">
                  <c:v>55572.324737548828</c:v>
                </c:pt>
                <c:pt idx="15674">
                  <c:v>57536.798675537109</c:v>
                </c:pt>
                <c:pt idx="15675">
                  <c:v>61322.881195068352</c:v>
                </c:pt>
                <c:pt idx="15676">
                  <c:v>61312.07089233397</c:v>
                </c:pt>
                <c:pt idx="15677">
                  <c:v>51407.38459777832</c:v>
                </c:pt>
                <c:pt idx="15678">
                  <c:v>49919.349395751953</c:v>
                </c:pt>
                <c:pt idx="15679">
                  <c:v>49919.349639892578</c:v>
                </c:pt>
                <c:pt idx="15680">
                  <c:v>49919.349639892578</c:v>
                </c:pt>
                <c:pt idx="15681">
                  <c:v>49530.686065673828</c:v>
                </c:pt>
                <c:pt idx="15682">
                  <c:v>56268.138034820557</c:v>
                </c:pt>
                <c:pt idx="15683">
                  <c:v>56268.138278961182</c:v>
                </c:pt>
                <c:pt idx="15684">
                  <c:v>55655.128574371338</c:v>
                </c:pt>
                <c:pt idx="15685">
                  <c:v>57221.740589141846</c:v>
                </c:pt>
                <c:pt idx="15686">
                  <c:v>57180.244068145752</c:v>
                </c:pt>
                <c:pt idx="15687">
                  <c:v>57299.177539825439</c:v>
                </c:pt>
                <c:pt idx="15688">
                  <c:v>57349.898853302002</c:v>
                </c:pt>
                <c:pt idx="15689">
                  <c:v>56837.129383087158</c:v>
                </c:pt>
                <c:pt idx="15690">
                  <c:v>49138.453140258789</c:v>
                </c:pt>
                <c:pt idx="15691">
                  <c:v>49136.53010559082</c:v>
                </c:pt>
                <c:pt idx="15692">
                  <c:v>50050.602737426758</c:v>
                </c:pt>
                <c:pt idx="15693">
                  <c:v>50372.850662231445</c:v>
                </c:pt>
                <c:pt idx="15694">
                  <c:v>47988.781997680664</c:v>
                </c:pt>
                <c:pt idx="15695">
                  <c:v>49315.011184692383</c:v>
                </c:pt>
                <c:pt idx="15696">
                  <c:v>56218.725021362305</c:v>
                </c:pt>
                <c:pt idx="15697">
                  <c:v>56227.949508666992</c:v>
                </c:pt>
                <c:pt idx="15698">
                  <c:v>58499.317184448235</c:v>
                </c:pt>
                <c:pt idx="15699">
                  <c:v>58716.079025268555</c:v>
                </c:pt>
                <c:pt idx="15700">
                  <c:v>58911.478439331055</c:v>
                </c:pt>
                <c:pt idx="15701">
                  <c:v>58389.015792846672</c:v>
                </c:pt>
                <c:pt idx="15702">
                  <c:v>55870.583999633789</c:v>
                </c:pt>
                <c:pt idx="15703">
                  <c:v>55797.684158325195</c:v>
                </c:pt>
                <c:pt idx="15704">
                  <c:v>55716.636978149414</c:v>
                </c:pt>
                <c:pt idx="15705">
                  <c:v>49002.402969360352</c:v>
                </c:pt>
                <c:pt idx="15706">
                  <c:v>49909.563064575195</c:v>
                </c:pt>
                <c:pt idx="15707">
                  <c:v>49918.787490844727</c:v>
                </c:pt>
                <c:pt idx="15708">
                  <c:v>49790.629470825195</c:v>
                </c:pt>
                <c:pt idx="15709">
                  <c:v>49786.629470825195</c:v>
                </c:pt>
                <c:pt idx="15710">
                  <c:v>49839.899002075195</c:v>
                </c:pt>
                <c:pt idx="15711">
                  <c:v>49839.899002075195</c:v>
                </c:pt>
                <c:pt idx="15712">
                  <c:v>51919.265701293945</c:v>
                </c:pt>
                <c:pt idx="15713">
                  <c:v>52215.882888793945</c:v>
                </c:pt>
                <c:pt idx="15714">
                  <c:v>49470.135345458984</c:v>
                </c:pt>
                <c:pt idx="15715">
                  <c:v>49470.135345458984</c:v>
                </c:pt>
                <c:pt idx="15716">
                  <c:v>49291.109985351563</c:v>
                </c:pt>
                <c:pt idx="15717">
                  <c:v>49300.334350585938</c:v>
                </c:pt>
                <c:pt idx="15718">
                  <c:v>49300.334594726563</c:v>
                </c:pt>
                <c:pt idx="15719">
                  <c:v>49291.110229492188</c:v>
                </c:pt>
                <c:pt idx="15720">
                  <c:v>47260.032791137695</c:v>
                </c:pt>
                <c:pt idx="15721">
                  <c:v>46796.892227172852</c:v>
                </c:pt>
                <c:pt idx="15722">
                  <c:v>46796.892227172852</c:v>
                </c:pt>
                <c:pt idx="15723">
                  <c:v>47317.521377563477</c:v>
                </c:pt>
                <c:pt idx="15724">
                  <c:v>46553.580276489258</c:v>
                </c:pt>
                <c:pt idx="15725">
                  <c:v>46557.580215454102</c:v>
                </c:pt>
                <c:pt idx="15726">
                  <c:v>46566.804580688477</c:v>
                </c:pt>
                <c:pt idx="15727">
                  <c:v>46458.494567871094</c:v>
                </c:pt>
                <c:pt idx="15728">
                  <c:v>46786.424682617188</c:v>
                </c:pt>
                <c:pt idx="15729">
                  <c:v>46786.4248046875</c:v>
                </c:pt>
                <c:pt idx="15730">
                  <c:v>46786.4248046875</c:v>
                </c:pt>
                <c:pt idx="15731">
                  <c:v>46582.903442382813</c:v>
                </c:pt>
                <c:pt idx="15732">
                  <c:v>49219.212783813477</c:v>
                </c:pt>
                <c:pt idx="15733">
                  <c:v>49222.67756652832</c:v>
                </c:pt>
                <c:pt idx="15734">
                  <c:v>57701.840728759766</c:v>
                </c:pt>
                <c:pt idx="15735">
                  <c:v>50263.200271606445</c:v>
                </c:pt>
                <c:pt idx="15736">
                  <c:v>48880.224563598633</c:v>
                </c:pt>
                <c:pt idx="15737">
                  <c:v>48929.053176879883</c:v>
                </c:pt>
                <c:pt idx="15738">
                  <c:v>44477.34602355957</c:v>
                </c:pt>
                <c:pt idx="15739">
                  <c:v>48312.538345336914</c:v>
                </c:pt>
                <c:pt idx="15740">
                  <c:v>48247.138198852539</c:v>
                </c:pt>
                <c:pt idx="15741">
                  <c:v>48614.560073852539</c:v>
                </c:pt>
                <c:pt idx="15742">
                  <c:v>48606.764419555664</c:v>
                </c:pt>
                <c:pt idx="15743">
                  <c:v>48309.050308227539</c:v>
                </c:pt>
                <c:pt idx="15744">
                  <c:v>51958.149124145508</c:v>
                </c:pt>
                <c:pt idx="15745">
                  <c:v>51957.789688110352</c:v>
                </c:pt>
                <c:pt idx="15746">
                  <c:v>57098.81575012207</c:v>
                </c:pt>
                <c:pt idx="15747">
                  <c:v>57098.815628051758</c:v>
                </c:pt>
                <c:pt idx="15748">
                  <c:v>57750.292510986328</c:v>
                </c:pt>
                <c:pt idx="15749">
                  <c:v>58936.445587158196</c:v>
                </c:pt>
              </c:numCache>
            </c:numRef>
          </c:yVal>
          <c:smooth val="0"/>
          <c:extLst>
            <c:ext xmlns:c16="http://schemas.microsoft.com/office/drawing/2014/chart" uri="{C3380CC4-5D6E-409C-BE32-E72D297353CC}">
              <c16:uniqueId val="{00000000-A8AB-4925-851E-CD1B2865AD2A}"/>
            </c:ext>
          </c:extLst>
        </c:ser>
        <c:dLbls>
          <c:showLegendKey val="0"/>
          <c:showVal val="0"/>
          <c:showCatName val="0"/>
          <c:showSerName val="0"/>
          <c:showPercent val="0"/>
          <c:showBubbleSize val="0"/>
        </c:dLbls>
        <c:axId val="135600863"/>
        <c:axId val="125446575"/>
        <c:extLst>
          <c:ext xmlns:c15="http://schemas.microsoft.com/office/drawing/2012/chart" uri="{02D57815-91ED-43cb-92C2-25804820EDAC}">
            <c15:filteredScatterSeries>
              <c15:ser>
                <c:idx val="2"/>
                <c:order val="0"/>
                <c:tx>
                  <c:strRef>
                    <c:extLst>
                      <c:ext uri="{02D57815-91ED-43cb-92C2-25804820EDAC}">
                        <c15:formulaRef>
                          <c15:sqref>'[shaded_bars_plot_maker_20240404.xlsx]Thermal MW vs PC Hours'!$J$6</c15:sqref>
                        </c15:formulaRef>
                      </c:ext>
                    </c:extLst>
                    <c:strCache>
                      <c:ptCount val="1"/>
                      <c:pt idx="0">
                        <c:v>Fall</c:v>
                      </c:pt>
                    </c:strCache>
                  </c:strRef>
                </c:tx>
                <c:spPr>
                  <a:ln w="19050" cap="rnd">
                    <a:noFill/>
                    <a:round/>
                  </a:ln>
                  <a:effectLst/>
                </c:spPr>
                <c:marker>
                  <c:symbol val="circle"/>
                  <c:size val="5"/>
                  <c:spPr>
                    <a:solidFill>
                      <a:schemeClr val="tx1">
                        <a:alpha val="20000"/>
                      </a:schemeClr>
                    </a:solidFill>
                    <a:ln w="3175">
                      <a:noFill/>
                    </a:ln>
                    <a:effectLst/>
                  </c:spPr>
                </c:marker>
                <c:xVal>
                  <c:numRef>
                    <c:extLst>
                      <c:ext uri="{02D57815-91ED-43cb-92C2-25804820EDAC}">
                        <c15:formulaRef>
                          <c15:sqref>'[shaded_bars_plot_maker_20240404.xlsx]Thermal MW vs PC Hours'!$F$7:$F$15756</c15:sqref>
                        </c15:formulaRef>
                      </c:ext>
                    </c:extLst>
                    <c:numCache>
                      <c:formatCode>_(* #,##0_);_(* \(#,##0\);_(* "-"??_);_(@_)</c:formatCode>
                      <c:ptCount val="15750"/>
                      <c:pt idx="0">
                        <c:v>13602.5703125</c:v>
                      </c:pt>
                      <c:pt idx="1">
                        <c:v>14701.25390625</c:v>
                      </c:pt>
                      <c:pt idx="2">
                        <c:v>15869.2734375</c:v>
                      </c:pt>
                      <c:pt idx="3">
                        <c:v>12825.875</c:v>
                      </c:pt>
                      <c:pt idx="4">
                        <c:v>15735.18359375</c:v>
                      </c:pt>
                      <c:pt idx="5">
                        <c:v>15635.1484375</c:v>
                      </c:pt>
                      <c:pt idx="6">
                        <c:v>15795.25</c:v>
                      </c:pt>
                      <c:pt idx="7">
                        <c:v>15572.26171875</c:v>
                      </c:pt>
                      <c:pt idx="8">
                        <c:v>16003.30859375</c:v>
                      </c:pt>
                      <c:pt idx="9">
                        <c:v>13992.0078125</c:v>
                      </c:pt>
                      <c:pt idx="10">
                        <c:v>14199.9140625</c:v>
                      </c:pt>
                      <c:pt idx="11">
                        <c:v>15990.91796875</c:v>
                      </c:pt>
                      <c:pt idx="12">
                        <c:v>15819.5703125</c:v>
                      </c:pt>
                      <c:pt idx="13">
                        <c:v>15955.4296875</c:v>
                      </c:pt>
                      <c:pt idx="14">
                        <c:v>15676.6171875</c:v>
                      </c:pt>
                      <c:pt idx="15">
                        <c:v>14809.3359375</c:v>
                      </c:pt>
                      <c:pt idx="16">
                        <c:v>14398.45703125</c:v>
                      </c:pt>
                      <c:pt idx="17">
                        <c:v>12716.83203125</c:v>
                      </c:pt>
                      <c:pt idx="18">
                        <c:v>11636.96875</c:v>
                      </c:pt>
                      <c:pt idx="19">
                        <c:v>10256.0546875</c:v>
                      </c:pt>
                      <c:pt idx="20">
                        <c:v>10279.5703125</c:v>
                      </c:pt>
                      <c:pt idx="21">
                        <c:v>11989.01171875</c:v>
                      </c:pt>
                      <c:pt idx="22">
                        <c:v>13683.49609375</c:v>
                      </c:pt>
                      <c:pt idx="23">
                        <c:v>15062.921875</c:v>
                      </c:pt>
                      <c:pt idx="24">
                        <c:v>14337.54296875</c:v>
                      </c:pt>
                      <c:pt idx="25">
                        <c:v>13661.26953125</c:v>
                      </c:pt>
                      <c:pt idx="26">
                        <c:v>15686.8125</c:v>
                      </c:pt>
                      <c:pt idx="27">
                        <c:v>15539.6171875</c:v>
                      </c:pt>
                      <c:pt idx="28">
                        <c:v>15392.2109375</c:v>
                      </c:pt>
                      <c:pt idx="29">
                        <c:v>15463.8515625</c:v>
                      </c:pt>
                      <c:pt idx="30">
                        <c:v>13462.890625</c:v>
                      </c:pt>
                      <c:pt idx="31">
                        <c:v>12193.38671875</c:v>
                      </c:pt>
                      <c:pt idx="32">
                        <c:v>13031.48046875</c:v>
                      </c:pt>
                      <c:pt idx="33">
                        <c:v>13167.3125</c:v>
                      </c:pt>
                      <c:pt idx="34">
                        <c:v>12236.5625</c:v>
                      </c:pt>
                      <c:pt idx="35">
                        <c:v>12399.5390625</c:v>
                      </c:pt>
                      <c:pt idx="36">
                        <c:v>12500.18359375</c:v>
                      </c:pt>
                      <c:pt idx="37">
                        <c:v>12620.47265625</c:v>
                      </c:pt>
                      <c:pt idx="38">
                        <c:v>14707.359375</c:v>
                      </c:pt>
                      <c:pt idx="39">
                        <c:v>14027.87890625</c:v>
                      </c:pt>
                      <c:pt idx="40">
                        <c:v>11975.98828125</c:v>
                      </c:pt>
                      <c:pt idx="41">
                        <c:v>13257.6328125</c:v>
                      </c:pt>
                      <c:pt idx="42">
                        <c:v>12624.30859375</c:v>
                      </c:pt>
                      <c:pt idx="43">
                        <c:v>13996.71484375</c:v>
                      </c:pt>
                      <c:pt idx="44">
                        <c:v>14748.08984375</c:v>
                      </c:pt>
                      <c:pt idx="45">
                        <c:v>14001.29296875</c:v>
                      </c:pt>
                      <c:pt idx="46">
                        <c:v>13525.54296875</c:v>
                      </c:pt>
                      <c:pt idx="47">
                        <c:v>10859.8828125</c:v>
                      </c:pt>
                      <c:pt idx="48">
                        <c:v>11818.1796875</c:v>
                      </c:pt>
                      <c:pt idx="49">
                        <c:v>13991.9765625</c:v>
                      </c:pt>
                      <c:pt idx="50">
                        <c:v>12721.078125</c:v>
                      </c:pt>
                      <c:pt idx="51">
                        <c:v>13783.8203125</c:v>
                      </c:pt>
                      <c:pt idx="52">
                        <c:v>13106.49609375</c:v>
                      </c:pt>
                      <c:pt idx="53">
                        <c:v>13627.140625</c:v>
                      </c:pt>
                      <c:pt idx="54">
                        <c:v>13596.1875</c:v>
                      </c:pt>
                      <c:pt idx="55">
                        <c:v>13335.78125</c:v>
                      </c:pt>
                      <c:pt idx="56">
                        <c:v>13304.9453125</c:v>
                      </c:pt>
                      <c:pt idx="57">
                        <c:v>12685.265625</c:v>
                      </c:pt>
                      <c:pt idx="58">
                        <c:v>13027.07421875</c:v>
                      </c:pt>
                      <c:pt idx="59">
                        <c:v>11346.91796875</c:v>
                      </c:pt>
                      <c:pt idx="60">
                        <c:v>13814.1796875</c:v>
                      </c:pt>
                      <c:pt idx="61">
                        <c:v>13955.3984375</c:v>
                      </c:pt>
                      <c:pt idx="62">
                        <c:v>12649.734375</c:v>
                      </c:pt>
                      <c:pt idx="63">
                        <c:v>12443.20703125</c:v>
                      </c:pt>
                      <c:pt idx="64">
                        <c:v>14085.60546875</c:v>
                      </c:pt>
                      <c:pt idx="65">
                        <c:v>12104.09765625</c:v>
                      </c:pt>
                      <c:pt idx="66">
                        <c:v>10656.44140625</c:v>
                      </c:pt>
                      <c:pt idx="67">
                        <c:v>10117.7578125</c:v>
                      </c:pt>
                      <c:pt idx="68">
                        <c:v>10573.83203125</c:v>
                      </c:pt>
                      <c:pt idx="69">
                        <c:v>13602.21875</c:v>
                      </c:pt>
                      <c:pt idx="70">
                        <c:v>13277.6953125</c:v>
                      </c:pt>
                      <c:pt idx="71">
                        <c:v>9277.0390625</c:v>
                      </c:pt>
                      <c:pt idx="72">
                        <c:v>11098.46484375</c:v>
                      </c:pt>
                      <c:pt idx="73">
                        <c:v>13918.0078125</c:v>
                      </c:pt>
                      <c:pt idx="74">
                        <c:v>14192.734375</c:v>
                      </c:pt>
                      <c:pt idx="75">
                        <c:v>16270.546875</c:v>
                      </c:pt>
                      <c:pt idx="76">
                        <c:v>16333.90625</c:v>
                      </c:pt>
                      <c:pt idx="77">
                        <c:v>15374.83203125</c:v>
                      </c:pt>
                      <c:pt idx="78">
                        <c:v>14420.26953125</c:v>
                      </c:pt>
                      <c:pt idx="79">
                        <c:v>15597.2265625</c:v>
                      </c:pt>
                      <c:pt idx="80">
                        <c:v>15486.7265625</c:v>
                      </c:pt>
                      <c:pt idx="81">
                        <c:v>15634.0078125</c:v>
                      </c:pt>
                      <c:pt idx="82">
                        <c:v>13405.7265625</c:v>
                      </c:pt>
                      <c:pt idx="83">
                        <c:v>11594.17578125</c:v>
                      </c:pt>
                      <c:pt idx="84">
                        <c:v>13036.62109375</c:v>
                      </c:pt>
                      <c:pt idx="85">
                        <c:v>12894.90625</c:v>
                      </c:pt>
                      <c:pt idx="86">
                        <c:v>14410.89453125</c:v>
                      </c:pt>
                      <c:pt idx="87">
                        <c:v>15857.703125</c:v>
                      </c:pt>
                      <c:pt idx="88">
                        <c:v>15626.37109375</c:v>
                      </c:pt>
                      <c:pt idx="89">
                        <c:v>16294.71484375</c:v>
                      </c:pt>
                      <c:pt idx="90">
                        <c:v>13978.08203125</c:v>
                      </c:pt>
                      <c:pt idx="91">
                        <c:v>13453.86328125</c:v>
                      </c:pt>
                      <c:pt idx="92">
                        <c:v>12503.93359375</c:v>
                      </c:pt>
                      <c:pt idx="93">
                        <c:v>13151.109375</c:v>
                      </c:pt>
                      <c:pt idx="94">
                        <c:v>13700.4453125</c:v>
                      </c:pt>
                      <c:pt idx="95">
                        <c:v>13343.16015625</c:v>
                      </c:pt>
                      <c:pt idx="96">
                        <c:v>13389.515625</c:v>
                      </c:pt>
                      <c:pt idx="97">
                        <c:v>13711.5</c:v>
                      </c:pt>
                      <c:pt idx="98">
                        <c:v>12212.5625</c:v>
                      </c:pt>
                      <c:pt idx="99">
                        <c:v>10352.89453125</c:v>
                      </c:pt>
                      <c:pt idx="100">
                        <c:v>11244.51171875</c:v>
                      </c:pt>
                      <c:pt idx="101">
                        <c:v>11203.140625</c:v>
                      </c:pt>
                      <c:pt idx="102">
                        <c:v>12943.40234375</c:v>
                      </c:pt>
                      <c:pt idx="103">
                        <c:v>12911.05078125</c:v>
                      </c:pt>
                      <c:pt idx="104">
                        <c:v>12846.37890625</c:v>
                      </c:pt>
                      <c:pt idx="105">
                        <c:v>11220.6484375</c:v>
                      </c:pt>
                      <c:pt idx="106">
                        <c:v>9833.73046875</c:v>
                      </c:pt>
                      <c:pt idx="107">
                        <c:v>9264.1171875</c:v>
                      </c:pt>
                      <c:pt idx="108">
                        <c:v>11436.546875</c:v>
                      </c:pt>
                      <c:pt idx="109">
                        <c:v>12811.19140625</c:v>
                      </c:pt>
                      <c:pt idx="110">
                        <c:v>9905.24609375</c:v>
                      </c:pt>
                      <c:pt idx="111">
                        <c:v>7623.25390625</c:v>
                      </c:pt>
                      <c:pt idx="112">
                        <c:v>12730.1796875</c:v>
                      </c:pt>
                      <c:pt idx="113">
                        <c:v>12599.13671875</c:v>
                      </c:pt>
                      <c:pt idx="114">
                        <c:v>12667.84765625</c:v>
                      </c:pt>
                      <c:pt idx="115">
                        <c:v>11003.91796875</c:v>
                      </c:pt>
                      <c:pt idx="116">
                        <c:v>11343.8828125</c:v>
                      </c:pt>
                      <c:pt idx="117">
                        <c:v>12686.6796875</c:v>
                      </c:pt>
                      <c:pt idx="118">
                        <c:v>10331.421875</c:v>
                      </c:pt>
                      <c:pt idx="119">
                        <c:v>8795.6484375</c:v>
                      </c:pt>
                      <c:pt idx="120">
                        <c:v>13443.16015625</c:v>
                      </c:pt>
                      <c:pt idx="121">
                        <c:v>11810.91015625</c:v>
                      </c:pt>
                      <c:pt idx="122">
                        <c:v>10397.203125</c:v>
                      </c:pt>
                      <c:pt idx="123">
                        <c:v>10641.16015625</c:v>
                      </c:pt>
                      <c:pt idx="124">
                        <c:v>13507.66796875</c:v>
                      </c:pt>
                      <c:pt idx="125">
                        <c:v>13669.47265625</c:v>
                      </c:pt>
                      <c:pt idx="126">
                        <c:v>14327.078125</c:v>
                      </c:pt>
                      <c:pt idx="127">
                        <c:v>12319.31640625</c:v>
                      </c:pt>
                      <c:pt idx="128">
                        <c:v>10970.9765625</c:v>
                      </c:pt>
                      <c:pt idx="129">
                        <c:v>10249.9609375</c:v>
                      </c:pt>
                      <c:pt idx="130">
                        <c:v>11696.25</c:v>
                      </c:pt>
                      <c:pt idx="131">
                        <c:v>13954.515625</c:v>
                      </c:pt>
                      <c:pt idx="132">
                        <c:v>13381.1015625</c:v>
                      </c:pt>
                      <c:pt idx="133">
                        <c:v>12378.5390625</c:v>
                      </c:pt>
                      <c:pt idx="134">
                        <c:v>9947.703125</c:v>
                      </c:pt>
                      <c:pt idx="135">
                        <c:v>17010.92578125</c:v>
                      </c:pt>
                      <c:pt idx="136">
                        <c:v>16567.3046875</c:v>
                      </c:pt>
                      <c:pt idx="137">
                        <c:v>14597.05859375</c:v>
                      </c:pt>
                      <c:pt idx="138">
                        <c:v>13595.65234375</c:v>
                      </c:pt>
                      <c:pt idx="139">
                        <c:v>12748.91796875</c:v>
                      </c:pt>
                      <c:pt idx="140">
                        <c:v>12625.4921875</c:v>
                      </c:pt>
                      <c:pt idx="141">
                        <c:v>15963.69140625</c:v>
                      </c:pt>
                      <c:pt idx="142">
                        <c:v>17754.9296875</c:v>
                      </c:pt>
                      <c:pt idx="143">
                        <c:v>17415.078125</c:v>
                      </c:pt>
                      <c:pt idx="144">
                        <c:v>17793.87109375</c:v>
                      </c:pt>
                      <c:pt idx="145">
                        <c:v>16330.26953125</c:v>
                      </c:pt>
                      <c:pt idx="146">
                        <c:v>16962.8671875</c:v>
                      </c:pt>
                      <c:pt idx="147">
                        <c:v>17359.25</c:v>
                      </c:pt>
                      <c:pt idx="148">
                        <c:v>17933.1796875</c:v>
                      </c:pt>
                      <c:pt idx="149">
                        <c:v>17615.765625</c:v>
                      </c:pt>
                      <c:pt idx="150">
                        <c:v>14580.140625</c:v>
                      </c:pt>
                      <c:pt idx="151">
                        <c:v>11800.203125</c:v>
                      </c:pt>
                      <c:pt idx="152">
                        <c:v>11176.234375</c:v>
                      </c:pt>
                      <c:pt idx="153">
                        <c:v>14364.421875</c:v>
                      </c:pt>
                      <c:pt idx="154">
                        <c:v>13846.55078125</c:v>
                      </c:pt>
                      <c:pt idx="155">
                        <c:v>11991.86328125</c:v>
                      </c:pt>
                      <c:pt idx="156">
                        <c:v>11429.5</c:v>
                      </c:pt>
                      <c:pt idx="157">
                        <c:v>12757.484375</c:v>
                      </c:pt>
                      <c:pt idx="158">
                        <c:v>15518.48828125</c:v>
                      </c:pt>
                      <c:pt idx="159">
                        <c:v>15612.515625</c:v>
                      </c:pt>
                      <c:pt idx="160">
                        <c:v>15950.26171875</c:v>
                      </c:pt>
                      <c:pt idx="161">
                        <c:v>15181.203125</c:v>
                      </c:pt>
                      <c:pt idx="162">
                        <c:v>15424.39453125</c:v>
                      </c:pt>
                      <c:pt idx="163">
                        <c:v>13866.671875</c:v>
                      </c:pt>
                      <c:pt idx="164">
                        <c:v>13914.82421875</c:v>
                      </c:pt>
                      <c:pt idx="165">
                        <c:v>11027.02734375</c:v>
                      </c:pt>
                      <c:pt idx="166">
                        <c:v>11450.515625</c:v>
                      </c:pt>
                      <c:pt idx="167">
                        <c:v>9904.890625</c:v>
                      </c:pt>
                      <c:pt idx="168">
                        <c:v>9909.19140625</c:v>
                      </c:pt>
                      <c:pt idx="169">
                        <c:v>9624.74609375</c:v>
                      </c:pt>
                      <c:pt idx="170">
                        <c:v>11914.00390625</c:v>
                      </c:pt>
                      <c:pt idx="171">
                        <c:v>11995.09765625</c:v>
                      </c:pt>
                      <c:pt idx="172">
                        <c:v>11857.1171875</c:v>
                      </c:pt>
                      <c:pt idx="173">
                        <c:v>12424.4921875</c:v>
                      </c:pt>
                      <c:pt idx="174">
                        <c:v>10929</c:v>
                      </c:pt>
                      <c:pt idx="175">
                        <c:v>11002.3046875</c:v>
                      </c:pt>
                      <c:pt idx="176">
                        <c:v>12039.0859375</c:v>
                      </c:pt>
                      <c:pt idx="177">
                        <c:v>11332.5625</c:v>
                      </c:pt>
                      <c:pt idx="178">
                        <c:v>11644.7578125</c:v>
                      </c:pt>
                      <c:pt idx="179">
                        <c:v>11090.390625</c:v>
                      </c:pt>
                      <c:pt idx="180">
                        <c:v>8346.90625</c:v>
                      </c:pt>
                      <c:pt idx="181">
                        <c:v>7225.6171875</c:v>
                      </c:pt>
                      <c:pt idx="182">
                        <c:v>8156.14453125</c:v>
                      </c:pt>
                      <c:pt idx="183">
                        <c:v>8594.03515625</c:v>
                      </c:pt>
                      <c:pt idx="184">
                        <c:v>12559.47265625</c:v>
                      </c:pt>
                      <c:pt idx="185">
                        <c:v>12333.01171875</c:v>
                      </c:pt>
                      <c:pt idx="186">
                        <c:v>12426.30078125</c:v>
                      </c:pt>
                      <c:pt idx="187">
                        <c:v>11007.76171875</c:v>
                      </c:pt>
                      <c:pt idx="188">
                        <c:v>12267.3125</c:v>
                      </c:pt>
                      <c:pt idx="189">
                        <c:v>10229.765625</c:v>
                      </c:pt>
                      <c:pt idx="190">
                        <c:v>9655.140625</c:v>
                      </c:pt>
                      <c:pt idx="191">
                        <c:v>10722.12109375</c:v>
                      </c:pt>
                      <c:pt idx="192">
                        <c:v>12499.640625</c:v>
                      </c:pt>
                      <c:pt idx="193">
                        <c:v>10939.0390625</c:v>
                      </c:pt>
                      <c:pt idx="194">
                        <c:v>12257.44921875</c:v>
                      </c:pt>
                      <c:pt idx="195">
                        <c:v>9749.375</c:v>
                      </c:pt>
                      <c:pt idx="196">
                        <c:v>8874.9296875</c:v>
                      </c:pt>
                      <c:pt idx="197">
                        <c:v>11536.578125</c:v>
                      </c:pt>
                      <c:pt idx="198">
                        <c:v>11536.66015625</c:v>
                      </c:pt>
                      <c:pt idx="199">
                        <c:v>10857.15625</c:v>
                      </c:pt>
                      <c:pt idx="200">
                        <c:v>10996.99609375</c:v>
                      </c:pt>
                      <c:pt idx="201">
                        <c:v>11961.8828125</c:v>
                      </c:pt>
                      <c:pt idx="202">
                        <c:v>11455.27734375</c:v>
                      </c:pt>
                      <c:pt idx="203">
                        <c:v>12468.80078125</c:v>
                      </c:pt>
                      <c:pt idx="204">
                        <c:v>10720.4140625</c:v>
                      </c:pt>
                      <c:pt idx="205">
                        <c:v>9496.96875</c:v>
                      </c:pt>
                      <c:pt idx="206">
                        <c:v>10356.8671875</c:v>
                      </c:pt>
                      <c:pt idx="207">
                        <c:v>9093.37890625</c:v>
                      </c:pt>
                      <c:pt idx="208">
                        <c:v>12093.06640625</c:v>
                      </c:pt>
                      <c:pt idx="209">
                        <c:v>11229.4765625</c:v>
                      </c:pt>
                      <c:pt idx="210">
                        <c:v>14890.5546875</c:v>
                      </c:pt>
                      <c:pt idx="211">
                        <c:v>13290.26171875</c:v>
                      </c:pt>
                      <c:pt idx="212">
                        <c:v>14405.93359375</c:v>
                      </c:pt>
                      <c:pt idx="213">
                        <c:v>14753.19921875</c:v>
                      </c:pt>
                      <c:pt idx="214">
                        <c:v>14799.5078125</c:v>
                      </c:pt>
                      <c:pt idx="215">
                        <c:v>13649.6328125</c:v>
                      </c:pt>
                      <c:pt idx="216">
                        <c:v>12494.09375</c:v>
                      </c:pt>
                      <c:pt idx="217">
                        <c:v>12660.5390625</c:v>
                      </c:pt>
                      <c:pt idx="218">
                        <c:v>14991.9765625</c:v>
                      </c:pt>
                      <c:pt idx="219">
                        <c:v>14658.5078125</c:v>
                      </c:pt>
                      <c:pt idx="220">
                        <c:v>13769.46484375</c:v>
                      </c:pt>
                      <c:pt idx="221">
                        <c:v>15141.140625</c:v>
                      </c:pt>
                      <c:pt idx="222">
                        <c:v>14425.0703125</c:v>
                      </c:pt>
                      <c:pt idx="223">
                        <c:v>15318.03515625</c:v>
                      </c:pt>
                      <c:pt idx="224">
                        <c:v>14941.0078125</c:v>
                      </c:pt>
                      <c:pt idx="225">
                        <c:v>12707.40625</c:v>
                      </c:pt>
                      <c:pt idx="226">
                        <c:v>11372.640625</c:v>
                      </c:pt>
                      <c:pt idx="227">
                        <c:v>10771.51171875</c:v>
                      </c:pt>
                      <c:pt idx="228">
                        <c:v>12790.953125</c:v>
                      </c:pt>
                      <c:pt idx="229">
                        <c:v>15121.984375</c:v>
                      </c:pt>
                      <c:pt idx="230">
                        <c:v>15028.91015625</c:v>
                      </c:pt>
                      <c:pt idx="231">
                        <c:v>11818.3359375</c:v>
                      </c:pt>
                      <c:pt idx="232">
                        <c:v>15548.609375</c:v>
                      </c:pt>
                      <c:pt idx="233">
                        <c:v>14308.5390625</c:v>
                      </c:pt>
                      <c:pt idx="234">
                        <c:v>14941.8125</c:v>
                      </c:pt>
                      <c:pt idx="235">
                        <c:v>13708.2109375</c:v>
                      </c:pt>
                      <c:pt idx="236">
                        <c:v>12443.8984375</c:v>
                      </c:pt>
                      <c:pt idx="237">
                        <c:v>13390.68359375</c:v>
                      </c:pt>
                      <c:pt idx="238">
                        <c:v>15103.59375</c:v>
                      </c:pt>
                      <c:pt idx="239">
                        <c:v>13739.49609375</c:v>
                      </c:pt>
                      <c:pt idx="240">
                        <c:v>13703.80078125</c:v>
                      </c:pt>
                      <c:pt idx="241">
                        <c:v>12805.3984375</c:v>
                      </c:pt>
                      <c:pt idx="242">
                        <c:v>12893.73046875</c:v>
                      </c:pt>
                      <c:pt idx="243">
                        <c:v>12055.79296875</c:v>
                      </c:pt>
                      <c:pt idx="244">
                        <c:v>12037.15234375</c:v>
                      </c:pt>
                      <c:pt idx="245">
                        <c:v>11470.890625</c:v>
                      </c:pt>
                      <c:pt idx="246">
                        <c:v>11936.08203125</c:v>
                      </c:pt>
                      <c:pt idx="247">
                        <c:v>13036.3984375</c:v>
                      </c:pt>
                      <c:pt idx="248">
                        <c:v>12768.30078125</c:v>
                      </c:pt>
                      <c:pt idx="249">
                        <c:v>12029.1796875</c:v>
                      </c:pt>
                      <c:pt idx="250">
                        <c:v>13365.98828125</c:v>
                      </c:pt>
                      <c:pt idx="251">
                        <c:v>13394.85546875</c:v>
                      </c:pt>
                      <c:pt idx="252">
                        <c:v>13271.4921875</c:v>
                      </c:pt>
                      <c:pt idx="253">
                        <c:v>10792.515625</c:v>
                      </c:pt>
                      <c:pt idx="254">
                        <c:v>9336.25390625</c:v>
                      </c:pt>
                      <c:pt idx="255">
                        <c:v>12043.359375</c:v>
                      </c:pt>
                      <c:pt idx="256">
                        <c:v>11110.20703125</c:v>
                      </c:pt>
                      <c:pt idx="257">
                        <c:v>11591.21484375</c:v>
                      </c:pt>
                      <c:pt idx="258">
                        <c:v>12133.01171875</c:v>
                      </c:pt>
                      <c:pt idx="259">
                        <c:v>11975.203125</c:v>
                      </c:pt>
                      <c:pt idx="260">
                        <c:v>10828.37890625</c:v>
                      </c:pt>
                      <c:pt idx="261">
                        <c:v>11436.6796875</c:v>
                      </c:pt>
                      <c:pt idx="262">
                        <c:v>10838.7421875</c:v>
                      </c:pt>
                      <c:pt idx="263">
                        <c:v>8088.6015625</c:v>
                      </c:pt>
                      <c:pt idx="264">
                        <c:v>7921.3359375</c:v>
                      </c:pt>
                      <c:pt idx="265">
                        <c:v>11700.45703125</c:v>
                      </c:pt>
                      <c:pt idx="266">
                        <c:v>10729.953125</c:v>
                      </c:pt>
                      <c:pt idx="267">
                        <c:v>12018.16015625</c:v>
                      </c:pt>
                      <c:pt idx="268">
                        <c:v>10889.93359375</c:v>
                      </c:pt>
                      <c:pt idx="269">
                        <c:v>11384.09765625</c:v>
                      </c:pt>
                      <c:pt idx="270">
                        <c:v>13717.84375</c:v>
                      </c:pt>
                      <c:pt idx="271">
                        <c:v>15243.796875</c:v>
                      </c:pt>
                      <c:pt idx="272">
                        <c:v>13018.9921875</c:v>
                      </c:pt>
                      <c:pt idx="273">
                        <c:v>12228.55078125</c:v>
                      </c:pt>
                      <c:pt idx="274">
                        <c:v>14383.9296875</c:v>
                      </c:pt>
                      <c:pt idx="275">
                        <c:v>15485.01171875</c:v>
                      </c:pt>
                      <c:pt idx="276">
                        <c:v>15801.64453125</c:v>
                      </c:pt>
                      <c:pt idx="277">
                        <c:v>15548.75</c:v>
                      </c:pt>
                      <c:pt idx="278">
                        <c:v>15620.78125</c:v>
                      </c:pt>
                      <c:pt idx="279">
                        <c:v>14387.30859375</c:v>
                      </c:pt>
                      <c:pt idx="280">
                        <c:v>13359.40625</c:v>
                      </c:pt>
                      <c:pt idx="281">
                        <c:v>12978.109375</c:v>
                      </c:pt>
                      <c:pt idx="282">
                        <c:v>15064.4453125</c:v>
                      </c:pt>
                      <c:pt idx="283">
                        <c:v>15737.046875</c:v>
                      </c:pt>
                      <c:pt idx="284">
                        <c:v>15464.74609375</c:v>
                      </c:pt>
                      <c:pt idx="285">
                        <c:v>17315.24609375</c:v>
                      </c:pt>
                      <c:pt idx="286">
                        <c:v>16984.4765625</c:v>
                      </c:pt>
                      <c:pt idx="287">
                        <c:v>17372.77734375</c:v>
                      </c:pt>
                      <c:pt idx="288">
                        <c:v>17241.88671875</c:v>
                      </c:pt>
                      <c:pt idx="289">
                        <c:v>16759.953125</c:v>
                      </c:pt>
                      <c:pt idx="290">
                        <c:v>16400.52734375</c:v>
                      </c:pt>
                      <c:pt idx="291">
                        <c:v>17605.5703125</c:v>
                      </c:pt>
                      <c:pt idx="292">
                        <c:v>18127.3828125</c:v>
                      </c:pt>
                      <c:pt idx="293">
                        <c:v>16527.36328125</c:v>
                      </c:pt>
                      <c:pt idx="294">
                        <c:v>18095.77734375</c:v>
                      </c:pt>
                      <c:pt idx="295">
                        <c:v>17669.87109375</c:v>
                      </c:pt>
                      <c:pt idx="296">
                        <c:v>15669.234375</c:v>
                      </c:pt>
                      <c:pt idx="297">
                        <c:v>16612.0546875</c:v>
                      </c:pt>
                      <c:pt idx="298">
                        <c:v>16692.3984375</c:v>
                      </c:pt>
                      <c:pt idx="299">
                        <c:v>14508.3515625</c:v>
                      </c:pt>
                      <c:pt idx="300">
                        <c:v>12498.64453125</c:v>
                      </c:pt>
                      <c:pt idx="301">
                        <c:v>10940.1875</c:v>
                      </c:pt>
                      <c:pt idx="302">
                        <c:v>10065.59375</c:v>
                      </c:pt>
                      <c:pt idx="303">
                        <c:v>10053.1015625</c:v>
                      </c:pt>
                      <c:pt idx="304">
                        <c:v>9466.3515625</c:v>
                      </c:pt>
                      <c:pt idx="305">
                        <c:v>10030.2421875</c:v>
                      </c:pt>
                      <c:pt idx="306">
                        <c:v>11845.41796875</c:v>
                      </c:pt>
                      <c:pt idx="307">
                        <c:v>13484.08203125</c:v>
                      </c:pt>
                      <c:pt idx="308">
                        <c:v>12601.24609375</c:v>
                      </c:pt>
                      <c:pt idx="309">
                        <c:v>12574.8125</c:v>
                      </c:pt>
                      <c:pt idx="310">
                        <c:v>12038.84375</c:v>
                      </c:pt>
                      <c:pt idx="311">
                        <c:v>13730.42578125</c:v>
                      </c:pt>
                      <c:pt idx="312">
                        <c:v>13718.8203125</c:v>
                      </c:pt>
                      <c:pt idx="313">
                        <c:v>11911.65625</c:v>
                      </c:pt>
                      <c:pt idx="314">
                        <c:v>11157.23828125</c:v>
                      </c:pt>
                      <c:pt idx="315">
                        <c:v>13197.41796875</c:v>
                      </c:pt>
                      <c:pt idx="316">
                        <c:v>8695.3828125</c:v>
                      </c:pt>
                      <c:pt idx="317">
                        <c:v>13323.5390625</c:v>
                      </c:pt>
                      <c:pt idx="318">
                        <c:v>12524.4921875</c:v>
                      </c:pt>
                      <c:pt idx="319">
                        <c:v>12642.203125</c:v>
                      </c:pt>
                      <c:pt idx="320">
                        <c:v>11100.4296875</c:v>
                      </c:pt>
                      <c:pt idx="321">
                        <c:v>10108.0859375</c:v>
                      </c:pt>
                      <c:pt idx="322">
                        <c:v>9358.390625</c:v>
                      </c:pt>
                      <c:pt idx="323">
                        <c:v>9753.1796875</c:v>
                      </c:pt>
                      <c:pt idx="324">
                        <c:v>10136.984375</c:v>
                      </c:pt>
                      <c:pt idx="325">
                        <c:v>7748.5078125</c:v>
                      </c:pt>
                      <c:pt idx="326">
                        <c:v>11806.77734375</c:v>
                      </c:pt>
                      <c:pt idx="327">
                        <c:v>9927.1015625</c:v>
                      </c:pt>
                      <c:pt idx="328">
                        <c:v>8505.8046875</c:v>
                      </c:pt>
                      <c:pt idx="329">
                        <c:v>9625.390625</c:v>
                      </c:pt>
                      <c:pt idx="330">
                        <c:v>12960.71875</c:v>
                      </c:pt>
                      <c:pt idx="331">
                        <c:v>13000.42578125</c:v>
                      </c:pt>
                      <c:pt idx="332">
                        <c:v>13516.3671875</c:v>
                      </c:pt>
                      <c:pt idx="333">
                        <c:v>13327.53515625</c:v>
                      </c:pt>
                      <c:pt idx="334">
                        <c:v>13220.19140625</c:v>
                      </c:pt>
                      <c:pt idx="335">
                        <c:v>13275.2578125</c:v>
                      </c:pt>
                      <c:pt idx="336">
                        <c:v>12476.9140625</c:v>
                      </c:pt>
                      <c:pt idx="337">
                        <c:v>13291.47265625</c:v>
                      </c:pt>
                      <c:pt idx="338">
                        <c:v>13746.96875</c:v>
                      </c:pt>
                      <c:pt idx="339">
                        <c:v>11778.1171875</c:v>
                      </c:pt>
                      <c:pt idx="340">
                        <c:v>9154.65234375</c:v>
                      </c:pt>
                      <c:pt idx="341">
                        <c:v>9220.6640625</c:v>
                      </c:pt>
                      <c:pt idx="342">
                        <c:v>13739.6171875</c:v>
                      </c:pt>
                      <c:pt idx="343">
                        <c:v>13519.8828125</c:v>
                      </c:pt>
                      <c:pt idx="344">
                        <c:v>13076.83984375</c:v>
                      </c:pt>
                      <c:pt idx="345">
                        <c:v>16737.31640625</c:v>
                      </c:pt>
                      <c:pt idx="346">
                        <c:v>15779.49609375</c:v>
                      </c:pt>
                      <c:pt idx="347">
                        <c:v>14359.9609375</c:v>
                      </c:pt>
                      <c:pt idx="348">
                        <c:v>15682.22265625</c:v>
                      </c:pt>
                      <c:pt idx="349">
                        <c:v>16608.54296875</c:v>
                      </c:pt>
                      <c:pt idx="350">
                        <c:v>16381.1953125</c:v>
                      </c:pt>
                      <c:pt idx="351">
                        <c:v>16252.64453125</c:v>
                      </c:pt>
                      <c:pt idx="352">
                        <c:v>16318.48046875</c:v>
                      </c:pt>
                      <c:pt idx="353">
                        <c:v>17080.21484375</c:v>
                      </c:pt>
                      <c:pt idx="354">
                        <c:v>13349.1328125</c:v>
                      </c:pt>
                      <c:pt idx="355">
                        <c:v>11516.59765625</c:v>
                      </c:pt>
                      <c:pt idx="356">
                        <c:v>13255.5390625</c:v>
                      </c:pt>
                      <c:pt idx="357">
                        <c:v>15960.2421875</c:v>
                      </c:pt>
                      <c:pt idx="358">
                        <c:v>16515.99609375</c:v>
                      </c:pt>
                      <c:pt idx="359">
                        <c:v>16632.01953125</c:v>
                      </c:pt>
                      <c:pt idx="360">
                        <c:v>14142.515625</c:v>
                      </c:pt>
                      <c:pt idx="361">
                        <c:v>14311.4765625</c:v>
                      </c:pt>
                      <c:pt idx="362">
                        <c:v>14229.28515625</c:v>
                      </c:pt>
                      <c:pt idx="363">
                        <c:v>15423.453125</c:v>
                      </c:pt>
                      <c:pt idx="364">
                        <c:v>15142.2578125</c:v>
                      </c:pt>
                      <c:pt idx="365">
                        <c:v>13433.3984375</c:v>
                      </c:pt>
                      <c:pt idx="366">
                        <c:v>11507.890625</c:v>
                      </c:pt>
                      <c:pt idx="367">
                        <c:v>10486.87109375</c:v>
                      </c:pt>
                      <c:pt idx="368">
                        <c:v>11485.88671875</c:v>
                      </c:pt>
                      <c:pt idx="369">
                        <c:v>13650.875</c:v>
                      </c:pt>
                      <c:pt idx="370">
                        <c:v>13895.203125</c:v>
                      </c:pt>
                      <c:pt idx="371">
                        <c:v>15218.22265625</c:v>
                      </c:pt>
                      <c:pt idx="372">
                        <c:v>15019.4609375</c:v>
                      </c:pt>
                      <c:pt idx="373">
                        <c:v>14031.0390625</c:v>
                      </c:pt>
                      <c:pt idx="374">
                        <c:v>13097.71484375</c:v>
                      </c:pt>
                      <c:pt idx="375">
                        <c:v>12835.5703125</c:v>
                      </c:pt>
                      <c:pt idx="376">
                        <c:v>13399.515625</c:v>
                      </c:pt>
                      <c:pt idx="377">
                        <c:v>13134.4921875</c:v>
                      </c:pt>
                      <c:pt idx="378">
                        <c:v>13375.89453125</c:v>
                      </c:pt>
                      <c:pt idx="379">
                        <c:v>13222.67578125</c:v>
                      </c:pt>
                      <c:pt idx="380">
                        <c:v>12741.20703125</c:v>
                      </c:pt>
                      <c:pt idx="381">
                        <c:v>13166.29296875</c:v>
                      </c:pt>
                      <c:pt idx="382">
                        <c:v>13169.80859375</c:v>
                      </c:pt>
                      <c:pt idx="383">
                        <c:v>11698.5859375</c:v>
                      </c:pt>
                      <c:pt idx="384">
                        <c:v>13212.07421875</c:v>
                      </c:pt>
                      <c:pt idx="385">
                        <c:v>12744.01171875</c:v>
                      </c:pt>
                      <c:pt idx="386">
                        <c:v>10855.1328125</c:v>
                      </c:pt>
                      <c:pt idx="387">
                        <c:v>9990.8203125</c:v>
                      </c:pt>
                      <c:pt idx="388">
                        <c:v>9638.3984375</c:v>
                      </c:pt>
                      <c:pt idx="389">
                        <c:v>11608.45703125</c:v>
                      </c:pt>
                      <c:pt idx="390">
                        <c:v>14381.3125</c:v>
                      </c:pt>
                      <c:pt idx="391">
                        <c:v>14298.12890625</c:v>
                      </c:pt>
                      <c:pt idx="392">
                        <c:v>14898.25390625</c:v>
                      </c:pt>
                      <c:pt idx="393">
                        <c:v>12754.26171875</c:v>
                      </c:pt>
                      <c:pt idx="394">
                        <c:v>13539.0625</c:v>
                      </c:pt>
                      <c:pt idx="395">
                        <c:v>14637.10546875</c:v>
                      </c:pt>
                      <c:pt idx="396">
                        <c:v>14842.8125</c:v>
                      </c:pt>
                      <c:pt idx="397">
                        <c:v>13856.484375</c:v>
                      </c:pt>
                      <c:pt idx="398">
                        <c:v>14148.80078125</c:v>
                      </c:pt>
                      <c:pt idx="399">
                        <c:v>15165.2265625</c:v>
                      </c:pt>
                      <c:pt idx="400">
                        <c:v>14084.12109375</c:v>
                      </c:pt>
                      <c:pt idx="401">
                        <c:v>11352.04296875</c:v>
                      </c:pt>
                      <c:pt idx="402">
                        <c:v>13554.078125</c:v>
                      </c:pt>
                      <c:pt idx="403">
                        <c:v>12862.18359375</c:v>
                      </c:pt>
                      <c:pt idx="404">
                        <c:v>12991.76171875</c:v>
                      </c:pt>
                      <c:pt idx="405">
                        <c:v>15240.42578125</c:v>
                      </c:pt>
                      <c:pt idx="406">
                        <c:v>13306.484375</c:v>
                      </c:pt>
                      <c:pt idx="407">
                        <c:v>15101.79296875</c:v>
                      </c:pt>
                      <c:pt idx="408">
                        <c:v>14563.69140625</c:v>
                      </c:pt>
                      <c:pt idx="409">
                        <c:v>14163.1328125</c:v>
                      </c:pt>
                      <c:pt idx="410">
                        <c:v>15171.09375</c:v>
                      </c:pt>
                      <c:pt idx="411">
                        <c:v>14279.18359375</c:v>
                      </c:pt>
                      <c:pt idx="412">
                        <c:v>12998.98046875</c:v>
                      </c:pt>
                      <c:pt idx="413">
                        <c:v>12307.046875</c:v>
                      </c:pt>
                      <c:pt idx="414">
                        <c:v>12945.53125</c:v>
                      </c:pt>
                      <c:pt idx="415">
                        <c:v>11628.67578125</c:v>
                      </c:pt>
                      <c:pt idx="416">
                        <c:v>13482.33984375</c:v>
                      </c:pt>
                      <c:pt idx="417">
                        <c:v>13939.203125</c:v>
                      </c:pt>
                      <c:pt idx="418">
                        <c:v>12970.44921875</c:v>
                      </c:pt>
                      <c:pt idx="419">
                        <c:v>13209.859375</c:v>
                      </c:pt>
                      <c:pt idx="420">
                        <c:v>9283.66796875</c:v>
                      </c:pt>
                      <c:pt idx="421">
                        <c:v>7601.1171875</c:v>
                      </c:pt>
                      <c:pt idx="422">
                        <c:v>7503.015625</c:v>
                      </c:pt>
                      <c:pt idx="423">
                        <c:v>9356.78515625</c:v>
                      </c:pt>
                      <c:pt idx="424">
                        <c:v>9327.5390625</c:v>
                      </c:pt>
                      <c:pt idx="425">
                        <c:v>9127.15234375</c:v>
                      </c:pt>
                      <c:pt idx="426">
                        <c:v>6522.41015625</c:v>
                      </c:pt>
                      <c:pt idx="427">
                        <c:v>8202.5078125</c:v>
                      </c:pt>
                      <c:pt idx="428">
                        <c:v>9915.05078125</c:v>
                      </c:pt>
                      <c:pt idx="429">
                        <c:v>7479.8046875</c:v>
                      </c:pt>
                      <c:pt idx="430">
                        <c:v>7016.80078125</c:v>
                      </c:pt>
                      <c:pt idx="431">
                        <c:v>8224.33984375</c:v>
                      </c:pt>
                      <c:pt idx="432">
                        <c:v>9995.02734375</c:v>
                      </c:pt>
                      <c:pt idx="433">
                        <c:v>9596.7734375</c:v>
                      </c:pt>
                      <c:pt idx="434">
                        <c:v>7910.6796875</c:v>
                      </c:pt>
                      <c:pt idx="435">
                        <c:v>14435.6796875</c:v>
                      </c:pt>
                      <c:pt idx="436">
                        <c:v>12334.8671875</c:v>
                      </c:pt>
                      <c:pt idx="437">
                        <c:v>11676.03125</c:v>
                      </c:pt>
                      <c:pt idx="438">
                        <c:v>11988.0703125</c:v>
                      </c:pt>
                      <c:pt idx="439">
                        <c:v>11426.27734375</c:v>
                      </c:pt>
                      <c:pt idx="440">
                        <c:v>12672.6328125</c:v>
                      </c:pt>
                      <c:pt idx="441">
                        <c:v>14281.09375</c:v>
                      </c:pt>
                      <c:pt idx="442">
                        <c:v>13138.4453125</c:v>
                      </c:pt>
                      <c:pt idx="443">
                        <c:v>13255.8125</c:v>
                      </c:pt>
                      <c:pt idx="444">
                        <c:v>13035.296875</c:v>
                      </c:pt>
                      <c:pt idx="445">
                        <c:v>14601.609375</c:v>
                      </c:pt>
                      <c:pt idx="446">
                        <c:v>13797.8203125</c:v>
                      </c:pt>
                      <c:pt idx="447">
                        <c:v>14181.2734375</c:v>
                      </c:pt>
                      <c:pt idx="448">
                        <c:v>13282.703125</c:v>
                      </c:pt>
                      <c:pt idx="449">
                        <c:v>11853.921875</c:v>
                      </c:pt>
                      <c:pt idx="450">
                        <c:v>15255.484375</c:v>
                      </c:pt>
                      <c:pt idx="451">
                        <c:v>15019.40625</c:v>
                      </c:pt>
                      <c:pt idx="452">
                        <c:v>14007.8203125</c:v>
                      </c:pt>
                      <c:pt idx="453">
                        <c:v>13943.9609375</c:v>
                      </c:pt>
                      <c:pt idx="454">
                        <c:v>12518.34375</c:v>
                      </c:pt>
                      <c:pt idx="455">
                        <c:v>14282.375</c:v>
                      </c:pt>
                      <c:pt idx="456">
                        <c:v>12736.1953125</c:v>
                      </c:pt>
                      <c:pt idx="457">
                        <c:v>13601.5625</c:v>
                      </c:pt>
                      <c:pt idx="458">
                        <c:v>15036.8828125</c:v>
                      </c:pt>
                      <c:pt idx="459">
                        <c:v>14759.8046875</c:v>
                      </c:pt>
                      <c:pt idx="460">
                        <c:v>12514.4375</c:v>
                      </c:pt>
                      <c:pt idx="461">
                        <c:v>13524.09375</c:v>
                      </c:pt>
                      <c:pt idx="462">
                        <c:v>13321.8359375</c:v>
                      </c:pt>
                      <c:pt idx="463">
                        <c:v>15058.515625</c:v>
                      </c:pt>
                      <c:pt idx="464">
                        <c:v>15280.671875</c:v>
                      </c:pt>
                      <c:pt idx="465">
                        <c:v>14138.82421875</c:v>
                      </c:pt>
                      <c:pt idx="466">
                        <c:v>12825.92578125</c:v>
                      </c:pt>
                      <c:pt idx="467">
                        <c:v>13811.171875</c:v>
                      </c:pt>
                      <c:pt idx="468">
                        <c:v>12846.32421875</c:v>
                      </c:pt>
                      <c:pt idx="469">
                        <c:v>12830.70703125</c:v>
                      </c:pt>
                      <c:pt idx="470">
                        <c:v>11860.74609375</c:v>
                      </c:pt>
                      <c:pt idx="471">
                        <c:v>11741.875</c:v>
                      </c:pt>
                      <c:pt idx="472">
                        <c:v>13614.9375</c:v>
                      </c:pt>
                      <c:pt idx="473">
                        <c:v>12859.703125</c:v>
                      </c:pt>
                      <c:pt idx="474">
                        <c:v>13130.8359375</c:v>
                      </c:pt>
                      <c:pt idx="475">
                        <c:v>12326.84375</c:v>
                      </c:pt>
                      <c:pt idx="476">
                        <c:v>14021.859375</c:v>
                      </c:pt>
                      <c:pt idx="477">
                        <c:v>13330.49609375</c:v>
                      </c:pt>
                      <c:pt idx="478">
                        <c:v>11514.375</c:v>
                      </c:pt>
                      <c:pt idx="479">
                        <c:v>14155.6171875</c:v>
                      </c:pt>
                      <c:pt idx="480">
                        <c:v>12180.5703125</c:v>
                      </c:pt>
                      <c:pt idx="481">
                        <c:v>11509.83984375</c:v>
                      </c:pt>
                      <c:pt idx="482">
                        <c:v>12106.73828125</c:v>
                      </c:pt>
                      <c:pt idx="483">
                        <c:v>10575.66015625</c:v>
                      </c:pt>
                      <c:pt idx="484">
                        <c:v>9137.296875</c:v>
                      </c:pt>
                      <c:pt idx="485">
                        <c:v>10809.9921875</c:v>
                      </c:pt>
                      <c:pt idx="486">
                        <c:v>8808.0078125</c:v>
                      </c:pt>
                      <c:pt idx="487">
                        <c:v>8068.70703125</c:v>
                      </c:pt>
                      <c:pt idx="488">
                        <c:v>9341.453125</c:v>
                      </c:pt>
                      <c:pt idx="489">
                        <c:v>12599.62890625</c:v>
                      </c:pt>
                      <c:pt idx="490">
                        <c:v>12171.359375</c:v>
                      </c:pt>
                      <c:pt idx="491">
                        <c:v>10991.48828125</c:v>
                      </c:pt>
                      <c:pt idx="492">
                        <c:v>10006.11328125</c:v>
                      </c:pt>
                      <c:pt idx="493">
                        <c:v>9529.6328125</c:v>
                      </c:pt>
                      <c:pt idx="494">
                        <c:v>12334.06640625</c:v>
                      </c:pt>
                      <c:pt idx="495">
                        <c:v>13337.8671875</c:v>
                      </c:pt>
                      <c:pt idx="496">
                        <c:v>11248.92578125</c:v>
                      </c:pt>
                      <c:pt idx="497">
                        <c:v>12984.515625</c:v>
                      </c:pt>
                      <c:pt idx="498">
                        <c:v>12447.35546875</c:v>
                      </c:pt>
                      <c:pt idx="499">
                        <c:v>13196.1640625</c:v>
                      </c:pt>
                      <c:pt idx="500">
                        <c:v>14452.04296875</c:v>
                      </c:pt>
                      <c:pt idx="501">
                        <c:v>13679.5390625</c:v>
                      </c:pt>
                      <c:pt idx="502">
                        <c:v>14540.81640625</c:v>
                      </c:pt>
                      <c:pt idx="503">
                        <c:v>11727.859375</c:v>
                      </c:pt>
                      <c:pt idx="504">
                        <c:v>9660.37109375</c:v>
                      </c:pt>
                      <c:pt idx="505">
                        <c:v>11135.546875</c:v>
                      </c:pt>
                      <c:pt idx="506">
                        <c:v>14213.82421875</c:v>
                      </c:pt>
                      <c:pt idx="507">
                        <c:v>14835.796875</c:v>
                      </c:pt>
                      <c:pt idx="508">
                        <c:v>12413.53125</c:v>
                      </c:pt>
                      <c:pt idx="509">
                        <c:v>13557.09375</c:v>
                      </c:pt>
                      <c:pt idx="510">
                        <c:v>13291.77734375</c:v>
                      </c:pt>
                      <c:pt idx="511">
                        <c:v>13134.87890625</c:v>
                      </c:pt>
                      <c:pt idx="512">
                        <c:v>11738.5234375</c:v>
                      </c:pt>
                      <c:pt idx="513">
                        <c:v>11708.67578125</c:v>
                      </c:pt>
                      <c:pt idx="514">
                        <c:v>12446.453125</c:v>
                      </c:pt>
                      <c:pt idx="515">
                        <c:v>10094.33203125</c:v>
                      </c:pt>
                      <c:pt idx="516">
                        <c:v>9825.7109375</c:v>
                      </c:pt>
                      <c:pt idx="517">
                        <c:v>9944.13671875</c:v>
                      </c:pt>
                      <c:pt idx="518">
                        <c:v>11611.22265625</c:v>
                      </c:pt>
                      <c:pt idx="519">
                        <c:v>12911.46875</c:v>
                      </c:pt>
                      <c:pt idx="520">
                        <c:v>13211.73046875</c:v>
                      </c:pt>
                      <c:pt idx="521">
                        <c:v>11469.171875</c:v>
                      </c:pt>
                      <c:pt idx="522">
                        <c:v>11913.16015625</c:v>
                      </c:pt>
                      <c:pt idx="523">
                        <c:v>7742.50390625</c:v>
                      </c:pt>
                      <c:pt idx="524">
                        <c:v>9655.12890625</c:v>
                      </c:pt>
                      <c:pt idx="525">
                        <c:v>14958.53125</c:v>
                      </c:pt>
                      <c:pt idx="526">
                        <c:v>15016.75</c:v>
                      </c:pt>
                      <c:pt idx="527">
                        <c:v>13821.78125</c:v>
                      </c:pt>
                      <c:pt idx="528">
                        <c:v>13527.0859375</c:v>
                      </c:pt>
                      <c:pt idx="529">
                        <c:v>14873.734375</c:v>
                      </c:pt>
                      <c:pt idx="530">
                        <c:v>14607.5234375</c:v>
                      </c:pt>
                      <c:pt idx="531">
                        <c:v>13122.5703125</c:v>
                      </c:pt>
                      <c:pt idx="532">
                        <c:v>14435.60546875</c:v>
                      </c:pt>
                      <c:pt idx="533">
                        <c:v>13913.74609375</c:v>
                      </c:pt>
                      <c:pt idx="534">
                        <c:v>11975.0859375</c:v>
                      </c:pt>
                      <c:pt idx="535">
                        <c:v>14397.0390625</c:v>
                      </c:pt>
                      <c:pt idx="536">
                        <c:v>14648.265625</c:v>
                      </c:pt>
                      <c:pt idx="537">
                        <c:v>13750.0546875</c:v>
                      </c:pt>
                      <c:pt idx="538">
                        <c:v>13875.88671875</c:v>
                      </c:pt>
                      <c:pt idx="539">
                        <c:v>14911.9140625</c:v>
                      </c:pt>
                      <c:pt idx="540">
                        <c:v>17782.72265625</c:v>
                      </c:pt>
                      <c:pt idx="541">
                        <c:v>16327.7890625</c:v>
                      </c:pt>
                      <c:pt idx="542">
                        <c:v>16384.234375</c:v>
                      </c:pt>
                      <c:pt idx="543">
                        <c:v>16656.0390625</c:v>
                      </c:pt>
                      <c:pt idx="544">
                        <c:v>14155.12109375</c:v>
                      </c:pt>
                      <c:pt idx="545">
                        <c:v>13679.7890625</c:v>
                      </c:pt>
                      <c:pt idx="546">
                        <c:v>16866</c:v>
                      </c:pt>
                      <c:pt idx="547">
                        <c:v>17405.6171875</c:v>
                      </c:pt>
                      <c:pt idx="548">
                        <c:v>13889.62890625</c:v>
                      </c:pt>
                      <c:pt idx="549">
                        <c:v>12963.52734375</c:v>
                      </c:pt>
                      <c:pt idx="550">
                        <c:v>17172.94140625</c:v>
                      </c:pt>
                      <c:pt idx="551">
                        <c:v>17277.8046875</c:v>
                      </c:pt>
                      <c:pt idx="552">
                        <c:v>18418.0234375</c:v>
                      </c:pt>
                      <c:pt idx="553">
                        <c:v>17623.828125</c:v>
                      </c:pt>
                      <c:pt idx="554">
                        <c:v>18328.38671875</c:v>
                      </c:pt>
                      <c:pt idx="555">
                        <c:v>15461.484375</c:v>
                      </c:pt>
                      <c:pt idx="556">
                        <c:v>14916.78125</c:v>
                      </c:pt>
                      <c:pt idx="557">
                        <c:v>13697.546875</c:v>
                      </c:pt>
                      <c:pt idx="558">
                        <c:v>14266.1015625</c:v>
                      </c:pt>
                      <c:pt idx="559">
                        <c:v>14324.203125</c:v>
                      </c:pt>
                      <c:pt idx="560">
                        <c:v>16102.875</c:v>
                      </c:pt>
                      <c:pt idx="561">
                        <c:v>15209.328125</c:v>
                      </c:pt>
                      <c:pt idx="562">
                        <c:v>13837.2265625</c:v>
                      </c:pt>
                      <c:pt idx="563">
                        <c:v>14780.05859375</c:v>
                      </c:pt>
                      <c:pt idx="564">
                        <c:v>12458.55078125</c:v>
                      </c:pt>
                      <c:pt idx="565">
                        <c:v>11984.84375</c:v>
                      </c:pt>
                      <c:pt idx="566">
                        <c:v>15743.4140625</c:v>
                      </c:pt>
                      <c:pt idx="567">
                        <c:v>13787.6015625</c:v>
                      </c:pt>
                      <c:pt idx="568">
                        <c:v>13478.37109375</c:v>
                      </c:pt>
                      <c:pt idx="569">
                        <c:v>15301.8671875</c:v>
                      </c:pt>
                      <c:pt idx="570">
                        <c:v>10805.171875</c:v>
                      </c:pt>
                      <c:pt idx="571">
                        <c:v>10728.734375</c:v>
                      </c:pt>
                      <c:pt idx="572">
                        <c:v>12235.80859375</c:v>
                      </c:pt>
                      <c:pt idx="573">
                        <c:v>12736.1484375</c:v>
                      </c:pt>
                      <c:pt idx="574">
                        <c:v>12028.89453125</c:v>
                      </c:pt>
                      <c:pt idx="575">
                        <c:v>13120.0546875</c:v>
                      </c:pt>
                      <c:pt idx="576">
                        <c:v>10879.71484375</c:v>
                      </c:pt>
                      <c:pt idx="577">
                        <c:v>12551.6484375</c:v>
                      </c:pt>
                      <c:pt idx="578">
                        <c:v>13039.91796875</c:v>
                      </c:pt>
                      <c:pt idx="579">
                        <c:v>11736.8046875</c:v>
                      </c:pt>
                      <c:pt idx="580">
                        <c:v>10166.171875</c:v>
                      </c:pt>
                      <c:pt idx="581">
                        <c:v>10735.1328125</c:v>
                      </c:pt>
                      <c:pt idx="582">
                        <c:v>13111.99609375</c:v>
                      </c:pt>
                      <c:pt idx="583">
                        <c:v>13054.43359375</c:v>
                      </c:pt>
                      <c:pt idx="584">
                        <c:v>12851.109375</c:v>
                      </c:pt>
                      <c:pt idx="585">
                        <c:v>10803.89453125</c:v>
                      </c:pt>
                      <c:pt idx="586">
                        <c:v>11139.8046875</c:v>
                      </c:pt>
                      <c:pt idx="587">
                        <c:v>10270.96875</c:v>
                      </c:pt>
                      <c:pt idx="588">
                        <c:v>9925.60546875</c:v>
                      </c:pt>
                      <c:pt idx="589">
                        <c:v>11036.60546875</c:v>
                      </c:pt>
                      <c:pt idx="590">
                        <c:v>10314.7109375</c:v>
                      </c:pt>
                      <c:pt idx="591">
                        <c:v>9463.56640625</c:v>
                      </c:pt>
                      <c:pt idx="592">
                        <c:v>9645.75390625</c:v>
                      </c:pt>
                      <c:pt idx="593">
                        <c:v>10713.08203125</c:v>
                      </c:pt>
                      <c:pt idx="594">
                        <c:v>10195.171875</c:v>
                      </c:pt>
                      <c:pt idx="595">
                        <c:v>10559.14453125</c:v>
                      </c:pt>
                      <c:pt idx="596">
                        <c:v>8452.3359375</c:v>
                      </c:pt>
                      <c:pt idx="597">
                        <c:v>8257.546875</c:v>
                      </c:pt>
                      <c:pt idx="598">
                        <c:v>10544.61328125</c:v>
                      </c:pt>
                      <c:pt idx="599">
                        <c:v>10320.78125</c:v>
                      </c:pt>
                      <c:pt idx="600">
                        <c:v>16414.0234375</c:v>
                      </c:pt>
                      <c:pt idx="601">
                        <c:v>16112.203125</c:v>
                      </c:pt>
                      <c:pt idx="602">
                        <c:v>16442.06640625</c:v>
                      </c:pt>
                      <c:pt idx="603">
                        <c:v>17127.76171875</c:v>
                      </c:pt>
                      <c:pt idx="604">
                        <c:v>18185.953125</c:v>
                      </c:pt>
                      <c:pt idx="605">
                        <c:v>17607.73828125</c:v>
                      </c:pt>
                      <c:pt idx="606">
                        <c:v>15981.3046875</c:v>
                      </c:pt>
                      <c:pt idx="607">
                        <c:v>15230.50390625</c:v>
                      </c:pt>
                      <c:pt idx="608">
                        <c:v>15609.03125</c:v>
                      </c:pt>
                      <c:pt idx="609">
                        <c:v>18142.45703125</c:v>
                      </c:pt>
                      <c:pt idx="610">
                        <c:v>17034.625</c:v>
                      </c:pt>
                      <c:pt idx="611">
                        <c:v>18770.43359375</c:v>
                      </c:pt>
                      <c:pt idx="612">
                        <c:v>18843.23828125</c:v>
                      </c:pt>
                      <c:pt idx="613">
                        <c:v>18427.70703125</c:v>
                      </c:pt>
                      <c:pt idx="614">
                        <c:v>17776.55859375</c:v>
                      </c:pt>
                      <c:pt idx="615">
                        <c:v>16768.5859375</c:v>
                      </c:pt>
                      <c:pt idx="616">
                        <c:v>15882</c:v>
                      </c:pt>
                      <c:pt idx="617">
                        <c:v>15485.06640625</c:v>
                      </c:pt>
                      <c:pt idx="618">
                        <c:v>16106.73046875</c:v>
                      </c:pt>
                      <c:pt idx="619">
                        <c:v>16041.48046875</c:v>
                      </c:pt>
                      <c:pt idx="620">
                        <c:v>13515.69921875</c:v>
                      </c:pt>
                      <c:pt idx="621">
                        <c:v>13302.0859375</c:v>
                      </c:pt>
                      <c:pt idx="622">
                        <c:v>14108.78125</c:v>
                      </c:pt>
                      <c:pt idx="623">
                        <c:v>16725.08203125</c:v>
                      </c:pt>
                      <c:pt idx="624">
                        <c:v>16493.28515625</c:v>
                      </c:pt>
                      <c:pt idx="625">
                        <c:v>15366.55078125</c:v>
                      </c:pt>
                      <c:pt idx="626">
                        <c:v>16724.0859375</c:v>
                      </c:pt>
                      <c:pt idx="627">
                        <c:v>16624.33203125</c:v>
                      </c:pt>
                      <c:pt idx="628">
                        <c:v>16656.97265625</c:v>
                      </c:pt>
                      <c:pt idx="629">
                        <c:v>16373.83203125</c:v>
                      </c:pt>
                      <c:pt idx="630">
                        <c:v>9485.375</c:v>
                      </c:pt>
                      <c:pt idx="631">
                        <c:v>8014.203125</c:v>
                      </c:pt>
                      <c:pt idx="632">
                        <c:v>9318.65234375</c:v>
                      </c:pt>
                      <c:pt idx="633">
                        <c:v>10620.03125</c:v>
                      </c:pt>
                      <c:pt idx="634">
                        <c:v>9970.0078125</c:v>
                      </c:pt>
                      <c:pt idx="635">
                        <c:v>10292.50390625</c:v>
                      </c:pt>
                      <c:pt idx="636">
                        <c:v>11109.3046875</c:v>
                      </c:pt>
                      <c:pt idx="637">
                        <c:v>11073.8125</c:v>
                      </c:pt>
                      <c:pt idx="638">
                        <c:v>10651.5625</c:v>
                      </c:pt>
                      <c:pt idx="639">
                        <c:v>9302.98828125</c:v>
                      </c:pt>
                      <c:pt idx="640">
                        <c:v>10488.90625</c:v>
                      </c:pt>
                      <c:pt idx="641">
                        <c:v>11179.67578125</c:v>
                      </c:pt>
                      <c:pt idx="642">
                        <c:v>10137.953125</c:v>
                      </c:pt>
                      <c:pt idx="643">
                        <c:v>7498.078125</c:v>
                      </c:pt>
                      <c:pt idx="644">
                        <c:v>7469.09765625</c:v>
                      </c:pt>
                      <c:pt idx="645">
                        <c:v>9471.04296875</c:v>
                      </c:pt>
                      <c:pt idx="646">
                        <c:v>10001.078125</c:v>
                      </c:pt>
                      <c:pt idx="647">
                        <c:v>8173.2578125</c:v>
                      </c:pt>
                      <c:pt idx="648">
                        <c:v>10023.37109375</c:v>
                      </c:pt>
                      <c:pt idx="649">
                        <c:v>11741.8828125</c:v>
                      </c:pt>
                      <c:pt idx="650">
                        <c:v>10409.96484375</c:v>
                      </c:pt>
                      <c:pt idx="651">
                        <c:v>10187.7265625</c:v>
                      </c:pt>
                      <c:pt idx="652">
                        <c:v>10854.14453125</c:v>
                      </c:pt>
                      <c:pt idx="653">
                        <c:v>9181.14453125</c:v>
                      </c:pt>
                      <c:pt idx="654">
                        <c:v>8951.09765625</c:v>
                      </c:pt>
                      <c:pt idx="655">
                        <c:v>9255.5625</c:v>
                      </c:pt>
                      <c:pt idx="656">
                        <c:v>8094.8359375</c:v>
                      </c:pt>
                      <c:pt idx="657">
                        <c:v>9893.30078125</c:v>
                      </c:pt>
                      <c:pt idx="658">
                        <c:v>11387.84765625</c:v>
                      </c:pt>
                      <c:pt idx="659">
                        <c:v>11674.9296875</c:v>
                      </c:pt>
                      <c:pt idx="660">
                        <c:v>15205.0234375</c:v>
                      </c:pt>
                      <c:pt idx="661">
                        <c:v>14767.4140625</c:v>
                      </c:pt>
                      <c:pt idx="662">
                        <c:v>12851.125</c:v>
                      </c:pt>
                      <c:pt idx="663">
                        <c:v>12332.7734375</c:v>
                      </c:pt>
                      <c:pt idx="664">
                        <c:v>12964.37890625</c:v>
                      </c:pt>
                      <c:pt idx="665">
                        <c:v>13631.45703125</c:v>
                      </c:pt>
                      <c:pt idx="666">
                        <c:v>14543.484375</c:v>
                      </c:pt>
                      <c:pt idx="667">
                        <c:v>13020.7890625</c:v>
                      </c:pt>
                      <c:pt idx="668">
                        <c:v>14780.94140625</c:v>
                      </c:pt>
                      <c:pt idx="669">
                        <c:v>15304.52734375</c:v>
                      </c:pt>
                      <c:pt idx="670">
                        <c:v>12988.1875</c:v>
                      </c:pt>
                      <c:pt idx="671">
                        <c:v>12731.7421875</c:v>
                      </c:pt>
                      <c:pt idx="672">
                        <c:v>15100.10546875</c:v>
                      </c:pt>
                      <c:pt idx="673">
                        <c:v>12449.10546875</c:v>
                      </c:pt>
                      <c:pt idx="674">
                        <c:v>15191.92578125</c:v>
                      </c:pt>
                      <c:pt idx="675">
                        <c:v>11504.09375</c:v>
                      </c:pt>
                      <c:pt idx="676">
                        <c:v>9774.00390625</c:v>
                      </c:pt>
                      <c:pt idx="677">
                        <c:v>11508.140625</c:v>
                      </c:pt>
                      <c:pt idx="678">
                        <c:v>11100.68359375</c:v>
                      </c:pt>
                      <c:pt idx="679">
                        <c:v>11935.15234375</c:v>
                      </c:pt>
                      <c:pt idx="680">
                        <c:v>10122.46875</c:v>
                      </c:pt>
                      <c:pt idx="681">
                        <c:v>9410.8046875</c:v>
                      </c:pt>
                      <c:pt idx="682">
                        <c:v>11834.03125</c:v>
                      </c:pt>
                      <c:pt idx="683">
                        <c:v>12019.27734375</c:v>
                      </c:pt>
                      <c:pt idx="684">
                        <c:v>9595.7421875</c:v>
                      </c:pt>
                      <c:pt idx="685">
                        <c:v>8451.05078125</c:v>
                      </c:pt>
                      <c:pt idx="686">
                        <c:v>9805.80078125</c:v>
                      </c:pt>
                      <c:pt idx="687">
                        <c:v>12444.65625</c:v>
                      </c:pt>
                      <c:pt idx="688">
                        <c:v>10482.42578125</c:v>
                      </c:pt>
                      <c:pt idx="689">
                        <c:v>11584.390625</c:v>
                      </c:pt>
                      <c:pt idx="690">
                        <c:v>17136.3671875</c:v>
                      </c:pt>
                      <c:pt idx="691">
                        <c:v>16298.3828125</c:v>
                      </c:pt>
                      <c:pt idx="692">
                        <c:v>17542.18359375</c:v>
                      </c:pt>
                      <c:pt idx="693">
                        <c:v>14801.57421875</c:v>
                      </c:pt>
                      <c:pt idx="694">
                        <c:v>13078.45703125</c:v>
                      </c:pt>
                      <c:pt idx="695">
                        <c:v>12473.1484375</c:v>
                      </c:pt>
                      <c:pt idx="696">
                        <c:v>14438.8359375</c:v>
                      </c:pt>
                      <c:pt idx="697">
                        <c:v>17843.69921875</c:v>
                      </c:pt>
                      <c:pt idx="698">
                        <c:v>18053.4140625</c:v>
                      </c:pt>
                      <c:pt idx="699">
                        <c:v>13808.625</c:v>
                      </c:pt>
                      <c:pt idx="700">
                        <c:v>11603.921875</c:v>
                      </c:pt>
                      <c:pt idx="701">
                        <c:v>17501.8125</c:v>
                      </c:pt>
                      <c:pt idx="702">
                        <c:v>17434.21484375</c:v>
                      </c:pt>
                      <c:pt idx="703">
                        <c:v>16757.6875</c:v>
                      </c:pt>
                      <c:pt idx="704">
                        <c:v>15071.31640625</c:v>
                      </c:pt>
                      <c:pt idx="705">
                        <c:v>10943.22265625</c:v>
                      </c:pt>
                      <c:pt idx="706">
                        <c:v>9328.40234375</c:v>
                      </c:pt>
                      <c:pt idx="707">
                        <c:v>9440.640625</c:v>
                      </c:pt>
                      <c:pt idx="708">
                        <c:v>8173.16796875</c:v>
                      </c:pt>
                      <c:pt idx="709">
                        <c:v>9361.0234375</c:v>
                      </c:pt>
                      <c:pt idx="710">
                        <c:v>12484.234375</c:v>
                      </c:pt>
                      <c:pt idx="711">
                        <c:v>12677.1484375</c:v>
                      </c:pt>
                      <c:pt idx="712">
                        <c:v>10783.375</c:v>
                      </c:pt>
                      <c:pt idx="713">
                        <c:v>9113.62890625</c:v>
                      </c:pt>
                      <c:pt idx="714">
                        <c:v>8261.93359375</c:v>
                      </c:pt>
                      <c:pt idx="715">
                        <c:v>7770.7578125</c:v>
                      </c:pt>
                      <c:pt idx="716">
                        <c:v>7632.37890625</c:v>
                      </c:pt>
                      <c:pt idx="717">
                        <c:v>10220.1875</c:v>
                      </c:pt>
                      <c:pt idx="718">
                        <c:v>11570.6171875</c:v>
                      </c:pt>
                      <c:pt idx="719">
                        <c:v>12435.15625</c:v>
                      </c:pt>
                      <c:pt idx="720">
                        <c:v>11317.125</c:v>
                      </c:pt>
                      <c:pt idx="721">
                        <c:v>10553.640625</c:v>
                      </c:pt>
                      <c:pt idx="722">
                        <c:v>11176.890625</c:v>
                      </c:pt>
                      <c:pt idx="723">
                        <c:v>12174.984375</c:v>
                      </c:pt>
                      <c:pt idx="724">
                        <c:v>12426.9765625</c:v>
                      </c:pt>
                      <c:pt idx="725">
                        <c:v>11471.8203125</c:v>
                      </c:pt>
                      <c:pt idx="726">
                        <c:v>13179.3125</c:v>
                      </c:pt>
                      <c:pt idx="727">
                        <c:v>12208.4375</c:v>
                      </c:pt>
                      <c:pt idx="728">
                        <c:v>9759.15625</c:v>
                      </c:pt>
                      <c:pt idx="729">
                        <c:v>9425.8828125</c:v>
                      </c:pt>
                      <c:pt idx="730">
                        <c:v>12132.953125</c:v>
                      </c:pt>
                      <c:pt idx="731">
                        <c:v>11485.1015625</c:v>
                      </c:pt>
                      <c:pt idx="732">
                        <c:v>8787.0546875</c:v>
                      </c:pt>
                      <c:pt idx="733">
                        <c:v>12504.2734375</c:v>
                      </c:pt>
                      <c:pt idx="734">
                        <c:v>12574.3515625</c:v>
                      </c:pt>
                      <c:pt idx="735">
                        <c:v>16135.55859375</c:v>
                      </c:pt>
                      <c:pt idx="736">
                        <c:v>15155.65625</c:v>
                      </c:pt>
                      <c:pt idx="737">
                        <c:v>16679.91796875</c:v>
                      </c:pt>
                      <c:pt idx="738">
                        <c:v>12029.421875</c:v>
                      </c:pt>
                      <c:pt idx="739">
                        <c:v>10442.85546875</c:v>
                      </c:pt>
                      <c:pt idx="740">
                        <c:v>9962.90625</c:v>
                      </c:pt>
                      <c:pt idx="741">
                        <c:v>12238.609375</c:v>
                      </c:pt>
                      <c:pt idx="742">
                        <c:v>15753.59375</c:v>
                      </c:pt>
                      <c:pt idx="743">
                        <c:v>16635.77734375</c:v>
                      </c:pt>
                      <c:pt idx="744">
                        <c:v>16753.49609375</c:v>
                      </c:pt>
                      <c:pt idx="745">
                        <c:v>12487.09765625</c:v>
                      </c:pt>
                      <c:pt idx="746">
                        <c:v>10656.47265625</c:v>
                      </c:pt>
                      <c:pt idx="747">
                        <c:v>16694.23046875</c:v>
                      </c:pt>
                      <c:pt idx="748">
                        <c:v>16782.3828125</c:v>
                      </c:pt>
                      <c:pt idx="749">
                        <c:v>14879.23828125</c:v>
                      </c:pt>
                      <c:pt idx="750">
                        <c:v>15827.0078125</c:v>
                      </c:pt>
                      <c:pt idx="751">
                        <c:v>15208.4453125</c:v>
                      </c:pt>
                      <c:pt idx="752">
                        <c:v>16050.12109375</c:v>
                      </c:pt>
                      <c:pt idx="753">
                        <c:v>15013.796875</c:v>
                      </c:pt>
                      <c:pt idx="754">
                        <c:v>13710.21875</c:v>
                      </c:pt>
                      <c:pt idx="755">
                        <c:v>14142.953125</c:v>
                      </c:pt>
                      <c:pt idx="756">
                        <c:v>15197.3203125</c:v>
                      </c:pt>
                      <c:pt idx="757">
                        <c:v>15915.54296875</c:v>
                      </c:pt>
                      <c:pt idx="758">
                        <c:v>12211.30859375</c:v>
                      </c:pt>
                      <c:pt idx="759">
                        <c:v>10268.17578125</c:v>
                      </c:pt>
                      <c:pt idx="760">
                        <c:v>12419.6015625</c:v>
                      </c:pt>
                      <c:pt idx="761">
                        <c:v>14977.515625</c:v>
                      </c:pt>
                      <c:pt idx="762">
                        <c:v>15104.203125</c:v>
                      </c:pt>
                      <c:pt idx="763">
                        <c:v>15129.765625</c:v>
                      </c:pt>
                      <c:pt idx="764">
                        <c:v>15499.6640625</c:v>
                      </c:pt>
                      <c:pt idx="765">
                        <c:v>13075.140625</c:v>
                      </c:pt>
                      <c:pt idx="766">
                        <c:v>13571.765625</c:v>
                      </c:pt>
                      <c:pt idx="767">
                        <c:v>13057.55078125</c:v>
                      </c:pt>
                      <c:pt idx="768">
                        <c:v>12674.09375</c:v>
                      </c:pt>
                      <c:pt idx="769">
                        <c:v>12333.6171875</c:v>
                      </c:pt>
                      <c:pt idx="770">
                        <c:v>9168.4140625</c:v>
                      </c:pt>
                      <c:pt idx="771">
                        <c:v>8678.4453125</c:v>
                      </c:pt>
                      <c:pt idx="772">
                        <c:v>10727.046875</c:v>
                      </c:pt>
                      <c:pt idx="773">
                        <c:v>13583.78125</c:v>
                      </c:pt>
                      <c:pt idx="774">
                        <c:v>13603.5703125</c:v>
                      </c:pt>
                      <c:pt idx="775">
                        <c:v>12560.49609375</c:v>
                      </c:pt>
                      <c:pt idx="776">
                        <c:v>12563.09375</c:v>
                      </c:pt>
                      <c:pt idx="777">
                        <c:v>11943.1875</c:v>
                      </c:pt>
                      <c:pt idx="778">
                        <c:v>11692.23046875</c:v>
                      </c:pt>
                      <c:pt idx="779">
                        <c:v>13383.91015625</c:v>
                      </c:pt>
                      <c:pt idx="780">
                        <c:v>17376.62890625</c:v>
                      </c:pt>
                      <c:pt idx="781">
                        <c:v>17378.9375</c:v>
                      </c:pt>
                      <c:pt idx="782">
                        <c:v>17215.7421875</c:v>
                      </c:pt>
                      <c:pt idx="783">
                        <c:v>14061.53515625</c:v>
                      </c:pt>
                      <c:pt idx="784">
                        <c:v>15685.37109375</c:v>
                      </c:pt>
                      <c:pt idx="785">
                        <c:v>15742.828125</c:v>
                      </c:pt>
                      <c:pt idx="786">
                        <c:v>17208.62109375</c:v>
                      </c:pt>
                      <c:pt idx="787">
                        <c:v>18369.515625</c:v>
                      </c:pt>
                      <c:pt idx="788">
                        <c:v>16903.60546875</c:v>
                      </c:pt>
                      <c:pt idx="789">
                        <c:v>16687.296875</c:v>
                      </c:pt>
                      <c:pt idx="790">
                        <c:v>17756.265625</c:v>
                      </c:pt>
                      <c:pt idx="791">
                        <c:v>18524.578125</c:v>
                      </c:pt>
                      <c:pt idx="792">
                        <c:v>17243.3125</c:v>
                      </c:pt>
                      <c:pt idx="793">
                        <c:v>14385.67578125</c:v>
                      </c:pt>
                      <c:pt idx="794">
                        <c:v>13128.23046875</c:v>
                      </c:pt>
                      <c:pt idx="795">
                        <c:v>15655.79296875</c:v>
                      </c:pt>
                      <c:pt idx="796">
                        <c:v>13291.59375</c:v>
                      </c:pt>
                      <c:pt idx="797">
                        <c:v>11577.60546875</c:v>
                      </c:pt>
                      <c:pt idx="798">
                        <c:v>9961.66015625</c:v>
                      </c:pt>
                      <c:pt idx="799">
                        <c:v>10668.72265625</c:v>
                      </c:pt>
                      <c:pt idx="800">
                        <c:v>12894.50390625</c:v>
                      </c:pt>
                      <c:pt idx="801">
                        <c:v>13901.5546875</c:v>
                      </c:pt>
                      <c:pt idx="802">
                        <c:v>14086.8046875</c:v>
                      </c:pt>
                      <c:pt idx="803">
                        <c:v>15002.8046875</c:v>
                      </c:pt>
                      <c:pt idx="804">
                        <c:v>11494.88671875</c:v>
                      </c:pt>
                      <c:pt idx="805">
                        <c:v>15518.265625</c:v>
                      </c:pt>
                      <c:pt idx="806">
                        <c:v>15317.37109375</c:v>
                      </c:pt>
                      <c:pt idx="807">
                        <c:v>14721.48828125</c:v>
                      </c:pt>
                      <c:pt idx="808">
                        <c:v>13440.76953125</c:v>
                      </c:pt>
                      <c:pt idx="809">
                        <c:v>14070.09375</c:v>
                      </c:pt>
                      <c:pt idx="810">
                        <c:v>11306.22265625</c:v>
                      </c:pt>
                      <c:pt idx="811">
                        <c:v>10715.70703125</c:v>
                      </c:pt>
                      <c:pt idx="812">
                        <c:v>9983.5078125</c:v>
                      </c:pt>
                      <c:pt idx="813">
                        <c:v>10574.296875</c:v>
                      </c:pt>
                      <c:pt idx="814">
                        <c:v>9035.8984375</c:v>
                      </c:pt>
                      <c:pt idx="815">
                        <c:v>7680.6328125</c:v>
                      </c:pt>
                      <c:pt idx="816">
                        <c:v>7173.015625</c:v>
                      </c:pt>
                      <c:pt idx="817">
                        <c:v>8947.765625</c:v>
                      </c:pt>
                      <c:pt idx="818">
                        <c:v>9875.08984375</c:v>
                      </c:pt>
                      <c:pt idx="819">
                        <c:v>8230.95703125</c:v>
                      </c:pt>
                      <c:pt idx="820">
                        <c:v>9972.21484375</c:v>
                      </c:pt>
                      <c:pt idx="821">
                        <c:v>10298.59375</c:v>
                      </c:pt>
                      <c:pt idx="822">
                        <c:v>10781.65234375</c:v>
                      </c:pt>
                      <c:pt idx="823">
                        <c:v>9916.9765625</c:v>
                      </c:pt>
                      <c:pt idx="824">
                        <c:v>8702.34765625</c:v>
                      </c:pt>
                      <c:pt idx="825">
                        <c:v>14159.7578125</c:v>
                      </c:pt>
                      <c:pt idx="826">
                        <c:v>14224.671875</c:v>
                      </c:pt>
                      <c:pt idx="827">
                        <c:v>13769.09765625</c:v>
                      </c:pt>
                      <c:pt idx="828">
                        <c:v>13107.27734375</c:v>
                      </c:pt>
                      <c:pt idx="829">
                        <c:v>13367.5703125</c:v>
                      </c:pt>
                      <c:pt idx="830">
                        <c:v>14133.05859375</c:v>
                      </c:pt>
                      <c:pt idx="831">
                        <c:v>13214.359375</c:v>
                      </c:pt>
                      <c:pt idx="832">
                        <c:v>12533.6640625</c:v>
                      </c:pt>
                      <c:pt idx="833">
                        <c:v>13381.5859375</c:v>
                      </c:pt>
                      <c:pt idx="834">
                        <c:v>12704.86328125</c:v>
                      </c:pt>
                      <c:pt idx="835">
                        <c:v>12438.8203125</c:v>
                      </c:pt>
                      <c:pt idx="836">
                        <c:v>12657.6484375</c:v>
                      </c:pt>
                      <c:pt idx="837">
                        <c:v>14072.171875</c:v>
                      </c:pt>
                      <c:pt idx="838">
                        <c:v>13031.89453125</c:v>
                      </c:pt>
                      <c:pt idx="839">
                        <c:v>13762.234375</c:v>
                      </c:pt>
                      <c:pt idx="840">
                        <c:v>9102.3515625</c:v>
                      </c:pt>
                      <c:pt idx="841">
                        <c:v>7339.578125</c:v>
                      </c:pt>
                      <c:pt idx="842">
                        <c:v>3189.0078125</c:v>
                      </c:pt>
                      <c:pt idx="843">
                        <c:v>10258.9765625</c:v>
                      </c:pt>
                      <c:pt idx="844">
                        <c:v>10395.0859375</c:v>
                      </c:pt>
                      <c:pt idx="845">
                        <c:v>9737.2109375</c:v>
                      </c:pt>
                      <c:pt idx="846">
                        <c:v>8149.015625</c:v>
                      </c:pt>
                      <c:pt idx="847">
                        <c:v>6800.0234375</c:v>
                      </c:pt>
                      <c:pt idx="848">
                        <c:v>7133.0546875</c:v>
                      </c:pt>
                      <c:pt idx="849">
                        <c:v>6682.0390625</c:v>
                      </c:pt>
                      <c:pt idx="850">
                        <c:v>6765.53125</c:v>
                      </c:pt>
                      <c:pt idx="851">
                        <c:v>4775.421875</c:v>
                      </c:pt>
                      <c:pt idx="852">
                        <c:v>7553.4609375</c:v>
                      </c:pt>
                      <c:pt idx="853">
                        <c:v>7438.53125</c:v>
                      </c:pt>
                      <c:pt idx="854">
                        <c:v>8599.0234375</c:v>
                      </c:pt>
                      <c:pt idx="855">
                        <c:v>14637.34375</c:v>
                      </c:pt>
                      <c:pt idx="856">
                        <c:v>14473.41796875</c:v>
                      </c:pt>
                      <c:pt idx="857">
                        <c:v>12924.04296875</c:v>
                      </c:pt>
                      <c:pt idx="858">
                        <c:v>10535.87109375</c:v>
                      </c:pt>
                      <c:pt idx="859">
                        <c:v>8992.95703125</c:v>
                      </c:pt>
                      <c:pt idx="860">
                        <c:v>8359.68359375</c:v>
                      </c:pt>
                      <c:pt idx="861">
                        <c:v>8226.66015625</c:v>
                      </c:pt>
                      <c:pt idx="862">
                        <c:v>9769.234375</c:v>
                      </c:pt>
                      <c:pt idx="863">
                        <c:v>11744.58984375</c:v>
                      </c:pt>
                      <c:pt idx="864">
                        <c:v>13463.59765625</c:v>
                      </c:pt>
                      <c:pt idx="865">
                        <c:v>14485.21875</c:v>
                      </c:pt>
                      <c:pt idx="866">
                        <c:v>14706.7890625</c:v>
                      </c:pt>
                      <c:pt idx="867">
                        <c:v>12634.41015625</c:v>
                      </c:pt>
                      <c:pt idx="868">
                        <c:v>14897.62109375</c:v>
                      </c:pt>
                      <c:pt idx="869">
                        <c:v>14887.4921875</c:v>
                      </c:pt>
                      <c:pt idx="870">
                        <c:v>16012.14453125</c:v>
                      </c:pt>
                      <c:pt idx="871">
                        <c:v>14311.7734375</c:v>
                      </c:pt>
                      <c:pt idx="872">
                        <c:v>14623.1328125</c:v>
                      </c:pt>
                      <c:pt idx="873">
                        <c:v>14495.5234375</c:v>
                      </c:pt>
                      <c:pt idx="874">
                        <c:v>12164.60546875</c:v>
                      </c:pt>
                      <c:pt idx="875">
                        <c:v>11778.328125</c:v>
                      </c:pt>
                      <c:pt idx="876">
                        <c:v>14931.69921875</c:v>
                      </c:pt>
                      <c:pt idx="877">
                        <c:v>15223.859375</c:v>
                      </c:pt>
                      <c:pt idx="878">
                        <c:v>11323.41796875</c:v>
                      </c:pt>
                      <c:pt idx="879">
                        <c:v>10429.06640625</c:v>
                      </c:pt>
                      <c:pt idx="880">
                        <c:v>13864.578125</c:v>
                      </c:pt>
                      <c:pt idx="881">
                        <c:v>13801.81640625</c:v>
                      </c:pt>
                      <c:pt idx="882">
                        <c:v>14300.3828125</c:v>
                      </c:pt>
                      <c:pt idx="883">
                        <c:v>15742.34375</c:v>
                      </c:pt>
                      <c:pt idx="884">
                        <c:v>15775.8828125</c:v>
                      </c:pt>
                      <c:pt idx="885">
                        <c:v>12708.7421875</c:v>
                      </c:pt>
                      <c:pt idx="886">
                        <c:v>12443.53515625</c:v>
                      </c:pt>
                      <c:pt idx="887">
                        <c:v>11834.96875</c:v>
                      </c:pt>
                      <c:pt idx="888">
                        <c:v>12154.8359375</c:v>
                      </c:pt>
                      <c:pt idx="889">
                        <c:v>13116.93359375</c:v>
                      </c:pt>
                      <c:pt idx="890">
                        <c:v>11630.75</c:v>
                      </c:pt>
                      <c:pt idx="891">
                        <c:v>11507.23828125</c:v>
                      </c:pt>
                      <c:pt idx="892">
                        <c:v>13231.21875</c:v>
                      </c:pt>
                      <c:pt idx="893">
                        <c:v>11723.2890625</c:v>
                      </c:pt>
                      <c:pt idx="894">
                        <c:v>10226.13671875</c:v>
                      </c:pt>
                      <c:pt idx="895">
                        <c:v>9139.12890625</c:v>
                      </c:pt>
                      <c:pt idx="896">
                        <c:v>10298.6171875</c:v>
                      </c:pt>
                      <c:pt idx="897">
                        <c:v>12234.98828125</c:v>
                      </c:pt>
                      <c:pt idx="898">
                        <c:v>10794.37109375</c:v>
                      </c:pt>
                      <c:pt idx="899">
                        <c:v>10461.49609375</c:v>
                      </c:pt>
                      <c:pt idx="900">
                        <c:v>11704.125</c:v>
                      </c:pt>
                      <c:pt idx="901">
                        <c:v>12352.4453125</c:v>
                      </c:pt>
                      <c:pt idx="902">
                        <c:v>10716.92578125</c:v>
                      </c:pt>
                      <c:pt idx="903">
                        <c:v>12812.57421875</c:v>
                      </c:pt>
                      <c:pt idx="904">
                        <c:v>12767.8984375</c:v>
                      </c:pt>
                      <c:pt idx="905">
                        <c:v>12041.4453125</c:v>
                      </c:pt>
                      <c:pt idx="906">
                        <c:v>10140.5625</c:v>
                      </c:pt>
                      <c:pt idx="907">
                        <c:v>9951.6953125</c:v>
                      </c:pt>
                      <c:pt idx="908">
                        <c:v>11814.63671875</c:v>
                      </c:pt>
                      <c:pt idx="909">
                        <c:v>12522.890625</c:v>
                      </c:pt>
                      <c:pt idx="910">
                        <c:v>10835.30859375</c:v>
                      </c:pt>
                      <c:pt idx="911">
                        <c:v>10424.421875</c:v>
                      </c:pt>
                      <c:pt idx="912">
                        <c:v>10937.8125</c:v>
                      </c:pt>
                      <c:pt idx="913">
                        <c:v>10553.14453125</c:v>
                      </c:pt>
                      <c:pt idx="914">
                        <c:v>12478.9921875</c:v>
                      </c:pt>
                      <c:pt idx="915">
                        <c:v>10513.3046875</c:v>
                      </c:pt>
                      <c:pt idx="916">
                        <c:v>10565.453125</c:v>
                      </c:pt>
                      <c:pt idx="917">
                        <c:v>11305.2265625</c:v>
                      </c:pt>
                      <c:pt idx="918">
                        <c:v>12909.10546875</c:v>
                      </c:pt>
                      <c:pt idx="919">
                        <c:v>12540.40625</c:v>
                      </c:pt>
                      <c:pt idx="920">
                        <c:v>10757.26953125</c:v>
                      </c:pt>
                      <c:pt idx="921">
                        <c:v>8890.1484375</c:v>
                      </c:pt>
                      <c:pt idx="922">
                        <c:v>7878.94140625</c:v>
                      </c:pt>
                      <c:pt idx="923">
                        <c:v>8231.9453125</c:v>
                      </c:pt>
                      <c:pt idx="924">
                        <c:v>10660.89453125</c:v>
                      </c:pt>
                      <c:pt idx="925">
                        <c:v>10276.91796875</c:v>
                      </c:pt>
                      <c:pt idx="926">
                        <c:v>11813.6875</c:v>
                      </c:pt>
                      <c:pt idx="927">
                        <c:v>11675.2421875</c:v>
                      </c:pt>
                      <c:pt idx="928">
                        <c:v>11839.56640625</c:v>
                      </c:pt>
                      <c:pt idx="929">
                        <c:v>11315.359375</c:v>
                      </c:pt>
                      <c:pt idx="930">
                        <c:v>11955.08984375</c:v>
                      </c:pt>
                      <c:pt idx="931">
                        <c:v>11265.91796875</c:v>
                      </c:pt>
                      <c:pt idx="932">
                        <c:v>11195.27734375</c:v>
                      </c:pt>
                      <c:pt idx="933">
                        <c:v>10144.35546875</c:v>
                      </c:pt>
                      <c:pt idx="934">
                        <c:v>11196.72265625</c:v>
                      </c:pt>
                      <c:pt idx="935">
                        <c:v>12098.03515625</c:v>
                      </c:pt>
                      <c:pt idx="936">
                        <c:v>10905.83984375</c:v>
                      </c:pt>
                      <c:pt idx="937">
                        <c:v>8485.8203125</c:v>
                      </c:pt>
                      <c:pt idx="938">
                        <c:v>8618.01953125</c:v>
                      </c:pt>
                      <c:pt idx="939">
                        <c:v>11112.63671875</c:v>
                      </c:pt>
                      <c:pt idx="940">
                        <c:v>9380.99609375</c:v>
                      </c:pt>
                      <c:pt idx="941">
                        <c:v>7847.8984375</c:v>
                      </c:pt>
                      <c:pt idx="942">
                        <c:v>7843.7734375</c:v>
                      </c:pt>
                      <c:pt idx="943">
                        <c:v>9857.53125</c:v>
                      </c:pt>
                      <c:pt idx="944">
                        <c:v>11280.44140625</c:v>
                      </c:pt>
                      <c:pt idx="945">
                        <c:v>13120.2578125</c:v>
                      </c:pt>
                      <c:pt idx="946">
                        <c:v>13282.62890625</c:v>
                      </c:pt>
                      <c:pt idx="947">
                        <c:v>12583.58984375</c:v>
                      </c:pt>
                      <c:pt idx="948">
                        <c:v>11806.234375</c:v>
                      </c:pt>
                      <c:pt idx="949">
                        <c:v>12023.45703125</c:v>
                      </c:pt>
                      <c:pt idx="950">
                        <c:v>11007.6953125</c:v>
                      </c:pt>
                      <c:pt idx="951">
                        <c:v>8847.80078125</c:v>
                      </c:pt>
                      <c:pt idx="952">
                        <c:v>9381.1328125</c:v>
                      </c:pt>
                      <c:pt idx="953">
                        <c:v>12707.75</c:v>
                      </c:pt>
                      <c:pt idx="954">
                        <c:v>9749.81640625</c:v>
                      </c:pt>
                      <c:pt idx="955">
                        <c:v>8263.09765625</c:v>
                      </c:pt>
                      <c:pt idx="956">
                        <c:v>12749.734375</c:v>
                      </c:pt>
                      <c:pt idx="957">
                        <c:v>11945.26171875</c:v>
                      </c:pt>
                      <c:pt idx="958">
                        <c:v>12339.7578125</c:v>
                      </c:pt>
                      <c:pt idx="959">
                        <c:v>13458.67578125</c:v>
                      </c:pt>
                      <c:pt idx="960">
                        <c:v>12707.640625</c:v>
                      </c:pt>
                      <c:pt idx="961">
                        <c:v>13684.328125</c:v>
                      </c:pt>
                      <c:pt idx="962">
                        <c:v>12382.17578125</c:v>
                      </c:pt>
                      <c:pt idx="963">
                        <c:v>12122.1796875</c:v>
                      </c:pt>
                      <c:pt idx="964">
                        <c:v>11579.19921875</c:v>
                      </c:pt>
                      <c:pt idx="965">
                        <c:v>11634.390625</c:v>
                      </c:pt>
                      <c:pt idx="966">
                        <c:v>13226.3046875</c:v>
                      </c:pt>
                      <c:pt idx="967">
                        <c:v>12341.88671875</c:v>
                      </c:pt>
                      <c:pt idx="968">
                        <c:v>13249.984375</c:v>
                      </c:pt>
                      <c:pt idx="969">
                        <c:v>14135.59765625</c:v>
                      </c:pt>
                      <c:pt idx="970">
                        <c:v>12646.671875</c:v>
                      </c:pt>
                      <c:pt idx="971">
                        <c:v>11390.24609375</c:v>
                      </c:pt>
                      <c:pt idx="972">
                        <c:v>11760.8984375</c:v>
                      </c:pt>
                      <c:pt idx="973">
                        <c:v>13118.484375</c:v>
                      </c:pt>
                      <c:pt idx="974">
                        <c:v>14281.55859375</c:v>
                      </c:pt>
                      <c:pt idx="975">
                        <c:v>14367.9921875</c:v>
                      </c:pt>
                      <c:pt idx="976">
                        <c:v>14449.5</c:v>
                      </c:pt>
                      <c:pt idx="977">
                        <c:v>13925.95703125</c:v>
                      </c:pt>
                      <c:pt idx="978">
                        <c:v>14612.234375</c:v>
                      </c:pt>
                      <c:pt idx="979">
                        <c:v>14423.87890625</c:v>
                      </c:pt>
                      <c:pt idx="980">
                        <c:v>13866.45703125</c:v>
                      </c:pt>
                      <c:pt idx="981">
                        <c:v>11459.2890625</c:v>
                      </c:pt>
                      <c:pt idx="982">
                        <c:v>13685.3515625</c:v>
                      </c:pt>
                      <c:pt idx="983">
                        <c:v>14406.73046875</c:v>
                      </c:pt>
                      <c:pt idx="984">
                        <c:v>15187.0234375</c:v>
                      </c:pt>
                      <c:pt idx="985">
                        <c:v>14868.8125</c:v>
                      </c:pt>
                      <c:pt idx="986">
                        <c:v>14363.5625</c:v>
                      </c:pt>
                      <c:pt idx="987">
                        <c:v>14907.59765625</c:v>
                      </c:pt>
                      <c:pt idx="988">
                        <c:v>14174.60546875</c:v>
                      </c:pt>
                      <c:pt idx="989">
                        <c:v>13682.80078125</c:v>
                      </c:pt>
                      <c:pt idx="990">
                        <c:v>15284.1015625</c:v>
                      </c:pt>
                      <c:pt idx="991">
                        <c:v>14018.1171875</c:v>
                      </c:pt>
                      <c:pt idx="992">
                        <c:v>14819.75</c:v>
                      </c:pt>
                      <c:pt idx="993">
                        <c:v>14521.546875</c:v>
                      </c:pt>
                      <c:pt idx="994">
                        <c:v>13505.9609375</c:v>
                      </c:pt>
                      <c:pt idx="995">
                        <c:v>12916.3828125</c:v>
                      </c:pt>
                      <c:pt idx="996">
                        <c:v>13464.84375</c:v>
                      </c:pt>
                      <c:pt idx="997">
                        <c:v>15038.078125</c:v>
                      </c:pt>
                      <c:pt idx="998">
                        <c:v>14088.12109375</c:v>
                      </c:pt>
                      <c:pt idx="999">
                        <c:v>15289.2421875</c:v>
                      </c:pt>
                      <c:pt idx="1000">
                        <c:v>13184.78125</c:v>
                      </c:pt>
                      <c:pt idx="1001">
                        <c:v>14317.90625</c:v>
                      </c:pt>
                      <c:pt idx="1002">
                        <c:v>14240.6796875</c:v>
                      </c:pt>
                      <c:pt idx="1003">
                        <c:v>11372.015625</c:v>
                      </c:pt>
                      <c:pt idx="1004">
                        <c:v>14384.0234375</c:v>
                      </c:pt>
                      <c:pt idx="1005">
                        <c:v>11066.3359375</c:v>
                      </c:pt>
                      <c:pt idx="1006">
                        <c:v>10141.65625</c:v>
                      </c:pt>
                      <c:pt idx="1007">
                        <c:v>10724.29296875</c:v>
                      </c:pt>
                      <c:pt idx="1008">
                        <c:v>11314.75</c:v>
                      </c:pt>
                      <c:pt idx="1009">
                        <c:v>11596.125</c:v>
                      </c:pt>
                      <c:pt idx="1010">
                        <c:v>11364.40625</c:v>
                      </c:pt>
                      <c:pt idx="1011">
                        <c:v>11129.44140625</c:v>
                      </c:pt>
                      <c:pt idx="1012">
                        <c:v>11489.73828125</c:v>
                      </c:pt>
                      <c:pt idx="1013">
                        <c:v>13125.59765625</c:v>
                      </c:pt>
                      <c:pt idx="1014">
                        <c:v>12229.16796875</c:v>
                      </c:pt>
                      <c:pt idx="1015">
                        <c:v>12192.15625</c:v>
                      </c:pt>
                      <c:pt idx="1016">
                        <c:v>11649.37890625</c:v>
                      </c:pt>
                      <c:pt idx="1017">
                        <c:v>12831.37890625</c:v>
                      </c:pt>
                      <c:pt idx="1018">
                        <c:v>11754.21875</c:v>
                      </c:pt>
                      <c:pt idx="1019">
                        <c:v>12228.453125</c:v>
                      </c:pt>
                      <c:pt idx="1020">
                        <c:v>12712.71484375</c:v>
                      </c:pt>
                      <c:pt idx="1021">
                        <c:v>13169.31640625</c:v>
                      </c:pt>
                      <c:pt idx="1022">
                        <c:v>14710.56640625</c:v>
                      </c:pt>
                      <c:pt idx="1023">
                        <c:v>13007.63671875</c:v>
                      </c:pt>
                      <c:pt idx="1024">
                        <c:v>14284.30078125</c:v>
                      </c:pt>
                      <c:pt idx="1025">
                        <c:v>11883.58984375</c:v>
                      </c:pt>
                      <c:pt idx="1026">
                        <c:v>10698.390625</c:v>
                      </c:pt>
                      <c:pt idx="1027">
                        <c:v>10372.71875</c:v>
                      </c:pt>
                      <c:pt idx="1028">
                        <c:v>11209.78515625</c:v>
                      </c:pt>
                      <c:pt idx="1029">
                        <c:v>12848.96484375</c:v>
                      </c:pt>
                      <c:pt idx="1030">
                        <c:v>12829.203125</c:v>
                      </c:pt>
                      <c:pt idx="1031">
                        <c:v>12207.4453125</c:v>
                      </c:pt>
                      <c:pt idx="1032">
                        <c:v>11698.28125</c:v>
                      </c:pt>
                      <c:pt idx="1033">
                        <c:v>14270.078125</c:v>
                      </c:pt>
                      <c:pt idx="1034">
                        <c:v>13399.61328125</c:v>
                      </c:pt>
                      <c:pt idx="1035">
                        <c:v>9939.6875</c:v>
                      </c:pt>
                      <c:pt idx="1036">
                        <c:v>10496.2421875</c:v>
                      </c:pt>
                      <c:pt idx="1037">
                        <c:v>9966.421875</c:v>
                      </c:pt>
                      <c:pt idx="1038">
                        <c:v>10096.484375</c:v>
                      </c:pt>
                      <c:pt idx="1039">
                        <c:v>11111.38671875</c:v>
                      </c:pt>
                      <c:pt idx="1040">
                        <c:v>10046.3046875</c:v>
                      </c:pt>
                      <c:pt idx="1041">
                        <c:v>10285.921875</c:v>
                      </c:pt>
                      <c:pt idx="1042">
                        <c:v>10654.796875</c:v>
                      </c:pt>
                      <c:pt idx="1043">
                        <c:v>8920.31640625</c:v>
                      </c:pt>
                      <c:pt idx="1044">
                        <c:v>8712.57421875</c:v>
                      </c:pt>
                      <c:pt idx="1045">
                        <c:v>9347.19140625</c:v>
                      </c:pt>
                      <c:pt idx="1046">
                        <c:v>11231.4921875</c:v>
                      </c:pt>
                      <c:pt idx="1047">
                        <c:v>10624.84375</c:v>
                      </c:pt>
                      <c:pt idx="1048">
                        <c:v>9734.56640625</c:v>
                      </c:pt>
                      <c:pt idx="1049">
                        <c:v>9727.0078125</c:v>
                      </c:pt>
                      <c:pt idx="1050">
                        <c:v>16407.84765625</c:v>
                      </c:pt>
                      <c:pt idx="1051">
                        <c:v>15634.2890625</c:v>
                      </c:pt>
                      <c:pt idx="1052">
                        <c:v>13380.92578125</c:v>
                      </c:pt>
                      <c:pt idx="1053">
                        <c:v>12618.35546875</c:v>
                      </c:pt>
                      <c:pt idx="1054">
                        <c:v>13451.48046875</c:v>
                      </c:pt>
                      <c:pt idx="1055">
                        <c:v>12902.0859375</c:v>
                      </c:pt>
                      <c:pt idx="1056">
                        <c:v>13506.55078125</c:v>
                      </c:pt>
                      <c:pt idx="1057">
                        <c:v>15219.69921875</c:v>
                      </c:pt>
                      <c:pt idx="1058">
                        <c:v>16848.328125</c:v>
                      </c:pt>
                      <c:pt idx="1059">
                        <c:v>16506.37890625</c:v>
                      </c:pt>
                      <c:pt idx="1060">
                        <c:v>15453.23828125</c:v>
                      </c:pt>
                      <c:pt idx="1061">
                        <c:v>15626.1484375</c:v>
                      </c:pt>
                      <c:pt idx="1062">
                        <c:v>16325.9921875</c:v>
                      </c:pt>
                      <c:pt idx="1063">
                        <c:v>14829.765625</c:v>
                      </c:pt>
                      <c:pt idx="1064">
                        <c:v>13705.95703125</c:v>
                      </c:pt>
                      <c:pt idx="1065">
                        <c:v>14118.046875</c:v>
                      </c:pt>
                      <c:pt idx="1066">
                        <c:v>11761.37890625</c:v>
                      </c:pt>
                      <c:pt idx="1067">
                        <c:v>10769.26953125</c:v>
                      </c:pt>
                      <c:pt idx="1068">
                        <c:v>10465.2109375</c:v>
                      </c:pt>
                      <c:pt idx="1069">
                        <c:v>12556.21875</c:v>
                      </c:pt>
                      <c:pt idx="1070">
                        <c:v>13374.28515625</c:v>
                      </c:pt>
                      <c:pt idx="1071">
                        <c:v>12231.4140625</c:v>
                      </c:pt>
                      <c:pt idx="1072">
                        <c:v>12554.9765625</c:v>
                      </c:pt>
                      <c:pt idx="1073">
                        <c:v>13076.0078125</c:v>
                      </c:pt>
                      <c:pt idx="1074">
                        <c:v>11657.21875</c:v>
                      </c:pt>
                      <c:pt idx="1075">
                        <c:v>11148.61328125</c:v>
                      </c:pt>
                      <c:pt idx="1076">
                        <c:v>11638.5234375</c:v>
                      </c:pt>
                      <c:pt idx="1077">
                        <c:v>13537.484375</c:v>
                      </c:pt>
                      <c:pt idx="1078">
                        <c:v>12959.31640625</c:v>
                      </c:pt>
                      <c:pt idx="1079">
                        <c:v>11086.52734375</c:v>
                      </c:pt>
                      <c:pt idx="1080">
                        <c:v>8924.7109375</c:v>
                      </c:pt>
                      <c:pt idx="1081">
                        <c:v>7225.59765625</c:v>
                      </c:pt>
                      <c:pt idx="1082">
                        <c:v>8780.25</c:v>
                      </c:pt>
                      <c:pt idx="1083">
                        <c:v>8675.10546875</c:v>
                      </c:pt>
                      <c:pt idx="1084">
                        <c:v>7105.046875</c:v>
                      </c:pt>
                      <c:pt idx="1085">
                        <c:v>6400.171875</c:v>
                      </c:pt>
                      <c:pt idx="1086">
                        <c:v>8557.73046875</c:v>
                      </c:pt>
                      <c:pt idx="1087">
                        <c:v>9351.80859375</c:v>
                      </c:pt>
                      <c:pt idx="1088">
                        <c:v>6454.3359375</c:v>
                      </c:pt>
                      <c:pt idx="1089">
                        <c:v>4899.87109375</c:v>
                      </c:pt>
                      <c:pt idx="1090">
                        <c:v>5722.76953125</c:v>
                      </c:pt>
                      <c:pt idx="1091">
                        <c:v>8373.21875</c:v>
                      </c:pt>
                      <c:pt idx="1092">
                        <c:v>9398.390625</c:v>
                      </c:pt>
                      <c:pt idx="1093">
                        <c:v>7186.875</c:v>
                      </c:pt>
                      <c:pt idx="1094">
                        <c:v>8151.140625</c:v>
                      </c:pt>
                      <c:pt idx="1095">
                        <c:v>12532.83203125</c:v>
                      </c:pt>
                      <c:pt idx="1096">
                        <c:v>11879</c:v>
                      </c:pt>
                      <c:pt idx="1097">
                        <c:v>10648.234375</c:v>
                      </c:pt>
                      <c:pt idx="1098">
                        <c:v>12501.63671875</c:v>
                      </c:pt>
                      <c:pt idx="1099">
                        <c:v>8997.58203125</c:v>
                      </c:pt>
                      <c:pt idx="1100">
                        <c:v>7223.12890625</c:v>
                      </c:pt>
                      <c:pt idx="1101">
                        <c:v>6377.6796875</c:v>
                      </c:pt>
                      <c:pt idx="1102">
                        <c:v>9029.78125</c:v>
                      </c:pt>
                      <c:pt idx="1103">
                        <c:v>12723.05859375</c:v>
                      </c:pt>
                      <c:pt idx="1104">
                        <c:v>11916.58203125</c:v>
                      </c:pt>
                      <c:pt idx="1105">
                        <c:v>12376.31640625</c:v>
                      </c:pt>
                      <c:pt idx="1106">
                        <c:v>8432.84375</c:v>
                      </c:pt>
                      <c:pt idx="1107">
                        <c:v>6465.1171875</c:v>
                      </c:pt>
                      <c:pt idx="1108">
                        <c:v>12759.046875</c:v>
                      </c:pt>
                      <c:pt idx="1109">
                        <c:v>11460.91796875</c:v>
                      </c:pt>
                      <c:pt idx="1110">
                        <c:v>9451.97265625</c:v>
                      </c:pt>
                      <c:pt idx="1111">
                        <c:v>9185.421875</c:v>
                      </c:pt>
                      <c:pt idx="1112">
                        <c:v>8885.609375</c:v>
                      </c:pt>
                      <c:pt idx="1113">
                        <c:v>7116.2890625</c:v>
                      </c:pt>
                      <c:pt idx="1114">
                        <c:v>6754.79296875</c:v>
                      </c:pt>
                      <c:pt idx="1115">
                        <c:v>7170.5234375</c:v>
                      </c:pt>
                      <c:pt idx="1116">
                        <c:v>8881.8359375</c:v>
                      </c:pt>
                      <c:pt idx="1117">
                        <c:v>8841.84765625</c:v>
                      </c:pt>
                      <c:pt idx="1118">
                        <c:v>9831.87109375</c:v>
                      </c:pt>
                      <c:pt idx="1119">
                        <c:v>7940.4375</c:v>
                      </c:pt>
                      <c:pt idx="1120">
                        <c:v>6371.36328125</c:v>
                      </c:pt>
                      <c:pt idx="1121">
                        <c:v>6805.0234375</c:v>
                      </c:pt>
                      <c:pt idx="1122">
                        <c:v>9220.37890625</c:v>
                      </c:pt>
                      <c:pt idx="1123">
                        <c:v>9931.796875</c:v>
                      </c:pt>
                      <c:pt idx="1124">
                        <c:v>9615.76171875</c:v>
                      </c:pt>
                      <c:pt idx="1125">
                        <c:v>20344.2734375</c:v>
                      </c:pt>
                      <c:pt idx="1126">
                        <c:v>20256.9375</c:v>
                      </c:pt>
                      <c:pt idx="1127">
                        <c:v>18528.6328125</c:v>
                      </c:pt>
                      <c:pt idx="1128">
                        <c:v>19824.203125</c:v>
                      </c:pt>
                      <c:pt idx="1129">
                        <c:v>19559.10546875</c:v>
                      </c:pt>
                      <c:pt idx="1130">
                        <c:v>19842.33984375</c:v>
                      </c:pt>
                      <c:pt idx="1131">
                        <c:v>19802.32421875</c:v>
                      </c:pt>
                      <c:pt idx="1132">
                        <c:v>19203.3984375</c:v>
                      </c:pt>
                      <c:pt idx="1133">
                        <c:v>17547.5625</c:v>
                      </c:pt>
                      <c:pt idx="1134">
                        <c:v>17021.78515625</c:v>
                      </c:pt>
                      <c:pt idx="1135">
                        <c:v>18008.70703125</c:v>
                      </c:pt>
                      <c:pt idx="1136">
                        <c:v>19564.7265625</c:v>
                      </c:pt>
                      <c:pt idx="1137">
                        <c:v>17955.76953125</c:v>
                      </c:pt>
                      <c:pt idx="1138">
                        <c:v>15427.67578125</c:v>
                      </c:pt>
                      <c:pt idx="1139">
                        <c:v>14392.08203125</c:v>
                      </c:pt>
                      <c:pt idx="1140">
                        <c:v>12411.5703125</c:v>
                      </c:pt>
                      <c:pt idx="1141">
                        <c:v>14673.125</c:v>
                      </c:pt>
                      <c:pt idx="1142">
                        <c:v>14154.0546875</c:v>
                      </c:pt>
                      <c:pt idx="1143">
                        <c:v>14399.75</c:v>
                      </c:pt>
                      <c:pt idx="1144">
                        <c:v>13569.2265625</c:v>
                      </c:pt>
                      <c:pt idx="1145">
                        <c:v>14191.890625</c:v>
                      </c:pt>
                      <c:pt idx="1146">
                        <c:v>12729.26953125</c:v>
                      </c:pt>
                      <c:pt idx="1147">
                        <c:v>10041.359375</c:v>
                      </c:pt>
                      <c:pt idx="1148">
                        <c:v>8702.671875</c:v>
                      </c:pt>
                      <c:pt idx="1149">
                        <c:v>10928.0078125</c:v>
                      </c:pt>
                      <c:pt idx="1150">
                        <c:v>14632.32421875</c:v>
                      </c:pt>
                      <c:pt idx="1151">
                        <c:v>14293.88671875</c:v>
                      </c:pt>
                      <c:pt idx="1152">
                        <c:v>14005.7421875</c:v>
                      </c:pt>
                      <c:pt idx="1153">
                        <c:v>13095.25</c:v>
                      </c:pt>
                      <c:pt idx="1154">
                        <c:v>13029.796875</c:v>
                      </c:pt>
                      <c:pt idx="1155">
                        <c:v>12343.1796875</c:v>
                      </c:pt>
                      <c:pt idx="1156">
                        <c:v>11893.921875</c:v>
                      </c:pt>
                      <c:pt idx="1157">
                        <c:v>11715.4921875</c:v>
                      </c:pt>
                      <c:pt idx="1158">
                        <c:v>11750.59375</c:v>
                      </c:pt>
                      <c:pt idx="1159">
                        <c:v>12070.9765625</c:v>
                      </c:pt>
                      <c:pt idx="1160">
                        <c:v>11207.140625</c:v>
                      </c:pt>
                      <c:pt idx="1161">
                        <c:v>11986.66015625</c:v>
                      </c:pt>
                      <c:pt idx="1162">
                        <c:v>11281.73828125</c:v>
                      </c:pt>
                      <c:pt idx="1163">
                        <c:v>12225.546875</c:v>
                      </c:pt>
                      <c:pt idx="1164">
                        <c:v>12567.69140625</c:v>
                      </c:pt>
                      <c:pt idx="1165">
                        <c:v>12202.828125</c:v>
                      </c:pt>
                      <c:pt idx="1166">
                        <c:v>11059.4609375</c:v>
                      </c:pt>
                      <c:pt idx="1167">
                        <c:v>11236.56640625</c:v>
                      </c:pt>
                      <c:pt idx="1168">
                        <c:v>11763.6640625</c:v>
                      </c:pt>
                      <c:pt idx="1169">
                        <c:v>11860.2734375</c:v>
                      </c:pt>
                      <c:pt idx="1170">
                        <c:v>10645.40234375</c:v>
                      </c:pt>
                      <c:pt idx="1171">
                        <c:v>8159.15234375</c:v>
                      </c:pt>
                      <c:pt idx="1172">
                        <c:v>7969.04296875</c:v>
                      </c:pt>
                      <c:pt idx="1173">
                        <c:v>9992.21484375</c:v>
                      </c:pt>
                      <c:pt idx="1174">
                        <c:v>9172.96875</c:v>
                      </c:pt>
                      <c:pt idx="1175">
                        <c:v>8333.90625</c:v>
                      </c:pt>
                      <c:pt idx="1176">
                        <c:v>8549.984375</c:v>
                      </c:pt>
                      <c:pt idx="1177">
                        <c:v>9293.00390625</c:v>
                      </c:pt>
                      <c:pt idx="1178">
                        <c:v>8987.69140625</c:v>
                      </c:pt>
                      <c:pt idx="1179">
                        <c:v>10682.44140625</c:v>
                      </c:pt>
                      <c:pt idx="1180">
                        <c:v>9735.90625</c:v>
                      </c:pt>
                      <c:pt idx="1181">
                        <c:v>8636.8125</c:v>
                      </c:pt>
                      <c:pt idx="1182">
                        <c:v>9241.48046875</c:v>
                      </c:pt>
                      <c:pt idx="1183">
                        <c:v>10459.19140625</c:v>
                      </c:pt>
                      <c:pt idx="1184">
                        <c:v>10800.515625</c:v>
                      </c:pt>
                      <c:pt idx="1185">
                        <c:v>10506.8984375</c:v>
                      </c:pt>
                      <c:pt idx="1186">
                        <c:v>8890.76953125</c:v>
                      </c:pt>
                      <c:pt idx="1187">
                        <c:v>7796.33203125</c:v>
                      </c:pt>
                      <c:pt idx="1188">
                        <c:v>7760.91796875</c:v>
                      </c:pt>
                      <c:pt idx="1189">
                        <c:v>10196.7734375</c:v>
                      </c:pt>
                      <c:pt idx="1190">
                        <c:v>9360.74609375</c:v>
                      </c:pt>
                      <c:pt idx="1191">
                        <c:v>7696.79296875</c:v>
                      </c:pt>
                      <c:pt idx="1192">
                        <c:v>7935.2890625</c:v>
                      </c:pt>
                      <c:pt idx="1193">
                        <c:v>10265.7109375</c:v>
                      </c:pt>
                      <c:pt idx="1194">
                        <c:v>9564.11328125</c:v>
                      </c:pt>
                      <c:pt idx="1195">
                        <c:v>8548.2734375</c:v>
                      </c:pt>
                      <c:pt idx="1196">
                        <c:v>9102.94140625</c:v>
                      </c:pt>
                      <c:pt idx="1197">
                        <c:v>11022.6875</c:v>
                      </c:pt>
                      <c:pt idx="1198">
                        <c:v>11163.74609375</c:v>
                      </c:pt>
                      <c:pt idx="1199">
                        <c:v>9011.29296875</c:v>
                      </c:pt>
                      <c:pt idx="1200">
                        <c:v>15542.02734375</c:v>
                      </c:pt>
                      <c:pt idx="1201">
                        <c:v>14459.26953125</c:v>
                      </c:pt>
                      <c:pt idx="1202">
                        <c:v>13818.37890625</c:v>
                      </c:pt>
                      <c:pt idx="1203">
                        <c:v>15162.046875</c:v>
                      </c:pt>
                      <c:pt idx="1204">
                        <c:v>14971.5625</c:v>
                      </c:pt>
                      <c:pt idx="1205">
                        <c:v>15866.52734375</c:v>
                      </c:pt>
                      <c:pt idx="1206">
                        <c:v>15307.6328125</c:v>
                      </c:pt>
                      <c:pt idx="1207">
                        <c:v>15886.22265625</c:v>
                      </c:pt>
                      <c:pt idx="1208">
                        <c:v>11938.3046875</c:v>
                      </c:pt>
                      <c:pt idx="1209">
                        <c:v>10662.91796875</c:v>
                      </c:pt>
                      <c:pt idx="1210">
                        <c:v>11557.85546875</c:v>
                      </c:pt>
                      <c:pt idx="1211">
                        <c:v>11971.7578125</c:v>
                      </c:pt>
                      <c:pt idx="1212">
                        <c:v>13691.83203125</c:v>
                      </c:pt>
                      <c:pt idx="1213">
                        <c:v>15850.90234375</c:v>
                      </c:pt>
                      <c:pt idx="1214">
                        <c:v>15706.88671875</c:v>
                      </c:pt>
                      <c:pt idx="1215">
                        <c:v>14201.859375</c:v>
                      </c:pt>
                      <c:pt idx="1216">
                        <c:v>14816.59375</c:v>
                      </c:pt>
                      <c:pt idx="1217">
                        <c:v>13952.8515625</c:v>
                      </c:pt>
                      <c:pt idx="1218">
                        <c:v>14528.8515625</c:v>
                      </c:pt>
                      <c:pt idx="1219">
                        <c:v>14930.6484375</c:v>
                      </c:pt>
                      <c:pt idx="1220">
                        <c:v>14465.2421875</c:v>
                      </c:pt>
                      <c:pt idx="1221">
                        <c:v>14776.078125</c:v>
                      </c:pt>
                      <c:pt idx="1222">
                        <c:v>14625.9375</c:v>
                      </c:pt>
                      <c:pt idx="1223">
                        <c:v>14889.6328125</c:v>
                      </c:pt>
                      <c:pt idx="1224">
                        <c:v>14611.0546875</c:v>
                      </c:pt>
                      <c:pt idx="1225">
                        <c:v>14550.453125</c:v>
                      </c:pt>
                      <c:pt idx="1226">
                        <c:v>12592.9140625</c:v>
                      </c:pt>
                      <c:pt idx="1227">
                        <c:v>11739.21875</c:v>
                      </c:pt>
                      <c:pt idx="1228">
                        <c:v>11468.890625</c:v>
                      </c:pt>
                      <c:pt idx="1229">
                        <c:v>14587.8515625</c:v>
                      </c:pt>
                      <c:pt idx="1230">
                        <c:v>12626.9765625</c:v>
                      </c:pt>
                      <c:pt idx="1231">
                        <c:v>10394.4921875</c:v>
                      </c:pt>
                      <c:pt idx="1232">
                        <c:v>8524.69921875</c:v>
                      </c:pt>
                      <c:pt idx="1233">
                        <c:v>6850.6953125</c:v>
                      </c:pt>
                      <c:pt idx="1234">
                        <c:v>6532.53515625</c:v>
                      </c:pt>
                      <c:pt idx="1235">
                        <c:v>8153.5703125</c:v>
                      </c:pt>
                      <c:pt idx="1236">
                        <c:v>11836.75390625</c:v>
                      </c:pt>
                      <c:pt idx="1237">
                        <c:v>12010.625</c:v>
                      </c:pt>
                      <c:pt idx="1238">
                        <c:v>12819.48046875</c:v>
                      </c:pt>
                      <c:pt idx="1239">
                        <c:v>10828.7265625</c:v>
                      </c:pt>
                      <c:pt idx="1240">
                        <c:v>7408.0390625</c:v>
                      </c:pt>
                      <c:pt idx="1241">
                        <c:v>11683.765625</c:v>
                      </c:pt>
                      <c:pt idx="1242">
                        <c:v>12884.34375</c:v>
                      </c:pt>
                      <c:pt idx="1243">
                        <c:v>10509.9609375</c:v>
                      </c:pt>
                      <c:pt idx="1244">
                        <c:v>11081.5546875</c:v>
                      </c:pt>
                      <c:pt idx="1245">
                        <c:v>14787.3359375</c:v>
                      </c:pt>
                      <c:pt idx="1246">
                        <c:v>14449.15625</c:v>
                      </c:pt>
                      <c:pt idx="1247">
                        <c:v>14505.6796875</c:v>
                      </c:pt>
                      <c:pt idx="1248">
                        <c:v>15140.734375</c:v>
                      </c:pt>
                      <c:pt idx="1249">
                        <c:v>14861.34375</c:v>
                      </c:pt>
                      <c:pt idx="1250">
                        <c:v>12832.8515625</c:v>
                      </c:pt>
                      <c:pt idx="1251">
                        <c:v>11329.015625</c:v>
                      </c:pt>
                      <c:pt idx="1252">
                        <c:v>13130.0390625</c:v>
                      </c:pt>
                      <c:pt idx="1253">
                        <c:v>12263.9453125</c:v>
                      </c:pt>
                      <c:pt idx="1254">
                        <c:v>11057.13671875</c:v>
                      </c:pt>
                      <c:pt idx="1255">
                        <c:v>15049.8828125</c:v>
                      </c:pt>
                      <c:pt idx="1256">
                        <c:v>14786.56640625</c:v>
                      </c:pt>
                      <c:pt idx="1257">
                        <c:v>15247.09765625</c:v>
                      </c:pt>
                      <c:pt idx="1258">
                        <c:v>15437.484375</c:v>
                      </c:pt>
                      <c:pt idx="1259">
                        <c:v>14926.625</c:v>
                      </c:pt>
                      <c:pt idx="1260">
                        <c:v>12416.60546875</c:v>
                      </c:pt>
                      <c:pt idx="1261">
                        <c:v>11103.97265625</c:v>
                      </c:pt>
                      <c:pt idx="1262">
                        <c:v>11091.75</c:v>
                      </c:pt>
                      <c:pt idx="1263">
                        <c:v>11794.64453125</c:v>
                      </c:pt>
                      <c:pt idx="1264">
                        <c:v>13390.06640625</c:v>
                      </c:pt>
                      <c:pt idx="1265">
                        <c:v>12335.3671875</c:v>
                      </c:pt>
                      <c:pt idx="1266">
                        <c:v>11464.23828125</c:v>
                      </c:pt>
                      <c:pt idx="1267">
                        <c:v>11969.64453125</c:v>
                      </c:pt>
                      <c:pt idx="1268">
                        <c:v>13254.90625</c:v>
                      </c:pt>
                      <c:pt idx="1269">
                        <c:v>12620.4140625</c:v>
                      </c:pt>
                      <c:pt idx="1270">
                        <c:v>10796.9296875</c:v>
                      </c:pt>
                      <c:pt idx="1271">
                        <c:v>10230.85546875</c:v>
                      </c:pt>
                      <c:pt idx="1272">
                        <c:v>11733.4609375</c:v>
                      </c:pt>
                      <c:pt idx="1273">
                        <c:v>11532.08984375</c:v>
                      </c:pt>
                      <c:pt idx="1274">
                        <c:v>13664</c:v>
                      </c:pt>
                      <c:pt idx="1275">
                        <c:v>17611.6015625</c:v>
                      </c:pt>
                      <c:pt idx="1276">
                        <c:v>16829.30078125</c:v>
                      </c:pt>
                      <c:pt idx="1277">
                        <c:v>18687.25</c:v>
                      </c:pt>
                      <c:pt idx="1278">
                        <c:v>17876.77734375</c:v>
                      </c:pt>
                      <c:pt idx="1279">
                        <c:v>16123.515625</c:v>
                      </c:pt>
                      <c:pt idx="1280">
                        <c:v>15700.79296875</c:v>
                      </c:pt>
                      <c:pt idx="1281">
                        <c:v>18136.5234375</c:v>
                      </c:pt>
                      <c:pt idx="1282">
                        <c:v>16165.26171875</c:v>
                      </c:pt>
                      <c:pt idx="1283">
                        <c:v>17550.27734375</c:v>
                      </c:pt>
                      <c:pt idx="1284">
                        <c:v>18320.15625</c:v>
                      </c:pt>
                      <c:pt idx="1285">
                        <c:v>18432.0703125</c:v>
                      </c:pt>
                      <c:pt idx="1286">
                        <c:v>16800.12109375</c:v>
                      </c:pt>
                      <c:pt idx="1287">
                        <c:v>17918.37109375</c:v>
                      </c:pt>
                      <c:pt idx="1288">
                        <c:v>17317.46484375</c:v>
                      </c:pt>
                      <c:pt idx="1289">
                        <c:v>15043.578125</c:v>
                      </c:pt>
                      <c:pt idx="1290">
                        <c:v>15311.0078125</c:v>
                      </c:pt>
                      <c:pt idx="1291">
                        <c:v>16121.2734375</c:v>
                      </c:pt>
                      <c:pt idx="1292">
                        <c:v>15318.0078125</c:v>
                      </c:pt>
                      <c:pt idx="1293">
                        <c:v>14705.82421875</c:v>
                      </c:pt>
                      <c:pt idx="1294">
                        <c:v>16814.66015625</c:v>
                      </c:pt>
                      <c:pt idx="1295">
                        <c:v>15149.5703125</c:v>
                      </c:pt>
                      <c:pt idx="1296">
                        <c:v>14637.3203125</c:v>
                      </c:pt>
                      <c:pt idx="1297">
                        <c:v>16763.28515625</c:v>
                      </c:pt>
                      <c:pt idx="1298">
                        <c:v>16335.81640625</c:v>
                      </c:pt>
                      <c:pt idx="1299">
                        <c:v>16064.38671875</c:v>
                      </c:pt>
                      <c:pt idx="1300">
                        <c:v>16384.5546875</c:v>
                      </c:pt>
                      <c:pt idx="1301">
                        <c:v>16275.77734375</c:v>
                      </c:pt>
                      <c:pt idx="1302">
                        <c:v>14419.52734375</c:v>
                      </c:pt>
                      <c:pt idx="1303">
                        <c:v>13247.265625</c:v>
                      </c:pt>
                      <c:pt idx="1304">
                        <c:v>13475.1484375</c:v>
                      </c:pt>
                      <c:pt idx="1305">
                        <c:v>11704.578125</c:v>
                      </c:pt>
                      <c:pt idx="1306">
                        <c:v>11131.8046875</c:v>
                      </c:pt>
                      <c:pt idx="1307">
                        <c:v>12839.00390625</c:v>
                      </c:pt>
                      <c:pt idx="1308">
                        <c:v>12570.1328125</c:v>
                      </c:pt>
                      <c:pt idx="1309">
                        <c:v>12456.66796875</c:v>
                      </c:pt>
                      <c:pt idx="1310">
                        <c:v>13472.24609375</c:v>
                      </c:pt>
                      <c:pt idx="1311">
                        <c:v>11496.2265625</c:v>
                      </c:pt>
                      <c:pt idx="1312">
                        <c:v>11533.28515625</c:v>
                      </c:pt>
                      <c:pt idx="1313">
                        <c:v>11984.5078125</c:v>
                      </c:pt>
                      <c:pt idx="1314">
                        <c:v>10221.33203125</c:v>
                      </c:pt>
                      <c:pt idx="1315">
                        <c:v>10368.71875</c:v>
                      </c:pt>
                      <c:pt idx="1316">
                        <c:v>12295.12109375</c:v>
                      </c:pt>
                      <c:pt idx="1317">
                        <c:v>12790.953125</c:v>
                      </c:pt>
                      <c:pt idx="1318">
                        <c:v>13262.890625</c:v>
                      </c:pt>
                      <c:pt idx="1319">
                        <c:v>12257.72265625</c:v>
                      </c:pt>
                      <c:pt idx="1320">
                        <c:v>12064.65625</c:v>
                      </c:pt>
                      <c:pt idx="1321">
                        <c:v>11166.4765625</c:v>
                      </c:pt>
                      <c:pt idx="1322">
                        <c:v>10370.640625</c:v>
                      </c:pt>
                      <c:pt idx="1323">
                        <c:v>9898.5</c:v>
                      </c:pt>
                      <c:pt idx="1324">
                        <c:v>10965.15625</c:v>
                      </c:pt>
                      <c:pt idx="1325">
                        <c:v>9690.56640625</c:v>
                      </c:pt>
                      <c:pt idx="1326">
                        <c:v>10646.90625</c:v>
                      </c:pt>
                      <c:pt idx="1327">
                        <c:v>11606.8984375</c:v>
                      </c:pt>
                      <c:pt idx="1328">
                        <c:v>10445.60546875</c:v>
                      </c:pt>
                      <c:pt idx="1329">
                        <c:v>9656.6640625</c:v>
                      </c:pt>
                      <c:pt idx="1330">
                        <c:v>9112.5546875</c:v>
                      </c:pt>
                      <c:pt idx="1331">
                        <c:v>10604.9921875</c:v>
                      </c:pt>
                      <c:pt idx="1332">
                        <c:v>10542.45703125</c:v>
                      </c:pt>
                      <c:pt idx="1333">
                        <c:v>10347.46484375</c:v>
                      </c:pt>
                      <c:pt idx="1334">
                        <c:v>11883.26171875</c:v>
                      </c:pt>
                      <c:pt idx="1335">
                        <c:v>13086.6796875</c:v>
                      </c:pt>
                      <c:pt idx="1336">
                        <c:v>12493.890625</c:v>
                      </c:pt>
                      <c:pt idx="1337">
                        <c:v>11587.2109375</c:v>
                      </c:pt>
                      <c:pt idx="1338">
                        <c:v>12457.03515625</c:v>
                      </c:pt>
                      <c:pt idx="1339">
                        <c:v>14193.74609375</c:v>
                      </c:pt>
                      <c:pt idx="1340">
                        <c:v>13844.7421875</c:v>
                      </c:pt>
                      <c:pt idx="1341">
                        <c:v>13792.63671875</c:v>
                      </c:pt>
                      <c:pt idx="1342">
                        <c:v>12630.59375</c:v>
                      </c:pt>
                      <c:pt idx="1343">
                        <c:v>12319.26953125</c:v>
                      </c:pt>
                      <c:pt idx="1344">
                        <c:v>12669.84375</c:v>
                      </c:pt>
                      <c:pt idx="1345">
                        <c:v>10991.94921875</c:v>
                      </c:pt>
                      <c:pt idx="1346">
                        <c:v>10583.49609375</c:v>
                      </c:pt>
                      <c:pt idx="1347">
                        <c:v>12952.6875</c:v>
                      </c:pt>
                      <c:pt idx="1348">
                        <c:v>11899.3359375</c:v>
                      </c:pt>
                      <c:pt idx="1349">
                        <c:v>14125.15234375</c:v>
                      </c:pt>
                      <c:pt idx="1350">
                        <c:v>12037.515625</c:v>
                      </c:pt>
                      <c:pt idx="1351">
                        <c:v>11282.9375</c:v>
                      </c:pt>
                      <c:pt idx="1352">
                        <c:v>11965.25390625</c:v>
                      </c:pt>
                      <c:pt idx="1353">
                        <c:v>11815.2265625</c:v>
                      </c:pt>
                      <c:pt idx="1354">
                        <c:v>11645.8359375</c:v>
                      </c:pt>
                      <c:pt idx="1355">
                        <c:v>11984.6640625</c:v>
                      </c:pt>
                      <c:pt idx="1356">
                        <c:v>10612.65234375</c:v>
                      </c:pt>
                      <c:pt idx="1357">
                        <c:v>10311.625</c:v>
                      </c:pt>
                      <c:pt idx="1358">
                        <c:v>11716.84765625</c:v>
                      </c:pt>
                      <c:pt idx="1359">
                        <c:v>11223.97265625</c:v>
                      </c:pt>
                      <c:pt idx="1360">
                        <c:v>10142.49609375</c:v>
                      </c:pt>
                      <c:pt idx="1361">
                        <c:v>9618.6484375</c:v>
                      </c:pt>
                      <c:pt idx="1362">
                        <c:v>9411.328125</c:v>
                      </c:pt>
                      <c:pt idx="1363">
                        <c:v>10682.796875</c:v>
                      </c:pt>
                      <c:pt idx="1364">
                        <c:v>11402.765625</c:v>
                      </c:pt>
                      <c:pt idx="1365">
                        <c:v>14354.25</c:v>
                      </c:pt>
                      <c:pt idx="1366">
                        <c:v>12704.796875</c:v>
                      </c:pt>
                      <c:pt idx="1367">
                        <c:v>12500.7421875</c:v>
                      </c:pt>
                      <c:pt idx="1368">
                        <c:v>12805.23046875</c:v>
                      </c:pt>
                      <c:pt idx="1369">
                        <c:v>13901.46484375</c:v>
                      </c:pt>
                      <c:pt idx="1370">
                        <c:v>13555.14453125</c:v>
                      </c:pt>
                      <c:pt idx="1371">
                        <c:v>13559.046875</c:v>
                      </c:pt>
                      <c:pt idx="1372">
                        <c:v>13245.265625</c:v>
                      </c:pt>
                      <c:pt idx="1373">
                        <c:v>12250.54296875</c:v>
                      </c:pt>
                      <c:pt idx="1374">
                        <c:v>13422.37109375</c:v>
                      </c:pt>
                      <c:pt idx="1375">
                        <c:v>14373.34375</c:v>
                      </c:pt>
                      <c:pt idx="1376">
                        <c:v>14144.7578125</c:v>
                      </c:pt>
                      <c:pt idx="1377">
                        <c:v>13734.953125</c:v>
                      </c:pt>
                      <c:pt idx="1378">
                        <c:v>14237.015625</c:v>
                      </c:pt>
                      <c:pt idx="1379">
                        <c:v>13891.62890625</c:v>
                      </c:pt>
                      <c:pt idx="1380">
                        <c:v>13062.2265625</c:v>
                      </c:pt>
                      <c:pt idx="1381">
                        <c:v>13090.80859375</c:v>
                      </c:pt>
                      <c:pt idx="1382">
                        <c:v>13732.171875</c:v>
                      </c:pt>
                      <c:pt idx="1383">
                        <c:v>12792.04296875</c:v>
                      </c:pt>
                      <c:pt idx="1384">
                        <c:v>10199.5234375</c:v>
                      </c:pt>
                      <c:pt idx="1385">
                        <c:v>11976.203125</c:v>
                      </c:pt>
                      <c:pt idx="1386">
                        <c:v>12580.84765625</c:v>
                      </c:pt>
                      <c:pt idx="1387">
                        <c:v>10924.87109375</c:v>
                      </c:pt>
                      <c:pt idx="1388">
                        <c:v>10339</c:v>
                      </c:pt>
                      <c:pt idx="1389">
                        <c:v>10959.1328125</c:v>
                      </c:pt>
                      <c:pt idx="1390">
                        <c:v>12481.34375</c:v>
                      </c:pt>
                      <c:pt idx="1391">
                        <c:v>13779.08984375</c:v>
                      </c:pt>
                      <c:pt idx="1392">
                        <c:v>13906.2421875</c:v>
                      </c:pt>
                      <c:pt idx="1393">
                        <c:v>11520.796875</c:v>
                      </c:pt>
                      <c:pt idx="1394">
                        <c:v>10035.98828125</c:v>
                      </c:pt>
                      <c:pt idx="1395">
                        <c:v>10922.1484375</c:v>
                      </c:pt>
                      <c:pt idx="1396">
                        <c:v>10559.4921875</c:v>
                      </c:pt>
                      <c:pt idx="1397">
                        <c:v>7663.4453125</c:v>
                      </c:pt>
                      <c:pt idx="1398">
                        <c:v>10426.859375</c:v>
                      </c:pt>
                      <c:pt idx="1399">
                        <c:v>10474.359375</c:v>
                      </c:pt>
                      <c:pt idx="1400">
                        <c:v>7198.578125</c:v>
                      </c:pt>
                      <c:pt idx="1401">
                        <c:v>6427.6875</c:v>
                      </c:pt>
                      <c:pt idx="1402">
                        <c:v>8282.1796875</c:v>
                      </c:pt>
                      <c:pt idx="1403">
                        <c:v>10996.37890625</c:v>
                      </c:pt>
                      <c:pt idx="1404">
                        <c:v>10605.10546875</c:v>
                      </c:pt>
                      <c:pt idx="1405">
                        <c:v>10721.03515625</c:v>
                      </c:pt>
                      <c:pt idx="1406">
                        <c:v>10344.97265625</c:v>
                      </c:pt>
                      <c:pt idx="1407">
                        <c:v>9920.1640625</c:v>
                      </c:pt>
                      <c:pt idx="1408">
                        <c:v>10994.671875</c:v>
                      </c:pt>
                      <c:pt idx="1409">
                        <c:v>10791</c:v>
                      </c:pt>
                      <c:pt idx="1410">
                        <c:v>8274.87890625</c:v>
                      </c:pt>
                      <c:pt idx="1411">
                        <c:v>8871.98046875</c:v>
                      </c:pt>
                      <c:pt idx="1412">
                        <c:v>8719.76953125</c:v>
                      </c:pt>
                      <c:pt idx="1413">
                        <c:v>8785.40625</c:v>
                      </c:pt>
                      <c:pt idx="1414">
                        <c:v>9232.9375</c:v>
                      </c:pt>
                      <c:pt idx="1415">
                        <c:v>8096.3828125</c:v>
                      </c:pt>
                      <c:pt idx="1416">
                        <c:v>8632.73828125</c:v>
                      </c:pt>
                      <c:pt idx="1417">
                        <c:v>7176.5390625</c:v>
                      </c:pt>
                      <c:pt idx="1418">
                        <c:v>4441.64453125</c:v>
                      </c:pt>
                      <c:pt idx="1419">
                        <c:v>4340.3984375</c:v>
                      </c:pt>
                      <c:pt idx="1420">
                        <c:v>8755.69140625</c:v>
                      </c:pt>
                      <c:pt idx="1421">
                        <c:v>9223.34375</c:v>
                      </c:pt>
                      <c:pt idx="1422">
                        <c:v>8889.87890625</c:v>
                      </c:pt>
                      <c:pt idx="1423">
                        <c:v>9318.22265625</c:v>
                      </c:pt>
                      <c:pt idx="1424">
                        <c:v>9250.34765625</c:v>
                      </c:pt>
                      <c:pt idx="1425">
                        <c:v>14147.0859375</c:v>
                      </c:pt>
                      <c:pt idx="1426">
                        <c:v>11771.90625</c:v>
                      </c:pt>
                      <c:pt idx="1427">
                        <c:v>11056.609375</c:v>
                      </c:pt>
                      <c:pt idx="1428">
                        <c:v>10473.82421875</c:v>
                      </c:pt>
                      <c:pt idx="1429">
                        <c:v>12449.0078125</c:v>
                      </c:pt>
                      <c:pt idx="1430">
                        <c:v>13897.6875</c:v>
                      </c:pt>
                      <c:pt idx="1431">
                        <c:v>12940.0625</c:v>
                      </c:pt>
                      <c:pt idx="1432">
                        <c:v>13308.32421875</c:v>
                      </c:pt>
                      <c:pt idx="1433">
                        <c:v>14148.16015625</c:v>
                      </c:pt>
                      <c:pt idx="1434">
                        <c:v>14040.09765625</c:v>
                      </c:pt>
                      <c:pt idx="1435">
                        <c:v>12042.76953125</c:v>
                      </c:pt>
                      <c:pt idx="1436">
                        <c:v>11156.484375</c:v>
                      </c:pt>
                      <c:pt idx="1437">
                        <c:v>11609.53125</c:v>
                      </c:pt>
                      <c:pt idx="1438">
                        <c:v>13128.5</c:v>
                      </c:pt>
                      <c:pt idx="1439">
                        <c:v>13133.76953125</c:v>
                      </c:pt>
                      <c:pt idx="1440">
                        <c:v>13833.171875</c:v>
                      </c:pt>
                      <c:pt idx="1441">
                        <c:v>13780.859375</c:v>
                      </c:pt>
                      <c:pt idx="1442">
                        <c:v>14098.15625</c:v>
                      </c:pt>
                      <c:pt idx="1443">
                        <c:v>15310.875</c:v>
                      </c:pt>
                      <c:pt idx="1444">
                        <c:v>14795.1640625</c:v>
                      </c:pt>
                      <c:pt idx="1445">
                        <c:v>12796.5703125</c:v>
                      </c:pt>
                      <c:pt idx="1446">
                        <c:v>11137.05859375</c:v>
                      </c:pt>
                      <c:pt idx="1447">
                        <c:v>9980.609375</c:v>
                      </c:pt>
                      <c:pt idx="1448">
                        <c:v>10401.8984375</c:v>
                      </c:pt>
                      <c:pt idx="1449">
                        <c:v>12858.7578125</c:v>
                      </c:pt>
                      <c:pt idx="1450">
                        <c:v>12355.625</c:v>
                      </c:pt>
                      <c:pt idx="1451">
                        <c:v>13747.171875</c:v>
                      </c:pt>
                      <c:pt idx="1452">
                        <c:v>13673.7421875</c:v>
                      </c:pt>
                      <c:pt idx="1453">
                        <c:v>13751.640625</c:v>
                      </c:pt>
                      <c:pt idx="1454">
                        <c:v>13877.6875</c:v>
                      </c:pt>
                      <c:pt idx="1455">
                        <c:v>13081.453125</c:v>
                      </c:pt>
                      <c:pt idx="1456">
                        <c:v>13451.6640625</c:v>
                      </c:pt>
                      <c:pt idx="1457">
                        <c:v>12500.6796875</c:v>
                      </c:pt>
                      <c:pt idx="1458">
                        <c:v>12531.80078125</c:v>
                      </c:pt>
                      <c:pt idx="1459">
                        <c:v>11903.3359375</c:v>
                      </c:pt>
                      <c:pt idx="1460">
                        <c:v>10178.91796875</c:v>
                      </c:pt>
                      <c:pt idx="1461">
                        <c:v>9502.47265625</c:v>
                      </c:pt>
                      <c:pt idx="1462">
                        <c:v>9617.875</c:v>
                      </c:pt>
                      <c:pt idx="1463">
                        <c:v>11562.6953125</c:v>
                      </c:pt>
                      <c:pt idx="1464">
                        <c:v>13476.81640625</c:v>
                      </c:pt>
                      <c:pt idx="1465">
                        <c:v>13667.84375</c:v>
                      </c:pt>
                      <c:pt idx="1466">
                        <c:v>11964.24609375</c:v>
                      </c:pt>
                      <c:pt idx="1467">
                        <c:v>12416.97265625</c:v>
                      </c:pt>
                      <c:pt idx="1468">
                        <c:v>8431.1796875</c:v>
                      </c:pt>
                      <c:pt idx="1469">
                        <c:v>10405.83203125</c:v>
                      </c:pt>
                      <c:pt idx="1470">
                        <c:v>15694.828125</c:v>
                      </c:pt>
                      <c:pt idx="1471">
                        <c:v>15563.8515625</c:v>
                      </c:pt>
                      <c:pt idx="1472">
                        <c:v>16014.84375</c:v>
                      </c:pt>
                      <c:pt idx="1473">
                        <c:v>15425.109375</c:v>
                      </c:pt>
                      <c:pt idx="1474">
                        <c:v>15806.95703125</c:v>
                      </c:pt>
                      <c:pt idx="1475">
                        <c:v>16240.31640625</c:v>
                      </c:pt>
                      <c:pt idx="1476">
                        <c:v>15426.640625</c:v>
                      </c:pt>
                      <c:pt idx="1477">
                        <c:v>14440.30078125</c:v>
                      </c:pt>
                      <c:pt idx="1478">
                        <c:v>14374.6796875</c:v>
                      </c:pt>
                      <c:pt idx="1479">
                        <c:v>15139.4921875</c:v>
                      </c:pt>
                      <c:pt idx="1480">
                        <c:v>14301.17578125</c:v>
                      </c:pt>
                      <c:pt idx="1481">
                        <c:v>13195.75390625</c:v>
                      </c:pt>
                      <c:pt idx="1482">
                        <c:v>14217.28515625</c:v>
                      </c:pt>
                      <c:pt idx="1483">
                        <c:v>16253.59375</c:v>
                      </c:pt>
                      <c:pt idx="1484">
                        <c:v>15974.2890625</c:v>
                      </c:pt>
                      <c:pt idx="1485">
                        <c:v>10465.5859375</c:v>
                      </c:pt>
                      <c:pt idx="1486">
                        <c:v>10884.9609375</c:v>
                      </c:pt>
                      <c:pt idx="1487">
                        <c:v>11753.49609375</c:v>
                      </c:pt>
                      <c:pt idx="1488">
                        <c:v>10492.25</c:v>
                      </c:pt>
                      <c:pt idx="1489">
                        <c:v>10740.03125</c:v>
                      </c:pt>
                      <c:pt idx="1490">
                        <c:v>10719.55078125</c:v>
                      </c:pt>
                      <c:pt idx="1491">
                        <c:v>11758.80078125</c:v>
                      </c:pt>
                      <c:pt idx="1492">
                        <c:v>11756.5390625</c:v>
                      </c:pt>
                      <c:pt idx="1493">
                        <c:v>10711.9921875</c:v>
                      </c:pt>
                      <c:pt idx="1494">
                        <c:v>11918.87109375</c:v>
                      </c:pt>
                      <c:pt idx="1495">
                        <c:v>9970.77734375</c:v>
                      </c:pt>
                      <c:pt idx="1496">
                        <c:v>8206.43359375</c:v>
                      </c:pt>
                      <c:pt idx="1497">
                        <c:v>7047.140625</c:v>
                      </c:pt>
                      <c:pt idx="1498">
                        <c:v>7346.75</c:v>
                      </c:pt>
                      <c:pt idx="1499">
                        <c:v>10564.61328125</c:v>
                      </c:pt>
                      <c:pt idx="1500">
                        <c:v>9657.9375</c:v>
                      </c:pt>
                      <c:pt idx="1501">
                        <c:v>8406.1640625</c:v>
                      </c:pt>
                      <c:pt idx="1502">
                        <c:v>9259.34375</c:v>
                      </c:pt>
                      <c:pt idx="1503">
                        <c:v>10436.359375</c:v>
                      </c:pt>
                      <c:pt idx="1504">
                        <c:v>9843.109375</c:v>
                      </c:pt>
                      <c:pt idx="1505">
                        <c:v>10595.90234375</c:v>
                      </c:pt>
                      <c:pt idx="1506">
                        <c:v>7943.76171875</c:v>
                      </c:pt>
                      <c:pt idx="1507">
                        <c:v>7356.5</c:v>
                      </c:pt>
                      <c:pt idx="1508">
                        <c:v>7515.7109375</c:v>
                      </c:pt>
                      <c:pt idx="1509">
                        <c:v>10379.3671875</c:v>
                      </c:pt>
                      <c:pt idx="1510">
                        <c:v>10245.76953125</c:v>
                      </c:pt>
                      <c:pt idx="1511">
                        <c:v>7225.8203125</c:v>
                      </c:pt>
                      <c:pt idx="1512">
                        <c:v>10288.6328125</c:v>
                      </c:pt>
                      <c:pt idx="1513">
                        <c:v>11750.13671875</c:v>
                      </c:pt>
                      <c:pt idx="1514">
                        <c:v>10622.63671875</c:v>
                      </c:pt>
                      <c:pt idx="1515">
                        <c:v>8476</c:v>
                      </c:pt>
                      <c:pt idx="1516">
                        <c:v>8045.515625</c:v>
                      </c:pt>
                      <c:pt idx="1517">
                        <c:v>8874.08984375</c:v>
                      </c:pt>
                      <c:pt idx="1518">
                        <c:v>10299.31640625</c:v>
                      </c:pt>
                      <c:pt idx="1519">
                        <c:v>9643.9765625</c:v>
                      </c:pt>
                      <c:pt idx="1520">
                        <c:v>7609.2734375</c:v>
                      </c:pt>
                      <c:pt idx="1521">
                        <c:v>9907.13671875</c:v>
                      </c:pt>
                      <c:pt idx="1522">
                        <c:v>10228.81640625</c:v>
                      </c:pt>
                      <c:pt idx="1523">
                        <c:v>9159.28125</c:v>
                      </c:pt>
                      <c:pt idx="1524">
                        <c:v>9046.234375</c:v>
                      </c:pt>
                      <c:pt idx="1525">
                        <c:v>9506.625</c:v>
                      </c:pt>
                      <c:pt idx="1526">
                        <c:v>6313.4453125</c:v>
                      </c:pt>
                      <c:pt idx="1527">
                        <c:v>9626.9140625</c:v>
                      </c:pt>
                      <c:pt idx="1528">
                        <c:v>10500.59765625</c:v>
                      </c:pt>
                      <c:pt idx="1529">
                        <c:v>9704.0625</c:v>
                      </c:pt>
                      <c:pt idx="1530">
                        <c:v>15561.6953125</c:v>
                      </c:pt>
                      <c:pt idx="1531">
                        <c:v>15595.1875</c:v>
                      </c:pt>
                      <c:pt idx="1532">
                        <c:v>13523.93359375</c:v>
                      </c:pt>
                      <c:pt idx="1533">
                        <c:v>12150.140625</c:v>
                      </c:pt>
                      <c:pt idx="1534">
                        <c:v>10698.8046875</c:v>
                      </c:pt>
                      <c:pt idx="1535">
                        <c:v>9954.40234375</c:v>
                      </c:pt>
                      <c:pt idx="1536">
                        <c:v>11009.8515625</c:v>
                      </c:pt>
                      <c:pt idx="1537">
                        <c:v>13225.23828125</c:v>
                      </c:pt>
                      <c:pt idx="1538">
                        <c:v>14816.43359375</c:v>
                      </c:pt>
                      <c:pt idx="1539">
                        <c:v>15631.71484375</c:v>
                      </c:pt>
                      <c:pt idx="1540">
                        <c:v>14172.203125</c:v>
                      </c:pt>
                      <c:pt idx="1541">
                        <c:v>15268.21875</c:v>
                      </c:pt>
                      <c:pt idx="1542">
                        <c:v>15754.85546875</c:v>
                      </c:pt>
                      <c:pt idx="1543">
                        <c:v>15445.7890625</c:v>
                      </c:pt>
                      <c:pt idx="1544">
                        <c:v>14972.4609375</c:v>
                      </c:pt>
                      <c:pt idx="1545">
                        <c:v>14210.12890625</c:v>
                      </c:pt>
                      <c:pt idx="1546">
                        <c:v>13884.09375</c:v>
                      </c:pt>
                      <c:pt idx="1547">
                        <c:v>14241.68359375</c:v>
                      </c:pt>
                      <c:pt idx="1548">
                        <c:v>13468.75</c:v>
                      </c:pt>
                      <c:pt idx="1549">
                        <c:v>13595.5625</c:v>
                      </c:pt>
                      <c:pt idx="1550">
                        <c:v>11043.6875</c:v>
                      </c:pt>
                      <c:pt idx="1551">
                        <c:v>9650.13671875</c:v>
                      </c:pt>
                      <c:pt idx="1552">
                        <c:v>9536.734375</c:v>
                      </c:pt>
                      <c:pt idx="1553">
                        <c:v>12957.54296875</c:v>
                      </c:pt>
                      <c:pt idx="1554">
                        <c:v>13275.5</c:v>
                      </c:pt>
                      <c:pt idx="1555">
                        <c:v>9545.09765625</c:v>
                      </c:pt>
                      <c:pt idx="1556">
                        <c:v>8583.73046875</c:v>
                      </c:pt>
                      <c:pt idx="1557">
                        <c:v>13460.79296875</c:v>
                      </c:pt>
                      <c:pt idx="1558">
                        <c:v>13676.3359375</c:v>
                      </c:pt>
                      <c:pt idx="1559">
                        <c:v>14044.8515625</c:v>
                      </c:pt>
                      <c:pt idx="1560">
                        <c:v>11436.2734375</c:v>
                      </c:pt>
                      <c:pt idx="1561">
                        <c:v>10937.0390625</c:v>
                      </c:pt>
                      <c:pt idx="1562">
                        <c:v>11809.4765625</c:v>
                      </c:pt>
                      <c:pt idx="1563">
                        <c:v>11444.9375</c:v>
                      </c:pt>
                      <c:pt idx="1564">
                        <c:v>12203.6875</c:v>
                      </c:pt>
                      <c:pt idx="1565">
                        <c:v>11319.8828125</c:v>
                      </c:pt>
                      <c:pt idx="1566">
                        <c:v>12804.640625</c:v>
                      </c:pt>
                      <c:pt idx="1567">
                        <c:v>11067.84375</c:v>
                      </c:pt>
                      <c:pt idx="1568">
                        <c:v>9220.265625</c:v>
                      </c:pt>
                      <c:pt idx="1569">
                        <c:v>8246.6328125</c:v>
                      </c:pt>
                      <c:pt idx="1570">
                        <c:v>8994.78125</c:v>
                      </c:pt>
                      <c:pt idx="1571">
                        <c:v>12685.1796875</c:v>
                      </c:pt>
                      <c:pt idx="1572">
                        <c:v>12090.859375</c:v>
                      </c:pt>
                      <c:pt idx="1573">
                        <c:v>12523.3828125</c:v>
                      </c:pt>
                      <c:pt idx="1574">
                        <c:v>11737.6640625</c:v>
                      </c:pt>
                      <c:pt idx="1575">
                        <c:v>15951.42578125</c:v>
                      </c:pt>
                      <c:pt idx="1576">
                        <c:v>14282.765625</c:v>
                      </c:pt>
                      <c:pt idx="1577">
                        <c:v>13943.8203125</c:v>
                      </c:pt>
                      <c:pt idx="1578">
                        <c:v>14455.98828125</c:v>
                      </c:pt>
                      <c:pt idx="1579">
                        <c:v>13650.91796875</c:v>
                      </c:pt>
                      <c:pt idx="1580">
                        <c:v>12215.7578125</c:v>
                      </c:pt>
                      <c:pt idx="1581">
                        <c:v>12912.03515625</c:v>
                      </c:pt>
                      <c:pt idx="1582">
                        <c:v>15520.7109375</c:v>
                      </c:pt>
                      <c:pt idx="1583">
                        <c:v>14553.296875</c:v>
                      </c:pt>
                      <c:pt idx="1584">
                        <c:v>14694.7734375</c:v>
                      </c:pt>
                      <c:pt idx="1585">
                        <c:v>12607.26953125</c:v>
                      </c:pt>
                      <c:pt idx="1586">
                        <c:v>13912.08984375</c:v>
                      </c:pt>
                      <c:pt idx="1587">
                        <c:v>15297.50390625</c:v>
                      </c:pt>
                      <c:pt idx="1588">
                        <c:v>14967.484375</c:v>
                      </c:pt>
                      <c:pt idx="1589">
                        <c:v>15906.9140625</c:v>
                      </c:pt>
                      <c:pt idx="1590">
                        <c:v>13635.58984375</c:v>
                      </c:pt>
                      <c:pt idx="1591">
                        <c:v>13981.79296875</c:v>
                      </c:pt>
                      <c:pt idx="1592">
                        <c:v>12134.96875</c:v>
                      </c:pt>
                      <c:pt idx="1593">
                        <c:v>11731.40625</c:v>
                      </c:pt>
                      <c:pt idx="1594">
                        <c:v>12051.97265625</c:v>
                      </c:pt>
                      <c:pt idx="1595">
                        <c:v>13980.62109375</c:v>
                      </c:pt>
                      <c:pt idx="1596">
                        <c:v>13015.296875</c:v>
                      </c:pt>
                      <c:pt idx="1597">
                        <c:v>13939.8125</c:v>
                      </c:pt>
                      <c:pt idx="1598">
                        <c:v>14023.546875</c:v>
                      </c:pt>
                      <c:pt idx="1599">
                        <c:v>11000.0859375</c:v>
                      </c:pt>
                      <c:pt idx="1600">
                        <c:v>10101.3671875</c:v>
                      </c:pt>
                      <c:pt idx="1601">
                        <c:v>9928.92578125</c:v>
                      </c:pt>
                      <c:pt idx="1602">
                        <c:v>11817.46484375</c:v>
                      </c:pt>
                      <c:pt idx="1603">
                        <c:v>13848.2578125</c:v>
                      </c:pt>
                      <c:pt idx="1604">
                        <c:v>13136.18359375</c:v>
                      </c:pt>
                      <c:pt idx="1605">
                        <c:v>10203.0625</c:v>
                      </c:pt>
                      <c:pt idx="1606">
                        <c:v>9273.984375</c:v>
                      </c:pt>
                      <c:pt idx="1607">
                        <c:v>9117.5078125</c:v>
                      </c:pt>
                      <c:pt idx="1608">
                        <c:v>10924.1875</c:v>
                      </c:pt>
                      <c:pt idx="1609">
                        <c:v>11240.3671875</c:v>
                      </c:pt>
                      <c:pt idx="1610">
                        <c:v>9955.42578125</c:v>
                      </c:pt>
                      <c:pt idx="1611">
                        <c:v>9819.35546875</c:v>
                      </c:pt>
                      <c:pt idx="1612">
                        <c:v>9954.31640625</c:v>
                      </c:pt>
                      <c:pt idx="1613">
                        <c:v>10416.0546875</c:v>
                      </c:pt>
                      <c:pt idx="1614">
                        <c:v>10781.390625</c:v>
                      </c:pt>
                      <c:pt idx="1615">
                        <c:v>9541.1484375</c:v>
                      </c:pt>
                      <c:pt idx="1616">
                        <c:v>10653.0234375</c:v>
                      </c:pt>
                      <c:pt idx="1617">
                        <c:v>9946.51171875</c:v>
                      </c:pt>
                      <c:pt idx="1618">
                        <c:v>10824.5078125</c:v>
                      </c:pt>
                      <c:pt idx="1619">
                        <c:v>10188.421875</c:v>
                      </c:pt>
                      <c:pt idx="1620">
                        <c:v>13211.76171875</c:v>
                      </c:pt>
                      <c:pt idx="1621">
                        <c:v>13048.17578125</c:v>
                      </c:pt>
                      <c:pt idx="1622">
                        <c:v>13913.7578125</c:v>
                      </c:pt>
                      <c:pt idx="1623">
                        <c:v>13500.9453125</c:v>
                      </c:pt>
                      <c:pt idx="1624">
                        <c:v>12020.96484375</c:v>
                      </c:pt>
                      <c:pt idx="1625">
                        <c:v>12041.25</c:v>
                      </c:pt>
                      <c:pt idx="1626">
                        <c:v>13409.6796875</c:v>
                      </c:pt>
                      <c:pt idx="1627">
                        <c:v>13089.9375</c:v>
                      </c:pt>
                      <c:pt idx="1628">
                        <c:v>13142.4765625</c:v>
                      </c:pt>
                      <c:pt idx="1629">
                        <c:v>13884.0078125</c:v>
                      </c:pt>
                      <c:pt idx="1630">
                        <c:v>13298.55078125</c:v>
                      </c:pt>
                      <c:pt idx="1631">
                        <c:v>13836.015625</c:v>
                      </c:pt>
                      <c:pt idx="1632">
                        <c:v>12676.0859375</c:v>
                      </c:pt>
                      <c:pt idx="1633">
                        <c:v>11447.72265625</c:v>
                      </c:pt>
                      <c:pt idx="1634">
                        <c:v>12293.71875</c:v>
                      </c:pt>
                      <c:pt idx="1635">
                        <c:v>15062.8359375</c:v>
                      </c:pt>
                      <c:pt idx="1636">
                        <c:v>15201.6640625</c:v>
                      </c:pt>
                      <c:pt idx="1637">
                        <c:v>14271.046875</c:v>
                      </c:pt>
                      <c:pt idx="1638">
                        <c:v>14189.953125</c:v>
                      </c:pt>
                      <c:pt idx="1639">
                        <c:v>14829.45703125</c:v>
                      </c:pt>
                      <c:pt idx="1640">
                        <c:v>13185.6328125</c:v>
                      </c:pt>
                      <c:pt idx="1641">
                        <c:v>12656.74609375</c:v>
                      </c:pt>
                      <c:pt idx="1642">
                        <c:v>13475.33984375</c:v>
                      </c:pt>
                      <c:pt idx="1643">
                        <c:v>11941.80859375</c:v>
                      </c:pt>
                      <c:pt idx="1644">
                        <c:v>11142.4453125</c:v>
                      </c:pt>
                      <c:pt idx="1645">
                        <c:v>12133.1953125</c:v>
                      </c:pt>
                      <c:pt idx="1646">
                        <c:v>14485.390625</c:v>
                      </c:pt>
                      <c:pt idx="1647">
                        <c:v>13405.125</c:v>
                      </c:pt>
                      <c:pt idx="1648">
                        <c:v>12707.98046875</c:v>
                      </c:pt>
                      <c:pt idx="1649">
                        <c:v>14404.06640625</c:v>
                      </c:pt>
                      <c:pt idx="1650">
                        <c:v>14850.26171875</c:v>
                      </c:pt>
                      <c:pt idx="1651">
                        <c:v>13639.265625</c:v>
                      </c:pt>
                      <c:pt idx="1652">
                        <c:v>12694.16015625</c:v>
                      </c:pt>
                      <c:pt idx="1653">
                        <c:v>12273.6640625</c:v>
                      </c:pt>
                      <c:pt idx="1654">
                        <c:v>13647.5859375</c:v>
                      </c:pt>
                      <c:pt idx="1655">
                        <c:v>13546.53125</c:v>
                      </c:pt>
                      <c:pt idx="1656">
                        <c:v>11694.01171875</c:v>
                      </c:pt>
                      <c:pt idx="1657">
                        <c:v>11589.70703125</c:v>
                      </c:pt>
                      <c:pt idx="1658">
                        <c:v>12085.125</c:v>
                      </c:pt>
                      <c:pt idx="1659">
                        <c:v>14821.10546875</c:v>
                      </c:pt>
                      <c:pt idx="1660">
                        <c:v>13858.32421875</c:v>
                      </c:pt>
                      <c:pt idx="1661">
                        <c:v>10017.31640625</c:v>
                      </c:pt>
                      <c:pt idx="1662">
                        <c:v>11864.140625</c:v>
                      </c:pt>
                      <c:pt idx="1663">
                        <c:v>14527.15234375</c:v>
                      </c:pt>
                      <c:pt idx="1664">
                        <c:v>14791.96484375</c:v>
                      </c:pt>
                      <c:pt idx="1665">
                        <c:v>12794.96875</c:v>
                      </c:pt>
                      <c:pt idx="1666">
                        <c:v>12664.9921875</c:v>
                      </c:pt>
                      <c:pt idx="1667">
                        <c:v>12856.234375</c:v>
                      </c:pt>
                      <c:pt idx="1668">
                        <c:v>13477.25390625</c:v>
                      </c:pt>
                      <c:pt idx="1669">
                        <c:v>15782.92578125</c:v>
                      </c:pt>
                      <c:pt idx="1670">
                        <c:v>15796.25</c:v>
                      </c:pt>
                      <c:pt idx="1671">
                        <c:v>14643.98046875</c:v>
                      </c:pt>
                      <c:pt idx="1672">
                        <c:v>14368.45703125</c:v>
                      </c:pt>
                      <c:pt idx="1673">
                        <c:v>15189.33984375</c:v>
                      </c:pt>
                      <c:pt idx="1674">
                        <c:v>14710.72265625</c:v>
                      </c:pt>
                      <c:pt idx="1675">
                        <c:v>16061.30078125</c:v>
                      </c:pt>
                      <c:pt idx="1676">
                        <c:v>15247.01953125</c:v>
                      </c:pt>
                      <c:pt idx="1677">
                        <c:v>14682.359375</c:v>
                      </c:pt>
                      <c:pt idx="1678">
                        <c:v>13803.25390625</c:v>
                      </c:pt>
                      <c:pt idx="1679">
                        <c:v>13140.46875</c:v>
                      </c:pt>
                      <c:pt idx="1680">
                        <c:v>12869.1875</c:v>
                      </c:pt>
                      <c:pt idx="1681">
                        <c:v>11838.28125</c:v>
                      </c:pt>
                      <c:pt idx="1682">
                        <c:v>12733.66015625</c:v>
                      </c:pt>
                      <c:pt idx="1683">
                        <c:v>12118.5078125</c:v>
                      </c:pt>
                      <c:pt idx="1684">
                        <c:v>13150.33984375</c:v>
                      </c:pt>
                      <c:pt idx="1685">
                        <c:v>13039.5078125</c:v>
                      </c:pt>
                      <c:pt idx="1686">
                        <c:v>12555.14453125</c:v>
                      </c:pt>
                      <c:pt idx="1687">
                        <c:v>13335.64453125</c:v>
                      </c:pt>
                      <c:pt idx="1688">
                        <c:v>13831.328125</c:v>
                      </c:pt>
                      <c:pt idx="1689">
                        <c:v>12341.8046875</c:v>
                      </c:pt>
                      <c:pt idx="1690">
                        <c:v>12519.875</c:v>
                      </c:pt>
                      <c:pt idx="1691">
                        <c:v>13738.17578125</c:v>
                      </c:pt>
                      <c:pt idx="1692">
                        <c:v>13010.15625</c:v>
                      </c:pt>
                      <c:pt idx="1693">
                        <c:v>13738.7578125</c:v>
                      </c:pt>
                      <c:pt idx="1694">
                        <c:v>13179.4140625</c:v>
                      </c:pt>
                      <c:pt idx="1695">
                        <c:v>7102.30078125</c:v>
                      </c:pt>
                      <c:pt idx="1696">
                        <c:v>6449.35546875</c:v>
                      </c:pt>
                      <c:pt idx="1697">
                        <c:v>7284.765625</c:v>
                      </c:pt>
                      <c:pt idx="1698">
                        <c:v>8734.2578125</c:v>
                      </c:pt>
                      <c:pt idx="1699">
                        <c:v>7427.3828125</c:v>
                      </c:pt>
                      <c:pt idx="1700">
                        <c:v>8074.05859375</c:v>
                      </c:pt>
                      <c:pt idx="1701">
                        <c:v>9046.90625</c:v>
                      </c:pt>
                      <c:pt idx="1702">
                        <c:v>7945.39453125</c:v>
                      </c:pt>
                      <c:pt idx="1703">
                        <c:v>7877.24609375</c:v>
                      </c:pt>
                      <c:pt idx="1704">
                        <c:v>8197.7265625</c:v>
                      </c:pt>
                      <c:pt idx="1705">
                        <c:v>8943.453125</c:v>
                      </c:pt>
                      <c:pt idx="1706">
                        <c:v>8519.46484375</c:v>
                      </c:pt>
                      <c:pt idx="1707">
                        <c:v>5638.76171875</c:v>
                      </c:pt>
                      <c:pt idx="1708">
                        <c:v>5087.25</c:v>
                      </c:pt>
                      <c:pt idx="1709">
                        <c:v>9187.78515625</c:v>
                      </c:pt>
                      <c:pt idx="1710">
                        <c:v>14607.84375</c:v>
                      </c:pt>
                      <c:pt idx="1711">
                        <c:v>15552.78515625</c:v>
                      </c:pt>
                      <c:pt idx="1712">
                        <c:v>14160.79296875</c:v>
                      </c:pt>
                      <c:pt idx="1713">
                        <c:v>12195.328125</c:v>
                      </c:pt>
                      <c:pt idx="1714">
                        <c:v>10426.70703125</c:v>
                      </c:pt>
                      <c:pt idx="1715">
                        <c:v>10600.7734375</c:v>
                      </c:pt>
                      <c:pt idx="1716">
                        <c:v>12631.30859375</c:v>
                      </c:pt>
                      <c:pt idx="1717">
                        <c:v>11758.42578125</c:v>
                      </c:pt>
                      <c:pt idx="1718">
                        <c:v>13586.8125</c:v>
                      </c:pt>
                      <c:pt idx="1719">
                        <c:v>15195.4296875</c:v>
                      </c:pt>
                      <c:pt idx="1720">
                        <c:v>16478.8828125</c:v>
                      </c:pt>
                      <c:pt idx="1721">
                        <c:v>16456.22265625</c:v>
                      </c:pt>
                      <c:pt idx="1722">
                        <c:v>13882.4921875</c:v>
                      </c:pt>
                      <c:pt idx="1723">
                        <c:v>15595.76171875</c:v>
                      </c:pt>
                      <c:pt idx="1724">
                        <c:v>15422.0859375</c:v>
                      </c:pt>
                      <c:pt idx="1725">
                        <c:v>12911.234375</c:v>
                      </c:pt>
                      <c:pt idx="1726">
                        <c:v>12419.78125</c:v>
                      </c:pt>
                      <c:pt idx="1727">
                        <c:v>12691.9921875</c:v>
                      </c:pt>
                      <c:pt idx="1728">
                        <c:v>13685.25390625</c:v>
                      </c:pt>
                      <c:pt idx="1729">
                        <c:v>17069.96875</c:v>
                      </c:pt>
                      <c:pt idx="1730">
                        <c:v>17397.7578125</c:v>
                      </c:pt>
                      <c:pt idx="1731">
                        <c:v>16073.73828125</c:v>
                      </c:pt>
                      <c:pt idx="1732">
                        <c:v>15171.07421875</c:v>
                      </c:pt>
                      <c:pt idx="1733">
                        <c:v>15656.359375</c:v>
                      </c:pt>
                      <c:pt idx="1734">
                        <c:v>16533.88671875</c:v>
                      </c:pt>
                      <c:pt idx="1735">
                        <c:v>17522.29296875</c:v>
                      </c:pt>
                      <c:pt idx="1736">
                        <c:v>14940.765625</c:v>
                      </c:pt>
                      <c:pt idx="1737">
                        <c:v>17417.05859375</c:v>
                      </c:pt>
                      <c:pt idx="1738">
                        <c:v>17197.00390625</c:v>
                      </c:pt>
                      <c:pt idx="1739">
                        <c:v>16414.2890625</c:v>
                      </c:pt>
                      <c:pt idx="1740">
                        <c:v>9794.29296875</c:v>
                      </c:pt>
                      <c:pt idx="1741">
                        <c:v>11201.71484375</c:v>
                      </c:pt>
                      <c:pt idx="1742">
                        <c:v>10703.640625</c:v>
                      </c:pt>
                      <c:pt idx="1743">
                        <c:v>9449.5625</c:v>
                      </c:pt>
                      <c:pt idx="1744">
                        <c:v>9329.92578125</c:v>
                      </c:pt>
                      <c:pt idx="1745">
                        <c:v>9722.296875</c:v>
                      </c:pt>
                      <c:pt idx="1746">
                        <c:v>9041.734375</c:v>
                      </c:pt>
                      <c:pt idx="1747">
                        <c:v>10001.3828125</c:v>
                      </c:pt>
                      <c:pt idx="1748">
                        <c:v>11230.5703125</c:v>
                      </c:pt>
                      <c:pt idx="1749">
                        <c:v>9681.1328125</c:v>
                      </c:pt>
                      <c:pt idx="1750">
                        <c:v>8926.1640625</c:v>
                      </c:pt>
                      <c:pt idx="1751">
                        <c:v>8666.8828125</c:v>
                      </c:pt>
                      <c:pt idx="1752">
                        <c:v>10444.94140625</c:v>
                      </c:pt>
                      <c:pt idx="1753">
                        <c:v>10992.51953125</c:v>
                      </c:pt>
                      <c:pt idx="1754">
                        <c:v>11339.05078125</c:v>
                      </c:pt>
                      <c:pt idx="1755">
                        <c:v>13505.671875</c:v>
                      </c:pt>
                      <c:pt idx="1756">
                        <c:v>14076.1328125</c:v>
                      </c:pt>
                      <c:pt idx="1757">
                        <c:v>13831.6875</c:v>
                      </c:pt>
                      <c:pt idx="1758">
                        <c:v>12984.890625</c:v>
                      </c:pt>
                      <c:pt idx="1759">
                        <c:v>12489.453125</c:v>
                      </c:pt>
                      <c:pt idx="1760">
                        <c:v>13027.09375</c:v>
                      </c:pt>
                      <c:pt idx="1761">
                        <c:v>11987.7734375</c:v>
                      </c:pt>
                      <c:pt idx="1762">
                        <c:v>11445.3828125</c:v>
                      </c:pt>
                      <c:pt idx="1763">
                        <c:v>12187.55859375</c:v>
                      </c:pt>
                      <c:pt idx="1764">
                        <c:v>12526.1796875</c:v>
                      </c:pt>
                      <c:pt idx="1765">
                        <c:v>13925.8046875</c:v>
                      </c:pt>
                      <c:pt idx="1766">
                        <c:v>13515.68359375</c:v>
                      </c:pt>
                      <c:pt idx="1767">
                        <c:v>13884.95703125</c:v>
                      </c:pt>
                      <c:pt idx="1768">
                        <c:v>14106.62109375</c:v>
                      </c:pt>
                      <c:pt idx="1769">
                        <c:v>12508.7109375</c:v>
                      </c:pt>
                      <c:pt idx="1770">
                        <c:v>8892.01953125</c:v>
                      </c:pt>
                      <c:pt idx="1771">
                        <c:v>8004.4375</c:v>
                      </c:pt>
                      <c:pt idx="1772">
                        <c:v>7472.66015625</c:v>
                      </c:pt>
                      <c:pt idx="1773">
                        <c:v>7405.2890625</c:v>
                      </c:pt>
                      <c:pt idx="1774">
                        <c:v>9809.6328125</c:v>
                      </c:pt>
                      <c:pt idx="1775">
                        <c:v>9859.99609375</c:v>
                      </c:pt>
                      <c:pt idx="1776">
                        <c:v>7255.22265625</c:v>
                      </c:pt>
                      <c:pt idx="1777">
                        <c:v>6120.94140625</c:v>
                      </c:pt>
                      <c:pt idx="1778">
                        <c:v>5709.2734375</c:v>
                      </c:pt>
                      <c:pt idx="1779">
                        <c:v>5435.53515625</c:v>
                      </c:pt>
                      <c:pt idx="1780">
                        <c:v>6153.73046875</c:v>
                      </c:pt>
                      <c:pt idx="1781">
                        <c:v>7733.1796875</c:v>
                      </c:pt>
                      <c:pt idx="1782">
                        <c:v>9738.8046875</c:v>
                      </c:pt>
                      <c:pt idx="1783">
                        <c:v>8661.8984375</c:v>
                      </c:pt>
                      <c:pt idx="1784">
                        <c:v>9506.09765625</c:v>
                      </c:pt>
                      <c:pt idx="1785">
                        <c:v>13151.734375</c:v>
                      </c:pt>
                      <c:pt idx="1786">
                        <c:v>13117.15234375</c:v>
                      </c:pt>
                      <c:pt idx="1787">
                        <c:v>12993.4609375</c:v>
                      </c:pt>
                      <c:pt idx="1788">
                        <c:v>11424.02734375</c:v>
                      </c:pt>
                      <c:pt idx="1789">
                        <c:v>9326.0390625</c:v>
                      </c:pt>
                      <c:pt idx="1790">
                        <c:v>8035.35546875</c:v>
                      </c:pt>
                      <c:pt idx="1791">
                        <c:v>7260.83203125</c:v>
                      </c:pt>
                      <c:pt idx="1792">
                        <c:v>8512.265625</c:v>
                      </c:pt>
                      <c:pt idx="1793">
                        <c:v>10806.375</c:v>
                      </c:pt>
                      <c:pt idx="1794">
                        <c:v>12582.84765625</c:v>
                      </c:pt>
                      <c:pt idx="1795">
                        <c:v>12419.52734375</c:v>
                      </c:pt>
                      <c:pt idx="1796">
                        <c:v>13062.59765625</c:v>
                      </c:pt>
                      <c:pt idx="1797">
                        <c:v>13198.19921875</c:v>
                      </c:pt>
                      <c:pt idx="1798">
                        <c:v>12103.2265625</c:v>
                      </c:pt>
                      <c:pt idx="1799">
                        <c:v>11015.1640625</c:v>
                      </c:pt>
                      <c:pt idx="1800">
                        <c:v>17615.16015625</c:v>
                      </c:pt>
                      <c:pt idx="1801">
                        <c:v>16666.609375</c:v>
                      </c:pt>
                      <c:pt idx="1802">
                        <c:v>17210.9453125</c:v>
                      </c:pt>
                      <c:pt idx="1803">
                        <c:v>17145.1171875</c:v>
                      </c:pt>
                      <c:pt idx="1804">
                        <c:v>14713.1484375</c:v>
                      </c:pt>
                      <c:pt idx="1805">
                        <c:v>13747.859375</c:v>
                      </c:pt>
                      <c:pt idx="1806">
                        <c:v>15719.66015625</c:v>
                      </c:pt>
                      <c:pt idx="1807">
                        <c:v>15065.28515625</c:v>
                      </c:pt>
                      <c:pt idx="1808">
                        <c:v>13581.23828125</c:v>
                      </c:pt>
                      <c:pt idx="1809">
                        <c:v>16832.3359375</c:v>
                      </c:pt>
                      <c:pt idx="1810">
                        <c:v>16896.28125</c:v>
                      </c:pt>
                      <c:pt idx="1811">
                        <c:v>16623.828125</c:v>
                      </c:pt>
                      <c:pt idx="1812">
                        <c:v>16189.44921875</c:v>
                      </c:pt>
                      <c:pt idx="1813">
                        <c:v>16699.8671875</c:v>
                      </c:pt>
                      <c:pt idx="1814">
                        <c:v>16601.87109375</c:v>
                      </c:pt>
                      <c:pt idx="1815">
                        <c:v>12679.41015625</c:v>
                      </c:pt>
                      <c:pt idx="1816">
                        <c:v>11232.99609375</c:v>
                      </c:pt>
                      <c:pt idx="1817">
                        <c:v>9883.5234375</c:v>
                      </c:pt>
                      <c:pt idx="1818">
                        <c:v>10223.8125</c:v>
                      </c:pt>
                      <c:pt idx="1819">
                        <c:v>12013.3125</c:v>
                      </c:pt>
                      <c:pt idx="1820">
                        <c:v>12277.63671875</c:v>
                      </c:pt>
                      <c:pt idx="1821">
                        <c:v>11956.16015625</c:v>
                      </c:pt>
                      <c:pt idx="1822">
                        <c:v>10626.27734375</c:v>
                      </c:pt>
                      <c:pt idx="1823">
                        <c:v>8676.9296875</c:v>
                      </c:pt>
                      <c:pt idx="1824">
                        <c:v>7834.6328125</c:v>
                      </c:pt>
                      <c:pt idx="1825">
                        <c:v>9475.98828125</c:v>
                      </c:pt>
                      <c:pt idx="1826">
                        <c:v>12598.1796875</c:v>
                      </c:pt>
                      <c:pt idx="1827">
                        <c:v>12755.515625</c:v>
                      </c:pt>
                      <c:pt idx="1828">
                        <c:v>11346.21484375</c:v>
                      </c:pt>
                      <c:pt idx="1829">
                        <c:v>8588.2109375</c:v>
                      </c:pt>
                      <c:pt idx="1830">
                        <c:v>12473.54296875</c:v>
                      </c:pt>
                      <c:pt idx="1831">
                        <c:v>13350.23828125</c:v>
                      </c:pt>
                      <c:pt idx="1832">
                        <c:v>13583.50390625</c:v>
                      </c:pt>
                      <c:pt idx="1833">
                        <c:v>12982.42578125</c:v>
                      </c:pt>
                      <c:pt idx="1834">
                        <c:v>12727.8203125</c:v>
                      </c:pt>
                      <c:pt idx="1835">
                        <c:v>13356.85546875</c:v>
                      </c:pt>
                      <c:pt idx="1836">
                        <c:v>12802.2734375</c:v>
                      </c:pt>
                      <c:pt idx="1837">
                        <c:v>13451.1171875</c:v>
                      </c:pt>
                      <c:pt idx="1838">
                        <c:v>13277.4140625</c:v>
                      </c:pt>
                      <c:pt idx="1839">
                        <c:v>13471.56640625</c:v>
                      </c:pt>
                      <c:pt idx="1840">
                        <c:v>10627.359375</c:v>
                      </c:pt>
                      <c:pt idx="1841">
                        <c:v>10625.09765625</c:v>
                      </c:pt>
                      <c:pt idx="1842">
                        <c:v>13443.9375</c:v>
                      </c:pt>
                      <c:pt idx="1843">
                        <c:v>13103.33984375</c:v>
                      </c:pt>
                      <c:pt idx="1844">
                        <c:v>13036.12109375</c:v>
                      </c:pt>
                      <c:pt idx="1845">
                        <c:v>17642.3046875</c:v>
                      </c:pt>
                      <c:pt idx="1846">
                        <c:v>17265.9375</c:v>
                      </c:pt>
                      <c:pt idx="1847">
                        <c:v>16981.9921875</c:v>
                      </c:pt>
                      <c:pt idx="1848">
                        <c:v>17596.0234375</c:v>
                      </c:pt>
                      <c:pt idx="1849">
                        <c:v>16695.5703125</c:v>
                      </c:pt>
                      <c:pt idx="1850">
                        <c:v>16895.71875</c:v>
                      </c:pt>
                      <c:pt idx="1851">
                        <c:v>14826.51171875</c:v>
                      </c:pt>
                      <c:pt idx="1852">
                        <c:v>13555.11328125</c:v>
                      </c:pt>
                      <c:pt idx="1853">
                        <c:v>14149.17578125</c:v>
                      </c:pt>
                      <c:pt idx="1854">
                        <c:v>15991.53515625</c:v>
                      </c:pt>
                      <c:pt idx="1855">
                        <c:v>17597.484375</c:v>
                      </c:pt>
                      <c:pt idx="1856">
                        <c:v>16027.4609375</c:v>
                      </c:pt>
                      <c:pt idx="1857">
                        <c:v>15991.890625</c:v>
                      </c:pt>
                      <c:pt idx="1858">
                        <c:v>17272.84375</c:v>
                      </c:pt>
                      <c:pt idx="1859">
                        <c:v>17292.7734375</c:v>
                      </c:pt>
                      <c:pt idx="1860">
                        <c:v>13681.953125</c:v>
                      </c:pt>
                      <c:pt idx="1861">
                        <c:v>13615.0625</c:v>
                      </c:pt>
                      <c:pt idx="1862">
                        <c:v>12586.51171875</c:v>
                      </c:pt>
                      <c:pt idx="1863">
                        <c:v>11934.328125</c:v>
                      </c:pt>
                      <c:pt idx="1864">
                        <c:v>10982.05859375</c:v>
                      </c:pt>
                      <c:pt idx="1865">
                        <c:v>10401.9609375</c:v>
                      </c:pt>
                      <c:pt idx="1866">
                        <c:v>11861.17578125</c:v>
                      </c:pt>
                      <c:pt idx="1867">
                        <c:v>11541.80078125</c:v>
                      </c:pt>
                      <c:pt idx="1868">
                        <c:v>13515.84765625</c:v>
                      </c:pt>
                      <c:pt idx="1869">
                        <c:v>13821.80859375</c:v>
                      </c:pt>
                      <c:pt idx="1870">
                        <c:v>13635.93359375</c:v>
                      </c:pt>
                      <c:pt idx="1871">
                        <c:v>13825.765625</c:v>
                      </c:pt>
                      <c:pt idx="1872">
                        <c:v>11216.84765625</c:v>
                      </c:pt>
                      <c:pt idx="1873">
                        <c:v>10965.375</c:v>
                      </c:pt>
                      <c:pt idx="1874">
                        <c:v>12028.09765625</c:v>
                      </c:pt>
                      <c:pt idx="1875">
                        <c:v>12893.07421875</c:v>
                      </c:pt>
                      <c:pt idx="1876">
                        <c:v>11094.671875</c:v>
                      </c:pt>
                      <c:pt idx="1877">
                        <c:v>9967.80078125</c:v>
                      </c:pt>
                      <c:pt idx="1878">
                        <c:v>8483.3125</c:v>
                      </c:pt>
                      <c:pt idx="1879">
                        <c:v>8677.6796875</c:v>
                      </c:pt>
                      <c:pt idx="1880">
                        <c:v>10382.0234375</c:v>
                      </c:pt>
                      <c:pt idx="1881">
                        <c:v>11996.66796875</c:v>
                      </c:pt>
                      <c:pt idx="1882">
                        <c:v>13335.63671875</c:v>
                      </c:pt>
                      <c:pt idx="1883">
                        <c:v>13510.3515625</c:v>
                      </c:pt>
                      <c:pt idx="1884">
                        <c:v>13514.546875</c:v>
                      </c:pt>
                      <c:pt idx="1885">
                        <c:v>11519.9453125</c:v>
                      </c:pt>
                      <c:pt idx="1886">
                        <c:v>13633.41796875</c:v>
                      </c:pt>
                      <c:pt idx="1887">
                        <c:v>13652.01953125</c:v>
                      </c:pt>
                      <c:pt idx="1888">
                        <c:v>13619.19140625</c:v>
                      </c:pt>
                      <c:pt idx="1889">
                        <c:v>10945.91796875</c:v>
                      </c:pt>
                      <c:pt idx="1890">
                        <c:v>15794.26171875</c:v>
                      </c:pt>
                      <c:pt idx="1891">
                        <c:v>15625.34765625</c:v>
                      </c:pt>
                      <c:pt idx="1892">
                        <c:v>15988.32421875</c:v>
                      </c:pt>
                      <c:pt idx="1893">
                        <c:v>16027.33984375</c:v>
                      </c:pt>
                      <c:pt idx="1894">
                        <c:v>16096.9375</c:v>
                      </c:pt>
                      <c:pt idx="1895">
                        <c:v>15328.59375</c:v>
                      </c:pt>
                      <c:pt idx="1896">
                        <c:v>15135.6875</c:v>
                      </c:pt>
                      <c:pt idx="1897">
                        <c:v>16255.25390625</c:v>
                      </c:pt>
                      <c:pt idx="1898">
                        <c:v>15345.59375</c:v>
                      </c:pt>
                      <c:pt idx="1899">
                        <c:v>14843.81640625</c:v>
                      </c:pt>
                      <c:pt idx="1900">
                        <c:v>14492.34765625</c:v>
                      </c:pt>
                      <c:pt idx="1901">
                        <c:v>16137.30859375</c:v>
                      </c:pt>
                      <c:pt idx="1902">
                        <c:v>16211.421875</c:v>
                      </c:pt>
                      <c:pt idx="1903">
                        <c:v>15320.85546875</c:v>
                      </c:pt>
                      <c:pt idx="1904">
                        <c:v>16270.5703125</c:v>
                      </c:pt>
                      <c:pt idx="1905">
                        <c:v>17471.40234375</c:v>
                      </c:pt>
                      <c:pt idx="1906">
                        <c:v>17340.8828125</c:v>
                      </c:pt>
                      <c:pt idx="1907">
                        <c:v>16620.51171875</c:v>
                      </c:pt>
                      <c:pt idx="1908">
                        <c:v>15441.26953125</c:v>
                      </c:pt>
                      <c:pt idx="1909">
                        <c:v>14231.48828125</c:v>
                      </c:pt>
                      <c:pt idx="1910">
                        <c:v>14941.65234375</c:v>
                      </c:pt>
                      <c:pt idx="1911">
                        <c:v>17302.03515625</c:v>
                      </c:pt>
                      <c:pt idx="1912">
                        <c:v>16440.08984375</c:v>
                      </c:pt>
                      <c:pt idx="1913">
                        <c:v>16959.2578125</c:v>
                      </c:pt>
                      <c:pt idx="1914">
                        <c:v>17429.74609375</c:v>
                      </c:pt>
                      <c:pt idx="1915">
                        <c:v>14034.64453125</c:v>
                      </c:pt>
                      <c:pt idx="1916">
                        <c:v>13747.80078125</c:v>
                      </c:pt>
                      <c:pt idx="1917">
                        <c:v>15264.69921875</c:v>
                      </c:pt>
                      <c:pt idx="1918">
                        <c:v>14342.296875</c:v>
                      </c:pt>
                      <c:pt idx="1919">
                        <c:v>16119.02734375</c:v>
                      </c:pt>
                      <c:pt idx="1920">
                        <c:v>15657.52734375</c:v>
                      </c:pt>
                      <c:pt idx="1921">
                        <c:v>14535.8515625</c:v>
                      </c:pt>
                      <c:pt idx="1922">
                        <c:v>14663.8515625</c:v>
                      </c:pt>
                      <c:pt idx="1923">
                        <c:v>16027.3046875</c:v>
                      </c:pt>
                      <c:pt idx="1924">
                        <c:v>15058.47265625</c:v>
                      </c:pt>
                      <c:pt idx="1925">
                        <c:v>13904.49609375</c:v>
                      </c:pt>
                      <c:pt idx="1926">
                        <c:v>14997.609375</c:v>
                      </c:pt>
                      <c:pt idx="1927">
                        <c:v>12521.671875</c:v>
                      </c:pt>
                      <c:pt idx="1928">
                        <c:v>11467.5859375</c:v>
                      </c:pt>
                      <c:pt idx="1929">
                        <c:v>10769.31640625</c:v>
                      </c:pt>
                      <c:pt idx="1930">
                        <c:v>11543.02734375</c:v>
                      </c:pt>
                      <c:pt idx="1931">
                        <c:v>14441.203125</c:v>
                      </c:pt>
                      <c:pt idx="1932">
                        <c:v>14903.04296875</c:v>
                      </c:pt>
                      <c:pt idx="1933">
                        <c:v>14389.56640625</c:v>
                      </c:pt>
                      <c:pt idx="1934">
                        <c:v>15476.41796875</c:v>
                      </c:pt>
                      <c:pt idx="1935">
                        <c:v>12184.3046875</c:v>
                      </c:pt>
                      <c:pt idx="1936">
                        <c:v>11234.38671875</c:v>
                      </c:pt>
                      <c:pt idx="1937">
                        <c:v>12387.51953125</c:v>
                      </c:pt>
                      <c:pt idx="1938">
                        <c:v>9830.15625</c:v>
                      </c:pt>
                      <c:pt idx="1939">
                        <c:v>9258.4375</c:v>
                      </c:pt>
                      <c:pt idx="1940">
                        <c:v>10340.91015625</c:v>
                      </c:pt>
                      <c:pt idx="1941">
                        <c:v>11910.6953125</c:v>
                      </c:pt>
                      <c:pt idx="1942">
                        <c:v>9914.265625</c:v>
                      </c:pt>
                      <c:pt idx="1943">
                        <c:v>10201.41796875</c:v>
                      </c:pt>
                      <c:pt idx="1944">
                        <c:v>12466.625</c:v>
                      </c:pt>
                      <c:pt idx="1945">
                        <c:v>11216.828125</c:v>
                      </c:pt>
                      <c:pt idx="1946">
                        <c:v>12827.05859375</c:v>
                      </c:pt>
                      <c:pt idx="1947">
                        <c:v>12754.6640625</c:v>
                      </c:pt>
                      <c:pt idx="1948">
                        <c:v>12639.875</c:v>
                      </c:pt>
                      <c:pt idx="1949">
                        <c:v>12185.69140625</c:v>
                      </c:pt>
                      <c:pt idx="1950">
                        <c:v>12143.203125</c:v>
                      </c:pt>
                      <c:pt idx="1951">
                        <c:v>12137.79296875</c:v>
                      </c:pt>
                      <c:pt idx="1952">
                        <c:v>11561.15625</c:v>
                      </c:pt>
                      <c:pt idx="1953">
                        <c:v>12467.40625</c:v>
                      </c:pt>
                      <c:pt idx="1954">
                        <c:v>10785.140625</c:v>
                      </c:pt>
                      <c:pt idx="1955">
                        <c:v>11738.578125</c:v>
                      </c:pt>
                      <c:pt idx="1956">
                        <c:v>11813.3203125</c:v>
                      </c:pt>
                      <c:pt idx="1957">
                        <c:v>8718.6640625</c:v>
                      </c:pt>
                      <c:pt idx="1958">
                        <c:v>7628.2578125</c:v>
                      </c:pt>
                      <c:pt idx="1959">
                        <c:v>9355.9140625</c:v>
                      </c:pt>
                      <c:pt idx="1960">
                        <c:v>11960.56640625</c:v>
                      </c:pt>
                      <c:pt idx="1961">
                        <c:v>12271.59765625</c:v>
                      </c:pt>
                      <c:pt idx="1962">
                        <c:v>12356.0859375</c:v>
                      </c:pt>
                      <c:pt idx="1963">
                        <c:v>11911.12890625</c:v>
                      </c:pt>
                      <c:pt idx="1964">
                        <c:v>12361.0625</c:v>
                      </c:pt>
                      <c:pt idx="1965">
                        <c:v>11018.28125</c:v>
                      </c:pt>
                      <c:pt idx="1966">
                        <c:v>11319.05859375</c:v>
                      </c:pt>
                      <c:pt idx="1967">
                        <c:v>9969.87890625</c:v>
                      </c:pt>
                      <c:pt idx="1968">
                        <c:v>9197.01953125</c:v>
                      </c:pt>
                      <c:pt idx="1969">
                        <c:v>9133.34375</c:v>
                      </c:pt>
                      <c:pt idx="1970">
                        <c:v>11171.2265625</c:v>
                      </c:pt>
                      <c:pt idx="1971">
                        <c:v>9839.06640625</c:v>
                      </c:pt>
                      <c:pt idx="1972">
                        <c:v>9177.78125</c:v>
                      </c:pt>
                      <c:pt idx="1973">
                        <c:v>9720.328125</c:v>
                      </c:pt>
                      <c:pt idx="1974">
                        <c:v>8617.9375</c:v>
                      </c:pt>
                      <c:pt idx="1975">
                        <c:v>7739.85546875</c:v>
                      </c:pt>
                      <c:pt idx="1976">
                        <c:v>8397.2734375</c:v>
                      </c:pt>
                      <c:pt idx="1977">
                        <c:v>10377.23828125</c:v>
                      </c:pt>
                      <c:pt idx="1978">
                        <c:v>10094.03515625</c:v>
                      </c:pt>
                      <c:pt idx="1979">
                        <c:v>8321.95703125</c:v>
                      </c:pt>
                      <c:pt idx="1980">
                        <c:v>11450.08203125</c:v>
                      </c:pt>
                      <c:pt idx="1981">
                        <c:v>11860.87890625</c:v>
                      </c:pt>
                      <c:pt idx="1982">
                        <c:v>12226.66015625</c:v>
                      </c:pt>
                      <c:pt idx="1983">
                        <c:v>11578.33203125</c:v>
                      </c:pt>
                      <c:pt idx="1984">
                        <c:v>12246.125</c:v>
                      </c:pt>
                      <c:pt idx="1985">
                        <c:v>12278.86328125</c:v>
                      </c:pt>
                      <c:pt idx="1986">
                        <c:v>11217.609375</c:v>
                      </c:pt>
                      <c:pt idx="1987">
                        <c:v>10584.59375</c:v>
                      </c:pt>
                      <c:pt idx="1988">
                        <c:v>12074.8828125</c:v>
                      </c:pt>
                      <c:pt idx="1989">
                        <c:v>11554.39453125</c:v>
                      </c:pt>
                      <c:pt idx="1990">
                        <c:v>12087.9375</c:v>
                      </c:pt>
                      <c:pt idx="1991">
                        <c:v>12339.5703125</c:v>
                      </c:pt>
                      <c:pt idx="1992">
                        <c:v>11456.1875</c:v>
                      </c:pt>
                      <c:pt idx="1993">
                        <c:v>11026.3828125</c:v>
                      </c:pt>
                      <c:pt idx="1994">
                        <c:v>12129.1484375</c:v>
                      </c:pt>
                      <c:pt idx="1995">
                        <c:v>16931.55078125</c:v>
                      </c:pt>
                      <c:pt idx="1996">
                        <c:v>15986.11328125</c:v>
                      </c:pt>
                      <c:pt idx="1997">
                        <c:v>15988.5234375</c:v>
                      </c:pt>
                      <c:pt idx="1998">
                        <c:v>17352.44921875</c:v>
                      </c:pt>
                      <c:pt idx="1999">
                        <c:v>15783.95703125</c:v>
                      </c:pt>
                      <c:pt idx="2000">
                        <c:v>15173.5234375</c:v>
                      </c:pt>
                      <c:pt idx="2001">
                        <c:v>16021.7734375</c:v>
                      </c:pt>
                      <c:pt idx="2002">
                        <c:v>17270.34375</c:v>
                      </c:pt>
                      <c:pt idx="2003">
                        <c:v>17137.66015625</c:v>
                      </c:pt>
                      <c:pt idx="2004">
                        <c:v>14954.1328125</c:v>
                      </c:pt>
                      <c:pt idx="2005">
                        <c:v>14580.40625</c:v>
                      </c:pt>
                      <c:pt idx="2006">
                        <c:v>15977.2421875</c:v>
                      </c:pt>
                      <c:pt idx="2007">
                        <c:v>15908.03515625</c:v>
                      </c:pt>
                      <c:pt idx="2008">
                        <c:v>16763.84765625</c:v>
                      </c:pt>
                      <c:pt idx="2009">
                        <c:v>17385.40625</c:v>
                      </c:pt>
                      <c:pt idx="2010">
                        <c:v>17538.421875</c:v>
                      </c:pt>
                      <c:pt idx="2011">
                        <c:v>16520.58984375</c:v>
                      </c:pt>
                      <c:pt idx="2012">
                        <c:v>16340.8125</c:v>
                      </c:pt>
                      <c:pt idx="2013">
                        <c:v>15340.3125</c:v>
                      </c:pt>
                      <c:pt idx="2014">
                        <c:v>13758.59765625</c:v>
                      </c:pt>
                      <c:pt idx="2015">
                        <c:v>14390.6953125</c:v>
                      </c:pt>
                      <c:pt idx="2016">
                        <c:v>16351.19921875</c:v>
                      </c:pt>
                      <c:pt idx="2017">
                        <c:v>14653.16796875</c:v>
                      </c:pt>
                      <c:pt idx="2018">
                        <c:v>16777.28515625</c:v>
                      </c:pt>
                      <c:pt idx="2019">
                        <c:v>17363.94140625</c:v>
                      </c:pt>
                      <c:pt idx="2020">
                        <c:v>16612.71875</c:v>
                      </c:pt>
                      <c:pt idx="2021">
                        <c:v>16602.87109375</c:v>
                      </c:pt>
                      <c:pt idx="2022">
                        <c:v>17185.78125</c:v>
                      </c:pt>
                      <c:pt idx="2023">
                        <c:v>17412.90234375</c:v>
                      </c:pt>
                      <c:pt idx="2024">
                        <c:v>15084.42578125</c:v>
                      </c:pt>
                      <c:pt idx="2025">
                        <c:v>15060.47265625</c:v>
                      </c:pt>
                      <c:pt idx="2026">
                        <c:v>14357.62109375</c:v>
                      </c:pt>
                      <c:pt idx="2027">
                        <c:v>15974.13671875</c:v>
                      </c:pt>
                      <c:pt idx="2028">
                        <c:v>13707.9921875</c:v>
                      </c:pt>
                      <c:pt idx="2029">
                        <c:v>12435.57421875</c:v>
                      </c:pt>
                      <c:pt idx="2030">
                        <c:v>12475.82421875</c:v>
                      </c:pt>
                      <c:pt idx="2031">
                        <c:v>14249.73828125</c:v>
                      </c:pt>
                      <c:pt idx="2032">
                        <c:v>15975.90234375</c:v>
                      </c:pt>
                      <c:pt idx="2033">
                        <c:v>16030.9453125</c:v>
                      </c:pt>
                      <c:pt idx="2034">
                        <c:v>16272.41015625</c:v>
                      </c:pt>
                      <c:pt idx="2035">
                        <c:v>16445.2578125</c:v>
                      </c:pt>
                      <c:pt idx="2036">
                        <c:v>16047.47265625</c:v>
                      </c:pt>
                      <c:pt idx="2037">
                        <c:v>14160.5</c:v>
                      </c:pt>
                      <c:pt idx="2038">
                        <c:v>14106.1875</c:v>
                      </c:pt>
                      <c:pt idx="2039">
                        <c:v>16414.7890625</c:v>
                      </c:pt>
                      <c:pt idx="2040">
                        <c:v>15089.3515625</c:v>
                      </c:pt>
                      <c:pt idx="2041">
                        <c:v>11581.7265625</c:v>
                      </c:pt>
                      <c:pt idx="2042">
                        <c:v>9848.578125</c:v>
                      </c:pt>
                      <c:pt idx="2043">
                        <c:v>9837.7109375</c:v>
                      </c:pt>
                      <c:pt idx="2044">
                        <c:v>11578.6953125</c:v>
                      </c:pt>
                      <c:pt idx="2045">
                        <c:v>14813.71875</c:v>
                      </c:pt>
                      <c:pt idx="2046">
                        <c:v>15146.3359375</c:v>
                      </c:pt>
                      <c:pt idx="2047">
                        <c:v>14920.8203125</c:v>
                      </c:pt>
                      <c:pt idx="2048">
                        <c:v>12227.9765625</c:v>
                      </c:pt>
                      <c:pt idx="2049">
                        <c:v>10121.046875</c:v>
                      </c:pt>
                      <c:pt idx="2050">
                        <c:v>15094.546875</c:v>
                      </c:pt>
                      <c:pt idx="2051">
                        <c:v>14417.734375</c:v>
                      </c:pt>
                      <c:pt idx="2052">
                        <c:v>14424.0234375</c:v>
                      </c:pt>
                      <c:pt idx="2053">
                        <c:v>14978.5703125</c:v>
                      </c:pt>
                      <c:pt idx="2054">
                        <c:v>13506.2421875</c:v>
                      </c:pt>
                      <c:pt idx="2055">
                        <c:v>8919.78125</c:v>
                      </c:pt>
                      <c:pt idx="2056">
                        <c:v>9051.40234375</c:v>
                      </c:pt>
                      <c:pt idx="2057">
                        <c:v>10108.28125</c:v>
                      </c:pt>
                      <c:pt idx="2058">
                        <c:v>10437.0390625</c:v>
                      </c:pt>
                      <c:pt idx="2059">
                        <c:v>9199.84375</c:v>
                      </c:pt>
                      <c:pt idx="2060">
                        <c:v>9065.609375</c:v>
                      </c:pt>
                      <c:pt idx="2061">
                        <c:v>9538.07421875</c:v>
                      </c:pt>
                      <c:pt idx="2062">
                        <c:v>9138.75</c:v>
                      </c:pt>
                      <c:pt idx="2063">
                        <c:v>10341.53515625</c:v>
                      </c:pt>
                      <c:pt idx="2064">
                        <c:v>6810.3671875</c:v>
                      </c:pt>
                      <c:pt idx="2065">
                        <c:v>5674.0859375</c:v>
                      </c:pt>
                      <c:pt idx="2066">
                        <c:v>9447.421875</c:v>
                      </c:pt>
                      <c:pt idx="2067">
                        <c:v>7981.49609375</c:v>
                      </c:pt>
                      <c:pt idx="2068">
                        <c:v>8307.80078125</c:v>
                      </c:pt>
                      <c:pt idx="2069">
                        <c:v>10434.203125</c:v>
                      </c:pt>
                      <c:pt idx="2070">
                        <c:v>15061.22265625</c:v>
                      </c:pt>
                      <c:pt idx="2071">
                        <c:v>12467.12890625</c:v>
                      </c:pt>
                      <c:pt idx="2072">
                        <c:v>11460.29296875</c:v>
                      </c:pt>
                      <c:pt idx="2073">
                        <c:v>11560.37109375</c:v>
                      </c:pt>
                      <c:pt idx="2074">
                        <c:v>13721.42578125</c:v>
                      </c:pt>
                      <c:pt idx="2075">
                        <c:v>16499.5625</c:v>
                      </c:pt>
                      <c:pt idx="2076">
                        <c:v>15570.140625</c:v>
                      </c:pt>
                      <c:pt idx="2077">
                        <c:v>15995.87109375</c:v>
                      </c:pt>
                      <c:pt idx="2078">
                        <c:v>16803.02734375</c:v>
                      </c:pt>
                      <c:pt idx="2079">
                        <c:v>16657.73046875</c:v>
                      </c:pt>
                      <c:pt idx="2080">
                        <c:v>14704.40625</c:v>
                      </c:pt>
                      <c:pt idx="2081">
                        <c:v>14114.60546875</c:v>
                      </c:pt>
                      <c:pt idx="2082">
                        <c:v>15684.30859375</c:v>
                      </c:pt>
                      <c:pt idx="2083">
                        <c:v>13805.44921875</c:v>
                      </c:pt>
                      <c:pt idx="2084">
                        <c:v>16638.54296875</c:v>
                      </c:pt>
                      <c:pt idx="2085">
                        <c:v>13282.5</c:v>
                      </c:pt>
                      <c:pt idx="2086">
                        <c:v>8968.19140625</c:v>
                      </c:pt>
                      <c:pt idx="2087">
                        <c:v>13230.56640625</c:v>
                      </c:pt>
                      <c:pt idx="2088">
                        <c:v>12642.88671875</c:v>
                      </c:pt>
                      <c:pt idx="2089">
                        <c:v>12431.2578125</c:v>
                      </c:pt>
                      <c:pt idx="2090">
                        <c:v>10928.890625</c:v>
                      </c:pt>
                      <c:pt idx="2091">
                        <c:v>9929.96875</c:v>
                      </c:pt>
                      <c:pt idx="2092">
                        <c:v>9033.91796875</c:v>
                      </c:pt>
                      <c:pt idx="2093">
                        <c:v>10052.77734375</c:v>
                      </c:pt>
                      <c:pt idx="2094">
                        <c:v>10182.59765625</c:v>
                      </c:pt>
                      <c:pt idx="2095">
                        <c:v>7697.4609375</c:v>
                      </c:pt>
                      <c:pt idx="2096">
                        <c:v>13417.0234375</c:v>
                      </c:pt>
                      <c:pt idx="2097">
                        <c:v>11373.046875</c:v>
                      </c:pt>
                      <c:pt idx="2098">
                        <c:v>10639.84765625</c:v>
                      </c:pt>
                      <c:pt idx="2099">
                        <c:v>11756.44140625</c:v>
                      </c:pt>
                      <c:pt idx="2100">
                        <c:v>16908.140625</c:v>
                      </c:pt>
                      <c:pt idx="2101">
                        <c:v>16909.8984375</c:v>
                      </c:pt>
                      <c:pt idx="2102">
                        <c:v>17175.03125</c:v>
                      </c:pt>
                      <c:pt idx="2103">
                        <c:v>17191.3125</c:v>
                      </c:pt>
                      <c:pt idx="2104">
                        <c:v>15461.484375</c:v>
                      </c:pt>
                      <c:pt idx="2105">
                        <c:v>16847.1328125</c:v>
                      </c:pt>
                      <c:pt idx="2106">
                        <c:v>16952.7734375</c:v>
                      </c:pt>
                      <c:pt idx="2107">
                        <c:v>16306.3046875</c:v>
                      </c:pt>
                      <c:pt idx="2108">
                        <c:v>15099.1484375</c:v>
                      </c:pt>
                      <c:pt idx="2109">
                        <c:v>14703.3125</c:v>
                      </c:pt>
                      <c:pt idx="2110">
                        <c:v>15702.7890625</c:v>
                      </c:pt>
                      <c:pt idx="2111">
                        <c:v>16579.8515625</c:v>
                      </c:pt>
                      <c:pt idx="2112">
                        <c:v>14880.4375</c:v>
                      </c:pt>
                      <c:pt idx="2113">
                        <c:v>12030.6640625</c:v>
                      </c:pt>
                      <c:pt idx="2114">
                        <c:v>11582.6875</c:v>
                      </c:pt>
                      <c:pt idx="2115">
                        <c:v>14002.703125</c:v>
                      </c:pt>
                      <c:pt idx="2116">
                        <c:v>13042.22265625</c:v>
                      </c:pt>
                      <c:pt idx="2117">
                        <c:v>13458.79296875</c:v>
                      </c:pt>
                      <c:pt idx="2118">
                        <c:v>13956.484375</c:v>
                      </c:pt>
                      <c:pt idx="2119">
                        <c:v>10810.2265625</c:v>
                      </c:pt>
                      <c:pt idx="2120">
                        <c:v>10508.98046875</c:v>
                      </c:pt>
                      <c:pt idx="2121">
                        <c:v>14071.1171875</c:v>
                      </c:pt>
                      <c:pt idx="2122">
                        <c:v>14060.578125</c:v>
                      </c:pt>
                      <c:pt idx="2123">
                        <c:v>12321.2734375</c:v>
                      </c:pt>
                      <c:pt idx="2124">
                        <c:v>10012.984375</c:v>
                      </c:pt>
                      <c:pt idx="2125">
                        <c:v>9649.0625</c:v>
                      </c:pt>
                      <c:pt idx="2126">
                        <c:v>11055.0625</c:v>
                      </c:pt>
                      <c:pt idx="2127">
                        <c:v>13663.7265625</c:v>
                      </c:pt>
                      <c:pt idx="2128">
                        <c:v>14495</c:v>
                      </c:pt>
                      <c:pt idx="2129">
                        <c:v>13959.4140625</c:v>
                      </c:pt>
                      <c:pt idx="2130">
                        <c:v>11553.8515625</c:v>
                      </c:pt>
                      <c:pt idx="2131">
                        <c:v>10471.31640625</c:v>
                      </c:pt>
                      <c:pt idx="2132">
                        <c:v>10127.93359375</c:v>
                      </c:pt>
                      <c:pt idx="2133">
                        <c:v>12814.8359375</c:v>
                      </c:pt>
                      <c:pt idx="2134">
                        <c:v>10553.859375</c:v>
                      </c:pt>
                      <c:pt idx="2135">
                        <c:v>10445.78125</c:v>
                      </c:pt>
                      <c:pt idx="2136">
                        <c:v>12007.15625</c:v>
                      </c:pt>
                      <c:pt idx="2137">
                        <c:v>12830.1015625</c:v>
                      </c:pt>
                      <c:pt idx="2138">
                        <c:v>12442.46484375</c:v>
                      </c:pt>
                      <c:pt idx="2139">
                        <c:v>11906.12109375</c:v>
                      </c:pt>
                      <c:pt idx="2140">
                        <c:v>10760.35546875</c:v>
                      </c:pt>
                      <c:pt idx="2141">
                        <c:v>9322.68359375</c:v>
                      </c:pt>
                      <c:pt idx="2142">
                        <c:v>10951.7734375</c:v>
                      </c:pt>
                      <c:pt idx="2143">
                        <c:v>12769.11328125</c:v>
                      </c:pt>
                      <c:pt idx="2144">
                        <c:v>12753.55859375</c:v>
                      </c:pt>
                      <c:pt idx="2145">
                        <c:v>13228.15625</c:v>
                      </c:pt>
                      <c:pt idx="2146">
                        <c:v>13116.12890625</c:v>
                      </c:pt>
                      <c:pt idx="2147">
                        <c:v>12654.734375</c:v>
                      </c:pt>
                      <c:pt idx="2148">
                        <c:v>12626.00390625</c:v>
                      </c:pt>
                      <c:pt idx="2149">
                        <c:v>12981.35546875</c:v>
                      </c:pt>
                      <c:pt idx="2150">
                        <c:v>12267.890625</c:v>
                      </c:pt>
                      <c:pt idx="2151">
                        <c:v>12194.63671875</c:v>
                      </c:pt>
                      <c:pt idx="2152">
                        <c:v>12276.0390625</c:v>
                      </c:pt>
                      <c:pt idx="2153">
                        <c:v>10257.4296875</c:v>
                      </c:pt>
                      <c:pt idx="2154">
                        <c:v>9403.91015625</c:v>
                      </c:pt>
                      <c:pt idx="2155">
                        <c:v>10927.18359375</c:v>
                      </c:pt>
                      <c:pt idx="2156">
                        <c:v>11140.3046875</c:v>
                      </c:pt>
                      <c:pt idx="2157">
                        <c:v>9945.52734375</c:v>
                      </c:pt>
                      <c:pt idx="2158">
                        <c:v>12930.65234375</c:v>
                      </c:pt>
                      <c:pt idx="2159">
                        <c:v>13020.703125</c:v>
                      </c:pt>
                      <c:pt idx="2160">
                        <c:v>14344.390625</c:v>
                      </c:pt>
                      <c:pt idx="2161">
                        <c:v>13499.0234375</c:v>
                      </c:pt>
                      <c:pt idx="2162">
                        <c:v>13653.6328125</c:v>
                      </c:pt>
                      <c:pt idx="2163">
                        <c:v>12254.25</c:v>
                      </c:pt>
                      <c:pt idx="2164">
                        <c:v>10247.3203125</c:v>
                      </c:pt>
                      <c:pt idx="2165">
                        <c:v>9006.1953125</c:v>
                      </c:pt>
                      <c:pt idx="2166">
                        <c:v>9118.14453125</c:v>
                      </c:pt>
                      <c:pt idx="2167">
                        <c:v>11380.36328125</c:v>
                      </c:pt>
                      <c:pt idx="2168">
                        <c:v>14278.1328125</c:v>
                      </c:pt>
                      <c:pt idx="2169">
                        <c:v>13654.78125</c:v>
                      </c:pt>
                      <c:pt idx="2170">
                        <c:v>13813.828125</c:v>
                      </c:pt>
                      <c:pt idx="2171">
                        <c:v>13931.4375</c:v>
                      </c:pt>
                      <c:pt idx="2172">
                        <c:v>13522.20703125</c:v>
                      </c:pt>
                      <c:pt idx="2173">
                        <c:v>10916.8984375</c:v>
                      </c:pt>
                      <c:pt idx="2174">
                        <c:v>14323.6640625</c:v>
                      </c:pt>
                      <c:pt idx="2175">
                        <c:v>13236.55078125</c:v>
                      </c:pt>
                      <c:pt idx="2176">
                        <c:v>12919.3046875</c:v>
                      </c:pt>
                      <c:pt idx="2177">
                        <c:v>11520.66796875</c:v>
                      </c:pt>
                      <c:pt idx="2178">
                        <c:v>11093.484375</c:v>
                      </c:pt>
                      <c:pt idx="2179">
                        <c:v>12725.421875</c:v>
                      </c:pt>
                      <c:pt idx="2180">
                        <c:v>13289.015625</c:v>
                      </c:pt>
                      <c:pt idx="2181">
                        <c:v>10313.6171875</c:v>
                      </c:pt>
                      <c:pt idx="2182">
                        <c:v>8217.50390625</c:v>
                      </c:pt>
                      <c:pt idx="2183">
                        <c:v>9197.23046875</c:v>
                      </c:pt>
                      <c:pt idx="2184">
                        <c:v>9193.1796875</c:v>
                      </c:pt>
                      <c:pt idx="2185">
                        <c:v>10995.49609375</c:v>
                      </c:pt>
                      <c:pt idx="2186">
                        <c:v>13131.51171875</c:v>
                      </c:pt>
                      <c:pt idx="2187">
                        <c:v>13409.1484375</c:v>
                      </c:pt>
                      <c:pt idx="2188">
                        <c:v>11478.2109375</c:v>
                      </c:pt>
                      <c:pt idx="2189">
                        <c:v>11637.98828125</c:v>
                      </c:pt>
                      <c:pt idx="2190">
                        <c:v>11020.7265625</c:v>
                      </c:pt>
                      <c:pt idx="2191">
                        <c:v>8698.8828125</c:v>
                      </c:pt>
                      <c:pt idx="2192">
                        <c:v>8222.671875</c:v>
                      </c:pt>
                      <c:pt idx="2193">
                        <c:v>9285.9375</c:v>
                      </c:pt>
                      <c:pt idx="2194">
                        <c:v>11058.375</c:v>
                      </c:pt>
                      <c:pt idx="2195">
                        <c:v>11685.375</c:v>
                      </c:pt>
                      <c:pt idx="2196">
                        <c:v>11826.0390625</c:v>
                      </c:pt>
                      <c:pt idx="2197">
                        <c:v>12034.5390625</c:v>
                      </c:pt>
                      <c:pt idx="2198">
                        <c:v>11509.046875</c:v>
                      </c:pt>
                      <c:pt idx="2199">
                        <c:v>9456.7890625</c:v>
                      </c:pt>
                      <c:pt idx="2200">
                        <c:v>7547.8515625</c:v>
                      </c:pt>
                      <c:pt idx="2201">
                        <c:v>12101.96875</c:v>
                      </c:pt>
                      <c:pt idx="2202">
                        <c:v>10618.9609375</c:v>
                      </c:pt>
                      <c:pt idx="2203">
                        <c:v>9417.3828125</c:v>
                      </c:pt>
                      <c:pt idx="2204">
                        <c:v>11730.328125</c:v>
                      </c:pt>
                      <c:pt idx="2205">
                        <c:v>11309.5234375</c:v>
                      </c:pt>
                      <c:pt idx="2206">
                        <c:v>11229.953125</c:v>
                      </c:pt>
                      <c:pt idx="2207">
                        <c:v>10969.67578125</c:v>
                      </c:pt>
                      <c:pt idx="2208">
                        <c:v>9844.79296875</c:v>
                      </c:pt>
                      <c:pt idx="2209">
                        <c:v>9573.33203125</c:v>
                      </c:pt>
                      <c:pt idx="2210">
                        <c:v>10744.85546875</c:v>
                      </c:pt>
                      <c:pt idx="2211">
                        <c:v>10036.66015625</c:v>
                      </c:pt>
                      <c:pt idx="2212">
                        <c:v>8928.984375</c:v>
                      </c:pt>
                      <c:pt idx="2213">
                        <c:v>8487.91015625</c:v>
                      </c:pt>
                      <c:pt idx="2214">
                        <c:v>8715.328125</c:v>
                      </c:pt>
                      <c:pt idx="2215">
                        <c:v>9790.81640625</c:v>
                      </c:pt>
                      <c:pt idx="2216">
                        <c:v>11151.1484375</c:v>
                      </c:pt>
                      <c:pt idx="2217">
                        <c:v>10080.03125</c:v>
                      </c:pt>
                      <c:pt idx="2218">
                        <c:v>9327.12109375</c:v>
                      </c:pt>
                      <c:pt idx="2219">
                        <c:v>10335.5078125</c:v>
                      </c:pt>
                      <c:pt idx="2220">
                        <c:v>12975.78515625</c:v>
                      </c:pt>
                      <c:pt idx="2221">
                        <c:v>12341.96875</c:v>
                      </c:pt>
                      <c:pt idx="2222">
                        <c:v>12076.6015625</c:v>
                      </c:pt>
                      <c:pt idx="2223">
                        <c:v>12369.75</c:v>
                      </c:pt>
                      <c:pt idx="2224">
                        <c:v>13034.05078125</c:v>
                      </c:pt>
                      <c:pt idx="2225">
                        <c:v>11508.3359375</c:v>
                      </c:pt>
                      <c:pt idx="2226">
                        <c:v>12202.59375</c:v>
                      </c:pt>
                      <c:pt idx="2227">
                        <c:v>12338.99609375</c:v>
                      </c:pt>
                      <c:pt idx="2228">
                        <c:v>11754.6328125</c:v>
                      </c:pt>
                      <c:pt idx="2229">
                        <c:v>10215.18359375</c:v>
                      </c:pt>
                      <c:pt idx="2230">
                        <c:v>8192.80078125</c:v>
                      </c:pt>
                      <c:pt idx="2231">
                        <c:v>11909.46484375</c:v>
                      </c:pt>
                      <c:pt idx="2232">
                        <c:v>9819.26171875</c:v>
                      </c:pt>
                      <c:pt idx="2233">
                        <c:v>10172.8203125</c:v>
                      </c:pt>
                      <c:pt idx="2234">
                        <c:v>13018.8515625</c:v>
                      </c:pt>
                      <c:pt idx="2235">
                        <c:v>10879.140625</c:v>
                      </c:pt>
                      <c:pt idx="2236">
                        <c:v>8685.90625</c:v>
                      </c:pt>
                      <c:pt idx="2237">
                        <c:v>9860.28125</c:v>
                      </c:pt>
                      <c:pt idx="2238">
                        <c:v>9216.59375</c:v>
                      </c:pt>
                      <c:pt idx="2239">
                        <c:v>10394.71875</c:v>
                      </c:pt>
                      <c:pt idx="2240">
                        <c:v>9459.0625</c:v>
                      </c:pt>
                      <c:pt idx="2241">
                        <c:v>8755.5</c:v>
                      </c:pt>
                      <c:pt idx="2242">
                        <c:v>11303.0078125</c:v>
                      </c:pt>
                      <c:pt idx="2243">
                        <c:v>11854.9453125</c:v>
                      </c:pt>
                      <c:pt idx="2244">
                        <c:v>12250.9921875</c:v>
                      </c:pt>
                      <c:pt idx="2245">
                        <c:v>9506.9921875</c:v>
                      </c:pt>
                      <c:pt idx="2246">
                        <c:v>7681.55859375</c:v>
                      </c:pt>
                      <c:pt idx="2247">
                        <c:v>9169.29296875</c:v>
                      </c:pt>
                      <c:pt idx="2248">
                        <c:v>10599.875</c:v>
                      </c:pt>
                      <c:pt idx="2249">
                        <c:v>11756.7265625</c:v>
                      </c:pt>
                      <c:pt idx="2250">
                        <c:v>14515.734375</c:v>
                      </c:pt>
                      <c:pt idx="2251">
                        <c:v>12826.57421875</c:v>
                      </c:pt>
                      <c:pt idx="2252">
                        <c:v>12922.29296875</c:v>
                      </c:pt>
                      <c:pt idx="2253">
                        <c:v>11075.65234375</c:v>
                      </c:pt>
                      <c:pt idx="2254">
                        <c:v>12194.1015625</c:v>
                      </c:pt>
                      <c:pt idx="2255">
                        <c:v>13115.54296875</c:v>
                      </c:pt>
                      <c:pt idx="2256">
                        <c:v>13687.49609375</c:v>
                      </c:pt>
                      <c:pt idx="2257">
                        <c:v>13348.5703125</c:v>
                      </c:pt>
                      <c:pt idx="2258">
                        <c:v>12316.35546875</c:v>
                      </c:pt>
                      <c:pt idx="2259">
                        <c:v>10124.3515625</c:v>
                      </c:pt>
                      <c:pt idx="2260">
                        <c:v>9781.38671875</c:v>
                      </c:pt>
                      <c:pt idx="2261">
                        <c:v>13606.21484375</c:v>
                      </c:pt>
                      <c:pt idx="2262">
                        <c:v>12475.5390625</c:v>
                      </c:pt>
                      <c:pt idx="2263">
                        <c:v>12670.49609375</c:v>
                      </c:pt>
                      <c:pt idx="2264">
                        <c:v>14459.71875</c:v>
                      </c:pt>
                      <c:pt idx="2265">
                        <c:v>15258.4921875</c:v>
                      </c:pt>
                      <c:pt idx="2266">
                        <c:v>15674.609375</c:v>
                      </c:pt>
                      <c:pt idx="2267">
                        <c:v>15517.21875</c:v>
                      </c:pt>
                      <c:pt idx="2268">
                        <c:v>15735.23828125</c:v>
                      </c:pt>
                      <c:pt idx="2269">
                        <c:v>15390.46484375</c:v>
                      </c:pt>
                      <c:pt idx="2270">
                        <c:v>15752.25390625</c:v>
                      </c:pt>
                      <c:pt idx="2271">
                        <c:v>15784.92578125</c:v>
                      </c:pt>
                      <c:pt idx="2272">
                        <c:v>15207.50390625</c:v>
                      </c:pt>
                      <c:pt idx="2273">
                        <c:v>14987.92578125</c:v>
                      </c:pt>
                      <c:pt idx="2274">
                        <c:v>15246.51953125</c:v>
                      </c:pt>
                      <c:pt idx="2275">
                        <c:v>12877.375</c:v>
                      </c:pt>
                      <c:pt idx="2276">
                        <c:v>11167.8515625</c:v>
                      </c:pt>
                      <c:pt idx="2277">
                        <c:v>10760.11328125</c:v>
                      </c:pt>
                      <c:pt idx="2278">
                        <c:v>10834.78125</c:v>
                      </c:pt>
                      <c:pt idx="2279">
                        <c:v>14853.4765625</c:v>
                      </c:pt>
                      <c:pt idx="2280">
                        <c:v>13417.49609375</c:v>
                      </c:pt>
                      <c:pt idx="2281">
                        <c:v>10886.8359375</c:v>
                      </c:pt>
                      <c:pt idx="2282">
                        <c:v>9961.5859375</c:v>
                      </c:pt>
                      <c:pt idx="2283">
                        <c:v>9455.3125</c:v>
                      </c:pt>
                      <c:pt idx="2284">
                        <c:v>10487.609375</c:v>
                      </c:pt>
                      <c:pt idx="2285">
                        <c:v>12660.19140625</c:v>
                      </c:pt>
                      <c:pt idx="2286">
                        <c:v>13127.3359375</c:v>
                      </c:pt>
                      <c:pt idx="2287">
                        <c:v>13028.22265625</c:v>
                      </c:pt>
                      <c:pt idx="2288">
                        <c:v>13141.203125</c:v>
                      </c:pt>
                      <c:pt idx="2289">
                        <c:v>12760.44921875</c:v>
                      </c:pt>
                      <c:pt idx="2290">
                        <c:v>11241.84765625</c:v>
                      </c:pt>
                      <c:pt idx="2291">
                        <c:v>9429.8046875</c:v>
                      </c:pt>
                      <c:pt idx="2292">
                        <c:v>11519.8828125</c:v>
                      </c:pt>
                      <c:pt idx="2293">
                        <c:v>9860.53515625</c:v>
                      </c:pt>
                      <c:pt idx="2294">
                        <c:v>12631.01171875</c:v>
                      </c:pt>
                      <c:pt idx="2295">
                        <c:v>12716.6171875</c:v>
                      </c:pt>
                      <c:pt idx="2296">
                        <c:v>12415.66015625</c:v>
                      </c:pt>
                      <c:pt idx="2297">
                        <c:v>12907.5859375</c:v>
                      </c:pt>
                      <c:pt idx="2298">
                        <c:v>11963.6796875</c:v>
                      </c:pt>
                      <c:pt idx="2299">
                        <c:v>11672.8203125</c:v>
                      </c:pt>
                      <c:pt idx="2300">
                        <c:v>10775.97265625</c:v>
                      </c:pt>
                      <c:pt idx="2301">
                        <c:v>12100.390625</c:v>
                      </c:pt>
                      <c:pt idx="2302">
                        <c:v>10528.62890625</c:v>
                      </c:pt>
                      <c:pt idx="2303">
                        <c:v>9417.1640625</c:v>
                      </c:pt>
                      <c:pt idx="2304">
                        <c:v>11956.546875</c:v>
                      </c:pt>
                      <c:pt idx="2305">
                        <c:v>12121.57421875</c:v>
                      </c:pt>
                      <c:pt idx="2306">
                        <c:v>12469.140625</c:v>
                      </c:pt>
                      <c:pt idx="2307">
                        <c:v>12081.3671875</c:v>
                      </c:pt>
                      <c:pt idx="2308">
                        <c:v>12817.34765625</c:v>
                      </c:pt>
                      <c:pt idx="2309">
                        <c:v>12359.45703125</c:v>
                      </c:pt>
                      <c:pt idx="2310">
                        <c:v>15663.421875</c:v>
                      </c:pt>
                      <c:pt idx="2311">
                        <c:v>14909.29296875</c:v>
                      </c:pt>
                      <c:pt idx="2312">
                        <c:v>16713.81640625</c:v>
                      </c:pt>
                      <c:pt idx="2313">
                        <c:v>15906.34765625</c:v>
                      </c:pt>
                      <c:pt idx="2314">
                        <c:v>16774.05078125</c:v>
                      </c:pt>
                      <c:pt idx="2315">
                        <c:v>16484.80859375</c:v>
                      </c:pt>
                      <c:pt idx="2316">
                        <c:v>15534.78515625</c:v>
                      </c:pt>
                      <c:pt idx="2317">
                        <c:v>15251.78125</c:v>
                      </c:pt>
                      <c:pt idx="2318">
                        <c:v>16754.7109375</c:v>
                      </c:pt>
                      <c:pt idx="2319">
                        <c:v>16682.9375</c:v>
                      </c:pt>
                      <c:pt idx="2320">
                        <c:v>15413.25</c:v>
                      </c:pt>
                      <c:pt idx="2321">
                        <c:v>16517.3828125</c:v>
                      </c:pt>
                      <c:pt idx="2322">
                        <c:v>15808.39453125</c:v>
                      </c:pt>
                      <c:pt idx="2323">
                        <c:v>16215.78125</c:v>
                      </c:pt>
                      <c:pt idx="2324">
                        <c:v>15602.2265625</c:v>
                      </c:pt>
                      <c:pt idx="2325">
                        <c:v>11289.78515625</c:v>
                      </c:pt>
                      <c:pt idx="2326">
                        <c:v>9995.81640625</c:v>
                      </c:pt>
                      <c:pt idx="2327">
                        <c:v>9251.73828125</c:v>
                      </c:pt>
                      <c:pt idx="2328">
                        <c:v>10384.7734375</c:v>
                      </c:pt>
                      <c:pt idx="2329">
                        <c:v>12331.83203125</c:v>
                      </c:pt>
                      <c:pt idx="2330">
                        <c:v>12839.5390625</c:v>
                      </c:pt>
                      <c:pt idx="2331">
                        <c:v>13274.9921875</c:v>
                      </c:pt>
                      <c:pt idx="2332">
                        <c:v>12997.0390625</c:v>
                      </c:pt>
                      <c:pt idx="2333">
                        <c:v>11340.6015625</c:v>
                      </c:pt>
                      <c:pt idx="2334">
                        <c:v>9482.67578125</c:v>
                      </c:pt>
                      <c:pt idx="2335">
                        <c:v>13055.515625</c:v>
                      </c:pt>
                      <c:pt idx="2336">
                        <c:v>13376.9375</c:v>
                      </c:pt>
                      <c:pt idx="2337">
                        <c:v>11322.83984375</c:v>
                      </c:pt>
                      <c:pt idx="2338">
                        <c:v>10073.328125</c:v>
                      </c:pt>
                      <c:pt idx="2339">
                        <c:v>12432.60546875</c:v>
                      </c:pt>
                      <c:pt idx="2340">
                        <c:v>12741.2265625</c:v>
                      </c:pt>
                      <c:pt idx="2341">
                        <c:v>13137.31640625</c:v>
                      </c:pt>
                      <c:pt idx="2342">
                        <c:v>11439.91015625</c:v>
                      </c:pt>
                      <c:pt idx="2343">
                        <c:v>12791.328125</c:v>
                      </c:pt>
                      <c:pt idx="2344">
                        <c:v>12220.0703125</c:v>
                      </c:pt>
                      <c:pt idx="2345">
                        <c:v>11000.52734375</c:v>
                      </c:pt>
                      <c:pt idx="2346">
                        <c:v>9745.6484375</c:v>
                      </c:pt>
                      <c:pt idx="2347">
                        <c:v>8471.28125</c:v>
                      </c:pt>
                      <c:pt idx="2348">
                        <c:v>8482.28515625</c:v>
                      </c:pt>
                      <c:pt idx="2349">
                        <c:v>10328.32421875</c:v>
                      </c:pt>
                      <c:pt idx="2350">
                        <c:v>12339.85546875</c:v>
                      </c:pt>
                      <c:pt idx="2351">
                        <c:v>11924.6953125</c:v>
                      </c:pt>
                      <c:pt idx="2352">
                        <c:v>10784.67578125</c:v>
                      </c:pt>
                      <c:pt idx="2353">
                        <c:v>12503.9296875</c:v>
                      </c:pt>
                      <c:pt idx="2354">
                        <c:v>12573.6015625</c:v>
                      </c:pt>
                      <c:pt idx="2355">
                        <c:v>13468.09375</c:v>
                      </c:pt>
                      <c:pt idx="2356">
                        <c:v>12858.78515625</c:v>
                      </c:pt>
                      <c:pt idx="2357">
                        <c:v>11389.4375</c:v>
                      </c:pt>
                      <c:pt idx="2358">
                        <c:v>11690.19140625</c:v>
                      </c:pt>
                      <c:pt idx="2359">
                        <c:v>12797.1328125</c:v>
                      </c:pt>
                      <c:pt idx="2360">
                        <c:v>14326.81640625</c:v>
                      </c:pt>
                      <c:pt idx="2361">
                        <c:v>15260.14453125</c:v>
                      </c:pt>
                      <c:pt idx="2362">
                        <c:v>14455.4921875</c:v>
                      </c:pt>
                      <c:pt idx="2363">
                        <c:v>15626.67578125</c:v>
                      </c:pt>
                      <c:pt idx="2364">
                        <c:v>13689.9609375</c:v>
                      </c:pt>
                      <c:pt idx="2365">
                        <c:v>14587.0390625</c:v>
                      </c:pt>
                      <c:pt idx="2366">
                        <c:v>14209.84375</c:v>
                      </c:pt>
                      <c:pt idx="2367">
                        <c:v>15688.5</c:v>
                      </c:pt>
                      <c:pt idx="2368">
                        <c:v>15722.9921875</c:v>
                      </c:pt>
                      <c:pt idx="2369">
                        <c:v>15679.4765625</c:v>
                      </c:pt>
                      <c:pt idx="2370">
                        <c:v>14765.7109375</c:v>
                      </c:pt>
                      <c:pt idx="2371">
                        <c:v>13865.171875</c:v>
                      </c:pt>
                      <c:pt idx="2372">
                        <c:v>13753.6796875</c:v>
                      </c:pt>
                      <c:pt idx="2373">
                        <c:v>13321.09375</c:v>
                      </c:pt>
                      <c:pt idx="2374">
                        <c:v>16882.0234375</c:v>
                      </c:pt>
                      <c:pt idx="2375">
                        <c:v>18899.7109375</c:v>
                      </c:pt>
                      <c:pt idx="2376">
                        <c:v>18619.75390625</c:v>
                      </c:pt>
                      <c:pt idx="2377">
                        <c:v>18889.8515625</c:v>
                      </c:pt>
                      <c:pt idx="2378">
                        <c:v>17864.4375</c:v>
                      </c:pt>
                      <c:pt idx="2379">
                        <c:v>18746.21875</c:v>
                      </c:pt>
                      <c:pt idx="2380">
                        <c:v>18099.09765625</c:v>
                      </c:pt>
                      <c:pt idx="2381">
                        <c:v>15254.8671875</c:v>
                      </c:pt>
                      <c:pt idx="2382">
                        <c:v>18906.90234375</c:v>
                      </c:pt>
                      <c:pt idx="2383">
                        <c:v>18119.2265625</c:v>
                      </c:pt>
                      <c:pt idx="2384">
                        <c:v>17943.375</c:v>
                      </c:pt>
                      <c:pt idx="2385">
                        <c:v>11355.1953125</c:v>
                      </c:pt>
                      <c:pt idx="2386">
                        <c:v>11616.01953125</c:v>
                      </c:pt>
                      <c:pt idx="2387">
                        <c:v>11220.44140625</c:v>
                      </c:pt>
                      <c:pt idx="2388">
                        <c:v>10634.6875</c:v>
                      </c:pt>
                      <c:pt idx="2389">
                        <c:v>10641.4296875</c:v>
                      </c:pt>
                      <c:pt idx="2390">
                        <c:v>8764.09375</c:v>
                      </c:pt>
                      <c:pt idx="2391">
                        <c:v>8216.453125</c:v>
                      </c:pt>
                      <c:pt idx="2392">
                        <c:v>10917.5234375</c:v>
                      </c:pt>
                      <c:pt idx="2393">
                        <c:v>8716.3125</c:v>
                      </c:pt>
                      <c:pt idx="2394">
                        <c:v>6794.875</c:v>
                      </c:pt>
                      <c:pt idx="2395">
                        <c:v>9482.44140625</c:v>
                      </c:pt>
                      <c:pt idx="2396">
                        <c:v>11134.26171875</c:v>
                      </c:pt>
                      <c:pt idx="2397">
                        <c:v>11078.1328125</c:v>
                      </c:pt>
                      <c:pt idx="2398">
                        <c:v>11368.49609375</c:v>
                      </c:pt>
                      <c:pt idx="2399">
                        <c:v>11486.75</c:v>
                      </c:pt>
                      <c:pt idx="2400">
                        <c:v>6962.8828125</c:v>
                      </c:pt>
                      <c:pt idx="2401">
                        <c:v>4824.78125</c:v>
                      </c:pt>
                      <c:pt idx="2402">
                        <c:v>4388.2734375</c:v>
                      </c:pt>
                      <c:pt idx="2403">
                        <c:v>5717.71875</c:v>
                      </c:pt>
                      <c:pt idx="2404">
                        <c:v>7659.59765625</c:v>
                      </c:pt>
                      <c:pt idx="2405">
                        <c:v>8352.40625</c:v>
                      </c:pt>
                      <c:pt idx="2406">
                        <c:v>8674.73046875</c:v>
                      </c:pt>
                      <c:pt idx="2407">
                        <c:v>8785.03125</c:v>
                      </c:pt>
                      <c:pt idx="2408">
                        <c:v>8367.30859375</c:v>
                      </c:pt>
                      <c:pt idx="2409">
                        <c:v>6587.41796875</c:v>
                      </c:pt>
                      <c:pt idx="2410">
                        <c:v>4594.9921875</c:v>
                      </c:pt>
                      <c:pt idx="2411">
                        <c:v>8561.00390625</c:v>
                      </c:pt>
                      <c:pt idx="2412">
                        <c:v>6520.6953125</c:v>
                      </c:pt>
                      <c:pt idx="2413">
                        <c:v>5068.30859375</c:v>
                      </c:pt>
                      <c:pt idx="2414">
                        <c:v>7127.04296875</c:v>
                      </c:pt>
                      <c:pt idx="2415">
                        <c:v>9179.3671875</c:v>
                      </c:pt>
                      <c:pt idx="2416">
                        <c:v>9142.2734375</c:v>
                      </c:pt>
                      <c:pt idx="2417">
                        <c:v>9661.1171875</c:v>
                      </c:pt>
                      <c:pt idx="2418">
                        <c:v>11719.66015625</c:v>
                      </c:pt>
                      <c:pt idx="2419">
                        <c:v>11722.640625</c:v>
                      </c:pt>
                      <c:pt idx="2420">
                        <c:v>11971.1875</c:v>
                      </c:pt>
                      <c:pt idx="2421">
                        <c:v>11129.99609375</c:v>
                      </c:pt>
                      <c:pt idx="2422">
                        <c:v>8511.5078125</c:v>
                      </c:pt>
                      <c:pt idx="2423">
                        <c:v>9874.46875</c:v>
                      </c:pt>
                      <c:pt idx="2424">
                        <c:v>10794.40234375</c:v>
                      </c:pt>
                      <c:pt idx="2425">
                        <c:v>9366.11328125</c:v>
                      </c:pt>
                      <c:pt idx="2426">
                        <c:v>9698.453125</c:v>
                      </c:pt>
                      <c:pt idx="2427">
                        <c:v>10757.37890625</c:v>
                      </c:pt>
                      <c:pt idx="2428">
                        <c:v>11671.6875</c:v>
                      </c:pt>
                      <c:pt idx="2429">
                        <c:v>9442.546875</c:v>
                      </c:pt>
                      <c:pt idx="2430">
                        <c:v>13923.6796875</c:v>
                      </c:pt>
                      <c:pt idx="2431">
                        <c:v>13821.515625</c:v>
                      </c:pt>
                      <c:pt idx="2432">
                        <c:v>11075.828125</c:v>
                      </c:pt>
                      <c:pt idx="2433">
                        <c:v>10989.02734375</c:v>
                      </c:pt>
                      <c:pt idx="2434">
                        <c:v>11396.5</c:v>
                      </c:pt>
                      <c:pt idx="2435">
                        <c:v>13371.32421875</c:v>
                      </c:pt>
                      <c:pt idx="2436">
                        <c:v>13275.64453125</c:v>
                      </c:pt>
                      <c:pt idx="2437">
                        <c:v>13505.13671875</c:v>
                      </c:pt>
                      <c:pt idx="2438">
                        <c:v>13916.6875</c:v>
                      </c:pt>
                      <c:pt idx="2439">
                        <c:v>13503.73828125</c:v>
                      </c:pt>
                      <c:pt idx="2440">
                        <c:v>12126.21875</c:v>
                      </c:pt>
                      <c:pt idx="2441">
                        <c:v>13437.7578125</c:v>
                      </c:pt>
                      <c:pt idx="2442">
                        <c:v>13023.36328125</c:v>
                      </c:pt>
                      <c:pt idx="2443">
                        <c:v>14002.26953125</c:v>
                      </c:pt>
                      <c:pt idx="2444">
                        <c:v>13592.96484375</c:v>
                      </c:pt>
                      <c:pt idx="2445">
                        <c:v>10405.125</c:v>
                      </c:pt>
                      <c:pt idx="2446">
                        <c:v>9763.12109375</c:v>
                      </c:pt>
                      <c:pt idx="2447">
                        <c:v>8429.83203125</c:v>
                      </c:pt>
                      <c:pt idx="2448">
                        <c:v>5490.359375</c:v>
                      </c:pt>
                      <c:pt idx="2449">
                        <c:v>6238.26953125</c:v>
                      </c:pt>
                      <c:pt idx="2450">
                        <c:v>8677.3359375</c:v>
                      </c:pt>
                      <c:pt idx="2451">
                        <c:v>11202.7890625</c:v>
                      </c:pt>
                      <c:pt idx="2452">
                        <c:v>10254.1484375</c:v>
                      </c:pt>
                      <c:pt idx="2453">
                        <c:v>9817.16015625</c:v>
                      </c:pt>
                      <c:pt idx="2454">
                        <c:v>10749.02734375</c:v>
                      </c:pt>
                      <c:pt idx="2455">
                        <c:v>10922.7421875</c:v>
                      </c:pt>
                      <c:pt idx="2456">
                        <c:v>9735.6484375</c:v>
                      </c:pt>
                      <c:pt idx="2457">
                        <c:v>9958.64453125</c:v>
                      </c:pt>
                      <c:pt idx="2458">
                        <c:v>9333.15234375</c:v>
                      </c:pt>
                      <c:pt idx="2459">
                        <c:v>11170.7890625</c:v>
                      </c:pt>
                      <c:pt idx="2460">
                        <c:v>17003.67578125</c:v>
                      </c:pt>
                      <c:pt idx="2461">
                        <c:v>15228.44140625</c:v>
                      </c:pt>
                      <c:pt idx="2462">
                        <c:v>13844.33203125</c:v>
                      </c:pt>
                      <c:pt idx="2463">
                        <c:v>12559.90234375</c:v>
                      </c:pt>
                      <c:pt idx="2464">
                        <c:v>12708.453125</c:v>
                      </c:pt>
                      <c:pt idx="2465">
                        <c:v>14302.47265625</c:v>
                      </c:pt>
                      <c:pt idx="2466">
                        <c:v>15775.78515625</c:v>
                      </c:pt>
                      <c:pt idx="2467">
                        <c:v>17324.08203125</c:v>
                      </c:pt>
                      <c:pt idx="2468">
                        <c:v>15642.796875</c:v>
                      </c:pt>
                      <c:pt idx="2469">
                        <c:v>16418.7109375</c:v>
                      </c:pt>
                      <c:pt idx="2470">
                        <c:v>15604.0703125</c:v>
                      </c:pt>
                      <c:pt idx="2471">
                        <c:v>15687.6640625</c:v>
                      </c:pt>
                      <c:pt idx="2472">
                        <c:v>16800.98046875</c:v>
                      </c:pt>
                      <c:pt idx="2473">
                        <c:v>16558.6875</c:v>
                      </c:pt>
                      <c:pt idx="2474">
                        <c:v>16518.46875</c:v>
                      </c:pt>
                      <c:pt idx="2475">
                        <c:v>11697.421875</c:v>
                      </c:pt>
                      <c:pt idx="2476">
                        <c:v>10137.37890625</c:v>
                      </c:pt>
                      <c:pt idx="2477">
                        <c:v>10165.859375</c:v>
                      </c:pt>
                      <c:pt idx="2478">
                        <c:v>12077.7890625</c:v>
                      </c:pt>
                      <c:pt idx="2479">
                        <c:v>12448.921875</c:v>
                      </c:pt>
                      <c:pt idx="2480">
                        <c:v>12110.4609375</c:v>
                      </c:pt>
                      <c:pt idx="2481">
                        <c:v>9483.30859375</c:v>
                      </c:pt>
                      <c:pt idx="2482">
                        <c:v>11282.765625</c:v>
                      </c:pt>
                      <c:pt idx="2483">
                        <c:v>11669.6953125</c:v>
                      </c:pt>
                      <c:pt idx="2484">
                        <c:v>10144.5078125</c:v>
                      </c:pt>
                      <c:pt idx="2485">
                        <c:v>9968.875</c:v>
                      </c:pt>
                      <c:pt idx="2486">
                        <c:v>10453.62109375</c:v>
                      </c:pt>
                      <c:pt idx="2487">
                        <c:v>11918.734375</c:v>
                      </c:pt>
                      <c:pt idx="2488">
                        <c:v>11859.8046875</c:v>
                      </c:pt>
                      <c:pt idx="2489">
                        <c:v>10297.171875</c:v>
                      </c:pt>
                      <c:pt idx="2490">
                        <c:v>13731.69140625</c:v>
                      </c:pt>
                      <c:pt idx="2491">
                        <c:v>14199.828125</c:v>
                      </c:pt>
                      <c:pt idx="2492">
                        <c:v>14644.8515625</c:v>
                      </c:pt>
                      <c:pt idx="2493">
                        <c:v>14259.21875</c:v>
                      </c:pt>
                      <c:pt idx="2494">
                        <c:v>12800.71484375</c:v>
                      </c:pt>
                      <c:pt idx="2495">
                        <c:v>13078.6640625</c:v>
                      </c:pt>
                      <c:pt idx="2496">
                        <c:v>13057.25390625</c:v>
                      </c:pt>
                      <c:pt idx="2497">
                        <c:v>13349.26953125</c:v>
                      </c:pt>
                      <c:pt idx="2498">
                        <c:v>12463.05859375</c:v>
                      </c:pt>
                      <c:pt idx="2499">
                        <c:v>10695.359375</c:v>
                      </c:pt>
                      <c:pt idx="2500">
                        <c:v>12176.40234375</c:v>
                      </c:pt>
                      <c:pt idx="2501">
                        <c:v>11982.71484375</c:v>
                      </c:pt>
                      <c:pt idx="2502">
                        <c:v>11842.1328125</c:v>
                      </c:pt>
                      <c:pt idx="2503">
                        <c:v>13556.99609375</c:v>
                      </c:pt>
                      <c:pt idx="2504">
                        <c:v>14391.18359375</c:v>
                      </c:pt>
                      <c:pt idx="2505">
                        <c:v>15957.1328125</c:v>
                      </c:pt>
                      <c:pt idx="2506">
                        <c:v>16078.1875</c:v>
                      </c:pt>
                      <c:pt idx="2507">
                        <c:v>16190.20703125</c:v>
                      </c:pt>
                      <c:pt idx="2508">
                        <c:v>16087.51953125</c:v>
                      </c:pt>
                      <c:pt idx="2509">
                        <c:v>15095.0546875</c:v>
                      </c:pt>
                      <c:pt idx="2510">
                        <c:v>13081.85546875</c:v>
                      </c:pt>
                      <c:pt idx="2511">
                        <c:v>12532.16796875</c:v>
                      </c:pt>
                      <c:pt idx="2512">
                        <c:v>13456.484375</c:v>
                      </c:pt>
                      <c:pt idx="2513">
                        <c:v>15662.71875</c:v>
                      </c:pt>
                      <c:pt idx="2514">
                        <c:v>14318.05859375</c:v>
                      </c:pt>
                      <c:pt idx="2515">
                        <c:v>12865.73046875</c:v>
                      </c:pt>
                      <c:pt idx="2516">
                        <c:v>11632.47265625</c:v>
                      </c:pt>
                      <c:pt idx="2517">
                        <c:v>13831.41015625</c:v>
                      </c:pt>
                      <c:pt idx="2518">
                        <c:v>14393.6484375</c:v>
                      </c:pt>
                      <c:pt idx="2519">
                        <c:v>12633.84765625</c:v>
                      </c:pt>
                      <c:pt idx="2520">
                        <c:v>11629.73828125</c:v>
                      </c:pt>
                      <c:pt idx="2521">
                        <c:v>11651.8515625</c:v>
                      </c:pt>
                      <c:pt idx="2522">
                        <c:v>12023.3203125</c:v>
                      </c:pt>
                      <c:pt idx="2523">
                        <c:v>11650.03125</c:v>
                      </c:pt>
                      <c:pt idx="2524">
                        <c:v>10147.01953125</c:v>
                      </c:pt>
                      <c:pt idx="2525">
                        <c:v>10450.546875</c:v>
                      </c:pt>
                      <c:pt idx="2526">
                        <c:v>9819.21875</c:v>
                      </c:pt>
                      <c:pt idx="2527">
                        <c:v>9256.9765625</c:v>
                      </c:pt>
                      <c:pt idx="2528">
                        <c:v>10845.578125</c:v>
                      </c:pt>
                      <c:pt idx="2529">
                        <c:v>12029.72265625</c:v>
                      </c:pt>
                      <c:pt idx="2530">
                        <c:v>10755.3046875</c:v>
                      </c:pt>
                      <c:pt idx="2531">
                        <c:v>8789.9609375</c:v>
                      </c:pt>
                      <c:pt idx="2532">
                        <c:v>8032.21875</c:v>
                      </c:pt>
                      <c:pt idx="2533">
                        <c:v>10075.63671875</c:v>
                      </c:pt>
                      <c:pt idx="2534">
                        <c:v>10439.890625</c:v>
                      </c:pt>
                      <c:pt idx="2535">
                        <c:v>11417.4765625</c:v>
                      </c:pt>
                      <c:pt idx="2536">
                        <c:v>10125.5546875</c:v>
                      </c:pt>
                      <c:pt idx="2537">
                        <c:v>10393.50390625</c:v>
                      </c:pt>
                      <c:pt idx="2538">
                        <c:v>11497.02734375</c:v>
                      </c:pt>
                      <c:pt idx="2539">
                        <c:v>10314.28125</c:v>
                      </c:pt>
                      <c:pt idx="2540">
                        <c:v>9385.4453125</c:v>
                      </c:pt>
                      <c:pt idx="2541">
                        <c:v>9258.203125</c:v>
                      </c:pt>
                      <c:pt idx="2542">
                        <c:v>11083.3203125</c:v>
                      </c:pt>
                      <c:pt idx="2543">
                        <c:v>11994.0703125</c:v>
                      </c:pt>
                      <c:pt idx="2544">
                        <c:v>11058.7421875</c:v>
                      </c:pt>
                      <c:pt idx="2545">
                        <c:v>8837.2109375</c:v>
                      </c:pt>
                      <c:pt idx="2546">
                        <c:v>7295.47265625</c:v>
                      </c:pt>
                      <c:pt idx="2547">
                        <c:v>8669.86328125</c:v>
                      </c:pt>
                      <c:pt idx="2548">
                        <c:v>11738.859375</c:v>
                      </c:pt>
                      <c:pt idx="2549">
                        <c:v>11865.79296875</c:v>
                      </c:pt>
                      <c:pt idx="2550">
                        <c:v>14580.35546875</c:v>
                      </c:pt>
                      <c:pt idx="2551">
                        <c:v>14613.296875</c:v>
                      </c:pt>
                      <c:pt idx="2552">
                        <c:v>15313.4765625</c:v>
                      </c:pt>
                      <c:pt idx="2553">
                        <c:v>12427.6328125</c:v>
                      </c:pt>
                      <c:pt idx="2554">
                        <c:v>10471.5703125</c:v>
                      </c:pt>
                      <c:pt idx="2555">
                        <c:v>10019.4140625</c:v>
                      </c:pt>
                      <c:pt idx="2556">
                        <c:v>13309.0234375</c:v>
                      </c:pt>
                      <c:pt idx="2557">
                        <c:v>15996.28125</c:v>
                      </c:pt>
                      <c:pt idx="2558">
                        <c:v>13437.6953125</c:v>
                      </c:pt>
                      <c:pt idx="2559">
                        <c:v>9772.5703125</c:v>
                      </c:pt>
                      <c:pt idx="2560">
                        <c:v>8710.109375</c:v>
                      </c:pt>
                      <c:pt idx="2561">
                        <c:v>15068.984375</c:v>
                      </c:pt>
                      <c:pt idx="2562">
                        <c:v>14903.015625</c:v>
                      </c:pt>
                      <c:pt idx="2563">
                        <c:v>15360.73046875</c:v>
                      </c:pt>
                      <c:pt idx="2564">
                        <c:v>15729.9375</c:v>
                      </c:pt>
                      <c:pt idx="2565">
                        <c:v>8586.06640625</c:v>
                      </c:pt>
                      <c:pt idx="2566">
                        <c:v>5714.21875</c:v>
                      </c:pt>
                      <c:pt idx="2567">
                        <c:v>8805.7265625</c:v>
                      </c:pt>
                      <c:pt idx="2568">
                        <c:v>8045.515625</c:v>
                      </c:pt>
                      <c:pt idx="2569">
                        <c:v>7263.2734375</c:v>
                      </c:pt>
                      <c:pt idx="2570">
                        <c:v>7542.90625</c:v>
                      </c:pt>
                      <c:pt idx="2571">
                        <c:v>5644.9296875</c:v>
                      </c:pt>
                      <c:pt idx="2572">
                        <c:v>2823.3359375</c:v>
                      </c:pt>
                      <c:pt idx="2573">
                        <c:v>7148.55078125</c:v>
                      </c:pt>
                      <c:pt idx="2574">
                        <c:v>5849.21875</c:v>
                      </c:pt>
                      <c:pt idx="2575">
                        <c:v>4775.15625</c:v>
                      </c:pt>
                      <c:pt idx="2576">
                        <c:v>5571</c:v>
                      </c:pt>
                      <c:pt idx="2577">
                        <c:v>9091.8515625</c:v>
                      </c:pt>
                      <c:pt idx="2578">
                        <c:v>8517.34375</c:v>
                      </c:pt>
                      <c:pt idx="2579">
                        <c:v>7718.203125</c:v>
                      </c:pt>
                      <c:pt idx="2580">
                        <c:v>14232.671875</c:v>
                      </c:pt>
                      <c:pt idx="2581">
                        <c:v>12912.10546875</c:v>
                      </c:pt>
                      <c:pt idx="2582">
                        <c:v>11721.19140625</c:v>
                      </c:pt>
                      <c:pt idx="2583">
                        <c:v>12029.3515625</c:v>
                      </c:pt>
                      <c:pt idx="2584">
                        <c:v>13406.015625</c:v>
                      </c:pt>
                      <c:pt idx="2585">
                        <c:v>12395.265625</c:v>
                      </c:pt>
                      <c:pt idx="2586">
                        <c:v>11339.98828125</c:v>
                      </c:pt>
                      <c:pt idx="2587">
                        <c:v>11215.6015625</c:v>
                      </c:pt>
                      <c:pt idx="2588">
                        <c:v>11251.109375</c:v>
                      </c:pt>
                      <c:pt idx="2589">
                        <c:v>12512.52734375</c:v>
                      </c:pt>
                      <c:pt idx="2590">
                        <c:v>13885.01171875</c:v>
                      </c:pt>
                      <c:pt idx="2591">
                        <c:v>13905.3984375</c:v>
                      </c:pt>
                      <c:pt idx="2592">
                        <c:v>12679.296875</c:v>
                      </c:pt>
                      <c:pt idx="2593">
                        <c:v>13656.484375</c:v>
                      </c:pt>
                      <c:pt idx="2594">
                        <c:v>14227.25</c:v>
                      </c:pt>
                      <c:pt idx="2595">
                        <c:v>11442.015625</c:v>
                      </c:pt>
                      <c:pt idx="2596">
                        <c:v>11183.921875</c:v>
                      </c:pt>
                      <c:pt idx="2597">
                        <c:v>11689.4921875</c:v>
                      </c:pt>
                      <c:pt idx="2598">
                        <c:v>11674.0546875</c:v>
                      </c:pt>
                      <c:pt idx="2599">
                        <c:v>11459.12109375</c:v>
                      </c:pt>
                      <c:pt idx="2600">
                        <c:v>7183.34375</c:v>
                      </c:pt>
                      <c:pt idx="2601">
                        <c:v>7000.03125</c:v>
                      </c:pt>
                      <c:pt idx="2602">
                        <c:v>11286.3984375</c:v>
                      </c:pt>
                      <c:pt idx="2603">
                        <c:v>8616.1171875</c:v>
                      </c:pt>
                      <c:pt idx="2604">
                        <c:v>9014.93359375</c:v>
                      </c:pt>
                      <c:pt idx="2605">
                        <c:v>11150.265625</c:v>
                      </c:pt>
                      <c:pt idx="2606">
                        <c:v>11300.0703125</c:v>
                      </c:pt>
                      <c:pt idx="2607">
                        <c:v>11568.23046875</c:v>
                      </c:pt>
                      <c:pt idx="2608">
                        <c:v>10514.05859375</c:v>
                      </c:pt>
                      <c:pt idx="2609">
                        <c:v>11306.32421875</c:v>
                      </c:pt>
                      <c:pt idx="2610">
                        <c:v>14994.0390625</c:v>
                      </c:pt>
                      <c:pt idx="2611">
                        <c:v>11534.05859375</c:v>
                      </c:pt>
                      <c:pt idx="2612">
                        <c:v>10972.85546875</c:v>
                      </c:pt>
                      <c:pt idx="2613">
                        <c:v>10960.63671875</c:v>
                      </c:pt>
                      <c:pt idx="2614">
                        <c:v>10469.0078125</c:v>
                      </c:pt>
                      <c:pt idx="2615">
                        <c:v>13525.23046875</c:v>
                      </c:pt>
                      <c:pt idx="2616">
                        <c:v>13907.34765625</c:v>
                      </c:pt>
                      <c:pt idx="2617">
                        <c:v>13379.171875</c:v>
                      </c:pt>
                      <c:pt idx="2618">
                        <c:v>13640.78125</c:v>
                      </c:pt>
                      <c:pt idx="2619">
                        <c:v>15078.29296875</c:v>
                      </c:pt>
                      <c:pt idx="2620">
                        <c:v>15709.09765625</c:v>
                      </c:pt>
                      <c:pt idx="2621">
                        <c:v>15032.73828125</c:v>
                      </c:pt>
                      <c:pt idx="2622">
                        <c:v>15844.44140625</c:v>
                      </c:pt>
                      <c:pt idx="2623">
                        <c:v>14658.29296875</c:v>
                      </c:pt>
                      <c:pt idx="2624">
                        <c:v>15247.546875</c:v>
                      </c:pt>
                      <c:pt idx="2625">
                        <c:v>12618.40625</c:v>
                      </c:pt>
                      <c:pt idx="2626">
                        <c:v>12909.640625</c:v>
                      </c:pt>
                      <c:pt idx="2627">
                        <c:v>10282.17578125</c:v>
                      </c:pt>
                      <c:pt idx="2628">
                        <c:v>10440.6875</c:v>
                      </c:pt>
                      <c:pt idx="2629">
                        <c:v>12903.8515625</c:v>
                      </c:pt>
                      <c:pt idx="2630">
                        <c:v>11973.3671875</c:v>
                      </c:pt>
                      <c:pt idx="2631">
                        <c:v>10152.703125</c:v>
                      </c:pt>
                      <c:pt idx="2632">
                        <c:v>8545.046875</c:v>
                      </c:pt>
                      <c:pt idx="2633">
                        <c:v>7646.1640625</c:v>
                      </c:pt>
                      <c:pt idx="2634">
                        <c:v>9610.6953125</c:v>
                      </c:pt>
                      <c:pt idx="2635">
                        <c:v>11883.8984375</c:v>
                      </c:pt>
                      <c:pt idx="2636">
                        <c:v>12982.578125</c:v>
                      </c:pt>
                      <c:pt idx="2637">
                        <c:v>13160.42578125</c:v>
                      </c:pt>
                      <c:pt idx="2638">
                        <c:v>12712.3125</c:v>
                      </c:pt>
                      <c:pt idx="2639">
                        <c:v>13085.515625</c:v>
                      </c:pt>
                      <c:pt idx="2640">
                        <c:v>12895.20703125</c:v>
                      </c:pt>
                      <c:pt idx="2641">
                        <c:v>11240.71875</c:v>
                      </c:pt>
                      <c:pt idx="2642">
                        <c:v>10372.90625</c:v>
                      </c:pt>
                      <c:pt idx="2643">
                        <c:v>13378.453125</c:v>
                      </c:pt>
                      <c:pt idx="2644">
                        <c:v>13433.3671875</c:v>
                      </c:pt>
                      <c:pt idx="2645">
                        <c:v>13712.75</c:v>
                      </c:pt>
                      <c:pt idx="2646">
                        <c:v>11326.51171875</c:v>
                      </c:pt>
                      <c:pt idx="2647">
                        <c:v>10032.83203125</c:v>
                      </c:pt>
                      <c:pt idx="2648">
                        <c:v>8955.9140625</c:v>
                      </c:pt>
                      <c:pt idx="2649">
                        <c:v>10481.04296875</c:v>
                      </c:pt>
                      <c:pt idx="2650">
                        <c:v>13636.07421875</c:v>
                      </c:pt>
                      <c:pt idx="2651">
                        <c:v>13267.96484375</c:v>
                      </c:pt>
                      <c:pt idx="2652">
                        <c:v>12646.234375</c:v>
                      </c:pt>
                      <c:pt idx="2653">
                        <c:v>9646.00390625</c:v>
                      </c:pt>
                      <c:pt idx="2654">
                        <c:v>13592.3671875</c:v>
                      </c:pt>
                      <c:pt idx="2655">
                        <c:v>17294.99609375</c:v>
                      </c:pt>
                      <c:pt idx="2656">
                        <c:v>16785.14453125</c:v>
                      </c:pt>
                      <c:pt idx="2657">
                        <c:v>14811.15625</c:v>
                      </c:pt>
                      <c:pt idx="2658">
                        <c:v>13259.3984375</c:v>
                      </c:pt>
                      <c:pt idx="2659">
                        <c:v>11698.66015625</c:v>
                      </c:pt>
                      <c:pt idx="2660">
                        <c:v>11508.94140625</c:v>
                      </c:pt>
                      <c:pt idx="2661">
                        <c:v>12317.171875</c:v>
                      </c:pt>
                      <c:pt idx="2662">
                        <c:v>14453.8359375</c:v>
                      </c:pt>
                      <c:pt idx="2663">
                        <c:v>16969.69921875</c:v>
                      </c:pt>
                      <c:pt idx="2664">
                        <c:v>17167.5078125</c:v>
                      </c:pt>
                      <c:pt idx="2665">
                        <c:v>15723.41015625</c:v>
                      </c:pt>
                      <c:pt idx="2666">
                        <c:v>17399.26171875</c:v>
                      </c:pt>
                      <c:pt idx="2667">
                        <c:v>17238.28125</c:v>
                      </c:pt>
                      <c:pt idx="2668">
                        <c:v>17507.9453125</c:v>
                      </c:pt>
                      <c:pt idx="2669">
                        <c:v>17295.453125</c:v>
                      </c:pt>
                      <c:pt idx="2670">
                        <c:v>15567.453125</c:v>
                      </c:pt>
                      <c:pt idx="2671">
                        <c:v>14783.58984375</c:v>
                      </c:pt>
                      <c:pt idx="2672">
                        <c:v>15143.90234375</c:v>
                      </c:pt>
                      <c:pt idx="2673">
                        <c:v>12801.2421875</c:v>
                      </c:pt>
                      <c:pt idx="2674">
                        <c:v>11535.21484375</c:v>
                      </c:pt>
                      <c:pt idx="2675">
                        <c:v>9808.57421875</c:v>
                      </c:pt>
                      <c:pt idx="2676">
                        <c:v>9462.65234375</c:v>
                      </c:pt>
                      <c:pt idx="2677">
                        <c:v>10524.140625</c:v>
                      </c:pt>
                      <c:pt idx="2678">
                        <c:v>12699.734375</c:v>
                      </c:pt>
                      <c:pt idx="2679">
                        <c:v>13749.8359375</c:v>
                      </c:pt>
                      <c:pt idx="2680">
                        <c:v>14740.90625</c:v>
                      </c:pt>
                      <c:pt idx="2681">
                        <c:v>15431.01953125</c:v>
                      </c:pt>
                      <c:pt idx="2682">
                        <c:v>15437.34765625</c:v>
                      </c:pt>
                      <c:pt idx="2683">
                        <c:v>15073.3984375</c:v>
                      </c:pt>
                      <c:pt idx="2684">
                        <c:v>13076.89453125</c:v>
                      </c:pt>
                      <c:pt idx="2685">
                        <c:v>15586.859375</c:v>
                      </c:pt>
                      <c:pt idx="2686">
                        <c:v>15918.6640625</c:v>
                      </c:pt>
                      <c:pt idx="2687">
                        <c:v>16264.00390625</c:v>
                      </c:pt>
                      <c:pt idx="2688">
                        <c:v>16061.14453125</c:v>
                      </c:pt>
                      <c:pt idx="2689">
                        <c:v>16410.46484375</c:v>
                      </c:pt>
                      <c:pt idx="2690">
                        <c:v>16298.4375</c:v>
                      </c:pt>
                      <c:pt idx="2691">
                        <c:v>16028.625</c:v>
                      </c:pt>
                      <c:pt idx="2692">
                        <c:v>15952.56640625</c:v>
                      </c:pt>
                      <c:pt idx="2693">
                        <c:v>14734.6015625</c:v>
                      </c:pt>
                      <c:pt idx="2694">
                        <c:v>16360.796875</c:v>
                      </c:pt>
                      <c:pt idx="2695">
                        <c:v>14545.484375</c:v>
                      </c:pt>
                      <c:pt idx="2696">
                        <c:v>14103.58203125</c:v>
                      </c:pt>
                      <c:pt idx="2697">
                        <c:v>14637.55859375</c:v>
                      </c:pt>
                      <c:pt idx="2698">
                        <c:v>14109.01953125</c:v>
                      </c:pt>
                      <c:pt idx="2699">
                        <c:v>16179.3359375</c:v>
                      </c:pt>
                      <c:pt idx="2700">
                        <c:v>15957.9140625</c:v>
                      </c:pt>
                      <c:pt idx="2701">
                        <c:v>15643.19921875</c:v>
                      </c:pt>
                      <c:pt idx="2702">
                        <c:v>15960.01171875</c:v>
                      </c:pt>
                      <c:pt idx="2703">
                        <c:v>15950.953125</c:v>
                      </c:pt>
                      <c:pt idx="2704">
                        <c:v>15846.09375</c:v>
                      </c:pt>
                      <c:pt idx="2705">
                        <c:v>12439.9375</c:v>
                      </c:pt>
                      <c:pt idx="2706">
                        <c:v>14101.390625</c:v>
                      </c:pt>
                      <c:pt idx="2707">
                        <c:v>14136.0703125</c:v>
                      </c:pt>
                      <c:pt idx="2708">
                        <c:v>14655.78125</c:v>
                      </c:pt>
                      <c:pt idx="2709">
                        <c:v>13002.5546875</c:v>
                      </c:pt>
                      <c:pt idx="2710">
                        <c:v>13051.16796875</c:v>
                      </c:pt>
                      <c:pt idx="2711">
                        <c:v>14340.61328125</c:v>
                      </c:pt>
                      <c:pt idx="2712">
                        <c:v>14314.83984375</c:v>
                      </c:pt>
                      <c:pt idx="2713">
                        <c:v>11461.12109375</c:v>
                      </c:pt>
                      <c:pt idx="2714">
                        <c:v>10381.80859375</c:v>
                      </c:pt>
                      <c:pt idx="2715">
                        <c:v>15356.72265625</c:v>
                      </c:pt>
                      <c:pt idx="2716">
                        <c:v>14359.3984375</c:v>
                      </c:pt>
                      <c:pt idx="2717">
                        <c:v>13225.14453125</c:v>
                      </c:pt>
                      <c:pt idx="2718">
                        <c:v>13825.60546875</c:v>
                      </c:pt>
                      <c:pt idx="2719">
                        <c:v>14450.6171875</c:v>
                      </c:pt>
                      <c:pt idx="2720">
                        <c:v>14103.9140625</c:v>
                      </c:pt>
                      <c:pt idx="2721">
                        <c:v>15017.4375</c:v>
                      </c:pt>
                      <c:pt idx="2722">
                        <c:v>14652.46875</c:v>
                      </c:pt>
                      <c:pt idx="2723">
                        <c:v>14669.140625</c:v>
                      </c:pt>
                      <c:pt idx="2724">
                        <c:v>12779.015625</c:v>
                      </c:pt>
                      <c:pt idx="2725">
                        <c:v>12170.4609375</c:v>
                      </c:pt>
                      <c:pt idx="2726">
                        <c:v>13112.203125</c:v>
                      </c:pt>
                      <c:pt idx="2727">
                        <c:v>13748.02734375</c:v>
                      </c:pt>
                      <c:pt idx="2728">
                        <c:v>15299.14453125</c:v>
                      </c:pt>
                      <c:pt idx="2729">
                        <c:v>14819.1796875</c:v>
                      </c:pt>
                      <c:pt idx="2730">
                        <c:v>16821.94140625</c:v>
                      </c:pt>
                      <c:pt idx="2731">
                        <c:v>16163.43359375</c:v>
                      </c:pt>
                      <c:pt idx="2732">
                        <c:v>16097.82421875</c:v>
                      </c:pt>
                      <c:pt idx="2733">
                        <c:v>15978.21484375</c:v>
                      </c:pt>
                      <c:pt idx="2734">
                        <c:v>15480.7890625</c:v>
                      </c:pt>
                      <c:pt idx="2735">
                        <c:v>16101.625</c:v>
                      </c:pt>
                      <c:pt idx="2736">
                        <c:v>15369.46875</c:v>
                      </c:pt>
                      <c:pt idx="2737">
                        <c:v>15942.82421875</c:v>
                      </c:pt>
                      <c:pt idx="2738">
                        <c:v>16238.265625</c:v>
                      </c:pt>
                      <c:pt idx="2739">
                        <c:v>15360.3203125</c:v>
                      </c:pt>
                      <c:pt idx="2740">
                        <c:v>15161.46484375</c:v>
                      </c:pt>
                      <c:pt idx="2741">
                        <c:v>15643.55078125</c:v>
                      </c:pt>
                      <c:pt idx="2742">
                        <c:v>16532.28515625</c:v>
                      </c:pt>
                      <c:pt idx="2743">
                        <c:v>15698.25390625</c:v>
                      </c:pt>
                      <c:pt idx="2744">
                        <c:v>16742.7734375</c:v>
                      </c:pt>
                      <c:pt idx="2745">
                        <c:v>14448.57421875</c:v>
                      </c:pt>
                      <c:pt idx="2746">
                        <c:v>12637.75390625</c:v>
                      </c:pt>
                      <c:pt idx="2747">
                        <c:v>13781.55859375</c:v>
                      </c:pt>
                      <c:pt idx="2748">
                        <c:v>14569.11328125</c:v>
                      </c:pt>
                      <c:pt idx="2749">
                        <c:v>13044.9765625</c:v>
                      </c:pt>
                      <c:pt idx="2750">
                        <c:v>10727.3125</c:v>
                      </c:pt>
                      <c:pt idx="2751">
                        <c:v>10513.17578125</c:v>
                      </c:pt>
                      <c:pt idx="2752">
                        <c:v>14005.6484375</c:v>
                      </c:pt>
                      <c:pt idx="2753">
                        <c:v>12138.03515625</c:v>
                      </c:pt>
                      <c:pt idx="2754">
                        <c:v>10223.07421875</c:v>
                      </c:pt>
                      <c:pt idx="2755">
                        <c:v>10471.18359375</c:v>
                      </c:pt>
                      <c:pt idx="2756">
                        <c:v>12370.10546875</c:v>
                      </c:pt>
                      <c:pt idx="2757">
                        <c:v>13843.984375</c:v>
                      </c:pt>
                      <c:pt idx="2758">
                        <c:v>13771.95703125</c:v>
                      </c:pt>
                      <c:pt idx="2759">
                        <c:v>13140.62890625</c:v>
                      </c:pt>
                      <c:pt idx="2760">
                        <c:v>13083.3203125</c:v>
                      </c:pt>
                      <c:pt idx="2761">
                        <c:v>12378.546875</c:v>
                      </c:pt>
                      <c:pt idx="2762">
                        <c:v>12680.81640625</c:v>
                      </c:pt>
                      <c:pt idx="2763">
                        <c:v>11438.375</c:v>
                      </c:pt>
                      <c:pt idx="2764">
                        <c:v>10943.83203125</c:v>
                      </c:pt>
                      <c:pt idx="2765">
                        <c:v>11989.0703125</c:v>
                      </c:pt>
                      <c:pt idx="2766">
                        <c:v>12704.36328125</c:v>
                      </c:pt>
                      <c:pt idx="2767">
                        <c:v>10376.76171875</c:v>
                      </c:pt>
                      <c:pt idx="2768">
                        <c:v>9958.90625</c:v>
                      </c:pt>
                      <c:pt idx="2769">
                        <c:v>10431.484375</c:v>
                      </c:pt>
                      <c:pt idx="2770">
                        <c:v>13205.02734375</c:v>
                      </c:pt>
                      <c:pt idx="2771">
                        <c:v>12457.98046875</c:v>
                      </c:pt>
                      <c:pt idx="2772">
                        <c:v>11879.41796875</c:v>
                      </c:pt>
                      <c:pt idx="2773">
                        <c:v>12905.25</c:v>
                      </c:pt>
                      <c:pt idx="2774">
                        <c:v>12670.5703125</c:v>
                      </c:pt>
                      <c:pt idx="2775">
                        <c:v>15373.58984375</c:v>
                      </c:pt>
                      <c:pt idx="2776">
                        <c:v>15299.296875</c:v>
                      </c:pt>
                      <c:pt idx="2777">
                        <c:v>15027.0625</c:v>
                      </c:pt>
                      <c:pt idx="2778">
                        <c:v>12637.83984375</c:v>
                      </c:pt>
                      <c:pt idx="2779">
                        <c:v>11978.046875</c:v>
                      </c:pt>
                      <c:pt idx="2780">
                        <c:v>15210.20703125</c:v>
                      </c:pt>
                      <c:pt idx="2781">
                        <c:v>15192.734375</c:v>
                      </c:pt>
                      <c:pt idx="2782">
                        <c:v>13228.171875</c:v>
                      </c:pt>
                      <c:pt idx="2783">
                        <c:v>11208.71484375</c:v>
                      </c:pt>
                      <c:pt idx="2784">
                        <c:v>10841.21875</c:v>
                      </c:pt>
                      <c:pt idx="2785">
                        <c:v>12406.3984375</c:v>
                      </c:pt>
                      <c:pt idx="2786">
                        <c:v>14855.8359375</c:v>
                      </c:pt>
                      <c:pt idx="2787">
                        <c:v>14465.328125</c:v>
                      </c:pt>
                      <c:pt idx="2788">
                        <c:v>15368.4453125</c:v>
                      </c:pt>
                      <c:pt idx="2789">
                        <c:v>15266.140625</c:v>
                      </c:pt>
                      <c:pt idx="2790">
                        <c:v>12848.6875</c:v>
                      </c:pt>
                      <c:pt idx="2791">
                        <c:v>12262.34375</c:v>
                      </c:pt>
                      <c:pt idx="2792">
                        <c:v>12418.56640625</c:v>
                      </c:pt>
                      <c:pt idx="2793">
                        <c:v>10471.6484375</c:v>
                      </c:pt>
                      <c:pt idx="2794">
                        <c:v>9550.37109375</c:v>
                      </c:pt>
                      <c:pt idx="2795">
                        <c:v>7994.44921875</c:v>
                      </c:pt>
                      <c:pt idx="2796">
                        <c:v>8977.49609375</c:v>
                      </c:pt>
                      <c:pt idx="2797">
                        <c:v>11742.234375</c:v>
                      </c:pt>
                      <c:pt idx="2798">
                        <c:v>11573.2890625</c:v>
                      </c:pt>
                      <c:pt idx="2799">
                        <c:v>12536.85546875</c:v>
                      </c:pt>
                      <c:pt idx="2800">
                        <c:v>12574.3359375</c:v>
                      </c:pt>
                      <c:pt idx="2801">
                        <c:v>11980.6328125</c:v>
                      </c:pt>
                      <c:pt idx="2802">
                        <c:v>11773.41796875</c:v>
                      </c:pt>
                      <c:pt idx="2803">
                        <c:v>10501.78125</c:v>
                      </c:pt>
                      <c:pt idx="2804">
                        <c:v>11866.1171875</c:v>
                      </c:pt>
                      <c:pt idx="2805">
                        <c:v>12723.265625</c:v>
                      </c:pt>
                      <c:pt idx="2806">
                        <c:v>11206.35546875</c:v>
                      </c:pt>
                      <c:pt idx="2807">
                        <c:v>11011.73828125</c:v>
                      </c:pt>
                      <c:pt idx="2808">
                        <c:v>12739.1328125</c:v>
                      </c:pt>
                      <c:pt idx="2809">
                        <c:v>10668.6328125</c:v>
                      </c:pt>
                      <c:pt idx="2810">
                        <c:v>8708.57421875</c:v>
                      </c:pt>
                      <c:pt idx="2811">
                        <c:v>8049.0078125</c:v>
                      </c:pt>
                      <c:pt idx="2812">
                        <c:v>8539.0078125</c:v>
                      </c:pt>
                      <c:pt idx="2813">
                        <c:v>10458.4375</c:v>
                      </c:pt>
                      <c:pt idx="2814">
                        <c:v>12245.359375</c:v>
                      </c:pt>
                      <c:pt idx="2815">
                        <c:v>11162.54296875</c:v>
                      </c:pt>
                      <c:pt idx="2816">
                        <c:v>11498.5703125</c:v>
                      </c:pt>
                      <c:pt idx="2817">
                        <c:v>7339.17578125</c:v>
                      </c:pt>
                      <c:pt idx="2818">
                        <c:v>9140.734375</c:v>
                      </c:pt>
                      <c:pt idx="2819">
                        <c:v>12757</c:v>
                      </c:pt>
                      <c:pt idx="2820">
                        <c:v>11316.46875</c:v>
                      </c:pt>
                      <c:pt idx="2821">
                        <c:v>10105.0546875</c:v>
                      </c:pt>
                      <c:pt idx="2822">
                        <c:v>10002.48046875</c:v>
                      </c:pt>
                      <c:pt idx="2823">
                        <c:v>11559.76953125</c:v>
                      </c:pt>
                      <c:pt idx="2824">
                        <c:v>10260.98046875</c:v>
                      </c:pt>
                      <c:pt idx="2825">
                        <c:v>8394.5078125</c:v>
                      </c:pt>
                      <c:pt idx="2826">
                        <c:v>7082.45703125</c:v>
                      </c:pt>
                      <c:pt idx="2827">
                        <c:v>7786.2890625</c:v>
                      </c:pt>
                      <c:pt idx="2828">
                        <c:v>9536.6328125</c:v>
                      </c:pt>
                      <c:pt idx="2829">
                        <c:v>11628.953125</c:v>
                      </c:pt>
                      <c:pt idx="2830">
                        <c:v>11721.93359375</c:v>
                      </c:pt>
                      <c:pt idx="2831">
                        <c:v>9862.4921875</c:v>
                      </c:pt>
                      <c:pt idx="2832">
                        <c:v>10276.26171875</c:v>
                      </c:pt>
                      <c:pt idx="2833">
                        <c:v>6336.72265625</c:v>
                      </c:pt>
                      <c:pt idx="2834">
                        <c:v>7687.03125</c:v>
                      </c:pt>
                      <c:pt idx="2835">
                        <c:v>10386.1484375</c:v>
                      </c:pt>
                      <c:pt idx="2836">
                        <c:v>8289.22265625</c:v>
                      </c:pt>
                      <c:pt idx="2837">
                        <c:v>9897.671875</c:v>
                      </c:pt>
                      <c:pt idx="2838">
                        <c:v>9744.44140625</c:v>
                      </c:pt>
                      <c:pt idx="2839">
                        <c:v>8957.359375</c:v>
                      </c:pt>
                      <c:pt idx="2840">
                        <c:v>8385.9375</c:v>
                      </c:pt>
                      <c:pt idx="2841">
                        <c:v>10732.84765625</c:v>
                      </c:pt>
                      <c:pt idx="2842">
                        <c:v>9206.42578125</c:v>
                      </c:pt>
                      <c:pt idx="2843">
                        <c:v>6562.3671875</c:v>
                      </c:pt>
                      <c:pt idx="2844">
                        <c:v>4902.67578125</c:v>
                      </c:pt>
                      <c:pt idx="2845">
                        <c:v>6311.08984375</c:v>
                      </c:pt>
                      <c:pt idx="2846">
                        <c:v>8945.109375</c:v>
                      </c:pt>
                      <c:pt idx="2847">
                        <c:v>9545.453125</c:v>
                      </c:pt>
                      <c:pt idx="2848">
                        <c:v>8969.07421875</c:v>
                      </c:pt>
                      <c:pt idx="2849">
                        <c:v>10120.8984375</c:v>
                      </c:pt>
                      <c:pt idx="2850">
                        <c:v>11623.765625</c:v>
                      </c:pt>
                      <c:pt idx="2851">
                        <c:v>10538.6484375</c:v>
                      </c:pt>
                      <c:pt idx="2852">
                        <c:v>11252.8046875</c:v>
                      </c:pt>
                      <c:pt idx="2853">
                        <c:v>11414.71875</c:v>
                      </c:pt>
                      <c:pt idx="2854">
                        <c:v>13162.30078125</c:v>
                      </c:pt>
                      <c:pt idx="2855">
                        <c:v>12082.13671875</c:v>
                      </c:pt>
                      <c:pt idx="2856">
                        <c:v>11949.33984375</c:v>
                      </c:pt>
                      <c:pt idx="2857">
                        <c:v>12874.0859375</c:v>
                      </c:pt>
                      <c:pt idx="2858">
                        <c:v>10947.9296875</c:v>
                      </c:pt>
                      <c:pt idx="2859">
                        <c:v>13564.8359375</c:v>
                      </c:pt>
                      <c:pt idx="2860">
                        <c:v>11930.7421875</c:v>
                      </c:pt>
                      <c:pt idx="2861">
                        <c:v>10218.96484375</c:v>
                      </c:pt>
                      <c:pt idx="2862">
                        <c:v>10083.9140625</c:v>
                      </c:pt>
                      <c:pt idx="2863">
                        <c:v>11571.56640625</c:v>
                      </c:pt>
                      <c:pt idx="2864">
                        <c:v>12604.8671875</c:v>
                      </c:pt>
                      <c:pt idx="2865">
                        <c:v>16431.3359375</c:v>
                      </c:pt>
                      <c:pt idx="2866">
                        <c:v>16093.5078125</c:v>
                      </c:pt>
                      <c:pt idx="2867">
                        <c:v>13678.234375</c:v>
                      </c:pt>
                      <c:pt idx="2868">
                        <c:v>12876.875</c:v>
                      </c:pt>
                      <c:pt idx="2869">
                        <c:v>11841.40625</c:v>
                      </c:pt>
                      <c:pt idx="2870">
                        <c:v>11286.9609375</c:v>
                      </c:pt>
                      <c:pt idx="2871">
                        <c:v>14622.6796875</c:v>
                      </c:pt>
                      <c:pt idx="2872">
                        <c:v>16797.44921875</c:v>
                      </c:pt>
                      <c:pt idx="2873">
                        <c:v>15775.046875</c:v>
                      </c:pt>
                      <c:pt idx="2874">
                        <c:v>16772.37109375</c:v>
                      </c:pt>
                      <c:pt idx="2875">
                        <c:v>17110.7734375</c:v>
                      </c:pt>
                      <c:pt idx="2876">
                        <c:v>17022.16015625</c:v>
                      </c:pt>
                      <c:pt idx="2877">
                        <c:v>16471.6875</c:v>
                      </c:pt>
                      <c:pt idx="2878">
                        <c:v>16225.8203125</c:v>
                      </c:pt>
                      <c:pt idx="2879">
                        <c:v>15078.125</c:v>
                      </c:pt>
                      <c:pt idx="2880">
                        <c:v>16518.921875</c:v>
                      </c:pt>
                      <c:pt idx="2881">
                        <c:v>16662.4765625</c:v>
                      </c:pt>
                      <c:pt idx="2882">
                        <c:v>16638.734375</c:v>
                      </c:pt>
                      <c:pt idx="2883">
                        <c:v>15810.625</c:v>
                      </c:pt>
                      <c:pt idx="2884">
                        <c:v>14942.609375</c:v>
                      </c:pt>
                      <c:pt idx="2885">
                        <c:v>16058.54296875</c:v>
                      </c:pt>
                      <c:pt idx="2886">
                        <c:v>16088.0546875</c:v>
                      </c:pt>
                      <c:pt idx="2887">
                        <c:v>15427.875</c:v>
                      </c:pt>
                      <c:pt idx="2888">
                        <c:v>14149.54296875</c:v>
                      </c:pt>
                      <c:pt idx="2889">
                        <c:v>14737.765625</c:v>
                      </c:pt>
                      <c:pt idx="2890">
                        <c:v>15859.953125</c:v>
                      </c:pt>
                      <c:pt idx="2891">
                        <c:v>16758.1328125</c:v>
                      </c:pt>
                      <c:pt idx="2892">
                        <c:v>13242.5546875</c:v>
                      </c:pt>
                      <c:pt idx="2893">
                        <c:v>10153.06640625</c:v>
                      </c:pt>
                      <c:pt idx="2894">
                        <c:v>9047.16015625</c:v>
                      </c:pt>
                      <c:pt idx="2895">
                        <c:v>15208.390625</c:v>
                      </c:pt>
                      <c:pt idx="2896">
                        <c:v>14932.53125</c:v>
                      </c:pt>
                      <c:pt idx="2897">
                        <c:v>15676.44140625</c:v>
                      </c:pt>
                      <c:pt idx="2898">
                        <c:v>14798.5859375</c:v>
                      </c:pt>
                      <c:pt idx="2899">
                        <c:v>14948.453125</c:v>
                      </c:pt>
                      <c:pt idx="2900">
                        <c:v>16625.015625</c:v>
                      </c:pt>
                      <c:pt idx="2901">
                        <c:v>16126.40625</c:v>
                      </c:pt>
                      <c:pt idx="2902">
                        <c:v>15524.91015625</c:v>
                      </c:pt>
                      <c:pt idx="2903">
                        <c:v>14778.27734375</c:v>
                      </c:pt>
                      <c:pt idx="2904">
                        <c:v>14765.234375</c:v>
                      </c:pt>
                      <c:pt idx="2905">
                        <c:v>17487.9765625</c:v>
                      </c:pt>
                      <c:pt idx="2906">
                        <c:v>17437.57421875</c:v>
                      </c:pt>
                      <c:pt idx="2907">
                        <c:v>16563.8671875</c:v>
                      </c:pt>
                      <c:pt idx="2908">
                        <c:v>15095.0703125</c:v>
                      </c:pt>
                      <c:pt idx="2909">
                        <c:v>13842.41015625</c:v>
                      </c:pt>
                      <c:pt idx="2910">
                        <c:v>10402.97265625</c:v>
                      </c:pt>
                      <c:pt idx="2911">
                        <c:v>8753.51171875</c:v>
                      </c:pt>
                      <c:pt idx="2912">
                        <c:v>9410.4609375</c:v>
                      </c:pt>
                      <c:pt idx="2913">
                        <c:v>9440.92578125</c:v>
                      </c:pt>
                      <c:pt idx="2914">
                        <c:v>7681.3203125</c:v>
                      </c:pt>
                      <c:pt idx="2915">
                        <c:v>5882.46484375</c:v>
                      </c:pt>
                      <c:pt idx="2916">
                        <c:v>5578.26171875</c:v>
                      </c:pt>
                      <c:pt idx="2917">
                        <c:v>7253.7890625</c:v>
                      </c:pt>
                      <c:pt idx="2918">
                        <c:v>9880.67578125</c:v>
                      </c:pt>
                      <c:pt idx="2919">
                        <c:v>9841.625</c:v>
                      </c:pt>
                      <c:pt idx="2920">
                        <c:v>9191.9609375</c:v>
                      </c:pt>
                      <c:pt idx="2921">
                        <c:v>5954.3515625</c:v>
                      </c:pt>
                      <c:pt idx="2922">
                        <c:v>10375.140625</c:v>
                      </c:pt>
                      <c:pt idx="2923">
                        <c:v>10653.91015625</c:v>
                      </c:pt>
                      <c:pt idx="2924">
                        <c:v>10775.203125</c:v>
                      </c:pt>
                      <c:pt idx="2925">
                        <c:v>10724.1015625</c:v>
                      </c:pt>
                      <c:pt idx="2926">
                        <c:v>10460.6015625</c:v>
                      </c:pt>
                      <c:pt idx="2927">
                        <c:v>10772.33984375</c:v>
                      </c:pt>
                      <c:pt idx="2928">
                        <c:v>12001.61328125</c:v>
                      </c:pt>
                      <c:pt idx="2929">
                        <c:v>13970.75390625</c:v>
                      </c:pt>
                      <c:pt idx="2930">
                        <c:v>13284.28125</c:v>
                      </c:pt>
                      <c:pt idx="2931">
                        <c:v>14697.36328125</c:v>
                      </c:pt>
                      <c:pt idx="2932">
                        <c:v>14235.92578125</c:v>
                      </c:pt>
                      <c:pt idx="2933">
                        <c:v>13026.43359375</c:v>
                      </c:pt>
                      <c:pt idx="2934">
                        <c:v>12979.91015625</c:v>
                      </c:pt>
                      <c:pt idx="2935">
                        <c:v>13857.109375</c:v>
                      </c:pt>
                      <c:pt idx="2936">
                        <c:v>14224.328125</c:v>
                      </c:pt>
                      <c:pt idx="2937">
                        <c:v>14371.51171875</c:v>
                      </c:pt>
                      <c:pt idx="2938">
                        <c:v>14194.57421875</c:v>
                      </c:pt>
                      <c:pt idx="2939">
                        <c:v>12712.80859375</c:v>
                      </c:pt>
                      <c:pt idx="2940">
                        <c:v>14961.58984375</c:v>
                      </c:pt>
                      <c:pt idx="2941">
                        <c:v>13984.3984375</c:v>
                      </c:pt>
                      <c:pt idx="2942">
                        <c:v>13646.0625</c:v>
                      </c:pt>
                      <c:pt idx="2943">
                        <c:v>12708.8359375</c:v>
                      </c:pt>
                      <c:pt idx="2944">
                        <c:v>12023.33984375</c:v>
                      </c:pt>
                      <c:pt idx="2945">
                        <c:v>13280.3046875</c:v>
                      </c:pt>
                      <c:pt idx="2946">
                        <c:v>14646.5</c:v>
                      </c:pt>
                      <c:pt idx="2947">
                        <c:v>12964.26953125</c:v>
                      </c:pt>
                      <c:pt idx="2948">
                        <c:v>12834.375</c:v>
                      </c:pt>
                      <c:pt idx="2949">
                        <c:v>12845.25390625</c:v>
                      </c:pt>
                      <c:pt idx="2950">
                        <c:v>14835.54296875</c:v>
                      </c:pt>
                      <c:pt idx="2951">
                        <c:v>14228.15234375</c:v>
                      </c:pt>
                      <c:pt idx="2952">
                        <c:v>12688.109375</c:v>
                      </c:pt>
                      <c:pt idx="2953">
                        <c:v>12557.7890625</c:v>
                      </c:pt>
                      <c:pt idx="2954">
                        <c:v>14238.52734375</c:v>
                      </c:pt>
                      <c:pt idx="2955">
                        <c:v>18734.9765625</c:v>
                      </c:pt>
                      <c:pt idx="2956">
                        <c:v>17245.72265625</c:v>
                      </c:pt>
                      <c:pt idx="2957">
                        <c:v>16652.83203125</c:v>
                      </c:pt>
                      <c:pt idx="2958">
                        <c:v>18262.96875</c:v>
                      </c:pt>
                      <c:pt idx="2959">
                        <c:v>15946.81640625</c:v>
                      </c:pt>
                      <c:pt idx="2960">
                        <c:v>16227.1640625</c:v>
                      </c:pt>
                      <c:pt idx="2961">
                        <c:v>16430.21875</c:v>
                      </c:pt>
                      <c:pt idx="2962">
                        <c:v>17793.26953125</c:v>
                      </c:pt>
                      <c:pt idx="2963">
                        <c:v>19348.0625</c:v>
                      </c:pt>
                      <c:pt idx="2964">
                        <c:v>17889.74609375</c:v>
                      </c:pt>
                      <c:pt idx="2965">
                        <c:v>14878.3203125</c:v>
                      </c:pt>
                      <c:pt idx="2966">
                        <c:v>13709.5234375</c:v>
                      </c:pt>
                      <c:pt idx="2967">
                        <c:v>13342.23046875</c:v>
                      </c:pt>
                      <c:pt idx="2968">
                        <c:v>15734.625</c:v>
                      </c:pt>
                      <c:pt idx="2969">
                        <c:v>18510.84375</c:v>
                      </c:pt>
                      <c:pt idx="2970">
                        <c:v>14623.796875</c:v>
                      </c:pt>
                      <c:pt idx="2971">
                        <c:v>14485.8046875</c:v>
                      </c:pt>
                      <c:pt idx="2972">
                        <c:v>14103.5859375</c:v>
                      </c:pt>
                      <c:pt idx="2973">
                        <c:v>12482.32421875</c:v>
                      </c:pt>
                      <c:pt idx="2974">
                        <c:v>13605.84765625</c:v>
                      </c:pt>
                      <c:pt idx="2975">
                        <c:v>14575.91796875</c:v>
                      </c:pt>
                      <c:pt idx="2976">
                        <c:v>13619.98828125</c:v>
                      </c:pt>
                      <c:pt idx="2977">
                        <c:v>11339.5859375</c:v>
                      </c:pt>
                      <c:pt idx="2978">
                        <c:v>11342.09765625</c:v>
                      </c:pt>
                      <c:pt idx="2979">
                        <c:v>14229.08984375</c:v>
                      </c:pt>
                      <c:pt idx="2980">
                        <c:v>11548.96484375</c:v>
                      </c:pt>
                      <c:pt idx="2981">
                        <c:v>10468.5625</c:v>
                      </c:pt>
                      <c:pt idx="2982">
                        <c:v>10338.24609375</c:v>
                      </c:pt>
                      <c:pt idx="2983">
                        <c:v>12171.86328125</c:v>
                      </c:pt>
                      <c:pt idx="2984">
                        <c:v>12976.640625</c:v>
                      </c:pt>
                      <c:pt idx="2985">
                        <c:v>19691.4765625</c:v>
                      </c:pt>
                      <c:pt idx="2986">
                        <c:v>19047.49609375</c:v>
                      </c:pt>
                      <c:pt idx="2987">
                        <c:v>19650.65625</c:v>
                      </c:pt>
                      <c:pt idx="2988">
                        <c:v>19532.29296875</c:v>
                      </c:pt>
                      <c:pt idx="2989">
                        <c:v>19220.90625</c:v>
                      </c:pt>
                      <c:pt idx="2990">
                        <c:v>18819.37890625</c:v>
                      </c:pt>
                      <c:pt idx="2991">
                        <c:v>16819.08203125</c:v>
                      </c:pt>
                      <c:pt idx="2992">
                        <c:v>15731.8046875</c:v>
                      </c:pt>
                      <c:pt idx="2993">
                        <c:v>15868.81640625</c:v>
                      </c:pt>
                      <c:pt idx="2994">
                        <c:v>17095.10546875</c:v>
                      </c:pt>
                      <c:pt idx="2995">
                        <c:v>19742.7578125</c:v>
                      </c:pt>
                      <c:pt idx="2996">
                        <c:v>19365.79296875</c:v>
                      </c:pt>
                      <c:pt idx="2997">
                        <c:v>17930.890625</c:v>
                      </c:pt>
                      <c:pt idx="2998">
                        <c:v>17537.9453125</c:v>
                      </c:pt>
                      <c:pt idx="2999">
                        <c:v>19891.81640625</c:v>
                      </c:pt>
                      <c:pt idx="3000">
                        <c:v>14548.4765625</c:v>
                      </c:pt>
                      <c:pt idx="3001">
                        <c:v>14855.203125</c:v>
                      </c:pt>
                      <c:pt idx="3002">
                        <c:v>14804.4296875</c:v>
                      </c:pt>
                      <c:pt idx="3003">
                        <c:v>14562.375</c:v>
                      </c:pt>
                      <c:pt idx="3004">
                        <c:v>14432.2578125</c:v>
                      </c:pt>
                      <c:pt idx="3005">
                        <c:v>14692.59765625</c:v>
                      </c:pt>
                      <c:pt idx="3006">
                        <c:v>14471.20703125</c:v>
                      </c:pt>
                      <c:pt idx="3007">
                        <c:v>14199.76953125</c:v>
                      </c:pt>
                      <c:pt idx="3008">
                        <c:v>14392.5078125</c:v>
                      </c:pt>
                      <c:pt idx="3009">
                        <c:v>14250.25</c:v>
                      </c:pt>
                      <c:pt idx="3010">
                        <c:v>14364.8203125</c:v>
                      </c:pt>
                      <c:pt idx="3011">
                        <c:v>14332.140625</c:v>
                      </c:pt>
                      <c:pt idx="3012">
                        <c:v>14435.6953125</c:v>
                      </c:pt>
                      <c:pt idx="3013">
                        <c:v>14824.5625</c:v>
                      </c:pt>
                      <c:pt idx="3014">
                        <c:v>14696.4453125</c:v>
                      </c:pt>
                      <c:pt idx="3015">
                        <c:v>10675.1328125</c:v>
                      </c:pt>
                      <c:pt idx="3016">
                        <c:v>9095.109375</c:v>
                      </c:pt>
                      <c:pt idx="3017">
                        <c:v>8570.79296875</c:v>
                      </c:pt>
                      <c:pt idx="3018">
                        <c:v>11978.0703125</c:v>
                      </c:pt>
                      <c:pt idx="3019">
                        <c:v>9739.0703125</c:v>
                      </c:pt>
                      <c:pt idx="3020">
                        <c:v>8190.515625</c:v>
                      </c:pt>
                      <c:pt idx="3021">
                        <c:v>7181.01953125</c:v>
                      </c:pt>
                      <c:pt idx="3022">
                        <c:v>7681.45703125</c:v>
                      </c:pt>
                      <c:pt idx="3023">
                        <c:v>9720.99609375</c:v>
                      </c:pt>
                      <c:pt idx="3024">
                        <c:v>10530.265625</c:v>
                      </c:pt>
                      <c:pt idx="3025">
                        <c:v>10133.44140625</c:v>
                      </c:pt>
                      <c:pt idx="3026">
                        <c:v>5887.23828125</c:v>
                      </c:pt>
                      <c:pt idx="3027">
                        <c:v>7455.70703125</c:v>
                      </c:pt>
                      <c:pt idx="3028">
                        <c:v>11982.80078125</c:v>
                      </c:pt>
                      <c:pt idx="3029">
                        <c:v>11360.8046875</c:v>
                      </c:pt>
                      <c:pt idx="3030">
                        <c:v>9341.2578125</c:v>
                      </c:pt>
                      <c:pt idx="3031">
                        <c:v>8974.03125</c:v>
                      </c:pt>
                      <c:pt idx="3032">
                        <c:v>8704.4609375</c:v>
                      </c:pt>
                      <c:pt idx="3033">
                        <c:v>9463.0546875</c:v>
                      </c:pt>
                      <c:pt idx="3034">
                        <c:v>14235.7890625</c:v>
                      </c:pt>
                      <c:pt idx="3035">
                        <c:v>16593.8359375</c:v>
                      </c:pt>
                      <c:pt idx="3036">
                        <c:v>15462.0234375</c:v>
                      </c:pt>
                      <c:pt idx="3037">
                        <c:v>14010.93359375</c:v>
                      </c:pt>
                      <c:pt idx="3038">
                        <c:v>13523.875</c:v>
                      </c:pt>
                      <c:pt idx="3039">
                        <c:v>14438.87109375</c:v>
                      </c:pt>
                      <c:pt idx="3040">
                        <c:v>16842.16015625</c:v>
                      </c:pt>
                      <c:pt idx="3041">
                        <c:v>16474.203125</c:v>
                      </c:pt>
                      <c:pt idx="3042">
                        <c:v>16292.5703125</c:v>
                      </c:pt>
                      <c:pt idx="3043">
                        <c:v>15961.5390625</c:v>
                      </c:pt>
                      <c:pt idx="3044">
                        <c:v>15141.5</c:v>
                      </c:pt>
                      <c:pt idx="3045">
                        <c:v>12737.4609375</c:v>
                      </c:pt>
                      <c:pt idx="3046">
                        <c:v>12268.34765625</c:v>
                      </c:pt>
                      <c:pt idx="3047">
                        <c:v>8848.125</c:v>
                      </c:pt>
                      <c:pt idx="3048">
                        <c:v>8318.1640625</c:v>
                      </c:pt>
                      <c:pt idx="3049">
                        <c:v>7509.0546875</c:v>
                      </c:pt>
                      <c:pt idx="3050">
                        <c:v>7108.2109375</c:v>
                      </c:pt>
                      <c:pt idx="3051">
                        <c:v>10709.3046875</c:v>
                      </c:pt>
                      <c:pt idx="3052">
                        <c:v>14415.0390625</c:v>
                      </c:pt>
                      <c:pt idx="3053">
                        <c:v>13439.6484375</c:v>
                      </c:pt>
                      <c:pt idx="3054">
                        <c:v>13339.171875</c:v>
                      </c:pt>
                      <c:pt idx="3055">
                        <c:v>14741.734375</c:v>
                      </c:pt>
                      <c:pt idx="3056">
                        <c:v>14281.8671875</c:v>
                      </c:pt>
                      <c:pt idx="3057">
                        <c:v>14691.56640625</c:v>
                      </c:pt>
                      <c:pt idx="3058">
                        <c:v>14650.0078125</c:v>
                      </c:pt>
                      <c:pt idx="3059">
                        <c:v>14197.703125</c:v>
                      </c:pt>
                      <c:pt idx="3060">
                        <c:v>13662.64453125</c:v>
                      </c:pt>
                      <c:pt idx="3061">
                        <c:v>14318.03125</c:v>
                      </c:pt>
                      <c:pt idx="3062">
                        <c:v>13949.3671875</c:v>
                      </c:pt>
                      <c:pt idx="3063">
                        <c:v>12438.8984375</c:v>
                      </c:pt>
                      <c:pt idx="3064">
                        <c:v>14027.08984375</c:v>
                      </c:pt>
                      <c:pt idx="3065">
                        <c:v>11980.39453125</c:v>
                      </c:pt>
                      <c:pt idx="3066">
                        <c:v>10055.953125</c:v>
                      </c:pt>
                      <c:pt idx="3067">
                        <c:v>9397.0625</c:v>
                      </c:pt>
                      <c:pt idx="3068">
                        <c:v>11983.7109375</c:v>
                      </c:pt>
                      <c:pt idx="3069">
                        <c:v>14278.28515625</c:v>
                      </c:pt>
                      <c:pt idx="3070">
                        <c:v>11992.12109375</c:v>
                      </c:pt>
                      <c:pt idx="3071">
                        <c:v>7800.34765625</c:v>
                      </c:pt>
                      <c:pt idx="3072">
                        <c:v>11814.515625</c:v>
                      </c:pt>
                      <c:pt idx="3073">
                        <c:v>13675.14453125</c:v>
                      </c:pt>
                      <c:pt idx="3074">
                        <c:v>12343.734375</c:v>
                      </c:pt>
                      <c:pt idx="3075">
                        <c:v>10097.13671875</c:v>
                      </c:pt>
                      <c:pt idx="3076">
                        <c:v>8000.83984375</c:v>
                      </c:pt>
                      <c:pt idx="3077">
                        <c:v>6324.64453125</c:v>
                      </c:pt>
                      <c:pt idx="3078">
                        <c:v>6163.86328125</c:v>
                      </c:pt>
                      <c:pt idx="3079">
                        <c:v>7427.0859375</c:v>
                      </c:pt>
                      <c:pt idx="3080">
                        <c:v>9268.48828125</c:v>
                      </c:pt>
                      <c:pt idx="3081">
                        <c:v>10003.359375</c:v>
                      </c:pt>
                      <c:pt idx="3082">
                        <c:v>10238.421875</c:v>
                      </c:pt>
                      <c:pt idx="3083">
                        <c:v>9940.828125</c:v>
                      </c:pt>
                      <c:pt idx="3084">
                        <c:v>8152.734375</c:v>
                      </c:pt>
                      <c:pt idx="3085">
                        <c:v>6202.05859375</c:v>
                      </c:pt>
                      <c:pt idx="3086">
                        <c:v>9021.0078125</c:v>
                      </c:pt>
                      <c:pt idx="3087">
                        <c:v>7675.97265625</c:v>
                      </c:pt>
                      <c:pt idx="3088">
                        <c:v>6668.765625</c:v>
                      </c:pt>
                      <c:pt idx="3089">
                        <c:v>9009.69140625</c:v>
                      </c:pt>
                      <c:pt idx="3090">
                        <c:v>12701.18359375</c:v>
                      </c:pt>
                      <c:pt idx="3091">
                        <c:v>12444.52734375</c:v>
                      </c:pt>
                      <c:pt idx="3092">
                        <c:v>13046.0234375</c:v>
                      </c:pt>
                      <c:pt idx="3093">
                        <c:v>11945.46875</c:v>
                      </c:pt>
                      <c:pt idx="3094">
                        <c:v>12174.73046875</c:v>
                      </c:pt>
                      <c:pt idx="3095">
                        <c:v>12059.3984375</c:v>
                      </c:pt>
                      <c:pt idx="3096">
                        <c:v>11901.19140625</c:v>
                      </c:pt>
                      <c:pt idx="3097">
                        <c:v>11996.3046875</c:v>
                      </c:pt>
                      <c:pt idx="3098">
                        <c:v>13098.29296875</c:v>
                      </c:pt>
                      <c:pt idx="3099">
                        <c:v>12349.0625</c:v>
                      </c:pt>
                      <c:pt idx="3100">
                        <c:v>10909.93359375</c:v>
                      </c:pt>
                      <c:pt idx="3101">
                        <c:v>12092.66796875</c:v>
                      </c:pt>
                      <c:pt idx="3102">
                        <c:v>12378.7734375</c:v>
                      </c:pt>
                      <c:pt idx="3103">
                        <c:v>12239.28125</c:v>
                      </c:pt>
                      <c:pt idx="3104">
                        <c:v>12572.39453125</c:v>
                      </c:pt>
                      <c:pt idx="3105">
                        <c:v>10498.6484375</c:v>
                      </c:pt>
                      <c:pt idx="3106">
                        <c:v>5117.8203125</c:v>
                      </c:pt>
                      <c:pt idx="3107">
                        <c:v>11467.3046875</c:v>
                      </c:pt>
                      <c:pt idx="3108">
                        <c:v>11761.1484375</c:v>
                      </c:pt>
                      <c:pt idx="3109">
                        <c:v>11553.3515625</c:v>
                      </c:pt>
                      <c:pt idx="3110">
                        <c:v>10257.734375</c:v>
                      </c:pt>
                      <c:pt idx="3111">
                        <c:v>9440.7109375</c:v>
                      </c:pt>
                      <c:pt idx="3112">
                        <c:v>8368.4609375</c:v>
                      </c:pt>
                      <c:pt idx="3113">
                        <c:v>7549.234375</c:v>
                      </c:pt>
                      <c:pt idx="3114">
                        <c:v>11395.296875</c:v>
                      </c:pt>
                      <c:pt idx="3115">
                        <c:v>9708.5390625</c:v>
                      </c:pt>
                      <c:pt idx="3116">
                        <c:v>8298.359375</c:v>
                      </c:pt>
                      <c:pt idx="3117">
                        <c:v>10290.140625</c:v>
                      </c:pt>
                      <c:pt idx="3118">
                        <c:v>9097.0078125</c:v>
                      </c:pt>
                      <c:pt idx="3119">
                        <c:v>10439.34375</c:v>
                      </c:pt>
                      <c:pt idx="3120">
                        <c:v>17840.68359375</c:v>
                      </c:pt>
                      <c:pt idx="3121">
                        <c:v>16396.21484375</c:v>
                      </c:pt>
                      <c:pt idx="3122">
                        <c:v>16767.59375</c:v>
                      </c:pt>
                      <c:pt idx="3123">
                        <c:v>16967.13671875</c:v>
                      </c:pt>
                      <c:pt idx="3124">
                        <c:v>17432.078125</c:v>
                      </c:pt>
                      <c:pt idx="3125">
                        <c:v>17839.625</c:v>
                      </c:pt>
                      <c:pt idx="3126">
                        <c:v>17579.21875</c:v>
                      </c:pt>
                      <c:pt idx="3127">
                        <c:v>17559.71875</c:v>
                      </c:pt>
                      <c:pt idx="3128">
                        <c:v>17652.4765625</c:v>
                      </c:pt>
                      <c:pt idx="3129">
                        <c:v>16774.609375</c:v>
                      </c:pt>
                      <c:pt idx="3130">
                        <c:v>17597.79296875</c:v>
                      </c:pt>
                      <c:pt idx="3131">
                        <c:v>16474.61328125</c:v>
                      </c:pt>
                      <c:pt idx="3132">
                        <c:v>16315.96875</c:v>
                      </c:pt>
                      <c:pt idx="3133">
                        <c:v>16975.05859375</c:v>
                      </c:pt>
                      <c:pt idx="3134">
                        <c:v>17086.81640625</c:v>
                      </c:pt>
                      <c:pt idx="3135">
                        <c:v>9182.01953125</c:v>
                      </c:pt>
                      <c:pt idx="3136">
                        <c:v>7836.2109375</c:v>
                      </c:pt>
                      <c:pt idx="3137">
                        <c:v>8746.68359375</c:v>
                      </c:pt>
                      <c:pt idx="3138">
                        <c:v>8456.62890625</c:v>
                      </c:pt>
                      <c:pt idx="3139">
                        <c:v>9132.96875</c:v>
                      </c:pt>
                      <c:pt idx="3140">
                        <c:v>9240.7890625</c:v>
                      </c:pt>
                      <c:pt idx="3141">
                        <c:v>5407.78125</c:v>
                      </c:pt>
                      <c:pt idx="3142">
                        <c:v>4320.484375</c:v>
                      </c:pt>
                      <c:pt idx="3143">
                        <c:v>8927.89453125</c:v>
                      </c:pt>
                      <c:pt idx="3144">
                        <c:v>6569.59375</c:v>
                      </c:pt>
                      <c:pt idx="3145">
                        <c:v>6261.09765625</c:v>
                      </c:pt>
                      <c:pt idx="3146">
                        <c:v>8849.87890625</c:v>
                      </c:pt>
                      <c:pt idx="3147">
                        <c:v>8855.3671875</c:v>
                      </c:pt>
                      <c:pt idx="3148">
                        <c:v>8271.36328125</c:v>
                      </c:pt>
                      <c:pt idx="3149">
                        <c:v>8316.86328125</c:v>
                      </c:pt>
                      <c:pt idx="3150">
                        <c:v>14979.859375</c:v>
                      </c:pt>
                      <c:pt idx="3151">
                        <c:v>15033.69140625</c:v>
                      </c:pt>
                      <c:pt idx="3152">
                        <c:v>14868.1796875</c:v>
                      </c:pt>
                      <c:pt idx="3153">
                        <c:v>14704.203125</c:v>
                      </c:pt>
                      <c:pt idx="3154">
                        <c:v>14685.21875</c:v>
                      </c:pt>
                      <c:pt idx="3155">
                        <c:v>13963.48046875</c:v>
                      </c:pt>
                      <c:pt idx="3156">
                        <c:v>12881.34765625</c:v>
                      </c:pt>
                      <c:pt idx="3157">
                        <c:v>12719.91015625</c:v>
                      </c:pt>
                      <c:pt idx="3158">
                        <c:v>13531.8515625</c:v>
                      </c:pt>
                      <c:pt idx="3159">
                        <c:v>13483.01171875</c:v>
                      </c:pt>
                      <c:pt idx="3160">
                        <c:v>15461.75390625</c:v>
                      </c:pt>
                      <c:pt idx="3161">
                        <c:v>13514.234375</c:v>
                      </c:pt>
                      <c:pt idx="3162">
                        <c:v>14422.4375</c:v>
                      </c:pt>
                      <c:pt idx="3163">
                        <c:v>15557.53515625</c:v>
                      </c:pt>
                      <c:pt idx="3164">
                        <c:v>15336.1484375</c:v>
                      </c:pt>
                      <c:pt idx="3165">
                        <c:v>14333.69140625</c:v>
                      </c:pt>
                      <c:pt idx="3166">
                        <c:v>12561.20703125</c:v>
                      </c:pt>
                      <c:pt idx="3167">
                        <c:v>11455.77734375</c:v>
                      </c:pt>
                      <c:pt idx="3168">
                        <c:v>10373.4375</c:v>
                      </c:pt>
                      <c:pt idx="3169">
                        <c:v>10130.57421875</c:v>
                      </c:pt>
                      <c:pt idx="3170">
                        <c:v>11910.54296875</c:v>
                      </c:pt>
                      <c:pt idx="3171">
                        <c:v>13439.34375</c:v>
                      </c:pt>
                      <c:pt idx="3172">
                        <c:v>15017.87109375</c:v>
                      </c:pt>
                      <c:pt idx="3173">
                        <c:v>13587.64453125</c:v>
                      </c:pt>
                      <c:pt idx="3174">
                        <c:v>14266.56640625</c:v>
                      </c:pt>
                      <c:pt idx="3175">
                        <c:v>14177.984375</c:v>
                      </c:pt>
                      <c:pt idx="3176">
                        <c:v>15010.265625</c:v>
                      </c:pt>
                      <c:pt idx="3177">
                        <c:v>12857.125</c:v>
                      </c:pt>
                      <c:pt idx="3178">
                        <c:v>13771.80078125</c:v>
                      </c:pt>
                      <c:pt idx="3179">
                        <c:v>14095.7421875</c:v>
                      </c:pt>
                      <c:pt idx="3180">
                        <c:v>11474.9140625</c:v>
                      </c:pt>
                      <c:pt idx="3181">
                        <c:v>9698.55859375</c:v>
                      </c:pt>
                      <c:pt idx="3182">
                        <c:v>10484.56640625</c:v>
                      </c:pt>
                      <c:pt idx="3183">
                        <c:v>9838.8203125</c:v>
                      </c:pt>
                      <c:pt idx="3184">
                        <c:v>13773.8046875</c:v>
                      </c:pt>
                      <c:pt idx="3185">
                        <c:v>12363.15625</c:v>
                      </c:pt>
                      <c:pt idx="3186">
                        <c:v>11279.41015625</c:v>
                      </c:pt>
                      <c:pt idx="3187">
                        <c:v>10946.921875</c:v>
                      </c:pt>
                      <c:pt idx="3188">
                        <c:v>12702.16015625</c:v>
                      </c:pt>
                      <c:pt idx="3189">
                        <c:v>13591.1953125</c:v>
                      </c:pt>
                      <c:pt idx="3190">
                        <c:v>14077.0234375</c:v>
                      </c:pt>
                      <c:pt idx="3191">
                        <c:v>12923.94140625</c:v>
                      </c:pt>
                      <c:pt idx="3192">
                        <c:v>13782.05078125</c:v>
                      </c:pt>
                      <c:pt idx="3193">
                        <c:v>12535.0234375</c:v>
                      </c:pt>
                      <c:pt idx="3194">
                        <c:v>12805.328125</c:v>
                      </c:pt>
                      <c:pt idx="3195">
                        <c:v>14335.25</c:v>
                      </c:pt>
                      <c:pt idx="3196">
                        <c:v>12980.3671875</c:v>
                      </c:pt>
                      <c:pt idx="3197">
                        <c:v>12642.96484375</c:v>
                      </c:pt>
                      <c:pt idx="3198">
                        <c:v>14167.88671875</c:v>
                      </c:pt>
                      <c:pt idx="3199">
                        <c:v>11821.890625</c:v>
                      </c:pt>
                      <c:pt idx="3200">
                        <c:v>12619.58203125</c:v>
                      </c:pt>
                      <c:pt idx="3201">
                        <c:v>12380.85546875</c:v>
                      </c:pt>
                      <c:pt idx="3202">
                        <c:v>14666.8515625</c:v>
                      </c:pt>
                      <c:pt idx="3203">
                        <c:v>13661.46484375</c:v>
                      </c:pt>
                      <c:pt idx="3204">
                        <c:v>14298.83984375</c:v>
                      </c:pt>
                      <c:pt idx="3205">
                        <c:v>14588.22265625</c:v>
                      </c:pt>
                      <c:pt idx="3206">
                        <c:v>12039.125</c:v>
                      </c:pt>
                      <c:pt idx="3207">
                        <c:v>14395</c:v>
                      </c:pt>
                      <c:pt idx="3208">
                        <c:v>13520.8984375</c:v>
                      </c:pt>
                      <c:pt idx="3209">
                        <c:v>13645.24609375</c:v>
                      </c:pt>
                      <c:pt idx="3210">
                        <c:v>12673.640625</c:v>
                      </c:pt>
                      <c:pt idx="3211">
                        <c:v>13037.1875</c:v>
                      </c:pt>
                      <c:pt idx="3212">
                        <c:v>11218.8359375</c:v>
                      </c:pt>
                      <c:pt idx="3213">
                        <c:v>13217.953125</c:v>
                      </c:pt>
                      <c:pt idx="3214">
                        <c:v>13922.43359375</c:v>
                      </c:pt>
                      <c:pt idx="3215">
                        <c:v>12090.69140625</c:v>
                      </c:pt>
                      <c:pt idx="3216">
                        <c:v>11857.64453125</c:v>
                      </c:pt>
                      <c:pt idx="3217">
                        <c:v>13500.046875</c:v>
                      </c:pt>
                      <c:pt idx="3218">
                        <c:v>12487.33203125</c:v>
                      </c:pt>
                      <c:pt idx="3219">
                        <c:v>12416.9296875</c:v>
                      </c:pt>
                      <c:pt idx="3220">
                        <c:v>11799.21484375</c:v>
                      </c:pt>
                      <c:pt idx="3221">
                        <c:v>12372.91015625</c:v>
                      </c:pt>
                      <c:pt idx="3222">
                        <c:v>11199.13671875</c:v>
                      </c:pt>
                      <c:pt idx="3223">
                        <c:v>13032.3125</c:v>
                      </c:pt>
                      <c:pt idx="3224">
                        <c:v>13881.26953125</c:v>
                      </c:pt>
                      <c:pt idx="3225">
                        <c:v>16896.40625</c:v>
                      </c:pt>
                      <c:pt idx="3226">
                        <c:v>16338.6015625</c:v>
                      </c:pt>
                      <c:pt idx="3227">
                        <c:v>16642.6953125</c:v>
                      </c:pt>
                      <c:pt idx="3228">
                        <c:v>15888.40234375</c:v>
                      </c:pt>
                      <c:pt idx="3229">
                        <c:v>15192.453125</c:v>
                      </c:pt>
                      <c:pt idx="3230">
                        <c:v>14500.39453125</c:v>
                      </c:pt>
                      <c:pt idx="3231">
                        <c:v>16231.4609375</c:v>
                      </c:pt>
                      <c:pt idx="3232">
                        <c:v>16779.69921875</c:v>
                      </c:pt>
                      <c:pt idx="3233">
                        <c:v>14428.671875</c:v>
                      </c:pt>
                      <c:pt idx="3234">
                        <c:v>12445.30078125</c:v>
                      </c:pt>
                      <c:pt idx="3235">
                        <c:v>13283.05859375</c:v>
                      </c:pt>
                      <c:pt idx="3236">
                        <c:v>13305.4609375</c:v>
                      </c:pt>
                      <c:pt idx="3237">
                        <c:v>14968.54296875</c:v>
                      </c:pt>
                      <c:pt idx="3238">
                        <c:v>16662.94921875</c:v>
                      </c:pt>
                      <c:pt idx="3239">
                        <c:v>16747.80859375</c:v>
                      </c:pt>
                      <c:pt idx="3240">
                        <c:v>13431.12890625</c:v>
                      </c:pt>
                      <c:pt idx="3241">
                        <c:v>12303.80859375</c:v>
                      </c:pt>
                      <c:pt idx="3242">
                        <c:v>12905.875</c:v>
                      </c:pt>
                      <c:pt idx="3243">
                        <c:v>11959.296875</c:v>
                      </c:pt>
                      <c:pt idx="3244">
                        <c:v>9900.02734375</c:v>
                      </c:pt>
                      <c:pt idx="3245">
                        <c:v>10867.44140625</c:v>
                      </c:pt>
                      <c:pt idx="3246">
                        <c:v>10833.671875</c:v>
                      </c:pt>
                      <c:pt idx="3247">
                        <c:v>12388.10546875</c:v>
                      </c:pt>
                      <c:pt idx="3248">
                        <c:v>13034.9453125</c:v>
                      </c:pt>
                      <c:pt idx="3249">
                        <c:v>13423.1796875</c:v>
                      </c:pt>
                      <c:pt idx="3250">
                        <c:v>13280.4609375</c:v>
                      </c:pt>
                      <c:pt idx="3251">
                        <c:v>13737.46484375</c:v>
                      </c:pt>
                      <c:pt idx="3252">
                        <c:v>13709.44140625</c:v>
                      </c:pt>
                      <c:pt idx="3253">
                        <c:v>11700.375</c:v>
                      </c:pt>
                      <c:pt idx="3254">
                        <c:v>11813.6015625</c:v>
                      </c:pt>
                      <c:pt idx="3255">
                        <c:v>12493.37890625</c:v>
                      </c:pt>
                      <c:pt idx="3256">
                        <c:v>11457.60546875</c:v>
                      </c:pt>
                      <c:pt idx="3257">
                        <c:v>10569.6796875</c:v>
                      </c:pt>
                      <c:pt idx="3258">
                        <c:v>11411.87109375</c:v>
                      </c:pt>
                      <c:pt idx="3259">
                        <c:v>11864.53125</c:v>
                      </c:pt>
                      <c:pt idx="3260">
                        <c:v>10045.56640625</c:v>
                      </c:pt>
                      <c:pt idx="3261">
                        <c:v>9278.96875</c:v>
                      </c:pt>
                      <c:pt idx="3262">
                        <c:v>11596.828125</c:v>
                      </c:pt>
                      <c:pt idx="3263">
                        <c:v>13555.59765625</c:v>
                      </c:pt>
                      <c:pt idx="3264">
                        <c:v>9911.92578125</c:v>
                      </c:pt>
                      <c:pt idx="3265">
                        <c:v>7832.58203125</c:v>
                      </c:pt>
                      <c:pt idx="3266">
                        <c:v>13522.4140625</c:v>
                      </c:pt>
                      <c:pt idx="3267">
                        <c:v>13700.8984375</c:v>
                      </c:pt>
                      <c:pt idx="3268">
                        <c:v>13444.84375</c:v>
                      </c:pt>
                      <c:pt idx="3269">
                        <c:v>12077.36328125</c:v>
                      </c:pt>
                      <c:pt idx="3270">
                        <c:v>15961.17578125</c:v>
                      </c:pt>
                      <c:pt idx="3271">
                        <c:v>12978.16796875</c:v>
                      </c:pt>
                      <c:pt idx="3272">
                        <c:v>13516.50390625</c:v>
                      </c:pt>
                      <c:pt idx="3273">
                        <c:v>14755.60546875</c:v>
                      </c:pt>
                      <c:pt idx="3274">
                        <c:v>15629.19140625</c:v>
                      </c:pt>
                      <c:pt idx="3275">
                        <c:v>15731.82421875</c:v>
                      </c:pt>
                      <c:pt idx="3276">
                        <c:v>14978.91796875</c:v>
                      </c:pt>
                      <c:pt idx="3277">
                        <c:v>12548.71484375</c:v>
                      </c:pt>
                      <c:pt idx="3278">
                        <c:v>10982.546875</c:v>
                      </c:pt>
                      <c:pt idx="3279">
                        <c:v>10179.34375</c:v>
                      </c:pt>
                      <c:pt idx="3280">
                        <c:v>11736.265625</c:v>
                      </c:pt>
                      <c:pt idx="3281">
                        <c:v>15105.26171875</c:v>
                      </c:pt>
                      <c:pt idx="3282">
                        <c:v>15104.1953125</c:v>
                      </c:pt>
                      <c:pt idx="3283">
                        <c:v>14354.8515625</c:v>
                      </c:pt>
                      <c:pt idx="3284">
                        <c:v>11442.92578125</c:v>
                      </c:pt>
                      <c:pt idx="3285">
                        <c:v>10521.10546875</c:v>
                      </c:pt>
                      <c:pt idx="3286">
                        <c:v>9269.14453125</c:v>
                      </c:pt>
                      <c:pt idx="3287">
                        <c:v>8364.54296875</c:v>
                      </c:pt>
                      <c:pt idx="3288">
                        <c:v>8725.796875</c:v>
                      </c:pt>
                      <c:pt idx="3289">
                        <c:v>11790.55859375</c:v>
                      </c:pt>
                      <c:pt idx="3290">
                        <c:v>13904.49609375</c:v>
                      </c:pt>
                      <c:pt idx="3291">
                        <c:v>13964.8671875</c:v>
                      </c:pt>
                      <c:pt idx="3292">
                        <c:v>14506.82421875</c:v>
                      </c:pt>
                      <c:pt idx="3293">
                        <c:v>16018.9921875</c:v>
                      </c:pt>
                      <c:pt idx="3294">
                        <c:v>15384.19140625</c:v>
                      </c:pt>
                      <c:pt idx="3295">
                        <c:v>15461.2265625</c:v>
                      </c:pt>
                      <c:pt idx="3296">
                        <c:v>15452.3828125</c:v>
                      </c:pt>
                      <c:pt idx="3297">
                        <c:v>15424.53125</c:v>
                      </c:pt>
                      <c:pt idx="3298">
                        <c:v>15690.89453125</c:v>
                      </c:pt>
                      <c:pt idx="3299">
                        <c:v>16291.546875</c:v>
                      </c:pt>
                      <c:pt idx="3300">
                        <c:v>15633.5</c:v>
                      </c:pt>
                      <c:pt idx="3301">
                        <c:v>14129.8203125</c:v>
                      </c:pt>
                      <c:pt idx="3302">
                        <c:v>15360.19140625</c:v>
                      </c:pt>
                      <c:pt idx="3303">
                        <c:v>15362.16015625</c:v>
                      </c:pt>
                      <c:pt idx="3304">
                        <c:v>15739.65625</c:v>
                      </c:pt>
                      <c:pt idx="3305">
                        <c:v>14467.87890625</c:v>
                      </c:pt>
                      <c:pt idx="3306">
                        <c:v>11827.09375</c:v>
                      </c:pt>
                      <c:pt idx="3307">
                        <c:v>11479.671875</c:v>
                      </c:pt>
                      <c:pt idx="3308">
                        <c:v>14553.6484375</c:v>
                      </c:pt>
                      <c:pt idx="3309">
                        <c:v>15257.19140625</c:v>
                      </c:pt>
                      <c:pt idx="3310">
                        <c:v>15451.48828125</c:v>
                      </c:pt>
                      <c:pt idx="3311">
                        <c:v>13353.08203125</c:v>
                      </c:pt>
                      <c:pt idx="3312">
                        <c:v>11829.5078125</c:v>
                      </c:pt>
                      <c:pt idx="3313">
                        <c:v>13314</c:v>
                      </c:pt>
                      <c:pt idx="3314">
                        <c:v>15820.30859375</c:v>
                      </c:pt>
                      <c:pt idx="3315">
                        <c:v>13334.44921875</c:v>
                      </c:pt>
                      <c:pt idx="3316">
                        <c:v>11264.30078125</c:v>
                      </c:pt>
                      <c:pt idx="3317">
                        <c:v>12559.875</c:v>
                      </c:pt>
                      <c:pt idx="3318">
                        <c:v>13382.6171875</c:v>
                      </c:pt>
                      <c:pt idx="3319">
                        <c:v>9840.42578125</c:v>
                      </c:pt>
                      <c:pt idx="3320">
                        <c:v>9910.53125</c:v>
                      </c:pt>
                      <c:pt idx="3321">
                        <c:v>9872.3125</c:v>
                      </c:pt>
                      <c:pt idx="3322">
                        <c:v>12072.10546875</c:v>
                      </c:pt>
                      <c:pt idx="3323">
                        <c:v>12978.3125</c:v>
                      </c:pt>
                      <c:pt idx="3324">
                        <c:v>12989.0390625</c:v>
                      </c:pt>
                      <c:pt idx="3325">
                        <c:v>12929.359375</c:v>
                      </c:pt>
                      <c:pt idx="3326">
                        <c:v>12508.75</c:v>
                      </c:pt>
                      <c:pt idx="3327">
                        <c:v>12943.7734375</c:v>
                      </c:pt>
                      <c:pt idx="3328">
                        <c:v>13474.1953125</c:v>
                      </c:pt>
                      <c:pt idx="3329">
                        <c:v>11369.21875</c:v>
                      </c:pt>
                      <c:pt idx="3330">
                        <c:v>12244.5390625</c:v>
                      </c:pt>
                      <c:pt idx="3331">
                        <c:v>11796.7109375</c:v>
                      </c:pt>
                      <c:pt idx="3332">
                        <c:v>9158.546875</c:v>
                      </c:pt>
                      <c:pt idx="3333">
                        <c:v>8815.4765625</c:v>
                      </c:pt>
                      <c:pt idx="3334">
                        <c:v>9412.69140625</c:v>
                      </c:pt>
                      <c:pt idx="3335">
                        <c:v>9915.19921875</c:v>
                      </c:pt>
                      <c:pt idx="3336">
                        <c:v>10929.9921875</c:v>
                      </c:pt>
                      <c:pt idx="3337">
                        <c:v>10220.24609375</c:v>
                      </c:pt>
                      <c:pt idx="3338">
                        <c:v>10182.8203125</c:v>
                      </c:pt>
                      <c:pt idx="3339">
                        <c:v>10033.3046875</c:v>
                      </c:pt>
                      <c:pt idx="3340">
                        <c:v>11322.75</c:v>
                      </c:pt>
                      <c:pt idx="3341">
                        <c:v>10919.296875</c:v>
                      </c:pt>
                      <c:pt idx="3342">
                        <c:v>10869.52734375</c:v>
                      </c:pt>
                      <c:pt idx="3343">
                        <c:v>12233.3828125</c:v>
                      </c:pt>
                      <c:pt idx="3344">
                        <c:v>11963.47265625</c:v>
                      </c:pt>
                      <c:pt idx="3345">
                        <c:v>10067.140625</c:v>
                      </c:pt>
                      <c:pt idx="3346">
                        <c:v>9269.98828125</c:v>
                      </c:pt>
                      <c:pt idx="3347">
                        <c:v>11828.86328125</c:v>
                      </c:pt>
                      <c:pt idx="3348">
                        <c:v>11480.1875</c:v>
                      </c:pt>
                      <c:pt idx="3349">
                        <c:v>11065.88671875</c:v>
                      </c:pt>
                      <c:pt idx="3350">
                        <c:v>11357.671875</c:v>
                      </c:pt>
                      <c:pt idx="3351">
                        <c:v>10332.58984375</c:v>
                      </c:pt>
                      <c:pt idx="3352">
                        <c:v>11574.1953125</c:v>
                      </c:pt>
                      <c:pt idx="3353">
                        <c:v>10412.27734375</c:v>
                      </c:pt>
                      <c:pt idx="3354">
                        <c:v>8610.3828125</c:v>
                      </c:pt>
                      <c:pt idx="3355">
                        <c:v>7837.109375</c:v>
                      </c:pt>
                      <c:pt idx="3356">
                        <c:v>9337.046875</c:v>
                      </c:pt>
                      <c:pt idx="3357">
                        <c:v>11470.44140625</c:v>
                      </c:pt>
                      <c:pt idx="3358">
                        <c:v>11285.31640625</c:v>
                      </c:pt>
                      <c:pt idx="3359">
                        <c:v>10484.4609375</c:v>
                      </c:pt>
                      <c:pt idx="3360">
                        <c:v>15357.6171875</c:v>
                      </c:pt>
                      <c:pt idx="3361">
                        <c:v>14238.07421875</c:v>
                      </c:pt>
                      <c:pt idx="3362">
                        <c:v>15136.33203125</c:v>
                      </c:pt>
                      <c:pt idx="3363">
                        <c:v>14438.99609375</c:v>
                      </c:pt>
                      <c:pt idx="3364">
                        <c:v>15668.98046875</c:v>
                      </c:pt>
                      <c:pt idx="3365">
                        <c:v>15414.3984375</c:v>
                      </c:pt>
                      <c:pt idx="3366">
                        <c:v>15490.6953125</c:v>
                      </c:pt>
                      <c:pt idx="3367">
                        <c:v>14285.77734375</c:v>
                      </c:pt>
                      <c:pt idx="3368">
                        <c:v>15701.234375</c:v>
                      </c:pt>
                      <c:pt idx="3369">
                        <c:v>14070.984375</c:v>
                      </c:pt>
                      <c:pt idx="3370">
                        <c:v>12771.46875</c:v>
                      </c:pt>
                      <c:pt idx="3371">
                        <c:v>13646.48828125</c:v>
                      </c:pt>
                      <c:pt idx="3372">
                        <c:v>14293.8984375</c:v>
                      </c:pt>
                      <c:pt idx="3373">
                        <c:v>12736.26953125</c:v>
                      </c:pt>
                      <c:pt idx="3374">
                        <c:v>14382.83203125</c:v>
                      </c:pt>
                      <c:pt idx="3375">
                        <c:v>16271.375</c:v>
                      </c:pt>
                      <c:pt idx="3376">
                        <c:v>15318.625</c:v>
                      </c:pt>
                      <c:pt idx="3377">
                        <c:v>15738.7421875</c:v>
                      </c:pt>
                      <c:pt idx="3378">
                        <c:v>14383.0234375</c:v>
                      </c:pt>
                      <c:pt idx="3379">
                        <c:v>13007.3203125</c:v>
                      </c:pt>
                      <c:pt idx="3380">
                        <c:v>13029.19140625</c:v>
                      </c:pt>
                      <c:pt idx="3381">
                        <c:v>15187.453125</c:v>
                      </c:pt>
                      <c:pt idx="3382">
                        <c:v>15235.0625</c:v>
                      </c:pt>
                      <c:pt idx="3383">
                        <c:v>14926</c:v>
                      </c:pt>
                      <c:pt idx="3384">
                        <c:v>15884.234375</c:v>
                      </c:pt>
                      <c:pt idx="3385">
                        <c:v>16333.625</c:v>
                      </c:pt>
                      <c:pt idx="3386">
                        <c:v>15839.3984375</c:v>
                      </c:pt>
                      <c:pt idx="3387">
                        <c:v>16146.73828125</c:v>
                      </c:pt>
                      <c:pt idx="3388">
                        <c:v>14628.9140625</c:v>
                      </c:pt>
                      <c:pt idx="3389">
                        <c:v>12293.42578125</c:v>
                      </c:pt>
                      <c:pt idx="3390">
                        <c:v>13853.46484375</c:v>
                      </c:pt>
                      <c:pt idx="3391">
                        <c:v>13804.01171875</c:v>
                      </c:pt>
                      <c:pt idx="3392">
                        <c:v>13158.6328125</c:v>
                      </c:pt>
                      <c:pt idx="3393">
                        <c:v>13424.33984375</c:v>
                      </c:pt>
                      <c:pt idx="3394">
                        <c:v>13746.56640625</c:v>
                      </c:pt>
                      <c:pt idx="3395">
                        <c:v>13367.22265625</c:v>
                      </c:pt>
                      <c:pt idx="3396">
                        <c:v>12859.88671875</c:v>
                      </c:pt>
                      <c:pt idx="3397">
                        <c:v>12855</c:v>
                      </c:pt>
                      <c:pt idx="3398">
                        <c:v>14180.40625</c:v>
                      </c:pt>
                      <c:pt idx="3399">
                        <c:v>11813.00390625</c:v>
                      </c:pt>
                      <c:pt idx="3400">
                        <c:v>12594.87109375</c:v>
                      </c:pt>
                      <c:pt idx="3401">
                        <c:v>13539.890625</c:v>
                      </c:pt>
                      <c:pt idx="3402">
                        <c:v>14320.8671875</c:v>
                      </c:pt>
                      <c:pt idx="3403">
                        <c:v>11501.609375</c:v>
                      </c:pt>
                      <c:pt idx="3404">
                        <c:v>10799.23828125</c:v>
                      </c:pt>
                      <c:pt idx="3405">
                        <c:v>11128.74609375</c:v>
                      </c:pt>
                      <c:pt idx="3406">
                        <c:v>10190.63671875</c:v>
                      </c:pt>
                      <c:pt idx="3407">
                        <c:v>11537.23828125</c:v>
                      </c:pt>
                      <c:pt idx="3408">
                        <c:v>11209.54296875</c:v>
                      </c:pt>
                      <c:pt idx="3409">
                        <c:v>10486.1875</c:v>
                      </c:pt>
                      <c:pt idx="3410">
                        <c:v>9676.2890625</c:v>
                      </c:pt>
                      <c:pt idx="3411">
                        <c:v>10153.8125</c:v>
                      </c:pt>
                      <c:pt idx="3412">
                        <c:v>11014.39453125</c:v>
                      </c:pt>
                      <c:pt idx="3413">
                        <c:v>12277.0859375</c:v>
                      </c:pt>
                      <c:pt idx="3414">
                        <c:v>12443.63671875</c:v>
                      </c:pt>
                      <c:pt idx="3415">
                        <c:v>10237.0234375</c:v>
                      </c:pt>
                      <c:pt idx="3416">
                        <c:v>7909.07421875</c:v>
                      </c:pt>
                      <c:pt idx="3417">
                        <c:v>7736.328125</c:v>
                      </c:pt>
                      <c:pt idx="3418">
                        <c:v>11957.7265625</c:v>
                      </c:pt>
                      <c:pt idx="3419">
                        <c:v>12464.9375</c:v>
                      </c:pt>
                      <c:pt idx="3420">
                        <c:v>14785.2578125</c:v>
                      </c:pt>
                      <c:pt idx="3421">
                        <c:v>15206.30859375</c:v>
                      </c:pt>
                      <c:pt idx="3422">
                        <c:v>14753.015625</c:v>
                      </c:pt>
                      <c:pt idx="3423">
                        <c:v>11907.4921875</c:v>
                      </c:pt>
                      <c:pt idx="3424">
                        <c:v>10855.91015625</c:v>
                      </c:pt>
                      <c:pt idx="3425">
                        <c:v>12940.3984375</c:v>
                      </c:pt>
                      <c:pt idx="3426">
                        <c:v>14154.375</c:v>
                      </c:pt>
                      <c:pt idx="3427">
                        <c:v>14276.55078125</c:v>
                      </c:pt>
                      <c:pt idx="3428">
                        <c:v>14832.71484375</c:v>
                      </c:pt>
                      <c:pt idx="3429">
                        <c:v>14323.140625</c:v>
                      </c:pt>
                      <c:pt idx="3430">
                        <c:v>14306.1640625</c:v>
                      </c:pt>
                      <c:pt idx="3431">
                        <c:v>13490.51171875</c:v>
                      </c:pt>
                      <c:pt idx="3432">
                        <c:v>13388.15625</c:v>
                      </c:pt>
                      <c:pt idx="3433">
                        <c:v>15225.66015625</c:v>
                      </c:pt>
                      <c:pt idx="3434">
                        <c:v>15249.72265625</c:v>
                      </c:pt>
                      <c:pt idx="3435">
                        <c:v>17588.58984375</c:v>
                      </c:pt>
                      <c:pt idx="3436">
                        <c:v>17385.671875</c:v>
                      </c:pt>
                      <c:pt idx="3437">
                        <c:v>16308.58984375</c:v>
                      </c:pt>
                      <c:pt idx="3438">
                        <c:v>16935.3984375</c:v>
                      </c:pt>
                      <c:pt idx="3439">
                        <c:v>17253.265625</c:v>
                      </c:pt>
                      <c:pt idx="3440">
                        <c:v>16128.37890625</c:v>
                      </c:pt>
                      <c:pt idx="3441">
                        <c:v>17831.953125</c:v>
                      </c:pt>
                      <c:pt idx="3442">
                        <c:v>17700.40234375</c:v>
                      </c:pt>
                      <c:pt idx="3443">
                        <c:v>16829.30078125</c:v>
                      </c:pt>
                      <c:pt idx="3444">
                        <c:v>17372.19140625</c:v>
                      </c:pt>
                      <c:pt idx="3445">
                        <c:v>16123.109375</c:v>
                      </c:pt>
                      <c:pt idx="3446">
                        <c:v>16736.8125</c:v>
                      </c:pt>
                      <c:pt idx="3447">
                        <c:v>16679.16015625</c:v>
                      </c:pt>
                      <c:pt idx="3448">
                        <c:v>14034.8203125</c:v>
                      </c:pt>
                      <c:pt idx="3449">
                        <c:v>17411.16015625</c:v>
                      </c:pt>
                      <c:pt idx="3450">
                        <c:v>13172.6171875</c:v>
                      </c:pt>
                      <c:pt idx="3451">
                        <c:v>12357.6484375</c:v>
                      </c:pt>
                      <c:pt idx="3452">
                        <c:v>12828.12890625</c:v>
                      </c:pt>
                      <c:pt idx="3453">
                        <c:v>11704.2265625</c:v>
                      </c:pt>
                      <c:pt idx="3454">
                        <c:v>12375.875</c:v>
                      </c:pt>
                      <c:pt idx="3455">
                        <c:v>11761.09375</c:v>
                      </c:pt>
                      <c:pt idx="3456">
                        <c:v>10177.1796875</c:v>
                      </c:pt>
                      <c:pt idx="3457">
                        <c:v>9270.80859375</c:v>
                      </c:pt>
                      <c:pt idx="3458">
                        <c:v>9512.87109375</c:v>
                      </c:pt>
                      <c:pt idx="3459">
                        <c:v>9940.41796875</c:v>
                      </c:pt>
                      <c:pt idx="3460">
                        <c:v>13009.96484375</c:v>
                      </c:pt>
                      <c:pt idx="3461">
                        <c:v>11629.7421875</c:v>
                      </c:pt>
                      <c:pt idx="3462">
                        <c:v>12135.37890625</c:v>
                      </c:pt>
                      <c:pt idx="3463">
                        <c:v>11914.8984375</c:v>
                      </c:pt>
                      <c:pt idx="3464">
                        <c:v>11046.01953125</c:v>
                      </c:pt>
                      <c:pt idx="3465">
                        <c:v>9725.58984375</c:v>
                      </c:pt>
                      <c:pt idx="3466">
                        <c:v>7151.2421875</c:v>
                      </c:pt>
                      <c:pt idx="3467">
                        <c:v>11354.40625</c:v>
                      </c:pt>
                      <c:pt idx="3468">
                        <c:v>11906.921875</c:v>
                      </c:pt>
                      <c:pt idx="3469">
                        <c:v>12089.359375</c:v>
                      </c:pt>
                      <c:pt idx="3470">
                        <c:v>10641.2578125</c:v>
                      </c:pt>
                      <c:pt idx="3471">
                        <c:v>9547.5625</c:v>
                      </c:pt>
                      <c:pt idx="3472">
                        <c:v>9482.7265625</c:v>
                      </c:pt>
                      <c:pt idx="3473">
                        <c:v>9603.7421875</c:v>
                      </c:pt>
                      <c:pt idx="3474">
                        <c:v>9962.78125</c:v>
                      </c:pt>
                      <c:pt idx="3475">
                        <c:v>7758.453125</c:v>
                      </c:pt>
                      <c:pt idx="3476">
                        <c:v>11663.56640625</c:v>
                      </c:pt>
                      <c:pt idx="3477">
                        <c:v>8991.390625</c:v>
                      </c:pt>
                      <c:pt idx="3478">
                        <c:v>7974.484375</c:v>
                      </c:pt>
                      <c:pt idx="3479">
                        <c:v>9187.4921875</c:v>
                      </c:pt>
                      <c:pt idx="3480">
                        <c:v>13017.57421875</c:v>
                      </c:pt>
                      <c:pt idx="3481">
                        <c:v>13397.37109375</c:v>
                      </c:pt>
                      <c:pt idx="3482">
                        <c:v>12355.7890625</c:v>
                      </c:pt>
                      <c:pt idx="3483">
                        <c:v>11775.25</c:v>
                      </c:pt>
                      <c:pt idx="3484">
                        <c:v>11761.12890625</c:v>
                      </c:pt>
                      <c:pt idx="3485">
                        <c:v>11616.5703125</c:v>
                      </c:pt>
                      <c:pt idx="3486">
                        <c:v>12969.453125</c:v>
                      </c:pt>
                      <c:pt idx="3487">
                        <c:v>13006.69140625</c:v>
                      </c:pt>
                      <c:pt idx="3488">
                        <c:v>13195.8828125</c:v>
                      </c:pt>
                      <c:pt idx="3489">
                        <c:v>12095.203125</c:v>
                      </c:pt>
                      <c:pt idx="3490">
                        <c:v>12862.42578125</c:v>
                      </c:pt>
                      <c:pt idx="3491">
                        <c:v>13319.6640625</c:v>
                      </c:pt>
                      <c:pt idx="3492">
                        <c:v>12351.546875</c:v>
                      </c:pt>
                      <c:pt idx="3493">
                        <c:v>10079.37109375</c:v>
                      </c:pt>
                      <c:pt idx="3494">
                        <c:v>10535.37890625</c:v>
                      </c:pt>
                      <c:pt idx="3495">
                        <c:v>14887.6796875</c:v>
                      </c:pt>
                      <c:pt idx="3496">
                        <c:v>15875.88671875</c:v>
                      </c:pt>
                      <c:pt idx="3497">
                        <c:v>15160.3671875</c:v>
                      </c:pt>
                      <c:pt idx="3498">
                        <c:v>15843.72265625</c:v>
                      </c:pt>
                      <c:pt idx="3499">
                        <c:v>14896.36328125</c:v>
                      </c:pt>
                      <c:pt idx="3500">
                        <c:v>13651.484375</c:v>
                      </c:pt>
                      <c:pt idx="3501">
                        <c:v>13819.23828125</c:v>
                      </c:pt>
                      <c:pt idx="3502">
                        <c:v>13094.1640625</c:v>
                      </c:pt>
                      <c:pt idx="3503">
                        <c:v>11619.76953125</c:v>
                      </c:pt>
                      <c:pt idx="3504">
                        <c:v>13680.640625</c:v>
                      </c:pt>
                      <c:pt idx="3505">
                        <c:v>15331.5703125</c:v>
                      </c:pt>
                      <c:pt idx="3506">
                        <c:v>15512.1796875</c:v>
                      </c:pt>
                      <c:pt idx="3507">
                        <c:v>14153.69921875</c:v>
                      </c:pt>
                      <c:pt idx="3508">
                        <c:v>13940.47265625</c:v>
                      </c:pt>
                      <c:pt idx="3509">
                        <c:v>15641.38671875</c:v>
                      </c:pt>
                      <c:pt idx="3510">
                        <c:v>16315.578125</c:v>
                      </c:pt>
                      <c:pt idx="3511">
                        <c:v>16201.60546875</c:v>
                      </c:pt>
                      <c:pt idx="3512">
                        <c:v>15493.94140625</c:v>
                      </c:pt>
                      <c:pt idx="3513">
                        <c:v>15177.25</c:v>
                      </c:pt>
                      <c:pt idx="3514">
                        <c:v>13897.38671875</c:v>
                      </c:pt>
                      <c:pt idx="3515">
                        <c:v>12251.08203125</c:v>
                      </c:pt>
                      <c:pt idx="3516">
                        <c:v>11161.703125</c:v>
                      </c:pt>
                      <c:pt idx="3517">
                        <c:v>11685.921875</c:v>
                      </c:pt>
                      <c:pt idx="3518">
                        <c:v>13508.81640625</c:v>
                      </c:pt>
                      <c:pt idx="3519">
                        <c:v>13105.3359375</c:v>
                      </c:pt>
                      <c:pt idx="3520">
                        <c:v>14678.30859375</c:v>
                      </c:pt>
                      <c:pt idx="3521">
                        <c:v>16177.0390625</c:v>
                      </c:pt>
                      <c:pt idx="3522">
                        <c:v>13851.9140625</c:v>
                      </c:pt>
                      <c:pt idx="3523">
                        <c:v>14435.15625</c:v>
                      </c:pt>
                      <c:pt idx="3524">
                        <c:v>14356.15234375</c:v>
                      </c:pt>
                      <c:pt idx="3525">
                        <c:v>12103.78125</c:v>
                      </c:pt>
                      <c:pt idx="3526">
                        <c:v>13024.87890625</c:v>
                      </c:pt>
                      <c:pt idx="3527">
                        <c:v>12002.15625</c:v>
                      </c:pt>
                      <c:pt idx="3528">
                        <c:v>12470.50390625</c:v>
                      </c:pt>
                      <c:pt idx="3529">
                        <c:v>12023.18359375</c:v>
                      </c:pt>
                      <c:pt idx="3530">
                        <c:v>11122.609375</c:v>
                      </c:pt>
                      <c:pt idx="3531">
                        <c:v>12310.3125</c:v>
                      </c:pt>
                      <c:pt idx="3532">
                        <c:v>11808.05078125</c:v>
                      </c:pt>
                      <c:pt idx="3533">
                        <c:v>12256.828125</c:v>
                      </c:pt>
                      <c:pt idx="3534">
                        <c:v>12016.4375</c:v>
                      </c:pt>
                      <c:pt idx="3535">
                        <c:v>13077.47265625</c:v>
                      </c:pt>
                      <c:pt idx="3536">
                        <c:v>12568.83984375</c:v>
                      </c:pt>
                      <c:pt idx="3537">
                        <c:v>10762.4921875</c:v>
                      </c:pt>
                      <c:pt idx="3538">
                        <c:v>10384.79296875</c:v>
                      </c:pt>
                      <c:pt idx="3539">
                        <c:v>10503.59375</c:v>
                      </c:pt>
                      <c:pt idx="3540">
                        <c:v>14455.82421875</c:v>
                      </c:pt>
                      <c:pt idx="3541">
                        <c:v>14851.5390625</c:v>
                      </c:pt>
                      <c:pt idx="3542">
                        <c:v>13562.6796875</c:v>
                      </c:pt>
                      <c:pt idx="3543">
                        <c:v>11324.36328125</c:v>
                      </c:pt>
                      <c:pt idx="3544">
                        <c:v>12064.1171875</c:v>
                      </c:pt>
                      <c:pt idx="3545">
                        <c:v>14127.97265625</c:v>
                      </c:pt>
                      <c:pt idx="3546">
                        <c:v>12945.62109375</c:v>
                      </c:pt>
                      <c:pt idx="3547">
                        <c:v>13621.8984375</c:v>
                      </c:pt>
                      <c:pt idx="3548">
                        <c:v>12591.30078125</c:v>
                      </c:pt>
                      <c:pt idx="3549">
                        <c:v>13520.890625</c:v>
                      </c:pt>
                      <c:pt idx="3550">
                        <c:v>14520.25390625</c:v>
                      </c:pt>
                      <c:pt idx="3551">
                        <c:v>14212.88671875</c:v>
                      </c:pt>
                      <c:pt idx="3552">
                        <c:v>14528.296875</c:v>
                      </c:pt>
                      <c:pt idx="3553">
                        <c:v>14236.984375</c:v>
                      </c:pt>
                      <c:pt idx="3554">
                        <c:v>11398.77734375</c:v>
                      </c:pt>
                      <c:pt idx="3555">
                        <c:v>16438.42578125</c:v>
                      </c:pt>
                      <c:pt idx="3556">
                        <c:v>15491.9375</c:v>
                      </c:pt>
                      <c:pt idx="3557">
                        <c:v>14012.609375</c:v>
                      </c:pt>
                      <c:pt idx="3558">
                        <c:v>15809.37109375</c:v>
                      </c:pt>
                      <c:pt idx="3559">
                        <c:v>15795.546875</c:v>
                      </c:pt>
                      <c:pt idx="3560">
                        <c:v>15344.30859375</c:v>
                      </c:pt>
                      <c:pt idx="3561">
                        <c:v>15646.265625</c:v>
                      </c:pt>
                      <c:pt idx="3562">
                        <c:v>15298.37890625</c:v>
                      </c:pt>
                      <c:pt idx="3563">
                        <c:v>14441.34375</c:v>
                      </c:pt>
                      <c:pt idx="3564">
                        <c:v>14968.87890625</c:v>
                      </c:pt>
                      <c:pt idx="3565">
                        <c:v>12740.7578125</c:v>
                      </c:pt>
                      <c:pt idx="3566">
                        <c:v>14349.390625</c:v>
                      </c:pt>
                      <c:pt idx="3567">
                        <c:v>16336.19140625</c:v>
                      </c:pt>
                      <c:pt idx="3568">
                        <c:v>15328.62890625</c:v>
                      </c:pt>
                      <c:pt idx="3569">
                        <c:v>14901.70703125</c:v>
                      </c:pt>
                      <c:pt idx="3570">
                        <c:v>7549.609375</c:v>
                      </c:pt>
                      <c:pt idx="3571">
                        <c:v>7547.2421875</c:v>
                      </c:pt>
                      <c:pt idx="3572">
                        <c:v>9433.02734375</c:v>
                      </c:pt>
                      <c:pt idx="3573">
                        <c:v>9145.14453125</c:v>
                      </c:pt>
                      <c:pt idx="3574">
                        <c:v>9027.4140625</c:v>
                      </c:pt>
                      <c:pt idx="3575">
                        <c:v>8724.5390625</c:v>
                      </c:pt>
                      <c:pt idx="3576">
                        <c:v>9126.765625</c:v>
                      </c:pt>
                      <c:pt idx="3577">
                        <c:v>8372.09765625</c:v>
                      </c:pt>
                      <c:pt idx="3578">
                        <c:v>5613.35546875</c:v>
                      </c:pt>
                      <c:pt idx="3579">
                        <c:v>7854.203125</c:v>
                      </c:pt>
                      <c:pt idx="3580">
                        <c:v>9477.97265625</c:v>
                      </c:pt>
                      <c:pt idx="3581">
                        <c:v>8244.35546875</c:v>
                      </c:pt>
                      <c:pt idx="3582">
                        <c:v>7360.31640625</c:v>
                      </c:pt>
                      <c:pt idx="3583">
                        <c:v>9289.0390625</c:v>
                      </c:pt>
                      <c:pt idx="3584">
                        <c:v>8561.96875</c:v>
                      </c:pt>
                      <c:pt idx="3585">
                        <c:v>14553.796875</c:v>
                      </c:pt>
                      <c:pt idx="3586">
                        <c:v>14870.0234375</c:v>
                      </c:pt>
                      <c:pt idx="3587">
                        <c:v>14239.125</c:v>
                      </c:pt>
                      <c:pt idx="3588">
                        <c:v>14563.2265625</c:v>
                      </c:pt>
                      <c:pt idx="3589">
                        <c:v>14292.4609375</c:v>
                      </c:pt>
                      <c:pt idx="3590">
                        <c:v>13885.265625</c:v>
                      </c:pt>
                      <c:pt idx="3591">
                        <c:v>13492.2734375</c:v>
                      </c:pt>
                      <c:pt idx="3592">
                        <c:v>14225.1796875</c:v>
                      </c:pt>
                      <c:pt idx="3593">
                        <c:v>13995.09375</c:v>
                      </c:pt>
                      <c:pt idx="3594">
                        <c:v>14738.828125</c:v>
                      </c:pt>
                      <c:pt idx="3595">
                        <c:v>13877.2265625</c:v>
                      </c:pt>
                      <c:pt idx="3596">
                        <c:v>13340.328125</c:v>
                      </c:pt>
                      <c:pt idx="3597">
                        <c:v>14874.109375</c:v>
                      </c:pt>
                      <c:pt idx="3598">
                        <c:v>14482.6328125</c:v>
                      </c:pt>
                      <c:pt idx="3599">
                        <c:v>13271.296875</c:v>
                      </c:pt>
                      <c:pt idx="3600">
                        <c:v>13493.6328125</c:v>
                      </c:pt>
                      <c:pt idx="3601">
                        <c:v>13854.9765625</c:v>
                      </c:pt>
                      <c:pt idx="3602">
                        <c:v>12215</c:v>
                      </c:pt>
                      <c:pt idx="3603">
                        <c:v>14177.0859375</c:v>
                      </c:pt>
                      <c:pt idx="3604">
                        <c:v>13468.4921875</c:v>
                      </c:pt>
                      <c:pt idx="3605">
                        <c:v>14611.6640625</c:v>
                      </c:pt>
                      <c:pt idx="3606">
                        <c:v>12430.4140625</c:v>
                      </c:pt>
                      <c:pt idx="3607">
                        <c:v>10702.2109375</c:v>
                      </c:pt>
                      <c:pt idx="3608">
                        <c:v>11837.4921875</c:v>
                      </c:pt>
                      <c:pt idx="3609">
                        <c:v>11784.6328125</c:v>
                      </c:pt>
                      <c:pt idx="3610">
                        <c:v>14329.0546875</c:v>
                      </c:pt>
                      <c:pt idx="3611">
                        <c:v>14584.62890625</c:v>
                      </c:pt>
                      <c:pt idx="3612">
                        <c:v>14223.1796875</c:v>
                      </c:pt>
                      <c:pt idx="3613">
                        <c:v>14016.94921875</c:v>
                      </c:pt>
                      <c:pt idx="3614">
                        <c:v>14538.203125</c:v>
                      </c:pt>
                      <c:pt idx="3615">
                        <c:v>14114.89453125</c:v>
                      </c:pt>
                      <c:pt idx="3616">
                        <c:v>12306.33984375</c:v>
                      </c:pt>
                      <c:pt idx="3617">
                        <c:v>12270.39453125</c:v>
                      </c:pt>
                      <c:pt idx="3618">
                        <c:v>11453.58203125</c:v>
                      </c:pt>
                      <c:pt idx="3619">
                        <c:v>12816.6484375</c:v>
                      </c:pt>
                      <c:pt idx="3620">
                        <c:v>12971.76171875</c:v>
                      </c:pt>
                      <c:pt idx="3621">
                        <c:v>12590.484375</c:v>
                      </c:pt>
                      <c:pt idx="3622">
                        <c:v>13887.453125</c:v>
                      </c:pt>
                      <c:pt idx="3623">
                        <c:v>13844.16015625</c:v>
                      </c:pt>
                      <c:pt idx="3624">
                        <c:v>13166.47265625</c:v>
                      </c:pt>
                      <c:pt idx="3625">
                        <c:v>12312.546875</c:v>
                      </c:pt>
                      <c:pt idx="3626">
                        <c:v>12244.64453125</c:v>
                      </c:pt>
                      <c:pt idx="3627">
                        <c:v>13811.00390625</c:v>
                      </c:pt>
                      <c:pt idx="3628">
                        <c:v>12705.71875</c:v>
                      </c:pt>
                      <c:pt idx="3629">
                        <c:v>13343.171875</c:v>
                      </c:pt>
                      <c:pt idx="3630">
                        <c:v>12201.359375</c:v>
                      </c:pt>
                      <c:pt idx="3631">
                        <c:v>12096.81640625</c:v>
                      </c:pt>
                      <c:pt idx="3632">
                        <c:v>12294.69921875</c:v>
                      </c:pt>
                      <c:pt idx="3633">
                        <c:v>12548.35546875</c:v>
                      </c:pt>
                      <c:pt idx="3634">
                        <c:v>10171.21875</c:v>
                      </c:pt>
                      <c:pt idx="3635">
                        <c:v>8681.33984375</c:v>
                      </c:pt>
                      <c:pt idx="3636">
                        <c:v>8258.72265625</c:v>
                      </c:pt>
                      <c:pt idx="3637">
                        <c:v>9314.15625</c:v>
                      </c:pt>
                      <c:pt idx="3638">
                        <c:v>12355.1796875</c:v>
                      </c:pt>
                      <c:pt idx="3639">
                        <c:v>11933.25390625</c:v>
                      </c:pt>
                      <c:pt idx="3640">
                        <c:v>11379.16015625</c:v>
                      </c:pt>
                      <c:pt idx="3641">
                        <c:v>9962.3125</c:v>
                      </c:pt>
                      <c:pt idx="3642">
                        <c:v>9405.875</c:v>
                      </c:pt>
                      <c:pt idx="3643">
                        <c:v>12590.24609375</c:v>
                      </c:pt>
                      <c:pt idx="3644">
                        <c:v>11265.66796875</c:v>
                      </c:pt>
                      <c:pt idx="3645">
                        <c:v>10253.5859375</c:v>
                      </c:pt>
                      <c:pt idx="3646">
                        <c:v>8684.29296875</c:v>
                      </c:pt>
                      <c:pt idx="3647">
                        <c:v>10554.328125</c:v>
                      </c:pt>
                      <c:pt idx="3648">
                        <c:v>9829.96484375</c:v>
                      </c:pt>
                      <c:pt idx="3649">
                        <c:v>10578.109375</c:v>
                      </c:pt>
                      <c:pt idx="3650">
                        <c:v>11163.9375</c:v>
                      </c:pt>
                      <c:pt idx="3651">
                        <c:v>9940.12890625</c:v>
                      </c:pt>
                      <c:pt idx="3652">
                        <c:v>9261.6953125</c:v>
                      </c:pt>
                      <c:pt idx="3653">
                        <c:v>11611.15234375</c:v>
                      </c:pt>
                      <c:pt idx="3654">
                        <c:v>13893.5625</c:v>
                      </c:pt>
                      <c:pt idx="3655">
                        <c:v>12470.2734375</c:v>
                      </c:pt>
                      <c:pt idx="3656">
                        <c:v>10201.05078125</c:v>
                      </c:pt>
                      <c:pt idx="3657">
                        <c:v>12302.4296875</c:v>
                      </c:pt>
                      <c:pt idx="3658">
                        <c:v>13067.2265625</c:v>
                      </c:pt>
                      <c:pt idx="3659">
                        <c:v>14000.08984375</c:v>
                      </c:pt>
                      <c:pt idx="3660">
                        <c:v>12635.34765625</c:v>
                      </c:pt>
                      <c:pt idx="3661">
                        <c:v>11255.921875</c:v>
                      </c:pt>
                      <c:pt idx="3662">
                        <c:v>11003.90625</c:v>
                      </c:pt>
                      <c:pt idx="3663">
                        <c:v>13776.7421875</c:v>
                      </c:pt>
                      <c:pt idx="3664">
                        <c:v>13866.390625</c:v>
                      </c:pt>
                      <c:pt idx="3665">
                        <c:v>13033.375</c:v>
                      </c:pt>
                      <c:pt idx="3666">
                        <c:v>10922.28515625</c:v>
                      </c:pt>
                      <c:pt idx="3667">
                        <c:v>10423.140625</c:v>
                      </c:pt>
                      <c:pt idx="3668">
                        <c:v>10490.0234375</c:v>
                      </c:pt>
                      <c:pt idx="3669">
                        <c:v>12724.84765625</c:v>
                      </c:pt>
                      <c:pt idx="3670">
                        <c:v>14384.49609375</c:v>
                      </c:pt>
                      <c:pt idx="3671">
                        <c:v>13202.66796875</c:v>
                      </c:pt>
                      <c:pt idx="3672">
                        <c:v>13262.17578125</c:v>
                      </c:pt>
                      <c:pt idx="3673">
                        <c:v>9188.5</c:v>
                      </c:pt>
                      <c:pt idx="3674">
                        <c:v>11125.54296875</c:v>
                      </c:pt>
                      <c:pt idx="3675">
                        <c:v>12180.8125</c:v>
                      </c:pt>
                      <c:pt idx="3676">
                        <c:v>12353.1796875</c:v>
                      </c:pt>
                      <c:pt idx="3677">
                        <c:v>12359.7109375</c:v>
                      </c:pt>
                      <c:pt idx="3678">
                        <c:v>11879.50390625</c:v>
                      </c:pt>
                      <c:pt idx="3679">
                        <c:v>12933.203125</c:v>
                      </c:pt>
                      <c:pt idx="3680">
                        <c:v>13583.0390625</c:v>
                      </c:pt>
                      <c:pt idx="3681">
                        <c:v>11416.765625</c:v>
                      </c:pt>
                      <c:pt idx="3682">
                        <c:v>13100.44140625</c:v>
                      </c:pt>
                      <c:pt idx="3683">
                        <c:v>13252.6171875</c:v>
                      </c:pt>
                      <c:pt idx="3684">
                        <c:v>12744.33984375</c:v>
                      </c:pt>
                      <c:pt idx="3685">
                        <c:v>12973.97265625</c:v>
                      </c:pt>
                      <c:pt idx="3686">
                        <c:v>13732.1875</c:v>
                      </c:pt>
                      <c:pt idx="3687">
                        <c:v>13240.7578125</c:v>
                      </c:pt>
                      <c:pt idx="3688">
                        <c:v>13923.62109375</c:v>
                      </c:pt>
                      <c:pt idx="3689">
                        <c:v>13929.9921875</c:v>
                      </c:pt>
                      <c:pt idx="3690">
                        <c:v>17194.35546875</c:v>
                      </c:pt>
                      <c:pt idx="3691">
                        <c:v>17174.21875</c:v>
                      </c:pt>
                      <c:pt idx="3692">
                        <c:v>15658.84375</c:v>
                      </c:pt>
                      <c:pt idx="3693">
                        <c:v>15935.87890625</c:v>
                      </c:pt>
                      <c:pt idx="3694">
                        <c:v>15894.5703125</c:v>
                      </c:pt>
                      <c:pt idx="3695">
                        <c:v>15949.9140625</c:v>
                      </c:pt>
                      <c:pt idx="3696">
                        <c:v>16784.296875</c:v>
                      </c:pt>
                      <c:pt idx="3697">
                        <c:v>13911.40234375</c:v>
                      </c:pt>
                      <c:pt idx="3698">
                        <c:v>13965.8828125</c:v>
                      </c:pt>
                      <c:pt idx="3699">
                        <c:v>16290.5859375</c:v>
                      </c:pt>
                      <c:pt idx="3700">
                        <c:v>16345.5390625</c:v>
                      </c:pt>
                      <c:pt idx="3701">
                        <c:v>13341.73828125</c:v>
                      </c:pt>
                      <c:pt idx="3702">
                        <c:v>12508.63671875</c:v>
                      </c:pt>
                      <c:pt idx="3703">
                        <c:v>16317.73828125</c:v>
                      </c:pt>
                      <c:pt idx="3704">
                        <c:v>16413.7890625</c:v>
                      </c:pt>
                      <c:pt idx="3705">
                        <c:v>16558.2734375</c:v>
                      </c:pt>
                      <c:pt idx="3706">
                        <c:v>15801.4296875</c:v>
                      </c:pt>
                      <c:pt idx="3707">
                        <c:v>16491.5546875</c:v>
                      </c:pt>
                      <c:pt idx="3708">
                        <c:v>15640.953125</c:v>
                      </c:pt>
                      <c:pt idx="3709">
                        <c:v>15850.0546875</c:v>
                      </c:pt>
                      <c:pt idx="3710">
                        <c:v>16306.265625</c:v>
                      </c:pt>
                      <c:pt idx="3711">
                        <c:v>15994.515625</c:v>
                      </c:pt>
                      <c:pt idx="3712">
                        <c:v>16573.203125</c:v>
                      </c:pt>
                      <c:pt idx="3713">
                        <c:v>15778.0390625</c:v>
                      </c:pt>
                      <c:pt idx="3714">
                        <c:v>14414.73828125</c:v>
                      </c:pt>
                      <c:pt idx="3715">
                        <c:v>13950.98046875</c:v>
                      </c:pt>
                      <c:pt idx="3716">
                        <c:v>16390.7421875</c:v>
                      </c:pt>
                      <c:pt idx="3717">
                        <c:v>14779.0703125</c:v>
                      </c:pt>
                      <c:pt idx="3718">
                        <c:v>14329.9375</c:v>
                      </c:pt>
                      <c:pt idx="3719">
                        <c:v>16274.9453125</c:v>
                      </c:pt>
                      <c:pt idx="3720">
                        <c:v>13039.8359375</c:v>
                      </c:pt>
                      <c:pt idx="3721">
                        <c:v>10593.1328125</c:v>
                      </c:pt>
                      <c:pt idx="3722">
                        <c:v>10418.2421875</c:v>
                      </c:pt>
                      <c:pt idx="3723">
                        <c:v>11841.31640625</c:v>
                      </c:pt>
                      <c:pt idx="3724">
                        <c:v>13749.43359375</c:v>
                      </c:pt>
                      <c:pt idx="3725">
                        <c:v>15879.4375</c:v>
                      </c:pt>
                      <c:pt idx="3726">
                        <c:v>15431.35546875</c:v>
                      </c:pt>
                      <c:pt idx="3727">
                        <c:v>13633.109375</c:v>
                      </c:pt>
                      <c:pt idx="3728">
                        <c:v>12129.6875</c:v>
                      </c:pt>
                      <c:pt idx="3729">
                        <c:v>13033.5703125</c:v>
                      </c:pt>
                      <c:pt idx="3730">
                        <c:v>15367.64453125</c:v>
                      </c:pt>
                      <c:pt idx="3731">
                        <c:v>14997.18359375</c:v>
                      </c:pt>
                      <c:pt idx="3732">
                        <c:v>14586.58984375</c:v>
                      </c:pt>
                      <c:pt idx="3733">
                        <c:v>13955.015625</c:v>
                      </c:pt>
                      <c:pt idx="3734">
                        <c:v>15910.5234375</c:v>
                      </c:pt>
                      <c:pt idx="3735">
                        <c:v>10520.58203125</c:v>
                      </c:pt>
                      <c:pt idx="3736">
                        <c:v>10393.13671875</c:v>
                      </c:pt>
                      <c:pt idx="3737">
                        <c:v>9527.29296875</c:v>
                      </c:pt>
                      <c:pt idx="3738">
                        <c:v>10094.1015625</c:v>
                      </c:pt>
                      <c:pt idx="3739">
                        <c:v>12283.28515625</c:v>
                      </c:pt>
                      <c:pt idx="3740">
                        <c:v>10889.9140625</c:v>
                      </c:pt>
                      <c:pt idx="3741">
                        <c:v>10120.48828125</c:v>
                      </c:pt>
                      <c:pt idx="3742">
                        <c:v>10888.30078125</c:v>
                      </c:pt>
                      <c:pt idx="3743">
                        <c:v>11787.078125</c:v>
                      </c:pt>
                      <c:pt idx="3744">
                        <c:v>11007.66015625</c:v>
                      </c:pt>
                      <c:pt idx="3745">
                        <c:v>10896.26171875</c:v>
                      </c:pt>
                      <c:pt idx="3746">
                        <c:v>10790.59765625</c:v>
                      </c:pt>
                      <c:pt idx="3747">
                        <c:v>10878.6796875</c:v>
                      </c:pt>
                      <c:pt idx="3748">
                        <c:v>11058.77734375</c:v>
                      </c:pt>
                      <c:pt idx="3749">
                        <c:v>11201.609375</c:v>
                      </c:pt>
                      <c:pt idx="3750">
                        <c:v>12984.1015625</c:v>
                      </c:pt>
                      <c:pt idx="3751">
                        <c:v>12602.703125</c:v>
                      </c:pt>
                      <c:pt idx="3752">
                        <c:v>13155.83984375</c:v>
                      </c:pt>
                      <c:pt idx="3753">
                        <c:v>13791.53515625</c:v>
                      </c:pt>
                      <c:pt idx="3754">
                        <c:v>17248.5234375</c:v>
                      </c:pt>
                      <c:pt idx="3755">
                        <c:v>19042.99609375</c:v>
                      </c:pt>
                      <c:pt idx="3756">
                        <c:v>18867.85546875</c:v>
                      </c:pt>
                      <c:pt idx="3757">
                        <c:v>17032.07421875</c:v>
                      </c:pt>
                      <c:pt idx="3758">
                        <c:v>16494.65625</c:v>
                      </c:pt>
                      <c:pt idx="3759">
                        <c:v>17438.5</c:v>
                      </c:pt>
                      <c:pt idx="3760">
                        <c:v>18071.7734375</c:v>
                      </c:pt>
                      <c:pt idx="3761">
                        <c:v>18532.6875</c:v>
                      </c:pt>
                      <c:pt idx="3762">
                        <c:v>18325.32421875</c:v>
                      </c:pt>
                      <c:pt idx="3763">
                        <c:v>18428.65234375</c:v>
                      </c:pt>
                      <c:pt idx="3764">
                        <c:v>17421.13671875</c:v>
                      </c:pt>
                      <c:pt idx="3765">
                        <c:v>15714.0546875</c:v>
                      </c:pt>
                      <c:pt idx="3766">
                        <c:v>15698.47265625</c:v>
                      </c:pt>
                      <c:pt idx="3767">
                        <c:v>15719.296875</c:v>
                      </c:pt>
                      <c:pt idx="3768">
                        <c:v>15210.22265625</c:v>
                      </c:pt>
                      <c:pt idx="3769">
                        <c:v>15829.8671875</c:v>
                      </c:pt>
                      <c:pt idx="3770">
                        <c:v>16088.78515625</c:v>
                      </c:pt>
                      <c:pt idx="3771">
                        <c:v>13707.55078125</c:v>
                      </c:pt>
                      <c:pt idx="3772">
                        <c:v>13200.8828125</c:v>
                      </c:pt>
                      <c:pt idx="3773">
                        <c:v>13554.84375</c:v>
                      </c:pt>
                      <c:pt idx="3774">
                        <c:v>14942.8046875</c:v>
                      </c:pt>
                      <c:pt idx="3775">
                        <c:v>14273.078125</c:v>
                      </c:pt>
                      <c:pt idx="3776">
                        <c:v>15529.76953125</c:v>
                      </c:pt>
                      <c:pt idx="3777">
                        <c:v>15850.9140625</c:v>
                      </c:pt>
                      <c:pt idx="3778">
                        <c:v>15744.9765625</c:v>
                      </c:pt>
                      <c:pt idx="3779">
                        <c:v>15747.67578125</c:v>
                      </c:pt>
                      <c:pt idx="3780">
                        <c:v>9358.27734375</c:v>
                      </c:pt>
                      <c:pt idx="3781">
                        <c:v>10619.33984375</c:v>
                      </c:pt>
                      <c:pt idx="3782">
                        <c:v>9666.98046875</c:v>
                      </c:pt>
                      <c:pt idx="3783">
                        <c:v>9338.0625</c:v>
                      </c:pt>
                      <c:pt idx="3784">
                        <c:v>9501.65625</c:v>
                      </c:pt>
                      <c:pt idx="3785">
                        <c:v>9567.9765625</c:v>
                      </c:pt>
                      <c:pt idx="3786">
                        <c:v>8398.234375</c:v>
                      </c:pt>
                      <c:pt idx="3787">
                        <c:v>9419.671875</c:v>
                      </c:pt>
                      <c:pt idx="3788">
                        <c:v>10224.5625</c:v>
                      </c:pt>
                      <c:pt idx="3789">
                        <c:v>9321.7265625</c:v>
                      </c:pt>
                      <c:pt idx="3790">
                        <c:v>6613.84375</c:v>
                      </c:pt>
                      <c:pt idx="3791">
                        <c:v>6107.55859375</c:v>
                      </c:pt>
                      <c:pt idx="3792">
                        <c:v>10229.92578125</c:v>
                      </c:pt>
                      <c:pt idx="3793">
                        <c:v>10838.1015625</c:v>
                      </c:pt>
                      <c:pt idx="3794">
                        <c:v>10815.20703125</c:v>
                      </c:pt>
                      <c:pt idx="3795">
                        <c:v>11100.234375</c:v>
                      </c:pt>
                      <c:pt idx="3796">
                        <c:v>11468.9609375</c:v>
                      </c:pt>
                      <c:pt idx="3797">
                        <c:v>9411.91796875</c:v>
                      </c:pt>
                      <c:pt idx="3798">
                        <c:v>9399.984375</c:v>
                      </c:pt>
                      <c:pt idx="3799">
                        <c:v>10139.66796875</c:v>
                      </c:pt>
                      <c:pt idx="3800">
                        <c:v>11414.6484375</c:v>
                      </c:pt>
                      <c:pt idx="3801">
                        <c:v>10385.57421875</c:v>
                      </c:pt>
                      <c:pt idx="3802">
                        <c:v>10130.73046875</c:v>
                      </c:pt>
                      <c:pt idx="3803">
                        <c:v>10386.92578125</c:v>
                      </c:pt>
                      <c:pt idx="3804">
                        <c:v>10189.60546875</c:v>
                      </c:pt>
                      <c:pt idx="3805">
                        <c:v>8198.34765625</c:v>
                      </c:pt>
                      <c:pt idx="3806">
                        <c:v>8247.0859375</c:v>
                      </c:pt>
                      <c:pt idx="3807">
                        <c:v>9970.4765625</c:v>
                      </c:pt>
                      <c:pt idx="3808">
                        <c:v>11226.9609375</c:v>
                      </c:pt>
                      <c:pt idx="3809">
                        <c:v>9791.30859375</c:v>
                      </c:pt>
                      <c:pt idx="3810">
                        <c:v>15557.8515625</c:v>
                      </c:pt>
                      <c:pt idx="3811">
                        <c:v>14626.8671875</c:v>
                      </c:pt>
                      <c:pt idx="3812">
                        <c:v>15395.99609375</c:v>
                      </c:pt>
                      <c:pt idx="3813">
                        <c:v>15942.29296875</c:v>
                      </c:pt>
                      <c:pt idx="3814">
                        <c:v>14612.140625</c:v>
                      </c:pt>
                      <c:pt idx="3815">
                        <c:v>13389.609375</c:v>
                      </c:pt>
                      <c:pt idx="3816">
                        <c:v>15687.80078125</c:v>
                      </c:pt>
                      <c:pt idx="3817">
                        <c:v>13903.30859375</c:v>
                      </c:pt>
                      <c:pt idx="3818">
                        <c:v>11319.1328125</c:v>
                      </c:pt>
                      <c:pt idx="3819">
                        <c:v>11315.2890625</c:v>
                      </c:pt>
                      <c:pt idx="3820">
                        <c:v>13863.02734375</c:v>
                      </c:pt>
                      <c:pt idx="3821">
                        <c:v>13432.90625</c:v>
                      </c:pt>
                      <c:pt idx="3822">
                        <c:v>10471.57421875</c:v>
                      </c:pt>
                      <c:pt idx="3823">
                        <c:v>14024.63671875</c:v>
                      </c:pt>
                      <c:pt idx="3824">
                        <c:v>15736.26171875</c:v>
                      </c:pt>
                      <c:pt idx="3825">
                        <c:v>9956.6484375</c:v>
                      </c:pt>
                      <c:pt idx="3826">
                        <c:v>7804.71484375</c:v>
                      </c:pt>
                      <c:pt idx="3827">
                        <c:v>9372.625</c:v>
                      </c:pt>
                      <c:pt idx="3828">
                        <c:v>8929.94140625</c:v>
                      </c:pt>
                      <c:pt idx="3829">
                        <c:v>9685.03125</c:v>
                      </c:pt>
                      <c:pt idx="3830">
                        <c:v>10984.234375</c:v>
                      </c:pt>
                      <c:pt idx="3831">
                        <c:v>9065.15625</c:v>
                      </c:pt>
                      <c:pt idx="3832">
                        <c:v>8921.3828125</c:v>
                      </c:pt>
                      <c:pt idx="3833">
                        <c:v>11465.6640625</c:v>
                      </c:pt>
                      <c:pt idx="3834">
                        <c:v>12980.8125</c:v>
                      </c:pt>
                      <c:pt idx="3835">
                        <c:v>10565.96484375</c:v>
                      </c:pt>
                      <c:pt idx="3836">
                        <c:v>8751.66015625</c:v>
                      </c:pt>
                      <c:pt idx="3837">
                        <c:v>10693.25390625</c:v>
                      </c:pt>
                      <c:pt idx="3838">
                        <c:v>12135.85546875</c:v>
                      </c:pt>
                      <c:pt idx="3839">
                        <c:v>13100.75390625</c:v>
                      </c:pt>
                      <c:pt idx="3840">
                        <c:v>14759.48828125</c:v>
                      </c:pt>
                      <c:pt idx="3841">
                        <c:v>13567.5078125</c:v>
                      </c:pt>
                      <c:pt idx="3842">
                        <c:v>13165.6484375</c:v>
                      </c:pt>
                      <c:pt idx="3843">
                        <c:v>14259.58203125</c:v>
                      </c:pt>
                      <c:pt idx="3844">
                        <c:v>14954.05859375</c:v>
                      </c:pt>
                      <c:pt idx="3845">
                        <c:v>12961.88671875</c:v>
                      </c:pt>
                      <c:pt idx="3846">
                        <c:v>12107.9296875</c:v>
                      </c:pt>
                      <c:pt idx="3847">
                        <c:v>14066.375</c:v>
                      </c:pt>
                      <c:pt idx="3848">
                        <c:v>14333.140625</c:v>
                      </c:pt>
                      <c:pt idx="3849">
                        <c:v>12210.6484375</c:v>
                      </c:pt>
                      <c:pt idx="3850">
                        <c:v>15856.890625</c:v>
                      </c:pt>
                      <c:pt idx="3851">
                        <c:v>15382.94921875</c:v>
                      </c:pt>
                      <c:pt idx="3852">
                        <c:v>15416.59765625</c:v>
                      </c:pt>
                      <c:pt idx="3853">
                        <c:v>14968.4921875</c:v>
                      </c:pt>
                      <c:pt idx="3854">
                        <c:v>12814.98046875</c:v>
                      </c:pt>
                      <c:pt idx="3855">
                        <c:v>11898.07421875</c:v>
                      </c:pt>
                      <c:pt idx="3856">
                        <c:v>10281.10546875</c:v>
                      </c:pt>
                      <c:pt idx="3857">
                        <c:v>10318.7578125</c:v>
                      </c:pt>
                      <c:pt idx="3858">
                        <c:v>8969.25390625</c:v>
                      </c:pt>
                      <c:pt idx="3859">
                        <c:v>9934.8046875</c:v>
                      </c:pt>
                      <c:pt idx="3860">
                        <c:v>12126.046875</c:v>
                      </c:pt>
                      <c:pt idx="3861">
                        <c:v>10705.80078125</c:v>
                      </c:pt>
                      <c:pt idx="3862">
                        <c:v>10196.21484375</c:v>
                      </c:pt>
                      <c:pt idx="3863">
                        <c:v>9765.75</c:v>
                      </c:pt>
                      <c:pt idx="3864">
                        <c:v>9822.81640625</c:v>
                      </c:pt>
                      <c:pt idx="3865">
                        <c:v>11898.359375</c:v>
                      </c:pt>
                      <c:pt idx="3866">
                        <c:v>12639.52734375</c:v>
                      </c:pt>
                      <c:pt idx="3867">
                        <c:v>12526.5703125</c:v>
                      </c:pt>
                      <c:pt idx="3868">
                        <c:v>11948.8125</c:v>
                      </c:pt>
                      <c:pt idx="3869">
                        <c:v>12582.703125</c:v>
                      </c:pt>
                      <c:pt idx="3870">
                        <c:v>10819.2265625</c:v>
                      </c:pt>
                      <c:pt idx="3871">
                        <c:v>10142.078125</c:v>
                      </c:pt>
                      <c:pt idx="3872">
                        <c:v>11608.625</c:v>
                      </c:pt>
                      <c:pt idx="3873">
                        <c:v>12498.625</c:v>
                      </c:pt>
                      <c:pt idx="3874">
                        <c:v>11796.390625</c:v>
                      </c:pt>
                      <c:pt idx="3875">
                        <c:v>9225.21875</c:v>
                      </c:pt>
                      <c:pt idx="3876">
                        <c:v>11329.875</c:v>
                      </c:pt>
                      <c:pt idx="3877">
                        <c:v>10912.765625</c:v>
                      </c:pt>
                      <c:pt idx="3878">
                        <c:v>8680.578125</c:v>
                      </c:pt>
                      <c:pt idx="3879">
                        <c:v>8298.9140625</c:v>
                      </c:pt>
                      <c:pt idx="3880">
                        <c:v>11314.078125</c:v>
                      </c:pt>
                      <c:pt idx="3881">
                        <c:v>10914.3515625</c:v>
                      </c:pt>
                      <c:pt idx="3882">
                        <c:v>6986.5546875</c:v>
                      </c:pt>
                      <c:pt idx="3883">
                        <c:v>10412.9609375</c:v>
                      </c:pt>
                      <c:pt idx="3884">
                        <c:v>12029.03515625</c:v>
                      </c:pt>
                      <c:pt idx="3885">
                        <c:v>15478.29296875</c:v>
                      </c:pt>
                      <c:pt idx="3886">
                        <c:v>13547.11328125</c:v>
                      </c:pt>
                      <c:pt idx="3887">
                        <c:v>12749.5078125</c:v>
                      </c:pt>
                      <c:pt idx="3888">
                        <c:v>14750.08203125</c:v>
                      </c:pt>
                      <c:pt idx="3889">
                        <c:v>13416.0703125</c:v>
                      </c:pt>
                      <c:pt idx="3890">
                        <c:v>11577.86328125</c:v>
                      </c:pt>
                      <c:pt idx="3891">
                        <c:v>10946.9921875</c:v>
                      </c:pt>
                      <c:pt idx="3892">
                        <c:v>13065.90625</c:v>
                      </c:pt>
                      <c:pt idx="3893">
                        <c:v>16679.43359375</c:v>
                      </c:pt>
                      <c:pt idx="3894">
                        <c:v>16849.55859375</c:v>
                      </c:pt>
                      <c:pt idx="3895">
                        <c:v>12379.91796875</c:v>
                      </c:pt>
                      <c:pt idx="3896">
                        <c:v>10640.08984375</c:v>
                      </c:pt>
                      <c:pt idx="3897">
                        <c:v>16790.03125</c:v>
                      </c:pt>
                      <c:pt idx="3898">
                        <c:v>15805.84375</c:v>
                      </c:pt>
                      <c:pt idx="3899">
                        <c:v>13490.30078125</c:v>
                      </c:pt>
                      <c:pt idx="3900">
                        <c:v>15626.8203125</c:v>
                      </c:pt>
                      <c:pt idx="3901">
                        <c:v>15521.13671875</c:v>
                      </c:pt>
                      <c:pt idx="3902">
                        <c:v>15578.98046875</c:v>
                      </c:pt>
                      <c:pt idx="3903">
                        <c:v>13865.921875</c:v>
                      </c:pt>
                      <c:pt idx="3904">
                        <c:v>11692.85546875</c:v>
                      </c:pt>
                      <c:pt idx="3905">
                        <c:v>14156.453125</c:v>
                      </c:pt>
                      <c:pt idx="3906">
                        <c:v>13922.0078125</c:v>
                      </c:pt>
                      <c:pt idx="3907">
                        <c:v>14647.56640625</c:v>
                      </c:pt>
                      <c:pt idx="3908">
                        <c:v>14401.8359375</c:v>
                      </c:pt>
                      <c:pt idx="3909">
                        <c:v>14428.83984375</c:v>
                      </c:pt>
                      <c:pt idx="3910">
                        <c:v>15337.2109375</c:v>
                      </c:pt>
                      <c:pt idx="3911">
                        <c:v>14510.375</c:v>
                      </c:pt>
                      <c:pt idx="3912">
                        <c:v>14868.03125</c:v>
                      </c:pt>
                      <c:pt idx="3913">
                        <c:v>14523.27734375</c:v>
                      </c:pt>
                      <c:pt idx="3914">
                        <c:v>15614.4609375</c:v>
                      </c:pt>
                      <c:pt idx="3915">
                        <c:v>12211.375</c:v>
                      </c:pt>
                      <c:pt idx="3916">
                        <c:v>12439.4140625</c:v>
                      </c:pt>
                      <c:pt idx="3917">
                        <c:v>13340.046875</c:v>
                      </c:pt>
                      <c:pt idx="3918">
                        <c:v>13474.1328125</c:v>
                      </c:pt>
                      <c:pt idx="3919">
                        <c:v>11239.6953125</c:v>
                      </c:pt>
                      <c:pt idx="3920">
                        <c:v>8586.3984375</c:v>
                      </c:pt>
                      <c:pt idx="3921">
                        <c:v>7240.1015625</c:v>
                      </c:pt>
                      <c:pt idx="3922">
                        <c:v>9335.6171875</c:v>
                      </c:pt>
                      <c:pt idx="3923">
                        <c:v>13239.5234375</c:v>
                      </c:pt>
                      <c:pt idx="3924">
                        <c:v>13320.546875</c:v>
                      </c:pt>
                      <c:pt idx="3925">
                        <c:v>12336.1484375</c:v>
                      </c:pt>
                      <c:pt idx="3926">
                        <c:v>11884.33984375</c:v>
                      </c:pt>
                      <c:pt idx="3927">
                        <c:v>12994.58984375</c:v>
                      </c:pt>
                      <c:pt idx="3928">
                        <c:v>11643.765625</c:v>
                      </c:pt>
                      <c:pt idx="3929">
                        <c:v>11500.9296875</c:v>
                      </c:pt>
                      <c:pt idx="3930">
                        <c:v>18386.84375</c:v>
                      </c:pt>
                      <c:pt idx="3931">
                        <c:v>12947.01953125</c:v>
                      </c:pt>
                      <c:pt idx="3932">
                        <c:v>13977.83984375</c:v>
                      </c:pt>
                      <c:pt idx="3933">
                        <c:v>15102.8046875</c:v>
                      </c:pt>
                      <c:pt idx="3934">
                        <c:v>17168.55859375</c:v>
                      </c:pt>
                      <c:pt idx="3935">
                        <c:v>16562</c:v>
                      </c:pt>
                      <c:pt idx="3936">
                        <c:v>17424.75</c:v>
                      </c:pt>
                      <c:pt idx="3937">
                        <c:v>18230.41796875</c:v>
                      </c:pt>
                      <c:pt idx="3938">
                        <c:v>17821.390625</c:v>
                      </c:pt>
                      <c:pt idx="3939">
                        <c:v>16346.53515625</c:v>
                      </c:pt>
                      <c:pt idx="3940">
                        <c:v>16433.9375</c:v>
                      </c:pt>
                      <c:pt idx="3941">
                        <c:v>17502.90625</c:v>
                      </c:pt>
                      <c:pt idx="3942">
                        <c:v>17584.453125</c:v>
                      </c:pt>
                      <c:pt idx="3943">
                        <c:v>14723.08203125</c:v>
                      </c:pt>
                      <c:pt idx="3944">
                        <c:v>13342.01171875</c:v>
                      </c:pt>
                      <c:pt idx="3945">
                        <c:v>14194.8125</c:v>
                      </c:pt>
                      <c:pt idx="3946">
                        <c:v>13879.68359375</c:v>
                      </c:pt>
                      <c:pt idx="3947">
                        <c:v>12516.71875</c:v>
                      </c:pt>
                      <c:pt idx="3948">
                        <c:v>10928.19921875</c:v>
                      </c:pt>
                      <c:pt idx="3949">
                        <c:v>9464.6171875</c:v>
                      </c:pt>
                      <c:pt idx="3950">
                        <c:v>9749.23828125</c:v>
                      </c:pt>
                      <c:pt idx="3951">
                        <c:v>11763.29296875</c:v>
                      </c:pt>
                      <c:pt idx="3952">
                        <c:v>13813.5390625</c:v>
                      </c:pt>
                      <c:pt idx="3953">
                        <c:v>14442.1171875</c:v>
                      </c:pt>
                      <c:pt idx="3954">
                        <c:v>14301.09375</c:v>
                      </c:pt>
                      <c:pt idx="3955">
                        <c:v>14507.296875</c:v>
                      </c:pt>
                      <c:pt idx="3956">
                        <c:v>13415.71875</c:v>
                      </c:pt>
                      <c:pt idx="3957">
                        <c:v>14245.63671875</c:v>
                      </c:pt>
                      <c:pt idx="3958">
                        <c:v>12503.37109375</c:v>
                      </c:pt>
                      <c:pt idx="3959">
                        <c:v>13319.6328125</c:v>
                      </c:pt>
                      <c:pt idx="3960">
                        <c:v>10089.171875</c:v>
                      </c:pt>
                      <c:pt idx="3961">
                        <c:v>10806.58984375</c:v>
                      </c:pt>
                      <c:pt idx="3962">
                        <c:v>11180.234375</c:v>
                      </c:pt>
                      <c:pt idx="3963">
                        <c:v>8610.1875</c:v>
                      </c:pt>
                      <c:pt idx="3964">
                        <c:v>8000.078125</c:v>
                      </c:pt>
                      <c:pt idx="3965">
                        <c:v>11015.9140625</c:v>
                      </c:pt>
                      <c:pt idx="3966">
                        <c:v>9503.65625</c:v>
                      </c:pt>
                      <c:pt idx="3967">
                        <c:v>8489.0703125</c:v>
                      </c:pt>
                      <c:pt idx="3968">
                        <c:v>10296.84375</c:v>
                      </c:pt>
                      <c:pt idx="3969">
                        <c:v>10813.140625</c:v>
                      </c:pt>
                      <c:pt idx="3970">
                        <c:v>10984.546875</c:v>
                      </c:pt>
                      <c:pt idx="3971">
                        <c:v>10596.4296875</c:v>
                      </c:pt>
                      <c:pt idx="3972">
                        <c:v>11077.4296875</c:v>
                      </c:pt>
                      <c:pt idx="3973">
                        <c:v>9901.1171875</c:v>
                      </c:pt>
                      <c:pt idx="3974">
                        <c:v>8627.67578125</c:v>
                      </c:pt>
                      <c:pt idx="3975">
                        <c:v>12734.640625</c:v>
                      </c:pt>
                      <c:pt idx="3976">
                        <c:v>12902.0390625</c:v>
                      </c:pt>
                      <c:pt idx="3977">
                        <c:v>12306.23046875</c:v>
                      </c:pt>
                      <c:pt idx="3978">
                        <c:v>11951.5</c:v>
                      </c:pt>
                      <c:pt idx="3979">
                        <c:v>12617.68359375</c:v>
                      </c:pt>
                      <c:pt idx="3980">
                        <c:v>12742.7265625</c:v>
                      </c:pt>
                      <c:pt idx="3981">
                        <c:v>12871.2265625</c:v>
                      </c:pt>
                      <c:pt idx="3982">
                        <c:v>10921.3359375</c:v>
                      </c:pt>
                      <c:pt idx="3983">
                        <c:v>12774.7421875</c:v>
                      </c:pt>
                      <c:pt idx="3984">
                        <c:v>11906.27734375</c:v>
                      </c:pt>
                      <c:pt idx="3985">
                        <c:v>11621.515625</c:v>
                      </c:pt>
                      <c:pt idx="3986">
                        <c:v>12931.10546875</c:v>
                      </c:pt>
                      <c:pt idx="3987">
                        <c:v>12360.52734375</c:v>
                      </c:pt>
                      <c:pt idx="3988">
                        <c:v>12509.75</c:v>
                      </c:pt>
                      <c:pt idx="3989">
                        <c:v>11636.609375</c:v>
                      </c:pt>
                      <c:pt idx="3990">
                        <c:v>7282.640625</c:v>
                      </c:pt>
                      <c:pt idx="3991">
                        <c:v>4165.62890625</c:v>
                      </c:pt>
                      <c:pt idx="3992">
                        <c:v>8924.296875</c:v>
                      </c:pt>
                      <c:pt idx="3993">
                        <c:v>8724.13671875</c:v>
                      </c:pt>
                      <c:pt idx="3994">
                        <c:v>8304.265625</c:v>
                      </c:pt>
                      <c:pt idx="3995">
                        <c:v>7069.2265625</c:v>
                      </c:pt>
                      <c:pt idx="3996">
                        <c:v>6957.015625</c:v>
                      </c:pt>
                      <c:pt idx="3997">
                        <c:v>6900.6796875</c:v>
                      </c:pt>
                      <c:pt idx="3998">
                        <c:v>6045.7734375</c:v>
                      </c:pt>
                      <c:pt idx="3999">
                        <c:v>3986.1953125</c:v>
                      </c:pt>
                      <c:pt idx="4000">
                        <c:v>8219.3984375</c:v>
                      </c:pt>
                      <c:pt idx="4001">
                        <c:v>5295.5859375</c:v>
                      </c:pt>
                      <c:pt idx="4002">
                        <c:v>5419.640625</c:v>
                      </c:pt>
                      <c:pt idx="4003">
                        <c:v>6232.8984375</c:v>
                      </c:pt>
                      <c:pt idx="4004">
                        <c:v>8485.28125</c:v>
                      </c:pt>
                      <c:pt idx="4005">
                        <c:v>14605.52734375</c:v>
                      </c:pt>
                      <c:pt idx="4006">
                        <c:v>14540.99609375</c:v>
                      </c:pt>
                      <c:pt idx="4007">
                        <c:v>13923.25</c:v>
                      </c:pt>
                      <c:pt idx="4008">
                        <c:v>13780.48046875</c:v>
                      </c:pt>
                      <c:pt idx="4009">
                        <c:v>13532.01171875</c:v>
                      </c:pt>
                      <c:pt idx="4010">
                        <c:v>12145</c:v>
                      </c:pt>
                      <c:pt idx="4011">
                        <c:v>10743.10546875</c:v>
                      </c:pt>
                      <c:pt idx="4012">
                        <c:v>10154.296875</c:v>
                      </c:pt>
                      <c:pt idx="4013">
                        <c:v>11555.953125</c:v>
                      </c:pt>
                      <c:pt idx="4014">
                        <c:v>13260.55859375</c:v>
                      </c:pt>
                      <c:pt idx="4015">
                        <c:v>14192.265625</c:v>
                      </c:pt>
                      <c:pt idx="4016">
                        <c:v>14606.58203125</c:v>
                      </c:pt>
                      <c:pt idx="4017">
                        <c:v>14768.30859375</c:v>
                      </c:pt>
                      <c:pt idx="4018">
                        <c:v>14928.19140625</c:v>
                      </c:pt>
                      <c:pt idx="4019">
                        <c:v>14917.7734375</c:v>
                      </c:pt>
                      <c:pt idx="4020">
                        <c:v>16182.265625</c:v>
                      </c:pt>
                      <c:pt idx="4021">
                        <c:v>16099.55078125</c:v>
                      </c:pt>
                      <c:pt idx="4022">
                        <c:v>14355.734375</c:v>
                      </c:pt>
                      <c:pt idx="4023">
                        <c:v>14218.1171875</c:v>
                      </c:pt>
                      <c:pt idx="4024">
                        <c:v>13963.578125</c:v>
                      </c:pt>
                      <c:pt idx="4025">
                        <c:v>12186.52734375</c:v>
                      </c:pt>
                      <c:pt idx="4026">
                        <c:v>11883.078125</c:v>
                      </c:pt>
                      <c:pt idx="4027">
                        <c:v>14475.33203125</c:v>
                      </c:pt>
                      <c:pt idx="4028">
                        <c:v>15762.8125</c:v>
                      </c:pt>
                      <c:pt idx="4029">
                        <c:v>12176.25390625</c:v>
                      </c:pt>
                      <c:pt idx="4030">
                        <c:v>11291.18359375</c:v>
                      </c:pt>
                      <c:pt idx="4031">
                        <c:v>14041.796875</c:v>
                      </c:pt>
                      <c:pt idx="4032">
                        <c:v>13972.08984375</c:v>
                      </c:pt>
                      <c:pt idx="4033">
                        <c:v>14030.046875</c:v>
                      </c:pt>
                      <c:pt idx="4034">
                        <c:v>16150.11328125</c:v>
                      </c:pt>
                      <c:pt idx="4035">
                        <c:v>12101.41015625</c:v>
                      </c:pt>
                      <c:pt idx="4036">
                        <c:v>12009.6640625</c:v>
                      </c:pt>
                      <c:pt idx="4037">
                        <c:v>12477.0859375</c:v>
                      </c:pt>
                      <c:pt idx="4038">
                        <c:v>12574.0546875</c:v>
                      </c:pt>
                      <c:pt idx="4039">
                        <c:v>10339.046875</c:v>
                      </c:pt>
                      <c:pt idx="4040">
                        <c:v>8713.1875</c:v>
                      </c:pt>
                      <c:pt idx="4041">
                        <c:v>8106.0390625</c:v>
                      </c:pt>
                      <c:pt idx="4042">
                        <c:v>9110.96875</c:v>
                      </c:pt>
                      <c:pt idx="4043">
                        <c:v>12000.60546875</c:v>
                      </c:pt>
                      <c:pt idx="4044">
                        <c:v>12254.71484375</c:v>
                      </c:pt>
                      <c:pt idx="4045">
                        <c:v>12524.984375</c:v>
                      </c:pt>
                      <c:pt idx="4046">
                        <c:v>11578.86328125</c:v>
                      </c:pt>
                      <c:pt idx="4047">
                        <c:v>10457.26171875</c:v>
                      </c:pt>
                      <c:pt idx="4048">
                        <c:v>10029.8203125</c:v>
                      </c:pt>
                      <c:pt idx="4049">
                        <c:v>11253.97265625</c:v>
                      </c:pt>
                      <c:pt idx="4050">
                        <c:v>12092.26953125</c:v>
                      </c:pt>
                      <c:pt idx="4051">
                        <c:v>11024.421875</c:v>
                      </c:pt>
                      <c:pt idx="4052">
                        <c:v>11012.92578125</c:v>
                      </c:pt>
                      <c:pt idx="4053">
                        <c:v>11611.953125</c:v>
                      </c:pt>
                      <c:pt idx="4054">
                        <c:v>12256.0234375</c:v>
                      </c:pt>
                      <c:pt idx="4055">
                        <c:v>10305.72265625</c:v>
                      </c:pt>
                      <c:pt idx="4056">
                        <c:v>8942.79296875</c:v>
                      </c:pt>
                      <c:pt idx="4057">
                        <c:v>8268.0859375</c:v>
                      </c:pt>
                      <c:pt idx="4058">
                        <c:v>9024.44921875</c:v>
                      </c:pt>
                      <c:pt idx="4059">
                        <c:v>11133</c:v>
                      </c:pt>
                      <c:pt idx="4060">
                        <c:v>10687.62109375</c:v>
                      </c:pt>
                      <c:pt idx="4061">
                        <c:v>6509.1640625</c:v>
                      </c:pt>
                      <c:pt idx="4062">
                        <c:v>8427.94140625</c:v>
                      </c:pt>
                      <c:pt idx="4063">
                        <c:v>11439.63671875</c:v>
                      </c:pt>
                      <c:pt idx="4064">
                        <c:v>11976.90234375</c:v>
                      </c:pt>
                      <c:pt idx="4065">
                        <c:v>12706.890625</c:v>
                      </c:pt>
                      <c:pt idx="4066">
                        <c:v>12617.8203125</c:v>
                      </c:pt>
                      <c:pt idx="4067">
                        <c:v>13142.8046875</c:v>
                      </c:pt>
                      <c:pt idx="4068">
                        <c:v>13012.4765625</c:v>
                      </c:pt>
                      <c:pt idx="4069">
                        <c:v>11392.05078125</c:v>
                      </c:pt>
                      <c:pt idx="4070">
                        <c:v>8797.515625</c:v>
                      </c:pt>
                      <c:pt idx="4071">
                        <c:v>7830.65234375</c:v>
                      </c:pt>
                      <c:pt idx="4072">
                        <c:v>7988.1484375</c:v>
                      </c:pt>
                      <c:pt idx="4073">
                        <c:v>10991.06640625</c:v>
                      </c:pt>
                      <c:pt idx="4074">
                        <c:v>10524.375</c:v>
                      </c:pt>
                      <c:pt idx="4075">
                        <c:v>11631.7890625</c:v>
                      </c:pt>
                      <c:pt idx="4076">
                        <c:v>12899.30859375</c:v>
                      </c:pt>
                      <c:pt idx="4077">
                        <c:v>11434.0546875</c:v>
                      </c:pt>
                      <c:pt idx="4078">
                        <c:v>12343.66796875</c:v>
                      </c:pt>
                      <c:pt idx="4079">
                        <c:v>11692.8046875</c:v>
                      </c:pt>
                      <c:pt idx="4080">
                        <c:v>11210.24609375</c:v>
                      </c:pt>
                      <c:pt idx="4081">
                        <c:v>12104.15234375</c:v>
                      </c:pt>
                      <c:pt idx="4082">
                        <c:v>12134.80859375</c:v>
                      </c:pt>
                      <c:pt idx="4083">
                        <c:v>10605.33203125</c:v>
                      </c:pt>
                      <c:pt idx="4084">
                        <c:v>11789.69921875</c:v>
                      </c:pt>
                      <c:pt idx="4085">
                        <c:v>12056.09765625</c:v>
                      </c:pt>
                      <c:pt idx="4086">
                        <c:v>9636.078125</c:v>
                      </c:pt>
                      <c:pt idx="4087">
                        <c:v>9768.27734375</c:v>
                      </c:pt>
                      <c:pt idx="4088">
                        <c:v>12451.87890625</c:v>
                      </c:pt>
                      <c:pt idx="4089">
                        <c:v>10716.98828125</c:v>
                      </c:pt>
                      <c:pt idx="4090">
                        <c:v>8800.09375</c:v>
                      </c:pt>
                      <c:pt idx="4091">
                        <c:v>9013.0390625</c:v>
                      </c:pt>
                      <c:pt idx="4092">
                        <c:v>11071.7421875</c:v>
                      </c:pt>
                      <c:pt idx="4093">
                        <c:v>11993.50390625</c:v>
                      </c:pt>
                      <c:pt idx="4094">
                        <c:v>12179.2578125</c:v>
                      </c:pt>
                      <c:pt idx="4095">
                        <c:v>13451.74609375</c:v>
                      </c:pt>
                      <c:pt idx="4096">
                        <c:v>13290.390625</c:v>
                      </c:pt>
                      <c:pt idx="4097">
                        <c:v>11145.1171875</c:v>
                      </c:pt>
                      <c:pt idx="4098">
                        <c:v>8172.26953125</c:v>
                      </c:pt>
                      <c:pt idx="4099">
                        <c:v>8563.6484375</c:v>
                      </c:pt>
                      <c:pt idx="4100">
                        <c:v>12007.9609375</c:v>
                      </c:pt>
                      <c:pt idx="4101">
                        <c:v>10493.66015625</c:v>
                      </c:pt>
                      <c:pt idx="4102">
                        <c:v>9424.26953125</c:v>
                      </c:pt>
                      <c:pt idx="4103">
                        <c:v>11257.08984375</c:v>
                      </c:pt>
                      <c:pt idx="4104">
                        <c:v>11063.609375</c:v>
                      </c:pt>
                      <c:pt idx="4105">
                        <c:v>13029.5234375</c:v>
                      </c:pt>
                      <c:pt idx="4106">
                        <c:v>12077.34765625</c:v>
                      </c:pt>
                      <c:pt idx="4107">
                        <c:v>13483.3515625</c:v>
                      </c:pt>
                      <c:pt idx="4108">
                        <c:v>12367.50390625</c:v>
                      </c:pt>
                      <c:pt idx="4109">
                        <c:v>12517.79296875</c:v>
                      </c:pt>
                      <c:pt idx="4110">
                        <c:v>14288.4375</c:v>
                      </c:pt>
                      <c:pt idx="4111">
                        <c:v>14268.171875</c:v>
                      </c:pt>
                      <c:pt idx="4112">
                        <c:v>14040.9765625</c:v>
                      </c:pt>
                      <c:pt idx="4113">
                        <c:v>12979.64453125</c:v>
                      </c:pt>
                      <c:pt idx="4114">
                        <c:v>12761.734375</c:v>
                      </c:pt>
                      <c:pt idx="4115">
                        <c:v>13081.015625</c:v>
                      </c:pt>
                      <c:pt idx="4116">
                        <c:v>12345.41796875</c:v>
                      </c:pt>
                      <c:pt idx="4117">
                        <c:v>13095.125</c:v>
                      </c:pt>
                      <c:pt idx="4118">
                        <c:v>13754.140625</c:v>
                      </c:pt>
                      <c:pt idx="4119">
                        <c:v>12285.68359375</c:v>
                      </c:pt>
                      <c:pt idx="4120">
                        <c:v>12675.16015625</c:v>
                      </c:pt>
                      <c:pt idx="4121">
                        <c:v>14328.85546875</c:v>
                      </c:pt>
                      <c:pt idx="4122">
                        <c:v>13758.33203125</c:v>
                      </c:pt>
                      <c:pt idx="4123">
                        <c:v>12940.26171875</c:v>
                      </c:pt>
                      <c:pt idx="4124">
                        <c:v>12866.8203125</c:v>
                      </c:pt>
                      <c:pt idx="4125">
                        <c:v>16004.2890625</c:v>
                      </c:pt>
                      <c:pt idx="4126">
                        <c:v>14437.30078125</c:v>
                      </c:pt>
                      <c:pt idx="4127">
                        <c:v>12258.87109375</c:v>
                      </c:pt>
                      <c:pt idx="4128">
                        <c:v>11298.97265625</c:v>
                      </c:pt>
                      <c:pt idx="4129">
                        <c:v>13169.62890625</c:v>
                      </c:pt>
                      <c:pt idx="4130">
                        <c:v>15561.24609375</c:v>
                      </c:pt>
                      <c:pt idx="4131">
                        <c:v>15255.5078125</c:v>
                      </c:pt>
                      <c:pt idx="4132">
                        <c:v>11430.04296875</c:v>
                      </c:pt>
                      <c:pt idx="4133">
                        <c:v>10186.9375</c:v>
                      </c:pt>
                      <c:pt idx="4134">
                        <c:v>15759.609375</c:v>
                      </c:pt>
                      <c:pt idx="4135">
                        <c:v>14721.21875</c:v>
                      </c:pt>
                      <c:pt idx="4136">
                        <c:v>14450.203125</c:v>
                      </c:pt>
                      <c:pt idx="4137">
                        <c:v>14413.17578125</c:v>
                      </c:pt>
                      <c:pt idx="4138">
                        <c:v>15885.6875</c:v>
                      </c:pt>
                      <c:pt idx="4139">
                        <c:v>15780.85546875</c:v>
                      </c:pt>
                      <c:pt idx="4140">
                        <c:v>15638.5546875</c:v>
                      </c:pt>
                      <c:pt idx="4141">
                        <c:v>14212.3359375</c:v>
                      </c:pt>
                      <c:pt idx="4142">
                        <c:v>14777.046875</c:v>
                      </c:pt>
                      <c:pt idx="4143">
                        <c:v>13009.421875</c:v>
                      </c:pt>
                      <c:pt idx="4144">
                        <c:v>14491.46875</c:v>
                      </c:pt>
                      <c:pt idx="4145">
                        <c:v>15494.78125</c:v>
                      </c:pt>
                      <c:pt idx="4146">
                        <c:v>14233.4921875</c:v>
                      </c:pt>
                      <c:pt idx="4147">
                        <c:v>13345.21875</c:v>
                      </c:pt>
                      <c:pt idx="4148">
                        <c:v>12729.296875</c:v>
                      </c:pt>
                      <c:pt idx="4149">
                        <c:v>12681.59375</c:v>
                      </c:pt>
                      <c:pt idx="4150">
                        <c:v>14636.5</c:v>
                      </c:pt>
                      <c:pt idx="4151">
                        <c:v>14754.17578125</c:v>
                      </c:pt>
                      <c:pt idx="4152">
                        <c:v>15661.71875</c:v>
                      </c:pt>
                      <c:pt idx="4153">
                        <c:v>14766.6015625</c:v>
                      </c:pt>
                      <c:pt idx="4154">
                        <c:v>13364.46875</c:v>
                      </c:pt>
                      <c:pt idx="4155">
                        <c:v>10677.640625</c:v>
                      </c:pt>
                      <c:pt idx="4156">
                        <c:v>10467.8984375</c:v>
                      </c:pt>
                      <c:pt idx="4157">
                        <c:v>11333.33984375</c:v>
                      </c:pt>
                      <c:pt idx="4158">
                        <c:v>10011.7421875</c:v>
                      </c:pt>
                      <c:pt idx="4159">
                        <c:v>9608.5390625</c:v>
                      </c:pt>
                      <c:pt idx="4160">
                        <c:v>9012.90625</c:v>
                      </c:pt>
                      <c:pt idx="4161">
                        <c:v>9414.51171875</c:v>
                      </c:pt>
                      <c:pt idx="4162">
                        <c:v>9838.56640625</c:v>
                      </c:pt>
                      <c:pt idx="4163">
                        <c:v>8146.83203125</c:v>
                      </c:pt>
                      <c:pt idx="4164">
                        <c:v>7345.56640625</c:v>
                      </c:pt>
                      <c:pt idx="4165">
                        <c:v>7785.92578125</c:v>
                      </c:pt>
                      <c:pt idx="4166">
                        <c:v>10200.23046875</c:v>
                      </c:pt>
                      <c:pt idx="4167">
                        <c:v>10111.17578125</c:v>
                      </c:pt>
                      <c:pt idx="4168">
                        <c:v>8460.421875</c:v>
                      </c:pt>
                      <c:pt idx="4169">
                        <c:v>10534.22265625</c:v>
                      </c:pt>
                      <c:pt idx="4170">
                        <c:v>14022.90234375</c:v>
                      </c:pt>
                      <c:pt idx="4171">
                        <c:v>14018.69140625</c:v>
                      </c:pt>
                      <c:pt idx="4172">
                        <c:v>15128.65234375</c:v>
                      </c:pt>
                      <c:pt idx="4173">
                        <c:v>15219.78125</c:v>
                      </c:pt>
                      <c:pt idx="4174">
                        <c:v>14369.703125</c:v>
                      </c:pt>
                      <c:pt idx="4175">
                        <c:v>13657.65625</c:v>
                      </c:pt>
                      <c:pt idx="4176">
                        <c:v>13592.23046875</c:v>
                      </c:pt>
                      <c:pt idx="4177">
                        <c:v>12546.87890625</c:v>
                      </c:pt>
                      <c:pt idx="4178">
                        <c:v>14031.11328125</c:v>
                      </c:pt>
                      <c:pt idx="4179">
                        <c:v>14058.00390625</c:v>
                      </c:pt>
                      <c:pt idx="4180">
                        <c:v>12695.2734375</c:v>
                      </c:pt>
                      <c:pt idx="4181">
                        <c:v>12425.796875</c:v>
                      </c:pt>
                      <c:pt idx="4182">
                        <c:v>13605.69921875</c:v>
                      </c:pt>
                      <c:pt idx="4183">
                        <c:v>15497.4453125</c:v>
                      </c:pt>
                      <c:pt idx="4184">
                        <c:v>14690.21875</c:v>
                      </c:pt>
                      <c:pt idx="4185">
                        <c:v>7921.453125</c:v>
                      </c:pt>
                      <c:pt idx="4186">
                        <c:v>9371.5546875</c:v>
                      </c:pt>
                      <c:pt idx="4187">
                        <c:v>7977.046875</c:v>
                      </c:pt>
                      <c:pt idx="4188">
                        <c:v>6487.953125</c:v>
                      </c:pt>
                      <c:pt idx="4189">
                        <c:v>5784.9453125</c:v>
                      </c:pt>
                      <c:pt idx="4190">
                        <c:v>7173.35546875</c:v>
                      </c:pt>
                      <c:pt idx="4191">
                        <c:v>8553.234375</c:v>
                      </c:pt>
                      <c:pt idx="4192">
                        <c:v>7709.94140625</c:v>
                      </c:pt>
                      <c:pt idx="4193">
                        <c:v>7319.6328125</c:v>
                      </c:pt>
                      <c:pt idx="4194">
                        <c:v>6896.31640625</c:v>
                      </c:pt>
                      <c:pt idx="4195">
                        <c:v>7778.46484375</c:v>
                      </c:pt>
                      <c:pt idx="4196">
                        <c:v>9487.62890625</c:v>
                      </c:pt>
                      <c:pt idx="4197">
                        <c:v>8453.1953125</c:v>
                      </c:pt>
                      <c:pt idx="4198">
                        <c:v>7848.8671875</c:v>
                      </c:pt>
                      <c:pt idx="4199">
                        <c:v>9119.60546875</c:v>
                      </c:pt>
                      <c:pt idx="4200">
                        <c:v>14815.15234375</c:v>
                      </c:pt>
                      <c:pt idx="4201">
                        <c:v>13883.52734375</c:v>
                      </c:pt>
                      <c:pt idx="4202">
                        <c:v>13668.21484375</c:v>
                      </c:pt>
                      <c:pt idx="4203">
                        <c:v>13041.3828125</c:v>
                      </c:pt>
                      <c:pt idx="4204">
                        <c:v>13102.74609375</c:v>
                      </c:pt>
                      <c:pt idx="4205">
                        <c:v>14400.87109375</c:v>
                      </c:pt>
                      <c:pt idx="4206">
                        <c:v>13980.1875</c:v>
                      </c:pt>
                      <c:pt idx="4207">
                        <c:v>12345.11328125</c:v>
                      </c:pt>
                      <c:pt idx="4208">
                        <c:v>12306.1875</c:v>
                      </c:pt>
                      <c:pt idx="4209">
                        <c:v>11421.61328125</c:v>
                      </c:pt>
                      <c:pt idx="4210">
                        <c:v>11581.98046875</c:v>
                      </c:pt>
                      <c:pt idx="4211">
                        <c:v>12860.5078125</c:v>
                      </c:pt>
                      <c:pt idx="4212">
                        <c:v>14813.1640625</c:v>
                      </c:pt>
                      <c:pt idx="4213">
                        <c:v>13137.59375</c:v>
                      </c:pt>
                      <c:pt idx="4214">
                        <c:v>12007.58203125</c:v>
                      </c:pt>
                      <c:pt idx="4215">
                        <c:v>12252.234375</c:v>
                      </c:pt>
                      <c:pt idx="4216">
                        <c:v>12626.69140625</c:v>
                      </c:pt>
                      <c:pt idx="4217">
                        <c:v>11916.2265625</c:v>
                      </c:pt>
                      <c:pt idx="4218">
                        <c:v>11029.69921875</c:v>
                      </c:pt>
                      <c:pt idx="4219">
                        <c:v>10764.10546875</c:v>
                      </c:pt>
                      <c:pt idx="4220">
                        <c:v>12855.1171875</c:v>
                      </c:pt>
                      <c:pt idx="4221">
                        <c:v>13774.73046875</c:v>
                      </c:pt>
                      <c:pt idx="4222">
                        <c:v>13806.67578125</c:v>
                      </c:pt>
                      <c:pt idx="4223">
                        <c:v>13264.44921875</c:v>
                      </c:pt>
                      <c:pt idx="4224">
                        <c:v>13548.88671875</c:v>
                      </c:pt>
                      <c:pt idx="4225">
                        <c:v>11829.140625</c:v>
                      </c:pt>
                      <c:pt idx="4226">
                        <c:v>11442.26953125</c:v>
                      </c:pt>
                      <c:pt idx="4227">
                        <c:v>11608.27734375</c:v>
                      </c:pt>
                      <c:pt idx="4228">
                        <c:v>13683.734375</c:v>
                      </c:pt>
                      <c:pt idx="4229">
                        <c:v>11844.98046875</c:v>
                      </c:pt>
                      <c:pt idx="4230">
                        <c:v>7782.1171875</c:v>
                      </c:pt>
                      <c:pt idx="4231">
                        <c:v>5651.49609375</c:v>
                      </c:pt>
                      <c:pt idx="4232">
                        <c:v>7061.40625</c:v>
                      </c:pt>
                      <c:pt idx="4233">
                        <c:v>6246.30859375</c:v>
                      </c:pt>
                      <c:pt idx="4234">
                        <c:v>7210.140625</c:v>
                      </c:pt>
                      <c:pt idx="4235">
                        <c:v>8126.78125</c:v>
                      </c:pt>
                      <c:pt idx="4236">
                        <c:v>7291.7265625</c:v>
                      </c:pt>
                      <c:pt idx="4237">
                        <c:v>9988.94140625</c:v>
                      </c:pt>
                      <c:pt idx="4238">
                        <c:v>10263.71875</c:v>
                      </c:pt>
                      <c:pt idx="4239">
                        <c:v>10049.05078125</c:v>
                      </c:pt>
                      <c:pt idx="4240">
                        <c:v>7161.6875</c:v>
                      </c:pt>
                      <c:pt idx="4241">
                        <c:v>6001.25390625</c:v>
                      </c:pt>
                      <c:pt idx="4242">
                        <c:v>6989.7578125</c:v>
                      </c:pt>
                      <c:pt idx="4243">
                        <c:v>9993.02734375</c:v>
                      </c:pt>
                      <c:pt idx="4244">
                        <c:v>9334.21875</c:v>
                      </c:pt>
                      <c:pt idx="4245">
                        <c:v>10936.14453125</c:v>
                      </c:pt>
                      <c:pt idx="4246">
                        <c:v>10488.0859375</c:v>
                      </c:pt>
                      <c:pt idx="4247">
                        <c:v>9394.25</c:v>
                      </c:pt>
                      <c:pt idx="4248">
                        <c:v>10660.16015625</c:v>
                      </c:pt>
                      <c:pt idx="4249">
                        <c:v>9265.26953125</c:v>
                      </c:pt>
                      <c:pt idx="4250">
                        <c:v>7717.69140625</c:v>
                      </c:pt>
                      <c:pt idx="4251">
                        <c:v>7309.4375</c:v>
                      </c:pt>
                      <c:pt idx="4252">
                        <c:v>9967.7890625</c:v>
                      </c:pt>
                      <c:pt idx="4253">
                        <c:v>12345.23046875</c:v>
                      </c:pt>
                      <c:pt idx="4254">
                        <c:v>12156.15234375</c:v>
                      </c:pt>
                      <c:pt idx="4255">
                        <c:v>8388.8671875</c:v>
                      </c:pt>
                      <c:pt idx="4256">
                        <c:v>7020.7734375</c:v>
                      </c:pt>
                      <c:pt idx="4257">
                        <c:v>12917.0234375</c:v>
                      </c:pt>
                      <c:pt idx="4258">
                        <c:v>11625.8046875</c:v>
                      </c:pt>
                      <c:pt idx="4259">
                        <c:v>9954.18359375</c:v>
                      </c:pt>
                      <c:pt idx="4260">
                        <c:v>8831.09375</c:v>
                      </c:pt>
                      <c:pt idx="4261">
                        <c:v>10319.2890625</c:v>
                      </c:pt>
                      <c:pt idx="4262">
                        <c:v>10450.87109375</c:v>
                      </c:pt>
                      <c:pt idx="4263">
                        <c:v>10299.3203125</c:v>
                      </c:pt>
                      <c:pt idx="4264">
                        <c:v>10129.2421875</c:v>
                      </c:pt>
                      <c:pt idx="4265">
                        <c:v>8297.9296875</c:v>
                      </c:pt>
                      <c:pt idx="4266">
                        <c:v>7414.44921875</c:v>
                      </c:pt>
                      <c:pt idx="4267">
                        <c:v>9099.03125</c:v>
                      </c:pt>
                      <c:pt idx="4268">
                        <c:v>10119.5859375</c:v>
                      </c:pt>
                      <c:pt idx="4269">
                        <c:v>9217.1484375</c:v>
                      </c:pt>
                      <c:pt idx="4270">
                        <c:v>7988.48046875</c:v>
                      </c:pt>
                      <c:pt idx="4271">
                        <c:v>8766.1640625</c:v>
                      </c:pt>
                      <c:pt idx="4272">
                        <c:v>10225.58203125</c:v>
                      </c:pt>
                      <c:pt idx="4273">
                        <c:v>10174.921875</c:v>
                      </c:pt>
                      <c:pt idx="4274">
                        <c:v>10147.26953125</c:v>
                      </c:pt>
                      <c:pt idx="4275">
                        <c:v>19838.31640625</c:v>
                      </c:pt>
                      <c:pt idx="4276">
                        <c:v>19796.33203125</c:v>
                      </c:pt>
                      <c:pt idx="4277">
                        <c:v>13781.6015625</c:v>
                      </c:pt>
                      <c:pt idx="4278">
                        <c:v>15198.4453125</c:v>
                      </c:pt>
                      <c:pt idx="4279">
                        <c:v>15517.1640625</c:v>
                      </c:pt>
                      <c:pt idx="4280">
                        <c:v>17243.86328125</c:v>
                      </c:pt>
                      <c:pt idx="4281">
                        <c:v>18900.578125</c:v>
                      </c:pt>
                      <c:pt idx="4282">
                        <c:v>17472</c:v>
                      </c:pt>
                      <c:pt idx="4283">
                        <c:v>16892.54296875</c:v>
                      </c:pt>
                      <c:pt idx="4284">
                        <c:v>17891.74609375</c:v>
                      </c:pt>
                      <c:pt idx="4285">
                        <c:v>18913.515625</c:v>
                      </c:pt>
                      <c:pt idx="4286">
                        <c:v>18398.23828125</c:v>
                      </c:pt>
                      <c:pt idx="4287">
                        <c:v>15753.34765625</c:v>
                      </c:pt>
                      <c:pt idx="4288">
                        <c:v>13068.41796875</c:v>
                      </c:pt>
                      <c:pt idx="4289">
                        <c:v>12107.33203125</c:v>
                      </c:pt>
                      <c:pt idx="4290">
                        <c:v>14469.03125</c:v>
                      </c:pt>
                      <c:pt idx="4291">
                        <c:v>14346.171875</c:v>
                      </c:pt>
                      <c:pt idx="4292">
                        <c:v>14254.390625</c:v>
                      </c:pt>
                      <c:pt idx="4293">
                        <c:v>12281.79296875</c:v>
                      </c:pt>
                      <c:pt idx="4294">
                        <c:v>9556.0859375</c:v>
                      </c:pt>
                      <c:pt idx="4295">
                        <c:v>8204.53125</c:v>
                      </c:pt>
                      <c:pt idx="4296">
                        <c:v>10424.9765625</c:v>
                      </c:pt>
                      <c:pt idx="4297">
                        <c:v>13833.9765625</c:v>
                      </c:pt>
                      <c:pt idx="4298">
                        <c:v>12775.171875</c:v>
                      </c:pt>
                      <c:pt idx="4299">
                        <c:v>13351.5859375</c:v>
                      </c:pt>
                      <c:pt idx="4300">
                        <c:v>13762.9375</c:v>
                      </c:pt>
                      <c:pt idx="4301">
                        <c:v>13290.6015625</c:v>
                      </c:pt>
                      <c:pt idx="4302">
                        <c:v>13385.40625</c:v>
                      </c:pt>
                      <c:pt idx="4303">
                        <c:v>13095.91015625</c:v>
                      </c:pt>
                      <c:pt idx="4304">
                        <c:v>12929.3359375</c:v>
                      </c:pt>
                      <c:pt idx="4305">
                        <c:v>12195.1015625</c:v>
                      </c:pt>
                      <c:pt idx="4306">
                        <c:v>11012.1640625</c:v>
                      </c:pt>
                      <c:pt idx="4307">
                        <c:v>12283.8046875</c:v>
                      </c:pt>
                      <c:pt idx="4308">
                        <c:v>10608.8828125</c:v>
                      </c:pt>
                      <c:pt idx="4309">
                        <c:v>11555.14453125</c:v>
                      </c:pt>
                      <c:pt idx="4310">
                        <c:v>10903.13671875</c:v>
                      </c:pt>
                      <c:pt idx="4311">
                        <c:v>12293.06640625</c:v>
                      </c:pt>
                      <c:pt idx="4312">
                        <c:v>12442.18359375</c:v>
                      </c:pt>
                      <c:pt idx="4313">
                        <c:v>11557.12109375</c:v>
                      </c:pt>
                      <c:pt idx="4314">
                        <c:v>11141.26953125</c:v>
                      </c:pt>
                      <c:pt idx="4315">
                        <c:v>11117.44140625</c:v>
                      </c:pt>
                      <c:pt idx="4316">
                        <c:v>11525.7109375</c:v>
                      </c:pt>
                      <c:pt idx="4317">
                        <c:v>12173.03125</c:v>
                      </c:pt>
                      <c:pt idx="4318">
                        <c:v>12087.234375</c:v>
                      </c:pt>
                      <c:pt idx="4319">
                        <c:v>12409.83203125</c:v>
                      </c:pt>
                      <c:pt idx="4320">
                        <c:v>10358.05859375</c:v>
                      </c:pt>
                      <c:pt idx="4321">
                        <c:v>8112.23046875</c:v>
                      </c:pt>
                      <c:pt idx="4322">
                        <c:v>7365.9609375</c:v>
                      </c:pt>
                      <c:pt idx="4323">
                        <c:v>9286.62890625</c:v>
                      </c:pt>
                      <c:pt idx="4324">
                        <c:v>11092.5546875</c:v>
                      </c:pt>
                      <c:pt idx="4325">
                        <c:v>11145.5625</c:v>
                      </c:pt>
                      <c:pt idx="4326">
                        <c:v>10504.34765625</c:v>
                      </c:pt>
                      <c:pt idx="4327">
                        <c:v>11165.51953125</c:v>
                      </c:pt>
                      <c:pt idx="4328">
                        <c:v>9284.3046875</c:v>
                      </c:pt>
                      <c:pt idx="4329">
                        <c:v>6914.78125</c:v>
                      </c:pt>
                      <c:pt idx="4330">
                        <c:v>8378.41015625</c:v>
                      </c:pt>
                      <c:pt idx="4331">
                        <c:v>11163.81640625</c:v>
                      </c:pt>
                      <c:pt idx="4332">
                        <c:v>9978.69140625</c:v>
                      </c:pt>
                      <c:pt idx="4333">
                        <c:v>10392.2109375</c:v>
                      </c:pt>
                      <c:pt idx="4334">
                        <c:v>9910.9609375</c:v>
                      </c:pt>
                      <c:pt idx="4335">
                        <c:v>10949.46484375</c:v>
                      </c:pt>
                      <c:pt idx="4336">
                        <c:v>11420.09375</c:v>
                      </c:pt>
                      <c:pt idx="4337">
                        <c:v>9406.44921875</c:v>
                      </c:pt>
                      <c:pt idx="4338">
                        <c:v>7221.5546875</c:v>
                      </c:pt>
                      <c:pt idx="4339">
                        <c:v>6094.453125</c:v>
                      </c:pt>
                      <c:pt idx="4340">
                        <c:v>5948.015625</c:v>
                      </c:pt>
                      <c:pt idx="4341">
                        <c:v>8319.3125</c:v>
                      </c:pt>
                      <c:pt idx="4342">
                        <c:v>11599.7109375</c:v>
                      </c:pt>
                      <c:pt idx="4343">
                        <c:v>11767.01953125</c:v>
                      </c:pt>
                      <c:pt idx="4344">
                        <c:v>10184.23046875</c:v>
                      </c:pt>
                      <c:pt idx="4345">
                        <c:v>10516.40625</c:v>
                      </c:pt>
                      <c:pt idx="4346">
                        <c:v>10843.14453125</c:v>
                      </c:pt>
                      <c:pt idx="4347">
                        <c:v>9889.796875</c:v>
                      </c:pt>
                      <c:pt idx="4348">
                        <c:v>10647.82421875</c:v>
                      </c:pt>
                      <c:pt idx="4349">
                        <c:v>10032.35546875</c:v>
                      </c:pt>
                      <c:pt idx="4350">
                        <c:v>13966.62890625</c:v>
                      </c:pt>
                      <c:pt idx="4351">
                        <c:v>13241.81640625</c:v>
                      </c:pt>
                      <c:pt idx="4352">
                        <c:v>15452.6328125</c:v>
                      </c:pt>
                      <c:pt idx="4353">
                        <c:v>14822.4921875</c:v>
                      </c:pt>
                      <c:pt idx="4354">
                        <c:v>15678.10546875</c:v>
                      </c:pt>
                      <c:pt idx="4355">
                        <c:v>15907.734375</c:v>
                      </c:pt>
                      <c:pt idx="4356">
                        <c:v>14302.2578125</c:v>
                      </c:pt>
                      <c:pt idx="4357">
                        <c:v>11994.77734375</c:v>
                      </c:pt>
                      <c:pt idx="4358">
                        <c:v>12808.62109375</c:v>
                      </c:pt>
                      <c:pt idx="4359">
                        <c:v>12599.1640625</c:v>
                      </c:pt>
                      <c:pt idx="4360">
                        <c:v>14125.30078125</c:v>
                      </c:pt>
                      <c:pt idx="4361">
                        <c:v>15688.453125</c:v>
                      </c:pt>
                      <c:pt idx="4362">
                        <c:v>15411</c:v>
                      </c:pt>
                      <c:pt idx="4363">
                        <c:v>15328.8515625</c:v>
                      </c:pt>
                      <c:pt idx="4364">
                        <c:v>15613.34375</c:v>
                      </c:pt>
                      <c:pt idx="4365">
                        <c:v>14331.4453125</c:v>
                      </c:pt>
                      <c:pt idx="4366">
                        <c:v>14536.4296875</c:v>
                      </c:pt>
                      <c:pt idx="4367">
                        <c:v>14359.09375</c:v>
                      </c:pt>
                      <c:pt idx="4368">
                        <c:v>13442.1484375</c:v>
                      </c:pt>
                      <c:pt idx="4369">
                        <c:v>12910.28515625</c:v>
                      </c:pt>
                      <c:pt idx="4370">
                        <c:v>14242.65625</c:v>
                      </c:pt>
                      <c:pt idx="4371">
                        <c:v>14464.6171875</c:v>
                      </c:pt>
                      <c:pt idx="4372">
                        <c:v>14183.8671875</c:v>
                      </c:pt>
                      <c:pt idx="4373">
                        <c:v>12423.6171875</c:v>
                      </c:pt>
                      <c:pt idx="4374">
                        <c:v>12425.421875</c:v>
                      </c:pt>
                      <c:pt idx="4375">
                        <c:v>13031.421875</c:v>
                      </c:pt>
                      <c:pt idx="4376">
                        <c:v>11137.78125</c:v>
                      </c:pt>
                      <c:pt idx="4377">
                        <c:v>10628.2578125</c:v>
                      </c:pt>
                      <c:pt idx="4378">
                        <c:v>10381.2734375</c:v>
                      </c:pt>
                      <c:pt idx="4379">
                        <c:v>13461.75390625</c:v>
                      </c:pt>
                      <c:pt idx="4380">
                        <c:v>12215.4140625</c:v>
                      </c:pt>
                      <c:pt idx="4381">
                        <c:v>10298.2421875</c:v>
                      </c:pt>
                      <c:pt idx="4382">
                        <c:v>10521.4921875</c:v>
                      </c:pt>
                      <c:pt idx="4383">
                        <c:v>12635.46875</c:v>
                      </c:pt>
                      <c:pt idx="4384">
                        <c:v>12891.9296875</c:v>
                      </c:pt>
                      <c:pt idx="4385">
                        <c:v>12622.98046875</c:v>
                      </c:pt>
                      <c:pt idx="4386">
                        <c:v>11360.9765625</c:v>
                      </c:pt>
                      <c:pt idx="4387">
                        <c:v>9645.0078125</c:v>
                      </c:pt>
                      <c:pt idx="4388">
                        <c:v>8165.125</c:v>
                      </c:pt>
                      <c:pt idx="4389">
                        <c:v>9136.83203125</c:v>
                      </c:pt>
                      <c:pt idx="4390">
                        <c:v>10774.421875</c:v>
                      </c:pt>
                      <c:pt idx="4391">
                        <c:v>12121.66796875</c:v>
                      </c:pt>
                      <c:pt idx="4392">
                        <c:v>9300.84765625</c:v>
                      </c:pt>
                      <c:pt idx="4393">
                        <c:v>10643.2109375</c:v>
                      </c:pt>
                      <c:pt idx="4394">
                        <c:v>10688.515625</c:v>
                      </c:pt>
                      <c:pt idx="4395">
                        <c:v>14022.78515625</c:v>
                      </c:pt>
                      <c:pt idx="4396">
                        <c:v>14636.33984375</c:v>
                      </c:pt>
                      <c:pt idx="4397">
                        <c:v>14566.71875</c:v>
                      </c:pt>
                      <c:pt idx="4398">
                        <c:v>14270.6640625</c:v>
                      </c:pt>
                      <c:pt idx="4399">
                        <c:v>13365.58203125</c:v>
                      </c:pt>
                      <c:pt idx="4400">
                        <c:v>12767.2265625</c:v>
                      </c:pt>
                      <c:pt idx="4401">
                        <c:v>11473.18359375</c:v>
                      </c:pt>
                      <c:pt idx="4402">
                        <c:v>13911.625</c:v>
                      </c:pt>
                      <c:pt idx="4403">
                        <c:v>14274.54296875</c:v>
                      </c:pt>
                      <c:pt idx="4404">
                        <c:v>14636.265625</c:v>
                      </c:pt>
                      <c:pt idx="4405">
                        <c:v>13976.9765625</c:v>
                      </c:pt>
                      <c:pt idx="4406">
                        <c:v>13429.609375</c:v>
                      </c:pt>
                      <c:pt idx="4407">
                        <c:v>14710.1328125</c:v>
                      </c:pt>
                      <c:pt idx="4408">
                        <c:v>12866.46875</c:v>
                      </c:pt>
                      <c:pt idx="4409">
                        <c:v>12826.9453125</c:v>
                      </c:pt>
                      <c:pt idx="4410">
                        <c:v>12456.46484375</c:v>
                      </c:pt>
                      <c:pt idx="4411">
                        <c:v>11252.6328125</c:v>
                      </c:pt>
                      <c:pt idx="4412">
                        <c:v>10600.02734375</c:v>
                      </c:pt>
                      <c:pt idx="4413">
                        <c:v>11074.40234375</c:v>
                      </c:pt>
                      <c:pt idx="4414">
                        <c:v>14055.75</c:v>
                      </c:pt>
                      <c:pt idx="4415">
                        <c:v>13089.25</c:v>
                      </c:pt>
                      <c:pt idx="4416">
                        <c:v>12049.40625</c:v>
                      </c:pt>
                      <c:pt idx="4417">
                        <c:v>14037.0234375</c:v>
                      </c:pt>
                      <c:pt idx="4418">
                        <c:v>14303.66015625</c:v>
                      </c:pt>
                      <c:pt idx="4419">
                        <c:v>11917.37109375</c:v>
                      </c:pt>
                      <c:pt idx="4420">
                        <c:v>11377.5703125</c:v>
                      </c:pt>
                      <c:pt idx="4421">
                        <c:v>12293.6796875</c:v>
                      </c:pt>
                      <c:pt idx="4422">
                        <c:v>11952.93359375</c:v>
                      </c:pt>
                      <c:pt idx="4423">
                        <c:v>13620.4609375</c:v>
                      </c:pt>
                      <c:pt idx="4424">
                        <c:v>13120.4375</c:v>
                      </c:pt>
                      <c:pt idx="4425">
                        <c:v>16657.3125</c:v>
                      </c:pt>
                      <c:pt idx="4426">
                        <c:v>15324.0703125</c:v>
                      </c:pt>
                      <c:pt idx="4427">
                        <c:v>15675.55078125</c:v>
                      </c:pt>
                      <c:pt idx="4428">
                        <c:v>17866.15625</c:v>
                      </c:pt>
                      <c:pt idx="4429">
                        <c:v>17197.1953125</c:v>
                      </c:pt>
                      <c:pt idx="4430">
                        <c:v>18557.6328125</c:v>
                      </c:pt>
                      <c:pt idx="4431">
                        <c:v>18110.12109375</c:v>
                      </c:pt>
                      <c:pt idx="4432">
                        <c:v>17901.32421875</c:v>
                      </c:pt>
                      <c:pt idx="4433">
                        <c:v>18616.2734375</c:v>
                      </c:pt>
                      <c:pt idx="4434">
                        <c:v>17946.9375</c:v>
                      </c:pt>
                      <c:pt idx="4435">
                        <c:v>16327.58203125</c:v>
                      </c:pt>
                      <c:pt idx="4436">
                        <c:v>17246.8125</c:v>
                      </c:pt>
                      <c:pt idx="4437">
                        <c:v>18585.76953125</c:v>
                      </c:pt>
                      <c:pt idx="4438">
                        <c:v>18236.9453125</c:v>
                      </c:pt>
                      <c:pt idx="4439">
                        <c:v>15488.22265625</c:v>
                      </c:pt>
                      <c:pt idx="4440">
                        <c:v>16101.6875</c:v>
                      </c:pt>
                      <c:pt idx="4441">
                        <c:v>16288.390625</c:v>
                      </c:pt>
                      <c:pt idx="4442">
                        <c:v>16616.265625</c:v>
                      </c:pt>
                      <c:pt idx="4443">
                        <c:v>16659.0390625</c:v>
                      </c:pt>
                      <c:pt idx="4444">
                        <c:v>16772.88671875</c:v>
                      </c:pt>
                      <c:pt idx="4445">
                        <c:v>15929.58984375</c:v>
                      </c:pt>
                      <c:pt idx="4446">
                        <c:v>16368.6484375</c:v>
                      </c:pt>
                      <c:pt idx="4447">
                        <c:v>16520.24609375</c:v>
                      </c:pt>
                      <c:pt idx="4448">
                        <c:v>16847.05078125</c:v>
                      </c:pt>
                      <c:pt idx="4449">
                        <c:v>16744.1953125</c:v>
                      </c:pt>
                      <c:pt idx="4450">
                        <c:v>16034.76953125</c:v>
                      </c:pt>
                      <c:pt idx="4451">
                        <c:v>13799.11328125</c:v>
                      </c:pt>
                      <c:pt idx="4452">
                        <c:v>12614.9609375</c:v>
                      </c:pt>
                      <c:pt idx="4453">
                        <c:v>12796.96875</c:v>
                      </c:pt>
                      <c:pt idx="4454">
                        <c:v>15295.40625</c:v>
                      </c:pt>
                      <c:pt idx="4455">
                        <c:v>12123.8828125</c:v>
                      </c:pt>
                      <c:pt idx="4456">
                        <c:v>12691.88671875</c:v>
                      </c:pt>
                      <c:pt idx="4457">
                        <c:v>12085.6953125</c:v>
                      </c:pt>
                      <c:pt idx="4458">
                        <c:v>11814.12109375</c:v>
                      </c:pt>
                      <c:pt idx="4459">
                        <c:v>10909.82421875</c:v>
                      </c:pt>
                      <c:pt idx="4460">
                        <c:v>12185.171875</c:v>
                      </c:pt>
                      <c:pt idx="4461">
                        <c:v>12703.84765625</c:v>
                      </c:pt>
                      <c:pt idx="4462">
                        <c:v>10334.3671875</c:v>
                      </c:pt>
                      <c:pt idx="4463">
                        <c:v>10576.71484375</c:v>
                      </c:pt>
                      <c:pt idx="4464">
                        <c:v>12033.86328125</c:v>
                      </c:pt>
                      <c:pt idx="4465">
                        <c:v>10613.05078125</c:v>
                      </c:pt>
                      <c:pt idx="4466">
                        <c:v>8799.66796875</c:v>
                      </c:pt>
                      <c:pt idx="4467">
                        <c:v>8823.6328125</c:v>
                      </c:pt>
                      <c:pt idx="4468">
                        <c:v>10750.03515625</c:v>
                      </c:pt>
                      <c:pt idx="4469">
                        <c:v>11718.9609375</c:v>
                      </c:pt>
                      <c:pt idx="4470">
                        <c:v>12842.2421875</c:v>
                      </c:pt>
                      <c:pt idx="4471">
                        <c:v>12212.5859375</c:v>
                      </c:pt>
                      <c:pt idx="4472">
                        <c:v>11694.6328125</c:v>
                      </c:pt>
                      <c:pt idx="4473">
                        <c:v>11561.015625</c:v>
                      </c:pt>
                      <c:pt idx="4474">
                        <c:v>10675.296875</c:v>
                      </c:pt>
                      <c:pt idx="4475">
                        <c:v>11999.9453125</c:v>
                      </c:pt>
                      <c:pt idx="4476">
                        <c:v>13046.234375</c:v>
                      </c:pt>
                      <c:pt idx="4477">
                        <c:v>12066.2890625</c:v>
                      </c:pt>
                      <c:pt idx="4478">
                        <c:v>12681.1171875</c:v>
                      </c:pt>
                      <c:pt idx="4479">
                        <c:v>10838.87890625</c:v>
                      </c:pt>
                      <c:pt idx="4480">
                        <c:v>9999.37890625</c:v>
                      </c:pt>
                      <c:pt idx="4481">
                        <c:v>10694.1484375</c:v>
                      </c:pt>
                      <c:pt idx="4482">
                        <c:v>12412.328125</c:v>
                      </c:pt>
                      <c:pt idx="4483">
                        <c:v>11665.80859375</c:v>
                      </c:pt>
                      <c:pt idx="4484">
                        <c:v>11436.3203125</c:v>
                      </c:pt>
                      <c:pt idx="4485">
                        <c:v>14644.8203125</c:v>
                      </c:pt>
                      <c:pt idx="4486">
                        <c:v>12160.4453125</c:v>
                      </c:pt>
                      <c:pt idx="4487">
                        <c:v>10972.3359375</c:v>
                      </c:pt>
                      <c:pt idx="4488">
                        <c:v>10344.15625</c:v>
                      </c:pt>
                      <c:pt idx="4489">
                        <c:v>11140.71484375</c:v>
                      </c:pt>
                      <c:pt idx="4490">
                        <c:v>14388.98828125</c:v>
                      </c:pt>
                      <c:pt idx="4491">
                        <c:v>13799.5390625</c:v>
                      </c:pt>
                      <c:pt idx="4492">
                        <c:v>14562.109375</c:v>
                      </c:pt>
                      <c:pt idx="4493">
                        <c:v>11600.6015625</c:v>
                      </c:pt>
                      <c:pt idx="4494">
                        <c:v>11669.1484375</c:v>
                      </c:pt>
                      <c:pt idx="4495">
                        <c:v>12828.3671875</c:v>
                      </c:pt>
                      <c:pt idx="4496">
                        <c:v>12218.4609375</c:v>
                      </c:pt>
                      <c:pt idx="4497">
                        <c:v>14102.140625</c:v>
                      </c:pt>
                      <c:pt idx="4498">
                        <c:v>14207.3046875</c:v>
                      </c:pt>
                      <c:pt idx="4499">
                        <c:v>14428.015625</c:v>
                      </c:pt>
                      <c:pt idx="4500">
                        <c:v>12496.3984375</c:v>
                      </c:pt>
                      <c:pt idx="4501">
                        <c:v>12594.32421875</c:v>
                      </c:pt>
                      <c:pt idx="4502">
                        <c:v>11518.9609375</c:v>
                      </c:pt>
                      <c:pt idx="4503">
                        <c:v>10336.171875</c:v>
                      </c:pt>
                      <c:pt idx="4504">
                        <c:v>10241.546875</c:v>
                      </c:pt>
                      <c:pt idx="4505">
                        <c:v>11706.61328125</c:v>
                      </c:pt>
                      <c:pt idx="4506">
                        <c:v>11117.10546875</c:v>
                      </c:pt>
                      <c:pt idx="4507">
                        <c:v>10035.62890625</c:v>
                      </c:pt>
                      <c:pt idx="4508">
                        <c:v>9751.65625</c:v>
                      </c:pt>
                      <c:pt idx="4509">
                        <c:v>9680.92578125</c:v>
                      </c:pt>
                      <c:pt idx="4510">
                        <c:v>10238.125</c:v>
                      </c:pt>
                      <c:pt idx="4511">
                        <c:v>11909.59375</c:v>
                      </c:pt>
                      <c:pt idx="4512">
                        <c:v>11888.109375</c:v>
                      </c:pt>
                      <c:pt idx="4513">
                        <c:v>11184.9609375</c:v>
                      </c:pt>
                      <c:pt idx="4514">
                        <c:v>11903.98828125</c:v>
                      </c:pt>
                      <c:pt idx="4515">
                        <c:v>14408.9296875</c:v>
                      </c:pt>
                      <c:pt idx="4516">
                        <c:v>14278.859375</c:v>
                      </c:pt>
                      <c:pt idx="4517">
                        <c:v>14233.4453125</c:v>
                      </c:pt>
                      <c:pt idx="4518">
                        <c:v>13770.48046875</c:v>
                      </c:pt>
                      <c:pt idx="4519">
                        <c:v>14440.1171875</c:v>
                      </c:pt>
                      <c:pt idx="4520">
                        <c:v>12849.07421875</c:v>
                      </c:pt>
                      <c:pt idx="4521">
                        <c:v>12274.953125</c:v>
                      </c:pt>
                      <c:pt idx="4522">
                        <c:v>12267.671875</c:v>
                      </c:pt>
                      <c:pt idx="4523">
                        <c:v>13014.125</c:v>
                      </c:pt>
                      <c:pt idx="4524">
                        <c:v>14401.12109375</c:v>
                      </c:pt>
                      <c:pt idx="4525">
                        <c:v>13666.52734375</c:v>
                      </c:pt>
                      <c:pt idx="4526">
                        <c:v>14089.921875</c:v>
                      </c:pt>
                      <c:pt idx="4527">
                        <c:v>11466.9609375</c:v>
                      </c:pt>
                      <c:pt idx="4528">
                        <c:v>9635.95703125</c:v>
                      </c:pt>
                      <c:pt idx="4529">
                        <c:v>11003.99609375</c:v>
                      </c:pt>
                      <c:pt idx="4530">
                        <c:v>10766.05859375</c:v>
                      </c:pt>
                      <c:pt idx="4531">
                        <c:v>9722.80859375</c:v>
                      </c:pt>
                      <c:pt idx="4532">
                        <c:v>9514.85546875</c:v>
                      </c:pt>
                      <c:pt idx="4533">
                        <c:v>11093.87890625</c:v>
                      </c:pt>
                      <c:pt idx="4534">
                        <c:v>12691.33203125</c:v>
                      </c:pt>
                      <c:pt idx="4535">
                        <c:v>12767.39453125</c:v>
                      </c:pt>
                      <c:pt idx="4536">
                        <c:v>13059.140625</c:v>
                      </c:pt>
                      <c:pt idx="4537">
                        <c:v>13033.7890625</c:v>
                      </c:pt>
                      <c:pt idx="4538">
                        <c:v>12478.54296875</c:v>
                      </c:pt>
                      <c:pt idx="4539">
                        <c:v>9988.80859375</c:v>
                      </c:pt>
                      <c:pt idx="4540">
                        <c:v>11736.671875</c:v>
                      </c:pt>
                      <c:pt idx="4541">
                        <c:v>12596.57421875</c:v>
                      </c:pt>
                      <c:pt idx="4542">
                        <c:v>11790.0390625</c:v>
                      </c:pt>
                      <c:pt idx="4543">
                        <c:v>12551.6015625</c:v>
                      </c:pt>
                      <c:pt idx="4544">
                        <c:v>13022.9296875</c:v>
                      </c:pt>
                      <c:pt idx="4545">
                        <c:v>10404.203125</c:v>
                      </c:pt>
                      <c:pt idx="4546">
                        <c:v>10595.14453125</c:v>
                      </c:pt>
                      <c:pt idx="4547">
                        <c:v>10411.4375</c:v>
                      </c:pt>
                      <c:pt idx="4548">
                        <c:v>10574.8203125</c:v>
                      </c:pt>
                      <c:pt idx="4549">
                        <c:v>7903.9609375</c:v>
                      </c:pt>
                      <c:pt idx="4550">
                        <c:v>7003.3515625</c:v>
                      </c:pt>
                      <c:pt idx="4551">
                        <c:v>8669.125</c:v>
                      </c:pt>
                      <c:pt idx="4552">
                        <c:v>10758.25</c:v>
                      </c:pt>
                      <c:pt idx="4553">
                        <c:v>10886.98046875</c:v>
                      </c:pt>
                      <c:pt idx="4554">
                        <c:v>10385.7890625</c:v>
                      </c:pt>
                      <c:pt idx="4555">
                        <c:v>10698.29296875</c:v>
                      </c:pt>
                      <c:pt idx="4556">
                        <c:v>10455.35546875</c:v>
                      </c:pt>
                      <c:pt idx="4557">
                        <c:v>9096.4375</c:v>
                      </c:pt>
                      <c:pt idx="4558">
                        <c:v>8713.76171875</c:v>
                      </c:pt>
                      <c:pt idx="4559">
                        <c:v>8559.8046875</c:v>
                      </c:pt>
                      <c:pt idx="4560">
                        <c:v>8666.140625</c:v>
                      </c:pt>
                      <c:pt idx="4561">
                        <c:v>7250.9140625</c:v>
                      </c:pt>
                      <c:pt idx="4562">
                        <c:v>8910.50390625</c:v>
                      </c:pt>
                      <c:pt idx="4563">
                        <c:v>8511.2265625</c:v>
                      </c:pt>
                      <c:pt idx="4564">
                        <c:v>7557.90234375</c:v>
                      </c:pt>
                      <c:pt idx="4565">
                        <c:v>9025.83984375</c:v>
                      </c:pt>
                      <c:pt idx="4566">
                        <c:v>8181.21484375</c:v>
                      </c:pt>
                      <c:pt idx="4567">
                        <c:v>8453.15625</c:v>
                      </c:pt>
                      <c:pt idx="4568">
                        <c:v>8579.31640625</c:v>
                      </c:pt>
                      <c:pt idx="4569">
                        <c:v>9096.9453125</c:v>
                      </c:pt>
                      <c:pt idx="4570">
                        <c:v>8222.796875</c:v>
                      </c:pt>
                      <c:pt idx="4571">
                        <c:v>5427.1484375</c:v>
                      </c:pt>
                      <c:pt idx="4572">
                        <c:v>5113.6484375</c:v>
                      </c:pt>
                      <c:pt idx="4573">
                        <c:v>8381.4765625</c:v>
                      </c:pt>
                      <c:pt idx="4574">
                        <c:v>7477.12890625</c:v>
                      </c:pt>
                      <c:pt idx="4575">
                        <c:v>13545.94140625</c:v>
                      </c:pt>
                      <c:pt idx="4576">
                        <c:v>13851.18359375</c:v>
                      </c:pt>
                      <c:pt idx="4577">
                        <c:v>12862.734375</c:v>
                      </c:pt>
                      <c:pt idx="4578">
                        <c:v>11907.18359375</c:v>
                      </c:pt>
                      <c:pt idx="4579">
                        <c:v>12721.70703125</c:v>
                      </c:pt>
                      <c:pt idx="4580">
                        <c:v>13341.01953125</c:v>
                      </c:pt>
                      <c:pt idx="4581">
                        <c:v>11060.4921875</c:v>
                      </c:pt>
                      <c:pt idx="4582">
                        <c:v>10416.67578125</c:v>
                      </c:pt>
                      <c:pt idx="4583">
                        <c:v>9688.921875</c:v>
                      </c:pt>
                      <c:pt idx="4584">
                        <c:v>11663.31640625</c:v>
                      </c:pt>
                      <c:pt idx="4585">
                        <c:v>13438.4609375</c:v>
                      </c:pt>
                      <c:pt idx="4586">
                        <c:v>13688.65234375</c:v>
                      </c:pt>
                      <c:pt idx="4587">
                        <c:v>13863.4921875</c:v>
                      </c:pt>
                      <c:pt idx="4588">
                        <c:v>13602.01953125</c:v>
                      </c:pt>
                      <c:pt idx="4589">
                        <c:v>11809.30078125</c:v>
                      </c:pt>
                      <c:pt idx="4590">
                        <c:v>13471.8828125</c:v>
                      </c:pt>
                      <c:pt idx="4591">
                        <c:v>13659.8359375</c:v>
                      </c:pt>
                      <c:pt idx="4592">
                        <c:v>13536.3359375</c:v>
                      </c:pt>
                      <c:pt idx="4593">
                        <c:v>12803.08203125</c:v>
                      </c:pt>
                      <c:pt idx="4594">
                        <c:v>9681.99609375</c:v>
                      </c:pt>
                      <c:pt idx="4595">
                        <c:v>8126.9921875</c:v>
                      </c:pt>
                      <c:pt idx="4596">
                        <c:v>8258.48828125</c:v>
                      </c:pt>
                      <c:pt idx="4597">
                        <c:v>11131.76953125</c:v>
                      </c:pt>
                      <c:pt idx="4598">
                        <c:v>10358.875</c:v>
                      </c:pt>
                      <c:pt idx="4599">
                        <c:v>11741.14453125</c:v>
                      </c:pt>
                      <c:pt idx="4600">
                        <c:v>13367.8828125</c:v>
                      </c:pt>
                      <c:pt idx="4601">
                        <c:v>12295.171875</c:v>
                      </c:pt>
                      <c:pt idx="4602">
                        <c:v>13724.91015625</c:v>
                      </c:pt>
                      <c:pt idx="4603">
                        <c:v>9590.57421875</c:v>
                      </c:pt>
                      <c:pt idx="4604">
                        <c:v>9225.5546875</c:v>
                      </c:pt>
                      <c:pt idx="4605">
                        <c:v>13391.92578125</c:v>
                      </c:pt>
                      <c:pt idx="4606">
                        <c:v>15087.72265625</c:v>
                      </c:pt>
                      <c:pt idx="4607">
                        <c:v>14319.93359375</c:v>
                      </c:pt>
                      <c:pt idx="4608">
                        <c:v>12520.9296875</c:v>
                      </c:pt>
                      <c:pt idx="4609">
                        <c:v>12248.19140625</c:v>
                      </c:pt>
                      <c:pt idx="4610">
                        <c:v>13351.97265625</c:v>
                      </c:pt>
                      <c:pt idx="4611">
                        <c:v>11316.5546875</c:v>
                      </c:pt>
                      <c:pt idx="4612">
                        <c:v>10450.56640625</c:v>
                      </c:pt>
                      <c:pt idx="4613">
                        <c:v>10929.9609375</c:v>
                      </c:pt>
                      <c:pt idx="4614">
                        <c:v>12489.30078125</c:v>
                      </c:pt>
                      <c:pt idx="4615">
                        <c:v>14888.53125</c:v>
                      </c:pt>
                      <c:pt idx="4616">
                        <c:v>13728.7578125</c:v>
                      </c:pt>
                      <c:pt idx="4617">
                        <c:v>14332.08984375</c:v>
                      </c:pt>
                      <c:pt idx="4618">
                        <c:v>10542.2578125</c:v>
                      </c:pt>
                      <c:pt idx="4619">
                        <c:v>12066.125</c:v>
                      </c:pt>
                      <c:pt idx="4620">
                        <c:v>15071.7109375</c:v>
                      </c:pt>
                      <c:pt idx="4621">
                        <c:v>15047.296875</c:v>
                      </c:pt>
                      <c:pt idx="4622">
                        <c:v>15253.35546875</c:v>
                      </c:pt>
                      <c:pt idx="4623">
                        <c:v>14232.4921875</c:v>
                      </c:pt>
                      <c:pt idx="4624">
                        <c:v>13278.65625</c:v>
                      </c:pt>
                      <c:pt idx="4625">
                        <c:v>13220.7890625</c:v>
                      </c:pt>
                      <c:pt idx="4626">
                        <c:v>13915.8828125</c:v>
                      </c:pt>
                      <c:pt idx="4627">
                        <c:v>14741.359375</c:v>
                      </c:pt>
                      <c:pt idx="4628">
                        <c:v>14875.9765625</c:v>
                      </c:pt>
                      <c:pt idx="4629">
                        <c:v>15198.71875</c:v>
                      </c:pt>
                      <c:pt idx="4630">
                        <c:v>15082.97265625</c:v>
                      </c:pt>
                      <c:pt idx="4631">
                        <c:v>14006.72265625</c:v>
                      </c:pt>
                      <c:pt idx="4632">
                        <c:v>15087.48046875</c:v>
                      </c:pt>
                      <c:pt idx="4633">
                        <c:v>15965.26171875</c:v>
                      </c:pt>
                      <c:pt idx="4634">
                        <c:v>15579.6171875</c:v>
                      </c:pt>
                      <c:pt idx="4635">
                        <c:v>10140.9296875</c:v>
                      </c:pt>
                      <c:pt idx="4636">
                        <c:v>10563.4453125</c:v>
                      </c:pt>
                      <c:pt idx="4637">
                        <c:v>11481.17578125</c:v>
                      </c:pt>
                      <c:pt idx="4638">
                        <c:v>10424.1484375</c:v>
                      </c:pt>
                      <c:pt idx="4639">
                        <c:v>10669.40625</c:v>
                      </c:pt>
                      <c:pt idx="4640">
                        <c:v>11161.87109375</c:v>
                      </c:pt>
                      <c:pt idx="4641">
                        <c:v>12035.64453125</c:v>
                      </c:pt>
                      <c:pt idx="4642">
                        <c:v>11667.8125</c:v>
                      </c:pt>
                      <c:pt idx="4643">
                        <c:v>11411.6015625</c:v>
                      </c:pt>
                      <c:pt idx="4644">
                        <c:v>11872.421875</c:v>
                      </c:pt>
                      <c:pt idx="4645">
                        <c:v>10844.18359375</c:v>
                      </c:pt>
                      <c:pt idx="4646">
                        <c:v>9292.76171875</c:v>
                      </c:pt>
                      <c:pt idx="4647">
                        <c:v>8197.8125</c:v>
                      </c:pt>
                      <c:pt idx="4648">
                        <c:v>8526</c:v>
                      </c:pt>
                      <c:pt idx="4649">
                        <c:v>11565.47265625</c:v>
                      </c:pt>
                      <c:pt idx="4650">
                        <c:v>12104.3515625</c:v>
                      </c:pt>
                      <c:pt idx="4651">
                        <c:v>11599.1953125</c:v>
                      </c:pt>
                      <c:pt idx="4652">
                        <c:v>12535.8046875</c:v>
                      </c:pt>
                      <c:pt idx="4653">
                        <c:v>12222.7421875</c:v>
                      </c:pt>
                      <c:pt idx="4654">
                        <c:v>11001.265625</c:v>
                      </c:pt>
                      <c:pt idx="4655">
                        <c:v>12090.19921875</c:v>
                      </c:pt>
                      <c:pt idx="4656">
                        <c:v>9326.39453125</c:v>
                      </c:pt>
                      <c:pt idx="4657">
                        <c:v>7575.78125</c:v>
                      </c:pt>
                      <c:pt idx="4658">
                        <c:v>7713.7734375</c:v>
                      </c:pt>
                      <c:pt idx="4659">
                        <c:v>10695.7578125</c:v>
                      </c:pt>
                      <c:pt idx="4660">
                        <c:v>11599.58203125</c:v>
                      </c:pt>
                      <c:pt idx="4661">
                        <c:v>8464.375</c:v>
                      </c:pt>
                      <c:pt idx="4662">
                        <c:v>11339.1484375</c:v>
                      </c:pt>
                      <c:pt idx="4663">
                        <c:v>12837.5</c:v>
                      </c:pt>
                      <c:pt idx="4664">
                        <c:v>12301.30078125</c:v>
                      </c:pt>
                      <c:pt idx="4665">
                        <c:v>8826.234375</c:v>
                      </c:pt>
                      <c:pt idx="4666">
                        <c:v>8066.46875</c:v>
                      </c:pt>
                      <c:pt idx="4667">
                        <c:v>8900.83203125</c:v>
                      </c:pt>
                      <c:pt idx="4668">
                        <c:v>9983.31640625</c:v>
                      </c:pt>
                      <c:pt idx="4669">
                        <c:v>8464.9375</c:v>
                      </c:pt>
                      <c:pt idx="4670">
                        <c:v>6696.1484375</c:v>
                      </c:pt>
                      <c:pt idx="4671">
                        <c:v>8671.54296875</c:v>
                      </c:pt>
                      <c:pt idx="4672">
                        <c:v>9874.24609375</c:v>
                      </c:pt>
                      <c:pt idx="4673">
                        <c:v>7605.3828125</c:v>
                      </c:pt>
                      <c:pt idx="4674">
                        <c:v>7193.4765625</c:v>
                      </c:pt>
                      <c:pt idx="4675">
                        <c:v>10445.46484375</c:v>
                      </c:pt>
                      <c:pt idx="4676">
                        <c:v>11004.6875</c:v>
                      </c:pt>
                      <c:pt idx="4677">
                        <c:v>7849.375</c:v>
                      </c:pt>
                      <c:pt idx="4678">
                        <c:v>10584.75</c:v>
                      </c:pt>
                      <c:pt idx="4679">
                        <c:v>10788.70703125</c:v>
                      </c:pt>
                      <c:pt idx="4680">
                        <c:v>14988.609375</c:v>
                      </c:pt>
                      <c:pt idx="4681">
                        <c:v>14756.8515625</c:v>
                      </c:pt>
                      <c:pt idx="4682">
                        <c:v>14311.71875</c:v>
                      </c:pt>
                      <c:pt idx="4683">
                        <c:v>13977.1875</c:v>
                      </c:pt>
                      <c:pt idx="4684">
                        <c:v>14462.15234375</c:v>
                      </c:pt>
                      <c:pt idx="4685">
                        <c:v>15318.95703125</c:v>
                      </c:pt>
                      <c:pt idx="4686">
                        <c:v>13174.92578125</c:v>
                      </c:pt>
                      <c:pt idx="4687">
                        <c:v>12282.01171875</c:v>
                      </c:pt>
                      <c:pt idx="4688">
                        <c:v>10942.5859375</c:v>
                      </c:pt>
                      <c:pt idx="4689">
                        <c:v>10493.99609375</c:v>
                      </c:pt>
                      <c:pt idx="4690">
                        <c:v>11684.8046875</c:v>
                      </c:pt>
                      <c:pt idx="4691">
                        <c:v>14018.8671875</c:v>
                      </c:pt>
                      <c:pt idx="4692">
                        <c:v>15209.8359375</c:v>
                      </c:pt>
                      <c:pt idx="4693">
                        <c:v>14652.33203125</c:v>
                      </c:pt>
                      <c:pt idx="4694">
                        <c:v>13779.06640625</c:v>
                      </c:pt>
                      <c:pt idx="4695">
                        <c:v>13422.19921875</c:v>
                      </c:pt>
                      <c:pt idx="4696">
                        <c:v>13238.0390625</c:v>
                      </c:pt>
                      <c:pt idx="4697">
                        <c:v>13401.34375</c:v>
                      </c:pt>
                      <c:pt idx="4698">
                        <c:v>13389.9765625</c:v>
                      </c:pt>
                      <c:pt idx="4699">
                        <c:v>14284.73046875</c:v>
                      </c:pt>
                      <c:pt idx="4700">
                        <c:v>11442.78125</c:v>
                      </c:pt>
                      <c:pt idx="4701">
                        <c:v>9708.22265625</c:v>
                      </c:pt>
                      <c:pt idx="4702">
                        <c:v>9288.0390625</c:v>
                      </c:pt>
                      <c:pt idx="4703">
                        <c:v>12633.83984375</c:v>
                      </c:pt>
                      <c:pt idx="4704">
                        <c:v>14142.6171875</c:v>
                      </c:pt>
                      <c:pt idx="4705">
                        <c:v>12190.375</c:v>
                      </c:pt>
                      <c:pt idx="4706">
                        <c:v>8371.50390625</c:v>
                      </c:pt>
                      <c:pt idx="4707">
                        <c:v>7742.87109375</c:v>
                      </c:pt>
                      <c:pt idx="4708">
                        <c:v>12697.73046875</c:v>
                      </c:pt>
                      <c:pt idx="4709">
                        <c:v>12705.8046875</c:v>
                      </c:pt>
                      <c:pt idx="4710">
                        <c:v>11007.9296875</c:v>
                      </c:pt>
                      <c:pt idx="4711">
                        <c:v>10569.53125</c:v>
                      </c:pt>
                      <c:pt idx="4712">
                        <c:v>12268.2734375</c:v>
                      </c:pt>
                      <c:pt idx="4713">
                        <c:v>12358.671875</c:v>
                      </c:pt>
                      <c:pt idx="4714">
                        <c:v>11929.84375</c:v>
                      </c:pt>
                      <c:pt idx="4715">
                        <c:v>12274.1171875</c:v>
                      </c:pt>
                      <c:pt idx="4716">
                        <c:v>11275.2734375</c:v>
                      </c:pt>
                      <c:pt idx="4717">
                        <c:v>12010.1953125</c:v>
                      </c:pt>
                      <c:pt idx="4718">
                        <c:v>10570.5</c:v>
                      </c:pt>
                      <c:pt idx="4719">
                        <c:v>11490.109375</c:v>
                      </c:pt>
                      <c:pt idx="4720">
                        <c:v>11125.3203125</c:v>
                      </c:pt>
                      <c:pt idx="4721">
                        <c:v>13149.9453125</c:v>
                      </c:pt>
                      <c:pt idx="4722">
                        <c:v>11876.1796875</c:v>
                      </c:pt>
                      <c:pt idx="4723">
                        <c:v>11413.0703125</c:v>
                      </c:pt>
                      <c:pt idx="4724">
                        <c:v>13059.796875</c:v>
                      </c:pt>
                      <c:pt idx="4725">
                        <c:v>15538.375</c:v>
                      </c:pt>
                      <c:pt idx="4726">
                        <c:v>15536.609375</c:v>
                      </c:pt>
                      <c:pt idx="4727">
                        <c:v>14718.984375</c:v>
                      </c:pt>
                      <c:pt idx="4728">
                        <c:v>15406.35546875</c:v>
                      </c:pt>
                      <c:pt idx="4729">
                        <c:v>15254.1171875</c:v>
                      </c:pt>
                      <c:pt idx="4730">
                        <c:v>13007.703125</c:v>
                      </c:pt>
                      <c:pt idx="4731">
                        <c:v>12634.80859375</c:v>
                      </c:pt>
                      <c:pt idx="4732">
                        <c:v>13142.3125</c:v>
                      </c:pt>
                      <c:pt idx="4733">
                        <c:v>15310.484375</c:v>
                      </c:pt>
                      <c:pt idx="4734">
                        <c:v>15256.3515625</c:v>
                      </c:pt>
                      <c:pt idx="4735">
                        <c:v>13688.19140625</c:v>
                      </c:pt>
                      <c:pt idx="4736">
                        <c:v>15502.578125</c:v>
                      </c:pt>
                      <c:pt idx="4737">
                        <c:v>15222.921875</c:v>
                      </c:pt>
                      <c:pt idx="4738">
                        <c:v>14551.06640625</c:v>
                      </c:pt>
                      <c:pt idx="4739">
                        <c:v>14536.7265625</c:v>
                      </c:pt>
                      <c:pt idx="4740">
                        <c:v>13233.63671875</c:v>
                      </c:pt>
                      <c:pt idx="4741">
                        <c:v>12994.7265625</c:v>
                      </c:pt>
                      <c:pt idx="4742">
                        <c:v>12339.60546875</c:v>
                      </c:pt>
                      <c:pt idx="4743">
                        <c:v>13226.94921875</c:v>
                      </c:pt>
                      <c:pt idx="4744">
                        <c:v>11007.85546875</c:v>
                      </c:pt>
                      <c:pt idx="4745">
                        <c:v>11394.953125</c:v>
                      </c:pt>
                      <c:pt idx="4746">
                        <c:v>12259.00390625</c:v>
                      </c:pt>
                      <c:pt idx="4747">
                        <c:v>13784.69921875</c:v>
                      </c:pt>
                      <c:pt idx="4748">
                        <c:v>12652.9296875</c:v>
                      </c:pt>
                      <c:pt idx="4749">
                        <c:v>13237.97265625</c:v>
                      </c:pt>
                      <c:pt idx="4750">
                        <c:v>13654.48828125</c:v>
                      </c:pt>
                      <c:pt idx="4751">
                        <c:v>12227.33203125</c:v>
                      </c:pt>
                      <c:pt idx="4752">
                        <c:v>11016.3125</c:v>
                      </c:pt>
                      <c:pt idx="4753">
                        <c:v>10855.74609375</c:v>
                      </c:pt>
                      <c:pt idx="4754">
                        <c:v>12550.96484375</c:v>
                      </c:pt>
                      <c:pt idx="4755">
                        <c:v>9953.6015625</c:v>
                      </c:pt>
                      <c:pt idx="4756">
                        <c:v>7785.32421875</c:v>
                      </c:pt>
                      <c:pt idx="4757">
                        <c:v>7753.2265625</c:v>
                      </c:pt>
                      <c:pt idx="4758">
                        <c:v>9717.546875</c:v>
                      </c:pt>
                      <c:pt idx="4759">
                        <c:v>10454.76171875</c:v>
                      </c:pt>
                      <c:pt idx="4760">
                        <c:v>10440.3359375</c:v>
                      </c:pt>
                      <c:pt idx="4761">
                        <c:v>10062.41015625</c:v>
                      </c:pt>
                      <c:pt idx="4762">
                        <c:v>10156.15625</c:v>
                      </c:pt>
                      <c:pt idx="4763">
                        <c:v>10682.1015625</c:v>
                      </c:pt>
                      <c:pt idx="4764">
                        <c:v>8727.75390625</c:v>
                      </c:pt>
                      <c:pt idx="4765">
                        <c:v>10414.0078125</c:v>
                      </c:pt>
                      <c:pt idx="4766">
                        <c:v>10181.0625</c:v>
                      </c:pt>
                      <c:pt idx="4767">
                        <c:v>9597.6171875</c:v>
                      </c:pt>
                      <c:pt idx="4768">
                        <c:v>10772.77734375</c:v>
                      </c:pt>
                      <c:pt idx="4769">
                        <c:v>9713.765625</c:v>
                      </c:pt>
                      <c:pt idx="4770">
                        <c:v>13811.46875</c:v>
                      </c:pt>
                      <c:pt idx="4771">
                        <c:v>13279.29296875</c:v>
                      </c:pt>
                      <c:pt idx="4772">
                        <c:v>13305.21875</c:v>
                      </c:pt>
                      <c:pt idx="4773">
                        <c:v>14703.3359375</c:v>
                      </c:pt>
                      <c:pt idx="4774">
                        <c:v>12417.84765625</c:v>
                      </c:pt>
                      <c:pt idx="4775">
                        <c:v>12210.02734375</c:v>
                      </c:pt>
                      <c:pt idx="4776">
                        <c:v>13169.2421875</c:v>
                      </c:pt>
                      <c:pt idx="4777">
                        <c:v>14261.515625</c:v>
                      </c:pt>
                      <c:pt idx="4778">
                        <c:v>14013.6328125</c:v>
                      </c:pt>
                      <c:pt idx="4779">
                        <c:v>14123.953125</c:v>
                      </c:pt>
                      <c:pt idx="4780">
                        <c:v>13872.828125</c:v>
                      </c:pt>
                      <c:pt idx="4781">
                        <c:v>14138.3828125</c:v>
                      </c:pt>
                      <c:pt idx="4782">
                        <c:v>14546.80078125</c:v>
                      </c:pt>
                      <c:pt idx="4783">
                        <c:v>13998.91796875</c:v>
                      </c:pt>
                      <c:pt idx="4784">
                        <c:v>14545.9140625</c:v>
                      </c:pt>
                      <c:pt idx="4785">
                        <c:v>14222.1171875</c:v>
                      </c:pt>
                      <c:pt idx="4786">
                        <c:v>14063.03125</c:v>
                      </c:pt>
                      <c:pt idx="4787">
                        <c:v>13988.3984375</c:v>
                      </c:pt>
                      <c:pt idx="4788">
                        <c:v>14480.453125</c:v>
                      </c:pt>
                      <c:pt idx="4789">
                        <c:v>14108.375</c:v>
                      </c:pt>
                      <c:pt idx="4790">
                        <c:v>13361.3203125</c:v>
                      </c:pt>
                      <c:pt idx="4791">
                        <c:v>13732.0625</c:v>
                      </c:pt>
                      <c:pt idx="4792">
                        <c:v>12213.59765625</c:v>
                      </c:pt>
                      <c:pt idx="4793">
                        <c:v>11124.13671875</c:v>
                      </c:pt>
                      <c:pt idx="4794">
                        <c:v>11083.62109375</c:v>
                      </c:pt>
                      <c:pt idx="4795">
                        <c:v>12099.359375</c:v>
                      </c:pt>
                      <c:pt idx="4796">
                        <c:v>14459.4375</c:v>
                      </c:pt>
                      <c:pt idx="4797">
                        <c:v>13430.5390625</c:v>
                      </c:pt>
                      <c:pt idx="4798">
                        <c:v>12937.1484375</c:v>
                      </c:pt>
                      <c:pt idx="4799">
                        <c:v>13550.3515625</c:v>
                      </c:pt>
                      <c:pt idx="4800">
                        <c:v>13827.34375</c:v>
                      </c:pt>
                      <c:pt idx="4801">
                        <c:v>13920.51953125</c:v>
                      </c:pt>
                      <c:pt idx="4802">
                        <c:v>13239.296875</c:v>
                      </c:pt>
                      <c:pt idx="4803">
                        <c:v>12780.7421875</c:v>
                      </c:pt>
                      <c:pt idx="4804">
                        <c:v>11560.85546875</c:v>
                      </c:pt>
                      <c:pt idx="4805">
                        <c:v>11352.7109375</c:v>
                      </c:pt>
                      <c:pt idx="4806">
                        <c:v>12729.41015625</c:v>
                      </c:pt>
                      <c:pt idx="4807">
                        <c:v>11724.30078125</c:v>
                      </c:pt>
                      <c:pt idx="4808">
                        <c:v>11867.8671875</c:v>
                      </c:pt>
                      <c:pt idx="4809">
                        <c:v>12291.0234375</c:v>
                      </c:pt>
                      <c:pt idx="4810">
                        <c:v>13037.32421875</c:v>
                      </c:pt>
                      <c:pt idx="4811">
                        <c:v>8641.8984375</c:v>
                      </c:pt>
                      <c:pt idx="4812">
                        <c:v>10488.71875</c:v>
                      </c:pt>
                      <c:pt idx="4813">
                        <c:v>12766.49609375</c:v>
                      </c:pt>
                      <c:pt idx="4814">
                        <c:v>12838.69140625</c:v>
                      </c:pt>
                      <c:pt idx="4815">
                        <c:v>7280.234375</c:v>
                      </c:pt>
                      <c:pt idx="4816">
                        <c:v>7010.6875</c:v>
                      </c:pt>
                      <c:pt idx="4817">
                        <c:v>7447.90625</c:v>
                      </c:pt>
                      <c:pt idx="4818">
                        <c:v>7760.33984375</c:v>
                      </c:pt>
                      <c:pt idx="4819">
                        <c:v>11530.53125</c:v>
                      </c:pt>
                      <c:pt idx="4820">
                        <c:v>14594.13671875</c:v>
                      </c:pt>
                      <c:pt idx="4821">
                        <c:v>14933.4921875</c:v>
                      </c:pt>
                      <c:pt idx="4822">
                        <c:v>13624.16015625</c:v>
                      </c:pt>
                      <c:pt idx="4823">
                        <c:v>13084.22265625</c:v>
                      </c:pt>
                      <c:pt idx="4824">
                        <c:v>13982.8125</c:v>
                      </c:pt>
                      <c:pt idx="4825">
                        <c:v>15034.8984375</c:v>
                      </c:pt>
                      <c:pt idx="4826">
                        <c:v>14023.83984375</c:v>
                      </c:pt>
                      <c:pt idx="4827">
                        <c:v>13602.859375</c:v>
                      </c:pt>
                      <c:pt idx="4828">
                        <c:v>14695.51171875</c:v>
                      </c:pt>
                      <c:pt idx="4829">
                        <c:v>14004.875</c:v>
                      </c:pt>
                      <c:pt idx="4830">
                        <c:v>13055.0390625</c:v>
                      </c:pt>
                      <c:pt idx="4831">
                        <c:v>12131.10546875</c:v>
                      </c:pt>
                      <c:pt idx="4832">
                        <c:v>11800.23828125</c:v>
                      </c:pt>
                      <c:pt idx="4833">
                        <c:v>10645.9921875</c:v>
                      </c:pt>
                      <c:pt idx="4834">
                        <c:v>11008.09765625</c:v>
                      </c:pt>
                      <c:pt idx="4835">
                        <c:v>11952.59765625</c:v>
                      </c:pt>
                      <c:pt idx="4836">
                        <c:v>13669.62890625</c:v>
                      </c:pt>
                      <c:pt idx="4837">
                        <c:v>13865.28125</c:v>
                      </c:pt>
                      <c:pt idx="4838">
                        <c:v>11993.09765625</c:v>
                      </c:pt>
                      <c:pt idx="4839">
                        <c:v>12174.27734375</c:v>
                      </c:pt>
                      <c:pt idx="4840">
                        <c:v>13459.94140625</c:v>
                      </c:pt>
                      <c:pt idx="4841">
                        <c:v>12905.8125</c:v>
                      </c:pt>
                      <c:pt idx="4842">
                        <c:v>13588.6015625</c:v>
                      </c:pt>
                      <c:pt idx="4843">
                        <c:v>13870.25</c:v>
                      </c:pt>
                      <c:pt idx="4844">
                        <c:v>13952.46875</c:v>
                      </c:pt>
                      <c:pt idx="4845">
                        <c:v>10144.2265625</c:v>
                      </c:pt>
                      <c:pt idx="4846">
                        <c:v>10895.39453125</c:v>
                      </c:pt>
                      <c:pt idx="4847">
                        <c:v>10628.40234375</c:v>
                      </c:pt>
                      <c:pt idx="4848">
                        <c:v>11068.48828125</c:v>
                      </c:pt>
                      <c:pt idx="4849">
                        <c:v>10989.24609375</c:v>
                      </c:pt>
                      <c:pt idx="4850">
                        <c:v>10068.2890625</c:v>
                      </c:pt>
                      <c:pt idx="4851">
                        <c:v>8427.4765625</c:v>
                      </c:pt>
                      <c:pt idx="4852">
                        <c:v>8914.8203125</c:v>
                      </c:pt>
                      <c:pt idx="4853">
                        <c:v>10086.90625</c:v>
                      </c:pt>
                      <c:pt idx="4854">
                        <c:v>9726.3203125</c:v>
                      </c:pt>
                      <c:pt idx="4855">
                        <c:v>6887.47265625</c:v>
                      </c:pt>
                      <c:pt idx="4856">
                        <c:v>6683.05078125</c:v>
                      </c:pt>
                      <c:pt idx="4857">
                        <c:v>10658.02734375</c:v>
                      </c:pt>
                      <c:pt idx="4858">
                        <c:v>11394.6796875</c:v>
                      </c:pt>
                      <c:pt idx="4859">
                        <c:v>11046.44140625</c:v>
                      </c:pt>
                      <c:pt idx="4860">
                        <c:v>16926.16796875</c:v>
                      </c:pt>
                      <c:pt idx="4861">
                        <c:v>17230.40625</c:v>
                      </c:pt>
                      <c:pt idx="4862">
                        <c:v>17092.1484375</c:v>
                      </c:pt>
                      <c:pt idx="4863">
                        <c:v>16709.046875</c:v>
                      </c:pt>
                      <c:pt idx="4864">
                        <c:v>15409.16796875</c:v>
                      </c:pt>
                      <c:pt idx="4865">
                        <c:v>12935.36328125</c:v>
                      </c:pt>
                      <c:pt idx="4866">
                        <c:v>11611.90234375</c:v>
                      </c:pt>
                      <c:pt idx="4867">
                        <c:v>12123.1796875</c:v>
                      </c:pt>
                      <c:pt idx="4868">
                        <c:v>14054.31640625</c:v>
                      </c:pt>
                      <c:pt idx="4869">
                        <c:v>12890.796875</c:v>
                      </c:pt>
                      <c:pt idx="4870">
                        <c:v>14548.96484375</c:v>
                      </c:pt>
                      <c:pt idx="4871">
                        <c:v>15962.4765625</c:v>
                      </c:pt>
                      <c:pt idx="4872">
                        <c:v>14976.4765625</c:v>
                      </c:pt>
                      <c:pt idx="4873">
                        <c:v>15303.28515625</c:v>
                      </c:pt>
                      <c:pt idx="4874">
                        <c:v>15702.1015625</c:v>
                      </c:pt>
                      <c:pt idx="4875">
                        <c:v>11442.015625</c:v>
                      </c:pt>
                      <c:pt idx="4876">
                        <c:v>11009.015625</c:v>
                      </c:pt>
                      <c:pt idx="4877">
                        <c:v>11245.90625</c:v>
                      </c:pt>
                      <c:pt idx="4878">
                        <c:v>12311.68359375</c:v>
                      </c:pt>
                      <c:pt idx="4879">
                        <c:v>15846.5625</c:v>
                      </c:pt>
                      <c:pt idx="4880">
                        <c:v>16079.32421875</c:v>
                      </c:pt>
                      <c:pt idx="4881">
                        <c:v>15323.6484375</c:v>
                      </c:pt>
                      <c:pt idx="4882">
                        <c:v>14591.32421875</c:v>
                      </c:pt>
                      <c:pt idx="4883">
                        <c:v>15111.3359375</c:v>
                      </c:pt>
                      <c:pt idx="4884">
                        <c:v>17707.69921875</c:v>
                      </c:pt>
                      <c:pt idx="4885">
                        <c:v>17134.34375</c:v>
                      </c:pt>
                      <c:pt idx="4886">
                        <c:v>16384.73046875</c:v>
                      </c:pt>
                      <c:pt idx="4887">
                        <c:v>16433.6796875</c:v>
                      </c:pt>
                      <c:pt idx="4888">
                        <c:v>16799.19921875</c:v>
                      </c:pt>
                      <c:pt idx="4889">
                        <c:v>15955.9375</c:v>
                      </c:pt>
                      <c:pt idx="4890">
                        <c:v>7943.37890625</c:v>
                      </c:pt>
                      <c:pt idx="4891">
                        <c:v>9876.171875</c:v>
                      </c:pt>
                      <c:pt idx="4892">
                        <c:v>9499.0703125</c:v>
                      </c:pt>
                      <c:pt idx="4893">
                        <c:v>9798.78125</c:v>
                      </c:pt>
                      <c:pt idx="4894">
                        <c:v>9806.31640625</c:v>
                      </c:pt>
                      <c:pt idx="4895">
                        <c:v>9496.26953125</c:v>
                      </c:pt>
                      <c:pt idx="4896">
                        <c:v>8432.0390625</c:v>
                      </c:pt>
                      <c:pt idx="4897">
                        <c:v>7628.02734375</c:v>
                      </c:pt>
                      <c:pt idx="4898">
                        <c:v>8478.3828125</c:v>
                      </c:pt>
                      <c:pt idx="4899">
                        <c:v>10275.78125</c:v>
                      </c:pt>
                      <c:pt idx="4900">
                        <c:v>9548.14453125</c:v>
                      </c:pt>
                      <c:pt idx="4901">
                        <c:v>9031.625</c:v>
                      </c:pt>
                      <c:pt idx="4902">
                        <c:v>8133.15625</c:v>
                      </c:pt>
                      <c:pt idx="4903">
                        <c:v>8204.80859375</c:v>
                      </c:pt>
                      <c:pt idx="4904">
                        <c:v>9700.11328125</c:v>
                      </c:pt>
                      <c:pt idx="4905">
                        <c:v>13211.0078125</c:v>
                      </c:pt>
                      <c:pt idx="4906">
                        <c:v>13553.2109375</c:v>
                      </c:pt>
                      <c:pt idx="4907">
                        <c:v>13308.0234375</c:v>
                      </c:pt>
                      <c:pt idx="4908">
                        <c:v>14300.5625</c:v>
                      </c:pt>
                      <c:pt idx="4909">
                        <c:v>13485.625</c:v>
                      </c:pt>
                      <c:pt idx="4910">
                        <c:v>12070.625</c:v>
                      </c:pt>
                      <c:pt idx="4911">
                        <c:v>11642.4296875</c:v>
                      </c:pt>
                      <c:pt idx="4912">
                        <c:v>12339.6484375</c:v>
                      </c:pt>
                      <c:pt idx="4913">
                        <c:v>14166.296875</c:v>
                      </c:pt>
                      <c:pt idx="4914">
                        <c:v>11892.01953125</c:v>
                      </c:pt>
                      <c:pt idx="4915">
                        <c:v>11315.92578125</c:v>
                      </c:pt>
                      <c:pt idx="4916">
                        <c:v>11861.69140625</c:v>
                      </c:pt>
                      <c:pt idx="4917">
                        <c:v>12991.6484375</c:v>
                      </c:pt>
                      <c:pt idx="4918">
                        <c:v>14253.2265625</c:v>
                      </c:pt>
                      <c:pt idx="4919">
                        <c:v>13488.71875</c:v>
                      </c:pt>
                      <c:pt idx="4920">
                        <c:v>7095.7734375</c:v>
                      </c:pt>
                      <c:pt idx="4921">
                        <c:v>9366.921875</c:v>
                      </c:pt>
                      <c:pt idx="4922">
                        <c:v>9001.38671875</c:v>
                      </c:pt>
                      <c:pt idx="4923">
                        <c:v>8355.703125</c:v>
                      </c:pt>
                      <c:pt idx="4924">
                        <c:v>9426.2109375</c:v>
                      </c:pt>
                      <c:pt idx="4925">
                        <c:v>9323.23046875</c:v>
                      </c:pt>
                      <c:pt idx="4926">
                        <c:v>8252.84375</c:v>
                      </c:pt>
                      <c:pt idx="4927">
                        <c:v>7909.8125</c:v>
                      </c:pt>
                      <c:pt idx="4928">
                        <c:v>9395.91796875</c:v>
                      </c:pt>
                      <c:pt idx="4929">
                        <c:v>8916.98046875</c:v>
                      </c:pt>
                      <c:pt idx="4930">
                        <c:v>7783.109375</c:v>
                      </c:pt>
                      <c:pt idx="4931">
                        <c:v>7114.8671875</c:v>
                      </c:pt>
                      <c:pt idx="4932">
                        <c:v>6870.28125</c:v>
                      </c:pt>
                      <c:pt idx="4933">
                        <c:v>7748.4453125</c:v>
                      </c:pt>
                      <c:pt idx="4934">
                        <c:v>9417.78125</c:v>
                      </c:pt>
                      <c:pt idx="4935">
                        <c:v>13149.50390625</c:v>
                      </c:pt>
                      <c:pt idx="4936">
                        <c:v>12693.65625</c:v>
                      </c:pt>
                      <c:pt idx="4937">
                        <c:v>12637.7421875</c:v>
                      </c:pt>
                      <c:pt idx="4938">
                        <c:v>11691.30078125</c:v>
                      </c:pt>
                      <c:pt idx="4939">
                        <c:v>12067.04296875</c:v>
                      </c:pt>
                      <c:pt idx="4940">
                        <c:v>12592.33984375</c:v>
                      </c:pt>
                      <c:pt idx="4941">
                        <c:v>10849.78515625</c:v>
                      </c:pt>
                      <c:pt idx="4942">
                        <c:v>8920.890625</c:v>
                      </c:pt>
                      <c:pt idx="4943">
                        <c:v>7659.8984375</c:v>
                      </c:pt>
                      <c:pt idx="4944">
                        <c:v>6881.375</c:v>
                      </c:pt>
                      <c:pt idx="4945">
                        <c:v>8318.53125</c:v>
                      </c:pt>
                      <c:pt idx="4946">
                        <c:v>10603.359375</c:v>
                      </c:pt>
                      <c:pt idx="4947">
                        <c:v>12707.73828125</c:v>
                      </c:pt>
                      <c:pt idx="4948">
                        <c:v>12211.69921875</c:v>
                      </c:pt>
                      <c:pt idx="4949">
                        <c:v>13193.23046875</c:v>
                      </c:pt>
                      <c:pt idx="4950">
                        <c:v>17685.140625</c:v>
                      </c:pt>
                      <c:pt idx="4951">
                        <c:v>17462.56640625</c:v>
                      </c:pt>
                      <c:pt idx="4952">
                        <c:v>16873.8515625</c:v>
                      </c:pt>
                      <c:pt idx="4953">
                        <c:v>17186</c:v>
                      </c:pt>
                      <c:pt idx="4954">
                        <c:v>17732.078125</c:v>
                      </c:pt>
                      <c:pt idx="4955">
                        <c:v>15779.1640625</c:v>
                      </c:pt>
                      <c:pt idx="4956">
                        <c:v>14811.8984375</c:v>
                      </c:pt>
                      <c:pt idx="4957">
                        <c:v>15968.90234375</c:v>
                      </c:pt>
                      <c:pt idx="4958">
                        <c:v>14833.6640625</c:v>
                      </c:pt>
                      <c:pt idx="4959">
                        <c:v>13586.375</c:v>
                      </c:pt>
                      <c:pt idx="4960">
                        <c:v>16817.6640625</c:v>
                      </c:pt>
                      <c:pt idx="4961">
                        <c:v>17555.17578125</c:v>
                      </c:pt>
                      <c:pt idx="4962">
                        <c:v>17500.765625</c:v>
                      </c:pt>
                      <c:pt idx="4963">
                        <c:v>17325.26171875</c:v>
                      </c:pt>
                      <c:pt idx="4964">
                        <c:v>16848.703125</c:v>
                      </c:pt>
                      <c:pt idx="4965">
                        <c:v>12310.80859375</c:v>
                      </c:pt>
                      <c:pt idx="4966">
                        <c:v>11353.1015625</c:v>
                      </c:pt>
                      <c:pt idx="4967">
                        <c:v>11643.2578125</c:v>
                      </c:pt>
                      <c:pt idx="4968">
                        <c:v>12378.59765625</c:v>
                      </c:pt>
                      <c:pt idx="4969">
                        <c:v>10621.1796875</c:v>
                      </c:pt>
                      <c:pt idx="4970">
                        <c:v>9360.21875</c:v>
                      </c:pt>
                      <c:pt idx="4971">
                        <c:v>7735.55078125</c:v>
                      </c:pt>
                      <c:pt idx="4972">
                        <c:v>7041.06640625</c:v>
                      </c:pt>
                      <c:pt idx="4973">
                        <c:v>8655.71484375</c:v>
                      </c:pt>
                      <c:pt idx="4974">
                        <c:v>11406.96875</c:v>
                      </c:pt>
                      <c:pt idx="4975">
                        <c:v>12028.625</c:v>
                      </c:pt>
                      <c:pt idx="4976">
                        <c:v>13060.04296875</c:v>
                      </c:pt>
                      <c:pt idx="4977">
                        <c:v>11003.76171875</c:v>
                      </c:pt>
                      <c:pt idx="4978">
                        <c:v>8028.49609375</c:v>
                      </c:pt>
                      <c:pt idx="4979">
                        <c:v>12753.37109375</c:v>
                      </c:pt>
                      <c:pt idx="4980">
                        <c:v>13849.30859375</c:v>
                      </c:pt>
                      <c:pt idx="4981">
                        <c:v>13795.23828125</c:v>
                      </c:pt>
                      <c:pt idx="4982">
                        <c:v>13653.609375</c:v>
                      </c:pt>
                      <c:pt idx="4983">
                        <c:v>12763.22265625</c:v>
                      </c:pt>
                      <c:pt idx="4984">
                        <c:v>13385.74609375</c:v>
                      </c:pt>
                      <c:pt idx="4985">
                        <c:v>12535.15625</c:v>
                      </c:pt>
                      <c:pt idx="4986">
                        <c:v>13037.34375</c:v>
                      </c:pt>
                      <c:pt idx="4987">
                        <c:v>13384.9765625</c:v>
                      </c:pt>
                      <c:pt idx="4988">
                        <c:v>12642.109375</c:v>
                      </c:pt>
                      <c:pt idx="4989">
                        <c:v>12928.67578125</c:v>
                      </c:pt>
                      <c:pt idx="4990">
                        <c:v>11107.55859375</c:v>
                      </c:pt>
                      <c:pt idx="4991">
                        <c:v>11351.1640625</c:v>
                      </c:pt>
                      <c:pt idx="4992">
                        <c:v>11929.3515625</c:v>
                      </c:pt>
                      <c:pt idx="4993">
                        <c:v>13103.55078125</c:v>
                      </c:pt>
                      <c:pt idx="4994">
                        <c:v>12682.98828125</c:v>
                      </c:pt>
                      <c:pt idx="4995">
                        <c:v>15801.8203125</c:v>
                      </c:pt>
                      <c:pt idx="4996">
                        <c:v>15439.09375</c:v>
                      </c:pt>
                      <c:pt idx="4997">
                        <c:v>14984.9296875</c:v>
                      </c:pt>
                      <c:pt idx="4998">
                        <c:v>15980.1015625</c:v>
                      </c:pt>
                      <c:pt idx="4999">
                        <c:v>15853.234375</c:v>
                      </c:pt>
                      <c:pt idx="5000">
                        <c:v>16840.90625</c:v>
                      </c:pt>
                      <c:pt idx="5001">
                        <c:v>17316.34375</c:v>
                      </c:pt>
                      <c:pt idx="5002">
                        <c:v>15481.3359375</c:v>
                      </c:pt>
                      <c:pt idx="5003">
                        <c:v>13952.203125</c:v>
                      </c:pt>
                      <c:pt idx="5004">
                        <c:v>13827.28125</c:v>
                      </c:pt>
                      <c:pt idx="5005">
                        <c:v>15588.7265625</c:v>
                      </c:pt>
                      <c:pt idx="5006">
                        <c:v>17020.328125</c:v>
                      </c:pt>
                      <c:pt idx="5007">
                        <c:v>16738.84375</c:v>
                      </c:pt>
                      <c:pt idx="5008">
                        <c:v>16572.3359375</c:v>
                      </c:pt>
                      <c:pt idx="5009">
                        <c:v>16159.875</c:v>
                      </c:pt>
                      <c:pt idx="5010">
                        <c:v>13437.671875</c:v>
                      </c:pt>
                      <c:pt idx="5011">
                        <c:v>12012.796875</c:v>
                      </c:pt>
                      <c:pt idx="5012">
                        <c:v>12175.33984375</c:v>
                      </c:pt>
                      <c:pt idx="5013">
                        <c:v>13634.36328125</c:v>
                      </c:pt>
                      <c:pt idx="5014">
                        <c:v>12326.59765625</c:v>
                      </c:pt>
                      <c:pt idx="5015">
                        <c:v>11675.2421875</c:v>
                      </c:pt>
                      <c:pt idx="5016">
                        <c:v>12464.98046875</c:v>
                      </c:pt>
                      <c:pt idx="5017">
                        <c:v>13585.24609375</c:v>
                      </c:pt>
                      <c:pt idx="5018">
                        <c:v>13490.58203125</c:v>
                      </c:pt>
                      <c:pt idx="5019">
                        <c:v>13102.2578125</c:v>
                      </c:pt>
                      <c:pt idx="5020">
                        <c:v>12468.3671875</c:v>
                      </c:pt>
                      <c:pt idx="5021">
                        <c:v>12194.921875</c:v>
                      </c:pt>
                      <c:pt idx="5022">
                        <c:v>13707.16796875</c:v>
                      </c:pt>
                      <c:pt idx="5023">
                        <c:v>13335.6484375</c:v>
                      </c:pt>
                      <c:pt idx="5024">
                        <c:v>13225.26171875</c:v>
                      </c:pt>
                      <c:pt idx="5025">
                        <c:v>14109.3125</c:v>
                      </c:pt>
                      <c:pt idx="5026">
                        <c:v>14555.203125</c:v>
                      </c:pt>
                      <c:pt idx="5027">
                        <c:v>12667.828125</c:v>
                      </c:pt>
                      <c:pt idx="5028">
                        <c:v>11780.47265625</c:v>
                      </c:pt>
                      <c:pt idx="5029">
                        <c:v>10550.50390625</c:v>
                      </c:pt>
                      <c:pt idx="5030">
                        <c:v>10522.23046875</c:v>
                      </c:pt>
                      <c:pt idx="5031">
                        <c:v>12226.578125</c:v>
                      </c:pt>
                      <c:pt idx="5032">
                        <c:v>13437.7265625</c:v>
                      </c:pt>
                      <c:pt idx="5033">
                        <c:v>14675.37890625</c:v>
                      </c:pt>
                      <c:pt idx="5034">
                        <c:v>14684.4140625</c:v>
                      </c:pt>
                      <c:pt idx="5035">
                        <c:v>14557.6875</c:v>
                      </c:pt>
                      <c:pt idx="5036">
                        <c:v>12588.72265625</c:v>
                      </c:pt>
                      <c:pt idx="5037">
                        <c:v>12718.52734375</c:v>
                      </c:pt>
                      <c:pt idx="5038">
                        <c:v>13359.09375</c:v>
                      </c:pt>
                      <c:pt idx="5039">
                        <c:v>13706.7734375</c:v>
                      </c:pt>
                      <c:pt idx="5040">
                        <c:v>15406.28515625</c:v>
                      </c:pt>
                      <c:pt idx="5041">
                        <c:v>14456.56640625</c:v>
                      </c:pt>
                      <c:pt idx="5042">
                        <c:v>14346.9296875</c:v>
                      </c:pt>
                      <c:pt idx="5043">
                        <c:v>13852.27734375</c:v>
                      </c:pt>
                      <c:pt idx="5044">
                        <c:v>13530.578125</c:v>
                      </c:pt>
                      <c:pt idx="5045">
                        <c:v>14023.04296875</c:v>
                      </c:pt>
                      <c:pt idx="5046">
                        <c:v>13879.58984375</c:v>
                      </c:pt>
                      <c:pt idx="5047">
                        <c:v>14187.3359375</c:v>
                      </c:pt>
                      <c:pt idx="5048">
                        <c:v>13254.86328125</c:v>
                      </c:pt>
                      <c:pt idx="5049">
                        <c:v>12555.1171875</c:v>
                      </c:pt>
                      <c:pt idx="5050">
                        <c:v>13967.89453125</c:v>
                      </c:pt>
                      <c:pt idx="5051">
                        <c:v>13975.91796875</c:v>
                      </c:pt>
                      <c:pt idx="5052">
                        <c:v>15099.9765625</c:v>
                      </c:pt>
                      <c:pt idx="5053">
                        <c:v>14628.484375</c:v>
                      </c:pt>
                      <c:pt idx="5054">
                        <c:v>14567.51171875</c:v>
                      </c:pt>
                      <c:pt idx="5055">
                        <c:v>17197.86328125</c:v>
                      </c:pt>
                      <c:pt idx="5056">
                        <c:v>17240.890625</c:v>
                      </c:pt>
                      <c:pt idx="5057">
                        <c:v>16813.76953125</c:v>
                      </c:pt>
                      <c:pt idx="5058">
                        <c:v>15753.50390625</c:v>
                      </c:pt>
                      <c:pt idx="5059">
                        <c:v>14336.98828125</c:v>
                      </c:pt>
                      <c:pt idx="5060">
                        <c:v>14877.88671875</c:v>
                      </c:pt>
                      <c:pt idx="5061">
                        <c:v>16529.55859375</c:v>
                      </c:pt>
                      <c:pt idx="5062">
                        <c:v>16020.88671875</c:v>
                      </c:pt>
                      <c:pt idx="5063">
                        <c:v>14801.09765625</c:v>
                      </c:pt>
                      <c:pt idx="5064">
                        <c:v>14036.125</c:v>
                      </c:pt>
                      <c:pt idx="5065">
                        <c:v>17579.3125</c:v>
                      </c:pt>
                      <c:pt idx="5066">
                        <c:v>14386.37109375</c:v>
                      </c:pt>
                      <c:pt idx="5067">
                        <c:v>13925.0390625</c:v>
                      </c:pt>
                      <c:pt idx="5068">
                        <c:v>15898.28125</c:v>
                      </c:pt>
                      <c:pt idx="5069">
                        <c:v>16764.19921875</c:v>
                      </c:pt>
                      <c:pt idx="5070">
                        <c:v>15649.13671875</c:v>
                      </c:pt>
                      <c:pt idx="5071">
                        <c:v>15387.1875</c:v>
                      </c:pt>
                      <c:pt idx="5072">
                        <c:v>15701.515625</c:v>
                      </c:pt>
                      <c:pt idx="5073">
                        <c:v>14231.734375</c:v>
                      </c:pt>
                      <c:pt idx="5074">
                        <c:v>12584.9375</c:v>
                      </c:pt>
                      <c:pt idx="5075">
                        <c:v>11586.30078125</c:v>
                      </c:pt>
                      <c:pt idx="5076">
                        <c:v>12455.015625</c:v>
                      </c:pt>
                      <c:pt idx="5077">
                        <c:v>15347.91015625</c:v>
                      </c:pt>
                      <c:pt idx="5078">
                        <c:v>15139.41015625</c:v>
                      </c:pt>
                      <c:pt idx="5079">
                        <c:v>15605.234375</c:v>
                      </c:pt>
                      <c:pt idx="5080">
                        <c:v>14669.82421875</c:v>
                      </c:pt>
                      <c:pt idx="5081">
                        <c:v>13479.69921875</c:v>
                      </c:pt>
                      <c:pt idx="5082">
                        <c:v>13071.1796875</c:v>
                      </c:pt>
                      <c:pt idx="5083">
                        <c:v>15679.0078125</c:v>
                      </c:pt>
                      <c:pt idx="5084">
                        <c:v>14273.3046875</c:v>
                      </c:pt>
                      <c:pt idx="5085">
                        <c:v>11664.609375</c:v>
                      </c:pt>
                      <c:pt idx="5086">
                        <c:v>11458.3984375</c:v>
                      </c:pt>
                      <c:pt idx="5087">
                        <c:v>12313.203125</c:v>
                      </c:pt>
                      <c:pt idx="5088">
                        <c:v>10969.421875</c:v>
                      </c:pt>
                      <c:pt idx="5089">
                        <c:v>9887.37109375</c:v>
                      </c:pt>
                      <c:pt idx="5090">
                        <c:v>8473.5234375</c:v>
                      </c:pt>
                      <c:pt idx="5091">
                        <c:v>7099.875</c:v>
                      </c:pt>
                      <c:pt idx="5092">
                        <c:v>7593.23046875</c:v>
                      </c:pt>
                      <c:pt idx="5093">
                        <c:v>10177.6015625</c:v>
                      </c:pt>
                      <c:pt idx="5094">
                        <c:v>9357.234375</c:v>
                      </c:pt>
                      <c:pt idx="5095">
                        <c:v>10837.78515625</c:v>
                      </c:pt>
                      <c:pt idx="5096">
                        <c:v>12040.53125</c:v>
                      </c:pt>
                      <c:pt idx="5097">
                        <c:v>10255.8359375</c:v>
                      </c:pt>
                      <c:pt idx="5098">
                        <c:v>12406.6875</c:v>
                      </c:pt>
                      <c:pt idx="5099">
                        <c:v>12034.25390625</c:v>
                      </c:pt>
                      <c:pt idx="5100">
                        <c:v>10311.0234375</c:v>
                      </c:pt>
                      <c:pt idx="5101">
                        <c:v>12360.671875</c:v>
                      </c:pt>
                      <c:pt idx="5102">
                        <c:v>12123.359375</c:v>
                      </c:pt>
                      <c:pt idx="5103">
                        <c:v>10335.2578125</c:v>
                      </c:pt>
                      <c:pt idx="5104">
                        <c:v>7563.1328125</c:v>
                      </c:pt>
                      <c:pt idx="5105">
                        <c:v>6495.234375</c:v>
                      </c:pt>
                      <c:pt idx="5106">
                        <c:v>8775.0859375</c:v>
                      </c:pt>
                      <c:pt idx="5107">
                        <c:v>11305.24609375</c:v>
                      </c:pt>
                      <c:pt idx="5108">
                        <c:v>11649.390625</c:v>
                      </c:pt>
                      <c:pt idx="5109">
                        <c:v>10298.4375</c:v>
                      </c:pt>
                      <c:pt idx="5110">
                        <c:v>9950.52734375</c:v>
                      </c:pt>
                      <c:pt idx="5111">
                        <c:v>9130.765625</c:v>
                      </c:pt>
                      <c:pt idx="5112">
                        <c:v>11160.1328125</c:v>
                      </c:pt>
                      <c:pt idx="5113">
                        <c:v>11845.515625</c:v>
                      </c:pt>
                      <c:pt idx="5114">
                        <c:v>11046.99609375</c:v>
                      </c:pt>
                      <c:pt idx="5115">
                        <c:v>11584.3671875</c:v>
                      </c:pt>
                      <c:pt idx="5116">
                        <c:v>11295.3671875</c:v>
                      </c:pt>
                      <c:pt idx="5117">
                        <c:v>9389.4375</c:v>
                      </c:pt>
                      <c:pt idx="5118">
                        <c:v>9966.82421875</c:v>
                      </c:pt>
                      <c:pt idx="5119">
                        <c:v>9773.5390625</c:v>
                      </c:pt>
                      <c:pt idx="5120">
                        <c:v>9238.4296875</c:v>
                      </c:pt>
                      <c:pt idx="5121">
                        <c:v>9136.41796875</c:v>
                      </c:pt>
                      <c:pt idx="5122">
                        <c:v>11403.5234375</c:v>
                      </c:pt>
                      <c:pt idx="5123">
                        <c:v>10817.6171875</c:v>
                      </c:pt>
                      <c:pt idx="5124">
                        <c:v>9242.51953125</c:v>
                      </c:pt>
                      <c:pt idx="5125">
                        <c:v>9647.71484375</c:v>
                      </c:pt>
                      <c:pt idx="5126">
                        <c:v>10989.40625</c:v>
                      </c:pt>
                      <c:pt idx="5127">
                        <c:v>9723.56640625</c:v>
                      </c:pt>
                      <c:pt idx="5128">
                        <c:v>10219.9375</c:v>
                      </c:pt>
                      <c:pt idx="5129">
                        <c:v>9616.55078125</c:v>
                      </c:pt>
                      <c:pt idx="5130">
                        <c:v>12730.87109375</c:v>
                      </c:pt>
                      <c:pt idx="5131">
                        <c:v>13078.328125</c:v>
                      </c:pt>
                      <c:pt idx="5132">
                        <c:v>12492.55078125</c:v>
                      </c:pt>
                      <c:pt idx="5133">
                        <c:v>13227.921875</c:v>
                      </c:pt>
                      <c:pt idx="5134">
                        <c:v>12836.92578125</c:v>
                      </c:pt>
                      <c:pt idx="5135">
                        <c:v>12442.35546875</c:v>
                      </c:pt>
                      <c:pt idx="5136">
                        <c:v>11594.1953125</c:v>
                      </c:pt>
                      <c:pt idx="5137">
                        <c:v>10846.1953125</c:v>
                      </c:pt>
                      <c:pt idx="5138">
                        <c:v>11969.3515625</c:v>
                      </c:pt>
                      <c:pt idx="5139">
                        <c:v>12399.26171875</c:v>
                      </c:pt>
                      <c:pt idx="5140">
                        <c:v>13194.546875</c:v>
                      </c:pt>
                      <c:pt idx="5141">
                        <c:v>12382.328125</c:v>
                      </c:pt>
                      <c:pt idx="5142">
                        <c:v>11756.81640625</c:v>
                      </c:pt>
                      <c:pt idx="5143">
                        <c:v>12361.0234375</c:v>
                      </c:pt>
                      <c:pt idx="5144">
                        <c:v>13228.4453125</c:v>
                      </c:pt>
                      <c:pt idx="5145">
                        <c:v>17526.12109375</c:v>
                      </c:pt>
                      <c:pt idx="5146">
                        <c:v>16387.15234375</c:v>
                      </c:pt>
                      <c:pt idx="5147">
                        <c:v>16318.40625</c:v>
                      </c:pt>
                      <c:pt idx="5148">
                        <c:v>16816.65234375</c:v>
                      </c:pt>
                      <c:pt idx="5149">
                        <c:v>17410.75</c:v>
                      </c:pt>
                      <c:pt idx="5150">
                        <c:v>17509.765625</c:v>
                      </c:pt>
                      <c:pt idx="5151">
                        <c:v>17214.41796875</c:v>
                      </c:pt>
                      <c:pt idx="5152">
                        <c:v>16029.42578125</c:v>
                      </c:pt>
                      <c:pt idx="5153">
                        <c:v>15875.375</c:v>
                      </c:pt>
                      <c:pt idx="5154">
                        <c:v>17272.21875</c:v>
                      </c:pt>
                      <c:pt idx="5155">
                        <c:v>17443.734375</c:v>
                      </c:pt>
                      <c:pt idx="5156">
                        <c:v>15130.3671875</c:v>
                      </c:pt>
                      <c:pt idx="5157">
                        <c:v>13973.5078125</c:v>
                      </c:pt>
                      <c:pt idx="5158">
                        <c:v>14652.15234375</c:v>
                      </c:pt>
                      <c:pt idx="5159">
                        <c:v>17431.8046875</c:v>
                      </c:pt>
                      <c:pt idx="5160">
                        <c:v>16975.421875</c:v>
                      </c:pt>
                      <c:pt idx="5161">
                        <c:v>17519.20703125</c:v>
                      </c:pt>
                      <c:pt idx="5162">
                        <c:v>17408.56640625</c:v>
                      </c:pt>
                      <c:pt idx="5163">
                        <c:v>16593.65625</c:v>
                      </c:pt>
                      <c:pt idx="5164">
                        <c:v>14757.08984375</c:v>
                      </c:pt>
                      <c:pt idx="5165">
                        <c:v>15099.1796875</c:v>
                      </c:pt>
                      <c:pt idx="5166">
                        <c:v>16977.1484375</c:v>
                      </c:pt>
                      <c:pt idx="5167">
                        <c:v>16032.3515625</c:v>
                      </c:pt>
                      <c:pt idx="5168">
                        <c:v>16866.671875</c:v>
                      </c:pt>
                      <c:pt idx="5169">
                        <c:v>16006.671875</c:v>
                      </c:pt>
                      <c:pt idx="5170">
                        <c:v>16484.109375</c:v>
                      </c:pt>
                      <c:pt idx="5171">
                        <c:v>15233.7109375</c:v>
                      </c:pt>
                      <c:pt idx="5172">
                        <c:v>12413.3671875</c:v>
                      </c:pt>
                      <c:pt idx="5173">
                        <c:v>16901.453125</c:v>
                      </c:pt>
                      <c:pt idx="5174">
                        <c:v>17521.03515625</c:v>
                      </c:pt>
                      <c:pt idx="5175">
                        <c:v>16055.79296875</c:v>
                      </c:pt>
                      <c:pt idx="5176">
                        <c:v>15906.65234375</c:v>
                      </c:pt>
                      <c:pt idx="5177">
                        <c:v>15426.58203125</c:v>
                      </c:pt>
                      <c:pt idx="5178">
                        <c:v>13025.28125</c:v>
                      </c:pt>
                      <c:pt idx="5179">
                        <c:v>13108.76171875</c:v>
                      </c:pt>
                      <c:pt idx="5180">
                        <c:v>12497.6015625</c:v>
                      </c:pt>
                      <c:pt idx="5181">
                        <c:v>13789.8203125</c:v>
                      </c:pt>
                      <c:pt idx="5182">
                        <c:v>14705.1484375</c:v>
                      </c:pt>
                      <c:pt idx="5183">
                        <c:v>13171.67578125</c:v>
                      </c:pt>
                      <c:pt idx="5184">
                        <c:v>13788.92578125</c:v>
                      </c:pt>
                      <c:pt idx="5185">
                        <c:v>15562.83984375</c:v>
                      </c:pt>
                      <c:pt idx="5186">
                        <c:v>15860.78125</c:v>
                      </c:pt>
                      <c:pt idx="5187">
                        <c:v>15421.0859375</c:v>
                      </c:pt>
                      <c:pt idx="5188">
                        <c:v>13304.2578125</c:v>
                      </c:pt>
                      <c:pt idx="5189">
                        <c:v>13458.234375</c:v>
                      </c:pt>
                      <c:pt idx="5190">
                        <c:v>13559.7734375</c:v>
                      </c:pt>
                      <c:pt idx="5191">
                        <c:v>13513.6875</c:v>
                      </c:pt>
                      <c:pt idx="5192">
                        <c:v>10530.921875</c:v>
                      </c:pt>
                      <c:pt idx="5193">
                        <c:v>8290.546875</c:v>
                      </c:pt>
                      <c:pt idx="5194">
                        <c:v>8223.5390625</c:v>
                      </c:pt>
                      <c:pt idx="5195">
                        <c:v>10098</c:v>
                      </c:pt>
                      <c:pt idx="5196">
                        <c:v>13687.80859375</c:v>
                      </c:pt>
                      <c:pt idx="5197">
                        <c:v>12833.3671875</c:v>
                      </c:pt>
                      <c:pt idx="5198">
                        <c:v>12448.84375</c:v>
                      </c:pt>
                      <c:pt idx="5199">
                        <c:v>13136.58984375</c:v>
                      </c:pt>
                      <c:pt idx="5200">
                        <c:v>12723.3046875</c:v>
                      </c:pt>
                      <c:pt idx="5201">
                        <c:v>10303.1171875</c:v>
                      </c:pt>
                      <c:pt idx="5202">
                        <c:v>8738.3515625</c:v>
                      </c:pt>
                      <c:pt idx="5203">
                        <c:v>13188.8359375</c:v>
                      </c:pt>
                      <c:pt idx="5204">
                        <c:v>11698.1171875</c:v>
                      </c:pt>
                      <c:pt idx="5205">
                        <c:v>8618.53125</c:v>
                      </c:pt>
                      <c:pt idx="5206">
                        <c:v>8200.2890625</c:v>
                      </c:pt>
                      <c:pt idx="5207">
                        <c:v>9872.73046875</c:v>
                      </c:pt>
                      <c:pt idx="5208">
                        <c:v>9296.94140625</c:v>
                      </c:pt>
                      <c:pt idx="5209">
                        <c:v>10238.51953125</c:v>
                      </c:pt>
                      <c:pt idx="5210">
                        <c:v>10130.3359375</c:v>
                      </c:pt>
                      <c:pt idx="5211">
                        <c:v>10372.453125</c:v>
                      </c:pt>
                      <c:pt idx="5212">
                        <c:v>10234.27734375</c:v>
                      </c:pt>
                      <c:pt idx="5213">
                        <c:v>8052.875</c:v>
                      </c:pt>
                      <c:pt idx="5214">
                        <c:v>7292.1015625</c:v>
                      </c:pt>
                      <c:pt idx="5215">
                        <c:v>9680.0625</c:v>
                      </c:pt>
                      <c:pt idx="5216">
                        <c:v>7977.09765625</c:v>
                      </c:pt>
                      <c:pt idx="5217">
                        <c:v>8162.71484375</c:v>
                      </c:pt>
                      <c:pt idx="5218">
                        <c:v>8855.1015625</c:v>
                      </c:pt>
                      <c:pt idx="5219">
                        <c:v>10640.46484375</c:v>
                      </c:pt>
                      <c:pt idx="5220">
                        <c:v>15347.375</c:v>
                      </c:pt>
                      <c:pt idx="5221">
                        <c:v>15026.8359375</c:v>
                      </c:pt>
                      <c:pt idx="5222">
                        <c:v>14129.89453125</c:v>
                      </c:pt>
                      <c:pt idx="5223">
                        <c:v>12700.28515625</c:v>
                      </c:pt>
                      <c:pt idx="5224">
                        <c:v>11633.19140625</c:v>
                      </c:pt>
                      <c:pt idx="5225">
                        <c:v>11291.83984375</c:v>
                      </c:pt>
                      <c:pt idx="5226">
                        <c:v>13392.109375</c:v>
                      </c:pt>
                      <c:pt idx="5227">
                        <c:v>14770.3515625</c:v>
                      </c:pt>
                      <c:pt idx="5228">
                        <c:v>14400.7578125</c:v>
                      </c:pt>
                      <c:pt idx="5229">
                        <c:v>14762.11328125</c:v>
                      </c:pt>
                      <c:pt idx="5230">
                        <c:v>15471.06640625</c:v>
                      </c:pt>
                      <c:pt idx="5231">
                        <c:v>13549.1328125</c:v>
                      </c:pt>
                      <c:pt idx="5232">
                        <c:v>13707.40234375</c:v>
                      </c:pt>
                      <c:pt idx="5233">
                        <c:v>15287.63671875</c:v>
                      </c:pt>
                      <c:pt idx="5234">
                        <c:v>12309.98828125</c:v>
                      </c:pt>
                      <c:pt idx="5235">
                        <c:v>13493.65625</c:v>
                      </c:pt>
                      <c:pt idx="5236">
                        <c:v>9340.11328125</c:v>
                      </c:pt>
                      <c:pt idx="5237">
                        <c:v>13551.5703125</c:v>
                      </c:pt>
                      <c:pt idx="5238">
                        <c:v>12256.6875</c:v>
                      </c:pt>
                      <c:pt idx="5239">
                        <c:v>11309.625</c:v>
                      </c:pt>
                      <c:pt idx="5240">
                        <c:v>10238.99609375</c:v>
                      </c:pt>
                      <c:pt idx="5241">
                        <c:v>11274.93359375</c:v>
                      </c:pt>
                      <c:pt idx="5242">
                        <c:v>14236.734375</c:v>
                      </c:pt>
                      <c:pt idx="5243">
                        <c:v>14157.46484375</c:v>
                      </c:pt>
                      <c:pt idx="5244">
                        <c:v>9785.07421875</c:v>
                      </c:pt>
                      <c:pt idx="5245">
                        <c:v>6959.171875</c:v>
                      </c:pt>
                      <c:pt idx="5246">
                        <c:v>12739.9765625</c:v>
                      </c:pt>
                      <c:pt idx="5247">
                        <c:v>10539.09375</c:v>
                      </c:pt>
                      <c:pt idx="5248">
                        <c:v>9799.30859375</c:v>
                      </c:pt>
                      <c:pt idx="5249">
                        <c:v>10977.14453125</c:v>
                      </c:pt>
                      <c:pt idx="5250">
                        <c:v>16459.1953125</c:v>
                      </c:pt>
                      <c:pt idx="5251">
                        <c:v>16048.046875</c:v>
                      </c:pt>
                      <c:pt idx="5252">
                        <c:v>15803.6640625</c:v>
                      </c:pt>
                      <c:pt idx="5253">
                        <c:v>11988.34375</c:v>
                      </c:pt>
                      <c:pt idx="5254">
                        <c:v>12066.15625</c:v>
                      </c:pt>
                      <c:pt idx="5255">
                        <c:v>13209.8984375</c:v>
                      </c:pt>
                      <c:pt idx="5256">
                        <c:v>15114.3046875</c:v>
                      </c:pt>
                      <c:pt idx="5257">
                        <c:v>16827.2109375</c:v>
                      </c:pt>
                      <c:pt idx="5258">
                        <c:v>17633.2265625</c:v>
                      </c:pt>
                      <c:pt idx="5259">
                        <c:v>16418.6171875</c:v>
                      </c:pt>
                      <c:pt idx="5260">
                        <c:v>16246.953125</c:v>
                      </c:pt>
                      <c:pt idx="5261">
                        <c:v>17018.578125</c:v>
                      </c:pt>
                      <c:pt idx="5262">
                        <c:v>16080.328125</c:v>
                      </c:pt>
                      <c:pt idx="5263">
                        <c:v>13025.09375</c:v>
                      </c:pt>
                      <c:pt idx="5264">
                        <c:v>12488.921875</c:v>
                      </c:pt>
                      <c:pt idx="5265">
                        <c:v>13284.62109375</c:v>
                      </c:pt>
                      <c:pt idx="5266">
                        <c:v>12944.234375</c:v>
                      </c:pt>
                      <c:pt idx="5267">
                        <c:v>13304.62890625</c:v>
                      </c:pt>
                      <c:pt idx="5268">
                        <c:v>12720.71484375</c:v>
                      </c:pt>
                      <c:pt idx="5269">
                        <c:v>10630.33984375</c:v>
                      </c:pt>
                      <c:pt idx="5270">
                        <c:v>10069.21484375</c:v>
                      </c:pt>
                      <c:pt idx="5271">
                        <c:v>13496.3359375</c:v>
                      </c:pt>
                      <c:pt idx="5272">
                        <c:v>13732.796875</c:v>
                      </c:pt>
                      <c:pt idx="5273">
                        <c:v>11995.3125</c:v>
                      </c:pt>
                      <c:pt idx="5274">
                        <c:v>9925.7578125</c:v>
                      </c:pt>
                      <c:pt idx="5275">
                        <c:v>9616.9375</c:v>
                      </c:pt>
                      <c:pt idx="5276">
                        <c:v>10853.359375</c:v>
                      </c:pt>
                      <c:pt idx="5277">
                        <c:v>13478.609375</c:v>
                      </c:pt>
                      <c:pt idx="5278">
                        <c:v>13852.359375</c:v>
                      </c:pt>
                      <c:pt idx="5279">
                        <c:v>13427.5234375</c:v>
                      </c:pt>
                      <c:pt idx="5280">
                        <c:v>12880.015625</c:v>
                      </c:pt>
                      <c:pt idx="5281">
                        <c:v>12177.76953125</c:v>
                      </c:pt>
                      <c:pt idx="5282">
                        <c:v>12028.234375</c:v>
                      </c:pt>
                      <c:pt idx="5283">
                        <c:v>12355.5390625</c:v>
                      </c:pt>
                      <c:pt idx="5284">
                        <c:v>11966.3203125</c:v>
                      </c:pt>
                      <c:pt idx="5285">
                        <c:v>12311.53515625</c:v>
                      </c:pt>
                      <c:pt idx="5286">
                        <c:v>11493.859375</c:v>
                      </c:pt>
                      <c:pt idx="5287">
                        <c:v>9501.83984375</c:v>
                      </c:pt>
                      <c:pt idx="5288">
                        <c:v>12012.046875</c:v>
                      </c:pt>
                      <c:pt idx="5289">
                        <c:v>12601.44140625</c:v>
                      </c:pt>
                      <c:pt idx="5290">
                        <c:v>11934.6796875</c:v>
                      </c:pt>
                      <c:pt idx="5291">
                        <c:v>11162.0546875</c:v>
                      </c:pt>
                      <c:pt idx="5292">
                        <c:v>11296.73828125</c:v>
                      </c:pt>
                      <c:pt idx="5293">
                        <c:v>12234.63671875</c:v>
                      </c:pt>
                      <c:pt idx="5294">
                        <c:v>12582.3125</c:v>
                      </c:pt>
                      <c:pt idx="5295">
                        <c:v>13015.5390625</c:v>
                      </c:pt>
                      <c:pt idx="5296">
                        <c:v>13021.55859375</c:v>
                      </c:pt>
                      <c:pt idx="5297">
                        <c:v>12350.609375</c:v>
                      </c:pt>
                      <c:pt idx="5298">
                        <c:v>12987.3125</c:v>
                      </c:pt>
                      <c:pt idx="5299">
                        <c:v>13127.53125</c:v>
                      </c:pt>
                      <c:pt idx="5300">
                        <c:v>13224.07421875</c:v>
                      </c:pt>
                      <c:pt idx="5301">
                        <c:v>12210.3515625</c:v>
                      </c:pt>
                      <c:pt idx="5302">
                        <c:v>11082.5546875</c:v>
                      </c:pt>
                      <c:pt idx="5303">
                        <c:v>12413.9765625</c:v>
                      </c:pt>
                      <c:pt idx="5304">
                        <c:v>11271.08984375</c:v>
                      </c:pt>
                      <c:pt idx="5305">
                        <c:v>10116.06640625</c:v>
                      </c:pt>
                      <c:pt idx="5306">
                        <c:v>12987.1015625</c:v>
                      </c:pt>
                      <c:pt idx="5307">
                        <c:v>12791.04296875</c:v>
                      </c:pt>
                      <c:pt idx="5308">
                        <c:v>12346.71484375</c:v>
                      </c:pt>
                      <c:pt idx="5309">
                        <c:v>12137.6640625</c:v>
                      </c:pt>
                      <c:pt idx="5310">
                        <c:v>13880.203125</c:v>
                      </c:pt>
                      <c:pt idx="5311">
                        <c:v>13969.953125</c:v>
                      </c:pt>
                      <c:pt idx="5312">
                        <c:v>13078.25</c:v>
                      </c:pt>
                      <c:pt idx="5313">
                        <c:v>11822.1328125</c:v>
                      </c:pt>
                      <c:pt idx="5314">
                        <c:v>10722.6875</c:v>
                      </c:pt>
                      <c:pt idx="5315">
                        <c:v>10839.6171875</c:v>
                      </c:pt>
                      <c:pt idx="5316">
                        <c:v>13098.1171875</c:v>
                      </c:pt>
                      <c:pt idx="5317">
                        <c:v>12403.5078125</c:v>
                      </c:pt>
                      <c:pt idx="5318">
                        <c:v>11829.453125</c:v>
                      </c:pt>
                      <c:pt idx="5319">
                        <c:v>12320.015625</c:v>
                      </c:pt>
                      <c:pt idx="5320">
                        <c:v>13217.96875</c:v>
                      </c:pt>
                      <c:pt idx="5321">
                        <c:v>13164.8828125</c:v>
                      </c:pt>
                      <c:pt idx="5322">
                        <c:v>14107.828125</c:v>
                      </c:pt>
                      <c:pt idx="5323">
                        <c:v>11395.7265625</c:v>
                      </c:pt>
                      <c:pt idx="5324">
                        <c:v>13946.28125</c:v>
                      </c:pt>
                      <c:pt idx="5325">
                        <c:v>11566.734375</c:v>
                      </c:pt>
                      <c:pt idx="5326">
                        <c:v>10239.21484375</c:v>
                      </c:pt>
                      <c:pt idx="5327">
                        <c:v>12071.6953125</c:v>
                      </c:pt>
                      <c:pt idx="5328">
                        <c:v>11123.96875</c:v>
                      </c:pt>
                      <c:pt idx="5329">
                        <c:v>12144.3203125</c:v>
                      </c:pt>
                      <c:pt idx="5330">
                        <c:v>11906.09375</c:v>
                      </c:pt>
                      <c:pt idx="5331">
                        <c:v>12161.2734375</c:v>
                      </c:pt>
                      <c:pt idx="5332">
                        <c:v>11441.3359375</c:v>
                      </c:pt>
                      <c:pt idx="5333">
                        <c:v>9882.32421875</c:v>
                      </c:pt>
                      <c:pt idx="5334">
                        <c:v>11724.19140625</c:v>
                      </c:pt>
                      <c:pt idx="5335">
                        <c:v>9696.1875</c:v>
                      </c:pt>
                      <c:pt idx="5336">
                        <c:v>7759.67578125</c:v>
                      </c:pt>
                      <c:pt idx="5337">
                        <c:v>8490.08984375</c:v>
                      </c:pt>
                      <c:pt idx="5338">
                        <c:v>8281.46875</c:v>
                      </c:pt>
                      <c:pt idx="5339">
                        <c:v>10074.50390625</c:v>
                      </c:pt>
                      <c:pt idx="5340">
                        <c:v>10399.7265625</c:v>
                      </c:pt>
                      <c:pt idx="5341">
                        <c:v>9354.2265625</c:v>
                      </c:pt>
                      <c:pt idx="5342">
                        <c:v>7133.8125</c:v>
                      </c:pt>
                      <c:pt idx="5343">
                        <c:v>6837.5859375</c:v>
                      </c:pt>
                      <c:pt idx="5344">
                        <c:v>7917.25</c:v>
                      </c:pt>
                      <c:pt idx="5345">
                        <c:v>9784.1640625</c:v>
                      </c:pt>
                      <c:pt idx="5346">
                        <c:v>10171.7890625</c:v>
                      </c:pt>
                      <c:pt idx="5347">
                        <c:v>10062.9375</c:v>
                      </c:pt>
                      <c:pt idx="5348">
                        <c:v>10173.765625</c:v>
                      </c:pt>
                      <c:pt idx="5349">
                        <c:v>10053.9140625</c:v>
                      </c:pt>
                      <c:pt idx="5350">
                        <c:v>8353.6640625</c:v>
                      </c:pt>
                      <c:pt idx="5351">
                        <c:v>6195.4609375</c:v>
                      </c:pt>
                      <c:pt idx="5352">
                        <c:v>10116.640625</c:v>
                      </c:pt>
                      <c:pt idx="5353">
                        <c:v>10251.6484375</c:v>
                      </c:pt>
                      <c:pt idx="5354">
                        <c:v>9193.2578125</c:v>
                      </c:pt>
                      <c:pt idx="5355">
                        <c:v>10089.4140625</c:v>
                      </c:pt>
                      <c:pt idx="5356">
                        <c:v>9424.43359375</c:v>
                      </c:pt>
                      <c:pt idx="5357">
                        <c:v>8923.2578125</c:v>
                      </c:pt>
                      <c:pt idx="5358">
                        <c:v>10019.328125</c:v>
                      </c:pt>
                      <c:pt idx="5359">
                        <c:v>11171.0390625</c:v>
                      </c:pt>
                      <c:pt idx="5360">
                        <c:v>9938.31640625</c:v>
                      </c:pt>
                      <c:pt idx="5361">
                        <c:v>8830.640625</c:v>
                      </c:pt>
                      <c:pt idx="5362">
                        <c:v>8269.77734375</c:v>
                      </c:pt>
                      <c:pt idx="5363">
                        <c:v>7922.890625</c:v>
                      </c:pt>
                      <c:pt idx="5364">
                        <c:v>9299.64453125</c:v>
                      </c:pt>
                      <c:pt idx="5365">
                        <c:v>10890.40625</c:v>
                      </c:pt>
                      <c:pt idx="5366">
                        <c:v>10859.2265625</c:v>
                      </c:pt>
                      <c:pt idx="5367">
                        <c:v>9943.92578125</c:v>
                      </c:pt>
                      <c:pt idx="5368">
                        <c:v>9424.30859375</c:v>
                      </c:pt>
                      <c:pt idx="5369">
                        <c:v>10592.66796875</c:v>
                      </c:pt>
                      <c:pt idx="5370">
                        <c:v>12012.90625</c:v>
                      </c:pt>
                      <c:pt idx="5371">
                        <c:v>11815.984375</c:v>
                      </c:pt>
                      <c:pt idx="5372">
                        <c:v>14208.8359375</c:v>
                      </c:pt>
                      <c:pt idx="5373">
                        <c:v>14088.9375</c:v>
                      </c:pt>
                      <c:pt idx="5374">
                        <c:v>14225.34375</c:v>
                      </c:pt>
                      <c:pt idx="5375">
                        <c:v>13640.98046875</c:v>
                      </c:pt>
                      <c:pt idx="5376">
                        <c:v>9607.73046875</c:v>
                      </c:pt>
                      <c:pt idx="5377">
                        <c:v>9150.51171875</c:v>
                      </c:pt>
                      <c:pt idx="5378">
                        <c:v>12392.86328125</c:v>
                      </c:pt>
                      <c:pt idx="5379">
                        <c:v>10557.8203125</c:v>
                      </c:pt>
                      <c:pt idx="5380">
                        <c:v>10727.87890625</c:v>
                      </c:pt>
                      <c:pt idx="5381">
                        <c:v>13991.70703125</c:v>
                      </c:pt>
                      <c:pt idx="5382">
                        <c:v>14144.96484375</c:v>
                      </c:pt>
                      <c:pt idx="5383">
                        <c:v>13022.5625</c:v>
                      </c:pt>
                      <c:pt idx="5384">
                        <c:v>13671.9453125</c:v>
                      </c:pt>
                      <c:pt idx="5385">
                        <c:v>9397.7109375</c:v>
                      </c:pt>
                      <c:pt idx="5386">
                        <c:v>7372.140625</c:v>
                      </c:pt>
                      <c:pt idx="5387">
                        <c:v>9026</c:v>
                      </c:pt>
                      <c:pt idx="5388">
                        <c:v>8928.46875</c:v>
                      </c:pt>
                      <c:pt idx="5389">
                        <c:v>9961.0078125</c:v>
                      </c:pt>
                      <c:pt idx="5390">
                        <c:v>11511.765625</c:v>
                      </c:pt>
                      <c:pt idx="5391">
                        <c:v>8618.6328125</c:v>
                      </c:pt>
                      <c:pt idx="5392">
                        <c:v>8143.796875</c:v>
                      </c:pt>
                      <c:pt idx="5393">
                        <c:v>10352.765625</c:v>
                      </c:pt>
                      <c:pt idx="5394">
                        <c:v>8926.203125</c:v>
                      </c:pt>
                      <c:pt idx="5395">
                        <c:v>6673.65234375</c:v>
                      </c:pt>
                      <c:pt idx="5396">
                        <c:v>8307.27734375</c:v>
                      </c:pt>
                      <c:pt idx="5397">
                        <c:v>11016.81640625</c:v>
                      </c:pt>
                      <c:pt idx="5398">
                        <c:v>10365.0625</c:v>
                      </c:pt>
                      <c:pt idx="5399">
                        <c:v>10934.73046875</c:v>
                      </c:pt>
                      <c:pt idx="5400">
                        <c:v>13787.3671875</c:v>
                      </c:pt>
                      <c:pt idx="5401">
                        <c:v>14126.42578125</c:v>
                      </c:pt>
                      <c:pt idx="5402">
                        <c:v>14534.8515625</c:v>
                      </c:pt>
                      <c:pt idx="5403">
                        <c:v>14071.01953125</c:v>
                      </c:pt>
                      <c:pt idx="5404">
                        <c:v>12655.8046875</c:v>
                      </c:pt>
                      <c:pt idx="5405">
                        <c:v>13759.046875</c:v>
                      </c:pt>
                      <c:pt idx="5406">
                        <c:v>14497.48046875</c:v>
                      </c:pt>
                      <c:pt idx="5407">
                        <c:v>13226.12109375</c:v>
                      </c:pt>
                      <c:pt idx="5408">
                        <c:v>10992.2578125</c:v>
                      </c:pt>
                      <c:pt idx="5409">
                        <c:v>11002.41015625</c:v>
                      </c:pt>
                      <c:pt idx="5410">
                        <c:v>14443.5234375</c:v>
                      </c:pt>
                      <c:pt idx="5411">
                        <c:v>11885.59765625</c:v>
                      </c:pt>
                      <c:pt idx="5412">
                        <c:v>10882.078125</c:v>
                      </c:pt>
                      <c:pt idx="5413">
                        <c:v>10903.26953125</c:v>
                      </c:pt>
                      <c:pt idx="5414">
                        <c:v>13082.39453125</c:v>
                      </c:pt>
                      <c:pt idx="5415">
                        <c:v>13635.3671875</c:v>
                      </c:pt>
                      <c:pt idx="5416">
                        <c:v>16027.1171875</c:v>
                      </c:pt>
                      <c:pt idx="5417">
                        <c:v>16093.21484375</c:v>
                      </c:pt>
                      <c:pt idx="5418">
                        <c:v>15856.19921875</c:v>
                      </c:pt>
                      <c:pt idx="5419">
                        <c:v>15955.859375</c:v>
                      </c:pt>
                      <c:pt idx="5420">
                        <c:v>15693.828125</c:v>
                      </c:pt>
                      <c:pt idx="5421">
                        <c:v>15913.2421875</c:v>
                      </c:pt>
                      <c:pt idx="5422">
                        <c:v>15700.90234375</c:v>
                      </c:pt>
                      <c:pt idx="5423">
                        <c:v>16046.92578125</c:v>
                      </c:pt>
                      <c:pt idx="5424">
                        <c:v>13464.703125</c:v>
                      </c:pt>
                      <c:pt idx="5425">
                        <c:v>11342.609375</c:v>
                      </c:pt>
                      <c:pt idx="5426">
                        <c:v>10693.99609375</c:v>
                      </c:pt>
                      <c:pt idx="5427">
                        <c:v>11083.53125</c:v>
                      </c:pt>
                      <c:pt idx="5428">
                        <c:v>13535.1015625</c:v>
                      </c:pt>
                      <c:pt idx="5429">
                        <c:v>15264.8359375</c:v>
                      </c:pt>
                      <c:pt idx="5430">
                        <c:v>13141.73046875</c:v>
                      </c:pt>
                      <c:pt idx="5431">
                        <c:v>10279.078125</c:v>
                      </c:pt>
                      <c:pt idx="5432">
                        <c:v>9420.4453125</c:v>
                      </c:pt>
                      <c:pt idx="5433">
                        <c:v>9808.9921875</c:v>
                      </c:pt>
                      <c:pt idx="5434">
                        <c:v>11177.09375</c:v>
                      </c:pt>
                      <c:pt idx="5435">
                        <c:v>12664.08984375</c:v>
                      </c:pt>
                      <c:pt idx="5436">
                        <c:v>13288.0703125</c:v>
                      </c:pt>
                      <c:pt idx="5437">
                        <c:v>13531.05078125</c:v>
                      </c:pt>
                      <c:pt idx="5438">
                        <c:v>13262.91796875</c:v>
                      </c:pt>
                      <c:pt idx="5439">
                        <c:v>11642.30078125</c:v>
                      </c:pt>
                      <c:pt idx="5440">
                        <c:v>8590.3203125</c:v>
                      </c:pt>
                      <c:pt idx="5441">
                        <c:v>12886.01953125</c:v>
                      </c:pt>
                      <c:pt idx="5442">
                        <c:v>12937.4375</c:v>
                      </c:pt>
                      <c:pt idx="5443">
                        <c:v>10704.97265625</c:v>
                      </c:pt>
                      <c:pt idx="5444">
                        <c:v>12945.08203125</c:v>
                      </c:pt>
                      <c:pt idx="5445">
                        <c:v>13907.9765625</c:v>
                      </c:pt>
                      <c:pt idx="5446">
                        <c:v>13993.9375</c:v>
                      </c:pt>
                      <c:pt idx="5447">
                        <c:v>13698.34765625</c:v>
                      </c:pt>
                      <c:pt idx="5448">
                        <c:v>12930.40625</c:v>
                      </c:pt>
                      <c:pt idx="5449">
                        <c:v>11938.17578125</c:v>
                      </c:pt>
                      <c:pt idx="5450">
                        <c:v>13318.03125</c:v>
                      </c:pt>
                      <c:pt idx="5451">
                        <c:v>11724.40234375</c:v>
                      </c:pt>
                      <c:pt idx="5452">
                        <c:v>10743.5546875</c:v>
                      </c:pt>
                      <c:pt idx="5453">
                        <c:v>13348.80078125</c:v>
                      </c:pt>
                      <c:pt idx="5454">
                        <c:v>13745.0078125</c:v>
                      </c:pt>
                      <c:pt idx="5455">
                        <c:v>13071.8046875</c:v>
                      </c:pt>
                      <c:pt idx="5456">
                        <c:v>12265.546875</c:v>
                      </c:pt>
                      <c:pt idx="5457">
                        <c:v>13772.14453125</c:v>
                      </c:pt>
                      <c:pt idx="5458">
                        <c:v>11991.10546875</c:v>
                      </c:pt>
                      <c:pt idx="5459">
                        <c:v>11754.65625</c:v>
                      </c:pt>
                      <c:pt idx="5460">
                        <c:v>15008.24609375</c:v>
                      </c:pt>
                      <c:pt idx="5461">
                        <c:v>15300.56640625</c:v>
                      </c:pt>
                      <c:pt idx="5462">
                        <c:v>13686.97265625</c:v>
                      </c:pt>
                      <c:pt idx="5463">
                        <c:v>14633.1875</c:v>
                      </c:pt>
                      <c:pt idx="5464">
                        <c:v>16141.4140625</c:v>
                      </c:pt>
                      <c:pt idx="5465">
                        <c:v>14563.76953125</c:v>
                      </c:pt>
                      <c:pt idx="5466">
                        <c:v>14160.52734375</c:v>
                      </c:pt>
                      <c:pt idx="5467">
                        <c:v>13430.97265625</c:v>
                      </c:pt>
                      <c:pt idx="5468">
                        <c:v>13147.9609375</c:v>
                      </c:pt>
                      <c:pt idx="5469">
                        <c:v>15022.3828125</c:v>
                      </c:pt>
                      <c:pt idx="5470">
                        <c:v>16385.98828125</c:v>
                      </c:pt>
                      <c:pt idx="5471">
                        <c:v>16570.234375</c:v>
                      </c:pt>
                      <c:pt idx="5472">
                        <c:v>16497.85546875</c:v>
                      </c:pt>
                      <c:pt idx="5473">
                        <c:v>15924.9921875</c:v>
                      </c:pt>
                      <c:pt idx="5474">
                        <c:v>15594.03125</c:v>
                      </c:pt>
                      <c:pt idx="5475">
                        <c:v>11248.62109375</c:v>
                      </c:pt>
                      <c:pt idx="5476">
                        <c:v>8057.26171875</c:v>
                      </c:pt>
                      <c:pt idx="5477">
                        <c:v>7116.40234375</c:v>
                      </c:pt>
                      <c:pt idx="5478">
                        <c:v>6572.94921875</c:v>
                      </c:pt>
                      <c:pt idx="5479">
                        <c:v>7941.34375</c:v>
                      </c:pt>
                      <c:pt idx="5480">
                        <c:v>9964.09765625</c:v>
                      </c:pt>
                      <c:pt idx="5481">
                        <c:v>10705.6171875</c:v>
                      </c:pt>
                      <c:pt idx="5482">
                        <c:v>10945.9609375</c:v>
                      </c:pt>
                      <c:pt idx="5483">
                        <c:v>11065.5</c:v>
                      </c:pt>
                      <c:pt idx="5484">
                        <c:v>10260.4140625</c:v>
                      </c:pt>
                      <c:pt idx="5485">
                        <c:v>8492.796875</c:v>
                      </c:pt>
                      <c:pt idx="5486">
                        <c:v>7055.89453125</c:v>
                      </c:pt>
                      <c:pt idx="5487">
                        <c:v>9517.71484375</c:v>
                      </c:pt>
                      <c:pt idx="5488">
                        <c:v>8746.421875</c:v>
                      </c:pt>
                      <c:pt idx="5489">
                        <c:v>10849.63671875</c:v>
                      </c:pt>
                      <c:pt idx="5490">
                        <c:v>11653.0859375</c:v>
                      </c:pt>
                      <c:pt idx="5491">
                        <c:v>9619.29296875</c:v>
                      </c:pt>
                      <c:pt idx="5492">
                        <c:v>9261.66015625</c:v>
                      </c:pt>
                      <c:pt idx="5493">
                        <c:v>7911.8515625</c:v>
                      </c:pt>
                      <c:pt idx="5494">
                        <c:v>8075.73046875</c:v>
                      </c:pt>
                      <c:pt idx="5495">
                        <c:v>9792.80859375</c:v>
                      </c:pt>
                      <c:pt idx="5496">
                        <c:v>10819.88671875</c:v>
                      </c:pt>
                      <c:pt idx="5497">
                        <c:v>12439.87109375</c:v>
                      </c:pt>
                      <c:pt idx="5498">
                        <c:v>12443.03125</c:v>
                      </c:pt>
                      <c:pt idx="5499">
                        <c:v>10448.87890625</c:v>
                      </c:pt>
                      <c:pt idx="5500">
                        <c:v>12324.2265625</c:v>
                      </c:pt>
                      <c:pt idx="5501">
                        <c:v>10826.77734375</c:v>
                      </c:pt>
                      <c:pt idx="5502">
                        <c:v>12247.40625</c:v>
                      </c:pt>
                      <c:pt idx="5503">
                        <c:v>10174.14453125</c:v>
                      </c:pt>
                      <c:pt idx="5504">
                        <c:v>10918.3359375</c:v>
                      </c:pt>
                      <c:pt idx="5505">
                        <c:v>13231.4453125</c:v>
                      </c:pt>
                      <c:pt idx="5506">
                        <c:v>11460.15625</c:v>
                      </c:pt>
                      <c:pt idx="5507">
                        <c:v>10677.6640625</c:v>
                      </c:pt>
                      <c:pt idx="5508">
                        <c:v>9733.65625</c:v>
                      </c:pt>
                      <c:pt idx="5509">
                        <c:v>10102.01171875</c:v>
                      </c:pt>
                      <c:pt idx="5510">
                        <c:v>11783.59375</c:v>
                      </c:pt>
                      <c:pt idx="5511">
                        <c:v>13203.10546875</c:v>
                      </c:pt>
                      <c:pt idx="5512">
                        <c:v>14611.1953125</c:v>
                      </c:pt>
                      <c:pt idx="5513">
                        <c:v>14656.65625</c:v>
                      </c:pt>
                      <c:pt idx="5514">
                        <c:v>12737.1875</c:v>
                      </c:pt>
                      <c:pt idx="5515">
                        <c:v>13533.88671875</c:v>
                      </c:pt>
                      <c:pt idx="5516">
                        <c:v>13907.8046875</c:v>
                      </c:pt>
                      <c:pt idx="5517">
                        <c:v>14496.9921875</c:v>
                      </c:pt>
                      <c:pt idx="5518">
                        <c:v>12037.75390625</c:v>
                      </c:pt>
                      <c:pt idx="5519">
                        <c:v>14758.4375</c:v>
                      </c:pt>
                      <c:pt idx="5520">
                        <c:v>12584.2265625</c:v>
                      </c:pt>
                      <c:pt idx="5521">
                        <c:v>11483.5390625</c:v>
                      </c:pt>
                      <c:pt idx="5522">
                        <c:v>10585.4140625</c:v>
                      </c:pt>
                      <c:pt idx="5523">
                        <c:v>10402.1328125</c:v>
                      </c:pt>
                      <c:pt idx="5524">
                        <c:v>13702.328125</c:v>
                      </c:pt>
                      <c:pt idx="5525">
                        <c:v>17092.640625</c:v>
                      </c:pt>
                      <c:pt idx="5526">
                        <c:v>16377.35546875</c:v>
                      </c:pt>
                      <c:pt idx="5527">
                        <c:v>16795.3125</c:v>
                      </c:pt>
                      <c:pt idx="5528">
                        <c:v>17784.4765625</c:v>
                      </c:pt>
                      <c:pt idx="5529">
                        <c:v>17172.97265625</c:v>
                      </c:pt>
                      <c:pt idx="5530">
                        <c:v>17582.28125</c:v>
                      </c:pt>
                      <c:pt idx="5531">
                        <c:v>17297.5234375</c:v>
                      </c:pt>
                      <c:pt idx="5532">
                        <c:v>17742.44921875</c:v>
                      </c:pt>
                      <c:pt idx="5533">
                        <c:v>17693.25390625</c:v>
                      </c:pt>
                      <c:pt idx="5534">
                        <c:v>17865.5</c:v>
                      </c:pt>
                      <c:pt idx="5535">
                        <c:v>11662.4296875</c:v>
                      </c:pt>
                      <c:pt idx="5536">
                        <c:v>11358.19140625</c:v>
                      </c:pt>
                      <c:pt idx="5537">
                        <c:v>10916.9921875</c:v>
                      </c:pt>
                      <c:pt idx="5538">
                        <c:v>10937.16015625</c:v>
                      </c:pt>
                      <c:pt idx="5539">
                        <c:v>10329.2890625</c:v>
                      </c:pt>
                      <c:pt idx="5540">
                        <c:v>11248.4609375</c:v>
                      </c:pt>
                      <c:pt idx="5541">
                        <c:v>9093.7265625</c:v>
                      </c:pt>
                      <c:pt idx="5542">
                        <c:v>11211.828125</c:v>
                      </c:pt>
                      <c:pt idx="5543">
                        <c:v>11634.06640625</c:v>
                      </c:pt>
                      <c:pt idx="5544">
                        <c:v>10268.05859375</c:v>
                      </c:pt>
                      <c:pt idx="5545">
                        <c:v>9900.61328125</c:v>
                      </c:pt>
                      <c:pt idx="5546">
                        <c:v>10151.01953125</c:v>
                      </c:pt>
                      <c:pt idx="5547">
                        <c:v>11862.578125</c:v>
                      </c:pt>
                      <c:pt idx="5548">
                        <c:v>10871.21484375</c:v>
                      </c:pt>
                      <c:pt idx="5549">
                        <c:v>10781.7890625</c:v>
                      </c:pt>
                      <c:pt idx="5550">
                        <c:v>7639.41015625</c:v>
                      </c:pt>
                      <c:pt idx="5551">
                        <c:v>7595.9140625</c:v>
                      </c:pt>
                      <c:pt idx="5552">
                        <c:v>5031.6171875</c:v>
                      </c:pt>
                      <c:pt idx="5553">
                        <c:v>4147.0234375</c:v>
                      </c:pt>
                      <c:pt idx="5554">
                        <c:v>5331.953125</c:v>
                      </c:pt>
                      <c:pt idx="5555">
                        <c:v>7141.17578125</c:v>
                      </c:pt>
                      <c:pt idx="5556">
                        <c:v>7828.25</c:v>
                      </c:pt>
                      <c:pt idx="5557">
                        <c:v>7765.12109375</c:v>
                      </c:pt>
                      <c:pt idx="5558">
                        <c:v>5420.47265625</c:v>
                      </c:pt>
                      <c:pt idx="5559">
                        <c:v>1880.3515625</c:v>
                      </c:pt>
                      <c:pt idx="5560">
                        <c:v>6662.25390625</c:v>
                      </c:pt>
                      <c:pt idx="5561">
                        <c:v>7822.55078125</c:v>
                      </c:pt>
                      <c:pt idx="5562">
                        <c:v>6293.7734375</c:v>
                      </c:pt>
                      <c:pt idx="5563">
                        <c:v>5019.13671875</c:v>
                      </c:pt>
                      <c:pt idx="5564">
                        <c:v>7193.92578125</c:v>
                      </c:pt>
                      <c:pt idx="5565">
                        <c:v>11012.8125</c:v>
                      </c:pt>
                      <c:pt idx="5566">
                        <c:v>9525.796875</c:v>
                      </c:pt>
                      <c:pt idx="5567">
                        <c:v>9301.9765625</c:v>
                      </c:pt>
                      <c:pt idx="5568">
                        <c:v>10782.625</c:v>
                      </c:pt>
                      <c:pt idx="5569">
                        <c:v>10509.7578125</c:v>
                      </c:pt>
                      <c:pt idx="5570">
                        <c:v>10565.4453125</c:v>
                      </c:pt>
                      <c:pt idx="5571">
                        <c:v>11062.37109375</c:v>
                      </c:pt>
                      <c:pt idx="5572">
                        <c:v>8858.828125</c:v>
                      </c:pt>
                      <c:pt idx="5573">
                        <c:v>6402.43359375</c:v>
                      </c:pt>
                      <c:pt idx="5574">
                        <c:v>8740.3984375</c:v>
                      </c:pt>
                      <c:pt idx="5575">
                        <c:v>10148.9765625</c:v>
                      </c:pt>
                      <c:pt idx="5576">
                        <c:v>9489.0625</c:v>
                      </c:pt>
                      <c:pt idx="5577">
                        <c:v>10096.828125</c:v>
                      </c:pt>
                      <c:pt idx="5578">
                        <c:v>9669.1953125</c:v>
                      </c:pt>
                      <c:pt idx="5579">
                        <c:v>8093.67578125</c:v>
                      </c:pt>
                      <c:pt idx="5580">
                        <c:v>12909.54296875</c:v>
                      </c:pt>
                      <c:pt idx="5581">
                        <c:v>13028.86328125</c:v>
                      </c:pt>
                      <c:pt idx="5582">
                        <c:v>13363.3359375</c:v>
                      </c:pt>
                      <c:pt idx="5583">
                        <c:v>11808.2109375</c:v>
                      </c:pt>
                      <c:pt idx="5584">
                        <c:v>11703.9609375</c:v>
                      </c:pt>
                      <c:pt idx="5585">
                        <c:v>12124.6953125</c:v>
                      </c:pt>
                      <c:pt idx="5586">
                        <c:v>13537.5859375</c:v>
                      </c:pt>
                      <c:pt idx="5587">
                        <c:v>11963.25</c:v>
                      </c:pt>
                      <c:pt idx="5588">
                        <c:v>11261.15625</c:v>
                      </c:pt>
                      <c:pt idx="5589">
                        <c:v>11387.71875</c:v>
                      </c:pt>
                      <c:pt idx="5590">
                        <c:v>12715.73828125</c:v>
                      </c:pt>
                      <c:pt idx="5591">
                        <c:v>12278.96484375</c:v>
                      </c:pt>
                      <c:pt idx="5592">
                        <c:v>10772.046875</c:v>
                      </c:pt>
                      <c:pt idx="5593">
                        <c:v>12102.40625</c:v>
                      </c:pt>
                      <c:pt idx="5594">
                        <c:v>11721.40625</c:v>
                      </c:pt>
                      <c:pt idx="5595">
                        <c:v>11120.13671875</c:v>
                      </c:pt>
                      <c:pt idx="5596">
                        <c:v>10759.796875</c:v>
                      </c:pt>
                      <c:pt idx="5597">
                        <c:v>10631.8984375</c:v>
                      </c:pt>
                      <c:pt idx="5598">
                        <c:v>9681.20703125</c:v>
                      </c:pt>
                      <c:pt idx="5599">
                        <c:v>7380.13671875</c:v>
                      </c:pt>
                      <c:pt idx="5600">
                        <c:v>6191.26171875</c:v>
                      </c:pt>
                      <c:pt idx="5601">
                        <c:v>6996.14453125</c:v>
                      </c:pt>
                      <c:pt idx="5602">
                        <c:v>9565.96484375</c:v>
                      </c:pt>
                      <c:pt idx="5603">
                        <c:v>9484.21875</c:v>
                      </c:pt>
                      <c:pt idx="5604">
                        <c:v>9395.859375</c:v>
                      </c:pt>
                      <c:pt idx="5605">
                        <c:v>10447.35546875</c:v>
                      </c:pt>
                      <c:pt idx="5606">
                        <c:v>11057.5234375</c:v>
                      </c:pt>
                      <c:pt idx="5607">
                        <c:v>10744.99609375</c:v>
                      </c:pt>
                      <c:pt idx="5608">
                        <c:v>8800.3046875</c:v>
                      </c:pt>
                      <c:pt idx="5609">
                        <c:v>10787.828125</c:v>
                      </c:pt>
                      <c:pt idx="5610">
                        <c:v>15390.1171875</c:v>
                      </c:pt>
                      <c:pt idx="5611">
                        <c:v>13417.82421875</c:v>
                      </c:pt>
                      <c:pt idx="5612">
                        <c:v>11978.7421875</c:v>
                      </c:pt>
                      <c:pt idx="5613">
                        <c:v>10836.98046875</c:v>
                      </c:pt>
                      <c:pt idx="5614">
                        <c:v>11546.80859375</c:v>
                      </c:pt>
                      <c:pt idx="5615">
                        <c:v>13323.74609375</c:v>
                      </c:pt>
                      <c:pt idx="5616">
                        <c:v>15240.75390625</c:v>
                      </c:pt>
                      <c:pt idx="5617">
                        <c:v>16789.05078125</c:v>
                      </c:pt>
                      <c:pt idx="5618">
                        <c:v>17226.92578125</c:v>
                      </c:pt>
                      <c:pt idx="5619">
                        <c:v>17287.046875</c:v>
                      </c:pt>
                      <c:pt idx="5620">
                        <c:v>15394.2890625</c:v>
                      </c:pt>
                      <c:pt idx="5621">
                        <c:v>15277.65625</c:v>
                      </c:pt>
                      <c:pt idx="5622">
                        <c:v>15614.3046875</c:v>
                      </c:pt>
                      <c:pt idx="5623">
                        <c:v>15854.8125</c:v>
                      </c:pt>
                      <c:pt idx="5624">
                        <c:v>17419.6796875</c:v>
                      </c:pt>
                      <c:pt idx="5625">
                        <c:v>11619.171875</c:v>
                      </c:pt>
                      <c:pt idx="5626">
                        <c:v>10375.40625</c:v>
                      </c:pt>
                      <c:pt idx="5627">
                        <c:v>10331.3671875</c:v>
                      </c:pt>
                      <c:pt idx="5628">
                        <c:v>11871.11328125</c:v>
                      </c:pt>
                      <c:pt idx="5629">
                        <c:v>12399.46484375</c:v>
                      </c:pt>
                      <c:pt idx="5630">
                        <c:v>11840.359375</c:v>
                      </c:pt>
                      <c:pt idx="5631">
                        <c:v>12086.28125</c:v>
                      </c:pt>
                      <c:pt idx="5632">
                        <c:v>11031.03125</c:v>
                      </c:pt>
                      <c:pt idx="5633">
                        <c:v>8136.64453125</c:v>
                      </c:pt>
                      <c:pt idx="5634">
                        <c:v>10702.9765625</c:v>
                      </c:pt>
                      <c:pt idx="5635">
                        <c:v>11578.0625</c:v>
                      </c:pt>
                      <c:pt idx="5636">
                        <c:v>11209.171875</c:v>
                      </c:pt>
                      <c:pt idx="5637">
                        <c:v>11959.50390625</c:v>
                      </c:pt>
                      <c:pt idx="5638">
                        <c:v>11207.90625</c:v>
                      </c:pt>
                      <c:pt idx="5639">
                        <c:v>9735.2734375</c:v>
                      </c:pt>
                      <c:pt idx="5640">
                        <c:v>14420.5546875</c:v>
                      </c:pt>
                      <c:pt idx="5641">
                        <c:v>13295.4296875</c:v>
                      </c:pt>
                      <c:pt idx="5642">
                        <c:v>13892.859375</c:v>
                      </c:pt>
                      <c:pt idx="5643">
                        <c:v>14304.12109375</c:v>
                      </c:pt>
                      <c:pt idx="5644">
                        <c:v>15108.8203125</c:v>
                      </c:pt>
                      <c:pt idx="5645">
                        <c:v>14281.36328125</c:v>
                      </c:pt>
                      <c:pt idx="5646">
                        <c:v>13743.83984375</c:v>
                      </c:pt>
                      <c:pt idx="5647">
                        <c:v>13870.3515625</c:v>
                      </c:pt>
                      <c:pt idx="5648">
                        <c:v>15187.90234375</c:v>
                      </c:pt>
                      <c:pt idx="5649">
                        <c:v>13742.640625</c:v>
                      </c:pt>
                      <c:pt idx="5650">
                        <c:v>11269.1953125</c:v>
                      </c:pt>
                      <c:pt idx="5651">
                        <c:v>10915.4375</c:v>
                      </c:pt>
                      <c:pt idx="5652">
                        <c:v>13788.94921875</c:v>
                      </c:pt>
                      <c:pt idx="5653">
                        <c:v>14568.83203125</c:v>
                      </c:pt>
                      <c:pt idx="5654">
                        <c:v>13894.76953125</c:v>
                      </c:pt>
                      <c:pt idx="5655">
                        <c:v>16167.5859375</c:v>
                      </c:pt>
                      <c:pt idx="5656">
                        <c:v>16275.828125</c:v>
                      </c:pt>
                      <c:pt idx="5657">
                        <c:v>16571.27734375</c:v>
                      </c:pt>
                      <c:pt idx="5658">
                        <c:v>15260.58203125</c:v>
                      </c:pt>
                      <c:pt idx="5659">
                        <c:v>16407.80078125</c:v>
                      </c:pt>
                      <c:pt idx="5660">
                        <c:v>15678.1015625</c:v>
                      </c:pt>
                      <c:pt idx="5661">
                        <c:v>13746.71875</c:v>
                      </c:pt>
                      <c:pt idx="5662">
                        <c:v>12979.65234375</c:v>
                      </c:pt>
                      <c:pt idx="5663">
                        <c:v>13707.75390625</c:v>
                      </c:pt>
                      <c:pt idx="5664">
                        <c:v>16617.26953125</c:v>
                      </c:pt>
                      <c:pt idx="5665">
                        <c:v>15523.68359375</c:v>
                      </c:pt>
                      <c:pt idx="5666">
                        <c:v>14405.25</c:v>
                      </c:pt>
                      <c:pt idx="5667">
                        <c:v>13645.58984375</c:v>
                      </c:pt>
                      <c:pt idx="5668">
                        <c:v>15786.69921875</c:v>
                      </c:pt>
                      <c:pt idx="5669">
                        <c:v>16570.71484375</c:v>
                      </c:pt>
                      <c:pt idx="5670">
                        <c:v>9900.1328125</c:v>
                      </c:pt>
                      <c:pt idx="5671">
                        <c:v>9706.6875</c:v>
                      </c:pt>
                      <c:pt idx="5672">
                        <c:v>12066.9765625</c:v>
                      </c:pt>
                      <c:pt idx="5673">
                        <c:v>11961.17578125</c:v>
                      </c:pt>
                      <c:pt idx="5674">
                        <c:v>11903.3203125</c:v>
                      </c:pt>
                      <c:pt idx="5675">
                        <c:v>11370.1875</c:v>
                      </c:pt>
                      <c:pt idx="5676">
                        <c:v>12012.09375</c:v>
                      </c:pt>
                      <c:pt idx="5677">
                        <c:v>11449.8515625</c:v>
                      </c:pt>
                      <c:pt idx="5678">
                        <c:v>10012.59375</c:v>
                      </c:pt>
                      <c:pt idx="5679">
                        <c:v>9661.0625</c:v>
                      </c:pt>
                      <c:pt idx="5680">
                        <c:v>10319.09765625</c:v>
                      </c:pt>
                      <c:pt idx="5681">
                        <c:v>10786.31640625</c:v>
                      </c:pt>
                      <c:pt idx="5682">
                        <c:v>12000.078125</c:v>
                      </c:pt>
                      <c:pt idx="5683">
                        <c:v>12008.62109375</c:v>
                      </c:pt>
                      <c:pt idx="5684">
                        <c:v>11986.59375</c:v>
                      </c:pt>
                      <c:pt idx="5685">
                        <c:v>11065.578125</c:v>
                      </c:pt>
                      <c:pt idx="5686">
                        <c:v>11340.94140625</c:v>
                      </c:pt>
                      <c:pt idx="5687">
                        <c:v>9712.32421875</c:v>
                      </c:pt>
                      <c:pt idx="5688">
                        <c:v>9200.3046875</c:v>
                      </c:pt>
                      <c:pt idx="5689">
                        <c:v>9176.9375</c:v>
                      </c:pt>
                      <c:pt idx="5690">
                        <c:v>10215.26953125</c:v>
                      </c:pt>
                      <c:pt idx="5691">
                        <c:v>11639.9140625</c:v>
                      </c:pt>
                      <c:pt idx="5692">
                        <c:v>11632.890625</c:v>
                      </c:pt>
                      <c:pt idx="5693">
                        <c:v>11383.875</c:v>
                      </c:pt>
                      <c:pt idx="5694">
                        <c:v>10201.83203125</c:v>
                      </c:pt>
                      <c:pt idx="5695">
                        <c:v>7775.45703125</c:v>
                      </c:pt>
                      <c:pt idx="5696">
                        <c:v>8848.08984375</c:v>
                      </c:pt>
                      <c:pt idx="5697">
                        <c:v>10326.28515625</c:v>
                      </c:pt>
                      <c:pt idx="5698">
                        <c:v>11654.62109375</c:v>
                      </c:pt>
                      <c:pt idx="5699">
                        <c:v>11588.34765625</c:v>
                      </c:pt>
                      <c:pt idx="5700">
                        <c:v>13623.84375</c:v>
                      </c:pt>
                      <c:pt idx="5701">
                        <c:v>13767.703125</c:v>
                      </c:pt>
                      <c:pt idx="5702">
                        <c:v>12513.125</c:v>
                      </c:pt>
                      <c:pt idx="5703">
                        <c:v>10610.6640625</c:v>
                      </c:pt>
                      <c:pt idx="5704">
                        <c:v>10275.1171875</c:v>
                      </c:pt>
                      <c:pt idx="5705">
                        <c:v>13563.6875</c:v>
                      </c:pt>
                      <c:pt idx="5706">
                        <c:v>14572.5703125</c:v>
                      </c:pt>
                      <c:pt idx="5707">
                        <c:v>10911.453125</c:v>
                      </c:pt>
                      <c:pt idx="5708">
                        <c:v>9966.9921875</c:v>
                      </c:pt>
                      <c:pt idx="5709">
                        <c:v>13494.71875</c:v>
                      </c:pt>
                      <c:pt idx="5710">
                        <c:v>13465.3984375</c:v>
                      </c:pt>
                      <c:pt idx="5711">
                        <c:v>14761.5234375</c:v>
                      </c:pt>
                      <c:pt idx="5712">
                        <c:v>14689.4140625</c:v>
                      </c:pt>
                      <c:pt idx="5713">
                        <c:v>13615.34765625</c:v>
                      </c:pt>
                      <c:pt idx="5714">
                        <c:v>14383.61328125</c:v>
                      </c:pt>
                      <c:pt idx="5715">
                        <c:v>9471.86328125</c:v>
                      </c:pt>
                      <c:pt idx="5716">
                        <c:v>6433.21875</c:v>
                      </c:pt>
                      <c:pt idx="5717">
                        <c:v>9708.109375</c:v>
                      </c:pt>
                      <c:pt idx="5718">
                        <c:v>9345.46875</c:v>
                      </c:pt>
                      <c:pt idx="5719">
                        <c:v>10507.2421875</c:v>
                      </c:pt>
                      <c:pt idx="5720">
                        <c:v>9192.5859375</c:v>
                      </c:pt>
                      <c:pt idx="5721">
                        <c:v>8703.53125</c:v>
                      </c:pt>
                      <c:pt idx="5722">
                        <c:v>8256.171875</c:v>
                      </c:pt>
                      <c:pt idx="5723">
                        <c:v>8244.8203125</c:v>
                      </c:pt>
                      <c:pt idx="5724">
                        <c:v>8004.96875</c:v>
                      </c:pt>
                      <c:pt idx="5725">
                        <c:v>5935.328125</c:v>
                      </c:pt>
                      <c:pt idx="5726">
                        <c:v>10552.62890625</c:v>
                      </c:pt>
                      <c:pt idx="5727">
                        <c:v>8500.4140625</c:v>
                      </c:pt>
                      <c:pt idx="5728">
                        <c:v>7441.09375</c:v>
                      </c:pt>
                      <c:pt idx="5729">
                        <c:v>7909.6796875</c:v>
                      </c:pt>
                      <c:pt idx="5730">
                        <c:v>13861.4765625</c:v>
                      </c:pt>
                      <c:pt idx="5731">
                        <c:v>13047.1875</c:v>
                      </c:pt>
                      <c:pt idx="5732">
                        <c:v>13736.40625</c:v>
                      </c:pt>
                      <c:pt idx="5733">
                        <c:v>13065.05078125</c:v>
                      </c:pt>
                      <c:pt idx="5734">
                        <c:v>12033.85546875</c:v>
                      </c:pt>
                      <c:pt idx="5735">
                        <c:v>11773.015625</c:v>
                      </c:pt>
                      <c:pt idx="5736">
                        <c:v>13094.609375</c:v>
                      </c:pt>
                      <c:pt idx="5737">
                        <c:v>12147.4921875</c:v>
                      </c:pt>
                      <c:pt idx="5738">
                        <c:v>11082.93359375</c:v>
                      </c:pt>
                      <c:pt idx="5739">
                        <c:v>10758.90625</c:v>
                      </c:pt>
                      <c:pt idx="5740">
                        <c:v>10520.66796875</c:v>
                      </c:pt>
                      <c:pt idx="5741">
                        <c:v>11825.49609375</c:v>
                      </c:pt>
                      <c:pt idx="5742">
                        <c:v>13813.57421875</c:v>
                      </c:pt>
                      <c:pt idx="5743">
                        <c:v>12891.33984375</c:v>
                      </c:pt>
                      <c:pt idx="5744">
                        <c:v>13715.671875</c:v>
                      </c:pt>
                      <c:pt idx="5745">
                        <c:v>9583.59375</c:v>
                      </c:pt>
                      <c:pt idx="5746">
                        <c:v>9100.03125</c:v>
                      </c:pt>
                      <c:pt idx="5747">
                        <c:v>11073.3828125</c:v>
                      </c:pt>
                      <c:pt idx="5748">
                        <c:v>10841.76953125</c:v>
                      </c:pt>
                      <c:pt idx="5749">
                        <c:v>11439.70703125</c:v>
                      </c:pt>
                      <c:pt idx="5750">
                        <c:v>11742.109375</c:v>
                      </c:pt>
                      <c:pt idx="5751">
                        <c:v>11653.0546875</c:v>
                      </c:pt>
                      <c:pt idx="5752">
                        <c:v>8128.6796875</c:v>
                      </c:pt>
                      <c:pt idx="5753">
                        <c:v>7072.0703125</c:v>
                      </c:pt>
                      <c:pt idx="5754">
                        <c:v>10201.5078125</c:v>
                      </c:pt>
                      <c:pt idx="5755">
                        <c:v>7598.01953125</c:v>
                      </c:pt>
                      <c:pt idx="5756">
                        <c:v>8670.9375</c:v>
                      </c:pt>
                      <c:pt idx="5757">
                        <c:v>11607.640625</c:v>
                      </c:pt>
                      <c:pt idx="5758">
                        <c:v>11634.3515625</c:v>
                      </c:pt>
                      <c:pt idx="5759">
                        <c:v>11291.9453125</c:v>
                      </c:pt>
                      <c:pt idx="5760">
                        <c:v>8293.18359375</c:v>
                      </c:pt>
                      <c:pt idx="5761">
                        <c:v>7377.11328125</c:v>
                      </c:pt>
                      <c:pt idx="5762">
                        <c:v>6571.98046875</c:v>
                      </c:pt>
                      <c:pt idx="5763">
                        <c:v>6589.9765625</c:v>
                      </c:pt>
                      <c:pt idx="5764">
                        <c:v>9920.21484375</c:v>
                      </c:pt>
                      <c:pt idx="5765">
                        <c:v>14567.58203125</c:v>
                      </c:pt>
                      <c:pt idx="5766">
                        <c:v>13560.33203125</c:v>
                      </c:pt>
                      <c:pt idx="5767">
                        <c:v>13345.73046875</c:v>
                      </c:pt>
                      <c:pt idx="5768">
                        <c:v>14291.8203125</c:v>
                      </c:pt>
                      <c:pt idx="5769">
                        <c:v>13737.2421875</c:v>
                      </c:pt>
                      <c:pt idx="5770">
                        <c:v>14284.03125</c:v>
                      </c:pt>
                      <c:pt idx="5771">
                        <c:v>13463.453125</c:v>
                      </c:pt>
                      <c:pt idx="5772">
                        <c:v>14539.00390625</c:v>
                      </c:pt>
                      <c:pt idx="5773">
                        <c:v>13748.4765625</c:v>
                      </c:pt>
                      <c:pt idx="5774">
                        <c:v>14794.109375</c:v>
                      </c:pt>
                      <c:pt idx="5775">
                        <c:v>12434.71875</c:v>
                      </c:pt>
                      <c:pt idx="5776">
                        <c:v>11572.046875</c:v>
                      </c:pt>
                      <c:pt idx="5777">
                        <c:v>11985.32421875</c:v>
                      </c:pt>
                      <c:pt idx="5778">
                        <c:v>11314.1484375</c:v>
                      </c:pt>
                      <c:pt idx="5779">
                        <c:v>11473.7890625</c:v>
                      </c:pt>
                      <c:pt idx="5780">
                        <c:v>12809.4296875</c:v>
                      </c:pt>
                      <c:pt idx="5781">
                        <c:v>10072.52734375</c:v>
                      </c:pt>
                      <c:pt idx="5782">
                        <c:v>9287.6328125</c:v>
                      </c:pt>
                      <c:pt idx="5783">
                        <c:v>12613.25390625</c:v>
                      </c:pt>
                      <c:pt idx="5784">
                        <c:v>11487.9296875</c:v>
                      </c:pt>
                      <c:pt idx="5785">
                        <c:v>10147.3828125</c:v>
                      </c:pt>
                      <c:pt idx="5786">
                        <c:v>9486.5859375</c:v>
                      </c:pt>
                      <c:pt idx="5787">
                        <c:v>11324.5234375</c:v>
                      </c:pt>
                      <c:pt idx="5788">
                        <c:v>13121.21875</c:v>
                      </c:pt>
                      <c:pt idx="5789">
                        <c:v>12797.609375</c:v>
                      </c:pt>
                      <c:pt idx="5790">
                        <c:v>13365.4609375</c:v>
                      </c:pt>
                      <c:pt idx="5791">
                        <c:v>12950.9453125</c:v>
                      </c:pt>
                      <c:pt idx="5792">
                        <c:v>13586.8828125</c:v>
                      </c:pt>
                      <c:pt idx="5793">
                        <c:v>10907.12890625</c:v>
                      </c:pt>
                      <c:pt idx="5794">
                        <c:v>9444.06640625</c:v>
                      </c:pt>
                      <c:pt idx="5795">
                        <c:v>9026.95703125</c:v>
                      </c:pt>
                      <c:pt idx="5796">
                        <c:v>10536.85546875</c:v>
                      </c:pt>
                      <c:pt idx="5797">
                        <c:v>13187.69140625</c:v>
                      </c:pt>
                      <c:pt idx="5798">
                        <c:v>13171.58203125</c:v>
                      </c:pt>
                      <c:pt idx="5799">
                        <c:v>12417.3984375</c:v>
                      </c:pt>
                      <c:pt idx="5800">
                        <c:v>9619.07421875</c:v>
                      </c:pt>
                      <c:pt idx="5801">
                        <c:v>13928.203125</c:v>
                      </c:pt>
                      <c:pt idx="5802">
                        <c:v>13781.015625</c:v>
                      </c:pt>
                      <c:pt idx="5803">
                        <c:v>12356.671875</c:v>
                      </c:pt>
                      <c:pt idx="5804">
                        <c:v>12461.4375</c:v>
                      </c:pt>
                      <c:pt idx="5805">
                        <c:v>17465.09375</c:v>
                      </c:pt>
                      <c:pt idx="5806">
                        <c:v>17482.8671875</c:v>
                      </c:pt>
                      <c:pt idx="5807">
                        <c:v>15229.34375</c:v>
                      </c:pt>
                      <c:pt idx="5808">
                        <c:v>13763.0703125</c:v>
                      </c:pt>
                      <c:pt idx="5809">
                        <c:v>12269.17578125</c:v>
                      </c:pt>
                      <c:pt idx="5810">
                        <c:v>11889.50390625</c:v>
                      </c:pt>
                      <c:pt idx="5811">
                        <c:v>12840.015625</c:v>
                      </c:pt>
                      <c:pt idx="5812">
                        <c:v>14976.6796875</c:v>
                      </c:pt>
                      <c:pt idx="5813">
                        <c:v>16698.21484375</c:v>
                      </c:pt>
                      <c:pt idx="5814">
                        <c:v>17474.85546875</c:v>
                      </c:pt>
                      <c:pt idx="5815">
                        <c:v>16213.75390625</c:v>
                      </c:pt>
                      <c:pt idx="5816">
                        <c:v>17460.8984375</c:v>
                      </c:pt>
                      <c:pt idx="5817">
                        <c:v>17509.0078125</c:v>
                      </c:pt>
                      <c:pt idx="5818">
                        <c:v>17500.6484375</c:v>
                      </c:pt>
                      <c:pt idx="5819">
                        <c:v>17353.90625</c:v>
                      </c:pt>
                      <c:pt idx="5820">
                        <c:v>15758.8515625</c:v>
                      </c:pt>
                      <c:pt idx="5821">
                        <c:v>13824.72265625</c:v>
                      </c:pt>
                      <c:pt idx="5822">
                        <c:v>12708.8203125</c:v>
                      </c:pt>
                      <c:pt idx="5823">
                        <c:v>11218.73828125</c:v>
                      </c:pt>
                      <c:pt idx="5824">
                        <c:v>10803.66015625</c:v>
                      </c:pt>
                      <c:pt idx="5825">
                        <c:v>11849.4296875</c:v>
                      </c:pt>
                      <c:pt idx="5826">
                        <c:v>14025.45703125</c:v>
                      </c:pt>
                      <c:pt idx="5827">
                        <c:v>15831.6953125</c:v>
                      </c:pt>
                      <c:pt idx="5828">
                        <c:v>16627.65625</c:v>
                      </c:pt>
                      <c:pt idx="5829">
                        <c:v>15083.109375</c:v>
                      </c:pt>
                      <c:pt idx="5830">
                        <c:v>16613.83203125</c:v>
                      </c:pt>
                      <c:pt idx="5831">
                        <c:v>16967.14453125</c:v>
                      </c:pt>
                      <c:pt idx="5832">
                        <c:v>16591.04296875</c:v>
                      </c:pt>
                      <c:pt idx="5833">
                        <c:v>16783.04296875</c:v>
                      </c:pt>
                      <c:pt idx="5834">
                        <c:v>16869.875</c:v>
                      </c:pt>
                      <c:pt idx="5835">
                        <c:v>15333.30859375</c:v>
                      </c:pt>
                      <c:pt idx="5836">
                        <c:v>14573.78515625</c:v>
                      </c:pt>
                      <c:pt idx="5837">
                        <c:v>14641.35546875</c:v>
                      </c:pt>
                      <c:pt idx="5838">
                        <c:v>15818.51953125</c:v>
                      </c:pt>
                      <c:pt idx="5839">
                        <c:v>16606.109375</c:v>
                      </c:pt>
                      <c:pt idx="5840">
                        <c:v>14607.44140625</c:v>
                      </c:pt>
                      <c:pt idx="5841">
                        <c:v>14743.12109375</c:v>
                      </c:pt>
                      <c:pt idx="5842">
                        <c:v>16193.1640625</c:v>
                      </c:pt>
                      <c:pt idx="5843">
                        <c:v>15566.7109375</c:v>
                      </c:pt>
                      <c:pt idx="5844">
                        <c:v>16726.6640625</c:v>
                      </c:pt>
                      <c:pt idx="5845">
                        <c:v>16143.76171875</c:v>
                      </c:pt>
                      <c:pt idx="5846">
                        <c:v>15701.859375</c:v>
                      </c:pt>
                      <c:pt idx="5847">
                        <c:v>15157.95703125</c:v>
                      </c:pt>
                      <c:pt idx="5848">
                        <c:v>14666.28515625</c:v>
                      </c:pt>
                      <c:pt idx="5849">
                        <c:v>16491.1328125</c:v>
                      </c:pt>
                      <c:pt idx="5850">
                        <c:v>13859.8828125</c:v>
                      </c:pt>
                      <c:pt idx="5851">
                        <c:v>13463.45703125</c:v>
                      </c:pt>
                      <c:pt idx="5852">
                        <c:v>13212.83203125</c:v>
                      </c:pt>
                      <c:pt idx="5853">
                        <c:v>7802.15625</c:v>
                      </c:pt>
                      <c:pt idx="5854">
                        <c:v>8057.2421875</c:v>
                      </c:pt>
                      <c:pt idx="5855">
                        <c:v>9225.734375</c:v>
                      </c:pt>
                      <c:pt idx="5856">
                        <c:v>12142.69140625</c:v>
                      </c:pt>
                      <c:pt idx="5857">
                        <c:v>14950.2109375</c:v>
                      </c:pt>
                      <c:pt idx="5858">
                        <c:v>14851.265625</c:v>
                      </c:pt>
                      <c:pt idx="5859">
                        <c:v>14043.9609375</c:v>
                      </c:pt>
                      <c:pt idx="5860">
                        <c:v>14087.93359375</c:v>
                      </c:pt>
                      <c:pt idx="5861">
                        <c:v>14639.41796875</c:v>
                      </c:pt>
                      <c:pt idx="5862">
                        <c:v>13822.49609375</c:v>
                      </c:pt>
                      <c:pt idx="5863">
                        <c:v>10965.63671875</c:v>
                      </c:pt>
                      <c:pt idx="5864">
                        <c:v>10115.27734375</c:v>
                      </c:pt>
                      <c:pt idx="5865">
                        <c:v>15465.11328125</c:v>
                      </c:pt>
                      <c:pt idx="5866">
                        <c:v>14328.859375</c:v>
                      </c:pt>
                      <c:pt idx="5867">
                        <c:v>13448.64453125</c:v>
                      </c:pt>
                      <c:pt idx="5868">
                        <c:v>14161.20703125</c:v>
                      </c:pt>
                      <c:pt idx="5869">
                        <c:v>15843.60546875</c:v>
                      </c:pt>
                      <c:pt idx="5870">
                        <c:v>14957.9765625</c:v>
                      </c:pt>
                      <c:pt idx="5871">
                        <c:v>13776.7421875</c:v>
                      </c:pt>
                      <c:pt idx="5872">
                        <c:v>14348.09765625</c:v>
                      </c:pt>
                      <c:pt idx="5873">
                        <c:v>15878.46484375</c:v>
                      </c:pt>
                      <c:pt idx="5874">
                        <c:v>16035.9609375</c:v>
                      </c:pt>
                      <c:pt idx="5875">
                        <c:v>15697.0859375</c:v>
                      </c:pt>
                      <c:pt idx="5876">
                        <c:v>12305.65234375</c:v>
                      </c:pt>
                      <c:pt idx="5877">
                        <c:v>12061.12109375</c:v>
                      </c:pt>
                      <c:pt idx="5878">
                        <c:v>14771.8046875</c:v>
                      </c:pt>
                      <c:pt idx="5879">
                        <c:v>14124.35546875</c:v>
                      </c:pt>
                      <c:pt idx="5880">
                        <c:v>16031.109375</c:v>
                      </c:pt>
                      <c:pt idx="5881">
                        <c:v>14909.82421875</c:v>
                      </c:pt>
                      <c:pt idx="5882">
                        <c:v>14926.91015625</c:v>
                      </c:pt>
                      <c:pt idx="5883">
                        <c:v>14635.5859375</c:v>
                      </c:pt>
                      <c:pt idx="5884">
                        <c:v>15157.203125</c:v>
                      </c:pt>
                      <c:pt idx="5885">
                        <c:v>16179.30859375</c:v>
                      </c:pt>
                      <c:pt idx="5886">
                        <c:v>15427.5859375</c:v>
                      </c:pt>
                      <c:pt idx="5887">
                        <c:v>15648.84765625</c:v>
                      </c:pt>
                      <c:pt idx="5888">
                        <c:v>16239.328125</c:v>
                      </c:pt>
                      <c:pt idx="5889">
                        <c:v>15347.7890625</c:v>
                      </c:pt>
                      <c:pt idx="5890">
                        <c:v>15164.76953125</c:v>
                      </c:pt>
                      <c:pt idx="5891">
                        <c:v>15646.85546875</c:v>
                      </c:pt>
                      <c:pt idx="5892">
                        <c:v>15334.92578125</c:v>
                      </c:pt>
                      <c:pt idx="5893">
                        <c:v>16230.7421875</c:v>
                      </c:pt>
                      <c:pt idx="5894">
                        <c:v>16355.83203125</c:v>
                      </c:pt>
                      <c:pt idx="5895">
                        <c:v>13654.16796875</c:v>
                      </c:pt>
                      <c:pt idx="5896">
                        <c:v>13929.515625</c:v>
                      </c:pt>
                      <c:pt idx="5897">
                        <c:v>13774.625</c:v>
                      </c:pt>
                      <c:pt idx="5898">
                        <c:v>14169.546875</c:v>
                      </c:pt>
                      <c:pt idx="5899">
                        <c:v>11723.68359375</c:v>
                      </c:pt>
                      <c:pt idx="5900">
                        <c:v>12901.4375</c:v>
                      </c:pt>
                      <c:pt idx="5901">
                        <c:v>13972.5546875</c:v>
                      </c:pt>
                      <c:pt idx="5902">
                        <c:v>13550.87109375</c:v>
                      </c:pt>
                      <c:pt idx="5903">
                        <c:v>12456.80859375</c:v>
                      </c:pt>
                      <c:pt idx="5904">
                        <c:v>10139.1484375</c:v>
                      </c:pt>
                      <c:pt idx="5905">
                        <c:v>10199.42578125</c:v>
                      </c:pt>
                      <c:pt idx="5906">
                        <c:v>13639.484375</c:v>
                      </c:pt>
                      <c:pt idx="5907">
                        <c:v>11649.66015625</c:v>
                      </c:pt>
                      <c:pt idx="5908">
                        <c:v>11857.5390625</c:v>
                      </c:pt>
                      <c:pt idx="5909">
                        <c:v>13753.06640625</c:v>
                      </c:pt>
                      <c:pt idx="5910">
                        <c:v>11835.953125</c:v>
                      </c:pt>
                      <c:pt idx="5911">
                        <c:v>12058.484375</c:v>
                      </c:pt>
                      <c:pt idx="5912">
                        <c:v>11758.59765625</c:v>
                      </c:pt>
                      <c:pt idx="5913">
                        <c:v>11600.40625</c:v>
                      </c:pt>
                      <c:pt idx="5914">
                        <c:v>10935.83203125</c:v>
                      </c:pt>
                      <c:pt idx="5915">
                        <c:v>11848.75</c:v>
                      </c:pt>
                      <c:pt idx="5916">
                        <c:v>12162.14453125</c:v>
                      </c:pt>
                      <c:pt idx="5917">
                        <c:v>10319.2734375</c:v>
                      </c:pt>
                      <c:pt idx="5918">
                        <c:v>10176.7421875</c:v>
                      </c:pt>
                      <c:pt idx="5919">
                        <c:v>10818.3125</c:v>
                      </c:pt>
                      <c:pt idx="5920">
                        <c:v>11578.46484375</c:v>
                      </c:pt>
                      <c:pt idx="5921">
                        <c:v>11084.8046875</c:v>
                      </c:pt>
                      <c:pt idx="5922">
                        <c:v>10906.46875</c:v>
                      </c:pt>
                      <c:pt idx="5923">
                        <c:v>12511.08203125</c:v>
                      </c:pt>
                      <c:pt idx="5924">
                        <c:v>12467.359375</c:v>
                      </c:pt>
                      <c:pt idx="5925">
                        <c:v>14552.609375</c:v>
                      </c:pt>
                      <c:pt idx="5926">
                        <c:v>14965.03125</c:v>
                      </c:pt>
                      <c:pt idx="5927">
                        <c:v>15151.9765625</c:v>
                      </c:pt>
                      <c:pt idx="5928">
                        <c:v>12883.0390625</c:v>
                      </c:pt>
                      <c:pt idx="5929">
                        <c:v>10874.62109375</c:v>
                      </c:pt>
                      <c:pt idx="5930">
                        <c:v>10167.4765625</c:v>
                      </c:pt>
                      <c:pt idx="5931">
                        <c:v>13513.5234375</c:v>
                      </c:pt>
                      <c:pt idx="5932">
                        <c:v>14924.0703125</c:v>
                      </c:pt>
                      <c:pt idx="5933">
                        <c:v>12963.4140625</c:v>
                      </c:pt>
                      <c:pt idx="5934">
                        <c:v>11093.98046875</c:v>
                      </c:pt>
                      <c:pt idx="5935">
                        <c:v>10621.7890625</c:v>
                      </c:pt>
                      <c:pt idx="5936">
                        <c:v>12196.3515625</c:v>
                      </c:pt>
                      <c:pt idx="5937">
                        <c:v>14705.0625</c:v>
                      </c:pt>
                      <c:pt idx="5938">
                        <c:v>15335.2265625</c:v>
                      </c:pt>
                      <c:pt idx="5939">
                        <c:v>14270.5703125</c:v>
                      </c:pt>
                      <c:pt idx="5940">
                        <c:v>9780.265625</c:v>
                      </c:pt>
                      <c:pt idx="5941">
                        <c:v>8895.75390625</c:v>
                      </c:pt>
                      <c:pt idx="5942">
                        <c:v>7698.67578125</c:v>
                      </c:pt>
                      <c:pt idx="5943">
                        <c:v>8833.76171875</c:v>
                      </c:pt>
                      <c:pt idx="5944">
                        <c:v>11018.9140625</c:v>
                      </c:pt>
                      <c:pt idx="5945">
                        <c:v>12536.46484375</c:v>
                      </c:pt>
                      <c:pt idx="5946">
                        <c:v>8844.35546875</c:v>
                      </c:pt>
                      <c:pt idx="5947">
                        <c:v>8445.0078125</c:v>
                      </c:pt>
                      <c:pt idx="5948">
                        <c:v>9342.125</c:v>
                      </c:pt>
                      <c:pt idx="5949">
                        <c:v>11583.1484375</c:v>
                      </c:pt>
                      <c:pt idx="5950">
                        <c:v>12078.484375</c:v>
                      </c:pt>
                      <c:pt idx="5951">
                        <c:v>11336.59375</c:v>
                      </c:pt>
                      <c:pt idx="5952">
                        <c:v>11213.6640625</c:v>
                      </c:pt>
                      <c:pt idx="5953">
                        <c:v>11390.328125</c:v>
                      </c:pt>
                      <c:pt idx="5954">
                        <c:v>11990.21875</c:v>
                      </c:pt>
                      <c:pt idx="5955">
                        <c:v>12444.3828125</c:v>
                      </c:pt>
                      <c:pt idx="5956">
                        <c:v>11178.203125</c:v>
                      </c:pt>
                      <c:pt idx="5957">
                        <c:v>11136.87109375</c:v>
                      </c:pt>
                      <c:pt idx="5958">
                        <c:v>12199.25</c:v>
                      </c:pt>
                      <c:pt idx="5959">
                        <c:v>10312.3203125</c:v>
                      </c:pt>
                      <c:pt idx="5960">
                        <c:v>9826.9375</c:v>
                      </c:pt>
                      <c:pt idx="5961">
                        <c:v>10296.64453125</c:v>
                      </c:pt>
                      <c:pt idx="5962">
                        <c:v>12281.4921875</c:v>
                      </c:pt>
                      <c:pt idx="5963">
                        <c:v>13505.87890625</c:v>
                      </c:pt>
                      <c:pt idx="5964">
                        <c:v>13844.359375</c:v>
                      </c:pt>
                      <c:pt idx="5965">
                        <c:v>13622.1171875</c:v>
                      </c:pt>
                      <c:pt idx="5966">
                        <c:v>11840.59765625</c:v>
                      </c:pt>
                      <c:pt idx="5967">
                        <c:v>12275.84375</c:v>
                      </c:pt>
                      <c:pt idx="5968">
                        <c:v>8116.44921875</c:v>
                      </c:pt>
                      <c:pt idx="5969">
                        <c:v>9541.6953125</c:v>
                      </c:pt>
                      <c:pt idx="5970">
                        <c:v>9048.92578125</c:v>
                      </c:pt>
                      <c:pt idx="5971">
                        <c:v>7856.7421875</c:v>
                      </c:pt>
                      <c:pt idx="5972">
                        <c:v>7640.96484375</c:v>
                      </c:pt>
                      <c:pt idx="5973">
                        <c:v>10087.1796875</c:v>
                      </c:pt>
                      <c:pt idx="5974">
                        <c:v>8319.35546875</c:v>
                      </c:pt>
                      <c:pt idx="5975">
                        <c:v>6459.1875</c:v>
                      </c:pt>
                      <c:pt idx="5976">
                        <c:v>5254.02734375</c:v>
                      </c:pt>
                      <c:pt idx="5977">
                        <c:v>5748.8984375</c:v>
                      </c:pt>
                      <c:pt idx="5978">
                        <c:v>7785.6484375</c:v>
                      </c:pt>
                      <c:pt idx="5979">
                        <c:v>9584.859375</c:v>
                      </c:pt>
                      <c:pt idx="5980">
                        <c:v>8846.2578125</c:v>
                      </c:pt>
                      <c:pt idx="5981">
                        <c:v>9260.02734375</c:v>
                      </c:pt>
                      <c:pt idx="5982">
                        <c:v>4917.75390625</c:v>
                      </c:pt>
                      <c:pt idx="5983">
                        <c:v>6239.46875</c:v>
                      </c:pt>
                      <c:pt idx="5984">
                        <c:v>10252.375</c:v>
                      </c:pt>
                      <c:pt idx="5985">
                        <c:v>7854.5703125</c:v>
                      </c:pt>
                      <c:pt idx="5986">
                        <c:v>5703.80078125</c:v>
                      </c:pt>
                      <c:pt idx="5987">
                        <c:v>7090.1640625</c:v>
                      </c:pt>
                      <c:pt idx="5988">
                        <c:v>6417.94921875</c:v>
                      </c:pt>
                      <c:pt idx="5989">
                        <c:v>7558.55859375</c:v>
                      </c:pt>
                      <c:pt idx="5990">
                        <c:v>5310.7265625</c:v>
                      </c:pt>
                      <c:pt idx="5991">
                        <c:v>4611.703125</c:v>
                      </c:pt>
                      <c:pt idx="5992">
                        <c:v>6844.05078125</c:v>
                      </c:pt>
                      <c:pt idx="5993">
                        <c:v>10087.65234375</c:v>
                      </c:pt>
                      <c:pt idx="5994">
                        <c:v>7348.59375</c:v>
                      </c:pt>
                      <c:pt idx="5995">
                        <c:v>5775.34765625</c:v>
                      </c:pt>
                      <c:pt idx="5996">
                        <c:v>7128.3046875</c:v>
                      </c:pt>
                      <c:pt idx="5997">
                        <c:v>10178.52734375</c:v>
                      </c:pt>
                      <c:pt idx="5998">
                        <c:v>9027.91796875</c:v>
                      </c:pt>
                      <c:pt idx="5999">
                        <c:v>9893.109375</c:v>
                      </c:pt>
                      <c:pt idx="6000">
                        <c:v>11687.4765625</c:v>
                      </c:pt>
                      <c:pt idx="6001">
                        <c:v>10479.28125</c:v>
                      </c:pt>
                      <c:pt idx="6002">
                        <c:v>11346.0625</c:v>
                      </c:pt>
                      <c:pt idx="6003">
                        <c:v>11490.53125</c:v>
                      </c:pt>
                      <c:pt idx="6004">
                        <c:v>12610.4921875</c:v>
                      </c:pt>
                      <c:pt idx="6005">
                        <c:v>12134.953125</c:v>
                      </c:pt>
                      <c:pt idx="6006">
                        <c:v>11540.19140625</c:v>
                      </c:pt>
                      <c:pt idx="6007">
                        <c:v>11312.00390625</c:v>
                      </c:pt>
                      <c:pt idx="6008">
                        <c:v>13245.4765625</c:v>
                      </c:pt>
                      <c:pt idx="6009">
                        <c:v>11318.87890625</c:v>
                      </c:pt>
                      <c:pt idx="6010">
                        <c:v>10713.37890625</c:v>
                      </c:pt>
                      <c:pt idx="6011">
                        <c:v>11795.27734375</c:v>
                      </c:pt>
                      <c:pt idx="6012">
                        <c:v>12931.28515625</c:v>
                      </c:pt>
                      <c:pt idx="6013">
                        <c:v>10959.90234375</c:v>
                      </c:pt>
                      <c:pt idx="6014">
                        <c:v>12797.6953125</c:v>
                      </c:pt>
                      <c:pt idx="6015">
                        <c:v>16125.3203125</c:v>
                      </c:pt>
                      <c:pt idx="6016">
                        <c:v>16044.7265625</c:v>
                      </c:pt>
                      <c:pt idx="6017">
                        <c:v>8031.515625</c:v>
                      </c:pt>
                      <c:pt idx="6018">
                        <c:v>7702.1328125</c:v>
                      </c:pt>
                      <c:pt idx="6019">
                        <c:v>6912.828125</c:v>
                      </c:pt>
                      <c:pt idx="6020">
                        <c:v>7199.828125</c:v>
                      </c:pt>
                      <c:pt idx="6021">
                        <c:v>10996.6171875</c:v>
                      </c:pt>
                      <c:pt idx="6022">
                        <c:v>16191.8671875</c:v>
                      </c:pt>
                      <c:pt idx="6023">
                        <c:v>16906.98828125</c:v>
                      </c:pt>
                      <c:pt idx="6024">
                        <c:v>15667.359375</c:v>
                      </c:pt>
                      <c:pt idx="6025">
                        <c:v>15053.19921875</c:v>
                      </c:pt>
                      <c:pt idx="6026">
                        <c:v>16859.3359375</c:v>
                      </c:pt>
                      <c:pt idx="6027">
                        <c:v>16305.546875</c:v>
                      </c:pt>
                      <c:pt idx="6028">
                        <c:v>16116.15625</c:v>
                      </c:pt>
                      <c:pt idx="6029">
                        <c:v>16274.234375</c:v>
                      </c:pt>
                      <c:pt idx="6030">
                        <c:v>15965.34375</c:v>
                      </c:pt>
                      <c:pt idx="6031">
                        <c:v>15942.23046875</c:v>
                      </c:pt>
                      <c:pt idx="6032">
                        <c:v>16273.09375</c:v>
                      </c:pt>
                      <c:pt idx="6033">
                        <c:v>11267.9375</c:v>
                      </c:pt>
                      <c:pt idx="6034">
                        <c:v>11136.66796875</c:v>
                      </c:pt>
                      <c:pt idx="6035">
                        <c:v>12556.1640625</c:v>
                      </c:pt>
                      <c:pt idx="6036">
                        <c:v>14646.79296875</c:v>
                      </c:pt>
                      <c:pt idx="6037">
                        <c:v>16343.4921875</c:v>
                      </c:pt>
                      <c:pt idx="6038">
                        <c:v>14762.59375</c:v>
                      </c:pt>
                      <c:pt idx="6039">
                        <c:v>13314.46484375</c:v>
                      </c:pt>
                      <c:pt idx="6040">
                        <c:v>13322.4375</c:v>
                      </c:pt>
                      <c:pt idx="6041">
                        <c:v>14487.78125</c:v>
                      </c:pt>
                      <c:pt idx="6042">
                        <c:v>14737.296875</c:v>
                      </c:pt>
                      <c:pt idx="6043">
                        <c:v>11784.49609375</c:v>
                      </c:pt>
                      <c:pt idx="6044">
                        <c:v>10448.66015625</c:v>
                      </c:pt>
                      <c:pt idx="6045">
                        <c:v>15424.6796875</c:v>
                      </c:pt>
                      <c:pt idx="6046">
                        <c:v>14022.4140625</c:v>
                      </c:pt>
                      <c:pt idx="6047">
                        <c:v>14346.640625</c:v>
                      </c:pt>
                      <c:pt idx="6048">
                        <c:v>14358.953125</c:v>
                      </c:pt>
                      <c:pt idx="6049">
                        <c:v>14627.515625</c:v>
                      </c:pt>
                      <c:pt idx="6050">
                        <c:v>16292.5546875</c:v>
                      </c:pt>
                      <c:pt idx="6051">
                        <c:v>16036.171875</c:v>
                      </c:pt>
                      <c:pt idx="6052">
                        <c:v>15186.16015625</c:v>
                      </c:pt>
                      <c:pt idx="6053">
                        <c:v>14401.48046875</c:v>
                      </c:pt>
                      <c:pt idx="6054">
                        <c:v>14675.21875</c:v>
                      </c:pt>
                      <c:pt idx="6055">
                        <c:v>15930.4453125</c:v>
                      </c:pt>
                      <c:pt idx="6056">
                        <c:v>15381.84375</c:v>
                      </c:pt>
                      <c:pt idx="6057">
                        <c:v>16801.28125</c:v>
                      </c:pt>
                      <c:pt idx="6058">
                        <c:v>13656.5546875</c:v>
                      </c:pt>
                      <c:pt idx="6059">
                        <c:v>12992.58984375</c:v>
                      </c:pt>
                      <c:pt idx="6060">
                        <c:v>10507.01953125</c:v>
                      </c:pt>
                      <c:pt idx="6061">
                        <c:v>9455.48828125</c:v>
                      </c:pt>
                      <c:pt idx="6062">
                        <c:v>10146.80859375</c:v>
                      </c:pt>
                      <c:pt idx="6063">
                        <c:v>9569.7578125</c:v>
                      </c:pt>
                      <c:pt idx="6064">
                        <c:v>7695.3046875</c:v>
                      </c:pt>
                      <c:pt idx="6065">
                        <c:v>6662.98828125</c:v>
                      </c:pt>
                      <c:pt idx="6066">
                        <c:v>5973.49609375</c:v>
                      </c:pt>
                      <c:pt idx="6067">
                        <c:v>7639.7421875</c:v>
                      </c:pt>
                      <c:pt idx="6068">
                        <c:v>10093.69140625</c:v>
                      </c:pt>
                      <c:pt idx="6069">
                        <c:v>9716.6171875</c:v>
                      </c:pt>
                      <c:pt idx="6070">
                        <c:v>10972.09375</c:v>
                      </c:pt>
                      <c:pt idx="6071">
                        <c:v>10840.546875</c:v>
                      </c:pt>
                      <c:pt idx="6072">
                        <c:v>9361.546875</c:v>
                      </c:pt>
                      <c:pt idx="6073">
                        <c:v>6139.62109375</c:v>
                      </c:pt>
                      <c:pt idx="6074">
                        <c:v>10568.4453125</c:v>
                      </c:pt>
                      <c:pt idx="6075">
                        <c:v>8154.640625</c:v>
                      </c:pt>
                      <c:pt idx="6076">
                        <c:v>7868.4765625</c:v>
                      </c:pt>
                      <c:pt idx="6077">
                        <c:v>8088.42578125</c:v>
                      </c:pt>
                      <c:pt idx="6078">
                        <c:v>9726.44140625</c:v>
                      </c:pt>
                      <c:pt idx="6079">
                        <c:v>12767.1875</c:v>
                      </c:pt>
                      <c:pt idx="6080">
                        <c:v>14748.21484375</c:v>
                      </c:pt>
                      <c:pt idx="6081">
                        <c:v>13578.35546875</c:v>
                      </c:pt>
                      <c:pt idx="6082">
                        <c:v>12355.9609375</c:v>
                      </c:pt>
                      <c:pt idx="6083">
                        <c:v>12549.6484375</c:v>
                      </c:pt>
                      <c:pt idx="6084">
                        <c:v>13681.7109375</c:v>
                      </c:pt>
                      <c:pt idx="6085">
                        <c:v>13458.77734375</c:v>
                      </c:pt>
                      <c:pt idx="6086">
                        <c:v>13733.234375</c:v>
                      </c:pt>
                      <c:pt idx="6087">
                        <c:v>13799.02734375</c:v>
                      </c:pt>
                      <c:pt idx="6088">
                        <c:v>13858.63671875</c:v>
                      </c:pt>
                      <c:pt idx="6089">
                        <c:v>13193.37890625</c:v>
                      </c:pt>
                      <c:pt idx="6090">
                        <c:v>13692.3671875</c:v>
                      </c:pt>
                      <c:pt idx="6091">
                        <c:v>13393.42578125</c:v>
                      </c:pt>
                      <c:pt idx="6092">
                        <c:v>14334.6875</c:v>
                      </c:pt>
                      <c:pt idx="6093">
                        <c:v>14335.96484375</c:v>
                      </c:pt>
                      <c:pt idx="6094">
                        <c:v>14034.69921875</c:v>
                      </c:pt>
                      <c:pt idx="6095">
                        <c:v>13208.4921875</c:v>
                      </c:pt>
                      <c:pt idx="6096">
                        <c:v>11644.2890625</c:v>
                      </c:pt>
                      <c:pt idx="6097">
                        <c:v>10478.625</c:v>
                      </c:pt>
                      <c:pt idx="6098">
                        <c:v>11411.51171875</c:v>
                      </c:pt>
                      <c:pt idx="6099">
                        <c:v>13198.90234375</c:v>
                      </c:pt>
                      <c:pt idx="6100">
                        <c:v>13256.17578125</c:v>
                      </c:pt>
                      <c:pt idx="6101">
                        <c:v>12190.46875</c:v>
                      </c:pt>
                      <c:pt idx="6102">
                        <c:v>12144.25</c:v>
                      </c:pt>
                      <c:pt idx="6103">
                        <c:v>14289.23046875</c:v>
                      </c:pt>
                      <c:pt idx="6104">
                        <c:v>14367.41796875</c:v>
                      </c:pt>
                      <c:pt idx="6105">
                        <c:v>18175.16015625</c:v>
                      </c:pt>
                      <c:pt idx="6106">
                        <c:v>17110.5625</c:v>
                      </c:pt>
                      <c:pt idx="6107">
                        <c:v>17803.4765625</c:v>
                      </c:pt>
                      <c:pt idx="6108">
                        <c:v>16289.625</c:v>
                      </c:pt>
                      <c:pt idx="6109">
                        <c:v>16045.33203125</c:v>
                      </c:pt>
                      <c:pt idx="6110">
                        <c:v>16348.734375</c:v>
                      </c:pt>
                      <c:pt idx="6111">
                        <c:v>17973.78515625</c:v>
                      </c:pt>
                      <c:pt idx="6112">
                        <c:v>17006.8203125</c:v>
                      </c:pt>
                      <c:pt idx="6113">
                        <c:v>15270.8984375</c:v>
                      </c:pt>
                      <c:pt idx="6114">
                        <c:v>14774.21875</c:v>
                      </c:pt>
                      <c:pt idx="6115">
                        <c:v>17085.2890625</c:v>
                      </c:pt>
                      <c:pt idx="6116">
                        <c:v>17741.62890625</c:v>
                      </c:pt>
                      <c:pt idx="6117">
                        <c:v>18235.12109375</c:v>
                      </c:pt>
                      <c:pt idx="6118">
                        <c:v>17200.8046875</c:v>
                      </c:pt>
                      <c:pt idx="6119">
                        <c:v>17503.3203125</c:v>
                      </c:pt>
                      <c:pt idx="6120">
                        <c:v>14427.77734375</c:v>
                      </c:pt>
                      <c:pt idx="6121">
                        <c:v>13781.234375</c:v>
                      </c:pt>
                      <c:pt idx="6122">
                        <c:v>13684.3046875</c:v>
                      </c:pt>
                      <c:pt idx="6123">
                        <c:v>12313.97265625</c:v>
                      </c:pt>
                      <c:pt idx="6124">
                        <c:v>13437.49609375</c:v>
                      </c:pt>
                      <c:pt idx="6125">
                        <c:v>14032.61328125</c:v>
                      </c:pt>
                      <c:pt idx="6126">
                        <c:v>13383.77734375</c:v>
                      </c:pt>
                      <c:pt idx="6127">
                        <c:v>11103.375</c:v>
                      </c:pt>
                      <c:pt idx="6128">
                        <c:v>11105.88671875</c:v>
                      </c:pt>
                      <c:pt idx="6129">
                        <c:v>13452.90234375</c:v>
                      </c:pt>
                      <c:pt idx="6130">
                        <c:v>10497.57421875</c:v>
                      </c:pt>
                      <c:pt idx="6131">
                        <c:v>9115.63671875</c:v>
                      </c:pt>
                      <c:pt idx="6132">
                        <c:v>9062.91015625</c:v>
                      </c:pt>
                      <c:pt idx="6133">
                        <c:v>10836.57421875</c:v>
                      </c:pt>
                      <c:pt idx="6134">
                        <c:v>12737.0234375</c:v>
                      </c:pt>
                      <c:pt idx="6135">
                        <c:v>19179.9375</c:v>
                      </c:pt>
                      <c:pt idx="6136">
                        <c:v>18595.11328125</c:v>
                      </c:pt>
                      <c:pt idx="6137">
                        <c:v>19319.48046875</c:v>
                      </c:pt>
                      <c:pt idx="6138">
                        <c:v>18113.6171875</c:v>
                      </c:pt>
                      <c:pt idx="6139">
                        <c:v>17861.25</c:v>
                      </c:pt>
                      <c:pt idx="6140">
                        <c:v>18488.15234375</c:v>
                      </c:pt>
                      <c:pt idx="6141">
                        <c:v>18911.84765625</c:v>
                      </c:pt>
                      <c:pt idx="6142">
                        <c:v>17497.7578125</c:v>
                      </c:pt>
                      <c:pt idx="6143">
                        <c:v>18961.984375</c:v>
                      </c:pt>
                      <c:pt idx="6144">
                        <c:v>18160.05859375</c:v>
                      </c:pt>
                      <c:pt idx="6145">
                        <c:v>17035.9140625</c:v>
                      </c:pt>
                      <c:pt idx="6146">
                        <c:v>16747.9453125</c:v>
                      </c:pt>
                      <c:pt idx="6147">
                        <c:v>18105.27734375</c:v>
                      </c:pt>
                      <c:pt idx="6148">
                        <c:v>19132.5078125</c:v>
                      </c:pt>
                      <c:pt idx="6149">
                        <c:v>18468.203125</c:v>
                      </c:pt>
                      <c:pt idx="6150">
                        <c:v>13468.37890625</c:v>
                      </c:pt>
                      <c:pt idx="6151">
                        <c:v>12726.58203125</c:v>
                      </c:pt>
                      <c:pt idx="6152">
                        <c:v>12600.53515625</c:v>
                      </c:pt>
                      <c:pt idx="6153">
                        <c:v>13240.50390625</c:v>
                      </c:pt>
                      <c:pt idx="6154">
                        <c:v>14094.4921875</c:v>
                      </c:pt>
                      <c:pt idx="6155">
                        <c:v>14102.81640625</c:v>
                      </c:pt>
                      <c:pt idx="6156">
                        <c:v>12178.71484375</c:v>
                      </c:pt>
                      <c:pt idx="6157">
                        <c:v>12373.2578125</c:v>
                      </c:pt>
                      <c:pt idx="6158">
                        <c:v>13558.5390625</c:v>
                      </c:pt>
                      <c:pt idx="6159">
                        <c:v>12491.859375</c:v>
                      </c:pt>
                      <c:pt idx="6160">
                        <c:v>12690.80078125</c:v>
                      </c:pt>
                      <c:pt idx="6161">
                        <c:v>13503.90234375</c:v>
                      </c:pt>
                      <c:pt idx="6162">
                        <c:v>12523.77734375</c:v>
                      </c:pt>
                      <c:pt idx="6163">
                        <c:v>13114.4453125</c:v>
                      </c:pt>
                      <c:pt idx="6164">
                        <c:v>14091.8203125</c:v>
                      </c:pt>
                      <c:pt idx="6165">
                        <c:v>10737.91796875</c:v>
                      </c:pt>
                      <c:pt idx="6166">
                        <c:v>9144.0859375</c:v>
                      </c:pt>
                      <c:pt idx="6167">
                        <c:v>8838.3359375</c:v>
                      </c:pt>
                      <c:pt idx="6168">
                        <c:v>12034.83203125</c:v>
                      </c:pt>
                      <c:pt idx="6169">
                        <c:v>12306.59375</c:v>
                      </c:pt>
                      <c:pt idx="6170">
                        <c:v>10646.859375</c:v>
                      </c:pt>
                      <c:pt idx="6171">
                        <c:v>8883.3515625</c:v>
                      </c:pt>
                      <c:pt idx="6172">
                        <c:v>7995.921875</c:v>
                      </c:pt>
                      <c:pt idx="6173">
                        <c:v>9022.33984375</c:v>
                      </c:pt>
                      <c:pt idx="6174">
                        <c:v>10976.72265625</c:v>
                      </c:pt>
                      <c:pt idx="6175">
                        <c:v>12806.7890625</c:v>
                      </c:pt>
                      <c:pt idx="6176">
                        <c:v>11340.921875</c:v>
                      </c:pt>
                      <c:pt idx="6177">
                        <c:v>11845.02734375</c:v>
                      </c:pt>
                      <c:pt idx="6178">
                        <c:v>7608.78515625</c:v>
                      </c:pt>
                      <c:pt idx="6179">
                        <c:v>9017.82421875</c:v>
                      </c:pt>
                      <c:pt idx="6180">
                        <c:v>10125.96875</c:v>
                      </c:pt>
                      <c:pt idx="6181">
                        <c:v>9602.2890625</c:v>
                      </c:pt>
                      <c:pt idx="6182">
                        <c:v>9794.078125</c:v>
                      </c:pt>
                      <c:pt idx="6183">
                        <c:v>10575.7109375</c:v>
                      </c:pt>
                      <c:pt idx="6184">
                        <c:v>13762.015625</c:v>
                      </c:pt>
                      <c:pt idx="6185">
                        <c:v>16682.390625</c:v>
                      </c:pt>
                      <c:pt idx="6186">
                        <c:v>16723.7734375</c:v>
                      </c:pt>
                      <c:pt idx="6187">
                        <c:v>15016.16796875</c:v>
                      </c:pt>
                      <c:pt idx="6188">
                        <c:v>13369.890625</c:v>
                      </c:pt>
                      <c:pt idx="6189">
                        <c:v>13078.1328125</c:v>
                      </c:pt>
                      <c:pt idx="6190">
                        <c:v>13941.84375</c:v>
                      </c:pt>
                      <c:pt idx="6191">
                        <c:v>16072.07421875</c:v>
                      </c:pt>
                      <c:pt idx="6192">
                        <c:v>16641.6171875</c:v>
                      </c:pt>
                      <c:pt idx="6193">
                        <c:v>16096.5078125</c:v>
                      </c:pt>
                      <c:pt idx="6194">
                        <c:v>16093.0390625</c:v>
                      </c:pt>
                      <c:pt idx="6195">
                        <c:v>7766.046875</c:v>
                      </c:pt>
                      <c:pt idx="6196">
                        <c:v>7325.3125</c:v>
                      </c:pt>
                      <c:pt idx="6197">
                        <c:v>6297.6953125</c:v>
                      </c:pt>
                      <c:pt idx="6198">
                        <c:v>6301.0625</c:v>
                      </c:pt>
                      <c:pt idx="6199">
                        <c:v>9610.453125</c:v>
                      </c:pt>
                      <c:pt idx="6200">
                        <c:v>13556.23828125</c:v>
                      </c:pt>
                      <c:pt idx="6201">
                        <c:v>12698.0625</c:v>
                      </c:pt>
                      <c:pt idx="6202">
                        <c:v>13200.31640625</c:v>
                      </c:pt>
                      <c:pt idx="6203">
                        <c:v>13527.6328125</c:v>
                      </c:pt>
                      <c:pt idx="6204">
                        <c:v>12869.9140625</c:v>
                      </c:pt>
                      <c:pt idx="6205">
                        <c:v>13024.4375</c:v>
                      </c:pt>
                      <c:pt idx="6206">
                        <c:v>13702.96484375</c:v>
                      </c:pt>
                      <c:pt idx="6207">
                        <c:v>13650.53515625</c:v>
                      </c:pt>
                      <c:pt idx="6208">
                        <c:v>12655.6484375</c:v>
                      </c:pt>
                      <c:pt idx="6209">
                        <c:v>13100.46875</c:v>
                      </c:pt>
                      <c:pt idx="6210">
                        <c:v>13629.94921875</c:v>
                      </c:pt>
                      <c:pt idx="6211">
                        <c:v>14223.796875</c:v>
                      </c:pt>
                      <c:pt idx="6212">
                        <c:v>14085.6171875</c:v>
                      </c:pt>
                      <c:pt idx="6213">
                        <c:v>12700.625</c:v>
                      </c:pt>
                      <c:pt idx="6214">
                        <c:v>14744.19921875</c:v>
                      </c:pt>
                      <c:pt idx="6215">
                        <c:v>12160.56640625</c:v>
                      </c:pt>
                      <c:pt idx="6216">
                        <c:v>10314.8984375</c:v>
                      </c:pt>
                      <c:pt idx="6217">
                        <c:v>9870.125</c:v>
                      </c:pt>
                      <c:pt idx="6218">
                        <c:v>12653.546875</c:v>
                      </c:pt>
                      <c:pt idx="6219">
                        <c:v>14486.29296875</c:v>
                      </c:pt>
                      <c:pt idx="6220">
                        <c:v>11271.23046875</c:v>
                      </c:pt>
                      <c:pt idx="6221">
                        <c:v>8251.94140625</c:v>
                      </c:pt>
                      <c:pt idx="6222">
                        <c:v>11963.265625</c:v>
                      </c:pt>
                      <c:pt idx="6223">
                        <c:v>13950.48046875</c:v>
                      </c:pt>
                      <c:pt idx="6224">
                        <c:v>12532.5078125</c:v>
                      </c:pt>
                      <c:pt idx="6225">
                        <c:v>6838.61328125</c:v>
                      </c:pt>
                      <c:pt idx="6226">
                        <c:v>4699.76171875</c:v>
                      </c:pt>
                      <c:pt idx="6227">
                        <c:v>4339.81640625</c:v>
                      </c:pt>
                      <c:pt idx="6228">
                        <c:v>5587.609375</c:v>
                      </c:pt>
                      <c:pt idx="6229">
                        <c:v>7058.78515625</c:v>
                      </c:pt>
                      <c:pt idx="6230">
                        <c:v>7399.8984375</c:v>
                      </c:pt>
                      <c:pt idx="6231">
                        <c:v>8065.546875</c:v>
                      </c:pt>
                      <c:pt idx="6232">
                        <c:v>8057.7578125</c:v>
                      </c:pt>
                      <c:pt idx="6233">
                        <c:v>7649.2734375</c:v>
                      </c:pt>
                      <c:pt idx="6234">
                        <c:v>6027.875</c:v>
                      </c:pt>
                      <c:pt idx="6235">
                        <c:v>4088.19921875</c:v>
                      </c:pt>
                      <c:pt idx="6236">
                        <c:v>8488.8828125</c:v>
                      </c:pt>
                      <c:pt idx="6237">
                        <c:v>7454.10546875</c:v>
                      </c:pt>
                      <c:pt idx="6238">
                        <c:v>5935.3125</c:v>
                      </c:pt>
                      <c:pt idx="6239">
                        <c:v>8549.40234375</c:v>
                      </c:pt>
                      <c:pt idx="6240">
                        <c:v>12278.453125</c:v>
                      </c:pt>
                      <c:pt idx="6241">
                        <c:v>12621.19921875</c:v>
                      </c:pt>
                      <c:pt idx="6242">
                        <c:v>11519.1796875</c:v>
                      </c:pt>
                      <c:pt idx="6243">
                        <c:v>11200.42578125</c:v>
                      </c:pt>
                      <c:pt idx="6244">
                        <c:v>12662.5703125</c:v>
                      </c:pt>
                      <c:pt idx="6245">
                        <c:v>12004.2578125</c:v>
                      </c:pt>
                      <c:pt idx="6246">
                        <c:v>10562.2890625</c:v>
                      </c:pt>
                      <c:pt idx="6247">
                        <c:v>11078.42578125</c:v>
                      </c:pt>
                      <c:pt idx="6248">
                        <c:v>12068.08203125</c:v>
                      </c:pt>
                      <c:pt idx="6249">
                        <c:v>11831.7578125</c:v>
                      </c:pt>
                      <c:pt idx="6250">
                        <c:v>11976.8671875</c:v>
                      </c:pt>
                      <c:pt idx="6251">
                        <c:v>11922.796875</c:v>
                      </c:pt>
                      <c:pt idx="6252">
                        <c:v>10861.69140625</c:v>
                      </c:pt>
                      <c:pt idx="6253">
                        <c:v>12343.47265625</c:v>
                      </c:pt>
                      <c:pt idx="6254">
                        <c:v>11924.72265625</c:v>
                      </c:pt>
                      <c:pt idx="6255">
                        <c:v>9119.265625</c:v>
                      </c:pt>
                      <c:pt idx="6256">
                        <c:v>5454.2265625</c:v>
                      </c:pt>
                      <c:pt idx="6257">
                        <c:v>10514.11328125</c:v>
                      </c:pt>
                      <c:pt idx="6258">
                        <c:v>8906.5234375</c:v>
                      </c:pt>
                      <c:pt idx="6259">
                        <c:v>8484.69921875</c:v>
                      </c:pt>
                      <c:pt idx="6260">
                        <c:v>10156.69921875</c:v>
                      </c:pt>
                      <c:pt idx="6261">
                        <c:v>10469.515625</c:v>
                      </c:pt>
                      <c:pt idx="6262">
                        <c:v>9936.6015625</c:v>
                      </c:pt>
                      <c:pt idx="6263">
                        <c:v>9122.140625</c:v>
                      </c:pt>
                      <c:pt idx="6264">
                        <c:v>9137.140625</c:v>
                      </c:pt>
                      <c:pt idx="6265">
                        <c:v>9389.7578125</c:v>
                      </c:pt>
                      <c:pt idx="6266">
                        <c:v>6297.796875</c:v>
                      </c:pt>
                      <c:pt idx="6267">
                        <c:v>9012.265625</c:v>
                      </c:pt>
                      <c:pt idx="6268">
                        <c:v>8043.671875</c:v>
                      </c:pt>
                      <c:pt idx="6269">
                        <c:v>9059.421875</c:v>
                      </c:pt>
                      <c:pt idx="6270">
                        <c:v>17756.07421875</c:v>
                      </c:pt>
                      <c:pt idx="6271">
                        <c:v>16588.1015625</c:v>
                      </c:pt>
                      <c:pt idx="6272">
                        <c:v>15846.16796875</c:v>
                      </c:pt>
                      <c:pt idx="6273">
                        <c:v>16273.6328125</c:v>
                      </c:pt>
                      <c:pt idx="6274">
                        <c:v>16731.98828125</c:v>
                      </c:pt>
                      <c:pt idx="6275">
                        <c:v>17236.58984375</c:v>
                      </c:pt>
                      <c:pt idx="6276">
                        <c:v>16928.27734375</c:v>
                      </c:pt>
                      <c:pt idx="6277">
                        <c:v>16925.27734375</c:v>
                      </c:pt>
                      <c:pt idx="6278">
                        <c:v>17908.03515625</c:v>
                      </c:pt>
                      <c:pt idx="6279">
                        <c:v>17228.01171875</c:v>
                      </c:pt>
                      <c:pt idx="6280">
                        <c:v>17955.4140625</c:v>
                      </c:pt>
                      <c:pt idx="6281">
                        <c:v>17932.02734375</c:v>
                      </c:pt>
                      <c:pt idx="6282">
                        <c:v>17655.37890625</c:v>
                      </c:pt>
                      <c:pt idx="6283">
                        <c:v>17241.16796875</c:v>
                      </c:pt>
                      <c:pt idx="6284">
                        <c:v>16927.51171875</c:v>
                      </c:pt>
                      <c:pt idx="6285">
                        <c:v>8811.4375</c:v>
                      </c:pt>
                      <c:pt idx="6286">
                        <c:v>8067.55859375</c:v>
                      </c:pt>
                      <c:pt idx="6287">
                        <c:v>7893.35546875</c:v>
                      </c:pt>
                      <c:pt idx="6288">
                        <c:v>9186.58984375</c:v>
                      </c:pt>
                      <c:pt idx="6289">
                        <c:v>9168.56640625</c:v>
                      </c:pt>
                      <c:pt idx="6290">
                        <c:v>7685.61328125</c:v>
                      </c:pt>
                      <c:pt idx="6291">
                        <c:v>8167.484375</c:v>
                      </c:pt>
                      <c:pt idx="6292">
                        <c:v>8495.90625</c:v>
                      </c:pt>
                      <c:pt idx="6293">
                        <c:v>9061.7421875</c:v>
                      </c:pt>
                      <c:pt idx="6294">
                        <c:v>6473.75</c:v>
                      </c:pt>
                      <c:pt idx="6295">
                        <c:v>5942.15625</c:v>
                      </c:pt>
                      <c:pt idx="6296">
                        <c:v>7445.3515625</c:v>
                      </c:pt>
                      <c:pt idx="6297">
                        <c:v>7958.7578125</c:v>
                      </c:pt>
                      <c:pt idx="6298">
                        <c:v>8309.6015625</c:v>
                      </c:pt>
                      <c:pt idx="6299">
                        <c:v>9443.00390625</c:v>
                      </c:pt>
                      <c:pt idx="6300">
                        <c:v>15284.9609375</c:v>
                      </c:pt>
                      <c:pt idx="6301">
                        <c:v>15846.00390625</c:v>
                      </c:pt>
                      <c:pt idx="6302">
                        <c:v>15689.3984375</c:v>
                      </c:pt>
                      <c:pt idx="6303">
                        <c:v>15356.09375</c:v>
                      </c:pt>
                      <c:pt idx="6304">
                        <c:v>14771.5859375</c:v>
                      </c:pt>
                      <c:pt idx="6305">
                        <c:v>14863.27734375</c:v>
                      </c:pt>
                      <c:pt idx="6306">
                        <c:v>15498.66796875</c:v>
                      </c:pt>
                      <c:pt idx="6307">
                        <c:v>15364.1796875</c:v>
                      </c:pt>
                      <c:pt idx="6308">
                        <c:v>16076.99609375</c:v>
                      </c:pt>
                      <c:pt idx="6309">
                        <c:v>13858.75390625</c:v>
                      </c:pt>
                      <c:pt idx="6310">
                        <c:v>13781.3515625</c:v>
                      </c:pt>
                      <c:pt idx="6311">
                        <c:v>15566.33984375</c:v>
                      </c:pt>
                      <c:pt idx="6312">
                        <c:v>15523.890625</c:v>
                      </c:pt>
                      <c:pt idx="6313">
                        <c:v>16335.83203125</c:v>
                      </c:pt>
                      <c:pt idx="6314">
                        <c:v>15779.8359375</c:v>
                      </c:pt>
                      <c:pt idx="6315">
                        <c:v>15425.375</c:v>
                      </c:pt>
                      <c:pt idx="6316">
                        <c:v>15331.7265625</c:v>
                      </c:pt>
                      <c:pt idx="6317">
                        <c:v>14946.4296875</c:v>
                      </c:pt>
                      <c:pt idx="6318">
                        <c:v>13202.08203125</c:v>
                      </c:pt>
                      <c:pt idx="6319">
                        <c:v>12279.80078125</c:v>
                      </c:pt>
                      <c:pt idx="6320">
                        <c:v>10561.2265625</c:v>
                      </c:pt>
                      <c:pt idx="6321">
                        <c:v>10513.78125</c:v>
                      </c:pt>
                      <c:pt idx="6322">
                        <c:v>12271.02734375</c:v>
                      </c:pt>
                      <c:pt idx="6323">
                        <c:v>13024.5546875</c:v>
                      </c:pt>
                      <c:pt idx="6324">
                        <c:v>14603.08984375</c:v>
                      </c:pt>
                      <c:pt idx="6325">
                        <c:v>14993.4765625</c:v>
                      </c:pt>
                      <c:pt idx="6326">
                        <c:v>15024.27734375</c:v>
                      </c:pt>
                      <c:pt idx="6327">
                        <c:v>13650.45703125</c:v>
                      </c:pt>
                      <c:pt idx="6328">
                        <c:v>14398.08203125</c:v>
                      </c:pt>
                      <c:pt idx="6329">
                        <c:v>15621</c:v>
                      </c:pt>
                      <c:pt idx="6330">
                        <c:v>12366.6953125</c:v>
                      </c:pt>
                      <c:pt idx="6331">
                        <c:v>11215.32421875</c:v>
                      </c:pt>
                      <c:pt idx="6332">
                        <c:v>11866.91015625</c:v>
                      </c:pt>
                      <c:pt idx="6333">
                        <c:v>12048.8203125</c:v>
                      </c:pt>
                      <c:pt idx="6334">
                        <c:v>15282.7421875</c:v>
                      </c:pt>
                      <c:pt idx="6335">
                        <c:v>14545.5703125</c:v>
                      </c:pt>
                      <c:pt idx="6336">
                        <c:v>13761.26171875</c:v>
                      </c:pt>
                      <c:pt idx="6337">
                        <c:v>14108.2734375</c:v>
                      </c:pt>
                      <c:pt idx="6338">
                        <c:v>15277.06640625</c:v>
                      </c:pt>
                      <c:pt idx="6339">
                        <c:v>15369.88671875</c:v>
                      </c:pt>
                      <c:pt idx="6340">
                        <c:v>13667.74609375</c:v>
                      </c:pt>
                      <c:pt idx="6341">
                        <c:v>15607.72265625</c:v>
                      </c:pt>
                      <c:pt idx="6342">
                        <c:v>14252.15625</c:v>
                      </c:pt>
                      <c:pt idx="6343">
                        <c:v>13610.77734375</c:v>
                      </c:pt>
                      <c:pt idx="6344">
                        <c:v>15556.43359375</c:v>
                      </c:pt>
                      <c:pt idx="6345">
                        <c:v>13763.609375</c:v>
                      </c:pt>
                      <c:pt idx="6346">
                        <c:v>13491.16015625</c:v>
                      </c:pt>
                      <c:pt idx="6347">
                        <c:v>13966.7890625</c:v>
                      </c:pt>
                      <c:pt idx="6348">
                        <c:v>13848.50390625</c:v>
                      </c:pt>
                      <c:pt idx="6349">
                        <c:v>14348.49609375</c:v>
                      </c:pt>
                      <c:pt idx="6350">
                        <c:v>14101.5078125</c:v>
                      </c:pt>
                      <c:pt idx="6351">
                        <c:v>12753.7578125</c:v>
                      </c:pt>
                      <c:pt idx="6352">
                        <c:v>12472.15625</c:v>
                      </c:pt>
                      <c:pt idx="6353">
                        <c:v>13709.05078125</c:v>
                      </c:pt>
                      <c:pt idx="6354">
                        <c:v>11284.4375</c:v>
                      </c:pt>
                      <c:pt idx="6355">
                        <c:v>12083.16015625</c:v>
                      </c:pt>
                      <c:pt idx="6356">
                        <c:v>14332.8359375</c:v>
                      </c:pt>
                      <c:pt idx="6357">
                        <c:v>12686.32421875</c:v>
                      </c:pt>
                      <c:pt idx="6358">
                        <c:v>13719.85546875</c:v>
                      </c:pt>
                      <c:pt idx="6359">
                        <c:v>12632.27734375</c:v>
                      </c:pt>
                      <c:pt idx="6360">
                        <c:v>13643.390625</c:v>
                      </c:pt>
                      <c:pt idx="6361">
                        <c:v>12838.4609375</c:v>
                      </c:pt>
                      <c:pt idx="6362">
                        <c:v>11348.10546875</c:v>
                      </c:pt>
                      <c:pt idx="6363">
                        <c:v>11217.25390625</c:v>
                      </c:pt>
                      <c:pt idx="6364">
                        <c:v>12866.58203125</c:v>
                      </c:pt>
                      <c:pt idx="6365">
                        <c:v>12321.24609375</c:v>
                      </c:pt>
                      <c:pt idx="6366">
                        <c:v>11141.78515625</c:v>
                      </c:pt>
                      <c:pt idx="6367">
                        <c:v>10552.07421875</c:v>
                      </c:pt>
                      <c:pt idx="6368">
                        <c:v>11016.07421875</c:v>
                      </c:pt>
                      <c:pt idx="6369">
                        <c:v>13724.734375</c:v>
                      </c:pt>
                      <c:pt idx="6370">
                        <c:v>13556.453125</c:v>
                      </c:pt>
                      <c:pt idx="6371">
                        <c:v>8894.4609375</c:v>
                      </c:pt>
                      <c:pt idx="6372">
                        <c:v>10764.27734375</c:v>
                      </c:pt>
                      <c:pt idx="6373">
                        <c:v>13088.671875</c:v>
                      </c:pt>
                      <c:pt idx="6374">
                        <c:v>12825.20703125</c:v>
                      </c:pt>
                      <c:pt idx="6375">
                        <c:v>16442.140625</c:v>
                      </c:pt>
                      <c:pt idx="6376">
                        <c:v>15830.51953125</c:v>
                      </c:pt>
                      <c:pt idx="6377">
                        <c:v>16672.55078125</c:v>
                      </c:pt>
                      <c:pt idx="6378">
                        <c:v>16941.890625</c:v>
                      </c:pt>
                      <c:pt idx="6379">
                        <c:v>14867.3203125</c:v>
                      </c:pt>
                      <c:pt idx="6380">
                        <c:v>12481.54296875</c:v>
                      </c:pt>
                      <c:pt idx="6381">
                        <c:v>13264.76171875</c:v>
                      </c:pt>
                      <c:pt idx="6382">
                        <c:v>13138.40625</c:v>
                      </c:pt>
                      <c:pt idx="6383">
                        <c:v>14896.51953125</c:v>
                      </c:pt>
                      <c:pt idx="6384">
                        <c:v>15442.3046875</c:v>
                      </c:pt>
                      <c:pt idx="6385">
                        <c:v>14993.76171875</c:v>
                      </c:pt>
                      <c:pt idx="6386">
                        <c:v>15063.70703125</c:v>
                      </c:pt>
                      <c:pt idx="6387">
                        <c:v>16445.48046875</c:v>
                      </c:pt>
                      <c:pt idx="6388">
                        <c:v>13792.08984375</c:v>
                      </c:pt>
                      <c:pt idx="6389">
                        <c:v>14826.08984375</c:v>
                      </c:pt>
                      <c:pt idx="6390">
                        <c:v>13521.35546875</c:v>
                      </c:pt>
                      <c:pt idx="6391">
                        <c:v>12309.02734375</c:v>
                      </c:pt>
                      <c:pt idx="6392">
                        <c:v>13200.28125</c:v>
                      </c:pt>
                      <c:pt idx="6393">
                        <c:v>13411.1484375</c:v>
                      </c:pt>
                      <c:pt idx="6394">
                        <c:v>13086.046875</c:v>
                      </c:pt>
                      <c:pt idx="6395">
                        <c:v>10377.8671875</c:v>
                      </c:pt>
                      <c:pt idx="6396">
                        <c:v>8426.07421875</c:v>
                      </c:pt>
                      <c:pt idx="6397">
                        <c:v>9458.96484375</c:v>
                      </c:pt>
                      <c:pt idx="6398">
                        <c:v>9585.484375</c:v>
                      </c:pt>
                      <c:pt idx="6399">
                        <c:v>11268.15234375</c:v>
                      </c:pt>
                      <c:pt idx="6400">
                        <c:v>13323.875</c:v>
                      </c:pt>
                      <c:pt idx="6401">
                        <c:v>12772.01953125</c:v>
                      </c:pt>
                      <c:pt idx="6402">
                        <c:v>12167.23046875</c:v>
                      </c:pt>
                      <c:pt idx="6403">
                        <c:v>12986.0703125</c:v>
                      </c:pt>
                      <c:pt idx="6404">
                        <c:v>13616.49609375</c:v>
                      </c:pt>
                      <c:pt idx="6405">
                        <c:v>10421.98046875</c:v>
                      </c:pt>
                      <c:pt idx="6406">
                        <c:v>10098.58984375</c:v>
                      </c:pt>
                      <c:pt idx="6407">
                        <c:v>9646.0703125</c:v>
                      </c:pt>
                      <c:pt idx="6408">
                        <c:v>11900.73828125</c:v>
                      </c:pt>
                      <c:pt idx="6409">
                        <c:v>12624.6328125</c:v>
                      </c:pt>
                      <c:pt idx="6410">
                        <c:v>11143.75</c:v>
                      </c:pt>
                      <c:pt idx="6411">
                        <c:v>11865.89453125</c:v>
                      </c:pt>
                      <c:pt idx="6412">
                        <c:v>12218.03125</c:v>
                      </c:pt>
                      <c:pt idx="6413">
                        <c:v>7708.3046875</c:v>
                      </c:pt>
                      <c:pt idx="6414">
                        <c:v>5879.01171875</c:v>
                      </c:pt>
                      <c:pt idx="6415">
                        <c:v>5434.68359375</c:v>
                      </c:pt>
                      <c:pt idx="6416">
                        <c:v>7617.72265625</c:v>
                      </c:pt>
                      <c:pt idx="6417">
                        <c:v>11169.35546875</c:v>
                      </c:pt>
                      <c:pt idx="6418">
                        <c:v>11840.03515625</c:v>
                      </c:pt>
                      <c:pt idx="6419">
                        <c:v>9500.74609375</c:v>
                      </c:pt>
                      <c:pt idx="6420">
                        <c:v>13468.84375</c:v>
                      </c:pt>
                      <c:pt idx="6421">
                        <c:v>13899.05078125</c:v>
                      </c:pt>
                      <c:pt idx="6422">
                        <c:v>13871.578125</c:v>
                      </c:pt>
                      <c:pt idx="6423">
                        <c:v>11542.6953125</c:v>
                      </c:pt>
                      <c:pt idx="6424">
                        <c:v>9845.29296875</c:v>
                      </c:pt>
                      <c:pt idx="6425">
                        <c:v>8869.08203125</c:v>
                      </c:pt>
                      <c:pt idx="6426">
                        <c:v>10611.859375</c:v>
                      </c:pt>
                      <c:pt idx="6427">
                        <c:v>13697.9453125</c:v>
                      </c:pt>
                      <c:pt idx="6428">
                        <c:v>13868.8359375</c:v>
                      </c:pt>
                      <c:pt idx="6429">
                        <c:v>14581.71875</c:v>
                      </c:pt>
                      <c:pt idx="6430">
                        <c:v>15021.30078125</c:v>
                      </c:pt>
                      <c:pt idx="6431">
                        <c:v>15001.8125</c:v>
                      </c:pt>
                      <c:pt idx="6432">
                        <c:v>13129.4921875</c:v>
                      </c:pt>
                      <c:pt idx="6433">
                        <c:v>10221.5625</c:v>
                      </c:pt>
                      <c:pt idx="6434">
                        <c:v>15095.9609375</c:v>
                      </c:pt>
                      <c:pt idx="6435">
                        <c:v>11465.07421875</c:v>
                      </c:pt>
                      <c:pt idx="6436">
                        <c:v>9467.36328125</c:v>
                      </c:pt>
                      <c:pt idx="6437">
                        <c:v>8877.48046875</c:v>
                      </c:pt>
                      <c:pt idx="6438">
                        <c:v>8804.09375</c:v>
                      </c:pt>
                      <c:pt idx="6439">
                        <c:v>12154.51171875</c:v>
                      </c:pt>
                      <c:pt idx="6440">
                        <c:v>17265.86328125</c:v>
                      </c:pt>
                      <c:pt idx="6441">
                        <c:v>15944.88671875</c:v>
                      </c:pt>
                      <c:pt idx="6442">
                        <c:v>17002.28125</c:v>
                      </c:pt>
                      <c:pt idx="6443">
                        <c:v>15998.1484375</c:v>
                      </c:pt>
                      <c:pt idx="6444">
                        <c:v>15926.671875</c:v>
                      </c:pt>
                      <c:pt idx="6445">
                        <c:v>16453.125</c:v>
                      </c:pt>
                      <c:pt idx="6446">
                        <c:v>15636.78515625</c:v>
                      </c:pt>
                      <c:pt idx="6447">
                        <c:v>16837.80078125</c:v>
                      </c:pt>
                      <c:pt idx="6448">
                        <c:v>16783.67578125</c:v>
                      </c:pt>
                      <c:pt idx="6449">
                        <c:v>17220.69140625</c:v>
                      </c:pt>
                      <c:pt idx="6450">
                        <c:v>15221.56640625</c:v>
                      </c:pt>
                      <c:pt idx="6451">
                        <c:v>15230.1953125</c:v>
                      </c:pt>
                      <c:pt idx="6452">
                        <c:v>13718.3515625</c:v>
                      </c:pt>
                      <c:pt idx="6453">
                        <c:v>11453.88671875</c:v>
                      </c:pt>
                      <c:pt idx="6454">
                        <c:v>11283.5859375</c:v>
                      </c:pt>
                      <c:pt idx="6455">
                        <c:v>14643.796875</c:v>
                      </c:pt>
                      <c:pt idx="6456">
                        <c:v>13865.41015625</c:v>
                      </c:pt>
                      <c:pt idx="6457">
                        <c:v>12711.3828125</c:v>
                      </c:pt>
                      <c:pt idx="6458">
                        <c:v>14002.125</c:v>
                      </c:pt>
                      <c:pt idx="6459">
                        <c:v>14788.421875</c:v>
                      </c:pt>
                      <c:pt idx="6460">
                        <c:v>14436.33203125</c:v>
                      </c:pt>
                      <c:pt idx="6461">
                        <c:v>13805.7265625</c:v>
                      </c:pt>
                      <c:pt idx="6462">
                        <c:v>13987.78515625</c:v>
                      </c:pt>
                      <c:pt idx="6463">
                        <c:v>13573.703125</c:v>
                      </c:pt>
                      <c:pt idx="6464">
                        <c:v>13536.50390625</c:v>
                      </c:pt>
                      <c:pt idx="6465">
                        <c:v>11619.578125</c:v>
                      </c:pt>
                      <c:pt idx="6466">
                        <c:v>9398.9765625</c:v>
                      </c:pt>
                      <c:pt idx="6467">
                        <c:v>9846.796875</c:v>
                      </c:pt>
                      <c:pt idx="6468">
                        <c:v>10395.13671875</c:v>
                      </c:pt>
                      <c:pt idx="6469">
                        <c:v>10027.25</c:v>
                      </c:pt>
                      <c:pt idx="6470">
                        <c:v>10000.25390625</c:v>
                      </c:pt>
                      <c:pt idx="6471">
                        <c:v>11618.55859375</c:v>
                      </c:pt>
                      <c:pt idx="6472">
                        <c:v>11753.890625</c:v>
                      </c:pt>
                      <c:pt idx="6473">
                        <c:v>10131.4140625</c:v>
                      </c:pt>
                      <c:pt idx="6474">
                        <c:v>8512.1953125</c:v>
                      </c:pt>
                      <c:pt idx="6475">
                        <c:v>8377.984375</c:v>
                      </c:pt>
                      <c:pt idx="6476">
                        <c:v>9025.40234375</c:v>
                      </c:pt>
                      <c:pt idx="6477">
                        <c:v>10037.625</c:v>
                      </c:pt>
                      <c:pt idx="6478">
                        <c:v>10282.1171875</c:v>
                      </c:pt>
                      <c:pt idx="6479">
                        <c:v>8186.421875</c:v>
                      </c:pt>
                      <c:pt idx="6480">
                        <c:v>10020.8671875</c:v>
                      </c:pt>
                      <c:pt idx="6481">
                        <c:v>9106.3046875</c:v>
                      </c:pt>
                      <c:pt idx="6482">
                        <c:v>9818.05078125</c:v>
                      </c:pt>
                      <c:pt idx="6483">
                        <c:v>10363.56640625</c:v>
                      </c:pt>
                      <c:pt idx="6484">
                        <c:v>10367.2109375</c:v>
                      </c:pt>
                      <c:pt idx="6485">
                        <c:v>9554.6953125</c:v>
                      </c:pt>
                      <c:pt idx="6486">
                        <c:v>9367.6484375</c:v>
                      </c:pt>
                      <c:pt idx="6487">
                        <c:v>9331.6015625</c:v>
                      </c:pt>
                      <c:pt idx="6488">
                        <c:v>10210.54296875</c:v>
                      </c:pt>
                      <c:pt idx="6489">
                        <c:v>9333.92578125</c:v>
                      </c:pt>
                      <c:pt idx="6490">
                        <c:v>10052.0234375</c:v>
                      </c:pt>
                      <c:pt idx="6491">
                        <c:v>10627.23046875</c:v>
                      </c:pt>
                      <c:pt idx="6492">
                        <c:v>10619.7421875</c:v>
                      </c:pt>
                      <c:pt idx="6493">
                        <c:v>10194.63671875</c:v>
                      </c:pt>
                      <c:pt idx="6494">
                        <c:v>10781.98046875</c:v>
                      </c:pt>
                      <c:pt idx="6495">
                        <c:v>12467.2734375</c:v>
                      </c:pt>
                      <c:pt idx="6496">
                        <c:v>9882.8984375</c:v>
                      </c:pt>
                      <c:pt idx="6497">
                        <c:v>9005.734375</c:v>
                      </c:pt>
                      <c:pt idx="6498">
                        <c:v>11650.51171875</c:v>
                      </c:pt>
                      <c:pt idx="6499">
                        <c:v>12983.70703125</c:v>
                      </c:pt>
                      <c:pt idx="6500">
                        <c:v>12214.90625</c:v>
                      </c:pt>
                      <c:pt idx="6501">
                        <c:v>11453.51171875</c:v>
                      </c:pt>
                      <c:pt idx="6502">
                        <c:v>12039.171875</c:v>
                      </c:pt>
                      <c:pt idx="6503">
                        <c:v>11603.08203125</c:v>
                      </c:pt>
                      <c:pt idx="6504">
                        <c:v>12620.54296875</c:v>
                      </c:pt>
                      <c:pt idx="6505">
                        <c:v>10497.5546875</c:v>
                      </c:pt>
                      <c:pt idx="6506">
                        <c:v>9472.28125</c:v>
                      </c:pt>
                      <c:pt idx="6507">
                        <c:v>10434.8671875</c:v>
                      </c:pt>
                      <c:pt idx="6508">
                        <c:v>12247.09765625</c:v>
                      </c:pt>
                      <c:pt idx="6509">
                        <c:v>12428.4140625</c:v>
                      </c:pt>
                      <c:pt idx="6510">
                        <c:v>14688.7265625</c:v>
                      </c:pt>
                      <c:pt idx="6511">
                        <c:v>12991.53515625</c:v>
                      </c:pt>
                      <c:pt idx="6512">
                        <c:v>13887.92578125</c:v>
                      </c:pt>
                      <c:pt idx="6513">
                        <c:v>14117.31640625</c:v>
                      </c:pt>
                      <c:pt idx="6514">
                        <c:v>15038.12890625</c:v>
                      </c:pt>
                      <c:pt idx="6515">
                        <c:v>14986.10546875</c:v>
                      </c:pt>
                      <c:pt idx="6516">
                        <c:v>13864.0859375</c:v>
                      </c:pt>
                      <c:pt idx="6517">
                        <c:v>13192.91796875</c:v>
                      </c:pt>
                      <c:pt idx="6518">
                        <c:v>12689.1875</c:v>
                      </c:pt>
                      <c:pt idx="6519">
                        <c:v>12610.12109375</c:v>
                      </c:pt>
                      <c:pt idx="6520">
                        <c:v>15343.2421875</c:v>
                      </c:pt>
                      <c:pt idx="6521">
                        <c:v>14057.6171875</c:v>
                      </c:pt>
                      <c:pt idx="6522">
                        <c:v>12579.8125</c:v>
                      </c:pt>
                      <c:pt idx="6523">
                        <c:v>14126.8125</c:v>
                      </c:pt>
                      <c:pt idx="6524">
                        <c:v>15048.89453125</c:v>
                      </c:pt>
                      <c:pt idx="6525">
                        <c:v>16513.2890625</c:v>
                      </c:pt>
                      <c:pt idx="6526">
                        <c:v>16470.234375</c:v>
                      </c:pt>
                      <c:pt idx="6527">
                        <c:v>15192.5</c:v>
                      </c:pt>
                      <c:pt idx="6528">
                        <c:v>15119.44140625</c:v>
                      </c:pt>
                      <c:pt idx="6529">
                        <c:v>15623.640625</c:v>
                      </c:pt>
                      <c:pt idx="6530">
                        <c:v>16107.734375</c:v>
                      </c:pt>
                      <c:pt idx="6531">
                        <c:v>15426.4140625</c:v>
                      </c:pt>
                      <c:pt idx="6532">
                        <c:v>13860.1171875</c:v>
                      </c:pt>
                      <c:pt idx="6533">
                        <c:v>14840.97265625</c:v>
                      </c:pt>
                      <c:pt idx="6534">
                        <c:v>16364.9296875</c:v>
                      </c:pt>
                      <c:pt idx="6535">
                        <c:v>16086.77734375</c:v>
                      </c:pt>
                      <c:pt idx="6536">
                        <c:v>14023.2578125</c:v>
                      </c:pt>
                      <c:pt idx="6537">
                        <c:v>11535.578125</c:v>
                      </c:pt>
                      <c:pt idx="6538">
                        <c:v>16536.8046875</c:v>
                      </c:pt>
                      <c:pt idx="6539">
                        <c:v>16240.4921875</c:v>
                      </c:pt>
                      <c:pt idx="6540">
                        <c:v>10314.33984375</c:v>
                      </c:pt>
                      <c:pt idx="6541">
                        <c:v>9692.94921875</c:v>
                      </c:pt>
                      <c:pt idx="6542">
                        <c:v>9612.16796875</c:v>
                      </c:pt>
                      <c:pt idx="6543">
                        <c:v>9104.84375</c:v>
                      </c:pt>
                      <c:pt idx="6544">
                        <c:v>9649.640625</c:v>
                      </c:pt>
                      <c:pt idx="6545">
                        <c:v>8303.015625</c:v>
                      </c:pt>
                      <c:pt idx="6546">
                        <c:v>8980.3125</c:v>
                      </c:pt>
                      <c:pt idx="6547">
                        <c:v>10441.39453125</c:v>
                      </c:pt>
                      <c:pt idx="6548">
                        <c:v>10558.4453125</c:v>
                      </c:pt>
                      <c:pt idx="6549">
                        <c:v>9151.1875</c:v>
                      </c:pt>
                      <c:pt idx="6550">
                        <c:v>8352.2734375</c:v>
                      </c:pt>
                      <c:pt idx="6551">
                        <c:v>7476.79296875</c:v>
                      </c:pt>
                      <c:pt idx="6552">
                        <c:v>7599.62109375</c:v>
                      </c:pt>
                      <c:pt idx="6553">
                        <c:v>8976.9140625</c:v>
                      </c:pt>
                      <c:pt idx="6554">
                        <c:v>10136.51171875</c:v>
                      </c:pt>
                      <c:pt idx="6555">
                        <c:v>12444.41015625</c:v>
                      </c:pt>
                      <c:pt idx="6556">
                        <c:v>11544.92578125</c:v>
                      </c:pt>
                      <c:pt idx="6557">
                        <c:v>11681.9375</c:v>
                      </c:pt>
                      <c:pt idx="6558">
                        <c:v>11073.89453125</c:v>
                      </c:pt>
                      <c:pt idx="6559">
                        <c:v>11757.55078125</c:v>
                      </c:pt>
                      <c:pt idx="6560">
                        <c:v>12292.75</c:v>
                      </c:pt>
                      <c:pt idx="6561">
                        <c:v>11452.19921875</c:v>
                      </c:pt>
                      <c:pt idx="6562">
                        <c:v>11666.70703125</c:v>
                      </c:pt>
                      <c:pt idx="6563">
                        <c:v>11490.35546875</c:v>
                      </c:pt>
                      <c:pt idx="6564">
                        <c:v>11954.8671875</c:v>
                      </c:pt>
                      <c:pt idx="6565">
                        <c:v>10843.44921875</c:v>
                      </c:pt>
                      <c:pt idx="6566">
                        <c:v>8325.28125</c:v>
                      </c:pt>
                      <c:pt idx="6567">
                        <c:v>8336.125</c:v>
                      </c:pt>
                      <c:pt idx="6568">
                        <c:v>11606.765625</c:v>
                      </c:pt>
                      <c:pt idx="6569">
                        <c:v>12466.6015625</c:v>
                      </c:pt>
                      <c:pt idx="6570">
                        <c:v>13811.390625</c:v>
                      </c:pt>
                      <c:pt idx="6571">
                        <c:v>14982.59765625</c:v>
                      </c:pt>
                      <c:pt idx="6572">
                        <c:v>12315.3515625</c:v>
                      </c:pt>
                      <c:pt idx="6573">
                        <c:v>11025.12109375</c:v>
                      </c:pt>
                      <c:pt idx="6574">
                        <c:v>12472.15625</c:v>
                      </c:pt>
                      <c:pt idx="6575">
                        <c:v>14896.40234375</c:v>
                      </c:pt>
                      <c:pt idx="6576">
                        <c:v>12464.05078125</c:v>
                      </c:pt>
                      <c:pt idx="6577">
                        <c:v>11806.234375</c:v>
                      </c:pt>
                      <c:pt idx="6578">
                        <c:v>13855.16796875</c:v>
                      </c:pt>
                      <c:pt idx="6579">
                        <c:v>14991.6796875</c:v>
                      </c:pt>
                      <c:pt idx="6580">
                        <c:v>14665.7890625</c:v>
                      </c:pt>
                      <c:pt idx="6581">
                        <c:v>13661.7890625</c:v>
                      </c:pt>
                      <c:pt idx="6582">
                        <c:v>13080.0078125</c:v>
                      </c:pt>
                      <c:pt idx="6583">
                        <c:v>12779.75</c:v>
                      </c:pt>
                      <c:pt idx="6584">
                        <c:v>14707.84375</c:v>
                      </c:pt>
                      <c:pt idx="6585">
                        <c:v>16044.62109375</c:v>
                      </c:pt>
                      <c:pt idx="6586">
                        <c:v>15592.8828125</c:v>
                      </c:pt>
                      <c:pt idx="6587">
                        <c:v>14418.84765625</c:v>
                      </c:pt>
                      <c:pt idx="6588">
                        <c:v>15511.4765625</c:v>
                      </c:pt>
                      <c:pt idx="6589">
                        <c:v>16739.15625</c:v>
                      </c:pt>
                      <c:pt idx="6590">
                        <c:v>15255.97265625</c:v>
                      </c:pt>
                      <c:pt idx="6591">
                        <c:v>14022.72265625</c:v>
                      </c:pt>
                      <c:pt idx="6592">
                        <c:v>13918.5234375</c:v>
                      </c:pt>
                      <c:pt idx="6593">
                        <c:v>14110.05078125</c:v>
                      </c:pt>
                      <c:pt idx="6594">
                        <c:v>15681.046875</c:v>
                      </c:pt>
                      <c:pt idx="6595">
                        <c:v>15607.02734375</c:v>
                      </c:pt>
                      <c:pt idx="6596">
                        <c:v>16538.06640625</c:v>
                      </c:pt>
                      <c:pt idx="6597">
                        <c:v>16394.8046875</c:v>
                      </c:pt>
                      <c:pt idx="6598">
                        <c:v>16625.09375</c:v>
                      </c:pt>
                      <c:pt idx="6599">
                        <c:v>15154.9453125</c:v>
                      </c:pt>
                      <c:pt idx="6600">
                        <c:v>12605.94921875</c:v>
                      </c:pt>
                      <c:pt idx="6601">
                        <c:v>12007.67578125</c:v>
                      </c:pt>
                      <c:pt idx="6602">
                        <c:v>10053.4453125</c:v>
                      </c:pt>
                      <c:pt idx="6603">
                        <c:v>9259.44921875</c:v>
                      </c:pt>
                      <c:pt idx="6604">
                        <c:v>9539.375</c:v>
                      </c:pt>
                      <c:pt idx="6605">
                        <c:v>8952.625</c:v>
                      </c:pt>
                      <c:pt idx="6606">
                        <c:v>9280.10546875</c:v>
                      </c:pt>
                      <c:pt idx="6607">
                        <c:v>11733.7109375</c:v>
                      </c:pt>
                      <c:pt idx="6608">
                        <c:v>12361.36328125</c:v>
                      </c:pt>
                      <c:pt idx="6609">
                        <c:v>12545.9296875</c:v>
                      </c:pt>
                      <c:pt idx="6610">
                        <c:v>12533.8203125</c:v>
                      </c:pt>
                      <c:pt idx="6611">
                        <c:v>11487.66015625</c:v>
                      </c:pt>
                      <c:pt idx="6612">
                        <c:v>12128.3203125</c:v>
                      </c:pt>
                      <c:pt idx="6613">
                        <c:v>10166.6328125</c:v>
                      </c:pt>
                      <c:pt idx="6614">
                        <c:v>9486.07421875</c:v>
                      </c:pt>
                      <c:pt idx="6615">
                        <c:v>11164.41796875</c:v>
                      </c:pt>
                      <c:pt idx="6616">
                        <c:v>7143.1953125</c:v>
                      </c:pt>
                      <c:pt idx="6617">
                        <c:v>10729.734375</c:v>
                      </c:pt>
                      <c:pt idx="6618">
                        <c:v>11071.81640625</c:v>
                      </c:pt>
                      <c:pt idx="6619">
                        <c:v>12191.015625</c:v>
                      </c:pt>
                      <c:pt idx="6620">
                        <c:v>11944.4609375</c:v>
                      </c:pt>
                      <c:pt idx="6621">
                        <c:v>12464.9921875</c:v>
                      </c:pt>
                      <c:pt idx="6622">
                        <c:v>11998.1171875</c:v>
                      </c:pt>
                      <c:pt idx="6623">
                        <c:v>10624.2421875</c:v>
                      </c:pt>
                      <c:pt idx="6624">
                        <c:v>10999.9609375</c:v>
                      </c:pt>
                      <c:pt idx="6625">
                        <c:v>12414.859375</c:v>
                      </c:pt>
                      <c:pt idx="6626">
                        <c:v>9780.3515625</c:v>
                      </c:pt>
                      <c:pt idx="6627">
                        <c:v>12388.875</c:v>
                      </c:pt>
                      <c:pt idx="6628">
                        <c:v>10975.8671875</c:v>
                      </c:pt>
                      <c:pt idx="6629">
                        <c:v>12080.6328125</c:v>
                      </c:pt>
                      <c:pt idx="6630">
                        <c:v>13366.078125</c:v>
                      </c:pt>
                      <c:pt idx="6631">
                        <c:v>12234.98828125</c:v>
                      </c:pt>
                      <c:pt idx="6632">
                        <c:v>12686.90625</c:v>
                      </c:pt>
                      <c:pt idx="6633">
                        <c:v>11833.72265625</c:v>
                      </c:pt>
                      <c:pt idx="6634">
                        <c:v>12030.98046875</c:v>
                      </c:pt>
                      <c:pt idx="6635">
                        <c:v>12363.171875</c:v>
                      </c:pt>
                      <c:pt idx="6636">
                        <c:v>12231.20703125</c:v>
                      </c:pt>
                      <c:pt idx="6637">
                        <c:v>12126.26953125</c:v>
                      </c:pt>
                      <c:pt idx="6638">
                        <c:v>13367.58203125</c:v>
                      </c:pt>
                      <c:pt idx="6639">
                        <c:v>13068.421875</c:v>
                      </c:pt>
                      <c:pt idx="6640">
                        <c:v>12069.03125</c:v>
                      </c:pt>
                      <c:pt idx="6641">
                        <c:v>12975.15234375</c:v>
                      </c:pt>
                      <c:pt idx="6642">
                        <c:v>11978.5390625</c:v>
                      </c:pt>
                      <c:pt idx="6643">
                        <c:v>9803.40625</c:v>
                      </c:pt>
                      <c:pt idx="6644">
                        <c:v>8953.5703125</c:v>
                      </c:pt>
                      <c:pt idx="6645">
                        <c:v>15243.828125</c:v>
                      </c:pt>
                      <c:pt idx="6646">
                        <c:v>14876.80078125</c:v>
                      </c:pt>
                      <c:pt idx="6647">
                        <c:v>14776.6875</c:v>
                      </c:pt>
                      <c:pt idx="6648">
                        <c:v>14159.69140625</c:v>
                      </c:pt>
                      <c:pt idx="6649">
                        <c:v>13238.02734375</c:v>
                      </c:pt>
                      <c:pt idx="6650">
                        <c:v>12817.03125</c:v>
                      </c:pt>
                      <c:pt idx="6651">
                        <c:v>13861.62890625</c:v>
                      </c:pt>
                      <c:pt idx="6652">
                        <c:v>15041.23828125</c:v>
                      </c:pt>
                      <c:pt idx="6653">
                        <c:v>15327.27734375</c:v>
                      </c:pt>
                      <c:pt idx="6654">
                        <c:v>13487.109375</c:v>
                      </c:pt>
                      <c:pt idx="6655">
                        <c:v>10927.42578125</c:v>
                      </c:pt>
                      <c:pt idx="6656">
                        <c:v>13392.1171875</c:v>
                      </c:pt>
                      <c:pt idx="6657">
                        <c:v>15182.4296875</c:v>
                      </c:pt>
                      <c:pt idx="6658">
                        <c:v>15306.06640625</c:v>
                      </c:pt>
                      <c:pt idx="6659">
                        <c:v>15308.89453125</c:v>
                      </c:pt>
                      <c:pt idx="6660">
                        <c:v>15400.55078125</c:v>
                      </c:pt>
                      <c:pt idx="6661">
                        <c:v>15228.671875</c:v>
                      </c:pt>
                      <c:pt idx="6662">
                        <c:v>15663.24609375</c:v>
                      </c:pt>
                      <c:pt idx="6663">
                        <c:v>14498.375</c:v>
                      </c:pt>
                      <c:pt idx="6664">
                        <c:v>13013.203125</c:v>
                      </c:pt>
                      <c:pt idx="6665">
                        <c:v>11270.640625</c:v>
                      </c:pt>
                      <c:pt idx="6666">
                        <c:v>10044.3515625</c:v>
                      </c:pt>
                      <c:pt idx="6667">
                        <c:v>10656.9296875</c:v>
                      </c:pt>
                      <c:pt idx="6668">
                        <c:v>13310.37890625</c:v>
                      </c:pt>
                      <c:pt idx="6669">
                        <c:v>12401.88671875</c:v>
                      </c:pt>
                      <c:pt idx="6670">
                        <c:v>13520.95703125</c:v>
                      </c:pt>
                      <c:pt idx="6671">
                        <c:v>15208.1015625</c:v>
                      </c:pt>
                      <c:pt idx="6672">
                        <c:v>13972.5</c:v>
                      </c:pt>
                      <c:pt idx="6673">
                        <c:v>13411.921875</c:v>
                      </c:pt>
                      <c:pt idx="6674">
                        <c:v>12835.76171875</c:v>
                      </c:pt>
                      <c:pt idx="6675">
                        <c:v>12184.40625</c:v>
                      </c:pt>
                      <c:pt idx="6676">
                        <c:v>11075.82421875</c:v>
                      </c:pt>
                      <c:pt idx="6677">
                        <c:v>10702.6171875</c:v>
                      </c:pt>
                      <c:pt idx="6678">
                        <c:v>13123.703125</c:v>
                      </c:pt>
                      <c:pt idx="6679">
                        <c:v>13122.1328125</c:v>
                      </c:pt>
                      <c:pt idx="6680">
                        <c:v>12239.5078125</c:v>
                      </c:pt>
                      <c:pt idx="6681">
                        <c:v>11844.4453125</c:v>
                      </c:pt>
                      <c:pt idx="6682">
                        <c:v>12766.19921875</c:v>
                      </c:pt>
                      <c:pt idx="6683">
                        <c:v>12388.2109375</c:v>
                      </c:pt>
                      <c:pt idx="6684">
                        <c:v>12996.14453125</c:v>
                      </c:pt>
                      <c:pt idx="6685">
                        <c:v>12834.87109375</c:v>
                      </c:pt>
                      <c:pt idx="6686">
                        <c:v>10926.6875</c:v>
                      </c:pt>
                      <c:pt idx="6687">
                        <c:v>10087.484375</c:v>
                      </c:pt>
                      <c:pt idx="6688">
                        <c:v>10087.0703125</c:v>
                      </c:pt>
                      <c:pt idx="6689">
                        <c:v>12723.046875</c:v>
                      </c:pt>
                      <c:pt idx="6690">
                        <c:v>16102.90234375</c:v>
                      </c:pt>
                      <c:pt idx="6691">
                        <c:v>15971.83984375</c:v>
                      </c:pt>
                      <c:pt idx="6692">
                        <c:v>15339.4609375</c:v>
                      </c:pt>
                      <c:pt idx="6693">
                        <c:v>15114.01953125</c:v>
                      </c:pt>
                      <c:pt idx="6694">
                        <c:v>15960.4296875</c:v>
                      </c:pt>
                      <c:pt idx="6695">
                        <c:v>15568.46875</c:v>
                      </c:pt>
                      <c:pt idx="6696">
                        <c:v>15499.30859375</c:v>
                      </c:pt>
                      <c:pt idx="6697">
                        <c:v>13649.76953125</c:v>
                      </c:pt>
                      <c:pt idx="6698">
                        <c:v>14371.02734375</c:v>
                      </c:pt>
                      <c:pt idx="6699">
                        <c:v>14750.70703125</c:v>
                      </c:pt>
                      <c:pt idx="6700">
                        <c:v>14966.34375</c:v>
                      </c:pt>
                      <c:pt idx="6701">
                        <c:v>13920.3515625</c:v>
                      </c:pt>
                      <c:pt idx="6702">
                        <c:v>14356.06640625</c:v>
                      </c:pt>
                      <c:pt idx="6703">
                        <c:v>15864.71484375</c:v>
                      </c:pt>
                      <c:pt idx="6704">
                        <c:v>13597.90234375</c:v>
                      </c:pt>
                      <c:pt idx="6705">
                        <c:v>15656.5625</c:v>
                      </c:pt>
                      <c:pt idx="6706">
                        <c:v>14667.2265625</c:v>
                      </c:pt>
                      <c:pt idx="6707">
                        <c:v>14203.3984375</c:v>
                      </c:pt>
                      <c:pt idx="6708">
                        <c:v>15565.37109375</c:v>
                      </c:pt>
                      <c:pt idx="6709">
                        <c:v>16259.07421875</c:v>
                      </c:pt>
                      <c:pt idx="6710">
                        <c:v>15611.74609375</c:v>
                      </c:pt>
                      <c:pt idx="6711">
                        <c:v>14284.2109375</c:v>
                      </c:pt>
                      <c:pt idx="6712">
                        <c:v>13402.22265625</c:v>
                      </c:pt>
                      <c:pt idx="6713">
                        <c:v>13839.66015625</c:v>
                      </c:pt>
                      <c:pt idx="6714">
                        <c:v>16463.3984375</c:v>
                      </c:pt>
                      <c:pt idx="6715">
                        <c:v>16151.453125</c:v>
                      </c:pt>
                      <c:pt idx="6716">
                        <c:v>12276.046875</c:v>
                      </c:pt>
                      <c:pt idx="6717">
                        <c:v>14528.2890625</c:v>
                      </c:pt>
                      <c:pt idx="6718">
                        <c:v>16403.02734375</c:v>
                      </c:pt>
                      <c:pt idx="6719">
                        <c:v>15912.0390625</c:v>
                      </c:pt>
                      <c:pt idx="6720">
                        <c:v>8102.63671875</c:v>
                      </c:pt>
                      <c:pt idx="6721">
                        <c:v>6982.66015625</c:v>
                      </c:pt>
                      <c:pt idx="6722">
                        <c:v>6913.51171875</c:v>
                      </c:pt>
                      <c:pt idx="6723">
                        <c:v>9035.96875</c:v>
                      </c:pt>
                      <c:pt idx="6724">
                        <c:v>9464.83203125</c:v>
                      </c:pt>
                      <c:pt idx="6725">
                        <c:v>9197.671875</c:v>
                      </c:pt>
                      <c:pt idx="6726">
                        <c:v>8857.62109375</c:v>
                      </c:pt>
                      <c:pt idx="6727">
                        <c:v>8078.0703125</c:v>
                      </c:pt>
                      <c:pt idx="6728">
                        <c:v>8466.8046875</c:v>
                      </c:pt>
                      <c:pt idx="6729">
                        <c:v>9215.27734375</c:v>
                      </c:pt>
                      <c:pt idx="6730">
                        <c:v>6222.26953125</c:v>
                      </c:pt>
                      <c:pt idx="6731">
                        <c:v>7921.4140625</c:v>
                      </c:pt>
                      <c:pt idx="6732">
                        <c:v>9277.83203125</c:v>
                      </c:pt>
                      <c:pt idx="6733">
                        <c:v>8422.9375</c:v>
                      </c:pt>
                      <c:pt idx="6734">
                        <c:v>8825.28125</c:v>
                      </c:pt>
                      <c:pt idx="6735">
                        <c:v>12012.5859375</c:v>
                      </c:pt>
                      <c:pt idx="6736">
                        <c:v>11161.0390625</c:v>
                      </c:pt>
                      <c:pt idx="6737">
                        <c:v>11735.796875</c:v>
                      </c:pt>
                      <c:pt idx="6738">
                        <c:v>11174.00390625</c:v>
                      </c:pt>
                      <c:pt idx="6739">
                        <c:v>11626.65625</c:v>
                      </c:pt>
                      <c:pt idx="6740">
                        <c:v>14533.28125</c:v>
                      </c:pt>
                      <c:pt idx="6741">
                        <c:v>14494.625</c:v>
                      </c:pt>
                      <c:pt idx="6742">
                        <c:v>13079.9921875</c:v>
                      </c:pt>
                      <c:pt idx="6743">
                        <c:v>12596.6328125</c:v>
                      </c:pt>
                      <c:pt idx="6744">
                        <c:v>12605.6328125</c:v>
                      </c:pt>
                      <c:pt idx="6745">
                        <c:v>13912.7578125</c:v>
                      </c:pt>
                      <c:pt idx="6746">
                        <c:v>14807.8203125</c:v>
                      </c:pt>
                      <c:pt idx="6747">
                        <c:v>14852.3046875</c:v>
                      </c:pt>
                      <c:pt idx="6748">
                        <c:v>13063.1484375</c:v>
                      </c:pt>
                      <c:pt idx="6749">
                        <c:v>11601.9453125</c:v>
                      </c:pt>
                      <c:pt idx="6750">
                        <c:v>14900.71875</c:v>
                      </c:pt>
                      <c:pt idx="6751">
                        <c:v>15037.453125</c:v>
                      </c:pt>
                      <c:pt idx="6752">
                        <c:v>14138.03125</c:v>
                      </c:pt>
                      <c:pt idx="6753">
                        <c:v>14402.3125</c:v>
                      </c:pt>
                      <c:pt idx="6754">
                        <c:v>10998.0703125</c:v>
                      </c:pt>
                      <c:pt idx="6755">
                        <c:v>8999.2578125</c:v>
                      </c:pt>
                      <c:pt idx="6756">
                        <c:v>9801.765625</c:v>
                      </c:pt>
                      <c:pt idx="6757">
                        <c:v>9563.375</c:v>
                      </c:pt>
                      <c:pt idx="6758">
                        <c:v>11206.53125</c:v>
                      </c:pt>
                      <c:pt idx="6759">
                        <c:v>14990.9375</c:v>
                      </c:pt>
                      <c:pt idx="6760">
                        <c:v>15038.19140625</c:v>
                      </c:pt>
                      <c:pt idx="6761">
                        <c:v>14684.0625</c:v>
                      </c:pt>
                      <c:pt idx="6762">
                        <c:v>12766.2890625</c:v>
                      </c:pt>
                      <c:pt idx="6763">
                        <c:v>13429.59765625</c:v>
                      </c:pt>
                      <c:pt idx="6764">
                        <c:v>14550.046875</c:v>
                      </c:pt>
                      <c:pt idx="6765">
                        <c:v>12082.47265625</c:v>
                      </c:pt>
                      <c:pt idx="6766">
                        <c:v>12026.55859375</c:v>
                      </c:pt>
                      <c:pt idx="6767">
                        <c:v>10827.56640625</c:v>
                      </c:pt>
                      <c:pt idx="6768">
                        <c:v>12667</c:v>
                      </c:pt>
                      <c:pt idx="6769">
                        <c:v>14134.2421875</c:v>
                      </c:pt>
                      <c:pt idx="6770">
                        <c:v>12763.23828125</c:v>
                      </c:pt>
                      <c:pt idx="6771">
                        <c:v>12461.48046875</c:v>
                      </c:pt>
                      <c:pt idx="6772">
                        <c:v>11863.98828125</c:v>
                      </c:pt>
                      <c:pt idx="6773">
                        <c:v>11639.515625</c:v>
                      </c:pt>
                      <c:pt idx="6774">
                        <c:v>13365.6328125</c:v>
                      </c:pt>
                      <c:pt idx="6775">
                        <c:v>13925.69921875</c:v>
                      </c:pt>
                      <c:pt idx="6776">
                        <c:v>13100.89453125</c:v>
                      </c:pt>
                      <c:pt idx="6777">
                        <c:v>14110.01171875</c:v>
                      </c:pt>
                      <c:pt idx="6778">
                        <c:v>14246.390625</c:v>
                      </c:pt>
                      <c:pt idx="6779">
                        <c:v>12859.0078125</c:v>
                      </c:pt>
                      <c:pt idx="6780">
                        <c:v>11646.546875</c:v>
                      </c:pt>
                      <c:pt idx="6781">
                        <c:v>11881.0703125</c:v>
                      </c:pt>
                      <c:pt idx="6782">
                        <c:v>10352.3125</c:v>
                      </c:pt>
                      <c:pt idx="6783">
                        <c:v>9341.54296875</c:v>
                      </c:pt>
                      <c:pt idx="6784">
                        <c:v>11011.03125</c:v>
                      </c:pt>
                      <c:pt idx="6785">
                        <c:v>11394.0078125</c:v>
                      </c:pt>
                      <c:pt idx="6786">
                        <c:v>11249.33203125</c:v>
                      </c:pt>
                      <c:pt idx="6787">
                        <c:v>11129.8671875</c:v>
                      </c:pt>
                      <c:pt idx="6788">
                        <c:v>10211.296875</c:v>
                      </c:pt>
                      <c:pt idx="6789">
                        <c:v>10908.3203125</c:v>
                      </c:pt>
                      <c:pt idx="6790">
                        <c:v>10597.13671875</c:v>
                      </c:pt>
                      <c:pt idx="6791">
                        <c:v>9236.1953125</c:v>
                      </c:pt>
                      <c:pt idx="6792">
                        <c:v>10393.19140625</c:v>
                      </c:pt>
                      <c:pt idx="6793">
                        <c:v>10653.1484375</c:v>
                      </c:pt>
                      <c:pt idx="6794">
                        <c:v>10384.796875</c:v>
                      </c:pt>
                      <c:pt idx="6795">
                        <c:v>13763.9140625</c:v>
                      </c:pt>
                      <c:pt idx="6796">
                        <c:v>11616.15234375</c:v>
                      </c:pt>
                      <c:pt idx="6797">
                        <c:v>13098.28125</c:v>
                      </c:pt>
                      <c:pt idx="6798">
                        <c:v>12851.11328125</c:v>
                      </c:pt>
                      <c:pt idx="6799">
                        <c:v>13586.046875</c:v>
                      </c:pt>
                      <c:pt idx="6800">
                        <c:v>13855.34765625</c:v>
                      </c:pt>
                      <c:pt idx="6801">
                        <c:v>13285.6875</c:v>
                      </c:pt>
                      <c:pt idx="6802">
                        <c:v>14499.8515625</c:v>
                      </c:pt>
                      <c:pt idx="6803">
                        <c:v>13895.46875</c:v>
                      </c:pt>
                      <c:pt idx="6804">
                        <c:v>12360.828125</c:v>
                      </c:pt>
                      <c:pt idx="6805">
                        <c:v>10408.14453125</c:v>
                      </c:pt>
                      <c:pt idx="6806">
                        <c:v>12139.42578125</c:v>
                      </c:pt>
                      <c:pt idx="6807">
                        <c:v>14745.9140625</c:v>
                      </c:pt>
                      <c:pt idx="6808">
                        <c:v>12421.015625</c:v>
                      </c:pt>
                      <c:pt idx="6809">
                        <c:v>13349.17578125</c:v>
                      </c:pt>
                      <c:pt idx="6810">
                        <c:v>12644.765625</c:v>
                      </c:pt>
                      <c:pt idx="6811">
                        <c:v>12753.66796875</c:v>
                      </c:pt>
                      <c:pt idx="6812">
                        <c:v>11477.84765625</c:v>
                      </c:pt>
                      <c:pt idx="6813">
                        <c:v>11512.69921875</c:v>
                      </c:pt>
                      <c:pt idx="6814">
                        <c:v>13165.15625</c:v>
                      </c:pt>
                      <c:pt idx="6815">
                        <c:v>13289.171875</c:v>
                      </c:pt>
                      <c:pt idx="6816">
                        <c:v>12112.1015625</c:v>
                      </c:pt>
                      <c:pt idx="6817">
                        <c:v>10052.1640625</c:v>
                      </c:pt>
                      <c:pt idx="6818">
                        <c:v>9534.24609375</c:v>
                      </c:pt>
                      <c:pt idx="6819">
                        <c:v>9797.98828125</c:v>
                      </c:pt>
                      <c:pt idx="6820">
                        <c:v>11455.79296875</c:v>
                      </c:pt>
                      <c:pt idx="6821">
                        <c:v>12819.0859375</c:v>
                      </c:pt>
                      <c:pt idx="6822">
                        <c:v>13259.07421875</c:v>
                      </c:pt>
                      <c:pt idx="6823">
                        <c:v>9227.19921875</c:v>
                      </c:pt>
                      <c:pt idx="6824">
                        <c:v>10793.04296875</c:v>
                      </c:pt>
                      <c:pt idx="6825">
                        <c:v>13774.421875</c:v>
                      </c:pt>
                      <c:pt idx="6826">
                        <c:v>12685.5078125</c:v>
                      </c:pt>
                      <c:pt idx="6827">
                        <c:v>13608.30078125</c:v>
                      </c:pt>
                      <c:pt idx="6828">
                        <c:v>14183.125</c:v>
                      </c:pt>
                      <c:pt idx="6829">
                        <c:v>13907.171875</c:v>
                      </c:pt>
                      <c:pt idx="6830">
                        <c:v>14398.38671875</c:v>
                      </c:pt>
                      <c:pt idx="6831">
                        <c:v>13795.9375</c:v>
                      </c:pt>
                      <c:pt idx="6832">
                        <c:v>11517.640625</c:v>
                      </c:pt>
                      <c:pt idx="6833">
                        <c:v>13885.9921875</c:v>
                      </c:pt>
                      <c:pt idx="6834">
                        <c:v>13741.1953125</c:v>
                      </c:pt>
                      <c:pt idx="6835">
                        <c:v>13050.06640625</c:v>
                      </c:pt>
                      <c:pt idx="6836">
                        <c:v>13377.13671875</c:v>
                      </c:pt>
                      <c:pt idx="6837">
                        <c:v>14077.0234375</c:v>
                      </c:pt>
                      <c:pt idx="6838">
                        <c:v>14395.75390625</c:v>
                      </c:pt>
                      <c:pt idx="6839">
                        <c:v>14543.1015625</c:v>
                      </c:pt>
                      <c:pt idx="6840">
                        <c:v>17511.83203125</c:v>
                      </c:pt>
                      <c:pt idx="6841">
                        <c:v>16970.23828125</c:v>
                      </c:pt>
                      <c:pt idx="6842">
                        <c:v>16744.6171875</c:v>
                      </c:pt>
                      <c:pt idx="6843">
                        <c:v>17178.66796875</c:v>
                      </c:pt>
                      <c:pt idx="6844">
                        <c:v>16935.1953125</c:v>
                      </c:pt>
                      <c:pt idx="6845">
                        <c:v>14318.78515625</c:v>
                      </c:pt>
                      <c:pt idx="6846">
                        <c:v>13580.0234375</c:v>
                      </c:pt>
                      <c:pt idx="6847">
                        <c:v>16622.609375</c:v>
                      </c:pt>
                      <c:pt idx="6848">
                        <c:v>15127.92578125</c:v>
                      </c:pt>
                      <c:pt idx="6849">
                        <c:v>14296.94921875</c:v>
                      </c:pt>
                      <c:pt idx="6850">
                        <c:v>17525.6796875</c:v>
                      </c:pt>
                      <c:pt idx="6851">
                        <c:v>16165.78515625</c:v>
                      </c:pt>
                      <c:pt idx="6852">
                        <c:v>16037.71875</c:v>
                      </c:pt>
                      <c:pt idx="6853">
                        <c:v>17831.296875</c:v>
                      </c:pt>
                      <c:pt idx="6854">
                        <c:v>18095.6015625</c:v>
                      </c:pt>
                      <c:pt idx="6855">
                        <c:v>14575.671875</c:v>
                      </c:pt>
                      <c:pt idx="6856">
                        <c:v>15637.6015625</c:v>
                      </c:pt>
                      <c:pt idx="6857">
                        <c:v>15528.5625</c:v>
                      </c:pt>
                      <c:pt idx="6858">
                        <c:v>15079.28515625</c:v>
                      </c:pt>
                      <c:pt idx="6859">
                        <c:v>14399.81640625</c:v>
                      </c:pt>
                      <c:pt idx="6860">
                        <c:v>14003.2109375</c:v>
                      </c:pt>
                      <c:pt idx="6861">
                        <c:v>14520.5</c:v>
                      </c:pt>
                      <c:pt idx="6862">
                        <c:v>12263.8203125</c:v>
                      </c:pt>
                      <c:pt idx="6863">
                        <c:v>14824.125</c:v>
                      </c:pt>
                      <c:pt idx="6864">
                        <c:v>14927.6796875</c:v>
                      </c:pt>
                      <c:pt idx="6865">
                        <c:v>14651.2265625</c:v>
                      </c:pt>
                      <c:pt idx="6866">
                        <c:v>15625.05859375</c:v>
                      </c:pt>
                      <c:pt idx="6867">
                        <c:v>13793.84765625</c:v>
                      </c:pt>
                      <c:pt idx="6868">
                        <c:v>13320.140625</c:v>
                      </c:pt>
                      <c:pt idx="6869">
                        <c:v>15382.8828125</c:v>
                      </c:pt>
                      <c:pt idx="6870">
                        <c:v>13565.28125</c:v>
                      </c:pt>
                      <c:pt idx="6871">
                        <c:v>11894.4453125</c:v>
                      </c:pt>
                      <c:pt idx="6872">
                        <c:v>11887.88671875</c:v>
                      </c:pt>
                      <c:pt idx="6873">
                        <c:v>13443.40234375</c:v>
                      </c:pt>
                      <c:pt idx="6874">
                        <c:v>14368.3828125</c:v>
                      </c:pt>
                      <c:pt idx="6875">
                        <c:v>14690.62890625</c:v>
                      </c:pt>
                      <c:pt idx="6876">
                        <c:v>13250.87890625</c:v>
                      </c:pt>
                      <c:pt idx="6877">
                        <c:v>14606.5546875</c:v>
                      </c:pt>
                      <c:pt idx="6878">
                        <c:v>14942.38671875</c:v>
                      </c:pt>
                      <c:pt idx="6879">
                        <c:v>13304.4140625</c:v>
                      </c:pt>
                      <c:pt idx="6880">
                        <c:v>12151.4140625</c:v>
                      </c:pt>
                      <c:pt idx="6881">
                        <c:v>13142.1796875</c:v>
                      </c:pt>
                      <c:pt idx="6882">
                        <c:v>14822.82421875</c:v>
                      </c:pt>
                      <c:pt idx="6883">
                        <c:v>13906.42578125</c:v>
                      </c:pt>
                      <c:pt idx="6884">
                        <c:v>12899.5625</c:v>
                      </c:pt>
                      <c:pt idx="6885">
                        <c:v>11915.55859375</c:v>
                      </c:pt>
                      <c:pt idx="6886">
                        <c:v>10566.00390625</c:v>
                      </c:pt>
                      <c:pt idx="6887">
                        <c:v>10234.12109375</c:v>
                      </c:pt>
                      <c:pt idx="6888">
                        <c:v>11182.29296875</c:v>
                      </c:pt>
                      <c:pt idx="6889">
                        <c:v>11926.203125</c:v>
                      </c:pt>
                      <c:pt idx="6890">
                        <c:v>11329.71484375</c:v>
                      </c:pt>
                      <c:pt idx="6891">
                        <c:v>11271.53125</c:v>
                      </c:pt>
                      <c:pt idx="6892">
                        <c:v>11685.8125</c:v>
                      </c:pt>
                      <c:pt idx="6893">
                        <c:v>9976.015625</c:v>
                      </c:pt>
                      <c:pt idx="6894">
                        <c:v>6470.2734375</c:v>
                      </c:pt>
                      <c:pt idx="6895">
                        <c:v>6502.1328125</c:v>
                      </c:pt>
                      <c:pt idx="6896">
                        <c:v>11931.1484375</c:v>
                      </c:pt>
                      <c:pt idx="6897">
                        <c:v>9879.43359375</c:v>
                      </c:pt>
                      <c:pt idx="6898">
                        <c:v>9751.4140625</c:v>
                      </c:pt>
                      <c:pt idx="6899">
                        <c:v>11531.7890625</c:v>
                      </c:pt>
                      <c:pt idx="6900">
                        <c:v>13496.1640625</c:v>
                      </c:pt>
                      <c:pt idx="6901">
                        <c:v>13712.1171875</c:v>
                      </c:pt>
                      <c:pt idx="6902">
                        <c:v>14398.80859375</c:v>
                      </c:pt>
                      <c:pt idx="6903">
                        <c:v>14980.70703125</c:v>
                      </c:pt>
                      <c:pt idx="6904">
                        <c:v>18317.1875</c:v>
                      </c:pt>
                      <c:pt idx="6905">
                        <c:v>18218.48046875</c:v>
                      </c:pt>
                      <c:pt idx="6906">
                        <c:v>17238.125</c:v>
                      </c:pt>
                      <c:pt idx="6907">
                        <c:v>18304.75390625</c:v>
                      </c:pt>
                      <c:pt idx="6908">
                        <c:v>17979.92578125</c:v>
                      </c:pt>
                      <c:pt idx="6909">
                        <c:v>17448.85546875</c:v>
                      </c:pt>
                      <c:pt idx="6910">
                        <c:v>17905</c:v>
                      </c:pt>
                      <c:pt idx="6911">
                        <c:v>17337.32421875</c:v>
                      </c:pt>
                      <c:pt idx="6912">
                        <c:v>18139.90234375</c:v>
                      </c:pt>
                      <c:pt idx="6913">
                        <c:v>18022.68359375</c:v>
                      </c:pt>
                      <c:pt idx="6914">
                        <c:v>17724.51171875</c:v>
                      </c:pt>
                      <c:pt idx="6915">
                        <c:v>15839.51171875</c:v>
                      </c:pt>
                      <c:pt idx="6916">
                        <c:v>16457.43359375</c:v>
                      </c:pt>
                      <c:pt idx="6917">
                        <c:v>15382.76171875</c:v>
                      </c:pt>
                      <c:pt idx="6918">
                        <c:v>13320.42578125</c:v>
                      </c:pt>
                      <c:pt idx="6919">
                        <c:v>12828.4765625</c:v>
                      </c:pt>
                      <c:pt idx="6920">
                        <c:v>13405.4375</c:v>
                      </c:pt>
                      <c:pt idx="6921">
                        <c:v>16021.734375</c:v>
                      </c:pt>
                      <c:pt idx="6922">
                        <c:v>15380.91015625</c:v>
                      </c:pt>
                      <c:pt idx="6923">
                        <c:v>16373.6953125</c:v>
                      </c:pt>
                      <c:pt idx="6924">
                        <c:v>14257.734375</c:v>
                      </c:pt>
                      <c:pt idx="6925">
                        <c:v>15732.16796875</c:v>
                      </c:pt>
                      <c:pt idx="6926">
                        <c:v>16372.38671875</c:v>
                      </c:pt>
                      <c:pt idx="6927">
                        <c:v>16249.59765625</c:v>
                      </c:pt>
                      <c:pt idx="6928">
                        <c:v>16605.171875</c:v>
                      </c:pt>
                      <c:pt idx="6929">
                        <c:v>15206.703125</c:v>
                      </c:pt>
                      <c:pt idx="6930">
                        <c:v>11511.6875</c:v>
                      </c:pt>
                      <c:pt idx="6931">
                        <c:v>11621.0234375</c:v>
                      </c:pt>
                      <c:pt idx="6932">
                        <c:v>11187.4765625</c:v>
                      </c:pt>
                      <c:pt idx="6933">
                        <c:v>9529.6328125</c:v>
                      </c:pt>
                      <c:pt idx="6934">
                        <c:v>10930.46875</c:v>
                      </c:pt>
                      <c:pt idx="6935">
                        <c:v>10524.82421875</c:v>
                      </c:pt>
                      <c:pt idx="6936">
                        <c:v>9092.81640625</c:v>
                      </c:pt>
                      <c:pt idx="6937">
                        <c:v>10032.0859375</c:v>
                      </c:pt>
                      <c:pt idx="6938">
                        <c:v>10840.30078125</c:v>
                      </c:pt>
                      <c:pt idx="6939">
                        <c:v>9927.7265625</c:v>
                      </c:pt>
                      <c:pt idx="6940">
                        <c:v>6824.77734375</c:v>
                      </c:pt>
                      <c:pt idx="6941">
                        <c:v>6229.37109375</c:v>
                      </c:pt>
                      <c:pt idx="6942">
                        <c:v>11288.46875</c:v>
                      </c:pt>
                      <c:pt idx="6943">
                        <c:v>11708.828125</c:v>
                      </c:pt>
                      <c:pt idx="6944">
                        <c:v>11631.76953125</c:v>
                      </c:pt>
                      <c:pt idx="6945">
                        <c:v>11827.2421875</c:v>
                      </c:pt>
                      <c:pt idx="6946">
                        <c:v>11036.75</c:v>
                      </c:pt>
                      <c:pt idx="6947">
                        <c:v>11612.55859375</c:v>
                      </c:pt>
                      <c:pt idx="6948">
                        <c:v>11019.015625</c:v>
                      </c:pt>
                      <c:pt idx="6949">
                        <c:v>9970.76171875</c:v>
                      </c:pt>
                      <c:pt idx="6950">
                        <c:v>10055.8203125</c:v>
                      </c:pt>
                      <c:pt idx="6951">
                        <c:v>10425.8671875</c:v>
                      </c:pt>
                      <c:pt idx="6952">
                        <c:v>9817.41015625</c:v>
                      </c:pt>
                      <c:pt idx="6953">
                        <c:v>9330.80859375</c:v>
                      </c:pt>
                      <c:pt idx="6954">
                        <c:v>10097.890625</c:v>
                      </c:pt>
                      <c:pt idx="6955">
                        <c:v>9058.15234375</c:v>
                      </c:pt>
                      <c:pt idx="6956">
                        <c:v>10799.27734375</c:v>
                      </c:pt>
                      <c:pt idx="6957">
                        <c:v>10881.3984375</c:v>
                      </c:pt>
                      <c:pt idx="6958">
                        <c:v>9579.30859375</c:v>
                      </c:pt>
                      <c:pt idx="6959">
                        <c:v>9991.1328125</c:v>
                      </c:pt>
                      <c:pt idx="6960">
                        <c:v>14900.2109375</c:v>
                      </c:pt>
                      <c:pt idx="6961">
                        <c:v>13831.3046875</c:v>
                      </c:pt>
                      <c:pt idx="6962">
                        <c:v>14847.99609375</c:v>
                      </c:pt>
                      <c:pt idx="6963">
                        <c:v>15050.9453125</c:v>
                      </c:pt>
                      <c:pt idx="6964">
                        <c:v>14858.4453125</c:v>
                      </c:pt>
                      <c:pt idx="6965">
                        <c:v>13516.48046875</c:v>
                      </c:pt>
                      <c:pt idx="6966">
                        <c:v>11261.078125</c:v>
                      </c:pt>
                      <c:pt idx="6967">
                        <c:v>10922.078125</c:v>
                      </c:pt>
                      <c:pt idx="6968">
                        <c:v>13543.34765625</c:v>
                      </c:pt>
                      <c:pt idx="6969">
                        <c:v>14495.1484375</c:v>
                      </c:pt>
                      <c:pt idx="6970">
                        <c:v>11832.5234375</c:v>
                      </c:pt>
                      <c:pt idx="6971">
                        <c:v>9255.67578125</c:v>
                      </c:pt>
                      <c:pt idx="6972">
                        <c:v>12617.34765625</c:v>
                      </c:pt>
                      <c:pt idx="6973">
                        <c:v>14688.15234375</c:v>
                      </c:pt>
                      <c:pt idx="6974">
                        <c:v>13627.10546875</c:v>
                      </c:pt>
                      <c:pt idx="6975">
                        <c:v>11759.3828125</c:v>
                      </c:pt>
                      <c:pt idx="6976">
                        <c:v>9841.48828125</c:v>
                      </c:pt>
                      <c:pt idx="6977">
                        <c:v>11329.421875</c:v>
                      </c:pt>
                      <c:pt idx="6978">
                        <c:v>11016.80078125</c:v>
                      </c:pt>
                      <c:pt idx="6979">
                        <c:v>11854.67578125</c:v>
                      </c:pt>
                      <c:pt idx="6980">
                        <c:v>10558.5078125</c:v>
                      </c:pt>
                      <c:pt idx="6981">
                        <c:v>10236.3828125</c:v>
                      </c:pt>
                      <c:pt idx="6982">
                        <c:v>12604.3046875</c:v>
                      </c:pt>
                      <c:pt idx="6983">
                        <c:v>12713.56640625</c:v>
                      </c:pt>
                      <c:pt idx="6984">
                        <c:v>10435.66796875</c:v>
                      </c:pt>
                      <c:pt idx="6985">
                        <c:v>8944.953125</c:v>
                      </c:pt>
                      <c:pt idx="6986">
                        <c:v>10020.41796875</c:v>
                      </c:pt>
                      <c:pt idx="6987">
                        <c:v>12603.5625</c:v>
                      </c:pt>
                      <c:pt idx="6988">
                        <c:v>10646.55078125</c:v>
                      </c:pt>
                      <c:pt idx="6989">
                        <c:v>11804.9765625</c:v>
                      </c:pt>
                      <c:pt idx="6990">
                        <c:v>15541.81640625</c:v>
                      </c:pt>
                      <c:pt idx="6991">
                        <c:v>14348.2890625</c:v>
                      </c:pt>
                      <c:pt idx="6992">
                        <c:v>13294.84375</c:v>
                      </c:pt>
                      <c:pt idx="6993">
                        <c:v>14998.12890625</c:v>
                      </c:pt>
                      <c:pt idx="6994">
                        <c:v>16326.80078125</c:v>
                      </c:pt>
                      <c:pt idx="6995">
                        <c:v>11464.54296875</c:v>
                      </c:pt>
                      <c:pt idx="6996">
                        <c:v>9611.42578125</c:v>
                      </c:pt>
                      <c:pt idx="6997">
                        <c:v>9061.92578125</c:v>
                      </c:pt>
                      <c:pt idx="6998">
                        <c:v>10330.49609375</c:v>
                      </c:pt>
                      <c:pt idx="6999">
                        <c:v>13803.1796875</c:v>
                      </c:pt>
                      <c:pt idx="7000">
                        <c:v>16573.83203125</c:v>
                      </c:pt>
                      <c:pt idx="7001">
                        <c:v>16477.83203125</c:v>
                      </c:pt>
                      <c:pt idx="7002">
                        <c:v>13279.5859375</c:v>
                      </c:pt>
                      <c:pt idx="7003">
                        <c:v>11125.2734375</c:v>
                      </c:pt>
                      <c:pt idx="7004">
                        <c:v>15679.86328125</c:v>
                      </c:pt>
                      <c:pt idx="7005">
                        <c:v>12207.32421875</c:v>
                      </c:pt>
                      <c:pt idx="7006">
                        <c:v>12395.3203125</c:v>
                      </c:pt>
                      <c:pt idx="7007">
                        <c:v>11300.51171875</c:v>
                      </c:pt>
                      <c:pt idx="7008">
                        <c:v>11717.19140625</c:v>
                      </c:pt>
                      <c:pt idx="7009">
                        <c:v>11498.71875</c:v>
                      </c:pt>
                      <c:pt idx="7010">
                        <c:v>11551.73046875</c:v>
                      </c:pt>
                      <c:pt idx="7011">
                        <c:v>12233.0625</c:v>
                      </c:pt>
                      <c:pt idx="7012">
                        <c:v>12547.2890625</c:v>
                      </c:pt>
                      <c:pt idx="7013">
                        <c:v>12464.3203125</c:v>
                      </c:pt>
                      <c:pt idx="7014">
                        <c:v>10176.78515625</c:v>
                      </c:pt>
                      <c:pt idx="7015">
                        <c:v>9851.0234375</c:v>
                      </c:pt>
                      <c:pt idx="7016">
                        <c:v>10488.10546875</c:v>
                      </c:pt>
                      <c:pt idx="7017">
                        <c:v>12095.8984375</c:v>
                      </c:pt>
                      <c:pt idx="7018">
                        <c:v>8649.203125</c:v>
                      </c:pt>
                      <c:pt idx="7019">
                        <c:v>11224.40234375</c:v>
                      </c:pt>
                      <c:pt idx="7020">
                        <c:v>12212.3125</c:v>
                      </c:pt>
                      <c:pt idx="7021">
                        <c:v>11022.2265625</c:v>
                      </c:pt>
                      <c:pt idx="7022">
                        <c:v>11671.2734375</c:v>
                      </c:pt>
                      <c:pt idx="7023">
                        <c:v>12319.90625</c:v>
                      </c:pt>
                      <c:pt idx="7024">
                        <c:v>10902.1796875</c:v>
                      </c:pt>
                      <c:pt idx="7025">
                        <c:v>10835.328125</c:v>
                      </c:pt>
                      <c:pt idx="7026">
                        <c:v>11786.515625</c:v>
                      </c:pt>
                      <c:pt idx="7027">
                        <c:v>10075.484375</c:v>
                      </c:pt>
                      <c:pt idx="7028">
                        <c:v>8845.796875</c:v>
                      </c:pt>
                      <c:pt idx="7029">
                        <c:v>8504.703125</c:v>
                      </c:pt>
                      <c:pt idx="7030">
                        <c:v>11746.0859375</c:v>
                      </c:pt>
                      <c:pt idx="7031">
                        <c:v>11292.7734375</c:v>
                      </c:pt>
                      <c:pt idx="7032">
                        <c:v>8270.203125</c:v>
                      </c:pt>
                      <c:pt idx="7033">
                        <c:v>11274.5390625</c:v>
                      </c:pt>
                      <c:pt idx="7034">
                        <c:v>11865.5703125</c:v>
                      </c:pt>
                      <c:pt idx="7035">
                        <c:v>15885.46484375</c:v>
                      </c:pt>
                      <c:pt idx="7036">
                        <c:v>14599.52734375</c:v>
                      </c:pt>
                      <c:pt idx="7037">
                        <c:v>12958.734375</c:v>
                      </c:pt>
                      <c:pt idx="7038">
                        <c:v>14754.94921875</c:v>
                      </c:pt>
                      <c:pt idx="7039">
                        <c:v>16241.2734375</c:v>
                      </c:pt>
                      <c:pt idx="7040">
                        <c:v>16633.42578125</c:v>
                      </c:pt>
                      <c:pt idx="7041">
                        <c:v>9553.984375</c:v>
                      </c:pt>
                      <c:pt idx="7042">
                        <c:v>7483.359375</c:v>
                      </c:pt>
                      <c:pt idx="7043">
                        <c:v>7411.3828125</c:v>
                      </c:pt>
                      <c:pt idx="7044">
                        <c:v>8666.31640625</c:v>
                      </c:pt>
                      <c:pt idx="7045">
                        <c:v>12372.39453125</c:v>
                      </c:pt>
                      <c:pt idx="7046">
                        <c:v>13491.69921875</c:v>
                      </c:pt>
                      <c:pt idx="7047">
                        <c:v>11480.28515625</c:v>
                      </c:pt>
                      <c:pt idx="7048">
                        <c:v>16700.76953125</c:v>
                      </c:pt>
                      <c:pt idx="7049">
                        <c:v>15433.57421875</c:v>
                      </c:pt>
                      <c:pt idx="7050">
                        <c:v>14968.87890625</c:v>
                      </c:pt>
                      <c:pt idx="7051">
                        <c:v>15115.43359375</c:v>
                      </c:pt>
                      <c:pt idx="7052">
                        <c:v>15221.59765625</c:v>
                      </c:pt>
                      <c:pt idx="7053">
                        <c:v>15805.21484375</c:v>
                      </c:pt>
                      <c:pt idx="7054">
                        <c:v>13690.71875</c:v>
                      </c:pt>
                      <c:pt idx="7055">
                        <c:v>13686.0546875</c:v>
                      </c:pt>
                      <c:pt idx="7056">
                        <c:v>14939.6953125</c:v>
                      </c:pt>
                      <c:pt idx="7057">
                        <c:v>16000.50390625</c:v>
                      </c:pt>
                      <c:pt idx="7058">
                        <c:v>16093.35546875</c:v>
                      </c:pt>
                      <c:pt idx="7059">
                        <c:v>15164.64453125</c:v>
                      </c:pt>
                      <c:pt idx="7060">
                        <c:v>15292.625</c:v>
                      </c:pt>
                      <c:pt idx="7061">
                        <c:v>14017.39453125</c:v>
                      </c:pt>
                      <c:pt idx="7062">
                        <c:v>12023.99609375</c:v>
                      </c:pt>
                      <c:pt idx="7063">
                        <c:v>13691.24609375</c:v>
                      </c:pt>
                      <c:pt idx="7064">
                        <c:v>16026.0859375</c:v>
                      </c:pt>
                      <c:pt idx="7065">
                        <c:v>12521.328125</c:v>
                      </c:pt>
                      <c:pt idx="7066">
                        <c:v>13516.140625</c:v>
                      </c:pt>
                      <c:pt idx="7067">
                        <c:v>12878.15625</c:v>
                      </c:pt>
                      <c:pt idx="7068">
                        <c:v>12658.2265625</c:v>
                      </c:pt>
                      <c:pt idx="7069">
                        <c:v>9734.203125</c:v>
                      </c:pt>
                      <c:pt idx="7070">
                        <c:v>8831.390625</c:v>
                      </c:pt>
                      <c:pt idx="7071">
                        <c:v>11509.0078125</c:v>
                      </c:pt>
                      <c:pt idx="7072">
                        <c:v>13481.55078125</c:v>
                      </c:pt>
                      <c:pt idx="7073">
                        <c:v>13911.984375</c:v>
                      </c:pt>
                      <c:pt idx="7074">
                        <c:v>14311.1171875</c:v>
                      </c:pt>
                      <c:pt idx="7075">
                        <c:v>12193.7890625</c:v>
                      </c:pt>
                      <c:pt idx="7076">
                        <c:v>11452.20703125</c:v>
                      </c:pt>
                      <c:pt idx="7077">
                        <c:v>13425.734375</c:v>
                      </c:pt>
                      <c:pt idx="7078">
                        <c:v>13843.40625</c:v>
                      </c:pt>
                      <c:pt idx="7079">
                        <c:v>13709.84375</c:v>
                      </c:pt>
                      <c:pt idx="7080">
                        <c:v>17480.3203125</c:v>
                      </c:pt>
                      <c:pt idx="7081">
                        <c:v>16789.1640625</c:v>
                      </c:pt>
                      <c:pt idx="7082">
                        <c:v>14142.66015625</c:v>
                      </c:pt>
                      <c:pt idx="7083">
                        <c:v>15858.16796875</c:v>
                      </c:pt>
                      <c:pt idx="7084">
                        <c:v>16267.1015625</c:v>
                      </c:pt>
                      <c:pt idx="7085">
                        <c:v>18323.87890625</c:v>
                      </c:pt>
                      <c:pt idx="7086">
                        <c:v>17690.3984375</c:v>
                      </c:pt>
                      <c:pt idx="7087">
                        <c:v>16540.5</c:v>
                      </c:pt>
                      <c:pt idx="7088">
                        <c:v>15555.29296875</c:v>
                      </c:pt>
                      <c:pt idx="7089">
                        <c:v>15313.9453125</c:v>
                      </c:pt>
                      <c:pt idx="7090">
                        <c:v>16395.078125</c:v>
                      </c:pt>
                      <c:pt idx="7091">
                        <c:v>17884.828125</c:v>
                      </c:pt>
                      <c:pt idx="7092">
                        <c:v>16315</c:v>
                      </c:pt>
                      <c:pt idx="7093">
                        <c:v>13581.69140625</c:v>
                      </c:pt>
                      <c:pt idx="7094">
                        <c:v>12369.66796875</c:v>
                      </c:pt>
                      <c:pt idx="7095">
                        <c:v>13440.2578125</c:v>
                      </c:pt>
                      <c:pt idx="7096">
                        <c:v>11734.77734375</c:v>
                      </c:pt>
                      <c:pt idx="7097">
                        <c:v>10113.73828125</c:v>
                      </c:pt>
                      <c:pt idx="7098">
                        <c:v>10685.73828125</c:v>
                      </c:pt>
                      <c:pt idx="7099">
                        <c:v>12253.94140625</c:v>
                      </c:pt>
                      <c:pt idx="7100">
                        <c:v>13338.26953125</c:v>
                      </c:pt>
                      <c:pt idx="7101">
                        <c:v>12430.6640625</c:v>
                      </c:pt>
                      <c:pt idx="7102">
                        <c:v>12998.6953125</c:v>
                      </c:pt>
                      <c:pt idx="7103">
                        <c:v>14159.15234375</c:v>
                      </c:pt>
                      <c:pt idx="7104">
                        <c:v>13979.80859375</c:v>
                      </c:pt>
                      <c:pt idx="7105">
                        <c:v>11772.18359375</c:v>
                      </c:pt>
                      <c:pt idx="7106">
                        <c:v>11884.33203125</c:v>
                      </c:pt>
                      <c:pt idx="7107">
                        <c:v>13530.3125</c:v>
                      </c:pt>
                      <c:pt idx="7108">
                        <c:v>13452.25</c:v>
                      </c:pt>
                      <c:pt idx="7109">
                        <c:v>9948.33203125</c:v>
                      </c:pt>
                      <c:pt idx="7110">
                        <c:v>10449.5</c:v>
                      </c:pt>
                      <c:pt idx="7111">
                        <c:v>10036.234375</c:v>
                      </c:pt>
                      <c:pt idx="7112">
                        <c:v>8417.7421875</c:v>
                      </c:pt>
                      <c:pt idx="7113">
                        <c:v>7737.515625</c:v>
                      </c:pt>
                      <c:pt idx="7114">
                        <c:v>11273.90625</c:v>
                      </c:pt>
                      <c:pt idx="7115">
                        <c:v>9838.8046875</c:v>
                      </c:pt>
                      <c:pt idx="7116">
                        <c:v>8701.9765625</c:v>
                      </c:pt>
                      <c:pt idx="7117">
                        <c:v>6645.4765625</c:v>
                      </c:pt>
                      <c:pt idx="7118">
                        <c:v>5958.484375</c:v>
                      </c:pt>
                      <c:pt idx="7119">
                        <c:v>4677.234375</c:v>
                      </c:pt>
                      <c:pt idx="7120">
                        <c:v>6595.25</c:v>
                      </c:pt>
                      <c:pt idx="7121">
                        <c:v>8835.59765625</c:v>
                      </c:pt>
                      <c:pt idx="7122">
                        <c:v>10209.26171875</c:v>
                      </c:pt>
                      <c:pt idx="7123">
                        <c:v>11163.890625</c:v>
                      </c:pt>
                      <c:pt idx="7124">
                        <c:v>10394.83203125</c:v>
                      </c:pt>
                      <c:pt idx="7125">
                        <c:v>12277.91015625</c:v>
                      </c:pt>
                      <c:pt idx="7126">
                        <c:v>11374.08984375</c:v>
                      </c:pt>
                      <c:pt idx="7127">
                        <c:v>13191.375</c:v>
                      </c:pt>
                      <c:pt idx="7128">
                        <c:v>13014.875</c:v>
                      </c:pt>
                      <c:pt idx="7129">
                        <c:v>12502.84375</c:v>
                      </c:pt>
                      <c:pt idx="7130">
                        <c:v>11236.44921875</c:v>
                      </c:pt>
                      <c:pt idx="7131">
                        <c:v>11013.10546875</c:v>
                      </c:pt>
                      <c:pt idx="7132">
                        <c:v>11071.0859375</c:v>
                      </c:pt>
                      <c:pt idx="7133">
                        <c:v>11846.4921875</c:v>
                      </c:pt>
                      <c:pt idx="7134">
                        <c:v>12577.09375</c:v>
                      </c:pt>
                      <c:pt idx="7135">
                        <c:v>10084.1875</c:v>
                      </c:pt>
                      <c:pt idx="7136">
                        <c:v>11447.15234375</c:v>
                      </c:pt>
                      <c:pt idx="7137">
                        <c:v>12003.71875</c:v>
                      </c:pt>
                      <c:pt idx="7138">
                        <c:v>11600.37890625</c:v>
                      </c:pt>
                      <c:pt idx="7139">
                        <c:v>12722.94921875</c:v>
                      </c:pt>
                      <c:pt idx="7140">
                        <c:v>6783.3984375</c:v>
                      </c:pt>
                      <c:pt idx="7141">
                        <c:v>2724.1796875</c:v>
                      </c:pt>
                      <c:pt idx="7142">
                        <c:v>8298.1484375</c:v>
                      </c:pt>
                      <c:pt idx="7143">
                        <c:v>7030.71875</c:v>
                      </c:pt>
                      <c:pt idx="7144">
                        <c:v>6431.140625</c:v>
                      </c:pt>
                      <c:pt idx="7145">
                        <c:v>5485.1953125</c:v>
                      </c:pt>
                      <c:pt idx="7146">
                        <c:v>5460.1484375</c:v>
                      </c:pt>
                      <c:pt idx="7147">
                        <c:v>7727.0078125</c:v>
                      </c:pt>
                      <c:pt idx="7148">
                        <c:v>2983.375</c:v>
                      </c:pt>
                      <c:pt idx="7149">
                        <c:v>2864.8125</c:v>
                      </c:pt>
                      <c:pt idx="7150">
                        <c:v>8749.6328125</c:v>
                      </c:pt>
                      <c:pt idx="7151">
                        <c:v>7707.0234375</c:v>
                      </c:pt>
                      <c:pt idx="7152">
                        <c:v>4680.9921875</c:v>
                      </c:pt>
                      <c:pt idx="7153">
                        <c:v>6225.375</c:v>
                      </c:pt>
                      <c:pt idx="7154">
                        <c:v>7215.6640625</c:v>
                      </c:pt>
                      <c:pt idx="7155">
                        <c:v>13303.90625</c:v>
                      </c:pt>
                      <c:pt idx="7156">
                        <c:v>13310.2421875</c:v>
                      </c:pt>
                      <c:pt idx="7157">
                        <c:v>13538.41015625</c:v>
                      </c:pt>
                      <c:pt idx="7158">
                        <c:v>12539.30859375</c:v>
                      </c:pt>
                      <c:pt idx="7159">
                        <c:v>11901.0078125</c:v>
                      </c:pt>
                      <c:pt idx="7160">
                        <c:v>12572.75</c:v>
                      </c:pt>
                      <c:pt idx="7161">
                        <c:v>11936.82421875</c:v>
                      </c:pt>
                      <c:pt idx="7162">
                        <c:v>13398.140625</c:v>
                      </c:pt>
                      <c:pt idx="7163">
                        <c:v>12211.390625</c:v>
                      </c:pt>
                      <c:pt idx="7164">
                        <c:v>10772.16015625</c:v>
                      </c:pt>
                      <c:pt idx="7165">
                        <c:v>10257.58984375</c:v>
                      </c:pt>
                      <c:pt idx="7166">
                        <c:v>11438.546875</c:v>
                      </c:pt>
                      <c:pt idx="7167">
                        <c:v>13693.29296875</c:v>
                      </c:pt>
                      <c:pt idx="7168">
                        <c:v>12537.41796875</c:v>
                      </c:pt>
                      <c:pt idx="7169">
                        <c:v>13004.453125</c:v>
                      </c:pt>
                      <c:pt idx="7170">
                        <c:v>15030.30859375</c:v>
                      </c:pt>
                      <c:pt idx="7171">
                        <c:v>14383.3984375</c:v>
                      </c:pt>
                      <c:pt idx="7172">
                        <c:v>15742.68359375</c:v>
                      </c:pt>
                      <c:pt idx="7173">
                        <c:v>15815.765625</c:v>
                      </c:pt>
                      <c:pt idx="7174">
                        <c:v>13148.34375</c:v>
                      </c:pt>
                      <c:pt idx="7175">
                        <c:v>11402.27734375</c:v>
                      </c:pt>
                      <c:pt idx="7176">
                        <c:v>11020.984375</c:v>
                      </c:pt>
                      <c:pt idx="7177">
                        <c:v>14184.35546875</c:v>
                      </c:pt>
                      <c:pt idx="7178">
                        <c:v>14879.984375</c:v>
                      </c:pt>
                      <c:pt idx="7179">
                        <c:v>11293.41796875</c:v>
                      </c:pt>
                      <c:pt idx="7180">
                        <c:v>10789.87890625</c:v>
                      </c:pt>
                      <c:pt idx="7181">
                        <c:v>15061.515625</c:v>
                      </c:pt>
                      <c:pt idx="7182">
                        <c:v>14864.05859375</c:v>
                      </c:pt>
                      <c:pt idx="7183">
                        <c:v>14974.75</c:v>
                      </c:pt>
                      <c:pt idx="7184">
                        <c:v>15927.75</c:v>
                      </c:pt>
                      <c:pt idx="7185">
                        <c:v>12875.49609375</c:v>
                      </c:pt>
                      <c:pt idx="7186">
                        <c:v>12560.18359375</c:v>
                      </c:pt>
                      <c:pt idx="7187">
                        <c:v>11375.2109375</c:v>
                      </c:pt>
                      <c:pt idx="7188">
                        <c:v>10544.38671875</c:v>
                      </c:pt>
                      <c:pt idx="7189">
                        <c:v>9262.03125</c:v>
                      </c:pt>
                      <c:pt idx="7190">
                        <c:v>8530.125</c:v>
                      </c:pt>
                      <c:pt idx="7191">
                        <c:v>9386.421875</c:v>
                      </c:pt>
                      <c:pt idx="7192">
                        <c:v>12466.30859375</c:v>
                      </c:pt>
                      <c:pt idx="7193">
                        <c:v>13036.484375</c:v>
                      </c:pt>
                      <c:pt idx="7194">
                        <c:v>12446.6484375</c:v>
                      </c:pt>
                      <c:pt idx="7195">
                        <c:v>11023.3671875</c:v>
                      </c:pt>
                      <c:pt idx="7196">
                        <c:v>9721.12109375</c:v>
                      </c:pt>
                      <c:pt idx="7197">
                        <c:v>9548.2578125</c:v>
                      </c:pt>
                      <c:pt idx="7198">
                        <c:v>12844.65234375</c:v>
                      </c:pt>
                      <c:pt idx="7199">
                        <c:v>11848.97265625</c:v>
                      </c:pt>
                      <c:pt idx="7200">
                        <c:v>12339.21875</c:v>
                      </c:pt>
                      <c:pt idx="7201">
                        <c:v>12419.921875</c:v>
                      </c:pt>
                      <c:pt idx="7202">
                        <c:v>10518.78515625</c:v>
                      </c:pt>
                      <c:pt idx="7203">
                        <c:v>12757.60546875</c:v>
                      </c:pt>
                      <c:pt idx="7204">
                        <c:v>13151.51953125</c:v>
                      </c:pt>
                      <c:pt idx="7205">
                        <c:v>11828.125</c:v>
                      </c:pt>
                      <c:pt idx="7206">
                        <c:v>11794.08203125</c:v>
                      </c:pt>
                      <c:pt idx="7207">
                        <c:v>12402.203125</c:v>
                      </c:pt>
                      <c:pt idx="7208">
                        <c:v>12206.484375</c:v>
                      </c:pt>
                      <c:pt idx="7209">
                        <c:v>12403.46875</c:v>
                      </c:pt>
                      <c:pt idx="7210">
                        <c:v>11167.78125</c:v>
                      </c:pt>
                      <c:pt idx="7211">
                        <c:v>13053.8671875</c:v>
                      </c:pt>
                      <c:pt idx="7212">
                        <c:v>13481.4296875</c:v>
                      </c:pt>
                      <c:pt idx="7213">
                        <c:v>11962.11328125</c:v>
                      </c:pt>
                      <c:pt idx="7214">
                        <c:v>11951.96484375</c:v>
                      </c:pt>
                      <c:pt idx="7215">
                        <c:v>11347.734375</c:v>
                      </c:pt>
                      <c:pt idx="7216">
                        <c:v>11642.1796875</c:v>
                      </c:pt>
                      <c:pt idx="7217">
                        <c:v>12575.2734375</c:v>
                      </c:pt>
                      <c:pt idx="7218">
                        <c:v>10877.8125</c:v>
                      </c:pt>
                      <c:pt idx="7219">
                        <c:v>10740.5234375</c:v>
                      </c:pt>
                      <c:pt idx="7220">
                        <c:v>8974.23046875</c:v>
                      </c:pt>
                      <c:pt idx="7221">
                        <c:v>7385.02734375</c:v>
                      </c:pt>
                      <c:pt idx="7222">
                        <c:v>7039.03125</c:v>
                      </c:pt>
                      <c:pt idx="7223">
                        <c:v>7435.1015625</c:v>
                      </c:pt>
                      <c:pt idx="7224">
                        <c:v>9934.7421875</c:v>
                      </c:pt>
                      <c:pt idx="7225">
                        <c:v>9773.6484375</c:v>
                      </c:pt>
                      <c:pt idx="7226">
                        <c:v>11363.796875</c:v>
                      </c:pt>
                      <c:pt idx="7227">
                        <c:v>11284.5</c:v>
                      </c:pt>
                      <c:pt idx="7228">
                        <c:v>11370.18359375</c:v>
                      </c:pt>
                      <c:pt idx="7229">
                        <c:v>11130.2109375</c:v>
                      </c:pt>
                      <c:pt idx="7230">
                        <c:v>10950.796875</c:v>
                      </c:pt>
                      <c:pt idx="7231">
                        <c:v>11107.64453125</c:v>
                      </c:pt>
                      <c:pt idx="7232">
                        <c:v>9233.2890625</c:v>
                      </c:pt>
                      <c:pt idx="7233">
                        <c:v>9053.43359375</c:v>
                      </c:pt>
                      <c:pt idx="7234">
                        <c:v>9375.0234375</c:v>
                      </c:pt>
                      <c:pt idx="7235">
                        <c:v>7993.23046875</c:v>
                      </c:pt>
                      <c:pt idx="7236">
                        <c:v>9107.61328125</c:v>
                      </c:pt>
                      <c:pt idx="7237">
                        <c:v>10156.6484375</c:v>
                      </c:pt>
                      <c:pt idx="7238">
                        <c:v>10398.6796875</c:v>
                      </c:pt>
                      <c:pt idx="7239">
                        <c:v>7176.7890625</c:v>
                      </c:pt>
                      <c:pt idx="7240">
                        <c:v>7385.57421875</c:v>
                      </c:pt>
                      <c:pt idx="7241">
                        <c:v>9128.80859375</c:v>
                      </c:pt>
                      <c:pt idx="7242">
                        <c:v>7639.9765625</c:v>
                      </c:pt>
                      <c:pt idx="7243">
                        <c:v>8099.85546875</c:v>
                      </c:pt>
                      <c:pt idx="7244">
                        <c:v>10167.8359375</c:v>
                      </c:pt>
                      <c:pt idx="7245">
                        <c:v>10681.83203125</c:v>
                      </c:pt>
                      <c:pt idx="7246">
                        <c:v>11222.54296875</c:v>
                      </c:pt>
                      <c:pt idx="7247">
                        <c:v>11319.82421875</c:v>
                      </c:pt>
                      <c:pt idx="7248">
                        <c:v>10678.375</c:v>
                      </c:pt>
                      <c:pt idx="7249">
                        <c:v>10866.24609375</c:v>
                      </c:pt>
                      <c:pt idx="7250">
                        <c:v>13137.765625</c:v>
                      </c:pt>
                      <c:pt idx="7251">
                        <c:v>10690.78125</c:v>
                      </c:pt>
                      <c:pt idx="7252">
                        <c:v>8352.69140625</c:v>
                      </c:pt>
                      <c:pt idx="7253">
                        <c:v>8390.1953125</c:v>
                      </c:pt>
                      <c:pt idx="7254">
                        <c:v>11831.90625</c:v>
                      </c:pt>
                      <c:pt idx="7255">
                        <c:v>13166.5234375</c:v>
                      </c:pt>
                      <c:pt idx="7256">
                        <c:v>9361.55859375</c:v>
                      </c:pt>
                      <c:pt idx="7257">
                        <c:v>8359.96484375</c:v>
                      </c:pt>
                      <c:pt idx="7258">
                        <c:v>11797.71484375</c:v>
                      </c:pt>
                      <c:pt idx="7259">
                        <c:v>12891.265625</c:v>
                      </c:pt>
                      <c:pt idx="7260">
                        <c:v>14195.94140625</c:v>
                      </c:pt>
                      <c:pt idx="7261">
                        <c:v>13919.3046875</c:v>
                      </c:pt>
                      <c:pt idx="7262">
                        <c:v>13674.03125</c:v>
                      </c:pt>
                      <c:pt idx="7263">
                        <c:v>11609.7265625</c:v>
                      </c:pt>
                      <c:pt idx="7264">
                        <c:v>11528.42578125</c:v>
                      </c:pt>
                      <c:pt idx="7265">
                        <c:v>12667.9609375</c:v>
                      </c:pt>
                      <c:pt idx="7266">
                        <c:v>14012.3046875</c:v>
                      </c:pt>
                      <c:pt idx="7267">
                        <c:v>13390.03515625</c:v>
                      </c:pt>
                      <c:pt idx="7268">
                        <c:v>13752.1015625</c:v>
                      </c:pt>
                      <c:pt idx="7269">
                        <c:v>12156.42578125</c:v>
                      </c:pt>
                      <c:pt idx="7270">
                        <c:v>12447.54296875</c:v>
                      </c:pt>
                      <c:pt idx="7271">
                        <c:v>14237.3203125</c:v>
                      </c:pt>
                      <c:pt idx="7272">
                        <c:v>14014.77734375</c:v>
                      </c:pt>
                      <c:pt idx="7273">
                        <c:v>13045.46875</c:v>
                      </c:pt>
                      <c:pt idx="7274">
                        <c:v>13576</c:v>
                      </c:pt>
                      <c:pt idx="7275">
                        <c:v>15653.6953125</c:v>
                      </c:pt>
                      <c:pt idx="7276">
                        <c:v>15399.90625</c:v>
                      </c:pt>
                      <c:pt idx="7277">
                        <c:v>14588.2734375</c:v>
                      </c:pt>
                      <c:pt idx="7278">
                        <c:v>13204.09765625</c:v>
                      </c:pt>
                      <c:pt idx="7279">
                        <c:v>15081.14453125</c:v>
                      </c:pt>
                      <c:pt idx="7280">
                        <c:v>13378.30859375</c:v>
                      </c:pt>
                      <c:pt idx="7281">
                        <c:v>12135.5859375</c:v>
                      </c:pt>
                      <c:pt idx="7282">
                        <c:v>15656.484375</c:v>
                      </c:pt>
                      <c:pt idx="7283">
                        <c:v>15568.265625</c:v>
                      </c:pt>
                      <c:pt idx="7284">
                        <c:v>15451.46875</c:v>
                      </c:pt>
                      <c:pt idx="7285">
                        <c:v>15693.3984375</c:v>
                      </c:pt>
                      <c:pt idx="7286">
                        <c:v>15661.8828125</c:v>
                      </c:pt>
                      <c:pt idx="7287">
                        <c:v>15017.7734375</c:v>
                      </c:pt>
                      <c:pt idx="7288">
                        <c:v>14819.9296875</c:v>
                      </c:pt>
                      <c:pt idx="7289">
                        <c:v>15613.18359375</c:v>
                      </c:pt>
                      <c:pt idx="7290">
                        <c:v>13731.1484375</c:v>
                      </c:pt>
                      <c:pt idx="7291">
                        <c:v>12398.4765625</c:v>
                      </c:pt>
                      <c:pt idx="7292">
                        <c:v>13270.8125</c:v>
                      </c:pt>
                      <c:pt idx="7293">
                        <c:v>13246.0078125</c:v>
                      </c:pt>
                      <c:pt idx="7294">
                        <c:v>11950.0625</c:v>
                      </c:pt>
                      <c:pt idx="7295">
                        <c:v>12298.9921875</c:v>
                      </c:pt>
                      <c:pt idx="7296">
                        <c:v>11762.59375</c:v>
                      </c:pt>
                      <c:pt idx="7297">
                        <c:v>10939.8828125</c:v>
                      </c:pt>
                      <c:pt idx="7298">
                        <c:v>12617.9765625</c:v>
                      </c:pt>
                      <c:pt idx="7299">
                        <c:v>13776.69140625</c:v>
                      </c:pt>
                      <c:pt idx="7300">
                        <c:v>13811.09765625</c:v>
                      </c:pt>
                      <c:pt idx="7301">
                        <c:v>11544.28125</c:v>
                      </c:pt>
                      <c:pt idx="7302">
                        <c:v>13141.015625</c:v>
                      </c:pt>
                      <c:pt idx="7303">
                        <c:v>13818.8046875</c:v>
                      </c:pt>
                      <c:pt idx="7304">
                        <c:v>12176.4140625</c:v>
                      </c:pt>
                      <c:pt idx="7305">
                        <c:v>10916.921875</c:v>
                      </c:pt>
                      <c:pt idx="7306">
                        <c:v>9743.7734375</c:v>
                      </c:pt>
                      <c:pt idx="7307">
                        <c:v>10844.70703125</c:v>
                      </c:pt>
                      <c:pt idx="7308">
                        <c:v>11265.6875</c:v>
                      </c:pt>
                      <c:pt idx="7309">
                        <c:v>11498.2109375</c:v>
                      </c:pt>
                      <c:pt idx="7310">
                        <c:v>11454.46875</c:v>
                      </c:pt>
                      <c:pt idx="7311">
                        <c:v>11394.8828125</c:v>
                      </c:pt>
                      <c:pt idx="7312">
                        <c:v>11299.51171875</c:v>
                      </c:pt>
                      <c:pt idx="7313">
                        <c:v>11249.25</c:v>
                      </c:pt>
                      <c:pt idx="7314">
                        <c:v>9764.68359375</c:v>
                      </c:pt>
                      <c:pt idx="7315">
                        <c:v>10468.5625</c:v>
                      </c:pt>
                      <c:pt idx="7316">
                        <c:v>9852.2421875</c:v>
                      </c:pt>
                      <c:pt idx="7317">
                        <c:v>10253.6484375</c:v>
                      </c:pt>
                      <c:pt idx="7318">
                        <c:v>10569.0390625</c:v>
                      </c:pt>
                      <c:pt idx="7319">
                        <c:v>11800.67578125</c:v>
                      </c:pt>
                      <c:pt idx="7320">
                        <c:v>13134.53515625</c:v>
                      </c:pt>
                      <c:pt idx="7321">
                        <c:v>13510.54296875</c:v>
                      </c:pt>
                      <c:pt idx="7322">
                        <c:v>14713.6953125</c:v>
                      </c:pt>
                      <c:pt idx="7323">
                        <c:v>14061.359375</c:v>
                      </c:pt>
                      <c:pt idx="7324">
                        <c:v>14248.640625</c:v>
                      </c:pt>
                      <c:pt idx="7325">
                        <c:v>14028.06640625</c:v>
                      </c:pt>
                      <c:pt idx="7326">
                        <c:v>12599.96484375</c:v>
                      </c:pt>
                      <c:pt idx="7327">
                        <c:v>13995.01171875</c:v>
                      </c:pt>
                      <c:pt idx="7328">
                        <c:v>14340.89453125</c:v>
                      </c:pt>
                      <c:pt idx="7329">
                        <c:v>12831.375</c:v>
                      </c:pt>
                      <c:pt idx="7330">
                        <c:v>11823.328125</c:v>
                      </c:pt>
                      <c:pt idx="7331">
                        <c:v>12552.17578125</c:v>
                      </c:pt>
                      <c:pt idx="7332">
                        <c:v>14486.62109375</c:v>
                      </c:pt>
                      <c:pt idx="7333">
                        <c:v>14277.4609375</c:v>
                      </c:pt>
                      <c:pt idx="7334">
                        <c:v>13527.375</c:v>
                      </c:pt>
                      <c:pt idx="7335">
                        <c:v>10222.203125</c:v>
                      </c:pt>
                      <c:pt idx="7336">
                        <c:v>8828.40625</c:v>
                      </c:pt>
                      <c:pt idx="7337">
                        <c:v>10840.15625</c:v>
                      </c:pt>
                      <c:pt idx="7338">
                        <c:v>10858.8828125</c:v>
                      </c:pt>
                      <c:pt idx="7339">
                        <c:v>9632.4375</c:v>
                      </c:pt>
                      <c:pt idx="7340">
                        <c:v>10634.46875</c:v>
                      </c:pt>
                      <c:pt idx="7341">
                        <c:v>9022.9375</c:v>
                      </c:pt>
                      <c:pt idx="7342">
                        <c:v>8135.859375</c:v>
                      </c:pt>
                      <c:pt idx="7343">
                        <c:v>8615.2109375</c:v>
                      </c:pt>
                      <c:pt idx="7344">
                        <c:v>10368.66015625</c:v>
                      </c:pt>
                      <c:pt idx="7345">
                        <c:v>9528.5</c:v>
                      </c:pt>
                      <c:pt idx="7346">
                        <c:v>8385.671875</c:v>
                      </c:pt>
                      <c:pt idx="7347">
                        <c:v>7972.0859375</c:v>
                      </c:pt>
                      <c:pt idx="7348">
                        <c:v>9402.34765625</c:v>
                      </c:pt>
                      <c:pt idx="7349">
                        <c:v>10940.6328125</c:v>
                      </c:pt>
                      <c:pt idx="7350">
                        <c:v>14755.11328125</c:v>
                      </c:pt>
                      <c:pt idx="7351">
                        <c:v>14163.22265625</c:v>
                      </c:pt>
                      <c:pt idx="7352">
                        <c:v>14305.97265625</c:v>
                      </c:pt>
                      <c:pt idx="7353">
                        <c:v>13762.671875</c:v>
                      </c:pt>
                      <c:pt idx="7354">
                        <c:v>14311.98046875</c:v>
                      </c:pt>
                      <c:pt idx="7355">
                        <c:v>16020.19921875</c:v>
                      </c:pt>
                      <c:pt idx="7356">
                        <c:v>15065.20703125</c:v>
                      </c:pt>
                      <c:pt idx="7357">
                        <c:v>14326.23046875</c:v>
                      </c:pt>
                      <c:pt idx="7358">
                        <c:v>13194.81640625</c:v>
                      </c:pt>
                      <c:pt idx="7359">
                        <c:v>13162.0390625</c:v>
                      </c:pt>
                      <c:pt idx="7360">
                        <c:v>15839.5625</c:v>
                      </c:pt>
                      <c:pt idx="7361">
                        <c:v>15743.46875</c:v>
                      </c:pt>
                      <c:pt idx="7362">
                        <c:v>15472.53515625</c:v>
                      </c:pt>
                      <c:pt idx="7363">
                        <c:v>13783.6953125</c:v>
                      </c:pt>
                      <c:pt idx="7364">
                        <c:v>12566.35546875</c:v>
                      </c:pt>
                      <c:pt idx="7365">
                        <c:v>13648.7421875</c:v>
                      </c:pt>
                      <c:pt idx="7366">
                        <c:v>14095.4921875</c:v>
                      </c:pt>
                      <c:pt idx="7367">
                        <c:v>14181.0390625</c:v>
                      </c:pt>
                      <c:pt idx="7368">
                        <c:v>11858.19140625</c:v>
                      </c:pt>
                      <c:pt idx="7369">
                        <c:v>10930.6640625</c:v>
                      </c:pt>
                      <c:pt idx="7370">
                        <c:v>10626.60546875</c:v>
                      </c:pt>
                      <c:pt idx="7371">
                        <c:v>12366.83984375</c:v>
                      </c:pt>
                      <c:pt idx="7372">
                        <c:v>13525.59375</c:v>
                      </c:pt>
                      <c:pt idx="7373">
                        <c:v>12123.91796875</c:v>
                      </c:pt>
                      <c:pt idx="7374">
                        <c:v>12120.94140625</c:v>
                      </c:pt>
                      <c:pt idx="7375">
                        <c:v>13337.4453125</c:v>
                      </c:pt>
                      <c:pt idx="7376">
                        <c:v>12521.41796875</c:v>
                      </c:pt>
                      <c:pt idx="7377">
                        <c:v>13229.4375</c:v>
                      </c:pt>
                      <c:pt idx="7378">
                        <c:v>14221.28515625</c:v>
                      </c:pt>
                      <c:pt idx="7379">
                        <c:v>11782.27734375</c:v>
                      </c:pt>
                      <c:pt idx="7380">
                        <c:v>10005.703125</c:v>
                      </c:pt>
                      <c:pt idx="7381">
                        <c:v>8092.1171875</c:v>
                      </c:pt>
                      <c:pt idx="7382">
                        <c:v>6564.99609375</c:v>
                      </c:pt>
                      <c:pt idx="7383">
                        <c:v>7989.4140625</c:v>
                      </c:pt>
                      <c:pt idx="7384">
                        <c:v>7909.26171875</c:v>
                      </c:pt>
                      <c:pt idx="7385">
                        <c:v>8995.2578125</c:v>
                      </c:pt>
                      <c:pt idx="7386">
                        <c:v>6775.0625</c:v>
                      </c:pt>
                      <c:pt idx="7387">
                        <c:v>5742.2265625</c:v>
                      </c:pt>
                      <c:pt idx="7388">
                        <c:v>8038.26171875</c:v>
                      </c:pt>
                      <c:pt idx="7389">
                        <c:v>9414.8046875</c:v>
                      </c:pt>
                      <c:pt idx="7390">
                        <c:v>9410.046875</c:v>
                      </c:pt>
                      <c:pt idx="7391">
                        <c:v>7168.34375</c:v>
                      </c:pt>
                      <c:pt idx="7392">
                        <c:v>6316.01953125</c:v>
                      </c:pt>
                      <c:pt idx="7393">
                        <c:v>7052.390625</c:v>
                      </c:pt>
                      <c:pt idx="7394">
                        <c:v>9014.0078125</c:v>
                      </c:pt>
                      <c:pt idx="7395">
                        <c:v>11003.79296875</c:v>
                      </c:pt>
                      <c:pt idx="7396">
                        <c:v>10926.2109375</c:v>
                      </c:pt>
                      <c:pt idx="7397">
                        <c:v>10439.296875</c:v>
                      </c:pt>
                      <c:pt idx="7398">
                        <c:v>11678.05078125</c:v>
                      </c:pt>
                      <c:pt idx="7399">
                        <c:v>11670.40234375</c:v>
                      </c:pt>
                      <c:pt idx="7400">
                        <c:v>7104.76953125</c:v>
                      </c:pt>
                      <c:pt idx="7401">
                        <c:v>5373.4140625</c:v>
                      </c:pt>
                      <c:pt idx="7402">
                        <c:v>5153.69921875</c:v>
                      </c:pt>
                      <c:pt idx="7403">
                        <c:v>6665.36328125</c:v>
                      </c:pt>
                      <c:pt idx="7404">
                        <c:v>10295.59375</c:v>
                      </c:pt>
                      <c:pt idx="7405">
                        <c:v>8020.765625</c:v>
                      </c:pt>
                      <c:pt idx="7406">
                        <c:v>6730.53125</c:v>
                      </c:pt>
                      <c:pt idx="7407">
                        <c:v>10780.0546875</c:v>
                      </c:pt>
                      <c:pt idx="7408">
                        <c:v>12197.65625</c:v>
                      </c:pt>
                      <c:pt idx="7409">
                        <c:v>10364.77734375</c:v>
                      </c:pt>
                      <c:pt idx="7410">
                        <c:v>8989.359375</c:v>
                      </c:pt>
                      <c:pt idx="7411">
                        <c:v>9895.0546875</c:v>
                      </c:pt>
                      <c:pt idx="7412">
                        <c:v>9643.13671875</c:v>
                      </c:pt>
                      <c:pt idx="7413">
                        <c:v>9450.6875</c:v>
                      </c:pt>
                      <c:pt idx="7414">
                        <c:v>9219.09375</c:v>
                      </c:pt>
                      <c:pt idx="7415">
                        <c:v>7004.546875</c:v>
                      </c:pt>
                      <c:pt idx="7416">
                        <c:v>7032.4453125</c:v>
                      </c:pt>
                      <c:pt idx="7417">
                        <c:v>7678.265625</c:v>
                      </c:pt>
                      <c:pt idx="7418">
                        <c:v>9439.93359375</c:v>
                      </c:pt>
                      <c:pt idx="7419">
                        <c:v>8894.54296875</c:v>
                      </c:pt>
                      <c:pt idx="7420">
                        <c:v>9762.015625</c:v>
                      </c:pt>
                      <c:pt idx="7421">
                        <c:v>8904.75</c:v>
                      </c:pt>
                      <c:pt idx="7422">
                        <c:v>7219.26171875</c:v>
                      </c:pt>
                      <c:pt idx="7423">
                        <c:v>7418.109375</c:v>
                      </c:pt>
                      <c:pt idx="7424">
                        <c:v>9238.80859375</c:v>
                      </c:pt>
                      <c:pt idx="7425">
                        <c:v>19198.94921875</c:v>
                      </c:pt>
                      <c:pt idx="7426">
                        <c:v>18806.19140625</c:v>
                      </c:pt>
                      <c:pt idx="7427">
                        <c:v>17076.0859375</c:v>
                      </c:pt>
                      <c:pt idx="7428">
                        <c:v>18521.703125</c:v>
                      </c:pt>
                      <c:pt idx="7429">
                        <c:v>18681.015625</c:v>
                      </c:pt>
                      <c:pt idx="7430">
                        <c:v>18271.48828125</c:v>
                      </c:pt>
                      <c:pt idx="7431">
                        <c:v>18321.515625</c:v>
                      </c:pt>
                      <c:pt idx="7432">
                        <c:v>19105.4609375</c:v>
                      </c:pt>
                      <c:pt idx="7433">
                        <c:v>17469.34375</c:v>
                      </c:pt>
                      <c:pt idx="7434">
                        <c:v>16388.14453125</c:v>
                      </c:pt>
                      <c:pt idx="7435">
                        <c:v>17378.71484375</c:v>
                      </c:pt>
                      <c:pt idx="7436">
                        <c:v>18715.625</c:v>
                      </c:pt>
                      <c:pt idx="7437">
                        <c:v>16798.24609375</c:v>
                      </c:pt>
                      <c:pt idx="7438">
                        <c:v>13851.19140625</c:v>
                      </c:pt>
                      <c:pt idx="7439">
                        <c:v>13400.77734375</c:v>
                      </c:pt>
                      <c:pt idx="7440">
                        <c:v>13657.0703125</c:v>
                      </c:pt>
                      <c:pt idx="7441">
                        <c:v>14732.15625</c:v>
                      </c:pt>
                      <c:pt idx="7442">
                        <c:v>15097.3125</c:v>
                      </c:pt>
                      <c:pt idx="7443">
                        <c:v>13617.39453125</c:v>
                      </c:pt>
                      <c:pt idx="7444">
                        <c:v>10979.421875</c:v>
                      </c:pt>
                      <c:pt idx="7445">
                        <c:v>10145.90625</c:v>
                      </c:pt>
                      <c:pt idx="7446">
                        <c:v>12055.96875</c:v>
                      </c:pt>
                      <c:pt idx="7447">
                        <c:v>15026.97265625</c:v>
                      </c:pt>
                      <c:pt idx="7448">
                        <c:v>14988.08203125</c:v>
                      </c:pt>
                      <c:pt idx="7449">
                        <c:v>15000.4453125</c:v>
                      </c:pt>
                      <c:pt idx="7450">
                        <c:v>14901.34765625</c:v>
                      </c:pt>
                      <c:pt idx="7451">
                        <c:v>13897.4296875</c:v>
                      </c:pt>
                      <c:pt idx="7452">
                        <c:v>12785.21484375</c:v>
                      </c:pt>
                      <c:pt idx="7453">
                        <c:v>12844.625</c:v>
                      </c:pt>
                      <c:pt idx="7454">
                        <c:v>14910.23828125</c:v>
                      </c:pt>
                      <c:pt idx="7455">
                        <c:v>11804.9375</c:v>
                      </c:pt>
                      <c:pt idx="7456">
                        <c:v>10043.03125</c:v>
                      </c:pt>
                      <c:pt idx="7457">
                        <c:v>10896.70703125</c:v>
                      </c:pt>
                      <c:pt idx="7458">
                        <c:v>10146.55078125</c:v>
                      </c:pt>
                      <c:pt idx="7459">
                        <c:v>11524.87890625</c:v>
                      </c:pt>
                      <c:pt idx="7460">
                        <c:v>10503.29296875</c:v>
                      </c:pt>
                      <c:pt idx="7461">
                        <c:v>10361.859375</c:v>
                      </c:pt>
                      <c:pt idx="7462">
                        <c:v>11329.1875</c:v>
                      </c:pt>
                      <c:pt idx="7463">
                        <c:v>10676.60546875</c:v>
                      </c:pt>
                      <c:pt idx="7464">
                        <c:v>10901.83984375</c:v>
                      </c:pt>
                      <c:pt idx="7465">
                        <c:v>11307.2265625</c:v>
                      </c:pt>
                      <c:pt idx="7466">
                        <c:v>10463.984375</c:v>
                      </c:pt>
                      <c:pt idx="7467">
                        <c:v>10317.69140625</c:v>
                      </c:pt>
                      <c:pt idx="7468">
                        <c:v>11284.6953125</c:v>
                      </c:pt>
                      <c:pt idx="7469">
                        <c:v>10904.00390625</c:v>
                      </c:pt>
                      <c:pt idx="7470">
                        <c:v>12028.14453125</c:v>
                      </c:pt>
                      <c:pt idx="7471">
                        <c:v>11012.76953125</c:v>
                      </c:pt>
                      <c:pt idx="7472">
                        <c:v>8602.53515625</c:v>
                      </c:pt>
                      <c:pt idx="7473">
                        <c:v>8317.40234375</c:v>
                      </c:pt>
                      <c:pt idx="7474">
                        <c:v>9929.19140625</c:v>
                      </c:pt>
                      <c:pt idx="7475">
                        <c:v>11938.546875</c:v>
                      </c:pt>
                      <c:pt idx="7476">
                        <c:v>10972.9375</c:v>
                      </c:pt>
                      <c:pt idx="7477">
                        <c:v>9613.4296875</c:v>
                      </c:pt>
                      <c:pt idx="7478">
                        <c:v>10446.22265625</c:v>
                      </c:pt>
                      <c:pt idx="7479">
                        <c:v>12229.04296875</c:v>
                      </c:pt>
                      <c:pt idx="7480">
                        <c:v>11411.86328125</c:v>
                      </c:pt>
                      <c:pt idx="7481">
                        <c:v>12114.0703125</c:v>
                      </c:pt>
                      <c:pt idx="7482">
                        <c:v>10361.984375</c:v>
                      </c:pt>
                      <c:pt idx="7483">
                        <c:v>9938.3046875</c:v>
                      </c:pt>
                      <c:pt idx="7484">
                        <c:v>12233.55859375</c:v>
                      </c:pt>
                      <c:pt idx="7485">
                        <c:v>10506.71875</c:v>
                      </c:pt>
                      <c:pt idx="7486">
                        <c:v>8865.09765625</c:v>
                      </c:pt>
                      <c:pt idx="7487">
                        <c:v>9408.3828125</c:v>
                      </c:pt>
                      <c:pt idx="7488">
                        <c:v>11089.6875</c:v>
                      </c:pt>
                      <c:pt idx="7489">
                        <c:v>8859.171875</c:v>
                      </c:pt>
                      <c:pt idx="7490">
                        <c:v>8090.6953125</c:v>
                      </c:pt>
                      <c:pt idx="7491">
                        <c:v>8283.75</c:v>
                      </c:pt>
                      <c:pt idx="7492">
                        <c:v>10649.62890625</c:v>
                      </c:pt>
                      <c:pt idx="7493">
                        <c:v>10212.65234375</c:v>
                      </c:pt>
                      <c:pt idx="7494">
                        <c:v>10480.8203125</c:v>
                      </c:pt>
                      <c:pt idx="7495">
                        <c:v>10119.42578125</c:v>
                      </c:pt>
                      <c:pt idx="7496">
                        <c:v>9146.984375</c:v>
                      </c:pt>
                      <c:pt idx="7497">
                        <c:v>9054.9140625</c:v>
                      </c:pt>
                      <c:pt idx="7498">
                        <c:v>10950.7265625</c:v>
                      </c:pt>
                      <c:pt idx="7499">
                        <c:v>9504.83984375</c:v>
                      </c:pt>
                      <c:pt idx="7500">
                        <c:v>15287.296875</c:v>
                      </c:pt>
                      <c:pt idx="7501">
                        <c:v>13954.12109375</c:v>
                      </c:pt>
                      <c:pt idx="7502">
                        <c:v>13297.62109375</c:v>
                      </c:pt>
                      <c:pt idx="7503">
                        <c:v>13908.109375</c:v>
                      </c:pt>
                      <c:pt idx="7504">
                        <c:v>15309.37890625</c:v>
                      </c:pt>
                      <c:pt idx="7505">
                        <c:v>14708.73828125</c:v>
                      </c:pt>
                      <c:pt idx="7506">
                        <c:v>15195.265625</c:v>
                      </c:pt>
                      <c:pt idx="7507">
                        <c:v>14259.171875</c:v>
                      </c:pt>
                      <c:pt idx="7508">
                        <c:v>12147.08984375</c:v>
                      </c:pt>
                      <c:pt idx="7509">
                        <c:v>13076.66015625</c:v>
                      </c:pt>
                      <c:pt idx="7510">
                        <c:v>12783.1953125</c:v>
                      </c:pt>
                      <c:pt idx="7511">
                        <c:v>14260.65234375</c:v>
                      </c:pt>
                      <c:pt idx="7512">
                        <c:v>14875.6875</c:v>
                      </c:pt>
                      <c:pt idx="7513">
                        <c:v>14813.3359375</c:v>
                      </c:pt>
                      <c:pt idx="7514">
                        <c:v>15623.2109375</c:v>
                      </c:pt>
                      <c:pt idx="7515">
                        <c:v>13322.6015625</c:v>
                      </c:pt>
                      <c:pt idx="7516">
                        <c:v>13682.7578125</c:v>
                      </c:pt>
                      <c:pt idx="7517">
                        <c:v>13306.20703125</c:v>
                      </c:pt>
                      <c:pt idx="7518">
                        <c:v>14013.46875</c:v>
                      </c:pt>
                      <c:pt idx="7519">
                        <c:v>14067.8671875</c:v>
                      </c:pt>
                      <c:pt idx="7520">
                        <c:v>14153.1875</c:v>
                      </c:pt>
                      <c:pt idx="7521">
                        <c:v>13381.7421875</c:v>
                      </c:pt>
                      <c:pt idx="7522">
                        <c:v>12359.671875</c:v>
                      </c:pt>
                      <c:pt idx="7523">
                        <c:v>13645.21875</c:v>
                      </c:pt>
                      <c:pt idx="7524">
                        <c:v>11647.10546875</c:v>
                      </c:pt>
                      <c:pt idx="7525">
                        <c:v>8688.390625</c:v>
                      </c:pt>
                      <c:pt idx="7526">
                        <c:v>7793.5078125</c:v>
                      </c:pt>
                      <c:pt idx="7527">
                        <c:v>8004.875</c:v>
                      </c:pt>
                      <c:pt idx="7528">
                        <c:v>11375.8203125</c:v>
                      </c:pt>
                      <c:pt idx="7529">
                        <c:v>13391.59375</c:v>
                      </c:pt>
                      <c:pt idx="7530">
                        <c:v>11334.8203125</c:v>
                      </c:pt>
                      <c:pt idx="7531">
                        <c:v>9805.22265625</c:v>
                      </c:pt>
                      <c:pt idx="7532">
                        <c:v>10111.8984375</c:v>
                      </c:pt>
                      <c:pt idx="7533">
                        <c:v>11613.421875</c:v>
                      </c:pt>
                      <c:pt idx="7534">
                        <c:v>11406.4375</c:v>
                      </c:pt>
                      <c:pt idx="7535">
                        <c:v>9352.81640625</c:v>
                      </c:pt>
                      <c:pt idx="7536">
                        <c:v>7714.87109375</c:v>
                      </c:pt>
                      <c:pt idx="7537">
                        <c:v>7366.78515625</c:v>
                      </c:pt>
                      <c:pt idx="7538">
                        <c:v>8420.375</c:v>
                      </c:pt>
                      <c:pt idx="7539">
                        <c:v>11262.04296875</c:v>
                      </c:pt>
                      <c:pt idx="7540">
                        <c:v>11236.84375</c:v>
                      </c:pt>
                      <c:pt idx="7541">
                        <c:v>12296.56640625</c:v>
                      </c:pt>
                      <c:pt idx="7542">
                        <c:v>10317.76953125</c:v>
                      </c:pt>
                      <c:pt idx="7543">
                        <c:v>7206.453125</c:v>
                      </c:pt>
                      <c:pt idx="7544">
                        <c:v>11780.6171875</c:v>
                      </c:pt>
                      <c:pt idx="7545">
                        <c:v>14034.6484375</c:v>
                      </c:pt>
                      <c:pt idx="7546">
                        <c:v>14079.484375</c:v>
                      </c:pt>
                      <c:pt idx="7547">
                        <c:v>14199.5234375</c:v>
                      </c:pt>
                      <c:pt idx="7548">
                        <c:v>14487.86328125</c:v>
                      </c:pt>
                      <c:pt idx="7549">
                        <c:v>14168.8671875</c:v>
                      </c:pt>
                      <c:pt idx="7550">
                        <c:v>13538.46875</c:v>
                      </c:pt>
                      <c:pt idx="7551">
                        <c:v>14071.27734375</c:v>
                      </c:pt>
                      <c:pt idx="7552">
                        <c:v>13740.42578125</c:v>
                      </c:pt>
                      <c:pt idx="7553">
                        <c:v>13733.9609375</c:v>
                      </c:pt>
                      <c:pt idx="7554">
                        <c:v>12686.5390625</c:v>
                      </c:pt>
                      <c:pt idx="7555">
                        <c:v>14143.0625</c:v>
                      </c:pt>
                      <c:pt idx="7556">
                        <c:v>11988.25</c:v>
                      </c:pt>
                      <c:pt idx="7557">
                        <c:v>10249.625</c:v>
                      </c:pt>
                      <c:pt idx="7558">
                        <c:v>13893.8984375</c:v>
                      </c:pt>
                      <c:pt idx="7559">
                        <c:v>13980.22265625</c:v>
                      </c:pt>
                      <c:pt idx="7560">
                        <c:v>13463.66015625</c:v>
                      </c:pt>
                      <c:pt idx="7561">
                        <c:v>13407.859375</c:v>
                      </c:pt>
                      <c:pt idx="7562">
                        <c:v>10779.56640625</c:v>
                      </c:pt>
                      <c:pt idx="7563">
                        <c:v>10015.73828125</c:v>
                      </c:pt>
                      <c:pt idx="7564">
                        <c:v>9054.16796875</c:v>
                      </c:pt>
                      <c:pt idx="7565">
                        <c:v>9775.66796875</c:v>
                      </c:pt>
                      <c:pt idx="7566">
                        <c:v>13291.38671875</c:v>
                      </c:pt>
                      <c:pt idx="7567">
                        <c:v>12034.9140625</c:v>
                      </c:pt>
                      <c:pt idx="7568">
                        <c:v>12007.15234375</c:v>
                      </c:pt>
                      <c:pt idx="7569">
                        <c:v>13395.6328125</c:v>
                      </c:pt>
                      <c:pt idx="7570">
                        <c:v>12880.51171875</c:v>
                      </c:pt>
                      <c:pt idx="7571">
                        <c:v>10714.296875</c:v>
                      </c:pt>
                      <c:pt idx="7572">
                        <c:v>10773.45703125</c:v>
                      </c:pt>
                      <c:pt idx="7573">
                        <c:v>11240.7734375</c:v>
                      </c:pt>
                      <c:pt idx="7574">
                        <c:v>11586.29296875</c:v>
                      </c:pt>
                      <c:pt idx="7575">
                        <c:v>18691.08203125</c:v>
                      </c:pt>
                      <c:pt idx="7576">
                        <c:v>18551.796875</c:v>
                      </c:pt>
                      <c:pt idx="7577">
                        <c:v>18267.796875</c:v>
                      </c:pt>
                      <c:pt idx="7578">
                        <c:v>17252.7578125</c:v>
                      </c:pt>
                      <c:pt idx="7579">
                        <c:v>15879.203125</c:v>
                      </c:pt>
                      <c:pt idx="7580">
                        <c:v>15772.12890625</c:v>
                      </c:pt>
                      <c:pt idx="7581">
                        <c:v>17895.875</c:v>
                      </c:pt>
                      <c:pt idx="7582">
                        <c:v>17263.14453125</c:v>
                      </c:pt>
                      <c:pt idx="7583">
                        <c:v>18554.23828125</c:v>
                      </c:pt>
                      <c:pt idx="7584">
                        <c:v>18668.109375</c:v>
                      </c:pt>
                      <c:pt idx="7585">
                        <c:v>17236.64453125</c:v>
                      </c:pt>
                      <c:pt idx="7586">
                        <c:v>18276.80859375</c:v>
                      </c:pt>
                      <c:pt idx="7587">
                        <c:v>18931.21875</c:v>
                      </c:pt>
                      <c:pt idx="7588">
                        <c:v>17244.43359375</c:v>
                      </c:pt>
                      <c:pt idx="7589">
                        <c:v>14856.1328125</c:v>
                      </c:pt>
                      <c:pt idx="7590">
                        <c:v>16129.15625</c:v>
                      </c:pt>
                      <c:pt idx="7591">
                        <c:v>14969.0078125</c:v>
                      </c:pt>
                      <c:pt idx="7592">
                        <c:v>14434.3828125</c:v>
                      </c:pt>
                      <c:pt idx="7593">
                        <c:v>14851.3359375</c:v>
                      </c:pt>
                      <c:pt idx="7594">
                        <c:v>13541.87890625</c:v>
                      </c:pt>
                      <c:pt idx="7595">
                        <c:v>16004.453125</c:v>
                      </c:pt>
                      <c:pt idx="7596">
                        <c:v>16284.72265625</c:v>
                      </c:pt>
                      <c:pt idx="7597">
                        <c:v>15856.9296875</c:v>
                      </c:pt>
                      <c:pt idx="7598">
                        <c:v>14781.8515625</c:v>
                      </c:pt>
                      <c:pt idx="7599">
                        <c:v>16195.55859375</c:v>
                      </c:pt>
                      <c:pt idx="7600">
                        <c:v>14528.4765625</c:v>
                      </c:pt>
                      <c:pt idx="7601">
                        <c:v>12955.01171875</c:v>
                      </c:pt>
                      <c:pt idx="7602">
                        <c:v>11816.34765625</c:v>
                      </c:pt>
                      <c:pt idx="7603">
                        <c:v>11637.3515625</c:v>
                      </c:pt>
                      <c:pt idx="7604">
                        <c:v>14415.01171875</c:v>
                      </c:pt>
                      <c:pt idx="7605">
                        <c:v>11500.7109375</c:v>
                      </c:pt>
                      <c:pt idx="7606">
                        <c:v>11461.1953125</c:v>
                      </c:pt>
                      <c:pt idx="7607">
                        <c:v>11252.5546875</c:v>
                      </c:pt>
                      <c:pt idx="7608">
                        <c:v>11676.484375</c:v>
                      </c:pt>
                      <c:pt idx="7609">
                        <c:v>11471.2109375</c:v>
                      </c:pt>
                      <c:pt idx="7610">
                        <c:v>11399.5390625</c:v>
                      </c:pt>
                      <c:pt idx="7611">
                        <c:v>11718.109375</c:v>
                      </c:pt>
                      <c:pt idx="7612">
                        <c:v>11369.4375</c:v>
                      </c:pt>
                      <c:pt idx="7613">
                        <c:v>10461.1015625</c:v>
                      </c:pt>
                      <c:pt idx="7614">
                        <c:v>10374.1015625</c:v>
                      </c:pt>
                      <c:pt idx="7615">
                        <c:v>10184.65234375</c:v>
                      </c:pt>
                      <c:pt idx="7616">
                        <c:v>9889.796875</c:v>
                      </c:pt>
                      <c:pt idx="7617">
                        <c:v>10567.16015625</c:v>
                      </c:pt>
                      <c:pt idx="7618">
                        <c:v>10887.28515625</c:v>
                      </c:pt>
                      <c:pt idx="7619">
                        <c:v>10994.2421875</c:v>
                      </c:pt>
                      <c:pt idx="7620">
                        <c:v>10395.046875</c:v>
                      </c:pt>
                      <c:pt idx="7621">
                        <c:v>11625.4453125</c:v>
                      </c:pt>
                      <c:pt idx="7622">
                        <c:v>10319.25</c:v>
                      </c:pt>
                      <c:pt idx="7623">
                        <c:v>10305.7890625</c:v>
                      </c:pt>
                      <c:pt idx="7624">
                        <c:v>10831.265625</c:v>
                      </c:pt>
                      <c:pt idx="7625">
                        <c:v>9758.3125</c:v>
                      </c:pt>
                      <c:pt idx="7626">
                        <c:v>11078.984375</c:v>
                      </c:pt>
                      <c:pt idx="7627">
                        <c:v>11603.1875</c:v>
                      </c:pt>
                      <c:pt idx="7628">
                        <c:v>11392.84375</c:v>
                      </c:pt>
                      <c:pt idx="7629">
                        <c:v>10172.33984375</c:v>
                      </c:pt>
                      <c:pt idx="7630">
                        <c:v>10361.2421875</c:v>
                      </c:pt>
                      <c:pt idx="7631">
                        <c:v>11849.0703125</c:v>
                      </c:pt>
                      <c:pt idx="7632">
                        <c:v>10436.40234375</c:v>
                      </c:pt>
                      <c:pt idx="7633">
                        <c:v>10012.34765625</c:v>
                      </c:pt>
                      <c:pt idx="7634">
                        <c:v>11280.01953125</c:v>
                      </c:pt>
                      <c:pt idx="7635">
                        <c:v>13427.125</c:v>
                      </c:pt>
                      <c:pt idx="7636">
                        <c:v>13480.9140625</c:v>
                      </c:pt>
                      <c:pt idx="7637">
                        <c:v>14323.1640625</c:v>
                      </c:pt>
                      <c:pt idx="7638">
                        <c:v>13297.6484375</c:v>
                      </c:pt>
                      <c:pt idx="7639">
                        <c:v>14190.13671875</c:v>
                      </c:pt>
                      <c:pt idx="7640">
                        <c:v>13827.33984375</c:v>
                      </c:pt>
                      <c:pt idx="7641">
                        <c:v>12549.69140625</c:v>
                      </c:pt>
                      <c:pt idx="7642">
                        <c:v>12897.11328125</c:v>
                      </c:pt>
                      <c:pt idx="7643">
                        <c:v>14084.85546875</c:v>
                      </c:pt>
                      <c:pt idx="7644">
                        <c:v>10794.265625</c:v>
                      </c:pt>
                      <c:pt idx="7645">
                        <c:v>10682.81640625</c:v>
                      </c:pt>
                      <c:pt idx="7646">
                        <c:v>12001.8046875</c:v>
                      </c:pt>
                      <c:pt idx="7647">
                        <c:v>11785.7890625</c:v>
                      </c:pt>
                      <c:pt idx="7648">
                        <c:v>14212.81640625</c:v>
                      </c:pt>
                      <c:pt idx="7649">
                        <c:v>14577.75</c:v>
                      </c:pt>
                      <c:pt idx="7650">
                        <c:v>11474.796875</c:v>
                      </c:pt>
                      <c:pt idx="7651">
                        <c:v>11913.14453125</c:v>
                      </c:pt>
                      <c:pt idx="7652">
                        <c:v>11360.3359375</c:v>
                      </c:pt>
                      <c:pt idx="7653">
                        <c:v>11530.2578125</c:v>
                      </c:pt>
                      <c:pt idx="7654">
                        <c:v>12098.4921875</c:v>
                      </c:pt>
                      <c:pt idx="7655">
                        <c:v>11016.19921875</c:v>
                      </c:pt>
                      <c:pt idx="7656">
                        <c:v>9900.19140625</c:v>
                      </c:pt>
                      <c:pt idx="7657">
                        <c:v>9777.30859375</c:v>
                      </c:pt>
                      <c:pt idx="7658">
                        <c:v>11577.74609375</c:v>
                      </c:pt>
                      <c:pt idx="7659">
                        <c:v>11690.3046875</c:v>
                      </c:pt>
                      <c:pt idx="7660">
                        <c:v>10608.828125</c:v>
                      </c:pt>
                      <c:pt idx="7661">
                        <c:v>10029.0078125</c:v>
                      </c:pt>
                      <c:pt idx="7662">
                        <c:v>9787.46484375</c:v>
                      </c:pt>
                      <c:pt idx="7663">
                        <c:v>10910.2109375</c:v>
                      </c:pt>
                      <c:pt idx="7664">
                        <c:v>11869.14453125</c:v>
                      </c:pt>
                      <c:pt idx="7665">
                        <c:v>14513.671875</c:v>
                      </c:pt>
                      <c:pt idx="7666">
                        <c:v>14257</c:v>
                      </c:pt>
                      <c:pt idx="7667">
                        <c:v>13702.2890625</c:v>
                      </c:pt>
                      <c:pt idx="7668">
                        <c:v>13496.7890625</c:v>
                      </c:pt>
                      <c:pt idx="7669">
                        <c:v>13545.171875</c:v>
                      </c:pt>
                      <c:pt idx="7670">
                        <c:v>13890.33203125</c:v>
                      </c:pt>
                      <c:pt idx="7671">
                        <c:v>12724.0546875</c:v>
                      </c:pt>
                      <c:pt idx="7672">
                        <c:v>13753.08203125</c:v>
                      </c:pt>
                      <c:pt idx="7673">
                        <c:v>14390.71875</c:v>
                      </c:pt>
                      <c:pt idx="7674">
                        <c:v>13548.27734375</c:v>
                      </c:pt>
                      <c:pt idx="7675">
                        <c:v>13046.8828125</c:v>
                      </c:pt>
                      <c:pt idx="7676">
                        <c:v>12398.59765625</c:v>
                      </c:pt>
                      <c:pt idx="7677">
                        <c:v>13171.765625</c:v>
                      </c:pt>
                      <c:pt idx="7678">
                        <c:v>14446.828125</c:v>
                      </c:pt>
                      <c:pt idx="7679">
                        <c:v>13064.41796875</c:v>
                      </c:pt>
                      <c:pt idx="7680">
                        <c:v>12673.7734375</c:v>
                      </c:pt>
                      <c:pt idx="7681">
                        <c:v>12626.51953125</c:v>
                      </c:pt>
                      <c:pt idx="7682">
                        <c:v>13272.86328125</c:v>
                      </c:pt>
                      <c:pt idx="7683">
                        <c:v>13519.75</c:v>
                      </c:pt>
                      <c:pt idx="7684">
                        <c:v>13461.046875</c:v>
                      </c:pt>
                      <c:pt idx="7685">
                        <c:v>13621.9765625</c:v>
                      </c:pt>
                      <c:pt idx="7686">
                        <c:v>11058.1484375</c:v>
                      </c:pt>
                      <c:pt idx="7687">
                        <c:v>12524.046875</c:v>
                      </c:pt>
                      <c:pt idx="7688">
                        <c:v>14171.66015625</c:v>
                      </c:pt>
                      <c:pt idx="7689">
                        <c:v>12623.984375</c:v>
                      </c:pt>
                      <c:pt idx="7690">
                        <c:v>11885.4765625</c:v>
                      </c:pt>
                      <c:pt idx="7691">
                        <c:v>12471.24609375</c:v>
                      </c:pt>
                      <c:pt idx="7692">
                        <c:v>14200.3203125</c:v>
                      </c:pt>
                      <c:pt idx="7693">
                        <c:v>12969.2890625</c:v>
                      </c:pt>
                      <c:pt idx="7694">
                        <c:v>11434.4765625</c:v>
                      </c:pt>
                      <c:pt idx="7695">
                        <c:v>9249.9140625</c:v>
                      </c:pt>
                      <c:pt idx="7696">
                        <c:v>11709.875</c:v>
                      </c:pt>
                      <c:pt idx="7697">
                        <c:v>12046.30078125</c:v>
                      </c:pt>
                      <c:pt idx="7698">
                        <c:v>11008.75390625</c:v>
                      </c:pt>
                      <c:pt idx="7699">
                        <c:v>10353.62109375</c:v>
                      </c:pt>
                      <c:pt idx="7700">
                        <c:v>11592.37109375</c:v>
                      </c:pt>
                      <c:pt idx="7701">
                        <c:v>10686.48828125</c:v>
                      </c:pt>
                      <c:pt idx="7702">
                        <c:v>11657.1796875</c:v>
                      </c:pt>
                      <c:pt idx="7703">
                        <c:v>8384.3828125</c:v>
                      </c:pt>
                      <c:pt idx="7704">
                        <c:v>7437.4765625</c:v>
                      </c:pt>
                      <c:pt idx="7705">
                        <c:v>9316.96875</c:v>
                      </c:pt>
                      <c:pt idx="7706">
                        <c:v>10948.98828125</c:v>
                      </c:pt>
                      <c:pt idx="7707">
                        <c:v>11059.90234375</c:v>
                      </c:pt>
                      <c:pt idx="7708">
                        <c:v>11568.53515625</c:v>
                      </c:pt>
                      <c:pt idx="7709">
                        <c:v>11272.7890625</c:v>
                      </c:pt>
                      <c:pt idx="7710">
                        <c:v>7441.515625</c:v>
                      </c:pt>
                      <c:pt idx="7711">
                        <c:v>5989.73046875</c:v>
                      </c:pt>
                      <c:pt idx="7712">
                        <c:v>7094.91015625</c:v>
                      </c:pt>
                      <c:pt idx="7713">
                        <c:v>9584.8125</c:v>
                      </c:pt>
                      <c:pt idx="7714">
                        <c:v>8112.2421875</c:v>
                      </c:pt>
                      <c:pt idx="7715">
                        <c:v>9408.03515625</c:v>
                      </c:pt>
                      <c:pt idx="7716">
                        <c:v>9439.25390625</c:v>
                      </c:pt>
                      <c:pt idx="7717">
                        <c:v>9472.33984375</c:v>
                      </c:pt>
                      <c:pt idx="7718">
                        <c:v>9243.9765625</c:v>
                      </c:pt>
                      <c:pt idx="7719">
                        <c:v>8090.60546875</c:v>
                      </c:pt>
                      <c:pt idx="7720">
                        <c:v>8859.59765625</c:v>
                      </c:pt>
                      <c:pt idx="7721">
                        <c:v>7008.5625</c:v>
                      </c:pt>
                      <c:pt idx="7722">
                        <c:v>4331.58984375</c:v>
                      </c:pt>
                      <c:pt idx="7723">
                        <c:v>4406.53125</c:v>
                      </c:pt>
                      <c:pt idx="7724">
                        <c:v>9374.97265625</c:v>
                      </c:pt>
                      <c:pt idx="7725">
                        <c:v>12533.8046875</c:v>
                      </c:pt>
                      <c:pt idx="7726">
                        <c:v>13240.78125</c:v>
                      </c:pt>
                      <c:pt idx="7727">
                        <c:v>14037.57421875</c:v>
                      </c:pt>
                      <c:pt idx="7728">
                        <c:v>12023.125</c:v>
                      </c:pt>
                      <c:pt idx="7729">
                        <c:v>11411.3046875</c:v>
                      </c:pt>
                      <c:pt idx="7730">
                        <c:v>10836.0703125</c:v>
                      </c:pt>
                      <c:pt idx="7731">
                        <c:v>12915.6875</c:v>
                      </c:pt>
                      <c:pt idx="7732">
                        <c:v>13086.54296875</c:v>
                      </c:pt>
                      <c:pt idx="7733">
                        <c:v>12202.42578125</c:v>
                      </c:pt>
                      <c:pt idx="7734">
                        <c:v>12064.61328125</c:v>
                      </c:pt>
                      <c:pt idx="7735">
                        <c:v>13914.578125</c:v>
                      </c:pt>
                      <c:pt idx="7736">
                        <c:v>13104.67578125</c:v>
                      </c:pt>
                      <c:pt idx="7737">
                        <c:v>12020.359375</c:v>
                      </c:pt>
                      <c:pt idx="7738">
                        <c:v>12927.6328125</c:v>
                      </c:pt>
                      <c:pt idx="7739">
                        <c:v>13920.11328125</c:v>
                      </c:pt>
                      <c:pt idx="7740">
                        <c:v>14315.40625</c:v>
                      </c:pt>
                      <c:pt idx="7741">
                        <c:v>12935.8125</c:v>
                      </c:pt>
                      <c:pt idx="7742">
                        <c:v>13497.875</c:v>
                      </c:pt>
                      <c:pt idx="7743">
                        <c:v>13196.4375</c:v>
                      </c:pt>
                      <c:pt idx="7744">
                        <c:v>14289.46484375</c:v>
                      </c:pt>
                      <c:pt idx="7745">
                        <c:v>13153.4453125</c:v>
                      </c:pt>
                      <c:pt idx="7746">
                        <c:v>11478.34765625</c:v>
                      </c:pt>
                      <c:pt idx="7747">
                        <c:v>9859</c:v>
                      </c:pt>
                      <c:pt idx="7748">
                        <c:v>10401.44140625</c:v>
                      </c:pt>
                      <c:pt idx="7749">
                        <c:v>12801.48046875</c:v>
                      </c:pt>
                      <c:pt idx="7750">
                        <c:v>11902.140625</c:v>
                      </c:pt>
                      <c:pt idx="7751">
                        <c:v>13409.40625</c:v>
                      </c:pt>
                      <c:pt idx="7752">
                        <c:v>13812.9609375</c:v>
                      </c:pt>
                      <c:pt idx="7753">
                        <c:v>12922.0390625</c:v>
                      </c:pt>
                      <c:pt idx="7754">
                        <c:v>12832.1796875</c:v>
                      </c:pt>
                      <c:pt idx="7755">
                        <c:v>14358.34765625</c:v>
                      </c:pt>
                      <c:pt idx="7756">
                        <c:v>14101.97265625</c:v>
                      </c:pt>
                      <c:pt idx="7757">
                        <c:v>13044.9140625</c:v>
                      </c:pt>
                      <c:pt idx="7758">
                        <c:v>12881.37890625</c:v>
                      </c:pt>
                      <c:pt idx="7759">
                        <c:v>13264.85546875</c:v>
                      </c:pt>
                      <c:pt idx="7760">
                        <c:v>10926.609375</c:v>
                      </c:pt>
                      <c:pt idx="7761">
                        <c:v>10064.2578125</c:v>
                      </c:pt>
                      <c:pt idx="7762">
                        <c:v>10593.1171875</c:v>
                      </c:pt>
                      <c:pt idx="7763">
                        <c:v>12282.9375</c:v>
                      </c:pt>
                      <c:pt idx="7764">
                        <c:v>14226.6015625</c:v>
                      </c:pt>
                      <c:pt idx="7765">
                        <c:v>14778.04296875</c:v>
                      </c:pt>
                      <c:pt idx="7766">
                        <c:v>13074.4453125</c:v>
                      </c:pt>
                      <c:pt idx="7767">
                        <c:v>13523.17578125</c:v>
                      </c:pt>
                      <c:pt idx="7768">
                        <c:v>9483.0625</c:v>
                      </c:pt>
                      <c:pt idx="7769">
                        <c:v>11060.2734375</c:v>
                      </c:pt>
                      <c:pt idx="7770">
                        <c:v>12887.41796875</c:v>
                      </c:pt>
                      <c:pt idx="7771">
                        <c:v>11512.5234375</c:v>
                      </c:pt>
                      <c:pt idx="7772">
                        <c:v>10092.45703125</c:v>
                      </c:pt>
                      <c:pt idx="7773">
                        <c:v>10346.89453125</c:v>
                      </c:pt>
                      <c:pt idx="7774">
                        <c:v>12893.9140625</c:v>
                      </c:pt>
                      <c:pt idx="7775">
                        <c:v>14173.4609375</c:v>
                      </c:pt>
                      <c:pt idx="7776">
                        <c:v>13246.79296875</c:v>
                      </c:pt>
                      <c:pt idx="7777">
                        <c:v>13012.4375</c:v>
                      </c:pt>
                      <c:pt idx="7778">
                        <c:v>13686.33203125</c:v>
                      </c:pt>
                      <c:pt idx="7779">
                        <c:v>14730.921875</c:v>
                      </c:pt>
                      <c:pt idx="7780">
                        <c:v>13835.28125</c:v>
                      </c:pt>
                      <c:pt idx="7781">
                        <c:v>13515.3515625</c:v>
                      </c:pt>
                      <c:pt idx="7782">
                        <c:v>14106.7109375</c:v>
                      </c:pt>
                      <c:pt idx="7783">
                        <c:v>13378.93359375</c:v>
                      </c:pt>
                      <c:pt idx="7784">
                        <c:v>14584.31640625</c:v>
                      </c:pt>
                      <c:pt idx="7785">
                        <c:v>11157.375</c:v>
                      </c:pt>
                      <c:pt idx="7786">
                        <c:v>10526.578125</c:v>
                      </c:pt>
                      <c:pt idx="7787">
                        <c:v>11570.87109375</c:v>
                      </c:pt>
                      <c:pt idx="7788">
                        <c:v>10436.265625</c:v>
                      </c:pt>
                      <c:pt idx="7789">
                        <c:v>10335.359375</c:v>
                      </c:pt>
                      <c:pt idx="7790">
                        <c:v>11609.953125</c:v>
                      </c:pt>
                      <c:pt idx="7791">
                        <c:v>10918.18359375</c:v>
                      </c:pt>
                      <c:pt idx="7792">
                        <c:v>11682.87109375</c:v>
                      </c:pt>
                      <c:pt idx="7793">
                        <c:v>11878.9765625</c:v>
                      </c:pt>
                      <c:pt idx="7794">
                        <c:v>11701.71875</c:v>
                      </c:pt>
                      <c:pt idx="7795">
                        <c:v>11317.55859375</c:v>
                      </c:pt>
                      <c:pt idx="7796">
                        <c:v>9828.99609375</c:v>
                      </c:pt>
                      <c:pt idx="7797">
                        <c:v>8737.1328125</c:v>
                      </c:pt>
                      <c:pt idx="7798">
                        <c:v>9356.875</c:v>
                      </c:pt>
                      <c:pt idx="7799">
                        <c:v>11752.87109375</c:v>
                      </c:pt>
                      <c:pt idx="7800">
                        <c:v>10538.046875</c:v>
                      </c:pt>
                      <c:pt idx="7801">
                        <c:v>9614.03125</c:v>
                      </c:pt>
                      <c:pt idx="7802">
                        <c:v>10141.1953125</c:v>
                      </c:pt>
                      <c:pt idx="7803">
                        <c:v>10238.609375</c:v>
                      </c:pt>
                      <c:pt idx="7804">
                        <c:v>10302.890625</c:v>
                      </c:pt>
                      <c:pt idx="7805">
                        <c:v>8737.78125</c:v>
                      </c:pt>
                      <c:pt idx="7806">
                        <c:v>10761.80078125</c:v>
                      </c:pt>
                      <c:pt idx="7807">
                        <c:v>10340.26171875</c:v>
                      </c:pt>
                      <c:pt idx="7808">
                        <c:v>8377.21875</c:v>
                      </c:pt>
                      <c:pt idx="7809">
                        <c:v>7983.34375</c:v>
                      </c:pt>
                      <c:pt idx="7810">
                        <c:v>10539.375</c:v>
                      </c:pt>
                      <c:pt idx="7811">
                        <c:v>9541.84765625</c:v>
                      </c:pt>
                      <c:pt idx="7812">
                        <c:v>6317.46875</c:v>
                      </c:pt>
                      <c:pt idx="7813">
                        <c:v>9347.625</c:v>
                      </c:pt>
                      <c:pt idx="7814">
                        <c:v>10565.94140625</c:v>
                      </c:pt>
                      <c:pt idx="7815">
                        <c:v>10499.5</c:v>
                      </c:pt>
                      <c:pt idx="7816">
                        <c:v>9823.40625</c:v>
                      </c:pt>
                      <c:pt idx="7817">
                        <c:v>10206.37109375</c:v>
                      </c:pt>
                      <c:pt idx="7818">
                        <c:v>9522.0703125</c:v>
                      </c:pt>
                      <c:pt idx="7819">
                        <c:v>10590.0234375</c:v>
                      </c:pt>
                      <c:pt idx="7820">
                        <c:v>8329.23046875</c:v>
                      </c:pt>
                      <c:pt idx="7821">
                        <c:v>6007.84375</c:v>
                      </c:pt>
                      <c:pt idx="7822">
                        <c:v>5679.0390625</c:v>
                      </c:pt>
                      <c:pt idx="7823">
                        <c:v>8303.16015625</c:v>
                      </c:pt>
                      <c:pt idx="7824">
                        <c:v>10941.390625</c:v>
                      </c:pt>
                      <c:pt idx="7825">
                        <c:v>10961.4140625</c:v>
                      </c:pt>
                      <c:pt idx="7826">
                        <c:v>7849.1015625</c:v>
                      </c:pt>
                      <c:pt idx="7827">
                        <c:v>4646.6484375</c:v>
                      </c:pt>
                      <c:pt idx="7828">
                        <c:v>7582.6015625</c:v>
                      </c:pt>
                      <c:pt idx="7829">
                        <c:v>10039.44921875</c:v>
                      </c:pt>
                      <c:pt idx="7830">
                        <c:v>14737.3359375</c:v>
                      </c:pt>
                      <c:pt idx="7831">
                        <c:v>13967.0859375</c:v>
                      </c:pt>
                      <c:pt idx="7832">
                        <c:v>13528.375</c:v>
                      </c:pt>
                      <c:pt idx="7833">
                        <c:v>13824.375</c:v>
                      </c:pt>
                      <c:pt idx="7834">
                        <c:v>14892.98046875</c:v>
                      </c:pt>
                      <c:pt idx="7835">
                        <c:v>14180.859375</c:v>
                      </c:pt>
                      <c:pt idx="7836">
                        <c:v>13653.46875</c:v>
                      </c:pt>
                      <c:pt idx="7837">
                        <c:v>13754.8828125</c:v>
                      </c:pt>
                      <c:pt idx="7838">
                        <c:v>13224.31640625</c:v>
                      </c:pt>
                      <c:pt idx="7839">
                        <c:v>14325.41796875</c:v>
                      </c:pt>
                      <c:pt idx="7840">
                        <c:v>13058.32421875</c:v>
                      </c:pt>
                      <c:pt idx="7841">
                        <c:v>11592.26953125</c:v>
                      </c:pt>
                      <c:pt idx="7842">
                        <c:v>10935.46484375</c:v>
                      </c:pt>
                      <c:pt idx="7843">
                        <c:v>11940.1953125</c:v>
                      </c:pt>
                      <c:pt idx="7844">
                        <c:v>14447.44140625</c:v>
                      </c:pt>
                      <c:pt idx="7845">
                        <c:v>12143.1953125</c:v>
                      </c:pt>
                      <c:pt idx="7846">
                        <c:v>12002.8125</c:v>
                      </c:pt>
                      <c:pt idx="7847">
                        <c:v>10399.0078125</c:v>
                      </c:pt>
                      <c:pt idx="7848">
                        <c:v>10618.9453125</c:v>
                      </c:pt>
                      <c:pt idx="7849">
                        <c:v>10832.8046875</c:v>
                      </c:pt>
                      <c:pt idx="7850">
                        <c:v>9429.89453125</c:v>
                      </c:pt>
                      <c:pt idx="7851">
                        <c:v>8889.359375</c:v>
                      </c:pt>
                      <c:pt idx="7852">
                        <c:v>11868.00390625</c:v>
                      </c:pt>
                      <c:pt idx="7853">
                        <c:v>9056.17578125</c:v>
                      </c:pt>
                      <c:pt idx="7854">
                        <c:v>8092.08984375</c:v>
                      </c:pt>
                      <c:pt idx="7855">
                        <c:v>12244.2578125</c:v>
                      </c:pt>
                      <c:pt idx="7856">
                        <c:v>10510.515625</c:v>
                      </c:pt>
                      <c:pt idx="7857">
                        <c:v>10561.390625</c:v>
                      </c:pt>
                      <c:pt idx="7858">
                        <c:v>12614.265625</c:v>
                      </c:pt>
                      <c:pt idx="7859">
                        <c:v>12291.8203125</c:v>
                      </c:pt>
                      <c:pt idx="7860">
                        <c:v>13227.0390625</c:v>
                      </c:pt>
                      <c:pt idx="7861">
                        <c:v>10506.9921875</c:v>
                      </c:pt>
                      <c:pt idx="7862">
                        <c:v>10411.6875</c:v>
                      </c:pt>
                      <c:pt idx="7863">
                        <c:v>12666.69140625</c:v>
                      </c:pt>
                      <c:pt idx="7864">
                        <c:v>13190.1484375</c:v>
                      </c:pt>
                      <c:pt idx="7865">
                        <c:v>12657.6015625</c:v>
                      </c:pt>
                      <c:pt idx="7866">
                        <c:v>13050.2265625</c:v>
                      </c:pt>
                      <c:pt idx="7867">
                        <c:v>12677.9453125</c:v>
                      </c:pt>
                      <c:pt idx="7868">
                        <c:v>12433.40625</c:v>
                      </c:pt>
                      <c:pt idx="7869">
                        <c:v>10954.40625</c:v>
                      </c:pt>
                      <c:pt idx="7870">
                        <c:v>8913.0078125</c:v>
                      </c:pt>
                      <c:pt idx="7871">
                        <c:v>9835.140625</c:v>
                      </c:pt>
                      <c:pt idx="7872">
                        <c:v>12178.9453125</c:v>
                      </c:pt>
                      <c:pt idx="7873">
                        <c:v>12802.046875</c:v>
                      </c:pt>
                      <c:pt idx="7874">
                        <c:v>12152.8359375</c:v>
                      </c:pt>
                      <c:pt idx="7875">
                        <c:v>14509.61328125</c:v>
                      </c:pt>
                      <c:pt idx="7876">
                        <c:v>14641.0234375</c:v>
                      </c:pt>
                      <c:pt idx="7877">
                        <c:v>14157.26953125</c:v>
                      </c:pt>
                      <c:pt idx="7878">
                        <c:v>13634.71875</c:v>
                      </c:pt>
                      <c:pt idx="7879">
                        <c:v>12951.70703125</c:v>
                      </c:pt>
                      <c:pt idx="7880">
                        <c:v>13370.546875</c:v>
                      </c:pt>
                      <c:pt idx="7881">
                        <c:v>12840.11328125</c:v>
                      </c:pt>
                      <c:pt idx="7882">
                        <c:v>12402.84375</c:v>
                      </c:pt>
                      <c:pt idx="7883">
                        <c:v>12997.19140625</c:v>
                      </c:pt>
                      <c:pt idx="7884">
                        <c:v>14624.69140625</c:v>
                      </c:pt>
                      <c:pt idx="7885">
                        <c:v>14230.6640625</c:v>
                      </c:pt>
                      <c:pt idx="7886">
                        <c:v>12177.46875</c:v>
                      </c:pt>
                      <c:pt idx="7887">
                        <c:v>13620.1640625</c:v>
                      </c:pt>
                      <c:pt idx="7888">
                        <c:v>14966.57421875</c:v>
                      </c:pt>
                      <c:pt idx="7889">
                        <c:v>15014.9765625</c:v>
                      </c:pt>
                      <c:pt idx="7890">
                        <c:v>12408.07421875</c:v>
                      </c:pt>
                      <c:pt idx="7891">
                        <c:v>13636.74609375</c:v>
                      </c:pt>
                      <c:pt idx="7892">
                        <c:v>13367.625</c:v>
                      </c:pt>
                      <c:pt idx="7893">
                        <c:v>12664.7734375</c:v>
                      </c:pt>
                      <c:pt idx="7894">
                        <c:v>12293.84765625</c:v>
                      </c:pt>
                      <c:pt idx="7895">
                        <c:v>12582.39453125</c:v>
                      </c:pt>
                      <c:pt idx="7896">
                        <c:v>10533.75390625</c:v>
                      </c:pt>
                      <c:pt idx="7897">
                        <c:v>9763.6875</c:v>
                      </c:pt>
                      <c:pt idx="7898">
                        <c:v>11167.265625</c:v>
                      </c:pt>
                      <c:pt idx="7899">
                        <c:v>13599.48828125</c:v>
                      </c:pt>
                      <c:pt idx="7900">
                        <c:v>13499.50390625</c:v>
                      </c:pt>
                      <c:pt idx="7901">
                        <c:v>11524.15234375</c:v>
                      </c:pt>
                      <c:pt idx="7902">
                        <c:v>10897.9609375</c:v>
                      </c:pt>
                      <c:pt idx="7903">
                        <c:v>11148.92578125</c:v>
                      </c:pt>
                      <c:pt idx="7904">
                        <c:v>12840.140625</c:v>
                      </c:pt>
                      <c:pt idx="7905">
                        <c:v>11745.265625</c:v>
                      </c:pt>
                      <c:pt idx="7906">
                        <c:v>9580.4765625</c:v>
                      </c:pt>
                      <c:pt idx="7907">
                        <c:v>9321.046875</c:v>
                      </c:pt>
                      <c:pt idx="7908">
                        <c:v>11376.08984375</c:v>
                      </c:pt>
                      <c:pt idx="7909">
                        <c:v>11785.890625</c:v>
                      </c:pt>
                      <c:pt idx="7910">
                        <c:v>11647.828125</c:v>
                      </c:pt>
                      <c:pt idx="7911">
                        <c:v>11660.9453125</c:v>
                      </c:pt>
                      <c:pt idx="7912">
                        <c:v>12108.515625</c:v>
                      </c:pt>
                      <c:pt idx="7913">
                        <c:v>10065.1875</c:v>
                      </c:pt>
                      <c:pt idx="7914">
                        <c:v>11764.3671875</c:v>
                      </c:pt>
                      <c:pt idx="7915">
                        <c:v>10736.26953125</c:v>
                      </c:pt>
                      <c:pt idx="7916">
                        <c:v>10294.5234375</c:v>
                      </c:pt>
                      <c:pt idx="7917">
                        <c:v>11214.9609375</c:v>
                      </c:pt>
                      <c:pt idx="7918">
                        <c:v>11663.6328125</c:v>
                      </c:pt>
                      <c:pt idx="7919">
                        <c:v>10403.1953125</c:v>
                      </c:pt>
                      <c:pt idx="7920">
                        <c:v>14463.4921875</c:v>
                      </c:pt>
                      <c:pt idx="7921">
                        <c:v>13435.859375</c:v>
                      </c:pt>
                      <c:pt idx="7922">
                        <c:v>13731.5546875</c:v>
                      </c:pt>
                      <c:pt idx="7923">
                        <c:v>13616.5859375</c:v>
                      </c:pt>
                      <c:pt idx="7924">
                        <c:v>13212.59375</c:v>
                      </c:pt>
                      <c:pt idx="7925">
                        <c:v>13399.40625</c:v>
                      </c:pt>
                      <c:pt idx="7926">
                        <c:v>14444.33203125</c:v>
                      </c:pt>
                      <c:pt idx="7927">
                        <c:v>14330.34375</c:v>
                      </c:pt>
                      <c:pt idx="7928">
                        <c:v>13685.78125</c:v>
                      </c:pt>
                      <c:pt idx="7929">
                        <c:v>12588.18359375</c:v>
                      </c:pt>
                      <c:pt idx="7930">
                        <c:v>13158.484375</c:v>
                      </c:pt>
                      <c:pt idx="7931">
                        <c:v>14266.9296875</c:v>
                      </c:pt>
                      <c:pt idx="7932">
                        <c:v>14527.84375</c:v>
                      </c:pt>
                      <c:pt idx="7933">
                        <c:v>13232.04296875</c:v>
                      </c:pt>
                      <c:pt idx="7934">
                        <c:v>14202.3203125</c:v>
                      </c:pt>
                      <c:pt idx="7935">
                        <c:v>14203.671875</c:v>
                      </c:pt>
                      <c:pt idx="7936">
                        <c:v>13716.9609375</c:v>
                      </c:pt>
                      <c:pt idx="7937">
                        <c:v>14175.9921875</c:v>
                      </c:pt>
                      <c:pt idx="7938">
                        <c:v>13881.77734375</c:v>
                      </c:pt>
                      <c:pt idx="7939">
                        <c:v>13341.71484375</c:v>
                      </c:pt>
                      <c:pt idx="7940">
                        <c:v>13564.078125</c:v>
                      </c:pt>
                      <c:pt idx="7941">
                        <c:v>12395.85546875</c:v>
                      </c:pt>
                      <c:pt idx="7942">
                        <c:v>12144.9453125</c:v>
                      </c:pt>
                      <c:pt idx="7943">
                        <c:v>10604.5</c:v>
                      </c:pt>
                      <c:pt idx="7944">
                        <c:v>10234.75390625</c:v>
                      </c:pt>
                      <c:pt idx="7945">
                        <c:v>11567.71875</c:v>
                      </c:pt>
                      <c:pt idx="7946">
                        <c:v>14404.46875</c:v>
                      </c:pt>
                      <c:pt idx="7947">
                        <c:v>13003.171875</c:v>
                      </c:pt>
                      <c:pt idx="7948">
                        <c:v>12288.76953125</c:v>
                      </c:pt>
                      <c:pt idx="7949">
                        <c:v>13738.45703125</c:v>
                      </c:pt>
                      <c:pt idx="7950">
                        <c:v>14237.8671875</c:v>
                      </c:pt>
                      <c:pt idx="7951">
                        <c:v>13810.01171875</c:v>
                      </c:pt>
                      <c:pt idx="7952">
                        <c:v>13899.8828125</c:v>
                      </c:pt>
                      <c:pt idx="7953">
                        <c:v>11446.34765625</c:v>
                      </c:pt>
                      <c:pt idx="7954">
                        <c:v>9938.20703125</c:v>
                      </c:pt>
                      <c:pt idx="7955">
                        <c:v>10109.7578125</c:v>
                      </c:pt>
                      <c:pt idx="7956">
                        <c:v>10991.28515625</c:v>
                      </c:pt>
                      <c:pt idx="7957">
                        <c:v>13661.48046875</c:v>
                      </c:pt>
                      <c:pt idx="7958">
                        <c:v>13085.44140625</c:v>
                      </c:pt>
                      <c:pt idx="7959">
                        <c:v>9614.41015625</c:v>
                      </c:pt>
                      <c:pt idx="7960">
                        <c:v>11901.10546875</c:v>
                      </c:pt>
                      <c:pt idx="7961">
                        <c:v>13621.9140625</c:v>
                      </c:pt>
                      <c:pt idx="7962">
                        <c:v>12701.40625</c:v>
                      </c:pt>
                      <c:pt idx="7963">
                        <c:v>13259.91796875</c:v>
                      </c:pt>
                      <c:pt idx="7964">
                        <c:v>15100.45703125</c:v>
                      </c:pt>
                      <c:pt idx="7965">
                        <c:v>9913.9609375</c:v>
                      </c:pt>
                      <c:pt idx="7966">
                        <c:v>9626.9921875</c:v>
                      </c:pt>
                      <c:pt idx="7967">
                        <c:v>9769.3984375</c:v>
                      </c:pt>
                      <c:pt idx="7968">
                        <c:v>10669.18359375</c:v>
                      </c:pt>
                      <c:pt idx="7969">
                        <c:v>13960.8125</c:v>
                      </c:pt>
                      <c:pt idx="7970">
                        <c:v>14024.84765625</c:v>
                      </c:pt>
                      <c:pt idx="7971">
                        <c:v>12678.4140625</c:v>
                      </c:pt>
                      <c:pt idx="7972">
                        <c:v>11660.44140625</c:v>
                      </c:pt>
                      <c:pt idx="7973">
                        <c:v>13211.59375</c:v>
                      </c:pt>
                      <c:pt idx="7974">
                        <c:v>13209.77734375</c:v>
                      </c:pt>
                      <c:pt idx="7975">
                        <c:v>13146.16796875</c:v>
                      </c:pt>
                      <c:pt idx="7976">
                        <c:v>13728.5078125</c:v>
                      </c:pt>
                      <c:pt idx="7977">
                        <c:v>14311.40625</c:v>
                      </c:pt>
                      <c:pt idx="7978">
                        <c:v>14314.44140625</c:v>
                      </c:pt>
                      <c:pt idx="7979">
                        <c:v>13598.6796875</c:v>
                      </c:pt>
                      <c:pt idx="7980">
                        <c:v>12583.171875</c:v>
                      </c:pt>
                      <c:pt idx="7981">
                        <c:v>10629.2109375</c:v>
                      </c:pt>
                      <c:pt idx="7982">
                        <c:v>11283.11328125</c:v>
                      </c:pt>
                      <c:pt idx="7983">
                        <c:v>10869.0078125</c:v>
                      </c:pt>
                      <c:pt idx="7984">
                        <c:v>12131.89453125</c:v>
                      </c:pt>
                      <c:pt idx="7985">
                        <c:v>11771.296875</c:v>
                      </c:pt>
                      <c:pt idx="7986">
                        <c:v>11519.64453125</c:v>
                      </c:pt>
                      <c:pt idx="7987">
                        <c:v>12472.59375</c:v>
                      </c:pt>
                      <c:pt idx="7988">
                        <c:v>12132.83984375</c:v>
                      </c:pt>
                      <c:pt idx="7989">
                        <c:v>11189.4296875</c:v>
                      </c:pt>
                      <c:pt idx="7990">
                        <c:v>11437.296875</c:v>
                      </c:pt>
                      <c:pt idx="7991">
                        <c:v>12501.58203125</c:v>
                      </c:pt>
                      <c:pt idx="7992">
                        <c:v>11892.68359375</c:v>
                      </c:pt>
                      <c:pt idx="7993">
                        <c:v>11775.84765625</c:v>
                      </c:pt>
                      <c:pt idx="7994">
                        <c:v>12660.62890625</c:v>
                      </c:pt>
                      <c:pt idx="7995">
                        <c:v>9989.5625</c:v>
                      </c:pt>
                      <c:pt idx="7996">
                        <c:v>9986.87109375</c:v>
                      </c:pt>
                      <c:pt idx="7997">
                        <c:v>10077.21875</c:v>
                      </c:pt>
                      <c:pt idx="7998">
                        <c:v>9918.69140625</c:v>
                      </c:pt>
                      <c:pt idx="7999">
                        <c:v>8993.0859375</c:v>
                      </c:pt>
                      <c:pt idx="8000">
                        <c:v>7641.7421875</c:v>
                      </c:pt>
                      <c:pt idx="8001">
                        <c:v>8829.02734375</c:v>
                      </c:pt>
                      <c:pt idx="8002">
                        <c:v>10411.5859375</c:v>
                      </c:pt>
                      <c:pt idx="8003">
                        <c:v>9455.77734375</c:v>
                      </c:pt>
                      <c:pt idx="8004">
                        <c:v>9506.88671875</c:v>
                      </c:pt>
                      <c:pt idx="8005">
                        <c:v>9061.98828125</c:v>
                      </c:pt>
                      <c:pt idx="8006">
                        <c:v>9731.515625</c:v>
                      </c:pt>
                      <c:pt idx="8007">
                        <c:v>9970.5859375</c:v>
                      </c:pt>
                      <c:pt idx="8008">
                        <c:v>7398.4140625</c:v>
                      </c:pt>
                      <c:pt idx="8009">
                        <c:v>7392.61328125</c:v>
                      </c:pt>
                      <c:pt idx="8010">
                        <c:v>15179.3203125</c:v>
                      </c:pt>
                      <c:pt idx="8011">
                        <c:v>15316.171875</c:v>
                      </c:pt>
                      <c:pt idx="8012">
                        <c:v>13988.81640625</c:v>
                      </c:pt>
                      <c:pt idx="8013">
                        <c:v>12057.6953125</c:v>
                      </c:pt>
                      <c:pt idx="8014">
                        <c:v>10504.65625</c:v>
                      </c:pt>
                      <c:pt idx="8015">
                        <c:v>10766.1640625</c:v>
                      </c:pt>
                      <c:pt idx="8016">
                        <c:v>12971.86328125</c:v>
                      </c:pt>
                      <c:pt idx="8017">
                        <c:v>12299.234375</c:v>
                      </c:pt>
                      <c:pt idx="8018">
                        <c:v>13406.3203125</c:v>
                      </c:pt>
                      <c:pt idx="8019">
                        <c:v>15033.6171875</c:v>
                      </c:pt>
                      <c:pt idx="8020">
                        <c:v>16382.40625</c:v>
                      </c:pt>
                      <c:pt idx="8021">
                        <c:v>16021.28515625</c:v>
                      </c:pt>
                      <c:pt idx="8022">
                        <c:v>13501.890625</c:v>
                      </c:pt>
                      <c:pt idx="8023">
                        <c:v>14414.40234375</c:v>
                      </c:pt>
                      <c:pt idx="8024">
                        <c:v>13889.5390625</c:v>
                      </c:pt>
                      <c:pt idx="8025">
                        <c:v>11812.1640625</c:v>
                      </c:pt>
                      <c:pt idx="8026">
                        <c:v>11440.21875</c:v>
                      </c:pt>
                      <c:pt idx="8027">
                        <c:v>12102.265625</c:v>
                      </c:pt>
                      <c:pt idx="8028">
                        <c:v>13102.30078125</c:v>
                      </c:pt>
                      <c:pt idx="8029">
                        <c:v>16539.2265625</c:v>
                      </c:pt>
                      <c:pt idx="8030">
                        <c:v>17615.89453125</c:v>
                      </c:pt>
                      <c:pt idx="8031">
                        <c:v>16423.65625</c:v>
                      </c:pt>
                      <c:pt idx="8032">
                        <c:v>15573.29296875</c:v>
                      </c:pt>
                      <c:pt idx="8033">
                        <c:v>16777.03125</c:v>
                      </c:pt>
                      <c:pt idx="8034">
                        <c:v>16121.16015625</c:v>
                      </c:pt>
                      <c:pt idx="8035">
                        <c:v>15283.62109375</c:v>
                      </c:pt>
                      <c:pt idx="8036">
                        <c:v>14678.37109375</c:v>
                      </c:pt>
                      <c:pt idx="8037">
                        <c:v>15410.65625</c:v>
                      </c:pt>
                      <c:pt idx="8038">
                        <c:v>16934.84765625</c:v>
                      </c:pt>
                      <c:pt idx="8039">
                        <c:v>16062.4140625</c:v>
                      </c:pt>
                      <c:pt idx="8040">
                        <c:v>9842.32421875</c:v>
                      </c:pt>
                      <c:pt idx="8041">
                        <c:v>9830.64453125</c:v>
                      </c:pt>
                      <c:pt idx="8042">
                        <c:v>9124.453125</c:v>
                      </c:pt>
                      <c:pt idx="8043">
                        <c:v>8078.5625</c:v>
                      </c:pt>
                      <c:pt idx="8044">
                        <c:v>7762.69140625</c:v>
                      </c:pt>
                      <c:pt idx="8045">
                        <c:v>10187.73828125</c:v>
                      </c:pt>
                      <c:pt idx="8046">
                        <c:v>7840.29296875</c:v>
                      </c:pt>
                      <c:pt idx="8047">
                        <c:v>7739.25390625</c:v>
                      </c:pt>
                      <c:pt idx="8048">
                        <c:v>8226.2109375</c:v>
                      </c:pt>
                      <c:pt idx="8049">
                        <c:v>9911.515625</c:v>
                      </c:pt>
                      <c:pt idx="8050">
                        <c:v>9167.51953125</c:v>
                      </c:pt>
                      <c:pt idx="8051">
                        <c:v>9942.88671875</c:v>
                      </c:pt>
                      <c:pt idx="8052">
                        <c:v>9965.3125</c:v>
                      </c:pt>
                      <c:pt idx="8053">
                        <c:v>8771.05859375</c:v>
                      </c:pt>
                      <c:pt idx="8054">
                        <c:v>8523.26171875</c:v>
                      </c:pt>
                      <c:pt idx="8055">
                        <c:v>14190.203125</c:v>
                      </c:pt>
                      <c:pt idx="8056">
                        <c:v>13159.4921875</c:v>
                      </c:pt>
                      <c:pt idx="8057">
                        <c:v>13918.21875</c:v>
                      </c:pt>
                      <c:pt idx="8058">
                        <c:v>13801.5</c:v>
                      </c:pt>
                      <c:pt idx="8059">
                        <c:v>13258.46875</c:v>
                      </c:pt>
                      <c:pt idx="8060">
                        <c:v>13971.16796875</c:v>
                      </c:pt>
                      <c:pt idx="8061">
                        <c:v>12103.17578125</c:v>
                      </c:pt>
                      <c:pt idx="8062">
                        <c:v>12091.1171875</c:v>
                      </c:pt>
                      <c:pt idx="8063">
                        <c:v>13044.34765625</c:v>
                      </c:pt>
                      <c:pt idx="8064">
                        <c:v>13795.578125</c:v>
                      </c:pt>
                      <c:pt idx="8065">
                        <c:v>13454.27734375</c:v>
                      </c:pt>
                      <c:pt idx="8066">
                        <c:v>12947.64453125</c:v>
                      </c:pt>
                      <c:pt idx="8067">
                        <c:v>14371.99609375</c:v>
                      </c:pt>
                      <c:pt idx="8068">
                        <c:v>13477.4296875</c:v>
                      </c:pt>
                      <c:pt idx="8069">
                        <c:v>11897.51953125</c:v>
                      </c:pt>
                      <c:pt idx="8070">
                        <c:v>8759.3046875</c:v>
                      </c:pt>
                      <c:pt idx="8071">
                        <c:v>9613.89453125</c:v>
                      </c:pt>
                      <c:pt idx="8072">
                        <c:v>9180.59375</c:v>
                      </c:pt>
                      <c:pt idx="8073">
                        <c:v>8380.24609375</c:v>
                      </c:pt>
                      <c:pt idx="8074">
                        <c:v>7620.0625</c:v>
                      </c:pt>
                      <c:pt idx="8075">
                        <c:v>7832.46875</c:v>
                      </c:pt>
                      <c:pt idx="8076">
                        <c:v>9705.55859375</c:v>
                      </c:pt>
                      <c:pt idx="8077">
                        <c:v>10042.7578125</c:v>
                      </c:pt>
                      <c:pt idx="8078">
                        <c:v>8772.20703125</c:v>
                      </c:pt>
                      <c:pt idx="8079">
                        <c:v>8239.8984375</c:v>
                      </c:pt>
                      <c:pt idx="8080">
                        <c:v>7805.69921875</c:v>
                      </c:pt>
                      <c:pt idx="8081">
                        <c:v>8610.421875</c:v>
                      </c:pt>
                      <c:pt idx="8082">
                        <c:v>9809.359375</c:v>
                      </c:pt>
                      <c:pt idx="8083">
                        <c:v>9438.6328125</c:v>
                      </c:pt>
                      <c:pt idx="8084">
                        <c:v>10172.87890625</c:v>
                      </c:pt>
                      <c:pt idx="8085">
                        <c:v>12673.9375</c:v>
                      </c:pt>
                      <c:pt idx="8086">
                        <c:v>12407.42578125</c:v>
                      </c:pt>
                      <c:pt idx="8087">
                        <c:v>12666.3359375</c:v>
                      </c:pt>
                      <c:pt idx="8088">
                        <c:v>11956.8984375</c:v>
                      </c:pt>
                      <c:pt idx="8089">
                        <c:v>12040.1875</c:v>
                      </c:pt>
                      <c:pt idx="8090">
                        <c:v>13062.54296875</c:v>
                      </c:pt>
                      <c:pt idx="8091">
                        <c:v>12715.75390625</c:v>
                      </c:pt>
                      <c:pt idx="8092">
                        <c:v>11620.23046875</c:v>
                      </c:pt>
                      <c:pt idx="8093">
                        <c:v>11891.0703125</c:v>
                      </c:pt>
                      <c:pt idx="8094">
                        <c:v>11432.21484375</c:v>
                      </c:pt>
                      <c:pt idx="8095">
                        <c:v>13131.54296875</c:v>
                      </c:pt>
                      <c:pt idx="8096">
                        <c:v>11694.3203125</c:v>
                      </c:pt>
                      <c:pt idx="8097">
                        <c:v>10455.30078125</c:v>
                      </c:pt>
                      <c:pt idx="8098">
                        <c:v>9729.59765625</c:v>
                      </c:pt>
                      <c:pt idx="8099">
                        <c:v>10965.7890625</c:v>
                      </c:pt>
                      <c:pt idx="8100">
                        <c:v>17416.16015625</c:v>
                      </c:pt>
                      <c:pt idx="8101">
                        <c:v>17590.09375</c:v>
                      </c:pt>
                      <c:pt idx="8102">
                        <c:v>15530.9453125</c:v>
                      </c:pt>
                      <c:pt idx="8103">
                        <c:v>14554.6171875</c:v>
                      </c:pt>
                      <c:pt idx="8104">
                        <c:v>15960.85546875</c:v>
                      </c:pt>
                      <c:pt idx="8105">
                        <c:v>14414.09375</c:v>
                      </c:pt>
                      <c:pt idx="8106">
                        <c:v>13024.890625</c:v>
                      </c:pt>
                      <c:pt idx="8107">
                        <c:v>16961.98828125</c:v>
                      </c:pt>
                      <c:pt idx="8108">
                        <c:v>15950.203125</c:v>
                      </c:pt>
                      <c:pt idx="8109">
                        <c:v>15751.56640625</c:v>
                      </c:pt>
                      <c:pt idx="8110">
                        <c:v>15871.73828125</c:v>
                      </c:pt>
                      <c:pt idx="8111">
                        <c:v>16841.609375</c:v>
                      </c:pt>
                      <c:pt idx="8112">
                        <c:v>17784.31640625</c:v>
                      </c:pt>
                      <c:pt idx="8113">
                        <c:v>17494.06640625</c:v>
                      </c:pt>
                      <c:pt idx="8114">
                        <c:v>17320.40625</c:v>
                      </c:pt>
                      <c:pt idx="8115">
                        <c:v>12924.234375</c:v>
                      </c:pt>
                      <c:pt idx="8116">
                        <c:v>11466.56640625</c:v>
                      </c:pt>
                      <c:pt idx="8117">
                        <c:v>9925.82421875</c:v>
                      </c:pt>
                      <c:pt idx="8118">
                        <c:v>10742.171875</c:v>
                      </c:pt>
                      <c:pt idx="8119">
                        <c:v>12673.6796875</c:v>
                      </c:pt>
                      <c:pt idx="8120">
                        <c:v>11015.09375</c:v>
                      </c:pt>
                      <c:pt idx="8121">
                        <c:v>10292.453125</c:v>
                      </c:pt>
                      <c:pt idx="8122">
                        <c:v>9209.94921875</c:v>
                      </c:pt>
                      <c:pt idx="8123">
                        <c:v>8622.71875</c:v>
                      </c:pt>
                      <c:pt idx="8124">
                        <c:v>10243.30078125</c:v>
                      </c:pt>
                      <c:pt idx="8125">
                        <c:v>12537.69921875</c:v>
                      </c:pt>
                      <c:pt idx="8126">
                        <c:v>12634.609375</c:v>
                      </c:pt>
                      <c:pt idx="8127">
                        <c:v>11006.73828125</c:v>
                      </c:pt>
                      <c:pt idx="8128">
                        <c:v>7864.62890625</c:v>
                      </c:pt>
                      <c:pt idx="8129">
                        <c:v>12170.70703125</c:v>
                      </c:pt>
                      <c:pt idx="8130">
                        <c:v>12857.60546875</c:v>
                      </c:pt>
                      <c:pt idx="8131">
                        <c:v>12809.74609375</c:v>
                      </c:pt>
                      <c:pt idx="8132">
                        <c:v>13161.33203125</c:v>
                      </c:pt>
                      <c:pt idx="8133">
                        <c:v>11030.53515625</c:v>
                      </c:pt>
                      <c:pt idx="8134">
                        <c:v>12578.24609375</c:v>
                      </c:pt>
                      <c:pt idx="8135">
                        <c:v>12028.3203125</c:v>
                      </c:pt>
                      <c:pt idx="8136">
                        <c:v>12211.7890625</c:v>
                      </c:pt>
                      <c:pt idx="8137">
                        <c:v>12218.609375</c:v>
                      </c:pt>
                      <c:pt idx="8138">
                        <c:v>12474.82421875</c:v>
                      </c:pt>
                      <c:pt idx="8139">
                        <c:v>10862.02734375</c:v>
                      </c:pt>
                      <c:pt idx="8140">
                        <c:v>10914.703125</c:v>
                      </c:pt>
                      <c:pt idx="8141">
                        <c:v>11139.0625</c:v>
                      </c:pt>
                      <c:pt idx="8142">
                        <c:v>11052.68359375</c:v>
                      </c:pt>
                      <c:pt idx="8143">
                        <c:v>10696.54296875</c:v>
                      </c:pt>
                      <c:pt idx="8144">
                        <c:v>12248.5546875</c:v>
                      </c:pt>
                      <c:pt idx="8145">
                        <c:v>14374.3515625</c:v>
                      </c:pt>
                      <c:pt idx="8146">
                        <c:v>14050.953125</c:v>
                      </c:pt>
                      <c:pt idx="8147">
                        <c:v>13566.109375</c:v>
                      </c:pt>
                      <c:pt idx="8148">
                        <c:v>15140.1171875</c:v>
                      </c:pt>
                      <c:pt idx="8149">
                        <c:v>15075.6953125</c:v>
                      </c:pt>
                      <c:pt idx="8150">
                        <c:v>14154.265625</c:v>
                      </c:pt>
                      <c:pt idx="8151">
                        <c:v>15150.8515625</c:v>
                      </c:pt>
                      <c:pt idx="8152">
                        <c:v>12664.50390625</c:v>
                      </c:pt>
                      <c:pt idx="8153">
                        <c:v>12093.0234375</c:v>
                      </c:pt>
                      <c:pt idx="8154">
                        <c:v>12170.09765625</c:v>
                      </c:pt>
                      <c:pt idx="8155">
                        <c:v>14116.6328125</c:v>
                      </c:pt>
                      <c:pt idx="8156">
                        <c:v>15619.3671875</c:v>
                      </c:pt>
                      <c:pt idx="8157">
                        <c:v>14631.8203125</c:v>
                      </c:pt>
                      <c:pt idx="8158">
                        <c:v>14292.6796875</c:v>
                      </c:pt>
                      <c:pt idx="8159">
                        <c:v>15620.59375</c:v>
                      </c:pt>
                      <c:pt idx="8160">
                        <c:v>11853.90625</c:v>
                      </c:pt>
                      <c:pt idx="8161">
                        <c:v>12364.67578125</c:v>
                      </c:pt>
                      <c:pt idx="8162">
                        <c:v>12847.19921875</c:v>
                      </c:pt>
                      <c:pt idx="8163">
                        <c:v>10638.71484375</c:v>
                      </c:pt>
                      <c:pt idx="8164">
                        <c:v>10594.3359375</c:v>
                      </c:pt>
                      <c:pt idx="8165">
                        <c:v>11322.68359375</c:v>
                      </c:pt>
                      <c:pt idx="8166">
                        <c:v>12955.09765625</c:v>
                      </c:pt>
                      <c:pt idx="8167">
                        <c:v>12836.28515625</c:v>
                      </c:pt>
                      <c:pt idx="8168">
                        <c:v>12206.84375</c:v>
                      </c:pt>
                      <c:pt idx="8169">
                        <c:v>11252.13671875</c:v>
                      </c:pt>
                      <c:pt idx="8170">
                        <c:v>11389.375</c:v>
                      </c:pt>
                      <c:pt idx="8171">
                        <c:v>12851.29296875</c:v>
                      </c:pt>
                      <c:pt idx="8172">
                        <c:v>12154.1796875</c:v>
                      </c:pt>
                      <c:pt idx="8173">
                        <c:v>12685.4140625</c:v>
                      </c:pt>
                      <c:pt idx="8174">
                        <c:v>13001.76953125</c:v>
                      </c:pt>
                      <c:pt idx="8175">
                        <c:v>13176.16796875</c:v>
                      </c:pt>
                      <c:pt idx="8176">
                        <c:v>13564.828125</c:v>
                      </c:pt>
                      <c:pt idx="8177">
                        <c:v>11543.5625</c:v>
                      </c:pt>
                      <c:pt idx="8178">
                        <c:v>9957.62109375</c:v>
                      </c:pt>
                      <c:pt idx="8179">
                        <c:v>8641.421875</c:v>
                      </c:pt>
                      <c:pt idx="8180">
                        <c:v>8654.58984375</c:v>
                      </c:pt>
                      <c:pt idx="8181">
                        <c:v>10451.75</c:v>
                      </c:pt>
                      <c:pt idx="8182">
                        <c:v>11875.83203125</c:v>
                      </c:pt>
                      <c:pt idx="8183">
                        <c:v>13631.60546875</c:v>
                      </c:pt>
                      <c:pt idx="8184">
                        <c:v>13652.6875</c:v>
                      </c:pt>
                      <c:pt idx="8185">
                        <c:v>13774.0625</c:v>
                      </c:pt>
                      <c:pt idx="8186">
                        <c:v>11643.234375</c:v>
                      </c:pt>
                      <c:pt idx="8187">
                        <c:v>12723.234375</c:v>
                      </c:pt>
                      <c:pt idx="8188">
                        <c:v>13599.7265625</c:v>
                      </c:pt>
                      <c:pt idx="8189">
                        <c:v>12142.546875</c:v>
                      </c:pt>
                      <c:pt idx="8190">
                        <c:v>15054.61328125</c:v>
                      </c:pt>
                      <c:pt idx="8191">
                        <c:v>13166.8828125</c:v>
                      </c:pt>
                      <c:pt idx="8192">
                        <c:v>13136.984375</c:v>
                      </c:pt>
                      <c:pt idx="8193">
                        <c:v>15007.94140625</c:v>
                      </c:pt>
                      <c:pt idx="8194">
                        <c:v>13550.69921875</c:v>
                      </c:pt>
                      <c:pt idx="8195">
                        <c:v>13001.6796875</c:v>
                      </c:pt>
                      <c:pt idx="8196">
                        <c:v>13378.66796875</c:v>
                      </c:pt>
                      <c:pt idx="8197">
                        <c:v>14499.56640625</c:v>
                      </c:pt>
                      <c:pt idx="8198">
                        <c:v>13855.7421875</c:v>
                      </c:pt>
                      <c:pt idx="8199">
                        <c:v>15084.12109375</c:v>
                      </c:pt>
                      <c:pt idx="8200">
                        <c:v>14960.5625</c:v>
                      </c:pt>
                      <c:pt idx="8201">
                        <c:v>15127.11328125</c:v>
                      </c:pt>
                      <c:pt idx="8202">
                        <c:v>14096.890625</c:v>
                      </c:pt>
                      <c:pt idx="8203">
                        <c:v>13915.359375</c:v>
                      </c:pt>
                      <c:pt idx="8204">
                        <c:v>14672.50390625</c:v>
                      </c:pt>
                      <c:pt idx="8205">
                        <c:v>16082.73828125</c:v>
                      </c:pt>
                      <c:pt idx="8206">
                        <c:v>16212.671875</c:v>
                      </c:pt>
                      <c:pt idx="8207">
                        <c:v>15715.77734375</c:v>
                      </c:pt>
                      <c:pt idx="8208">
                        <c:v>14694.98828125</c:v>
                      </c:pt>
                      <c:pt idx="8209">
                        <c:v>13401.23828125</c:v>
                      </c:pt>
                      <c:pt idx="8210">
                        <c:v>13922.96484375</c:v>
                      </c:pt>
                      <c:pt idx="8211">
                        <c:v>16051.484375</c:v>
                      </c:pt>
                      <c:pt idx="8212">
                        <c:v>14740.7734375</c:v>
                      </c:pt>
                      <c:pt idx="8213">
                        <c:v>14648.30859375</c:v>
                      </c:pt>
                      <c:pt idx="8214">
                        <c:v>16463.59375</c:v>
                      </c:pt>
                      <c:pt idx="8215">
                        <c:v>14105.51953125</c:v>
                      </c:pt>
                      <c:pt idx="8216">
                        <c:v>13773.4765625</c:v>
                      </c:pt>
                      <c:pt idx="8217">
                        <c:v>15334.08203125</c:v>
                      </c:pt>
                      <c:pt idx="8218">
                        <c:v>14427.2734375</c:v>
                      </c:pt>
                      <c:pt idx="8219">
                        <c:v>16182.97265625</c:v>
                      </c:pt>
                      <c:pt idx="8220">
                        <c:v>15164.4296875</c:v>
                      </c:pt>
                      <c:pt idx="8221">
                        <c:v>14811.93359375</c:v>
                      </c:pt>
                      <c:pt idx="8222">
                        <c:v>13484.59375</c:v>
                      </c:pt>
                      <c:pt idx="8223">
                        <c:v>11471.8125</c:v>
                      </c:pt>
                      <c:pt idx="8224">
                        <c:v>10383.8046875</c:v>
                      </c:pt>
                      <c:pt idx="8225">
                        <c:v>12053.8984375</c:v>
                      </c:pt>
                      <c:pt idx="8226">
                        <c:v>15079.10546875</c:v>
                      </c:pt>
                      <c:pt idx="8227">
                        <c:v>13745.953125</c:v>
                      </c:pt>
                      <c:pt idx="8228">
                        <c:v>12590.671875</c:v>
                      </c:pt>
                      <c:pt idx="8229">
                        <c:v>10908.390625</c:v>
                      </c:pt>
                      <c:pt idx="8230">
                        <c:v>10488.76953125</c:v>
                      </c:pt>
                      <c:pt idx="8231">
                        <c:v>13616.87109375</c:v>
                      </c:pt>
                      <c:pt idx="8232">
                        <c:v>13726.87109375</c:v>
                      </c:pt>
                      <c:pt idx="8233">
                        <c:v>14930.3671875</c:v>
                      </c:pt>
                      <c:pt idx="8234">
                        <c:v>15414.015625</c:v>
                      </c:pt>
                      <c:pt idx="8235">
                        <c:v>11694.6640625</c:v>
                      </c:pt>
                      <c:pt idx="8236">
                        <c:v>11886.49609375</c:v>
                      </c:pt>
                      <c:pt idx="8237">
                        <c:v>11291.28515625</c:v>
                      </c:pt>
                      <c:pt idx="8238">
                        <c:v>9909.08203125</c:v>
                      </c:pt>
                      <c:pt idx="8239">
                        <c:v>8237.39453125</c:v>
                      </c:pt>
                      <c:pt idx="8240">
                        <c:v>7230.45703125</c:v>
                      </c:pt>
                      <c:pt idx="8241">
                        <c:v>7188.12109375</c:v>
                      </c:pt>
                      <c:pt idx="8242">
                        <c:v>9142.53125</c:v>
                      </c:pt>
                      <c:pt idx="8243">
                        <c:v>8291.5390625</c:v>
                      </c:pt>
                      <c:pt idx="8244">
                        <c:v>9464.26953125</c:v>
                      </c:pt>
                      <c:pt idx="8245">
                        <c:v>10795.19140625</c:v>
                      </c:pt>
                      <c:pt idx="8246">
                        <c:v>12157.265625</c:v>
                      </c:pt>
                      <c:pt idx="8247">
                        <c:v>12311.3828125</c:v>
                      </c:pt>
                      <c:pt idx="8248">
                        <c:v>11946.125</c:v>
                      </c:pt>
                      <c:pt idx="8249">
                        <c:v>9866.0625</c:v>
                      </c:pt>
                      <c:pt idx="8250">
                        <c:v>10725.125</c:v>
                      </c:pt>
                      <c:pt idx="8251">
                        <c:v>12381.16796875</c:v>
                      </c:pt>
                      <c:pt idx="8252">
                        <c:v>11521.5390625</c:v>
                      </c:pt>
                      <c:pt idx="8253">
                        <c:v>11641.38671875</c:v>
                      </c:pt>
                      <c:pt idx="8254">
                        <c:v>12305.9375</c:v>
                      </c:pt>
                      <c:pt idx="8255">
                        <c:v>10037.7109375</c:v>
                      </c:pt>
                      <c:pt idx="8256">
                        <c:v>6906.484375</c:v>
                      </c:pt>
                      <c:pt idx="8257">
                        <c:v>6290.6015625</c:v>
                      </c:pt>
                      <c:pt idx="8258">
                        <c:v>8359.71875</c:v>
                      </c:pt>
                      <c:pt idx="8259">
                        <c:v>12682.08984375</c:v>
                      </c:pt>
                      <c:pt idx="8260">
                        <c:v>12431.44140625</c:v>
                      </c:pt>
                      <c:pt idx="8261">
                        <c:v>12543.2890625</c:v>
                      </c:pt>
                      <c:pt idx="8262">
                        <c:v>12310.72265625</c:v>
                      </c:pt>
                      <c:pt idx="8263">
                        <c:v>11907.74609375</c:v>
                      </c:pt>
                      <c:pt idx="8264">
                        <c:v>11476</c:v>
                      </c:pt>
                      <c:pt idx="8265">
                        <c:v>11046.54296875</c:v>
                      </c:pt>
                      <c:pt idx="8266">
                        <c:v>11641.1796875</c:v>
                      </c:pt>
                      <c:pt idx="8267">
                        <c:v>9673.87890625</c:v>
                      </c:pt>
                      <c:pt idx="8268">
                        <c:v>8541.67578125</c:v>
                      </c:pt>
                      <c:pt idx="8269">
                        <c:v>8466.30859375</c:v>
                      </c:pt>
                      <c:pt idx="8270">
                        <c:v>10621.71875</c:v>
                      </c:pt>
                      <c:pt idx="8271">
                        <c:v>11467.09375</c:v>
                      </c:pt>
                      <c:pt idx="8272">
                        <c:v>9942.76171875</c:v>
                      </c:pt>
                      <c:pt idx="8273">
                        <c:v>10021.48046875</c:v>
                      </c:pt>
                      <c:pt idx="8274">
                        <c:v>11514.203125</c:v>
                      </c:pt>
                      <c:pt idx="8275">
                        <c:v>10407.29296875</c:v>
                      </c:pt>
                      <c:pt idx="8276">
                        <c:v>10498.7578125</c:v>
                      </c:pt>
                      <c:pt idx="8277">
                        <c:v>11888.9765625</c:v>
                      </c:pt>
                      <c:pt idx="8278">
                        <c:v>11778.56640625</c:v>
                      </c:pt>
                      <c:pt idx="8279">
                        <c:v>9649.20703125</c:v>
                      </c:pt>
                      <c:pt idx="8280">
                        <c:v>12545.76953125</c:v>
                      </c:pt>
                      <c:pt idx="8281">
                        <c:v>11384.07421875</c:v>
                      </c:pt>
                      <c:pt idx="8282">
                        <c:v>11535.98046875</c:v>
                      </c:pt>
                      <c:pt idx="8283">
                        <c:v>12354.55859375</c:v>
                      </c:pt>
                      <c:pt idx="8284">
                        <c:v>10544.73828125</c:v>
                      </c:pt>
                      <c:pt idx="8285">
                        <c:v>10163.5234375</c:v>
                      </c:pt>
                      <c:pt idx="8286">
                        <c:v>11019.65625</c:v>
                      </c:pt>
                      <c:pt idx="8287">
                        <c:v>11953.6015625</c:v>
                      </c:pt>
                      <c:pt idx="8288">
                        <c:v>11744.85546875</c:v>
                      </c:pt>
                      <c:pt idx="8289">
                        <c:v>12101.40234375</c:v>
                      </c:pt>
                      <c:pt idx="8290">
                        <c:v>11190.66796875</c:v>
                      </c:pt>
                      <c:pt idx="8291">
                        <c:v>11698.05078125</c:v>
                      </c:pt>
                      <c:pt idx="8292">
                        <c:v>11301.109375</c:v>
                      </c:pt>
                      <c:pt idx="8293">
                        <c:v>10827.5546875</c:v>
                      </c:pt>
                      <c:pt idx="8294">
                        <c:v>11822.80859375</c:v>
                      </c:pt>
                      <c:pt idx="8295">
                        <c:v>16568.5625</c:v>
                      </c:pt>
                      <c:pt idx="8296">
                        <c:v>15712.96875</c:v>
                      </c:pt>
                      <c:pt idx="8297">
                        <c:v>15768.5859375</c:v>
                      </c:pt>
                      <c:pt idx="8298">
                        <c:v>15813.54296875</c:v>
                      </c:pt>
                      <c:pt idx="8299">
                        <c:v>14805.484375</c:v>
                      </c:pt>
                      <c:pt idx="8300">
                        <c:v>15117.0546875</c:v>
                      </c:pt>
                      <c:pt idx="8301">
                        <c:v>16577.83984375</c:v>
                      </c:pt>
                      <c:pt idx="8302">
                        <c:v>16178.41796875</c:v>
                      </c:pt>
                      <c:pt idx="8303">
                        <c:v>16330.7578125</c:v>
                      </c:pt>
                      <c:pt idx="8304">
                        <c:v>16504.21484375</c:v>
                      </c:pt>
                      <c:pt idx="8305">
                        <c:v>15585.55859375</c:v>
                      </c:pt>
                      <c:pt idx="8306">
                        <c:v>15863.3828125</c:v>
                      </c:pt>
                      <c:pt idx="8307">
                        <c:v>15511.03515625</c:v>
                      </c:pt>
                      <c:pt idx="8308">
                        <c:v>16558.421875</c:v>
                      </c:pt>
                      <c:pt idx="8309">
                        <c:v>15965.73046875</c:v>
                      </c:pt>
                      <c:pt idx="8310">
                        <c:v>17622.6875</c:v>
                      </c:pt>
                      <c:pt idx="8311">
                        <c:v>17098.94140625</c:v>
                      </c:pt>
                      <c:pt idx="8312">
                        <c:v>15875.265625</c:v>
                      </c:pt>
                      <c:pt idx="8313">
                        <c:v>14085.79296875</c:v>
                      </c:pt>
                      <c:pt idx="8314">
                        <c:v>14703.2421875</c:v>
                      </c:pt>
                      <c:pt idx="8315">
                        <c:v>16655.30078125</c:v>
                      </c:pt>
                      <c:pt idx="8316">
                        <c:v>15917.7421875</c:v>
                      </c:pt>
                      <c:pt idx="8317">
                        <c:v>17101.67578125</c:v>
                      </c:pt>
                      <c:pt idx="8318">
                        <c:v>17607.72265625</c:v>
                      </c:pt>
                      <c:pt idx="8319">
                        <c:v>16115.328125</c:v>
                      </c:pt>
                      <c:pt idx="8320">
                        <c:v>15199.203125</c:v>
                      </c:pt>
                      <c:pt idx="8321">
                        <c:v>15554.296875</c:v>
                      </c:pt>
                      <c:pt idx="8322">
                        <c:v>17335.55859375</c:v>
                      </c:pt>
                      <c:pt idx="8323">
                        <c:v>17352.65625</c:v>
                      </c:pt>
                      <c:pt idx="8324">
                        <c:v>14791.90234375</c:v>
                      </c:pt>
                      <c:pt idx="8325">
                        <c:v>15310.1796875</c:v>
                      </c:pt>
                      <c:pt idx="8326">
                        <c:v>14126.33203125</c:v>
                      </c:pt>
                      <c:pt idx="8327">
                        <c:v>15412.83203125</c:v>
                      </c:pt>
                      <c:pt idx="8328">
                        <c:v>15353.57421875</c:v>
                      </c:pt>
                      <c:pt idx="8329">
                        <c:v>15054.84765625</c:v>
                      </c:pt>
                      <c:pt idx="8330">
                        <c:v>13112.09765625</c:v>
                      </c:pt>
                      <c:pt idx="8331">
                        <c:v>12645.78125</c:v>
                      </c:pt>
                      <c:pt idx="8332">
                        <c:v>14249.42578125</c:v>
                      </c:pt>
                      <c:pt idx="8333">
                        <c:v>14913.6875</c:v>
                      </c:pt>
                      <c:pt idx="8334">
                        <c:v>13216.55078125</c:v>
                      </c:pt>
                      <c:pt idx="8335">
                        <c:v>11714.00390625</c:v>
                      </c:pt>
                      <c:pt idx="8336">
                        <c:v>12039.9765625</c:v>
                      </c:pt>
                      <c:pt idx="8337">
                        <c:v>13884.71484375</c:v>
                      </c:pt>
                      <c:pt idx="8338">
                        <c:v>14347.2421875</c:v>
                      </c:pt>
                      <c:pt idx="8339">
                        <c:v>13704.6171875</c:v>
                      </c:pt>
                      <c:pt idx="8340">
                        <c:v>14224.875</c:v>
                      </c:pt>
                      <c:pt idx="8341">
                        <c:v>13532.8671875</c:v>
                      </c:pt>
                      <c:pt idx="8342">
                        <c:v>14282.9375</c:v>
                      </c:pt>
                      <c:pt idx="8343">
                        <c:v>13562.3515625</c:v>
                      </c:pt>
                      <c:pt idx="8344">
                        <c:v>10353.3125</c:v>
                      </c:pt>
                      <c:pt idx="8345">
                        <c:v>8649</c:v>
                      </c:pt>
                      <c:pt idx="8346">
                        <c:v>7738.70703125</c:v>
                      </c:pt>
                      <c:pt idx="8347">
                        <c:v>9736.609375</c:v>
                      </c:pt>
                      <c:pt idx="8348">
                        <c:v>13311.23828125</c:v>
                      </c:pt>
                      <c:pt idx="8349">
                        <c:v>9826.2109375</c:v>
                      </c:pt>
                      <c:pt idx="8350">
                        <c:v>7687.453125</c:v>
                      </c:pt>
                      <c:pt idx="8351">
                        <c:v>13813.15234375</c:v>
                      </c:pt>
                      <c:pt idx="8352">
                        <c:v>14164.7578125</c:v>
                      </c:pt>
                      <c:pt idx="8353">
                        <c:v>13648.75</c:v>
                      </c:pt>
                      <c:pt idx="8354">
                        <c:v>12665.921875</c:v>
                      </c:pt>
                      <c:pt idx="8355">
                        <c:v>8074.62109375</c:v>
                      </c:pt>
                      <c:pt idx="8356">
                        <c:v>7619.375</c:v>
                      </c:pt>
                      <c:pt idx="8357">
                        <c:v>8673.2109375</c:v>
                      </c:pt>
                      <c:pt idx="8358">
                        <c:v>9493.1015625</c:v>
                      </c:pt>
                      <c:pt idx="8359">
                        <c:v>7904.31640625</c:v>
                      </c:pt>
                      <c:pt idx="8360">
                        <c:v>8110.8203125</c:v>
                      </c:pt>
                      <c:pt idx="8361">
                        <c:v>8157.578125</c:v>
                      </c:pt>
                      <c:pt idx="8362">
                        <c:v>7641.19921875</c:v>
                      </c:pt>
                      <c:pt idx="8363">
                        <c:v>9416.484375</c:v>
                      </c:pt>
                      <c:pt idx="8364">
                        <c:v>8498.609375</c:v>
                      </c:pt>
                      <c:pt idx="8365">
                        <c:v>7415.515625</c:v>
                      </c:pt>
                      <c:pt idx="8366">
                        <c:v>6791.015625</c:v>
                      </c:pt>
                      <c:pt idx="8367">
                        <c:v>8459.25</c:v>
                      </c:pt>
                      <c:pt idx="8368">
                        <c:v>7181.01171875</c:v>
                      </c:pt>
                      <c:pt idx="8369">
                        <c:v>8004.1328125</c:v>
                      </c:pt>
                      <c:pt idx="8370">
                        <c:v>14071.73828125</c:v>
                      </c:pt>
                      <c:pt idx="8371">
                        <c:v>14460.8359375</c:v>
                      </c:pt>
                      <c:pt idx="8372">
                        <c:v>13913.90625</c:v>
                      </c:pt>
                      <c:pt idx="8373">
                        <c:v>13272.59375</c:v>
                      </c:pt>
                      <c:pt idx="8374">
                        <c:v>10554.12109375</c:v>
                      </c:pt>
                      <c:pt idx="8375">
                        <c:v>9098.96484375</c:v>
                      </c:pt>
                      <c:pt idx="8376">
                        <c:v>8227.82421875</c:v>
                      </c:pt>
                      <c:pt idx="8377">
                        <c:v>7969.03515625</c:v>
                      </c:pt>
                      <c:pt idx="8378">
                        <c:v>10069.30078125</c:v>
                      </c:pt>
                      <c:pt idx="8379">
                        <c:v>13519.25390625</c:v>
                      </c:pt>
                      <c:pt idx="8380">
                        <c:v>14892.7109375</c:v>
                      </c:pt>
                      <c:pt idx="8381">
                        <c:v>15350.50390625</c:v>
                      </c:pt>
                      <c:pt idx="8382">
                        <c:v>15240.31640625</c:v>
                      </c:pt>
                      <c:pt idx="8383">
                        <c:v>13371.3125</c:v>
                      </c:pt>
                      <c:pt idx="8384">
                        <c:v>14695.95703125</c:v>
                      </c:pt>
                      <c:pt idx="8385">
                        <c:v>12990.09375</c:v>
                      </c:pt>
                      <c:pt idx="8386">
                        <c:v>9122.25390625</c:v>
                      </c:pt>
                      <c:pt idx="8387">
                        <c:v>13302.25</c:v>
                      </c:pt>
                      <c:pt idx="8388">
                        <c:v>12409.3359375</c:v>
                      </c:pt>
                      <c:pt idx="8389">
                        <c:v>13316.94921875</c:v>
                      </c:pt>
                      <c:pt idx="8390">
                        <c:v>13580.6953125</c:v>
                      </c:pt>
                      <c:pt idx="8391">
                        <c:v>13839.9765625</c:v>
                      </c:pt>
                      <c:pt idx="8392">
                        <c:v>12627.9765625</c:v>
                      </c:pt>
                      <c:pt idx="8393">
                        <c:v>13197.75390625</c:v>
                      </c:pt>
                      <c:pt idx="8394">
                        <c:v>13852.58203125</c:v>
                      </c:pt>
                      <c:pt idx="8395">
                        <c:v>13753.29296875</c:v>
                      </c:pt>
                      <c:pt idx="8396">
                        <c:v>11419.90625</c:v>
                      </c:pt>
                      <c:pt idx="8397">
                        <c:v>12318.4140625</c:v>
                      </c:pt>
                      <c:pt idx="8398">
                        <c:v>11542.63671875</c:v>
                      </c:pt>
                      <c:pt idx="8399">
                        <c:v>12643.32421875</c:v>
                      </c:pt>
                      <c:pt idx="8400">
                        <c:v>13237.65625</c:v>
                      </c:pt>
                      <c:pt idx="8401">
                        <c:v>13366.015625</c:v>
                      </c:pt>
                      <c:pt idx="8402">
                        <c:v>13054.5703125</c:v>
                      </c:pt>
                      <c:pt idx="8403">
                        <c:v>15342.859375</c:v>
                      </c:pt>
                      <c:pt idx="8404">
                        <c:v>11893.796875</c:v>
                      </c:pt>
                      <c:pt idx="8405">
                        <c:v>12262.96875</c:v>
                      </c:pt>
                      <c:pt idx="8406">
                        <c:v>12633.5390625</c:v>
                      </c:pt>
                      <c:pt idx="8407">
                        <c:v>14775.4765625</c:v>
                      </c:pt>
                      <c:pt idx="8408">
                        <c:v>15516.3671875</c:v>
                      </c:pt>
                      <c:pt idx="8409">
                        <c:v>15497.15625</c:v>
                      </c:pt>
                      <c:pt idx="8410">
                        <c:v>15527.6875</c:v>
                      </c:pt>
                      <c:pt idx="8411">
                        <c:v>15094.7578125</c:v>
                      </c:pt>
                      <c:pt idx="8412">
                        <c:v>15252.0078125</c:v>
                      </c:pt>
                      <c:pt idx="8413">
                        <c:v>12541.984375</c:v>
                      </c:pt>
                      <c:pt idx="8414">
                        <c:v>12150.6875</c:v>
                      </c:pt>
                      <c:pt idx="8415">
                        <c:v>13960.0703125</c:v>
                      </c:pt>
                      <c:pt idx="8416">
                        <c:v>13079.37890625</c:v>
                      </c:pt>
                      <c:pt idx="8417">
                        <c:v>13955.88671875</c:v>
                      </c:pt>
                      <c:pt idx="8418">
                        <c:v>12684.32421875</c:v>
                      </c:pt>
                      <c:pt idx="8419">
                        <c:v>10424.02734375</c:v>
                      </c:pt>
                      <c:pt idx="8420">
                        <c:v>10274.53125</c:v>
                      </c:pt>
                      <c:pt idx="8421">
                        <c:v>13875.0625</c:v>
                      </c:pt>
                      <c:pt idx="8422">
                        <c:v>13409.5546875</c:v>
                      </c:pt>
                      <c:pt idx="8423">
                        <c:v>11762.78125</c:v>
                      </c:pt>
                      <c:pt idx="8424">
                        <c:v>9285.2578125</c:v>
                      </c:pt>
                      <c:pt idx="8425">
                        <c:v>8127.25</c:v>
                      </c:pt>
                      <c:pt idx="8426">
                        <c:v>8527.5859375</c:v>
                      </c:pt>
                      <c:pt idx="8427">
                        <c:v>10235.4375</c:v>
                      </c:pt>
                      <c:pt idx="8428">
                        <c:v>12687.5625</c:v>
                      </c:pt>
                      <c:pt idx="8429">
                        <c:v>13322.4765625</c:v>
                      </c:pt>
                      <c:pt idx="8430">
                        <c:v>13007.7421875</c:v>
                      </c:pt>
                      <c:pt idx="8431">
                        <c:v>12679.1640625</c:v>
                      </c:pt>
                      <c:pt idx="8432">
                        <c:v>12483.859375</c:v>
                      </c:pt>
                      <c:pt idx="8433">
                        <c:v>13100.9609375</c:v>
                      </c:pt>
                      <c:pt idx="8434">
                        <c:v>13055.76953125</c:v>
                      </c:pt>
                      <c:pt idx="8435">
                        <c:v>11831.8359375</c:v>
                      </c:pt>
                      <c:pt idx="8436">
                        <c:v>11284.453125</c:v>
                      </c:pt>
                      <c:pt idx="8437">
                        <c:v>11803.875</c:v>
                      </c:pt>
                      <c:pt idx="8438">
                        <c:v>11462.84765625</c:v>
                      </c:pt>
                      <c:pt idx="8439">
                        <c:v>9908.76953125</c:v>
                      </c:pt>
                      <c:pt idx="8440">
                        <c:v>11599.66015625</c:v>
                      </c:pt>
                      <c:pt idx="8441">
                        <c:v>13199.80859375</c:v>
                      </c:pt>
                      <c:pt idx="8442">
                        <c:v>12199.26171875</c:v>
                      </c:pt>
                      <c:pt idx="8443">
                        <c:v>12138.1015625</c:v>
                      </c:pt>
                      <c:pt idx="8444">
                        <c:v>12657.875</c:v>
                      </c:pt>
                      <c:pt idx="8445">
                        <c:v>13014.109375</c:v>
                      </c:pt>
                      <c:pt idx="8446">
                        <c:v>13018.6796875</c:v>
                      </c:pt>
                      <c:pt idx="8447">
                        <c:v>12990.7421875</c:v>
                      </c:pt>
                      <c:pt idx="8448">
                        <c:v>12848.88671875</c:v>
                      </c:pt>
                      <c:pt idx="8449">
                        <c:v>11002.9921875</c:v>
                      </c:pt>
                      <c:pt idx="8450">
                        <c:v>10198.46875</c:v>
                      </c:pt>
                      <c:pt idx="8451">
                        <c:v>12290.69921875</c:v>
                      </c:pt>
                      <c:pt idx="8452">
                        <c:v>11251.9375</c:v>
                      </c:pt>
                      <c:pt idx="8453">
                        <c:v>9856.203125</c:v>
                      </c:pt>
                      <c:pt idx="8454">
                        <c:v>13457.40625</c:v>
                      </c:pt>
                      <c:pt idx="8455">
                        <c:v>13587.609375</c:v>
                      </c:pt>
                      <c:pt idx="8456">
                        <c:v>13131.1484375</c:v>
                      </c:pt>
                      <c:pt idx="8457">
                        <c:v>12383.23046875</c:v>
                      </c:pt>
                      <c:pt idx="8458">
                        <c:v>13396.19140625</c:v>
                      </c:pt>
                      <c:pt idx="8459">
                        <c:v>13309.9296875</c:v>
                      </c:pt>
                      <c:pt idx="8460">
                        <c:v>11043.4375</c:v>
                      </c:pt>
                      <c:pt idx="8461">
                        <c:v>11466.1484375</c:v>
                      </c:pt>
                      <c:pt idx="8462">
                        <c:v>11043.1875</c:v>
                      </c:pt>
                      <c:pt idx="8463">
                        <c:v>10667.26953125</c:v>
                      </c:pt>
                      <c:pt idx="8464">
                        <c:v>8706.078125</c:v>
                      </c:pt>
                      <c:pt idx="8465">
                        <c:v>7526.67578125</c:v>
                      </c:pt>
                      <c:pt idx="8466">
                        <c:v>7078.74609375</c:v>
                      </c:pt>
                      <c:pt idx="8467">
                        <c:v>7223.66015625</c:v>
                      </c:pt>
                      <c:pt idx="8468">
                        <c:v>9644.88671875</c:v>
                      </c:pt>
                      <c:pt idx="8469">
                        <c:v>11056.4453125</c:v>
                      </c:pt>
                      <c:pt idx="8470">
                        <c:v>11166.6640625</c:v>
                      </c:pt>
                      <c:pt idx="8471">
                        <c:v>10673.53125</c:v>
                      </c:pt>
                      <c:pt idx="8472">
                        <c:v>10540.71875</c:v>
                      </c:pt>
                      <c:pt idx="8473">
                        <c:v>11323.796875</c:v>
                      </c:pt>
                      <c:pt idx="8474">
                        <c:v>9832.203125</c:v>
                      </c:pt>
                      <c:pt idx="8475">
                        <c:v>12381.6484375</c:v>
                      </c:pt>
                      <c:pt idx="8476">
                        <c:v>13090.1484375</c:v>
                      </c:pt>
                      <c:pt idx="8477">
                        <c:v>12119.37109375</c:v>
                      </c:pt>
                      <c:pt idx="8478">
                        <c:v>12351.9140625</c:v>
                      </c:pt>
                      <c:pt idx="8479">
                        <c:v>11416.0390625</c:v>
                      </c:pt>
                      <c:pt idx="8480">
                        <c:v>9459.81640625</c:v>
                      </c:pt>
                      <c:pt idx="8481">
                        <c:v>9724.47265625</c:v>
                      </c:pt>
                      <c:pt idx="8482">
                        <c:v>10400.328125</c:v>
                      </c:pt>
                      <c:pt idx="8483">
                        <c:v>12108.35546875</c:v>
                      </c:pt>
                      <c:pt idx="8484">
                        <c:v>12554.08984375</c:v>
                      </c:pt>
                      <c:pt idx="8485">
                        <c:v>11568.171875</c:v>
                      </c:pt>
                      <c:pt idx="8486">
                        <c:v>11987.09375</c:v>
                      </c:pt>
                      <c:pt idx="8487">
                        <c:v>11956.41796875</c:v>
                      </c:pt>
                      <c:pt idx="8488">
                        <c:v>10373.25</c:v>
                      </c:pt>
                      <c:pt idx="8489">
                        <c:v>10521.2734375</c:v>
                      </c:pt>
                      <c:pt idx="8490">
                        <c:v>10483.7578125</c:v>
                      </c:pt>
                      <c:pt idx="8491">
                        <c:v>10458.3828125</c:v>
                      </c:pt>
                      <c:pt idx="8492">
                        <c:v>8995.3828125</c:v>
                      </c:pt>
                      <c:pt idx="8493">
                        <c:v>6232.3046875</c:v>
                      </c:pt>
                      <c:pt idx="8494">
                        <c:v>5960.703125</c:v>
                      </c:pt>
                      <c:pt idx="8495">
                        <c:v>7062.6171875</c:v>
                      </c:pt>
                      <c:pt idx="8496">
                        <c:v>7954.84375</c:v>
                      </c:pt>
                      <c:pt idx="8497">
                        <c:v>8471.21875</c:v>
                      </c:pt>
                      <c:pt idx="8498">
                        <c:v>9239.296875</c:v>
                      </c:pt>
                      <c:pt idx="8499">
                        <c:v>9500.59375</c:v>
                      </c:pt>
                      <c:pt idx="8500">
                        <c:v>9101.3515625</c:v>
                      </c:pt>
                      <c:pt idx="8501">
                        <c:v>7401.1015625</c:v>
                      </c:pt>
                      <c:pt idx="8502">
                        <c:v>6428.4140625</c:v>
                      </c:pt>
                      <c:pt idx="8503">
                        <c:v>10419.71875</c:v>
                      </c:pt>
                      <c:pt idx="8504">
                        <c:v>9127.140625</c:v>
                      </c:pt>
                      <c:pt idx="8505">
                        <c:v>10906.78515625</c:v>
                      </c:pt>
                      <c:pt idx="8506">
                        <c:v>9983.0625</c:v>
                      </c:pt>
                      <c:pt idx="8507">
                        <c:v>9095.29296875</c:v>
                      </c:pt>
                      <c:pt idx="8508">
                        <c:v>8654.7265625</c:v>
                      </c:pt>
                      <c:pt idx="8509">
                        <c:v>9003.15234375</c:v>
                      </c:pt>
                      <c:pt idx="8510">
                        <c:v>10485.40234375</c:v>
                      </c:pt>
                      <c:pt idx="8511">
                        <c:v>10551.7109375</c:v>
                      </c:pt>
                      <c:pt idx="8512">
                        <c:v>9444.03515625</c:v>
                      </c:pt>
                      <c:pt idx="8513">
                        <c:v>9124.28515625</c:v>
                      </c:pt>
                      <c:pt idx="8514">
                        <c:v>9180.828125</c:v>
                      </c:pt>
                      <c:pt idx="8515">
                        <c:v>9986.10546875</c:v>
                      </c:pt>
                      <c:pt idx="8516">
                        <c:v>11003.6796875</c:v>
                      </c:pt>
                      <c:pt idx="8517">
                        <c:v>10440.05078125</c:v>
                      </c:pt>
                      <c:pt idx="8518">
                        <c:v>9242.0859375</c:v>
                      </c:pt>
                      <c:pt idx="8519">
                        <c:v>10272.41015625</c:v>
                      </c:pt>
                      <c:pt idx="8520">
                        <c:v>13052.3671875</c:v>
                      </c:pt>
                      <c:pt idx="8521">
                        <c:v>11661.6171875</c:v>
                      </c:pt>
                      <c:pt idx="8522">
                        <c:v>12279.9375</c:v>
                      </c:pt>
                      <c:pt idx="8523">
                        <c:v>12314.3984375</c:v>
                      </c:pt>
                      <c:pt idx="8524">
                        <c:v>11151.5859375</c:v>
                      </c:pt>
                      <c:pt idx="8525">
                        <c:v>10813.6171875</c:v>
                      </c:pt>
                      <c:pt idx="8526">
                        <c:v>11310.3984375</c:v>
                      </c:pt>
                      <c:pt idx="8527">
                        <c:v>9848.66796875</c:v>
                      </c:pt>
                      <c:pt idx="8528">
                        <c:v>9225.28515625</c:v>
                      </c:pt>
                      <c:pt idx="8529">
                        <c:v>11125.36328125</c:v>
                      </c:pt>
                      <c:pt idx="8530">
                        <c:v>9472.08203125</c:v>
                      </c:pt>
                      <c:pt idx="8531">
                        <c:v>9589.33203125</c:v>
                      </c:pt>
                      <c:pt idx="8532">
                        <c:v>12606.37890625</c:v>
                      </c:pt>
                      <c:pt idx="8533">
                        <c:v>12846.25390625</c:v>
                      </c:pt>
                      <c:pt idx="8534">
                        <c:v>12522.578125</c:v>
                      </c:pt>
                      <c:pt idx="8535">
                        <c:v>9386.1484375</c:v>
                      </c:pt>
                      <c:pt idx="8536">
                        <c:v>7885.9140625</c:v>
                      </c:pt>
                      <c:pt idx="8537">
                        <c:v>9618.9609375</c:v>
                      </c:pt>
                      <c:pt idx="8538">
                        <c:v>9448.71875</c:v>
                      </c:pt>
                      <c:pt idx="8539">
                        <c:v>10962.890625</c:v>
                      </c:pt>
                      <c:pt idx="8540">
                        <c:v>11364.4140625</c:v>
                      </c:pt>
                      <c:pt idx="8541">
                        <c:v>10661.046875</c:v>
                      </c:pt>
                      <c:pt idx="8542">
                        <c:v>12880.65625</c:v>
                      </c:pt>
                      <c:pt idx="8543">
                        <c:v>12019.2734375</c:v>
                      </c:pt>
                      <c:pt idx="8544">
                        <c:v>12170.4140625</c:v>
                      </c:pt>
                      <c:pt idx="8545">
                        <c:v>10636.71875</c:v>
                      </c:pt>
                      <c:pt idx="8546">
                        <c:v>8690.66796875</c:v>
                      </c:pt>
                      <c:pt idx="8547">
                        <c:v>10622.6875</c:v>
                      </c:pt>
                      <c:pt idx="8548">
                        <c:v>11546.359375</c:v>
                      </c:pt>
                      <c:pt idx="8549">
                        <c:v>12494.03125</c:v>
                      </c:pt>
                      <c:pt idx="8550">
                        <c:v>14307.921875</c:v>
                      </c:pt>
                      <c:pt idx="8551">
                        <c:v>13714</c:v>
                      </c:pt>
                      <c:pt idx="8552">
                        <c:v>13397.52734375</c:v>
                      </c:pt>
                      <c:pt idx="8553">
                        <c:v>11431.88671875</c:v>
                      </c:pt>
                      <c:pt idx="8554">
                        <c:v>12601.37109375</c:v>
                      </c:pt>
                      <c:pt idx="8555">
                        <c:v>13589.5</c:v>
                      </c:pt>
                      <c:pt idx="8556">
                        <c:v>13426.69921875</c:v>
                      </c:pt>
                      <c:pt idx="8557">
                        <c:v>13043.12109375</c:v>
                      </c:pt>
                      <c:pt idx="8558">
                        <c:v>10874.1171875</c:v>
                      </c:pt>
                      <c:pt idx="8559">
                        <c:v>11143.78515625</c:v>
                      </c:pt>
                      <c:pt idx="8560">
                        <c:v>12026.41796875</c:v>
                      </c:pt>
                      <c:pt idx="8561">
                        <c:v>10527.265625</c:v>
                      </c:pt>
                      <c:pt idx="8562">
                        <c:v>10646.2578125</c:v>
                      </c:pt>
                      <c:pt idx="8563">
                        <c:v>12515.45703125</c:v>
                      </c:pt>
                      <c:pt idx="8564">
                        <c:v>14305.29296875</c:v>
                      </c:pt>
                      <c:pt idx="8565">
                        <c:v>15033.0234375</c:v>
                      </c:pt>
                      <c:pt idx="8566">
                        <c:v>16013.078125</c:v>
                      </c:pt>
                      <c:pt idx="8567">
                        <c:v>15767.4921875</c:v>
                      </c:pt>
                      <c:pt idx="8568">
                        <c:v>15698.2265625</c:v>
                      </c:pt>
                      <c:pt idx="8569">
                        <c:v>15086.28515625</c:v>
                      </c:pt>
                      <c:pt idx="8570">
                        <c:v>13597.49609375</c:v>
                      </c:pt>
                      <c:pt idx="8571">
                        <c:v>15906.0859375</c:v>
                      </c:pt>
                      <c:pt idx="8572">
                        <c:v>15999.6953125</c:v>
                      </c:pt>
                      <c:pt idx="8573">
                        <c:v>15835.91015625</c:v>
                      </c:pt>
                      <c:pt idx="8574">
                        <c:v>13712.41796875</c:v>
                      </c:pt>
                      <c:pt idx="8575">
                        <c:v>11491.171875</c:v>
                      </c:pt>
                      <c:pt idx="8576">
                        <c:v>10734.046875</c:v>
                      </c:pt>
                      <c:pt idx="8577">
                        <c:v>11282.9140625</c:v>
                      </c:pt>
                      <c:pt idx="8578">
                        <c:v>13532.828125</c:v>
                      </c:pt>
                      <c:pt idx="8579">
                        <c:v>15712.12109375</c:v>
                      </c:pt>
                      <c:pt idx="8580">
                        <c:v>11895.91796875</c:v>
                      </c:pt>
                      <c:pt idx="8581">
                        <c:v>8628.875</c:v>
                      </c:pt>
                      <c:pt idx="8582">
                        <c:v>7169.8671875</c:v>
                      </c:pt>
                      <c:pt idx="8583">
                        <c:v>7290.578125</c:v>
                      </c:pt>
                      <c:pt idx="8584">
                        <c:v>8222.875</c:v>
                      </c:pt>
                      <c:pt idx="8585">
                        <c:v>9676.0546875</c:v>
                      </c:pt>
                      <c:pt idx="8586">
                        <c:v>9746.4375</c:v>
                      </c:pt>
                      <c:pt idx="8587">
                        <c:v>9899.53515625</c:v>
                      </c:pt>
                      <c:pt idx="8588">
                        <c:v>10805.0078125</c:v>
                      </c:pt>
                      <c:pt idx="8589">
                        <c:v>10244.63671875</c:v>
                      </c:pt>
                      <c:pt idx="8590">
                        <c:v>8640.80078125</c:v>
                      </c:pt>
                      <c:pt idx="8591">
                        <c:v>7263.3984375</c:v>
                      </c:pt>
                      <c:pt idx="8592">
                        <c:v>11697.87890625</c:v>
                      </c:pt>
                      <c:pt idx="8593">
                        <c:v>11271.875</c:v>
                      </c:pt>
                      <c:pt idx="8594">
                        <c:v>9926.67578125</c:v>
                      </c:pt>
                      <c:pt idx="8595">
                        <c:v>12946.20703125</c:v>
                      </c:pt>
                      <c:pt idx="8596">
                        <c:v>13599.8046875</c:v>
                      </c:pt>
                      <c:pt idx="8597">
                        <c:v>13693.54296875</c:v>
                      </c:pt>
                      <c:pt idx="8598">
                        <c:v>13545.40234375</c:v>
                      </c:pt>
                      <c:pt idx="8599">
                        <c:v>11916.2578125</c:v>
                      </c:pt>
                      <c:pt idx="8600">
                        <c:v>11250.90234375</c:v>
                      </c:pt>
                      <c:pt idx="8601">
                        <c:v>12955.69140625</c:v>
                      </c:pt>
                      <c:pt idx="8602">
                        <c:v>10939.84375</c:v>
                      </c:pt>
                      <c:pt idx="8603">
                        <c:v>9674.484375</c:v>
                      </c:pt>
                      <c:pt idx="8604">
                        <c:v>12431.68359375</c:v>
                      </c:pt>
                      <c:pt idx="8605">
                        <c:v>13323.54296875</c:v>
                      </c:pt>
                      <c:pt idx="8606">
                        <c:v>12519.3359375</c:v>
                      </c:pt>
                      <c:pt idx="8607">
                        <c:v>11812.25</c:v>
                      </c:pt>
                      <c:pt idx="8608">
                        <c:v>12573.8125</c:v>
                      </c:pt>
                      <c:pt idx="8609">
                        <c:v>12326.9296875</c:v>
                      </c:pt>
                      <c:pt idx="8610">
                        <c:v>16103.09765625</c:v>
                      </c:pt>
                      <c:pt idx="8611">
                        <c:v>16311.91796875</c:v>
                      </c:pt>
                      <c:pt idx="8612">
                        <c:v>14991.31640625</c:v>
                      </c:pt>
                      <c:pt idx="8613">
                        <c:v>15947.953125</c:v>
                      </c:pt>
                      <c:pt idx="8614">
                        <c:v>15418.12890625</c:v>
                      </c:pt>
                      <c:pt idx="8615">
                        <c:v>15389.22265625</c:v>
                      </c:pt>
                      <c:pt idx="8616">
                        <c:v>14363.06640625</c:v>
                      </c:pt>
                      <c:pt idx="8617">
                        <c:v>13767.5859375</c:v>
                      </c:pt>
                      <c:pt idx="8618">
                        <c:v>15429.703125</c:v>
                      </c:pt>
                      <c:pt idx="8619">
                        <c:v>16064.046875</c:v>
                      </c:pt>
                      <c:pt idx="8620">
                        <c:v>16469.0546875</c:v>
                      </c:pt>
                      <c:pt idx="8621">
                        <c:v>13866.80859375</c:v>
                      </c:pt>
                      <c:pt idx="8622">
                        <c:v>16384.49609375</c:v>
                      </c:pt>
                      <c:pt idx="8623">
                        <c:v>15743.859375</c:v>
                      </c:pt>
                      <c:pt idx="8624">
                        <c:v>14224.5625</c:v>
                      </c:pt>
                      <c:pt idx="8625">
                        <c:v>12797.80078125</c:v>
                      </c:pt>
                      <c:pt idx="8626">
                        <c:v>12030.16796875</c:v>
                      </c:pt>
                      <c:pt idx="8627">
                        <c:v>10146.16015625</c:v>
                      </c:pt>
                      <c:pt idx="8628">
                        <c:v>9705.12890625</c:v>
                      </c:pt>
                      <c:pt idx="8629">
                        <c:v>10816.8203125</c:v>
                      </c:pt>
                      <c:pt idx="8630">
                        <c:v>12185.57421875</c:v>
                      </c:pt>
                      <c:pt idx="8631">
                        <c:v>12621.421875</c:v>
                      </c:pt>
                      <c:pt idx="8632">
                        <c:v>12704.875</c:v>
                      </c:pt>
                      <c:pt idx="8633">
                        <c:v>11902.9140625</c:v>
                      </c:pt>
                      <c:pt idx="8634">
                        <c:v>10021.2578125</c:v>
                      </c:pt>
                      <c:pt idx="8635">
                        <c:v>8154.05859375</c:v>
                      </c:pt>
                      <c:pt idx="8636">
                        <c:v>12137.390625</c:v>
                      </c:pt>
                      <c:pt idx="8637">
                        <c:v>10244.48828125</c:v>
                      </c:pt>
                      <c:pt idx="8638">
                        <c:v>8890.546875</c:v>
                      </c:pt>
                      <c:pt idx="8639">
                        <c:v>11355.94140625</c:v>
                      </c:pt>
                      <c:pt idx="8640">
                        <c:v>12788.1484375</c:v>
                      </c:pt>
                      <c:pt idx="8641">
                        <c:v>12660.0078125</c:v>
                      </c:pt>
                      <c:pt idx="8642">
                        <c:v>10626.14453125</c:v>
                      </c:pt>
                      <c:pt idx="8643">
                        <c:v>9666.02734375</c:v>
                      </c:pt>
                      <c:pt idx="8644">
                        <c:v>8779.4921875</c:v>
                      </c:pt>
                      <c:pt idx="8645">
                        <c:v>9258.234375</c:v>
                      </c:pt>
                      <c:pt idx="8646">
                        <c:v>11225.11328125</c:v>
                      </c:pt>
                      <c:pt idx="8647">
                        <c:v>11590.91796875</c:v>
                      </c:pt>
                      <c:pt idx="8648">
                        <c:v>11181.203125</c:v>
                      </c:pt>
                      <c:pt idx="8649">
                        <c:v>12103.76171875</c:v>
                      </c:pt>
                      <c:pt idx="8650">
                        <c:v>12723.05078125</c:v>
                      </c:pt>
                      <c:pt idx="8651">
                        <c:v>12242.71484375</c:v>
                      </c:pt>
                      <c:pt idx="8652">
                        <c:v>9359.36328125</c:v>
                      </c:pt>
                      <c:pt idx="8653">
                        <c:v>11856.9609375</c:v>
                      </c:pt>
                      <c:pt idx="8654">
                        <c:v>11902.734375</c:v>
                      </c:pt>
                      <c:pt idx="8655">
                        <c:v>13678.5390625</c:v>
                      </c:pt>
                      <c:pt idx="8656">
                        <c:v>12702.1484375</c:v>
                      </c:pt>
                      <c:pt idx="8657">
                        <c:v>11289.03125</c:v>
                      </c:pt>
                      <c:pt idx="8658">
                        <c:v>11398.48828125</c:v>
                      </c:pt>
                      <c:pt idx="8659">
                        <c:v>13061.9140625</c:v>
                      </c:pt>
                      <c:pt idx="8660">
                        <c:v>15014.85546875</c:v>
                      </c:pt>
                      <c:pt idx="8661">
                        <c:v>14748.03515625</c:v>
                      </c:pt>
                      <c:pt idx="8662">
                        <c:v>13232.7890625</c:v>
                      </c:pt>
                      <c:pt idx="8663">
                        <c:v>15026.58984375</c:v>
                      </c:pt>
                      <c:pt idx="8664">
                        <c:v>13309.41015625</c:v>
                      </c:pt>
                      <c:pt idx="8665">
                        <c:v>12834.2890625</c:v>
                      </c:pt>
                      <c:pt idx="8666">
                        <c:v>15047.1171875</c:v>
                      </c:pt>
                      <c:pt idx="8667">
                        <c:v>15087.7890625</c:v>
                      </c:pt>
                      <c:pt idx="8668">
                        <c:v>15434.68359375</c:v>
                      </c:pt>
                      <c:pt idx="8669">
                        <c:v>14321.04296875</c:v>
                      </c:pt>
                      <c:pt idx="8670">
                        <c:v>17889.6953125</c:v>
                      </c:pt>
                      <c:pt idx="8671">
                        <c:v>10933.6953125</c:v>
                      </c:pt>
                      <c:pt idx="8672">
                        <c:v>10021.2109375</c:v>
                      </c:pt>
                      <c:pt idx="8673">
                        <c:v>9124.3671875</c:v>
                      </c:pt>
                      <c:pt idx="8674">
                        <c:v>8788.171875</c:v>
                      </c:pt>
                      <c:pt idx="8675">
                        <c:v>12027.65625</c:v>
                      </c:pt>
                      <c:pt idx="8676">
                        <c:v>17001.98828125</c:v>
                      </c:pt>
                      <c:pt idx="8677">
                        <c:v>16083.76171875</c:v>
                      </c:pt>
                      <c:pt idx="8678">
                        <c:v>16144.57421875</c:v>
                      </c:pt>
                      <c:pt idx="8679">
                        <c:v>17267.8203125</c:v>
                      </c:pt>
                      <c:pt idx="8680">
                        <c:v>16845.25390625</c:v>
                      </c:pt>
                      <c:pt idx="8681">
                        <c:v>17960.61328125</c:v>
                      </c:pt>
                      <c:pt idx="8682">
                        <c:v>17721.90625</c:v>
                      </c:pt>
                      <c:pt idx="8683">
                        <c:v>17729.04296875</c:v>
                      </c:pt>
                      <c:pt idx="8684">
                        <c:v>17012.8359375</c:v>
                      </c:pt>
                      <c:pt idx="8685">
                        <c:v>11050.34375</c:v>
                      </c:pt>
                      <c:pt idx="8686">
                        <c:v>10823.8046875</c:v>
                      </c:pt>
                      <c:pt idx="8687">
                        <c:v>11206.296875</c:v>
                      </c:pt>
                      <c:pt idx="8688">
                        <c:v>10994.11328125</c:v>
                      </c:pt>
                      <c:pt idx="8689">
                        <c:v>10794.8984375</c:v>
                      </c:pt>
                      <c:pt idx="8690">
                        <c:v>11710.51953125</c:v>
                      </c:pt>
                      <c:pt idx="8691">
                        <c:v>9779.796875</c:v>
                      </c:pt>
                      <c:pt idx="8692">
                        <c:v>8138.86328125</c:v>
                      </c:pt>
                      <c:pt idx="8693">
                        <c:v>10677.31640625</c:v>
                      </c:pt>
                      <c:pt idx="8694">
                        <c:v>10832.33203125</c:v>
                      </c:pt>
                      <c:pt idx="8695">
                        <c:v>9722.2421875</c:v>
                      </c:pt>
                      <c:pt idx="8696">
                        <c:v>10183.0703125</c:v>
                      </c:pt>
                      <c:pt idx="8697">
                        <c:v>11837.73828125</c:v>
                      </c:pt>
                      <c:pt idx="8698">
                        <c:v>10684.6640625</c:v>
                      </c:pt>
                      <c:pt idx="8699">
                        <c:v>11086.828125</c:v>
                      </c:pt>
                      <c:pt idx="8700">
                        <c:v>8627.140625</c:v>
                      </c:pt>
                      <c:pt idx="8701">
                        <c:v>8120.5625</c:v>
                      </c:pt>
                      <c:pt idx="8702">
                        <c:v>7591.87109375</c:v>
                      </c:pt>
                      <c:pt idx="8703">
                        <c:v>8502.3984375</c:v>
                      </c:pt>
                      <c:pt idx="8704">
                        <c:v>6534.4765625</c:v>
                      </c:pt>
                      <c:pt idx="8705">
                        <c:v>3757.34375</c:v>
                      </c:pt>
                      <c:pt idx="8706">
                        <c:v>3241.171875</c:v>
                      </c:pt>
                      <c:pt idx="8707">
                        <c:v>5818.1640625</c:v>
                      </c:pt>
                      <c:pt idx="8708">
                        <c:v>7010.29296875</c:v>
                      </c:pt>
                      <c:pt idx="8709">
                        <c:v>7835.8359375</c:v>
                      </c:pt>
                      <c:pt idx="8710">
                        <c:v>8752.08203125</c:v>
                      </c:pt>
                      <c:pt idx="8711">
                        <c:v>7023.93359375</c:v>
                      </c:pt>
                      <c:pt idx="8712">
                        <c:v>5031.515625</c:v>
                      </c:pt>
                      <c:pt idx="8713">
                        <c:v>8035.7890625</c:v>
                      </c:pt>
                      <c:pt idx="8714">
                        <c:v>6775.39453125</c:v>
                      </c:pt>
                      <c:pt idx="8715">
                        <c:v>9783.2734375</c:v>
                      </c:pt>
                      <c:pt idx="8716">
                        <c:v>8422.8984375</c:v>
                      </c:pt>
                      <c:pt idx="8717">
                        <c:v>8186.703125</c:v>
                      </c:pt>
                      <c:pt idx="8718">
                        <c:v>9740.92578125</c:v>
                      </c:pt>
                      <c:pt idx="8719">
                        <c:v>9431.890625</c:v>
                      </c:pt>
                      <c:pt idx="8720">
                        <c:v>8869.6015625</c:v>
                      </c:pt>
                      <c:pt idx="8721">
                        <c:v>9234.2265625</c:v>
                      </c:pt>
                      <c:pt idx="8722">
                        <c:v>8199.7421875</c:v>
                      </c:pt>
                      <c:pt idx="8723">
                        <c:v>6661.7890625</c:v>
                      </c:pt>
                      <c:pt idx="8724">
                        <c:v>8615.546875</c:v>
                      </c:pt>
                      <c:pt idx="8725">
                        <c:v>8673.46484375</c:v>
                      </c:pt>
                      <c:pt idx="8726">
                        <c:v>7188.8359375</c:v>
                      </c:pt>
                      <c:pt idx="8727">
                        <c:v>8296.79296875</c:v>
                      </c:pt>
                      <c:pt idx="8728">
                        <c:v>8346.4765625</c:v>
                      </c:pt>
                      <c:pt idx="8729">
                        <c:v>7496.37890625</c:v>
                      </c:pt>
                      <c:pt idx="8730">
                        <c:v>11454.90625</c:v>
                      </c:pt>
                      <c:pt idx="8731">
                        <c:v>11000.11328125</c:v>
                      </c:pt>
                      <c:pt idx="8732">
                        <c:v>11222.8359375</c:v>
                      </c:pt>
                      <c:pt idx="8733">
                        <c:v>13015.234375</c:v>
                      </c:pt>
                      <c:pt idx="8734">
                        <c:v>12614.9453125</c:v>
                      </c:pt>
                      <c:pt idx="8735">
                        <c:v>11399.7265625</c:v>
                      </c:pt>
                      <c:pt idx="8736">
                        <c:v>10135.20703125</c:v>
                      </c:pt>
                      <c:pt idx="8737">
                        <c:v>10365.36328125</c:v>
                      </c:pt>
                      <c:pt idx="8738">
                        <c:v>12461.2890625</c:v>
                      </c:pt>
                      <c:pt idx="8739">
                        <c:v>11671.546875</c:v>
                      </c:pt>
                      <c:pt idx="8740">
                        <c:v>11876.67578125</c:v>
                      </c:pt>
                      <c:pt idx="8741">
                        <c:v>12643.44921875</c:v>
                      </c:pt>
                      <c:pt idx="8742">
                        <c:v>12623.1015625</c:v>
                      </c:pt>
                      <c:pt idx="8743">
                        <c:v>11006.1875</c:v>
                      </c:pt>
                      <c:pt idx="8744">
                        <c:v>12334</c:v>
                      </c:pt>
                      <c:pt idx="8745">
                        <c:v>11053.51171875</c:v>
                      </c:pt>
                      <c:pt idx="8746">
                        <c:v>10610.453125</c:v>
                      </c:pt>
                      <c:pt idx="8747">
                        <c:v>10801.9375</c:v>
                      </c:pt>
                      <c:pt idx="8748">
                        <c:v>9483.50390625</c:v>
                      </c:pt>
                      <c:pt idx="8749">
                        <c:v>8179.31640625</c:v>
                      </c:pt>
                      <c:pt idx="8750">
                        <c:v>7084.67578125</c:v>
                      </c:pt>
                      <c:pt idx="8751">
                        <c:v>7604.2578125</c:v>
                      </c:pt>
                      <c:pt idx="8752">
                        <c:v>10061.80078125</c:v>
                      </c:pt>
                      <c:pt idx="8753">
                        <c:v>10616.796875</c:v>
                      </c:pt>
                      <c:pt idx="8754">
                        <c:v>10955.95703125</c:v>
                      </c:pt>
                      <c:pt idx="8755">
                        <c:v>10763.12890625</c:v>
                      </c:pt>
                      <c:pt idx="8756">
                        <c:v>10682.375</c:v>
                      </c:pt>
                      <c:pt idx="8757">
                        <c:v>9542.4609375</c:v>
                      </c:pt>
                      <c:pt idx="8758">
                        <c:v>8872.12890625</c:v>
                      </c:pt>
                      <c:pt idx="8759">
                        <c:v>9056.625</c:v>
                      </c:pt>
                      <c:pt idx="8760">
                        <c:v>17246.13671875</c:v>
                      </c:pt>
                      <c:pt idx="8761">
                        <c:v>15303.73046875</c:v>
                      </c:pt>
                      <c:pt idx="8762">
                        <c:v>13802.7734375</c:v>
                      </c:pt>
                      <c:pt idx="8763">
                        <c:v>12640.79296875</c:v>
                      </c:pt>
                      <c:pt idx="8764">
                        <c:v>12673.4375</c:v>
                      </c:pt>
                      <c:pt idx="8765">
                        <c:v>14263.81640625</c:v>
                      </c:pt>
                      <c:pt idx="8766">
                        <c:v>16005.46484375</c:v>
                      </c:pt>
                      <c:pt idx="8767">
                        <c:v>15912.04296875</c:v>
                      </c:pt>
                      <c:pt idx="8768">
                        <c:v>17432.08984375</c:v>
                      </c:pt>
                      <c:pt idx="8769">
                        <c:v>17224.19140625</c:v>
                      </c:pt>
                      <c:pt idx="8770">
                        <c:v>13872.64453125</c:v>
                      </c:pt>
                      <c:pt idx="8771">
                        <c:v>16162.5859375</c:v>
                      </c:pt>
                      <c:pt idx="8772">
                        <c:v>14140.2421875</c:v>
                      </c:pt>
                      <c:pt idx="8773">
                        <c:v>14137.39453125</c:v>
                      </c:pt>
                      <c:pt idx="8774">
                        <c:v>16371.80078125</c:v>
                      </c:pt>
                      <c:pt idx="8775">
                        <c:v>12959.921875</c:v>
                      </c:pt>
                      <c:pt idx="8776">
                        <c:v>13179.8359375</c:v>
                      </c:pt>
                      <c:pt idx="8777">
                        <c:v>11883.21875</c:v>
                      </c:pt>
                      <c:pt idx="8778">
                        <c:v>11642.671875</c:v>
                      </c:pt>
                      <c:pt idx="8779">
                        <c:v>12858.109375</c:v>
                      </c:pt>
                      <c:pt idx="8780">
                        <c:v>12795.17578125</c:v>
                      </c:pt>
                      <c:pt idx="8781">
                        <c:v>10167.75390625</c:v>
                      </c:pt>
                      <c:pt idx="8782">
                        <c:v>11719.796875</c:v>
                      </c:pt>
                      <c:pt idx="8783">
                        <c:v>12502.71484375</c:v>
                      </c:pt>
                      <c:pt idx="8784">
                        <c:v>10609.30078125</c:v>
                      </c:pt>
                      <c:pt idx="8785">
                        <c:v>9829.5625</c:v>
                      </c:pt>
                      <c:pt idx="8786">
                        <c:v>10822.30859375</c:v>
                      </c:pt>
                      <c:pt idx="8787">
                        <c:v>12325.328125</c:v>
                      </c:pt>
                      <c:pt idx="8788">
                        <c:v>11848.703125</c:v>
                      </c:pt>
                      <c:pt idx="8789">
                        <c:v>10270.7890625</c:v>
                      </c:pt>
                      <c:pt idx="8790">
                        <c:v>13899.609375</c:v>
                      </c:pt>
                      <c:pt idx="8791">
                        <c:v>12614.2109375</c:v>
                      </c:pt>
                      <c:pt idx="8792">
                        <c:v>13048.15625</c:v>
                      </c:pt>
                      <c:pt idx="8793">
                        <c:v>13474.93359375</c:v>
                      </c:pt>
                      <c:pt idx="8794">
                        <c:v>14180.7109375</c:v>
                      </c:pt>
                      <c:pt idx="8795">
                        <c:v>12354.48828125</c:v>
                      </c:pt>
                      <c:pt idx="8796">
                        <c:v>13969.97265625</c:v>
                      </c:pt>
                      <c:pt idx="8797">
                        <c:v>13928.88671875</c:v>
                      </c:pt>
                      <c:pt idx="8798">
                        <c:v>14502.33984375</c:v>
                      </c:pt>
                      <c:pt idx="8799">
                        <c:v>13704.125</c:v>
                      </c:pt>
                      <c:pt idx="8800">
                        <c:v>13748.01171875</c:v>
                      </c:pt>
                      <c:pt idx="8801">
                        <c:v>13412.6171875</c:v>
                      </c:pt>
                      <c:pt idx="8802">
                        <c:v>13684.36328125</c:v>
                      </c:pt>
                      <c:pt idx="8803">
                        <c:v>14646.80078125</c:v>
                      </c:pt>
                      <c:pt idx="8804">
                        <c:v>14031.70703125</c:v>
                      </c:pt>
                      <c:pt idx="8805">
                        <c:v>15633.12890625</c:v>
                      </c:pt>
                      <c:pt idx="8806">
                        <c:v>14931.71875</c:v>
                      </c:pt>
                      <c:pt idx="8807">
                        <c:v>16384.48828125</c:v>
                      </c:pt>
                      <c:pt idx="8808">
                        <c:v>16457.33203125</c:v>
                      </c:pt>
                      <c:pt idx="8809">
                        <c:v>15030.71875</c:v>
                      </c:pt>
                      <c:pt idx="8810">
                        <c:v>16303.30859375</c:v>
                      </c:pt>
                      <c:pt idx="8811">
                        <c:v>14972.4296875</c:v>
                      </c:pt>
                      <c:pt idx="8812">
                        <c:v>15591.94140625</c:v>
                      </c:pt>
                      <c:pt idx="8813">
                        <c:v>14306.50390625</c:v>
                      </c:pt>
                      <c:pt idx="8814">
                        <c:v>13653.58984375</c:v>
                      </c:pt>
                      <c:pt idx="8815">
                        <c:v>14730.015625</c:v>
                      </c:pt>
                      <c:pt idx="8816">
                        <c:v>16236.25390625</c:v>
                      </c:pt>
                      <c:pt idx="8817">
                        <c:v>15061.95703125</c:v>
                      </c:pt>
                      <c:pt idx="8818">
                        <c:v>14679.84765625</c:v>
                      </c:pt>
                      <c:pt idx="8819">
                        <c:v>16345.140625</c:v>
                      </c:pt>
                      <c:pt idx="8820">
                        <c:v>11861.28515625</c:v>
                      </c:pt>
                      <c:pt idx="8821">
                        <c:v>11631.2265625</c:v>
                      </c:pt>
                      <c:pt idx="8822">
                        <c:v>12028.46484375</c:v>
                      </c:pt>
                      <c:pt idx="8823">
                        <c:v>9635.734375</c:v>
                      </c:pt>
                      <c:pt idx="8824">
                        <c:v>8766.37890625</c:v>
                      </c:pt>
                      <c:pt idx="8825">
                        <c:v>9459.27734375</c:v>
                      </c:pt>
                      <c:pt idx="8826">
                        <c:v>10695.2578125</c:v>
                      </c:pt>
                      <c:pt idx="8827">
                        <c:v>11675.2734375</c:v>
                      </c:pt>
                      <c:pt idx="8828">
                        <c:v>9320.8359375</c:v>
                      </c:pt>
                      <c:pt idx="8829">
                        <c:v>9177</c:v>
                      </c:pt>
                      <c:pt idx="8830">
                        <c:v>10866.3515625</c:v>
                      </c:pt>
                      <c:pt idx="8831">
                        <c:v>8403.8828125</c:v>
                      </c:pt>
                      <c:pt idx="8832">
                        <c:v>9219.72265625</c:v>
                      </c:pt>
                      <c:pt idx="8833">
                        <c:v>11532.16796875</c:v>
                      </c:pt>
                      <c:pt idx="8834">
                        <c:v>11031.2734375</c:v>
                      </c:pt>
                      <c:pt idx="8835">
                        <c:v>10903.921875</c:v>
                      </c:pt>
                      <c:pt idx="8836">
                        <c:v>10934.6484375</c:v>
                      </c:pt>
                      <c:pt idx="8837">
                        <c:v>11355.68359375</c:v>
                      </c:pt>
                      <c:pt idx="8838">
                        <c:v>9558.1875</c:v>
                      </c:pt>
                      <c:pt idx="8839">
                        <c:v>8629.23828125</c:v>
                      </c:pt>
                      <c:pt idx="8840">
                        <c:v>8811.13671875</c:v>
                      </c:pt>
                      <c:pt idx="8841">
                        <c:v>11897.8515625</c:v>
                      </c:pt>
                      <c:pt idx="8842">
                        <c:v>10877.87109375</c:v>
                      </c:pt>
                      <c:pt idx="8843">
                        <c:v>10171.00390625</c:v>
                      </c:pt>
                      <c:pt idx="8844">
                        <c:v>10076.33984375</c:v>
                      </c:pt>
                      <c:pt idx="8845">
                        <c:v>11008.42578125</c:v>
                      </c:pt>
                      <c:pt idx="8846">
                        <c:v>11712.48046875</c:v>
                      </c:pt>
                      <c:pt idx="8847">
                        <c:v>10751.1796875</c:v>
                      </c:pt>
                      <c:pt idx="8848">
                        <c:v>9760.19140625</c:v>
                      </c:pt>
                      <c:pt idx="8849">
                        <c:v>11091.37109375</c:v>
                      </c:pt>
                      <c:pt idx="8850">
                        <c:v>14881.1015625</c:v>
                      </c:pt>
                      <c:pt idx="8851">
                        <c:v>14595.7265625</c:v>
                      </c:pt>
                      <c:pt idx="8852">
                        <c:v>14756.93359375</c:v>
                      </c:pt>
                      <c:pt idx="8853">
                        <c:v>14318.546875</c:v>
                      </c:pt>
                      <c:pt idx="8854">
                        <c:v>11462.875</c:v>
                      </c:pt>
                      <c:pt idx="8855">
                        <c:v>10147</c:v>
                      </c:pt>
                      <c:pt idx="8856">
                        <c:v>9772.7578125</c:v>
                      </c:pt>
                      <c:pt idx="8857">
                        <c:v>13052.0546875</c:v>
                      </c:pt>
                      <c:pt idx="8858">
                        <c:v>14710.0390625</c:v>
                      </c:pt>
                      <c:pt idx="8859">
                        <c:v>11054.203125</c:v>
                      </c:pt>
                      <c:pt idx="8860">
                        <c:v>10051.4296875</c:v>
                      </c:pt>
                      <c:pt idx="8861">
                        <c:v>14951.1484375</c:v>
                      </c:pt>
                      <c:pt idx="8862">
                        <c:v>13162.703125</c:v>
                      </c:pt>
                      <c:pt idx="8863">
                        <c:v>13346.15625</c:v>
                      </c:pt>
                      <c:pt idx="8864">
                        <c:v>14617.71484375</c:v>
                      </c:pt>
                      <c:pt idx="8865">
                        <c:v>10534.0703125</c:v>
                      </c:pt>
                      <c:pt idx="8866">
                        <c:v>7762.90234375</c:v>
                      </c:pt>
                      <c:pt idx="8867">
                        <c:v>4206.62109375</c:v>
                      </c:pt>
                      <c:pt idx="8868">
                        <c:v>10672.60546875</c:v>
                      </c:pt>
                      <c:pt idx="8869">
                        <c:v>10992.7890625</c:v>
                      </c:pt>
                      <c:pt idx="8870">
                        <c:v>10445.16796875</c:v>
                      </c:pt>
                      <c:pt idx="8871">
                        <c:v>11192.0703125</c:v>
                      </c:pt>
                      <c:pt idx="8872">
                        <c:v>10330.6875</c:v>
                      </c:pt>
                      <c:pt idx="8873">
                        <c:v>9423.234375</c:v>
                      </c:pt>
                      <c:pt idx="8874">
                        <c:v>9464.9296875</c:v>
                      </c:pt>
                      <c:pt idx="8875">
                        <c:v>8379.046875</c:v>
                      </c:pt>
                      <c:pt idx="8876">
                        <c:v>6233.765625</c:v>
                      </c:pt>
                      <c:pt idx="8877">
                        <c:v>10119.234375</c:v>
                      </c:pt>
                      <c:pt idx="8878">
                        <c:v>8953.96875</c:v>
                      </c:pt>
                      <c:pt idx="8879">
                        <c:v>8957.8046875</c:v>
                      </c:pt>
                      <c:pt idx="8880">
                        <c:v>12749.109375</c:v>
                      </c:pt>
                      <c:pt idx="8881">
                        <c:v>13143.79296875</c:v>
                      </c:pt>
                      <c:pt idx="8882">
                        <c:v>12696.3828125</c:v>
                      </c:pt>
                      <c:pt idx="8883">
                        <c:v>12261.09765625</c:v>
                      </c:pt>
                      <c:pt idx="8884">
                        <c:v>11450.78515625</c:v>
                      </c:pt>
                      <c:pt idx="8885">
                        <c:v>11487.15625</c:v>
                      </c:pt>
                      <c:pt idx="8886">
                        <c:v>13256.76171875</c:v>
                      </c:pt>
                      <c:pt idx="8887">
                        <c:v>13076.140625</c:v>
                      </c:pt>
                      <c:pt idx="8888">
                        <c:v>12020.86328125</c:v>
                      </c:pt>
                      <c:pt idx="8889">
                        <c:v>11633.7890625</c:v>
                      </c:pt>
                      <c:pt idx="8890">
                        <c:v>11537.95703125</c:v>
                      </c:pt>
                      <c:pt idx="8891">
                        <c:v>12583.67578125</c:v>
                      </c:pt>
                      <c:pt idx="8892">
                        <c:v>12249.51953125</c:v>
                      </c:pt>
                      <c:pt idx="8893">
                        <c:v>11544.9609375</c:v>
                      </c:pt>
                      <c:pt idx="8894">
                        <c:v>12655.5234375</c:v>
                      </c:pt>
                      <c:pt idx="8895">
                        <c:v>10728.3125</c:v>
                      </c:pt>
                      <c:pt idx="8896">
                        <c:v>9957.6484375</c:v>
                      </c:pt>
                      <c:pt idx="8897">
                        <c:v>10440.66796875</c:v>
                      </c:pt>
                      <c:pt idx="8898">
                        <c:v>11435.4453125</c:v>
                      </c:pt>
                      <c:pt idx="8899">
                        <c:v>10506.6796875</c:v>
                      </c:pt>
                      <c:pt idx="8900">
                        <c:v>10482.21875</c:v>
                      </c:pt>
                      <c:pt idx="8901">
                        <c:v>11033.22265625</c:v>
                      </c:pt>
                      <c:pt idx="8902">
                        <c:v>11105.26171875</c:v>
                      </c:pt>
                      <c:pt idx="8903">
                        <c:v>8644.6484375</c:v>
                      </c:pt>
                      <c:pt idx="8904">
                        <c:v>7664.515625</c:v>
                      </c:pt>
                      <c:pt idx="8905">
                        <c:v>11089.3203125</c:v>
                      </c:pt>
                      <c:pt idx="8906">
                        <c:v>8752.0625</c:v>
                      </c:pt>
                      <c:pt idx="8907">
                        <c:v>9099.86328125</c:v>
                      </c:pt>
                      <c:pt idx="8908">
                        <c:v>11399.828125</c:v>
                      </c:pt>
                      <c:pt idx="8909">
                        <c:v>10855.546875</c:v>
                      </c:pt>
                      <c:pt idx="8910">
                        <c:v>10567.07421875</c:v>
                      </c:pt>
                      <c:pt idx="8911">
                        <c:v>9799.98046875</c:v>
                      </c:pt>
                      <c:pt idx="8912">
                        <c:v>9354.52734375</c:v>
                      </c:pt>
                      <c:pt idx="8913">
                        <c:v>8855.765625</c:v>
                      </c:pt>
                      <c:pt idx="8914">
                        <c:v>12428.21484375</c:v>
                      </c:pt>
                      <c:pt idx="8915">
                        <c:v>14533.1328125</c:v>
                      </c:pt>
                      <c:pt idx="8916">
                        <c:v>14443.63671875</c:v>
                      </c:pt>
                      <c:pt idx="8917">
                        <c:v>13963.97265625</c:v>
                      </c:pt>
                      <c:pt idx="8918">
                        <c:v>14275.4609375</c:v>
                      </c:pt>
                      <c:pt idx="8919">
                        <c:v>13642.26953125</c:v>
                      </c:pt>
                      <c:pt idx="8920">
                        <c:v>12388.60546875</c:v>
                      </c:pt>
                      <c:pt idx="8921">
                        <c:v>13126.59375</c:v>
                      </c:pt>
                      <c:pt idx="8922">
                        <c:v>13578.46484375</c:v>
                      </c:pt>
                      <c:pt idx="8923">
                        <c:v>13941.203125</c:v>
                      </c:pt>
                      <c:pt idx="8924">
                        <c:v>14654.046875</c:v>
                      </c:pt>
                      <c:pt idx="8925">
                        <c:v>11784.69921875</c:v>
                      </c:pt>
                      <c:pt idx="8926">
                        <c:v>11381.203125</c:v>
                      </c:pt>
                      <c:pt idx="8927">
                        <c:v>11818.90234375</c:v>
                      </c:pt>
                      <c:pt idx="8928">
                        <c:v>12076.53515625</c:v>
                      </c:pt>
                      <c:pt idx="8929">
                        <c:v>10327.34375</c:v>
                      </c:pt>
                      <c:pt idx="8930">
                        <c:v>9668.421875</c:v>
                      </c:pt>
                      <c:pt idx="8931">
                        <c:v>12399.6796875</c:v>
                      </c:pt>
                      <c:pt idx="8932">
                        <c:v>9876.8671875</c:v>
                      </c:pt>
                      <c:pt idx="8933">
                        <c:v>9442.3515625</c:v>
                      </c:pt>
                      <c:pt idx="8934">
                        <c:v>11944.6484375</c:v>
                      </c:pt>
                      <c:pt idx="8935">
                        <c:v>12031.734375</c:v>
                      </c:pt>
                      <c:pt idx="8936">
                        <c:v>13021.7578125</c:v>
                      </c:pt>
                      <c:pt idx="8937">
                        <c:v>12991.28125</c:v>
                      </c:pt>
                      <c:pt idx="8938">
                        <c:v>12183.73046875</c:v>
                      </c:pt>
                      <c:pt idx="8939">
                        <c:v>11523.03125</c:v>
                      </c:pt>
                      <c:pt idx="8940">
                        <c:v>13207.94140625</c:v>
                      </c:pt>
                      <c:pt idx="8941">
                        <c:v>11813.48828125</c:v>
                      </c:pt>
                      <c:pt idx="8942">
                        <c:v>12522.828125</c:v>
                      </c:pt>
                      <c:pt idx="8943">
                        <c:v>13449.57421875</c:v>
                      </c:pt>
                      <c:pt idx="8944">
                        <c:v>11281.1484375</c:v>
                      </c:pt>
                      <c:pt idx="8945">
                        <c:v>8403.45703125</c:v>
                      </c:pt>
                      <c:pt idx="8946">
                        <c:v>8604.62890625</c:v>
                      </c:pt>
                      <c:pt idx="8947">
                        <c:v>7962.37109375</c:v>
                      </c:pt>
                      <c:pt idx="8948">
                        <c:v>8406.09765625</c:v>
                      </c:pt>
                      <c:pt idx="8949">
                        <c:v>11632.9140625</c:v>
                      </c:pt>
                      <c:pt idx="8950">
                        <c:v>11260.8046875</c:v>
                      </c:pt>
                      <c:pt idx="8951">
                        <c:v>13007.98828125</c:v>
                      </c:pt>
                      <c:pt idx="8952">
                        <c:v>13531.421875</c:v>
                      </c:pt>
                      <c:pt idx="8953">
                        <c:v>12305.875</c:v>
                      </c:pt>
                      <c:pt idx="8954">
                        <c:v>9313.50390625</c:v>
                      </c:pt>
                      <c:pt idx="8955">
                        <c:v>17061.66796875</c:v>
                      </c:pt>
                      <c:pt idx="8956">
                        <c:v>15899.359375</c:v>
                      </c:pt>
                      <c:pt idx="8957">
                        <c:v>15993.796875</c:v>
                      </c:pt>
                      <c:pt idx="8958">
                        <c:v>16109.578125</c:v>
                      </c:pt>
                      <c:pt idx="8959">
                        <c:v>15691.91796875</c:v>
                      </c:pt>
                      <c:pt idx="8960">
                        <c:v>15343.27734375</c:v>
                      </c:pt>
                      <c:pt idx="8961">
                        <c:v>14325.96484375</c:v>
                      </c:pt>
                      <c:pt idx="8962">
                        <c:v>17030.58984375</c:v>
                      </c:pt>
                      <c:pt idx="8963">
                        <c:v>16848.24609375</c:v>
                      </c:pt>
                      <c:pt idx="8964">
                        <c:v>14654.078125</c:v>
                      </c:pt>
                      <c:pt idx="8965">
                        <c:v>13836</c:v>
                      </c:pt>
                      <c:pt idx="8966">
                        <c:v>12724.15234375</c:v>
                      </c:pt>
                      <c:pt idx="8967">
                        <c:v>12410.46484375</c:v>
                      </c:pt>
                      <c:pt idx="8968">
                        <c:v>13340.94140625</c:v>
                      </c:pt>
                      <c:pt idx="8969">
                        <c:v>15473.60546875</c:v>
                      </c:pt>
                      <c:pt idx="8970">
                        <c:v>15288.41796875</c:v>
                      </c:pt>
                      <c:pt idx="8971">
                        <c:v>15086.22265625</c:v>
                      </c:pt>
                      <c:pt idx="8972">
                        <c:v>15368.90625</c:v>
                      </c:pt>
                      <c:pt idx="8973">
                        <c:v>15314.24609375</c:v>
                      </c:pt>
                      <c:pt idx="8974">
                        <c:v>14923.8046875</c:v>
                      </c:pt>
                      <c:pt idx="8975">
                        <c:v>13604.4921875</c:v>
                      </c:pt>
                      <c:pt idx="8976">
                        <c:v>11666.24609375</c:v>
                      </c:pt>
                      <c:pt idx="8977">
                        <c:v>11149.22265625</c:v>
                      </c:pt>
                      <c:pt idx="8978">
                        <c:v>12204.8125</c:v>
                      </c:pt>
                      <c:pt idx="8979">
                        <c:v>14380.83984375</c:v>
                      </c:pt>
                      <c:pt idx="8980">
                        <c:v>14117.98828125</c:v>
                      </c:pt>
                      <c:pt idx="8981">
                        <c:v>14316.0703125</c:v>
                      </c:pt>
                      <c:pt idx="8982">
                        <c:v>14490.0078125</c:v>
                      </c:pt>
                      <c:pt idx="8983">
                        <c:v>14907.12890625</c:v>
                      </c:pt>
                      <c:pt idx="8984">
                        <c:v>14712.640625</c:v>
                      </c:pt>
                      <c:pt idx="8985">
                        <c:v>16007.02734375</c:v>
                      </c:pt>
                      <c:pt idx="8986">
                        <c:v>16541.1484375</c:v>
                      </c:pt>
                      <c:pt idx="8987">
                        <c:v>16293.49609375</c:v>
                      </c:pt>
                      <c:pt idx="8988">
                        <c:v>16514.91015625</c:v>
                      </c:pt>
                      <c:pt idx="8989">
                        <c:v>16339.3125</c:v>
                      </c:pt>
                      <c:pt idx="8990">
                        <c:v>14856.35546875</c:v>
                      </c:pt>
                      <c:pt idx="8991">
                        <c:v>16451.8046875</c:v>
                      </c:pt>
                      <c:pt idx="8992">
                        <c:v>15395.296875</c:v>
                      </c:pt>
                      <c:pt idx="8993">
                        <c:v>16622.5859375</c:v>
                      </c:pt>
                      <c:pt idx="8994">
                        <c:v>14914.68359375</c:v>
                      </c:pt>
                      <c:pt idx="8995">
                        <c:v>14493.18359375</c:v>
                      </c:pt>
                      <c:pt idx="8996">
                        <c:v>16475.01171875</c:v>
                      </c:pt>
                      <c:pt idx="8997">
                        <c:v>14490.51953125</c:v>
                      </c:pt>
                      <c:pt idx="8998">
                        <c:v>14404.91796875</c:v>
                      </c:pt>
                      <c:pt idx="8999">
                        <c:v>16477.9765625</c:v>
                      </c:pt>
                      <c:pt idx="9000">
                        <c:v>14697.625</c:v>
                      </c:pt>
                      <c:pt idx="9001">
                        <c:v>14660.99609375</c:v>
                      </c:pt>
                      <c:pt idx="9002">
                        <c:v>14172.74609375</c:v>
                      </c:pt>
                      <c:pt idx="9003">
                        <c:v>9234.15625</c:v>
                      </c:pt>
                      <c:pt idx="9004">
                        <c:v>9771.828125</c:v>
                      </c:pt>
                      <c:pt idx="9005">
                        <c:v>11259.4609375</c:v>
                      </c:pt>
                      <c:pt idx="9006">
                        <c:v>13850.30859375</c:v>
                      </c:pt>
                      <c:pt idx="9007">
                        <c:v>12652.86328125</c:v>
                      </c:pt>
                      <c:pt idx="9008">
                        <c:v>12553.765625</c:v>
                      </c:pt>
                      <c:pt idx="9009">
                        <c:v>13191.4140625</c:v>
                      </c:pt>
                      <c:pt idx="9010">
                        <c:v>12760.59765625</c:v>
                      </c:pt>
                      <c:pt idx="9011">
                        <c:v>13562.02734375</c:v>
                      </c:pt>
                      <c:pt idx="9012">
                        <c:v>12382.05078125</c:v>
                      </c:pt>
                      <c:pt idx="9013">
                        <c:v>9434.84765625</c:v>
                      </c:pt>
                      <c:pt idx="9014">
                        <c:v>8117.86328125</c:v>
                      </c:pt>
                      <c:pt idx="9015">
                        <c:v>15599.8125</c:v>
                      </c:pt>
                      <c:pt idx="9016">
                        <c:v>15701.66796875</c:v>
                      </c:pt>
                      <c:pt idx="9017">
                        <c:v>15406.1640625</c:v>
                      </c:pt>
                      <c:pt idx="9018">
                        <c:v>14268.44921875</c:v>
                      </c:pt>
                      <c:pt idx="9019">
                        <c:v>15252.96484375</c:v>
                      </c:pt>
                      <c:pt idx="9020">
                        <c:v>14483.640625</c:v>
                      </c:pt>
                      <c:pt idx="9021">
                        <c:v>13860.84375</c:v>
                      </c:pt>
                      <c:pt idx="9022">
                        <c:v>12857.59375</c:v>
                      </c:pt>
                      <c:pt idx="9023">
                        <c:v>13726.3984375</c:v>
                      </c:pt>
                      <c:pt idx="9024">
                        <c:v>15745.4453125</c:v>
                      </c:pt>
                      <c:pt idx="9025">
                        <c:v>13806.9921875</c:v>
                      </c:pt>
                      <c:pt idx="9026">
                        <c:v>13425.046875</c:v>
                      </c:pt>
                      <c:pt idx="9027">
                        <c:v>15762.65625</c:v>
                      </c:pt>
                      <c:pt idx="9028">
                        <c:v>14674.84765625</c:v>
                      </c:pt>
                      <c:pt idx="9029">
                        <c:v>16080.359375</c:v>
                      </c:pt>
                      <c:pt idx="9030">
                        <c:v>14491.26171875</c:v>
                      </c:pt>
                      <c:pt idx="9031">
                        <c:v>15124.33984375</c:v>
                      </c:pt>
                      <c:pt idx="9032">
                        <c:v>14254.76953125</c:v>
                      </c:pt>
                      <c:pt idx="9033">
                        <c:v>14770.14453125</c:v>
                      </c:pt>
                      <c:pt idx="9034">
                        <c:v>15452.33984375</c:v>
                      </c:pt>
                      <c:pt idx="9035">
                        <c:v>15335.73046875</c:v>
                      </c:pt>
                      <c:pt idx="9036">
                        <c:v>15020.6640625</c:v>
                      </c:pt>
                      <c:pt idx="9037">
                        <c:v>15622.83203125</c:v>
                      </c:pt>
                      <c:pt idx="9038">
                        <c:v>14419.7734375</c:v>
                      </c:pt>
                      <c:pt idx="9039">
                        <c:v>14707.7265625</c:v>
                      </c:pt>
                      <c:pt idx="9040">
                        <c:v>15048.1953125</c:v>
                      </c:pt>
                      <c:pt idx="9041">
                        <c:v>15034.09375</c:v>
                      </c:pt>
                      <c:pt idx="9042">
                        <c:v>15625.04296875</c:v>
                      </c:pt>
                      <c:pt idx="9043">
                        <c:v>14278.68359375</c:v>
                      </c:pt>
                      <c:pt idx="9044">
                        <c:v>15359.828125</c:v>
                      </c:pt>
                      <c:pt idx="9045">
                        <c:v>12328.48046875</c:v>
                      </c:pt>
                      <c:pt idx="9046">
                        <c:v>12069.375</c:v>
                      </c:pt>
                      <c:pt idx="9047">
                        <c:v>11675.48046875</c:v>
                      </c:pt>
                      <c:pt idx="9048">
                        <c:v>11499.08203125</c:v>
                      </c:pt>
                      <c:pt idx="9049">
                        <c:v>12029.59765625</c:v>
                      </c:pt>
                      <c:pt idx="9050">
                        <c:v>12179.26171875</c:v>
                      </c:pt>
                      <c:pt idx="9051">
                        <c:v>11345.421875</c:v>
                      </c:pt>
                      <c:pt idx="9052">
                        <c:v>12144.71875</c:v>
                      </c:pt>
                      <c:pt idx="9053">
                        <c:v>10822.03515625</c:v>
                      </c:pt>
                      <c:pt idx="9054">
                        <c:v>12032.52734375</c:v>
                      </c:pt>
                      <c:pt idx="9055">
                        <c:v>12323.75</c:v>
                      </c:pt>
                      <c:pt idx="9056">
                        <c:v>9802.078125</c:v>
                      </c:pt>
                      <c:pt idx="9057">
                        <c:v>10049.94140625</c:v>
                      </c:pt>
                      <c:pt idx="9058">
                        <c:v>10505.2109375</c:v>
                      </c:pt>
                      <c:pt idx="9059">
                        <c:v>10626.51953125</c:v>
                      </c:pt>
                      <c:pt idx="9060">
                        <c:v>11548.8125</c:v>
                      </c:pt>
                      <c:pt idx="9061">
                        <c:v>11949.93359375</c:v>
                      </c:pt>
                      <c:pt idx="9062">
                        <c:v>11999.9375</c:v>
                      </c:pt>
                      <c:pt idx="9063">
                        <c:v>11762.0625</c:v>
                      </c:pt>
                      <c:pt idx="9064">
                        <c:v>11867.08203125</c:v>
                      </c:pt>
                      <c:pt idx="9065">
                        <c:v>10625.609375</c:v>
                      </c:pt>
                      <c:pt idx="9066">
                        <c:v>10488.81640625</c:v>
                      </c:pt>
                      <c:pt idx="9067">
                        <c:v>11352.00390625</c:v>
                      </c:pt>
                      <c:pt idx="9068">
                        <c:v>11169.92578125</c:v>
                      </c:pt>
                      <c:pt idx="9069">
                        <c:v>10458.23828125</c:v>
                      </c:pt>
                      <c:pt idx="9070">
                        <c:v>11008.86328125</c:v>
                      </c:pt>
                      <c:pt idx="9071">
                        <c:v>10691.24609375</c:v>
                      </c:pt>
                      <c:pt idx="9072">
                        <c:v>11995.0234375</c:v>
                      </c:pt>
                      <c:pt idx="9073">
                        <c:v>11251.2265625</c:v>
                      </c:pt>
                      <c:pt idx="9074">
                        <c:v>11449.43359375</c:v>
                      </c:pt>
                      <c:pt idx="9075">
                        <c:v>15296.48828125</c:v>
                      </c:pt>
                      <c:pt idx="9076">
                        <c:v>14414.62890625</c:v>
                      </c:pt>
                      <c:pt idx="9077">
                        <c:v>13954.05078125</c:v>
                      </c:pt>
                      <c:pt idx="9078">
                        <c:v>14759.2109375</c:v>
                      </c:pt>
                      <c:pt idx="9079">
                        <c:v>15043.4375</c:v>
                      </c:pt>
                      <c:pt idx="9080">
                        <c:v>12661.6640625</c:v>
                      </c:pt>
                      <c:pt idx="9081">
                        <c:v>10604.69921875</c:v>
                      </c:pt>
                      <c:pt idx="9082">
                        <c:v>9555.87109375</c:v>
                      </c:pt>
                      <c:pt idx="9083">
                        <c:v>13003.62890625</c:v>
                      </c:pt>
                      <c:pt idx="9084">
                        <c:v>14000.171875</c:v>
                      </c:pt>
                      <c:pt idx="9085">
                        <c:v>12253.26953125</c:v>
                      </c:pt>
                      <c:pt idx="9086">
                        <c:v>11517.3359375</c:v>
                      </c:pt>
                      <c:pt idx="9087">
                        <c:v>13035.4296875</c:v>
                      </c:pt>
                      <c:pt idx="9088">
                        <c:v>15542.6640625</c:v>
                      </c:pt>
                      <c:pt idx="9089">
                        <c:v>14284.90625</c:v>
                      </c:pt>
                      <c:pt idx="9090">
                        <c:v>10747.265625</c:v>
                      </c:pt>
                      <c:pt idx="9091">
                        <c:v>9400.98828125</c:v>
                      </c:pt>
                      <c:pt idx="9092">
                        <c:v>8120.21484375</c:v>
                      </c:pt>
                      <c:pt idx="9093">
                        <c:v>8508.40234375</c:v>
                      </c:pt>
                      <c:pt idx="9094">
                        <c:v>9924.453125</c:v>
                      </c:pt>
                      <c:pt idx="9095">
                        <c:v>10066.13671875</c:v>
                      </c:pt>
                      <c:pt idx="9096">
                        <c:v>10318.48828125</c:v>
                      </c:pt>
                      <c:pt idx="9097">
                        <c:v>10903.09765625</c:v>
                      </c:pt>
                      <c:pt idx="9098">
                        <c:v>10690</c:v>
                      </c:pt>
                      <c:pt idx="9099">
                        <c:v>10690.4453125</c:v>
                      </c:pt>
                      <c:pt idx="9100">
                        <c:v>10588.671875</c:v>
                      </c:pt>
                      <c:pt idx="9101">
                        <c:v>9407.44921875</c:v>
                      </c:pt>
                      <c:pt idx="9102">
                        <c:v>9728.89453125</c:v>
                      </c:pt>
                      <c:pt idx="9103">
                        <c:v>8241.8046875</c:v>
                      </c:pt>
                      <c:pt idx="9104">
                        <c:v>8984.00390625</c:v>
                      </c:pt>
                      <c:pt idx="9105">
                        <c:v>11606.08984375</c:v>
                      </c:pt>
                      <c:pt idx="9106">
                        <c:v>11968.203125</c:v>
                      </c:pt>
                      <c:pt idx="9107">
                        <c:v>9355.296875</c:v>
                      </c:pt>
                      <c:pt idx="9108">
                        <c:v>7538.0703125</c:v>
                      </c:pt>
                      <c:pt idx="9109">
                        <c:v>7481.22265625</c:v>
                      </c:pt>
                      <c:pt idx="9110">
                        <c:v>11012.953125</c:v>
                      </c:pt>
                      <c:pt idx="9111">
                        <c:v>11567.3828125</c:v>
                      </c:pt>
                      <c:pt idx="9112">
                        <c:v>9760.02734375</c:v>
                      </c:pt>
                      <c:pt idx="9113">
                        <c:v>8796.9140625</c:v>
                      </c:pt>
                      <c:pt idx="9114">
                        <c:v>9243.41796875</c:v>
                      </c:pt>
                      <c:pt idx="9115">
                        <c:v>11227.02734375</c:v>
                      </c:pt>
                      <c:pt idx="9116">
                        <c:v>11667.2109375</c:v>
                      </c:pt>
                      <c:pt idx="9117">
                        <c:v>12476.1328125</c:v>
                      </c:pt>
                      <c:pt idx="9118">
                        <c:v>8448.29296875</c:v>
                      </c:pt>
                      <c:pt idx="9119">
                        <c:v>10108.5859375</c:v>
                      </c:pt>
                      <c:pt idx="9120">
                        <c:v>10576.7890625</c:v>
                      </c:pt>
                      <c:pt idx="9121">
                        <c:v>9771.04296875</c:v>
                      </c:pt>
                      <c:pt idx="9122">
                        <c:v>10032.9296875</c:v>
                      </c:pt>
                      <c:pt idx="9123">
                        <c:v>8567.3828125</c:v>
                      </c:pt>
                      <c:pt idx="9124">
                        <c:v>8370.515625</c:v>
                      </c:pt>
                      <c:pt idx="9125">
                        <c:v>9808.80078125</c:v>
                      </c:pt>
                      <c:pt idx="9126">
                        <c:v>8172.7265625</c:v>
                      </c:pt>
                      <c:pt idx="9127">
                        <c:v>6824.76953125</c:v>
                      </c:pt>
                      <c:pt idx="9128">
                        <c:v>7337.18359375</c:v>
                      </c:pt>
                      <c:pt idx="9129">
                        <c:v>9430.03125</c:v>
                      </c:pt>
                      <c:pt idx="9130">
                        <c:v>10947.62890625</c:v>
                      </c:pt>
                      <c:pt idx="9131">
                        <c:v>9568.828125</c:v>
                      </c:pt>
                      <c:pt idx="9132">
                        <c:v>10082.59765625</c:v>
                      </c:pt>
                      <c:pt idx="9133">
                        <c:v>5452.46875</c:v>
                      </c:pt>
                      <c:pt idx="9134">
                        <c:v>6995.3828125</c:v>
                      </c:pt>
                      <c:pt idx="9135">
                        <c:v>8993.984375</c:v>
                      </c:pt>
                      <c:pt idx="9136">
                        <c:v>7479.55078125</c:v>
                      </c:pt>
                      <c:pt idx="9137">
                        <c:v>9798.4375</c:v>
                      </c:pt>
                      <c:pt idx="9138">
                        <c:v>9599.80859375</c:v>
                      </c:pt>
                      <c:pt idx="9139">
                        <c:v>10363.64453125</c:v>
                      </c:pt>
                      <c:pt idx="9140">
                        <c:v>9926.7421875</c:v>
                      </c:pt>
                      <c:pt idx="9141">
                        <c:v>9312.0234375</c:v>
                      </c:pt>
                      <c:pt idx="9142">
                        <c:v>9819.48046875</c:v>
                      </c:pt>
                      <c:pt idx="9143">
                        <c:v>7277.765625</c:v>
                      </c:pt>
                      <c:pt idx="9144">
                        <c:v>5796.28515625</c:v>
                      </c:pt>
                      <c:pt idx="9145">
                        <c:v>7046.06640625</c:v>
                      </c:pt>
                      <c:pt idx="9146">
                        <c:v>9919.78125</c:v>
                      </c:pt>
                      <c:pt idx="9147">
                        <c:v>10664.5390625</c:v>
                      </c:pt>
                      <c:pt idx="9148">
                        <c:v>8674.99609375</c:v>
                      </c:pt>
                      <c:pt idx="9149">
                        <c:v>10211.4609375</c:v>
                      </c:pt>
                      <c:pt idx="9150">
                        <c:v>12504.796875</c:v>
                      </c:pt>
                      <c:pt idx="9151">
                        <c:v>10616.25</c:v>
                      </c:pt>
                      <c:pt idx="9152">
                        <c:v>9875.671875</c:v>
                      </c:pt>
                      <c:pt idx="9153">
                        <c:v>10663.875</c:v>
                      </c:pt>
                      <c:pt idx="9154">
                        <c:v>10966.953125</c:v>
                      </c:pt>
                      <c:pt idx="9155">
                        <c:v>13265.3984375</c:v>
                      </c:pt>
                      <c:pt idx="9156">
                        <c:v>13057.953125</c:v>
                      </c:pt>
                      <c:pt idx="9157">
                        <c:v>11236.21875</c:v>
                      </c:pt>
                      <c:pt idx="9158">
                        <c:v>9532.63671875</c:v>
                      </c:pt>
                      <c:pt idx="9159">
                        <c:v>7940.8515625</c:v>
                      </c:pt>
                      <c:pt idx="9160">
                        <c:v>8716.29296875</c:v>
                      </c:pt>
                      <c:pt idx="9161">
                        <c:v>11001.96484375</c:v>
                      </c:pt>
                      <c:pt idx="9162">
                        <c:v>12164.109375</c:v>
                      </c:pt>
                      <c:pt idx="9163">
                        <c:v>10896.72265625</c:v>
                      </c:pt>
                      <c:pt idx="9164">
                        <c:v>12583.9765625</c:v>
                      </c:pt>
                      <c:pt idx="9165">
                        <c:v>9823.40625</c:v>
                      </c:pt>
                      <c:pt idx="9166">
                        <c:v>9995.203125</c:v>
                      </c:pt>
                      <c:pt idx="9167">
                        <c:v>9127.3828125</c:v>
                      </c:pt>
                      <c:pt idx="9168">
                        <c:v>8918.9921875</c:v>
                      </c:pt>
                      <c:pt idx="9169">
                        <c:v>11528.84375</c:v>
                      </c:pt>
                      <c:pt idx="9170">
                        <c:v>14873.4609375</c:v>
                      </c:pt>
                      <c:pt idx="9171">
                        <c:v>14552.4453125</c:v>
                      </c:pt>
                      <c:pt idx="9172">
                        <c:v>15712.58984375</c:v>
                      </c:pt>
                      <c:pt idx="9173">
                        <c:v>14626.07421875</c:v>
                      </c:pt>
                      <c:pt idx="9174">
                        <c:v>14909.5546875</c:v>
                      </c:pt>
                      <c:pt idx="9175">
                        <c:v>15329.2578125</c:v>
                      </c:pt>
                      <c:pt idx="9176">
                        <c:v>15023.0234375</c:v>
                      </c:pt>
                      <c:pt idx="9177">
                        <c:v>16113.8359375</c:v>
                      </c:pt>
                      <c:pt idx="9178">
                        <c:v>15195.78125</c:v>
                      </c:pt>
                      <c:pt idx="9179">
                        <c:v>14245.71875</c:v>
                      </c:pt>
                      <c:pt idx="9180">
                        <c:v>14709.12109375</c:v>
                      </c:pt>
                      <c:pt idx="9181">
                        <c:v>14331.234375</c:v>
                      </c:pt>
                      <c:pt idx="9182">
                        <c:v>13869.203125</c:v>
                      </c:pt>
                      <c:pt idx="9183">
                        <c:v>9720.953125</c:v>
                      </c:pt>
                      <c:pt idx="9184">
                        <c:v>10286.48046875</c:v>
                      </c:pt>
                      <c:pt idx="9185">
                        <c:v>11645.546875</c:v>
                      </c:pt>
                      <c:pt idx="9186">
                        <c:v>14318.09765625</c:v>
                      </c:pt>
                      <c:pt idx="9187">
                        <c:v>14500.765625</c:v>
                      </c:pt>
                      <c:pt idx="9188">
                        <c:v>14097.5078125</c:v>
                      </c:pt>
                      <c:pt idx="9189">
                        <c:v>13014.05859375</c:v>
                      </c:pt>
                      <c:pt idx="9190">
                        <c:v>12561.015625</c:v>
                      </c:pt>
                      <c:pt idx="9191">
                        <c:v>13684.6015625</c:v>
                      </c:pt>
                      <c:pt idx="9192">
                        <c:v>13596.28125</c:v>
                      </c:pt>
                      <c:pt idx="9193">
                        <c:v>10725.96484375</c:v>
                      </c:pt>
                      <c:pt idx="9194">
                        <c:v>9621.26953125</c:v>
                      </c:pt>
                      <c:pt idx="9195">
                        <c:v>16838.06640625</c:v>
                      </c:pt>
                      <c:pt idx="9196">
                        <c:v>14522.9609375</c:v>
                      </c:pt>
                      <c:pt idx="9197">
                        <c:v>14433.5078125</c:v>
                      </c:pt>
                      <c:pt idx="9198">
                        <c:v>14499.83984375</c:v>
                      </c:pt>
                      <c:pt idx="9199">
                        <c:v>13967.0078125</c:v>
                      </c:pt>
                      <c:pt idx="9200">
                        <c:v>14618.703125</c:v>
                      </c:pt>
                      <c:pt idx="9201">
                        <c:v>15967.30078125</c:v>
                      </c:pt>
                      <c:pt idx="9202">
                        <c:v>16618.0703125</c:v>
                      </c:pt>
                      <c:pt idx="9203">
                        <c:v>15918.91015625</c:v>
                      </c:pt>
                      <c:pt idx="9204">
                        <c:v>15113.66796875</c:v>
                      </c:pt>
                      <c:pt idx="9205">
                        <c:v>15135.96875</c:v>
                      </c:pt>
                      <c:pt idx="9206">
                        <c:v>17234.359375</c:v>
                      </c:pt>
                      <c:pt idx="9207">
                        <c:v>17638.28125</c:v>
                      </c:pt>
                      <c:pt idx="9208">
                        <c:v>16336.5</c:v>
                      </c:pt>
                      <c:pt idx="9209">
                        <c:v>15437.85546875</c:v>
                      </c:pt>
                      <c:pt idx="9210">
                        <c:v>11231.64453125</c:v>
                      </c:pt>
                      <c:pt idx="9211">
                        <c:v>9815.05859375</c:v>
                      </c:pt>
                      <c:pt idx="9212">
                        <c:v>8213.23046875</c:v>
                      </c:pt>
                      <c:pt idx="9213">
                        <c:v>8757.61328125</c:v>
                      </c:pt>
                      <c:pt idx="9214">
                        <c:v>11025.24609375</c:v>
                      </c:pt>
                      <c:pt idx="9215">
                        <c:v>10499.61328125</c:v>
                      </c:pt>
                      <c:pt idx="9216">
                        <c:v>10376.75390625</c:v>
                      </c:pt>
                      <c:pt idx="9217">
                        <c:v>10848.1875</c:v>
                      </c:pt>
                      <c:pt idx="9218">
                        <c:v>10563.5078125</c:v>
                      </c:pt>
                      <c:pt idx="9219">
                        <c:v>8670.55078125</c:v>
                      </c:pt>
                      <c:pt idx="9220">
                        <c:v>8019.4453125</c:v>
                      </c:pt>
                      <c:pt idx="9221">
                        <c:v>9685.6953125</c:v>
                      </c:pt>
                      <c:pt idx="9222">
                        <c:v>11104.73828125</c:v>
                      </c:pt>
                      <c:pt idx="9223">
                        <c:v>7882.81640625</c:v>
                      </c:pt>
                      <c:pt idx="9224">
                        <c:v>11489.94921875</c:v>
                      </c:pt>
                      <c:pt idx="9225">
                        <c:v>7550.4375</c:v>
                      </c:pt>
                      <c:pt idx="9226">
                        <c:v>8066.8046875</c:v>
                      </c:pt>
                      <c:pt idx="9227">
                        <c:v>8707.68359375</c:v>
                      </c:pt>
                      <c:pt idx="9228">
                        <c:v>9647.25390625</c:v>
                      </c:pt>
                      <c:pt idx="9229">
                        <c:v>13098.328125</c:v>
                      </c:pt>
                      <c:pt idx="9230">
                        <c:v>14036.53515625</c:v>
                      </c:pt>
                      <c:pt idx="9231">
                        <c:v>13209.8203125</c:v>
                      </c:pt>
                      <c:pt idx="9232">
                        <c:v>12881.96484375</c:v>
                      </c:pt>
                      <c:pt idx="9233">
                        <c:v>12491.27734375</c:v>
                      </c:pt>
                      <c:pt idx="9234">
                        <c:v>13584.3046875</c:v>
                      </c:pt>
                      <c:pt idx="9235">
                        <c:v>12479.11328125</c:v>
                      </c:pt>
                      <c:pt idx="9236">
                        <c:v>13466.03125</c:v>
                      </c:pt>
                      <c:pt idx="9237">
                        <c:v>13141.72265625</c:v>
                      </c:pt>
                      <c:pt idx="9238">
                        <c:v>13210.15234375</c:v>
                      </c:pt>
                      <c:pt idx="9239">
                        <c:v>12675.24609375</c:v>
                      </c:pt>
                      <c:pt idx="9240">
                        <c:v>13732.4140625</c:v>
                      </c:pt>
                      <c:pt idx="9241">
                        <c:v>12849.11328125</c:v>
                      </c:pt>
                      <c:pt idx="9242">
                        <c:v>14284.8984375</c:v>
                      </c:pt>
                      <c:pt idx="9243">
                        <c:v>14587.15234375</c:v>
                      </c:pt>
                      <c:pt idx="9244">
                        <c:v>12884.08984375</c:v>
                      </c:pt>
                      <c:pt idx="9245">
                        <c:v>11982.453125</c:v>
                      </c:pt>
                      <c:pt idx="9246">
                        <c:v>13912.05078125</c:v>
                      </c:pt>
                      <c:pt idx="9247">
                        <c:v>12272.31640625</c:v>
                      </c:pt>
                      <c:pt idx="9248">
                        <c:v>11578.65625</c:v>
                      </c:pt>
                      <c:pt idx="9249">
                        <c:v>11778.11328125</c:v>
                      </c:pt>
                      <c:pt idx="9250">
                        <c:v>12957.83984375</c:v>
                      </c:pt>
                      <c:pt idx="9251">
                        <c:v>13421.27734375</c:v>
                      </c:pt>
                      <c:pt idx="9252">
                        <c:v>11466.34375</c:v>
                      </c:pt>
                      <c:pt idx="9253">
                        <c:v>11350.3515625</c:v>
                      </c:pt>
                      <c:pt idx="9254">
                        <c:v>13869.89453125</c:v>
                      </c:pt>
                      <c:pt idx="9255">
                        <c:v>17183.49609375</c:v>
                      </c:pt>
                      <c:pt idx="9256">
                        <c:v>16470.90625</c:v>
                      </c:pt>
                      <c:pt idx="9257">
                        <c:v>17195.296875</c:v>
                      </c:pt>
                      <c:pt idx="9258">
                        <c:v>17196.890625</c:v>
                      </c:pt>
                      <c:pt idx="9259">
                        <c:v>17066.69140625</c:v>
                      </c:pt>
                      <c:pt idx="9260">
                        <c:v>16948.83984375</c:v>
                      </c:pt>
                      <c:pt idx="9261">
                        <c:v>16940.3515625</c:v>
                      </c:pt>
                      <c:pt idx="9262">
                        <c:v>14868.51171875</c:v>
                      </c:pt>
                      <c:pt idx="9263">
                        <c:v>13711.98046875</c:v>
                      </c:pt>
                      <c:pt idx="9264">
                        <c:v>13765.1796875</c:v>
                      </c:pt>
                      <c:pt idx="9265">
                        <c:v>14822.43359375</c:v>
                      </c:pt>
                      <c:pt idx="9266">
                        <c:v>17124.32421875</c:v>
                      </c:pt>
                      <c:pt idx="9267">
                        <c:v>16998.78125</c:v>
                      </c:pt>
                      <c:pt idx="9268">
                        <c:v>16927.6796875</c:v>
                      </c:pt>
                      <c:pt idx="9269">
                        <c:v>16524.4921875</c:v>
                      </c:pt>
                      <c:pt idx="9270">
                        <c:v>14794.3515625</c:v>
                      </c:pt>
                      <c:pt idx="9271">
                        <c:v>13849.26953125</c:v>
                      </c:pt>
                      <c:pt idx="9272">
                        <c:v>13336.5703125</c:v>
                      </c:pt>
                      <c:pt idx="9273">
                        <c:v>12910.25390625</c:v>
                      </c:pt>
                      <c:pt idx="9274">
                        <c:v>11419.296875</c:v>
                      </c:pt>
                      <c:pt idx="9275">
                        <c:v>12805.48046875</c:v>
                      </c:pt>
                      <c:pt idx="9276">
                        <c:v>13811.54296875</c:v>
                      </c:pt>
                      <c:pt idx="9277">
                        <c:v>14397.13671875</c:v>
                      </c:pt>
                      <c:pt idx="9278">
                        <c:v>14107.90234375</c:v>
                      </c:pt>
                      <c:pt idx="9279">
                        <c:v>12149.1953125</c:v>
                      </c:pt>
                      <c:pt idx="9280">
                        <c:v>9924.375</c:v>
                      </c:pt>
                      <c:pt idx="9281">
                        <c:v>10185.77734375</c:v>
                      </c:pt>
                      <c:pt idx="9282">
                        <c:v>13948.16796875</c:v>
                      </c:pt>
                      <c:pt idx="9283">
                        <c:v>12811.13671875</c:v>
                      </c:pt>
                      <c:pt idx="9284">
                        <c:v>13087.03515625</c:v>
                      </c:pt>
                      <c:pt idx="9285">
                        <c:v>18700.1953125</c:v>
                      </c:pt>
                      <c:pt idx="9286">
                        <c:v>18114.765625</c:v>
                      </c:pt>
                      <c:pt idx="9287">
                        <c:v>17796.99609375</c:v>
                      </c:pt>
                      <c:pt idx="9288">
                        <c:v>18453.08984375</c:v>
                      </c:pt>
                      <c:pt idx="9289">
                        <c:v>17784.05859375</c:v>
                      </c:pt>
                      <c:pt idx="9290">
                        <c:v>16953.1328125</c:v>
                      </c:pt>
                      <c:pt idx="9291">
                        <c:v>18478.95703125</c:v>
                      </c:pt>
                      <c:pt idx="9292">
                        <c:v>17698.7734375</c:v>
                      </c:pt>
                      <c:pt idx="9293">
                        <c:v>15108.73046875</c:v>
                      </c:pt>
                      <c:pt idx="9294">
                        <c:v>14679.6015625</c:v>
                      </c:pt>
                      <c:pt idx="9295">
                        <c:v>14688.2265625</c:v>
                      </c:pt>
                      <c:pt idx="9296">
                        <c:v>16581.55859375</c:v>
                      </c:pt>
                      <c:pt idx="9297">
                        <c:v>18492.7265625</c:v>
                      </c:pt>
                      <c:pt idx="9298">
                        <c:v>17793.375</c:v>
                      </c:pt>
                      <c:pt idx="9299">
                        <c:v>17543.6640625</c:v>
                      </c:pt>
                      <c:pt idx="9300">
                        <c:v>12656.1640625</c:v>
                      </c:pt>
                      <c:pt idx="9301">
                        <c:v>12472.65625</c:v>
                      </c:pt>
                      <c:pt idx="9302">
                        <c:v>12235.43359375</c:v>
                      </c:pt>
                      <c:pt idx="9303">
                        <c:v>12064.38671875</c:v>
                      </c:pt>
                      <c:pt idx="9304">
                        <c:v>12530.12109375</c:v>
                      </c:pt>
                      <c:pt idx="9305">
                        <c:v>12592.81640625</c:v>
                      </c:pt>
                      <c:pt idx="9306">
                        <c:v>12967.7578125</c:v>
                      </c:pt>
                      <c:pt idx="9307">
                        <c:v>13053.3125</c:v>
                      </c:pt>
                      <c:pt idx="9308">
                        <c:v>12763.6015625</c:v>
                      </c:pt>
                      <c:pt idx="9309">
                        <c:v>12233.12109375</c:v>
                      </c:pt>
                      <c:pt idx="9310">
                        <c:v>11291.515625</c:v>
                      </c:pt>
                      <c:pt idx="9311">
                        <c:v>11028.75</c:v>
                      </c:pt>
                      <c:pt idx="9312">
                        <c:v>12300.6875</c:v>
                      </c:pt>
                      <c:pt idx="9313">
                        <c:v>12691.91015625</c:v>
                      </c:pt>
                      <c:pt idx="9314">
                        <c:v>13206.4921875</c:v>
                      </c:pt>
                      <c:pt idx="9315">
                        <c:v>10511.1875</c:v>
                      </c:pt>
                      <c:pt idx="9316">
                        <c:v>8927.359375</c:v>
                      </c:pt>
                      <c:pt idx="9317">
                        <c:v>8105.68359375</c:v>
                      </c:pt>
                      <c:pt idx="9318">
                        <c:v>9919.59375</c:v>
                      </c:pt>
                      <c:pt idx="9319">
                        <c:v>8143.01171875</c:v>
                      </c:pt>
                      <c:pt idx="9320">
                        <c:v>6857.796875</c:v>
                      </c:pt>
                      <c:pt idx="9321">
                        <c:v>7318.00390625</c:v>
                      </c:pt>
                      <c:pt idx="9322">
                        <c:v>9273.58984375</c:v>
                      </c:pt>
                      <c:pt idx="9323">
                        <c:v>10453.984375</c:v>
                      </c:pt>
                      <c:pt idx="9324">
                        <c:v>10704.14453125</c:v>
                      </c:pt>
                      <c:pt idx="9325">
                        <c:v>9235.6640625</c:v>
                      </c:pt>
                      <c:pt idx="9326">
                        <c:v>9662.17578125</c:v>
                      </c:pt>
                      <c:pt idx="9327">
                        <c:v>5063.9765625</c:v>
                      </c:pt>
                      <c:pt idx="9328">
                        <c:v>6511.58984375</c:v>
                      </c:pt>
                      <c:pt idx="9329">
                        <c:v>10764.640625</c:v>
                      </c:pt>
                      <c:pt idx="9330">
                        <c:v>10927.890625</c:v>
                      </c:pt>
                      <c:pt idx="9331">
                        <c:v>10450.78125</c:v>
                      </c:pt>
                      <c:pt idx="9332">
                        <c:v>10786.3828125</c:v>
                      </c:pt>
                      <c:pt idx="9333">
                        <c:v>11531.5078125</c:v>
                      </c:pt>
                      <c:pt idx="9334">
                        <c:v>14814.453125</c:v>
                      </c:pt>
                      <c:pt idx="9335">
                        <c:v>15734.890625</c:v>
                      </c:pt>
                      <c:pt idx="9336">
                        <c:v>14164.0078125</c:v>
                      </c:pt>
                      <c:pt idx="9337">
                        <c:v>13673.0859375</c:v>
                      </c:pt>
                      <c:pt idx="9338">
                        <c:v>15102.3203125</c:v>
                      </c:pt>
                      <c:pt idx="9339">
                        <c:v>16295.59375</c:v>
                      </c:pt>
                      <c:pt idx="9340">
                        <c:v>15232.55859375</c:v>
                      </c:pt>
                      <c:pt idx="9341">
                        <c:v>15015.734375</c:v>
                      </c:pt>
                      <c:pt idx="9342">
                        <c:v>15829.4453125</c:v>
                      </c:pt>
                      <c:pt idx="9343">
                        <c:v>16265.0546875</c:v>
                      </c:pt>
                      <c:pt idx="9344">
                        <c:v>15718.53125</c:v>
                      </c:pt>
                      <c:pt idx="9345">
                        <c:v>13438.8828125</c:v>
                      </c:pt>
                      <c:pt idx="9346">
                        <c:v>13940.41796875</c:v>
                      </c:pt>
                      <c:pt idx="9347">
                        <c:v>12325.8671875</c:v>
                      </c:pt>
                      <c:pt idx="9348">
                        <c:v>7802.3515625</c:v>
                      </c:pt>
                      <c:pt idx="9349">
                        <c:v>7459.5703125</c:v>
                      </c:pt>
                      <c:pt idx="9350">
                        <c:v>6828.875</c:v>
                      </c:pt>
                      <c:pt idx="9351">
                        <c:v>6590.4140625</c:v>
                      </c:pt>
                      <c:pt idx="9352">
                        <c:v>9917.53125</c:v>
                      </c:pt>
                      <c:pt idx="9353">
                        <c:v>12943.55859375</c:v>
                      </c:pt>
                      <c:pt idx="9354">
                        <c:v>13016.03515625</c:v>
                      </c:pt>
                      <c:pt idx="9355">
                        <c:v>13299.875</c:v>
                      </c:pt>
                      <c:pt idx="9356">
                        <c:v>14092.046875</c:v>
                      </c:pt>
                      <c:pt idx="9357">
                        <c:v>13888.265625</c:v>
                      </c:pt>
                      <c:pt idx="9358">
                        <c:v>14013.4375</c:v>
                      </c:pt>
                      <c:pt idx="9359">
                        <c:v>12803.6328125</c:v>
                      </c:pt>
                      <c:pt idx="9360">
                        <c:v>14254.66015625</c:v>
                      </c:pt>
                      <c:pt idx="9361">
                        <c:v>14595.2890625</c:v>
                      </c:pt>
                      <c:pt idx="9362">
                        <c:v>13239.8125</c:v>
                      </c:pt>
                      <c:pt idx="9363">
                        <c:v>12951.46484375</c:v>
                      </c:pt>
                      <c:pt idx="9364">
                        <c:v>11280.98828125</c:v>
                      </c:pt>
                      <c:pt idx="9365">
                        <c:v>8761.5</c:v>
                      </c:pt>
                      <c:pt idx="9366">
                        <c:v>8447.125</c:v>
                      </c:pt>
                      <c:pt idx="9367">
                        <c:v>10630.484375</c:v>
                      </c:pt>
                      <c:pt idx="9368">
                        <c:v>12510.05078125</c:v>
                      </c:pt>
                      <c:pt idx="9369">
                        <c:v>12511.30078125</c:v>
                      </c:pt>
                      <c:pt idx="9370">
                        <c:v>9922.37890625</c:v>
                      </c:pt>
                      <c:pt idx="9371">
                        <c:v>6903.08203125</c:v>
                      </c:pt>
                      <c:pt idx="9372">
                        <c:v>10230.703125</c:v>
                      </c:pt>
                      <c:pt idx="9373">
                        <c:v>13393.20703125</c:v>
                      </c:pt>
                      <c:pt idx="9374">
                        <c:v>12523.8828125</c:v>
                      </c:pt>
                      <c:pt idx="9375">
                        <c:v>6455.56640625</c:v>
                      </c:pt>
                      <c:pt idx="9376">
                        <c:v>4305.33984375</c:v>
                      </c:pt>
                      <c:pt idx="9377">
                        <c:v>3328.24609375</c:v>
                      </c:pt>
                      <c:pt idx="9378">
                        <c:v>4727.4375</c:v>
                      </c:pt>
                      <c:pt idx="9379">
                        <c:v>7151.22265625</c:v>
                      </c:pt>
                      <c:pt idx="9380">
                        <c:v>7830.8671875</c:v>
                      </c:pt>
                      <c:pt idx="9381">
                        <c:v>8196.6953125</c:v>
                      </c:pt>
                      <c:pt idx="9382">
                        <c:v>8307.5625</c:v>
                      </c:pt>
                      <c:pt idx="9383">
                        <c:v>7914.8203125</c:v>
                      </c:pt>
                      <c:pt idx="9384">
                        <c:v>5822.7421875</c:v>
                      </c:pt>
                      <c:pt idx="9385">
                        <c:v>3791.94921875</c:v>
                      </c:pt>
                      <c:pt idx="9386">
                        <c:v>8298.578125</c:v>
                      </c:pt>
                      <c:pt idx="9387">
                        <c:v>6761.00390625</c:v>
                      </c:pt>
                      <c:pt idx="9388">
                        <c:v>5833.421875</c:v>
                      </c:pt>
                      <c:pt idx="9389">
                        <c:v>8079.23046875</c:v>
                      </c:pt>
                      <c:pt idx="9390">
                        <c:v>11663.2421875</c:v>
                      </c:pt>
                      <c:pt idx="9391">
                        <c:v>11281.890625</c:v>
                      </c:pt>
                      <c:pt idx="9392">
                        <c:v>12085.4765625</c:v>
                      </c:pt>
                      <c:pt idx="9393">
                        <c:v>10607.65625</c:v>
                      </c:pt>
                      <c:pt idx="9394">
                        <c:v>9902.43359375</c:v>
                      </c:pt>
                      <c:pt idx="9395">
                        <c:v>9811</c:v>
                      </c:pt>
                      <c:pt idx="9396">
                        <c:v>11553.12109375</c:v>
                      </c:pt>
                      <c:pt idx="9397">
                        <c:v>10871.125</c:v>
                      </c:pt>
                      <c:pt idx="9398">
                        <c:v>11010.44921875</c:v>
                      </c:pt>
                      <c:pt idx="9399">
                        <c:v>11900.640625</c:v>
                      </c:pt>
                      <c:pt idx="9400">
                        <c:v>12317.06640625</c:v>
                      </c:pt>
                      <c:pt idx="9401">
                        <c:v>9931.40625</c:v>
                      </c:pt>
                      <c:pt idx="9402">
                        <c:v>8741.1953125</c:v>
                      </c:pt>
                      <c:pt idx="9403">
                        <c:v>9952.20703125</c:v>
                      </c:pt>
                      <c:pt idx="9404">
                        <c:v>12033.03515625</c:v>
                      </c:pt>
                      <c:pt idx="9405">
                        <c:v>10917.8671875</c:v>
                      </c:pt>
                      <c:pt idx="9406">
                        <c:v>7073.1640625</c:v>
                      </c:pt>
                      <c:pt idx="9407">
                        <c:v>11778.46484375</c:v>
                      </c:pt>
                      <c:pt idx="9408">
                        <c:v>11057.0234375</c:v>
                      </c:pt>
                      <c:pt idx="9409">
                        <c:v>11956.78515625</c:v>
                      </c:pt>
                      <c:pt idx="9410">
                        <c:v>11012.296875</c:v>
                      </c:pt>
                      <c:pt idx="9411">
                        <c:v>9431.140625</c:v>
                      </c:pt>
                      <c:pt idx="9412">
                        <c:v>9255.6484375</c:v>
                      </c:pt>
                      <c:pt idx="9413">
                        <c:v>9663.0234375</c:v>
                      </c:pt>
                      <c:pt idx="9414">
                        <c:v>9245.3046875</c:v>
                      </c:pt>
                      <c:pt idx="9415">
                        <c:v>7079.921875</c:v>
                      </c:pt>
                      <c:pt idx="9416">
                        <c:v>10719.90625</c:v>
                      </c:pt>
                      <c:pt idx="9417">
                        <c:v>8518.640625</c:v>
                      </c:pt>
                      <c:pt idx="9418">
                        <c:v>7720.96875</c:v>
                      </c:pt>
                      <c:pt idx="9419">
                        <c:v>8675.1171875</c:v>
                      </c:pt>
                      <c:pt idx="9420">
                        <c:v>16298.23046875</c:v>
                      </c:pt>
                      <c:pt idx="9421">
                        <c:v>16847.8671875</c:v>
                      </c:pt>
                      <c:pt idx="9422">
                        <c:v>17231.01953125</c:v>
                      </c:pt>
                      <c:pt idx="9423">
                        <c:v>17139.4140625</c:v>
                      </c:pt>
                      <c:pt idx="9424">
                        <c:v>17464.9453125</c:v>
                      </c:pt>
                      <c:pt idx="9425">
                        <c:v>15278.69921875</c:v>
                      </c:pt>
                      <c:pt idx="9426">
                        <c:v>16974.625</c:v>
                      </c:pt>
                      <c:pt idx="9427">
                        <c:v>17325.03125</c:v>
                      </c:pt>
                      <c:pt idx="9428">
                        <c:v>17747.2734375</c:v>
                      </c:pt>
                      <c:pt idx="9429">
                        <c:v>16965.921875</c:v>
                      </c:pt>
                      <c:pt idx="9430">
                        <c:v>17735.01953125</c:v>
                      </c:pt>
                      <c:pt idx="9431">
                        <c:v>16324.2109375</c:v>
                      </c:pt>
                      <c:pt idx="9432">
                        <c:v>15926.27734375</c:v>
                      </c:pt>
                      <c:pt idx="9433">
                        <c:v>17004.19921875</c:v>
                      </c:pt>
                      <c:pt idx="9434">
                        <c:v>17116.51171875</c:v>
                      </c:pt>
                      <c:pt idx="9435">
                        <c:v>8680.4765625</c:v>
                      </c:pt>
                      <c:pt idx="9436">
                        <c:v>8697.7421875</c:v>
                      </c:pt>
                      <c:pt idx="9437">
                        <c:v>8405.02734375</c:v>
                      </c:pt>
                      <c:pt idx="9438">
                        <c:v>7941.6484375</c:v>
                      </c:pt>
                      <c:pt idx="9439">
                        <c:v>8721.6640625</c:v>
                      </c:pt>
                      <c:pt idx="9440">
                        <c:v>8867.7265625</c:v>
                      </c:pt>
                      <c:pt idx="9441">
                        <c:v>3957.875</c:v>
                      </c:pt>
                      <c:pt idx="9442">
                        <c:v>3683.9375</c:v>
                      </c:pt>
                      <c:pt idx="9443">
                        <c:v>9251.27734375</c:v>
                      </c:pt>
                      <c:pt idx="9444">
                        <c:v>6980.52734375</c:v>
                      </c:pt>
                      <c:pt idx="9445">
                        <c:v>4550.40625</c:v>
                      </c:pt>
                      <c:pt idx="9446">
                        <c:v>5637.73828125</c:v>
                      </c:pt>
                      <c:pt idx="9447">
                        <c:v>8526.58984375</c:v>
                      </c:pt>
                      <c:pt idx="9448">
                        <c:v>8651.11328125</c:v>
                      </c:pt>
                      <c:pt idx="9449">
                        <c:v>8183.4375</c:v>
                      </c:pt>
                      <c:pt idx="9450">
                        <c:v>13042.92578125</c:v>
                      </c:pt>
                      <c:pt idx="9451">
                        <c:v>13959.51171875</c:v>
                      </c:pt>
                      <c:pt idx="9452">
                        <c:v>12952.6171875</c:v>
                      </c:pt>
                      <c:pt idx="9453">
                        <c:v>13789.78515625</c:v>
                      </c:pt>
                      <c:pt idx="9454">
                        <c:v>14150.48828125</c:v>
                      </c:pt>
                      <c:pt idx="9455">
                        <c:v>13728.8125</c:v>
                      </c:pt>
                      <c:pt idx="9456">
                        <c:v>13824.19921875</c:v>
                      </c:pt>
                      <c:pt idx="9457">
                        <c:v>14642</c:v>
                      </c:pt>
                      <c:pt idx="9458">
                        <c:v>14846.15625</c:v>
                      </c:pt>
                      <c:pt idx="9459">
                        <c:v>13151.8984375</c:v>
                      </c:pt>
                      <c:pt idx="9460">
                        <c:v>13432.92578125</c:v>
                      </c:pt>
                      <c:pt idx="9461">
                        <c:v>14307.42578125</c:v>
                      </c:pt>
                      <c:pt idx="9462">
                        <c:v>14107.52734375</c:v>
                      </c:pt>
                      <c:pt idx="9463">
                        <c:v>14231.38671875</c:v>
                      </c:pt>
                      <c:pt idx="9464">
                        <c:v>14022.1015625</c:v>
                      </c:pt>
                      <c:pt idx="9465">
                        <c:v>13841.07421875</c:v>
                      </c:pt>
                      <c:pt idx="9466">
                        <c:v>12030.07421875</c:v>
                      </c:pt>
                      <c:pt idx="9467">
                        <c:v>11146.265625</c:v>
                      </c:pt>
                      <c:pt idx="9468">
                        <c:v>9857.0625</c:v>
                      </c:pt>
                      <c:pt idx="9469">
                        <c:v>9813.5703125</c:v>
                      </c:pt>
                      <c:pt idx="9470">
                        <c:v>11492.39453125</c:v>
                      </c:pt>
                      <c:pt idx="9471">
                        <c:v>13027.0625</c:v>
                      </c:pt>
                      <c:pt idx="9472">
                        <c:v>14605.59375</c:v>
                      </c:pt>
                      <c:pt idx="9473">
                        <c:v>14636.2109375</c:v>
                      </c:pt>
                      <c:pt idx="9474">
                        <c:v>14667.01171875</c:v>
                      </c:pt>
                      <c:pt idx="9475">
                        <c:v>12715.5390625</c:v>
                      </c:pt>
                      <c:pt idx="9476">
                        <c:v>14461.71875</c:v>
                      </c:pt>
                      <c:pt idx="9477">
                        <c:v>14348.17578125</c:v>
                      </c:pt>
                      <c:pt idx="9478">
                        <c:v>14660.6953125</c:v>
                      </c:pt>
                      <c:pt idx="9479">
                        <c:v>11829.1875</c:v>
                      </c:pt>
                      <c:pt idx="9480">
                        <c:v>13190.21875</c:v>
                      </c:pt>
                      <c:pt idx="9481">
                        <c:v>11570.98046875</c:v>
                      </c:pt>
                      <c:pt idx="9482">
                        <c:v>12689.92578125</c:v>
                      </c:pt>
                      <c:pt idx="9483">
                        <c:v>13103.0078125</c:v>
                      </c:pt>
                      <c:pt idx="9484">
                        <c:v>13649.546875</c:v>
                      </c:pt>
                      <c:pt idx="9485">
                        <c:v>12733.015625</c:v>
                      </c:pt>
                      <c:pt idx="9486">
                        <c:v>12225.9609375</c:v>
                      </c:pt>
                      <c:pt idx="9487">
                        <c:v>12230.671875</c:v>
                      </c:pt>
                      <c:pt idx="9488">
                        <c:v>13337.34765625</c:v>
                      </c:pt>
                      <c:pt idx="9489">
                        <c:v>13080.13671875</c:v>
                      </c:pt>
                      <c:pt idx="9490">
                        <c:v>14027.03515625</c:v>
                      </c:pt>
                      <c:pt idx="9491">
                        <c:v>13284.46875</c:v>
                      </c:pt>
                      <c:pt idx="9492">
                        <c:v>12886.2421875</c:v>
                      </c:pt>
                      <c:pt idx="9493">
                        <c:v>13601.99609375</c:v>
                      </c:pt>
                      <c:pt idx="9494">
                        <c:v>13466.98828125</c:v>
                      </c:pt>
                      <c:pt idx="9495">
                        <c:v>12482.578125</c:v>
                      </c:pt>
                      <c:pt idx="9496">
                        <c:v>12907.75</c:v>
                      </c:pt>
                      <c:pt idx="9497">
                        <c:v>12304.92578125</c:v>
                      </c:pt>
                      <c:pt idx="9498">
                        <c:v>12299.703125</c:v>
                      </c:pt>
                      <c:pt idx="9499">
                        <c:v>10570.7578125</c:v>
                      </c:pt>
                      <c:pt idx="9500">
                        <c:v>11410.54296875</c:v>
                      </c:pt>
                      <c:pt idx="9501">
                        <c:v>13817.1171875</c:v>
                      </c:pt>
                      <c:pt idx="9502">
                        <c:v>13279.8671875</c:v>
                      </c:pt>
                      <c:pt idx="9503">
                        <c:v>13209.00390625</c:v>
                      </c:pt>
                      <c:pt idx="9504">
                        <c:v>13524.7421875</c:v>
                      </c:pt>
                      <c:pt idx="9505">
                        <c:v>14415.9453125</c:v>
                      </c:pt>
                      <c:pt idx="9506">
                        <c:v>13437.95703125</c:v>
                      </c:pt>
                      <c:pt idx="9507">
                        <c:v>11303.16015625</c:v>
                      </c:pt>
                      <c:pt idx="9508">
                        <c:v>13986.1015625</c:v>
                      </c:pt>
                      <c:pt idx="9509">
                        <c:v>13193.62109375</c:v>
                      </c:pt>
                      <c:pt idx="9510">
                        <c:v>13993.234375</c:v>
                      </c:pt>
                      <c:pt idx="9511">
                        <c:v>12432.3828125</c:v>
                      </c:pt>
                      <c:pt idx="9512">
                        <c:v>12227.69921875</c:v>
                      </c:pt>
                      <c:pt idx="9513">
                        <c:v>13733.9609375</c:v>
                      </c:pt>
                      <c:pt idx="9514">
                        <c:v>14072.8125</c:v>
                      </c:pt>
                      <c:pt idx="9515">
                        <c:v>12904.30859375</c:v>
                      </c:pt>
                      <c:pt idx="9516">
                        <c:v>11966.41796875</c:v>
                      </c:pt>
                      <c:pt idx="9517">
                        <c:v>12432.39453125</c:v>
                      </c:pt>
                      <c:pt idx="9518">
                        <c:v>10613.30078125</c:v>
                      </c:pt>
                      <c:pt idx="9519">
                        <c:v>12454.015625</c:v>
                      </c:pt>
                      <c:pt idx="9520">
                        <c:v>14276.50390625</c:v>
                      </c:pt>
                      <c:pt idx="9521">
                        <c:v>12891.734375</c:v>
                      </c:pt>
                      <c:pt idx="9522">
                        <c:v>11718.04296875</c:v>
                      </c:pt>
                      <c:pt idx="9523">
                        <c:v>12011.328125</c:v>
                      </c:pt>
                      <c:pt idx="9524">
                        <c:v>14352.3984375</c:v>
                      </c:pt>
                      <c:pt idx="9525">
                        <c:v>15265.8515625</c:v>
                      </c:pt>
                      <c:pt idx="9526">
                        <c:v>14305.515625</c:v>
                      </c:pt>
                      <c:pt idx="9527">
                        <c:v>14725.3515625</c:v>
                      </c:pt>
                      <c:pt idx="9528">
                        <c:v>15034.1875</c:v>
                      </c:pt>
                      <c:pt idx="9529">
                        <c:v>14105.66015625</c:v>
                      </c:pt>
                      <c:pt idx="9530">
                        <c:v>15288.3984375</c:v>
                      </c:pt>
                      <c:pt idx="9531">
                        <c:v>14752.93359375</c:v>
                      </c:pt>
                      <c:pt idx="9532">
                        <c:v>15496.8828125</c:v>
                      </c:pt>
                      <c:pt idx="9533">
                        <c:v>15233.921875</c:v>
                      </c:pt>
                      <c:pt idx="9534">
                        <c:v>16044.87109375</c:v>
                      </c:pt>
                      <c:pt idx="9535">
                        <c:v>14378.3046875</c:v>
                      </c:pt>
                      <c:pt idx="9536">
                        <c:v>12178.84765625</c:v>
                      </c:pt>
                      <c:pt idx="9537">
                        <c:v>12948.03515625</c:v>
                      </c:pt>
                      <c:pt idx="9538">
                        <c:v>13060.8359375</c:v>
                      </c:pt>
                      <c:pt idx="9539">
                        <c:v>14723.91796875</c:v>
                      </c:pt>
                      <c:pt idx="9540">
                        <c:v>11954.12890625</c:v>
                      </c:pt>
                      <c:pt idx="9541">
                        <c:v>11656.79296875</c:v>
                      </c:pt>
                      <c:pt idx="9542">
                        <c:v>11127.65234375</c:v>
                      </c:pt>
                      <c:pt idx="9543">
                        <c:v>10008.32421875</c:v>
                      </c:pt>
                      <c:pt idx="9544">
                        <c:v>11732.953125</c:v>
                      </c:pt>
                      <c:pt idx="9545">
                        <c:v>9524.9921875</c:v>
                      </c:pt>
                      <c:pt idx="9546">
                        <c:v>10419.34765625</c:v>
                      </c:pt>
                      <c:pt idx="9547">
                        <c:v>10985.6953125</c:v>
                      </c:pt>
                      <c:pt idx="9548">
                        <c:v>9432.3125</c:v>
                      </c:pt>
                      <c:pt idx="9549">
                        <c:v>11109.640625</c:v>
                      </c:pt>
                      <c:pt idx="9550">
                        <c:v>10139.8515625</c:v>
                      </c:pt>
                      <c:pt idx="9551">
                        <c:v>8479.07421875</c:v>
                      </c:pt>
                      <c:pt idx="9552">
                        <c:v>9353.71484375</c:v>
                      </c:pt>
                      <c:pt idx="9553">
                        <c:v>9258.3515625</c:v>
                      </c:pt>
                      <c:pt idx="9554">
                        <c:v>11074.46484375</c:v>
                      </c:pt>
                      <c:pt idx="9555">
                        <c:v>13210.76171875</c:v>
                      </c:pt>
                      <c:pt idx="9556">
                        <c:v>12777.609375</c:v>
                      </c:pt>
                      <c:pt idx="9557">
                        <c:v>10648.6171875</c:v>
                      </c:pt>
                      <c:pt idx="9558">
                        <c:v>9253.65234375</c:v>
                      </c:pt>
                      <c:pt idx="9559">
                        <c:v>8604.6796875</c:v>
                      </c:pt>
                      <c:pt idx="9560">
                        <c:v>10462.4609375</c:v>
                      </c:pt>
                      <c:pt idx="9561">
                        <c:v>13503.48046875</c:v>
                      </c:pt>
                      <c:pt idx="9562">
                        <c:v>13030.28125</c:v>
                      </c:pt>
                      <c:pt idx="9563">
                        <c:v>12545.5703125</c:v>
                      </c:pt>
                      <c:pt idx="9564">
                        <c:v>9163.91796875</c:v>
                      </c:pt>
                      <c:pt idx="9565">
                        <c:v>7182.08984375</c:v>
                      </c:pt>
                      <c:pt idx="9566">
                        <c:v>13427.171875</c:v>
                      </c:pt>
                      <c:pt idx="9567">
                        <c:v>13794.921875</c:v>
                      </c:pt>
                      <c:pt idx="9568">
                        <c:v>12461.015625</c:v>
                      </c:pt>
                      <c:pt idx="9569">
                        <c:v>10415.63671875</c:v>
                      </c:pt>
                      <c:pt idx="9570">
                        <c:v>13660.40234375</c:v>
                      </c:pt>
                      <c:pt idx="9571">
                        <c:v>13667.50390625</c:v>
                      </c:pt>
                      <c:pt idx="9572">
                        <c:v>14848.328125</c:v>
                      </c:pt>
                      <c:pt idx="9573">
                        <c:v>11936.328125</c:v>
                      </c:pt>
                      <c:pt idx="9574">
                        <c:v>10742.84765625</c:v>
                      </c:pt>
                      <c:pt idx="9575">
                        <c:v>10348.1328125</c:v>
                      </c:pt>
                      <c:pt idx="9576">
                        <c:v>11777.421875</c:v>
                      </c:pt>
                      <c:pt idx="9577">
                        <c:v>14043.12109375</c:v>
                      </c:pt>
                      <c:pt idx="9578">
                        <c:v>14042.0546875</c:v>
                      </c:pt>
                      <c:pt idx="9579">
                        <c:v>15226.1015625</c:v>
                      </c:pt>
                      <c:pt idx="9580">
                        <c:v>13357.77734375</c:v>
                      </c:pt>
                      <c:pt idx="9581">
                        <c:v>10180.7109375</c:v>
                      </c:pt>
                      <c:pt idx="9582">
                        <c:v>15049.828125</c:v>
                      </c:pt>
                      <c:pt idx="9583">
                        <c:v>13822.19140625</c:v>
                      </c:pt>
                      <c:pt idx="9584">
                        <c:v>13834.48828125</c:v>
                      </c:pt>
                      <c:pt idx="9585">
                        <c:v>11915.27734375</c:v>
                      </c:pt>
                      <c:pt idx="9586">
                        <c:v>11202.12109375</c:v>
                      </c:pt>
                      <c:pt idx="9587">
                        <c:v>11092.73828125</c:v>
                      </c:pt>
                      <c:pt idx="9588">
                        <c:v>10575.2109375</c:v>
                      </c:pt>
                      <c:pt idx="9589">
                        <c:v>13826.42578125</c:v>
                      </c:pt>
                      <c:pt idx="9590">
                        <c:v>17612.1796875</c:v>
                      </c:pt>
                      <c:pt idx="9591">
                        <c:v>17546.6484375</c:v>
                      </c:pt>
                      <c:pt idx="9592">
                        <c:v>15806.25390625</c:v>
                      </c:pt>
                      <c:pt idx="9593">
                        <c:v>16414.0625</c:v>
                      </c:pt>
                      <c:pt idx="9594">
                        <c:v>14969.671875</c:v>
                      </c:pt>
                      <c:pt idx="9595">
                        <c:v>15875.29296875</c:v>
                      </c:pt>
                      <c:pt idx="9596">
                        <c:v>16423.06640625</c:v>
                      </c:pt>
                      <c:pt idx="9597">
                        <c:v>16385.4609375</c:v>
                      </c:pt>
                      <c:pt idx="9598">
                        <c:v>17040.2734375</c:v>
                      </c:pt>
                      <c:pt idx="9599">
                        <c:v>16114.140625</c:v>
                      </c:pt>
                      <c:pt idx="9600">
                        <c:v>16746.9609375</c:v>
                      </c:pt>
                      <c:pt idx="9601">
                        <c:v>16210.0078125</c:v>
                      </c:pt>
                      <c:pt idx="9602">
                        <c:v>15819.30078125</c:v>
                      </c:pt>
                      <c:pt idx="9603">
                        <c:v>16262.98828125</c:v>
                      </c:pt>
                      <c:pt idx="9604">
                        <c:v>14729.26171875</c:v>
                      </c:pt>
                      <c:pt idx="9605">
                        <c:v>12464.72265625</c:v>
                      </c:pt>
                      <c:pt idx="9606">
                        <c:v>12084.1875</c:v>
                      </c:pt>
                      <c:pt idx="9607">
                        <c:v>15543.4375</c:v>
                      </c:pt>
                      <c:pt idx="9608">
                        <c:v>16018.83203125</c:v>
                      </c:pt>
                      <c:pt idx="9609">
                        <c:v>13875.69921875</c:v>
                      </c:pt>
                      <c:pt idx="9610">
                        <c:v>13610.6796875</c:v>
                      </c:pt>
                      <c:pt idx="9611">
                        <c:v>14898.5625</c:v>
                      </c:pt>
                      <c:pt idx="9612">
                        <c:v>16691.484375</c:v>
                      </c:pt>
                      <c:pt idx="9613">
                        <c:v>16742.7109375</c:v>
                      </c:pt>
                      <c:pt idx="9614">
                        <c:v>16342.76953125</c:v>
                      </c:pt>
                      <c:pt idx="9615">
                        <c:v>12447.2890625</c:v>
                      </c:pt>
                      <c:pt idx="9616">
                        <c:v>12027.125</c:v>
                      </c:pt>
                      <c:pt idx="9617">
                        <c:v>8627.57421875</c:v>
                      </c:pt>
                      <c:pt idx="9618">
                        <c:v>8720.0859375</c:v>
                      </c:pt>
                      <c:pt idx="9619">
                        <c:v>8534.859375</c:v>
                      </c:pt>
                      <c:pt idx="9620">
                        <c:v>10791.9453125</c:v>
                      </c:pt>
                      <c:pt idx="9621">
                        <c:v>12615.21875</c:v>
                      </c:pt>
                      <c:pt idx="9622">
                        <c:v>12621.53125</c:v>
                      </c:pt>
                      <c:pt idx="9623">
                        <c:v>12430.19921875</c:v>
                      </c:pt>
                      <c:pt idx="9624">
                        <c:v>12486.265625</c:v>
                      </c:pt>
                      <c:pt idx="9625">
                        <c:v>10234.75</c:v>
                      </c:pt>
                      <c:pt idx="9626">
                        <c:v>9981.59375</c:v>
                      </c:pt>
                      <c:pt idx="9627">
                        <c:v>10479.5546875</c:v>
                      </c:pt>
                      <c:pt idx="9628">
                        <c:v>12364.8125</c:v>
                      </c:pt>
                      <c:pt idx="9629">
                        <c:v>11077.40625</c:v>
                      </c:pt>
                      <c:pt idx="9630">
                        <c:v>9234.875</c:v>
                      </c:pt>
                      <c:pt idx="9631">
                        <c:v>7566.1484375</c:v>
                      </c:pt>
                      <c:pt idx="9632">
                        <c:v>8780.14453125</c:v>
                      </c:pt>
                      <c:pt idx="9633">
                        <c:v>9179.35546875</c:v>
                      </c:pt>
                      <c:pt idx="9634">
                        <c:v>12176.546875</c:v>
                      </c:pt>
                      <c:pt idx="9635">
                        <c:v>11828.3671875</c:v>
                      </c:pt>
                      <c:pt idx="9636">
                        <c:v>10856.1328125</c:v>
                      </c:pt>
                      <c:pt idx="9637">
                        <c:v>10805.1796875</c:v>
                      </c:pt>
                      <c:pt idx="9638">
                        <c:v>12000.9609375</c:v>
                      </c:pt>
                      <c:pt idx="9639">
                        <c:v>9716.75390625</c:v>
                      </c:pt>
                      <c:pt idx="9640">
                        <c:v>12083.140625</c:v>
                      </c:pt>
                      <c:pt idx="9641">
                        <c:v>9655.34375</c:v>
                      </c:pt>
                      <c:pt idx="9642">
                        <c:v>9167.5078125</c:v>
                      </c:pt>
                      <c:pt idx="9643">
                        <c:v>10187.26171875</c:v>
                      </c:pt>
                      <c:pt idx="9644">
                        <c:v>11094.84765625</c:v>
                      </c:pt>
                      <c:pt idx="9645">
                        <c:v>11432.7421875</c:v>
                      </c:pt>
                      <c:pt idx="9646">
                        <c:v>9007.3828125</c:v>
                      </c:pt>
                      <c:pt idx="9647">
                        <c:v>8255.7578125</c:v>
                      </c:pt>
                      <c:pt idx="9648">
                        <c:v>10877.59765625</c:v>
                      </c:pt>
                      <c:pt idx="9649">
                        <c:v>12180.33203125</c:v>
                      </c:pt>
                      <c:pt idx="9650">
                        <c:v>12824.6640625</c:v>
                      </c:pt>
                      <c:pt idx="9651">
                        <c:v>12562.35546875</c:v>
                      </c:pt>
                      <c:pt idx="9652">
                        <c:v>12746.453125</c:v>
                      </c:pt>
                      <c:pt idx="9653">
                        <c:v>11640.35546875</c:v>
                      </c:pt>
                      <c:pt idx="9654">
                        <c:v>12752.19921875</c:v>
                      </c:pt>
                      <c:pt idx="9655">
                        <c:v>10576.78125</c:v>
                      </c:pt>
                      <c:pt idx="9656">
                        <c:v>9621.15625</c:v>
                      </c:pt>
                      <c:pt idx="9657">
                        <c:v>10940.21875</c:v>
                      </c:pt>
                      <c:pt idx="9658">
                        <c:v>12841.14453125</c:v>
                      </c:pt>
                      <c:pt idx="9659">
                        <c:v>12074.9609375</c:v>
                      </c:pt>
                      <c:pt idx="9660">
                        <c:v>12985.6640625</c:v>
                      </c:pt>
                      <c:pt idx="9661">
                        <c:v>11346.24609375</c:v>
                      </c:pt>
                      <c:pt idx="9662">
                        <c:v>12131.15234375</c:v>
                      </c:pt>
                      <c:pt idx="9663">
                        <c:v>12076.21484375</c:v>
                      </c:pt>
                      <c:pt idx="9664">
                        <c:v>15053.73828125</c:v>
                      </c:pt>
                      <c:pt idx="9665">
                        <c:v>14790.484375</c:v>
                      </c:pt>
                      <c:pt idx="9666">
                        <c:v>15027.27734375</c:v>
                      </c:pt>
                      <c:pt idx="9667">
                        <c:v>14681.12890625</c:v>
                      </c:pt>
                      <c:pt idx="9668">
                        <c:v>13539.91796875</c:v>
                      </c:pt>
                      <c:pt idx="9669">
                        <c:v>13769.09375</c:v>
                      </c:pt>
                      <c:pt idx="9670">
                        <c:v>12566.703125</c:v>
                      </c:pt>
                      <c:pt idx="9671">
                        <c:v>13186.31640625</c:v>
                      </c:pt>
                      <c:pt idx="9672">
                        <c:v>14448.8046875</c:v>
                      </c:pt>
                      <c:pt idx="9673">
                        <c:v>12891.17578125</c:v>
                      </c:pt>
                      <c:pt idx="9674">
                        <c:v>14111.49609375</c:v>
                      </c:pt>
                      <c:pt idx="9675">
                        <c:v>14744.3125</c:v>
                      </c:pt>
                      <c:pt idx="9676">
                        <c:v>14351.08203125</c:v>
                      </c:pt>
                      <c:pt idx="9677">
                        <c:v>13770.1640625</c:v>
                      </c:pt>
                      <c:pt idx="9678">
                        <c:v>12062.390625</c:v>
                      </c:pt>
                      <c:pt idx="9679">
                        <c:v>13120.56640625</c:v>
                      </c:pt>
                      <c:pt idx="9680">
                        <c:v>15203.32421875</c:v>
                      </c:pt>
                      <c:pt idx="9681">
                        <c:v>15264.3359375</c:v>
                      </c:pt>
                      <c:pt idx="9682">
                        <c:v>14588.0234375</c:v>
                      </c:pt>
                      <c:pt idx="9683">
                        <c:v>13456.96875</c:v>
                      </c:pt>
                      <c:pt idx="9684">
                        <c:v>14105.48828125</c:v>
                      </c:pt>
                      <c:pt idx="9685">
                        <c:v>12307.84375</c:v>
                      </c:pt>
                      <c:pt idx="9686">
                        <c:v>9855.171875</c:v>
                      </c:pt>
                      <c:pt idx="9687">
                        <c:v>14182.05078125</c:v>
                      </c:pt>
                      <c:pt idx="9688">
                        <c:v>13579</c:v>
                      </c:pt>
                      <c:pt idx="9689">
                        <c:v>14004.3828125</c:v>
                      </c:pt>
                      <c:pt idx="9690">
                        <c:v>11744.69140625</c:v>
                      </c:pt>
                      <c:pt idx="9691">
                        <c:v>10104.5</c:v>
                      </c:pt>
                      <c:pt idx="9692">
                        <c:v>9967.640625</c:v>
                      </c:pt>
                      <c:pt idx="9693">
                        <c:v>9383.20703125</c:v>
                      </c:pt>
                      <c:pt idx="9694">
                        <c:v>9673.37890625</c:v>
                      </c:pt>
                      <c:pt idx="9695">
                        <c:v>11265.515625</c:v>
                      </c:pt>
                      <c:pt idx="9696">
                        <c:v>13279.87890625</c:v>
                      </c:pt>
                      <c:pt idx="9697">
                        <c:v>12756.98046875</c:v>
                      </c:pt>
                      <c:pt idx="9698">
                        <c:v>11803.90234375</c:v>
                      </c:pt>
                      <c:pt idx="9699">
                        <c:v>11268.23046875</c:v>
                      </c:pt>
                      <c:pt idx="9700">
                        <c:v>11351.13671875</c:v>
                      </c:pt>
                      <c:pt idx="9701">
                        <c:v>14044.328125</c:v>
                      </c:pt>
                      <c:pt idx="9702">
                        <c:v>12907.9375</c:v>
                      </c:pt>
                      <c:pt idx="9703">
                        <c:v>11840.53125</c:v>
                      </c:pt>
                      <c:pt idx="9704">
                        <c:v>11060.62890625</c:v>
                      </c:pt>
                      <c:pt idx="9705">
                        <c:v>12167.70703125</c:v>
                      </c:pt>
                      <c:pt idx="9706">
                        <c:v>10855.265625</c:v>
                      </c:pt>
                      <c:pt idx="9707">
                        <c:v>9469.47265625</c:v>
                      </c:pt>
                      <c:pt idx="9708">
                        <c:v>10362.828125</c:v>
                      </c:pt>
                      <c:pt idx="9709">
                        <c:v>11625.05859375</c:v>
                      </c:pt>
                      <c:pt idx="9710">
                        <c:v>11882.11328125</c:v>
                      </c:pt>
                      <c:pt idx="9711">
                        <c:v>11974.94140625</c:v>
                      </c:pt>
                      <c:pt idx="9712">
                        <c:v>12050.09375</c:v>
                      </c:pt>
                      <c:pt idx="9713">
                        <c:v>10920.30078125</c:v>
                      </c:pt>
                      <c:pt idx="9714">
                        <c:v>11369.1171875</c:v>
                      </c:pt>
                      <c:pt idx="9715">
                        <c:v>12117.76953125</c:v>
                      </c:pt>
                      <c:pt idx="9716">
                        <c:v>10267.58203125</c:v>
                      </c:pt>
                      <c:pt idx="9717">
                        <c:v>7543.6484375</c:v>
                      </c:pt>
                      <c:pt idx="9718">
                        <c:v>7163.578125</c:v>
                      </c:pt>
                      <c:pt idx="9719">
                        <c:v>12126.38671875</c:v>
                      </c:pt>
                      <c:pt idx="9720">
                        <c:v>13990.328125</c:v>
                      </c:pt>
                      <c:pt idx="9721">
                        <c:v>15947.19140625</c:v>
                      </c:pt>
                      <c:pt idx="9722">
                        <c:v>15956.140625</c:v>
                      </c:pt>
                      <c:pt idx="9723">
                        <c:v>16335.29296875</c:v>
                      </c:pt>
                      <c:pt idx="9724">
                        <c:v>15311.015625</c:v>
                      </c:pt>
                      <c:pt idx="9725">
                        <c:v>12304.9921875</c:v>
                      </c:pt>
                      <c:pt idx="9726">
                        <c:v>11488.94140625</c:v>
                      </c:pt>
                      <c:pt idx="9727">
                        <c:v>13217.8203125</c:v>
                      </c:pt>
                      <c:pt idx="9728">
                        <c:v>15836.62890625</c:v>
                      </c:pt>
                      <c:pt idx="9729">
                        <c:v>14293.78515625</c:v>
                      </c:pt>
                      <c:pt idx="9730">
                        <c:v>15291.61328125</c:v>
                      </c:pt>
                      <c:pt idx="9731">
                        <c:v>15735.09375</c:v>
                      </c:pt>
                      <c:pt idx="9732">
                        <c:v>15607.40625</c:v>
                      </c:pt>
                      <c:pt idx="9733">
                        <c:v>14202.72265625</c:v>
                      </c:pt>
                      <c:pt idx="9734">
                        <c:v>14675.515625</c:v>
                      </c:pt>
                      <c:pt idx="9735">
                        <c:v>17189.29296875</c:v>
                      </c:pt>
                      <c:pt idx="9736">
                        <c:v>16609.5703125</c:v>
                      </c:pt>
                      <c:pt idx="9737">
                        <c:v>15479.30078125</c:v>
                      </c:pt>
                      <c:pt idx="9738">
                        <c:v>15820.046875</c:v>
                      </c:pt>
                      <c:pt idx="9739">
                        <c:v>16879.21484375</c:v>
                      </c:pt>
                      <c:pt idx="9740">
                        <c:v>16725.16796875</c:v>
                      </c:pt>
                      <c:pt idx="9741">
                        <c:v>15731.0546875</c:v>
                      </c:pt>
                      <c:pt idx="9742">
                        <c:v>15422.32421875</c:v>
                      </c:pt>
                      <c:pt idx="9743">
                        <c:v>17191.6875</c:v>
                      </c:pt>
                      <c:pt idx="9744">
                        <c:v>16994.7109375</c:v>
                      </c:pt>
                      <c:pt idx="9745">
                        <c:v>15732.24609375</c:v>
                      </c:pt>
                      <c:pt idx="9746">
                        <c:v>14553.78125</c:v>
                      </c:pt>
                      <c:pt idx="9747">
                        <c:v>15388.703125</c:v>
                      </c:pt>
                      <c:pt idx="9748">
                        <c:v>17461.1796875</c:v>
                      </c:pt>
                      <c:pt idx="9749">
                        <c:v>15046.7421875</c:v>
                      </c:pt>
                      <c:pt idx="9750">
                        <c:v>9011.7734375</c:v>
                      </c:pt>
                      <c:pt idx="9751">
                        <c:v>8745.59375</c:v>
                      </c:pt>
                      <c:pt idx="9752">
                        <c:v>9018.57421875</c:v>
                      </c:pt>
                      <c:pt idx="9753">
                        <c:v>8228.82421875</c:v>
                      </c:pt>
                      <c:pt idx="9754">
                        <c:v>8642.0703125</c:v>
                      </c:pt>
                      <c:pt idx="9755">
                        <c:v>10447.35546875</c:v>
                      </c:pt>
                      <c:pt idx="9756">
                        <c:v>12398.5234375</c:v>
                      </c:pt>
                      <c:pt idx="9757">
                        <c:v>12099.453125</c:v>
                      </c:pt>
                      <c:pt idx="9758">
                        <c:v>12101.30078125</c:v>
                      </c:pt>
                      <c:pt idx="9759">
                        <c:v>11139.59765625</c:v>
                      </c:pt>
                      <c:pt idx="9760">
                        <c:v>10850.46875</c:v>
                      </c:pt>
                      <c:pt idx="9761">
                        <c:v>11227.0703125</c:v>
                      </c:pt>
                      <c:pt idx="9762">
                        <c:v>12150.7890625</c:v>
                      </c:pt>
                      <c:pt idx="9763">
                        <c:v>9877.84375</c:v>
                      </c:pt>
                      <c:pt idx="9764">
                        <c:v>9792.37109375</c:v>
                      </c:pt>
                      <c:pt idx="9765">
                        <c:v>12577.54296875</c:v>
                      </c:pt>
                      <c:pt idx="9766">
                        <c:v>8333.6484375</c:v>
                      </c:pt>
                      <c:pt idx="9767">
                        <c:v>13342.0625</c:v>
                      </c:pt>
                      <c:pt idx="9768">
                        <c:v>12646.76171875</c:v>
                      </c:pt>
                      <c:pt idx="9769">
                        <c:v>12271.5078125</c:v>
                      </c:pt>
                      <c:pt idx="9770">
                        <c:v>10822.828125</c:v>
                      </c:pt>
                      <c:pt idx="9771">
                        <c:v>10063.34375</c:v>
                      </c:pt>
                      <c:pt idx="9772">
                        <c:v>10247.2890625</c:v>
                      </c:pt>
                      <c:pt idx="9773">
                        <c:v>11668.3984375</c:v>
                      </c:pt>
                      <c:pt idx="9774">
                        <c:v>9741.71875</c:v>
                      </c:pt>
                      <c:pt idx="9775">
                        <c:v>12612.67578125</c:v>
                      </c:pt>
                      <c:pt idx="9776">
                        <c:v>11026.6953125</c:v>
                      </c:pt>
                      <c:pt idx="9777">
                        <c:v>9758.7734375</c:v>
                      </c:pt>
                      <c:pt idx="9778">
                        <c:v>10777.4140625</c:v>
                      </c:pt>
                      <c:pt idx="9779">
                        <c:v>13462.54296875</c:v>
                      </c:pt>
                      <c:pt idx="9780">
                        <c:v>12074.25390625</c:v>
                      </c:pt>
                      <c:pt idx="9781">
                        <c:v>11912.69921875</c:v>
                      </c:pt>
                      <c:pt idx="9782">
                        <c:v>12040.41796875</c:v>
                      </c:pt>
                      <c:pt idx="9783">
                        <c:v>11344.6953125</c:v>
                      </c:pt>
                      <c:pt idx="9784">
                        <c:v>10138.8515625</c:v>
                      </c:pt>
                      <c:pt idx="9785">
                        <c:v>9594.48046875</c:v>
                      </c:pt>
                      <c:pt idx="9786">
                        <c:v>10597.29296875</c:v>
                      </c:pt>
                      <c:pt idx="9787">
                        <c:v>11052.7890625</c:v>
                      </c:pt>
                      <c:pt idx="9788">
                        <c:v>11649.09375</c:v>
                      </c:pt>
                      <c:pt idx="9789">
                        <c:v>12304.96875</c:v>
                      </c:pt>
                      <c:pt idx="9790">
                        <c:v>12153.78515625</c:v>
                      </c:pt>
                      <c:pt idx="9791">
                        <c:v>9516.57421875</c:v>
                      </c:pt>
                      <c:pt idx="9792">
                        <c:v>6893.10546875</c:v>
                      </c:pt>
                      <c:pt idx="9793">
                        <c:v>6900.1484375</c:v>
                      </c:pt>
                      <c:pt idx="9794">
                        <c:v>11701.69921875</c:v>
                      </c:pt>
                      <c:pt idx="9795">
                        <c:v>16940.8671875</c:v>
                      </c:pt>
                      <c:pt idx="9796">
                        <c:v>16414.74609375</c:v>
                      </c:pt>
                      <c:pt idx="9797">
                        <c:v>15211.03125</c:v>
                      </c:pt>
                      <c:pt idx="9798">
                        <c:v>16292.83203125</c:v>
                      </c:pt>
                      <c:pt idx="9799">
                        <c:v>16177.17578125</c:v>
                      </c:pt>
                      <c:pt idx="9800">
                        <c:v>15696.88671875</c:v>
                      </c:pt>
                      <c:pt idx="9801">
                        <c:v>14409.2734375</c:v>
                      </c:pt>
                      <c:pt idx="9802">
                        <c:v>12779.859375</c:v>
                      </c:pt>
                      <c:pt idx="9803">
                        <c:v>14523.109375</c:v>
                      </c:pt>
                      <c:pt idx="9804">
                        <c:v>16285.63671875</c:v>
                      </c:pt>
                      <c:pt idx="9805">
                        <c:v>16402.57421875</c:v>
                      </c:pt>
                      <c:pt idx="9806">
                        <c:v>16320.91796875</c:v>
                      </c:pt>
                      <c:pt idx="9807">
                        <c:v>15921.046875</c:v>
                      </c:pt>
                      <c:pt idx="9808">
                        <c:v>16437.0234375</c:v>
                      </c:pt>
                      <c:pt idx="9809">
                        <c:v>16498.05859375</c:v>
                      </c:pt>
                      <c:pt idx="9810">
                        <c:v>14815.875</c:v>
                      </c:pt>
                      <c:pt idx="9811">
                        <c:v>14862.71875</c:v>
                      </c:pt>
                      <c:pt idx="9812">
                        <c:v>14746.58203125</c:v>
                      </c:pt>
                      <c:pt idx="9813">
                        <c:v>14474.625</c:v>
                      </c:pt>
                      <c:pt idx="9814">
                        <c:v>13990.03125</c:v>
                      </c:pt>
                      <c:pt idx="9815">
                        <c:v>12460.6796875</c:v>
                      </c:pt>
                      <c:pt idx="9816">
                        <c:v>10640.1796875</c:v>
                      </c:pt>
                      <c:pt idx="9817">
                        <c:v>9161.359375</c:v>
                      </c:pt>
                      <c:pt idx="9818">
                        <c:v>9748.57421875</c:v>
                      </c:pt>
                      <c:pt idx="9819">
                        <c:v>12099.984375</c:v>
                      </c:pt>
                      <c:pt idx="9820">
                        <c:v>11884.5</c:v>
                      </c:pt>
                      <c:pt idx="9821">
                        <c:v>13274.86328125</c:v>
                      </c:pt>
                      <c:pt idx="9822">
                        <c:v>13900.328125</c:v>
                      </c:pt>
                      <c:pt idx="9823">
                        <c:v>14558.6171875</c:v>
                      </c:pt>
                      <c:pt idx="9824">
                        <c:v>14180.77734375</c:v>
                      </c:pt>
                      <c:pt idx="9825">
                        <c:v>12293.1875</c:v>
                      </c:pt>
                      <c:pt idx="9826">
                        <c:v>14507.52734375</c:v>
                      </c:pt>
                      <c:pt idx="9827">
                        <c:v>13687.94921875</c:v>
                      </c:pt>
                      <c:pt idx="9828">
                        <c:v>13003.78515625</c:v>
                      </c:pt>
                      <c:pt idx="9829">
                        <c:v>13408.98828125</c:v>
                      </c:pt>
                      <c:pt idx="9830">
                        <c:v>11951.4921875</c:v>
                      </c:pt>
                      <c:pt idx="9831">
                        <c:v>14235.58984375</c:v>
                      </c:pt>
                      <c:pt idx="9832">
                        <c:v>13493.58203125</c:v>
                      </c:pt>
                      <c:pt idx="9833">
                        <c:v>14311.01171875</c:v>
                      </c:pt>
                      <c:pt idx="9834">
                        <c:v>11795.23046875</c:v>
                      </c:pt>
                      <c:pt idx="9835">
                        <c:v>9753.6328125</c:v>
                      </c:pt>
                      <c:pt idx="9836">
                        <c:v>9171.734375</c:v>
                      </c:pt>
                      <c:pt idx="9837">
                        <c:v>9179.3125</c:v>
                      </c:pt>
                      <c:pt idx="9838">
                        <c:v>11837.46875</c:v>
                      </c:pt>
                      <c:pt idx="9839">
                        <c:v>13627.12109375</c:v>
                      </c:pt>
                      <c:pt idx="9840">
                        <c:v>14791.3359375</c:v>
                      </c:pt>
                      <c:pt idx="9841">
                        <c:v>15092.62109375</c:v>
                      </c:pt>
                      <c:pt idx="9842">
                        <c:v>14971.66796875</c:v>
                      </c:pt>
                      <c:pt idx="9843">
                        <c:v>15341.78515625</c:v>
                      </c:pt>
                      <c:pt idx="9844">
                        <c:v>15025.515625</c:v>
                      </c:pt>
                      <c:pt idx="9845">
                        <c:v>13137.46484375</c:v>
                      </c:pt>
                      <c:pt idx="9846">
                        <c:v>13775.12890625</c:v>
                      </c:pt>
                      <c:pt idx="9847">
                        <c:v>15752.75</c:v>
                      </c:pt>
                      <c:pt idx="9848">
                        <c:v>14804.84765625</c:v>
                      </c:pt>
                      <c:pt idx="9849">
                        <c:v>15260.9609375</c:v>
                      </c:pt>
                      <c:pt idx="9850">
                        <c:v>14055.1328125</c:v>
                      </c:pt>
                      <c:pt idx="9851">
                        <c:v>14690.35546875</c:v>
                      </c:pt>
                      <c:pt idx="9852">
                        <c:v>15283.98046875</c:v>
                      </c:pt>
                      <c:pt idx="9853">
                        <c:v>12463.17578125</c:v>
                      </c:pt>
                      <c:pt idx="9854">
                        <c:v>15923.4765625</c:v>
                      </c:pt>
                      <c:pt idx="9855">
                        <c:v>15451.41015625</c:v>
                      </c:pt>
                      <c:pt idx="9856">
                        <c:v>14577.90625</c:v>
                      </c:pt>
                      <c:pt idx="9857">
                        <c:v>16073.390625</c:v>
                      </c:pt>
                      <c:pt idx="9858">
                        <c:v>15323.6953125</c:v>
                      </c:pt>
                      <c:pt idx="9859">
                        <c:v>13907.58984375</c:v>
                      </c:pt>
                      <c:pt idx="9860">
                        <c:v>14026.1640625</c:v>
                      </c:pt>
                      <c:pt idx="9861">
                        <c:v>15620.9375</c:v>
                      </c:pt>
                      <c:pt idx="9862">
                        <c:v>14748.23046875</c:v>
                      </c:pt>
                      <c:pt idx="9863">
                        <c:v>13931.19921875</c:v>
                      </c:pt>
                      <c:pt idx="9864">
                        <c:v>14024.75</c:v>
                      </c:pt>
                      <c:pt idx="9865">
                        <c:v>12865.08203125</c:v>
                      </c:pt>
                      <c:pt idx="9866">
                        <c:v>14848.5625</c:v>
                      </c:pt>
                      <c:pt idx="9867">
                        <c:v>15634.75</c:v>
                      </c:pt>
                      <c:pt idx="9868">
                        <c:v>14694.41015625</c:v>
                      </c:pt>
                      <c:pt idx="9869">
                        <c:v>14915.8203125</c:v>
                      </c:pt>
                      <c:pt idx="9870">
                        <c:v>7845.375</c:v>
                      </c:pt>
                      <c:pt idx="9871">
                        <c:v>7705.77734375</c:v>
                      </c:pt>
                      <c:pt idx="9872">
                        <c:v>9681.27734375</c:v>
                      </c:pt>
                      <c:pt idx="9873">
                        <c:v>9139.75390625</c:v>
                      </c:pt>
                      <c:pt idx="9874">
                        <c:v>8849.6640625</c:v>
                      </c:pt>
                      <c:pt idx="9875">
                        <c:v>9529.640625</c:v>
                      </c:pt>
                      <c:pt idx="9876">
                        <c:v>7062.5625</c:v>
                      </c:pt>
                      <c:pt idx="9877">
                        <c:v>9106.8359375</c:v>
                      </c:pt>
                      <c:pt idx="9878">
                        <c:v>8821.42578125</c:v>
                      </c:pt>
                      <c:pt idx="9879">
                        <c:v>7255.82421875</c:v>
                      </c:pt>
                      <c:pt idx="9880">
                        <c:v>6859.92578125</c:v>
                      </c:pt>
                      <c:pt idx="9881">
                        <c:v>7918.0546875</c:v>
                      </c:pt>
                      <c:pt idx="9882">
                        <c:v>8844.4609375</c:v>
                      </c:pt>
                      <c:pt idx="9883">
                        <c:v>8343.75</c:v>
                      </c:pt>
                      <c:pt idx="9884">
                        <c:v>6803.4921875</c:v>
                      </c:pt>
                      <c:pt idx="9885">
                        <c:v>13321.4453125</c:v>
                      </c:pt>
                      <c:pt idx="9886">
                        <c:v>12345.4453125</c:v>
                      </c:pt>
                      <c:pt idx="9887">
                        <c:v>12474.28125</c:v>
                      </c:pt>
                      <c:pt idx="9888">
                        <c:v>11537.90234375</c:v>
                      </c:pt>
                      <c:pt idx="9889">
                        <c:v>12146.078125</c:v>
                      </c:pt>
                      <c:pt idx="9890">
                        <c:v>13537.75390625</c:v>
                      </c:pt>
                      <c:pt idx="9891">
                        <c:v>15603.8125</c:v>
                      </c:pt>
                      <c:pt idx="9892">
                        <c:v>15206.921875</c:v>
                      </c:pt>
                      <c:pt idx="9893">
                        <c:v>13820.7265625</c:v>
                      </c:pt>
                      <c:pt idx="9894">
                        <c:v>13438.125</c:v>
                      </c:pt>
                      <c:pt idx="9895">
                        <c:v>13496.34375</c:v>
                      </c:pt>
                      <c:pt idx="9896">
                        <c:v>15473.4453125</c:v>
                      </c:pt>
                      <c:pt idx="9897">
                        <c:v>15230.53125</c:v>
                      </c:pt>
                      <c:pt idx="9898">
                        <c:v>13504.2109375</c:v>
                      </c:pt>
                      <c:pt idx="9899">
                        <c:v>11826.625</c:v>
                      </c:pt>
                      <c:pt idx="9900">
                        <c:v>13792</c:v>
                      </c:pt>
                      <c:pt idx="9901">
                        <c:v>14320.875</c:v>
                      </c:pt>
                      <c:pt idx="9902">
                        <c:v>14887.15625</c:v>
                      </c:pt>
                      <c:pt idx="9903">
                        <c:v>13695.859375</c:v>
                      </c:pt>
                      <c:pt idx="9904">
                        <c:v>13521.9375</c:v>
                      </c:pt>
                      <c:pt idx="9905">
                        <c:v>12307.75</c:v>
                      </c:pt>
                      <c:pt idx="9906">
                        <c:v>13728.65625</c:v>
                      </c:pt>
                      <c:pt idx="9907">
                        <c:v>12016.40625</c:v>
                      </c:pt>
                      <c:pt idx="9908">
                        <c:v>12965.6015625</c:v>
                      </c:pt>
                      <c:pt idx="9909">
                        <c:v>13310.0078125</c:v>
                      </c:pt>
                      <c:pt idx="9910">
                        <c:v>10975.734375</c:v>
                      </c:pt>
                      <c:pt idx="9911">
                        <c:v>9158.5703125</c:v>
                      </c:pt>
                      <c:pt idx="9912">
                        <c:v>10324.5234375</c:v>
                      </c:pt>
                      <c:pt idx="9913">
                        <c:v>10122.2734375</c:v>
                      </c:pt>
                      <c:pt idx="9914">
                        <c:v>11855.7890625</c:v>
                      </c:pt>
                      <c:pt idx="9915">
                        <c:v>13902.2109375</c:v>
                      </c:pt>
                      <c:pt idx="9916">
                        <c:v>12358.80078125</c:v>
                      </c:pt>
                      <c:pt idx="9917">
                        <c:v>12395.20703125</c:v>
                      </c:pt>
                      <c:pt idx="9918">
                        <c:v>10999.34765625</c:v>
                      </c:pt>
                      <c:pt idx="9919">
                        <c:v>12055.296875</c:v>
                      </c:pt>
                      <c:pt idx="9920">
                        <c:v>12992.9375</c:v>
                      </c:pt>
                      <c:pt idx="9921">
                        <c:v>11786.37109375</c:v>
                      </c:pt>
                      <c:pt idx="9922">
                        <c:v>11895.88671875</c:v>
                      </c:pt>
                      <c:pt idx="9923">
                        <c:v>10728.19921875</c:v>
                      </c:pt>
                      <c:pt idx="9924">
                        <c:v>10026.4375</c:v>
                      </c:pt>
                      <c:pt idx="9925">
                        <c:v>11915.3359375</c:v>
                      </c:pt>
                      <c:pt idx="9926">
                        <c:v>13613.64453125</c:v>
                      </c:pt>
                      <c:pt idx="9927">
                        <c:v>13043.83984375</c:v>
                      </c:pt>
                      <c:pt idx="9928">
                        <c:v>10907.06640625</c:v>
                      </c:pt>
                      <c:pt idx="9929">
                        <c:v>13121.2265625</c:v>
                      </c:pt>
                      <c:pt idx="9930">
                        <c:v>11700.1484375</c:v>
                      </c:pt>
                      <c:pt idx="9931">
                        <c:v>11291.16015625</c:v>
                      </c:pt>
                      <c:pt idx="9932">
                        <c:v>10647.3671875</c:v>
                      </c:pt>
                      <c:pt idx="9933">
                        <c:v>11027.58984375</c:v>
                      </c:pt>
                      <c:pt idx="9934">
                        <c:v>10978.69140625</c:v>
                      </c:pt>
                      <c:pt idx="9935">
                        <c:v>10823.19140625</c:v>
                      </c:pt>
                      <c:pt idx="9936">
                        <c:v>10924.96875</c:v>
                      </c:pt>
                      <c:pt idx="9937">
                        <c:v>10734.6875</c:v>
                      </c:pt>
                      <c:pt idx="9938">
                        <c:v>9130.8046875</c:v>
                      </c:pt>
                      <c:pt idx="9939">
                        <c:v>7986.39453125</c:v>
                      </c:pt>
                      <c:pt idx="9940">
                        <c:v>9596.6015625</c:v>
                      </c:pt>
                      <c:pt idx="9941">
                        <c:v>12200.1328125</c:v>
                      </c:pt>
                      <c:pt idx="9942">
                        <c:v>11241.29296875</c:v>
                      </c:pt>
                      <c:pt idx="9943">
                        <c:v>10561.3125</c:v>
                      </c:pt>
                      <c:pt idx="9944">
                        <c:v>10256.3359375</c:v>
                      </c:pt>
                      <c:pt idx="9945">
                        <c:v>13440.9140625</c:v>
                      </c:pt>
                      <c:pt idx="9946">
                        <c:v>11144.21484375</c:v>
                      </c:pt>
                      <c:pt idx="9947">
                        <c:v>12565.390625</c:v>
                      </c:pt>
                      <c:pt idx="9948">
                        <c:v>12298.76171875</c:v>
                      </c:pt>
                      <c:pt idx="9949">
                        <c:v>13009.03125</c:v>
                      </c:pt>
                      <c:pt idx="9950">
                        <c:v>13564.75390625</c:v>
                      </c:pt>
                      <c:pt idx="9951">
                        <c:v>12282.15625</c:v>
                      </c:pt>
                      <c:pt idx="9952">
                        <c:v>14298.6796875</c:v>
                      </c:pt>
                      <c:pt idx="9953">
                        <c:v>12858.1171875</c:v>
                      </c:pt>
                      <c:pt idx="9954">
                        <c:v>10892.3125</c:v>
                      </c:pt>
                      <c:pt idx="9955">
                        <c:v>12583.015625</c:v>
                      </c:pt>
                      <c:pt idx="9956">
                        <c:v>12698.328125</c:v>
                      </c:pt>
                      <c:pt idx="9957">
                        <c:v>10694.33203125</c:v>
                      </c:pt>
                      <c:pt idx="9958">
                        <c:v>12104.5390625</c:v>
                      </c:pt>
                      <c:pt idx="9959">
                        <c:v>13771.8984375</c:v>
                      </c:pt>
                      <c:pt idx="9960">
                        <c:v>10345.4609375</c:v>
                      </c:pt>
                      <c:pt idx="9961">
                        <c:v>11470.24609375</c:v>
                      </c:pt>
                      <c:pt idx="9962">
                        <c:v>12032.5546875</c:v>
                      </c:pt>
                      <c:pt idx="9963">
                        <c:v>10676.7578125</c:v>
                      </c:pt>
                      <c:pt idx="9964">
                        <c:v>10768.51953125</c:v>
                      </c:pt>
                      <c:pt idx="9965">
                        <c:v>10034.7421875</c:v>
                      </c:pt>
                      <c:pt idx="9966">
                        <c:v>8435.96875</c:v>
                      </c:pt>
                      <c:pt idx="9967">
                        <c:v>8020.578125</c:v>
                      </c:pt>
                      <c:pt idx="9968">
                        <c:v>8085.95703125</c:v>
                      </c:pt>
                      <c:pt idx="9969">
                        <c:v>9744.515625</c:v>
                      </c:pt>
                      <c:pt idx="9970">
                        <c:v>12035.25</c:v>
                      </c:pt>
                      <c:pt idx="9971">
                        <c:v>10863.421875</c:v>
                      </c:pt>
                      <c:pt idx="9972">
                        <c:v>11307.41015625</c:v>
                      </c:pt>
                      <c:pt idx="9973">
                        <c:v>7153.51171875</c:v>
                      </c:pt>
                      <c:pt idx="9974">
                        <c:v>8764.3828125</c:v>
                      </c:pt>
                      <c:pt idx="9975">
                        <c:v>12097.8046875</c:v>
                      </c:pt>
                      <c:pt idx="9976">
                        <c:v>11927.3828125</c:v>
                      </c:pt>
                      <c:pt idx="9977">
                        <c:v>13264.0859375</c:v>
                      </c:pt>
                      <c:pt idx="9978">
                        <c:v>12662.87890625</c:v>
                      </c:pt>
                      <c:pt idx="9979">
                        <c:v>10915.0234375</c:v>
                      </c:pt>
                      <c:pt idx="9980">
                        <c:v>11038.23046875</c:v>
                      </c:pt>
                      <c:pt idx="9981">
                        <c:v>13212.875</c:v>
                      </c:pt>
                      <c:pt idx="9982">
                        <c:v>11151.421875</c:v>
                      </c:pt>
                      <c:pt idx="9983">
                        <c:v>8917.26171875</c:v>
                      </c:pt>
                      <c:pt idx="9984">
                        <c:v>10897.60546875</c:v>
                      </c:pt>
                      <c:pt idx="9985">
                        <c:v>12436.87109375</c:v>
                      </c:pt>
                      <c:pt idx="9986">
                        <c:v>12797</c:v>
                      </c:pt>
                      <c:pt idx="9987">
                        <c:v>13129.69921875</c:v>
                      </c:pt>
                      <c:pt idx="9988">
                        <c:v>12890.78125</c:v>
                      </c:pt>
                      <c:pt idx="9989">
                        <c:v>13171.0234375</c:v>
                      </c:pt>
                      <c:pt idx="9990">
                        <c:v>16951.296875</c:v>
                      </c:pt>
                      <c:pt idx="9991">
                        <c:v>16991.6640625</c:v>
                      </c:pt>
                      <c:pt idx="9992">
                        <c:v>16503.046875</c:v>
                      </c:pt>
                      <c:pt idx="9993">
                        <c:v>13823.91796875</c:v>
                      </c:pt>
                      <c:pt idx="9994">
                        <c:v>13101.5703125</c:v>
                      </c:pt>
                      <c:pt idx="9995">
                        <c:v>16297.0234375</c:v>
                      </c:pt>
                      <c:pt idx="9996">
                        <c:v>17448.3359375</c:v>
                      </c:pt>
                      <c:pt idx="9997">
                        <c:v>13942.33984375</c:v>
                      </c:pt>
                      <c:pt idx="9998">
                        <c:v>13107.35546875</c:v>
                      </c:pt>
                      <c:pt idx="9999">
                        <c:v>16135.8125</c:v>
                      </c:pt>
                      <c:pt idx="10000">
                        <c:v>14607.42578125</c:v>
                      </c:pt>
                      <c:pt idx="10001">
                        <c:v>14372.6484375</c:v>
                      </c:pt>
                      <c:pt idx="10002">
                        <c:v>16166.2265625</c:v>
                      </c:pt>
                      <c:pt idx="10003">
                        <c:v>16630.33984375</c:v>
                      </c:pt>
                      <c:pt idx="10004">
                        <c:v>17333.37109375</c:v>
                      </c:pt>
                      <c:pt idx="10005">
                        <c:v>15384.890625</c:v>
                      </c:pt>
                      <c:pt idx="10006">
                        <c:v>15723.28125</c:v>
                      </c:pt>
                      <c:pt idx="10007">
                        <c:v>15778.0625</c:v>
                      </c:pt>
                      <c:pt idx="10008">
                        <c:v>16280.1953125</c:v>
                      </c:pt>
                      <c:pt idx="10009">
                        <c:v>16049.8203125</c:v>
                      </c:pt>
                      <c:pt idx="10010">
                        <c:v>15938.171875</c:v>
                      </c:pt>
                      <c:pt idx="10011">
                        <c:v>14960.5234375</c:v>
                      </c:pt>
                      <c:pt idx="10012">
                        <c:v>15475.984375</c:v>
                      </c:pt>
                      <c:pt idx="10013">
                        <c:v>14295.953125</c:v>
                      </c:pt>
                      <c:pt idx="10014">
                        <c:v>15427.98828125</c:v>
                      </c:pt>
                      <c:pt idx="10015">
                        <c:v>13178.1640625</c:v>
                      </c:pt>
                      <c:pt idx="10016">
                        <c:v>12562.17578125</c:v>
                      </c:pt>
                      <c:pt idx="10017">
                        <c:v>14446.015625</c:v>
                      </c:pt>
                      <c:pt idx="10018">
                        <c:v>14095.0234375</c:v>
                      </c:pt>
                      <c:pt idx="10019">
                        <c:v>16478.265625</c:v>
                      </c:pt>
                      <c:pt idx="10020">
                        <c:v>14279.5</c:v>
                      </c:pt>
                      <c:pt idx="10021">
                        <c:v>11769.390625</c:v>
                      </c:pt>
                      <c:pt idx="10022">
                        <c:v>11762.58984375</c:v>
                      </c:pt>
                      <c:pt idx="10023">
                        <c:v>13212.80859375</c:v>
                      </c:pt>
                      <c:pt idx="10024">
                        <c:v>13494.30859375</c:v>
                      </c:pt>
                      <c:pt idx="10025">
                        <c:v>13579.6875</c:v>
                      </c:pt>
                      <c:pt idx="10026">
                        <c:v>13647.69140625</c:v>
                      </c:pt>
                      <c:pt idx="10027">
                        <c:v>13505.75390625</c:v>
                      </c:pt>
                      <c:pt idx="10028">
                        <c:v>13758.69921875</c:v>
                      </c:pt>
                      <c:pt idx="10029">
                        <c:v>11763.4609375</c:v>
                      </c:pt>
                      <c:pt idx="10030">
                        <c:v>10553.7578125</c:v>
                      </c:pt>
                      <c:pt idx="10031">
                        <c:v>12246.7109375</c:v>
                      </c:pt>
                      <c:pt idx="10032">
                        <c:v>14034.30859375</c:v>
                      </c:pt>
                      <c:pt idx="10033">
                        <c:v>14146.88671875</c:v>
                      </c:pt>
                      <c:pt idx="10034">
                        <c:v>12928.125</c:v>
                      </c:pt>
                      <c:pt idx="10035">
                        <c:v>10964.59765625</c:v>
                      </c:pt>
                      <c:pt idx="10036">
                        <c:v>11148.41796875</c:v>
                      </c:pt>
                      <c:pt idx="10037">
                        <c:v>9877.23828125</c:v>
                      </c:pt>
                      <c:pt idx="10038">
                        <c:v>9931.953125</c:v>
                      </c:pt>
                      <c:pt idx="10039">
                        <c:v>11691.9609375</c:v>
                      </c:pt>
                      <c:pt idx="10040">
                        <c:v>10749.53515625</c:v>
                      </c:pt>
                      <c:pt idx="10041">
                        <c:v>9628.8515625</c:v>
                      </c:pt>
                      <c:pt idx="10042">
                        <c:v>9106.68359375</c:v>
                      </c:pt>
                      <c:pt idx="10043">
                        <c:v>9848.91015625</c:v>
                      </c:pt>
                      <c:pt idx="10044">
                        <c:v>11121.828125</c:v>
                      </c:pt>
                      <c:pt idx="10045">
                        <c:v>11064.4296875</c:v>
                      </c:pt>
                      <c:pt idx="10046">
                        <c:v>9746.109375</c:v>
                      </c:pt>
                      <c:pt idx="10047">
                        <c:v>9417.375</c:v>
                      </c:pt>
                      <c:pt idx="10048">
                        <c:v>11429.08203125</c:v>
                      </c:pt>
                      <c:pt idx="10049">
                        <c:v>10759.796875</c:v>
                      </c:pt>
                      <c:pt idx="10050">
                        <c:v>17076.9609375</c:v>
                      </c:pt>
                      <c:pt idx="10051">
                        <c:v>16283.9765625</c:v>
                      </c:pt>
                      <c:pt idx="10052">
                        <c:v>16721.25390625</c:v>
                      </c:pt>
                      <c:pt idx="10053">
                        <c:v>17303.15234375</c:v>
                      </c:pt>
                      <c:pt idx="10054">
                        <c:v>17164.2421875</c:v>
                      </c:pt>
                      <c:pt idx="10055">
                        <c:v>15601.56640625</c:v>
                      </c:pt>
                      <c:pt idx="10056">
                        <c:v>15442.92578125</c:v>
                      </c:pt>
                      <c:pt idx="10057">
                        <c:v>15849.07421875</c:v>
                      </c:pt>
                      <c:pt idx="10058">
                        <c:v>18106.4296875</c:v>
                      </c:pt>
                      <c:pt idx="10059">
                        <c:v>17288.2109375</c:v>
                      </c:pt>
                      <c:pt idx="10060">
                        <c:v>15335.8515625</c:v>
                      </c:pt>
                      <c:pt idx="10061">
                        <c:v>14684.9375</c:v>
                      </c:pt>
                      <c:pt idx="10062">
                        <c:v>14289.08984375</c:v>
                      </c:pt>
                      <c:pt idx="10063">
                        <c:v>15729.42578125</c:v>
                      </c:pt>
                      <c:pt idx="10064">
                        <c:v>15739.43359375</c:v>
                      </c:pt>
                      <c:pt idx="10065">
                        <c:v>16153.625</c:v>
                      </c:pt>
                      <c:pt idx="10066">
                        <c:v>14957.43359375</c:v>
                      </c:pt>
                      <c:pt idx="10067">
                        <c:v>15903.8359375</c:v>
                      </c:pt>
                      <c:pt idx="10068">
                        <c:v>14465.7265625</c:v>
                      </c:pt>
                      <c:pt idx="10069">
                        <c:v>13973.4140625</c:v>
                      </c:pt>
                      <c:pt idx="10070">
                        <c:v>14223.0859375</c:v>
                      </c:pt>
                      <c:pt idx="10071">
                        <c:v>16373.98828125</c:v>
                      </c:pt>
                      <c:pt idx="10072">
                        <c:v>15187.45703125</c:v>
                      </c:pt>
                      <c:pt idx="10073">
                        <c:v>15740.21875</c:v>
                      </c:pt>
                      <c:pt idx="10074">
                        <c:v>13872.9296875</c:v>
                      </c:pt>
                      <c:pt idx="10075">
                        <c:v>15084.68359375</c:v>
                      </c:pt>
                      <c:pt idx="10076">
                        <c:v>16263.7578125</c:v>
                      </c:pt>
                      <c:pt idx="10077">
                        <c:v>16225.5703125</c:v>
                      </c:pt>
                      <c:pt idx="10078">
                        <c:v>15604.140625</c:v>
                      </c:pt>
                      <c:pt idx="10079">
                        <c:v>13655.46484375</c:v>
                      </c:pt>
                      <c:pt idx="10080">
                        <c:v>9464.11328125</c:v>
                      </c:pt>
                      <c:pt idx="10081">
                        <c:v>7795.9453125</c:v>
                      </c:pt>
                      <c:pt idx="10082">
                        <c:v>9020.88671875</c:v>
                      </c:pt>
                      <c:pt idx="10083">
                        <c:v>9535.60546875</c:v>
                      </c:pt>
                      <c:pt idx="10084">
                        <c:v>8194.26953125</c:v>
                      </c:pt>
                      <c:pt idx="10085">
                        <c:v>7528.54296875</c:v>
                      </c:pt>
                      <c:pt idx="10086">
                        <c:v>8408.1640625</c:v>
                      </c:pt>
                      <c:pt idx="10087">
                        <c:v>9675.23828125</c:v>
                      </c:pt>
                      <c:pt idx="10088">
                        <c:v>10391.390625</c:v>
                      </c:pt>
                      <c:pt idx="10089">
                        <c:v>10283.7578125</c:v>
                      </c:pt>
                      <c:pt idx="10090">
                        <c:v>7920.95703125</c:v>
                      </c:pt>
                      <c:pt idx="10091">
                        <c:v>5304.26953125</c:v>
                      </c:pt>
                      <c:pt idx="10092">
                        <c:v>4980.24609375</c:v>
                      </c:pt>
                      <c:pt idx="10093">
                        <c:v>9581.6640625</c:v>
                      </c:pt>
                      <c:pt idx="10094">
                        <c:v>10285.1953125</c:v>
                      </c:pt>
                      <c:pt idx="10095">
                        <c:v>9596.36328125</c:v>
                      </c:pt>
                      <c:pt idx="10096">
                        <c:v>10206.8984375</c:v>
                      </c:pt>
                      <c:pt idx="10097">
                        <c:v>8650.65625</c:v>
                      </c:pt>
                      <c:pt idx="10098">
                        <c:v>11053.83203125</c:v>
                      </c:pt>
                      <c:pt idx="10099">
                        <c:v>9539.44140625</c:v>
                      </c:pt>
                      <c:pt idx="10100">
                        <c:v>9759.046875</c:v>
                      </c:pt>
                      <c:pt idx="10101">
                        <c:v>9569.859375</c:v>
                      </c:pt>
                      <c:pt idx="10102">
                        <c:v>8309.61328125</c:v>
                      </c:pt>
                      <c:pt idx="10103">
                        <c:v>8160.57421875</c:v>
                      </c:pt>
                      <c:pt idx="10104">
                        <c:v>8935.734375</c:v>
                      </c:pt>
                      <c:pt idx="10105">
                        <c:v>7776.41796875</c:v>
                      </c:pt>
                      <c:pt idx="10106">
                        <c:v>9584.1640625</c:v>
                      </c:pt>
                      <c:pt idx="10107">
                        <c:v>10302.5078125</c:v>
                      </c:pt>
                      <c:pt idx="10108">
                        <c:v>9212.27734375</c:v>
                      </c:pt>
                      <c:pt idx="10109">
                        <c:v>8790.23046875</c:v>
                      </c:pt>
                      <c:pt idx="10110">
                        <c:v>15049.0625</c:v>
                      </c:pt>
                      <c:pt idx="10111">
                        <c:v>14351.96875</c:v>
                      </c:pt>
                      <c:pt idx="10112">
                        <c:v>14028.7734375</c:v>
                      </c:pt>
                      <c:pt idx="10113">
                        <c:v>14817.51953125</c:v>
                      </c:pt>
                      <c:pt idx="10114">
                        <c:v>14172.76171875</c:v>
                      </c:pt>
                      <c:pt idx="10115">
                        <c:v>12306.5703125</c:v>
                      </c:pt>
                      <c:pt idx="10116">
                        <c:v>12403.1484375</c:v>
                      </c:pt>
                      <c:pt idx="10117">
                        <c:v>13477.9453125</c:v>
                      </c:pt>
                      <c:pt idx="10118">
                        <c:v>11101.05859375</c:v>
                      </c:pt>
                      <c:pt idx="10119">
                        <c:v>14773.75390625</c:v>
                      </c:pt>
                      <c:pt idx="10120">
                        <c:v>15291.05078125</c:v>
                      </c:pt>
                      <c:pt idx="10121">
                        <c:v>14931.34765625</c:v>
                      </c:pt>
                      <c:pt idx="10122">
                        <c:v>14865.6484375</c:v>
                      </c:pt>
                      <c:pt idx="10123">
                        <c:v>12685.47265625</c:v>
                      </c:pt>
                      <c:pt idx="10124">
                        <c:v>12190.51953125</c:v>
                      </c:pt>
                      <c:pt idx="10125">
                        <c:v>9239.625</c:v>
                      </c:pt>
                      <c:pt idx="10126">
                        <c:v>7913.69921875</c:v>
                      </c:pt>
                      <c:pt idx="10127">
                        <c:v>9690</c:v>
                      </c:pt>
                      <c:pt idx="10128">
                        <c:v>9647.63671875</c:v>
                      </c:pt>
                      <c:pt idx="10129">
                        <c:v>10492.51171875</c:v>
                      </c:pt>
                      <c:pt idx="10130">
                        <c:v>12538.68359375</c:v>
                      </c:pt>
                      <c:pt idx="10131">
                        <c:v>10544.2265625</c:v>
                      </c:pt>
                      <c:pt idx="10132">
                        <c:v>10316.6953125</c:v>
                      </c:pt>
                      <c:pt idx="10133">
                        <c:v>13061.7578125</c:v>
                      </c:pt>
                      <c:pt idx="10134">
                        <c:v>12100.43359375</c:v>
                      </c:pt>
                      <c:pt idx="10135">
                        <c:v>11940.30078125</c:v>
                      </c:pt>
                      <c:pt idx="10136">
                        <c:v>11412.74609375</c:v>
                      </c:pt>
                      <c:pt idx="10137">
                        <c:v>10206.33203125</c:v>
                      </c:pt>
                      <c:pt idx="10138">
                        <c:v>11362.05078125</c:v>
                      </c:pt>
                      <c:pt idx="10139">
                        <c:v>12066.19921875</c:v>
                      </c:pt>
                      <c:pt idx="10140">
                        <c:v>16023.38671875</c:v>
                      </c:pt>
                      <c:pt idx="10141">
                        <c:v>15232.6953125</c:v>
                      </c:pt>
                      <c:pt idx="10142">
                        <c:v>14453.125</c:v>
                      </c:pt>
                      <c:pt idx="10143">
                        <c:v>16348.66015625</c:v>
                      </c:pt>
                      <c:pt idx="10144">
                        <c:v>15206.53515625</c:v>
                      </c:pt>
                      <c:pt idx="10145">
                        <c:v>13517.07421875</c:v>
                      </c:pt>
                      <c:pt idx="10146">
                        <c:v>12756.453125</c:v>
                      </c:pt>
                      <c:pt idx="10147">
                        <c:v>14722.140625</c:v>
                      </c:pt>
                      <c:pt idx="10148">
                        <c:v>13900.2265625</c:v>
                      </c:pt>
                      <c:pt idx="10149">
                        <c:v>11674.0390625</c:v>
                      </c:pt>
                      <c:pt idx="10150">
                        <c:v>17333.97265625</c:v>
                      </c:pt>
                      <c:pt idx="10151">
                        <c:v>16148.2421875</c:v>
                      </c:pt>
                      <c:pt idx="10152">
                        <c:v>16650.06640625</c:v>
                      </c:pt>
                      <c:pt idx="10153">
                        <c:v>15215.2734375</c:v>
                      </c:pt>
                      <c:pt idx="10154">
                        <c:v>14592.39453125</c:v>
                      </c:pt>
                      <c:pt idx="10155">
                        <c:v>12786.05078125</c:v>
                      </c:pt>
                      <c:pt idx="10156">
                        <c:v>12851.875</c:v>
                      </c:pt>
                      <c:pt idx="10157">
                        <c:v>11328.65234375</c:v>
                      </c:pt>
                      <c:pt idx="10158">
                        <c:v>12979.78125</c:v>
                      </c:pt>
                      <c:pt idx="10159">
                        <c:v>12442.8359375</c:v>
                      </c:pt>
                      <c:pt idx="10160">
                        <c:v>10886.29296875</c:v>
                      </c:pt>
                      <c:pt idx="10161">
                        <c:v>9825.23046875</c:v>
                      </c:pt>
                      <c:pt idx="10162">
                        <c:v>9381.1015625</c:v>
                      </c:pt>
                      <c:pt idx="10163">
                        <c:v>9335.98828125</c:v>
                      </c:pt>
                      <c:pt idx="10164">
                        <c:v>11579.953125</c:v>
                      </c:pt>
                      <c:pt idx="10165">
                        <c:v>12070.8203125</c:v>
                      </c:pt>
                      <c:pt idx="10166">
                        <c:v>13164.36328125</c:v>
                      </c:pt>
                      <c:pt idx="10167">
                        <c:v>11778.40625</c:v>
                      </c:pt>
                      <c:pt idx="10168">
                        <c:v>12599.2734375</c:v>
                      </c:pt>
                      <c:pt idx="10169">
                        <c:v>11952</c:v>
                      </c:pt>
                      <c:pt idx="10170">
                        <c:v>11778.171875</c:v>
                      </c:pt>
                      <c:pt idx="10171">
                        <c:v>10956.5703125</c:v>
                      </c:pt>
                      <c:pt idx="10172">
                        <c:v>11674.21875</c:v>
                      </c:pt>
                      <c:pt idx="10173">
                        <c:v>10198.0234375</c:v>
                      </c:pt>
                      <c:pt idx="10174">
                        <c:v>7156.3515625</c:v>
                      </c:pt>
                      <c:pt idx="10175">
                        <c:v>8828.09375</c:v>
                      </c:pt>
                      <c:pt idx="10176">
                        <c:v>12168.4296875</c:v>
                      </c:pt>
                      <c:pt idx="10177">
                        <c:v>11050.7734375</c:v>
                      </c:pt>
                      <c:pt idx="10178">
                        <c:v>9342.6875</c:v>
                      </c:pt>
                      <c:pt idx="10179">
                        <c:v>9480.5625</c:v>
                      </c:pt>
                      <c:pt idx="10180">
                        <c:v>12240.734375</c:v>
                      </c:pt>
                      <c:pt idx="10181">
                        <c:v>11412.4921875</c:v>
                      </c:pt>
                      <c:pt idx="10182">
                        <c:v>8257.9140625</c:v>
                      </c:pt>
                      <c:pt idx="10183">
                        <c:v>11153.46875</c:v>
                      </c:pt>
                      <c:pt idx="10184">
                        <c:v>12104.546875</c:v>
                      </c:pt>
                      <c:pt idx="10185">
                        <c:v>15558.30078125</c:v>
                      </c:pt>
                      <c:pt idx="10186">
                        <c:v>15293.03125</c:v>
                      </c:pt>
                      <c:pt idx="10187">
                        <c:v>11433.390625</c:v>
                      </c:pt>
                      <c:pt idx="10188">
                        <c:v>9179.07421875</c:v>
                      </c:pt>
                      <c:pt idx="10189">
                        <c:v>8756.56640625</c:v>
                      </c:pt>
                      <c:pt idx="10190">
                        <c:v>10676.19140625</c:v>
                      </c:pt>
                      <c:pt idx="10191">
                        <c:v>14285.22265625</c:v>
                      </c:pt>
                      <c:pt idx="10192">
                        <c:v>15919.5078125</c:v>
                      </c:pt>
                      <c:pt idx="10193">
                        <c:v>13045.39453125</c:v>
                      </c:pt>
                      <c:pt idx="10194">
                        <c:v>11869.82421875</c:v>
                      </c:pt>
                      <c:pt idx="10195">
                        <c:v>15672.16796875</c:v>
                      </c:pt>
                      <c:pt idx="10196">
                        <c:v>15937.08984375</c:v>
                      </c:pt>
                      <c:pt idx="10197">
                        <c:v>15531.76171875</c:v>
                      </c:pt>
                      <c:pt idx="10198">
                        <c:v>15834.3046875</c:v>
                      </c:pt>
                      <c:pt idx="10199">
                        <c:v>14784.73046875</c:v>
                      </c:pt>
                      <c:pt idx="10200">
                        <c:v>14906.82421875</c:v>
                      </c:pt>
                      <c:pt idx="10201">
                        <c:v>14932.91015625</c:v>
                      </c:pt>
                      <c:pt idx="10202">
                        <c:v>14634.33203125</c:v>
                      </c:pt>
                      <c:pt idx="10203">
                        <c:v>13003.5390625</c:v>
                      </c:pt>
                      <c:pt idx="10204">
                        <c:v>12514.8828125</c:v>
                      </c:pt>
                      <c:pt idx="10205">
                        <c:v>13415.9140625</c:v>
                      </c:pt>
                      <c:pt idx="10206">
                        <c:v>14753.7734375</c:v>
                      </c:pt>
                      <c:pt idx="10207">
                        <c:v>13312.71484375</c:v>
                      </c:pt>
                      <c:pt idx="10208">
                        <c:v>13468.03515625</c:v>
                      </c:pt>
                      <c:pt idx="10209">
                        <c:v>13079.26171875</c:v>
                      </c:pt>
                      <c:pt idx="10210">
                        <c:v>11533.84765625</c:v>
                      </c:pt>
                      <c:pt idx="10211">
                        <c:v>13256.45703125</c:v>
                      </c:pt>
                      <c:pt idx="10212">
                        <c:v>14925.12890625</c:v>
                      </c:pt>
                      <c:pt idx="10213">
                        <c:v>14308.41015625</c:v>
                      </c:pt>
                      <c:pt idx="10214">
                        <c:v>14837.7109375</c:v>
                      </c:pt>
                      <c:pt idx="10215">
                        <c:v>11699.6875</c:v>
                      </c:pt>
                      <c:pt idx="10216">
                        <c:v>12643.8125</c:v>
                      </c:pt>
                      <c:pt idx="10217">
                        <c:v>11612.640625</c:v>
                      </c:pt>
                      <c:pt idx="10218">
                        <c:v>12010.30859375</c:v>
                      </c:pt>
                      <c:pt idx="10219">
                        <c:v>11480.9609375</c:v>
                      </c:pt>
                      <c:pt idx="10220">
                        <c:v>12999.3046875</c:v>
                      </c:pt>
                      <c:pt idx="10221">
                        <c:v>11789.296875</c:v>
                      </c:pt>
                      <c:pt idx="10222">
                        <c:v>9487.1484375</c:v>
                      </c:pt>
                      <c:pt idx="10223">
                        <c:v>7968.3515625</c:v>
                      </c:pt>
                      <c:pt idx="10224">
                        <c:v>9930.3046875</c:v>
                      </c:pt>
                      <c:pt idx="10225">
                        <c:v>12471.9296875</c:v>
                      </c:pt>
                      <c:pt idx="10226">
                        <c:v>12487.2890625</c:v>
                      </c:pt>
                      <c:pt idx="10227">
                        <c:v>13129.01171875</c:v>
                      </c:pt>
                      <c:pt idx="10228">
                        <c:v>12383.609375</c:v>
                      </c:pt>
                      <c:pt idx="10229">
                        <c:v>12417.5703125</c:v>
                      </c:pt>
                      <c:pt idx="10230">
                        <c:v>17520.140625</c:v>
                      </c:pt>
                      <c:pt idx="10231">
                        <c:v>16446.92578125</c:v>
                      </c:pt>
                      <c:pt idx="10232">
                        <c:v>18185.57421875</c:v>
                      </c:pt>
                      <c:pt idx="10233">
                        <c:v>17835.859375</c:v>
                      </c:pt>
                      <c:pt idx="10234">
                        <c:v>17541.4765625</c:v>
                      </c:pt>
                      <c:pt idx="10235">
                        <c:v>17811.71875</c:v>
                      </c:pt>
                      <c:pt idx="10236">
                        <c:v>17794.46484375</c:v>
                      </c:pt>
                      <c:pt idx="10237">
                        <c:v>17740.88671875</c:v>
                      </c:pt>
                      <c:pt idx="10238">
                        <c:v>18035.8125</c:v>
                      </c:pt>
                      <c:pt idx="10239">
                        <c:v>17507.69140625</c:v>
                      </c:pt>
                      <c:pt idx="10240">
                        <c:v>17335.2890625</c:v>
                      </c:pt>
                      <c:pt idx="10241">
                        <c:v>17747.0546875</c:v>
                      </c:pt>
                      <c:pt idx="10242">
                        <c:v>16534.3828125</c:v>
                      </c:pt>
                      <c:pt idx="10243">
                        <c:v>14029.01953125</c:v>
                      </c:pt>
                      <c:pt idx="10244">
                        <c:v>13083.32421875</c:v>
                      </c:pt>
                      <c:pt idx="10245">
                        <c:v>13706.203125</c:v>
                      </c:pt>
                      <c:pt idx="10246">
                        <c:v>12150.04296875</c:v>
                      </c:pt>
                      <c:pt idx="10247">
                        <c:v>10851.14453125</c:v>
                      </c:pt>
                      <c:pt idx="10248">
                        <c:v>11529.42578125</c:v>
                      </c:pt>
                      <c:pt idx="10249">
                        <c:v>13632.68359375</c:v>
                      </c:pt>
                      <c:pt idx="10250">
                        <c:v>15231.2421875</c:v>
                      </c:pt>
                      <c:pt idx="10251">
                        <c:v>14904.51953125</c:v>
                      </c:pt>
                      <c:pt idx="10252">
                        <c:v>12605.9453125</c:v>
                      </c:pt>
                      <c:pt idx="10253">
                        <c:v>12642.28125</c:v>
                      </c:pt>
                      <c:pt idx="10254">
                        <c:v>13721.43359375</c:v>
                      </c:pt>
                      <c:pt idx="10255">
                        <c:v>14415.796875</c:v>
                      </c:pt>
                      <c:pt idx="10256">
                        <c:v>10789.20703125</c:v>
                      </c:pt>
                      <c:pt idx="10257">
                        <c:v>15016.44140625</c:v>
                      </c:pt>
                      <c:pt idx="10258">
                        <c:v>13765.44921875</c:v>
                      </c:pt>
                      <c:pt idx="10259">
                        <c:v>14442.6015625</c:v>
                      </c:pt>
                      <c:pt idx="10260">
                        <c:v>11489.08203125</c:v>
                      </c:pt>
                      <c:pt idx="10261">
                        <c:v>11106.5859375</c:v>
                      </c:pt>
                      <c:pt idx="10262">
                        <c:v>9714.48046875</c:v>
                      </c:pt>
                      <c:pt idx="10263">
                        <c:v>8401.19140625</c:v>
                      </c:pt>
                      <c:pt idx="10264">
                        <c:v>9197.2734375</c:v>
                      </c:pt>
                      <c:pt idx="10265">
                        <c:v>8158.3515625</c:v>
                      </c:pt>
                      <c:pt idx="10266">
                        <c:v>9965.59375</c:v>
                      </c:pt>
                      <c:pt idx="10267">
                        <c:v>11269.70703125</c:v>
                      </c:pt>
                      <c:pt idx="10268">
                        <c:v>10488.6328125</c:v>
                      </c:pt>
                      <c:pt idx="10269">
                        <c:v>11417.1640625</c:v>
                      </c:pt>
                      <c:pt idx="10270">
                        <c:v>10546.3515625</c:v>
                      </c:pt>
                      <c:pt idx="10271">
                        <c:v>10229.515625</c:v>
                      </c:pt>
                      <c:pt idx="10272">
                        <c:v>10564.6875</c:v>
                      </c:pt>
                      <c:pt idx="10273">
                        <c:v>10598.5078125</c:v>
                      </c:pt>
                      <c:pt idx="10274">
                        <c:v>9344.24609375</c:v>
                      </c:pt>
                      <c:pt idx="10275">
                        <c:v>13386.39453125</c:v>
                      </c:pt>
                      <c:pt idx="10276">
                        <c:v>12518.625</c:v>
                      </c:pt>
                      <c:pt idx="10277">
                        <c:v>13656.06640625</c:v>
                      </c:pt>
                      <c:pt idx="10278">
                        <c:v>13127.78125</c:v>
                      </c:pt>
                      <c:pt idx="10279">
                        <c:v>12732.6953125</c:v>
                      </c:pt>
                      <c:pt idx="10280">
                        <c:v>13505.6171875</c:v>
                      </c:pt>
                      <c:pt idx="10281">
                        <c:v>13066.6484375</c:v>
                      </c:pt>
                      <c:pt idx="10282">
                        <c:v>11516.8046875</c:v>
                      </c:pt>
                      <c:pt idx="10283">
                        <c:v>11397.1640625</c:v>
                      </c:pt>
                      <c:pt idx="10284">
                        <c:v>11797.59375</c:v>
                      </c:pt>
                      <c:pt idx="10285">
                        <c:v>13298.96484375</c:v>
                      </c:pt>
                      <c:pt idx="10286">
                        <c:v>13075.859375</c:v>
                      </c:pt>
                      <c:pt idx="10287">
                        <c:v>11181.76953125</c:v>
                      </c:pt>
                      <c:pt idx="10288">
                        <c:v>12815.6875</c:v>
                      </c:pt>
                      <c:pt idx="10289">
                        <c:v>14092.53515625</c:v>
                      </c:pt>
                      <c:pt idx="10290">
                        <c:v>9374.515625</c:v>
                      </c:pt>
                      <c:pt idx="10291">
                        <c:v>5237.37890625</c:v>
                      </c:pt>
                      <c:pt idx="10292">
                        <c:v>8463.34765625</c:v>
                      </c:pt>
                      <c:pt idx="10293">
                        <c:v>7011.8203125</c:v>
                      </c:pt>
                      <c:pt idx="10294">
                        <c:v>7811.93359375</c:v>
                      </c:pt>
                      <c:pt idx="10295">
                        <c:v>8353.6875</c:v>
                      </c:pt>
                      <c:pt idx="10296">
                        <c:v>6909</c:v>
                      </c:pt>
                      <c:pt idx="10297">
                        <c:v>6816.8828125</c:v>
                      </c:pt>
                      <c:pt idx="10298">
                        <c:v>6627.9296875</c:v>
                      </c:pt>
                      <c:pt idx="10299">
                        <c:v>4194.0390625</c:v>
                      </c:pt>
                      <c:pt idx="10300">
                        <c:v>2764.21875</c:v>
                      </c:pt>
                      <c:pt idx="10301">
                        <c:v>6607.1484375</c:v>
                      </c:pt>
                      <c:pt idx="10302">
                        <c:v>4628.4296875</c:v>
                      </c:pt>
                      <c:pt idx="10303">
                        <c:v>6705.625</c:v>
                      </c:pt>
                      <c:pt idx="10304">
                        <c:v>7630.078125</c:v>
                      </c:pt>
                      <c:pt idx="10305">
                        <c:v>13462.51953125</c:v>
                      </c:pt>
                      <c:pt idx="10306">
                        <c:v>12688.22265625</c:v>
                      </c:pt>
                      <c:pt idx="10307">
                        <c:v>13047.4921875</c:v>
                      </c:pt>
                      <c:pt idx="10308">
                        <c:v>13384.109375</c:v>
                      </c:pt>
                      <c:pt idx="10309">
                        <c:v>12071.140625</c:v>
                      </c:pt>
                      <c:pt idx="10310">
                        <c:v>12654.64453125</c:v>
                      </c:pt>
                      <c:pt idx="10311">
                        <c:v>12293.78515625</c:v>
                      </c:pt>
                      <c:pt idx="10312">
                        <c:v>10960.41796875</c:v>
                      </c:pt>
                      <c:pt idx="10313">
                        <c:v>10357.09375</c:v>
                      </c:pt>
                      <c:pt idx="10314">
                        <c:v>9140.4453125</c:v>
                      </c:pt>
                      <c:pt idx="10315">
                        <c:v>8741.57421875</c:v>
                      </c:pt>
                      <c:pt idx="10316">
                        <c:v>9812.0625</c:v>
                      </c:pt>
                      <c:pt idx="10317">
                        <c:v>12057.53125</c:v>
                      </c:pt>
                      <c:pt idx="10318">
                        <c:v>13586.41796875</c:v>
                      </c:pt>
                      <c:pt idx="10319">
                        <c:v>13594.4296875</c:v>
                      </c:pt>
                      <c:pt idx="10320">
                        <c:v>15363.35546875</c:v>
                      </c:pt>
                      <c:pt idx="10321">
                        <c:v>14760.2265625</c:v>
                      </c:pt>
                      <c:pt idx="10322">
                        <c:v>15682.33203125</c:v>
                      </c:pt>
                      <c:pt idx="10323">
                        <c:v>15302.98046875</c:v>
                      </c:pt>
                      <c:pt idx="10324">
                        <c:v>15277.0859375</c:v>
                      </c:pt>
                      <c:pt idx="10325">
                        <c:v>15067.43359375</c:v>
                      </c:pt>
                      <c:pt idx="10326">
                        <c:v>14114.953125</c:v>
                      </c:pt>
                      <c:pt idx="10327">
                        <c:v>13967.046875</c:v>
                      </c:pt>
                      <c:pt idx="10328">
                        <c:v>14303.3671875</c:v>
                      </c:pt>
                      <c:pt idx="10329">
                        <c:v>13483.10546875</c:v>
                      </c:pt>
                      <c:pt idx="10330">
                        <c:v>13258.453125</c:v>
                      </c:pt>
                      <c:pt idx="10331">
                        <c:v>13167.73828125</c:v>
                      </c:pt>
                      <c:pt idx="10332">
                        <c:v>12273.37890625</c:v>
                      </c:pt>
                      <c:pt idx="10333">
                        <c:v>15653.44140625</c:v>
                      </c:pt>
                      <c:pt idx="10334">
                        <c:v>15594.4296875</c:v>
                      </c:pt>
                      <c:pt idx="10335">
                        <c:v>13509.69921875</c:v>
                      </c:pt>
                      <c:pt idx="10336">
                        <c:v>12248.6015625</c:v>
                      </c:pt>
                      <c:pt idx="10337">
                        <c:v>13495.1953125</c:v>
                      </c:pt>
                      <c:pt idx="10338">
                        <c:v>13462.6953125</c:v>
                      </c:pt>
                      <c:pt idx="10339">
                        <c:v>11000.546875</c:v>
                      </c:pt>
                      <c:pt idx="10340">
                        <c:v>9673.9609375</c:v>
                      </c:pt>
                      <c:pt idx="10341">
                        <c:v>8872.19921875</c:v>
                      </c:pt>
                      <c:pt idx="10342">
                        <c:v>10114.1796875</c:v>
                      </c:pt>
                      <c:pt idx="10343">
                        <c:v>13007.3359375</c:v>
                      </c:pt>
                      <c:pt idx="10344">
                        <c:v>12583.4609375</c:v>
                      </c:pt>
                      <c:pt idx="10345">
                        <c:v>11559.1171875</c:v>
                      </c:pt>
                      <c:pt idx="10346">
                        <c:v>10398.58984375</c:v>
                      </c:pt>
                      <c:pt idx="10347">
                        <c:v>10511.31640625</c:v>
                      </c:pt>
                      <c:pt idx="10348">
                        <c:v>13539.96484375</c:v>
                      </c:pt>
                      <c:pt idx="10349">
                        <c:v>12220.14453125</c:v>
                      </c:pt>
                      <c:pt idx="10350">
                        <c:v>11113.59765625</c:v>
                      </c:pt>
                      <c:pt idx="10351">
                        <c:v>9846.73828125</c:v>
                      </c:pt>
                      <c:pt idx="10352">
                        <c:v>9597.21484375</c:v>
                      </c:pt>
                      <c:pt idx="10353">
                        <c:v>11154.828125</c:v>
                      </c:pt>
                      <c:pt idx="10354">
                        <c:v>11400.23046875</c:v>
                      </c:pt>
                      <c:pt idx="10355">
                        <c:v>9781.25</c:v>
                      </c:pt>
                      <c:pt idx="10356">
                        <c:v>8772.12890625</c:v>
                      </c:pt>
                      <c:pt idx="10357">
                        <c:v>9251.9375</c:v>
                      </c:pt>
                      <c:pt idx="10358">
                        <c:v>11800.3984375</c:v>
                      </c:pt>
                      <c:pt idx="10359">
                        <c:v>12156.47265625</c:v>
                      </c:pt>
                      <c:pt idx="10360">
                        <c:v>8127.4453125</c:v>
                      </c:pt>
                      <c:pt idx="10361">
                        <c:v>10053.28515625</c:v>
                      </c:pt>
                      <c:pt idx="10362">
                        <c:v>13057.28125</c:v>
                      </c:pt>
                      <c:pt idx="10363">
                        <c:v>11739.08984375</c:v>
                      </c:pt>
                      <c:pt idx="10364">
                        <c:v>12170.28515625</c:v>
                      </c:pt>
                      <c:pt idx="10365">
                        <c:v>11486.234375</c:v>
                      </c:pt>
                      <c:pt idx="10366">
                        <c:v>11469.90625</c:v>
                      </c:pt>
                      <c:pt idx="10367">
                        <c:v>11900.2578125</c:v>
                      </c:pt>
                      <c:pt idx="10368">
                        <c:v>11098.2734375</c:v>
                      </c:pt>
                      <c:pt idx="10369">
                        <c:v>11418.77734375</c:v>
                      </c:pt>
                      <c:pt idx="10370">
                        <c:v>9803.59765625</c:v>
                      </c:pt>
                      <c:pt idx="10371">
                        <c:v>8448.18359375</c:v>
                      </c:pt>
                      <c:pt idx="10372">
                        <c:v>7497.265625</c:v>
                      </c:pt>
                      <c:pt idx="10373">
                        <c:v>8529.84765625</c:v>
                      </c:pt>
                      <c:pt idx="10374">
                        <c:v>10964.97265625</c:v>
                      </c:pt>
                      <c:pt idx="10375">
                        <c:v>9901.02734375</c:v>
                      </c:pt>
                      <c:pt idx="10376">
                        <c:v>11559.953125</c:v>
                      </c:pt>
                      <c:pt idx="10377">
                        <c:v>11029.3046875</c:v>
                      </c:pt>
                      <c:pt idx="10378">
                        <c:v>12333.96484375</c:v>
                      </c:pt>
                      <c:pt idx="10379">
                        <c:v>11968.8125</c:v>
                      </c:pt>
                      <c:pt idx="10380">
                        <c:v>11587.671875</c:v>
                      </c:pt>
                      <c:pt idx="10381">
                        <c:v>11453.24609375</c:v>
                      </c:pt>
                      <c:pt idx="10382">
                        <c:v>10887.0859375</c:v>
                      </c:pt>
                      <c:pt idx="10383">
                        <c:v>11511.3046875</c:v>
                      </c:pt>
                      <c:pt idx="10384">
                        <c:v>10834.484375</c:v>
                      </c:pt>
                      <c:pt idx="10385">
                        <c:v>10744.83984375</c:v>
                      </c:pt>
                      <c:pt idx="10386">
                        <c:v>9426.00390625</c:v>
                      </c:pt>
                      <c:pt idx="10387">
                        <c:v>10687.48828125</c:v>
                      </c:pt>
                      <c:pt idx="10388">
                        <c:v>11109.75390625</c:v>
                      </c:pt>
                      <c:pt idx="10389">
                        <c:v>8781.9765625</c:v>
                      </c:pt>
                      <c:pt idx="10390">
                        <c:v>8766.69921875</c:v>
                      </c:pt>
                      <c:pt idx="10391">
                        <c:v>10030.8046875</c:v>
                      </c:pt>
                      <c:pt idx="10392">
                        <c:v>8411.8984375</c:v>
                      </c:pt>
                      <c:pt idx="10393">
                        <c:v>8400.78515625</c:v>
                      </c:pt>
                      <c:pt idx="10394">
                        <c:v>10652.328125</c:v>
                      </c:pt>
                      <c:pt idx="10395">
                        <c:v>13465.48046875</c:v>
                      </c:pt>
                      <c:pt idx="10396">
                        <c:v>12755.37109375</c:v>
                      </c:pt>
                      <c:pt idx="10397">
                        <c:v>13049.9921875</c:v>
                      </c:pt>
                      <c:pt idx="10398">
                        <c:v>13712.6015625</c:v>
                      </c:pt>
                      <c:pt idx="10399">
                        <c:v>10996.921875</c:v>
                      </c:pt>
                      <c:pt idx="10400">
                        <c:v>8691.73046875</c:v>
                      </c:pt>
                      <c:pt idx="10401">
                        <c:v>8402.7421875</c:v>
                      </c:pt>
                      <c:pt idx="10402">
                        <c:v>11839.9453125</c:v>
                      </c:pt>
                      <c:pt idx="10403">
                        <c:v>11974.4453125</c:v>
                      </c:pt>
                      <c:pt idx="10404">
                        <c:v>8284.73828125</c:v>
                      </c:pt>
                      <c:pt idx="10405">
                        <c:v>7231.37890625</c:v>
                      </c:pt>
                      <c:pt idx="10406">
                        <c:v>12698.55078125</c:v>
                      </c:pt>
                      <c:pt idx="10407">
                        <c:v>12543.828125</c:v>
                      </c:pt>
                      <c:pt idx="10408">
                        <c:v>13537.09375</c:v>
                      </c:pt>
                      <c:pt idx="10409">
                        <c:v>13611.47265625</c:v>
                      </c:pt>
                      <c:pt idx="10410">
                        <c:v>15032.1640625</c:v>
                      </c:pt>
                      <c:pt idx="10411">
                        <c:v>14175.171875</c:v>
                      </c:pt>
                      <c:pt idx="10412">
                        <c:v>12041.1640625</c:v>
                      </c:pt>
                      <c:pt idx="10413">
                        <c:v>11246.9296875</c:v>
                      </c:pt>
                      <c:pt idx="10414">
                        <c:v>12308.33203125</c:v>
                      </c:pt>
                      <c:pt idx="10415">
                        <c:v>14915.3828125</c:v>
                      </c:pt>
                      <c:pt idx="10416">
                        <c:v>14372.19921875</c:v>
                      </c:pt>
                      <c:pt idx="10417">
                        <c:v>14417.14453125</c:v>
                      </c:pt>
                      <c:pt idx="10418">
                        <c:v>12752.26171875</c:v>
                      </c:pt>
                      <c:pt idx="10419">
                        <c:v>12662.546875</c:v>
                      </c:pt>
                      <c:pt idx="10420">
                        <c:v>14325.5234375</c:v>
                      </c:pt>
                      <c:pt idx="10421">
                        <c:v>14626.27734375</c:v>
                      </c:pt>
                      <c:pt idx="10422">
                        <c:v>14106.6015625</c:v>
                      </c:pt>
                      <c:pt idx="10423">
                        <c:v>13102.84765625</c:v>
                      </c:pt>
                      <c:pt idx="10424">
                        <c:v>13070.23828125</c:v>
                      </c:pt>
                      <c:pt idx="10425">
                        <c:v>16477.58984375</c:v>
                      </c:pt>
                      <c:pt idx="10426">
                        <c:v>16653.375</c:v>
                      </c:pt>
                      <c:pt idx="10427">
                        <c:v>14974.7109375</c:v>
                      </c:pt>
                      <c:pt idx="10428">
                        <c:v>13734.08984375</c:v>
                      </c:pt>
                      <c:pt idx="10429">
                        <c:v>15294.48828125</c:v>
                      </c:pt>
                      <c:pt idx="10430">
                        <c:v>14411.73046875</c:v>
                      </c:pt>
                      <c:pt idx="10431">
                        <c:v>12775.44921875</c:v>
                      </c:pt>
                      <c:pt idx="10432">
                        <c:v>16539.1875</c:v>
                      </c:pt>
                      <c:pt idx="10433">
                        <c:v>16689.15625</c:v>
                      </c:pt>
                      <c:pt idx="10434">
                        <c:v>16636.19921875</c:v>
                      </c:pt>
                      <c:pt idx="10435">
                        <c:v>16943.3203125</c:v>
                      </c:pt>
                      <c:pt idx="10436">
                        <c:v>15363.5234375</c:v>
                      </c:pt>
                      <c:pt idx="10437">
                        <c:v>14761.2578125</c:v>
                      </c:pt>
                      <c:pt idx="10438">
                        <c:v>15264.12109375</c:v>
                      </c:pt>
                      <c:pt idx="10439">
                        <c:v>15047.30078125</c:v>
                      </c:pt>
                      <c:pt idx="10440">
                        <c:v>14670.9375</c:v>
                      </c:pt>
                      <c:pt idx="10441">
                        <c:v>12949.0546875</c:v>
                      </c:pt>
                      <c:pt idx="10442">
                        <c:v>13231.46875</c:v>
                      </c:pt>
                      <c:pt idx="10443">
                        <c:v>11524.4453125</c:v>
                      </c:pt>
                      <c:pt idx="10444">
                        <c:v>12324.0078125</c:v>
                      </c:pt>
                      <c:pt idx="10445">
                        <c:v>14691.265625</c:v>
                      </c:pt>
                      <c:pt idx="10446">
                        <c:v>13718.484375</c:v>
                      </c:pt>
                      <c:pt idx="10447">
                        <c:v>13183.4765625</c:v>
                      </c:pt>
                      <c:pt idx="10448">
                        <c:v>13173.2421875</c:v>
                      </c:pt>
                      <c:pt idx="10449">
                        <c:v>15089.84375</c:v>
                      </c:pt>
                      <c:pt idx="10450">
                        <c:v>14971.4140625</c:v>
                      </c:pt>
                      <c:pt idx="10451">
                        <c:v>14737.27734375</c:v>
                      </c:pt>
                      <c:pt idx="10452">
                        <c:v>13997.6875</c:v>
                      </c:pt>
                      <c:pt idx="10453">
                        <c:v>15251.8828125</c:v>
                      </c:pt>
                      <c:pt idx="10454">
                        <c:v>13436.3984375</c:v>
                      </c:pt>
                      <c:pt idx="10455">
                        <c:v>10225.03125</c:v>
                      </c:pt>
                      <c:pt idx="10456">
                        <c:v>8942.234375</c:v>
                      </c:pt>
                      <c:pt idx="10457">
                        <c:v>9984.19140625</c:v>
                      </c:pt>
                      <c:pt idx="10458">
                        <c:v>10446.46875</c:v>
                      </c:pt>
                      <c:pt idx="10459">
                        <c:v>12239.49609375</c:v>
                      </c:pt>
                      <c:pt idx="10460">
                        <c:v>12241.9140625</c:v>
                      </c:pt>
                      <c:pt idx="10461">
                        <c:v>12284.99609375</c:v>
                      </c:pt>
                      <c:pt idx="10462">
                        <c:v>12478.00390625</c:v>
                      </c:pt>
                      <c:pt idx="10463">
                        <c:v>10515.234375</c:v>
                      </c:pt>
                      <c:pt idx="10464">
                        <c:v>9361.88671875</c:v>
                      </c:pt>
                      <c:pt idx="10465">
                        <c:v>9796.60546875</c:v>
                      </c:pt>
                      <c:pt idx="10466">
                        <c:v>12294.453125</c:v>
                      </c:pt>
                      <c:pt idx="10467">
                        <c:v>11068.30078125</c:v>
                      </c:pt>
                      <c:pt idx="10468">
                        <c:v>9422.03515625</c:v>
                      </c:pt>
                      <c:pt idx="10469">
                        <c:v>10572.7109375</c:v>
                      </c:pt>
                      <c:pt idx="10470">
                        <c:v>14237.35546875</c:v>
                      </c:pt>
                      <c:pt idx="10471">
                        <c:v>14206.95703125</c:v>
                      </c:pt>
                      <c:pt idx="10472">
                        <c:v>15568.60546875</c:v>
                      </c:pt>
                      <c:pt idx="10473">
                        <c:v>16505.78125</c:v>
                      </c:pt>
                      <c:pt idx="10474">
                        <c:v>15960.78125</c:v>
                      </c:pt>
                      <c:pt idx="10475">
                        <c:v>16017.375</c:v>
                      </c:pt>
                      <c:pt idx="10476">
                        <c:v>16452.31640625</c:v>
                      </c:pt>
                      <c:pt idx="10477">
                        <c:v>13882.29296875</c:v>
                      </c:pt>
                      <c:pt idx="10478">
                        <c:v>15628.26171875</c:v>
                      </c:pt>
                      <c:pt idx="10479">
                        <c:v>15500.34765625</c:v>
                      </c:pt>
                      <c:pt idx="10480">
                        <c:v>14021.5</c:v>
                      </c:pt>
                      <c:pt idx="10481">
                        <c:v>13484.078125</c:v>
                      </c:pt>
                      <c:pt idx="10482">
                        <c:v>13726.83984375</c:v>
                      </c:pt>
                      <c:pt idx="10483">
                        <c:v>16694.41796875</c:v>
                      </c:pt>
                      <c:pt idx="10484">
                        <c:v>16814.5234375</c:v>
                      </c:pt>
                      <c:pt idx="10485">
                        <c:v>8759.140625</c:v>
                      </c:pt>
                      <c:pt idx="10486">
                        <c:v>10333.6484375</c:v>
                      </c:pt>
                      <c:pt idx="10487">
                        <c:v>10102.3828125</c:v>
                      </c:pt>
                      <c:pt idx="10488">
                        <c:v>6725.921875</c:v>
                      </c:pt>
                      <c:pt idx="10489">
                        <c:v>9795.34375</c:v>
                      </c:pt>
                      <c:pt idx="10490">
                        <c:v>8658.22265625</c:v>
                      </c:pt>
                      <c:pt idx="10491">
                        <c:v>8043.75</c:v>
                      </c:pt>
                      <c:pt idx="10492">
                        <c:v>9432.546875</c:v>
                      </c:pt>
                      <c:pt idx="10493">
                        <c:v>10032.875</c:v>
                      </c:pt>
                      <c:pt idx="10494">
                        <c:v>9427.5546875</c:v>
                      </c:pt>
                      <c:pt idx="10495">
                        <c:v>9094.7734375</c:v>
                      </c:pt>
                      <c:pt idx="10496">
                        <c:v>10130.31640625</c:v>
                      </c:pt>
                      <c:pt idx="10497">
                        <c:v>9853.40234375</c:v>
                      </c:pt>
                      <c:pt idx="10498">
                        <c:v>9161.39453125</c:v>
                      </c:pt>
                      <c:pt idx="10499">
                        <c:v>10065.72265625</c:v>
                      </c:pt>
                      <c:pt idx="10500">
                        <c:v>14628.60546875</c:v>
                      </c:pt>
                      <c:pt idx="10501">
                        <c:v>13585.54296875</c:v>
                      </c:pt>
                      <c:pt idx="10502">
                        <c:v>13826.06640625</c:v>
                      </c:pt>
                      <c:pt idx="10503">
                        <c:v>13169.4609375</c:v>
                      </c:pt>
                      <c:pt idx="10504">
                        <c:v>13594.31640625</c:v>
                      </c:pt>
                      <c:pt idx="10505">
                        <c:v>14754.16015625</c:v>
                      </c:pt>
                      <c:pt idx="10506">
                        <c:v>16734.7890625</c:v>
                      </c:pt>
                      <c:pt idx="10507">
                        <c:v>16483.13671875</c:v>
                      </c:pt>
                      <c:pt idx="10508">
                        <c:v>15526.22265625</c:v>
                      </c:pt>
                      <c:pt idx="10509">
                        <c:v>15714.3125</c:v>
                      </c:pt>
                      <c:pt idx="10510">
                        <c:v>16096.3828125</c:v>
                      </c:pt>
                      <c:pt idx="10511">
                        <c:v>15104.9609375</c:v>
                      </c:pt>
                      <c:pt idx="10512">
                        <c:v>17020.76171875</c:v>
                      </c:pt>
                      <c:pt idx="10513">
                        <c:v>15062.359375</c:v>
                      </c:pt>
                      <c:pt idx="10514">
                        <c:v>13801.66015625</c:v>
                      </c:pt>
                      <c:pt idx="10515">
                        <c:v>12919.6875</c:v>
                      </c:pt>
                      <c:pt idx="10516">
                        <c:v>10268.33984375</c:v>
                      </c:pt>
                      <c:pt idx="10517">
                        <c:v>9460.05078125</c:v>
                      </c:pt>
                      <c:pt idx="10518">
                        <c:v>9213.51953125</c:v>
                      </c:pt>
                      <c:pt idx="10519">
                        <c:v>11342.9296875</c:v>
                      </c:pt>
                      <c:pt idx="10520">
                        <c:v>13531.0546875</c:v>
                      </c:pt>
                      <c:pt idx="10521">
                        <c:v>12911.40625</c:v>
                      </c:pt>
                      <c:pt idx="10522">
                        <c:v>11686.34765625</c:v>
                      </c:pt>
                      <c:pt idx="10523">
                        <c:v>11871.35546875</c:v>
                      </c:pt>
                      <c:pt idx="10524">
                        <c:v>11517.3203125</c:v>
                      </c:pt>
                      <c:pt idx="10525">
                        <c:v>10665.09765625</c:v>
                      </c:pt>
                      <c:pt idx="10526">
                        <c:v>11244.3359375</c:v>
                      </c:pt>
                      <c:pt idx="10527">
                        <c:v>12951.5625</c:v>
                      </c:pt>
                      <c:pt idx="10528">
                        <c:v>13088.97265625</c:v>
                      </c:pt>
                      <c:pt idx="10529">
                        <c:v>11021.65234375</c:v>
                      </c:pt>
                      <c:pt idx="10530">
                        <c:v>5804.2578125</c:v>
                      </c:pt>
                      <c:pt idx="10531">
                        <c:v>3941.61328125</c:v>
                      </c:pt>
                      <c:pt idx="10532">
                        <c:v>6197.921875</c:v>
                      </c:pt>
                      <c:pt idx="10533">
                        <c:v>5604.62109375</c:v>
                      </c:pt>
                      <c:pt idx="10534">
                        <c:v>6851.375</c:v>
                      </c:pt>
                      <c:pt idx="10535">
                        <c:v>6949.6953125</c:v>
                      </c:pt>
                      <c:pt idx="10536">
                        <c:v>6762.5390625</c:v>
                      </c:pt>
                      <c:pt idx="10537">
                        <c:v>8930.23046875</c:v>
                      </c:pt>
                      <c:pt idx="10538">
                        <c:v>8934.078125</c:v>
                      </c:pt>
                      <c:pt idx="10539">
                        <c:v>9102.3203125</c:v>
                      </c:pt>
                      <c:pt idx="10540">
                        <c:v>7431.171875</c:v>
                      </c:pt>
                      <c:pt idx="10541">
                        <c:v>6022.65234375</c:v>
                      </c:pt>
                      <c:pt idx="10542">
                        <c:v>6890.28125</c:v>
                      </c:pt>
                      <c:pt idx="10543">
                        <c:v>8229.40625</c:v>
                      </c:pt>
                      <c:pt idx="10544">
                        <c:v>9138.6171875</c:v>
                      </c:pt>
                      <c:pt idx="10545">
                        <c:v>10705.05859375</c:v>
                      </c:pt>
                      <c:pt idx="10546">
                        <c:v>9497.9296875</c:v>
                      </c:pt>
                      <c:pt idx="10547">
                        <c:v>8430.7109375</c:v>
                      </c:pt>
                      <c:pt idx="10548">
                        <c:v>10932.61328125</c:v>
                      </c:pt>
                      <c:pt idx="10549">
                        <c:v>8339.36328125</c:v>
                      </c:pt>
                      <c:pt idx="10550">
                        <c:v>6594.86328125</c:v>
                      </c:pt>
                      <c:pt idx="10551">
                        <c:v>5901.515625</c:v>
                      </c:pt>
                      <c:pt idx="10552">
                        <c:v>8198.56640625</c:v>
                      </c:pt>
                      <c:pt idx="10553">
                        <c:v>12202.9453125</c:v>
                      </c:pt>
                      <c:pt idx="10554">
                        <c:v>12179.31640625</c:v>
                      </c:pt>
                      <c:pt idx="10555">
                        <c:v>12194.71484375</c:v>
                      </c:pt>
                      <c:pt idx="10556">
                        <c:v>9197.5859375</c:v>
                      </c:pt>
                      <c:pt idx="10557">
                        <c:v>7121.53125</c:v>
                      </c:pt>
                      <c:pt idx="10558">
                        <c:v>12575.921875</c:v>
                      </c:pt>
                      <c:pt idx="10559">
                        <c:v>10930.68359375</c:v>
                      </c:pt>
                      <c:pt idx="10560">
                        <c:v>5170.21875</c:v>
                      </c:pt>
                      <c:pt idx="10561">
                        <c:v>7811.08203125</c:v>
                      </c:pt>
                      <c:pt idx="10562">
                        <c:v>6646.33984375</c:v>
                      </c:pt>
                      <c:pt idx="10563">
                        <c:v>8999.45703125</c:v>
                      </c:pt>
                      <c:pt idx="10564">
                        <c:v>8306.08203125</c:v>
                      </c:pt>
                      <c:pt idx="10565">
                        <c:v>7345.3125</c:v>
                      </c:pt>
                      <c:pt idx="10566">
                        <c:v>6210.45703125</c:v>
                      </c:pt>
                      <c:pt idx="10567">
                        <c:v>7208.890625</c:v>
                      </c:pt>
                      <c:pt idx="10568">
                        <c:v>8076.7890625</c:v>
                      </c:pt>
                      <c:pt idx="10569">
                        <c:v>7328.2890625</c:v>
                      </c:pt>
                      <c:pt idx="10570">
                        <c:v>7891.8046875</c:v>
                      </c:pt>
                      <c:pt idx="10571">
                        <c:v>9206.28515625</c:v>
                      </c:pt>
                      <c:pt idx="10572">
                        <c:v>9595.26953125</c:v>
                      </c:pt>
                      <c:pt idx="10573">
                        <c:v>8042.36328125</c:v>
                      </c:pt>
                      <c:pt idx="10574">
                        <c:v>8727.8984375</c:v>
                      </c:pt>
                      <c:pt idx="10575">
                        <c:v>20410.671875</c:v>
                      </c:pt>
                      <c:pt idx="10576">
                        <c:v>19876.91015625</c:v>
                      </c:pt>
                      <c:pt idx="10577">
                        <c:v>19787.67578125</c:v>
                      </c:pt>
                      <c:pt idx="10578">
                        <c:v>16912.5078125</c:v>
                      </c:pt>
                      <c:pt idx="10579">
                        <c:v>19163.15625</c:v>
                      </c:pt>
                      <c:pt idx="10580">
                        <c:v>18657.8515625</c:v>
                      </c:pt>
                      <c:pt idx="10581">
                        <c:v>20085.23828125</c:v>
                      </c:pt>
                      <c:pt idx="10582">
                        <c:v>17123.88671875</c:v>
                      </c:pt>
                      <c:pt idx="10583">
                        <c:v>17805.078125</c:v>
                      </c:pt>
                      <c:pt idx="10584">
                        <c:v>19060.2890625</c:v>
                      </c:pt>
                      <c:pt idx="10585">
                        <c:v>18497.19140625</c:v>
                      </c:pt>
                      <c:pt idx="10586">
                        <c:v>19578.35546875</c:v>
                      </c:pt>
                      <c:pt idx="10587">
                        <c:v>18832.14453125</c:v>
                      </c:pt>
                      <c:pt idx="10588">
                        <c:v>15922.73828125</c:v>
                      </c:pt>
                      <c:pt idx="10589">
                        <c:v>15341.28515625</c:v>
                      </c:pt>
                      <c:pt idx="10590">
                        <c:v>12325.4453125</c:v>
                      </c:pt>
                      <c:pt idx="10591">
                        <c:v>14472.7734375</c:v>
                      </c:pt>
                      <c:pt idx="10592">
                        <c:v>14362.32421875</c:v>
                      </c:pt>
                      <c:pt idx="10593">
                        <c:v>14343.984375</c:v>
                      </c:pt>
                      <c:pt idx="10594">
                        <c:v>14913.11328125</c:v>
                      </c:pt>
                      <c:pt idx="10595">
                        <c:v>10340.78125</c:v>
                      </c:pt>
                      <c:pt idx="10596">
                        <c:v>9988.453125</c:v>
                      </c:pt>
                      <c:pt idx="10597">
                        <c:v>11847.7734375</c:v>
                      </c:pt>
                      <c:pt idx="10598">
                        <c:v>15126.80078125</c:v>
                      </c:pt>
                      <c:pt idx="10599">
                        <c:v>15206.81640625</c:v>
                      </c:pt>
                      <c:pt idx="10600">
                        <c:v>14763.46875</c:v>
                      </c:pt>
                      <c:pt idx="10601">
                        <c:v>13607.97265625</c:v>
                      </c:pt>
                      <c:pt idx="10602">
                        <c:v>13441.39453125</c:v>
                      </c:pt>
                      <c:pt idx="10603">
                        <c:v>15161.1875</c:v>
                      </c:pt>
                      <c:pt idx="10604">
                        <c:v>14103.08203125</c:v>
                      </c:pt>
                      <c:pt idx="10605">
                        <c:v>11661.828125</c:v>
                      </c:pt>
                      <c:pt idx="10606">
                        <c:v>11530.828125</c:v>
                      </c:pt>
                      <c:pt idx="10607">
                        <c:v>9569.71875</c:v>
                      </c:pt>
                      <c:pt idx="10608">
                        <c:v>10338.14453125</c:v>
                      </c:pt>
                      <c:pt idx="10609">
                        <c:v>9576.01953125</c:v>
                      </c:pt>
                      <c:pt idx="10610">
                        <c:v>10850.81640625</c:v>
                      </c:pt>
                      <c:pt idx="10611">
                        <c:v>11873.5546875</c:v>
                      </c:pt>
                      <c:pt idx="10612">
                        <c:v>10766.69921875</c:v>
                      </c:pt>
                      <c:pt idx="10613">
                        <c:v>10209.10546875</c:v>
                      </c:pt>
                      <c:pt idx="10614">
                        <c:v>10104.5234375</c:v>
                      </c:pt>
                      <c:pt idx="10615">
                        <c:v>11202.890625</c:v>
                      </c:pt>
                      <c:pt idx="10616">
                        <c:v>9862.15625</c:v>
                      </c:pt>
                      <c:pt idx="10617">
                        <c:v>10204.60546875</c:v>
                      </c:pt>
                      <c:pt idx="10618">
                        <c:v>11835.734375</c:v>
                      </c:pt>
                      <c:pt idx="10619">
                        <c:v>10849.16796875</c:v>
                      </c:pt>
                      <c:pt idx="10620">
                        <c:v>11638.53515625</c:v>
                      </c:pt>
                      <c:pt idx="10621">
                        <c:v>8583.42578125</c:v>
                      </c:pt>
                      <c:pt idx="10622">
                        <c:v>8036.16796875</c:v>
                      </c:pt>
                      <c:pt idx="10623">
                        <c:v>10211.57421875</c:v>
                      </c:pt>
                      <c:pt idx="10624">
                        <c:v>12221.5546875</c:v>
                      </c:pt>
                      <c:pt idx="10625">
                        <c:v>12241.1796875</c:v>
                      </c:pt>
                      <c:pt idx="10626">
                        <c:v>11653.76953125</c:v>
                      </c:pt>
                      <c:pt idx="10627">
                        <c:v>12044.44140625</c:v>
                      </c:pt>
                      <c:pt idx="10628">
                        <c:v>9716.578125</c:v>
                      </c:pt>
                      <c:pt idx="10629">
                        <c:v>8473.765625</c:v>
                      </c:pt>
                      <c:pt idx="10630">
                        <c:v>9502.22265625</c:v>
                      </c:pt>
                      <c:pt idx="10631">
                        <c:v>12051.14453125</c:v>
                      </c:pt>
                      <c:pt idx="10632">
                        <c:v>12013.59765625</c:v>
                      </c:pt>
                      <c:pt idx="10633">
                        <c:v>11835.546875</c:v>
                      </c:pt>
                      <c:pt idx="10634">
                        <c:v>11296.078125</c:v>
                      </c:pt>
                      <c:pt idx="10635">
                        <c:v>11037.703125</c:v>
                      </c:pt>
                      <c:pt idx="10636">
                        <c:v>8299.01171875</c:v>
                      </c:pt>
                      <c:pt idx="10637">
                        <c:v>7193.72265625</c:v>
                      </c:pt>
                      <c:pt idx="10638">
                        <c:v>7047.28515625</c:v>
                      </c:pt>
                      <c:pt idx="10639">
                        <c:v>9421.69140625</c:v>
                      </c:pt>
                      <c:pt idx="10640">
                        <c:v>11245.8828125</c:v>
                      </c:pt>
                      <c:pt idx="10641">
                        <c:v>10759.6640625</c:v>
                      </c:pt>
                      <c:pt idx="10642">
                        <c:v>10977.69921875</c:v>
                      </c:pt>
                      <c:pt idx="10643">
                        <c:v>9993.03515625</c:v>
                      </c:pt>
                      <c:pt idx="10644">
                        <c:v>10496.78515625</c:v>
                      </c:pt>
                      <c:pt idx="10645">
                        <c:v>10447.04296875</c:v>
                      </c:pt>
                      <c:pt idx="10646">
                        <c:v>8961.75390625</c:v>
                      </c:pt>
                      <c:pt idx="10647">
                        <c:v>8573.046875</c:v>
                      </c:pt>
                      <c:pt idx="10648">
                        <c:v>9460.12890625</c:v>
                      </c:pt>
                      <c:pt idx="10649">
                        <c:v>9586.88671875</c:v>
                      </c:pt>
                      <c:pt idx="10650">
                        <c:v>15993.76171875</c:v>
                      </c:pt>
                      <c:pt idx="10651">
                        <c:v>14916.87890625</c:v>
                      </c:pt>
                      <c:pt idx="10652">
                        <c:v>14096.51953125</c:v>
                      </c:pt>
                      <c:pt idx="10653">
                        <c:v>15692.4765625</c:v>
                      </c:pt>
                      <c:pt idx="10654">
                        <c:v>14558.5</c:v>
                      </c:pt>
                      <c:pt idx="10655">
                        <c:v>11704.1015625</c:v>
                      </c:pt>
                      <c:pt idx="10656">
                        <c:v>9338.59765625</c:v>
                      </c:pt>
                      <c:pt idx="10657">
                        <c:v>10289.14453125</c:v>
                      </c:pt>
                      <c:pt idx="10658">
                        <c:v>10165.234375</c:v>
                      </c:pt>
                      <c:pt idx="10659">
                        <c:v>11787.65234375</c:v>
                      </c:pt>
                      <c:pt idx="10660">
                        <c:v>16205.81640625</c:v>
                      </c:pt>
                      <c:pt idx="10661">
                        <c:v>16036.14453125</c:v>
                      </c:pt>
                      <c:pt idx="10662">
                        <c:v>15179.109375</c:v>
                      </c:pt>
                      <c:pt idx="10663">
                        <c:v>15179.203125</c:v>
                      </c:pt>
                      <c:pt idx="10664">
                        <c:v>16054.5546875</c:v>
                      </c:pt>
                      <c:pt idx="10665">
                        <c:v>13717.46875</c:v>
                      </c:pt>
                      <c:pt idx="10666">
                        <c:v>15138.0078125</c:v>
                      </c:pt>
                      <c:pt idx="10667">
                        <c:v>14854.4765625</c:v>
                      </c:pt>
                      <c:pt idx="10668">
                        <c:v>14970.0625</c:v>
                      </c:pt>
                      <c:pt idx="10669">
                        <c:v>14642.3515625</c:v>
                      </c:pt>
                      <c:pt idx="10670">
                        <c:v>14820.859375</c:v>
                      </c:pt>
                      <c:pt idx="10671">
                        <c:v>14750.328125</c:v>
                      </c:pt>
                      <c:pt idx="10672">
                        <c:v>13859.9140625</c:v>
                      </c:pt>
                      <c:pt idx="10673">
                        <c:v>14825.25</c:v>
                      </c:pt>
                      <c:pt idx="10674">
                        <c:v>15096.34375</c:v>
                      </c:pt>
                      <c:pt idx="10675">
                        <c:v>13497.03125</c:v>
                      </c:pt>
                      <c:pt idx="10676">
                        <c:v>11647.5390625</c:v>
                      </c:pt>
                      <c:pt idx="10677">
                        <c:v>10776.96484375</c:v>
                      </c:pt>
                      <c:pt idx="10678">
                        <c:v>11079.9453125</c:v>
                      </c:pt>
                      <c:pt idx="10679">
                        <c:v>13905.03125</c:v>
                      </c:pt>
                      <c:pt idx="10680">
                        <c:v>14027.45703125</c:v>
                      </c:pt>
                      <c:pt idx="10681">
                        <c:v>13832.390625</c:v>
                      </c:pt>
                      <c:pt idx="10682">
                        <c:v>12394.08203125</c:v>
                      </c:pt>
                      <c:pt idx="10683">
                        <c:v>12498.65625</c:v>
                      </c:pt>
                      <c:pt idx="10684">
                        <c:v>13966.62109375</c:v>
                      </c:pt>
                      <c:pt idx="10685">
                        <c:v>12839.22265625</c:v>
                      </c:pt>
                      <c:pt idx="10686">
                        <c:v>10821.09375</c:v>
                      </c:pt>
                      <c:pt idx="10687">
                        <c:v>10248.83984375</c:v>
                      </c:pt>
                      <c:pt idx="10688">
                        <c:v>11928.8671875</c:v>
                      </c:pt>
                      <c:pt idx="10689">
                        <c:v>14062.12890625</c:v>
                      </c:pt>
                      <c:pt idx="10690">
                        <c:v>14030.98046875</c:v>
                      </c:pt>
                      <c:pt idx="10691">
                        <c:v>13215.7734375</c:v>
                      </c:pt>
                      <c:pt idx="10692">
                        <c:v>10148.4765625</c:v>
                      </c:pt>
                      <c:pt idx="10693">
                        <c:v>12644.7109375</c:v>
                      </c:pt>
                      <c:pt idx="10694">
                        <c:v>13184.6796875</c:v>
                      </c:pt>
                      <c:pt idx="10695">
                        <c:v>14037.296875</c:v>
                      </c:pt>
                      <c:pt idx="10696">
                        <c:v>14228.6875</c:v>
                      </c:pt>
                      <c:pt idx="10697">
                        <c:v>13311.6640625</c:v>
                      </c:pt>
                      <c:pt idx="10698">
                        <c:v>11824.1875</c:v>
                      </c:pt>
                      <c:pt idx="10699">
                        <c:v>13521.6015625</c:v>
                      </c:pt>
                      <c:pt idx="10700">
                        <c:v>11352.53515625</c:v>
                      </c:pt>
                      <c:pt idx="10701">
                        <c:v>10122.53125</c:v>
                      </c:pt>
                      <c:pt idx="10702">
                        <c:v>14362.44921875</c:v>
                      </c:pt>
                      <c:pt idx="10703">
                        <c:v>12470.7734375</c:v>
                      </c:pt>
                      <c:pt idx="10704">
                        <c:v>14148.69921875</c:v>
                      </c:pt>
                      <c:pt idx="10705">
                        <c:v>14330.57421875</c:v>
                      </c:pt>
                      <c:pt idx="10706">
                        <c:v>14532.5</c:v>
                      </c:pt>
                      <c:pt idx="10707">
                        <c:v>13992.4375</c:v>
                      </c:pt>
                      <c:pt idx="10708">
                        <c:v>14061.6484375</c:v>
                      </c:pt>
                      <c:pt idx="10709">
                        <c:v>14109.875</c:v>
                      </c:pt>
                      <c:pt idx="10710">
                        <c:v>11017.48828125</c:v>
                      </c:pt>
                      <c:pt idx="10711">
                        <c:v>10576.3984375</c:v>
                      </c:pt>
                      <c:pt idx="10712">
                        <c:v>10919.68359375</c:v>
                      </c:pt>
                      <c:pt idx="10713">
                        <c:v>11797.81640625</c:v>
                      </c:pt>
                      <c:pt idx="10714">
                        <c:v>10656.1796875</c:v>
                      </c:pt>
                      <c:pt idx="10715">
                        <c:v>9375.59765625</c:v>
                      </c:pt>
                      <c:pt idx="10716">
                        <c:v>10097.09765625</c:v>
                      </c:pt>
                      <c:pt idx="10717">
                        <c:v>11589.84375</c:v>
                      </c:pt>
                      <c:pt idx="10718">
                        <c:v>11381.171875</c:v>
                      </c:pt>
                      <c:pt idx="10719">
                        <c:v>10685.3203125</c:v>
                      </c:pt>
                      <c:pt idx="10720">
                        <c:v>12601.1953125</c:v>
                      </c:pt>
                      <c:pt idx="10721">
                        <c:v>10025.2734375</c:v>
                      </c:pt>
                      <c:pt idx="10722">
                        <c:v>9661.265625</c:v>
                      </c:pt>
                      <c:pt idx="10723">
                        <c:v>10730.5546875</c:v>
                      </c:pt>
                      <c:pt idx="10724">
                        <c:v>11294.28515625</c:v>
                      </c:pt>
                      <c:pt idx="10725">
                        <c:v>18215.12109375</c:v>
                      </c:pt>
                      <c:pt idx="10726">
                        <c:v>16493.3984375</c:v>
                      </c:pt>
                      <c:pt idx="10727">
                        <c:v>16386.65234375</c:v>
                      </c:pt>
                      <c:pt idx="10728">
                        <c:v>18545.9921875</c:v>
                      </c:pt>
                      <c:pt idx="10729">
                        <c:v>16628.98828125</c:v>
                      </c:pt>
                      <c:pt idx="10730">
                        <c:v>18578.00390625</c:v>
                      </c:pt>
                      <c:pt idx="10731">
                        <c:v>17631.57421875</c:v>
                      </c:pt>
                      <c:pt idx="10732">
                        <c:v>18555.76171875</c:v>
                      </c:pt>
                      <c:pt idx="10733">
                        <c:v>18047.97265625</c:v>
                      </c:pt>
                      <c:pt idx="10734">
                        <c:v>17902.00390625</c:v>
                      </c:pt>
                      <c:pt idx="10735">
                        <c:v>17574.796875</c:v>
                      </c:pt>
                      <c:pt idx="10736">
                        <c:v>18702.19140625</c:v>
                      </c:pt>
                      <c:pt idx="10737">
                        <c:v>18188.05859375</c:v>
                      </c:pt>
                      <c:pt idx="10738">
                        <c:v>17771.73046875</c:v>
                      </c:pt>
                      <c:pt idx="10739">
                        <c:v>15855.9765625</c:v>
                      </c:pt>
                      <c:pt idx="10740">
                        <c:v>14369.109375</c:v>
                      </c:pt>
                      <c:pt idx="10741">
                        <c:v>16470.875</c:v>
                      </c:pt>
                      <c:pt idx="10742">
                        <c:v>17459.109375</c:v>
                      </c:pt>
                      <c:pt idx="10743">
                        <c:v>16855.7421875</c:v>
                      </c:pt>
                      <c:pt idx="10744">
                        <c:v>16540.796875</c:v>
                      </c:pt>
                      <c:pt idx="10745">
                        <c:v>15510.46484375</c:v>
                      </c:pt>
                      <c:pt idx="10746">
                        <c:v>17478.84375</c:v>
                      </c:pt>
                      <c:pt idx="10747">
                        <c:v>16923.4921875</c:v>
                      </c:pt>
                      <c:pt idx="10748">
                        <c:v>16388.96875</c:v>
                      </c:pt>
                      <c:pt idx="10749">
                        <c:v>16891.62890625</c:v>
                      </c:pt>
                      <c:pt idx="10750">
                        <c:v>15126.20703125</c:v>
                      </c:pt>
                      <c:pt idx="10751">
                        <c:v>13541.61328125</c:v>
                      </c:pt>
                      <c:pt idx="10752">
                        <c:v>12364.6953125</c:v>
                      </c:pt>
                      <c:pt idx="10753">
                        <c:v>13215.9296875</c:v>
                      </c:pt>
                      <c:pt idx="10754">
                        <c:v>16386.34375</c:v>
                      </c:pt>
                      <c:pt idx="10755">
                        <c:v>10734.21875</c:v>
                      </c:pt>
                      <c:pt idx="10756">
                        <c:v>10210.71484375</c:v>
                      </c:pt>
                      <c:pt idx="10757">
                        <c:v>9883.20703125</c:v>
                      </c:pt>
                      <c:pt idx="10758">
                        <c:v>8715.05859375</c:v>
                      </c:pt>
                      <c:pt idx="10759">
                        <c:v>9947.58984375</c:v>
                      </c:pt>
                      <c:pt idx="10760">
                        <c:v>10977.30078125</c:v>
                      </c:pt>
                      <c:pt idx="10761">
                        <c:v>11772.6484375</c:v>
                      </c:pt>
                      <c:pt idx="10762">
                        <c:v>11518.8515625</c:v>
                      </c:pt>
                      <c:pt idx="10763">
                        <c:v>10123.07421875</c:v>
                      </c:pt>
                      <c:pt idx="10764">
                        <c:v>7822.70703125</c:v>
                      </c:pt>
                      <c:pt idx="10765">
                        <c:v>8055.46484375</c:v>
                      </c:pt>
                      <c:pt idx="10766">
                        <c:v>11405.73828125</c:v>
                      </c:pt>
                      <c:pt idx="10767">
                        <c:v>9587.79296875</c:v>
                      </c:pt>
                      <c:pt idx="10768">
                        <c:v>9851.4140625</c:v>
                      </c:pt>
                      <c:pt idx="10769">
                        <c:v>11768.53515625</c:v>
                      </c:pt>
                      <c:pt idx="10770">
                        <c:v>11554.6328125</c:v>
                      </c:pt>
                      <c:pt idx="10771">
                        <c:v>11709.96875</c:v>
                      </c:pt>
                      <c:pt idx="10772">
                        <c:v>10796.015625</c:v>
                      </c:pt>
                      <c:pt idx="10773">
                        <c:v>10328.3828125</c:v>
                      </c:pt>
                      <c:pt idx="10774">
                        <c:v>11795.4765625</c:v>
                      </c:pt>
                      <c:pt idx="10775">
                        <c:v>10073.81640625</c:v>
                      </c:pt>
                      <c:pt idx="10776">
                        <c:v>9444.89453125</c:v>
                      </c:pt>
                      <c:pt idx="10777">
                        <c:v>10583.25390625</c:v>
                      </c:pt>
                      <c:pt idx="10778">
                        <c:v>11817.82421875</c:v>
                      </c:pt>
                      <c:pt idx="10779">
                        <c:v>11076.46875</c:v>
                      </c:pt>
                      <c:pt idx="10780">
                        <c:v>10765.95703125</c:v>
                      </c:pt>
                      <c:pt idx="10781">
                        <c:v>10726.04296875</c:v>
                      </c:pt>
                      <c:pt idx="10782">
                        <c:v>10358.40234375</c:v>
                      </c:pt>
                      <c:pt idx="10783">
                        <c:v>10016.02734375</c:v>
                      </c:pt>
                      <c:pt idx="10784">
                        <c:v>11543.00390625</c:v>
                      </c:pt>
                      <c:pt idx="10785">
                        <c:v>12471.34765625</c:v>
                      </c:pt>
                      <c:pt idx="10786">
                        <c:v>11537.5546875</c:v>
                      </c:pt>
                      <c:pt idx="10787">
                        <c:v>12633.88671875</c:v>
                      </c:pt>
                      <c:pt idx="10788">
                        <c:v>13186.74609375</c:v>
                      </c:pt>
                      <c:pt idx="10789">
                        <c:v>11630.13671875</c:v>
                      </c:pt>
                      <c:pt idx="10790">
                        <c:v>11034.140625</c:v>
                      </c:pt>
                      <c:pt idx="10791">
                        <c:v>12951.41796875</c:v>
                      </c:pt>
                      <c:pt idx="10792">
                        <c:v>13494.61328125</c:v>
                      </c:pt>
                      <c:pt idx="10793">
                        <c:v>12437.4765625</c:v>
                      </c:pt>
                      <c:pt idx="10794">
                        <c:v>12468.34375</c:v>
                      </c:pt>
                      <c:pt idx="10795">
                        <c:v>12704.62890625</c:v>
                      </c:pt>
                      <c:pt idx="10796">
                        <c:v>9206.0546875</c:v>
                      </c:pt>
                      <c:pt idx="10797">
                        <c:v>10068.5</c:v>
                      </c:pt>
                      <c:pt idx="10798">
                        <c:v>13486.5859375</c:v>
                      </c:pt>
                      <c:pt idx="10799">
                        <c:v>12793.7265625</c:v>
                      </c:pt>
                      <c:pt idx="10800">
                        <c:v>13012.61328125</c:v>
                      </c:pt>
                      <c:pt idx="10801">
                        <c:v>11875.26953125</c:v>
                      </c:pt>
                      <c:pt idx="10802">
                        <c:v>10397.0703125</c:v>
                      </c:pt>
                      <c:pt idx="10803">
                        <c:v>10016.0625</c:v>
                      </c:pt>
                      <c:pt idx="10804">
                        <c:v>11452.92578125</c:v>
                      </c:pt>
                      <c:pt idx="10805">
                        <c:v>13419.91796875</c:v>
                      </c:pt>
                      <c:pt idx="10806">
                        <c:v>12739.09765625</c:v>
                      </c:pt>
                      <c:pt idx="10807">
                        <c:v>11657.62109375</c:v>
                      </c:pt>
                      <c:pt idx="10808">
                        <c:v>11000.1953125</c:v>
                      </c:pt>
                      <c:pt idx="10809">
                        <c:v>10374.5859375</c:v>
                      </c:pt>
                      <c:pt idx="10810">
                        <c:v>10768.26953125</c:v>
                      </c:pt>
                      <c:pt idx="10811">
                        <c:v>12434.37109375</c:v>
                      </c:pt>
                      <c:pt idx="10812">
                        <c:v>13297.1953125</c:v>
                      </c:pt>
                      <c:pt idx="10813">
                        <c:v>12282.125</c:v>
                      </c:pt>
                      <c:pt idx="10814">
                        <c:v>12980.34765625</c:v>
                      </c:pt>
                      <c:pt idx="10815">
                        <c:v>14399.6953125</c:v>
                      </c:pt>
                      <c:pt idx="10816">
                        <c:v>11757.89453125</c:v>
                      </c:pt>
                      <c:pt idx="10817">
                        <c:v>11583.26171875</c:v>
                      </c:pt>
                      <c:pt idx="10818">
                        <c:v>12202.75</c:v>
                      </c:pt>
                      <c:pt idx="10819">
                        <c:v>14863.65625</c:v>
                      </c:pt>
                      <c:pt idx="10820">
                        <c:v>13804.37109375</c:v>
                      </c:pt>
                      <c:pt idx="10821">
                        <c:v>13143.640625</c:v>
                      </c:pt>
                      <c:pt idx="10822">
                        <c:v>13148.84375</c:v>
                      </c:pt>
                      <c:pt idx="10823">
                        <c:v>14200.01171875</c:v>
                      </c:pt>
                      <c:pt idx="10824">
                        <c:v>15097.73046875</c:v>
                      </c:pt>
                      <c:pt idx="10825">
                        <c:v>14884.546875</c:v>
                      </c:pt>
                      <c:pt idx="10826">
                        <c:v>14047.53125</c:v>
                      </c:pt>
                      <c:pt idx="10827">
                        <c:v>13116.37890625</c:v>
                      </c:pt>
                      <c:pt idx="10828">
                        <c:v>14150.25390625</c:v>
                      </c:pt>
                      <c:pt idx="10829">
                        <c:v>14329.3046875</c:v>
                      </c:pt>
                      <c:pt idx="10830">
                        <c:v>11927.234375</c:v>
                      </c:pt>
                      <c:pt idx="10831">
                        <c:v>12068.99609375</c:v>
                      </c:pt>
                      <c:pt idx="10832">
                        <c:v>11050.10546875</c:v>
                      </c:pt>
                      <c:pt idx="10833">
                        <c:v>10947.078125</c:v>
                      </c:pt>
                      <c:pt idx="10834">
                        <c:v>10915.984375</c:v>
                      </c:pt>
                      <c:pt idx="10835">
                        <c:v>11257.6328125</c:v>
                      </c:pt>
                      <c:pt idx="10836">
                        <c:v>8840.66796875</c:v>
                      </c:pt>
                      <c:pt idx="10837">
                        <c:v>10349.6875</c:v>
                      </c:pt>
                      <c:pt idx="10838">
                        <c:v>12120.47265625</c:v>
                      </c:pt>
                      <c:pt idx="10839">
                        <c:v>10111.6484375</c:v>
                      </c:pt>
                      <c:pt idx="10840">
                        <c:v>9182.5546875</c:v>
                      </c:pt>
                      <c:pt idx="10841">
                        <c:v>9992.671875</c:v>
                      </c:pt>
                      <c:pt idx="10842">
                        <c:v>11741.046875</c:v>
                      </c:pt>
                      <c:pt idx="10843">
                        <c:v>12302.7578125</c:v>
                      </c:pt>
                      <c:pt idx="10844">
                        <c:v>11671.51953125</c:v>
                      </c:pt>
                      <c:pt idx="10845">
                        <c:v>6856.4609375</c:v>
                      </c:pt>
                      <c:pt idx="10846">
                        <c:v>8945.6484375</c:v>
                      </c:pt>
                      <c:pt idx="10847">
                        <c:v>11610.83203125</c:v>
                      </c:pt>
                      <c:pt idx="10848">
                        <c:v>10814.58984375</c:v>
                      </c:pt>
                      <c:pt idx="10849">
                        <c:v>11301.5</c:v>
                      </c:pt>
                      <c:pt idx="10850">
                        <c:v>8361.15625</c:v>
                      </c:pt>
                      <c:pt idx="10851">
                        <c:v>7615.84375</c:v>
                      </c:pt>
                      <c:pt idx="10852">
                        <c:v>9594.5703125</c:v>
                      </c:pt>
                      <c:pt idx="10853">
                        <c:v>9943.15625</c:v>
                      </c:pt>
                      <c:pt idx="10854">
                        <c:v>10280.08984375</c:v>
                      </c:pt>
                      <c:pt idx="10855">
                        <c:v>11455.28515625</c:v>
                      </c:pt>
                      <c:pt idx="10856">
                        <c:v>11400.703125</c:v>
                      </c:pt>
                      <c:pt idx="10857">
                        <c:v>11935.140625</c:v>
                      </c:pt>
                      <c:pt idx="10858">
                        <c:v>11301.9765625</c:v>
                      </c:pt>
                      <c:pt idx="10859">
                        <c:v>10882.95703125</c:v>
                      </c:pt>
                      <c:pt idx="10860">
                        <c:v>7669.0859375</c:v>
                      </c:pt>
                      <c:pt idx="10861">
                        <c:v>6271.6328125</c:v>
                      </c:pt>
                      <c:pt idx="10862">
                        <c:v>8119.77734375</c:v>
                      </c:pt>
                      <c:pt idx="10863">
                        <c:v>8491.7734375</c:v>
                      </c:pt>
                      <c:pt idx="10864">
                        <c:v>6881.94921875</c:v>
                      </c:pt>
                      <c:pt idx="10865">
                        <c:v>8033.3046875</c:v>
                      </c:pt>
                      <c:pt idx="10866">
                        <c:v>8275.6484375</c:v>
                      </c:pt>
                      <c:pt idx="10867">
                        <c:v>7043.6015625</c:v>
                      </c:pt>
                      <c:pt idx="10868">
                        <c:v>7570.30859375</c:v>
                      </c:pt>
                      <c:pt idx="10869">
                        <c:v>8607.078125</c:v>
                      </c:pt>
                      <c:pt idx="10870">
                        <c:v>7470.76171875</c:v>
                      </c:pt>
                      <c:pt idx="10871">
                        <c:v>4687.92578125</c:v>
                      </c:pt>
                      <c:pt idx="10872">
                        <c:v>4477.7578125</c:v>
                      </c:pt>
                      <c:pt idx="10873">
                        <c:v>9387.04296875</c:v>
                      </c:pt>
                      <c:pt idx="10874">
                        <c:v>9403.21875</c:v>
                      </c:pt>
                      <c:pt idx="10875">
                        <c:v>12405.27734375</c:v>
                      </c:pt>
                      <c:pt idx="10876">
                        <c:v>11868.2265625</c:v>
                      </c:pt>
                      <c:pt idx="10877">
                        <c:v>11283.7109375</c:v>
                      </c:pt>
                      <c:pt idx="10878">
                        <c:v>12799.2734375</c:v>
                      </c:pt>
                      <c:pt idx="10879">
                        <c:v>13978.7109375</c:v>
                      </c:pt>
                      <c:pt idx="10880">
                        <c:v>13962.48828125</c:v>
                      </c:pt>
                      <c:pt idx="10881">
                        <c:v>12939.98046875</c:v>
                      </c:pt>
                      <c:pt idx="10882">
                        <c:v>11509.96875</c:v>
                      </c:pt>
                      <c:pt idx="10883">
                        <c:v>12550.7265625</c:v>
                      </c:pt>
                      <c:pt idx="10884">
                        <c:v>14403.9921875</c:v>
                      </c:pt>
                      <c:pt idx="10885">
                        <c:v>13283.87890625</c:v>
                      </c:pt>
                      <c:pt idx="10886">
                        <c:v>12869.375</c:v>
                      </c:pt>
                      <c:pt idx="10887">
                        <c:v>13399.015625</c:v>
                      </c:pt>
                      <c:pt idx="10888">
                        <c:v>14215.58984375</c:v>
                      </c:pt>
                      <c:pt idx="10889">
                        <c:v>12166.83203125</c:v>
                      </c:pt>
                      <c:pt idx="10890">
                        <c:v>12572.8984375</c:v>
                      </c:pt>
                      <c:pt idx="10891">
                        <c:v>12598.6875</c:v>
                      </c:pt>
                      <c:pt idx="10892">
                        <c:v>11193.7109375</c:v>
                      </c:pt>
                      <c:pt idx="10893">
                        <c:v>9338.375</c:v>
                      </c:pt>
                      <c:pt idx="10894">
                        <c:v>11180.2578125</c:v>
                      </c:pt>
                      <c:pt idx="10895">
                        <c:v>10301.15625</c:v>
                      </c:pt>
                      <c:pt idx="10896">
                        <c:v>9397.0078125</c:v>
                      </c:pt>
                      <c:pt idx="10897">
                        <c:v>7775.1484375</c:v>
                      </c:pt>
                      <c:pt idx="10898">
                        <c:v>6509.76171875</c:v>
                      </c:pt>
                      <c:pt idx="10899">
                        <c:v>8039.8359375</c:v>
                      </c:pt>
                      <c:pt idx="10900">
                        <c:v>10235.0546875</c:v>
                      </c:pt>
                      <c:pt idx="10901">
                        <c:v>9786.9453125</c:v>
                      </c:pt>
                      <c:pt idx="10902">
                        <c:v>11196.97265625</c:v>
                      </c:pt>
                      <c:pt idx="10903">
                        <c:v>12497.0234375</c:v>
                      </c:pt>
                      <c:pt idx="10904">
                        <c:v>11748.5</c:v>
                      </c:pt>
                      <c:pt idx="10905">
                        <c:v>13710.65234375</c:v>
                      </c:pt>
                      <c:pt idx="10906">
                        <c:v>12244.48046875</c:v>
                      </c:pt>
                      <c:pt idx="10907">
                        <c:v>12100.79296875</c:v>
                      </c:pt>
                      <c:pt idx="10908">
                        <c:v>13621</c:v>
                      </c:pt>
                      <c:pt idx="10909">
                        <c:v>11813.9375</c:v>
                      </c:pt>
                      <c:pt idx="10910">
                        <c:v>9275.9375</c:v>
                      </c:pt>
                      <c:pt idx="10911">
                        <c:v>8520.953125</c:v>
                      </c:pt>
                      <c:pt idx="10912">
                        <c:v>9022.49609375</c:v>
                      </c:pt>
                      <c:pt idx="10913">
                        <c:v>10967.8203125</c:v>
                      </c:pt>
                      <c:pt idx="10914">
                        <c:v>13370.25</c:v>
                      </c:pt>
                      <c:pt idx="10915">
                        <c:v>14019.75390625</c:v>
                      </c:pt>
                      <c:pt idx="10916">
                        <c:v>12326.0078125</c:v>
                      </c:pt>
                      <c:pt idx="10917">
                        <c:v>12778.73828125</c:v>
                      </c:pt>
                      <c:pt idx="10918">
                        <c:v>9119.921875</c:v>
                      </c:pt>
                      <c:pt idx="10919">
                        <c:v>10642.28125</c:v>
                      </c:pt>
                      <c:pt idx="10920">
                        <c:v>15861.77734375</c:v>
                      </c:pt>
                      <c:pt idx="10921">
                        <c:v>13100.25</c:v>
                      </c:pt>
                      <c:pt idx="10922">
                        <c:v>12934.328125</c:v>
                      </c:pt>
                      <c:pt idx="10923">
                        <c:v>12728.32421875</c:v>
                      </c:pt>
                      <c:pt idx="10924">
                        <c:v>15596.16015625</c:v>
                      </c:pt>
                      <c:pt idx="10925">
                        <c:v>14714.515625</c:v>
                      </c:pt>
                      <c:pt idx="10926">
                        <c:v>13692.66796875</c:v>
                      </c:pt>
                      <c:pt idx="10927">
                        <c:v>13722.61328125</c:v>
                      </c:pt>
                      <c:pt idx="10928">
                        <c:v>14410.66796875</c:v>
                      </c:pt>
                      <c:pt idx="10929">
                        <c:v>14452.296875</c:v>
                      </c:pt>
                      <c:pt idx="10930">
                        <c:v>13299.38671875</c:v>
                      </c:pt>
                      <c:pt idx="10931">
                        <c:v>14459.4765625</c:v>
                      </c:pt>
                      <c:pt idx="10932">
                        <c:v>15768.64453125</c:v>
                      </c:pt>
                      <c:pt idx="10933">
                        <c:v>15803.6484375</c:v>
                      </c:pt>
                      <c:pt idx="10934">
                        <c:v>14817.20703125</c:v>
                      </c:pt>
                      <c:pt idx="10935">
                        <c:v>12185.03125</c:v>
                      </c:pt>
                      <c:pt idx="10936">
                        <c:v>12701.0703125</c:v>
                      </c:pt>
                      <c:pt idx="10937">
                        <c:v>12542.9140625</c:v>
                      </c:pt>
                      <c:pt idx="10938">
                        <c:v>12790.6875</c:v>
                      </c:pt>
                      <c:pt idx="10939">
                        <c:v>12692.99609375</c:v>
                      </c:pt>
                      <c:pt idx="10940">
                        <c:v>12885.58984375</c:v>
                      </c:pt>
                      <c:pt idx="10941">
                        <c:v>12955.59375</c:v>
                      </c:pt>
                      <c:pt idx="10942">
                        <c:v>11751.171875</c:v>
                      </c:pt>
                      <c:pt idx="10943">
                        <c:v>12597.2890625</c:v>
                      </c:pt>
                      <c:pt idx="10944">
                        <c:v>11525.328125</c:v>
                      </c:pt>
                      <c:pt idx="10945">
                        <c:v>11391.44921875</c:v>
                      </c:pt>
                      <c:pt idx="10946">
                        <c:v>9668.66015625</c:v>
                      </c:pt>
                      <c:pt idx="10947">
                        <c:v>8533.46875</c:v>
                      </c:pt>
                      <c:pt idx="10948">
                        <c:v>8739.390625</c:v>
                      </c:pt>
                      <c:pt idx="10949">
                        <c:v>11968.1796875</c:v>
                      </c:pt>
                      <c:pt idx="10950">
                        <c:v>10768.15625</c:v>
                      </c:pt>
                      <c:pt idx="10951">
                        <c:v>9896.328125</c:v>
                      </c:pt>
                      <c:pt idx="10952">
                        <c:v>11159.375</c:v>
                      </c:pt>
                      <c:pt idx="10953">
                        <c:v>11784.578125</c:v>
                      </c:pt>
                      <c:pt idx="10954">
                        <c:v>11603.46875</c:v>
                      </c:pt>
                      <c:pt idx="10955">
                        <c:v>10761.48828125</c:v>
                      </c:pt>
                      <c:pt idx="10956">
                        <c:v>9274.6796875</c:v>
                      </c:pt>
                      <c:pt idx="10957">
                        <c:v>9139.8515625</c:v>
                      </c:pt>
                      <c:pt idx="10958">
                        <c:v>11947.9296875</c:v>
                      </c:pt>
                      <c:pt idx="10959">
                        <c:v>9311.796875</c:v>
                      </c:pt>
                      <c:pt idx="10960">
                        <c:v>11867.4375</c:v>
                      </c:pt>
                      <c:pt idx="10961">
                        <c:v>11358.53515625</c:v>
                      </c:pt>
                      <c:pt idx="10962">
                        <c:v>10340.70703125</c:v>
                      </c:pt>
                      <c:pt idx="10963">
                        <c:v>12351.71875</c:v>
                      </c:pt>
                      <c:pt idx="10964">
                        <c:v>10407.703125</c:v>
                      </c:pt>
                      <c:pt idx="10965">
                        <c:v>8538.71875</c:v>
                      </c:pt>
                      <c:pt idx="10966">
                        <c:v>7414.609375</c:v>
                      </c:pt>
                      <c:pt idx="10967">
                        <c:v>8034.25390625</c:v>
                      </c:pt>
                      <c:pt idx="10968">
                        <c:v>9113.69921875</c:v>
                      </c:pt>
                      <c:pt idx="10969">
                        <c:v>10813.96875</c:v>
                      </c:pt>
                      <c:pt idx="10970">
                        <c:v>9202.9375</c:v>
                      </c:pt>
                      <c:pt idx="10971">
                        <c:v>8850.76953125</c:v>
                      </c:pt>
                      <c:pt idx="10972">
                        <c:v>6643.6953125</c:v>
                      </c:pt>
                      <c:pt idx="10973">
                        <c:v>6619.09375</c:v>
                      </c:pt>
                      <c:pt idx="10974">
                        <c:v>9822.42578125</c:v>
                      </c:pt>
                      <c:pt idx="10975">
                        <c:v>9773.84375</c:v>
                      </c:pt>
                      <c:pt idx="10976">
                        <c:v>6123.0703125</c:v>
                      </c:pt>
                      <c:pt idx="10977">
                        <c:v>8859.0546875</c:v>
                      </c:pt>
                      <c:pt idx="10978">
                        <c:v>10494.62109375</c:v>
                      </c:pt>
                      <c:pt idx="10979">
                        <c:v>10027.03515625</c:v>
                      </c:pt>
                      <c:pt idx="10980">
                        <c:v>13213.08984375</c:v>
                      </c:pt>
                      <c:pt idx="10981">
                        <c:v>12326.4140625</c:v>
                      </c:pt>
                      <c:pt idx="10982">
                        <c:v>12735.046875</c:v>
                      </c:pt>
                      <c:pt idx="10983">
                        <c:v>10943.79296875</c:v>
                      </c:pt>
                      <c:pt idx="10984">
                        <c:v>13398.53125</c:v>
                      </c:pt>
                      <c:pt idx="10985">
                        <c:v>13384.6640625</c:v>
                      </c:pt>
                      <c:pt idx="10986">
                        <c:v>13342.65234375</c:v>
                      </c:pt>
                      <c:pt idx="10987">
                        <c:v>11309.60546875</c:v>
                      </c:pt>
                      <c:pt idx="10988">
                        <c:v>9497.30078125</c:v>
                      </c:pt>
                      <c:pt idx="10989">
                        <c:v>8529.171875</c:v>
                      </c:pt>
                      <c:pt idx="10990">
                        <c:v>8153.24609375</c:v>
                      </c:pt>
                      <c:pt idx="10991">
                        <c:v>9208.6953125</c:v>
                      </c:pt>
                      <c:pt idx="10992">
                        <c:v>11424.08203125</c:v>
                      </c:pt>
                      <c:pt idx="10993">
                        <c:v>12770.67578125</c:v>
                      </c:pt>
                      <c:pt idx="10994">
                        <c:v>11969.5546875</c:v>
                      </c:pt>
                      <c:pt idx="10995">
                        <c:v>13357.50390625</c:v>
                      </c:pt>
                      <c:pt idx="10996">
                        <c:v>13485.8046875</c:v>
                      </c:pt>
                      <c:pt idx="10997">
                        <c:v>12560.296875</c:v>
                      </c:pt>
                      <c:pt idx="10998">
                        <c:v>12707.5234375</c:v>
                      </c:pt>
                      <c:pt idx="10999">
                        <c:v>10837.28125</c:v>
                      </c:pt>
                      <c:pt idx="11000">
                        <c:v>9296.84765625</c:v>
                      </c:pt>
                      <c:pt idx="11001">
                        <c:v>8865.921875</c:v>
                      </c:pt>
                      <c:pt idx="11002">
                        <c:v>12211.64453125</c:v>
                      </c:pt>
                      <c:pt idx="11003">
                        <c:v>13839.890625</c:v>
                      </c:pt>
                      <c:pt idx="11004">
                        <c:v>10194.49609375</c:v>
                      </c:pt>
                      <c:pt idx="11005">
                        <c:v>8829.37890625</c:v>
                      </c:pt>
                      <c:pt idx="11006">
                        <c:v>12708.2890625</c:v>
                      </c:pt>
                      <c:pt idx="11007">
                        <c:v>11845.23828125</c:v>
                      </c:pt>
                      <c:pt idx="11008">
                        <c:v>11882.125</c:v>
                      </c:pt>
                      <c:pt idx="11009">
                        <c:v>13315.21875</c:v>
                      </c:pt>
                      <c:pt idx="11010">
                        <c:v>12607.609375</c:v>
                      </c:pt>
                      <c:pt idx="11011">
                        <c:v>8628.8125</c:v>
                      </c:pt>
                      <c:pt idx="11012">
                        <c:v>8278.38671875</c:v>
                      </c:pt>
                      <c:pt idx="11013">
                        <c:v>10453.1796875</c:v>
                      </c:pt>
                      <c:pt idx="11014">
                        <c:v>12191.9921875</c:v>
                      </c:pt>
                      <c:pt idx="11015">
                        <c:v>12085.390625</c:v>
                      </c:pt>
                      <c:pt idx="11016">
                        <c:v>12406.0234375</c:v>
                      </c:pt>
                      <c:pt idx="11017">
                        <c:v>11437.921875</c:v>
                      </c:pt>
                      <c:pt idx="11018">
                        <c:v>9929.2265625</c:v>
                      </c:pt>
                      <c:pt idx="11019">
                        <c:v>10867.765625</c:v>
                      </c:pt>
                      <c:pt idx="11020">
                        <c:v>12376.515625</c:v>
                      </c:pt>
                      <c:pt idx="11021">
                        <c:v>12323.578125</c:v>
                      </c:pt>
                      <c:pt idx="11022">
                        <c:v>11260.046875</c:v>
                      </c:pt>
                      <c:pt idx="11023">
                        <c:v>10522.1796875</c:v>
                      </c:pt>
                      <c:pt idx="11024">
                        <c:v>12940.3125</c:v>
                      </c:pt>
                      <c:pt idx="11025">
                        <c:v>16117.37890625</c:v>
                      </c:pt>
                      <c:pt idx="11026">
                        <c:v>15844.625</c:v>
                      </c:pt>
                      <c:pt idx="11027">
                        <c:v>15258.3671875</c:v>
                      </c:pt>
                      <c:pt idx="11028">
                        <c:v>16293.890625</c:v>
                      </c:pt>
                      <c:pt idx="11029">
                        <c:v>14709.44140625</c:v>
                      </c:pt>
                      <c:pt idx="11030">
                        <c:v>14129.09765625</c:v>
                      </c:pt>
                      <c:pt idx="11031">
                        <c:v>14772.875</c:v>
                      </c:pt>
                      <c:pt idx="11032">
                        <c:v>16096.3671875</c:v>
                      </c:pt>
                      <c:pt idx="11033">
                        <c:v>16092.390625</c:v>
                      </c:pt>
                      <c:pt idx="11034">
                        <c:v>13902.08203125</c:v>
                      </c:pt>
                      <c:pt idx="11035">
                        <c:v>15126.6015625</c:v>
                      </c:pt>
                      <c:pt idx="11036">
                        <c:v>16412.2265625</c:v>
                      </c:pt>
                      <c:pt idx="11037">
                        <c:v>16000.44921875</c:v>
                      </c:pt>
                      <c:pt idx="11038">
                        <c:v>15842.49609375</c:v>
                      </c:pt>
                      <c:pt idx="11039">
                        <c:v>16407.80078125</c:v>
                      </c:pt>
                      <c:pt idx="11040">
                        <c:v>13389.83984375</c:v>
                      </c:pt>
                      <c:pt idx="11041">
                        <c:v>11130.96875</c:v>
                      </c:pt>
                      <c:pt idx="11042">
                        <c:v>10355.421875</c:v>
                      </c:pt>
                      <c:pt idx="11043">
                        <c:v>11201.9609375</c:v>
                      </c:pt>
                      <c:pt idx="11044">
                        <c:v>13065.296875</c:v>
                      </c:pt>
                      <c:pt idx="11045">
                        <c:v>11922.51171875</c:v>
                      </c:pt>
                      <c:pt idx="11046">
                        <c:v>12882.421875</c:v>
                      </c:pt>
                      <c:pt idx="11047">
                        <c:v>12073.328125</c:v>
                      </c:pt>
                      <c:pt idx="11048">
                        <c:v>10931.9140625</c:v>
                      </c:pt>
                      <c:pt idx="11049">
                        <c:v>10916.7578125</c:v>
                      </c:pt>
                      <c:pt idx="11050">
                        <c:v>12611.97265625</c:v>
                      </c:pt>
                      <c:pt idx="11051">
                        <c:v>13640.3359375</c:v>
                      </c:pt>
                      <c:pt idx="11052">
                        <c:v>13165.69921875</c:v>
                      </c:pt>
                      <c:pt idx="11053">
                        <c:v>13008.41796875</c:v>
                      </c:pt>
                      <c:pt idx="11054">
                        <c:v>13725.953125</c:v>
                      </c:pt>
                      <c:pt idx="11055">
                        <c:v>10867.4375</c:v>
                      </c:pt>
                      <c:pt idx="11056">
                        <c:v>8785.73828125</c:v>
                      </c:pt>
                      <c:pt idx="11057">
                        <c:v>8912.59375</c:v>
                      </c:pt>
                      <c:pt idx="11058">
                        <c:v>10799.28125</c:v>
                      </c:pt>
                      <c:pt idx="11059">
                        <c:v>11302.6875</c:v>
                      </c:pt>
                      <c:pt idx="11060">
                        <c:v>11233.140625</c:v>
                      </c:pt>
                      <c:pt idx="11061">
                        <c:v>9811.5546875</c:v>
                      </c:pt>
                      <c:pt idx="11062">
                        <c:v>10286.6171875</c:v>
                      </c:pt>
                      <c:pt idx="11063">
                        <c:v>10224.5078125</c:v>
                      </c:pt>
                      <c:pt idx="11064">
                        <c:v>7523.06640625</c:v>
                      </c:pt>
                      <c:pt idx="11065">
                        <c:v>9385.84375</c:v>
                      </c:pt>
                      <c:pt idx="11066">
                        <c:v>10301.71875</c:v>
                      </c:pt>
                      <c:pt idx="11067">
                        <c:v>9684.86328125</c:v>
                      </c:pt>
                      <c:pt idx="11068">
                        <c:v>10537.953125</c:v>
                      </c:pt>
                      <c:pt idx="11069">
                        <c:v>9818.9609375</c:v>
                      </c:pt>
                      <c:pt idx="11070">
                        <c:v>14641.359375</c:v>
                      </c:pt>
                      <c:pt idx="11071">
                        <c:v>14689.91796875</c:v>
                      </c:pt>
                      <c:pt idx="11072">
                        <c:v>13841.3984375</c:v>
                      </c:pt>
                      <c:pt idx="11073">
                        <c:v>14294.375</c:v>
                      </c:pt>
                      <c:pt idx="11074">
                        <c:v>14628.54296875</c:v>
                      </c:pt>
                      <c:pt idx="11075">
                        <c:v>14821.796875</c:v>
                      </c:pt>
                      <c:pt idx="11076">
                        <c:v>14117.8671875</c:v>
                      </c:pt>
                      <c:pt idx="11077">
                        <c:v>14584.87890625</c:v>
                      </c:pt>
                      <c:pt idx="11078">
                        <c:v>14709.21875</c:v>
                      </c:pt>
                      <c:pt idx="11079">
                        <c:v>13986.54296875</c:v>
                      </c:pt>
                      <c:pt idx="11080">
                        <c:v>12867.70703125</c:v>
                      </c:pt>
                      <c:pt idx="11081">
                        <c:v>12616.0234375</c:v>
                      </c:pt>
                      <c:pt idx="11082">
                        <c:v>14160.9765625</c:v>
                      </c:pt>
                      <c:pt idx="11083">
                        <c:v>14671.234375</c:v>
                      </c:pt>
                      <c:pt idx="11084">
                        <c:v>14719.9296875</c:v>
                      </c:pt>
                      <c:pt idx="11085">
                        <c:v>14263.3984375</c:v>
                      </c:pt>
                      <c:pt idx="11086">
                        <c:v>13905.0703125</c:v>
                      </c:pt>
                      <c:pt idx="11087">
                        <c:v>13545.171875</c:v>
                      </c:pt>
                      <c:pt idx="11088">
                        <c:v>14248.16015625</c:v>
                      </c:pt>
                      <c:pt idx="11089">
                        <c:v>14308.546875</c:v>
                      </c:pt>
                      <c:pt idx="11090">
                        <c:v>13980.33203125</c:v>
                      </c:pt>
                      <c:pt idx="11091">
                        <c:v>11749.765625</c:v>
                      </c:pt>
                      <c:pt idx="11092">
                        <c:v>11448.93359375</c:v>
                      </c:pt>
                      <c:pt idx="11093">
                        <c:v>12460.42578125</c:v>
                      </c:pt>
                      <c:pt idx="11094">
                        <c:v>12819.3828125</c:v>
                      </c:pt>
                      <c:pt idx="11095">
                        <c:v>11568.72265625</c:v>
                      </c:pt>
                      <c:pt idx="11096">
                        <c:v>11411.78125</c:v>
                      </c:pt>
                      <c:pt idx="11097">
                        <c:v>14420.828125</c:v>
                      </c:pt>
                      <c:pt idx="11098">
                        <c:v>13284.3125</c:v>
                      </c:pt>
                      <c:pt idx="11099">
                        <c:v>11471.42578125</c:v>
                      </c:pt>
                      <c:pt idx="11100">
                        <c:v>14663.13671875</c:v>
                      </c:pt>
                      <c:pt idx="11101">
                        <c:v>14475.40625</c:v>
                      </c:pt>
                      <c:pt idx="11102">
                        <c:v>14095.55859375</c:v>
                      </c:pt>
                      <c:pt idx="11103">
                        <c:v>14141.2265625</c:v>
                      </c:pt>
                      <c:pt idx="11104">
                        <c:v>14298.59375</c:v>
                      </c:pt>
                      <c:pt idx="11105">
                        <c:v>14122.08984375</c:v>
                      </c:pt>
                      <c:pt idx="11106">
                        <c:v>14109.5625</c:v>
                      </c:pt>
                      <c:pt idx="11107">
                        <c:v>11931.8203125</c:v>
                      </c:pt>
                      <c:pt idx="11108">
                        <c:v>11797.984375</c:v>
                      </c:pt>
                      <c:pt idx="11109">
                        <c:v>12291.2578125</c:v>
                      </c:pt>
                      <c:pt idx="11110">
                        <c:v>14331.78515625</c:v>
                      </c:pt>
                      <c:pt idx="11111">
                        <c:v>10398.5546875</c:v>
                      </c:pt>
                      <c:pt idx="11112">
                        <c:v>12245.375</c:v>
                      </c:pt>
                      <c:pt idx="11113">
                        <c:v>13919.00390625</c:v>
                      </c:pt>
                      <c:pt idx="11114">
                        <c:v>14363.89453125</c:v>
                      </c:pt>
                      <c:pt idx="11115">
                        <c:v>11317.6015625</c:v>
                      </c:pt>
                      <c:pt idx="11116">
                        <c:v>11323.5859375</c:v>
                      </c:pt>
                      <c:pt idx="11117">
                        <c:v>11517.53125</c:v>
                      </c:pt>
                      <c:pt idx="11118">
                        <c:v>12493.56640625</c:v>
                      </c:pt>
                      <c:pt idx="11119">
                        <c:v>13038.97265625</c:v>
                      </c:pt>
                      <c:pt idx="11120">
                        <c:v>11697.66796875</c:v>
                      </c:pt>
                      <c:pt idx="11121">
                        <c:v>11269.921875</c:v>
                      </c:pt>
                      <c:pt idx="11122">
                        <c:v>12175.1171875</c:v>
                      </c:pt>
                      <c:pt idx="11123">
                        <c:v>12489.03125</c:v>
                      </c:pt>
                      <c:pt idx="11124">
                        <c:v>14155.42578125</c:v>
                      </c:pt>
                      <c:pt idx="11125">
                        <c:v>14406.3046875</c:v>
                      </c:pt>
                      <c:pt idx="11126">
                        <c:v>13468.01953125</c:v>
                      </c:pt>
                      <c:pt idx="11127">
                        <c:v>12559.1484375</c:v>
                      </c:pt>
                      <c:pt idx="11128">
                        <c:v>13762.73828125</c:v>
                      </c:pt>
                      <c:pt idx="11129">
                        <c:v>12956.2890625</c:v>
                      </c:pt>
                      <c:pt idx="11130">
                        <c:v>11632.1171875</c:v>
                      </c:pt>
                      <c:pt idx="11131">
                        <c:v>11352.5703125</c:v>
                      </c:pt>
                      <c:pt idx="11132">
                        <c:v>11971.890625</c:v>
                      </c:pt>
                      <c:pt idx="11133">
                        <c:v>11659.140625</c:v>
                      </c:pt>
                      <c:pt idx="11134">
                        <c:v>12897.2421875</c:v>
                      </c:pt>
                      <c:pt idx="11135">
                        <c:v>12281.484375</c:v>
                      </c:pt>
                      <c:pt idx="11136">
                        <c:v>11901.578125</c:v>
                      </c:pt>
                      <c:pt idx="11137">
                        <c:v>12620.0703125</c:v>
                      </c:pt>
                      <c:pt idx="11138">
                        <c:v>12665.5078125</c:v>
                      </c:pt>
                      <c:pt idx="11139">
                        <c:v>13037.90234375</c:v>
                      </c:pt>
                      <c:pt idx="11140">
                        <c:v>12856.88671875</c:v>
                      </c:pt>
                      <c:pt idx="11141">
                        <c:v>12804.11328125</c:v>
                      </c:pt>
                      <c:pt idx="11142">
                        <c:v>11979.22265625</c:v>
                      </c:pt>
                      <c:pt idx="11143">
                        <c:v>11945.39453125</c:v>
                      </c:pt>
                      <c:pt idx="11144">
                        <c:v>12655.640625</c:v>
                      </c:pt>
                      <c:pt idx="11145">
                        <c:v>11004.59765625</c:v>
                      </c:pt>
                      <c:pt idx="11146">
                        <c:v>9488.3125</c:v>
                      </c:pt>
                      <c:pt idx="11147">
                        <c:v>8671.32421875</c:v>
                      </c:pt>
                      <c:pt idx="11148">
                        <c:v>9434.83203125</c:v>
                      </c:pt>
                      <c:pt idx="11149">
                        <c:v>10999.16796875</c:v>
                      </c:pt>
                      <c:pt idx="11150">
                        <c:v>9845.390625</c:v>
                      </c:pt>
                      <c:pt idx="11151">
                        <c:v>8521.33984375</c:v>
                      </c:pt>
                      <c:pt idx="11152">
                        <c:v>9156.390625</c:v>
                      </c:pt>
                      <c:pt idx="11153">
                        <c:v>10329.14453125</c:v>
                      </c:pt>
                      <c:pt idx="11154">
                        <c:v>9144.62109375</c:v>
                      </c:pt>
                      <c:pt idx="11155">
                        <c:v>7224.265625</c:v>
                      </c:pt>
                      <c:pt idx="11156">
                        <c:v>6960.94140625</c:v>
                      </c:pt>
                      <c:pt idx="11157">
                        <c:v>10463.67578125</c:v>
                      </c:pt>
                      <c:pt idx="11158">
                        <c:v>9706.05859375</c:v>
                      </c:pt>
                      <c:pt idx="11159">
                        <c:v>10798.46484375</c:v>
                      </c:pt>
                      <c:pt idx="11160">
                        <c:v>16129.29296875</c:v>
                      </c:pt>
                      <c:pt idx="11161">
                        <c:v>16812.65234375</c:v>
                      </c:pt>
                      <c:pt idx="11162">
                        <c:v>15126.4140625</c:v>
                      </c:pt>
                      <c:pt idx="11163">
                        <c:v>13801.484375</c:v>
                      </c:pt>
                      <c:pt idx="11164">
                        <c:v>12160.875</c:v>
                      </c:pt>
                      <c:pt idx="11165">
                        <c:v>10866.4765625</c:v>
                      </c:pt>
                      <c:pt idx="11166">
                        <c:v>11217.24609375</c:v>
                      </c:pt>
                      <c:pt idx="11167">
                        <c:v>13434.375</c:v>
                      </c:pt>
                      <c:pt idx="11168">
                        <c:v>13190.1640625</c:v>
                      </c:pt>
                      <c:pt idx="11169">
                        <c:v>14802.7734375</c:v>
                      </c:pt>
                      <c:pt idx="11170">
                        <c:v>16277.21875</c:v>
                      </c:pt>
                      <c:pt idx="11171">
                        <c:v>16960.16796875</c:v>
                      </c:pt>
                      <c:pt idx="11172">
                        <c:v>14542.5859375</c:v>
                      </c:pt>
                      <c:pt idx="11173">
                        <c:v>14289.51171875</c:v>
                      </c:pt>
                      <c:pt idx="11174">
                        <c:v>13650.9296875</c:v>
                      </c:pt>
                      <c:pt idx="11175">
                        <c:v>11979</c:v>
                      </c:pt>
                      <c:pt idx="11176">
                        <c:v>12157.96875</c:v>
                      </c:pt>
                      <c:pt idx="11177">
                        <c:v>12417.484375</c:v>
                      </c:pt>
                      <c:pt idx="11178">
                        <c:v>13619.74609375</c:v>
                      </c:pt>
                      <c:pt idx="11179">
                        <c:v>17004.453125</c:v>
                      </c:pt>
                      <c:pt idx="11180">
                        <c:v>16015.8046875</c:v>
                      </c:pt>
                      <c:pt idx="11181">
                        <c:v>16178.71875</c:v>
                      </c:pt>
                      <c:pt idx="11182">
                        <c:v>16747.51953125</c:v>
                      </c:pt>
                      <c:pt idx="11183">
                        <c:v>17331.34765625</c:v>
                      </c:pt>
                      <c:pt idx="11184">
                        <c:v>16900.78515625</c:v>
                      </c:pt>
                      <c:pt idx="11185">
                        <c:v>15890.46875</c:v>
                      </c:pt>
                      <c:pt idx="11186">
                        <c:v>15125.95703125</c:v>
                      </c:pt>
                      <c:pt idx="11187">
                        <c:v>15321.84375</c:v>
                      </c:pt>
                      <c:pt idx="11188">
                        <c:v>15522.26171875</c:v>
                      </c:pt>
                      <c:pt idx="11189">
                        <c:v>15149.5</c:v>
                      </c:pt>
                      <c:pt idx="11190">
                        <c:v>11214.06640625</c:v>
                      </c:pt>
                      <c:pt idx="11191">
                        <c:v>10980.296875</c:v>
                      </c:pt>
                      <c:pt idx="11192">
                        <c:v>10910.83984375</c:v>
                      </c:pt>
                      <c:pt idx="11193">
                        <c:v>9143.28515625</c:v>
                      </c:pt>
                      <c:pt idx="11194">
                        <c:v>7103.2734375</c:v>
                      </c:pt>
                      <c:pt idx="11195">
                        <c:v>6450.59375</c:v>
                      </c:pt>
                      <c:pt idx="11196">
                        <c:v>7347.71875</c:v>
                      </c:pt>
                      <c:pt idx="11197">
                        <c:v>10111.00390625</c:v>
                      </c:pt>
                      <c:pt idx="11198">
                        <c:v>10463.1875</c:v>
                      </c:pt>
                      <c:pt idx="11199">
                        <c:v>9412.58203125</c:v>
                      </c:pt>
                      <c:pt idx="11200">
                        <c:v>10777.44921875</c:v>
                      </c:pt>
                      <c:pt idx="11201">
                        <c:v>9706.9453125</c:v>
                      </c:pt>
                      <c:pt idx="11202">
                        <c:v>8622.48828125</c:v>
                      </c:pt>
                      <c:pt idx="11203">
                        <c:v>8727.23828125</c:v>
                      </c:pt>
                      <c:pt idx="11204">
                        <c:v>10496.01953125</c:v>
                      </c:pt>
                      <c:pt idx="11205">
                        <c:v>14609.8515625</c:v>
                      </c:pt>
                      <c:pt idx="11206">
                        <c:v>13876.515625</c:v>
                      </c:pt>
                      <c:pt idx="11207">
                        <c:v>14505.328125</c:v>
                      </c:pt>
                      <c:pt idx="11208">
                        <c:v>14115.3125</c:v>
                      </c:pt>
                      <c:pt idx="11209">
                        <c:v>13417.1328125</c:v>
                      </c:pt>
                      <c:pt idx="11210">
                        <c:v>12936.2109375</c:v>
                      </c:pt>
                      <c:pt idx="11211">
                        <c:v>13571.61328125</c:v>
                      </c:pt>
                      <c:pt idx="11212">
                        <c:v>12964.5703125</c:v>
                      </c:pt>
                      <c:pt idx="11213">
                        <c:v>14520.9609375</c:v>
                      </c:pt>
                      <c:pt idx="11214">
                        <c:v>13912.421875</c:v>
                      </c:pt>
                      <c:pt idx="11215">
                        <c:v>13880.69140625</c:v>
                      </c:pt>
                      <c:pt idx="11216">
                        <c:v>14587.7421875</c:v>
                      </c:pt>
                      <c:pt idx="11217">
                        <c:v>14413.4453125</c:v>
                      </c:pt>
                      <c:pt idx="11218">
                        <c:v>14115.3671875</c:v>
                      </c:pt>
                      <c:pt idx="11219">
                        <c:v>12544.73828125</c:v>
                      </c:pt>
                      <c:pt idx="11220">
                        <c:v>8630.03515625</c:v>
                      </c:pt>
                      <c:pt idx="11221">
                        <c:v>7627.3984375</c:v>
                      </c:pt>
                      <c:pt idx="11222">
                        <c:v>6429.21484375</c:v>
                      </c:pt>
                      <c:pt idx="11223">
                        <c:v>5630.95703125</c:v>
                      </c:pt>
                      <c:pt idx="11224">
                        <c:v>5556.58984375</c:v>
                      </c:pt>
                      <c:pt idx="11225">
                        <c:v>7284.47265625</c:v>
                      </c:pt>
                      <c:pt idx="11226">
                        <c:v>9717.59765625</c:v>
                      </c:pt>
                      <c:pt idx="11227">
                        <c:v>7157.82421875</c:v>
                      </c:pt>
                      <c:pt idx="11228">
                        <c:v>5801.37890625</c:v>
                      </c:pt>
                      <c:pt idx="11229">
                        <c:v>5483.8203125</c:v>
                      </c:pt>
                      <c:pt idx="11230">
                        <c:v>5700.08984375</c:v>
                      </c:pt>
                      <c:pt idx="11231">
                        <c:v>7017.92578125</c:v>
                      </c:pt>
                      <c:pt idx="11232">
                        <c:v>9076.109375</c:v>
                      </c:pt>
                      <c:pt idx="11233">
                        <c:v>8940.15625</c:v>
                      </c:pt>
                      <c:pt idx="11234">
                        <c:v>8106.125</c:v>
                      </c:pt>
                      <c:pt idx="11235">
                        <c:v>12984.6328125</c:v>
                      </c:pt>
                      <c:pt idx="11236">
                        <c:v>12697.875</c:v>
                      </c:pt>
                      <c:pt idx="11237">
                        <c:v>12969.54296875</c:v>
                      </c:pt>
                      <c:pt idx="11238">
                        <c:v>10794.0234375</c:v>
                      </c:pt>
                      <c:pt idx="11239">
                        <c:v>9218.953125</c:v>
                      </c:pt>
                      <c:pt idx="11240">
                        <c:v>7969.54296875</c:v>
                      </c:pt>
                      <c:pt idx="11241">
                        <c:v>7676.27734375</c:v>
                      </c:pt>
                      <c:pt idx="11242">
                        <c:v>8957.5703125</c:v>
                      </c:pt>
                      <c:pt idx="11243">
                        <c:v>11251.6796875</c:v>
                      </c:pt>
                      <c:pt idx="11244">
                        <c:v>12772.48046875</c:v>
                      </c:pt>
                      <c:pt idx="11245">
                        <c:v>12414.5546875</c:v>
                      </c:pt>
                      <c:pt idx="11246">
                        <c:v>12933.17578125</c:v>
                      </c:pt>
                      <c:pt idx="11247">
                        <c:v>11554.9453125</c:v>
                      </c:pt>
                      <c:pt idx="11248">
                        <c:v>11969.1953125</c:v>
                      </c:pt>
                      <c:pt idx="11249">
                        <c:v>12723.390625</c:v>
                      </c:pt>
                      <c:pt idx="11250">
                        <c:v>17215.796875</c:v>
                      </c:pt>
                      <c:pt idx="11251">
                        <c:v>16610.046875</c:v>
                      </c:pt>
                      <c:pt idx="11252">
                        <c:v>14781.5078125</c:v>
                      </c:pt>
                      <c:pt idx="11253">
                        <c:v>14140.73046875</c:v>
                      </c:pt>
                      <c:pt idx="11254">
                        <c:v>15807.24609375</c:v>
                      </c:pt>
                      <c:pt idx="11255">
                        <c:v>14313.015625</c:v>
                      </c:pt>
                      <c:pt idx="11256">
                        <c:v>12983.609375</c:v>
                      </c:pt>
                      <c:pt idx="11257">
                        <c:v>17371.671875</c:v>
                      </c:pt>
                      <c:pt idx="11258">
                        <c:v>16097.171875</c:v>
                      </c:pt>
                      <c:pt idx="11259">
                        <c:v>16031.984375</c:v>
                      </c:pt>
                      <c:pt idx="11260">
                        <c:v>17094.21875</c:v>
                      </c:pt>
                      <c:pt idx="11261">
                        <c:v>17062.4296875</c:v>
                      </c:pt>
                      <c:pt idx="11262">
                        <c:v>17111.95703125</c:v>
                      </c:pt>
                      <c:pt idx="11263">
                        <c:v>17346.828125</c:v>
                      </c:pt>
                      <c:pt idx="11264">
                        <c:v>16914.87890625</c:v>
                      </c:pt>
                      <c:pt idx="11265">
                        <c:v>11204.66796875</c:v>
                      </c:pt>
                      <c:pt idx="11266">
                        <c:v>9461.6953125</c:v>
                      </c:pt>
                      <c:pt idx="11267">
                        <c:v>9963.734375</c:v>
                      </c:pt>
                      <c:pt idx="11268">
                        <c:v>11724.953125</c:v>
                      </c:pt>
                      <c:pt idx="11269">
                        <c:v>11234.21484375</c:v>
                      </c:pt>
                      <c:pt idx="11270">
                        <c:v>11967.609375</c:v>
                      </c:pt>
                      <c:pt idx="11271">
                        <c:v>11293.28125</c:v>
                      </c:pt>
                      <c:pt idx="11272">
                        <c:v>9654.46484375</c:v>
                      </c:pt>
                      <c:pt idx="11273">
                        <c:v>10453.421875</c:v>
                      </c:pt>
                      <c:pt idx="11274">
                        <c:v>11277.1796875</c:v>
                      </c:pt>
                      <c:pt idx="11275">
                        <c:v>9043.20703125</c:v>
                      </c:pt>
                      <c:pt idx="11276">
                        <c:v>8808.01953125</c:v>
                      </c:pt>
                      <c:pt idx="11277">
                        <c:v>10426.97265625</c:v>
                      </c:pt>
                      <c:pt idx="11278">
                        <c:v>9475.6640625</c:v>
                      </c:pt>
                      <c:pt idx="11279">
                        <c:v>12253.90625</c:v>
                      </c:pt>
                      <c:pt idx="11280">
                        <c:v>13117.58203125</c:v>
                      </c:pt>
                      <c:pt idx="11281">
                        <c:v>12430.71484375</c:v>
                      </c:pt>
                      <c:pt idx="11282">
                        <c:v>12006.5859375</c:v>
                      </c:pt>
                      <c:pt idx="11283">
                        <c:v>12195.8828125</c:v>
                      </c:pt>
                      <c:pt idx="11284">
                        <c:v>12929.6015625</c:v>
                      </c:pt>
                      <c:pt idx="11285">
                        <c:v>11909.8046875</c:v>
                      </c:pt>
                      <c:pt idx="11286">
                        <c:v>12290.2109375</c:v>
                      </c:pt>
                      <c:pt idx="11287">
                        <c:v>12973.63671875</c:v>
                      </c:pt>
                      <c:pt idx="11288">
                        <c:v>8942.00390625</c:v>
                      </c:pt>
                      <c:pt idx="11289">
                        <c:v>8540.9140625</c:v>
                      </c:pt>
                      <c:pt idx="11290">
                        <c:v>11443.0703125</c:v>
                      </c:pt>
                      <c:pt idx="11291">
                        <c:v>12976.6328125</c:v>
                      </c:pt>
                      <c:pt idx="11292">
                        <c:v>11491.26953125</c:v>
                      </c:pt>
                      <c:pt idx="11293">
                        <c:v>10997.66015625</c:v>
                      </c:pt>
                      <c:pt idx="11294">
                        <c:v>11873.6328125</c:v>
                      </c:pt>
                      <c:pt idx="11295">
                        <c:v>15695.2890625</c:v>
                      </c:pt>
                      <c:pt idx="11296">
                        <c:v>15930.5390625</c:v>
                      </c:pt>
                      <c:pt idx="11297">
                        <c:v>15536.7734375</c:v>
                      </c:pt>
                      <c:pt idx="11298">
                        <c:v>17243.40625</c:v>
                      </c:pt>
                      <c:pt idx="11299">
                        <c:v>16799.7578125</c:v>
                      </c:pt>
                      <c:pt idx="11300">
                        <c:v>15353.4375</c:v>
                      </c:pt>
                      <c:pt idx="11301">
                        <c:v>17175.21875</c:v>
                      </c:pt>
                      <c:pt idx="11302">
                        <c:v>16340.4296875</c:v>
                      </c:pt>
                      <c:pt idx="11303">
                        <c:v>14367.58203125</c:v>
                      </c:pt>
                      <c:pt idx="11304">
                        <c:v>13045.12109375</c:v>
                      </c:pt>
                      <c:pt idx="11305">
                        <c:v>13023.88671875</c:v>
                      </c:pt>
                      <c:pt idx="11306">
                        <c:v>14788.55859375</c:v>
                      </c:pt>
                      <c:pt idx="11307">
                        <c:v>17121.16796875</c:v>
                      </c:pt>
                      <c:pt idx="11308">
                        <c:v>15522.0390625</c:v>
                      </c:pt>
                      <c:pt idx="11309">
                        <c:v>15185.375</c:v>
                      </c:pt>
                      <c:pt idx="11310">
                        <c:v>12464.296875</c:v>
                      </c:pt>
                      <c:pt idx="11311">
                        <c:v>11378.98046875</c:v>
                      </c:pt>
                      <c:pt idx="11312">
                        <c:v>10851.34765625</c:v>
                      </c:pt>
                      <c:pt idx="11313">
                        <c:v>11924.671875</c:v>
                      </c:pt>
                      <c:pt idx="11314">
                        <c:v>11539.7421875</c:v>
                      </c:pt>
                      <c:pt idx="11315">
                        <c:v>11997.29296875</c:v>
                      </c:pt>
                      <c:pt idx="11316">
                        <c:v>11876.72265625</c:v>
                      </c:pt>
                      <c:pt idx="11317">
                        <c:v>12003.1796875</c:v>
                      </c:pt>
                      <c:pt idx="11318">
                        <c:v>11241.26953125</c:v>
                      </c:pt>
                      <c:pt idx="11319">
                        <c:v>10962.5859375</c:v>
                      </c:pt>
                      <c:pt idx="11320">
                        <c:v>12742.30859375</c:v>
                      </c:pt>
                      <c:pt idx="11321">
                        <c:v>12905.015625</c:v>
                      </c:pt>
                      <c:pt idx="11322">
                        <c:v>12268.328125</c:v>
                      </c:pt>
                      <c:pt idx="11323">
                        <c:v>12752.5546875</c:v>
                      </c:pt>
                      <c:pt idx="11324">
                        <c:v>12543.5703125</c:v>
                      </c:pt>
                      <c:pt idx="11325">
                        <c:v>13781.98046875</c:v>
                      </c:pt>
                      <c:pt idx="11326">
                        <c:v>11807.640625</c:v>
                      </c:pt>
                      <c:pt idx="11327">
                        <c:v>10755.27734375</c:v>
                      </c:pt>
                      <c:pt idx="11328">
                        <c:v>9598.73046875</c:v>
                      </c:pt>
                      <c:pt idx="11329">
                        <c:v>9872.26171875</c:v>
                      </c:pt>
                      <c:pt idx="11330">
                        <c:v>11704.6640625</c:v>
                      </c:pt>
                      <c:pt idx="11331">
                        <c:v>13376.72265625</c:v>
                      </c:pt>
                      <c:pt idx="11332">
                        <c:v>13005.21484375</c:v>
                      </c:pt>
                      <c:pt idx="11333">
                        <c:v>12895.01171875</c:v>
                      </c:pt>
                      <c:pt idx="11334">
                        <c:v>13578.3671875</c:v>
                      </c:pt>
                      <c:pt idx="11335">
                        <c:v>13988.1484375</c:v>
                      </c:pt>
                      <c:pt idx="11336">
                        <c:v>14551.125</c:v>
                      </c:pt>
                      <c:pt idx="11337">
                        <c:v>14385.62109375</c:v>
                      </c:pt>
                      <c:pt idx="11338">
                        <c:v>13727.2109375</c:v>
                      </c:pt>
                      <c:pt idx="11339">
                        <c:v>13899.2578125</c:v>
                      </c:pt>
                      <c:pt idx="11340">
                        <c:v>14668.875</c:v>
                      </c:pt>
                      <c:pt idx="11341">
                        <c:v>13667.40234375</c:v>
                      </c:pt>
                      <c:pt idx="11342">
                        <c:v>13761.17578125</c:v>
                      </c:pt>
                      <c:pt idx="11343">
                        <c:v>14237.703125</c:v>
                      </c:pt>
                      <c:pt idx="11344">
                        <c:v>13869.6875</c:v>
                      </c:pt>
                      <c:pt idx="11345">
                        <c:v>14107.04296875</c:v>
                      </c:pt>
                      <c:pt idx="11346">
                        <c:v>15789.94921875</c:v>
                      </c:pt>
                      <c:pt idx="11347">
                        <c:v>15295.140625</c:v>
                      </c:pt>
                      <c:pt idx="11348">
                        <c:v>14395.80859375</c:v>
                      </c:pt>
                      <c:pt idx="11349">
                        <c:v>13763.140625</c:v>
                      </c:pt>
                      <c:pt idx="11350">
                        <c:v>15175.92578125</c:v>
                      </c:pt>
                      <c:pt idx="11351">
                        <c:v>15839.03515625</c:v>
                      </c:pt>
                      <c:pt idx="11352">
                        <c:v>15066.9609375</c:v>
                      </c:pt>
                      <c:pt idx="11353">
                        <c:v>14636.8125</c:v>
                      </c:pt>
                      <c:pt idx="11354">
                        <c:v>15522.5703125</c:v>
                      </c:pt>
                      <c:pt idx="11355">
                        <c:v>14835.49609375</c:v>
                      </c:pt>
                      <c:pt idx="11356">
                        <c:v>13390</c:v>
                      </c:pt>
                      <c:pt idx="11357">
                        <c:v>12200.67578125</c:v>
                      </c:pt>
                      <c:pt idx="11358">
                        <c:v>12786.29296875</c:v>
                      </c:pt>
                      <c:pt idx="11359">
                        <c:v>15726.859375</c:v>
                      </c:pt>
                      <c:pt idx="11360">
                        <c:v>16269.19921875</c:v>
                      </c:pt>
                      <c:pt idx="11361">
                        <c:v>16425.6875</c:v>
                      </c:pt>
                      <c:pt idx="11362">
                        <c:v>15912.6015625</c:v>
                      </c:pt>
                      <c:pt idx="11363">
                        <c:v>12397.53125</c:v>
                      </c:pt>
                      <c:pt idx="11364">
                        <c:v>11625.1015625</c:v>
                      </c:pt>
                      <c:pt idx="11365">
                        <c:v>16450.79296875</c:v>
                      </c:pt>
                      <c:pt idx="11366">
                        <c:v>15158.6171875</c:v>
                      </c:pt>
                      <c:pt idx="11367">
                        <c:v>12564.98828125</c:v>
                      </c:pt>
                      <c:pt idx="11368">
                        <c:v>11967.24609375</c:v>
                      </c:pt>
                      <c:pt idx="11369">
                        <c:v>13788.69140625</c:v>
                      </c:pt>
                      <c:pt idx="11370">
                        <c:v>15617.421875</c:v>
                      </c:pt>
                      <c:pt idx="11371">
                        <c:v>15571.03515625</c:v>
                      </c:pt>
                      <c:pt idx="11372">
                        <c:v>15220.90625</c:v>
                      </c:pt>
                      <c:pt idx="11373">
                        <c:v>15518.8515625</c:v>
                      </c:pt>
                      <c:pt idx="11374">
                        <c:v>14523.62109375</c:v>
                      </c:pt>
                      <c:pt idx="11375">
                        <c:v>13286.5234375</c:v>
                      </c:pt>
                      <c:pt idx="11376">
                        <c:v>13824.16015625</c:v>
                      </c:pt>
                      <c:pt idx="11377">
                        <c:v>12004.11328125</c:v>
                      </c:pt>
                      <c:pt idx="11378">
                        <c:v>11241.3828125</c:v>
                      </c:pt>
                      <c:pt idx="11379">
                        <c:v>12613.04296875</c:v>
                      </c:pt>
                      <c:pt idx="11380">
                        <c:v>15515.21875</c:v>
                      </c:pt>
                      <c:pt idx="11381">
                        <c:v>15445.72265625</c:v>
                      </c:pt>
                      <c:pt idx="11382">
                        <c:v>13676.1171875</c:v>
                      </c:pt>
                      <c:pt idx="11383">
                        <c:v>12718.61328125</c:v>
                      </c:pt>
                      <c:pt idx="11384">
                        <c:v>14410.640625</c:v>
                      </c:pt>
                      <c:pt idx="11385">
                        <c:v>12860.8359375</c:v>
                      </c:pt>
                      <c:pt idx="11386">
                        <c:v>12446.62109375</c:v>
                      </c:pt>
                      <c:pt idx="11387">
                        <c:v>12853.36328125</c:v>
                      </c:pt>
                      <c:pt idx="11388">
                        <c:v>12223.8984375</c:v>
                      </c:pt>
                      <c:pt idx="11389">
                        <c:v>11575.9296875</c:v>
                      </c:pt>
                      <c:pt idx="11390">
                        <c:v>12540.30859375</c:v>
                      </c:pt>
                      <c:pt idx="11391">
                        <c:v>11432.7578125</c:v>
                      </c:pt>
                      <c:pt idx="11392">
                        <c:v>10132.98046875</c:v>
                      </c:pt>
                      <c:pt idx="11393">
                        <c:v>7994.16015625</c:v>
                      </c:pt>
                      <c:pt idx="11394">
                        <c:v>8609.3203125</c:v>
                      </c:pt>
                      <c:pt idx="11395">
                        <c:v>10979.4296875</c:v>
                      </c:pt>
                      <c:pt idx="11396">
                        <c:v>11412.265625</c:v>
                      </c:pt>
                      <c:pt idx="11397">
                        <c:v>12996.52734375</c:v>
                      </c:pt>
                      <c:pt idx="11398">
                        <c:v>12506.21875</c:v>
                      </c:pt>
                      <c:pt idx="11399">
                        <c:v>13123.23828125</c:v>
                      </c:pt>
                      <c:pt idx="11400">
                        <c:v>9159.625</c:v>
                      </c:pt>
                      <c:pt idx="11401">
                        <c:v>11696.65625</c:v>
                      </c:pt>
                      <c:pt idx="11402">
                        <c:v>12581.32421875</c:v>
                      </c:pt>
                      <c:pt idx="11403">
                        <c:v>11839.890625</c:v>
                      </c:pt>
                      <c:pt idx="11404">
                        <c:v>12417.8515625</c:v>
                      </c:pt>
                      <c:pt idx="11405">
                        <c:v>12580.04296875</c:v>
                      </c:pt>
                      <c:pt idx="11406">
                        <c:v>9573.859375</c:v>
                      </c:pt>
                      <c:pt idx="11407">
                        <c:v>8512.7265625</c:v>
                      </c:pt>
                      <c:pt idx="11408">
                        <c:v>10368.625</c:v>
                      </c:pt>
                      <c:pt idx="11409">
                        <c:v>11865.62109375</c:v>
                      </c:pt>
                      <c:pt idx="11410">
                        <c:v>11784.34375</c:v>
                      </c:pt>
                      <c:pt idx="11411">
                        <c:v>11735.078125</c:v>
                      </c:pt>
                      <c:pt idx="11412">
                        <c:v>11222.71875</c:v>
                      </c:pt>
                      <c:pt idx="11413">
                        <c:v>10522.8828125</c:v>
                      </c:pt>
                      <c:pt idx="11414">
                        <c:v>10523.11328125</c:v>
                      </c:pt>
                      <c:pt idx="11415">
                        <c:v>11915.34375</c:v>
                      </c:pt>
                      <c:pt idx="11416">
                        <c:v>12504.109375</c:v>
                      </c:pt>
                      <c:pt idx="11417">
                        <c:v>10436.046875</c:v>
                      </c:pt>
                      <c:pt idx="11418">
                        <c:v>8073.98828125</c:v>
                      </c:pt>
                      <c:pt idx="11419">
                        <c:v>6967.97265625</c:v>
                      </c:pt>
                      <c:pt idx="11420">
                        <c:v>6843.17578125</c:v>
                      </c:pt>
                      <c:pt idx="11421">
                        <c:v>8671.4453125</c:v>
                      </c:pt>
                      <c:pt idx="11422">
                        <c:v>11795.671875</c:v>
                      </c:pt>
                      <c:pt idx="11423">
                        <c:v>10309.03125</c:v>
                      </c:pt>
                      <c:pt idx="11424">
                        <c:v>10565.41015625</c:v>
                      </c:pt>
                      <c:pt idx="11425">
                        <c:v>12399.0859375</c:v>
                      </c:pt>
                      <c:pt idx="11426">
                        <c:v>11159.546875</c:v>
                      </c:pt>
                      <c:pt idx="11427">
                        <c:v>10711.90234375</c:v>
                      </c:pt>
                      <c:pt idx="11428">
                        <c:v>11193.3984375</c:v>
                      </c:pt>
                      <c:pt idx="11429">
                        <c:v>10707.17578125</c:v>
                      </c:pt>
                      <c:pt idx="11430">
                        <c:v>12983.33203125</c:v>
                      </c:pt>
                      <c:pt idx="11431">
                        <c:v>11981.62109375</c:v>
                      </c:pt>
                      <c:pt idx="11432">
                        <c:v>12160.078125</c:v>
                      </c:pt>
                      <c:pt idx="11433">
                        <c:v>12416.5703125</c:v>
                      </c:pt>
                      <c:pt idx="11434">
                        <c:v>11762.82421875</c:v>
                      </c:pt>
                      <c:pt idx="11435">
                        <c:v>11648.3515625</c:v>
                      </c:pt>
                      <c:pt idx="11436">
                        <c:v>11444.47265625</c:v>
                      </c:pt>
                      <c:pt idx="11437">
                        <c:v>10919.3828125</c:v>
                      </c:pt>
                      <c:pt idx="11438">
                        <c:v>12394.53125</c:v>
                      </c:pt>
                      <c:pt idx="11439">
                        <c:v>13007.83203125</c:v>
                      </c:pt>
                      <c:pt idx="11440">
                        <c:v>12720.9765625</c:v>
                      </c:pt>
                      <c:pt idx="11441">
                        <c:v>13018.359375</c:v>
                      </c:pt>
                      <c:pt idx="11442">
                        <c:v>12389.734375</c:v>
                      </c:pt>
                      <c:pt idx="11443">
                        <c:v>11792.359375</c:v>
                      </c:pt>
                      <c:pt idx="11444">
                        <c:v>11178.7421875</c:v>
                      </c:pt>
                      <c:pt idx="11445">
                        <c:v>16924.80859375</c:v>
                      </c:pt>
                      <c:pt idx="11446">
                        <c:v>15803.42578125</c:v>
                      </c:pt>
                      <c:pt idx="11447">
                        <c:v>16135.41796875</c:v>
                      </c:pt>
                      <c:pt idx="11448">
                        <c:v>16756.55859375</c:v>
                      </c:pt>
                      <c:pt idx="11449">
                        <c:v>15955.5625</c:v>
                      </c:pt>
                      <c:pt idx="11450">
                        <c:v>16499.65625</c:v>
                      </c:pt>
                      <c:pt idx="11451">
                        <c:v>17476.59765625</c:v>
                      </c:pt>
                      <c:pt idx="11452">
                        <c:v>16628.98828125</c:v>
                      </c:pt>
                      <c:pt idx="11453">
                        <c:v>16220.203125</c:v>
                      </c:pt>
                      <c:pt idx="11454">
                        <c:v>17132.4296875</c:v>
                      </c:pt>
                      <c:pt idx="11455">
                        <c:v>16801.69921875</c:v>
                      </c:pt>
                      <c:pt idx="11456">
                        <c:v>16432</c:v>
                      </c:pt>
                      <c:pt idx="11457">
                        <c:v>14933.46875</c:v>
                      </c:pt>
                      <c:pt idx="11458">
                        <c:v>14314.5</c:v>
                      </c:pt>
                      <c:pt idx="11459">
                        <c:v>14983.25</c:v>
                      </c:pt>
                      <c:pt idx="11460">
                        <c:v>16581.3671875</c:v>
                      </c:pt>
                      <c:pt idx="11461">
                        <c:v>14874.86328125</c:v>
                      </c:pt>
                      <c:pt idx="11462">
                        <c:v>15218.8515625</c:v>
                      </c:pt>
                      <c:pt idx="11463">
                        <c:v>17177.00390625</c:v>
                      </c:pt>
                      <c:pt idx="11464">
                        <c:v>16786.1015625</c:v>
                      </c:pt>
                      <c:pt idx="11465">
                        <c:v>17635.16015625</c:v>
                      </c:pt>
                      <c:pt idx="11466">
                        <c:v>17728.46484375</c:v>
                      </c:pt>
                      <c:pt idx="11467">
                        <c:v>17836.9765625</c:v>
                      </c:pt>
                      <c:pt idx="11468">
                        <c:v>16618.015625</c:v>
                      </c:pt>
                      <c:pt idx="11469">
                        <c:v>16973.15234375</c:v>
                      </c:pt>
                      <c:pt idx="11470">
                        <c:v>17892.3125</c:v>
                      </c:pt>
                      <c:pt idx="11471">
                        <c:v>18234.9921875</c:v>
                      </c:pt>
                      <c:pt idx="11472">
                        <c:v>16186.4921875</c:v>
                      </c:pt>
                      <c:pt idx="11473">
                        <c:v>13936.23046875</c:v>
                      </c:pt>
                      <c:pt idx="11474">
                        <c:v>18169.6015625</c:v>
                      </c:pt>
                      <c:pt idx="11475">
                        <c:v>15428.375</c:v>
                      </c:pt>
                      <c:pt idx="11476">
                        <c:v>15283.41015625</c:v>
                      </c:pt>
                      <c:pt idx="11477">
                        <c:v>15078.1015625</c:v>
                      </c:pt>
                      <c:pt idx="11478">
                        <c:v>15389.65234375</c:v>
                      </c:pt>
                      <c:pt idx="11479">
                        <c:v>16037.98046875</c:v>
                      </c:pt>
                      <c:pt idx="11480">
                        <c:v>14207.484375</c:v>
                      </c:pt>
                      <c:pt idx="11481">
                        <c:v>11704.4921875</c:v>
                      </c:pt>
                      <c:pt idx="11482">
                        <c:v>10582.328125</c:v>
                      </c:pt>
                      <c:pt idx="11483">
                        <c:v>10583.5546875</c:v>
                      </c:pt>
                      <c:pt idx="11484">
                        <c:v>12420.90234375</c:v>
                      </c:pt>
                      <c:pt idx="11485">
                        <c:v>14736.2421875</c:v>
                      </c:pt>
                      <c:pt idx="11486">
                        <c:v>15600.0390625</c:v>
                      </c:pt>
                      <c:pt idx="11487">
                        <c:v>13428.359375</c:v>
                      </c:pt>
                      <c:pt idx="11488">
                        <c:v>13140.9375</c:v>
                      </c:pt>
                      <c:pt idx="11489">
                        <c:v>15656.453125</c:v>
                      </c:pt>
                      <c:pt idx="11490">
                        <c:v>14557.828125</c:v>
                      </c:pt>
                      <c:pt idx="11491">
                        <c:v>13311.5390625</c:v>
                      </c:pt>
                      <c:pt idx="11492">
                        <c:v>13140.2265625</c:v>
                      </c:pt>
                      <c:pt idx="11493">
                        <c:v>14897.6171875</c:v>
                      </c:pt>
                      <c:pt idx="11494">
                        <c:v>9533.7578125</c:v>
                      </c:pt>
                      <c:pt idx="11495">
                        <c:v>7668.12890625</c:v>
                      </c:pt>
                      <c:pt idx="11496">
                        <c:v>7118.44140625</c:v>
                      </c:pt>
                      <c:pt idx="11497">
                        <c:v>9044.1796875</c:v>
                      </c:pt>
                      <c:pt idx="11498">
                        <c:v>12781.58203125</c:v>
                      </c:pt>
                      <c:pt idx="11499">
                        <c:v>15013.6875</c:v>
                      </c:pt>
                      <c:pt idx="11500">
                        <c:v>14857.390625</c:v>
                      </c:pt>
                      <c:pt idx="11501">
                        <c:v>10990.265625</c:v>
                      </c:pt>
                      <c:pt idx="11502">
                        <c:v>9198.3046875</c:v>
                      </c:pt>
                      <c:pt idx="11503">
                        <c:v>14746.0390625</c:v>
                      </c:pt>
                      <c:pt idx="11504">
                        <c:v>14082.9453125</c:v>
                      </c:pt>
                      <c:pt idx="11505">
                        <c:v>9827.0390625</c:v>
                      </c:pt>
                      <c:pt idx="11506">
                        <c:v>9592.33984375</c:v>
                      </c:pt>
                      <c:pt idx="11507">
                        <c:v>6693.96875</c:v>
                      </c:pt>
                      <c:pt idx="11508">
                        <c:v>6608.46484375</c:v>
                      </c:pt>
                      <c:pt idx="11509">
                        <c:v>7548.140625</c:v>
                      </c:pt>
                      <c:pt idx="11510">
                        <c:v>8937.46484375</c:v>
                      </c:pt>
                      <c:pt idx="11511">
                        <c:v>10241.8046875</c:v>
                      </c:pt>
                      <c:pt idx="11512">
                        <c:v>5741.109375</c:v>
                      </c:pt>
                      <c:pt idx="11513">
                        <c:v>5009.78125</c:v>
                      </c:pt>
                      <c:pt idx="11514">
                        <c:v>8154.546875</c:v>
                      </c:pt>
                      <c:pt idx="11515">
                        <c:v>6412.16796875</c:v>
                      </c:pt>
                      <c:pt idx="11516">
                        <c:v>7287.51171875</c:v>
                      </c:pt>
                      <c:pt idx="11517">
                        <c:v>9539.4296875</c:v>
                      </c:pt>
                      <c:pt idx="11518">
                        <c:v>10125.03515625</c:v>
                      </c:pt>
                      <c:pt idx="11519">
                        <c:v>9660.96484375</c:v>
                      </c:pt>
                      <c:pt idx="11520">
                        <c:v>12219.24609375</c:v>
                      </c:pt>
                      <c:pt idx="11521">
                        <c:v>11110.71484375</c:v>
                      </c:pt>
                      <c:pt idx="11522">
                        <c:v>10758.43359375</c:v>
                      </c:pt>
                      <c:pt idx="11523">
                        <c:v>10259.10546875</c:v>
                      </c:pt>
                      <c:pt idx="11524">
                        <c:v>12538.79296875</c:v>
                      </c:pt>
                      <c:pt idx="11525">
                        <c:v>16281.9140625</c:v>
                      </c:pt>
                      <c:pt idx="11526">
                        <c:v>15708.4921875</c:v>
                      </c:pt>
                      <c:pt idx="11527">
                        <c:v>15757.03125</c:v>
                      </c:pt>
                      <c:pt idx="11528">
                        <c:v>15015.5</c:v>
                      </c:pt>
                      <c:pt idx="11529">
                        <c:v>15533.92578125</c:v>
                      </c:pt>
                      <c:pt idx="11530">
                        <c:v>15041.72265625</c:v>
                      </c:pt>
                      <c:pt idx="11531">
                        <c:v>14788.2265625</c:v>
                      </c:pt>
                      <c:pt idx="11532">
                        <c:v>13198.19140625</c:v>
                      </c:pt>
                      <c:pt idx="11533">
                        <c:v>15399.48828125</c:v>
                      </c:pt>
                      <c:pt idx="11534">
                        <c:v>16141.57421875</c:v>
                      </c:pt>
                      <c:pt idx="11535">
                        <c:v>13438.921875</c:v>
                      </c:pt>
                      <c:pt idx="11536">
                        <c:v>11247.2109375</c:v>
                      </c:pt>
                      <c:pt idx="11537">
                        <c:v>6942.82421875</c:v>
                      </c:pt>
                      <c:pt idx="11538">
                        <c:v>13355.1015625</c:v>
                      </c:pt>
                      <c:pt idx="11539">
                        <c:v>13466.87890625</c:v>
                      </c:pt>
                      <c:pt idx="11540">
                        <c:v>13576.734375</c:v>
                      </c:pt>
                      <c:pt idx="11541">
                        <c:v>12740.046875</c:v>
                      </c:pt>
                      <c:pt idx="11542">
                        <c:v>12636.98046875</c:v>
                      </c:pt>
                      <c:pt idx="11543">
                        <c:v>13564.06640625</c:v>
                      </c:pt>
                      <c:pt idx="11544">
                        <c:v>12580.39453125</c:v>
                      </c:pt>
                      <c:pt idx="11545">
                        <c:v>9393.2734375</c:v>
                      </c:pt>
                      <c:pt idx="11546">
                        <c:v>13566.4921875</c:v>
                      </c:pt>
                      <c:pt idx="11547">
                        <c:v>11318.7421875</c:v>
                      </c:pt>
                      <c:pt idx="11548">
                        <c:v>10460.66015625</c:v>
                      </c:pt>
                      <c:pt idx="11549">
                        <c:v>11315.63671875</c:v>
                      </c:pt>
                      <c:pt idx="11550">
                        <c:v>17290.703125</c:v>
                      </c:pt>
                      <c:pt idx="11551">
                        <c:v>16818.796875</c:v>
                      </c:pt>
                      <c:pt idx="11552">
                        <c:v>16952.375</c:v>
                      </c:pt>
                      <c:pt idx="11553">
                        <c:v>14651.484375</c:v>
                      </c:pt>
                      <c:pt idx="11554">
                        <c:v>16250.5625</c:v>
                      </c:pt>
                      <c:pt idx="11555">
                        <c:v>16198.40625</c:v>
                      </c:pt>
                      <c:pt idx="11556">
                        <c:v>16316.0703125</c:v>
                      </c:pt>
                      <c:pt idx="11557">
                        <c:v>16832.140625</c:v>
                      </c:pt>
                      <c:pt idx="11558">
                        <c:v>15223.1015625</c:v>
                      </c:pt>
                      <c:pt idx="11559">
                        <c:v>14852.671875</c:v>
                      </c:pt>
                      <c:pt idx="11560">
                        <c:v>15639.1328125</c:v>
                      </c:pt>
                      <c:pt idx="11561">
                        <c:v>17007.3203125</c:v>
                      </c:pt>
                      <c:pt idx="11562">
                        <c:v>13857.1328125</c:v>
                      </c:pt>
                      <c:pt idx="11563">
                        <c:v>10970.953125</c:v>
                      </c:pt>
                      <c:pt idx="11564">
                        <c:v>10670.9375</c:v>
                      </c:pt>
                      <c:pt idx="11565">
                        <c:v>14328.984375</c:v>
                      </c:pt>
                      <c:pt idx="11566">
                        <c:v>13752.25</c:v>
                      </c:pt>
                      <c:pt idx="11567">
                        <c:v>11519.21484375</c:v>
                      </c:pt>
                      <c:pt idx="11568">
                        <c:v>9056.484375</c:v>
                      </c:pt>
                      <c:pt idx="11569">
                        <c:v>8321.6015625</c:v>
                      </c:pt>
                      <c:pt idx="11570">
                        <c:v>11876.7109375</c:v>
                      </c:pt>
                      <c:pt idx="11571">
                        <c:v>13530.078125</c:v>
                      </c:pt>
                      <c:pt idx="11572">
                        <c:v>11739.8984375</c:v>
                      </c:pt>
                      <c:pt idx="11573">
                        <c:v>9633.6171875</c:v>
                      </c:pt>
                      <c:pt idx="11574">
                        <c:v>8805.0859375</c:v>
                      </c:pt>
                      <c:pt idx="11575">
                        <c:v>10984.078125</c:v>
                      </c:pt>
                      <c:pt idx="11576">
                        <c:v>13634.484375</c:v>
                      </c:pt>
                      <c:pt idx="11577">
                        <c:v>13640.0234375</c:v>
                      </c:pt>
                      <c:pt idx="11578">
                        <c:v>14146.171875</c:v>
                      </c:pt>
                      <c:pt idx="11579">
                        <c:v>13610.59375</c:v>
                      </c:pt>
                      <c:pt idx="11580">
                        <c:v>10586.6875</c:v>
                      </c:pt>
                      <c:pt idx="11581">
                        <c:v>10036.84765625</c:v>
                      </c:pt>
                      <c:pt idx="11582">
                        <c:v>9790.50390625</c:v>
                      </c:pt>
                      <c:pt idx="11583">
                        <c:v>11838.87890625</c:v>
                      </c:pt>
                      <c:pt idx="11584">
                        <c:v>9231.765625</c:v>
                      </c:pt>
                      <c:pt idx="11585">
                        <c:v>10041.2421875</c:v>
                      </c:pt>
                      <c:pt idx="11586">
                        <c:v>10862.2421875</c:v>
                      </c:pt>
                      <c:pt idx="11587">
                        <c:v>11804.28125</c:v>
                      </c:pt>
                      <c:pt idx="11588">
                        <c:v>12043.09375</c:v>
                      </c:pt>
                      <c:pt idx="11589">
                        <c:v>11086.640625</c:v>
                      </c:pt>
                      <c:pt idx="11590">
                        <c:v>9296.12890625</c:v>
                      </c:pt>
                      <c:pt idx="11591">
                        <c:v>11270.10546875</c:v>
                      </c:pt>
                      <c:pt idx="11592">
                        <c:v>11609.0390625</c:v>
                      </c:pt>
                      <c:pt idx="11593">
                        <c:v>11651.19140625</c:v>
                      </c:pt>
                      <c:pt idx="11594">
                        <c:v>11945.265625</c:v>
                      </c:pt>
                      <c:pt idx="11595">
                        <c:v>12411.6875</c:v>
                      </c:pt>
                      <c:pt idx="11596">
                        <c:v>11980.484375</c:v>
                      </c:pt>
                      <c:pt idx="11597">
                        <c:v>10384.6171875</c:v>
                      </c:pt>
                      <c:pt idx="11598">
                        <c:v>9717.30078125</c:v>
                      </c:pt>
                      <c:pt idx="11599">
                        <c:v>11524.72265625</c:v>
                      </c:pt>
                      <c:pt idx="11600">
                        <c:v>10466.24609375</c:v>
                      </c:pt>
                      <c:pt idx="11601">
                        <c:v>9178.91015625</c:v>
                      </c:pt>
                      <c:pt idx="11602">
                        <c:v>11430.23046875</c:v>
                      </c:pt>
                      <c:pt idx="11603">
                        <c:v>11831.47265625</c:v>
                      </c:pt>
                      <c:pt idx="11604">
                        <c:v>11879.0078125</c:v>
                      </c:pt>
                      <c:pt idx="11605">
                        <c:v>12211.8125</c:v>
                      </c:pt>
                      <c:pt idx="11606">
                        <c:v>11467.25</c:v>
                      </c:pt>
                      <c:pt idx="11607">
                        <c:v>10852.01171875</c:v>
                      </c:pt>
                      <c:pt idx="11608">
                        <c:v>11932.16015625</c:v>
                      </c:pt>
                      <c:pt idx="11609">
                        <c:v>11433.9375</c:v>
                      </c:pt>
                      <c:pt idx="11610">
                        <c:v>12722.765625</c:v>
                      </c:pt>
                      <c:pt idx="11611">
                        <c:v>12674.640625</c:v>
                      </c:pt>
                      <c:pt idx="11612">
                        <c:v>12302.2890625</c:v>
                      </c:pt>
                      <c:pt idx="11613">
                        <c:v>12075.0390625</c:v>
                      </c:pt>
                      <c:pt idx="11614">
                        <c:v>9965.6640625</c:v>
                      </c:pt>
                      <c:pt idx="11615">
                        <c:v>8264.9375</c:v>
                      </c:pt>
                      <c:pt idx="11616">
                        <c:v>7207.26171875</c:v>
                      </c:pt>
                      <c:pt idx="11617">
                        <c:v>7423.31640625</c:v>
                      </c:pt>
                      <c:pt idx="11618">
                        <c:v>9433.5234375</c:v>
                      </c:pt>
                      <c:pt idx="11619">
                        <c:v>12988.75390625</c:v>
                      </c:pt>
                      <c:pt idx="11620">
                        <c:v>12736.6953125</c:v>
                      </c:pt>
                      <c:pt idx="11621">
                        <c:v>12703.95703125</c:v>
                      </c:pt>
                      <c:pt idx="11622">
                        <c:v>11795.27734375</c:v>
                      </c:pt>
                      <c:pt idx="11623">
                        <c:v>11018.109375</c:v>
                      </c:pt>
                      <c:pt idx="11624">
                        <c:v>13307.21875</c:v>
                      </c:pt>
                      <c:pt idx="11625">
                        <c:v>10542.54296875</c:v>
                      </c:pt>
                      <c:pt idx="11626">
                        <c:v>9966.578125</c:v>
                      </c:pt>
                      <c:pt idx="11627">
                        <c:v>8592.43359375</c:v>
                      </c:pt>
                      <c:pt idx="11628">
                        <c:v>10673.9296875</c:v>
                      </c:pt>
                      <c:pt idx="11629">
                        <c:v>9246.984375</c:v>
                      </c:pt>
                      <c:pt idx="11630">
                        <c:v>9758.6875</c:v>
                      </c:pt>
                      <c:pt idx="11631">
                        <c:v>10632.9921875</c:v>
                      </c:pt>
                      <c:pt idx="11632">
                        <c:v>11327.25</c:v>
                      </c:pt>
                      <c:pt idx="11633">
                        <c:v>11672.75390625</c:v>
                      </c:pt>
                      <c:pt idx="11634">
                        <c:v>10586</c:v>
                      </c:pt>
                      <c:pt idx="11635">
                        <c:v>8703.36328125</c:v>
                      </c:pt>
                      <c:pt idx="11636">
                        <c:v>9622.92578125</c:v>
                      </c:pt>
                      <c:pt idx="11637">
                        <c:v>9541.140625</c:v>
                      </c:pt>
                      <c:pt idx="11638">
                        <c:v>11534.29296875</c:v>
                      </c:pt>
                      <c:pt idx="11639">
                        <c:v>11782.16015625</c:v>
                      </c:pt>
                      <c:pt idx="11640">
                        <c:v>10108.984375</c:v>
                      </c:pt>
                      <c:pt idx="11641">
                        <c:v>8299.0703125</c:v>
                      </c:pt>
                      <c:pt idx="11642">
                        <c:v>5921.2421875</c:v>
                      </c:pt>
                      <c:pt idx="11643">
                        <c:v>5631.84375</c:v>
                      </c:pt>
                      <c:pt idx="11644">
                        <c:v>7170.1015625</c:v>
                      </c:pt>
                      <c:pt idx="11645">
                        <c:v>9085.578125</c:v>
                      </c:pt>
                      <c:pt idx="11646">
                        <c:v>9559.6796875</c:v>
                      </c:pt>
                      <c:pt idx="11647">
                        <c:v>11019.328125</c:v>
                      </c:pt>
                      <c:pt idx="11648">
                        <c:v>11260.234375</c:v>
                      </c:pt>
                      <c:pt idx="11649">
                        <c:v>10916.046875</c:v>
                      </c:pt>
                      <c:pt idx="11650">
                        <c:v>9215.796875</c:v>
                      </c:pt>
                      <c:pt idx="11651">
                        <c:v>7431.2265625</c:v>
                      </c:pt>
                      <c:pt idx="11652">
                        <c:v>9726.3984375</c:v>
                      </c:pt>
                      <c:pt idx="11653">
                        <c:v>8470.4453125</c:v>
                      </c:pt>
                      <c:pt idx="11654">
                        <c:v>10400.4765625</c:v>
                      </c:pt>
                      <c:pt idx="11655">
                        <c:v>9342.296875</c:v>
                      </c:pt>
                      <c:pt idx="11656">
                        <c:v>10321.1015625</c:v>
                      </c:pt>
                      <c:pt idx="11657">
                        <c:v>10154.9765625</c:v>
                      </c:pt>
                      <c:pt idx="11658">
                        <c:v>8988.375</c:v>
                      </c:pt>
                      <c:pt idx="11659">
                        <c:v>10396.796875</c:v>
                      </c:pt>
                      <c:pt idx="11660">
                        <c:v>8556.18359375</c:v>
                      </c:pt>
                      <c:pt idx="11661">
                        <c:v>8714.93359375</c:v>
                      </c:pt>
                      <c:pt idx="11662">
                        <c:v>10034.92578125</c:v>
                      </c:pt>
                      <c:pt idx="11663">
                        <c:v>10830.1015625</c:v>
                      </c:pt>
                      <c:pt idx="11664">
                        <c:v>9590.86328125</c:v>
                      </c:pt>
                      <c:pt idx="11665">
                        <c:v>9307.08203125</c:v>
                      </c:pt>
                      <c:pt idx="11666">
                        <c:v>9347.23046875</c:v>
                      </c:pt>
                      <c:pt idx="11667">
                        <c:v>10120.80859375</c:v>
                      </c:pt>
                      <c:pt idx="11668">
                        <c:v>11153.625</c:v>
                      </c:pt>
                      <c:pt idx="11669">
                        <c:v>10956.6328125</c:v>
                      </c:pt>
                      <c:pt idx="11670">
                        <c:v>13073.20703125</c:v>
                      </c:pt>
                      <c:pt idx="11671">
                        <c:v>13111.3046875</c:v>
                      </c:pt>
                      <c:pt idx="11672">
                        <c:v>13049.30859375</c:v>
                      </c:pt>
                      <c:pt idx="11673">
                        <c:v>12547.6328125</c:v>
                      </c:pt>
                      <c:pt idx="11674">
                        <c:v>12809.95703125</c:v>
                      </c:pt>
                      <c:pt idx="11675">
                        <c:v>13886.1328125</c:v>
                      </c:pt>
                      <c:pt idx="11676">
                        <c:v>14231.16796875</c:v>
                      </c:pt>
                      <c:pt idx="11677">
                        <c:v>11616.52734375</c:v>
                      </c:pt>
                      <c:pt idx="11678">
                        <c:v>10804.28515625</c:v>
                      </c:pt>
                      <c:pt idx="11679">
                        <c:v>12601.32421875</c:v>
                      </c:pt>
                      <c:pt idx="11680">
                        <c:v>10848.3125</c:v>
                      </c:pt>
                      <c:pt idx="11681">
                        <c:v>10773.1796875</c:v>
                      </c:pt>
                      <c:pt idx="11682">
                        <c:v>13852.29296875</c:v>
                      </c:pt>
                      <c:pt idx="11683">
                        <c:v>14127.0390625</c:v>
                      </c:pt>
                      <c:pt idx="11684">
                        <c:v>14365.72265625</c:v>
                      </c:pt>
                      <c:pt idx="11685">
                        <c:v>11731.4921875</c:v>
                      </c:pt>
                      <c:pt idx="11686">
                        <c:v>11703.984375</c:v>
                      </c:pt>
                      <c:pt idx="11687">
                        <c:v>9800.078125</c:v>
                      </c:pt>
                      <c:pt idx="11688">
                        <c:v>11191.8203125</c:v>
                      </c:pt>
                      <c:pt idx="11689">
                        <c:v>10782.6796875</c:v>
                      </c:pt>
                      <c:pt idx="11690">
                        <c:v>11658.078125</c:v>
                      </c:pt>
                      <c:pt idx="11691">
                        <c:v>11062.4375</c:v>
                      </c:pt>
                      <c:pt idx="11692">
                        <c:v>9610.734375</c:v>
                      </c:pt>
                      <c:pt idx="11693">
                        <c:v>6742.38671875</c:v>
                      </c:pt>
                      <c:pt idx="11694">
                        <c:v>5403.82421875</c:v>
                      </c:pt>
                      <c:pt idx="11695">
                        <c:v>7123.4296875</c:v>
                      </c:pt>
                      <c:pt idx="11696">
                        <c:v>10283.32421875</c:v>
                      </c:pt>
                      <c:pt idx="11697">
                        <c:v>10997.484375</c:v>
                      </c:pt>
                      <c:pt idx="11698">
                        <c:v>9767.265625</c:v>
                      </c:pt>
                      <c:pt idx="11699">
                        <c:v>11316.30859375</c:v>
                      </c:pt>
                      <c:pt idx="11700">
                        <c:v>14438.40234375</c:v>
                      </c:pt>
                      <c:pt idx="11701">
                        <c:v>14049.20703125</c:v>
                      </c:pt>
                      <c:pt idx="11702">
                        <c:v>12884.95703125</c:v>
                      </c:pt>
                      <c:pt idx="11703">
                        <c:v>14059.50390625</c:v>
                      </c:pt>
                      <c:pt idx="11704">
                        <c:v>14033.828125</c:v>
                      </c:pt>
                      <c:pt idx="11705">
                        <c:v>14833.05859375</c:v>
                      </c:pt>
                      <c:pt idx="11706">
                        <c:v>13872.66015625</c:v>
                      </c:pt>
                      <c:pt idx="11707">
                        <c:v>11711.91015625</c:v>
                      </c:pt>
                      <c:pt idx="11708">
                        <c:v>11878.61328125</c:v>
                      </c:pt>
                      <c:pt idx="11709">
                        <c:v>14865.8203125</c:v>
                      </c:pt>
                      <c:pt idx="11710">
                        <c:v>12641.14453125</c:v>
                      </c:pt>
                      <c:pt idx="11711">
                        <c:v>11413.62890625</c:v>
                      </c:pt>
                      <c:pt idx="11712">
                        <c:v>11542.15625</c:v>
                      </c:pt>
                      <c:pt idx="11713">
                        <c:v>13331.375</c:v>
                      </c:pt>
                      <c:pt idx="11714">
                        <c:v>15048.26953125</c:v>
                      </c:pt>
                      <c:pt idx="11715">
                        <c:v>14245.3125</c:v>
                      </c:pt>
                      <c:pt idx="11716">
                        <c:v>15642.671875</c:v>
                      </c:pt>
                      <c:pt idx="11717">
                        <c:v>15687.2265625</c:v>
                      </c:pt>
                      <c:pt idx="11718">
                        <c:v>15923.17578125</c:v>
                      </c:pt>
                      <c:pt idx="11719">
                        <c:v>15093.63671875</c:v>
                      </c:pt>
                      <c:pt idx="11720">
                        <c:v>15745.08984375</c:v>
                      </c:pt>
                      <c:pt idx="11721">
                        <c:v>13952.3515625</c:v>
                      </c:pt>
                      <c:pt idx="11722">
                        <c:v>13824.8125</c:v>
                      </c:pt>
                      <c:pt idx="11723">
                        <c:v>13775.78515625</c:v>
                      </c:pt>
                      <c:pt idx="11724">
                        <c:v>15522.59765625</c:v>
                      </c:pt>
                      <c:pt idx="11725">
                        <c:v>15167.50390625</c:v>
                      </c:pt>
                      <c:pt idx="11726">
                        <c:v>13662.171875</c:v>
                      </c:pt>
                      <c:pt idx="11727">
                        <c:v>12246.3203125</c:v>
                      </c:pt>
                      <c:pt idx="11728">
                        <c:v>12720.390625</c:v>
                      </c:pt>
                      <c:pt idx="11729">
                        <c:v>15664.55859375</c:v>
                      </c:pt>
                      <c:pt idx="11730">
                        <c:v>14205.59765625</c:v>
                      </c:pt>
                      <c:pt idx="11731">
                        <c:v>11441.1796875</c:v>
                      </c:pt>
                      <c:pt idx="11732">
                        <c:v>9999.4296875</c:v>
                      </c:pt>
                      <c:pt idx="11733">
                        <c:v>9846.4375</c:v>
                      </c:pt>
                      <c:pt idx="11734">
                        <c:v>11544.203125</c:v>
                      </c:pt>
                      <c:pt idx="11735">
                        <c:v>13308.48828125</c:v>
                      </c:pt>
                      <c:pt idx="11736">
                        <c:v>13940.8828125</c:v>
                      </c:pt>
                      <c:pt idx="11737">
                        <c:v>14183.86328125</c:v>
                      </c:pt>
                      <c:pt idx="11738">
                        <c:v>13981.51171875</c:v>
                      </c:pt>
                      <c:pt idx="11739">
                        <c:v>12367.15234375</c:v>
                      </c:pt>
                      <c:pt idx="11740">
                        <c:v>10560.875</c:v>
                      </c:pt>
                      <c:pt idx="11741">
                        <c:v>12855.08203125</c:v>
                      </c:pt>
                      <c:pt idx="11742">
                        <c:v>10825.109375</c:v>
                      </c:pt>
                      <c:pt idx="11743">
                        <c:v>9186.16796875</c:v>
                      </c:pt>
                      <c:pt idx="11744">
                        <c:v>11718.19140625</c:v>
                      </c:pt>
                      <c:pt idx="11745">
                        <c:v>12903.84375</c:v>
                      </c:pt>
                      <c:pt idx="11746">
                        <c:v>14712.1796875</c:v>
                      </c:pt>
                      <c:pt idx="11747">
                        <c:v>13756.296875</c:v>
                      </c:pt>
                      <c:pt idx="11748">
                        <c:v>14590.8203125</c:v>
                      </c:pt>
                      <c:pt idx="11749">
                        <c:v>14902.27734375</c:v>
                      </c:pt>
                      <c:pt idx="11750">
                        <c:v>13398.7421875</c:v>
                      </c:pt>
                      <c:pt idx="11751">
                        <c:v>12220.59765625</c:v>
                      </c:pt>
                      <c:pt idx="11752">
                        <c:v>14212.90234375</c:v>
                      </c:pt>
                      <c:pt idx="11753">
                        <c:v>12790.93359375</c:v>
                      </c:pt>
                      <c:pt idx="11754">
                        <c:v>11638.75</c:v>
                      </c:pt>
                      <c:pt idx="11755">
                        <c:v>13736.484375</c:v>
                      </c:pt>
                      <c:pt idx="11756">
                        <c:v>13930.37109375</c:v>
                      </c:pt>
                      <c:pt idx="11757">
                        <c:v>14715.140625</c:v>
                      </c:pt>
                      <c:pt idx="11758">
                        <c:v>14845.109375</c:v>
                      </c:pt>
                      <c:pt idx="11759">
                        <c:v>14695.73046875</c:v>
                      </c:pt>
                      <c:pt idx="11760">
                        <c:v>16851.26953125</c:v>
                      </c:pt>
                      <c:pt idx="11761">
                        <c:v>17104.60546875</c:v>
                      </c:pt>
                      <c:pt idx="11762">
                        <c:v>15616.48046875</c:v>
                      </c:pt>
                      <c:pt idx="11763">
                        <c:v>16450</c:v>
                      </c:pt>
                      <c:pt idx="11764">
                        <c:v>16097.83203125</c:v>
                      </c:pt>
                      <c:pt idx="11765">
                        <c:v>15780.04296875</c:v>
                      </c:pt>
                      <c:pt idx="11766">
                        <c:v>14896.64453125</c:v>
                      </c:pt>
                      <c:pt idx="11767">
                        <c:v>14223.8828125</c:v>
                      </c:pt>
                      <c:pt idx="11768">
                        <c:v>16098.296875</c:v>
                      </c:pt>
                      <c:pt idx="11769">
                        <c:v>15837.6484375</c:v>
                      </c:pt>
                      <c:pt idx="11770">
                        <c:v>15733.54296875</c:v>
                      </c:pt>
                      <c:pt idx="11771">
                        <c:v>16914.25</c:v>
                      </c:pt>
                      <c:pt idx="11772">
                        <c:v>16213.8515625</c:v>
                      </c:pt>
                      <c:pt idx="11773">
                        <c:v>17132.953125</c:v>
                      </c:pt>
                      <c:pt idx="11774">
                        <c:v>14055.0625</c:v>
                      </c:pt>
                      <c:pt idx="11775">
                        <c:v>9455.48828125</c:v>
                      </c:pt>
                      <c:pt idx="11776">
                        <c:v>8320.04296875</c:v>
                      </c:pt>
                      <c:pt idx="11777">
                        <c:v>8232.93359375</c:v>
                      </c:pt>
                      <c:pt idx="11778">
                        <c:v>8933.8984375</c:v>
                      </c:pt>
                      <c:pt idx="11779">
                        <c:v>10991.00390625</c:v>
                      </c:pt>
                      <c:pt idx="11780">
                        <c:v>11836.359375</c:v>
                      </c:pt>
                      <c:pt idx="11781">
                        <c:v>12076.703125</c:v>
                      </c:pt>
                      <c:pt idx="11782">
                        <c:v>12174.7421875</c:v>
                      </c:pt>
                      <c:pt idx="11783">
                        <c:v>11784.75</c:v>
                      </c:pt>
                      <c:pt idx="11784">
                        <c:v>10064.40625</c:v>
                      </c:pt>
                      <c:pt idx="11785">
                        <c:v>7941.69921875</c:v>
                      </c:pt>
                      <c:pt idx="11786">
                        <c:v>10497.62109375</c:v>
                      </c:pt>
                      <c:pt idx="11787">
                        <c:v>9222.78125</c:v>
                      </c:pt>
                      <c:pt idx="11788">
                        <c:v>11286.08984375</c:v>
                      </c:pt>
                      <c:pt idx="11789">
                        <c:v>12175.59765625</c:v>
                      </c:pt>
                      <c:pt idx="11790">
                        <c:v>11542.625</c:v>
                      </c:pt>
                      <c:pt idx="11791">
                        <c:v>11943.87890625</c:v>
                      </c:pt>
                      <c:pt idx="11792">
                        <c:v>9914.24609375</c:v>
                      </c:pt>
                      <c:pt idx="11793">
                        <c:v>12462.734375</c:v>
                      </c:pt>
                      <c:pt idx="11794">
                        <c:v>11826.65625</c:v>
                      </c:pt>
                      <c:pt idx="11795">
                        <c:v>9848.61328125</c:v>
                      </c:pt>
                      <c:pt idx="11796">
                        <c:v>8843.18359375</c:v>
                      </c:pt>
                      <c:pt idx="11797">
                        <c:v>7415.5859375</c:v>
                      </c:pt>
                      <c:pt idx="11798">
                        <c:v>7526.109375</c:v>
                      </c:pt>
                      <c:pt idx="11799">
                        <c:v>9403.91015625</c:v>
                      </c:pt>
                      <c:pt idx="11800">
                        <c:v>11110.87109375</c:v>
                      </c:pt>
                      <c:pt idx="11801">
                        <c:v>12578.48046875</c:v>
                      </c:pt>
                      <c:pt idx="11802">
                        <c:v>10578.12890625</c:v>
                      </c:pt>
                      <c:pt idx="11803">
                        <c:v>12402.2734375</c:v>
                      </c:pt>
                      <c:pt idx="11804">
                        <c:v>10625.453125</c:v>
                      </c:pt>
                      <c:pt idx="11805">
                        <c:v>15536.140625</c:v>
                      </c:pt>
                      <c:pt idx="11806">
                        <c:v>13672.2734375</c:v>
                      </c:pt>
                      <c:pt idx="11807">
                        <c:v>12778.05859375</c:v>
                      </c:pt>
                      <c:pt idx="11808">
                        <c:v>10672.765625</c:v>
                      </c:pt>
                      <c:pt idx="11809">
                        <c:v>10857.98046875</c:v>
                      </c:pt>
                      <c:pt idx="11810">
                        <c:v>12708.0234375</c:v>
                      </c:pt>
                      <c:pt idx="11811">
                        <c:v>13786.41796875</c:v>
                      </c:pt>
                      <c:pt idx="11812">
                        <c:v>15801.4296875</c:v>
                      </c:pt>
                      <c:pt idx="11813">
                        <c:v>15846.890625</c:v>
                      </c:pt>
                      <c:pt idx="11814">
                        <c:v>13977.51953125</c:v>
                      </c:pt>
                      <c:pt idx="11815">
                        <c:v>15837.98046875</c:v>
                      </c:pt>
                      <c:pt idx="11816">
                        <c:v>13608.3125</c:v>
                      </c:pt>
                      <c:pt idx="11817">
                        <c:v>15495.86328125</c:v>
                      </c:pt>
                      <c:pt idx="11818">
                        <c:v>14805.97265625</c:v>
                      </c:pt>
                      <c:pt idx="11819">
                        <c:v>14812.17578125</c:v>
                      </c:pt>
                      <c:pt idx="11820">
                        <c:v>12762.203125</c:v>
                      </c:pt>
                      <c:pt idx="11821">
                        <c:v>11970.4140625</c:v>
                      </c:pt>
                      <c:pt idx="11822">
                        <c:v>11495.1875</c:v>
                      </c:pt>
                      <c:pt idx="11823">
                        <c:v>11307.4921875</c:v>
                      </c:pt>
                      <c:pt idx="11824">
                        <c:v>14396.0625</c:v>
                      </c:pt>
                      <c:pt idx="11825">
                        <c:v>17052.41796875</c:v>
                      </c:pt>
                      <c:pt idx="11826">
                        <c:v>16713.73828125</c:v>
                      </c:pt>
                      <c:pt idx="11827">
                        <c:v>16842.98046875</c:v>
                      </c:pt>
                      <c:pt idx="11828">
                        <c:v>18008.46875</c:v>
                      </c:pt>
                      <c:pt idx="11829">
                        <c:v>16190.3828125</c:v>
                      </c:pt>
                      <c:pt idx="11830">
                        <c:v>17968.03125</c:v>
                      </c:pt>
                      <c:pt idx="11831">
                        <c:v>17060.8125</c:v>
                      </c:pt>
                      <c:pt idx="11832">
                        <c:v>17012.8515625</c:v>
                      </c:pt>
                      <c:pt idx="11833">
                        <c:v>17942.3359375</c:v>
                      </c:pt>
                      <c:pt idx="11834">
                        <c:v>17787.71875</c:v>
                      </c:pt>
                      <c:pt idx="11835">
                        <c:v>10295.3984375</c:v>
                      </c:pt>
                      <c:pt idx="11836">
                        <c:v>10247.78515625</c:v>
                      </c:pt>
                      <c:pt idx="11837">
                        <c:v>9975.09375</c:v>
                      </c:pt>
                      <c:pt idx="11838">
                        <c:v>10546.3671875</c:v>
                      </c:pt>
                      <c:pt idx="11839">
                        <c:v>8634.12109375</c:v>
                      </c:pt>
                      <c:pt idx="11840">
                        <c:v>8594.6171875</c:v>
                      </c:pt>
                      <c:pt idx="11841">
                        <c:v>10729.66796875</c:v>
                      </c:pt>
                      <c:pt idx="11842">
                        <c:v>10678.1015625</c:v>
                      </c:pt>
                      <c:pt idx="11843">
                        <c:v>10436.08203125</c:v>
                      </c:pt>
                      <c:pt idx="11844">
                        <c:v>11394.859375</c:v>
                      </c:pt>
                      <c:pt idx="11845">
                        <c:v>9478.203125</c:v>
                      </c:pt>
                      <c:pt idx="11846">
                        <c:v>11576.19921875</c:v>
                      </c:pt>
                      <c:pt idx="11847">
                        <c:v>11732.38671875</c:v>
                      </c:pt>
                      <c:pt idx="11848">
                        <c:v>10920.10546875</c:v>
                      </c:pt>
                      <c:pt idx="11849">
                        <c:v>11203.00390625</c:v>
                      </c:pt>
                      <c:pt idx="11850">
                        <c:v>7648.8984375</c:v>
                      </c:pt>
                      <c:pt idx="11851">
                        <c:v>4513.2578125</c:v>
                      </c:pt>
                      <c:pt idx="11852">
                        <c:v>4062.4453125</c:v>
                      </c:pt>
                      <c:pt idx="11853">
                        <c:v>4895.375</c:v>
                      </c:pt>
                      <c:pt idx="11854">
                        <c:v>6250.94921875</c:v>
                      </c:pt>
                      <c:pt idx="11855">
                        <c:v>6935.53125</c:v>
                      </c:pt>
                      <c:pt idx="11856">
                        <c:v>7234.35546875</c:v>
                      </c:pt>
                      <c:pt idx="11857">
                        <c:v>7344.6484375</c:v>
                      </c:pt>
                      <c:pt idx="11858">
                        <c:v>7024.94140625</c:v>
                      </c:pt>
                      <c:pt idx="11859">
                        <c:v>5245.04296875</c:v>
                      </c:pt>
                      <c:pt idx="11860">
                        <c:v>2828.6328125</c:v>
                      </c:pt>
                      <c:pt idx="11861">
                        <c:v>7383.46484375</c:v>
                      </c:pt>
                      <c:pt idx="11862">
                        <c:v>6764.515625</c:v>
                      </c:pt>
                      <c:pt idx="11863">
                        <c:v>5621.31640625</c:v>
                      </c:pt>
                      <c:pt idx="11864">
                        <c:v>7778.33984375</c:v>
                      </c:pt>
                      <c:pt idx="11865">
                        <c:v>10346.46875</c:v>
                      </c:pt>
                      <c:pt idx="11866">
                        <c:v>8925.5859375</c:v>
                      </c:pt>
                      <c:pt idx="11867">
                        <c:v>8639.3984375</c:v>
                      </c:pt>
                      <c:pt idx="11868">
                        <c:v>10511.5546875</c:v>
                      </c:pt>
                      <c:pt idx="11869">
                        <c:v>11138.36328125</c:v>
                      </c:pt>
                      <c:pt idx="11870">
                        <c:v>11307.140625</c:v>
                      </c:pt>
                      <c:pt idx="11871">
                        <c:v>9905.7890625</c:v>
                      </c:pt>
                      <c:pt idx="11872">
                        <c:v>7197.0078125</c:v>
                      </c:pt>
                      <c:pt idx="11873">
                        <c:v>8805.875</c:v>
                      </c:pt>
                      <c:pt idx="11874">
                        <c:v>11398.02734375</c:v>
                      </c:pt>
                      <c:pt idx="11875">
                        <c:v>9555.55078125</c:v>
                      </c:pt>
                      <c:pt idx="11876">
                        <c:v>9203.72265625</c:v>
                      </c:pt>
                      <c:pt idx="11877">
                        <c:v>10471.94140625</c:v>
                      </c:pt>
                      <c:pt idx="11878">
                        <c:v>11063.359375</c:v>
                      </c:pt>
                      <c:pt idx="11879">
                        <c:v>9424.98828125</c:v>
                      </c:pt>
                      <c:pt idx="11880">
                        <c:v>14029.91796875</c:v>
                      </c:pt>
                      <c:pt idx="11881">
                        <c:v>13717.640625</c:v>
                      </c:pt>
                      <c:pt idx="11882">
                        <c:v>13377.3046875</c:v>
                      </c:pt>
                      <c:pt idx="11883">
                        <c:v>10773.82421875</c:v>
                      </c:pt>
                      <c:pt idx="11884">
                        <c:v>10533.37890625</c:v>
                      </c:pt>
                      <c:pt idx="11885">
                        <c:v>10834.296875</c:v>
                      </c:pt>
                      <c:pt idx="11886">
                        <c:v>12478.16015625</c:v>
                      </c:pt>
                      <c:pt idx="11887">
                        <c:v>12283.2734375</c:v>
                      </c:pt>
                      <c:pt idx="11888">
                        <c:v>12589.6015625</c:v>
                      </c:pt>
                      <c:pt idx="11889">
                        <c:v>13092.67578125</c:v>
                      </c:pt>
                      <c:pt idx="11890">
                        <c:v>11324.23046875</c:v>
                      </c:pt>
                      <c:pt idx="11891">
                        <c:v>10181.74609375</c:v>
                      </c:pt>
                      <c:pt idx="11892">
                        <c:v>11479.82421875</c:v>
                      </c:pt>
                      <c:pt idx="11893">
                        <c:v>13770.6875</c:v>
                      </c:pt>
                      <c:pt idx="11894">
                        <c:v>14056.22265625</c:v>
                      </c:pt>
                      <c:pt idx="11895">
                        <c:v>10941.09375</c:v>
                      </c:pt>
                      <c:pt idx="11896">
                        <c:v>11170.2265625</c:v>
                      </c:pt>
                      <c:pt idx="11897">
                        <c:v>8849.70703125</c:v>
                      </c:pt>
                      <c:pt idx="11898">
                        <c:v>7888.59765625</c:v>
                      </c:pt>
                      <c:pt idx="11899">
                        <c:v>6075.99609375</c:v>
                      </c:pt>
                      <c:pt idx="11900">
                        <c:v>6533.91015625</c:v>
                      </c:pt>
                      <c:pt idx="11901">
                        <c:v>8907.59765625</c:v>
                      </c:pt>
                      <c:pt idx="11902">
                        <c:v>11153.8984375</c:v>
                      </c:pt>
                      <c:pt idx="11903">
                        <c:v>10351.08984375</c:v>
                      </c:pt>
                      <c:pt idx="11904">
                        <c:v>8148.94140625</c:v>
                      </c:pt>
                      <c:pt idx="11905">
                        <c:v>7969.94921875</c:v>
                      </c:pt>
                      <c:pt idx="11906">
                        <c:v>9646.27734375</c:v>
                      </c:pt>
                      <c:pt idx="11907">
                        <c:v>7617.59765625</c:v>
                      </c:pt>
                      <c:pt idx="11908">
                        <c:v>10312.6484375</c:v>
                      </c:pt>
                      <c:pt idx="11909">
                        <c:v>10539.27734375</c:v>
                      </c:pt>
                      <c:pt idx="11910">
                        <c:v>15590.265625</c:v>
                      </c:pt>
                      <c:pt idx="11911">
                        <c:v>15663.640625</c:v>
                      </c:pt>
                      <c:pt idx="11912">
                        <c:v>15236.515625</c:v>
                      </c:pt>
                      <c:pt idx="11913">
                        <c:v>13166.94921875</c:v>
                      </c:pt>
                      <c:pt idx="11914">
                        <c:v>11739.93359375</c:v>
                      </c:pt>
                      <c:pt idx="11915">
                        <c:v>11027.3046875</c:v>
                      </c:pt>
                      <c:pt idx="11916">
                        <c:v>11113.80078125</c:v>
                      </c:pt>
                      <c:pt idx="11917">
                        <c:v>12710.11328125</c:v>
                      </c:pt>
                      <c:pt idx="11918">
                        <c:v>14476.046875</c:v>
                      </c:pt>
                      <c:pt idx="11919">
                        <c:v>16025.9453125</c:v>
                      </c:pt>
                      <c:pt idx="11920">
                        <c:v>14124.828125</c:v>
                      </c:pt>
                      <c:pt idx="11921">
                        <c:v>14098.62109375</c:v>
                      </c:pt>
                      <c:pt idx="11922">
                        <c:v>15601.73828125</c:v>
                      </c:pt>
                      <c:pt idx="11923">
                        <c:v>13987.90625</c:v>
                      </c:pt>
                      <c:pt idx="11924">
                        <c:v>15723.8515625</c:v>
                      </c:pt>
                      <c:pt idx="11925">
                        <c:v>12912.65625</c:v>
                      </c:pt>
                      <c:pt idx="11926">
                        <c:v>11819.078125</c:v>
                      </c:pt>
                      <c:pt idx="11927">
                        <c:v>11672.5</c:v>
                      </c:pt>
                      <c:pt idx="11928">
                        <c:v>13414.59765625</c:v>
                      </c:pt>
                      <c:pt idx="11929">
                        <c:v>13288.15625</c:v>
                      </c:pt>
                      <c:pt idx="11930">
                        <c:v>13296.890625</c:v>
                      </c:pt>
                      <c:pt idx="11931">
                        <c:v>10354.63671875</c:v>
                      </c:pt>
                      <c:pt idx="11932">
                        <c:v>11907.7734375</c:v>
                      </c:pt>
                      <c:pt idx="11933">
                        <c:v>12477.69921875</c:v>
                      </c:pt>
                      <c:pt idx="11934">
                        <c:v>10418.98046875</c:v>
                      </c:pt>
                      <c:pt idx="11935">
                        <c:v>10262.71484375</c:v>
                      </c:pt>
                      <c:pt idx="11936">
                        <c:v>11135.70703125</c:v>
                      </c:pt>
                      <c:pt idx="11937">
                        <c:v>13028.5703125</c:v>
                      </c:pt>
                      <c:pt idx="11938">
                        <c:v>12846.234375</c:v>
                      </c:pt>
                      <c:pt idx="11939">
                        <c:v>10760.1328125</c:v>
                      </c:pt>
                      <c:pt idx="11940">
                        <c:v>13650.85546875</c:v>
                      </c:pt>
                      <c:pt idx="11941">
                        <c:v>14215.0078125</c:v>
                      </c:pt>
                      <c:pt idx="11942">
                        <c:v>14457.40625</c:v>
                      </c:pt>
                      <c:pt idx="11943">
                        <c:v>14134.38671875</c:v>
                      </c:pt>
                      <c:pt idx="11944">
                        <c:v>13400.640625</c:v>
                      </c:pt>
                      <c:pt idx="11945">
                        <c:v>13761.73828125</c:v>
                      </c:pt>
                      <c:pt idx="11946">
                        <c:v>13782.51953125</c:v>
                      </c:pt>
                      <c:pt idx="11947">
                        <c:v>12265.21875</c:v>
                      </c:pt>
                      <c:pt idx="11948">
                        <c:v>13546.59765625</c:v>
                      </c:pt>
                      <c:pt idx="11949">
                        <c:v>11606.37890625</c:v>
                      </c:pt>
                      <c:pt idx="11950">
                        <c:v>11399.62109375</c:v>
                      </c:pt>
                      <c:pt idx="11951">
                        <c:v>13848.53515625</c:v>
                      </c:pt>
                      <c:pt idx="11952">
                        <c:v>13401.93359375</c:v>
                      </c:pt>
                      <c:pt idx="11953">
                        <c:v>11939.82421875</c:v>
                      </c:pt>
                      <c:pt idx="11954">
                        <c:v>14073.4140625</c:v>
                      </c:pt>
                      <c:pt idx="11955">
                        <c:v>16522.36328125</c:v>
                      </c:pt>
                      <c:pt idx="11956">
                        <c:v>15505.2734375</c:v>
                      </c:pt>
                      <c:pt idx="11957">
                        <c:v>13436.22265625</c:v>
                      </c:pt>
                      <c:pt idx="11958">
                        <c:v>11856.88671875</c:v>
                      </c:pt>
                      <c:pt idx="11959">
                        <c:v>10803.87890625</c:v>
                      </c:pt>
                      <c:pt idx="11960">
                        <c:v>11812.13671875</c:v>
                      </c:pt>
                      <c:pt idx="11961">
                        <c:v>14721.65234375</c:v>
                      </c:pt>
                      <c:pt idx="11962">
                        <c:v>16591.91015625</c:v>
                      </c:pt>
                      <c:pt idx="11963">
                        <c:v>16065.9921875</c:v>
                      </c:pt>
                      <c:pt idx="11964">
                        <c:v>16623.484375</c:v>
                      </c:pt>
                      <c:pt idx="11965">
                        <c:v>16418.01953125</c:v>
                      </c:pt>
                      <c:pt idx="11966">
                        <c:v>15963.64453125</c:v>
                      </c:pt>
                      <c:pt idx="11967">
                        <c:v>14641.546875</c:v>
                      </c:pt>
                      <c:pt idx="11968">
                        <c:v>14586.09375</c:v>
                      </c:pt>
                      <c:pt idx="11969">
                        <c:v>16569.23828125</c:v>
                      </c:pt>
                      <c:pt idx="11970">
                        <c:v>12445.1640625</c:v>
                      </c:pt>
                      <c:pt idx="11971">
                        <c:v>12567.9453125</c:v>
                      </c:pt>
                      <c:pt idx="11972">
                        <c:v>11201.1875</c:v>
                      </c:pt>
                      <c:pt idx="11973">
                        <c:v>10978.60546875</c:v>
                      </c:pt>
                      <c:pt idx="11974">
                        <c:v>11283.859375</c:v>
                      </c:pt>
                      <c:pt idx="11975">
                        <c:v>12208.3203125</c:v>
                      </c:pt>
                      <c:pt idx="11976">
                        <c:v>11714.68359375</c:v>
                      </c:pt>
                      <c:pt idx="11977">
                        <c:v>10841.17578125</c:v>
                      </c:pt>
                      <c:pt idx="11978">
                        <c:v>5795.2421875</c:v>
                      </c:pt>
                      <c:pt idx="11979">
                        <c:v>5172.921875</c:v>
                      </c:pt>
                      <c:pt idx="11980">
                        <c:v>11234.5234375</c:v>
                      </c:pt>
                      <c:pt idx="11981">
                        <c:v>8891.80078125</c:v>
                      </c:pt>
                      <c:pt idx="11982">
                        <c:v>9604.89453125</c:v>
                      </c:pt>
                      <c:pt idx="11983">
                        <c:v>12563.46484375</c:v>
                      </c:pt>
                      <c:pt idx="11984">
                        <c:v>12019.875</c:v>
                      </c:pt>
                      <c:pt idx="11985">
                        <c:v>11509.9921875</c:v>
                      </c:pt>
                      <c:pt idx="11986">
                        <c:v>11293.90625</c:v>
                      </c:pt>
                      <c:pt idx="11987">
                        <c:v>11266.48828125</c:v>
                      </c:pt>
                      <c:pt idx="11988">
                        <c:v>9474.140625</c:v>
                      </c:pt>
                      <c:pt idx="11989">
                        <c:v>8453.953125</c:v>
                      </c:pt>
                      <c:pt idx="11990">
                        <c:v>8464.40234375</c:v>
                      </c:pt>
                      <c:pt idx="11991">
                        <c:v>11348.7265625</c:v>
                      </c:pt>
                      <c:pt idx="11992">
                        <c:v>10418.109375</c:v>
                      </c:pt>
                      <c:pt idx="11993">
                        <c:v>10106.56640625</c:v>
                      </c:pt>
                      <c:pt idx="11994">
                        <c:v>10081.98046875</c:v>
                      </c:pt>
                      <c:pt idx="11995">
                        <c:v>10928.109375</c:v>
                      </c:pt>
                      <c:pt idx="11996">
                        <c:v>10008.1953125</c:v>
                      </c:pt>
                      <c:pt idx="11997">
                        <c:v>8707.02734375</c:v>
                      </c:pt>
                      <c:pt idx="11998">
                        <c:v>10308</c:v>
                      </c:pt>
                      <c:pt idx="11999">
                        <c:v>11567.359375</c:v>
                      </c:pt>
                      <c:pt idx="12000">
                        <c:v>14059.6484375</c:v>
                      </c:pt>
                      <c:pt idx="12001">
                        <c:v>14458.94140625</c:v>
                      </c:pt>
                      <c:pt idx="12002">
                        <c:v>13536.20703125</c:v>
                      </c:pt>
                      <c:pt idx="12003">
                        <c:v>13690.87890625</c:v>
                      </c:pt>
                      <c:pt idx="12004">
                        <c:v>13474.15625</c:v>
                      </c:pt>
                      <c:pt idx="12005">
                        <c:v>11358.5234375</c:v>
                      </c:pt>
                      <c:pt idx="12006">
                        <c:v>11135.3046875</c:v>
                      </c:pt>
                      <c:pt idx="12007">
                        <c:v>12541.234375</c:v>
                      </c:pt>
                      <c:pt idx="12008">
                        <c:v>11596.78125</c:v>
                      </c:pt>
                      <c:pt idx="12009">
                        <c:v>13910.8203125</c:v>
                      </c:pt>
                      <c:pt idx="12010">
                        <c:v>11994.28125</c:v>
                      </c:pt>
                      <c:pt idx="12011">
                        <c:v>12166.609375</c:v>
                      </c:pt>
                      <c:pt idx="12012">
                        <c:v>13903.5625</c:v>
                      </c:pt>
                      <c:pt idx="12013">
                        <c:v>13567.25390625</c:v>
                      </c:pt>
                      <c:pt idx="12014">
                        <c:v>14335.24609375</c:v>
                      </c:pt>
                      <c:pt idx="12015">
                        <c:v>10990.11328125</c:v>
                      </c:pt>
                      <c:pt idx="12016">
                        <c:v>8345.2890625</c:v>
                      </c:pt>
                      <c:pt idx="12017">
                        <c:v>10397.1640625</c:v>
                      </c:pt>
                      <c:pt idx="12018">
                        <c:v>10134.8046875</c:v>
                      </c:pt>
                      <c:pt idx="12019">
                        <c:v>8131.5234375</c:v>
                      </c:pt>
                      <c:pt idx="12020">
                        <c:v>7343.21875</c:v>
                      </c:pt>
                      <c:pt idx="12021">
                        <c:v>6553.3515625</c:v>
                      </c:pt>
                      <c:pt idx="12022">
                        <c:v>6615.953125</c:v>
                      </c:pt>
                      <c:pt idx="12023">
                        <c:v>10713.2421875</c:v>
                      </c:pt>
                      <c:pt idx="12024">
                        <c:v>7833.2734375</c:v>
                      </c:pt>
                      <c:pt idx="12025">
                        <c:v>5494.015625</c:v>
                      </c:pt>
                      <c:pt idx="12026">
                        <c:v>10540.56640625</c:v>
                      </c:pt>
                      <c:pt idx="12027">
                        <c:v>8255.0625</c:v>
                      </c:pt>
                      <c:pt idx="12028">
                        <c:v>6966.6953125</c:v>
                      </c:pt>
                      <c:pt idx="12029">
                        <c:v>7978.0703125</c:v>
                      </c:pt>
                      <c:pt idx="12030">
                        <c:v>12633.953125</c:v>
                      </c:pt>
                      <c:pt idx="12031">
                        <c:v>12288.9375</c:v>
                      </c:pt>
                      <c:pt idx="12032">
                        <c:v>12098.203125</c:v>
                      </c:pt>
                      <c:pt idx="12033">
                        <c:v>10652.90625</c:v>
                      </c:pt>
                      <c:pt idx="12034">
                        <c:v>9695.63671875</c:v>
                      </c:pt>
                      <c:pt idx="12035">
                        <c:v>8839.05078125</c:v>
                      </c:pt>
                      <c:pt idx="12036">
                        <c:v>8362.83984375</c:v>
                      </c:pt>
                      <c:pt idx="12037">
                        <c:v>8578.46875</c:v>
                      </c:pt>
                      <c:pt idx="12038">
                        <c:v>10607.16015625</c:v>
                      </c:pt>
                      <c:pt idx="12039">
                        <c:v>12412.75</c:v>
                      </c:pt>
                      <c:pt idx="12040">
                        <c:v>11357.47265625</c:v>
                      </c:pt>
                      <c:pt idx="12041">
                        <c:v>11041.9609375</c:v>
                      </c:pt>
                      <c:pt idx="12042">
                        <c:v>10980.80859375</c:v>
                      </c:pt>
                      <c:pt idx="12043">
                        <c:v>12026.52734375</c:v>
                      </c:pt>
                      <c:pt idx="12044">
                        <c:v>12557.96875</c:v>
                      </c:pt>
                      <c:pt idx="12045">
                        <c:v>11404.6796875</c:v>
                      </c:pt>
                      <c:pt idx="12046">
                        <c:v>11212.07421875</c:v>
                      </c:pt>
                      <c:pt idx="12047">
                        <c:v>11003.3828125</c:v>
                      </c:pt>
                      <c:pt idx="12048">
                        <c:v>10230.4375</c:v>
                      </c:pt>
                      <c:pt idx="12049">
                        <c:v>10394.14453125</c:v>
                      </c:pt>
                      <c:pt idx="12050">
                        <c:v>7444.0234375</c:v>
                      </c:pt>
                      <c:pt idx="12051">
                        <c:v>6855.3125</c:v>
                      </c:pt>
                      <c:pt idx="12052">
                        <c:v>10181.703125</c:v>
                      </c:pt>
                      <c:pt idx="12053">
                        <c:v>7474.09765625</c:v>
                      </c:pt>
                      <c:pt idx="12054">
                        <c:v>7615.60546875</c:v>
                      </c:pt>
                      <c:pt idx="12055">
                        <c:v>10448.234375</c:v>
                      </c:pt>
                      <c:pt idx="12056">
                        <c:v>10968.46875</c:v>
                      </c:pt>
                      <c:pt idx="12057">
                        <c:v>10460.7421875</c:v>
                      </c:pt>
                      <c:pt idx="12058">
                        <c:v>11033.68359375</c:v>
                      </c:pt>
                      <c:pt idx="12059">
                        <c:v>11131.7890625</c:v>
                      </c:pt>
                      <c:pt idx="12060">
                        <c:v>15105.10546875</c:v>
                      </c:pt>
                      <c:pt idx="12061">
                        <c:v>14892.2578125</c:v>
                      </c:pt>
                      <c:pt idx="12062">
                        <c:v>14612.40625</c:v>
                      </c:pt>
                      <c:pt idx="12063">
                        <c:v>10345.23828125</c:v>
                      </c:pt>
                      <c:pt idx="12064">
                        <c:v>9705.01953125</c:v>
                      </c:pt>
                      <c:pt idx="12065">
                        <c:v>8646.73046875</c:v>
                      </c:pt>
                      <c:pt idx="12066">
                        <c:v>8385.1484375</c:v>
                      </c:pt>
                      <c:pt idx="12067">
                        <c:v>11985.16796875</c:v>
                      </c:pt>
                      <c:pt idx="12068">
                        <c:v>14820.75</c:v>
                      </c:pt>
                      <c:pt idx="12069">
                        <c:v>14866.1171875</c:v>
                      </c:pt>
                      <c:pt idx="12070">
                        <c:v>14911.30859375</c:v>
                      </c:pt>
                      <c:pt idx="12071">
                        <c:v>14295.875</c:v>
                      </c:pt>
                      <c:pt idx="12072">
                        <c:v>14251.69921875</c:v>
                      </c:pt>
                      <c:pt idx="12073">
                        <c:v>15123.984375</c:v>
                      </c:pt>
                      <c:pt idx="12074">
                        <c:v>13403.10546875</c:v>
                      </c:pt>
                      <c:pt idx="12075">
                        <c:v>12876.2265625</c:v>
                      </c:pt>
                      <c:pt idx="12076">
                        <c:v>11610.36328125</c:v>
                      </c:pt>
                      <c:pt idx="12077">
                        <c:v>8897.828125</c:v>
                      </c:pt>
                      <c:pt idx="12078">
                        <c:v>7362.9609375</c:v>
                      </c:pt>
                      <c:pt idx="12079">
                        <c:v>7686.4140625</c:v>
                      </c:pt>
                      <c:pt idx="12080">
                        <c:v>11331.03515625</c:v>
                      </c:pt>
                      <c:pt idx="12081">
                        <c:v>11956.515625</c:v>
                      </c:pt>
                      <c:pt idx="12082">
                        <c:v>10342.9921875</c:v>
                      </c:pt>
                      <c:pt idx="12083">
                        <c:v>9396.140625</c:v>
                      </c:pt>
                      <c:pt idx="12084">
                        <c:v>11219.9453125</c:v>
                      </c:pt>
                      <c:pt idx="12085">
                        <c:v>13009.0703125</c:v>
                      </c:pt>
                      <c:pt idx="12086">
                        <c:v>12544.55078125</c:v>
                      </c:pt>
                      <c:pt idx="12087">
                        <c:v>12953.87109375</c:v>
                      </c:pt>
                      <c:pt idx="12088">
                        <c:v>12287.28515625</c:v>
                      </c:pt>
                      <c:pt idx="12089">
                        <c:v>11524.0859375</c:v>
                      </c:pt>
                      <c:pt idx="12090">
                        <c:v>14350.52734375</c:v>
                      </c:pt>
                      <c:pt idx="12091">
                        <c:v>12835.140625</c:v>
                      </c:pt>
                      <c:pt idx="12092">
                        <c:v>12792.171875</c:v>
                      </c:pt>
                      <c:pt idx="12093">
                        <c:v>15215.3046875</c:v>
                      </c:pt>
                      <c:pt idx="12094">
                        <c:v>14987.09765625</c:v>
                      </c:pt>
                      <c:pt idx="12095">
                        <c:v>12645.94921875</c:v>
                      </c:pt>
                      <c:pt idx="12096">
                        <c:v>11546.609375</c:v>
                      </c:pt>
                      <c:pt idx="12097">
                        <c:v>10693.23046875</c:v>
                      </c:pt>
                      <c:pt idx="12098">
                        <c:v>12204.23828125</c:v>
                      </c:pt>
                      <c:pt idx="12099">
                        <c:v>15340.28515625</c:v>
                      </c:pt>
                      <c:pt idx="12100">
                        <c:v>15324.17578125</c:v>
                      </c:pt>
                      <c:pt idx="12101">
                        <c:v>14645.5234375</c:v>
                      </c:pt>
                      <c:pt idx="12102">
                        <c:v>11663.0546875</c:v>
                      </c:pt>
                      <c:pt idx="12103">
                        <c:v>15216.125</c:v>
                      </c:pt>
                      <c:pt idx="12104">
                        <c:v>15269.6640625</c:v>
                      </c:pt>
                      <c:pt idx="12105">
                        <c:v>17954.98828125</c:v>
                      </c:pt>
                      <c:pt idx="12106">
                        <c:v>17720.75</c:v>
                      </c:pt>
                      <c:pt idx="12107">
                        <c:v>17847.1875</c:v>
                      </c:pt>
                      <c:pt idx="12108">
                        <c:v>17609.96484375</c:v>
                      </c:pt>
                      <c:pt idx="12109">
                        <c:v>17081.48828125</c:v>
                      </c:pt>
                      <c:pt idx="12110">
                        <c:v>17296.94140625</c:v>
                      </c:pt>
                      <c:pt idx="12111">
                        <c:v>15846.8359375</c:v>
                      </c:pt>
                      <c:pt idx="12112">
                        <c:v>16351.328125</c:v>
                      </c:pt>
                      <c:pt idx="12113">
                        <c:v>14918.2265625</c:v>
                      </c:pt>
                      <c:pt idx="12114">
                        <c:v>13185.12890625</c:v>
                      </c:pt>
                      <c:pt idx="12115">
                        <c:v>12841.55859375</c:v>
                      </c:pt>
                      <c:pt idx="12116">
                        <c:v>13425.30859375</c:v>
                      </c:pt>
                      <c:pt idx="12117">
                        <c:v>15561.79296875</c:v>
                      </c:pt>
                      <c:pt idx="12118">
                        <c:v>17415.41015625</c:v>
                      </c:pt>
                      <c:pt idx="12119">
                        <c:v>17183.625</c:v>
                      </c:pt>
                      <c:pt idx="12120">
                        <c:v>14902.07421875</c:v>
                      </c:pt>
                      <c:pt idx="12121">
                        <c:v>15715.0390625</c:v>
                      </c:pt>
                      <c:pt idx="12122">
                        <c:v>15655.5234375</c:v>
                      </c:pt>
                      <c:pt idx="12123">
                        <c:v>15213.96875</c:v>
                      </c:pt>
                      <c:pt idx="12124">
                        <c:v>12906.05078125</c:v>
                      </c:pt>
                      <c:pt idx="12125">
                        <c:v>11572.4765625</c:v>
                      </c:pt>
                      <c:pt idx="12126">
                        <c:v>10202.42578125</c:v>
                      </c:pt>
                      <c:pt idx="12127">
                        <c:v>9893.87890625</c:v>
                      </c:pt>
                      <c:pt idx="12128">
                        <c:v>11062.765625</c:v>
                      </c:pt>
                      <c:pt idx="12129">
                        <c:v>13355.69140625</c:v>
                      </c:pt>
                      <c:pt idx="12130">
                        <c:v>14860.49609375</c:v>
                      </c:pt>
                      <c:pt idx="12131">
                        <c:v>15668.2109375</c:v>
                      </c:pt>
                      <c:pt idx="12132">
                        <c:v>16348.32421875</c:v>
                      </c:pt>
                      <c:pt idx="12133">
                        <c:v>16235.11328125</c:v>
                      </c:pt>
                      <c:pt idx="12134">
                        <c:v>15397.1015625</c:v>
                      </c:pt>
                      <c:pt idx="12135">
                        <c:v>16931.27734375</c:v>
                      </c:pt>
                      <c:pt idx="12136">
                        <c:v>16598.96875</c:v>
                      </c:pt>
                      <c:pt idx="12137">
                        <c:v>17072.6015625</c:v>
                      </c:pt>
                      <c:pt idx="12138">
                        <c:v>16833.23828125</c:v>
                      </c:pt>
                      <c:pt idx="12139">
                        <c:v>17290.8046875</c:v>
                      </c:pt>
                      <c:pt idx="12140">
                        <c:v>17202.328125</c:v>
                      </c:pt>
                      <c:pt idx="12141">
                        <c:v>16612.515625</c:v>
                      </c:pt>
                      <c:pt idx="12142">
                        <c:v>15390.2265625</c:v>
                      </c:pt>
                      <c:pt idx="12143">
                        <c:v>15076.984375</c:v>
                      </c:pt>
                      <c:pt idx="12144">
                        <c:v>16531.86328125</c:v>
                      </c:pt>
                      <c:pt idx="12145">
                        <c:v>15412.76171875</c:v>
                      </c:pt>
                      <c:pt idx="12146">
                        <c:v>13863.83203125</c:v>
                      </c:pt>
                      <c:pt idx="12147">
                        <c:v>12951.33203125</c:v>
                      </c:pt>
                      <c:pt idx="12148">
                        <c:v>14883.328125</c:v>
                      </c:pt>
                      <c:pt idx="12149">
                        <c:v>17001.4921875</c:v>
                      </c:pt>
                      <c:pt idx="12150">
                        <c:v>14663.859375</c:v>
                      </c:pt>
                      <c:pt idx="12151">
                        <c:v>14195.1328125</c:v>
                      </c:pt>
                      <c:pt idx="12152">
                        <c:v>14188.11328125</c:v>
                      </c:pt>
                      <c:pt idx="12153">
                        <c:v>13742.89453125</c:v>
                      </c:pt>
                      <c:pt idx="12154">
                        <c:v>10195.265625</c:v>
                      </c:pt>
                      <c:pt idx="12155">
                        <c:v>11594.609375</c:v>
                      </c:pt>
                      <c:pt idx="12156">
                        <c:v>11557.84375</c:v>
                      </c:pt>
                      <c:pt idx="12157">
                        <c:v>13984.81640625</c:v>
                      </c:pt>
                      <c:pt idx="12158">
                        <c:v>14529.76171875</c:v>
                      </c:pt>
                      <c:pt idx="12159">
                        <c:v>14750.46875</c:v>
                      </c:pt>
                      <c:pt idx="12160">
                        <c:v>14598.4453125</c:v>
                      </c:pt>
                      <c:pt idx="12161">
                        <c:v>14337.27734375</c:v>
                      </c:pt>
                      <c:pt idx="12162">
                        <c:v>13886.88671875</c:v>
                      </c:pt>
                      <c:pt idx="12163">
                        <c:v>10884.62109375</c:v>
                      </c:pt>
                      <c:pt idx="12164">
                        <c:v>9723.51953125</c:v>
                      </c:pt>
                      <c:pt idx="12165">
                        <c:v>15304.44921875</c:v>
                      </c:pt>
                      <c:pt idx="12166">
                        <c:v>14151.35546875</c:v>
                      </c:pt>
                      <c:pt idx="12167">
                        <c:v>12893.48828125</c:v>
                      </c:pt>
                      <c:pt idx="12168">
                        <c:v>13508.25390625</c:v>
                      </c:pt>
                      <c:pt idx="12169">
                        <c:v>14810.546875</c:v>
                      </c:pt>
                      <c:pt idx="12170">
                        <c:v>14021.375</c:v>
                      </c:pt>
                      <c:pt idx="12171">
                        <c:v>14152.9453125</c:v>
                      </c:pt>
                      <c:pt idx="12172">
                        <c:v>15332.203125</c:v>
                      </c:pt>
                      <c:pt idx="12173">
                        <c:v>11949.2421875</c:v>
                      </c:pt>
                      <c:pt idx="12174">
                        <c:v>11467.4375</c:v>
                      </c:pt>
                      <c:pt idx="12175">
                        <c:v>15404.40234375</c:v>
                      </c:pt>
                      <c:pt idx="12176">
                        <c:v>14594.1171875</c:v>
                      </c:pt>
                      <c:pt idx="12177">
                        <c:v>11944.3515625</c:v>
                      </c:pt>
                      <c:pt idx="12178">
                        <c:v>11550.84375</c:v>
                      </c:pt>
                      <c:pt idx="12179">
                        <c:v>13638.09765625</c:v>
                      </c:pt>
                      <c:pt idx="12180">
                        <c:v>15379.12109375</c:v>
                      </c:pt>
                      <c:pt idx="12181">
                        <c:v>14875.12890625</c:v>
                      </c:pt>
                      <c:pt idx="12182">
                        <c:v>13872.18359375</c:v>
                      </c:pt>
                      <c:pt idx="12183">
                        <c:v>13225.1640625</c:v>
                      </c:pt>
                      <c:pt idx="12184">
                        <c:v>14056.8203125</c:v>
                      </c:pt>
                      <c:pt idx="12185">
                        <c:v>15725.8359375</c:v>
                      </c:pt>
                      <c:pt idx="12186">
                        <c:v>15492.55078125</c:v>
                      </c:pt>
                      <c:pt idx="12187">
                        <c:v>15015.1796875</c:v>
                      </c:pt>
                      <c:pt idx="12188">
                        <c:v>15300.28125</c:v>
                      </c:pt>
                      <c:pt idx="12189">
                        <c:v>15547.5625</c:v>
                      </c:pt>
                      <c:pt idx="12190">
                        <c:v>14879.7734375</c:v>
                      </c:pt>
                      <c:pt idx="12191">
                        <c:v>14314.42578125</c:v>
                      </c:pt>
                      <c:pt idx="12192">
                        <c:v>15371.75390625</c:v>
                      </c:pt>
                      <c:pt idx="12193">
                        <c:v>16279.046875</c:v>
                      </c:pt>
                      <c:pt idx="12194">
                        <c:v>15381.08203125</c:v>
                      </c:pt>
                      <c:pt idx="12195">
                        <c:v>12506.984375</c:v>
                      </c:pt>
                      <c:pt idx="12196">
                        <c:v>12986.11328125</c:v>
                      </c:pt>
                      <c:pt idx="12197">
                        <c:v>12218.07421875</c:v>
                      </c:pt>
                      <c:pt idx="12198">
                        <c:v>10976.9921875</c:v>
                      </c:pt>
                      <c:pt idx="12199">
                        <c:v>10969.89453125</c:v>
                      </c:pt>
                      <c:pt idx="12200">
                        <c:v>10644.859375</c:v>
                      </c:pt>
                      <c:pt idx="12201">
                        <c:v>11861.78515625</c:v>
                      </c:pt>
                      <c:pt idx="12202">
                        <c:v>12885.71484375</c:v>
                      </c:pt>
                      <c:pt idx="12203">
                        <c:v>11743.26171875</c:v>
                      </c:pt>
                      <c:pt idx="12204">
                        <c:v>9489.2109375</c:v>
                      </c:pt>
                      <c:pt idx="12205">
                        <c:v>9739.50390625</c:v>
                      </c:pt>
                      <c:pt idx="12206">
                        <c:v>11485.98046875</c:v>
                      </c:pt>
                      <c:pt idx="12207">
                        <c:v>9886.49609375</c:v>
                      </c:pt>
                      <c:pt idx="12208">
                        <c:v>10174.55859375</c:v>
                      </c:pt>
                      <c:pt idx="12209">
                        <c:v>12483.44921875</c:v>
                      </c:pt>
                      <c:pt idx="12210">
                        <c:v>11964.6015625</c:v>
                      </c:pt>
                      <c:pt idx="12211">
                        <c:v>11382.7109375</c:v>
                      </c:pt>
                      <c:pt idx="12212">
                        <c:v>11557.88671875</c:v>
                      </c:pt>
                      <c:pt idx="12213">
                        <c:v>11867.59765625</c:v>
                      </c:pt>
                      <c:pt idx="12214">
                        <c:v>9880.546875</c:v>
                      </c:pt>
                      <c:pt idx="12215">
                        <c:v>9340.48046875</c:v>
                      </c:pt>
                      <c:pt idx="12216">
                        <c:v>10173.31640625</c:v>
                      </c:pt>
                      <c:pt idx="12217">
                        <c:v>12667.91015625</c:v>
                      </c:pt>
                      <c:pt idx="12218">
                        <c:v>10442.75</c:v>
                      </c:pt>
                      <c:pt idx="12219">
                        <c:v>9851.0546875</c:v>
                      </c:pt>
                      <c:pt idx="12220">
                        <c:v>10327.23046875</c:v>
                      </c:pt>
                      <c:pt idx="12221">
                        <c:v>12189.0546875</c:v>
                      </c:pt>
                      <c:pt idx="12222">
                        <c:v>12033.45703125</c:v>
                      </c:pt>
                      <c:pt idx="12223">
                        <c:v>12754.40234375</c:v>
                      </c:pt>
                      <c:pt idx="12224">
                        <c:v>10753.43359375</c:v>
                      </c:pt>
                      <c:pt idx="12225">
                        <c:v>14271.89453125</c:v>
                      </c:pt>
                      <c:pt idx="12226">
                        <c:v>14626.52734375</c:v>
                      </c:pt>
                      <c:pt idx="12227">
                        <c:v>12922.16796875</c:v>
                      </c:pt>
                      <c:pt idx="12228">
                        <c:v>11376.37109375</c:v>
                      </c:pt>
                      <c:pt idx="12229">
                        <c:v>10524.484375</c:v>
                      </c:pt>
                      <c:pt idx="12230">
                        <c:v>13776.7109375</c:v>
                      </c:pt>
                      <c:pt idx="12231">
                        <c:v>14964.3671875</c:v>
                      </c:pt>
                      <c:pt idx="12232">
                        <c:v>13208.5234375</c:v>
                      </c:pt>
                      <c:pt idx="12233">
                        <c:v>11473.67578125</c:v>
                      </c:pt>
                      <c:pt idx="12234">
                        <c:v>11043.703125</c:v>
                      </c:pt>
                      <c:pt idx="12235">
                        <c:v>12281.1640625</c:v>
                      </c:pt>
                      <c:pt idx="12236">
                        <c:v>14945.484375</c:v>
                      </c:pt>
                      <c:pt idx="12237">
                        <c:v>14457.515625</c:v>
                      </c:pt>
                      <c:pt idx="12238">
                        <c:v>14613.6640625</c:v>
                      </c:pt>
                      <c:pt idx="12239">
                        <c:v>14614.015625</c:v>
                      </c:pt>
                      <c:pt idx="12240">
                        <c:v>12383.3359375</c:v>
                      </c:pt>
                      <c:pt idx="12241">
                        <c:v>12630.375</c:v>
                      </c:pt>
                      <c:pt idx="12242">
                        <c:v>11829.1640625</c:v>
                      </c:pt>
                      <c:pt idx="12243">
                        <c:v>11658.68359375</c:v>
                      </c:pt>
                      <c:pt idx="12244">
                        <c:v>9940.8984375</c:v>
                      </c:pt>
                      <c:pt idx="12245">
                        <c:v>8024.87890625</c:v>
                      </c:pt>
                      <c:pt idx="12246">
                        <c:v>7081.5078125</c:v>
                      </c:pt>
                      <c:pt idx="12247">
                        <c:v>8325.8125</c:v>
                      </c:pt>
                      <c:pt idx="12248">
                        <c:v>10807.02734375</c:v>
                      </c:pt>
                      <c:pt idx="12249">
                        <c:v>12706.4453125</c:v>
                      </c:pt>
                      <c:pt idx="12250">
                        <c:v>10705.9375</c:v>
                      </c:pt>
                      <c:pt idx="12251">
                        <c:v>10772.0078125</c:v>
                      </c:pt>
                      <c:pt idx="12252">
                        <c:v>12482.24609375</c:v>
                      </c:pt>
                      <c:pt idx="12253">
                        <c:v>12863.953125</c:v>
                      </c:pt>
                      <c:pt idx="12254">
                        <c:v>9352.5078125</c:v>
                      </c:pt>
                      <c:pt idx="12255">
                        <c:v>11414.06640625</c:v>
                      </c:pt>
                      <c:pt idx="12256">
                        <c:v>10125.03125</c:v>
                      </c:pt>
                      <c:pt idx="12257">
                        <c:v>9885.97265625</c:v>
                      </c:pt>
                      <c:pt idx="12258">
                        <c:v>11661.296875</c:v>
                      </c:pt>
                      <c:pt idx="12259">
                        <c:v>9830.99609375</c:v>
                      </c:pt>
                      <c:pt idx="12260">
                        <c:v>7281.19921875</c:v>
                      </c:pt>
                      <c:pt idx="12261">
                        <c:v>6770.3125</c:v>
                      </c:pt>
                      <c:pt idx="12262">
                        <c:v>7223.42578125</c:v>
                      </c:pt>
                      <c:pt idx="12263">
                        <c:v>9216.40234375</c:v>
                      </c:pt>
                      <c:pt idx="12264">
                        <c:v>10868.90625</c:v>
                      </c:pt>
                      <c:pt idx="12265">
                        <c:v>11522.484375</c:v>
                      </c:pt>
                      <c:pt idx="12266">
                        <c:v>10602.078125</c:v>
                      </c:pt>
                      <c:pt idx="12267">
                        <c:v>10914.6484375</c:v>
                      </c:pt>
                      <c:pt idx="12268">
                        <c:v>7000.2734375</c:v>
                      </c:pt>
                      <c:pt idx="12269">
                        <c:v>8617.71875</c:v>
                      </c:pt>
                      <c:pt idx="12270">
                        <c:v>11309.5703125</c:v>
                      </c:pt>
                      <c:pt idx="12271">
                        <c:v>9447.45703125</c:v>
                      </c:pt>
                      <c:pt idx="12272">
                        <c:v>8133.1328125</c:v>
                      </c:pt>
                      <c:pt idx="12273">
                        <c:v>8199</c:v>
                      </c:pt>
                      <c:pt idx="12274">
                        <c:v>11543.2734375</c:v>
                      </c:pt>
                      <c:pt idx="12275">
                        <c:v>10881.79296875</c:v>
                      </c:pt>
                      <c:pt idx="12276">
                        <c:v>9120.7578125</c:v>
                      </c:pt>
                      <c:pt idx="12277">
                        <c:v>7896.17578125</c:v>
                      </c:pt>
                      <c:pt idx="12278">
                        <c:v>8504.8125</c:v>
                      </c:pt>
                      <c:pt idx="12279">
                        <c:v>10606.9375</c:v>
                      </c:pt>
                      <c:pt idx="12280">
                        <c:v>10959.015625</c:v>
                      </c:pt>
                      <c:pt idx="12281">
                        <c:v>11372.78515625</c:v>
                      </c:pt>
                      <c:pt idx="12282">
                        <c:v>7030.5078125</c:v>
                      </c:pt>
                      <c:pt idx="12283">
                        <c:v>8392.8984375</c:v>
                      </c:pt>
                      <c:pt idx="12284">
                        <c:v>11112.140625</c:v>
                      </c:pt>
                      <c:pt idx="12285">
                        <c:v>9169.0390625</c:v>
                      </c:pt>
                      <c:pt idx="12286">
                        <c:v>7593.96484375</c:v>
                      </c:pt>
                      <c:pt idx="12287">
                        <c:v>9103.0234375</c:v>
                      </c:pt>
                      <c:pt idx="12288">
                        <c:v>8520.86328125</c:v>
                      </c:pt>
                      <c:pt idx="12289">
                        <c:v>9580.40234375</c:v>
                      </c:pt>
                      <c:pt idx="12290">
                        <c:v>7968.8359375</c:v>
                      </c:pt>
                      <c:pt idx="12291">
                        <c:v>7264.359375</c:v>
                      </c:pt>
                      <c:pt idx="12292">
                        <c:v>9619.39453125</c:v>
                      </c:pt>
                      <c:pt idx="12293">
                        <c:v>8553.95703125</c:v>
                      </c:pt>
                      <c:pt idx="12294">
                        <c:v>5696.1640625</c:v>
                      </c:pt>
                      <c:pt idx="12295">
                        <c:v>4216.23046875</c:v>
                      </c:pt>
                      <c:pt idx="12296">
                        <c:v>7891.44140625</c:v>
                      </c:pt>
                      <c:pt idx="12297">
                        <c:v>9591.1953125</c:v>
                      </c:pt>
                      <c:pt idx="12298">
                        <c:v>7781.09375</c:v>
                      </c:pt>
                      <c:pt idx="12299">
                        <c:v>8700.90625</c:v>
                      </c:pt>
                      <c:pt idx="12300">
                        <c:v>12386.8671875</c:v>
                      </c:pt>
                      <c:pt idx="12301">
                        <c:v>10554.015625</c:v>
                      </c:pt>
                      <c:pt idx="12302">
                        <c:v>10893.9296875</c:v>
                      </c:pt>
                      <c:pt idx="12303">
                        <c:v>11377.484375</c:v>
                      </c:pt>
                      <c:pt idx="12304">
                        <c:v>12759.4375</c:v>
                      </c:pt>
                      <c:pt idx="12305">
                        <c:v>13308.16015625</c:v>
                      </c:pt>
                      <c:pt idx="12306">
                        <c:v>13193.7109375</c:v>
                      </c:pt>
                      <c:pt idx="12307">
                        <c:v>13202.59375</c:v>
                      </c:pt>
                      <c:pt idx="12308">
                        <c:v>11356.0703125</c:v>
                      </c:pt>
                      <c:pt idx="12309">
                        <c:v>13493.4140625</c:v>
                      </c:pt>
                      <c:pt idx="12310">
                        <c:v>11184.67578125</c:v>
                      </c:pt>
                      <c:pt idx="12311">
                        <c:v>11302.62109375</c:v>
                      </c:pt>
                      <c:pt idx="12312">
                        <c:v>12263.47265625</c:v>
                      </c:pt>
                      <c:pt idx="12313">
                        <c:v>12065.1171875</c:v>
                      </c:pt>
                      <c:pt idx="12314">
                        <c:v>13387.390625</c:v>
                      </c:pt>
                      <c:pt idx="12315">
                        <c:v>13532.359375</c:v>
                      </c:pt>
                      <c:pt idx="12316">
                        <c:v>12630.125</c:v>
                      </c:pt>
                      <c:pt idx="12317">
                        <c:v>12081.6484375</c:v>
                      </c:pt>
                      <c:pt idx="12318">
                        <c:v>11945.53125</c:v>
                      </c:pt>
                      <c:pt idx="12319">
                        <c:v>15188.421875</c:v>
                      </c:pt>
                      <c:pt idx="12320">
                        <c:v>15523.2265625</c:v>
                      </c:pt>
                      <c:pt idx="12321">
                        <c:v>16391.00390625</c:v>
                      </c:pt>
                      <c:pt idx="12322">
                        <c:v>14711.91796875</c:v>
                      </c:pt>
                      <c:pt idx="12323">
                        <c:v>14169.1875</c:v>
                      </c:pt>
                      <c:pt idx="12324">
                        <c:v>16394.578125</c:v>
                      </c:pt>
                      <c:pt idx="12325">
                        <c:v>16436.62109375</c:v>
                      </c:pt>
                      <c:pt idx="12326">
                        <c:v>16001.6171875</c:v>
                      </c:pt>
                      <c:pt idx="12327">
                        <c:v>15252.7265625</c:v>
                      </c:pt>
                      <c:pt idx="12328">
                        <c:v>16119.765625</c:v>
                      </c:pt>
                      <c:pt idx="12329">
                        <c:v>15866.8125</c:v>
                      </c:pt>
                      <c:pt idx="12330">
                        <c:v>16662.84765625</c:v>
                      </c:pt>
                      <c:pt idx="12331">
                        <c:v>15615.09375</c:v>
                      </c:pt>
                      <c:pt idx="12332">
                        <c:v>15739.61328125</c:v>
                      </c:pt>
                      <c:pt idx="12333">
                        <c:v>13932.125</c:v>
                      </c:pt>
                      <c:pt idx="12334">
                        <c:v>15245.01953125</c:v>
                      </c:pt>
                      <c:pt idx="12335">
                        <c:v>14935.53125</c:v>
                      </c:pt>
                      <c:pt idx="12336">
                        <c:v>16353.6796875</c:v>
                      </c:pt>
                      <c:pt idx="12337">
                        <c:v>16223.140625</c:v>
                      </c:pt>
                      <c:pt idx="12338">
                        <c:v>15868.921875</c:v>
                      </c:pt>
                      <c:pt idx="12339">
                        <c:v>14333.03515625</c:v>
                      </c:pt>
                      <c:pt idx="12340">
                        <c:v>14419.65625</c:v>
                      </c:pt>
                      <c:pt idx="12341">
                        <c:v>15661.5390625</c:v>
                      </c:pt>
                      <c:pt idx="12342">
                        <c:v>14466.484375</c:v>
                      </c:pt>
                      <c:pt idx="12343">
                        <c:v>11516.29296875</c:v>
                      </c:pt>
                      <c:pt idx="12344">
                        <c:v>9934.99609375</c:v>
                      </c:pt>
                      <c:pt idx="12345">
                        <c:v>13663.765625</c:v>
                      </c:pt>
                      <c:pt idx="12346">
                        <c:v>13223.04296875</c:v>
                      </c:pt>
                      <c:pt idx="12347">
                        <c:v>13444.93359375</c:v>
                      </c:pt>
                      <c:pt idx="12348">
                        <c:v>12418.30859375</c:v>
                      </c:pt>
                      <c:pt idx="12349">
                        <c:v>13218.1015625</c:v>
                      </c:pt>
                      <c:pt idx="12350">
                        <c:v>15279.140625</c:v>
                      </c:pt>
                      <c:pt idx="12351">
                        <c:v>17220.01171875</c:v>
                      </c:pt>
                      <c:pt idx="12352">
                        <c:v>16945.84765625</c:v>
                      </c:pt>
                      <c:pt idx="12353">
                        <c:v>16914.8046875</c:v>
                      </c:pt>
                      <c:pt idx="12354">
                        <c:v>17025.8671875</c:v>
                      </c:pt>
                      <c:pt idx="12355">
                        <c:v>16394.8984375</c:v>
                      </c:pt>
                      <c:pt idx="12356">
                        <c:v>16114.63671875</c:v>
                      </c:pt>
                      <c:pt idx="12357">
                        <c:v>15692.640625</c:v>
                      </c:pt>
                      <c:pt idx="12358">
                        <c:v>14959.7578125</c:v>
                      </c:pt>
                      <c:pt idx="12359">
                        <c:v>14048.67578125</c:v>
                      </c:pt>
                      <c:pt idx="12360">
                        <c:v>11548.51953125</c:v>
                      </c:pt>
                      <c:pt idx="12361">
                        <c:v>10440.81640625</c:v>
                      </c:pt>
                      <c:pt idx="12362">
                        <c:v>8704.46484375</c:v>
                      </c:pt>
                      <c:pt idx="12363">
                        <c:v>9042.37109375</c:v>
                      </c:pt>
                      <c:pt idx="12364">
                        <c:v>11311.01953125</c:v>
                      </c:pt>
                      <c:pt idx="12365">
                        <c:v>9424.19140625</c:v>
                      </c:pt>
                      <c:pt idx="12366">
                        <c:v>7731.3125</c:v>
                      </c:pt>
                      <c:pt idx="12367">
                        <c:v>7433.31640625</c:v>
                      </c:pt>
                      <c:pt idx="12368">
                        <c:v>9108.84375</c:v>
                      </c:pt>
                      <c:pt idx="12369">
                        <c:v>11841.33984375</c:v>
                      </c:pt>
                      <c:pt idx="12370">
                        <c:v>11433.203125</c:v>
                      </c:pt>
                      <c:pt idx="12371">
                        <c:v>9832.9453125</c:v>
                      </c:pt>
                      <c:pt idx="12372">
                        <c:v>6195.015625</c:v>
                      </c:pt>
                      <c:pt idx="12373">
                        <c:v>10262.6171875</c:v>
                      </c:pt>
                      <c:pt idx="12374">
                        <c:v>11775.921875</c:v>
                      </c:pt>
                      <c:pt idx="12375">
                        <c:v>9517.484375</c:v>
                      </c:pt>
                      <c:pt idx="12376">
                        <c:v>9361.5390625</c:v>
                      </c:pt>
                      <c:pt idx="12377">
                        <c:v>9818.73046875</c:v>
                      </c:pt>
                      <c:pt idx="12378">
                        <c:v>10813.73828125</c:v>
                      </c:pt>
                      <c:pt idx="12379">
                        <c:v>13578.765625</c:v>
                      </c:pt>
                      <c:pt idx="12380">
                        <c:v>13811.95703125</c:v>
                      </c:pt>
                      <c:pt idx="12381">
                        <c:v>12337.2109375</c:v>
                      </c:pt>
                      <c:pt idx="12382">
                        <c:v>13606.47265625</c:v>
                      </c:pt>
                      <c:pt idx="12383">
                        <c:v>13064.73828125</c:v>
                      </c:pt>
                      <c:pt idx="12384">
                        <c:v>13046.19921875</c:v>
                      </c:pt>
                      <c:pt idx="12385">
                        <c:v>12576.0546875</c:v>
                      </c:pt>
                      <c:pt idx="12386">
                        <c:v>12871.390625</c:v>
                      </c:pt>
                      <c:pt idx="12387">
                        <c:v>12955.81640625</c:v>
                      </c:pt>
                      <c:pt idx="12388">
                        <c:v>12926.26171875</c:v>
                      </c:pt>
                      <c:pt idx="12389">
                        <c:v>12006.37890625</c:v>
                      </c:pt>
                      <c:pt idx="12390">
                        <c:v>14477.7734375</c:v>
                      </c:pt>
                      <c:pt idx="12391">
                        <c:v>14603.2421875</c:v>
                      </c:pt>
                      <c:pt idx="12392">
                        <c:v>14173.859375</c:v>
                      </c:pt>
                      <c:pt idx="12393">
                        <c:v>13478.6015625</c:v>
                      </c:pt>
                      <c:pt idx="12394">
                        <c:v>12731.40234375</c:v>
                      </c:pt>
                      <c:pt idx="12395">
                        <c:v>14181.2421875</c:v>
                      </c:pt>
                      <c:pt idx="12396">
                        <c:v>14010.80859375</c:v>
                      </c:pt>
                      <c:pt idx="12397">
                        <c:v>11854.62890625</c:v>
                      </c:pt>
                      <c:pt idx="12398">
                        <c:v>10869.67578125</c:v>
                      </c:pt>
                      <c:pt idx="12399">
                        <c:v>11215.42578125</c:v>
                      </c:pt>
                      <c:pt idx="12400">
                        <c:v>12987.92578125</c:v>
                      </c:pt>
                      <c:pt idx="12401">
                        <c:v>14655.73828125</c:v>
                      </c:pt>
                      <c:pt idx="12402">
                        <c:v>11467.3515625</c:v>
                      </c:pt>
                      <c:pt idx="12403">
                        <c:v>10901.98828125</c:v>
                      </c:pt>
                      <c:pt idx="12404">
                        <c:v>13426.31640625</c:v>
                      </c:pt>
                      <c:pt idx="12405">
                        <c:v>17833.109375</c:v>
                      </c:pt>
                      <c:pt idx="12406">
                        <c:v>16985.61328125</c:v>
                      </c:pt>
                      <c:pt idx="12407">
                        <c:v>16072.625</c:v>
                      </c:pt>
                      <c:pt idx="12408">
                        <c:v>17071.7578125</c:v>
                      </c:pt>
                      <c:pt idx="12409">
                        <c:v>18376.55859375</c:v>
                      </c:pt>
                      <c:pt idx="12410">
                        <c:v>18289.6171875</c:v>
                      </c:pt>
                      <c:pt idx="12411">
                        <c:v>17612.76953125</c:v>
                      </c:pt>
                      <c:pt idx="12412">
                        <c:v>14175.0390625</c:v>
                      </c:pt>
                      <c:pt idx="12413">
                        <c:v>14147.62890625</c:v>
                      </c:pt>
                      <c:pt idx="12414">
                        <c:v>14907.171875</c:v>
                      </c:pt>
                      <c:pt idx="12415">
                        <c:v>16724.421875</c:v>
                      </c:pt>
                      <c:pt idx="12416">
                        <c:v>17316.2890625</c:v>
                      </c:pt>
                      <c:pt idx="12417">
                        <c:v>16053</c:v>
                      </c:pt>
                      <c:pt idx="12418">
                        <c:v>15909.2578125</c:v>
                      </c:pt>
                      <c:pt idx="12419">
                        <c:v>18202.5078125</c:v>
                      </c:pt>
                      <c:pt idx="12420">
                        <c:v>14612.05078125</c:v>
                      </c:pt>
                      <c:pt idx="12421">
                        <c:v>13659.8359375</c:v>
                      </c:pt>
                      <c:pt idx="12422">
                        <c:v>13604.3671875</c:v>
                      </c:pt>
                      <c:pt idx="12423">
                        <c:v>11871.83203125</c:v>
                      </c:pt>
                      <c:pt idx="12424">
                        <c:v>13118.875</c:v>
                      </c:pt>
                      <c:pt idx="12425">
                        <c:v>14117.0234375</c:v>
                      </c:pt>
                      <c:pt idx="12426">
                        <c:v>14709.9375</c:v>
                      </c:pt>
                      <c:pt idx="12427">
                        <c:v>14427.1328125</c:v>
                      </c:pt>
                      <c:pt idx="12428">
                        <c:v>13380.44140625</c:v>
                      </c:pt>
                      <c:pt idx="12429">
                        <c:v>11295.828125</c:v>
                      </c:pt>
                      <c:pt idx="12430">
                        <c:v>11672.00390625</c:v>
                      </c:pt>
                      <c:pt idx="12431">
                        <c:v>13147.26171875</c:v>
                      </c:pt>
                      <c:pt idx="12432">
                        <c:v>12044.32421875</c:v>
                      </c:pt>
                      <c:pt idx="12433">
                        <c:v>12030.7421875</c:v>
                      </c:pt>
                      <c:pt idx="12434">
                        <c:v>13507.078125</c:v>
                      </c:pt>
                      <c:pt idx="12435">
                        <c:v>19199.9375</c:v>
                      </c:pt>
                      <c:pt idx="12436">
                        <c:v>18022.3359375</c:v>
                      </c:pt>
                      <c:pt idx="12437">
                        <c:v>17351.44921875</c:v>
                      </c:pt>
                      <c:pt idx="12438">
                        <c:v>17676.203125</c:v>
                      </c:pt>
                      <c:pt idx="12439">
                        <c:v>19166.64453125</c:v>
                      </c:pt>
                      <c:pt idx="12440">
                        <c:v>19441.98828125</c:v>
                      </c:pt>
                      <c:pt idx="12441">
                        <c:v>18558.90625</c:v>
                      </c:pt>
                      <c:pt idx="12442">
                        <c:v>18816.76171875</c:v>
                      </c:pt>
                      <c:pt idx="12443">
                        <c:v>15665.77734375</c:v>
                      </c:pt>
                      <c:pt idx="12444">
                        <c:v>15449.6328125</c:v>
                      </c:pt>
                      <c:pt idx="12445">
                        <c:v>15263.44921875</c:v>
                      </c:pt>
                      <c:pt idx="12446">
                        <c:v>16962.22265625</c:v>
                      </c:pt>
                      <c:pt idx="12447">
                        <c:v>19225.390625</c:v>
                      </c:pt>
                      <c:pt idx="12448">
                        <c:v>18991.5234375</c:v>
                      </c:pt>
                      <c:pt idx="12449">
                        <c:v>18631.515625</c:v>
                      </c:pt>
                      <c:pt idx="12450">
                        <c:v>14262.390625</c:v>
                      </c:pt>
                      <c:pt idx="12451">
                        <c:v>13770.171875</c:v>
                      </c:pt>
                      <c:pt idx="12452">
                        <c:v>13975.8359375</c:v>
                      </c:pt>
                      <c:pt idx="12453">
                        <c:v>13758.1015625</c:v>
                      </c:pt>
                      <c:pt idx="12454">
                        <c:v>12611.26953125</c:v>
                      </c:pt>
                      <c:pt idx="12455">
                        <c:v>11801.30859375</c:v>
                      </c:pt>
                      <c:pt idx="12456">
                        <c:v>11542.92578125</c:v>
                      </c:pt>
                      <c:pt idx="12457">
                        <c:v>12080.99609375</c:v>
                      </c:pt>
                      <c:pt idx="12458">
                        <c:v>13830.7734375</c:v>
                      </c:pt>
                      <c:pt idx="12459">
                        <c:v>12277.11328125</c:v>
                      </c:pt>
                      <c:pt idx="12460">
                        <c:v>13229.234375</c:v>
                      </c:pt>
                      <c:pt idx="12461">
                        <c:v>13838.17578125</c:v>
                      </c:pt>
                      <c:pt idx="12462">
                        <c:v>11868.5078125</c:v>
                      </c:pt>
                      <c:pt idx="12463">
                        <c:v>12136.171875</c:v>
                      </c:pt>
                      <c:pt idx="12464">
                        <c:v>14094.328125</c:v>
                      </c:pt>
                      <c:pt idx="12465">
                        <c:v>10340.0703125</c:v>
                      </c:pt>
                      <c:pt idx="12466">
                        <c:v>11319.99609375</c:v>
                      </c:pt>
                      <c:pt idx="12467">
                        <c:v>9979.01953125</c:v>
                      </c:pt>
                      <c:pt idx="12468">
                        <c:v>9980.859375</c:v>
                      </c:pt>
                      <c:pt idx="12469">
                        <c:v>10905.9609375</c:v>
                      </c:pt>
                      <c:pt idx="12470">
                        <c:v>9463.3984375</c:v>
                      </c:pt>
                      <c:pt idx="12471">
                        <c:v>7457.86328125</c:v>
                      </c:pt>
                      <c:pt idx="12472">
                        <c:v>6351.6015625</c:v>
                      </c:pt>
                      <c:pt idx="12473">
                        <c:v>6934.89453125</c:v>
                      </c:pt>
                      <c:pt idx="12474">
                        <c:v>8812.3828125</c:v>
                      </c:pt>
                      <c:pt idx="12475">
                        <c:v>11642.6875</c:v>
                      </c:pt>
                      <c:pt idx="12476">
                        <c:v>10918.94921875</c:v>
                      </c:pt>
                      <c:pt idx="12477">
                        <c:v>11345.45703125</c:v>
                      </c:pt>
                      <c:pt idx="12478">
                        <c:v>7099.265625</c:v>
                      </c:pt>
                      <c:pt idx="12479">
                        <c:v>8601.29296875</c:v>
                      </c:pt>
                      <c:pt idx="12480">
                        <c:v>12860.5390625</c:v>
                      </c:pt>
                      <c:pt idx="12481">
                        <c:v>13141.84375</c:v>
                      </c:pt>
                      <c:pt idx="12482">
                        <c:v>13371.3828125</c:v>
                      </c:pt>
                      <c:pt idx="12483">
                        <c:v>13922.890625</c:v>
                      </c:pt>
                      <c:pt idx="12484">
                        <c:v>16698.65625</c:v>
                      </c:pt>
                      <c:pt idx="12485">
                        <c:v>15907.49609375</c:v>
                      </c:pt>
                      <c:pt idx="12486">
                        <c:v>15147.2890625</c:v>
                      </c:pt>
                      <c:pt idx="12487">
                        <c:v>16563.30859375</c:v>
                      </c:pt>
                      <c:pt idx="12488">
                        <c:v>16108.85546875</c:v>
                      </c:pt>
                      <c:pt idx="12489">
                        <c:v>16836.8125</c:v>
                      </c:pt>
                      <c:pt idx="12490">
                        <c:v>15380.8359375</c:v>
                      </c:pt>
                      <c:pt idx="12491">
                        <c:v>14521.3203125</c:v>
                      </c:pt>
                      <c:pt idx="12492">
                        <c:v>14495.640625</c:v>
                      </c:pt>
                      <c:pt idx="12493">
                        <c:v>14591.828125</c:v>
                      </c:pt>
                      <c:pt idx="12494">
                        <c:v>13845.390625</c:v>
                      </c:pt>
                      <c:pt idx="12495">
                        <c:v>12836.66796875</c:v>
                      </c:pt>
                      <c:pt idx="12496">
                        <c:v>11858.19140625</c:v>
                      </c:pt>
                      <c:pt idx="12497">
                        <c:v>12194.9453125</c:v>
                      </c:pt>
                      <c:pt idx="12498">
                        <c:v>6959.4453125</c:v>
                      </c:pt>
                      <c:pt idx="12499">
                        <c:v>6243.5078125</c:v>
                      </c:pt>
                      <c:pt idx="12500">
                        <c:v>4942.234375</c:v>
                      </c:pt>
                      <c:pt idx="12501">
                        <c:v>4883.53125</c:v>
                      </c:pt>
                      <c:pt idx="12502">
                        <c:v>8618.703125</c:v>
                      </c:pt>
                      <c:pt idx="12503">
                        <c:v>13265.078125</c:v>
                      </c:pt>
                      <c:pt idx="12504">
                        <c:v>13059.328125</c:v>
                      </c:pt>
                      <c:pt idx="12505">
                        <c:v>13031.2109375</c:v>
                      </c:pt>
                      <c:pt idx="12506">
                        <c:v>13148.36328125</c:v>
                      </c:pt>
                      <c:pt idx="12507">
                        <c:v>13137.8046875</c:v>
                      </c:pt>
                      <c:pt idx="12508">
                        <c:v>13304.9765625</c:v>
                      </c:pt>
                      <c:pt idx="12509">
                        <c:v>13170.171875</c:v>
                      </c:pt>
                      <c:pt idx="12510">
                        <c:v>12348.96875</c:v>
                      </c:pt>
                      <c:pt idx="12511">
                        <c:v>11946.23828125</c:v>
                      </c:pt>
                      <c:pt idx="12512">
                        <c:v>12674.8984375</c:v>
                      </c:pt>
                      <c:pt idx="12513">
                        <c:v>12521.34375</c:v>
                      </c:pt>
                      <c:pt idx="12514">
                        <c:v>13264.1640625</c:v>
                      </c:pt>
                      <c:pt idx="12515">
                        <c:v>11704.99609375</c:v>
                      </c:pt>
                      <c:pt idx="12516">
                        <c:v>9352.8828125</c:v>
                      </c:pt>
                      <c:pt idx="12517">
                        <c:v>9417.7890625</c:v>
                      </c:pt>
                      <c:pt idx="12518">
                        <c:v>12202.234375</c:v>
                      </c:pt>
                      <c:pt idx="12519">
                        <c:v>12437.71484375</c:v>
                      </c:pt>
                      <c:pt idx="12520">
                        <c:v>9344.88671875</c:v>
                      </c:pt>
                      <c:pt idx="12521">
                        <c:v>12076.59375</c:v>
                      </c:pt>
                      <c:pt idx="12522">
                        <c:v>12875.9375</c:v>
                      </c:pt>
                      <c:pt idx="12523">
                        <c:v>9495.85546875</c:v>
                      </c:pt>
                      <c:pt idx="12524">
                        <c:v>9083.85546875</c:v>
                      </c:pt>
                      <c:pt idx="12525">
                        <c:v>7114.65234375</c:v>
                      </c:pt>
                      <c:pt idx="12526">
                        <c:v>4813.01953125</c:v>
                      </c:pt>
                      <c:pt idx="12527">
                        <c:v>4770.41015625</c:v>
                      </c:pt>
                      <c:pt idx="12528">
                        <c:v>5923.1640625</c:v>
                      </c:pt>
                      <c:pt idx="12529">
                        <c:v>7748.01953125</c:v>
                      </c:pt>
                      <c:pt idx="12530">
                        <c:v>8453.4140625</c:v>
                      </c:pt>
                      <c:pt idx="12531">
                        <c:v>8031.0234375</c:v>
                      </c:pt>
                      <c:pt idx="12532">
                        <c:v>7620.5078125</c:v>
                      </c:pt>
                      <c:pt idx="12533">
                        <c:v>7212.0234375</c:v>
                      </c:pt>
                      <c:pt idx="12534">
                        <c:v>5471.953125</c:v>
                      </c:pt>
                      <c:pt idx="12535">
                        <c:v>3636.89453125</c:v>
                      </c:pt>
                      <c:pt idx="12536">
                        <c:v>8188.46875</c:v>
                      </c:pt>
                      <c:pt idx="12537">
                        <c:v>7788.22265625</c:v>
                      </c:pt>
                      <c:pt idx="12538">
                        <c:v>6883.421875</c:v>
                      </c:pt>
                      <c:pt idx="12539">
                        <c:v>8913.07421875</c:v>
                      </c:pt>
                      <c:pt idx="12540">
                        <c:v>12665.984375</c:v>
                      </c:pt>
                      <c:pt idx="12541">
                        <c:v>11100.2421875</c:v>
                      </c:pt>
                      <c:pt idx="12542">
                        <c:v>9729.48046875</c:v>
                      </c:pt>
                      <c:pt idx="12543">
                        <c:v>10188.703125</c:v>
                      </c:pt>
                      <c:pt idx="12544">
                        <c:v>12695.59765625</c:v>
                      </c:pt>
                      <c:pt idx="12545">
                        <c:v>12860.91796875</c:v>
                      </c:pt>
                      <c:pt idx="12546">
                        <c:v>11563.34765625</c:v>
                      </c:pt>
                      <c:pt idx="12547">
                        <c:v>10792.6796875</c:v>
                      </c:pt>
                      <c:pt idx="12548">
                        <c:v>10823.140625</c:v>
                      </c:pt>
                      <c:pt idx="12549">
                        <c:v>12292.1640625</c:v>
                      </c:pt>
                      <c:pt idx="12550">
                        <c:v>11512.703125</c:v>
                      </c:pt>
                      <c:pt idx="12551">
                        <c:v>10096.07421875</c:v>
                      </c:pt>
                      <c:pt idx="12552">
                        <c:v>11371.37109375</c:v>
                      </c:pt>
                      <c:pt idx="12553">
                        <c:v>11062.9609375</c:v>
                      </c:pt>
                      <c:pt idx="12554">
                        <c:v>12805.16015625</c:v>
                      </c:pt>
                      <c:pt idx="12555">
                        <c:v>8466.09375</c:v>
                      </c:pt>
                      <c:pt idx="12556">
                        <c:v>9718.46875</c:v>
                      </c:pt>
                      <c:pt idx="12557">
                        <c:v>8323.09375</c:v>
                      </c:pt>
                      <c:pt idx="12558">
                        <c:v>7256.921875</c:v>
                      </c:pt>
                      <c:pt idx="12559">
                        <c:v>6547.7109375</c:v>
                      </c:pt>
                      <c:pt idx="12560">
                        <c:v>6513.3046875</c:v>
                      </c:pt>
                      <c:pt idx="12561">
                        <c:v>5543.6484375</c:v>
                      </c:pt>
                      <c:pt idx="12562">
                        <c:v>3455.625</c:v>
                      </c:pt>
                      <c:pt idx="12563">
                        <c:v>9723.6875</c:v>
                      </c:pt>
                      <c:pt idx="12564">
                        <c:v>7978.71875</c:v>
                      </c:pt>
                      <c:pt idx="12565">
                        <c:v>6145.78125</c:v>
                      </c:pt>
                      <c:pt idx="12566">
                        <c:v>5110.1484375</c:v>
                      </c:pt>
                      <c:pt idx="12567">
                        <c:v>6381.234375</c:v>
                      </c:pt>
                      <c:pt idx="12568">
                        <c:v>9799.203125</c:v>
                      </c:pt>
                      <c:pt idx="12569">
                        <c:v>9847.0859375</c:v>
                      </c:pt>
                      <c:pt idx="12570">
                        <c:v>17845.06640625</c:v>
                      </c:pt>
                      <c:pt idx="12571">
                        <c:v>17575.9609375</c:v>
                      </c:pt>
                      <c:pt idx="12572">
                        <c:v>15680.88671875</c:v>
                      </c:pt>
                      <c:pt idx="12573">
                        <c:v>16153.046875</c:v>
                      </c:pt>
                      <c:pt idx="12574">
                        <c:v>16846.20703125</c:v>
                      </c:pt>
                      <c:pt idx="12575">
                        <c:v>17937.16796875</c:v>
                      </c:pt>
                      <c:pt idx="12576">
                        <c:v>16147.734375</c:v>
                      </c:pt>
                      <c:pt idx="12577">
                        <c:v>16338.7578125</c:v>
                      </c:pt>
                      <c:pt idx="12578">
                        <c:v>18073.5234375</c:v>
                      </c:pt>
                      <c:pt idx="12579">
                        <c:v>18068.59375</c:v>
                      </c:pt>
                      <c:pt idx="12580">
                        <c:v>16672.32421875</c:v>
                      </c:pt>
                      <c:pt idx="12581">
                        <c:v>16243.07421875</c:v>
                      </c:pt>
                      <c:pt idx="12582">
                        <c:v>18087.859375</c:v>
                      </c:pt>
                      <c:pt idx="12583">
                        <c:v>16509.58984375</c:v>
                      </c:pt>
                      <c:pt idx="12584">
                        <c:v>16693.95703125</c:v>
                      </c:pt>
                      <c:pt idx="12585">
                        <c:v>8375.1171875</c:v>
                      </c:pt>
                      <c:pt idx="12586">
                        <c:v>6331.375</c:v>
                      </c:pt>
                      <c:pt idx="12587">
                        <c:v>5816.3671875</c:v>
                      </c:pt>
                      <c:pt idx="12588">
                        <c:v>6804.109375</c:v>
                      </c:pt>
                      <c:pt idx="12589">
                        <c:v>7317.3828125</c:v>
                      </c:pt>
                      <c:pt idx="12590">
                        <c:v>8688.7734375</c:v>
                      </c:pt>
                      <c:pt idx="12591">
                        <c:v>8683.1171875</c:v>
                      </c:pt>
                      <c:pt idx="12592">
                        <c:v>7916.859375</c:v>
                      </c:pt>
                      <c:pt idx="12593">
                        <c:v>5844.265625</c:v>
                      </c:pt>
                      <c:pt idx="12594">
                        <c:v>4805.265625</c:v>
                      </c:pt>
                      <c:pt idx="12595">
                        <c:v>6446.8828125</c:v>
                      </c:pt>
                      <c:pt idx="12596">
                        <c:v>6856.2421875</c:v>
                      </c:pt>
                      <c:pt idx="12597">
                        <c:v>5758.3203125</c:v>
                      </c:pt>
                      <c:pt idx="12598">
                        <c:v>8256.44140625</c:v>
                      </c:pt>
                      <c:pt idx="12599">
                        <c:v>8398.27734375</c:v>
                      </c:pt>
                      <c:pt idx="12600">
                        <c:v>15046.35546875</c:v>
                      </c:pt>
                      <c:pt idx="12601">
                        <c:v>15598.19921875</c:v>
                      </c:pt>
                      <c:pt idx="12602">
                        <c:v>15040.125</c:v>
                      </c:pt>
                      <c:pt idx="12603">
                        <c:v>15197.8359375</c:v>
                      </c:pt>
                      <c:pt idx="12604">
                        <c:v>15049.45703125</c:v>
                      </c:pt>
                      <c:pt idx="12605">
                        <c:v>13962.7109375</c:v>
                      </c:pt>
                      <c:pt idx="12606">
                        <c:v>14170.6171875</c:v>
                      </c:pt>
                      <c:pt idx="12607">
                        <c:v>13692.12109375</c:v>
                      </c:pt>
                      <c:pt idx="12608">
                        <c:v>12832.59765625</c:v>
                      </c:pt>
                      <c:pt idx="12609">
                        <c:v>12686.44921875</c:v>
                      </c:pt>
                      <c:pt idx="12610">
                        <c:v>13794.609375</c:v>
                      </c:pt>
                      <c:pt idx="12611">
                        <c:v>14084.515625</c:v>
                      </c:pt>
                      <c:pt idx="12612">
                        <c:v>13937.15625</c:v>
                      </c:pt>
                      <c:pt idx="12613">
                        <c:v>14953.9609375</c:v>
                      </c:pt>
                      <c:pt idx="12614">
                        <c:v>15438.45703125</c:v>
                      </c:pt>
                      <c:pt idx="12615">
                        <c:v>14604.8046875</c:v>
                      </c:pt>
                      <c:pt idx="12616">
                        <c:v>12920.30078125</c:v>
                      </c:pt>
                      <c:pt idx="12617">
                        <c:v>11954.078125</c:v>
                      </c:pt>
                      <c:pt idx="12618">
                        <c:v>10335.4765625</c:v>
                      </c:pt>
                      <c:pt idx="12619">
                        <c:v>10401.4609375</c:v>
                      </c:pt>
                      <c:pt idx="12620">
                        <c:v>12171.52734375</c:v>
                      </c:pt>
                      <c:pt idx="12621">
                        <c:v>13424.6171875</c:v>
                      </c:pt>
                      <c:pt idx="12622">
                        <c:v>14802.1796875</c:v>
                      </c:pt>
                      <c:pt idx="12623">
                        <c:v>14819.53515625</c:v>
                      </c:pt>
                      <c:pt idx="12624">
                        <c:v>12946.953125</c:v>
                      </c:pt>
                      <c:pt idx="12625">
                        <c:v>14296.93359375</c:v>
                      </c:pt>
                      <c:pt idx="12626">
                        <c:v>14472.8828125</c:v>
                      </c:pt>
                      <c:pt idx="12627">
                        <c:v>13010.70703125</c:v>
                      </c:pt>
                      <c:pt idx="12628">
                        <c:v>14171.00390625</c:v>
                      </c:pt>
                      <c:pt idx="12629">
                        <c:v>14049.671875</c:v>
                      </c:pt>
                      <c:pt idx="12630">
                        <c:v>13798.7734375</c:v>
                      </c:pt>
                      <c:pt idx="12631">
                        <c:v>12688.01171875</c:v>
                      </c:pt>
                      <c:pt idx="12632">
                        <c:v>13737.37890625</c:v>
                      </c:pt>
                      <c:pt idx="12633">
                        <c:v>13698.15625</c:v>
                      </c:pt>
                      <c:pt idx="12634">
                        <c:v>13413.328125</c:v>
                      </c:pt>
                      <c:pt idx="12635">
                        <c:v>13316.734375</c:v>
                      </c:pt>
                      <c:pt idx="12636">
                        <c:v>12978.7421875</c:v>
                      </c:pt>
                      <c:pt idx="12637">
                        <c:v>12745.77734375</c:v>
                      </c:pt>
                      <c:pt idx="12638">
                        <c:v>13465.48828125</c:v>
                      </c:pt>
                      <c:pt idx="12639">
                        <c:v>15265.61328125</c:v>
                      </c:pt>
                      <c:pt idx="12640">
                        <c:v>13767.5703125</c:v>
                      </c:pt>
                      <c:pt idx="12641">
                        <c:v>12818.24609375</c:v>
                      </c:pt>
                      <c:pt idx="12642">
                        <c:v>13824.15234375</c:v>
                      </c:pt>
                      <c:pt idx="12643">
                        <c:v>15245.28515625</c:v>
                      </c:pt>
                      <c:pt idx="12644">
                        <c:v>13656.77734375</c:v>
                      </c:pt>
                      <c:pt idx="12645">
                        <c:v>14211.6796875</c:v>
                      </c:pt>
                      <c:pt idx="12646">
                        <c:v>13757.80078125</c:v>
                      </c:pt>
                      <c:pt idx="12647">
                        <c:v>14075.61328125</c:v>
                      </c:pt>
                      <c:pt idx="12648">
                        <c:v>11236.1640625</c:v>
                      </c:pt>
                      <c:pt idx="12649">
                        <c:v>11954.0234375</c:v>
                      </c:pt>
                      <c:pt idx="12650">
                        <c:v>13898.67578125</c:v>
                      </c:pt>
                      <c:pt idx="12651">
                        <c:v>13804.21484375</c:v>
                      </c:pt>
                      <c:pt idx="12652">
                        <c:v>13612.7890625</c:v>
                      </c:pt>
                      <c:pt idx="12653">
                        <c:v>13584.5234375</c:v>
                      </c:pt>
                      <c:pt idx="12654">
                        <c:v>13104.625</c:v>
                      </c:pt>
                      <c:pt idx="12655">
                        <c:v>13194.0546875</c:v>
                      </c:pt>
                      <c:pt idx="12656">
                        <c:v>12850.3046875</c:v>
                      </c:pt>
                      <c:pt idx="12657">
                        <c:v>10397.25390625</c:v>
                      </c:pt>
                      <c:pt idx="12658">
                        <c:v>13982.65625</c:v>
                      </c:pt>
                      <c:pt idx="12659">
                        <c:v>14058.27734375</c:v>
                      </c:pt>
                      <c:pt idx="12660">
                        <c:v>12505.53125</c:v>
                      </c:pt>
                      <c:pt idx="12661">
                        <c:v>11723.5234375</c:v>
                      </c:pt>
                      <c:pt idx="12662">
                        <c:v>12616.59765625</c:v>
                      </c:pt>
                      <c:pt idx="12663">
                        <c:v>12266.80859375</c:v>
                      </c:pt>
                      <c:pt idx="12664">
                        <c:v>13090.7734375</c:v>
                      </c:pt>
                      <c:pt idx="12665">
                        <c:v>12284.4921875</c:v>
                      </c:pt>
                      <c:pt idx="12666">
                        <c:v>12369.05078125</c:v>
                      </c:pt>
                      <c:pt idx="12667">
                        <c:v>12899.48828125</c:v>
                      </c:pt>
                      <c:pt idx="12668">
                        <c:v>11595.12890625</c:v>
                      </c:pt>
                      <c:pt idx="12669">
                        <c:v>11247.3828125</c:v>
                      </c:pt>
                      <c:pt idx="12670">
                        <c:v>11976.38671875</c:v>
                      </c:pt>
                      <c:pt idx="12671">
                        <c:v>9946.8046875</c:v>
                      </c:pt>
                      <c:pt idx="12672">
                        <c:v>11886.99609375</c:v>
                      </c:pt>
                      <c:pt idx="12673">
                        <c:v>12650.31640625</c:v>
                      </c:pt>
                      <c:pt idx="12674">
                        <c:v>13114.90625</c:v>
                      </c:pt>
                      <c:pt idx="12675">
                        <c:v>16909.4609375</c:v>
                      </c:pt>
                      <c:pt idx="12676">
                        <c:v>16348.6015625</c:v>
                      </c:pt>
                      <c:pt idx="12677">
                        <c:v>16798.484375</c:v>
                      </c:pt>
                      <c:pt idx="12678">
                        <c:v>16210.328125</c:v>
                      </c:pt>
                      <c:pt idx="12679">
                        <c:v>15565.26953125</c:v>
                      </c:pt>
                      <c:pt idx="12680">
                        <c:v>16889.6328125</c:v>
                      </c:pt>
                      <c:pt idx="12681">
                        <c:v>15623.23046875</c:v>
                      </c:pt>
                      <c:pt idx="12682">
                        <c:v>16803.75</c:v>
                      </c:pt>
                      <c:pt idx="12683">
                        <c:v>16581.7734375</c:v>
                      </c:pt>
                      <c:pt idx="12684">
                        <c:v>16410.7109375</c:v>
                      </c:pt>
                      <c:pt idx="12685">
                        <c:v>15671.34375</c:v>
                      </c:pt>
                      <c:pt idx="12686">
                        <c:v>13494.40234375</c:v>
                      </c:pt>
                      <c:pt idx="12687">
                        <c:v>14471.76953125</c:v>
                      </c:pt>
                      <c:pt idx="12688">
                        <c:v>14483.8046875</c:v>
                      </c:pt>
                      <c:pt idx="12689">
                        <c:v>16232.23828125</c:v>
                      </c:pt>
                      <c:pt idx="12690">
                        <c:v>13353.47265625</c:v>
                      </c:pt>
                      <c:pt idx="12691">
                        <c:v>12926.79296875</c:v>
                      </c:pt>
                      <c:pt idx="12692">
                        <c:v>11410.44921875</c:v>
                      </c:pt>
                      <c:pt idx="12693">
                        <c:v>13153.84375</c:v>
                      </c:pt>
                      <c:pt idx="12694">
                        <c:v>13035.8359375</c:v>
                      </c:pt>
                      <c:pt idx="12695">
                        <c:v>10439.6796875</c:v>
                      </c:pt>
                      <c:pt idx="12696">
                        <c:v>8562.02734375</c:v>
                      </c:pt>
                      <c:pt idx="12697">
                        <c:v>9141.41796875</c:v>
                      </c:pt>
                      <c:pt idx="12698">
                        <c:v>9378.71875</c:v>
                      </c:pt>
                      <c:pt idx="12699">
                        <c:v>11184.26171875</c:v>
                      </c:pt>
                      <c:pt idx="12700">
                        <c:v>13235.0703125</c:v>
                      </c:pt>
                      <c:pt idx="12701">
                        <c:v>13363.5703125</c:v>
                      </c:pt>
                      <c:pt idx="12702">
                        <c:v>13505.0625</c:v>
                      </c:pt>
                      <c:pt idx="12703">
                        <c:v>13400.6953125</c:v>
                      </c:pt>
                      <c:pt idx="12704">
                        <c:v>13190.96484375</c:v>
                      </c:pt>
                      <c:pt idx="12705">
                        <c:v>13622.67578125</c:v>
                      </c:pt>
                      <c:pt idx="12706">
                        <c:v>13141.8984375</c:v>
                      </c:pt>
                      <c:pt idx="12707">
                        <c:v>10463.796875</c:v>
                      </c:pt>
                      <c:pt idx="12708">
                        <c:v>8789.15234375</c:v>
                      </c:pt>
                      <c:pt idx="12709">
                        <c:v>8318.828125</c:v>
                      </c:pt>
                      <c:pt idx="12710">
                        <c:v>10492.21875</c:v>
                      </c:pt>
                      <c:pt idx="12711">
                        <c:v>11739.15625</c:v>
                      </c:pt>
                      <c:pt idx="12712">
                        <c:v>11882.00390625</c:v>
                      </c:pt>
                      <c:pt idx="12713">
                        <c:v>13715.125</c:v>
                      </c:pt>
                      <c:pt idx="12714">
                        <c:v>11098.71484375</c:v>
                      </c:pt>
                      <c:pt idx="12715">
                        <c:v>8842.26171875</c:v>
                      </c:pt>
                      <c:pt idx="12716">
                        <c:v>13817.51171875</c:v>
                      </c:pt>
                      <c:pt idx="12717">
                        <c:v>12439.1953125</c:v>
                      </c:pt>
                      <c:pt idx="12718">
                        <c:v>13354.21875</c:v>
                      </c:pt>
                      <c:pt idx="12719">
                        <c:v>12475.80859375</c:v>
                      </c:pt>
                      <c:pt idx="12720">
                        <c:v>14158.94921875</c:v>
                      </c:pt>
                      <c:pt idx="12721">
                        <c:v>14468.10546875</c:v>
                      </c:pt>
                      <c:pt idx="12722">
                        <c:v>15453.05859375</c:v>
                      </c:pt>
                      <c:pt idx="12723">
                        <c:v>15394.25</c:v>
                      </c:pt>
                      <c:pt idx="12724">
                        <c:v>15122.921875</c:v>
                      </c:pt>
                      <c:pt idx="12725">
                        <c:v>12954.09375</c:v>
                      </c:pt>
                      <c:pt idx="12726">
                        <c:v>11763.21484375</c:v>
                      </c:pt>
                      <c:pt idx="12727">
                        <c:v>10988.59375</c:v>
                      </c:pt>
                      <c:pt idx="12728">
                        <c:v>12421.8828125</c:v>
                      </c:pt>
                      <c:pt idx="12729">
                        <c:v>15431.01171875</c:v>
                      </c:pt>
                      <c:pt idx="12730">
                        <c:v>15232.6015625</c:v>
                      </c:pt>
                      <c:pt idx="12731">
                        <c:v>15419.3203125</c:v>
                      </c:pt>
                      <c:pt idx="12732">
                        <c:v>13547</c:v>
                      </c:pt>
                      <c:pt idx="12733">
                        <c:v>10641.16015625</c:v>
                      </c:pt>
                      <c:pt idx="12734">
                        <c:v>15146.4375</c:v>
                      </c:pt>
                      <c:pt idx="12735">
                        <c:v>13171.16796875</c:v>
                      </c:pt>
                      <c:pt idx="12736">
                        <c:v>12604.49609375</c:v>
                      </c:pt>
                      <c:pt idx="12737">
                        <c:v>12303.67578125</c:v>
                      </c:pt>
                      <c:pt idx="12738">
                        <c:v>12177.4765625</c:v>
                      </c:pt>
                      <c:pt idx="12739">
                        <c:v>15818.91796875</c:v>
                      </c:pt>
                      <c:pt idx="12740">
                        <c:v>17912.66015625</c:v>
                      </c:pt>
                      <c:pt idx="12741">
                        <c:v>17957.7734375</c:v>
                      </c:pt>
                      <c:pt idx="12742">
                        <c:v>15017.3671875</c:v>
                      </c:pt>
                      <c:pt idx="12743">
                        <c:v>15622.28515625</c:v>
                      </c:pt>
                      <c:pt idx="12744">
                        <c:v>17122.0546875</c:v>
                      </c:pt>
                      <c:pt idx="12745">
                        <c:v>16997.58984375</c:v>
                      </c:pt>
                      <c:pt idx="12746">
                        <c:v>18014.71484375</c:v>
                      </c:pt>
                      <c:pt idx="12747">
                        <c:v>18013.50390625</c:v>
                      </c:pt>
                      <c:pt idx="12748">
                        <c:v>17954.5</c:v>
                      </c:pt>
                      <c:pt idx="12749">
                        <c:v>17802.25390625</c:v>
                      </c:pt>
                      <c:pt idx="12750">
                        <c:v>15887.375</c:v>
                      </c:pt>
                      <c:pt idx="12751">
                        <c:v>16339.55078125</c:v>
                      </c:pt>
                      <c:pt idx="12752">
                        <c:v>15004.578125</c:v>
                      </c:pt>
                      <c:pt idx="12753">
                        <c:v>12334.47265625</c:v>
                      </c:pt>
                      <c:pt idx="12754">
                        <c:v>12010.3984375</c:v>
                      </c:pt>
                      <c:pt idx="12755">
                        <c:v>15041.828125</c:v>
                      </c:pt>
                      <c:pt idx="12756">
                        <c:v>14171.59765625</c:v>
                      </c:pt>
                      <c:pt idx="12757">
                        <c:v>12928.64453125</c:v>
                      </c:pt>
                      <c:pt idx="12758">
                        <c:v>12338.6484375</c:v>
                      </c:pt>
                      <c:pt idx="12759">
                        <c:v>13562</c:v>
                      </c:pt>
                      <c:pt idx="12760">
                        <c:v>16027.27734375</c:v>
                      </c:pt>
                      <c:pt idx="12761">
                        <c:v>16328.93359375</c:v>
                      </c:pt>
                      <c:pt idx="12762">
                        <c:v>16262.5390625</c:v>
                      </c:pt>
                      <c:pt idx="12763">
                        <c:v>16830.9296875</c:v>
                      </c:pt>
                      <c:pt idx="12764">
                        <c:v>16609.93359375</c:v>
                      </c:pt>
                      <c:pt idx="12765">
                        <c:v>12336.28515625</c:v>
                      </c:pt>
                      <c:pt idx="12766">
                        <c:v>12453.34765625</c:v>
                      </c:pt>
                      <c:pt idx="12767">
                        <c:v>12556.515625</c:v>
                      </c:pt>
                      <c:pt idx="12768">
                        <c:v>9244.86328125</c:v>
                      </c:pt>
                      <c:pt idx="12769">
                        <c:v>8831.54296875</c:v>
                      </c:pt>
                      <c:pt idx="12770">
                        <c:v>8597.1015625</c:v>
                      </c:pt>
                      <c:pt idx="12771">
                        <c:v>10796.89453125</c:v>
                      </c:pt>
                      <c:pt idx="12772">
                        <c:v>13905.08203125</c:v>
                      </c:pt>
                      <c:pt idx="12773">
                        <c:v>13965.9140625</c:v>
                      </c:pt>
                      <c:pt idx="12774">
                        <c:v>12558.640625</c:v>
                      </c:pt>
                      <c:pt idx="12775">
                        <c:v>12508.9921875</c:v>
                      </c:pt>
                      <c:pt idx="12776">
                        <c:v>13035.0625</c:v>
                      </c:pt>
                      <c:pt idx="12777">
                        <c:v>12202.015625</c:v>
                      </c:pt>
                      <c:pt idx="12778">
                        <c:v>12471.8359375</c:v>
                      </c:pt>
                      <c:pt idx="12779">
                        <c:v>12144.453125</c:v>
                      </c:pt>
                      <c:pt idx="12780">
                        <c:v>8930.1953125</c:v>
                      </c:pt>
                      <c:pt idx="12781">
                        <c:v>8262.0859375</c:v>
                      </c:pt>
                      <c:pt idx="12782">
                        <c:v>8449.27734375</c:v>
                      </c:pt>
                      <c:pt idx="12783">
                        <c:v>8947.30859375</c:v>
                      </c:pt>
                      <c:pt idx="12784">
                        <c:v>10597.734375</c:v>
                      </c:pt>
                      <c:pt idx="12785">
                        <c:v>9952.19140625</c:v>
                      </c:pt>
                      <c:pt idx="12786">
                        <c:v>10250.296875</c:v>
                      </c:pt>
                      <c:pt idx="12787">
                        <c:v>9714.80859375</c:v>
                      </c:pt>
                      <c:pt idx="12788">
                        <c:v>8633.21484375</c:v>
                      </c:pt>
                      <c:pt idx="12789">
                        <c:v>7938.609375</c:v>
                      </c:pt>
                      <c:pt idx="12790">
                        <c:v>7886.8515625</c:v>
                      </c:pt>
                      <c:pt idx="12791">
                        <c:v>10622.796875</c:v>
                      </c:pt>
                      <c:pt idx="12792">
                        <c:v>8795.984375</c:v>
                      </c:pt>
                      <c:pt idx="12793">
                        <c:v>7242.9921875</c:v>
                      </c:pt>
                      <c:pt idx="12794">
                        <c:v>8328.01953125</c:v>
                      </c:pt>
                      <c:pt idx="12795">
                        <c:v>11886.1015625</c:v>
                      </c:pt>
                      <c:pt idx="12796">
                        <c:v>9244.796875</c:v>
                      </c:pt>
                      <c:pt idx="12797">
                        <c:v>9062.91015625</c:v>
                      </c:pt>
                      <c:pt idx="12798">
                        <c:v>11890.02734375</c:v>
                      </c:pt>
                      <c:pt idx="12799">
                        <c:v>12529.35546875</c:v>
                      </c:pt>
                      <c:pt idx="12800">
                        <c:v>11974.93359375</c:v>
                      </c:pt>
                      <c:pt idx="12801">
                        <c:v>12539.1953125</c:v>
                      </c:pt>
                      <c:pt idx="12802">
                        <c:v>11766.72265625</c:v>
                      </c:pt>
                      <c:pt idx="12803">
                        <c:v>9933.4140625</c:v>
                      </c:pt>
                      <c:pt idx="12804">
                        <c:v>9143.3515625</c:v>
                      </c:pt>
                      <c:pt idx="12805">
                        <c:v>10077.9453125</c:v>
                      </c:pt>
                      <c:pt idx="12806">
                        <c:v>11872.76953125</c:v>
                      </c:pt>
                      <c:pt idx="12807">
                        <c:v>12595.71484375</c:v>
                      </c:pt>
                      <c:pt idx="12808">
                        <c:v>11774.828125</c:v>
                      </c:pt>
                      <c:pt idx="12809">
                        <c:v>12553.015625</c:v>
                      </c:pt>
                      <c:pt idx="12810">
                        <c:v>15172.5390625</c:v>
                      </c:pt>
                      <c:pt idx="12811">
                        <c:v>13108.38671875</c:v>
                      </c:pt>
                      <c:pt idx="12812">
                        <c:v>13969.23828125</c:v>
                      </c:pt>
                      <c:pt idx="12813">
                        <c:v>13917.39453125</c:v>
                      </c:pt>
                      <c:pt idx="12814">
                        <c:v>16364.2421875</c:v>
                      </c:pt>
                      <c:pt idx="12815">
                        <c:v>15703.4140625</c:v>
                      </c:pt>
                      <c:pt idx="12816">
                        <c:v>15261.34375</c:v>
                      </c:pt>
                      <c:pt idx="12817">
                        <c:v>15841.48828125</c:v>
                      </c:pt>
                      <c:pt idx="12818">
                        <c:v>16443.6875</c:v>
                      </c:pt>
                      <c:pt idx="12819">
                        <c:v>14406.4453125</c:v>
                      </c:pt>
                      <c:pt idx="12820">
                        <c:v>14002.1875</c:v>
                      </c:pt>
                      <c:pt idx="12821">
                        <c:v>14448.75390625</c:v>
                      </c:pt>
                      <c:pt idx="12822">
                        <c:v>16809.72265625</c:v>
                      </c:pt>
                      <c:pt idx="12823">
                        <c:v>16778.734375</c:v>
                      </c:pt>
                      <c:pt idx="12824">
                        <c:v>15221.10546875</c:v>
                      </c:pt>
                      <c:pt idx="12825">
                        <c:v>14986.1171875</c:v>
                      </c:pt>
                      <c:pt idx="12826">
                        <c:v>13943.26953125</c:v>
                      </c:pt>
                      <c:pt idx="12827">
                        <c:v>12314.328125</c:v>
                      </c:pt>
                      <c:pt idx="12828">
                        <c:v>12099.03515625</c:v>
                      </c:pt>
                      <c:pt idx="12829">
                        <c:v>14118.8515625</c:v>
                      </c:pt>
                      <c:pt idx="12830">
                        <c:v>13673.6875</c:v>
                      </c:pt>
                      <c:pt idx="12831">
                        <c:v>13406.1484375</c:v>
                      </c:pt>
                      <c:pt idx="12832">
                        <c:v>11931.4296875</c:v>
                      </c:pt>
                      <c:pt idx="12833">
                        <c:v>12953.68359375</c:v>
                      </c:pt>
                      <c:pt idx="12834">
                        <c:v>14591.1796875</c:v>
                      </c:pt>
                      <c:pt idx="12835">
                        <c:v>13712.18359375</c:v>
                      </c:pt>
                      <c:pt idx="12836">
                        <c:v>13820.171875</c:v>
                      </c:pt>
                      <c:pt idx="12837">
                        <c:v>14479.81640625</c:v>
                      </c:pt>
                      <c:pt idx="12838">
                        <c:v>14386.5234375</c:v>
                      </c:pt>
                      <c:pt idx="12839">
                        <c:v>12603.3046875</c:v>
                      </c:pt>
                      <c:pt idx="12840">
                        <c:v>11484.12890625</c:v>
                      </c:pt>
                      <c:pt idx="12841">
                        <c:v>11264.25390625</c:v>
                      </c:pt>
                      <c:pt idx="12842">
                        <c:v>11654.32421875</c:v>
                      </c:pt>
                      <c:pt idx="12843">
                        <c:v>10770.5546875</c:v>
                      </c:pt>
                      <c:pt idx="12844">
                        <c:v>11052.421875</c:v>
                      </c:pt>
                      <c:pt idx="12845">
                        <c:v>12475.55078125</c:v>
                      </c:pt>
                      <c:pt idx="12846">
                        <c:v>13988.51171875</c:v>
                      </c:pt>
                      <c:pt idx="12847">
                        <c:v>13958.84375</c:v>
                      </c:pt>
                      <c:pt idx="12848">
                        <c:v>14158.08203125</c:v>
                      </c:pt>
                      <c:pt idx="12849">
                        <c:v>11247.3515625</c:v>
                      </c:pt>
                      <c:pt idx="12850">
                        <c:v>12777.06640625</c:v>
                      </c:pt>
                      <c:pt idx="12851">
                        <c:v>13382.41796875</c:v>
                      </c:pt>
                      <c:pt idx="12852">
                        <c:v>13034.203125</c:v>
                      </c:pt>
                      <c:pt idx="12853">
                        <c:v>10840.859375</c:v>
                      </c:pt>
                      <c:pt idx="12854">
                        <c:v>10032.09765625</c:v>
                      </c:pt>
                      <c:pt idx="12855">
                        <c:v>12951.734375</c:v>
                      </c:pt>
                      <c:pt idx="12856">
                        <c:v>12466.24609375</c:v>
                      </c:pt>
                      <c:pt idx="12857">
                        <c:v>11509.3671875</c:v>
                      </c:pt>
                      <c:pt idx="12858">
                        <c:v>10552.64453125</c:v>
                      </c:pt>
                      <c:pt idx="12859">
                        <c:v>10829.91015625</c:v>
                      </c:pt>
                      <c:pt idx="12860">
                        <c:v>13096.0703125</c:v>
                      </c:pt>
                      <c:pt idx="12861">
                        <c:v>12933.42578125</c:v>
                      </c:pt>
                      <c:pt idx="12862">
                        <c:v>12088.421875</c:v>
                      </c:pt>
                      <c:pt idx="12863">
                        <c:v>10994.1015625</c:v>
                      </c:pt>
                      <c:pt idx="12864">
                        <c:v>11544.546875</c:v>
                      </c:pt>
                      <c:pt idx="12865">
                        <c:v>12402.73828125</c:v>
                      </c:pt>
                      <c:pt idx="12866">
                        <c:v>12969.50390625</c:v>
                      </c:pt>
                      <c:pt idx="12867">
                        <c:v>11276.05859375</c:v>
                      </c:pt>
                      <c:pt idx="12868">
                        <c:v>9004.83984375</c:v>
                      </c:pt>
                      <c:pt idx="12869">
                        <c:v>8522.3125</c:v>
                      </c:pt>
                      <c:pt idx="12870">
                        <c:v>13351.390625</c:v>
                      </c:pt>
                      <c:pt idx="12871">
                        <c:v>15561.67578125</c:v>
                      </c:pt>
                      <c:pt idx="12872">
                        <c:v>15548.78125</c:v>
                      </c:pt>
                      <c:pt idx="12873">
                        <c:v>15796.44921875</c:v>
                      </c:pt>
                      <c:pt idx="12874">
                        <c:v>13492.9375</c:v>
                      </c:pt>
                      <c:pt idx="12875">
                        <c:v>12229.62109375</c:v>
                      </c:pt>
                      <c:pt idx="12876">
                        <c:v>14125.3515625</c:v>
                      </c:pt>
                      <c:pt idx="12877">
                        <c:v>15141.6328125</c:v>
                      </c:pt>
                      <c:pt idx="12878">
                        <c:v>13588.703125</c:v>
                      </c:pt>
                      <c:pt idx="12879">
                        <c:v>13898.55078125</c:v>
                      </c:pt>
                      <c:pt idx="12880">
                        <c:v>15608.08984375</c:v>
                      </c:pt>
                      <c:pt idx="12881">
                        <c:v>14814.453125</c:v>
                      </c:pt>
                      <c:pt idx="12882">
                        <c:v>15781.58203125</c:v>
                      </c:pt>
                      <c:pt idx="12883">
                        <c:v>14865.76171875</c:v>
                      </c:pt>
                      <c:pt idx="12884">
                        <c:v>14513.1171875</c:v>
                      </c:pt>
                      <c:pt idx="12885">
                        <c:v>15951.69921875</c:v>
                      </c:pt>
                      <c:pt idx="12886">
                        <c:v>16790.9765625</c:v>
                      </c:pt>
                      <c:pt idx="12887">
                        <c:v>16468.88671875</c:v>
                      </c:pt>
                      <c:pt idx="12888">
                        <c:v>15695.18359375</c:v>
                      </c:pt>
                      <c:pt idx="12889">
                        <c:v>14407.7578125</c:v>
                      </c:pt>
                      <c:pt idx="12890">
                        <c:v>13260.24609375</c:v>
                      </c:pt>
                      <c:pt idx="12891">
                        <c:v>14963.8359375</c:v>
                      </c:pt>
                      <c:pt idx="12892">
                        <c:v>16498.94921875</c:v>
                      </c:pt>
                      <c:pt idx="12893">
                        <c:v>17100.45703125</c:v>
                      </c:pt>
                      <c:pt idx="12894">
                        <c:v>17130.1484375</c:v>
                      </c:pt>
                      <c:pt idx="12895">
                        <c:v>16978.9609375</c:v>
                      </c:pt>
                      <c:pt idx="12896">
                        <c:v>15226</c:v>
                      </c:pt>
                      <c:pt idx="12897">
                        <c:v>16160.921875</c:v>
                      </c:pt>
                      <c:pt idx="12898">
                        <c:v>17129.89453125</c:v>
                      </c:pt>
                      <c:pt idx="12899">
                        <c:v>14019.3671875</c:v>
                      </c:pt>
                      <c:pt idx="12900">
                        <c:v>10854.1015625</c:v>
                      </c:pt>
                      <c:pt idx="12901">
                        <c:v>9304.3828125</c:v>
                      </c:pt>
                      <c:pt idx="12902">
                        <c:v>8812.0859375</c:v>
                      </c:pt>
                      <c:pt idx="12903">
                        <c:v>8881.21484375</c:v>
                      </c:pt>
                      <c:pt idx="12904">
                        <c:v>7868.14453125</c:v>
                      </c:pt>
                      <c:pt idx="12905">
                        <c:v>8370.55078125</c:v>
                      </c:pt>
                      <c:pt idx="12906">
                        <c:v>10175.828125</c:v>
                      </c:pt>
                      <c:pt idx="12907">
                        <c:v>11388.890625</c:v>
                      </c:pt>
                      <c:pt idx="12908">
                        <c:v>10541.48046875</c:v>
                      </c:pt>
                      <c:pt idx="12909">
                        <c:v>9501.00390625</c:v>
                      </c:pt>
                      <c:pt idx="12910">
                        <c:v>9473.07421875</c:v>
                      </c:pt>
                      <c:pt idx="12911">
                        <c:v>10411.15625</c:v>
                      </c:pt>
                      <c:pt idx="12912">
                        <c:v>11055.0234375</c:v>
                      </c:pt>
                      <c:pt idx="12913">
                        <c:v>10724.921875</c:v>
                      </c:pt>
                      <c:pt idx="12914">
                        <c:v>10494.44140625</c:v>
                      </c:pt>
                      <c:pt idx="12915">
                        <c:v>11955.99609375</c:v>
                      </c:pt>
                      <c:pt idx="12916">
                        <c:v>7610.140625</c:v>
                      </c:pt>
                      <c:pt idx="12917">
                        <c:v>12138.4375</c:v>
                      </c:pt>
                      <c:pt idx="12918">
                        <c:v>12474.3515625</c:v>
                      </c:pt>
                      <c:pt idx="12919">
                        <c:v>10696.7421875</c:v>
                      </c:pt>
                      <c:pt idx="12920">
                        <c:v>9629.359375</c:v>
                      </c:pt>
                      <c:pt idx="12921">
                        <c:v>9289.5234375</c:v>
                      </c:pt>
                      <c:pt idx="12922">
                        <c:v>9358.703125</c:v>
                      </c:pt>
                      <c:pt idx="12923">
                        <c:v>8730.4296875</c:v>
                      </c:pt>
                      <c:pt idx="12924">
                        <c:v>6965.015625</c:v>
                      </c:pt>
                      <c:pt idx="12925">
                        <c:v>11869.08984375</c:v>
                      </c:pt>
                      <c:pt idx="12926">
                        <c:v>9984</c:v>
                      </c:pt>
                      <c:pt idx="12927">
                        <c:v>9116.1015625</c:v>
                      </c:pt>
                      <c:pt idx="12928">
                        <c:v>10010.5078125</c:v>
                      </c:pt>
                      <c:pt idx="12929">
                        <c:v>12718.05078125</c:v>
                      </c:pt>
                      <c:pt idx="12930">
                        <c:v>12871.3984375</c:v>
                      </c:pt>
                      <c:pt idx="12931">
                        <c:v>11581.234375</c:v>
                      </c:pt>
                      <c:pt idx="12932">
                        <c:v>12812.61328125</c:v>
                      </c:pt>
                      <c:pt idx="12933">
                        <c:v>13111.99609375</c:v>
                      </c:pt>
                      <c:pt idx="12934">
                        <c:v>12986.5390625</c:v>
                      </c:pt>
                      <c:pt idx="12935">
                        <c:v>11247.125</c:v>
                      </c:pt>
                      <c:pt idx="12936">
                        <c:v>9981.32421875</c:v>
                      </c:pt>
                      <c:pt idx="12937">
                        <c:v>11552.16796875</c:v>
                      </c:pt>
                      <c:pt idx="12938">
                        <c:v>12082.2734375</c:v>
                      </c:pt>
                      <c:pt idx="12939">
                        <c:v>12985.6015625</c:v>
                      </c:pt>
                      <c:pt idx="12940">
                        <c:v>11576.9375</c:v>
                      </c:pt>
                      <c:pt idx="12941">
                        <c:v>9109.44140625</c:v>
                      </c:pt>
                      <c:pt idx="12942">
                        <c:v>9137.6953125</c:v>
                      </c:pt>
                      <c:pt idx="12943">
                        <c:v>13089.1796875</c:v>
                      </c:pt>
                      <c:pt idx="12944">
                        <c:v>12661.56640625</c:v>
                      </c:pt>
                      <c:pt idx="12945">
                        <c:v>15178.5</c:v>
                      </c:pt>
                      <c:pt idx="12946">
                        <c:v>16059.49609375</c:v>
                      </c:pt>
                      <c:pt idx="12947">
                        <c:v>15914.03125</c:v>
                      </c:pt>
                      <c:pt idx="12948">
                        <c:v>14993.234375</c:v>
                      </c:pt>
                      <c:pt idx="12949">
                        <c:v>13095.0546875</c:v>
                      </c:pt>
                      <c:pt idx="12950">
                        <c:v>15458.875</c:v>
                      </c:pt>
                      <c:pt idx="12951">
                        <c:v>16043.4375</c:v>
                      </c:pt>
                      <c:pt idx="12952">
                        <c:v>14639.33203125</c:v>
                      </c:pt>
                      <c:pt idx="12953">
                        <c:v>13066.52734375</c:v>
                      </c:pt>
                      <c:pt idx="12954">
                        <c:v>13060.16796875</c:v>
                      </c:pt>
                      <c:pt idx="12955">
                        <c:v>15913.140625</c:v>
                      </c:pt>
                      <c:pt idx="12956">
                        <c:v>15955.87890625</c:v>
                      </c:pt>
                      <c:pt idx="12957">
                        <c:v>15411.33984375</c:v>
                      </c:pt>
                      <c:pt idx="12958">
                        <c:v>15995.6328125</c:v>
                      </c:pt>
                      <c:pt idx="12959">
                        <c:v>15818.40234375</c:v>
                      </c:pt>
                      <c:pt idx="12960">
                        <c:v>16148.15625</c:v>
                      </c:pt>
                      <c:pt idx="12961">
                        <c:v>16388.4140625</c:v>
                      </c:pt>
                      <c:pt idx="12962">
                        <c:v>15937.7109375</c:v>
                      </c:pt>
                      <c:pt idx="12963">
                        <c:v>15730.1953125</c:v>
                      </c:pt>
                      <c:pt idx="12964">
                        <c:v>14076.55859375</c:v>
                      </c:pt>
                      <c:pt idx="12965">
                        <c:v>12191.3984375</c:v>
                      </c:pt>
                      <c:pt idx="12966">
                        <c:v>11124.4765625</c:v>
                      </c:pt>
                      <c:pt idx="12967">
                        <c:v>11362.23828125</c:v>
                      </c:pt>
                      <c:pt idx="12968">
                        <c:v>13536.5078125</c:v>
                      </c:pt>
                      <c:pt idx="12969">
                        <c:v>12356.58984375</c:v>
                      </c:pt>
                      <c:pt idx="12970">
                        <c:v>14070.49609375</c:v>
                      </c:pt>
                      <c:pt idx="12971">
                        <c:v>15946.85546875</c:v>
                      </c:pt>
                      <c:pt idx="12972">
                        <c:v>15121.6328125</c:v>
                      </c:pt>
                      <c:pt idx="12973">
                        <c:v>14654.5234375</c:v>
                      </c:pt>
                      <c:pt idx="12974">
                        <c:v>14253.71484375</c:v>
                      </c:pt>
                      <c:pt idx="12975">
                        <c:v>12071.2890625</c:v>
                      </c:pt>
                      <c:pt idx="12976">
                        <c:v>12827.59375</c:v>
                      </c:pt>
                      <c:pt idx="12977">
                        <c:v>11037.671875</c:v>
                      </c:pt>
                      <c:pt idx="12978">
                        <c:v>12058.18359375</c:v>
                      </c:pt>
                      <c:pt idx="12979">
                        <c:v>11006.703125</c:v>
                      </c:pt>
                      <c:pt idx="12980">
                        <c:v>10738.93359375</c:v>
                      </c:pt>
                      <c:pt idx="12981">
                        <c:v>12577.37109375</c:v>
                      </c:pt>
                      <c:pt idx="12982">
                        <c:v>12129.19140625</c:v>
                      </c:pt>
                      <c:pt idx="12983">
                        <c:v>12713.296875</c:v>
                      </c:pt>
                      <c:pt idx="12984">
                        <c:v>12466.86328125</c:v>
                      </c:pt>
                      <c:pt idx="12985">
                        <c:v>12273.82421875</c:v>
                      </c:pt>
                      <c:pt idx="12986">
                        <c:v>10542.9765625</c:v>
                      </c:pt>
                      <c:pt idx="12987">
                        <c:v>9678.3671875</c:v>
                      </c:pt>
                      <c:pt idx="12988">
                        <c:v>9783.09375</c:v>
                      </c:pt>
                      <c:pt idx="12989">
                        <c:v>12906.25</c:v>
                      </c:pt>
                      <c:pt idx="12990">
                        <c:v>14642.65234375</c:v>
                      </c:pt>
                      <c:pt idx="12991">
                        <c:v>12632.11328125</c:v>
                      </c:pt>
                      <c:pt idx="12992">
                        <c:v>13335.37109375</c:v>
                      </c:pt>
                      <c:pt idx="12993">
                        <c:v>14102.74609375</c:v>
                      </c:pt>
                      <c:pt idx="12994">
                        <c:v>14713.12109375</c:v>
                      </c:pt>
                      <c:pt idx="12995">
                        <c:v>14872.41015625</c:v>
                      </c:pt>
                      <c:pt idx="12996">
                        <c:v>12503.0859375</c:v>
                      </c:pt>
                      <c:pt idx="12997">
                        <c:v>10867.265625</c:v>
                      </c:pt>
                      <c:pt idx="12998">
                        <c:v>11797.55078125</c:v>
                      </c:pt>
                      <c:pt idx="12999">
                        <c:v>14256.61328125</c:v>
                      </c:pt>
                      <c:pt idx="13000">
                        <c:v>15138.62109375</c:v>
                      </c:pt>
                      <c:pt idx="13001">
                        <c:v>14272.68359375</c:v>
                      </c:pt>
                      <c:pt idx="13002">
                        <c:v>11839.37890625</c:v>
                      </c:pt>
                      <c:pt idx="13003">
                        <c:v>14944.9453125</c:v>
                      </c:pt>
                      <c:pt idx="13004">
                        <c:v>15102.94921875</c:v>
                      </c:pt>
                      <c:pt idx="13005">
                        <c:v>15296.6328125</c:v>
                      </c:pt>
                      <c:pt idx="13006">
                        <c:v>13868.07421875</c:v>
                      </c:pt>
                      <c:pt idx="13007">
                        <c:v>13747.46875</c:v>
                      </c:pt>
                      <c:pt idx="13008">
                        <c:v>15895</c:v>
                      </c:pt>
                      <c:pt idx="13009">
                        <c:v>15336.86328125</c:v>
                      </c:pt>
                      <c:pt idx="13010">
                        <c:v>13956.4765625</c:v>
                      </c:pt>
                      <c:pt idx="13011">
                        <c:v>13164.30859375</c:v>
                      </c:pt>
                      <c:pt idx="13012">
                        <c:v>13641.84375</c:v>
                      </c:pt>
                      <c:pt idx="13013">
                        <c:v>16265.5859375</c:v>
                      </c:pt>
                      <c:pt idx="13014">
                        <c:v>16318.5703125</c:v>
                      </c:pt>
                      <c:pt idx="13015">
                        <c:v>12443.05859375</c:v>
                      </c:pt>
                      <c:pt idx="13016">
                        <c:v>14293.35546875</c:v>
                      </c:pt>
                      <c:pt idx="13017">
                        <c:v>16149.1796875</c:v>
                      </c:pt>
                      <c:pt idx="13018">
                        <c:v>15374.91796875</c:v>
                      </c:pt>
                      <c:pt idx="13019">
                        <c:v>15313.828125</c:v>
                      </c:pt>
                      <c:pt idx="13020">
                        <c:v>6504.70703125</c:v>
                      </c:pt>
                      <c:pt idx="13021">
                        <c:v>4812.51953125</c:v>
                      </c:pt>
                      <c:pt idx="13022">
                        <c:v>4879.2734375</c:v>
                      </c:pt>
                      <c:pt idx="13023">
                        <c:v>7448.30078125</c:v>
                      </c:pt>
                      <c:pt idx="13024">
                        <c:v>8490.73828125</c:v>
                      </c:pt>
                      <c:pt idx="13025">
                        <c:v>9200.109375</c:v>
                      </c:pt>
                      <c:pt idx="13026">
                        <c:v>9032.27734375</c:v>
                      </c:pt>
                      <c:pt idx="13027">
                        <c:v>8661.18359375</c:v>
                      </c:pt>
                      <c:pt idx="13028">
                        <c:v>8501.04296875</c:v>
                      </c:pt>
                      <c:pt idx="13029">
                        <c:v>9405.5390625</c:v>
                      </c:pt>
                      <c:pt idx="13030">
                        <c:v>7393.2578125</c:v>
                      </c:pt>
                      <c:pt idx="13031">
                        <c:v>9077.9921875</c:v>
                      </c:pt>
                      <c:pt idx="13032">
                        <c:v>9304.16796875</c:v>
                      </c:pt>
                      <c:pt idx="13033">
                        <c:v>8671.25</c:v>
                      </c:pt>
                      <c:pt idx="13034">
                        <c:v>8531.6953125</c:v>
                      </c:pt>
                      <c:pt idx="13035">
                        <c:v>15090.9140625</c:v>
                      </c:pt>
                      <c:pt idx="13036">
                        <c:v>13790.1875</c:v>
                      </c:pt>
                      <c:pt idx="13037">
                        <c:v>12654.84375</c:v>
                      </c:pt>
                      <c:pt idx="13038">
                        <c:v>12448</c:v>
                      </c:pt>
                      <c:pt idx="13039">
                        <c:v>11698.0078125</c:v>
                      </c:pt>
                      <c:pt idx="13040">
                        <c:v>12619.875</c:v>
                      </c:pt>
                      <c:pt idx="13041">
                        <c:v>14215.8359375</c:v>
                      </c:pt>
                      <c:pt idx="13042">
                        <c:v>13723.8984375</c:v>
                      </c:pt>
                      <c:pt idx="13043">
                        <c:v>13196.3125</c:v>
                      </c:pt>
                      <c:pt idx="13044">
                        <c:v>13155.7578125</c:v>
                      </c:pt>
                      <c:pt idx="13045">
                        <c:v>14819.40625</c:v>
                      </c:pt>
                      <c:pt idx="13046">
                        <c:v>13800.1328125</c:v>
                      </c:pt>
                      <c:pt idx="13047">
                        <c:v>14344.9140625</c:v>
                      </c:pt>
                      <c:pt idx="13048">
                        <c:v>13117.8125</c:v>
                      </c:pt>
                      <c:pt idx="13049">
                        <c:v>11644.1484375</c:v>
                      </c:pt>
                      <c:pt idx="13050">
                        <c:v>13758.765625</c:v>
                      </c:pt>
                      <c:pt idx="13051">
                        <c:v>14719.8984375</c:v>
                      </c:pt>
                      <c:pt idx="13052">
                        <c:v>13479.296875</c:v>
                      </c:pt>
                      <c:pt idx="13053">
                        <c:v>11678.59375</c:v>
                      </c:pt>
                      <c:pt idx="13054">
                        <c:v>12261.4921875</c:v>
                      </c:pt>
                      <c:pt idx="13055">
                        <c:v>12746.3359375</c:v>
                      </c:pt>
                      <c:pt idx="13056">
                        <c:v>14291.3828125</c:v>
                      </c:pt>
                      <c:pt idx="13057">
                        <c:v>13862.7890625</c:v>
                      </c:pt>
                      <c:pt idx="13058">
                        <c:v>11812.90625</c:v>
                      </c:pt>
                      <c:pt idx="13059">
                        <c:v>10499.59375</c:v>
                      </c:pt>
                      <c:pt idx="13060">
                        <c:v>11875.5859375</c:v>
                      </c:pt>
                      <c:pt idx="13061">
                        <c:v>11811.9375</c:v>
                      </c:pt>
                      <c:pt idx="13062">
                        <c:v>13741.9375</c:v>
                      </c:pt>
                      <c:pt idx="13063">
                        <c:v>15275.45703125</c:v>
                      </c:pt>
                      <c:pt idx="13064">
                        <c:v>15162.3203125</c:v>
                      </c:pt>
                      <c:pt idx="13065">
                        <c:v>13229.890625</c:v>
                      </c:pt>
                      <c:pt idx="13066">
                        <c:v>11828.51171875</c:v>
                      </c:pt>
                      <c:pt idx="13067">
                        <c:v>11901.36328125</c:v>
                      </c:pt>
                      <c:pt idx="13068">
                        <c:v>11453.75390625</c:v>
                      </c:pt>
                      <c:pt idx="13069">
                        <c:v>12635.90625</c:v>
                      </c:pt>
                      <c:pt idx="13070">
                        <c:v>13021.9765625</c:v>
                      </c:pt>
                      <c:pt idx="13071">
                        <c:v>11612.43359375</c:v>
                      </c:pt>
                      <c:pt idx="13072">
                        <c:v>11647.80859375</c:v>
                      </c:pt>
                      <c:pt idx="13073">
                        <c:v>10794.60546875</c:v>
                      </c:pt>
                      <c:pt idx="13074">
                        <c:v>10811.2109375</c:v>
                      </c:pt>
                      <c:pt idx="13075">
                        <c:v>13129.7109375</c:v>
                      </c:pt>
                      <c:pt idx="13076">
                        <c:v>13598.68359375</c:v>
                      </c:pt>
                      <c:pt idx="13077">
                        <c:v>14176.62890625</c:v>
                      </c:pt>
                      <c:pt idx="13078">
                        <c:v>14071.63671875</c:v>
                      </c:pt>
                      <c:pt idx="13079">
                        <c:v>13803.3046875</c:v>
                      </c:pt>
                      <c:pt idx="13080">
                        <c:v>11020.3828125</c:v>
                      </c:pt>
                      <c:pt idx="13081">
                        <c:v>11582.8125</c:v>
                      </c:pt>
                      <c:pt idx="13082">
                        <c:v>11389.953125</c:v>
                      </c:pt>
                      <c:pt idx="13083">
                        <c:v>11205.70703125</c:v>
                      </c:pt>
                      <c:pt idx="13084">
                        <c:v>11127.64453125</c:v>
                      </c:pt>
                      <c:pt idx="13085">
                        <c:v>10516.5078125</c:v>
                      </c:pt>
                      <c:pt idx="13086">
                        <c:v>11167.58984375</c:v>
                      </c:pt>
                      <c:pt idx="13087">
                        <c:v>11181.0546875</c:v>
                      </c:pt>
                      <c:pt idx="13088">
                        <c:v>10048.83984375</c:v>
                      </c:pt>
                      <c:pt idx="13089">
                        <c:v>9421.99609375</c:v>
                      </c:pt>
                      <c:pt idx="13090">
                        <c:v>10451.7734375</c:v>
                      </c:pt>
                      <c:pt idx="13091">
                        <c:v>11082.62109375</c:v>
                      </c:pt>
                      <c:pt idx="13092">
                        <c:v>9950.640625</c:v>
                      </c:pt>
                      <c:pt idx="13093">
                        <c:v>9752.828125</c:v>
                      </c:pt>
                      <c:pt idx="13094">
                        <c:v>11807.85546875</c:v>
                      </c:pt>
                      <c:pt idx="13095">
                        <c:v>12575.7890625</c:v>
                      </c:pt>
                      <c:pt idx="13096">
                        <c:v>10403.54296875</c:v>
                      </c:pt>
                      <c:pt idx="13097">
                        <c:v>11635.328125</c:v>
                      </c:pt>
                      <c:pt idx="13098">
                        <c:v>11339.05859375</c:v>
                      </c:pt>
                      <c:pt idx="13099">
                        <c:v>12008.640625</c:v>
                      </c:pt>
                      <c:pt idx="13100">
                        <c:v>11050.52734375</c:v>
                      </c:pt>
                      <c:pt idx="13101">
                        <c:v>10283.21875</c:v>
                      </c:pt>
                      <c:pt idx="13102">
                        <c:v>11967.15234375</c:v>
                      </c:pt>
                      <c:pt idx="13103">
                        <c:v>14039.03125</c:v>
                      </c:pt>
                      <c:pt idx="13104">
                        <c:v>13973.625</c:v>
                      </c:pt>
                      <c:pt idx="13105">
                        <c:v>13371.25390625</c:v>
                      </c:pt>
                      <c:pt idx="13106">
                        <c:v>10853.171875</c:v>
                      </c:pt>
                      <c:pt idx="13107">
                        <c:v>9057.75</c:v>
                      </c:pt>
                      <c:pt idx="13108">
                        <c:v>11228.0859375</c:v>
                      </c:pt>
                      <c:pt idx="13109">
                        <c:v>14115.890625</c:v>
                      </c:pt>
                      <c:pt idx="13110">
                        <c:v>12699.80859375</c:v>
                      </c:pt>
                      <c:pt idx="13111">
                        <c:v>12468.55078125</c:v>
                      </c:pt>
                      <c:pt idx="13112">
                        <c:v>12303.43359375</c:v>
                      </c:pt>
                      <c:pt idx="13113">
                        <c:v>11158.99609375</c:v>
                      </c:pt>
                      <c:pt idx="13114">
                        <c:v>9300.9453125</c:v>
                      </c:pt>
                      <c:pt idx="13115">
                        <c:v>8845.515625</c:v>
                      </c:pt>
                      <c:pt idx="13116">
                        <c:v>8911.12109375</c:v>
                      </c:pt>
                      <c:pt idx="13117">
                        <c:v>10226.203125</c:v>
                      </c:pt>
                      <c:pt idx="13118">
                        <c:v>11797.2578125</c:v>
                      </c:pt>
                      <c:pt idx="13119">
                        <c:v>12194.765625</c:v>
                      </c:pt>
                      <c:pt idx="13120">
                        <c:v>13130.71484375</c:v>
                      </c:pt>
                      <c:pt idx="13121">
                        <c:v>11896</c:v>
                      </c:pt>
                      <c:pt idx="13122">
                        <c:v>12691.98828125</c:v>
                      </c:pt>
                      <c:pt idx="13123">
                        <c:v>8737.5078125</c:v>
                      </c:pt>
                      <c:pt idx="13124">
                        <c:v>10298.28515625</c:v>
                      </c:pt>
                      <c:pt idx="13125">
                        <c:v>12489.140625</c:v>
                      </c:pt>
                      <c:pt idx="13126">
                        <c:v>12662.4453125</c:v>
                      </c:pt>
                      <c:pt idx="13127">
                        <c:v>12445.71875</c:v>
                      </c:pt>
                      <c:pt idx="13128">
                        <c:v>13379.2890625</c:v>
                      </c:pt>
                      <c:pt idx="13129">
                        <c:v>11513.0546875</c:v>
                      </c:pt>
                      <c:pt idx="13130">
                        <c:v>11464.640625</c:v>
                      </c:pt>
                      <c:pt idx="13131">
                        <c:v>13140.78125</c:v>
                      </c:pt>
                      <c:pt idx="13132">
                        <c:v>13116.36328125</c:v>
                      </c:pt>
                      <c:pt idx="13133">
                        <c:v>13293.29296875</c:v>
                      </c:pt>
                      <c:pt idx="13134">
                        <c:v>11601.7734375</c:v>
                      </c:pt>
                      <c:pt idx="13135">
                        <c:v>9353.76171875</c:v>
                      </c:pt>
                      <c:pt idx="13136">
                        <c:v>11612.36328125</c:v>
                      </c:pt>
                      <c:pt idx="13137">
                        <c:v>13144.26953125</c:v>
                      </c:pt>
                      <c:pt idx="13138">
                        <c:v>12902.72265625</c:v>
                      </c:pt>
                      <c:pt idx="13139">
                        <c:v>13113.91796875</c:v>
                      </c:pt>
                      <c:pt idx="13140">
                        <c:v>17455.59375</c:v>
                      </c:pt>
                      <c:pt idx="13141">
                        <c:v>17520.1953125</c:v>
                      </c:pt>
                      <c:pt idx="13142">
                        <c:v>17313.2265625</c:v>
                      </c:pt>
                      <c:pt idx="13143">
                        <c:v>15074.046875</c:v>
                      </c:pt>
                      <c:pt idx="13144">
                        <c:v>12338.51171875</c:v>
                      </c:pt>
                      <c:pt idx="13145">
                        <c:v>12253.2265625</c:v>
                      </c:pt>
                      <c:pt idx="13146">
                        <c:v>15499.7890625</c:v>
                      </c:pt>
                      <c:pt idx="13147">
                        <c:v>16162.8046875</c:v>
                      </c:pt>
                      <c:pt idx="13148">
                        <c:v>12646.80078125</c:v>
                      </c:pt>
                      <c:pt idx="13149">
                        <c:v>11815.82421875</c:v>
                      </c:pt>
                      <c:pt idx="13150">
                        <c:v>16796.25</c:v>
                      </c:pt>
                      <c:pt idx="13151">
                        <c:v>15063.26171875</c:v>
                      </c:pt>
                      <c:pt idx="13152">
                        <c:v>14817.078125</c:v>
                      </c:pt>
                      <c:pt idx="13153">
                        <c:v>16610.65625</c:v>
                      </c:pt>
                      <c:pt idx="13154">
                        <c:v>17021.828125</c:v>
                      </c:pt>
                      <c:pt idx="13155">
                        <c:v>16238.375</c:v>
                      </c:pt>
                      <c:pt idx="13156">
                        <c:v>15497.59375</c:v>
                      </c:pt>
                      <c:pt idx="13157">
                        <c:v>15649.0859375</c:v>
                      </c:pt>
                      <c:pt idx="13158">
                        <c:v>16043.6640625</c:v>
                      </c:pt>
                      <c:pt idx="13159">
                        <c:v>15123.7578125</c:v>
                      </c:pt>
                      <c:pt idx="13160">
                        <c:v>15461.28125</c:v>
                      </c:pt>
                      <c:pt idx="13161">
                        <c:v>15681.5546875</c:v>
                      </c:pt>
                      <c:pt idx="13162">
                        <c:v>16543.04296875</c:v>
                      </c:pt>
                      <c:pt idx="13163">
                        <c:v>14726.8359375</c:v>
                      </c:pt>
                      <c:pt idx="13164">
                        <c:v>14623.12890625</c:v>
                      </c:pt>
                      <c:pt idx="13165">
                        <c:v>16125.453125</c:v>
                      </c:pt>
                      <c:pt idx="13166">
                        <c:v>16057.5546875</c:v>
                      </c:pt>
                      <c:pt idx="13167">
                        <c:v>14265.125</c:v>
                      </c:pt>
                      <c:pt idx="13168">
                        <c:v>13709.7109375</c:v>
                      </c:pt>
                      <c:pt idx="13169">
                        <c:v>15521.28125</c:v>
                      </c:pt>
                      <c:pt idx="13170">
                        <c:v>14957.484375</c:v>
                      </c:pt>
                      <c:pt idx="13171">
                        <c:v>12272.25</c:v>
                      </c:pt>
                      <c:pt idx="13172">
                        <c:v>12187.85546875</c:v>
                      </c:pt>
                      <c:pt idx="13173">
                        <c:v>13647.9765625</c:v>
                      </c:pt>
                      <c:pt idx="13174">
                        <c:v>15556.09765625</c:v>
                      </c:pt>
                      <c:pt idx="13175">
                        <c:v>14970.89453125</c:v>
                      </c:pt>
                      <c:pt idx="13176">
                        <c:v>15793.43359375</c:v>
                      </c:pt>
                      <c:pt idx="13177">
                        <c:v>13932.7578125</c:v>
                      </c:pt>
                      <c:pt idx="13178">
                        <c:v>13012.96875</c:v>
                      </c:pt>
                      <c:pt idx="13179">
                        <c:v>14017.8984375</c:v>
                      </c:pt>
                      <c:pt idx="13180">
                        <c:v>15194.65234375</c:v>
                      </c:pt>
                      <c:pt idx="13181">
                        <c:v>14795.73828125</c:v>
                      </c:pt>
                      <c:pt idx="13182">
                        <c:v>13487.26171875</c:v>
                      </c:pt>
                      <c:pt idx="13183">
                        <c:v>13350.234375</c:v>
                      </c:pt>
                      <c:pt idx="13184">
                        <c:v>15643.93359375</c:v>
                      </c:pt>
                      <c:pt idx="13185">
                        <c:v>11690.37890625</c:v>
                      </c:pt>
                      <c:pt idx="13186">
                        <c:v>10430.35546875</c:v>
                      </c:pt>
                      <c:pt idx="13187">
                        <c:v>10835.2109375</c:v>
                      </c:pt>
                      <c:pt idx="13188">
                        <c:v>11410.5078125</c:v>
                      </c:pt>
                      <c:pt idx="13189">
                        <c:v>11003.88671875</c:v>
                      </c:pt>
                      <c:pt idx="13190">
                        <c:v>11682.171875</c:v>
                      </c:pt>
                      <c:pt idx="13191">
                        <c:v>10930.09765625</c:v>
                      </c:pt>
                      <c:pt idx="13192">
                        <c:v>10877.74609375</c:v>
                      </c:pt>
                      <c:pt idx="13193">
                        <c:v>11673.38671875</c:v>
                      </c:pt>
                      <c:pt idx="13194">
                        <c:v>10733.609375</c:v>
                      </c:pt>
                      <c:pt idx="13195">
                        <c:v>8094.47265625</c:v>
                      </c:pt>
                      <c:pt idx="13196">
                        <c:v>7312.34765625</c:v>
                      </c:pt>
                      <c:pt idx="13197">
                        <c:v>9571.51953125</c:v>
                      </c:pt>
                      <c:pt idx="13198">
                        <c:v>8552.58984375</c:v>
                      </c:pt>
                      <c:pt idx="13199">
                        <c:v>11191.76953125</c:v>
                      </c:pt>
                      <c:pt idx="13200">
                        <c:v>16214.8359375</c:v>
                      </c:pt>
                      <c:pt idx="13201">
                        <c:v>15622.21875</c:v>
                      </c:pt>
                      <c:pt idx="13202">
                        <c:v>16678.01171875</c:v>
                      </c:pt>
                      <c:pt idx="13203">
                        <c:v>17259.91015625</c:v>
                      </c:pt>
                      <c:pt idx="13204">
                        <c:v>19797.45703125</c:v>
                      </c:pt>
                      <c:pt idx="13205">
                        <c:v>17968.07421875</c:v>
                      </c:pt>
                      <c:pt idx="13206">
                        <c:v>17427.0546875</c:v>
                      </c:pt>
                      <c:pt idx="13207">
                        <c:v>17833.1953125</c:v>
                      </c:pt>
                      <c:pt idx="13208">
                        <c:v>18338.09375</c:v>
                      </c:pt>
                      <c:pt idx="13209">
                        <c:v>19791.6171875</c:v>
                      </c:pt>
                      <c:pt idx="13210">
                        <c:v>17802.2578125</c:v>
                      </c:pt>
                      <c:pt idx="13211">
                        <c:v>17048.5625</c:v>
                      </c:pt>
                      <c:pt idx="13212">
                        <c:v>16522.30078125</c:v>
                      </c:pt>
                      <c:pt idx="13213">
                        <c:v>16926.67578125</c:v>
                      </c:pt>
                      <c:pt idx="13214">
                        <c:v>16510.52734375</c:v>
                      </c:pt>
                      <c:pt idx="13215">
                        <c:v>16489.8359375</c:v>
                      </c:pt>
                      <c:pt idx="13216">
                        <c:v>17135.15625</c:v>
                      </c:pt>
                      <c:pt idx="13217">
                        <c:v>17332.1484375</c:v>
                      </c:pt>
                      <c:pt idx="13218">
                        <c:v>16831.5078125</c:v>
                      </c:pt>
                      <c:pt idx="13219">
                        <c:v>15868.49609375</c:v>
                      </c:pt>
                      <c:pt idx="13220">
                        <c:v>16589.078125</c:v>
                      </c:pt>
                      <c:pt idx="13221">
                        <c:v>15086.26171875</c:v>
                      </c:pt>
                      <c:pt idx="13222">
                        <c:v>14439.609375</c:v>
                      </c:pt>
                      <c:pt idx="13223">
                        <c:v>14801.5703125</c:v>
                      </c:pt>
                      <c:pt idx="13224">
                        <c:v>15896.05859375</c:v>
                      </c:pt>
                      <c:pt idx="13225">
                        <c:v>16477.421875</c:v>
                      </c:pt>
                      <c:pt idx="13226">
                        <c:v>14195.984375</c:v>
                      </c:pt>
                      <c:pt idx="13227">
                        <c:v>15423.03515625</c:v>
                      </c:pt>
                      <c:pt idx="13228">
                        <c:v>16809.71484375</c:v>
                      </c:pt>
                      <c:pt idx="13229">
                        <c:v>16991.88671875</c:v>
                      </c:pt>
                      <c:pt idx="13230">
                        <c:v>10726.65234375</c:v>
                      </c:pt>
                      <c:pt idx="13231">
                        <c:v>11761.67578125</c:v>
                      </c:pt>
                      <c:pt idx="13232">
                        <c:v>10918.53125</c:v>
                      </c:pt>
                      <c:pt idx="13233">
                        <c:v>11185.46875</c:v>
                      </c:pt>
                      <c:pt idx="13234">
                        <c:v>11706.359375</c:v>
                      </c:pt>
                      <c:pt idx="13235">
                        <c:v>11662.7734375</c:v>
                      </c:pt>
                      <c:pt idx="13236">
                        <c:v>11455.765625</c:v>
                      </c:pt>
                      <c:pt idx="13237">
                        <c:v>10101.2578125</c:v>
                      </c:pt>
                      <c:pt idx="13238">
                        <c:v>8719.97265625</c:v>
                      </c:pt>
                      <c:pt idx="13239">
                        <c:v>9960.484375</c:v>
                      </c:pt>
                      <c:pt idx="13240">
                        <c:v>10873.91015625</c:v>
                      </c:pt>
                      <c:pt idx="13241">
                        <c:v>10451.8203125</c:v>
                      </c:pt>
                      <c:pt idx="13242">
                        <c:v>8002.40234375</c:v>
                      </c:pt>
                      <c:pt idx="13243">
                        <c:v>8301.3984375</c:v>
                      </c:pt>
                      <c:pt idx="13244">
                        <c:v>11665.81640625</c:v>
                      </c:pt>
                      <c:pt idx="13245">
                        <c:v>9741.01171875</c:v>
                      </c:pt>
                      <c:pt idx="13246">
                        <c:v>10726.4296875</c:v>
                      </c:pt>
                      <c:pt idx="13247">
                        <c:v>9424</c:v>
                      </c:pt>
                      <c:pt idx="13248">
                        <c:v>11462.17578125</c:v>
                      </c:pt>
                      <c:pt idx="13249">
                        <c:v>10827.45703125</c:v>
                      </c:pt>
                      <c:pt idx="13250">
                        <c:v>9137.3203125</c:v>
                      </c:pt>
                      <c:pt idx="13251">
                        <c:v>9431.5859375</c:v>
                      </c:pt>
                      <c:pt idx="13252">
                        <c:v>9480.9453125</c:v>
                      </c:pt>
                      <c:pt idx="13253">
                        <c:v>7903.96875</c:v>
                      </c:pt>
                      <c:pt idx="13254">
                        <c:v>7027.80859375</c:v>
                      </c:pt>
                      <c:pt idx="13255">
                        <c:v>8990.703125</c:v>
                      </c:pt>
                      <c:pt idx="13256">
                        <c:v>11499.3671875</c:v>
                      </c:pt>
                      <c:pt idx="13257">
                        <c:v>11258.8515625</c:v>
                      </c:pt>
                      <c:pt idx="13258">
                        <c:v>7124.31640625</c:v>
                      </c:pt>
                      <c:pt idx="13259">
                        <c:v>8857.41015625</c:v>
                      </c:pt>
                      <c:pt idx="13260">
                        <c:v>14923.984375</c:v>
                      </c:pt>
                      <c:pt idx="13261">
                        <c:v>14847.2578125</c:v>
                      </c:pt>
                      <c:pt idx="13262">
                        <c:v>14109.734375</c:v>
                      </c:pt>
                      <c:pt idx="13263">
                        <c:v>13270.1171875</c:v>
                      </c:pt>
                      <c:pt idx="13264">
                        <c:v>14776.87890625</c:v>
                      </c:pt>
                      <c:pt idx="13265">
                        <c:v>14381.5234375</c:v>
                      </c:pt>
                      <c:pt idx="13266">
                        <c:v>13597.56640625</c:v>
                      </c:pt>
                      <c:pt idx="13267">
                        <c:v>11513.9296875</c:v>
                      </c:pt>
                      <c:pt idx="13268">
                        <c:v>11372.15625</c:v>
                      </c:pt>
                      <c:pt idx="13269">
                        <c:v>14149.81640625</c:v>
                      </c:pt>
                      <c:pt idx="13270">
                        <c:v>14641.5703125</c:v>
                      </c:pt>
                      <c:pt idx="13271">
                        <c:v>11674.95703125</c:v>
                      </c:pt>
                      <c:pt idx="13272">
                        <c:v>15364.06640625</c:v>
                      </c:pt>
                      <c:pt idx="13273">
                        <c:v>14781.01953125</c:v>
                      </c:pt>
                      <c:pt idx="13274">
                        <c:v>14254.1796875</c:v>
                      </c:pt>
                      <c:pt idx="13275">
                        <c:v>12114.21875</c:v>
                      </c:pt>
                      <c:pt idx="13276">
                        <c:v>10666.31640625</c:v>
                      </c:pt>
                      <c:pt idx="13277">
                        <c:v>12390.578125</c:v>
                      </c:pt>
                      <c:pt idx="13278">
                        <c:v>11981.07421875</c:v>
                      </c:pt>
                      <c:pt idx="13279">
                        <c:v>12806.26953125</c:v>
                      </c:pt>
                      <c:pt idx="13280">
                        <c:v>10537.171875</c:v>
                      </c:pt>
                      <c:pt idx="13281">
                        <c:v>9950.40625</c:v>
                      </c:pt>
                      <c:pt idx="13282">
                        <c:v>12349.015625</c:v>
                      </c:pt>
                      <c:pt idx="13283">
                        <c:v>12886.84765625</c:v>
                      </c:pt>
                      <c:pt idx="13284">
                        <c:v>12701.39453125</c:v>
                      </c:pt>
                      <c:pt idx="13285">
                        <c:v>10722.38671875</c:v>
                      </c:pt>
                      <c:pt idx="13286">
                        <c:v>9364.62890625</c:v>
                      </c:pt>
                      <c:pt idx="13287">
                        <c:v>10774.85546875</c:v>
                      </c:pt>
                      <c:pt idx="13288">
                        <c:v>11022.34765625</c:v>
                      </c:pt>
                      <c:pt idx="13289">
                        <c:v>12132.765625</c:v>
                      </c:pt>
                      <c:pt idx="13290">
                        <c:v>16710.39453125</c:v>
                      </c:pt>
                      <c:pt idx="13291">
                        <c:v>15756.3203125</c:v>
                      </c:pt>
                      <c:pt idx="13292">
                        <c:v>15120.78125</c:v>
                      </c:pt>
                      <c:pt idx="13293">
                        <c:v>16827.08984375</c:v>
                      </c:pt>
                      <c:pt idx="13294">
                        <c:v>13330.08203125</c:v>
                      </c:pt>
                      <c:pt idx="13295">
                        <c:v>12263.16796875</c:v>
                      </c:pt>
                      <c:pt idx="13296">
                        <c:v>11631.828125</c:v>
                      </c:pt>
                      <c:pt idx="13297">
                        <c:v>13667.484375</c:v>
                      </c:pt>
                      <c:pt idx="13298">
                        <c:v>17259.59765625</c:v>
                      </c:pt>
                      <c:pt idx="13299">
                        <c:v>15713.30859375</c:v>
                      </c:pt>
                      <c:pt idx="13300">
                        <c:v>15103.05859375</c:v>
                      </c:pt>
                      <c:pt idx="13301">
                        <c:v>14033.421875</c:v>
                      </c:pt>
                      <c:pt idx="13302">
                        <c:v>11927.2109375</c:v>
                      </c:pt>
                      <c:pt idx="13303">
                        <c:v>17466.875</c:v>
                      </c:pt>
                      <c:pt idx="13304">
                        <c:v>16173.39453125</c:v>
                      </c:pt>
                      <c:pt idx="13305">
                        <c:v>12806.03515625</c:v>
                      </c:pt>
                      <c:pt idx="13306">
                        <c:v>11187.78515625</c:v>
                      </c:pt>
                      <c:pt idx="13307">
                        <c:v>11193.4453125</c:v>
                      </c:pt>
                      <c:pt idx="13308">
                        <c:v>9774.58203125</c:v>
                      </c:pt>
                      <c:pt idx="13309">
                        <c:v>10974.4375</c:v>
                      </c:pt>
                      <c:pt idx="13310">
                        <c:v>11393.55078125</c:v>
                      </c:pt>
                      <c:pt idx="13311">
                        <c:v>10660.73046875</c:v>
                      </c:pt>
                      <c:pt idx="13312">
                        <c:v>10135.6953125</c:v>
                      </c:pt>
                      <c:pt idx="13313">
                        <c:v>9910.91796875</c:v>
                      </c:pt>
                      <c:pt idx="13314">
                        <c:v>12164.15625</c:v>
                      </c:pt>
                      <c:pt idx="13315">
                        <c:v>12934.50390625</c:v>
                      </c:pt>
                      <c:pt idx="13316">
                        <c:v>12971.8046875</c:v>
                      </c:pt>
                      <c:pt idx="13317">
                        <c:v>12390.0546875</c:v>
                      </c:pt>
                      <c:pt idx="13318">
                        <c:v>12638.1796875</c:v>
                      </c:pt>
                      <c:pt idx="13319">
                        <c:v>11403.03125</c:v>
                      </c:pt>
                      <c:pt idx="13320">
                        <c:v>13163.078125</c:v>
                      </c:pt>
                      <c:pt idx="13321">
                        <c:v>13478.7734375</c:v>
                      </c:pt>
                      <c:pt idx="13322">
                        <c:v>13429.1953125</c:v>
                      </c:pt>
                      <c:pt idx="13323">
                        <c:v>12162.5859375</c:v>
                      </c:pt>
                      <c:pt idx="13324">
                        <c:v>13280.4375</c:v>
                      </c:pt>
                      <c:pt idx="13325">
                        <c:v>13338.3828125</c:v>
                      </c:pt>
                      <c:pt idx="13326">
                        <c:v>12387.09375</c:v>
                      </c:pt>
                      <c:pt idx="13327">
                        <c:v>9957.0234375</c:v>
                      </c:pt>
                      <c:pt idx="13328">
                        <c:v>9668.2578125</c:v>
                      </c:pt>
                      <c:pt idx="13329">
                        <c:v>12397.7734375</c:v>
                      </c:pt>
                      <c:pt idx="13330">
                        <c:v>12046.7578125</c:v>
                      </c:pt>
                      <c:pt idx="13331">
                        <c:v>8969.5078125</c:v>
                      </c:pt>
                      <c:pt idx="13332">
                        <c:v>11900.2734375</c:v>
                      </c:pt>
                      <c:pt idx="13333">
                        <c:v>13420.3046875</c:v>
                      </c:pt>
                      <c:pt idx="13334">
                        <c:v>12487.140625</c:v>
                      </c:pt>
                      <c:pt idx="13335">
                        <c:v>16696.03125</c:v>
                      </c:pt>
                      <c:pt idx="13336">
                        <c:v>16682.2890625</c:v>
                      </c:pt>
                      <c:pt idx="13337">
                        <c:v>13920.21484375</c:v>
                      </c:pt>
                      <c:pt idx="13338">
                        <c:v>12574.54296875</c:v>
                      </c:pt>
                      <c:pt idx="13339">
                        <c:v>11786.6875</c:v>
                      </c:pt>
                      <c:pt idx="13340">
                        <c:v>13738.03515625</c:v>
                      </c:pt>
                      <c:pt idx="13341">
                        <c:v>13711.9375</c:v>
                      </c:pt>
                      <c:pt idx="13342">
                        <c:v>12005.05078125</c:v>
                      </c:pt>
                      <c:pt idx="13343">
                        <c:v>11486.59375</c:v>
                      </c:pt>
                      <c:pt idx="13344">
                        <c:v>13406.2109375</c:v>
                      </c:pt>
                      <c:pt idx="13345">
                        <c:v>16549.23046875</c:v>
                      </c:pt>
                      <c:pt idx="13346">
                        <c:v>13466.98046875</c:v>
                      </c:pt>
                      <c:pt idx="13347">
                        <c:v>12022.76171875</c:v>
                      </c:pt>
                      <c:pt idx="13348">
                        <c:v>16472.09765625</c:v>
                      </c:pt>
                      <c:pt idx="13349">
                        <c:v>15935.30859375</c:v>
                      </c:pt>
                      <c:pt idx="13350">
                        <c:v>14505.08984375</c:v>
                      </c:pt>
                      <c:pt idx="13351">
                        <c:v>14164.9765625</c:v>
                      </c:pt>
                      <c:pt idx="13352">
                        <c:v>13940.7109375</c:v>
                      </c:pt>
                      <c:pt idx="13353">
                        <c:v>14565.5078125</c:v>
                      </c:pt>
                      <c:pt idx="13354">
                        <c:v>12623.2734375</c:v>
                      </c:pt>
                      <c:pt idx="13355">
                        <c:v>14459.46484375</c:v>
                      </c:pt>
                      <c:pt idx="13356">
                        <c:v>13837.86328125</c:v>
                      </c:pt>
                      <c:pt idx="13357">
                        <c:v>12909.3125</c:v>
                      </c:pt>
                      <c:pt idx="13358">
                        <c:v>12167.6875</c:v>
                      </c:pt>
                      <c:pt idx="13359">
                        <c:v>12476.51953125</c:v>
                      </c:pt>
                      <c:pt idx="13360">
                        <c:v>14043.4375</c:v>
                      </c:pt>
                      <c:pt idx="13361">
                        <c:v>14346.3515625</c:v>
                      </c:pt>
                      <c:pt idx="13362">
                        <c:v>14156.05078125</c:v>
                      </c:pt>
                      <c:pt idx="13363">
                        <c:v>13690.21484375</c:v>
                      </c:pt>
                      <c:pt idx="13364">
                        <c:v>14649.0390625</c:v>
                      </c:pt>
                      <c:pt idx="13365">
                        <c:v>13172.4296875</c:v>
                      </c:pt>
                      <c:pt idx="13366">
                        <c:v>13266.3828125</c:v>
                      </c:pt>
                      <c:pt idx="13367">
                        <c:v>12808.78125</c:v>
                      </c:pt>
                      <c:pt idx="13368">
                        <c:v>13014.72265625</c:v>
                      </c:pt>
                      <c:pt idx="13369">
                        <c:v>13153.6484375</c:v>
                      </c:pt>
                      <c:pt idx="13370">
                        <c:v>10379.0625</c:v>
                      </c:pt>
                      <c:pt idx="13371">
                        <c:v>9176.9296875</c:v>
                      </c:pt>
                      <c:pt idx="13372">
                        <c:v>10985.0625</c:v>
                      </c:pt>
                      <c:pt idx="13373">
                        <c:v>13531.1875</c:v>
                      </c:pt>
                      <c:pt idx="13374">
                        <c:v>13256.734375</c:v>
                      </c:pt>
                      <c:pt idx="13375">
                        <c:v>12798.38671875</c:v>
                      </c:pt>
                      <c:pt idx="13376">
                        <c:v>13344.203125</c:v>
                      </c:pt>
                      <c:pt idx="13377">
                        <c:v>13588.80078125</c:v>
                      </c:pt>
                      <c:pt idx="13378">
                        <c:v>12694.9453125</c:v>
                      </c:pt>
                      <c:pt idx="13379">
                        <c:v>12310.9609375</c:v>
                      </c:pt>
                      <c:pt idx="13380">
                        <c:v>18122.7578125</c:v>
                      </c:pt>
                      <c:pt idx="13381">
                        <c:v>17835.6953125</c:v>
                      </c:pt>
                      <c:pt idx="13382">
                        <c:v>16270.12890625</c:v>
                      </c:pt>
                      <c:pt idx="13383">
                        <c:v>18068.41015625</c:v>
                      </c:pt>
                      <c:pt idx="13384">
                        <c:v>17566.84375</c:v>
                      </c:pt>
                      <c:pt idx="13385">
                        <c:v>18310.796875</c:v>
                      </c:pt>
                      <c:pt idx="13386">
                        <c:v>16696.328125</c:v>
                      </c:pt>
                      <c:pt idx="13387">
                        <c:v>15103.42578125</c:v>
                      </c:pt>
                      <c:pt idx="13388">
                        <c:v>14919.109375</c:v>
                      </c:pt>
                      <c:pt idx="13389">
                        <c:v>15988.078125</c:v>
                      </c:pt>
                      <c:pt idx="13390">
                        <c:v>17676.2265625</c:v>
                      </c:pt>
                      <c:pt idx="13391">
                        <c:v>18470.65234375</c:v>
                      </c:pt>
                      <c:pt idx="13392">
                        <c:v>16052.171875</c:v>
                      </c:pt>
                      <c:pt idx="13393">
                        <c:v>13200.08203125</c:v>
                      </c:pt>
                      <c:pt idx="13394">
                        <c:v>11907.67578125</c:v>
                      </c:pt>
                      <c:pt idx="13395">
                        <c:v>15029.375</c:v>
                      </c:pt>
                      <c:pt idx="13396">
                        <c:v>14792.07421875</c:v>
                      </c:pt>
                      <c:pt idx="13397">
                        <c:v>12377.1640625</c:v>
                      </c:pt>
                      <c:pt idx="13398">
                        <c:v>10784.10546875</c:v>
                      </c:pt>
                      <c:pt idx="13399">
                        <c:v>9514.6640625</c:v>
                      </c:pt>
                      <c:pt idx="13400">
                        <c:v>10308.8046875</c:v>
                      </c:pt>
                      <c:pt idx="13401">
                        <c:v>13217.27734375</c:v>
                      </c:pt>
                      <c:pt idx="13402">
                        <c:v>14874.3671875</c:v>
                      </c:pt>
                      <c:pt idx="13403">
                        <c:v>15182.234375</c:v>
                      </c:pt>
                      <c:pt idx="13404">
                        <c:v>14312.4609375</c:v>
                      </c:pt>
                      <c:pt idx="13405">
                        <c:v>14142.33984375</c:v>
                      </c:pt>
                      <c:pt idx="13406">
                        <c:v>12873.87890625</c:v>
                      </c:pt>
                      <c:pt idx="13407">
                        <c:v>15109.81640625</c:v>
                      </c:pt>
                      <c:pt idx="13408">
                        <c:v>13633.05078125</c:v>
                      </c:pt>
                      <c:pt idx="13409">
                        <c:v>14390.140625</c:v>
                      </c:pt>
                      <c:pt idx="13410">
                        <c:v>12407.0078125</c:v>
                      </c:pt>
                      <c:pt idx="13411">
                        <c:v>10748.41015625</c:v>
                      </c:pt>
                      <c:pt idx="13412">
                        <c:v>9639.1171875</c:v>
                      </c:pt>
                      <c:pt idx="13413">
                        <c:v>10021.83984375</c:v>
                      </c:pt>
                      <c:pt idx="13414">
                        <c:v>10404.46484375</c:v>
                      </c:pt>
                      <c:pt idx="13415">
                        <c:v>7801.625</c:v>
                      </c:pt>
                      <c:pt idx="13416">
                        <c:v>7209.18359375</c:v>
                      </c:pt>
                      <c:pt idx="13417">
                        <c:v>10625.0703125</c:v>
                      </c:pt>
                      <c:pt idx="13418">
                        <c:v>11165.6484375</c:v>
                      </c:pt>
                      <c:pt idx="13419">
                        <c:v>9242.78125</c:v>
                      </c:pt>
                      <c:pt idx="13420">
                        <c:v>8741.125</c:v>
                      </c:pt>
                      <c:pt idx="13421">
                        <c:v>10651.46875</c:v>
                      </c:pt>
                      <c:pt idx="13422">
                        <c:v>12330.58203125</c:v>
                      </c:pt>
                      <c:pt idx="13423">
                        <c:v>12358.984375</c:v>
                      </c:pt>
                      <c:pt idx="13424">
                        <c:v>11003.1328125</c:v>
                      </c:pt>
                      <c:pt idx="13425">
                        <c:v>12526.8125</c:v>
                      </c:pt>
                      <c:pt idx="13426">
                        <c:v>12960.15234375</c:v>
                      </c:pt>
                      <c:pt idx="13427">
                        <c:v>12739.6328125</c:v>
                      </c:pt>
                      <c:pt idx="13428">
                        <c:v>12377.15234375</c:v>
                      </c:pt>
                      <c:pt idx="13429">
                        <c:v>11392.8671875</c:v>
                      </c:pt>
                      <c:pt idx="13430">
                        <c:v>10695.015625</c:v>
                      </c:pt>
                      <c:pt idx="13431">
                        <c:v>11434.625</c:v>
                      </c:pt>
                      <c:pt idx="13432">
                        <c:v>11300.421875</c:v>
                      </c:pt>
                      <c:pt idx="13433">
                        <c:v>11317.140625</c:v>
                      </c:pt>
                      <c:pt idx="13434">
                        <c:v>11354.12109375</c:v>
                      </c:pt>
                      <c:pt idx="13435">
                        <c:v>13010.5625</c:v>
                      </c:pt>
                      <c:pt idx="13436">
                        <c:v>11189.01953125</c:v>
                      </c:pt>
                      <c:pt idx="13437">
                        <c:v>12761.625</c:v>
                      </c:pt>
                      <c:pt idx="13438">
                        <c:v>12937.5703125</c:v>
                      </c:pt>
                      <c:pt idx="13439">
                        <c:v>12516.41796875</c:v>
                      </c:pt>
                      <c:pt idx="13440">
                        <c:v>7578.921875</c:v>
                      </c:pt>
                      <c:pt idx="13441">
                        <c:v>3456.75</c:v>
                      </c:pt>
                      <c:pt idx="13442">
                        <c:v>8493.2734375</c:v>
                      </c:pt>
                      <c:pt idx="13443">
                        <c:v>7216.84375</c:v>
                      </c:pt>
                      <c:pt idx="13444">
                        <c:v>5472.3828125</c:v>
                      </c:pt>
                      <c:pt idx="13445">
                        <c:v>5266.234375</c:v>
                      </c:pt>
                      <c:pt idx="13446">
                        <c:v>5717.6796875</c:v>
                      </c:pt>
                      <c:pt idx="13447">
                        <c:v>8220.8515625</c:v>
                      </c:pt>
                      <c:pt idx="13448">
                        <c:v>3463.828125</c:v>
                      </c:pt>
                      <c:pt idx="13449">
                        <c:v>2929.84375</c:v>
                      </c:pt>
                      <c:pt idx="13450">
                        <c:v>8579.96875</c:v>
                      </c:pt>
                      <c:pt idx="13451">
                        <c:v>6421.328125</c:v>
                      </c:pt>
                      <c:pt idx="13452">
                        <c:v>3610.15625</c:v>
                      </c:pt>
                      <c:pt idx="13453">
                        <c:v>5729.9453125</c:v>
                      </c:pt>
                      <c:pt idx="13454">
                        <c:v>6594.53125</c:v>
                      </c:pt>
                      <c:pt idx="13455">
                        <c:v>14223.08203125</c:v>
                      </c:pt>
                      <c:pt idx="13456">
                        <c:v>13905.03515625</c:v>
                      </c:pt>
                      <c:pt idx="13457">
                        <c:v>13398.375</c:v>
                      </c:pt>
                      <c:pt idx="13458">
                        <c:v>13154.98046875</c:v>
                      </c:pt>
                      <c:pt idx="13459">
                        <c:v>14165.16796875</c:v>
                      </c:pt>
                      <c:pt idx="13460">
                        <c:v>13332.8828125</c:v>
                      </c:pt>
                      <c:pt idx="13461">
                        <c:v>13218.0625</c:v>
                      </c:pt>
                      <c:pt idx="13462">
                        <c:v>13559.109375</c:v>
                      </c:pt>
                      <c:pt idx="13463">
                        <c:v>14202.19140625</c:v>
                      </c:pt>
                      <c:pt idx="13464">
                        <c:v>13234.48046875</c:v>
                      </c:pt>
                      <c:pt idx="13465">
                        <c:v>11910.171875</c:v>
                      </c:pt>
                      <c:pt idx="13466">
                        <c:v>10284.2890625</c:v>
                      </c:pt>
                      <c:pt idx="13467">
                        <c:v>9727.8515625</c:v>
                      </c:pt>
                      <c:pt idx="13468">
                        <c:v>10896.76171875</c:v>
                      </c:pt>
                      <c:pt idx="13469">
                        <c:v>13142.55078125</c:v>
                      </c:pt>
                      <c:pt idx="13470">
                        <c:v>15720.2109375</c:v>
                      </c:pt>
                      <c:pt idx="13471">
                        <c:v>15550.640625</c:v>
                      </c:pt>
                      <c:pt idx="13472">
                        <c:v>15073.05078125</c:v>
                      </c:pt>
                      <c:pt idx="13473">
                        <c:v>12870.6171875</c:v>
                      </c:pt>
                      <c:pt idx="13474">
                        <c:v>10604.59765625</c:v>
                      </c:pt>
                      <c:pt idx="13475">
                        <c:v>10428.703125</c:v>
                      </c:pt>
                      <c:pt idx="13476">
                        <c:v>13658.47265625</c:v>
                      </c:pt>
                      <c:pt idx="13477">
                        <c:v>15178.296875</c:v>
                      </c:pt>
                      <c:pt idx="13478">
                        <c:v>11615.01953125</c:v>
                      </c:pt>
                      <c:pt idx="13479">
                        <c:v>10721.33203125</c:v>
                      </c:pt>
                      <c:pt idx="13480">
                        <c:v>15173.53125</c:v>
                      </c:pt>
                      <c:pt idx="13481">
                        <c:v>14718.27734375</c:v>
                      </c:pt>
                      <c:pt idx="13482">
                        <c:v>14668.2578125</c:v>
                      </c:pt>
                      <c:pt idx="13483">
                        <c:v>15268.7265625</c:v>
                      </c:pt>
                      <c:pt idx="13484">
                        <c:v>13506.5859375</c:v>
                      </c:pt>
                      <c:pt idx="13485">
                        <c:v>13231.5078125</c:v>
                      </c:pt>
                      <c:pt idx="13486">
                        <c:v>12740.671875</c:v>
                      </c:pt>
                      <c:pt idx="13487">
                        <c:v>12741.703125</c:v>
                      </c:pt>
                      <c:pt idx="13488">
                        <c:v>12960.4296875</c:v>
                      </c:pt>
                      <c:pt idx="13489">
                        <c:v>13183.66015625</c:v>
                      </c:pt>
                      <c:pt idx="13490">
                        <c:v>12613.0390625</c:v>
                      </c:pt>
                      <c:pt idx="13491">
                        <c:v>12498.421875</c:v>
                      </c:pt>
                      <c:pt idx="13492">
                        <c:v>12708.25</c:v>
                      </c:pt>
                      <c:pt idx="13493">
                        <c:v>11666.0703125</c:v>
                      </c:pt>
                      <c:pt idx="13494">
                        <c:v>11108.39453125</c:v>
                      </c:pt>
                      <c:pt idx="13495">
                        <c:v>12107.0859375</c:v>
                      </c:pt>
                      <c:pt idx="13496">
                        <c:v>13032.53515625</c:v>
                      </c:pt>
                      <c:pt idx="13497">
                        <c:v>11420.4765625</c:v>
                      </c:pt>
                      <c:pt idx="13498">
                        <c:v>11304.55078125</c:v>
                      </c:pt>
                      <c:pt idx="13499">
                        <c:v>12752.40625</c:v>
                      </c:pt>
                      <c:pt idx="13500">
                        <c:v>12866.44140625</c:v>
                      </c:pt>
                      <c:pt idx="13501">
                        <c:v>12707.078125</c:v>
                      </c:pt>
                      <c:pt idx="13502">
                        <c:v>12955.47265625</c:v>
                      </c:pt>
                      <c:pt idx="13503">
                        <c:v>11990.83203125</c:v>
                      </c:pt>
                      <c:pt idx="13504">
                        <c:v>8670.3359375</c:v>
                      </c:pt>
                      <c:pt idx="13505">
                        <c:v>7559.7265625</c:v>
                      </c:pt>
                      <c:pt idx="13506">
                        <c:v>7204.96875</c:v>
                      </c:pt>
                      <c:pt idx="13507">
                        <c:v>9539.51953125</c:v>
                      </c:pt>
                      <c:pt idx="13508">
                        <c:v>13137.75390625</c:v>
                      </c:pt>
                      <c:pt idx="13509">
                        <c:v>11996.84375</c:v>
                      </c:pt>
                      <c:pt idx="13510">
                        <c:v>11179.734375</c:v>
                      </c:pt>
                      <c:pt idx="13511">
                        <c:v>11709.375</c:v>
                      </c:pt>
                      <c:pt idx="13512">
                        <c:v>9636.25390625</c:v>
                      </c:pt>
                      <c:pt idx="13513">
                        <c:v>11783.328125</c:v>
                      </c:pt>
                      <c:pt idx="13514">
                        <c:v>13133.29296875</c:v>
                      </c:pt>
                      <c:pt idx="13515">
                        <c:v>11467.734375</c:v>
                      </c:pt>
                      <c:pt idx="13516">
                        <c:v>10788.046875</c:v>
                      </c:pt>
                      <c:pt idx="13517">
                        <c:v>9229.98828125</c:v>
                      </c:pt>
                      <c:pt idx="13518">
                        <c:v>7104.4921875</c:v>
                      </c:pt>
                      <c:pt idx="13519">
                        <c:v>6198.5625</c:v>
                      </c:pt>
                      <c:pt idx="13520">
                        <c:v>6465.6796875</c:v>
                      </c:pt>
                      <c:pt idx="13521">
                        <c:v>9129.79296875</c:v>
                      </c:pt>
                      <c:pt idx="13522">
                        <c:v>8541.828125</c:v>
                      </c:pt>
                      <c:pt idx="13523">
                        <c:v>10370.7734375</c:v>
                      </c:pt>
                      <c:pt idx="13524">
                        <c:v>11629.296875</c:v>
                      </c:pt>
                      <c:pt idx="13525">
                        <c:v>12382.99609375</c:v>
                      </c:pt>
                      <c:pt idx="13526">
                        <c:v>12110.34765625</c:v>
                      </c:pt>
                      <c:pt idx="13527">
                        <c:v>9312.21875</c:v>
                      </c:pt>
                      <c:pt idx="13528">
                        <c:v>10028.12109375</c:v>
                      </c:pt>
                      <c:pt idx="13529">
                        <c:v>9847.515625</c:v>
                      </c:pt>
                      <c:pt idx="13530">
                        <c:v>10330.88671875</c:v>
                      </c:pt>
                      <c:pt idx="13531">
                        <c:v>10143.4296875</c:v>
                      </c:pt>
                      <c:pt idx="13532">
                        <c:v>10187.1796875</c:v>
                      </c:pt>
                      <c:pt idx="13533">
                        <c:v>8378.88671875</c:v>
                      </c:pt>
                      <c:pt idx="13534">
                        <c:v>9563.25390625</c:v>
                      </c:pt>
                      <c:pt idx="13535">
                        <c:v>10547.8125</c:v>
                      </c:pt>
                      <c:pt idx="13536">
                        <c:v>10462.44921875</c:v>
                      </c:pt>
                      <c:pt idx="13537">
                        <c:v>9769.42578125</c:v>
                      </c:pt>
                      <c:pt idx="13538">
                        <c:v>7349.41015625</c:v>
                      </c:pt>
                      <c:pt idx="13539">
                        <c:v>7491.50390625</c:v>
                      </c:pt>
                      <c:pt idx="13540">
                        <c:v>11040.7265625</c:v>
                      </c:pt>
                      <c:pt idx="13541">
                        <c:v>9222.0859375</c:v>
                      </c:pt>
                      <c:pt idx="13542">
                        <c:v>7443.1953125</c:v>
                      </c:pt>
                      <c:pt idx="13543">
                        <c:v>7414.7890625</c:v>
                      </c:pt>
                      <c:pt idx="13544">
                        <c:v>9558.8515625</c:v>
                      </c:pt>
                      <c:pt idx="13545">
                        <c:v>9335.09765625</c:v>
                      </c:pt>
                      <c:pt idx="13546">
                        <c:v>9574.30859375</c:v>
                      </c:pt>
                      <c:pt idx="13547">
                        <c:v>10470.5703125</c:v>
                      </c:pt>
                      <c:pt idx="13548">
                        <c:v>13596.39453125</c:v>
                      </c:pt>
                      <c:pt idx="13549">
                        <c:v>12306.53515625</c:v>
                      </c:pt>
                      <c:pt idx="13550">
                        <c:v>11282.7421875</c:v>
                      </c:pt>
                      <c:pt idx="13551">
                        <c:v>11608.7265625</c:v>
                      </c:pt>
                      <c:pt idx="13552">
                        <c:v>12778.921875</c:v>
                      </c:pt>
                      <c:pt idx="13553">
                        <c:v>10393.78515625</c:v>
                      </c:pt>
                      <c:pt idx="13554">
                        <c:v>10022.0703125</c:v>
                      </c:pt>
                      <c:pt idx="13555">
                        <c:v>13521.34375</c:v>
                      </c:pt>
                      <c:pt idx="13556">
                        <c:v>9794.18359375</c:v>
                      </c:pt>
                      <c:pt idx="13557">
                        <c:v>8730.96484375</c:v>
                      </c:pt>
                      <c:pt idx="13558">
                        <c:v>13057.86328125</c:v>
                      </c:pt>
                      <c:pt idx="13559">
                        <c:v>13575.390625</c:v>
                      </c:pt>
                      <c:pt idx="13560">
                        <c:v>14069.78125</c:v>
                      </c:pt>
                      <c:pt idx="13561">
                        <c:v>14947.5703125</c:v>
                      </c:pt>
                      <c:pt idx="13562">
                        <c:v>15077.21875</c:v>
                      </c:pt>
                      <c:pt idx="13563">
                        <c:v>14587.7890625</c:v>
                      </c:pt>
                      <c:pt idx="13564">
                        <c:v>13483.92578125</c:v>
                      </c:pt>
                      <c:pt idx="13565">
                        <c:v>14724.265625</c:v>
                      </c:pt>
                      <c:pt idx="13566">
                        <c:v>15267.546875</c:v>
                      </c:pt>
                      <c:pt idx="13567">
                        <c:v>14526.42578125</c:v>
                      </c:pt>
                      <c:pt idx="13568">
                        <c:v>15205.21875</c:v>
                      </c:pt>
                      <c:pt idx="13569">
                        <c:v>13824.7109375</c:v>
                      </c:pt>
                      <c:pt idx="13570">
                        <c:v>12142.77734375</c:v>
                      </c:pt>
                      <c:pt idx="13571">
                        <c:v>12480.390625</c:v>
                      </c:pt>
                      <c:pt idx="13572">
                        <c:v>14259.48828125</c:v>
                      </c:pt>
                      <c:pt idx="13573">
                        <c:v>14600.87109375</c:v>
                      </c:pt>
                      <c:pt idx="13574">
                        <c:v>14572.828125</c:v>
                      </c:pt>
                      <c:pt idx="13575">
                        <c:v>15030.734375</c:v>
                      </c:pt>
                      <c:pt idx="13576">
                        <c:v>14889.3828125</c:v>
                      </c:pt>
                      <c:pt idx="13577">
                        <c:v>14099.04296875</c:v>
                      </c:pt>
                      <c:pt idx="13578">
                        <c:v>14522.7578125</c:v>
                      </c:pt>
                      <c:pt idx="13579">
                        <c:v>16051.9140625</c:v>
                      </c:pt>
                      <c:pt idx="13580">
                        <c:v>15531.00390625</c:v>
                      </c:pt>
                      <c:pt idx="13581">
                        <c:v>15338.90625</c:v>
                      </c:pt>
                      <c:pt idx="13582">
                        <c:v>14270.890625</c:v>
                      </c:pt>
                      <c:pt idx="13583">
                        <c:v>15619.546875</c:v>
                      </c:pt>
                      <c:pt idx="13584">
                        <c:v>14312.58203125</c:v>
                      </c:pt>
                      <c:pt idx="13585">
                        <c:v>13025.078125</c:v>
                      </c:pt>
                      <c:pt idx="13586">
                        <c:v>16370.4609375</c:v>
                      </c:pt>
                      <c:pt idx="13587">
                        <c:v>15493.3671875</c:v>
                      </c:pt>
                      <c:pt idx="13588">
                        <c:v>16360.75</c:v>
                      </c:pt>
                      <c:pt idx="13589">
                        <c:v>16016.49609375</c:v>
                      </c:pt>
                      <c:pt idx="13590">
                        <c:v>15071.7578125</c:v>
                      </c:pt>
                      <c:pt idx="13591">
                        <c:v>13615.484375</c:v>
                      </c:pt>
                      <c:pt idx="13592">
                        <c:v>14487.8203125</c:v>
                      </c:pt>
                      <c:pt idx="13593">
                        <c:v>15038.4140625</c:v>
                      </c:pt>
                      <c:pt idx="13594">
                        <c:v>13578.71875</c:v>
                      </c:pt>
                      <c:pt idx="13595">
                        <c:v>12586.1796875</c:v>
                      </c:pt>
                      <c:pt idx="13596">
                        <c:v>12019.71875</c:v>
                      </c:pt>
                      <c:pt idx="13597">
                        <c:v>12148.6875</c:v>
                      </c:pt>
                      <c:pt idx="13598">
                        <c:v>14486.2421875</c:v>
                      </c:pt>
                      <c:pt idx="13599">
                        <c:v>15279.140625</c:v>
                      </c:pt>
                      <c:pt idx="13600">
                        <c:v>14257.125</c:v>
                      </c:pt>
                      <c:pt idx="13601">
                        <c:v>14731.27734375</c:v>
                      </c:pt>
                      <c:pt idx="13602">
                        <c:v>13659.33984375</c:v>
                      </c:pt>
                      <c:pt idx="13603">
                        <c:v>14587.921875</c:v>
                      </c:pt>
                      <c:pt idx="13604">
                        <c:v>14868.015625</c:v>
                      </c:pt>
                      <c:pt idx="13605">
                        <c:v>10945.7265625</c:v>
                      </c:pt>
                      <c:pt idx="13606">
                        <c:v>9658.625</c:v>
                      </c:pt>
                      <c:pt idx="13607">
                        <c:v>10440.69921875</c:v>
                      </c:pt>
                      <c:pt idx="13608">
                        <c:v>10757.15625</c:v>
                      </c:pt>
                      <c:pt idx="13609">
                        <c:v>12931.23046875</c:v>
                      </c:pt>
                      <c:pt idx="13610">
                        <c:v>12607.7109375</c:v>
                      </c:pt>
                      <c:pt idx="13611">
                        <c:v>12799.36328125</c:v>
                      </c:pt>
                      <c:pt idx="13612">
                        <c:v>11568.26171875</c:v>
                      </c:pt>
                      <c:pt idx="13613">
                        <c:v>9757.73828125</c:v>
                      </c:pt>
                      <c:pt idx="13614">
                        <c:v>8103.15234375</c:v>
                      </c:pt>
                      <c:pt idx="13615">
                        <c:v>8663.1171875</c:v>
                      </c:pt>
                      <c:pt idx="13616">
                        <c:v>11207.36328125</c:v>
                      </c:pt>
                      <c:pt idx="13617">
                        <c:v>10436.82421875</c:v>
                      </c:pt>
                      <c:pt idx="13618">
                        <c:v>8677.72265625</c:v>
                      </c:pt>
                      <c:pt idx="13619">
                        <c:v>10035.6796875</c:v>
                      </c:pt>
                      <c:pt idx="13620">
                        <c:v>13329.75390625</c:v>
                      </c:pt>
                      <c:pt idx="13621">
                        <c:v>10918.08203125</c:v>
                      </c:pt>
                      <c:pt idx="13622">
                        <c:v>11038.1796875</c:v>
                      </c:pt>
                      <c:pt idx="13623">
                        <c:v>12770.2421875</c:v>
                      </c:pt>
                      <c:pt idx="13624">
                        <c:v>14751.9375</c:v>
                      </c:pt>
                      <c:pt idx="13625">
                        <c:v>16632.2578125</c:v>
                      </c:pt>
                      <c:pt idx="13626">
                        <c:v>16508.203125</c:v>
                      </c:pt>
                      <c:pt idx="13627">
                        <c:v>15741.28515625</c:v>
                      </c:pt>
                      <c:pt idx="13628">
                        <c:v>16745.18359375</c:v>
                      </c:pt>
                      <c:pt idx="13629">
                        <c:v>14978.9921875</c:v>
                      </c:pt>
                      <c:pt idx="13630">
                        <c:v>14181.1015625</c:v>
                      </c:pt>
                      <c:pt idx="13631">
                        <c:v>14326.56640625</c:v>
                      </c:pt>
                      <c:pt idx="13632">
                        <c:v>15311.23046875</c:v>
                      </c:pt>
                      <c:pt idx="13633">
                        <c:v>16029.859375</c:v>
                      </c:pt>
                      <c:pt idx="13634">
                        <c:v>15331.140625</c:v>
                      </c:pt>
                      <c:pt idx="13635">
                        <c:v>8259.09375</c:v>
                      </c:pt>
                      <c:pt idx="13636">
                        <c:v>8969.9375</c:v>
                      </c:pt>
                      <c:pt idx="13637">
                        <c:v>8633.640625</c:v>
                      </c:pt>
                      <c:pt idx="13638">
                        <c:v>7710.2421875</c:v>
                      </c:pt>
                      <c:pt idx="13639">
                        <c:v>6480.41015625</c:v>
                      </c:pt>
                      <c:pt idx="13640">
                        <c:v>5729.5546875</c:v>
                      </c:pt>
                      <c:pt idx="13641">
                        <c:v>6734.61328125</c:v>
                      </c:pt>
                      <c:pt idx="13642">
                        <c:v>9024.6484375</c:v>
                      </c:pt>
                      <c:pt idx="13643">
                        <c:v>8523.76171875</c:v>
                      </c:pt>
                      <c:pt idx="13644">
                        <c:v>8017.1953125</c:v>
                      </c:pt>
                      <c:pt idx="13645">
                        <c:v>7464.33984375</c:v>
                      </c:pt>
                      <c:pt idx="13646">
                        <c:v>8144.98046875</c:v>
                      </c:pt>
                      <c:pt idx="13647">
                        <c:v>9077.9921875</c:v>
                      </c:pt>
                      <c:pt idx="13648">
                        <c:v>8368.73828125</c:v>
                      </c:pt>
                      <c:pt idx="13649">
                        <c:v>8925.4140625</c:v>
                      </c:pt>
                      <c:pt idx="13650">
                        <c:v>15228.21484375</c:v>
                      </c:pt>
                      <c:pt idx="13651">
                        <c:v>14525.37890625</c:v>
                      </c:pt>
                      <c:pt idx="13652">
                        <c:v>14099.62890625</c:v>
                      </c:pt>
                      <c:pt idx="13653">
                        <c:v>13299.87109375</c:v>
                      </c:pt>
                      <c:pt idx="13654">
                        <c:v>13552.87890625</c:v>
                      </c:pt>
                      <c:pt idx="13655">
                        <c:v>12806.3984375</c:v>
                      </c:pt>
                      <c:pt idx="13656">
                        <c:v>12841.71875</c:v>
                      </c:pt>
                      <c:pt idx="13657">
                        <c:v>14293.4296875</c:v>
                      </c:pt>
                      <c:pt idx="13658">
                        <c:v>15521.38671875</c:v>
                      </c:pt>
                      <c:pt idx="13659">
                        <c:v>14569.23828125</c:v>
                      </c:pt>
                      <c:pt idx="13660">
                        <c:v>14729.6015625</c:v>
                      </c:pt>
                      <c:pt idx="13661">
                        <c:v>15649.3359375</c:v>
                      </c:pt>
                      <c:pt idx="13662">
                        <c:v>14374.2421875</c:v>
                      </c:pt>
                      <c:pt idx="13663">
                        <c:v>14367.7734375</c:v>
                      </c:pt>
                      <c:pt idx="13664">
                        <c:v>13193.28515625</c:v>
                      </c:pt>
                      <c:pt idx="13665">
                        <c:v>14615.09375</c:v>
                      </c:pt>
                      <c:pt idx="13666">
                        <c:v>12909.5859375</c:v>
                      </c:pt>
                      <c:pt idx="13667">
                        <c:v>13260.46875</c:v>
                      </c:pt>
                      <c:pt idx="13668">
                        <c:v>14046.8515625</c:v>
                      </c:pt>
                      <c:pt idx="13669">
                        <c:v>11589.00390625</c:v>
                      </c:pt>
                      <c:pt idx="13670">
                        <c:v>10500.8671875</c:v>
                      </c:pt>
                      <c:pt idx="13671">
                        <c:v>10517.76953125</c:v>
                      </c:pt>
                      <c:pt idx="13672">
                        <c:v>12608.78125</c:v>
                      </c:pt>
                      <c:pt idx="13673">
                        <c:v>14758.74609375</c:v>
                      </c:pt>
                      <c:pt idx="13674">
                        <c:v>14229.5234375</c:v>
                      </c:pt>
                      <c:pt idx="13675">
                        <c:v>14435.67578125</c:v>
                      </c:pt>
                      <c:pt idx="13676">
                        <c:v>14228.1640625</c:v>
                      </c:pt>
                      <c:pt idx="13677">
                        <c:v>13071.86328125</c:v>
                      </c:pt>
                      <c:pt idx="13678">
                        <c:v>13543.640625</c:v>
                      </c:pt>
                      <c:pt idx="13679">
                        <c:v>13947.29296875</c:v>
                      </c:pt>
                      <c:pt idx="13680">
                        <c:v>10061.0703125</c:v>
                      </c:pt>
                      <c:pt idx="13681">
                        <c:v>8971.203125</c:v>
                      </c:pt>
                      <c:pt idx="13682">
                        <c:v>7561.23828125</c:v>
                      </c:pt>
                      <c:pt idx="13683">
                        <c:v>9089.1640625</c:v>
                      </c:pt>
                      <c:pt idx="13684">
                        <c:v>9067.34765625</c:v>
                      </c:pt>
                      <c:pt idx="13685">
                        <c:v>9945.8671875</c:v>
                      </c:pt>
                      <c:pt idx="13686">
                        <c:v>8034.5</c:v>
                      </c:pt>
                      <c:pt idx="13687">
                        <c:v>8283.21875</c:v>
                      </c:pt>
                      <c:pt idx="13688">
                        <c:v>9594.94921875</c:v>
                      </c:pt>
                      <c:pt idx="13689">
                        <c:v>7145.7578125</c:v>
                      </c:pt>
                      <c:pt idx="13690">
                        <c:v>5976.015625</c:v>
                      </c:pt>
                      <c:pt idx="13691">
                        <c:v>6761.125</c:v>
                      </c:pt>
                      <c:pt idx="13692">
                        <c:v>9977.43359375</c:v>
                      </c:pt>
                      <c:pt idx="13693">
                        <c:v>8375.5625</c:v>
                      </c:pt>
                      <c:pt idx="13694">
                        <c:v>10240.73828125</c:v>
                      </c:pt>
                      <c:pt idx="13695">
                        <c:v>10929.41796875</c:v>
                      </c:pt>
                      <c:pt idx="13696">
                        <c:v>10089.2734375</c:v>
                      </c:pt>
                      <c:pt idx="13697">
                        <c:v>9133.7421875</c:v>
                      </c:pt>
                      <c:pt idx="13698">
                        <c:v>11470.93359375</c:v>
                      </c:pt>
                      <c:pt idx="13699">
                        <c:v>10946.07421875</c:v>
                      </c:pt>
                      <c:pt idx="13700">
                        <c:v>9016.98828125</c:v>
                      </c:pt>
                      <c:pt idx="13701">
                        <c:v>8054.8984375</c:v>
                      </c:pt>
                      <c:pt idx="13702">
                        <c:v>10633.5234375</c:v>
                      </c:pt>
                      <c:pt idx="13703">
                        <c:v>12253.55859375</c:v>
                      </c:pt>
                      <c:pt idx="13704">
                        <c:v>12057.62109375</c:v>
                      </c:pt>
                      <c:pt idx="13705">
                        <c:v>13258.7890625</c:v>
                      </c:pt>
                      <c:pt idx="13706">
                        <c:v>8486.9921875</c:v>
                      </c:pt>
                      <c:pt idx="13707">
                        <c:v>6567.9140625</c:v>
                      </c:pt>
                      <c:pt idx="13708">
                        <c:v>13707.3046875</c:v>
                      </c:pt>
                      <c:pt idx="13709">
                        <c:v>11991.41796875</c:v>
                      </c:pt>
                      <c:pt idx="13710">
                        <c:v>10291.86328125</c:v>
                      </c:pt>
                      <c:pt idx="13711">
                        <c:v>10077.0546875</c:v>
                      </c:pt>
                      <c:pt idx="13712">
                        <c:v>10308.546875</c:v>
                      </c:pt>
                      <c:pt idx="13713">
                        <c:v>8130.6953125</c:v>
                      </c:pt>
                      <c:pt idx="13714">
                        <c:v>7584.30078125</c:v>
                      </c:pt>
                      <c:pt idx="13715">
                        <c:v>8689.33984375</c:v>
                      </c:pt>
                      <c:pt idx="13716">
                        <c:v>9759.3984375</c:v>
                      </c:pt>
                      <c:pt idx="13717">
                        <c:v>9276.37109375</c:v>
                      </c:pt>
                      <c:pt idx="13718">
                        <c:v>10031.796875</c:v>
                      </c:pt>
                      <c:pt idx="13719">
                        <c:v>8461.9453125</c:v>
                      </c:pt>
                      <c:pt idx="13720">
                        <c:v>7058.1640625</c:v>
                      </c:pt>
                      <c:pt idx="13721">
                        <c:v>7672.0390625</c:v>
                      </c:pt>
                      <c:pt idx="13722">
                        <c:v>9568.81640625</c:v>
                      </c:pt>
                      <c:pt idx="13723">
                        <c:v>10718.03125</c:v>
                      </c:pt>
                      <c:pt idx="13724">
                        <c:v>10481.49609375</c:v>
                      </c:pt>
                      <c:pt idx="13725">
                        <c:v>19412.4140625</c:v>
                      </c:pt>
                      <c:pt idx="13726">
                        <c:v>19211.0078125</c:v>
                      </c:pt>
                      <c:pt idx="13727">
                        <c:v>19355.1484375</c:v>
                      </c:pt>
                      <c:pt idx="13728">
                        <c:v>19188.63671875</c:v>
                      </c:pt>
                      <c:pt idx="13729">
                        <c:v>19194.59765625</c:v>
                      </c:pt>
                      <c:pt idx="13730">
                        <c:v>17284.8671875</c:v>
                      </c:pt>
                      <c:pt idx="13731">
                        <c:v>19258.84375</c:v>
                      </c:pt>
                      <c:pt idx="13732">
                        <c:v>18639.5234375</c:v>
                      </c:pt>
                      <c:pt idx="13733">
                        <c:v>18306.17578125</c:v>
                      </c:pt>
                      <c:pt idx="13734">
                        <c:v>19288.890625</c:v>
                      </c:pt>
                      <c:pt idx="13735">
                        <c:v>19587.3359375</c:v>
                      </c:pt>
                      <c:pt idx="13736">
                        <c:v>18816.51953125</c:v>
                      </c:pt>
                      <c:pt idx="13737">
                        <c:v>19245.19140625</c:v>
                      </c:pt>
                      <c:pt idx="13738">
                        <c:v>16449.48046875</c:v>
                      </c:pt>
                      <c:pt idx="13739">
                        <c:v>15311.04296875</c:v>
                      </c:pt>
                      <c:pt idx="13740">
                        <c:v>14778.9453125</c:v>
                      </c:pt>
                      <c:pt idx="13741">
                        <c:v>14588.69140625</c:v>
                      </c:pt>
                      <c:pt idx="13742">
                        <c:v>14377.8359375</c:v>
                      </c:pt>
                      <c:pt idx="13743">
                        <c:v>13600.625</c:v>
                      </c:pt>
                      <c:pt idx="13744">
                        <c:v>12470.97265625</c:v>
                      </c:pt>
                      <c:pt idx="13745">
                        <c:v>13177.421875</c:v>
                      </c:pt>
                      <c:pt idx="13746">
                        <c:v>14023.2421875</c:v>
                      </c:pt>
                      <c:pt idx="13747">
                        <c:v>13917.57421875</c:v>
                      </c:pt>
                      <c:pt idx="13748">
                        <c:v>10999.140625</c:v>
                      </c:pt>
                      <c:pt idx="13749">
                        <c:v>9683.6953125</c:v>
                      </c:pt>
                      <c:pt idx="13750">
                        <c:v>11705.3046875</c:v>
                      </c:pt>
                      <c:pt idx="13751">
                        <c:v>14647.42578125</c:v>
                      </c:pt>
                      <c:pt idx="13752">
                        <c:v>14080.37109375</c:v>
                      </c:pt>
                      <c:pt idx="13753">
                        <c:v>13923.0703125</c:v>
                      </c:pt>
                      <c:pt idx="13754">
                        <c:v>14536.67578125</c:v>
                      </c:pt>
                      <c:pt idx="13755">
                        <c:v>11955.375</c:v>
                      </c:pt>
                      <c:pt idx="13756">
                        <c:v>11334.8359375</c:v>
                      </c:pt>
                      <c:pt idx="13757">
                        <c:v>10556.453125</c:v>
                      </c:pt>
                      <c:pt idx="13758">
                        <c:v>12169.640625</c:v>
                      </c:pt>
                      <c:pt idx="13759">
                        <c:v>9462.5703125</c:v>
                      </c:pt>
                      <c:pt idx="13760">
                        <c:v>10378.44140625</c:v>
                      </c:pt>
                      <c:pt idx="13761">
                        <c:v>9621.91796875</c:v>
                      </c:pt>
                      <c:pt idx="13762">
                        <c:v>11057.62890625</c:v>
                      </c:pt>
                      <c:pt idx="13763">
                        <c:v>12242.703125</c:v>
                      </c:pt>
                      <c:pt idx="13764">
                        <c:v>11149.65625</c:v>
                      </c:pt>
                      <c:pt idx="13765">
                        <c:v>11313.48046875</c:v>
                      </c:pt>
                      <c:pt idx="13766">
                        <c:v>12035.1640625</c:v>
                      </c:pt>
                      <c:pt idx="13767">
                        <c:v>11600.92578125</c:v>
                      </c:pt>
                      <c:pt idx="13768">
                        <c:v>12490.53125</c:v>
                      </c:pt>
                      <c:pt idx="13769">
                        <c:v>12330.08203125</c:v>
                      </c:pt>
                      <c:pt idx="13770">
                        <c:v>11032.97265625</c:v>
                      </c:pt>
                      <c:pt idx="13771">
                        <c:v>8251.41015625</c:v>
                      </c:pt>
                      <c:pt idx="13772">
                        <c:v>8679.52734375</c:v>
                      </c:pt>
                      <c:pt idx="13773">
                        <c:v>10846.75</c:v>
                      </c:pt>
                      <c:pt idx="13774">
                        <c:v>12426.33984375</c:v>
                      </c:pt>
                      <c:pt idx="13775">
                        <c:v>10435.0546875</c:v>
                      </c:pt>
                      <c:pt idx="13776">
                        <c:v>8921.7265625</c:v>
                      </c:pt>
                      <c:pt idx="13777">
                        <c:v>9120.36328125</c:v>
                      </c:pt>
                      <c:pt idx="13778">
                        <c:v>12045.84765625</c:v>
                      </c:pt>
                      <c:pt idx="13779">
                        <c:v>9758.73828125</c:v>
                      </c:pt>
                      <c:pt idx="13780">
                        <c:v>12143.59375</c:v>
                      </c:pt>
                      <c:pt idx="13781">
                        <c:v>10471.625</c:v>
                      </c:pt>
                      <c:pt idx="13782">
                        <c:v>9732.8046875</c:v>
                      </c:pt>
                      <c:pt idx="13783">
                        <c:v>12283.890625</c:v>
                      </c:pt>
                      <c:pt idx="13784">
                        <c:v>12186.31640625</c:v>
                      </c:pt>
                      <c:pt idx="13785">
                        <c:v>11192.3125</c:v>
                      </c:pt>
                      <c:pt idx="13786">
                        <c:v>8740.1171875</c:v>
                      </c:pt>
                      <c:pt idx="13787">
                        <c:v>10283.3203125</c:v>
                      </c:pt>
                      <c:pt idx="13788">
                        <c:v>10374.5546875</c:v>
                      </c:pt>
                      <c:pt idx="13789">
                        <c:v>8375.953125</c:v>
                      </c:pt>
                      <c:pt idx="13790">
                        <c:v>7694.03125</c:v>
                      </c:pt>
                      <c:pt idx="13791">
                        <c:v>7686.56640625</c:v>
                      </c:pt>
                      <c:pt idx="13792">
                        <c:v>10113.140625</c:v>
                      </c:pt>
                      <c:pt idx="13793">
                        <c:v>10575.75390625</c:v>
                      </c:pt>
                      <c:pt idx="13794">
                        <c:v>11257.46484375</c:v>
                      </c:pt>
                      <c:pt idx="13795">
                        <c:v>11122.953125</c:v>
                      </c:pt>
                      <c:pt idx="13796">
                        <c:v>10996.45703125</c:v>
                      </c:pt>
                      <c:pt idx="13797">
                        <c:v>10639.7109375</c:v>
                      </c:pt>
                      <c:pt idx="13798">
                        <c:v>11181.55078125</c:v>
                      </c:pt>
                      <c:pt idx="13799">
                        <c:v>10744.88671875</c:v>
                      </c:pt>
                      <c:pt idx="13800">
                        <c:v>14990.89453125</c:v>
                      </c:pt>
                      <c:pt idx="13801">
                        <c:v>15280.4765625</c:v>
                      </c:pt>
                      <c:pt idx="13802">
                        <c:v>15035.09765625</c:v>
                      </c:pt>
                      <c:pt idx="13803">
                        <c:v>14220.19140625</c:v>
                      </c:pt>
                      <c:pt idx="13804">
                        <c:v>13094.72265625</c:v>
                      </c:pt>
                      <c:pt idx="13805">
                        <c:v>14486.53125</c:v>
                      </c:pt>
                      <c:pt idx="13806">
                        <c:v>14632.6796875</c:v>
                      </c:pt>
                      <c:pt idx="13807">
                        <c:v>15790.43359375</c:v>
                      </c:pt>
                      <c:pt idx="13808">
                        <c:v>15709.28125</c:v>
                      </c:pt>
                      <c:pt idx="13809">
                        <c:v>15802.70703125</c:v>
                      </c:pt>
                      <c:pt idx="13810">
                        <c:v>15305.2421875</c:v>
                      </c:pt>
                      <c:pt idx="13811">
                        <c:v>12670.96484375</c:v>
                      </c:pt>
                      <c:pt idx="13812">
                        <c:v>13800.69921875</c:v>
                      </c:pt>
                      <c:pt idx="13813">
                        <c:v>13641.1796875</c:v>
                      </c:pt>
                      <c:pt idx="13814">
                        <c:v>15360.63671875</c:v>
                      </c:pt>
                      <c:pt idx="13815">
                        <c:v>14715.46875</c:v>
                      </c:pt>
                      <c:pt idx="13816">
                        <c:v>13774.96875</c:v>
                      </c:pt>
                      <c:pt idx="13817">
                        <c:v>14468.96875</c:v>
                      </c:pt>
                      <c:pt idx="13818">
                        <c:v>13815.203125</c:v>
                      </c:pt>
                      <c:pt idx="13819">
                        <c:v>13281.6484375</c:v>
                      </c:pt>
                      <c:pt idx="13820">
                        <c:v>11500.9609375</c:v>
                      </c:pt>
                      <c:pt idx="13821">
                        <c:v>14696.46875</c:v>
                      </c:pt>
                      <c:pt idx="13822">
                        <c:v>13288.734375</c:v>
                      </c:pt>
                      <c:pt idx="13823">
                        <c:v>14104.0078125</c:v>
                      </c:pt>
                      <c:pt idx="13824">
                        <c:v>12003.44140625</c:v>
                      </c:pt>
                      <c:pt idx="13825">
                        <c:v>10123.8125</c:v>
                      </c:pt>
                      <c:pt idx="13826">
                        <c:v>9323.5234375</c:v>
                      </c:pt>
                      <c:pt idx="13827">
                        <c:v>10433.40625</c:v>
                      </c:pt>
                      <c:pt idx="13828">
                        <c:v>12619.3125</c:v>
                      </c:pt>
                      <c:pt idx="13829">
                        <c:v>14527.515625</c:v>
                      </c:pt>
                      <c:pt idx="13830">
                        <c:v>13047.84375</c:v>
                      </c:pt>
                      <c:pt idx="13831">
                        <c:v>11982.90625</c:v>
                      </c:pt>
                      <c:pt idx="13832">
                        <c:v>10281.65234375</c:v>
                      </c:pt>
                      <c:pt idx="13833">
                        <c:v>10622.0390625</c:v>
                      </c:pt>
                      <c:pt idx="13834">
                        <c:v>11779.78125</c:v>
                      </c:pt>
                      <c:pt idx="13835">
                        <c:v>13397.28515625</c:v>
                      </c:pt>
                      <c:pt idx="13836">
                        <c:v>13543.6640625</c:v>
                      </c:pt>
                      <c:pt idx="13837">
                        <c:v>13167.94140625</c:v>
                      </c:pt>
                      <c:pt idx="13838">
                        <c:v>11643.63671875</c:v>
                      </c:pt>
                      <c:pt idx="13839">
                        <c:v>9761.46484375</c:v>
                      </c:pt>
                      <c:pt idx="13840">
                        <c:v>9331.91796875</c:v>
                      </c:pt>
                      <c:pt idx="13841">
                        <c:v>10890.328125</c:v>
                      </c:pt>
                      <c:pt idx="13842">
                        <c:v>13633.3671875</c:v>
                      </c:pt>
                      <c:pt idx="13843">
                        <c:v>12866.3359375</c:v>
                      </c:pt>
                      <c:pt idx="13844">
                        <c:v>9804.046875</c:v>
                      </c:pt>
                      <c:pt idx="13845">
                        <c:v>14891.2890625</c:v>
                      </c:pt>
                      <c:pt idx="13846">
                        <c:v>14582.9765625</c:v>
                      </c:pt>
                      <c:pt idx="13847">
                        <c:v>14931.859375</c:v>
                      </c:pt>
                      <c:pt idx="13848">
                        <c:v>14680.8515625</c:v>
                      </c:pt>
                      <c:pt idx="13849">
                        <c:v>14095.796875</c:v>
                      </c:pt>
                      <c:pt idx="13850">
                        <c:v>12942.34375</c:v>
                      </c:pt>
                      <c:pt idx="13851">
                        <c:v>14906.51953125</c:v>
                      </c:pt>
                      <c:pt idx="13852">
                        <c:v>13955.9375</c:v>
                      </c:pt>
                      <c:pt idx="13853">
                        <c:v>12523.5546875</c:v>
                      </c:pt>
                      <c:pt idx="13854">
                        <c:v>14937.4375</c:v>
                      </c:pt>
                      <c:pt idx="13855">
                        <c:v>15272.8515625</c:v>
                      </c:pt>
                      <c:pt idx="13856">
                        <c:v>14927.5234375</c:v>
                      </c:pt>
                      <c:pt idx="13857">
                        <c:v>14814.75</c:v>
                      </c:pt>
                      <c:pt idx="13858">
                        <c:v>14877.015625</c:v>
                      </c:pt>
                      <c:pt idx="13859">
                        <c:v>14478.8046875</c:v>
                      </c:pt>
                      <c:pt idx="13860">
                        <c:v>12557.16015625</c:v>
                      </c:pt>
                      <c:pt idx="13861">
                        <c:v>12293.6640625</c:v>
                      </c:pt>
                      <c:pt idx="13862">
                        <c:v>12587.54296875</c:v>
                      </c:pt>
                      <c:pt idx="13863">
                        <c:v>12545.3046875</c:v>
                      </c:pt>
                      <c:pt idx="13864">
                        <c:v>12346.50390625</c:v>
                      </c:pt>
                      <c:pt idx="13865">
                        <c:v>11956.39453125</c:v>
                      </c:pt>
                      <c:pt idx="13866">
                        <c:v>12175.1953125</c:v>
                      </c:pt>
                      <c:pt idx="13867">
                        <c:v>12199.35546875</c:v>
                      </c:pt>
                      <c:pt idx="13868">
                        <c:v>9653.4765625</c:v>
                      </c:pt>
                      <c:pt idx="13869">
                        <c:v>9421.21484375</c:v>
                      </c:pt>
                      <c:pt idx="13870">
                        <c:v>12386.5</c:v>
                      </c:pt>
                      <c:pt idx="13871">
                        <c:v>10312.375</c:v>
                      </c:pt>
                      <c:pt idx="13872">
                        <c:v>9667.03125</c:v>
                      </c:pt>
                      <c:pt idx="13873">
                        <c:v>12447.23828125</c:v>
                      </c:pt>
                      <c:pt idx="13874">
                        <c:v>12415.125</c:v>
                      </c:pt>
                      <c:pt idx="13875">
                        <c:v>17579.59375</c:v>
                      </c:pt>
                      <c:pt idx="13876">
                        <c:v>16779.0859375</c:v>
                      </c:pt>
                      <c:pt idx="13877">
                        <c:v>17814.49609375</c:v>
                      </c:pt>
                      <c:pt idx="13878">
                        <c:v>17445.16796875</c:v>
                      </c:pt>
                      <c:pt idx="13879">
                        <c:v>15184.96484375</c:v>
                      </c:pt>
                      <c:pt idx="13880">
                        <c:v>13957.0703125</c:v>
                      </c:pt>
                      <c:pt idx="13881">
                        <c:v>13754.70703125</c:v>
                      </c:pt>
                      <c:pt idx="13882">
                        <c:v>15878.59765625</c:v>
                      </c:pt>
                      <c:pt idx="13883">
                        <c:v>14953.69140625</c:v>
                      </c:pt>
                      <c:pt idx="13884">
                        <c:v>17637.54296875</c:v>
                      </c:pt>
                      <c:pt idx="13885">
                        <c:v>17512.4609375</c:v>
                      </c:pt>
                      <c:pt idx="13886">
                        <c:v>15893.31640625</c:v>
                      </c:pt>
                      <c:pt idx="13887">
                        <c:v>17038.3359375</c:v>
                      </c:pt>
                      <c:pt idx="13888">
                        <c:v>17208.21484375</c:v>
                      </c:pt>
                      <c:pt idx="13889">
                        <c:v>14708.68359375</c:v>
                      </c:pt>
                      <c:pt idx="13890">
                        <c:v>16466.5078125</c:v>
                      </c:pt>
                      <c:pt idx="13891">
                        <c:v>16481.1484375</c:v>
                      </c:pt>
                      <c:pt idx="13892">
                        <c:v>16661.203125</c:v>
                      </c:pt>
                      <c:pt idx="13893">
                        <c:v>16916.484375</c:v>
                      </c:pt>
                      <c:pt idx="13894">
                        <c:v>15989.0546875</c:v>
                      </c:pt>
                      <c:pt idx="13895">
                        <c:v>16038.3359375</c:v>
                      </c:pt>
                      <c:pt idx="13896">
                        <c:v>16388.390625</c:v>
                      </c:pt>
                      <c:pt idx="13897">
                        <c:v>17176.38671875</c:v>
                      </c:pt>
                      <c:pt idx="13898">
                        <c:v>16772.1328125</c:v>
                      </c:pt>
                      <c:pt idx="13899">
                        <c:v>16190.65625</c:v>
                      </c:pt>
                      <c:pt idx="13900">
                        <c:v>16523.27734375</c:v>
                      </c:pt>
                      <c:pt idx="13901">
                        <c:v>14387.63671875</c:v>
                      </c:pt>
                      <c:pt idx="13902">
                        <c:v>12941.70703125</c:v>
                      </c:pt>
                      <c:pt idx="13903">
                        <c:v>12978.0390625</c:v>
                      </c:pt>
                      <c:pt idx="13904">
                        <c:v>15750.078125</c:v>
                      </c:pt>
                      <c:pt idx="13905">
                        <c:v>11702.390625</c:v>
                      </c:pt>
                      <c:pt idx="13906">
                        <c:v>10364.265625</c:v>
                      </c:pt>
                      <c:pt idx="13907">
                        <c:v>10547.65625</c:v>
                      </c:pt>
                      <c:pt idx="13908">
                        <c:v>9471.86328125</c:v>
                      </c:pt>
                      <c:pt idx="13909">
                        <c:v>10410.2109375</c:v>
                      </c:pt>
                      <c:pt idx="13910">
                        <c:v>11497.10546875</c:v>
                      </c:pt>
                      <c:pt idx="13911">
                        <c:v>11769.4140625</c:v>
                      </c:pt>
                      <c:pt idx="13912">
                        <c:v>10652.51953125</c:v>
                      </c:pt>
                      <c:pt idx="13913">
                        <c:v>8279.0390625</c:v>
                      </c:pt>
                      <c:pt idx="13914">
                        <c:v>8438.67578125</c:v>
                      </c:pt>
                      <c:pt idx="13915">
                        <c:v>10247.05859375</c:v>
                      </c:pt>
                      <c:pt idx="13916">
                        <c:v>8472.02734375</c:v>
                      </c:pt>
                      <c:pt idx="13917">
                        <c:v>8705.34375</c:v>
                      </c:pt>
                      <c:pt idx="13918">
                        <c:v>10622.47265625</c:v>
                      </c:pt>
                      <c:pt idx="13919">
                        <c:v>11283.6875</c:v>
                      </c:pt>
                      <c:pt idx="13920">
                        <c:v>12434.2265625</c:v>
                      </c:pt>
                      <c:pt idx="13921">
                        <c:v>13208.09375</c:v>
                      </c:pt>
                      <c:pt idx="13922">
                        <c:v>12422.2734375</c:v>
                      </c:pt>
                      <c:pt idx="13923">
                        <c:v>11571.90625</c:v>
                      </c:pt>
                      <c:pt idx="13924">
                        <c:v>11494.59375</c:v>
                      </c:pt>
                      <c:pt idx="13925">
                        <c:v>13078.9609375</c:v>
                      </c:pt>
                      <c:pt idx="13926">
                        <c:v>10659.3359375</c:v>
                      </c:pt>
                      <c:pt idx="13927">
                        <c:v>10372.1953125</c:v>
                      </c:pt>
                      <c:pt idx="13928">
                        <c:v>10895.8359375</c:v>
                      </c:pt>
                      <c:pt idx="13929">
                        <c:v>12449.33203125</c:v>
                      </c:pt>
                      <c:pt idx="13930">
                        <c:v>13206.86328125</c:v>
                      </c:pt>
                      <c:pt idx="13931">
                        <c:v>11222.86328125</c:v>
                      </c:pt>
                      <c:pt idx="13932">
                        <c:v>10190.8984375</c:v>
                      </c:pt>
                      <c:pt idx="13933">
                        <c:v>10046.109375</c:v>
                      </c:pt>
                      <c:pt idx="13934">
                        <c:v>11823.5703125</c:v>
                      </c:pt>
                      <c:pt idx="13935">
                        <c:v>14352.8125</c:v>
                      </c:pt>
                      <c:pt idx="13936">
                        <c:v>14048.390625</c:v>
                      </c:pt>
                      <c:pt idx="13937">
                        <c:v>14553.1171875</c:v>
                      </c:pt>
                      <c:pt idx="13938">
                        <c:v>13472.5</c:v>
                      </c:pt>
                      <c:pt idx="13939">
                        <c:v>12093.375</c:v>
                      </c:pt>
                      <c:pt idx="13940">
                        <c:v>11030.3828125</c:v>
                      </c:pt>
                      <c:pt idx="13941">
                        <c:v>11781.77734375</c:v>
                      </c:pt>
                      <c:pt idx="13942">
                        <c:v>14530.3125</c:v>
                      </c:pt>
                      <c:pt idx="13943">
                        <c:v>13327.6953125</c:v>
                      </c:pt>
                      <c:pt idx="13944">
                        <c:v>13311.5859375</c:v>
                      </c:pt>
                      <c:pt idx="13945">
                        <c:v>14472.01953125</c:v>
                      </c:pt>
                      <c:pt idx="13946">
                        <c:v>11190.52734375</c:v>
                      </c:pt>
                      <c:pt idx="13947">
                        <c:v>11812.6484375</c:v>
                      </c:pt>
                      <c:pt idx="13948">
                        <c:v>13850.90625</c:v>
                      </c:pt>
                      <c:pt idx="13949">
                        <c:v>13085.984375</c:v>
                      </c:pt>
                      <c:pt idx="13950">
                        <c:v>12497.9140625</c:v>
                      </c:pt>
                      <c:pt idx="13951">
                        <c:v>12706.4921875</c:v>
                      </c:pt>
                      <c:pt idx="13952">
                        <c:v>12608.5234375</c:v>
                      </c:pt>
                      <c:pt idx="13953">
                        <c:v>12897.91015625</c:v>
                      </c:pt>
                      <c:pt idx="13954">
                        <c:v>11565.859375</c:v>
                      </c:pt>
                      <c:pt idx="13955">
                        <c:v>11184.1640625</c:v>
                      </c:pt>
                      <c:pt idx="13956">
                        <c:v>11757.57421875</c:v>
                      </c:pt>
                      <c:pt idx="13957">
                        <c:v>11049.39453125</c:v>
                      </c:pt>
                      <c:pt idx="13958">
                        <c:v>10540.703125</c:v>
                      </c:pt>
                      <c:pt idx="13959">
                        <c:v>9940.453125</c:v>
                      </c:pt>
                      <c:pt idx="13960">
                        <c:v>10454.0234375</c:v>
                      </c:pt>
                      <c:pt idx="13961">
                        <c:v>12126.4296875</c:v>
                      </c:pt>
                      <c:pt idx="13962">
                        <c:v>12905.15625</c:v>
                      </c:pt>
                      <c:pt idx="13963">
                        <c:v>12020.3671875</c:v>
                      </c:pt>
                      <c:pt idx="13964">
                        <c:v>12448.61328125</c:v>
                      </c:pt>
                      <c:pt idx="13965">
                        <c:v>14329.8515625</c:v>
                      </c:pt>
                      <c:pt idx="13966">
                        <c:v>13610.671875</c:v>
                      </c:pt>
                      <c:pt idx="13967">
                        <c:v>13239.703125</c:v>
                      </c:pt>
                      <c:pt idx="13968">
                        <c:v>13448.15234375</c:v>
                      </c:pt>
                      <c:pt idx="13969">
                        <c:v>13784.671875</c:v>
                      </c:pt>
                      <c:pt idx="13970">
                        <c:v>13133.6328125</c:v>
                      </c:pt>
                      <c:pt idx="13971">
                        <c:v>13174.83203125</c:v>
                      </c:pt>
                      <c:pt idx="13972">
                        <c:v>13920.5</c:v>
                      </c:pt>
                      <c:pt idx="13973">
                        <c:v>11261.984375</c:v>
                      </c:pt>
                      <c:pt idx="13974">
                        <c:v>10112.89453125</c:v>
                      </c:pt>
                      <c:pt idx="13975">
                        <c:v>11652.97265625</c:v>
                      </c:pt>
                      <c:pt idx="13976">
                        <c:v>13765.1953125</c:v>
                      </c:pt>
                      <c:pt idx="13977">
                        <c:v>13459.07421875</c:v>
                      </c:pt>
                      <c:pt idx="13978">
                        <c:v>13352.6171875</c:v>
                      </c:pt>
                      <c:pt idx="13979">
                        <c:v>14040.5546875</c:v>
                      </c:pt>
                      <c:pt idx="13980">
                        <c:v>11556.8828125</c:v>
                      </c:pt>
                      <c:pt idx="13981">
                        <c:v>11493.16796875</c:v>
                      </c:pt>
                      <c:pt idx="13982">
                        <c:v>13032.5390625</c:v>
                      </c:pt>
                      <c:pt idx="13983">
                        <c:v>12451.0859375</c:v>
                      </c:pt>
                      <c:pt idx="13984">
                        <c:v>13175.328125</c:v>
                      </c:pt>
                      <c:pt idx="13985">
                        <c:v>13874.2578125</c:v>
                      </c:pt>
                      <c:pt idx="13986">
                        <c:v>13895.390625</c:v>
                      </c:pt>
                      <c:pt idx="13987">
                        <c:v>12935.98828125</c:v>
                      </c:pt>
                      <c:pt idx="13988">
                        <c:v>10349.24609375</c:v>
                      </c:pt>
                      <c:pt idx="13989">
                        <c:v>11796.28125</c:v>
                      </c:pt>
                      <c:pt idx="13990">
                        <c:v>13590.44140625</c:v>
                      </c:pt>
                      <c:pt idx="13991">
                        <c:v>13410.58203125</c:v>
                      </c:pt>
                      <c:pt idx="13992">
                        <c:v>12686.8203125</c:v>
                      </c:pt>
                      <c:pt idx="13993">
                        <c:v>13298.3515625</c:v>
                      </c:pt>
                      <c:pt idx="13994">
                        <c:v>12386</c:v>
                      </c:pt>
                      <c:pt idx="13995">
                        <c:v>10475.0703125</c:v>
                      </c:pt>
                      <c:pt idx="13996">
                        <c:v>8950.3359375</c:v>
                      </c:pt>
                      <c:pt idx="13997">
                        <c:v>9373.6328125</c:v>
                      </c:pt>
                      <c:pt idx="13998">
                        <c:v>9295.48828125</c:v>
                      </c:pt>
                      <c:pt idx="13999">
                        <c:v>8889.46875</c:v>
                      </c:pt>
                      <c:pt idx="14000">
                        <c:v>8028.5078125</c:v>
                      </c:pt>
                      <c:pt idx="14001">
                        <c:v>9983.390625</c:v>
                      </c:pt>
                      <c:pt idx="14002">
                        <c:v>9466.15234375</c:v>
                      </c:pt>
                      <c:pt idx="14003">
                        <c:v>9613.33203125</c:v>
                      </c:pt>
                      <c:pt idx="14004">
                        <c:v>9743.7578125</c:v>
                      </c:pt>
                      <c:pt idx="14005">
                        <c:v>9415.3671875</c:v>
                      </c:pt>
                      <c:pt idx="14006">
                        <c:v>10876.90625</c:v>
                      </c:pt>
                      <c:pt idx="14007">
                        <c:v>10244.38671875</c:v>
                      </c:pt>
                      <c:pt idx="14008">
                        <c:v>10373.1484375</c:v>
                      </c:pt>
                      <c:pt idx="14009">
                        <c:v>9778.73046875</c:v>
                      </c:pt>
                      <c:pt idx="14010">
                        <c:v>9183.95703125</c:v>
                      </c:pt>
                      <c:pt idx="14011">
                        <c:v>8972.74609375</c:v>
                      </c:pt>
                      <c:pt idx="14012">
                        <c:v>8629.9921875</c:v>
                      </c:pt>
                      <c:pt idx="14013">
                        <c:v>6968.56640625</c:v>
                      </c:pt>
                      <c:pt idx="14014">
                        <c:v>6035.1484375</c:v>
                      </c:pt>
                      <c:pt idx="14015">
                        <c:v>6636.51953125</c:v>
                      </c:pt>
                      <c:pt idx="14016">
                        <c:v>7407.97265625</c:v>
                      </c:pt>
                      <c:pt idx="14017">
                        <c:v>8671.53125</c:v>
                      </c:pt>
                      <c:pt idx="14018">
                        <c:v>9350.95703125</c:v>
                      </c:pt>
                      <c:pt idx="14019">
                        <c:v>9030.5859375</c:v>
                      </c:pt>
                      <c:pt idx="14020">
                        <c:v>6871.203125</c:v>
                      </c:pt>
                      <c:pt idx="14021">
                        <c:v>4039.5625</c:v>
                      </c:pt>
                      <c:pt idx="14022">
                        <c:v>6155.83984375</c:v>
                      </c:pt>
                      <c:pt idx="14023">
                        <c:v>9216.8671875</c:v>
                      </c:pt>
                      <c:pt idx="14024">
                        <c:v>9067.6796875</c:v>
                      </c:pt>
                      <c:pt idx="14025">
                        <c:v>15113.46875</c:v>
                      </c:pt>
                      <c:pt idx="14026">
                        <c:v>12721.44140625</c:v>
                      </c:pt>
                      <c:pt idx="14027">
                        <c:v>10226.3984375</c:v>
                      </c:pt>
                      <c:pt idx="14028">
                        <c:v>9878.30078125</c:v>
                      </c:pt>
                      <c:pt idx="14029">
                        <c:v>10222.71484375</c:v>
                      </c:pt>
                      <c:pt idx="14030">
                        <c:v>12133.28125</c:v>
                      </c:pt>
                      <c:pt idx="14031">
                        <c:v>15065.20703125</c:v>
                      </c:pt>
                      <c:pt idx="14032">
                        <c:v>15306.65234375</c:v>
                      </c:pt>
                      <c:pt idx="14033">
                        <c:v>14650.6796875</c:v>
                      </c:pt>
                      <c:pt idx="14034">
                        <c:v>14923.1484375</c:v>
                      </c:pt>
                      <c:pt idx="14035">
                        <c:v>14311.30859375</c:v>
                      </c:pt>
                      <c:pt idx="14036">
                        <c:v>13466.5546875</c:v>
                      </c:pt>
                      <c:pt idx="14037">
                        <c:v>13393.171875</c:v>
                      </c:pt>
                      <c:pt idx="14038">
                        <c:v>14816.8203125</c:v>
                      </c:pt>
                      <c:pt idx="14039">
                        <c:v>13752.06640625</c:v>
                      </c:pt>
                      <c:pt idx="14040">
                        <c:v>13746.8046875</c:v>
                      </c:pt>
                      <c:pt idx="14041">
                        <c:v>14049.4609375</c:v>
                      </c:pt>
                      <c:pt idx="14042">
                        <c:v>13083.5</c:v>
                      </c:pt>
                      <c:pt idx="14043">
                        <c:v>13184.3828125</c:v>
                      </c:pt>
                      <c:pt idx="14044">
                        <c:v>12548.6640625</c:v>
                      </c:pt>
                      <c:pt idx="14045">
                        <c:v>12739.1953125</c:v>
                      </c:pt>
                      <c:pt idx="14046">
                        <c:v>12893.03125</c:v>
                      </c:pt>
                      <c:pt idx="14047">
                        <c:v>11741.76953125</c:v>
                      </c:pt>
                      <c:pt idx="14048">
                        <c:v>10577.875</c:v>
                      </c:pt>
                      <c:pt idx="14049">
                        <c:v>11253.6875</c:v>
                      </c:pt>
                      <c:pt idx="14050">
                        <c:v>13460.44921875</c:v>
                      </c:pt>
                      <c:pt idx="14051">
                        <c:v>12704.875</c:v>
                      </c:pt>
                      <c:pt idx="14052">
                        <c:v>14144.43359375</c:v>
                      </c:pt>
                      <c:pt idx="14053">
                        <c:v>13539.3359375</c:v>
                      </c:pt>
                      <c:pt idx="14054">
                        <c:v>13252.15625</c:v>
                      </c:pt>
                      <c:pt idx="14055">
                        <c:v>13143.37890625</c:v>
                      </c:pt>
                      <c:pt idx="14056">
                        <c:v>13458.09765625</c:v>
                      </c:pt>
                      <c:pt idx="14057">
                        <c:v>11903.98046875</c:v>
                      </c:pt>
                      <c:pt idx="14058">
                        <c:v>11789.96484375</c:v>
                      </c:pt>
                      <c:pt idx="14059">
                        <c:v>12406.21484375</c:v>
                      </c:pt>
                      <c:pt idx="14060">
                        <c:v>9660.93359375</c:v>
                      </c:pt>
                      <c:pt idx="14061">
                        <c:v>9004.27734375</c:v>
                      </c:pt>
                      <c:pt idx="14062">
                        <c:v>9679.9921875</c:v>
                      </c:pt>
                      <c:pt idx="14063">
                        <c:v>11817.515625</c:v>
                      </c:pt>
                      <c:pt idx="14064">
                        <c:v>13382.1640625</c:v>
                      </c:pt>
                      <c:pt idx="14065">
                        <c:v>13942.09375</c:v>
                      </c:pt>
                      <c:pt idx="14066">
                        <c:v>12371.59375</c:v>
                      </c:pt>
                      <c:pt idx="14067">
                        <c:v>12472.32421875</c:v>
                      </c:pt>
                      <c:pt idx="14068">
                        <c:v>8437.4921875</c:v>
                      </c:pt>
                      <c:pt idx="14069">
                        <c:v>10430.51171875</c:v>
                      </c:pt>
                      <c:pt idx="14070">
                        <c:v>15502.86328125</c:v>
                      </c:pt>
                      <c:pt idx="14071">
                        <c:v>15348.3359375</c:v>
                      </c:pt>
                      <c:pt idx="14072">
                        <c:v>14822.0703125</c:v>
                      </c:pt>
                      <c:pt idx="14073">
                        <c:v>14530.078125</c:v>
                      </c:pt>
                      <c:pt idx="14074">
                        <c:v>14758.55859375</c:v>
                      </c:pt>
                      <c:pt idx="14075">
                        <c:v>14266.33203125</c:v>
                      </c:pt>
                      <c:pt idx="14076">
                        <c:v>13274.546875</c:v>
                      </c:pt>
                      <c:pt idx="14077">
                        <c:v>12893.7734375</c:v>
                      </c:pt>
                      <c:pt idx="14078">
                        <c:v>12661.078125</c:v>
                      </c:pt>
                      <c:pt idx="14079">
                        <c:v>13486.7265625</c:v>
                      </c:pt>
                      <c:pt idx="14080">
                        <c:v>14891.53125</c:v>
                      </c:pt>
                      <c:pt idx="14081">
                        <c:v>15393.49609375</c:v>
                      </c:pt>
                      <c:pt idx="14082">
                        <c:v>15536.1875</c:v>
                      </c:pt>
                      <c:pt idx="14083">
                        <c:v>14388.96484375</c:v>
                      </c:pt>
                      <c:pt idx="14084">
                        <c:v>15363.6015625</c:v>
                      </c:pt>
                      <c:pt idx="14085">
                        <c:v>10947.5703125</c:v>
                      </c:pt>
                      <c:pt idx="14086">
                        <c:v>12715.1875</c:v>
                      </c:pt>
                      <c:pt idx="14087">
                        <c:v>10413.796875</c:v>
                      </c:pt>
                      <c:pt idx="14088">
                        <c:v>11414.39453125</c:v>
                      </c:pt>
                      <c:pt idx="14089">
                        <c:v>10165.0625</c:v>
                      </c:pt>
                      <c:pt idx="14090">
                        <c:v>10873.375</c:v>
                      </c:pt>
                      <c:pt idx="14091">
                        <c:v>12158.64453125</c:v>
                      </c:pt>
                      <c:pt idx="14092">
                        <c:v>12039.5546875</c:v>
                      </c:pt>
                      <c:pt idx="14093">
                        <c:v>11114.37109375</c:v>
                      </c:pt>
                      <c:pt idx="14094">
                        <c:v>12183.5546875</c:v>
                      </c:pt>
                      <c:pt idx="14095">
                        <c:v>12313.5546875</c:v>
                      </c:pt>
                      <c:pt idx="14096">
                        <c:v>12362.20703125</c:v>
                      </c:pt>
                      <c:pt idx="14097">
                        <c:v>10705.36328125</c:v>
                      </c:pt>
                      <c:pt idx="14098">
                        <c:v>9936.875</c:v>
                      </c:pt>
                      <c:pt idx="14099">
                        <c:v>10382.1484375</c:v>
                      </c:pt>
                      <c:pt idx="14100">
                        <c:v>6194.015625</c:v>
                      </c:pt>
                      <c:pt idx="14101">
                        <c:v>9283.2734375</c:v>
                      </c:pt>
                      <c:pt idx="14102">
                        <c:v>10374.1484375</c:v>
                      </c:pt>
                      <c:pt idx="14103">
                        <c:v>11406.796875</c:v>
                      </c:pt>
                      <c:pt idx="14104">
                        <c:v>9011.9296875</c:v>
                      </c:pt>
                      <c:pt idx="14105">
                        <c:v>7921.5546875</c:v>
                      </c:pt>
                      <c:pt idx="14106">
                        <c:v>10105.31640625</c:v>
                      </c:pt>
                      <c:pt idx="14107">
                        <c:v>11133.94140625</c:v>
                      </c:pt>
                      <c:pt idx="14108">
                        <c:v>9097.7109375</c:v>
                      </c:pt>
                      <c:pt idx="14109">
                        <c:v>8692.6640625</c:v>
                      </c:pt>
                      <c:pt idx="14110">
                        <c:v>11404.96875</c:v>
                      </c:pt>
                      <c:pt idx="14111">
                        <c:v>8606.64453125</c:v>
                      </c:pt>
                      <c:pt idx="14112">
                        <c:v>5509.296875</c:v>
                      </c:pt>
                      <c:pt idx="14113">
                        <c:v>8609.890625</c:v>
                      </c:pt>
                      <c:pt idx="14114">
                        <c:v>11382.33203125</c:v>
                      </c:pt>
                      <c:pt idx="14115">
                        <c:v>9760.8515625</c:v>
                      </c:pt>
                      <c:pt idx="14116">
                        <c:v>9055.9453125</c:v>
                      </c:pt>
                      <c:pt idx="14117">
                        <c:v>9550.12109375</c:v>
                      </c:pt>
                      <c:pt idx="14118">
                        <c:v>10604.30859375</c:v>
                      </c:pt>
                      <c:pt idx="14119">
                        <c:v>11856.234375</c:v>
                      </c:pt>
                      <c:pt idx="14120">
                        <c:v>9678.4609375</c:v>
                      </c:pt>
                      <c:pt idx="14121">
                        <c:v>11743.46484375</c:v>
                      </c:pt>
                      <c:pt idx="14122">
                        <c:v>11668.73828125</c:v>
                      </c:pt>
                      <c:pt idx="14123">
                        <c:v>10700.12890625</c:v>
                      </c:pt>
                      <c:pt idx="14124">
                        <c:v>8300.2734375</c:v>
                      </c:pt>
                      <c:pt idx="14125">
                        <c:v>7922.3203125</c:v>
                      </c:pt>
                      <c:pt idx="14126">
                        <c:v>11648.02734375</c:v>
                      </c:pt>
                      <c:pt idx="14127">
                        <c:v>8932.859375</c:v>
                      </c:pt>
                      <c:pt idx="14128">
                        <c:v>11389.66796875</c:v>
                      </c:pt>
                      <c:pt idx="14129">
                        <c:v>12104.29296875</c:v>
                      </c:pt>
                      <c:pt idx="14130">
                        <c:v>15952.7421875</c:v>
                      </c:pt>
                      <c:pt idx="14131">
                        <c:v>15969.9765625</c:v>
                      </c:pt>
                      <c:pt idx="14132">
                        <c:v>15444.21875</c:v>
                      </c:pt>
                      <c:pt idx="14133">
                        <c:v>13304.796875</c:v>
                      </c:pt>
                      <c:pt idx="14134">
                        <c:v>11986.60546875</c:v>
                      </c:pt>
                      <c:pt idx="14135">
                        <c:v>9727.3359375</c:v>
                      </c:pt>
                      <c:pt idx="14136">
                        <c:v>9124.640625</c:v>
                      </c:pt>
                      <c:pt idx="14137">
                        <c:v>9821.59375</c:v>
                      </c:pt>
                      <c:pt idx="14138">
                        <c:v>12036.98046875</c:v>
                      </c:pt>
                      <c:pt idx="14139">
                        <c:v>13367.74609375</c:v>
                      </c:pt>
                      <c:pt idx="14140">
                        <c:v>14378.13671875</c:v>
                      </c:pt>
                      <c:pt idx="14141">
                        <c:v>15069.9296875</c:v>
                      </c:pt>
                      <c:pt idx="14142">
                        <c:v>15432.8671875</c:v>
                      </c:pt>
                      <c:pt idx="14143">
                        <c:v>15000</c:v>
                      </c:pt>
                      <c:pt idx="14144">
                        <c:v>16049.8359375</c:v>
                      </c:pt>
                      <c:pt idx="14145">
                        <c:v>14312.41015625</c:v>
                      </c:pt>
                      <c:pt idx="14146">
                        <c:v>13322.2421875</c:v>
                      </c:pt>
                      <c:pt idx="14147">
                        <c:v>13739.69140625</c:v>
                      </c:pt>
                      <c:pt idx="14148">
                        <c:v>13808.87890625</c:v>
                      </c:pt>
                      <c:pt idx="14149">
                        <c:v>13709.73828125</c:v>
                      </c:pt>
                      <c:pt idx="14150">
                        <c:v>11456.7421875</c:v>
                      </c:pt>
                      <c:pt idx="14151">
                        <c:v>9467.72265625</c:v>
                      </c:pt>
                      <c:pt idx="14152">
                        <c:v>9147.859375</c:v>
                      </c:pt>
                      <c:pt idx="14153">
                        <c:v>12650.24609375</c:v>
                      </c:pt>
                      <c:pt idx="14154">
                        <c:v>13829.265625</c:v>
                      </c:pt>
                      <c:pt idx="14155">
                        <c:v>10098.87109375</c:v>
                      </c:pt>
                      <c:pt idx="14156">
                        <c:v>9084.73046875</c:v>
                      </c:pt>
                      <c:pt idx="14157">
                        <c:v>13629.58984375</c:v>
                      </c:pt>
                      <c:pt idx="14158">
                        <c:v>13667.0859375</c:v>
                      </c:pt>
                      <c:pt idx="14159">
                        <c:v>14372.7265625</c:v>
                      </c:pt>
                      <c:pt idx="14160">
                        <c:v>13156.1796875</c:v>
                      </c:pt>
                      <c:pt idx="14161">
                        <c:v>10848.1328125</c:v>
                      </c:pt>
                      <c:pt idx="14162">
                        <c:v>10339.3515625</c:v>
                      </c:pt>
                      <c:pt idx="14163">
                        <c:v>12325.8671875</c:v>
                      </c:pt>
                      <c:pt idx="14164">
                        <c:v>12788.6484375</c:v>
                      </c:pt>
                      <c:pt idx="14165">
                        <c:v>12934.046875</c:v>
                      </c:pt>
                      <c:pt idx="14166">
                        <c:v>11344.9296875</c:v>
                      </c:pt>
                      <c:pt idx="14167">
                        <c:v>9543.1484375</c:v>
                      </c:pt>
                      <c:pt idx="14168">
                        <c:v>9618.7421875</c:v>
                      </c:pt>
                      <c:pt idx="14169">
                        <c:v>12262.2109375</c:v>
                      </c:pt>
                      <c:pt idx="14170">
                        <c:v>11909.546875</c:v>
                      </c:pt>
                      <c:pt idx="14171">
                        <c:v>13705</c:v>
                      </c:pt>
                      <c:pt idx="14172">
                        <c:v>12483.828125</c:v>
                      </c:pt>
                      <c:pt idx="14173">
                        <c:v>11650.1875</c:v>
                      </c:pt>
                      <c:pt idx="14174">
                        <c:v>12323.15625</c:v>
                      </c:pt>
                      <c:pt idx="14175">
                        <c:v>14781.6953125</c:v>
                      </c:pt>
                      <c:pt idx="14176">
                        <c:v>14875.8203125</c:v>
                      </c:pt>
                      <c:pt idx="14177">
                        <c:v>14377.08203125</c:v>
                      </c:pt>
                      <c:pt idx="14178">
                        <c:v>13644.72265625</c:v>
                      </c:pt>
                      <c:pt idx="14179">
                        <c:v>14531.5</c:v>
                      </c:pt>
                      <c:pt idx="14180">
                        <c:v>14663.65625</c:v>
                      </c:pt>
                      <c:pt idx="14181">
                        <c:v>14134.9375</c:v>
                      </c:pt>
                      <c:pt idx="14182">
                        <c:v>14457.3125</c:v>
                      </c:pt>
                      <c:pt idx="14183">
                        <c:v>13627.4453125</c:v>
                      </c:pt>
                      <c:pt idx="14184">
                        <c:v>13041.9296875</c:v>
                      </c:pt>
                      <c:pt idx="14185">
                        <c:v>13638.29296875</c:v>
                      </c:pt>
                      <c:pt idx="14186">
                        <c:v>13123.53125</c:v>
                      </c:pt>
                      <c:pt idx="14187">
                        <c:v>14386.90625</c:v>
                      </c:pt>
                      <c:pt idx="14188">
                        <c:v>14337.12109375</c:v>
                      </c:pt>
                      <c:pt idx="14189">
                        <c:v>13336.75</c:v>
                      </c:pt>
                      <c:pt idx="14190">
                        <c:v>11936.87109375</c:v>
                      </c:pt>
                      <c:pt idx="14191">
                        <c:v>13708.625</c:v>
                      </c:pt>
                      <c:pt idx="14192">
                        <c:v>12781.16796875</c:v>
                      </c:pt>
                      <c:pt idx="14193">
                        <c:v>13949.046875</c:v>
                      </c:pt>
                      <c:pt idx="14194">
                        <c:v>12858.0546875</c:v>
                      </c:pt>
                      <c:pt idx="14195">
                        <c:v>12801.08203125</c:v>
                      </c:pt>
                      <c:pt idx="14196">
                        <c:v>12197.421875</c:v>
                      </c:pt>
                      <c:pt idx="14197">
                        <c:v>11172.99609375</c:v>
                      </c:pt>
                      <c:pt idx="14198">
                        <c:v>12403.609375</c:v>
                      </c:pt>
                      <c:pt idx="14199">
                        <c:v>13198.14453125</c:v>
                      </c:pt>
                      <c:pt idx="14200">
                        <c:v>11365.89453125</c:v>
                      </c:pt>
                      <c:pt idx="14201">
                        <c:v>10686.1484375</c:v>
                      </c:pt>
                      <c:pt idx="14202">
                        <c:v>10382.58203125</c:v>
                      </c:pt>
                      <c:pt idx="14203">
                        <c:v>12019.11328125</c:v>
                      </c:pt>
                      <c:pt idx="14204">
                        <c:v>13779.51953125</c:v>
                      </c:pt>
                      <c:pt idx="14205">
                        <c:v>10538.1171875</c:v>
                      </c:pt>
                      <c:pt idx="14206">
                        <c:v>10425.6953125</c:v>
                      </c:pt>
                      <c:pt idx="14207">
                        <c:v>11611.98046875</c:v>
                      </c:pt>
                      <c:pt idx="14208">
                        <c:v>11977.21875</c:v>
                      </c:pt>
                      <c:pt idx="14209">
                        <c:v>11410.234375</c:v>
                      </c:pt>
                      <c:pt idx="14210">
                        <c:v>11441.8203125</c:v>
                      </c:pt>
                      <c:pt idx="14211">
                        <c:v>11702.3984375</c:v>
                      </c:pt>
                      <c:pt idx="14212">
                        <c:v>9034.296875</c:v>
                      </c:pt>
                      <c:pt idx="14213">
                        <c:v>10874.171875</c:v>
                      </c:pt>
                      <c:pt idx="14214">
                        <c:v>10478.70703125</c:v>
                      </c:pt>
                      <c:pt idx="14215">
                        <c:v>9617.28125</c:v>
                      </c:pt>
                      <c:pt idx="14216">
                        <c:v>10493.79296875</c:v>
                      </c:pt>
                      <c:pt idx="14217">
                        <c:v>11428.734375</c:v>
                      </c:pt>
                      <c:pt idx="14218">
                        <c:v>10964.515625</c:v>
                      </c:pt>
                      <c:pt idx="14219">
                        <c:v>9354.05859375</c:v>
                      </c:pt>
                      <c:pt idx="14220">
                        <c:v>14534.53515625</c:v>
                      </c:pt>
                      <c:pt idx="14221">
                        <c:v>13492.65625</c:v>
                      </c:pt>
                      <c:pt idx="14222">
                        <c:v>13936.8125</c:v>
                      </c:pt>
                      <c:pt idx="14223">
                        <c:v>14421.8515625</c:v>
                      </c:pt>
                      <c:pt idx="14224">
                        <c:v>14013.87109375</c:v>
                      </c:pt>
                      <c:pt idx="14225">
                        <c:v>14855.0703125</c:v>
                      </c:pt>
                      <c:pt idx="14226">
                        <c:v>14324.234375</c:v>
                      </c:pt>
                      <c:pt idx="14227">
                        <c:v>14003.546875</c:v>
                      </c:pt>
                      <c:pt idx="14228">
                        <c:v>14722.7734375</c:v>
                      </c:pt>
                      <c:pt idx="14229">
                        <c:v>13549.93359375</c:v>
                      </c:pt>
                      <c:pt idx="14230">
                        <c:v>14312.203125</c:v>
                      </c:pt>
                      <c:pt idx="14231">
                        <c:v>14952.71875</c:v>
                      </c:pt>
                      <c:pt idx="14232">
                        <c:v>14303.7421875</c:v>
                      </c:pt>
                      <c:pt idx="14233">
                        <c:v>13081.84765625</c:v>
                      </c:pt>
                      <c:pt idx="14234">
                        <c:v>13926.0390625</c:v>
                      </c:pt>
                      <c:pt idx="14235">
                        <c:v>14527.9765625</c:v>
                      </c:pt>
                      <c:pt idx="14236">
                        <c:v>14215.6875</c:v>
                      </c:pt>
                      <c:pt idx="14237">
                        <c:v>14556.71875</c:v>
                      </c:pt>
                      <c:pt idx="14238">
                        <c:v>14441.1875</c:v>
                      </c:pt>
                      <c:pt idx="14239">
                        <c:v>13605.4609375</c:v>
                      </c:pt>
                      <c:pt idx="14240">
                        <c:v>14019.46875</c:v>
                      </c:pt>
                      <c:pt idx="14241">
                        <c:v>13056.7734375</c:v>
                      </c:pt>
                      <c:pt idx="14242">
                        <c:v>11963.44140625</c:v>
                      </c:pt>
                      <c:pt idx="14243">
                        <c:v>13567.859375</c:v>
                      </c:pt>
                      <c:pt idx="14244">
                        <c:v>11500.14453125</c:v>
                      </c:pt>
                      <c:pt idx="14245">
                        <c:v>10892.75</c:v>
                      </c:pt>
                      <c:pt idx="14246">
                        <c:v>11960.7421875</c:v>
                      </c:pt>
                      <c:pt idx="14247">
                        <c:v>13417.4609375</c:v>
                      </c:pt>
                      <c:pt idx="14248">
                        <c:v>12592.8671875</c:v>
                      </c:pt>
                      <c:pt idx="14249">
                        <c:v>14346.21875</c:v>
                      </c:pt>
                      <c:pt idx="14250">
                        <c:v>15618.61328125</c:v>
                      </c:pt>
                      <c:pt idx="14251">
                        <c:v>14490.3671875</c:v>
                      </c:pt>
                      <c:pt idx="14252">
                        <c:v>13207.6484375</c:v>
                      </c:pt>
                      <c:pt idx="14253">
                        <c:v>14753.2734375</c:v>
                      </c:pt>
                      <c:pt idx="14254">
                        <c:v>13704.44140625</c:v>
                      </c:pt>
                      <c:pt idx="14255">
                        <c:v>12172.21484375</c:v>
                      </c:pt>
                      <c:pt idx="14256">
                        <c:v>12110.7578125</c:v>
                      </c:pt>
                      <c:pt idx="14257">
                        <c:v>13129.5234375</c:v>
                      </c:pt>
                      <c:pt idx="14258">
                        <c:v>15799.71875</c:v>
                      </c:pt>
                      <c:pt idx="14259">
                        <c:v>14894.42578125</c:v>
                      </c:pt>
                      <c:pt idx="14260">
                        <c:v>10961.19921875</c:v>
                      </c:pt>
                      <c:pt idx="14261">
                        <c:v>13034.5078125</c:v>
                      </c:pt>
                      <c:pt idx="14262">
                        <c:v>15211.46484375</c:v>
                      </c:pt>
                      <c:pt idx="14263">
                        <c:v>14236.57421875</c:v>
                      </c:pt>
                      <c:pt idx="14264">
                        <c:v>14862.734375</c:v>
                      </c:pt>
                      <c:pt idx="14265">
                        <c:v>10315.171875</c:v>
                      </c:pt>
                      <c:pt idx="14266">
                        <c:v>10130.4609375</c:v>
                      </c:pt>
                      <c:pt idx="14267">
                        <c:v>10376.734375</c:v>
                      </c:pt>
                      <c:pt idx="14268">
                        <c:v>11198.20703125</c:v>
                      </c:pt>
                      <c:pt idx="14269">
                        <c:v>14490.640625</c:v>
                      </c:pt>
                      <c:pt idx="14270">
                        <c:v>14264.765625</c:v>
                      </c:pt>
                      <c:pt idx="14271">
                        <c:v>13418.88671875</c:v>
                      </c:pt>
                      <c:pt idx="14272">
                        <c:v>14836.8359375</c:v>
                      </c:pt>
                      <c:pt idx="14273">
                        <c:v>14044.76953125</c:v>
                      </c:pt>
                      <c:pt idx="14274">
                        <c:v>13582.79296875</c:v>
                      </c:pt>
                      <c:pt idx="14275">
                        <c:v>14182.98828125</c:v>
                      </c:pt>
                      <c:pt idx="14276">
                        <c:v>14472.47265625</c:v>
                      </c:pt>
                      <c:pt idx="14277">
                        <c:v>14418.9609375</c:v>
                      </c:pt>
                      <c:pt idx="14278">
                        <c:v>13408.65234375</c:v>
                      </c:pt>
                      <c:pt idx="14279">
                        <c:v>13707.3125</c:v>
                      </c:pt>
                      <c:pt idx="14280">
                        <c:v>11006.0234375</c:v>
                      </c:pt>
                      <c:pt idx="14281">
                        <c:v>11492.76171875</c:v>
                      </c:pt>
                      <c:pt idx="14282">
                        <c:v>9986.046875</c:v>
                      </c:pt>
                      <c:pt idx="14283">
                        <c:v>11405.86328125</c:v>
                      </c:pt>
                      <c:pt idx="14284">
                        <c:v>13026.60546875</c:v>
                      </c:pt>
                      <c:pt idx="14285">
                        <c:v>12674.26953125</c:v>
                      </c:pt>
                      <c:pt idx="14286">
                        <c:v>11743.859375</c:v>
                      </c:pt>
                      <c:pt idx="14287">
                        <c:v>11378.20703125</c:v>
                      </c:pt>
                      <c:pt idx="14288">
                        <c:v>12131.51953125</c:v>
                      </c:pt>
                      <c:pt idx="14289">
                        <c:v>12365.83203125</c:v>
                      </c:pt>
                      <c:pt idx="14290">
                        <c:v>12547.01171875</c:v>
                      </c:pt>
                      <c:pt idx="14291">
                        <c:v>12464.38671875</c:v>
                      </c:pt>
                      <c:pt idx="14292">
                        <c:v>11823.51171875</c:v>
                      </c:pt>
                      <c:pt idx="14293">
                        <c:v>12234.8203125</c:v>
                      </c:pt>
                      <c:pt idx="14294">
                        <c:v>12553.6875</c:v>
                      </c:pt>
                      <c:pt idx="14295">
                        <c:v>11127.19921875</c:v>
                      </c:pt>
                      <c:pt idx="14296">
                        <c:v>10493.18359375</c:v>
                      </c:pt>
                      <c:pt idx="14297">
                        <c:v>9306.42578125</c:v>
                      </c:pt>
                      <c:pt idx="14298">
                        <c:v>10147.58984375</c:v>
                      </c:pt>
                      <c:pt idx="14299">
                        <c:v>10545.234375</c:v>
                      </c:pt>
                      <c:pt idx="14300">
                        <c:v>9487.32421875</c:v>
                      </c:pt>
                      <c:pt idx="14301">
                        <c:v>10270.578125</c:v>
                      </c:pt>
                      <c:pt idx="14302">
                        <c:v>10830.91796875</c:v>
                      </c:pt>
                      <c:pt idx="14303">
                        <c:v>10785.15234375</c:v>
                      </c:pt>
                      <c:pt idx="14304">
                        <c:v>10767.671875</c:v>
                      </c:pt>
                      <c:pt idx="14305">
                        <c:v>9460.79296875</c:v>
                      </c:pt>
                      <c:pt idx="14306">
                        <c:v>10174.890625</c:v>
                      </c:pt>
                      <c:pt idx="14307">
                        <c:v>9858.31640625</c:v>
                      </c:pt>
                      <c:pt idx="14308">
                        <c:v>7025.10546875</c:v>
                      </c:pt>
                      <c:pt idx="14309">
                        <c:v>6744.45703125</c:v>
                      </c:pt>
                      <c:pt idx="14310">
                        <c:v>16879.375</c:v>
                      </c:pt>
                      <c:pt idx="14311">
                        <c:v>16430.453125</c:v>
                      </c:pt>
                      <c:pt idx="14312">
                        <c:v>14922.55859375</c:v>
                      </c:pt>
                      <c:pt idx="14313">
                        <c:v>13095.9453125</c:v>
                      </c:pt>
                      <c:pt idx="14314">
                        <c:v>11787.6484375</c:v>
                      </c:pt>
                      <c:pt idx="14315">
                        <c:v>11900.0703125</c:v>
                      </c:pt>
                      <c:pt idx="14316">
                        <c:v>13930.60546875</c:v>
                      </c:pt>
                      <c:pt idx="14317">
                        <c:v>12987.9375</c:v>
                      </c:pt>
                      <c:pt idx="14318">
                        <c:v>14527.4296875</c:v>
                      </c:pt>
                      <c:pt idx="14319">
                        <c:v>16159.0546875</c:v>
                      </c:pt>
                      <c:pt idx="14320">
                        <c:v>16785.05078125</c:v>
                      </c:pt>
                      <c:pt idx="14321">
                        <c:v>16764.6484375</c:v>
                      </c:pt>
                      <c:pt idx="14322">
                        <c:v>14241.640625</c:v>
                      </c:pt>
                      <c:pt idx="14323">
                        <c:v>16843.51953125</c:v>
                      </c:pt>
                      <c:pt idx="14324">
                        <c:v>16181.9453125</c:v>
                      </c:pt>
                      <c:pt idx="14325">
                        <c:v>14662.8984375</c:v>
                      </c:pt>
                      <c:pt idx="14326">
                        <c:v>14457.8046875</c:v>
                      </c:pt>
                      <c:pt idx="14327">
                        <c:v>14874.4453125</c:v>
                      </c:pt>
                      <c:pt idx="14328">
                        <c:v>15092.81640625</c:v>
                      </c:pt>
                      <c:pt idx="14329">
                        <c:v>17183.44921875</c:v>
                      </c:pt>
                      <c:pt idx="14330">
                        <c:v>16807.03125</c:v>
                      </c:pt>
                      <c:pt idx="14331">
                        <c:v>15310.58203125</c:v>
                      </c:pt>
                      <c:pt idx="14332">
                        <c:v>15081.28515625</c:v>
                      </c:pt>
                      <c:pt idx="14333">
                        <c:v>15549.828125</c:v>
                      </c:pt>
                      <c:pt idx="14334">
                        <c:v>16755.5</c:v>
                      </c:pt>
                      <c:pt idx="14335">
                        <c:v>15640.2734375</c:v>
                      </c:pt>
                      <c:pt idx="14336">
                        <c:v>14801.97265625</c:v>
                      </c:pt>
                      <c:pt idx="14337">
                        <c:v>15004.2578125</c:v>
                      </c:pt>
                      <c:pt idx="14338">
                        <c:v>14363.37109375</c:v>
                      </c:pt>
                      <c:pt idx="14339">
                        <c:v>13472.5234375</c:v>
                      </c:pt>
                      <c:pt idx="14340">
                        <c:v>10234.49609375</c:v>
                      </c:pt>
                      <c:pt idx="14341">
                        <c:v>10876.47265625</c:v>
                      </c:pt>
                      <c:pt idx="14342">
                        <c:v>10730.328125</c:v>
                      </c:pt>
                      <c:pt idx="14343">
                        <c:v>10626.69140625</c:v>
                      </c:pt>
                      <c:pt idx="14344">
                        <c:v>10546.44921875</c:v>
                      </c:pt>
                      <c:pt idx="14345">
                        <c:v>8625.50390625</c:v>
                      </c:pt>
                      <c:pt idx="14346">
                        <c:v>8326.6875</c:v>
                      </c:pt>
                      <c:pt idx="14347">
                        <c:v>9109.3046875</c:v>
                      </c:pt>
                      <c:pt idx="14348">
                        <c:v>10971.82421875</c:v>
                      </c:pt>
                      <c:pt idx="14349">
                        <c:v>9542.234375</c:v>
                      </c:pt>
                      <c:pt idx="14350">
                        <c:v>9520.51953125</c:v>
                      </c:pt>
                      <c:pt idx="14351">
                        <c:v>10926.484375</c:v>
                      </c:pt>
                      <c:pt idx="14352">
                        <c:v>11045.0390625</c:v>
                      </c:pt>
                      <c:pt idx="14353">
                        <c:v>10471.06640625</c:v>
                      </c:pt>
                      <c:pt idx="14354">
                        <c:v>10708.0859375</c:v>
                      </c:pt>
                      <c:pt idx="14355">
                        <c:v>11882.4921875</c:v>
                      </c:pt>
                      <c:pt idx="14356">
                        <c:v>12349.1015625</c:v>
                      </c:pt>
                      <c:pt idx="14357">
                        <c:v>11745.0546875</c:v>
                      </c:pt>
                      <c:pt idx="14358">
                        <c:v>13583.9453125</c:v>
                      </c:pt>
                      <c:pt idx="14359">
                        <c:v>13432.84375</c:v>
                      </c:pt>
                      <c:pt idx="14360">
                        <c:v>12953.06640625</c:v>
                      </c:pt>
                      <c:pt idx="14361">
                        <c:v>13538.78515625</c:v>
                      </c:pt>
                      <c:pt idx="14362">
                        <c:v>13765.203125</c:v>
                      </c:pt>
                      <c:pt idx="14363">
                        <c:v>13450.71875</c:v>
                      </c:pt>
                      <c:pt idx="14364">
                        <c:v>13217.2265625</c:v>
                      </c:pt>
                      <c:pt idx="14365">
                        <c:v>13061.52734375</c:v>
                      </c:pt>
                      <c:pt idx="14366">
                        <c:v>12503.29296875</c:v>
                      </c:pt>
                      <c:pt idx="14367">
                        <c:v>12247.5234375</c:v>
                      </c:pt>
                      <c:pt idx="14368">
                        <c:v>13322.74609375</c:v>
                      </c:pt>
                      <c:pt idx="14369">
                        <c:v>13786.80859375</c:v>
                      </c:pt>
                      <c:pt idx="14370">
                        <c:v>8140.3984375</c:v>
                      </c:pt>
                      <c:pt idx="14371">
                        <c:v>9430.22265625</c:v>
                      </c:pt>
                      <c:pt idx="14372">
                        <c:v>8502.9609375</c:v>
                      </c:pt>
                      <c:pt idx="14373">
                        <c:v>7457.1015625</c:v>
                      </c:pt>
                      <c:pt idx="14374">
                        <c:v>8523.0625</c:v>
                      </c:pt>
                      <c:pt idx="14375">
                        <c:v>7622.5859375</c:v>
                      </c:pt>
                      <c:pt idx="14376">
                        <c:v>7161.98828125</c:v>
                      </c:pt>
                      <c:pt idx="14377">
                        <c:v>8348.63671875</c:v>
                      </c:pt>
                      <c:pt idx="14378">
                        <c:v>9149.35546875</c:v>
                      </c:pt>
                      <c:pt idx="14379">
                        <c:v>8015.48046875</c:v>
                      </c:pt>
                      <c:pt idx="14380">
                        <c:v>7511.0390625</c:v>
                      </c:pt>
                      <c:pt idx="14381">
                        <c:v>7225.3671875</c:v>
                      </c:pt>
                      <c:pt idx="14382">
                        <c:v>7901.33203125</c:v>
                      </c:pt>
                      <c:pt idx="14383">
                        <c:v>9090.7421875</c:v>
                      </c:pt>
                      <c:pt idx="14384">
                        <c:v>8721.4453125</c:v>
                      </c:pt>
                      <c:pt idx="14385">
                        <c:v>13959.6796875</c:v>
                      </c:pt>
                      <c:pt idx="14386">
                        <c:v>12706.46875</c:v>
                      </c:pt>
                      <c:pt idx="14387">
                        <c:v>13022.21875</c:v>
                      </c:pt>
                      <c:pt idx="14388">
                        <c:v>13859.1015625</c:v>
                      </c:pt>
                      <c:pt idx="14389">
                        <c:v>13720.375</c:v>
                      </c:pt>
                      <c:pt idx="14390">
                        <c:v>13449.625</c:v>
                      </c:pt>
                      <c:pt idx="14391">
                        <c:v>11351.84765625</c:v>
                      </c:pt>
                      <c:pt idx="14392">
                        <c:v>9725.08984375</c:v>
                      </c:pt>
                      <c:pt idx="14393">
                        <c:v>9218.5</c:v>
                      </c:pt>
                      <c:pt idx="14394">
                        <c:v>8875.6875</c:v>
                      </c:pt>
                      <c:pt idx="14395">
                        <c:v>10529</c:v>
                      </c:pt>
                      <c:pt idx="14396">
                        <c:v>12813.828125</c:v>
                      </c:pt>
                      <c:pt idx="14397">
                        <c:v>13347.40625</c:v>
                      </c:pt>
                      <c:pt idx="14398">
                        <c:v>13634.6796875</c:v>
                      </c:pt>
                      <c:pt idx="14399">
                        <c:v>13600.2421875</c:v>
                      </c:pt>
                      <c:pt idx="14400">
                        <c:v>18051.140625</c:v>
                      </c:pt>
                      <c:pt idx="14401">
                        <c:v>18203.9140625</c:v>
                      </c:pt>
                      <c:pt idx="14402">
                        <c:v>17572.87890625</c:v>
                      </c:pt>
                      <c:pt idx="14403">
                        <c:v>18314.44921875</c:v>
                      </c:pt>
                      <c:pt idx="14404">
                        <c:v>17567.0234375</c:v>
                      </c:pt>
                      <c:pt idx="14405">
                        <c:v>16071.765625</c:v>
                      </c:pt>
                      <c:pt idx="14406">
                        <c:v>15173.12890625</c:v>
                      </c:pt>
                      <c:pt idx="14407">
                        <c:v>16707.13671875</c:v>
                      </c:pt>
                      <c:pt idx="14408">
                        <c:v>14752.25390625</c:v>
                      </c:pt>
                      <c:pt idx="14409">
                        <c:v>13482.69140625</c:v>
                      </c:pt>
                      <c:pt idx="14410">
                        <c:v>18016.75</c:v>
                      </c:pt>
                      <c:pt idx="14411">
                        <c:v>17332.30078125</c:v>
                      </c:pt>
                      <c:pt idx="14412">
                        <c:v>17488.74609375</c:v>
                      </c:pt>
                      <c:pt idx="14413">
                        <c:v>18101.67578125</c:v>
                      </c:pt>
                      <c:pt idx="14414">
                        <c:v>17776.796875</c:v>
                      </c:pt>
                      <c:pt idx="14415">
                        <c:v>12273.72265625</c:v>
                      </c:pt>
                      <c:pt idx="14416">
                        <c:v>10829.2578125</c:v>
                      </c:pt>
                      <c:pt idx="14417">
                        <c:v>11247.6484375</c:v>
                      </c:pt>
                      <c:pt idx="14418">
                        <c:v>11067.90625</c:v>
                      </c:pt>
                      <c:pt idx="14419">
                        <c:v>9367.296875</c:v>
                      </c:pt>
                      <c:pt idx="14420">
                        <c:v>7522.49609375</c:v>
                      </c:pt>
                      <c:pt idx="14421">
                        <c:v>7338.25390625</c:v>
                      </c:pt>
                      <c:pt idx="14422">
                        <c:v>9046.61328125</c:v>
                      </c:pt>
                      <c:pt idx="14423">
                        <c:v>12377.765625</c:v>
                      </c:pt>
                      <c:pt idx="14424">
                        <c:v>12535.10546875</c:v>
                      </c:pt>
                      <c:pt idx="14425">
                        <c:v>12878.86328125</c:v>
                      </c:pt>
                      <c:pt idx="14426">
                        <c:v>10822.58203125</c:v>
                      </c:pt>
                      <c:pt idx="14427">
                        <c:v>7750.19140625</c:v>
                      </c:pt>
                      <c:pt idx="14428">
                        <c:v>12675.95703125</c:v>
                      </c:pt>
                      <c:pt idx="14429">
                        <c:v>12892.21875</c:v>
                      </c:pt>
                      <c:pt idx="14430">
                        <c:v>12814.41015625</c:v>
                      </c:pt>
                      <c:pt idx="14431">
                        <c:v>13500.91015625</c:v>
                      </c:pt>
                      <c:pt idx="14432">
                        <c:v>13474.44921875</c:v>
                      </c:pt>
                      <c:pt idx="14433">
                        <c:v>12717.23828125</c:v>
                      </c:pt>
                      <c:pt idx="14434">
                        <c:v>13976.59375</c:v>
                      </c:pt>
                      <c:pt idx="14435">
                        <c:v>13739.8671875</c:v>
                      </c:pt>
                      <c:pt idx="14436">
                        <c:v>13698.7578125</c:v>
                      </c:pt>
                      <c:pt idx="14437">
                        <c:v>14143.796875</c:v>
                      </c:pt>
                      <c:pt idx="14438">
                        <c:v>12753.42578125</c:v>
                      </c:pt>
                      <c:pt idx="14439">
                        <c:v>12718.9453125</c:v>
                      </c:pt>
                      <c:pt idx="14440">
                        <c:v>12441.2109375</c:v>
                      </c:pt>
                      <c:pt idx="14441">
                        <c:v>11952.82421875</c:v>
                      </c:pt>
                      <c:pt idx="14442">
                        <c:v>11781.32421875</c:v>
                      </c:pt>
                      <c:pt idx="14443">
                        <c:v>13674.8671875</c:v>
                      </c:pt>
                      <c:pt idx="14444">
                        <c:v>14135.8359375</c:v>
                      </c:pt>
                      <c:pt idx="14445">
                        <c:v>17615.0625</c:v>
                      </c:pt>
                      <c:pt idx="14446">
                        <c:v>17242.984375</c:v>
                      </c:pt>
                      <c:pt idx="14447">
                        <c:v>15485.84375</c:v>
                      </c:pt>
                      <c:pt idx="14448">
                        <c:v>15182.609375</c:v>
                      </c:pt>
                      <c:pt idx="14449">
                        <c:v>16940.296875</c:v>
                      </c:pt>
                      <c:pt idx="14450">
                        <c:v>16694.578125</c:v>
                      </c:pt>
                      <c:pt idx="14451">
                        <c:v>14849.4140625</c:v>
                      </c:pt>
                      <c:pt idx="14452">
                        <c:v>13600.59375</c:v>
                      </c:pt>
                      <c:pt idx="14453">
                        <c:v>13564.23828125</c:v>
                      </c:pt>
                      <c:pt idx="14454">
                        <c:v>15339.3125</c:v>
                      </c:pt>
                      <c:pt idx="14455">
                        <c:v>17387.078125</c:v>
                      </c:pt>
                      <c:pt idx="14456">
                        <c:v>16981.359375</c:v>
                      </c:pt>
                      <c:pt idx="14457">
                        <c:v>14684.7421875</c:v>
                      </c:pt>
                      <c:pt idx="14458">
                        <c:v>14511.8828125</c:v>
                      </c:pt>
                      <c:pt idx="14459">
                        <c:v>16865.6328125</c:v>
                      </c:pt>
                      <c:pt idx="14460">
                        <c:v>12644.76953125</c:v>
                      </c:pt>
                      <c:pt idx="14461">
                        <c:v>11586.72265625</c:v>
                      </c:pt>
                      <c:pt idx="14462">
                        <c:v>11688.390625</c:v>
                      </c:pt>
                      <c:pt idx="14463">
                        <c:v>12467.20703125</c:v>
                      </c:pt>
                      <c:pt idx="14464">
                        <c:v>10479.671875</c:v>
                      </c:pt>
                      <c:pt idx="14465">
                        <c:v>10079.09765625</c:v>
                      </c:pt>
                      <c:pt idx="14466">
                        <c:v>11178.32421875</c:v>
                      </c:pt>
                      <c:pt idx="14467">
                        <c:v>12563.34765625</c:v>
                      </c:pt>
                      <c:pt idx="14468">
                        <c:v>12341.265625</c:v>
                      </c:pt>
                      <c:pt idx="14469">
                        <c:v>11830.40625</c:v>
                      </c:pt>
                      <c:pt idx="14470">
                        <c:v>12183.48046875</c:v>
                      </c:pt>
                      <c:pt idx="14471">
                        <c:v>13036.53125</c:v>
                      </c:pt>
                      <c:pt idx="14472">
                        <c:v>12209.62109375</c:v>
                      </c:pt>
                      <c:pt idx="14473">
                        <c:v>12544.82421875</c:v>
                      </c:pt>
                      <c:pt idx="14474">
                        <c:v>13065.66796875</c:v>
                      </c:pt>
                      <c:pt idx="14475">
                        <c:v>13269.51171875</c:v>
                      </c:pt>
                      <c:pt idx="14476">
                        <c:v>11189.671875</c:v>
                      </c:pt>
                      <c:pt idx="14477">
                        <c:v>10150.14453125</c:v>
                      </c:pt>
                      <c:pt idx="14478">
                        <c:v>7780.9921875</c:v>
                      </c:pt>
                      <c:pt idx="14479">
                        <c:v>8477.01171875</c:v>
                      </c:pt>
                      <c:pt idx="14480">
                        <c:v>10396.0390625</c:v>
                      </c:pt>
                      <c:pt idx="14481">
                        <c:v>12092.01953125</c:v>
                      </c:pt>
                      <c:pt idx="14482">
                        <c:v>13923.27734375</c:v>
                      </c:pt>
                      <c:pt idx="14483">
                        <c:v>13932.3203125</c:v>
                      </c:pt>
                      <c:pt idx="14484">
                        <c:v>13948.46875</c:v>
                      </c:pt>
                      <c:pt idx="14485">
                        <c:v>11970.21875</c:v>
                      </c:pt>
                      <c:pt idx="14486">
                        <c:v>14150.65625</c:v>
                      </c:pt>
                      <c:pt idx="14487">
                        <c:v>12811.171875</c:v>
                      </c:pt>
                      <c:pt idx="14488">
                        <c:v>13503.6015625</c:v>
                      </c:pt>
                      <c:pt idx="14489">
                        <c:v>13793.90625</c:v>
                      </c:pt>
                      <c:pt idx="14490">
                        <c:v>16133.59375</c:v>
                      </c:pt>
                      <c:pt idx="14491">
                        <c:v>15194.84765625</c:v>
                      </c:pt>
                      <c:pt idx="14492">
                        <c:v>14956.73046875</c:v>
                      </c:pt>
                      <c:pt idx="14493">
                        <c:v>15837.63671875</c:v>
                      </c:pt>
                      <c:pt idx="14494">
                        <c:v>14976.34375</c:v>
                      </c:pt>
                      <c:pt idx="14495">
                        <c:v>15517.05859375</c:v>
                      </c:pt>
                      <c:pt idx="14496">
                        <c:v>15826.12890625</c:v>
                      </c:pt>
                      <c:pt idx="14497">
                        <c:v>15730.0078125</c:v>
                      </c:pt>
                      <c:pt idx="14498">
                        <c:v>15051.125</c:v>
                      </c:pt>
                      <c:pt idx="14499">
                        <c:v>14600.8515625</c:v>
                      </c:pt>
                      <c:pt idx="14500">
                        <c:v>16015.12890625</c:v>
                      </c:pt>
                      <c:pt idx="14501">
                        <c:v>16290.53515625</c:v>
                      </c:pt>
                      <c:pt idx="14502">
                        <c:v>15006.75</c:v>
                      </c:pt>
                      <c:pt idx="14503">
                        <c:v>14700.6171875</c:v>
                      </c:pt>
                      <c:pt idx="14504">
                        <c:v>15596.5</c:v>
                      </c:pt>
                      <c:pt idx="14505">
                        <c:v>14891.54296875</c:v>
                      </c:pt>
                      <c:pt idx="14506">
                        <c:v>13776.96484375</c:v>
                      </c:pt>
                      <c:pt idx="14507">
                        <c:v>14460.22265625</c:v>
                      </c:pt>
                      <c:pt idx="14508">
                        <c:v>15172.765625</c:v>
                      </c:pt>
                      <c:pt idx="14509">
                        <c:v>13984.87890625</c:v>
                      </c:pt>
                      <c:pt idx="14510">
                        <c:v>12647.87109375</c:v>
                      </c:pt>
                      <c:pt idx="14511">
                        <c:v>13226.43359375</c:v>
                      </c:pt>
                      <c:pt idx="14512">
                        <c:v>15041.71484375</c:v>
                      </c:pt>
                      <c:pt idx="14513">
                        <c:v>15312.7578125</c:v>
                      </c:pt>
                      <c:pt idx="14514">
                        <c:v>12556.60546875</c:v>
                      </c:pt>
                      <c:pt idx="14515">
                        <c:v>12045.0859375</c:v>
                      </c:pt>
                      <c:pt idx="14516">
                        <c:v>15157.703125</c:v>
                      </c:pt>
                      <c:pt idx="14517">
                        <c:v>12590.86328125</c:v>
                      </c:pt>
                      <c:pt idx="14518">
                        <c:v>11458.31640625</c:v>
                      </c:pt>
                      <c:pt idx="14519">
                        <c:v>13497.90625</c:v>
                      </c:pt>
                      <c:pt idx="14520">
                        <c:v>15871.609375</c:v>
                      </c:pt>
                      <c:pt idx="14521">
                        <c:v>14798.1875</c:v>
                      </c:pt>
                      <c:pt idx="14522">
                        <c:v>14678.71875</c:v>
                      </c:pt>
                      <c:pt idx="14523">
                        <c:v>14769.6328125</c:v>
                      </c:pt>
                      <c:pt idx="14524">
                        <c:v>15929.73046875</c:v>
                      </c:pt>
                      <c:pt idx="14525">
                        <c:v>15645.40625</c:v>
                      </c:pt>
                      <c:pt idx="14526">
                        <c:v>15817.6484375</c:v>
                      </c:pt>
                      <c:pt idx="14527">
                        <c:v>15243.62109375</c:v>
                      </c:pt>
                      <c:pt idx="14528">
                        <c:v>13966.64453125</c:v>
                      </c:pt>
                      <c:pt idx="14529">
                        <c:v>15095.65234375</c:v>
                      </c:pt>
                      <c:pt idx="14530">
                        <c:v>13239.296875</c:v>
                      </c:pt>
                      <c:pt idx="14531">
                        <c:v>12665.359375</c:v>
                      </c:pt>
                      <c:pt idx="14532">
                        <c:v>13391.29296875</c:v>
                      </c:pt>
                      <c:pt idx="14533">
                        <c:v>14883.12890625</c:v>
                      </c:pt>
                      <c:pt idx="14534">
                        <c:v>15079.19921875</c:v>
                      </c:pt>
                      <c:pt idx="14535">
                        <c:v>12498.71875</c:v>
                      </c:pt>
                      <c:pt idx="14536">
                        <c:v>13064.890625</c:v>
                      </c:pt>
                      <c:pt idx="14537">
                        <c:v>12117.05859375</c:v>
                      </c:pt>
                      <c:pt idx="14538">
                        <c:v>12472.48828125</c:v>
                      </c:pt>
                      <c:pt idx="14539">
                        <c:v>12384.4765625</c:v>
                      </c:pt>
                      <c:pt idx="14540">
                        <c:v>11807.8671875</c:v>
                      </c:pt>
                      <c:pt idx="14541">
                        <c:v>12156.35546875</c:v>
                      </c:pt>
                      <c:pt idx="14542">
                        <c:v>12694.40234375</c:v>
                      </c:pt>
                      <c:pt idx="14543">
                        <c:v>11348.3984375</c:v>
                      </c:pt>
                      <c:pt idx="14544">
                        <c:v>9837.09375</c:v>
                      </c:pt>
                      <c:pt idx="14545">
                        <c:v>10253.7578125</c:v>
                      </c:pt>
                      <c:pt idx="14546">
                        <c:v>12166.96484375</c:v>
                      </c:pt>
                      <c:pt idx="14547">
                        <c:v>11744.55859375</c:v>
                      </c:pt>
                      <c:pt idx="14548">
                        <c:v>13137.0546875</c:v>
                      </c:pt>
                      <c:pt idx="14549">
                        <c:v>12665.48046875</c:v>
                      </c:pt>
                      <c:pt idx="14550">
                        <c:v>10089.3515625</c:v>
                      </c:pt>
                      <c:pt idx="14551">
                        <c:v>12507.3828125</c:v>
                      </c:pt>
                      <c:pt idx="14552">
                        <c:v>11948.18359375</c:v>
                      </c:pt>
                      <c:pt idx="14553">
                        <c:v>12061.22265625</c:v>
                      </c:pt>
                      <c:pt idx="14554">
                        <c:v>11237.6875</c:v>
                      </c:pt>
                      <c:pt idx="14555">
                        <c:v>8014.2578125</c:v>
                      </c:pt>
                      <c:pt idx="14556">
                        <c:v>6387.265625</c:v>
                      </c:pt>
                      <c:pt idx="14557">
                        <c:v>8347.0390625</c:v>
                      </c:pt>
                      <c:pt idx="14558">
                        <c:v>11389.765625</c:v>
                      </c:pt>
                      <c:pt idx="14559">
                        <c:v>11631.78125</c:v>
                      </c:pt>
                      <c:pt idx="14560">
                        <c:v>11738.1484375</c:v>
                      </c:pt>
                      <c:pt idx="14561">
                        <c:v>11465.3671875</c:v>
                      </c:pt>
                      <c:pt idx="14562">
                        <c:v>11594.01953125</c:v>
                      </c:pt>
                      <c:pt idx="14563">
                        <c:v>11233.3359375</c:v>
                      </c:pt>
                      <c:pt idx="14564">
                        <c:v>11151.6796875</c:v>
                      </c:pt>
                      <c:pt idx="14565">
                        <c:v>11450.0859375</c:v>
                      </c:pt>
                      <c:pt idx="14566">
                        <c:v>11778.390625</c:v>
                      </c:pt>
                      <c:pt idx="14567">
                        <c:v>12073.4765625</c:v>
                      </c:pt>
                      <c:pt idx="14568">
                        <c:v>9926.328125</c:v>
                      </c:pt>
                      <c:pt idx="14569">
                        <c:v>9137.83984375</c:v>
                      </c:pt>
                      <c:pt idx="14570">
                        <c:v>9032.7890625</c:v>
                      </c:pt>
                      <c:pt idx="14571">
                        <c:v>11293.08984375</c:v>
                      </c:pt>
                      <c:pt idx="14572">
                        <c:v>11322.8828125</c:v>
                      </c:pt>
                      <c:pt idx="14573">
                        <c:v>11521.4375</c:v>
                      </c:pt>
                      <c:pt idx="14574">
                        <c:v>11052.13671875</c:v>
                      </c:pt>
                      <c:pt idx="14575">
                        <c:v>11199.07421875</c:v>
                      </c:pt>
                      <c:pt idx="14576">
                        <c:v>12128.4140625</c:v>
                      </c:pt>
                      <c:pt idx="14577">
                        <c:v>10988.37109375</c:v>
                      </c:pt>
                      <c:pt idx="14578">
                        <c:v>11331.0703125</c:v>
                      </c:pt>
                      <c:pt idx="14579">
                        <c:v>10174.39453125</c:v>
                      </c:pt>
                      <c:pt idx="14580">
                        <c:v>12752.70703125</c:v>
                      </c:pt>
                      <c:pt idx="14581">
                        <c:v>11545.71484375</c:v>
                      </c:pt>
                      <c:pt idx="14582">
                        <c:v>11653.1875</c:v>
                      </c:pt>
                      <c:pt idx="14583">
                        <c:v>12600.8203125</c:v>
                      </c:pt>
                      <c:pt idx="14584">
                        <c:v>13485.4375</c:v>
                      </c:pt>
                      <c:pt idx="14585">
                        <c:v>12281.90234375</c:v>
                      </c:pt>
                      <c:pt idx="14586">
                        <c:v>11717.69921875</c:v>
                      </c:pt>
                      <c:pt idx="14587">
                        <c:v>10388.875</c:v>
                      </c:pt>
                      <c:pt idx="14588">
                        <c:v>9733.265625</c:v>
                      </c:pt>
                      <c:pt idx="14589">
                        <c:v>11163.0625</c:v>
                      </c:pt>
                      <c:pt idx="14590">
                        <c:v>12534.81640625</c:v>
                      </c:pt>
                      <c:pt idx="14591">
                        <c:v>12973.515625</c:v>
                      </c:pt>
                      <c:pt idx="14592">
                        <c:v>12771.65625</c:v>
                      </c:pt>
                      <c:pt idx="14593">
                        <c:v>11822.70703125</c:v>
                      </c:pt>
                      <c:pt idx="14594">
                        <c:v>12872.00390625</c:v>
                      </c:pt>
                      <c:pt idx="14595">
                        <c:v>17557.38671875</c:v>
                      </c:pt>
                      <c:pt idx="14596">
                        <c:v>16625.63671875</c:v>
                      </c:pt>
                      <c:pt idx="14597">
                        <c:v>16784.5078125</c:v>
                      </c:pt>
                      <c:pt idx="14598">
                        <c:v>17401.55859375</c:v>
                      </c:pt>
                      <c:pt idx="14599">
                        <c:v>16722.1171875</c:v>
                      </c:pt>
                      <c:pt idx="14600">
                        <c:v>17312.875</c:v>
                      </c:pt>
                      <c:pt idx="14601">
                        <c:v>17284.01171875</c:v>
                      </c:pt>
                      <c:pt idx="14602">
                        <c:v>16424.52734375</c:v>
                      </c:pt>
                      <c:pt idx="14603">
                        <c:v>14749.95703125</c:v>
                      </c:pt>
                      <c:pt idx="14604">
                        <c:v>14594.09375</c:v>
                      </c:pt>
                      <c:pt idx="14605">
                        <c:v>16295.7109375</c:v>
                      </c:pt>
                      <c:pt idx="14606">
                        <c:v>16292.19921875</c:v>
                      </c:pt>
                      <c:pt idx="14607">
                        <c:v>17260.7734375</c:v>
                      </c:pt>
                      <c:pt idx="14608">
                        <c:v>17195.9140625</c:v>
                      </c:pt>
                      <c:pt idx="14609">
                        <c:v>17296.37890625</c:v>
                      </c:pt>
                      <c:pt idx="14610">
                        <c:v>18438.01953125</c:v>
                      </c:pt>
                      <c:pt idx="14611">
                        <c:v>18027.859375</c:v>
                      </c:pt>
                      <c:pt idx="14612">
                        <c:v>17034.05078125</c:v>
                      </c:pt>
                      <c:pt idx="14613">
                        <c:v>15435.85546875</c:v>
                      </c:pt>
                      <c:pt idx="14614">
                        <c:v>15398.3359375</c:v>
                      </c:pt>
                      <c:pt idx="14615">
                        <c:v>17711.76953125</c:v>
                      </c:pt>
                      <c:pt idx="14616">
                        <c:v>16209.40234375</c:v>
                      </c:pt>
                      <c:pt idx="14617">
                        <c:v>17548.50390625</c:v>
                      </c:pt>
                      <c:pt idx="14618">
                        <c:v>17892.39453125</c:v>
                      </c:pt>
                      <c:pt idx="14619">
                        <c:v>17066.6484375</c:v>
                      </c:pt>
                      <c:pt idx="14620">
                        <c:v>15942.484375</c:v>
                      </c:pt>
                      <c:pt idx="14621">
                        <c:v>16313.828125</c:v>
                      </c:pt>
                      <c:pt idx="14622">
                        <c:v>18629.16796875</c:v>
                      </c:pt>
                      <c:pt idx="14623">
                        <c:v>18177.00390625</c:v>
                      </c:pt>
                      <c:pt idx="14624">
                        <c:v>16351.5703125</c:v>
                      </c:pt>
                      <c:pt idx="14625">
                        <c:v>15887.1875</c:v>
                      </c:pt>
                      <c:pt idx="14626">
                        <c:v>15865.35546875</c:v>
                      </c:pt>
                      <c:pt idx="14627">
                        <c:v>15587.7890625</c:v>
                      </c:pt>
                      <c:pt idx="14628">
                        <c:v>16100.4140625</c:v>
                      </c:pt>
                      <c:pt idx="14629">
                        <c:v>15491.078125</c:v>
                      </c:pt>
                      <c:pt idx="14630">
                        <c:v>15185.4296875</c:v>
                      </c:pt>
                      <c:pt idx="14631">
                        <c:v>15390.58984375</c:v>
                      </c:pt>
                      <c:pt idx="14632">
                        <c:v>14415.58984375</c:v>
                      </c:pt>
                      <c:pt idx="14633">
                        <c:v>15795.96875</c:v>
                      </c:pt>
                      <c:pt idx="14634">
                        <c:v>15608.52734375</c:v>
                      </c:pt>
                      <c:pt idx="14635">
                        <c:v>14160.97265625</c:v>
                      </c:pt>
                      <c:pt idx="14636">
                        <c:v>14377.3828125</c:v>
                      </c:pt>
                      <c:pt idx="14637">
                        <c:v>16151.29296875</c:v>
                      </c:pt>
                      <c:pt idx="14638">
                        <c:v>14043.8125</c:v>
                      </c:pt>
                      <c:pt idx="14639">
                        <c:v>13809.03125</c:v>
                      </c:pt>
                      <c:pt idx="14640">
                        <c:v>14679.9375</c:v>
                      </c:pt>
                      <c:pt idx="14641">
                        <c:v>14426.0703125</c:v>
                      </c:pt>
                      <c:pt idx="14642">
                        <c:v>11980.2734375</c:v>
                      </c:pt>
                      <c:pt idx="14643">
                        <c:v>10240.1484375</c:v>
                      </c:pt>
                      <c:pt idx="14644">
                        <c:v>10115.0390625</c:v>
                      </c:pt>
                      <c:pt idx="14645">
                        <c:v>12293.3828125</c:v>
                      </c:pt>
                      <c:pt idx="14646">
                        <c:v>15094.9453125</c:v>
                      </c:pt>
                      <c:pt idx="14647">
                        <c:v>15105.7265625</c:v>
                      </c:pt>
                      <c:pt idx="14648">
                        <c:v>15028.28125</c:v>
                      </c:pt>
                      <c:pt idx="14649">
                        <c:v>12091.328125</c:v>
                      </c:pt>
                      <c:pt idx="14650">
                        <c:v>10244.0546875</c:v>
                      </c:pt>
                      <c:pt idx="14651">
                        <c:v>14075.74609375</c:v>
                      </c:pt>
                      <c:pt idx="14652">
                        <c:v>14307.1328125</c:v>
                      </c:pt>
                      <c:pt idx="14653">
                        <c:v>12977.375</c:v>
                      </c:pt>
                      <c:pt idx="14654">
                        <c:v>11776.8671875</c:v>
                      </c:pt>
                      <c:pt idx="14655">
                        <c:v>9564.5546875</c:v>
                      </c:pt>
                      <c:pt idx="14656">
                        <c:v>8989.5546875</c:v>
                      </c:pt>
                      <c:pt idx="14657">
                        <c:v>9469.375</c:v>
                      </c:pt>
                      <c:pt idx="14658">
                        <c:v>8599.375</c:v>
                      </c:pt>
                      <c:pt idx="14659">
                        <c:v>9467.609375</c:v>
                      </c:pt>
                      <c:pt idx="14660">
                        <c:v>7334.65625</c:v>
                      </c:pt>
                      <c:pt idx="14661">
                        <c:v>6776.234375</c:v>
                      </c:pt>
                      <c:pt idx="14662">
                        <c:v>10264.25</c:v>
                      </c:pt>
                      <c:pt idx="14663">
                        <c:v>7511.5390625</c:v>
                      </c:pt>
                      <c:pt idx="14664">
                        <c:v>5876.5703125</c:v>
                      </c:pt>
                      <c:pt idx="14665">
                        <c:v>6212.1796875</c:v>
                      </c:pt>
                      <c:pt idx="14666">
                        <c:v>8991.36328125</c:v>
                      </c:pt>
                      <c:pt idx="14667">
                        <c:v>10166.58984375</c:v>
                      </c:pt>
                      <c:pt idx="14668">
                        <c:v>9208.5546875</c:v>
                      </c:pt>
                      <c:pt idx="14669">
                        <c:v>10107.1640625</c:v>
                      </c:pt>
                      <c:pt idx="14670">
                        <c:v>16329.33203125</c:v>
                      </c:pt>
                      <c:pt idx="14671">
                        <c:v>16322.1171875</c:v>
                      </c:pt>
                      <c:pt idx="14672">
                        <c:v>14307.83984375</c:v>
                      </c:pt>
                      <c:pt idx="14673">
                        <c:v>12743.66796875</c:v>
                      </c:pt>
                      <c:pt idx="14674">
                        <c:v>11913.26171875</c:v>
                      </c:pt>
                      <c:pt idx="14675">
                        <c:v>12000.80078125</c:v>
                      </c:pt>
                      <c:pt idx="14676">
                        <c:v>14209.92578125</c:v>
                      </c:pt>
                      <c:pt idx="14677">
                        <c:v>15654.953125</c:v>
                      </c:pt>
                      <c:pt idx="14678">
                        <c:v>15194.62109375</c:v>
                      </c:pt>
                      <c:pt idx="14679">
                        <c:v>13790.33203125</c:v>
                      </c:pt>
                      <c:pt idx="14680">
                        <c:v>15893.76171875</c:v>
                      </c:pt>
                      <c:pt idx="14681">
                        <c:v>15175.61328125</c:v>
                      </c:pt>
                      <c:pt idx="14682">
                        <c:v>14988.671875</c:v>
                      </c:pt>
                      <c:pt idx="14683">
                        <c:v>13588.28515625</c:v>
                      </c:pt>
                      <c:pt idx="14684">
                        <c:v>14346.2265625</c:v>
                      </c:pt>
                      <c:pt idx="14685">
                        <c:v>13153.2109375</c:v>
                      </c:pt>
                      <c:pt idx="14686">
                        <c:v>8934.98828125</c:v>
                      </c:pt>
                      <c:pt idx="14687">
                        <c:v>14425.70703125</c:v>
                      </c:pt>
                      <c:pt idx="14688">
                        <c:v>13726.59375</c:v>
                      </c:pt>
                      <c:pt idx="14689">
                        <c:v>14400.98828125</c:v>
                      </c:pt>
                      <c:pt idx="14690">
                        <c:v>13960.84375</c:v>
                      </c:pt>
                      <c:pt idx="14691">
                        <c:v>12892.171875</c:v>
                      </c:pt>
                      <c:pt idx="14692">
                        <c:v>11943.12109375</c:v>
                      </c:pt>
                      <c:pt idx="14693">
                        <c:v>13482.66015625</c:v>
                      </c:pt>
                      <c:pt idx="14694">
                        <c:v>13164.72265625</c:v>
                      </c:pt>
                      <c:pt idx="14695">
                        <c:v>10411.3046875</c:v>
                      </c:pt>
                      <c:pt idx="14696">
                        <c:v>13058.5546875</c:v>
                      </c:pt>
                      <c:pt idx="14697">
                        <c:v>11006.765625</c:v>
                      </c:pt>
                      <c:pt idx="14698">
                        <c:v>10132.18359375</c:v>
                      </c:pt>
                      <c:pt idx="14699">
                        <c:v>11159.69921875</c:v>
                      </c:pt>
                      <c:pt idx="14700">
                        <c:v>17623.3359375</c:v>
                      </c:pt>
                      <c:pt idx="14701">
                        <c:v>17278.5859375</c:v>
                      </c:pt>
                      <c:pt idx="14702">
                        <c:v>17483.53125</c:v>
                      </c:pt>
                      <c:pt idx="14703">
                        <c:v>15213.421875</c:v>
                      </c:pt>
                      <c:pt idx="14704">
                        <c:v>16895.9609375</c:v>
                      </c:pt>
                      <c:pt idx="14705">
                        <c:v>16916.6796875</c:v>
                      </c:pt>
                      <c:pt idx="14706">
                        <c:v>17527.25</c:v>
                      </c:pt>
                      <c:pt idx="14707">
                        <c:v>17068.484375</c:v>
                      </c:pt>
                      <c:pt idx="14708">
                        <c:v>17636.7890625</c:v>
                      </c:pt>
                      <c:pt idx="14709">
                        <c:v>16843.0703125</c:v>
                      </c:pt>
                      <c:pt idx="14710">
                        <c:v>16010.5546875</c:v>
                      </c:pt>
                      <c:pt idx="14711">
                        <c:v>16817.90625</c:v>
                      </c:pt>
                      <c:pt idx="14712">
                        <c:v>15462.34375</c:v>
                      </c:pt>
                      <c:pt idx="14713">
                        <c:v>12384.828125</c:v>
                      </c:pt>
                      <c:pt idx="14714">
                        <c:v>12054.9296875</c:v>
                      </c:pt>
                      <c:pt idx="14715">
                        <c:v>11937.25390625</c:v>
                      </c:pt>
                      <c:pt idx="14716">
                        <c:v>9672.87890625</c:v>
                      </c:pt>
                      <c:pt idx="14717">
                        <c:v>9274.98046875</c:v>
                      </c:pt>
                      <c:pt idx="14718">
                        <c:v>12683.484375</c:v>
                      </c:pt>
                      <c:pt idx="14719">
                        <c:v>13719.46875</c:v>
                      </c:pt>
                      <c:pt idx="14720">
                        <c:v>11394.5546875</c:v>
                      </c:pt>
                      <c:pt idx="14721">
                        <c:v>10249.3515625</c:v>
                      </c:pt>
                      <c:pt idx="14722">
                        <c:v>9335.515625</c:v>
                      </c:pt>
                      <c:pt idx="14723">
                        <c:v>10106.3125</c:v>
                      </c:pt>
                      <c:pt idx="14724">
                        <c:v>12654.4609375</c:v>
                      </c:pt>
                      <c:pt idx="14725">
                        <c:v>13899.484375</c:v>
                      </c:pt>
                      <c:pt idx="14726">
                        <c:v>13427.671875</c:v>
                      </c:pt>
                      <c:pt idx="14727">
                        <c:v>13943.9921875</c:v>
                      </c:pt>
                      <c:pt idx="14728">
                        <c:v>13091.3203125</c:v>
                      </c:pt>
                      <c:pt idx="14729">
                        <c:v>12565.015625</c:v>
                      </c:pt>
                      <c:pt idx="14730">
                        <c:v>12021.9921875</c:v>
                      </c:pt>
                      <c:pt idx="14731">
                        <c:v>11812.3984375</c:v>
                      </c:pt>
                      <c:pt idx="14732">
                        <c:v>13163.84375</c:v>
                      </c:pt>
                      <c:pt idx="14733">
                        <c:v>12190.953125</c:v>
                      </c:pt>
                      <c:pt idx="14734">
                        <c:v>12808.0546875</c:v>
                      </c:pt>
                      <c:pt idx="14735">
                        <c:v>12993.26953125</c:v>
                      </c:pt>
                      <c:pt idx="14736">
                        <c:v>11695.296875</c:v>
                      </c:pt>
                      <c:pt idx="14737">
                        <c:v>11580.140625</c:v>
                      </c:pt>
                      <c:pt idx="14738">
                        <c:v>13312.39453125</c:v>
                      </c:pt>
                      <c:pt idx="14739">
                        <c:v>13143.7734375</c:v>
                      </c:pt>
                      <c:pt idx="14740">
                        <c:v>12407.19140625</c:v>
                      </c:pt>
                      <c:pt idx="14741">
                        <c:v>10488.09765625</c:v>
                      </c:pt>
                      <c:pt idx="14742">
                        <c:v>12689.76171875</c:v>
                      </c:pt>
                      <c:pt idx="14743">
                        <c:v>13435.6953125</c:v>
                      </c:pt>
                      <c:pt idx="14744">
                        <c:v>13235.40234375</c:v>
                      </c:pt>
                      <c:pt idx="14745">
                        <c:v>13177.765625</c:v>
                      </c:pt>
                      <c:pt idx="14746">
                        <c:v>11827.546875</c:v>
                      </c:pt>
                      <c:pt idx="14747">
                        <c:v>13070.7578125</c:v>
                      </c:pt>
                      <c:pt idx="14748">
                        <c:v>12865.1484375</c:v>
                      </c:pt>
                      <c:pt idx="14749">
                        <c:v>11873.23046875</c:v>
                      </c:pt>
                      <c:pt idx="14750">
                        <c:v>12610.17578125</c:v>
                      </c:pt>
                      <c:pt idx="14751">
                        <c:v>12425.75</c:v>
                      </c:pt>
                      <c:pt idx="14752">
                        <c:v>12725.6875</c:v>
                      </c:pt>
                      <c:pt idx="14753">
                        <c:v>10088.2109375</c:v>
                      </c:pt>
                      <c:pt idx="14754">
                        <c:v>8980.50390625</c:v>
                      </c:pt>
                      <c:pt idx="14755">
                        <c:v>10458.40234375</c:v>
                      </c:pt>
                      <c:pt idx="14756">
                        <c:v>9844.35546875</c:v>
                      </c:pt>
                      <c:pt idx="14757">
                        <c:v>8699.578125</c:v>
                      </c:pt>
                      <c:pt idx="14758">
                        <c:v>12505.8671875</c:v>
                      </c:pt>
                      <c:pt idx="14759">
                        <c:v>12912.03515625</c:v>
                      </c:pt>
                      <c:pt idx="14760">
                        <c:v>14237.7421875</c:v>
                      </c:pt>
                      <c:pt idx="14761">
                        <c:v>13945.8046875</c:v>
                      </c:pt>
                      <c:pt idx="14762">
                        <c:v>13863.9609375</c:v>
                      </c:pt>
                      <c:pt idx="14763">
                        <c:v>12792.03125</c:v>
                      </c:pt>
                      <c:pt idx="14764">
                        <c:v>11286.6640625</c:v>
                      </c:pt>
                      <c:pt idx="14765">
                        <c:v>10277.375</c:v>
                      </c:pt>
                      <c:pt idx="14766">
                        <c:v>10560.39453125</c:v>
                      </c:pt>
                      <c:pt idx="14767">
                        <c:v>12809.609375</c:v>
                      </c:pt>
                      <c:pt idx="14768">
                        <c:v>13315.0546875</c:v>
                      </c:pt>
                      <c:pt idx="14769">
                        <c:v>13199.18359375</c:v>
                      </c:pt>
                      <c:pt idx="14770">
                        <c:v>11608.47265625</c:v>
                      </c:pt>
                      <c:pt idx="14771">
                        <c:v>13578.55859375</c:v>
                      </c:pt>
                      <c:pt idx="14772">
                        <c:v>13187.69140625</c:v>
                      </c:pt>
                      <c:pt idx="14773">
                        <c:v>12067.75390625</c:v>
                      </c:pt>
                      <c:pt idx="14774">
                        <c:v>12819.546875</c:v>
                      </c:pt>
                      <c:pt idx="14775">
                        <c:v>10379.2421875</c:v>
                      </c:pt>
                      <c:pt idx="14776">
                        <c:v>10845.9453125</c:v>
                      </c:pt>
                      <c:pt idx="14777">
                        <c:v>10779.51953125</c:v>
                      </c:pt>
                      <c:pt idx="14778">
                        <c:v>10336.953125</c:v>
                      </c:pt>
                      <c:pt idx="14779">
                        <c:v>8992.99609375</c:v>
                      </c:pt>
                      <c:pt idx="14780">
                        <c:v>9434.09375</c:v>
                      </c:pt>
                      <c:pt idx="14781">
                        <c:v>8507.0546875</c:v>
                      </c:pt>
                      <c:pt idx="14782">
                        <c:v>9057.8125</c:v>
                      </c:pt>
                      <c:pt idx="14783">
                        <c:v>9024.5546875</c:v>
                      </c:pt>
                      <c:pt idx="14784">
                        <c:v>9784.6171875</c:v>
                      </c:pt>
                      <c:pt idx="14785">
                        <c:v>10988.7109375</c:v>
                      </c:pt>
                      <c:pt idx="14786">
                        <c:v>9452.61328125</c:v>
                      </c:pt>
                      <c:pt idx="14787">
                        <c:v>10458.56640625</c:v>
                      </c:pt>
                      <c:pt idx="14788">
                        <c:v>9488.5859375</c:v>
                      </c:pt>
                      <c:pt idx="14789">
                        <c:v>10901.57421875</c:v>
                      </c:pt>
                      <c:pt idx="14790">
                        <c:v>9349.578125</c:v>
                      </c:pt>
                      <c:pt idx="14791">
                        <c:v>7290.75</c:v>
                      </c:pt>
                      <c:pt idx="14792">
                        <c:v>6884.1875</c:v>
                      </c:pt>
                      <c:pt idx="14793">
                        <c:v>8252.453125</c:v>
                      </c:pt>
                      <c:pt idx="14794">
                        <c:v>10694.15625</c:v>
                      </c:pt>
                      <c:pt idx="14795">
                        <c:v>10781.7265625</c:v>
                      </c:pt>
                      <c:pt idx="14796">
                        <c:v>8393.0390625</c:v>
                      </c:pt>
                      <c:pt idx="14797">
                        <c:v>6052.125</c:v>
                      </c:pt>
                      <c:pt idx="14798">
                        <c:v>10506.9453125</c:v>
                      </c:pt>
                      <c:pt idx="14799">
                        <c:v>9765.875</c:v>
                      </c:pt>
                      <c:pt idx="14800">
                        <c:v>8025.3125</c:v>
                      </c:pt>
                      <c:pt idx="14801">
                        <c:v>6204.9921875</c:v>
                      </c:pt>
                      <c:pt idx="14802">
                        <c:v>8320.84375</c:v>
                      </c:pt>
                      <c:pt idx="14803">
                        <c:v>10178.87109375</c:v>
                      </c:pt>
                      <c:pt idx="14804">
                        <c:v>10328.1328125</c:v>
                      </c:pt>
                      <c:pt idx="14805">
                        <c:v>11465.3046875</c:v>
                      </c:pt>
                      <c:pt idx="14806">
                        <c:v>11980.015625</c:v>
                      </c:pt>
                      <c:pt idx="14807">
                        <c:v>12072.8125</c:v>
                      </c:pt>
                      <c:pt idx="14808">
                        <c:v>10616.1484375</c:v>
                      </c:pt>
                      <c:pt idx="14809">
                        <c:v>11771.9609375</c:v>
                      </c:pt>
                      <c:pt idx="14810">
                        <c:v>11546.5859375</c:v>
                      </c:pt>
                      <c:pt idx="14811">
                        <c:v>11510.53125</c:v>
                      </c:pt>
                      <c:pt idx="14812">
                        <c:v>12003.453125</c:v>
                      </c:pt>
                      <c:pt idx="14813">
                        <c:v>11366.30859375</c:v>
                      </c:pt>
                      <c:pt idx="14814">
                        <c:v>11487.99609375</c:v>
                      </c:pt>
                      <c:pt idx="14815">
                        <c:v>10835.16796875</c:v>
                      </c:pt>
                      <c:pt idx="14816">
                        <c:v>10655.72265625</c:v>
                      </c:pt>
                      <c:pt idx="14817">
                        <c:v>11439.33203125</c:v>
                      </c:pt>
                      <c:pt idx="14818">
                        <c:v>11562.4453125</c:v>
                      </c:pt>
                      <c:pt idx="14819">
                        <c:v>11881.46484375</c:v>
                      </c:pt>
                      <c:pt idx="14820">
                        <c:v>13442.8671875</c:v>
                      </c:pt>
                      <c:pt idx="14821">
                        <c:v>13479.6640625</c:v>
                      </c:pt>
                      <c:pt idx="14822">
                        <c:v>12853.93359375</c:v>
                      </c:pt>
                      <c:pt idx="14823">
                        <c:v>8398.34765625</c:v>
                      </c:pt>
                      <c:pt idx="14824">
                        <c:v>7054.61328125</c:v>
                      </c:pt>
                      <c:pt idx="14825">
                        <c:v>11917.84765625</c:v>
                      </c:pt>
                      <c:pt idx="14826">
                        <c:v>9846.84375</c:v>
                      </c:pt>
                      <c:pt idx="14827">
                        <c:v>6900.87109375</c:v>
                      </c:pt>
                      <c:pt idx="14828">
                        <c:v>7102.421875</c:v>
                      </c:pt>
                      <c:pt idx="14829">
                        <c:v>10055.40234375</c:v>
                      </c:pt>
                      <c:pt idx="14830">
                        <c:v>9902.77734375</c:v>
                      </c:pt>
                      <c:pt idx="14831">
                        <c:v>11799.46875</c:v>
                      </c:pt>
                      <c:pt idx="14832">
                        <c:v>11723.609375</c:v>
                      </c:pt>
                      <c:pt idx="14833">
                        <c:v>13441.83203125</c:v>
                      </c:pt>
                      <c:pt idx="14834">
                        <c:v>12175.78515625</c:v>
                      </c:pt>
                      <c:pt idx="14835">
                        <c:v>11811.09375</c:v>
                      </c:pt>
                      <c:pt idx="14836">
                        <c:v>9793.828125</c:v>
                      </c:pt>
                      <c:pt idx="14837">
                        <c:v>11467.3125</c:v>
                      </c:pt>
                      <c:pt idx="14838">
                        <c:v>10797.9765625</c:v>
                      </c:pt>
                      <c:pt idx="14839">
                        <c:v>11859.203125</c:v>
                      </c:pt>
                      <c:pt idx="14840">
                        <c:v>11121.0703125</c:v>
                      </c:pt>
                      <c:pt idx="14841">
                        <c:v>11282.2109375</c:v>
                      </c:pt>
                      <c:pt idx="14842">
                        <c:v>10957.2890625</c:v>
                      </c:pt>
                      <c:pt idx="14843">
                        <c:v>11820.96875</c:v>
                      </c:pt>
                      <c:pt idx="14844">
                        <c:v>9158.71875</c:v>
                      </c:pt>
                      <c:pt idx="14845">
                        <c:v>6834.12890625</c:v>
                      </c:pt>
                      <c:pt idx="14846">
                        <c:v>8688.3671875</c:v>
                      </c:pt>
                      <c:pt idx="14847">
                        <c:v>11657.94140625</c:v>
                      </c:pt>
                      <c:pt idx="14848">
                        <c:v>10546.703125</c:v>
                      </c:pt>
                      <c:pt idx="14849">
                        <c:v>11569.61328125</c:v>
                      </c:pt>
                      <c:pt idx="14850">
                        <c:v>16155.0703125</c:v>
                      </c:pt>
                      <c:pt idx="14851">
                        <c:v>16110.70703125</c:v>
                      </c:pt>
                      <c:pt idx="14852">
                        <c:v>15853.5859375</c:v>
                      </c:pt>
                      <c:pt idx="14853">
                        <c:v>13482.62109375</c:v>
                      </c:pt>
                      <c:pt idx="14854">
                        <c:v>14587.48828125</c:v>
                      </c:pt>
                      <c:pt idx="14855">
                        <c:v>15508.9296875</c:v>
                      </c:pt>
                      <c:pt idx="14856">
                        <c:v>16024.34765625</c:v>
                      </c:pt>
                      <c:pt idx="14857">
                        <c:v>15677.921875</c:v>
                      </c:pt>
                      <c:pt idx="14858">
                        <c:v>14762.52734375</c:v>
                      </c:pt>
                      <c:pt idx="14859">
                        <c:v>12358.2109375</c:v>
                      </c:pt>
                      <c:pt idx="14860">
                        <c:v>12368.36328125</c:v>
                      </c:pt>
                      <c:pt idx="14861">
                        <c:v>14386.83984375</c:v>
                      </c:pt>
                      <c:pt idx="14862">
                        <c:v>13339.06640625</c:v>
                      </c:pt>
                      <c:pt idx="14863">
                        <c:v>13659.30078125</c:v>
                      </c:pt>
                      <c:pt idx="14864">
                        <c:v>15448.5234375</c:v>
                      </c:pt>
                      <c:pt idx="14865">
                        <c:v>14321.1171875</c:v>
                      </c:pt>
                      <c:pt idx="14866">
                        <c:v>14711.109375</c:v>
                      </c:pt>
                      <c:pt idx="14867">
                        <c:v>14316.92578125</c:v>
                      </c:pt>
                      <c:pt idx="14868">
                        <c:v>14801.97265625</c:v>
                      </c:pt>
                      <c:pt idx="14869">
                        <c:v>15111.609375</c:v>
                      </c:pt>
                      <c:pt idx="14870">
                        <c:v>14806.46875</c:v>
                      </c:pt>
                      <c:pt idx="14871">
                        <c:v>15125.86328125</c:v>
                      </c:pt>
                      <c:pt idx="14872">
                        <c:v>14778.0859375</c:v>
                      </c:pt>
                      <c:pt idx="14873">
                        <c:v>14961.91796875</c:v>
                      </c:pt>
                      <c:pt idx="14874">
                        <c:v>15009.58984375</c:v>
                      </c:pt>
                      <c:pt idx="14875">
                        <c:v>12870.76953125</c:v>
                      </c:pt>
                      <c:pt idx="14876">
                        <c:v>10890.5625</c:v>
                      </c:pt>
                      <c:pt idx="14877">
                        <c:v>10151.5546875</c:v>
                      </c:pt>
                      <c:pt idx="14878">
                        <c:v>11131.90625</c:v>
                      </c:pt>
                      <c:pt idx="14879">
                        <c:v>13228.59375</c:v>
                      </c:pt>
                      <c:pt idx="14880">
                        <c:v>10720.703125</c:v>
                      </c:pt>
                      <c:pt idx="14881">
                        <c:v>9260.59375</c:v>
                      </c:pt>
                      <c:pt idx="14882">
                        <c:v>9424.3359375</c:v>
                      </c:pt>
                      <c:pt idx="14883">
                        <c:v>10597.1640625</c:v>
                      </c:pt>
                      <c:pt idx="14884">
                        <c:v>11916.91015625</c:v>
                      </c:pt>
                      <c:pt idx="14885">
                        <c:v>12737.3515625</c:v>
                      </c:pt>
                      <c:pt idx="14886">
                        <c:v>12980.33203125</c:v>
                      </c:pt>
                      <c:pt idx="14887">
                        <c:v>13092.953125</c:v>
                      </c:pt>
                      <c:pt idx="14888">
                        <c:v>12712.19921875</c:v>
                      </c:pt>
                      <c:pt idx="14889">
                        <c:v>11034.21484375</c:v>
                      </c:pt>
                      <c:pt idx="14890">
                        <c:v>8745.7421875</c:v>
                      </c:pt>
                      <c:pt idx="14891">
                        <c:v>13366.40234375</c:v>
                      </c:pt>
                      <c:pt idx="14892">
                        <c:v>11758.671875</c:v>
                      </c:pt>
                      <c:pt idx="14893">
                        <c:v>10375.72265625</c:v>
                      </c:pt>
                      <c:pt idx="14894">
                        <c:v>12204.34765625</c:v>
                      </c:pt>
                      <c:pt idx="14895">
                        <c:v>13358.37890625</c:v>
                      </c:pt>
                      <c:pt idx="14896">
                        <c:v>13567.0703125</c:v>
                      </c:pt>
                      <c:pt idx="14897">
                        <c:v>13402.80859375</c:v>
                      </c:pt>
                      <c:pt idx="14898">
                        <c:v>11609.6640625</c:v>
                      </c:pt>
                      <c:pt idx="14899">
                        <c:v>10330.44140625</c:v>
                      </c:pt>
                      <c:pt idx="14900">
                        <c:v>11801.53125</c:v>
                      </c:pt>
                      <c:pt idx="14901">
                        <c:v>10091.75</c:v>
                      </c:pt>
                      <c:pt idx="14902">
                        <c:v>9040.02734375</c:v>
                      </c:pt>
                      <c:pt idx="14903">
                        <c:v>13096.515625</c:v>
                      </c:pt>
                      <c:pt idx="14904">
                        <c:v>13004.19921875</c:v>
                      </c:pt>
                      <c:pt idx="14905">
                        <c:v>13163.75</c:v>
                      </c:pt>
                      <c:pt idx="14906">
                        <c:v>13234.140625</c:v>
                      </c:pt>
                      <c:pt idx="14907">
                        <c:v>12953.2265625</c:v>
                      </c:pt>
                      <c:pt idx="14908">
                        <c:v>13279.43359375</c:v>
                      </c:pt>
                      <c:pt idx="14909">
                        <c:v>13281.93359375</c:v>
                      </c:pt>
                      <c:pt idx="14910">
                        <c:v>14968.39453125</c:v>
                      </c:pt>
                      <c:pt idx="14911">
                        <c:v>15369.62890625</c:v>
                      </c:pt>
                      <c:pt idx="14912">
                        <c:v>13662.63671875</c:v>
                      </c:pt>
                      <c:pt idx="14913">
                        <c:v>14514.125</c:v>
                      </c:pt>
                      <c:pt idx="14914">
                        <c:v>15125.35546875</c:v>
                      </c:pt>
                      <c:pt idx="14915">
                        <c:v>14965.19140625</c:v>
                      </c:pt>
                      <c:pt idx="14916">
                        <c:v>13911.66796875</c:v>
                      </c:pt>
                      <c:pt idx="14917">
                        <c:v>13638.609375</c:v>
                      </c:pt>
                      <c:pt idx="14918">
                        <c:v>14567.3203125</c:v>
                      </c:pt>
                      <c:pt idx="14919">
                        <c:v>14537.8203125</c:v>
                      </c:pt>
                      <c:pt idx="14920">
                        <c:v>13260.0703125</c:v>
                      </c:pt>
                      <c:pt idx="14921">
                        <c:v>14747.82421875</c:v>
                      </c:pt>
                      <c:pt idx="14922">
                        <c:v>13827.5</c:v>
                      </c:pt>
                      <c:pt idx="14923">
                        <c:v>11015.1953125</c:v>
                      </c:pt>
                      <c:pt idx="14924">
                        <c:v>13704.328125</c:v>
                      </c:pt>
                      <c:pt idx="14925">
                        <c:v>10512.51171875</c:v>
                      </c:pt>
                      <c:pt idx="14926">
                        <c:v>9270.48046875</c:v>
                      </c:pt>
                      <c:pt idx="14927">
                        <c:v>8781.77734375</c:v>
                      </c:pt>
                      <c:pt idx="14928">
                        <c:v>9934.921875</c:v>
                      </c:pt>
                      <c:pt idx="14929">
                        <c:v>11918.56640625</c:v>
                      </c:pt>
                      <c:pt idx="14930">
                        <c:v>12548.5</c:v>
                      </c:pt>
                      <c:pt idx="14931">
                        <c:v>12886.90625</c:v>
                      </c:pt>
                      <c:pt idx="14932">
                        <c:v>13071.1484375</c:v>
                      </c:pt>
                      <c:pt idx="14933">
                        <c:v>11414.7109375</c:v>
                      </c:pt>
                      <c:pt idx="14934">
                        <c:v>9633.40234375</c:v>
                      </c:pt>
                      <c:pt idx="14935">
                        <c:v>11960.625</c:v>
                      </c:pt>
                      <c:pt idx="14936">
                        <c:v>10236.87109375</c:v>
                      </c:pt>
                      <c:pt idx="14937">
                        <c:v>8655.1953125</c:v>
                      </c:pt>
                      <c:pt idx="14938">
                        <c:v>10874.66015625</c:v>
                      </c:pt>
                      <c:pt idx="14939">
                        <c:v>12989.53125</c:v>
                      </c:pt>
                      <c:pt idx="14940">
                        <c:v>11089.23828125</c:v>
                      </c:pt>
                      <c:pt idx="14941">
                        <c:v>9733.43359375</c:v>
                      </c:pt>
                      <c:pt idx="14942">
                        <c:v>8732.05078125</c:v>
                      </c:pt>
                      <c:pt idx="14943">
                        <c:v>7397.27734375</c:v>
                      </c:pt>
                      <c:pt idx="14944">
                        <c:v>7561.24609375</c:v>
                      </c:pt>
                      <c:pt idx="14945">
                        <c:v>9387.73046875</c:v>
                      </c:pt>
                      <c:pt idx="14946">
                        <c:v>10547.52734375</c:v>
                      </c:pt>
                      <c:pt idx="14947">
                        <c:v>11961.19140625</c:v>
                      </c:pt>
                      <c:pt idx="14948">
                        <c:v>10064.44921875</c:v>
                      </c:pt>
                      <c:pt idx="14949">
                        <c:v>10728.03515625</c:v>
                      </c:pt>
                      <c:pt idx="14950">
                        <c:v>10879.6484375</c:v>
                      </c:pt>
                      <c:pt idx="14951">
                        <c:v>11496.96484375</c:v>
                      </c:pt>
                      <c:pt idx="14952">
                        <c:v>9471.54296875</c:v>
                      </c:pt>
                      <c:pt idx="14953">
                        <c:v>9791.25390625</c:v>
                      </c:pt>
                      <c:pt idx="14954">
                        <c:v>9600.390625</c:v>
                      </c:pt>
                      <c:pt idx="14955">
                        <c:v>14106.58984375</c:v>
                      </c:pt>
                      <c:pt idx="14956">
                        <c:v>11979.84375</c:v>
                      </c:pt>
                      <c:pt idx="14957">
                        <c:v>11135.81640625</c:v>
                      </c:pt>
                      <c:pt idx="14958">
                        <c:v>9646.1328125</c:v>
                      </c:pt>
                      <c:pt idx="14959">
                        <c:v>9895.12890625</c:v>
                      </c:pt>
                      <c:pt idx="14960">
                        <c:v>11548.15625</c:v>
                      </c:pt>
                      <c:pt idx="14961">
                        <c:v>13692.3046875</c:v>
                      </c:pt>
                      <c:pt idx="14962">
                        <c:v>15402.80859375</c:v>
                      </c:pt>
                      <c:pt idx="14963">
                        <c:v>13616.21875</c:v>
                      </c:pt>
                      <c:pt idx="14964">
                        <c:v>13367.52734375</c:v>
                      </c:pt>
                      <c:pt idx="14965">
                        <c:v>14661.2109375</c:v>
                      </c:pt>
                      <c:pt idx="14966">
                        <c:v>14967.58203125</c:v>
                      </c:pt>
                      <c:pt idx="14967">
                        <c:v>13810.14453125</c:v>
                      </c:pt>
                      <c:pt idx="14968">
                        <c:v>14569.69921875</c:v>
                      </c:pt>
                      <c:pt idx="14969">
                        <c:v>14677.47265625</c:v>
                      </c:pt>
                      <c:pt idx="14970">
                        <c:v>13722.2578125</c:v>
                      </c:pt>
                      <c:pt idx="14971">
                        <c:v>12738.3671875</c:v>
                      </c:pt>
                      <c:pt idx="14972">
                        <c:v>11892.0703125</c:v>
                      </c:pt>
                      <c:pt idx="14973">
                        <c:v>11457.0859375</c:v>
                      </c:pt>
                      <c:pt idx="14974">
                        <c:v>14651.625</c:v>
                      </c:pt>
                      <c:pt idx="14975">
                        <c:v>17474.24609375</c:v>
                      </c:pt>
                      <c:pt idx="14976">
                        <c:v>16317.75</c:v>
                      </c:pt>
                      <c:pt idx="14977">
                        <c:v>17658.76953125</c:v>
                      </c:pt>
                      <c:pt idx="14978">
                        <c:v>17047.26953125</c:v>
                      </c:pt>
                      <c:pt idx="14979">
                        <c:v>17677.83984375</c:v>
                      </c:pt>
                      <c:pt idx="14980">
                        <c:v>15536.1328125</c:v>
                      </c:pt>
                      <c:pt idx="14981">
                        <c:v>16847.5546875</c:v>
                      </c:pt>
                      <c:pt idx="14982">
                        <c:v>17681.97265625</c:v>
                      </c:pt>
                      <c:pt idx="14983">
                        <c:v>16915.8515625</c:v>
                      </c:pt>
                      <c:pt idx="14984">
                        <c:v>16658.609375</c:v>
                      </c:pt>
                      <c:pt idx="14985">
                        <c:v>11522.5078125</c:v>
                      </c:pt>
                      <c:pt idx="14986">
                        <c:v>11538.13671875</c:v>
                      </c:pt>
                      <c:pt idx="14987">
                        <c:v>11688.30078125</c:v>
                      </c:pt>
                      <c:pt idx="14988">
                        <c:v>11619.7421875</c:v>
                      </c:pt>
                      <c:pt idx="14989">
                        <c:v>11697.81640625</c:v>
                      </c:pt>
                      <c:pt idx="14990">
                        <c:v>11541.6328125</c:v>
                      </c:pt>
                      <c:pt idx="14991">
                        <c:v>12202.56640625</c:v>
                      </c:pt>
                      <c:pt idx="14992">
                        <c:v>12040.46484375</c:v>
                      </c:pt>
                      <c:pt idx="14993">
                        <c:v>11617.59375</c:v>
                      </c:pt>
                      <c:pt idx="14994">
                        <c:v>9763.484375</c:v>
                      </c:pt>
                      <c:pt idx="14995">
                        <c:v>11859.015625</c:v>
                      </c:pt>
                      <c:pt idx="14996">
                        <c:v>11289.10546875</c:v>
                      </c:pt>
                      <c:pt idx="14997">
                        <c:v>11351.65625</c:v>
                      </c:pt>
                      <c:pt idx="14998">
                        <c:v>10912.05859375</c:v>
                      </c:pt>
                      <c:pt idx="14999">
                        <c:v>10651.1328125</c:v>
                      </c:pt>
                      <c:pt idx="15000">
                        <c:v>5755.9375</c:v>
                      </c:pt>
                      <c:pt idx="15001">
                        <c:v>3342.2109375</c:v>
                      </c:pt>
                      <c:pt idx="15002">
                        <c:v>2175.2109375</c:v>
                      </c:pt>
                      <c:pt idx="15003">
                        <c:v>2778.3203125</c:v>
                      </c:pt>
                      <c:pt idx="15004">
                        <c:v>3455.7890625</c:v>
                      </c:pt>
                      <c:pt idx="15005">
                        <c:v>5517.87109375</c:v>
                      </c:pt>
                      <c:pt idx="15006">
                        <c:v>6110.5625</c:v>
                      </c:pt>
                      <c:pt idx="15007">
                        <c:v>5643.578125</c:v>
                      </c:pt>
                      <c:pt idx="15008">
                        <c:v>5225.86328125</c:v>
                      </c:pt>
                      <c:pt idx="15009">
                        <c:v>3611.73046875</c:v>
                      </c:pt>
                      <c:pt idx="15010">
                        <c:v>2925.6796875</c:v>
                      </c:pt>
                      <c:pt idx="15011">
                        <c:v>6210.03515625</c:v>
                      </c:pt>
                      <c:pt idx="15012">
                        <c:v>5411.859375</c:v>
                      </c:pt>
                      <c:pt idx="15013">
                        <c:v>3829.24609375</c:v>
                      </c:pt>
                      <c:pt idx="15014">
                        <c:v>6191.87890625</c:v>
                      </c:pt>
                      <c:pt idx="15015">
                        <c:v>9993.84375</c:v>
                      </c:pt>
                      <c:pt idx="15016">
                        <c:v>8714.5078125</c:v>
                      </c:pt>
                      <c:pt idx="15017">
                        <c:v>8391.1640625</c:v>
                      </c:pt>
                      <c:pt idx="15018">
                        <c:v>10465.91796875</c:v>
                      </c:pt>
                      <c:pt idx="15019">
                        <c:v>10525.875</c:v>
                      </c:pt>
                      <c:pt idx="15020">
                        <c:v>10380.3828125</c:v>
                      </c:pt>
                      <c:pt idx="15021">
                        <c:v>10696.19921875</c:v>
                      </c:pt>
                      <c:pt idx="15022">
                        <c:v>7987.421875</c:v>
                      </c:pt>
                      <c:pt idx="15023">
                        <c:v>9899.828125</c:v>
                      </c:pt>
                      <c:pt idx="15024">
                        <c:v>9252.125</c:v>
                      </c:pt>
                      <c:pt idx="15025">
                        <c:v>8640.34375</c:v>
                      </c:pt>
                      <c:pt idx="15026">
                        <c:v>9632.58984375</c:v>
                      </c:pt>
                      <c:pt idx="15027">
                        <c:v>10598.66015625</c:v>
                      </c:pt>
                      <c:pt idx="15028">
                        <c:v>9771.7109375</c:v>
                      </c:pt>
                      <c:pt idx="15029">
                        <c:v>7981.48046875</c:v>
                      </c:pt>
                      <c:pt idx="15030">
                        <c:v>12558.375</c:v>
                      </c:pt>
                      <c:pt idx="15031">
                        <c:v>12312.5703125</c:v>
                      </c:pt>
                      <c:pt idx="15032">
                        <c:v>12729.8671875</c:v>
                      </c:pt>
                      <c:pt idx="15033">
                        <c:v>11768.63671875</c:v>
                      </c:pt>
                      <c:pt idx="15034">
                        <c:v>11520.51953125</c:v>
                      </c:pt>
                      <c:pt idx="15035">
                        <c:v>11496.51171875</c:v>
                      </c:pt>
                      <c:pt idx="15036">
                        <c:v>12260.46875</c:v>
                      </c:pt>
                      <c:pt idx="15037">
                        <c:v>13343.26171875</c:v>
                      </c:pt>
                      <c:pt idx="15038">
                        <c:v>12403.1640625</c:v>
                      </c:pt>
                      <c:pt idx="15039">
                        <c:v>10089.2265625</c:v>
                      </c:pt>
                      <c:pt idx="15040">
                        <c:v>8357.75</c:v>
                      </c:pt>
                      <c:pt idx="15041">
                        <c:v>9726.9140625</c:v>
                      </c:pt>
                      <c:pt idx="15042">
                        <c:v>13210.67578125</c:v>
                      </c:pt>
                      <c:pt idx="15043">
                        <c:v>13442.58984375</c:v>
                      </c:pt>
                      <c:pt idx="15044">
                        <c:v>13136.56640625</c:v>
                      </c:pt>
                      <c:pt idx="15045">
                        <c:v>8462.20703125</c:v>
                      </c:pt>
                      <c:pt idx="15046">
                        <c:v>9156.25</c:v>
                      </c:pt>
                      <c:pt idx="15047">
                        <c:v>8652.9375</c:v>
                      </c:pt>
                      <c:pt idx="15048">
                        <c:v>8518.68359375</c:v>
                      </c:pt>
                      <c:pt idx="15049">
                        <c:v>11009.09375</c:v>
                      </c:pt>
                      <c:pt idx="15050">
                        <c:v>8219.56640625</c:v>
                      </c:pt>
                      <c:pt idx="15051">
                        <c:v>7117.55078125</c:v>
                      </c:pt>
                      <c:pt idx="15052">
                        <c:v>6192.30078125</c:v>
                      </c:pt>
                      <c:pt idx="15053">
                        <c:v>6732.42578125</c:v>
                      </c:pt>
                      <c:pt idx="15054">
                        <c:v>9171.4921875</c:v>
                      </c:pt>
                      <c:pt idx="15055">
                        <c:v>10564.3671875</c:v>
                      </c:pt>
                      <c:pt idx="15056">
                        <c:v>10463.55078125</c:v>
                      </c:pt>
                      <c:pt idx="15057">
                        <c:v>8977.359375</c:v>
                      </c:pt>
                      <c:pt idx="15058">
                        <c:v>10810.87109375</c:v>
                      </c:pt>
                      <c:pt idx="15059">
                        <c:v>10988.91796875</c:v>
                      </c:pt>
                      <c:pt idx="15060">
                        <c:v>16709.2578125</c:v>
                      </c:pt>
                      <c:pt idx="15061">
                        <c:v>14681.09765625</c:v>
                      </c:pt>
                      <c:pt idx="15062">
                        <c:v>13331.25390625</c:v>
                      </c:pt>
                      <c:pt idx="15063">
                        <c:v>12211.37109375</c:v>
                      </c:pt>
                      <c:pt idx="15064">
                        <c:v>12300</c:v>
                      </c:pt>
                      <c:pt idx="15065">
                        <c:v>13884.73828125</c:v>
                      </c:pt>
                      <c:pt idx="15066">
                        <c:v>15168.25390625</c:v>
                      </c:pt>
                      <c:pt idx="15067">
                        <c:v>16708.98046875</c:v>
                      </c:pt>
                      <c:pt idx="15068">
                        <c:v>16748.31640625</c:v>
                      </c:pt>
                      <c:pt idx="15069">
                        <c:v>14989.9375</c:v>
                      </c:pt>
                      <c:pt idx="15070">
                        <c:v>14734.50390625</c:v>
                      </c:pt>
                      <c:pt idx="15071">
                        <c:v>15753.30078125</c:v>
                      </c:pt>
                      <c:pt idx="15072">
                        <c:v>15667.28125</c:v>
                      </c:pt>
                      <c:pt idx="15073">
                        <c:v>16317.8125</c:v>
                      </c:pt>
                      <c:pt idx="15074">
                        <c:v>16536.796875</c:v>
                      </c:pt>
                      <c:pt idx="15075">
                        <c:v>12806.03125</c:v>
                      </c:pt>
                      <c:pt idx="15076">
                        <c:v>11834.2890625</c:v>
                      </c:pt>
                      <c:pt idx="15077">
                        <c:v>11719.4921875</c:v>
                      </c:pt>
                      <c:pt idx="15078">
                        <c:v>13483.96875</c:v>
                      </c:pt>
                      <c:pt idx="15079">
                        <c:v>13385.9609375</c:v>
                      </c:pt>
                      <c:pt idx="15080">
                        <c:v>13331.59765625</c:v>
                      </c:pt>
                      <c:pt idx="15081">
                        <c:v>10698.890625</c:v>
                      </c:pt>
                      <c:pt idx="15082">
                        <c:v>12298.9296875</c:v>
                      </c:pt>
                      <c:pt idx="15083">
                        <c:v>13219.53515625</c:v>
                      </c:pt>
                      <c:pt idx="15084">
                        <c:v>11830.953125</c:v>
                      </c:pt>
                      <c:pt idx="15085">
                        <c:v>11036.6015625</c:v>
                      </c:pt>
                      <c:pt idx="15086">
                        <c:v>12211.23046875</c:v>
                      </c:pt>
                      <c:pt idx="15087">
                        <c:v>13408.8828125</c:v>
                      </c:pt>
                      <c:pt idx="15088">
                        <c:v>13082.75</c:v>
                      </c:pt>
                      <c:pt idx="15089">
                        <c:v>11510.12109375</c:v>
                      </c:pt>
                      <c:pt idx="15090">
                        <c:v>14146.33203125</c:v>
                      </c:pt>
                      <c:pt idx="15091">
                        <c:v>14903.1171875</c:v>
                      </c:pt>
                      <c:pt idx="15092">
                        <c:v>14261.4140625</c:v>
                      </c:pt>
                      <c:pt idx="15093">
                        <c:v>14760.828125</c:v>
                      </c:pt>
                      <c:pt idx="15094">
                        <c:v>14233.91796875</c:v>
                      </c:pt>
                      <c:pt idx="15095">
                        <c:v>14868.4609375</c:v>
                      </c:pt>
                      <c:pt idx="15096">
                        <c:v>14550.4609375</c:v>
                      </c:pt>
                      <c:pt idx="15097">
                        <c:v>12756.89453125</c:v>
                      </c:pt>
                      <c:pt idx="15098">
                        <c:v>12422.3671875</c:v>
                      </c:pt>
                      <c:pt idx="15099">
                        <c:v>14075.9140625</c:v>
                      </c:pt>
                      <c:pt idx="15100">
                        <c:v>11260.19921875</c:v>
                      </c:pt>
                      <c:pt idx="15101">
                        <c:v>13794.28515625</c:v>
                      </c:pt>
                      <c:pt idx="15102">
                        <c:v>12585.26953125</c:v>
                      </c:pt>
                      <c:pt idx="15103">
                        <c:v>11664.57421875</c:v>
                      </c:pt>
                      <c:pt idx="15104">
                        <c:v>13153.453125</c:v>
                      </c:pt>
                      <c:pt idx="15105">
                        <c:v>17344.7578125</c:v>
                      </c:pt>
                      <c:pt idx="15106">
                        <c:v>16276.09765625</c:v>
                      </c:pt>
                      <c:pt idx="15107">
                        <c:v>14928.55078125</c:v>
                      </c:pt>
                      <c:pt idx="15108">
                        <c:v>17026.96484375</c:v>
                      </c:pt>
                      <c:pt idx="15109">
                        <c:v>14955.578125</c:v>
                      </c:pt>
                      <c:pt idx="15110">
                        <c:v>13406.94921875</c:v>
                      </c:pt>
                      <c:pt idx="15111">
                        <c:v>12728.54296875</c:v>
                      </c:pt>
                      <c:pt idx="15112">
                        <c:v>13278.45703125</c:v>
                      </c:pt>
                      <c:pt idx="15113">
                        <c:v>16384.19140625</c:v>
                      </c:pt>
                      <c:pt idx="15114">
                        <c:v>15686.296875</c:v>
                      </c:pt>
                      <c:pt idx="15115">
                        <c:v>14710.609375</c:v>
                      </c:pt>
                      <c:pt idx="15116">
                        <c:v>13211.08203125</c:v>
                      </c:pt>
                      <c:pt idx="15117">
                        <c:v>12841.9453125</c:v>
                      </c:pt>
                      <c:pt idx="15118">
                        <c:v>15160.84765625</c:v>
                      </c:pt>
                      <c:pt idx="15119">
                        <c:v>16213.23046875</c:v>
                      </c:pt>
                      <c:pt idx="15120">
                        <c:v>11994.38671875</c:v>
                      </c:pt>
                      <c:pt idx="15121">
                        <c:v>11636.34765625</c:v>
                      </c:pt>
                      <c:pt idx="15122">
                        <c:v>11400.6484375</c:v>
                      </c:pt>
                      <c:pt idx="15123">
                        <c:v>11927.6484375</c:v>
                      </c:pt>
                      <c:pt idx="15124">
                        <c:v>11487</c:v>
                      </c:pt>
                      <c:pt idx="15125">
                        <c:v>11454.5</c:v>
                      </c:pt>
                      <c:pt idx="15126">
                        <c:v>12014.93359375</c:v>
                      </c:pt>
                      <c:pt idx="15127">
                        <c:v>11452.69140625</c:v>
                      </c:pt>
                      <c:pt idx="15128">
                        <c:v>9560.21875</c:v>
                      </c:pt>
                      <c:pt idx="15129">
                        <c:v>8100.09375</c:v>
                      </c:pt>
                      <c:pt idx="15130">
                        <c:v>11492.4453125</c:v>
                      </c:pt>
                      <c:pt idx="15131">
                        <c:v>9232.6171875</c:v>
                      </c:pt>
                      <c:pt idx="15132">
                        <c:v>9692.52734375</c:v>
                      </c:pt>
                      <c:pt idx="15133">
                        <c:v>10918.23046875</c:v>
                      </c:pt>
                      <c:pt idx="15134">
                        <c:v>12281.2578125</c:v>
                      </c:pt>
                      <c:pt idx="15135">
                        <c:v>11974.390625</c:v>
                      </c:pt>
                      <c:pt idx="15136">
                        <c:v>10495.28125</c:v>
                      </c:pt>
                      <c:pt idx="15137">
                        <c:v>10954.02734375</c:v>
                      </c:pt>
                      <c:pt idx="15138">
                        <c:v>11856.93359375</c:v>
                      </c:pt>
                      <c:pt idx="15139">
                        <c:v>11109.9140625</c:v>
                      </c:pt>
                      <c:pt idx="15140">
                        <c:v>10982.953125</c:v>
                      </c:pt>
                      <c:pt idx="15141">
                        <c:v>11680.078125</c:v>
                      </c:pt>
                      <c:pt idx="15142">
                        <c:v>12116.53125</c:v>
                      </c:pt>
                      <c:pt idx="15143">
                        <c:v>10439.609375</c:v>
                      </c:pt>
                      <c:pt idx="15144">
                        <c:v>9256.32421875</c:v>
                      </c:pt>
                      <c:pt idx="15145">
                        <c:v>10741.72265625</c:v>
                      </c:pt>
                      <c:pt idx="15146">
                        <c:v>11713.3828125</c:v>
                      </c:pt>
                      <c:pt idx="15147">
                        <c:v>11187.421875</c:v>
                      </c:pt>
                      <c:pt idx="15148">
                        <c:v>11898.4453125</c:v>
                      </c:pt>
                      <c:pt idx="15149">
                        <c:v>10238.25390625</c:v>
                      </c:pt>
                      <c:pt idx="15150">
                        <c:v>14966.44921875</c:v>
                      </c:pt>
                      <c:pt idx="15151">
                        <c:v>13293.27734375</c:v>
                      </c:pt>
                      <c:pt idx="15152">
                        <c:v>13587.40234375</c:v>
                      </c:pt>
                      <c:pt idx="15153">
                        <c:v>14244.6875</c:v>
                      </c:pt>
                      <c:pt idx="15154">
                        <c:v>11353.4609375</c:v>
                      </c:pt>
                      <c:pt idx="15155">
                        <c:v>11107.2109375</c:v>
                      </c:pt>
                      <c:pt idx="15156">
                        <c:v>14418.4921875</c:v>
                      </c:pt>
                      <c:pt idx="15157">
                        <c:v>14847.2109375</c:v>
                      </c:pt>
                      <c:pt idx="15158">
                        <c:v>11182.09375</c:v>
                      </c:pt>
                      <c:pt idx="15159">
                        <c:v>10228.359375</c:v>
                      </c:pt>
                      <c:pt idx="15160">
                        <c:v>14390.984375</c:v>
                      </c:pt>
                      <c:pt idx="15161">
                        <c:v>14273.3203125</c:v>
                      </c:pt>
                      <c:pt idx="15162">
                        <c:v>15571.83203125</c:v>
                      </c:pt>
                      <c:pt idx="15163">
                        <c:v>14286.921875</c:v>
                      </c:pt>
                      <c:pt idx="15164">
                        <c:v>14831.25</c:v>
                      </c:pt>
                      <c:pt idx="15165">
                        <c:v>9006.41015625</c:v>
                      </c:pt>
                      <c:pt idx="15166">
                        <c:v>5487.28125</c:v>
                      </c:pt>
                      <c:pt idx="15167">
                        <c:v>11235.38671875</c:v>
                      </c:pt>
                      <c:pt idx="15168">
                        <c:v>11533.9296875</c:v>
                      </c:pt>
                      <c:pt idx="15169">
                        <c:v>11331.27734375</c:v>
                      </c:pt>
                      <c:pt idx="15170">
                        <c:v>11065.20703125</c:v>
                      </c:pt>
                      <c:pt idx="15171">
                        <c:v>10741.1796875</c:v>
                      </c:pt>
                      <c:pt idx="15172">
                        <c:v>10063.96875</c:v>
                      </c:pt>
                      <c:pt idx="15173">
                        <c:v>9247.296875</c:v>
                      </c:pt>
                      <c:pt idx="15174">
                        <c:v>9219.2109375</c:v>
                      </c:pt>
                      <c:pt idx="15175">
                        <c:v>8859.046875</c:v>
                      </c:pt>
                      <c:pt idx="15176">
                        <c:v>6867.1171875</c:v>
                      </c:pt>
                      <c:pt idx="15177">
                        <c:v>9597.4609375</c:v>
                      </c:pt>
                      <c:pt idx="15178">
                        <c:v>8301.96875</c:v>
                      </c:pt>
                      <c:pt idx="15179">
                        <c:v>9015.5546875</c:v>
                      </c:pt>
                      <c:pt idx="15180">
                        <c:v>13333.4296875</c:v>
                      </c:pt>
                      <c:pt idx="15181">
                        <c:v>12487.31640625</c:v>
                      </c:pt>
                      <c:pt idx="15182">
                        <c:v>11749.09375</c:v>
                      </c:pt>
                      <c:pt idx="15183">
                        <c:v>10892.69140625</c:v>
                      </c:pt>
                      <c:pt idx="15184">
                        <c:v>10587.71875</c:v>
                      </c:pt>
                      <c:pt idx="15185">
                        <c:v>11769.453125</c:v>
                      </c:pt>
                      <c:pt idx="15186">
                        <c:v>10209.2578125</c:v>
                      </c:pt>
                      <c:pt idx="15187">
                        <c:v>9153.98046875</c:v>
                      </c:pt>
                      <c:pt idx="15188">
                        <c:v>9111.203125</c:v>
                      </c:pt>
                      <c:pt idx="15189">
                        <c:v>9173.03125</c:v>
                      </c:pt>
                      <c:pt idx="15190">
                        <c:v>10469.48828125</c:v>
                      </c:pt>
                      <c:pt idx="15191">
                        <c:v>12306.12890625</c:v>
                      </c:pt>
                      <c:pt idx="15192">
                        <c:v>12718.91015625</c:v>
                      </c:pt>
                      <c:pt idx="15193">
                        <c:v>11973.03125</c:v>
                      </c:pt>
                      <c:pt idx="15194">
                        <c:v>12991.703125</c:v>
                      </c:pt>
                      <c:pt idx="15195">
                        <c:v>11061.8046875</c:v>
                      </c:pt>
                      <c:pt idx="15196">
                        <c:v>10655.2578125</c:v>
                      </c:pt>
                      <c:pt idx="15197">
                        <c:v>11497.91796875</c:v>
                      </c:pt>
                      <c:pt idx="15198">
                        <c:v>10504.9453125</c:v>
                      </c:pt>
                      <c:pt idx="15199">
                        <c:v>10280.25390625</c:v>
                      </c:pt>
                      <c:pt idx="15200">
                        <c:v>10527.58203125</c:v>
                      </c:pt>
                      <c:pt idx="15201">
                        <c:v>11274.5859375</c:v>
                      </c:pt>
                      <c:pt idx="15202">
                        <c:v>10912.0859375</c:v>
                      </c:pt>
                      <c:pt idx="15203">
                        <c:v>11050.94921875</c:v>
                      </c:pt>
                      <c:pt idx="15204">
                        <c:v>10510.828125</c:v>
                      </c:pt>
                      <c:pt idx="15205">
                        <c:v>11001.01171875</c:v>
                      </c:pt>
                      <c:pt idx="15206">
                        <c:v>8917.3828125</c:v>
                      </c:pt>
                      <c:pt idx="15207">
                        <c:v>7806.15625</c:v>
                      </c:pt>
                      <c:pt idx="15208">
                        <c:v>9368.4609375</c:v>
                      </c:pt>
                      <c:pt idx="15209">
                        <c:v>9304.3828125</c:v>
                      </c:pt>
                      <c:pt idx="15210">
                        <c:v>14845.71875</c:v>
                      </c:pt>
                      <c:pt idx="15211">
                        <c:v>10320.05859375</c:v>
                      </c:pt>
                      <c:pt idx="15212">
                        <c:v>9728.78515625</c:v>
                      </c:pt>
                      <c:pt idx="15213">
                        <c:v>8823.18359375</c:v>
                      </c:pt>
                      <c:pt idx="15214">
                        <c:v>8459.0625</c:v>
                      </c:pt>
                      <c:pt idx="15215">
                        <c:v>11775.92578125</c:v>
                      </c:pt>
                      <c:pt idx="15216">
                        <c:v>15779.9375</c:v>
                      </c:pt>
                      <c:pt idx="15217">
                        <c:v>15706.5859375</c:v>
                      </c:pt>
                      <c:pt idx="15218">
                        <c:v>15489.234375</c:v>
                      </c:pt>
                      <c:pt idx="15219">
                        <c:v>15100.8125</c:v>
                      </c:pt>
                      <c:pt idx="15220">
                        <c:v>15219.0703125</c:v>
                      </c:pt>
                      <c:pt idx="15221">
                        <c:v>14987.109375</c:v>
                      </c:pt>
                      <c:pt idx="15222">
                        <c:v>14178.859375</c:v>
                      </c:pt>
                      <c:pt idx="15223">
                        <c:v>15554.5</c:v>
                      </c:pt>
                      <c:pt idx="15224">
                        <c:v>13803.640625</c:v>
                      </c:pt>
                      <c:pt idx="15225">
                        <c:v>11405.21875</c:v>
                      </c:pt>
                      <c:pt idx="15226">
                        <c:v>10650.1953125</c:v>
                      </c:pt>
                      <c:pt idx="15227">
                        <c:v>11477.16015625</c:v>
                      </c:pt>
                      <c:pt idx="15228">
                        <c:v>10253.4453125</c:v>
                      </c:pt>
                      <c:pt idx="15229">
                        <c:v>9575.7578125</c:v>
                      </c:pt>
                      <c:pt idx="15230">
                        <c:v>12825.953125</c:v>
                      </c:pt>
                      <c:pt idx="15231">
                        <c:v>11552.0390625</c:v>
                      </c:pt>
                      <c:pt idx="15232">
                        <c:v>9093.5546875</c:v>
                      </c:pt>
                      <c:pt idx="15233">
                        <c:v>7980.9296875</c:v>
                      </c:pt>
                      <c:pt idx="15234">
                        <c:v>6424.609375</c:v>
                      </c:pt>
                      <c:pt idx="15235">
                        <c:v>8646.4453125</c:v>
                      </c:pt>
                      <c:pt idx="15236">
                        <c:v>11258.46875</c:v>
                      </c:pt>
                      <c:pt idx="15237">
                        <c:v>12766.62109375</c:v>
                      </c:pt>
                      <c:pt idx="15238">
                        <c:v>12682.0078125</c:v>
                      </c:pt>
                      <c:pt idx="15239">
                        <c:v>11735.546875</c:v>
                      </c:pt>
                      <c:pt idx="15240">
                        <c:v>13160.8359375</c:v>
                      </c:pt>
                      <c:pt idx="15241">
                        <c:v>11460.50390625</c:v>
                      </c:pt>
                      <c:pt idx="15242">
                        <c:v>9693.89453125</c:v>
                      </c:pt>
                      <c:pt idx="15243">
                        <c:v>10042.75</c:v>
                      </c:pt>
                      <c:pt idx="15244">
                        <c:v>13856.7734375</c:v>
                      </c:pt>
                      <c:pt idx="15245">
                        <c:v>12726.6953125</c:v>
                      </c:pt>
                      <c:pt idx="15246">
                        <c:v>13426.6015625</c:v>
                      </c:pt>
                      <c:pt idx="15247">
                        <c:v>13747.6875</c:v>
                      </c:pt>
                      <c:pt idx="15248">
                        <c:v>11688.21484375</c:v>
                      </c:pt>
                      <c:pt idx="15249">
                        <c:v>10680.2890625</c:v>
                      </c:pt>
                      <c:pt idx="15250">
                        <c:v>9874.5390625</c:v>
                      </c:pt>
                      <c:pt idx="15251">
                        <c:v>11398.75390625</c:v>
                      </c:pt>
                      <c:pt idx="15252">
                        <c:v>13720.3125</c:v>
                      </c:pt>
                      <c:pt idx="15253">
                        <c:v>13043.91796875</c:v>
                      </c:pt>
                      <c:pt idx="15254">
                        <c:v>10061.453125</c:v>
                      </c:pt>
                      <c:pt idx="15255">
                        <c:v>17135.50390625</c:v>
                      </c:pt>
                      <c:pt idx="15256">
                        <c:v>14969.2421875</c:v>
                      </c:pt>
                      <c:pt idx="15257">
                        <c:v>13546.8671875</c:v>
                      </c:pt>
                      <c:pt idx="15258">
                        <c:v>11834.8671875</c:v>
                      </c:pt>
                      <c:pt idx="15259">
                        <c:v>11490.59765625</c:v>
                      </c:pt>
                      <c:pt idx="15260">
                        <c:v>12430.35546875</c:v>
                      </c:pt>
                      <c:pt idx="15261">
                        <c:v>14567.01953125</c:v>
                      </c:pt>
                      <c:pt idx="15262">
                        <c:v>16675.9296875</c:v>
                      </c:pt>
                      <c:pt idx="15263">
                        <c:v>17100.57421875</c:v>
                      </c:pt>
                      <c:pt idx="15264">
                        <c:v>17769.0078125</c:v>
                      </c:pt>
                      <c:pt idx="15265">
                        <c:v>17810.8125</c:v>
                      </c:pt>
                      <c:pt idx="15266">
                        <c:v>18016.17578125</c:v>
                      </c:pt>
                      <c:pt idx="15267">
                        <c:v>17370.625</c:v>
                      </c:pt>
                      <c:pt idx="15268">
                        <c:v>15411.640625</c:v>
                      </c:pt>
                      <c:pt idx="15269">
                        <c:v>18102.19921875</c:v>
                      </c:pt>
                      <c:pt idx="15270">
                        <c:v>16432.00390625</c:v>
                      </c:pt>
                      <c:pt idx="15271">
                        <c:v>16610.296875</c:v>
                      </c:pt>
                      <c:pt idx="15272">
                        <c:v>16327.98828125</c:v>
                      </c:pt>
                      <c:pt idx="15273">
                        <c:v>14875.25</c:v>
                      </c:pt>
                      <c:pt idx="15274">
                        <c:v>12985.921875</c:v>
                      </c:pt>
                      <c:pt idx="15275">
                        <c:v>11458.36328125</c:v>
                      </c:pt>
                      <c:pt idx="15276">
                        <c:v>11046.32421875</c:v>
                      </c:pt>
                      <c:pt idx="15277">
                        <c:v>12101.90625</c:v>
                      </c:pt>
                      <c:pt idx="15278">
                        <c:v>13925.93359375</c:v>
                      </c:pt>
                      <c:pt idx="15279">
                        <c:v>15744.046875</c:v>
                      </c:pt>
                      <c:pt idx="15280">
                        <c:v>16540.0078125</c:v>
                      </c:pt>
                      <c:pt idx="15281">
                        <c:v>15390.48828125</c:v>
                      </c:pt>
                      <c:pt idx="15282">
                        <c:v>16483.15234375</c:v>
                      </c:pt>
                      <c:pt idx="15283">
                        <c:v>16635.0859375</c:v>
                      </c:pt>
                      <c:pt idx="15284">
                        <c:v>16516.453125</c:v>
                      </c:pt>
                      <c:pt idx="15285">
                        <c:v>16623.7734375</c:v>
                      </c:pt>
                      <c:pt idx="15286">
                        <c:v>15172.46875</c:v>
                      </c:pt>
                      <c:pt idx="15287">
                        <c:v>15845.546875</c:v>
                      </c:pt>
                      <c:pt idx="15288">
                        <c:v>16380.76953125</c:v>
                      </c:pt>
                      <c:pt idx="15289">
                        <c:v>16397.19921875</c:v>
                      </c:pt>
                      <c:pt idx="15290">
                        <c:v>15897.0859375</c:v>
                      </c:pt>
                      <c:pt idx="15291">
                        <c:v>16421.38671875</c:v>
                      </c:pt>
                      <c:pt idx="15292">
                        <c:v>15610.86328125</c:v>
                      </c:pt>
                      <c:pt idx="15293">
                        <c:v>15977.02734375</c:v>
                      </c:pt>
                      <c:pt idx="15294">
                        <c:v>15932.296875</c:v>
                      </c:pt>
                      <c:pt idx="15295">
                        <c:v>16706.3203125</c:v>
                      </c:pt>
                      <c:pt idx="15296">
                        <c:v>15702.734375</c:v>
                      </c:pt>
                      <c:pt idx="15297">
                        <c:v>15270.1171875</c:v>
                      </c:pt>
                      <c:pt idx="15298">
                        <c:v>16666.50390625</c:v>
                      </c:pt>
                      <c:pt idx="15299">
                        <c:v>16272.16015625</c:v>
                      </c:pt>
                      <c:pt idx="15300">
                        <c:v>14174.0859375</c:v>
                      </c:pt>
                      <c:pt idx="15301">
                        <c:v>14571.4375</c:v>
                      </c:pt>
                      <c:pt idx="15302">
                        <c:v>13946.4453125</c:v>
                      </c:pt>
                      <c:pt idx="15303">
                        <c:v>11982.3125</c:v>
                      </c:pt>
                      <c:pt idx="15304">
                        <c:v>12403.609375</c:v>
                      </c:pt>
                      <c:pt idx="15305">
                        <c:v>13324.5859375</c:v>
                      </c:pt>
                      <c:pt idx="15306">
                        <c:v>14413.37109375</c:v>
                      </c:pt>
                      <c:pt idx="15307">
                        <c:v>14654.16796875</c:v>
                      </c:pt>
                      <c:pt idx="15308">
                        <c:v>14741.234375</c:v>
                      </c:pt>
                      <c:pt idx="15309">
                        <c:v>13064.25</c:v>
                      </c:pt>
                      <c:pt idx="15310">
                        <c:v>13287.97265625</c:v>
                      </c:pt>
                      <c:pt idx="15311">
                        <c:v>14144.33203125</c:v>
                      </c:pt>
                      <c:pt idx="15312">
                        <c:v>13756.19921875</c:v>
                      </c:pt>
                      <c:pt idx="15313">
                        <c:v>10987.30859375</c:v>
                      </c:pt>
                      <c:pt idx="15314">
                        <c:v>9814.39453125</c:v>
                      </c:pt>
                      <c:pt idx="15315">
                        <c:v>15774.234375</c:v>
                      </c:pt>
                      <c:pt idx="15316">
                        <c:v>15868.22265625</c:v>
                      </c:pt>
                      <c:pt idx="15317">
                        <c:v>16080.73046875</c:v>
                      </c:pt>
                      <c:pt idx="15318">
                        <c:v>15823.63671875</c:v>
                      </c:pt>
                      <c:pt idx="15319">
                        <c:v>14167.44140625</c:v>
                      </c:pt>
                      <c:pt idx="15320">
                        <c:v>13178.6171875</c:v>
                      </c:pt>
                      <c:pt idx="15321">
                        <c:v>12136.47265625</c:v>
                      </c:pt>
                      <c:pt idx="15322">
                        <c:v>12290.375</c:v>
                      </c:pt>
                      <c:pt idx="15323">
                        <c:v>16166.28125</c:v>
                      </c:pt>
                      <c:pt idx="15324">
                        <c:v>15033.984375</c:v>
                      </c:pt>
                      <c:pt idx="15325">
                        <c:v>14750.26171875</c:v>
                      </c:pt>
                      <c:pt idx="15326">
                        <c:v>13054.05078125</c:v>
                      </c:pt>
                      <c:pt idx="15327">
                        <c:v>12500.75390625</c:v>
                      </c:pt>
                      <c:pt idx="15328">
                        <c:v>15635.6015625</c:v>
                      </c:pt>
                      <c:pt idx="15329">
                        <c:v>15412.41796875</c:v>
                      </c:pt>
                      <c:pt idx="15330">
                        <c:v>14968.22265625</c:v>
                      </c:pt>
                      <c:pt idx="15331">
                        <c:v>15475.29296875</c:v>
                      </c:pt>
                      <c:pt idx="15332">
                        <c:v>14773.66796875</c:v>
                      </c:pt>
                      <c:pt idx="15333">
                        <c:v>15875.55859375</c:v>
                      </c:pt>
                      <c:pt idx="15334">
                        <c:v>16093.75390625</c:v>
                      </c:pt>
                      <c:pt idx="15335">
                        <c:v>15566.58984375</c:v>
                      </c:pt>
                      <c:pt idx="15336">
                        <c:v>15238.68359375</c:v>
                      </c:pt>
                      <c:pt idx="15337">
                        <c:v>15765.984375</c:v>
                      </c:pt>
                      <c:pt idx="15338">
                        <c:v>14323.296875</c:v>
                      </c:pt>
                      <c:pt idx="15339">
                        <c:v>14828.9765625</c:v>
                      </c:pt>
                      <c:pt idx="15340">
                        <c:v>15739.1171875</c:v>
                      </c:pt>
                      <c:pt idx="15341">
                        <c:v>14471.2109375</c:v>
                      </c:pt>
                      <c:pt idx="15342">
                        <c:v>14313.74609375</c:v>
                      </c:pt>
                      <c:pt idx="15343">
                        <c:v>14795.8359375</c:v>
                      </c:pt>
                      <c:pt idx="15344">
                        <c:v>14849.20703125</c:v>
                      </c:pt>
                      <c:pt idx="15345">
                        <c:v>14613.0078125</c:v>
                      </c:pt>
                      <c:pt idx="15346">
                        <c:v>14021.76953125</c:v>
                      </c:pt>
                      <c:pt idx="15347">
                        <c:v>13935.9453125</c:v>
                      </c:pt>
                      <c:pt idx="15348">
                        <c:v>12476.57421875</c:v>
                      </c:pt>
                      <c:pt idx="15349">
                        <c:v>13797.28125</c:v>
                      </c:pt>
                      <c:pt idx="15350">
                        <c:v>14521.8984375</c:v>
                      </c:pt>
                      <c:pt idx="15351">
                        <c:v>13586.59765625</c:v>
                      </c:pt>
                      <c:pt idx="15352">
                        <c:v>11268.93359375</c:v>
                      </c:pt>
                      <c:pt idx="15353">
                        <c:v>11329.20703125</c:v>
                      </c:pt>
                      <c:pt idx="15354">
                        <c:v>14658.7265625</c:v>
                      </c:pt>
                      <c:pt idx="15355">
                        <c:v>12220.42578125</c:v>
                      </c:pt>
                      <c:pt idx="15356">
                        <c:v>10417.86328125</c:v>
                      </c:pt>
                      <c:pt idx="15357">
                        <c:v>10107.57421875</c:v>
                      </c:pt>
                      <c:pt idx="15358">
                        <c:v>11584.06640625</c:v>
                      </c:pt>
                      <c:pt idx="15359">
                        <c:v>12796.265625</c:v>
                      </c:pt>
                      <c:pt idx="15360">
                        <c:v>11723.359375</c:v>
                      </c:pt>
                      <c:pt idx="15361">
                        <c:v>12830.71484375</c:v>
                      </c:pt>
                      <c:pt idx="15362">
                        <c:v>12964.5546875</c:v>
                      </c:pt>
                      <c:pt idx="15363">
                        <c:v>12882.21875</c:v>
                      </c:pt>
                      <c:pt idx="15364">
                        <c:v>13261.05078125</c:v>
                      </c:pt>
                      <c:pt idx="15365">
                        <c:v>11668.53125</c:v>
                      </c:pt>
                      <c:pt idx="15366">
                        <c:v>11106.17578125</c:v>
                      </c:pt>
                      <c:pt idx="15367">
                        <c:v>12295.9140625</c:v>
                      </c:pt>
                      <c:pt idx="15368">
                        <c:v>11066.5703125</c:v>
                      </c:pt>
                      <c:pt idx="15369">
                        <c:v>10534.1171875</c:v>
                      </c:pt>
                      <c:pt idx="15370">
                        <c:v>11017.9921875</c:v>
                      </c:pt>
                      <c:pt idx="15371">
                        <c:v>11678.94921875</c:v>
                      </c:pt>
                      <c:pt idx="15372">
                        <c:v>13267.03125</c:v>
                      </c:pt>
                      <c:pt idx="15373">
                        <c:v>12179.2734375</c:v>
                      </c:pt>
                      <c:pt idx="15374">
                        <c:v>10391.23046875</c:v>
                      </c:pt>
                      <c:pt idx="15375">
                        <c:v>14193.9140625</c:v>
                      </c:pt>
                      <c:pt idx="15376">
                        <c:v>14876.8203125</c:v>
                      </c:pt>
                      <c:pt idx="15377">
                        <c:v>14305.9453125</c:v>
                      </c:pt>
                      <c:pt idx="15378">
                        <c:v>11903.20703125</c:v>
                      </c:pt>
                      <c:pt idx="15379">
                        <c:v>11149.7265625</c:v>
                      </c:pt>
                      <c:pt idx="15380">
                        <c:v>14679.046875</c:v>
                      </c:pt>
                      <c:pt idx="15381">
                        <c:v>15100.69140625</c:v>
                      </c:pt>
                      <c:pt idx="15382">
                        <c:v>15093.52734375</c:v>
                      </c:pt>
                      <c:pt idx="15383">
                        <c:v>15157.05078125</c:v>
                      </c:pt>
                      <c:pt idx="15384">
                        <c:v>13585.8984375</c:v>
                      </c:pt>
                      <c:pt idx="15385">
                        <c:v>11946.1875</c:v>
                      </c:pt>
                      <c:pt idx="15386">
                        <c:v>11431.81640625</c:v>
                      </c:pt>
                      <c:pt idx="15387">
                        <c:v>10630.25</c:v>
                      </c:pt>
                      <c:pt idx="15388">
                        <c:v>12160.0234375</c:v>
                      </c:pt>
                      <c:pt idx="15389">
                        <c:v>14664.4296875</c:v>
                      </c:pt>
                      <c:pt idx="15390">
                        <c:v>10607.71875</c:v>
                      </c:pt>
                      <c:pt idx="15391">
                        <c:v>9920.58984375</c:v>
                      </c:pt>
                      <c:pt idx="15392">
                        <c:v>8778.55859375</c:v>
                      </c:pt>
                      <c:pt idx="15393">
                        <c:v>9213.52734375</c:v>
                      </c:pt>
                      <c:pt idx="15394">
                        <c:v>11373.27734375</c:v>
                      </c:pt>
                      <c:pt idx="15395">
                        <c:v>11754.2109375</c:v>
                      </c:pt>
                      <c:pt idx="15396">
                        <c:v>10499.24609375</c:v>
                      </c:pt>
                      <c:pt idx="15397">
                        <c:v>11863.55078125</c:v>
                      </c:pt>
                      <c:pt idx="15398">
                        <c:v>11363.39453125</c:v>
                      </c:pt>
                      <c:pt idx="15399">
                        <c:v>11233.56640625</c:v>
                      </c:pt>
                      <c:pt idx="15400">
                        <c:v>10930.80859375</c:v>
                      </c:pt>
                      <c:pt idx="15401">
                        <c:v>10712.24609375</c:v>
                      </c:pt>
                      <c:pt idx="15402">
                        <c:v>10225.640625</c:v>
                      </c:pt>
                      <c:pt idx="15403">
                        <c:v>8713.51171875</c:v>
                      </c:pt>
                      <c:pt idx="15404">
                        <c:v>9163.5078125</c:v>
                      </c:pt>
                      <c:pt idx="15405">
                        <c:v>14059.51953125</c:v>
                      </c:pt>
                      <c:pt idx="15406">
                        <c:v>12946.5234375</c:v>
                      </c:pt>
                      <c:pt idx="15407">
                        <c:v>11508.8671875</c:v>
                      </c:pt>
                      <c:pt idx="15408">
                        <c:v>10792.58203125</c:v>
                      </c:pt>
                      <c:pt idx="15409">
                        <c:v>11960.7265625</c:v>
                      </c:pt>
                      <c:pt idx="15410">
                        <c:v>9881.55859375</c:v>
                      </c:pt>
                      <c:pt idx="15411">
                        <c:v>7812.6484375</c:v>
                      </c:pt>
                      <c:pt idx="15412">
                        <c:v>7278.1796875</c:v>
                      </c:pt>
                      <c:pt idx="15413">
                        <c:v>8739.36328125</c:v>
                      </c:pt>
                      <c:pt idx="15414">
                        <c:v>10896.83984375</c:v>
                      </c:pt>
                      <c:pt idx="15415">
                        <c:v>12096.65234375</c:v>
                      </c:pt>
                      <c:pt idx="15416">
                        <c:v>12387.1796875</c:v>
                      </c:pt>
                      <c:pt idx="15417">
                        <c:v>12822.4296875</c:v>
                      </c:pt>
                      <c:pt idx="15418">
                        <c:v>8781.7109375</c:v>
                      </c:pt>
                      <c:pt idx="15419">
                        <c:v>10220.5703125</c:v>
                      </c:pt>
                      <c:pt idx="15420">
                        <c:v>8667.87109375</c:v>
                      </c:pt>
                      <c:pt idx="15421">
                        <c:v>7065.4453125</c:v>
                      </c:pt>
                      <c:pt idx="15422">
                        <c:v>7162.96484375</c:v>
                      </c:pt>
                      <c:pt idx="15423">
                        <c:v>7832.2890625</c:v>
                      </c:pt>
                      <c:pt idx="15424">
                        <c:v>6097.00390625</c:v>
                      </c:pt>
                      <c:pt idx="15425">
                        <c:v>4735.24609375</c:v>
                      </c:pt>
                      <c:pt idx="15426">
                        <c:v>5211.9296875</c:v>
                      </c:pt>
                      <c:pt idx="15427">
                        <c:v>7087.48828125</c:v>
                      </c:pt>
                      <c:pt idx="15428">
                        <c:v>8413.0703125</c:v>
                      </c:pt>
                      <c:pt idx="15429">
                        <c:v>9071.5390625</c:v>
                      </c:pt>
                      <c:pt idx="15430">
                        <c:v>8766.78515625</c:v>
                      </c:pt>
                      <c:pt idx="15431">
                        <c:v>6907.34375</c:v>
                      </c:pt>
                      <c:pt idx="15432">
                        <c:v>7412.73046875</c:v>
                      </c:pt>
                      <c:pt idx="15433">
                        <c:v>3081.45703125</c:v>
                      </c:pt>
                      <c:pt idx="15434">
                        <c:v>5835.8828125</c:v>
                      </c:pt>
                      <c:pt idx="15435">
                        <c:v>9061.453125</c:v>
                      </c:pt>
                      <c:pt idx="15436">
                        <c:v>7765.37890625</c:v>
                      </c:pt>
                      <c:pt idx="15437">
                        <c:v>10074.3203125</c:v>
                      </c:pt>
                      <c:pt idx="15438">
                        <c:v>9702.00390625</c:v>
                      </c:pt>
                      <c:pt idx="15439">
                        <c:v>10207.57421875</c:v>
                      </c:pt>
                      <c:pt idx="15440">
                        <c:v>10437.3046875</c:v>
                      </c:pt>
                      <c:pt idx="15441">
                        <c:v>10050.140625</c:v>
                      </c:pt>
                      <c:pt idx="15442">
                        <c:v>10572.24609375</c:v>
                      </c:pt>
                      <c:pt idx="15443">
                        <c:v>7796.421875</c:v>
                      </c:pt>
                      <c:pt idx="15444">
                        <c:v>6397.89453125</c:v>
                      </c:pt>
                      <c:pt idx="15445">
                        <c:v>7700.09765625</c:v>
                      </c:pt>
                      <c:pt idx="15446">
                        <c:v>10740.75</c:v>
                      </c:pt>
                      <c:pt idx="15447">
                        <c:v>11381.171875</c:v>
                      </c:pt>
                      <c:pt idx="15448">
                        <c:v>9042.75390625</c:v>
                      </c:pt>
                      <c:pt idx="15449">
                        <c:v>10032.015625</c:v>
                      </c:pt>
                      <c:pt idx="15450">
                        <c:v>13151.8046875</c:v>
                      </c:pt>
                      <c:pt idx="15451">
                        <c:v>11896.2421875</c:v>
                      </c:pt>
                      <c:pt idx="15452">
                        <c:v>10206.1796875</c:v>
                      </c:pt>
                      <c:pt idx="15453">
                        <c:v>9622.6875</c:v>
                      </c:pt>
                      <c:pt idx="15454">
                        <c:v>10245.4296875</c:v>
                      </c:pt>
                      <c:pt idx="15455">
                        <c:v>11085</c:v>
                      </c:pt>
                      <c:pt idx="15456">
                        <c:v>13198.4609375</c:v>
                      </c:pt>
                      <c:pt idx="15457">
                        <c:v>12236.890625</c:v>
                      </c:pt>
                      <c:pt idx="15458">
                        <c:v>12813.24609375</c:v>
                      </c:pt>
                      <c:pt idx="15459">
                        <c:v>13231.421875</c:v>
                      </c:pt>
                      <c:pt idx="15460">
                        <c:v>13070.9765625</c:v>
                      </c:pt>
                      <c:pt idx="15461">
                        <c:v>11770.58203125</c:v>
                      </c:pt>
                      <c:pt idx="15462">
                        <c:v>11651.59765625</c:v>
                      </c:pt>
                      <c:pt idx="15463">
                        <c:v>12281.67578125</c:v>
                      </c:pt>
                      <c:pt idx="15464">
                        <c:v>13689.6171875</c:v>
                      </c:pt>
                      <c:pt idx="15465">
                        <c:v>16968.4765625</c:v>
                      </c:pt>
                      <c:pt idx="15466">
                        <c:v>11828.71875</c:v>
                      </c:pt>
                      <c:pt idx="15467">
                        <c:v>10838.703125</c:v>
                      </c:pt>
                      <c:pt idx="15468">
                        <c:v>10240.578125</c:v>
                      </c:pt>
                      <c:pt idx="15469">
                        <c:v>9884.5</c:v>
                      </c:pt>
                      <c:pt idx="15470">
                        <c:v>13545.3203125</c:v>
                      </c:pt>
                      <c:pt idx="15471">
                        <c:v>15124.06640625</c:v>
                      </c:pt>
                      <c:pt idx="15472">
                        <c:v>14328.6796875</c:v>
                      </c:pt>
                      <c:pt idx="15473">
                        <c:v>17164.203125</c:v>
                      </c:pt>
                      <c:pt idx="15474">
                        <c:v>16108.796875</c:v>
                      </c:pt>
                      <c:pt idx="15475">
                        <c:v>16447.0390625</c:v>
                      </c:pt>
                      <c:pt idx="15476">
                        <c:v>16852.70703125</c:v>
                      </c:pt>
                      <c:pt idx="15477">
                        <c:v>16251.37890625</c:v>
                      </c:pt>
                      <c:pt idx="15478">
                        <c:v>16892.11328125</c:v>
                      </c:pt>
                      <c:pt idx="15479">
                        <c:v>17246.1796875</c:v>
                      </c:pt>
                      <c:pt idx="15480">
                        <c:v>16277.8671875</c:v>
                      </c:pt>
                      <c:pt idx="15481">
                        <c:v>15806.09375</c:v>
                      </c:pt>
                      <c:pt idx="15482">
                        <c:v>16017.09375</c:v>
                      </c:pt>
                      <c:pt idx="15483">
                        <c:v>16252.14453125</c:v>
                      </c:pt>
                      <c:pt idx="15484">
                        <c:v>16171.203125</c:v>
                      </c:pt>
                      <c:pt idx="15485">
                        <c:v>16017.625</c:v>
                      </c:pt>
                      <c:pt idx="15486">
                        <c:v>12531.609375</c:v>
                      </c:pt>
                      <c:pt idx="15487">
                        <c:v>13930.92578125</c:v>
                      </c:pt>
                      <c:pt idx="15488">
                        <c:v>14179.1875</c:v>
                      </c:pt>
                      <c:pt idx="15489">
                        <c:v>16079.18359375</c:v>
                      </c:pt>
                      <c:pt idx="15490">
                        <c:v>14772.68359375</c:v>
                      </c:pt>
                      <c:pt idx="15491">
                        <c:v>15057.1171875</c:v>
                      </c:pt>
                      <c:pt idx="15492">
                        <c:v>16023.6328125</c:v>
                      </c:pt>
                      <c:pt idx="15493">
                        <c:v>13040.54296875</c:v>
                      </c:pt>
                      <c:pt idx="15494">
                        <c:v>12013.18359375</c:v>
                      </c:pt>
                      <c:pt idx="15495">
                        <c:v>15634.484375</c:v>
                      </c:pt>
                      <c:pt idx="15496">
                        <c:v>15364.83203125</c:v>
                      </c:pt>
                      <c:pt idx="15497">
                        <c:v>16387.66015625</c:v>
                      </c:pt>
                      <c:pt idx="15498">
                        <c:v>14170.3828125</c:v>
                      </c:pt>
                      <c:pt idx="15499">
                        <c:v>13226.5</c:v>
                      </c:pt>
                      <c:pt idx="15500">
                        <c:v>13603.03515625</c:v>
                      </c:pt>
                      <c:pt idx="15501">
                        <c:v>12957.30078125</c:v>
                      </c:pt>
                      <c:pt idx="15502">
                        <c:v>13671.421875</c:v>
                      </c:pt>
                      <c:pt idx="15503">
                        <c:v>15347.98046875</c:v>
                      </c:pt>
                      <c:pt idx="15504">
                        <c:v>15924.20703125</c:v>
                      </c:pt>
                      <c:pt idx="15505">
                        <c:v>15540.5703125</c:v>
                      </c:pt>
                      <c:pt idx="15506">
                        <c:v>16750.28125</c:v>
                      </c:pt>
                      <c:pt idx="15507">
                        <c:v>15118.2890625</c:v>
                      </c:pt>
                      <c:pt idx="15508">
                        <c:v>14444.78125</c:v>
                      </c:pt>
                      <c:pt idx="15509">
                        <c:v>13507.44140625</c:v>
                      </c:pt>
                      <c:pt idx="15510">
                        <c:v>12254.40234375</c:v>
                      </c:pt>
                      <c:pt idx="15511">
                        <c:v>10828.37890625</c:v>
                      </c:pt>
                      <c:pt idx="15512">
                        <c:v>9166.1796875</c:v>
                      </c:pt>
                      <c:pt idx="15513">
                        <c:v>9748.36328125</c:v>
                      </c:pt>
                      <c:pt idx="15514">
                        <c:v>11847.50390625</c:v>
                      </c:pt>
                      <c:pt idx="15515">
                        <c:v>11870.78515625</c:v>
                      </c:pt>
                      <c:pt idx="15516">
                        <c:v>11791.38671875</c:v>
                      </c:pt>
                      <c:pt idx="15517">
                        <c:v>12264.43359375</c:v>
                      </c:pt>
                      <c:pt idx="15518">
                        <c:v>11473.96484375</c:v>
                      </c:pt>
                      <c:pt idx="15519">
                        <c:v>9585.453125</c:v>
                      </c:pt>
                      <c:pt idx="15520">
                        <c:v>8298.72265625</c:v>
                      </c:pt>
                      <c:pt idx="15521">
                        <c:v>7969.58203125</c:v>
                      </c:pt>
                      <c:pt idx="15522">
                        <c:v>9635.8359375</c:v>
                      </c:pt>
                      <c:pt idx="15523">
                        <c:v>11208.73828125</c:v>
                      </c:pt>
                      <c:pt idx="15524">
                        <c:v>8261.23046875</c:v>
                      </c:pt>
                      <c:pt idx="15525">
                        <c:v>10961</c:v>
                      </c:pt>
                      <c:pt idx="15526">
                        <c:v>11031.7265625</c:v>
                      </c:pt>
                      <c:pt idx="15527">
                        <c:v>11486.17578125</c:v>
                      </c:pt>
                      <c:pt idx="15528">
                        <c:v>12491.61328125</c:v>
                      </c:pt>
                      <c:pt idx="15529">
                        <c:v>13793.5390625</c:v>
                      </c:pt>
                      <c:pt idx="15530">
                        <c:v>14224.66015625</c:v>
                      </c:pt>
                      <c:pt idx="15531">
                        <c:v>12727.36328125</c:v>
                      </c:pt>
                      <c:pt idx="15532">
                        <c:v>12487.99609375</c:v>
                      </c:pt>
                      <c:pt idx="15533">
                        <c:v>13543.1015625</c:v>
                      </c:pt>
                      <c:pt idx="15534">
                        <c:v>14299.8046875</c:v>
                      </c:pt>
                      <c:pt idx="15535">
                        <c:v>13414.4609375</c:v>
                      </c:pt>
                      <c:pt idx="15536">
                        <c:v>11643.046875</c:v>
                      </c:pt>
                      <c:pt idx="15537">
                        <c:v>12320.47265625</c:v>
                      </c:pt>
                      <c:pt idx="15538">
                        <c:v>13657.21484375</c:v>
                      </c:pt>
                      <c:pt idx="15539">
                        <c:v>13087.59765625</c:v>
                      </c:pt>
                      <c:pt idx="15540">
                        <c:v>14505.3125</c:v>
                      </c:pt>
                      <c:pt idx="15541">
                        <c:v>12707.8984375</c:v>
                      </c:pt>
                      <c:pt idx="15542">
                        <c:v>11886.18359375</c:v>
                      </c:pt>
                      <c:pt idx="15543">
                        <c:v>13547.796875</c:v>
                      </c:pt>
                      <c:pt idx="15544">
                        <c:v>15286.98046875</c:v>
                      </c:pt>
                      <c:pt idx="15545">
                        <c:v>15485.51171875</c:v>
                      </c:pt>
                      <c:pt idx="15546">
                        <c:v>14943.28515625</c:v>
                      </c:pt>
                      <c:pt idx="15547">
                        <c:v>12328.109375</c:v>
                      </c:pt>
                      <c:pt idx="15548">
                        <c:v>12108.8046875</c:v>
                      </c:pt>
                      <c:pt idx="15549">
                        <c:v>12378.1328125</c:v>
                      </c:pt>
                      <c:pt idx="15550">
                        <c:v>14163.22265625</c:v>
                      </c:pt>
                      <c:pt idx="15551">
                        <c:v>14002.44140625</c:v>
                      </c:pt>
                      <c:pt idx="15552">
                        <c:v>11660.234375</c:v>
                      </c:pt>
                      <c:pt idx="15553">
                        <c:v>10945.8203125</c:v>
                      </c:pt>
                      <c:pt idx="15554">
                        <c:v>13428.00390625</c:v>
                      </c:pt>
                      <c:pt idx="15555">
                        <c:v>19222.48828125</c:v>
                      </c:pt>
                      <c:pt idx="15556">
                        <c:v>19169.12890625</c:v>
                      </c:pt>
                      <c:pt idx="15557">
                        <c:v>18265.16796875</c:v>
                      </c:pt>
                      <c:pt idx="15558">
                        <c:v>18280.328125</c:v>
                      </c:pt>
                      <c:pt idx="15559">
                        <c:v>19234.9296875</c:v>
                      </c:pt>
                      <c:pt idx="15560">
                        <c:v>18917.94140625</c:v>
                      </c:pt>
                      <c:pt idx="15561">
                        <c:v>19353.66015625</c:v>
                      </c:pt>
                      <c:pt idx="15562">
                        <c:v>16179.54296875</c:v>
                      </c:pt>
                      <c:pt idx="15563">
                        <c:v>15836.05859375</c:v>
                      </c:pt>
                      <c:pt idx="15564">
                        <c:v>16582.12890625</c:v>
                      </c:pt>
                      <c:pt idx="15565">
                        <c:v>18207.1796875</c:v>
                      </c:pt>
                      <c:pt idx="15566">
                        <c:v>19207.734375</c:v>
                      </c:pt>
                      <c:pt idx="15567">
                        <c:v>17464.0078125</c:v>
                      </c:pt>
                      <c:pt idx="15568">
                        <c:v>17115.3515625</c:v>
                      </c:pt>
                      <c:pt idx="15569">
                        <c:v>19327.0234375</c:v>
                      </c:pt>
                      <c:pt idx="15570">
                        <c:v>13044.1875</c:v>
                      </c:pt>
                      <c:pt idx="15571">
                        <c:v>11783.7890625</c:v>
                      </c:pt>
                      <c:pt idx="15572">
                        <c:v>11876.6328125</c:v>
                      </c:pt>
                      <c:pt idx="15573">
                        <c:v>10099.29296875</c:v>
                      </c:pt>
                      <c:pt idx="15574">
                        <c:v>11706.8203125</c:v>
                      </c:pt>
                      <c:pt idx="15575">
                        <c:v>12644.0390625</c:v>
                      </c:pt>
                      <c:pt idx="15576">
                        <c:v>13163.84375</c:v>
                      </c:pt>
                      <c:pt idx="15577">
                        <c:v>12727.9453125</c:v>
                      </c:pt>
                      <c:pt idx="15578">
                        <c:v>11608.13671875</c:v>
                      </c:pt>
                      <c:pt idx="15579">
                        <c:v>9563.5</c:v>
                      </c:pt>
                      <c:pt idx="15580">
                        <c:v>9566.01953125</c:v>
                      </c:pt>
                      <c:pt idx="15581">
                        <c:v>12124.91015625</c:v>
                      </c:pt>
                      <c:pt idx="15582">
                        <c:v>10932.20703125</c:v>
                      </c:pt>
                      <c:pt idx="15583">
                        <c:v>10926.58984375</c:v>
                      </c:pt>
                      <c:pt idx="15584">
                        <c:v>12764.20703125</c:v>
                      </c:pt>
                      <c:pt idx="15585">
                        <c:v>18975.40625</c:v>
                      </c:pt>
                      <c:pt idx="15586">
                        <c:v>18168.37109375</c:v>
                      </c:pt>
                      <c:pt idx="15587">
                        <c:v>19086.0859375</c:v>
                      </c:pt>
                      <c:pt idx="15588">
                        <c:v>19936.1171875</c:v>
                      </c:pt>
                      <c:pt idx="15589">
                        <c:v>18640.91015625</c:v>
                      </c:pt>
                      <c:pt idx="15590">
                        <c:v>16600.36328125</c:v>
                      </c:pt>
                      <c:pt idx="15591">
                        <c:v>15428.421875</c:v>
                      </c:pt>
                      <c:pt idx="15592">
                        <c:v>15524.23046875</c:v>
                      </c:pt>
                      <c:pt idx="15593">
                        <c:v>17033.60546875</c:v>
                      </c:pt>
                      <c:pt idx="15594">
                        <c:v>19296.7734375</c:v>
                      </c:pt>
                      <c:pt idx="15595">
                        <c:v>19908.70703125</c:v>
                      </c:pt>
                      <c:pt idx="15596">
                        <c:v>19913.18359375</c:v>
                      </c:pt>
                      <c:pt idx="15597">
                        <c:v>17556.7265625</c:v>
                      </c:pt>
                      <c:pt idx="15598">
                        <c:v>17372.109375</c:v>
                      </c:pt>
                      <c:pt idx="15599">
                        <c:v>19562.16015625</c:v>
                      </c:pt>
                      <c:pt idx="15600">
                        <c:v>13800.0703125</c:v>
                      </c:pt>
                      <c:pt idx="15601">
                        <c:v>13237.125</c:v>
                      </c:pt>
                      <c:pt idx="15602">
                        <c:v>14092.40625</c:v>
                      </c:pt>
                      <c:pt idx="15603">
                        <c:v>11370.75</c:v>
                      </c:pt>
                      <c:pt idx="15604">
                        <c:v>12341.6171875</c:v>
                      </c:pt>
                      <c:pt idx="15605">
                        <c:v>11641.6640625</c:v>
                      </c:pt>
                      <c:pt idx="15606">
                        <c:v>12854.0859375</c:v>
                      </c:pt>
                      <c:pt idx="15607">
                        <c:v>12926.32421875</c:v>
                      </c:pt>
                      <c:pt idx="15608">
                        <c:v>13120.8671875</c:v>
                      </c:pt>
                      <c:pt idx="15609">
                        <c:v>13920.1640625</c:v>
                      </c:pt>
                      <c:pt idx="15610">
                        <c:v>12697.90625</c:v>
                      </c:pt>
                      <c:pt idx="15611">
                        <c:v>12283.78515625</c:v>
                      </c:pt>
                      <c:pt idx="15612">
                        <c:v>13081.06640625</c:v>
                      </c:pt>
                      <c:pt idx="15613">
                        <c:v>13659.01171875</c:v>
                      </c:pt>
                      <c:pt idx="15614">
                        <c:v>13776.78125</c:v>
                      </c:pt>
                      <c:pt idx="15615">
                        <c:v>9715.0703125</c:v>
                      </c:pt>
                      <c:pt idx="15616">
                        <c:v>8362.50390625</c:v>
                      </c:pt>
                      <c:pt idx="15617">
                        <c:v>8226.5703125</c:v>
                      </c:pt>
                      <c:pt idx="15618">
                        <c:v>10533</c:v>
                      </c:pt>
                      <c:pt idx="15619">
                        <c:v>8745.24609375</c:v>
                      </c:pt>
                      <c:pt idx="15620">
                        <c:v>6713.3515625</c:v>
                      </c:pt>
                      <c:pt idx="15621">
                        <c:v>6306.14453125</c:v>
                      </c:pt>
                      <c:pt idx="15622">
                        <c:v>6816.53125</c:v>
                      </c:pt>
                      <c:pt idx="15623">
                        <c:v>8770.9140625</c:v>
                      </c:pt>
                      <c:pt idx="15624">
                        <c:v>10172.37890625</c:v>
                      </c:pt>
                      <c:pt idx="15625">
                        <c:v>10940.41796875</c:v>
                      </c:pt>
                      <c:pt idx="15626">
                        <c:v>9585.796875</c:v>
                      </c:pt>
                      <c:pt idx="15627">
                        <c:v>10011.67578125</c:v>
                      </c:pt>
                      <c:pt idx="15628">
                        <c:v>5766.10546875</c:v>
                      </c:pt>
                      <c:pt idx="15629">
                        <c:v>7072.44140625</c:v>
                      </c:pt>
                      <c:pt idx="15630">
                        <c:v>11955.3671875</c:v>
                      </c:pt>
                      <c:pt idx="15631">
                        <c:v>11768.03125</c:v>
                      </c:pt>
                      <c:pt idx="15632">
                        <c:v>12291.25</c:v>
                      </c:pt>
                      <c:pt idx="15633">
                        <c:v>13324.5703125</c:v>
                      </c:pt>
                      <c:pt idx="15634">
                        <c:v>16156.3984375</c:v>
                      </c:pt>
                      <c:pt idx="15635">
                        <c:v>15439.515625</c:v>
                      </c:pt>
                      <c:pt idx="15636">
                        <c:v>15413.30859375</c:v>
                      </c:pt>
                      <c:pt idx="15637">
                        <c:v>13970.7109375</c:v>
                      </c:pt>
                      <c:pt idx="15638">
                        <c:v>13563.6875</c:v>
                      </c:pt>
                      <c:pt idx="15639">
                        <c:v>14225.8984375</c:v>
                      </c:pt>
                      <c:pt idx="15640">
                        <c:v>16654.328125</c:v>
                      </c:pt>
                      <c:pt idx="15641">
                        <c:v>14534.7421875</c:v>
                      </c:pt>
                      <c:pt idx="15642">
                        <c:v>16637.51171875</c:v>
                      </c:pt>
                      <c:pt idx="15643">
                        <c:v>15666.4765625</c:v>
                      </c:pt>
                      <c:pt idx="15644">
                        <c:v>15192.4140625</c:v>
                      </c:pt>
                      <c:pt idx="15645">
                        <c:v>12425.5625</c:v>
                      </c:pt>
                      <c:pt idx="15646">
                        <c:v>11824.8984375</c:v>
                      </c:pt>
                      <c:pt idx="15647">
                        <c:v>14161.9921875</c:v>
                      </c:pt>
                      <c:pt idx="15648">
                        <c:v>10451.5546875</c:v>
                      </c:pt>
                      <c:pt idx="15649">
                        <c:v>10015.265625</c:v>
                      </c:pt>
                      <c:pt idx="15650">
                        <c:v>8896.4296875</c:v>
                      </c:pt>
                      <c:pt idx="15651">
                        <c:v>8631.328125</c:v>
                      </c:pt>
                      <c:pt idx="15652">
                        <c:v>12338.65625</c:v>
                      </c:pt>
                      <c:pt idx="15653">
                        <c:v>13517.24609375</c:v>
                      </c:pt>
                      <c:pt idx="15654">
                        <c:v>14527.9921875</c:v>
                      </c:pt>
                      <c:pt idx="15655">
                        <c:v>12823.109375</c:v>
                      </c:pt>
                      <c:pt idx="15656">
                        <c:v>13457.67578125</c:v>
                      </c:pt>
                      <c:pt idx="15657">
                        <c:v>14057.453125</c:v>
                      </c:pt>
                      <c:pt idx="15658">
                        <c:v>14499.2578125</c:v>
                      </c:pt>
                      <c:pt idx="15659">
                        <c:v>13387.890625</c:v>
                      </c:pt>
                      <c:pt idx="15660">
                        <c:v>14101.37890625</c:v>
                      </c:pt>
                      <c:pt idx="15661">
                        <c:v>14440.1171875</c:v>
                      </c:pt>
                      <c:pt idx="15662">
                        <c:v>14724.46875</c:v>
                      </c:pt>
                      <c:pt idx="15663">
                        <c:v>14056.2578125</c:v>
                      </c:pt>
                      <c:pt idx="15664">
                        <c:v>12023.49609375</c:v>
                      </c:pt>
                      <c:pt idx="15665">
                        <c:v>10326.1484375</c:v>
                      </c:pt>
                      <c:pt idx="15666">
                        <c:v>9922.09375</c:v>
                      </c:pt>
                      <c:pt idx="15667">
                        <c:v>12744.5078125</c:v>
                      </c:pt>
                      <c:pt idx="15668">
                        <c:v>12544.33984375</c:v>
                      </c:pt>
                      <c:pt idx="15669">
                        <c:v>9525.05078125</c:v>
                      </c:pt>
                      <c:pt idx="15670">
                        <c:v>13236.375</c:v>
                      </c:pt>
                      <c:pt idx="15671">
                        <c:v>14289.421875</c:v>
                      </c:pt>
                      <c:pt idx="15672">
                        <c:v>12034.74609375</c:v>
                      </c:pt>
                      <c:pt idx="15673">
                        <c:v>13753.5625</c:v>
                      </c:pt>
                      <c:pt idx="15674">
                        <c:v>14893.87109375</c:v>
                      </c:pt>
                      <c:pt idx="15675">
                        <c:v>7966.13671875</c:v>
                      </c:pt>
                      <c:pt idx="15676">
                        <c:v>5997.39453125</c:v>
                      </c:pt>
                      <c:pt idx="15677">
                        <c:v>3662.46484375</c:v>
                      </c:pt>
                      <c:pt idx="15678">
                        <c:v>4825.20703125</c:v>
                      </c:pt>
                      <c:pt idx="15679">
                        <c:v>5994.6796875</c:v>
                      </c:pt>
                      <c:pt idx="15680">
                        <c:v>7241.06640625</c:v>
                      </c:pt>
                      <c:pt idx="15681">
                        <c:v>8273.1875</c:v>
                      </c:pt>
                      <c:pt idx="15682">
                        <c:v>9366.609375</c:v>
                      </c:pt>
                      <c:pt idx="15683">
                        <c:v>8132.75</c:v>
                      </c:pt>
                      <c:pt idx="15684">
                        <c:v>6511.34375</c:v>
                      </c:pt>
                      <c:pt idx="15685">
                        <c:v>5759.44140625</c:v>
                      </c:pt>
                      <c:pt idx="15686">
                        <c:v>8092.3046875</c:v>
                      </c:pt>
                      <c:pt idx="15687">
                        <c:v>5363.86328125</c:v>
                      </c:pt>
                      <c:pt idx="15688">
                        <c:v>4440.4375</c:v>
                      </c:pt>
                      <c:pt idx="15689">
                        <c:v>6684.32421875</c:v>
                      </c:pt>
                      <c:pt idx="15690">
                        <c:v>11728.859375</c:v>
                      </c:pt>
                      <c:pt idx="15691">
                        <c:v>12362.89453125</c:v>
                      </c:pt>
                      <c:pt idx="15692">
                        <c:v>12170.60546875</c:v>
                      </c:pt>
                      <c:pt idx="15693">
                        <c:v>10594.29296875</c:v>
                      </c:pt>
                      <c:pt idx="15694">
                        <c:v>9848.0703125</c:v>
                      </c:pt>
                      <c:pt idx="15695">
                        <c:v>10001.703125</c:v>
                      </c:pt>
                      <c:pt idx="15696">
                        <c:v>10993.31640625</c:v>
                      </c:pt>
                      <c:pt idx="15697">
                        <c:v>12050.05078125</c:v>
                      </c:pt>
                      <c:pt idx="15698">
                        <c:v>11812.9765625</c:v>
                      </c:pt>
                      <c:pt idx="15699">
                        <c:v>12098.82421875</c:v>
                      </c:pt>
                      <c:pt idx="15700">
                        <c:v>9989.3984375</c:v>
                      </c:pt>
                      <c:pt idx="15701">
                        <c:v>9133.98828125</c:v>
                      </c:pt>
                      <c:pt idx="15702">
                        <c:v>10638.26953125</c:v>
                      </c:pt>
                      <c:pt idx="15703">
                        <c:v>12314.4140625</c:v>
                      </c:pt>
                      <c:pt idx="15704">
                        <c:v>12132.61328125</c:v>
                      </c:pt>
                      <c:pt idx="15705">
                        <c:v>11165.8671875</c:v>
                      </c:pt>
                      <c:pt idx="15706">
                        <c:v>7768.5</c:v>
                      </c:pt>
                      <c:pt idx="15707">
                        <c:v>10494.82421875</c:v>
                      </c:pt>
                      <c:pt idx="15708">
                        <c:v>10501.93359375</c:v>
                      </c:pt>
                      <c:pt idx="15709">
                        <c:v>10772.09375</c:v>
                      </c:pt>
                      <c:pt idx="15710">
                        <c:v>11240.984375</c:v>
                      </c:pt>
                      <c:pt idx="15711">
                        <c:v>10268.453125</c:v>
                      </c:pt>
                      <c:pt idx="15712">
                        <c:v>8781.5234375</c:v>
                      </c:pt>
                      <c:pt idx="15713">
                        <c:v>9251.6171875</c:v>
                      </c:pt>
                      <c:pt idx="15714">
                        <c:v>10060.5234375</c:v>
                      </c:pt>
                      <c:pt idx="15715">
                        <c:v>7376.9375</c:v>
                      </c:pt>
                      <c:pt idx="15716">
                        <c:v>11293.4765625</c:v>
                      </c:pt>
                      <c:pt idx="15717">
                        <c:v>9172.6953125</c:v>
                      </c:pt>
                      <c:pt idx="15718">
                        <c:v>8078.078125</c:v>
                      </c:pt>
                      <c:pt idx="15719">
                        <c:v>9107.78125</c:v>
                      </c:pt>
                      <c:pt idx="15720">
                        <c:v>16786.7421875</c:v>
                      </c:pt>
                      <c:pt idx="15721">
                        <c:v>16834.38671875</c:v>
                      </c:pt>
                      <c:pt idx="15722">
                        <c:v>17080.28515625</c:v>
                      </c:pt>
                      <c:pt idx="15723">
                        <c:v>17901.109375</c:v>
                      </c:pt>
                      <c:pt idx="15724">
                        <c:v>16480.92578125</c:v>
                      </c:pt>
                      <c:pt idx="15725">
                        <c:v>17060.9375</c:v>
                      </c:pt>
                      <c:pt idx="15726">
                        <c:v>17644.23828125</c:v>
                      </c:pt>
                      <c:pt idx="15727">
                        <c:v>17636.9375</c:v>
                      </c:pt>
                      <c:pt idx="15728">
                        <c:v>17683.640625</c:v>
                      </c:pt>
                      <c:pt idx="15729">
                        <c:v>17211.1328125</c:v>
                      </c:pt>
                      <c:pt idx="15730">
                        <c:v>17839.4609375</c:v>
                      </c:pt>
                      <c:pt idx="15731">
                        <c:v>16043.7890625</c:v>
                      </c:pt>
                      <c:pt idx="15732">
                        <c:v>15618.328125</c:v>
                      </c:pt>
                      <c:pt idx="15733">
                        <c:v>17011.33984375</c:v>
                      </c:pt>
                      <c:pt idx="15734">
                        <c:v>17083.77734375</c:v>
                      </c:pt>
                      <c:pt idx="15735">
                        <c:v>8558.1015625</c:v>
                      </c:pt>
                      <c:pt idx="15736">
                        <c:v>8229.10546875</c:v>
                      </c:pt>
                      <c:pt idx="15737">
                        <c:v>8086.5859375</c:v>
                      </c:pt>
                      <c:pt idx="15738">
                        <c:v>8500.28515625</c:v>
                      </c:pt>
                      <c:pt idx="15739">
                        <c:v>8241.7890625</c:v>
                      </c:pt>
                      <c:pt idx="15740">
                        <c:v>4559.7734375</c:v>
                      </c:pt>
                      <c:pt idx="15741">
                        <c:v>3824.0234375</c:v>
                      </c:pt>
                      <c:pt idx="15742">
                        <c:v>7771.45703125</c:v>
                      </c:pt>
                      <c:pt idx="15743">
                        <c:v>6095.2109375</c:v>
                      </c:pt>
                      <c:pt idx="15744">
                        <c:v>6569.37890625</c:v>
                      </c:pt>
                      <c:pt idx="15745">
                        <c:v>8244.76953125</c:v>
                      </c:pt>
                      <c:pt idx="15746">
                        <c:v>7958.796875</c:v>
                      </c:pt>
                      <c:pt idx="15747">
                        <c:v>8621.6484375</c:v>
                      </c:pt>
                      <c:pt idx="15748">
                        <c:v>6936.640625</c:v>
                      </c:pt>
                      <c:pt idx="15749">
                        <c:v>8536.17578125</c:v>
                      </c:pt>
                    </c:numCache>
                  </c:numRef>
                </c:xVal>
                <c:yVal>
                  <c:numRef>
                    <c:extLst>
                      <c:ext uri="{02D57815-91ED-43cb-92C2-25804820EDAC}">
                        <c15:formulaRef>
                          <c15:sqref>'[shaded_bars_plot_maker_20240404.xlsx]Thermal MW vs PC Hours'!$J$7:$J$15761</c15:sqref>
                        </c15:formulaRef>
                      </c:ext>
                    </c:extLst>
                    <c:numCache>
                      <c:formatCode>_(* #,##0_);_(* \(#,##0\);_(* "-"??_);_(@_)</c:formatCode>
                      <c:ptCount val="15755"/>
                      <c:pt idx="0">
                        <c:v>60982.625274658203</c:v>
                      </c:pt>
                      <c:pt idx="1">
                        <c:v>60258.206695556641</c:v>
                      </c:pt>
                      <c:pt idx="2">
                        <c:v>61189.815093994141</c:v>
                      </c:pt>
                      <c:pt idx="3">
                        <c:v>61297.453643798821</c:v>
                      </c:pt>
                      <c:pt idx="4">
                        <c:v>62629.192886352539</c:v>
                      </c:pt>
                      <c:pt idx="5">
                        <c:v>62629.192825317383</c:v>
                      </c:pt>
                      <c:pt idx="6">
                        <c:v>53164.387664794922</c:v>
                      </c:pt>
                      <c:pt idx="7">
                        <c:v>53164.387664794922</c:v>
                      </c:pt>
                      <c:pt idx="8">
                        <c:v>49619.330596923828</c:v>
                      </c:pt>
                      <c:pt idx="9">
                        <c:v>49619.330535888672</c:v>
                      </c:pt>
                      <c:pt idx="10">
                        <c:v>49619.330596923828</c:v>
                      </c:pt>
                      <c:pt idx="11">
                        <c:v>53404.709548950195</c:v>
                      </c:pt>
                      <c:pt idx="12">
                        <c:v>53404.709548950195</c:v>
                      </c:pt>
                      <c:pt idx="13">
                        <c:v>53669.145095825195</c:v>
                      </c:pt>
                      <c:pt idx="14">
                        <c:v>53669.145156860352</c:v>
                      </c:pt>
                      <c:pt idx="15">
                        <c:v>60930.16340637207</c:v>
                      </c:pt>
                      <c:pt idx="16">
                        <c:v>49681.674697875977</c:v>
                      </c:pt>
                      <c:pt idx="17">
                        <c:v>49778.716934204102</c:v>
                      </c:pt>
                      <c:pt idx="18">
                        <c:v>49782.716995239258</c:v>
                      </c:pt>
                      <c:pt idx="19">
                        <c:v>49791.996475219727</c:v>
                      </c:pt>
                      <c:pt idx="20">
                        <c:v>49791.996536254883</c:v>
                      </c:pt>
                      <c:pt idx="21">
                        <c:v>49741.275405883789</c:v>
                      </c:pt>
                      <c:pt idx="22">
                        <c:v>49610.742141723633</c:v>
                      </c:pt>
                      <c:pt idx="23">
                        <c:v>49411.635940551758</c:v>
                      </c:pt>
                      <c:pt idx="24">
                        <c:v>50128.093887329102</c:v>
                      </c:pt>
                      <c:pt idx="25">
                        <c:v>50373.759307861328</c:v>
                      </c:pt>
                      <c:pt idx="26">
                        <c:v>54198.019119262695</c:v>
                      </c:pt>
                      <c:pt idx="27">
                        <c:v>53846.019119262695</c:v>
                      </c:pt>
                      <c:pt idx="28">
                        <c:v>54099.144226074219</c:v>
                      </c:pt>
                      <c:pt idx="29">
                        <c:v>54089.864807128906</c:v>
                      </c:pt>
                      <c:pt idx="30">
                        <c:v>61729.892456054688</c:v>
                      </c:pt>
                      <c:pt idx="31">
                        <c:v>61752.058349609375</c:v>
                      </c:pt>
                      <c:pt idx="32">
                        <c:v>61753.612121582031</c:v>
                      </c:pt>
                      <c:pt idx="33">
                        <c:v>61862.791137695313</c:v>
                      </c:pt>
                      <c:pt idx="34">
                        <c:v>52110.724136352539</c:v>
                      </c:pt>
                      <c:pt idx="35">
                        <c:v>52110.724136352539</c:v>
                      </c:pt>
                      <c:pt idx="36">
                        <c:v>52110.724136352539</c:v>
                      </c:pt>
                      <c:pt idx="37">
                        <c:v>52110.724075317383</c:v>
                      </c:pt>
                      <c:pt idx="38">
                        <c:v>52344.986892700195</c:v>
                      </c:pt>
                      <c:pt idx="39">
                        <c:v>50353.439651489258</c:v>
                      </c:pt>
                      <c:pt idx="40">
                        <c:v>50362.719131469727</c:v>
                      </c:pt>
                      <c:pt idx="41">
                        <c:v>54248.115341186523</c:v>
                      </c:pt>
                      <c:pt idx="42">
                        <c:v>54248.115341186523</c:v>
                      </c:pt>
                      <c:pt idx="43">
                        <c:v>54248.115341186523</c:v>
                      </c:pt>
                      <c:pt idx="44">
                        <c:v>55553.674789428711</c:v>
                      </c:pt>
                      <c:pt idx="45">
                        <c:v>61419.14924621582</c:v>
                      </c:pt>
                      <c:pt idx="46">
                        <c:v>49652.794998168945</c:v>
                      </c:pt>
                      <c:pt idx="47">
                        <c:v>49558.73127746582</c:v>
                      </c:pt>
                      <c:pt idx="48">
                        <c:v>49743.111404418945</c:v>
                      </c:pt>
                      <c:pt idx="49">
                        <c:v>49646.069107055664</c:v>
                      </c:pt>
                      <c:pt idx="50">
                        <c:v>51667.695022583008</c:v>
                      </c:pt>
                      <c:pt idx="51">
                        <c:v>52315.472244262695</c:v>
                      </c:pt>
                      <c:pt idx="52">
                        <c:v>52315.472427368164</c:v>
                      </c:pt>
                      <c:pt idx="53">
                        <c:v>52315.472244262695</c:v>
                      </c:pt>
                      <c:pt idx="54">
                        <c:v>51570.002883911133</c:v>
                      </c:pt>
                      <c:pt idx="55">
                        <c:v>51570.003067016602</c:v>
                      </c:pt>
                      <c:pt idx="56">
                        <c:v>51570.003005981445</c:v>
                      </c:pt>
                      <c:pt idx="57">
                        <c:v>50762.987503051758</c:v>
                      </c:pt>
                      <c:pt idx="58">
                        <c:v>51608.628341674805</c:v>
                      </c:pt>
                      <c:pt idx="59">
                        <c:v>51534.318832397461</c:v>
                      </c:pt>
                      <c:pt idx="60">
                        <c:v>61832.816299438477</c:v>
                      </c:pt>
                      <c:pt idx="61">
                        <c:v>49644.002029418945</c:v>
                      </c:pt>
                      <c:pt idx="62">
                        <c:v>51937.90803527832</c:v>
                      </c:pt>
                      <c:pt idx="63">
                        <c:v>51872.080337524414</c:v>
                      </c:pt>
                      <c:pt idx="64">
                        <c:v>51805.390701293938</c:v>
                      </c:pt>
                      <c:pt idx="65">
                        <c:v>50920.910720825195</c:v>
                      </c:pt>
                      <c:pt idx="66">
                        <c:v>50920.910720825195</c:v>
                      </c:pt>
                      <c:pt idx="67">
                        <c:v>50920.910659790039</c:v>
                      </c:pt>
                      <c:pt idx="68">
                        <c:v>50920.910659790039</c:v>
                      </c:pt>
                      <c:pt idx="69">
                        <c:v>51240.637283325195</c:v>
                      </c:pt>
                      <c:pt idx="70">
                        <c:v>49962.107315063477</c:v>
                      </c:pt>
                      <c:pt idx="71">
                        <c:v>49971.06379699707</c:v>
                      </c:pt>
                      <c:pt idx="72">
                        <c:v>49961.784378051758</c:v>
                      </c:pt>
                      <c:pt idx="73">
                        <c:v>52656.583099365234</c:v>
                      </c:pt>
                      <c:pt idx="74">
                        <c:v>52656.583099365234</c:v>
                      </c:pt>
                      <c:pt idx="75">
                        <c:v>61114.006546020508</c:v>
                      </c:pt>
                      <c:pt idx="76">
                        <c:v>62451.800552368164</c:v>
                      </c:pt>
                      <c:pt idx="77">
                        <c:v>62109.079971313477</c:v>
                      </c:pt>
                      <c:pt idx="78">
                        <c:v>60130.96858215332</c:v>
                      </c:pt>
                      <c:pt idx="79">
                        <c:v>60060.81867980957</c:v>
                      </c:pt>
                      <c:pt idx="80">
                        <c:v>59994.669021606438</c:v>
                      </c:pt>
                      <c:pt idx="81">
                        <c:v>59670.738174438477</c:v>
                      </c:pt>
                      <c:pt idx="82">
                        <c:v>55011.441131591797</c:v>
                      </c:pt>
                      <c:pt idx="83">
                        <c:v>55020.720733642578</c:v>
                      </c:pt>
                      <c:pt idx="84">
                        <c:v>55395.923614501953</c:v>
                      </c:pt>
                      <c:pt idx="85">
                        <c:v>55391.923614501953</c:v>
                      </c:pt>
                      <c:pt idx="86">
                        <c:v>55244.827941894531</c:v>
                      </c:pt>
                      <c:pt idx="87">
                        <c:v>51089.437210083008</c:v>
                      </c:pt>
                      <c:pt idx="88">
                        <c:v>51093.437210083008</c:v>
                      </c:pt>
                      <c:pt idx="89">
                        <c:v>51099.95491027832</c:v>
                      </c:pt>
                      <c:pt idx="90">
                        <c:v>63329.865921020508</c:v>
                      </c:pt>
                      <c:pt idx="91">
                        <c:v>63264.900588989251</c:v>
                      </c:pt>
                      <c:pt idx="92">
                        <c:v>63383.576370239251</c:v>
                      </c:pt>
                      <c:pt idx="93">
                        <c:v>62196.730606079094</c:v>
                      </c:pt>
                      <c:pt idx="94">
                        <c:v>61111.009231567383</c:v>
                      </c:pt>
                      <c:pt idx="95">
                        <c:v>61250.744033813477</c:v>
                      </c:pt>
                      <c:pt idx="96">
                        <c:v>61300.193801879883</c:v>
                      </c:pt>
                      <c:pt idx="97">
                        <c:v>62260.058731079102</c:v>
                      </c:pt>
                      <c:pt idx="98">
                        <c:v>57257.616973876953</c:v>
                      </c:pt>
                      <c:pt idx="99">
                        <c:v>57413.767242431641</c:v>
                      </c:pt>
                      <c:pt idx="100">
                        <c:v>57347.986968994141</c:v>
                      </c:pt>
                      <c:pt idx="101">
                        <c:v>57347.986968994141</c:v>
                      </c:pt>
                      <c:pt idx="102">
                        <c:v>57338.707550048828</c:v>
                      </c:pt>
                      <c:pt idx="103">
                        <c:v>51064.963577270508</c:v>
                      </c:pt>
                      <c:pt idx="104">
                        <c:v>50905.962051391602</c:v>
                      </c:pt>
                      <c:pt idx="105">
                        <c:v>53642.842437744141</c:v>
                      </c:pt>
                      <c:pt idx="106">
                        <c:v>53642.842498779297</c:v>
                      </c:pt>
                      <c:pt idx="107">
                        <c:v>53642.842498779297</c:v>
                      </c:pt>
                      <c:pt idx="108">
                        <c:v>53633.563079833984</c:v>
                      </c:pt>
                      <c:pt idx="109">
                        <c:v>51534.499465942383</c:v>
                      </c:pt>
                      <c:pt idx="110">
                        <c:v>51436.63459777832</c:v>
                      </c:pt>
                      <c:pt idx="111">
                        <c:v>51445.914321899414</c:v>
                      </c:pt>
                      <c:pt idx="112">
                        <c:v>51854.799667358398</c:v>
                      </c:pt>
                      <c:pt idx="113">
                        <c:v>52267.014144897461</c:v>
                      </c:pt>
                      <c:pt idx="114">
                        <c:v>51389.862533569336</c:v>
                      </c:pt>
                      <c:pt idx="115">
                        <c:v>51316.962509155273</c:v>
                      </c:pt>
                      <c:pt idx="116">
                        <c:v>51244.062606811523</c:v>
                      </c:pt>
                      <c:pt idx="117">
                        <c:v>50523.456771850586</c:v>
                      </c:pt>
                      <c:pt idx="118">
                        <c:v>52248.175155639648</c:v>
                      </c:pt>
                      <c:pt idx="119">
                        <c:v>52252.821029663086</c:v>
                      </c:pt>
                      <c:pt idx="120">
                        <c:v>47173.312088012695</c:v>
                      </c:pt>
                      <c:pt idx="121">
                        <c:v>46917.808181762695</c:v>
                      </c:pt>
                      <c:pt idx="122">
                        <c:v>46826.690017700195</c:v>
                      </c:pt>
                      <c:pt idx="123">
                        <c:v>46826.690017700195</c:v>
                      </c:pt>
                      <c:pt idx="124">
                        <c:v>46826.690078735352</c:v>
                      </c:pt>
                      <c:pt idx="125">
                        <c:v>48131.209060668945</c:v>
                      </c:pt>
                      <c:pt idx="126">
                        <c:v>50353.818252563477</c:v>
                      </c:pt>
                      <c:pt idx="127">
                        <c:v>50353.774017333984</c:v>
                      </c:pt>
                      <c:pt idx="128">
                        <c:v>50351.714019775391</c:v>
                      </c:pt>
                      <c:pt idx="129">
                        <c:v>50351.714080810547</c:v>
                      </c:pt>
                      <c:pt idx="130">
                        <c:v>50351.714019775391</c:v>
                      </c:pt>
                      <c:pt idx="131">
                        <c:v>51063.178924560547</c:v>
                      </c:pt>
                      <c:pt idx="132">
                        <c:v>50490.834686279297</c:v>
                      </c:pt>
                      <c:pt idx="133">
                        <c:v>50229.19514465332</c:v>
                      </c:pt>
                      <c:pt idx="134">
                        <c:v>50659.191253662109</c:v>
                      </c:pt>
                      <c:pt idx="135">
                        <c:v>60800.369827270508</c:v>
                      </c:pt>
                      <c:pt idx="136">
                        <c:v>60800.369888305664</c:v>
                      </c:pt>
                      <c:pt idx="137">
                        <c:v>55694.186477661133</c:v>
                      </c:pt>
                      <c:pt idx="138">
                        <c:v>55694.186477661133</c:v>
                      </c:pt>
                      <c:pt idx="139">
                        <c:v>55691.346694946289</c:v>
                      </c:pt>
                      <c:pt idx="140">
                        <c:v>55691.346633911133</c:v>
                      </c:pt>
                      <c:pt idx="141">
                        <c:v>55691.346694946289</c:v>
                      </c:pt>
                      <c:pt idx="142">
                        <c:v>53539.326248168945</c:v>
                      </c:pt>
                      <c:pt idx="143">
                        <c:v>53154.841934204102</c:v>
                      </c:pt>
                      <c:pt idx="144">
                        <c:v>53483.666152954102</c:v>
                      </c:pt>
                      <c:pt idx="145">
                        <c:v>53417.516250610352</c:v>
                      </c:pt>
                      <c:pt idx="146">
                        <c:v>53247.192031860352</c:v>
                      </c:pt>
                      <c:pt idx="147">
                        <c:v>53181.042068481445</c:v>
                      </c:pt>
                      <c:pt idx="148">
                        <c:v>50068.987380981445</c:v>
                      </c:pt>
                      <c:pt idx="149">
                        <c:v>52554.46955871582</c:v>
                      </c:pt>
                      <c:pt idx="150">
                        <c:v>51909.533767700195</c:v>
                      </c:pt>
                      <c:pt idx="151">
                        <c:v>51608.232986450195</c:v>
                      </c:pt>
                      <c:pt idx="152">
                        <c:v>51558.605484008789</c:v>
                      </c:pt>
                      <c:pt idx="153">
                        <c:v>51470.642730712891</c:v>
                      </c:pt>
                      <c:pt idx="154">
                        <c:v>55907.155410766602</c:v>
                      </c:pt>
                      <c:pt idx="155">
                        <c:v>55907.155410766602</c:v>
                      </c:pt>
                      <c:pt idx="156">
                        <c:v>55907.155410766602</c:v>
                      </c:pt>
                      <c:pt idx="157">
                        <c:v>55907.155410766602</c:v>
                      </c:pt>
                      <c:pt idx="158">
                        <c:v>56202.885879516602</c:v>
                      </c:pt>
                      <c:pt idx="159">
                        <c:v>53104.668212890625</c:v>
                      </c:pt>
                      <c:pt idx="160">
                        <c:v>53122.051071166992</c:v>
                      </c:pt>
                      <c:pt idx="161">
                        <c:v>52775.429489135742</c:v>
                      </c:pt>
                      <c:pt idx="162">
                        <c:v>52483.574020385742</c:v>
                      </c:pt>
                      <c:pt idx="163">
                        <c:v>52073.638717651367</c:v>
                      </c:pt>
                      <c:pt idx="164">
                        <c:v>52392.140609741211</c:v>
                      </c:pt>
                      <c:pt idx="165">
                        <c:v>52182.212417602539</c:v>
                      </c:pt>
                      <c:pt idx="166">
                        <c:v>52191.075942993164</c:v>
                      </c:pt>
                      <c:pt idx="167">
                        <c:v>50460.611892700195</c:v>
                      </c:pt>
                      <c:pt idx="168">
                        <c:v>50460.611770629883</c:v>
                      </c:pt>
                      <c:pt idx="169">
                        <c:v>50301.671463012695</c:v>
                      </c:pt>
                      <c:pt idx="170">
                        <c:v>50253.99201965332</c:v>
                      </c:pt>
                      <c:pt idx="171">
                        <c:v>50624.479446411133</c:v>
                      </c:pt>
                      <c:pt idx="172">
                        <c:v>50624.47932434082</c:v>
                      </c:pt>
                      <c:pt idx="173">
                        <c:v>51123.022415161133</c:v>
                      </c:pt>
                      <c:pt idx="174">
                        <c:v>52283.731521606445</c:v>
                      </c:pt>
                      <c:pt idx="175">
                        <c:v>52283.731521606445</c:v>
                      </c:pt>
                      <c:pt idx="176">
                        <c:v>53267.163375854492</c:v>
                      </c:pt>
                      <c:pt idx="177">
                        <c:v>53005.479782104492</c:v>
                      </c:pt>
                      <c:pt idx="178">
                        <c:v>52873.919540405273</c:v>
                      </c:pt>
                      <c:pt idx="179">
                        <c:v>53677.737289428711</c:v>
                      </c:pt>
                      <c:pt idx="180">
                        <c:v>60822.742431640625</c:v>
                      </c:pt>
                      <c:pt idx="181">
                        <c:v>60822.742675781243</c:v>
                      </c:pt>
                      <c:pt idx="182">
                        <c:v>61043.990844726555</c:v>
                      </c:pt>
                      <c:pt idx="183">
                        <c:v>61084.850708007805</c:v>
                      </c:pt>
                      <c:pt idx="184">
                        <c:v>52937.829788208008</c:v>
                      </c:pt>
                      <c:pt idx="185">
                        <c:v>49524.384658813477</c:v>
                      </c:pt>
                      <c:pt idx="186">
                        <c:v>49908.865188598633</c:v>
                      </c:pt>
                      <c:pt idx="187">
                        <c:v>52003.968826293945</c:v>
                      </c:pt>
                      <c:pt idx="188">
                        <c:v>55408.596420288086</c:v>
                      </c:pt>
                      <c:pt idx="189">
                        <c:v>55408.596420288086</c:v>
                      </c:pt>
                      <c:pt idx="190">
                        <c:v>55408.596542358398</c:v>
                      </c:pt>
                      <c:pt idx="191">
                        <c:v>55136.600814819336</c:v>
                      </c:pt>
                      <c:pt idx="192">
                        <c:v>55603.305038452148</c:v>
                      </c:pt>
                      <c:pt idx="193">
                        <c:v>55723.845260620117</c:v>
                      </c:pt>
                      <c:pt idx="194">
                        <c:v>55371.845321655273</c:v>
                      </c:pt>
                      <c:pt idx="195">
                        <c:v>51966.501449584961</c:v>
                      </c:pt>
                      <c:pt idx="196">
                        <c:v>51915.78044128418</c:v>
                      </c:pt>
                      <c:pt idx="197">
                        <c:v>51915.78044128418</c:v>
                      </c:pt>
                      <c:pt idx="198">
                        <c:v>53008.677467346191</c:v>
                      </c:pt>
                      <c:pt idx="199">
                        <c:v>52890.174049377441</c:v>
                      </c:pt>
                      <c:pt idx="200">
                        <c:v>52798.745826721191</c:v>
                      </c:pt>
                      <c:pt idx="201">
                        <c:v>52594.360450744622</c:v>
                      </c:pt>
                      <c:pt idx="202">
                        <c:v>52920.238136291504</c:v>
                      </c:pt>
                      <c:pt idx="203">
                        <c:v>51897.809913635254</c:v>
                      </c:pt>
                      <c:pt idx="204">
                        <c:v>51901.810035705566</c:v>
                      </c:pt>
                      <c:pt idx="205">
                        <c:v>51905.913917541504</c:v>
                      </c:pt>
                      <c:pt idx="206">
                        <c:v>51896.634254455566</c:v>
                      </c:pt>
                      <c:pt idx="207">
                        <c:v>51077.746482849121</c:v>
                      </c:pt>
                      <c:pt idx="208">
                        <c:v>52869.025390625</c:v>
                      </c:pt>
                      <c:pt idx="209">
                        <c:v>52869.025512695313</c:v>
                      </c:pt>
                      <c:pt idx="210">
                        <c:v>61990.798522949219</c:v>
                      </c:pt>
                      <c:pt idx="211">
                        <c:v>62000.078002929688</c:v>
                      </c:pt>
                      <c:pt idx="212">
                        <c:v>61990.798461914063</c:v>
                      </c:pt>
                      <c:pt idx="213">
                        <c:v>61986.798522949219</c:v>
                      </c:pt>
                      <c:pt idx="214">
                        <c:v>51791.062576293945</c:v>
                      </c:pt>
                      <c:pt idx="215">
                        <c:v>51533.378982543945</c:v>
                      </c:pt>
                      <c:pt idx="216">
                        <c:v>50831.122207641602</c:v>
                      </c:pt>
                      <c:pt idx="217">
                        <c:v>50831.122146606445</c:v>
                      </c:pt>
                      <c:pt idx="218">
                        <c:v>50645.976150512695</c:v>
                      </c:pt>
                      <c:pt idx="219">
                        <c:v>50645.976150512695</c:v>
                      </c:pt>
                      <c:pt idx="220">
                        <c:v>50916.845108032227</c:v>
                      </c:pt>
                      <c:pt idx="221">
                        <c:v>56585.443344116211</c:v>
                      </c:pt>
                      <c:pt idx="222">
                        <c:v>56585.443344116211</c:v>
                      </c:pt>
                      <c:pt idx="223">
                        <c:v>56585.443344116211</c:v>
                      </c:pt>
                      <c:pt idx="224">
                        <c:v>56104.659225463867</c:v>
                      </c:pt>
                      <c:pt idx="225">
                        <c:v>47092.983535766602</c:v>
                      </c:pt>
                      <c:pt idx="226">
                        <c:v>47092.983535766602</c:v>
                      </c:pt>
                      <c:pt idx="227">
                        <c:v>46715.674942016602</c:v>
                      </c:pt>
                      <c:pt idx="228">
                        <c:v>46711.674942016602</c:v>
                      </c:pt>
                      <c:pt idx="229">
                        <c:v>46711.674942016602</c:v>
                      </c:pt>
                      <c:pt idx="230">
                        <c:v>49422.848281860352</c:v>
                      </c:pt>
                      <c:pt idx="231">
                        <c:v>49422.848281860352</c:v>
                      </c:pt>
                      <c:pt idx="232">
                        <c:v>49085.910781860352</c:v>
                      </c:pt>
                      <c:pt idx="233">
                        <c:v>50742.916152954102</c:v>
                      </c:pt>
                      <c:pt idx="234">
                        <c:v>50597.399551391602</c:v>
                      </c:pt>
                      <c:pt idx="235">
                        <c:v>50636.398086547852</c:v>
                      </c:pt>
                      <c:pt idx="236">
                        <c:v>50563.277969360352</c:v>
                      </c:pt>
                      <c:pt idx="237">
                        <c:v>50490.168106079102</c:v>
                      </c:pt>
                      <c:pt idx="238">
                        <c:v>49907.928359985352</c:v>
                      </c:pt>
                      <c:pt idx="239">
                        <c:v>51882.737716674805</c:v>
                      </c:pt>
                      <c:pt idx="240">
                        <c:v>54949.602493286133</c:v>
                      </c:pt>
                      <c:pt idx="241">
                        <c:v>54949.602493286133</c:v>
                      </c:pt>
                      <c:pt idx="242">
                        <c:v>55489.363235473633</c:v>
                      </c:pt>
                      <c:pt idx="243">
                        <c:v>55498.642776489258</c:v>
                      </c:pt>
                      <c:pt idx="244">
                        <c:v>55489.363235473633</c:v>
                      </c:pt>
                      <c:pt idx="245">
                        <c:v>55485.363296508789</c:v>
                      </c:pt>
                      <c:pt idx="246">
                        <c:v>55484.585891723633</c:v>
                      </c:pt>
                      <c:pt idx="247">
                        <c:v>50443.813812255859</c:v>
                      </c:pt>
                      <c:pt idx="248">
                        <c:v>50352.79914855957</c:v>
                      </c:pt>
                      <c:pt idx="249">
                        <c:v>49982.648818969727</c:v>
                      </c:pt>
                      <c:pt idx="250">
                        <c:v>49982.64875793457</c:v>
                      </c:pt>
                      <c:pt idx="251">
                        <c:v>49881.646438598633</c:v>
                      </c:pt>
                      <c:pt idx="252">
                        <c:v>49972.76399230957</c:v>
                      </c:pt>
                      <c:pt idx="253">
                        <c:v>50640.461868286133</c:v>
                      </c:pt>
                      <c:pt idx="254">
                        <c:v>50125.766555786133</c:v>
                      </c:pt>
                      <c:pt idx="255">
                        <c:v>51737.604522705078</c:v>
                      </c:pt>
                      <c:pt idx="256">
                        <c:v>51737.396575927734</c:v>
                      </c:pt>
                      <c:pt idx="257">
                        <c:v>51737.396575927734</c:v>
                      </c:pt>
                      <c:pt idx="258">
                        <c:v>50257.684951782227</c:v>
                      </c:pt>
                      <c:pt idx="259">
                        <c:v>52250.761611938477</c:v>
                      </c:pt>
                      <c:pt idx="260">
                        <c:v>52250.761611938477</c:v>
                      </c:pt>
                      <c:pt idx="261">
                        <c:v>52250.76155090332</c:v>
                      </c:pt>
                      <c:pt idx="262">
                        <c:v>52327.261672973633</c:v>
                      </c:pt>
                      <c:pt idx="263">
                        <c:v>52217.402481079102</c:v>
                      </c:pt>
                      <c:pt idx="264">
                        <c:v>52165.47932434082</c:v>
                      </c:pt>
                      <c:pt idx="265">
                        <c:v>50508.952529907227</c:v>
                      </c:pt>
                      <c:pt idx="266">
                        <c:v>50506.870498657227</c:v>
                      </c:pt>
                      <c:pt idx="267">
                        <c:v>50858.870559692383</c:v>
                      </c:pt>
                      <c:pt idx="268">
                        <c:v>49606.581436157227</c:v>
                      </c:pt>
                      <c:pt idx="269">
                        <c:v>49606.58137512207</c:v>
                      </c:pt>
                      <c:pt idx="270">
                        <c:v>62901.738372802734</c:v>
                      </c:pt>
                      <c:pt idx="271">
                        <c:v>54055.242752075195</c:v>
                      </c:pt>
                      <c:pt idx="272">
                        <c:v>54055.242752075195</c:v>
                      </c:pt>
                      <c:pt idx="273">
                        <c:v>54105.242874145508</c:v>
                      </c:pt>
                      <c:pt idx="274">
                        <c:v>54223.918594360352</c:v>
                      </c:pt>
                      <c:pt idx="275">
                        <c:v>51765.299758911133</c:v>
                      </c:pt>
                      <c:pt idx="276">
                        <c:v>51765.299758911133</c:v>
                      </c:pt>
                      <c:pt idx="277">
                        <c:v>52479.577041625977</c:v>
                      </c:pt>
                      <c:pt idx="278">
                        <c:v>50781.243621826172</c:v>
                      </c:pt>
                      <c:pt idx="279">
                        <c:v>50781.243621826172</c:v>
                      </c:pt>
                      <c:pt idx="280">
                        <c:v>50785.243560791016</c:v>
                      </c:pt>
                      <c:pt idx="281">
                        <c:v>50794.542007446289</c:v>
                      </c:pt>
                      <c:pt idx="282">
                        <c:v>51699.262649536133</c:v>
                      </c:pt>
                      <c:pt idx="283">
                        <c:v>51695.262588500977</c:v>
                      </c:pt>
                      <c:pt idx="284">
                        <c:v>51692.156143188477</c:v>
                      </c:pt>
                      <c:pt idx="285">
                        <c:v>57267.749526977539</c:v>
                      </c:pt>
                      <c:pt idx="286">
                        <c:v>56409.393569946289</c:v>
                      </c:pt>
                      <c:pt idx="287">
                        <c:v>56126.129959106445</c:v>
                      </c:pt>
                      <c:pt idx="288">
                        <c:v>56126.129959106445</c:v>
                      </c:pt>
                      <c:pt idx="289">
                        <c:v>56650.129959106445</c:v>
                      </c:pt>
                      <c:pt idx="290">
                        <c:v>56650.129959106445</c:v>
                      </c:pt>
                      <c:pt idx="291">
                        <c:v>56151.586990356445</c:v>
                      </c:pt>
                      <c:pt idx="292">
                        <c:v>53430.416580200195</c:v>
                      </c:pt>
                      <c:pt idx="293">
                        <c:v>53078.208572387695</c:v>
                      </c:pt>
                      <c:pt idx="294">
                        <c:v>51318.96418762207</c:v>
                      </c:pt>
                      <c:pt idx="295">
                        <c:v>52078.73567199707</c:v>
                      </c:pt>
                      <c:pt idx="296">
                        <c:v>52005.835525512688</c:v>
                      </c:pt>
                      <c:pt idx="297">
                        <c:v>52051.61116027832</c:v>
                      </c:pt>
                      <c:pt idx="298">
                        <c:v>53728.99787902832</c:v>
                      </c:pt>
                      <c:pt idx="299">
                        <c:v>53990.68537902832</c:v>
                      </c:pt>
                      <c:pt idx="300">
                        <c:v>55120.964309692383</c:v>
                      </c:pt>
                      <c:pt idx="301">
                        <c:v>54585.978958129883</c:v>
                      </c:pt>
                      <c:pt idx="302">
                        <c:v>54595.258377075195</c:v>
                      </c:pt>
                      <c:pt idx="303">
                        <c:v>54595.258377075195</c:v>
                      </c:pt>
                      <c:pt idx="304">
                        <c:v>54595.258377075195</c:v>
                      </c:pt>
                      <c:pt idx="305">
                        <c:v>54713.934219360352</c:v>
                      </c:pt>
                      <c:pt idx="306">
                        <c:v>54704.654739379883</c:v>
                      </c:pt>
                      <c:pt idx="307">
                        <c:v>53945.034255981445</c:v>
                      </c:pt>
                      <c:pt idx="308">
                        <c:v>53945.034317016602</c:v>
                      </c:pt>
                      <c:pt idx="309">
                        <c:v>53945.034317016602</c:v>
                      </c:pt>
                      <c:pt idx="310">
                        <c:v>53583.373123168945</c:v>
                      </c:pt>
                      <c:pt idx="311">
                        <c:v>54729.683471679688</c:v>
                      </c:pt>
                      <c:pt idx="312">
                        <c:v>53339.324234008789</c:v>
                      </c:pt>
                      <c:pt idx="313">
                        <c:v>52670.54328918457</c:v>
                      </c:pt>
                      <c:pt idx="314">
                        <c:v>52670.543167114258</c:v>
                      </c:pt>
                      <c:pt idx="315">
                        <c:v>54660.567642211914</c:v>
                      </c:pt>
                      <c:pt idx="316">
                        <c:v>54671.77033996582</c:v>
                      </c:pt>
                      <c:pt idx="317">
                        <c:v>49759.374649047852</c:v>
                      </c:pt>
                      <c:pt idx="318">
                        <c:v>49759.374649047852</c:v>
                      </c:pt>
                      <c:pt idx="319">
                        <c:v>52366.16926574707</c:v>
                      </c:pt>
                      <c:pt idx="320">
                        <c:v>52368.09260559082</c:v>
                      </c:pt>
                      <c:pt idx="321">
                        <c:v>52368.092361450195</c:v>
                      </c:pt>
                      <c:pt idx="322">
                        <c:v>52368.092361450195</c:v>
                      </c:pt>
                      <c:pt idx="323">
                        <c:v>52370.01545715332</c:v>
                      </c:pt>
                      <c:pt idx="324">
                        <c:v>53357.375228881836</c:v>
                      </c:pt>
                      <c:pt idx="325">
                        <c:v>53059.780868530266</c:v>
                      </c:pt>
                      <c:pt idx="326">
                        <c:v>52918.229232788086</c:v>
                      </c:pt>
                      <c:pt idx="327">
                        <c:v>52922.229232788086</c:v>
                      </c:pt>
                      <c:pt idx="328">
                        <c:v>52882.477035522461</c:v>
                      </c:pt>
                      <c:pt idx="329">
                        <c:v>52931.508773803711</c:v>
                      </c:pt>
                      <c:pt idx="330">
                        <c:v>52079.673858642578</c:v>
                      </c:pt>
                      <c:pt idx="331">
                        <c:v>52079.673797607422</c:v>
                      </c:pt>
                      <c:pt idx="332">
                        <c:v>49731.098220825195</c:v>
                      </c:pt>
                      <c:pt idx="333">
                        <c:v>49658.198135375969</c:v>
                      </c:pt>
                      <c:pt idx="334">
                        <c:v>49426.357681274414</c:v>
                      </c:pt>
                      <c:pt idx="335">
                        <c:v>53147.958877563477</c:v>
                      </c:pt>
                      <c:pt idx="336">
                        <c:v>53147.95881652832</c:v>
                      </c:pt>
                      <c:pt idx="337">
                        <c:v>53147.95881652832</c:v>
                      </c:pt>
                      <c:pt idx="338">
                        <c:v>53147.958938598633</c:v>
                      </c:pt>
                      <c:pt idx="339">
                        <c:v>52631.845657348633</c:v>
                      </c:pt>
                      <c:pt idx="340">
                        <c:v>52643.048416137695</c:v>
                      </c:pt>
                      <c:pt idx="341">
                        <c:v>52582.905715942383</c:v>
                      </c:pt>
                      <c:pt idx="342">
                        <c:v>52411.860244750977</c:v>
                      </c:pt>
                      <c:pt idx="343">
                        <c:v>50553.954971313477</c:v>
                      </c:pt>
                      <c:pt idx="344">
                        <c:v>50553.95491027832</c:v>
                      </c:pt>
                      <c:pt idx="345">
                        <c:v>62040.396865844727</c:v>
                      </c:pt>
                      <c:pt idx="346">
                        <c:v>61971.27668762207</c:v>
                      </c:pt>
                      <c:pt idx="347">
                        <c:v>61907.436050415039</c:v>
                      </c:pt>
                      <c:pt idx="348">
                        <c:v>61833.374954223633</c:v>
                      </c:pt>
                      <c:pt idx="349">
                        <c:v>52248.708328247063</c:v>
                      </c:pt>
                      <c:pt idx="350">
                        <c:v>52175.808242797852</c:v>
                      </c:pt>
                      <c:pt idx="351">
                        <c:v>51328.132766723633</c:v>
                      </c:pt>
                      <c:pt idx="352">
                        <c:v>51328.13264465332</c:v>
                      </c:pt>
                      <c:pt idx="353">
                        <c:v>49910.491897583008</c:v>
                      </c:pt>
                      <c:pt idx="354">
                        <c:v>49964.655715942383</c:v>
                      </c:pt>
                      <c:pt idx="355">
                        <c:v>49972.591384887695</c:v>
                      </c:pt>
                      <c:pt idx="356">
                        <c:v>49963.31184387207</c:v>
                      </c:pt>
                      <c:pt idx="357">
                        <c:v>50541.76985168457</c:v>
                      </c:pt>
                      <c:pt idx="358">
                        <c:v>53070.242080688477</c:v>
                      </c:pt>
                      <c:pt idx="359">
                        <c:v>53070.242080688477</c:v>
                      </c:pt>
                      <c:pt idx="360">
                        <c:v>61041.685134887695</c:v>
                      </c:pt>
                      <c:pt idx="361">
                        <c:v>61041.685134887695</c:v>
                      </c:pt>
                      <c:pt idx="362">
                        <c:v>61041.685134887695</c:v>
                      </c:pt>
                      <c:pt idx="363">
                        <c:v>51479.211502075195</c:v>
                      </c:pt>
                      <c:pt idx="364">
                        <c:v>51480.317031860352</c:v>
                      </c:pt>
                      <c:pt idx="365">
                        <c:v>51480.317031860352</c:v>
                      </c:pt>
                      <c:pt idx="366">
                        <c:v>51484.316970825195</c:v>
                      </c:pt>
                      <c:pt idx="367">
                        <c:v>51493.596572875977</c:v>
                      </c:pt>
                      <c:pt idx="368">
                        <c:v>52151.049758911133</c:v>
                      </c:pt>
                      <c:pt idx="369">
                        <c:v>52141.770278930664</c:v>
                      </c:pt>
                      <c:pt idx="370">
                        <c:v>50678.547134399414</c:v>
                      </c:pt>
                      <c:pt idx="371">
                        <c:v>50438.494705200195</c:v>
                      </c:pt>
                      <c:pt idx="372">
                        <c:v>50162.301895141602</c:v>
                      </c:pt>
                      <c:pt idx="373">
                        <c:v>51541.557693481445</c:v>
                      </c:pt>
                      <c:pt idx="374">
                        <c:v>51083.366348266602</c:v>
                      </c:pt>
                      <c:pt idx="375">
                        <c:v>64609.496292114251</c:v>
                      </c:pt>
                      <c:pt idx="376">
                        <c:v>62203.339027404785</c:v>
                      </c:pt>
                      <c:pt idx="377">
                        <c:v>62203.339027404785</c:v>
                      </c:pt>
                      <c:pt idx="378">
                        <c:v>62203.339027404785</c:v>
                      </c:pt>
                      <c:pt idx="379">
                        <c:v>53808.987770080566</c:v>
                      </c:pt>
                      <c:pt idx="380">
                        <c:v>53818.267311096191</c:v>
                      </c:pt>
                      <c:pt idx="381">
                        <c:v>51516.060501098633</c:v>
                      </c:pt>
                      <c:pt idx="382">
                        <c:v>51251.87971496582</c:v>
                      </c:pt>
                      <c:pt idx="383">
                        <c:v>51251.87971496582</c:v>
                      </c:pt>
                      <c:pt idx="384">
                        <c:v>52785.030532836914</c:v>
                      </c:pt>
                      <c:pt idx="385">
                        <c:v>53134.746353149414</c:v>
                      </c:pt>
                      <c:pt idx="386">
                        <c:v>53138.746353149414</c:v>
                      </c:pt>
                      <c:pt idx="387">
                        <c:v>53148.025894165039</c:v>
                      </c:pt>
                      <c:pt idx="388">
                        <c:v>52796.026077270508</c:v>
                      </c:pt>
                      <c:pt idx="389">
                        <c:v>52082.751449584961</c:v>
                      </c:pt>
                      <c:pt idx="390">
                        <c:v>51716.155471801758</c:v>
                      </c:pt>
                      <c:pt idx="391">
                        <c:v>51706.875991821289</c:v>
                      </c:pt>
                      <c:pt idx="392">
                        <c:v>49903.857498168945</c:v>
                      </c:pt>
                      <c:pt idx="393">
                        <c:v>49907.857498168945</c:v>
                      </c:pt>
                      <c:pt idx="394">
                        <c:v>49903.857498168945</c:v>
                      </c:pt>
                      <c:pt idx="395">
                        <c:v>52616.282913208008</c:v>
                      </c:pt>
                      <c:pt idx="396">
                        <c:v>53169.487380981445</c:v>
                      </c:pt>
                      <c:pt idx="397">
                        <c:v>53112.617263793938</c:v>
                      </c:pt>
                      <c:pt idx="398">
                        <c:v>52652.707168579102</c:v>
                      </c:pt>
                      <c:pt idx="399">
                        <c:v>50619.745986938477</c:v>
                      </c:pt>
                      <c:pt idx="400">
                        <c:v>51193.477096557617</c:v>
                      </c:pt>
                      <c:pt idx="401">
                        <c:v>51129.856796264648</c:v>
                      </c:pt>
                      <c:pt idx="402">
                        <c:v>48622.998092651367</c:v>
                      </c:pt>
                      <c:pt idx="403">
                        <c:v>48550.097946166985</c:v>
                      </c:pt>
                      <c:pt idx="404">
                        <c:v>48477.197738647461</c:v>
                      </c:pt>
                      <c:pt idx="405">
                        <c:v>58847.11018371582</c:v>
                      </c:pt>
                      <c:pt idx="406">
                        <c:v>58693.309585571289</c:v>
                      </c:pt>
                      <c:pt idx="407">
                        <c:v>58684.029983520508</c:v>
                      </c:pt>
                      <c:pt idx="408">
                        <c:v>51750.93586730957</c:v>
                      </c:pt>
                      <c:pt idx="409">
                        <c:v>51684.245864868164</c:v>
                      </c:pt>
                      <c:pt idx="410">
                        <c:v>51384.231948852532</c:v>
                      </c:pt>
                      <c:pt idx="411">
                        <c:v>51052.887283325195</c:v>
                      </c:pt>
                      <c:pt idx="412">
                        <c:v>51052.887344360352</c:v>
                      </c:pt>
                      <c:pt idx="413">
                        <c:v>51052.887283325195</c:v>
                      </c:pt>
                      <c:pt idx="414">
                        <c:v>51052.887283325195</c:v>
                      </c:pt>
                      <c:pt idx="415">
                        <c:v>49783.204116821289</c:v>
                      </c:pt>
                      <c:pt idx="416">
                        <c:v>49773.92463684082</c:v>
                      </c:pt>
                      <c:pt idx="417">
                        <c:v>49511.092926025391</c:v>
                      </c:pt>
                      <c:pt idx="418">
                        <c:v>49511.092864990234</c:v>
                      </c:pt>
                      <c:pt idx="419">
                        <c:v>49511.092803955078</c:v>
                      </c:pt>
                      <c:pt idx="420">
                        <c:v>50434.436798095703</c:v>
                      </c:pt>
                      <c:pt idx="421">
                        <c:v>50440.559112548828</c:v>
                      </c:pt>
                      <c:pt idx="422">
                        <c:v>50440.559173583984</c:v>
                      </c:pt>
                      <c:pt idx="423">
                        <c:v>50275.671356201172</c:v>
                      </c:pt>
                      <c:pt idx="424">
                        <c:v>52519.66650390625</c:v>
                      </c:pt>
                      <c:pt idx="425">
                        <c:v>51233.445190429688</c:v>
                      </c:pt>
                      <c:pt idx="426">
                        <c:v>51237.445190429688</c:v>
                      </c:pt>
                      <c:pt idx="427">
                        <c:v>51181.348876953125</c:v>
                      </c:pt>
                      <c:pt idx="428">
                        <c:v>52683.651443481445</c:v>
                      </c:pt>
                      <c:pt idx="429">
                        <c:v>51975.31721496582</c:v>
                      </c:pt>
                      <c:pt idx="430">
                        <c:v>51975.317459106445</c:v>
                      </c:pt>
                      <c:pt idx="431">
                        <c:v>51975.317337036133</c:v>
                      </c:pt>
                      <c:pt idx="432">
                        <c:v>51966.03791809082</c:v>
                      </c:pt>
                      <c:pt idx="433">
                        <c:v>52271.49104309082</c:v>
                      </c:pt>
                      <c:pt idx="434">
                        <c:v>52280.770584106445</c:v>
                      </c:pt>
                      <c:pt idx="435">
                        <c:v>55497.555679321289</c:v>
                      </c:pt>
                      <c:pt idx="436">
                        <c:v>54494.488357543945</c:v>
                      </c:pt>
                      <c:pt idx="437">
                        <c:v>54503.14485168457</c:v>
                      </c:pt>
                      <c:pt idx="438">
                        <c:v>54493.865188598633</c:v>
                      </c:pt>
                      <c:pt idx="439">
                        <c:v>54489.865310668945</c:v>
                      </c:pt>
                      <c:pt idx="440">
                        <c:v>54751.548782348633</c:v>
                      </c:pt>
                      <c:pt idx="441">
                        <c:v>54604.453201293945</c:v>
                      </c:pt>
                      <c:pt idx="442">
                        <c:v>52916.265762329102</c:v>
                      </c:pt>
                      <c:pt idx="443">
                        <c:v>53300.748123168945</c:v>
                      </c:pt>
                      <c:pt idx="444">
                        <c:v>53103.407852172852</c:v>
                      </c:pt>
                      <c:pt idx="445">
                        <c:v>52689.290466308594</c:v>
                      </c:pt>
                      <c:pt idx="446">
                        <c:v>51302.775344848633</c:v>
                      </c:pt>
                      <c:pt idx="447">
                        <c:v>50412.75178527832</c:v>
                      </c:pt>
                      <c:pt idx="448">
                        <c:v>51532.594131469727</c:v>
                      </c:pt>
                      <c:pt idx="449">
                        <c:v>51532.594131469727</c:v>
                      </c:pt>
                      <c:pt idx="450">
                        <c:v>61764.952896118164</c:v>
                      </c:pt>
                      <c:pt idx="451">
                        <c:v>61764.953018188477</c:v>
                      </c:pt>
                      <c:pt idx="452">
                        <c:v>61793.022537231445</c:v>
                      </c:pt>
                      <c:pt idx="453">
                        <c:v>61793.022537231445</c:v>
                      </c:pt>
                      <c:pt idx="454">
                        <c:v>61793.022537231445</c:v>
                      </c:pt>
                      <c:pt idx="455">
                        <c:v>61783.743118286133</c:v>
                      </c:pt>
                      <c:pt idx="456">
                        <c:v>60896.456375122063</c:v>
                      </c:pt>
                      <c:pt idx="457">
                        <c:v>60683.777908325195</c:v>
                      </c:pt>
                      <c:pt idx="458">
                        <c:v>62613.077590942383</c:v>
                      </c:pt>
                      <c:pt idx="459">
                        <c:v>57790.326873779297</c:v>
                      </c:pt>
                      <c:pt idx="460">
                        <c:v>57799.606292724609</c:v>
                      </c:pt>
                      <c:pt idx="461">
                        <c:v>57789.731109619141</c:v>
                      </c:pt>
                      <c:pt idx="462">
                        <c:v>57785.731109619141</c:v>
                      </c:pt>
                      <c:pt idx="463">
                        <c:v>57785.731109619141</c:v>
                      </c:pt>
                      <c:pt idx="464">
                        <c:v>50885.702041625977</c:v>
                      </c:pt>
                      <c:pt idx="465">
                        <c:v>57003.166458129883</c:v>
                      </c:pt>
                      <c:pt idx="466">
                        <c:v>57128.969192504883</c:v>
                      </c:pt>
                      <c:pt idx="467">
                        <c:v>57128.969192504883</c:v>
                      </c:pt>
                      <c:pt idx="468">
                        <c:v>55601.087417602539</c:v>
                      </c:pt>
                      <c:pt idx="469">
                        <c:v>55601.087417602539</c:v>
                      </c:pt>
                      <c:pt idx="470">
                        <c:v>55601.087356567383</c:v>
                      </c:pt>
                      <c:pt idx="471">
                        <c:v>55843.087417602539</c:v>
                      </c:pt>
                      <c:pt idx="472">
                        <c:v>55843.087356567383</c:v>
                      </c:pt>
                      <c:pt idx="473">
                        <c:v>51318.388931274414</c:v>
                      </c:pt>
                      <c:pt idx="474">
                        <c:v>51241.48908996582</c:v>
                      </c:pt>
                      <c:pt idx="475">
                        <c:v>52673.239212036133</c:v>
                      </c:pt>
                      <c:pt idx="476">
                        <c:v>50024.075607299805</c:v>
                      </c:pt>
                      <c:pt idx="477">
                        <c:v>49672.075607299805</c:v>
                      </c:pt>
                      <c:pt idx="478">
                        <c:v>52809.70866394043</c:v>
                      </c:pt>
                      <c:pt idx="479">
                        <c:v>52105.170959472656</c:v>
                      </c:pt>
                      <c:pt idx="480">
                        <c:v>48495.700332641602</c:v>
                      </c:pt>
                      <c:pt idx="481">
                        <c:v>48143.700332641602</c:v>
                      </c:pt>
                      <c:pt idx="482">
                        <c:v>48143.700332641602</c:v>
                      </c:pt>
                      <c:pt idx="483">
                        <c:v>48143.818069458008</c:v>
                      </c:pt>
                      <c:pt idx="484">
                        <c:v>47917.328079223633</c:v>
                      </c:pt>
                      <c:pt idx="485">
                        <c:v>51263.914154052734</c:v>
                      </c:pt>
                      <c:pt idx="486">
                        <c:v>51267.914398193359</c:v>
                      </c:pt>
                      <c:pt idx="487">
                        <c:v>51278.629425048828</c:v>
                      </c:pt>
                      <c:pt idx="488">
                        <c:v>51281.82942199707</c:v>
                      </c:pt>
                      <c:pt idx="489">
                        <c:v>51340.240615844727</c:v>
                      </c:pt>
                      <c:pt idx="490">
                        <c:v>51196.972854614258</c:v>
                      </c:pt>
                      <c:pt idx="491">
                        <c:v>51196.972854614258</c:v>
                      </c:pt>
                      <c:pt idx="492">
                        <c:v>51328.533096313477</c:v>
                      </c:pt>
                      <c:pt idx="493">
                        <c:v>51328.533157348633</c:v>
                      </c:pt>
                      <c:pt idx="494">
                        <c:v>52029.482864379883</c:v>
                      </c:pt>
                      <c:pt idx="495">
                        <c:v>55391.699600219727</c:v>
                      </c:pt>
                      <c:pt idx="496">
                        <c:v>55395.699783325195</c:v>
                      </c:pt>
                      <c:pt idx="497">
                        <c:v>55391.699905395508</c:v>
                      </c:pt>
                      <c:pt idx="498">
                        <c:v>55391.699783325195</c:v>
                      </c:pt>
                      <c:pt idx="499">
                        <c:v>55391.699783325195</c:v>
                      </c:pt>
                      <c:pt idx="500">
                        <c:v>54757.267105102539</c:v>
                      </c:pt>
                      <c:pt idx="501">
                        <c:v>54761.267105102539</c:v>
                      </c:pt>
                      <c:pt idx="502">
                        <c:v>52319.784805297852</c:v>
                      </c:pt>
                      <c:pt idx="503">
                        <c:v>52323.784927368164</c:v>
                      </c:pt>
                      <c:pt idx="504">
                        <c:v>51981.064346313477</c:v>
                      </c:pt>
                      <c:pt idx="505">
                        <c:v>51971.784866333008</c:v>
                      </c:pt>
                      <c:pt idx="506">
                        <c:v>51967.78498840332</c:v>
                      </c:pt>
                      <c:pt idx="507">
                        <c:v>51450.517471313477</c:v>
                      </c:pt>
                      <c:pt idx="508">
                        <c:v>50927.048721313477</c:v>
                      </c:pt>
                      <c:pt idx="509">
                        <c:v>50927.048721313477</c:v>
                      </c:pt>
                      <c:pt idx="510">
                        <c:v>50380.922836303704</c:v>
                      </c:pt>
                      <c:pt idx="511">
                        <c:v>49492.636856079102</c:v>
                      </c:pt>
                      <c:pt idx="512">
                        <c:v>49377.962966918945</c:v>
                      </c:pt>
                      <c:pt idx="513">
                        <c:v>49387.242446899414</c:v>
                      </c:pt>
                      <c:pt idx="514">
                        <c:v>52013.014602661133</c:v>
                      </c:pt>
                      <c:pt idx="515">
                        <c:v>51629.15412902832</c:v>
                      </c:pt>
                      <c:pt idx="516">
                        <c:v>51751.638626098633</c:v>
                      </c:pt>
                      <c:pt idx="517">
                        <c:v>51751.638565063477</c:v>
                      </c:pt>
                      <c:pt idx="518">
                        <c:v>51751.638626098633</c:v>
                      </c:pt>
                      <c:pt idx="519">
                        <c:v>51751.638565063477</c:v>
                      </c:pt>
                      <c:pt idx="520">
                        <c:v>51491.170791625977</c:v>
                      </c:pt>
                      <c:pt idx="521">
                        <c:v>51491.17073059082</c:v>
                      </c:pt>
                      <c:pt idx="522">
                        <c:v>51495.17073059082</c:v>
                      </c:pt>
                      <c:pt idx="523">
                        <c:v>51406.38655090332</c:v>
                      </c:pt>
                      <c:pt idx="524">
                        <c:v>51757.170852661133</c:v>
                      </c:pt>
                      <c:pt idx="525">
                        <c:v>63922.793533325195</c:v>
                      </c:pt>
                      <c:pt idx="526">
                        <c:v>63632.914627075195</c:v>
                      </c:pt>
                      <c:pt idx="527">
                        <c:v>63155.486404418945</c:v>
                      </c:pt>
                      <c:pt idx="528">
                        <c:v>63155.486526489251</c:v>
                      </c:pt>
                      <c:pt idx="529">
                        <c:v>63155.486404418945</c:v>
                      </c:pt>
                      <c:pt idx="530">
                        <c:v>51958.060440063477</c:v>
                      </c:pt>
                      <c:pt idx="531">
                        <c:v>51957.167861938477</c:v>
                      </c:pt>
                      <c:pt idx="532">
                        <c:v>52341.648330688477</c:v>
                      </c:pt>
                      <c:pt idx="533">
                        <c:v>51789.789016723633</c:v>
                      </c:pt>
                      <c:pt idx="534">
                        <c:v>51797.456192016602</c:v>
                      </c:pt>
                      <c:pt idx="535">
                        <c:v>51906.848587036133</c:v>
                      </c:pt>
                      <c:pt idx="536">
                        <c:v>51982.487686157227</c:v>
                      </c:pt>
                      <c:pt idx="537">
                        <c:v>51909.367568969727</c:v>
                      </c:pt>
                      <c:pt idx="538">
                        <c:v>51836.257705688477</c:v>
                      </c:pt>
                      <c:pt idx="539">
                        <c:v>53791.947219848633</c:v>
                      </c:pt>
                      <c:pt idx="540">
                        <c:v>50476.769607543945</c:v>
                      </c:pt>
                      <c:pt idx="541">
                        <c:v>50476.769668579102</c:v>
                      </c:pt>
                      <c:pt idx="542">
                        <c:v>50476.769668579102</c:v>
                      </c:pt>
                      <c:pt idx="543">
                        <c:v>53932.020797729492</c:v>
                      </c:pt>
                      <c:pt idx="544">
                        <c:v>53932.020797729492</c:v>
                      </c:pt>
                      <c:pt idx="545">
                        <c:v>53931.266342163086</c:v>
                      </c:pt>
                      <c:pt idx="546">
                        <c:v>53932.020797729492</c:v>
                      </c:pt>
                      <c:pt idx="547">
                        <c:v>53297.117538452148</c:v>
                      </c:pt>
                      <c:pt idx="548">
                        <c:v>53297.117538452148</c:v>
                      </c:pt>
                      <c:pt idx="549">
                        <c:v>53205.999801635742</c:v>
                      </c:pt>
                      <c:pt idx="550">
                        <c:v>53467.818222045898</c:v>
                      </c:pt>
                      <c:pt idx="551">
                        <c:v>53394.698043823242</c:v>
                      </c:pt>
                      <c:pt idx="552">
                        <c:v>54334.909057617188</c:v>
                      </c:pt>
                      <c:pt idx="553">
                        <c:v>52926.031127929688</c:v>
                      </c:pt>
                      <c:pt idx="554">
                        <c:v>52786.981384277344</c:v>
                      </c:pt>
                      <c:pt idx="555">
                        <c:v>60280.463150024414</c:v>
                      </c:pt>
                      <c:pt idx="556">
                        <c:v>55181.166030883789</c:v>
                      </c:pt>
                      <c:pt idx="557">
                        <c:v>55185.165969848633</c:v>
                      </c:pt>
                      <c:pt idx="558">
                        <c:v>55181.165969848633</c:v>
                      </c:pt>
                      <c:pt idx="559">
                        <c:v>54829.166030883789</c:v>
                      </c:pt>
                      <c:pt idx="560">
                        <c:v>51799.642700195313</c:v>
                      </c:pt>
                      <c:pt idx="561">
                        <c:v>50885.51985168457</c:v>
                      </c:pt>
                      <c:pt idx="562">
                        <c:v>50885.51985168457</c:v>
                      </c:pt>
                      <c:pt idx="563">
                        <c:v>50885.51985168457</c:v>
                      </c:pt>
                      <c:pt idx="564">
                        <c:v>50675.17219543457</c:v>
                      </c:pt>
                      <c:pt idx="565">
                        <c:v>50675.17219543457</c:v>
                      </c:pt>
                      <c:pt idx="566">
                        <c:v>53434.397323608398</c:v>
                      </c:pt>
                      <c:pt idx="567">
                        <c:v>53434.397323608398</c:v>
                      </c:pt>
                      <c:pt idx="568">
                        <c:v>53822.881698608398</c:v>
                      </c:pt>
                      <c:pt idx="569">
                        <c:v>53818.881698608398</c:v>
                      </c:pt>
                      <c:pt idx="570">
                        <c:v>50785.79670715332</c:v>
                      </c:pt>
                      <c:pt idx="571">
                        <c:v>50784.96565246582</c:v>
                      </c:pt>
                      <c:pt idx="572">
                        <c:v>50784.96565246582</c:v>
                      </c:pt>
                      <c:pt idx="573">
                        <c:v>51278.487319946282</c:v>
                      </c:pt>
                      <c:pt idx="574">
                        <c:v>51278.487564086914</c:v>
                      </c:pt>
                      <c:pt idx="575">
                        <c:v>51202.055130004883</c:v>
                      </c:pt>
                      <c:pt idx="576">
                        <c:v>50442.852615356445</c:v>
                      </c:pt>
                      <c:pt idx="577">
                        <c:v>50032.104202270508</c:v>
                      </c:pt>
                      <c:pt idx="578">
                        <c:v>50512.295486450195</c:v>
                      </c:pt>
                      <c:pt idx="579">
                        <c:v>50523.795425415039</c:v>
                      </c:pt>
                      <c:pt idx="580">
                        <c:v>50689.049880981445</c:v>
                      </c:pt>
                      <c:pt idx="581">
                        <c:v>50451.722122192383</c:v>
                      </c:pt>
                      <c:pt idx="582">
                        <c:v>50353.540115356445</c:v>
                      </c:pt>
                      <c:pt idx="583">
                        <c:v>51526.14330291748</c:v>
                      </c:pt>
                      <c:pt idx="584">
                        <c:v>52206.855010986328</c:v>
                      </c:pt>
                      <c:pt idx="585">
                        <c:v>59390.729568481445</c:v>
                      </c:pt>
                      <c:pt idx="586">
                        <c:v>59300.837783813477</c:v>
                      </c:pt>
                      <c:pt idx="587">
                        <c:v>49717.036178588867</c:v>
                      </c:pt>
                      <c:pt idx="588">
                        <c:v>49775.347518920898</c:v>
                      </c:pt>
                      <c:pt idx="589">
                        <c:v>49766.068099975586</c:v>
                      </c:pt>
                      <c:pt idx="590">
                        <c:v>49915.477722167969</c:v>
                      </c:pt>
                      <c:pt idx="591">
                        <c:v>49924.757202148438</c:v>
                      </c:pt>
                      <c:pt idx="592">
                        <c:v>49925.380187988281</c:v>
                      </c:pt>
                      <c:pt idx="593">
                        <c:v>48873.492584228516</c:v>
                      </c:pt>
                      <c:pt idx="594">
                        <c:v>48938.868438720703</c:v>
                      </c:pt>
                      <c:pt idx="595">
                        <c:v>48940.268463134766</c:v>
                      </c:pt>
                      <c:pt idx="596">
                        <c:v>50638.853073120117</c:v>
                      </c:pt>
                      <c:pt idx="597">
                        <c:v>50638.853073120117</c:v>
                      </c:pt>
                      <c:pt idx="598">
                        <c:v>51348.050582885742</c:v>
                      </c:pt>
                      <c:pt idx="599">
                        <c:v>51232.574920654297</c:v>
                      </c:pt>
                      <c:pt idx="600">
                        <c:v>56737.749526977539</c:v>
                      </c:pt>
                      <c:pt idx="601">
                        <c:v>56733.598098754883</c:v>
                      </c:pt>
                      <c:pt idx="602">
                        <c:v>56733.598159790039</c:v>
                      </c:pt>
                      <c:pt idx="603">
                        <c:v>56733.598159790039</c:v>
                      </c:pt>
                      <c:pt idx="604">
                        <c:v>52121.190017700195</c:v>
                      </c:pt>
                      <c:pt idx="605">
                        <c:v>50660.868118286133</c:v>
                      </c:pt>
                      <c:pt idx="606">
                        <c:v>50660.868057250977</c:v>
                      </c:pt>
                      <c:pt idx="607">
                        <c:v>50660.868057250977</c:v>
                      </c:pt>
                      <c:pt idx="608">
                        <c:v>50304.653274536133</c:v>
                      </c:pt>
                      <c:pt idx="609">
                        <c:v>51016.118179321289</c:v>
                      </c:pt>
                      <c:pt idx="610">
                        <c:v>50968.698394775391</c:v>
                      </c:pt>
                      <c:pt idx="611">
                        <c:v>50616.698394775391</c:v>
                      </c:pt>
                      <c:pt idx="612">
                        <c:v>55550.893783569336</c:v>
                      </c:pt>
                      <c:pt idx="613">
                        <c:v>55710.664596557617</c:v>
                      </c:pt>
                      <c:pt idx="614">
                        <c:v>55710.664535522461</c:v>
                      </c:pt>
                      <c:pt idx="615">
                        <c:v>55907.688980102539</c:v>
                      </c:pt>
                      <c:pt idx="616">
                        <c:v>49887.277420043945</c:v>
                      </c:pt>
                      <c:pt idx="617">
                        <c:v>49887.277481079102</c:v>
                      </c:pt>
                      <c:pt idx="618">
                        <c:v>49887.277420043945</c:v>
                      </c:pt>
                      <c:pt idx="619">
                        <c:v>49535.277420043945</c:v>
                      </c:pt>
                      <c:pt idx="620">
                        <c:v>49306.105545043945</c:v>
                      </c:pt>
                      <c:pt idx="621">
                        <c:v>49315.385025024414</c:v>
                      </c:pt>
                      <c:pt idx="622">
                        <c:v>49315.384963989258</c:v>
                      </c:pt>
                      <c:pt idx="623">
                        <c:v>49306.105606079102</c:v>
                      </c:pt>
                      <c:pt idx="624">
                        <c:v>49761.281509399414</c:v>
                      </c:pt>
                      <c:pt idx="625">
                        <c:v>49981.513809204102</c:v>
                      </c:pt>
                      <c:pt idx="626">
                        <c:v>49981.513748168945</c:v>
                      </c:pt>
                      <c:pt idx="627">
                        <c:v>51715.077621459961</c:v>
                      </c:pt>
                      <c:pt idx="628">
                        <c:v>51715.077621459961</c:v>
                      </c:pt>
                      <c:pt idx="629">
                        <c:v>51947.869522094727</c:v>
                      </c:pt>
                      <c:pt idx="630">
                        <c:v>50199.102630615234</c:v>
                      </c:pt>
                      <c:pt idx="631">
                        <c:v>50208.382171630859</c:v>
                      </c:pt>
                      <c:pt idx="632">
                        <c:v>50199.102630615234</c:v>
                      </c:pt>
                      <c:pt idx="633">
                        <c:v>48216.314529418945</c:v>
                      </c:pt>
                      <c:pt idx="634">
                        <c:v>48225.594131469727</c:v>
                      </c:pt>
                      <c:pt idx="635">
                        <c:v>48225.59407043457</c:v>
                      </c:pt>
                      <c:pt idx="636">
                        <c:v>49905.643630981445</c:v>
                      </c:pt>
                      <c:pt idx="637">
                        <c:v>49905.643814086914</c:v>
                      </c:pt>
                      <c:pt idx="638">
                        <c:v>52101.750564575195</c:v>
                      </c:pt>
                      <c:pt idx="639">
                        <c:v>52102.420486450195</c:v>
                      </c:pt>
                      <c:pt idx="640">
                        <c:v>52465.828811645508</c:v>
                      </c:pt>
                      <c:pt idx="641">
                        <c:v>52348.38166809082</c:v>
                      </c:pt>
                      <c:pt idx="642">
                        <c:v>52667.410659790032</c:v>
                      </c:pt>
                      <c:pt idx="643">
                        <c:v>52870.72932434082</c:v>
                      </c:pt>
                      <c:pt idx="644">
                        <c:v>52818.806228637695</c:v>
                      </c:pt>
                      <c:pt idx="645">
                        <c:v>58103.94465637207</c:v>
                      </c:pt>
                      <c:pt idx="646">
                        <c:v>58014.052688598633</c:v>
                      </c:pt>
                      <c:pt idx="647">
                        <c:v>58169.320449829102</c:v>
                      </c:pt>
                      <c:pt idx="648">
                        <c:v>58004.77326965332</c:v>
                      </c:pt>
                      <c:pt idx="649">
                        <c:v>52701.149673461914</c:v>
                      </c:pt>
                      <c:pt idx="650">
                        <c:v>52956.653701782227</c:v>
                      </c:pt>
                      <c:pt idx="651">
                        <c:v>52682.454483032227</c:v>
                      </c:pt>
                      <c:pt idx="652">
                        <c:v>52153.811233520501</c:v>
                      </c:pt>
                      <c:pt idx="653">
                        <c:v>52163.090774536133</c:v>
                      </c:pt>
                      <c:pt idx="654">
                        <c:v>52163.090896606445</c:v>
                      </c:pt>
                      <c:pt idx="655">
                        <c:v>51811.090835571282</c:v>
                      </c:pt>
                      <c:pt idx="656">
                        <c:v>50440.463333129883</c:v>
                      </c:pt>
                      <c:pt idx="657">
                        <c:v>50440.463333129883</c:v>
                      </c:pt>
                      <c:pt idx="658">
                        <c:v>52252.062530517578</c:v>
                      </c:pt>
                      <c:pt idx="659">
                        <c:v>52252.062591552734</c:v>
                      </c:pt>
                      <c:pt idx="660">
                        <c:v>60431.76887512207</c:v>
                      </c:pt>
                      <c:pt idx="661">
                        <c:v>60374.358657836907</c:v>
                      </c:pt>
                      <c:pt idx="662">
                        <c:v>62396.605667114251</c:v>
                      </c:pt>
                      <c:pt idx="663">
                        <c:v>62809.050979614251</c:v>
                      </c:pt>
                      <c:pt idx="664">
                        <c:v>62588.407546997063</c:v>
                      </c:pt>
                      <c:pt idx="665">
                        <c:v>62810.835769653313</c:v>
                      </c:pt>
                      <c:pt idx="666">
                        <c:v>60262.988555908196</c:v>
                      </c:pt>
                      <c:pt idx="667">
                        <c:v>60828.539215087891</c:v>
                      </c:pt>
                      <c:pt idx="668">
                        <c:v>60606.014312744141</c:v>
                      </c:pt>
                      <c:pt idx="669">
                        <c:v>54746.462539672852</c:v>
                      </c:pt>
                      <c:pt idx="670">
                        <c:v>54746.462539672852</c:v>
                      </c:pt>
                      <c:pt idx="671">
                        <c:v>54745.244766235352</c:v>
                      </c:pt>
                      <c:pt idx="672">
                        <c:v>54393.244705200195</c:v>
                      </c:pt>
                      <c:pt idx="673">
                        <c:v>53916.948196411133</c:v>
                      </c:pt>
                      <c:pt idx="674">
                        <c:v>52575.720352172852</c:v>
                      </c:pt>
                      <c:pt idx="675">
                        <c:v>54465.483474731445</c:v>
                      </c:pt>
                      <c:pt idx="676">
                        <c:v>54474.76301574707</c:v>
                      </c:pt>
                      <c:pt idx="677">
                        <c:v>54465.483474731445</c:v>
                      </c:pt>
                      <c:pt idx="678">
                        <c:v>54466.019607543945</c:v>
                      </c:pt>
                      <c:pt idx="679">
                        <c:v>54466.019607543945</c:v>
                      </c:pt>
                      <c:pt idx="680">
                        <c:v>52405.728775024414</c:v>
                      </c:pt>
                      <c:pt idx="681">
                        <c:v>52360.782913208008</c:v>
                      </c:pt>
                      <c:pt idx="682">
                        <c:v>52351.503555297852</c:v>
                      </c:pt>
                      <c:pt idx="683">
                        <c:v>51426.384475708008</c:v>
                      </c:pt>
                      <c:pt idx="684">
                        <c:v>51607.232437133789</c:v>
                      </c:pt>
                      <c:pt idx="685">
                        <c:v>51607.232498168945</c:v>
                      </c:pt>
                      <c:pt idx="686">
                        <c:v>51607.232498168945</c:v>
                      </c:pt>
                      <c:pt idx="687">
                        <c:v>50014.017227172852</c:v>
                      </c:pt>
                      <c:pt idx="688">
                        <c:v>50023.29670715332</c:v>
                      </c:pt>
                      <c:pt idx="689">
                        <c:v>50023.29670715332</c:v>
                      </c:pt>
                      <c:pt idx="690">
                        <c:v>55579.741607666016</c:v>
                      </c:pt>
                      <c:pt idx="691">
                        <c:v>55579.741546630859</c:v>
                      </c:pt>
                      <c:pt idx="692">
                        <c:v>55579.741546630859</c:v>
                      </c:pt>
                      <c:pt idx="693">
                        <c:v>53859.704864501953</c:v>
                      </c:pt>
                      <c:pt idx="694">
                        <c:v>53859.704925537109</c:v>
                      </c:pt>
                      <c:pt idx="695">
                        <c:v>53859.704864501953</c:v>
                      </c:pt>
                      <c:pt idx="696">
                        <c:v>53859.704864501953</c:v>
                      </c:pt>
                      <c:pt idx="697">
                        <c:v>53056.227127075195</c:v>
                      </c:pt>
                      <c:pt idx="698">
                        <c:v>51439.463760375977</c:v>
                      </c:pt>
                      <c:pt idx="699">
                        <c:v>51844.426651000977</c:v>
                      </c:pt>
                      <c:pt idx="700">
                        <c:v>51848.42658996582</c:v>
                      </c:pt>
                      <c:pt idx="701">
                        <c:v>54615.328659057617</c:v>
                      </c:pt>
                      <c:pt idx="702">
                        <c:v>54179.332992553711</c:v>
                      </c:pt>
                      <c:pt idx="703">
                        <c:v>55621.036605834961</c:v>
                      </c:pt>
                      <c:pt idx="704">
                        <c:v>55236.554306030273</c:v>
                      </c:pt>
                      <c:pt idx="705">
                        <c:v>53513.06184387207</c:v>
                      </c:pt>
                      <c:pt idx="706">
                        <c:v>53566.544021606445</c:v>
                      </c:pt>
                      <c:pt idx="707">
                        <c:v>53575.823440551758</c:v>
                      </c:pt>
                      <c:pt idx="708">
                        <c:v>53575.823501586914</c:v>
                      </c:pt>
                      <c:pt idx="709">
                        <c:v>53566.544082641602</c:v>
                      </c:pt>
                      <c:pt idx="710">
                        <c:v>52857.931350708008</c:v>
                      </c:pt>
                      <c:pt idx="711">
                        <c:v>52857.93147277832</c:v>
                      </c:pt>
                      <c:pt idx="712">
                        <c:v>53213.93147277832</c:v>
                      </c:pt>
                      <c:pt idx="713">
                        <c:v>53223.211135864258</c:v>
                      </c:pt>
                      <c:pt idx="714">
                        <c:v>53223.21125793457</c:v>
                      </c:pt>
                      <c:pt idx="715">
                        <c:v>53223.210891723633</c:v>
                      </c:pt>
                      <c:pt idx="716">
                        <c:v>53174.179153442383</c:v>
                      </c:pt>
                      <c:pt idx="717">
                        <c:v>53164.899612426758</c:v>
                      </c:pt>
                      <c:pt idx="718">
                        <c:v>52748.454544067383</c:v>
                      </c:pt>
                      <c:pt idx="719">
                        <c:v>55206.393173217773</c:v>
                      </c:pt>
                      <c:pt idx="720">
                        <c:v>63875.963333129883</c:v>
                      </c:pt>
                      <c:pt idx="721">
                        <c:v>63926.127639770501</c:v>
                      </c:pt>
                      <c:pt idx="722">
                        <c:v>63770.859573364251</c:v>
                      </c:pt>
                      <c:pt idx="723">
                        <c:v>64015.901077270501</c:v>
                      </c:pt>
                      <c:pt idx="724">
                        <c:v>60963.457061767578</c:v>
                      </c:pt>
                      <c:pt idx="725">
                        <c:v>62045.269195556641</c:v>
                      </c:pt>
                      <c:pt idx="726">
                        <c:v>61769.091217041008</c:v>
                      </c:pt>
                      <c:pt idx="727">
                        <c:v>54103.841384887695</c:v>
                      </c:pt>
                      <c:pt idx="728">
                        <c:v>54103.841384887695</c:v>
                      </c:pt>
                      <c:pt idx="729">
                        <c:v>54107.841445922852</c:v>
                      </c:pt>
                      <c:pt idx="730">
                        <c:v>54103.841445922852</c:v>
                      </c:pt>
                      <c:pt idx="731">
                        <c:v>53125.478775024414</c:v>
                      </c:pt>
                      <c:pt idx="732">
                        <c:v>53517.80744934082</c:v>
                      </c:pt>
                      <c:pt idx="733">
                        <c:v>53506.11506652832</c:v>
                      </c:pt>
                      <c:pt idx="734">
                        <c:v>51684.973281860352</c:v>
                      </c:pt>
                      <c:pt idx="735">
                        <c:v>55722.927215576172</c:v>
                      </c:pt>
                      <c:pt idx="736">
                        <c:v>55722.927215576172</c:v>
                      </c:pt>
                      <c:pt idx="737">
                        <c:v>55370.927215576172</c:v>
                      </c:pt>
                      <c:pt idx="738">
                        <c:v>52931.240631103516</c:v>
                      </c:pt>
                      <c:pt idx="739">
                        <c:v>52931.240631103516</c:v>
                      </c:pt>
                      <c:pt idx="740">
                        <c:v>52579.240631103516</c:v>
                      </c:pt>
                      <c:pt idx="741">
                        <c:v>52579.240631103516</c:v>
                      </c:pt>
                      <c:pt idx="742">
                        <c:v>52384.134552001953</c:v>
                      </c:pt>
                      <c:pt idx="743">
                        <c:v>52596.855667114258</c:v>
                      </c:pt>
                      <c:pt idx="744">
                        <c:v>51692.970840454102</c:v>
                      </c:pt>
                      <c:pt idx="745">
                        <c:v>52297.37190246582</c:v>
                      </c:pt>
                      <c:pt idx="746">
                        <c:v>52296.833938598633</c:v>
                      </c:pt>
                      <c:pt idx="747">
                        <c:v>54633.379684448242</c:v>
                      </c:pt>
                      <c:pt idx="748">
                        <c:v>55513.915023803711</c:v>
                      </c:pt>
                      <c:pt idx="749">
                        <c:v>55523.194625854492</c:v>
                      </c:pt>
                      <c:pt idx="750">
                        <c:v>63788.249465942383</c:v>
                      </c:pt>
                      <c:pt idx="751">
                        <c:v>63403.765213012695</c:v>
                      </c:pt>
                      <c:pt idx="752">
                        <c:v>50612.099502563477</c:v>
                      </c:pt>
                      <c:pt idx="753">
                        <c:v>50612.099502563477</c:v>
                      </c:pt>
                      <c:pt idx="754">
                        <c:v>50612.09944152832</c:v>
                      </c:pt>
                      <c:pt idx="755">
                        <c:v>50864.48616027832</c:v>
                      </c:pt>
                      <c:pt idx="756">
                        <c:v>49371.802627563477</c:v>
                      </c:pt>
                      <c:pt idx="757">
                        <c:v>49461.694229125977</c:v>
                      </c:pt>
                      <c:pt idx="758">
                        <c:v>49608.564895629883</c:v>
                      </c:pt>
                      <c:pt idx="759">
                        <c:v>49612.564895629883</c:v>
                      </c:pt>
                      <c:pt idx="760">
                        <c:v>49870.564895629883</c:v>
                      </c:pt>
                      <c:pt idx="761">
                        <c:v>50709.845230102539</c:v>
                      </c:pt>
                      <c:pt idx="762">
                        <c:v>51963.065322875977</c:v>
                      </c:pt>
                      <c:pt idx="763">
                        <c:v>52748.787979125977</c:v>
                      </c:pt>
                      <c:pt idx="764">
                        <c:v>52748.787979125977</c:v>
                      </c:pt>
                      <c:pt idx="765">
                        <c:v>65188.859161376953</c:v>
                      </c:pt>
                      <c:pt idx="766">
                        <c:v>48751.547012329102</c:v>
                      </c:pt>
                      <c:pt idx="767">
                        <c:v>48751.546951293945</c:v>
                      </c:pt>
                      <c:pt idx="768">
                        <c:v>48512.109451293945</c:v>
                      </c:pt>
                      <c:pt idx="769">
                        <c:v>52850.431228637695</c:v>
                      </c:pt>
                      <c:pt idx="770">
                        <c:v>52604.20686340332</c:v>
                      </c:pt>
                      <c:pt idx="771">
                        <c:v>52772.878860473633</c:v>
                      </c:pt>
                      <c:pt idx="772">
                        <c:v>53035.675796508789</c:v>
                      </c:pt>
                      <c:pt idx="773">
                        <c:v>51592.499588012695</c:v>
                      </c:pt>
                      <c:pt idx="774">
                        <c:v>50582.687698364258</c:v>
                      </c:pt>
                      <c:pt idx="775">
                        <c:v>50714.247940063477</c:v>
                      </c:pt>
                      <c:pt idx="776">
                        <c:v>50714.248001098633</c:v>
                      </c:pt>
                      <c:pt idx="777">
                        <c:v>50459.297805786133</c:v>
                      </c:pt>
                      <c:pt idx="778">
                        <c:v>50395.457107543945</c:v>
                      </c:pt>
                      <c:pt idx="779">
                        <c:v>50937.966232299805</c:v>
                      </c:pt>
                      <c:pt idx="780">
                        <c:v>53677.823196411133</c:v>
                      </c:pt>
                      <c:pt idx="781">
                        <c:v>53973.549819946289</c:v>
                      </c:pt>
                      <c:pt idx="782">
                        <c:v>53973.549758911133</c:v>
                      </c:pt>
                      <c:pt idx="783">
                        <c:v>53481.40364074707</c:v>
                      </c:pt>
                      <c:pt idx="784">
                        <c:v>53120.124099731445</c:v>
                      </c:pt>
                      <c:pt idx="785">
                        <c:v>53116.124099731445</c:v>
                      </c:pt>
                      <c:pt idx="786">
                        <c:v>52921.018020629883</c:v>
                      </c:pt>
                      <c:pt idx="787">
                        <c:v>54134.415466308594</c:v>
                      </c:pt>
                      <c:pt idx="788">
                        <c:v>54134.41552734375</c:v>
                      </c:pt>
                      <c:pt idx="789">
                        <c:v>54134.415588378906</c:v>
                      </c:pt>
                      <c:pt idx="790">
                        <c:v>54134.415466308594</c:v>
                      </c:pt>
                      <c:pt idx="791">
                        <c:v>53749.93505859375</c:v>
                      </c:pt>
                      <c:pt idx="792">
                        <c:v>54303.460815429688</c:v>
                      </c:pt>
                      <c:pt idx="793">
                        <c:v>54303.593627929688</c:v>
                      </c:pt>
                      <c:pt idx="794">
                        <c:v>54260.950256347656</c:v>
                      </c:pt>
                      <c:pt idx="795">
                        <c:v>57786.994644165039</c:v>
                      </c:pt>
                      <c:pt idx="796">
                        <c:v>57135.157241821289</c:v>
                      </c:pt>
                      <c:pt idx="797">
                        <c:v>57132.806777954102</c:v>
                      </c:pt>
                      <c:pt idx="798">
                        <c:v>56790.08625793457</c:v>
                      </c:pt>
                      <c:pt idx="799">
                        <c:v>56780.806716918945</c:v>
                      </c:pt>
                      <c:pt idx="800">
                        <c:v>56776.806716918945</c:v>
                      </c:pt>
                      <c:pt idx="801">
                        <c:v>52460.158767700195</c:v>
                      </c:pt>
                      <c:pt idx="802">
                        <c:v>52459.307205200195</c:v>
                      </c:pt>
                      <c:pt idx="803">
                        <c:v>50844.836502075195</c:v>
                      </c:pt>
                      <c:pt idx="804">
                        <c:v>50844.836502075195</c:v>
                      </c:pt>
                      <c:pt idx="805">
                        <c:v>54566.050643920898</c:v>
                      </c:pt>
                      <c:pt idx="806">
                        <c:v>54566.050643920898</c:v>
                      </c:pt>
                      <c:pt idx="807">
                        <c:v>54568.751083374023</c:v>
                      </c:pt>
                      <c:pt idx="808">
                        <c:v>54566.827987670898</c:v>
                      </c:pt>
                      <c:pt idx="809">
                        <c:v>54568.904891967773</c:v>
                      </c:pt>
                      <c:pt idx="810">
                        <c:v>53728.542945861816</c:v>
                      </c:pt>
                      <c:pt idx="811">
                        <c:v>54223.086929321289</c:v>
                      </c:pt>
                      <c:pt idx="812">
                        <c:v>54223.086990356445</c:v>
                      </c:pt>
                      <c:pt idx="813">
                        <c:v>55411.90510559082</c:v>
                      </c:pt>
                      <c:pt idx="814">
                        <c:v>55411.904739379883</c:v>
                      </c:pt>
                      <c:pt idx="815">
                        <c:v>55910.447952270501</c:v>
                      </c:pt>
                      <c:pt idx="816">
                        <c:v>55910.44758605957</c:v>
                      </c:pt>
                      <c:pt idx="817">
                        <c:v>55868.688064575195</c:v>
                      </c:pt>
                      <c:pt idx="818">
                        <c:v>50045.242065429688</c:v>
                      </c:pt>
                      <c:pt idx="819">
                        <c:v>50049.242126464844</c:v>
                      </c:pt>
                      <c:pt idx="820">
                        <c:v>50834.079025268555</c:v>
                      </c:pt>
                      <c:pt idx="821">
                        <c:v>50761.179061889648</c:v>
                      </c:pt>
                      <c:pt idx="822">
                        <c:v>50436.931564331055</c:v>
                      </c:pt>
                      <c:pt idx="823">
                        <c:v>50869.740097045898</c:v>
                      </c:pt>
                      <c:pt idx="824">
                        <c:v>50796.840255737305</c:v>
                      </c:pt>
                      <c:pt idx="825">
                        <c:v>56722.180618286133</c:v>
                      </c:pt>
                      <c:pt idx="826">
                        <c:v>56721.921829223633</c:v>
                      </c:pt>
                      <c:pt idx="827">
                        <c:v>53286.186111450195</c:v>
                      </c:pt>
                      <c:pt idx="828">
                        <c:v>53530.631423950195</c:v>
                      </c:pt>
                      <c:pt idx="829">
                        <c:v>52354.009414672852</c:v>
                      </c:pt>
                      <c:pt idx="830">
                        <c:v>49904.102615356445</c:v>
                      </c:pt>
                      <c:pt idx="831">
                        <c:v>49905.725662231445</c:v>
                      </c:pt>
                      <c:pt idx="832">
                        <c:v>49905.725723266602</c:v>
                      </c:pt>
                      <c:pt idx="833">
                        <c:v>49905.725662231445</c:v>
                      </c:pt>
                      <c:pt idx="834">
                        <c:v>50739.837173461914</c:v>
                      </c:pt>
                      <c:pt idx="835">
                        <c:v>50621.719924926758</c:v>
                      </c:pt>
                      <c:pt idx="836">
                        <c:v>50621.719924926758</c:v>
                      </c:pt>
                      <c:pt idx="837">
                        <c:v>50175.101638793945</c:v>
                      </c:pt>
                      <c:pt idx="838">
                        <c:v>51087.955520629883</c:v>
                      </c:pt>
                      <c:pt idx="839">
                        <c:v>52535.72737121582</c:v>
                      </c:pt>
                      <c:pt idx="840">
                        <c:v>52757.286087036126</c:v>
                      </c:pt>
                      <c:pt idx="841">
                        <c:v>52763.208938598626</c:v>
                      </c:pt>
                      <c:pt idx="842">
                        <c:v>52785.412185668945</c:v>
                      </c:pt>
                      <c:pt idx="843">
                        <c:v>52302.807327270508</c:v>
                      </c:pt>
                      <c:pt idx="844">
                        <c:v>49735.479385375977</c:v>
                      </c:pt>
                      <c:pt idx="845">
                        <c:v>53587.171951293945</c:v>
                      </c:pt>
                      <c:pt idx="846">
                        <c:v>53593.76496887207</c:v>
                      </c:pt>
                      <c:pt idx="847">
                        <c:v>53711.352615356445</c:v>
                      </c:pt>
                      <c:pt idx="848">
                        <c:v>54226.74299621582</c:v>
                      </c:pt>
                      <c:pt idx="849">
                        <c:v>53685.24641418457</c:v>
                      </c:pt>
                      <c:pt idx="850">
                        <c:v>54759.498275756836</c:v>
                      </c:pt>
                      <c:pt idx="851">
                        <c:v>54817.118515014648</c:v>
                      </c:pt>
                      <c:pt idx="852">
                        <c:v>55322.137008666985</c:v>
                      </c:pt>
                      <c:pt idx="853">
                        <c:v>55380.448532104485</c:v>
                      </c:pt>
                      <c:pt idx="854">
                        <c:v>55469.52067565918</c:v>
                      </c:pt>
                      <c:pt idx="855">
                        <c:v>56090.672760009766</c:v>
                      </c:pt>
                      <c:pt idx="856">
                        <c:v>55619.996978759766</c:v>
                      </c:pt>
                      <c:pt idx="857">
                        <c:v>47946.132400512695</c:v>
                      </c:pt>
                      <c:pt idx="858">
                        <c:v>47717.632400512695</c:v>
                      </c:pt>
                      <c:pt idx="859">
                        <c:v>47462.126541137695</c:v>
                      </c:pt>
                      <c:pt idx="860">
                        <c:v>48398.38606262207</c:v>
                      </c:pt>
                      <c:pt idx="861">
                        <c:v>48620.499221801758</c:v>
                      </c:pt>
                      <c:pt idx="862">
                        <c:v>49107.139846801758</c:v>
                      </c:pt>
                      <c:pt idx="863">
                        <c:v>48827.747268676758</c:v>
                      </c:pt>
                      <c:pt idx="864">
                        <c:v>48913.641189575195</c:v>
                      </c:pt>
                      <c:pt idx="865">
                        <c:v>49108.747146606445</c:v>
                      </c:pt>
                      <c:pt idx="866">
                        <c:v>48749.501052856445</c:v>
                      </c:pt>
                      <c:pt idx="867">
                        <c:v>48749.501113891602</c:v>
                      </c:pt>
                      <c:pt idx="868">
                        <c:v>48748.547927856445</c:v>
                      </c:pt>
                      <c:pt idx="869">
                        <c:v>48748.547927856445</c:v>
                      </c:pt>
                      <c:pt idx="870">
                        <c:v>48871.471817016602</c:v>
                      </c:pt>
                      <c:pt idx="871">
                        <c:v>48739.911514282227</c:v>
                      </c:pt>
                      <c:pt idx="872">
                        <c:v>48739.911514282227</c:v>
                      </c:pt>
                      <c:pt idx="873">
                        <c:v>53290.463180541992</c:v>
                      </c:pt>
                      <c:pt idx="874">
                        <c:v>52765.297225952148</c:v>
                      </c:pt>
                      <c:pt idx="875">
                        <c:v>52766.463119506836</c:v>
                      </c:pt>
                      <c:pt idx="876">
                        <c:v>52766.463180541992</c:v>
                      </c:pt>
                      <c:pt idx="877">
                        <c:v>52532.580368041992</c:v>
                      </c:pt>
                      <c:pt idx="878">
                        <c:v>52212.851852416992</c:v>
                      </c:pt>
                      <c:pt idx="879">
                        <c:v>52212.851913452148</c:v>
                      </c:pt>
                      <c:pt idx="880">
                        <c:v>52764.554916381836</c:v>
                      </c:pt>
                      <c:pt idx="881">
                        <c:v>52930.926010131836</c:v>
                      </c:pt>
                      <c:pt idx="882">
                        <c:v>53393.117477416992</c:v>
                      </c:pt>
                      <c:pt idx="883">
                        <c:v>53783.882202148438</c:v>
                      </c:pt>
                      <c:pt idx="884">
                        <c:v>53067.251831054688</c:v>
                      </c:pt>
                      <c:pt idx="885">
                        <c:v>54904.229629516602</c:v>
                      </c:pt>
                      <c:pt idx="886">
                        <c:v>54894.950149536133</c:v>
                      </c:pt>
                      <c:pt idx="887">
                        <c:v>54890.950210571289</c:v>
                      </c:pt>
                      <c:pt idx="888">
                        <c:v>54890.950149536133</c:v>
                      </c:pt>
                      <c:pt idx="889">
                        <c:v>49701.59358215332</c:v>
                      </c:pt>
                      <c:pt idx="890">
                        <c:v>49432.105621337891</c:v>
                      </c:pt>
                      <c:pt idx="891">
                        <c:v>49432.105621337891</c:v>
                      </c:pt>
                      <c:pt idx="892">
                        <c:v>50967.939544677734</c:v>
                      </c:pt>
                      <c:pt idx="893">
                        <c:v>51546.767669677734</c:v>
                      </c:pt>
                      <c:pt idx="894">
                        <c:v>51429.517730712891</c:v>
                      </c:pt>
                      <c:pt idx="895">
                        <c:v>51438.675262451172</c:v>
                      </c:pt>
                      <c:pt idx="896">
                        <c:v>51361.176956176758</c:v>
                      </c:pt>
                      <c:pt idx="897">
                        <c:v>51099.177551269531</c:v>
                      </c:pt>
                      <c:pt idx="898">
                        <c:v>51100.305130004883</c:v>
                      </c:pt>
                      <c:pt idx="899">
                        <c:v>51100.192947387695</c:v>
                      </c:pt>
                      <c:pt idx="900">
                        <c:v>59549.82698059082</c:v>
                      </c:pt>
                      <c:pt idx="901">
                        <c:v>59598.858963012695</c:v>
                      </c:pt>
                      <c:pt idx="902">
                        <c:v>59605.353103637695</c:v>
                      </c:pt>
                      <c:pt idx="903">
                        <c:v>59596.073440551758</c:v>
                      </c:pt>
                      <c:pt idx="904">
                        <c:v>49590.123123168945</c:v>
                      </c:pt>
                      <c:pt idx="905">
                        <c:v>51629.469985961914</c:v>
                      </c:pt>
                      <c:pt idx="906">
                        <c:v>51012.412979125977</c:v>
                      </c:pt>
                      <c:pt idx="907">
                        <c:v>50945.723098754883</c:v>
                      </c:pt>
                      <c:pt idx="908">
                        <c:v>50879.033340454094</c:v>
                      </c:pt>
                      <c:pt idx="909">
                        <c:v>52550.671646118164</c:v>
                      </c:pt>
                      <c:pt idx="910">
                        <c:v>52561.027969360352</c:v>
                      </c:pt>
                      <c:pt idx="911">
                        <c:v>52599.122268676758</c:v>
                      </c:pt>
                      <c:pt idx="912">
                        <c:v>52176.239700317383</c:v>
                      </c:pt>
                      <c:pt idx="913">
                        <c:v>51870.111404418945</c:v>
                      </c:pt>
                      <c:pt idx="914">
                        <c:v>51981.37239074707</c:v>
                      </c:pt>
                      <c:pt idx="915">
                        <c:v>62202.362747192383</c:v>
                      </c:pt>
                      <c:pt idx="916">
                        <c:v>62211.642166137695</c:v>
                      </c:pt>
                      <c:pt idx="917">
                        <c:v>62211.642288208001</c:v>
                      </c:pt>
                      <c:pt idx="918">
                        <c:v>52118.585525512695</c:v>
                      </c:pt>
                      <c:pt idx="919">
                        <c:v>52120.039627075195</c:v>
                      </c:pt>
                      <c:pt idx="920">
                        <c:v>52120.039627075195</c:v>
                      </c:pt>
                      <c:pt idx="921">
                        <c:v>52071.007766723633</c:v>
                      </c:pt>
                      <c:pt idx="922">
                        <c:v>52120.039749145508</c:v>
                      </c:pt>
                      <c:pt idx="923">
                        <c:v>52124.039749145508</c:v>
                      </c:pt>
                      <c:pt idx="924">
                        <c:v>52120.039749145508</c:v>
                      </c:pt>
                      <c:pt idx="925">
                        <c:v>49213.105728149414</c:v>
                      </c:pt>
                      <c:pt idx="926">
                        <c:v>49116.063369750977</c:v>
                      </c:pt>
                      <c:pt idx="927">
                        <c:v>49213.015701293945</c:v>
                      </c:pt>
                      <c:pt idx="928">
                        <c:v>52790.444290161133</c:v>
                      </c:pt>
                      <c:pt idx="929">
                        <c:v>52790.444290161133</c:v>
                      </c:pt>
                      <c:pt idx="930">
                        <c:v>51889.202224731445</c:v>
                      </c:pt>
                      <c:pt idx="931">
                        <c:v>52636.38737487793</c:v>
                      </c:pt>
                      <c:pt idx="932">
                        <c:v>52640.387741088867</c:v>
                      </c:pt>
                      <c:pt idx="933">
                        <c:v>49861.40446472168</c:v>
                      </c:pt>
                      <c:pt idx="934">
                        <c:v>49729.406539916985</c:v>
                      </c:pt>
                      <c:pt idx="935">
                        <c:v>49323.260665893555</c:v>
                      </c:pt>
                      <c:pt idx="936">
                        <c:v>49329.660659790039</c:v>
                      </c:pt>
                      <c:pt idx="937">
                        <c:v>49329.660903930664</c:v>
                      </c:pt>
                      <c:pt idx="938">
                        <c:v>49329.660903930664</c:v>
                      </c:pt>
                      <c:pt idx="939">
                        <c:v>49431.118728637695</c:v>
                      </c:pt>
                      <c:pt idx="940">
                        <c:v>49435.118728637695</c:v>
                      </c:pt>
                      <c:pt idx="941">
                        <c:v>49444.398330688477</c:v>
                      </c:pt>
                      <c:pt idx="942">
                        <c:v>49444.398330688477</c:v>
                      </c:pt>
                      <c:pt idx="943">
                        <c:v>49390.172622680664</c:v>
                      </c:pt>
                      <c:pt idx="944">
                        <c:v>51464.867446899414</c:v>
                      </c:pt>
                      <c:pt idx="945">
                        <c:v>59339.18244934082</c:v>
                      </c:pt>
                      <c:pt idx="946">
                        <c:v>53223.982925415039</c:v>
                      </c:pt>
                      <c:pt idx="947">
                        <c:v>49378.508865356445</c:v>
                      </c:pt>
                      <c:pt idx="948">
                        <c:v>49657.901443481445</c:v>
                      </c:pt>
                      <c:pt idx="949">
                        <c:v>49657.901504516602</c:v>
                      </c:pt>
                      <c:pt idx="950">
                        <c:v>53337.393539428711</c:v>
                      </c:pt>
                      <c:pt idx="951">
                        <c:v>53914.706283569336</c:v>
                      </c:pt>
                      <c:pt idx="952">
                        <c:v>54222.608871459961</c:v>
                      </c:pt>
                      <c:pt idx="953">
                        <c:v>54018.223251342766</c:v>
                      </c:pt>
                      <c:pt idx="954">
                        <c:v>54024.496932983398</c:v>
                      </c:pt>
                      <c:pt idx="955">
                        <c:v>53610.272201538086</c:v>
                      </c:pt>
                      <c:pt idx="956">
                        <c:v>53987.616989135742</c:v>
                      </c:pt>
                      <c:pt idx="957">
                        <c:v>53987.527206420898</c:v>
                      </c:pt>
                      <c:pt idx="958">
                        <c:v>53987.527145385742</c:v>
                      </c:pt>
                      <c:pt idx="959">
                        <c:v>51985.18017578125</c:v>
                      </c:pt>
                      <c:pt idx="960">
                        <c:v>52202.33332824707</c:v>
                      </c:pt>
                      <c:pt idx="961">
                        <c:v>52203.372451782227</c:v>
                      </c:pt>
                      <c:pt idx="962">
                        <c:v>51181.23323059082</c:v>
                      </c:pt>
                      <c:pt idx="963">
                        <c:v>51115.857376098633</c:v>
                      </c:pt>
                      <c:pt idx="964">
                        <c:v>51185.23323059082</c:v>
                      </c:pt>
                      <c:pt idx="965">
                        <c:v>51194.512710571289</c:v>
                      </c:pt>
                      <c:pt idx="966">
                        <c:v>51946.161331176758</c:v>
                      </c:pt>
                      <c:pt idx="967">
                        <c:v>51955.440872192383</c:v>
                      </c:pt>
                      <c:pt idx="968">
                        <c:v>51944.970901489258</c:v>
                      </c:pt>
                      <c:pt idx="969">
                        <c:v>51652.053863525391</c:v>
                      </c:pt>
                      <c:pt idx="970">
                        <c:v>48643.500625610352</c:v>
                      </c:pt>
                      <c:pt idx="971">
                        <c:v>48941.463821411133</c:v>
                      </c:pt>
                      <c:pt idx="972">
                        <c:v>48941.463821411133</c:v>
                      </c:pt>
                      <c:pt idx="973">
                        <c:v>48550.713577270508</c:v>
                      </c:pt>
                      <c:pt idx="974">
                        <c:v>50723.859024047844</c:v>
                      </c:pt>
                      <c:pt idx="975">
                        <c:v>61013.413223266594</c:v>
                      </c:pt>
                      <c:pt idx="976">
                        <c:v>61130.348709106438</c:v>
                      </c:pt>
                      <c:pt idx="977">
                        <c:v>61057.44856262207</c:v>
                      </c:pt>
                      <c:pt idx="978">
                        <c:v>60984.548782348633</c:v>
                      </c:pt>
                      <c:pt idx="979">
                        <c:v>50647.561325073242</c:v>
                      </c:pt>
                      <c:pt idx="980">
                        <c:v>49813.424545288086</c:v>
                      </c:pt>
                      <c:pt idx="981">
                        <c:v>48683.362167358398</c:v>
                      </c:pt>
                      <c:pt idx="982">
                        <c:v>48876.110733032227</c:v>
                      </c:pt>
                      <c:pt idx="983">
                        <c:v>49238.84504699707</c:v>
                      </c:pt>
                      <c:pt idx="984">
                        <c:v>50438.021377563477</c:v>
                      </c:pt>
                      <c:pt idx="985">
                        <c:v>51088.06770324707</c:v>
                      </c:pt>
                      <c:pt idx="986">
                        <c:v>51097.347366333008</c:v>
                      </c:pt>
                      <c:pt idx="987">
                        <c:v>50327.48274230957</c:v>
                      </c:pt>
                      <c:pt idx="988">
                        <c:v>50331.482864379883</c:v>
                      </c:pt>
                      <c:pt idx="989">
                        <c:v>50340.762283325195</c:v>
                      </c:pt>
                      <c:pt idx="990">
                        <c:v>56974.957534790039</c:v>
                      </c:pt>
                      <c:pt idx="991">
                        <c:v>56974.296401977539</c:v>
                      </c:pt>
                      <c:pt idx="992">
                        <c:v>56974.296401977539</c:v>
                      </c:pt>
                      <c:pt idx="993">
                        <c:v>56252.687088012695</c:v>
                      </c:pt>
                      <c:pt idx="994">
                        <c:v>56252.687088012695</c:v>
                      </c:pt>
                      <c:pt idx="995">
                        <c:v>56252.687088012695</c:v>
                      </c:pt>
                      <c:pt idx="996">
                        <c:v>56910.142166137695</c:v>
                      </c:pt>
                      <c:pt idx="997">
                        <c:v>56910.142166137695</c:v>
                      </c:pt>
                      <c:pt idx="998">
                        <c:v>52076.906997680664</c:v>
                      </c:pt>
                      <c:pt idx="999">
                        <c:v>51657.342086791992</c:v>
                      </c:pt>
                      <c:pt idx="1000">
                        <c:v>51657.342269897461</c:v>
                      </c:pt>
                      <c:pt idx="1001">
                        <c:v>51657.342391967773</c:v>
                      </c:pt>
                      <c:pt idx="1002">
                        <c:v>51783.168319702148</c:v>
                      </c:pt>
                      <c:pt idx="1003">
                        <c:v>51910.561264038086</c:v>
                      </c:pt>
                      <c:pt idx="1004">
                        <c:v>51901.281784057617</c:v>
                      </c:pt>
                      <c:pt idx="1005">
                        <c:v>61989.681152343743</c:v>
                      </c:pt>
                      <c:pt idx="1006">
                        <c:v>62181.239990234368</c:v>
                      </c:pt>
                      <c:pt idx="1007">
                        <c:v>62091.348022460938</c:v>
                      </c:pt>
                      <c:pt idx="1008">
                        <c:v>62151.681274414055</c:v>
                      </c:pt>
                      <c:pt idx="1009">
                        <c:v>53457.520706176758</c:v>
                      </c:pt>
                      <c:pt idx="1010">
                        <c:v>53469.90657043457</c:v>
                      </c:pt>
                      <c:pt idx="1011">
                        <c:v>53469.90657043457</c:v>
                      </c:pt>
                      <c:pt idx="1012">
                        <c:v>53469.90657043457</c:v>
                      </c:pt>
                      <c:pt idx="1013">
                        <c:v>51097.669509887695</c:v>
                      </c:pt>
                      <c:pt idx="1014">
                        <c:v>51097.669509887695</c:v>
                      </c:pt>
                      <c:pt idx="1015">
                        <c:v>51097.669570922852</c:v>
                      </c:pt>
                      <c:pt idx="1016">
                        <c:v>51310.23225402832</c:v>
                      </c:pt>
                      <c:pt idx="1017">
                        <c:v>54319.610702514648</c:v>
                      </c:pt>
                      <c:pt idx="1018">
                        <c:v>54348.394760131836</c:v>
                      </c:pt>
                      <c:pt idx="1019">
                        <c:v>54438.286422729492</c:v>
                      </c:pt>
                      <c:pt idx="1020">
                        <c:v>50917.00959777832</c:v>
                      </c:pt>
                      <c:pt idx="1021">
                        <c:v>51301.49397277832</c:v>
                      </c:pt>
                      <c:pt idx="1022">
                        <c:v>51301.49397277832</c:v>
                      </c:pt>
                      <c:pt idx="1023">
                        <c:v>52078.961502075195</c:v>
                      </c:pt>
                      <c:pt idx="1024">
                        <c:v>52013.597610473633</c:v>
                      </c:pt>
                      <c:pt idx="1025">
                        <c:v>50845.093948364258</c:v>
                      </c:pt>
                      <c:pt idx="1026">
                        <c:v>50854.373245239258</c:v>
                      </c:pt>
                      <c:pt idx="1027">
                        <c:v>50854.37336730957</c:v>
                      </c:pt>
                      <c:pt idx="1028">
                        <c:v>50854.37336730957</c:v>
                      </c:pt>
                      <c:pt idx="1029">
                        <c:v>51134.022178649902</c:v>
                      </c:pt>
                      <c:pt idx="1030">
                        <c:v>50268.9267578125</c:v>
                      </c:pt>
                      <c:pt idx="1031">
                        <c:v>50543.3427734375</c:v>
                      </c:pt>
                      <c:pt idx="1032">
                        <c:v>50543.3427734375</c:v>
                      </c:pt>
                      <c:pt idx="1033">
                        <c:v>50217.45458984375</c:v>
                      </c:pt>
                      <c:pt idx="1034">
                        <c:v>50328.47607421875</c:v>
                      </c:pt>
                      <c:pt idx="1035">
                        <c:v>63644.364654541016</c:v>
                      </c:pt>
                      <c:pt idx="1036">
                        <c:v>63055.242950439446</c:v>
                      </c:pt>
                      <c:pt idx="1037">
                        <c:v>63054.436431884766</c:v>
                      </c:pt>
                      <c:pt idx="1038">
                        <c:v>58506.74201965332</c:v>
                      </c:pt>
                      <c:pt idx="1039">
                        <c:v>49940.063552856445</c:v>
                      </c:pt>
                      <c:pt idx="1040">
                        <c:v>49944.686599731445</c:v>
                      </c:pt>
                      <c:pt idx="1041">
                        <c:v>49953.96614074707</c:v>
                      </c:pt>
                      <c:pt idx="1042">
                        <c:v>50055.190078735352</c:v>
                      </c:pt>
                      <c:pt idx="1043">
                        <c:v>50211.340286254883</c:v>
                      </c:pt>
                      <c:pt idx="1044">
                        <c:v>50211.340286254883</c:v>
                      </c:pt>
                      <c:pt idx="1045">
                        <c:v>49553.887161254883</c:v>
                      </c:pt>
                      <c:pt idx="1046">
                        <c:v>49340.98957824707</c:v>
                      </c:pt>
                      <c:pt idx="1047">
                        <c:v>49180.712356567383</c:v>
                      </c:pt>
                      <c:pt idx="1048">
                        <c:v>49590.144180297852</c:v>
                      </c:pt>
                      <c:pt idx="1049">
                        <c:v>49649.763626098633</c:v>
                      </c:pt>
                      <c:pt idx="1050">
                        <c:v>55731.686050415039</c:v>
                      </c:pt>
                      <c:pt idx="1051">
                        <c:v>55733.471145629883</c:v>
                      </c:pt>
                      <c:pt idx="1052">
                        <c:v>54748.104019165039</c:v>
                      </c:pt>
                      <c:pt idx="1053">
                        <c:v>54757.383499145508</c:v>
                      </c:pt>
                      <c:pt idx="1054">
                        <c:v>55271.574722290039</c:v>
                      </c:pt>
                      <c:pt idx="1055">
                        <c:v>55265.492630004883</c:v>
                      </c:pt>
                      <c:pt idx="1056">
                        <c:v>55265.492630004883</c:v>
                      </c:pt>
                      <c:pt idx="1057">
                        <c:v>55267.574722290039</c:v>
                      </c:pt>
                      <c:pt idx="1058">
                        <c:v>54915.574661254883</c:v>
                      </c:pt>
                      <c:pt idx="1059">
                        <c:v>54301.830642700195</c:v>
                      </c:pt>
                      <c:pt idx="1060">
                        <c:v>54301.830703735352</c:v>
                      </c:pt>
                      <c:pt idx="1061">
                        <c:v>54301.830642700195</c:v>
                      </c:pt>
                      <c:pt idx="1062">
                        <c:v>52612.302169799805</c:v>
                      </c:pt>
                      <c:pt idx="1063">
                        <c:v>52612.302169799805</c:v>
                      </c:pt>
                      <c:pt idx="1064">
                        <c:v>52808.693771362305</c:v>
                      </c:pt>
                      <c:pt idx="1065">
                        <c:v>50512.738357543945</c:v>
                      </c:pt>
                      <c:pt idx="1066">
                        <c:v>50516.738418579102</c:v>
                      </c:pt>
                      <c:pt idx="1067">
                        <c:v>50672.888687133789</c:v>
                      </c:pt>
                      <c:pt idx="1068">
                        <c:v>50513.948440551758</c:v>
                      </c:pt>
                      <c:pt idx="1069">
                        <c:v>50466.268936157227</c:v>
                      </c:pt>
                      <c:pt idx="1070">
                        <c:v>50622.637588500977</c:v>
                      </c:pt>
                      <c:pt idx="1071">
                        <c:v>50622.637588500977</c:v>
                      </c:pt>
                      <c:pt idx="1072">
                        <c:v>50622.637588500977</c:v>
                      </c:pt>
                      <c:pt idx="1073">
                        <c:v>52024.75032043457</c:v>
                      </c:pt>
                      <c:pt idx="1074">
                        <c:v>52024.75032043457</c:v>
                      </c:pt>
                      <c:pt idx="1075">
                        <c:v>52024.95832824707</c:v>
                      </c:pt>
                      <c:pt idx="1076">
                        <c:v>52024.95832824707</c:v>
                      </c:pt>
                      <c:pt idx="1077">
                        <c:v>52030.13410949707</c:v>
                      </c:pt>
                      <c:pt idx="1078">
                        <c:v>52674.63215637207</c:v>
                      </c:pt>
                      <c:pt idx="1079">
                        <c:v>52674.63215637207</c:v>
                      </c:pt>
                      <c:pt idx="1080">
                        <c:v>55264.785720825195</c:v>
                      </c:pt>
                      <c:pt idx="1081">
                        <c:v>55616.078567504876</c:v>
                      </c:pt>
                      <c:pt idx="1082">
                        <c:v>55526.779373168945</c:v>
                      </c:pt>
                      <c:pt idx="1083">
                        <c:v>55747.422805786126</c:v>
                      </c:pt>
                      <c:pt idx="1084">
                        <c:v>52957.934768676758</c:v>
                      </c:pt>
                      <c:pt idx="1085">
                        <c:v>52957.12336730957</c:v>
                      </c:pt>
                      <c:pt idx="1086">
                        <c:v>52670.082412719727</c:v>
                      </c:pt>
                      <c:pt idx="1087">
                        <c:v>51576.704544067383</c:v>
                      </c:pt>
                      <c:pt idx="1088">
                        <c:v>51503.584548950195</c:v>
                      </c:pt>
                      <c:pt idx="1089">
                        <c:v>50967.636917114251</c:v>
                      </c:pt>
                      <c:pt idx="1090">
                        <c:v>50894.51692199707</c:v>
                      </c:pt>
                      <c:pt idx="1091">
                        <c:v>50273.475662231445</c:v>
                      </c:pt>
                      <c:pt idx="1092">
                        <c:v>49703.540115356445</c:v>
                      </c:pt>
                      <c:pt idx="1093">
                        <c:v>49752.572158813477</c:v>
                      </c:pt>
                      <c:pt idx="1094">
                        <c:v>49752.57209777832</c:v>
                      </c:pt>
                      <c:pt idx="1095">
                        <c:v>55055.426116943359</c:v>
                      </c:pt>
                      <c:pt idx="1096">
                        <c:v>55059.426300048828</c:v>
                      </c:pt>
                      <c:pt idx="1097">
                        <c:v>55068.705657958984</c:v>
                      </c:pt>
                      <c:pt idx="1098">
                        <c:v>54707.426239013672</c:v>
                      </c:pt>
                      <c:pt idx="1099">
                        <c:v>52804.550506591797</c:v>
                      </c:pt>
                      <c:pt idx="1100">
                        <c:v>52805.088653564453</c:v>
                      </c:pt>
                      <c:pt idx="1101">
                        <c:v>52420.604278564453</c:v>
                      </c:pt>
                      <c:pt idx="1102">
                        <c:v>52730.433135986328</c:v>
                      </c:pt>
                      <c:pt idx="1103">
                        <c:v>52506.811126708984</c:v>
                      </c:pt>
                      <c:pt idx="1104">
                        <c:v>51999.898513793945</c:v>
                      </c:pt>
                      <c:pt idx="1105">
                        <c:v>51999.898513793945</c:v>
                      </c:pt>
                      <c:pt idx="1106">
                        <c:v>51344.814651489258</c:v>
                      </c:pt>
                      <c:pt idx="1107">
                        <c:v>51354.093948364258</c:v>
                      </c:pt>
                      <c:pt idx="1108">
                        <c:v>53446.502914428711</c:v>
                      </c:pt>
                      <c:pt idx="1109">
                        <c:v>54611.871810913086</c:v>
                      </c:pt>
                      <c:pt idx="1110">
                        <c:v>52965.49055480957</c:v>
                      </c:pt>
                      <c:pt idx="1111">
                        <c:v>52965.49104309082</c:v>
                      </c:pt>
                      <c:pt idx="1112">
                        <c:v>49932.303848266602</c:v>
                      </c:pt>
                      <c:pt idx="1113">
                        <c:v>50379.48713684082</c:v>
                      </c:pt>
                      <c:pt idx="1114">
                        <c:v>50188.469802856438</c:v>
                      </c:pt>
                      <c:pt idx="1115">
                        <c:v>50115.569778442383</c:v>
                      </c:pt>
                      <c:pt idx="1116">
                        <c:v>49756.374725341797</c:v>
                      </c:pt>
                      <c:pt idx="1117">
                        <c:v>50178.099395751953</c:v>
                      </c:pt>
                      <c:pt idx="1118">
                        <c:v>50168.819854736328</c:v>
                      </c:pt>
                      <c:pt idx="1119">
                        <c:v>47490.170364379883</c:v>
                      </c:pt>
                      <c:pt idx="1120">
                        <c:v>47490.170364379883</c:v>
                      </c:pt>
                      <c:pt idx="1121">
                        <c:v>47490.170364379883</c:v>
                      </c:pt>
                      <c:pt idx="1122">
                        <c:v>48074.430618286126</c:v>
                      </c:pt>
                      <c:pt idx="1123">
                        <c:v>51013.481643676758</c:v>
                      </c:pt>
                      <c:pt idx="1124">
                        <c:v>51145.041885375977</c:v>
                      </c:pt>
                      <c:pt idx="1125">
                        <c:v>61556.852981567383</c:v>
                      </c:pt>
                      <c:pt idx="1126">
                        <c:v>61556.852981567383</c:v>
                      </c:pt>
                      <c:pt idx="1127">
                        <c:v>55896.092727661133</c:v>
                      </c:pt>
                      <c:pt idx="1128">
                        <c:v>55895.184524536133</c:v>
                      </c:pt>
                      <c:pt idx="1129">
                        <c:v>53367.369705200195</c:v>
                      </c:pt>
                      <c:pt idx="1130">
                        <c:v>55321.618728637695</c:v>
                      </c:pt>
                      <c:pt idx="1131">
                        <c:v>55182.568679809563</c:v>
                      </c:pt>
                      <c:pt idx="1132">
                        <c:v>53467.266632080078</c:v>
                      </c:pt>
                      <c:pt idx="1133">
                        <c:v>53467.266632080078</c:v>
                      </c:pt>
                      <c:pt idx="1134">
                        <c:v>53467.266632080078</c:v>
                      </c:pt>
                      <c:pt idx="1135">
                        <c:v>53467.266632080078</c:v>
                      </c:pt>
                      <c:pt idx="1136">
                        <c:v>53467.266632080078</c:v>
                      </c:pt>
                      <c:pt idx="1137">
                        <c:v>53717.557006835938</c:v>
                      </c:pt>
                      <c:pt idx="1138">
                        <c:v>53985.162475585938</c:v>
                      </c:pt>
                      <c:pt idx="1139">
                        <c:v>53942.518859863281</c:v>
                      </c:pt>
                      <c:pt idx="1140">
                        <c:v>62936.545196533203</c:v>
                      </c:pt>
                      <c:pt idx="1141">
                        <c:v>62771.998016357422</c:v>
                      </c:pt>
                      <c:pt idx="1142">
                        <c:v>48895.520584106445</c:v>
                      </c:pt>
                      <c:pt idx="1143">
                        <c:v>48313.792068481445</c:v>
                      </c:pt>
                      <c:pt idx="1144">
                        <c:v>48051.426834106445</c:v>
                      </c:pt>
                      <c:pt idx="1145">
                        <c:v>51819.193801879883</c:v>
                      </c:pt>
                      <c:pt idx="1146">
                        <c:v>51823.193862915039</c:v>
                      </c:pt>
                      <c:pt idx="1147">
                        <c:v>51832.473342895508</c:v>
                      </c:pt>
                      <c:pt idx="1148">
                        <c:v>51882.473587036133</c:v>
                      </c:pt>
                      <c:pt idx="1149">
                        <c:v>52132.786087036133</c:v>
                      </c:pt>
                      <c:pt idx="1150">
                        <c:v>51408.576858520508</c:v>
                      </c:pt>
                      <c:pt idx="1151">
                        <c:v>52077.344924926758</c:v>
                      </c:pt>
                      <c:pt idx="1152">
                        <c:v>51775.730926513672</c:v>
                      </c:pt>
                      <c:pt idx="1153">
                        <c:v>51785.010589599609</c:v>
                      </c:pt>
                      <c:pt idx="1154">
                        <c:v>51785.029556274414</c:v>
                      </c:pt>
                      <c:pt idx="1155">
                        <c:v>63616.273101806641</c:v>
                      </c:pt>
                      <c:pt idx="1156">
                        <c:v>64377.648345947258</c:v>
                      </c:pt>
                      <c:pt idx="1157">
                        <c:v>60084.095779418945</c:v>
                      </c:pt>
                      <c:pt idx="1158">
                        <c:v>59522.67561340332</c:v>
                      </c:pt>
                      <c:pt idx="1159">
                        <c:v>59531.332046508789</c:v>
                      </c:pt>
                      <c:pt idx="1160">
                        <c:v>63214.041091918945</c:v>
                      </c:pt>
                      <c:pt idx="1161">
                        <c:v>63057.665908813477</c:v>
                      </c:pt>
                      <c:pt idx="1162">
                        <c:v>63200.761489868164</c:v>
                      </c:pt>
                      <c:pt idx="1163">
                        <c:v>51671.412139892578</c:v>
                      </c:pt>
                      <c:pt idx="1164">
                        <c:v>52529.766693115234</c:v>
                      </c:pt>
                      <c:pt idx="1165">
                        <c:v>52529.766693115234</c:v>
                      </c:pt>
                      <c:pt idx="1166">
                        <c:v>49513.803192138672</c:v>
                      </c:pt>
                      <c:pt idx="1167">
                        <c:v>49523.082794189453</c:v>
                      </c:pt>
                      <c:pt idx="1168">
                        <c:v>52847.602249145508</c:v>
                      </c:pt>
                      <c:pt idx="1169">
                        <c:v>52779.248001098633</c:v>
                      </c:pt>
                      <c:pt idx="1170">
                        <c:v>51789.727035522461</c:v>
                      </c:pt>
                      <c:pt idx="1171">
                        <c:v>51799.00651550293</c:v>
                      </c:pt>
                      <c:pt idx="1172">
                        <c:v>51804.44108581543</c:v>
                      </c:pt>
                      <c:pt idx="1173">
                        <c:v>51795.161605834961</c:v>
                      </c:pt>
                      <c:pt idx="1174">
                        <c:v>51198.788284301751</c:v>
                      </c:pt>
                      <c:pt idx="1175">
                        <c:v>50975.080215454102</c:v>
                      </c:pt>
                      <c:pt idx="1176">
                        <c:v>51185.50910949707</c:v>
                      </c:pt>
                      <c:pt idx="1177">
                        <c:v>51054.757522583001</c:v>
                      </c:pt>
                      <c:pt idx="1178">
                        <c:v>52146.44563293457</c:v>
                      </c:pt>
                      <c:pt idx="1179">
                        <c:v>52081.069778442383</c:v>
                      </c:pt>
                      <c:pt idx="1180">
                        <c:v>53195.81965637207</c:v>
                      </c:pt>
                      <c:pt idx="1181">
                        <c:v>53195.81965637207</c:v>
                      </c:pt>
                      <c:pt idx="1182">
                        <c:v>53093.12190246582</c:v>
                      </c:pt>
                      <c:pt idx="1183">
                        <c:v>53745.041770935059</c:v>
                      </c:pt>
                      <c:pt idx="1184">
                        <c:v>53766.978637695313</c:v>
                      </c:pt>
                      <c:pt idx="1185">
                        <c:v>50139.233474731445</c:v>
                      </c:pt>
                      <c:pt idx="1186">
                        <c:v>50758.602127075195</c:v>
                      </c:pt>
                      <c:pt idx="1187">
                        <c:v>50758.602127075195</c:v>
                      </c:pt>
                      <c:pt idx="1188">
                        <c:v>50758.602249145501</c:v>
                      </c:pt>
                      <c:pt idx="1189">
                        <c:v>50627.850540161133</c:v>
                      </c:pt>
                      <c:pt idx="1190">
                        <c:v>51166.927932739258</c:v>
                      </c:pt>
                      <c:pt idx="1191">
                        <c:v>51169.85676574707</c:v>
                      </c:pt>
                      <c:pt idx="1192">
                        <c:v>51169.85676574707</c:v>
                      </c:pt>
                      <c:pt idx="1193">
                        <c:v>51160.577346801758</c:v>
                      </c:pt>
                      <c:pt idx="1194">
                        <c:v>53537.392074584961</c:v>
                      </c:pt>
                      <c:pt idx="1195">
                        <c:v>53546.67155456543</c:v>
                      </c:pt>
                      <c:pt idx="1196">
                        <c:v>53498.661361694336</c:v>
                      </c:pt>
                      <c:pt idx="1197">
                        <c:v>53489.381820678711</c:v>
                      </c:pt>
                      <c:pt idx="1198">
                        <c:v>54186.600875854492</c:v>
                      </c:pt>
                      <c:pt idx="1199">
                        <c:v>54195.880599975586</c:v>
                      </c:pt>
                      <c:pt idx="1200">
                        <c:v>61802.046646118164</c:v>
                      </c:pt>
                      <c:pt idx="1201">
                        <c:v>61806.046585083008</c:v>
                      </c:pt>
                      <c:pt idx="1202">
                        <c:v>61815.326065063477</c:v>
                      </c:pt>
                      <c:pt idx="1203">
                        <c:v>61454.046646118164</c:v>
                      </c:pt>
                      <c:pt idx="1204">
                        <c:v>61371.92268371582</c:v>
                      </c:pt>
                      <c:pt idx="1205">
                        <c:v>61301.772842407227</c:v>
                      </c:pt>
                      <c:pt idx="1206">
                        <c:v>60883.623123168938</c:v>
                      </c:pt>
                      <c:pt idx="1207">
                        <c:v>61003.995376586914</c:v>
                      </c:pt>
                      <c:pt idx="1208">
                        <c:v>54756.501312255859</c:v>
                      </c:pt>
                      <c:pt idx="1209">
                        <c:v>54852.650909423828</c:v>
                      </c:pt>
                      <c:pt idx="1210">
                        <c:v>54852.650970458977</c:v>
                      </c:pt>
                      <c:pt idx="1211">
                        <c:v>55422.065460205078</c:v>
                      </c:pt>
                      <c:pt idx="1212">
                        <c:v>55412.786041259766</c:v>
                      </c:pt>
                      <c:pt idx="1213">
                        <c:v>50493.008712768555</c:v>
                      </c:pt>
                      <c:pt idx="1214">
                        <c:v>50493.008712768555</c:v>
                      </c:pt>
                      <c:pt idx="1215">
                        <c:v>63827.385818481445</c:v>
                      </c:pt>
                      <c:pt idx="1216">
                        <c:v>58597.021896362305</c:v>
                      </c:pt>
                      <c:pt idx="1217">
                        <c:v>58467.04118347168</c:v>
                      </c:pt>
                      <c:pt idx="1218">
                        <c:v>57966.491683959961</c:v>
                      </c:pt>
                      <c:pt idx="1219">
                        <c:v>59447.315399169922</c:v>
                      </c:pt>
                      <c:pt idx="1220">
                        <c:v>54446.002967834473</c:v>
                      </c:pt>
                      <c:pt idx="1221">
                        <c:v>51958.807777404785</c:v>
                      </c:pt>
                      <c:pt idx="1222">
                        <c:v>51315.106140136719</c:v>
                      </c:pt>
                      <c:pt idx="1223">
                        <c:v>51315.106079101563</c:v>
                      </c:pt>
                      <c:pt idx="1224">
                        <c:v>53639.467971801758</c:v>
                      </c:pt>
                      <c:pt idx="1225">
                        <c:v>54076.558792114258</c:v>
                      </c:pt>
                      <c:pt idx="1226">
                        <c:v>54076.558853149414</c:v>
                      </c:pt>
                      <c:pt idx="1227">
                        <c:v>54076.558853149414</c:v>
                      </c:pt>
                      <c:pt idx="1228">
                        <c:v>53692.07649230957</c:v>
                      </c:pt>
                      <c:pt idx="1229">
                        <c:v>54076.563766479492</c:v>
                      </c:pt>
                      <c:pt idx="1230">
                        <c:v>49426.32844543457</c:v>
                      </c:pt>
                      <c:pt idx="1231">
                        <c:v>49239.914321899414</c:v>
                      </c:pt>
                      <c:pt idx="1232">
                        <c:v>49643.510528564453</c:v>
                      </c:pt>
                      <c:pt idx="1233">
                        <c:v>49749.254241943359</c:v>
                      </c:pt>
                      <c:pt idx="1234">
                        <c:v>49798.286102294915</c:v>
                      </c:pt>
                      <c:pt idx="1235">
                        <c:v>49798.286224365234</c:v>
                      </c:pt>
                      <c:pt idx="1236">
                        <c:v>50305.365447998047</c:v>
                      </c:pt>
                      <c:pt idx="1237">
                        <c:v>50496.471405029297</c:v>
                      </c:pt>
                      <c:pt idx="1238">
                        <c:v>50225.387649536133</c:v>
                      </c:pt>
                      <c:pt idx="1239">
                        <c:v>50229.59553527832</c:v>
                      </c:pt>
                      <c:pt idx="1240">
                        <c:v>49880.475311279297</c:v>
                      </c:pt>
                      <c:pt idx="1241">
                        <c:v>49376.222991943359</c:v>
                      </c:pt>
                      <c:pt idx="1242">
                        <c:v>50257.764236450195</c:v>
                      </c:pt>
                      <c:pt idx="1243">
                        <c:v>50336.351181030273</c:v>
                      </c:pt>
                      <c:pt idx="1244">
                        <c:v>50859.823837280273</c:v>
                      </c:pt>
                      <c:pt idx="1245">
                        <c:v>62682.30696105957</c:v>
                      </c:pt>
                      <c:pt idx="1246">
                        <c:v>62682.30696105957</c:v>
                      </c:pt>
                      <c:pt idx="1247">
                        <c:v>62682.30696105957</c:v>
                      </c:pt>
                      <c:pt idx="1248">
                        <c:v>62682.30696105957</c:v>
                      </c:pt>
                      <c:pt idx="1249">
                        <c:v>48898.34440612793</c:v>
                      </c:pt>
                      <c:pt idx="1250">
                        <c:v>48898.34440612793</c:v>
                      </c:pt>
                      <c:pt idx="1251">
                        <c:v>48898.344467163086</c:v>
                      </c:pt>
                      <c:pt idx="1252">
                        <c:v>48898.34440612793</c:v>
                      </c:pt>
                      <c:pt idx="1253">
                        <c:v>49104.943099975586</c:v>
                      </c:pt>
                      <c:pt idx="1254">
                        <c:v>49114.222518920898</c:v>
                      </c:pt>
                      <c:pt idx="1255">
                        <c:v>49649.733535766602</c:v>
                      </c:pt>
                      <c:pt idx="1256">
                        <c:v>51704.56721496582</c:v>
                      </c:pt>
                      <c:pt idx="1257">
                        <c:v>51704.567337036133</c:v>
                      </c:pt>
                      <c:pt idx="1258">
                        <c:v>52558.122940063477</c:v>
                      </c:pt>
                      <c:pt idx="1259">
                        <c:v>52567.402359008789</c:v>
                      </c:pt>
                      <c:pt idx="1260">
                        <c:v>58592.98762512207</c:v>
                      </c:pt>
                      <c:pt idx="1261">
                        <c:v>58596.98762512207</c:v>
                      </c:pt>
                      <c:pt idx="1262">
                        <c:v>58844.116653442383</c:v>
                      </c:pt>
                      <c:pt idx="1263">
                        <c:v>59182.42512512207</c:v>
                      </c:pt>
                      <c:pt idx="1264">
                        <c:v>50818.504623413086</c:v>
                      </c:pt>
                      <c:pt idx="1265">
                        <c:v>50827.784042358398</c:v>
                      </c:pt>
                      <c:pt idx="1266">
                        <c:v>50827.784103393555</c:v>
                      </c:pt>
                      <c:pt idx="1267">
                        <c:v>50475.784103393555</c:v>
                      </c:pt>
                      <c:pt idx="1268">
                        <c:v>52458.584655761719</c:v>
                      </c:pt>
                      <c:pt idx="1269">
                        <c:v>52467.864135742188</c:v>
                      </c:pt>
                      <c:pt idx="1270">
                        <c:v>51693.701095581055</c:v>
                      </c:pt>
                      <c:pt idx="1271">
                        <c:v>51693.701095581055</c:v>
                      </c:pt>
                      <c:pt idx="1272">
                        <c:v>52389.23893737793</c:v>
                      </c:pt>
                      <c:pt idx="1273">
                        <c:v>52401.718414306641</c:v>
                      </c:pt>
                      <c:pt idx="1274">
                        <c:v>52392.438995361328</c:v>
                      </c:pt>
                      <c:pt idx="1275">
                        <c:v>51981.322708129883</c:v>
                      </c:pt>
                      <c:pt idx="1276">
                        <c:v>51743.475051879883</c:v>
                      </c:pt>
                      <c:pt idx="1277">
                        <c:v>51743.475112915039</c:v>
                      </c:pt>
                      <c:pt idx="1278">
                        <c:v>50814.886795043945</c:v>
                      </c:pt>
                      <c:pt idx="1279">
                        <c:v>50292.455154418945</c:v>
                      </c:pt>
                      <c:pt idx="1280">
                        <c:v>50052.009841918945</c:v>
                      </c:pt>
                      <c:pt idx="1281">
                        <c:v>50292.455215454102</c:v>
                      </c:pt>
                      <c:pt idx="1282">
                        <c:v>51424.798538208008</c:v>
                      </c:pt>
                      <c:pt idx="1283">
                        <c:v>52945.752578735352</c:v>
                      </c:pt>
                      <c:pt idx="1284">
                        <c:v>52946.381912231445</c:v>
                      </c:pt>
                      <c:pt idx="1285">
                        <c:v>53521.104141235352</c:v>
                      </c:pt>
                      <c:pt idx="1286">
                        <c:v>53521.104141235352</c:v>
                      </c:pt>
                      <c:pt idx="1287">
                        <c:v>53519.022109985352</c:v>
                      </c:pt>
                      <c:pt idx="1288">
                        <c:v>51254.690841674805</c:v>
                      </c:pt>
                      <c:pt idx="1289">
                        <c:v>51254.690963745117</c:v>
                      </c:pt>
                      <c:pt idx="1290">
                        <c:v>62071.621047973633</c:v>
                      </c:pt>
                      <c:pt idx="1291">
                        <c:v>52175.315567016602</c:v>
                      </c:pt>
                      <c:pt idx="1292">
                        <c:v>52175.315567016602</c:v>
                      </c:pt>
                      <c:pt idx="1293">
                        <c:v>52411.085098266602</c:v>
                      </c:pt>
                      <c:pt idx="1294">
                        <c:v>49906.777572631836</c:v>
                      </c:pt>
                      <c:pt idx="1295">
                        <c:v>49840.627670288086</c:v>
                      </c:pt>
                      <c:pt idx="1296">
                        <c:v>49774.47807312011</c:v>
                      </c:pt>
                      <c:pt idx="1297">
                        <c:v>49950.741882324219</c:v>
                      </c:pt>
                      <c:pt idx="1298">
                        <c:v>49950.741882324219</c:v>
                      </c:pt>
                      <c:pt idx="1299">
                        <c:v>49745.86962890625</c:v>
                      </c:pt>
                      <c:pt idx="1300">
                        <c:v>53511.372329711914</c:v>
                      </c:pt>
                      <c:pt idx="1301">
                        <c:v>54242.833267211914</c:v>
                      </c:pt>
                      <c:pt idx="1302">
                        <c:v>54242.83332824707</c:v>
                      </c:pt>
                      <c:pt idx="1303">
                        <c:v>54242.83332824707</c:v>
                      </c:pt>
                      <c:pt idx="1304">
                        <c:v>54242.563735961914</c:v>
                      </c:pt>
                      <c:pt idx="1305">
                        <c:v>53633.574295043945</c:v>
                      </c:pt>
                      <c:pt idx="1306">
                        <c:v>53642.853713989258</c:v>
                      </c:pt>
                      <c:pt idx="1307">
                        <c:v>53869.343887329102</c:v>
                      </c:pt>
                      <c:pt idx="1308">
                        <c:v>54384.037063598633</c:v>
                      </c:pt>
                      <c:pt idx="1309">
                        <c:v>51194.349655151367</c:v>
                      </c:pt>
                      <c:pt idx="1310">
                        <c:v>51045.841842651367</c:v>
                      </c:pt>
                      <c:pt idx="1311">
                        <c:v>51255.451675415039</c:v>
                      </c:pt>
                      <c:pt idx="1312">
                        <c:v>51246.172256469719</c:v>
                      </c:pt>
                      <c:pt idx="1313">
                        <c:v>50134.470352172852</c:v>
                      </c:pt>
                      <c:pt idx="1314">
                        <c:v>50134.470352172852</c:v>
                      </c:pt>
                      <c:pt idx="1315">
                        <c:v>50134.470352172852</c:v>
                      </c:pt>
                      <c:pt idx="1316">
                        <c:v>50134.470352172852</c:v>
                      </c:pt>
                      <c:pt idx="1317">
                        <c:v>51975.995254516602</c:v>
                      </c:pt>
                      <c:pt idx="1318">
                        <c:v>49650.38264465332</c:v>
                      </c:pt>
                      <c:pt idx="1319">
                        <c:v>49659.662307739258</c:v>
                      </c:pt>
                      <c:pt idx="1320">
                        <c:v>51538.421096801758</c:v>
                      </c:pt>
                      <c:pt idx="1321">
                        <c:v>51474.580459594727</c:v>
                      </c:pt>
                      <c:pt idx="1322">
                        <c:v>51639.307998657227</c:v>
                      </c:pt>
                      <c:pt idx="1323">
                        <c:v>51475.080520629883</c:v>
                      </c:pt>
                      <c:pt idx="1324">
                        <c:v>52505.623489379883</c:v>
                      </c:pt>
                      <c:pt idx="1325">
                        <c:v>52505.623428344727</c:v>
                      </c:pt>
                      <c:pt idx="1326">
                        <c:v>52263.623489379883</c:v>
                      </c:pt>
                      <c:pt idx="1327">
                        <c:v>51242.462066650391</c:v>
                      </c:pt>
                      <c:pt idx="1328">
                        <c:v>48833.361465454102</c:v>
                      </c:pt>
                      <c:pt idx="1329">
                        <c:v>48842.64094543457</c:v>
                      </c:pt>
                      <c:pt idx="1330">
                        <c:v>48185.187881469727</c:v>
                      </c:pt>
                      <c:pt idx="1331">
                        <c:v>47950.169387817383</c:v>
                      </c:pt>
                      <c:pt idx="1332">
                        <c:v>50646.456985473633</c:v>
                      </c:pt>
                      <c:pt idx="1333">
                        <c:v>50658.552871704102</c:v>
                      </c:pt>
                      <c:pt idx="1334">
                        <c:v>50297.273391723633</c:v>
                      </c:pt>
                      <c:pt idx="1335">
                        <c:v>49093.06706237793</c:v>
                      </c:pt>
                      <c:pt idx="1336">
                        <c:v>49098.679428100586</c:v>
                      </c:pt>
                      <c:pt idx="1337">
                        <c:v>49107.051681518555</c:v>
                      </c:pt>
                      <c:pt idx="1338">
                        <c:v>49339.77409362793</c:v>
                      </c:pt>
                      <c:pt idx="1339">
                        <c:v>52507.084716796875</c:v>
                      </c:pt>
                      <c:pt idx="1340">
                        <c:v>52397.688354492188</c:v>
                      </c:pt>
                      <c:pt idx="1341">
                        <c:v>49165.234649658203</c:v>
                      </c:pt>
                      <c:pt idx="1342">
                        <c:v>49114.513580322266</c:v>
                      </c:pt>
                      <c:pt idx="1343">
                        <c:v>49376.197174072266</c:v>
                      </c:pt>
                      <c:pt idx="1344">
                        <c:v>49428.318206787109</c:v>
                      </c:pt>
                      <c:pt idx="1345">
                        <c:v>50979.383834838867</c:v>
                      </c:pt>
                      <c:pt idx="1346">
                        <c:v>50979.383834838867</c:v>
                      </c:pt>
                      <c:pt idx="1347">
                        <c:v>51772.544967651367</c:v>
                      </c:pt>
                      <c:pt idx="1348">
                        <c:v>51433.024627685547</c:v>
                      </c:pt>
                      <c:pt idx="1349">
                        <c:v>51423.745147705078</c:v>
                      </c:pt>
                      <c:pt idx="1350">
                        <c:v>60969.437164306633</c:v>
                      </c:pt>
                      <c:pt idx="1351">
                        <c:v>61529.277252197266</c:v>
                      </c:pt>
                      <c:pt idx="1352">
                        <c:v>61410.603546142578</c:v>
                      </c:pt>
                      <c:pt idx="1353">
                        <c:v>61738.968658447266</c:v>
                      </c:pt>
                      <c:pt idx="1354">
                        <c:v>55447.421096801758</c:v>
                      </c:pt>
                      <c:pt idx="1355">
                        <c:v>49548.305313110352</c:v>
                      </c:pt>
                      <c:pt idx="1356">
                        <c:v>49548.305313110352</c:v>
                      </c:pt>
                      <c:pt idx="1357">
                        <c:v>49548.305313110352</c:v>
                      </c:pt>
                      <c:pt idx="1358">
                        <c:v>49548.305313110352</c:v>
                      </c:pt>
                      <c:pt idx="1359">
                        <c:v>48625.244827270508</c:v>
                      </c:pt>
                      <c:pt idx="1360">
                        <c:v>48625.244827270508</c:v>
                      </c:pt>
                      <c:pt idx="1361">
                        <c:v>48629.244827270508</c:v>
                      </c:pt>
                      <c:pt idx="1362">
                        <c:v>48638.524368286133</c:v>
                      </c:pt>
                      <c:pt idx="1363">
                        <c:v>48981.244827270508</c:v>
                      </c:pt>
                      <c:pt idx="1364">
                        <c:v>49686.561172485352</c:v>
                      </c:pt>
                      <c:pt idx="1365">
                        <c:v>52870.890594482422</c:v>
                      </c:pt>
                      <c:pt idx="1366">
                        <c:v>52114.917678833008</c:v>
                      </c:pt>
                      <c:pt idx="1367">
                        <c:v>52116.404983520508</c:v>
                      </c:pt>
                      <c:pt idx="1368">
                        <c:v>52116.404983520508</c:v>
                      </c:pt>
                      <c:pt idx="1369">
                        <c:v>49805.487762451172</c:v>
                      </c:pt>
                      <c:pt idx="1370">
                        <c:v>49805.487762451172</c:v>
                      </c:pt>
                      <c:pt idx="1371">
                        <c:v>49805.487762451172</c:v>
                      </c:pt>
                      <c:pt idx="1372">
                        <c:v>50554.557754516602</c:v>
                      </c:pt>
                      <c:pt idx="1373">
                        <c:v>50554.557693481445</c:v>
                      </c:pt>
                      <c:pt idx="1374">
                        <c:v>50554.557693481445</c:v>
                      </c:pt>
                      <c:pt idx="1375">
                        <c:v>51144.745727539063</c:v>
                      </c:pt>
                      <c:pt idx="1376">
                        <c:v>50242.171386718743</c:v>
                      </c:pt>
                      <c:pt idx="1377">
                        <c:v>49688.585464477539</c:v>
                      </c:pt>
                      <c:pt idx="1378">
                        <c:v>49003.784194946289</c:v>
                      </c:pt>
                      <c:pt idx="1379">
                        <c:v>52670.554489135742</c:v>
                      </c:pt>
                      <c:pt idx="1380">
                        <c:v>50833.357757568359</c:v>
                      </c:pt>
                      <c:pt idx="1381">
                        <c:v>50833.357696533203</c:v>
                      </c:pt>
                      <c:pt idx="1382">
                        <c:v>52237.762084960938</c:v>
                      </c:pt>
                      <c:pt idx="1383">
                        <c:v>50526.265380859375</c:v>
                      </c:pt>
                      <c:pt idx="1384">
                        <c:v>50526.265258789063</c:v>
                      </c:pt>
                      <c:pt idx="1385">
                        <c:v>50526.265319824219</c:v>
                      </c:pt>
                      <c:pt idx="1386">
                        <c:v>50825.809463500977</c:v>
                      </c:pt>
                      <c:pt idx="1387">
                        <c:v>50829.809524536133</c:v>
                      </c:pt>
                      <c:pt idx="1388">
                        <c:v>51100.772476196289</c:v>
                      </c:pt>
                      <c:pt idx="1389">
                        <c:v>50839.103408813477</c:v>
                      </c:pt>
                      <c:pt idx="1390">
                        <c:v>50826.883743286133</c:v>
                      </c:pt>
                      <c:pt idx="1391">
                        <c:v>50705.325759887695</c:v>
                      </c:pt>
                      <c:pt idx="1392">
                        <c:v>50244.208999633789</c:v>
                      </c:pt>
                      <c:pt idx="1393">
                        <c:v>50248.209060668945</c:v>
                      </c:pt>
                      <c:pt idx="1394">
                        <c:v>50257.488479614258</c:v>
                      </c:pt>
                      <c:pt idx="1395">
                        <c:v>60767.031082153313</c:v>
                      </c:pt>
                      <c:pt idx="1396">
                        <c:v>60767.031082153313</c:v>
                      </c:pt>
                      <c:pt idx="1397">
                        <c:v>62371.348785400391</c:v>
                      </c:pt>
                      <c:pt idx="1398">
                        <c:v>62609.756744384758</c:v>
                      </c:pt>
                      <c:pt idx="1399">
                        <c:v>53413.733108520508</c:v>
                      </c:pt>
                      <c:pt idx="1400">
                        <c:v>53189.688430786133</c:v>
                      </c:pt>
                      <c:pt idx="1401">
                        <c:v>53239.688674926758</c:v>
                      </c:pt>
                      <c:pt idx="1402">
                        <c:v>53239.688674926758</c:v>
                      </c:pt>
                      <c:pt idx="1403">
                        <c:v>50853.074478149414</c:v>
                      </c:pt>
                      <c:pt idx="1404">
                        <c:v>50880.071548461914</c:v>
                      </c:pt>
                      <c:pt idx="1405">
                        <c:v>50880.07160949707</c:v>
                      </c:pt>
                      <c:pt idx="1406">
                        <c:v>50784.826126098633</c:v>
                      </c:pt>
                      <c:pt idx="1407">
                        <c:v>50786.611404418945</c:v>
                      </c:pt>
                      <c:pt idx="1408">
                        <c:v>52273.269134521484</c:v>
                      </c:pt>
                      <c:pt idx="1409">
                        <c:v>52022.975662231445</c:v>
                      </c:pt>
                      <c:pt idx="1410">
                        <c:v>52890.628509521484</c:v>
                      </c:pt>
                      <c:pt idx="1411">
                        <c:v>50394.092849731445</c:v>
                      </c:pt>
                      <c:pt idx="1412">
                        <c:v>49393.461463928223</c:v>
                      </c:pt>
                      <c:pt idx="1413">
                        <c:v>49402.741065979004</c:v>
                      </c:pt>
                      <c:pt idx="1414">
                        <c:v>52402.204605102539</c:v>
                      </c:pt>
                      <c:pt idx="1415">
                        <c:v>52698.886428833008</c:v>
                      </c:pt>
                      <c:pt idx="1416">
                        <c:v>52703.43830871582</c:v>
                      </c:pt>
                      <c:pt idx="1417">
                        <c:v>51998.508865356445</c:v>
                      </c:pt>
                      <c:pt idx="1418">
                        <c:v>52056.331497192383</c:v>
                      </c:pt>
                      <c:pt idx="1419">
                        <c:v>52004.408340454102</c:v>
                      </c:pt>
                      <c:pt idx="1420">
                        <c:v>51473.427749633789</c:v>
                      </c:pt>
                      <c:pt idx="1421">
                        <c:v>51141.798843383789</c:v>
                      </c:pt>
                      <c:pt idx="1422">
                        <c:v>50775.229995727539</c:v>
                      </c:pt>
                      <c:pt idx="1423">
                        <c:v>50775.229995727539</c:v>
                      </c:pt>
                      <c:pt idx="1424">
                        <c:v>52094.72200012207</c:v>
                      </c:pt>
                      <c:pt idx="1425">
                        <c:v>49627.111404418945</c:v>
                      </c:pt>
                      <c:pt idx="1426">
                        <c:v>49554.211563110352</c:v>
                      </c:pt>
                      <c:pt idx="1427">
                        <c:v>49485.311355590813</c:v>
                      </c:pt>
                      <c:pt idx="1428">
                        <c:v>49421.690689086914</c:v>
                      </c:pt>
                      <c:pt idx="1429">
                        <c:v>49339.511367797852</c:v>
                      </c:pt>
                      <c:pt idx="1430">
                        <c:v>50098.499893188477</c:v>
                      </c:pt>
                      <c:pt idx="1431">
                        <c:v>50098.49983215332</c:v>
                      </c:pt>
                      <c:pt idx="1432">
                        <c:v>50482.980422973633</c:v>
                      </c:pt>
                      <c:pt idx="1433">
                        <c:v>52761.171768188477</c:v>
                      </c:pt>
                      <c:pt idx="1434">
                        <c:v>51307.070602416992</c:v>
                      </c:pt>
                      <c:pt idx="1435">
                        <c:v>50987.957321166992</c:v>
                      </c:pt>
                      <c:pt idx="1436">
                        <c:v>51018.388900756836</c:v>
                      </c:pt>
                      <c:pt idx="1437">
                        <c:v>51018.389022827148</c:v>
                      </c:pt>
                      <c:pt idx="1438">
                        <c:v>51017.349838256836</c:v>
                      </c:pt>
                      <c:pt idx="1439">
                        <c:v>53383.334579467773</c:v>
                      </c:pt>
                      <c:pt idx="1440">
                        <c:v>62146.976028442383</c:v>
                      </c:pt>
                      <c:pt idx="1441">
                        <c:v>62073.856033325195</c:v>
                      </c:pt>
                      <c:pt idx="1442">
                        <c:v>62000.735855102539</c:v>
                      </c:pt>
                      <c:pt idx="1443">
                        <c:v>52385.634414672852</c:v>
                      </c:pt>
                      <c:pt idx="1444">
                        <c:v>51826.230056762695</c:v>
                      </c:pt>
                      <c:pt idx="1445">
                        <c:v>51168.660720825195</c:v>
                      </c:pt>
                      <c:pt idx="1446">
                        <c:v>51414.660842895508</c:v>
                      </c:pt>
                      <c:pt idx="1447">
                        <c:v>51780.963760375977</c:v>
                      </c:pt>
                      <c:pt idx="1448">
                        <c:v>51780.963821411133</c:v>
                      </c:pt>
                      <c:pt idx="1449">
                        <c:v>52021.996780395508</c:v>
                      </c:pt>
                      <c:pt idx="1450">
                        <c:v>49748.429885864258</c:v>
                      </c:pt>
                      <c:pt idx="1451">
                        <c:v>49553.323806762695</c:v>
                      </c:pt>
                      <c:pt idx="1452">
                        <c:v>49397.260879516602</c:v>
                      </c:pt>
                      <c:pt idx="1453">
                        <c:v>53040.350662231445</c:v>
                      </c:pt>
                      <c:pt idx="1454">
                        <c:v>53040.350662231445</c:v>
                      </c:pt>
                      <c:pt idx="1455">
                        <c:v>49906.88249206543</c:v>
                      </c:pt>
                      <c:pt idx="1456">
                        <c:v>49883.955154418945</c:v>
                      </c:pt>
                      <c:pt idx="1457">
                        <c:v>49883.955154418945</c:v>
                      </c:pt>
                      <c:pt idx="1458">
                        <c:v>49883.955215454102</c:v>
                      </c:pt>
                      <c:pt idx="1459">
                        <c:v>50525.787979125977</c:v>
                      </c:pt>
                      <c:pt idx="1460">
                        <c:v>51049.787979125977</c:v>
                      </c:pt>
                      <c:pt idx="1461">
                        <c:v>51049.78791809082</c:v>
                      </c:pt>
                      <c:pt idx="1462">
                        <c:v>50697.787979125977</c:v>
                      </c:pt>
                      <c:pt idx="1463">
                        <c:v>50697.787979125977</c:v>
                      </c:pt>
                      <c:pt idx="1464">
                        <c:v>50697.787979125977</c:v>
                      </c:pt>
                      <c:pt idx="1465">
                        <c:v>50345.787979125977</c:v>
                      </c:pt>
                      <c:pt idx="1466">
                        <c:v>50345.78791809082</c:v>
                      </c:pt>
                      <c:pt idx="1467">
                        <c:v>50349.788040161133</c:v>
                      </c:pt>
                      <c:pt idx="1468">
                        <c:v>50359.06770324707</c:v>
                      </c:pt>
                      <c:pt idx="1469">
                        <c:v>50811.979629516602</c:v>
                      </c:pt>
                      <c:pt idx="1470">
                        <c:v>53146.702178955078</c:v>
                      </c:pt>
                      <c:pt idx="1471">
                        <c:v>53146.702117919922</c:v>
                      </c:pt>
                      <c:pt idx="1472">
                        <c:v>54205.560134887695</c:v>
                      </c:pt>
                      <c:pt idx="1473">
                        <c:v>53853.560195922852</c:v>
                      </c:pt>
                      <c:pt idx="1474">
                        <c:v>53853.925369262695</c:v>
                      </c:pt>
                      <c:pt idx="1475">
                        <c:v>50460.123687744141</c:v>
                      </c:pt>
                      <c:pt idx="1476">
                        <c:v>50460.768035888672</c:v>
                      </c:pt>
                      <c:pt idx="1477">
                        <c:v>50460.768096923828</c:v>
                      </c:pt>
                      <c:pt idx="1478">
                        <c:v>50460.768035888672</c:v>
                      </c:pt>
                      <c:pt idx="1479">
                        <c:v>50460.768035888672</c:v>
                      </c:pt>
                      <c:pt idx="1480">
                        <c:v>50065.881912231445</c:v>
                      </c:pt>
                      <c:pt idx="1481">
                        <c:v>50065.881973266602</c:v>
                      </c:pt>
                      <c:pt idx="1482">
                        <c:v>50065.050857543945</c:v>
                      </c:pt>
                      <c:pt idx="1483">
                        <c:v>52445.310134887695</c:v>
                      </c:pt>
                      <c:pt idx="1484">
                        <c:v>51856.928344726563</c:v>
                      </c:pt>
                      <c:pt idx="1485">
                        <c:v>63118.029739379883</c:v>
                      </c:pt>
                      <c:pt idx="1486">
                        <c:v>60846.824966430664</c:v>
                      </c:pt>
                      <c:pt idx="1487">
                        <c:v>60850.82502746582</c:v>
                      </c:pt>
                      <c:pt idx="1488">
                        <c:v>60860.104568481445</c:v>
                      </c:pt>
                      <c:pt idx="1489">
                        <c:v>60860.104507446289</c:v>
                      </c:pt>
                      <c:pt idx="1490">
                        <c:v>59375.820281982415</c:v>
                      </c:pt>
                      <c:pt idx="1491">
                        <c:v>59261.273162841797</c:v>
                      </c:pt>
                      <c:pt idx="1492">
                        <c:v>52396.429641723633</c:v>
                      </c:pt>
                      <c:pt idx="1493">
                        <c:v>52101.316360473633</c:v>
                      </c:pt>
                      <c:pt idx="1494">
                        <c:v>51570.543899536133</c:v>
                      </c:pt>
                      <c:pt idx="1495">
                        <c:v>51848.684036254883</c:v>
                      </c:pt>
                      <c:pt idx="1496">
                        <c:v>51859.363479614258</c:v>
                      </c:pt>
                      <c:pt idx="1497">
                        <c:v>51909.527297973633</c:v>
                      </c:pt>
                      <c:pt idx="1498">
                        <c:v>51819.635696411133</c:v>
                      </c:pt>
                      <c:pt idx="1499">
                        <c:v>52141.800765991211</c:v>
                      </c:pt>
                      <c:pt idx="1500">
                        <c:v>63491.420120239251</c:v>
                      </c:pt>
                      <c:pt idx="1501">
                        <c:v>63139.420120239251</c:v>
                      </c:pt>
                      <c:pt idx="1502">
                        <c:v>63217.053909301751</c:v>
                      </c:pt>
                      <c:pt idx="1503">
                        <c:v>63216.150588989251</c:v>
                      </c:pt>
                      <c:pt idx="1504">
                        <c:v>62025.790069580078</c:v>
                      </c:pt>
                      <c:pt idx="1505">
                        <c:v>51969.744216918945</c:v>
                      </c:pt>
                      <c:pt idx="1506">
                        <c:v>51873.273208618164</c:v>
                      </c:pt>
                      <c:pt idx="1507">
                        <c:v>52881.05940246582</c:v>
                      </c:pt>
                      <c:pt idx="1508">
                        <c:v>53469.16877746582</c:v>
                      </c:pt>
                      <c:pt idx="1509">
                        <c:v>53459.889236450195</c:v>
                      </c:pt>
                      <c:pt idx="1510">
                        <c:v>52867.43391418457</c:v>
                      </c:pt>
                      <c:pt idx="1511">
                        <c:v>52995.82063293457</c:v>
                      </c:pt>
                      <c:pt idx="1512">
                        <c:v>52255.810317993164</c:v>
                      </c:pt>
                      <c:pt idx="1513">
                        <c:v>50023.804336547852</c:v>
                      </c:pt>
                      <c:pt idx="1514">
                        <c:v>50022.460586547852</c:v>
                      </c:pt>
                      <c:pt idx="1515">
                        <c:v>64697.099563598633</c:v>
                      </c:pt>
                      <c:pt idx="1516">
                        <c:v>64697.099563598633</c:v>
                      </c:pt>
                      <c:pt idx="1517">
                        <c:v>64541.831741333001</c:v>
                      </c:pt>
                      <c:pt idx="1518">
                        <c:v>64649.088821411133</c:v>
                      </c:pt>
                      <c:pt idx="1519">
                        <c:v>60975.382843017578</c:v>
                      </c:pt>
                      <c:pt idx="1520">
                        <c:v>61013.240631103508</c:v>
                      </c:pt>
                      <c:pt idx="1521">
                        <c:v>60955.900665283196</c:v>
                      </c:pt>
                      <c:pt idx="1522">
                        <c:v>54104.420791625977</c:v>
                      </c:pt>
                      <c:pt idx="1523">
                        <c:v>55247.18000793457</c:v>
                      </c:pt>
                      <c:pt idx="1524">
                        <c:v>55354.81819152832</c:v>
                      </c:pt>
                      <c:pt idx="1525">
                        <c:v>53759.126419067383</c:v>
                      </c:pt>
                      <c:pt idx="1526">
                        <c:v>53772.252029418945</c:v>
                      </c:pt>
                      <c:pt idx="1527">
                        <c:v>53234.07453918457</c:v>
                      </c:pt>
                      <c:pt idx="1528">
                        <c:v>50816.841873168945</c:v>
                      </c:pt>
                      <c:pt idx="1529">
                        <c:v>50816.841995239258</c:v>
                      </c:pt>
                      <c:pt idx="1530">
                        <c:v>53581.128555297852</c:v>
                      </c:pt>
                      <c:pt idx="1531">
                        <c:v>48949.271621704102</c:v>
                      </c:pt>
                      <c:pt idx="1532">
                        <c:v>48949.479629516602</c:v>
                      </c:pt>
                      <c:pt idx="1533">
                        <c:v>48949.479629516602</c:v>
                      </c:pt>
                      <c:pt idx="1534">
                        <c:v>48949.479629516602</c:v>
                      </c:pt>
                      <c:pt idx="1535">
                        <c:v>48949.479568481445</c:v>
                      </c:pt>
                      <c:pt idx="1536">
                        <c:v>48949.479568481445</c:v>
                      </c:pt>
                      <c:pt idx="1537">
                        <c:v>48949.479568481445</c:v>
                      </c:pt>
                      <c:pt idx="1538">
                        <c:v>49301.479568481445</c:v>
                      </c:pt>
                      <c:pt idx="1539">
                        <c:v>49301.479629516602</c:v>
                      </c:pt>
                      <c:pt idx="1540">
                        <c:v>49314.759048461914</c:v>
                      </c:pt>
                      <c:pt idx="1541">
                        <c:v>53580.65901184082</c:v>
                      </c:pt>
                      <c:pt idx="1542">
                        <c:v>53580.659133911133</c:v>
                      </c:pt>
                      <c:pt idx="1543">
                        <c:v>53000.335311889648</c:v>
                      </c:pt>
                      <c:pt idx="1544">
                        <c:v>52648.335250854492</c:v>
                      </c:pt>
                      <c:pt idx="1545">
                        <c:v>52658.019485473633</c:v>
                      </c:pt>
                      <c:pt idx="1546">
                        <c:v>52658.019546508789</c:v>
                      </c:pt>
                      <c:pt idx="1547">
                        <c:v>50964.400039672852</c:v>
                      </c:pt>
                      <c:pt idx="1548">
                        <c:v>49588.745742797852</c:v>
                      </c:pt>
                      <c:pt idx="1549">
                        <c:v>49476.77326965332</c:v>
                      </c:pt>
                      <c:pt idx="1550">
                        <c:v>53347.148544311523</c:v>
                      </c:pt>
                      <c:pt idx="1551">
                        <c:v>53548.183212280273</c:v>
                      </c:pt>
                      <c:pt idx="1552">
                        <c:v>53831.878890991211</c:v>
                      </c:pt>
                      <c:pt idx="1553">
                        <c:v>53822.599227905273</c:v>
                      </c:pt>
                      <c:pt idx="1554">
                        <c:v>52470.835800170898</c:v>
                      </c:pt>
                      <c:pt idx="1555">
                        <c:v>52480.115585327148</c:v>
                      </c:pt>
                      <c:pt idx="1556">
                        <c:v>52480.115707397461</c:v>
                      </c:pt>
                      <c:pt idx="1557">
                        <c:v>54058.220993041992</c:v>
                      </c:pt>
                      <c:pt idx="1558">
                        <c:v>54442.705368041992</c:v>
                      </c:pt>
                      <c:pt idx="1559">
                        <c:v>54637.455444335938</c:v>
                      </c:pt>
                      <c:pt idx="1560">
                        <c:v>52483.133041381836</c:v>
                      </c:pt>
                      <c:pt idx="1561">
                        <c:v>52483.133041381836</c:v>
                      </c:pt>
                      <c:pt idx="1562">
                        <c:v>51668.247268676751</c:v>
                      </c:pt>
                      <c:pt idx="1563">
                        <c:v>51714.86701965332</c:v>
                      </c:pt>
                      <c:pt idx="1564">
                        <c:v>51967.25569152832</c:v>
                      </c:pt>
                      <c:pt idx="1565">
                        <c:v>51540.840530395501</c:v>
                      </c:pt>
                      <c:pt idx="1566">
                        <c:v>51330.262466430664</c:v>
                      </c:pt>
                      <c:pt idx="1567">
                        <c:v>50455.046096801758</c:v>
                      </c:pt>
                      <c:pt idx="1568">
                        <c:v>50466.546096801758</c:v>
                      </c:pt>
                      <c:pt idx="1569">
                        <c:v>50513.68342590332</c:v>
                      </c:pt>
                      <c:pt idx="1570">
                        <c:v>50513.683486938477</c:v>
                      </c:pt>
                      <c:pt idx="1571">
                        <c:v>51300.800491333008</c:v>
                      </c:pt>
                      <c:pt idx="1572">
                        <c:v>52339.571250915527</c:v>
                      </c:pt>
                      <c:pt idx="1573">
                        <c:v>52742.473510742188</c:v>
                      </c:pt>
                      <c:pt idx="1574">
                        <c:v>52742.922729492188</c:v>
                      </c:pt>
                      <c:pt idx="1575">
                        <c:v>49827.783279418945</c:v>
                      </c:pt>
                      <c:pt idx="1576">
                        <c:v>49081.779373168945</c:v>
                      </c:pt>
                      <c:pt idx="1577">
                        <c:v>49317.548904418945</c:v>
                      </c:pt>
                      <c:pt idx="1578">
                        <c:v>49043.132949829102</c:v>
                      </c:pt>
                      <c:pt idx="1579">
                        <c:v>49668.312576293945</c:v>
                      </c:pt>
                      <c:pt idx="1580">
                        <c:v>48648.470779418945</c:v>
                      </c:pt>
                      <c:pt idx="1581">
                        <c:v>48648.470779418945</c:v>
                      </c:pt>
                      <c:pt idx="1582">
                        <c:v>48599.438919067383</c:v>
                      </c:pt>
                      <c:pt idx="1583">
                        <c:v>49000.226638793945</c:v>
                      </c:pt>
                      <c:pt idx="1584">
                        <c:v>48550.189163208008</c:v>
                      </c:pt>
                      <c:pt idx="1585">
                        <c:v>48484.725540161133</c:v>
                      </c:pt>
                      <c:pt idx="1586">
                        <c:v>48402.325820922852</c:v>
                      </c:pt>
                      <c:pt idx="1587">
                        <c:v>51136.336898803711</c:v>
                      </c:pt>
                      <c:pt idx="1588">
                        <c:v>51137.607406616211</c:v>
                      </c:pt>
                      <c:pt idx="1589">
                        <c:v>52661.442276000977</c:v>
                      </c:pt>
                      <c:pt idx="1590">
                        <c:v>54176.411392211914</c:v>
                      </c:pt>
                      <c:pt idx="1591">
                        <c:v>52158.819839477539</c:v>
                      </c:pt>
                      <c:pt idx="1592">
                        <c:v>52277.495559692383</c:v>
                      </c:pt>
                      <c:pt idx="1593">
                        <c:v>52003.081497192383</c:v>
                      </c:pt>
                      <c:pt idx="1594">
                        <c:v>52003.081497192383</c:v>
                      </c:pt>
                      <c:pt idx="1595">
                        <c:v>51875.571990966797</c:v>
                      </c:pt>
                      <c:pt idx="1596">
                        <c:v>51826.540069580078</c:v>
                      </c:pt>
                      <c:pt idx="1597">
                        <c:v>52116.017364501953</c:v>
                      </c:pt>
                      <c:pt idx="1598">
                        <c:v>48976.238479614258</c:v>
                      </c:pt>
                      <c:pt idx="1599">
                        <c:v>48322.783401489258</c:v>
                      </c:pt>
                      <c:pt idx="1600">
                        <c:v>48332.062942504883</c:v>
                      </c:pt>
                      <c:pt idx="1601">
                        <c:v>48332.063003540039</c:v>
                      </c:pt>
                      <c:pt idx="1602">
                        <c:v>48322.78352355957</c:v>
                      </c:pt>
                      <c:pt idx="1603">
                        <c:v>51821.91291809082</c:v>
                      </c:pt>
                      <c:pt idx="1604">
                        <c:v>51831.192459106445</c:v>
                      </c:pt>
                      <c:pt idx="1605">
                        <c:v>49480.291351318359</c:v>
                      </c:pt>
                      <c:pt idx="1606">
                        <c:v>49480.291351318359</c:v>
                      </c:pt>
                      <c:pt idx="1607">
                        <c:v>49480.291290283203</c:v>
                      </c:pt>
                      <c:pt idx="1608">
                        <c:v>49429.570220947266</c:v>
                      </c:pt>
                      <c:pt idx="1609">
                        <c:v>50888.017166137695</c:v>
                      </c:pt>
                      <c:pt idx="1610">
                        <c:v>50837.29621887207</c:v>
                      </c:pt>
                      <c:pt idx="1611">
                        <c:v>50837.29621887207</c:v>
                      </c:pt>
                      <c:pt idx="1612">
                        <c:v>50837.088455200195</c:v>
                      </c:pt>
                      <c:pt idx="1613">
                        <c:v>51908.05517578125</c:v>
                      </c:pt>
                      <c:pt idx="1614">
                        <c:v>51556.055236816406</c:v>
                      </c:pt>
                      <c:pt idx="1615">
                        <c:v>52017.736389160156</c:v>
                      </c:pt>
                      <c:pt idx="1616">
                        <c:v>52652.237197875977</c:v>
                      </c:pt>
                      <c:pt idx="1617">
                        <c:v>52652.237258911133</c:v>
                      </c:pt>
                      <c:pt idx="1618">
                        <c:v>52652.23713684082</c:v>
                      </c:pt>
                      <c:pt idx="1619">
                        <c:v>52200.799758911133</c:v>
                      </c:pt>
                      <c:pt idx="1620">
                        <c:v>52739.003555297852</c:v>
                      </c:pt>
                      <c:pt idx="1621">
                        <c:v>52739.003555297852</c:v>
                      </c:pt>
                      <c:pt idx="1622">
                        <c:v>52739.003555297852</c:v>
                      </c:pt>
                      <c:pt idx="1623">
                        <c:v>49252.057693481445</c:v>
                      </c:pt>
                      <c:pt idx="1624">
                        <c:v>49251.411270141602</c:v>
                      </c:pt>
                      <c:pt idx="1625">
                        <c:v>49251.411209106445</c:v>
                      </c:pt>
                      <c:pt idx="1626">
                        <c:v>49054.717422485352</c:v>
                      </c:pt>
                      <c:pt idx="1627">
                        <c:v>50856.267715454102</c:v>
                      </c:pt>
                      <c:pt idx="1628">
                        <c:v>49785.154708862305</c:v>
                      </c:pt>
                      <c:pt idx="1629">
                        <c:v>49783.273849487305</c:v>
                      </c:pt>
                      <c:pt idx="1630">
                        <c:v>49856.126388549805</c:v>
                      </c:pt>
                      <c:pt idx="1631">
                        <c:v>49887.211837768555</c:v>
                      </c:pt>
                      <c:pt idx="1632">
                        <c:v>49891.211868286133</c:v>
                      </c:pt>
                      <c:pt idx="1633">
                        <c:v>49900.491287231445</c:v>
                      </c:pt>
                      <c:pt idx="1634">
                        <c:v>49891.211868286133</c:v>
                      </c:pt>
                      <c:pt idx="1635">
                        <c:v>55883.411575317383</c:v>
                      </c:pt>
                      <c:pt idx="1636">
                        <c:v>55883.411636352539</c:v>
                      </c:pt>
                      <c:pt idx="1637">
                        <c:v>48630.885818481445</c:v>
                      </c:pt>
                      <c:pt idx="1638">
                        <c:v>48630.885818481445</c:v>
                      </c:pt>
                      <c:pt idx="1639">
                        <c:v>48630.885879516602</c:v>
                      </c:pt>
                      <c:pt idx="1640">
                        <c:v>48557.631973266602</c:v>
                      </c:pt>
                      <c:pt idx="1641">
                        <c:v>48918.911331176758</c:v>
                      </c:pt>
                      <c:pt idx="1642">
                        <c:v>52301.096710205078</c:v>
                      </c:pt>
                      <c:pt idx="1643">
                        <c:v>52301.096771240234</c:v>
                      </c:pt>
                      <c:pt idx="1644">
                        <c:v>51838.901519775391</c:v>
                      </c:pt>
                      <c:pt idx="1645">
                        <c:v>51771.504119873047</c:v>
                      </c:pt>
                      <c:pt idx="1646">
                        <c:v>52962.382705688477</c:v>
                      </c:pt>
                      <c:pt idx="1647">
                        <c:v>52959.08088684082</c:v>
                      </c:pt>
                      <c:pt idx="1648">
                        <c:v>52574.596572875977</c:v>
                      </c:pt>
                      <c:pt idx="1649">
                        <c:v>53789.914932250977</c:v>
                      </c:pt>
                      <c:pt idx="1650">
                        <c:v>51096.969863891602</c:v>
                      </c:pt>
                      <c:pt idx="1651">
                        <c:v>50951.35188293457</c:v>
                      </c:pt>
                      <c:pt idx="1652">
                        <c:v>50884.66194152832</c:v>
                      </c:pt>
                      <c:pt idx="1653">
                        <c:v>50821.60090637207</c:v>
                      </c:pt>
                      <c:pt idx="1654">
                        <c:v>50754.425369262688</c:v>
                      </c:pt>
                      <c:pt idx="1655">
                        <c:v>51638.53059387207</c:v>
                      </c:pt>
                      <c:pt idx="1656">
                        <c:v>51759.070999145508</c:v>
                      </c:pt>
                      <c:pt idx="1657">
                        <c:v>51693.29084777832</c:v>
                      </c:pt>
                      <c:pt idx="1658">
                        <c:v>51693.29084777832</c:v>
                      </c:pt>
                      <c:pt idx="1659">
                        <c:v>51759.070877075195</c:v>
                      </c:pt>
                      <c:pt idx="1660">
                        <c:v>49966.527236938477</c:v>
                      </c:pt>
                      <c:pt idx="1661">
                        <c:v>49966.527542114258</c:v>
                      </c:pt>
                      <c:pt idx="1662">
                        <c:v>49966.527542114258</c:v>
                      </c:pt>
                      <c:pt idx="1663">
                        <c:v>52151.659271240234</c:v>
                      </c:pt>
                      <c:pt idx="1664">
                        <c:v>52151.659271240234</c:v>
                      </c:pt>
                      <c:pt idx="1665">
                        <c:v>56740.262161254883</c:v>
                      </c:pt>
                      <c:pt idx="1666">
                        <c:v>56749.541580200195</c:v>
                      </c:pt>
                      <c:pt idx="1667">
                        <c:v>56739.409683227539</c:v>
                      </c:pt>
                      <c:pt idx="1668">
                        <c:v>56494.964309692383</c:v>
                      </c:pt>
                      <c:pt idx="1669">
                        <c:v>52949.932205200195</c:v>
                      </c:pt>
                      <c:pt idx="1670">
                        <c:v>52235.44807434082</c:v>
                      </c:pt>
                      <c:pt idx="1671">
                        <c:v>52233.119094848633</c:v>
                      </c:pt>
                      <c:pt idx="1672">
                        <c:v>52507.533096313477</c:v>
                      </c:pt>
                      <c:pt idx="1673">
                        <c:v>52382.520172119141</c:v>
                      </c:pt>
                      <c:pt idx="1674">
                        <c:v>51629.219818115234</c:v>
                      </c:pt>
                      <c:pt idx="1675">
                        <c:v>51320.550384521484</c:v>
                      </c:pt>
                      <c:pt idx="1676">
                        <c:v>54966.570541381836</c:v>
                      </c:pt>
                      <c:pt idx="1677">
                        <c:v>54847.894821166992</c:v>
                      </c:pt>
                      <c:pt idx="1678">
                        <c:v>54777.543930053711</c:v>
                      </c:pt>
                      <c:pt idx="1679">
                        <c:v>54786.823471069336</c:v>
                      </c:pt>
                      <c:pt idx="1680">
                        <c:v>64391.238922119141</c:v>
                      </c:pt>
                      <c:pt idx="1681">
                        <c:v>61607.974807739258</c:v>
                      </c:pt>
                      <c:pt idx="1682">
                        <c:v>61598.695327758789</c:v>
                      </c:pt>
                      <c:pt idx="1683">
                        <c:v>61594.695327758789</c:v>
                      </c:pt>
                      <c:pt idx="1684">
                        <c:v>61594.695327758789</c:v>
                      </c:pt>
                      <c:pt idx="1685">
                        <c:v>52435.571258544922</c:v>
                      </c:pt>
                      <c:pt idx="1686">
                        <c:v>52083.571319580078</c:v>
                      </c:pt>
                      <c:pt idx="1687">
                        <c:v>52072.37126159668</c:v>
                      </c:pt>
                      <c:pt idx="1688">
                        <c:v>49283.07292175293</c:v>
                      </c:pt>
                      <c:pt idx="1689">
                        <c:v>49412.390106201172</c:v>
                      </c:pt>
                      <c:pt idx="1690">
                        <c:v>49409.284698486328</c:v>
                      </c:pt>
                      <c:pt idx="1691">
                        <c:v>53404.901016235352</c:v>
                      </c:pt>
                      <c:pt idx="1692">
                        <c:v>52826.070877075195</c:v>
                      </c:pt>
                      <c:pt idx="1693">
                        <c:v>53314.199111938477</c:v>
                      </c:pt>
                      <c:pt idx="1694">
                        <c:v>53241.74690246582</c:v>
                      </c:pt>
                      <c:pt idx="1695">
                        <c:v>49045.823394775391</c:v>
                      </c:pt>
                      <c:pt idx="1696">
                        <c:v>49853.981414794922</c:v>
                      </c:pt>
                      <c:pt idx="1697">
                        <c:v>49853.981292724609</c:v>
                      </c:pt>
                      <c:pt idx="1698">
                        <c:v>47779.772903442383</c:v>
                      </c:pt>
                      <c:pt idx="1699">
                        <c:v>47779.77278137207</c:v>
                      </c:pt>
                      <c:pt idx="1700">
                        <c:v>47487.917373657227</c:v>
                      </c:pt>
                      <c:pt idx="1701">
                        <c:v>47142.758010864251</c:v>
                      </c:pt>
                      <c:pt idx="1702">
                        <c:v>47080.977920532227</c:v>
                      </c:pt>
                      <c:pt idx="1703">
                        <c:v>47090.257400512695</c:v>
                      </c:pt>
                      <c:pt idx="1704">
                        <c:v>52189.869094848633</c:v>
                      </c:pt>
                      <c:pt idx="1705">
                        <c:v>52141.858840942383</c:v>
                      </c:pt>
                      <c:pt idx="1706">
                        <c:v>51987.163284301751</c:v>
                      </c:pt>
                      <c:pt idx="1707">
                        <c:v>51989.08625793457</c:v>
                      </c:pt>
                      <c:pt idx="1708">
                        <c:v>51585.163162231445</c:v>
                      </c:pt>
                      <c:pt idx="1709">
                        <c:v>51238.215408325195</c:v>
                      </c:pt>
                      <c:pt idx="1710">
                        <c:v>50256.772109985352</c:v>
                      </c:pt>
                      <c:pt idx="1711">
                        <c:v>50780.240798950195</c:v>
                      </c:pt>
                      <c:pt idx="1712">
                        <c:v>50780.240859985352</c:v>
                      </c:pt>
                      <c:pt idx="1713">
                        <c:v>50780.240798950195</c:v>
                      </c:pt>
                      <c:pt idx="1714">
                        <c:v>50335.19856262207</c:v>
                      </c:pt>
                      <c:pt idx="1715">
                        <c:v>50441.52033996582</c:v>
                      </c:pt>
                      <c:pt idx="1716">
                        <c:v>50432.240921020508</c:v>
                      </c:pt>
                      <c:pt idx="1717">
                        <c:v>47639.980667114258</c:v>
                      </c:pt>
                      <c:pt idx="1718">
                        <c:v>47928.876480102539</c:v>
                      </c:pt>
                      <c:pt idx="1719">
                        <c:v>48123.982498168945</c:v>
                      </c:pt>
                      <c:pt idx="1720">
                        <c:v>48123.982559204102</c:v>
                      </c:pt>
                      <c:pt idx="1721">
                        <c:v>48121.726638793945</c:v>
                      </c:pt>
                      <c:pt idx="1722">
                        <c:v>48121.726638793945</c:v>
                      </c:pt>
                      <c:pt idx="1723">
                        <c:v>52153.369033813477</c:v>
                      </c:pt>
                      <c:pt idx="1724">
                        <c:v>52162.540603637695</c:v>
                      </c:pt>
                      <c:pt idx="1725">
                        <c:v>54702.465774536133</c:v>
                      </c:pt>
                      <c:pt idx="1726">
                        <c:v>54711.745315551758</c:v>
                      </c:pt>
                      <c:pt idx="1727">
                        <c:v>54702.059036254883</c:v>
                      </c:pt>
                      <c:pt idx="1728">
                        <c:v>54698.059097290039</c:v>
                      </c:pt>
                      <c:pt idx="1729">
                        <c:v>54698.059036254883</c:v>
                      </c:pt>
                      <c:pt idx="1730">
                        <c:v>51376.29280090332</c:v>
                      </c:pt>
                      <c:pt idx="1731">
                        <c:v>51376.292861938477</c:v>
                      </c:pt>
                      <c:pt idx="1732">
                        <c:v>50852.824111938477</c:v>
                      </c:pt>
                      <c:pt idx="1733">
                        <c:v>50842.209442138672</c:v>
                      </c:pt>
                      <c:pt idx="1734">
                        <c:v>50006.490264892578</c:v>
                      </c:pt>
                      <c:pt idx="1735">
                        <c:v>50603.480194091797</c:v>
                      </c:pt>
                      <c:pt idx="1736">
                        <c:v>50095.019866943359</c:v>
                      </c:pt>
                      <c:pt idx="1737">
                        <c:v>50527.144561767578</c:v>
                      </c:pt>
                      <c:pt idx="1738">
                        <c:v>55714.733932495117</c:v>
                      </c:pt>
                      <c:pt idx="1739">
                        <c:v>55714.733871459961</c:v>
                      </c:pt>
                      <c:pt idx="1740">
                        <c:v>52529.673477172852</c:v>
                      </c:pt>
                      <c:pt idx="1741">
                        <c:v>52999.416458129883</c:v>
                      </c:pt>
                      <c:pt idx="1742">
                        <c:v>51653.53352355957</c:v>
                      </c:pt>
                      <c:pt idx="1743">
                        <c:v>51653.533584594727</c:v>
                      </c:pt>
                      <c:pt idx="1744">
                        <c:v>51653.533645629883</c:v>
                      </c:pt>
                      <c:pt idx="1745">
                        <c:v>52882.665664672852</c:v>
                      </c:pt>
                      <c:pt idx="1746">
                        <c:v>52792.774063110352</c:v>
                      </c:pt>
                      <c:pt idx="1747">
                        <c:v>52674.100234985352</c:v>
                      </c:pt>
                      <c:pt idx="1748">
                        <c:v>51248.628875732422</c:v>
                      </c:pt>
                      <c:pt idx="1749">
                        <c:v>49081.681411743164</c:v>
                      </c:pt>
                      <c:pt idx="1750">
                        <c:v>49090.960891723633</c:v>
                      </c:pt>
                      <c:pt idx="1751">
                        <c:v>48738.960952758789</c:v>
                      </c:pt>
                      <c:pt idx="1752">
                        <c:v>48738.960891723633</c:v>
                      </c:pt>
                      <c:pt idx="1753">
                        <c:v>49848.794387817383</c:v>
                      </c:pt>
                      <c:pt idx="1754">
                        <c:v>50571.33869934082</c:v>
                      </c:pt>
                      <c:pt idx="1755">
                        <c:v>55389.68098449707</c:v>
                      </c:pt>
                      <c:pt idx="1756">
                        <c:v>55389.68098449707</c:v>
                      </c:pt>
                      <c:pt idx="1757">
                        <c:v>55381.461380004883</c:v>
                      </c:pt>
                      <c:pt idx="1758">
                        <c:v>48758.413650512695</c:v>
                      </c:pt>
                      <c:pt idx="1759">
                        <c:v>48758.413711547852</c:v>
                      </c:pt>
                      <c:pt idx="1760">
                        <c:v>48516.409744262695</c:v>
                      </c:pt>
                      <c:pt idx="1761">
                        <c:v>49170.195449829102</c:v>
                      </c:pt>
                      <c:pt idx="1762">
                        <c:v>49179.474868774414</c:v>
                      </c:pt>
                      <c:pt idx="1763">
                        <c:v>49170.195388793945</c:v>
                      </c:pt>
                      <c:pt idx="1764">
                        <c:v>49741.314712524414</c:v>
                      </c:pt>
                      <c:pt idx="1765">
                        <c:v>49732.035232543945</c:v>
                      </c:pt>
                      <c:pt idx="1766">
                        <c:v>49672.128829956055</c:v>
                      </c:pt>
                      <c:pt idx="1767">
                        <c:v>50061.423995971672</c:v>
                      </c:pt>
                      <c:pt idx="1768">
                        <c:v>50707.560958862305</c:v>
                      </c:pt>
                      <c:pt idx="1769">
                        <c:v>50707.560958862305</c:v>
                      </c:pt>
                      <c:pt idx="1770">
                        <c:v>49500.92366027832</c:v>
                      </c:pt>
                      <c:pt idx="1771">
                        <c:v>49560.366897583001</c:v>
                      </c:pt>
                      <c:pt idx="1772">
                        <c:v>49287.62678527832</c:v>
                      </c:pt>
                      <c:pt idx="1773">
                        <c:v>47751.59211730957</c:v>
                      </c:pt>
                      <c:pt idx="1774">
                        <c:v>47742.312576293945</c:v>
                      </c:pt>
                      <c:pt idx="1775">
                        <c:v>48120.58869934082</c:v>
                      </c:pt>
                      <c:pt idx="1776">
                        <c:v>47829.441970825195</c:v>
                      </c:pt>
                      <c:pt idx="1777">
                        <c:v>47829.037551879883</c:v>
                      </c:pt>
                      <c:pt idx="1778">
                        <c:v>47829.037673950195</c:v>
                      </c:pt>
                      <c:pt idx="1779">
                        <c:v>47894.817825317383</c:v>
                      </c:pt>
                      <c:pt idx="1780">
                        <c:v>47542.817825317383</c:v>
                      </c:pt>
                      <c:pt idx="1781">
                        <c:v>47382.282669067383</c:v>
                      </c:pt>
                      <c:pt idx="1782">
                        <c:v>48467.55110168457</c:v>
                      </c:pt>
                      <c:pt idx="1783">
                        <c:v>48204.091262817383</c:v>
                      </c:pt>
                      <c:pt idx="1784">
                        <c:v>48194.81184387207</c:v>
                      </c:pt>
                      <c:pt idx="1785">
                        <c:v>55500.930511474609</c:v>
                      </c:pt>
                      <c:pt idx="1786">
                        <c:v>52318.367507934563</c:v>
                      </c:pt>
                      <c:pt idx="1787">
                        <c:v>52251.677566528313</c:v>
                      </c:pt>
                      <c:pt idx="1788">
                        <c:v>49026.522598266602</c:v>
                      </c:pt>
                      <c:pt idx="1789">
                        <c:v>48369.069473266602</c:v>
                      </c:pt>
                      <c:pt idx="1790">
                        <c:v>48369.069595336914</c:v>
                      </c:pt>
                      <c:pt idx="1791">
                        <c:v>48373.069534301758</c:v>
                      </c:pt>
                      <c:pt idx="1792">
                        <c:v>48382.349014282227</c:v>
                      </c:pt>
                      <c:pt idx="1793">
                        <c:v>48382.349014282227</c:v>
                      </c:pt>
                      <c:pt idx="1794">
                        <c:v>48529.963394165039</c:v>
                      </c:pt>
                      <c:pt idx="1795">
                        <c:v>49071.069412231445</c:v>
                      </c:pt>
                      <c:pt idx="1796">
                        <c:v>52983.131729125977</c:v>
                      </c:pt>
                      <c:pt idx="1797">
                        <c:v>51919.172653198242</c:v>
                      </c:pt>
                      <c:pt idx="1798">
                        <c:v>51846.062850952148</c:v>
                      </c:pt>
                      <c:pt idx="1799">
                        <c:v>50894.259017944336</c:v>
                      </c:pt>
                      <c:pt idx="1800">
                        <c:v>62674.697952270508</c:v>
                      </c:pt>
                      <c:pt idx="1801">
                        <c:v>62674.697952270508</c:v>
                      </c:pt>
                      <c:pt idx="1802">
                        <c:v>62674.697952270508</c:v>
                      </c:pt>
                      <c:pt idx="1803">
                        <c:v>48995.89323425293</c:v>
                      </c:pt>
                      <c:pt idx="1804">
                        <c:v>48995.89323425293</c:v>
                      </c:pt>
                      <c:pt idx="1805">
                        <c:v>48995.89323425293</c:v>
                      </c:pt>
                      <c:pt idx="1806">
                        <c:v>48995.89323425293</c:v>
                      </c:pt>
                      <c:pt idx="1807">
                        <c:v>49895.34831237793</c:v>
                      </c:pt>
                      <c:pt idx="1808">
                        <c:v>49895.34831237793</c:v>
                      </c:pt>
                      <c:pt idx="1809">
                        <c:v>51204.719741821289</c:v>
                      </c:pt>
                      <c:pt idx="1810">
                        <c:v>51204.719741821289</c:v>
                      </c:pt>
                      <c:pt idx="1811">
                        <c:v>52132.400283813477</c:v>
                      </c:pt>
                      <c:pt idx="1812">
                        <c:v>51780.400283813477</c:v>
                      </c:pt>
                      <c:pt idx="1813">
                        <c:v>52534.835891723633</c:v>
                      </c:pt>
                      <c:pt idx="1814">
                        <c:v>52534.83576965332</c:v>
                      </c:pt>
                      <c:pt idx="1815">
                        <c:v>48951.243789672852</c:v>
                      </c:pt>
                      <c:pt idx="1816">
                        <c:v>48962.743789672852</c:v>
                      </c:pt>
                      <c:pt idx="1817">
                        <c:v>49156.751968383789</c:v>
                      </c:pt>
                      <c:pt idx="1818">
                        <c:v>49156.48225402832</c:v>
                      </c:pt>
                      <c:pt idx="1819">
                        <c:v>49440.128494262695</c:v>
                      </c:pt>
                      <c:pt idx="1820">
                        <c:v>49727.373977661133</c:v>
                      </c:pt>
                      <c:pt idx="1821">
                        <c:v>51953.660232543945</c:v>
                      </c:pt>
                      <c:pt idx="1822">
                        <c:v>51966.516082763672</c:v>
                      </c:pt>
                      <c:pt idx="1823">
                        <c:v>51984.695587158203</c:v>
                      </c:pt>
                      <c:pt idx="1824">
                        <c:v>51610.529998779297</c:v>
                      </c:pt>
                      <c:pt idx="1825">
                        <c:v>51556.304595947266</c:v>
                      </c:pt>
                      <c:pt idx="1826">
                        <c:v>52068.659515380859</c:v>
                      </c:pt>
                      <c:pt idx="1827">
                        <c:v>52263.765411376953</c:v>
                      </c:pt>
                      <c:pt idx="1828">
                        <c:v>51879.329177856445</c:v>
                      </c:pt>
                      <c:pt idx="1829">
                        <c:v>52257.409515380859</c:v>
                      </c:pt>
                      <c:pt idx="1830">
                        <c:v>59601.59358215332</c:v>
                      </c:pt>
                      <c:pt idx="1831">
                        <c:v>59601.59358215332</c:v>
                      </c:pt>
                      <c:pt idx="1832">
                        <c:v>57542.398208618164</c:v>
                      </c:pt>
                      <c:pt idx="1833">
                        <c:v>52991.427322387695</c:v>
                      </c:pt>
                      <c:pt idx="1834">
                        <c:v>47837.359451293945</c:v>
                      </c:pt>
                      <c:pt idx="1835">
                        <c:v>51122.051452636719</c:v>
                      </c:pt>
                      <c:pt idx="1836">
                        <c:v>51455.164672851563</c:v>
                      </c:pt>
                      <c:pt idx="1837">
                        <c:v>51454.956726074219</c:v>
                      </c:pt>
                      <c:pt idx="1838">
                        <c:v>52060.26838684082</c:v>
                      </c:pt>
                      <c:pt idx="1839">
                        <c:v>51636.417434692383</c:v>
                      </c:pt>
                      <c:pt idx="1840">
                        <c:v>51012.080703735352</c:v>
                      </c:pt>
                      <c:pt idx="1841">
                        <c:v>51132.621047973633</c:v>
                      </c:pt>
                      <c:pt idx="1842">
                        <c:v>55221.30322265625</c:v>
                      </c:pt>
                      <c:pt idx="1843">
                        <c:v>55093.538681030273</c:v>
                      </c:pt>
                      <c:pt idx="1844">
                        <c:v>55234.378402709961</c:v>
                      </c:pt>
                      <c:pt idx="1845">
                        <c:v>62787.764114379883</c:v>
                      </c:pt>
                      <c:pt idx="1846">
                        <c:v>62460.210464477539</c:v>
                      </c:pt>
                      <c:pt idx="1847">
                        <c:v>62460.210403442383</c:v>
                      </c:pt>
                      <c:pt idx="1848">
                        <c:v>53784.492324829102</c:v>
                      </c:pt>
                      <c:pt idx="1849">
                        <c:v>53712.995254516602</c:v>
                      </c:pt>
                      <c:pt idx="1850">
                        <c:v>52815.445877075195</c:v>
                      </c:pt>
                      <c:pt idx="1851">
                        <c:v>52815.445938110352</c:v>
                      </c:pt>
                      <c:pt idx="1852">
                        <c:v>52815.445938110352</c:v>
                      </c:pt>
                      <c:pt idx="1853">
                        <c:v>53077.129470825195</c:v>
                      </c:pt>
                      <c:pt idx="1854">
                        <c:v>53157.416641235352</c:v>
                      </c:pt>
                      <c:pt idx="1855">
                        <c:v>49685.055938720703</c:v>
                      </c:pt>
                      <c:pt idx="1856">
                        <c:v>53487.568252563477</c:v>
                      </c:pt>
                      <c:pt idx="1857">
                        <c:v>53487.568313598633</c:v>
                      </c:pt>
                      <c:pt idx="1858">
                        <c:v>52066.317367553711</c:v>
                      </c:pt>
                      <c:pt idx="1859">
                        <c:v>51993.417404174805</c:v>
                      </c:pt>
                      <c:pt idx="1860">
                        <c:v>54760.84651184082</c:v>
                      </c:pt>
                      <c:pt idx="1861">
                        <c:v>54747.566970825195</c:v>
                      </c:pt>
                      <c:pt idx="1862">
                        <c:v>49300.748672485352</c:v>
                      </c:pt>
                      <c:pt idx="1863">
                        <c:v>48644.916580200195</c:v>
                      </c:pt>
                      <c:pt idx="1864">
                        <c:v>48648.916641235352</c:v>
                      </c:pt>
                      <c:pt idx="1865">
                        <c:v>48658.19612121582</c:v>
                      </c:pt>
                      <c:pt idx="1866">
                        <c:v>48648.916763305664</c:v>
                      </c:pt>
                      <c:pt idx="1867">
                        <c:v>50291.199417114258</c:v>
                      </c:pt>
                      <c:pt idx="1868">
                        <c:v>50323.681838989258</c:v>
                      </c:pt>
                      <c:pt idx="1869">
                        <c:v>50706.105117797852</c:v>
                      </c:pt>
                      <c:pt idx="1870">
                        <c:v>49837.123428344727</c:v>
                      </c:pt>
                      <c:pt idx="1871">
                        <c:v>50908.292861938477</c:v>
                      </c:pt>
                      <c:pt idx="1872">
                        <c:v>50646.288955688477</c:v>
                      </c:pt>
                      <c:pt idx="1873">
                        <c:v>50646.288955688477</c:v>
                      </c:pt>
                      <c:pt idx="1874">
                        <c:v>50646.288955688477</c:v>
                      </c:pt>
                      <c:pt idx="1875">
                        <c:v>49784.347732543945</c:v>
                      </c:pt>
                      <c:pt idx="1876">
                        <c:v>49784.347732543945</c:v>
                      </c:pt>
                      <c:pt idx="1877">
                        <c:v>49436.347732543945</c:v>
                      </c:pt>
                      <c:pt idx="1878">
                        <c:v>49445.627334594727</c:v>
                      </c:pt>
                      <c:pt idx="1879">
                        <c:v>49445.62727355957</c:v>
                      </c:pt>
                      <c:pt idx="1880">
                        <c:v>49445.627334594727</c:v>
                      </c:pt>
                      <c:pt idx="1881">
                        <c:v>49162.994400024414</c:v>
                      </c:pt>
                      <c:pt idx="1882">
                        <c:v>48915.878494262695</c:v>
                      </c:pt>
                      <c:pt idx="1883">
                        <c:v>49110.984512329102</c:v>
                      </c:pt>
                      <c:pt idx="1884">
                        <c:v>49110.984512329102</c:v>
                      </c:pt>
                      <c:pt idx="1885">
                        <c:v>49115.642654418945</c:v>
                      </c:pt>
                      <c:pt idx="1886">
                        <c:v>49115.282363891602</c:v>
                      </c:pt>
                      <c:pt idx="1887">
                        <c:v>48511.934707641602</c:v>
                      </c:pt>
                      <c:pt idx="1888">
                        <c:v>48204.744476318359</c:v>
                      </c:pt>
                      <c:pt idx="1889">
                        <c:v>48204.744537353516</c:v>
                      </c:pt>
                      <c:pt idx="1890">
                        <c:v>54550.702285766602</c:v>
                      </c:pt>
                      <c:pt idx="1891">
                        <c:v>54439.838470458984</c:v>
                      </c:pt>
                      <c:pt idx="1892">
                        <c:v>54549.449356079102</c:v>
                      </c:pt>
                      <c:pt idx="1893">
                        <c:v>54549.449356079102</c:v>
                      </c:pt>
                      <c:pt idx="1894">
                        <c:v>51076.346817016602</c:v>
                      </c:pt>
                      <c:pt idx="1895">
                        <c:v>51076.346755981445</c:v>
                      </c:pt>
                      <c:pt idx="1896">
                        <c:v>51078.557754516602</c:v>
                      </c:pt>
                      <c:pt idx="1897">
                        <c:v>53405.332656860352</c:v>
                      </c:pt>
                      <c:pt idx="1898">
                        <c:v>50196.817276000977</c:v>
                      </c:pt>
                      <c:pt idx="1899">
                        <c:v>50196.817276000977</c:v>
                      </c:pt>
                      <c:pt idx="1900">
                        <c:v>49844.817276000977</c:v>
                      </c:pt>
                      <c:pt idx="1901">
                        <c:v>51075.695205688477</c:v>
                      </c:pt>
                      <c:pt idx="1902">
                        <c:v>52551.132766723633</c:v>
                      </c:pt>
                      <c:pt idx="1903">
                        <c:v>52550.834854125977</c:v>
                      </c:pt>
                      <c:pt idx="1904">
                        <c:v>52550.834854125977</c:v>
                      </c:pt>
                      <c:pt idx="1905">
                        <c:v>61794.445571899414</c:v>
                      </c:pt>
                      <c:pt idx="1906">
                        <c:v>61538.941665649414</c:v>
                      </c:pt>
                      <c:pt idx="1907">
                        <c:v>50131.35075378418</c:v>
                      </c:pt>
                      <c:pt idx="1908">
                        <c:v>50058.230697631836</c:v>
                      </c:pt>
                      <c:pt idx="1909">
                        <c:v>49985.120834350586</c:v>
                      </c:pt>
                      <c:pt idx="1910">
                        <c:v>49912.00065612793</c:v>
                      </c:pt>
                      <c:pt idx="1911">
                        <c:v>53024.599304199219</c:v>
                      </c:pt>
                      <c:pt idx="1912">
                        <c:v>53024.599365234375</c:v>
                      </c:pt>
                      <c:pt idx="1913">
                        <c:v>52119.269622802734</c:v>
                      </c:pt>
                      <c:pt idx="1914">
                        <c:v>52114.962982177734</c:v>
                      </c:pt>
                      <c:pt idx="1915">
                        <c:v>52252.387313842773</c:v>
                      </c:pt>
                      <c:pt idx="1916">
                        <c:v>52252.38737487793</c:v>
                      </c:pt>
                      <c:pt idx="1917">
                        <c:v>51285.461349487305</c:v>
                      </c:pt>
                      <c:pt idx="1918">
                        <c:v>51079.085174560547</c:v>
                      </c:pt>
                      <c:pt idx="1919">
                        <c:v>51006.185028076165</c:v>
                      </c:pt>
                      <c:pt idx="1920">
                        <c:v>55549.021011352539</c:v>
                      </c:pt>
                      <c:pt idx="1921">
                        <c:v>54709.740249633789</c:v>
                      </c:pt>
                      <c:pt idx="1922">
                        <c:v>54709.740188598633</c:v>
                      </c:pt>
                      <c:pt idx="1923">
                        <c:v>51904.734939575195</c:v>
                      </c:pt>
                      <c:pt idx="1924">
                        <c:v>49515.425918579102</c:v>
                      </c:pt>
                      <c:pt idx="1925">
                        <c:v>49515.425918579102</c:v>
                      </c:pt>
                      <c:pt idx="1926">
                        <c:v>50787.343292236328</c:v>
                      </c:pt>
                      <c:pt idx="1927">
                        <c:v>50787.343353271484</c:v>
                      </c:pt>
                      <c:pt idx="1928">
                        <c:v>50787.343292236328</c:v>
                      </c:pt>
                      <c:pt idx="1929">
                        <c:v>50787.343353271484</c:v>
                      </c:pt>
                      <c:pt idx="1930">
                        <c:v>50661.748672485352</c:v>
                      </c:pt>
                      <c:pt idx="1931">
                        <c:v>50657.748733520508</c:v>
                      </c:pt>
                      <c:pt idx="1932">
                        <c:v>52511.220596313477</c:v>
                      </c:pt>
                      <c:pt idx="1933">
                        <c:v>52511.220657348633</c:v>
                      </c:pt>
                      <c:pt idx="1934">
                        <c:v>53942.720779418945</c:v>
                      </c:pt>
                      <c:pt idx="1935">
                        <c:v>59745.017715454102</c:v>
                      </c:pt>
                      <c:pt idx="1936">
                        <c:v>59393.017776489258</c:v>
                      </c:pt>
                      <c:pt idx="1937">
                        <c:v>60195.560623168945</c:v>
                      </c:pt>
                      <c:pt idx="1938">
                        <c:v>59669.28840637207</c:v>
                      </c:pt>
                      <c:pt idx="1939">
                        <c:v>59734.664138793945</c:v>
                      </c:pt>
                      <c:pt idx="1940">
                        <c:v>59579.396438598633</c:v>
                      </c:pt>
                      <c:pt idx="1941">
                        <c:v>52952.622634887695</c:v>
                      </c:pt>
                      <c:pt idx="1942">
                        <c:v>52706.310317993164</c:v>
                      </c:pt>
                      <c:pt idx="1943">
                        <c:v>52584.029434204102</c:v>
                      </c:pt>
                      <c:pt idx="1944">
                        <c:v>52574.749954223633</c:v>
                      </c:pt>
                      <c:pt idx="1945">
                        <c:v>49782.487747192383</c:v>
                      </c:pt>
                      <c:pt idx="1946">
                        <c:v>49782.487747192383</c:v>
                      </c:pt>
                      <c:pt idx="1947">
                        <c:v>49782.487686157227</c:v>
                      </c:pt>
                      <c:pt idx="1948">
                        <c:v>51953.17610168457</c:v>
                      </c:pt>
                      <c:pt idx="1949">
                        <c:v>51962.455581665039</c:v>
                      </c:pt>
                      <c:pt idx="1950">
                        <c:v>65402.014801025391</c:v>
                      </c:pt>
                      <c:pt idx="1951">
                        <c:v>48262.548965454102</c:v>
                      </c:pt>
                      <c:pt idx="1952">
                        <c:v>48262.548965454102</c:v>
                      </c:pt>
                      <c:pt idx="1953">
                        <c:v>48000.548904418945</c:v>
                      </c:pt>
                      <c:pt idx="1954">
                        <c:v>47569.385025024414</c:v>
                      </c:pt>
                      <c:pt idx="1955">
                        <c:v>50060.597244262695</c:v>
                      </c:pt>
                      <c:pt idx="1956">
                        <c:v>52538.72834777832</c:v>
                      </c:pt>
                      <c:pt idx="1957">
                        <c:v>52598.17170715332</c:v>
                      </c:pt>
                      <c:pt idx="1958">
                        <c:v>52648.171951293945</c:v>
                      </c:pt>
                      <c:pt idx="1959">
                        <c:v>52501.30110168457</c:v>
                      </c:pt>
                      <c:pt idx="1960">
                        <c:v>51288.012649536133</c:v>
                      </c:pt>
                      <c:pt idx="1961">
                        <c:v>51297.292190551758</c:v>
                      </c:pt>
                      <c:pt idx="1962">
                        <c:v>52407.538543701172</c:v>
                      </c:pt>
                      <c:pt idx="1963">
                        <c:v>52416.817962646484</c:v>
                      </c:pt>
                      <c:pt idx="1964">
                        <c:v>52678.836990356445</c:v>
                      </c:pt>
                      <c:pt idx="1965">
                        <c:v>52083.462417602539</c:v>
                      </c:pt>
                      <c:pt idx="1966">
                        <c:v>52083.462356567383</c:v>
                      </c:pt>
                      <c:pt idx="1967">
                        <c:v>50425.111526489258</c:v>
                      </c:pt>
                      <c:pt idx="1968">
                        <c:v>50571.98225402832</c:v>
                      </c:pt>
                      <c:pt idx="1969">
                        <c:v>50526.950393676758</c:v>
                      </c:pt>
                      <c:pt idx="1970">
                        <c:v>51829.126907348633</c:v>
                      </c:pt>
                      <c:pt idx="1971">
                        <c:v>51838.406509399414</c:v>
                      </c:pt>
                      <c:pt idx="1972">
                        <c:v>50999.126174926758</c:v>
                      </c:pt>
                      <c:pt idx="1973">
                        <c:v>50888.217391967773</c:v>
                      </c:pt>
                      <c:pt idx="1974">
                        <c:v>50814.812362670898</c:v>
                      </c:pt>
                      <c:pt idx="1975">
                        <c:v>50824.091659545898</c:v>
                      </c:pt>
                      <c:pt idx="1976">
                        <c:v>51316.214218139648</c:v>
                      </c:pt>
                      <c:pt idx="1977">
                        <c:v>51425.608627319329</c:v>
                      </c:pt>
                      <c:pt idx="1978">
                        <c:v>51898.619003295898</c:v>
                      </c:pt>
                      <c:pt idx="1979">
                        <c:v>52259.898544311523</c:v>
                      </c:pt>
                      <c:pt idx="1980">
                        <c:v>53438.873611450195</c:v>
                      </c:pt>
                      <c:pt idx="1981">
                        <c:v>53678.643203735352</c:v>
                      </c:pt>
                      <c:pt idx="1982">
                        <c:v>53269.759414672852</c:v>
                      </c:pt>
                      <c:pt idx="1983">
                        <c:v>53269.759414672852</c:v>
                      </c:pt>
                      <c:pt idx="1984">
                        <c:v>53269.759353637695</c:v>
                      </c:pt>
                      <c:pt idx="1985">
                        <c:v>49640.344863891602</c:v>
                      </c:pt>
                      <c:pt idx="1986">
                        <c:v>49640.344802856445</c:v>
                      </c:pt>
                      <c:pt idx="1987">
                        <c:v>49644.344741821289</c:v>
                      </c:pt>
                      <c:pt idx="1988">
                        <c:v>49640.344802856445</c:v>
                      </c:pt>
                      <c:pt idx="1989">
                        <c:v>51647.391311645508</c:v>
                      </c:pt>
                      <c:pt idx="1990">
                        <c:v>51371.893997192383</c:v>
                      </c:pt>
                      <c:pt idx="1991">
                        <c:v>51371.570755004883</c:v>
                      </c:pt>
                      <c:pt idx="1992">
                        <c:v>51393.338760375977</c:v>
                      </c:pt>
                      <c:pt idx="1993">
                        <c:v>51402.618179321289</c:v>
                      </c:pt>
                      <c:pt idx="1994">
                        <c:v>51393.33869934082</c:v>
                      </c:pt>
                      <c:pt idx="1995">
                        <c:v>53901.584609985352</c:v>
                      </c:pt>
                      <c:pt idx="1996">
                        <c:v>53901.584609985352</c:v>
                      </c:pt>
                      <c:pt idx="1997">
                        <c:v>53901.584548950195</c:v>
                      </c:pt>
                      <c:pt idx="1998">
                        <c:v>52841.435195922852</c:v>
                      </c:pt>
                      <c:pt idx="1999">
                        <c:v>52841.435134887695</c:v>
                      </c:pt>
                      <c:pt idx="2000">
                        <c:v>52841.435195922852</c:v>
                      </c:pt>
                      <c:pt idx="2001">
                        <c:v>52841.435134887695</c:v>
                      </c:pt>
                      <c:pt idx="2002">
                        <c:v>51513.105178833008</c:v>
                      </c:pt>
                      <c:pt idx="2003">
                        <c:v>50511.702224731445</c:v>
                      </c:pt>
                      <c:pt idx="2004">
                        <c:v>49618.362380981445</c:v>
                      </c:pt>
                      <c:pt idx="2005">
                        <c:v>49617.018630981445</c:v>
                      </c:pt>
                      <c:pt idx="2006">
                        <c:v>49617.018630981445</c:v>
                      </c:pt>
                      <c:pt idx="2007">
                        <c:v>51569.437088012695</c:v>
                      </c:pt>
                      <c:pt idx="2008">
                        <c:v>52832.911026000977</c:v>
                      </c:pt>
                      <c:pt idx="2009">
                        <c:v>52832.911026000977</c:v>
                      </c:pt>
                      <c:pt idx="2010">
                        <c:v>47802.425857543945</c:v>
                      </c:pt>
                      <c:pt idx="2011">
                        <c:v>47802.425918579102</c:v>
                      </c:pt>
                      <c:pt idx="2012">
                        <c:v>47802.425918579102</c:v>
                      </c:pt>
                      <c:pt idx="2013">
                        <c:v>48680.041091918945</c:v>
                      </c:pt>
                      <c:pt idx="2014">
                        <c:v>48963.73664855957</c:v>
                      </c:pt>
                      <c:pt idx="2015">
                        <c:v>48954.457107543945</c:v>
                      </c:pt>
                      <c:pt idx="2016">
                        <c:v>48950.457168579102</c:v>
                      </c:pt>
                      <c:pt idx="2017">
                        <c:v>50937.156997680664</c:v>
                      </c:pt>
                      <c:pt idx="2018">
                        <c:v>51625.534744262695</c:v>
                      </c:pt>
                      <c:pt idx="2019">
                        <c:v>51887.534744262695</c:v>
                      </c:pt>
                      <c:pt idx="2020">
                        <c:v>53170.358963012695</c:v>
                      </c:pt>
                      <c:pt idx="2021">
                        <c:v>52818.359085083008</c:v>
                      </c:pt>
                      <c:pt idx="2022">
                        <c:v>50511.441299438477</c:v>
                      </c:pt>
                      <c:pt idx="2023">
                        <c:v>52116.345199584961</c:v>
                      </c:pt>
                      <c:pt idx="2024">
                        <c:v>52117.420394897461</c:v>
                      </c:pt>
                      <c:pt idx="2025">
                        <c:v>52624.673965454102</c:v>
                      </c:pt>
                      <c:pt idx="2026">
                        <c:v>52375.175369262695</c:v>
                      </c:pt>
                      <c:pt idx="2027">
                        <c:v>51907.065078735352</c:v>
                      </c:pt>
                      <c:pt idx="2028">
                        <c:v>51666.619705200195</c:v>
                      </c:pt>
                      <c:pt idx="2029">
                        <c:v>51907.065139770508</c:v>
                      </c:pt>
                      <c:pt idx="2030">
                        <c:v>51907.065139770508</c:v>
                      </c:pt>
                      <c:pt idx="2031">
                        <c:v>51907.065139770508</c:v>
                      </c:pt>
                      <c:pt idx="2032">
                        <c:v>48058.632095336914</c:v>
                      </c:pt>
                      <c:pt idx="2033">
                        <c:v>48058.63215637207</c:v>
                      </c:pt>
                      <c:pt idx="2034">
                        <c:v>48416.832107543945</c:v>
                      </c:pt>
                      <c:pt idx="2035">
                        <c:v>48770.040313720703</c:v>
                      </c:pt>
                      <c:pt idx="2036">
                        <c:v>50572.815216064453</c:v>
                      </c:pt>
                      <c:pt idx="2037">
                        <c:v>52243.54280090332</c:v>
                      </c:pt>
                      <c:pt idx="2038">
                        <c:v>52479.312454223633</c:v>
                      </c:pt>
                      <c:pt idx="2039">
                        <c:v>52381.248611450195</c:v>
                      </c:pt>
                      <c:pt idx="2040">
                        <c:v>56730.209808349609</c:v>
                      </c:pt>
                      <c:pt idx="2041">
                        <c:v>52924.650482177734</c:v>
                      </c:pt>
                      <c:pt idx="2042">
                        <c:v>52913.041900634766</c:v>
                      </c:pt>
                      <c:pt idx="2043">
                        <c:v>52909.041900634766</c:v>
                      </c:pt>
                      <c:pt idx="2044">
                        <c:v>52909.041900634766</c:v>
                      </c:pt>
                      <c:pt idx="2045">
                        <c:v>52365.041778564453</c:v>
                      </c:pt>
                      <c:pt idx="2046">
                        <c:v>52589.824234008789</c:v>
                      </c:pt>
                      <c:pt idx="2047">
                        <c:v>52589.824172973633</c:v>
                      </c:pt>
                      <c:pt idx="2048">
                        <c:v>52900.16487121582</c:v>
                      </c:pt>
                      <c:pt idx="2049">
                        <c:v>52900.164932250977</c:v>
                      </c:pt>
                      <c:pt idx="2050">
                        <c:v>53323.376937866211</c:v>
                      </c:pt>
                      <c:pt idx="2051">
                        <c:v>52846.914047241211</c:v>
                      </c:pt>
                      <c:pt idx="2052">
                        <c:v>52774.014144897461</c:v>
                      </c:pt>
                      <c:pt idx="2053">
                        <c:v>55271.879440307617</c:v>
                      </c:pt>
                      <c:pt idx="2054">
                        <c:v>55281.69694519043</c:v>
                      </c:pt>
                      <c:pt idx="2055">
                        <c:v>51543.601837158203</c:v>
                      </c:pt>
                      <c:pt idx="2056">
                        <c:v>51543.601776123047</c:v>
                      </c:pt>
                      <c:pt idx="2057">
                        <c:v>51543.601776123047</c:v>
                      </c:pt>
                      <c:pt idx="2058">
                        <c:v>49087.480072021484</c:v>
                      </c:pt>
                      <c:pt idx="2059">
                        <c:v>49078.200653076172</c:v>
                      </c:pt>
                      <c:pt idx="2060">
                        <c:v>48722.200653076172</c:v>
                      </c:pt>
                      <c:pt idx="2061">
                        <c:v>48722.200653076172</c:v>
                      </c:pt>
                      <c:pt idx="2062">
                        <c:v>48840.876434326172</c:v>
                      </c:pt>
                      <c:pt idx="2063">
                        <c:v>47991.027603149414</c:v>
                      </c:pt>
                      <c:pt idx="2064">
                        <c:v>56406.298583984375</c:v>
                      </c:pt>
                      <c:pt idx="2065">
                        <c:v>56263.867630004883</c:v>
                      </c:pt>
                      <c:pt idx="2066">
                        <c:v>56742.328689575188</c:v>
                      </c:pt>
                      <c:pt idx="2067">
                        <c:v>56700.887405395501</c:v>
                      </c:pt>
                      <c:pt idx="2068">
                        <c:v>56700.887283325195</c:v>
                      </c:pt>
                      <c:pt idx="2069">
                        <c:v>51339.511856079102</c:v>
                      </c:pt>
                      <c:pt idx="2070">
                        <c:v>57273.352005004883</c:v>
                      </c:pt>
                      <c:pt idx="2071">
                        <c:v>56117.192459106445</c:v>
                      </c:pt>
                      <c:pt idx="2072">
                        <c:v>56126.471939086914</c:v>
                      </c:pt>
                      <c:pt idx="2073">
                        <c:v>56126.471939086914</c:v>
                      </c:pt>
                      <c:pt idx="2074">
                        <c:v>56117.192459106445</c:v>
                      </c:pt>
                      <c:pt idx="2075">
                        <c:v>53825.835952758789</c:v>
                      </c:pt>
                      <c:pt idx="2076">
                        <c:v>53601.339797973633</c:v>
                      </c:pt>
                      <c:pt idx="2077">
                        <c:v>53597.339859008789</c:v>
                      </c:pt>
                      <c:pt idx="2078">
                        <c:v>52973.769668579102</c:v>
                      </c:pt>
                      <c:pt idx="2079">
                        <c:v>51908.453201293945</c:v>
                      </c:pt>
                      <c:pt idx="2080">
                        <c:v>51908.453262329102</c:v>
                      </c:pt>
                      <c:pt idx="2081">
                        <c:v>51909.852188110352</c:v>
                      </c:pt>
                      <c:pt idx="2082">
                        <c:v>51909.852188110352</c:v>
                      </c:pt>
                      <c:pt idx="2083">
                        <c:v>51620.189041137695</c:v>
                      </c:pt>
                      <c:pt idx="2084">
                        <c:v>56583.927047729492</c:v>
                      </c:pt>
                      <c:pt idx="2085">
                        <c:v>53609.502639770508</c:v>
                      </c:pt>
                      <c:pt idx="2086">
                        <c:v>53620.705276489258</c:v>
                      </c:pt>
                      <c:pt idx="2087">
                        <c:v>48892.297012329102</c:v>
                      </c:pt>
                      <c:pt idx="2088">
                        <c:v>48892.297012329102</c:v>
                      </c:pt>
                      <c:pt idx="2089">
                        <c:v>51034.53254699707</c:v>
                      </c:pt>
                      <c:pt idx="2090">
                        <c:v>51027.176223754883</c:v>
                      </c:pt>
                      <c:pt idx="2091">
                        <c:v>50975.16584777832</c:v>
                      </c:pt>
                      <c:pt idx="2092">
                        <c:v>50975.16584777832</c:v>
                      </c:pt>
                      <c:pt idx="2093">
                        <c:v>50977.088943481445</c:v>
                      </c:pt>
                      <c:pt idx="2094">
                        <c:v>51827.788681030273</c:v>
                      </c:pt>
                      <c:pt idx="2095">
                        <c:v>52300.817611694336</c:v>
                      </c:pt>
                      <c:pt idx="2096">
                        <c:v>53633.29948425293</c:v>
                      </c:pt>
                      <c:pt idx="2097">
                        <c:v>53642.579025268555</c:v>
                      </c:pt>
                      <c:pt idx="2098">
                        <c:v>53642.57926940918</c:v>
                      </c:pt>
                      <c:pt idx="2099">
                        <c:v>53585.239242553711</c:v>
                      </c:pt>
                      <c:pt idx="2100">
                        <c:v>60672.299697875977</c:v>
                      </c:pt>
                      <c:pt idx="2101">
                        <c:v>60663.020217895508</c:v>
                      </c:pt>
                      <c:pt idx="2102">
                        <c:v>60659.020217895508</c:v>
                      </c:pt>
                      <c:pt idx="2103">
                        <c:v>54817.561538696289</c:v>
                      </c:pt>
                      <c:pt idx="2104">
                        <c:v>55757.856887817383</c:v>
                      </c:pt>
                      <c:pt idx="2105">
                        <c:v>55405.856887817383</c:v>
                      </c:pt>
                      <c:pt idx="2106">
                        <c:v>55405.856826782227</c:v>
                      </c:pt>
                      <c:pt idx="2107">
                        <c:v>53149.63232421875</c:v>
                      </c:pt>
                      <c:pt idx="2108">
                        <c:v>53149.632385253906</c:v>
                      </c:pt>
                      <c:pt idx="2109">
                        <c:v>53149.362854003906</c:v>
                      </c:pt>
                      <c:pt idx="2110">
                        <c:v>53149.36279296875</c:v>
                      </c:pt>
                      <c:pt idx="2111">
                        <c:v>53149.362731933594</c:v>
                      </c:pt>
                      <c:pt idx="2112">
                        <c:v>53205.286010742188</c:v>
                      </c:pt>
                      <c:pt idx="2113">
                        <c:v>53447.739440917969</c:v>
                      </c:pt>
                      <c:pt idx="2114">
                        <c:v>53395.816467285156</c:v>
                      </c:pt>
                      <c:pt idx="2115">
                        <c:v>52336.821815490723</c:v>
                      </c:pt>
                      <c:pt idx="2116">
                        <c:v>52336.821815490723</c:v>
                      </c:pt>
                      <c:pt idx="2117">
                        <c:v>52336.821815490723</c:v>
                      </c:pt>
                      <c:pt idx="2118">
                        <c:v>53370.526992797852</c:v>
                      </c:pt>
                      <c:pt idx="2119">
                        <c:v>52716.957290649414</c:v>
                      </c:pt>
                      <c:pt idx="2120">
                        <c:v>52712.957290649414</c:v>
                      </c:pt>
                      <c:pt idx="2121">
                        <c:v>52664.947036743164</c:v>
                      </c:pt>
                      <c:pt idx="2122">
                        <c:v>57114.541580200195</c:v>
                      </c:pt>
                      <c:pt idx="2123">
                        <c:v>57063.820510864258</c:v>
                      </c:pt>
                      <c:pt idx="2124">
                        <c:v>56998.04035949707</c:v>
                      </c:pt>
                      <c:pt idx="2125">
                        <c:v>57048.76155090332</c:v>
                      </c:pt>
                      <c:pt idx="2126">
                        <c:v>56762.541702270508</c:v>
                      </c:pt>
                      <c:pt idx="2127">
                        <c:v>56817.748123168945</c:v>
                      </c:pt>
                      <c:pt idx="2128">
                        <c:v>55228.508346557617</c:v>
                      </c:pt>
                      <c:pt idx="2129">
                        <c:v>55228.508346557617</c:v>
                      </c:pt>
                      <c:pt idx="2130">
                        <c:v>60737.320266723633</c:v>
                      </c:pt>
                      <c:pt idx="2131">
                        <c:v>60307.608718872063</c:v>
                      </c:pt>
                      <c:pt idx="2132">
                        <c:v>59826.038406372063</c:v>
                      </c:pt>
                      <c:pt idx="2133">
                        <c:v>59816.758987426751</c:v>
                      </c:pt>
                      <c:pt idx="2134">
                        <c:v>60896.850540161133</c:v>
                      </c:pt>
                      <c:pt idx="2135">
                        <c:v>60895.506790161133</c:v>
                      </c:pt>
                      <c:pt idx="2136">
                        <c:v>61021.073196411133</c:v>
                      </c:pt>
                      <c:pt idx="2137">
                        <c:v>51701.883438110352</c:v>
                      </c:pt>
                      <c:pt idx="2138">
                        <c:v>51561.027236938477</c:v>
                      </c:pt>
                      <c:pt idx="2139">
                        <c:v>50721.747024536133</c:v>
                      </c:pt>
                      <c:pt idx="2140">
                        <c:v>50811.728408813477</c:v>
                      </c:pt>
                      <c:pt idx="2141">
                        <c:v>50766.696487426758</c:v>
                      </c:pt>
                      <c:pt idx="2142">
                        <c:v>50154.271377563477</c:v>
                      </c:pt>
                      <c:pt idx="2143">
                        <c:v>50490.035537719727</c:v>
                      </c:pt>
                      <c:pt idx="2144">
                        <c:v>52085.147415161133</c:v>
                      </c:pt>
                      <c:pt idx="2145">
                        <c:v>63000.129837036133</c:v>
                      </c:pt>
                      <c:pt idx="2146">
                        <c:v>62990.850479125977</c:v>
                      </c:pt>
                      <c:pt idx="2147">
                        <c:v>62986.850479125977</c:v>
                      </c:pt>
                      <c:pt idx="2148">
                        <c:v>52146.430801391602</c:v>
                      </c:pt>
                      <c:pt idx="2149">
                        <c:v>49947.258926391602</c:v>
                      </c:pt>
                      <c:pt idx="2150">
                        <c:v>50159.938125610352</c:v>
                      </c:pt>
                      <c:pt idx="2151">
                        <c:v>50159.487930297852</c:v>
                      </c:pt>
                      <c:pt idx="2152">
                        <c:v>49189.722885131836</c:v>
                      </c:pt>
                      <c:pt idx="2153">
                        <c:v>49189.722946166992</c:v>
                      </c:pt>
                      <c:pt idx="2154">
                        <c:v>48928.039352416992</c:v>
                      </c:pt>
                      <c:pt idx="2155">
                        <c:v>48809.365524291992</c:v>
                      </c:pt>
                      <c:pt idx="2156">
                        <c:v>50431.148666381836</c:v>
                      </c:pt>
                      <c:pt idx="2157">
                        <c:v>50391.396347045898</c:v>
                      </c:pt>
                      <c:pt idx="2158">
                        <c:v>51094.272354125977</c:v>
                      </c:pt>
                      <c:pt idx="2159">
                        <c:v>51094.272415161133</c:v>
                      </c:pt>
                      <c:pt idx="2160">
                        <c:v>57214.514114379883</c:v>
                      </c:pt>
                      <c:pt idx="2161">
                        <c:v>56823.227005004883</c:v>
                      </c:pt>
                      <c:pt idx="2162">
                        <c:v>56823.227066040039</c:v>
                      </c:pt>
                      <c:pt idx="2163">
                        <c:v>56857.493179321289</c:v>
                      </c:pt>
                      <c:pt idx="2164">
                        <c:v>56528.17903137207</c:v>
                      </c:pt>
                      <c:pt idx="2165">
                        <c:v>56528.17903137207</c:v>
                      </c:pt>
                      <c:pt idx="2166">
                        <c:v>56528.17903137207</c:v>
                      </c:pt>
                      <c:pt idx="2167">
                        <c:v>56518.899490356445</c:v>
                      </c:pt>
                      <c:pt idx="2168">
                        <c:v>55662.338333129883</c:v>
                      </c:pt>
                      <c:pt idx="2169">
                        <c:v>54058.186538696289</c:v>
                      </c:pt>
                      <c:pt idx="2170">
                        <c:v>54058.186538696289</c:v>
                      </c:pt>
                      <c:pt idx="2171">
                        <c:v>53072.508926391602</c:v>
                      </c:pt>
                      <c:pt idx="2172">
                        <c:v>53072.508926391602</c:v>
                      </c:pt>
                      <c:pt idx="2173">
                        <c:v>51272.778457641602</c:v>
                      </c:pt>
                      <c:pt idx="2174">
                        <c:v>56575.554000854492</c:v>
                      </c:pt>
                      <c:pt idx="2175">
                        <c:v>63484.887161254883</c:v>
                      </c:pt>
                      <c:pt idx="2176">
                        <c:v>63484.887161254883</c:v>
                      </c:pt>
                      <c:pt idx="2177">
                        <c:v>63484.887283325195</c:v>
                      </c:pt>
                      <c:pt idx="2178">
                        <c:v>62288.746109008789</c:v>
                      </c:pt>
                      <c:pt idx="2179">
                        <c:v>62381.895095825195</c:v>
                      </c:pt>
                      <c:pt idx="2180">
                        <c:v>62535.848709106438</c:v>
                      </c:pt>
                      <c:pt idx="2181">
                        <c:v>56159.323699951172</c:v>
                      </c:pt>
                      <c:pt idx="2182">
                        <c:v>56012.506011962883</c:v>
                      </c:pt>
                      <c:pt idx="2183">
                        <c:v>55913.334747314453</c:v>
                      </c:pt>
                      <c:pt idx="2184">
                        <c:v>55999.226287841797</c:v>
                      </c:pt>
                      <c:pt idx="2185">
                        <c:v>55999.226348876946</c:v>
                      </c:pt>
                      <c:pt idx="2186">
                        <c:v>53580.358673095703</c:v>
                      </c:pt>
                      <c:pt idx="2187">
                        <c:v>53580.358673095703</c:v>
                      </c:pt>
                      <c:pt idx="2188">
                        <c:v>51469.586074829102</c:v>
                      </c:pt>
                      <c:pt idx="2189">
                        <c:v>51339.96516418457</c:v>
                      </c:pt>
                      <c:pt idx="2190">
                        <c:v>58641.3525390625</c:v>
                      </c:pt>
                      <c:pt idx="2191">
                        <c:v>58799.610595703118</c:v>
                      </c:pt>
                      <c:pt idx="2192">
                        <c:v>58808.890380859368</c:v>
                      </c:pt>
                      <c:pt idx="2193">
                        <c:v>58808.89013671875</c:v>
                      </c:pt>
                      <c:pt idx="2194">
                        <c:v>57893.461669921868</c:v>
                      </c:pt>
                      <c:pt idx="2195">
                        <c:v>57882.521804809563</c:v>
                      </c:pt>
                      <c:pt idx="2196">
                        <c:v>57787.402420043945</c:v>
                      </c:pt>
                      <c:pt idx="2197">
                        <c:v>57882.521560668945</c:v>
                      </c:pt>
                      <c:pt idx="2198">
                        <c:v>57706.26057434082</c:v>
                      </c:pt>
                      <c:pt idx="2199">
                        <c:v>57354.260818481438</c:v>
                      </c:pt>
                      <c:pt idx="2200">
                        <c:v>57404.260696411133</c:v>
                      </c:pt>
                      <c:pt idx="2201">
                        <c:v>56880.44319152832</c:v>
                      </c:pt>
                      <c:pt idx="2202">
                        <c:v>52687.949600219727</c:v>
                      </c:pt>
                      <c:pt idx="2203">
                        <c:v>52697.229263305664</c:v>
                      </c:pt>
                      <c:pt idx="2204">
                        <c:v>52687.949783325195</c:v>
                      </c:pt>
                      <c:pt idx="2205">
                        <c:v>62576.156036376953</c:v>
                      </c:pt>
                      <c:pt idx="2206">
                        <c:v>56666.478775024414</c:v>
                      </c:pt>
                      <c:pt idx="2207">
                        <c:v>49793.222732543945</c:v>
                      </c:pt>
                      <c:pt idx="2208">
                        <c:v>49800.173049926758</c:v>
                      </c:pt>
                      <c:pt idx="2209">
                        <c:v>49800.17317199707</c:v>
                      </c:pt>
                      <c:pt idx="2210">
                        <c:v>49790.893630981445</c:v>
                      </c:pt>
                      <c:pt idx="2211">
                        <c:v>48570.76399230957</c:v>
                      </c:pt>
                      <c:pt idx="2212">
                        <c:v>48570.764053344727</c:v>
                      </c:pt>
                      <c:pt idx="2213">
                        <c:v>48570.764175415039</c:v>
                      </c:pt>
                      <c:pt idx="2214">
                        <c:v>49032.762161254883</c:v>
                      </c:pt>
                      <c:pt idx="2215">
                        <c:v>49023.482620239258</c:v>
                      </c:pt>
                      <c:pt idx="2216">
                        <c:v>48477.453262329102</c:v>
                      </c:pt>
                      <c:pt idx="2217">
                        <c:v>48477.453201293945</c:v>
                      </c:pt>
                      <c:pt idx="2218">
                        <c:v>48481.453262329102</c:v>
                      </c:pt>
                      <c:pt idx="2219">
                        <c:v>48477.093826293945</c:v>
                      </c:pt>
                      <c:pt idx="2220">
                        <c:v>51992.453643798828</c:v>
                      </c:pt>
                      <c:pt idx="2221">
                        <c:v>51051.284698486328</c:v>
                      </c:pt>
                      <c:pt idx="2222">
                        <c:v>51050.688995361328</c:v>
                      </c:pt>
                      <c:pt idx="2223">
                        <c:v>51050.688995361328</c:v>
                      </c:pt>
                      <c:pt idx="2224">
                        <c:v>47349.292022705078</c:v>
                      </c:pt>
                      <c:pt idx="2225">
                        <c:v>47350.800811767578</c:v>
                      </c:pt>
                      <c:pt idx="2226">
                        <c:v>47849.345733642578</c:v>
                      </c:pt>
                      <c:pt idx="2227">
                        <c:v>47849.345733642578</c:v>
                      </c:pt>
                      <c:pt idx="2228">
                        <c:v>47849.345733642578</c:v>
                      </c:pt>
                      <c:pt idx="2229">
                        <c:v>55861.716796875</c:v>
                      </c:pt>
                      <c:pt idx="2230">
                        <c:v>54603.742813110352</c:v>
                      </c:pt>
                      <c:pt idx="2231">
                        <c:v>55544.912857055664</c:v>
                      </c:pt>
                      <c:pt idx="2232">
                        <c:v>55202.192520141602</c:v>
                      </c:pt>
                      <c:pt idx="2233">
                        <c:v>55202.192398071289</c:v>
                      </c:pt>
                      <c:pt idx="2234">
                        <c:v>51115.265518188477</c:v>
                      </c:pt>
                      <c:pt idx="2235">
                        <c:v>55013.355728149414</c:v>
                      </c:pt>
                      <c:pt idx="2236">
                        <c:v>55013.355850219727</c:v>
                      </c:pt>
                      <c:pt idx="2237">
                        <c:v>54858.088150024414</c:v>
                      </c:pt>
                      <c:pt idx="2238">
                        <c:v>54738.93977355957</c:v>
                      </c:pt>
                      <c:pt idx="2239">
                        <c:v>54729.660232543945</c:v>
                      </c:pt>
                      <c:pt idx="2240">
                        <c:v>52856.175918579102</c:v>
                      </c:pt>
                      <c:pt idx="2241">
                        <c:v>52639.716384887695</c:v>
                      </c:pt>
                      <c:pt idx="2242">
                        <c:v>52540.545181274414</c:v>
                      </c:pt>
                      <c:pt idx="2243">
                        <c:v>53709.317337036133</c:v>
                      </c:pt>
                      <c:pt idx="2244">
                        <c:v>52526.243728637695</c:v>
                      </c:pt>
                      <c:pt idx="2245">
                        <c:v>52535.523391723633</c:v>
                      </c:pt>
                      <c:pt idx="2246">
                        <c:v>52533.969680786133</c:v>
                      </c:pt>
                      <c:pt idx="2247">
                        <c:v>52149.489151000977</c:v>
                      </c:pt>
                      <c:pt idx="2248">
                        <c:v>51348.306900024414</c:v>
                      </c:pt>
                      <c:pt idx="2249">
                        <c:v>51348.306900024414</c:v>
                      </c:pt>
                      <c:pt idx="2250">
                        <c:v>50130.70539855957</c:v>
                      </c:pt>
                      <c:pt idx="2251">
                        <c:v>50076.873611450195</c:v>
                      </c:pt>
                      <c:pt idx="2252">
                        <c:v>50076.873611450195</c:v>
                      </c:pt>
                      <c:pt idx="2253">
                        <c:v>47529.056716918945</c:v>
                      </c:pt>
                      <c:pt idx="2254">
                        <c:v>47480.024795532227</c:v>
                      </c:pt>
                      <c:pt idx="2255">
                        <c:v>47480.024703979492</c:v>
                      </c:pt>
                      <c:pt idx="2256">
                        <c:v>47536.556594848633</c:v>
                      </c:pt>
                      <c:pt idx="2257">
                        <c:v>47544.056594848633</c:v>
                      </c:pt>
                      <c:pt idx="2258">
                        <c:v>47605.38850402832</c:v>
                      </c:pt>
                      <c:pt idx="2259">
                        <c:v>47647.246353149414</c:v>
                      </c:pt>
                      <c:pt idx="2260">
                        <c:v>47304.525833129883</c:v>
                      </c:pt>
                      <c:pt idx="2261">
                        <c:v>49813.219375610352</c:v>
                      </c:pt>
                      <c:pt idx="2262">
                        <c:v>49813.219375610352</c:v>
                      </c:pt>
                      <c:pt idx="2263">
                        <c:v>49813.219375610352</c:v>
                      </c:pt>
                      <c:pt idx="2264">
                        <c:v>49813.219375610352</c:v>
                      </c:pt>
                      <c:pt idx="2265">
                        <c:v>63818.680801391602</c:v>
                      </c:pt>
                      <c:pt idx="2266">
                        <c:v>62255.193031311035</c:v>
                      </c:pt>
                      <c:pt idx="2267">
                        <c:v>62430.664772033691</c:v>
                      </c:pt>
                      <c:pt idx="2268">
                        <c:v>62430.664772033691</c:v>
                      </c:pt>
                      <c:pt idx="2269">
                        <c:v>60443.3671875</c:v>
                      </c:pt>
                      <c:pt idx="2270">
                        <c:v>60018.25732421875</c:v>
                      </c:pt>
                      <c:pt idx="2271">
                        <c:v>59253.406799316406</c:v>
                      </c:pt>
                      <c:pt idx="2272">
                        <c:v>53353.531715393066</c:v>
                      </c:pt>
                      <c:pt idx="2273">
                        <c:v>52631.765884399414</c:v>
                      </c:pt>
                      <c:pt idx="2274">
                        <c:v>52625.731704711914</c:v>
                      </c:pt>
                      <c:pt idx="2275">
                        <c:v>52389.958267211914</c:v>
                      </c:pt>
                      <c:pt idx="2276">
                        <c:v>52390.850845336914</c:v>
                      </c:pt>
                      <c:pt idx="2277">
                        <c:v>52646.202407836914</c:v>
                      </c:pt>
                      <c:pt idx="2278">
                        <c:v>52647.262283325195</c:v>
                      </c:pt>
                      <c:pt idx="2279">
                        <c:v>53426.067794799805</c:v>
                      </c:pt>
                      <c:pt idx="2280">
                        <c:v>57135.242126464844</c:v>
                      </c:pt>
                      <c:pt idx="2281">
                        <c:v>57549.757324218743</c:v>
                      </c:pt>
                      <c:pt idx="2282">
                        <c:v>57900.684692382805</c:v>
                      </c:pt>
                      <c:pt idx="2283">
                        <c:v>57512.063598632805</c:v>
                      </c:pt>
                      <c:pt idx="2284">
                        <c:v>57512.063720703125</c:v>
                      </c:pt>
                      <c:pt idx="2285">
                        <c:v>56786.547363281243</c:v>
                      </c:pt>
                      <c:pt idx="2286">
                        <c:v>56629.713455200188</c:v>
                      </c:pt>
                      <c:pt idx="2287">
                        <c:v>56279.636672973633</c:v>
                      </c:pt>
                      <c:pt idx="2288">
                        <c:v>56278.078811645501</c:v>
                      </c:pt>
                      <c:pt idx="2289">
                        <c:v>56228.078811645501</c:v>
                      </c:pt>
                      <c:pt idx="2290">
                        <c:v>56232.078811645501</c:v>
                      </c:pt>
                      <c:pt idx="2291">
                        <c:v>56295.499099731438</c:v>
                      </c:pt>
                      <c:pt idx="2292">
                        <c:v>51177.606826782227</c:v>
                      </c:pt>
                      <c:pt idx="2293">
                        <c:v>50899.712478637695</c:v>
                      </c:pt>
                      <c:pt idx="2294">
                        <c:v>50752.616653442383</c:v>
                      </c:pt>
                      <c:pt idx="2295">
                        <c:v>61603.55744934082</c:v>
                      </c:pt>
                      <c:pt idx="2296">
                        <c:v>61603.55744934082</c:v>
                      </c:pt>
                      <c:pt idx="2297">
                        <c:v>61602.04963684082</c:v>
                      </c:pt>
                      <c:pt idx="2298">
                        <c:v>50770.921463012695</c:v>
                      </c:pt>
                      <c:pt idx="2299">
                        <c:v>48899.605697631836</c:v>
                      </c:pt>
                      <c:pt idx="2300">
                        <c:v>48899.605697631836</c:v>
                      </c:pt>
                      <c:pt idx="2301">
                        <c:v>48899.605697631836</c:v>
                      </c:pt>
                      <c:pt idx="2302">
                        <c:v>48155.333908081055</c:v>
                      </c:pt>
                      <c:pt idx="2303">
                        <c:v>48155.334030151367</c:v>
                      </c:pt>
                      <c:pt idx="2304">
                        <c:v>49196.585372924805</c:v>
                      </c:pt>
                      <c:pt idx="2305">
                        <c:v>49196.585372924805</c:v>
                      </c:pt>
                      <c:pt idx="2306">
                        <c:v>50397.479385375977</c:v>
                      </c:pt>
                      <c:pt idx="2307">
                        <c:v>50406.758804321289</c:v>
                      </c:pt>
                      <c:pt idx="2308">
                        <c:v>50621.97541809082</c:v>
                      </c:pt>
                      <c:pt idx="2309">
                        <c:v>50621.975479125977</c:v>
                      </c:pt>
                      <c:pt idx="2310">
                        <c:v>57279.955276489258</c:v>
                      </c:pt>
                      <c:pt idx="2311">
                        <c:v>57279.955276489258</c:v>
                      </c:pt>
                      <c:pt idx="2312">
                        <c:v>57280.170608520508</c:v>
                      </c:pt>
                      <c:pt idx="2313">
                        <c:v>57333.828567504883</c:v>
                      </c:pt>
                      <c:pt idx="2314">
                        <c:v>57020.859817504883</c:v>
                      </c:pt>
                      <c:pt idx="2315">
                        <c:v>57020.859878540039</c:v>
                      </c:pt>
                      <c:pt idx="2316">
                        <c:v>57020.859878540039</c:v>
                      </c:pt>
                      <c:pt idx="2317">
                        <c:v>57020.859878540039</c:v>
                      </c:pt>
                      <c:pt idx="2318">
                        <c:v>52910.897537231445</c:v>
                      </c:pt>
                      <c:pt idx="2319">
                        <c:v>53087.469375610352</c:v>
                      </c:pt>
                      <c:pt idx="2320">
                        <c:v>53094.575881958008</c:v>
                      </c:pt>
                      <c:pt idx="2321">
                        <c:v>53222.53108215332</c:v>
                      </c:pt>
                      <c:pt idx="2322">
                        <c:v>53043.245681762695</c:v>
                      </c:pt>
                      <c:pt idx="2323">
                        <c:v>50438.276123046875</c:v>
                      </c:pt>
                      <c:pt idx="2324">
                        <c:v>55007.710250854492</c:v>
                      </c:pt>
                      <c:pt idx="2325">
                        <c:v>58383.917846679688</c:v>
                      </c:pt>
                      <c:pt idx="2326">
                        <c:v>58570.588623046875</c:v>
                      </c:pt>
                      <c:pt idx="2327">
                        <c:v>58265.208740234375</c:v>
                      </c:pt>
                      <c:pt idx="2328">
                        <c:v>58383.880493164055</c:v>
                      </c:pt>
                      <c:pt idx="2329">
                        <c:v>57688.338623046875</c:v>
                      </c:pt>
                      <c:pt idx="2330">
                        <c:v>57493.292556762688</c:v>
                      </c:pt>
                      <c:pt idx="2331">
                        <c:v>57690.321731567383</c:v>
                      </c:pt>
                      <c:pt idx="2332">
                        <c:v>57638.398635864251</c:v>
                      </c:pt>
                      <c:pt idx="2333">
                        <c:v>57642.398635864251</c:v>
                      </c:pt>
                      <c:pt idx="2334">
                        <c:v>57701.678176879883</c:v>
                      </c:pt>
                      <c:pt idx="2335">
                        <c:v>56260.33186340332</c:v>
                      </c:pt>
                      <c:pt idx="2336">
                        <c:v>52210.529190063477</c:v>
                      </c:pt>
                      <c:pt idx="2337">
                        <c:v>52214.52912902832</c:v>
                      </c:pt>
                      <c:pt idx="2338">
                        <c:v>52228.467056274414</c:v>
                      </c:pt>
                      <c:pt idx="2339">
                        <c:v>52217.733596801758</c:v>
                      </c:pt>
                      <c:pt idx="2340">
                        <c:v>60461.86262512207</c:v>
                      </c:pt>
                      <c:pt idx="2341">
                        <c:v>60291.700149536133</c:v>
                      </c:pt>
                      <c:pt idx="2342">
                        <c:v>60285.34895324707</c:v>
                      </c:pt>
                      <c:pt idx="2343">
                        <c:v>60208.23908996582</c:v>
                      </c:pt>
                      <c:pt idx="2344">
                        <c:v>49649.421951293945</c:v>
                      </c:pt>
                      <c:pt idx="2345">
                        <c:v>50178.069412231445</c:v>
                      </c:pt>
                      <c:pt idx="2346">
                        <c:v>50182.06965637207</c:v>
                      </c:pt>
                      <c:pt idx="2347">
                        <c:v>50191.349075317383</c:v>
                      </c:pt>
                      <c:pt idx="2348">
                        <c:v>50191.349075317383</c:v>
                      </c:pt>
                      <c:pt idx="2349">
                        <c:v>50191.34895324707</c:v>
                      </c:pt>
                      <c:pt idx="2350">
                        <c:v>50429.920120239258</c:v>
                      </c:pt>
                      <c:pt idx="2351">
                        <c:v>50420.485427856445</c:v>
                      </c:pt>
                      <c:pt idx="2352">
                        <c:v>49562.366546630859</c:v>
                      </c:pt>
                      <c:pt idx="2353">
                        <c:v>52348.785232543945</c:v>
                      </c:pt>
                      <c:pt idx="2354">
                        <c:v>52282.635330200195</c:v>
                      </c:pt>
                      <c:pt idx="2355">
                        <c:v>50372.945388793945</c:v>
                      </c:pt>
                      <c:pt idx="2356">
                        <c:v>50372.945388793945</c:v>
                      </c:pt>
                      <c:pt idx="2357">
                        <c:v>50372.945510864258</c:v>
                      </c:pt>
                      <c:pt idx="2358">
                        <c:v>50327.913589477539</c:v>
                      </c:pt>
                      <c:pt idx="2359">
                        <c:v>49776.145950317383</c:v>
                      </c:pt>
                      <c:pt idx="2360">
                        <c:v>49776.145950317383</c:v>
                      </c:pt>
                      <c:pt idx="2361">
                        <c:v>49146.067947387695</c:v>
                      </c:pt>
                      <c:pt idx="2362">
                        <c:v>49776.946731567383</c:v>
                      </c:pt>
                      <c:pt idx="2363">
                        <c:v>49236.949661254883</c:v>
                      </c:pt>
                      <c:pt idx="2364">
                        <c:v>49590.923492431641</c:v>
                      </c:pt>
                      <c:pt idx="2365">
                        <c:v>51506.669570922852</c:v>
                      </c:pt>
                      <c:pt idx="2366">
                        <c:v>51056.891738891602</c:v>
                      </c:pt>
                      <c:pt idx="2367">
                        <c:v>53359.57666015625</c:v>
                      </c:pt>
                      <c:pt idx="2368">
                        <c:v>52639.502487182617</c:v>
                      </c:pt>
                      <c:pt idx="2369">
                        <c:v>52639.502426147461</c:v>
                      </c:pt>
                      <c:pt idx="2370">
                        <c:v>55220.159194946289</c:v>
                      </c:pt>
                      <c:pt idx="2371">
                        <c:v>55220.159194946289</c:v>
                      </c:pt>
                      <c:pt idx="2372">
                        <c:v>55599.514663696289</c:v>
                      </c:pt>
                      <c:pt idx="2373">
                        <c:v>55599.514602661133</c:v>
                      </c:pt>
                      <c:pt idx="2374">
                        <c:v>55599.514663696289</c:v>
                      </c:pt>
                      <c:pt idx="2375">
                        <c:v>53838.117263793945</c:v>
                      </c:pt>
                      <c:pt idx="2376">
                        <c:v>53838.117263793945</c:v>
                      </c:pt>
                      <c:pt idx="2377">
                        <c:v>53639.986953735352</c:v>
                      </c:pt>
                      <c:pt idx="2378">
                        <c:v>53891.334609985352</c:v>
                      </c:pt>
                      <c:pt idx="2379">
                        <c:v>55071.428298950195</c:v>
                      </c:pt>
                      <c:pt idx="2380">
                        <c:v>55071.428482055664</c:v>
                      </c:pt>
                      <c:pt idx="2381">
                        <c:v>49580.203811645508</c:v>
                      </c:pt>
                      <c:pt idx="2382">
                        <c:v>49313.766494750977</c:v>
                      </c:pt>
                      <c:pt idx="2383">
                        <c:v>52010.174697875977</c:v>
                      </c:pt>
                      <c:pt idx="2384">
                        <c:v>52019.454177856445</c:v>
                      </c:pt>
                      <c:pt idx="2385">
                        <c:v>62247.840042114251</c:v>
                      </c:pt>
                      <c:pt idx="2386">
                        <c:v>62703.205764770501</c:v>
                      </c:pt>
                      <c:pt idx="2387">
                        <c:v>62762.907791137695</c:v>
                      </c:pt>
                      <c:pt idx="2388">
                        <c:v>62762.369583129883</c:v>
                      </c:pt>
                      <c:pt idx="2389">
                        <c:v>49422.633743286133</c:v>
                      </c:pt>
                      <c:pt idx="2390">
                        <c:v>49578.784072875977</c:v>
                      </c:pt>
                      <c:pt idx="2391">
                        <c:v>49194.299697875977</c:v>
                      </c:pt>
                      <c:pt idx="2392">
                        <c:v>49569.504592895508</c:v>
                      </c:pt>
                      <c:pt idx="2393">
                        <c:v>49128.041885375977</c:v>
                      </c:pt>
                      <c:pt idx="2394">
                        <c:v>49128.041885375977</c:v>
                      </c:pt>
                      <c:pt idx="2395">
                        <c:v>49785.495071411133</c:v>
                      </c:pt>
                      <c:pt idx="2396">
                        <c:v>52220.244033813477</c:v>
                      </c:pt>
                      <c:pt idx="2397">
                        <c:v>51928.388626098633</c:v>
                      </c:pt>
                      <c:pt idx="2398">
                        <c:v>52819.516952514648</c:v>
                      </c:pt>
                      <c:pt idx="2399">
                        <c:v>52758.153121948242</c:v>
                      </c:pt>
                      <c:pt idx="2400">
                        <c:v>57715.410522460938</c:v>
                      </c:pt>
                      <c:pt idx="2401">
                        <c:v>57715.410522460938</c:v>
                      </c:pt>
                      <c:pt idx="2402">
                        <c:v>57715.410522460938</c:v>
                      </c:pt>
                      <c:pt idx="2403">
                        <c:v>57451.805175781243</c:v>
                      </c:pt>
                      <c:pt idx="2404">
                        <c:v>56358.152099609375</c:v>
                      </c:pt>
                      <c:pt idx="2405">
                        <c:v>56399.072219848633</c:v>
                      </c:pt>
                      <c:pt idx="2406">
                        <c:v>56490.886917114251</c:v>
                      </c:pt>
                      <c:pt idx="2407">
                        <c:v>56488.963943481438</c:v>
                      </c:pt>
                      <c:pt idx="2408">
                        <c:v>56438.963943481445</c:v>
                      </c:pt>
                      <c:pt idx="2409">
                        <c:v>56438.96369934082</c:v>
                      </c:pt>
                      <c:pt idx="2410">
                        <c:v>56488.96418762207</c:v>
                      </c:pt>
                      <c:pt idx="2411">
                        <c:v>50928.56867980957</c:v>
                      </c:pt>
                      <c:pt idx="2412">
                        <c:v>50939.248123168945</c:v>
                      </c:pt>
                      <c:pt idx="2413">
                        <c:v>50989.412063598633</c:v>
                      </c:pt>
                      <c:pt idx="2414">
                        <c:v>50527.220718383789</c:v>
                      </c:pt>
                      <c:pt idx="2415">
                        <c:v>50234.527740478516</c:v>
                      </c:pt>
                      <c:pt idx="2416">
                        <c:v>50816.282684326172</c:v>
                      </c:pt>
                      <c:pt idx="2417">
                        <c:v>50825.562042236328</c:v>
                      </c:pt>
                      <c:pt idx="2418">
                        <c:v>50816.282623291016</c:v>
                      </c:pt>
                      <c:pt idx="2419">
                        <c:v>53696.613708496094</c:v>
                      </c:pt>
                      <c:pt idx="2420">
                        <c:v>53696.613647460938</c:v>
                      </c:pt>
                      <c:pt idx="2421">
                        <c:v>51871.137329101563</c:v>
                      </c:pt>
                      <c:pt idx="2422">
                        <c:v>51875.758911132813</c:v>
                      </c:pt>
                      <c:pt idx="2423">
                        <c:v>51613.320861816406</c:v>
                      </c:pt>
                      <c:pt idx="2424">
                        <c:v>52286.377639770508</c:v>
                      </c:pt>
                      <c:pt idx="2425">
                        <c:v>52595.708450317383</c:v>
                      </c:pt>
                      <c:pt idx="2426">
                        <c:v>53646.650100708001</c:v>
                      </c:pt>
                      <c:pt idx="2427">
                        <c:v>53655.929641723633</c:v>
                      </c:pt>
                      <c:pt idx="2428">
                        <c:v>53523.009841918945</c:v>
                      </c:pt>
                      <c:pt idx="2429">
                        <c:v>52951.422317504883</c:v>
                      </c:pt>
                      <c:pt idx="2430">
                        <c:v>53784.680633544922</c:v>
                      </c:pt>
                      <c:pt idx="2431">
                        <c:v>51977.158828735352</c:v>
                      </c:pt>
                      <c:pt idx="2432">
                        <c:v>51977.158706665039</c:v>
                      </c:pt>
                      <c:pt idx="2433">
                        <c:v>51977.158767700195</c:v>
                      </c:pt>
                      <c:pt idx="2434">
                        <c:v>51977.158706665039</c:v>
                      </c:pt>
                      <c:pt idx="2435">
                        <c:v>50365.827667236328</c:v>
                      </c:pt>
                      <c:pt idx="2436">
                        <c:v>50717.827606201172</c:v>
                      </c:pt>
                      <c:pt idx="2437">
                        <c:v>50717.827667236328</c:v>
                      </c:pt>
                      <c:pt idx="2438">
                        <c:v>50365.827667236328</c:v>
                      </c:pt>
                      <c:pt idx="2439">
                        <c:v>51078.385879516602</c:v>
                      </c:pt>
                      <c:pt idx="2440">
                        <c:v>51087.665298461914</c:v>
                      </c:pt>
                      <c:pt idx="2441">
                        <c:v>51078.385818481445</c:v>
                      </c:pt>
                      <c:pt idx="2442">
                        <c:v>51140.137771606445</c:v>
                      </c:pt>
                      <c:pt idx="2443">
                        <c:v>51998.492752075195</c:v>
                      </c:pt>
                      <c:pt idx="2444">
                        <c:v>50223.405715942383</c:v>
                      </c:pt>
                      <c:pt idx="2445">
                        <c:v>55960.283706665039</c:v>
                      </c:pt>
                      <c:pt idx="2446">
                        <c:v>56809.761917114258</c:v>
                      </c:pt>
                      <c:pt idx="2447">
                        <c:v>56872.500198364258</c:v>
                      </c:pt>
                      <c:pt idx="2448">
                        <c:v>55650.31086730957</c:v>
                      </c:pt>
                      <c:pt idx="2449">
                        <c:v>55650.31086730957</c:v>
                      </c:pt>
                      <c:pt idx="2450">
                        <c:v>55485.763626098633</c:v>
                      </c:pt>
                      <c:pt idx="2451">
                        <c:v>53731.08332824707</c:v>
                      </c:pt>
                      <c:pt idx="2452">
                        <c:v>53379.083389282227</c:v>
                      </c:pt>
                      <c:pt idx="2453">
                        <c:v>52160.59065246582</c:v>
                      </c:pt>
                      <c:pt idx="2454">
                        <c:v>52058.400588989258</c:v>
                      </c:pt>
                      <c:pt idx="2455">
                        <c:v>52269.547256469727</c:v>
                      </c:pt>
                      <c:pt idx="2456">
                        <c:v>51387.783828735352</c:v>
                      </c:pt>
                      <c:pt idx="2457">
                        <c:v>51387.783767700195</c:v>
                      </c:pt>
                      <c:pt idx="2458">
                        <c:v>51374.713638305664</c:v>
                      </c:pt>
                      <c:pt idx="2459">
                        <c:v>53117.681442260742</c:v>
                      </c:pt>
                      <c:pt idx="2460">
                        <c:v>50487.612380981445</c:v>
                      </c:pt>
                      <c:pt idx="2461">
                        <c:v>50604.706130981445</c:v>
                      </c:pt>
                      <c:pt idx="2462">
                        <c:v>50604.706130981445</c:v>
                      </c:pt>
                      <c:pt idx="2463">
                        <c:v>50252.706192016602</c:v>
                      </c:pt>
                      <c:pt idx="2464">
                        <c:v>50254.328262329102</c:v>
                      </c:pt>
                      <c:pt idx="2465">
                        <c:v>50254.328262329102</c:v>
                      </c:pt>
                      <c:pt idx="2466">
                        <c:v>50254.328201293945</c:v>
                      </c:pt>
                      <c:pt idx="2467">
                        <c:v>50254.328262329102</c:v>
                      </c:pt>
                      <c:pt idx="2468">
                        <c:v>50373.003982543945</c:v>
                      </c:pt>
                      <c:pt idx="2469">
                        <c:v>50366.965118408203</c:v>
                      </c:pt>
                      <c:pt idx="2470">
                        <c:v>51704.139785766602</c:v>
                      </c:pt>
                      <c:pt idx="2471">
                        <c:v>51637.989883422852</c:v>
                      </c:pt>
                      <c:pt idx="2472">
                        <c:v>53293.16845703125</c:v>
                      </c:pt>
                      <c:pt idx="2473">
                        <c:v>53324.715270996094</c:v>
                      </c:pt>
                      <c:pt idx="2474">
                        <c:v>53314.87451171875</c:v>
                      </c:pt>
                      <c:pt idx="2475">
                        <c:v>49837.141937255859</c:v>
                      </c:pt>
                      <c:pt idx="2476">
                        <c:v>49575.141876220703</c:v>
                      </c:pt>
                      <c:pt idx="2477">
                        <c:v>49579.141876220703</c:v>
                      </c:pt>
                      <c:pt idx="2478">
                        <c:v>49577.980804443359</c:v>
                      </c:pt>
                      <c:pt idx="2479">
                        <c:v>51047.585586547852</c:v>
                      </c:pt>
                      <c:pt idx="2480">
                        <c:v>50855.492858886719</c:v>
                      </c:pt>
                      <c:pt idx="2481">
                        <c:v>50865.042114257813</c:v>
                      </c:pt>
                      <c:pt idx="2482">
                        <c:v>50855.762634277344</c:v>
                      </c:pt>
                      <c:pt idx="2483">
                        <c:v>51680.130752563477</c:v>
                      </c:pt>
                      <c:pt idx="2484">
                        <c:v>51691.63069152832</c:v>
                      </c:pt>
                      <c:pt idx="2485">
                        <c:v>51738.768081665039</c:v>
                      </c:pt>
                      <c:pt idx="2486">
                        <c:v>51473.177993774414</c:v>
                      </c:pt>
                      <c:pt idx="2487">
                        <c:v>51199.13117980957</c:v>
                      </c:pt>
                      <c:pt idx="2488">
                        <c:v>51728.681838989258</c:v>
                      </c:pt>
                      <c:pt idx="2489">
                        <c:v>51737.961380004883</c:v>
                      </c:pt>
                      <c:pt idx="2490">
                        <c:v>59920.193557739258</c:v>
                      </c:pt>
                      <c:pt idx="2491">
                        <c:v>56990.315383911133</c:v>
                      </c:pt>
                      <c:pt idx="2492">
                        <c:v>56986.315383911133</c:v>
                      </c:pt>
                      <c:pt idx="2493">
                        <c:v>52714.951248168945</c:v>
                      </c:pt>
                      <c:pt idx="2494">
                        <c:v>51771.470291137695</c:v>
                      </c:pt>
                      <c:pt idx="2495">
                        <c:v>51229.102233886719</c:v>
                      </c:pt>
                      <c:pt idx="2496">
                        <c:v>50648.488952636719</c:v>
                      </c:pt>
                      <c:pt idx="2497">
                        <c:v>48836.031143188477</c:v>
                      </c:pt>
                      <c:pt idx="2498">
                        <c:v>50208.46076965332</c:v>
                      </c:pt>
                      <c:pt idx="2499">
                        <c:v>49855.92170715332</c:v>
                      </c:pt>
                      <c:pt idx="2500">
                        <c:v>49855.921890258789</c:v>
                      </c:pt>
                      <c:pt idx="2501">
                        <c:v>50168.509963989258</c:v>
                      </c:pt>
                      <c:pt idx="2502">
                        <c:v>50389.740310668945</c:v>
                      </c:pt>
                      <c:pt idx="2503">
                        <c:v>54472.567260742188</c:v>
                      </c:pt>
                      <c:pt idx="2504">
                        <c:v>55305.829574584961</c:v>
                      </c:pt>
                      <c:pt idx="2505">
                        <c:v>53967.861282348633</c:v>
                      </c:pt>
                      <c:pt idx="2506">
                        <c:v>55405.045852661133</c:v>
                      </c:pt>
                      <c:pt idx="2507">
                        <c:v>50062.209121704102</c:v>
                      </c:pt>
                      <c:pt idx="2508">
                        <c:v>50869.489349365234</c:v>
                      </c:pt>
                      <c:pt idx="2509">
                        <c:v>51825.362396240234</c:v>
                      </c:pt>
                      <c:pt idx="2510">
                        <c:v>51825.362335205078</c:v>
                      </c:pt>
                      <c:pt idx="2511">
                        <c:v>51829.362457275391</c:v>
                      </c:pt>
                      <c:pt idx="2512">
                        <c:v>51775.444534301758</c:v>
                      </c:pt>
                      <c:pt idx="2513">
                        <c:v>49333.838790893555</c:v>
                      </c:pt>
                      <c:pt idx="2514">
                        <c:v>49260.728927612305</c:v>
                      </c:pt>
                      <c:pt idx="2515">
                        <c:v>49187.608810424805</c:v>
                      </c:pt>
                      <c:pt idx="2516">
                        <c:v>48652.303634643555</c:v>
                      </c:pt>
                      <c:pt idx="2517">
                        <c:v>48579.183517456055</c:v>
                      </c:pt>
                      <c:pt idx="2518">
                        <c:v>50390.487716674805</c:v>
                      </c:pt>
                      <c:pt idx="2519">
                        <c:v>50394.487747192383</c:v>
                      </c:pt>
                      <c:pt idx="2520">
                        <c:v>51511.805206298828</c:v>
                      </c:pt>
                      <c:pt idx="2521">
                        <c:v>51747.574676513672</c:v>
                      </c:pt>
                      <c:pt idx="2522">
                        <c:v>51747.484954833984</c:v>
                      </c:pt>
                      <c:pt idx="2523">
                        <c:v>48076.646514892578</c:v>
                      </c:pt>
                      <c:pt idx="2524">
                        <c:v>48076.646453857422</c:v>
                      </c:pt>
                      <c:pt idx="2525">
                        <c:v>48195.322296142578</c:v>
                      </c:pt>
                      <c:pt idx="2526">
                        <c:v>47259.063018798828</c:v>
                      </c:pt>
                      <c:pt idx="2527">
                        <c:v>47259.063201904297</c:v>
                      </c:pt>
                      <c:pt idx="2528">
                        <c:v>47259.063079833984</c:v>
                      </c:pt>
                      <c:pt idx="2529">
                        <c:v>46915.450332641602</c:v>
                      </c:pt>
                      <c:pt idx="2530">
                        <c:v>46915.450332641602</c:v>
                      </c:pt>
                      <c:pt idx="2531">
                        <c:v>55174.48486328125</c:v>
                      </c:pt>
                      <c:pt idx="2532">
                        <c:v>55168.730422973633</c:v>
                      </c:pt>
                      <c:pt idx="2533">
                        <c:v>56062.47004699707</c:v>
                      </c:pt>
                      <c:pt idx="2534">
                        <c:v>56062.47004699707</c:v>
                      </c:pt>
                      <c:pt idx="2535">
                        <c:v>52838.765213012695</c:v>
                      </c:pt>
                      <c:pt idx="2536">
                        <c:v>52838.765396118164</c:v>
                      </c:pt>
                      <c:pt idx="2537">
                        <c:v>52790.754959106445</c:v>
                      </c:pt>
                      <c:pt idx="2538">
                        <c:v>48769.270050048828</c:v>
                      </c:pt>
                      <c:pt idx="2539">
                        <c:v>48769.269989013672</c:v>
                      </c:pt>
                      <c:pt idx="2540">
                        <c:v>48481.412506103516</c:v>
                      </c:pt>
                      <c:pt idx="2541">
                        <c:v>48490.692108154297</c:v>
                      </c:pt>
                      <c:pt idx="2542">
                        <c:v>49257.543548583984</c:v>
                      </c:pt>
                      <c:pt idx="2543">
                        <c:v>49387.389129638672</c:v>
                      </c:pt>
                      <c:pt idx="2544">
                        <c:v>48952.946365356445</c:v>
                      </c:pt>
                      <c:pt idx="2545">
                        <c:v>48962.226089477539</c:v>
                      </c:pt>
                      <c:pt idx="2546">
                        <c:v>48610.226028442383</c:v>
                      </c:pt>
                      <c:pt idx="2547">
                        <c:v>48610.226028442383</c:v>
                      </c:pt>
                      <c:pt idx="2548">
                        <c:v>51114.217529296875</c:v>
                      </c:pt>
                      <c:pt idx="2549">
                        <c:v>50699.117630004883</c:v>
                      </c:pt>
                      <c:pt idx="2550">
                        <c:v>49535.277481079102</c:v>
                      </c:pt>
                      <c:pt idx="2551">
                        <c:v>49535.277420043945</c:v>
                      </c:pt>
                      <c:pt idx="2552">
                        <c:v>52675.377243041992</c:v>
                      </c:pt>
                      <c:pt idx="2553">
                        <c:v>52675.377304077148</c:v>
                      </c:pt>
                      <c:pt idx="2554">
                        <c:v>52675.377243041992</c:v>
                      </c:pt>
                      <c:pt idx="2555">
                        <c:v>52675.377243041992</c:v>
                      </c:pt>
                      <c:pt idx="2556">
                        <c:v>52676.412399291992</c:v>
                      </c:pt>
                      <c:pt idx="2557">
                        <c:v>52426.288436889648</c:v>
                      </c:pt>
                      <c:pt idx="2558">
                        <c:v>51791.682846069336</c:v>
                      </c:pt>
                      <c:pt idx="2559">
                        <c:v>51791.682907104492</c:v>
                      </c:pt>
                      <c:pt idx="2560">
                        <c:v>51673.009262084961</c:v>
                      </c:pt>
                      <c:pt idx="2561">
                        <c:v>54743.976852416992</c:v>
                      </c:pt>
                      <c:pt idx="2562">
                        <c:v>54493.668197631836</c:v>
                      </c:pt>
                      <c:pt idx="2563">
                        <c:v>54567.223999023438</c:v>
                      </c:pt>
                      <c:pt idx="2564">
                        <c:v>54188.870971679688</c:v>
                      </c:pt>
                      <c:pt idx="2565">
                        <c:v>53391.836990356445</c:v>
                      </c:pt>
                      <c:pt idx="2566">
                        <c:v>53844.063430786133</c:v>
                      </c:pt>
                      <c:pt idx="2567">
                        <c:v>52706.093338012695</c:v>
                      </c:pt>
                      <c:pt idx="2568">
                        <c:v>52706.093460083001</c:v>
                      </c:pt>
                      <c:pt idx="2569">
                        <c:v>52706.093338012695</c:v>
                      </c:pt>
                      <c:pt idx="2570">
                        <c:v>52708.01594543457</c:v>
                      </c:pt>
                      <c:pt idx="2571">
                        <c:v>51907.064926147461</c:v>
                      </c:pt>
                      <c:pt idx="2572">
                        <c:v>51161.770492553711</c:v>
                      </c:pt>
                      <c:pt idx="2573">
                        <c:v>51001.864547729492</c:v>
                      </c:pt>
                      <c:pt idx="2574">
                        <c:v>51665.075485229492</c:v>
                      </c:pt>
                      <c:pt idx="2575">
                        <c:v>51665.075485229492</c:v>
                      </c:pt>
                      <c:pt idx="2576">
                        <c:v>51665.075485229492</c:v>
                      </c:pt>
                      <c:pt idx="2577">
                        <c:v>51065.260665893547</c:v>
                      </c:pt>
                      <c:pt idx="2578">
                        <c:v>49169.751693725586</c:v>
                      </c:pt>
                      <c:pt idx="2579">
                        <c:v>49721.61804199218</c:v>
                      </c:pt>
                      <c:pt idx="2580">
                        <c:v>62608.323883056641</c:v>
                      </c:pt>
                      <c:pt idx="2581">
                        <c:v>49798.945388793945</c:v>
                      </c:pt>
                      <c:pt idx="2582">
                        <c:v>49798.945449829102</c:v>
                      </c:pt>
                      <c:pt idx="2583">
                        <c:v>50456.514785766602</c:v>
                      </c:pt>
                      <c:pt idx="2584">
                        <c:v>50715.945449829102</c:v>
                      </c:pt>
                      <c:pt idx="2585">
                        <c:v>50015.227615356445</c:v>
                      </c:pt>
                      <c:pt idx="2586">
                        <c:v>50015.227615356445</c:v>
                      </c:pt>
                      <c:pt idx="2587">
                        <c:v>50015.227676391602</c:v>
                      </c:pt>
                      <c:pt idx="2588">
                        <c:v>50015.227676391602</c:v>
                      </c:pt>
                      <c:pt idx="2589">
                        <c:v>50015.227615356445</c:v>
                      </c:pt>
                      <c:pt idx="2590">
                        <c:v>50015.227676391602</c:v>
                      </c:pt>
                      <c:pt idx="2591">
                        <c:v>50471.053848266602</c:v>
                      </c:pt>
                      <c:pt idx="2592">
                        <c:v>49922.655349731445</c:v>
                      </c:pt>
                      <c:pt idx="2593">
                        <c:v>49920.446426391602</c:v>
                      </c:pt>
                      <c:pt idx="2594">
                        <c:v>51633.324172973633</c:v>
                      </c:pt>
                      <c:pt idx="2595">
                        <c:v>53874.09992980957</c:v>
                      </c:pt>
                      <c:pt idx="2596">
                        <c:v>52888.165985107422</c:v>
                      </c:pt>
                      <c:pt idx="2597">
                        <c:v>50060.331512451172</c:v>
                      </c:pt>
                      <c:pt idx="2598">
                        <c:v>50060.331573486328</c:v>
                      </c:pt>
                      <c:pt idx="2599">
                        <c:v>48863.133865356445</c:v>
                      </c:pt>
                      <c:pt idx="2600">
                        <c:v>55018.197387695305</c:v>
                      </c:pt>
                      <c:pt idx="2601">
                        <c:v>55531.336013793945</c:v>
                      </c:pt>
                      <c:pt idx="2602">
                        <c:v>55620.256057739258</c:v>
                      </c:pt>
                      <c:pt idx="2603">
                        <c:v>55629.53547668457</c:v>
                      </c:pt>
                      <c:pt idx="2604">
                        <c:v>55616.256118774414</c:v>
                      </c:pt>
                      <c:pt idx="2605">
                        <c:v>52349.05989074707</c:v>
                      </c:pt>
                      <c:pt idx="2606">
                        <c:v>51840.59797668457</c:v>
                      </c:pt>
                      <c:pt idx="2607">
                        <c:v>52061.108108520508</c:v>
                      </c:pt>
                      <c:pt idx="2608">
                        <c:v>51304.914749145508</c:v>
                      </c:pt>
                      <c:pt idx="2609">
                        <c:v>51008.484024047852</c:v>
                      </c:pt>
                      <c:pt idx="2610">
                        <c:v>61460.147048950195</c:v>
                      </c:pt>
                      <c:pt idx="2611">
                        <c:v>55911.215286254883</c:v>
                      </c:pt>
                      <c:pt idx="2612">
                        <c:v>55918.613906860352</c:v>
                      </c:pt>
                      <c:pt idx="2613">
                        <c:v>55909.334487915039</c:v>
                      </c:pt>
                      <c:pt idx="2614">
                        <c:v>55905.334487915039</c:v>
                      </c:pt>
                      <c:pt idx="2615">
                        <c:v>55905.334426879883</c:v>
                      </c:pt>
                      <c:pt idx="2616">
                        <c:v>51738.935684204102</c:v>
                      </c:pt>
                      <c:pt idx="2617">
                        <c:v>51738.935623168945</c:v>
                      </c:pt>
                      <c:pt idx="2618">
                        <c:v>51738.935623168945</c:v>
                      </c:pt>
                      <c:pt idx="2619">
                        <c:v>52090.935684204102</c:v>
                      </c:pt>
                      <c:pt idx="2620">
                        <c:v>52366.379470825195</c:v>
                      </c:pt>
                      <c:pt idx="2621">
                        <c:v>52366.379470825195</c:v>
                      </c:pt>
                      <c:pt idx="2622">
                        <c:v>52304.942459106445</c:v>
                      </c:pt>
                      <c:pt idx="2623">
                        <c:v>52304.942520141602</c:v>
                      </c:pt>
                      <c:pt idx="2624">
                        <c:v>52799.184646606445</c:v>
                      </c:pt>
                      <c:pt idx="2625">
                        <c:v>53992.977027893066</c:v>
                      </c:pt>
                      <c:pt idx="2626">
                        <c:v>52485.503494262695</c:v>
                      </c:pt>
                      <c:pt idx="2627">
                        <c:v>52494.783157348633</c:v>
                      </c:pt>
                      <c:pt idx="2628">
                        <c:v>53431.041946411133</c:v>
                      </c:pt>
                      <c:pt idx="2629">
                        <c:v>55351.255325317383</c:v>
                      </c:pt>
                      <c:pt idx="2630">
                        <c:v>55835.255325317383</c:v>
                      </c:pt>
                      <c:pt idx="2631">
                        <c:v>55835.255325317383</c:v>
                      </c:pt>
                      <c:pt idx="2632">
                        <c:v>55745.25520324707</c:v>
                      </c:pt>
                      <c:pt idx="2633">
                        <c:v>55744.823806762695</c:v>
                      </c:pt>
                      <c:pt idx="2634">
                        <c:v>55864.86653137207</c:v>
                      </c:pt>
                      <c:pt idx="2635">
                        <c:v>55542.474685668945</c:v>
                      </c:pt>
                      <c:pt idx="2636">
                        <c:v>54863.124588012695</c:v>
                      </c:pt>
                      <c:pt idx="2637">
                        <c:v>54862.855056762695</c:v>
                      </c:pt>
                      <c:pt idx="2638">
                        <c:v>53331.829711914063</c:v>
                      </c:pt>
                      <c:pt idx="2639">
                        <c:v>54768.251510620117</c:v>
                      </c:pt>
                      <c:pt idx="2640">
                        <c:v>48304.948379516602</c:v>
                      </c:pt>
                      <c:pt idx="2641">
                        <c:v>48304.948379516602</c:v>
                      </c:pt>
                      <c:pt idx="2642">
                        <c:v>47208.143692016602</c:v>
                      </c:pt>
                      <c:pt idx="2643">
                        <c:v>47208.143692016602</c:v>
                      </c:pt>
                      <c:pt idx="2644">
                        <c:v>48962.518203735352</c:v>
                      </c:pt>
                      <c:pt idx="2645">
                        <c:v>50613.030166625977</c:v>
                      </c:pt>
                      <c:pt idx="2646">
                        <c:v>50612.985992431641</c:v>
                      </c:pt>
                      <c:pt idx="2647">
                        <c:v>50612.985992431641</c:v>
                      </c:pt>
                      <c:pt idx="2648">
                        <c:v>50357.482086181641</c:v>
                      </c:pt>
                      <c:pt idx="2649">
                        <c:v>50357.482025146484</c:v>
                      </c:pt>
                      <c:pt idx="2650">
                        <c:v>51070.758514404297</c:v>
                      </c:pt>
                      <c:pt idx="2651">
                        <c:v>50718.758514404297</c:v>
                      </c:pt>
                      <c:pt idx="2652">
                        <c:v>50890.712844848633</c:v>
                      </c:pt>
                      <c:pt idx="2653">
                        <c:v>50882.229827880859</c:v>
                      </c:pt>
                      <c:pt idx="2654">
                        <c:v>52317.95329284668</c:v>
                      </c:pt>
                      <c:pt idx="2655">
                        <c:v>55492.955474853516</c:v>
                      </c:pt>
                      <c:pt idx="2656">
                        <c:v>49073.276992797852</c:v>
                      </c:pt>
                      <c:pt idx="2657">
                        <c:v>49073.276992797852</c:v>
                      </c:pt>
                      <c:pt idx="2658">
                        <c:v>49073.276992797852</c:v>
                      </c:pt>
                      <c:pt idx="2659">
                        <c:v>49073.276992797852</c:v>
                      </c:pt>
                      <c:pt idx="2660">
                        <c:v>49073.276992797852</c:v>
                      </c:pt>
                      <c:pt idx="2661">
                        <c:v>48739.152969360352</c:v>
                      </c:pt>
                      <c:pt idx="2662">
                        <c:v>48739.152969360352</c:v>
                      </c:pt>
                      <c:pt idx="2663">
                        <c:v>49589.697891235352</c:v>
                      </c:pt>
                      <c:pt idx="2664">
                        <c:v>49010.867813110352</c:v>
                      </c:pt>
                      <c:pt idx="2665">
                        <c:v>48889.758438110352</c:v>
                      </c:pt>
                      <c:pt idx="2666">
                        <c:v>53020.24885559082</c:v>
                      </c:pt>
                      <c:pt idx="2667">
                        <c:v>52986.947952270508</c:v>
                      </c:pt>
                      <c:pt idx="2668">
                        <c:v>53410.325485229492</c:v>
                      </c:pt>
                      <c:pt idx="2669">
                        <c:v>52624.549240112305</c:v>
                      </c:pt>
                      <c:pt idx="2670">
                        <c:v>52595.752578735352</c:v>
                      </c:pt>
                      <c:pt idx="2671">
                        <c:v>51061.996170043945</c:v>
                      </c:pt>
                      <c:pt idx="2672">
                        <c:v>47870.186660766602</c:v>
                      </c:pt>
                      <c:pt idx="2673">
                        <c:v>47933.641677856445</c:v>
                      </c:pt>
                      <c:pt idx="2674">
                        <c:v>47933.641738891602</c:v>
                      </c:pt>
                      <c:pt idx="2675">
                        <c:v>47670.036331176758</c:v>
                      </c:pt>
                      <c:pt idx="2676">
                        <c:v>47432.034378051758</c:v>
                      </c:pt>
                      <c:pt idx="2677">
                        <c:v>47428.034378051758</c:v>
                      </c:pt>
                      <c:pt idx="2678">
                        <c:v>47427.602249145508</c:v>
                      </c:pt>
                      <c:pt idx="2679">
                        <c:v>47584.496170043945</c:v>
                      </c:pt>
                      <c:pt idx="2680">
                        <c:v>47779.602127075195</c:v>
                      </c:pt>
                      <c:pt idx="2681">
                        <c:v>47779.602188110352</c:v>
                      </c:pt>
                      <c:pt idx="2682">
                        <c:v>47427.602188110352</c:v>
                      </c:pt>
                      <c:pt idx="2683">
                        <c:v>47535.599685668945</c:v>
                      </c:pt>
                      <c:pt idx="2684">
                        <c:v>47535.599746704102</c:v>
                      </c:pt>
                      <c:pt idx="2685">
                        <c:v>56035.786087036133</c:v>
                      </c:pt>
                      <c:pt idx="2686">
                        <c:v>55683.786148071289</c:v>
                      </c:pt>
                      <c:pt idx="2687">
                        <c:v>55683.786087036133</c:v>
                      </c:pt>
                      <c:pt idx="2688">
                        <c:v>48376.623184204102</c:v>
                      </c:pt>
                      <c:pt idx="2689">
                        <c:v>51469.312881469719</c:v>
                      </c:pt>
                      <c:pt idx="2690">
                        <c:v>51405.69221496582</c:v>
                      </c:pt>
                      <c:pt idx="2691">
                        <c:v>51946.239990234375</c:v>
                      </c:pt>
                      <c:pt idx="2692">
                        <c:v>51167.539932250977</c:v>
                      </c:pt>
                      <c:pt idx="2693">
                        <c:v>51167.539932250977</c:v>
                      </c:pt>
                      <c:pt idx="2694">
                        <c:v>51389.086196899414</c:v>
                      </c:pt>
                      <c:pt idx="2695">
                        <c:v>51183.331008911133</c:v>
                      </c:pt>
                      <c:pt idx="2696">
                        <c:v>51183.331008911133</c:v>
                      </c:pt>
                      <c:pt idx="2697">
                        <c:v>53457.136032104492</c:v>
                      </c:pt>
                      <c:pt idx="2698">
                        <c:v>53461.136093139648</c:v>
                      </c:pt>
                      <c:pt idx="2699">
                        <c:v>53457.136032104492</c:v>
                      </c:pt>
                      <c:pt idx="2700">
                        <c:v>61668.010940551758</c:v>
                      </c:pt>
                      <c:pt idx="2701">
                        <c:v>61668.01106262207</c:v>
                      </c:pt>
                      <c:pt idx="2702">
                        <c:v>61668.442092895508</c:v>
                      </c:pt>
                      <c:pt idx="2703">
                        <c:v>61855.670181274414</c:v>
                      </c:pt>
                      <c:pt idx="2704">
                        <c:v>60651.595291137695</c:v>
                      </c:pt>
                      <c:pt idx="2705">
                        <c:v>55774.030471801758</c:v>
                      </c:pt>
                      <c:pt idx="2706">
                        <c:v>55764.751052856445</c:v>
                      </c:pt>
                      <c:pt idx="2707">
                        <c:v>55709.731155395508</c:v>
                      </c:pt>
                      <c:pt idx="2708">
                        <c:v>53723.013366699219</c:v>
                      </c:pt>
                      <c:pt idx="2709">
                        <c:v>53771.023620605469</c:v>
                      </c:pt>
                      <c:pt idx="2710">
                        <c:v>53848.730773925781</c:v>
                      </c:pt>
                      <c:pt idx="2711">
                        <c:v>54233.215209960938</c:v>
                      </c:pt>
                      <c:pt idx="2712">
                        <c:v>54033.229858398438</c:v>
                      </c:pt>
                      <c:pt idx="2713">
                        <c:v>54085.841918945313</c:v>
                      </c:pt>
                      <c:pt idx="2714">
                        <c:v>54033.919006347656</c:v>
                      </c:pt>
                      <c:pt idx="2715">
                        <c:v>49967.284896850586</c:v>
                      </c:pt>
                      <c:pt idx="2716">
                        <c:v>49968.63835144043</c:v>
                      </c:pt>
                      <c:pt idx="2717">
                        <c:v>49968.638412475586</c:v>
                      </c:pt>
                      <c:pt idx="2718">
                        <c:v>49968.63835144043</c:v>
                      </c:pt>
                      <c:pt idx="2719">
                        <c:v>52011.651000976563</c:v>
                      </c:pt>
                      <c:pt idx="2720">
                        <c:v>52020.930480957031</c:v>
                      </c:pt>
                      <c:pt idx="2721">
                        <c:v>50430.721343994141</c:v>
                      </c:pt>
                      <c:pt idx="2722">
                        <c:v>50782.721221923828</c:v>
                      </c:pt>
                      <c:pt idx="2723">
                        <c:v>50782.721343994141</c:v>
                      </c:pt>
                      <c:pt idx="2724">
                        <c:v>51263.906723022461</c:v>
                      </c:pt>
                      <c:pt idx="2725">
                        <c:v>51273.186325073242</c:v>
                      </c:pt>
                      <c:pt idx="2726">
                        <c:v>51066.027328491211</c:v>
                      </c:pt>
                      <c:pt idx="2727">
                        <c:v>51567.770355224609</c:v>
                      </c:pt>
                      <c:pt idx="2728">
                        <c:v>51567.770355224609</c:v>
                      </c:pt>
                      <c:pt idx="2729">
                        <c:v>53885.18717956543</c:v>
                      </c:pt>
                      <c:pt idx="2730">
                        <c:v>62323.278762817383</c:v>
                      </c:pt>
                      <c:pt idx="2731">
                        <c:v>61937.452590942383</c:v>
                      </c:pt>
                      <c:pt idx="2732">
                        <c:v>52305.587860107422</c:v>
                      </c:pt>
                      <c:pt idx="2733">
                        <c:v>52305.587921142578</c:v>
                      </c:pt>
                      <c:pt idx="2734">
                        <c:v>52305.587921142578</c:v>
                      </c:pt>
                      <c:pt idx="2735">
                        <c:v>52305.587860107422</c:v>
                      </c:pt>
                      <c:pt idx="2736">
                        <c:v>49838.441192626953</c:v>
                      </c:pt>
                      <c:pt idx="2737">
                        <c:v>50190.531036376953</c:v>
                      </c:pt>
                      <c:pt idx="2738">
                        <c:v>51922.356521606445</c:v>
                      </c:pt>
                      <c:pt idx="2739">
                        <c:v>51849.236404418945</c:v>
                      </c:pt>
                      <c:pt idx="2740">
                        <c:v>51776.126602172852</c:v>
                      </c:pt>
                      <c:pt idx="2741">
                        <c:v>51703.006423950195</c:v>
                      </c:pt>
                      <c:pt idx="2742">
                        <c:v>53363.971267700195</c:v>
                      </c:pt>
                      <c:pt idx="2743">
                        <c:v>52746.956130981445</c:v>
                      </c:pt>
                      <c:pt idx="2744">
                        <c:v>52680.266189575195</c:v>
                      </c:pt>
                      <c:pt idx="2745">
                        <c:v>55580.276016235352</c:v>
                      </c:pt>
                      <c:pt idx="2746">
                        <c:v>50672.347244262695</c:v>
                      </c:pt>
                      <c:pt idx="2747">
                        <c:v>50672.347244262695</c:v>
                      </c:pt>
                      <c:pt idx="2748">
                        <c:v>50431.901931762695</c:v>
                      </c:pt>
                      <c:pt idx="2749">
                        <c:v>49885.077407836914</c:v>
                      </c:pt>
                      <c:pt idx="2750">
                        <c:v>49894.356887817383</c:v>
                      </c:pt>
                      <c:pt idx="2751">
                        <c:v>49619.942886352539</c:v>
                      </c:pt>
                      <c:pt idx="2752">
                        <c:v>49760.872146606445</c:v>
                      </c:pt>
                      <c:pt idx="2753">
                        <c:v>49760.872146606445</c:v>
                      </c:pt>
                      <c:pt idx="2754">
                        <c:v>49763.569412231445</c:v>
                      </c:pt>
                      <c:pt idx="2755">
                        <c:v>49772.84895324707</c:v>
                      </c:pt>
                      <c:pt idx="2756">
                        <c:v>49763.569412231445</c:v>
                      </c:pt>
                      <c:pt idx="2757">
                        <c:v>51616.736953735352</c:v>
                      </c:pt>
                      <c:pt idx="2758">
                        <c:v>51141.410293579102</c:v>
                      </c:pt>
                      <c:pt idx="2759">
                        <c:v>51141.410232543945</c:v>
                      </c:pt>
                      <c:pt idx="2760">
                        <c:v>53381.698867797852</c:v>
                      </c:pt>
                      <c:pt idx="2761">
                        <c:v>53394.97834777832</c:v>
                      </c:pt>
                      <c:pt idx="2762">
                        <c:v>49535.053848266602</c:v>
                      </c:pt>
                      <c:pt idx="2763">
                        <c:v>49539.053848266602</c:v>
                      </c:pt>
                      <c:pt idx="2764">
                        <c:v>49548.33332824707</c:v>
                      </c:pt>
                      <c:pt idx="2765">
                        <c:v>49539.053848266602</c:v>
                      </c:pt>
                      <c:pt idx="2766">
                        <c:v>49543.712051391602</c:v>
                      </c:pt>
                      <c:pt idx="2767">
                        <c:v>49552.99153137207</c:v>
                      </c:pt>
                      <c:pt idx="2768">
                        <c:v>49552.991470336914</c:v>
                      </c:pt>
                      <c:pt idx="2769">
                        <c:v>49552.99153137207</c:v>
                      </c:pt>
                      <c:pt idx="2770">
                        <c:v>49543.712051391602</c:v>
                      </c:pt>
                      <c:pt idx="2771">
                        <c:v>49895.711990356445</c:v>
                      </c:pt>
                      <c:pt idx="2772">
                        <c:v>51091.421157836914</c:v>
                      </c:pt>
                      <c:pt idx="2773">
                        <c:v>51981.884857177734</c:v>
                      </c:pt>
                      <c:pt idx="2774">
                        <c:v>51981.884918212891</c:v>
                      </c:pt>
                      <c:pt idx="2775">
                        <c:v>53160.659156799316</c:v>
                      </c:pt>
                      <c:pt idx="2776">
                        <c:v>53739.489234924316</c:v>
                      </c:pt>
                      <c:pt idx="2777">
                        <c:v>53021.161636352539</c:v>
                      </c:pt>
                      <c:pt idx="2778">
                        <c:v>53021.161697387695</c:v>
                      </c:pt>
                      <c:pt idx="2779">
                        <c:v>53021.161697387695</c:v>
                      </c:pt>
                      <c:pt idx="2780">
                        <c:v>52951.585845947266</c:v>
                      </c:pt>
                      <c:pt idx="2781">
                        <c:v>56273.686660766602</c:v>
                      </c:pt>
                      <c:pt idx="2782">
                        <c:v>56273.686660766602</c:v>
                      </c:pt>
                      <c:pt idx="2783">
                        <c:v>56277.686599731445</c:v>
                      </c:pt>
                      <c:pt idx="2784">
                        <c:v>56284.884048461914</c:v>
                      </c:pt>
                      <c:pt idx="2785">
                        <c:v>56275.604629516602</c:v>
                      </c:pt>
                      <c:pt idx="2786">
                        <c:v>56207.906448364258</c:v>
                      </c:pt>
                      <c:pt idx="2787">
                        <c:v>53980.199417114258</c:v>
                      </c:pt>
                      <c:pt idx="2788">
                        <c:v>53895.929382324219</c:v>
                      </c:pt>
                      <c:pt idx="2789">
                        <c:v>53864.738265991211</c:v>
                      </c:pt>
                      <c:pt idx="2790">
                        <c:v>56701.423843383789</c:v>
                      </c:pt>
                      <c:pt idx="2791">
                        <c:v>56701.423843383789</c:v>
                      </c:pt>
                      <c:pt idx="2792">
                        <c:v>56697.423843383789</c:v>
                      </c:pt>
                      <c:pt idx="2793">
                        <c:v>56289.43440246582</c:v>
                      </c:pt>
                      <c:pt idx="2794">
                        <c:v>56850.094924926758</c:v>
                      </c:pt>
                      <c:pt idx="2795">
                        <c:v>56465.612747192376</c:v>
                      </c:pt>
                      <c:pt idx="2796">
                        <c:v>57100.216018676758</c:v>
                      </c:pt>
                      <c:pt idx="2797">
                        <c:v>57475.419143676758</c:v>
                      </c:pt>
                      <c:pt idx="2798">
                        <c:v>52952.421463012695</c:v>
                      </c:pt>
                      <c:pt idx="2799">
                        <c:v>53095.704574584961</c:v>
                      </c:pt>
                      <c:pt idx="2800">
                        <c:v>53451.281234741211</c:v>
                      </c:pt>
                      <c:pt idx="2801">
                        <c:v>53451.28141784668</c:v>
                      </c:pt>
                      <c:pt idx="2802">
                        <c:v>53453.204391479492</c:v>
                      </c:pt>
                      <c:pt idx="2803">
                        <c:v>53407.271102905273</c:v>
                      </c:pt>
                      <c:pt idx="2804">
                        <c:v>54002.397079467773</c:v>
                      </c:pt>
                      <c:pt idx="2805">
                        <c:v>49944.952774047852</c:v>
                      </c:pt>
                      <c:pt idx="2806">
                        <c:v>49948.952774047852</c:v>
                      </c:pt>
                      <c:pt idx="2807">
                        <c:v>49958.23225402832</c:v>
                      </c:pt>
                      <c:pt idx="2808">
                        <c:v>51615.039627075195</c:v>
                      </c:pt>
                      <c:pt idx="2809">
                        <c:v>51617.10969543457</c:v>
                      </c:pt>
                      <c:pt idx="2810">
                        <c:v>51770.050369262695</c:v>
                      </c:pt>
                      <c:pt idx="2811">
                        <c:v>51983.75178527832</c:v>
                      </c:pt>
                      <c:pt idx="2812">
                        <c:v>51983.751663208001</c:v>
                      </c:pt>
                      <c:pt idx="2813">
                        <c:v>51910.292556762695</c:v>
                      </c:pt>
                      <c:pt idx="2814">
                        <c:v>51966.150344848633</c:v>
                      </c:pt>
                      <c:pt idx="2815">
                        <c:v>51966.150344848633</c:v>
                      </c:pt>
                      <c:pt idx="2816">
                        <c:v>51970.150344848633</c:v>
                      </c:pt>
                      <c:pt idx="2817">
                        <c:v>51979.430130004883</c:v>
                      </c:pt>
                      <c:pt idx="2818">
                        <c:v>51979.43000793457</c:v>
                      </c:pt>
                      <c:pt idx="2819">
                        <c:v>51364.670181274414</c:v>
                      </c:pt>
                      <c:pt idx="2820">
                        <c:v>50761.757339477539</c:v>
                      </c:pt>
                      <c:pt idx="2821">
                        <c:v>51112.633987426751</c:v>
                      </c:pt>
                      <c:pt idx="2822">
                        <c:v>51112.633865356445</c:v>
                      </c:pt>
                      <c:pt idx="2823">
                        <c:v>50767.458206176758</c:v>
                      </c:pt>
                      <c:pt idx="2824">
                        <c:v>52999.51252746582</c:v>
                      </c:pt>
                      <c:pt idx="2825">
                        <c:v>52999.51252746582</c:v>
                      </c:pt>
                      <c:pt idx="2826">
                        <c:v>52999.51252746582</c:v>
                      </c:pt>
                      <c:pt idx="2827">
                        <c:v>52999.51252746582</c:v>
                      </c:pt>
                      <c:pt idx="2828">
                        <c:v>52647.728469848633</c:v>
                      </c:pt>
                      <c:pt idx="2829">
                        <c:v>52647.72834777832</c:v>
                      </c:pt>
                      <c:pt idx="2830">
                        <c:v>52126.88215637207</c:v>
                      </c:pt>
                      <c:pt idx="2831">
                        <c:v>52126.881912231445</c:v>
                      </c:pt>
                      <c:pt idx="2832">
                        <c:v>52126.88215637207</c:v>
                      </c:pt>
                      <c:pt idx="2833">
                        <c:v>52529.616653442383</c:v>
                      </c:pt>
                      <c:pt idx="2834">
                        <c:v>52529.616653442383</c:v>
                      </c:pt>
                      <c:pt idx="2835">
                        <c:v>55785.008865356445</c:v>
                      </c:pt>
                      <c:pt idx="2836">
                        <c:v>55789.009048461914</c:v>
                      </c:pt>
                      <c:pt idx="2837">
                        <c:v>55530.656204223633</c:v>
                      </c:pt>
                      <c:pt idx="2838">
                        <c:v>55751.29963684082</c:v>
                      </c:pt>
                      <c:pt idx="2839">
                        <c:v>53609.332534790039</c:v>
                      </c:pt>
                      <c:pt idx="2840">
                        <c:v>53609.332534790039</c:v>
                      </c:pt>
                      <c:pt idx="2841">
                        <c:v>54215.580337524414</c:v>
                      </c:pt>
                      <c:pt idx="2842">
                        <c:v>50877.470779418945</c:v>
                      </c:pt>
                      <c:pt idx="2843">
                        <c:v>50804.570938110352</c:v>
                      </c:pt>
                      <c:pt idx="2844">
                        <c:v>50379.670852661126</c:v>
                      </c:pt>
                      <c:pt idx="2845">
                        <c:v>50306.770645141602</c:v>
                      </c:pt>
                      <c:pt idx="2846">
                        <c:v>49720.992874145508</c:v>
                      </c:pt>
                      <c:pt idx="2847">
                        <c:v>49934.588455200195</c:v>
                      </c:pt>
                      <c:pt idx="2848">
                        <c:v>50319.072952270508</c:v>
                      </c:pt>
                      <c:pt idx="2849">
                        <c:v>50319.072830200195</c:v>
                      </c:pt>
                      <c:pt idx="2850">
                        <c:v>62013.679809570313</c:v>
                      </c:pt>
                      <c:pt idx="2851">
                        <c:v>62062.711669921875</c:v>
                      </c:pt>
                      <c:pt idx="2852">
                        <c:v>61670.177490234375</c:v>
                      </c:pt>
                      <c:pt idx="2853">
                        <c:v>61670.267456054688</c:v>
                      </c:pt>
                      <c:pt idx="2854">
                        <c:v>50228.894180297852</c:v>
                      </c:pt>
                      <c:pt idx="2855">
                        <c:v>50228.894119262695</c:v>
                      </c:pt>
                      <c:pt idx="2856">
                        <c:v>50228.894119262695</c:v>
                      </c:pt>
                      <c:pt idx="2857">
                        <c:v>50130.00862121582</c:v>
                      </c:pt>
                      <c:pt idx="2858">
                        <c:v>50130.008743286133</c:v>
                      </c:pt>
                      <c:pt idx="2859">
                        <c:v>52911.217208862305</c:v>
                      </c:pt>
                      <c:pt idx="2860">
                        <c:v>52911.217208862305</c:v>
                      </c:pt>
                      <c:pt idx="2861">
                        <c:v>52911.217147827148</c:v>
                      </c:pt>
                      <c:pt idx="2862">
                        <c:v>52911.217086791992</c:v>
                      </c:pt>
                      <c:pt idx="2863">
                        <c:v>52844.585159301758</c:v>
                      </c:pt>
                      <c:pt idx="2864">
                        <c:v>53623.413070678711</c:v>
                      </c:pt>
                      <c:pt idx="2865">
                        <c:v>61863.00520324707</c:v>
                      </c:pt>
                      <c:pt idx="2866">
                        <c:v>61863.005142211914</c:v>
                      </c:pt>
                      <c:pt idx="2867">
                        <c:v>55896.231399536133</c:v>
                      </c:pt>
                      <c:pt idx="2868">
                        <c:v>55896.231399536133</c:v>
                      </c:pt>
                      <c:pt idx="2869">
                        <c:v>55641.223587036133</c:v>
                      </c:pt>
                      <c:pt idx="2870">
                        <c:v>55349.368118286133</c:v>
                      </c:pt>
                      <c:pt idx="2871">
                        <c:v>55349.368118286133</c:v>
                      </c:pt>
                      <c:pt idx="2872">
                        <c:v>52554.524551391602</c:v>
                      </c:pt>
                      <c:pt idx="2873">
                        <c:v>53857.711502075195</c:v>
                      </c:pt>
                      <c:pt idx="2874">
                        <c:v>53584.541580200195</c:v>
                      </c:pt>
                      <c:pt idx="2875">
                        <c:v>53584.541580200195</c:v>
                      </c:pt>
                      <c:pt idx="2876">
                        <c:v>49936.147537231445</c:v>
                      </c:pt>
                      <c:pt idx="2877">
                        <c:v>49936.147537231445</c:v>
                      </c:pt>
                      <c:pt idx="2878">
                        <c:v>51215.272415161133</c:v>
                      </c:pt>
                      <c:pt idx="2879">
                        <c:v>51224.551834106445</c:v>
                      </c:pt>
                      <c:pt idx="2880">
                        <c:v>61284.195083618164</c:v>
                      </c:pt>
                      <c:pt idx="2881">
                        <c:v>61284.195083618164</c:v>
                      </c:pt>
                      <c:pt idx="2882">
                        <c:v>55430.901321411133</c:v>
                      </c:pt>
                      <c:pt idx="2883">
                        <c:v>55151.506790161133</c:v>
                      </c:pt>
                      <c:pt idx="2884">
                        <c:v>55907.911270141602</c:v>
                      </c:pt>
                      <c:pt idx="2885">
                        <c:v>55636.946243286133</c:v>
                      </c:pt>
                      <c:pt idx="2886">
                        <c:v>55632.946243286133</c:v>
                      </c:pt>
                      <c:pt idx="2887">
                        <c:v>53649.72998046875</c:v>
                      </c:pt>
                      <c:pt idx="2888">
                        <c:v>53927.22216796875</c:v>
                      </c:pt>
                      <c:pt idx="2889">
                        <c:v>53927.31298828125</c:v>
                      </c:pt>
                      <c:pt idx="2890">
                        <c:v>53927.312927246094</c:v>
                      </c:pt>
                      <c:pt idx="2891">
                        <c:v>53927.31298828125</c:v>
                      </c:pt>
                      <c:pt idx="2892">
                        <c:v>52334.138854980469</c:v>
                      </c:pt>
                      <c:pt idx="2893">
                        <c:v>52206.741943359375</c:v>
                      </c:pt>
                      <c:pt idx="2894">
                        <c:v>52154.818908691406</c:v>
                      </c:pt>
                      <c:pt idx="2895">
                        <c:v>55926.317337036133</c:v>
                      </c:pt>
                      <c:pt idx="2896">
                        <c:v>55926.317337036133</c:v>
                      </c:pt>
                      <c:pt idx="2897">
                        <c:v>55926.317337036133</c:v>
                      </c:pt>
                      <c:pt idx="2898">
                        <c:v>55926.317337036133</c:v>
                      </c:pt>
                      <c:pt idx="2899">
                        <c:v>55924.973587036133</c:v>
                      </c:pt>
                      <c:pt idx="2900">
                        <c:v>55924.973587036133</c:v>
                      </c:pt>
                      <c:pt idx="2901">
                        <c:v>52563.258865356445</c:v>
                      </c:pt>
                      <c:pt idx="2902">
                        <c:v>52563.136856079102</c:v>
                      </c:pt>
                      <c:pt idx="2903">
                        <c:v>52563.136795043945</c:v>
                      </c:pt>
                      <c:pt idx="2904">
                        <c:v>52563.136795043945</c:v>
                      </c:pt>
                      <c:pt idx="2905">
                        <c:v>52567.140762329102</c:v>
                      </c:pt>
                      <c:pt idx="2906">
                        <c:v>51678.146377563477</c:v>
                      </c:pt>
                      <c:pt idx="2907">
                        <c:v>51811.211318969727</c:v>
                      </c:pt>
                      <c:pt idx="2908">
                        <c:v>51928.587844848633</c:v>
                      </c:pt>
                      <c:pt idx="2909">
                        <c:v>51576.58772277832</c:v>
                      </c:pt>
                      <c:pt idx="2910">
                        <c:v>49127.342300415039</c:v>
                      </c:pt>
                      <c:pt idx="2911">
                        <c:v>49181.506301879876</c:v>
                      </c:pt>
                      <c:pt idx="2912">
                        <c:v>49190.785720825188</c:v>
                      </c:pt>
                      <c:pt idx="2913">
                        <c:v>49657.714065551758</c:v>
                      </c:pt>
                      <c:pt idx="2914">
                        <c:v>49820.141693115234</c:v>
                      </c:pt>
                      <c:pt idx="2915">
                        <c:v>49876.041107177734</c:v>
                      </c:pt>
                      <c:pt idx="2916">
                        <c:v>49876.041107177734</c:v>
                      </c:pt>
                      <c:pt idx="2917">
                        <c:v>49876.041107177734</c:v>
                      </c:pt>
                      <c:pt idx="2918">
                        <c:v>50522.130096435547</c:v>
                      </c:pt>
                      <c:pt idx="2919">
                        <c:v>50544.309295654297</c:v>
                      </c:pt>
                      <c:pt idx="2920">
                        <c:v>51001.34553527832</c:v>
                      </c:pt>
                      <c:pt idx="2921">
                        <c:v>50994.945526123047</c:v>
                      </c:pt>
                      <c:pt idx="2922">
                        <c:v>50854.914398193359</c:v>
                      </c:pt>
                      <c:pt idx="2923">
                        <c:v>52366.206527709961</c:v>
                      </c:pt>
                      <c:pt idx="2924">
                        <c:v>52415.238327026367</c:v>
                      </c:pt>
                      <c:pt idx="2925">
                        <c:v>55762.710464477539</c:v>
                      </c:pt>
                      <c:pt idx="2926">
                        <c:v>55419.989944458008</c:v>
                      </c:pt>
                      <c:pt idx="2927">
                        <c:v>55410.710586547852</c:v>
                      </c:pt>
                      <c:pt idx="2928">
                        <c:v>55642.480056762695</c:v>
                      </c:pt>
                      <c:pt idx="2929">
                        <c:v>51671.813125610352</c:v>
                      </c:pt>
                      <c:pt idx="2930">
                        <c:v>51671.813125610352</c:v>
                      </c:pt>
                      <c:pt idx="2931">
                        <c:v>51671.813064575195</c:v>
                      </c:pt>
                      <c:pt idx="2932">
                        <c:v>52429.564346313477</c:v>
                      </c:pt>
                      <c:pt idx="2933">
                        <c:v>52077.564346313477</c:v>
                      </c:pt>
                      <c:pt idx="2934">
                        <c:v>52077.564346313477</c:v>
                      </c:pt>
                      <c:pt idx="2935">
                        <c:v>51940.873352050781</c:v>
                      </c:pt>
                      <c:pt idx="2936">
                        <c:v>55550.893844604492</c:v>
                      </c:pt>
                      <c:pt idx="2937">
                        <c:v>55550.893783569336</c:v>
                      </c:pt>
                      <c:pt idx="2938">
                        <c:v>55645.513168334961</c:v>
                      </c:pt>
                      <c:pt idx="2939">
                        <c:v>55105.423446655273</c:v>
                      </c:pt>
                      <c:pt idx="2940">
                        <c:v>58564.188003540039</c:v>
                      </c:pt>
                      <c:pt idx="2941">
                        <c:v>58564.188003540039</c:v>
                      </c:pt>
                      <c:pt idx="2942">
                        <c:v>60106.574234008789</c:v>
                      </c:pt>
                      <c:pt idx="2943">
                        <c:v>60037.674331665039</c:v>
                      </c:pt>
                      <c:pt idx="2944">
                        <c:v>59974.116165161126</c:v>
                      </c:pt>
                      <c:pt idx="2945">
                        <c:v>59891.936538696289</c:v>
                      </c:pt>
                      <c:pt idx="2946">
                        <c:v>53718.283096313477</c:v>
                      </c:pt>
                      <c:pt idx="2947">
                        <c:v>53857.807205200195</c:v>
                      </c:pt>
                      <c:pt idx="2948">
                        <c:v>53857.807327270508</c:v>
                      </c:pt>
                      <c:pt idx="2949">
                        <c:v>53809.796829223633</c:v>
                      </c:pt>
                      <c:pt idx="2950">
                        <c:v>53809.796951293945</c:v>
                      </c:pt>
                      <c:pt idx="2951">
                        <c:v>51975.230361938477</c:v>
                      </c:pt>
                      <c:pt idx="2952">
                        <c:v>51975.230361938477</c:v>
                      </c:pt>
                      <c:pt idx="2953">
                        <c:v>51975.230361938477</c:v>
                      </c:pt>
                      <c:pt idx="2954">
                        <c:v>51130.912063598633</c:v>
                      </c:pt>
                      <c:pt idx="2955">
                        <c:v>63445.744644165039</c:v>
                      </c:pt>
                      <c:pt idx="2956">
                        <c:v>52986.392776489258</c:v>
                      </c:pt>
                      <c:pt idx="2957">
                        <c:v>52986.392776489258</c:v>
                      </c:pt>
                      <c:pt idx="2958">
                        <c:v>52986.392776489258</c:v>
                      </c:pt>
                      <c:pt idx="2959">
                        <c:v>53686.853164672852</c:v>
                      </c:pt>
                      <c:pt idx="2960">
                        <c:v>54198.847305297852</c:v>
                      </c:pt>
                      <c:pt idx="2961">
                        <c:v>54198.847244262695</c:v>
                      </c:pt>
                      <c:pt idx="2962">
                        <c:v>53936.847305297852</c:v>
                      </c:pt>
                      <c:pt idx="2963">
                        <c:v>51618.34944152832</c:v>
                      </c:pt>
                      <c:pt idx="2964">
                        <c:v>49784.18342590332</c:v>
                      </c:pt>
                      <c:pt idx="2965">
                        <c:v>49784.18342590332</c:v>
                      </c:pt>
                      <c:pt idx="2966">
                        <c:v>49784.18342590332</c:v>
                      </c:pt>
                      <c:pt idx="2967">
                        <c:v>49784.18342590332</c:v>
                      </c:pt>
                      <c:pt idx="2968">
                        <c:v>49662.625442504883</c:v>
                      </c:pt>
                      <c:pt idx="2969">
                        <c:v>49648.32453918457</c:v>
                      </c:pt>
                      <c:pt idx="2970">
                        <c:v>54204.446304321289</c:v>
                      </c:pt>
                      <c:pt idx="2971">
                        <c:v>52800.665908813477</c:v>
                      </c:pt>
                      <c:pt idx="2972">
                        <c:v>52448.665908813477</c:v>
                      </c:pt>
                      <c:pt idx="2973">
                        <c:v>49726.183853149414</c:v>
                      </c:pt>
                      <c:pt idx="2974">
                        <c:v>49726.183853149414</c:v>
                      </c:pt>
                      <c:pt idx="2975">
                        <c:v>49726.183853149414</c:v>
                      </c:pt>
                      <c:pt idx="2976">
                        <c:v>49726.183853149414</c:v>
                      </c:pt>
                      <c:pt idx="2977">
                        <c:v>49726.183853149414</c:v>
                      </c:pt>
                      <c:pt idx="2978">
                        <c:v>49726.183853149414</c:v>
                      </c:pt>
                      <c:pt idx="2979">
                        <c:v>48976.126052856445</c:v>
                      </c:pt>
                      <c:pt idx="2980">
                        <c:v>48976.126052856445</c:v>
                      </c:pt>
                      <c:pt idx="2981">
                        <c:v>48976.126113891602</c:v>
                      </c:pt>
                      <c:pt idx="2982">
                        <c:v>48980.126052856445</c:v>
                      </c:pt>
                      <c:pt idx="2983">
                        <c:v>48976.126052856445</c:v>
                      </c:pt>
                      <c:pt idx="2984">
                        <c:v>50222.288162231445</c:v>
                      </c:pt>
                      <c:pt idx="2985">
                        <c:v>62140.192398071289</c:v>
                      </c:pt>
                      <c:pt idx="2986">
                        <c:v>62067.292251586907</c:v>
                      </c:pt>
                      <c:pt idx="2987">
                        <c:v>53424.550857543945</c:v>
                      </c:pt>
                      <c:pt idx="2988">
                        <c:v>53424.550918579102</c:v>
                      </c:pt>
                      <c:pt idx="2989">
                        <c:v>53837.944412231445</c:v>
                      </c:pt>
                      <c:pt idx="2990">
                        <c:v>52434.268203735352</c:v>
                      </c:pt>
                      <c:pt idx="2991">
                        <c:v>52434.268142700195</c:v>
                      </c:pt>
                      <c:pt idx="2992">
                        <c:v>52434.268203735352</c:v>
                      </c:pt>
                      <c:pt idx="2993">
                        <c:v>52434.268203735352</c:v>
                      </c:pt>
                      <c:pt idx="2994">
                        <c:v>52049.783828735352</c:v>
                      </c:pt>
                      <c:pt idx="2995">
                        <c:v>52430.268203735352</c:v>
                      </c:pt>
                      <c:pt idx="2996">
                        <c:v>52950.952041625977</c:v>
                      </c:pt>
                      <c:pt idx="2997">
                        <c:v>52950.95198059082</c:v>
                      </c:pt>
                      <c:pt idx="2998">
                        <c:v>52950.952041625977</c:v>
                      </c:pt>
                      <c:pt idx="2999">
                        <c:v>52950.952041625977</c:v>
                      </c:pt>
                      <c:pt idx="3000">
                        <c:v>64542.602569580071</c:v>
                      </c:pt>
                      <c:pt idx="3001">
                        <c:v>60679.968643188477</c:v>
                      </c:pt>
                      <c:pt idx="3002">
                        <c:v>60679.968643188477</c:v>
                      </c:pt>
                      <c:pt idx="3003">
                        <c:v>62733.633316040039</c:v>
                      </c:pt>
                      <c:pt idx="3004">
                        <c:v>62733.633255004883</c:v>
                      </c:pt>
                      <c:pt idx="3005">
                        <c:v>52649.436492919922</c:v>
                      </c:pt>
                      <c:pt idx="3006">
                        <c:v>52648.459930419922</c:v>
                      </c:pt>
                      <c:pt idx="3007">
                        <c:v>49743.127410888672</c:v>
                      </c:pt>
                      <c:pt idx="3008">
                        <c:v>49741.322784423828</c:v>
                      </c:pt>
                      <c:pt idx="3009">
                        <c:v>53399.898025512695</c:v>
                      </c:pt>
                      <c:pt idx="3010">
                        <c:v>53399.898025512695</c:v>
                      </c:pt>
                      <c:pt idx="3011">
                        <c:v>53123.832778930664</c:v>
                      </c:pt>
                      <c:pt idx="3012">
                        <c:v>53366.757461547852</c:v>
                      </c:pt>
                      <c:pt idx="3013">
                        <c:v>53644.583145141602</c:v>
                      </c:pt>
                      <c:pt idx="3014">
                        <c:v>53571.462966918945</c:v>
                      </c:pt>
                      <c:pt idx="3015">
                        <c:v>50071.811599731445</c:v>
                      </c:pt>
                      <c:pt idx="3016">
                        <c:v>49830.778762817383</c:v>
                      </c:pt>
                      <c:pt idx="3017">
                        <c:v>49478.778701782227</c:v>
                      </c:pt>
                      <c:pt idx="3018">
                        <c:v>51504.140701293945</c:v>
                      </c:pt>
                      <c:pt idx="3019">
                        <c:v>51506.210708618164</c:v>
                      </c:pt>
                      <c:pt idx="3020">
                        <c:v>51714.63264465332</c:v>
                      </c:pt>
                      <c:pt idx="3021">
                        <c:v>51723.912063598633</c:v>
                      </c:pt>
                      <c:pt idx="3022">
                        <c:v>51723.91194152832</c:v>
                      </c:pt>
                      <c:pt idx="3023">
                        <c:v>51714.424514770501</c:v>
                      </c:pt>
                      <c:pt idx="3024">
                        <c:v>52262.203079223633</c:v>
                      </c:pt>
                      <c:pt idx="3025">
                        <c:v>51442.863235473633</c:v>
                      </c:pt>
                      <c:pt idx="3026">
                        <c:v>51452.14289855957</c:v>
                      </c:pt>
                      <c:pt idx="3027">
                        <c:v>51452.143142700195</c:v>
                      </c:pt>
                      <c:pt idx="3028">
                        <c:v>50726.643447875977</c:v>
                      </c:pt>
                      <c:pt idx="3029">
                        <c:v>50726.643508911133</c:v>
                      </c:pt>
                      <c:pt idx="3030">
                        <c:v>52338.149185180664</c:v>
                      </c:pt>
                      <c:pt idx="3031">
                        <c:v>52338.149368286133</c:v>
                      </c:pt>
                      <c:pt idx="3032">
                        <c:v>51804.869766235352</c:v>
                      </c:pt>
                      <c:pt idx="3033">
                        <c:v>51710.978042602539</c:v>
                      </c:pt>
                      <c:pt idx="3034">
                        <c:v>52777.792434692383</c:v>
                      </c:pt>
                      <c:pt idx="3035">
                        <c:v>53206.445877075195</c:v>
                      </c:pt>
                      <c:pt idx="3036">
                        <c:v>50373.690383911133</c:v>
                      </c:pt>
                      <c:pt idx="3037">
                        <c:v>50373.69026184082</c:v>
                      </c:pt>
                      <c:pt idx="3038">
                        <c:v>50322.969253540039</c:v>
                      </c:pt>
                      <c:pt idx="3039">
                        <c:v>50322.954467773438</c:v>
                      </c:pt>
                      <c:pt idx="3040">
                        <c:v>52539.470855712891</c:v>
                      </c:pt>
                      <c:pt idx="3041">
                        <c:v>54793.742477416992</c:v>
                      </c:pt>
                      <c:pt idx="3042">
                        <c:v>54793.742477416992</c:v>
                      </c:pt>
                      <c:pt idx="3043">
                        <c:v>55518.042465209961</c:v>
                      </c:pt>
                      <c:pt idx="3044">
                        <c:v>55518.042526245117</c:v>
                      </c:pt>
                      <c:pt idx="3045">
                        <c:v>59958.172439575195</c:v>
                      </c:pt>
                      <c:pt idx="3046">
                        <c:v>59885.062576293945</c:v>
                      </c:pt>
                      <c:pt idx="3047">
                        <c:v>54711.174758911133</c:v>
                      </c:pt>
                      <c:pt idx="3048">
                        <c:v>54749.032424926758</c:v>
                      </c:pt>
                      <c:pt idx="3049">
                        <c:v>54747.84260559082</c:v>
                      </c:pt>
                      <c:pt idx="3050">
                        <c:v>54747.842727661133</c:v>
                      </c:pt>
                      <c:pt idx="3051">
                        <c:v>54738.563186645508</c:v>
                      </c:pt>
                      <c:pt idx="3052">
                        <c:v>53413.767227172852</c:v>
                      </c:pt>
                      <c:pt idx="3053">
                        <c:v>48443.711990356445</c:v>
                      </c:pt>
                      <c:pt idx="3054">
                        <c:v>48443.711990356445</c:v>
                      </c:pt>
                      <c:pt idx="3055">
                        <c:v>48443.712051391602</c:v>
                      </c:pt>
                      <c:pt idx="3056">
                        <c:v>48443.711990356445</c:v>
                      </c:pt>
                      <c:pt idx="3057">
                        <c:v>49237.242904663086</c:v>
                      </c:pt>
                      <c:pt idx="3058">
                        <c:v>49237.242904663086</c:v>
                      </c:pt>
                      <c:pt idx="3059">
                        <c:v>52404.243179321289</c:v>
                      </c:pt>
                      <c:pt idx="3060">
                        <c:v>65285.568923950195</c:v>
                      </c:pt>
                      <c:pt idx="3061">
                        <c:v>65220.193069458001</c:v>
                      </c:pt>
                      <c:pt idx="3062">
                        <c:v>61183.039337158203</c:v>
                      </c:pt>
                      <c:pt idx="3063">
                        <c:v>61850.750885009758</c:v>
                      </c:pt>
                      <c:pt idx="3064">
                        <c:v>61630.107330322258</c:v>
                      </c:pt>
                      <c:pt idx="3065">
                        <c:v>53017.738174438477</c:v>
                      </c:pt>
                      <c:pt idx="3066">
                        <c:v>52867.306350708008</c:v>
                      </c:pt>
                      <c:pt idx="3067">
                        <c:v>52543.28303527832</c:v>
                      </c:pt>
                      <c:pt idx="3068">
                        <c:v>52298.233963012695</c:v>
                      </c:pt>
                      <c:pt idx="3069">
                        <c:v>52151.05110168457</c:v>
                      </c:pt>
                      <c:pt idx="3070">
                        <c:v>52381.17463684082</c:v>
                      </c:pt>
                      <c:pt idx="3071">
                        <c:v>51221.808242797852</c:v>
                      </c:pt>
                      <c:pt idx="3072">
                        <c:v>51301.37873840332</c:v>
                      </c:pt>
                      <c:pt idx="3073">
                        <c:v>50466.561111450195</c:v>
                      </c:pt>
                      <c:pt idx="3074">
                        <c:v>50466.561172485352</c:v>
                      </c:pt>
                      <c:pt idx="3075">
                        <c:v>57677.130004882805</c:v>
                      </c:pt>
                      <c:pt idx="3076">
                        <c:v>57690.699584960938</c:v>
                      </c:pt>
                      <c:pt idx="3077">
                        <c:v>58060.934692382805</c:v>
                      </c:pt>
                      <c:pt idx="3078">
                        <c:v>58060.935058593743</c:v>
                      </c:pt>
                      <c:pt idx="3079">
                        <c:v>58060.934936523438</c:v>
                      </c:pt>
                      <c:pt idx="3080">
                        <c:v>57056.152587890625</c:v>
                      </c:pt>
                      <c:pt idx="3081">
                        <c:v>57146.104446411133</c:v>
                      </c:pt>
                      <c:pt idx="3082">
                        <c:v>57148.027420043938</c:v>
                      </c:pt>
                      <c:pt idx="3083">
                        <c:v>57096.104568481438</c:v>
                      </c:pt>
                      <c:pt idx="3084">
                        <c:v>57048.093704223633</c:v>
                      </c:pt>
                      <c:pt idx="3085">
                        <c:v>57098.093948364251</c:v>
                      </c:pt>
                      <c:pt idx="3086">
                        <c:v>49853.628494262695</c:v>
                      </c:pt>
                      <c:pt idx="3087">
                        <c:v>50904.09944152832</c:v>
                      </c:pt>
                      <c:pt idx="3088">
                        <c:v>50904.099563598633</c:v>
                      </c:pt>
                      <c:pt idx="3089">
                        <c:v>50904.09944152832</c:v>
                      </c:pt>
                      <c:pt idx="3090">
                        <c:v>53226.196319580078</c:v>
                      </c:pt>
                      <c:pt idx="3091">
                        <c:v>53226.196258544922</c:v>
                      </c:pt>
                      <c:pt idx="3092">
                        <c:v>54095.980018615723</c:v>
                      </c:pt>
                      <c:pt idx="3093">
                        <c:v>54096.519996643066</c:v>
                      </c:pt>
                      <c:pt idx="3094">
                        <c:v>53860.750465393066</c:v>
                      </c:pt>
                      <c:pt idx="3095">
                        <c:v>50459.991729736328</c:v>
                      </c:pt>
                      <c:pt idx="3096">
                        <c:v>50459.991668701172</c:v>
                      </c:pt>
                      <c:pt idx="3097">
                        <c:v>50459.991668701172</c:v>
                      </c:pt>
                      <c:pt idx="3098">
                        <c:v>50459.991668701172</c:v>
                      </c:pt>
                      <c:pt idx="3099">
                        <c:v>50819.350662231445</c:v>
                      </c:pt>
                      <c:pt idx="3100">
                        <c:v>50819.350723266602</c:v>
                      </c:pt>
                      <c:pt idx="3101">
                        <c:v>50700.678787231445</c:v>
                      </c:pt>
                      <c:pt idx="3102">
                        <c:v>52243.644119262695</c:v>
                      </c:pt>
                      <c:pt idx="3103">
                        <c:v>52243.644119262695</c:v>
                      </c:pt>
                      <c:pt idx="3104">
                        <c:v>51723.859008789063</c:v>
                      </c:pt>
                      <c:pt idx="3105">
                        <c:v>53064.50032043457</c:v>
                      </c:pt>
                      <c:pt idx="3106">
                        <c:v>52161.504592895508</c:v>
                      </c:pt>
                      <c:pt idx="3107">
                        <c:v>51748.297149658203</c:v>
                      </c:pt>
                      <c:pt idx="3108">
                        <c:v>49962.355117797852</c:v>
                      </c:pt>
                      <c:pt idx="3109">
                        <c:v>52703.254898071289</c:v>
                      </c:pt>
                      <c:pt idx="3110">
                        <c:v>52688.558242797852</c:v>
                      </c:pt>
                      <c:pt idx="3111">
                        <c:v>52685.228225708008</c:v>
                      </c:pt>
                      <c:pt idx="3112">
                        <c:v>52685.89826965332</c:v>
                      </c:pt>
                      <c:pt idx="3113">
                        <c:v>51774.495193481445</c:v>
                      </c:pt>
                      <c:pt idx="3114">
                        <c:v>51709.266250610352</c:v>
                      </c:pt>
                      <c:pt idx="3115">
                        <c:v>54371.608139038086</c:v>
                      </c:pt>
                      <c:pt idx="3116">
                        <c:v>55228.818344116204</c:v>
                      </c:pt>
                      <c:pt idx="3117">
                        <c:v>55022.930709838867</c:v>
                      </c:pt>
                      <c:pt idx="3118">
                        <c:v>54983.178512573235</c:v>
                      </c:pt>
                      <c:pt idx="3119">
                        <c:v>55164.856246948235</c:v>
                      </c:pt>
                      <c:pt idx="3120">
                        <c:v>52056.962478637695</c:v>
                      </c:pt>
                      <c:pt idx="3121">
                        <c:v>51672.478164672852</c:v>
                      </c:pt>
                      <c:pt idx="3122">
                        <c:v>51670.597244262695</c:v>
                      </c:pt>
                      <c:pt idx="3123">
                        <c:v>52659.271072387695</c:v>
                      </c:pt>
                      <c:pt idx="3124">
                        <c:v>51990.094314575195</c:v>
                      </c:pt>
                      <c:pt idx="3125">
                        <c:v>51990.094314575195</c:v>
                      </c:pt>
                      <c:pt idx="3126">
                        <c:v>51631.202880859375</c:v>
                      </c:pt>
                      <c:pt idx="3127">
                        <c:v>51631.202758789063</c:v>
                      </c:pt>
                      <c:pt idx="3128">
                        <c:v>51902.06330871582</c:v>
                      </c:pt>
                      <c:pt idx="3129">
                        <c:v>51902.063430786133</c:v>
                      </c:pt>
                      <c:pt idx="3130">
                        <c:v>51902.063369750977</c:v>
                      </c:pt>
                      <c:pt idx="3131">
                        <c:v>52303.06330871582</c:v>
                      </c:pt>
                      <c:pt idx="3132">
                        <c:v>52303.063369750977</c:v>
                      </c:pt>
                      <c:pt idx="3133">
                        <c:v>54929.879501342773</c:v>
                      </c:pt>
                      <c:pt idx="3134">
                        <c:v>55445.061813354492</c:v>
                      </c:pt>
                      <c:pt idx="3135">
                        <c:v>52204.077178955078</c:v>
                      </c:pt>
                      <c:pt idx="3136">
                        <c:v>51425.276641845703</c:v>
                      </c:pt>
                      <c:pt idx="3137">
                        <c:v>51415.997161865234</c:v>
                      </c:pt>
                      <c:pt idx="3138">
                        <c:v>50398.149871826172</c:v>
                      </c:pt>
                      <c:pt idx="3139">
                        <c:v>50398.149871826172</c:v>
                      </c:pt>
                      <c:pt idx="3140">
                        <c:v>50398.149871826172</c:v>
                      </c:pt>
                      <c:pt idx="3141">
                        <c:v>55580.005126953125</c:v>
                      </c:pt>
                      <c:pt idx="3142">
                        <c:v>55582.076126098633</c:v>
                      </c:pt>
                      <c:pt idx="3143">
                        <c:v>56063.232986450195</c:v>
                      </c:pt>
                      <c:pt idx="3144">
                        <c:v>56072.512771606445</c:v>
                      </c:pt>
                      <c:pt idx="3145">
                        <c:v>55264.353103637695</c:v>
                      </c:pt>
                      <c:pt idx="3146">
                        <c:v>54719.912673950195</c:v>
                      </c:pt>
                      <c:pt idx="3147">
                        <c:v>50656.20100402832</c:v>
                      </c:pt>
                      <c:pt idx="3148">
                        <c:v>50840.92951965332</c:v>
                      </c:pt>
                      <c:pt idx="3149">
                        <c:v>50407.048049926758</c:v>
                      </c:pt>
                      <c:pt idx="3150">
                        <c:v>62708.468826293945</c:v>
                      </c:pt>
                      <c:pt idx="3151">
                        <c:v>62581.046401977539</c:v>
                      </c:pt>
                      <c:pt idx="3152">
                        <c:v>62229.315872192383</c:v>
                      </c:pt>
                      <c:pt idx="3153">
                        <c:v>50447.167068481445</c:v>
                      </c:pt>
                      <c:pt idx="3154">
                        <c:v>50210.374160766602</c:v>
                      </c:pt>
                      <c:pt idx="3155">
                        <c:v>50671.981033325195</c:v>
                      </c:pt>
                      <c:pt idx="3156">
                        <c:v>50674.819900512695</c:v>
                      </c:pt>
                      <c:pt idx="3157">
                        <c:v>50674.819900512695</c:v>
                      </c:pt>
                      <c:pt idx="3158">
                        <c:v>50674.819900512695</c:v>
                      </c:pt>
                      <c:pt idx="3159">
                        <c:v>51543.059158325195</c:v>
                      </c:pt>
                      <c:pt idx="3160">
                        <c:v>51419.057510375977</c:v>
                      </c:pt>
                      <c:pt idx="3161">
                        <c:v>51630.608169555664</c:v>
                      </c:pt>
                      <c:pt idx="3162">
                        <c:v>51630.608108520508</c:v>
                      </c:pt>
                      <c:pt idx="3163">
                        <c:v>50543.210830688477</c:v>
                      </c:pt>
                      <c:pt idx="3164">
                        <c:v>50543.21076965332</c:v>
                      </c:pt>
                      <c:pt idx="3165">
                        <c:v>49868.348709106445</c:v>
                      </c:pt>
                      <c:pt idx="3166">
                        <c:v>49868.348709106445</c:v>
                      </c:pt>
                      <c:pt idx="3167">
                        <c:v>49872.275085449219</c:v>
                      </c:pt>
                      <c:pt idx="3168">
                        <c:v>49881.554626464844</c:v>
                      </c:pt>
                      <c:pt idx="3169">
                        <c:v>49630.206909179688</c:v>
                      </c:pt>
                      <c:pt idx="3170">
                        <c:v>49620.927490234375</c:v>
                      </c:pt>
                      <c:pt idx="3171">
                        <c:v>49614.671569824219</c:v>
                      </c:pt>
                      <c:pt idx="3172">
                        <c:v>49614.671569824219</c:v>
                      </c:pt>
                      <c:pt idx="3173">
                        <c:v>49614.132568359375</c:v>
                      </c:pt>
                      <c:pt idx="3174">
                        <c:v>48957.174942016602</c:v>
                      </c:pt>
                      <c:pt idx="3175">
                        <c:v>48957.174942016602</c:v>
                      </c:pt>
                      <c:pt idx="3176">
                        <c:v>48957.174942016602</c:v>
                      </c:pt>
                      <c:pt idx="3177">
                        <c:v>49608.429824829102</c:v>
                      </c:pt>
                      <c:pt idx="3178">
                        <c:v>52267.595291137695</c:v>
                      </c:pt>
                      <c:pt idx="3179">
                        <c:v>52321.759048461914</c:v>
                      </c:pt>
                      <c:pt idx="3180">
                        <c:v>59527.387771606445</c:v>
                      </c:pt>
                      <c:pt idx="3181">
                        <c:v>59233.699295043945</c:v>
                      </c:pt>
                      <c:pt idx="3182">
                        <c:v>59102.94758605957</c:v>
                      </c:pt>
                      <c:pt idx="3183">
                        <c:v>58430.560623168945</c:v>
                      </c:pt>
                      <c:pt idx="3184">
                        <c:v>48020.336502075195</c:v>
                      </c:pt>
                      <c:pt idx="3185">
                        <c:v>48020.336563110352</c:v>
                      </c:pt>
                      <c:pt idx="3186">
                        <c:v>48022.121658325195</c:v>
                      </c:pt>
                      <c:pt idx="3187">
                        <c:v>48022.121719360352</c:v>
                      </c:pt>
                      <c:pt idx="3188">
                        <c:v>48022.121719360352</c:v>
                      </c:pt>
                      <c:pt idx="3189">
                        <c:v>45752.552810668945</c:v>
                      </c:pt>
                      <c:pt idx="3190">
                        <c:v>47636.175857543945</c:v>
                      </c:pt>
                      <c:pt idx="3191">
                        <c:v>50673.331924438477</c:v>
                      </c:pt>
                      <c:pt idx="3192">
                        <c:v>54450.831039428711</c:v>
                      </c:pt>
                      <c:pt idx="3193">
                        <c:v>54450.831039428711</c:v>
                      </c:pt>
                      <c:pt idx="3194">
                        <c:v>54450.831039428711</c:v>
                      </c:pt>
                      <c:pt idx="3195">
                        <c:v>50976.690628051751</c:v>
                      </c:pt>
                      <c:pt idx="3196">
                        <c:v>51434.294937133789</c:v>
                      </c:pt>
                      <c:pt idx="3197">
                        <c:v>51507.414993286133</c:v>
                      </c:pt>
                      <c:pt idx="3198">
                        <c:v>50407.538543701172</c:v>
                      </c:pt>
                      <c:pt idx="3199">
                        <c:v>50416.818023681641</c:v>
                      </c:pt>
                      <c:pt idx="3200">
                        <c:v>50407.538604736328</c:v>
                      </c:pt>
                      <c:pt idx="3201">
                        <c:v>52229.84716796875</c:v>
                      </c:pt>
                      <c:pt idx="3202">
                        <c:v>53722.704727172852</c:v>
                      </c:pt>
                      <c:pt idx="3203">
                        <c:v>53371.070938110352</c:v>
                      </c:pt>
                      <c:pt idx="3204">
                        <c:v>53371.070877075195</c:v>
                      </c:pt>
                      <c:pt idx="3205">
                        <c:v>51766.656204223633</c:v>
                      </c:pt>
                      <c:pt idx="3206">
                        <c:v>51702.492202758789</c:v>
                      </c:pt>
                      <c:pt idx="3207">
                        <c:v>49394.282669067383</c:v>
                      </c:pt>
                      <c:pt idx="3208">
                        <c:v>49321.172805786133</c:v>
                      </c:pt>
                      <c:pt idx="3209">
                        <c:v>49248.052688598633</c:v>
                      </c:pt>
                      <c:pt idx="3210">
                        <c:v>58522.32746887207</c:v>
                      </c:pt>
                      <c:pt idx="3211">
                        <c:v>58525.896377563477</c:v>
                      </c:pt>
                      <c:pt idx="3212">
                        <c:v>58536.069778442383</c:v>
                      </c:pt>
                      <c:pt idx="3213">
                        <c:v>58527.22151184082</c:v>
                      </c:pt>
                      <c:pt idx="3214">
                        <c:v>51101.645919799805</c:v>
                      </c:pt>
                      <c:pt idx="3215">
                        <c:v>51718.194885253906</c:v>
                      </c:pt>
                      <c:pt idx="3216">
                        <c:v>51651.504943847656</c:v>
                      </c:pt>
                      <c:pt idx="3217">
                        <c:v>51584.815185546868</c:v>
                      </c:pt>
                      <c:pt idx="3218">
                        <c:v>51762.386856079102</c:v>
                      </c:pt>
                      <c:pt idx="3219">
                        <c:v>53083.130508422852</c:v>
                      </c:pt>
                      <c:pt idx="3220">
                        <c:v>53083.130447387695</c:v>
                      </c:pt>
                      <c:pt idx="3221">
                        <c:v>53083.130447387695</c:v>
                      </c:pt>
                      <c:pt idx="3222">
                        <c:v>51801.357681274414</c:v>
                      </c:pt>
                      <c:pt idx="3223">
                        <c:v>51803.828262329102</c:v>
                      </c:pt>
                      <c:pt idx="3224">
                        <c:v>52094.592132568359</c:v>
                      </c:pt>
                      <c:pt idx="3225">
                        <c:v>61426.631118774414</c:v>
                      </c:pt>
                      <c:pt idx="3226">
                        <c:v>61426.631118774414</c:v>
                      </c:pt>
                      <c:pt idx="3227">
                        <c:v>61427.670181274414</c:v>
                      </c:pt>
                      <c:pt idx="3228">
                        <c:v>61712.120376586914</c:v>
                      </c:pt>
                      <c:pt idx="3229">
                        <c:v>62073.399856567383</c:v>
                      </c:pt>
                      <c:pt idx="3230">
                        <c:v>62073.399856567383</c:v>
                      </c:pt>
                      <c:pt idx="3231">
                        <c:v>62064.120376586914</c:v>
                      </c:pt>
                      <c:pt idx="3232">
                        <c:v>61822.337173461914</c:v>
                      </c:pt>
                      <c:pt idx="3233">
                        <c:v>55758.987319946289</c:v>
                      </c:pt>
                      <c:pt idx="3234">
                        <c:v>55768.266677856445</c:v>
                      </c:pt>
                      <c:pt idx="3235">
                        <c:v>55758.987258911133</c:v>
                      </c:pt>
                      <c:pt idx="3236">
                        <c:v>55760.164016723633</c:v>
                      </c:pt>
                      <c:pt idx="3237">
                        <c:v>55760.164016723633</c:v>
                      </c:pt>
                      <c:pt idx="3238">
                        <c:v>52507.369705200195</c:v>
                      </c:pt>
                      <c:pt idx="3239">
                        <c:v>52505.287673950195</c:v>
                      </c:pt>
                      <c:pt idx="3240">
                        <c:v>63082.84309387207</c:v>
                      </c:pt>
                      <c:pt idx="3241">
                        <c:v>63092.122634887695</c:v>
                      </c:pt>
                      <c:pt idx="3242">
                        <c:v>62426.244705200195</c:v>
                      </c:pt>
                      <c:pt idx="3243">
                        <c:v>56307.398452758789</c:v>
                      </c:pt>
                      <c:pt idx="3244">
                        <c:v>56316.677993774414</c:v>
                      </c:pt>
                      <c:pt idx="3245">
                        <c:v>56259.388259887695</c:v>
                      </c:pt>
                      <c:pt idx="3246">
                        <c:v>56255.388259887695</c:v>
                      </c:pt>
                      <c:pt idx="3247">
                        <c:v>56060.282119750977</c:v>
                      </c:pt>
                      <c:pt idx="3248">
                        <c:v>52026.567337036133</c:v>
                      </c:pt>
                      <c:pt idx="3249">
                        <c:v>51324.46696472168</c:v>
                      </c:pt>
                      <c:pt idx="3250">
                        <c:v>50929.695724487305</c:v>
                      </c:pt>
                      <c:pt idx="3251">
                        <c:v>50865.855087280273</c:v>
                      </c:pt>
                      <c:pt idx="3252">
                        <c:v>49033.559844970703</c:v>
                      </c:pt>
                      <c:pt idx="3253">
                        <c:v>48681.559783935547</c:v>
                      </c:pt>
                      <c:pt idx="3254">
                        <c:v>48681.559783935547</c:v>
                      </c:pt>
                      <c:pt idx="3255">
                        <c:v>53611.69596862793</c:v>
                      </c:pt>
                      <c:pt idx="3256">
                        <c:v>53547.865036010742</c:v>
                      </c:pt>
                      <c:pt idx="3257">
                        <c:v>53474.745407104492</c:v>
                      </c:pt>
                      <c:pt idx="3258">
                        <c:v>52790.955184936523</c:v>
                      </c:pt>
                      <c:pt idx="3259">
                        <c:v>54049.544387817383</c:v>
                      </c:pt>
                      <c:pt idx="3260">
                        <c:v>54000.51252746582</c:v>
                      </c:pt>
                      <c:pt idx="3261">
                        <c:v>54000.512466430664</c:v>
                      </c:pt>
                      <c:pt idx="3262">
                        <c:v>53991.233108520508</c:v>
                      </c:pt>
                      <c:pt idx="3263">
                        <c:v>52623.508605957031</c:v>
                      </c:pt>
                      <c:pt idx="3264">
                        <c:v>51361.50227355957</c:v>
                      </c:pt>
                      <c:pt idx="3265">
                        <c:v>51370.781631469727</c:v>
                      </c:pt>
                      <c:pt idx="3266">
                        <c:v>54077.386276245117</c:v>
                      </c:pt>
                      <c:pt idx="3267">
                        <c:v>53785.561080932617</c:v>
                      </c:pt>
                      <c:pt idx="3268">
                        <c:v>54686.954635620117</c:v>
                      </c:pt>
                      <c:pt idx="3269">
                        <c:v>54696.234115600586</c:v>
                      </c:pt>
                      <c:pt idx="3270">
                        <c:v>50474.034072875977</c:v>
                      </c:pt>
                      <c:pt idx="3271">
                        <c:v>49337.352188110352</c:v>
                      </c:pt>
                      <c:pt idx="3272">
                        <c:v>49200.675369262695</c:v>
                      </c:pt>
                      <c:pt idx="3273">
                        <c:v>49488.716873168945</c:v>
                      </c:pt>
                      <c:pt idx="3274">
                        <c:v>48632.244277954102</c:v>
                      </c:pt>
                      <c:pt idx="3275">
                        <c:v>49819.089920043945</c:v>
                      </c:pt>
                      <c:pt idx="3276">
                        <c:v>51528.618545532227</c:v>
                      </c:pt>
                      <c:pt idx="3277">
                        <c:v>51532.500381469727</c:v>
                      </c:pt>
                      <c:pt idx="3278">
                        <c:v>51532.50032043457</c:v>
                      </c:pt>
                      <c:pt idx="3279">
                        <c:v>51532.50032043457</c:v>
                      </c:pt>
                      <c:pt idx="3280">
                        <c:v>51180.50032043457</c:v>
                      </c:pt>
                      <c:pt idx="3281">
                        <c:v>51885.565277099609</c:v>
                      </c:pt>
                      <c:pt idx="3282">
                        <c:v>51885.565155029297</c:v>
                      </c:pt>
                      <c:pt idx="3283">
                        <c:v>51885.565216064453</c:v>
                      </c:pt>
                      <c:pt idx="3284">
                        <c:v>51885.565216064453</c:v>
                      </c:pt>
                      <c:pt idx="3285">
                        <c:v>51787.785171508789</c:v>
                      </c:pt>
                      <c:pt idx="3286">
                        <c:v>51724.164810180664</c:v>
                      </c:pt>
                      <c:pt idx="3287">
                        <c:v>51341.30549621582</c:v>
                      </c:pt>
                      <c:pt idx="3288">
                        <c:v>51731.222427368164</c:v>
                      </c:pt>
                      <c:pt idx="3289">
                        <c:v>51526.836868286133</c:v>
                      </c:pt>
                      <c:pt idx="3290">
                        <c:v>50622.730056762695</c:v>
                      </c:pt>
                      <c:pt idx="3291">
                        <c:v>50622.730117797852</c:v>
                      </c:pt>
                      <c:pt idx="3292">
                        <c:v>50625.888259887695</c:v>
                      </c:pt>
                      <c:pt idx="3293">
                        <c:v>50321.029373168945</c:v>
                      </c:pt>
                      <c:pt idx="3294">
                        <c:v>50321.029373168945</c:v>
                      </c:pt>
                      <c:pt idx="3295">
                        <c:v>50571.339981079102</c:v>
                      </c:pt>
                      <c:pt idx="3296">
                        <c:v>50571.339981079102</c:v>
                      </c:pt>
                      <c:pt idx="3297">
                        <c:v>51944.016738891602</c:v>
                      </c:pt>
                      <c:pt idx="3298">
                        <c:v>52883.992752075195</c:v>
                      </c:pt>
                      <c:pt idx="3299">
                        <c:v>51865.786697387695</c:v>
                      </c:pt>
                      <c:pt idx="3300">
                        <c:v>51694.347183227539</c:v>
                      </c:pt>
                      <c:pt idx="3301">
                        <c:v>51692.993667602539</c:v>
                      </c:pt>
                      <c:pt idx="3302">
                        <c:v>52877.123672485352</c:v>
                      </c:pt>
                      <c:pt idx="3303">
                        <c:v>52877.123672485352</c:v>
                      </c:pt>
                      <c:pt idx="3304">
                        <c:v>52877.123672485352</c:v>
                      </c:pt>
                      <c:pt idx="3305">
                        <c:v>51505.933242797852</c:v>
                      </c:pt>
                      <c:pt idx="3306">
                        <c:v>51505.933242797852</c:v>
                      </c:pt>
                      <c:pt idx="3307">
                        <c:v>51505.933242797852</c:v>
                      </c:pt>
                      <c:pt idx="3308">
                        <c:v>51368.938598632813</c:v>
                      </c:pt>
                      <c:pt idx="3309">
                        <c:v>48129.812637329102</c:v>
                      </c:pt>
                      <c:pt idx="3310">
                        <c:v>57922.396072387695</c:v>
                      </c:pt>
                      <c:pt idx="3311">
                        <c:v>57931.35237121582</c:v>
                      </c:pt>
                      <c:pt idx="3312">
                        <c:v>56872.787307739258</c:v>
                      </c:pt>
                      <c:pt idx="3313">
                        <c:v>56872.787368774414</c:v>
                      </c:pt>
                      <c:pt idx="3314">
                        <c:v>56863.831130981445</c:v>
                      </c:pt>
                      <c:pt idx="3315">
                        <c:v>52114.744400024414</c:v>
                      </c:pt>
                      <c:pt idx="3316">
                        <c:v>51837.934829711914</c:v>
                      </c:pt>
                      <c:pt idx="3317">
                        <c:v>52283.050552368157</c:v>
                      </c:pt>
                      <c:pt idx="3318">
                        <c:v>50803.409255981445</c:v>
                      </c:pt>
                      <c:pt idx="3319">
                        <c:v>50763.656814575195</c:v>
                      </c:pt>
                      <c:pt idx="3320">
                        <c:v>50694.013137817383</c:v>
                      </c:pt>
                      <c:pt idx="3321">
                        <c:v>50535.072830200195</c:v>
                      </c:pt>
                      <c:pt idx="3322">
                        <c:v>50439.382522583008</c:v>
                      </c:pt>
                      <c:pt idx="3323">
                        <c:v>53699.798782348633</c:v>
                      </c:pt>
                      <c:pt idx="3324">
                        <c:v>53701.58283996582</c:v>
                      </c:pt>
                      <c:pt idx="3325">
                        <c:v>54541.011947631836</c:v>
                      </c:pt>
                      <c:pt idx="3326">
                        <c:v>54541.012069702148</c:v>
                      </c:pt>
                      <c:pt idx="3327">
                        <c:v>54541.281539916992</c:v>
                      </c:pt>
                      <c:pt idx="3328">
                        <c:v>54027.218978881836</c:v>
                      </c:pt>
                      <c:pt idx="3329">
                        <c:v>54027.219100952148</c:v>
                      </c:pt>
                      <c:pt idx="3330">
                        <c:v>61026.256790161133</c:v>
                      </c:pt>
                      <c:pt idx="3331">
                        <c:v>61035.536270141602</c:v>
                      </c:pt>
                      <c:pt idx="3332">
                        <c:v>61791.436721801751</c:v>
                      </c:pt>
                      <c:pt idx="3333">
                        <c:v>61886.265335083001</c:v>
                      </c:pt>
                      <c:pt idx="3334">
                        <c:v>61820.889480590813</c:v>
                      </c:pt>
                      <c:pt idx="3335">
                        <c:v>61886.265213012695</c:v>
                      </c:pt>
                      <c:pt idx="3336">
                        <c:v>52359.885147094719</c:v>
                      </c:pt>
                      <c:pt idx="3337">
                        <c:v>52432.960845947266</c:v>
                      </c:pt>
                      <c:pt idx="3338">
                        <c:v>52496.801483154297</c:v>
                      </c:pt>
                      <c:pt idx="3339">
                        <c:v>52565.911346435547</c:v>
                      </c:pt>
                      <c:pt idx="3340">
                        <c:v>51719.923477172852</c:v>
                      </c:pt>
                      <c:pt idx="3341">
                        <c:v>51725.804336547852</c:v>
                      </c:pt>
                      <c:pt idx="3342">
                        <c:v>51790.110244750977</c:v>
                      </c:pt>
                      <c:pt idx="3343">
                        <c:v>55768.425521850586</c:v>
                      </c:pt>
                      <c:pt idx="3344">
                        <c:v>55383.269027709954</c:v>
                      </c:pt>
                      <c:pt idx="3345">
                        <c:v>52168.908950805664</c:v>
                      </c:pt>
                      <c:pt idx="3346">
                        <c:v>52059.512710571289</c:v>
                      </c:pt>
                      <c:pt idx="3347">
                        <c:v>52050.233291625977</c:v>
                      </c:pt>
                      <c:pt idx="3348">
                        <c:v>53039.341384887695</c:v>
                      </c:pt>
                      <c:pt idx="3349">
                        <c:v>53039.341384887695</c:v>
                      </c:pt>
                      <c:pt idx="3350">
                        <c:v>53030.061965942383</c:v>
                      </c:pt>
                      <c:pt idx="3351">
                        <c:v>53252.393508911133</c:v>
                      </c:pt>
                      <c:pt idx="3352">
                        <c:v>52926.235427856445</c:v>
                      </c:pt>
                      <c:pt idx="3353">
                        <c:v>52195.52619934082</c:v>
                      </c:pt>
                      <c:pt idx="3354">
                        <c:v>52243.536575317383</c:v>
                      </c:pt>
                      <c:pt idx="3355">
                        <c:v>52243.536697387695</c:v>
                      </c:pt>
                      <c:pt idx="3356">
                        <c:v>52243.536514282227</c:v>
                      </c:pt>
                      <c:pt idx="3357">
                        <c:v>53695.614669799805</c:v>
                      </c:pt>
                      <c:pt idx="3358">
                        <c:v>52380.343124389648</c:v>
                      </c:pt>
                      <c:pt idx="3359">
                        <c:v>52389.622543334961</c:v>
                      </c:pt>
                      <c:pt idx="3360">
                        <c:v>61985.48908996582</c:v>
                      </c:pt>
                      <c:pt idx="3361">
                        <c:v>61994.768569946289</c:v>
                      </c:pt>
                      <c:pt idx="3362">
                        <c:v>61985.48908996582</c:v>
                      </c:pt>
                      <c:pt idx="3363">
                        <c:v>61346.88362121582</c:v>
                      </c:pt>
                      <c:pt idx="3364">
                        <c:v>53849.000823974609</c:v>
                      </c:pt>
                      <c:pt idx="3365">
                        <c:v>53912.841583251953</c:v>
                      </c:pt>
                      <c:pt idx="3366">
                        <c:v>53981.951385498047</c:v>
                      </c:pt>
                      <c:pt idx="3367">
                        <c:v>51171.13272857666</c:v>
                      </c:pt>
                      <c:pt idx="3368">
                        <c:v>53947.052963256836</c:v>
                      </c:pt>
                      <c:pt idx="3369">
                        <c:v>53947.722885131836</c:v>
                      </c:pt>
                      <c:pt idx="3370">
                        <c:v>53994.343002319336</c:v>
                      </c:pt>
                      <c:pt idx="3371">
                        <c:v>53994.342880249023</c:v>
                      </c:pt>
                      <c:pt idx="3372">
                        <c:v>53928.373153686523</c:v>
                      </c:pt>
                      <c:pt idx="3373">
                        <c:v>53928.373153686523</c:v>
                      </c:pt>
                      <c:pt idx="3374">
                        <c:v>53928.373153686523</c:v>
                      </c:pt>
                      <c:pt idx="3375">
                        <c:v>48319.524490356445</c:v>
                      </c:pt>
                      <c:pt idx="3376">
                        <c:v>47967.524551391602</c:v>
                      </c:pt>
                      <c:pt idx="3377">
                        <c:v>47967.524490356445</c:v>
                      </c:pt>
                      <c:pt idx="3378">
                        <c:v>49153.559112548828</c:v>
                      </c:pt>
                      <c:pt idx="3379">
                        <c:v>49157.559112548828</c:v>
                      </c:pt>
                      <c:pt idx="3380">
                        <c:v>49166.838531494141</c:v>
                      </c:pt>
                      <c:pt idx="3381">
                        <c:v>49157.109832763672</c:v>
                      </c:pt>
                      <c:pt idx="3382">
                        <c:v>52458.083557128906</c:v>
                      </c:pt>
                      <c:pt idx="3383">
                        <c:v>52718.629959106445</c:v>
                      </c:pt>
                      <c:pt idx="3384">
                        <c:v>52645.520156860352</c:v>
                      </c:pt>
                      <c:pt idx="3385">
                        <c:v>51420.324111938477</c:v>
                      </c:pt>
                      <c:pt idx="3386">
                        <c:v>51804.509658813477</c:v>
                      </c:pt>
                      <c:pt idx="3387">
                        <c:v>51804.50959777832</c:v>
                      </c:pt>
                      <c:pt idx="3388">
                        <c:v>51159.60627746582</c:v>
                      </c:pt>
                      <c:pt idx="3389">
                        <c:v>51159.60627746582</c:v>
                      </c:pt>
                      <c:pt idx="3390">
                        <c:v>55712.604995727539</c:v>
                      </c:pt>
                      <c:pt idx="3391">
                        <c:v>55639.485366821289</c:v>
                      </c:pt>
                      <c:pt idx="3392">
                        <c:v>55566.365249633789</c:v>
                      </c:pt>
                      <c:pt idx="3393">
                        <c:v>55493.254898071289</c:v>
                      </c:pt>
                      <c:pt idx="3394">
                        <c:v>53196.413223266602</c:v>
                      </c:pt>
                      <c:pt idx="3395">
                        <c:v>53706.424942016602</c:v>
                      </c:pt>
                      <c:pt idx="3396">
                        <c:v>53706.424942016602</c:v>
                      </c:pt>
                      <c:pt idx="3397">
                        <c:v>53444.741348266602</c:v>
                      </c:pt>
                      <c:pt idx="3398">
                        <c:v>53283.62483215332</c:v>
                      </c:pt>
                      <c:pt idx="3399">
                        <c:v>51759.281204223633</c:v>
                      </c:pt>
                      <c:pt idx="3400">
                        <c:v>51750.001663208008</c:v>
                      </c:pt>
                      <c:pt idx="3401">
                        <c:v>52489.180938720703</c:v>
                      </c:pt>
                      <c:pt idx="3402">
                        <c:v>51949.091033935547</c:v>
                      </c:pt>
                      <c:pt idx="3403">
                        <c:v>51904.786773681641</c:v>
                      </c:pt>
                      <c:pt idx="3404">
                        <c:v>51963.098175048828</c:v>
                      </c:pt>
                      <c:pt idx="3405">
                        <c:v>51050.855178833008</c:v>
                      </c:pt>
                      <c:pt idx="3406">
                        <c:v>51050.855178833008</c:v>
                      </c:pt>
                      <c:pt idx="3407">
                        <c:v>51627.577346801758</c:v>
                      </c:pt>
                      <c:pt idx="3408">
                        <c:v>49439.558303833008</c:v>
                      </c:pt>
                      <c:pt idx="3409">
                        <c:v>51570.000442504883</c:v>
                      </c:pt>
                      <c:pt idx="3410">
                        <c:v>51572.070449829102</c:v>
                      </c:pt>
                      <c:pt idx="3411">
                        <c:v>51574.14045715332</c:v>
                      </c:pt>
                      <c:pt idx="3412">
                        <c:v>51576.210464477539</c:v>
                      </c:pt>
                      <c:pt idx="3413">
                        <c:v>51578.280471801758</c:v>
                      </c:pt>
                      <c:pt idx="3414">
                        <c:v>51609.50959777832</c:v>
                      </c:pt>
                      <c:pt idx="3415">
                        <c:v>51751.125259399414</c:v>
                      </c:pt>
                      <c:pt idx="3416">
                        <c:v>52063.456741333001</c:v>
                      </c:pt>
                      <c:pt idx="3417">
                        <c:v>52011.533645629883</c:v>
                      </c:pt>
                      <c:pt idx="3418">
                        <c:v>51182.094924926758</c:v>
                      </c:pt>
                      <c:pt idx="3419">
                        <c:v>51186.094924926758</c:v>
                      </c:pt>
                      <c:pt idx="3420">
                        <c:v>63688.789505004883</c:v>
                      </c:pt>
                      <c:pt idx="3421">
                        <c:v>48865.393630981445</c:v>
                      </c:pt>
                      <c:pt idx="3422">
                        <c:v>52913.985916137695</c:v>
                      </c:pt>
                      <c:pt idx="3423">
                        <c:v>52559.785903930664</c:v>
                      </c:pt>
                      <c:pt idx="3424">
                        <c:v>52514.065414428711</c:v>
                      </c:pt>
                      <c:pt idx="3425">
                        <c:v>52507.007614135742</c:v>
                      </c:pt>
                      <c:pt idx="3426">
                        <c:v>50931.179473876953</c:v>
                      </c:pt>
                      <c:pt idx="3427">
                        <c:v>50931.179534912109</c:v>
                      </c:pt>
                      <c:pt idx="3428">
                        <c:v>51588.397354125977</c:v>
                      </c:pt>
                      <c:pt idx="3429">
                        <c:v>51588.39729309082</c:v>
                      </c:pt>
                      <c:pt idx="3430">
                        <c:v>51284.592727661133</c:v>
                      </c:pt>
                      <c:pt idx="3431">
                        <c:v>51288.592666625977</c:v>
                      </c:pt>
                      <c:pt idx="3432">
                        <c:v>51297.872146606445</c:v>
                      </c:pt>
                      <c:pt idx="3433">
                        <c:v>52713.456405639648</c:v>
                      </c:pt>
                      <c:pt idx="3434">
                        <c:v>52713.456405639648</c:v>
                      </c:pt>
                      <c:pt idx="3435">
                        <c:v>56454.917922973633</c:v>
                      </c:pt>
                      <c:pt idx="3436">
                        <c:v>56454.917922973633</c:v>
                      </c:pt>
                      <c:pt idx="3437">
                        <c:v>56454.917922973633</c:v>
                      </c:pt>
                      <c:pt idx="3438">
                        <c:v>56454.917922973633</c:v>
                      </c:pt>
                      <c:pt idx="3439">
                        <c:v>57115.814407348633</c:v>
                      </c:pt>
                      <c:pt idx="3440">
                        <c:v>56350.343704223633</c:v>
                      </c:pt>
                      <c:pt idx="3441">
                        <c:v>56350.343704223633</c:v>
                      </c:pt>
                      <c:pt idx="3442">
                        <c:v>53908.567947387695</c:v>
                      </c:pt>
                      <c:pt idx="3443">
                        <c:v>53557.273086547852</c:v>
                      </c:pt>
                      <c:pt idx="3444">
                        <c:v>49091.856781005859</c:v>
                      </c:pt>
                      <c:pt idx="3445">
                        <c:v>52270.74320983886</c:v>
                      </c:pt>
                      <c:pt idx="3446">
                        <c:v>52197.843124389648</c:v>
                      </c:pt>
                      <c:pt idx="3447">
                        <c:v>53586.778610229492</c:v>
                      </c:pt>
                      <c:pt idx="3448">
                        <c:v>53590.778549194336</c:v>
                      </c:pt>
                      <c:pt idx="3449">
                        <c:v>53586.778549194336</c:v>
                      </c:pt>
                      <c:pt idx="3450">
                        <c:v>55161.526809692383</c:v>
                      </c:pt>
                      <c:pt idx="3451">
                        <c:v>55100.336502075195</c:v>
                      </c:pt>
                      <c:pt idx="3452">
                        <c:v>55136.613296508789</c:v>
                      </c:pt>
                      <c:pt idx="3453">
                        <c:v>54675.010696411133</c:v>
                      </c:pt>
                      <c:pt idx="3454">
                        <c:v>54986.382827758789</c:v>
                      </c:pt>
                      <c:pt idx="3455">
                        <c:v>50100.663833618164</c:v>
                      </c:pt>
                      <c:pt idx="3456">
                        <c:v>50100.663772583008</c:v>
                      </c:pt>
                      <c:pt idx="3457">
                        <c:v>50055.822463989258</c:v>
                      </c:pt>
                      <c:pt idx="3458">
                        <c:v>51212.177810668945</c:v>
                      </c:pt>
                      <c:pt idx="3459">
                        <c:v>51477.31428527832</c:v>
                      </c:pt>
                      <c:pt idx="3460">
                        <c:v>51121.31428527832</c:v>
                      </c:pt>
                      <c:pt idx="3461">
                        <c:v>53194.001663208008</c:v>
                      </c:pt>
                      <c:pt idx="3462">
                        <c:v>54532.384719848633</c:v>
                      </c:pt>
                      <c:pt idx="3463">
                        <c:v>53021.360809326172</c:v>
                      </c:pt>
                      <c:pt idx="3464">
                        <c:v>52972.329010009766</c:v>
                      </c:pt>
                      <c:pt idx="3465">
                        <c:v>52911.75325012207</c:v>
                      </c:pt>
                      <c:pt idx="3466">
                        <c:v>53742.164138793945</c:v>
                      </c:pt>
                      <c:pt idx="3467">
                        <c:v>49147.728591918945</c:v>
                      </c:pt>
                      <c:pt idx="3468">
                        <c:v>49757.829238891602</c:v>
                      </c:pt>
                      <c:pt idx="3469">
                        <c:v>51715.359573364251</c:v>
                      </c:pt>
                      <c:pt idx="3470">
                        <c:v>51717.95246887207</c:v>
                      </c:pt>
                      <c:pt idx="3471">
                        <c:v>51718.083938598633</c:v>
                      </c:pt>
                      <c:pt idx="3472">
                        <c:v>51840.003372192383</c:v>
                      </c:pt>
                      <c:pt idx="3473">
                        <c:v>51810.59651184082</c:v>
                      </c:pt>
                      <c:pt idx="3474">
                        <c:v>53775.141952514648</c:v>
                      </c:pt>
                      <c:pt idx="3475">
                        <c:v>53863.041366577148</c:v>
                      </c:pt>
                      <c:pt idx="3476">
                        <c:v>53370.993026733398</c:v>
                      </c:pt>
                      <c:pt idx="3477">
                        <c:v>52566.835067749023</c:v>
                      </c:pt>
                      <c:pt idx="3478">
                        <c:v>52694.231674194336</c:v>
                      </c:pt>
                      <c:pt idx="3479">
                        <c:v>52694.231552124023</c:v>
                      </c:pt>
                      <c:pt idx="3480">
                        <c:v>52303.615798950195</c:v>
                      </c:pt>
                      <c:pt idx="3481">
                        <c:v>52303.615798950195</c:v>
                      </c:pt>
                      <c:pt idx="3482">
                        <c:v>49484.722793579102</c:v>
                      </c:pt>
                      <c:pt idx="3483">
                        <c:v>47570.238868713379</c:v>
                      </c:pt>
                      <c:pt idx="3484">
                        <c:v>47501.338722228997</c:v>
                      </c:pt>
                      <c:pt idx="3485">
                        <c:v>47437.717994689941</c:v>
                      </c:pt>
                      <c:pt idx="3486">
                        <c:v>47355.538673400879</c:v>
                      </c:pt>
                      <c:pt idx="3487">
                        <c:v>49279.994850158691</c:v>
                      </c:pt>
                      <c:pt idx="3488">
                        <c:v>52883.710403442383</c:v>
                      </c:pt>
                      <c:pt idx="3489">
                        <c:v>52884.380386352539</c:v>
                      </c:pt>
                      <c:pt idx="3490">
                        <c:v>52886.450393676758</c:v>
                      </c:pt>
                      <c:pt idx="3491">
                        <c:v>52888.198120117188</c:v>
                      </c:pt>
                      <c:pt idx="3492">
                        <c:v>52904.815551757813</c:v>
                      </c:pt>
                      <c:pt idx="3493">
                        <c:v>53267.310668945313</c:v>
                      </c:pt>
                      <c:pt idx="3494">
                        <c:v>53567.3876953125</c:v>
                      </c:pt>
                      <c:pt idx="3495">
                        <c:v>62006.265029907227</c:v>
                      </c:pt>
                      <c:pt idx="3496">
                        <c:v>61933.15510559082</c:v>
                      </c:pt>
                      <c:pt idx="3497">
                        <c:v>51436.480972290039</c:v>
                      </c:pt>
                      <c:pt idx="3498">
                        <c:v>51507.977737426751</c:v>
                      </c:pt>
                      <c:pt idx="3499">
                        <c:v>49431.425445556641</c:v>
                      </c:pt>
                      <c:pt idx="3500">
                        <c:v>49431.425384521484</c:v>
                      </c:pt>
                      <c:pt idx="3501">
                        <c:v>49349.472259521484</c:v>
                      </c:pt>
                      <c:pt idx="3502">
                        <c:v>49556.716201782227</c:v>
                      </c:pt>
                      <c:pt idx="3503">
                        <c:v>50361.156692504883</c:v>
                      </c:pt>
                      <c:pt idx="3504">
                        <c:v>50361.156692504883</c:v>
                      </c:pt>
                      <c:pt idx="3505">
                        <c:v>50096.496536254883</c:v>
                      </c:pt>
                      <c:pt idx="3506">
                        <c:v>50650.409072875977</c:v>
                      </c:pt>
                      <c:pt idx="3507">
                        <c:v>50023.695266723633</c:v>
                      </c:pt>
                      <c:pt idx="3508">
                        <c:v>49819.025100708008</c:v>
                      </c:pt>
                      <c:pt idx="3509">
                        <c:v>52666.624313354492</c:v>
                      </c:pt>
                      <c:pt idx="3510">
                        <c:v>63145.879837036133</c:v>
                      </c:pt>
                      <c:pt idx="3511">
                        <c:v>62784.600357055664</c:v>
                      </c:pt>
                      <c:pt idx="3512">
                        <c:v>52166.231094360352</c:v>
                      </c:pt>
                      <c:pt idx="3513">
                        <c:v>52412.369018554688</c:v>
                      </c:pt>
                      <c:pt idx="3514">
                        <c:v>52650.216735839844</c:v>
                      </c:pt>
                      <c:pt idx="3515">
                        <c:v>52654.216674804688</c:v>
                      </c:pt>
                      <c:pt idx="3516">
                        <c:v>52663.49609375</c:v>
                      </c:pt>
                      <c:pt idx="3517">
                        <c:v>52663.496215820313</c:v>
                      </c:pt>
                      <c:pt idx="3518">
                        <c:v>52302.216674804688</c:v>
                      </c:pt>
                      <c:pt idx="3519">
                        <c:v>49509.954528808594</c:v>
                      </c:pt>
                      <c:pt idx="3520">
                        <c:v>49509.954467773438</c:v>
                      </c:pt>
                      <c:pt idx="3521">
                        <c:v>49509.954467773438</c:v>
                      </c:pt>
                      <c:pt idx="3522">
                        <c:v>48386.969116210938</c:v>
                      </c:pt>
                      <c:pt idx="3523">
                        <c:v>51959.064918518066</c:v>
                      </c:pt>
                      <c:pt idx="3524">
                        <c:v>51959.064918518066</c:v>
                      </c:pt>
                      <c:pt idx="3525">
                        <c:v>61638.488052368164</c:v>
                      </c:pt>
                      <c:pt idx="3526">
                        <c:v>61647.767532348633</c:v>
                      </c:pt>
                      <c:pt idx="3527">
                        <c:v>61653.902297973633</c:v>
                      </c:pt>
                      <c:pt idx="3528">
                        <c:v>61651.451065063477</c:v>
                      </c:pt>
                      <c:pt idx="3529">
                        <c:v>52380.885131835938</c:v>
                      </c:pt>
                      <c:pt idx="3530">
                        <c:v>52028.885192871094</c:v>
                      </c:pt>
                      <c:pt idx="3531">
                        <c:v>48645.436508178711</c:v>
                      </c:pt>
                      <c:pt idx="3532">
                        <c:v>48645.436447143555</c:v>
                      </c:pt>
                      <c:pt idx="3533">
                        <c:v>48645.436569213867</c:v>
                      </c:pt>
                      <c:pt idx="3534">
                        <c:v>48710.160110473633</c:v>
                      </c:pt>
                      <c:pt idx="3535">
                        <c:v>50047.065322875977</c:v>
                      </c:pt>
                      <c:pt idx="3536">
                        <c:v>54021.553573608398</c:v>
                      </c:pt>
                      <c:pt idx="3537">
                        <c:v>54030.83317565918</c:v>
                      </c:pt>
                      <c:pt idx="3538">
                        <c:v>54229.037826538086</c:v>
                      </c:pt>
                      <c:pt idx="3539">
                        <c:v>54229.037826538086</c:v>
                      </c:pt>
                      <c:pt idx="3540">
                        <c:v>51942.171646118164</c:v>
                      </c:pt>
                      <c:pt idx="3541">
                        <c:v>48071.587966918945</c:v>
                      </c:pt>
                      <c:pt idx="3542">
                        <c:v>48627.767059326172</c:v>
                      </c:pt>
                      <c:pt idx="3543">
                        <c:v>48632.842742919922</c:v>
                      </c:pt>
                      <c:pt idx="3544">
                        <c:v>48628.842803955078</c:v>
                      </c:pt>
                      <c:pt idx="3545">
                        <c:v>48628.842742919922</c:v>
                      </c:pt>
                      <c:pt idx="3546">
                        <c:v>51028.176025390625</c:v>
                      </c:pt>
                      <c:pt idx="3547">
                        <c:v>51787.66340637207</c:v>
                      </c:pt>
                      <c:pt idx="3548">
                        <c:v>51721.513687133782</c:v>
                      </c:pt>
                      <c:pt idx="3549">
                        <c:v>51655.36360168457</c:v>
                      </c:pt>
                      <c:pt idx="3550">
                        <c:v>50624.845436096191</c:v>
                      </c:pt>
                      <c:pt idx="3551">
                        <c:v>50624.845558166504</c:v>
                      </c:pt>
                      <c:pt idx="3552">
                        <c:v>50729.845596313477</c:v>
                      </c:pt>
                      <c:pt idx="3553">
                        <c:v>50502.836807250977</c:v>
                      </c:pt>
                      <c:pt idx="3554">
                        <c:v>50439.216384887695</c:v>
                      </c:pt>
                      <c:pt idx="3555">
                        <c:v>60108.294631958008</c:v>
                      </c:pt>
                      <c:pt idx="3556">
                        <c:v>59229.611038208008</c:v>
                      </c:pt>
                      <c:pt idx="3557">
                        <c:v>59229.611038208008</c:v>
                      </c:pt>
                      <c:pt idx="3558">
                        <c:v>59229.611038208008</c:v>
                      </c:pt>
                      <c:pt idx="3559">
                        <c:v>52654.219863891602</c:v>
                      </c:pt>
                      <c:pt idx="3560">
                        <c:v>52596.80940246582</c:v>
                      </c:pt>
                      <c:pt idx="3561">
                        <c:v>51590.791397094719</c:v>
                      </c:pt>
                      <c:pt idx="3562">
                        <c:v>53087.238845825195</c:v>
                      </c:pt>
                      <c:pt idx="3563">
                        <c:v>53087.238845825195</c:v>
                      </c:pt>
                      <c:pt idx="3564">
                        <c:v>53087.238906860352</c:v>
                      </c:pt>
                      <c:pt idx="3565">
                        <c:v>51421.533401489258</c:v>
                      </c:pt>
                      <c:pt idx="3566">
                        <c:v>51167.224868774414</c:v>
                      </c:pt>
                      <c:pt idx="3567">
                        <c:v>51640.512420654297</c:v>
                      </c:pt>
                      <c:pt idx="3568">
                        <c:v>51640.512542724609</c:v>
                      </c:pt>
                      <c:pt idx="3569">
                        <c:v>51090.145294189453</c:v>
                      </c:pt>
                      <c:pt idx="3570">
                        <c:v>50280.644607543945</c:v>
                      </c:pt>
                      <c:pt idx="3571">
                        <c:v>50338.686599731445</c:v>
                      </c:pt>
                      <c:pt idx="3572">
                        <c:v>50329.40705871582</c:v>
                      </c:pt>
                      <c:pt idx="3573">
                        <c:v>51470.990432739258</c:v>
                      </c:pt>
                      <c:pt idx="3574">
                        <c:v>51590.992446899414</c:v>
                      </c:pt>
                      <c:pt idx="3575">
                        <c:v>52226.176956176751</c:v>
                      </c:pt>
                      <c:pt idx="3576">
                        <c:v>52226.17707824707</c:v>
                      </c:pt>
                      <c:pt idx="3577">
                        <c:v>50312.472000122063</c:v>
                      </c:pt>
                      <c:pt idx="3578">
                        <c:v>50312.472122192383</c:v>
                      </c:pt>
                      <c:pt idx="3579">
                        <c:v>50864.074661254883</c:v>
                      </c:pt>
                      <c:pt idx="3580">
                        <c:v>52892.537857055664</c:v>
                      </c:pt>
                      <c:pt idx="3581">
                        <c:v>52901.817276000977</c:v>
                      </c:pt>
                      <c:pt idx="3582">
                        <c:v>52468.301284790032</c:v>
                      </c:pt>
                      <c:pt idx="3583">
                        <c:v>52901.156387329102</c:v>
                      </c:pt>
                      <c:pt idx="3584">
                        <c:v>52907.356155395508</c:v>
                      </c:pt>
                      <c:pt idx="3585">
                        <c:v>55018.749954223633</c:v>
                      </c:pt>
                      <c:pt idx="3586">
                        <c:v>54945.630386352539</c:v>
                      </c:pt>
                      <c:pt idx="3587">
                        <c:v>54872.510269165039</c:v>
                      </c:pt>
                      <c:pt idx="3588">
                        <c:v>54799.399917602539</c:v>
                      </c:pt>
                      <c:pt idx="3589">
                        <c:v>53231.737869262695</c:v>
                      </c:pt>
                      <c:pt idx="3590">
                        <c:v>53235.699783325195</c:v>
                      </c:pt>
                      <c:pt idx="3591">
                        <c:v>52883.699783325195</c:v>
                      </c:pt>
                      <c:pt idx="3592">
                        <c:v>53455.766494750977</c:v>
                      </c:pt>
                      <c:pt idx="3593">
                        <c:v>49775.137130737305</c:v>
                      </c:pt>
                      <c:pt idx="3594">
                        <c:v>49775.137130737305</c:v>
                      </c:pt>
                      <c:pt idx="3595">
                        <c:v>50021.995529174805</c:v>
                      </c:pt>
                      <c:pt idx="3596">
                        <c:v>50021.995529174805</c:v>
                      </c:pt>
                      <c:pt idx="3597">
                        <c:v>52074.629699707031</c:v>
                      </c:pt>
                      <c:pt idx="3598">
                        <c:v>52892.942230224609</c:v>
                      </c:pt>
                      <c:pt idx="3599">
                        <c:v>53049.092437744141</c:v>
                      </c:pt>
                      <c:pt idx="3600">
                        <c:v>62093.208938598633</c:v>
                      </c:pt>
                      <c:pt idx="3601">
                        <c:v>62445.208877563477</c:v>
                      </c:pt>
                      <c:pt idx="3602">
                        <c:v>62060.726516723633</c:v>
                      </c:pt>
                      <c:pt idx="3603">
                        <c:v>62288.83381652832</c:v>
                      </c:pt>
                      <c:pt idx="3604">
                        <c:v>61846.706436157227</c:v>
                      </c:pt>
                      <c:pt idx="3605">
                        <c:v>61722.726516723633</c:v>
                      </c:pt>
                      <c:pt idx="3606">
                        <c:v>56731.678665161133</c:v>
                      </c:pt>
                      <c:pt idx="3607">
                        <c:v>56740.95832824707</c:v>
                      </c:pt>
                      <c:pt idx="3608">
                        <c:v>56731.678787231445</c:v>
                      </c:pt>
                      <c:pt idx="3609">
                        <c:v>56727.678787231445</c:v>
                      </c:pt>
                      <c:pt idx="3610">
                        <c:v>57535.421585083008</c:v>
                      </c:pt>
                      <c:pt idx="3611">
                        <c:v>52773.211990356445</c:v>
                      </c:pt>
                      <c:pt idx="3612">
                        <c:v>51943.574844360352</c:v>
                      </c:pt>
                      <c:pt idx="3613">
                        <c:v>51157.68962097168</c:v>
                      </c:pt>
                      <c:pt idx="3614">
                        <c:v>50972.335983276367</c:v>
                      </c:pt>
                      <c:pt idx="3615">
                        <c:v>58965.328903198242</c:v>
                      </c:pt>
                      <c:pt idx="3616">
                        <c:v>55522.052749633789</c:v>
                      </c:pt>
                      <c:pt idx="3617">
                        <c:v>55522.052688598633</c:v>
                      </c:pt>
                      <c:pt idx="3618">
                        <c:v>55995.925247192383</c:v>
                      </c:pt>
                      <c:pt idx="3619">
                        <c:v>56380.407730102539</c:v>
                      </c:pt>
                      <c:pt idx="3620">
                        <c:v>57127.974075317383</c:v>
                      </c:pt>
                      <c:pt idx="3621">
                        <c:v>57127.974136352539</c:v>
                      </c:pt>
                      <c:pt idx="3622">
                        <c:v>54298.50129699707</c:v>
                      </c:pt>
                      <c:pt idx="3623">
                        <c:v>49460.471267700195</c:v>
                      </c:pt>
                      <c:pt idx="3624">
                        <c:v>49075.990798950195</c:v>
                      </c:pt>
                      <c:pt idx="3625">
                        <c:v>49460.471267700195</c:v>
                      </c:pt>
                      <c:pt idx="3626">
                        <c:v>49460.471267700195</c:v>
                      </c:pt>
                      <c:pt idx="3627">
                        <c:v>48504.646377563477</c:v>
                      </c:pt>
                      <c:pt idx="3628">
                        <c:v>48513.925857543945</c:v>
                      </c:pt>
                      <c:pt idx="3629">
                        <c:v>54731.952438354492</c:v>
                      </c:pt>
                      <c:pt idx="3630">
                        <c:v>61364.893936157227</c:v>
                      </c:pt>
                      <c:pt idx="3631">
                        <c:v>61360.893936157227</c:v>
                      </c:pt>
                      <c:pt idx="3632">
                        <c:v>50240.707168579102</c:v>
                      </c:pt>
                      <c:pt idx="3633">
                        <c:v>51256.296340942383</c:v>
                      </c:pt>
                      <c:pt idx="3634">
                        <c:v>51257.696426391602</c:v>
                      </c:pt>
                      <c:pt idx="3635">
                        <c:v>51409.320571899414</c:v>
                      </c:pt>
                      <c:pt idx="3636">
                        <c:v>51576.40217590332</c:v>
                      </c:pt>
                      <c:pt idx="3637">
                        <c:v>51347.382400512695</c:v>
                      </c:pt>
                      <c:pt idx="3638">
                        <c:v>51338.749588012695</c:v>
                      </c:pt>
                      <c:pt idx="3639">
                        <c:v>49632.215850830078</c:v>
                      </c:pt>
                      <c:pt idx="3640">
                        <c:v>51652.192581176758</c:v>
                      </c:pt>
                      <c:pt idx="3641">
                        <c:v>51652.192642211914</c:v>
                      </c:pt>
                      <c:pt idx="3642">
                        <c:v>51190.001235961914</c:v>
                      </c:pt>
                      <c:pt idx="3643">
                        <c:v>51179.267593383789</c:v>
                      </c:pt>
                      <c:pt idx="3644">
                        <c:v>51877.191604614258</c:v>
                      </c:pt>
                      <c:pt idx="3645">
                        <c:v>51789.634475708008</c:v>
                      </c:pt>
                      <c:pt idx="3646">
                        <c:v>52068.027053833008</c:v>
                      </c:pt>
                      <c:pt idx="3647">
                        <c:v>52069.514846801758</c:v>
                      </c:pt>
                      <c:pt idx="3648">
                        <c:v>52069.514846801758</c:v>
                      </c:pt>
                      <c:pt idx="3649">
                        <c:v>52060.235305786133</c:v>
                      </c:pt>
                      <c:pt idx="3650">
                        <c:v>49496.456069946289</c:v>
                      </c:pt>
                      <c:pt idx="3651">
                        <c:v>50571.381179809563</c:v>
                      </c:pt>
                      <c:pt idx="3652">
                        <c:v>50653.78059387207</c:v>
                      </c:pt>
                      <c:pt idx="3653">
                        <c:v>50717.621170043945</c:v>
                      </c:pt>
                      <c:pt idx="3654">
                        <c:v>52461.617813110352</c:v>
                      </c:pt>
                      <c:pt idx="3655">
                        <c:v>53363.522033691406</c:v>
                      </c:pt>
                      <c:pt idx="3656">
                        <c:v>53122.489074707031</c:v>
                      </c:pt>
                      <c:pt idx="3657">
                        <c:v>53684.686279296875</c:v>
                      </c:pt>
                      <c:pt idx="3658">
                        <c:v>51451.002685546875</c:v>
                      </c:pt>
                      <c:pt idx="3659">
                        <c:v>51452.615905761719</c:v>
                      </c:pt>
                      <c:pt idx="3660">
                        <c:v>49178.708145141602</c:v>
                      </c:pt>
                      <c:pt idx="3661">
                        <c:v>49176.274551391602</c:v>
                      </c:pt>
                      <c:pt idx="3662">
                        <c:v>49176.274551391602</c:v>
                      </c:pt>
                      <c:pt idx="3663">
                        <c:v>47800.644180297852</c:v>
                      </c:pt>
                      <c:pt idx="3664">
                        <c:v>47727.534317016602</c:v>
                      </c:pt>
                      <c:pt idx="3665">
                        <c:v>52297.473526000977</c:v>
                      </c:pt>
                      <c:pt idx="3666">
                        <c:v>52297.47346496582</c:v>
                      </c:pt>
                      <c:pt idx="3667">
                        <c:v>52297.473526000977</c:v>
                      </c:pt>
                      <c:pt idx="3668">
                        <c:v>52297.473526000977</c:v>
                      </c:pt>
                      <c:pt idx="3669">
                        <c:v>52660.211807250977</c:v>
                      </c:pt>
                      <c:pt idx="3670">
                        <c:v>52408.860244750977</c:v>
                      </c:pt>
                      <c:pt idx="3671">
                        <c:v>52408.860244750977</c:v>
                      </c:pt>
                      <c:pt idx="3672">
                        <c:v>52028.37971496582</c:v>
                      </c:pt>
                      <c:pt idx="3673">
                        <c:v>52036.584060668945</c:v>
                      </c:pt>
                      <c:pt idx="3674">
                        <c:v>52411.785049438477</c:v>
                      </c:pt>
                      <c:pt idx="3675">
                        <c:v>62215.70539855957</c:v>
                      </c:pt>
                      <c:pt idx="3676">
                        <c:v>62562.478591918945</c:v>
                      </c:pt>
                      <c:pt idx="3677">
                        <c:v>49936.456008911133</c:v>
                      </c:pt>
                      <c:pt idx="3678">
                        <c:v>50009.576126098633</c:v>
                      </c:pt>
                      <c:pt idx="3679">
                        <c:v>50078.823013305657</c:v>
                      </c:pt>
                      <c:pt idx="3680">
                        <c:v>51893.97639465332</c:v>
                      </c:pt>
                      <c:pt idx="3681">
                        <c:v>51903.255935668945</c:v>
                      </c:pt>
                      <c:pt idx="3682">
                        <c:v>51893.97639465332</c:v>
                      </c:pt>
                      <c:pt idx="3683">
                        <c:v>50727.57551574707</c:v>
                      </c:pt>
                      <c:pt idx="3684">
                        <c:v>50654.455459594727</c:v>
                      </c:pt>
                      <c:pt idx="3685">
                        <c:v>50581.345596313477</c:v>
                      </c:pt>
                      <c:pt idx="3686">
                        <c:v>51726.644424438477</c:v>
                      </c:pt>
                      <c:pt idx="3687">
                        <c:v>51988.328018188477</c:v>
                      </c:pt>
                      <c:pt idx="3688">
                        <c:v>52567.15803527832</c:v>
                      </c:pt>
                      <c:pt idx="3689">
                        <c:v>53079.678085327148</c:v>
                      </c:pt>
                      <c:pt idx="3690">
                        <c:v>52513.227615356445</c:v>
                      </c:pt>
                      <c:pt idx="3691">
                        <c:v>49765.920608520508</c:v>
                      </c:pt>
                      <c:pt idx="3692">
                        <c:v>49765.920608520508</c:v>
                      </c:pt>
                      <c:pt idx="3693">
                        <c:v>49765.920608520508</c:v>
                      </c:pt>
                      <c:pt idx="3694">
                        <c:v>49092.149391174316</c:v>
                      </c:pt>
                      <c:pt idx="3695">
                        <c:v>49092.149391174316</c:v>
                      </c:pt>
                      <c:pt idx="3696">
                        <c:v>53853.271774291992</c:v>
                      </c:pt>
                      <c:pt idx="3697">
                        <c:v>53853.271774291992</c:v>
                      </c:pt>
                      <c:pt idx="3698">
                        <c:v>53853.271835327148</c:v>
                      </c:pt>
                      <c:pt idx="3699">
                        <c:v>52974.588119506836</c:v>
                      </c:pt>
                      <c:pt idx="3700">
                        <c:v>52167.512985229492</c:v>
                      </c:pt>
                      <c:pt idx="3701">
                        <c:v>52629.704391479492</c:v>
                      </c:pt>
                      <c:pt idx="3702">
                        <c:v>52631.585250854492</c:v>
                      </c:pt>
                      <c:pt idx="3703">
                        <c:v>53008.620407104492</c:v>
                      </c:pt>
                      <c:pt idx="3704">
                        <c:v>52935.500289916992</c:v>
                      </c:pt>
                      <c:pt idx="3705">
                        <c:v>59681.962066650391</c:v>
                      </c:pt>
                      <c:pt idx="3706">
                        <c:v>60540.317474365234</c:v>
                      </c:pt>
                      <c:pt idx="3707">
                        <c:v>60540.317474365234</c:v>
                      </c:pt>
                      <c:pt idx="3708">
                        <c:v>56914.666702270508</c:v>
                      </c:pt>
                      <c:pt idx="3709">
                        <c:v>56630.971145629883</c:v>
                      </c:pt>
                      <c:pt idx="3710">
                        <c:v>52330.85009765625</c:v>
                      </c:pt>
                      <c:pt idx="3711">
                        <c:v>52194.173828125</c:v>
                      </c:pt>
                      <c:pt idx="3712">
                        <c:v>52942.445205688477</c:v>
                      </c:pt>
                      <c:pt idx="3713">
                        <c:v>52531.167922973633</c:v>
                      </c:pt>
                      <c:pt idx="3714">
                        <c:v>51972.851455688477</c:v>
                      </c:pt>
                      <c:pt idx="3715">
                        <c:v>51972.851516723633</c:v>
                      </c:pt>
                      <c:pt idx="3716">
                        <c:v>54350.920211791992</c:v>
                      </c:pt>
                      <c:pt idx="3717">
                        <c:v>54350.920272827148</c:v>
                      </c:pt>
                      <c:pt idx="3718">
                        <c:v>54350.920150756836</c:v>
                      </c:pt>
                      <c:pt idx="3719">
                        <c:v>54350.920211791992</c:v>
                      </c:pt>
                      <c:pt idx="3720">
                        <c:v>50232.911758422852</c:v>
                      </c:pt>
                      <c:pt idx="3721">
                        <c:v>50232.911880493164</c:v>
                      </c:pt>
                      <c:pt idx="3722">
                        <c:v>50167.131607055664</c:v>
                      </c:pt>
                      <c:pt idx="3723">
                        <c:v>49810.472915649414</c:v>
                      </c:pt>
                      <c:pt idx="3724">
                        <c:v>49810.472915649414</c:v>
                      </c:pt>
                      <c:pt idx="3725">
                        <c:v>53619.446060180664</c:v>
                      </c:pt>
                      <c:pt idx="3726">
                        <c:v>52174.11897277832</c:v>
                      </c:pt>
                      <c:pt idx="3727">
                        <c:v>52174.119033813477</c:v>
                      </c:pt>
                      <c:pt idx="3728">
                        <c:v>52174.119033813477</c:v>
                      </c:pt>
                      <c:pt idx="3729">
                        <c:v>52173.080032348633</c:v>
                      </c:pt>
                      <c:pt idx="3730">
                        <c:v>52173.079971313477</c:v>
                      </c:pt>
                      <c:pt idx="3731">
                        <c:v>53693.315841674805</c:v>
                      </c:pt>
                      <c:pt idx="3732">
                        <c:v>53596.173141479492</c:v>
                      </c:pt>
                      <c:pt idx="3733">
                        <c:v>53596.727767944336</c:v>
                      </c:pt>
                      <c:pt idx="3734">
                        <c:v>54143.975875854492</c:v>
                      </c:pt>
                      <c:pt idx="3735">
                        <c:v>58133.695755004883</c:v>
                      </c:pt>
                      <c:pt idx="3736">
                        <c:v>58147.967239379883</c:v>
                      </c:pt>
                      <c:pt idx="3737">
                        <c:v>58560.412429809563</c:v>
                      </c:pt>
                      <c:pt idx="3738">
                        <c:v>58560.412429809563</c:v>
                      </c:pt>
                      <c:pt idx="3739">
                        <c:v>50041.034805297852</c:v>
                      </c:pt>
                      <c:pt idx="3740">
                        <c:v>49922.359024047852</c:v>
                      </c:pt>
                      <c:pt idx="3741">
                        <c:v>49922.359024047852</c:v>
                      </c:pt>
                      <c:pt idx="3742">
                        <c:v>49922.359024047852</c:v>
                      </c:pt>
                      <c:pt idx="3743">
                        <c:v>51585.327224731445</c:v>
                      </c:pt>
                      <c:pt idx="3744">
                        <c:v>51585.327224731445</c:v>
                      </c:pt>
                      <c:pt idx="3745">
                        <c:v>51585.327224731445</c:v>
                      </c:pt>
                      <c:pt idx="3746">
                        <c:v>53127.210464477539</c:v>
                      </c:pt>
                      <c:pt idx="3747">
                        <c:v>53490.708938598633</c:v>
                      </c:pt>
                      <c:pt idx="3748">
                        <c:v>51659.211013793945</c:v>
                      </c:pt>
                      <c:pt idx="3749">
                        <c:v>52043.691543579102</c:v>
                      </c:pt>
                      <c:pt idx="3750">
                        <c:v>53331.600494384766</c:v>
                      </c:pt>
                      <c:pt idx="3751">
                        <c:v>53267.980072021484</c:v>
                      </c:pt>
                      <c:pt idx="3752">
                        <c:v>53259.603912353516</c:v>
                      </c:pt>
                      <c:pt idx="3753">
                        <c:v>53255.603912353516</c:v>
                      </c:pt>
                      <c:pt idx="3754">
                        <c:v>53255.603912353516</c:v>
                      </c:pt>
                      <c:pt idx="3755">
                        <c:v>52826.672988891602</c:v>
                      </c:pt>
                      <c:pt idx="3756">
                        <c:v>51797.620010375977</c:v>
                      </c:pt>
                      <c:pt idx="3757">
                        <c:v>51797.620071411133</c:v>
                      </c:pt>
                      <c:pt idx="3758">
                        <c:v>51797.620010375977</c:v>
                      </c:pt>
                      <c:pt idx="3759">
                        <c:v>51793.419952392578</c:v>
                      </c:pt>
                      <c:pt idx="3760">
                        <c:v>54617.547164916992</c:v>
                      </c:pt>
                      <c:pt idx="3761">
                        <c:v>55252.152633666992</c:v>
                      </c:pt>
                      <c:pt idx="3762">
                        <c:v>55252.152633666992</c:v>
                      </c:pt>
                      <c:pt idx="3763">
                        <c:v>54964.550338745117</c:v>
                      </c:pt>
                      <c:pt idx="3764">
                        <c:v>54580.067855834961</c:v>
                      </c:pt>
                      <c:pt idx="3765">
                        <c:v>55768.426712036133</c:v>
                      </c:pt>
                      <c:pt idx="3766">
                        <c:v>55198.876174926758</c:v>
                      </c:pt>
                      <c:pt idx="3767">
                        <c:v>55198.876113891602</c:v>
                      </c:pt>
                      <c:pt idx="3768">
                        <c:v>49278.970779418945</c:v>
                      </c:pt>
                      <c:pt idx="3769">
                        <c:v>49278.970779418945</c:v>
                      </c:pt>
                      <c:pt idx="3770">
                        <c:v>48927.093887329102</c:v>
                      </c:pt>
                      <c:pt idx="3771">
                        <c:v>48927.093826293945</c:v>
                      </c:pt>
                      <c:pt idx="3772">
                        <c:v>48927.093826293945</c:v>
                      </c:pt>
                      <c:pt idx="3773">
                        <c:v>48927.093826293945</c:v>
                      </c:pt>
                      <c:pt idx="3774">
                        <c:v>48662.017715454102</c:v>
                      </c:pt>
                      <c:pt idx="3775">
                        <c:v>49023.29719543457</c:v>
                      </c:pt>
                      <c:pt idx="3776">
                        <c:v>49014.017715454102</c:v>
                      </c:pt>
                      <c:pt idx="3777">
                        <c:v>51909.614151000977</c:v>
                      </c:pt>
                      <c:pt idx="3778">
                        <c:v>51654.10627746582</c:v>
                      </c:pt>
                      <c:pt idx="3779">
                        <c:v>51442.409790039063</c:v>
                      </c:pt>
                      <c:pt idx="3780">
                        <c:v>51806.37385559082</c:v>
                      </c:pt>
                      <c:pt idx="3781">
                        <c:v>51807.40998840332</c:v>
                      </c:pt>
                      <c:pt idx="3782">
                        <c:v>48086.123184204102</c:v>
                      </c:pt>
                      <c:pt idx="3783">
                        <c:v>47811.827651977539</c:v>
                      </c:pt>
                      <c:pt idx="3784">
                        <c:v>47811.827835083008</c:v>
                      </c:pt>
                      <c:pt idx="3785">
                        <c:v>51349.416702270501</c:v>
                      </c:pt>
                      <c:pt idx="3786">
                        <c:v>51350.086502075195</c:v>
                      </c:pt>
                      <c:pt idx="3787">
                        <c:v>51341.477127075195</c:v>
                      </c:pt>
                      <c:pt idx="3788">
                        <c:v>51338.147048950195</c:v>
                      </c:pt>
                      <c:pt idx="3789">
                        <c:v>51157.799514770501</c:v>
                      </c:pt>
                      <c:pt idx="3790">
                        <c:v>51215.622268676751</c:v>
                      </c:pt>
                      <c:pt idx="3791">
                        <c:v>51112.978225708008</c:v>
                      </c:pt>
                      <c:pt idx="3792">
                        <c:v>50380.117324829102</c:v>
                      </c:pt>
                      <c:pt idx="3793">
                        <c:v>50334.759536743164</c:v>
                      </c:pt>
                      <c:pt idx="3794">
                        <c:v>51051.95930480957</c:v>
                      </c:pt>
                      <c:pt idx="3795">
                        <c:v>60693.563858032227</c:v>
                      </c:pt>
                      <c:pt idx="3796">
                        <c:v>46748.596817016602</c:v>
                      </c:pt>
                      <c:pt idx="3797">
                        <c:v>46748.596817016602</c:v>
                      </c:pt>
                      <c:pt idx="3798">
                        <c:v>46751.302871704102</c:v>
                      </c:pt>
                      <c:pt idx="3799">
                        <c:v>46752.378555297852</c:v>
                      </c:pt>
                      <c:pt idx="3800">
                        <c:v>50479.037857055664</c:v>
                      </c:pt>
                      <c:pt idx="3801">
                        <c:v>49593.451400756836</c:v>
                      </c:pt>
                      <c:pt idx="3802">
                        <c:v>49593.019821166992</c:v>
                      </c:pt>
                      <c:pt idx="3803">
                        <c:v>49593.451461791992</c:v>
                      </c:pt>
                      <c:pt idx="3804">
                        <c:v>50866.256591796875</c:v>
                      </c:pt>
                      <c:pt idx="3805">
                        <c:v>50491.01838684082</c:v>
                      </c:pt>
                      <c:pt idx="3806">
                        <c:v>50491.01838684082</c:v>
                      </c:pt>
                      <c:pt idx="3807">
                        <c:v>49953.006607055664</c:v>
                      </c:pt>
                      <c:pt idx="3808">
                        <c:v>54101.353225708001</c:v>
                      </c:pt>
                      <c:pt idx="3809">
                        <c:v>52468.638198852532</c:v>
                      </c:pt>
                      <c:pt idx="3810">
                        <c:v>64819.007522583001</c:v>
                      </c:pt>
                      <c:pt idx="3811">
                        <c:v>65217.627639770501</c:v>
                      </c:pt>
                      <c:pt idx="3812">
                        <c:v>65217.627639770501</c:v>
                      </c:pt>
                      <c:pt idx="3813">
                        <c:v>65217.627639770501</c:v>
                      </c:pt>
                      <c:pt idx="3814">
                        <c:v>61188.084426879883</c:v>
                      </c:pt>
                      <c:pt idx="3815">
                        <c:v>61880.187454223633</c:v>
                      </c:pt>
                      <c:pt idx="3816">
                        <c:v>62088.197097778313</c:v>
                      </c:pt>
                      <c:pt idx="3817">
                        <c:v>53922.282592773438</c:v>
                      </c:pt>
                      <c:pt idx="3818">
                        <c:v>53922.282653808594</c:v>
                      </c:pt>
                      <c:pt idx="3819">
                        <c:v>53921.923217773438</c:v>
                      </c:pt>
                      <c:pt idx="3820">
                        <c:v>53681.479919433594</c:v>
                      </c:pt>
                      <c:pt idx="3821">
                        <c:v>52531.790237426758</c:v>
                      </c:pt>
                      <c:pt idx="3822">
                        <c:v>52544.915969848633</c:v>
                      </c:pt>
                      <c:pt idx="3823">
                        <c:v>52175.944107055664</c:v>
                      </c:pt>
                      <c:pt idx="3824">
                        <c:v>52958.551406860352</c:v>
                      </c:pt>
                      <c:pt idx="3825">
                        <c:v>52012.521926879883</c:v>
                      </c:pt>
                      <c:pt idx="3826">
                        <c:v>52131.737991333008</c:v>
                      </c:pt>
                      <c:pt idx="3827">
                        <c:v>51982.599319458008</c:v>
                      </c:pt>
                      <c:pt idx="3828">
                        <c:v>51982.599319458008</c:v>
                      </c:pt>
                      <c:pt idx="3829">
                        <c:v>51788.030227661133</c:v>
                      </c:pt>
                      <c:pt idx="3830">
                        <c:v>50574.384231567383</c:v>
                      </c:pt>
                      <c:pt idx="3831">
                        <c:v>51832.758132934556</c:v>
                      </c:pt>
                      <c:pt idx="3832">
                        <c:v>51909.878005981438</c:v>
                      </c:pt>
                      <c:pt idx="3833">
                        <c:v>51930.913772583008</c:v>
                      </c:pt>
                      <c:pt idx="3834">
                        <c:v>47406.285232543945</c:v>
                      </c:pt>
                      <c:pt idx="3835">
                        <c:v>52507.87841796875</c:v>
                      </c:pt>
                      <c:pt idx="3836">
                        <c:v>52123.396240234375</c:v>
                      </c:pt>
                      <c:pt idx="3837">
                        <c:v>52970.070007324219</c:v>
                      </c:pt>
                      <c:pt idx="3838">
                        <c:v>51452.549499511719</c:v>
                      </c:pt>
                      <c:pt idx="3839">
                        <c:v>51452.549438476563</c:v>
                      </c:pt>
                      <c:pt idx="3840">
                        <c:v>52709.15299987793</c:v>
                      </c:pt>
                      <c:pt idx="3841">
                        <c:v>52544.92497253418</c:v>
                      </c:pt>
                      <c:pt idx="3842">
                        <c:v>52471.176376342773</c:v>
                      </c:pt>
                      <c:pt idx="3843">
                        <c:v>52398.05632019043</c:v>
                      </c:pt>
                      <c:pt idx="3844">
                        <c:v>53902.690017700195</c:v>
                      </c:pt>
                      <c:pt idx="3845">
                        <c:v>53664.690078735352</c:v>
                      </c:pt>
                      <c:pt idx="3846">
                        <c:v>53673.96955871582</c:v>
                      </c:pt>
                      <c:pt idx="3847">
                        <c:v>53666.717361450195</c:v>
                      </c:pt>
                      <c:pt idx="3848">
                        <c:v>52744.107559204102</c:v>
                      </c:pt>
                      <c:pt idx="3849">
                        <c:v>52753.38703918457</c:v>
                      </c:pt>
                      <c:pt idx="3850">
                        <c:v>52542.467819213867</c:v>
                      </c:pt>
                      <c:pt idx="3851">
                        <c:v>52133.677047729485</c:v>
                      </c:pt>
                      <c:pt idx="3852">
                        <c:v>52060.776901245117</c:v>
                      </c:pt>
                      <c:pt idx="3853">
                        <c:v>53385.877487182617</c:v>
                      </c:pt>
                      <c:pt idx="3854">
                        <c:v>52584.192184448242</c:v>
                      </c:pt>
                      <c:pt idx="3855">
                        <c:v>55126.550247192383</c:v>
                      </c:pt>
                      <c:pt idx="3856">
                        <c:v>55135.82991027832</c:v>
                      </c:pt>
                      <c:pt idx="3857">
                        <c:v>54647.15364074707</c:v>
                      </c:pt>
                      <c:pt idx="3858">
                        <c:v>54647.153518676758</c:v>
                      </c:pt>
                      <c:pt idx="3859">
                        <c:v>54637.874160766602</c:v>
                      </c:pt>
                      <c:pt idx="3860">
                        <c:v>54889.047805786133</c:v>
                      </c:pt>
                      <c:pt idx="3861">
                        <c:v>54889.047866821289</c:v>
                      </c:pt>
                      <c:pt idx="3862">
                        <c:v>54889.047866821289</c:v>
                      </c:pt>
                      <c:pt idx="3863">
                        <c:v>54889.047866821289</c:v>
                      </c:pt>
                      <c:pt idx="3864">
                        <c:v>55241.047805786133</c:v>
                      </c:pt>
                      <c:pt idx="3865">
                        <c:v>55491.358352661133</c:v>
                      </c:pt>
                      <c:pt idx="3866">
                        <c:v>50570.867813110352</c:v>
                      </c:pt>
                      <c:pt idx="3867">
                        <c:v>50570.867752075195</c:v>
                      </c:pt>
                      <c:pt idx="3868">
                        <c:v>53500.832504272461</c:v>
                      </c:pt>
                      <c:pt idx="3869">
                        <c:v>53500.832443237305</c:v>
                      </c:pt>
                      <c:pt idx="3870">
                        <c:v>63284.960647583001</c:v>
                      </c:pt>
                      <c:pt idx="3871">
                        <c:v>63331.580520629883</c:v>
                      </c:pt>
                      <c:pt idx="3872">
                        <c:v>63912.200393676751</c:v>
                      </c:pt>
                      <c:pt idx="3873">
                        <c:v>64067.469192504883</c:v>
                      </c:pt>
                      <c:pt idx="3874">
                        <c:v>60522.913772583001</c:v>
                      </c:pt>
                      <c:pt idx="3875">
                        <c:v>60154.287551879883</c:v>
                      </c:pt>
                      <c:pt idx="3876">
                        <c:v>59821.791213989251</c:v>
                      </c:pt>
                      <c:pt idx="3877">
                        <c:v>52634.661315917969</c:v>
                      </c:pt>
                      <c:pt idx="3878">
                        <c:v>52848.475463867188</c:v>
                      </c:pt>
                      <c:pt idx="3879">
                        <c:v>52886.333374023438</c:v>
                      </c:pt>
                      <c:pt idx="3880">
                        <c:v>53063.604370117188</c:v>
                      </c:pt>
                      <c:pt idx="3881">
                        <c:v>52299.990554809563</c:v>
                      </c:pt>
                      <c:pt idx="3882">
                        <c:v>51462.571365356445</c:v>
                      </c:pt>
                      <c:pt idx="3883">
                        <c:v>51183.610183715813</c:v>
                      </c:pt>
                      <c:pt idx="3884">
                        <c:v>51145.671829223633</c:v>
                      </c:pt>
                      <c:pt idx="3885">
                        <c:v>54352.439559936523</c:v>
                      </c:pt>
                      <c:pt idx="3886">
                        <c:v>53808.65348815918</c:v>
                      </c:pt>
                      <c:pt idx="3887">
                        <c:v>53735.53385925293</c:v>
                      </c:pt>
                      <c:pt idx="3888">
                        <c:v>53662.413681030273</c:v>
                      </c:pt>
                      <c:pt idx="3889">
                        <c:v>53508.123611450195</c:v>
                      </c:pt>
                      <c:pt idx="3890">
                        <c:v>53508.123672485352</c:v>
                      </c:pt>
                      <c:pt idx="3891">
                        <c:v>53508.123672485352</c:v>
                      </c:pt>
                      <c:pt idx="3892">
                        <c:v>53390.638320922852</c:v>
                      </c:pt>
                      <c:pt idx="3893">
                        <c:v>53295.486999511719</c:v>
                      </c:pt>
                      <c:pt idx="3894">
                        <c:v>51567.500213623047</c:v>
                      </c:pt>
                      <c:pt idx="3895">
                        <c:v>52281.376602172852</c:v>
                      </c:pt>
                      <c:pt idx="3896">
                        <c:v>52290.655960083008</c:v>
                      </c:pt>
                      <c:pt idx="3897">
                        <c:v>55140.166488647461</c:v>
                      </c:pt>
                      <c:pt idx="3898">
                        <c:v>54728.386337280273</c:v>
                      </c:pt>
                      <c:pt idx="3899">
                        <c:v>53996.42839050293</c:v>
                      </c:pt>
                      <c:pt idx="3900">
                        <c:v>63983.035049438477</c:v>
                      </c:pt>
                      <c:pt idx="3901">
                        <c:v>52373.996597290039</c:v>
                      </c:pt>
                      <c:pt idx="3902">
                        <c:v>52562.510894775391</c:v>
                      </c:pt>
                      <c:pt idx="3903">
                        <c:v>51851.357315063477</c:v>
                      </c:pt>
                      <c:pt idx="3904">
                        <c:v>51860.636734008789</c:v>
                      </c:pt>
                      <c:pt idx="3905">
                        <c:v>51850.922256469727</c:v>
                      </c:pt>
                      <c:pt idx="3906">
                        <c:v>49979.59748840332</c:v>
                      </c:pt>
                      <c:pt idx="3907">
                        <c:v>50959.77375793457</c:v>
                      </c:pt>
                      <c:pt idx="3908">
                        <c:v>50959.77375793457</c:v>
                      </c:pt>
                      <c:pt idx="3909">
                        <c:v>50959.773818969727</c:v>
                      </c:pt>
                      <c:pt idx="3910">
                        <c:v>51740.884658813477</c:v>
                      </c:pt>
                      <c:pt idx="3911">
                        <c:v>51740.884658813477</c:v>
                      </c:pt>
                      <c:pt idx="3912">
                        <c:v>51740.884658813477</c:v>
                      </c:pt>
                      <c:pt idx="3913">
                        <c:v>51987.018844604492</c:v>
                      </c:pt>
                      <c:pt idx="3914">
                        <c:v>52371.501205444336</c:v>
                      </c:pt>
                      <c:pt idx="3915">
                        <c:v>63974.782058715813</c:v>
                      </c:pt>
                      <c:pt idx="3916">
                        <c:v>60731.859634399414</c:v>
                      </c:pt>
                      <c:pt idx="3917">
                        <c:v>60722.580154418945</c:v>
                      </c:pt>
                      <c:pt idx="3918">
                        <c:v>52164.371658325195</c:v>
                      </c:pt>
                      <c:pt idx="3919">
                        <c:v>51669.824783325195</c:v>
                      </c:pt>
                      <c:pt idx="3920">
                        <c:v>51672.904434204102</c:v>
                      </c:pt>
                      <c:pt idx="3921">
                        <c:v>51567.296096801758</c:v>
                      </c:pt>
                      <c:pt idx="3922">
                        <c:v>51567.29621887207</c:v>
                      </c:pt>
                      <c:pt idx="3923">
                        <c:v>51668.872833251953</c:v>
                      </c:pt>
                      <c:pt idx="3924">
                        <c:v>51668.872955322266</c:v>
                      </c:pt>
                      <c:pt idx="3925">
                        <c:v>50835.308547973633</c:v>
                      </c:pt>
                      <c:pt idx="3926">
                        <c:v>50762.188369750977</c:v>
                      </c:pt>
                      <c:pt idx="3927">
                        <c:v>51743.066360473633</c:v>
                      </c:pt>
                      <c:pt idx="3928">
                        <c:v>51391.06623840332</c:v>
                      </c:pt>
                      <c:pt idx="3929">
                        <c:v>51391.066360473633</c:v>
                      </c:pt>
                      <c:pt idx="3930">
                        <c:v>60870.392349243164</c:v>
                      </c:pt>
                      <c:pt idx="3931">
                        <c:v>53168.365493774414</c:v>
                      </c:pt>
                      <c:pt idx="3932">
                        <c:v>53095.465591430664</c:v>
                      </c:pt>
                      <c:pt idx="3933">
                        <c:v>53086.808181762695</c:v>
                      </c:pt>
                      <c:pt idx="3934">
                        <c:v>52887.702102661133</c:v>
                      </c:pt>
                      <c:pt idx="3935">
                        <c:v>51236.218780517578</c:v>
                      </c:pt>
                      <c:pt idx="3936">
                        <c:v>50712.199142456055</c:v>
                      </c:pt>
                      <c:pt idx="3937">
                        <c:v>50591.485916137695</c:v>
                      </c:pt>
                      <c:pt idx="3938">
                        <c:v>53844.679977416992</c:v>
                      </c:pt>
                      <c:pt idx="3939">
                        <c:v>53844.679977416992</c:v>
                      </c:pt>
                      <c:pt idx="3940">
                        <c:v>53844.680038452148</c:v>
                      </c:pt>
                      <c:pt idx="3941">
                        <c:v>53844.680038452148</c:v>
                      </c:pt>
                      <c:pt idx="3942">
                        <c:v>54015.27897644043</c:v>
                      </c:pt>
                      <c:pt idx="3943">
                        <c:v>54015.278915405273</c:v>
                      </c:pt>
                      <c:pt idx="3944">
                        <c:v>53584.379257202148</c:v>
                      </c:pt>
                      <c:pt idx="3945">
                        <c:v>55775.714859008789</c:v>
                      </c:pt>
                      <c:pt idx="3946">
                        <c:v>55776.526321411133</c:v>
                      </c:pt>
                      <c:pt idx="3947">
                        <c:v>55913.395523071289</c:v>
                      </c:pt>
                      <c:pt idx="3948">
                        <c:v>55804.001174926758</c:v>
                      </c:pt>
                      <c:pt idx="3949">
                        <c:v>55804.001113891602</c:v>
                      </c:pt>
                      <c:pt idx="3950">
                        <c:v>55520.305679321289</c:v>
                      </c:pt>
                      <c:pt idx="3951">
                        <c:v>55520.187515258789</c:v>
                      </c:pt>
                      <c:pt idx="3952">
                        <c:v>53027.522171020508</c:v>
                      </c:pt>
                      <c:pt idx="3953">
                        <c:v>53091.362808227539</c:v>
                      </c:pt>
                      <c:pt idx="3954">
                        <c:v>53348.086502075195</c:v>
                      </c:pt>
                      <c:pt idx="3955">
                        <c:v>53348.086502075195</c:v>
                      </c:pt>
                      <c:pt idx="3956">
                        <c:v>52654.031814575195</c:v>
                      </c:pt>
                      <c:pt idx="3957">
                        <c:v>53879.886276245117</c:v>
                      </c:pt>
                      <c:pt idx="3958">
                        <c:v>53631.734909057617</c:v>
                      </c:pt>
                      <c:pt idx="3959">
                        <c:v>53620.53239440918</c:v>
                      </c:pt>
                      <c:pt idx="3960">
                        <c:v>52162.473220825195</c:v>
                      </c:pt>
                      <c:pt idx="3961">
                        <c:v>52158.473220825195</c:v>
                      </c:pt>
                      <c:pt idx="3962">
                        <c:v>52049.455520629883</c:v>
                      </c:pt>
                      <c:pt idx="3963">
                        <c:v>51886.77131652832</c:v>
                      </c:pt>
                      <c:pt idx="3964">
                        <c:v>51944.061233520501</c:v>
                      </c:pt>
                      <c:pt idx="3965">
                        <c:v>51531.61604309082</c:v>
                      </c:pt>
                      <c:pt idx="3966">
                        <c:v>58055.410232543938</c:v>
                      </c:pt>
                      <c:pt idx="3967">
                        <c:v>57679.66633605957</c:v>
                      </c:pt>
                      <c:pt idx="3968">
                        <c:v>57670.925857543938</c:v>
                      </c:pt>
                      <c:pt idx="3969">
                        <c:v>49308.643112182617</c:v>
                      </c:pt>
                      <c:pt idx="3970">
                        <c:v>52410.23974609375</c:v>
                      </c:pt>
                      <c:pt idx="3971">
                        <c:v>51481.332214355469</c:v>
                      </c:pt>
                      <c:pt idx="3972">
                        <c:v>51412.061706542969</c:v>
                      </c:pt>
                      <c:pt idx="3973">
                        <c:v>50658.554748535156</c:v>
                      </c:pt>
                      <c:pt idx="3974">
                        <c:v>50585.654846191406</c:v>
                      </c:pt>
                      <c:pt idx="3975">
                        <c:v>56044.62434387207</c:v>
                      </c:pt>
                      <c:pt idx="3976">
                        <c:v>56035.344802856445</c:v>
                      </c:pt>
                      <c:pt idx="3977">
                        <c:v>50468.999099731445</c:v>
                      </c:pt>
                      <c:pt idx="3978">
                        <c:v>50471.376113891602</c:v>
                      </c:pt>
                      <c:pt idx="3979">
                        <c:v>50480.655532836914</c:v>
                      </c:pt>
                      <c:pt idx="3980">
                        <c:v>49596.601638793945</c:v>
                      </c:pt>
                      <c:pt idx="3981">
                        <c:v>49473.275466918945</c:v>
                      </c:pt>
                      <c:pt idx="3982">
                        <c:v>49473.275466918945</c:v>
                      </c:pt>
                      <c:pt idx="3983">
                        <c:v>49473.275466918945</c:v>
                      </c:pt>
                      <c:pt idx="3984">
                        <c:v>49776.035110473633</c:v>
                      </c:pt>
                      <c:pt idx="3985">
                        <c:v>49776.035110473633</c:v>
                      </c:pt>
                      <c:pt idx="3986">
                        <c:v>50102.156494140625</c:v>
                      </c:pt>
                      <c:pt idx="3987">
                        <c:v>50102.156372070313</c:v>
                      </c:pt>
                      <c:pt idx="3988">
                        <c:v>49965.480224609375</c:v>
                      </c:pt>
                      <c:pt idx="3989">
                        <c:v>50118.657104492188</c:v>
                      </c:pt>
                      <c:pt idx="3990">
                        <c:v>53471.45002746582</c:v>
                      </c:pt>
                      <c:pt idx="3991">
                        <c:v>53602.801223754883</c:v>
                      </c:pt>
                      <c:pt idx="3992">
                        <c:v>47234.556228637695</c:v>
                      </c:pt>
                      <c:pt idx="3993">
                        <c:v>47366.116470336914</c:v>
                      </c:pt>
                      <c:pt idx="3994">
                        <c:v>53525.086624145501</c:v>
                      </c:pt>
                      <c:pt idx="3995">
                        <c:v>53525.08674621582</c:v>
                      </c:pt>
                      <c:pt idx="3996">
                        <c:v>53517.136428833008</c:v>
                      </c:pt>
                      <c:pt idx="3997">
                        <c:v>53519.059402465813</c:v>
                      </c:pt>
                      <c:pt idx="3998">
                        <c:v>53647.663314819336</c:v>
                      </c:pt>
                      <c:pt idx="3999">
                        <c:v>53647.664047241211</c:v>
                      </c:pt>
                      <c:pt idx="4000">
                        <c:v>53021.620834350586</c:v>
                      </c:pt>
                      <c:pt idx="4001">
                        <c:v>53064.654159545898</c:v>
                      </c:pt>
                      <c:pt idx="4002">
                        <c:v>53366.394149780266</c:v>
                      </c:pt>
                      <c:pt idx="4003">
                        <c:v>53366.394027709961</c:v>
                      </c:pt>
                      <c:pt idx="4004">
                        <c:v>51900.872543334961</c:v>
                      </c:pt>
                      <c:pt idx="4005">
                        <c:v>54799.840835571289</c:v>
                      </c:pt>
                      <c:pt idx="4006">
                        <c:v>55040.284133911133</c:v>
                      </c:pt>
                      <c:pt idx="4007">
                        <c:v>55040.284133911133</c:v>
                      </c:pt>
                      <c:pt idx="4008">
                        <c:v>55040.284133911133</c:v>
                      </c:pt>
                      <c:pt idx="4009">
                        <c:v>50514.636657714844</c:v>
                      </c:pt>
                      <c:pt idx="4010">
                        <c:v>50640.437377929688</c:v>
                      </c:pt>
                      <c:pt idx="4011">
                        <c:v>50640.437377929688</c:v>
                      </c:pt>
                      <c:pt idx="4012">
                        <c:v>50640.212768554688</c:v>
                      </c:pt>
                      <c:pt idx="4013">
                        <c:v>50640.212768554688</c:v>
                      </c:pt>
                      <c:pt idx="4014">
                        <c:v>50090.072204589844</c:v>
                      </c:pt>
                      <c:pt idx="4015">
                        <c:v>50324.742126464844</c:v>
                      </c:pt>
                      <c:pt idx="4016">
                        <c:v>53394.46174621582</c:v>
                      </c:pt>
                      <c:pt idx="4017">
                        <c:v>53394.46174621582</c:v>
                      </c:pt>
                      <c:pt idx="4018">
                        <c:v>54387.799057006836</c:v>
                      </c:pt>
                      <c:pt idx="4019">
                        <c:v>54387.799179077148</c:v>
                      </c:pt>
                      <c:pt idx="4020">
                        <c:v>52440.72004699707</c:v>
                      </c:pt>
                      <c:pt idx="4021">
                        <c:v>48492.023414611816</c:v>
                      </c:pt>
                      <c:pt idx="4022">
                        <c:v>48492.023414611816</c:v>
                      </c:pt>
                      <c:pt idx="4023">
                        <c:v>48492.023414611816</c:v>
                      </c:pt>
                      <c:pt idx="4024">
                        <c:v>53745.488082885742</c:v>
                      </c:pt>
                      <c:pt idx="4025">
                        <c:v>53745.488021850586</c:v>
                      </c:pt>
                      <c:pt idx="4026">
                        <c:v>53745.488021850586</c:v>
                      </c:pt>
                      <c:pt idx="4027">
                        <c:v>53042.026596069336</c:v>
                      </c:pt>
                      <c:pt idx="4028">
                        <c:v>52487.450546264648</c:v>
                      </c:pt>
                      <c:pt idx="4029">
                        <c:v>52491.450546264648</c:v>
                      </c:pt>
                      <c:pt idx="4030">
                        <c:v>52500.729965209961</c:v>
                      </c:pt>
                      <c:pt idx="4031">
                        <c:v>53018.201522827148</c:v>
                      </c:pt>
                      <c:pt idx="4032">
                        <c:v>53018.201400756836</c:v>
                      </c:pt>
                      <c:pt idx="4033">
                        <c:v>53018.201461791992</c:v>
                      </c:pt>
                      <c:pt idx="4034">
                        <c:v>53018.201461791992</c:v>
                      </c:pt>
                      <c:pt idx="4035">
                        <c:v>54667.804214477539</c:v>
                      </c:pt>
                      <c:pt idx="4036">
                        <c:v>54916.728286743164</c:v>
                      </c:pt>
                      <c:pt idx="4037">
                        <c:v>54916.728286743164</c:v>
                      </c:pt>
                      <c:pt idx="4038">
                        <c:v>50509.632705688477</c:v>
                      </c:pt>
                      <c:pt idx="4039">
                        <c:v>50513.63264465332</c:v>
                      </c:pt>
                      <c:pt idx="4040">
                        <c:v>50522.912246704102</c:v>
                      </c:pt>
                      <c:pt idx="4041">
                        <c:v>50267.408462524414</c:v>
                      </c:pt>
                      <c:pt idx="4042">
                        <c:v>50186.710220336914</c:v>
                      </c:pt>
                      <c:pt idx="4043">
                        <c:v>50075.852127075195</c:v>
                      </c:pt>
                      <c:pt idx="4044">
                        <c:v>49748.929580688477</c:v>
                      </c:pt>
                      <c:pt idx="4045">
                        <c:v>50585.081069946289</c:v>
                      </c:pt>
                      <c:pt idx="4046">
                        <c:v>50587.842788696289</c:v>
                      </c:pt>
                      <c:pt idx="4047">
                        <c:v>50592.464981079102</c:v>
                      </c:pt>
                      <c:pt idx="4048">
                        <c:v>50585.218887329102</c:v>
                      </c:pt>
                      <c:pt idx="4049">
                        <c:v>51512.049026489258</c:v>
                      </c:pt>
                      <c:pt idx="4050">
                        <c:v>52129.528869628906</c:v>
                      </c:pt>
                      <c:pt idx="4051">
                        <c:v>52062.838928222656</c:v>
                      </c:pt>
                      <c:pt idx="4052">
                        <c:v>51996.148986816406</c:v>
                      </c:pt>
                      <c:pt idx="4053">
                        <c:v>49750.961074829102</c:v>
                      </c:pt>
                      <c:pt idx="4054">
                        <c:v>50406.351699829102</c:v>
                      </c:pt>
                      <c:pt idx="4055">
                        <c:v>50523.145645141602</c:v>
                      </c:pt>
                      <c:pt idx="4056">
                        <c:v>50523.145706176758</c:v>
                      </c:pt>
                      <c:pt idx="4057">
                        <c:v>50561.54573059082</c:v>
                      </c:pt>
                      <c:pt idx="4058">
                        <c:v>50599.514602661133</c:v>
                      </c:pt>
                      <c:pt idx="4059">
                        <c:v>49960.948928833008</c:v>
                      </c:pt>
                      <c:pt idx="4060">
                        <c:v>48352.000015258789</c:v>
                      </c:pt>
                      <c:pt idx="4061">
                        <c:v>48250.250625610352</c:v>
                      </c:pt>
                      <c:pt idx="4062">
                        <c:v>48354.446914672852</c:v>
                      </c:pt>
                      <c:pt idx="4063">
                        <c:v>51644.288360595703</c:v>
                      </c:pt>
                      <c:pt idx="4064">
                        <c:v>51866.966278076172</c:v>
                      </c:pt>
                      <c:pt idx="4065">
                        <c:v>64238.529251098633</c:v>
                      </c:pt>
                      <c:pt idx="4066">
                        <c:v>64238.529251098633</c:v>
                      </c:pt>
                      <c:pt idx="4067">
                        <c:v>64238.529251098633</c:v>
                      </c:pt>
                      <c:pt idx="4068">
                        <c:v>52323.502807617188</c:v>
                      </c:pt>
                      <c:pt idx="4069">
                        <c:v>52327.502868652344</c:v>
                      </c:pt>
                      <c:pt idx="4070">
                        <c:v>51749.788879394531</c:v>
                      </c:pt>
                      <c:pt idx="4071">
                        <c:v>51847.852722167969</c:v>
                      </c:pt>
                      <c:pt idx="4072">
                        <c:v>51727.372253417969</c:v>
                      </c:pt>
                      <c:pt idx="4073">
                        <c:v>52297.3388671875</c:v>
                      </c:pt>
                      <c:pt idx="4074">
                        <c:v>49415.18505859375</c:v>
                      </c:pt>
                      <c:pt idx="4075">
                        <c:v>48888.788696289063</c:v>
                      </c:pt>
                      <c:pt idx="4076">
                        <c:v>48693.682434082031</c:v>
                      </c:pt>
                      <c:pt idx="4077">
                        <c:v>48884.647399902344</c:v>
                      </c:pt>
                      <c:pt idx="4078">
                        <c:v>52935.405654907227</c:v>
                      </c:pt>
                      <c:pt idx="4079">
                        <c:v>53043.043899536133</c:v>
                      </c:pt>
                      <c:pt idx="4080">
                        <c:v>52782.173446655273</c:v>
                      </c:pt>
                      <c:pt idx="4081">
                        <c:v>52282.496917724609</c:v>
                      </c:pt>
                      <c:pt idx="4082">
                        <c:v>52700.342010498047</c:v>
                      </c:pt>
                      <c:pt idx="4083">
                        <c:v>50118.393768310547</c:v>
                      </c:pt>
                      <c:pt idx="4084">
                        <c:v>50118.393768310547</c:v>
                      </c:pt>
                      <c:pt idx="4085">
                        <c:v>50399.207824707031</c:v>
                      </c:pt>
                      <c:pt idx="4086">
                        <c:v>50399.207946777344</c:v>
                      </c:pt>
                      <c:pt idx="4087">
                        <c:v>50399.207946777344</c:v>
                      </c:pt>
                      <c:pt idx="4088">
                        <c:v>50759.182464599609</c:v>
                      </c:pt>
                      <c:pt idx="4089">
                        <c:v>50763.182464599609</c:v>
                      </c:pt>
                      <c:pt idx="4090">
                        <c:v>50420.462066650391</c:v>
                      </c:pt>
                      <c:pt idx="4091">
                        <c:v>50420.462066650391</c:v>
                      </c:pt>
                      <c:pt idx="4092">
                        <c:v>50411.182525634766</c:v>
                      </c:pt>
                      <c:pt idx="4093">
                        <c:v>52385.022933959961</c:v>
                      </c:pt>
                      <c:pt idx="4094">
                        <c:v>52385.022811889648</c:v>
                      </c:pt>
                      <c:pt idx="4095">
                        <c:v>53324.115005493164</c:v>
                      </c:pt>
                      <c:pt idx="4096">
                        <c:v>50739.025650024414</c:v>
                      </c:pt>
                      <c:pt idx="4097">
                        <c:v>53790.995712280266</c:v>
                      </c:pt>
                      <c:pt idx="4098">
                        <c:v>53506.194564819336</c:v>
                      </c:pt>
                      <c:pt idx="4099">
                        <c:v>53790.996078491211</c:v>
                      </c:pt>
                      <c:pt idx="4100">
                        <c:v>53781.716415405266</c:v>
                      </c:pt>
                      <c:pt idx="4101">
                        <c:v>54405.151107788086</c:v>
                      </c:pt>
                      <c:pt idx="4102">
                        <c:v>54408.256576538086</c:v>
                      </c:pt>
                      <c:pt idx="4103">
                        <c:v>53301.428512573242</c:v>
                      </c:pt>
                      <c:pt idx="4104">
                        <c:v>53182.756698608398</c:v>
                      </c:pt>
                      <c:pt idx="4105">
                        <c:v>53182.756576538086</c:v>
                      </c:pt>
                      <c:pt idx="4106">
                        <c:v>53561.615707397461</c:v>
                      </c:pt>
                      <c:pt idx="4107">
                        <c:v>52664.949691772454</c:v>
                      </c:pt>
                      <c:pt idx="4108">
                        <c:v>52525.899642944336</c:v>
                      </c:pt>
                      <c:pt idx="4109">
                        <c:v>52386.849838256836</c:v>
                      </c:pt>
                      <c:pt idx="4110">
                        <c:v>53759.658645629883</c:v>
                      </c:pt>
                      <c:pt idx="4111">
                        <c:v>53156.531509399414</c:v>
                      </c:pt>
                      <c:pt idx="4112">
                        <c:v>52171.45783996582</c:v>
                      </c:pt>
                      <c:pt idx="4113">
                        <c:v>52171.45783996582</c:v>
                      </c:pt>
                      <c:pt idx="4114">
                        <c:v>52523.45783996582</c:v>
                      </c:pt>
                      <c:pt idx="4115">
                        <c:v>52094.376007080078</c:v>
                      </c:pt>
                      <c:pt idx="4116">
                        <c:v>52098.376007080078</c:v>
                      </c:pt>
                      <c:pt idx="4117">
                        <c:v>51854.450225830078</c:v>
                      </c:pt>
                      <c:pt idx="4118">
                        <c:v>49789.119277954102</c:v>
                      </c:pt>
                      <c:pt idx="4119">
                        <c:v>49788.094802856445</c:v>
                      </c:pt>
                      <c:pt idx="4120">
                        <c:v>49797.374404907227</c:v>
                      </c:pt>
                      <c:pt idx="4121">
                        <c:v>49788.094802856445</c:v>
                      </c:pt>
                      <c:pt idx="4122">
                        <c:v>49176.502822875977</c:v>
                      </c:pt>
                      <c:pt idx="4123">
                        <c:v>49298.913772583001</c:v>
                      </c:pt>
                      <c:pt idx="4124">
                        <c:v>49157.538467407227</c:v>
                      </c:pt>
                      <c:pt idx="4125">
                        <c:v>48068.813613891602</c:v>
                      </c:pt>
                      <c:pt idx="4126">
                        <c:v>48019.701248168945</c:v>
                      </c:pt>
                      <c:pt idx="4127">
                        <c:v>48019.701309204102</c:v>
                      </c:pt>
                      <c:pt idx="4128">
                        <c:v>48019.701248168945</c:v>
                      </c:pt>
                      <c:pt idx="4129">
                        <c:v>48019.701309204102</c:v>
                      </c:pt>
                      <c:pt idx="4130">
                        <c:v>48019.701309204102</c:v>
                      </c:pt>
                      <c:pt idx="4131">
                        <c:v>47339.499099731445</c:v>
                      </c:pt>
                      <c:pt idx="4132">
                        <c:v>47339.499160766602</c:v>
                      </c:pt>
                      <c:pt idx="4133">
                        <c:v>47343.499099731445</c:v>
                      </c:pt>
                      <c:pt idx="4134">
                        <c:v>48663.556716918945</c:v>
                      </c:pt>
                      <c:pt idx="4135">
                        <c:v>48663.556716918945</c:v>
                      </c:pt>
                      <c:pt idx="4136">
                        <c:v>50215.166885375977</c:v>
                      </c:pt>
                      <c:pt idx="4137">
                        <c:v>50215.166885375977</c:v>
                      </c:pt>
                      <c:pt idx="4138">
                        <c:v>52307.184585571289</c:v>
                      </c:pt>
                      <c:pt idx="4139">
                        <c:v>52293.905166625977</c:v>
                      </c:pt>
                      <c:pt idx="4140">
                        <c:v>56406.950210571289</c:v>
                      </c:pt>
                      <c:pt idx="4141">
                        <c:v>56406.950210571289</c:v>
                      </c:pt>
                      <c:pt idx="4142">
                        <c:v>56406.950210571289</c:v>
                      </c:pt>
                      <c:pt idx="4143">
                        <c:v>56406.950210571289</c:v>
                      </c:pt>
                      <c:pt idx="4144">
                        <c:v>56406.950210571289</c:v>
                      </c:pt>
                      <c:pt idx="4145">
                        <c:v>55470.355484008789</c:v>
                      </c:pt>
                      <c:pt idx="4146">
                        <c:v>55470.355484008789</c:v>
                      </c:pt>
                      <c:pt idx="4147">
                        <c:v>55470.355484008789</c:v>
                      </c:pt>
                      <c:pt idx="4148">
                        <c:v>55234.585952758789</c:v>
                      </c:pt>
                      <c:pt idx="4149">
                        <c:v>55233.724624633789</c:v>
                      </c:pt>
                      <c:pt idx="4150">
                        <c:v>55233.724624633789</c:v>
                      </c:pt>
                      <c:pt idx="4151">
                        <c:v>53516.919570922852</c:v>
                      </c:pt>
                      <c:pt idx="4152">
                        <c:v>49886.306854248047</c:v>
                      </c:pt>
                      <c:pt idx="4153">
                        <c:v>53713.181930541992</c:v>
                      </c:pt>
                      <c:pt idx="4154">
                        <c:v>53962.965133666992</c:v>
                      </c:pt>
                      <c:pt idx="4155">
                        <c:v>61804.579956054688</c:v>
                      </c:pt>
                      <c:pt idx="4156">
                        <c:v>62289.311401367188</c:v>
                      </c:pt>
                      <c:pt idx="4157">
                        <c:v>62291.116088867188</c:v>
                      </c:pt>
                      <c:pt idx="4158">
                        <c:v>50799.592971801751</c:v>
                      </c:pt>
                      <c:pt idx="4159">
                        <c:v>50881.948150634766</c:v>
                      </c:pt>
                      <c:pt idx="4160">
                        <c:v>50955.068267822266</c:v>
                      </c:pt>
                      <c:pt idx="4161">
                        <c:v>51019.521697998047</c:v>
                      </c:pt>
                      <c:pt idx="4162">
                        <c:v>52168.657821655273</c:v>
                      </c:pt>
                      <c:pt idx="4163">
                        <c:v>52077.540023803711</c:v>
                      </c:pt>
                      <c:pt idx="4164">
                        <c:v>52635.131942749023</c:v>
                      </c:pt>
                      <c:pt idx="4165">
                        <c:v>52476.703842163086</c:v>
                      </c:pt>
                      <c:pt idx="4166">
                        <c:v>52383.882919311523</c:v>
                      </c:pt>
                      <c:pt idx="4167">
                        <c:v>53237.814376831055</c:v>
                      </c:pt>
                      <c:pt idx="4168">
                        <c:v>53237.327133178711</c:v>
                      </c:pt>
                      <c:pt idx="4169">
                        <c:v>53632.29460144043</c:v>
                      </c:pt>
                      <c:pt idx="4170">
                        <c:v>52412.907974243164</c:v>
                      </c:pt>
                      <c:pt idx="4171">
                        <c:v>52412.907852172852</c:v>
                      </c:pt>
                      <c:pt idx="4172">
                        <c:v>52151.224258422852</c:v>
                      </c:pt>
                      <c:pt idx="4173">
                        <c:v>51691.969314575195</c:v>
                      </c:pt>
                      <c:pt idx="4174">
                        <c:v>51691.969314575195</c:v>
                      </c:pt>
                      <c:pt idx="4175">
                        <c:v>51682.689895629883</c:v>
                      </c:pt>
                      <c:pt idx="4176">
                        <c:v>51547.129592895508</c:v>
                      </c:pt>
                      <c:pt idx="4177">
                        <c:v>51800.924880981445</c:v>
                      </c:pt>
                      <c:pt idx="4178">
                        <c:v>51755.566970825195</c:v>
                      </c:pt>
                      <c:pt idx="4179">
                        <c:v>53251.437881469727</c:v>
                      </c:pt>
                      <c:pt idx="4180">
                        <c:v>53300.469680786133</c:v>
                      </c:pt>
                      <c:pt idx="4181">
                        <c:v>53300.469802856445</c:v>
                      </c:pt>
                      <c:pt idx="4182">
                        <c:v>53261.768569946289</c:v>
                      </c:pt>
                      <c:pt idx="4183">
                        <c:v>53042.339157104492</c:v>
                      </c:pt>
                      <c:pt idx="4184">
                        <c:v>53042.339218139648</c:v>
                      </c:pt>
                      <c:pt idx="4185">
                        <c:v>56386.077102661126</c:v>
                      </c:pt>
                      <c:pt idx="4186">
                        <c:v>48251.756546020508</c:v>
                      </c:pt>
                      <c:pt idx="4187">
                        <c:v>48256.563125610352</c:v>
                      </c:pt>
                      <c:pt idx="4188">
                        <c:v>47905.623001098633</c:v>
                      </c:pt>
                      <c:pt idx="4189">
                        <c:v>47905.623123168945</c:v>
                      </c:pt>
                      <c:pt idx="4190">
                        <c:v>47905.623245239258</c:v>
                      </c:pt>
                      <c:pt idx="4191">
                        <c:v>48693.694046020508</c:v>
                      </c:pt>
                      <c:pt idx="4192">
                        <c:v>48702.97346496582</c:v>
                      </c:pt>
                      <c:pt idx="4193">
                        <c:v>48846.297866821289</c:v>
                      </c:pt>
                      <c:pt idx="4194">
                        <c:v>48846.297805786133</c:v>
                      </c:pt>
                      <c:pt idx="4195">
                        <c:v>48846.297744750977</c:v>
                      </c:pt>
                      <c:pt idx="4196">
                        <c:v>48846.271270751946</c:v>
                      </c:pt>
                      <c:pt idx="4197">
                        <c:v>48733.992095947258</c:v>
                      </c:pt>
                      <c:pt idx="4198">
                        <c:v>48733.632843017578</c:v>
                      </c:pt>
                      <c:pt idx="4199">
                        <c:v>48733.632843017578</c:v>
                      </c:pt>
                      <c:pt idx="4200">
                        <c:v>53477.381851196289</c:v>
                      </c:pt>
                      <c:pt idx="4201">
                        <c:v>53404.271499633789</c:v>
                      </c:pt>
                      <c:pt idx="4202">
                        <c:v>53076.146011352539</c:v>
                      </c:pt>
                      <c:pt idx="4203">
                        <c:v>53003.025894165039</c:v>
                      </c:pt>
                      <c:pt idx="4204">
                        <c:v>52811.239761352539</c:v>
                      </c:pt>
                      <c:pt idx="4205">
                        <c:v>52398.310073852539</c:v>
                      </c:pt>
                      <c:pt idx="4206">
                        <c:v>49088.982070922852</c:v>
                      </c:pt>
                      <c:pt idx="4207">
                        <c:v>49088.982070922852</c:v>
                      </c:pt>
                      <c:pt idx="4208">
                        <c:v>49899.946914672852</c:v>
                      </c:pt>
                      <c:pt idx="4209">
                        <c:v>49899.946914672852</c:v>
                      </c:pt>
                      <c:pt idx="4210">
                        <c:v>49899.946914672852</c:v>
                      </c:pt>
                      <c:pt idx="4211">
                        <c:v>50788.28645324707</c:v>
                      </c:pt>
                      <c:pt idx="4212">
                        <c:v>51168.567169189453</c:v>
                      </c:pt>
                      <c:pt idx="4213">
                        <c:v>51225.232696533203</c:v>
                      </c:pt>
                      <c:pt idx="4214">
                        <c:v>51234.512176513672</c:v>
                      </c:pt>
                      <c:pt idx="4215">
                        <c:v>51368.596633911133</c:v>
                      </c:pt>
                      <c:pt idx="4216">
                        <c:v>51439.377639770501</c:v>
                      </c:pt>
                      <c:pt idx="4217">
                        <c:v>50279.848770141602</c:v>
                      </c:pt>
                      <c:pt idx="4218">
                        <c:v>50283.848770141602</c:v>
                      </c:pt>
                      <c:pt idx="4219">
                        <c:v>50134.188003540039</c:v>
                      </c:pt>
                      <c:pt idx="4220">
                        <c:v>50086.508499145508</c:v>
                      </c:pt>
                      <c:pt idx="4221">
                        <c:v>49853.546173095703</c:v>
                      </c:pt>
                      <c:pt idx="4222">
                        <c:v>49853.546173095703</c:v>
                      </c:pt>
                      <c:pt idx="4223">
                        <c:v>53589.717666625977</c:v>
                      </c:pt>
                      <c:pt idx="4224">
                        <c:v>53589.717666625977</c:v>
                      </c:pt>
                      <c:pt idx="4225">
                        <c:v>52694.880233764648</c:v>
                      </c:pt>
                      <c:pt idx="4226">
                        <c:v>52693.662948608398</c:v>
                      </c:pt>
                      <c:pt idx="4227">
                        <c:v>52309.180465698242</c:v>
                      </c:pt>
                      <c:pt idx="4228">
                        <c:v>52687.311813354492</c:v>
                      </c:pt>
                      <c:pt idx="4229">
                        <c:v>53455.788375854492</c:v>
                      </c:pt>
                      <c:pt idx="4230">
                        <c:v>54156.777053833008</c:v>
                      </c:pt>
                      <c:pt idx="4231">
                        <c:v>54083.877395629876</c:v>
                      </c:pt>
                      <c:pt idx="4232">
                        <c:v>53887.352249145508</c:v>
                      </c:pt>
                      <c:pt idx="4233">
                        <c:v>53427.046340942376</c:v>
                      </c:pt>
                      <c:pt idx="4234">
                        <c:v>53337.154495239258</c:v>
                      </c:pt>
                      <c:pt idx="4235">
                        <c:v>53791.198684692376</c:v>
                      </c:pt>
                      <c:pt idx="4236">
                        <c:v>53865.80598449707</c:v>
                      </c:pt>
                      <c:pt idx="4237">
                        <c:v>54027.463821411126</c:v>
                      </c:pt>
                      <c:pt idx="4238">
                        <c:v>47127.48225402832</c:v>
                      </c:pt>
                      <c:pt idx="4239">
                        <c:v>52294.952270507813</c:v>
                      </c:pt>
                      <c:pt idx="4240">
                        <c:v>52221.832275390625</c:v>
                      </c:pt>
                      <c:pt idx="4241">
                        <c:v>52148.722412109375</c:v>
                      </c:pt>
                      <c:pt idx="4242">
                        <c:v>52075.602416992188</c:v>
                      </c:pt>
                      <c:pt idx="4243">
                        <c:v>51807.386352539063</c:v>
                      </c:pt>
                      <c:pt idx="4244">
                        <c:v>51734.161743164063</c:v>
                      </c:pt>
                      <c:pt idx="4245">
                        <c:v>53690.252059936523</c:v>
                      </c:pt>
                      <c:pt idx="4246">
                        <c:v>53708.031478881836</c:v>
                      </c:pt>
                      <c:pt idx="4247">
                        <c:v>53644.191268920898</c:v>
                      </c:pt>
                      <c:pt idx="4248">
                        <c:v>53008.873336791992</c:v>
                      </c:pt>
                      <c:pt idx="4249">
                        <c:v>53492.271438598633</c:v>
                      </c:pt>
                      <c:pt idx="4250">
                        <c:v>53777.076736450195</c:v>
                      </c:pt>
                      <c:pt idx="4251">
                        <c:v>53895.750564575195</c:v>
                      </c:pt>
                      <c:pt idx="4252">
                        <c:v>53796.579177856445</c:v>
                      </c:pt>
                      <c:pt idx="4253">
                        <c:v>51515.692077636719</c:v>
                      </c:pt>
                      <c:pt idx="4254">
                        <c:v>51515.692138671875</c:v>
                      </c:pt>
                      <c:pt idx="4255">
                        <c:v>51838.067886352539</c:v>
                      </c:pt>
                      <c:pt idx="4256">
                        <c:v>51875.925674438477</c:v>
                      </c:pt>
                      <c:pt idx="4257">
                        <c:v>53554.013778686523</c:v>
                      </c:pt>
                      <c:pt idx="4258">
                        <c:v>53173.968490600586</c:v>
                      </c:pt>
                      <c:pt idx="4259">
                        <c:v>53638.388046264648</c:v>
                      </c:pt>
                      <c:pt idx="4260">
                        <c:v>52964.467239379883</c:v>
                      </c:pt>
                      <c:pt idx="4261">
                        <c:v>53600.143753051758</c:v>
                      </c:pt>
                      <c:pt idx="4262">
                        <c:v>53962.531204223633</c:v>
                      </c:pt>
                      <c:pt idx="4263">
                        <c:v>53962.531204223633</c:v>
                      </c:pt>
                      <c:pt idx="4264">
                        <c:v>52322.190765380859</c:v>
                      </c:pt>
                      <c:pt idx="4265">
                        <c:v>52249.290863037109</c:v>
                      </c:pt>
                      <c:pt idx="4266">
                        <c:v>52176.390594482415</c:v>
                      </c:pt>
                      <c:pt idx="4267">
                        <c:v>52101.705413818359</c:v>
                      </c:pt>
                      <c:pt idx="4268">
                        <c:v>51533.843536376953</c:v>
                      </c:pt>
                      <c:pt idx="4269">
                        <c:v>49761.79670715332</c:v>
                      </c:pt>
                      <c:pt idx="4270">
                        <c:v>49880.472610473633</c:v>
                      </c:pt>
                      <c:pt idx="4271">
                        <c:v>49881.279739379883</c:v>
                      </c:pt>
                      <c:pt idx="4272">
                        <c:v>49520.00032043457</c:v>
                      </c:pt>
                      <c:pt idx="4273">
                        <c:v>50561.642044067383</c:v>
                      </c:pt>
                      <c:pt idx="4274">
                        <c:v>51389.570266723633</c:v>
                      </c:pt>
                      <c:pt idx="4275">
                        <c:v>55081.203079223633</c:v>
                      </c:pt>
                      <c:pt idx="4276">
                        <c:v>55008.083450317383</c:v>
                      </c:pt>
                      <c:pt idx="4277">
                        <c:v>51468.079238891602</c:v>
                      </c:pt>
                      <c:pt idx="4278">
                        <c:v>51433.910293579102</c:v>
                      </c:pt>
                      <c:pt idx="4279">
                        <c:v>51818.455154418945</c:v>
                      </c:pt>
                      <c:pt idx="4280">
                        <c:v>51818.455215454102</c:v>
                      </c:pt>
                      <c:pt idx="4281">
                        <c:v>53212.347946166992</c:v>
                      </c:pt>
                      <c:pt idx="4282">
                        <c:v>53212.102828979492</c:v>
                      </c:pt>
                      <c:pt idx="4283">
                        <c:v>53212.102828979492</c:v>
                      </c:pt>
                      <c:pt idx="4284">
                        <c:v>53212.102890014648</c:v>
                      </c:pt>
                      <c:pt idx="4285">
                        <c:v>52950.419235229492</c:v>
                      </c:pt>
                      <c:pt idx="4286">
                        <c:v>51464.974838256836</c:v>
                      </c:pt>
                      <c:pt idx="4287">
                        <c:v>51443.18913269043</c:v>
                      </c:pt>
                      <c:pt idx="4288">
                        <c:v>51452.468612670898</c:v>
                      </c:pt>
                      <c:pt idx="4289">
                        <c:v>51400.545455932617</c:v>
                      </c:pt>
                      <c:pt idx="4290">
                        <c:v>65070.736038208001</c:v>
                      </c:pt>
                      <c:pt idx="4291">
                        <c:v>49768.342849731445</c:v>
                      </c:pt>
                      <c:pt idx="4292">
                        <c:v>51405.555252075195</c:v>
                      </c:pt>
                      <c:pt idx="4293">
                        <c:v>51409.555252075195</c:v>
                      </c:pt>
                      <c:pt idx="4294">
                        <c:v>51412.634658813477</c:v>
                      </c:pt>
                      <c:pt idx="4295">
                        <c:v>50973.15055847168</c:v>
                      </c:pt>
                      <c:pt idx="4296">
                        <c:v>51357.63493347168</c:v>
                      </c:pt>
                      <c:pt idx="4297">
                        <c:v>50896.367034912109</c:v>
                      </c:pt>
                      <c:pt idx="4298">
                        <c:v>50511.214202880859</c:v>
                      </c:pt>
                      <c:pt idx="4299">
                        <c:v>50896.366973876953</c:v>
                      </c:pt>
                      <c:pt idx="4300">
                        <c:v>51521.814407348633</c:v>
                      </c:pt>
                      <c:pt idx="4301">
                        <c:v>51247.396438598633</c:v>
                      </c:pt>
                      <c:pt idx="4302">
                        <c:v>50676.16096496582</c:v>
                      </c:pt>
                      <c:pt idx="4303">
                        <c:v>51514.663955688477</c:v>
                      </c:pt>
                      <c:pt idx="4304">
                        <c:v>51514.66389465332</c:v>
                      </c:pt>
                      <c:pt idx="4305">
                        <c:v>60004.153785705566</c:v>
                      </c:pt>
                      <c:pt idx="4306">
                        <c:v>63995.979934692383</c:v>
                      </c:pt>
                      <c:pt idx="4307">
                        <c:v>60694.235916137695</c:v>
                      </c:pt>
                      <c:pt idx="4308">
                        <c:v>61986.13264465332</c:v>
                      </c:pt>
                      <c:pt idx="4309">
                        <c:v>61889.09016418457</c:v>
                      </c:pt>
                      <c:pt idx="4310">
                        <c:v>61986.132400512695</c:v>
                      </c:pt>
                      <c:pt idx="4311">
                        <c:v>61878.863418579102</c:v>
                      </c:pt>
                      <c:pt idx="4312">
                        <c:v>52647.93537902832</c:v>
                      </c:pt>
                      <c:pt idx="4313">
                        <c:v>52263.45100402832</c:v>
                      </c:pt>
                      <c:pt idx="4314">
                        <c:v>52263.450942993164</c:v>
                      </c:pt>
                      <c:pt idx="4315">
                        <c:v>49123.818496704102</c:v>
                      </c:pt>
                      <c:pt idx="4316">
                        <c:v>49364.263748168945</c:v>
                      </c:pt>
                      <c:pt idx="4317">
                        <c:v>53166.934219360352</c:v>
                      </c:pt>
                      <c:pt idx="4318">
                        <c:v>53166.934219360352</c:v>
                      </c:pt>
                      <c:pt idx="4319">
                        <c:v>53538.833694458008</c:v>
                      </c:pt>
                      <c:pt idx="4320">
                        <c:v>51711.067398071289</c:v>
                      </c:pt>
                      <c:pt idx="4321">
                        <c:v>51715.067337036133</c:v>
                      </c:pt>
                      <c:pt idx="4322">
                        <c:v>51262.155349731445</c:v>
                      </c:pt>
                      <c:pt idx="4323">
                        <c:v>50911.344863891602</c:v>
                      </c:pt>
                      <c:pt idx="4324">
                        <c:v>53784.30793762207</c:v>
                      </c:pt>
                      <c:pt idx="4325">
                        <c:v>53694.41633605957</c:v>
                      </c:pt>
                      <c:pt idx="4326">
                        <c:v>52769.88215637207</c:v>
                      </c:pt>
                      <c:pt idx="4327">
                        <c:v>53033.38850402832</c:v>
                      </c:pt>
                      <c:pt idx="4328">
                        <c:v>52976.048538208001</c:v>
                      </c:pt>
                      <c:pt idx="4329">
                        <c:v>51654.787063598633</c:v>
                      </c:pt>
                      <c:pt idx="4330">
                        <c:v>52049.283889770501</c:v>
                      </c:pt>
                      <c:pt idx="4331">
                        <c:v>51514.397903442383</c:v>
                      </c:pt>
                      <c:pt idx="4332">
                        <c:v>53184.87077331543</c:v>
                      </c:pt>
                      <c:pt idx="4333">
                        <c:v>52947.945602416992</c:v>
                      </c:pt>
                      <c:pt idx="4334">
                        <c:v>52947.945602416992</c:v>
                      </c:pt>
                      <c:pt idx="4335">
                        <c:v>52957.047805786133</c:v>
                      </c:pt>
                      <c:pt idx="4336">
                        <c:v>53030.157913208001</c:v>
                      </c:pt>
                      <c:pt idx="4337">
                        <c:v>48757.407669067376</c:v>
                      </c:pt>
                      <c:pt idx="4338">
                        <c:v>48766.686599731438</c:v>
                      </c:pt>
                      <c:pt idx="4339">
                        <c:v>48766.686965942376</c:v>
                      </c:pt>
                      <c:pt idx="4340">
                        <c:v>48766.686965942376</c:v>
                      </c:pt>
                      <c:pt idx="4341">
                        <c:v>48763.580642700188</c:v>
                      </c:pt>
                      <c:pt idx="4342">
                        <c:v>52616.728408813477</c:v>
                      </c:pt>
                      <c:pt idx="4343">
                        <c:v>53606.51741027832</c:v>
                      </c:pt>
                      <c:pt idx="4344">
                        <c:v>53610.517532348633</c:v>
                      </c:pt>
                      <c:pt idx="4345">
                        <c:v>53619.796951293945</c:v>
                      </c:pt>
                      <c:pt idx="4346">
                        <c:v>54230.925277709961</c:v>
                      </c:pt>
                      <c:pt idx="4347">
                        <c:v>54230.925216674805</c:v>
                      </c:pt>
                      <c:pt idx="4348">
                        <c:v>54230.925277709961</c:v>
                      </c:pt>
                      <c:pt idx="4349">
                        <c:v>55001.016220092773</c:v>
                      </c:pt>
                      <c:pt idx="4350">
                        <c:v>61988.671646118164</c:v>
                      </c:pt>
                      <c:pt idx="4351">
                        <c:v>61997.951187133789</c:v>
                      </c:pt>
                      <c:pt idx="4352">
                        <c:v>62372.938674926758</c:v>
                      </c:pt>
                      <c:pt idx="4353">
                        <c:v>61698.48225402832</c:v>
                      </c:pt>
                      <c:pt idx="4354">
                        <c:v>61623.052932739258</c:v>
                      </c:pt>
                      <c:pt idx="4355">
                        <c:v>61170.523345947266</c:v>
                      </c:pt>
                      <c:pt idx="4356">
                        <c:v>56293.082962036133</c:v>
                      </c:pt>
                      <c:pt idx="4357">
                        <c:v>56302.362564086914</c:v>
                      </c:pt>
                      <c:pt idx="4358">
                        <c:v>56293.083084106445</c:v>
                      </c:pt>
                      <c:pt idx="4359">
                        <c:v>56033.579238891602</c:v>
                      </c:pt>
                      <c:pt idx="4360">
                        <c:v>55840.258193969727</c:v>
                      </c:pt>
                      <c:pt idx="4361">
                        <c:v>52024.586013793945</c:v>
                      </c:pt>
                      <c:pt idx="4362">
                        <c:v>52508.589981079102</c:v>
                      </c:pt>
                      <c:pt idx="4363">
                        <c:v>52508.589981079102</c:v>
                      </c:pt>
                      <c:pt idx="4364">
                        <c:v>51862.287582397461</c:v>
                      </c:pt>
                      <c:pt idx="4365">
                        <c:v>62094.467483520508</c:v>
                      </c:pt>
                      <c:pt idx="4366">
                        <c:v>62094.467483520508</c:v>
                      </c:pt>
                      <c:pt idx="4367">
                        <c:v>52535.461303710938</c:v>
                      </c:pt>
                      <c:pt idx="4368">
                        <c:v>52183.461364746094</c:v>
                      </c:pt>
                      <c:pt idx="4369">
                        <c:v>52183.461364746094</c:v>
                      </c:pt>
                      <c:pt idx="4370">
                        <c:v>51436.841567993164</c:v>
                      </c:pt>
                      <c:pt idx="4371">
                        <c:v>50175.848129272461</c:v>
                      </c:pt>
                      <c:pt idx="4372">
                        <c:v>51370.611999511719</c:v>
                      </c:pt>
                      <c:pt idx="4373">
                        <c:v>50938.209228515625</c:v>
                      </c:pt>
                      <c:pt idx="4374">
                        <c:v>51764.985153198242</c:v>
                      </c:pt>
                      <c:pt idx="4375">
                        <c:v>53140.621871948242</c:v>
                      </c:pt>
                      <c:pt idx="4376">
                        <c:v>53140.621871948242</c:v>
                      </c:pt>
                      <c:pt idx="4377">
                        <c:v>53263.295700073242</c:v>
                      </c:pt>
                      <c:pt idx="4378">
                        <c:v>52994.680709838867</c:v>
                      </c:pt>
                      <c:pt idx="4379">
                        <c:v>52985.401107788086</c:v>
                      </c:pt>
                      <c:pt idx="4380">
                        <c:v>48469.022109985352</c:v>
                      </c:pt>
                      <c:pt idx="4381">
                        <c:v>48473.022109985352</c:v>
                      </c:pt>
                      <c:pt idx="4382">
                        <c:v>48482.301528930664</c:v>
                      </c:pt>
                      <c:pt idx="4383">
                        <c:v>49403.637832641602</c:v>
                      </c:pt>
                      <c:pt idx="4384">
                        <c:v>49132.482559204102</c:v>
                      </c:pt>
                      <c:pt idx="4385">
                        <c:v>49132.482498168945</c:v>
                      </c:pt>
                      <c:pt idx="4386">
                        <c:v>49496.898880004883</c:v>
                      </c:pt>
                      <c:pt idx="4387">
                        <c:v>50000.841995239258</c:v>
                      </c:pt>
                      <c:pt idx="4388">
                        <c:v>50266.030471801758</c:v>
                      </c:pt>
                      <c:pt idx="4389">
                        <c:v>51434.54573059082</c:v>
                      </c:pt>
                      <c:pt idx="4390">
                        <c:v>51425.266311645501</c:v>
                      </c:pt>
                      <c:pt idx="4391">
                        <c:v>51668.139617919922</c:v>
                      </c:pt>
                      <c:pt idx="4392">
                        <c:v>51918.891815185547</c:v>
                      </c:pt>
                      <c:pt idx="4393">
                        <c:v>50427.231674194336</c:v>
                      </c:pt>
                      <c:pt idx="4394">
                        <c:v>50436.511093139648</c:v>
                      </c:pt>
                      <c:pt idx="4395">
                        <c:v>51491.070755004883</c:v>
                      </c:pt>
                      <c:pt idx="4396">
                        <c:v>47812.841873168945</c:v>
                      </c:pt>
                      <c:pt idx="4397">
                        <c:v>47812.841873168945</c:v>
                      </c:pt>
                      <c:pt idx="4398">
                        <c:v>49784.964981079102</c:v>
                      </c:pt>
                      <c:pt idx="4399">
                        <c:v>49784.964920043945</c:v>
                      </c:pt>
                      <c:pt idx="4400">
                        <c:v>49788.178787231445</c:v>
                      </c:pt>
                      <c:pt idx="4401">
                        <c:v>49798.67610168457</c:v>
                      </c:pt>
                      <c:pt idx="4402">
                        <c:v>48249.867324829102</c:v>
                      </c:pt>
                      <c:pt idx="4403">
                        <c:v>51113.590713500977</c:v>
                      </c:pt>
                      <c:pt idx="4404">
                        <c:v>51113.590774536133</c:v>
                      </c:pt>
                      <c:pt idx="4405">
                        <c:v>51112.41877746582</c:v>
                      </c:pt>
                      <c:pt idx="4406">
                        <c:v>51112.418899536133</c:v>
                      </c:pt>
                      <c:pt idx="4407">
                        <c:v>50520.997940063477</c:v>
                      </c:pt>
                      <c:pt idx="4408">
                        <c:v>50520.99787902832</c:v>
                      </c:pt>
                      <c:pt idx="4409">
                        <c:v>50520.997940063477</c:v>
                      </c:pt>
                      <c:pt idx="4410">
                        <c:v>49239.139724731445</c:v>
                      </c:pt>
                      <c:pt idx="4411">
                        <c:v>49243.139724731445</c:v>
                      </c:pt>
                      <c:pt idx="4412">
                        <c:v>49252.41926574707</c:v>
                      </c:pt>
                      <c:pt idx="4413">
                        <c:v>49005.292068481445</c:v>
                      </c:pt>
                      <c:pt idx="4414">
                        <c:v>51625.569778442383</c:v>
                      </c:pt>
                      <c:pt idx="4415">
                        <c:v>51629.569778442383</c:v>
                      </c:pt>
                      <c:pt idx="4416">
                        <c:v>51638.849136352539</c:v>
                      </c:pt>
                      <c:pt idx="4417">
                        <c:v>51629.569778442383</c:v>
                      </c:pt>
                      <c:pt idx="4418">
                        <c:v>51945.293045043945</c:v>
                      </c:pt>
                      <c:pt idx="4419">
                        <c:v>53059.665481567383</c:v>
                      </c:pt>
                      <c:pt idx="4420">
                        <c:v>53059.66535949707</c:v>
                      </c:pt>
                      <c:pt idx="4421">
                        <c:v>52253.765701293945</c:v>
                      </c:pt>
                      <c:pt idx="4422">
                        <c:v>51901.765701293945</c:v>
                      </c:pt>
                      <c:pt idx="4423">
                        <c:v>51892.48616027832</c:v>
                      </c:pt>
                      <c:pt idx="4424">
                        <c:v>54683.89274597168</c:v>
                      </c:pt>
                      <c:pt idx="4425">
                        <c:v>49970.177215576172</c:v>
                      </c:pt>
                      <c:pt idx="4426">
                        <c:v>49970.177215576172</c:v>
                      </c:pt>
                      <c:pt idx="4427">
                        <c:v>49970.177215576172</c:v>
                      </c:pt>
                      <c:pt idx="4428">
                        <c:v>49970.177276611328</c:v>
                      </c:pt>
                      <c:pt idx="4429">
                        <c:v>51885.45556640625</c:v>
                      </c:pt>
                      <c:pt idx="4430">
                        <c:v>49952.635498046875</c:v>
                      </c:pt>
                      <c:pt idx="4431">
                        <c:v>49879.735290527336</c:v>
                      </c:pt>
                      <c:pt idx="4432">
                        <c:v>52225.581619262695</c:v>
                      </c:pt>
                      <c:pt idx="4433">
                        <c:v>52225.581619262695</c:v>
                      </c:pt>
                      <c:pt idx="4434">
                        <c:v>51974.001541137695</c:v>
                      </c:pt>
                      <c:pt idx="4435">
                        <c:v>51974.001602172852</c:v>
                      </c:pt>
                      <c:pt idx="4436">
                        <c:v>51974.001602172852</c:v>
                      </c:pt>
                      <c:pt idx="4437">
                        <c:v>50864.411315917969</c:v>
                      </c:pt>
                      <c:pt idx="4438">
                        <c:v>51617.232315063477</c:v>
                      </c:pt>
                      <c:pt idx="4439">
                        <c:v>51321.505752563477</c:v>
                      </c:pt>
                      <c:pt idx="4440">
                        <c:v>63134.536468505859</c:v>
                      </c:pt>
                      <c:pt idx="4441">
                        <c:v>61648.174514770508</c:v>
                      </c:pt>
                      <c:pt idx="4442">
                        <c:v>61646.293716430664</c:v>
                      </c:pt>
                      <c:pt idx="4443">
                        <c:v>53936.938842773438</c:v>
                      </c:pt>
                      <c:pt idx="4444">
                        <c:v>50139.603988647461</c:v>
                      </c:pt>
                      <c:pt idx="4445">
                        <c:v>50139.603927612305</c:v>
                      </c:pt>
                      <c:pt idx="4446">
                        <c:v>50139.604049682617</c:v>
                      </c:pt>
                      <c:pt idx="4447">
                        <c:v>50526.835525512695</c:v>
                      </c:pt>
                      <c:pt idx="4448">
                        <c:v>51312.61164855957</c:v>
                      </c:pt>
                      <c:pt idx="4449">
                        <c:v>53367.820602416992</c:v>
                      </c:pt>
                      <c:pt idx="4450">
                        <c:v>53088.160385131836</c:v>
                      </c:pt>
                      <c:pt idx="4451">
                        <c:v>52736.160507202148</c:v>
                      </c:pt>
                      <c:pt idx="4452">
                        <c:v>52736.160385131836</c:v>
                      </c:pt>
                      <c:pt idx="4453">
                        <c:v>52736.160446166992</c:v>
                      </c:pt>
                      <c:pt idx="4454">
                        <c:v>52742.511032104492</c:v>
                      </c:pt>
                      <c:pt idx="4455">
                        <c:v>52829.572006225586</c:v>
                      </c:pt>
                      <c:pt idx="4456">
                        <c:v>52372.497207641602</c:v>
                      </c:pt>
                      <c:pt idx="4457">
                        <c:v>51979.684600830078</c:v>
                      </c:pt>
                      <c:pt idx="4458">
                        <c:v>51988.584625244141</c:v>
                      </c:pt>
                      <c:pt idx="4459">
                        <c:v>49542.852874755859</c:v>
                      </c:pt>
                      <c:pt idx="4460">
                        <c:v>49644.266082763672</c:v>
                      </c:pt>
                      <c:pt idx="4461">
                        <c:v>50010.729919433594</c:v>
                      </c:pt>
                      <c:pt idx="4462">
                        <c:v>50014.730041503906</c:v>
                      </c:pt>
                      <c:pt idx="4463">
                        <c:v>50210.747131347656</c:v>
                      </c:pt>
                      <c:pt idx="4464">
                        <c:v>49092.766448974609</c:v>
                      </c:pt>
                      <c:pt idx="4465">
                        <c:v>49093.597503662109</c:v>
                      </c:pt>
                      <c:pt idx="4466">
                        <c:v>49093.597564697266</c:v>
                      </c:pt>
                      <c:pt idx="4467">
                        <c:v>49093.597564697266</c:v>
                      </c:pt>
                      <c:pt idx="4468">
                        <c:v>49093.597564697266</c:v>
                      </c:pt>
                      <c:pt idx="4469">
                        <c:v>51070.772796630859</c:v>
                      </c:pt>
                      <c:pt idx="4470">
                        <c:v>54268.413772583008</c:v>
                      </c:pt>
                      <c:pt idx="4471">
                        <c:v>53212.892837524414</c:v>
                      </c:pt>
                      <c:pt idx="4472">
                        <c:v>53139.782974243164</c:v>
                      </c:pt>
                      <c:pt idx="4473">
                        <c:v>52620.285125732422</c:v>
                      </c:pt>
                      <c:pt idx="4474">
                        <c:v>52620.285125732422</c:v>
                      </c:pt>
                      <c:pt idx="4475">
                        <c:v>52620.285125732422</c:v>
                      </c:pt>
                      <c:pt idx="4476">
                        <c:v>51197.771514892578</c:v>
                      </c:pt>
                      <c:pt idx="4477">
                        <c:v>51195.515655517578</c:v>
                      </c:pt>
                      <c:pt idx="4478">
                        <c:v>51195.515594482422</c:v>
                      </c:pt>
                      <c:pt idx="4479">
                        <c:v>49218.038162231445</c:v>
                      </c:pt>
                      <c:pt idx="4480">
                        <c:v>49178.285720825195</c:v>
                      </c:pt>
                      <c:pt idx="4481">
                        <c:v>49883.862503051758</c:v>
                      </c:pt>
                      <c:pt idx="4482">
                        <c:v>49874.583084106445</c:v>
                      </c:pt>
                      <c:pt idx="4483">
                        <c:v>50606.070205688477</c:v>
                      </c:pt>
                      <c:pt idx="4484">
                        <c:v>50606.070205688477</c:v>
                      </c:pt>
                      <c:pt idx="4485">
                        <c:v>47846.602516174316</c:v>
                      </c:pt>
                      <c:pt idx="4486">
                        <c:v>47846.602516174316</c:v>
                      </c:pt>
                      <c:pt idx="4487">
                        <c:v>47850.602516174316</c:v>
                      </c:pt>
                      <c:pt idx="4488">
                        <c:v>47859.882057189941</c:v>
                      </c:pt>
                      <c:pt idx="4489">
                        <c:v>47850.602577209473</c:v>
                      </c:pt>
                      <c:pt idx="4490">
                        <c:v>52546.787185668945</c:v>
                      </c:pt>
                      <c:pt idx="4491">
                        <c:v>52546.787185668945</c:v>
                      </c:pt>
                      <c:pt idx="4492">
                        <c:v>51725.453994750977</c:v>
                      </c:pt>
                      <c:pt idx="4493">
                        <c:v>52006.494888305664</c:v>
                      </c:pt>
                      <c:pt idx="4494">
                        <c:v>52215.735305786133</c:v>
                      </c:pt>
                      <c:pt idx="4495">
                        <c:v>51200.939712524414</c:v>
                      </c:pt>
                      <c:pt idx="4496">
                        <c:v>51078.65901184082</c:v>
                      </c:pt>
                      <c:pt idx="4497">
                        <c:v>50807.379470825195</c:v>
                      </c:pt>
                      <c:pt idx="4498">
                        <c:v>53610.893783569336</c:v>
                      </c:pt>
                      <c:pt idx="4499">
                        <c:v>53071.105026245117</c:v>
                      </c:pt>
                      <c:pt idx="4500">
                        <c:v>56095.969985961914</c:v>
                      </c:pt>
                      <c:pt idx="4501">
                        <c:v>49362.613052368164</c:v>
                      </c:pt>
                      <c:pt idx="4502">
                        <c:v>49364.012954711914</c:v>
                      </c:pt>
                      <c:pt idx="4503">
                        <c:v>49365.412979125977</c:v>
                      </c:pt>
                      <c:pt idx="4504">
                        <c:v>49415.576797485352</c:v>
                      </c:pt>
                      <c:pt idx="4505">
                        <c:v>49415.576797485352</c:v>
                      </c:pt>
                      <c:pt idx="4506">
                        <c:v>49246.87287902832</c:v>
                      </c:pt>
                      <c:pt idx="4507">
                        <c:v>49246.87287902832</c:v>
                      </c:pt>
                      <c:pt idx="4508">
                        <c:v>49248.090774536133</c:v>
                      </c:pt>
                      <c:pt idx="4509">
                        <c:v>49248.090774536133</c:v>
                      </c:pt>
                      <c:pt idx="4510">
                        <c:v>49238.092544555664</c:v>
                      </c:pt>
                      <c:pt idx="4511">
                        <c:v>49234.18244934082</c:v>
                      </c:pt>
                      <c:pt idx="4512">
                        <c:v>49105.194122314453</c:v>
                      </c:pt>
                      <c:pt idx="4513">
                        <c:v>49105.194183349609</c:v>
                      </c:pt>
                      <c:pt idx="4514">
                        <c:v>49103.571075439453</c:v>
                      </c:pt>
                      <c:pt idx="4515">
                        <c:v>52949.485321044922</c:v>
                      </c:pt>
                      <c:pt idx="4516">
                        <c:v>53400.279861450195</c:v>
                      </c:pt>
                      <c:pt idx="4517">
                        <c:v>53400.279922485352</c:v>
                      </c:pt>
                      <c:pt idx="4518">
                        <c:v>52825.817031860352</c:v>
                      </c:pt>
                      <c:pt idx="4519">
                        <c:v>48650.218826293945</c:v>
                      </c:pt>
                      <c:pt idx="4520">
                        <c:v>48650.218887329102</c:v>
                      </c:pt>
                      <c:pt idx="4521">
                        <c:v>48650.218826293945</c:v>
                      </c:pt>
                      <c:pt idx="4522">
                        <c:v>48649.434646606445</c:v>
                      </c:pt>
                      <c:pt idx="4523">
                        <c:v>48650.218887329102</c:v>
                      </c:pt>
                      <c:pt idx="4524">
                        <c:v>48650.218887329102</c:v>
                      </c:pt>
                      <c:pt idx="4525">
                        <c:v>48128.824356079102</c:v>
                      </c:pt>
                      <c:pt idx="4526">
                        <c:v>48410.981826782227</c:v>
                      </c:pt>
                      <c:pt idx="4527">
                        <c:v>48410.981826782227</c:v>
                      </c:pt>
                      <c:pt idx="4528">
                        <c:v>47764.244827270501</c:v>
                      </c:pt>
                      <c:pt idx="4529">
                        <c:v>47895.805130004883</c:v>
                      </c:pt>
                      <c:pt idx="4530">
                        <c:v>47583.744705200195</c:v>
                      </c:pt>
                      <c:pt idx="4531">
                        <c:v>47593.47297668457</c:v>
                      </c:pt>
                      <c:pt idx="4532">
                        <c:v>47593.47297668457</c:v>
                      </c:pt>
                      <c:pt idx="4533">
                        <c:v>47584.193496704102</c:v>
                      </c:pt>
                      <c:pt idx="4534">
                        <c:v>50346.467483520508</c:v>
                      </c:pt>
                      <c:pt idx="4535">
                        <c:v>51204.557510375977</c:v>
                      </c:pt>
                      <c:pt idx="4536">
                        <c:v>51886.641189575195</c:v>
                      </c:pt>
                      <c:pt idx="4537">
                        <c:v>51886.641189575195</c:v>
                      </c:pt>
                      <c:pt idx="4538">
                        <c:v>50439.94905090332</c:v>
                      </c:pt>
                      <c:pt idx="4539">
                        <c:v>50449.228591918945</c:v>
                      </c:pt>
                      <c:pt idx="4540">
                        <c:v>50439.949172973633</c:v>
                      </c:pt>
                      <c:pt idx="4541">
                        <c:v>52596.137771606445</c:v>
                      </c:pt>
                      <c:pt idx="4542">
                        <c:v>52605.417251586914</c:v>
                      </c:pt>
                      <c:pt idx="4543">
                        <c:v>52596.137771606445</c:v>
                      </c:pt>
                      <c:pt idx="4544">
                        <c:v>53326.66780090332</c:v>
                      </c:pt>
                      <c:pt idx="4545">
                        <c:v>65506.937454223633</c:v>
                      </c:pt>
                      <c:pt idx="4546">
                        <c:v>48875.107559204102</c:v>
                      </c:pt>
                      <c:pt idx="4547">
                        <c:v>48376.303848266602</c:v>
                      </c:pt>
                      <c:pt idx="4548">
                        <c:v>53445.03596496582</c:v>
                      </c:pt>
                      <c:pt idx="4549">
                        <c:v>53694.339981079102</c:v>
                      </c:pt>
                      <c:pt idx="4550">
                        <c:v>53489.285415649414</c:v>
                      </c:pt>
                      <c:pt idx="4551">
                        <c:v>53236.894790649414</c:v>
                      </c:pt>
                      <c:pt idx="4552">
                        <c:v>51016.047637939453</c:v>
                      </c:pt>
                      <c:pt idx="4553">
                        <c:v>51016.047698974609</c:v>
                      </c:pt>
                      <c:pt idx="4554">
                        <c:v>51389.257705688477</c:v>
                      </c:pt>
                      <c:pt idx="4555">
                        <c:v>49115.030654907227</c:v>
                      </c:pt>
                      <c:pt idx="4556">
                        <c:v>50156.128005981445</c:v>
                      </c:pt>
                      <c:pt idx="4557">
                        <c:v>50156.128067016602</c:v>
                      </c:pt>
                      <c:pt idx="4558">
                        <c:v>50347.887344360352</c:v>
                      </c:pt>
                      <c:pt idx="4559">
                        <c:v>50356.95100402832</c:v>
                      </c:pt>
                      <c:pt idx="4560">
                        <c:v>51856.95637512207</c:v>
                      </c:pt>
                      <c:pt idx="4561">
                        <c:v>52092.725967407227</c:v>
                      </c:pt>
                      <c:pt idx="4562">
                        <c:v>52092.725967407227</c:v>
                      </c:pt>
                      <c:pt idx="4563">
                        <c:v>48360.943374633789</c:v>
                      </c:pt>
                      <c:pt idx="4564">
                        <c:v>49103.566360473633</c:v>
                      </c:pt>
                      <c:pt idx="4565">
                        <c:v>49103.566421508789</c:v>
                      </c:pt>
                      <c:pt idx="4566">
                        <c:v>48698.620582580566</c:v>
                      </c:pt>
                      <c:pt idx="4567">
                        <c:v>48707.900123596191</c:v>
                      </c:pt>
                      <c:pt idx="4568">
                        <c:v>53027.188064575195</c:v>
                      </c:pt>
                      <c:pt idx="4569">
                        <c:v>53027.858108520501</c:v>
                      </c:pt>
                      <c:pt idx="4570">
                        <c:v>52734.899856567383</c:v>
                      </c:pt>
                      <c:pt idx="4571">
                        <c:v>52736.82307434082</c:v>
                      </c:pt>
                      <c:pt idx="4572">
                        <c:v>52684.899978637695</c:v>
                      </c:pt>
                      <c:pt idx="4573">
                        <c:v>50355.309585571289</c:v>
                      </c:pt>
                      <c:pt idx="4574">
                        <c:v>49902.397842407227</c:v>
                      </c:pt>
                      <c:pt idx="4575">
                        <c:v>48946.438720703125</c:v>
                      </c:pt>
                      <c:pt idx="4576">
                        <c:v>48946.438720703125</c:v>
                      </c:pt>
                      <c:pt idx="4577">
                        <c:v>50773.715835571289</c:v>
                      </c:pt>
                      <c:pt idx="4578">
                        <c:v>51106.339797973633</c:v>
                      </c:pt>
                      <c:pt idx="4579">
                        <c:v>51189.947158813469</c:v>
                      </c:pt>
                      <c:pt idx="4580">
                        <c:v>48231.310623168945</c:v>
                      </c:pt>
                      <c:pt idx="4581">
                        <c:v>48414.797439575195</c:v>
                      </c:pt>
                      <c:pt idx="4582">
                        <c:v>48351.176773071282</c:v>
                      </c:pt>
                      <c:pt idx="4583">
                        <c:v>47939.892044067383</c:v>
                      </c:pt>
                      <c:pt idx="4584">
                        <c:v>47857.712478637695</c:v>
                      </c:pt>
                      <c:pt idx="4585">
                        <c:v>52261.468215942383</c:v>
                      </c:pt>
                      <c:pt idx="4586">
                        <c:v>52261.46809387207</c:v>
                      </c:pt>
                      <c:pt idx="4587">
                        <c:v>53546.845077514648</c:v>
                      </c:pt>
                      <c:pt idx="4588">
                        <c:v>52018.193588256836</c:v>
                      </c:pt>
                      <c:pt idx="4589">
                        <c:v>52273.697555541992</c:v>
                      </c:pt>
                      <c:pt idx="4590">
                        <c:v>61910.19465637207</c:v>
                      </c:pt>
                      <c:pt idx="4591">
                        <c:v>61837.074478149414</c:v>
                      </c:pt>
                      <c:pt idx="4592">
                        <c:v>51470.152969360352</c:v>
                      </c:pt>
                      <c:pt idx="4593">
                        <c:v>51507.713745117188</c:v>
                      </c:pt>
                      <c:pt idx="4594">
                        <c:v>50345.560607910156</c:v>
                      </c:pt>
                      <c:pt idx="4595">
                        <c:v>50348.6572265625</c:v>
                      </c:pt>
                      <c:pt idx="4596">
                        <c:v>50005.936706542969</c:v>
                      </c:pt>
                      <c:pt idx="4597">
                        <c:v>50663.389831542969</c:v>
                      </c:pt>
                      <c:pt idx="4598">
                        <c:v>48227.129516601563</c:v>
                      </c:pt>
                      <c:pt idx="4599">
                        <c:v>48022.744018554688</c:v>
                      </c:pt>
                      <c:pt idx="4600">
                        <c:v>48213.849975585938</c:v>
                      </c:pt>
                      <c:pt idx="4601">
                        <c:v>48439.744567871094</c:v>
                      </c:pt>
                      <c:pt idx="4602">
                        <c:v>48472.68733215332</c:v>
                      </c:pt>
                      <c:pt idx="4603">
                        <c:v>48747.509536743164</c:v>
                      </c:pt>
                      <c:pt idx="4604">
                        <c:v>48747.50959777832</c:v>
                      </c:pt>
                      <c:pt idx="4605">
                        <c:v>50474.115859985352</c:v>
                      </c:pt>
                      <c:pt idx="4606">
                        <c:v>50407.965957641602</c:v>
                      </c:pt>
                      <c:pt idx="4607">
                        <c:v>50184.627029418945</c:v>
                      </c:pt>
                      <c:pt idx="4608">
                        <c:v>49951.991287231445</c:v>
                      </c:pt>
                      <c:pt idx="4609">
                        <c:v>49951.991348266602</c:v>
                      </c:pt>
                      <c:pt idx="4610">
                        <c:v>52019.997024536133</c:v>
                      </c:pt>
                      <c:pt idx="4611">
                        <c:v>52019.997024536133</c:v>
                      </c:pt>
                      <c:pt idx="4612">
                        <c:v>52019.997024536133</c:v>
                      </c:pt>
                      <c:pt idx="4613">
                        <c:v>52019.997024536133</c:v>
                      </c:pt>
                      <c:pt idx="4614">
                        <c:v>51635.516555786133</c:v>
                      </c:pt>
                      <c:pt idx="4615">
                        <c:v>52085.777236938477</c:v>
                      </c:pt>
                      <c:pt idx="4616">
                        <c:v>52086.574111938477</c:v>
                      </c:pt>
                      <c:pt idx="4617">
                        <c:v>52090.574111938477</c:v>
                      </c:pt>
                      <c:pt idx="4618">
                        <c:v>52099.853591918945</c:v>
                      </c:pt>
                      <c:pt idx="4619">
                        <c:v>52090.574172973633</c:v>
                      </c:pt>
                      <c:pt idx="4620">
                        <c:v>53018.167617797852</c:v>
                      </c:pt>
                      <c:pt idx="4621">
                        <c:v>53018.167617797852</c:v>
                      </c:pt>
                      <c:pt idx="4622">
                        <c:v>53016.555313110352</c:v>
                      </c:pt>
                      <c:pt idx="4623">
                        <c:v>48782.937576293945</c:v>
                      </c:pt>
                      <c:pt idx="4624">
                        <c:v>48549.765762329102</c:v>
                      </c:pt>
                      <c:pt idx="4625">
                        <c:v>48551.273574829102</c:v>
                      </c:pt>
                      <c:pt idx="4626">
                        <c:v>48551.273513793945</c:v>
                      </c:pt>
                      <c:pt idx="4627">
                        <c:v>48551.273574829102</c:v>
                      </c:pt>
                      <c:pt idx="4628">
                        <c:v>48784.445388793945</c:v>
                      </c:pt>
                      <c:pt idx="4629">
                        <c:v>49308.447402954102</c:v>
                      </c:pt>
                      <c:pt idx="4630">
                        <c:v>51070.275527954102</c:v>
                      </c:pt>
                      <c:pt idx="4631">
                        <c:v>51070.275466918945</c:v>
                      </c:pt>
                      <c:pt idx="4632">
                        <c:v>51070.275466918945</c:v>
                      </c:pt>
                      <c:pt idx="4633">
                        <c:v>51221.836807250977</c:v>
                      </c:pt>
                      <c:pt idx="4634">
                        <c:v>51866.902633666992</c:v>
                      </c:pt>
                      <c:pt idx="4635">
                        <c:v>62566.748870849609</c:v>
                      </c:pt>
                      <c:pt idx="4636">
                        <c:v>60852.094619750977</c:v>
                      </c:pt>
                      <c:pt idx="4637">
                        <c:v>60852.094619750977</c:v>
                      </c:pt>
                      <c:pt idx="4638">
                        <c:v>60917.87483215332</c:v>
                      </c:pt>
                      <c:pt idx="4639">
                        <c:v>60917.87483215332</c:v>
                      </c:pt>
                      <c:pt idx="4640">
                        <c:v>59587.456253051751</c:v>
                      </c:pt>
                      <c:pt idx="4641">
                        <c:v>59439.126663208008</c:v>
                      </c:pt>
                      <c:pt idx="4642">
                        <c:v>53627.69189453125</c:v>
                      </c:pt>
                      <c:pt idx="4643">
                        <c:v>52072.055541992188</c:v>
                      </c:pt>
                      <c:pt idx="4644">
                        <c:v>53737.196517944336</c:v>
                      </c:pt>
                      <c:pt idx="4645">
                        <c:v>53221.676742553711</c:v>
                      </c:pt>
                      <c:pt idx="4646">
                        <c:v>53225.676986694336</c:v>
                      </c:pt>
                      <c:pt idx="4647">
                        <c:v>53234.956283569336</c:v>
                      </c:pt>
                      <c:pt idx="4648">
                        <c:v>53184.235336303711</c:v>
                      </c:pt>
                      <c:pt idx="4649">
                        <c:v>52908.375595092773</c:v>
                      </c:pt>
                      <c:pt idx="4650">
                        <c:v>66497.573440551758</c:v>
                      </c:pt>
                      <c:pt idx="4651">
                        <c:v>66497.573684692383</c:v>
                      </c:pt>
                      <c:pt idx="4652">
                        <c:v>66497.573928833008</c:v>
                      </c:pt>
                      <c:pt idx="4653">
                        <c:v>62000.055862426751</c:v>
                      </c:pt>
                      <c:pt idx="4654">
                        <c:v>63017.792434692383</c:v>
                      </c:pt>
                      <c:pt idx="4655">
                        <c:v>52894.522460937493</c:v>
                      </c:pt>
                      <c:pt idx="4656">
                        <c:v>52626.924865722656</c:v>
                      </c:pt>
                      <c:pt idx="4657">
                        <c:v>53274.963500976563</c:v>
                      </c:pt>
                      <c:pt idx="4658">
                        <c:v>53545.546997070313</c:v>
                      </c:pt>
                      <c:pt idx="4659">
                        <c:v>53536.267456054688</c:v>
                      </c:pt>
                      <c:pt idx="4660">
                        <c:v>54157.526931762695</c:v>
                      </c:pt>
                      <c:pt idx="4661">
                        <c:v>54170.65266418457</c:v>
                      </c:pt>
                      <c:pt idx="4662">
                        <c:v>53423.10725402832</c:v>
                      </c:pt>
                      <c:pt idx="4663">
                        <c:v>52059.454666137695</c:v>
                      </c:pt>
                      <c:pt idx="4664">
                        <c:v>52059.454666137695</c:v>
                      </c:pt>
                      <c:pt idx="4665">
                        <c:v>63482.704544067383</c:v>
                      </c:pt>
                      <c:pt idx="4666">
                        <c:v>63483.511917114251</c:v>
                      </c:pt>
                      <c:pt idx="4667">
                        <c:v>63806.065139770501</c:v>
                      </c:pt>
                      <c:pt idx="4668">
                        <c:v>63895.956497192383</c:v>
                      </c:pt>
                      <c:pt idx="4669">
                        <c:v>60580.258255004883</c:v>
                      </c:pt>
                      <c:pt idx="4670">
                        <c:v>60487.746414184563</c:v>
                      </c:pt>
                      <c:pt idx="4671">
                        <c:v>59875.128616333001</c:v>
                      </c:pt>
                      <c:pt idx="4672">
                        <c:v>54063.671874999993</c:v>
                      </c:pt>
                      <c:pt idx="4673">
                        <c:v>54221.930297851563</c:v>
                      </c:pt>
                      <c:pt idx="4674">
                        <c:v>54231.209594726563</c:v>
                      </c:pt>
                      <c:pt idx="4675">
                        <c:v>54221.514282226563</c:v>
                      </c:pt>
                      <c:pt idx="4676">
                        <c:v>54707.72688293457</c:v>
                      </c:pt>
                      <c:pt idx="4677">
                        <c:v>54758.71028137207</c:v>
                      </c:pt>
                      <c:pt idx="4678">
                        <c:v>53908.92073059082</c:v>
                      </c:pt>
                      <c:pt idx="4679">
                        <c:v>51753.410415649414</c:v>
                      </c:pt>
                      <c:pt idx="4680">
                        <c:v>54722.408157348633</c:v>
                      </c:pt>
                      <c:pt idx="4681">
                        <c:v>54722.408218383789</c:v>
                      </c:pt>
                      <c:pt idx="4682">
                        <c:v>54722.408218383789</c:v>
                      </c:pt>
                      <c:pt idx="4683">
                        <c:v>54722.408157348633</c:v>
                      </c:pt>
                      <c:pt idx="4684">
                        <c:v>51921.943923950195</c:v>
                      </c:pt>
                      <c:pt idx="4685">
                        <c:v>49367.610229492188</c:v>
                      </c:pt>
                      <c:pt idx="4686">
                        <c:v>49367.610290527344</c:v>
                      </c:pt>
                      <c:pt idx="4687">
                        <c:v>49367.610290527344</c:v>
                      </c:pt>
                      <c:pt idx="4688">
                        <c:v>49367.610290527344</c:v>
                      </c:pt>
                      <c:pt idx="4689">
                        <c:v>49367.610229492188</c:v>
                      </c:pt>
                      <c:pt idx="4690">
                        <c:v>49367.610290527344</c:v>
                      </c:pt>
                      <c:pt idx="4691">
                        <c:v>49486.284057617188</c:v>
                      </c:pt>
                      <c:pt idx="4692">
                        <c:v>49838.284057617188</c:v>
                      </c:pt>
                      <c:pt idx="4693">
                        <c:v>49838.284057617188</c:v>
                      </c:pt>
                      <c:pt idx="4694">
                        <c:v>46734.727005004883</c:v>
                      </c:pt>
                      <c:pt idx="4695">
                        <c:v>51704.768692016602</c:v>
                      </c:pt>
                      <c:pt idx="4696">
                        <c:v>51704.768692016602</c:v>
                      </c:pt>
                      <c:pt idx="4697">
                        <c:v>49866.781387329102</c:v>
                      </c:pt>
                      <c:pt idx="4698">
                        <c:v>49866.781387329102</c:v>
                      </c:pt>
                      <c:pt idx="4699">
                        <c:v>53340.433395385742</c:v>
                      </c:pt>
                      <c:pt idx="4700">
                        <c:v>53340.433395385742</c:v>
                      </c:pt>
                      <c:pt idx="4701">
                        <c:v>53082.433456420898</c:v>
                      </c:pt>
                      <c:pt idx="4702">
                        <c:v>53091.712875366211</c:v>
                      </c:pt>
                      <c:pt idx="4703">
                        <c:v>53082.433395385742</c:v>
                      </c:pt>
                      <c:pt idx="4704">
                        <c:v>51536.946578979492</c:v>
                      </c:pt>
                      <c:pt idx="4705">
                        <c:v>51540.946578979492</c:v>
                      </c:pt>
                      <c:pt idx="4706">
                        <c:v>51461.755599975586</c:v>
                      </c:pt>
                      <c:pt idx="4707">
                        <c:v>51846.238021850586</c:v>
                      </c:pt>
                      <c:pt idx="4708">
                        <c:v>53963.781600952148</c:v>
                      </c:pt>
                      <c:pt idx="4709">
                        <c:v>53963.781600952148</c:v>
                      </c:pt>
                      <c:pt idx="4710">
                        <c:v>51770.701919555664</c:v>
                      </c:pt>
                      <c:pt idx="4711">
                        <c:v>51770.701858520508</c:v>
                      </c:pt>
                      <c:pt idx="4712">
                        <c:v>51504.893203735352</c:v>
                      </c:pt>
                      <c:pt idx="4713">
                        <c:v>51911.853591918945</c:v>
                      </c:pt>
                      <c:pt idx="4714">
                        <c:v>51911.853591918945</c:v>
                      </c:pt>
                      <c:pt idx="4715">
                        <c:v>51909.872146606445</c:v>
                      </c:pt>
                      <c:pt idx="4716">
                        <c:v>51623.033645629883</c:v>
                      </c:pt>
                      <c:pt idx="4717">
                        <c:v>52262.317092895508</c:v>
                      </c:pt>
                      <c:pt idx="4718">
                        <c:v>52268.527908325195</c:v>
                      </c:pt>
                      <c:pt idx="4719">
                        <c:v>52149.852249145508</c:v>
                      </c:pt>
                      <c:pt idx="4720">
                        <c:v>51388.617538452148</c:v>
                      </c:pt>
                      <c:pt idx="4721">
                        <c:v>52015.721725463867</c:v>
                      </c:pt>
                      <c:pt idx="4722">
                        <c:v>52015.721664428711</c:v>
                      </c:pt>
                      <c:pt idx="4723">
                        <c:v>52400.204086303711</c:v>
                      </c:pt>
                      <c:pt idx="4724">
                        <c:v>52794.692367553711</c:v>
                      </c:pt>
                      <c:pt idx="4725">
                        <c:v>56523.850662231445</c:v>
                      </c:pt>
                      <c:pt idx="4726">
                        <c:v>49913.298904418945</c:v>
                      </c:pt>
                      <c:pt idx="4727">
                        <c:v>49913.298904418945</c:v>
                      </c:pt>
                      <c:pt idx="4728">
                        <c:v>49913.298965454102</c:v>
                      </c:pt>
                      <c:pt idx="4729">
                        <c:v>49632.788162231445</c:v>
                      </c:pt>
                      <c:pt idx="4730">
                        <c:v>49636.788162231445</c:v>
                      </c:pt>
                      <c:pt idx="4731">
                        <c:v>49646.06770324707</c:v>
                      </c:pt>
                      <c:pt idx="4732">
                        <c:v>49645.798110961914</c:v>
                      </c:pt>
                      <c:pt idx="4733">
                        <c:v>49632.518630981445</c:v>
                      </c:pt>
                      <c:pt idx="4734">
                        <c:v>49125.077774047852</c:v>
                      </c:pt>
                      <c:pt idx="4735">
                        <c:v>49061.237075805664</c:v>
                      </c:pt>
                      <c:pt idx="4736">
                        <c:v>49490.984939575195</c:v>
                      </c:pt>
                      <c:pt idx="4737">
                        <c:v>51393.067825317383</c:v>
                      </c:pt>
                      <c:pt idx="4738">
                        <c:v>51155.220169067383</c:v>
                      </c:pt>
                      <c:pt idx="4739">
                        <c:v>51362.439086914063</c:v>
                      </c:pt>
                      <c:pt idx="4740">
                        <c:v>54042.224563598633</c:v>
                      </c:pt>
                      <c:pt idx="4741">
                        <c:v>53132.982986450195</c:v>
                      </c:pt>
                      <c:pt idx="4742">
                        <c:v>52586.615798950195</c:v>
                      </c:pt>
                      <c:pt idx="4743">
                        <c:v>51589.975128173828</c:v>
                      </c:pt>
                      <c:pt idx="4744">
                        <c:v>51589.975128173828</c:v>
                      </c:pt>
                      <c:pt idx="4745">
                        <c:v>52099.988800048828</c:v>
                      </c:pt>
                      <c:pt idx="4746">
                        <c:v>52099.988800048828</c:v>
                      </c:pt>
                      <c:pt idx="4747">
                        <c:v>51235.570281982422</c:v>
                      </c:pt>
                      <c:pt idx="4748">
                        <c:v>50883.570343017578</c:v>
                      </c:pt>
                      <c:pt idx="4749">
                        <c:v>50883.570343017578</c:v>
                      </c:pt>
                      <c:pt idx="4750">
                        <c:v>47602.832489013672</c:v>
                      </c:pt>
                      <c:pt idx="4751">
                        <c:v>48802.885879516602</c:v>
                      </c:pt>
                      <c:pt idx="4752">
                        <c:v>48802.885818481445</c:v>
                      </c:pt>
                      <c:pt idx="4753">
                        <c:v>48802.885818481445</c:v>
                      </c:pt>
                      <c:pt idx="4754">
                        <c:v>48802.885818481445</c:v>
                      </c:pt>
                      <c:pt idx="4755">
                        <c:v>48796.121170043945</c:v>
                      </c:pt>
                      <c:pt idx="4756">
                        <c:v>48751.089309692383</c:v>
                      </c:pt>
                      <c:pt idx="4757">
                        <c:v>48809.400772094727</c:v>
                      </c:pt>
                      <c:pt idx="4758">
                        <c:v>48800.121292114258</c:v>
                      </c:pt>
                      <c:pt idx="4759">
                        <c:v>50488.292556762695</c:v>
                      </c:pt>
                      <c:pt idx="4760">
                        <c:v>51898.500869750977</c:v>
                      </c:pt>
                      <c:pt idx="4761">
                        <c:v>51907.780349731445</c:v>
                      </c:pt>
                      <c:pt idx="4762">
                        <c:v>51907.690689086914</c:v>
                      </c:pt>
                      <c:pt idx="4763">
                        <c:v>51668.187088012695</c:v>
                      </c:pt>
                      <c:pt idx="4764">
                        <c:v>51244.044937133789</c:v>
                      </c:pt>
                      <c:pt idx="4765">
                        <c:v>51292.163162231445</c:v>
                      </c:pt>
                      <c:pt idx="4766">
                        <c:v>52100.575271606445</c:v>
                      </c:pt>
                      <c:pt idx="4767">
                        <c:v>52109.854690551758</c:v>
                      </c:pt>
                      <c:pt idx="4768">
                        <c:v>52374.989395141602</c:v>
                      </c:pt>
                      <c:pt idx="4769">
                        <c:v>52324.688613891602</c:v>
                      </c:pt>
                      <c:pt idx="4770">
                        <c:v>52320.214981079102</c:v>
                      </c:pt>
                      <c:pt idx="4771">
                        <c:v>52899.461074829102</c:v>
                      </c:pt>
                      <c:pt idx="4772">
                        <c:v>52780.787246704102</c:v>
                      </c:pt>
                      <c:pt idx="4773">
                        <c:v>51857.943496704102</c:v>
                      </c:pt>
                      <c:pt idx="4774">
                        <c:v>51857.943496704102</c:v>
                      </c:pt>
                      <c:pt idx="4775">
                        <c:v>51859.757949829102</c:v>
                      </c:pt>
                      <c:pt idx="4776">
                        <c:v>51859.757949829102</c:v>
                      </c:pt>
                      <c:pt idx="4777">
                        <c:v>50180.98518371582</c:v>
                      </c:pt>
                      <c:pt idx="4778">
                        <c:v>49540.791641235352</c:v>
                      </c:pt>
                      <c:pt idx="4779">
                        <c:v>50876.935195922852</c:v>
                      </c:pt>
                      <c:pt idx="4780">
                        <c:v>50886.21467590332</c:v>
                      </c:pt>
                      <c:pt idx="4781">
                        <c:v>51038.212844848633</c:v>
                      </c:pt>
                      <c:pt idx="4782">
                        <c:v>51038.456924438477</c:v>
                      </c:pt>
                      <c:pt idx="4783">
                        <c:v>50303.756729125977</c:v>
                      </c:pt>
                      <c:pt idx="4784">
                        <c:v>53206.547744750977</c:v>
                      </c:pt>
                      <c:pt idx="4785">
                        <c:v>60997.04280090332</c:v>
                      </c:pt>
                      <c:pt idx="4786">
                        <c:v>60998.656143188477</c:v>
                      </c:pt>
                      <c:pt idx="4787">
                        <c:v>60998.656143188477</c:v>
                      </c:pt>
                      <c:pt idx="4788">
                        <c:v>54837.024368286133</c:v>
                      </c:pt>
                      <c:pt idx="4789">
                        <c:v>54485.024368286133</c:v>
                      </c:pt>
                      <c:pt idx="4790">
                        <c:v>54485.024429321289</c:v>
                      </c:pt>
                      <c:pt idx="4791">
                        <c:v>54485.024368286133</c:v>
                      </c:pt>
                      <c:pt idx="4792">
                        <c:v>51448.119094848633</c:v>
                      </c:pt>
                      <c:pt idx="4793">
                        <c:v>51448.11897277832</c:v>
                      </c:pt>
                      <c:pt idx="4794">
                        <c:v>52105.68928527832</c:v>
                      </c:pt>
                      <c:pt idx="4795">
                        <c:v>52035.092071533203</c:v>
                      </c:pt>
                      <c:pt idx="4796">
                        <c:v>52786.856460571289</c:v>
                      </c:pt>
                      <c:pt idx="4797">
                        <c:v>52786.856582641602</c:v>
                      </c:pt>
                      <c:pt idx="4798">
                        <c:v>52786.856460571289</c:v>
                      </c:pt>
                      <c:pt idx="4799">
                        <c:v>52801.977676391602</c:v>
                      </c:pt>
                      <c:pt idx="4800">
                        <c:v>49338.067031860352</c:v>
                      </c:pt>
                      <c:pt idx="4801">
                        <c:v>50752.496719360352</c:v>
                      </c:pt>
                      <c:pt idx="4802">
                        <c:v>50502.188064575195</c:v>
                      </c:pt>
                      <c:pt idx="4803">
                        <c:v>50471.253494262695</c:v>
                      </c:pt>
                      <c:pt idx="4804">
                        <c:v>50404.563552856445</c:v>
                      </c:pt>
                      <c:pt idx="4805">
                        <c:v>50337.873733520508</c:v>
                      </c:pt>
                      <c:pt idx="4806">
                        <c:v>50281.922317504876</c:v>
                      </c:pt>
                      <c:pt idx="4807">
                        <c:v>51496.839431762695</c:v>
                      </c:pt>
                      <c:pt idx="4808">
                        <c:v>51881.321853637695</c:v>
                      </c:pt>
                      <c:pt idx="4809">
                        <c:v>51606.907791137695</c:v>
                      </c:pt>
                      <c:pt idx="4810">
                        <c:v>48779.583206176758</c:v>
                      </c:pt>
                      <c:pt idx="4811">
                        <c:v>48326.667556762695</c:v>
                      </c:pt>
                      <c:pt idx="4812">
                        <c:v>48326.667617797852</c:v>
                      </c:pt>
                      <c:pt idx="4813">
                        <c:v>50736.913360595703</c:v>
                      </c:pt>
                      <c:pt idx="4814">
                        <c:v>50440.901702880859</c:v>
                      </c:pt>
                      <c:pt idx="4815">
                        <c:v>51123.909881591797</c:v>
                      </c:pt>
                      <c:pt idx="4816">
                        <c:v>51207.421722412109</c:v>
                      </c:pt>
                      <c:pt idx="4817">
                        <c:v>51207.421600341797</c:v>
                      </c:pt>
                      <c:pt idx="4818">
                        <c:v>50625.498626708984</c:v>
                      </c:pt>
                      <c:pt idx="4819">
                        <c:v>50842.141937255859</c:v>
                      </c:pt>
                      <c:pt idx="4820">
                        <c:v>52581.823867797852</c:v>
                      </c:pt>
                      <c:pt idx="4821">
                        <c:v>51046.42658996582</c:v>
                      </c:pt>
                      <c:pt idx="4822">
                        <c:v>51046.426712036133</c:v>
                      </c:pt>
                      <c:pt idx="4823">
                        <c:v>51046.426651000977</c:v>
                      </c:pt>
                      <c:pt idx="4824">
                        <c:v>50922.618942260742</c:v>
                      </c:pt>
                      <c:pt idx="4825">
                        <c:v>54199.587203979492</c:v>
                      </c:pt>
                      <c:pt idx="4826">
                        <c:v>54199.587203979492</c:v>
                      </c:pt>
                      <c:pt idx="4827">
                        <c:v>54199.587142944336</c:v>
                      </c:pt>
                      <c:pt idx="4828">
                        <c:v>54788.225387573242</c:v>
                      </c:pt>
                      <c:pt idx="4829">
                        <c:v>54920.381332397461</c:v>
                      </c:pt>
                      <c:pt idx="4830">
                        <c:v>63260.555618286133</c:v>
                      </c:pt>
                      <c:pt idx="4831">
                        <c:v>50708.69709777832</c:v>
                      </c:pt>
                      <c:pt idx="4832">
                        <c:v>50941.87287902832</c:v>
                      </c:pt>
                      <c:pt idx="4833">
                        <c:v>50941.87287902832</c:v>
                      </c:pt>
                      <c:pt idx="4834">
                        <c:v>50941.87287902832</c:v>
                      </c:pt>
                      <c:pt idx="4835">
                        <c:v>50936.872894287109</c:v>
                      </c:pt>
                      <c:pt idx="4836">
                        <c:v>50936.872833251953</c:v>
                      </c:pt>
                      <c:pt idx="4837">
                        <c:v>49006.965118408203</c:v>
                      </c:pt>
                      <c:pt idx="4838">
                        <c:v>48725.273513793945</c:v>
                      </c:pt>
                      <c:pt idx="4839">
                        <c:v>48725.273574829102</c:v>
                      </c:pt>
                      <c:pt idx="4840">
                        <c:v>53409.332656860352</c:v>
                      </c:pt>
                      <c:pt idx="4841">
                        <c:v>53060.401138305664</c:v>
                      </c:pt>
                      <c:pt idx="4842">
                        <c:v>52892.181411743164</c:v>
                      </c:pt>
                      <c:pt idx="4843">
                        <c:v>53340.781143188477</c:v>
                      </c:pt>
                      <c:pt idx="4844">
                        <c:v>54035.446853637695</c:v>
                      </c:pt>
                      <c:pt idx="4845">
                        <c:v>53265.379592895508</c:v>
                      </c:pt>
                      <c:pt idx="4846">
                        <c:v>53265.379653930664</c:v>
                      </c:pt>
                      <c:pt idx="4847">
                        <c:v>50619.915298461914</c:v>
                      </c:pt>
                      <c:pt idx="4848">
                        <c:v>50033.445449829102</c:v>
                      </c:pt>
                      <c:pt idx="4849">
                        <c:v>50031.628982543945</c:v>
                      </c:pt>
                      <c:pt idx="4850">
                        <c:v>52873.100051879883</c:v>
                      </c:pt>
                      <c:pt idx="4851">
                        <c:v>52521.100173950195</c:v>
                      </c:pt>
                      <c:pt idx="4852">
                        <c:v>52136.615798950195</c:v>
                      </c:pt>
                      <c:pt idx="4853">
                        <c:v>52136.615798950195</c:v>
                      </c:pt>
                      <c:pt idx="4854">
                        <c:v>52918.600173950195</c:v>
                      </c:pt>
                      <c:pt idx="4855">
                        <c:v>52962.381423950195</c:v>
                      </c:pt>
                      <c:pt idx="4856">
                        <c:v>52829.158279418945</c:v>
                      </c:pt>
                      <c:pt idx="4857">
                        <c:v>52450.121231079102</c:v>
                      </c:pt>
                      <c:pt idx="4858">
                        <c:v>52470.353591918945</c:v>
                      </c:pt>
                      <c:pt idx="4859">
                        <c:v>52470.353591918945</c:v>
                      </c:pt>
                      <c:pt idx="4860">
                        <c:v>61694.447525024414</c:v>
                      </c:pt>
                      <c:pt idx="4861">
                        <c:v>61804.638931274414</c:v>
                      </c:pt>
                      <c:pt idx="4862">
                        <c:v>62620.644302368164</c:v>
                      </c:pt>
                      <c:pt idx="4863">
                        <c:v>52263.894409179688</c:v>
                      </c:pt>
                      <c:pt idx="4864">
                        <c:v>52263.894470214844</c:v>
                      </c:pt>
                      <c:pt idx="4865">
                        <c:v>51765.351440429688</c:v>
                      </c:pt>
                      <c:pt idx="4866">
                        <c:v>51765.351440429688</c:v>
                      </c:pt>
                      <c:pt idx="4867">
                        <c:v>51765.351440429688</c:v>
                      </c:pt>
                      <c:pt idx="4868">
                        <c:v>51646.675659179688</c:v>
                      </c:pt>
                      <c:pt idx="4869">
                        <c:v>48858.413513183594</c:v>
                      </c:pt>
                      <c:pt idx="4870">
                        <c:v>48977.089233398438</c:v>
                      </c:pt>
                      <c:pt idx="4871">
                        <c:v>48977.089233398438</c:v>
                      </c:pt>
                      <c:pt idx="4872">
                        <c:v>48977.089294433594</c:v>
                      </c:pt>
                      <c:pt idx="4873">
                        <c:v>52839.204299926758</c:v>
                      </c:pt>
                      <c:pt idx="4874">
                        <c:v>52839.204177856445</c:v>
                      </c:pt>
                      <c:pt idx="4875">
                        <c:v>53133.484100341797</c:v>
                      </c:pt>
                      <c:pt idx="4876">
                        <c:v>53069.863800048828</c:v>
                      </c:pt>
                      <c:pt idx="4877">
                        <c:v>53060.584320068359</c:v>
                      </c:pt>
                      <c:pt idx="4878">
                        <c:v>53056.584197998047</c:v>
                      </c:pt>
                      <c:pt idx="4879">
                        <c:v>53206.753021240234</c:v>
                      </c:pt>
                      <c:pt idx="4880">
                        <c:v>50593.003799438477</c:v>
                      </c:pt>
                      <c:pt idx="4881">
                        <c:v>51097.781204223633</c:v>
                      </c:pt>
                      <c:pt idx="4882">
                        <c:v>50194.206985473633</c:v>
                      </c:pt>
                      <c:pt idx="4883">
                        <c:v>50183.606918334961</c:v>
                      </c:pt>
                      <c:pt idx="4884">
                        <c:v>51903.926406860352</c:v>
                      </c:pt>
                      <c:pt idx="4885">
                        <c:v>54106.888900756836</c:v>
                      </c:pt>
                      <c:pt idx="4886">
                        <c:v>54106.889022827148</c:v>
                      </c:pt>
                      <c:pt idx="4887">
                        <c:v>54106.888900756836</c:v>
                      </c:pt>
                      <c:pt idx="4888">
                        <c:v>54830.522994995117</c:v>
                      </c:pt>
                      <c:pt idx="4889">
                        <c:v>54830.522933959961</c:v>
                      </c:pt>
                      <c:pt idx="4890">
                        <c:v>51206.355056762695</c:v>
                      </c:pt>
                      <c:pt idx="4891">
                        <c:v>51263.64485168457</c:v>
                      </c:pt>
                      <c:pt idx="4892">
                        <c:v>51513.95539855957</c:v>
                      </c:pt>
                      <c:pt idx="4893">
                        <c:v>52200.279006958008</c:v>
                      </c:pt>
                      <c:pt idx="4894">
                        <c:v>52200.279006958008</c:v>
                      </c:pt>
                      <c:pt idx="4895">
                        <c:v>50147.169036865234</c:v>
                      </c:pt>
                      <c:pt idx="4896">
                        <c:v>51113.845428466797</c:v>
                      </c:pt>
                      <c:pt idx="4897">
                        <c:v>50947.161651611328</c:v>
                      </c:pt>
                      <c:pt idx="4898">
                        <c:v>50947.161468505859</c:v>
                      </c:pt>
                      <c:pt idx="4899">
                        <c:v>49821.269134521484</c:v>
                      </c:pt>
                      <c:pt idx="4900">
                        <c:v>49821.269195556641</c:v>
                      </c:pt>
                      <c:pt idx="4901">
                        <c:v>48513.981643676751</c:v>
                      </c:pt>
                      <c:pt idx="4902">
                        <c:v>48560.97102355957</c:v>
                      </c:pt>
                      <c:pt idx="4903">
                        <c:v>48558.375564575195</c:v>
                      </c:pt>
                      <c:pt idx="4904">
                        <c:v>48275.61653137207</c:v>
                      </c:pt>
                      <c:pt idx="4905">
                        <c:v>55035.616470336914</c:v>
                      </c:pt>
                      <c:pt idx="4906">
                        <c:v>55035.616470336914</c:v>
                      </c:pt>
                      <c:pt idx="4907">
                        <c:v>55026.336990356445</c:v>
                      </c:pt>
                      <c:pt idx="4908">
                        <c:v>53613.774002075195</c:v>
                      </c:pt>
                      <c:pt idx="4909">
                        <c:v>48303.842262268066</c:v>
                      </c:pt>
                      <c:pt idx="4910">
                        <c:v>48307.842262268066</c:v>
                      </c:pt>
                      <c:pt idx="4911">
                        <c:v>48317.121803283691</c:v>
                      </c:pt>
                      <c:pt idx="4912">
                        <c:v>48307.842262268066</c:v>
                      </c:pt>
                      <c:pt idx="4913">
                        <c:v>49198.767616271973</c:v>
                      </c:pt>
                      <c:pt idx="4914">
                        <c:v>49202.767616271973</c:v>
                      </c:pt>
                      <c:pt idx="4915">
                        <c:v>49212.047096252441</c:v>
                      </c:pt>
                      <c:pt idx="4916">
                        <c:v>49212.047035217285</c:v>
                      </c:pt>
                      <c:pt idx="4917">
                        <c:v>49750.800064086914</c:v>
                      </c:pt>
                      <c:pt idx="4918">
                        <c:v>50815.225769042969</c:v>
                      </c:pt>
                      <c:pt idx="4919">
                        <c:v>51769.479370117188</c:v>
                      </c:pt>
                      <c:pt idx="4920">
                        <c:v>59922.972122192376</c:v>
                      </c:pt>
                      <c:pt idx="4921">
                        <c:v>59767.704544067376</c:v>
                      </c:pt>
                      <c:pt idx="4922">
                        <c:v>60406.976272583008</c:v>
                      </c:pt>
                      <c:pt idx="4923">
                        <c:v>60406.976272583008</c:v>
                      </c:pt>
                      <c:pt idx="4924">
                        <c:v>55514.877151489258</c:v>
                      </c:pt>
                      <c:pt idx="4925">
                        <c:v>49193.68537902832</c:v>
                      </c:pt>
                      <c:pt idx="4926">
                        <c:v>49357.818313598633</c:v>
                      </c:pt>
                      <c:pt idx="4927">
                        <c:v>49357.818313598633</c:v>
                      </c:pt>
                      <c:pt idx="4928">
                        <c:v>49348.538772583008</c:v>
                      </c:pt>
                      <c:pt idx="4929">
                        <c:v>48481.960891723626</c:v>
                      </c:pt>
                      <c:pt idx="4930">
                        <c:v>48481.961013793938</c:v>
                      </c:pt>
                      <c:pt idx="4931">
                        <c:v>48481.960891723626</c:v>
                      </c:pt>
                      <c:pt idx="4932">
                        <c:v>48480.921951293938</c:v>
                      </c:pt>
                      <c:pt idx="4933">
                        <c:v>48480.921951293938</c:v>
                      </c:pt>
                      <c:pt idx="4934">
                        <c:v>48410.27864074707</c:v>
                      </c:pt>
                      <c:pt idx="4935">
                        <c:v>55578.586380004883</c:v>
                      </c:pt>
                      <c:pt idx="4936">
                        <c:v>51463.069610595703</c:v>
                      </c:pt>
                      <c:pt idx="4937">
                        <c:v>51393.751800537109</c:v>
                      </c:pt>
                      <c:pt idx="4938">
                        <c:v>51327.062103271477</c:v>
                      </c:pt>
                      <c:pt idx="4939">
                        <c:v>51808.770538330071</c:v>
                      </c:pt>
                      <c:pt idx="4940">
                        <c:v>51422.353973388665</c:v>
                      </c:pt>
                      <c:pt idx="4941">
                        <c:v>48830.562377929688</c:v>
                      </c:pt>
                      <c:pt idx="4942">
                        <c:v>48482.562377929688</c:v>
                      </c:pt>
                      <c:pt idx="4943">
                        <c:v>48491.841979980469</c:v>
                      </c:pt>
                      <c:pt idx="4944">
                        <c:v>48491.841918945313</c:v>
                      </c:pt>
                      <c:pt idx="4945">
                        <c:v>48491.842041015625</c:v>
                      </c:pt>
                      <c:pt idx="4946">
                        <c:v>48482.5625</c:v>
                      </c:pt>
                      <c:pt idx="4947">
                        <c:v>48635.456359863281</c:v>
                      </c:pt>
                      <c:pt idx="4948">
                        <c:v>48843.841857910156</c:v>
                      </c:pt>
                      <c:pt idx="4949">
                        <c:v>53463.632278442383</c:v>
                      </c:pt>
                      <c:pt idx="4950">
                        <c:v>62383.909927368164</c:v>
                      </c:pt>
                      <c:pt idx="4951">
                        <c:v>62383.909866333008</c:v>
                      </c:pt>
                      <c:pt idx="4952">
                        <c:v>62383.909866333008</c:v>
                      </c:pt>
                      <c:pt idx="4953">
                        <c:v>62383.909927368164</c:v>
                      </c:pt>
                      <c:pt idx="4954">
                        <c:v>50156.902420043945</c:v>
                      </c:pt>
                      <c:pt idx="4955">
                        <c:v>50158.149490356445</c:v>
                      </c:pt>
                      <c:pt idx="4956">
                        <c:v>50158.149490356445</c:v>
                      </c:pt>
                      <c:pt idx="4957">
                        <c:v>49907.837051391602</c:v>
                      </c:pt>
                      <c:pt idx="4958">
                        <c:v>49911.837051391602</c:v>
                      </c:pt>
                      <c:pt idx="4959">
                        <c:v>49921.11653137207</c:v>
                      </c:pt>
                      <c:pt idx="4960">
                        <c:v>48959.668167114258</c:v>
                      </c:pt>
                      <c:pt idx="4961">
                        <c:v>51490.17463684082</c:v>
                      </c:pt>
                      <c:pt idx="4962">
                        <c:v>51490.174758911133</c:v>
                      </c:pt>
                      <c:pt idx="4963">
                        <c:v>52638.325088500977</c:v>
                      </c:pt>
                      <c:pt idx="4964">
                        <c:v>52638.325088500977</c:v>
                      </c:pt>
                      <c:pt idx="4965">
                        <c:v>49814.092666625977</c:v>
                      </c:pt>
                      <c:pt idx="4966">
                        <c:v>50651.51545715332</c:v>
                      </c:pt>
                      <c:pt idx="4967">
                        <c:v>50651.51545715332</c:v>
                      </c:pt>
                      <c:pt idx="4968">
                        <c:v>50820.164138793945</c:v>
                      </c:pt>
                      <c:pt idx="4969">
                        <c:v>50828.334182739258</c:v>
                      </c:pt>
                      <c:pt idx="4970">
                        <c:v>50836.50422668457</c:v>
                      </c:pt>
                      <c:pt idx="4971">
                        <c:v>51002.26252746582</c:v>
                      </c:pt>
                      <c:pt idx="4972">
                        <c:v>50587.20832824707</c:v>
                      </c:pt>
                      <c:pt idx="4973">
                        <c:v>50577.928909301751</c:v>
                      </c:pt>
                      <c:pt idx="4974">
                        <c:v>51006.249603271477</c:v>
                      </c:pt>
                      <c:pt idx="4975">
                        <c:v>51674.093353271477</c:v>
                      </c:pt>
                      <c:pt idx="4976">
                        <c:v>51674.092987060547</c:v>
                      </c:pt>
                      <c:pt idx="4977">
                        <c:v>51674.093231201172</c:v>
                      </c:pt>
                      <c:pt idx="4978">
                        <c:v>51678.093231201172</c:v>
                      </c:pt>
                      <c:pt idx="4979">
                        <c:v>51641.657623291016</c:v>
                      </c:pt>
                      <c:pt idx="4980">
                        <c:v>61133.793121337891</c:v>
                      </c:pt>
                      <c:pt idx="4981">
                        <c:v>57006.117691040039</c:v>
                      </c:pt>
                      <c:pt idx="4982">
                        <c:v>56431.287612915039</c:v>
                      </c:pt>
                      <c:pt idx="4983">
                        <c:v>52216.272109985352</c:v>
                      </c:pt>
                      <c:pt idx="4984">
                        <c:v>51383.73127746582</c:v>
                      </c:pt>
                      <c:pt idx="4985">
                        <c:v>51036.559524536133</c:v>
                      </c:pt>
                      <c:pt idx="4986">
                        <c:v>51036.559463500977</c:v>
                      </c:pt>
                      <c:pt idx="4987">
                        <c:v>51787.646438598633</c:v>
                      </c:pt>
                      <c:pt idx="4988">
                        <c:v>51551.876846313477</c:v>
                      </c:pt>
                      <c:pt idx="4989">
                        <c:v>51126.742630004883</c:v>
                      </c:pt>
                      <c:pt idx="4990">
                        <c:v>51503.74104309082</c:v>
                      </c:pt>
                      <c:pt idx="4991">
                        <c:v>51860.050857543945</c:v>
                      </c:pt>
                      <c:pt idx="4992">
                        <c:v>53387.427169799805</c:v>
                      </c:pt>
                      <c:pt idx="4993">
                        <c:v>54711.617416381836</c:v>
                      </c:pt>
                      <c:pt idx="4994">
                        <c:v>54715.617538452148</c:v>
                      </c:pt>
                      <c:pt idx="4995">
                        <c:v>60709.730484008789</c:v>
                      </c:pt>
                      <c:pt idx="4996">
                        <c:v>60357.730422973633</c:v>
                      </c:pt>
                      <c:pt idx="4997">
                        <c:v>60357.730484008789</c:v>
                      </c:pt>
                      <c:pt idx="4998">
                        <c:v>60357.730422973633</c:v>
                      </c:pt>
                      <c:pt idx="4999">
                        <c:v>59556.181594848633</c:v>
                      </c:pt>
                      <c:pt idx="5000">
                        <c:v>59546.581649780273</c:v>
                      </c:pt>
                      <c:pt idx="5001">
                        <c:v>54556.625137329102</c:v>
                      </c:pt>
                      <c:pt idx="5002">
                        <c:v>52971.408828735352</c:v>
                      </c:pt>
                      <c:pt idx="5003">
                        <c:v>52971.408767700195</c:v>
                      </c:pt>
                      <c:pt idx="5004">
                        <c:v>52619.408767700195</c:v>
                      </c:pt>
                      <c:pt idx="5005">
                        <c:v>52618.779861450195</c:v>
                      </c:pt>
                      <c:pt idx="5006">
                        <c:v>48394.440078735352</c:v>
                      </c:pt>
                      <c:pt idx="5007">
                        <c:v>50039.244766235352</c:v>
                      </c:pt>
                      <c:pt idx="5008">
                        <c:v>53490.202102661133</c:v>
                      </c:pt>
                      <c:pt idx="5009">
                        <c:v>53353.525772094727</c:v>
                      </c:pt>
                      <c:pt idx="5010">
                        <c:v>53179.032852172852</c:v>
                      </c:pt>
                      <c:pt idx="5011">
                        <c:v>52794.550430297852</c:v>
                      </c:pt>
                      <c:pt idx="5012">
                        <c:v>52794.550369262695</c:v>
                      </c:pt>
                      <c:pt idx="5013">
                        <c:v>51846.460525512695</c:v>
                      </c:pt>
                      <c:pt idx="5014">
                        <c:v>52680.667617797852</c:v>
                      </c:pt>
                      <c:pt idx="5015">
                        <c:v>52543.991287231445</c:v>
                      </c:pt>
                      <c:pt idx="5016">
                        <c:v>52542.109512329102</c:v>
                      </c:pt>
                      <c:pt idx="5017">
                        <c:v>51099.94563293457</c:v>
                      </c:pt>
                      <c:pt idx="5018">
                        <c:v>50884.62190246582</c:v>
                      </c:pt>
                      <c:pt idx="5019">
                        <c:v>50726.557754516602</c:v>
                      </c:pt>
                      <c:pt idx="5020">
                        <c:v>50730.557754516602</c:v>
                      </c:pt>
                      <c:pt idx="5021">
                        <c:v>50739.837173461914</c:v>
                      </c:pt>
                      <c:pt idx="5022">
                        <c:v>53051.979080200195</c:v>
                      </c:pt>
                      <c:pt idx="5023">
                        <c:v>52726.453994750977</c:v>
                      </c:pt>
                      <c:pt idx="5024">
                        <c:v>52735.733413696289</c:v>
                      </c:pt>
                      <c:pt idx="5025">
                        <c:v>50211.481521606445</c:v>
                      </c:pt>
                      <c:pt idx="5026">
                        <c:v>50726.557693481445</c:v>
                      </c:pt>
                      <c:pt idx="5027">
                        <c:v>50726.557693481445</c:v>
                      </c:pt>
                      <c:pt idx="5028">
                        <c:v>50730.484130859375</c:v>
                      </c:pt>
                      <c:pt idx="5029">
                        <c:v>50886.634338378906</c:v>
                      </c:pt>
                      <c:pt idx="5030">
                        <c:v>50886.634216308594</c:v>
                      </c:pt>
                      <c:pt idx="5031">
                        <c:v>50886.63427734375</c:v>
                      </c:pt>
                      <c:pt idx="5032">
                        <c:v>50877.354797363281</c:v>
                      </c:pt>
                      <c:pt idx="5033">
                        <c:v>50521.354797363281</c:v>
                      </c:pt>
                      <c:pt idx="5034">
                        <c:v>50521.354736328125</c:v>
                      </c:pt>
                      <c:pt idx="5035">
                        <c:v>50378.484069824219</c:v>
                      </c:pt>
                      <c:pt idx="5036">
                        <c:v>50387.763549804688</c:v>
                      </c:pt>
                      <c:pt idx="5037">
                        <c:v>50465.15364074707</c:v>
                      </c:pt>
                      <c:pt idx="5038">
                        <c:v>52229.977127075195</c:v>
                      </c:pt>
                      <c:pt idx="5039">
                        <c:v>52229.977249145508</c:v>
                      </c:pt>
                      <c:pt idx="5040">
                        <c:v>53117.513259887695</c:v>
                      </c:pt>
                      <c:pt idx="5041">
                        <c:v>53121.513259887695</c:v>
                      </c:pt>
                      <c:pt idx="5042">
                        <c:v>53019.928894042969</c:v>
                      </c:pt>
                      <c:pt idx="5043">
                        <c:v>51824.451248168945</c:v>
                      </c:pt>
                      <c:pt idx="5044">
                        <c:v>51824.451248168945</c:v>
                      </c:pt>
                      <c:pt idx="5045">
                        <c:v>51825.283279418945</c:v>
                      </c:pt>
                      <c:pt idx="5046">
                        <c:v>48620.122695922852</c:v>
                      </c:pt>
                      <c:pt idx="5047">
                        <c:v>48880.080703735352</c:v>
                      </c:pt>
                      <c:pt idx="5048">
                        <c:v>48880.080703735352</c:v>
                      </c:pt>
                      <c:pt idx="5049">
                        <c:v>48761.404922485352</c:v>
                      </c:pt>
                      <c:pt idx="5050">
                        <c:v>48761.404922485352</c:v>
                      </c:pt>
                      <c:pt idx="5051">
                        <c:v>51091.018692016602</c:v>
                      </c:pt>
                      <c:pt idx="5052">
                        <c:v>51927.073097229004</c:v>
                      </c:pt>
                      <c:pt idx="5053">
                        <c:v>51927.073036193848</c:v>
                      </c:pt>
                      <c:pt idx="5054">
                        <c:v>51092.715553283691</c:v>
                      </c:pt>
                      <c:pt idx="5055">
                        <c:v>61448.286819458008</c:v>
                      </c:pt>
                      <c:pt idx="5056">
                        <c:v>61453.730178833008</c:v>
                      </c:pt>
                      <c:pt idx="5057">
                        <c:v>49862.856582641602</c:v>
                      </c:pt>
                      <c:pt idx="5058">
                        <c:v>49789.736465454102</c:v>
                      </c:pt>
                      <c:pt idx="5059">
                        <c:v>49464.239883422852</c:v>
                      </c:pt>
                      <c:pt idx="5060">
                        <c:v>49391.119766235352</c:v>
                      </c:pt>
                      <c:pt idx="5061">
                        <c:v>52633.76545715332</c:v>
                      </c:pt>
                      <c:pt idx="5062">
                        <c:v>52633.765518188477</c:v>
                      </c:pt>
                      <c:pt idx="5063">
                        <c:v>52744.957595825195</c:v>
                      </c:pt>
                      <c:pt idx="5064">
                        <c:v>52444.443862915039</c:v>
                      </c:pt>
                      <c:pt idx="5065">
                        <c:v>51830.19758605957</c:v>
                      </c:pt>
                      <c:pt idx="5066">
                        <c:v>50946.332962036133</c:v>
                      </c:pt>
                      <c:pt idx="5067">
                        <c:v>50873.43293762207</c:v>
                      </c:pt>
                      <c:pt idx="5068">
                        <c:v>50800.532852172844</c:v>
                      </c:pt>
                      <c:pt idx="5069">
                        <c:v>54240.806686401367</c:v>
                      </c:pt>
                      <c:pt idx="5070">
                        <c:v>55590.746047973633</c:v>
                      </c:pt>
                      <c:pt idx="5071">
                        <c:v>55590.746047973633</c:v>
                      </c:pt>
                      <c:pt idx="5072">
                        <c:v>50606.845779418945</c:v>
                      </c:pt>
                      <c:pt idx="5073">
                        <c:v>51462.86848449707</c:v>
                      </c:pt>
                      <c:pt idx="5074">
                        <c:v>51462.868545532227</c:v>
                      </c:pt>
                      <c:pt idx="5075">
                        <c:v>51466.868606567383</c:v>
                      </c:pt>
                      <c:pt idx="5076">
                        <c:v>51343.35334777832</c:v>
                      </c:pt>
                      <c:pt idx="5077">
                        <c:v>51334.073928833008</c:v>
                      </c:pt>
                      <c:pt idx="5078">
                        <c:v>50246.529739379883</c:v>
                      </c:pt>
                      <c:pt idx="5079">
                        <c:v>50124.653900146484</c:v>
                      </c:pt>
                      <c:pt idx="5080">
                        <c:v>51565.334060668945</c:v>
                      </c:pt>
                      <c:pt idx="5081">
                        <c:v>51559.123123168945</c:v>
                      </c:pt>
                      <c:pt idx="5082">
                        <c:v>51559.123123168945</c:v>
                      </c:pt>
                      <c:pt idx="5083">
                        <c:v>52012.004959106445</c:v>
                      </c:pt>
                      <c:pt idx="5084">
                        <c:v>52259.132095336914</c:v>
                      </c:pt>
                      <c:pt idx="5085">
                        <c:v>62329.611465454094</c:v>
                      </c:pt>
                      <c:pt idx="5086">
                        <c:v>62329.611282348633</c:v>
                      </c:pt>
                      <c:pt idx="5087">
                        <c:v>50966.423904418945</c:v>
                      </c:pt>
                      <c:pt idx="5088">
                        <c:v>49678.328491210938</c:v>
                      </c:pt>
                      <c:pt idx="5089">
                        <c:v>50062.183959960938</c:v>
                      </c:pt>
                      <c:pt idx="5090">
                        <c:v>50066.183959960938</c:v>
                      </c:pt>
                      <c:pt idx="5091">
                        <c:v>50487.908691406243</c:v>
                      </c:pt>
                      <c:pt idx="5092">
                        <c:v>50486.026855468743</c:v>
                      </c:pt>
                      <c:pt idx="5093">
                        <c:v>50795.909179687493</c:v>
                      </c:pt>
                      <c:pt idx="5094">
                        <c:v>48003.646850585938</c:v>
                      </c:pt>
                      <c:pt idx="5095">
                        <c:v>47873.968383789063</c:v>
                      </c:pt>
                      <c:pt idx="5096">
                        <c:v>47630.851684570313</c:v>
                      </c:pt>
                      <c:pt idx="5097">
                        <c:v>47473.957641601563</c:v>
                      </c:pt>
                      <c:pt idx="5098">
                        <c:v>52061.013160705566</c:v>
                      </c:pt>
                      <c:pt idx="5099">
                        <c:v>52061.013282775879</c:v>
                      </c:pt>
                      <c:pt idx="5100">
                        <c:v>64069.293167114251</c:v>
                      </c:pt>
                      <c:pt idx="5101">
                        <c:v>63411.996536254883</c:v>
                      </c:pt>
                      <c:pt idx="5102">
                        <c:v>52264.102737426751</c:v>
                      </c:pt>
                      <c:pt idx="5103">
                        <c:v>52377.134841918945</c:v>
                      </c:pt>
                      <c:pt idx="5104">
                        <c:v>52215.326553344719</c:v>
                      </c:pt>
                      <c:pt idx="5105">
                        <c:v>52279.002731323235</c:v>
                      </c:pt>
                      <c:pt idx="5106">
                        <c:v>52176.852462768555</c:v>
                      </c:pt>
                      <c:pt idx="5107">
                        <c:v>50206.585037231445</c:v>
                      </c:pt>
                      <c:pt idx="5108">
                        <c:v>50549.77033996582</c:v>
                      </c:pt>
                      <c:pt idx="5109">
                        <c:v>50469.566787719727</c:v>
                      </c:pt>
                      <c:pt idx="5110">
                        <c:v>50478.846328735352</c:v>
                      </c:pt>
                      <c:pt idx="5111">
                        <c:v>49774.846389770508</c:v>
                      </c:pt>
                      <c:pt idx="5112">
                        <c:v>50679.566848754883</c:v>
                      </c:pt>
                      <c:pt idx="5113">
                        <c:v>50675.566909790039</c:v>
                      </c:pt>
                      <c:pt idx="5114">
                        <c:v>50359.136962890625</c:v>
                      </c:pt>
                      <c:pt idx="5115">
                        <c:v>51909.315185546875</c:v>
                      </c:pt>
                      <c:pt idx="5116">
                        <c:v>50641.861343383789</c:v>
                      </c:pt>
                      <c:pt idx="5117">
                        <c:v>50724.260879516602</c:v>
                      </c:pt>
                      <c:pt idx="5118">
                        <c:v>50797.371047973626</c:v>
                      </c:pt>
                      <c:pt idx="5119">
                        <c:v>51020.594741821289</c:v>
                      </c:pt>
                      <c:pt idx="5120">
                        <c:v>51020.594802856445</c:v>
                      </c:pt>
                      <c:pt idx="5121">
                        <c:v>51020.594741821289</c:v>
                      </c:pt>
                      <c:pt idx="5122">
                        <c:v>50964.325942993164</c:v>
                      </c:pt>
                      <c:pt idx="5123">
                        <c:v>51660.34553527832</c:v>
                      </c:pt>
                      <c:pt idx="5124">
                        <c:v>51620.593215942383</c:v>
                      </c:pt>
                      <c:pt idx="5125">
                        <c:v>51669.625137329102</c:v>
                      </c:pt>
                      <c:pt idx="5126">
                        <c:v>52999.750839233398</c:v>
                      </c:pt>
                      <c:pt idx="5127">
                        <c:v>52950.718978881836</c:v>
                      </c:pt>
                      <c:pt idx="5128">
                        <c:v>52999.750961303711</c:v>
                      </c:pt>
                      <c:pt idx="5129">
                        <c:v>53402.17301940918</c:v>
                      </c:pt>
                      <c:pt idx="5130">
                        <c:v>54761.36311340332</c:v>
                      </c:pt>
                      <c:pt idx="5131">
                        <c:v>54761.362991333008</c:v>
                      </c:pt>
                      <c:pt idx="5132">
                        <c:v>54163.873672485352</c:v>
                      </c:pt>
                      <c:pt idx="5133">
                        <c:v>54045.197830200195</c:v>
                      </c:pt>
                      <c:pt idx="5134">
                        <c:v>50352.939102172852</c:v>
                      </c:pt>
                      <c:pt idx="5135">
                        <c:v>50339.706680297852</c:v>
                      </c:pt>
                      <c:pt idx="5136">
                        <c:v>50343.706680297852</c:v>
                      </c:pt>
                      <c:pt idx="5137">
                        <c:v>50078.570266723633</c:v>
                      </c:pt>
                      <c:pt idx="5138">
                        <c:v>49717.290725708008</c:v>
                      </c:pt>
                      <c:pt idx="5139">
                        <c:v>52325.070755004883</c:v>
                      </c:pt>
                      <c:pt idx="5140">
                        <c:v>52241.813064575195</c:v>
                      </c:pt>
                      <c:pt idx="5141">
                        <c:v>52555.252822875977</c:v>
                      </c:pt>
                      <c:pt idx="5142">
                        <c:v>52423.692581176758</c:v>
                      </c:pt>
                      <c:pt idx="5143">
                        <c:v>51870.098831176758</c:v>
                      </c:pt>
                      <c:pt idx="5144">
                        <c:v>52597.567123413086</c:v>
                      </c:pt>
                      <c:pt idx="5145">
                        <c:v>54491.815994262695</c:v>
                      </c:pt>
                      <c:pt idx="5146">
                        <c:v>54143.815994262695</c:v>
                      </c:pt>
                      <c:pt idx="5147">
                        <c:v>54152.557388305664</c:v>
                      </c:pt>
                      <c:pt idx="5148">
                        <c:v>54137.554275512695</c:v>
                      </c:pt>
                      <c:pt idx="5149">
                        <c:v>54137.554275512695</c:v>
                      </c:pt>
                      <c:pt idx="5150">
                        <c:v>51780.07307434082</c:v>
                      </c:pt>
                      <c:pt idx="5151">
                        <c:v>51078.557693481445</c:v>
                      </c:pt>
                      <c:pt idx="5152">
                        <c:v>51078.557693481445</c:v>
                      </c:pt>
                      <c:pt idx="5153">
                        <c:v>51078.557693481445</c:v>
                      </c:pt>
                      <c:pt idx="5154">
                        <c:v>51078.557693481445</c:v>
                      </c:pt>
                      <c:pt idx="5155">
                        <c:v>50949.595169067383</c:v>
                      </c:pt>
                      <c:pt idx="5156">
                        <c:v>50161.515579223633</c:v>
                      </c:pt>
                      <c:pt idx="5157">
                        <c:v>50161.407608032227</c:v>
                      </c:pt>
                      <c:pt idx="5158">
                        <c:v>50161.40754699707</c:v>
                      </c:pt>
                      <c:pt idx="5159">
                        <c:v>50161.515579223633</c:v>
                      </c:pt>
                      <c:pt idx="5160">
                        <c:v>61000.140396118164</c:v>
                      </c:pt>
                      <c:pt idx="5161">
                        <c:v>61000.140335083008</c:v>
                      </c:pt>
                      <c:pt idx="5162">
                        <c:v>61000.140335083008</c:v>
                      </c:pt>
                      <c:pt idx="5163">
                        <c:v>49820.172332763672</c:v>
                      </c:pt>
                      <c:pt idx="5164">
                        <c:v>49710.776031494141</c:v>
                      </c:pt>
                      <c:pt idx="5165">
                        <c:v>49701.496551513672</c:v>
                      </c:pt>
                      <c:pt idx="5166">
                        <c:v>49697.496551513672</c:v>
                      </c:pt>
                      <c:pt idx="5167">
                        <c:v>52145.197814941406</c:v>
                      </c:pt>
                      <c:pt idx="5168">
                        <c:v>53101.443008422852</c:v>
                      </c:pt>
                      <c:pt idx="5169">
                        <c:v>53101.443008422852</c:v>
                      </c:pt>
                      <c:pt idx="5170">
                        <c:v>53099.561111450195</c:v>
                      </c:pt>
                      <c:pt idx="5171">
                        <c:v>49887.120986938477</c:v>
                      </c:pt>
                      <c:pt idx="5172">
                        <c:v>49896.400466918945</c:v>
                      </c:pt>
                      <c:pt idx="5173">
                        <c:v>50628.968704223633</c:v>
                      </c:pt>
                      <c:pt idx="5174">
                        <c:v>50628.96858215332</c:v>
                      </c:pt>
                      <c:pt idx="5175">
                        <c:v>59500.373779296875</c:v>
                      </c:pt>
                      <c:pt idx="5176">
                        <c:v>58361.366165161133</c:v>
                      </c:pt>
                      <c:pt idx="5177">
                        <c:v>59293.483840942383</c:v>
                      </c:pt>
                      <c:pt idx="5178">
                        <c:v>59293.483901977539</c:v>
                      </c:pt>
                      <c:pt idx="5179">
                        <c:v>59531.333450317383</c:v>
                      </c:pt>
                      <c:pt idx="5180">
                        <c:v>59157.153823852539</c:v>
                      </c:pt>
                      <c:pt idx="5181">
                        <c:v>59157.153823852539</c:v>
                      </c:pt>
                      <c:pt idx="5182">
                        <c:v>52460.587051391602</c:v>
                      </c:pt>
                      <c:pt idx="5183">
                        <c:v>52460.587051391602</c:v>
                      </c:pt>
                      <c:pt idx="5184">
                        <c:v>52970.598770141602</c:v>
                      </c:pt>
                      <c:pt idx="5185">
                        <c:v>52970.598770141602</c:v>
                      </c:pt>
                      <c:pt idx="5186">
                        <c:v>47929.764083862305</c:v>
                      </c:pt>
                      <c:pt idx="5187">
                        <c:v>51470.99494934082</c:v>
                      </c:pt>
                      <c:pt idx="5188">
                        <c:v>51470.995071411133</c:v>
                      </c:pt>
                      <c:pt idx="5189">
                        <c:v>51470.99494934082</c:v>
                      </c:pt>
                      <c:pt idx="5190">
                        <c:v>54492.690658569336</c:v>
                      </c:pt>
                      <c:pt idx="5191">
                        <c:v>54794.774032592773</c:v>
                      </c:pt>
                      <c:pt idx="5192">
                        <c:v>52305.746475219727</c:v>
                      </c:pt>
                      <c:pt idx="5193">
                        <c:v>51755.379348754883</c:v>
                      </c:pt>
                      <c:pt idx="5194">
                        <c:v>51755.379287719727</c:v>
                      </c:pt>
                      <c:pt idx="5195">
                        <c:v>51746.099807739258</c:v>
                      </c:pt>
                      <c:pt idx="5196">
                        <c:v>51546.993728637695</c:v>
                      </c:pt>
                      <c:pt idx="5197">
                        <c:v>50511.02978515625</c:v>
                      </c:pt>
                      <c:pt idx="5198">
                        <c:v>50519.686218261719</c:v>
                      </c:pt>
                      <c:pt idx="5199">
                        <c:v>48631.669952392578</c:v>
                      </c:pt>
                      <c:pt idx="5200">
                        <c:v>48426.540802001953</c:v>
                      </c:pt>
                      <c:pt idx="5201">
                        <c:v>51010.089248657227</c:v>
                      </c:pt>
                      <c:pt idx="5202">
                        <c:v>51365.058609008789</c:v>
                      </c:pt>
                      <c:pt idx="5203">
                        <c:v>53952.703659057617</c:v>
                      </c:pt>
                      <c:pt idx="5204">
                        <c:v>53961.983139038086</c:v>
                      </c:pt>
                      <c:pt idx="5205">
                        <c:v>51522.979690551751</c:v>
                      </c:pt>
                      <c:pt idx="5206">
                        <c:v>51596.099807739251</c:v>
                      </c:pt>
                      <c:pt idx="5207">
                        <c:v>52031.736953735352</c:v>
                      </c:pt>
                      <c:pt idx="5208">
                        <c:v>51935.122779846191</c:v>
                      </c:pt>
                      <c:pt idx="5209">
                        <c:v>51925.843238830566</c:v>
                      </c:pt>
                      <c:pt idx="5210">
                        <c:v>49901.407165527344</c:v>
                      </c:pt>
                      <c:pt idx="5211">
                        <c:v>49901.421859741211</c:v>
                      </c:pt>
                      <c:pt idx="5212">
                        <c:v>49901.421920776367</c:v>
                      </c:pt>
                      <c:pt idx="5213">
                        <c:v>56795.70198059082</c:v>
                      </c:pt>
                      <c:pt idx="5214">
                        <c:v>56788.805175781243</c:v>
                      </c:pt>
                      <c:pt idx="5215">
                        <c:v>56709.709548950188</c:v>
                      </c:pt>
                      <c:pt idx="5216">
                        <c:v>56306.544143676751</c:v>
                      </c:pt>
                      <c:pt idx="5217">
                        <c:v>56174.98371887207</c:v>
                      </c:pt>
                      <c:pt idx="5218">
                        <c:v>51657.128005981445</c:v>
                      </c:pt>
                      <c:pt idx="5219">
                        <c:v>51673.642654418945</c:v>
                      </c:pt>
                      <c:pt idx="5220">
                        <c:v>56334.236770629883</c:v>
                      </c:pt>
                      <c:pt idx="5221">
                        <c:v>56334.236770629883</c:v>
                      </c:pt>
                      <c:pt idx="5222">
                        <c:v>56273.630447387695</c:v>
                      </c:pt>
                      <c:pt idx="5223">
                        <c:v>56348.690139770508</c:v>
                      </c:pt>
                      <c:pt idx="5224">
                        <c:v>56086.322830200195</c:v>
                      </c:pt>
                      <c:pt idx="5225">
                        <c:v>56086.322952270508</c:v>
                      </c:pt>
                      <c:pt idx="5226">
                        <c:v>56077.043472290039</c:v>
                      </c:pt>
                      <c:pt idx="5227">
                        <c:v>51925.998794555657</c:v>
                      </c:pt>
                      <c:pt idx="5228">
                        <c:v>51999.118667602539</c:v>
                      </c:pt>
                      <c:pt idx="5229">
                        <c:v>52073.045425415039</c:v>
                      </c:pt>
                      <c:pt idx="5230">
                        <c:v>51327.293594360352</c:v>
                      </c:pt>
                      <c:pt idx="5231">
                        <c:v>51327.293533325195</c:v>
                      </c:pt>
                      <c:pt idx="5232">
                        <c:v>51325.411697387695</c:v>
                      </c:pt>
                      <c:pt idx="5233">
                        <c:v>51325.411697387695</c:v>
                      </c:pt>
                      <c:pt idx="5234">
                        <c:v>50632.304336547852</c:v>
                      </c:pt>
                      <c:pt idx="5235">
                        <c:v>53808.129104614258</c:v>
                      </c:pt>
                      <c:pt idx="5236">
                        <c:v>53880.081680297852</c:v>
                      </c:pt>
                      <c:pt idx="5237">
                        <c:v>50207.221878051758</c:v>
                      </c:pt>
                      <c:pt idx="5238">
                        <c:v>51803.34944152832</c:v>
                      </c:pt>
                      <c:pt idx="5239">
                        <c:v>51803.34944152832</c:v>
                      </c:pt>
                      <c:pt idx="5240">
                        <c:v>51666.673294067383</c:v>
                      </c:pt>
                      <c:pt idx="5241">
                        <c:v>51668.596389770501</c:v>
                      </c:pt>
                      <c:pt idx="5242">
                        <c:v>51216.06330871582</c:v>
                      </c:pt>
                      <c:pt idx="5243">
                        <c:v>51824.125717163086</c:v>
                      </c:pt>
                      <c:pt idx="5244">
                        <c:v>51831.626083374016</c:v>
                      </c:pt>
                      <c:pt idx="5245">
                        <c:v>51545.873153686516</c:v>
                      </c:pt>
                      <c:pt idx="5246">
                        <c:v>53129.786972045898</c:v>
                      </c:pt>
                      <c:pt idx="5247">
                        <c:v>53129.787094116211</c:v>
                      </c:pt>
                      <c:pt idx="5248">
                        <c:v>53129.787216186523</c:v>
                      </c:pt>
                      <c:pt idx="5249">
                        <c:v>53129.787155151367</c:v>
                      </c:pt>
                      <c:pt idx="5250">
                        <c:v>53318.599075317383</c:v>
                      </c:pt>
                      <c:pt idx="5251">
                        <c:v>53245.488723754883</c:v>
                      </c:pt>
                      <c:pt idx="5252">
                        <c:v>53172.369155883789</c:v>
                      </c:pt>
                      <c:pt idx="5253">
                        <c:v>51783.36018371582</c:v>
                      </c:pt>
                      <c:pt idx="5254">
                        <c:v>51710.460220336914</c:v>
                      </c:pt>
                      <c:pt idx="5255">
                        <c:v>51701.450820922852</c:v>
                      </c:pt>
                      <c:pt idx="5256">
                        <c:v>51502.344619750977</c:v>
                      </c:pt>
                      <c:pt idx="5257">
                        <c:v>52535.352508544922</c:v>
                      </c:pt>
                      <c:pt idx="5258">
                        <c:v>55489.117507934563</c:v>
                      </c:pt>
                      <c:pt idx="5259">
                        <c:v>54736.437789916992</c:v>
                      </c:pt>
                      <c:pt idx="5260">
                        <c:v>54736.437728881836</c:v>
                      </c:pt>
                      <c:pt idx="5261">
                        <c:v>54736.437850952148</c:v>
                      </c:pt>
                      <c:pt idx="5262">
                        <c:v>54739.564071655273</c:v>
                      </c:pt>
                      <c:pt idx="5263">
                        <c:v>54743.56413269043</c:v>
                      </c:pt>
                      <c:pt idx="5264">
                        <c:v>54700.920516967773</c:v>
                      </c:pt>
                      <c:pt idx="5265">
                        <c:v>52229.931106567383</c:v>
                      </c:pt>
                      <c:pt idx="5266">
                        <c:v>52685.172134399414</c:v>
                      </c:pt>
                      <c:pt idx="5267">
                        <c:v>52675.892654418945</c:v>
                      </c:pt>
                      <c:pt idx="5268">
                        <c:v>52538.291763305664</c:v>
                      </c:pt>
                      <c:pt idx="5269">
                        <c:v>52538.291702270508</c:v>
                      </c:pt>
                      <c:pt idx="5270">
                        <c:v>52538.291702270508</c:v>
                      </c:pt>
                      <c:pt idx="5271">
                        <c:v>52538.291702270508</c:v>
                      </c:pt>
                      <c:pt idx="5272">
                        <c:v>56782.718338012695</c:v>
                      </c:pt>
                      <c:pt idx="5273">
                        <c:v>56782.718338012695</c:v>
                      </c:pt>
                      <c:pt idx="5274">
                        <c:v>56782.718276977539</c:v>
                      </c:pt>
                      <c:pt idx="5275">
                        <c:v>56782.718338012695</c:v>
                      </c:pt>
                      <c:pt idx="5276">
                        <c:v>56430.718399047852</c:v>
                      </c:pt>
                      <c:pt idx="5277">
                        <c:v>56430.718399047852</c:v>
                      </c:pt>
                      <c:pt idx="5278">
                        <c:v>53797.011169433594</c:v>
                      </c:pt>
                      <c:pt idx="5279">
                        <c:v>53797.011169433594</c:v>
                      </c:pt>
                      <c:pt idx="5280">
                        <c:v>62622.372344970703</c:v>
                      </c:pt>
                      <c:pt idx="5281">
                        <c:v>62622.372467041016</c:v>
                      </c:pt>
                      <c:pt idx="5282">
                        <c:v>62720.526809692383</c:v>
                      </c:pt>
                      <c:pt idx="5283">
                        <c:v>63197.178054809563</c:v>
                      </c:pt>
                      <c:pt idx="5284">
                        <c:v>51145.541046142578</c:v>
                      </c:pt>
                      <c:pt idx="5285">
                        <c:v>51145.541107177734</c:v>
                      </c:pt>
                      <c:pt idx="5286">
                        <c:v>50772.619033813477</c:v>
                      </c:pt>
                      <c:pt idx="5287">
                        <c:v>50775.54377746582</c:v>
                      </c:pt>
                      <c:pt idx="5288">
                        <c:v>50890.21565246582</c:v>
                      </c:pt>
                      <c:pt idx="5289">
                        <c:v>49549.213943481445</c:v>
                      </c:pt>
                      <c:pt idx="5290">
                        <c:v>51339.813858032227</c:v>
                      </c:pt>
                      <c:pt idx="5291">
                        <c:v>51339.813858032227</c:v>
                      </c:pt>
                      <c:pt idx="5292">
                        <c:v>51339.813858032227</c:v>
                      </c:pt>
                      <c:pt idx="5293">
                        <c:v>52796.299118041992</c:v>
                      </c:pt>
                      <c:pt idx="5294">
                        <c:v>52796.299057006836</c:v>
                      </c:pt>
                      <c:pt idx="5295">
                        <c:v>62742.205947875977</c:v>
                      </c:pt>
                      <c:pt idx="5296">
                        <c:v>62742.20588684082</c:v>
                      </c:pt>
                      <c:pt idx="5297">
                        <c:v>62623.53010559082</c:v>
                      </c:pt>
                      <c:pt idx="5298">
                        <c:v>62623.53010559082</c:v>
                      </c:pt>
                      <c:pt idx="5299">
                        <c:v>51800.723220825195</c:v>
                      </c:pt>
                      <c:pt idx="5300">
                        <c:v>51800.723220825195</c:v>
                      </c:pt>
                      <c:pt idx="5301">
                        <c:v>50333.996231079102</c:v>
                      </c:pt>
                      <c:pt idx="5302">
                        <c:v>50490.14631652832</c:v>
                      </c:pt>
                      <c:pt idx="5303">
                        <c:v>50480.866897583008</c:v>
                      </c:pt>
                      <c:pt idx="5304">
                        <c:v>50883.602432250977</c:v>
                      </c:pt>
                      <c:pt idx="5305">
                        <c:v>50883.602432250977</c:v>
                      </c:pt>
                      <c:pt idx="5306">
                        <c:v>51262.604385375977</c:v>
                      </c:pt>
                      <c:pt idx="5307">
                        <c:v>52472.409255981445</c:v>
                      </c:pt>
                      <c:pt idx="5308">
                        <c:v>51370.081008911133</c:v>
                      </c:pt>
                      <c:pt idx="5309">
                        <c:v>51379.360427856445</c:v>
                      </c:pt>
                      <c:pt idx="5310">
                        <c:v>56951.692825317383</c:v>
                      </c:pt>
                      <c:pt idx="5311">
                        <c:v>56951.692825317383</c:v>
                      </c:pt>
                      <c:pt idx="5312">
                        <c:v>58094.794509887688</c:v>
                      </c:pt>
                      <c:pt idx="5313">
                        <c:v>58094.794509887688</c:v>
                      </c:pt>
                      <c:pt idx="5314">
                        <c:v>58094.794509887688</c:v>
                      </c:pt>
                      <c:pt idx="5315">
                        <c:v>58094.794509887688</c:v>
                      </c:pt>
                      <c:pt idx="5316">
                        <c:v>58094.794509887688</c:v>
                      </c:pt>
                      <c:pt idx="5317">
                        <c:v>52403.101150512688</c:v>
                      </c:pt>
                      <c:pt idx="5318">
                        <c:v>52476.22102355957</c:v>
                      </c:pt>
                      <c:pt idx="5319">
                        <c:v>52549.34114074707</c:v>
                      </c:pt>
                      <c:pt idx="5320">
                        <c:v>52432.933486938477</c:v>
                      </c:pt>
                      <c:pt idx="5321">
                        <c:v>52356.963577270508</c:v>
                      </c:pt>
                      <c:pt idx="5322">
                        <c:v>53698.316970825195</c:v>
                      </c:pt>
                      <c:pt idx="5323">
                        <c:v>51761.220291137695</c:v>
                      </c:pt>
                      <c:pt idx="5324">
                        <c:v>55991.047348022461</c:v>
                      </c:pt>
                      <c:pt idx="5325">
                        <c:v>62073.385940551751</c:v>
                      </c:pt>
                      <c:pt idx="5326">
                        <c:v>62120.005935668945</c:v>
                      </c:pt>
                      <c:pt idx="5327">
                        <c:v>62120.005813598633</c:v>
                      </c:pt>
                      <c:pt idx="5328">
                        <c:v>62008.515335083001</c:v>
                      </c:pt>
                      <c:pt idx="5329">
                        <c:v>60942.630813598633</c:v>
                      </c:pt>
                      <c:pt idx="5330">
                        <c:v>61319.30419921875</c:v>
                      </c:pt>
                      <c:pt idx="5331">
                        <c:v>61310.024780273438</c:v>
                      </c:pt>
                      <c:pt idx="5332">
                        <c:v>59258.258819580078</c:v>
                      </c:pt>
                      <c:pt idx="5333">
                        <c:v>59266.707183837891</c:v>
                      </c:pt>
                      <c:pt idx="5334">
                        <c:v>59257.427703857422</c:v>
                      </c:pt>
                      <c:pt idx="5335">
                        <c:v>55777.171829223633</c:v>
                      </c:pt>
                      <c:pt idx="5336">
                        <c:v>55882.915603637688</c:v>
                      </c:pt>
                      <c:pt idx="5337">
                        <c:v>55659.20735168457</c:v>
                      </c:pt>
                      <c:pt idx="5338">
                        <c:v>55540.531448364258</c:v>
                      </c:pt>
                      <c:pt idx="5339">
                        <c:v>55531.252029418938</c:v>
                      </c:pt>
                      <c:pt idx="5340">
                        <c:v>51155.751602172852</c:v>
                      </c:pt>
                      <c:pt idx="5341">
                        <c:v>57316.559341430657</c:v>
                      </c:pt>
                      <c:pt idx="5342">
                        <c:v>57553.388809204102</c:v>
                      </c:pt>
                      <c:pt idx="5343">
                        <c:v>57540.109268188469</c:v>
                      </c:pt>
                      <c:pt idx="5344">
                        <c:v>57556.501480102532</c:v>
                      </c:pt>
                      <c:pt idx="5345">
                        <c:v>56641.610977172852</c:v>
                      </c:pt>
                      <c:pt idx="5346">
                        <c:v>56391.302261352532</c:v>
                      </c:pt>
                      <c:pt idx="5347">
                        <c:v>56046.659927368164</c:v>
                      </c:pt>
                      <c:pt idx="5348">
                        <c:v>56044.108047485352</c:v>
                      </c:pt>
                      <c:pt idx="5349">
                        <c:v>56273.498428344719</c:v>
                      </c:pt>
                      <c:pt idx="5350">
                        <c:v>56273.498550415032</c:v>
                      </c:pt>
                      <c:pt idx="5351">
                        <c:v>55943.139419555664</c:v>
                      </c:pt>
                      <c:pt idx="5352">
                        <c:v>54807.180679321289</c:v>
                      </c:pt>
                      <c:pt idx="5353">
                        <c:v>51592.172988891602</c:v>
                      </c:pt>
                      <c:pt idx="5354">
                        <c:v>51824.78987121582</c:v>
                      </c:pt>
                      <c:pt idx="5355">
                        <c:v>48280.629959106445</c:v>
                      </c:pt>
                      <c:pt idx="5356">
                        <c:v>48564.325393676758</c:v>
                      </c:pt>
                      <c:pt idx="5357">
                        <c:v>48498.54524230957</c:v>
                      </c:pt>
                      <c:pt idx="5358">
                        <c:v>48489.265823364258</c:v>
                      </c:pt>
                      <c:pt idx="5359">
                        <c:v>47672.044166564941</c:v>
                      </c:pt>
                      <c:pt idx="5360">
                        <c:v>48868.650100708001</c:v>
                      </c:pt>
                      <c:pt idx="5361">
                        <c:v>48868.650100708001</c:v>
                      </c:pt>
                      <c:pt idx="5362">
                        <c:v>48868.65022277832</c:v>
                      </c:pt>
                      <c:pt idx="5363">
                        <c:v>48868.65022277832</c:v>
                      </c:pt>
                      <c:pt idx="5364">
                        <c:v>49352.65412902832</c:v>
                      </c:pt>
                      <c:pt idx="5365">
                        <c:v>49235.736404418938</c:v>
                      </c:pt>
                      <c:pt idx="5366">
                        <c:v>48442.522125244141</c:v>
                      </c:pt>
                      <c:pt idx="5367">
                        <c:v>48570.475555419922</c:v>
                      </c:pt>
                      <c:pt idx="5368">
                        <c:v>48571.383636474609</c:v>
                      </c:pt>
                      <c:pt idx="5369">
                        <c:v>48571.383697509766</c:v>
                      </c:pt>
                      <c:pt idx="5370">
                        <c:v>51225.956680297844</c:v>
                      </c:pt>
                      <c:pt idx="5371">
                        <c:v>51299.076553344727</c:v>
                      </c:pt>
                      <c:pt idx="5372">
                        <c:v>52895.489395141602</c:v>
                      </c:pt>
                      <c:pt idx="5373">
                        <c:v>49987.936370849609</c:v>
                      </c:pt>
                      <c:pt idx="5374">
                        <c:v>49987.936370849609</c:v>
                      </c:pt>
                      <c:pt idx="5375">
                        <c:v>49987.936370849609</c:v>
                      </c:pt>
                      <c:pt idx="5376">
                        <c:v>54762.963821411133</c:v>
                      </c:pt>
                      <c:pt idx="5377">
                        <c:v>55133.153030395501</c:v>
                      </c:pt>
                      <c:pt idx="5378">
                        <c:v>55400.28498840332</c:v>
                      </c:pt>
                      <c:pt idx="5379">
                        <c:v>55399.882766723633</c:v>
                      </c:pt>
                      <c:pt idx="5380">
                        <c:v>55367.398391723633</c:v>
                      </c:pt>
                      <c:pt idx="5381">
                        <c:v>55547.497146606445</c:v>
                      </c:pt>
                      <c:pt idx="5382">
                        <c:v>52449.182754516602</c:v>
                      </c:pt>
                      <c:pt idx="5383">
                        <c:v>51776.071182250977</c:v>
                      </c:pt>
                      <c:pt idx="5384">
                        <c:v>51923.440322875977</c:v>
                      </c:pt>
                      <c:pt idx="5385">
                        <c:v>53030.25813293457</c:v>
                      </c:pt>
                      <c:pt idx="5386">
                        <c:v>53272.93098449707</c:v>
                      </c:pt>
                      <c:pt idx="5387">
                        <c:v>53183.039260864258</c:v>
                      </c:pt>
                      <c:pt idx="5388">
                        <c:v>53338.306716918938</c:v>
                      </c:pt>
                      <c:pt idx="5389">
                        <c:v>53329.027420043938</c:v>
                      </c:pt>
                      <c:pt idx="5390">
                        <c:v>51798.107376098633</c:v>
                      </c:pt>
                      <c:pt idx="5391">
                        <c:v>52521.651565551751</c:v>
                      </c:pt>
                      <c:pt idx="5392">
                        <c:v>52389.42756652832</c:v>
                      </c:pt>
                      <c:pt idx="5393">
                        <c:v>52306.036697387688</c:v>
                      </c:pt>
                      <c:pt idx="5394">
                        <c:v>52092.622802734375</c:v>
                      </c:pt>
                      <c:pt idx="5395">
                        <c:v>51854.775146484375</c:v>
                      </c:pt>
                      <c:pt idx="5396">
                        <c:v>51854.559814453125</c:v>
                      </c:pt>
                      <c:pt idx="5397">
                        <c:v>51188.042602539063</c:v>
                      </c:pt>
                      <c:pt idx="5398">
                        <c:v>50854.504577636719</c:v>
                      </c:pt>
                      <c:pt idx="5399">
                        <c:v>50502.504516601563</c:v>
                      </c:pt>
                      <c:pt idx="5400">
                        <c:v>50695.089920043945</c:v>
                      </c:pt>
                      <c:pt idx="5401">
                        <c:v>50440.190017700195</c:v>
                      </c:pt>
                      <c:pt idx="5402">
                        <c:v>50440.190017700195</c:v>
                      </c:pt>
                      <c:pt idx="5403">
                        <c:v>51022.036499023438</c:v>
                      </c:pt>
                      <c:pt idx="5404">
                        <c:v>48656.116027832031</c:v>
                      </c:pt>
                      <c:pt idx="5405">
                        <c:v>48656.116027832031</c:v>
                      </c:pt>
                      <c:pt idx="5406">
                        <c:v>48304.116027832031</c:v>
                      </c:pt>
                      <c:pt idx="5407">
                        <c:v>48126.30029296875</c:v>
                      </c:pt>
                      <c:pt idx="5408">
                        <c:v>48126.300231933594</c:v>
                      </c:pt>
                      <c:pt idx="5409">
                        <c:v>48126.30029296875</c:v>
                      </c:pt>
                      <c:pt idx="5410">
                        <c:v>49050.904571533203</c:v>
                      </c:pt>
                      <c:pt idx="5411">
                        <c:v>48698.904571533203</c:v>
                      </c:pt>
                      <c:pt idx="5412">
                        <c:v>48698.904632568359</c:v>
                      </c:pt>
                      <c:pt idx="5413">
                        <c:v>48702.904571533203</c:v>
                      </c:pt>
                      <c:pt idx="5414">
                        <c:v>48940.906524658203</c:v>
                      </c:pt>
                      <c:pt idx="5415">
                        <c:v>62457.860321044922</c:v>
                      </c:pt>
                      <c:pt idx="5416">
                        <c:v>62742.220306396477</c:v>
                      </c:pt>
                      <c:pt idx="5417">
                        <c:v>54094.890991210938</c:v>
                      </c:pt>
                      <c:pt idx="5418">
                        <c:v>54093.436950683594</c:v>
                      </c:pt>
                      <c:pt idx="5419">
                        <c:v>51824.305801391602</c:v>
                      </c:pt>
                      <c:pt idx="5420">
                        <c:v>52020.156082153313</c:v>
                      </c:pt>
                      <c:pt idx="5421">
                        <c:v>52957.815643310547</c:v>
                      </c:pt>
                      <c:pt idx="5422">
                        <c:v>53609.71955871582</c:v>
                      </c:pt>
                      <c:pt idx="5423">
                        <c:v>53058.36799621582</c:v>
                      </c:pt>
                      <c:pt idx="5424">
                        <c:v>52292.89533996582</c:v>
                      </c:pt>
                      <c:pt idx="5425">
                        <c:v>52296.895370483398</c:v>
                      </c:pt>
                      <c:pt idx="5426">
                        <c:v>52305.959457397461</c:v>
                      </c:pt>
                      <c:pt idx="5427">
                        <c:v>52305.959457397461</c:v>
                      </c:pt>
                      <c:pt idx="5428">
                        <c:v>52548.244979858398</c:v>
                      </c:pt>
                      <c:pt idx="5429">
                        <c:v>52159.76252746582</c:v>
                      </c:pt>
                      <c:pt idx="5430">
                        <c:v>56849.173355102539</c:v>
                      </c:pt>
                      <c:pt idx="5431">
                        <c:v>56851.243423461907</c:v>
                      </c:pt>
                      <c:pt idx="5432">
                        <c:v>57468.535903930657</c:v>
                      </c:pt>
                      <c:pt idx="5433">
                        <c:v>57477.815567016602</c:v>
                      </c:pt>
                      <c:pt idx="5434">
                        <c:v>57713.584976196289</c:v>
                      </c:pt>
                      <c:pt idx="5435">
                        <c:v>56798.694473266602</c:v>
                      </c:pt>
                      <c:pt idx="5436">
                        <c:v>56798.694473266602</c:v>
                      </c:pt>
                      <c:pt idx="5437">
                        <c:v>56800.617568969719</c:v>
                      </c:pt>
                      <c:pt idx="5438">
                        <c:v>56748.694351196289</c:v>
                      </c:pt>
                      <c:pt idx="5439">
                        <c:v>56748.694351196289</c:v>
                      </c:pt>
                      <c:pt idx="5440">
                        <c:v>55572.171279907219</c:v>
                      </c:pt>
                      <c:pt idx="5441">
                        <c:v>54845.946731567383</c:v>
                      </c:pt>
                      <c:pt idx="5442">
                        <c:v>51927.697158813477</c:v>
                      </c:pt>
                      <c:pt idx="5443">
                        <c:v>51116.517166137695</c:v>
                      </c:pt>
                      <c:pt idx="5444">
                        <c:v>51116.732498168945</c:v>
                      </c:pt>
                      <c:pt idx="5445">
                        <c:v>63737.185501098633</c:v>
                      </c:pt>
                      <c:pt idx="5446">
                        <c:v>63727.90608215332</c:v>
                      </c:pt>
                      <c:pt idx="5447">
                        <c:v>52823.688186645508</c:v>
                      </c:pt>
                      <c:pt idx="5448">
                        <c:v>49884.406387329102</c:v>
                      </c:pt>
                      <c:pt idx="5449">
                        <c:v>49884.406387329102</c:v>
                      </c:pt>
                      <c:pt idx="5450">
                        <c:v>49884.406326293945</c:v>
                      </c:pt>
                      <c:pt idx="5451">
                        <c:v>49536.406387329102</c:v>
                      </c:pt>
                      <c:pt idx="5452">
                        <c:v>49545.68586730957</c:v>
                      </c:pt>
                      <c:pt idx="5453">
                        <c:v>50972.437393188477</c:v>
                      </c:pt>
                      <c:pt idx="5454">
                        <c:v>51089.58283996582</c:v>
                      </c:pt>
                      <c:pt idx="5455">
                        <c:v>50362.71369934082</c:v>
                      </c:pt>
                      <c:pt idx="5456">
                        <c:v>50371.993179321289</c:v>
                      </c:pt>
                      <c:pt idx="5457">
                        <c:v>49928.711380004883</c:v>
                      </c:pt>
                      <c:pt idx="5458">
                        <c:v>50058.410598754883</c:v>
                      </c:pt>
                      <c:pt idx="5459">
                        <c:v>50058.410598754883</c:v>
                      </c:pt>
                      <c:pt idx="5460">
                        <c:v>55823.732437133789</c:v>
                      </c:pt>
                      <c:pt idx="5461">
                        <c:v>55821.010696411133</c:v>
                      </c:pt>
                      <c:pt idx="5462">
                        <c:v>55821.010696411133</c:v>
                      </c:pt>
                      <c:pt idx="5463">
                        <c:v>55821.010696411133</c:v>
                      </c:pt>
                      <c:pt idx="5464">
                        <c:v>55196.910171508789</c:v>
                      </c:pt>
                      <c:pt idx="5465">
                        <c:v>55065.349868774414</c:v>
                      </c:pt>
                      <c:pt idx="5466">
                        <c:v>55065.349868774414</c:v>
                      </c:pt>
                      <c:pt idx="5467">
                        <c:v>55339.765884399414</c:v>
                      </c:pt>
                      <c:pt idx="5468">
                        <c:v>55339.765884399414</c:v>
                      </c:pt>
                      <c:pt idx="5469">
                        <c:v>55339.765884399414</c:v>
                      </c:pt>
                      <c:pt idx="5470">
                        <c:v>52372.717849731445</c:v>
                      </c:pt>
                      <c:pt idx="5471">
                        <c:v>53765.58381652832</c:v>
                      </c:pt>
                      <c:pt idx="5472">
                        <c:v>52173.044082641602</c:v>
                      </c:pt>
                      <c:pt idx="5473">
                        <c:v>50566.14094543457</c:v>
                      </c:pt>
                      <c:pt idx="5474">
                        <c:v>55058.278671264648</c:v>
                      </c:pt>
                      <c:pt idx="5475">
                        <c:v>56577.685684204102</c:v>
                      </c:pt>
                      <c:pt idx="5476">
                        <c:v>56225.685806274407</c:v>
                      </c:pt>
                      <c:pt idx="5477">
                        <c:v>56228.392959594719</c:v>
                      </c:pt>
                      <c:pt idx="5478">
                        <c:v>56228.392959594719</c:v>
                      </c:pt>
                      <c:pt idx="5479">
                        <c:v>56228.392837524407</c:v>
                      </c:pt>
                      <c:pt idx="5480">
                        <c:v>55313.502456665039</c:v>
                      </c:pt>
                      <c:pt idx="5481">
                        <c:v>54974.908584594719</c:v>
                      </c:pt>
                      <c:pt idx="5482">
                        <c:v>54976.831802368164</c:v>
                      </c:pt>
                      <c:pt idx="5483">
                        <c:v>54982.408706665039</c:v>
                      </c:pt>
                      <c:pt idx="5484">
                        <c:v>54507.417739868164</c:v>
                      </c:pt>
                      <c:pt idx="5485">
                        <c:v>54400.242080688469</c:v>
                      </c:pt>
                      <c:pt idx="5486">
                        <c:v>54880.539077758789</c:v>
                      </c:pt>
                      <c:pt idx="5487">
                        <c:v>50411.773818969727</c:v>
                      </c:pt>
                      <c:pt idx="5488">
                        <c:v>50796.254287719727</c:v>
                      </c:pt>
                      <c:pt idx="5489">
                        <c:v>50796.254287719727</c:v>
                      </c:pt>
                      <c:pt idx="5490">
                        <c:v>49242.824661254876</c:v>
                      </c:pt>
                      <c:pt idx="5491">
                        <c:v>49244.224685668938</c:v>
                      </c:pt>
                      <c:pt idx="5492">
                        <c:v>49585.508239746094</c:v>
                      </c:pt>
                      <c:pt idx="5493">
                        <c:v>49585.508239746094</c:v>
                      </c:pt>
                      <c:pt idx="5494">
                        <c:v>49585.508117675774</c:v>
                      </c:pt>
                      <c:pt idx="5495">
                        <c:v>49466.832458496094</c:v>
                      </c:pt>
                      <c:pt idx="5496">
                        <c:v>49310.457336425774</c:v>
                      </c:pt>
                      <c:pt idx="5497">
                        <c:v>49334.217956542961</c:v>
                      </c:pt>
                      <c:pt idx="5498">
                        <c:v>49335.888854980461</c:v>
                      </c:pt>
                      <c:pt idx="5499">
                        <c:v>49345.168273925774</c:v>
                      </c:pt>
                      <c:pt idx="5500">
                        <c:v>49494.188552856445</c:v>
                      </c:pt>
                      <c:pt idx="5501">
                        <c:v>49050.99104309082</c:v>
                      </c:pt>
                      <c:pt idx="5502">
                        <c:v>50694.173660278313</c:v>
                      </c:pt>
                      <c:pt idx="5503">
                        <c:v>50353.605545043945</c:v>
                      </c:pt>
                      <c:pt idx="5504">
                        <c:v>50956.922439575195</c:v>
                      </c:pt>
                      <c:pt idx="5505">
                        <c:v>47635.026443481445</c:v>
                      </c:pt>
                      <c:pt idx="5506">
                        <c:v>47642.526504516602</c:v>
                      </c:pt>
                      <c:pt idx="5507">
                        <c:v>47653.952880859375</c:v>
                      </c:pt>
                      <c:pt idx="5508">
                        <c:v>48260.406066894524</c:v>
                      </c:pt>
                      <c:pt idx="5509">
                        <c:v>48260.406188964844</c:v>
                      </c:pt>
                      <c:pt idx="5510">
                        <c:v>48260.406066894524</c:v>
                      </c:pt>
                      <c:pt idx="5511">
                        <c:v>47999.778869628906</c:v>
                      </c:pt>
                      <c:pt idx="5512">
                        <c:v>47721.362976074219</c:v>
                      </c:pt>
                      <c:pt idx="5513">
                        <c:v>47721.362976074219</c:v>
                      </c:pt>
                      <c:pt idx="5514">
                        <c:v>47721.362976074219</c:v>
                      </c:pt>
                      <c:pt idx="5515">
                        <c:v>47024.178787231445</c:v>
                      </c:pt>
                      <c:pt idx="5516">
                        <c:v>46923.526443481445</c:v>
                      </c:pt>
                      <c:pt idx="5517">
                        <c:v>47466.713943481445</c:v>
                      </c:pt>
                      <c:pt idx="5518">
                        <c:v>47613.584671020508</c:v>
                      </c:pt>
                      <c:pt idx="5519">
                        <c:v>51604.698806762695</c:v>
                      </c:pt>
                      <c:pt idx="5520">
                        <c:v>52030.201187133789</c:v>
                      </c:pt>
                      <c:pt idx="5521">
                        <c:v>51966.580703735352</c:v>
                      </c:pt>
                      <c:pt idx="5522">
                        <c:v>51966.580703735352</c:v>
                      </c:pt>
                      <c:pt idx="5523">
                        <c:v>51966.580764770508</c:v>
                      </c:pt>
                      <c:pt idx="5524">
                        <c:v>51957.301284790039</c:v>
                      </c:pt>
                      <c:pt idx="5525">
                        <c:v>52126.814529418945</c:v>
                      </c:pt>
                      <c:pt idx="5526">
                        <c:v>51864.814590454102</c:v>
                      </c:pt>
                      <c:pt idx="5527">
                        <c:v>51866.599746704102</c:v>
                      </c:pt>
                      <c:pt idx="5528">
                        <c:v>51748.482559204102</c:v>
                      </c:pt>
                      <c:pt idx="5529">
                        <c:v>51748.482559204102</c:v>
                      </c:pt>
                      <c:pt idx="5530">
                        <c:v>51870.849746704102</c:v>
                      </c:pt>
                      <c:pt idx="5531">
                        <c:v>51872.472793579102</c:v>
                      </c:pt>
                      <c:pt idx="5532">
                        <c:v>51872.472793579102</c:v>
                      </c:pt>
                      <c:pt idx="5533">
                        <c:v>53963.381423950195</c:v>
                      </c:pt>
                      <c:pt idx="5534">
                        <c:v>51820.919021606445</c:v>
                      </c:pt>
                      <c:pt idx="5535">
                        <c:v>62475.193145751953</c:v>
                      </c:pt>
                      <c:pt idx="5536">
                        <c:v>62475.193145751953</c:v>
                      </c:pt>
                      <c:pt idx="5537">
                        <c:v>62041.678985595703</c:v>
                      </c:pt>
                      <c:pt idx="5538">
                        <c:v>62852.352005004883</c:v>
                      </c:pt>
                      <c:pt idx="5539">
                        <c:v>62890.209915161133</c:v>
                      </c:pt>
                      <c:pt idx="5540">
                        <c:v>52137.644485473633</c:v>
                      </c:pt>
                      <c:pt idx="5541">
                        <c:v>51884.13117980957</c:v>
                      </c:pt>
                      <c:pt idx="5542">
                        <c:v>51753.597793579102</c:v>
                      </c:pt>
                      <c:pt idx="5543">
                        <c:v>50811.900588989258</c:v>
                      </c:pt>
                      <c:pt idx="5544">
                        <c:v>50714.85823059082</c:v>
                      </c:pt>
                      <c:pt idx="5545">
                        <c:v>50811.900344848633</c:v>
                      </c:pt>
                      <c:pt idx="5546">
                        <c:v>50811.900405883789</c:v>
                      </c:pt>
                      <c:pt idx="5547">
                        <c:v>50713.836563110352</c:v>
                      </c:pt>
                      <c:pt idx="5548">
                        <c:v>51903.552230834961</c:v>
                      </c:pt>
                      <c:pt idx="5549">
                        <c:v>51903.552291870117</c:v>
                      </c:pt>
                      <c:pt idx="5550">
                        <c:v>51567.637222290039</c:v>
                      </c:pt>
                      <c:pt idx="5551">
                        <c:v>58285.863296508789</c:v>
                      </c:pt>
                      <c:pt idx="5552">
                        <c:v>57989.763198852539</c:v>
                      </c:pt>
                      <c:pt idx="5553">
                        <c:v>57332.309829711907</c:v>
                      </c:pt>
                      <c:pt idx="5554">
                        <c:v>57332.310073852539</c:v>
                      </c:pt>
                      <c:pt idx="5555">
                        <c:v>56162.045059204102</c:v>
                      </c:pt>
                      <c:pt idx="5556">
                        <c:v>56197.225112915039</c:v>
                      </c:pt>
                      <c:pt idx="5557">
                        <c:v>56159.085220336907</c:v>
                      </c:pt>
                      <c:pt idx="5558">
                        <c:v>55594.334487915039</c:v>
                      </c:pt>
                      <c:pt idx="5559">
                        <c:v>54096.633193969727</c:v>
                      </c:pt>
                      <c:pt idx="5560">
                        <c:v>53887.578262329102</c:v>
                      </c:pt>
                      <c:pt idx="5561">
                        <c:v>50107.210891723633</c:v>
                      </c:pt>
                      <c:pt idx="5562">
                        <c:v>50117.160354614258</c:v>
                      </c:pt>
                      <c:pt idx="5563">
                        <c:v>50163.780227661133</c:v>
                      </c:pt>
                      <c:pt idx="5564">
                        <c:v>50083.345169067383</c:v>
                      </c:pt>
                      <c:pt idx="5565">
                        <c:v>50706.467849731445</c:v>
                      </c:pt>
                      <c:pt idx="5566">
                        <c:v>50710.467849731445</c:v>
                      </c:pt>
                      <c:pt idx="5567">
                        <c:v>50838.419326782227</c:v>
                      </c:pt>
                      <c:pt idx="5568">
                        <c:v>53094.523025512695</c:v>
                      </c:pt>
                      <c:pt idx="5569">
                        <c:v>53094.523086547852</c:v>
                      </c:pt>
                      <c:pt idx="5570">
                        <c:v>53092.737869262695</c:v>
                      </c:pt>
                      <c:pt idx="5571">
                        <c:v>50725.136672973633</c:v>
                      </c:pt>
                      <c:pt idx="5572">
                        <c:v>50230.593704223633</c:v>
                      </c:pt>
                      <c:pt idx="5573">
                        <c:v>50492.259963989258</c:v>
                      </c:pt>
                      <c:pt idx="5574">
                        <c:v>50417.604629516602</c:v>
                      </c:pt>
                      <c:pt idx="5575">
                        <c:v>53315.048599243164</c:v>
                      </c:pt>
                      <c:pt idx="5576">
                        <c:v>53399.526260375969</c:v>
                      </c:pt>
                      <c:pt idx="5577">
                        <c:v>53015.042007446289</c:v>
                      </c:pt>
                      <c:pt idx="5578">
                        <c:v>51578.226638793945</c:v>
                      </c:pt>
                      <c:pt idx="5579">
                        <c:v>51627.25862121582</c:v>
                      </c:pt>
                      <c:pt idx="5580">
                        <c:v>52630.920867919922</c:v>
                      </c:pt>
                      <c:pt idx="5581">
                        <c:v>52749.038055419922</c:v>
                      </c:pt>
                      <c:pt idx="5582">
                        <c:v>52749.038055419922</c:v>
                      </c:pt>
                      <c:pt idx="5583">
                        <c:v>52627.773086547852</c:v>
                      </c:pt>
                      <c:pt idx="5584">
                        <c:v>52628.312088012695</c:v>
                      </c:pt>
                      <c:pt idx="5585">
                        <c:v>52628.312088012695</c:v>
                      </c:pt>
                      <c:pt idx="5586">
                        <c:v>49288.601699829102</c:v>
                      </c:pt>
                      <c:pt idx="5587">
                        <c:v>49288.601699829102</c:v>
                      </c:pt>
                      <c:pt idx="5588">
                        <c:v>49288.601638793945</c:v>
                      </c:pt>
                      <c:pt idx="5589">
                        <c:v>49288.601638793945</c:v>
                      </c:pt>
                      <c:pt idx="5590">
                        <c:v>49552.207107543945</c:v>
                      </c:pt>
                      <c:pt idx="5591">
                        <c:v>49946.232559204102</c:v>
                      </c:pt>
                      <c:pt idx="5592">
                        <c:v>49946.232498168945</c:v>
                      </c:pt>
                      <c:pt idx="5593">
                        <c:v>49946.232559204102</c:v>
                      </c:pt>
                      <c:pt idx="5594">
                        <c:v>49503.797744750977</c:v>
                      </c:pt>
                      <c:pt idx="5595">
                        <c:v>55932.759719848633</c:v>
                      </c:pt>
                      <c:pt idx="5596">
                        <c:v>55930.878860473633</c:v>
                      </c:pt>
                      <c:pt idx="5597">
                        <c:v>55930.878921508789</c:v>
                      </c:pt>
                      <c:pt idx="5598">
                        <c:v>56745.759231567376</c:v>
                      </c:pt>
                      <c:pt idx="5599">
                        <c:v>56241.434524536133</c:v>
                      </c:pt>
                      <c:pt idx="5600">
                        <c:v>56403.89533996582</c:v>
                      </c:pt>
                      <c:pt idx="5601">
                        <c:v>56590.90608215332</c:v>
                      </c:pt>
                      <c:pt idx="5602">
                        <c:v>56557.11067199707</c:v>
                      </c:pt>
                      <c:pt idx="5603">
                        <c:v>52475.985305786126</c:v>
                      </c:pt>
                      <c:pt idx="5604">
                        <c:v>52792.759719848626</c:v>
                      </c:pt>
                      <c:pt idx="5605">
                        <c:v>52865.87971496582</c:v>
                      </c:pt>
                      <c:pt idx="5606">
                        <c:v>52116.737869262695</c:v>
                      </c:pt>
                      <c:pt idx="5607">
                        <c:v>52116.737930297852</c:v>
                      </c:pt>
                      <c:pt idx="5608">
                        <c:v>51403.121047973633</c:v>
                      </c:pt>
                      <c:pt idx="5609">
                        <c:v>54187.767562866211</c:v>
                      </c:pt>
                      <c:pt idx="5610">
                        <c:v>49281.462966918945</c:v>
                      </c:pt>
                      <c:pt idx="5611">
                        <c:v>49285.463027954102</c:v>
                      </c:pt>
                      <c:pt idx="5612">
                        <c:v>49294.668884277344</c:v>
                      </c:pt>
                      <c:pt idx="5613">
                        <c:v>49294.668762207031</c:v>
                      </c:pt>
                      <c:pt idx="5614">
                        <c:v>49544.979431152344</c:v>
                      </c:pt>
                      <c:pt idx="5615">
                        <c:v>49535.699890136719</c:v>
                      </c:pt>
                      <c:pt idx="5616">
                        <c:v>49531.699951171875</c:v>
                      </c:pt>
                      <c:pt idx="5617">
                        <c:v>49531.699890136719</c:v>
                      </c:pt>
                      <c:pt idx="5618">
                        <c:v>49531.699951171875</c:v>
                      </c:pt>
                      <c:pt idx="5619">
                        <c:v>49531.699890136719</c:v>
                      </c:pt>
                      <c:pt idx="5620">
                        <c:v>49531.699890136719</c:v>
                      </c:pt>
                      <c:pt idx="5621">
                        <c:v>50068.775466918945</c:v>
                      </c:pt>
                      <c:pt idx="5622">
                        <c:v>52146.983474731445</c:v>
                      </c:pt>
                      <c:pt idx="5623">
                        <c:v>52080.833633422852</c:v>
                      </c:pt>
                      <c:pt idx="5624">
                        <c:v>54173.615524291992</c:v>
                      </c:pt>
                      <c:pt idx="5625">
                        <c:v>49287.243240356445</c:v>
                      </c:pt>
                      <c:pt idx="5626">
                        <c:v>49287.243301391602</c:v>
                      </c:pt>
                      <c:pt idx="5627">
                        <c:v>49287.243301391602</c:v>
                      </c:pt>
                      <c:pt idx="5628">
                        <c:v>48935.243240356445</c:v>
                      </c:pt>
                      <c:pt idx="5629">
                        <c:v>50558.914199829102</c:v>
                      </c:pt>
                      <c:pt idx="5630">
                        <c:v>51746.405838012695</c:v>
                      </c:pt>
                      <c:pt idx="5631">
                        <c:v>51746.405838012695</c:v>
                      </c:pt>
                      <c:pt idx="5632">
                        <c:v>49940.405227661133</c:v>
                      </c:pt>
                      <c:pt idx="5633">
                        <c:v>49682.717849731445</c:v>
                      </c:pt>
                      <c:pt idx="5634">
                        <c:v>49940.405410766602</c:v>
                      </c:pt>
                      <c:pt idx="5635">
                        <c:v>52597.221755981445</c:v>
                      </c:pt>
                      <c:pt idx="5636">
                        <c:v>52597.221694946289</c:v>
                      </c:pt>
                      <c:pt idx="5637">
                        <c:v>52597.221755981445</c:v>
                      </c:pt>
                      <c:pt idx="5638">
                        <c:v>51184.492080688477</c:v>
                      </c:pt>
                      <c:pt idx="5639">
                        <c:v>51193.771560668945</c:v>
                      </c:pt>
                      <c:pt idx="5640">
                        <c:v>55533.580581665039</c:v>
                      </c:pt>
                      <c:pt idx="5641">
                        <c:v>55542.859939575195</c:v>
                      </c:pt>
                      <c:pt idx="5642">
                        <c:v>55532.749465942383</c:v>
                      </c:pt>
                      <c:pt idx="5643">
                        <c:v>55528.749465942383</c:v>
                      </c:pt>
                      <c:pt idx="5644">
                        <c:v>53153.853103637695</c:v>
                      </c:pt>
                      <c:pt idx="5645">
                        <c:v>53021.615921020508</c:v>
                      </c:pt>
                      <c:pt idx="5646">
                        <c:v>51108.624145507813</c:v>
                      </c:pt>
                      <c:pt idx="5647">
                        <c:v>51227.844787597656</c:v>
                      </c:pt>
                      <c:pt idx="5648">
                        <c:v>52394.186477661133</c:v>
                      </c:pt>
                      <c:pt idx="5649">
                        <c:v>52394.18635559082</c:v>
                      </c:pt>
                      <c:pt idx="5650">
                        <c:v>50312.704727172852</c:v>
                      </c:pt>
                      <c:pt idx="5651">
                        <c:v>50312.704788208008</c:v>
                      </c:pt>
                      <c:pt idx="5652">
                        <c:v>54509.466171264648</c:v>
                      </c:pt>
                      <c:pt idx="5653">
                        <c:v>54556.650619506836</c:v>
                      </c:pt>
                      <c:pt idx="5654">
                        <c:v>54556.650741577148</c:v>
                      </c:pt>
                      <c:pt idx="5655">
                        <c:v>55838.993179321289</c:v>
                      </c:pt>
                      <c:pt idx="5656">
                        <c:v>50290.238906860352</c:v>
                      </c:pt>
                      <c:pt idx="5657">
                        <c:v>49408.478652954102</c:v>
                      </c:pt>
                      <c:pt idx="5658">
                        <c:v>49408.478652954102</c:v>
                      </c:pt>
                      <c:pt idx="5659">
                        <c:v>51031.392471313477</c:v>
                      </c:pt>
                      <c:pt idx="5660">
                        <c:v>51772.108352661133</c:v>
                      </c:pt>
                      <c:pt idx="5661">
                        <c:v>51772.108352661133</c:v>
                      </c:pt>
                      <c:pt idx="5662">
                        <c:v>51776.108352661133</c:v>
                      </c:pt>
                      <c:pt idx="5663">
                        <c:v>51718.99055480957</c:v>
                      </c:pt>
                      <c:pt idx="5664">
                        <c:v>51775.491287231445</c:v>
                      </c:pt>
                      <c:pt idx="5665">
                        <c:v>50834.040176391602</c:v>
                      </c:pt>
                      <c:pt idx="5666">
                        <c:v>50761.697280883789</c:v>
                      </c:pt>
                      <c:pt idx="5667">
                        <c:v>50567.333511352539</c:v>
                      </c:pt>
                      <c:pt idx="5668">
                        <c:v>50493.764236450195</c:v>
                      </c:pt>
                      <c:pt idx="5669">
                        <c:v>53761.747207641602</c:v>
                      </c:pt>
                      <c:pt idx="5670">
                        <c:v>50664.865127563469</c:v>
                      </c:pt>
                      <c:pt idx="5671">
                        <c:v>50993.488906860352</c:v>
                      </c:pt>
                      <c:pt idx="5672">
                        <c:v>50672.845169067383</c:v>
                      </c:pt>
                      <c:pt idx="5673">
                        <c:v>51838.573867797852</c:v>
                      </c:pt>
                      <c:pt idx="5674">
                        <c:v>49043.257995605469</c:v>
                      </c:pt>
                      <c:pt idx="5675">
                        <c:v>48691.272796630859</c:v>
                      </c:pt>
                      <c:pt idx="5676">
                        <c:v>48694.111602783203</c:v>
                      </c:pt>
                      <c:pt idx="5677">
                        <c:v>48694.111602783203</c:v>
                      </c:pt>
                      <c:pt idx="5678">
                        <c:v>57026.62873840332</c:v>
                      </c:pt>
                      <c:pt idx="5679">
                        <c:v>57128.49787902832</c:v>
                      </c:pt>
                      <c:pt idx="5680">
                        <c:v>56798.666702270508</c:v>
                      </c:pt>
                      <c:pt idx="5681">
                        <c:v>56798.666702270508</c:v>
                      </c:pt>
                      <c:pt idx="5682">
                        <c:v>51132.007888793945</c:v>
                      </c:pt>
                      <c:pt idx="5683">
                        <c:v>51124.90119934082</c:v>
                      </c:pt>
                      <c:pt idx="5684">
                        <c:v>51199.294021606445</c:v>
                      </c:pt>
                      <c:pt idx="5685">
                        <c:v>53954.095291137695</c:v>
                      </c:pt>
                      <c:pt idx="5686">
                        <c:v>53954.095291137695</c:v>
                      </c:pt>
                      <c:pt idx="5687">
                        <c:v>48834.179824829102</c:v>
                      </c:pt>
                      <c:pt idx="5688">
                        <c:v>48843.459243774414</c:v>
                      </c:pt>
                      <c:pt idx="5689">
                        <c:v>48843.459243774414</c:v>
                      </c:pt>
                      <c:pt idx="5690">
                        <c:v>48834.179885864258</c:v>
                      </c:pt>
                      <c:pt idx="5691">
                        <c:v>48830.090042114258</c:v>
                      </c:pt>
                      <c:pt idx="5692">
                        <c:v>48830.179763793945</c:v>
                      </c:pt>
                      <c:pt idx="5693">
                        <c:v>48830.179824829102</c:v>
                      </c:pt>
                      <c:pt idx="5694">
                        <c:v>49853.602615356445</c:v>
                      </c:pt>
                      <c:pt idx="5695">
                        <c:v>48704.390090942383</c:v>
                      </c:pt>
                      <c:pt idx="5696">
                        <c:v>48352.390029907227</c:v>
                      </c:pt>
                      <c:pt idx="5697">
                        <c:v>49337.467727661133</c:v>
                      </c:pt>
                      <c:pt idx="5698">
                        <c:v>49183.412063598633</c:v>
                      </c:pt>
                      <c:pt idx="5699">
                        <c:v>50687.98030090332</c:v>
                      </c:pt>
                      <c:pt idx="5700">
                        <c:v>49121.370254516602</c:v>
                      </c:pt>
                      <c:pt idx="5701">
                        <c:v>49121.370254516602</c:v>
                      </c:pt>
                      <c:pt idx="5702">
                        <c:v>52826.03791809082</c:v>
                      </c:pt>
                      <c:pt idx="5703">
                        <c:v>52826.81428527832</c:v>
                      </c:pt>
                      <c:pt idx="5704">
                        <c:v>52826.81428527832</c:v>
                      </c:pt>
                      <c:pt idx="5705">
                        <c:v>52826.81428527832</c:v>
                      </c:pt>
                      <c:pt idx="5706">
                        <c:v>52826.81428527832</c:v>
                      </c:pt>
                      <c:pt idx="5707">
                        <c:v>52830.814315795898</c:v>
                      </c:pt>
                      <c:pt idx="5708">
                        <c:v>52840.093734741211</c:v>
                      </c:pt>
                      <c:pt idx="5709">
                        <c:v>53041.29670715332</c:v>
                      </c:pt>
                      <c:pt idx="5710">
                        <c:v>53041.29670715332</c:v>
                      </c:pt>
                      <c:pt idx="5711">
                        <c:v>53677.499557495117</c:v>
                      </c:pt>
                      <c:pt idx="5712">
                        <c:v>51932.307662963867</c:v>
                      </c:pt>
                      <c:pt idx="5713">
                        <c:v>51866.157760620117</c:v>
                      </c:pt>
                      <c:pt idx="5714">
                        <c:v>51800.277877807617</c:v>
                      </c:pt>
                      <c:pt idx="5715">
                        <c:v>53483.503799438477</c:v>
                      </c:pt>
                      <c:pt idx="5716">
                        <c:v>54357.05207824707</c:v>
                      </c:pt>
                      <c:pt idx="5717">
                        <c:v>48818.968521118164</c:v>
                      </c:pt>
                      <c:pt idx="5718">
                        <c:v>48818.968521118164</c:v>
                      </c:pt>
                      <c:pt idx="5719">
                        <c:v>48320.42366027832</c:v>
                      </c:pt>
                      <c:pt idx="5720">
                        <c:v>52621.560134887695</c:v>
                      </c:pt>
                      <c:pt idx="5721">
                        <c:v>52877.735916137695</c:v>
                      </c:pt>
                      <c:pt idx="5722">
                        <c:v>53132.91487121582</c:v>
                      </c:pt>
                      <c:pt idx="5723">
                        <c:v>53135.507888793945</c:v>
                      </c:pt>
                      <c:pt idx="5724">
                        <c:v>54345.403549194336</c:v>
                      </c:pt>
                      <c:pt idx="5725">
                        <c:v>54354.683090209954</c:v>
                      </c:pt>
                      <c:pt idx="5726">
                        <c:v>54432.087387084954</c:v>
                      </c:pt>
                      <c:pt idx="5727">
                        <c:v>54345.174545288086</c:v>
                      </c:pt>
                      <c:pt idx="5728">
                        <c:v>54354.454208374016</c:v>
                      </c:pt>
                      <c:pt idx="5729">
                        <c:v>53930.554306030266</c:v>
                      </c:pt>
                      <c:pt idx="5730">
                        <c:v>62900.573318481438</c:v>
                      </c:pt>
                      <c:pt idx="5731">
                        <c:v>55877.188247680664</c:v>
                      </c:pt>
                      <c:pt idx="5732">
                        <c:v>48983.218826293945</c:v>
                      </c:pt>
                      <c:pt idx="5733">
                        <c:v>49771.298904418945</c:v>
                      </c:pt>
                      <c:pt idx="5734">
                        <c:v>49771.298965454102</c:v>
                      </c:pt>
                      <c:pt idx="5735">
                        <c:v>49771.298965454102</c:v>
                      </c:pt>
                      <c:pt idx="5736">
                        <c:v>49889.972732543945</c:v>
                      </c:pt>
                      <c:pt idx="5737">
                        <c:v>49786.47590637207</c:v>
                      </c:pt>
                      <c:pt idx="5738">
                        <c:v>49777.196365356445</c:v>
                      </c:pt>
                      <c:pt idx="5739">
                        <c:v>49499.842910766602</c:v>
                      </c:pt>
                      <c:pt idx="5740">
                        <c:v>49040.878005981445</c:v>
                      </c:pt>
                      <c:pt idx="5741">
                        <c:v>49039.969863891602</c:v>
                      </c:pt>
                      <c:pt idx="5742">
                        <c:v>48910.201507568359</c:v>
                      </c:pt>
                      <c:pt idx="5743">
                        <c:v>48910.201446533203</c:v>
                      </c:pt>
                      <c:pt idx="5744">
                        <c:v>48910.201507568359</c:v>
                      </c:pt>
                      <c:pt idx="5745">
                        <c:v>50974.173171997063</c:v>
                      </c:pt>
                      <c:pt idx="5746">
                        <c:v>51105.60432434082</c:v>
                      </c:pt>
                      <c:pt idx="5747">
                        <c:v>52114.857009887695</c:v>
                      </c:pt>
                      <c:pt idx="5748">
                        <c:v>52114.857009887695</c:v>
                      </c:pt>
                      <c:pt idx="5749">
                        <c:v>52114.856948852539</c:v>
                      </c:pt>
                      <c:pt idx="5750">
                        <c:v>50722.342956542969</c:v>
                      </c:pt>
                      <c:pt idx="5751">
                        <c:v>50370.357757568359</c:v>
                      </c:pt>
                      <c:pt idx="5752">
                        <c:v>55899.103103637695</c:v>
                      </c:pt>
                      <c:pt idx="5753">
                        <c:v>55508.849685668945</c:v>
                      </c:pt>
                      <c:pt idx="5754">
                        <c:v>55101.547073364258</c:v>
                      </c:pt>
                      <c:pt idx="5755">
                        <c:v>55110.826736450195</c:v>
                      </c:pt>
                      <c:pt idx="5756">
                        <c:v>55110.826675415039</c:v>
                      </c:pt>
                      <c:pt idx="5757">
                        <c:v>54946.279495239258</c:v>
                      </c:pt>
                      <c:pt idx="5758">
                        <c:v>52164.785842895508</c:v>
                      </c:pt>
                      <c:pt idx="5759">
                        <c:v>52543.81379699707</c:v>
                      </c:pt>
                      <c:pt idx="5760">
                        <c:v>52709.554153442376</c:v>
                      </c:pt>
                      <c:pt idx="5761">
                        <c:v>52373.132034301758</c:v>
                      </c:pt>
                      <c:pt idx="5762">
                        <c:v>52382.41145324707</c:v>
                      </c:pt>
                      <c:pt idx="5763">
                        <c:v>52382.411575317376</c:v>
                      </c:pt>
                      <c:pt idx="5764">
                        <c:v>52325.121780395508</c:v>
                      </c:pt>
                      <c:pt idx="5765">
                        <c:v>51003.996475219727</c:v>
                      </c:pt>
                      <c:pt idx="5766">
                        <c:v>50163.397354125977</c:v>
                      </c:pt>
                      <c:pt idx="5767">
                        <c:v>50163.397415161133</c:v>
                      </c:pt>
                      <c:pt idx="5768">
                        <c:v>50163.397415161133</c:v>
                      </c:pt>
                      <c:pt idx="5769">
                        <c:v>50163.397354125977</c:v>
                      </c:pt>
                      <c:pt idx="5770">
                        <c:v>49660.799697875977</c:v>
                      </c:pt>
                      <c:pt idx="5771">
                        <c:v>51227.762161254883</c:v>
                      </c:pt>
                      <c:pt idx="5772">
                        <c:v>52059.617568969727</c:v>
                      </c:pt>
                      <c:pt idx="5773">
                        <c:v>53035.446182250977</c:v>
                      </c:pt>
                      <c:pt idx="5774">
                        <c:v>51852.601516723633</c:v>
                      </c:pt>
                      <c:pt idx="5775">
                        <c:v>51015.610549926758</c:v>
                      </c:pt>
                      <c:pt idx="5776">
                        <c:v>51752.094802856445</c:v>
                      </c:pt>
                      <c:pt idx="5777">
                        <c:v>52129.675430297852</c:v>
                      </c:pt>
                      <c:pt idx="5778">
                        <c:v>52129.675430297852</c:v>
                      </c:pt>
                      <c:pt idx="5779">
                        <c:v>51809.948867797852</c:v>
                      </c:pt>
                      <c:pt idx="5780">
                        <c:v>52403.953689575195</c:v>
                      </c:pt>
                      <c:pt idx="5781">
                        <c:v>52407.953872680664</c:v>
                      </c:pt>
                      <c:pt idx="5782">
                        <c:v>52417.233291625977</c:v>
                      </c:pt>
                      <c:pt idx="5783">
                        <c:v>52370.244583129883</c:v>
                      </c:pt>
                      <c:pt idx="5784">
                        <c:v>57310.440139770508</c:v>
                      </c:pt>
                      <c:pt idx="5785">
                        <c:v>57310.44026184082</c:v>
                      </c:pt>
                      <c:pt idx="5786">
                        <c:v>57310.44026184082</c:v>
                      </c:pt>
                      <c:pt idx="5787">
                        <c:v>57310.44026184082</c:v>
                      </c:pt>
                      <c:pt idx="5788">
                        <c:v>53438.559875488281</c:v>
                      </c:pt>
                      <c:pt idx="5789">
                        <c:v>53950.133239746094</c:v>
                      </c:pt>
                      <c:pt idx="5790">
                        <c:v>50495.259475708008</c:v>
                      </c:pt>
                      <c:pt idx="5791">
                        <c:v>49856.549392700195</c:v>
                      </c:pt>
                      <c:pt idx="5792">
                        <c:v>50519.409072875977</c:v>
                      </c:pt>
                      <c:pt idx="5793">
                        <c:v>50518.69123840332</c:v>
                      </c:pt>
                      <c:pt idx="5794">
                        <c:v>50138.206924438477</c:v>
                      </c:pt>
                      <c:pt idx="5795">
                        <c:v>50531.970779418945</c:v>
                      </c:pt>
                      <c:pt idx="5796">
                        <c:v>50522.691360473633</c:v>
                      </c:pt>
                      <c:pt idx="5797">
                        <c:v>50990.580291748047</c:v>
                      </c:pt>
                      <c:pt idx="5798">
                        <c:v>50990.580352783203</c:v>
                      </c:pt>
                      <c:pt idx="5799">
                        <c:v>50994.580352783203</c:v>
                      </c:pt>
                      <c:pt idx="5800">
                        <c:v>51187.999847412109</c:v>
                      </c:pt>
                      <c:pt idx="5801">
                        <c:v>50315.630447387695</c:v>
                      </c:pt>
                      <c:pt idx="5802">
                        <c:v>49580.487930297852</c:v>
                      </c:pt>
                      <c:pt idx="5803">
                        <c:v>51108.580551147461</c:v>
                      </c:pt>
                      <c:pt idx="5804">
                        <c:v>51108.580429077148</c:v>
                      </c:pt>
                      <c:pt idx="5805">
                        <c:v>53140.603164672852</c:v>
                      </c:pt>
                      <c:pt idx="5806">
                        <c:v>49809.088745117188</c:v>
                      </c:pt>
                      <c:pt idx="5807">
                        <c:v>49809.088806152344</c:v>
                      </c:pt>
                      <c:pt idx="5808">
                        <c:v>49809.088745117188</c:v>
                      </c:pt>
                      <c:pt idx="5809">
                        <c:v>49809.088745117188</c:v>
                      </c:pt>
                      <c:pt idx="5810">
                        <c:v>49808.636596679688</c:v>
                      </c:pt>
                      <c:pt idx="5811">
                        <c:v>49246.439331054688</c:v>
                      </c:pt>
                      <c:pt idx="5812">
                        <c:v>49246.439392089844</c:v>
                      </c:pt>
                      <c:pt idx="5813">
                        <c:v>49598.439392089844</c:v>
                      </c:pt>
                      <c:pt idx="5814">
                        <c:v>49598.439331054688</c:v>
                      </c:pt>
                      <c:pt idx="5815">
                        <c:v>49417.063842773438</c:v>
                      </c:pt>
                      <c:pt idx="5816">
                        <c:v>53563.689346313477</c:v>
                      </c:pt>
                      <c:pt idx="5817">
                        <c:v>53530.388381958008</c:v>
                      </c:pt>
                      <c:pt idx="5818">
                        <c:v>53256.236557006836</c:v>
                      </c:pt>
                      <c:pt idx="5819">
                        <c:v>53258.319564819336</c:v>
                      </c:pt>
                      <c:pt idx="5820">
                        <c:v>49344.612243652344</c:v>
                      </c:pt>
                      <c:pt idx="5821">
                        <c:v>49344.612182617188</c:v>
                      </c:pt>
                      <c:pt idx="5822">
                        <c:v>49344.612182617188</c:v>
                      </c:pt>
                      <c:pt idx="5823">
                        <c:v>49344.612182617188</c:v>
                      </c:pt>
                      <c:pt idx="5824">
                        <c:v>49396.947265625</c:v>
                      </c:pt>
                      <c:pt idx="5825">
                        <c:v>49278.2734375</c:v>
                      </c:pt>
                      <c:pt idx="5826">
                        <c:v>49278.2734375</c:v>
                      </c:pt>
                      <c:pt idx="5827">
                        <c:v>49630.2734375</c:v>
                      </c:pt>
                      <c:pt idx="5828">
                        <c:v>49630.2734375</c:v>
                      </c:pt>
                      <c:pt idx="5829">
                        <c:v>49103.610290527344</c:v>
                      </c:pt>
                      <c:pt idx="5830">
                        <c:v>48916.878784179688</c:v>
                      </c:pt>
                      <c:pt idx="5831">
                        <c:v>49581.293350219727</c:v>
                      </c:pt>
                      <c:pt idx="5832">
                        <c:v>49549.22639465332</c:v>
                      </c:pt>
                      <c:pt idx="5833">
                        <c:v>53567.740127563477</c:v>
                      </c:pt>
                      <c:pt idx="5834">
                        <c:v>53567.740127563477</c:v>
                      </c:pt>
                      <c:pt idx="5835">
                        <c:v>49428.270645141602</c:v>
                      </c:pt>
                      <c:pt idx="5836">
                        <c:v>49501.380752563469</c:v>
                      </c:pt>
                      <c:pt idx="5837">
                        <c:v>49574.500686645508</c:v>
                      </c:pt>
                      <c:pt idx="5838">
                        <c:v>49026.092056274414</c:v>
                      </c:pt>
                      <c:pt idx="5839">
                        <c:v>50363.17138671875</c:v>
                      </c:pt>
                      <c:pt idx="5840">
                        <c:v>50010.880615234368</c:v>
                      </c:pt>
                      <c:pt idx="5841">
                        <c:v>49937.98046875</c:v>
                      </c:pt>
                      <c:pt idx="5842">
                        <c:v>51513.059524536133</c:v>
                      </c:pt>
                      <c:pt idx="5843">
                        <c:v>51296.650283813477</c:v>
                      </c:pt>
                      <c:pt idx="5844">
                        <c:v>51165.898696899414</c:v>
                      </c:pt>
                      <c:pt idx="5845">
                        <c:v>52666.333877563477</c:v>
                      </c:pt>
                      <c:pt idx="5846">
                        <c:v>52666.333877563477</c:v>
                      </c:pt>
                      <c:pt idx="5847">
                        <c:v>53544.933883666992</c:v>
                      </c:pt>
                      <c:pt idx="5848">
                        <c:v>53544.933822631836</c:v>
                      </c:pt>
                      <c:pt idx="5849">
                        <c:v>53544.933883666992</c:v>
                      </c:pt>
                      <c:pt idx="5850">
                        <c:v>53526.209426879883</c:v>
                      </c:pt>
                      <c:pt idx="5851">
                        <c:v>53452.268081665039</c:v>
                      </c:pt>
                      <c:pt idx="5852">
                        <c:v>53379.148391723633</c:v>
                      </c:pt>
                      <c:pt idx="5853">
                        <c:v>51143.942459106438</c:v>
                      </c:pt>
                      <c:pt idx="5854">
                        <c:v>51071.042434692383</c:v>
                      </c:pt>
                      <c:pt idx="5855">
                        <c:v>50915.77473449707</c:v>
                      </c:pt>
                      <c:pt idx="5856">
                        <c:v>51664.438674926758</c:v>
                      </c:pt>
                      <c:pt idx="5857">
                        <c:v>50263.309303283691</c:v>
                      </c:pt>
                      <c:pt idx="5858">
                        <c:v>53345.395309448242</c:v>
                      </c:pt>
                      <c:pt idx="5859">
                        <c:v>54044.030197143555</c:v>
                      </c:pt>
                      <c:pt idx="5860">
                        <c:v>54044.700180053711</c:v>
                      </c:pt>
                      <c:pt idx="5861">
                        <c:v>53694.770126342773</c:v>
                      </c:pt>
                      <c:pt idx="5862">
                        <c:v>53772.392807006836</c:v>
                      </c:pt>
                      <c:pt idx="5863">
                        <c:v>53919.879440307617</c:v>
                      </c:pt>
                      <c:pt idx="5864">
                        <c:v>54281.618637084954</c:v>
                      </c:pt>
                      <c:pt idx="5865">
                        <c:v>50182.613357543945</c:v>
                      </c:pt>
                      <c:pt idx="5866">
                        <c:v>50182.613357543945</c:v>
                      </c:pt>
                      <c:pt idx="5867">
                        <c:v>50175.367324829102</c:v>
                      </c:pt>
                      <c:pt idx="5868">
                        <c:v>50176.875137329102</c:v>
                      </c:pt>
                      <c:pt idx="5869">
                        <c:v>51367.36799621582</c:v>
                      </c:pt>
                      <c:pt idx="5870">
                        <c:v>51367.368057250977</c:v>
                      </c:pt>
                      <c:pt idx="5871">
                        <c:v>51367.368057250977</c:v>
                      </c:pt>
                      <c:pt idx="5872">
                        <c:v>51367.368057250977</c:v>
                      </c:pt>
                      <c:pt idx="5873">
                        <c:v>51087.109268188477</c:v>
                      </c:pt>
                      <c:pt idx="5874">
                        <c:v>51087.109268188477</c:v>
                      </c:pt>
                      <c:pt idx="5875">
                        <c:v>51087.109268188477</c:v>
                      </c:pt>
                      <c:pt idx="5876">
                        <c:v>51087.109268188477</c:v>
                      </c:pt>
                      <c:pt idx="5877">
                        <c:v>51091.109573364258</c:v>
                      </c:pt>
                      <c:pt idx="5878">
                        <c:v>52138.70881652832</c:v>
                      </c:pt>
                      <c:pt idx="5879">
                        <c:v>52138.601028442383</c:v>
                      </c:pt>
                      <c:pt idx="5880">
                        <c:v>50910.765396118164</c:v>
                      </c:pt>
                      <c:pt idx="5881">
                        <c:v>51311.866958618164</c:v>
                      </c:pt>
                      <c:pt idx="5882">
                        <c:v>51311.866958618164</c:v>
                      </c:pt>
                      <c:pt idx="5883">
                        <c:v>51311.866958618164</c:v>
                      </c:pt>
                      <c:pt idx="5884">
                        <c:v>51318.066970825195</c:v>
                      </c:pt>
                      <c:pt idx="5885">
                        <c:v>49367.532302856445</c:v>
                      </c:pt>
                      <c:pt idx="5886">
                        <c:v>49720.338943481445</c:v>
                      </c:pt>
                      <c:pt idx="5887">
                        <c:v>49720.338943481445</c:v>
                      </c:pt>
                      <c:pt idx="5888">
                        <c:v>51373.601699829102</c:v>
                      </c:pt>
                      <c:pt idx="5889">
                        <c:v>51299.442520141602</c:v>
                      </c:pt>
                      <c:pt idx="5890">
                        <c:v>51226.332595825195</c:v>
                      </c:pt>
                      <c:pt idx="5891">
                        <c:v>51153.212478637695</c:v>
                      </c:pt>
                      <c:pt idx="5892">
                        <c:v>51972.459060668945</c:v>
                      </c:pt>
                      <c:pt idx="5893">
                        <c:v>51905.769119262695</c:v>
                      </c:pt>
                      <c:pt idx="5894">
                        <c:v>53631.331130981445</c:v>
                      </c:pt>
                      <c:pt idx="5895">
                        <c:v>53338.911849975586</c:v>
                      </c:pt>
                      <c:pt idx="5896">
                        <c:v>51183.441482543945</c:v>
                      </c:pt>
                      <c:pt idx="5897">
                        <c:v>51183.441482543945</c:v>
                      </c:pt>
                      <c:pt idx="5898">
                        <c:v>52778.227416992188</c:v>
                      </c:pt>
                      <c:pt idx="5899">
                        <c:v>49989.967163085938</c:v>
                      </c:pt>
                      <c:pt idx="5900">
                        <c:v>49989.967224121094</c:v>
                      </c:pt>
                      <c:pt idx="5901">
                        <c:v>50108.084350585938</c:v>
                      </c:pt>
                      <c:pt idx="5902">
                        <c:v>49527.642028808594</c:v>
                      </c:pt>
                      <c:pt idx="5903">
                        <c:v>49579.652404785156</c:v>
                      </c:pt>
                      <c:pt idx="5904">
                        <c:v>49588.931823730469</c:v>
                      </c:pt>
                      <c:pt idx="5905">
                        <c:v>49588.931945800781</c:v>
                      </c:pt>
                      <c:pt idx="5906">
                        <c:v>51075.357696533203</c:v>
                      </c:pt>
                      <c:pt idx="5907">
                        <c:v>51075.357696533203</c:v>
                      </c:pt>
                      <c:pt idx="5908">
                        <c:v>51075.357757568359</c:v>
                      </c:pt>
                      <c:pt idx="5909">
                        <c:v>51075.357696533203</c:v>
                      </c:pt>
                      <c:pt idx="5910">
                        <c:v>56848.243850708008</c:v>
                      </c:pt>
                      <c:pt idx="5911">
                        <c:v>52621.600357055664</c:v>
                      </c:pt>
                      <c:pt idx="5912">
                        <c:v>48449.544082641602</c:v>
                      </c:pt>
                      <c:pt idx="5913">
                        <c:v>49385.802810668945</c:v>
                      </c:pt>
                      <c:pt idx="5914">
                        <c:v>49124.119216918945</c:v>
                      </c:pt>
                      <c:pt idx="5915">
                        <c:v>49124.119216918945</c:v>
                      </c:pt>
                      <c:pt idx="5916">
                        <c:v>49700.482498168945</c:v>
                      </c:pt>
                      <c:pt idx="5917">
                        <c:v>49709.76203918457</c:v>
                      </c:pt>
                      <c:pt idx="5918">
                        <c:v>49709.76203918457</c:v>
                      </c:pt>
                      <c:pt idx="5919">
                        <c:v>49709.76203918457</c:v>
                      </c:pt>
                      <c:pt idx="5920">
                        <c:v>50051.142715454102</c:v>
                      </c:pt>
                      <c:pt idx="5921">
                        <c:v>50425.958877563477</c:v>
                      </c:pt>
                      <c:pt idx="5922">
                        <c:v>50303.678115844727</c:v>
                      </c:pt>
                      <c:pt idx="5923">
                        <c:v>51679.994812011719</c:v>
                      </c:pt>
                      <c:pt idx="5924">
                        <c:v>51795.124877929688</c:v>
                      </c:pt>
                      <c:pt idx="5925">
                        <c:v>53060.791030883789</c:v>
                      </c:pt>
                      <c:pt idx="5926">
                        <c:v>53505.535781860352</c:v>
                      </c:pt>
                      <c:pt idx="5927">
                        <c:v>51577.504531860352</c:v>
                      </c:pt>
                      <c:pt idx="5928">
                        <c:v>51577.504470825195</c:v>
                      </c:pt>
                      <c:pt idx="5929">
                        <c:v>51581.504653930664</c:v>
                      </c:pt>
                      <c:pt idx="5930">
                        <c:v>51590.784133911133</c:v>
                      </c:pt>
                      <c:pt idx="5931">
                        <c:v>51521.208282470703</c:v>
                      </c:pt>
                      <c:pt idx="5932">
                        <c:v>56232.024490356445</c:v>
                      </c:pt>
                      <c:pt idx="5933">
                        <c:v>56234.280349731445</c:v>
                      </c:pt>
                      <c:pt idx="5934">
                        <c:v>56267.514724731445</c:v>
                      </c:pt>
                      <c:pt idx="5935">
                        <c:v>56267.514785766602</c:v>
                      </c:pt>
                      <c:pt idx="5936">
                        <c:v>56267.514785766602</c:v>
                      </c:pt>
                      <c:pt idx="5937">
                        <c:v>56267.514724731445</c:v>
                      </c:pt>
                      <c:pt idx="5938">
                        <c:v>55051.276443481445</c:v>
                      </c:pt>
                      <c:pt idx="5939">
                        <c:v>53266.56689453125</c:v>
                      </c:pt>
                      <c:pt idx="5940">
                        <c:v>56073.635208129883</c:v>
                      </c:pt>
                      <c:pt idx="5941">
                        <c:v>56762.79035949707</c:v>
                      </c:pt>
                      <c:pt idx="5942">
                        <c:v>56762.790237426758</c:v>
                      </c:pt>
                      <c:pt idx="5943">
                        <c:v>57000.637893676758</c:v>
                      </c:pt>
                      <c:pt idx="5944">
                        <c:v>56796.25227355957</c:v>
                      </c:pt>
                      <c:pt idx="5945">
                        <c:v>54034.093887329102</c:v>
                      </c:pt>
                      <c:pt idx="5946">
                        <c:v>49554.949722290032</c:v>
                      </c:pt>
                      <c:pt idx="5947">
                        <c:v>49628.069595336914</c:v>
                      </c:pt>
                      <c:pt idx="5948">
                        <c:v>50358.646743774414</c:v>
                      </c:pt>
                      <c:pt idx="5949">
                        <c:v>50227.370986938477</c:v>
                      </c:pt>
                      <c:pt idx="5950">
                        <c:v>52953.595291137695</c:v>
                      </c:pt>
                      <c:pt idx="5951">
                        <c:v>52640.381484985352</c:v>
                      </c:pt>
                      <c:pt idx="5952">
                        <c:v>50555.50537109375</c:v>
                      </c:pt>
                      <c:pt idx="5953">
                        <c:v>54359.950790405273</c:v>
                      </c:pt>
                      <c:pt idx="5954">
                        <c:v>54358.027694702148</c:v>
                      </c:pt>
                      <c:pt idx="5955">
                        <c:v>50490.112380981445</c:v>
                      </c:pt>
                      <c:pt idx="5956">
                        <c:v>50499.391799926758</c:v>
                      </c:pt>
                      <c:pt idx="5957">
                        <c:v>50739.837173461914</c:v>
                      </c:pt>
                      <c:pt idx="5958">
                        <c:v>52622.100296020508</c:v>
                      </c:pt>
                      <c:pt idx="5959">
                        <c:v>52860.992691040039</c:v>
                      </c:pt>
                      <c:pt idx="5960">
                        <c:v>53229.257888793945</c:v>
                      </c:pt>
                      <c:pt idx="5961">
                        <c:v>53229.257888793945</c:v>
                      </c:pt>
                      <c:pt idx="5962">
                        <c:v>53221.22444152832</c:v>
                      </c:pt>
                      <c:pt idx="5963">
                        <c:v>53217.22444152832</c:v>
                      </c:pt>
                      <c:pt idx="5964">
                        <c:v>52755.03303527832</c:v>
                      </c:pt>
                      <c:pt idx="5965">
                        <c:v>52755.033157348633</c:v>
                      </c:pt>
                      <c:pt idx="5966">
                        <c:v>52755.033157348633</c:v>
                      </c:pt>
                      <c:pt idx="5967">
                        <c:v>52759.03303527832</c:v>
                      </c:pt>
                      <c:pt idx="5968">
                        <c:v>52768.31282043457</c:v>
                      </c:pt>
                      <c:pt idx="5969">
                        <c:v>52768.31282043457</c:v>
                      </c:pt>
                      <c:pt idx="5970">
                        <c:v>49318.611404418945</c:v>
                      </c:pt>
                      <c:pt idx="5971">
                        <c:v>49327.891067504883</c:v>
                      </c:pt>
                      <c:pt idx="5972">
                        <c:v>49327.89094543457</c:v>
                      </c:pt>
                      <c:pt idx="5973">
                        <c:v>51204.196243286133</c:v>
                      </c:pt>
                      <c:pt idx="5974">
                        <c:v>51204.19612121582</c:v>
                      </c:pt>
                      <c:pt idx="5975">
                        <c:v>51204.19612121582</c:v>
                      </c:pt>
                      <c:pt idx="5976">
                        <c:v>51204.195999145501</c:v>
                      </c:pt>
                      <c:pt idx="5977">
                        <c:v>51124.93635559082</c:v>
                      </c:pt>
                      <c:pt idx="5978">
                        <c:v>51059.560501098633</c:v>
                      </c:pt>
                      <c:pt idx="5979">
                        <c:v>51125.76692199707</c:v>
                      </c:pt>
                      <c:pt idx="5980">
                        <c:v>51632.779983520501</c:v>
                      </c:pt>
                      <c:pt idx="5981">
                        <c:v>51632.780227661133</c:v>
                      </c:pt>
                      <c:pt idx="5982">
                        <c:v>51632.780349731445</c:v>
                      </c:pt>
                      <c:pt idx="5983">
                        <c:v>51633.375442504883</c:v>
                      </c:pt>
                      <c:pt idx="5984">
                        <c:v>50824.667495727539</c:v>
                      </c:pt>
                      <c:pt idx="5985">
                        <c:v>52937.098587036126</c:v>
                      </c:pt>
                      <c:pt idx="5986">
                        <c:v>52948.676834106438</c:v>
                      </c:pt>
                      <c:pt idx="5987">
                        <c:v>52661.635696411126</c:v>
                      </c:pt>
                      <c:pt idx="5988">
                        <c:v>52596.67658996582</c:v>
                      </c:pt>
                      <c:pt idx="5989">
                        <c:v>52596.676345825188</c:v>
                      </c:pt>
                      <c:pt idx="5990">
                        <c:v>49948.161087036126</c:v>
                      </c:pt>
                      <c:pt idx="5991">
                        <c:v>49913.390213012688</c:v>
                      </c:pt>
                      <c:pt idx="5992">
                        <c:v>49679.490921020508</c:v>
                      </c:pt>
                      <c:pt idx="5993">
                        <c:v>49831.41194152832</c:v>
                      </c:pt>
                      <c:pt idx="5994">
                        <c:v>51692.001098632813</c:v>
                      </c:pt>
                      <c:pt idx="5995">
                        <c:v>51619.101196289055</c:v>
                      </c:pt>
                      <c:pt idx="5996">
                        <c:v>51547.007019042969</c:v>
                      </c:pt>
                      <c:pt idx="5997">
                        <c:v>51375.744506835938</c:v>
                      </c:pt>
                      <c:pt idx="5998">
                        <c:v>50511.048095703125</c:v>
                      </c:pt>
                      <c:pt idx="5999">
                        <c:v>50511.879028320313</c:v>
                      </c:pt>
                      <c:pt idx="6000">
                        <c:v>61258.49787902832</c:v>
                      </c:pt>
                      <c:pt idx="6001">
                        <c:v>61306.508255004883</c:v>
                      </c:pt>
                      <c:pt idx="6002">
                        <c:v>61306.508377075195</c:v>
                      </c:pt>
                      <c:pt idx="6003">
                        <c:v>61306.508377075195</c:v>
                      </c:pt>
                      <c:pt idx="6004">
                        <c:v>52287.298049926751</c:v>
                      </c:pt>
                      <c:pt idx="6005">
                        <c:v>52369.653167724609</c:v>
                      </c:pt>
                      <c:pt idx="6006">
                        <c:v>52433.493865966797</c:v>
                      </c:pt>
                      <c:pt idx="6007">
                        <c:v>51830.338165283203</c:v>
                      </c:pt>
                      <c:pt idx="6008">
                        <c:v>54449.324203491211</c:v>
                      </c:pt>
                      <c:pt idx="6009">
                        <c:v>54449.324203491211</c:v>
                      </c:pt>
                      <c:pt idx="6010">
                        <c:v>55003.747116088867</c:v>
                      </c:pt>
                      <c:pt idx="6011">
                        <c:v>55399.308547973633</c:v>
                      </c:pt>
                      <c:pt idx="6012">
                        <c:v>54971.583541870117</c:v>
                      </c:pt>
                      <c:pt idx="6013">
                        <c:v>54619.583541870117</c:v>
                      </c:pt>
                      <c:pt idx="6014">
                        <c:v>54620.121566772461</c:v>
                      </c:pt>
                      <c:pt idx="6015">
                        <c:v>61864.454788208008</c:v>
                      </c:pt>
                      <c:pt idx="6016">
                        <c:v>61864.454849243164</c:v>
                      </c:pt>
                      <c:pt idx="6017">
                        <c:v>51723.764236450195</c:v>
                      </c:pt>
                      <c:pt idx="6018">
                        <c:v>51748.165481567383</c:v>
                      </c:pt>
                      <c:pt idx="6019">
                        <c:v>51748.702590942383</c:v>
                      </c:pt>
                      <c:pt idx="6020">
                        <c:v>51749.242630004883</c:v>
                      </c:pt>
                      <c:pt idx="6021">
                        <c:v>51924.487380981445</c:v>
                      </c:pt>
                      <c:pt idx="6022">
                        <c:v>51815.272903442383</c:v>
                      </c:pt>
                      <c:pt idx="6023">
                        <c:v>52992.526016235352</c:v>
                      </c:pt>
                      <c:pt idx="6024">
                        <c:v>51183.860488891602</c:v>
                      </c:pt>
                      <c:pt idx="6025">
                        <c:v>52487.047439575195</c:v>
                      </c:pt>
                      <c:pt idx="6026">
                        <c:v>50190.723709106445</c:v>
                      </c:pt>
                      <c:pt idx="6027">
                        <c:v>50072.049880981445</c:v>
                      </c:pt>
                      <c:pt idx="6028">
                        <c:v>51142.953079223633</c:v>
                      </c:pt>
                      <c:pt idx="6029">
                        <c:v>52843.752029418945</c:v>
                      </c:pt>
                      <c:pt idx="6030">
                        <c:v>60405.745376586914</c:v>
                      </c:pt>
                      <c:pt idx="6031">
                        <c:v>60405.74543762207</c:v>
                      </c:pt>
                      <c:pt idx="6032">
                        <c:v>54916.967239379883</c:v>
                      </c:pt>
                      <c:pt idx="6033">
                        <c:v>52539.46809387207</c:v>
                      </c:pt>
                      <c:pt idx="6034">
                        <c:v>52466.568069458008</c:v>
                      </c:pt>
                      <c:pt idx="6035">
                        <c:v>52457.288650512695</c:v>
                      </c:pt>
                      <c:pt idx="6036">
                        <c:v>52258.182510375977</c:v>
                      </c:pt>
                      <c:pt idx="6037">
                        <c:v>53420.548797607422</c:v>
                      </c:pt>
                      <c:pt idx="6038">
                        <c:v>53189.706649780273</c:v>
                      </c:pt>
                      <c:pt idx="6039">
                        <c:v>53189.706649780273</c:v>
                      </c:pt>
                      <c:pt idx="6040">
                        <c:v>53189.706649780273</c:v>
                      </c:pt>
                      <c:pt idx="6041">
                        <c:v>53189.914657592773</c:v>
                      </c:pt>
                      <c:pt idx="6042">
                        <c:v>53496.071884155273</c:v>
                      </c:pt>
                      <c:pt idx="6043">
                        <c:v>53505.351364135742</c:v>
                      </c:pt>
                      <c:pt idx="6044">
                        <c:v>53453.428512573242</c:v>
                      </c:pt>
                      <c:pt idx="6045">
                        <c:v>53010.224563598633</c:v>
                      </c:pt>
                      <c:pt idx="6046">
                        <c:v>52662.698196411133</c:v>
                      </c:pt>
                      <c:pt idx="6047">
                        <c:v>52589.578628540039</c:v>
                      </c:pt>
                      <c:pt idx="6048">
                        <c:v>53323.476089477539</c:v>
                      </c:pt>
                      <c:pt idx="6049">
                        <c:v>53250.365676879883</c:v>
                      </c:pt>
                      <c:pt idx="6050">
                        <c:v>53189.436050415039</c:v>
                      </c:pt>
                      <c:pt idx="6051">
                        <c:v>51621.232070922852</c:v>
                      </c:pt>
                      <c:pt idx="6052">
                        <c:v>51621.232070922852</c:v>
                      </c:pt>
                      <c:pt idx="6053">
                        <c:v>51621.232009887695</c:v>
                      </c:pt>
                      <c:pt idx="6054">
                        <c:v>51621.232009887695</c:v>
                      </c:pt>
                      <c:pt idx="6055">
                        <c:v>51892.625076293945</c:v>
                      </c:pt>
                      <c:pt idx="6056">
                        <c:v>50819.012969970703</c:v>
                      </c:pt>
                      <c:pt idx="6057">
                        <c:v>50819.310882568359</c:v>
                      </c:pt>
                      <c:pt idx="6058">
                        <c:v>50761.074981689453</c:v>
                      </c:pt>
                      <c:pt idx="6059">
                        <c:v>50761.075042724609</c:v>
                      </c:pt>
                      <c:pt idx="6060">
                        <c:v>50475.053787231445</c:v>
                      </c:pt>
                      <c:pt idx="6061">
                        <c:v>50484.333389282227</c:v>
                      </c:pt>
                      <c:pt idx="6062">
                        <c:v>50484.333389282227</c:v>
                      </c:pt>
                      <c:pt idx="6063">
                        <c:v>50271.528335571289</c:v>
                      </c:pt>
                      <c:pt idx="6064">
                        <c:v>50285.09846496582</c:v>
                      </c:pt>
                      <c:pt idx="6065">
                        <c:v>50536.657669067383</c:v>
                      </c:pt>
                      <c:pt idx="6066">
                        <c:v>50184.38801574707</c:v>
                      </c:pt>
                      <c:pt idx="6067">
                        <c:v>50175.108596801751</c:v>
                      </c:pt>
                      <c:pt idx="6068">
                        <c:v>50876.173431396477</c:v>
                      </c:pt>
                      <c:pt idx="6069">
                        <c:v>50560.329681396477</c:v>
                      </c:pt>
                      <c:pt idx="6070">
                        <c:v>50560.329559326172</c:v>
                      </c:pt>
                      <c:pt idx="6071">
                        <c:v>50560.329437255859</c:v>
                      </c:pt>
                      <c:pt idx="6072">
                        <c:v>51198.935028076172</c:v>
                      </c:pt>
                      <c:pt idx="6073">
                        <c:v>51208.214569091797</c:v>
                      </c:pt>
                      <c:pt idx="6074">
                        <c:v>51076.219329833977</c:v>
                      </c:pt>
                      <c:pt idx="6075">
                        <c:v>53876.295135498047</c:v>
                      </c:pt>
                      <c:pt idx="6076">
                        <c:v>53901.569549560547</c:v>
                      </c:pt>
                      <c:pt idx="6077">
                        <c:v>53901.569671630852</c:v>
                      </c:pt>
                      <c:pt idx="6078">
                        <c:v>53811.462371826165</c:v>
                      </c:pt>
                      <c:pt idx="6079">
                        <c:v>53313.238616943352</c:v>
                      </c:pt>
                      <c:pt idx="6080">
                        <c:v>52668.350662231445</c:v>
                      </c:pt>
                      <c:pt idx="6081">
                        <c:v>51274.957344055176</c:v>
                      </c:pt>
                      <c:pt idx="6082">
                        <c:v>51274.957344055176</c:v>
                      </c:pt>
                      <c:pt idx="6083">
                        <c:v>51187.839698791504</c:v>
                      </c:pt>
                      <c:pt idx="6084">
                        <c:v>51197.119117736816</c:v>
                      </c:pt>
                      <c:pt idx="6085">
                        <c:v>51479.42073059082</c:v>
                      </c:pt>
                      <c:pt idx="6086">
                        <c:v>55080.698593139648</c:v>
                      </c:pt>
                      <c:pt idx="6087">
                        <c:v>55080.698593139648</c:v>
                      </c:pt>
                      <c:pt idx="6088">
                        <c:v>55801.674362182617</c:v>
                      </c:pt>
                      <c:pt idx="6089">
                        <c:v>55812.575912475586</c:v>
                      </c:pt>
                      <c:pt idx="6090">
                        <c:v>61012.765701293945</c:v>
                      </c:pt>
                      <c:pt idx="6091">
                        <c:v>61223.344192504876</c:v>
                      </c:pt>
                      <c:pt idx="6092">
                        <c:v>51857.506912231445</c:v>
                      </c:pt>
                      <c:pt idx="6093">
                        <c:v>52241.991287231445</c:v>
                      </c:pt>
                      <c:pt idx="6094">
                        <c:v>52719.090469360352</c:v>
                      </c:pt>
                      <c:pt idx="6095">
                        <c:v>52718.982559204102</c:v>
                      </c:pt>
                      <c:pt idx="6096">
                        <c:v>51524.426345825195</c:v>
                      </c:pt>
                      <c:pt idx="6097">
                        <c:v>50666.071548461914</c:v>
                      </c:pt>
                      <c:pt idx="6098">
                        <c:v>51602.330825805664</c:v>
                      </c:pt>
                      <c:pt idx="6099">
                        <c:v>51602.330825805664</c:v>
                      </c:pt>
                      <c:pt idx="6100">
                        <c:v>51072.362197875977</c:v>
                      </c:pt>
                      <c:pt idx="6101">
                        <c:v>51622.72932434082</c:v>
                      </c:pt>
                      <c:pt idx="6102">
                        <c:v>51622.729385375977</c:v>
                      </c:pt>
                      <c:pt idx="6103">
                        <c:v>51317.785202026367</c:v>
                      </c:pt>
                      <c:pt idx="6104">
                        <c:v>51317.785202026367</c:v>
                      </c:pt>
                      <c:pt idx="6105">
                        <c:v>61242.559585571289</c:v>
                      </c:pt>
                      <c:pt idx="6106">
                        <c:v>61242.559524536133</c:v>
                      </c:pt>
                      <c:pt idx="6107">
                        <c:v>60980.875930786133</c:v>
                      </c:pt>
                      <c:pt idx="6108">
                        <c:v>54207.477188110352</c:v>
                      </c:pt>
                      <c:pt idx="6109">
                        <c:v>54207.477127075195</c:v>
                      </c:pt>
                      <c:pt idx="6110">
                        <c:v>54207.477127075195</c:v>
                      </c:pt>
                      <c:pt idx="6111">
                        <c:v>54207.477127075195</c:v>
                      </c:pt>
                      <c:pt idx="6112">
                        <c:v>52146.960830688477</c:v>
                      </c:pt>
                      <c:pt idx="6113">
                        <c:v>51307.680618286133</c:v>
                      </c:pt>
                      <c:pt idx="6114">
                        <c:v>51307.680618286133</c:v>
                      </c:pt>
                      <c:pt idx="6115">
                        <c:v>51307.680557250977</c:v>
                      </c:pt>
                      <c:pt idx="6116">
                        <c:v>50558.037902832031</c:v>
                      </c:pt>
                      <c:pt idx="6117">
                        <c:v>50936.52326965332</c:v>
                      </c:pt>
                      <c:pt idx="6118">
                        <c:v>50928.47346496582</c:v>
                      </c:pt>
                      <c:pt idx="6119">
                        <c:v>50930.25862121582</c:v>
                      </c:pt>
                      <c:pt idx="6120">
                        <c:v>50829.599159240723</c:v>
                      </c:pt>
                      <c:pt idx="6121">
                        <c:v>51377.997596740723</c:v>
                      </c:pt>
                      <c:pt idx="6122">
                        <c:v>51377.997535705566</c:v>
                      </c:pt>
                      <c:pt idx="6123">
                        <c:v>49108.428688049316</c:v>
                      </c:pt>
                      <c:pt idx="6124">
                        <c:v>49108.428749084473</c:v>
                      </c:pt>
                      <c:pt idx="6125">
                        <c:v>48756.428688049316</c:v>
                      </c:pt>
                      <c:pt idx="6126">
                        <c:v>48756.022499084473</c:v>
                      </c:pt>
                      <c:pt idx="6127">
                        <c:v>48756.022438049316</c:v>
                      </c:pt>
                      <c:pt idx="6128">
                        <c:v>48756.022438049316</c:v>
                      </c:pt>
                      <c:pt idx="6129">
                        <c:v>48243.922149658203</c:v>
                      </c:pt>
                      <c:pt idx="6130">
                        <c:v>47891.922149658203</c:v>
                      </c:pt>
                      <c:pt idx="6131">
                        <c:v>47621.506195068359</c:v>
                      </c:pt>
                      <c:pt idx="6132">
                        <c:v>47630.369598388672</c:v>
                      </c:pt>
                      <c:pt idx="6133">
                        <c:v>47531.913421630859</c:v>
                      </c:pt>
                      <c:pt idx="6134">
                        <c:v>49569.526214599609</c:v>
                      </c:pt>
                      <c:pt idx="6135">
                        <c:v>61920.105728149414</c:v>
                      </c:pt>
                      <c:pt idx="6136">
                        <c:v>61847.205581665032</c:v>
                      </c:pt>
                      <c:pt idx="6137">
                        <c:v>51577.995193481445</c:v>
                      </c:pt>
                      <c:pt idx="6138">
                        <c:v>51577.995193481445</c:v>
                      </c:pt>
                      <c:pt idx="6139">
                        <c:v>51577.995193481445</c:v>
                      </c:pt>
                      <c:pt idx="6140">
                        <c:v>51577.995254516602</c:v>
                      </c:pt>
                      <c:pt idx="6141">
                        <c:v>53101.789138793945</c:v>
                      </c:pt>
                      <c:pt idx="6142">
                        <c:v>52717.306716918945</c:v>
                      </c:pt>
                      <c:pt idx="6143">
                        <c:v>52717.306716918945</c:v>
                      </c:pt>
                      <c:pt idx="6144">
                        <c:v>53617.516250610352</c:v>
                      </c:pt>
                      <c:pt idx="6145">
                        <c:v>53736.190017700195</c:v>
                      </c:pt>
                      <c:pt idx="6146">
                        <c:v>53384.190078735352</c:v>
                      </c:pt>
                      <c:pt idx="6147">
                        <c:v>53143.746658325195</c:v>
                      </c:pt>
                      <c:pt idx="6148">
                        <c:v>53492.013565063477</c:v>
                      </c:pt>
                      <c:pt idx="6149">
                        <c:v>53217.814346313477</c:v>
                      </c:pt>
                      <c:pt idx="6150">
                        <c:v>51530.255630493164</c:v>
                      </c:pt>
                      <c:pt idx="6151">
                        <c:v>51530.25569152832</c:v>
                      </c:pt>
                      <c:pt idx="6152">
                        <c:v>51530.25569152832</c:v>
                      </c:pt>
                      <c:pt idx="6153">
                        <c:v>51536.455703735352</c:v>
                      </c:pt>
                      <c:pt idx="6154">
                        <c:v>49040.048904418945</c:v>
                      </c:pt>
                      <c:pt idx="6155">
                        <c:v>48778.600723266602</c:v>
                      </c:pt>
                      <c:pt idx="6156">
                        <c:v>48897.274490356445</c:v>
                      </c:pt>
                      <c:pt idx="6157">
                        <c:v>48897.274551391602</c:v>
                      </c:pt>
                      <c:pt idx="6158">
                        <c:v>51934.098281860352</c:v>
                      </c:pt>
                      <c:pt idx="6159">
                        <c:v>51934.098220825195</c:v>
                      </c:pt>
                      <c:pt idx="6160">
                        <c:v>51934.098220825195</c:v>
                      </c:pt>
                      <c:pt idx="6161">
                        <c:v>51934.098220825195</c:v>
                      </c:pt>
                      <c:pt idx="6162">
                        <c:v>51354.859146118164</c:v>
                      </c:pt>
                      <c:pt idx="6163">
                        <c:v>52189.568008422852</c:v>
                      </c:pt>
                      <c:pt idx="6164">
                        <c:v>52189.568008422852</c:v>
                      </c:pt>
                      <c:pt idx="6165">
                        <c:v>49182.975662231445</c:v>
                      </c:pt>
                      <c:pt idx="6166">
                        <c:v>49181.541091918945</c:v>
                      </c:pt>
                      <c:pt idx="6167">
                        <c:v>49190.82063293457</c:v>
                      </c:pt>
                      <c:pt idx="6168">
                        <c:v>48729.752090454102</c:v>
                      </c:pt>
                      <c:pt idx="6169">
                        <c:v>52584.537551879883</c:v>
                      </c:pt>
                      <c:pt idx="6170">
                        <c:v>52585.937576293945</c:v>
                      </c:pt>
                      <c:pt idx="6171">
                        <c:v>52734.208267211914</c:v>
                      </c:pt>
                      <c:pt idx="6172">
                        <c:v>52896.010208129883</c:v>
                      </c:pt>
                      <c:pt idx="6173">
                        <c:v>53257.289627075195</c:v>
                      </c:pt>
                      <c:pt idx="6174">
                        <c:v>53248.010330200195</c:v>
                      </c:pt>
                      <c:pt idx="6175">
                        <c:v>53244.010330200195</c:v>
                      </c:pt>
                      <c:pt idx="6176">
                        <c:v>52899.393142700195</c:v>
                      </c:pt>
                      <c:pt idx="6177">
                        <c:v>52903.393020629883</c:v>
                      </c:pt>
                      <c:pt idx="6178">
                        <c:v>52912.67268371582</c:v>
                      </c:pt>
                      <c:pt idx="6179">
                        <c:v>52912.672805786133</c:v>
                      </c:pt>
                      <c:pt idx="6180">
                        <c:v>52731.201995849602</c:v>
                      </c:pt>
                      <c:pt idx="6181">
                        <c:v>52704.922088623047</c:v>
                      </c:pt>
                      <c:pt idx="6182">
                        <c:v>52704.922210693352</c:v>
                      </c:pt>
                      <c:pt idx="6183">
                        <c:v>52647.632415771484</c:v>
                      </c:pt>
                      <c:pt idx="6184">
                        <c:v>52397.805145263672</c:v>
                      </c:pt>
                      <c:pt idx="6185">
                        <c:v>53358.605056762695</c:v>
                      </c:pt>
                      <c:pt idx="6186">
                        <c:v>50411.70002746582</c:v>
                      </c:pt>
                      <c:pt idx="6187">
                        <c:v>50411.700088500977</c:v>
                      </c:pt>
                      <c:pt idx="6188">
                        <c:v>50306.699989318848</c:v>
                      </c:pt>
                      <c:pt idx="6189">
                        <c:v>50306.700050354004</c:v>
                      </c:pt>
                      <c:pt idx="6190">
                        <c:v>50306.699928283691</c:v>
                      </c:pt>
                      <c:pt idx="6191">
                        <c:v>51779.39631652832</c:v>
                      </c:pt>
                      <c:pt idx="6192">
                        <c:v>55158.255233764648</c:v>
                      </c:pt>
                      <c:pt idx="6193">
                        <c:v>55751.115768432617</c:v>
                      </c:pt>
                      <c:pt idx="6194">
                        <c:v>56272.508346557617</c:v>
                      </c:pt>
                      <c:pt idx="6195">
                        <c:v>53043.578079223626</c:v>
                      </c:pt>
                      <c:pt idx="6196">
                        <c:v>53017.298294067376</c:v>
                      </c:pt>
                      <c:pt idx="6197">
                        <c:v>53021.259963989258</c:v>
                      </c:pt>
                      <c:pt idx="6198">
                        <c:v>53021.260208129876</c:v>
                      </c:pt>
                      <c:pt idx="6199">
                        <c:v>52922.38655090332</c:v>
                      </c:pt>
                      <c:pt idx="6200">
                        <c:v>52677.711990356445</c:v>
                      </c:pt>
                      <c:pt idx="6201">
                        <c:v>52616.737930297852</c:v>
                      </c:pt>
                      <c:pt idx="6202">
                        <c:v>51737.875564575195</c:v>
                      </c:pt>
                      <c:pt idx="6203">
                        <c:v>51549.083084106445</c:v>
                      </c:pt>
                      <c:pt idx="6204">
                        <c:v>47784.925857543945</c:v>
                      </c:pt>
                      <c:pt idx="6205">
                        <c:v>47784.925918579102</c:v>
                      </c:pt>
                      <c:pt idx="6206">
                        <c:v>47784.560623168945</c:v>
                      </c:pt>
                      <c:pt idx="6207">
                        <c:v>49111.827285766602</c:v>
                      </c:pt>
                      <c:pt idx="6208">
                        <c:v>48303.668594360352</c:v>
                      </c:pt>
                      <c:pt idx="6209">
                        <c:v>51517.176895141602</c:v>
                      </c:pt>
                      <c:pt idx="6210">
                        <c:v>65344.588577270501</c:v>
                      </c:pt>
                      <c:pt idx="6211">
                        <c:v>65246.524856567383</c:v>
                      </c:pt>
                      <c:pt idx="6212">
                        <c:v>61217.94905090332</c:v>
                      </c:pt>
                      <c:pt idx="6213">
                        <c:v>61998.073684692383</c:v>
                      </c:pt>
                      <c:pt idx="6214">
                        <c:v>62206.083328247063</c:v>
                      </c:pt>
                      <c:pt idx="6215">
                        <c:v>52726.842651367188</c:v>
                      </c:pt>
                      <c:pt idx="6216">
                        <c:v>52730.842651367188</c:v>
                      </c:pt>
                      <c:pt idx="6217">
                        <c:v>52886.992919921875</c:v>
                      </c:pt>
                      <c:pt idx="6218">
                        <c:v>52838.713317871094</c:v>
                      </c:pt>
                      <c:pt idx="6219">
                        <c:v>52011.061233520508</c:v>
                      </c:pt>
                      <c:pt idx="6220">
                        <c:v>51516.51643371582</c:v>
                      </c:pt>
                      <c:pt idx="6221">
                        <c:v>51529.642227172852</c:v>
                      </c:pt>
                      <c:pt idx="6222">
                        <c:v>51512.670364379883</c:v>
                      </c:pt>
                      <c:pt idx="6223">
                        <c:v>51019.823806762695</c:v>
                      </c:pt>
                      <c:pt idx="6224">
                        <c:v>51019.823867797852</c:v>
                      </c:pt>
                      <c:pt idx="6225">
                        <c:v>56235.292007446289</c:v>
                      </c:pt>
                      <c:pt idx="6226">
                        <c:v>56235.292617797852</c:v>
                      </c:pt>
                      <c:pt idx="6227">
                        <c:v>56235.292739868164</c:v>
                      </c:pt>
                      <c:pt idx="6228">
                        <c:v>56235.292861938469</c:v>
                      </c:pt>
                      <c:pt idx="6229">
                        <c:v>55042.554824829102</c:v>
                      </c:pt>
                      <c:pt idx="6230">
                        <c:v>54538.701065063469</c:v>
                      </c:pt>
                      <c:pt idx="6231">
                        <c:v>54971.211563110352</c:v>
                      </c:pt>
                      <c:pt idx="6232">
                        <c:v>54850.612808227539</c:v>
                      </c:pt>
                      <c:pt idx="6233">
                        <c:v>54800.612564086914</c:v>
                      </c:pt>
                      <c:pt idx="6234">
                        <c:v>54919.288467407219</c:v>
                      </c:pt>
                      <c:pt idx="6235">
                        <c:v>54980.288711547852</c:v>
                      </c:pt>
                      <c:pt idx="6236">
                        <c:v>54280.775772094719</c:v>
                      </c:pt>
                      <c:pt idx="6237">
                        <c:v>51092.69856262207</c:v>
                      </c:pt>
                      <c:pt idx="6238">
                        <c:v>50435.73274230957</c:v>
                      </c:pt>
                      <c:pt idx="6239">
                        <c:v>50554.40461730957</c:v>
                      </c:pt>
                      <c:pt idx="6240">
                        <c:v>51316.011184692383</c:v>
                      </c:pt>
                      <c:pt idx="6241">
                        <c:v>51325.290664672852</c:v>
                      </c:pt>
                      <c:pt idx="6242">
                        <c:v>51630.479461669922</c:v>
                      </c:pt>
                      <c:pt idx="6243">
                        <c:v>51630.479461669922</c:v>
                      </c:pt>
                      <c:pt idx="6244">
                        <c:v>51237.944305419922</c:v>
                      </c:pt>
                      <c:pt idx="6245">
                        <c:v>52537.764297485352</c:v>
                      </c:pt>
                      <c:pt idx="6246">
                        <c:v>52547.04377746582</c:v>
                      </c:pt>
                      <c:pt idx="6247">
                        <c:v>52547.043716430664</c:v>
                      </c:pt>
                      <c:pt idx="6248">
                        <c:v>50175.206253051758</c:v>
                      </c:pt>
                      <c:pt idx="6249">
                        <c:v>50175.20637512207</c:v>
                      </c:pt>
                      <c:pt idx="6250">
                        <c:v>50175.20637512207</c:v>
                      </c:pt>
                      <c:pt idx="6251">
                        <c:v>50529.677871704102</c:v>
                      </c:pt>
                      <c:pt idx="6252">
                        <c:v>50538.957290649414</c:v>
                      </c:pt>
                      <c:pt idx="6253">
                        <c:v>50529.677810668945</c:v>
                      </c:pt>
                      <c:pt idx="6254">
                        <c:v>50034.451736450195</c:v>
                      </c:pt>
                      <c:pt idx="6255">
                        <c:v>52766.935012817383</c:v>
                      </c:pt>
                      <c:pt idx="6256">
                        <c:v>52257.279251098633</c:v>
                      </c:pt>
                      <c:pt idx="6257">
                        <c:v>47324.388870239258</c:v>
                      </c:pt>
                      <c:pt idx="6258">
                        <c:v>47328.388931274414</c:v>
                      </c:pt>
                      <c:pt idx="6259">
                        <c:v>47337.668350219727</c:v>
                      </c:pt>
                      <c:pt idx="6260">
                        <c:v>47209.715103149414</c:v>
                      </c:pt>
                      <c:pt idx="6261">
                        <c:v>52750.998001098633</c:v>
                      </c:pt>
                      <c:pt idx="6262">
                        <c:v>53211.118118286133</c:v>
                      </c:pt>
                      <c:pt idx="6263">
                        <c:v>53211.11799621582</c:v>
                      </c:pt>
                      <c:pt idx="6264">
                        <c:v>53213.041213989251</c:v>
                      </c:pt>
                      <c:pt idx="6265">
                        <c:v>54304.419662475586</c:v>
                      </c:pt>
                      <c:pt idx="6266">
                        <c:v>53471.080673217766</c:v>
                      </c:pt>
                      <c:pt idx="6267">
                        <c:v>53598.985824584961</c:v>
                      </c:pt>
                      <c:pt idx="6268">
                        <c:v>53601.057235717766</c:v>
                      </c:pt>
                      <c:pt idx="6269">
                        <c:v>53601.057235717766</c:v>
                      </c:pt>
                      <c:pt idx="6270">
                        <c:v>60091.020599365234</c:v>
                      </c:pt>
                      <c:pt idx="6271">
                        <c:v>54718.704116821289</c:v>
                      </c:pt>
                      <c:pt idx="6272">
                        <c:v>54718.704055786133</c:v>
                      </c:pt>
                      <c:pt idx="6273">
                        <c:v>54718.704055786133</c:v>
                      </c:pt>
                      <c:pt idx="6274">
                        <c:v>54718.704116821289</c:v>
                      </c:pt>
                      <c:pt idx="6275">
                        <c:v>50659.878067016602</c:v>
                      </c:pt>
                      <c:pt idx="6276">
                        <c:v>50732.988174438469</c:v>
                      </c:pt>
                      <c:pt idx="6277">
                        <c:v>50806.108047485352</c:v>
                      </c:pt>
                      <c:pt idx="6278">
                        <c:v>50153.931900024414</c:v>
                      </c:pt>
                      <c:pt idx="6279">
                        <c:v>53606.440994262695</c:v>
                      </c:pt>
                      <c:pt idx="6280">
                        <c:v>52660.905227661133</c:v>
                      </c:pt>
                      <c:pt idx="6281">
                        <c:v>53492.24494934082</c:v>
                      </c:pt>
                      <c:pt idx="6282">
                        <c:v>53492.245071411133</c:v>
                      </c:pt>
                      <c:pt idx="6283">
                        <c:v>55005.709274291992</c:v>
                      </c:pt>
                      <c:pt idx="6284">
                        <c:v>55005.709274291992</c:v>
                      </c:pt>
                      <c:pt idx="6285">
                        <c:v>53015.846145629883</c:v>
                      </c:pt>
                      <c:pt idx="6286">
                        <c:v>52021.81672668457</c:v>
                      </c:pt>
                      <c:pt idx="6287">
                        <c:v>51920.816871643066</c:v>
                      </c:pt>
                      <c:pt idx="6288">
                        <c:v>51930.096168518066</c:v>
                      </c:pt>
                      <c:pt idx="6289">
                        <c:v>48914.577758789055</c:v>
                      </c:pt>
                      <c:pt idx="6290">
                        <c:v>48962.588012695305</c:v>
                      </c:pt>
                      <c:pt idx="6291">
                        <c:v>48962.602706909172</c:v>
                      </c:pt>
                      <c:pt idx="6292">
                        <c:v>48825.926071166985</c:v>
                      </c:pt>
                      <c:pt idx="6293">
                        <c:v>49887.63835144043</c:v>
                      </c:pt>
                      <c:pt idx="6294">
                        <c:v>57259.96809387207</c:v>
                      </c:pt>
                      <c:pt idx="6295">
                        <c:v>57253.071411132805</c:v>
                      </c:pt>
                      <c:pt idx="6296">
                        <c:v>57154.536819458001</c:v>
                      </c:pt>
                      <c:pt idx="6297">
                        <c:v>57203.56867980957</c:v>
                      </c:pt>
                      <c:pt idx="6298">
                        <c:v>51959.687088012695</c:v>
                      </c:pt>
                      <c:pt idx="6299">
                        <c:v>51910.818801879883</c:v>
                      </c:pt>
                      <c:pt idx="6300">
                        <c:v>59618.304275512695</c:v>
                      </c:pt>
                      <c:pt idx="6301">
                        <c:v>63158.943008422852</c:v>
                      </c:pt>
                      <c:pt idx="6302">
                        <c:v>63040.267227172852</c:v>
                      </c:pt>
                      <c:pt idx="6303">
                        <c:v>51916.929336547852</c:v>
                      </c:pt>
                      <c:pt idx="6304">
                        <c:v>51916.929275512695</c:v>
                      </c:pt>
                      <c:pt idx="6305">
                        <c:v>51916.929336547852</c:v>
                      </c:pt>
                      <c:pt idx="6306">
                        <c:v>51983.619461059563</c:v>
                      </c:pt>
                      <c:pt idx="6307">
                        <c:v>49328.737197875969</c:v>
                      </c:pt>
                      <c:pt idx="6308">
                        <c:v>49779.960525512695</c:v>
                      </c:pt>
                      <c:pt idx="6309">
                        <c:v>49573.854568481445</c:v>
                      </c:pt>
                      <c:pt idx="6310">
                        <c:v>49288.544509887695</c:v>
                      </c:pt>
                      <c:pt idx="6311">
                        <c:v>53012.798416137695</c:v>
                      </c:pt>
                      <c:pt idx="6312">
                        <c:v>53012.798416137695</c:v>
                      </c:pt>
                      <c:pt idx="6313">
                        <c:v>53012.798416137695</c:v>
                      </c:pt>
                      <c:pt idx="6314">
                        <c:v>53418.864883422852</c:v>
                      </c:pt>
                      <c:pt idx="6315">
                        <c:v>61569.924758911133</c:v>
                      </c:pt>
                      <c:pt idx="6316">
                        <c:v>52869.237930297852</c:v>
                      </c:pt>
                      <c:pt idx="6317">
                        <c:v>50646.581130981445</c:v>
                      </c:pt>
                      <c:pt idx="6318">
                        <c:v>50646.581192016602</c:v>
                      </c:pt>
                      <c:pt idx="6319">
                        <c:v>50646.581130981445</c:v>
                      </c:pt>
                      <c:pt idx="6320">
                        <c:v>50298.581192016602</c:v>
                      </c:pt>
                      <c:pt idx="6321">
                        <c:v>50307.86067199707</c:v>
                      </c:pt>
                      <c:pt idx="6322">
                        <c:v>50298.581192016602</c:v>
                      </c:pt>
                      <c:pt idx="6323">
                        <c:v>49713.993240356445</c:v>
                      </c:pt>
                      <c:pt idx="6324">
                        <c:v>49713.993240356445</c:v>
                      </c:pt>
                      <c:pt idx="6325">
                        <c:v>50065.345840454102</c:v>
                      </c:pt>
                      <c:pt idx="6326">
                        <c:v>50065.345779418945</c:v>
                      </c:pt>
                      <c:pt idx="6327">
                        <c:v>50644.589920043945</c:v>
                      </c:pt>
                      <c:pt idx="6328">
                        <c:v>50522.994216918945</c:v>
                      </c:pt>
                      <c:pt idx="6329">
                        <c:v>53968.553863525391</c:v>
                      </c:pt>
                      <c:pt idx="6330">
                        <c:v>60631.203201293945</c:v>
                      </c:pt>
                      <c:pt idx="6331">
                        <c:v>60628.561599731445</c:v>
                      </c:pt>
                      <c:pt idx="6332">
                        <c:v>60413.149368286133</c:v>
                      </c:pt>
                      <c:pt idx="6333">
                        <c:v>60568.417007446289</c:v>
                      </c:pt>
                      <c:pt idx="6334">
                        <c:v>53608.704544067383</c:v>
                      </c:pt>
                      <c:pt idx="6335">
                        <c:v>53605.546401977539</c:v>
                      </c:pt>
                      <c:pt idx="6336">
                        <c:v>53253.546401977539</c:v>
                      </c:pt>
                      <c:pt idx="6337">
                        <c:v>53253.546340942383</c:v>
                      </c:pt>
                      <c:pt idx="6338">
                        <c:v>52278.191772460938</c:v>
                      </c:pt>
                      <c:pt idx="6339">
                        <c:v>52344.881958007805</c:v>
                      </c:pt>
                      <c:pt idx="6340">
                        <c:v>51822.589736938477</c:v>
                      </c:pt>
                      <c:pt idx="6341">
                        <c:v>55477.621078491211</c:v>
                      </c:pt>
                      <c:pt idx="6342">
                        <c:v>55477.621078491211</c:v>
                      </c:pt>
                      <c:pt idx="6343">
                        <c:v>55477.621139526367</c:v>
                      </c:pt>
                      <c:pt idx="6344">
                        <c:v>56015.630905151367</c:v>
                      </c:pt>
                      <c:pt idx="6345">
                        <c:v>52121.432525634766</c:v>
                      </c:pt>
                      <c:pt idx="6346">
                        <c:v>52112.152984619141</c:v>
                      </c:pt>
                      <c:pt idx="6347">
                        <c:v>50895.551895141602</c:v>
                      </c:pt>
                      <c:pt idx="6348">
                        <c:v>48297.441482543945</c:v>
                      </c:pt>
                      <c:pt idx="6349">
                        <c:v>48297.441482543945</c:v>
                      </c:pt>
                      <c:pt idx="6350">
                        <c:v>47366.107940673828</c:v>
                      </c:pt>
                      <c:pt idx="6351">
                        <c:v>47366.107879638672</c:v>
                      </c:pt>
                      <c:pt idx="6352">
                        <c:v>47247.434051513672</c:v>
                      </c:pt>
                      <c:pt idx="6353">
                        <c:v>49196.897796630859</c:v>
                      </c:pt>
                      <c:pt idx="6354">
                        <c:v>49403.211761474602</c:v>
                      </c:pt>
                      <c:pt idx="6355">
                        <c:v>49402.588592529297</c:v>
                      </c:pt>
                      <c:pt idx="6356">
                        <c:v>49393.309173583977</c:v>
                      </c:pt>
                      <c:pt idx="6357">
                        <c:v>51454.460357666008</c:v>
                      </c:pt>
                      <c:pt idx="6358">
                        <c:v>53640.836502075195</c:v>
                      </c:pt>
                      <c:pt idx="6359">
                        <c:v>52839.161544799805</c:v>
                      </c:pt>
                      <c:pt idx="6360">
                        <c:v>51620.193588256836</c:v>
                      </c:pt>
                      <c:pt idx="6361">
                        <c:v>51436.765274047852</c:v>
                      </c:pt>
                      <c:pt idx="6362">
                        <c:v>51370.075271606445</c:v>
                      </c:pt>
                      <c:pt idx="6363">
                        <c:v>51303.385452270508</c:v>
                      </c:pt>
                      <c:pt idx="6364">
                        <c:v>51236.695693969719</c:v>
                      </c:pt>
                      <c:pt idx="6365">
                        <c:v>51492.634353637695</c:v>
                      </c:pt>
                      <c:pt idx="6366">
                        <c:v>51492.634353637695</c:v>
                      </c:pt>
                      <c:pt idx="6367">
                        <c:v>51492.634353637695</c:v>
                      </c:pt>
                      <c:pt idx="6368">
                        <c:v>51492.634353637695</c:v>
                      </c:pt>
                      <c:pt idx="6369">
                        <c:v>51492.634353637695</c:v>
                      </c:pt>
                      <c:pt idx="6370">
                        <c:v>50210.902435302734</c:v>
                      </c:pt>
                      <c:pt idx="6371">
                        <c:v>49562.728912353516</c:v>
                      </c:pt>
                      <c:pt idx="6372">
                        <c:v>49553.449371337891</c:v>
                      </c:pt>
                      <c:pt idx="6373">
                        <c:v>51630.206985473633</c:v>
                      </c:pt>
                      <c:pt idx="6374">
                        <c:v>51245.72639465332</c:v>
                      </c:pt>
                      <c:pt idx="6375">
                        <c:v>62900.752212524414</c:v>
                      </c:pt>
                      <c:pt idx="6376">
                        <c:v>62910.031692504883</c:v>
                      </c:pt>
                      <c:pt idx="6377">
                        <c:v>61369.330032348633</c:v>
                      </c:pt>
                      <c:pt idx="6378">
                        <c:v>60984.641738891594</c:v>
                      </c:pt>
                      <c:pt idx="6379">
                        <c:v>55606.288101196289</c:v>
                      </c:pt>
                      <c:pt idx="6380">
                        <c:v>55444.417579650879</c:v>
                      </c:pt>
                      <c:pt idx="6381">
                        <c:v>55368.988136291504</c:v>
                      </c:pt>
                      <c:pt idx="6382">
                        <c:v>55298.838233947754</c:v>
                      </c:pt>
                      <c:pt idx="6383">
                        <c:v>55502.733253479004</c:v>
                      </c:pt>
                      <c:pt idx="6384">
                        <c:v>51312.670486450195</c:v>
                      </c:pt>
                      <c:pt idx="6385">
                        <c:v>51312.670486450195</c:v>
                      </c:pt>
                      <c:pt idx="6386">
                        <c:v>51312.670486450195</c:v>
                      </c:pt>
                      <c:pt idx="6387">
                        <c:v>49856.755981445305</c:v>
                      </c:pt>
                      <c:pt idx="6388">
                        <c:v>48716.085083007805</c:v>
                      </c:pt>
                      <c:pt idx="6389">
                        <c:v>49454.096389770508</c:v>
                      </c:pt>
                      <c:pt idx="6390">
                        <c:v>63305.433486938477</c:v>
                      </c:pt>
                      <c:pt idx="6391">
                        <c:v>63256.40168762207</c:v>
                      </c:pt>
                      <c:pt idx="6392">
                        <c:v>62598.23371887207</c:v>
                      </c:pt>
                      <c:pt idx="6393">
                        <c:v>61371.206497192383</c:v>
                      </c:pt>
                      <c:pt idx="6394">
                        <c:v>61511.721633911133</c:v>
                      </c:pt>
                      <c:pt idx="6395">
                        <c:v>55487.638626098633</c:v>
                      </c:pt>
                      <c:pt idx="6396">
                        <c:v>55510.496742248528</c:v>
                      </c:pt>
                      <c:pt idx="6397">
                        <c:v>55444.346778869629</c:v>
                      </c:pt>
                      <c:pt idx="6398">
                        <c:v>55378.196876525879</c:v>
                      </c:pt>
                      <c:pt idx="6399">
                        <c:v>55302.767555236809</c:v>
                      </c:pt>
                      <c:pt idx="6400">
                        <c:v>52506.128005981445</c:v>
                      </c:pt>
                      <c:pt idx="6401">
                        <c:v>51666.847244262695</c:v>
                      </c:pt>
                      <c:pt idx="6402">
                        <c:v>49916.751098632805</c:v>
                      </c:pt>
                      <c:pt idx="6403">
                        <c:v>49804.098510742188</c:v>
                      </c:pt>
                      <c:pt idx="6404">
                        <c:v>51536.485244750977</c:v>
                      </c:pt>
                      <c:pt idx="6405">
                        <c:v>51935.569900512695</c:v>
                      </c:pt>
                      <c:pt idx="6406">
                        <c:v>51935.531372070313</c:v>
                      </c:pt>
                      <c:pt idx="6407">
                        <c:v>51935.531372070313</c:v>
                      </c:pt>
                      <c:pt idx="6408">
                        <c:v>52737.216674804688</c:v>
                      </c:pt>
                      <c:pt idx="6409">
                        <c:v>49419.570938110352</c:v>
                      </c:pt>
                      <c:pt idx="6410">
                        <c:v>49347.963027954102</c:v>
                      </c:pt>
                      <c:pt idx="6411">
                        <c:v>49287.213027954102</c:v>
                      </c:pt>
                      <c:pt idx="6412">
                        <c:v>48943.804336547852</c:v>
                      </c:pt>
                      <c:pt idx="6413">
                        <c:v>49775.19075012207</c:v>
                      </c:pt>
                      <c:pt idx="6414">
                        <c:v>49775.190872192383</c:v>
                      </c:pt>
                      <c:pt idx="6415">
                        <c:v>50151.927322387695</c:v>
                      </c:pt>
                      <c:pt idx="6416">
                        <c:v>50152.142654418945</c:v>
                      </c:pt>
                      <c:pt idx="6417">
                        <c:v>49855.82209777832</c:v>
                      </c:pt>
                      <c:pt idx="6418">
                        <c:v>52930.648391723633</c:v>
                      </c:pt>
                      <c:pt idx="6419">
                        <c:v>52939.927932739258</c:v>
                      </c:pt>
                      <c:pt idx="6420">
                        <c:v>50003.435684204102</c:v>
                      </c:pt>
                      <c:pt idx="6421">
                        <c:v>50003.435623168945</c:v>
                      </c:pt>
                      <c:pt idx="6422">
                        <c:v>50384.998138427734</c:v>
                      </c:pt>
                      <c:pt idx="6423">
                        <c:v>50383.385833740234</c:v>
                      </c:pt>
                      <c:pt idx="6424">
                        <c:v>50063.659332275391</c:v>
                      </c:pt>
                      <c:pt idx="6425">
                        <c:v>49488.827178955078</c:v>
                      </c:pt>
                      <c:pt idx="6426">
                        <c:v>49484.827178955078</c:v>
                      </c:pt>
                      <c:pt idx="6427">
                        <c:v>50429.463897705078</c:v>
                      </c:pt>
                      <c:pt idx="6428">
                        <c:v>50429.464019775391</c:v>
                      </c:pt>
                      <c:pt idx="6429">
                        <c:v>49908.073333740234</c:v>
                      </c:pt>
                      <c:pt idx="6430">
                        <c:v>49908.073333740234</c:v>
                      </c:pt>
                      <c:pt idx="6431">
                        <c:v>50429.463897705078</c:v>
                      </c:pt>
                      <c:pt idx="6432">
                        <c:v>50429.463958740234</c:v>
                      </c:pt>
                      <c:pt idx="6433">
                        <c:v>50433.463958740234</c:v>
                      </c:pt>
                      <c:pt idx="6434">
                        <c:v>50429.463958740234</c:v>
                      </c:pt>
                      <c:pt idx="6435">
                        <c:v>52980.204437255859</c:v>
                      </c:pt>
                      <c:pt idx="6436">
                        <c:v>52451.472320556641</c:v>
                      </c:pt>
                      <c:pt idx="6437">
                        <c:v>52451.472320556641</c:v>
                      </c:pt>
                      <c:pt idx="6438">
                        <c:v>52451.472320556641</c:v>
                      </c:pt>
                      <c:pt idx="6439">
                        <c:v>52339.565856933594</c:v>
                      </c:pt>
                      <c:pt idx="6440">
                        <c:v>52564.280456542969</c:v>
                      </c:pt>
                      <c:pt idx="6441">
                        <c:v>52564.280395507813</c:v>
                      </c:pt>
                      <c:pt idx="6442">
                        <c:v>51645.985977172852</c:v>
                      </c:pt>
                      <c:pt idx="6443">
                        <c:v>51712.135879516602</c:v>
                      </c:pt>
                      <c:pt idx="6444">
                        <c:v>51375.187637329102</c:v>
                      </c:pt>
                      <c:pt idx="6445">
                        <c:v>48648.658233642571</c:v>
                      </c:pt>
                      <c:pt idx="6446">
                        <c:v>48191.345977783203</c:v>
                      </c:pt>
                      <c:pt idx="6447">
                        <c:v>48258.035919189453</c:v>
                      </c:pt>
                      <c:pt idx="6448">
                        <c:v>48510.579376220703</c:v>
                      </c:pt>
                      <c:pt idx="6449">
                        <c:v>48470.540115356445</c:v>
                      </c:pt>
                      <c:pt idx="6450">
                        <c:v>52799.272109985352</c:v>
                      </c:pt>
                      <c:pt idx="6451">
                        <c:v>52547.924392700195</c:v>
                      </c:pt>
                      <c:pt idx="6452">
                        <c:v>51269.706130981445</c:v>
                      </c:pt>
                      <c:pt idx="6453">
                        <c:v>51346.606155395508</c:v>
                      </c:pt>
                      <c:pt idx="6454">
                        <c:v>51518.26155090332</c:v>
                      </c:pt>
                      <c:pt idx="6455">
                        <c:v>51371.987579345703</c:v>
                      </c:pt>
                      <c:pt idx="6456">
                        <c:v>57668.796463012695</c:v>
                      </c:pt>
                      <c:pt idx="6457">
                        <c:v>57668.796463012695</c:v>
                      </c:pt>
                      <c:pt idx="6458">
                        <c:v>57668.796463012695</c:v>
                      </c:pt>
                      <c:pt idx="6459">
                        <c:v>52021.713119506836</c:v>
                      </c:pt>
                      <c:pt idx="6460">
                        <c:v>51566.456832885742</c:v>
                      </c:pt>
                      <c:pt idx="6461">
                        <c:v>51322.394332885742</c:v>
                      </c:pt>
                      <c:pt idx="6462">
                        <c:v>50970.394332885742</c:v>
                      </c:pt>
                      <c:pt idx="6463">
                        <c:v>51692.166549682617</c:v>
                      </c:pt>
                      <c:pt idx="6464">
                        <c:v>52054.904769897461</c:v>
                      </c:pt>
                      <c:pt idx="6465">
                        <c:v>49819.603042602539</c:v>
                      </c:pt>
                      <c:pt idx="6466">
                        <c:v>49828.882522583008</c:v>
                      </c:pt>
                      <c:pt idx="6467">
                        <c:v>49691.799880981445</c:v>
                      </c:pt>
                      <c:pt idx="6468">
                        <c:v>50884.545852661133</c:v>
                      </c:pt>
                      <c:pt idx="6469">
                        <c:v>50532.545974731445</c:v>
                      </c:pt>
                      <c:pt idx="6470">
                        <c:v>50532.545852661133</c:v>
                      </c:pt>
                      <c:pt idx="6471">
                        <c:v>52267.438369750977</c:v>
                      </c:pt>
                      <c:pt idx="6472">
                        <c:v>52267.438369750977</c:v>
                      </c:pt>
                      <c:pt idx="6473">
                        <c:v>50317.659912109375</c:v>
                      </c:pt>
                      <c:pt idx="6474">
                        <c:v>50472.030822753906</c:v>
                      </c:pt>
                      <c:pt idx="6475">
                        <c:v>50949.442993164063</c:v>
                      </c:pt>
                      <c:pt idx="6476">
                        <c:v>50958.722412109375</c:v>
                      </c:pt>
                      <c:pt idx="6477">
                        <c:v>50293.177612304688</c:v>
                      </c:pt>
                      <c:pt idx="6478">
                        <c:v>51357.666015624993</c:v>
                      </c:pt>
                      <c:pt idx="6479">
                        <c:v>51366.945556640625</c:v>
                      </c:pt>
                      <c:pt idx="6480">
                        <c:v>62256.447952270501</c:v>
                      </c:pt>
                      <c:pt idx="6481">
                        <c:v>62260.174026489251</c:v>
                      </c:pt>
                      <c:pt idx="6482">
                        <c:v>62104.906448364251</c:v>
                      </c:pt>
                      <c:pt idx="6483">
                        <c:v>62263.279495239251</c:v>
                      </c:pt>
                      <c:pt idx="6484">
                        <c:v>52473.559707641602</c:v>
                      </c:pt>
                      <c:pt idx="6485">
                        <c:v>51920.641311645508</c:v>
                      </c:pt>
                      <c:pt idx="6486">
                        <c:v>51910.955642700195</c:v>
                      </c:pt>
                      <c:pt idx="6487">
                        <c:v>51906.955703735352</c:v>
                      </c:pt>
                      <c:pt idx="6488">
                        <c:v>49310.220153808594</c:v>
                      </c:pt>
                      <c:pt idx="6489">
                        <c:v>49615.633666992188</c:v>
                      </c:pt>
                      <c:pt idx="6490">
                        <c:v>50297.337585449211</c:v>
                      </c:pt>
                      <c:pt idx="6491">
                        <c:v>51800.404708862305</c:v>
                      </c:pt>
                      <c:pt idx="6492">
                        <c:v>56368.582321166992</c:v>
                      </c:pt>
                      <c:pt idx="6493">
                        <c:v>56368.582321166992</c:v>
                      </c:pt>
                      <c:pt idx="6494">
                        <c:v>55951.206466674805</c:v>
                      </c:pt>
                      <c:pt idx="6495">
                        <c:v>51742.850280761719</c:v>
                      </c:pt>
                      <c:pt idx="6496">
                        <c:v>51744.402954101563</c:v>
                      </c:pt>
                      <c:pt idx="6497">
                        <c:v>51744.4033203125</c:v>
                      </c:pt>
                      <c:pt idx="6498">
                        <c:v>51625.013549804688</c:v>
                      </c:pt>
                      <c:pt idx="6499">
                        <c:v>53807.504837036133</c:v>
                      </c:pt>
                      <c:pt idx="6500">
                        <c:v>53660.409133911133</c:v>
                      </c:pt>
                      <c:pt idx="6501">
                        <c:v>53706.852493286133</c:v>
                      </c:pt>
                      <c:pt idx="6502">
                        <c:v>53706.852493286133</c:v>
                      </c:pt>
                      <c:pt idx="6503">
                        <c:v>54058.852493286133</c:v>
                      </c:pt>
                      <c:pt idx="6504">
                        <c:v>53276.480850219727</c:v>
                      </c:pt>
                      <c:pt idx="6505">
                        <c:v>53007.127822875977</c:v>
                      </c:pt>
                      <c:pt idx="6506">
                        <c:v>53016.407424926758</c:v>
                      </c:pt>
                      <c:pt idx="6507">
                        <c:v>52945.764114379883</c:v>
                      </c:pt>
                      <c:pt idx="6508">
                        <c:v>53804.076034545898</c:v>
                      </c:pt>
                      <c:pt idx="6509">
                        <c:v>54196.962203979492</c:v>
                      </c:pt>
                      <c:pt idx="6510">
                        <c:v>61256.542739868164</c:v>
                      </c:pt>
                      <c:pt idx="6511">
                        <c:v>61265.822280883789</c:v>
                      </c:pt>
                      <c:pt idx="6512">
                        <c:v>61256.542861938477</c:v>
                      </c:pt>
                      <c:pt idx="6513">
                        <c:v>61252.54280090332</c:v>
                      </c:pt>
                      <c:pt idx="6514">
                        <c:v>49904.469879150391</c:v>
                      </c:pt>
                      <c:pt idx="6515">
                        <c:v>49904.469879150391</c:v>
                      </c:pt>
                      <c:pt idx="6516">
                        <c:v>51563.953567504883</c:v>
                      </c:pt>
                      <c:pt idx="6517">
                        <c:v>51573.233047485352</c:v>
                      </c:pt>
                      <c:pt idx="6518">
                        <c:v>51563.953628540039</c:v>
                      </c:pt>
                      <c:pt idx="6519">
                        <c:v>51175.473098754883</c:v>
                      </c:pt>
                      <c:pt idx="6520">
                        <c:v>51583.389770507805</c:v>
                      </c:pt>
                      <c:pt idx="6521">
                        <c:v>55413.599655151367</c:v>
                      </c:pt>
                      <c:pt idx="6522">
                        <c:v>54450.287094116211</c:v>
                      </c:pt>
                      <c:pt idx="6523">
                        <c:v>54834.769638061523</c:v>
                      </c:pt>
                      <c:pt idx="6524">
                        <c:v>55629.478622436523</c:v>
                      </c:pt>
                      <c:pt idx="6525">
                        <c:v>61721.839096069336</c:v>
                      </c:pt>
                      <c:pt idx="6526">
                        <c:v>50502.532684326172</c:v>
                      </c:pt>
                      <c:pt idx="6527">
                        <c:v>50502.532684326172</c:v>
                      </c:pt>
                      <c:pt idx="6528">
                        <c:v>50502.532684326172</c:v>
                      </c:pt>
                      <c:pt idx="6529">
                        <c:v>52574.897491455078</c:v>
                      </c:pt>
                      <c:pt idx="6530">
                        <c:v>53333.359939575195</c:v>
                      </c:pt>
                      <c:pt idx="6531">
                        <c:v>52515.419998168945</c:v>
                      </c:pt>
                      <c:pt idx="6532">
                        <c:v>52442.299880981445</c:v>
                      </c:pt>
                      <c:pt idx="6533">
                        <c:v>52369.190017700195</c:v>
                      </c:pt>
                      <c:pt idx="6534">
                        <c:v>52240.364273071289</c:v>
                      </c:pt>
                      <c:pt idx="6535">
                        <c:v>52019.133804321289</c:v>
                      </c:pt>
                      <c:pt idx="6536">
                        <c:v>50859.042434692383</c:v>
                      </c:pt>
                      <c:pt idx="6537">
                        <c:v>50483.837478637695</c:v>
                      </c:pt>
                      <c:pt idx="6538">
                        <c:v>51088.366622924805</c:v>
                      </c:pt>
                      <c:pt idx="6539">
                        <c:v>51088.366622924805</c:v>
                      </c:pt>
                      <c:pt idx="6540">
                        <c:v>51396.559158325195</c:v>
                      </c:pt>
                      <c:pt idx="6541">
                        <c:v>51396.559158325195</c:v>
                      </c:pt>
                      <c:pt idx="6542">
                        <c:v>51483.037506103516</c:v>
                      </c:pt>
                      <c:pt idx="6543">
                        <c:v>51483.037506103516</c:v>
                      </c:pt>
                      <c:pt idx="6544">
                        <c:v>51481.744537353516</c:v>
                      </c:pt>
                      <c:pt idx="6545">
                        <c:v>50824.289459228516</c:v>
                      </c:pt>
                      <c:pt idx="6546">
                        <c:v>50829.217193603516</c:v>
                      </c:pt>
                      <c:pt idx="6547">
                        <c:v>50510.243682861328</c:v>
                      </c:pt>
                      <c:pt idx="6548">
                        <c:v>47809.703994750977</c:v>
                      </c:pt>
                      <c:pt idx="6549">
                        <c:v>47769.951736450195</c:v>
                      </c:pt>
                      <c:pt idx="6550">
                        <c:v>47818.983596801758</c:v>
                      </c:pt>
                      <c:pt idx="6551">
                        <c:v>47722.962661743164</c:v>
                      </c:pt>
                      <c:pt idx="6552">
                        <c:v>47722.962661743164</c:v>
                      </c:pt>
                      <c:pt idx="6553">
                        <c:v>48755.294021606445</c:v>
                      </c:pt>
                      <c:pt idx="6554">
                        <c:v>50323.509002685547</c:v>
                      </c:pt>
                      <c:pt idx="6555">
                        <c:v>52057.176345825195</c:v>
                      </c:pt>
                      <c:pt idx="6556">
                        <c:v>52066.455947875977</c:v>
                      </c:pt>
                      <c:pt idx="6557">
                        <c:v>52066.545852661133</c:v>
                      </c:pt>
                      <c:pt idx="6558">
                        <c:v>49041.843032836914</c:v>
                      </c:pt>
                      <c:pt idx="6559">
                        <c:v>48482.196426391602</c:v>
                      </c:pt>
                      <c:pt idx="6560">
                        <c:v>48851.521133422852</c:v>
                      </c:pt>
                      <c:pt idx="6561">
                        <c:v>48851.521133422852</c:v>
                      </c:pt>
                      <c:pt idx="6562">
                        <c:v>48851.521133422852</c:v>
                      </c:pt>
                      <c:pt idx="6563">
                        <c:v>53187.637222290039</c:v>
                      </c:pt>
                      <c:pt idx="6564">
                        <c:v>53189.707229614258</c:v>
                      </c:pt>
                      <c:pt idx="6565">
                        <c:v>52627.621292114251</c:v>
                      </c:pt>
                      <c:pt idx="6566">
                        <c:v>52735.607864379883</c:v>
                      </c:pt>
                      <c:pt idx="6567">
                        <c:v>52899.492752075195</c:v>
                      </c:pt>
                      <c:pt idx="6568">
                        <c:v>51667.390640258789</c:v>
                      </c:pt>
                      <c:pt idx="6569">
                        <c:v>50764.467727661133</c:v>
                      </c:pt>
                      <c:pt idx="6570">
                        <c:v>63053.135986328125</c:v>
                      </c:pt>
                      <c:pt idx="6571">
                        <c:v>48662.999099731445</c:v>
                      </c:pt>
                      <c:pt idx="6572">
                        <c:v>52374.272354125977</c:v>
                      </c:pt>
                      <c:pt idx="6573">
                        <c:v>52565.112319946289</c:v>
                      </c:pt>
                      <c:pt idx="6574">
                        <c:v>52213.112197875977</c:v>
                      </c:pt>
                      <c:pt idx="6575">
                        <c:v>51511.523452758789</c:v>
                      </c:pt>
                      <c:pt idx="6576">
                        <c:v>49302.401123046875</c:v>
                      </c:pt>
                      <c:pt idx="6577">
                        <c:v>49408.722961425781</c:v>
                      </c:pt>
                      <c:pt idx="6578">
                        <c:v>49399.443420410156</c:v>
                      </c:pt>
                      <c:pt idx="6579">
                        <c:v>49442.161010742188</c:v>
                      </c:pt>
                      <c:pt idx="6580">
                        <c:v>50166.078201293945</c:v>
                      </c:pt>
                      <c:pt idx="6581">
                        <c:v>50173.578201293945</c:v>
                      </c:pt>
                      <c:pt idx="6582">
                        <c:v>50472.933792114258</c:v>
                      </c:pt>
                      <c:pt idx="6583">
                        <c:v>50465.919082641602</c:v>
                      </c:pt>
                      <c:pt idx="6584">
                        <c:v>51180.86994934082</c:v>
                      </c:pt>
                      <c:pt idx="6585">
                        <c:v>55622.593704223633</c:v>
                      </c:pt>
                      <c:pt idx="6586">
                        <c:v>55386.822219848633</c:v>
                      </c:pt>
                      <c:pt idx="6587">
                        <c:v>55386.822219848633</c:v>
                      </c:pt>
                      <c:pt idx="6588">
                        <c:v>55637.130874633789</c:v>
                      </c:pt>
                      <c:pt idx="6589">
                        <c:v>54852.625930786133</c:v>
                      </c:pt>
                      <c:pt idx="6590">
                        <c:v>54786.476089477539</c:v>
                      </c:pt>
                      <c:pt idx="6591">
                        <c:v>54721.401382446289</c:v>
                      </c:pt>
                      <c:pt idx="6592">
                        <c:v>54655.251419067383</c:v>
                      </c:pt>
                      <c:pt idx="6593">
                        <c:v>54814.996109008789</c:v>
                      </c:pt>
                      <c:pt idx="6594">
                        <c:v>54748.034133911133</c:v>
                      </c:pt>
                      <c:pt idx="6595">
                        <c:v>51579.269203186035</c:v>
                      </c:pt>
                      <c:pt idx="6596">
                        <c:v>50860.564163208001</c:v>
                      </c:pt>
                      <c:pt idx="6597">
                        <c:v>50860.564163208001</c:v>
                      </c:pt>
                      <c:pt idx="6598">
                        <c:v>53259.067367553704</c:v>
                      </c:pt>
                      <c:pt idx="6599">
                        <c:v>54473.949569702148</c:v>
                      </c:pt>
                      <c:pt idx="6600">
                        <c:v>53589.857986450195</c:v>
                      </c:pt>
                      <c:pt idx="6601">
                        <c:v>53589.857986450195</c:v>
                      </c:pt>
                      <c:pt idx="6602">
                        <c:v>53804.946258544922</c:v>
                      </c:pt>
                      <c:pt idx="6603">
                        <c:v>53804.946197509766</c:v>
                      </c:pt>
                      <c:pt idx="6604">
                        <c:v>53804.946258544922</c:v>
                      </c:pt>
                      <c:pt idx="6605">
                        <c:v>53804.946258544922</c:v>
                      </c:pt>
                      <c:pt idx="6606">
                        <c:v>53544.317230224609</c:v>
                      </c:pt>
                      <c:pt idx="6607">
                        <c:v>54102.514923095703</c:v>
                      </c:pt>
                      <c:pt idx="6608">
                        <c:v>54004.521560668945</c:v>
                      </c:pt>
                      <c:pt idx="6609">
                        <c:v>53820.065628051758</c:v>
                      </c:pt>
                      <c:pt idx="6610">
                        <c:v>53511.446060180664</c:v>
                      </c:pt>
                      <c:pt idx="6611">
                        <c:v>53146.151336669922</c:v>
                      </c:pt>
                      <c:pt idx="6612">
                        <c:v>51385.541488647461</c:v>
                      </c:pt>
                      <c:pt idx="6613">
                        <c:v>51171.654708862305</c:v>
                      </c:pt>
                      <c:pt idx="6614">
                        <c:v>51180.934432983398</c:v>
                      </c:pt>
                      <c:pt idx="6615">
                        <c:v>52473.82209777832</c:v>
                      </c:pt>
                      <c:pt idx="6616">
                        <c:v>52637.547317504883</c:v>
                      </c:pt>
                      <c:pt idx="6617">
                        <c:v>48028.007644653313</c:v>
                      </c:pt>
                      <c:pt idx="6618">
                        <c:v>47957.657501220703</c:v>
                      </c:pt>
                      <c:pt idx="6619">
                        <c:v>49179.423538208008</c:v>
                      </c:pt>
                      <c:pt idx="6620">
                        <c:v>49469.665725708008</c:v>
                      </c:pt>
                      <c:pt idx="6621">
                        <c:v>53758.466323852539</c:v>
                      </c:pt>
                      <c:pt idx="6622">
                        <c:v>53626.906021118164</c:v>
                      </c:pt>
                      <c:pt idx="6623">
                        <c:v>53237.693130493164</c:v>
                      </c:pt>
                      <c:pt idx="6624">
                        <c:v>53367.176406860352</c:v>
                      </c:pt>
                      <c:pt idx="6625">
                        <c:v>55174.703842163086</c:v>
                      </c:pt>
                      <c:pt idx="6626">
                        <c:v>55126.694076538086</c:v>
                      </c:pt>
                      <c:pt idx="6627">
                        <c:v>55053.111190795898</c:v>
                      </c:pt>
                      <c:pt idx="6628">
                        <c:v>55062.390609741211</c:v>
                      </c:pt>
                      <c:pt idx="6629">
                        <c:v>54991.747360229492</c:v>
                      </c:pt>
                      <c:pt idx="6630">
                        <c:v>50257.539688110352</c:v>
                      </c:pt>
                      <c:pt idx="6631">
                        <c:v>49945.957107543945</c:v>
                      </c:pt>
                      <c:pt idx="6632">
                        <c:v>50641.056228637695</c:v>
                      </c:pt>
                      <c:pt idx="6633">
                        <c:v>50666.66877746582</c:v>
                      </c:pt>
                      <c:pt idx="6634">
                        <c:v>50666.668838500977</c:v>
                      </c:pt>
                      <c:pt idx="6635">
                        <c:v>48218.286697387695</c:v>
                      </c:pt>
                      <c:pt idx="6636">
                        <c:v>47883.702957153313</c:v>
                      </c:pt>
                      <c:pt idx="6637">
                        <c:v>47810.802810668945</c:v>
                      </c:pt>
                      <c:pt idx="6638">
                        <c:v>47500.251541137695</c:v>
                      </c:pt>
                      <c:pt idx="6639">
                        <c:v>52576.405166625977</c:v>
                      </c:pt>
                      <c:pt idx="6640">
                        <c:v>52576.405166625977</c:v>
                      </c:pt>
                      <c:pt idx="6641">
                        <c:v>52575.366104125977</c:v>
                      </c:pt>
                      <c:pt idx="6642">
                        <c:v>52410.11457824707</c:v>
                      </c:pt>
                      <c:pt idx="6643">
                        <c:v>52869.651321411133</c:v>
                      </c:pt>
                      <c:pt idx="6644">
                        <c:v>51959.373733520508</c:v>
                      </c:pt>
                      <c:pt idx="6645">
                        <c:v>61004.985794067383</c:v>
                      </c:pt>
                      <c:pt idx="6646">
                        <c:v>60733.974868774414</c:v>
                      </c:pt>
                      <c:pt idx="6647">
                        <c:v>60729.974868774414</c:v>
                      </c:pt>
                      <c:pt idx="6648">
                        <c:v>58721.593338012695</c:v>
                      </c:pt>
                      <c:pt idx="6649">
                        <c:v>59110.664749145508</c:v>
                      </c:pt>
                      <c:pt idx="6650">
                        <c:v>59449.989822387695</c:v>
                      </c:pt>
                      <c:pt idx="6651">
                        <c:v>59376.880081176751</c:v>
                      </c:pt>
                      <c:pt idx="6652">
                        <c:v>51050.634658813477</c:v>
                      </c:pt>
                      <c:pt idx="6653">
                        <c:v>51050.63459777832</c:v>
                      </c:pt>
                      <c:pt idx="6654">
                        <c:v>50351.627395629883</c:v>
                      </c:pt>
                      <c:pt idx="6655">
                        <c:v>49836.906936645508</c:v>
                      </c:pt>
                      <c:pt idx="6656">
                        <c:v>50593.100051879883</c:v>
                      </c:pt>
                      <c:pt idx="6657">
                        <c:v>50792.858779907227</c:v>
                      </c:pt>
                      <c:pt idx="6658">
                        <c:v>50719.74885559082</c:v>
                      </c:pt>
                      <c:pt idx="6659">
                        <c:v>51942.248916625977</c:v>
                      </c:pt>
                      <c:pt idx="6660">
                        <c:v>61118.854652404785</c:v>
                      </c:pt>
                      <c:pt idx="6661">
                        <c:v>62432.338111877441</c:v>
                      </c:pt>
                      <c:pt idx="6662">
                        <c:v>51538.539688110352</c:v>
                      </c:pt>
                      <c:pt idx="6663">
                        <c:v>51354.438064575195</c:v>
                      </c:pt>
                      <c:pt idx="6664">
                        <c:v>51002.438064575195</c:v>
                      </c:pt>
                      <c:pt idx="6665">
                        <c:v>51002.438064575195</c:v>
                      </c:pt>
                      <c:pt idx="6666">
                        <c:v>51001.631546020508</c:v>
                      </c:pt>
                      <c:pt idx="6667">
                        <c:v>51068.321731567376</c:v>
                      </c:pt>
                      <c:pt idx="6668">
                        <c:v>51396.699172973626</c:v>
                      </c:pt>
                      <c:pt idx="6669">
                        <c:v>48675.126907348626</c:v>
                      </c:pt>
                      <c:pt idx="6670">
                        <c:v>48231.122634887695</c:v>
                      </c:pt>
                      <c:pt idx="6671">
                        <c:v>48493.695938110352</c:v>
                      </c:pt>
                      <c:pt idx="6672">
                        <c:v>48411.437576293945</c:v>
                      </c:pt>
                      <c:pt idx="6673">
                        <c:v>51111.281814575195</c:v>
                      </c:pt>
                      <c:pt idx="6674">
                        <c:v>51120.561416625977</c:v>
                      </c:pt>
                      <c:pt idx="6675">
                        <c:v>51289.475173950195</c:v>
                      </c:pt>
                      <c:pt idx="6676">
                        <c:v>51355.625625610352</c:v>
                      </c:pt>
                      <c:pt idx="6677">
                        <c:v>51421.775466918945</c:v>
                      </c:pt>
                      <c:pt idx="6678">
                        <c:v>51487.925369262695</c:v>
                      </c:pt>
                      <c:pt idx="6679">
                        <c:v>50404.990798950195</c:v>
                      </c:pt>
                      <c:pt idx="6680">
                        <c:v>50336.090652465813</c:v>
                      </c:pt>
                      <c:pt idx="6681">
                        <c:v>50272.470291137688</c:v>
                      </c:pt>
                      <c:pt idx="6682">
                        <c:v>49972.96174621582</c:v>
                      </c:pt>
                      <c:pt idx="6683">
                        <c:v>52149.931373596191</c:v>
                      </c:pt>
                      <c:pt idx="6684">
                        <c:v>53698.319091796875</c:v>
                      </c:pt>
                      <c:pt idx="6685">
                        <c:v>53699.932250976563</c:v>
                      </c:pt>
                      <c:pt idx="6686">
                        <c:v>53703.932250976563</c:v>
                      </c:pt>
                      <c:pt idx="6687">
                        <c:v>53713.211730957031</c:v>
                      </c:pt>
                      <c:pt idx="6688">
                        <c:v>53713.211791992188</c:v>
                      </c:pt>
                      <c:pt idx="6689">
                        <c:v>53703.932312011719</c:v>
                      </c:pt>
                      <c:pt idx="6690">
                        <c:v>62000.710250854492</c:v>
                      </c:pt>
                      <c:pt idx="6691">
                        <c:v>62000.710250854492</c:v>
                      </c:pt>
                      <c:pt idx="6692">
                        <c:v>52603.277008056641</c:v>
                      </c:pt>
                      <c:pt idx="6693">
                        <c:v>52603.683258056641</c:v>
                      </c:pt>
                      <c:pt idx="6694">
                        <c:v>52251.683258056641</c:v>
                      </c:pt>
                      <c:pt idx="6695">
                        <c:v>50713.255935668945</c:v>
                      </c:pt>
                      <c:pt idx="6696">
                        <c:v>50579.556182861328</c:v>
                      </c:pt>
                      <c:pt idx="6697">
                        <c:v>50824.607086181641</c:v>
                      </c:pt>
                      <c:pt idx="6698">
                        <c:v>50815.327606201172</c:v>
                      </c:pt>
                      <c:pt idx="6699">
                        <c:v>52413.358367919922</c:v>
                      </c:pt>
                      <c:pt idx="6700">
                        <c:v>52858.700271606445</c:v>
                      </c:pt>
                      <c:pt idx="6701">
                        <c:v>52792.550613403313</c:v>
                      </c:pt>
                      <c:pt idx="6702">
                        <c:v>52726.400466918945</c:v>
                      </c:pt>
                      <c:pt idx="6703">
                        <c:v>51723.991836547852</c:v>
                      </c:pt>
                      <c:pt idx="6704">
                        <c:v>53150.255386352539</c:v>
                      </c:pt>
                      <c:pt idx="6705">
                        <c:v>51696.410293579102</c:v>
                      </c:pt>
                      <c:pt idx="6706">
                        <c:v>52014.200820922852</c:v>
                      </c:pt>
                      <c:pt idx="6707">
                        <c:v>51947.510879516602</c:v>
                      </c:pt>
                      <c:pt idx="6708">
                        <c:v>51880.821182250969</c:v>
                      </c:pt>
                      <c:pt idx="6709">
                        <c:v>51992.341934204102</c:v>
                      </c:pt>
                      <c:pt idx="6710">
                        <c:v>52751.444473266602</c:v>
                      </c:pt>
                      <c:pt idx="6711">
                        <c:v>52751.444473266602</c:v>
                      </c:pt>
                      <c:pt idx="6712">
                        <c:v>52751.444473266602</c:v>
                      </c:pt>
                      <c:pt idx="6713">
                        <c:v>52751.444473266602</c:v>
                      </c:pt>
                      <c:pt idx="6714">
                        <c:v>52743.444473266602</c:v>
                      </c:pt>
                      <c:pt idx="6715">
                        <c:v>50785.965454101563</c:v>
                      </c:pt>
                      <c:pt idx="6716">
                        <c:v>50785.965454101563</c:v>
                      </c:pt>
                      <c:pt idx="6717">
                        <c:v>51175.266235351563</c:v>
                      </c:pt>
                      <c:pt idx="6718">
                        <c:v>52944.992599487305</c:v>
                      </c:pt>
                      <c:pt idx="6719">
                        <c:v>52478.659591674805</c:v>
                      </c:pt>
                      <c:pt idx="6720">
                        <c:v>48982.44319152832</c:v>
                      </c:pt>
                      <c:pt idx="6721">
                        <c:v>49508.302810668938</c:v>
                      </c:pt>
                      <c:pt idx="6722">
                        <c:v>49517.58235168457</c:v>
                      </c:pt>
                      <c:pt idx="6723">
                        <c:v>49517.582473754876</c:v>
                      </c:pt>
                      <c:pt idx="6724">
                        <c:v>52627.564636230469</c:v>
                      </c:pt>
                      <c:pt idx="6725">
                        <c:v>52627.564636230469</c:v>
                      </c:pt>
                      <c:pt idx="6726">
                        <c:v>51102.062881469719</c:v>
                      </c:pt>
                      <c:pt idx="6727">
                        <c:v>51487.677383422852</c:v>
                      </c:pt>
                      <c:pt idx="6728">
                        <c:v>51417.495315551751</c:v>
                      </c:pt>
                      <c:pt idx="6729">
                        <c:v>51041.199905395508</c:v>
                      </c:pt>
                      <c:pt idx="6730">
                        <c:v>50763.84016418457</c:v>
                      </c:pt>
                      <c:pt idx="6731">
                        <c:v>50763.840042114258</c:v>
                      </c:pt>
                      <c:pt idx="6732">
                        <c:v>53330.983474731445</c:v>
                      </c:pt>
                      <c:pt idx="6733">
                        <c:v>52978.98371887207</c:v>
                      </c:pt>
                      <c:pt idx="6734">
                        <c:v>52868.792190551758</c:v>
                      </c:pt>
                      <c:pt idx="6735">
                        <c:v>53276.973785400391</c:v>
                      </c:pt>
                      <c:pt idx="6736">
                        <c:v>53286.253448486328</c:v>
                      </c:pt>
                      <c:pt idx="6737">
                        <c:v>53276.973846435547</c:v>
                      </c:pt>
                      <c:pt idx="6738">
                        <c:v>53272.973785400391</c:v>
                      </c:pt>
                      <c:pt idx="6739">
                        <c:v>53125.878143310547</c:v>
                      </c:pt>
                      <c:pt idx="6740">
                        <c:v>54083.938629150391</c:v>
                      </c:pt>
                      <c:pt idx="6741">
                        <c:v>52472.922988891602</c:v>
                      </c:pt>
                      <c:pt idx="6742">
                        <c:v>52472.922988891602</c:v>
                      </c:pt>
                      <c:pt idx="6743">
                        <c:v>52480.169082641602</c:v>
                      </c:pt>
                      <c:pt idx="6744">
                        <c:v>52480.169082641602</c:v>
                      </c:pt>
                      <c:pt idx="6745">
                        <c:v>52829.110488891602</c:v>
                      </c:pt>
                      <c:pt idx="6746">
                        <c:v>53477.852569580078</c:v>
                      </c:pt>
                      <c:pt idx="6747">
                        <c:v>52385.764205932617</c:v>
                      </c:pt>
                      <c:pt idx="6748">
                        <c:v>51729.199630737305</c:v>
                      </c:pt>
                      <c:pt idx="6749">
                        <c:v>51733.199691772461</c:v>
                      </c:pt>
                      <c:pt idx="6750">
                        <c:v>61861.218704223633</c:v>
                      </c:pt>
                      <c:pt idx="6751">
                        <c:v>61577.523086547852</c:v>
                      </c:pt>
                      <c:pt idx="6752">
                        <c:v>63917.411087036133</c:v>
                      </c:pt>
                      <c:pt idx="6753">
                        <c:v>62738.298355102539</c:v>
                      </c:pt>
                      <c:pt idx="6754">
                        <c:v>54485.550857543938</c:v>
                      </c:pt>
                      <c:pt idx="6755">
                        <c:v>54318.130714416504</c:v>
                      </c:pt>
                      <c:pt idx="6756">
                        <c:v>54261.260475158691</c:v>
                      </c:pt>
                      <c:pt idx="6757">
                        <c:v>54195.110450744629</c:v>
                      </c:pt>
                      <c:pt idx="6758">
                        <c:v>54119.951148986809</c:v>
                      </c:pt>
                      <c:pt idx="6759">
                        <c:v>52505.404922485352</c:v>
                      </c:pt>
                      <c:pt idx="6760">
                        <c:v>52505.404922485352</c:v>
                      </c:pt>
                      <c:pt idx="6761">
                        <c:v>49374.053344726555</c:v>
                      </c:pt>
                      <c:pt idx="6762">
                        <c:v>49299.935668945305</c:v>
                      </c:pt>
                      <c:pt idx="6763">
                        <c:v>49227.035522460938</c:v>
                      </c:pt>
                      <c:pt idx="6764">
                        <c:v>48745.221618652344</c:v>
                      </c:pt>
                      <c:pt idx="6765">
                        <c:v>55342.178237915039</c:v>
                      </c:pt>
                      <c:pt idx="6766">
                        <c:v>55342.178359985352</c:v>
                      </c:pt>
                      <c:pt idx="6767">
                        <c:v>55342.178176879883</c:v>
                      </c:pt>
                      <c:pt idx="6768">
                        <c:v>55921.008377075195</c:v>
                      </c:pt>
                      <c:pt idx="6769">
                        <c:v>55602.821731567383</c:v>
                      </c:pt>
                      <c:pt idx="6770">
                        <c:v>55536.671829223633</c:v>
                      </c:pt>
                      <c:pt idx="6771">
                        <c:v>55086.039505004883</c:v>
                      </c:pt>
                      <c:pt idx="6772">
                        <c:v>55404.372085571289</c:v>
                      </c:pt>
                      <c:pt idx="6773">
                        <c:v>55272.441970825195</c:v>
                      </c:pt>
                      <c:pt idx="6774">
                        <c:v>55099.061111450195</c:v>
                      </c:pt>
                      <c:pt idx="6775">
                        <c:v>51728.487197875969</c:v>
                      </c:pt>
                      <c:pt idx="6776">
                        <c:v>51668.86653137207</c:v>
                      </c:pt>
                      <c:pt idx="6777">
                        <c:v>49626.084243774414</c:v>
                      </c:pt>
                      <c:pt idx="6778">
                        <c:v>53992.746444702148</c:v>
                      </c:pt>
                      <c:pt idx="6779">
                        <c:v>54116.872360229492</c:v>
                      </c:pt>
                      <c:pt idx="6780">
                        <c:v>60621.474685668945</c:v>
                      </c:pt>
                      <c:pt idx="6781">
                        <c:v>49480.503005981445</c:v>
                      </c:pt>
                      <c:pt idx="6782">
                        <c:v>49489.782485961914</c:v>
                      </c:pt>
                      <c:pt idx="6783">
                        <c:v>48705.331314086914</c:v>
                      </c:pt>
                      <c:pt idx="6784">
                        <c:v>48705.33137512207</c:v>
                      </c:pt>
                      <c:pt idx="6785">
                        <c:v>48767.347625732422</c:v>
                      </c:pt>
                      <c:pt idx="6786">
                        <c:v>48511.628387451172</c:v>
                      </c:pt>
                      <c:pt idx="6787">
                        <c:v>47816.641082763672</c:v>
                      </c:pt>
                      <c:pt idx="6788">
                        <c:v>48150.904144287109</c:v>
                      </c:pt>
                      <c:pt idx="6789">
                        <c:v>48864.208267211914</c:v>
                      </c:pt>
                      <c:pt idx="6790">
                        <c:v>53060.435501098633</c:v>
                      </c:pt>
                      <c:pt idx="6791">
                        <c:v>52363.230178833008</c:v>
                      </c:pt>
                      <c:pt idx="6792">
                        <c:v>52412.261917114258</c:v>
                      </c:pt>
                      <c:pt idx="6793">
                        <c:v>52245.760559082031</c:v>
                      </c:pt>
                      <c:pt idx="6794">
                        <c:v>52245.760559082031</c:v>
                      </c:pt>
                      <c:pt idx="6795">
                        <c:v>55279.772903442383</c:v>
                      </c:pt>
                      <c:pt idx="6796">
                        <c:v>55289.955764770508</c:v>
                      </c:pt>
                      <c:pt idx="6797">
                        <c:v>54851.02033996582</c:v>
                      </c:pt>
                      <c:pt idx="6798">
                        <c:v>55279.515151977539</c:v>
                      </c:pt>
                      <c:pt idx="6799">
                        <c:v>55055.629959106445</c:v>
                      </c:pt>
                      <c:pt idx="6800">
                        <c:v>54374.725540161133</c:v>
                      </c:pt>
                      <c:pt idx="6801">
                        <c:v>54384.005081176758</c:v>
                      </c:pt>
                      <c:pt idx="6802">
                        <c:v>53691.087966918945</c:v>
                      </c:pt>
                      <c:pt idx="6803">
                        <c:v>53339.087966918945</c:v>
                      </c:pt>
                      <c:pt idx="6804">
                        <c:v>52760.563446044922</c:v>
                      </c:pt>
                      <c:pt idx="6805">
                        <c:v>52769.843109130859</c:v>
                      </c:pt>
                      <c:pt idx="6806">
                        <c:v>53065.854827880859</c:v>
                      </c:pt>
                      <c:pt idx="6807">
                        <c:v>50561.420150756836</c:v>
                      </c:pt>
                      <c:pt idx="6808">
                        <c:v>50561.429901123047</c:v>
                      </c:pt>
                      <c:pt idx="6809">
                        <c:v>50561.429962158203</c:v>
                      </c:pt>
                      <c:pt idx="6810">
                        <c:v>49264.650466918945</c:v>
                      </c:pt>
                      <c:pt idx="6811">
                        <c:v>49678.327285766602</c:v>
                      </c:pt>
                      <c:pt idx="6812">
                        <c:v>49678.237442016602</c:v>
                      </c:pt>
                      <c:pt idx="6813">
                        <c:v>49678.237380981445</c:v>
                      </c:pt>
                      <c:pt idx="6814">
                        <c:v>47203.158462524414</c:v>
                      </c:pt>
                      <c:pt idx="6815">
                        <c:v>47130.048599243164</c:v>
                      </c:pt>
                      <c:pt idx="6816">
                        <c:v>51694.833877563477</c:v>
                      </c:pt>
                      <c:pt idx="6817">
                        <c:v>51694.833877563477</c:v>
                      </c:pt>
                      <c:pt idx="6818">
                        <c:v>51698.833938598633</c:v>
                      </c:pt>
                      <c:pt idx="6819">
                        <c:v>51708.113357543945</c:v>
                      </c:pt>
                      <c:pt idx="6820">
                        <c:v>51698.833877563477</c:v>
                      </c:pt>
                      <c:pt idx="6821">
                        <c:v>52532.147354125977</c:v>
                      </c:pt>
                      <c:pt idx="6822">
                        <c:v>52532.14729309082</c:v>
                      </c:pt>
                      <c:pt idx="6823">
                        <c:v>52532.147415161133</c:v>
                      </c:pt>
                      <c:pt idx="6824">
                        <c:v>52536.147354125977</c:v>
                      </c:pt>
                      <c:pt idx="6825">
                        <c:v>50953.567535400391</c:v>
                      </c:pt>
                      <c:pt idx="6826">
                        <c:v>50953.567596435547</c:v>
                      </c:pt>
                      <c:pt idx="6827">
                        <c:v>50953.567535400391</c:v>
                      </c:pt>
                      <c:pt idx="6828">
                        <c:v>52460.202529907227</c:v>
                      </c:pt>
                      <c:pt idx="6829">
                        <c:v>52076.93537902832</c:v>
                      </c:pt>
                      <c:pt idx="6830">
                        <c:v>52076.935501098633</c:v>
                      </c:pt>
                      <c:pt idx="6831">
                        <c:v>52166.82698059082</c:v>
                      </c:pt>
                      <c:pt idx="6832">
                        <c:v>52166.827041625977</c:v>
                      </c:pt>
                      <c:pt idx="6833">
                        <c:v>52166.827041625977</c:v>
                      </c:pt>
                      <c:pt idx="6834">
                        <c:v>51048.154739379883</c:v>
                      </c:pt>
                      <c:pt idx="6835">
                        <c:v>50975.034622192383</c:v>
                      </c:pt>
                      <c:pt idx="6836">
                        <c:v>50901.924697875977</c:v>
                      </c:pt>
                      <c:pt idx="6837">
                        <c:v>53009.016494750977</c:v>
                      </c:pt>
                      <c:pt idx="6838">
                        <c:v>53246.864151000977</c:v>
                      </c:pt>
                      <c:pt idx="6839">
                        <c:v>53511.620468139648</c:v>
                      </c:pt>
                      <c:pt idx="6840">
                        <c:v>52407.127334594727</c:v>
                      </c:pt>
                      <c:pt idx="6841">
                        <c:v>52246.832168579102</c:v>
                      </c:pt>
                      <c:pt idx="6842">
                        <c:v>50071.237823486328</c:v>
                      </c:pt>
                      <c:pt idx="6843">
                        <c:v>50077.637771606445</c:v>
                      </c:pt>
                      <c:pt idx="6844">
                        <c:v>55031.803024291992</c:v>
                      </c:pt>
                      <c:pt idx="6845">
                        <c:v>55033.431930541992</c:v>
                      </c:pt>
                      <c:pt idx="6846">
                        <c:v>54571.240524291992</c:v>
                      </c:pt>
                      <c:pt idx="6847">
                        <c:v>54219.240524291992</c:v>
                      </c:pt>
                      <c:pt idx="6848">
                        <c:v>54682.324447631836</c:v>
                      </c:pt>
                      <c:pt idx="6849">
                        <c:v>54686.324447631836</c:v>
                      </c:pt>
                      <c:pt idx="6850">
                        <c:v>53458.108139038086</c:v>
                      </c:pt>
                      <c:pt idx="6851">
                        <c:v>53384.998275756836</c:v>
                      </c:pt>
                      <c:pt idx="6852">
                        <c:v>53429.995346069336</c:v>
                      </c:pt>
                      <c:pt idx="6853">
                        <c:v>53356.885543823242</c:v>
                      </c:pt>
                      <c:pt idx="6854">
                        <c:v>53527.307601928711</c:v>
                      </c:pt>
                      <c:pt idx="6855">
                        <c:v>58744.112197875977</c:v>
                      </c:pt>
                      <c:pt idx="6856">
                        <c:v>59306.310501098633</c:v>
                      </c:pt>
                      <c:pt idx="6857">
                        <c:v>56452.469680786133</c:v>
                      </c:pt>
                      <c:pt idx="6858">
                        <c:v>50718.052322387695</c:v>
                      </c:pt>
                      <c:pt idx="6859">
                        <c:v>50605.624832153313</c:v>
                      </c:pt>
                      <c:pt idx="6860">
                        <c:v>50537.262039184563</c:v>
                      </c:pt>
                      <c:pt idx="6861">
                        <c:v>50464.361953735352</c:v>
                      </c:pt>
                      <c:pt idx="6862">
                        <c:v>49708.652908325195</c:v>
                      </c:pt>
                      <c:pt idx="6863">
                        <c:v>50945.059158325195</c:v>
                      </c:pt>
                      <c:pt idx="6864">
                        <c:v>51297.059219360352</c:v>
                      </c:pt>
                      <c:pt idx="6865">
                        <c:v>52423.081008911133</c:v>
                      </c:pt>
                      <c:pt idx="6866">
                        <c:v>52423.080947875977</c:v>
                      </c:pt>
                      <c:pt idx="6867">
                        <c:v>51350.321365356445</c:v>
                      </c:pt>
                      <c:pt idx="6868">
                        <c:v>51350.321304321289</c:v>
                      </c:pt>
                      <c:pt idx="6869">
                        <c:v>55514.699630737305</c:v>
                      </c:pt>
                      <c:pt idx="6870">
                        <c:v>50992.204772949219</c:v>
                      </c:pt>
                      <c:pt idx="6871">
                        <c:v>51780.284851074219</c:v>
                      </c:pt>
                      <c:pt idx="6872">
                        <c:v>51780.284851074219</c:v>
                      </c:pt>
                      <c:pt idx="6873">
                        <c:v>51780.284790039063</c:v>
                      </c:pt>
                      <c:pt idx="6874">
                        <c:v>52637.17366027832</c:v>
                      </c:pt>
                      <c:pt idx="6875">
                        <c:v>52432.78791809082</c:v>
                      </c:pt>
                      <c:pt idx="6876">
                        <c:v>52270.72200012207</c:v>
                      </c:pt>
                      <c:pt idx="6877">
                        <c:v>51853.246963500977</c:v>
                      </c:pt>
                      <c:pt idx="6878">
                        <c:v>52774.755935668945</c:v>
                      </c:pt>
                      <c:pt idx="6879">
                        <c:v>52774.755935668945</c:v>
                      </c:pt>
                      <c:pt idx="6880">
                        <c:v>52774.755874633789</c:v>
                      </c:pt>
                      <c:pt idx="6881">
                        <c:v>52778.897537231445</c:v>
                      </c:pt>
                      <c:pt idx="6882">
                        <c:v>53527.722030639648</c:v>
                      </c:pt>
                      <c:pt idx="6883">
                        <c:v>52623.815658569336</c:v>
                      </c:pt>
                      <c:pt idx="6884">
                        <c:v>52623.815658569336</c:v>
                      </c:pt>
                      <c:pt idx="6885">
                        <c:v>50020.979690551758</c:v>
                      </c:pt>
                      <c:pt idx="6886">
                        <c:v>50020.979690551758</c:v>
                      </c:pt>
                      <c:pt idx="6887">
                        <c:v>50286.715957641602</c:v>
                      </c:pt>
                      <c:pt idx="6888">
                        <c:v>50282.715957641602</c:v>
                      </c:pt>
                      <c:pt idx="6889">
                        <c:v>51502.726257324219</c:v>
                      </c:pt>
                      <c:pt idx="6890">
                        <c:v>51549.863586425781</c:v>
                      </c:pt>
                      <c:pt idx="6891">
                        <c:v>51549.863525390625</c:v>
                      </c:pt>
                      <c:pt idx="6892">
                        <c:v>50290.123291015625</c:v>
                      </c:pt>
                      <c:pt idx="6893">
                        <c:v>48492.705566406243</c:v>
                      </c:pt>
                      <c:pt idx="6894">
                        <c:v>48542.869628906243</c:v>
                      </c:pt>
                      <c:pt idx="6895">
                        <c:v>49060.52185058593</c:v>
                      </c:pt>
                      <c:pt idx="6896">
                        <c:v>49308.564712524414</c:v>
                      </c:pt>
                      <c:pt idx="6897">
                        <c:v>50736.231704711914</c:v>
                      </c:pt>
                      <c:pt idx="6898">
                        <c:v>50736.231460571289</c:v>
                      </c:pt>
                      <c:pt idx="6899">
                        <c:v>50726.952041625969</c:v>
                      </c:pt>
                      <c:pt idx="6900">
                        <c:v>54081.950210571289</c:v>
                      </c:pt>
                      <c:pt idx="6901">
                        <c:v>54660.780288696289</c:v>
                      </c:pt>
                      <c:pt idx="6902">
                        <c:v>54660.780288696289</c:v>
                      </c:pt>
                      <c:pt idx="6903">
                        <c:v>54660.780288696289</c:v>
                      </c:pt>
                      <c:pt idx="6904">
                        <c:v>54663.967300415039</c:v>
                      </c:pt>
                      <c:pt idx="6905">
                        <c:v>51296.551895141602</c:v>
                      </c:pt>
                      <c:pt idx="6906">
                        <c:v>51296.551834106445</c:v>
                      </c:pt>
                      <c:pt idx="6907">
                        <c:v>51138.419204711914</c:v>
                      </c:pt>
                      <c:pt idx="6908">
                        <c:v>52483.081207275391</c:v>
                      </c:pt>
                      <c:pt idx="6909">
                        <c:v>52483.081085205078</c:v>
                      </c:pt>
                      <c:pt idx="6910">
                        <c:v>52478.881210327148</c:v>
                      </c:pt>
                      <c:pt idx="6911">
                        <c:v>51466.36116027832</c:v>
                      </c:pt>
                      <c:pt idx="6912">
                        <c:v>54941.317672729492</c:v>
                      </c:pt>
                      <c:pt idx="6913">
                        <c:v>55663.734848022461</c:v>
                      </c:pt>
                      <c:pt idx="6914">
                        <c:v>55667.734848022461</c:v>
                      </c:pt>
                      <c:pt idx="6915">
                        <c:v>49587.81379699707</c:v>
                      </c:pt>
                      <c:pt idx="6916">
                        <c:v>49594.013748168945</c:v>
                      </c:pt>
                      <c:pt idx="6917">
                        <c:v>48676.514526367188</c:v>
                      </c:pt>
                      <c:pt idx="6918">
                        <c:v>48680.514587402344</c:v>
                      </c:pt>
                      <c:pt idx="6919">
                        <c:v>48689.794006347656</c:v>
                      </c:pt>
                      <c:pt idx="6920">
                        <c:v>48689.794067382813</c:v>
                      </c:pt>
                      <c:pt idx="6921">
                        <c:v>48680.514526367188</c:v>
                      </c:pt>
                      <c:pt idx="6922">
                        <c:v>49041.794067382813</c:v>
                      </c:pt>
                      <c:pt idx="6923">
                        <c:v>49028.784545898438</c:v>
                      </c:pt>
                      <c:pt idx="6924">
                        <c:v>49032.784606933594</c:v>
                      </c:pt>
                      <c:pt idx="6925">
                        <c:v>49038.584548950195</c:v>
                      </c:pt>
                      <c:pt idx="6926">
                        <c:v>51377.126907348633</c:v>
                      </c:pt>
                      <c:pt idx="6927">
                        <c:v>51382.570755004883</c:v>
                      </c:pt>
                      <c:pt idx="6928">
                        <c:v>50206.454971313477</c:v>
                      </c:pt>
                      <c:pt idx="6929">
                        <c:v>51111.583877563477</c:v>
                      </c:pt>
                      <c:pt idx="6930">
                        <c:v>51426.71760559082</c:v>
                      </c:pt>
                      <c:pt idx="6931">
                        <c:v>51426.71760559082</c:v>
                      </c:pt>
                      <c:pt idx="6932">
                        <c:v>51961.94123840332</c:v>
                      </c:pt>
                      <c:pt idx="6933">
                        <c:v>51961.941360473633</c:v>
                      </c:pt>
                      <c:pt idx="6934">
                        <c:v>51961.941360473633</c:v>
                      </c:pt>
                      <c:pt idx="6935">
                        <c:v>51556.045974731445</c:v>
                      </c:pt>
                      <c:pt idx="6936">
                        <c:v>51555.382400512695</c:v>
                      </c:pt>
                      <c:pt idx="6937">
                        <c:v>51550.723220825195</c:v>
                      </c:pt>
                      <c:pt idx="6938">
                        <c:v>51550.723220825195</c:v>
                      </c:pt>
                      <c:pt idx="6939">
                        <c:v>51602.336624145501</c:v>
                      </c:pt>
                      <c:pt idx="6940">
                        <c:v>51342.576370239251</c:v>
                      </c:pt>
                      <c:pt idx="6941">
                        <c:v>51093.044876098633</c:v>
                      </c:pt>
                      <c:pt idx="6942">
                        <c:v>51218.290237426758</c:v>
                      </c:pt>
                      <c:pt idx="6943">
                        <c:v>50985.118362426758</c:v>
                      </c:pt>
                      <c:pt idx="6944">
                        <c:v>51538.633010864258</c:v>
                      </c:pt>
                      <c:pt idx="6945">
                        <c:v>50921.38493347168</c:v>
                      </c:pt>
                      <c:pt idx="6946">
                        <c:v>50872.353073120117</c:v>
                      </c:pt>
                      <c:pt idx="6947">
                        <c:v>51040.06071472168</c:v>
                      </c:pt>
                      <c:pt idx="6948">
                        <c:v>51532.234756469727</c:v>
                      </c:pt>
                      <c:pt idx="6949">
                        <c:v>52011.882766723633</c:v>
                      </c:pt>
                      <c:pt idx="6950">
                        <c:v>52011.882888793945</c:v>
                      </c:pt>
                      <c:pt idx="6951">
                        <c:v>51938.136795043945</c:v>
                      </c:pt>
                      <c:pt idx="6952">
                        <c:v>52772.889114379883</c:v>
                      </c:pt>
                      <c:pt idx="6953">
                        <c:v>52772.88899230957</c:v>
                      </c:pt>
                      <c:pt idx="6954">
                        <c:v>52772.889236450195</c:v>
                      </c:pt>
                      <c:pt idx="6955">
                        <c:v>51252.740142822258</c:v>
                      </c:pt>
                      <c:pt idx="6956">
                        <c:v>51195.400299072258</c:v>
                      </c:pt>
                      <c:pt idx="6957">
                        <c:v>50706.433975219727</c:v>
                      </c:pt>
                      <c:pt idx="6958">
                        <c:v>50715.713455200195</c:v>
                      </c:pt>
                      <c:pt idx="6959">
                        <c:v>50721.156265258789</c:v>
                      </c:pt>
                      <c:pt idx="6960">
                        <c:v>64298.909622192383</c:v>
                      </c:pt>
                      <c:pt idx="6961">
                        <c:v>64883.374588012695</c:v>
                      </c:pt>
                      <c:pt idx="6962">
                        <c:v>64868.038772583001</c:v>
                      </c:pt>
                      <c:pt idx="6963">
                        <c:v>62699.858596801751</c:v>
                      </c:pt>
                      <c:pt idx="6964">
                        <c:v>50983.938552856445</c:v>
                      </c:pt>
                      <c:pt idx="6965">
                        <c:v>52270.949844360352</c:v>
                      </c:pt>
                      <c:pt idx="6966">
                        <c:v>52198.049636840813</c:v>
                      </c:pt>
                      <c:pt idx="6967">
                        <c:v>52125.149734497063</c:v>
                      </c:pt>
                      <c:pt idx="6968">
                        <c:v>52052.249649047852</c:v>
                      </c:pt>
                      <c:pt idx="6969">
                        <c:v>50134.029495239258</c:v>
                      </c:pt>
                      <c:pt idx="6970">
                        <c:v>50136.822463989258</c:v>
                      </c:pt>
                      <c:pt idx="6971">
                        <c:v>50534.430618286133</c:v>
                      </c:pt>
                      <c:pt idx="6972">
                        <c:v>50517.45881652832</c:v>
                      </c:pt>
                      <c:pt idx="6973">
                        <c:v>51118.251602172852</c:v>
                      </c:pt>
                      <c:pt idx="6974">
                        <c:v>51118.251602172852</c:v>
                      </c:pt>
                      <c:pt idx="6975">
                        <c:v>54109.010940551758</c:v>
                      </c:pt>
                      <c:pt idx="6976">
                        <c:v>54558.606643676758</c:v>
                      </c:pt>
                      <c:pt idx="6977">
                        <c:v>54411.337112426758</c:v>
                      </c:pt>
                      <c:pt idx="6978">
                        <c:v>54558.217239379876</c:v>
                      </c:pt>
                      <c:pt idx="6979">
                        <c:v>54561.619827270508</c:v>
                      </c:pt>
                      <c:pt idx="6980">
                        <c:v>52670.39143371582</c:v>
                      </c:pt>
                      <c:pt idx="6981">
                        <c:v>52720.555374145508</c:v>
                      </c:pt>
                      <c:pt idx="6982">
                        <c:v>52865.602493286133</c:v>
                      </c:pt>
                      <c:pt idx="6983">
                        <c:v>53433.101333618164</c:v>
                      </c:pt>
                      <c:pt idx="6984">
                        <c:v>52581.141693115234</c:v>
                      </c:pt>
                      <c:pt idx="6985">
                        <c:v>52301.749237060547</c:v>
                      </c:pt>
                      <c:pt idx="6986">
                        <c:v>52235.969085693359</c:v>
                      </c:pt>
                      <c:pt idx="6987">
                        <c:v>50133.904449462891</c:v>
                      </c:pt>
                      <c:pt idx="6988">
                        <c:v>50714.781433105469</c:v>
                      </c:pt>
                      <c:pt idx="6989">
                        <c:v>50714.781494140625</c:v>
                      </c:pt>
                      <c:pt idx="6990">
                        <c:v>52722.799331665039</c:v>
                      </c:pt>
                      <c:pt idx="6991">
                        <c:v>52722.652770996094</c:v>
                      </c:pt>
                      <c:pt idx="6992">
                        <c:v>52486.883239746094</c:v>
                      </c:pt>
                      <c:pt idx="6993">
                        <c:v>52486.991088867188</c:v>
                      </c:pt>
                      <c:pt idx="6994">
                        <c:v>50435.345291137695</c:v>
                      </c:pt>
                      <c:pt idx="6995">
                        <c:v>49800.857192993164</c:v>
                      </c:pt>
                      <c:pt idx="6996">
                        <c:v>49800.857131958008</c:v>
                      </c:pt>
                      <c:pt idx="6997">
                        <c:v>49798.45344543457</c:v>
                      </c:pt>
                      <c:pt idx="6998">
                        <c:v>49670.500259399414</c:v>
                      </c:pt>
                      <c:pt idx="6999">
                        <c:v>49311.20768737793</c:v>
                      </c:pt>
                      <c:pt idx="7000">
                        <c:v>51507.628799438477</c:v>
                      </c:pt>
                      <c:pt idx="7001">
                        <c:v>50122.846038818359</c:v>
                      </c:pt>
                      <c:pt idx="7002">
                        <c:v>51672.592727661133</c:v>
                      </c:pt>
                      <c:pt idx="7003">
                        <c:v>51681.872085571289</c:v>
                      </c:pt>
                      <c:pt idx="7004">
                        <c:v>55517.356491088867</c:v>
                      </c:pt>
                      <c:pt idx="7005">
                        <c:v>56595.288040161133</c:v>
                      </c:pt>
                      <c:pt idx="7006">
                        <c:v>56595.288040161133</c:v>
                      </c:pt>
                      <c:pt idx="7007">
                        <c:v>56595.288101196289</c:v>
                      </c:pt>
                      <c:pt idx="7008">
                        <c:v>56991.293655395508</c:v>
                      </c:pt>
                      <c:pt idx="7009">
                        <c:v>56925.143692016602</c:v>
                      </c:pt>
                      <c:pt idx="7010">
                        <c:v>56858.993789672852</c:v>
                      </c:pt>
                      <c:pt idx="7011">
                        <c:v>51054.602149963379</c:v>
                      </c:pt>
                      <c:pt idx="7012">
                        <c:v>51050.422462463379</c:v>
                      </c:pt>
                      <c:pt idx="7013">
                        <c:v>51189.083351135247</c:v>
                      </c:pt>
                      <c:pt idx="7014">
                        <c:v>50284.852394104004</c:v>
                      </c:pt>
                      <c:pt idx="7015">
                        <c:v>51430.128036499023</c:v>
                      </c:pt>
                      <c:pt idx="7016">
                        <c:v>51382.117782592773</c:v>
                      </c:pt>
                      <c:pt idx="7017">
                        <c:v>51363.28141784668</c:v>
                      </c:pt>
                      <c:pt idx="7018">
                        <c:v>51372.561141967773</c:v>
                      </c:pt>
                      <c:pt idx="7019">
                        <c:v>51297.905868530273</c:v>
                      </c:pt>
                      <c:pt idx="7020">
                        <c:v>64450.979446411133</c:v>
                      </c:pt>
                      <c:pt idx="7021">
                        <c:v>64096.347854614251</c:v>
                      </c:pt>
                      <c:pt idx="7022">
                        <c:v>63999.305374145501</c:v>
                      </c:pt>
                      <c:pt idx="7023">
                        <c:v>63909.610061645501</c:v>
                      </c:pt>
                      <c:pt idx="7024">
                        <c:v>60083.301162719727</c:v>
                      </c:pt>
                      <c:pt idx="7025">
                        <c:v>61202.971145629883</c:v>
                      </c:pt>
                      <c:pt idx="7026">
                        <c:v>60046.952102661133</c:v>
                      </c:pt>
                      <c:pt idx="7027">
                        <c:v>52740.234817504883</c:v>
                      </c:pt>
                      <c:pt idx="7028">
                        <c:v>52984.279739379868</c:v>
                      </c:pt>
                      <c:pt idx="7029">
                        <c:v>52911.380203247056</c:v>
                      </c:pt>
                      <c:pt idx="7030">
                        <c:v>52739.190017700195</c:v>
                      </c:pt>
                      <c:pt idx="7031">
                        <c:v>52249.470436096191</c:v>
                      </c:pt>
                      <c:pt idx="7032">
                        <c:v>52258.093971252441</c:v>
                      </c:pt>
                      <c:pt idx="7033">
                        <c:v>51858.746192932129</c:v>
                      </c:pt>
                      <c:pt idx="7034">
                        <c:v>50983.02717590332</c:v>
                      </c:pt>
                      <c:pt idx="7035">
                        <c:v>54202.708511352539</c:v>
                      </c:pt>
                      <c:pt idx="7036">
                        <c:v>54206.669860839844</c:v>
                      </c:pt>
                      <c:pt idx="7037">
                        <c:v>53863.94921875</c:v>
                      </c:pt>
                      <c:pt idx="7038">
                        <c:v>53854.669799804688</c:v>
                      </c:pt>
                      <c:pt idx="7039">
                        <c:v>50147.066970825195</c:v>
                      </c:pt>
                      <c:pt idx="7040">
                        <c:v>50147.067031860352</c:v>
                      </c:pt>
                      <c:pt idx="7041">
                        <c:v>49626.487258911133</c:v>
                      </c:pt>
                      <c:pt idx="7042">
                        <c:v>49364.487258911133</c:v>
                      </c:pt>
                      <c:pt idx="7043">
                        <c:v>49315.09455871582</c:v>
                      </c:pt>
                      <c:pt idx="7044">
                        <c:v>48921.332717895508</c:v>
                      </c:pt>
                      <c:pt idx="7045">
                        <c:v>48917.332717895508</c:v>
                      </c:pt>
                      <c:pt idx="7046">
                        <c:v>52926.961807250977</c:v>
                      </c:pt>
                      <c:pt idx="7047">
                        <c:v>52926.961868286133</c:v>
                      </c:pt>
                      <c:pt idx="7048">
                        <c:v>54889.287643432617</c:v>
                      </c:pt>
                      <c:pt idx="7049">
                        <c:v>55457.797348022461</c:v>
                      </c:pt>
                      <c:pt idx="7050">
                        <c:v>62061.117202758789</c:v>
                      </c:pt>
                      <c:pt idx="7051">
                        <c:v>62919.471694946289</c:v>
                      </c:pt>
                      <c:pt idx="7052">
                        <c:v>62919.471694946289</c:v>
                      </c:pt>
                      <c:pt idx="7053">
                        <c:v>61996.27326965332</c:v>
                      </c:pt>
                      <c:pt idx="7054">
                        <c:v>62005.552749633789</c:v>
                      </c:pt>
                      <c:pt idx="7055">
                        <c:v>62006.445327758789</c:v>
                      </c:pt>
                      <c:pt idx="7056">
                        <c:v>61654.445327758789</c:v>
                      </c:pt>
                      <c:pt idx="7057">
                        <c:v>53042.651031494141</c:v>
                      </c:pt>
                      <c:pt idx="7058">
                        <c:v>52690.651092529297</c:v>
                      </c:pt>
                      <c:pt idx="7059">
                        <c:v>52131.583938598633</c:v>
                      </c:pt>
                      <c:pt idx="7060">
                        <c:v>52131.583877563477</c:v>
                      </c:pt>
                      <c:pt idx="7061">
                        <c:v>51681.254592895508</c:v>
                      </c:pt>
                      <c:pt idx="7062">
                        <c:v>51367.630996704102</c:v>
                      </c:pt>
                      <c:pt idx="7063">
                        <c:v>51367.630996704102</c:v>
                      </c:pt>
                      <c:pt idx="7064">
                        <c:v>53751.494033813477</c:v>
                      </c:pt>
                      <c:pt idx="7065">
                        <c:v>64273.267333984375</c:v>
                      </c:pt>
                      <c:pt idx="7066">
                        <c:v>49395.249099731445</c:v>
                      </c:pt>
                      <c:pt idx="7067">
                        <c:v>48816.001113891602</c:v>
                      </c:pt>
                      <c:pt idx="7068">
                        <c:v>52942.218338012695</c:v>
                      </c:pt>
                      <c:pt idx="7069">
                        <c:v>52946.218460083008</c:v>
                      </c:pt>
                      <c:pt idx="7070">
                        <c:v>53005.498001098633</c:v>
                      </c:pt>
                      <c:pt idx="7071">
                        <c:v>53835.49885559082</c:v>
                      </c:pt>
                      <c:pt idx="7072">
                        <c:v>51827.970657348633</c:v>
                      </c:pt>
                      <c:pt idx="7073">
                        <c:v>51827.97053527832</c:v>
                      </c:pt>
                      <c:pt idx="7074">
                        <c:v>51084.498229980469</c:v>
                      </c:pt>
                      <c:pt idx="7075">
                        <c:v>50896.716491699219</c:v>
                      </c:pt>
                      <c:pt idx="7076">
                        <c:v>50608.327453613281</c:v>
                      </c:pt>
                      <c:pt idx="7077">
                        <c:v>50527.015380859375</c:v>
                      </c:pt>
                      <c:pt idx="7078">
                        <c:v>52934.778884887695</c:v>
                      </c:pt>
                      <c:pt idx="7079">
                        <c:v>52944.058364868164</c:v>
                      </c:pt>
                      <c:pt idx="7080">
                        <c:v>53650.487808227539</c:v>
                      </c:pt>
                      <c:pt idx="7081">
                        <c:v>53151.944778442383</c:v>
                      </c:pt>
                      <c:pt idx="7082">
                        <c:v>53660.996170043945</c:v>
                      </c:pt>
                      <c:pt idx="7083">
                        <c:v>53651.716751098633</c:v>
                      </c:pt>
                      <c:pt idx="7084">
                        <c:v>53647.716751098633</c:v>
                      </c:pt>
                      <c:pt idx="7085">
                        <c:v>53598.68489074707</c:v>
                      </c:pt>
                      <c:pt idx="7086">
                        <c:v>50964.992324829102</c:v>
                      </c:pt>
                      <c:pt idx="7087">
                        <c:v>52286.584335327148</c:v>
                      </c:pt>
                      <c:pt idx="7088">
                        <c:v>52671.066696166992</c:v>
                      </c:pt>
                      <c:pt idx="7089">
                        <c:v>52671.066696166992</c:v>
                      </c:pt>
                      <c:pt idx="7090">
                        <c:v>52671.066696166992</c:v>
                      </c:pt>
                      <c:pt idx="7091">
                        <c:v>52671.066696166992</c:v>
                      </c:pt>
                      <c:pt idx="7092">
                        <c:v>52993.03483581543</c:v>
                      </c:pt>
                      <c:pt idx="7093">
                        <c:v>53111.187118530273</c:v>
                      </c:pt>
                      <c:pt idx="7094">
                        <c:v>53068.543563842773</c:v>
                      </c:pt>
                      <c:pt idx="7095">
                        <c:v>56366.145812988281</c:v>
                      </c:pt>
                      <c:pt idx="7096">
                        <c:v>56370.145812988281</c:v>
                      </c:pt>
                      <c:pt idx="7097">
                        <c:v>56378.61865234375</c:v>
                      </c:pt>
                      <c:pt idx="7098">
                        <c:v>56378.61865234375</c:v>
                      </c:pt>
                      <c:pt idx="7099">
                        <c:v>55815.747375488281</c:v>
                      </c:pt>
                      <c:pt idx="7100">
                        <c:v>51887.378433227539</c:v>
                      </c:pt>
                      <c:pt idx="7101">
                        <c:v>51895.46711730957</c:v>
                      </c:pt>
                      <c:pt idx="7102">
                        <c:v>51886.187576293945</c:v>
                      </c:pt>
                      <c:pt idx="7103">
                        <c:v>50883.650039672852</c:v>
                      </c:pt>
                      <c:pt idx="7104">
                        <c:v>50223.176147460938</c:v>
                      </c:pt>
                      <c:pt idx="7105">
                        <c:v>50385.552185058594</c:v>
                      </c:pt>
                      <c:pt idx="7106">
                        <c:v>50385.253845214844</c:v>
                      </c:pt>
                      <c:pt idx="7107">
                        <c:v>50385.253784179688</c:v>
                      </c:pt>
                      <c:pt idx="7108">
                        <c:v>49338.266479492188</c:v>
                      </c:pt>
                      <c:pt idx="7109">
                        <c:v>49342.266540527344</c:v>
                      </c:pt>
                      <c:pt idx="7110">
                        <c:v>52415.128494262695</c:v>
                      </c:pt>
                      <c:pt idx="7111">
                        <c:v>52113.145767211914</c:v>
                      </c:pt>
                      <c:pt idx="7112">
                        <c:v>52195.325210571289</c:v>
                      </c:pt>
                      <c:pt idx="7113">
                        <c:v>52419.170974731445</c:v>
                      </c:pt>
                      <c:pt idx="7114">
                        <c:v>52353.794998168945</c:v>
                      </c:pt>
                      <c:pt idx="7115">
                        <c:v>53814.719192504883</c:v>
                      </c:pt>
                      <c:pt idx="7116">
                        <c:v>54120.92854309082</c:v>
                      </c:pt>
                      <c:pt idx="7117">
                        <c:v>54511.965530395501</c:v>
                      </c:pt>
                      <c:pt idx="7118">
                        <c:v>54517.18244934082</c:v>
                      </c:pt>
                      <c:pt idx="7119">
                        <c:v>54006.005691528313</c:v>
                      </c:pt>
                      <c:pt idx="7120">
                        <c:v>54006.005569458008</c:v>
                      </c:pt>
                      <c:pt idx="7121">
                        <c:v>53708.127883911133</c:v>
                      </c:pt>
                      <c:pt idx="7122">
                        <c:v>52951.661087036133</c:v>
                      </c:pt>
                      <c:pt idx="7123">
                        <c:v>52854.618728637695</c:v>
                      </c:pt>
                      <c:pt idx="7124">
                        <c:v>53648.610183715813</c:v>
                      </c:pt>
                      <c:pt idx="7125">
                        <c:v>51527.111892700195</c:v>
                      </c:pt>
                      <c:pt idx="7126">
                        <c:v>51536.39143371582</c:v>
                      </c:pt>
                      <c:pt idx="7127">
                        <c:v>51774.719619750977</c:v>
                      </c:pt>
                      <c:pt idx="7128">
                        <c:v>49615.911392211914</c:v>
                      </c:pt>
                      <c:pt idx="7129">
                        <c:v>49625.190872192383</c:v>
                      </c:pt>
                      <c:pt idx="7130">
                        <c:v>48875.229614257813</c:v>
                      </c:pt>
                      <c:pt idx="7131">
                        <c:v>48875.229614257813</c:v>
                      </c:pt>
                      <c:pt idx="7132">
                        <c:v>48875.229614257813</c:v>
                      </c:pt>
                      <c:pt idx="7133">
                        <c:v>48387.349487304688</c:v>
                      </c:pt>
                      <c:pt idx="7134">
                        <c:v>48148.373291015625</c:v>
                      </c:pt>
                      <c:pt idx="7135">
                        <c:v>47875.633056640625</c:v>
                      </c:pt>
                      <c:pt idx="7136">
                        <c:v>47876.153579711914</c:v>
                      </c:pt>
                      <c:pt idx="7137">
                        <c:v>50185.97346496582</c:v>
                      </c:pt>
                      <c:pt idx="7138">
                        <c:v>50185.97346496582</c:v>
                      </c:pt>
                      <c:pt idx="7139">
                        <c:v>51343.773330688477</c:v>
                      </c:pt>
                      <c:pt idx="7140">
                        <c:v>52086.018997192383</c:v>
                      </c:pt>
                      <c:pt idx="7141">
                        <c:v>52087.942459106445</c:v>
                      </c:pt>
                      <c:pt idx="7142">
                        <c:v>51595.049224853508</c:v>
                      </c:pt>
                      <c:pt idx="7143">
                        <c:v>51811.085220336914</c:v>
                      </c:pt>
                      <c:pt idx="7144">
                        <c:v>51811.085220336914</c:v>
                      </c:pt>
                      <c:pt idx="7145">
                        <c:v>51810.462417602539</c:v>
                      </c:pt>
                      <c:pt idx="7146">
                        <c:v>51186.564468383789</c:v>
                      </c:pt>
                      <c:pt idx="7147">
                        <c:v>50494.074569702148</c:v>
                      </c:pt>
                      <c:pt idx="7148">
                        <c:v>50514.353988647461</c:v>
                      </c:pt>
                      <c:pt idx="7149">
                        <c:v>50514.353988647461</c:v>
                      </c:pt>
                      <c:pt idx="7150">
                        <c:v>50818.311264038086</c:v>
                      </c:pt>
                      <c:pt idx="7151">
                        <c:v>52278.041000366211</c:v>
                      </c:pt>
                      <c:pt idx="7152">
                        <c:v>52278.040634155266</c:v>
                      </c:pt>
                      <c:pt idx="7153">
                        <c:v>52259.653915405266</c:v>
                      </c:pt>
                      <c:pt idx="7154">
                        <c:v>52178.955307006836</c:v>
                      </c:pt>
                      <c:pt idx="7155">
                        <c:v>51622.600967407219</c:v>
                      </c:pt>
                      <c:pt idx="7156">
                        <c:v>51548.510330200195</c:v>
                      </c:pt>
                      <c:pt idx="7157">
                        <c:v>50400.222793579102</c:v>
                      </c:pt>
                      <c:pt idx="7158">
                        <c:v>50400.222732543945</c:v>
                      </c:pt>
                      <c:pt idx="7159">
                        <c:v>50400.222915649414</c:v>
                      </c:pt>
                      <c:pt idx="7160">
                        <c:v>50400.222793579102</c:v>
                      </c:pt>
                      <c:pt idx="7161">
                        <c:v>50239.258926391602</c:v>
                      </c:pt>
                      <c:pt idx="7162">
                        <c:v>50484.968887329102</c:v>
                      </c:pt>
                      <c:pt idx="7163">
                        <c:v>50484.968826293945</c:v>
                      </c:pt>
                      <c:pt idx="7164">
                        <c:v>50484.968826293945</c:v>
                      </c:pt>
                      <c:pt idx="7165">
                        <c:v>50483.891677856445</c:v>
                      </c:pt>
                      <c:pt idx="7166">
                        <c:v>50480.009841918945</c:v>
                      </c:pt>
                      <c:pt idx="7167">
                        <c:v>50480.009841918945</c:v>
                      </c:pt>
                      <c:pt idx="7168">
                        <c:v>51403.523574829102</c:v>
                      </c:pt>
                      <c:pt idx="7169">
                        <c:v>51653.834121704102</c:v>
                      </c:pt>
                      <c:pt idx="7170">
                        <c:v>50861.647048950195</c:v>
                      </c:pt>
                      <c:pt idx="7171">
                        <c:v>50861.647048950195</c:v>
                      </c:pt>
                      <c:pt idx="7172">
                        <c:v>50764.556411743164</c:v>
                      </c:pt>
                      <c:pt idx="7173">
                        <c:v>50636.143692016602</c:v>
                      </c:pt>
                      <c:pt idx="7174">
                        <c:v>52685.190719604492</c:v>
                      </c:pt>
                      <c:pt idx="7175">
                        <c:v>52685.190780639648</c:v>
                      </c:pt>
                      <c:pt idx="7176">
                        <c:v>52685.190780639648</c:v>
                      </c:pt>
                      <c:pt idx="7177">
                        <c:v>52685.190780639648</c:v>
                      </c:pt>
                      <c:pt idx="7178">
                        <c:v>52141.792770385742</c:v>
                      </c:pt>
                      <c:pt idx="7179">
                        <c:v>52145.792709350586</c:v>
                      </c:pt>
                      <c:pt idx="7180">
                        <c:v>52426.604476928711</c:v>
                      </c:pt>
                      <c:pt idx="7181">
                        <c:v>53776.237106323242</c:v>
                      </c:pt>
                      <c:pt idx="7182">
                        <c:v>53776.237167358398</c:v>
                      </c:pt>
                      <c:pt idx="7183">
                        <c:v>53776.237167358398</c:v>
                      </c:pt>
                      <c:pt idx="7184">
                        <c:v>53865.412582397461</c:v>
                      </c:pt>
                      <c:pt idx="7185">
                        <c:v>51115.572341918945</c:v>
                      </c:pt>
                      <c:pt idx="7186">
                        <c:v>49187.19465637207</c:v>
                      </c:pt>
                      <c:pt idx="7187">
                        <c:v>49187.194595336914</c:v>
                      </c:pt>
                      <c:pt idx="7188">
                        <c:v>50466.13850402832</c:v>
                      </c:pt>
                      <c:pt idx="7189">
                        <c:v>50470.13850402832</c:v>
                      </c:pt>
                      <c:pt idx="7190">
                        <c:v>50479.418167114258</c:v>
                      </c:pt>
                      <c:pt idx="7191">
                        <c:v>50280.043899536133</c:v>
                      </c:pt>
                      <c:pt idx="7192">
                        <c:v>50359.438369750977</c:v>
                      </c:pt>
                      <c:pt idx="7193">
                        <c:v>50377.90998840332</c:v>
                      </c:pt>
                      <c:pt idx="7194">
                        <c:v>50887.132263183594</c:v>
                      </c:pt>
                      <c:pt idx="7195">
                        <c:v>50887.132263183594</c:v>
                      </c:pt>
                      <c:pt idx="7196">
                        <c:v>50836.411254882813</c:v>
                      </c:pt>
                      <c:pt idx="7197">
                        <c:v>50770.631042480469</c:v>
                      </c:pt>
                      <c:pt idx="7198">
                        <c:v>50721.59912109375</c:v>
                      </c:pt>
                      <c:pt idx="7199">
                        <c:v>51382.167846679688</c:v>
                      </c:pt>
                      <c:pt idx="7200">
                        <c:v>60002.622512817383</c:v>
                      </c:pt>
                      <c:pt idx="7201">
                        <c:v>59649.16828918457</c:v>
                      </c:pt>
                      <c:pt idx="7202">
                        <c:v>59647.61457824707</c:v>
                      </c:pt>
                      <c:pt idx="7203">
                        <c:v>59638.443069458008</c:v>
                      </c:pt>
                      <c:pt idx="7204">
                        <c:v>52982.550369262695</c:v>
                      </c:pt>
                      <c:pt idx="7205">
                        <c:v>52915.860427856445</c:v>
                      </c:pt>
                      <c:pt idx="7206">
                        <c:v>52849.170425415039</c:v>
                      </c:pt>
                      <c:pt idx="7207">
                        <c:v>53684.070877075195</c:v>
                      </c:pt>
                      <c:pt idx="7208">
                        <c:v>54143.105422973633</c:v>
                      </c:pt>
                      <c:pt idx="7209">
                        <c:v>53621.696365356445</c:v>
                      </c:pt>
                      <c:pt idx="7210">
                        <c:v>52374.364532470703</c:v>
                      </c:pt>
                      <c:pt idx="7211">
                        <c:v>52445.872833251953</c:v>
                      </c:pt>
                      <c:pt idx="7212">
                        <c:v>51672.21858215332</c:v>
                      </c:pt>
                      <c:pt idx="7213">
                        <c:v>51672.218643188477</c:v>
                      </c:pt>
                      <c:pt idx="7214">
                        <c:v>51402.175674438477</c:v>
                      </c:pt>
                      <c:pt idx="7215">
                        <c:v>62877.064468383789</c:v>
                      </c:pt>
                      <c:pt idx="7216">
                        <c:v>62877.064529418945</c:v>
                      </c:pt>
                      <c:pt idx="7217">
                        <c:v>63261.546951293945</c:v>
                      </c:pt>
                      <c:pt idx="7218">
                        <c:v>50098.315628051758</c:v>
                      </c:pt>
                      <c:pt idx="7219">
                        <c:v>50046.98078918457</c:v>
                      </c:pt>
                      <c:pt idx="7220">
                        <c:v>50050.98078918457</c:v>
                      </c:pt>
                      <c:pt idx="7221">
                        <c:v>50060.260208129883</c:v>
                      </c:pt>
                      <c:pt idx="7222">
                        <c:v>50694.865982055664</c:v>
                      </c:pt>
                      <c:pt idx="7223">
                        <c:v>50761.556106567376</c:v>
                      </c:pt>
                      <c:pt idx="7224">
                        <c:v>50828.245925903313</c:v>
                      </c:pt>
                      <c:pt idx="7225">
                        <c:v>48875.136367797844</c:v>
                      </c:pt>
                      <c:pt idx="7226">
                        <c:v>48831.473770141602</c:v>
                      </c:pt>
                      <c:pt idx="7227">
                        <c:v>48990.942092895508</c:v>
                      </c:pt>
                      <c:pt idx="7228">
                        <c:v>52408.284866333001</c:v>
                      </c:pt>
                      <c:pt idx="7229">
                        <c:v>52412.284866333001</c:v>
                      </c:pt>
                      <c:pt idx="7230">
                        <c:v>50583.150955200195</c:v>
                      </c:pt>
                      <c:pt idx="7231">
                        <c:v>48934.426773071289</c:v>
                      </c:pt>
                      <c:pt idx="7232">
                        <c:v>49143.293045043945</c:v>
                      </c:pt>
                      <c:pt idx="7233">
                        <c:v>50319.894393920884</c:v>
                      </c:pt>
                      <c:pt idx="7234">
                        <c:v>50395.863754272454</c:v>
                      </c:pt>
                      <c:pt idx="7235">
                        <c:v>47674.293441772454</c:v>
                      </c:pt>
                      <c:pt idx="7236">
                        <c:v>47604.306259155266</c:v>
                      </c:pt>
                      <c:pt idx="7237">
                        <c:v>47668.787338256836</c:v>
                      </c:pt>
                      <c:pt idx="7238">
                        <c:v>48843.99006652832</c:v>
                      </c:pt>
                      <c:pt idx="7239">
                        <c:v>48042.118118286133</c:v>
                      </c:pt>
                      <c:pt idx="7240">
                        <c:v>48108.80793762207</c:v>
                      </c:pt>
                      <c:pt idx="7241">
                        <c:v>49740.712173461914</c:v>
                      </c:pt>
                      <c:pt idx="7242">
                        <c:v>49749.99153137207</c:v>
                      </c:pt>
                      <c:pt idx="7243">
                        <c:v>49749.991592407227</c:v>
                      </c:pt>
                      <c:pt idx="7244">
                        <c:v>49749.991653442383</c:v>
                      </c:pt>
                      <c:pt idx="7245">
                        <c:v>50620.374893188477</c:v>
                      </c:pt>
                      <c:pt idx="7246">
                        <c:v>50529.25715637207</c:v>
                      </c:pt>
                      <c:pt idx="7247">
                        <c:v>47921.285369873047</c:v>
                      </c:pt>
                      <c:pt idx="7248">
                        <c:v>48334.562469482422</c:v>
                      </c:pt>
                      <c:pt idx="7249">
                        <c:v>48340.207717895501</c:v>
                      </c:pt>
                      <c:pt idx="7250">
                        <c:v>53255.248641967766</c:v>
                      </c:pt>
                      <c:pt idx="7251">
                        <c:v>53263.418441772461</c:v>
                      </c:pt>
                      <c:pt idx="7252">
                        <c:v>53620.636581420898</c:v>
                      </c:pt>
                      <c:pt idx="7253">
                        <c:v>53620.636459350586</c:v>
                      </c:pt>
                      <c:pt idx="7254">
                        <c:v>53611.357040405266</c:v>
                      </c:pt>
                      <c:pt idx="7255">
                        <c:v>53890.265243530266</c:v>
                      </c:pt>
                      <c:pt idx="7256">
                        <c:v>53899.544662475586</c:v>
                      </c:pt>
                      <c:pt idx="7257">
                        <c:v>53899.544784545898</c:v>
                      </c:pt>
                      <c:pt idx="7258">
                        <c:v>53781.335250854492</c:v>
                      </c:pt>
                      <c:pt idx="7259">
                        <c:v>54667.651718139648</c:v>
                      </c:pt>
                      <c:pt idx="7260">
                        <c:v>52701.419631958008</c:v>
                      </c:pt>
                      <c:pt idx="7261">
                        <c:v>52767.570022583008</c:v>
                      </c:pt>
                      <c:pt idx="7262">
                        <c:v>51028.308425903313</c:v>
                      </c:pt>
                      <c:pt idx="7263">
                        <c:v>51101.208572387695</c:v>
                      </c:pt>
                      <c:pt idx="7264">
                        <c:v>51174.108474731445</c:v>
                      </c:pt>
                      <c:pt idx="7265">
                        <c:v>51477.604080200195</c:v>
                      </c:pt>
                      <c:pt idx="7266">
                        <c:v>50481.649063110352</c:v>
                      </c:pt>
                      <c:pt idx="7267">
                        <c:v>50482.500625610352</c:v>
                      </c:pt>
                      <c:pt idx="7268">
                        <c:v>49565.522537231445</c:v>
                      </c:pt>
                      <c:pt idx="7269">
                        <c:v>49565.522598266602</c:v>
                      </c:pt>
                      <c:pt idx="7270">
                        <c:v>49565.522598266602</c:v>
                      </c:pt>
                      <c:pt idx="7271">
                        <c:v>49565.522537231445</c:v>
                      </c:pt>
                      <c:pt idx="7272">
                        <c:v>49934.789276123047</c:v>
                      </c:pt>
                      <c:pt idx="7273">
                        <c:v>49795.200164794915</c:v>
                      </c:pt>
                      <c:pt idx="7274">
                        <c:v>49655.610076904297</c:v>
                      </c:pt>
                      <c:pt idx="7275">
                        <c:v>61961.810745239258</c:v>
                      </c:pt>
                      <c:pt idx="7276">
                        <c:v>51623.840469360352</c:v>
                      </c:pt>
                      <c:pt idx="7277">
                        <c:v>49226.350234985352</c:v>
                      </c:pt>
                      <c:pt idx="7278">
                        <c:v>49107.674453735352</c:v>
                      </c:pt>
                      <c:pt idx="7279">
                        <c:v>49107.674453735352</c:v>
                      </c:pt>
                      <c:pt idx="7280">
                        <c:v>49248.744766235352</c:v>
                      </c:pt>
                      <c:pt idx="7281">
                        <c:v>49521.62971496582</c:v>
                      </c:pt>
                      <c:pt idx="7282">
                        <c:v>48981.635391235352</c:v>
                      </c:pt>
                      <c:pt idx="7283">
                        <c:v>50812.967330932617</c:v>
                      </c:pt>
                      <c:pt idx="7284">
                        <c:v>50516.959518432617</c:v>
                      </c:pt>
                      <c:pt idx="7285">
                        <c:v>49318.411544799805</c:v>
                      </c:pt>
                      <c:pt idx="7286">
                        <c:v>51333.047744750977</c:v>
                      </c:pt>
                      <c:pt idx="7287">
                        <c:v>51008.42658996582</c:v>
                      </c:pt>
                      <c:pt idx="7288">
                        <c:v>51008.42658996582</c:v>
                      </c:pt>
                      <c:pt idx="7289">
                        <c:v>51976.486282348633</c:v>
                      </c:pt>
                      <c:pt idx="7290">
                        <c:v>55309.480911254883</c:v>
                      </c:pt>
                      <c:pt idx="7291">
                        <c:v>55309.480911254883</c:v>
                      </c:pt>
                      <c:pt idx="7292">
                        <c:v>55309.480911254883</c:v>
                      </c:pt>
                      <c:pt idx="7293">
                        <c:v>53875.277297973633</c:v>
                      </c:pt>
                      <c:pt idx="7294">
                        <c:v>53927.801223754883</c:v>
                      </c:pt>
                      <c:pt idx="7295">
                        <c:v>54627.125930786133</c:v>
                      </c:pt>
                      <c:pt idx="7296">
                        <c:v>54554.410659790039</c:v>
                      </c:pt>
                      <c:pt idx="7297">
                        <c:v>53680.597610473633</c:v>
                      </c:pt>
                      <c:pt idx="7298">
                        <c:v>53614.447280883789</c:v>
                      </c:pt>
                      <c:pt idx="7299">
                        <c:v>50139.004615783684</c:v>
                      </c:pt>
                      <c:pt idx="7300">
                        <c:v>50075.383888244629</c:v>
                      </c:pt>
                      <c:pt idx="7301">
                        <c:v>49358.992042541504</c:v>
                      </c:pt>
                      <c:pt idx="7302">
                        <c:v>51661.777633666992</c:v>
                      </c:pt>
                      <c:pt idx="7303">
                        <c:v>51661.777694702148</c:v>
                      </c:pt>
                      <c:pt idx="7304">
                        <c:v>52206.148056030273</c:v>
                      </c:pt>
                      <c:pt idx="7305">
                        <c:v>61652.797439575195</c:v>
                      </c:pt>
                      <c:pt idx="7306">
                        <c:v>61653.929580688477</c:v>
                      </c:pt>
                      <c:pt idx="7307">
                        <c:v>62062.593338012695</c:v>
                      </c:pt>
                      <c:pt idx="7308">
                        <c:v>62051.97004699707</c:v>
                      </c:pt>
                      <c:pt idx="7309">
                        <c:v>52711.532363891602</c:v>
                      </c:pt>
                      <c:pt idx="7310">
                        <c:v>52702.252883911133</c:v>
                      </c:pt>
                      <c:pt idx="7311">
                        <c:v>52697.213882446289</c:v>
                      </c:pt>
                      <c:pt idx="7312">
                        <c:v>50697.604858398438</c:v>
                      </c:pt>
                      <c:pt idx="7313">
                        <c:v>50764.295043945305</c:v>
                      </c:pt>
                      <c:pt idx="7314">
                        <c:v>50714.35432434082</c:v>
                      </c:pt>
                      <c:pt idx="7315">
                        <c:v>54844.107040405266</c:v>
                      </c:pt>
                      <c:pt idx="7316">
                        <c:v>54851.607040405266</c:v>
                      </c:pt>
                      <c:pt idx="7317">
                        <c:v>54840.433090209954</c:v>
                      </c:pt>
                      <c:pt idx="7318">
                        <c:v>54982.943344116204</c:v>
                      </c:pt>
                      <c:pt idx="7319">
                        <c:v>54545.647323608398</c:v>
                      </c:pt>
                      <c:pt idx="7320">
                        <c:v>51781.178344726563</c:v>
                      </c:pt>
                      <c:pt idx="7321">
                        <c:v>51781.178344726563</c:v>
                      </c:pt>
                      <c:pt idx="7322">
                        <c:v>51375.456497192383</c:v>
                      </c:pt>
                      <c:pt idx="7323">
                        <c:v>51371.456497192383</c:v>
                      </c:pt>
                      <c:pt idx="7324">
                        <c:v>52032.79328918457</c:v>
                      </c:pt>
                      <c:pt idx="7325">
                        <c:v>52032.793350219727</c:v>
                      </c:pt>
                      <c:pt idx="7326">
                        <c:v>52101.950210571289</c:v>
                      </c:pt>
                      <c:pt idx="7327">
                        <c:v>51889.715713500977</c:v>
                      </c:pt>
                      <c:pt idx="7328">
                        <c:v>51771.039932250977</c:v>
                      </c:pt>
                      <c:pt idx="7329">
                        <c:v>51771.039932250977</c:v>
                      </c:pt>
                      <c:pt idx="7330">
                        <c:v>51516.657119750977</c:v>
                      </c:pt>
                      <c:pt idx="7331">
                        <c:v>51516.657119750977</c:v>
                      </c:pt>
                      <c:pt idx="7332">
                        <c:v>52978.909652709961</c:v>
                      </c:pt>
                      <c:pt idx="7333">
                        <c:v>51659.019332885742</c:v>
                      </c:pt>
                      <c:pt idx="7334">
                        <c:v>51659.019393920898</c:v>
                      </c:pt>
                      <c:pt idx="7335">
                        <c:v>63381.70686340332</c:v>
                      </c:pt>
                      <c:pt idx="7336">
                        <c:v>63738.058792114258</c:v>
                      </c:pt>
                      <c:pt idx="7337">
                        <c:v>63914.81770324707</c:v>
                      </c:pt>
                      <c:pt idx="7338">
                        <c:v>64356.709426879876</c:v>
                      </c:pt>
                      <c:pt idx="7339">
                        <c:v>57611.296951293938</c:v>
                      </c:pt>
                      <c:pt idx="7340">
                        <c:v>49542.404235839844</c:v>
                      </c:pt>
                      <c:pt idx="7341">
                        <c:v>49589.54150390625</c:v>
                      </c:pt>
                      <c:pt idx="7342">
                        <c:v>49587.513305664063</c:v>
                      </c:pt>
                      <c:pt idx="7343">
                        <c:v>49587.513305664063</c:v>
                      </c:pt>
                      <c:pt idx="7344">
                        <c:v>49342.416259765625</c:v>
                      </c:pt>
                      <c:pt idx="7345">
                        <c:v>49587.109252929688</c:v>
                      </c:pt>
                      <c:pt idx="7346">
                        <c:v>49510.293395996094</c:v>
                      </c:pt>
                      <c:pt idx="7347">
                        <c:v>49519.303344726563</c:v>
                      </c:pt>
                      <c:pt idx="7348">
                        <c:v>49519.303344726563</c:v>
                      </c:pt>
                      <c:pt idx="7349">
                        <c:v>52422.816665649414</c:v>
                      </c:pt>
                      <c:pt idx="7350">
                        <c:v>54872.619354248047</c:v>
                      </c:pt>
                      <c:pt idx="7351">
                        <c:v>54872.619354248047</c:v>
                      </c:pt>
                      <c:pt idx="7352">
                        <c:v>54610.617340087891</c:v>
                      </c:pt>
                      <c:pt idx="7353">
                        <c:v>54610.617401123047</c:v>
                      </c:pt>
                      <c:pt idx="7354">
                        <c:v>54610.617340087891</c:v>
                      </c:pt>
                      <c:pt idx="7355">
                        <c:v>54607.778472900391</c:v>
                      </c:pt>
                      <c:pt idx="7356">
                        <c:v>52147.570022583008</c:v>
                      </c:pt>
                      <c:pt idx="7357">
                        <c:v>52147.570022583008</c:v>
                      </c:pt>
                      <c:pt idx="7358">
                        <c:v>51795.570022583008</c:v>
                      </c:pt>
                      <c:pt idx="7359">
                        <c:v>51443.570022583008</c:v>
                      </c:pt>
                      <c:pt idx="7360">
                        <c:v>51594.102249145508</c:v>
                      </c:pt>
                      <c:pt idx="7361">
                        <c:v>52152.022048950195</c:v>
                      </c:pt>
                      <c:pt idx="7362">
                        <c:v>49707.322830200195</c:v>
                      </c:pt>
                      <c:pt idx="7363">
                        <c:v>51571.478012084961</c:v>
                      </c:pt>
                      <c:pt idx="7364">
                        <c:v>51580.757431030273</c:v>
                      </c:pt>
                      <c:pt idx="7365">
                        <c:v>52739.771011352539</c:v>
                      </c:pt>
                      <c:pt idx="7366">
                        <c:v>53091.770950317383</c:v>
                      </c:pt>
                      <c:pt idx="7367">
                        <c:v>50239.277481079102</c:v>
                      </c:pt>
                      <c:pt idx="7368">
                        <c:v>50243.277420043945</c:v>
                      </c:pt>
                      <c:pt idx="7369">
                        <c:v>50252.55696105957</c:v>
                      </c:pt>
                      <c:pt idx="7370">
                        <c:v>50093.616714477539</c:v>
                      </c:pt>
                      <c:pt idx="7371">
                        <c:v>49685.261428833008</c:v>
                      </c:pt>
                      <c:pt idx="7372">
                        <c:v>52348.175674438477</c:v>
                      </c:pt>
                      <c:pt idx="7373">
                        <c:v>52348.175674438477</c:v>
                      </c:pt>
                      <c:pt idx="7374">
                        <c:v>52348.17561340332</c:v>
                      </c:pt>
                      <c:pt idx="7375">
                        <c:v>53349.356140136719</c:v>
                      </c:pt>
                      <c:pt idx="7376">
                        <c:v>53343.145141601563</c:v>
                      </c:pt>
                      <c:pt idx="7377">
                        <c:v>53343.145263671875</c:v>
                      </c:pt>
                      <c:pt idx="7378">
                        <c:v>53371.644287109375</c:v>
                      </c:pt>
                      <c:pt idx="7379">
                        <c:v>53009.228454589844</c:v>
                      </c:pt>
                      <c:pt idx="7380">
                        <c:v>60888.227493286126</c:v>
                      </c:pt>
                      <c:pt idx="7381">
                        <c:v>54466.714797973626</c:v>
                      </c:pt>
                      <c:pt idx="7382">
                        <c:v>54917.64778137207</c:v>
                      </c:pt>
                      <c:pt idx="7383">
                        <c:v>54696.465042114258</c:v>
                      </c:pt>
                      <c:pt idx="7384">
                        <c:v>54917.108596801758</c:v>
                      </c:pt>
                      <c:pt idx="7385">
                        <c:v>54920.187698364258</c:v>
                      </c:pt>
                      <c:pt idx="7386">
                        <c:v>52576.272537231438</c:v>
                      </c:pt>
                      <c:pt idx="7387">
                        <c:v>52255.947219848633</c:v>
                      </c:pt>
                      <c:pt idx="7388">
                        <c:v>51946.12678527832</c:v>
                      </c:pt>
                      <c:pt idx="7389">
                        <c:v>53868.374221801751</c:v>
                      </c:pt>
                      <c:pt idx="7390">
                        <c:v>53917.405960083001</c:v>
                      </c:pt>
                      <c:pt idx="7391">
                        <c:v>51875.346527099609</c:v>
                      </c:pt>
                      <c:pt idx="7392">
                        <c:v>51794.017059326172</c:v>
                      </c:pt>
                      <c:pt idx="7393">
                        <c:v>51720.896820068359</c:v>
                      </c:pt>
                      <c:pt idx="7394">
                        <c:v>51756.694915771484</c:v>
                      </c:pt>
                      <c:pt idx="7395">
                        <c:v>54408.627639770508</c:v>
                      </c:pt>
                      <c:pt idx="7396">
                        <c:v>54408.5888671875</c:v>
                      </c:pt>
                      <c:pt idx="7397">
                        <c:v>54408.588928222656</c:v>
                      </c:pt>
                      <c:pt idx="7398">
                        <c:v>54399.309448242188</c:v>
                      </c:pt>
                      <c:pt idx="7399">
                        <c:v>50040.495620727539</c:v>
                      </c:pt>
                      <c:pt idx="7400">
                        <c:v>50729.334060668945</c:v>
                      </c:pt>
                      <c:pt idx="7401">
                        <c:v>50729.334182739251</c:v>
                      </c:pt>
                      <c:pt idx="7402">
                        <c:v>50726.930252075195</c:v>
                      </c:pt>
                      <c:pt idx="7403">
                        <c:v>50240.155227661133</c:v>
                      </c:pt>
                      <c:pt idx="7404">
                        <c:v>49943.835037231445</c:v>
                      </c:pt>
                      <c:pt idx="7405">
                        <c:v>51143.311721801751</c:v>
                      </c:pt>
                      <c:pt idx="7406">
                        <c:v>51143.311965942383</c:v>
                      </c:pt>
                      <c:pt idx="7407">
                        <c:v>50706.861053466797</c:v>
                      </c:pt>
                      <c:pt idx="7408">
                        <c:v>53452.982040405273</c:v>
                      </c:pt>
                      <c:pt idx="7409">
                        <c:v>53456.982162475586</c:v>
                      </c:pt>
                      <c:pt idx="7410">
                        <c:v>53053.401382446289</c:v>
                      </c:pt>
                      <c:pt idx="7411">
                        <c:v>53062.681045532219</c:v>
                      </c:pt>
                      <c:pt idx="7412">
                        <c:v>52869.207107543945</c:v>
                      </c:pt>
                      <c:pt idx="7413">
                        <c:v>52935.088088989251</c:v>
                      </c:pt>
                      <c:pt idx="7414">
                        <c:v>51315.32453918457</c:v>
                      </c:pt>
                      <c:pt idx="7415">
                        <c:v>51053.449172973633</c:v>
                      </c:pt>
                      <c:pt idx="7416">
                        <c:v>51172.71028137207</c:v>
                      </c:pt>
                      <c:pt idx="7417">
                        <c:v>51099.810134887688</c:v>
                      </c:pt>
                      <c:pt idx="7418">
                        <c:v>50246.742874145501</c:v>
                      </c:pt>
                      <c:pt idx="7419">
                        <c:v>50285.271072387695</c:v>
                      </c:pt>
                      <c:pt idx="7420">
                        <c:v>50352.631179809563</c:v>
                      </c:pt>
                      <c:pt idx="7421">
                        <c:v>48705.34260559082</c:v>
                      </c:pt>
                      <c:pt idx="7422">
                        <c:v>48705.342483520501</c:v>
                      </c:pt>
                      <c:pt idx="7423">
                        <c:v>48432.60237121582</c:v>
                      </c:pt>
                      <c:pt idx="7424">
                        <c:v>48432.60237121582</c:v>
                      </c:pt>
                      <c:pt idx="7425">
                        <c:v>54418.858840942383</c:v>
                      </c:pt>
                      <c:pt idx="7426">
                        <c:v>54418.858840942383</c:v>
                      </c:pt>
                      <c:pt idx="7427">
                        <c:v>54955.153335571289</c:v>
                      </c:pt>
                      <c:pt idx="7428">
                        <c:v>54955.761734008789</c:v>
                      </c:pt>
                      <c:pt idx="7429">
                        <c:v>54956.211929321289</c:v>
                      </c:pt>
                      <c:pt idx="7430">
                        <c:v>51805.614395141602</c:v>
                      </c:pt>
                      <c:pt idx="7431">
                        <c:v>51256.184463500969</c:v>
                      </c:pt>
                      <c:pt idx="7432">
                        <c:v>53729.94514465332</c:v>
                      </c:pt>
                      <c:pt idx="7433">
                        <c:v>53729.94514465332</c:v>
                      </c:pt>
                      <c:pt idx="7434">
                        <c:v>53072.48811340332</c:v>
                      </c:pt>
                      <c:pt idx="7435">
                        <c:v>53072.48811340332</c:v>
                      </c:pt>
                      <c:pt idx="7436">
                        <c:v>53072.48811340332</c:v>
                      </c:pt>
                      <c:pt idx="7437">
                        <c:v>53005.17008972168</c:v>
                      </c:pt>
                      <c:pt idx="7438">
                        <c:v>52853.83122253418</c:v>
                      </c:pt>
                      <c:pt idx="7439">
                        <c:v>52811.187606811523</c:v>
                      </c:pt>
                      <c:pt idx="7440">
                        <c:v>64166.686035156243</c:v>
                      </c:pt>
                      <c:pt idx="7441">
                        <c:v>50140.528518676751</c:v>
                      </c:pt>
                      <c:pt idx="7442">
                        <c:v>52739.84912109375</c:v>
                      </c:pt>
                      <c:pt idx="7443">
                        <c:v>52739.863845825195</c:v>
                      </c:pt>
                      <c:pt idx="7444">
                        <c:v>52744.162734985352</c:v>
                      </c:pt>
                      <c:pt idx="7445">
                        <c:v>52791.442398071289</c:v>
                      </c:pt>
                      <c:pt idx="7446">
                        <c:v>52782.162857055664</c:v>
                      </c:pt>
                      <c:pt idx="7447">
                        <c:v>51964.911209106445</c:v>
                      </c:pt>
                      <c:pt idx="7448">
                        <c:v>52205.916885375977</c:v>
                      </c:pt>
                      <c:pt idx="7449">
                        <c:v>52205.916885375977</c:v>
                      </c:pt>
                      <c:pt idx="7450">
                        <c:v>51594.371658325195</c:v>
                      </c:pt>
                      <c:pt idx="7451">
                        <c:v>51605.871719360352</c:v>
                      </c:pt>
                      <c:pt idx="7452">
                        <c:v>51653.009048461914</c:v>
                      </c:pt>
                      <c:pt idx="7453">
                        <c:v>51653.008926391602</c:v>
                      </c:pt>
                      <c:pt idx="7454">
                        <c:v>52557.78645324707</c:v>
                      </c:pt>
                      <c:pt idx="7455">
                        <c:v>64628.315383911133</c:v>
                      </c:pt>
                      <c:pt idx="7456">
                        <c:v>61352.259658813477</c:v>
                      </c:pt>
                      <c:pt idx="7457">
                        <c:v>61166.433059692383</c:v>
                      </c:pt>
                      <c:pt idx="7458">
                        <c:v>61361.294876098633</c:v>
                      </c:pt>
                      <c:pt idx="7459">
                        <c:v>61352.015396118164</c:v>
                      </c:pt>
                      <c:pt idx="7460">
                        <c:v>50609.390213012695</c:v>
                      </c:pt>
                      <c:pt idx="7461">
                        <c:v>50883.808181762695</c:v>
                      </c:pt>
                      <c:pt idx="7462">
                        <c:v>50950.498367309563</c:v>
                      </c:pt>
                      <c:pt idx="7463">
                        <c:v>48697.925064086914</c:v>
                      </c:pt>
                      <c:pt idx="7464">
                        <c:v>48755.335525512695</c:v>
                      </c:pt>
                      <c:pt idx="7465">
                        <c:v>51171.620742797852</c:v>
                      </c:pt>
                      <c:pt idx="7466">
                        <c:v>51174.890274047852</c:v>
                      </c:pt>
                      <c:pt idx="7467">
                        <c:v>51133.44856262207</c:v>
                      </c:pt>
                      <c:pt idx="7468">
                        <c:v>51126.050979614258</c:v>
                      </c:pt>
                      <c:pt idx="7469">
                        <c:v>51526.386428833008</c:v>
                      </c:pt>
                      <c:pt idx="7470">
                        <c:v>50886.77961730957</c:v>
                      </c:pt>
                      <c:pt idx="7471">
                        <c:v>51516.943359375</c:v>
                      </c:pt>
                      <c:pt idx="7472">
                        <c:v>51726.953491210938</c:v>
                      </c:pt>
                      <c:pt idx="7473">
                        <c:v>51726.953491210938</c:v>
                      </c:pt>
                      <c:pt idx="7474">
                        <c:v>51138.068603515625</c:v>
                      </c:pt>
                      <c:pt idx="7475">
                        <c:v>51134.068542480469</c:v>
                      </c:pt>
                      <c:pt idx="7476">
                        <c:v>52740.46614074707</c:v>
                      </c:pt>
                      <c:pt idx="7477">
                        <c:v>52740.466262817383</c:v>
                      </c:pt>
                      <c:pt idx="7478">
                        <c:v>52740.466201782227</c:v>
                      </c:pt>
                      <c:pt idx="7479">
                        <c:v>52021.532180786133</c:v>
                      </c:pt>
                      <c:pt idx="7480">
                        <c:v>54049.584945678711</c:v>
                      </c:pt>
                      <c:pt idx="7481">
                        <c:v>52525.057907104492</c:v>
                      </c:pt>
                      <c:pt idx="7482">
                        <c:v>52525.057907104492</c:v>
                      </c:pt>
                      <c:pt idx="7483">
                        <c:v>52525.057907104492</c:v>
                      </c:pt>
                      <c:pt idx="7484">
                        <c:v>54089.304000854492</c:v>
                      </c:pt>
                      <c:pt idx="7485">
                        <c:v>51562.352005004883</c:v>
                      </c:pt>
                      <c:pt idx="7486">
                        <c:v>51571.631546020508</c:v>
                      </c:pt>
                      <c:pt idx="7487">
                        <c:v>51571.631484985352</c:v>
                      </c:pt>
                      <c:pt idx="7488">
                        <c:v>50416.265701293945</c:v>
                      </c:pt>
                      <c:pt idx="7489">
                        <c:v>50419.510879516602</c:v>
                      </c:pt>
                      <c:pt idx="7490">
                        <c:v>50456.985427856445</c:v>
                      </c:pt>
                      <c:pt idx="7491">
                        <c:v>50792.450149536133</c:v>
                      </c:pt>
                      <c:pt idx="7492">
                        <c:v>50783.92463684082</c:v>
                      </c:pt>
                      <c:pt idx="7493">
                        <c:v>53355.770034790039</c:v>
                      </c:pt>
                      <c:pt idx="7494">
                        <c:v>53365.049514770508</c:v>
                      </c:pt>
                      <c:pt idx="7495">
                        <c:v>53403.517578125</c:v>
                      </c:pt>
                      <c:pt idx="7496">
                        <c:v>53500.818786621094</c:v>
                      </c:pt>
                      <c:pt idx="7497">
                        <c:v>52756.01416015625</c:v>
                      </c:pt>
                      <c:pt idx="7498">
                        <c:v>52746.734680175781</c:v>
                      </c:pt>
                      <c:pt idx="7499">
                        <c:v>54137.713439941406</c:v>
                      </c:pt>
                      <c:pt idx="7500">
                        <c:v>58989.676956176758</c:v>
                      </c:pt>
                      <c:pt idx="7501">
                        <c:v>58992.05403137207</c:v>
                      </c:pt>
                      <c:pt idx="7502">
                        <c:v>59001.333572387695</c:v>
                      </c:pt>
                      <c:pt idx="7503">
                        <c:v>59225.22785949707</c:v>
                      </c:pt>
                      <c:pt idx="7504">
                        <c:v>62649.42366027832</c:v>
                      </c:pt>
                      <c:pt idx="7505">
                        <c:v>62701.65803527832</c:v>
                      </c:pt>
                      <c:pt idx="7506">
                        <c:v>62134.61799621582</c:v>
                      </c:pt>
                      <c:pt idx="7507">
                        <c:v>56949.918411254883</c:v>
                      </c:pt>
                      <c:pt idx="7508">
                        <c:v>56787.540748596191</c:v>
                      </c:pt>
                      <c:pt idx="7509">
                        <c:v>56712.61856842041</c:v>
                      </c:pt>
                      <c:pt idx="7510">
                        <c:v>56642.468727111816</c:v>
                      </c:pt>
                      <c:pt idx="7511">
                        <c:v>56429.223121643066</c:v>
                      </c:pt>
                      <c:pt idx="7512">
                        <c:v>51963.218338012695</c:v>
                      </c:pt>
                      <c:pt idx="7513">
                        <c:v>51963.218399047852</c:v>
                      </c:pt>
                      <c:pt idx="7514">
                        <c:v>51207.993835449211</c:v>
                      </c:pt>
                      <c:pt idx="7515">
                        <c:v>62704.582107543938</c:v>
                      </c:pt>
                      <c:pt idx="7516">
                        <c:v>52872.756423950195</c:v>
                      </c:pt>
                      <c:pt idx="7517">
                        <c:v>52938.906326293945</c:v>
                      </c:pt>
                      <c:pt idx="7518">
                        <c:v>50519.699050903313</c:v>
                      </c:pt>
                      <c:pt idx="7519">
                        <c:v>51080.711563110344</c:v>
                      </c:pt>
                      <c:pt idx="7520">
                        <c:v>50353.147872924805</c:v>
                      </c:pt>
                      <c:pt idx="7521">
                        <c:v>50742.530616760254</c:v>
                      </c:pt>
                      <c:pt idx="7522">
                        <c:v>51830.984130859375</c:v>
                      </c:pt>
                      <c:pt idx="7523">
                        <c:v>51820.139343261719</c:v>
                      </c:pt>
                      <c:pt idx="7524">
                        <c:v>51820.139343261719</c:v>
                      </c:pt>
                      <c:pt idx="7525">
                        <c:v>50864.633666992188</c:v>
                      </c:pt>
                      <c:pt idx="7526">
                        <c:v>50618.409301757813</c:v>
                      </c:pt>
                      <c:pt idx="7527">
                        <c:v>50618.4091796875</c:v>
                      </c:pt>
                      <c:pt idx="7528">
                        <c:v>50609.129821777344</c:v>
                      </c:pt>
                      <c:pt idx="7529">
                        <c:v>50508.087524414063</c:v>
                      </c:pt>
                      <c:pt idx="7530">
                        <c:v>48022.184158325195</c:v>
                      </c:pt>
                      <c:pt idx="7531">
                        <c:v>48421.60774230957</c:v>
                      </c:pt>
                      <c:pt idx="7532">
                        <c:v>48459.465713500969</c:v>
                      </c:pt>
                      <c:pt idx="7533">
                        <c:v>47887.470901489251</c:v>
                      </c:pt>
                      <c:pt idx="7534">
                        <c:v>49479.341094970703</c:v>
                      </c:pt>
                      <c:pt idx="7535">
                        <c:v>49492.241119384766</c:v>
                      </c:pt>
                      <c:pt idx="7536">
                        <c:v>49764.661407470703</c:v>
                      </c:pt>
                      <c:pt idx="7537">
                        <c:v>49851.820831298828</c:v>
                      </c:pt>
                      <c:pt idx="7538">
                        <c:v>49244.316925048828</c:v>
                      </c:pt>
                      <c:pt idx="7539">
                        <c:v>49946.502227783203</c:v>
                      </c:pt>
                      <c:pt idx="7540">
                        <c:v>49942.502349853508</c:v>
                      </c:pt>
                      <c:pt idx="7541">
                        <c:v>49747.396148681641</c:v>
                      </c:pt>
                      <c:pt idx="7542">
                        <c:v>49946.502105712891</c:v>
                      </c:pt>
                      <c:pt idx="7543">
                        <c:v>49906.749908447258</c:v>
                      </c:pt>
                      <c:pt idx="7544">
                        <c:v>49700.931915283203</c:v>
                      </c:pt>
                      <c:pt idx="7545">
                        <c:v>62529.32600402832</c:v>
                      </c:pt>
                      <c:pt idx="7546">
                        <c:v>62529.326065063477</c:v>
                      </c:pt>
                      <c:pt idx="7547">
                        <c:v>62529.326065063477</c:v>
                      </c:pt>
                      <c:pt idx="7548">
                        <c:v>52183.242813110352</c:v>
                      </c:pt>
                      <c:pt idx="7549">
                        <c:v>49824.253005981445</c:v>
                      </c:pt>
                      <c:pt idx="7550">
                        <c:v>49216.749099731445</c:v>
                      </c:pt>
                      <c:pt idx="7551">
                        <c:v>47296.891250610352</c:v>
                      </c:pt>
                      <c:pt idx="7552">
                        <c:v>47113.270584106445</c:v>
                      </c:pt>
                      <c:pt idx="7553">
                        <c:v>49554.979629516602</c:v>
                      </c:pt>
                      <c:pt idx="7554">
                        <c:v>49554.979568481445</c:v>
                      </c:pt>
                      <c:pt idx="7555">
                        <c:v>49554.979568481445</c:v>
                      </c:pt>
                      <c:pt idx="7556">
                        <c:v>48772.842849731445</c:v>
                      </c:pt>
                      <c:pt idx="7557">
                        <c:v>48663.446487426758</c:v>
                      </c:pt>
                      <c:pt idx="7558">
                        <c:v>50282.894027709961</c:v>
                      </c:pt>
                      <c:pt idx="7559">
                        <c:v>50292.17350769043</c:v>
                      </c:pt>
                      <c:pt idx="7560">
                        <c:v>60977.90315246582</c:v>
                      </c:pt>
                      <c:pt idx="7561">
                        <c:v>60977.90315246582</c:v>
                      </c:pt>
                      <c:pt idx="7562">
                        <c:v>47198.66340637207</c:v>
                      </c:pt>
                      <c:pt idx="7563">
                        <c:v>47621.788040161133</c:v>
                      </c:pt>
                      <c:pt idx="7564">
                        <c:v>47431.508499145501</c:v>
                      </c:pt>
                      <c:pt idx="7565">
                        <c:v>47431.50862121582</c:v>
                      </c:pt>
                      <c:pt idx="7566">
                        <c:v>47227.123001098633</c:v>
                      </c:pt>
                      <c:pt idx="7567">
                        <c:v>51784.443054199219</c:v>
                      </c:pt>
                      <c:pt idx="7568">
                        <c:v>51552.673461914063</c:v>
                      </c:pt>
                      <c:pt idx="7569">
                        <c:v>50569.956237792969</c:v>
                      </c:pt>
                      <c:pt idx="7570">
                        <c:v>50922.626220703125</c:v>
                      </c:pt>
                      <c:pt idx="7571">
                        <c:v>52600.179077148438</c:v>
                      </c:pt>
                      <c:pt idx="7572">
                        <c:v>52648.234619140625</c:v>
                      </c:pt>
                      <c:pt idx="7573">
                        <c:v>50959.990982055664</c:v>
                      </c:pt>
                      <c:pt idx="7574">
                        <c:v>51223.596450805664</c:v>
                      </c:pt>
                      <c:pt idx="7575">
                        <c:v>53513.938201904297</c:v>
                      </c:pt>
                      <c:pt idx="7576">
                        <c:v>48696.277801513672</c:v>
                      </c:pt>
                      <c:pt idx="7577">
                        <c:v>48696.277801513672</c:v>
                      </c:pt>
                      <c:pt idx="7578">
                        <c:v>50140.005340576172</c:v>
                      </c:pt>
                      <c:pt idx="7579">
                        <c:v>49879.991729736328</c:v>
                      </c:pt>
                      <c:pt idx="7580">
                        <c:v>49889.271148681641</c:v>
                      </c:pt>
                      <c:pt idx="7581">
                        <c:v>49879.991668701172</c:v>
                      </c:pt>
                      <c:pt idx="7582">
                        <c:v>52316.013885498047</c:v>
                      </c:pt>
                      <c:pt idx="7583">
                        <c:v>53362.564041137695</c:v>
                      </c:pt>
                      <c:pt idx="7584">
                        <c:v>53339.543533325195</c:v>
                      </c:pt>
                      <c:pt idx="7585">
                        <c:v>53339.543533325195</c:v>
                      </c:pt>
                      <c:pt idx="7586">
                        <c:v>53339.543533325195</c:v>
                      </c:pt>
                      <c:pt idx="7587">
                        <c:v>51007.530166625977</c:v>
                      </c:pt>
                      <c:pt idx="7588">
                        <c:v>51736.738174438477</c:v>
                      </c:pt>
                      <c:pt idx="7589">
                        <c:v>51736.73811340332</c:v>
                      </c:pt>
                      <c:pt idx="7590">
                        <c:v>51517.538711547852</c:v>
                      </c:pt>
                      <c:pt idx="7591">
                        <c:v>51975.415664672852</c:v>
                      </c:pt>
                      <c:pt idx="7592">
                        <c:v>52041.565567016602</c:v>
                      </c:pt>
                      <c:pt idx="7593">
                        <c:v>49818.673721313469</c:v>
                      </c:pt>
                      <c:pt idx="7594">
                        <c:v>49011.844375610352</c:v>
                      </c:pt>
                      <c:pt idx="7595">
                        <c:v>48807.014114379876</c:v>
                      </c:pt>
                      <c:pt idx="7596">
                        <c:v>46270.140518188469</c:v>
                      </c:pt>
                      <c:pt idx="7597">
                        <c:v>51431.445205688477</c:v>
                      </c:pt>
                      <c:pt idx="7598">
                        <c:v>51904.284469604492</c:v>
                      </c:pt>
                      <c:pt idx="7599">
                        <c:v>52563.166305541992</c:v>
                      </c:pt>
                      <c:pt idx="7600">
                        <c:v>52515.345993041992</c:v>
                      </c:pt>
                      <c:pt idx="7601">
                        <c:v>52515.345993041992</c:v>
                      </c:pt>
                      <c:pt idx="7602">
                        <c:v>52515.345993041992</c:v>
                      </c:pt>
                      <c:pt idx="7603">
                        <c:v>52163.345932006836</c:v>
                      </c:pt>
                      <c:pt idx="7604">
                        <c:v>52163.345993041992</c:v>
                      </c:pt>
                      <c:pt idx="7605">
                        <c:v>52649.830520629883</c:v>
                      </c:pt>
                      <c:pt idx="7606">
                        <c:v>53517.465469360352</c:v>
                      </c:pt>
                      <c:pt idx="7607">
                        <c:v>53463.077285766602</c:v>
                      </c:pt>
                      <c:pt idx="7608">
                        <c:v>50321.810684204102</c:v>
                      </c:pt>
                      <c:pt idx="7609">
                        <c:v>50321.810684204102</c:v>
                      </c:pt>
                      <c:pt idx="7610">
                        <c:v>50596.224685668945</c:v>
                      </c:pt>
                      <c:pt idx="7611">
                        <c:v>50596.224746704102</c:v>
                      </c:pt>
                      <c:pt idx="7612">
                        <c:v>49848.188858032227</c:v>
                      </c:pt>
                      <c:pt idx="7613">
                        <c:v>50322.056259155266</c:v>
                      </c:pt>
                      <c:pt idx="7614">
                        <c:v>50460.697128295891</c:v>
                      </c:pt>
                      <c:pt idx="7615">
                        <c:v>49379.962997436516</c:v>
                      </c:pt>
                      <c:pt idx="7616">
                        <c:v>50344.41584777832</c:v>
                      </c:pt>
                      <c:pt idx="7617">
                        <c:v>50411.10578918457</c:v>
                      </c:pt>
                      <c:pt idx="7618">
                        <c:v>51082.557693481445</c:v>
                      </c:pt>
                      <c:pt idx="7619">
                        <c:v>51091.025650024414</c:v>
                      </c:pt>
                      <c:pt idx="7620">
                        <c:v>52395.736587524414</c:v>
                      </c:pt>
                      <c:pt idx="7621">
                        <c:v>51537.253494262688</c:v>
                      </c:pt>
                      <c:pt idx="7622">
                        <c:v>51530.283645629883</c:v>
                      </c:pt>
                      <c:pt idx="7623">
                        <c:v>51522.430068969727</c:v>
                      </c:pt>
                      <c:pt idx="7624">
                        <c:v>52423.205703735352</c:v>
                      </c:pt>
                      <c:pt idx="7625">
                        <c:v>52505.474990844727</c:v>
                      </c:pt>
                      <c:pt idx="7626">
                        <c:v>52569.095352172852</c:v>
                      </c:pt>
                      <c:pt idx="7627">
                        <c:v>51117.374649047852</c:v>
                      </c:pt>
                      <c:pt idx="7628">
                        <c:v>49321.347732543945</c:v>
                      </c:pt>
                      <c:pt idx="7629">
                        <c:v>49321.347793579102</c:v>
                      </c:pt>
                      <c:pt idx="7630">
                        <c:v>49321.347793579102</c:v>
                      </c:pt>
                      <c:pt idx="7631">
                        <c:v>48835.098846435547</c:v>
                      </c:pt>
                      <c:pt idx="7632">
                        <c:v>49638.119110107422</c:v>
                      </c:pt>
                      <c:pt idx="7633">
                        <c:v>49989.312469482422</c:v>
                      </c:pt>
                      <c:pt idx="7634">
                        <c:v>49861.361175537109</c:v>
                      </c:pt>
                      <c:pt idx="7635">
                        <c:v>59910.843460083008</c:v>
                      </c:pt>
                      <c:pt idx="7636">
                        <c:v>59819.725784301758</c:v>
                      </c:pt>
                      <c:pt idx="7637">
                        <c:v>50875.312149047852</c:v>
                      </c:pt>
                      <c:pt idx="7638">
                        <c:v>50874.880508422852</c:v>
                      </c:pt>
                      <c:pt idx="7639">
                        <c:v>50875.312149047852</c:v>
                      </c:pt>
                      <c:pt idx="7640">
                        <c:v>51199.086669921875</c:v>
                      </c:pt>
                      <c:pt idx="7641">
                        <c:v>51199.086547851563</c:v>
                      </c:pt>
                      <c:pt idx="7642">
                        <c:v>51199.086547851563</c:v>
                      </c:pt>
                      <c:pt idx="7643">
                        <c:v>51037.055358886719</c:v>
                      </c:pt>
                      <c:pt idx="7644">
                        <c:v>51438.319458007813</c:v>
                      </c:pt>
                      <c:pt idx="7645">
                        <c:v>51476.17724609375</c:v>
                      </c:pt>
                      <c:pt idx="7646">
                        <c:v>51569.954360961914</c:v>
                      </c:pt>
                      <c:pt idx="7647">
                        <c:v>51579.233901977539</c:v>
                      </c:pt>
                      <c:pt idx="7648">
                        <c:v>51569.954483032227</c:v>
                      </c:pt>
                      <c:pt idx="7649">
                        <c:v>54139.44873046875</c:v>
                      </c:pt>
                      <c:pt idx="7650">
                        <c:v>61432.939895629876</c:v>
                      </c:pt>
                      <c:pt idx="7651">
                        <c:v>61053.584426879876</c:v>
                      </c:pt>
                      <c:pt idx="7652">
                        <c:v>61053.584426879876</c:v>
                      </c:pt>
                      <c:pt idx="7653">
                        <c:v>55522.67707824707</c:v>
                      </c:pt>
                      <c:pt idx="7654">
                        <c:v>49920.119995117188</c:v>
                      </c:pt>
                      <c:pt idx="7655">
                        <c:v>49920.120056152344</c:v>
                      </c:pt>
                      <c:pt idx="7656">
                        <c:v>49920.119995117188</c:v>
                      </c:pt>
                      <c:pt idx="7657">
                        <c:v>49920.119995117188</c:v>
                      </c:pt>
                      <c:pt idx="7658">
                        <c:v>49920.120056152344</c:v>
                      </c:pt>
                      <c:pt idx="7659">
                        <c:v>50210.789123535156</c:v>
                      </c:pt>
                      <c:pt idx="7660">
                        <c:v>50210.789184570313</c:v>
                      </c:pt>
                      <c:pt idx="7661">
                        <c:v>50210.789123535156</c:v>
                      </c:pt>
                      <c:pt idx="7662">
                        <c:v>50210.789123535156</c:v>
                      </c:pt>
                      <c:pt idx="7663">
                        <c:v>50201.509704589844</c:v>
                      </c:pt>
                      <c:pt idx="7664">
                        <c:v>50252.787246704102</c:v>
                      </c:pt>
                      <c:pt idx="7665">
                        <c:v>52538.926345825195</c:v>
                      </c:pt>
                      <c:pt idx="7666">
                        <c:v>52538.926345825195</c:v>
                      </c:pt>
                      <c:pt idx="7667">
                        <c:v>52392.821426391602</c:v>
                      </c:pt>
                      <c:pt idx="7668">
                        <c:v>52465.721328735352</c:v>
                      </c:pt>
                      <c:pt idx="7669">
                        <c:v>52628.097244262695</c:v>
                      </c:pt>
                      <c:pt idx="7670">
                        <c:v>50646.581130981445</c:v>
                      </c:pt>
                      <c:pt idx="7671">
                        <c:v>50406.139724731445</c:v>
                      </c:pt>
                      <c:pt idx="7672">
                        <c:v>50406.139724731445</c:v>
                      </c:pt>
                      <c:pt idx="7673">
                        <c:v>49427.434036254883</c:v>
                      </c:pt>
                      <c:pt idx="7674">
                        <c:v>49281.424026489251</c:v>
                      </c:pt>
                      <c:pt idx="7675">
                        <c:v>49135.403884887688</c:v>
                      </c:pt>
                      <c:pt idx="7676">
                        <c:v>48400.018142700195</c:v>
                      </c:pt>
                      <c:pt idx="7677">
                        <c:v>47783.322341918945</c:v>
                      </c:pt>
                      <c:pt idx="7678">
                        <c:v>51735.821640014648</c:v>
                      </c:pt>
                      <c:pt idx="7679">
                        <c:v>51735.821517944336</c:v>
                      </c:pt>
                      <c:pt idx="7680">
                        <c:v>50698.163223266602</c:v>
                      </c:pt>
                      <c:pt idx="7681">
                        <c:v>50698.163162231445</c:v>
                      </c:pt>
                      <c:pt idx="7682">
                        <c:v>51648.782791137695</c:v>
                      </c:pt>
                      <c:pt idx="7683">
                        <c:v>51648.782791137695</c:v>
                      </c:pt>
                      <c:pt idx="7684">
                        <c:v>51648.782852172852</c:v>
                      </c:pt>
                      <c:pt idx="7685">
                        <c:v>50365.00080871582</c:v>
                      </c:pt>
                      <c:pt idx="7686">
                        <c:v>50374.280288696289</c:v>
                      </c:pt>
                      <c:pt idx="7687">
                        <c:v>50370.435501098633</c:v>
                      </c:pt>
                      <c:pt idx="7688">
                        <c:v>52228.625869750977</c:v>
                      </c:pt>
                      <c:pt idx="7689">
                        <c:v>52227.84846496582</c:v>
                      </c:pt>
                      <c:pt idx="7690">
                        <c:v>52231.84846496582</c:v>
                      </c:pt>
                      <c:pt idx="7691">
                        <c:v>52232.470596313477</c:v>
                      </c:pt>
                      <c:pt idx="7692">
                        <c:v>52232.470657348633</c:v>
                      </c:pt>
                      <c:pt idx="7693">
                        <c:v>51374.31037902832</c:v>
                      </c:pt>
                      <c:pt idx="7694">
                        <c:v>51383.589920043945</c:v>
                      </c:pt>
                      <c:pt idx="7695">
                        <c:v>64254.234130859375</c:v>
                      </c:pt>
                      <c:pt idx="7696">
                        <c:v>64443.612304687493</c:v>
                      </c:pt>
                      <c:pt idx="7697">
                        <c:v>49694.809234619141</c:v>
                      </c:pt>
                      <c:pt idx="7698">
                        <c:v>48320.479568481445</c:v>
                      </c:pt>
                      <c:pt idx="7699">
                        <c:v>48546.374099731445</c:v>
                      </c:pt>
                      <c:pt idx="7700">
                        <c:v>48546.374099731445</c:v>
                      </c:pt>
                      <c:pt idx="7701">
                        <c:v>48559.653701782227</c:v>
                      </c:pt>
                      <c:pt idx="7702">
                        <c:v>54059.838943481445</c:v>
                      </c:pt>
                      <c:pt idx="7703">
                        <c:v>53941.16291809082</c:v>
                      </c:pt>
                      <c:pt idx="7704">
                        <c:v>53991.163162231445</c:v>
                      </c:pt>
                      <c:pt idx="7705">
                        <c:v>53991.163162231445</c:v>
                      </c:pt>
                      <c:pt idx="7706">
                        <c:v>51044.378005981445</c:v>
                      </c:pt>
                      <c:pt idx="7707">
                        <c:v>51044.378005981445</c:v>
                      </c:pt>
                      <c:pt idx="7708">
                        <c:v>51786.284851074219</c:v>
                      </c:pt>
                      <c:pt idx="7709">
                        <c:v>52064.698974609375</c:v>
                      </c:pt>
                      <c:pt idx="7710">
                        <c:v>49996.199661254883</c:v>
                      </c:pt>
                      <c:pt idx="7711">
                        <c:v>50408.64485168457</c:v>
                      </c:pt>
                      <c:pt idx="7712">
                        <c:v>50160.41047668457</c:v>
                      </c:pt>
                      <c:pt idx="7713">
                        <c:v>49481.082107543945</c:v>
                      </c:pt>
                      <c:pt idx="7714">
                        <c:v>49490.36164855957</c:v>
                      </c:pt>
                      <c:pt idx="7715">
                        <c:v>49490.361709594727</c:v>
                      </c:pt>
                      <c:pt idx="7716">
                        <c:v>49783.669204711914</c:v>
                      </c:pt>
                      <c:pt idx="7717">
                        <c:v>49783.669387817383</c:v>
                      </c:pt>
                      <c:pt idx="7718">
                        <c:v>52670.855545043945</c:v>
                      </c:pt>
                      <c:pt idx="7719">
                        <c:v>52670.855545043945</c:v>
                      </c:pt>
                      <c:pt idx="7720">
                        <c:v>52670.855545043945</c:v>
                      </c:pt>
                      <c:pt idx="7721">
                        <c:v>51635.523025512695</c:v>
                      </c:pt>
                      <c:pt idx="7722">
                        <c:v>51756.122146606445</c:v>
                      </c:pt>
                      <c:pt idx="7723">
                        <c:v>51704.19905090332</c:v>
                      </c:pt>
                      <c:pt idx="7724">
                        <c:v>51982.14826965332</c:v>
                      </c:pt>
                      <c:pt idx="7725">
                        <c:v>50248.139175415039</c:v>
                      </c:pt>
                      <c:pt idx="7726">
                        <c:v>50814.591506958008</c:v>
                      </c:pt>
                      <c:pt idx="7727">
                        <c:v>49875.084060668945</c:v>
                      </c:pt>
                      <c:pt idx="7728">
                        <c:v>49802.184158325195</c:v>
                      </c:pt>
                      <c:pt idx="7729">
                        <c:v>49733.284011840813</c:v>
                      </c:pt>
                      <c:pt idx="7730">
                        <c:v>49669.663345336914</c:v>
                      </c:pt>
                      <c:pt idx="7731">
                        <c:v>49587.483963012695</c:v>
                      </c:pt>
                      <c:pt idx="7732">
                        <c:v>51011.36506652832</c:v>
                      </c:pt>
                      <c:pt idx="7733">
                        <c:v>51011.365188598633</c:v>
                      </c:pt>
                      <c:pt idx="7734">
                        <c:v>51011.36506652832</c:v>
                      </c:pt>
                      <c:pt idx="7735">
                        <c:v>51008.063369750977</c:v>
                      </c:pt>
                      <c:pt idx="7736">
                        <c:v>51599.933349609375</c:v>
                      </c:pt>
                      <c:pt idx="7737">
                        <c:v>51599.933227539063</c:v>
                      </c:pt>
                      <c:pt idx="7738">
                        <c:v>52153.523071289063</c:v>
                      </c:pt>
                      <c:pt idx="7739">
                        <c:v>54030.958740234375</c:v>
                      </c:pt>
                      <c:pt idx="7740">
                        <c:v>61151.843055725098</c:v>
                      </c:pt>
                      <c:pt idx="7741">
                        <c:v>61353.174049377441</c:v>
                      </c:pt>
                      <c:pt idx="7742">
                        <c:v>61740.758094787598</c:v>
                      </c:pt>
                      <c:pt idx="7743">
                        <c:v>61393.222023010254</c:v>
                      </c:pt>
                      <c:pt idx="7744">
                        <c:v>51385.086441040039</c:v>
                      </c:pt>
                      <c:pt idx="7745">
                        <c:v>51731.812149047852</c:v>
                      </c:pt>
                      <c:pt idx="7746">
                        <c:v>51731.812149047852</c:v>
                      </c:pt>
                      <c:pt idx="7747">
                        <c:v>51689.486282348633</c:v>
                      </c:pt>
                      <c:pt idx="7748">
                        <c:v>51814.487930297844</c:v>
                      </c:pt>
                      <c:pt idx="7749">
                        <c:v>51871.898269653313</c:v>
                      </c:pt>
                      <c:pt idx="7750">
                        <c:v>49146.326065063469</c:v>
                      </c:pt>
                      <c:pt idx="7751">
                        <c:v>49066.941604614258</c:v>
                      </c:pt>
                      <c:pt idx="7752">
                        <c:v>49538.461990356445</c:v>
                      </c:pt>
                      <c:pt idx="7753">
                        <c:v>52115.744338989258</c:v>
                      </c:pt>
                      <c:pt idx="7754">
                        <c:v>52262.615188598633</c:v>
                      </c:pt>
                      <c:pt idx="7755">
                        <c:v>49334.470046997063</c:v>
                      </c:pt>
                      <c:pt idx="7756">
                        <c:v>50065.830215454102</c:v>
                      </c:pt>
                      <c:pt idx="7757">
                        <c:v>50065.830154418945</c:v>
                      </c:pt>
                      <c:pt idx="7758">
                        <c:v>50065.830154418945</c:v>
                      </c:pt>
                      <c:pt idx="7759">
                        <c:v>51827.279678344727</c:v>
                      </c:pt>
                      <c:pt idx="7760">
                        <c:v>51827.27961730957</c:v>
                      </c:pt>
                      <c:pt idx="7761">
                        <c:v>51827.279739379883</c:v>
                      </c:pt>
                      <c:pt idx="7762">
                        <c:v>51827.279678344727</c:v>
                      </c:pt>
                      <c:pt idx="7763">
                        <c:v>51571.775772094727</c:v>
                      </c:pt>
                      <c:pt idx="7764">
                        <c:v>51571.775772094727</c:v>
                      </c:pt>
                      <c:pt idx="7765">
                        <c:v>51571.775833129883</c:v>
                      </c:pt>
                      <c:pt idx="7766">
                        <c:v>51571.775833129883</c:v>
                      </c:pt>
                      <c:pt idx="7767">
                        <c:v>51571.77571105957</c:v>
                      </c:pt>
                      <c:pt idx="7768">
                        <c:v>51526.74397277832</c:v>
                      </c:pt>
                      <c:pt idx="7769">
                        <c:v>51572.313919067383</c:v>
                      </c:pt>
                      <c:pt idx="7770">
                        <c:v>48133.621475219727</c:v>
                      </c:pt>
                      <c:pt idx="7771">
                        <c:v>48206.521377563477</c:v>
                      </c:pt>
                      <c:pt idx="7772">
                        <c:v>48279.421279907227</c:v>
                      </c:pt>
                      <c:pt idx="7773">
                        <c:v>48441.797256469727</c:v>
                      </c:pt>
                      <c:pt idx="7774">
                        <c:v>48172.325637817383</c:v>
                      </c:pt>
                      <c:pt idx="7775">
                        <c:v>48348.569961547852</c:v>
                      </c:pt>
                      <c:pt idx="7776">
                        <c:v>48348.569961547852</c:v>
                      </c:pt>
                      <c:pt idx="7777">
                        <c:v>48348.569961547852</c:v>
                      </c:pt>
                      <c:pt idx="7778">
                        <c:v>48348.569900512695</c:v>
                      </c:pt>
                      <c:pt idx="7779">
                        <c:v>48348.569900512695</c:v>
                      </c:pt>
                      <c:pt idx="7780">
                        <c:v>47541.586013793945</c:v>
                      </c:pt>
                      <c:pt idx="7781">
                        <c:v>47422.912246704102</c:v>
                      </c:pt>
                      <c:pt idx="7782">
                        <c:v>49672.318496704102</c:v>
                      </c:pt>
                      <c:pt idx="7783">
                        <c:v>50084.76350402832</c:v>
                      </c:pt>
                      <c:pt idx="7784">
                        <c:v>50084.763626098633</c:v>
                      </c:pt>
                      <c:pt idx="7785">
                        <c:v>64042.548904418938</c:v>
                      </c:pt>
                      <c:pt idx="7786">
                        <c:v>60927.04182434082</c:v>
                      </c:pt>
                      <c:pt idx="7787">
                        <c:v>60927.04182434082</c:v>
                      </c:pt>
                      <c:pt idx="7788">
                        <c:v>60922.173721313477</c:v>
                      </c:pt>
                      <c:pt idx="7789">
                        <c:v>60573.48811340332</c:v>
                      </c:pt>
                      <c:pt idx="7790">
                        <c:v>59677.267288208008</c:v>
                      </c:pt>
                      <c:pt idx="7791">
                        <c:v>59586.227493286126</c:v>
                      </c:pt>
                      <c:pt idx="7792">
                        <c:v>59447.177444458008</c:v>
                      </c:pt>
                      <c:pt idx="7793">
                        <c:v>53351.23274230957</c:v>
                      </c:pt>
                      <c:pt idx="7794">
                        <c:v>52992.264450073242</c:v>
                      </c:pt>
                      <c:pt idx="7795">
                        <c:v>53473.310836791992</c:v>
                      </c:pt>
                      <c:pt idx="7796">
                        <c:v>53477.310836791992</c:v>
                      </c:pt>
                      <c:pt idx="7797">
                        <c:v>53486.590316772461</c:v>
                      </c:pt>
                      <c:pt idx="7798">
                        <c:v>53486.590316772461</c:v>
                      </c:pt>
                      <c:pt idx="7799">
                        <c:v>53477.310775756836</c:v>
                      </c:pt>
                      <c:pt idx="7800">
                        <c:v>63818.382034301751</c:v>
                      </c:pt>
                      <c:pt idx="7801">
                        <c:v>63818.383255004883</c:v>
                      </c:pt>
                      <c:pt idx="7802">
                        <c:v>63841.544876098633</c:v>
                      </c:pt>
                      <c:pt idx="7803">
                        <c:v>63039.749465942383</c:v>
                      </c:pt>
                      <c:pt idx="7804">
                        <c:v>60073.788040161133</c:v>
                      </c:pt>
                      <c:pt idx="7805">
                        <c:v>60551.269485473633</c:v>
                      </c:pt>
                      <c:pt idx="7806">
                        <c:v>60445.919021606445</c:v>
                      </c:pt>
                      <c:pt idx="7807">
                        <c:v>53160.087966918938</c:v>
                      </c:pt>
                      <c:pt idx="7808">
                        <c:v>53087.188064575188</c:v>
                      </c:pt>
                      <c:pt idx="7809">
                        <c:v>53132.964187622056</c:v>
                      </c:pt>
                      <c:pt idx="7810">
                        <c:v>52552.239334106445</c:v>
                      </c:pt>
                      <c:pt idx="7811">
                        <c:v>51336.469314575195</c:v>
                      </c:pt>
                      <c:pt idx="7812">
                        <c:v>51260.418655395501</c:v>
                      </c:pt>
                      <c:pt idx="7813">
                        <c:v>50988.448806762695</c:v>
                      </c:pt>
                      <c:pt idx="7814">
                        <c:v>50463.014236450195</c:v>
                      </c:pt>
                      <c:pt idx="7815">
                        <c:v>65501.912551879883</c:v>
                      </c:pt>
                      <c:pt idx="7816">
                        <c:v>65501.912796020501</c:v>
                      </c:pt>
                      <c:pt idx="7817">
                        <c:v>65310.892532348633</c:v>
                      </c:pt>
                      <c:pt idx="7818">
                        <c:v>62717.116653442383</c:v>
                      </c:pt>
                      <c:pt idx="7819">
                        <c:v>52189.104202270501</c:v>
                      </c:pt>
                      <c:pt idx="7820">
                        <c:v>52128.35334777832</c:v>
                      </c:pt>
                      <c:pt idx="7821">
                        <c:v>51888.036819458001</c:v>
                      </c:pt>
                      <c:pt idx="7822">
                        <c:v>51815.137039184563</c:v>
                      </c:pt>
                      <c:pt idx="7823">
                        <c:v>51577.689651489251</c:v>
                      </c:pt>
                      <c:pt idx="7824">
                        <c:v>51707.980545043945</c:v>
                      </c:pt>
                      <c:pt idx="7825">
                        <c:v>51185.668556213372</c:v>
                      </c:pt>
                      <c:pt idx="7826">
                        <c:v>50959.176612854004</c:v>
                      </c:pt>
                      <c:pt idx="7827">
                        <c:v>50963.022926330566</c:v>
                      </c:pt>
                      <c:pt idx="7828">
                        <c:v>50824.578956604004</c:v>
                      </c:pt>
                      <c:pt idx="7829">
                        <c:v>50988.379959106445</c:v>
                      </c:pt>
                      <c:pt idx="7830">
                        <c:v>54584.185562133789</c:v>
                      </c:pt>
                      <c:pt idx="7831">
                        <c:v>51026.974990844719</c:v>
                      </c:pt>
                      <c:pt idx="7832">
                        <c:v>50954.075027465813</c:v>
                      </c:pt>
                      <c:pt idx="7833">
                        <c:v>51151.217910766602</c:v>
                      </c:pt>
                      <c:pt idx="7834">
                        <c:v>51559.206680297852</c:v>
                      </c:pt>
                      <c:pt idx="7835">
                        <c:v>51049.763748168945</c:v>
                      </c:pt>
                      <c:pt idx="7836">
                        <c:v>51049.763748168945</c:v>
                      </c:pt>
                      <c:pt idx="7837">
                        <c:v>51049.763809204102</c:v>
                      </c:pt>
                      <c:pt idx="7838">
                        <c:v>50576.848770141602</c:v>
                      </c:pt>
                      <c:pt idx="7839">
                        <c:v>50149.755996704102</c:v>
                      </c:pt>
                      <c:pt idx="7840">
                        <c:v>50149.755935668945</c:v>
                      </c:pt>
                      <c:pt idx="7841">
                        <c:v>50149.755935668945</c:v>
                      </c:pt>
                      <c:pt idx="7842">
                        <c:v>50149.755935668945</c:v>
                      </c:pt>
                      <c:pt idx="7843">
                        <c:v>50099.034866333008</c:v>
                      </c:pt>
                      <c:pt idx="7844">
                        <c:v>50390.892349243164</c:v>
                      </c:pt>
                      <c:pt idx="7845">
                        <c:v>50774.976211547852</c:v>
                      </c:pt>
                      <c:pt idx="7846">
                        <c:v>47390.542694091797</c:v>
                      </c:pt>
                      <c:pt idx="7847">
                        <c:v>47449.986053466797</c:v>
                      </c:pt>
                      <c:pt idx="7848">
                        <c:v>47456.385940551751</c:v>
                      </c:pt>
                      <c:pt idx="7849">
                        <c:v>52867.013961791992</c:v>
                      </c:pt>
                      <c:pt idx="7850">
                        <c:v>52914.151290893555</c:v>
                      </c:pt>
                      <c:pt idx="7851">
                        <c:v>52914.151473999023</c:v>
                      </c:pt>
                      <c:pt idx="7852">
                        <c:v>52525.516525268555</c:v>
                      </c:pt>
                      <c:pt idx="7853">
                        <c:v>52015.090316772461</c:v>
                      </c:pt>
                      <c:pt idx="7854">
                        <c:v>52064.12223815918</c:v>
                      </c:pt>
                      <c:pt idx="7855">
                        <c:v>51997.202438354492</c:v>
                      </c:pt>
                      <c:pt idx="7856">
                        <c:v>51997.202377319336</c:v>
                      </c:pt>
                      <c:pt idx="7857">
                        <c:v>51997.202438354492</c:v>
                      </c:pt>
                      <c:pt idx="7858">
                        <c:v>51930.805160522461</c:v>
                      </c:pt>
                      <c:pt idx="7859">
                        <c:v>52896.003402709961</c:v>
                      </c:pt>
                      <c:pt idx="7860">
                        <c:v>51782.434265136719</c:v>
                      </c:pt>
                      <c:pt idx="7861">
                        <c:v>51782.434265136719</c:v>
                      </c:pt>
                      <c:pt idx="7862">
                        <c:v>51782.434204101563</c:v>
                      </c:pt>
                      <c:pt idx="7863">
                        <c:v>51782.434204101563</c:v>
                      </c:pt>
                      <c:pt idx="7864">
                        <c:v>52941.782302856445</c:v>
                      </c:pt>
                      <c:pt idx="7865">
                        <c:v>52941.782302856445</c:v>
                      </c:pt>
                      <c:pt idx="7866">
                        <c:v>52941.782302856445</c:v>
                      </c:pt>
                      <c:pt idx="7867">
                        <c:v>52321.756690979004</c:v>
                      </c:pt>
                      <c:pt idx="7868">
                        <c:v>50908.816688537598</c:v>
                      </c:pt>
                      <c:pt idx="7869">
                        <c:v>50908.816627502441</c:v>
                      </c:pt>
                      <c:pt idx="7870">
                        <c:v>50556.816993713379</c:v>
                      </c:pt>
                      <c:pt idx="7871">
                        <c:v>50556.816993713379</c:v>
                      </c:pt>
                      <c:pt idx="7872">
                        <c:v>50556.816932678223</c:v>
                      </c:pt>
                      <c:pt idx="7873">
                        <c:v>52502.261032104492</c:v>
                      </c:pt>
                      <c:pt idx="7874">
                        <c:v>52511.540512084961</c:v>
                      </c:pt>
                      <c:pt idx="7875">
                        <c:v>52035.429763793945</c:v>
                      </c:pt>
                      <c:pt idx="7876">
                        <c:v>51101.548416137695</c:v>
                      </c:pt>
                      <c:pt idx="7877">
                        <c:v>48296.806900024414</c:v>
                      </c:pt>
                      <c:pt idx="7878">
                        <c:v>48648.806900024414</c:v>
                      </c:pt>
                      <c:pt idx="7879">
                        <c:v>48648.806900024414</c:v>
                      </c:pt>
                      <c:pt idx="7880">
                        <c:v>48393.272537231445</c:v>
                      </c:pt>
                      <c:pt idx="7881">
                        <c:v>49237.874938964844</c:v>
                      </c:pt>
                      <c:pt idx="7882">
                        <c:v>49239.756774902344</c:v>
                      </c:pt>
                      <c:pt idx="7883">
                        <c:v>49239.756774902344</c:v>
                      </c:pt>
                      <c:pt idx="7884">
                        <c:v>49591.756774902344</c:v>
                      </c:pt>
                      <c:pt idx="7885">
                        <c:v>48609.751525878906</c:v>
                      </c:pt>
                      <c:pt idx="7886">
                        <c:v>48536.631469726563</c:v>
                      </c:pt>
                      <c:pt idx="7887">
                        <c:v>48464.031814575195</c:v>
                      </c:pt>
                      <c:pt idx="7888">
                        <c:v>51431.27522277832</c:v>
                      </c:pt>
                      <c:pt idx="7889">
                        <c:v>51431.27522277832</c:v>
                      </c:pt>
                      <c:pt idx="7890">
                        <c:v>53444.368728637695</c:v>
                      </c:pt>
                      <c:pt idx="7891">
                        <c:v>53264.403213500977</c:v>
                      </c:pt>
                      <c:pt idx="7892">
                        <c:v>52505.431716918945</c:v>
                      </c:pt>
                      <c:pt idx="7893">
                        <c:v>52571.581680297852</c:v>
                      </c:pt>
                      <c:pt idx="7894">
                        <c:v>52637.732070922852</c:v>
                      </c:pt>
                      <c:pt idx="7895">
                        <c:v>50943.830276489258</c:v>
                      </c:pt>
                      <c:pt idx="7896">
                        <c:v>50943.830276489258</c:v>
                      </c:pt>
                      <c:pt idx="7897">
                        <c:v>50943.830276489258</c:v>
                      </c:pt>
                      <c:pt idx="7898">
                        <c:v>50943.830276489258</c:v>
                      </c:pt>
                      <c:pt idx="7899">
                        <c:v>50286.259963989258</c:v>
                      </c:pt>
                      <c:pt idx="7900">
                        <c:v>51431.438613891602</c:v>
                      </c:pt>
                      <c:pt idx="7901">
                        <c:v>49866.988906860352</c:v>
                      </c:pt>
                      <c:pt idx="7902">
                        <c:v>49866.988906860352</c:v>
                      </c:pt>
                      <c:pt idx="7903">
                        <c:v>49870.988906860352</c:v>
                      </c:pt>
                      <c:pt idx="7904">
                        <c:v>49866.988906860352</c:v>
                      </c:pt>
                      <c:pt idx="7905">
                        <c:v>50030.089004516602</c:v>
                      </c:pt>
                      <c:pt idx="7906">
                        <c:v>50034.089065551758</c:v>
                      </c:pt>
                      <c:pt idx="7907">
                        <c:v>50043.368545532227</c:v>
                      </c:pt>
                      <c:pt idx="7908">
                        <c:v>50034.896682739258</c:v>
                      </c:pt>
                      <c:pt idx="7909">
                        <c:v>53173.706665039063</c:v>
                      </c:pt>
                      <c:pt idx="7910">
                        <c:v>53173.706665039063</c:v>
                      </c:pt>
                      <c:pt idx="7911">
                        <c:v>53173.706665039063</c:v>
                      </c:pt>
                      <c:pt idx="7912">
                        <c:v>52635.210586547852</c:v>
                      </c:pt>
                      <c:pt idx="7913">
                        <c:v>52215.485366821289</c:v>
                      </c:pt>
                      <c:pt idx="7914">
                        <c:v>52255.453079223633</c:v>
                      </c:pt>
                      <c:pt idx="7915">
                        <c:v>52653.301651000977</c:v>
                      </c:pt>
                      <c:pt idx="7916">
                        <c:v>52657.301651000977</c:v>
                      </c:pt>
                      <c:pt idx="7917">
                        <c:v>52666.581130981445</c:v>
                      </c:pt>
                      <c:pt idx="7918">
                        <c:v>52302.395462036133</c:v>
                      </c:pt>
                      <c:pt idx="7919">
                        <c:v>52661.697280883789</c:v>
                      </c:pt>
                      <c:pt idx="7920">
                        <c:v>53258.374649047852</c:v>
                      </c:pt>
                      <c:pt idx="7921">
                        <c:v>53267.65412902832</c:v>
                      </c:pt>
                      <c:pt idx="7922">
                        <c:v>53529.654067993164</c:v>
                      </c:pt>
                      <c:pt idx="7923">
                        <c:v>52786.054336547852</c:v>
                      </c:pt>
                      <c:pt idx="7924">
                        <c:v>52713.154129028313</c:v>
                      </c:pt>
                      <c:pt idx="7925">
                        <c:v>52399.808975219719</c:v>
                      </c:pt>
                      <c:pt idx="7926">
                        <c:v>49821.270156860352</c:v>
                      </c:pt>
                      <c:pt idx="7927">
                        <c:v>49491.143692016602</c:v>
                      </c:pt>
                      <c:pt idx="7928">
                        <c:v>49035.436660766602</c:v>
                      </c:pt>
                      <c:pt idx="7929">
                        <c:v>49039.436660766602</c:v>
                      </c:pt>
                      <c:pt idx="7930">
                        <c:v>49907.070571899414</c:v>
                      </c:pt>
                      <c:pt idx="7931">
                        <c:v>51131.833877563477</c:v>
                      </c:pt>
                      <c:pt idx="7932">
                        <c:v>51000.273635864258</c:v>
                      </c:pt>
                      <c:pt idx="7933">
                        <c:v>49757.220520019531</c:v>
                      </c:pt>
                      <c:pt idx="7934">
                        <c:v>52613.689407348633</c:v>
                      </c:pt>
                      <c:pt idx="7935">
                        <c:v>55715.662841796875</c:v>
                      </c:pt>
                      <c:pt idx="7936">
                        <c:v>55649.513000488281</c:v>
                      </c:pt>
                      <c:pt idx="7937">
                        <c:v>55583.363098144531</c:v>
                      </c:pt>
                      <c:pt idx="7938">
                        <c:v>50570.67561340332</c:v>
                      </c:pt>
                      <c:pt idx="7939">
                        <c:v>50512.364151000977</c:v>
                      </c:pt>
                      <c:pt idx="7940">
                        <c:v>48539.858779907227</c:v>
                      </c:pt>
                      <c:pt idx="7941">
                        <c:v>48543.858779907227</c:v>
                      </c:pt>
                      <c:pt idx="7942">
                        <c:v>51372.20881652832</c:v>
                      </c:pt>
                      <c:pt idx="7943">
                        <c:v>51605.384658813477</c:v>
                      </c:pt>
                      <c:pt idx="7944">
                        <c:v>51605.38459777832</c:v>
                      </c:pt>
                      <c:pt idx="7945">
                        <c:v>51469.007171630859</c:v>
                      </c:pt>
                      <c:pt idx="7946">
                        <c:v>52322.342651367188</c:v>
                      </c:pt>
                      <c:pt idx="7947">
                        <c:v>52322.342590332031</c:v>
                      </c:pt>
                      <c:pt idx="7948">
                        <c:v>51483.839233398438</c:v>
                      </c:pt>
                      <c:pt idx="7949">
                        <c:v>52293.29296875</c:v>
                      </c:pt>
                      <c:pt idx="7950">
                        <c:v>52536.303787231445</c:v>
                      </c:pt>
                      <c:pt idx="7951">
                        <c:v>52469.613906860352</c:v>
                      </c:pt>
                      <c:pt idx="7952">
                        <c:v>50673.691787719727</c:v>
                      </c:pt>
                      <c:pt idx="7953">
                        <c:v>50321.691787719727</c:v>
                      </c:pt>
                      <c:pt idx="7954">
                        <c:v>49969.691909790039</c:v>
                      </c:pt>
                      <c:pt idx="7955">
                        <c:v>50190.920425415039</c:v>
                      </c:pt>
                      <c:pt idx="7956">
                        <c:v>50322.480667114258</c:v>
                      </c:pt>
                      <c:pt idx="7957">
                        <c:v>50322.480667114258</c:v>
                      </c:pt>
                      <c:pt idx="7958">
                        <c:v>48933.407318115234</c:v>
                      </c:pt>
                      <c:pt idx="7959">
                        <c:v>49404.882354736328</c:v>
                      </c:pt>
                      <c:pt idx="7960">
                        <c:v>49395.602874755859</c:v>
                      </c:pt>
                      <c:pt idx="7961">
                        <c:v>50599.77961730957</c:v>
                      </c:pt>
                      <c:pt idx="7962">
                        <c:v>50861.46321105957</c:v>
                      </c:pt>
                      <c:pt idx="7963">
                        <c:v>50861.46321105957</c:v>
                      </c:pt>
                      <c:pt idx="7964">
                        <c:v>50475.37043762207</c:v>
                      </c:pt>
                      <c:pt idx="7965">
                        <c:v>53792.66194152832</c:v>
                      </c:pt>
                      <c:pt idx="7966">
                        <c:v>53889.44563293457</c:v>
                      </c:pt>
                      <c:pt idx="7967">
                        <c:v>53889.44563293457</c:v>
                      </c:pt>
                      <c:pt idx="7968">
                        <c:v>53880.166213989258</c:v>
                      </c:pt>
                      <c:pt idx="7969">
                        <c:v>53684.247085571289</c:v>
                      </c:pt>
                      <c:pt idx="7970">
                        <c:v>49626.873611450195</c:v>
                      </c:pt>
                      <c:pt idx="7971">
                        <c:v>49624.469802856445</c:v>
                      </c:pt>
                      <c:pt idx="7972">
                        <c:v>49270.213943481445</c:v>
                      </c:pt>
                      <c:pt idx="7973">
                        <c:v>49270.213943481445</c:v>
                      </c:pt>
                      <c:pt idx="7974">
                        <c:v>50974.475616455078</c:v>
                      </c:pt>
                      <c:pt idx="7975">
                        <c:v>50973.440521240234</c:v>
                      </c:pt>
                      <c:pt idx="7976">
                        <c:v>50852.832748413086</c:v>
                      </c:pt>
                      <c:pt idx="7977">
                        <c:v>55138.557968139648</c:v>
                      </c:pt>
                      <c:pt idx="7978">
                        <c:v>55170.766098022461</c:v>
                      </c:pt>
                      <c:pt idx="7979">
                        <c:v>55170.766159057617</c:v>
                      </c:pt>
                      <c:pt idx="7980">
                        <c:v>59318.644264221191</c:v>
                      </c:pt>
                      <c:pt idx="7981">
                        <c:v>60743.135269165039</c:v>
                      </c:pt>
                      <c:pt idx="7982">
                        <c:v>60743.135269165039</c:v>
                      </c:pt>
                      <c:pt idx="7983">
                        <c:v>60740.296401977539</c:v>
                      </c:pt>
                      <c:pt idx="7984">
                        <c:v>60740.296401977539</c:v>
                      </c:pt>
                      <c:pt idx="7985">
                        <c:v>50895.117752075195</c:v>
                      </c:pt>
                      <c:pt idx="7986">
                        <c:v>50895.117813110352</c:v>
                      </c:pt>
                      <c:pt idx="7987">
                        <c:v>50950.608001708977</c:v>
                      </c:pt>
                      <c:pt idx="7988">
                        <c:v>48062.553802490227</c:v>
                      </c:pt>
                      <c:pt idx="7989">
                        <c:v>48490.876113891602</c:v>
                      </c:pt>
                      <c:pt idx="7990">
                        <c:v>48557.566055297852</c:v>
                      </c:pt>
                      <c:pt idx="7991">
                        <c:v>51983.229080200195</c:v>
                      </c:pt>
                      <c:pt idx="7992">
                        <c:v>51983.229080200195</c:v>
                      </c:pt>
                      <c:pt idx="7993">
                        <c:v>51987.229141235352</c:v>
                      </c:pt>
                      <c:pt idx="7994">
                        <c:v>51932.508010864258</c:v>
                      </c:pt>
                      <c:pt idx="7995">
                        <c:v>51239.459243774414</c:v>
                      </c:pt>
                      <c:pt idx="7996">
                        <c:v>50451.379165649414</c:v>
                      </c:pt>
                      <c:pt idx="7997">
                        <c:v>49384.64289855957</c:v>
                      </c:pt>
                      <c:pt idx="7998">
                        <c:v>50606.19416809082</c:v>
                      </c:pt>
                      <c:pt idx="7999">
                        <c:v>50481.751358032227</c:v>
                      </c:pt>
                      <c:pt idx="8000">
                        <c:v>50432.71955871582</c:v>
                      </c:pt>
                      <c:pt idx="8001">
                        <c:v>50481.751419067383</c:v>
                      </c:pt>
                      <c:pt idx="8002">
                        <c:v>49206.506973266602</c:v>
                      </c:pt>
                      <c:pt idx="8003">
                        <c:v>49210.507034301758</c:v>
                      </c:pt>
                      <c:pt idx="8004">
                        <c:v>49219.78645324707</c:v>
                      </c:pt>
                      <c:pt idx="8005">
                        <c:v>53015.830154418945</c:v>
                      </c:pt>
                      <c:pt idx="8006">
                        <c:v>53016.500076293945</c:v>
                      </c:pt>
                      <c:pt idx="8007">
                        <c:v>53309.40705871582</c:v>
                      </c:pt>
                      <c:pt idx="8008">
                        <c:v>53366.96028137207</c:v>
                      </c:pt>
                      <c:pt idx="8009">
                        <c:v>53315.037185668945</c:v>
                      </c:pt>
                      <c:pt idx="8010">
                        <c:v>50587.982986450195</c:v>
                      </c:pt>
                      <c:pt idx="8011">
                        <c:v>50587.982986450195</c:v>
                      </c:pt>
                      <c:pt idx="8012">
                        <c:v>50587.983047485352</c:v>
                      </c:pt>
                      <c:pt idx="8013">
                        <c:v>50587.982986450195</c:v>
                      </c:pt>
                      <c:pt idx="8014">
                        <c:v>50587.983047485352</c:v>
                      </c:pt>
                      <c:pt idx="8015">
                        <c:v>50658.540481567376</c:v>
                      </c:pt>
                      <c:pt idx="8016">
                        <c:v>50725.230422973626</c:v>
                      </c:pt>
                      <c:pt idx="8017">
                        <c:v>48003.658096313469</c:v>
                      </c:pt>
                      <c:pt idx="8018">
                        <c:v>47571.252212524414</c:v>
                      </c:pt>
                      <c:pt idx="8019">
                        <c:v>47785.037734985352</c:v>
                      </c:pt>
                      <c:pt idx="8020">
                        <c:v>47850.374160766602</c:v>
                      </c:pt>
                      <c:pt idx="8021">
                        <c:v>47499.752517700195</c:v>
                      </c:pt>
                      <c:pt idx="8022">
                        <c:v>47554.085037231445</c:v>
                      </c:pt>
                      <c:pt idx="8023">
                        <c:v>50709.499954223633</c:v>
                      </c:pt>
                      <c:pt idx="8024">
                        <c:v>50667.962478637695</c:v>
                      </c:pt>
                      <c:pt idx="8025">
                        <c:v>53880.800735473633</c:v>
                      </c:pt>
                      <c:pt idx="8026">
                        <c:v>53879.908157348633</c:v>
                      </c:pt>
                      <c:pt idx="8027">
                        <c:v>53879.908157348633</c:v>
                      </c:pt>
                      <c:pt idx="8028">
                        <c:v>53832.68098449707</c:v>
                      </c:pt>
                      <c:pt idx="8029">
                        <c:v>53884.899856567383</c:v>
                      </c:pt>
                      <c:pt idx="8030">
                        <c:v>50492.897048950195</c:v>
                      </c:pt>
                      <c:pt idx="8031">
                        <c:v>50490.493240356445</c:v>
                      </c:pt>
                      <c:pt idx="8032">
                        <c:v>50490.493301391602</c:v>
                      </c:pt>
                      <c:pt idx="8033">
                        <c:v>50489.589920043945</c:v>
                      </c:pt>
                      <c:pt idx="8034">
                        <c:v>51276.416107177734</c:v>
                      </c:pt>
                      <c:pt idx="8035">
                        <c:v>51276.416107177734</c:v>
                      </c:pt>
                      <c:pt idx="8036">
                        <c:v>50928.416168212891</c:v>
                      </c:pt>
                      <c:pt idx="8037">
                        <c:v>50927.095581054688</c:v>
                      </c:pt>
                      <c:pt idx="8038">
                        <c:v>55209.754379272461</c:v>
                      </c:pt>
                      <c:pt idx="8039">
                        <c:v>55209.754379272461</c:v>
                      </c:pt>
                      <c:pt idx="8040">
                        <c:v>52373.637893676758</c:v>
                      </c:pt>
                      <c:pt idx="8041">
                        <c:v>50773.943130493157</c:v>
                      </c:pt>
                      <c:pt idx="8042">
                        <c:v>50849.372268676758</c:v>
                      </c:pt>
                      <c:pt idx="8043">
                        <c:v>50867.511917114258</c:v>
                      </c:pt>
                      <c:pt idx="8044">
                        <c:v>50935.733596801758</c:v>
                      </c:pt>
                      <c:pt idx="8045">
                        <c:v>50950.823928833001</c:v>
                      </c:pt>
                      <c:pt idx="8046">
                        <c:v>51018.796463012695</c:v>
                      </c:pt>
                      <c:pt idx="8047">
                        <c:v>51096.624099731445</c:v>
                      </c:pt>
                      <c:pt idx="8048">
                        <c:v>51118.802810668945</c:v>
                      </c:pt>
                      <c:pt idx="8049">
                        <c:v>50049.061172485352</c:v>
                      </c:pt>
                      <c:pt idx="8050">
                        <c:v>50049.061233520508</c:v>
                      </c:pt>
                      <c:pt idx="8051">
                        <c:v>49536.919387817376</c:v>
                      </c:pt>
                      <c:pt idx="8052">
                        <c:v>49015.471755981445</c:v>
                      </c:pt>
                      <c:pt idx="8053">
                        <c:v>49024.75129699707</c:v>
                      </c:pt>
                      <c:pt idx="8054">
                        <c:v>48788.97981262207</c:v>
                      </c:pt>
                      <c:pt idx="8055">
                        <c:v>51956.453994750977</c:v>
                      </c:pt>
                      <c:pt idx="8056">
                        <c:v>51837.025772094727</c:v>
                      </c:pt>
                      <c:pt idx="8057">
                        <c:v>51733.570938110352</c:v>
                      </c:pt>
                      <c:pt idx="8058">
                        <c:v>49544.636978149414</c:v>
                      </c:pt>
                      <c:pt idx="8059">
                        <c:v>49544.63703918457</c:v>
                      </c:pt>
                      <c:pt idx="8060">
                        <c:v>49550.837051391602</c:v>
                      </c:pt>
                      <c:pt idx="8061">
                        <c:v>49692.896362304688</c:v>
                      </c:pt>
                      <c:pt idx="8062">
                        <c:v>50094.710021972656</c:v>
                      </c:pt>
                      <c:pt idx="8063">
                        <c:v>50085.430603027344</c:v>
                      </c:pt>
                      <c:pt idx="8064">
                        <c:v>50842.638732910156</c:v>
                      </c:pt>
                      <c:pt idx="8065">
                        <c:v>49951.53254699707</c:v>
                      </c:pt>
                      <c:pt idx="8066">
                        <c:v>49492.595413208001</c:v>
                      </c:pt>
                      <c:pt idx="8067">
                        <c:v>49804.17951965332</c:v>
                      </c:pt>
                      <c:pt idx="8068">
                        <c:v>50975.005752563477</c:v>
                      </c:pt>
                      <c:pt idx="8069">
                        <c:v>50975.00569152832</c:v>
                      </c:pt>
                      <c:pt idx="8070">
                        <c:v>55601.51985168457</c:v>
                      </c:pt>
                      <c:pt idx="8071">
                        <c:v>49695.675781249993</c:v>
                      </c:pt>
                      <c:pt idx="8072">
                        <c:v>49940.726562499993</c:v>
                      </c:pt>
                      <c:pt idx="8073">
                        <c:v>49940.726684570313</c:v>
                      </c:pt>
                      <c:pt idx="8074">
                        <c:v>49940.726684570313</c:v>
                      </c:pt>
                      <c:pt idx="8075">
                        <c:v>50059.402343749993</c:v>
                      </c:pt>
                      <c:pt idx="8076">
                        <c:v>50052.004760742188</c:v>
                      </c:pt>
                      <c:pt idx="8077">
                        <c:v>50132.305541992188</c:v>
                      </c:pt>
                      <c:pt idx="8078">
                        <c:v>49995.628784179688</c:v>
                      </c:pt>
                      <c:pt idx="8079">
                        <c:v>49995.628784179688</c:v>
                      </c:pt>
                      <c:pt idx="8080">
                        <c:v>49722.276367187493</c:v>
                      </c:pt>
                      <c:pt idx="8081">
                        <c:v>49673.244384765625</c:v>
                      </c:pt>
                      <c:pt idx="8082">
                        <c:v>48669.552200317383</c:v>
                      </c:pt>
                      <c:pt idx="8083">
                        <c:v>48673.552139282227</c:v>
                      </c:pt>
                      <c:pt idx="8084">
                        <c:v>48678.949905395508</c:v>
                      </c:pt>
                      <c:pt idx="8085">
                        <c:v>55009.749038696289</c:v>
                      </c:pt>
                      <c:pt idx="8086">
                        <c:v>54943.599075317383</c:v>
                      </c:pt>
                      <c:pt idx="8087">
                        <c:v>51268.529129028313</c:v>
                      </c:pt>
                      <c:pt idx="8088">
                        <c:v>51193.195693969719</c:v>
                      </c:pt>
                      <c:pt idx="8089">
                        <c:v>51120.295608520508</c:v>
                      </c:pt>
                      <c:pt idx="8090">
                        <c:v>51047.395706176758</c:v>
                      </c:pt>
                      <c:pt idx="8091">
                        <c:v>51227.630996704102</c:v>
                      </c:pt>
                      <c:pt idx="8092">
                        <c:v>51179.620620727539</c:v>
                      </c:pt>
                      <c:pt idx="8093">
                        <c:v>51161.233596801758</c:v>
                      </c:pt>
                      <c:pt idx="8094">
                        <c:v>50713.565872192383</c:v>
                      </c:pt>
                      <c:pt idx="8095">
                        <c:v>50716.139724731445</c:v>
                      </c:pt>
                      <c:pt idx="8096">
                        <c:v>50716.139785766602</c:v>
                      </c:pt>
                      <c:pt idx="8097">
                        <c:v>50720.139724731445</c:v>
                      </c:pt>
                      <c:pt idx="8098">
                        <c:v>50511.30598449707</c:v>
                      </c:pt>
                      <c:pt idx="8099">
                        <c:v>50505.339004516602</c:v>
                      </c:pt>
                      <c:pt idx="8100">
                        <c:v>52730.602188110352</c:v>
                      </c:pt>
                      <c:pt idx="8101">
                        <c:v>49546.40657043457</c:v>
                      </c:pt>
                      <c:pt idx="8102">
                        <c:v>49547.806594848633</c:v>
                      </c:pt>
                      <c:pt idx="8103">
                        <c:v>49597.970352172852</c:v>
                      </c:pt>
                      <c:pt idx="8104">
                        <c:v>49597.970291137695</c:v>
                      </c:pt>
                      <c:pt idx="8105">
                        <c:v>49244.982070922852</c:v>
                      </c:pt>
                      <c:pt idx="8106">
                        <c:v>49244.982070922852</c:v>
                      </c:pt>
                      <c:pt idx="8107">
                        <c:v>48724.633987426758</c:v>
                      </c:pt>
                      <c:pt idx="8108">
                        <c:v>48724.633987426758</c:v>
                      </c:pt>
                      <c:pt idx="8109">
                        <c:v>50148.363754272461</c:v>
                      </c:pt>
                      <c:pt idx="8110">
                        <c:v>50148.363815307617</c:v>
                      </c:pt>
                      <c:pt idx="8111">
                        <c:v>49852.352035522461</c:v>
                      </c:pt>
                      <c:pt idx="8112">
                        <c:v>52949.156265258789</c:v>
                      </c:pt>
                      <c:pt idx="8113">
                        <c:v>52587.666885375977</c:v>
                      </c:pt>
                      <c:pt idx="8114">
                        <c:v>52588.498001098633</c:v>
                      </c:pt>
                      <c:pt idx="8115">
                        <c:v>49902.50813293457</c:v>
                      </c:pt>
                      <c:pt idx="8116">
                        <c:v>49913.343643188477</c:v>
                      </c:pt>
                      <c:pt idx="8117">
                        <c:v>49734.93928527832</c:v>
                      </c:pt>
                      <c:pt idx="8118">
                        <c:v>49734.93928527832</c:v>
                      </c:pt>
                      <c:pt idx="8119">
                        <c:v>51742.392227172852</c:v>
                      </c:pt>
                      <c:pt idx="8120">
                        <c:v>49927.602203369141</c:v>
                      </c:pt>
                      <c:pt idx="8121">
                        <c:v>50842.676422119141</c:v>
                      </c:pt>
                      <c:pt idx="8122">
                        <c:v>51655.071075439453</c:v>
                      </c:pt>
                      <c:pt idx="8123">
                        <c:v>51655.286651611328</c:v>
                      </c:pt>
                      <c:pt idx="8124">
                        <c:v>51655.286651611328</c:v>
                      </c:pt>
                      <c:pt idx="8125">
                        <c:v>51948.372344970703</c:v>
                      </c:pt>
                      <c:pt idx="8126">
                        <c:v>52091.468048095703</c:v>
                      </c:pt>
                      <c:pt idx="8127">
                        <c:v>51488.460113525391</c:v>
                      </c:pt>
                      <c:pt idx="8128">
                        <c:v>51497.739776611328</c:v>
                      </c:pt>
                      <c:pt idx="8129">
                        <c:v>51216.760589599609</c:v>
                      </c:pt>
                      <c:pt idx="8130">
                        <c:v>56524.82502746582</c:v>
                      </c:pt>
                      <c:pt idx="8131">
                        <c:v>51261.114639282219</c:v>
                      </c:pt>
                      <c:pt idx="8132">
                        <c:v>51188.214492797852</c:v>
                      </c:pt>
                      <c:pt idx="8133">
                        <c:v>50485.89729309082</c:v>
                      </c:pt>
                      <c:pt idx="8134">
                        <c:v>50862.848526000977</c:v>
                      </c:pt>
                      <c:pt idx="8135">
                        <c:v>50862.848587036133</c:v>
                      </c:pt>
                      <c:pt idx="8136">
                        <c:v>50731.842666625977</c:v>
                      </c:pt>
                      <c:pt idx="8137">
                        <c:v>50796.422744750977</c:v>
                      </c:pt>
                      <c:pt idx="8138">
                        <c:v>50371.288528442383</c:v>
                      </c:pt>
                      <c:pt idx="8139">
                        <c:v>51236.085891723633</c:v>
                      </c:pt>
                      <c:pt idx="8140">
                        <c:v>51356.626052856445</c:v>
                      </c:pt>
                      <c:pt idx="8141">
                        <c:v>52570.522018432617</c:v>
                      </c:pt>
                      <c:pt idx="8142">
                        <c:v>52602.815780639648</c:v>
                      </c:pt>
                      <c:pt idx="8143">
                        <c:v>52612.095443725586</c:v>
                      </c:pt>
                      <c:pt idx="8144">
                        <c:v>52602.815902709961</c:v>
                      </c:pt>
                      <c:pt idx="8145">
                        <c:v>59325.101028442383</c:v>
                      </c:pt>
                      <c:pt idx="8146">
                        <c:v>59089.329605102539</c:v>
                      </c:pt>
                      <c:pt idx="8147">
                        <c:v>59087.842300415039</c:v>
                      </c:pt>
                      <c:pt idx="8148">
                        <c:v>59666.674270629883</c:v>
                      </c:pt>
                      <c:pt idx="8149">
                        <c:v>51425.522537231445</c:v>
                      </c:pt>
                      <c:pt idx="8150">
                        <c:v>50969.263748168945</c:v>
                      </c:pt>
                      <c:pt idx="8151">
                        <c:v>50490.101150512695</c:v>
                      </c:pt>
                      <c:pt idx="8152">
                        <c:v>50563.001052856445</c:v>
                      </c:pt>
                      <c:pt idx="8153">
                        <c:v>50636.524063110352</c:v>
                      </c:pt>
                      <c:pt idx="8154">
                        <c:v>50677.648025512695</c:v>
                      </c:pt>
                      <c:pt idx="8155">
                        <c:v>50677.648025512695</c:v>
                      </c:pt>
                      <c:pt idx="8156">
                        <c:v>48329.267715454102</c:v>
                      </c:pt>
                      <c:pt idx="8157">
                        <c:v>51447.45637512207</c:v>
                      </c:pt>
                      <c:pt idx="8158">
                        <c:v>51447.456497192383</c:v>
                      </c:pt>
                      <c:pt idx="8159">
                        <c:v>50780.602584838867</c:v>
                      </c:pt>
                      <c:pt idx="8160">
                        <c:v>52777.999710083008</c:v>
                      </c:pt>
                      <c:pt idx="8161">
                        <c:v>53083.007705688477</c:v>
                      </c:pt>
                      <c:pt idx="8162">
                        <c:v>51743.053298950195</c:v>
                      </c:pt>
                      <c:pt idx="8163">
                        <c:v>51682.303298950195</c:v>
                      </c:pt>
                      <c:pt idx="8164">
                        <c:v>51610.214675903313</c:v>
                      </c:pt>
                      <c:pt idx="8165">
                        <c:v>51537.314773559563</c:v>
                      </c:pt>
                      <c:pt idx="8166">
                        <c:v>49594.437088012695</c:v>
                      </c:pt>
                      <c:pt idx="8167">
                        <c:v>49594.437088012695</c:v>
                      </c:pt>
                      <c:pt idx="8168">
                        <c:v>49018.817031860352</c:v>
                      </c:pt>
                      <c:pt idx="8169">
                        <c:v>49028.09651184082</c:v>
                      </c:pt>
                      <c:pt idx="8170">
                        <c:v>49550.642349243164</c:v>
                      </c:pt>
                      <c:pt idx="8171">
                        <c:v>49544.069961547852</c:v>
                      </c:pt>
                      <c:pt idx="8172">
                        <c:v>49999.382247924805</c:v>
                      </c:pt>
                      <c:pt idx="8173">
                        <c:v>49999.059005737305</c:v>
                      </c:pt>
                      <c:pt idx="8174">
                        <c:v>52219.026443481445</c:v>
                      </c:pt>
                      <c:pt idx="8175">
                        <c:v>61088.166213989258</c:v>
                      </c:pt>
                      <c:pt idx="8176">
                        <c:v>49928.590896606445</c:v>
                      </c:pt>
                      <c:pt idx="8177">
                        <c:v>49576.590896606445</c:v>
                      </c:pt>
                      <c:pt idx="8178">
                        <c:v>49037.144607543945</c:v>
                      </c:pt>
                      <c:pt idx="8179">
                        <c:v>49046.42414855957</c:v>
                      </c:pt>
                      <c:pt idx="8180">
                        <c:v>49046.424209594727</c:v>
                      </c:pt>
                      <c:pt idx="8181">
                        <c:v>49046.424270629883</c:v>
                      </c:pt>
                      <c:pt idx="8182">
                        <c:v>48891.070510864258</c:v>
                      </c:pt>
                      <c:pt idx="8183">
                        <c:v>49053.195755004883</c:v>
                      </c:pt>
                      <c:pt idx="8184">
                        <c:v>49102.227615356445</c:v>
                      </c:pt>
                      <c:pt idx="8185">
                        <c:v>49220.903457641602</c:v>
                      </c:pt>
                      <c:pt idx="8186">
                        <c:v>49089.343154907227</c:v>
                      </c:pt>
                      <c:pt idx="8187">
                        <c:v>49132.051834106445</c:v>
                      </c:pt>
                      <c:pt idx="8188">
                        <c:v>49132.051895141602</c:v>
                      </c:pt>
                      <c:pt idx="8189">
                        <c:v>49757.115310668945</c:v>
                      </c:pt>
                      <c:pt idx="8190">
                        <c:v>52420.399978637695</c:v>
                      </c:pt>
                      <c:pt idx="8191">
                        <c:v>52238.691848754883</c:v>
                      </c:pt>
                      <c:pt idx="8192">
                        <c:v>51911.725402832031</c:v>
                      </c:pt>
                      <c:pt idx="8193">
                        <c:v>51613.490371704102</c:v>
                      </c:pt>
                      <c:pt idx="8194">
                        <c:v>51552.740310668945</c:v>
                      </c:pt>
                      <c:pt idx="8195">
                        <c:v>51484.945693969719</c:v>
                      </c:pt>
                      <c:pt idx="8196">
                        <c:v>51408.045791625969</c:v>
                      </c:pt>
                      <c:pt idx="8197">
                        <c:v>49571.404373168945</c:v>
                      </c:pt>
                      <c:pt idx="8198">
                        <c:v>49580.68391418457</c:v>
                      </c:pt>
                      <c:pt idx="8199">
                        <c:v>51897.817947387695</c:v>
                      </c:pt>
                      <c:pt idx="8200">
                        <c:v>50078.16194152832</c:v>
                      </c:pt>
                      <c:pt idx="8201">
                        <c:v>50078.162002563477</c:v>
                      </c:pt>
                      <c:pt idx="8202">
                        <c:v>51320.642471313477</c:v>
                      </c:pt>
                      <c:pt idx="8203">
                        <c:v>51320.64241027832</c:v>
                      </c:pt>
                      <c:pt idx="8204">
                        <c:v>51320.642532348633</c:v>
                      </c:pt>
                      <c:pt idx="8205">
                        <c:v>59996.268325805664</c:v>
                      </c:pt>
                      <c:pt idx="8206">
                        <c:v>59996.268264770508</c:v>
                      </c:pt>
                      <c:pt idx="8207">
                        <c:v>48940.742813110352</c:v>
                      </c:pt>
                      <c:pt idx="8208">
                        <c:v>48871.622695922852</c:v>
                      </c:pt>
                      <c:pt idx="8209">
                        <c:v>48533.592971801758</c:v>
                      </c:pt>
                      <c:pt idx="8210">
                        <c:v>48451.193435668945</c:v>
                      </c:pt>
                      <c:pt idx="8211">
                        <c:v>51024.498718261719</c:v>
                      </c:pt>
                      <c:pt idx="8212">
                        <c:v>51033.778137207031</c:v>
                      </c:pt>
                      <c:pt idx="8213">
                        <c:v>51033.778198242188</c:v>
                      </c:pt>
                      <c:pt idx="8214">
                        <c:v>51024.498718261719</c:v>
                      </c:pt>
                      <c:pt idx="8215">
                        <c:v>52289.508666992188</c:v>
                      </c:pt>
                      <c:pt idx="8216">
                        <c:v>52289.508666992188</c:v>
                      </c:pt>
                      <c:pt idx="8217">
                        <c:v>51775.885025024414</c:v>
                      </c:pt>
                      <c:pt idx="8218">
                        <c:v>51452.749038696289</c:v>
                      </c:pt>
                      <c:pt idx="8219">
                        <c:v>51370.569473266594</c:v>
                      </c:pt>
                      <c:pt idx="8220">
                        <c:v>55853.488342285156</c:v>
                      </c:pt>
                      <c:pt idx="8221">
                        <c:v>50903.255935668945</c:v>
                      </c:pt>
                      <c:pt idx="8222">
                        <c:v>51471.360763549805</c:v>
                      </c:pt>
                      <c:pt idx="8223">
                        <c:v>50592.677169799805</c:v>
                      </c:pt>
                      <c:pt idx="8224">
                        <c:v>50592.677169799805</c:v>
                      </c:pt>
                      <c:pt idx="8225">
                        <c:v>50826.734115600586</c:v>
                      </c:pt>
                      <c:pt idx="8226">
                        <c:v>50826.734115600586</c:v>
                      </c:pt>
                      <c:pt idx="8227">
                        <c:v>49797.735748291016</c:v>
                      </c:pt>
                      <c:pt idx="8228">
                        <c:v>49796.958404541016</c:v>
                      </c:pt>
                      <c:pt idx="8229">
                        <c:v>49792.996490478516</c:v>
                      </c:pt>
                      <c:pt idx="8230">
                        <c:v>49792.996490478516</c:v>
                      </c:pt>
                      <c:pt idx="8231">
                        <c:v>49788.796493530273</c:v>
                      </c:pt>
                      <c:pt idx="8232">
                        <c:v>51217.927307128906</c:v>
                      </c:pt>
                      <c:pt idx="8233">
                        <c:v>51084.926681518555</c:v>
                      </c:pt>
                      <c:pt idx="8234">
                        <c:v>50983.884475708008</c:v>
                      </c:pt>
                      <c:pt idx="8235">
                        <c:v>62137.128677368164</c:v>
                      </c:pt>
                      <c:pt idx="8236">
                        <c:v>49725.096328735352</c:v>
                      </c:pt>
                      <c:pt idx="8237">
                        <c:v>49577.410842895508</c:v>
                      </c:pt>
                      <c:pt idx="8238">
                        <c:v>49577.410842895508</c:v>
                      </c:pt>
                      <c:pt idx="8239">
                        <c:v>49229.410842895508</c:v>
                      </c:pt>
                      <c:pt idx="8240">
                        <c:v>49936.612258911133</c:v>
                      </c:pt>
                      <c:pt idx="8241">
                        <c:v>49655.443191528313</c:v>
                      </c:pt>
                      <c:pt idx="8242">
                        <c:v>49231.963027954094</c:v>
                      </c:pt>
                      <c:pt idx="8243">
                        <c:v>46392.240310668938</c:v>
                      </c:pt>
                      <c:pt idx="8244">
                        <c:v>45951.662307739258</c:v>
                      </c:pt>
                      <c:pt idx="8245">
                        <c:v>45835.891311645508</c:v>
                      </c:pt>
                      <c:pt idx="8246">
                        <c:v>45902.581253051758</c:v>
                      </c:pt>
                      <c:pt idx="8247">
                        <c:v>45969.271255493164</c:v>
                      </c:pt>
                      <c:pt idx="8248">
                        <c:v>45844.855545043945</c:v>
                      </c:pt>
                      <c:pt idx="8249">
                        <c:v>46456.82063293457</c:v>
                      </c:pt>
                      <c:pt idx="8250">
                        <c:v>64958.697021484375</c:v>
                      </c:pt>
                      <c:pt idx="8251">
                        <c:v>48561.821365356445</c:v>
                      </c:pt>
                      <c:pt idx="8252">
                        <c:v>48561.821365356445</c:v>
                      </c:pt>
                      <c:pt idx="8253">
                        <c:v>48453.435684204102</c:v>
                      </c:pt>
                      <c:pt idx="8254">
                        <c:v>52406.1259765625</c:v>
                      </c:pt>
                      <c:pt idx="8255">
                        <c:v>52014.023025512695</c:v>
                      </c:pt>
                      <c:pt idx="8256">
                        <c:v>51895.35139465332</c:v>
                      </c:pt>
                      <c:pt idx="8257">
                        <c:v>52052.989822387695</c:v>
                      </c:pt>
                      <c:pt idx="8258">
                        <c:v>52052.989700317383</c:v>
                      </c:pt>
                      <c:pt idx="8259">
                        <c:v>51850.52717590332</c:v>
                      </c:pt>
                      <c:pt idx="8260">
                        <c:v>51326.26838684082</c:v>
                      </c:pt>
                      <c:pt idx="8261">
                        <c:v>51326.268447875977</c:v>
                      </c:pt>
                      <c:pt idx="8262">
                        <c:v>52703.882400512695</c:v>
                      </c:pt>
                      <c:pt idx="8263">
                        <c:v>52589.765213012695</c:v>
                      </c:pt>
                      <c:pt idx="8264">
                        <c:v>52336.836807250977</c:v>
                      </c:pt>
                      <c:pt idx="8265">
                        <c:v>52373.902847290039</c:v>
                      </c:pt>
                      <c:pt idx="8266">
                        <c:v>48883.042068481445</c:v>
                      </c:pt>
                      <c:pt idx="8267">
                        <c:v>50621.11360168457</c:v>
                      </c:pt>
                      <c:pt idx="8268">
                        <c:v>50315.424026489258</c:v>
                      </c:pt>
                      <c:pt idx="8269">
                        <c:v>50315.423904418945</c:v>
                      </c:pt>
                      <c:pt idx="8270">
                        <c:v>49951.291458129883</c:v>
                      </c:pt>
                      <c:pt idx="8271">
                        <c:v>52088.43049621582</c:v>
                      </c:pt>
                      <c:pt idx="8272">
                        <c:v>52097.710037231445</c:v>
                      </c:pt>
                      <c:pt idx="8273">
                        <c:v>52006.592361450195</c:v>
                      </c:pt>
                      <c:pt idx="8274">
                        <c:v>53638.401550292969</c:v>
                      </c:pt>
                      <c:pt idx="8275">
                        <c:v>53416.202331542969</c:v>
                      </c:pt>
                      <c:pt idx="8276">
                        <c:v>53151.663452148438</c:v>
                      </c:pt>
                      <c:pt idx="8277">
                        <c:v>52762.450378417969</c:v>
                      </c:pt>
                      <c:pt idx="8278">
                        <c:v>53449.342956542969</c:v>
                      </c:pt>
                      <c:pt idx="8279">
                        <c:v>53453.34326171875</c:v>
                      </c:pt>
                      <c:pt idx="8280">
                        <c:v>53399.699783325195</c:v>
                      </c:pt>
                      <c:pt idx="8281">
                        <c:v>53399.699783325195</c:v>
                      </c:pt>
                      <c:pt idx="8282">
                        <c:v>53399.699844360352</c:v>
                      </c:pt>
                      <c:pt idx="8283">
                        <c:v>52217.148086547852</c:v>
                      </c:pt>
                      <c:pt idx="8284">
                        <c:v>52160.398025512695</c:v>
                      </c:pt>
                      <c:pt idx="8285">
                        <c:v>52096.777297973626</c:v>
                      </c:pt>
                      <c:pt idx="8286">
                        <c:v>52014.597976684563</c:v>
                      </c:pt>
                      <c:pt idx="8287">
                        <c:v>50687.694473266602</c:v>
                      </c:pt>
                      <c:pt idx="8288">
                        <c:v>52090.690322875977</c:v>
                      </c:pt>
                      <c:pt idx="8289">
                        <c:v>50089.48860168457</c:v>
                      </c:pt>
                      <c:pt idx="8290">
                        <c:v>50089.48860168457</c:v>
                      </c:pt>
                      <c:pt idx="8291">
                        <c:v>50365.391006469727</c:v>
                      </c:pt>
                      <c:pt idx="8292">
                        <c:v>51454.86799621582</c:v>
                      </c:pt>
                      <c:pt idx="8293">
                        <c:v>51458.868057250977</c:v>
                      </c:pt>
                      <c:pt idx="8294">
                        <c:v>51454.868057250977</c:v>
                      </c:pt>
                      <c:pt idx="8295">
                        <c:v>53521.064041137695</c:v>
                      </c:pt>
                      <c:pt idx="8296">
                        <c:v>53525.064102172852</c:v>
                      </c:pt>
                      <c:pt idx="8297">
                        <c:v>53534.343521118164</c:v>
                      </c:pt>
                      <c:pt idx="8298">
                        <c:v>52789.191055297852</c:v>
                      </c:pt>
                      <c:pt idx="8299">
                        <c:v>52167.892471313469</c:v>
                      </c:pt>
                      <c:pt idx="8300">
                        <c:v>52094.992507934563</c:v>
                      </c:pt>
                      <c:pt idx="8301">
                        <c:v>50239.277420043945</c:v>
                      </c:pt>
                      <c:pt idx="8302">
                        <c:v>50651.722610473633</c:v>
                      </c:pt>
                      <c:pt idx="8303">
                        <c:v>50651.722610473633</c:v>
                      </c:pt>
                      <c:pt idx="8304">
                        <c:v>50202.81330871582</c:v>
                      </c:pt>
                      <c:pt idx="8305">
                        <c:v>49599.461868286133</c:v>
                      </c:pt>
                      <c:pt idx="8306">
                        <c:v>49599.461868286133</c:v>
                      </c:pt>
                      <c:pt idx="8307">
                        <c:v>49315.45751953125</c:v>
                      </c:pt>
                      <c:pt idx="8308">
                        <c:v>51812.015579223633</c:v>
                      </c:pt>
                      <c:pt idx="8309">
                        <c:v>52336.01545715332</c:v>
                      </c:pt>
                      <c:pt idx="8310">
                        <c:v>52909.481842041016</c:v>
                      </c:pt>
                      <c:pt idx="8311">
                        <c:v>52909.481842041016</c:v>
                      </c:pt>
                      <c:pt idx="8312">
                        <c:v>49915.084442138672</c:v>
                      </c:pt>
                      <c:pt idx="8313">
                        <c:v>49927.070892333984</c:v>
                      </c:pt>
                      <c:pt idx="8314">
                        <c:v>49917.791534423828</c:v>
                      </c:pt>
                      <c:pt idx="8315">
                        <c:v>49913.791534423828</c:v>
                      </c:pt>
                      <c:pt idx="8316">
                        <c:v>51742.023468017578</c:v>
                      </c:pt>
                      <c:pt idx="8317">
                        <c:v>52050.821853637695</c:v>
                      </c:pt>
                      <c:pt idx="8318">
                        <c:v>52050.821914672852</c:v>
                      </c:pt>
                      <c:pt idx="8319">
                        <c:v>52043.179336547852</c:v>
                      </c:pt>
                      <c:pt idx="8320">
                        <c:v>52043.179336547852</c:v>
                      </c:pt>
                      <c:pt idx="8321">
                        <c:v>51781.495742797852</c:v>
                      </c:pt>
                      <c:pt idx="8322">
                        <c:v>51196.048812866211</c:v>
                      </c:pt>
                      <c:pt idx="8323">
                        <c:v>51196.048812866211</c:v>
                      </c:pt>
                      <c:pt idx="8324">
                        <c:v>51939.352493286133</c:v>
                      </c:pt>
                      <c:pt idx="8325">
                        <c:v>52751.402297973633</c:v>
                      </c:pt>
                      <c:pt idx="8326">
                        <c:v>52685.252395629883</c:v>
                      </c:pt>
                      <c:pt idx="8327">
                        <c:v>52619.102493286133</c:v>
                      </c:pt>
                      <c:pt idx="8328">
                        <c:v>51992.514236450195</c:v>
                      </c:pt>
                      <c:pt idx="8329">
                        <c:v>50289.851150512695</c:v>
                      </c:pt>
                      <c:pt idx="8330">
                        <c:v>50289.851150512695</c:v>
                      </c:pt>
                      <c:pt idx="8331">
                        <c:v>50288.634353637695</c:v>
                      </c:pt>
                      <c:pt idx="8332">
                        <c:v>50288.634414672852</c:v>
                      </c:pt>
                      <c:pt idx="8333">
                        <c:v>51751.057205200195</c:v>
                      </c:pt>
                      <c:pt idx="8334">
                        <c:v>51823.957168579102</c:v>
                      </c:pt>
                      <c:pt idx="8335">
                        <c:v>51896.857070922852</c:v>
                      </c:pt>
                      <c:pt idx="8336">
                        <c:v>52277.346389770508</c:v>
                      </c:pt>
                      <c:pt idx="8337">
                        <c:v>52158.670608520508</c:v>
                      </c:pt>
                      <c:pt idx="8338">
                        <c:v>52632.027236938477</c:v>
                      </c:pt>
                      <c:pt idx="8339">
                        <c:v>52247.542861938477</c:v>
                      </c:pt>
                      <c:pt idx="8340">
                        <c:v>54684.930541992188</c:v>
                      </c:pt>
                      <c:pt idx="8341">
                        <c:v>54684.930541992188</c:v>
                      </c:pt>
                      <c:pt idx="8342">
                        <c:v>54300.446166992188</c:v>
                      </c:pt>
                      <c:pt idx="8343">
                        <c:v>50262.426345825195</c:v>
                      </c:pt>
                      <c:pt idx="8344">
                        <c:v>51296.33772277832</c:v>
                      </c:pt>
                      <c:pt idx="8345">
                        <c:v>51362.11799621582</c:v>
                      </c:pt>
                      <c:pt idx="8346">
                        <c:v>51098.030715942383</c:v>
                      </c:pt>
                      <c:pt idx="8347">
                        <c:v>51098.030715942383</c:v>
                      </c:pt>
                      <c:pt idx="8348">
                        <c:v>50893.645095825195</c:v>
                      </c:pt>
                      <c:pt idx="8349">
                        <c:v>50374.070755004883</c:v>
                      </c:pt>
                      <c:pt idx="8350">
                        <c:v>50383.350357055664</c:v>
                      </c:pt>
                      <c:pt idx="8351">
                        <c:v>52826.745101928711</c:v>
                      </c:pt>
                      <c:pt idx="8352">
                        <c:v>52753.845321655273</c:v>
                      </c:pt>
                      <c:pt idx="8353">
                        <c:v>54525.014999389648</c:v>
                      </c:pt>
                      <c:pt idx="8354">
                        <c:v>54534.294418334961</c:v>
                      </c:pt>
                      <c:pt idx="8355">
                        <c:v>50422.343032836914</c:v>
                      </c:pt>
                      <c:pt idx="8356">
                        <c:v>50426.342971801758</c:v>
                      </c:pt>
                      <c:pt idx="8357">
                        <c:v>50427.001174926758</c:v>
                      </c:pt>
                      <c:pt idx="8358">
                        <c:v>48223.211868286133</c:v>
                      </c:pt>
                      <c:pt idx="8359">
                        <c:v>48223.211807250977</c:v>
                      </c:pt>
                      <c:pt idx="8360">
                        <c:v>48130.254837036133</c:v>
                      </c:pt>
                      <c:pt idx="8361">
                        <c:v>47757.651321411133</c:v>
                      </c:pt>
                      <c:pt idx="8362">
                        <c:v>47759.274368286133</c:v>
                      </c:pt>
                      <c:pt idx="8363">
                        <c:v>47749.994827270508</c:v>
                      </c:pt>
                      <c:pt idx="8364">
                        <c:v>47807.285110473633</c:v>
                      </c:pt>
                      <c:pt idx="8365">
                        <c:v>56768.806594848633</c:v>
                      </c:pt>
                      <c:pt idx="8366">
                        <c:v>56763.037307739251</c:v>
                      </c:pt>
                      <c:pt idx="8367">
                        <c:v>55265.336135864251</c:v>
                      </c:pt>
                      <c:pt idx="8368">
                        <c:v>55274.615798950195</c:v>
                      </c:pt>
                      <c:pt idx="8369">
                        <c:v>55798.084426879883</c:v>
                      </c:pt>
                      <c:pt idx="8370">
                        <c:v>54391.224624633789</c:v>
                      </c:pt>
                      <c:pt idx="8371">
                        <c:v>54325.074722290039</c:v>
                      </c:pt>
                      <c:pt idx="8372">
                        <c:v>54258.924758911133</c:v>
                      </c:pt>
                      <c:pt idx="8373">
                        <c:v>54192.774856567383</c:v>
                      </c:pt>
                      <c:pt idx="8374">
                        <c:v>52722.766052246094</c:v>
                      </c:pt>
                      <c:pt idx="8375">
                        <c:v>52726.766052246094</c:v>
                      </c:pt>
                      <c:pt idx="8376">
                        <c:v>52689.056640625</c:v>
                      </c:pt>
                      <c:pt idx="8377">
                        <c:v>52689.056701660156</c:v>
                      </c:pt>
                      <c:pt idx="8378">
                        <c:v>52679.777221679688</c:v>
                      </c:pt>
                      <c:pt idx="8379">
                        <c:v>52480.671142578125</c:v>
                      </c:pt>
                      <c:pt idx="8380">
                        <c:v>52976.154800415039</c:v>
                      </c:pt>
                      <c:pt idx="8381">
                        <c:v>52977.642105102539</c:v>
                      </c:pt>
                      <c:pt idx="8382">
                        <c:v>52426.62744140625</c:v>
                      </c:pt>
                      <c:pt idx="8383">
                        <c:v>51435.477172851563</c:v>
                      </c:pt>
                      <c:pt idx="8384">
                        <c:v>54166.868835449219</c:v>
                      </c:pt>
                      <c:pt idx="8385">
                        <c:v>53026.559646606445</c:v>
                      </c:pt>
                      <c:pt idx="8386">
                        <c:v>53525.987869262695</c:v>
                      </c:pt>
                      <c:pt idx="8387">
                        <c:v>48366.035232543945</c:v>
                      </c:pt>
                      <c:pt idx="8388">
                        <c:v>48366.035293579102</c:v>
                      </c:pt>
                      <c:pt idx="8389">
                        <c:v>48366.035293579102</c:v>
                      </c:pt>
                      <c:pt idx="8390">
                        <c:v>48028.60774230957</c:v>
                      </c:pt>
                      <c:pt idx="8391">
                        <c:v>49607.912002563477</c:v>
                      </c:pt>
                      <c:pt idx="8392">
                        <c:v>49617.191665649414</c:v>
                      </c:pt>
                      <c:pt idx="8393">
                        <c:v>49617.191665649414</c:v>
                      </c:pt>
                      <c:pt idx="8394">
                        <c:v>55032.073745727539</c:v>
                      </c:pt>
                      <c:pt idx="8395">
                        <c:v>55575.946395874016</c:v>
                      </c:pt>
                      <c:pt idx="8396">
                        <c:v>55650.119491577148</c:v>
                      </c:pt>
                      <c:pt idx="8397">
                        <c:v>54735.637557983398</c:v>
                      </c:pt>
                      <c:pt idx="8398">
                        <c:v>54744.917037963867</c:v>
                      </c:pt>
                      <c:pt idx="8399">
                        <c:v>54683.553268432617</c:v>
                      </c:pt>
                      <c:pt idx="8400">
                        <c:v>51090.136123657227</c:v>
                      </c:pt>
                      <c:pt idx="8401">
                        <c:v>51483.045486450195</c:v>
                      </c:pt>
                      <c:pt idx="8402">
                        <c:v>51473.766067504883</c:v>
                      </c:pt>
                      <c:pt idx="8403">
                        <c:v>51371.702285766602</c:v>
                      </c:pt>
                      <c:pt idx="8404">
                        <c:v>52318.916275024414</c:v>
                      </c:pt>
                      <c:pt idx="8405">
                        <c:v>51918.27180480957</c:v>
                      </c:pt>
                      <c:pt idx="8406">
                        <c:v>51908.992202758789</c:v>
                      </c:pt>
                      <c:pt idx="8407">
                        <c:v>51709.886184692383</c:v>
                      </c:pt>
                      <c:pt idx="8408">
                        <c:v>50798.798904418945</c:v>
                      </c:pt>
                      <c:pt idx="8409">
                        <c:v>50519.699050903313</c:v>
                      </c:pt>
                      <c:pt idx="8410">
                        <c:v>53786.976852416992</c:v>
                      </c:pt>
                      <c:pt idx="8411">
                        <c:v>53786.976852416992</c:v>
                      </c:pt>
                      <c:pt idx="8412">
                        <c:v>53489.770126342773</c:v>
                      </c:pt>
                      <c:pt idx="8413">
                        <c:v>53841.77018737793</c:v>
                      </c:pt>
                      <c:pt idx="8414">
                        <c:v>53795.190841674805</c:v>
                      </c:pt>
                      <c:pt idx="8415">
                        <c:v>53075.329238891602</c:v>
                      </c:pt>
                      <c:pt idx="8416">
                        <c:v>53075.329177856445</c:v>
                      </c:pt>
                      <c:pt idx="8417">
                        <c:v>53075.329238891602</c:v>
                      </c:pt>
                      <c:pt idx="8418">
                        <c:v>52751.703201293945</c:v>
                      </c:pt>
                      <c:pt idx="8419">
                        <c:v>52833.882766723633</c:v>
                      </c:pt>
                      <c:pt idx="8420">
                        <c:v>52986.979202270508</c:v>
                      </c:pt>
                      <c:pt idx="8421">
                        <c:v>52836.904983520508</c:v>
                      </c:pt>
                      <c:pt idx="8422">
                        <c:v>54588.793045043945</c:v>
                      </c:pt>
                      <c:pt idx="8423">
                        <c:v>54588.793045043945</c:v>
                      </c:pt>
                      <c:pt idx="8424">
                        <c:v>54592.793106079102</c:v>
                      </c:pt>
                      <c:pt idx="8425">
                        <c:v>54368.955520629883</c:v>
                      </c:pt>
                      <c:pt idx="8426">
                        <c:v>55113.760147094727</c:v>
                      </c:pt>
                      <c:pt idx="8427">
                        <c:v>55104.480728149414</c:v>
                      </c:pt>
                      <c:pt idx="8428">
                        <c:v>55004.459426879883</c:v>
                      </c:pt>
                      <c:pt idx="8429">
                        <c:v>53808.923355102539</c:v>
                      </c:pt>
                      <c:pt idx="8430">
                        <c:v>64144.864456176751</c:v>
                      </c:pt>
                      <c:pt idx="8431">
                        <c:v>64144.864456176751</c:v>
                      </c:pt>
                      <c:pt idx="8432">
                        <c:v>51601.767242431641</c:v>
                      </c:pt>
                      <c:pt idx="8433">
                        <c:v>51601.767242431641</c:v>
                      </c:pt>
                      <c:pt idx="8434">
                        <c:v>50045.863265991211</c:v>
                      </c:pt>
                      <c:pt idx="8435">
                        <c:v>50236.969161987305</c:v>
                      </c:pt>
                      <c:pt idx="8436">
                        <c:v>51095.323745727539</c:v>
                      </c:pt>
                      <c:pt idx="8437">
                        <c:v>51095.323776245117</c:v>
                      </c:pt>
                      <c:pt idx="8438">
                        <c:v>50815.769973754883</c:v>
                      </c:pt>
                      <c:pt idx="8439">
                        <c:v>50825.049514770508</c:v>
                      </c:pt>
                      <c:pt idx="8440">
                        <c:v>50434.286636352539</c:v>
                      </c:pt>
                      <c:pt idx="8441">
                        <c:v>53288.34944152832</c:v>
                      </c:pt>
                      <c:pt idx="8442">
                        <c:v>53314.579391479492</c:v>
                      </c:pt>
                      <c:pt idx="8443">
                        <c:v>53314.579391479492</c:v>
                      </c:pt>
                      <c:pt idx="8444">
                        <c:v>51910.88883972168</c:v>
                      </c:pt>
                      <c:pt idx="8445">
                        <c:v>52584.928298950195</c:v>
                      </c:pt>
                      <c:pt idx="8446">
                        <c:v>51691.361892700195</c:v>
                      </c:pt>
                      <c:pt idx="8447">
                        <c:v>51218.845291137695</c:v>
                      </c:pt>
                      <c:pt idx="8448">
                        <c:v>50983.075759887695</c:v>
                      </c:pt>
                      <c:pt idx="8449">
                        <c:v>50114.871170043945</c:v>
                      </c:pt>
                      <c:pt idx="8450">
                        <c:v>50386.28352355957</c:v>
                      </c:pt>
                      <c:pt idx="8451">
                        <c:v>50377.003982543945</c:v>
                      </c:pt>
                      <c:pt idx="8452">
                        <c:v>50376.788223266602</c:v>
                      </c:pt>
                      <c:pt idx="8453">
                        <c:v>50106.677017211914</c:v>
                      </c:pt>
                      <c:pt idx="8454">
                        <c:v>51820.195724487305</c:v>
                      </c:pt>
                      <c:pt idx="8455">
                        <c:v>52115.773818969727</c:v>
                      </c:pt>
                      <c:pt idx="8456">
                        <c:v>52164.11262512207</c:v>
                      </c:pt>
                      <c:pt idx="8457">
                        <c:v>52031.436477661133</c:v>
                      </c:pt>
                      <c:pt idx="8458">
                        <c:v>52433.249588012695</c:v>
                      </c:pt>
                      <c:pt idx="8459">
                        <c:v>52433.249588012695</c:v>
                      </c:pt>
                      <c:pt idx="8460">
                        <c:v>53806.835525512695</c:v>
                      </c:pt>
                      <c:pt idx="8461">
                        <c:v>53749.96516418457</c:v>
                      </c:pt>
                      <c:pt idx="8462">
                        <c:v>53674.535720825195</c:v>
                      </c:pt>
                      <c:pt idx="8463">
                        <c:v>53604.385818481445</c:v>
                      </c:pt>
                      <c:pt idx="8464">
                        <c:v>53333.23034667968</c:v>
                      </c:pt>
                      <c:pt idx="8465">
                        <c:v>53333.230590820313</c:v>
                      </c:pt>
                      <c:pt idx="8466">
                        <c:v>54191.5849609375</c:v>
                      </c:pt>
                      <c:pt idx="8467">
                        <c:v>54159.1025390625</c:v>
                      </c:pt>
                      <c:pt idx="8468">
                        <c:v>54321.833618164063</c:v>
                      </c:pt>
                      <c:pt idx="8469">
                        <c:v>51444.511123657227</c:v>
                      </c:pt>
                      <c:pt idx="8470">
                        <c:v>51444.511123657227</c:v>
                      </c:pt>
                      <c:pt idx="8471">
                        <c:v>49347.505325317383</c:v>
                      </c:pt>
                      <c:pt idx="8472">
                        <c:v>49271.535903930664</c:v>
                      </c:pt>
                      <c:pt idx="8473">
                        <c:v>50891.868591308594</c:v>
                      </c:pt>
                      <c:pt idx="8474">
                        <c:v>49886.836547851563</c:v>
                      </c:pt>
                      <c:pt idx="8475">
                        <c:v>61830.679153442383</c:v>
                      </c:pt>
                      <c:pt idx="8476">
                        <c:v>61821.399612426758</c:v>
                      </c:pt>
                      <c:pt idx="8477">
                        <c:v>64230.357864379883</c:v>
                      </c:pt>
                      <c:pt idx="8478">
                        <c:v>63458.830276489251</c:v>
                      </c:pt>
                      <c:pt idx="8479">
                        <c:v>57665.466995239258</c:v>
                      </c:pt>
                      <c:pt idx="8480">
                        <c:v>57600.380226135247</c:v>
                      </c:pt>
                      <c:pt idx="8481">
                        <c:v>56676.187843322747</c:v>
                      </c:pt>
                      <c:pt idx="8482">
                        <c:v>56994.522315978997</c:v>
                      </c:pt>
                      <c:pt idx="8483">
                        <c:v>56919.092994689941</c:v>
                      </c:pt>
                      <c:pt idx="8484">
                        <c:v>51927.475234985352</c:v>
                      </c:pt>
                      <c:pt idx="8485">
                        <c:v>51927.475173950195</c:v>
                      </c:pt>
                      <c:pt idx="8486">
                        <c:v>51931.629531860352</c:v>
                      </c:pt>
                      <c:pt idx="8487">
                        <c:v>48923.114868164055</c:v>
                      </c:pt>
                      <c:pt idx="8488">
                        <c:v>48777.105102539063</c:v>
                      </c:pt>
                      <c:pt idx="8489">
                        <c:v>48635.085083007813</c:v>
                      </c:pt>
                      <c:pt idx="8490">
                        <c:v>51170.638198852539</c:v>
                      </c:pt>
                      <c:pt idx="8491">
                        <c:v>56708.728927612297</c:v>
                      </c:pt>
                      <c:pt idx="8492">
                        <c:v>56720.228927612297</c:v>
                      </c:pt>
                      <c:pt idx="8493">
                        <c:v>56415.395950317383</c:v>
                      </c:pt>
                      <c:pt idx="8494">
                        <c:v>56415.396072387688</c:v>
                      </c:pt>
                      <c:pt idx="8495">
                        <c:v>56454.040603637688</c:v>
                      </c:pt>
                      <c:pt idx="8496">
                        <c:v>54802.669387817383</c:v>
                      </c:pt>
                      <c:pt idx="8497">
                        <c:v>54681.110916137695</c:v>
                      </c:pt>
                      <c:pt idx="8498">
                        <c:v>55213.39631652832</c:v>
                      </c:pt>
                      <c:pt idx="8499">
                        <c:v>55301.364700317383</c:v>
                      </c:pt>
                      <c:pt idx="8500">
                        <c:v>55251.36457824707</c:v>
                      </c:pt>
                      <c:pt idx="8501">
                        <c:v>55251.364822387695</c:v>
                      </c:pt>
                      <c:pt idx="8502">
                        <c:v>56237.623611450188</c:v>
                      </c:pt>
                      <c:pt idx="8503">
                        <c:v>52148.160568237305</c:v>
                      </c:pt>
                      <c:pt idx="8504">
                        <c:v>52157.440292358398</c:v>
                      </c:pt>
                      <c:pt idx="8505">
                        <c:v>50582.196899414063</c:v>
                      </c:pt>
                      <c:pt idx="8506">
                        <c:v>50582.196899414063</c:v>
                      </c:pt>
                      <c:pt idx="8507">
                        <c:v>50582.196899414063</c:v>
                      </c:pt>
                      <c:pt idx="8508">
                        <c:v>50582.196899414063</c:v>
                      </c:pt>
                      <c:pt idx="8509">
                        <c:v>50582.197021484375</c:v>
                      </c:pt>
                      <c:pt idx="8510">
                        <c:v>50220.917480468743</c:v>
                      </c:pt>
                      <c:pt idx="8511">
                        <c:v>49915.631469726563</c:v>
                      </c:pt>
                      <c:pt idx="8512">
                        <c:v>49915.631469726563</c:v>
                      </c:pt>
                      <c:pt idx="8513">
                        <c:v>49915.631469726563</c:v>
                      </c:pt>
                      <c:pt idx="8514">
                        <c:v>50033.746704101563</c:v>
                      </c:pt>
                      <c:pt idx="8515">
                        <c:v>49750.053100585938</c:v>
                      </c:pt>
                      <c:pt idx="8516">
                        <c:v>49059.949096679688</c:v>
                      </c:pt>
                      <c:pt idx="8517">
                        <c:v>48699.602188110352</c:v>
                      </c:pt>
                      <c:pt idx="8518">
                        <c:v>48348.956680297852</c:v>
                      </c:pt>
                      <c:pt idx="8519">
                        <c:v>48348.956680297852</c:v>
                      </c:pt>
                      <c:pt idx="8520">
                        <c:v>51670.935745239258</c:v>
                      </c:pt>
                      <c:pt idx="8521">
                        <c:v>51012.03742980957</c:v>
                      </c:pt>
                      <c:pt idx="8522">
                        <c:v>50991.217910766602</c:v>
                      </c:pt>
                      <c:pt idx="8523">
                        <c:v>51064.117813110352</c:v>
                      </c:pt>
                      <c:pt idx="8524">
                        <c:v>50192.164932250977</c:v>
                      </c:pt>
                      <c:pt idx="8525">
                        <c:v>50191.261611938477</c:v>
                      </c:pt>
                      <c:pt idx="8526">
                        <c:v>50188.441299438477</c:v>
                      </c:pt>
                      <c:pt idx="8527">
                        <c:v>54950.269607543945</c:v>
                      </c:pt>
                      <c:pt idx="8528">
                        <c:v>55041.554153442383</c:v>
                      </c:pt>
                      <c:pt idx="8529">
                        <c:v>54444.664749145508</c:v>
                      </c:pt>
                      <c:pt idx="8530">
                        <c:v>54453.944534301758</c:v>
                      </c:pt>
                      <c:pt idx="8531">
                        <c:v>54069.460037231445</c:v>
                      </c:pt>
                      <c:pt idx="8532">
                        <c:v>54002.773086547852</c:v>
                      </c:pt>
                      <c:pt idx="8533">
                        <c:v>50804.334182739258</c:v>
                      </c:pt>
                      <c:pt idx="8534">
                        <c:v>50879.944229125977</c:v>
                      </c:pt>
                      <c:pt idx="8535">
                        <c:v>53713.755081176758</c:v>
                      </c:pt>
                      <c:pt idx="8536">
                        <c:v>54368.65510559082</c:v>
                      </c:pt>
                      <c:pt idx="8537">
                        <c:v>54173.548904418938</c:v>
                      </c:pt>
                      <c:pt idx="8538">
                        <c:v>54368.654983520508</c:v>
                      </c:pt>
                      <c:pt idx="8539">
                        <c:v>54794.521926879876</c:v>
                      </c:pt>
                      <c:pt idx="8540">
                        <c:v>54078.769485473633</c:v>
                      </c:pt>
                      <c:pt idx="8541">
                        <c:v>54051.299514770508</c:v>
                      </c:pt>
                      <c:pt idx="8542">
                        <c:v>53953.23567199707</c:v>
                      </c:pt>
                      <c:pt idx="8543">
                        <c:v>53514.623306274414</c:v>
                      </c:pt>
                      <c:pt idx="8544">
                        <c:v>53899.10383605957</c:v>
                      </c:pt>
                      <c:pt idx="8545">
                        <c:v>53212.869659423828</c:v>
                      </c:pt>
                      <c:pt idx="8546">
                        <c:v>53216.869720458984</c:v>
                      </c:pt>
                      <c:pt idx="8547">
                        <c:v>53505.541778564453</c:v>
                      </c:pt>
                      <c:pt idx="8548">
                        <c:v>52094.986297607422</c:v>
                      </c:pt>
                      <c:pt idx="8549">
                        <c:v>52085.706878662109</c:v>
                      </c:pt>
                      <c:pt idx="8550">
                        <c:v>53240.631362915039</c:v>
                      </c:pt>
                      <c:pt idx="8551">
                        <c:v>50972.661758422844</c:v>
                      </c:pt>
                      <c:pt idx="8552">
                        <c:v>51039.351760864251</c:v>
                      </c:pt>
                      <c:pt idx="8553">
                        <c:v>48317.781387329094</c:v>
                      </c:pt>
                      <c:pt idx="8554">
                        <c:v>48384.018997192383</c:v>
                      </c:pt>
                      <c:pt idx="8555">
                        <c:v>48450.708877563477</c:v>
                      </c:pt>
                      <c:pt idx="8556">
                        <c:v>48076.412002563477</c:v>
                      </c:pt>
                      <c:pt idx="8557">
                        <c:v>48786.380447387695</c:v>
                      </c:pt>
                      <c:pt idx="8558">
                        <c:v>48851.23957824707</c:v>
                      </c:pt>
                      <c:pt idx="8559">
                        <c:v>48908.649978637695</c:v>
                      </c:pt>
                      <c:pt idx="8560">
                        <c:v>47997.952224731445</c:v>
                      </c:pt>
                      <c:pt idx="8561">
                        <c:v>47645.175918579102</c:v>
                      </c:pt>
                      <c:pt idx="8562">
                        <c:v>47645.175857543945</c:v>
                      </c:pt>
                      <c:pt idx="8563">
                        <c:v>47725.150466918945</c:v>
                      </c:pt>
                      <c:pt idx="8564">
                        <c:v>50166.079727172852</c:v>
                      </c:pt>
                      <c:pt idx="8565">
                        <c:v>63383.902297973633</c:v>
                      </c:pt>
                      <c:pt idx="8566">
                        <c:v>59146.542144775383</c:v>
                      </c:pt>
                      <c:pt idx="8567">
                        <c:v>59080.392059326172</c:v>
                      </c:pt>
                      <c:pt idx="8568">
                        <c:v>52417.158828735352</c:v>
                      </c:pt>
                      <c:pt idx="8569">
                        <c:v>52483.309219360352</c:v>
                      </c:pt>
                      <c:pt idx="8570">
                        <c:v>52197.728591918945</c:v>
                      </c:pt>
                      <c:pt idx="8571">
                        <c:v>52263.878555297852</c:v>
                      </c:pt>
                      <c:pt idx="8572">
                        <c:v>51623.719375610352</c:v>
                      </c:pt>
                      <c:pt idx="8573">
                        <c:v>53662.769653320313</c:v>
                      </c:pt>
                      <c:pt idx="8574">
                        <c:v>52424.347839355469</c:v>
                      </c:pt>
                      <c:pt idx="8575">
                        <c:v>52424.347900390625</c:v>
                      </c:pt>
                      <c:pt idx="8576">
                        <c:v>52510.554931640625</c:v>
                      </c:pt>
                      <c:pt idx="8577">
                        <c:v>52772.238525390625</c:v>
                      </c:pt>
                      <c:pt idx="8578">
                        <c:v>51932.958251953125</c:v>
                      </c:pt>
                      <c:pt idx="8579">
                        <c:v>52019.036437988281</c:v>
                      </c:pt>
                      <c:pt idx="8580">
                        <c:v>55734.567916870117</c:v>
                      </c:pt>
                      <c:pt idx="8581">
                        <c:v>55422.364181518555</c:v>
                      </c:pt>
                      <c:pt idx="8582">
                        <c:v>55418.688674926751</c:v>
                      </c:pt>
                      <c:pt idx="8583">
                        <c:v>55418.688552856445</c:v>
                      </c:pt>
                      <c:pt idx="8584">
                        <c:v>55418.688674926751</c:v>
                      </c:pt>
                      <c:pt idx="8585">
                        <c:v>54123.86457824707</c:v>
                      </c:pt>
                      <c:pt idx="8586">
                        <c:v>53570.27473449707</c:v>
                      </c:pt>
                      <c:pt idx="8587">
                        <c:v>53482.306350708001</c:v>
                      </c:pt>
                      <c:pt idx="8588">
                        <c:v>54273.24153137207</c:v>
                      </c:pt>
                      <c:pt idx="8589">
                        <c:v>54043.628372192383</c:v>
                      </c:pt>
                      <c:pt idx="8590">
                        <c:v>54060.407791137695</c:v>
                      </c:pt>
                      <c:pt idx="8591">
                        <c:v>54558.45588684082</c:v>
                      </c:pt>
                      <c:pt idx="8592">
                        <c:v>53971.018264770501</c:v>
                      </c:pt>
                      <c:pt idx="8593">
                        <c:v>50643.207015991211</c:v>
                      </c:pt>
                      <c:pt idx="8594">
                        <c:v>50643.207015991211</c:v>
                      </c:pt>
                      <c:pt idx="8595">
                        <c:v>62428.305435180664</c:v>
                      </c:pt>
                      <c:pt idx="8596">
                        <c:v>50655.050369262695</c:v>
                      </c:pt>
                      <c:pt idx="8597">
                        <c:v>50589.270217895508</c:v>
                      </c:pt>
                      <c:pt idx="8598">
                        <c:v>48608.813613891602</c:v>
                      </c:pt>
                      <c:pt idx="8599">
                        <c:v>49407.520645141602</c:v>
                      </c:pt>
                      <c:pt idx="8600">
                        <c:v>49407.520645141602</c:v>
                      </c:pt>
                      <c:pt idx="8601">
                        <c:v>49407.520584106445</c:v>
                      </c:pt>
                      <c:pt idx="8602">
                        <c:v>48714.037185668945</c:v>
                      </c:pt>
                      <c:pt idx="8603">
                        <c:v>48674.284866333008</c:v>
                      </c:pt>
                      <c:pt idx="8604">
                        <c:v>49986.61213684082</c:v>
                      </c:pt>
                      <c:pt idx="8605">
                        <c:v>49986.612197875977</c:v>
                      </c:pt>
                      <c:pt idx="8606">
                        <c:v>49960.91682434082</c:v>
                      </c:pt>
                      <c:pt idx="8607">
                        <c:v>49969.006362915039</c:v>
                      </c:pt>
                      <c:pt idx="8608">
                        <c:v>50419.108352661133</c:v>
                      </c:pt>
                      <c:pt idx="8609">
                        <c:v>50419.108352661133</c:v>
                      </c:pt>
                      <c:pt idx="8610">
                        <c:v>56733.933059692383</c:v>
                      </c:pt>
                      <c:pt idx="8611">
                        <c:v>56733.933120727539</c:v>
                      </c:pt>
                      <c:pt idx="8612">
                        <c:v>56733.933059692383</c:v>
                      </c:pt>
                      <c:pt idx="8613">
                        <c:v>56733.933059692383</c:v>
                      </c:pt>
                      <c:pt idx="8614">
                        <c:v>56115.282180786133</c:v>
                      </c:pt>
                      <c:pt idx="8615">
                        <c:v>56049.132278442383</c:v>
                      </c:pt>
                      <c:pt idx="8616">
                        <c:v>55982.982376098633</c:v>
                      </c:pt>
                      <c:pt idx="8617">
                        <c:v>55637.441909790039</c:v>
                      </c:pt>
                      <c:pt idx="8618">
                        <c:v>55571.291458129883</c:v>
                      </c:pt>
                      <c:pt idx="8619">
                        <c:v>54612.587417602539</c:v>
                      </c:pt>
                      <c:pt idx="8620">
                        <c:v>52463.731971740723</c:v>
                      </c:pt>
                      <c:pt idx="8621">
                        <c:v>51250.156044006348</c:v>
                      </c:pt>
                      <c:pt idx="8622">
                        <c:v>49105.449417114258</c:v>
                      </c:pt>
                      <c:pt idx="8623">
                        <c:v>52974.404525756836</c:v>
                      </c:pt>
                      <c:pt idx="8624">
                        <c:v>53742.883163452148</c:v>
                      </c:pt>
                      <c:pt idx="8625">
                        <c:v>52762.633316040039</c:v>
                      </c:pt>
                      <c:pt idx="8626">
                        <c:v>59030.77885437011</c:v>
                      </c:pt>
                      <c:pt idx="8627">
                        <c:v>58779.460647583001</c:v>
                      </c:pt>
                      <c:pt idx="8628">
                        <c:v>58779.46076965332</c:v>
                      </c:pt>
                      <c:pt idx="8629">
                        <c:v>58688.34260559082</c:v>
                      </c:pt>
                      <c:pt idx="8630">
                        <c:v>57773.452224731438</c:v>
                      </c:pt>
                      <c:pt idx="8631">
                        <c:v>57578.34602355957</c:v>
                      </c:pt>
                      <c:pt idx="8632">
                        <c:v>57423.375076293938</c:v>
                      </c:pt>
                      <c:pt idx="8633">
                        <c:v>56847.44807434082</c:v>
                      </c:pt>
                      <c:pt idx="8634">
                        <c:v>56626.221755981438</c:v>
                      </c:pt>
                      <c:pt idx="8635">
                        <c:v>56676.22151184082</c:v>
                      </c:pt>
                      <c:pt idx="8636">
                        <c:v>50750.516159057617</c:v>
                      </c:pt>
                      <c:pt idx="8637">
                        <c:v>50754.516036987305</c:v>
                      </c:pt>
                      <c:pt idx="8638">
                        <c:v>50763.795700073242</c:v>
                      </c:pt>
                      <c:pt idx="8639">
                        <c:v>50754.516159057617</c:v>
                      </c:pt>
                      <c:pt idx="8640">
                        <c:v>53667.96614074707</c:v>
                      </c:pt>
                      <c:pt idx="8641">
                        <c:v>50346.149490356445</c:v>
                      </c:pt>
                      <c:pt idx="8642">
                        <c:v>50346.149490356445</c:v>
                      </c:pt>
                      <c:pt idx="8643">
                        <c:v>50350.149490356445</c:v>
                      </c:pt>
                      <c:pt idx="8644">
                        <c:v>50359.429153442383</c:v>
                      </c:pt>
                      <c:pt idx="8645">
                        <c:v>50359.429153442383</c:v>
                      </c:pt>
                      <c:pt idx="8646">
                        <c:v>50477.542251586914</c:v>
                      </c:pt>
                      <c:pt idx="8647">
                        <c:v>49306.265090942383</c:v>
                      </c:pt>
                      <c:pt idx="8648">
                        <c:v>49302.26496887207</c:v>
                      </c:pt>
                      <c:pt idx="8649">
                        <c:v>48720.03742980957</c:v>
                      </c:pt>
                      <c:pt idx="8650">
                        <c:v>48720.037490844727</c:v>
                      </c:pt>
                      <c:pt idx="8651">
                        <c:v>47909.395401000977</c:v>
                      </c:pt>
                      <c:pt idx="8652">
                        <c:v>47918.674942016602</c:v>
                      </c:pt>
                      <c:pt idx="8653">
                        <c:v>51754.997344970703</c:v>
                      </c:pt>
                      <c:pt idx="8654">
                        <c:v>51692.847442626953</c:v>
                      </c:pt>
                      <c:pt idx="8655">
                        <c:v>50071.820449829102</c:v>
                      </c:pt>
                      <c:pt idx="8656">
                        <c:v>50074.784317016602</c:v>
                      </c:pt>
                      <c:pt idx="8657">
                        <c:v>50084.063735961914</c:v>
                      </c:pt>
                      <c:pt idx="8658">
                        <c:v>50084.063674926758</c:v>
                      </c:pt>
                      <c:pt idx="8659">
                        <c:v>50074.784317016602</c:v>
                      </c:pt>
                      <c:pt idx="8660">
                        <c:v>50070.784255981445</c:v>
                      </c:pt>
                      <c:pt idx="8661">
                        <c:v>50070.784255981445</c:v>
                      </c:pt>
                      <c:pt idx="8662">
                        <c:v>49211.26496887207</c:v>
                      </c:pt>
                      <c:pt idx="8663">
                        <c:v>50808.767608642571</c:v>
                      </c:pt>
                      <c:pt idx="8664">
                        <c:v>50742.617462158203</c:v>
                      </c:pt>
                      <c:pt idx="8665">
                        <c:v>50019.014495849609</c:v>
                      </c:pt>
                      <c:pt idx="8666">
                        <c:v>49952.864593505859</c:v>
                      </c:pt>
                      <c:pt idx="8667">
                        <c:v>51043.966110229492</c:v>
                      </c:pt>
                      <c:pt idx="8668">
                        <c:v>50970.845993041992</c:v>
                      </c:pt>
                      <c:pt idx="8669">
                        <c:v>52186.790267944336</c:v>
                      </c:pt>
                      <c:pt idx="8670">
                        <c:v>53722.232467651367</c:v>
                      </c:pt>
                      <c:pt idx="8671">
                        <c:v>50976.318817138672</c:v>
                      </c:pt>
                      <c:pt idx="8672">
                        <c:v>50976.318817138672</c:v>
                      </c:pt>
                      <c:pt idx="8673">
                        <c:v>50976.318817138672</c:v>
                      </c:pt>
                      <c:pt idx="8674">
                        <c:v>50976.318695068359</c:v>
                      </c:pt>
                      <c:pt idx="8675">
                        <c:v>50832.410125732422</c:v>
                      </c:pt>
                      <c:pt idx="8676">
                        <c:v>50637.105712890625</c:v>
                      </c:pt>
                      <c:pt idx="8677">
                        <c:v>51514.654006958008</c:v>
                      </c:pt>
                      <c:pt idx="8678">
                        <c:v>51514.654006958008</c:v>
                      </c:pt>
                      <c:pt idx="8679">
                        <c:v>51580.434158325195</c:v>
                      </c:pt>
                      <c:pt idx="8680">
                        <c:v>52169.702270507813</c:v>
                      </c:pt>
                      <c:pt idx="8681">
                        <c:v>52401.411209106445</c:v>
                      </c:pt>
                      <c:pt idx="8682">
                        <c:v>48640.911468505859</c:v>
                      </c:pt>
                      <c:pt idx="8683">
                        <c:v>47847.969024658203</c:v>
                      </c:pt>
                      <c:pt idx="8684">
                        <c:v>50946.574417114258</c:v>
                      </c:pt>
                      <c:pt idx="8685">
                        <c:v>62976.612747192383</c:v>
                      </c:pt>
                      <c:pt idx="8686">
                        <c:v>51372.178375244141</c:v>
                      </c:pt>
                      <c:pt idx="8687">
                        <c:v>50953.616775512695</c:v>
                      </c:pt>
                      <c:pt idx="8688">
                        <c:v>50946.656875610352</c:v>
                      </c:pt>
                      <c:pt idx="8689">
                        <c:v>50939.639297485344</c:v>
                      </c:pt>
                      <c:pt idx="8690">
                        <c:v>52177.505752563477</c:v>
                      </c:pt>
                      <c:pt idx="8691">
                        <c:v>51193.916946411133</c:v>
                      </c:pt>
                      <c:pt idx="8692">
                        <c:v>51197.024490356445</c:v>
                      </c:pt>
                      <c:pt idx="8693">
                        <c:v>51206.303970336914</c:v>
                      </c:pt>
                      <c:pt idx="8694">
                        <c:v>51405.670059204102</c:v>
                      </c:pt>
                      <c:pt idx="8695">
                        <c:v>51405.670059204102</c:v>
                      </c:pt>
                      <c:pt idx="8696">
                        <c:v>51524.345779418945</c:v>
                      </c:pt>
                      <c:pt idx="8697">
                        <c:v>51329.239700317383</c:v>
                      </c:pt>
                      <c:pt idx="8698">
                        <c:v>51996.707443237305</c:v>
                      </c:pt>
                      <c:pt idx="8699">
                        <c:v>52359.443710327148</c:v>
                      </c:pt>
                      <c:pt idx="8700">
                        <c:v>50486.91877746582</c:v>
                      </c:pt>
                      <c:pt idx="8701">
                        <c:v>50486.91877746582</c:v>
                      </c:pt>
                      <c:pt idx="8702">
                        <c:v>50368.24299621582</c:v>
                      </c:pt>
                      <c:pt idx="8703">
                        <c:v>56318.751266479492</c:v>
                      </c:pt>
                      <c:pt idx="8704">
                        <c:v>56318.751754760742</c:v>
                      </c:pt>
                      <c:pt idx="8705">
                        <c:v>55897.899978637695</c:v>
                      </c:pt>
                      <c:pt idx="8706">
                        <c:v>55897.900588989258</c:v>
                      </c:pt>
                      <c:pt idx="8707">
                        <c:v>55965.344680786133</c:v>
                      </c:pt>
                      <c:pt idx="8708">
                        <c:v>54782.820999145508</c:v>
                      </c:pt>
                      <c:pt idx="8709">
                        <c:v>54956.475540161133</c:v>
                      </c:pt>
                      <c:pt idx="8710">
                        <c:v>55835.574783325195</c:v>
                      </c:pt>
                      <c:pt idx="8711">
                        <c:v>55835.574783325195</c:v>
                      </c:pt>
                      <c:pt idx="8712">
                        <c:v>55885.574417114251</c:v>
                      </c:pt>
                      <c:pt idx="8713">
                        <c:v>51830.256210327148</c:v>
                      </c:pt>
                      <c:pt idx="8714">
                        <c:v>52181.548751831055</c:v>
                      </c:pt>
                      <c:pt idx="8715">
                        <c:v>49581.310623168945</c:v>
                      </c:pt>
                      <c:pt idx="8716">
                        <c:v>49590.590042114258</c:v>
                      </c:pt>
                      <c:pt idx="8717">
                        <c:v>49590.590225219727</c:v>
                      </c:pt>
                      <c:pt idx="8718">
                        <c:v>49271.300247192383</c:v>
                      </c:pt>
                      <c:pt idx="8719">
                        <c:v>51220.468704223633</c:v>
                      </c:pt>
                      <c:pt idx="8720">
                        <c:v>51135.569961547852</c:v>
                      </c:pt>
                      <c:pt idx="8721">
                        <c:v>51146.19319152832</c:v>
                      </c:pt>
                      <c:pt idx="8722">
                        <c:v>48993.971267700195</c:v>
                      </c:pt>
                      <c:pt idx="8723">
                        <c:v>49985.757827758789</c:v>
                      </c:pt>
                      <c:pt idx="8724">
                        <c:v>50221.527481079102</c:v>
                      </c:pt>
                      <c:pt idx="8725">
                        <c:v>51576.511672973633</c:v>
                      </c:pt>
                      <c:pt idx="8726">
                        <c:v>50820.01887512207</c:v>
                      </c:pt>
                      <c:pt idx="8727">
                        <c:v>50878.330276489251</c:v>
                      </c:pt>
                      <c:pt idx="8728">
                        <c:v>50180.369216918945</c:v>
                      </c:pt>
                      <c:pt idx="8729">
                        <c:v>50837.822463989251</c:v>
                      </c:pt>
                      <c:pt idx="8730">
                        <c:v>50527.067520141602</c:v>
                      </c:pt>
                      <c:pt idx="8731">
                        <c:v>50534.567581176758</c:v>
                      </c:pt>
                      <c:pt idx="8732">
                        <c:v>50546.067581176758</c:v>
                      </c:pt>
                      <c:pt idx="8733">
                        <c:v>50592.31233215332</c:v>
                      </c:pt>
                      <c:pt idx="8734">
                        <c:v>50953.600234985352</c:v>
                      </c:pt>
                      <c:pt idx="8735">
                        <c:v>51026.500137329102</c:v>
                      </c:pt>
                      <c:pt idx="8736">
                        <c:v>51099.400100708008</c:v>
                      </c:pt>
                      <c:pt idx="8737">
                        <c:v>51266.906936645508</c:v>
                      </c:pt>
                      <c:pt idx="8738">
                        <c:v>49568.683242797852</c:v>
                      </c:pt>
                      <c:pt idx="8739">
                        <c:v>49572.683242797852</c:v>
                      </c:pt>
                      <c:pt idx="8740">
                        <c:v>49581.96272277832</c:v>
                      </c:pt>
                      <c:pt idx="8741">
                        <c:v>49572.683242797852</c:v>
                      </c:pt>
                      <c:pt idx="8742">
                        <c:v>50045.937149047852</c:v>
                      </c:pt>
                      <c:pt idx="8743">
                        <c:v>50055.21662902832</c:v>
                      </c:pt>
                      <c:pt idx="8744">
                        <c:v>50055.21662902832</c:v>
                      </c:pt>
                      <c:pt idx="8745">
                        <c:v>55768.681838989258</c:v>
                      </c:pt>
                      <c:pt idx="8746">
                        <c:v>55635.478713989258</c:v>
                      </c:pt>
                      <c:pt idx="8747">
                        <c:v>55802.664749145508</c:v>
                      </c:pt>
                      <c:pt idx="8748">
                        <c:v>56840.39453125</c:v>
                      </c:pt>
                      <c:pt idx="8749">
                        <c:v>56840.39453125</c:v>
                      </c:pt>
                      <c:pt idx="8750">
                        <c:v>56840.394653320313</c:v>
                      </c:pt>
                      <c:pt idx="8751">
                        <c:v>56840.39453125</c:v>
                      </c:pt>
                      <c:pt idx="8752">
                        <c:v>56694.3203125</c:v>
                      </c:pt>
                      <c:pt idx="8753">
                        <c:v>52884.613357543945</c:v>
                      </c:pt>
                      <c:pt idx="8754">
                        <c:v>52884.613357543945</c:v>
                      </c:pt>
                      <c:pt idx="8755">
                        <c:v>52021.568069458008</c:v>
                      </c:pt>
                      <c:pt idx="8756">
                        <c:v>51873.896560668938</c:v>
                      </c:pt>
                      <c:pt idx="8757">
                        <c:v>50986.862731933594</c:v>
                      </c:pt>
                      <c:pt idx="8758">
                        <c:v>50602.378479003906</c:v>
                      </c:pt>
                      <c:pt idx="8759">
                        <c:v>50963.916748046875</c:v>
                      </c:pt>
                      <c:pt idx="8760">
                        <c:v>50726.198318481445</c:v>
                      </c:pt>
                      <c:pt idx="8761">
                        <c:v>50726.198318481445</c:v>
                      </c:pt>
                      <c:pt idx="8762">
                        <c:v>50607.522537231445</c:v>
                      </c:pt>
                      <c:pt idx="8763">
                        <c:v>50607.522537231445</c:v>
                      </c:pt>
                      <c:pt idx="8764">
                        <c:v>50611.522537231445</c:v>
                      </c:pt>
                      <c:pt idx="8765">
                        <c:v>50607.881973266602</c:v>
                      </c:pt>
                      <c:pt idx="8766">
                        <c:v>50607.881912231445</c:v>
                      </c:pt>
                      <c:pt idx="8767">
                        <c:v>50726.557754516602</c:v>
                      </c:pt>
                      <c:pt idx="8768">
                        <c:v>50203.086990356445</c:v>
                      </c:pt>
                      <c:pt idx="8769">
                        <c:v>50203.087051391602</c:v>
                      </c:pt>
                      <c:pt idx="8770">
                        <c:v>48641.519668579102</c:v>
                      </c:pt>
                      <c:pt idx="8771">
                        <c:v>50460.823822021477</c:v>
                      </c:pt>
                      <c:pt idx="8772">
                        <c:v>50394.673675537109</c:v>
                      </c:pt>
                      <c:pt idx="8773">
                        <c:v>50328.523712158203</c:v>
                      </c:pt>
                      <c:pt idx="8774">
                        <c:v>50262.373809814453</c:v>
                      </c:pt>
                      <c:pt idx="8775">
                        <c:v>49946.359024047852</c:v>
                      </c:pt>
                      <c:pt idx="8776">
                        <c:v>51078.557754516602</c:v>
                      </c:pt>
                      <c:pt idx="8777">
                        <c:v>51082.557754516602</c:v>
                      </c:pt>
                      <c:pt idx="8778">
                        <c:v>51091.837173461914</c:v>
                      </c:pt>
                      <c:pt idx="8779">
                        <c:v>52990.260330200195</c:v>
                      </c:pt>
                      <c:pt idx="8780">
                        <c:v>51193.03694152832</c:v>
                      </c:pt>
                      <c:pt idx="8781">
                        <c:v>51202.316482543945</c:v>
                      </c:pt>
                      <c:pt idx="8782">
                        <c:v>51193.03694152832</c:v>
                      </c:pt>
                      <c:pt idx="8783">
                        <c:v>51411.19709777832</c:v>
                      </c:pt>
                      <c:pt idx="8784">
                        <c:v>51153.513626098633</c:v>
                      </c:pt>
                      <c:pt idx="8785">
                        <c:v>51163.279373168945</c:v>
                      </c:pt>
                      <c:pt idx="8786">
                        <c:v>51415.68342590332</c:v>
                      </c:pt>
                      <c:pt idx="8787">
                        <c:v>51411.683547973633</c:v>
                      </c:pt>
                      <c:pt idx="8788">
                        <c:v>51411.683547973633</c:v>
                      </c:pt>
                      <c:pt idx="8789">
                        <c:v>51415.683547973633</c:v>
                      </c:pt>
                      <c:pt idx="8790">
                        <c:v>55438.337905883789</c:v>
                      </c:pt>
                      <c:pt idx="8791">
                        <c:v>55447.617324829102</c:v>
                      </c:pt>
                      <c:pt idx="8792">
                        <c:v>55438.337844848633</c:v>
                      </c:pt>
                      <c:pt idx="8793">
                        <c:v>55434.337905883789</c:v>
                      </c:pt>
                      <c:pt idx="8794">
                        <c:v>51802.516983032219</c:v>
                      </c:pt>
                      <c:pt idx="8795">
                        <c:v>50522.092361450188</c:v>
                      </c:pt>
                      <c:pt idx="8796">
                        <c:v>48029.573623657227</c:v>
                      </c:pt>
                      <c:pt idx="8797">
                        <c:v>47021.910781860352</c:v>
                      </c:pt>
                      <c:pt idx="8798">
                        <c:v>52118.223403930664</c:v>
                      </c:pt>
                      <c:pt idx="8799">
                        <c:v>52546.07698059082</c:v>
                      </c:pt>
                      <c:pt idx="8800">
                        <c:v>52795.718765258789</c:v>
                      </c:pt>
                      <c:pt idx="8801">
                        <c:v>52795.718826293945</c:v>
                      </c:pt>
                      <c:pt idx="8802">
                        <c:v>54993.602767944336</c:v>
                      </c:pt>
                      <c:pt idx="8803">
                        <c:v>55429.864608764648</c:v>
                      </c:pt>
                      <c:pt idx="8804">
                        <c:v>55429.864547729492</c:v>
                      </c:pt>
                      <c:pt idx="8805">
                        <c:v>50014.481033325195</c:v>
                      </c:pt>
                      <c:pt idx="8806">
                        <c:v>50014.481094360352</c:v>
                      </c:pt>
                      <c:pt idx="8807">
                        <c:v>50014.481094360352</c:v>
                      </c:pt>
                      <c:pt idx="8808">
                        <c:v>50314.732894897461</c:v>
                      </c:pt>
                      <c:pt idx="8809">
                        <c:v>49287.946746826172</c:v>
                      </c:pt>
                      <c:pt idx="8810">
                        <c:v>49005.145156860352</c:v>
                      </c:pt>
                      <c:pt idx="8811">
                        <c:v>49005.145095825195</c:v>
                      </c:pt>
                      <c:pt idx="8812">
                        <c:v>52132.292190551758</c:v>
                      </c:pt>
                      <c:pt idx="8813">
                        <c:v>52393.975784301758</c:v>
                      </c:pt>
                      <c:pt idx="8814">
                        <c:v>52393.975784301758</c:v>
                      </c:pt>
                      <c:pt idx="8815">
                        <c:v>52459.138748168945</c:v>
                      </c:pt>
                      <c:pt idx="8816">
                        <c:v>52110.990173339844</c:v>
                      </c:pt>
                      <c:pt idx="8817">
                        <c:v>52037.869934082031</c:v>
                      </c:pt>
                      <c:pt idx="8818">
                        <c:v>51964.760131835938</c:v>
                      </c:pt>
                      <c:pt idx="8819">
                        <c:v>53451.525817871094</c:v>
                      </c:pt>
                      <c:pt idx="8820">
                        <c:v>51169.613258361816</c:v>
                      </c:pt>
                      <c:pt idx="8821">
                        <c:v>51242.513221740723</c:v>
                      </c:pt>
                      <c:pt idx="8822">
                        <c:v>49099.832496643066</c:v>
                      </c:pt>
                      <c:pt idx="8823">
                        <c:v>49099.832557678223</c:v>
                      </c:pt>
                      <c:pt idx="8824">
                        <c:v>48957.993873596191</c:v>
                      </c:pt>
                      <c:pt idx="8825">
                        <c:v>48957.993873596191</c:v>
                      </c:pt>
                      <c:pt idx="8826">
                        <c:v>48957.696022033691</c:v>
                      </c:pt>
                      <c:pt idx="8827">
                        <c:v>48297.075271606445</c:v>
                      </c:pt>
                      <c:pt idx="8828">
                        <c:v>55670.372146606445</c:v>
                      </c:pt>
                      <c:pt idx="8829">
                        <c:v>56077.04817199707</c:v>
                      </c:pt>
                      <c:pt idx="8830">
                        <c:v>54718.444778442383</c:v>
                      </c:pt>
                      <c:pt idx="8831">
                        <c:v>54718.444900512695</c:v>
                      </c:pt>
                      <c:pt idx="8832">
                        <c:v>54715.338455200195</c:v>
                      </c:pt>
                      <c:pt idx="8833">
                        <c:v>50480.434539794922</c:v>
                      </c:pt>
                      <c:pt idx="8834">
                        <c:v>50480.434478759766</c:v>
                      </c:pt>
                      <c:pt idx="8835">
                        <c:v>51944.387344360352</c:v>
                      </c:pt>
                      <c:pt idx="8836">
                        <c:v>51944.516250610352</c:v>
                      </c:pt>
                      <c:pt idx="8837">
                        <c:v>51061.168533325195</c:v>
                      </c:pt>
                      <c:pt idx="8838">
                        <c:v>51138.068496704102</c:v>
                      </c:pt>
                      <c:pt idx="8839">
                        <c:v>51219.81672668457</c:v>
                      </c:pt>
                      <c:pt idx="8840">
                        <c:v>51382.192764282227</c:v>
                      </c:pt>
                      <c:pt idx="8841">
                        <c:v>51374.151077270508</c:v>
                      </c:pt>
                      <c:pt idx="8842">
                        <c:v>49756.319412231445</c:v>
                      </c:pt>
                      <c:pt idx="8843">
                        <c:v>49765.598892211914</c:v>
                      </c:pt>
                      <c:pt idx="8844">
                        <c:v>49765.59895324707</c:v>
                      </c:pt>
                      <c:pt idx="8845">
                        <c:v>49756.319412231445</c:v>
                      </c:pt>
                      <c:pt idx="8846">
                        <c:v>48880.463027954102</c:v>
                      </c:pt>
                      <c:pt idx="8847">
                        <c:v>50459.863479614258</c:v>
                      </c:pt>
                      <c:pt idx="8848">
                        <c:v>50743.56086730957</c:v>
                      </c:pt>
                      <c:pt idx="8849">
                        <c:v>50800.061599731445</c:v>
                      </c:pt>
                      <c:pt idx="8850">
                        <c:v>52035.708145141602</c:v>
                      </c:pt>
                      <c:pt idx="8851">
                        <c:v>52035.708145141602</c:v>
                      </c:pt>
                      <c:pt idx="8852">
                        <c:v>49794.974151611328</c:v>
                      </c:pt>
                      <c:pt idx="8853">
                        <c:v>51573.911422729492</c:v>
                      </c:pt>
                      <c:pt idx="8854">
                        <c:v>51581.411483764648</c:v>
                      </c:pt>
                      <c:pt idx="8855">
                        <c:v>52451.266525268555</c:v>
                      </c:pt>
                      <c:pt idx="8856">
                        <c:v>52498.403793334961</c:v>
                      </c:pt>
                      <c:pt idx="8857">
                        <c:v>52489.124252319336</c:v>
                      </c:pt>
                      <c:pt idx="8858">
                        <c:v>52763.540145874023</c:v>
                      </c:pt>
                      <c:pt idx="8859">
                        <c:v>52772.819686889648</c:v>
                      </c:pt>
                      <c:pt idx="8860">
                        <c:v>52723.787887573242</c:v>
                      </c:pt>
                      <c:pt idx="8861">
                        <c:v>53535.660873413086</c:v>
                      </c:pt>
                      <c:pt idx="8862">
                        <c:v>53534.808883666992</c:v>
                      </c:pt>
                      <c:pt idx="8863">
                        <c:v>53534.808883666992</c:v>
                      </c:pt>
                      <c:pt idx="8864">
                        <c:v>52936.039840698242</c:v>
                      </c:pt>
                      <c:pt idx="8865">
                        <c:v>52237.51106262207</c:v>
                      </c:pt>
                      <c:pt idx="8866">
                        <c:v>52368.05940246582</c:v>
                      </c:pt>
                      <c:pt idx="8867">
                        <c:v>52064.60285949707</c:v>
                      </c:pt>
                      <c:pt idx="8868">
                        <c:v>51712.513259887695</c:v>
                      </c:pt>
                      <c:pt idx="8869">
                        <c:v>50193.640762329102</c:v>
                      </c:pt>
                      <c:pt idx="8870">
                        <c:v>50202.920181274414</c:v>
                      </c:pt>
                      <c:pt idx="8871">
                        <c:v>54256.229751586914</c:v>
                      </c:pt>
                      <c:pt idx="8872">
                        <c:v>54256.229751586914</c:v>
                      </c:pt>
                      <c:pt idx="8873">
                        <c:v>54256.229751586914</c:v>
                      </c:pt>
                      <c:pt idx="8874">
                        <c:v>54180.159683227539</c:v>
                      </c:pt>
                      <c:pt idx="8875">
                        <c:v>54124.402328491211</c:v>
                      </c:pt>
                      <c:pt idx="8876">
                        <c:v>54275.646347045898</c:v>
                      </c:pt>
                      <c:pt idx="8877">
                        <c:v>55255.693588256836</c:v>
                      </c:pt>
                      <c:pt idx="8878">
                        <c:v>55255.693588256836</c:v>
                      </c:pt>
                      <c:pt idx="8879">
                        <c:v>54558.936508178704</c:v>
                      </c:pt>
                      <c:pt idx="8880">
                        <c:v>61811.864212036133</c:v>
                      </c:pt>
                      <c:pt idx="8881">
                        <c:v>50379.055114746094</c:v>
                      </c:pt>
                      <c:pt idx="8882">
                        <c:v>50379.055114746094</c:v>
                      </c:pt>
                      <c:pt idx="8883">
                        <c:v>50379.055114746094</c:v>
                      </c:pt>
                      <c:pt idx="8884">
                        <c:v>50379.886169433594</c:v>
                      </c:pt>
                      <c:pt idx="8885">
                        <c:v>50379.886169433594</c:v>
                      </c:pt>
                      <c:pt idx="8886">
                        <c:v>50379.886169433594</c:v>
                      </c:pt>
                      <c:pt idx="8887">
                        <c:v>50033.167419433594</c:v>
                      </c:pt>
                      <c:pt idx="8888">
                        <c:v>50033.167419433594</c:v>
                      </c:pt>
                      <c:pt idx="8889">
                        <c:v>50033.167419433594</c:v>
                      </c:pt>
                      <c:pt idx="8890">
                        <c:v>50033.167419433594</c:v>
                      </c:pt>
                      <c:pt idx="8891">
                        <c:v>50033.167419433594</c:v>
                      </c:pt>
                      <c:pt idx="8892">
                        <c:v>48583.706680297852</c:v>
                      </c:pt>
                      <c:pt idx="8893">
                        <c:v>48583.706680297852</c:v>
                      </c:pt>
                      <c:pt idx="8894">
                        <c:v>48819.476211547852</c:v>
                      </c:pt>
                      <c:pt idx="8895">
                        <c:v>51675.731910705566</c:v>
                      </c:pt>
                      <c:pt idx="8896">
                        <c:v>51333.011573791504</c:v>
                      </c:pt>
                      <c:pt idx="8897">
                        <c:v>51087.962501525879</c:v>
                      </c:pt>
                      <c:pt idx="8898">
                        <c:v>50831.575843811035</c:v>
                      </c:pt>
                      <c:pt idx="8899">
                        <c:v>49307.528396606445</c:v>
                      </c:pt>
                      <c:pt idx="8900">
                        <c:v>49307.528396606445</c:v>
                      </c:pt>
                      <c:pt idx="8901">
                        <c:v>49307.528457641602</c:v>
                      </c:pt>
                      <c:pt idx="8902">
                        <c:v>49909.838943481445</c:v>
                      </c:pt>
                      <c:pt idx="8903">
                        <c:v>56159.822830200195</c:v>
                      </c:pt>
                      <c:pt idx="8904">
                        <c:v>56191.911575317383</c:v>
                      </c:pt>
                      <c:pt idx="8905">
                        <c:v>55702.535232543945</c:v>
                      </c:pt>
                      <c:pt idx="8906">
                        <c:v>55971.880325317383</c:v>
                      </c:pt>
                      <c:pt idx="8907">
                        <c:v>55971.880325317383</c:v>
                      </c:pt>
                      <c:pt idx="8908">
                        <c:v>51779.867385864258</c:v>
                      </c:pt>
                      <c:pt idx="8909">
                        <c:v>52005.41340637207</c:v>
                      </c:pt>
                      <c:pt idx="8910">
                        <c:v>54997.796844482422</c:v>
                      </c:pt>
                      <c:pt idx="8911">
                        <c:v>55001.796905517578</c:v>
                      </c:pt>
                      <c:pt idx="8912">
                        <c:v>54972.481170654297</c:v>
                      </c:pt>
                      <c:pt idx="8913">
                        <c:v>54840.920867919922</c:v>
                      </c:pt>
                      <c:pt idx="8914">
                        <c:v>54637.937103271484</c:v>
                      </c:pt>
                      <c:pt idx="8915">
                        <c:v>50409.931716918945</c:v>
                      </c:pt>
                      <c:pt idx="8916">
                        <c:v>50409.931716918945</c:v>
                      </c:pt>
                      <c:pt idx="8917">
                        <c:v>50409.931777954102</c:v>
                      </c:pt>
                      <c:pt idx="8918">
                        <c:v>50409.931716918945</c:v>
                      </c:pt>
                      <c:pt idx="8919">
                        <c:v>50609.471862792969</c:v>
                      </c:pt>
                      <c:pt idx="8920">
                        <c:v>50609.471862792969</c:v>
                      </c:pt>
                      <c:pt idx="8921">
                        <c:v>50716.727676391602</c:v>
                      </c:pt>
                      <c:pt idx="8922">
                        <c:v>50713.280181884766</c:v>
                      </c:pt>
                      <c:pt idx="8923">
                        <c:v>48542.494415283196</c:v>
                      </c:pt>
                      <c:pt idx="8924">
                        <c:v>48609.184051513672</c:v>
                      </c:pt>
                      <c:pt idx="8925">
                        <c:v>51527.30647277832</c:v>
                      </c:pt>
                      <c:pt idx="8926">
                        <c:v>51879.30647277832</c:v>
                      </c:pt>
                      <c:pt idx="8927">
                        <c:v>51879.306411743164</c:v>
                      </c:pt>
                      <c:pt idx="8928">
                        <c:v>51708.959060668945</c:v>
                      </c:pt>
                      <c:pt idx="8929">
                        <c:v>52833.075881958008</c:v>
                      </c:pt>
                      <c:pt idx="8930">
                        <c:v>52995.452041625977</c:v>
                      </c:pt>
                      <c:pt idx="8931">
                        <c:v>57632.394302368164</c:v>
                      </c:pt>
                      <c:pt idx="8932">
                        <c:v>57137.851333618164</c:v>
                      </c:pt>
                      <c:pt idx="8933">
                        <c:v>57086.38117980957</c:v>
                      </c:pt>
                      <c:pt idx="8934">
                        <c:v>57625.500198364258</c:v>
                      </c:pt>
                      <c:pt idx="8935">
                        <c:v>52615.929916381836</c:v>
                      </c:pt>
                      <c:pt idx="8936">
                        <c:v>52776.426498413086</c:v>
                      </c:pt>
                      <c:pt idx="8937">
                        <c:v>52776.426559448242</c:v>
                      </c:pt>
                      <c:pt idx="8938">
                        <c:v>52933.291244506836</c:v>
                      </c:pt>
                      <c:pt idx="8939">
                        <c:v>52933.291244506836</c:v>
                      </c:pt>
                      <c:pt idx="8940">
                        <c:v>49556.301834106445</c:v>
                      </c:pt>
                      <c:pt idx="8941">
                        <c:v>49674.977676391602</c:v>
                      </c:pt>
                      <c:pt idx="8942">
                        <c:v>49674.977615356445</c:v>
                      </c:pt>
                      <c:pt idx="8943">
                        <c:v>49278.964813232422</c:v>
                      </c:pt>
                      <c:pt idx="8944">
                        <c:v>49280.364837646484</c:v>
                      </c:pt>
                      <c:pt idx="8945">
                        <c:v>48661.024688720703</c:v>
                      </c:pt>
                      <c:pt idx="8946">
                        <c:v>49833.331939697266</c:v>
                      </c:pt>
                      <c:pt idx="8947">
                        <c:v>49784.300018310547</c:v>
                      </c:pt>
                      <c:pt idx="8948">
                        <c:v>48696.465484619141</c:v>
                      </c:pt>
                      <c:pt idx="8949">
                        <c:v>49530.530548095703</c:v>
                      </c:pt>
                      <c:pt idx="8950">
                        <c:v>49174.530426025391</c:v>
                      </c:pt>
                      <c:pt idx="8951">
                        <c:v>49682.138824462891</c:v>
                      </c:pt>
                      <c:pt idx="8952">
                        <c:v>49784.507110595703</c:v>
                      </c:pt>
                      <c:pt idx="8953">
                        <c:v>51018.286224365234</c:v>
                      </c:pt>
                      <c:pt idx="8954">
                        <c:v>51027.565765380859</c:v>
                      </c:pt>
                      <c:pt idx="8955">
                        <c:v>51382.599502563469</c:v>
                      </c:pt>
                      <c:pt idx="8956">
                        <c:v>51309.699600219719</c:v>
                      </c:pt>
                      <c:pt idx="8957">
                        <c:v>51236.799453735352</c:v>
                      </c:pt>
                      <c:pt idx="8958">
                        <c:v>50911.510879516602</c:v>
                      </c:pt>
                      <c:pt idx="8959">
                        <c:v>51190.299453735352</c:v>
                      </c:pt>
                      <c:pt idx="8960">
                        <c:v>50455.630508422852</c:v>
                      </c:pt>
                      <c:pt idx="8961">
                        <c:v>50093.372695922852</c:v>
                      </c:pt>
                      <c:pt idx="8962">
                        <c:v>50166.272842407219</c:v>
                      </c:pt>
                      <c:pt idx="8963">
                        <c:v>49328.667617797852</c:v>
                      </c:pt>
                      <c:pt idx="8964">
                        <c:v>49328.667617797852</c:v>
                      </c:pt>
                      <c:pt idx="8965">
                        <c:v>49890.864883422852</c:v>
                      </c:pt>
                      <c:pt idx="8966">
                        <c:v>49894.864883422852</c:v>
                      </c:pt>
                      <c:pt idx="8967">
                        <c:v>49904.14436340332</c:v>
                      </c:pt>
                      <c:pt idx="8968">
                        <c:v>49894.864883422852</c:v>
                      </c:pt>
                      <c:pt idx="8969">
                        <c:v>49890.864883422852</c:v>
                      </c:pt>
                      <c:pt idx="8970">
                        <c:v>51666.812881469719</c:v>
                      </c:pt>
                      <c:pt idx="8971">
                        <c:v>51593.912734985352</c:v>
                      </c:pt>
                      <c:pt idx="8972">
                        <c:v>52198.595840454102</c:v>
                      </c:pt>
                      <c:pt idx="8973">
                        <c:v>51884.923965454102</c:v>
                      </c:pt>
                      <c:pt idx="8974">
                        <c:v>49388.329666137695</c:v>
                      </c:pt>
                      <c:pt idx="8975">
                        <c:v>49388.329727172852</c:v>
                      </c:pt>
                      <c:pt idx="8976">
                        <c:v>49036.329666137695</c:v>
                      </c:pt>
                      <c:pt idx="8977">
                        <c:v>49036.329666137695</c:v>
                      </c:pt>
                      <c:pt idx="8978">
                        <c:v>49036.329666137695</c:v>
                      </c:pt>
                      <c:pt idx="8979">
                        <c:v>49036.329727172852</c:v>
                      </c:pt>
                      <c:pt idx="8980">
                        <c:v>48730.874649047852</c:v>
                      </c:pt>
                      <c:pt idx="8981">
                        <c:v>51018.33366394043</c:v>
                      </c:pt>
                      <c:pt idx="8982">
                        <c:v>51018.33366394043</c:v>
                      </c:pt>
                      <c:pt idx="8983">
                        <c:v>51642.14533996582</c:v>
                      </c:pt>
                      <c:pt idx="8984">
                        <c:v>51642.14533996582</c:v>
                      </c:pt>
                      <c:pt idx="8985">
                        <c:v>60107.624588012695</c:v>
                      </c:pt>
                      <c:pt idx="8986">
                        <c:v>56969.994155883789</c:v>
                      </c:pt>
                      <c:pt idx="8987">
                        <c:v>50773.193374633789</c:v>
                      </c:pt>
                      <c:pt idx="8988">
                        <c:v>50773.193374633789</c:v>
                      </c:pt>
                      <c:pt idx="8989">
                        <c:v>51541.374343872063</c:v>
                      </c:pt>
                      <c:pt idx="8990">
                        <c:v>51118.442153930664</c:v>
                      </c:pt>
                      <c:pt idx="8991">
                        <c:v>51795.019119262695</c:v>
                      </c:pt>
                      <c:pt idx="8992">
                        <c:v>51603.03108215332</c:v>
                      </c:pt>
                      <c:pt idx="8993">
                        <c:v>51472.279495239258</c:v>
                      </c:pt>
                      <c:pt idx="8994">
                        <c:v>51653.884658813477</c:v>
                      </c:pt>
                      <c:pt idx="8995">
                        <c:v>51653.884658813477</c:v>
                      </c:pt>
                      <c:pt idx="8996">
                        <c:v>53399.344528198242</c:v>
                      </c:pt>
                      <c:pt idx="8997">
                        <c:v>53400.957382202148</c:v>
                      </c:pt>
                      <c:pt idx="8998">
                        <c:v>53400.957382202148</c:v>
                      </c:pt>
                      <c:pt idx="8999">
                        <c:v>53753.819625854492</c:v>
                      </c:pt>
                      <c:pt idx="9000">
                        <c:v>54377.049270629883</c:v>
                      </c:pt>
                      <c:pt idx="9001">
                        <c:v>54377.049331665039</c:v>
                      </c:pt>
                      <c:pt idx="9002">
                        <c:v>54377.709487915039</c:v>
                      </c:pt>
                      <c:pt idx="9003">
                        <c:v>52819.495864868164</c:v>
                      </c:pt>
                      <c:pt idx="9004">
                        <c:v>53300.761917114258</c:v>
                      </c:pt>
                      <c:pt idx="9005">
                        <c:v>53078.085952758789</c:v>
                      </c:pt>
                      <c:pt idx="9006">
                        <c:v>53245.906448364258</c:v>
                      </c:pt>
                      <c:pt idx="9007">
                        <c:v>49519.683853149414</c:v>
                      </c:pt>
                      <c:pt idx="9008">
                        <c:v>49473.908279418938</c:v>
                      </c:pt>
                      <c:pt idx="9009">
                        <c:v>53072.944625854492</c:v>
                      </c:pt>
                      <c:pt idx="9010">
                        <c:v>52685.589157104492</c:v>
                      </c:pt>
                      <c:pt idx="9011">
                        <c:v>52685.589218139648</c:v>
                      </c:pt>
                      <c:pt idx="9012">
                        <c:v>52490.859481811523</c:v>
                      </c:pt>
                      <c:pt idx="9013">
                        <c:v>52537.997055053711</c:v>
                      </c:pt>
                      <c:pt idx="9014">
                        <c:v>52367.956771850586</c:v>
                      </c:pt>
                      <c:pt idx="9015">
                        <c:v>60802.932327270508</c:v>
                      </c:pt>
                      <c:pt idx="9016">
                        <c:v>60802.932327270508</c:v>
                      </c:pt>
                      <c:pt idx="9017">
                        <c:v>51068.325332641602</c:v>
                      </c:pt>
                      <c:pt idx="9018">
                        <c:v>51068.325271606445</c:v>
                      </c:pt>
                      <c:pt idx="9019">
                        <c:v>51068.325271606445</c:v>
                      </c:pt>
                      <c:pt idx="9020">
                        <c:v>50994.100341796875</c:v>
                      </c:pt>
                      <c:pt idx="9021">
                        <c:v>50756.252563476563</c:v>
                      </c:pt>
                      <c:pt idx="9022">
                        <c:v>50756.252624511719</c:v>
                      </c:pt>
                      <c:pt idx="9023">
                        <c:v>50756.252563476563</c:v>
                      </c:pt>
                      <c:pt idx="9024">
                        <c:v>50874.365966796875</c:v>
                      </c:pt>
                      <c:pt idx="9025">
                        <c:v>53101.823120117188</c:v>
                      </c:pt>
                      <c:pt idx="9026">
                        <c:v>53101.823059082031</c:v>
                      </c:pt>
                      <c:pt idx="9027">
                        <c:v>52930.209060668945</c:v>
                      </c:pt>
                      <c:pt idx="9028">
                        <c:v>52578.209060668945</c:v>
                      </c:pt>
                      <c:pt idx="9029">
                        <c:v>55236.751403808594</c:v>
                      </c:pt>
                      <c:pt idx="9030">
                        <c:v>60556.855667114258</c:v>
                      </c:pt>
                      <c:pt idx="9031">
                        <c:v>60556.855606079102</c:v>
                      </c:pt>
                      <c:pt idx="9032">
                        <c:v>60438.179824829102</c:v>
                      </c:pt>
                      <c:pt idx="9033">
                        <c:v>60086.179885864258</c:v>
                      </c:pt>
                      <c:pt idx="9034">
                        <c:v>51215.753005981445</c:v>
                      </c:pt>
                      <c:pt idx="9035">
                        <c:v>51215.753067016602</c:v>
                      </c:pt>
                      <c:pt idx="9036">
                        <c:v>51215.753005981445</c:v>
                      </c:pt>
                      <c:pt idx="9037">
                        <c:v>51282.443191528313</c:v>
                      </c:pt>
                      <c:pt idx="9038">
                        <c:v>48897.914138793945</c:v>
                      </c:pt>
                      <c:pt idx="9039">
                        <c:v>48964.604141235352</c:v>
                      </c:pt>
                      <c:pt idx="9040">
                        <c:v>51800.031387329102</c:v>
                      </c:pt>
                      <c:pt idx="9041">
                        <c:v>51726.921463012695</c:v>
                      </c:pt>
                      <c:pt idx="9042">
                        <c:v>51653.801406860352</c:v>
                      </c:pt>
                      <c:pt idx="9043">
                        <c:v>51751.539138793945</c:v>
                      </c:pt>
                      <c:pt idx="9044">
                        <c:v>51684.849258422852</c:v>
                      </c:pt>
                      <c:pt idx="9045">
                        <c:v>49283.906875610352</c:v>
                      </c:pt>
                      <c:pt idx="9046">
                        <c:v>49557.182754516602</c:v>
                      </c:pt>
                      <c:pt idx="9047">
                        <c:v>49557.182815551758</c:v>
                      </c:pt>
                      <c:pt idx="9048">
                        <c:v>49557.182815551758</c:v>
                      </c:pt>
                      <c:pt idx="9049">
                        <c:v>49557.182815551758</c:v>
                      </c:pt>
                      <c:pt idx="9050">
                        <c:v>50089.253799438477</c:v>
                      </c:pt>
                      <c:pt idx="9051">
                        <c:v>50264.374221801751</c:v>
                      </c:pt>
                      <c:pt idx="9052">
                        <c:v>51271.770828247063</c:v>
                      </c:pt>
                      <c:pt idx="9053">
                        <c:v>48792.480056762688</c:v>
                      </c:pt>
                      <c:pt idx="9054">
                        <c:v>48859.16975402832</c:v>
                      </c:pt>
                      <c:pt idx="9055">
                        <c:v>49174.802688598633</c:v>
                      </c:pt>
                      <c:pt idx="9056">
                        <c:v>48980.071731567383</c:v>
                      </c:pt>
                      <c:pt idx="9057">
                        <c:v>49050.761672973633</c:v>
                      </c:pt>
                      <c:pt idx="9058">
                        <c:v>49977.415664672852</c:v>
                      </c:pt>
                      <c:pt idx="9059">
                        <c:v>49747.77229309082</c:v>
                      </c:pt>
                      <c:pt idx="9060">
                        <c:v>56474.675003051758</c:v>
                      </c:pt>
                      <c:pt idx="9061">
                        <c:v>56122.38508605957</c:v>
                      </c:pt>
                      <c:pt idx="9062">
                        <c:v>56114.890762329102</c:v>
                      </c:pt>
                      <c:pt idx="9063">
                        <c:v>52341.95686340332</c:v>
                      </c:pt>
                      <c:pt idx="9064">
                        <c:v>48803.781509399414</c:v>
                      </c:pt>
                      <c:pt idx="9065">
                        <c:v>48807.781509399414</c:v>
                      </c:pt>
                      <c:pt idx="9066">
                        <c:v>48814.221145629883</c:v>
                      </c:pt>
                      <c:pt idx="9067">
                        <c:v>48811.141677856445</c:v>
                      </c:pt>
                      <c:pt idx="9068">
                        <c:v>49892.966674804688</c:v>
                      </c:pt>
                      <c:pt idx="9069">
                        <c:v>49676.507202148438</c:v>
                      </c:pt>
                      <c:pt idx="9070">
                        <c:v>49676.507202148438</c:v>
                      </c:pt>
                      <c:pt idx="9071">
                        <c:v>49649.547241210938</c:v>
                      </c:pt>
                      <c:pt idx="9072">
                        <c:v>49648.82063293457</c:v>
                      </c:pt>
                      <c:pt idx="9073">
                        <c:v>50356.606338500977</c:v>
                      </c:pt>
                      <c:pt idx="9074">
                        <c:v>50051.15315246582</c:v>
                      </c:pt>
                      <c:pt idx="9075">
                        <c:v>52417.518508911133</c:v>
                      </c:pt>
                      <c:pt idx="9076">
                        <c:v>52708.007949829102</c:v>
                      </c:pt>
                      <c:pt idx="9077">
                        <c:v>52717.287307739258</c:v>
                      </c:pt>
                      <c:pt idx="9078">
                        <c:v>52708.007949829102</c:v>
                      </c:pt>
                      <c:pt idx="9079">
                        <c:v>51169.115798950195</c:v>
                      </c:pt>
                      <c:pt idx="9080">
                        <c:v>51169.115798950195</c:v>
                      </c:pt>
                      <c:pt idx="9081">
                        <c:v>51173.115921020508</c:v>
                      </c:pt>
                      <c:pt idx="9082">
                        <c:v>51182.395401000977</c:v>
                      </c:pt>
                      <c:pt idx="9083">
                        <c:v>51105.461029052734</c:v>
                      </c:pt>
                      <c:pt idx="9084">
                        <c:v>57057.781814575195</c:v>
                      </c:pt>
                      <c:pt idx="9085">
                        <c:v>57062.612869262695</c:v>
                      </c:pt>
                      <c:pt idx="9086">
                        <c:v>57076.612869262695</c:v>
                      </c:pt>
                      <c:pt idx="9087">
                        <c:v>57076.612869262695</c:v>
                      </c:pt>
                      <c:pt idx="9088">
                        <c:v>57075.125564575195</c:v>
                      </c:pt>
                      <c:pt idx="9089">
                        <c:v>53418.663314819336</c:v>
                      </c:pt>
                      <c:pt idx="9090">
                        <c:v>56072.360107421875</c:v>
                      </c:pt>
                      <c:pt idx="9091">
                        <c:v>56639.34228515625</c:v>
                      </c:pt>
                      <c:pt idx="9092">
                        <c:v>56639.342407226563</c:v>
                      </c:pt>
                      <c:pt idx="9093">
                        <c:v>56590.310302734368</c:v>
                      </c:pt>
                      <c:pt idx="9094">
                        <c:v>50692.763061523438</c:v>
                      </c:pt>
                      <c:pt idx="9095">
                        <c:v>51112.118530273438</c:v>
                      </c:pt>
                      <c:pt idx="9096">
                        <c:v>51238.568908691406</c:v>
                      </c:pt>
                      <c:pt idx="9097">
                        <c:v>50708.554000854492</c:v>
                      </c:pt>
                      <c:pt idx="9098">
                        <c:v>51430.973129272461</c:v>
                      </c:pt>
                      <c:pt idx="9099">
                        <c:v>51482.896347045898</c:v>
                      </c:pt>
                      <c:pt idx="9100">
                        <c:v>51480.342407226563</c:v>
                      </c:pt>
                      <c:pt idx="9101">
                        <c:v>50484.291809082031</c:v>
                      </c:pt>
                      <c:pt idx="9102">
                        <c:v>51008.910278320313</c:v>
                      </c:pt>
                      <c:pt idx="9103">
                        <c:v>51015.191528320313</c:v>
                      </c:pt>
                      <c:pt idx="9104">
                        <c:v>51013.268432617188</c:v>
                      </c:pt>
                      <c:pt idx="9105">
                        <c:v>49589.578506469719</c:v>
                      </c:pt>
                      <c:pt idx="9106">
                        <c:v>47109.01350402832</c:v>
                      </c:pt>
                      <c:pt idx="9107">
                        <c:v>46885.053970336914</c:v>
                      </c:pt>
                      <c:pt idx="9108">
                        <c:v>46574.911697387695</c:v>
                      </c:pt>
                      <c:pt idx="9109">
                        <c:v>46835.54084777832</c:v>
                      </c:pt>
                      <c:pt idx="9110">
                        <c:v>46781.315139770508</c:v>
                      </c:pt>
                      <c:pt idx="9111">
                        <c:v>52330.71614074707</c:v>
                      </c:pt>
                      <c:pt idx="9112">
                        <c:v>52483.656814575195</c:v>
                      </c:pt>
                      <c:pt idx="9113">
                        <c:v>52464.18635559082</c:v>
                      </c:pt>
                      <c:pt idx="9114">
                        <c:v>52464.18635559082</c:v>
                      </c:pt>
                      <c:pt idx="9115">
                        <c:v>52454.906814575195</c:v>
                      </c:pt>
                      <c:pt idx="9116">
                        <c:v>52123.08869934082</c:v>
                      </c:pt>
                      <c:pt idx="9117">
                        <c:v>52245.76057434082</c:v>
                      </c:pt>
                      <c:pt idx="9118">
                        <c:v>52386.600296020501</c:v>
                      </c:pt>
                      <c:pt idx="9119">
                        <c:v>52621.65705871582</c:v>
                      </c:pt>
                      <c:pt idx="9120">
                        <c:v>49849.582351684563</c:v>
                      </c:pt>
                      <c:pt idx="9121">
                        <c:v>49945.808425903313</c:v>
                      </c:pt>
                      <c:pt idx="9122">
                        <c:v>49807.734512329102</c:v>
                      </c:pt>
                      <c:pt idx="9123">
                        <c:v>49817.01399230957</c:v>
                      </c:pt>
                      <c:pt idx="9124">
                        <c:v>49817.014053344727</c:v>
                      </c:pt>
                      <c:pt idx="9125">
                        <c:v>52227.331985473633</c:v>
                      </c:pt>
                      <c:pt idx="9126">
                        <c:v>52482.831985473633</c:v>
                      </c:pt>
                      <c:pt idx="9127">
                        <c:v>52482.83186340332</c:v>
                      </c:pt>
                      <c:pt idx="9128">
                        <c:v>52482.831985473633</c:v>
                      </c:pt>
                      <c:pt idx="9129">
                        <c:v>52473.552444458008</c:v>
                      </c:pt>
                      <c:pt idx="9130">
                        <c:v>52461.33283996582</c:v>
                      </c:pt>
                      <c:pt idx="9131">
                        <c:v>52224.543594360352</c:v>
                      </c:pt>
                      <c:pt idx="9132">
                        <c:v>52224.543594360352</c:v>
                      </c:pt>
                      <c:pt idx="9133">
                        <c:v>51936.688430786133</c:v>
                      </c:pt>
                      <c:pt idx="9134">
                        <c:v>51945.967849731445</c:v>
                      </c:pt>
                      <c:pt idx="9135">
                        <c:v>54893.86311340332</c:v>
                      </c:pt>
                      <c:pt idx="9136">
                        <c:v>55567.709548950188</c:v>
                      </c:pt>
                      <c:pt idx="9137">
                        <c:v>55725.623245239258</c:v>
                      </c:pt>
                      <c:pt idx="9138">
                        <c:v>55815.515090942376</c:v>
                      </c:pt>
                      <c:pt idx="9139">
                        <c:v>55614.316482543938</c:v>
                      </c:pt>
                      <c:pt idx="9140">
                        <c:v>54264.23518371582</c:v>
                      </c:pt>
                      <c:pt idx="9141">
                        <c:v>54270.507949829102</c:v>
                      </c:pt>
                      <c:pt idx="9142">
                        <c:v>50879.024139404297</c:v>
                      </c:pt>
                      <c:pt idx="9143">
                        <c:v>51185.479949951172</c:v>
                      </c:pt>
                      <c:pt idx="9144">
                        <c:v>51064.569671630845</c:v>
                      </c:pt>
                      <c:pt idx="9145">
                        <c:v>50991.669403076172</c:v>
                      </c:pt>
                      <c:pt idx="9146">
                        <c:v>50643.900238037109</c:v>
                      </c:pt>
                      <c:pt idx="9147">
                        <c:v>50258.288314819336</c:v>
                      </c:pt>
                      <c:pt idx="9148">
                        <c:v>50267.577606201172</c:v>
                      </c:pt>
                      <c:pt idx="9149">
                        <c:v>50720.489532470703</c:v>
                      </c:pt>
                      <c:pt idx="9150">
                        <c:v>59349.283889770508</c:v>
                      </c:pt>
                      <c:pt idx="9151">
                        <c:v>59867.072341918945</c:v>
                      </c:pt>
                      <c:pt idx="9152">
                        <c:v>60480.755935668945</c:v>
                      </c:pt>
                      <c:pt idx="9153">
                        <c:v>60325.488235473633</c:v>
                      </c:pt>
                      <c:pt idx="9154">
                        <c:v>60480.755935668945</c:v>
                      </c:pt>
                      <c:pt idx="9155">
                        <c:v>54115.709487915039</c:v>
                      </c:pt>
                      <c:pt idx="9156">
                        <c:v>51706.615127563477</c:v>
                      </c:pt>
                      <c:pt idx="9157">
                        <c:v>52536.186141967773</c:v>
                      </c:pt>
                      <c:pt idx="9158">
                        <c:v>52536.186141967773</c:v>
                      </c:pt>
                      <c:pt idx="9159">
                        <c:v>52536.186264038086</c:v>
                      </c:pt>
                      <c:pt idx="9160">
                        <c:v>52469.554397583008</c:v>
                      </c:pt>
                      <c:pt idx="9161">
                        <c:v>52196.814163208008</c:v>
                      </c:pt>
                      <c:pt idx="9162">
                        <c:v>54114.396469116211</c:v>
                      </c:pt>
                      <c:pt idx="9163">
                        <c:v>54466.396530151367</c:v>
                      </c:pt>
                      <c:pt idx="9164">
                        <c:v>54466.396530151367</c:v>
                      </c:pt>
                      <c:pt idx="9165">
                        <c:v>52978.207061767578</c:v>
                      </c:pt>
                      <c:pt idx="9166">
                        <c:v>53632.752593994141</c:v>
                      </c:pt>
                      <c:pt idx="9167">
                        <c:v>53619.472991943359</c:v>
                      </c:pt>
                      <c:pt idx="9168">
                        <c:v>53617.591156005859</c:v>
                      </c:pt>
                      <c:pt idx="9169">
                        <c:v>52762.422760009766</c:v>
                      </c:pt>
                      <c:pt idx="9170">
                        <c:v>51380.291870117188</c:v>
                      </c:pt>
                      <c:pt idx="9171">
                        <c:v>52683.478881835938</c:v>
                      </c:pt>
                      <c:pt idx="9172">
                        <c:v>51527.696853637695</c:v>
                      </c:pt>
                      <c:pt idx="9173">
                        <c:v>51712.520584106445</c:v>
                      </c:pt>
                      <c:pt idx="9174">
                        <c:v>51778.670547485352</c:v>
                      </c:pt>
                      <c:pt idx="9175">
                        <c:v>48216.962982177727</c:v>
                      </c:pt>
                      <c:pt idx="9176">
                        <c:v>48283.652618408203</c:v>
                      </c:pt>
                      <c:pt idx="9177">
                        <c:v>50909.34260559082</c:v>
                      </c:pt>
                      <c:pt idx="9178">
                        <c:v>50737.298782348633</c:v>
                      </c:pt>
                      <c:pt idx="9179">
                        <c:v>50698.568069458008</c:v>
                      </c:pt>
                      <c:pt idx="9180">
                        <c:v>53117.460037231445</c:v>
                      </c:pt>
                      <c:pt idx="9181">
                        <c:v>53117.460037231445</c:v>
                      </c:pt>
                      <c:pt idx="9182">
                        <c:v>53183.240249633789</c:v>
                      </c:pt>
                      <c:pt idx="9183">
                        <c:v>52153.30110168457</c:v>
                      </c:pt>
                      <c:pt idx="9184">
                        <c:v>52297.340225219727</c:v>
                      </c:pt>
                      <c:pt idx="9185">
                        <c:v>52132.793106079102</c:v>
                      </c:pt>
                      <c:pt idx="9186">
                        <c:v>52476.493850708008</c:v>
                      </c:pt>
                      <c:pt idx="9187">
                        <c:v>50407.253067016602</c:v>
                      </c:pt>
                      <c:pt idx="9188">
                        <c:v>52267.210433959961</c:v>
                      </c:pt>
                      <c:pt idx="9189">
                        <c:v>52519.599105834961</c:v>
                      </c:pt>
                      <c:pt idx="9190">
                        <c:v>52167.599105834961</c:v>
                      </c:pt>
                      <c:pt idx="9191">
                        <c:v>52168.999130249023</c:v>
                      </c:pt>
                      <c:pt idx="9192">
                        <c:v>52505.501815795898</c:v>
                      </c:pt>
                      <c:pt idx="9193">
                        <c:v>52597.274154663086</c:v>
                      </c:pt>
                      <c:pt idx="9194">
                        <c:v>52599.514999389641</c:v>
                      </c:pt>
                      <c:pt idx="9195">
                        <c:v>54977.608840942383</c:v>
                      </c:pt>
                      <c:pt idx="9196">
                        <c:v>54445.110015869141</c:v>
                      </c:pt>
                      <c:pt idx="9197">
                        <c:v>54454.795806884766</c:v>
                      </c:pt>
                      <c:pt idx="9198">
                        <c:v>54327.399139404297</c:v>
                      </c:pt>
                      <c:pt idx="9199">
                        <c:v>54323.399078369141</c:v>
                      </c:pt>
                      <c:pt idx="9200">
                        <c:v>54323.399139404297</c:v>
                      </c:pt>
                      <c:pt idx="9201">
                        <c:v>53938.914764404297</c:v>
                      </c:pt>
                      <c:pt idx="9202">
                        <c:v>52370.110916137695</c:v>
                      </c:pt>
                      <c:pt idx="9203">
                        <c:v>52370.110916137695</c:v>
                      </c:pt>
                      <c:pt idx="9204">
                        <c:v>52370.110977172852</c:v>
                      </c:pt>
                      <c:pt idx="9205">
                        <c:v>52370.110977172852</c:v>
                      </c:pt>
                      <c:pt idx="9206">
                        <c:v>53526.015274047852</c:v>
                      </c:pt>
                      <c:pt idx="9207">
                        <c:v>52612.916046142578</c:v>
                      </c:pt>
                      <c:pt idx="9208">
                        <c:v>52907.610824584961</c:v>
                      </c:pt>
                      <c:pt idx="9209">
                        <c:v>52907.610885620117</c:v>
                      </c:pt>
                      <c:pt idx="9210">
                        <c:v>48466.38313293457</c:v>
                      </c:pt>
                      <c:pt idx="9211">
                        <c:v>48471.783157348633</c:v>
                      </c:pt>
                      <c:pt idx="9212">
                        <c:v>48531.22639465332</c:v>
                      </c:pt>
                      <c:pt idx="9213">
                        <c:v>48531.226516723633</c:v>
                      </c:pt>
                      <c:pt idx="9214">
                        <c:v>48871.029006958008</c:v>
                      </c:pt>
                      <c:pt idx="9215">
                        <c:v>48261.266738891602</c:v>
                      </c:pt>
                      <c:pt idx="9216">
                        <c:v>48261.266677856445</c:v>
                      </c:pt>
                      <c:pt idx="9217">
                        <c:v>48261.266677856445</c:v>
                      </c:pt>
                      <c:pt idx="9218">
                        <c:v>52704.689483642578</c:v>
                      </c:pt>
                      <c:pt idx="9219">
                        <c:v>52768.088897705078</c:v>
                      </c:pt>
                      <c:pt idx="9220">
                        <c:v>52343.759185791008</c:v>
                      </c:pt>
                      <c:pt idx="9221">
                        <c:v>52334.479766845703</c:v>
                      </c:pt>
                      <c:pt idx="9222">
                        <c:v>53045.940582275391</c:v>
                      </c:pt>
                      <c:pt idx="9223">
                        <c:v>53055.220367431641</c:v>
                      </c:pt>
                      <c:pt idx="9224">
                        <c:v>53152.321884155273</c:v>
                      </c:pt>
                      <c:pt idx="9225">
                        <c:v>53489.525833129883</c:v>
                      </c:pt>
                      <c:pt idx="9226">
                        <c:v>53890.297927856438</c:v>
                      </c:pt>
                      <c:pt idx="9227">
                        <c:v>53890.29817199707</c:v>
                      </c:pt>
                      <c:pt idx="9228">
                        <c:v>53828.664993286133</c:v>
                      </c:pt>
                      <c:pt idx="9229">
                        <c:v>53627.466262817383</c:v>
                      </c:pt>
                      <c:pt idx="9230">
                        <c:v>51537.098770141602</c:v>
                      </c:pt>
                      <c:pt idx="9231">
                        <c:v>51546.114456176758</c:v>
                      </c:pt>
                      <c:pt idx="9232">
                        <c:v>51369.458160400391</c:v>
                      </c:pt>
                      <c:pt idx="9233">
                        <c:v>51131.614410400391</c:v>
                      </c:pt>
                      <c:pt idx="9234">
                        <c:v>51131.614349365234</c:v>
                      </c:pt>
                      <c:pt idx="9235">
                        <c:v>49238.080490112305</c:v>
                      </c:pt>
                      <c:pt idx="9236">
                        <c:v>54945.31623840332</c:v>
                      </c:pt>
                      <c:pt idx="9237">
                        <c:v>54593.31623840332</c:v>
                      </c:pt>
                      <c:pt idx="9238">
                        <c:v>55037.157455444336</c:v>
                      </c:pt>
                      <c:pt idx="9239">
                        <c:v>55390.711166381836</c:v>
                      </c:pt>
                      <c:pt idx="9240">
                        <c:v>60759.198257446289</c:v>
                      </c:pt>
                      <c:pt idx="9241">
                        <c:v>60445.852737426751</c:v>
                      </c:pt>
                      <c:pt idx="9242">
                        <c:v>60613.397903442383</c:v>
                      </c:pt>
                      <c:pt idx="9243">
                        <c:v>51720.484939575195</c:v>
                      </c:pt>
                      <c:pt idx="9244">
                        <c:v>51720.485000610352</c:v>
                      </c:pt>
                      <c:pt idx="9245">
                        <c:v>51723.889297485352</c:v>
                      </c:pt>
                      <c:pt idx="9246">
                        <c:v>51719.889236450195</c:v>
                      </c:pt>
                      <c:pt idx="9247">
                        <c:v>52003.853652954102</c:v>
                      </c:pt>
                      <c:pt idx="9248">
                        <c:v>52461.236038208008</c:v>
                      </c:pt>
                      <c:pt idx="9249">
                        <c:v>52623.612075805664</c:v>
                      </c:pt>
                      <c:pt idx="9250">
                        <c:v>51812.647171020508</c:v>
                      </c:pt>
                      <c:pt idx="9251">
                        <c:v>51499.24299621582</c:v>
                      </c:pt>
                      <c:pt idx="9252">
                        <c:v>51108.162979125977</c:v>
                      </c:pt>
                      <c:pt idx="9253">
                        <c:v>51107.624404907227</c:v>
                      </c:pt>
                      <c:pt idx="9254">
                        <c:v>51106.182022094727</c:v>
                      </c:pt>
                      <c:pt idx="9255">
                        <c:v>61050.785598754883</c:v>
                      </c:pt>
                      <c:pt idx="9256">
                        <c:v>61050.785598754883</c:v>
                      </c:pt>
                      <c:pt idx="9257">
                        <c:v>60698.785598754883</c:v>
                      </c:pt>
                      <c:pt idx="9258">
                        <c:v>51843.186111450195</c:v>
                      </c:pt>
                      <c:pt idx="9259">
                        <c:v>52227.668594360352</c:v>
                      </c:pt>
                      <c:pt idx="9260">
                        <c:v>52740.739883422852</c:v>
                      </c:pt>
                      <c:pt idx="9261">
                        <c:v>51071.841384887695</c:v>
                      </c:pt>
                      <c:pt idx="9262">
                        <c:v>51144.741348266602</c:v>
                      </c:pt>
                      <c:pt idx="9263">
                        <c:v>51217.641250610352</c:v>
                      </c:pt>
                      <c:pt idx="9264">
                        <c:v>51380.017166137695</c:v>
                      </c:pt>
                      <c:pt idx="9265">
                        <c:v>50524.819961547852</c:v>
                      </c:pt>
                      <c:pt idx="9266">
                        <c:v>50524.819961547852</c:v>
                      </c:pt>
                      <c:pt idx="9267">
                        <c:v>49183.666580200195</c:v>
                      </c:pt>
                      <c:pt idx="9268">
                        <c:v>53019.22151184082</c:v>
                      </c:pt>
                      <c:pt idx="9269">
                        <c:v>53019.221572875977</c:v>
                      </c:pt>
                      <c:pt idx="9270">
                        <c:v>54745.638687133789</c:v>
                      </c:pt>
                      <c:pt idx="9271">
                        <c:v>50340.983963012695</c:v>
                      </c:pt>
                      <c:pt idx="9272">
                        <c:v>51485.956558227532</c:v>
                      </c:pt>
                      <c:pt idx="9273">
                        <c:v>51554.046524047844</c:v>
                      </c:pt>
                      <c:pt idx="9274">
                        <c:v>48745.952163696282</c:v>
                      </c:pt>
                      <c:pt idx="9275">
                        <c:v>48812.641799926751</c:v>
                      </c:pt>
                      <c:pt idx="9276">
                        <c:v>48881.485061645501</c:v>
                      </c:pt>
                      <c:pt idx="9277">
                        <c:v>48947.276565551751</c:v>
                      </c:pt>
                      <c:pt idx="9278">
                        <c:v>49013.966506958001</c:v>
                      </c:pt>
                      <c:pt idx="9279">
                        <c:v>48175.065139770501</c:v>
                      </c:pt>
                      <c:pt idx="9280">
                        <c:v>48230.644729614251</c:v>
                      </c:pt>
                      <c:pt idx="9281">
                        <c:v>48297.334671020501</c:v>
                      </c:pt>
                      <c:pt idx="9282">
                        <c:v>51074.548904418945</c:v>
                      </c:pt>
                      <c:pt idx="9283">
                        <c:v>51074.548965454102</c:v>
                      </c:pt>
                      <c:pt idx="9284">
                        <c:v>51074.548904418945</c:v>
                      </c:pt>
                      <c:pt idx="9285">
                        <c:v>52345.790481567383</c:v>
                      </c:pt>
                      <c:pt idx="9286">
                        <c:v>51518.992752075195</c:v>
                      </c:pt>
                      <c:pt idx="9287">
                        <c:v>51518.992752075195</c:v>
                      </c:pt>
                      <c:pt idx="9288">
                        <c:v>51518.992752075195</c:v>
                      </c:pt>
                      <c:pt idx="9289">
                        <c:v>51738.636306762695</c:v>
                      </c:pt>
                      <c:pt idx="9290">
                        <c:v>51738.636367797852</c:v>
                      </c:pt>
                      <c:pt idx="9291">
                        <c:v>51738.636306762695</c:v>
                      </c:pt>
                      <c:pt idx="9292">
                        <c:v>50853.136306762695</c:v>
                      </c:pt>
                      <c:pt idx="9293">
                        <c:v>51310.520584106445</c:v>
                      </c:pt>
                      <c:pt idx="9294">
                        <c:v>51383.420547485352</c:v>
                      </c:pt>
                      <c:pt idx="9295">
                        <c:v>51545.796524047852</c:v>
                      </c:pt>
                      <c:pt idx="9296">
                        <c:v>51545.796463012695</c:v>
                      </c:pt>
                      <c:pt idx="9297">
                        <c:v>51189.796463012695</c:v>
                      </c:pt>
                      <c:pt idx="9298">
                        <c:v>52780.548782348633</c:v>
                      </c:pt>
                      <c:pt idx="9299">
                        <c:v>52780.548721313477</c:v>
                      </c:pt>
                      <c:pt idx="9300">
                        <c:v>61923.331680297852</c:v>
                      </c:pt>
                      <c:pt idx="9301">
                        <c:v>61571.331680297852</c:v>
                      </c:pt>
                      <c:pt idx="9302">
                        <c:v>50597.387283325195</c:v>
                      </c:pt>
                      <c:pt idx="9303">
                        <c:v>50597.387283325195</c:v>
                      </c:pt>
                      <c:pt idx="9304">
                        <c:v>50415.843154907219</c:v>
                      </c:pt>
                      <c:pt idx="9305">
                        <c:v>47762.991104125969</c:v>
                      </c:pt>
                      <c:pt idx="9306">
                        <c:v>46861.371780395508</c:v>
                      </c:pt>
                      <c:pt idx="9307">
                        <c:v>46928.061721801758</c:v>
                      </c:pt>
                      <c:pt idx="9308">
                        <c:v>46994.751663208008</c:v>
                      </c:pt>
                      <c:pt idx="9309">
                        <c:v>47131.222305297852</c:v>
                      </c:pt>
                      <c:pt idx="9310">
                        <c:v>48232.393814086914</c:v>
                      </c:pt>
                      <c:pt idx="9311">
                        <c:v>47775.083755493164</c:v>
                      </c:pt>
                      <c:pt idx="9312">
                        <c:v>51474.032791137695</c:v>
                      </c:pt>
                      <c:pt idx="9313">
                        <c:v>51472.842361450195</c:v>
                      </c:pt>
                      <c:pt idx="9314">
                        <c:v>52671.087478637695</c:v>
                      </c:pt>
                      <c:pt idx="9315">
                        <c:v>49254.557754516602</c:v>
                      </c:pt>
                      <c:pt idx="9316">
                        <c:v>49263.837356567383</c:v>
                      </c:pt>
                      <c:pt idx="9317">
                        <c:v>48911.83723449707</c:v>
                      </c:pt>
                      <c:pt idx="9318">
                        <c:v>51089.254348754883</c:v>
                      </c:pt>
                      <c:pt idx="9319">
                        <c:v>51100.754470825195</c:v>
                      </c:pt>
                      <c:pt idx="9320">
                        <c:v>51147.89192199707</c:v>
                      </c:pt>
                      <c:pt idx="9321">
                        <c:v>51098.860061645501</c:v>
                      </c:pt>
                      <c:pt idx="9322">
                        <c:v>51089.580642700195</c:v>
                      </c:pt>
                      <c:pt idx="9323">
                        <c:v>51085.580642700195</c:v>
                      </c:pt>
                      <c:pt idx="9324">
                        <c:v>50689.616165161133</c:v>
                      </c:pt>
                      <c:pt idx="9325">
                        <c:v>51041.61604309082</c:v>
                      </c:pt>
                      <c:pt idx="9326">
                        <c:v>51045.616287231445</c:v>
                      </c:pt>
                      <c:pt idx="9327">
                        <c:v>50702.895706176751</c:v>
                      </c:pt>
                      <c:pt idx="9328">
                        <c:v>50699.266677856445</c:v>
                      </c:pt>
                      <c:pt idx="9329">
                        <c:v>50261.15412902832</c:v>
                      </c:pt>
                      <c:pt idx="9330">
                        <c:v>53454.664993286133</c:v>
                      </c:pt>
                      <c:pt idx="9331">
                        <c:v>53458.664993286133</c:v>
                      </c:pt>
                      <c:pt idx="9332">
                        <c:v>53467.944534301758</c:v>
                      </c:pt>
                      <c:pt idx="9333">
                        <c:v>53467.944534301758</c:v>
                      </c:pt>
                      <c:pt idx="9334">
                        <c:v>53314.756362915039</c:v>
                      </c:pt>
                      <c:pt idx="9335">
                        <c:v>49199.974258422852</c:v>
                      </c:pt>
                      <c:pt idx="9336">
                        <c:v>49074.771560668945</c:v>
                      </c:pt>
                      <c:pt idx="9337">
                        <c:v>49459.253982543945</c:v>
                      </c:pt>
                      <c:pt idx="9338">
                        <c:v>49459.253982543945</c:v>
                      </c:pt>
                      <c:pt idx="9339">
                        <c:v>52178.398468017578</c:v>
                      </c:pt>
                      <c:pt idx="9340">
                        <c:v>52178.398590087891</c:v>
                      </c:pt>
                      <c:pt idx="9341">
                        <c:v>52178.398590087891</c:v>
                      </c:pt>
                      <c:pt idx="9342">
                        <c:v>52178.398468017578</c:v>
                      </c:pt>
                      <c:pt idx="9343">
                        <c:v>54891.575485229492</c:v>
                      </c:pt>
                      <c:pt idx="9344">
                        <c:v>55965.992660522461</c:v>
                      </c:pt>
                      <c:pt idx="9345">
                        <c:v>58895.869766235352</c:v>
                      </c:pt>
                      <c:pt idx="9346">
                        <c:v>58895.869705200195</c:v>
                      </c:pt>
                      <c:pt idx="9347">
                        <c:v>53268.797103881836</c:v>
                      </c:pt>
                      <c:pt idx="9348">
                        <c:v>53030.755950927734</c:v>
                      </c:pt>
                      <c:pt idx="9349">
                        <c:v>53079.787933349609</c:v>
                      </c:pt>
                      <c:pt idx="9350">
                        <c:v>53030.755950927734</c:v>
                      </c:pt>
                      <c:pt idx="9351">
                        <c:v>53029.300872802734</c:v>
                      </c:pt>
                      <c:pt idx="9352">
                        <c:v>52877.220184326165</c:v>
                      </c:pt>
                      <c:pt idx="9353">
                        <c:v>51319.722244262695</c:v>
                      </c:pt>
                      <c:pt idx="9354">
                        <c:v>51319.722305297852</c:v>
                      </c:pt>
                      <c:pt idx="9355">
                        <c:v>52962.646667480469</c:v>
                      </c:pt>
                      <c:pt idx="9356">
                        <c:v>53250.731704711914</c:v>
                      </c:pt>
                      <c:pt idx="9357">
                        <c:v>52788.32844543457</c:v>
                      </c:pt>
                      <c:pt idx="9358">
                        <c:v>49172.083282470703</c:v>
                      </c:pt>
                      <c:pt idx="9359">
                        <c:v>49804.665603637695</c:v>
                      </c:pt>
                      <c:pt idx="9360">
                        <c:v>65891.841751098633</c:v>
                      </c:pt>
                      <c:pt idx="9361">
                        <c:v>61560.161087036133</c:v>
                      </c:pt>
                      <c:pt idx="9362">
                        <c:v>62105.393264770501</c:v>
                      </c:pt>
                      <c:pt idx="9363">
                        <c:v>50611.619705200195</c:v>
                      </c:pt>
                      <c:pt idx="9364">
                        <c:v>51133.699844360352</c:v>
                      </c:pt>
                      <c:pt idx="9365">
                        <c:v>51070.079177856438</c:v>
                      </c:pt>
                      <c:pt idx="9366">
                        <c:v>50996.641311645501</c:v>
                      </c:pt>
                      <c:pt idx="9367">
                        <c:v>50443.785842895508</c:v>
                      </c:pt>
                      <c:pt idx="9368">
                        <c:v>49871.70295715332</c:v>
                      </c:pt>
                      <c:pt idx="9369">
                        <c:v>49387.880958557129</c:v>
                      </c:pt>
                      <c:pt idx="9370">
                        <c:v>49509.520606994629</c:v>
                      </c:pt>
                      <c:pt idx="9371">
                        <c:v>49522.646461486816</c:v>
                      </c:pt>
                      <c:pt idx="9372">
                        <c:v>49415.782875061035</c:v>
                      </c:pt>
                      <c:pt idx="9373">
                        <c:v>50579.267715454102</c:v>
                      </c:pt>
                      <c:pt idx="9374">
                        <c:v>50576.428848266602</c:v>
                      </c:pt>
                      <c:pt idx="9375">
                        <c:v>55813.58073425293</c:v>
                      </c:pt>
                      <c:pt idx="9376">
                        <c:v>55681.974563598633</c:v>
                      </c:pt>
                      <c:pt idx="9377">
                        <c:v>55340.974685668945</c:v>
                      </c:pt>
                      <c:pt idx="9378">
                        <c:v>55609.775100708001</c:v>
                      </c:pt>
                      <c:pt idx="9379">
                        <c:v>55097.230056762695</c:v>
                      </c:pt>
                      <c:pt idx="9380">
                        <c:v>55131.96076965332</c:v>
                      </c:pt>
                      <c:pt idx="9381">
                        <c:v>55264.635330200195</c:v>
                      </c:pt>
                      <c:pt idx="9382">
                        <c:v>55262.712478637695</c:v>
                      </c:pt>
                      <c:pt idx="9383">
                        <c:v>55218.49446105957</c:v>
                      </c:pt>
                      <c:pt idx="9384">
                        <c:v>54866.494583129883</c:v>
                      </c:pt>
                      <c:pt idx="9385">
                        <c:v>54836.376541137695</c:v>
                      </c:pt>
                      <c:pt idx="9386">
                        <c:v>54344.305130004883</c:v>
                      </c:pt>
                      <c:pt idx="9387">
                        <c:v>50096.092758178711</c:v>
                      </c:pt>
                      <c:pt idx="9388">
                        <c:v>50174.64518737793</c:v>
                      </c:pt>
                      <c:pt idx="9389">
                        <c:v>50051.979476928704</c:v>
                      </c:pt>
                      <c:pt idx="9390">
                        <c:v>51458.860977172852</c:v>
                      </c:pt>
                      <c:pt idx="9391">
                        <c:v>51458.860977172852</c:v>
                      </c:pt>
                      <c:pt idx="9392">
                        <c:v>51579.650527954102</c:v>
                      </c:pt>
                      <c:pt idx="9393">
                        <c:v>51655.475234985352</c:v>
                      </c:pt>
                      <c:pt idx="9394">
                        <c:v>51737.65461730957</c:v>
                      </c:pt>
                      <c:pt idx="9395">
                        <c:v>51645.02278137207</c:v>
                      </c:pt>
                      <c:pt idx="9396">
                        <c:v>49857.292617797852</c:v>
                      </c:pt>
                      <c:pt idx="9397">
                        <c:v>49766.174453735352</c:v>
                      </c:pt>
                      <c:pt idx="9398">
                        <c:v>49766.174453735352</c:v>
                      </c:pt>
                      <c:pt idx="9399">
                        <c:v>49766.174453735352</c:v>
                      </c:pt>
                      <c:pt idx="9400">
                        <c:v>48819.793106079102</c:v>
                      </c:pt>
                      <c:pt idx="9401">
                        <c:v>48823.793045043945</c:v>
                      </c:pt>
                      <c:pt idx="9402">
                        <c:v>49109.307998657227</c:v>
                      </c:pt>
                      <c:pt idx="9403">
                        <c:v>49109.308059692383</c:v>
                      </c:pt>
                      <c:pt idx="9404">
                        <c:v>50354.594314575195</c:v>
                      </c:pt>
                      <c:pt idx="9405">
                        <c:v>53967.10285949707</c:v>
                      </c:pt>
                      <c:pt idx="9406">
                        <c:v>54331.47981262207</c:v>
                      </c:pt>
                      <c:pt idx="9407">
                        <c:v>49666.712173461914</c:v>
                      </c:pt>
                      <c:pt idx="9408">
                        <c:v>49888.813735961914</c:v>
                      </c:pt>
                      <c:pt idx="9409">
                        <c:v>49888.813552856445</c:v>
                      </c:pt>
                      <c:pt idx="9410">
                        <c:v>53405.350112915039</c:v>
                      </c:pt>
                      <c:pt idx="9411">
                        <c:v>53287.233169555664</c:v>
                      </c:pt>
                      <c:pt idx="9412">
                        <c:v>53287.233047485352</c:v>
                      </c:pt>
                      <c:pt idx="9413">
                        <c:v>53289.155899047852</c:v>
                      </c:pt>
                      <c:pt idx="9414">
                        <c:v>53509.988388061516</c:v>
                      </c:pt>
                      <c:pt idx="9415">
                        <c:v>53509.988510131836</c:v>
                      </c:pt>
                      <c:pt idx="9416">
                        <c:v>52926.189743041992</c:v>
                      </c:pt>
                      <c:pt idx="9417">
                        <c:v>52933.386642456055</c:v>
                      </c:pt>
                      <c:pt idx="9418">
                        <c:v>52933.386581420898</c:v>
                      </c:pt>
                      <c:pt idx="9419">
                        <c:v>52933.386520385742</c:v>
                      </c:pt>
                      <c:pt idx="9420">
                        <c:v>55381.498062133789</c:v>
                      </c:pt>
                      <c:pt idx="9421">
                        <c:v>55381.498001098633</c:v>
                      </c:pt>
                      <c:pt idx="9422">
                        <c:v>55381.498001098633</c:v>
                      </c:pt>
                      <c:pt idx="9423">
                        <c:v>51725.781143188469</c:v>
                      </c:pt>
                      <c:pt idx="9424">
                        <c:v>51652.880935668945</c:v>
                      </c:pt>
                      <c:pt idx="9425">
                        <c:v>50665.310623168945</c:v>
                      </c:pt>
                      <c:pt idx="9426">
                        <c:v>51876.884353637695</c:v>
                      </c:pt>
                      <c:pt idx="9427">
                        <c:v>51876.884353637695</c:v>
                      </c:pt>
                      <c:pt idx="9428">
                        <c:v>51777.361740112305</c:v>
                      </c:pt>
                      <c:pt idx="9429">
                        <c:v>51777.361740112305</c:v>
                      </c:pt>
                      <c:pt idx="9430">
                        <c:v>51777.361740112305</c:v>
                      </c:pt>
                      <c:pt idx="9431">
                        <c:v>51830.057052612305</c:v>
                      </c:pt>
                      <c:pt idx="9432">
                        <c:v>51828.175216674805</c:v>
                      </c:pt>
                      <c:pt idx="9433">
                        <c:v>53979.56428527832</c:v>
                      </c:pt>
                      <c:pt idx="9434">
                        <c:v>54441.75569152832</c:v>
                      </c:pt>
                      <c:pt idx="9435">
                        <c:v>53152.933303833008</c:v>
                      </c:pt>
                      <c:pt idx="9436">
                        <c:v>53152.933303833008</c:v>
                      </c:pt>
                      <c:pt idx="9437">
                        <c:v>51592.20979309082</c:v>
                      </c:pt>
                      <c:pt idx="9438">
                        <c:v>51543.17805480957</c:v>
                      </c:pt>
                      <c:pt idx="9439">
                        <c:v>51847.713882446282</c:v>
                      </c:pt>
                      <c:pt idx="9440">
                        <c:v>48486.974746704102</c:v>
                      </c:pt>
                      <c:pt idx="9441">
                        <c:v>54743.845291137695</c:v>
                      </c:pt>
                      <c:pt idx="9442">
                        <c:v>53970.991287231445</c:v>
                      </c:pt>
                      <c:pt idx="9443">
                        <c:v>55054.530838012695</c:v>
                      </c:pt>
                      <c:pt idx="9444">
                        <c:v>54612.706253051751</c:v>
                      </c:pt>
                      <c:pt idx="9445">
                        <c:v>54494.030960083001</c:v>
                      </c:pt>
                      <c:pt idx="9446">
                        <c:v>54880.12873840332</c:v>
                      </c:pt>
                      <c:pt idx="9447">
                        <c:v>54650.205520629883</c:v>
                      </c:pt>
                      <c:pt idx="9448">
                        <c:v>51169.644485473633</c:v>
                      </c:pt>
                      <c:pt idx="9449">
                        <c:v>51368.330520629883</c:v>
                      </c:pt>
                      <c:pt idx="9450">
                        <c:v>60324.006362915039</c:v>
                      </c:pt>
                      <c:pt idx="9451">
                        <c:v>60324.006301879883</c:v>
                      </c:pt>
                      <c:pt idx="9452">
                        <c:v>60324.006301879883</c:v>
                      </c:pt>
                      <c:pt idx="9453">
                        <c:v>60205.330581665039</c:v>
                      </c:pt>
                      <c:pt idx="9454">
                        <c:v>51237.139007568352</c:v>
                      </c:pt>
                      <c:pt idx="9455">
                        <c:v>51310.258819580078</c:v>
                      </c:pt>
                      <c:pt idx="9456">
                        <c:v>51383.368927001946</c:v>
                      </c:pt>
                      <c:pt idx="9457">
                        <c:v>51456.489349365234</c:v>
                      </c:pt>
                      <c:pt idx="9458">
                        <c:v>48814.457061767578</c:v>
                      </c:pt>
                      <c:pt idx="9459">
                        <c:v>48888.966827392578</c:v>
                      </c:pt>
                      <c:pt idx="9460">
                        <c:v>48962.086944580078</c:v>
                      </c:pt>
                      <c:pt idx="9461">
                        <c:v>51467.286758422852</c:v>
                      </c:pt>
                      <c:pt idx="9462">
                        <c:v>52305.013320922852</c:v>
                      </c:pt>
                      <c:pt idx="9463">
                        <c:v>52305.013320922852</c:v>
                      </c:pt>
                      <c:pt idx="9464">
                        <c:v>52164.963455200195</c:v>
                      </c:pt>
                      <c:pt idx="9465">
                        <c:v>49537.055740356445</c:v>
                      </c:pt>
                      <c:pt idx="9466">
                        <c:v>49537.055740356445</c:v>
                      </c:pt>
                      <c:pt idx="9467">
                        <c:v>49541.055740356445</c:v>
                      </c:pt>
                      <c:pt idx="9468">
                        <c:v>49550.33528137207</c:v>
                      </c:pt>
                      <c:pt idx="9469">
                        <c:v>49550.335159301758</c:v>
                      </c:pt>
                      <c:pt idx="9470">
                        <c:v>49541.055740356445</c:v>
                      </c:pt>
                      <c:pt idx="9471">
                        <c:v>49655.170974731445</c:v>
                      </c:pt>
                      <c:pt idx="9472">
                        <c:v>49655.170974731445</c:v>
                      </c:pt>
                      <c:pt idx="9473">
                        <c:v>49655.170974731445</c:v>
                      </c:pt>
                      <c:pt idx="9474">
                        <c:v>49655.170974731445</c:v>
                      </c:pt>
                      <c:pt idx="9475">
                        <c:v>49656.764785766602</c:v>
                      </c:pt>
                      <c:pt idx="9476">
                        <c:v>49336.135879516602</c:v>
                      </c:pt>
                      <c:pt idx="9477">
                        <c:v>48399.876113891602</c:v>
                      </c:pt>
                      <c:pt idx="9478">
                        <c:v>48399.876052856445</c:v>
                      </c:pt>
                      <c:pt idx="9479">
                        <c:v>48399.876113891602</c:v>
                      </c:pt>
                      <c:pt idx="9480">
                        <c:v>60875.409072875977</c:v>
                      </c:pt>
                      <c:pt idx="9481">
                        <c:v>60884.688552856445</c:v>
                      </c:pt>
                      <c:pt idx="9482">
                        <c:v>61048.123123168945</c:v>
                      </c:pt>
                      <c:pt idx="9483">
                        <c:v>61434.556594848633</c:v>
                      </c:pt>
                      <c:pt idx="9484">
                        <c:v>52062.071304321289</c:v>
                      </c:pt>
                      <c:pt idx="9485">
                        <c:v>52071.350662231445</c:v>
                      </c:pt>
                      <c:pt idx="9486">
                        <c:v>52062.071304321289</c:v>
                      </c:pt>
                      <c:pt idx="9487">
                        <c:v>52058.071243286133</c:v>
                      </c:pt>
                      <c:pt idx="9488">
                        <c:v>51056.961807250969</c:v>
                      </c:pt>
                      <c:pt idx="9489">
                        <c:v>50778.082168579102</c:v>
                      </c:pt>
                      <c:pt idx="9490">
                        <c:v>52443.488174438477</c:v>
                      </c:pt>
                      <c:pt idx="9491">
                        <c:v>54614.721664428711</c:v>
                      </c:pt>
                      <c:pt idx="9492">
                        <c:v>54614.721786499023</c:v>
                      </c:pt>
                      <c:pt idx="9493">
                        <c:v>54262.721664428711</c:v>
                      </c:pt>
                      <c:pt idx="9494">
                        <c:v>54363.004867553711</c:v>
                      </c:pt>
                      <c:pt idx="9495">
                        <c:v>59744.18147277832</c:v>
                      </c:pt>
                      <c:pt idx="9496">
                        <c:v>59783.250686645508</c:v>
                      </c:pt>
                      <c:pt idx="9497">
                        <c:v>59553.639907836914</c:v>
                      </c:pt>
                      <c:pt idx="9498">
                        <c:v>49307.708206176758</c:v>
                      </c:pt>
                      <c:pt idx="9499">
                        <c:v>49316.987686157227</c:v>
                      </c:pt>
                      <c:pt idx="9500">
                        <c:v>49316.987686157227</c:v>
                      </c:pt>
                      <c:pt idx="9501">
                        <c:v>49464.602066040039</c:v>
                      </c:pt>
                      <c:pt idx="9502">
                        <c:v>51981.191055297852</c:v>
                      </c:pt>
                      <c:pt idx="9503">
                        <c:v>53008.852127075195</c:v>
                      </c:pt>
                      <c:pt idx="9504">
                        <c:v>52890.176345825195</c:v>
                      </c:pt>
                      <c:pt idx="9505">
                        <c:v>52348.903594970703</c:v>
                      </c:pt>
                      <c:pt idx="9506">
                        <c:v>51542.010101318359</c:v>
                      </c:pt>
                      <c:pt idx="9507">
                        <c:v>51478.169403076172</c:v>
                      </c:pt>
                      <c:pt idx="9508">
                        <c:v>50283.673645019531</c:v>
                      </c:pt>
                      <c:pt idx="9509">
                        <c:v>49352.199035644531</c:v>
                      </c:pt>
                      <c:pt idx="9510">
                        <c:v>52369.878494262695</c:v>
                      </c:pt>
                      <c:pt idx="9511">
                        <c:v>52303.188552856445</c:v>
                      </c:pt>
                      <c:pt idx="9512">
                        <c:v>52235.959609985352</c:v>
                      </c:pt>
                      <c:pt idx="9513">
                        <c:v>52033.132217407219</c:v>
                      </c:pt>
                      <c:pt idx="9514">
                        <c:v>53317.637771606445</c:v>
                      </c:pt>
                      <c:pt idx="9515">
                        <c:v>53317.637832641602</c:v>
                      </c:pt>
                      <c:pt idx="9516">
                        <c:v>53062.633865356445</c:v>
                      </c:pt>
                      <c:pt idx="9517">
                        <c:v>53062.633865356445</c:v>
                      </c:pt>
                      <c:pt idx="9518">
                        <c:v>51228.635452270508</c:v>
                      </c:pt>
                      <c:pt idx="9519">
                        <c:v>51219.355850219727</c:v>
                      </c:pt>
                      <c:pt idx="9520">
                        <c:v>50120.065711975098</c:v>
                      </c:pt>
                      <c:pt idx="9521">
                        <c:v>50120.065650939941</c:v>
                      </c:pt>
                      <c:pt idx="9522">
                        <c:v>50120.065650939941</c:v>
                      </c:pt>
                      <c:pt idx="9523">
                        <c:v>50120.065773010254</c:v>
                      </c:pt>
                      <c:pt idx="9524">
                        <c:v>50120.065773010254</c:v>
                      </c:pt>
                      <c:pt idx="9525">
                        <c:v>59089.6533203125</c:v>
                      </c:pt>
                      <c:pt idx="9526">
                        <c:v>59089.653381347656</c:v>
                      </c:pt>
                      <c:pt idx="9527">
                        <c:v>59089.653442382813</c:v>
                      </c:pt>
                      <c:pt idx="9528">
                        <c:v>61313.752883911133</c:v>
                      </c:pt>
                      <c:pt idx="9529">
                        <c:v>61023.875930786133</c:v>
                      </c:pt>
                      <c:pt idx="9530">
                        <c:v>60922.559768676758</c:v>
                      </c:pt>
                      <c:pt idx="9531">
                        <c:v>59832.116653442383</c:v>
                      </c:pt>
                      <c:pt idx="9532">
                        <c:v>59822.406448364258</c:v>
                      </c:pt>
                      <c:pt idx="9533">
                        <c:v>59699.730728149414</c:v>
                      </c:pt>
                      <c:pt idx="9534">
                        <c:v>60433.604934692383</c:v>
                      </c:pt>
                      <c:pt idx="9535">
                        <c:v>55077.767730712891</c:v>
                      </c:pt>
                      <c:pt idx="9536">
                        <c:v>55087.047149658203</c:v>
                      </c:pt>
                      <c:pt idx="9537">
                        <c:v>55077.767791748047</c:v>
                      </c:pt>
                      <c:pt idx="9538">
                        <c:v>55348.181793212891</c:v>
                      </c:pt>
                      <c:pt idx="9539">
                        <c:v>55348.181793212891</c:v>
                      </c:pt>
                      <c:pt idx="9540">
                        <c:v>59218.81282043457</c:v>
                      </c:pt>
                      <c:pt idx="9541">
                        <c:v>60420.733963012695</c:v>
                      </c:pt>
                      <c:pt idx="9542">
                        <c:v>60420.733963012695</c:v>
                      </c:pt>
                      <c:pt idx="9543">
                        <c:v>60422.519119262695</c:v>
                      </c:pt>
                      <c:pt idx="9544">
                        <c:v>60413.239761352539</c:v>
                      </c:pt>
                      <c:pt idx="9545">
                        <c:v>59700.389358520508</c:v>
                      </c:pt>
                      <c:pt idx="9546">
                        <c:v>59569.637588500977</c:v>
                      </c:pt>
                      <c:pt idx="9547">
                        <c:v>59609.009414672852</c:v>
                      </c:pt>
                      <c:pt idx="9548">
                        <c:v>58279.648941040039</c:v>
                      </c:pt>
                      <c:pt idx="9549">
                        <c:v>58041.347061157219</c:v>
                      </c:pt>
                      <c:pt idx="9550">
                        <c:v>55123.468963623047</c:v>
                      </c:pt>
                      <c:pt idx="9551">
                        <c:v>55468.236724853516</c:v>
                      </c:pt>
                      <c:pt idx="9552">
                        <c:v>55458.957427978516</c:v>
                      </c:pt>
                      <c:pt idx="9553">
                        <c:v>55454.957427978516</c:v>
                      </c:pt>
                      <c:pt idx="9554">
                        <c:v>55521.536529541016</c:v>
                      </c:pt>
                      <c:pt idx="9555">
                        <c:v>55882.271987915039</c:v>
                      </c:pt>
                      <c:pt idx="9556">
                        <c:v>55891.551467895508</c:v>
                      </c:pt>
                      <c:pt idx="9557">
                        <c:v>53600.607376098633</c:v>
                      </c:pt>
                      <c:pt idx="9558">
                        <c:v>53600.607437133789</c:v>
                      </c:pt>
                      <c:pt idx="9559">
                        <c:v>53600.607498168945</c:v>
                      </c:pt>
                      <c:pt idx="9560">
                        <c:v>53191.317642211914</c:v>
                      </c:pt>
                      <c:pt idx="9561">
                        <c:v>52301.442153930664</c:v>
                      </c:pt>
                      <c:pt idx="9562">
                        <c:v>48953.059829711914</c:v>
                      </c:pt>
                      <c:pt idx="9563">
                        <c:v>49069.977310180664</c:v>
                      </c:pt>
                      <c:pt idx="9564">
                        <c:v>51132.41340637207</c:v>
                      </c:pt>
                      <c:pt idx="9565">
                        <c:v>51130.001663208001</c:v>
                      </c:pt>
                      <c:pt idx="9566">
                        <c:v>53576.630355834961</c:v>
                      </c:pt>
                      <c:pt idx="9567">
                        <c:v>53503.730514526367</c:v>
                      </c:pt>
                      <c:pt idx="9568">
                        <c:v>54326.49462890625</c:v>
                      </c:pt>
                      <c:pt idx="9569">
                        <c:v>53879.615600585938</c:v>
                      </c:pt>
                      <c:pt idx="9570">
                        <c:v>50161.36279296875</c:v>
                      </c:pt>
                      <c:pt idx="9571">
                        <c:v>49911.052185058594</c:v>
                      </c:pt>
                      <c:pt idx="9572">
                        <c:v>51777.36408996582</c:v>
                      </c:pt>
                      <c:pt idx="9573">
                        <c:v>50989.284133911133</c:v>
                      </c:pt>
                      <c:pt idx="9574">
                        <c:v>50989.284133911133</c:v>
                      </c:pt>
                      <c:pt idx="9575">
                        <c:v>50993.284133911133</c:v>
                      </c:pt>
                      <c:pt idx="9576">
                        <c:v>50989.284072875977</c:v>
                      </c:pt>
                      <c:pt idx="9577">
                        <c:v>51238.557510375977</c:v>
                      </c:pt>
                      <c:pt idx="9578">
                        <c:v>51238.557571411133</c:v>
                      </c:pt>
                      <c:pt idx="9579">
                        <c:v>51237.482315063477</c:v>
                      </c:pt>
                      <c:pt idx="9580">
                        <c:v>51241.482315063477</c:v>
                      </c:pt>
                      <c:pt idx="9581">
                        <c:v>50976.343826293945</c:v>
                      </c:pt>
                      <c:pt idx="9582">
                        <c:v>50967.064407348633</c:v>
                      </c:pt>
                      <c:pt idx="9583">
                        <c:v>51283.087326049805</c:v>
                      </c:pt>
                      <c:pt idx="9584">
                        <c:v>51283.087326049805</c:v>
                      </c:pt>
                      <c:pt idx="9585">
                        <c:v>53807.84033203125</c:v>
                      </c:pt>
                      <c:pt idx="9586">
                        <c:v>53817.119750976563</c:v>
                      </c:pt>
                      <c:pt idx="9587">
                        <c:v>54057.563049316406</c:v>
                      </c:pt>
                      <c:pt idx="9588">
                        <c:v>54056.241821289063</c:v>
                      </c:pt>
                      <c:pt idx="9589">
                        <c:v>54046.96240234375</c:v>
                      </c:pt>
                      <c:pt idx="9590">
                        <c:v>53299.739784240723</c:v>
                      </c:pt>
                      <c:pt idx="9591">
                        <c:v>53561.423377990723</c:v>
                      </c:pt>
                      <c:pt idx="9592">
                        <c:v>51736.112930297852</c:v>
                      </c:pt>
                      <c:pt idx="9593">
                        <c:v>51123.141250610352</c:v>
                      </c:pt>
                      <c:pt idx="9594">
                        <c:v>51056.991348266602</c:v>
                      </c:pt>
                      <c:pt idx="9595">
                        <c:v>50990.841445922852</c:v>
                      </c:pt>
                      <c:pt idx="9596">
                        <c:v>48522.433242797852</c:v>
                      </c:pt>
                      <c:pt idx="9597">
                        <c:v>48595.553359985352</c:v>
                      </c:pt>
                      <c:pt idx="9598">
                        <c:v>51546.598587036133</c:v>
                      </c:pt>
                      <c:pt idx="9599">
                        <c:v>51555.877944946289</c:v>
                      </c:pt>
                      <c:pt idx="9600">
                        <c:v>53065.896987915039</c:v>
                      </c:pt>
                      <c:pt idx="9601">
                        <c:v>53836.65461730957</c:v>
                      </c:pt>
                      <c:pt idx="9602">
                        <c:v>53301.405899047852</c:v>
                      </c:pt>
                      <c:pt idx="9603">
                        <c:v>53196.660186767578</c:v>
                      </c:pt>
                      <c:pt idx="9604">
                        <c:v>52351.655410766602</c:v>
                      </c:pt>
                      <c:pt idx="9605">
                        <c:v>52351.655349731445</c:v>
                      </c:pt>
                      <c:pt idx="9606">
                        <c:v>52349.444412231445</c:v>
                      </c:pt>
                      <c:pt idx="9607">
                        <c:v>52209.045379638672</c:v>
                      </c:pt>
                      <c:pt idx="9608">
                        <c:v>57814.100234985352</c:v>
                      </c:pt>
                      <c:pt idx="9609">
                        <c:v>57814.100173950195</c:v>
                      </c:pt>
                      <c:pt idx="9610">
                        <c:v>57812.756484985352</c:v>
                      </c:pt>
                      <c:pt idx="9611">
                        <c:v>57812.756423950195</c:v>
                      </c:pt>
                      <c:pt idx="9612">
                        <c:v>53605.100875854492</c:v>
                      </c:pt>
                      <c:pt idx="9613">
                        <c:v>54826.985687255859</c:v>
                      </c:pt>
                      <c:pt idx="9614">
                        <c:v>54826.985626220703</c:v>
                      </c:pt>
                      <c:pt idx="9615">
                        <c:v>53140.061859130859</c:v>
                      </c:pt>
                      <c:pt idx="9616">
                        <c:v>49074.940994262695</c:v>
                      </c:pt>
                      <c:pt idx="9617">
                        <c:v>48960.267288208008</c:v>
                      </c:pt>
                      <c:pt idx="9618">
                        <c:v>48969.546829223633</c:v>
                      </c:pt>
                      <c:pt idx="9619">
                        <c:v>48810.606460571289</c:v>
                      </c:pt>
                      <c:pt idx="9620">
                        <c:v>48772.206497192383</c:v>
                      </c:pt>
                      <c:pt idx="9621">
                        <c:v>51693.847549438477</c:v>
                      </c:pt>
                      <c:pt idx="9622">
                        <c:v>51575.730422973633</c:v>
                      </c:pt>
                      <c:pt idx="9623">
                        <c:v>53563.01741027832</c:v>
                      </c:pt>
                      <c:pt idx="9624">
                        <c:v>51980.206832885742</c:v>
                      </c:pt>
                      <c:pt idx="9625">
                        <c:v>51980.206832885742</c:v>
                      </c:pt>
                      <c:pt idx="9626">
                        <c:v>51980.206893920898</c:v>
                      </c:pt>
                      <c:pt idx="9627">
                        <c:v>51980.206893920898</c:v>
                      </c:pt>
                      <c:pt idx="9628">
                        <c:v>51980.830917358398</c:v>
                      </c:pt>
                      <c:pt idx="9629">
                        <c:v>53642.334518432617</c:v>
                      </c:pt>
                      <c:pt idx="9630">
                        <c:v>61783.998245239251</c:v>
                      </c:pt>
                      <c:pt idx="9631">
                        <c:v>61072.197463989251</c:v>
                      </c:pt>
                      <c:pt idx="9632">
                        <c:v>60941.445999145501</c:v>
                      </c:pt>
                      <c:pt idx="9633">
                        <c:v>60953.523635864251</c:v>
                      </c:pt>
                      <c:pt idx="9634">
                        <c:v>55150.083450317383</c:v>
                      </c:pt>
                      <c:pt idx="9635">
                        <c:v>51238.108474731445</c:v>
                      </c:pt>
                      <c:pt idx="9636">
                        <c:v>51193.101455688469</c:v>
                      </c:pt>
                      <c:pt idx="9637">
                        <c:v>51266.221755981445</c:v>
                      </c:pt>
                      <c:pt idx="9638">
                        <c:v>50465.42268371582</c:v>
                      </c:pt>
                      <c:pt idx="9639">
                        <c:v>50473.456130981445</c:v>
                      </c:pt>
                      <c:pt idx="9640">
                        <c:v>55596.125717163086</c:v>
                      </c:pt>
                      <c:pt idx="9641">
                        <c:v>55596.125717163086</c:v>
                      </c:pt>
                      <c:pt idx="9642">
                        <c:v>55596.125839233398</c:v>
                      </c:pt>
                      <c:pt idx="9643">
                        <c:v>55607.825546264648</c:v>
                      </c:pt>
                      <c:pt idx="9644">
                        <c:v>56645.838607788086</c:v>
                      </c:pt>
                      <c:pt idx="9645">
                        <c:v>51475.509063720703</c:v>
                      </c:pt>
                      <c:pt idx="9646">
                        <c:v>51479.509063720703</c:v>
                      </c:pt>
                      <c:pt idx="9647">
                        <c:v>51488.788604736328</c:v>
                      </c:pt>
                      <c:pt idx="9648">
                        <c:v>51479.509063720703</c:v>
                      </c:pt>
                      <c:pt idx="9649">
                        <c:v>50793.565032958984</c:v>
                      </c:pt>
                      <c:pt idx="9650">
                        <c:v>53552.767974853516</c:v>
                      </c:pt>
                      <c:pt idx="9651">
                        <c:v>53983.645355224609</c:v>
                      </c:pt>
                      <c:pt idx="9652">
                        <c:v>53974.365997314453</c:v>
                      </c:pt>
                      <c:pt idx="9653">
                        <c:v>54388.207794189453</c:v>
                      </c:pt>
                      <c:pt idx="9654">
                        <c:v>54043.947052001953</c:v>
                      </c:pt>
                      <c:pt idx="9655">
                        <c:v>53659.464752197266</c:v>
                      </c:pt>
                      <c:pt idx="9656">
                        <c:v>53659.464813232422</c:v>
                      </c:pt>
                      <c:pt idx="9657">
                        <c:v>53982.583526611328</c:v>
                      </c:pt>
                      <c:pt idx="9658">
                        <c:v>53673.320785522461</c:v>
                      </c:pt>
                      <c:pt idx="9659">
                        <c:v>53673.320785522461</c:v>
                      </c:pt>
                      <c:pt idx="9660">
                        <c:v>59367.297805786133</c:v>
                      </c:pt>
                      <c:pt idx="9661">
                        <c:v>59442.357376098633</c:v>
                      </c:pt>
                      <c:pt idx="9662">
                        <c:v>59159.72492980957</c:v>
                      </c:pt>
                      <c:pt idx="9663">
                        <c:v>59098.521377563477</c:v>
                      </c:pt>
                      <c:pt idx="9664">
                        <c:v>53299.992691040039</c:v>
                      </c:pt>
                      <c:pt idx="9665">
                        <c:v>53309.272171020508</c:v>
                      </c:pt>
                      <c:pt idx="9666">
                        <c:v>53309.272171020508</c:v>
                      </c:pt>
                      <c:pt idx="9667">
                        <c:v>51197.427383422852</c:v>
                      </c:pt>
                      <c:pt idx="9668">
                        <c:v>50648.712783813477</c:v>
                      </c:pt>
                      <c:pt idx="9669">
                        <c:v>54060.273422241211</c:v>
                      </c:pt>
                      <c:pt idx="9670">
                        <c:v>54060.273483276367</c:v>
                      </c:pt>
                      <c:pt idx="9671">
                        <c:v>54060.273483276367</c:v>
                      </c:pt>
                      <c:pt idx="9672">
                        <c:v>54271.305648803711</c:v>
                      </c:pt>
                      <c:pt idx="9673">
                        <c:v>54271.305648803711</c:v>
                      </c:pt>
                      <c:pt idx="9674">
                        <c:v>53919.305648803711</c:v>
                      </c:pt>
                      <c:pt idx="9675">
                        <c:v>50280.358474731445</c:v>
                      </c:pt>
                      <c:pt idx="9676">
                        <c:v>50083.018203735352</c:v>
                      </c:pt>
                      <c:pt idx="9677">
                        <c:v>50176.649063110352</c:v>
                      </c:pt>
                      <c:pt idx="9678">
                        <c:v>50103.528945922852</c:v>
                      </c:pt>
                      <c:pt idx="9679">
                        <c:v>50030.419082641602</c:v>
                      </c:pt>
                      <c:pt idx="9680">
                        <c:v>49957.298965454102</c:v>
                      </c:pt>
                      <c:pt idx="9681">
                        <c:v>49584.548187255859</c:v>
                      </c:pt>
                      <c:pt idx="9682">
                        <c:v>49584.548187255859</c:v>
                      </c:pt>
                      <c:pt idx="9683">
                        <c:v>49584.548187255859</c:v>
                      </c:pt>
                      <c:pt idx="9684">
                        <c:v>49584.548065185547</c:v>
                      </c:pt>
                      <c:pt idx="9685">
                        <c:v>49006.904510498047</c:v>
                      </c:pt>
                      <c:pt idx="9686">
                        <c:v>48658.904632568359</c:v>
                      </c:pt>
                      <c:pt idx="9687">
                        <c:v>48198.683990478516</c:v>
                      </c:pt>
                      <c:pt idx="9688">
                        <c:v>48198.684051513672</c:v>
                      </c:pt>
                      <c:pt idx="9689">
                        <c:v>48454.187957763672</c:v>
                      </c:pt>
                      <c:pt idx="9690">
                        <c:v>53924.716796875</c:v>
                      </c:pt>
                      <c:pt idx="9691">
                        <c:v>53267.147338867188</c:v>
                      </c:pt>
                      <c:pt idx="9692">
                        <c:v>53248.800170898438</c:v>
                      </c:pt>
                      <c:pt idx="9693">
                        <c:v>53248.800170898438</c:v>
                      </c:pt>
                      <c:pt idx="9694">
                        <c:v>53029.918395996094</c:v>
                      </c:pt>
                      <c:pt idx="9695">
                        <c:v>53020.638854980469</c:v>
                      </c:pt>
                      <c:pt idx="9696">
                        <c:v>52974.853088378906</c:v>
                      </c:pt>
                      <c:pt idx="9697">
                        <c:v>51872.972732543945</c:v>
                      </c:pt>
                      <c:pt idx="9698">
                        <c:v>51872.972732543945</c:v>
                      </c:pt>
                      <c:pt idx="9699">
                        <c:v>52108.742263793945</c:v>
                      </c:pt>
                      <c:pt idx="9700">
                        <c:v>52108.742324829102</c:v>
                      </c:pt>
                      <c:pt idx="9701">
                        <c:v>51724.259902954102</c:v>
                      </c:pt>
                      <c:pt idx="9702">
                        <c:v>51319.172744750977</c:v>
                      </c:pt>
                      <c:pt idx="9703">
                        <c:v>52100.191360473633</c:v>
                      </c:pt>
                      <c:pt idx="9704">
                        <c:v>52109.470779418945</c:v>
                      </c:pt>
                      <c:pt idx="9705">
                        <c:v>50635.440994262695</c:v>
                      </c:pt>
                      <c:pt idx="9706">
                        <c:v>50015.789688110352</c:v>
                      </c:pt>
                      <c:pt idx="9707">
                        <c:v>50098.179397583001</c:v>
                      </c:pt>
                      <c:pt idx="9708">
                        <c:v>50171.29914855957</c:v>
                      </c:pt>
                      <c:pt idx="9709">
                        <c:v>49820.04133605957</c:v>
                      </c:pt>
                      <c:pt idx="9710">
                        <c:v>49115.721267700195</c:v>
                      </c:pt>
                      <c:pt idx="9711">
                        <c:v>49115.721267700195</c:v>
                      </c:pt>
                      <c:pt idx="9712">
                        <c:v>52124.685989379883</c:v>
                      </c:pt>
                      <c:pt idx="9713">
                        <c:v>52125.355972290039</c:v>
                      </c:pt>
                      <c:pt idx="9714">
                        <c:v>52127.425979614258</c:v>
                      </c:pt>
                      <c:pt idx="9715">
                        <c:v>52010.820205688477</c:v>
                      </c:pt>
                      <c:pt idx="9716">
                        <c:v>51534.572708129883</c:v>
                      </c:pt>
                      <c:pt idx="9717">
                        <c:v>51449.24299621582</c:v>
                      </c:pt>
                      <c:pt idx="9718">
                        <c:v>51406.59944152832</c:v>
                      </c:pt>
                      <c:pt idx="9719">
                        <c:v>51424.338760375977</c:v>
                      </c:pt>
                      <c:pt idx="9720">
                        <c:v>62624.419509887695</c:v>
                      </c:pt>
                      <c:pt idx="9721">
                        <c:v>62468.04426574707</c:v>
                      </c:pt>
                      <c:pt idx="9722">
                        <c:v>60929.164749145508</c:v>
                      </c:pt>
                      <c:pt idx="9723">
                        <c:v>60992.785171508789</c:v>
                      </c:pt>
                      <c:pt idx="9724">
                        <c:v>53422.227569580078</c:v>
                      </c:pt>
                      <c:pt idx="9725">
                        <c:v>53428.255950927734</c:v>
                      </c:pt>
                      <c:pt idx="9726">
                        <c:v>53487.535430908203</c:v>
                      </c:pt>
                      <c:pt idx="9727">
                        <c:v>53478.256011962891</c:v>
                      </c:pt>
                      <c:pt idx="9728">
                        <c:v>50718.213363647461</c:v>
                      </c:pt>
                      <c:pt idx="9729">
                        <c:v>50599.537521362305</c:v>
                      </c:pt>
                      <c:pt idx="9730">
                        <c:v>51365.010177612305</c:v>
                      </c:pt>
                      <c:pt idx="9731">
                        <c:v>52714.350143432617</c:v>
                      </c:pt>
                      <c:pt idx="9732">
                        <c:v>51911.65998840332</c:v>
                      </c:pt>
                      <c:pt idx="9733">
                        <c:v>51523.973587036133</c:v>
                      </c:pt>
                      <c:pt idx="9734">
                        <c:v>52402.65705871582</c:v>
                      </c:pt>
                      <c:pt idx="9735">
                        <c:v>57000.532241821289</c:v>
                      </c:pt>
                      <c:pt idx="9736">
                        <c:v>56648.532241821289</c:v>
                      </c:pt>
                      <c:pt idx="9737">
                        <c:v>56648.532180786133</c:v>
                      </c:pt>
                      <c:pt idx="9738">
                        <c:v>56264.047805786133</c:v>
                      </c:pt>
                      <c:pt idx="9739">
                        <c:v>56004.916473388672</c:v>
                      </c:pt>
                      <c:pt idx="9740">
                        <c:v>55886.799285888672</c:v>
                      </c:pt>
                      <c:pt idx="9741">
                        <c:v>55886.799285888672</c:v>
                      </c:pt>
                      <c:pt idx="9742">
                        <c:v>55886.799285888672</c:v>
                      </c:pt>
                      <c:pt idx="9743">
                        <c:v>55952.579498291016</c:v>
                      </c:pt>
                      <c:pt idx="9744">
                        <c:v>51142.603866577148</c:v>
                      </c:pt>
                      <c:pt idx="9745">
                        <c:v>51069.703842163086</c:v>
                      </c:pt>
                      <c:pt idx="9746">
                        <c:v>51654.466903686516</c:v>
                      </c:pt>
                      <c:pt idx="9747">
                        <c:v>51581.566696166992</c:v>
                      </c:pt>
                      <c:pt idx="9748">
                        <c:v>54318.965072631836</c:v>
                      </c:pt>
                      <c:pt idx="9749">
                        <c:v>54319.578475952148</c:v>
                      </c:pt>
                      <c:pt idx="9750">
                        <c:v>52823.545471191406</c:v>
                      </c:pt>
                      <c:pt idx="9751">
                        <c:v>53420.71923828125</c:v>
                      </c:pt>
                      <c:pt idx="9752">
                        <c:v>53420.71923828125</c:v>
                      </c:pt>
                      <c:pt idx="9753">
                        <c:v>53420.71923828125</c:v>
                      </c:pt>
                      <c:pt idx="9754">
                        <c:v>53420.71923828125</c:v>
                      </c:pt>
                      <c:pt idx="9755">
                        <c:v>53411.439697265625</c:v>
                      </c:pt>
                      <c:pt idx="9756">
                        <c:v>53212.6982421875</c:v>
                      </c:pt>
                      <c:pt idx="9757">
                        <c:v>51841.044998168945</c:v>
                      </c:pt>
                      <c:pt idx="9758">
                        <c:v>52699.400039672852</c:v>
                      </c:pt>
                      <c:pt idx="9759">
                        <c:v>52699.400039672852</c:v>
                      </c:pt>
                      <c:pt idx="9760">
                        <c:v>52426.047012329102</c:v>
                      </c:pt>
                      <c:pt idx="9761">
                        <c:v>53331.103775024414</c:v>
                      </c:pt>
                      <c:pt idx="9762">
                        <c:v>51857.138626098633</c:v>
                      </c:pt>
                      <c:pt idx="9763">
                        <c:v>51595.668045043945</c:v>
                      </c:pt>
                      <c:pt idx="9764">
                        <c:v>51599.668106079102</c:v>
                      </c:pt>
                      <c:pt idx="9765">
                        <c:v>53793.099700927734</c:v>
                      </c:pt>
                      <c:pt idx="9766">
                        <c:v>53745.990936279297</c:v>
                      </c:pt>
                      <c:pt idx="9767">
                        <c:v>50161.456192016602</c:v>
                      </c:pt>
                      <c:pt idx="9768">
                        <c:v>50170.735549926758</c:v>
                      </c:pt>
                      <c:pt idx="9769">
                        <c:v>52963.51008605957</c:v>
                      </c:pt>
                      <c:pt idx="9770">
                        <c:v>52621.76789855957</c:v>
                      </c:pt>
                      <c:pt idx="9771">
                        <c:v>52366.26203918457</c:v>
                      </c:pt>
                      <c:pt idx="9772">
                        <c:v>52368.185134887695</c:v>
                      </c:pt>
                      <c:pt idx="9773">
                        <c:v>54726.811141967766</c:v>
                      </c:pt>
                      <c:pt idx="9774">
                        <c:v>54959.985336303704</c:v>
                      </c:pt>
                      <c:pt idx="9775">
                        <c:v>53678.774703979492</c:v>
                      </c:pt>
                      <c:pt idx="9776">
                        <c:v>54067.257125854492</c:v>
                      </c:pt>
                      <c:pt idx="9777">
                        <c:v>53997.91178894043</c:v>
                      </c:pt>
                      <c:pt idx="9778">
                        <c:v>53988.632369995117</c:v>
                      </c:pt>
                      <c:pt idx="9779">
                        <c:v>53133.746200561523</c:v>
                      </c:pt>
                      <c:pt idx="9780">
                        <c:v>48409.590957641602</c:v>
                      </c:pt>
                      <c:pt idx="9781">
                        <c:v>48336.690811157219</c:v>
                      </c:pt>
                      <c:pt idx="9782">
                        <c:v>48263.790664672852</c:v>
                      </c:pt>
                      <c:pt idx="9783">
                        <c:v>50177.02815246582</c:v>
                      </c:pt>
                      <c:pt idx="9784">
                        <c:v>50182.310073852539</c:v>
                      </c:pt>
                      <c:pt idx="9785">
                        <c:v>50340.111892700195</c:v>
                      </c:pt>
                      <c:pt idx="9786">
                        <c:v>50340.112014770508</c:v>
                      </c:pt>
                      <c:pt idx="9787">
                        <c:v>50340.112014770508</c:v>
                      </c:pt>
                      <c:pt idx="9788">
                        <c:v>49682.814407348633</c:v>
                      </c:pt>
                      <c:pt idx="9789">
                        <c:v>49877.920364379883</c:v>
                      </c:pt>
                      <c:pt idx="9790">
                        <c:v>49915.411575317383</c:v>
                      </c:pt>
                      <c:pt idx="9791">
                        <c:v>49576.877517700195</c:v>
                      </c:pt>
                      <c:pt idx="9792">
                        <c:v>49588.080215454102</c:v>
                      </c:pt>
                      <c:pt idx="9793">
                        <c:v>49536.157180786133</c:v>
                      </c:pt>
                      <c:pt idx="9794">
                        <c:v>50096.179458618164</c:v>
                      </c:pt>
                      <c:pt idx="9795">
                        <c:v>62395.379730224609</c:v>
                      </c:pt>
                      <c:pt idx="9796">
                        <c:v>61808.486663818359</c:v>
                      </c:pt>
                      <c:pt idx="9797">
                        <c:v>61979.021087646477</c:v>
                      </c:pt>
                      <c:pt idx="9798">
                        <c:v>61905.911102294922</c:v>
                      </c:pt>
                      <c:pt idx="9799">
                        <c:v>51796.640579223633</c:v>
                      </c:pt>
                      <c:pt idx="9800">
                        <c:v>51120.304580688477</c:v>
                      </c:pt>
                      <c:pt idx="9801">
                        <c:v>51319.28596496582</c:v>
                      </c:pt>
                      <c:pt idx="9802">
                        <c:v>51328.565505981445</c:v>
                      </c:pt>
                      <c:pt idx="9803">
                        <c:v>51319.286087036133</c:v>
                      </c:pt>
                      <c:pt idx="9804">
                        <c:v>51315.910049438477</c:v>
                      </c:pt>
                      <c:pt idx="9805">
                        <c:v>51595.336318969727</c:v>
                      </c:pt>
                      <c:pt idx="9806">
                        <c:v>51522.226516723633</c:v>
                      </c:pt>
                      <c:pt idx="9807">
                        <c:v>48896.214736938477</c:v>
                      </c:pt>
                      <c:pt idx="9808">
                        <c:v>48896.21467590332</c:v>
                      </c:pt>
                      <c:pt idx="9809">
                        <c:v>52678.606246948242</c:v>
                      </c:pt>
                      <c:pt idx="9810">
                        <c:v>61506.568618774414</c:v>
                      </c:pt>
                      <c:pt idx="9811">
                        <c:v>61515.848098754883</c:v>
                      </c:pt>
                      <c:pt idx="9812">
                        <c:v>61515.848037719727</c:v>
                      </c:pt>
                      <c:pt idx="9813">
                        <c:v>50492.425857543945</c:v>
                      </c:pt>
                      <c:pt idx="9814">
                        <c:v>50362.803298950195</c:v>
                      </c:pt>
                      <c:pt idx="9815">
                        <c:v>50435.913406372063</c:v>
                      </c:pt>
                      <c:pt idx="9816">
                        <c:v>50513.033340454102</c:v>
                      </c:pt>
                      <c:pt idx="9817">
                        <c:v>50595.423049926751</c:v>
                      </c:pt>
                      <c:pt idx="9818">
                        <c:v>50668.543350219727</c:v>
                      </c:pt>
                      <c:pt idx="9819">
                        <c:v>50732.384048461914</c:v>
                      </c:pt>
                      <c:pt idx="9820">
                        <c:v>48531.926956176758</c:v>
                      </c:pt>
                      <c:pt idx="9821">
                        <c:v>48359.219924926758</c:v>
                      </c:pt>
                      <c:pt idx="9822">
                        <c:v>48907.299575805664</c:v>
                      </c:pt>
                      <c:pt idx="9823">
                        <c:v>52026.887771606445</c:v>
                      </c:pt>
                      <c:pt idx="9824">
                        <c:v>52123.671340942383</c:v>
                      </c:pt>
                      <c:pt idx="9825">
                        <c:v>63630.718841552727</c:v>
                      </c:pt>
                      <c:pt idx="9826">
                        <c:v>54216.779663085938</c:v>
                      </c:pt>
                      <c:pt idx="9827">
                        <c:v>53841.574829101563</c:v>
                      </c:pt>
                      <c:pt idx="9828">
                        <c:v>51228.33576965332</c:v>
                      </c:pt>
                      <c:pt idx="9829">
                        <c:v>51342.160049438477</c:v>
                      </c:pt>
                      <c:pt idx="9830">
                        <c:v>51342.160049438477</c:v>
                      </c:pt>
                      <c:pt idx="9831">
                        <c:v>51342.160049438477</c:v>
                      </c:pt>
                      <c:pt idx="9832">
                        <c:v>53500.627059936516</c:v>
                      </c:pt>
                      <c:pt idx="9833">
                        <c:v>52740.347763061516</c:v>
                      </c:pt>
                      <c:pt idx="9834">
                        <c:v>52219.058700561516</c:v>
                      </c:pt>
                      <c:pt idx="9835">
                        <c:v>52228.338119506836</c:v>
                      </c:pt>
                      <c:pt idx="9836">
                        <c:v>52490.021835327148</c:v>
                      </c:pt>
                      <c:pt idx="9837">
                        <c:v>52490.021957397461</c:v>
                      </c:pt>
                      <c:pt idx="9838">
                        <c:v>52271.502059936523</c:v>
                      </c:pt>
                      <c:pt idx="9839">
                        <c:v>51920.74919128418</c:v>
                      </c:pt>
                      <c:pt idx="9840">
                        <c:v>60852.711318969727</c:v>
                      </c:pt>
                      <c:pt idx="9841">
                        <c:v>60843.431838989258</c:v>
                      </c:pt>
                      <c:pt idx="9842">
                        <c:v>60839.431838989258</c:v>
                      </c:pt>
                      <c:pt idx="9843">
                        <c:v>59737.702102661133</c:v>
                      </c:pt>
                      <c:pt idx="9844">
                        <c:v>50065.110488891602</c:v>
                      </c:pt>
                      <c:pt idx="9845">
                        <c:v>50308.025527954102</c:v>
                      </c:pt>
                      <c:pt idx="9846">
                        <c:v>50308.025527954102</c:v>
                      </c:pt>
                      <c:pt idx="9847">
                        <c:v>50308.025527954102</c:v>
                      </c:pt>
                      <c:pt idx="9848">
                        <c:v>52909.214431762695</c:v>
                      </c:pt>
                      <c:pt idx="9849">
                        <c:v>52424.204177856445</c:v>
                      </c:pt>
                      <c:pt idx="9850">
                        <c:v>52358.054580688469</c:v>
                      </c:pt>
                      <c:pt idx="9851">
                        <c:v>52291.904373168945</c:v>
                      </c:pt>
                      <c:pt idx="9852">
                        <c:v>52628.306976318359</c:v>
                      </c:pt>
                      <c:pt idx="9853">
                        <c:v>52555.407073974609</c:v>
                      </c:pt>
                      <c:pt idx="9854">
                        <c:v>51758.626983642571</c:v>
                      </c:pt>
                      <c:pt idx="9855">
                        <c:v>59546.763687133789</c:v>
                      </c:pt>
                      <c:pt idx="9856">
                        <c:v>59930.977066040039</c:v>
                      </c:pt>
                      <c:pt idx="9857">
                        <c:v>50958.876113891602</c:v>
                      </c:pt>
                      <c:pt idx="9858">
                        <c:v>51896.581192016602</c:v>
                      </c:pt>
                      <c:pt idx="9859">
                        <c:v>51829.891250610352</c:v>
                      </c:pt>
                      <c:pt idx="9860">
                        <c:v>51763.201309204102</c:v>
                      </c:pt>
                      <c:pt idx="9861">
                        <c:v>52048.511611938469</c:v>
                      </c:pt>
                      <c:pt idx="9862">
                        <c:v>52649.398574829102</c:v>
                      </c:pt>
                      <c:pt idx="9863">
                        <c:v>52649.398574829102</c:v>
                      </c:pt>
                      <c:pt idx="9864">
                        <c:v>52268.228652954102</c:v>
                      </c:pt>
                      <c:pt idx="9865">
                        <c:v>51446.979141235352</c:v>
                      </c:pt>
                      <c:pt idx="9866">
                        <c:v>51567.51936340332</c:v>
                      </c:pt>
                      <c:pt idx="9867">
                        <c:v>51810.877822875977</c:v>
                      </c:pt>
                      <c:pt idx="9868">
                        <c:v>51810.877822875977</c:v>
                      </c:pt>
                      <c:pt idx="9869">
                        <c:v>51810.87776184082</c:v>
                      </c:pt>
                      <c:pt idx="9870">
                        <c:v>50523.240081787109</c:v>
                      </c:pt>
                      <c:pt idx="9871">
                        <c:v>50523.239959716797</c:v>
                      </c:pt>
                      <c:pt idx="9872">
                        <c:v>51580.987396240234</c:v>
                      </c:pt>
                      <c:pt idx="9873">
                        <c:v>52232.795593261719</c:v>
                      </c:pt>
                      <c:pt idx="9874">
                        <c:v>52111.237060546875</c:v>
                      </c:pt>
                      <c:pt idx="9875">
                        <c:v>53545.071914672852</c:v>
                      </c:pt>
                      <c:pt idx="9876">
                        <c:v>51922.93196105957</c:v>
                      </c:pt>
                      <c:pt idx="9877">
                        <c:v>52158.70149230957</c:v>
                      </c:pt>
                      <c:pt idx="9878">
                        <c:v>51849.267471313477</c:v>
                      </c:pt>
                      <c:pt idx="9879">
                        <c:v>51614.18537902832</c:v>
                      </c:pt>
                      <c:pt idx="9880">
                        <c:v>51566.17512512207</c:v>
                      </c:pt>
                      <c:pt idx="9881">
                        <c:v>51571.35188293457</c:v>
                      </c:pt>
                      <c:pt idx="9882">
                        <c:v>50978.245803833001</c:v>
                      </c:pt>
                      <c:pt idx="9883">
                        <c:v>51417.547805786133</c:v>
                      </c:pt>
                      <c:pt idx="9884">
                        <c:v>51469.558303833001</c:v>
                      </c:pt>
                      <c:pt idx="9885">
                        <c:v>55685.529541015625</c:v>
                      </c:pt>
                      <c:pt idx="9886">
                        <c:v>55804.203430175781</c:v>
                      </c:pt>
                      <c:pt idx="9887">
                        <c:v>55804.203369140625</c:v>
                      </c:pt>
                      <c:pt idx="9888">
                        <c:v>55542.519775390625</c:v>
                      </c:pt>
                      <c:pt idx="9889">
                        <c:v>55804.203369140625</c:v>
                      </c:pt>
                      <c:pt idx="9890">
                        <c:v>55450.321533203125</c:v>
                      </c:pt>
                      <c:pt idx="9891">
                        <c:v>55444.886962890625</c:v>
                      </c:pt>
                      <c:pt idx="9892">
                        <c:v>53016.132400512695</c:v>
                      </c:pt>
                      <c:pt idx="9893">
                        <c:v>53016.132400512695</c:v>
                      </c:pt>
                      <c:pt idx="9894">
                        <c:v>53016.132400512695</c:v>
                      </c:pt>
                      <c:pt idx="9895">
                        <c:v>53016.132400512695</c:v>
                      </c:pt>
                      <c:pt idx="9896">
                        <c:v>53592.287185668945</c:v>
                      </c:pt>
                      <c:pt idx="9897">
                        <c:v>52704.052688598633</c:v>
                      </c:pt>
                      <c:pt idx="9898">
                        <c:v>52411.098526000977</c:v>
                      </c:pt>
                      <c:pt idx="9899">
                        <c:v>52158.694412231445</c:v>
                      </c:pt>
                      <c:pt idx="9900">
                        <c:v>60126.3701171875</c:v>
                      </c:pt>
                      <c:pt idx="9901">
                        <c:v>61033.050842285156</c:v>
                      </c:pt>
                      <c:pt idx="9902">
                        <c:v>61033.05078125</c:v>
                      </c:pt>
                      <c:pt idx="9903">
                        <c:v>61585.479873657227</c:v>
                      </c:pt>
                      <c:pt idx="9904">
                        <c:v>61585.479934692383</c:v>
                      </c:pt>
                      <c:pt idx="9905">
                        <c:v>61585.479873657227</c:v>
                      </c:pt>
                      <c:pt idx="9906">
                        <c:v>61476.762893676758</c:v>
                      </c:pt>
                      <c:pt idx="9907">
                        <c:v>60360.80500793457</c:v>
                      </c:pt>
                      <c:pt idx="9908">
                        <c:v>60536.568069458001</c:v>
                      </c:pt>
                      <c:pt idx="9909">
                        <c:v>60469.878250122063</c:v>
                      </c:pt>
                      <c:pt idx="9910">
                        <c:v>54607.698516845703</c:v>
                      </c:pt>
                      <c:pt idx="9911">
                        <c:v>54616.978057861328</c:v>
                      </c:pt>
                      <c:pt idx="9912">
                        <c:v>54607.698516845703</c:v>
                      </c:pt>
                      <c:pt idx="9913">
                        <c:v>54603.698516845703</c:v>
                      </c:pt>
                      <c:pt idx="9914">
                        <c:v>54600.540313720703</c:v>
                      </c:pt>
                      <c:pt idx="9915">
                        <c:v>55743.865737915039</c:v>
                      </c:pt>
                      <c:pt idx="9916">
                        <c:v>55743.865737915039</c:v>
                      </c:pt>
                      <c:pt idx="9917">
                        <c:v>55743.865737915039</c:v>
                      </c:pt>
                      <c:pt idx="9918">
                        <c:v>55741.609878540039</c:v>
                      </c:pt>
                      <c:pt idx="9919">
                        <c:v>55741.609878540039</c:v>
                      </c:pt>
                      <c:pt idx="9920">
                        <c:v>54814.688385009766</c:v>
                      </c:pt>
                      <c:pt idx="9921">
                        <c:v>54814.688385009766</c:v>
                      </c:pt>
                      <c:pt idx="9922">
                        <c:v>54818.688385009766</c:v>
                      </c:pt>
                      <c:pt idx="9923">
                        <c:v>54827.967864990234</c:v>
                      </c:pt>
                      <c:pt idx="9924">
                        <c:v>54489.374114990234</c:v>
                      </c:pt>
                      <c:pt idx="9925">
                        <c:v>54480.094635009766</c:v>
                      </c:pt>
                      <c:pt idx="9926">
                        <c:v>54476.094635009766</c:v>
                      </c:pt>
                      <c:pt idx="9927">
                        <c:v>51318.797500610352</c:v>
                      </c:pt>
                      <c:pt idx="9928">
                        <c:v>51195.666397094727</c:v>
                      </c:pt>
                      <c:pt idx="9929">
                        <c:v>54598.481918334961</c:v>
                      </c:pt>
                      <c:pt idx="9930">
                        <c:v>54502.425941467285</c:v>
                      </c:pt>
                      <c:pt idx="9931">
                        <c:v>54508.777442932129</c:v>
                      </c:pt>
                      <c:pt idx="9932">
                        <c:v>54508.777442932129</c:v>
                      </c:pt>
                      <c:pt idx="9933">
                        <c:v>54512.918067932129</c:v>
                      </c:pt>
                      <c:pt idx="9934">
                        <c:v>50218.318435668945</c:v>
                      </c:pt>
                      <c:pt idx="9935">
                        <c:v>50218.318435668945</c:v>
                      </c:pt>
                      <c:pt idx="9936">
                        <c:v>48818.703262329102</c:v>
                      </c:pt>
                      <c:pt idx="9937">
                        <c:v>51925.86897277832</c:v>
                      </c:pt>
                      <c:pt idx="9938">
                        <c:v>51929.869033813477</c:v>
                      </c:pt>
                      <c:pt idx="9939">
                        <c:v>51505.636245727539</c:v>
                      </c:pt>
                      <c:pt idx="9940">
                        <c:v>51748.693801879883</c:v>
                      </c:pt>
                      <c:pt idx="9941">
                        <c:v>51728.46061706543</c:v>
                      </c:pt>
                      <c:pt idx="9942">
                        <c:v>52087.96061706543</c:v>
                      </c:pt>
                      <c:pt idx="9943">
                        <c:v>52125.548873901367</c:v>
                      </c:pt>
                      <c:pt idx="9944">
                        <c:v>52059.768661499023</c:v>
                      </c:pt>
                      <c:pt idx="9945">
                        <c:v>54617.094741821289</c:v>
                      </c:pt>
                      <c:pt idx="9946">
                        <c:v>54626.37434387207</c:v>
                      </c:pt>
                      <c:pt idx="9947">
                        <c:v>54471.020584106445</c:v>
                      </c:pt>
                      <c:pt idx="9948">
                        <c:v>54613.094680786133</c:v>
                      </c:pt>
                      <c:pt idx="9949">
                        <c:v>54564.06282043457</c:v>
                      </c:pt>
                      <c:pt idx="9950">
                        <c:v>54359.323196411133</c:v>
                      </c:pt>
                      <c:pt idx="9951">
                        <c:v>54113.098770141602</c:v>
                      </c:pt>
                      <c:pt idx="9952">
                        <c:v>53829.093826293945</c:v>
                      </c:pt>
                      <c:pt idx="9953">
                        <c:v>53244.720252990723</c:v>
                      </c:pt>
                      <c:pt idx="9954">
                        <c:v>53253.999732971191</c:v>
                      </c:pt>
                      <c:pt idx="9955">
                        <c:v>53244.720375061035</c:v>
                      </c:pt>
                      <c:pt idx="9956">
                        <c:v>48749.150856018066</c:v>
                      </c:pt>
                      <c:pt idx="9957">
                        <c:v>48986.998512268066</c:v>
                      </c:pt>
                      <c:pt idx="9958">
                        <c:v>49209.488502502441</c:v>
                      </c:pt>
                      <c:pt idx="9959">
                        <c:v>49209.488563537598</c:v>
                      </c:pt>
                      <c:pt idx="9960">
                        <c:v>47338.259109497063</c:v>
                      </c:pt>
                      <c:pt idx="9961">
                        <c:v>47080.533279418945</c:v>
                      </c:pt>
                      <c:pt idx="9962">
                        <c:v>48894.573867797852</c:v>
                      </c:pt>
                      <c:pt idx="9963">
                        <c:v>48894.573806762695</c:v>
                      </c:pt>
                      <c:pt idx="9964">
                        <c:v>48894.573806762695</c:v>
                      </c:pt>
                      <c:pt idx="9965">
                        <c:v>49785.518218994141</c:v>
                      </c:pt>
                      <c:pt idx="9966">
                        <c:v>50137.328155517578</c:v>
                      </c:pt>
                      <c:pt idx="9967">
                        <c:v>50137.328155517578</c:v>
                      </c:pt>
                      <c:pt idx="9968">
                        <c:v>50136.573760986328</c:v>
                      </c:pt>
                      <c:pt idx="9969">
                        <c:v>50128.048736572266</c:v>
                      </c:pt>
                      <c:pt idx="9970">
                        <c:v>50767.944290161133</c:v>
                      </c:pt>
                      <c:pt idx="9971">
                        <c:v>50767.944290161133</c:v>
                      </c:pt>
                      <c:pt idx="9972">
                        <c:v>50771.944290161133</c:v>
                      </c:pt>
                      <c:pt idx="9973">
                        <c:v>50699.918655395501</c:v>
                      </c:pt>
                      <c:pt idx="9974">
                        <c:v>50748.950393676751</c:v>
                      </c:pt>
                      <c:pt idx="9975">
                        <c:v>61741.036224365227</c:v>
                      </c:pt>
                      <c:pt idx="9976">
                        <c:v>61741.036102294922</c:v>
                      </c:pt>
                      <c:pt idx="9977">
                        <c:v>61741.036163330071</c:v>
                      </c:pt>
                      <c:pt idx="9978">
                        <c:v>48889.860305786133</c:v>
                      </c:pt>
                      <c:pt idx="9979">
                        <c:v>48891.315383911133</c:v>
                      </c:pt>
                      <c:pt idx="9980">
                        <c:v>48891.315444946289</c:v>
                      </c:pt>
                      <c:pt idx="9981">
                        <c:v>48793.251602172852</c:v>
                      </c:pt>
                      <c:pt idx="9982">
                        <c:v>48985.206924438477</c:v>
                      </c:pt>
                      <c:pt idx="9983">
                        <c:v>48994.486526489258</c:v>
                      </c:pt>
                      <c:pt idx="9984">
                        <c:v>49095.402297973633</c:v>
                      </c:pt>
                      <c:pt idx="9985">
                        <c:v>48071.210830688477</c:v>
                      </c:pt>
                      <c:pt idx="9986">
                        <c:v>50970.570693969727</c:v>
                      </c:pt>
                      <c:pt idx="9987">
                        <c:v>50897.460891723633</c:v>
                      </c:pt>
                      <c:pt idx="9988">
                        <c:v>51104.227615356445</c:v>
                      </c:pt>
                      <c:pt idx="9989">
                        <c:v>51683.055740356445</c:v>
                      </c:pt>
                      <c:pt idx="9990">
                        <c:v>50722.675918579102</c:v>
                      </c:pt>
                      <c:pt idx="9991">
                        <c:v>50460.992324829102</c:v>
                      </c:pt>
                      <c:pt idx="9992">
                        <c:v>53674.476257324219</c:v>
                      </c:pt>
                      <c:pt idx="9993">
                        <c:v>53674.476257324219</c:v>
                      </c:pt>
                      <c:pt idx="9994">
                        <c:v>53322.476318359375</c:v>
                      </c:pt>
                      <c:pt idx="9995">
                        <c:v>53322.476257324219</c:v>
                      </c:pt>
                      <c:pt idx="9996">
                        <c:v>53680.876266479492</c:v>
                      </c:pt>
                      <c:pt idx="9997">
                        <c:v>53680.876266479492</c:v>
                      </c:pt>
                      <c:pt idx="9998">
                        <c:v>53680.876266479492</c:v>
                      </c:pt>
                      <c:pt idx="9999">
                        <c:v>52019.871871948242</c:v>
                      </c:pt>
                      <c:pt idx="10000">
                        <c:v>51946.761947631836</c:v>
                      </c:pt>
                      <c:pt idx="10001">
                        <c:v>51875.095993041992</c:v>
                      </c:pt>
                      <c:pt idx="10002">
                        <c:v>51801.986129760742</c:v>
                      </c:pt>
                      <c:pt idx="10003">
                        <c:v>52742.225570678711</c:v>
                      </c:pt>
                      <c:pt idx="10004">
                        <c:v>52603.175765991211</c:v>
                      </c:pt>
                      <c:pt idx="10005">
                        <c:v>60467.043716430664</c:v>
                      </c:pt>
                      <c:pt idx="10006">
                        <c:v>60115.043655395508</c:v>
                      </c:pt>
                      <c:pt idx="10007">
                        <c:v>57793.467300415039</c:v>
                      </c:pt>
                      <c:pt idx="10008">
                        <c:v>57793.467239379883</c:v>
                      </c:pt>
                      <c:pt idx="10009">
                        <c:v>53348.586502075195</c:v>
                      </c:pt>
                      <c:pt idx="10010">
                        <c:v>51908.138107299805</c:v>
                      </c:pt>
                      <c:pt idx="10011">
                        <c:v>50790.665451049805</c:v>
                      </c:pt>
                      <c:pt idx="10012">
                        <c:v>51135.049240112305</c:v>
                      </c:pt>
                      <c:pt idx="10013">
                        <c:v>51135.049240112305</c:v>
                      </c:pt>
                      <c:pt idx="10014">
                        <c:v>51350.154708862305</c:v>
                      </c:pt>
                      <c:pt idx="10015">
                        <c:v>51047.154708862305</c:v>
                      </c:pt>
                      <c:pt idx="10016">
                        <c:v>50662.674240112305</c:v>
                      </c:pt>
                      <c:pt idx="10017">
                        <c:v>54593.141464233398</c:v>
                      </c:pt>
                      <c:pt idx="10018">
                        <c:v>54602.528793334961</c:v>
                      </c:pt>
                      <c:pt idx="10019">
                        <c:v>54977.733688354492</c:v>
                      </c:pt>
                      <c:pt idx="10020">
                        <c:v>51555.017730712891</c:v>
                      </c:pt>
                      <c:pt idx="10021">
                        <c:v>51555.017669677734</c:v>
                      </c:pt>
                      <c:pt idx="10022">
                        <c:v>51555.017730712891</c:v>
                      </c:pt>
                      <c:pt idx="10023">
                        <c:v>51555.017730712891</c:v>
                      </c:pt>
                      <c:pt idx="10024">
                        <c:v>51612.930206298828</c:v>
                      </c:pt>
                      <c:pt idx="10025">
                        <c:v>52136.402984619141</c:v>
                      </c:pt>
                      <c:pt idx="10026">
                        <c:v>51941.296783447266</c:v>
                      </c:pt>
                      <c:pt idx="10027">
                        <c:v>51792.885040283203</c:v>
                      </c:pt>
                      <c:pt idx="10028">
                        <c:v>51064.557281494141</c:v>
                      </c:pt>
                      <c:pt idx="10029">
                        <c:v>50778.337432861328</c:v>
                      </c:pt>
                      <c:pt idx="10030">
                        <c:v>50778.337493896484</c:v>
                      </c:pt>
                      <c:pt idx="10031">
                        <c:v>51004.759429931641</c:v>
                      </c:pt>
                      <c:pt idx="10032">
                        <c:v>52589.043319702148</c:v>
                      </c:pt>
                      <c:pt idx="10033">
                        <c:v>52589.043258666992</c:v>
                      </c:pt>
                      <c:pt idx="10034">
                        <c:v>52589.043197631836</c:v>
                      </c:pt>
                      <c:pt idx="10035">
                        <c:v>58812.238540649414</c:v>
                      </c:pt>
                      <c:pt idx="10036">
                        <c:v>58861.270462036133</c:v>
                      </c:pt>
                      <c:pt idx="10037">
                        <c:v>58861.270401000977</c:v>
                      </c:pt>
                      <c:pt idx="10038">
                        <c:v>58625.500991821289</c:v>
                      </c:pt>
                      <c:pt idx="10039">
                        <c:v>59834.65421295166</c:v>
                      </c:pt>
                      <c:pt idx="10040">
                        <c:v>48908.808731079102</c:v>
                      </c:pt>
                      <c:pt idx="10041">
                        <c:v>48912.808731079102</c:v>
                      </c:pt>
                      <c:pt idx="10042">
                        <c:v>48922.08821105957</c:v>
                      </c:pt>
                      <c:pt idx="10043">
                        <c:v>48922.088150024414</c:v>
                      </c:pt>
                      <c:pt idx="10044">
                        <c:v>51440.84846496582</c:v>
                      </c:pt>
                      <c:pt idx="10045">
                        <c:v>51450.128067016602</c:v>
                      </c:pt>
                      <c:pt idx="10046">
                        <c:v>51572.87043762207</c:v>
                      </c:pt>
                      <c:pt idx="10047">
                        <c:v>51572.870559692383</c:v>
                      </c:pt>
                      <c:pt idx="10048">
                        <c:v>52328.545806884766</c:v>
                      </c:pt>
                      <c:pt idx="10049">
                        <c:v>51976.545867919922</c:v>
                      </c:pt>
                      <c:pt idx="10050">
                        <c:v>56739.367691040039</c:v>
                      </c:pt>
                      <c:pt idx="10051">
                        <c:v>56620.691848754883</c:v>
                      </c:pt>
                      <c:pt idx="10052">
                        <c:v>56618.663528442383</c:v>
                      </c:pt>
                      <c:pt idx="10053">
                        <c:v>56618.663589477539</c:v>
                      </c:pt>
                      <c:pt idx="10054">
                        <c:v>50522.418914794922</c:v>
                      </c:pt>
                      <c:pt idx="10055">
                        <c:v>50522.418914794922</c:v>
                      </c:pt>
                      <c:pt idx="10056">
                        <c:v>50522.418914794922</c:v>
                      </c:pt>
                      <c:pt idx="10057">
                        <c:v>50518.21891784668</c:v>
                      </c:pt>
                      <c:pt idx="10058">
                        <c:v>51229.68376159668</c:v>
                      </c:pt>
                      <c:pt idx="10059">
                        <c:v>51736.769821166992</c:v>
                      </c:pt>
                      <c:pt idx="10060">
                        <c:v>51736.769821166992</c:v>
                      </c:pt>
                      <c:pt idx="10061">
                        <c:v>51474.769882202148</c:v>
                      </c:pt>
                      <c:pt idx="10062">
                        <c:v>51474.769821166992</c:v>
                      </c:pt>
                      <c:pt idx="10063">
                        <c:v>52982.087387084961</c:v>
                      </c:pt>
                      <c:pt idx="10064">
                        <c:v>53770.138076782227</c:v>
                      </c:pt>
                      <c:pt idx="10065">
                        <c:v>49529.871948242188</c:v>
                      </c:pt>
                      <c:pt idx="10066">
                        <c:v>49268.188415527344</c:v>
                      </c:pt>
                      <c:pt idx="10067">
                        <c:v>49529.871948242188</c:v>
                      </c:pt>
                      <c:pt idx="10068">
                        <c:v>49262.354270935059</c:v>
                      </c:pt>
                      <c:pt idx="10069">
                        <c:v>49271.633811950684</c:v>
                      </c:pt>
                      <c:pt idx="10070">
                        <c:v>49130.79402923584</c:v>
                      </c:pt>
                      <c:pt idx="10071">
                        <c:v>48656.11824798584</c:v>
                      </c:pt>
                      <c:pt idx="10072">
                        <c:v>48622.426918029785</c:v>
                      </c:pt>
                      <c:pt idx="10073">
                        <c:v>48335.050758361816</c:v>
                      </c:pt>
                      <c:pt idx="10074">
                        <c:v>48344.330238342285</c:v>
                      </c:pt>
                      <c:pt idx="10075">
                        <c:v>48335.258766174316</c:v>
                      </c:pt>
                      <c:pt idx="10076">
                        <c:v>51426.587783813477</c:v>
                      </c:pt>
                      <c:pt idx="10077">
                        <c:v>51426.587783813477</c:v>
                      </c:pt>
                      <c:pt idx="10078">
                        <c:v>49072.365127563477</c:v>
                      </c:pt>
                      <c:pt idx="10079">
                        <c:v>49072.365188598633</c:v>
                      </c:pt>
                      <c:pt idx="10080">
                        <c:v>49899.871719360352</c:v>
                      </c:pt>
                      <c:pt idx="10081">
                        <c:v>49982.261306762688</c:v>
                      </c:pt>
                      <c:pt idx="10082">
                        <c:v>50055.38117980957</c:v>
                      </c:pt>
                      <c:pt idx="10083">
                        <c:v>50186.538955688477</c:v>
                      </c:pt>
                      <c:pt idx="10084">
                        <c:v>50187.208877563477</c:v>
                      </c:pt>
                      <c:pt idx="10085">
                        <c:v>50539.878860473633</c:v>
                      </c:pt>
                      <c:pt idx="10086">
                        <c:v>50531.269424438477</c:v>
                      </c:pt>
                      <c:pt idx="10087">
                        <c:v>50990.130813598633</c:v>
                      </c:pt>
                      <c:pt idx="10088">
                        <c:v>50182.293655395508</c:v>
                      </c:pt>
                      <c:pt idx="10089">
                        <c:v>49930.015701293945</c:v>
                      </c:pt>
                      <c:pt idx="10090">
                        <c:v>49984.686233520508</c:v>
                      </c:pt>
                      <c:pt idx="10091">
                        <c:v>50034.288955688477</c:v>
                      </c:pt>
                      <c:pt idx="10092">
                        <c:v>49982.365921020508</c:v>
                      </c:pt>
                      <c:pt idx="10093">
                        <c:v>50110.523971557617</c:v>
                      </c:pt>
                      <c:pt idx="10094">
                        <c:v>50110.523971557617</c:v>
                      </c:pt>
                      <c:pt idx="10095">
                        <c:v>58635.497634887695</c:v>
                      </c:pt>
                      <c:pt idx="10096">
                        <c:v>58885.808181762695</c:v>
                      </c:pt>
                      <c:pt idx="10097">
                        <c:v>58885.808181762695</c:v>
                      </c:pt>
                      <c:pt idx="10098">
                        <c:v>58876.52864074707</c:v>
                      </c:pt>
                      <c:pt idx="10099">
                        <c:v>52230.193923950195</c:v>
                      </c:pt>
                      <c:pt idx="10100">
                        <c:v>52239.473526000977</c:v>
                      </c:pt>
                      <c:pt idx="10101">
                        <c:v>51315.928298950195</c:v>
                      </c:pt>
                      <c:pt idx="10102">
                        <c:v>51578.723098754883</c:v>
                      </c:pt>
                      <c:pt idx="10103">
                        <c:v>51578.723220825195</c:v>
                      </c:pt>
                      <c:pt idx="10104">
                        <c:v>51579.021072387695</c:v>
                      </c:pt>
                      <c:pt idx="10105">
                        <c:v>49771.91389465332</c:v>
                      </c:pt>
                      <c:pt idx="10106">
                        <c:v>49781.193435668945</c:v>
                      </c:pt>
                      <c:pt idx="10107">
                        <c:v>50410.783973693848</c:v>
                      </c:pt>
                      <c:pt idx="10108">
                        <c:v>50525.063552856445</c:v>
                      </c:pt>
                      <c:pt idx="10109">
                        <c:v>49788.583084106445</c:v>
                      </c:pt>
                      <c:pt idx="10110">
                        <c:v>60096.766372680657</c:v>
                      </c:pt>
                      <c:pt idx="10111">
                        <c:v>63693.940261840813</c:v>
                      </c:pt>
                      <c:pt idx="10112">
                        <c:v>64538.997512817383</c:v>
                      </c:pt>
                      <c:pt idx="10113">
                        <c:v>64538.997024536133</c:v>
                      </c:pt>
                      <c:pt idx="10114">
                        <c:v>53888.586456298828</c:v>
                      </c:pt>
                      <c:pt idx="10115">
                        <c:v>53892.586456298828</c:v>
                      </c:pt>
                      <c:pt idx="10116">
                        <c:v>53901.865936279297</c:v>
                      </c:pt>
                      <c:pt idx="10117">
                        <c:v>52371.673431396484</c:v>
                      </c:pt>
                      <c:pt idx="10118">
                        <c:v>52969.249786376953</c:v>
                      </c:pt>
                      <c:pt idx="10119">
                        <c:v>52879.167633056641</c:v>
                      </c:pt>
                      <c:pt idx="10120">
                        <c:v>48662.563125610352</c:v>
                      </c:pt>
                      <c:pt idx="10121">
                        <c:v>47967.575820922852</c:v>
                      </c:pt>
                      <c:pt idx="10122">
                        <c:v>47967.575820922852</c:v>
                      </c:pt>
                      <c:pt idx="10123">
                        <c:v>49030.047500610352</c:v>
                      </c:pt>
                      <c:pt idx="10124">
                        <c:v>49145.027725219727</c:v>
                      </c:pt>
                      <c:pt idx="10125">
                        <c:v>53398.716018676758</c:v>
                      </c:pt>
                      <c:pt idx="10126">
                        <c:v>53399.775955200195</c:v>
                      </c:pt>
                      <c:pt idx="10127">
                        <c:v>53078.735305786133</c:v>
                      </c:pt>
                      <c:pt idx="10128">
                        <c:v>53295.378677368164</c:v>
                      </c:pt>
                      <c:pt idx="10129">
                        <c:v>53295.378616333008</c:v>
                      </c:pt>
                      <c:pt idx="10130">
                        <c:v>52208.606094360352</c:v>
                      </c:pt>
                      <c:pt idx="10131">
                        <c:v>53116.153213500977</c:v>
                      </c:pt>
                      <c:pt idx="10132">
                        <c:v>53116.153213500977</c:v>
                      </c:pt>
                      <c:pt idx="10133">
                        <c:v>53106.873794555664</c:v>
                      </c:pt>
                      <c:pt idx="10134">
                        <c:v>52263.347610473633</c:v>
                      </c:pt>
                      <c:pt idx="10135">
                        <c:v>52263.347610473633</c:v>
                      </c:pt>
                      <c:pt idx="10136">
                        <c:v>53651.90901184082</c:v>
                      </c:pt>
                      <c:pt idx="10137">
                        <c:v>53653.532119750977</c:v>
                      </c:pt>
                      <c:pt idx="10138">
                        <c:v>53653.532119750977</c:v>
                      </c:pt>
                      <c:pt idx="10139">
                        <c:v>51955.79914855957</c:v>
                      </c:pt>
                      <c:pt idx="10140">
                        <c:v>54183.908157348633</c:v>
                      </c:pt>
                      <c:pt idx="10141">
                        <c:v>54183.908218383789</c:v>
                      </c:pt>
                      <c:pt idx="10142">
                        <c:v>54184.537063598633</c:v>
                      </c:pt>
                      <c:pt idx="10143">
                        <c:v>54184.537063598633</c:v>
                      </c:pt>
                      <c:pt idx="10144">
                        <c:v>53438.046951293945</c:v>
                      </c:pt>
                      <c:pt idx="10145">
                        <c:v>53438.046951293945</c:v>
                      </c:pt>
                      <c:pt idx="10146">
                        <c:v>53439.670059204102</c:v>
                      </c:pt>
                      <c:pt idx="10147">
                        <c:v>53439.670059204102</c:v>
                      </c:pt>
                      <c:pt idx="10148">
                        <c:v>52373.250869750977</c:v>
                      </c:pt>
                      <c:pt idx="10149">
                        <c:v>52373.250930786133</c:v>
                      </c:pt>
                      <c:pt idx="10150">
                        <c:v>53582.000183105469</c:v>
                      </c:pt>
                      <c:pt idx="10151">
                        <c:v>52956.467224121094</c:v>
                      </c:pt>
                      <c:pt idx="10152">
                        <c:v>52883.567321777344</c:v>
                      </c:pt>
                      <c:pt idx="10153">
                        <c:v>53941.954919815063</c:v>
                      </c:pt>
                      <c:pt idx="10154">
                        <c:v>54501.601587295532</c:v>
                      </c:pt>
                      <c:pt idx="10155">
                        <c:v>56759.376419067383</c:v>
                      </c:pt>
                      <c:pt idx="10156">
                        <c:v>56759.376419067383</c:v>
                      </c:pt>
                      <c:pt idx="10157">
                        <c:v>56758.622024536133</c:v>
                      </c:pt>
                      <c:pt idx="10158">
                        <c:v>57014.878433227539</c:v>
                      </c:pt>
                      <c:pt idx="10159">
                        <c:v>55345.344085693359</c:v>
                      </c:pt>
                      <c:pt idx="10160">
                        <c:v>55345.344268798828</c:v>
                      </c:pt>
                      <c:pt idx="10161">
                        <c:v>54997.344268798828</c:v>
                      </c:pt>
                      <c:pt idx="10162">
                        <c:v>55029.473358154297</c:v>
                      </c:pt>
                      <c:pt idx="10163">
                        <c:v>55029.473297119141</c:v>
                      </c:pt>
                      <c:pt idx="10164">
                        <c:v>55020.193817138672</c:v>
                      </c:pt>
                      <c:pt idx="10165">
                        <c:v>52404.586380004883</c:v>
                      </c:pt>
                      <c:pt idx="10166">
                        <c:v>52359.446578979492</c:v>
                      </c:pt>
                      <c:pt idx="10167">
                        <c:v>52363.446578979492</c:v>
                      </c:pt>
                      <c:pt idx="10168">
                        <c:v>52359.446578979492</c:v>
                      </c:pt>
                      <c:pt idx="10169">
                        <c:v>54117.102096557617</c:v>
                      </c:pt>
                      <c:pt idx="10170">
                        <c:v>64034.439407348633</c:v>
                      </c:pt>
                      <c:pt idx="10171">
                        <c:v>63912.881057739251</c:v>
                      </c:pt>
                      <c:pt idx="10172">
                        <c:v>63822.989212036133</c:v>
                      </c:pt>
                      <c:pt idx="10173">
                        <c:v>58703.050979614251</c:v>
                      </c:pt>
                      <c:pt idx="10174">
                        <c:v>57795.042068481445</c:v>
                      </c:pt>
                      <c:pt idx="10175">
                        <c:v>57414.583694458001</c:v>
                      </c:pt>
                      <c:pt idx="10176">
                        <c:v>57424.338943481445</c:v>
                      </c:pt>
                      <c:pt idx="10177">
                        <c:v>53209.582489013672</c:v>
                      </c:pt>
                      <c:pt idx="10178">
                        <c:v>53214.068817138672</c:v>
                      </c:pt>
                      <c:pt idx="10179">
                        <c:v>53370.219146728508</c:v>
                      </c:pt>
                      <c:pt idx="10180">
                        <c:v>53242.265716552727</c:v>
                      </c:pt>
                      <c:pt idx="10181">
                        <c:v>52429.015350341797</c:v>
                      </c:pt>
                      <c:pt idx="10182">
                        <c:v>52364.819793701172</c:v>
                      </c:pt>
                      <c:pt idx="10183">
                        <c:v>52022.750518798828</c:v>
                      </c:pt>
                      <c:pt idx="10184">
                        <c:v>51143.813858032227</c:v>
                      </c:pt>
                      <c:pt idx="10185">
                        <c:v>55554.676773071289</c:v>
                      </c:pt>
                      <c:pt idx="10186">
                        <c:v>56212.247512817383</c:v>
                      </c:pt>
                      <c:pt idx="10187">
                        <c:v>50716.536331176758</c:v>
                      </c:pt>
                      <c:pt idx="10188">
                        <c:v>50368.536392211914</c:v>
                      </c:pt>
                      <c:pt idx="10189">
                        <c:v>50641.421340942383</c:v>
                      </c:pt>
                      <c:pt idx="10190">
                        <c:v>50632.141799926758</c:v>
                      </c:pt>
                      <c:pt idx="10191">
                        <c:v>50531.09944152832</c:v>
                      </c:pt>
                      <c:pt idx="10192">
                        <c:v>51720.083145141602</c:v>
                      </c:pt>
                      <c:pt idx="10193">
                        <c:v>52971.623916625977</c:v>
                      </c:pt>
                      <c:pt idx="10194">
                        <c:v>52971.623916625977</c:v>
                      </c:pt>
                      <c:pt idx="10195">
                        <c:v>52035.304916381836</c:v>
                      </c:pt>
                      <c:pt idx="10196">
                        <c:v>52828.901123046875</c:v>
                      </c:pt>
                      <c:pt idx="10197">
                        <c:v>53778.094079971313</c:v>
                      </c:pt>
                      <c:pt idx="10198">
                        <c:v>53869.375366210938</c:v>
                      </c:pt>
                      <c:pt idx="10199">
                        <c:v>55115.56191444397</c:v>
                      </c:pt>
                      <c:pt idx="10200">
                        <c:v>62003.534942626953</c:v>
                      </c:pt>
                      <c:pt idx="10201">
                        <c:v>62002.642425537109</c:v>
                      </c:pt>
                      <c:pt idx="10202">
                        <c:v>61747.493011474609</c:v>
                      </c:pt>
                      <c:pt idx="10203">
                        <c:v>61747.017425537109</c:v>
                      </c:pt>
                      <c:pt idx="10204">
                        <c:v>61418.652313232422</c:v>
                      </c:pt>
                      <c:pt idx="10205">
                        <c:v>60956.998870849609</c:v>
                      </c:pt>
                      <c:pt idx="10206">
                        <c:v>50526.039932250977</c:v>
                      </c:pt>
                      <c:pt idx="10207">
                        <c:v>50526.039932250977</c:v>
                      </c:pt>
                      <c:pt idx="10208">
                        <c:v>50526.03987121582</c:v>
                      </c:pt>
                      <c:pt idx="10209">
                        <c:v>51157.635635375977</c:v>
                      </c:pt>
                      <c:pt idx="10210">
                        <c:v>51313.785781860352</c:v>
                      </c:pt>
                      <c:pt idx="10211">
                        <c:v>51222.668167114258</c:v>
                      </c:pt>
                      <c:pt idx="10212">
                        <c:v>52167.512588500977</c:v>
                      </c:pt>
                      <c:pt idx="10213">
                        <c:v>51791.819625854492</c:v>
                      </c:pt>
                      <c:pt idx="10214">
                        <c:v>51791.819625854492</c:v>
                      </c:pt>
                      <c:pt idx="10215">
                        <c:v>63977.091506958001</c:v>
                      </c:pt>
                      <c:pt idx="10216">
                        <c:v>47533.520156860352</c:v>
                      </c:pt>
                      <c:pt idx="10217">
                        <c:v>47533.520095825195</c:v>
                      </c:pt>
                      <c:pt idx="10218">
                        <c:v>46876.595779418945</c:v>
                      </c:pt>
                      <c:pt idx="10219">
                        <c:v>46840.246231079102</c:v>
                      </c:pt>
                      <c:pt idx="10220">
                        <c:v>50711.242218017578</c:v>
                      </c:pt>
                      <c:pt idx="10221">
                        <c:v>52060.030548095703</c:v>
                      </c:pt>
                      <c:pt idx="10222">
                        <c:v>52543.751007080078</c:v>
                      </c:pt>
                      <c:pt idx="10223">
                        <c:v>52361.444122314453</c:v>
                      </c:pt>
                      <c:pt idx="10224">
                        <c:v>52361.444244384766</c:v>
                      </c:pt>
                      <c:pt idx="10225">
                        <c:v>50954.159713745117</c:v>
                      </c:pt>
                      <c:pt idx="10226">
                        <c:v>50952.546371459961</c:v>
                      </c:pt>
                      <c:pt idx="10227">
                        <c:v>52023.758285522461</c:v>
                      </c:pt>
                      <c:pt idx="10228">
                        <c:v>52261.543045043945</c:v>
                      </c:pt>
                      <c:pt idx="10229">
                        <c:v>52261.543106079102</c:v>
                      </c:pt>
                      <c:pt idx="10230">
                        <c:v>59978.46955871582</c:v>
                      </c:pt>
                      <c:pt idx="10231">
                        <c:v>55243.291946411133</c:v>
                      </c:pt>
                      <c:pt idx="10232">
                        <c:v>55243.292007446289</c:v>
                      </c:pt>
                      <c:pt idx="10233">
                        <c:v>55243.292007446289</c:v>
                      </c:pt>
                      <c:pt idx="10234">
                        <c:v>51971.344467163086</c:v>
                      </c:pt>
                      <c:pt idx="10235">
                        <c:v>51971.34440612793</c:v>
                      </c:pt>
                      <c:pt idx="10236">
                        <c:v>53723.358856201165</c:v>
                      </c:pt>
                      <c:pt idx="10237">
                        <c:v>54043.739227294922</c:v>
                      </c:pt>
                      <c:pt idx="10238">
                        <c:v>53977.589385986328</c:v>
                      </c:pt>
                      <c:pt idx="10239">
                        <c:v>54355.936813354492</c:v>
                      </c:pt>
                      <c:pt idx="10240">
                        <c:v>54355.936813354492</c:v>
                      </c:pt>
                      <c:pt idx="10241">
                        <c:v>53698.724899291992</c:v>
                      </c:pt>
                      <c:pt idx="10242">
                        <c:v>53398.648056030273</c:v>
                      </c:pt>
                      <c:pt idx="10243">
                        <c:v>53754.64811706543</c:v>
                      </c:pt>
                      <c:pt idx="10244">
                        <c:v>53987.059310913086</c:v>
                      </c:pt>
                      <c:pt idx="10245">
                        <c:v>57800.027786254883</c:v>
                      </c:pt>
                      <c:pt idx="10246">
                        <c:v>57809.307205200195</c:v>
                      </c:pt>
                      <c:pt idx="10247">
                        <c:v>57809.307205200195</c:v>
                      </c:pt>
                      <c:pt idx="10248">
                        <c:v>57809.307266235352</c:v>
                      </c:pt>
                      <c:pt idx="10249">
                        <c:v>57800.027847290039</c:v>
                      </c:pt>
                      <c:pt idx="10250">
                        <c:v>54566.84716796875</c:v>
                      </c:pt>
                      <c:pt idx="10251">
                        <c:v>51630.161209106445</c:v>
                      </c:pt>
                      <c:pt idx="10252">
                        <c:v>51279.063552856445</c:v>
                      </c:pt>
                      <c:pt idx="10253">
                        <c:v>51043.290176391602</c:v>
                      </c:pt>
                      <c:pt idx="10254">
                        <c:v>50691.290115356445</c:v>
                      </c:pt>
                      <c:pt idx="10255">
                        <c:v>50232.074295043945</c:v>
                      </c:pt>
                      <c:pt idx="10256">
                        <c:v>50113.398574829102</c:v>
                      </c:pt>
                      <c:pt idx="10257">
                        <c:v>54766.517135620117</c:v>
                      </c:pt>
                      <c:pt idx="10258">
                        <c:v>55009.645126342773</c:v>
                      </c:pt>
                      <c:pt idx="10259">
                        <c:v>54998.442489624023</c:v>
                      </c:pt>
                      <c:pt idx="10260">
                        <c:v>53883.96321105957</c:v>
                      </c:pt>
                      <c:pt idx="10261">
                        <c:v>52649.669021606445</c:v>
                      </c:pt>
                      <c:pt idx="10262">
                        <c:v>52658.948623657227</c:v>
                      </c:pt>
                      <c:pt idx="10263">
                        <c:v>52274.468215942383</c:v>
                      </c:pt>
                      <c:pt idx="10264">
                        <c:v>57862.828201293938</c:v>
                      </c:pt>
                      <c:pt idx="10265">
                        <c:v>57324.812698364251</c:v>
                      </c:pt>
                      <c:pt idx="10266">
                        <c:v>57315.533157348633</c:v>
                      </c:pt>
                      <c:pt idx="10267">
                        <c:v>49840.887390136719</c:v>
                      </c:pt>
                      <c:pt idx="10268">
                        <c:v>49844.087463378906</c:v>
                      </c:pt>
                      <c:pt idx="10269">
                        <c:v>49712.527221679688</c:v>
                      </c:pt>
                      <c:pt idx="10270">
                        <c:v>51636.156112670898</c:v>
                      </c:pt>
                      <c:pt idx="10271">
                        <c:v>50738.627593994141</c:v>
                      </c:pt>
                      <c:pt idx="10272">
                        <c:v>50660.536285400391</c:v>
                      </c:pt>
                      <c:pt idx="10273">
                        <c:v>50934.579376220703</c:v>
                      </c:pt>
                      <c:pt idx="10274">
                        <c:v>50870.959014892578</c:v>
                      </c:pt>
                      <c:pt idx="10275">
                        <c:v>52487.686111450195</c:v>
                      </c:pt>
                      <c:pt idx="10276">
                        <c:v>52496.96565246582</c:v>
                      </c:pt>
                      <c:pt idx="10277">
                        <c:v>50007.323120117188</c:v>
                      </c:pt>
                      <c:pt idx="10278">
                        <c:v>50007.323120117188</c:v>
                      </c:pt>
                      <c:pt idx="10279">
                        <c:v>50359.323181152344</c:v>
                      </c:pt>
                      <c:pt idx="10280">
                        <c:v>50359.323181152344</c:v>
                      </c:pt>
                      <c:pt idx="10281">
                        <c:v>49898.622985839844</c:v>
                      </c:pt>
                      <c:pt idx="10282">
                        <c:v>49898.622985839844</c:v>
                      </c:pt>
                      <c:pt idx="10283">
                        <c:v>49898.622924804688</c:v>
                      </c:pt>
                      <c:pt idx="10284">
                        <c:v>49898.622924804688</c:v>
                      </c:pt>
                      <c:pt idx="10285">
                        <c:v>49908.422927856445</c:v>
                      </c:pt>
                      <c:pt idx="10286">
                        <c:v>49388.420974731445</c:v>
                      </c:pt>
                      <c:pt idx="10287">
                        <c:v>49396.675186157227</c:v>
                      </c:pt>
                      <c:pt idx="10288">
                        <c:v>49388.299026489258</c:v>
                      </c:pt>
                      <c:pt idx="10289">
                        <c:v>51784.506790161133</c:v>
                      </c:pt>
                      <c:pt idx="10290">
                        <c:v>54332.368133544922</c:v>
                      </c:pt>
                      <c:pt idx="10291">
                        <c:v>54380.038543701172</c:v>
                      </c:pt>
                      <c:pt idx="10292">
                        <c:v>48118.52668762207</c:v>
                      </c:pt>
                      <c:pt idx="10293">
                        <c:v>48122.527053833008</c:v>
                      </c:pt>
                      <c:pt idx="10294">
                        <c:v>48131.80647277832</c:v>
                      </c:pt>
                      <c:pt idx="10295">
                        <c:v>53069.492874145501</c:v>
                      </c:pt>
                      <c:pt idx="10296">
                        <c:v>53134.86848449707</c:v>
                      </c:pt>
                      <c:pt idx="10297">
                        <c:v>53200.648635864251</c:v>
                      </c:pt>
                      <c:pt idx="10298">
                        <c:v>53154.561477661133</c:v>
                      </c:pt>
                      <c:pt idx="10299">
                        <c:v>52274.723983764648</c:v>
                      </c:pt>
                      <c:pt idx="10300">
                        <c:v>52782.783676147461</c:v>
                      </c:pt>
                      <c:pt idx="10301">
                        <c:v>51620.130599975586</c:v>
                      </c:pt>
                      <c:pt idx="10302">
                        <c:v>52489.484481811516</c:v>
                      </c:pt>
                      <c:pt idx="10303">
                        <c:v>52763.883529663086</c:v>
                      </c:pt>
                      <c:pt idx="10304">
                        <c:v>52796.571517944336</c:v>
                      </c:pt>
                      <c:pt idx="10305">
                        <c:v>50761.177322387695</c:v>
                      </c:pt>
                      <c:pt idx="10306">
                        <c:v>51016.683242797852</c:v>
                      </c:pt>
                      <c:pt idx="10307">
                        <c:v>51264.915603637695</c:v>
                      </c:pt>
                      <c:pt idx="10308">
                        <c:v>50677.270095825195</c:v>
                      </c:pt>
                      <c:pt idx="10309">
                        <c:v>50677.270095825195</c:v>
                      </c:pt>
                      <c:pt idx="10310">
                        <c:v>50677.270156860352</c:v>
                      </c:pt>
                      <c:pt idx="10311">
                        <c:v>51077.627090454102</c:v>
                      </c:pt>
                      <c:pt idx="10312">
                        <c:v>48471.609939575195</c:v>
                      </c:pt>
                      <c:pt idx="10313">
                        <c:v>49038.425857543938</c:v>
                      </c:pt>
                      <c:pt idx="10314">
                        <c:v>49049.925857543938</c:v>
                      </c:pt>
                      <c:pt idx="10315">
                        <c:v>49094.356033325188</c:v>
                      </c:pt>
                      <c:pt idx="10316">
                        <c:v>49094.35627746582</c:v>
                      </c:pt>
                      <c:pt idx="10317">
                        <c:v>49085.076614379876</c:v>
                      </c:pt>
                      <c:pt idx="10318">
                        <c:v>52523.075790405273</c:v>
                      </c:pt>
                      <c:pt idx="10319">
                        <c:v>52641.751571655273</c:v>
                      </c:pt>
                      <c:pt idx="10320">
                        <c:v>51500.481521606445</c:v>
                      </c:pt>
                      <c:pt idx="10321">
                        <c:v>51500.481521606445</c:v>
                      </c:pt>
                      <c:pt idx="10322">
                        <c:v>50357.080703735352</c:v>
                      </c:pt>
                      <c:pt idx="10323">
                        <c:v>50198.140396118164</c:v>
                      </c:pt>
                      <c:pt idx="10324">
                        <c:v>50159.740371704102</c:v>
                      </c:pt>
                      <c:pt idx="10325">
                        <c:v>48371.391677856445</c:v>
                      </c:pt>
                      <c:pt idx="10326">
                        <c:v>48371.391677856445</c:v>
                      </c:pt>
                      <c:pt idx="10327">
                        <c:v>48371.391738891602</c:v>
                      </c:pt>
                      <c:pt idx="10328">
                        <c:v>53901.762390136719</c:v>
                      </c:pt>
                      <c:pt idx="10329">
                        <c:v>54536.367797851563</c:v>
                      </c:pt>
                      <c:pt idx="10330">
                        <c:v>54534.582702636719</c:v>
                      </c:pt>
                      <c:pt idx="10331">
                        <c:v>53941.712203979492</c:v>
                      </c:pt>
                      <c:pt idx="10332">
                        <c:v>53941.712265014648</c:v>
                      </c:pt>
                      <c:pt idx="10333">
                        <c:v>54523.901596069336</c:v>
                      </c:pt>
                      <c:pt idx="10334">
                        <c:v>54523.901718139648</c:v>
                      </c:pt>
                      <c:pt idx="10335">
                        <c:v>49507.035232543945</c:v>
                      </c:pt>
                      <c:pt idx="10336">
                        <c:v>49516.31477355957</c:v>
                      </c:pt>
                      <c:pt idx="10337">
                        <c:v>48384.751907348633</c:v>
                      </c:pt>
                      <c:pt idx="10338">
                        <c:v>51118.179580688477</c:v>
                      </c:pt>
                      <c:pt idx="10339">
                        <c:v>51118.179580688477</c:v>
                      </c:pt>
                      <c:pt idx="10340">
                        <c:v>51118.179641723633</c:v>
                      </c:pt>
                      <c:pt idx="10341">
                        <c:v>51073.147659301758</c:v>
                      </c:pt>
                      <c:pt idx="10342">
                        <c:v>51050.760818481445</c:v>
                      </c:pt>
                      <c:pt idx="10343">
                        <c:v>50943.417556762695</c:v>
                      </c:pt>
                      <c:pt idx="10344">
                        <c:v>50207.876693725586</c:v>
                      </c:pt>
                      <c:pt idx="10345">
                        <c:v>50670.068099975586</c:v>
                      </c:pt>
                      <c:pt idx="10346">
                        <c:v>50670.068099975586</c:v>
                      </c:pt>
                      <c:pt idx="10347">
                        <c:v>51022.068099975586</c:v>
                      </c:pt>
                      <c:pt idx="10348">
                        <c:v>51012.788619995117</c:v>
                      </c:pt>
                      <c:pt idx="10349">
                        <c:v>51732.167404174805</c:v>
                      </c:pt>
                      <c:pt idx="10350">
                        <c:v>50923.671463012695</c:v>
                      </c:pt>
                      <c:pt idx="10351">
                        <c:v>50856.981643676758</c:v>
                      </c:pt>
                      <c:pt idx="10352">
                        <c:v>50790.291763305664</c:v>
                      </c:pt>
                      <c:pt idx="10353">
                        <c:v>50215.672317504876</c:v>
                      </c:pt>
                      <c:pt idx="10354">
                        <c:v>51706.568984985352</c:v>
                      </c:pt>
                      <c:pt idx="10355">
                        <c:v>51706.568923950195</c:v>
                      </c:pt>
                      <c:pt idx="10356">
                        <c:v>51305.537063598633</c:v>
                      </c:pt>
                      <c:pt idx="10357">
                        <c:v>50856.026016235352</c:v>
                      </c:pt>
                      <c:pt idx="10358">
                        <c:v>50657.365432739258</c:v>
                      </c:pt>
                      <c:pt idx="10359">
                        <c:v>49650.726577758789</c:v>
                      </c:pt>
                      <c:pt idx="10360">
                        <c:v>49698.406265258789</c:v>
                      </c:pt>
                      <c:pt idx="10361">
                        <c:v>49809.667129516602</c:v>
                      </c:pt>
                      <c:pt idx="10362">
                        <c:v>52067.342727661133</c:v>
                      </c:pt>
                      <c:pt idx="10363">
                        <c:v>52067.342727661133</c:v>
                      </c:pt>
                      <c:pt idx="10364">
                        <c:v>52067.342727661133</c:v>
                      </c:pt>
                      <c:pt idx="10365">
                        <c:v>62588.902175903313</c:v>
                      </c:pt>
                      <c:pt idx="10366">
                        <c:v>62588.902175903313</c:v>
                      </c:pt>
                      <c:pt idx="10367">
                        <c:v>62588.902297973633</c:v>
                      </c:pt>
                      <c:pt idx="10368">
                        <c:v>49618.155349731445</c:v>
                      </c:pt>
                      <c:pt idx="10369">
                        <c:v>50912.816970825195</c:v>
                      </c:pt>
                      <c:pt idx="10370">
                        <c:v>50985.927078247063</c:v>
                      </c:pt>
                      <c:pt idx="10371">
                        <c:v>51641.87922668457</c:v>
                      </c:pt>
                      <c:pt idx="10372">
                        <c:v>51724.268875122063</c:v>
                      </c:pt>
                      <c:pt idx="10373">
                        <c:v>51617.094802856445</c:v>
                      </c:pt>
                      <c:pt idx="10374">
                        <c:v>51619.269119262695</c:v>
                      </c:pt>
                      <c:pt idx="10375">
                        <c:v>48990.00813293457</c:v>
                      </c:pt>
                      <c:pt idx="10376">
                        <c:v>49015.117385864251</c:v>
                      </c:pt>
                      <c:pt idx="10377">
                        <c:v>48713.758865356438</c:v>
                      </c:pt>
                      <c:pt idx="10378">
                        <c:v>52869.049880981445</c:v>
                      </c:pt>
                      <c:pt idx="10379">
                        <c:v>52869.049880981445</c:v>
                      </c:pt>
                      <c:pt idx="10380">
                        <c:v>53541.482437133789</c:v>
                      </c:pt>
                      <c:pt idx="10381">
                        <c:v>54197.246292114258</c:v>
                      </c:pt>
                      <c:pt idx="10382">
                        <c:v>53583.928848266602</c:v>
                      </c:pt>
                      <c:pt idx="10383">
                        <c:v>51449.539932250969</c:v>
                      </c:pt>
                      <c:pt idx="10384">
                        <c:v>52319.200790405266</c:v>
                      </c:pt>
                      <c:pt idx="10385">
                        <c:v>52145.332504272461</c:v>
                      </c:pt>
                      <c:pt idx="10386">
                        <c:v>49430.182357788086</c:v>
                      </c:pt>
                      <c:pt idx="10387">
                        <c:v>49507.302352905266</c:v>
                      </c:pt>
                      <c:pt idx="10388">
                        <c:v>49793.982009887695</c:v>
                      </c:pt>
                      <c:pt idx="10389">
                        <c:v>49876.37141418457</c:v>
                      </c:pt>
                      <c:pt idx="10390">
                        <c:v>49709.04817199707</c:v>
                      </c:pt>
                      <c:pt idx="10391">
                        <c:v>50241.462051391602</c:v>
                      </c:pt>
                      <c:pt idx="10392">
                        <c:v>50250.74153137207</c:v>
                      </c:pt>
                      <c:pt idx="10393">
                        <c:v>50250.741592407227</c:v>
                      </c:pt>
                      <c:pt idx="10394">
                        <c:v>50241.462112426758</c:v>
                      </c:pt>
                      <c:pt idx="10395">
                        <c:v>49887.277420043945</c:v>
                      </c:pt>
                      <c:pt idx="10396">
                        <c:v>49887.277481079102</c:v>
                      </c:pt>
                      <c:pt idx="10397">
                        <c:v>49887.277420043945</c:v>
                      </c:pt>
                      <c:pt idx="10398">
                        <c:v>53822.610229492188</c:v>
                      </c:pt>
                      <c:pt idx="10399">
                        <c:v>53834.110229492188</c:v>
                      </c:pt>
                      <c:pt idx="10400">
                        <c:v>53881.247680664063</c:v>
                      </c:pt>
                      <c:pt idx="10401">
                        <c:v>53619.564086914063</c:v>
                      </c:pt>
                      <c:pt idx="10402">
                        <c:v>53451.344238281243</c:v>
                      </c:pt>
                      <c:pt idx="10403">
                        <c:v>52563.193588256836</c:v>
                      </c:pt>
                      <c:pt idx="10404">
                        <c:v>52687.734115600586</c:v>
                      </c:pt>
                      <c:pt idx="10405">
                        <c:v>52697.013534545898</c:v>
                      </c:pt>
                      <c:pt idx="10406">
                        <c:v>54518.116622924805</c:v>
                      </c:pt>
                      <c:pt idx="10407">
                        <c:v>54518.116683959961</c:v>
                      </c:pt>
                      <c:pt idx="10408">
                        <c:v>53468.953598022461</c:v>
                      </c:pt>
                      <c:pt idx="10409">
                        <c:v>53329.903793334961</c:v>
                      </c:pt>
                      <c:pt idx="10410">
                        <c:v>54475.14241027832</c:v>
                      </c:pt>
                      <c:pt idx="10411">
                        <c:v>51350.389724731445</c:v>
                      </c:pt>
                      <c:pt idx="10412">
                        <c:v>51347.283340454102</c:v>
                      </c:pt>
                      <c:pt idx="10413">
                        <c:v>51347.283279418945</c:v>
                      </c:pt>
                      <c:pt idx="10414">
                        <c:v>51349.718032836914</c:v>
                      </c:pt>
                      <c:pt idx="10415">
                        <c:v>51888.271621704102</c:v>
                      </c:pt>
                      <c:pt idx="10416">
                        <c:v>51961.381729125969</c:v>
                      </c:pt>
                      <c:pt idx="10417">
                        <c:v>50180.515701293945</c:v>
                      </c:pt>
                      <c:pt idx="10418">
                        <c:v>50180.515762329102</c:v>
                      </c:pt>
                      <c:pt idx="10419">
                        <c:v>49860.787185668945</c:v>
                      </c:pt>
                      <c:pt idx="10420">
                        <c:v>49860.787185668945</c:v>
                      </c:pt>
                      <c:pt idx="10421">
                        <c:v>49641.94123840332</c:v>
                      </c:pt>
                      <c:pt idx="10422">
                        <c:v>48657.884658813477</c:v>
                      </c:pt>
                      <c:pt idx="10423">
                        <c:v>48518.295486450188</c:v>
                      </c:pt>
                      <c:pt idx="10424">
                        <c:v>48378.597610473633</c:v>
                      </c:pt>
                      <c:pt idx="10425">
                        <c:v>62945.805435180664</c:v>
                      </c:pt>
                      <c:pt idx="10426">
                        <c:v>62872.905471801758</c:v>
                      </c:pt>
                      <c:pt idx="10427">
                        <c:v>50053.855606079102</c:v>
                      </c:pt>
                      <c:pt idx="10428">
                        <c:v>50053.855545043945</c:v>
                      </c:pt>
                      <c:pt idx="10429">
                        <c:v>50053.855545043945</c:v>
                      </c:pt>
                      <c:pt idx="10430">
                        <c:v>50057.855545043945</c:v>
                      </c:pt>
                      <c:pt idx="10431">
                        <c:v>49828.52278137207</c:v>
                      </c:pt>
                      <c:pt idx="10432">
                        <c:v>49973.098709106445</c:v>
                      </c:pt>
                      <c:pt idx="10433">
                        <c:v>51599.348526000977</c:v>
                      </c:pt>
                      <c:pt idx="10434">
                        <c:v>51599.34846496582</c:v>
                      </c:pt>
                      <c:pt idx="10435">
                        <c:v>52349.05451965332</c:v>
                      </c:pt>
                      <c:pt idx="10436">
                        <c:v>51367.759719848633</c:v>
                      </c:pt>
                      <c:pt idx="10437">
                        <c:v>51377.039138793945</c:v>
                      </c:pt>
                      <c:pt idx="10438">
                        <c:v>51285.440811157227</c:v>
                      </c:pt>
                      <c:pt idx="10439">
                        <c:v>51518.612686157227</c:v>
                      </c:pt>
                      <c:pt idx="10440">
                        <c:v>55010.064468383789</c:v>
                      </c:pt>
                      <c:pt idx="10441">
                        <c:v>54895.531265258789</c:v>
                      </c:pt>
                      <c:pt idx="10442">
                        <c:v>54895.531204223633</c:v>
                      </c:pt>
                      <c:pt idx="10443">
                        <c:v>54895.531265258789</c:v>
                      </c:pt>
                      <c:pt idx="10444">
                        <c:v>54895.531204223633</c:v>
                      </c:pt>
                      <c:pt idx="10445">
                        <c:v>55865.978179931641</c:v>
                      </c:pt>
                      <c:pt idx="10446">
                        <c:v>55865.978179931641</c:v>
                      </c:pt>
                      <c:pt idx="10447">
                        <c:v>55865.978179931641</c:v>
                      </c:pt>
                      <c:pt idx="10448">
                        <c:v>55865.978179931641</c:v>
                      </c:pt>
                      <c:pt idx="10449">
                        <c:v>55865.978179931641</c:v>
                      </c:pt>
                      <c:pt idx="10450">
                        <c:v>51413.99543762207</c:v>
                      </c:pt>
                      <c:pt idx="10451">
                        <c:v>51413.99543762207</c:v>
                      </c:pt>
                      <c:pt idx="10452">
                        <c:v>52246.216079711914</c:v>
                      </c:pt>
                      <c:pt idx="10453">
                        <c:v>49564.44075012207</c:v>
                      </c:pt>
                      <c:pt idx="10454">
                        <c:v>54009.601852416992</c:v>
                      </c:pt>
                      <c:pt idx="10455">
                        <c:v>60950.134353637695</c:v>
                      </c:pt>
                      <c:pt idx="10456">
                        <c:v>60950.13459777832</c:v>
                      </c:pt>
                      <c:pt idx="10457">
                        <c:v>61272.687820434563</c:v>
                      </c:pt>
                      <c:pt idx="10458">
                        <c:v>61362.579544067383</c:v>
                      </c:pt>
                      <c:pt idx="10459">
                        <c:v>54067.569595336914</c:v>
                      </c:pt>
                      <c:pt idx="10460">
                        <c:v>51666.827224731445</c:v>
                      </c:pt>
                      <c:pt idx="10461">
                        <c:v>52275.516494750977</c:v>
                      </c:pt>
                      <c:pt idx="10462">
                        <c:v>54224.550521850586</c:v>
                      </c:pt>
                      <c:pt idx="10463">
                        <c:v>54223.304428100586</c:v>
                      </c:pt>
                      <c:pt idx="10464">
                        <c:v>54223.304306030273</c:v>
                      </c:pt>
                      <c:pt idx="10465">
                        <c:v>54174.272567749023</c:v>
                      </c:pt>
                      <c:pt idx="10466">
                        <c:v>54164.993026733398</c:v>
                      </c:pt>
                      <c:pt idx="10467">
                        <c:v>54423.083114624023</c:v>
                      </c:pt>
                      <c:pt idx="10468">
                        <c:v>54427.08317565918</c:v>
                      </c:pt>
                      <c:pt idx="10469">
                        <c:v>54025.72526550293</c:v>
                      </c:pt>
                      <c:pt idx="10470">
                        <c:v>52434.667144775391</c:v>
                      </c:pt>
                      <c:pt idx="10471">
                        <c:v>52428.046966552734</c:v>
                      </c:pt>
                      <c:pt idx="10472">
                        <c:v>52428.046905517578</c:v>
                      </c:pt>
                      <c:pt idx="10473">
                        <c:v>54087.102691650391</c:v>
                      </c:pt>
                      <c:pt idx="10474">
                        <c:v>54087.102691650391</c:v>
                      </c:pt>
                      <c:pt idx="10475">
                        <c:v>54077.823028564453</c:v>
                      </c:pt>
                      <c:pt idx="10476">
                        <c:v>54335.911163330078</c:v>
                      </c:pt>
                      <c:pt idx="10477">
                        <c:v>53241.196380615234</c:v>
                      </c:pt>
                      <c:pt idx="10478">
                        <c:v>53241.196441650391</c:v>
                      </c:pt>
                      <c:pt idx="10479">
                        <c:v>53528.891876220703</c:v>
                      </c:pt>
                      <c:pt idx="10480">
                        <c:v>53528.891815185547</c:v>
                      </c:pt>
                      <c:pt idx="10481">
                        <c:v>53527.011016845703</c:v>
                      </c:pt>
                      <c:pt idx="10482">
                        <c:v>53265.327423095703</c:v>
                      </c:pt>
                      <c:pt idx="10483">
                        <c:v>54796.174423217773</c:v>
                      </c:pt>
                      <c:pt idx="10484">
                        <c:v>54781.440658569336</c:v>
                      </c:pt>
                      <c:pt idx="10485">
                        <c:v>63630.91410827636</c:v>
                      </c:pt>
                      <c:pt idx="10486">
                        <c:v>63312.255172729492</c:v>
                      </c:pt>
                      <c:pt idx="10487">
                        <c:v>63696.737594604492</c:v>
                      </c:pt>
                      <c:pt idx="10488">
                        <c:v>55646.164093017578</c:v>
                      </c:pt>
                      <c:pt idx="10489">
                        <c:v>50933.08528137207</c:v>
                      </c:pt>
                      <c:pt idx="10490">
                        <c:v>50970.94319152832</c:v>
                      </c:pt>
                      <c:pt idx="10491">
                        <c:v>50970.942947387695</c:v>
                      </c:pt>
                      <c:pt idx="10492">
                        <c:v>50970.942947387695</c:v>
                      </c:pt>
                      <c:pt idx="10493">
                        <c:v>51328.842483520501</c:v>
                      </c:pt>
                      <c:pt idx="10494">
                        <c:v>51328.84260559082</c:v>
                      </c:pt>
                      <c:pt idx="10495">
                        <c:v>51328.84260559082</c:v>
                      </c:pt>
                      <c:pt idx="10496">
                        <c:v>51328.842361450195</c:v>
                      </c:pt>
                      <c:pt idx="10497">
                        <c:v>49904.038162231445</c:v>
                      </c:pt>
                      <c:pt idx="10498">
                        <c:v>49992.05989074707</c:v>
                      </c:pt>
                      <c:pt idx="10499">
                        <c:v>49992.059768676751</c:v>
                      </c:pt>
                      <c:pt idx="10500">
                        <c:v>55057.138427734375</c:v>
                      </c:pt>
                      <c:pt idx="10501">
                        <c:v>55057.138427734375</c:v>
                      </c:pt>
                      <c:pt idx="10502">
                        <c:v>55057.554443359375</c:v>
                      </c:pt>
                      <c:pt idx="10503">
                        <c:v>55057.554504394531</c:v>
                      </c:pt>
                      <c:pt idx="10504">
                        <c:v>55057.554443359375</c:v>
                      </c:pt>
                      <c:pt idx="10505">
                        <c:v>54506.339660644531</c:v>
                      </c:pt>
                      <c:pt idx="10506">
                        <c:v>54506.339599609375</c:v>
                      </c:pt>
                      <c:pt idx="10507">
                        <c:v>53884.585525512695</c:v>
                      </c:pt>
                      <c:pt idx="10508">
                        <c:v>53884.585525512695</c:v>
                      </c:pt>
                      <c:pt idx="10509">
                        <c:v>53884.585525512695</c:v>
                      </c:pt>
                      <c:pt idx="10510">
                        <c:v>53657.002517700195</c:v>
                      </c:pt>
                      <c:pt idx="10511">
                        <c:v>52143.352493286133</c:v>
                      </c:pt>
                      <c:pt idx="10512">
                        <c:v>52289.899368286133</c:v>
                      </c:pt>
                      <c:pt idx="10513">
                        <c:v>52301.701126098633</c:v>
                      </c:pt>
                      <c:pt idx="10514">
                        <c:v>52301.701126098633</c:v>
                      </c:pt>
                      <c:pt idx="10515">
                        <c:v>49763.197402954102</c:v>
                      </c:pt>
                      <c:pt idx="10516">
                        <c:v>49475.341934204102</c:v>
                      </c:pt>
                      <c:pt idx="10517">
                        <c:v>49484.621475219727</c:v>
                      </c:pt>
                      <c:pt idx="10518">
                        <c:v>49132.621475219727</c:v>
                      </c:pt>
                      <c:pt idx="10519">
                        <c:v>49123.342056274414</c:v>
                      </c:pt>
                      <c:pt idx="10520">
                        <c:v>51903.93342590332</c:v>
                      </c:pt>
                      <c:pt idx="10521">
                        <c:v>51876.65608215332</c:v>
                      </c:pt>
                      <c:pt idx="10522">
                        <c:v>51876.656204223633</c:v>
                      </c:pt>
                      <c:pt idx="10523">
                        <c:v>51876.656143188477</c:v>
                      </c:pt>
                      <c:pt idx="10524">
                        <c:v>51421.025131225586</c:v>
                      </c:pt>
                      <c:pt idx="10525">
                        <c:v>51421.025253295898</c:v>
                      </c:pt>
                      <c:pt idx="10526">
                        <c:v>51421.025253295898</c:v>
                      </c:pt>
                      <c:pt idx="10527">
                        <c:v>51421.025192260742</c:v>
                      </c:pt>
                      <c:pt idx="10528">
                        <c:v>52664.175521850586</c:v>
                      </c:pt>
                      <c:pt idx="10529">
                        <c:v>52673.455062866211</c:v>
                      </c:pt>
                      <c:pt idx="10530">
                        <c:v>53265.779251098633</c:v>
                      </c:pt>
                      <c:pt idx="10531">
                        <c:v>53275.381790161133</c:v>
                      </c:pt>
                      <c:pt idx="10532">
                        <c:v>53350.342727661133</c:v>
                      </c:pt>
                      <c:pt idx="10533">
                        <c:v>53131.342727661133</c:v>
                      </c:pt>
                      <c:pt idx="10534">
                        <c:v>53295.181594848633</c:v>
                      </c:pt>
                      <c:pt idx="10535">
                        <c:v>53060.436599731438</c:v>
                      </c:pt>
                      <c:pt idx="10536">
                        <c:v>52998.656448364258</c:v>
                      </c:pt>
                      <c:pt idx="10537">
                        <c:v>52702.50813293457</c:v>
                      </c:pt>
                      <c:pt idx="10538">
                        <c:v>52921.125076293945</c:v>
                      </c:pt>
                      <c:pt idx="10539">
                        <c:v>53371.427688598633</c:v>
                      </c:pt>
                      <c:pt idx="10540">
                        <c:v>53099.03645324707</c:v>
                      </c:pt>
                      <c:pt idx="10541">
                        <c:v>52673.926834106445</c:v>
                      </c:pt>
                      <c:pt idx="10542">
                        <c:v>52550.085525512695</c:v>
                      </c:pt>
                      <c:pt idx="10543">
                        <c:v>51363.572280883789</c:v>
                      </c:pt>
                      <c:pt idx="10544">
                        <c:v>51363.572341918945</c:v>
                      </c:pt>
                      <c:pt idx="10545">
                        <c:v>52920.138381958008</c:v>
                      </c:pt>
                      <c:pt idx="10546">
                        <c:v>52535.655960083008</c:v>
                      </c:pt>
                      <c:pt idx="10547">
                        <c:v>52927.982131958008</c:v>
                      </c:pt>
                      <c:pt idx="10548">
                        <c:v>53312.464553833008</c:v>
                      </c:pt>
                      <c:pt idx="10549">
                        <c:v>52305.736892700195</c:v>
                      </c:pt>
                      <c:pt idx="10550">
                        <c:v>52305.736770629883</c:v>
                      </c:pt>
                      <c:pt idx="10551">
                        <c:v>52305.736770629883</c:v>
                      </c:pt>
                      <c:pt idx="10552">
                        <c:v>52215.84504699707</c:v>
                      </c:pt>
                      <c:pt idx="10553">
                        <c:v>52101.351150512695</c:v>
                      </c:pt>
                      <c:pt idx="10554">
                        <c:v>51980.032791137695</c:v>
                      </c:pt>
                      <c:pt idx="10555">
                        <c:v>51870.636672973633</c:v>
                      </c:pt>
                      <c:pt idx="10556">
                        <c:v>51489.105728149414</c:v>
                      </c:pt>
                      <c:pt idx="10557">
                        <c:v>51641.469436645501</c:v>
                      </c:pt>
                      <c:pt idx="10558">
                        <c:v>52246.442733764648</c:v>
                      </c:pt>
                      <c:pt idx="10559">
                        <c:v>54676.533752441406</c:v>
                      </c:pt>
                      <c:pt idx="10560">
                        <c:v>49755.481887817383</c:v>
                      </c:pt>
                      <c:pt idx="10561">
                        <c:v>49795.234268188477</c:v>
                      </c:pt>
                      <c:pt idx="10562">
                        <c:v>49791.234329223633</c:v>
                      </c:pt>
                      <c:pt idx="10563">
                        <c:v>49901.375686645508</c:v>
                      </c:pt>
                      <c:pt idx="10564">
                        <c:v>50777.831008911133</c:v>
                      </c:pt>
                      <c:pt idx="10565">
                        <c:v>50239.819290161133</c:v>
                      </c:pt>
                      <c:pt idx="10566">
                        <c:v>50190.787551879883</c:v>
                      </c:pt>
                      <c:pt idx="10567">
                        <c:v>51049.142044067383</c:v>
                      </c:pt>
                      <c:pt idx="10568">
                        <c:v>51409.58674621582</c:v>
                      </c:pt>
                      <c:pt idx="10569">
                        <c:v>51100.916946411118</c:v>
                      </c:pt>
                      <c:pt idx="10570">
                        <c:v>51028.017288208001</c:v>
                      </c:pt>
                      <c:pt idx="10571">
                        <c:v>50724.018264770501</c:v>
                      </c:pt>
                      <c:pt idx="10572">
                        <c:v>49885.17366027832</c:v>
                      </c:pt>
                      <c:pt idx="10573">
                        <c:v>49884.527053833001</c:v>
                      </c:pt>
                      <c:pt idx="10574">
                        <c:v>49884.52717590332</c:v>
                      </c:pt>
                      <c:pt idx="10575">
                        <c:v>55074.835891723633</c:v>
                      </c:pt>
                      <c:pt idx="10576">
                        <c:v>55074.835891723633</c:v>
                      </c:pt>
                      <c:pt idx="10577">
                        <c:v>55074.835952758789</c:v>
                      </c:pt>
                      <c:pt idx="10578">
                        <c:v>54832.835891723633</c:v>
                      </c:pt>
                      <c:pt idx="10579">
                        <c:v>54832.835952758789</c:v>
                      </c:pt>
                      <c:pt idx="10580">
                        <c:v>54832.835891723633</c:v>
                      </c:pt>
                      <c:pt idx="10581">
                        <c:v>54831.759719848633</c:v>
                      </c:pt>
                      <c:pt idx="10582">
                        <c:v>50724.528945922852</c:v>
                      </c:pt>
                      <c:pt idx="10583">
                        <c:v>50724.528945922852</c:v>
                      </c:pt>
                      <c:pt idx="10584">
                        <c:v>54899.295516967773</c:v>
                      </c:pt>
                      <c:pt idx="10585">
                        <c:v>54899.295516967773</c:v>
                      </c:pt>
                      <c:pt idx="10586">
                        <c:v>54899.295516967773</c:v>
                      </c:pt>
                      <c:pt idx="10587">
                        <c:v>55079.378860473633</c:v>
                      </c:pt>
                      <c:pt idx="10588">
                        <c:v>54965.66960144043</c:v>
                      </c:pt>
                      <c:pt idx="10589">
                        <c:v>54923.025985717773</c:v>
                      </c:pt>
                      <c:pt idx="10590">
                        <c:v>63194.893020629883</c:v>
                      </c:pt>
                      <c:pt idx="10591">
                        <c:v>62785.603958129883</c:v>
                      </c:pt>
                      <c:pt idx="10592">
                        <c:v>49418.893264770508</c:v>
                      </c:pt>
                      <c:pt idx="10593">
                        <c:v>49654.662673950195</c:v>
                      </c:pt>
                      <c:pt idx="10594">
                        <c:v>54154.970733642578</c:v>
                      </c:pt>
                      <c:pt idx="10595">
                        <c:v>52554.439971923828</c:v>
                      </c:pt>
                      <c:pt idx="10596">
                        <c:v>52895.923370361328</c:v>
                      </c:pt>
                      <c:pt idx="10597">
                        <c:v>52886.643829345703</c:v>
                      </c:pt>
                      <c:pt idx="10598">
                        <c:v>52721.637130737305</c:v>
                      </c:pt>
                      <c:pt idx="10599">
                        <c:v>52466.133285522461</c:v>
                      </c:pt>
                      <c:pt idx="10600">
                        <c:v>51904.259719848633</c:v>
                      </c:pt>
                      <c:pt idx="10601">
                        <c:v>51904.259658813477</c:v>
                      </c:pt>
                      <c:pt idx="10602">
                        <c:v>51904.25959777832</c:v>
                      </c:pt>
                      <c:pt idx="10603">
                        <c:v>52567.947158813477</c:v>
                      </c:pt>
                      <c:pt idx="10604">
                        <c:v>51201.475479125977</c:v>
                      </c:pt>
                      <c:pt idx="10605">
                        <c:v>63877.041503906243</c:v>
                      </c:pt>
                      <c:pt idx="10606">
                        <c:v>60962.809158325195</c:v>
                      </c:pt>
                      <c:pt idx="10607">
                        <c:v>60967.06477355957</c:v>
                      </c:pt>
                      <c:pt idx="10608">
                        <c:v>60867.595718383789</c:v>
                      </c:pt>
                      <c:pt idx="10609">
                        <c:v>60953.487380981445</c:v>
                      </c:pt>
                      <c:pt idx="10610">
                        <c:v>60953.487442016602</c:v>
                      </c:pt>
                      <c:pt idx="10611">
                        <c:v>50693.262237548828</c:v>
                      </c:pt>
                      <c:pt idx="10612">
                        <c:v>50764.567657470696</c:v>
                      </c:pt>
                      <c:pt idx="10613">
                        <c:v>50788.655670166016</c:v>
                      </c:pt>
                      <c:pt idx="10614">
                        <c:v>50910.797637939446</c:v>
                      </c:pt>
                      <c:pt idx="10615">
                        <c:v>50983.918121337891</c:v>
                      </c:pt>
                      <c:pt idx="10616">
                        <c:v>47849.743133544922</c:v>
                      </c:pt>
                      <c:pt idx="10617">
                        <c:v>47922.863311767578</c:v>
                      </c:pt>
                      <c:pt idx="10618">
                        <c:v>52941.600723266602</c:v>
                      </c:pt>
                      <c:pt idx="10619">
                        <c:v>52853.31282043457</c:v>
                      </c:pt>
                      <c:pt idx="10620">
                        <c:v>51878.993438720703</c:v>
                      </c:pt>
                      <c:pt idx="10621">
                        <c:v>51583.267120361328</c:v>
                      </c:pt>
                      <c:pt idx="10622">
                        <c:v>51309.914031982422</c:v>
                      </c:pt>
                      <c:pt idx="10623">
                        <c:v>51300.634552001953</c:v>
                      </c:pt>
                      <c:pt idx="10624">
                        <c:v>51150.560333251953</c:v>
                      </c:pt>
                      <c:pt idx="10625">
                        <c:v>54001.328887939453</c:v>
                      </c:pt>
                      <c:pt idx="10626">
                        <c:v>54234.655548095703</c:v>
                      </c:pt>
                      <c:pt idx="10627">
                        <c:v>53754.959747314453</c:v>
                      </c:pt>
                      <c:pt idx="10628">
                        <c:v>53176.129425048828</c:v>
                      </c:pt>
                      <c:pt idx="10629">
                        <c:v>53224.139678955078</c:v>
                      </c:pt>
                      <c:pt idx="10630">
                        <c:v>53214.860382080078</c:v>
                      </c:pt>
                      <c:pt idx="10631">
                        <c:v>52707.674224853508</c:v>
                      </c:pt>
                      <c:pt idx="10632">
                        <c:v>55037.262069702148</c:v>
                      </c:pt>
                      <c:pt idx="10633">
                        <c:v>54684.430953979492</c:v>
                      </c:pt>
                      <c:pt idx="10634">
                        <c:v>54684.430892944336</c:v>
                      </c:pt>
                      <c:pt idx="10635">
                        <c:v>50267.130569458001</c:v>
                      </c:pt>
                      <c:pt idx="10636">
                        <c:v>49795.523391723633</c:v>
                      </c:pt>
                      <c:pt idx="10637">
                        <c:v>49645.363357543938</c:v>
                      </c:pt>
                      <c:pt idx="10638">
                        <c:v>49645.36311340332</c:v>
                      </c:pt>
                      <c:pt idx="10639">
                        <c:v>49645.363357543938</c:v>
                      </c:pt>
                      <c:pt idx="10640">
                        <c:v>51580.962783813477</c:v>
                      </c:pt>
                      <c:pt idx="10641">
                        <c:v>51860.285232543945</c:v>
                      </c:pt>
                      <c:pt idx="10642">
                        <c:v>51860.285293579102</c:v>
                      </c:pt>
                      <c:pt idx="10643">
                        <c:v>53632.464920043945</c:v>
                      </c:pt>
                      <c:pt idx="10644">
                        <c:v>53632.464981079102</c:v>
                      </c:pt>
                      <c:pt idx="10645">
                        <c:v>53994.893051147461</c:v>
                      </c:pt>
                      <c:pt idx="10646">
                        <c:v>53615.808822631836</c:v>
                      </c:pt>
                      <c:pt idx="10647">
                        <c:v>54059.736557006836</c:v>
                      </c:pt>
                      <c:pt idx="10648">
                        <c:v>54059.736557006836</c:v>
                      </c:pt>
                      <c:pt idx="10649">
                        <c:v>54874.489852905273</c:v>
                      </c:pt>
                      <c:pt idx="10650">
                        <c:v>62600.092544555664</c:v>
                      </c:pt>
                      <c:pt idx="10651">
                        <c:v>62609.372024536133</c:v>
                      </c:pt>
                      <c:pt idx="10652">
                        <c:v>62609.372024536133</c:v>
                      </c:pt>
                      <c:pt idx="10653">
                        <c:v>62609.372024536133</c:v>
                      </c:pt>
                      <c:pt idx="10654">
                        <c:v>62511.024490356445</c:v>
                      </c:pt>
                      <c:pt idx="10655">
                        <c:v>54085.537261962891</c:v>
                      </c:pt>
                      <c:pt idx="10656">
                        <c:v>53851.031707763672</c:v>
                      </c:pt>
                      <c:pt idx="10657">
                        <c:v>53841.752288818359</c:v>
                      </c:pt>
                      <c:pt idx="10658">
                        <c:v>53788.930511474609</c:v>
                      </c:pt>
                      <c:pt idx="10659">
                        <c:v>53691.888092041016</c:v>
                      </c:pt>
                      <c:pt idx="10660">
                        <c:v>53690.866546630859</c:v>
                      </c:pt>
                      <c:pt idx="10661">
                        <c:v>51794.187576293945</c:v>
                      </c:pt>
                      <c:pt idx="10662">
                        <c:v>51794.187576293945</c:v>
                      </c:pt>
                      <c:pt idx="10663">
                        <c:v>51794.187576293945</c:v>
                      </c:pt>
                      <c:pt idx="10664">
                        <c:v>52436.479141235352</c:v>
                      </c:pt>
                      <c:pt idx="10665">
                        <c:v>63089.562103271477</c:v>
                      </c:pt>
                      <c:pt idx="10666">
                        <c:v>62642.315139770508</c:v>
                      </c:pt>
                      <c:pt idx="10667">
                        <c:v>62646.315139770508</c:v>
                      </c:pt>
                      <c:pt idx="10668">
                        <c:v>59057.91731262207</c:v>
                      </c:pt>
                      <c:pt idx="10669">
                        <c:v>54390.248474121094</c:v>
                      </c:pt>
                      <c:pt idx="10670">
                        <c:v>51056.36213684082</c:v>
                      </c:pt>
                      <c:pt idx="10671">
                        <c:v>51822.218704223633</c:v>
                      </c:pt>
                      <c:pt idx="10672">
                        <c:v>51822.218704223633</c:v>
                      </c:pt>
                      <c:pt idx="10673">
                        <c:v>54031.550094604492</c:v>
                      </c:pt>
                      <c:pt idx="10674">
                        <c:v>53140.769821166992</c:v>
                      </c:pt>
                      <c:pt idx="10675">
                        <c:v>53525.252182006836</c:v>
                      </c:pt>
                      <c:pt idx="10676">
                        <c:v>53529.252243041992</c:v>
                      </c:pt>
                      <c:pt idx="10677">
                        <c:v>53436.842269897461</c:v>
                      </c:pt>
                      <c:pt idx="10678">
                        <c:v>53436.842208862305</c:v>
                      </c:pt>
                      <c:pt idx="10679">
                        <c:v>53427.562850952148</c:v>
                      </c:pt>
                      <c:pt idx="10680">
                        <c:v>49488.871170043945</c:v>
                      </c:pt>
                      <c:pt idx="10681">
                        <c:v>50713.004760742188</c:v>
                      </c:pt>
                      <c:pt idx="10682">
                        <c:v>50717.004760742188</c:v>
                      </c:pt>
                      <c:pt idx="10683">
                        <c:v>50607.608520507813</c:v>
                      </c:pt>
                      <c:pt idx="10684">
                        <c:v>52272.489624023438</c:v>
                      </c:pt>
                      <c:pt idx="10685">
                        <c:v>52730.30744934082</c:v>
                      </c:pt>
                      <c:pt idx="10686">
                        <c:v>52734.307571411133</c:v>
                      </c:pt>
                      <c:pt idx="10687">
                        <c:v>52624.911148071289</c:v>
                      </c:pt>
                      <c:pt idx="10688">
                        <c:v>52615.631790161133</c:v>
                      </c:pt>
                      <c:pt idx="10689">
                        <c:v>53323.096633911133</c:v>
                      </c:pt>
                      <c:pt idx="10690">
                        <c:v>53323.096633911133</c:v>
                      </c:pt>
                      <c:pt idx="10691">
                        <c:v>53440.910049438477</c:v>
                      </c:pt>
                      <c:pt idx="10692">
                        <c:v>53445.18049621582</c:v>
                      </c:pt>
                      <c:pt idx="10693">
                        <c:v>52675.394943237305</c:v>
                      </c:pt>
                      <c:pt idx="10694">
                        <c:v>52954.789474487305</c:v>
                      </c:pt>
                      <c:pt idx="10695">
                        <c:v>62698.556045532227</c:v>
                      </c:pt>
                      <c:pt idx="10696">
                        <c:v>62698.556045532227</c:v>
                      </c:pt>
                      <c:pt idx="10697">
                        <c:v>48823.905899047852</c:v>
                      </c:pt>
                      <c:pt idx="10698">
                        <c:v>48823.905838012695</c:v>
                      </c:pt>
                      <c:pt idx="10699">
                        <c:v>48823.905838012695</c:v>
                      </c:pt>
                      <c:pt idx="10700">
                        <c:v>48358.868789672852</c:v>
                      </c:pt>
                      <c:pt idx="10701">
                        <c:v>48368.148147583008</c:v>
                      </c:pt>
                      <c:pt idx="10702">
                        <c:v>47053.790603637695</c:v>
                      </c:pt>
                      <c:pt idx="10703">
                        <c:v>46891.414627075195</c:v>
                      </c:pt>
                      <c:pt idx="10704">
                        <c:v>50828.921768188477</c:v>
                      </c:pt>
                      <c:pt idx="10705">
                        <c:v>50828.92170715332</c:v>
                      </c:pt>
                      <c:pt idx="10706">
                        <c:v>51359.164993286133</c:v>
                      </c:pt>
                      <c:pt idx="10707">
                        <c:v>51368.444473266602</c:v>
                      </c:pt>
                      <c:pt idx="10708">
                        <c:v>51420.945205688477</c:v>
                      </c:pt>
                      <c:pt idx="10709">
                        <c:v>51420.945266723633</c:v>
                      </c:pt>
                      <c:pt idx="10710">
                        <c:v>58681.243667602539</c:v>
                      </c:pt>
                      <c:pt idx="10711">
                        <c:v>58400.644241333008</c:v>
                      </c:pt>
                      <c:pt idx="10712">
                        <c:v>58400.644241333008</c:v>
                      </c:pt>
                      <c:pt idx="10713">
                        <c:v>48508.589920043945</c:v>
                      </c:pt>
                      <c:pt idx="10714">
                        <c:v>48512.589920043945</c:v>
                      </c:pt>
                      <c:pt idx="10715">
                        <c:v>48129.335342407227</c:v>
                      </c:pt>
                      <c:pt idx="10716">
                        <c:v>48129.33528137207</c:v>
                      </c:pt>
                      <c:pt idx="10717">
                        <c:v>49856.06916809082</c:v>
                      </c:pt>
                      <c:pt idx="10718">
                        <c:v>50621.542068481445</c:v>
                      </c:pt>
                      <c:pt idx="10719">
                        <c:v>50287.815628051758</c:v>
                      </c:pt>
                      <c:pt idx="10720">
                        <c:v>50674.929214477539</c:v>
                      </c:pt>
                      <c:pt idx="10721">
                        <c:v>51088.811111450195</c:v>
                      </c:pt>
                      <c:pt idx="10722">
                        <c:v>51088.811233520501</c:v>
                      </c:pt>
                      <c:pt idx="10723">
                        <c:v>51310.532989501953</c:v>
                      </c:pt>
                      <c:pt idx="10724">
                        <c:v>51310.803497314453</c:v>
                      </c:pt>
                      <c:pt idx="10725">
                        <c:v>50425.189651489258</c:v>
                      </c:pt>
                      <c:pt idx="10726">
                        <c:v>49944.300979614258</c:v>
                      </c:pt>
                      <c:pt idx="10727">
                        <c:v>49944.300979614258</c:v>
                      </c:pt>
                      <c:pt idx="10728">
                        <c:v>49944.300979614258</c:v>
                      </c:pt>
                      <c:pt idx="10729">
                        <c:v>51679.084671020508</c:v>
                      </c:pt>
                      <c:pt idx="10730">
                        <c:v>53376.594116210938</c:v>
                      </c:pt>
                      <c:pt idx="10731">
                        <c:v>53455.843399047852</c:v>
                      </c:pt>
                      <c:pt idx="10732">
                        <c:v>53455.843338012695</c:v>
                      </c:pt>
                      <c:pt idx="10733">
                        <c:v>50065.772842407227</c:v>
                      </c:pt>
                      <c:pt idx="10734">
                        <c:v>49999.622940063477</c:v>
                      </c:pt>
                      <c:pt idx="10735">
                        <c:v>49925.585540771477</c:v>
                      </c:pt>
                      <c:pt idx="10736">
                        <c:v>51204.345489501953</c:v>
                      </c:pt>
                      <c:pt idx="10737">
                        <c:v>51204.345428466797</c:v>
                      </c:pt>
                      <c:pt idx="10738">
                        <c:v>52038.553924560547</c:v>
                      </c:pt>
                      <c:pt idx="10739">
                        <c:v>52038.553985595703</c:v>
                      </c:pt>
                      <c:pt idx="10740">
                        <c:v>61402.862884521477</c:v>
                      </c:pt>
                      <c:pt idx="10741">
                        <c:v>61329.962860107422</c:v>
                      </c:pt>
                      <c:pt idx="10742">
                        <c:v>62820.514419555664</c:v>
                      </c:pt>
                      <c:pt idx="10743">
                        <c:v>54049.565368652344</c:v>
                      </c:pt>
                      <c:pt idx="10744">
                        <c:v>51438.648086547852</c:v>
                      </c:pt>
                      <c:pt idx="10745">
                        <c:v>50824.099990844719</c:v>
                      </c:pt>
                      <c:pt idx="10746">
                        <c:v>51137.574111938477</c:v>
                      </c:pt>
                      <c:pt idx="10747">
                        <c:v>50943.673477172852</c:v>
                      </c:pt>
                      <c:pt idx="10748">
                        <c:v>53742.390914916992</c:v>
                      </c:pt>
                      <c:pt idx="10749">
                        <c:v>52982.935836791992</c:v>
                      </c:pt>
                      <c:pt idx="10750">
                        <c:v>52982.935836791992</c:v>
                      </c:pt>
                      <c:pt idx="10751">
                        <c:v>52982.935836791992</c:v>
                      </c:pt>
                      <c:pt idx="10752">
                        <c:v>52982.935836791992</c:v>
                      </c:pt>
                      <c:pt idx="10753">
                        <c:v>53507.942672729492</c:v>
                      </c:pt>
                      <c:pt idx="10754">
                        <c:v>53743.712203979492</c:v>
                      </c:pt>
                      <c:pt idx="10755">
                        <c:v>49421.300674438469</c:v>
                      </c:pt>
                      <c:pt idx="10756">
                        <c:v>50249.864486694336</c:v>
                      </c:pt>
                      <c:pt idx="10757">
                        <c:v>50322.984603881836</c:v>
                      </c:pt>
                      <c:pt idx="10758">
                        <c:v>47607.834091186516</c:v>
                      </c:pt>
                      <c:pt idx="10759">
                        <c:v>47676.280380249016</c:v>
                      </c:pt>
                      <c:pt idx="10760">
                        <c:v>47737.210067749016</c:v>
                      </c:pt>
                      <c:pt idx="10761">
                        <c:v>48004.000350952148</c:v>
                      </c:pt>
                      <c:pt idx="10762">
                        <c:v>48125.130722045898</c:v>
                      </c:pt>
                      <c:pt idx="10763">
                        <c:v>47901.68244934082</c:v>
                      </c:pt>
                      <c:pt idx="10764">
                        <c:v>47974.792556762695</c:v>
                      </c:pt>
                      <c:pt idx="10765">
                        <c:v>48047.91242980957</c:v>
                      </c:pt>
                      <c:pt idx="10766">
                        <c:v>49631.568496704102</c:v>
                      </c:pt>
                      <c:pt idx="10767">
                        <c:v>49635.568435668945</c:v>
                      </c:pt>
                      <c:pt idx="10768">
                        <c:v>49906.848098754883</c:v>
                      </c:pt>
                      <c:pt idx="10769">
                        <c:v>49897.568435668945</c:v>
                      </c:pt>
                      <c:pt idx="10770">
                        <c:v>53008.110733032227</c:v>
                      </c:pt>
                      <c:pt idx="10771">
                        <c:v>52097.53645324707</c:v>
                      </c:pt>
                      <c:pt idx="10772">
                        <c:v>52022.371353149414</c:v>
                      </c:pt>
                      <c:pt idx="10773">
                        <c:v>51900.229568481445</c:v>
                      </c:pt>
                      <c:pt idx="10774">
                        <c:v>51514.755081176758</c:v>
                      </c:pt>
                      <c:pt idx="10775">
                        <c:v>51908.516983032227</c:v>
                      </c:pt>
                      <c:pt idx="10776">
                        <c:v>51908.516983032227</c:v>
                      </c:pt>
                      <c:pt idx="10777">
                        <c:v>51899.237503051758</c:v>
                      </c:pt>
                      <c:pt idx="10778">
                        <c:v>50124.958084106445</c:v>
                      </c:pt>
                      <c:pt idx="10779">
                        <c:v>50194.911026000969</c:v>
                      </c:pt>
                      <c:pt idx="10780">
                        <c:v>49584.025527954102</c:v>
                      </c:pt>
                      <c:pt idx="10781">
                        <c:v>49584.025527954102</c:v>
                      </c:pt>
                      <c:pt idx="10782">
                        <c:v>49440.754470825195</c:v>
                      </c:pt>
                      <c:pt idx="10783">
                        <c:v>49440.754470825195</c:v>
                      </c:pt>
                      <c:pt idx="10784">
                        <c:v>49431.204544067383</c:v>
                      </c:pt>
                      <c:pt idx="10785">
                        <c:v>49690.878982543945</c:v>
                      </c:pt>
                      <c:pt idx="10786">
                        <c:v>49694.878982543945</c:v>
                      </c:pt>
                      <c:pt idx="10787">
                        <c:v>49690.878982543945</c:v>
                      </c:pt>
                      <c:pt idx="10788">
                        <c:v>49953.850479125977</c:v>
                      </c:pt>
                      <c:pt idx="10789">
                        <c:v>49601.33088684082</c:v>
                      </c:pt>
                      <c:pt idx="10790">
                        <c:v>49610.610427856445</c:v>
                      </c:pt>
                      <c:pt idx="10791">
                        <c:v>49601.330947875977</c:v>
                      </c:pt>
                      <c:pt idx="10792">
                        <c:v>49337.259719848633</c:v>
                      </c:pt>
                      <c:pt idx="10793">
                        <c:v>49337.929702758789</c:v>
                      </c:pt>
                      <c:pt idx="10794">
                        <c:v>49339.999710083008</c:v>
                      </c:pt>
                      <c:pt idx="10795">
                        <c:v>49290.669387817383</c:v>
                      </c:pt>
                      <c:pt idx="10796">
                        <c:v>49532.42951965332</c:v>
                      </c:pt>
                      <c:pt idx="10797">
                        <c:v>50501.73030090332</c:v>
                      </c:pt>
                      <c:pt idx="10798">
                        <c:v>52704.462738037109</c:v>
                      </c:pt>
                      <c:pt idx="10799">
                        <c:v>52704.462615966797</c:v>
                      </c:pt>
                      <c:pt idx="10800">
                        <c:v>49520.187576293945</c:v>
                      </c:pt>
                      <c:pt idx="10801">
                        <c:v>49775.693496704102</c:v>
                      </c:pt>
                      <c:pt idx="10802">
                        <c:v>49779.693496704102</c:v>
                      </c:pt>
                      <c:pt idx="10803">
                        <c:v>49788.972915649414</c:v>
                      </c:pt>
                      <c:pt idx="10804">
                        <c:v>50063.172134399414</c:v>
                      </c:pt>
                      <c:pt idx="10805">
                        <c:v>49450.710098266602</c:v>
                      </c:pt>
                      <c:pt idx="10806">
                        <c:v>49702.057693481445</c:v>
                      </c:pt>
                      <c:pt idx="10807">
                        <c:v>49702.057693481445</c:v>
                      </c:pt>
                      <c:pt idx="10808">
                        <c:v>49706.057754516602</c:v>
                      </c:pt>
                      <c:pt idx="10809">
                        <c:v>49715.337112426758</c:v>
                      </c:pt>
                      <c:pt idx="10810">
                        <c:v>49715.33723449707</c:v>
                      </c:pt>
                      <c:pt idx="10811">
                        <c:v>49706.057754516602</c:v>
                      </c:pt>
                      <c:pt idx="10812">
                        <c:v>49887.277420043945</c:v>
                      </c:pt>
                      <c:pt idx="10813">
                        <c:v>49887.277420043945</c:v>
                      </c:pt>
                      <c:pt idx="10814">
                        <c:v>49887.277481079102</c:v>
                      </c:pt>
                      <c:pt idx="10815">
                        <c:v>51311.236389160156</c:v>
                      </c:pt>
                      <c:pt idx="10816">
                        <c:v>51311.236389160156</c:v>
                      </c:pt>
                      <c:pt idx="10817">
                        <c:v>51311.236389160156</c:v>
                      </c:pt>
                      <c:pt idx="10818">
                        <c:v>51311.236389160156</c:v>
                      </c:pt>
                      <c:pt idx="10819">
                        <c:v>51311.236328125</c:v>
                      </c:pt>
                      <c:pt idx="10820">
                        <c:v>49785.586990356445</c:v>
                      </c:pt>
                      <c:pt idx="10821">
                        <c:v>49785.586990356445</c:v>
                      </c:pt>
                      <c:pt idx="10822">
                        <c:v>49785.586990356445</c:v>
                      </c:pt>
                      <c:pt idx="10823">
                        <c:v>49785.586990356445</c:v>
                      </c:pt>
                      <c:pt idx="10824">
                        <c:v>49787.180740356445</c:v>
                      </c:pt>
                      <c:pt idx="10825">
                        <c:v>49787.180801391602</c:v>
                      </c:pt>
                      <c:pt idx="10826">
                        <c:v>51077.780410766602</c:v>
                      </c:pt>
                      <c:pt idx="10827">
                        <c:v>51077.780410766602</c:v>
                      </c:pt>
                      <c:pt idx="10828">
                        <c:v>51077.780349731445</c:v>
                      </c:pt>
                      <c:pt idx="10829">
                        <c:v>50658.788772583008</c:v>
                      </c:pt>
                      <c:pt idx="10830">
                        <c:v>50232.877410888672</c:v>
                      </c:pt>
                      <c:pt idx="10831">
                        <c:v>50232.877410888672</c:v>
                      </c:pt>
                      <c:pt idx="10832">
                        <c:v>49519.732437133789</c:v>
                      </c:pt>
                      <c:pt idx="10833">
                        <c:v>49519.732559204102</c:v>
                      </c:pt>
                      <c:pt idx="10834">
                        <c:v>49519.732437133789</c:v>
                      </c:pt>
                      <c:pt idx="10835">
                        <c:v>48700.585830688477</c:v>
                      </c:pt>
                      <c:pt idx="10836">
                        <c:v>48828.54133605957</c:v>
                      </c:pt>
                      <c:pt idx="10837">
                        <c:v>48831.647720336914</c:v>
                      </c:pt>
                      <c:pt idx="10838">
                        <c:v>49882.092727661133</c:v>
                      </c:pt>
                      <c:pt idx="10839">
                        <c:v>49530.09260559082</c:v>
                      </c:pt>
                      <c:pt idx="10840">
                        <c:v>49530.09260559082</c:v>
                      </c:pt>
                      <c:pt idx="10841">
                        <c:v>49530.092666625977</c:v>
                      </c:pt>
                      <c:pt idx="10842">
                        <c:v>49531.167861938477</c:v>
                      </c:pt>
                      <c:pt idx="10843">
                        <c:v>50374.448135375977</c:v>
                      </c:pt>
                      <c:pt idx="10844">
                        <c:v>51287.301834106445</c:v>
                      </c:pt>
                      <c:pt idx="10845">
                        <c:v>61881.004348754883</c:v>
                      </c:pt>
                      <c:pt idx="10846">
                        <c:v>61570.468948364251</c:v>
                      </c:pt>
                      <c:pt idx="10847">
                        <c:v>49453.300857543945</c:v>
                      </c:pt>
                      <c:pt idx="10848">
                        <c:v>49105.825332641602</c:v>
                      </c:pt>
                      <c:pt idx="10849">
                        <c:v>54668.540069580078</c:v>
                      </c:pt>
                      <c:pt idx="10850">
                        <c:v>54668.540313720703</c:v>
                      </c:pt>
                      <c:pt idx="10851">
                        <c:v>54490.040557861328</c:v>
                      </c:pt>
                      <c:pt idx="10852">
                        <c:v>54480.761016845703</c:v>
                      </c:pt>
                      <c:pt idx="10853">
                        <c:v>50682.831893920898</c:v>
                      </c:pt>
                      <c:pt idx="10854">
                        <c:v>50682.831954956055</c:v>
                      </c:pt>
                      <c:pt idx="10855">
                        <c:v>52286.391342163086</c:v>
                      </c:pt>
                      <c:pt idx="10856">
                        <c:v>51911.190353393555</c:v>
                      </c:pt>
                      <c:pt idx="10857">
                        <c:v>53198.482864379883</c:v>
                      </c:pt>
                      <c:pt idx="10858">
                        <c:v>52736.291458129883</c:v>
                      </c:pt>
                      <c:pt idx="10859">
                        <c:v>53435.090194702148</c:v>
                      </c:pt>
                      <c:pt idx="10860">
                        <c:v>50562.231399536133</c:v>
                      </c:pt>
                      <c:pt idx="10861">
                        <c:v>50587.331253051751</c:v>
                      </c:pt>
                      <c:pt idx="10862">
                        <c:v>50979.555801391602</c:v>
                      </c:pt>
                      <c:pt idx="10863">
                        <c:v>47940.16828918457</c:v>
                      </c:pt>
                      <c:pt idx="10864">
                        <c:v>47940.168411254883</c:v>
                      </c:pt>
                      <c:pt idx="10865">
                        <c:v>47689.225051879883</c:v>
                      </c:pt>
                      <c:pt idx="10866">
                        <c:v>52164.07112121582</c:v>
                      </c:pt>
                      <c:pt idx="10867">
                        <c:v>52164.07112121582</c:v>
                      </c:pt>
                      <c:pt idx="10868">
                        <c:v>52164.07112121582</c:v>
                      </c:pt>
                      <c:pt idx="10869">
                        <c:v>52164.07112121582</c:v>
                      </c:pt>
                      <c:pt idx="10870">
                        <c:v>51789.12043762207</c:v>
                      </c:pt>
                      <c:pt idx="10871">
                        <c:v>51791.043533325195</c:v>
                      </c:pt>
                      <c:pt idx="10872">
                        <c:v>51725.841018676751</c:v>
                      </c:pt>
                      <c:pt idx="10873">
                        <c:v>50412.58723449707</c:v>
                      </c:pt>
                      <c:pt idx="10874">
                        <c:v>50529.15168762207</c:v>
                      </c:pt>
                      <c:pt idx="10875">
                        <c:v>50053.531814575195</c:v>
                      </c:pt>
                      <c:pt idx="10876">
                        <c:v>49980.631668090813</c:v>
                      </c:pt>
                      <c:pt idx="10877">
                        <c:v>49907.731582641602</c:v>
                      </c:pt>
                      <c:pt idx="10878">
                        <c:v>49482.831619262695</c:v>
                      </c:pt>
                      <c:pt idx="10879">
                        <c:v>50774.001907348633</c:v>
                      </c:pt>
                      <c:pt idx="10880">
                        <c:v>50774.001907348633</c:v>
                      </c:pt>
                      <c:pt idx="10881">
                        <c:v>50362.093185424805</c:v>
                      </c:pt>
                      <c:pt idx="10882">
                        <c:v>50356.649826049805</c:v>
                      </c:pt>
                      <c:pt idx="10883">
                        <c:v>51489.421310424805</c:v>
                      </c:pt>
                      <c:pt idx="10884">
                        <c:v>51489.421310424805</c:v>
                      </c:pt>
                      <c:pt idx="10885">
                        <c:v>52342.784469604492</c:v>
                      </c:pt>
                      <c:pt idx="10886">
                        <c:v>52342.784469604492</c:v>
                      </c:pt>
                      <c:pt idx="10887">
                        <c:v>52342.784469604492</c:v>
                      </c:pt>
                      <c:pt idx="10888">
                        <c:v>52979.077499389648</c:v>
                      </c:pt>
                      <c:pt idx="10889">
                        <c:v>52978.538864135742</c:v>
                      </c:pt>
                      <c:pt idx="10890">
                        <c:v>60651.988357543938</c:v>
                      </c:pt>
                      <c:pt idx="10891">
                        <c:v>60607.437881469727</c:v>
                      </c:pt>
                      <c:pt idx="10892">
                        <c:v>46877.913223266602</c:v>
                      </c:pt>
                      <c:pt idx="10893">
                        <c:v>46915.771072387695</c:v>
                      </c:pt>
                      <c:pt idx="10894">
                        <c:v>46915.771133422852</c:v>
                      </c:pt>
                      <c:pt idx="10895">
                        <c:v>48177.330154418945</c:v>
                      </c:pt>
                      <c:pt idx="10896">
                        <c:v>48736.505752563469</c:v>
                      </c:pt>
                      <c:pt idx="10897">
                        <c:v>48818.905227661133</c:v>
                      </c:pt>
                      <c:pt idx="10898">
                        <c:v>48892.015274047844</c:v>
                      </c:pt>
                      <c:pt idx="10899">
                        <c:v>49823.793472290039</c:v>
                      </c:pt>
                      <c:pt idx="10900">
                        <c:v>49676.377883911133</c:v>
                      </c:pt>
                      <c:pt idx="10901">
                        <c:v>47063.19319152832</c:v>
                      </c:pt>
                      <c:pt idx="10902">
                        <c:v>46886.569839477539</c:v>
                      </c:pt>
                      <c:pt idx="10903">
                        <c:v>46750.988357543945</c:v>
                      </c:pt>
                      <c:pt idx="10904">
                        <c:v>47506.065505981445</c:v>
                      </c:pt>
                      <c:pt idx="10905">
                        <c:v>49386.960098266602</c:v>
                      </c:pt>
                      <c:pt idx="10906">
                        <c:v>49386.960037231445</c:v>
                      </c:pt>
                      <c:pt idx="10907">
                        <c:v>49306.985488891602</c:v>
                      </c:pt>
                      <c:pt idx="10908">
                        <c:v>50878.472015380859</c:v>
                      </c:pt>
                      <c:pt idx="10909">
                        <c:v>50878.471954345703</c:v>
                      </c:pt>
                      <c:pt idx="10910">
                        <c:v>50605.118988037109</c:v>
                      </c:pt>
                      <c:pt idx="10911">
                        <c:v>50605.119049072266</c:v>
                      </c:pt>
                      <c:pt idx="10912">
                        <c:v>50379.224456787109</c:v>
                      </c:pt>
                      <c:pt idx="10913">
                        <c:v>50379.224456787109</c:v>
                      </c:pt>
                      <c:pt idx="10914">
                        <c:v>50279.683731079102</c:v>
                      </c:pt>
                      <c:pt idx="10915">
                        <c:v>50377.74739074707</c:v>
                      </c:pt>
                      <c:pt idx="10916">
                        <c:v>50377.747451782227</c:v>
                      </c:pt>
                      <c:pt idx="10917">
                        <c:v>50381.747451782227</c:v>
                      </c:pt>
                      <c:pt idx="10918">
                        <c:v>50392.513687133789</c:v>
                      </c:pt>
                      <c:pt idx="10919">
                        <c:v>50383.234329223633</c:v>
                      </c:pt>
                      <c:pt idx="10920">
                        <c:v>53541.488845825195</c:v>
                      </c:pt>
                      <c:pt idx="10921">
                        <c:v>51493.1015625</c:v>
                      </c:pt>
                      <c:pt idx="10922">
                        <c:v>51493.1015625</c:v>
                      </c:pt>
                      <c:pt idx="10923">
                        <c:v>51108.619140625</c:v>
                      </c:pt>
                      <c:pt idx="10924">
                        <c:v>51349.0625</c:v>
                      </c:pt>
                      <c:pt idx="10925">
                        <c:v>49787.091873168945</c:v>
                      </c:pt>
                      <c:pt idx="10926">
                        <c:v>49787.091873168945</c:v>
                      </c:pt>
                      <c:pt idx="10927">
                        <c:v>49787.091873168945</c:v>
                      </c:pt>
                      <c:pt idx="10928">
                        <c:v>49787.091873168945</c:v>
                      </c:pt>
                      <c:pt idx="10929">
                        <c:v>50178.964004516602</c:v>
                      </c:pt>
                      <c:pt idx="10930">
                        <c:v>50188.243423461914</c:v>
                      </c:pt>
                      <c:pt idx="10931">
                        <c:v>50178.963943481445</c:v>
                      </c:pt>
                      <c:pt idx="10932">
                        <c:v>51719.741592407227</c:v>
                      </c:pt>
                      <c:pt idx="10933">
                        <c:v>50730.744583129883</c:v>
                      </c:pt>
                      <c:pt idx="10934">
                        <c:v>51504.015487670898</c:v>
                      </c:pt>
                      <c:pt idx="10935">
                        <c:v>64593.500823974609</c:v>
                      </c:pt>
                      <c:pt idx="10936">
                        <c:v>63182.626663208008</c:v>
                      </c:pt>
                      <c:pt idx="10937">
                        <c:v>63182.626724243164</c:v>
                      </c:pt>
                      <c:pt idx="10938">
                        <c:v>63182.626663208008</c:v>
                      </c:pt>
                      <c:pt idx="10939">
                        <c:v>61303.531265258782</c:v>
                      </c:pt>
                      <c:pt idx="10940">
                        <c:v>60001.796646118164</c:v>
                      </c:pt>
                      <c:pt idx="10941">
                        <c:v>60001.79670715332</c:v>
                      </c:pt>
                      <c:pt idx="10942">
                        <c:v>53547.608947753906</c:v>
                      </c:pt>
                      <c:pt idx="10943">
                        <c:v>52467.273513793945</c:v>
                      </c:pt>
                      <c:pt idx="10944">
                        <c:v>53665.038192749016</c:v>
                      </c:pt>
                      <c:pt idx="10945">
                        <c:v>53821.674911499016</c:v>
                      </c:pt>
                      <c:pt idx="10946">
                        <c:v>53825.675033569336</c:v>
                      </c:pt>
                      <c:pt idx="10947">
                        <c:v>53716.278549194336</c:v>
                      </c:pt>
                      <c:pt idx="10948">
                        <c:v>53716.278671264648</c:v>
                      </c:pt>
                      <c:pt idx="10949">
                        <c:v>53508.796310424805</c:v>
                      </c:pt>
                      <c:pt idx="10950">
                        <c:v>64387.334182739251</c:v>
                      </c:pt>
                      <c:pt idx="10951">
                        <c:v>64387.334182739251</c:v>
                      </c:pt>
                      <c:pt idx="10952">
                        <c:v>64691.324172973633</c:v>
                      </c:pt>
                      <c:pt idx="10953">
                        <c:v>64496.218704223633</c:v>
                      </c:pt>
                      <c:pt idx="10954">
                        <c:v>63610.957473754883</c:v>
                      </c:pt>
                      <c:pt idx="10955">
                        <c:v>54846.294281005859</c:v>
                      </c:pt>
                      <c:pt idx="10956">
                        <c:v>54806.542083740227</c:v>
                      </c:pt>
                      <c:pt idx="10957">
                        <c:v>54855.574066162109</c:v>
                      </c:pt>
                      <c:pt idx="10958">
                        <c:v>54494.294525146477</c:v>
                      </c:pt>
                      <c:pt idx="10959">
                        <c:v>54254.570037841797</c:v>
                      </c:pt>
                      <c:pt idx="10960">
                        <c:v>53436.170013427734</c:v>
                      </c:pt>
                      <c:pt idx="10961">
                        <c:v>50355.988357543945</c:v>
                      </c:pt>
                      <c:pt idx="10962">
                        <c:v>50365.267837524414</c:v>
                      </c:pt>
                      <c:pt idx="10963">
                        <c:v>46856.394729614258</c:v>
                      </c:pt>
                      <c:pt idx="10964">
                        <c:v>46559.19953918457</c:v>
                      </c:pt>
                      <c:pt idx="10965">
                        <c:v>63503.327835083001</c:v>
                      </c:pt>
                      <c:pt idx="10966">
                        <c:v>63247.824417114251</c:v>
                      </c:pt>
                      <c:pt idx="10967">
                        <c:v>63247.823928833001</c:v>
                      </c:pt>
                      <c:pt idx="10968">
                        <c:v>63027.180618286133</c:v>
                      </c:pt>
                      <c:pt idx="10969">
                        <c:v>61901.319778442383</c:v>
                      </c:pt>
                      <c:pt idx="10970">
                        <c:v>62468.540237426751</c:v>
                      </c:pt>
                      <c:pt idx="10971">
                        <c:v>53420.892303466797</c:v>
                      </c:pt>
                      <c:pt idx="10972">
                        <c:v>53418.053802490227</c:v>
                      </c:pt>
                      <c:pt idx="10973">
                        <c:v>53418.053924560547</c:v>
                      </c:pt>
                      <c:pt idx="10974">
                        <c:v>53408.774383544922</c:v>
                      </c:pt>
                      <c:pt idx="10975">
                        <c:v>52998.252532958977</c:v>
                      </c:pt>
                      <c:pt idx="10976">
                        <c:v>52553.775848388672</c:v>
                      </c:pt>
                      <c:pt idx="10977">
                        <c:v>52099.818206787109</c:v>
                      </c:pt>
                      <c:pt idx="10978">
                        <c:v>50029.382949829102</c:v>
                      </c:pt>
                      <c:pt idx="10979">
                        <c:v>50597.97834777832</c:v>
                      </c:pt>
                      <c:pt idx="10980">
                        <c:v>49746.564529418945</c:v>
                      </c:pt>
                      <c:pt idx="10981">
                        <c:v>50008.248184204102</c:v>
                      </c:pt>
                      <c:pt idx="10982">
                        <c:v>50012.784255981445</c:v>
                      </c:pt>
                      <c:pt idx="10983">
                        <c:v>48594.516799926758</c:v>
                      </c:pt>
                      <c:pt idx="10984">
                        <c:v>48594.516860961914</c:v>
                      </c:pt>
                      <c:pt idx="10985">
                        <c:v>48273.230667114258</c:v>
                      </c:pt>
                      <c:pt idx="10986">
                        <c:v>47545.369277954102</c:v>
                      </c:pt>
                      <c:pt idx="10987">
                        <c:v>47545.369216918945</c:v>
                      </c:pt>
                      <c:pt idx="10988">
                        <c:v>47193.369216918945</c:v>
                      </c:pt>
                      <c:pt idx="10989">
                        <c:v>47191.113479614258</c:v>
                      </c:pt>
                      <c:pt idx="10990">
                        <c:v>47191.113479614258</c:v>
                      </c:pt>
                      <c:pt idx="10991">
                        <c:v>47191.113479614258</c:v>
                      </c:pt>
                      <c:pt idx="10992">
                        <c:v>47191.113479614258</c:v>
                      </c:pt>
                      <c:pt idx="10993">
                        <c:v>47348.007339477539</c:v>
                      </c:pt>
                      <c:pt idx="10994">
                        <c:v>47204.392776489258</c:v>
                      </c:pt>
                      <c:pt idx="10995">
                        <c:v>52107.072341918945</c:v>
                      </c:pt>
                      <c:pt idx="10996">
                        <c:v>52107.072341918945</c:v>
                      </c:pt>
                      <c:pt idx="10997">
                        <c:v>48799.885818481445</c:v>
                      </c:pt>
                      <c:pt idx="10998">
                        <c:v>48799.885879516602</c:v>
                      </c:pt>
                      <c:pt idx="10999">
                        <c:v>53176.983581542969</c:v>
                      </c:pt>
                      <c:pt idx="11000">
                        <c:v>53224.12109375</c:v>
                      </c:pt>
                      <c:pt idx="11001">
                        <c:v>53224.121032714844</c:v>
                      </c:pt>
                      <c:pt idx="11002">
                        <c:v>53214.751831054688</c:v>
                      </c:pt>
                      <c:pt idx="11003">
                        <c:v>53405.51872253418</c:v>
                      </c:pt>
                      <c:pt idx="11004">
                        <c:v>53414.798446655273</c:v>
                      </c:pt>
                      <c:pt idx="11005">
                        <c:v>53062.798385620117</c:v>
                      </c:pt>
                      <c:pt idx="11006">
                        <c:v>51754.880722045898</c:v>
                      </c:pt>
                      <c:pt idx="11007">
                        <c:v>52432.975448608398</c:v>
                      </c:pt>
                      <c:pt idx="11008">
                        <c:v>52432.975448608398</c:v>
                      </c:pt>
                      <c:pt idx="11009">
                        <c:v>53350.830612182617</c:v>
                      </c:pt>
                      <c:pt idx="11010">
                        <c:v>50970.170013427734</c:v>
                      </c:pt>
                      <c:pt idx="11011">
                        <c:v>49711.418304443359</c:v>
                      </c:pt>
                      <c:pt idx="11012">
                        <c:v>49715.418304443359</c:v>
                      </c:pt>
                      <c:pt idx="11013">
                        <c:v>49724.697845458984</c:v>
                      </c:pt>
                      <c:pt idx="11014">
                        <c:v>49520.312164306641</c:v>
                      </c:pt>
                      <c:pt idx="11015">
                        <c:v>51861.574249267578</c:v>
                      </c:pt>
                      <c:pt idx="11016">
                        <c:v>51169.460357666016</c:v>
                      </c:pt>
                      <c:pt idx="11017">
                        <c:v>51521.460418701172</c:v>
                      </c:pt>
                      <c:pt idx="11018">
                        <c:v>51521.460235595703</c:v>
                      </c:pt>
                      <c:pt idx="11019">
                        <c:v>51521.460235595703</c:v>
                      </c:pt>
                      <c:pt idx="11020">
                        <c:v>52200.911239624023</c:v>
                      </c:pt>
                      <c:pt idx="11021">
                        <c:v>51248.340316772461</c:v>
                      </c:pt>
                      <c:pt idx="11022">
                        <c:v>51248.878341674805</c:v>
                      </c:pt>
                      <c:pt idx="11023">
                        <c:v>51248.878463745117</c:v>
                      </c:pt>
                      <c:pt idx="11024">
                        <c:v>52328.572677612305</c:v>
                      </c:pt>
                      <c:pt idx="11025">
                        <c:v>53541.421524047852</c:v>
                      </c:pt>
                      <c:pt idx="11026">
                        <c:v>50707.357360839844</c:v>
                      </c:pt>
                      <c:pt idx="11027">
                        <c:v>50707.357299804688</c:v>
                      </c:pt>
                      <c:pt idx="11028">
                        <c:v>50707.357299804688</c:v>
                      </c:pt>
                      <c:pt idx="11029">
                        <c:v>50608.652122497559</c:v>
                      </c:pt>
                      <c:pt idx="11030">
                        <c:v>50608.652122497559</c:v>
                      </c:pt>
                      <c:pt idx="11031">
                        <c:v>50608.652122497559</c:v>
                      </c:pt>
                      <c:pt idx="11032">
                        <c:v>50507.211891174316</c:v>
                      </c:pt>
                      <c:pt idx="11033">
                        <c:v>49646.725135803223</c:v>
                      </c:pt>
                      <c:pt idx="11034">
                        <c:v>49582.884437561035</c:v>
                      </c:pt>
                      <c:pt idx="11035">
                        <c:v>49500.484840393066</c:v>
                      </c:pt>
                      <c:pt idx="11036">
                        <c:v>52851.681594848633</c:v>
                      </c:pt>
                      <c:pt idx="11037">
                        <c:v>52476.38508605957</c:v>
                      </c:pt>
                      <c:pt idx="11038">
                        <c:v>53293.746444702148</c:v>
                      </c:pt>
                      <c:pt idx="11039">
                        <c:v>53098.684921264648</c:v>
                      </c:pt>
                      <c:pt idx="11040">
                        <c:v>51167.784317016602</c:v>
                      </c:pt>
                      <c:pt idx="11041">
                        <c:v>51171.784255981445</c:v>
                      </c:pt>
                      <c:pt idx="11042">
                        <c:v>51181.063858032227</c:v>
                      </c:pt>
                      <c:pt idx="11043">
                        <c:v>51174.040237426758</c:v>
                      </c:pt>
                      <c:pt idx="11044">
                        <c:v>50699.584060668945</c:v>
                      </c:pt>
                      <c:pt idx="11045">
                        <c:v>50772.694229125969</c:v>
                      </c:pt>
                      <c:pt idx="11046">
                        <c:v>50846.022537231445</c:v>
                      </c:pt>
                      <c:pt idx="11047">
                        <c:v>49189.439529418945</c:v>
                      </c:pt>
                      <c:pt idx="11048">
                        <c:v>49189.439590454102</c:v>
                      </c:pt>
                      <c:pt idx="11049">
                        <c:v>49189.439529418945</c:v>
                      </c:pt>
                      <c:pt idx="11050">
                        <c:v>49189.439529418945</c:v>
                      </c:pt>
                      <c:pt idx="11051">
                        <c:v>49234.100479125977</c:v>
                      </c:pt>
                      <c:pt idx="11052">
                        <c:v>50811.351455688477</c:v>
                      </c:pt>
                      <c:pt idx="11053">
                        <c:v>50811.35139465332</c:v>
                      </c:pt>
                      <c:pt idx="11054">
                        <c:v>50655.743057250977</c:v>
                      </c:pt>
                      <c:pt idx="11055">
                        <c:v>49108.469207763672</c:v>
                      </c:pt>
                      <c:pt idx="11056">
                        <c:v>49090.273590087891</c:v>
                      </c:pt>
                      <c:pt idx="11057">
                        <c:v>49139.305328369141</c:v>
                      </c:pt>
                      <c:pt idx="11058">
                        <c:v>51873.372924804688</c:v>
                      </c:pt>
                      <c:pt idx="11059">
                        <c:v>52257.857299804688</c:v>
                      </c:pt>
                      <c:pt idx="11060">
                        <c:v>51409.493240356445</c:v>
                      </c:pt>
                      <c:pt idx="11061">
                        <c:v>51025.010818481445</c:v>
                      </c:pt>
                      <c:pt idx="11062">
                        <c:v>51025.010818481445</c:v>
                      </c:pt>
                      <c:pt idx="11063">
                        <c:v>50107.743118286133</c:v>
                      </c:pt>
                      <c:pt idx="11064">
                        <c:v>50117.631240844727</c:v>
                      </c:pt>
                      <c:pt idx="11065">
                        <c:v>50370.021865844727</c:v>
                      </c:pt>
                      <c:pt idx="11066">
                        <c:v>52051.658157348633</c:v>
                      </c:pt>
                      <c:pt idx="11067">
                        <c:v>52060.937698364258</c:v>
                      </c:pt>
                      <c:pt idx="11068">
                        <c:v>52054.726760864258</c:v>
                      </c:pt>
                      <c:pt idx="11069">
                        <c:v>52054.726638793945</c:v>
                      </c:pt>
                      <c:pt idx="11070">
                        <c:v>59209.275970458984</c:v>
                      </c:pt>
                      <c:pt idx="11071">
                        <c:v>54137.655899047852</c:v>
                      </c:pt>
                      <c:pt idx="11072">
                        <c:v>54137.655838012695</c:v>
                      </c:pt>
                      <c:pt idx="11073">
                        <c:v>54137.655838012695</c:v>
                      </c:pt>
                      <c:pt idx="11074">
                        <c:v>54507.092361450195</c:v>
                      </c:pt>
                      <c:pt idx="11075">
                        <c:v>49972.747695922852</c:v>
                      </c:pt>
                      <c:pt idx="11076">
                        <c:v>50112.566726684563</c:v>
                      </c:pt>
                      <c:pt idx="11077">
                        <c:v>50570.171035766602</c:v>
                      </c:pt>
                      <c:pt idx="11078">
                        <c:v>50421.102676391602</c:v>
                      </c:pt>
                      <c:pt idx="11079">
                        <c:v>50164.986404418945</c:v>
                      </c:pt>
                      <c:pt idx="11080">
                        <c:v>50168.986465454102</c:v>
                      </c:pt>
                      <c:pt idx="11081">
                        <c:v>50178.26594543457</c:v>
                      </c:pt>
                      <c:pt idx="11082">
                        <c:v>50168.986404418945</c:v>
                      </c:pt>
                      <c:pt idx="11083">
                        <c:v>51357.374435424805</c:v>
                      </c:pt>
                      <c:pt idx="11084">
                        <c:v>53300.115798950195</c:v>
                      </c:pt>
                      <c:pt idx="11085">
                        <c:v>61037.968704223633</c:v>
                      </c:pt>
                      <c:pt idx="11086">
                        <c:v>60685.968704223633</c:v>
                      </c:pt>
                      <c:pt idx="11087">
                        <c:v>60430.464797973633</c:v>
                      </c:pt>
                      <c:pt idx="11088">
                        <c:v>51713.077529907227</c:v>
                      </c:pt>
                      <c:pt idx="11089">
                        <c:v>50440.118423461914</c:v>
                      </c:pt>
                      <c:pt idx="11090">
                        <c:v>52656.087844848633</c:v>
                      </c:pt>
                      <c:pt idx="11091">
                        <c:v>52304.087783813477</c:v>
                      </c:pt>
                      <c:pt idx="11092">
                        <c:v>52304.087783813477</c:v>
                      </c:pt>
                      <c:pt idx="11093">
                        <c:v>52233.490509033203</c:v>
                      </c:pt>
                      <c:pt idx="11094">
                        <c:v>51165.456588745117</c:v>
                      </c:pt>
                      <c:pt idx="11095">
                        <c:v>51046.780685424805</c:v>
                      </c:pt>
                      <c:pt idx="11096">
                        <c:v>51046.780746459961</c:v>
                      </c:pt>
                      <c:pt idx="11097">
                        <c:v>51046.780746459961</c:v>
                      </c:pt>
                      <c:pt idx="11098">
                        <c:v>51269.263168334961</c:v>
                      </c:pt>
                      <c:pt idx="11099">
                        <c:v>51278.54264831543</c:v>
                      </c:pt>
                      <c:pt idx="11100">
                        <c:v>50423.352676391602</c:v>
                      </c:pt>
                      <c:pt idx="11101">
                        <c:v>50842.688613891602</c:v>
                      </c:pt>
                      <c:pt idx="11102">
                        <c:v>50842.688613891602</c:v>
                      </c:pt>
                      <c:pt idx="11103">
                        <c:v>50609.364395141602</c:v>
                      </c:pt>
                      <c:pt idx="11104">
                        <c:v>52919.881484985352</c:v>
                      </c:pt>
                      <c:pt idx="11105">
                        <c:v>52853.191543579102</c:v>
                      </c:pt>
                      <c:pt idx="11106">
                        <c:v>51561.164627075195</c:v>
                      </c:pt>
                      <c:pt idx="11107">
                        <c:v>51350.551345825195</c:v>
                      </c:pt>
                      <c:pt idx="11108">
                        <c:v>51271.157363891602</c:v>
                      </c:pt>
                      <c:pt idx="11109">
                        <c:v>51267.157180786133</c:v>
                      </c:pt>
                      <c:pt idx="11110">
                        <c:v>49989.25422668457</c:v>
                      </c:pt>
                      <c:pt idx="11111">
                        <c:v>49998.533767700195</c:v>
                      </c:pt>
                      <c:pt idx="11112">
                        <c:v>49998.533645629883</c:v>
                      </c:pt>
                      <c:pt idx="11113">
                        <c:v>51856.880752563477</c:v>
                      </c:pt>
                      <c:pt idx="11114">
                        <c:v>51856.880752563477</c:v>
                      </c:pt>
                      <c:pt idx="11115">
                        <c:v>55580.413528442383</c:v>
                      </c:pt>
                      <c:pt idx="11116">
                        <c:v>55461.739700317383</c:v>
                      </c:pt>
                      <c:pt idx="11117">
                        <c:v>55461.739700317383</c:v>
                      </c:pt>
                      <c:pt idx="11118">
                        <c:v>55580.413528442383</c:v>
                      </c:pt>
                      <c:pt idx="11119">
                        <c:v>50407.398376464844</c:v>
                      </c:pt>
                      <c:pt idx="11120">
                        <c:v>49749.941284179688</c:v>
                      </c:pt>
                      <c:pt idx="11121">
                        <c:v>49749.941345214844</c:v>
                      </c:pt>
                      <c:pt idx="11122">
                        <c:v>49626.171737670898</c:v>
                      </c:pt>
                      <c:pt idx="11123">
                        <c:v>48758.938430786133</c:v>
                      </c:pt>
                      <c:pt idx="11124">
                        <c:v>48686.038467407227</c:v>
                      </c:pt>
                      <c:pt idx="11125">
                        <c:v>53172.916244506836</c:v>
                      </c:pt>
                      <c:pt idx="11126">
                        <c:v>53172.916244506836</c:v>
                      </c:pt>
                      <c:pt idx="11127">
                        <c:v>52710.724838256836</c:v>
                      </c:pt>
                      <c:pt idx="11128">
                        <c:v>54165.948959350586</c:v>
                      </c:pt>
                      <c:pt idx="11129">
                        <c:v>54165.919448852539</c:v>
                      </c:pt>
                      <c:pt idx="11130">
                        <c:v>63181.199707031243</c:v>
                      </c:pt>
                      <c:pt idx="11131">
                        <c:v>58113.35969543457</c:v>
                      </c:pt>
                      <c:pt idx="11132">
                        <c:v>58044.45979309082</c:v>
                      </c:pt>
                      <c:pt idx="11133">
                        <c:v>57596.358657836907</c:v>
                      </c:pt>
                      <c:pt idx="11134">
                        <c:v>57514.17903137207</c:v>
                      </c:pt>
                      <c:pt idx="11135">
                        <c:v>58314.17024230957</c:v>
                      </c:pt>
                      <c:pt idx="11136">
                        <c:v>58323.449783325195</c:v>
                      </c:pt>
                      <c:pt idx="11137">
                        <c:v>62650.109878540039</c:v>
                      </c:pt>
                      <c:pt idx="11138">
                        <c:v>62648.684036254883</c:v>
                      </c:pt>
                      <c:pt idx="11139">
                        <c:v>52263.614105224602</c:v>
                      </c:pt>
                      <c:pt idx="11140">
                        <c:v>49767.133819580078</c:v>
                      </c:pt>
                      <c:pt idx="11141">
                        <c:v>51883.240798950195</c:v>
                      </c:pt>
                      <c:pt idx="11142">
                        <c:v>51887.240798950195</c:v>
                      </c:pt>
                      <c:pt idx="11143">
                        <c:v>51898.84944152832</c:v>
                      </c:pt>
                      <c:pt idx="11144">
                        <c:v>52561.668594360352</c:v>
                      </c:pt>
                      <c:pt idx="11145">
                        <c:v>51853.430923461914</c:v>
                      </c:pt>
                      <c:pt idx="11146">
                        <c:v>50970.11604309082</c:v>
                      </c:pt>
                      <c:pt idx="11147">
                        <c:v>51298.730178833001</c:v>
                      </c:pt>
                      <c:pt idx="11148">
                        <c:v>51322.818008422852</c:v>
                      </c:pt>
                      <c:pt idx="11149">
                        <c:v>50737.13020324707</c:v>
                      </c:pt>
                      <c:pt idx="11150">
                        <c:v>52184.170364379883</c:v>
                      </c:pt>
                      <c:pt idx="11151">
                        <c:v>52184.840530395501</c:v>
                      </c:pt>
                      <c:pt idx="11152">
                        <c:v>52185.510452270501</c:v>
                      </c:pt>
                      <c:pt idx="11153">
                        <c:v>52186.18049621582</c:v>
                      </c:pt>
                      <c:pt idx="11154">
                        <c:v>52323.45393371582</c:v>
                      </c:pt>
                      <c:pt idx="11155">
                        <c:v>53289.325881958001</c:v>
                      </c:pt>
                      <c:pt idx="11156">
                        <c:v>53237.402786254883</c:v>
                      </c:pt>
                      <c:pt idx="11157">
                        <c:v>50415.440811157227</c:v>
                      </c:pt>
                      <c:pt idx="11158">
                        <c:v>50063.440811157227</c:v>
                      </c:pt>
                      <c:pt idx="11159">
                        <c:v>50063.440811157227</c:v>
                      </c:pt>
                      <c:pt idx="11160">
                        <c:v>51152.988357543945</c:v>
                      </c:pt>
                      <c:pt idx="11161">
                        <c:v>50209.921707153313</c:v>
                      </c:pt>
                      <c:pt idx="11162">
                        <c:v>50781.584548950195</c:v>
                      </c:pt>
                      <c:pt idx="11163">
                        <c:v>50854.694717407219</c:v>
                      </c:pt>
                      <c:pt idx="11164">
                        <c:v>50927.814529418945</c:v>
                      </c:pt>
                      <c:pt idx="11165">
                        <c:v>51003.180068969719</c:v>
                      </c:pt>
                      <c:pt idx="11166">
                        <c:v>51076.300369262695</c:v>
                      </c:pt>
                      <c:pt idx="11167">
                        <c:v>51149.420486450195</c:v>
                      </c:pt>
                      <c:pt idx="11168">
                        <c:v>48434.268203735352</c:v>
                      </c:pt>
                      <c:pt idx="11169">
                        <c:v>48507.388320922852</c:v>
                      </c:pt>
                      <c:pt idx="11170">
                        <c:v>48568.317947387695</c:v>
                      </c:pt>
                      <c:pt idx="11171">
                        <c:v>47979.509841918945</c:v>
                      </c:pt>
                      <c:pt idx="11172">
                        <c:v>48050.290115356445</c:v>
                      </c:pt>
                      <c:pt idx="11173">
                        <c:v>50685.639358520508</c:v>
                      </c:pt>
                      <c:pt idx="11174">
                        <c:v>50643.766067504883</c:v>
                      </c:pt>
                      <c:pt idx="11175">
                        <c:v>54333.342727661133</c:v>
                      </c:pt>
                      <c:pt idx="11176">
                        <c:v>54333.342788696289</c:v>
                      </c:pt>
                      <c:pt idx="11177">
                        <c:v>54333.342727661133</c:v>
                      </c:pt>
                      <c:pt idx="11178">
                        <c:v>54333.342727661133</c:v>
                      </c:pt>
                      <c:pt idx="11179">
                        <c:v>54333.342727661133</c:v>
                      </c:pt>
                      <c:pt idx="11180">
                        <c:v>51888.986267089844</c:v>
                      </c:pt>
                      <c:pt idx="11181">
                        <c:v>51888.986267089844</c:v>
                      </c:pt>
                      <c:pt idx="11182">
                        <c:v>51878.386260986328</c:v>
                      </c:pt>
                      <c:pt idx="11183">
                        <c:v>50451.46760559082</c:v>
                      </c:pt>
                      <c:pt idx="11184">
                        <c:v>51770.517227172852</c:v>
                      </c:pt>
                      <c:pt idx="11185">
                        <c:v>52706.186874389648</c:v>
                      </c:pt>
                      <c:pt idx="11186">
                        <c:v>52706.186874389648</c:v>
                      </c:pt>
                      <c:pt idx="11187">
                        <c:v>52706.186874389648</c:v>
                      </c:pt>
                      <c:pt idx="11188">
                        <c:v>52970.414535522461</c:v>
                      </c:pt>
                      <c:pt idx="11189">
                        <c:v>53441.856033325195</c:v>
                      </c:pt>
                      <c:pt idx="11190">
                        <c:v>54485.404067993164</c:v>
                      </c:pt>
                      <c:pt idx="11191">
                        <c:v>53934.552322387695</c:v>
                      </c:pt>
                      <c:pt idx="11192">
                        <c:v>53934.552383422852</c:v>
                      </c:pt>
                      <c:pt idx="11193">
                        <c:v>49632.849990844727</c:v>
                      </c:pt>
                      <c:pt idx="11194">
                        <c:v>49632.850112915039</c:v>
                      </c:pt>
                      <c:pt idx="11195">
                        <c:v>49377.019607543945</c:v>
                      </c:pt>
                      <c:pt idx="11196">
                        <c:v>49442.18000793457</c:v>
                      </c:pt>
                      <c:pt idx="11197">
                        <c:v>48845.35725402832</c:v>
                      </c:pt>
                      <c:pt idx="11198">
                        <c:v>50282.892593383789</c:v>
                      </c:pt>
                      <c:pt idx="11199">
                        <c:v>50356.002761840813</c:v>
                      </c:pt>
                      <c:pt idx="11200">
                        <c:v>50899.798843383789</c:v>
                      </c:pt>
                      <c:pt idx="11201">
                        <c:v>49052.138626098633</c:v>
                      </c:pt>
                      <c:pt idx="11202">
                        <c:v>49061.41828918457</c:v>
                      </c:pt>
                      <c:pt idx="11203">
                        <c:v>49061.418106079102</c:v>
                      </c:pt>
                      <c:pt idx="11204">
                        <c:v>49052.138626098633</c:v>
                      </c:pt>
                      <c:pt idx="11205">
                        <c:v>53052.726516723633</c:v>
                      </c:pt>
                      <c:pt idx="11206">
                        <c:v>47926.468688964844</c:v>
                      </c:pt>
                      <c:pt idx="11207">
                        <c:v>50715.204040527344</c:v>
                      </c:pt>
                      <c:pt idx="11208">
                        <c:v>50715.203979492188</c:v>
                      </c:pt>
                      <c:pt idx="11209">
                        <c:v>50719.203979492188</c:v>
                      </c:pt>
                      <c:pt idx="11210">
                        <c:v>50728.483520507813</c:v>
                      </c:pt>
                      <c:pt idx="11211">
                        <c:v>50719.203979492188</c:v>
                      </c:pt>
                      <c:pt idx="11212">
                        <c:v>49601.675941467285</c:v>
                      </c:pt>
                      <c:pt idx="11213">
                        <c:v>49592.396461486816</c:v>
                      </c:pt>
                      <c:pt idx="11214">
                        <c:v>50601.874893188477</c:v>
                      </c:pt>
                      <c:pt idx="11215">
                        <c:v>50601.874893188477</c:v>
                      </c:pt>
                      <c:pt idx="11216">
                        <c:v>50768.318740844727</c:v>
                      </c:pt>
                      <c:pt idx="11217">
                        <c:v>50695.418533325188</c:v>
                      </c:pt>
                      <c:pt idx="11218">
                        <c:v>51229.383682250977</c:v>
                      </c:pt>
                      <c:pt idx="11219">
                        <c:v>51238.663162231445</c:v>
                      </c:pt>
                      <c:pt idx="11220">
                        <c:v>47893.505325317383</c:v>
                      </c:pt>
                      <c:pt idx="11221">
                        <c:v>48032.596755981445</c:v>
                      </c:pt>
                      <c:pt idx="11222">
                        <c:v>47548.592849731445</c:v>
                      </c:pt>
                      <c:pt idx="11223">
                        <c:v>47548.593215942383</c:v>
                      </c:pt>
                      <c:pt idx="11224">
                        <c:v>47548.592971801751</c:v>
                      </c:pt>
                      <c:pt idx="11225">
                        <c:v>47548.593215942383</c:v>
                      </c:pt>
                      <c:pt idx="11226">
                        <c:v>47568.095657348633</c:v>
                      </c:pt>
                      <c:pt idx="11227">
                        <c:v>47857.765579223633</c:v>
                      </c:pt>
                      <c:pt idx="11228">
                        <c:v>47635.189895629883</c:v>
                      </c:pt>
                      <c:pt idx="11229">
                        <c:v>47635.189895629883</c:v>
                      </c:pt>
                      <c:pt idx="11230">
                        <c:v>47907.929153442383</c:v>
                      </c:pt>
                      <c:pt idx="11231">
                        <c:v>47842.55354309082</c:v>
                      </c:pt>
                      <c:pt idx="11232">
                        <c:v>48160.758010864251</c:v>
                      </c:pt>
                      <c:pt idx="11233">
                        <c:v>48374.734573364251</c:v>
                      </c:pt>
                      <c:pt idx="11234">
                        <c:v>48148.84016418457</c:v>
                      </c:pt>
                      <c:pt idx="11235">
                        <c:v>52799.580032348626</c:v>
                      </c:pt>
                      <c:pt idx="11236">
                        <c:v>52184.761795043945</c:v>
                      </c:pt>
                      <c:pt idx="11237">
                        <c:v>48198.077651977539</c:v>
                      </c:pt>
                      <c:pt idx="11238">
                        <c:v>48198.077590942383</c:v>
                      </c:pt>
                      <c:pt idx="11239">
                        <c:v>48204.512161254883</c:v>
                      </c:pt>
                      <c:pt idx="11240">
                        <c:v>48213.79182434082</c:v>
                      </c:pt>
                      <c:pt idx="11241">
                        <c:v>48737.79182434082</c:v>
                      </c:pt>
                      <c:pt idx="11242">
                        <c:v>48737.79182434082</c:v>
                      </c:pt>
                      <c:pt idx="11243">
                        <c:v>48737.79182434082</c:v>
                      </c:pt>
                      <c:pt idx="11244">
                        <c:v>48764.924697875977</c:v>
                      </c:pt>
                      <c:pt idx="11245">
                        <c:v>49014.348709106445</c:v>
                      </c:pt>
                      <c:pt idx="11246">
                        <c:v>51811.027297973633</c:v>
                      </c:pt>
                      <c:pt idx="11247">
                        <c:v>51815.02717590332</c:v>
                      </c:pt>
                      <c:pt idx="11248">
                        <c:v>51824.306716918945</c:v>
                      </c:pt>
                      <c:pt idx="11249">
                        <c:v>52426.439743041992</c:v>
                      </c:pt>
                      <c:pt idx="11250">
                        <c:v>62944.091506958008</c:v>
                      </c:pt>
                      <c:pt idx="11251">
                        <c:v>49051.867813110352</c:v>
                      </c:pt>
                      <c:pt idx="11252">
                        <c:v>49051.867813110352</c:v>
                      </c:pt>
                      <c:pt idx="11253">
                        <c:v>49051.867813110352</c:v>
                      </c:pt>
                      <c:pt idx="11254">
                        <c:v>49051.867813110352</c:v>
                      </c:pt>
                      <c:pt idx="11255">
                        <c:v>48913.168594360352</c:v>
                      </c:pt>
                      <c:pt idx="11256">
                        <c:v>48913.168594360352</c:v>
                      </c:pt>
                      <c:pt idx="11257">
                        <c:v>49784.276016235352</c:v>
                      </c:pt>
                      <c:pt idx="11258">
                        <c:v>50031.212844848633</c:v>
                      </c:pt>
                      <c:pt idx="11259">
                        <c:v>50032.700149536133</c:v>
                      </c:pt>
                      <c:pt idx="11260">
                        <c:v>52226.423721313477</c:v>
                      </c:pt>
                      <c:pt idx="11261">
                        <c:v>52274.82795715332</c:v>
                      </c:pt>
                      <c:pt idx="11262">
                        <c:v>52278.82795715332</c:v>
                      </c:pt>
                      <c:pt idx="11263">
                        <c:v>52275.42366027832</c:v>
                      </c:pt>
                      <c:pt idx="11264">
                        <c:v>52275.42366027832</c:v>
                      </c:pt>
                      <c:pt idx="11265">
                        <c:v>49214.563903808594</c:v>
                      </c:pt>
                      <c:pt idx="11266">
                        <c:v>49218.563903808594</c:v>
                      </c:pt>
                      <c:pt idx="11267">
                        <c:v>49227.843383789063</c:v>
                      </c:pt>
                      <c:pt idx="11268">
                        <c:v>48469.600524902344</c:v>
                      </c:pt>
                      <c:pt idx="11269">
                        <c:v>48474.400527954102</c:v>
                      </c:pt>
                      <c:pt idx="11270">
                        <c:v>48474.400527954102</c:v>
                      </c:pt>
                      <c:pt idx="11271">
                        <c:v>48773.389099121094</c:v>
                      </c:pt>
                      <c:pt idx="11272">
                        <c:v>48782.668701171875</c:v>
                      </c:pt>
                      <c:pt idx="11273">
                        <c:v>48782.668701171875</c:v>
                      </c:pt>
                      <c:pt idx="11274">
                        <c:v>52431.054641723633</c:v>
                      </c:pt>
                      <c:pt idx="11275">
                        <c:v>52083.054763793945</c:v>
                      </c:pt>
                      <c:pt idx="11276">
                        <c:v>52199.972244262695</c:v>
                      </c:pt>
                      <c:pt idx="11277">
                        <c:v>52190.423416137695</c:v>
                      </c:pt>
                      <c:pt idx="11278">
                        <c:v>52911.167678833001</c:v>
                      </c:pt>
                      <c:pt idx="11279">
                        <c:v>50794.613418579102</c:v>
                      </c:pt>
                      <c:pt idx="11280">
                        <c:v>52820.348365783691</c:v>
                      </c:pt>
                      <c:pt idx="11281">
                        <c:v>50083.375869750977</c:v>
                      </c:pt>
                      <c:pt idx="11282">
                        <c:v>50087.37580871582</c:v>
                      </c:pt>
                      <c:pt idx="11283">
                        <c:v>49970.850601196289</c:v>
                      </c:pt>
                      <c:pt idx="11284">
                        <c:v>51054.787002563477</c:v>
                      </c:pt>
                      <c:pt idx="11285">
                        <c:v>50936.115188598633</c:v>
                      </c:pt>
                      <c:pt idx="11286">
                        <c:v>50629.652786254883</c:v>
                      </c:pt>
                      <c:pt idx="11287">
                        <c:v>48959.380386352539</c:v>
                      </c:pt>
                      <c:pt idx="11288">
                        <c:v>49363.17121887207</c:v>
                      </c:pt>
                      <c:pt idx="11289">
                        <c:v>49039.674514770501</c:v>
                      </c:pt>
                      <c:pt idx="11290">
                        <c:v>52288.598510742188</c:v>
                      </c:pt>
                      <c:pt idx="11291">
                        <c:v>52519.244873046875</c:v>
                      </c:pt>
                      <c:pt idx="11292">
                        <c:v>52528.5244140625</c:v>
                      </c:pt>
                      <c:pt idx="11293">
                        <c:v>52528.524353027344</c:v>
                      </c:pt>
                      <c:pt idx="11294">
                        <c:v>51862.958374023438</c:v>
                      </c:pt>
                      <c:pt idx="11295">
                        <c:v>60711.033157348633</c:v>
                      </c:pt>
                      <c:pt idx="11296">
                        <c:v>60981.078140258789</c:v>
                      </c:pt>
                      <c:pt idx="11297">
                        <c:v>60981.078079223633</c:v>
                      </c:pt>
                      <c:pt idx="11298">
                        <c:v>61692.541030883789</c:v>
                      </c:pt>
                      <c:pt idx="11299">
                        <c:v>52743.401931762695</c:v>
                      </c:pt>
                      <c:pt idx="11300">
                        <c:v>52285.799392700195</c:v>
                      </c:pt>
                      <c:pt idx="11301">
                        <c:v>52597.143417358398</c:v>
                      </c:pt>
                      <c:pt idx="11302">
                        <c:v>51647.106094360352</c:v>
                      </c:pt>
                      <c:pt idx="11303">
                        <c:v>51647.106094360352</c:v>
                      </c:pt>
                      <c:pt idx="11304">
                        <c:v>51647.106094360352</c:v>
                      </c:pt>
                      <c:pt idx="11305">
                        <c:v>51647.106094360352</c:v>
                      </c:pt>
                      <c:pt idx="11306">
                        <c:v>51647.106094360352</c:v>
                      </c:pt>
                      <c:pt idx="11307">
                        <c:v>51643.106094360352</c:v>
                      </c:pt>
                      <c:pt idx="11308">
                        <c:v>52336.015518188477</c:v>
                      </c:pt>
                      <c:pt idx="11309">
                        <c:v>52336.01545715332</c:v>
                      </c:pt>
                      <c:pt idx="11310">
                        <c:v>52739.982009887695</c:v>
                      </c:pt>
                      <c:pt idx="11311">
                        <c:v>52743.982070922852</c:v>
                      </c:pt>
                      <c:pt idx="11312">
                        <c:v>51946.395950317383</c:v>
                      </c:pt>
                      <c:pt idx="11313">
                        <c:v>52301.894790649414</c:v>
                      </c:pt>
                      <c:pt idx="11314">
                        <c:v>52302.70198059082</c:v>
                      </c:pt>
                      <c:pt idx="11315">
                        <c:v>51858.66487121582</c:v>
                      </c:pt>
                      <c:pt idx="11316">
                        <c:v>48356.310745239258</c:v>
                      </c:pt>
                      <c:pt idx="11317">
                        <c:v>49476.705215454102</c:v>
                      </c:pt>
                      <c:pt idx="11318">
                        <c:v>49480.705215454102</c:v>
                      </c:pt>
                      <c:pt idx="11319">
                        <c:v>49740.29524230957</c:v>
                      </c:pt>
                      <c:pt idx="11320">
                        <c:v>49731.015701293945</c:v>
                      </c:pt>
                      <c:pt idx="11321">
                        <c:v>50171.210830688477</c:v>
                      </c:pt>
                      <c:pt idx="11322">
                        <c:v>49995.743057250977</c:v>
                      </c:pt>
                      <c:pt idx="11323">
                        <c:v>52247.835891723633</c:v>
                      </c:pt>
                      <c:pt idx="11324">
                        <c:v>52257.115371704102</c:v>
                      </c:pt>
                      <c:pt idx="11325">
                        <c:v>50721.082107543945</c:v>
                      </c:pt>
                      <c:pt idx="11326">
                        <c:v>50721.082168579102</c:v>
                      </c:pt>
                      <c:pt idx="11327">
                        <c:v>50725.082107543945</c:v>
                      </c:pt>
                      <c:pt idx="11328">
                        <c:v>50734.36164855957</c:v>
                      </c:pt>
                      <c:pt idx="11329">
                        <c:v>50734.361587524414</c:v>
                      </c:pt>
                      <c:pt idx="11330">
                        <c:v>50734.361587524414</c:v>
                      </c:pt>
                      <c:pt idx="11331">
                        <c:v>50725.082107543945</c:v>
                      </c:pt>
                      <c:pt idx="11332">
                        <c:v>50721.844802856445</c:v>
                      </c:pt>
                      <c:pt idx="11333">
                        <c:v>50575.522659301758</c:v>
                      </c:pt>
                      <c:pt idx="11334">
                        <c:v>53475.578689575195</c:v>
                      </c:pt>
                      <c:pt idx="11335">
                        <c:v>53475.578750610352</c:v>
                      </c:pt>
                      <c:pt idx="11336">
                        <c:v>49812.948135375977</c:v>
                      </c:pt>
                      <c:pt idx="11337">
                        <c:v>49812.498916625977</c:v>
                      </c:pt>
                      <c:pt idx="11338">
                        <c:v>53686.293334960938</c:v>
                      </c:pt>
                      <c:pt idx="11339">
                        <c:v>53686.293334960938</c:v>
                      </c:pt>
                      <c:pt idx="11340">
                        <c:v>52658.819961547852</c:v>
                      </c:pt>
                      <c:pt idx="11341">
                        <c:v>52397.136367797852</c:v>
                      </c:pt>
                      <c:pt idx="11342">
                        <c:v>52547.956237792969</c:v>
                      </c:pt>
                      <c:pt idx="11343">
                        <c:v>52396.876052856445</c:v>
                      </c:pt>
                      <c:pt idx="11344">
                        <c:v>52396.876052856445</c:v>
                      </c:pt>
                      <c:pt idx="11345">
                        <c:v>52012.393692016602</c:v>
                      </c:pt>
                      <c:pt idx="11346">
                        <c:v>50606.000076293945</c:v>
                      </c:pt>
                      <c:pt idx="11347">
                        <c:v>50421.102676391602</c:v>
                      </c:pt>
                      <c:pt idx="11348">
                        <c:v>50421.102615356445</c:v>
                      </c:pt>
                      <c:pt idx="11349">
                        <c:v>50421.102676391602</c:v>
                      </c:pt>
                      <c:pt idx="11350">
                        <c:v>50421.102676391602</c:v>
                      </c:pt>
                      <c:pt idx="11351">
                        <c:v>52451.867752075195</c:v>
                      </c:pt>
                      <c:pt idx="11352">
                        <c:v>52072.756729125977</c:v>
                      </c:pt>
                      <c:pt idx="11353">
                        <c:v>52072.756729125977</c:v>
                      </c:pt>
                      <c:pt idx="11354">
                        <c:v>52072.756790161133</c:v>
                      </c:pt>
                      <c:pt idx="11355">
                        <c:v>47853.329666137695</c:v>
                      </c:pt>
                      <c:pt idx="11356">
                        <c:v>47518.207595825195</c:v>
                      </c:pt>
                      <c:pt idx="11357">
                        <c:v>47445.097793579102</c:v>
                      </c:pt>
                      <c:pt idx="11358">
                        <c:v>47371.977615356445</c:v>
                      </c:pt>
                      <c:pt idx="11359">
                        <c:v>46720.037673950195</c:v>
                      </c:pt>
                      <c:pt idx="11360">
                        <c:v>52600.53401184082</c:v>
                      </c:pt>
                      <c:pt idx="11361">
                        <c:v>52326.334915161133</c:v>
                      </c:pt>
                      <c:pt idx="11362">
                        <c:v>50753.194229125977</c:v>
                      </c:pt>
                      <c:pt idx="11363">
                        <c:v>50714.030654907227</c:v>
                      </c:pt>
                      <c:pt idx="11364">
                        <c:v>50488.291580200195</c:v>
                      </c:pt>
                      <c:pt idx="11365">
                        <c:v>49838.474746704102</c:v>
                      </c:pt>
                      <c:pt idx="11366">
                        <c:v>49385.159454345703</c:v>
                      </c:pt>
                      <c:pt idx="11367">
                        <c:v>49316.259552001953</c:v>
                      </c:pt>
                      <c:pt idx="11368">
                        <c:v>49252.639190673828</c:v>
                      </c:pt>
                      <c:pt idx="11369">
                        <c:v>49169.705230712883</c:v>
                      </c:pt>
                      <c:pt idx="11370">
                        <c:v>55898.928665161133</c:v>
                      </c:pt>
                      <c:pt idx="11371">
                        <c:v>51775.291152954102</c:v>
                      </c:pt>
                      <c:pt idx="11372">
                        <c:v>50556.62629699707</c:v>
                      </c:pt>
                      <c:pt idx="11373">
                        <c:v>48251.187576293945</c:v>
                      </c:pt>
                      <c:pt idx="11374">
                        <c:v>47953.646560668945</c:v>
                      </c:pt>
                      <c:pt idx="11375">
                        <c:v>47962.92610168457</c:v>
                      </c:pt>
                      <c:pt idx="11376">
                        <c:v>51812.763107299805</c:v>
                      </c:pt>
                      <c:pt idx="11377">
                        <c:v>51812.763107299805</c:v>
                      </c:pt>
                      <c:pt idx="11378">
                        <c:v>51427.207443237305</c:v>
                      </c:pt>
                      <c:pt idx="11379">
                        <c:v>51930.244857788086</c:v>
                      </c:pt>
                      <c:pt idx="11380">
                        <c:v>51930.244857788086</c:v>
                      </c:pt>
                      <c:pt idx="11381">
                        <c:v>51641.281723022461</c:v>
                      </c:pt>
                      <c:pt idx="11382">
                        <c:v>51641.281784057617</c:v>
                      </c:pt>
                      <c:pt idx="11383">
                        <c:v>51256.801254272461</c:v>
                      </c:pt>
                      <c:pt idx="11384">
                        <c:v>52568.56120300293</c:v>
                      </c:pt>
                      <c:pt idx="11385">
                        <c:v>60912.209915161133</c:v>
                      </c:pt>
                      <c:pt idx="11386">
                        <c:v>60911.403152465813</c:v>
                      </c:pt>
                      <c:pt idx="11387">
                        <c:v>60911.403274536133</c:v>
                      </c:pt>
                      <c:pt idx="11388">
                        <c:v>61846.155166625977</c:v>
                      </c:pt>
                      <c:pt idx="11389">
                        <c:v>61844.936904907227</c:v>
                      </c:pt>
                      <c:pt idx="11390">
                        <c:v>61844.936965942383</c:v>
                      </c:pt>
                      <c:pt idx="11391">
                        <c:v>52356.268875122063</c:v>
                      </c:pt>
                      <c:pt idx="11392">
                        <c:v>52433.388748168945</c:v>
                      </c:pt>
                      <c:pt idx="11393">
                        <c:v>51704.275039672844</c:v>
                      </c:pt>
                      <c:pt idx="11394">
                        <c:v>51777.395462036133</c:v>
                      </c:pt>
                      <c:pt idx="11395">
                        <c:v>51709.71418762207</c:v>
                      </c:pt>
                      <c:pt idx="11396">
                        <c:v>49753.516250610352</c:v>
                      </c:pt>
                      <c:pt idx="11397">
                        <c:v>49727.550979614258</c:v>
                      </c:pt>
                      <c:pt idx="11398">
                        <c:v>49291.777420043945</c:v>
                      </c:pt>
                      <c:pt idx="11399">
                        <c:v>53236.45246887207</c:v>
                      </c:pt>
                      <c:pt idx="11400">
                        <c:v>62936.101028442383</c:v>
                      </c:pt>
                      <c:pt idx="11401">
                        <c:v>62740.995559692383</c:v>
                      </c:pt>
                      <c:pt idx="11402">
                        <c:v>48876.237747192383</c:v>
                      </c:pt>
                      <c:pt idx="11403">
                        <c:v>48926.401504516602</c:v>
                      </c:pt>
                      <c:pt idx="11404">
                        <c:v>48574.401504516602</c:v>
                      </c:pt>
                      <c:pt idx="11405">
                        <c:v>49326.728652954102</c:v>
                      </c:pt>
                      <c:pt idx="11406">
                        <c:v>53908.925323486328</c:v>
                      </c:pt>
                      <c:pt idx="11407">
                        <c:v>53958.925323486328</c:v>
                      </c:pt>
                      <c:pt idx="11408">
                        <c:v>53910.914337158203</c:v>
                      </c:pt>
                      <c:pt idx="11409">
                        <c:v>51503.522872924805</c:v>
                      </c:pt>
                      <c:pt idx="11410">
                        <c:v>51910.960372924805</c:v>
                      </c:pt>
                      <c:pt idx="11411">
                        <c:v>51910.960433959961</c:v>
                      </c:pt>
                      <c:pt idx="11412">
                        <c:v>51522.941299438477</c:v>
                      </c:pt>
                      <c:pt idx="11413">
                        <c:v>51170.698196411133</c:v>
                      </c:pt>
                      <c:pt idx="11414">
                        <c:v>51170.698196411133</c:v>
                      </c:pt>
                      <c:pt idx="11415">
                        <c:v>54284.342681884766</c:v>
                      </c:pt>
                      <c:pt idx="11416">
                        <c:v>54285.663909912109</c:v>
                      </c:pt>
                      <c:pt idx="11417">
                        <c:v>48305.813552856445</c:v>
                      </c:pt>
                      <c:pt idx="11418">
                        <c:v>48315.093154907219</c:v>
                      </c:pt>
                      <c:pt idx="11419">
                        <c:v>48041.739883422852</c:v>
                      </c:pt>
                      <c:pt idx="11420">
                        <c:v>48041.739822387695</c:v>
                      </c:pt>
                      <c:pt idx="11421">
                        <c:v>47553.064041137695</c:v>
                      </c:pt>
                      <c:pt idx="11422">
                        <c:v>52726.383682250977</c:v>
                      </c:pt>
                      <c:pt idx="11423">
                        <c:v>52730.383682250977</c:v>
                      </c:pt>
                      <c:pt idx="11424">
                        <c:v>52739.663162231445</c:v>
                      </c:pt>
                      <c:pt idx="11425">
                        <c:v>53455.004257202148</c:v>
                      </c:pt>
                      <c:pt idx="11426">
                        <c:v>53455.004135131836</c:v>
                      </c:pt>
                      <c:pt idx="11427">
                        <c:v>53917.195602416992</c:v>
                      </c:pt>
                      <c:pt idx="11428">
                        <c:v>53917.195663452148</c:v>
                      </c:pt>
                      <c:pt idx="11429">
                        <c:v>54534.065780639648</c:v>
                      </c:pt>
                      <c:pt idx="11430">
                        <c:v>53935.196853637695</c:v>
                      </c:pt>
                      <c:pt idx="11431">
                        <c:v>53939.196853637695</c:v>
                      </c:pt>
                      <c:pt idx="11432">
                        <c:v>53948.476333618164</c:v>
                      </c:pt>
                      <c:pt idx="11433">
                        <c:v>53938.932205200195</c:v>
                      </c:pt>
                      <c:pt idx="11434">
                        <c:v>49425.59846496582</c:v>
                      </c:pt>
                      <c:pt idx="11435">
                        <c:v>49646.245864868164</c:v>
                      </c:pt>
                      <c:pt idx="11436">
                        <c:v>50489.526138305664</c:v>
                      </c:pt>
                      <c:pt idx="11437">
                        <c:v>50498.805557250977</c:v>
                      </c:pt>
                      <c:pt idx="11438">
                        <c:v>50489.526077270508</c:v>
                      </c:pt>
                      <c:pt idx="11439">
                        <c:v>52828.73762512207</c:v>
                      </c:pt>
                      <c:pt idx="11440">
                        <c:v>51509.580490112305</c:v>
                      </c:pt>
                      <c:pt idx="11441">
                        <c:v>51510.388107299805</c:v>
                      </c:pt>
                      <c:pt idx="11442">
                        <c:v>50465.529708862305</c:v>
                      </c:pt>
                      <c:pt idx="11443">
                        <c:v>51850.34748840332</c:v>
                      </c:pt>
                      <c:pt idx="11444">
                        <c:v>51854.34748840332</c:v>
                      </c:pt>
                      <c:pt idx="11445">
                        <c:v>53615.804336547852</c:v>
                      </c:pt>
                      <c:pt idx="11446">
                        <c:v>53615.804336547852</c:v>
                      </c:pt>
                      <c:pt idx="11447">
                        <c:v>54000.288650512695</c:v>
                      </c:pt>
                      <c:pt idx="11448">
                        <c:v>53386.273025512695</c:v>
                      </c:pt>
                      <c:pt idx="11449">
                        <c:v>53386.273025512695</c:v>
                      </c:pt>
                      <c:pt idx="11450">
                        <c:v>53386.273025512695</c:v>
                      </c:pt>
                      <c:pt idx="11451">
                        <c:v>51090.910232543945</c:v>
                      </c:pt>
                      <c:pt idx="11452">
                        <c:v>51077.349685668945</c:v>
                      </c:pt>
                      <c:pt idx="11453">
                        <c:v>51077.349746704102</c:v>
                      </c:pt>
                      <c:pt idx="11454">
                        <c:v>48251.883743286133</c:v>
                      </c:pt>
                      <c:pt idx="11455">
                        <c:v>48251.883682250977</c:v>
                      </c:pt>
                      <c:pt idx="11456">
                        <c:v>50530.19514465332</c:v>
                      </c:pt>
                      <c:pt idx="11457">
                        <c:v>50530.195205688477</c:v>
                      </c:pt>
                      <c:pt idx="11458">
                        <c:v>50530.285598754883</c:v>
                      </c:pt>
                      <c:pt idx="11459">
                        <c:v>50530.285537719727</c:v>
                      </c:pt>
                      <c:pt idx="11460">
                        <c:v>50513.407363891602</c:v>
                      </c:pt>
                      <c:pt idx="11461">
                        <c:v>50513.407302856445</c:v>
                      </c:pt>
                      <c:pt idx="11462">
                        <c:v>50513.407363891602</c:v>
                      </c:pt>
                      <c:pt idx="11463">
                        <c:v>50513.407302856445</c:v>
                      </c:pt>
                      <c:pt idx="11464">
                        <c:v>52840.535781860352</c:v>
                      </c:pt>
                      <c:pt idx="11465">
                        <c:v>52282.938842773438</c:v>
                      </c:pt>
                      <c:pt idx="11466">
                        <c:v>52285.021911621094</c:v>
                      </c:pt>
                      <c:pt idx="11467">
                        <c:v>52989.304275512695</c:v>
                      </c:pt>
                      <c:pt idx="11468">
                        <c:v>52989.304275512695</c:v>
                      </c:pt>
                      <c:pt idx="11469">
                        <c:v>52989.304336547852</c:v>
                      </c:pt>
                      <c:pt idx="11470">
                        <c:v>51246.429336547852</c:v>
                      </c:pt>
                      <c:pt idx="11471">
                        <c:v>51442.662384033203</c:v>
                      </c:pt>
                      <c:pt idx="11472">
                        <c:v>50485.054962158203</c:v>
                      </c:pt>
                      <c:pt idx="11473">
                        <c:v>50869.539398193359</c:v>
                      </c:pt>
                      <c:pt idx="11474">
                        <c:v>51687.856781005859</c:v>
                      </c:pt>
                      <c:pt idx="11475">
                        <c:v>61989.001419067383</c:v>
                      </c:pt>
                      <c:pt idx="11476">
                        <c:v>61989.001419067383</c:v>
                      </c:pt>
                      <c:pt idx="11477">
                        <c:v>61989.001419067383</c:v>
                      </c:pt>
                      <c:pt idx="11478">
                        <c:v>59540.481231689453</c:v>
                      </c:pt>
                      <c:pt idx="11479">
                        <c:v>54495.072341918945</c:v>
                      </c:pt>
                      <c:pt idx="11480">
                        <c:v>50335.750137329102</c:v>
                      </c:pt>
                      <c:pt idx="11481">
                        <c:v>50335.750076293945</c:v>
                      </c:pt>
                      <c:pt idx="11482">
                        <c:v>50286.718338012695</c:v>
                      </c:pt>
                      <c:pt idx="11483">
                        <c:v>50286.718215942383</c:v>
                      </c:pt>
                      <c:pt idx="11484">
                        <c:v>50334.711013793945</c:v>
                      </c:pt>
                      <c:pt idx="11485">
                        <c:v>50278.722732543945</c:v>
                      </c:pt>
                      <c:pt idx="11486">
                        <c:v>51738.386611938477</c:v>
                      </c:pt>
                      <c:pt idx="11487">
                        <c:v>51738.386611938477</c:v>
                      </c:pt>
                      <c:pt idx="11488">
                        <c:v>51738.386672973633</c:v>
                      </c:pt>
                      <c:pt idx="11489">
                        <c:v>51738.38655090332</c:v>
                      </c:pt>
                      <c:pt idx="11490">
                        <c:v>54756.292251586914</c:v>
                      </c:pt>
                      <c:pt idx="11491">
                        <c:v>54764.719192504883</c:v>
                      </c:pt>
                      <c:pt idx="11492">
                        <c:v>54764.719192504883</c:v>
                      </c:pt>
                      <c:pt idx="11493">
                        <c:v>54755.439712524414</c:v>
                      </c:pt>
                      <c:pt idx="11494">
                        <c:v>50664.390029907227</c:v>
                      </c:pt>
                      <c:pt idx="11495">
                        <c:v>50664.390029907227</c:v>
                      </c:pt>
                      <c:pt idx="11496">
                        <c:v>50664.390090942383</c:v>
                      </c:pt>
                      <c:pt idx="11497">
                        <c:v>50655.110549926758</c:v>
                      </c:pt>
                      <c:pt idx="11498">
                        <c:v>50603.100051879883</c:v>
                      </c:pt>
                      <c:pt idx="11499">
                        <c:v>52813.956130981445</c:v>
                      </c:pt>
                      <c:pt idx="11500">
                        <c:v>52813.956008911133</c:v>
                      </c:pt>
                      <c:pt idx="11501">
                        <c:v>52060.204971313477</c:v>
                      </c:pt>
                      <c:pt idx="11502">
                        <c:v>52069.48469543457</c:v>
                      </c:pt>
                      <c:pt idx="11503">
                        <c:v>53774.246566772461</c:v>
                      </c:pt>
                      <c:pt idx="11504">
                        <c:v>55924.830993652344</c:v>
                      </c:pt>
                      <c:pt idx="11505">
                        <c:v>53283.825439453125</c:v>
                      </c:pt>
                      <c:pt idx="11506">
                        <c:v>49813.555130004876</c:v>
                      </c:pt>
                      <c:pt idx="11507">
                        <c:v>49316.708633422852</c:v>
                      </c:pt>
                      <c:pt idx="11508">
                        <c:v>49385.936843872063</c:v>
                      </c:pt>
                      <c:pt idx="11509">
                        <c:v>49449.77717590332</c:v>
                      </c:pt>
                      <c:pt idx="11510">
                        <c:v>49674.495681762688</c:v>
                      </c:pt>
                      <c:pt idx="11511">
                        <c:v>49593.105117797852</c:v>
                      </c:pt>
                      <c:pt idx="11512">
                        <c:v>54562.166481018066</c:v>
                      </c:pt>
                      <c:pt idx="11513">
                        <c:v>54499.193336486816</c:v>
                      </c:pt>
                      <c:pt idx="11514">
                        <c:v>55081.479957580566</c:v>
                      </c:pt>
                      <c:pt idx="11515">
                        <c:v>54705.873512268066</c:v>
                      </c:pt>
                      <c:pt idx="11516">
                        <c:v>55042.343116760254</c:v>
                      </c:pt>
                      <c:pt idx="11517">
                        <c:v>51698.036575317383</c:v>
                      </c:pt>
                      <c:pt idx="11518">
                        <c:v>51259.32682800293</c:v>
                      </c:pt>
                      <c:pt idx="11519">
                        <c:v>50854.258773803711</c:v>
                      </c:pt>
                      <c:pt idx="11520">
                        <c:v>55053.877212524414</c:v>
                      </c:pt>
                      <c:pt idx="11521">
                        <c:v>55427.890823364258</c:v>
                      </c:pt>
                      <c:pt idx="11522">
                        <c:v>55427.890823364258</c:v>
                      </c:pt>
                      <c:pt idx="11523">
                        <c:v>55117.122634887695</c:v>
                      </c:pt>
                      <c:pt idx="11524">
                        <c:v>55009.779373168945</c:v>
                      </c:pt>
                      <c:pt idx="11525">
                        <c:v>55103.84309387207</c:v>
                      </c:pt>
                      <c:pt idx="11526">
                        <c:v>52551.765533447266</c:v>
                      </c:pt>
                      <c:pt idx="11527">
                        <c:v>53058.300598144531</c:v>
                      </c:pt>
                      <c:pt idx="11528">
                        <c:v>53067.580078125</c:v>
                      </c:pt>
                      <c:pt idx="11529">
                        <c:v>53058.300598144531</c:v>
                      </c:pt>
                      <c:pt idx="11530">
                        <c:v>52234.896560668945</c:v>
                      </c:pt>
                      <c:pt idx="11531">
                        <c:v>52234.896560668945</c:v>
                      </c:pt>
                      <c:pt idx="11532">
                        <c:v>51277.667251586914</c:v>
                      </c:pt>
                      <c:pt idx="11533">
                        <c:v>55158.576461791992</c:v>
                      </c:pt>
                      <c:pt idx="11534">
                        <c:v>55156.65348815918</c:v>
                      </c:pt>
                      <c:pt idx="11535">
                        <c:v>52265.250335693359</c:v>
                      </c:pt>
                      <c:pt idx="11536">
                        <c:v>52152.497650146484</c:v>
                      </c:pt>
                      <c:pt idx="11537">
                        <c:v>52163.700408935547</c:v>
                      </c:pt>
                      <c:pt idx="11538">
                        <c:v>49045.466934204102</c:v>
                      </c:pt>
                      <c:pt idx="11539">
                        <c:v>49669.626235961914</c:v>
                      </c:pt>
                      <c:pt idx="11540">
                        <c:v>52918.002395629883</c:v>
                      </c:pt>
                      <c:pt idx="11541">
                        <c:v>52915.24934387207</c:v>
                      </c:pt>
                      <c:pt idx="11542">
                        <c:v>53441.33332824707</c:v>
                      </c:pt>
                      <c:pt idx="11543">
                        <c:v>53443.256423950195</c:v>
                      </c:pt>
                      <c:pt idx="11544">
                        <c:v>53972.935287475586</c:v>
                      </c:pt>
                      <c:pt idx="11545">
                        <c:v>53661.464340209961</c:v>
                      </c:pt>
                      <c:pt idx="11546">
                        <c:v>53471.190353393555</c:v>
                      </c:pt>
                      <c:pt idx="11547">
                        <c:v>53369.2978515625</c:v>
                      </c:pt>
                      <c:pt idx="11548">
                        <c:v>53448.476196289063</c:v>
                      </c:pt>
                      <c:pt idx="11549">
                        <c:v>53488.099487304688</c:v>
                      </c:pt>
                      <c:pt idx="11550">
                        <c:v>55274.958511352539</c:v>
                      </c:pt>
                      <c:pt idx="11551">
                        <c:v>55274.958511352539</c:v>
                      </c:pt>
                      <c:pt idx="11552">
                        <c:v>55274.958511352539</c:v>
                      </c:pt>
                      <c:pt idx="11553">
                        <c:v>54964.37043762207</c:v>
                      </c:pt>
                      <c:pt idx="11554">
                        <c:v>54671.309158325195</c:v>
                      </c:pt>
                      <c:pt idx="11555">
                        <c:v>54667.309219360352</c:v>
                      </c:pt>
                      <c:pt idx="11556">
                        <c:v>52159.496810913086</c:v>
                      </c:pt>
                      <c:pt idx="11557">
                        <c:v>51897.81510925293</c:v>
                      </c:pt>
                      <c:pt idx="11558">
                        <c:v>53351.809921264648</c:v>
                      </c:pt>
                      <c:pt idx="11559">
                        <c:v>53351.809799194336</c:v>
                      </c:pt>
                      <c:pt idx="11560">
                        <c:v>53351.809860229492</c:v>
                      </c:pt>
                      <c:pt idx="11561">
                        <c:v>52644.599838256836</c:v>
                      </c:pt>
                      <c:pt idx="11562">
                        <c:v>52117.69303894043</c:v>
                      </c:pt>
                      <c:pt idx="11563">
                        <c:v>52121.693222045898</c:v>
                      </c:pt>
                      <c:pt idx="11564">
                        <c:v>52243.437789916992</c:v>
                      </c:pt>
                      <c:pt idx="11565">
                        <c:v>53486.457168579102</c:v>
                      </c:pt>
                      <c:pt idx="11566">
                        <c:v>51004.924880981445</c:v>
                      </c:pt>
                      <c:pt idx="11567">
                        <c:v>50886.249099731445</c:v>
                      </c:pt>
                      <c:pt idx="11568">
                        <c:v>50886.249282836914</c:v>
                      </c:pt>
                      <c:pt idx="11569">
                        <c:v>50889.088150024414</c:v>
                      </c:pt>
                      <c:pt idx="11570">
                        <c:v>50889.088027954102</c:v>
                      </c:pt>
                      <c:pt idx="11571">
                        <c:v>56911.682022094727</c:v>
                      </c:pt>
                      <c:pt idx="11572">
                        <c:v>56911.682022094727</c:v>
                      </c:pt>
                      <c:pt idx="11573">
                        <c:v>56917.112686157227</c:v>
                      </c:pt>
                      <c:pt idx="11574">
                        <c:v>56188.794631958008</c:v>
                      </c:pt>
                      <c:pt idx="11575">
                        <c:v>56566.430130004883</c:v>
                      </c:pt>
                      <c:pt idx="11576">
                        <c:v>56664.688980102539</c:v>
                      </c:pt>
                      <c:pt idx="11577">
                        <c:v>52967.775680541992</c:v>
                      </c:pt>
                      <c:pt idx="11578">
                        <c:v>54486.170196533203</c:v>
                      </c:pt>
                      <c:pt idx="11579">
                        <c:v>54486.170257568359</c:v>
                      </c:pt>
                      <c:pt idx="11580">
                        <c:v>60697.661956787109</c:v>
                      </c:pt>
                      <c:pt idx="11581">
                        <c:v>60697.661956787109</c:v>
                      </c:pt>
                      <c:pt idx="11582">
                        <c:v>59839.306976318359</c:v>
                      </c:pt>
                      <c:pt idx="11583">
                        <c:v>60178.560943603516</c:v>
                      </c:pt>
                      <c:pt idx="11584">
                        <c:v>59776.497161865227</c:v>
                      </c:pt>
                      <c:pt idx="11585">
                        <c:v>60742.802581787109</c:v>
                      </c:pt>
                      <c:pt idx="11586">
                        <c:v>60067.66378784179</c:v>
                      </c:pt>
                      <c:pt idx="11587">
                        <c:v>59625.179885864251</c:v>
                      </c:pt>
                      <c:pt idx="11588">
                        <c:v>51171.814041137695</c:v>
                      </c:pt>
                      <c:pt idx="11589">
                        <c:v>50853.270462036133</c:v>
                      </c:pt>
                      <c:pt idx="11590">
                        <c:v>50863.625076293945</c:v>
                      </c:pt>
                      <c:pt idx="11591">
                        <c:v>50854.34553527832</c:v>
                      </c:pt>
                      <c:pt idx="11592">
                        <c:v>51781.565505981445</c:v>
                      </c:pt>
                      <c:pt idx="11593">
                        <c:v>51787.765518188477</c:v>
                      </c:pt>
                      <c:pt idx="11594">
                        <c:v>53409.399765014648</c:v>
                      </c:pt>
                      <c:pt idx="11595">
                        <c:v>63329.99397277832</c:v>
                      </c:pt>
                      <c:pt idx="11596">
                        <c:v>48323.11946105957</c:v>
                      </c:pt>
                      <c:pt idx="11597">
                        <c:v>49180.935928344727</c:v>
                      </c:pt>
                      <c:pt idx="11598">
                        <c:v>49180.935928344727</c:v>
                      </c:pt>
                      <c:pt idx="11599">
                        <c:v>49171.656448364258</c:v>
                      </c:pt>
                      <c:pt idx="11600">
                        <c:v>49181.473831176758</c:v>
                      </c:pt>
                      <c:pt idx="11601">
                        <c:v>49062.80012512207</c:v>
                      </c:pt>
                      <c:pt idx="11602">
                        <c:v>49710.234329223633</c:v>
                      </c:pt>
                      <c:pt idx="11603">
                        <c:v>49710.234268188477</c:v>
                      </c:pt>
                      <c:pt idx="11604">
                        <c:v>50544.639724731445</c:v>
                      </c:pt>
                      <c:pt idx="11605">
                        <c:v>50082.570388793945</c:v>
                      </c:pt>
                      <c:pt idx="11606">
                        <c:v>50303.174026489258</c:v>
                      </c:pt>
                      <c:pt idx="11607">
                        <c:v>50303.173965454102</c:v>
                      </c:pt>
                      <c:pt idx="11608">
                        <c:v>50721.458145141602</c:v>
                      </c:pt>
                      <c:pt idx="11609">
                        <c:v>50459.774551391602</c:v>
                      </c:pt>
                      <c:pt idx="11610">
                        <c:v>55046.435501098633</c:v>
                      </c:pt>
                      <c:pt idx="11611">
                        <c:v>55055.715042114258</c:v>
                      </c:pt>
                      <c:pt idx="11612">
                        <c:v>55055.714981079102</c:v>
                      </c:pt>
                      <c:pt idx="11613">
                        <c:v>55055.714920043945</c:v>
                      </c:pt>
                      <c:pt idx="11614">
                        <c:v>54685.420608520508</c:v>
                      </c:pt>
                      <c:pt idx="11615">
                        <c:v>54682.51399230957</c:v>
                      </c:pt>
                      <c:pt idx="11616">
                        <c:v>54732.677810668938</c:v>
                      </c:pt>
                      <c:pt idx="11617">
                        <c:v>54732.677810668938</c:v>
                      </c:pt>
                      <c:pt idx="11618">
                        <c:v>54431.879226684563</c:v>
                      </c:pt>
                      <c:pt idx="11619">
                        <c:v>54232.773147583008</c:v>
                      </c:pt>
                      <c:pt idx="11620">
                        <c:v>53916.72448730468</c:v>
                      </c:pt>
                      <c:pt idx="11621">
                        <c:v>51149.953201293945</c:v>
                      </c:pt>
                      <c:pt idx="11622">
                        <c:v>50766.099746704102</c:v>
                      </c:pt>
                      <c:pt idx="11623">
                        <c:v>51266.95637512207</c:v>
                      </c:pt>
                      <c:pt idx="11624">
                        <c:v>54828.643112182617</c:v>
                      </c:pt>
                      <c:pt idx="11625">
                        <c:v>60988.349075317383</c:v>
                      </c:pt>
                      <c:pt idx="11626">
                        <c:v>60752.577468872063</c:v>
                      </c:pt>
                      <c:pt idx="11627">
                        <c:v>60752.577590942383</c:v>
                      </c:pt>
                      <c:pt idx="11628">
                        <c:v>60746.599929809563</c:v>
                      </c:pt>
                      <c:pt idx="11629">
                        <c:v>60707.595169067383</c:v>
                      </c:pt>
                      <c:pt idx="11630">
                        <c:v>60078.707717895501</c:v>
                      </c:pt>
                      <c:pt idx="11631">
                        <c:v>60012.017776489251</c:v>
                      </c:pt>
                      <c:pt idx="11632">
                        <c:v>60824.123550415039</c:v>
                      </c:pt>
                      <c:pt idx="11633">
                        <c:v>60712.12043762207</c:v>
                      </c:pt>
                      <c:pt idx="11634">
                        <c:v>57012.530487060547</c:v>
                      </c:pt>
                      <c:pt idx="11635">
                        <c:v>57303.322418212883</c:v>
                      </c:pt>
                      <c:pt idx="11636">
                        <c:v>57244.247589111328</c:v>
                      </c:pt>
                      <c:pt idx="11637">
                        <c:v>57240.247589111328</c:v>
                      </c:pt>
                      <c:pt idx="11638">
                        <c:v>57240.247589111328</c:v>
                      </c:pt>
                      <c:pt idx="11639">
                        <c:v>51755.481582641602</c:v>
                      </c:pt>
                      <c:pt idx="11640">
                        <c:v>56605.623626708977</c:v>
                      </c:pt>
                      <c:pt idx="11641">
                        <c:v>56609.623138427727</c:v>
                      </c:pt>
                      <c:pt idx="11642">
                        <c:v>56893.317108154297</c:v>
                      </c:pt>
                      <c:pt idx="11643">
                        <c:v>56893.317352294915</c:v>
                      </c:pt>
                      <c:pt idx="11644">
                        <c:v>56892.994110107415</c:v>
                      </c:pt>
                      <c:pt idx="11645">
                        <c:v>55757.459930419922</c:v>
                      </c:pt>
                      <c:pt idx="11646">
                        <c:v>55593.618988037109</c:v>
                      </c:pt>
                      <c:pt idx="11647">
                        <c:v>56817.491790771477</c:v>
                      </c:pt>
                      <c:pt idx="11648">
                        <c:v>56815.892059326165</c:v>
                      </c:pt>
                      <c:pt idx="11649">
                        <c:v>56720.945770263665</c:v>
                      </c:pt>
                      <c:pt idx="11650">
                        <c:v>56720.945770263665</c:v>
                      </c:pt>
                      <c:pt idx="11651">
                        <c:v>56770.285736083977</c:v>
                      </c:pt>
                      <c:pt idx="11652">
                        <c:v>51605.44465637207</c:v>
                      </c:pt>
                      <c:pt idx="11653">
                        <c:v>51609.444961547852</c:v>
                      </c:pt>
                      <c:pt idx="11654">
                        <c:v>51205.434219360352</c:v>
                      </c:pt>
                      <c:pt idx="11655">
                        <c:v>61167.755172729492</c:v>
                      </c:pt>
                      <c:pt idx="11656">
                        <c:v>60866.350387573242</c:v>
                      </c:pt>
                      <c:pt idx="11657">
                        <c:v>61218.350387573242</c:v>
                      </c:pt>
                      <c:pt idx="11658">
                        <c:v>54352.357330322266</c:v>
                      </c:pt>
                      <c:pt idx="11659">
                        <c:v>50379.288955688477</c:v>
                      </c:pt>
                      <c:pt idx="11660">
                        <c:v>49734.73225402832</c:v>
                      </c:pt>
                      <c:pt idx="11661">
                        <c:v>49734.73225402832</c:v>
                      </c:pt>
                      <c:pt idx="11662">
                        <c:v>49368.275955200195</c:v>
                      </c:pt>
                      <c:pt idx="11663">
                        <c:v>50088.75862121582</c:v>
                      </c:pt>
                      <c:pt idx="11664">
                        <c:v>49957.198318481445</c:v>
                      </c:pt>
                      <c:pt idx="11665">
                        <c:v>49957.198318481445</c:v>
                      </c:pt>
                      <c:pt idx="11666">
                        <c:v>49957.198318481445</c:v>
                      </c:pt>
                      <c:pt idx="11667">
                        <c:v>49886.555068969727</c:v>
                      </c:pt>
                      <c:pt idx="11668">
                        <c:v>49211.687881469727</c:v>
                      </c:pt>
                      <c:pt idx="11669">
                        <c:v>49788.360427856445</c:v>
                      </c:pt>
                      <c:pt idx="11670">
                        <c:v>51695.582107543945</c:v>
                      </c:pt>
                      <c:pt idx="11671">
                        <c:v>51969.996170043945</c:v>
                      </c:pt>
                      <c:pt idx="11672">
                        <c:v>51115.379531860352</c:v>
                      </c:pt>
                      <c:pt idx="11673">
                        <c:v>51188.787429809563</c:v>
                      </c:pt>
                      <c:pt idx="11674">
                        <c:v>51261.907363891602</c:v>
                      </c:pt>
                      <c:pt idx="11675">
                        <c:v>51335.017471313469</c:v>
                      </c:pt>
                      <c:pt idx="11676">
                        <c:v>48955.431777954102</c:v>
                      </c:pt>
                      <c:pt idx="11677">
                        <c:v>56762.913284301751</c:v>
                      </c:pt>
                      <c:pt idx="11678">
                        <c:v>56667.08723449707</c:v>
                      </c:pt>
                      <c:pt idx="11679">
                        <c:v>55968.48616027832</c:v>
                      </c:pt>
                      <c:pt idx="11680">
                        <c:v>55968.486404418945</c:v>
                      </c:pt>
                      <c:pt idx="11681">
                        <c:v>55480.939529418945</c:v>
                      </c:pt>
                      <c:pt idx="11682">
                        <c:v>55476.31819152832</c:v>
                      </c:pt>
                      <c:pt idx="11683">
                        <c:v>52591.343521118164</c:v>
                      </c:pt>
                      <c:pt idx="11684">
                        <c:v>52998.433639526367</c:v>
                      </c:pt>
                      <c:pt idx="11685">
                        <c:v>59925.336074829102</c:v>
                      </c:pt>
                      <c:pt idx="11686">
                        <c:v>55188.698684692383</c:v>
                      </c:pt>
                      <c:pt idx="11687">
                        <c:v>55489.827590942376</c:v>
                      </c:pt>
                      <c:pt idx="11688">
                        <c:v>55489.827590942376</c:v>
                      </c:pt>
                      <c:pt idx="11689">
                        <c:v>55489.827590942376</c:v>
                      </c:pt>
                      <c:pt idx="11690">
                        <c:v>55294.72151184082</c:v>
                      </c:pt>
                      <c:pt idx="11691">
                        <c:v>54411.664321899414</c:v>
                      </c:pt>
                      <c:pt idx="11692">
                        <c:v>50580.373878479004</c:v>
                      </c:pt>
                      <c:pt idx="11693">
                        <c:v>50580.374122619622</c:v>
                      </c:pt>
                      <c:pt idx="11694">
                        <c:v>50688.012306213372</c:v>
                      </c:pt>
                      <c:pt idx="11695">
                        <c:v>50557.260536193848</c:v>
                      </c:pt>
                      <c:pt idx="11696">
                        <c:v>50429.900489807129</c:v>
                      </c:pt>
                      <c:pt idx="11697">
                        <c:v>49825.424354553223</c:v>
                      </c:pt>
                      <c:pt idx="11698">
                        <c:v>50504.112342834473</c:v>
                      </c:pt>
                      <c:pt idx="11699">
                        <c:v>50881.38419342041</c:v>
                      </c:pt>
                      <c:pt idx="11700">
                        <c:v>51679.579483032227</c:v>
                      </c:pt>
                      <c:pt idx="11701">
                        <c:v>51752.699661254883</c:v>
                      </c:pt>
                      <c:pt idx="11702">
                        <c:v>49037.549270629883</c:v>
                      </c:pt>
                      <c:pt idx="11703">
                        <c:v>49108.853958129883</c:v>
                      </c:pt>
                      <c:pt idx="11704">
                        <c:v>48061.118606567383</c:v>
                      </c:pt>
                      <c:pt idx="11705">
                        <c:v>48691.352981567383</c:v>
                      </c:pt>
                      <c:pt idx="11706">
                        <c:v>48824.504470825195</c:v>
                      </c:pt>
                      <c:pt idx="11707">
                        <c:v>48897.614334106445</c:v>
                      </c:pt>
                      <c:pt idx="11708">
                        <c:v>48852.062637329102</c:v>
                      </c:pt>
                      <c:pt idx="11709">
                        <c:v>49055.385879516602</c:v>
                      </c:pt>
                      <c:pt idx="11710">
                        <c:v>49055.385818481445</c:v>
                      </c:pt>
                      <c:pt idx="11711">
                        <c:v>48793.702285766602</c:v>
                      </c:pt>
                      <c:pt idx="11712">
                        <c:v>48793.702224731445</c:v>
                      </c:pt>
                      <c:pt idx="11713">
                        <c:v>48793.702224731445</c:v>
                      </c:pt>
                      <c:pt idx="11714">
                        <c:v>51118.132461547852</c:v>
                      </c:pt>
                      <c:pt idx="11715">
                        <c:v>63053.579559326172</c:v>
                      </c:pt>
                      <c:pt idx="11716">
                        <c:v>61523.605239868164</c:v>
                      </c:pt>
                      <c:pt idx="11717">
                        <c:v>62158.208694458008</c:v>
                      </c:pt>
                      <c:pt idx="11718">
                        <c:v>62159.663772583008</c:v>
                      </c:pt>
                      <c:pt idx="11719">
                        <c:v>60212.792190551758</c:v>
                      </c:pt>
                      <c:pt idx="11720">
                        <c:v>60139.682327270508</c:v>
                      </c:pt>
                      <c:pt idx="11721">
                        <c:v>57730.575271606438</c:v>
                      </c:pt>
                      <c:pt idx="11722">
                        <c:v>57664.425369262688</c:v>
                      </c:pt>
                      <c:pt idx="11723">
                        <c:v>56367.591751098633</c:v>
                      </c:pt>
                      <c:pt idx="11724">
                        <c:v>54306.694763183594</c:v>
                      </c:pt>
                      <c:pt idx="11725">
                        <c:v>54148.408554077148</c:v>
                      </c:pt>
                      <c:pt idx="11726">
                        <c:v>54390.256210327148</c:v>
                      </c:pt>
                      <c:pt idx="11727">
                        <c:v>53740.083480834961</c:v>
                      </c:pt>
                      <c:pt idx="11728">
                        <c:v>54132.617660522461</c:v>
                      </c:pt>
                      <c:pt idx="11729">
                        <c:v>54123.338180541992</c:v>
                      </c:pt>
                      <c:pt idx="11730">
                        <c:v>57747.813446044915</c:v>
                      </c:pt>
                      <c:pt idx="11731">
                        <c:v>57746.957733154297</c:v>
                      </c:pt>
                      <c:pt idx="11732">
                        <c:v>58051.630340576165</c:v>
                      </c:pt>
                      <c:pt idx="11733">
                        <c:v>58051.630340576165</c:v>
                      </c:pt>
                      <c:pt idx="11734">
                        <c:v>58817.102996826165</c:v>
                      </c:pt>
                      <c:pt idx="11735">
                        <c:v>57902.482147216797</c:v>
                      </c:pt>
                      <c:pt idx="11736">
                        <c:v>57902.482147216797</c:v>
                      </c:pt>
                      <c:pt idx="11737">
                        <c:v>57904.405242919915</c:v>
                      </c:pt>
                      <c:pt idx="11738">
                        <c:v>57918.262298583977</c:v>
                      </c:pt>
                      <c:pt idx="11739">
                        <c:v>57924.518035888665</c:v>
                      </c:pt>
                      <c:pt idx="11740">
                        <c:v>57983.797576904297</c:v>
                      </c:pt>
                      <c:pt idx="11741">
                        <c:v>50505.61018371582</c:v>
                      </c:pt>
                      <c:pt idx="11742">
                        <c:v>50505.610244750977</c:v>
                      </c:pt>
                      <c:pt idx="11743">
                        <c:v>50235.19221496582</c:v>
                      </c:pt>
                      <c:pt idx="11744">
                        <c:v>50231.788040161133</c:v>
                      </c:pt>
                      <c:pt idx="11745">
                        <c:v>51642.507400512695</c:v>
                      </c:pt>
                      <c:pt idx="11746">
                        <c:v>50358.827774047852</c:v>
                      </c:pt>
                      <c:pt idx="11747">
                        <c:v>50411.730606079102</c:v>
                      </c:pt>
                      <c:pt idx="11748">
                        <c:v>51930.490798950195</c:v>
                      </c:pt>
                      <c:pt idx="11749">
                        <c:v>52003.600906372063</c:v>
                      </c:pt>
                      <c:pt idx="11750">
                        <c:v>50781.285781860352</c:v>
                      </c:pt>
                      <c:pt idx="11751">
                        <c:v>50785.285781860352</c:v>
                      </c:pt>
                      <c:pt idx="11752">
                        <c:v>50781.285720825195</c:v>
                      </c:pt>
                      <c:pt idx="11753">
                        <c:v>50433.285720825195</c:v>
                      </c:pt>
                      <c:pt idx="11754">
                        <c:v>50442.565322875977</c:v>
                      </c:pt>
                      <c:pt idx="11755">
                        <c:v>50848.737014770508</c:v>
                      </c:pt>
                      <c:pt idx="11756">
                        <c:v>50898.900772094727</c:v>
                      </c:pt>
                      <c:pt idx="11757">
                        <c:v>50634.981826782227</c:v>
                      </c:pt>
                      <c:pt idx="11758">
                        <c:v>53227.880752563477</c:v>
                      </c:pt>
                      <c:pt idx="11759">
                        <c:v>52767.010818481445</c:v>
                      </c:pt>
                      <c:pt idx="11760">
                        <c:v>57081.315444946289</c:v>
                      </c:pt>
                      <c:pt idx="11761">
                        <c:v>57081.315444946289</c:v>
                      </c:pt>
                      <c:pt idx="11762">
                        <c:v>57081.315444946289</c:v>
                      </c:pt>
                      <c:pt idx="11763">
                        <c:v>57081.315444946289</c:v>
                      </c:pt>
                      <c:pt idx="11764">
                        <c:v>56278.321136474609</c:v>
                      </c:pt>
                      <c:pt idx="11765">
                        <c:v>56278.321197509766</c:v>
                      </c:pt>
                      <c:pt idx="11766">
                        <c:v>56278.321136474609</c:v>
                      </c:pt>
                      <c:pt idx="11767">
                        <c:v>55887.033050537109</c:v>
                      </c:pt>
                      <c:pt idx="11768">
                        <c:v>55887.033111572266</c:v>
                      </c:pt>
                      <c:pt idx="11769">
                        <c:v>52657.091751098633</c:v>
                      </c:pt>
                      <c:pt idx="11770">
                        <c:v>48644.816482543945</c:v>
                      </c:pt>
                      <c:pt idx="11771">
                        <c:v>53033.607299804688</c:v>
                      </c:pt>
                      <c:pt idx="11772">
                        <c:v>53033.607299804688</c:v>
                      </c:pt>
                      <c:pt idx="11773">
                        <c:v>53087.64045715332</c:v>
                      </c:pt>
                      <c:pt idx="11774">
                        <c:v>53087.64045715332</c:v>
                      </c:pt>
                      <c:pt idx="11775">
                        <c:v>57228.961517333977</c:v>
                      </c:pt>
                      <c:pt idx="11776">
                        <c:v>57475.241058349609</c:v>
                      </c:pt>
                      <c:pt idx="11777">
                        <c:v>57485.372283935547</c:v>
                      </c:pt>
                      <c:pt idx="11778">
                        <c:v>57133.372283935547</c:v>
                      </c:pt>
                      <c:pt idx="11779">
                        <c:v>56023.375579833977</c:v>
                      </c:pt>
                      <c:pt idx="11780">
                        <c:v>56218.481536865227</c:v>
                      </c:pt>
                      <c:pt idx="11781">
                        <c:v>56220.404754638665</c:v>
                      </c:pt>
                      <c:pt idx="11782">
                        <c:v>56204.481658935547</c:v>
                      </c:pt>
                      <c:pt idx="11783">
                        <c:v>56154.481658935547</c:v>
                      </c:pt>
                      <c:pt idx="11784">
                        <c:v>56094.573211669915</c:v>
                      </c:pt>
                      <c:pt idx="11785">
                        <c:v>55889.069305419915</c:v>
                      </c:pt>
                      <c:pt idx="11786">
                        <c:v>51150.863235473633</c:v>
                      </c:pt>
                      <c:pt idx="11787">
                        <c:v>51412.274978637695</c:v>
                      </c:pt>
                      <c:pt idx="11788">
                        <c:v>51408.275100708008</c:v>
                      </c:pt>
                      <c:pt idx="11789">
                        <c:v>52372.24397277832</c:v>
                      </c:pt>
                      <c:pt idx="11790">
                        <c:v>59291.904342651353</c:v>
                      </c:pt>
                      <c:pt idx="11791">
                        <c:v>59120.720626831047</c:v>
                      </c:pt>
                      <c:pt idx="11792">
                        <c:v>58761.182174682617</c:v>
                      </c:pt>
                      <c:pt idx="11793">
                        <c:v>59950.163009643547</c:v>
                      </c:pt>
                      <c:pt idx="11794">
                        <c:v>49682.151344299316</c:v>
                      </c:pt>
                      <c:pt idx="11795">
                        <c:v>49686.151344299316</c:v>
                      </c:pt>
                      <c:pt idx="11796">
                        <c:v>49695.430885314941</c:v>
                      </c:pt>
                      <c:pt idx="11797">
                        <c:v>49695.430946350098</c:v>
                      </c:pt>
                      <c:pt idx="11798">
                        <c:v>49695.431007385254</c:v>
                      </c:pt>
                      <c:pt idx="11799">
                        <c:v>49545.270851135254</c:v>
                      </c:pt>
                      <c:pt idx="11800">
                        <c:v>49340.885231018066</c:v>
                      </c:pt>
                      <c:pt idx="11801">
                        <c:v>49212.264625549316</c:v>
                      </c:pt>
                      <c:pt idx="11802">
                        <c:v>49213.858436584473</c:v>
                      </c:pt>
                      <c:pt idx="11803">
                        <c:v>49210.792030334473</c:v>
                      </c:pt>
                      <c:pt idx="11804">
                        <c:v>49244.932594299316</c:v>
                      </c:pt>
                      <c:pt idx="11805">
                        <c:v>50049.756912231445</c:v>
                      </c:pt>
                      <c:pt idx="11806">
                        <c:v>50049.756973266602</c:v>
                      </c:pt>
                      <c:pt idx="11807">
                        <c:v>50049.756912231445</c:v>
                      </c:pt>
                      <c:pt idx="11808">
                        <c:v>49377.491409301758</c:v>
                      </c:pt>
                      <c:pt idx="11809">
                        <c:v>49381.491409301758</c:v>
                      </c:pt>
                      <c:pt idx="11810">
                        <c:v>49496.165237426758</c:v>
                      </c:pt>
                      <c:pt idx="11811">
                        <c:v>49235.278945922852</c:v>
                      </c:pt>
                      <c:pt idx="11812">
                        <c:v>49634.683792114258</c:v>
                      </c:pt>
                      <c:pt idx="11813">
                        <c:v>49634.683792114258</c:v>
                      </c:pt>
                      <c:pt idx="11814">
                        <c:v>49702.057693481445</c:v>
                      </c:pt>
                      <c:pt idx="11815">
                        <c:v>49701.788223266602</c:v>
                      </c:pt>
                      <c:pt idx="11816">
                        <c:v>49459.563735961914</c:v>
                      </c:pt>
                      <c:pt idx="11817">
                        <c:v>53236.890060424805</c:v>
                      </c:pt>
                      <c:pt idx="11818">
                        <c:v>52713.870529174805</c:v>
                      </c:pt>
                      <c:pt idx="11819">
                        <c:v>52704.591110229492</c:v>
                      </c:pt>
                      <c:pt idx="11820">
                        <c:v>53450.3447265625</c:v>
                      </c:pt>
                      <c:pt idx="11821">
                        <c:v>53450.344665527344</c:v>
                      </c:pt>
                      <c:pt idx="11822">
                        <c:v>53450.344665527344</c:v>
                      </c:pt>
                      <c:pt idx="11823">
                        <c:v>53450.3447265625</c:v>
                      </c:pt>
                      <c:pt idx="11824">
                        <c:v>53450.3447265625</c:v>
                      </c:pt>
                      <c:pt idx="11825">
                        <c:v>51523.302871704102</c:v>
                      </c:pt>
                      <c:pt idx="11826">
                        <c:v>51523.302871704102</c:v>
                      </c:pt>
                      <c:pt idx="11827">
                        <c:v>51523.302871704102</c:v>
                      </c:pt>
                      <c:pt idx="11828">
                        <c:v>52353.663711547852</c:v>
                      </c:pt>
                      <c:pt idx="11829">
                        <c:v>52353.663650512695</c:v>
                      </c:pt>
                      <c:pt idx="11830">
                        <c:v>52863.675369262695</c:v>
                      </c:pt>
                      <c:pt idx="11831">
                        <c:v>47684.101699829102</c:v>
                      </c:pt>
                      <c:pt idx="11832">
                        <c:v>47757.221755981445</c:v>
                      </c:pt>
                      <c:pt idx="11833">
                        <c:v>47699.961990356445</c:v>
                      </c:pt>
                      <c:pt idx="11834">
                        <c:v>49506.780349731445</c:v>
                      </c:pt>
                      <c:pt idx="11835">
                        <c:v>61604.055023193359</c:v>
                      </c:pt>
                      <c:pt idx="11836">
                        <c:v>61604.055023193359</c:v>
                      </c:pt>
                      <c:pt idx="11837">
                        <c:v>61385.941741943359</c:v>
                      </c:pt>
                      <c:pt idx="11838">
                        <c:v>60528.394134521477</c:v>
                      </c:pt>
                      <c:pt idx="11839">
                        <c:v>60535.894012451172</c:v>
                      </c:pt>
                      <c:pt idx="11840">
                        <c:v>60986.196624755859</c:v>
                      </c:pt>
                      <c:pt idx="11841">
                        <c:v>61247.879730224609</c:v>
                      </c:pt>
                      <c:pt idx="11842">
                        <c:v>51587.634231567383</c:v>
                      </c:pt>
                      <c:pt idx="11843">
                        <c:v>51596.913650512695</c:v>
                      </c:pt>
                      <c:pt idx="11844">
                        <c:v>51680.729934692383</c:v>
                      </c:pt>
                      <c:pt idx="11845">
                        <c:v>51637.675918579102</c:v>
                      </c:pt>
                      <c:pt idx="11846">
                        <c:v>51676.781814575195</c:v>
                      </c:pt>
                      <c:pt idx="11847">
                        <c:v>51123.428604125977</c:v>
                      </c:pt>
                      <c:pt idx="11848">
                        <c:v>51123.428604125977</c:v>
                      </c:pt>
                      <c:pt idx="11849">
                        <c:v>50771.428665161133</c:v>
                      </c:pt>
                      <c:pt idx="11850">
                        <c:v>57836.024017333977</c:v>
                      </c:pt>
                      <c:pt idx="11851">
                        <c:v>57002.179412841797</c:v>
                      </c:pt>
                      <c:pt idx="11852">
                        <c:v>57013.179901123047</c:v>
                      </c:pt>
                      <c:pt idx="11853">
                        <c:v>56661.179901123047</c:v>
                      </c:pt>
                      <c:pt idx="11854">
                        <c:v>55636.204071044922</c:v>
                      </c:pt>
                      <c:pt idx="11855">
                        <c:v>55668.891815185547</c:v>
                      </c:pt>
                      <c:pt idx="11856">
                        <c:v>55737.212371826172</c:v>
                      </c:pt>
                      <c:pt idx="11857">
                        <c:v>55735.289276123047</c:v>
                      </c:pt>
                      <c:pt idx="11858">
                        <c:v>55685.289154052727</c:v>
                      </c:pt>
                      <c:pt idx="11859">
                        <c:v>55685.289154052727</c:v>
                      </c:pt>
                      <c:pt idx="11860">
                        <c:v>55211.285003662109</c:v>
                      </c:pt>
                      <c:pt idx="11861">
                        <c:v>54775.158905029297</c:v>
                      </c:pt>
                      <c:pt idx="11862">
                        <c:v>50925.273513793945</c:v>
                      </c:pt>
                      <c:pt idx="11863">
                        <c:v>51198.72151184082</c:v>
                      </c:pt>
                      <c:pt idx="11864">
                        <c:v>51107.604080200195</c:v>
                      </c:pt>
                      <c:pt idx="11865">
                        <c:v>50433.481903076172</c:v>
                      </c:pt>
                      <c:pt idx="11866">
                        <c:v>50442.761322021484</c:v>
                      </c:pt>
                      <c:pt idx="11867">
                        <c:v>50442.761566162109</c:v>
                      </c:pt>
                      <c:pt idx="11868">
                        <c:v>50433.481964111328</c:v>
                      </c:pt>
                      <c:pt idx="11869">
                        <c:v>52302.97900390625</c:v>
                      </c:pt>
                      <c:pt idx="11870">
                        <c:v>53001.563064575195</c:v>
                      </c:pt>
                      <c:pt idx="11871">
                        <c:v>50814.810501098633</c:v>
                      </c:pt>
                      <c:pt idx="11872">
                        <c:v>50824.09016418457</c:v>
                      </c:pt>
                      <c:pt idx="11873">
                        <c:v>50824.09016418457</c:v>
                      </c:pt>
                      <c:pt idx="11874">
                        <c:v>53049.66584777832</c:v>
                      </c:pt>
                      <c:pt idx="11875">
                        <c:v>53049.665969848633</c:v>
                      </c:pt>
                      <c:pt idx="11876">
                        <c:v>53052.814346313477</c:v>
                      </c:pt>
                      <c:pt idx="11877">
                        <c:v>53062.093887329102</c:v>
                      </c:pt>
                      <c:pt idx="11878">
                        <c:v>52583.259658813477</c:v>
                      </c:pt>
                      <c:pt idx="11879">
                        <c:v>52592.539138793945</c:v>
                      </c:pt>
                      <c:pt idx="11880">
                        <c:v>53128.868789672852</c:v>
                      </c:pt>
                      <c:pt idx="11881">
                        <c:v>53129.674942016602</c:v>
                      </c:pt>
                      <c:pt idx="11882">
                        <c:v>50695.876525878906</c:v>
                      </c:pt>
                      <c:pt idx="11883">
                        <c:v>50951.796447753906</c:v>
                      </c:pt>
                      <c:pt idx="11884">
                        <c:v>50951.796447753906</c:v>
                      </c:pt>
                      <c:pt idx="11885">
                        <c:v>50951.796447753906</c:v>
                      </c:pt>
                      <c:pt idx="11886">
                        <c:v>50002.594375610352</c:v>
                      </c:pt>
                      <c:pt idx="11887">
                        <c:v>50006.594375610352</c:v>
                      </c:pt>
                      <c:pt idx="11888">
                        <c:v>50015.87385559082</c:v>
                      </c:pt>
                      <c:pt idx="11889">
                        <c:v>49654.594375610352</c:v>
                      </c:pt>
                      <c:pt idx="11890">
                        <c:v>49104.065567016602</c:v>
                      </c:pt>
                      <c:pt idx="11891">
                        <c:v>49104.065567016602</c:v>
                      </c:pt>
                      <c:pt idx="11892">
                        <c:v>49104.065567016602</c:v>
                      </c:pt>
                      <c:pt idx="11893">
                        <c:v>51650.328872680664</c:v>
                      </c:pt>
                      <c:pt idx="11894">
                        <c:v>51688.72883605957</c:v>
                      </c:pt>
                      <c:pt idx="11895">
                        <c:v>56769.726516723633</c:v>
                      </c:pt>
                      <c:pt idx="11896">
                        <c:v>56647.050735473633</c:v>
                      </c:pt>
                      <c:pt idx="11897">
                        <c:v>55530.09895324707</c:v>
                      </c:pt>
                      <c:pt idx="11898">
                        <c:v>56209.339431762688</c:v>
                      </c:pt>
                      <c:pt idx="11899">
                        <c:v>56093.107376098626</c:v>
                      </c:pt>
                      <c:pt idx="11900">
                        <c:v>56093.10725402832</c:v>
                      </c:pt>
                      <c:pt idx="11901">
                        <c:v>55863.184158325188</c:v>
                      </c:pt>
                      <c:pt idx="11902">
                        <c:v>53471.121215820313</c:v>
                      </c:pt>
                      <c:pt idx="11903">
                        <c:v>49553.797561645508</c:v>
                      </c:pt>
                      <c:pt idx="11904">
                        <c:v>49563.07698059082</c:v>
                      </c:pt>
                      <c:pt idx="11905">
                        <c:v>49662.959060668945</c:v>
                      </c:pt>
                      <c:pt idx="11906">
                        <c:v>49653.679458618164</c:v>
                      </c:pt>
                      <c:pt idx="11907">
                        <c:v>49670.781692504883</c:v>
                      </c:pt>
                      <c:pt idx="11908">
                        <c:v>54580.835983276367</c:v>
                      </c:pt>
                      <c:pt idx="11909">
                        <c:v>54506.013046264648</c:v>
                      </c:pt>
                      <c:pt idx="11910">
                        <c:v>52708.724197387695</c:v>
                      </c:pt>
                      <c:pt idx="11911">
                        <c:v>52356.724197387695</c:v>
                      </c:pt>
                      <c:pt idx="11912">
                        <c:v>48687.182693481445</c:v>
                      </c:pt>
                      <c:pt idx="11913">
                        <c:v>48687.182754516602</c:v>
                      </c:pt>
                      <c:pt idx="11914">
                        <c:v>48690.553787231445</c:v>
                      </c:pt>
                      <c:pt idx="11915">
                        <c:v>48951.182998657227</c:v>
                      </c:pt>
                      <c:pt idx="11916">
                        <c:v>48951.18293762207</c:v>
                      </c:pt>
                      <c:pt idx="11917">
                        <c:v>48943.526504516602</c:v>
                      </c:pt>
                      <c:pt idx="11918">
                        <c:v>48793.059768676758</c:v>
                      </c:pt>
                      <c:pt idx="11919">
                        <c:v>48660.762832641602</c:v>
                      </c:pt>
                      <c:pt idx="11920">
                        <c:v>48662.356521606445</c:v>
                      </c:pt>
                      <c:pt idx="11921">
                        <c:v>48796.932693481445</c:v>
                      </c:pt>
                      <c:pt idx="11922">
                        <c:v>50018.426651000969</c:v>
                      </c:pt>
                      <c:pt idx="11923">
                        <c:v>49952.276504516602</c:v>
                      </c:pt>
                      <c:pt idx="11924">
                        <c:v>51412.321426391602</c:v>
                      </c:pt>
                      <c:pt idx="11925">
                        <c:v>51070.534698486328</c:v>
                      </c:pt>
                      <c:pt idx="11926">
                        <c:v>51070.534637451172</c:v>
                      </c:pt>
                      <c:pt idx="11927">
                        <c:v>50951.858856201172</c:v>
                      </c:pt>
                      <c:pt idx="11928">
                        <c:v>50951.858856201172</c:v>
                      </c:pt>
                      <c:pt idx="11929">
                        <c:v>52892.957656860352</c:v>
                      </c:pt>
                      <c:pt idx="11930">
                        <c:v>52892.957595825195</c:v>
                      </c:pt>
                      <c:pt idx="11931">
                        <c:v>51092.428604125977</c:v>
                      </c:pt>
                      <c:pt idx="11932">
                        <c:v>51088.42854309082</c:v>
                      </c:pt>
                      <c:pt idx="11933">
                        <c:v>52136.05158996582</c:v>
                      </c:pt>
                      <c:pt idx="11934">
                        <c:v>51751.567276000977</c:v>
                      </c:pt>
                      <c:pt idx="11935">
                        <c:v>52140.051651000977</c:v>
                      </c:pt>
                      <c:pt idx="11936">
                        <c:v>52136.05158996582</c:v>
                      </c:pt>
                      <c:pt idx="11937">
                        <c:v>52136.051651000977</c:v>
                      </c:pt>
                      <c:pt idx="11938">
                        <c:v>52377.899307250977</c:v>
                      </c:pt>
                      <c:pt idx="11939">
                        <c:v>51863.706130981445</c:v>
                      </c:pt>
                      <c:pt idx="11940">
                        <c:v>59694.96662902832</c:v>
                      </c:pt>
                      <c:pt idx="11941">
                        <c:v>59685.687271118164</c:v>
                      </c:pt>
                      <c:pt idx="11942">
                        <c:v>56887.531387329102</c:v>
                      </c:pt>
                      <c:pt idx="11943">
                        <c:v>51191.025802612305</c:v>
                      </c:pt>
                      <c:pt idx="11944">
                        <c:v>51191.025802612305</c:v>
                      </c:pt>
                      <c:pt idx="11945">
                        <c:v>51191.025802612305</c:v>
                      </c:pt>
                      <c:pt idx="11946">
                        <c:v>50917.338302612305</c:v>
                      </c:pt>
                      <c:pt idx="11947">
                        <c:v>50917.338302612305</c:v>
                      </c:pt>
                      <c:pt idx="11948">
                        <c:v>50917.338302612305</c:v>
                      </c:pt>
                      <c:pt idx="11949">
                        <c:v>50248.642990112305</c:v>
                      </c:pt>
                      <c:pt idx="11950">
                        <c:v>50248.642990112305</c:v>
                      </c:pt>
                      <c:pt idx="11951">
                        <c:v>54420.457992553711</c:v>
                      </c:pt>
                      <c:pt idx="11952">
                        <c:v>54131.787948608398</c:v>
                      </c:pt>
                      <c:pt idx="11953">
                        <c:v>53052.582992553711</c:v>
                      </c:pt>
                      <c:pt idx="11954">
                        <c:v>53427.787948608398</c:v>
                      </c:pt>
                      <c:pt idx="11955">
                        <c:v>50328.491287231445</c:v>
                      </c:pt>
                      <c:pt idx="11956">
                        <c:v>49930.023391723633</c:v>
                      </c:pt>
                      <c:pt idx="11957">
                        <c:v>49930.023391723633</c:v>
                      </c:pt>
                      <c:pt idx="11958">
                        <c:v>49930.023391723633</c:v>
                      </c:pt>
                      <c:pt idx="11959">
                        <c:v>49934.023391723633</c:v>
                      </c:pt>
                      <c:pt idx="11960">
                        <c:v>49876.90559387207</c:v>
                      </c:pt>
                      <c:pt idx="11961">
                        <c:v>49933.406265258789</c:v>
                      </c:pt>
                      <c:pt idx="11962">
                        <c:v>49929.406326293945</c:v>
                      </c:pt>
                      <c:pt idx="11963">
                        <c:v>49987.845733642578</c:v>
                      </c:pt>
                      <c:pt idx="11964">
                        <c:v>50721.652374267578</c:v>
                      </c:pt>
                      <c:pt idx="11965">
                        <c:v>50987.947296142578</c:v>
                      </c:pt>
                      <c:pt idx="11966">
                        <c:v>52137.301254272461</c:v>
                      </c:pt>
                      <c:pt idx="11967">
                        <c:v>52064.181137084961</c:v>
                      </c:pt>
                      <c:pt idx="11968">
                        <c:v>51991.071334838867</c:v>
                      </c:pt>
                      <c:pt idx="11969">
                        <c:v>53487.853927612305</c:v>
                      </c:pt>
                      <c:pt idx="11970">
                        <c:v>53611.772888183594</c:v>
                      </c:pt>
                      <c:pt idx="11971">
                        <c:v>52065.458084106445</c:v>
                      </c:pt>
                      <c:pt idx="11972">
                        <c:v>50763.267288208008</c:v>
                      </c:pt>
                      <c:pt idx="11973">
                        <c:v>50902.157608032219</c:v>
                      </c:pt>
                      <c:pt idx="11974">
                        <c:v>50976.108474731445</c:v>
                      </c:pt>
                      <c:pt idx="11975">
                        <c:v>51049.218582153313</c:v>
                      </c:pt>
                      <c:pt idx="11976">
                        <c:v>47593.098770141602</c:v>
                      </c:pt>
                      <c:pt idx="11977">
                        <c:v>52655.94026184082</c:v>
                      </c:pt>
                      <c:pt idx="11978">
                        <c:v>52706.103591918945</c:v>
                      </c:pt>
                      <c:pt idx="11979">
                        <c:v>52700.334548950195</c:v>
                      </c:pt>
                      <c:pt idx="11980">
                        <c:v>55370.220840454102</c:v>
                      </c:pt>
                      <c:pt idx="11981">
                        <c:v>55374.220840454102</c:v>
                      </c:pt>
                      <c:pt idx="11982">
                        <c:v>55383.500259399414</c:v>
                      </c:pt>
                      <c:pt idx="11983">
                        <c:v>52085.461990356445</c:v>
                      </c:pt>
                      <c:pt idx="11984">
                        <c:v>52152.587600708008</c:v>
                      </c:pt>
                      <c:pt idx="11985">
                        <c:v>52855.682144165039</c:v>
                      </c:pt>
                      <c:pt idx="11986">
                        <c:v>52855.682205200195</c:v>
                      </c:pt>
                      <c:pt idx="11987">
                        <c:v>51026.6416015625</c:v>
                      </c:pt>
                      <c:pt idx="11988">
                        <c:v>51030.641540527344</c:v>
                      </c:pt>
                      <c:pt idx="11989">
                        <c:v>51039.921142578125</c:v>
                      </c:pt>
                      <c:pt idx="11990">
                        <c:v>50766.568237304688</c:v>
                      </c:pt>
                      <c:pt idx="11991">
                        <c:v>50757.288757324219</c:v>
                      </c:pt>
                      <c:pt idx="11992">
                        <c:v>49412.429824829102</c:v>
                      </c:pt>
                      <c:pt idx="11993">
                        <c:v>49416.429824829102</c:v>
                      </c:pt>
                      <c:pt idx="11994">
                        <c:v>49425.709243774414</c:v>
                      </c:pt>
                      <c:pt idx="11995">
                        <c:v>49416.429763793945</c:v>
                      </c:pt>
                      <c:pt idx="11996">
                        <c:v>50138.277320861816</c:v>
                      </c:pt>
                      <c:pt idx="11997">
                        <c:v>50028.881080627441</c:v>
                      </c:pt>
                      <c:pt idx="11998">
                        <c:v>49980.870460510254</c:v>
                      </c:pt>
                      <c:pt idx="11999">
                        <c:v>52333.087379455566</c:v>
                      </c:pt>
                      <c:pt idx="12000">
                        <c:v>49749.930252075195</c:v>
                      </c:pt>
                      <c:pt idx="12001">
                        <c:v>50041.785720825195</c:v>
                      </c:pt>
                      <c:pt idx="12002">
                        <c:v>48959.116470336914</c:v>
                      </c:pt>
                      <c:pt idx="12003">
                        <c:v>48959.116470336914</c:v>
                      </c:pt>
                      <c:pt idx="12004">
                        <c:v>54124.313110351563</c:v>
                      </c:pt>
                      <c:pt idx="12005">
                        <c:v>54128.313171386719</c:v>
                      </c:pt>
                      <c:pt idx="12006">
                        <c:v>54137.177612304688</c:v>
                      </c:pt>
                      <c:pt idx="12007">
                        <c:v>54012.309921264648</c:v>
                      </c:pt>
                      <c:pt idx="12008">
                        <c:v>54021.589340209961</c:v>
                      </c:pt>
                      <c:pt idx="12009">
                        <c:v>52085.882186889648</c:v>
                      </c:pt>
                      <c:pt idx="12010">
                        <c:v>52085.882064819336</c:v>
                      </c:pt>
                      <c:pt idx="12011">
                        <c:v>52085.882125854492</c:v>
                      </c:pt>
                      <c:pt idx="12012">
                        <c:v>52234.208969116211</c:v>
                      </c:pt>
                      <c:pt idx="12013">
                        <c:v>51299.455612182617</c:v>
                      </c:pt>
                      <c:pt idx="12014">
                        <c:v>51233.305648803711</c:v>
                      </c:pt>
                      <c:pt idx="12015">
                        <c:v>55647.855194091797</c:v>
                      </c:pt>
                      <c:pt idx="12016">
                        <c:v>56304.119842529297</c:v>
                      </c:pt>
                      <c:pt idx="12017">
                        <c:v>49715.594863891602</c:v>
                      </c:pt>
                      <c:pt idx="12018">
                        <c:v>52331.459426879883</c:v>
                      </c:pt>
                      <c:pt idx="12019">
                        <c:v>51507.471389770501</c:v>
                      </c:pt>
                      <c:pt idx="12020">
                        <c:v>51507.47102355957</c:v>
                      </c:pt>
                      <c:pt idx="12021">
                        <c:v>51507.470901489251</c:v>
                      </c:pt>
                      <c:pt idx="12022">
                        <c:v>51509.39485168457</c:v>
                      </c:pt>
                      <c:pt idx="12023">
                        <c:v>51450.71760559082</c:v>
                      </c:pt>
                      <c:pt idx="12024">
                        <c:v>53501.099472045898</c:v>
                      </c:pt>
                      <c:pt idx="12025">
                        <c:v>53550.131698608398</c:v>
                      </c:pt>
                      <c:pt idx="12026">
                        <c:v>54412.771224975586</c:v>
                      </c:pt>
                      <c:pt idx="12027">
                        <c:v>53766.816146850586</c:v>
                      </c:pt>
                      <c:pt idx="12028">
                        <c:v>53811.114730834961</c:v>
                      </c:pt>
                      <c:pt idx="12029">
                        <c:v>53810.038681030266</c:v>
                      </c:pt>
                      <c:pt idx="12030">
                        <c:v>60632.913619995117</c:v>
                      </c:pt>
                      <c:pt idx="12031">
                        <c:v>60632.913558959961</c:v>
                      </c:pt>
                      <c:pt idx="12032">
                        <c:v>55118.931610107422</c:v>
                      </c:pt>
                      <c:pt idx="12033">
                        <c:v>48155.899673461914</c:v>
                      </c:pt>
                      <c:pt idx="12034">
                        <c:v>48155.899612426758</c:v>
                      </c:pt>
                      <c:pt idx="12035">
                        <c:v>48155.899490356445</c:v>
                      </c:pt>
                      <c:pt idx="12036">
                        <c:v>48155.899490356445</c:v>
                      </c:pt>
                      <c:pt idx="12037">
                        <c:v>48155.899551391602</c:v>
                      </c:pt>
                      <c:pt idx="12038">
                        <c:v>48607.688552856445</c:v>
                      </c:pt>
                      <c:pt idx="12039">
                        <c:v>49919.324295043945</c:v>
                      </c:pt>
                      <c:pt idx="12040">
                        <c:v>49919.324356079102</c:v>
                      </c:pt>
                      <c:pt idx="12041">
                        <c:v>49919.324295043945</c:v>
                      </c:pt>
                      <c:pt idx="12042">
                        <c:v>49919.324295043945</c:v>
                      </c:pt>
                      <c:pt idx="12043">
                        <c:v>49919.324295043945</c:v>
                      </c:pt>
                      <c:pt idx="12044">
                        <c:v>49918.249099731445</c:v>
                      </c:pt>
                      <c:pt idx="12045">
                        <c:v>52652.610427856445</c:v>
                      </c:pt>
                      <c:pt idx="12046">
                        <c:v>52654.233474731445</c:v>
                      </c:pt>
                      <c:pt idx="12047">
                        <c:v>51832.052078247063</c:v>
                      </c:pt>
                      <c:pt idx="12048">
                        <c:v>47631.978897094727</c:v>
                      </c:pt>
                      <c:pt idx="12049">
                        <c:v>47162.820388793945</c:v>
                      </c:pt>
                      <c:pt idx="12050">
                        <c:v>55917.00373840332</c:v>
                      </c:pt>
                      <c:pt idx="12051">
                        <c:v>55911.23469543457</c:v>
                      </c:pt>
                      <c:pt idx="12052">
                        <c:v>55207.448806762695</c:v>
                      </c:pt>
                      <c:pt idx="12053">
                        <c:v>55216.72834777832</c:v>
                      </c:pt>
                      <c:pt idx="12054">
                        <c:v>54947.487991333001</c:v>
                      </c:pt>
                      <c:pt idx="12055">
                        <c:v>54678.860916137695</c:v>
                      </c:pt>
                      <c:pt idx="12056">
                        <c:v>51136.355606079102</c:v>
                      </c:pt>
                      <c:pt idx="12057">
                        <c:v>51396.516067504883</c:v>
                      </c:pt>
                      <c:pt idx="12058">
                        <c:v>50878.170364379883</c:v>
                      </c:pt>
                      <c:pt idx="12059">
                        <c:v>51460.84196472168</c:v>
                      </c:pt>
                      <c:pt idx="12060">
                        <c:v>61798.48420715332</c:v>
                      </c:pt>
                      <c:pt idx="12061">
                        <c:v>61798.48420715332</c:v>
                      </c:pt>
                      <c:pt idx="12062">
                        <c:v>54729.297805786133</c:v>
                      </c:pt>
                      <c:pt idx="12063">
                        <c:v>54828.379943847656</c:v>
                      </c:pt>
                      <c:pt idx="12064">
                        <c:v>54837.659423828125</c:v>
                      </c:pt>
                      <c:pt idx="12065">
                        <c:v>54366.983642578125</c:v>
                      </c:pt>
                      <c:pt idx="12066">
                        <c:v>54366.983642578125</c:v>
                      </c:pt>
                      <c:pt idx="12067">
                        <c:v>54357.704162597656</c:v>
                      </c:pt>
                      <c:pt idx="12068">
                        <c:v>53028.601699829102</c:v>
                      </c:pt>
                      <c:pt idx="12069">
                        <c:v>53028.601638793945</c:v>
                      </c:pt>
                      <c:pt idx="12070">
                        <c:v>53659.763320922852</c:v>
                      </c:pt>
                      <c:pt idx="12071">
                        <c:v>48083.486465454102</c:v>
                      </c:pt>
                      <c:pt idx="12072">
                        <c:v>48156.606582641602</c:v>
                      </c:pt>
                      <c:pt idx="12073">
                        <c:v>52077.162124633789</c:v>
                      </c:pt>
                      <c:pt idx="12074">
                        <c:v>48559.502639770508</c:v>
                      </c:pt>
                      <c:pt idx="12075">
                        <c:v>53522.328201293945</c:v>
                      </c:pt>
                      <c:pt idx="12076">
                        <c:v>50635.696487426758</c:v>
                      </c:pt>
                      <c:pt idx="12077">
                        <c:v>50639.696365356445</c:v>
                      </c:pt>
                      <c:pt idx="12078">
                        <c:v>50648.976028442383</c:v>
                      </c:pt>
                      <c:pt idx="12079">
                        <c:v>51307.237747192383</c:v>
                      </c:pt>
                      <c:pt idx="12080">
                        <c:v>51307.23762512207</c:v>
                      </c:pt>
                      <c:pt idx="12081">
                        <c:v>57568.689224243164</c:v>
                      </c:pt>
                      <c:pt idx="12082">
                        <c:v>57568.68928527832</c:v>
                      </c:pt>
                      <c:pt idx="12083">
                        <c:v>57569.33576965332</c:v>
                      </c:pt>
                      <c:pt idx="12084">
                        <c:v>57560.056289672852</c:v>
                      </c:pt>
                      <c:pt idx="12085">
                        <c:v>56745.091567993164</c:v>
                      </c:pt>
                      <c:pt idx="12086">
                        <c:v>52588.273590087891</c:v>
                      </c:pt>
                      <c:pt idx="12087">
                        <c:v>52588.273590087891</c:v>
                      </c:pt>
                      <c:pt idx="12088">
                        <c:v>53303.452423095703</c:v>
                      </c:pt>
                      <c:pt idx="12089">
                        <c:v>53303.452484130859</c:v>
                      </c:pt>
                      <c:pt idx="12090">
                        <c:v>50215.402282714844</c:v>
                      </c:pt>
                      <c:pt idx="12091">
                        <c:v>50362.27294921875</c:v>
                      </c:pt>
                      <c:pt idx="12092">
                        <c:v>50098.66748046875</c:v>
                      </c:pt>
                      <c:pt idx="12093">
                        <c:v>50818.749877929688</c:v>
                      </c:pt>
                      <c:pt idx="12094">
                        <c:v>52450.473526000977</c:v>
                      </c:pt>
                      <c:pt idx="12095">
                        <c:v>52450.47346496582</c:v>
                      </c:pt>
                      <c:pt idx="12096">
                        <c:v>52454.111282348633</c:v>
                      </c:pt>
                      <c:pt idx="12097">
                        <c:v>52464.184585571289</c:v>
                      </c:pt>
                      <c:pt idx="12098">
                        <c:v>52454.905227661133</c:v>
                      </c:pt>
                      <c:pt idx="12099">
                        <c:v>53162.370010375977</c:v>
                      </c:pt>
                      <c:pt idx="12100">
                        <c:v>53162.370071411133</c:v>
                      </c:pt>
                      <c:pt idx="12101">
                        <c:v>53166.370071411133</c:v>
                      </c:pt>
                      <c:pt idx="12102">
                        <c:v>53175.649429321289</c:v>
                      </c:pt>
                      <c:pt idx="12103">
                        <c:v>53597.321090698242</c:v>
                      </c:pt>
                      <c:pt idx="12104">
                        <c:v>53597.321090698242</c:v>
                      </c:pt>
                      <c:pt idx="12105">
                        <c:v>55310.653381347656</c:v>
                      </c:pt>
                      <c:pt idx="12106">
                        <c:v>55310.653381347656</c:v>
                      </c:pt>
                      <c:pt idx="12107">
                        <c:v>55311.248107910156</c:v>
                      </c:pt>
                      <c:pt idx="12108">
                        <c:v>55316.424377441406</c:v>
                      </c:pt>
                      <c:pt idx="12109">
                        <c:v>52448.982498168945</c:v>
                      </c:pt>
                      <c:pt idx="12110">
                        <c:v>52448.982559204102</c:v>
                      </c:pt>
                      <c:pt idx="12111">
                        <c:v>51150.455154418945</c:v>
                      </c:pt>
                      <c:pt idx="12112">
                        <c:v>49959.373428344727</c:v>
                      </c:pt>
                      <c:pt idx="12113">
                        <c:v>50078.049209594727</c:v>
                      </c:pt>
                      <c:pt idx="12114">
                        <c:v>49830.940811157227</c:v>
                      </c:pt>
                      <c:pt idx="12115">
                        <c:v>49830.940811157227</c:v>
                      </c:pt>
                      <c:pt idx="12116">
                        <c:v>49476.234756469727</c:v>
                      </c:pt>
                      <c:pt idx="12117">
                        <c:v>49476.055068969727</c:v>
                      </c:pt>
                      <c:pt idx="12118">
                        <c:v>49828.055068969727</c:v>
                      </c:pt>
                      <c:pt idx="12119">
                        <c:v>50077.987686157227</c:v>
                      </c:pt>
                      <c:pt idx="12120">
                        <c:v>51300.860427856445</c:v>
                      </c:pt>
                      <c:pt idx="12121">
                        <c:v>49224.500808715813</c:v>
                      </c:pt>
                      <c:pt idx="12122">
                        <c:v>49151.600906372063</c:v>
                      </c:pt>
                      <c:pt idx="12123">
                        <c:v>48391.749160766602</c:v>
                      </c:pt>
                      <c:pt idx="12124">
                        <c:v>48391.749099731445</c:v>
                      </c:pt>
                      <c:pt idx="12125">
                        <c:v>48391.749099731445</c:v>
                      </c:pt>
                      <c:pt idx="12126">
                        <c:v>48391.749099731445</c:v>
                      </c:pt>
                      <c:pt idx="12127">
                        <c:v>48391.749160766602</c:v>
                      </c:pt>
                      <c:pt idx="12128">
                        <c:v>48391.749099731445</c:v>
                      </c:pt>
                      <c:pt idx="12129">
                        <c:v>48391.749099731445</c:v>
                      </c:pt>
                      <c:pt idx="12130">
                        <c:v>48743.749099731445</c:v>
                      </c:pt>
                      <c:pt idx="12131">
                        <c:v>48745.553787231445</c:v>
                      </c:pt>
                      <c:pt idx="12132">
                        <c:v>48745.553787231445</c:v>
                      </c:pt>
                      <c:pt idx="12133">
                        <c:v>48745.961013793945</c:v>
                      </c:pt>
                      <c:pt idx="12134">
                        <c:v>49904.451309204102</c:v>
                      </c:pt>
                      <c:pt idx="12135">
                        <c:v>60475.414260864258</c:v>
                      </c:pt>
                      <c:pt idx="12136">
                        <c:v>56673.995071411133</c:v>
                      </c:pt>
                      <c:pt idx="12137">
                        <c:v>56673.995071411133</c:v>
                      </c:pt>
                      <c:pt idx="12138">
                        <c:v>52998.007400512695</c:v>
                      </c:pt>
                      <c:pt idx="12139">
                        <c:v>51813.003555297852</c:v>
                      </c:pt>
                      <c:pt idx="12140">
                        <c:v>52725.899307250977</c:v>
                      </c:pt>
                      <c:pt idx="12141">
                        <c:v>52729.781204223633</c:v>
                      </c:pt>
                      <c:pt idx="12142">
                        <c:v>52291.488174438477</c:v>
                      </c:pt>
                      <c:pt idx="12143">
                        <c:v>52291.488174438477</c:v>
                      </c:pt>
                      <c:pt idx="12144">
                        <c:v>51599.706344604492</c:v>
                      </c:pt>
                      <c:pt idx="12145">
                        <c:v>52584.339096069336</c:v>
                      </c:pt>
                      <c:pt idx="12146">
                        <c:v>52584.339096069336</c:v>
                      </c:pt>
                      <c:pt idx="12147">
                        <c:v>51926.886093139648</c:v>
                      </c:pt>
                      <c:pt idx="12148">
                        <c:v>51926.886032104492</c:v>
                      </c:pt>
                      <c:pt idx="12149">
                        <c:v>53672.668441772461</c:v>
                      </c:pt>
                      <c:pt idx="12150">
                        <c:v>59395.905715942376</c:v>
                      </c:pt>
                      <c:pt idx="12151">
                        <c:v>54702.847610473633</c:v>
                      </c:pt>
                      <c:pt idx="12152">
                        <c:v>54702.847610473633</c:v>
                      </c:pt>
                      <c:pt idx="12153">
                        <c:v>54649.255386352539</c:v>
                      </c:pt>
                      <c:pt idx="12154">
                        <c:v>53045.091567993164</c:v>
                      </c:pt>
                      <c:pt idx="12155">
                        <c:v>53054.37092590332</c:v>
                      </c:pt>
                      <c:pt idx="12156">
                        <c:v>52899.910415649414</c:v>
                      </c:pt>
                      <c:pt idx="12157">
                        <c:v>53045.898574829102</c:v>
                      </c:pt>
                      <c:pt idx="12158">
                        <c:v>51192.204818725586</c:v>
                      </c:pt>
                      <c:pt idx="12159">
                        <c:v>51543.558334350586</c:v>
                      </c:pt>
                      <c:pt idx="12160">
                        <c:v>54566.931930541992</c:v>
                      </c:pt>
                      <c:pt idx="12161">
                        <c:v>54331.162399291992</c:v>
                      </c:pt>
                      <c:pt idx="12162">
                        <c:v>53280.125595092773</c:v>
                      </c:pt>
                      <c:pt idx="12163">
                        <c:v>53296.905258178711</c:v>
                      </c:pt>
                      <c:pt idx="12164">
                        <c:v>53282.839950561523</c:v>
                      </c:pt>
                      <c:pt idx="12165">
                        <c:v>50209.792129516602</c:v>
                      </c:pt>
                      <c:pt idx="12166">
                        <c:v>49859.008926391602</c:v>
                      </c:pt>
                      <c:pt idx="12167">
                        <c:v>49507.008926391602</c:v>
                      </c:pt>
                      <c:pt idx="12168">
                        <c:v>49507.008865356445</c:v>
                      </c:pt>
                      <c:pt idx="12169">
                        <c:v>51309.303665161133</c:v>
                      </c:pt>
                      <c:pt idx="12170">
                        <c:v>51570.987197875977</c:v>
                      </c:pt>
                      <c:pt idx="12171">
                        <c:v>51570.987197875977</c:v>
                      </c:pt>
                      <c:pt idx="12172">
                        <c:v>51247.945205688477</c:v>
                      </c:pt>
                      <c:pt idx="12173">
                        <c:v>51256.41828918457</c:v>
                      </c:pt>
                      <c:pt idx="12174">
                        <c:v>51256.41828918457</c:v>
                      </c:pt>
                      <c:pt idx="12175">
                        <c:v>50172.995986938477</c:v>
                      </c:pt>
                      <c:pt idx="12176">
                        <c:v>50420.591705322266</c:v>
                      </c:pt>
                      <c:pt idx="12177">
                        <c:v>50167.871185302734</c:v>
                      </c:pt>
                      <c:pt idx="12178">
                        <c:v>50167.871307373047</c:v>
                      </c:pt>
                      <c:pt idx="12179">
                        <c:v>50158.591827392578</c:v>
                      </c:pt>
                      <c:pt idx="12180">
                        <c:v>50427.438995361328</c:v>
                      </c:pt>
                      <c:pt idx="12181">
                        <c:v>50500.549102783196</c:v>
                      </c:pt>
                      <c:pt idx="12182">
                        <c:v>50573.668975830078</c:v>
                      </c:pt>
                      <c:pt idx="12183">
                        <c:v>50410.337677001946</c:v>
                      </c:pt>
                      <c:pt idx="12184">
                        <c:v>50479.368194580078</c:v>
                      </c:pt>
                      <c:pt idx="12185">
                        <c:v>50552.488311767578</c:v>
                      </c:pt>
                      <c:pt idx="12186">
                        <c:v>48077.779388427734</c:v>
                      </c:pt>
                      <c:pt idx="12187">
                        <c:v>49135.820465087891</c:v>
                      </c:pt>
                      <c:pt idx="12188">
                        <c:v>49199.661163330078</c:v>
                      </c:pt>
                      <c:pt idx="12189">
                        <c:v>51440.584060668945</c:v>
                      </c:pt>
                      <c:pt idx="12190">
                        <c:v>51371.463943481445</c:v>
                      </c:pt>
                      <c:pt idx="12191">
                        <c:v>50923.151138305664</c:v>
                      </c:pt>
                      <c:pt idx="12192">
                        <c:v>51225.233963012695</c:v>
                      </c:pt>
                      <c:pt idx="12193">
                        <c:v>53012.892166137695</c:v>
                      </c:pt>
                      <c:pt idx="12194">
                        <c:v>52374.611404418945</c:v>
                      </c:pt>
                      <c:pt idx="12195">
                        <c:v>51061.446487426758</c:v>
                      </c:pt>
                      <c:pt idx="12196">
                        <c:v>51061.446487426758</c:v>
                      </c:pt>
                      <c:pt idx="12197">
                        <c:v>49873.395950317376</c:v>
                      </c:pt>
                      <c:pt idx="12198">
                        <c:v>49907.405960083008</c:v>
                      </c:pt>
                      <c:pt idx="12199">
                        <c:v>49993.42610168457</c:v>
                      </c:pt>
                      <c:pt idx="12200">
                        <c:v>49007.129470825195</c:v>
                      </c:pt>
                      <c:pt idx="12201">
                        <c:v>49080.249710083001</c:v>
                      </c:pt>
                      <c:pt idx="12202">
                        <c:v>49141.179275512695</c:v>
                      </c:pt>
                      <c:pt idx="12203">
                        <c:v>48884.53987121582</c:v>
                      </c:pt>
                      <c:pt idx="12204">
                        <c:v>48957.434036254876</c:v>
                      </c:pt>
                      <c:pt idx="12205">
                        <c:v>49030.554275512688</c:v>
                      </c:pt>
                      <c:pt idx="12206">
                        <c:v>49497.221755981445</c:v>
                      </c:pt>
                      <c:pt idx="12207">
                        <c:v>49448.189895629883</c:v>
                      </c:pt>
                      <c:pt idx="12208">
                        <c:v>49497.221755981445</c:v>
                      </c:pt>
                      <c:pt idx="12209">
                        <c:v>49615.895584106445</c:v>
                      </c:pt>
                      <c:pt idx="12210">
                        <c:v>52239.943496704102</c:v>
                      </c:pt>
                      <c:pt idx="12211">
                        <c:v>52249.22297668457</c:v>
                      </c:pt>
                      <c:pt idx="12212">
                        <c:v>52002.410720825195</c:v>
                      </c:pt>
                      <c:pt idx="12213">
                        <c:v>48796.664916992188</c:v>
                      </c:pt>
                      <c:pt idx="12214">
                        <c:v>48007.235473632813</c:v>
                      </c:pt>
                      <c:pt idx="12215">
                        <c:v>48007.235473632813</c:v>
                      </c:pt>
                      <c:pt idx="12216">
                        <c:v>47959.224731445313</c:v>
                      </c:pt>
                      <c:pt idx="12217">
                        <c:v>49225.601989746094</c:v>
                      </c:pt>
                      <c:pt idx="12218">
                        <c:v>49419.609985351563</c:v>
                      </c:pt>
                      <c:pt idx="12219">
                        <c:v>49419.609985351563</c:v>
                      </c:pt>
                      <c:pt idx="12220">
                        <c:v>49419.609985351563</c:v>
                      </c:pt>
                      <c:pt idx="12221">
                        <c:v>49496.372207641602</c:v>
                      </c:pt>
                      <c:pt idx="12222">
                        <c:v>51081.651626586914</c:v>
                      </c:pt>
                      <c:pt idx="12223">
                        <c:v>52057.295791625977</c:v>
                      </c:pt>
                      <c:pt idx="12224">
                        <c:v>50849.531326293945</c:v>
                      </c:pt>
                      <c:pt idx="12225">
                        <c:v>52891.280349731445</c:v>
                      </c:pt>
                      <c:pt idx="12226">
                        <c:v>52884.880401611328</c:v>
                      </c:pt>
                      <c:pt idx="12227">
                        <c:v>51380.423904418945</c:v>
                      </c:pt>
                      <c:pt idx="12228">
                        <c:v>51384.424026489258</c:v>
                      </c:pt>
                      <c:pt idx="12229">
                        <c:v>51393.70344543457</c:v>
                      </c:pt>
                      <c:pt idx="12230">
                        <c:v>51314.848236083984</c:v>
                      </c:pt>
                      <c:pt idx="12231">
                        <c:v>56810.208694458008</c:v>
                      </c:pt>
                      <c:pt idx="12232">
                        <c:v>56810.208694458008</c:v>
                      </c:pt>
                      <c:pt idx="12233">
                        <c:v>56875.988845825195</c:v>
                      </c:pt>
                      <c:pt idx="12234">
                        <c:v>56875.988906860352</c:v>
                      </c:pt>
                      <c:pt idx="12235">
                        <c:v>56241.383377075195</c:v>
                      </c:pt>
                      <c:pt idx="12236">
                        <c:v>56396.991775512695</c:v>
                      </c:pt>
                      <c:pt idx="12237">
                        <c:v>52908.895858764648</c:v>
                      </c:pt>
                      <c:pt idx="12238">
                        <c:v>52725.476593017578</c:v>
                      </c:pt>
                      <c:pt idx="12239">
                        <c:v>53326.172698974609</c:v>
                      </c:pt>
                      <c:pt idx="12240">
                        <c:v>55839.762710571289</c:v>
                      </c:pt>
                      <c:pt idx="12241">
                        <c:v>56101.444351196289</c:v>
                      </c:pt>
                      <c:pt idx="12242">
                        <c:v>56101.444351196289</c:v>
                      </c:pt>
                      <c:pt idx="12243">
                        <c:v>56101.444351196289</c:v>
                      </c:pt>
                      <c:pt idx="12244">
                        <c:v>55874.662673950195</c:v>
                      </c:pt>
                      <c:pt idx="12245">
                        <c:v>55674.057327270508</c:v>
                      </c:pt>
                      <c:pt idx="12246">
                        <c:v>55781.695388793938</c:v>
                      </c:pt>
                      <c:pt idx="12247">
                        <c:v>56714.576248168938</c:v>
                      </c:pt>
                      <c:pt idx="12248">
                        <c:v>56701.995071411126</c:v>
                      </c:pt>
                      <c:pt idx="12249">
                        <c:v>54644.475952148438</c:v>
                      </c:pt>
                      <c:pt idx="12250">
                        <c:v>51368.925857543945</c:v>
                      </c:pt>
                      <c:pt idx="12251">
                        <c:v>51368.925918579102</c:v>
                      </c:pt>
                      <c:pt idx="12252">
                        <c:v>51368.925857543945</c:v>
                      </c:pt>
                      <c:pt idx="12253">
                        <c:v>50681.200332641602</c:v>
                      </c:pt>
                      <c:pt idx="12254">
                        <c:v>50809.151626586914</c:v>
                      </c:pt>
                      <c:pt idx="12255">
                        <c:v>49394.235427856445</c:v>
                      </c:pt>
                      <c:pt idx="12256">
                        <c:v>49398.235427856445</c:v>
                      </c:pt>
                      <c:pt idx="12257">
                        <c:v>49407.514907836914</c:v>
                      </c:pt>
                      <c:pt idx="12258">
                        <c:v>50352.230621337891</c:v>
                      </c:pt>
                      <c:pt idx="12259">
                        <c:v>50365.800750732415</c:v>
                      </c:pt>
                      <c:pt idx="12260">
                        <c:v>50063.761627197266</c:v>
                      </c:pt>
                      <c:pt idx="12261">
                        <c:v>50462.381500244133</c:v>
                      </c:pt>
                      <c:pt idx="12262">
                        <c:v>50510.391876220703</c:v>
                      </c:pt>
                      <c:pt idx="12263">
                        <c:v>50510.481719970703</c:v>
                      </c:pt>
                      <c:pt idx="12264">
                        <c:v>50510.491409301751</c:v>
                      </c:pt>
                      <c:pt idx="12265">
                        <c:v>50363.395706176751</c:v>
                      </c:pt>
                      <c:pt idx="12266">
                        <c:v>51446.750198364251</c:v>
                      </c:pt>
                      <c:pt idx="12267">
                        <c:v>51328.074417114251</c:v>
                      </c:pt>
                      <c:pt idx="12268">
                        <c:v>51328.07453918457</c:v>
                      </c:pt>
                      <c:pt idx="12269">
                        <c:v>51328.07453918457</c:v>
                      </c:pt>
                      <c:pt idx="12270">
                        <c:v>50897.657424926758</c:v>
                      </c:pt>
                      <c:pt idx="12271">
                        <c:v>49604.039260864258</c:v>
                      </c:pt>
                      <c:pt idx="12272">
                        <c:v>49801.073745727532</c:v>
                      </c:pt>
                      <c:pt idx="12273">
                        <c:v>49801.073867797852</c:v>
                      </c:pt>
                      <c:pt idx="12274">
                        <c:v>49055.932998657227</c:v>
                      </c:pt>
                      <c:pt idx="12275">
                        <c:v>53828.147857666016</c:v>
                      </c:pt>
                      <c:pt idx="12276">
                        <c:v>53839.647979736328</c:v>
                      </c:pt>
                      <c:pt idx="12277">
                        <c:v>53884.702301025383</c:v>
                      </c:pt>
                      <c:pt idx="12278">
                        <c:v>53884.702301025383</c:v>
                      </c:pt>
                      <c:pt idx="12279">
                        <c:v>53884.702301025383</c:v>
                      </c:pt>
                      <c:pt idx="12280">
                        <c:v>53884.711990356445</c:v>
                      </c:pt>
                      <c:pt idx="12281">
                        <c:v>53884.712112426751</c:v>
                      </c:pt>
                      <c:pt idx="12282">
                        <c:v>53884.71223449707</c:v>
                      </c:pt>
                      <c:pt idx="12283">
                        <c:v>53886.795364379883</c:v>
                      </c:pt>
                      <c:pt idx="12284">
                        <c:v>51726.326065063477</c:v>
                      </c:pt>
                      <c:pt idx="12285">
                        <c:v>54309.68440246582</c:v>
                      </c:pt>
                      <c:pt idx="12286">
                        <c:v>54983.813186645508</c:v>
                      </c:pt>
                      <c:pt idx="12287">
                        <c:v>54828.545608520508</c:v>
                      </c:pt>
                      <c:pt idx="12288">
                        <c:v>54421.616409301758</c:v>
                      </c:pt>
                      <c:pt idx="12289">
                        <c:v>54412.336990356438</c:v>
                      </c:pt>
                      <c:pt idx="12290">
                        <c:v>53065.39241027832</c:v>
                      </c:pt>
                      <c:pt idx="12291">
                        <c:v>53104.522415161133</c:v>
                      </c:pt>
                      <c:pt idx="12292">
                        <c:v>51971.40998840332</c:v>
                      </c:pt>
                      <c:pt idx="12293">
                        <c:v>49534.361404418945</c:v>
                      </c:pt>
                      <c:pt idx="12294">
                        <c:v>49461.461502075195</c:v>
                      </c:pt>
                      <c:pt idx="12295">
                        <c:v>49399.561843872063</c:v>
                      </c:pt>
                      <c:pt idx="12296">
                        <c:v>48881.524795532227</c:v>
                      </c:pt>
                      <c:pt idx="12297">
                        <c:v>49111.439956665039</c:v>
                      </c:pt>
                      <c:pt idx="12298">
                        <c:v>49120.719436645508</c:v>
                      </c:pt>
                      <c:pt idx="12299">
                        <c:v>49111.439956665039</c:v>
                      </c:pt>
                      <c:pt idx="12300">
                        <c:v>61880.843154907227</c:v>
                      </c:pt>
                      <c:pt idx="12301">
                        <c:v>61577.875198364258</c:v>
                      </c:pt>
                      <c:pt idx="12302">
                        <c:v>61029.343215942383</c:v>
                      </c:pt>
                      <c:pt idx="12303">
                        <c:v>61060.92366027832</c:v>
                      </c:pt>
                      <c:pt idx="12304">
                        <c:v>53451.619644165039</c:v>
                      </c:pt>
                      <c:pt idx="12305">
                        <c:v>53451.213394165039</c:v>
                      </c:pt>
                      <c:pt idx="12306">
                        <c:v>51751.183975219719</c:v>
                      </c:pt>
                      <c:pt idx="12307">
                        <c:v>50670.185340881348</c:v>
                      </c:pt>
                      <c:pt idx="12308">
                        <c:v>50893.86116027832</c:v>
                      </c:pt>
                      <c:pt idx="12309">
                        <c:v>55275.323898315422</c:v>
                      </c:pt>
                      <c:pt idx="12310">
                        <c:v>55275.323837280266</c:v>
                      </c:pt>
                      <c:pt idx="12311">
                        <c:v>55279.323776245117</c:v>
                      </c:pt>
                      <c:pt idx="12312">
                        <c:v>55221.971328735352</c:v>
                      </c:pt>
                      <c:pt idx="12313">
                        <c:v>55194.398422241211</c:v>
                      </c:pt>
                      <c:pt idx="12314">
                        <c:v>54829.416366577148</c:v>
                      </c:pt>
                      <c:pt idx="12315">
                        <c:v>56482.139099121094</c:v>
                      </c:pt>
                      <c:pt idx="12316">
                        <c:v>56482.139099121094</c:v>
                      </c:pt>
                      <c:pt idx="12317">
                        <c:v>56482.139099121094</c:v>
                      </c:pt>
                      <c:pt idx="12318">
                        <c:v>56482.139099121094</c:v>
                      </c:pt>
                      <c:pt idx="12319">
                        <c:v>56482.139099121094</c:v>
                      </c:pt>
                      <c:pt idx="12320">
                        <c:v>52316.331130981445</c:v>
                      </c:pt>
                      <c:pt idx="12321">
                        <c:v>52316.331130981445</c:v>
                      </c:pt>
                      <c:pt idx="12322">
                        <c:v>51546.505020141602</c:v>
                      </c:pt>
                      <c:pt idx="12323">
                        <c:v>52849.691970825195</c:v>
                      </c:pt>
                      <c:pt idx="12324">
                        <c:v>53506.071914672852</c:v>
                      </c:pt>
                      <c:pt idx="12325">
                        <c:v>49569.181777954102</c:v>
                      </c:pt>
                      <c:pt idx="12326">
                        <c:v>48172.781387329102</c:v>
                      </c:pt>
                      <c:pt idx="12327">
                        <c:v>48172.781326293945</c:v>
                      </c:pt>
                      <c:pt idx="12328">
                        <c:v>54254.538421630859</c:v>
                      </c:pt>
                      <c:pt idx="12329">
                        <c:v>52218.836807250977</c:v>
                      </c:pt>
                      <c:pt idx="12330">
                        <c:v>60645.75276184082</c:v>
                      </c:pt>
                      <c:pt idx="12331">
                        <c:v>60655.032180786133</c:v>
                      </c:pt>
                      <c:pt idx="12332">
                        <c:v>60655.032180786133</c:v>
                      </c:pt>
                      <c:pt idx="12333">
                        <c:v>55836.562271118164</c:v>
                      </c:pt>
                      <c:pt idx="12334">
                        <c:v>55736.165115356445</c:v>
                      </c:pt>
                      <c:pt idx="12335">
                        <c:v>55393.569412231445</c:v>
                      </c:pt>
                      <c:pt idx="12336">
                        <c:v>52120.296463012695</c:v>
                      </c:pt>
                      <c:pt idx="12337">
                        <c:v>52120.296463012695</c:v>
                      </c:pt>
                      <c:pt idx="12338">
                        <c:v>54209.137069702148</c:v>
                      </c:pt>
                      <c:pt idx="12339">
                        <c:v>54209.137069702148</c:v>
                      </c:pt>
                      <c:pt idx="12340">
                        <c:v>54209.137008666992</c:v>
                      </c:pt>
                      <c:pt idx="12341">
                        <c:v>54209.137008666992</c:v>
                      </c:pt>
                      <c:pt idx="12342">
                        <c:v>53908.093704223633</c:v>
                      </c:pt>
                      <c:pt idx="12343">
                        <c:v>53913.06022644043</c:v>
                      </c:pt>
                      <c:pt idx="12344">
                        <c:v>53063.076034545898</c:v>
                      </c:pt>
                      <c:pt idx="12345">
                        <c:v>53923.744445800781</c:v>
                      </c:pt>
                      <c:pt idx="12346">
                        <c:v>53923.744445800781</c:v>
                      </c:pt>
                      <c:pt idx="12347">
                        <c:v>53923.744445800781</c:v>
                      </c:pt>
                      <c:pt idx="12348">
                        <c:v>53539.262023925781</c:v>
                      </c:pt>
                      <c:pt idx="12349">
                        <c:v>53539.262023925781</c:v>
                      </c:pt>
                      <c:pt idx="12350">
                        <c:v>53923.744445800781</c:v>
                      </c:pt>
                      <c:pt idx="12351">
                        <c:v>53923.744445800781</c:v>
                      </c:pt>
                      <c:pt idx="12352">
                        <c:v>53921.165664672852</c:v>
                      </c:pt>
                      <c:pt idx="12353">
                        <c:v>53921.165664672852</c:v>
                      </c:pt>
                      <c:pt idx="12354">
                        <c:v>50406.255813598633</c:v>
                      </c:pt>
                      <c:pt idx="12355">
                        <c:v>50508.80647277832</c:v>
                      </c:pt>
                      <c:pt idx="12356">
                        <c:v>50508.806533813477</c:v>
                      </c:pt>
                      <c:pt idx="12357">
                        <c:v>50969.72346496582</c:v>
                      </c:pt>
                      <c:pt idx="12358">
                        <c:v>51554.05940246582</c:v>
                      </c:pt>
                      <c:pt idx="12359">
                        <c:v>51554.059524536133</c:v>
                      </c:pt>
                      <c:pt idx="12360">
                        <c:v>49651.967651367188</c:v>
                      </c:pt>
                      <c:pt idx="12361">
                        <c:v>49774.192321777344</c:v>
                      </c:pt>
                      <c:pt idx="12362">
                        <c:v>49521.471923828125</c:v>
                      </c:pt>
                      <c:pt idx="12363">
                        <c:v>49248.118347167969</c:v>
                      </c:pt>
                      <c:pt idx="12364">
                        <c:v>51950.045974731445</c:v>
                      </c:pt>
                      <c:pt idx="12365">
                        <c:v>51958.216018676751</c:v>
                      </c:pt>
                      <c:pt idx="12366">
                        <c:v>52016.336135864251</c:v>
                      </c:pt>
                      <c:pt idx="12367">
                        <c:v>52063.47346496582</c:v>
                      </c:pt>
                      <c:pt idx="12368">
                        <c:v>52063.47346496582</c:v>
                      </c:pt>
                      <c:pt idx="12369">
                        <c:v>52108.361404418945</c:v>
                      </c:pt>
                      <c:pt idx="12370">
                        <c:v>51761.455520629883</c:v>
                      </c:pt>
                      <c:pt idx="12371">
                        <c:v>51268.002395629883</c:v>
                      </c:pt>
                      <c:pt idx="12372">
                        <c:v>50861.281936645501</c:v>
                      </c:pt>
                      <c:pt idx="12373">
                        <c:v>50368.056350708008</c:v>
                      </c:pt>
                      <c:pt idx="12374">
                        <c:v>52957.557662963867</c:v>
                      </c:pt>
                      <c:pt idx="12375">
                        <c:v>55037.463638305664</c:v>
                      </c:pt>
                      <c:pt idx="12376">
                        <c:v>55037.46369934082</c:v>
                      </c:pt>
                      <c:pt idx="12377">
                        <c:v>55028.184158325195</c:v>
                      </c:pt>
                      <c:pt idx="12378">
                        <c:v>55024.184158325195</c:v>
                      </c:pt>
                      <c:pt idx="12379">
                        <c:v>54250.248001098633</c:v>
                      </c:pt>
                      <c:pt idx="12380">
                        <c:v>50988.847534179688</c:v>
                      </c:pt>
                      <c:pt idx="12381">
                        <c:v>50762.953002929688</c:v>
                      </c:pt>
                      <c:pt idx="12382">
                        <c:v>50762.953002929688</c:v>
                      </c:pt>
                      <c:pt idx="12383">
                        <c:v>51925.355407714844</c:v>
                      </c:pt>
                      <c:pt idx="12384">
                        <c:v>51925.35546875</c:v>
                      </c:pt>
                      <c:pt idx="12385">
                        <c:v>50348.401260375977</c:v>
                      </c:pt>
                      <c:pt idx="12386">
                        <c:v>54170.395858764648</c:v>
                      </c:pt>
                      <c:pt idx="12387">
                        <c:v>54169.179061889648</c:v>
                      </c:pt>
                      <c:pt idx="12388">
                        <c:v>54905.200973510735</c:v>
                      </c:pt>
                      <c:pt idx="12389">
                        <c:v>54905.171524047844</c:v>
                      </c:pt>
                      <c:pt idx="12390">
                        <c:v>60033.177932739258</c:v>
                      </c:pt>
                      <c:pt idx="12391">
                        <c:v>60470.772048950195</c:v>
                      </c:pt>
                      <c:pt idx="12392">
                        <c:v>60827.573806762695</c:v>
                      </c:pt>
                      <c:pt idx="12393">
                        <c:v>60754.673904418945</c:v>
                      </c:pt>
                      <c:pt idx="12394">
                        <c:v>60681.773757934563</c:v>
                      </c:pt>
                      <c:pt idx="12395">
                        <c:v>60674.653762817383</c:v>
                      </c:pt>
                      <c:pt idx="12396">
                        <c:v>51735.559707641602</c:v>
                      </c:pt>
                      <c:pt idx="12397">
                        <c:v>51735.559646606445</c:v>
                      </c:pt>
                      <c:pt idx="12398">
                        <c:v>51739.559768676758</c:v>
                      </c:pt>
                      <c:pt idx="12399">
                        <c:v>51748.83918762207</c:v>
                      </c:pt>
                      <c:pt idx="12400">
                        <c:v>51736.247329711914</c:v>
                      </c:pt>
                      <c:pt idx="12401">
                        <c:v>52474.09358215332</c:v>
                      </c:pt>
                      <c:pt idx="12402">
                        <c:v>50831.800674438477</c:v>
                      </c:pt>
                      <c:pt idx="12403">
                        <c:v>50539.941299438477</c:v>
                      </c:pt>
                      <c:pt idx="12404">
                        <c:v>50539.941360473633</c:v>
                      </c:pt>
                      <c:pt idx="12405">
                        <c:v>60339.596145629883</c:v>
                      </c:pt>
                      <c:pt idx="12406">
                        <c:v>60339.596145629883</c:v>
                      </c:pt>
                      <c:pt idx="12407">
                        <c:v>60339.596145629883</c:v>
                      </c:pt>
                      <c:pt idx="12408">
                        <c:v>60337.340286254883</c:v>
                      </c:pt>
                      <c:pt idx="12409">
                        <c:v>52278.317337036133</c:v>
                      </c:pt>
                      <c:pt idx="12410">
                        <c:v>52857.348159790039</c:v>
                      </c:pt>
                      <c:pt idx="12411">
                        <c:v>52906.620254516602</c:v>
                      </c:pt>
                      <c:pt idx="12412">
                        <c:v>52906.620193481445</c:v>
                      </c:pt>
                      <c:pt idx="12413">
                        <c:v>52906.620193481445</c:v>
                      </c:pt>
                      <c:pt idx="12414">
                        <c:v>52906.620254516602</c:v>
                      </c:pt>
                      <c:pt idx="12415">
                        <c:v>52906.620193481445</c:v>
                      </c:pt>
                      <c:pt idx="12416">
                        <c:v>52255.60041809082</c:v>
                      </c:pt>
                      <c:pt idx="12417">
                        <c:v>52255.600479125977</c:v>
                      </c:pt>
                      <c:pt idx="12418">
                        <c:v>52255.600540161133</c:v>
                      </c:pt>
                      <c:pt idx="12419">
                        <c:v>52255.60041809082</c:v>
                      </c:pt>
                      <c:pt idx="12420">
                        <c:v>51501.086318969719</c:v>
                      </c:pt>
                      <c:pt idx="12421">
                        <c:v>51575.60676574707</c:v>
                      </c:pt>
                      <c:pt idx="12422">
                        <c:v>51650.126846313477</c:v>
                      </c:pt>
                      <c:pt idx="12423">
                        <c:v>49652.092361450195</c:v>
                      </c:pt>
                      <c:pt idx="12424">
                        <c:v>49725.212478637695</c:v>
                      </c:pt>
                      <c:pt idx="12425">
                        <c:v>49786.142288208001</c:v>
                      </c:pt>
                      <c:pt idx="12426">
                        <c:v>49859.252517700195</c:v>
                      </c:pt>
                      <c:pt idx="12427">
                        <c:v>49932.372634887695</c:v>
                      </c:pt>
                      <c:pt idx="12428">
                        <c:v>50005.492263793945</c:v>
                      </c:pt>
                      <c:pt idx="12429">
                        <c:v>50201.277908325195</c:v>
                      </c:pt>
                      <c:pt idx="12430">
                        <c:v>50281.24397277832</c:v>
                      </c:pt>
                      <c:pt idx="12431">
                        <c:v>49997.124099731445</c:v>
                      </c:pt>
                      <c:pt idx="12432">
                        <c:v>50000.586013793945</c:v>
                      </c:pt>
                      <c:pt idx="12433">
                        <c:v>50009.865432739258</c:v>
                      </c:pt>
                      <c:pt idx="12434">
                        <c:v>49648.586074829102</c:v>
                      </c:pt>
                      <c:pt idx="12435">
                        <c:v>59882.768020629883</c:v>
                      </c:pt>
                      <c:pt idx="12436">
                        <c:v>60026.460891723633</c:v>
                      </c:pt>
                      <c:pt idx="12437">
                        <c:v>59953.560806274407</c:v>
                      </c:pt>
                      <c:pt idx="12438">
                        <c:v>59528.122512817383</c:v>
                      </c:pt>
                      <c:pt idx="12439">
                        <c:v>52589.259719848633</c:v>
                      </c:pt>
                      <c:pt idx="12440">
                        <c:v>53681.794082641602</c:v>
                      </c:pt>
                      <c:pt idx="12441">
                        <c:v>53681.794021606445</c:v>
                      </c:pt>
                      <c:pt idx="12442">
                        <c:v>51846.075271606445</c:v>
                      </c:pt>
                      <c:pt idx="12443">
                        <c:v>51846.075271606445</c:v>
                      </c:pt>
                      <c:pt idx="12444">
                        <c:v>51846.075332641602</c:v>
                      </c:pt>
                      <c:pt idx="12445">
                        <c:v>51844.193435668945</c:v>
                      </c:pt>
                      <c:pt idx="12446">
                        <c:v>51844.193435668945</c:v>
                      </c:pt>
                      <c:pt idx="12447">
                        <c:v>51840.193435668945</c:v>
                      </c:pt>
                      <c:pt idx="12448">
                        <c:v>53257.30647277832</c:v>
                      </c:pt>
                      <c:pt idx="12449">
                        <c:v>53257.306533813477</c:v>
                      </c:pt>
                      <c:pt idx="12450">
                        <c:v>63864.989746093743</c:v>
                      </c:pt>
                      <c:pt idx="12451">
                        <c:v>62344.189895629883</c:v>
                      </c:pt>
                      <c:pt idx="12452">
                        <c:v>62344.189956665039</c:v>
                      </c:pt>
                      <c:pt idx="12453">
                        <c:v>50149.604034423828</c:v>
                      </c:pt>
                      <c:pt idx="12454">
                        <c:v>50222.714141845696</c:v>
                      </c:pt>
                      <c:pt idx="12455">
                        <c:v>49943.834075927734</c:v>
                      </c:pt>
                      <c:pt idx="12456">
                        <c:v>50016.94406127929</c:v>
                      </c:pt>
                      <c:pt idx="12457">
                        <c:v>49646.027374267578</c:v>
                      </c:pt>
                      <c:pt idx="12458">
                        <c:v>49719.147430419922</c:v>
                      </c:pt>
                      <c:pt idx="12459">
                        <c:v>47003.995147705078</c:v>
                      </c:pt>
                      <c:pt idx="12460">
                        <c:v>46979.051422119141</c:v>
                      </c:pt>
                      <c:pt idx="12461">
                        <c:v>48285.436126708984</c:v>
                      </c:pt>
                      <c:pt idx="12462">
                        <c:v>48358.545989990234</c:v>
                      </c:pt>
                      <c:pt idx="12463">
                        <c:v>48431.666046142578</c:v>
                      </c:pt>
                      <c:pt idx="12464">
                        <c:v>53403.002578735352</c:v>
                      </c:pt>
                      <c:pt idx="12465">
                        <c:v>49098.225845336914</c:v>
                      </c:pt>
                      <c:pt idx="12466">
                        <c:v>50610.288223266602</c:v>
                      </c:pt>
                      <c:pt idx="12467">
                        <c:v>50619.567581176758</c:v>
                      </c:pt>
                      <c:pt idx="12468">
                        <c:v>50619.567642211914</c:v>
                      </c:pt>
                      <c:pt idx="12469">
                        <c:v>50882.308868408203</c:v>
                      </c:pt>
                      <c:pt idx="12470">
                        <c:v>51266.789337158203</c:v>
                      </c:pt>
                      <c:pt idx="12471">
                        <c:v>51266.789093017578</c:v>
                      </c:pt>
                      <c:pt idx="12472">
                        <c:v>51266.789337158203</c:v>
                      </c:pt>
                      <c:pt idx="12473">
                        <c:v>51266.789459228516</c:v>
                      </c:pt>
                      <c:pt idx="12474">
                        <c:v>51167.618316650383</c:v>
                      </c:pt>
                      <c:pt idx="12475">
                        <c:v>51826.876602172852</c:v>
                      </c:pt>
                      <c:pt idx="12476">
                        <c:v>52277.490188598633</c:v>
                      </c:pt>
                      <c:pt idx="12477">
                        <c:v>52281.49006652832</c:v>
                      </c:pt>
                      <c:pt idx="12478">
                        <c:v>52290.76985168457</c:v>
                      </c:pt>
                      <c:pt idx="12479">
                        <c:v>52242.75910949707</c:v>
                      </c:pt>
                      <c:pt idx="12480">
                        <c:v>56002.063064575195</c:v>
                      </c:pt>
                      <c:pt idx="12481">
                        <c:v>56002.063064575195</c:v>
                      </c:pt>
                      <c:pt idx="12482">
                        <c:v>56002.063064575195</c:v>
                      </c:pt>
                      <c:pt idx="12483">
                        <c:v>55805.843215942383</c:v>
                      </c:pt>
                      <c:pt idx="12484">
                        <c:v>52145.837829589844</c:v>
                      </c:pt>
                      <c:pt idx="12485">
                        <c:v>51878.859252929688</c:v>
                      </c:pt>
                      <c:pt idx="12486">
                        <c:v>51494.378784179688</c:v>
                      </c:pt>
                      <c:pt idx="12487">
                        <c:v>52096.687438964844</c:v>
                      </c:pt>
                      <c:pt idx="12488">
                        <c:v>52117.466232299805</c:v>
                      </c:pt>
                      <c:pt idx="12489">
                        <c:v>53698.787399291992</c:v>
                      </c:pt>
                      <c:pt idx="12490">
                        <c:v>53698.787399291992</c:v>
                      </c:pt>
                      <c:pt idx="12491">
                        <c:v>53698.787338256836</c:v>
                      </c:pt>
                      <c:pt idx="12492">
                        <c:v>53698.787460327148</c:v>
                      </c:pt>
                      <c:pt idx="12493">
                        <c:v>53829.211471557617</c:v>
                      </c:pt>
                      <c:pt idx="12494">
                        <c:v>53829.182022094727</c:v>
                      </c:pt>
                      <c:pt idx="12495">
                        <c:v>52639.069778442383</c:v>
                      </c:pt>
                      <c:pt idx="12496">
                        <c:v>52264.697402954102</c:v>
                      </c:pt>
                      <c:pt idx="12497">
                        <c:v>53171.749221801758</c:v>
                      </c:pt>
                      <c:pt idx="12498">
                        <c:v>52508.922546386719</c:v>
                      </c:pt>
                      <c:pt idx="12499">
                        <c:v>52555.542541503899</c:v>
                      </c:pt>
                      <c:pt idx="12500">
                        <c:v>52203.542541503899</c:v>
                      </c:pt>
                      <c:pt idx="12501">
                        <c:v>52156.553771972649</c:v>
                      </c:pt>
                      <c:pt idx="12502">
                        <c:v>51878.619812011719</c:v>
                      </c:pt>
                      <c:pt idx="12503">
                        <c:v>51050.621231079102</c:v>
                      </c:pt>
                      <c:pt idx="12504">
                        <c:v>51050.621231079102</c:v>
                      </c:pt>
                      <c:pt idx="12505">
                        <c:v>51865.251846313477</c:v>
                      </c:pt>
                      <c:pt idx="12506">
                        <c:v>48316.726638793945</c:v>
                      </c:pt>
                      <c:pt idx="12507">
                        <c:v>48389.846755981445</c:v>
                      </c:pt>
                      <c:pt idx="12508">
                        <c:v>48079.616348266602</c:v>
                      </c:pt>
                      <c:pt idx="12509">
                        <c:v>51505.766738891602</c:v>
                      </c:pt>
                      <c:pt idx="12510">
                        <c:v>63718.334915161133</c:v>
                      </c:pt>
                      <c:pt idx="12511">
                        <c:v>63729.335159301751</c:v>
                      </c:pt>
                      <c:pt idx="12512">
                        <c:v>63626.582473754883</c:v>
                      </c:pt>
                      <c:pt idx="12513">
                        <c:v>62914.330764770501</c:v>
                      </c:pt>
                      <c:pt idx="12514">
                        <c:v>62578.614944458001</c:v>
                      </c:pt>
                      <c:pt idx="12515">
                        <c:v>51751.010040283196</c:v>
                      </c:pt>
                      <c:pt idx="12516">
                        <c:v>52163.455291748047</c:v>
                      </c:pt>
                      <c:pt idx="12517">
                        <c:v>52167.596405029297</c:v>
                      </c:pt>
                      <c:pt idx="12518">
                        <c:v>52150.097259521484</c:v>
                      </c:pt>
                      <c:pt idx="12519">
                        <c:v>52493.52218627929</c:v>
                      </c:pt>
                      <c:pt idx="12520">
                        <c:v>52433.111785888672</c:v>
                      </c:pt>
                      <c:pt idx="12521">
                        <c:v>51722.349761962891</c:v>
                      </c:pt>
                      <c:pt idx="12522">
                        <c:v>47511.341995239258</c:v>
                      </c:pt>
                      <c:pt idx="12523">
                        <c:v>47520.621658325195</c:v>
                      </c:pt>
                      <c:pt idx="12524">
                        <c:v>47520.829605102539</c:v>
                      </c:pt>
                      <c:pt idx="12525">
                        <c:v>56360.569061279297</c:v>
                      </c:pt>
                      <c:pt idx="12526">
                        <c:v>56360.569305419915</c:v>
                      </c:pt>
                      <c:pt idx="12527">
                        <c:v>56604.227386474609</c:v>
                      </c:pt>
                      <c:pt idx="12528">
                        <c:v>56604.227508544915</c:v>
                      </c:pt>
                      <c:pt idx="12529">
                        <c:v>55468.693450927727</c:v>
                      </c:pt>
                      <c:pt idx="12530">
                        <c:v>55456.165008544922</c:v>
                      </c:pt>
                      <c:pt idx="12531">
                        <c:v>54800.630828857422</c:v>
                      </c:pt>
                      <c:pt idx="12532">
                        <c:v>54277.313323974609</c:v>
                      </c:pt>
                      <c:pt idx="12533">
                        <c:v>54227.313323974609</c:v>
                      </c:pt>
                      <c:pt idx="12534">
                        <c:v>54227.313446044922</c:v>
                      </c:pt>
                      <c:pt idx="12535">
                        <c:v>54288.313446044922</c:v>
                      </c:pt>
                      <c:pt idx="12536">
                        <c:v>53841.187469482422</c:v>
                      </c:pt>
                      <c:pt idx="12537">
                        <c:v>51041.531387329102</c:v>
                      </c:pt>
                      <c:pt idx="12538">
                        <c:v>51185.452713012695</c:v>
                      </c:pt>
                      <c:pt idx="12539">
                        <c:v>51067.33528137207</c:v>
                      </c:pt>
                      <c:pt idx="12540">
                        <c:v>51361.692443847656</c:v>
                      </c:pt>
                      <c:pt idx="12541">
                        <c:v>51361.692443847656</c:v>
                      </c:pt>
                      <c:pt idx="12542">
                        <c:v>51361.692443847656</c:v>
                      </c:pt>
                      <c:pt idx="12543">
                        <c:v>51361.6923828125</c:v>
                      </c:pt>
                      <c:pt idx="12544">
                        <c:v>51113.9736328125</c:v>
                      </c:pt>
                      <c:pt idx="12545">
                        <c:v>49218.395584106445</c:v>
                      </c:pt>
                      <c:pt idx="12546">
                        <c:v>49221.234451293945</c:v>
                      </c:pt>
                      <c:pt idx="12547">
                        <c:v>49221.234512329102</c:v>
                      </c:pt>
                      <c:pt idx="12548">
                        <c:v>49221.234451293945</c:v>
                      </c:pt>
                      <c:pt idx="12549">
                        <c:v>49800.064590454102</c:v>
                      </c:pt>
                      <c:pt idx="12550">
                        <c:v>50412.618240356445</c:v>
                      </c:pt>
                      <c:pt idx="12551">
                        <c:v>50422.113540649414</c:v>
                      </c:pt>
                      <c:pt idx="12552">
                        <c:v>50157.483535766602</c:v>
                      </c:pt>
                      <c:pt idx="12553">
                        <c:v>49768.352249145508</c:v>
                      </c:pt>
                      <c:pt idx="12554">
                        <c:v>51907.435440063477</c:v>
                      </c:pt>
                      <c:pt idx="12555">
                        <c:v>55557.254364013665</c:v>
                      </c:pt>
                      <c:pt idx="12556">
                        <c:v>50677.973587036133</c:v>
                      </c:pt>
                      <c:pt idx="12557">
                        <c:v>50679.896560668945</c:v>
                      </c:pt>
                      <c:pt idx="12558">
                        <c:v>50679.896682739251</c:v>
                      </c:pt>
                      <c:pt idx="12559">
                        <c:v>50679.897048950195</c:v>
                      </c:pt>
                      <c:pt idx="12560">
                        <c:v>50681.820022583001</c:v>
                      </c:pt>
                      <c:pt idx="12561">
                        <c:v>50599.229476928711</c:v>
                      </c:pt>
                      <c:pt idx="12562">
                        <c:v>50543.831527709961</c:v>
                      </c:pt>
                      <c:pt idx="12563">
                        <c:v>50359.780136108398</c:v>
                      </c:pt>
                      <c:pt idx="12564">
                        <c:v>51127.868148803711</c:v>
                      </c:pt>
                      <c:pt idx="12565">
                        <c:v>51246.544052124016</c:v>
                      </c:pt>
                      <c:pt idx="12566">
                        <c:v>51454.493026733398</c:v>
                      </c:pt>
                      <c:pt idx="12567">
                        <c:v>51100.033065795898</c:v>
                      </c:pt>
                      <c:pt idx="12568">
                        <c:v>50422.999618530266</c:v>
                      </c:pt>
                      <c:pt idx="12569">
                        <c:v>50602.473983764648</c:v>
                      </c:pt>
                      <c:pt idx="12570">
                        <c:v>60697.635513305664</c:v>
                      </c:pt>
                      <c:pt idx="12571">
                        <c:v>54870.278335571289</c:v>
                      </c:pt>
                      <c:pt idx="12572">
                        <c:v>54870.278274536133</c:v>
                      </c:pt>
                      <c:pt idx="12573">
                        <c:v>54870.278335571289</c:v>
                      </c:pt>
                      <c:pt idx="12574">
                        <c:v>54870.278274536133</c:v>
                      </c:pt>
                      <c:pt idx="12575">
                        <c:v>53069.110916137695</c:v>
                      </c:pt>
                      <c:pt idx="12576">
                        <c:v>50531.618728637695</c:v>
                      </c:pt>
                      <c:pt idx="12577">
                        <c:v>50531.618728637695</c:v>
                      </c:pt>
                      <c:pt idx="12578">
                        <c:v>51831.209915161133</c:v>
                      </c:pt>
                      <c:pt idx="12579">
                        <c:v>52957.41291809082</c:v>
                      </c:pt>
                      <c:pt idx="12580">
                        <c:v>52652.793899536133</c:v>
                      </c:pt>
                      <c:pt idx="12581">
                        <c:v>52652.793838500977</c:v>
                      </c:pt>
                      <c:pt idx="12582">
                        <c:v>53580.226791381836</c:v>
                      </c:pt>
                      <c:pt idx="12583">
                        <c:v>53580.226852416992</c:v>
                      </c:pt>
                      <c:pt idx="12584">
                        <c:v>54078.769821166992</c:v>
                      </c:pt>
                      <c:pt idx="12585">
                        <c:v>51240.837112426758</c:v>
                      </c:pt>
                      <c:pt idx="12586">
                        <c:v>49425.64241027832</c:v>
                      </c:pt>
                      <c:pt idx="12587">
                        <c:v>49498.752761840813</c:v>
                      </c:pt>
                      <c:pt idx="12588">
                        <c:v>49571.872512817383</c:v>
                      </c:pt>
                      <c:pt idx="12589">
                        <c:v>48800.304702758782</c:v>
                      </c:pt>
                      <c:pt idx="12590">
                        <c:v>48360.15803527832</c:v>
                      </c:pt>
                      <c:pt idx="12591">
                        <c:v>48360.158096313477</c:v>
                      </c:pt>
                      <c:pt idx="12592">
                        <c:v>48360.15803527832</c:v>
                      </c:pt>
                      <c:pt idx="12593">
                        <c:v>55813.306373596191</c:v>
                      </c:pt>
                      <c:pt idx="12594">
                        <c:v>55807.537330627441</c:v>
                      </c:pt>
                      <c:pt idx="12595">
                        <c:v>55905.230079650872</c:v>
                      </c:pt>
                      <c:pt idx="12596">
                        <c:v>55905.230079650872</c:v>
                      </c:pt>
                      <c:pt idx="12597">
                        <c:v>49495.896438598633</c:v>
                      </c:pt>
                      <c:pt idx="12598">
                        <c:v>50393.738388061523</c:v>
                      </c:pt>
                      <c:pt idx="12599">
                        <c:v>50310.442855834961</c:v>
                      </c:pt>
                      <c:pt idx="12600">
                        <c:v>62509.025100708001</c:v>
                      </c:pt>
                      <c:pt idx="12601">
                        <c:v>62574.498245239251</c:v>
                      </c:pt>
                      <c:pt idx="12602">
                        <c:v>62641.187942504883</c:v>
                      </c:pt>
                      <c:pt idx="12603">
                        <c:v>52305.466186523438</c:v>
                      </c:pt>
                      <c:pt idx="12604">
                        <c:v>52305.466247558594</c:v>
                      </c:pt>
                      <c:pt idx="12605">
                        <c:v>49658.390502929688</c:v>
                      </c:pt>
                      <c:pt idx="12606">
                        <c:v>49658.390563964844</c:v>
                      </c:pt>
                      <c:pt idx="12607">
                        <c:v>51176.169509887695</c:v>
                      </c:pt>
                      <c:pt idx="12608">
                        <c:v>51185.448989868164</c:v>
                      </c:pt>
                      <c:pt idx="12609">
                        <c:v>51188.712661743164</c:v>
                      </c:pt>
                      <c:pt idx="12610">
                        <c:v>51179.433181762695</c:v>
                      </c:pt>
                      <c:pt idx="12611">
                        <c:v>51219.62092590332</c:v>
                      </c:pt>
                      <c:pt idx="12612">
                        <c:v>51360.675430297852</c:v>
                      </c:pt>
                      <c:pt idx="12613">
                        <c:v>51360.675430297852</c:v>
                      </c:pt>
                      <c:pt idx="12614">
                        <c:v>54166.599746704102</c:v>
                      </c:pt>
                      <c:pt idx="12615">
                        <c:v>49983.362335205078</c:v>
                      </c:pt>
                      <c:pt idx="12616">
                        <c:v>49983.362335205078</c:v>
                      </c:pt>
                      <c:pt idx="12617">
                        <c:v>49987.362396240234</c:v>
                      </c:pt>
                      <c:pt idx="12618">
                        <c:v>49996.276580810547</c:v>
                      </c:pt>
                      <c:pt idx="12619">
                        <c:v>49996.276580810547</c:v>
                      </c:pt>
                      <c:pt idx="12620">
                        <c:v>49986.997039794922</c:v>
                      </c:pt>
                      <c:pt idx="12621">
                        <c:v>49884.933319091797</c:v>
                      </c:pt>
                      <c:pt idx="12622">
                        <c:v>49690.344863891602</c:v>
                      </c:pt>
                      <c:pt idx="12623">
                        <c:v>49690.344802856445</c:v>
                      </c:pt>
                      <c:pt idx="12624">
                        <c:v>49690.344802856445</c:v>
                      </c:pt>
                      <c:pt idx="12625">
                        <c:v>49045.109512329102</c:v>
                      </c:pt>
                      <c:pt idx="12626">
                        <c:v>49045.109512329102</c:v>
                      </c:pt>
                      <c:pt idx="12627">
                        <c:v>49606.985488891602</c:v>
                      </c:pt>
                      <c:pt idx="12628">
                        <c:v>49930.30842590332</c:v>
                      </c:pt>
                      <c:pt idx="12629">
                        <c:v>49930.308486938477</c:v>
                      </c:pt>
                      <c:pt idx="12630">
                        <c:v>62497.526260375977</c:v>
                      </c:pt>
                      <c:pt idx="12631">
                        <c:v>62506.805801391602</c:v>
                      </c:pt>
                      <c:pt idx="12632">
                        <c:v>62407.634536743164</c:v>
                      </c:pt>
                      <c:pt idx="12633">
                        <c:v>62141.52619934082</c:v>
                      </c:pt>
                      <c:pt idx="12634">
                        <c:v>52152.858413696289</c:v>
                      </c:pt>
                      <c:pt idx="12635">
                        <c:v>52548.705276489258</c:v>
                      </c:pt>
                      <c:pt idx="12636">
                        <c:v>52543.731399536133</c:v>
                      </c:pt>
                      <c:pt idx="12637">
                        <c:v>52278.047805786133</c:v>
                      </c:pt>
                      <c:pt idx="12638">
                        <c:v>51540.340850830078</c:v>
                      </c:pt>
                      <c:pt idx="12639">
                        <c:v>54731.518783569336</c:v>
                      </c:pt>
                      <c:pt idx="12640">
                        <c:v>54610.268661499023</c:v>
                      </c:pt>
                      <c:pt idx="12641">
                        <c:v>54610.268600463867</c:v>
                      </c:pt>
                      <c:pt idx="12642">
                        <c:v>54610.268661499023</c:v>
                      </c:pt>
                      <c:pt idx="12643">
                        <c:v>54934.30224609375</c:v>
                      </c:pt>
                      <c:pt idx="12644">
                        <c:v>54934.30224609375</c:v>
                      </c:pt>
                      <c:pt idx="12645">
                        <c:v>52397.227676391602</c:v>
                      </c:pt>
                      <c:pt idx="12646">
                        <c:v>52387.948196411133</c:v>
                      </c:pt>
                      <c:pt idx="12647">
                        <c:v>50590.346817016602</c:v>
                      </c:pt>
                      <c:pt idx="12648">
                        <c:v>50247.626174926758</c:v>
                      </c:pt>
                      <c:pt idx="12649">
                        <c:v>50238.346755981445</c:v>
                      </c:pt>
                      <c:pt idx="12650">
                        <c:v>49804.400772094727</c:v>
                      </c:pt>
                      <c:pt idx="12651">
                        <c:v>52785.993789672852</c:v>
                      </c:pt>
                      <c:pt idx="12652">
                        <c:v>50596.724563598633</c:v>
                      </c:pt>
                      <c:pt idx="12653">
                        <c:v>50596.724502563477</c:v>
                      </c:pt>
                      <c:pt idx="12654">
                        <c:v>50596.72444152832</c:v>
                      </c:pt>
                      <c:pt idx="12655">
                        <c:v>50596.724502563477</c:v>
                      </c:pt>
                      <c:pt idx="12656">
                        <c:v>50504.207901000977</c:v>
                      </c:pt>
                      <c:pt idx="12657">
                        <c:v>50440.367263793945</c:v>
                      </c:pt>
                      <c:pt idx="12658">
                        <c:v>49813.23518371582</c:v>
                      </c:pt>
                      <c:pt idx="12659">
                        <c:v>49740.11506652832</c:v>
                      </c:pt>
                      <c:pt idx="12660">
                        <c:v>58757.086013793945</c:v>
                      </c:pt>
                      <c:pt idx="12661">
                        <c:v>59516.604263305664</c:v>
                      </c:pt>
                      <c:pt idx="12662">
                        <c:v>48043.670059204102</c:v>
                      </c:pt>
                      <c:pt idx="12663">
                        <c:v>48043.670059204102</c:v>
                      </c:pt>
                      <c:pt idx="12664">
                        <c:v>48046.103652954102</c:v>
                      </c:pt>
                      <c:pt idx="12665">
                        <c:v>52044.540115356445</c:v>
                      </c:pt>
                      <c:pt idx="12666">
                        <c:v>52329.850234985352</c:v>
                      </c:pt>
                      <c:pt idx="12667">
                        <c:v>52362.668533325195</c:v>
                      </c:pt>
                      <c:pt idx="12668">
                        <c:v>52366.668594360352</c:v>
                      </c:pt>
                      <c:pt idx="12669">
                        <c:v>52374.872817993164</c:v>
                      </c:pt>
                      <c:pt idx="12670">
                        <c:v>52374.872817993164</c:v>
                      </c:pt>
                      <c:pt idx="12671">
                        <c:v>50423.297927856445</c:v>
                      </c:pt>
                      <c:pt idx="12672">
                        <c:v>50532.784133911133</c:v>
                      </c:pt>
                      <c:pt idx="12673">
                        <c:v>51768.555618286133</c:v>
                      </c:pt>
                      <c:pt idx="12674">
                        <c:v>51768.55549621582</c:v>
                      </c:pt>
                      <c:pt idx="12675">
                        <c:v>61441.291275024414</c:v>
                      </c:pt>
                      <c:pt idx="12676">
                        <c:v>61703.025650024414</c:v>
                      </c:pt>
                      <c:pt idx="12677">
                        <c:v>61703.025650024414</c:v>
                      </c:pt>
                      <c:pt idx="12678">
                        <c:v>62632.015884399414</c:v>
                      </c:pt>
                      <c:pt idx="12679">
                        <c:v>62641.295364379883</c:v>
                      </c:pt>
                      <c:pt idx="12680">
                        <c:v>62632.015884399414</c:v>
                      </c:pt>
                      <c:pt idx="12681">
                        <c:v>60911.920364379883</c:v>
                      </c:pt>
                      <c:pt idx="12682">
                        <c:v>61298.682388305664</c:v>
                      </c:pt>
                      <c:pt idx="12683">
                        <c:v>61228.532730102532</c:v>
                      </c:pt>
                      <c:pt idx="12684">
                        <c:v>60683.010452270501</c:v>
                      </c:pt>
                      <c:pt idx="12685">
                        <c:v>56970.115188598633</c:v>
                      </c:pt>
                      <c:pt idx="12686">
                        <c:v>56970.115249633789</c:v>
                      </c:pt>
                      <c:pt idx="12687">
                        <c:v>56970.115249633789</c:v>
                      </c:pt>
                      <c:pt idx="12688">
                        <c:v>56970.115188598633</c:v>
                      </c:pt>
                      <c:pt idx="12689">
                        <c:v>56970.115249633789</c:v>
                      </c:pt>
                      <c:pt idx="12690">
                        <c:v>62554.955764770508</c:v>
                      </c:pt>
                      <c:pt idx="12691">
                        <c:v>62556.35578918457</c:v>
                      </c:pt>
                      <c:pt idx="12692">
                        <c:v>62149.806777954094</c:v>
                      </c:pt>
                      <c:pt idx="12693">
                        <c:v>62149.806838989251</c:v>
                      </c:pt>
                      <c:pt idx="12694">
                        <c:v>63787.342483520501</c:v>
                      </c:pt>
                      <c:pt idx="12695">
                        <c:v>55691.323806762695</c:v>
                      </c:pt>
                      <c:pt idx="12696">
                        <c:v>55927.095413208008</c:v>
                      </c:pt>
                      <c:pt idx="12697">
                        <c:v>55391.343338012695</c:v>
                      </c:pt>
                      <c:pt idx="12698">
                        <c:v>55666.410842895508</c:v>
                      </c:pt>
                      <c:pt idx="12699">
                        <c:v>55609.121170043945</c:v>
                      </c:pt>
                      <c:pt idx="12700">
                        <c:v>52485.721755981445</c:v>
                      </c:pt>
                      <c:pt idx="12701">
                        <c:v>52485.721817016602</c:v>
                      </c:pt>
                      <c:pt idx="12702">
                        <c:v>51472.647109985352</c:v>
                      </c:pt>
                      <c:pt idx="12703">
                        <c:v>51309.645462036133</c:v>
                      </c:pt>
                      <c:pt idx="12704">
                        <c:v>50579.072280883789</c:v>
                      </c:pt>
                      <c:pt idx="12705">
                        <c:v>56071.557472229004</c:v>
                      </c:pt>
                      <c:pt idx="12706">
                        <c:v>56071.557472229004</c:v>
                      </c:pt>
                      <c:pt idx="12707">
                        <c:v>53318.764602661133</c:v>
                      </c:pt>
                      <c:pt idx="12708">
                        <c:v>53318.76448059082</c:v>
                      </c:pt>
                      <c:pt idx="12709">
                        <c:v>53318.764602661133</c:v>
                      </c:pt>
                      <c:pt idx="12710">
                        <c:v>53260.43586730957</c:v>
                      </c:pt>
                      <c:pt idx="12711">
                        <c:v>50497.032852172852</c:v>
                      </c:pt>
                      <c:pt idx="12712">
                        <c:v>50452.714553833008</c:v>
                      </c:pt>
                      <c:pt idx="12713">
                        <c:v>52212.680557250977</c:v>
                      </c:pt>
                      <c:pt idx="12714">
                        <c:v>52622.110244750977</c:v>
                      </c:pt>
                      <c:pt idx="12715">
                        <c:v>52631.389785766602</c:v>
                      </c:pt>
                      <c:pt idx="12716">
                        <c:v>53806.253890991211</c:v>
                      </c:pt>
                      <c:pt idx="12717">
                        <c:v>52801.287094116211</c:v>
                      </c:pt>
                      <c:pt idx="12718">
                        <c:v>53110.843795776367</c:v>
                      </c:pt>
                      <c:pt idx="12719">
                        <c:v>55591.686874389648</c:v>
                      </c:pt>
                      <c:pt idx="12720">
                        <c:v>50714.906768798828</c:v>
                      </c:pt>
                      <c:pt idx="12721">
                        <c:v>50714.906768798828</c:v>
                      </c:pt>
                      <c:pt idx="12722">
                        <c:v>49946.078262329102</c:v>
                      </c:pt>
                      <c:pt idx="12723">
                        <c:v>49389.131973266602</c:v>
                      </c:pt>
                      <c:pt idx="12724">
                        <c:v>51544.702041625977</c:v>
                      </c:pt>
                      <c:pt idx="12725">
                        <c:v>51544.702041625977</c:v>
                      </c:pt>
                      <c:pt idx="12726">
                        <c:v>51814.745010375977</c:v>
                      </c:pt>
                      <c:pt idx="12727">
                        <c:v>51814.745010375977</c:v>
                      </c:pt>
                      <c:pt idx="12728">
                        <c:v>51814.745071411133</c:v>
                      </c:pt>
                      <c:pt idx="12729">
                        <c:v>52526.20979309082</c:v>
                      </c:pt>
                      <c:pt idx="12730">
                        <c:v>52328.869552612305</c:v>
                      </c:pt>
                      <c:pt idx="12731">
                        <c:v>51392.610763549805</c:v>
                      </c:pt>
                      <c:pt idx="12732">
                        <c:v>51392.610763549805</c:v>
                      </c:pt>
                      <c:pt idx="12733">
                        <c:v>51390.280685424805</c:v>
                      </c:pt>
                      <c:pt idx="12734">
                        <c:v>50928.089279174805</c:v>
                      </c:pt>
                      <c:pt idx="12735">
                        <c:v>55729.059036254883</c:v>
                      </c:pt>
                      <c:pt idx="12736">
                        <c:v>55729.059036254883</c:v>
                      </c:pt>
                      <c:pt idx="12737">
                        <c:v>55729.059036254883</c:v>
                      </c:pt>
                      <c:pt idx="12738">
                        <c:v>55729.059036254883</c:v>
                      </c:pt>
                      <c:pt idx="12739">
                        <c:v>55729.059036254883</c:v>
                      </c:pt>
                      <c:pt idx="12740">
                        <c:v>53607.204666137695</c:v>
                      </c:pt>
                      <c:pt idx="12741">
                        <c:v>51469.047012329102</c:v>
                      </c:pt>
                      <c:pt idx="12742">
                        <c:v>50264.650955200195</c:v>
                      </c:pt>
                      <c:pt idx="12743">
                        <c:v>50650.288223266602</c:v>
                      </c:pt>
                      <c:pt idx="12744">
                        <c:v>48454.266250610352</c:v>
                      </c:pt>
                      <c:pt idx="12745">
                        <c:v>48454.266250610352</c:v>
                      </c:pt>
                      <c:pt idx="12746">
                        <c:v>48454.266311645508</c:v>
                      </c:pt>
                      <c:pt idx="12747">
                        <c:v>48759.723281860352</c:v>
                      </c:pt>
                      <c:pt idx="12748">
                        <c:v>49550.329376220703</c:v>
                      </c:pt>
                      <c:pt idx="12749">
                        <c:v>49413.652618408203</c:v>
                      </c:pt>
                      <c:pt idx="12750">
                        <c:v>53349.954483032227</c:v>
                      </c:pt>
                      <c:pt idx="12751">
                        <c:v>53349.954483032227</c:v>
                      </c:pt>
                      <c:pt idx="12752">
                        <c:v>51617.544998168945</c:v>
                      </c:pt>
                      <c:pt idx="12753">
                        <c:v>51617.544998168945</c:v>
                      </c:pt>
                      <c:pt idx="12754">
                        <c:v>51618.173904418945</c:v>
                      </c:pt>
                      <c:pt idx="12755">
                        <c:v>51482.472137451172</c:v>
                      </c:pt>
                      <c:pt idx="12756">
                        <c:v>57215.690658569336</c:v>
                      </c:pt>
                      <c:pt idx="12757">
                        <c:v>57215.690658569336</c:v>
                      </c:pt>
                      <c:pt idx="12758">
                        <c:v>57215.69059753418</c:v>
                      </c:pt>
                      <c:pt idx="12759">
                        <c:v>57097.01481628418</c:v>
                      </c:pt>
                      <c:pt idx="12760">
                        <c:v>57097.014877319336</c:v>
                      </c:pt>
                      <c:pt idx="12761">
                        <c:v>55737.856781005859</c:v>
                      </c:pt>
                      <c:pt idx="12762">
                        <c:v>53674.07502746582</c:v>
                      </c:pt>
                      <c:pt idx="12763">
                        <c:v>54485.03987121582</c:v>
                      </c:pt>
                      <c:pt idx="12764">
                        <c:v>54854.644577026367</c:v>
                      </c:pt>
                      <c:pt idx="12765">
                        <c:v>52696.316421508789</c:v>
                      </c:pt>
                      <c:pt idx="12766">
                        <c:v>52696.316360473633</c:v>
                      </c:pt>
                      <c:pt idx="12767">
                        <c:v>49585.707595825195</c:v>
                      </c:pt>
                      <c:pt idx="12768">
                        <c:v>49741.857986450195</c:v>
                      </c:pt>
                      <c:pt idx="12769">
                        <c:v>49341.847244262695</c:v>
                      </c:pt>
                      <c:pt idx="12770">
                        <c:v>49182.906936645508</c:v>
                      </c:pt>
                      <c:pt idx="12771">
                        <c:v>49087.216690063477</c:v>
                      </c:pt>
                      <c:pt idx="12772">
                        <c:v>52627.638565063477</c:v>
                      </c:pt>
                      <c:pt idx="12773">
                        <c:v>52627.63850402832</c:v>
                      </c:pt>
                      <c:pt idx="12774">
                        <c:v>53534.092041015625</c:v>
                      </c:pt>
                      <c:pt idx="12775">
                        <c:v>53527.692108154297</c:v>
                      </c:pt>
                      <c:pt idx="12776">
                        <c:v>54366.266357421875</c:v>
                      </c:pt>
                      <c:pt idx="12777">
                        <c:v>54650.440185546875</c:v>
                      </c:pt>
                      <c:pt idx="12778">
                        <c:v>54650.440063476563</c:v>
                      </c:pt>
                      <c:pt idx="12779">
                        <c:v>54792.040451049805</c:v>
                      </c:pt>
                      <c:pt idx="12780">
                        <c:v>61311.247024536133</c:v>
                      </c:pt>
                      <c:pt idx="12781">
                        <c:v>61652.058181762695</c:v>
                      </c:pt>
                      <c:pt idx="12782">
                        <c:v>61177.333328247063</c:v>
                      </c:pt>
                      <c:pt idx="12783">
                        <c:v>61174.481765747063</c:v>
                      </c:pt>
                      <c:pt idx="12784">
                        <c:v>53076.408401489258</c:v>
                      </c:pt>
                      <c:pt idx="12785">
                        <c:v>52592.404373168945</c:v>
                      </c:pt>
                      <c:pt idx="12786">
                        <c:v>50178.454772949219</c:v>
                      </c:pt>
                      <c:pt idx="12787">
                        <c:v>49835.734252929688</c:v>
                      </c:pt>
                      <c:pt idx="12788">
                        <c:v>54063.623886108398</c:v>
                      </c:pt>
                      <c:pt idx="12789">
                        <c:v>53790.883895874016</c:v>
                      </c:pt>
                      <c:pt idx="12790">
                        <c:v>53143.683456420898</c:v>
                      </c:pt>
                      <c:pt idx="12791">
                        <c:v>53323.782150268555</c:v>
                      </c:pt>
                      <c:pt idx="12792">
                        <c:v>52800.961181640625</c:v>
                      </c:pt>
                      <c:pt idx="12793">
                        <c:v>52924.115356445313</c:v>
                      </c:pt>
                      <c:pt idx="12794">
                        <c:v>52461.923828124993</c:v>
                      </c:pt>
                      <c:pt idx="12795">
                        <c:v>52478.453079223633</c:v>
                      </c:pt>
                      <c:pt idx="12796">
                        <c:v>52478.453201293945</c:v>
                      </c:pt>
                      <c:pt idx="12797">
                        <c:v>52427.73225402832</c:v>
                      </c:pt>
                      <c:pt idx="12798">
                        <c:v>52427.732131958008</c:v>
                      </c:pt>
                      <c:pt idx="12799">
                        <c:v>53661.77864074707</c:v>
                      </c:pt>
                      <c:pt idx="12800">
                        <c:v>54094.365310668945</c:v>
                      </c:pt>
                      <c:pt idx="12801">
                        <c:v>52728.598159790039</c:v>
                      </c:pt>
                      <c:pt idx="12802">
                        <c:v>52761.80647277832</c:v>
                      </c:pt>
                      <c:pt idx="12803">
                        <c:v>52765.80647277832</c:v>
                      </c:pt>
                      <c:pt idx="12804">
                        <c:v>52775.086013793945</c:v>
                      </c:pt>
                      <c:pt idx="12805">
                        <c:v>52765.806411743164</c:v>
                      </c:pt>
                      <c:pt idx="12806">
                        <c:v>52942.672958374023</c:v>
                      </c:pt>
                      <c:pt idx="12807">
                        <c:v>53322.604415893555</c:v>
                      </c:pt>
                      <c:pt idx="12808">
                        <c:v>53327.385604858398</c:v>
                      </c:pt>
                      <c:pt idx="12809">
                        <c:v>53206.462005615234</c:v>
                      </c:pt>
                      <c:pt idx="12810">
                        <c:v>61644.03987121582</c:v>
                      </c:pt>
                      <c:pt idx="12811">
                        <c:v>61319.674697875977</c:v>
                      </c:pt>
                      <c:pt idx="12812">
                        <c:v>61328.954116821289</c:v>
                      </c:pt>
                      <c:pt idx="12813">
                        <c:v>61210.836990356445</c:v>
                      </c:pt>
                      <c:pt idx="12814">
                        <c:v>51588.468338012695</c:v>
                      </c:pt>
                      <c:pt idx="12815">
                        <c:v>51786.747314453125</c:v>
                      </c:pt>
                      <c:pt idx="12816">
                        <c:v>51786.747253417969</c:v>
                      </c:pt>
                      <c:pt idx="12817">
                        <c:v>52679.943450927734</c:v>
                      </c:pt>
                      <c:pt idx="12818">
                        <c:v>55715.478561401367</c:v>
                      </c:pt>
                      <c:pt idx="12819">
                        <c:v>55714.647445678711</c:v>
                      </c:pt>
                      <c:pt idx="12820">
                        <c:v>55833.323287963867</c:v>
                      </c:pt>
                      <c:pt idx="12821">
                        <c:v>55833.323226928711</c:v>
                      </c:pt>
                      <c:pt idx="12822">
                        <c:v>55833.323226928711</c:v>
                      </c:pt>
                      <c:pt idx="12823">
                        <c:v>56158.249389648438</c:v>
                      </c:pt>
                      <c:pt idx="12824">
                        <c:v>56158.249389648438</c:v>
                      </c:pt>
                      <c:pt idx="12825">
                        <c:v>47413.054336547852</c:v>
                      </c:pt>
                      <c:pt idx="12826">
                        <c:v>48224.543594360352</c:v>
                      </c:pt>
                      <c:pt idx="12827">
                        <c:v>47881.82307434082</c:v>
                      </c:pt>
                      <c:pt idx="12828">
                        <c:v>47881.82307434082</c:v>
                      </c:pt>
                      <c:pt idx="12829">
                        <c:v>47872.543533325195</c:v>
                      </c:pt>
                      <c:pt idx="12830">
                        <c:v>50644.139053344727</c:v>
                      </c:pt>
                      <c:pt idx="12831">
                        <c:v>49787.858001708984</c:v>
                      </c:pt>
                      <c:pt idx="12832">
                        <c:v>49718.737884521484</c:v>
                      </c:pt>
                      <c:pt idx="12833">
                        <c:v>49654.907501220703</c:v>
                      </c:pt>
                      <c:pt idx="12834">
                        <c:v>49769.40608215332</c:v>
                      </c:pt>
                      <c:pt idx="12835">
                        <c:v>50031.089736938477</c:v>
                      </c:pt>
                      <c:pt idx="12836">
                        <c:v>50554.562454223633</c:v>
                      </c:pt>
                      <c:pt idx="12837">
                        <c:v>50554.562393188477</c:v>
                      </c:pt>
                      <c:pt idx="12838">
                        <c:v>50840.886611938477</c:v>
                      </c:pt>
                      <c:pt idx="12839">
                        <c:v>51493.672439575195</c:v>
                      </c:pt>
                      <c:pt idx="12840">
                        <c:v>53794.907241821289</c:v>
                      </c:pt>
                      <c:pt idx="12841">
                        <c:v>54156.186721801758</c:v>
                      </c:pt>
                      <c:pt idx="12842">
                        <c:v>54498.907241821289</c:v>
                      </c:pt>
                      <c:pt idx="12843">
                        <c:v>54494.907241821289</c:v>
                      </c:pt>
                      <c:pt idx="12844">
                        <c:v>54494.907241821289</c:v>
                      </c:pt>
                      <c:pt idx="12845">
                        <c:v>54494.907241821289</c:v>
                      </c:pt>
                      <c:pt idx="12846">
                        <c:v>54249.144119262695</c:v>
                      </c:pt>
                      <c:pt idx="12847">
                        <c:v>54249.144180297852</c:v>
                      </c:pt>
                      <c:pt idx="12848">
                        <c:v>51775.765579223633</c:v>
                      </c:pt>
                      <c:pt idx="12849">
                        <c:v>50138.770324707031</c:v>
                      </c:pt>
                      <c:pt idx="12850">
                        <c:v>50138.770324707031</c:v>
                      </c:pt>
                      <c:pt idx="12851">
                        <c:v>50501.538955688477</c:v>
                      </c:pt>
                      <c:pt idx="12852">
                        <c:v>50501.538955688477</c:v>
                      </c:pt>
                      <c:pt idx="12853">
                        <c:v>51111.485305786133</c:v>
                      </c:pt>
                      <c:pt idx="12854">
                        <c:v>51120.764785766602</c:v>
                      </c:pt>
                      <c:pt idx="12855">
                        <c:v>53514.008438110352</c:v>
                      </c:pt>
                      <c:pt idx="12856">
                        <c:v>50739.837173461914</c:v>
                      </c:pt>
                      <c:pt idx="12857">
                        <c:v>47758.819412231445</c:v>
                      </c:pt>
                      <c:pt idx="12858">
                        <c:v>47758.819412231445</c:v>
                      </c:pt>
                      <c:pt idx="12859">
                        <c:v>47991.993362426758</c:v>
                      </c:pt>
                      <c:pt idx="12860">
                        <c:v>48254.788284301758</c:v>
                      </c:pt>
                      <c:pt idx="12861">
                        <c:v>49862.563026428223</c:v>
                      </c:pt>
                      <c:pt idx="12862">
                        <c:v>52216.985794067383</c:v>
                      </c:pt>
                      <c:pt idx="12863">
                        <c:v>52217.655776977539</c:v>
                      </c:pt>
                      <c:pt idx="12864">
                        <c:v>52217.744338989258</c:v>
                      </c:pt>
                      <c:pt idx="12865">
                        <c:v>52219.814407348633</c:v>
                      </c:pt>
                      <c:pt idx="12866">
                        <c:v>51837.102127075195</c:v>
                      </c:pt>
                      <c:pt idx="12867">
                        <c:v>52299.643630981445</c:v>
                      </c:pt>
                      <c:pt idx="12868">
                        <c:v>52669.63899230957</c:v>
                      </c:pt>
                      <c:pt idx="12869">
                        <c:v>52562.91340637207</c:v>
                      </c:pt>
                      <c:pt idx="12870">
                        <c:v>62330.733428955071</c:v>
                      </c:pt>
                      <c:pt idx="12871">
                        <c:v>62223.390167236321</c:v>
                      </c:pt>
                      <c:pt idx="12872">
                        <c:v>60757.612747192383</c:v>
                      </c:pt>
                      <c:pt idx="12873">
                        <c:v>60757.612747192383</c:v>
                      </c:pt>
                      <c:pt idx="12874">
                        <c:v>53746.234939575195</c:v>
                      </c:pt>
                      <c:pt idx="12875">
                        <c:v>53805.946243286133</c:v>
                      </c:pt>
                      <c:pt idx="12876">
                        <c:v>53796.666702270508</c:v>
                      </c:pt>
                      <c:pt idx="12877">
                        <c:v>50096.55207824707</c:v>
                      </c:pt>
                      <c:pt idx="12878">
                        <c:v>49977.073013305664</c:v>
                      </c:pt>
                      <c:pt idx="12879">
                        <c:v>49977.073013305664</c:v>
                      </c:pt>
                      <c:pt idx="12880">
                        <c:v>51647.428604125977</c:v>
                      </c:pt>
                      <c:pt idx="12881">
                        <c:v>51647.428604125977</c:v>
                      </c:pt>
                      <c:pt idx="12882">
                        <c:v>51709.36018371582</c:v>
                      </c:pt>
                      <c:pt idx="12883">
                        <c:v>52127.213943481445</c:v>
                      </c:pt>
                      <c:pt idx="12884">
                        <c:v>52127.213882446289</c:v>
                      </c:pt>
                      <c:pt idx="12885">
                        <c:v>55909.955032348633</c:v>
                      </c:pt>
                      <c:pt idx="12886">
                        <c:v>56171.640640258789</c:v>
                      </c:pt>
                      <c:pt idx="12887">
                        <c:v>55815.649368286133</c:v>
                      </c:pt>
                      <c:pt idx="12888">
                        <c:v>55004.686477661133</c:v>
                      </c:pt>
                      <c:pt idx="12889">
                        <c:v>55004.686538696289</c:v>
                      </c:pt>
                      <c:pt idx="12890">
                        <c:v>54216.606460571289</c:v>
                      </c:pt>
                      <c:pt idx="12891">
                        <c:v>54216.606460571289</c:v>
                      </c:pt>
                      <c:pt idx="12892">
                        <c:v>54216.606399536133</c:v>
                      </c:pt>
                      <c:pt idx="12893">
                        <c:v>49134.478530883789</c:v>
                      </c:pt>
                      <c:pt idx="12894">
                        <c:v>51466.889236450195</c:v>
                      </c:pt>
                      <c:pt idx="12895">
                        <c:v>51466.889236450195</c:v>
                      </c:pt>
                      <c:pt idx="12896">
                        <c:v>51876.54057312011</c:v>
                      </c:pt>
                      <c:pt idx="12897">
                        <c:v>51803.640426635742</c:v>
                      </c:pt>
                      <c:pt idx="12898">
                        <c:v>53744.567611694336</c:v>
                      </c:pt>
                      <c:pt idx="12899">
                        <c:v>53282.376205444336</c:v>
                      </c:pt>
                      <c:pt idx="12900">
                        <c:v>53588.995803833008</c:v>
                      </c:pt>
                      <c:pt idx="12901">
                        <c:v>53640.791702270508</c:v>
                      </c:pt>
                      <c:pt idx="12902">
                        <c:v>53640.79182434082</c:v>
                      </c:pt>
                      <c:pt idx="12903">
                        <c:v>53640.79182434082</c:v>
                      </c:pt>
                      <c:pt idx="12904">
                        <c:v>53407.467544555664</c:v>
                      </c:pt>
                      <c:pt idx="12905">
                        <c:v>53407.46760559082</c:v>
                      </c:pt>
                      <c:pt idx="12906">
                        <c:v>53398.188064575195</c:v>
                      </c:pt>
                      <c:pt idx="12907">
                        <c:v>51222.126235961914</c:v>
                      </c:pt>
                      <c:pt idx="12908">
                        <c:v>51221.58821105957</c:v>
                      </c:pt>
                      <c:pt idx="12909">
                        <c:v>51155.808059692383</c:v>
                      </c:pt>
                      <c:pt idx="12910">
                        <c:v>51155.808059692383</c:v>
                      </c:pt>
                      <c:pt idx="12911">
                        <c:v>51848.543838500977</c:v>
                      </c:pt>
                      <c:pt idx="12912">
                        <c:v>51382.766906738281</c:v>
                      </c:pt>
                      <c:pt idx="12913">
                        <c:v>52507.761856079102</c:v>
                      </c:pt>
                      <c:pt idx="12914">
                        <c:v>52824.64045715332</c:v>
                      </c:pt>
                      <c:pt idx="12915">
                        <c:v>52937.811233520508</c:v>
                      </c:pt>
                      <c:pt idx="12916">
                        <c:v>53090.605178833001</c:v>
                      </c:pt>
                      <c:pt idx="12917">
                        <c:v>49377.086196899414</c:v>
                      </c:pt>
                      <c:pt idx="12918">
                        <c:v>52194.625564575195</c:v>
                      </c:pt>
                      <c:pt idx="12919">
                        <c:v>51835.26936340332</c:v>
                      </c:pt>
                      <c:pt idx="12920">
                        <c:v>51965.44123840332</c:v>
                      </c:pt>
                      <c:pt idx="12921">
                        <c:v>51963.35920715332</c:v>
                      </c:pt>
                      <c:pt idx="12922">
                        <c:v>51965.282302856445</c:v>
                      </c:pt>
                      <c:pt idx="12923">
                        <c:v>52039.90119934082</c:v>
                      </c:pt>
                      <c:pt idx="12924">
                        <c:v>52424.383743286126</c:v>
                      </c:pt>
                      <c:pt idx="12925">
                        <c:v>52954.126937866211</c:v>
                      </c:pt>
                      <c:pt idx="12926">
                        <c:v>52954.126937866211</c:v>
                      </c:pt>
                      <c:pt idx="12927">
                        <c:v>53306.126998901367</c:v>
                      </c:pt>
                      <c:pt idx="12928">
                        <c:v>53244.763168334961</c:v>
                      </c:pt>
                      <c:pt idx="12929">
                        <c:v>52268.706283569336</c:v>
                      </c:pt>
                      <c:pt idx="12930">
                        <c:v>48391.120254516602</c:v>
                      </c:pt>
                      <c:pt idx="12931">
                        <c:v>48509.796035766602</c:v>
                      </c:pt>
                      <c:pt idx="12932">
                        <c:v>48509.796035766602</c:v>
                      </c:pt>
                      <c:pt idx="12933">
                        <c:v>49046.270645141602</c:v>
                      </c:pt>
                      <c:pt idx="12934">
                        <c:v>50811.596572875977</c:v>
                      </c:pt>
                      <c:pt idx="12935">
                        <c:v>50811.596572875977</c:v>
                      </c:pt>
                      <c:pt idx="12936">
                        <c:v>50811.59651184082</c:v>
                      </c:pt>
                      <c:pt idx="12937">
                        <c:v>51556.93928527832</c:v>
                      </c:pt>
                      <c:pt idx="12938">
                        <c:v>51556.939346313477</c:v>
                      </c:pt>
                      <c:pt idx="12939">
                        <c:v>51557.23713684082</c:v>
                      </c:pt>
                      <c:pt idx="12940">
                        <c:v>52212.565444946289</c:v>
                      </c:pt>
                      <c:pt idx="12941">
                        <c:v>52379.743240356445</c:v>
                      </c:pt>
                      <c:pt idx="12942">
                        <c:v>52065.820022583008</c:v>
                      </c:pt>
                      <c:pt idx="12943">
                        <c:v>50451.141693115234</c:v>
                      </c:pt>
                      <c:pt idx="12944">
                        <c:v>50455.141693115234</c:v>
                      </c:pt>
                      <c:pt idx="12945">
                        <c:v>61587.604934692383</c:v>
                      </c:pt>
                      <c:pt idx="12946">
                        <c:v>61514.495010375977</c:v>
                      </c:pt>
                      <c:pt idx="12947">
                        <c:v>51542.014236450195</c:v>
                      </c:pt>
                      <c:pt idx="12948">
                        <c:v>51966.574661254883</c:v>
                      </c:pt>
                      <c:pt idx="12949">
                        <c:v>51737.409378051758</c:v>
                      </c:pt>
                      <c:pt idx="12950">
                        <c:v>52109.414276123047</c:v>
                      </c:pt>
                      <c:pt idx="12951">
                        <c:v>49656.03205871582</c:v>
                      </c:pt>
                      <c:pt idx="12952">
                        <c:v>49582.912002563477</c:v>
                      </c:pt>
                      <c:pt idx="12953">
                        <c:v>48631.112258911133</c:v>
                      </c:pt>
                      <c:pt idx="12954">
                        <c:v>48558.002334594727</c:v>
                      </c:pt>
                      <c:pt idx="12955">
                        <c:v>48983.425186157227</c:v>
                      </c:pt>
                      <c:pt idx="12956">
                        <c:v>51661.606338500977</c:v>
                      </c:pt>
                      <c:pt idx="12957">
                        <c:v>51661.606399536133</c:v>
                      </c:pt>
                      <c:pt idx="12958">
                        <c:v>51661.606338500977</c:v>
                      </c:pt>
                      <c:pt idx="12959">
                        <c:v>51220.225387573242</c:v>
                      </c:pt>
                      <c:pt idx="12960">
                        <c:v>63523.700088500977</c:v>
                      </c:pt>
                      <c:pt idx="12961">
                        <c:v>63514.420669555664</c:v>
                      </c:pt>
                      <c:pt idx="12962">
                        <c:v>52147.564041137695</c:v>
                      </c:pt>
                      <c:pt idx="12963">
                        <c:v>52399.069900512695</c:v>
                      </c:pt>
                      <c:pt idx="12964">
                        <c:v>52399.069961547852</c:v>
                      </c:pt>
                      <c:pt idx="12965">
                        <c:v>52399.069961547852</c:v>
                      </c:pt>
                      <c:pt idx="12966">
                        <c:v>52399.069961547852</c:v>
                      </c:pt>
                      <c:pt idx="12967">
                        <c:v>52399.069900512695</c:v>
                      </c:pt>
                      <c:pt idx="12968">
                        <c:v>52399.069900512695</c:v>
                      </c:pt>
                      <c:pt idx="12969">
                        <c:v>48769.646560668945</c:v>
                      </c:pt>
                      <c:pt idx="12970">
                        <c:v>48769.646560668945</c:v>
                      </c:pt>
                      <c:pt idx="12971">
                        <c:v>49221.435623168945</c:v>
                      </c:pt>
                      <c:pt idx="12972">
                        <c:v>49802.697402954102</c:v>
                      </c:pt>
                      <c:pt idx="12973">
                        <c:v>52177.375625610352</c:v>
                      </c:pt>
                      <c:pt idx="12974">
                        <c:v>52186.655044555664</c:v>
                      </c:pt>
                      <c:pt idx="12975">
                        <c:v>62829.675735473633</c:v>
                      </c:pt>
                      <c:pt idx="12976">
                        <c:v>60226.248062133789</c:v>
                      </c:pt>
                      <c:pt idx="12977">
                        <c:v>60226.248062133789</c:v>
                      </c:pt>
                      <c:pt idx="12978">
                        <c:v>60182.23762512207</c:v>
                      </c:pt>
                      <c:pt idx="12979">
                        <c:v>60239.527542114258</c:v>
                      </c:pt>
                      <c:pt idx="12980">
                        <c:v>59740.982498168945</c:v>
                      </c:pt>
                      <c:pt idx="12981">
                        <c:v>53059.750564575195</c:v>
                      </c:pt>
                      <c:pt idx="12982">
                        <c:v>53059.750564575195</c:v>
                      </c:pt>
                      <c:pt idx="12983">
                        <c:v>50968.471267700195</c:v>
                      </c:pt>
                      <c:pt idx="12984">
                        <c:v>52905.975021362305</c:v>
                      </c:pt>
                      <c:pt idx="12985">
                        <c:v>53141.671371459961</c:v>
                      </c:pt>
                      <c:pt idx="12986">
                        <c:v>53360.191268920898</c:v>
                      </c:pt>
                      <c:pt idx="12987">
                        <c:v>53360.191329956055</c:v>
                      </c:pt>
                      <c:pt idx="12988">
                        <c:v>53360.191329956055</c:v>
                      </c:pt>
                      <c:pt idx="12989">
                        <c:v>53351.181381225586</c:v>
                      </c:pt>
                      <c:pt idx="12990">
                        <c:v>50517.074295043945</c:v>
                      </c:pt>
                      <c:pt idx="12991">
                        <c:v>50526.353775024414</c:v>
                      </c:pt>
                      <c:pt idx="12992">
                        <c:v>50283.902420043945</c:v>
                      </c:pt>
                      <c:pt idx="12993">
                        <c:v>52228.096267700195</c:v>
                      </c:pt>
                      <c:pt idx="12994">
                        <c:v>51884.335479736328</c:v>
                      </c:pt>
                      <c:pt idx="12995">
                        <c:v>50429.891448974609</c:v>
                      </c:pt>
                      <c:pt idx="12996">
                        <c:v>50363.741485595703</c:v>
                      </c:pt>
                      <c:pt idx="12997">
                        <c:v>49913.11154174804</c:v>
                      </c:pt>
                      <c:pt idx="12998">
                        <c:v>50229.637176513672</c:v>
                      </c:pt>
                      <c:pt idx="12999">
                        <c:v>50163.487213134766</c:v>
                      </c:pt>
                      <c:pt idx="13000">
                        <c:v>50923.19367980957</c:v>
                      </c:pt>
                      <c:pt idx="13001">
                        <c:v>50813.25910949707</c:v>
                      </c:pt>
                      <c:pt idx="13002">
                        <c:v>50749.042556762695</c:v>
                      </c:pt>
                      <c:pt idx="13003">
                        <c:v>50187.736953735344</c:v>
                      </c:pt>
                      <c:pt idx="13004">
                        <c:v>49996.161026000977</c:v>
                      </c:pt>
                      <c:pt idx="13005">
                        <c:v>51802.479080200195</c:v>
                      </c:pt>
                      <c:pt idx="13006">
                        <c:v>51601.982559204102</c:v>
                      </c:pt>
                      <c:pt idx="13007">
                        <c:v>51535.292556762695</c:v>
                      </c:pt>
                      <c:pt idx="13008">
                        <c:v>51853.356765747063</c:v>
                      </c:pt>
                      <c:pt idx="13009">
                        <c:v>52033.958572387695</c:v>
                      </c:pt>
                      <c:pt idx="13010">
                        <c:v>52033.958572387695</c:v>
                      </c:pt>
                      <c:pt idx="13011">
                        <c:v>52033.958572387695</c:v>
                      </c:pt>
                      <c:pt idx="13012">
                        <c:v>52033.958633422852</c:v>
                      </c:pt>
                      <c:pt idx="13013">
                        <c:v>52025.958572387695</c:v>
                      </c:pt>
                      <c:pt idx="13014">
                        <c:v>50755.42658996582</c:v>
                      </c:pt>
                      <c:pt idx="13015">
                        <c:v>50759.530349731445</c:v>
                      </c:pt>
                      <c:pt idx="13016">
                        <c:v>50750.250869750977</c:v>
                      </c:pt>
                      <c:pt idx="13017">
                        <c:v>51909.111282348633</c:v>
                      </c:pt>
                      <c:pt idx="13018">
                        <c:v>51909.111282348633</c:v>
                      </c:pt>
                      <c:pt idx="13019">
                        <c:v>51909.111282348633</c:v>
                      </c:pt>
                      <c:pt idx="13020">
                        <c:v>48166.55110168457</c:v>
                      </c:pt>
                      <c:pt idx="13021">
                        <c:v>48047.875564575195</c:v>
                      </c:pt>
                      <c:pt idx="13022">
                        <c:v>48047.875564575195</c:v>
                      </c:pt>
                      <c:pt idx="13023">
                        <c:v>48598.24250793457</c:v>
                      </c:pt>
                      <c:pt idx="13024">
                        <c:v>50661.83772277832</c:v>
                      </c:pt>
                      <c:pt idx="13025">
                        <c:v>50723.17366027832</c:v>
                      </c:pt>
                      <c:pt idx="13026">
                        <c:v>51923.90412902832</c:v>
                      </c:pt>
                      <c:pt idx="13027">
                        <c:v>51923.904495239251</c:v>
                      </c:pt>
                      <c:pt idx="13028">
                        <c:v>51923.904495239251</c:v>
                      </c:pt>
                      <c:pt idx="13029">
                        <c:v>52855.96369934082</c:v>
                      </c:pt>
                      <c:pt idx="13030">
                        <c:v>51690.072708129883</c:v>
                      </c:pt>
                      <c:pt idx="13031">
                        <c:v>51643.674514770501</c:v>
                      </c:pt>
                      <c:pt idx="13032">
                        <c:v>53537.285858154297</c:v>
                      </c:pt>
                      <c:pt idx="13033">
                        <c:v>53402.855926513672</c:v>
                      </c:pt>
                      <c:pt idx="13034">
                        <c:v>53062.21809387207</c:v>
                      </c:pt>
                      <c:pt idx="13035">
                        <c:v>56040.434585571289</c:v>
                      </c:pt>
                      <c:pt idx="13036">
                        <c:v>54853.121536254883</c:v>
                      </c:pt>
                      <c:pt idx="13037">
                        <c:v>54853.121597290039</c:v>
                      </c:pt>
                      <c:pt idx="13038">
                        <c:v>54330.823745727539</c:v>
                      </c:pt>
                      <c:pt idx="13039">
                        <c:v>54330.823745727539</c:v>
                      </c:pt>
                      <c:pt idx="13040">
                        <c:v>54850.337356567383</c:v>
                      </c:pt>
                      <c:pt idx="13041">
                        <c:v>54498.337356567383</c:v>
                      </c:pt>
                      <c:pt idx="13042">
                        <c:v>52892.133926391602</c:v>
                      </c:pt>
                      <c:pt idx="13043">
                        <c:v>52654.286270141602</c:v>
                      </c:pt>
                      <c:pt idx="13044">
                        <c:v>52654.735427856445</c:v>
                      </c:pt>
                      <c:pt idx="13045">
                        <c:v>53684.415115356445</c:v>
                      </c:pt>
                      <c:pt idx="13046">
                        <c:v>52258.2763671875</c:v>
                      </c:pt>
                      <c:pt idx="13047">
                        <c:v>52308.383361816406</c:v>
                      </c:pt>
                      <c:pt idx="13048">
                        <c:v>51541.180557250977</c:v>
                      </c:pt>
                      <c:pt idx="13049">
                        <c:v>51541.180557250977</c:v>
                      </c:pt>
                      <c:pt idx="13050">
                        <c:v>63533.273391723633</c:v>
                      </c:pt>
                      <c:pt idx="13051">
                        <c:v>63567.42317199707</c:v>
                      </c:pt>
                      <c:pt idx="13052">
                        <c:v>58244.448989868157</c:v>
                      </c:pt>
                      <c:pt idx="13053">
                        <c:v>58932.172317504876</c:v>
                      </c:pt>
                      <c:pt idx="13054">
                        <c:v>58989.582839965813</c:v>
                      </c:pt>
                      <c:pt idx="13055">
                        <c:v>58528.272598266602</c:v>
                      </c:pt>
                      <c:pt idx="13056">
                        <c:v>60079.275802612305</c:v>
                      </c:pt>
                      <c:pt idx="13057">
                        <c:v>60949.465255737305</c:v>
                      </c:pt>
                      <c:pt idx="13058">
                        <c:v>56287.223098754876</c:v>
                      </c:pt>
                      <c:pt idx="13059">
                        <c:v>56287.223098754876</c:v>
                      </c:pt>
                      <c:pt idx="13060">
                        <c:v>56287.223098754876</c:v>
                      </c:pt>
                      <c:pt idx="13061">
                        <c:v>56287.223098754876</c:v>
                      </c:pt>
                      <c:pt idx="13062">
                        <c:v>56277.943557739258</c:v>
                      </c:pt>
                      <c:pt idx="13063">
                        <c:v>53594.276443481445</c:v>
                      </c:pt>
                      <c:pt idx="13064">
                        <c:v>53475.602615356445</c:v>
                      </c:pt>
                      <c:pt idx="13065">
                        <c:v>55134.623550415039</c:v>
                      </c:pt>
                      <c:pt idx="13066">
                        <c:v>55143.903030395508</c:v>
                      </c:pt>
                      <c:pt idx="13067">
                        <c:v>55134.623550415039</c:v>
                      </c:pt>
                      <c:pt idx="13068">
                        <c:v>55988.085952758789</c:v>
                      </c:pt>
                      <c:pt idx="13069">
                        <c:v>55985.444351196289</c:v>
                      </c:pt>
                      <c:pt idx="13070">
                        <c:v>55465.981460571289</c:v>
                      </c:pt>
                      <c:pt idx="13071">
                        <c:v>55465.981521606445</c:v>
                      </c:pt>
                      <c:pt idx="13072">
                        <c:v>55454.038162231445</c:v>
                      </c:pt>
                      <c:pt idx="13073">
                        <c:v>55454.038162231445</c:v>
                      </c:pt>
                      <c:pt idx="13074">
                        <c:v>55454.038162231445</c:v>
                      </c:pt>
                      <c:pt idx="13075">
                        <c:v>55694.481521606445</c:v>
                      </c:pt>
                      <c:pt idx="13076">
                        <c:v>52257.588943481445</c:v>
                      </c:pt>
                      <c:pt idx="13077">
                        <c:v>52565.171463012695</c:v>
                      </c:pt>
                      <c:pt idx="13078">
                        <c:v>53886.664627075195</c:v>
                      </c:pt>
                      <c:pt idx="13079">
                        <c:v>52961.838241577148</c:v>
                      </c:pt>
                      <c:pt idx="13080">
                        <c:v>60839.993728637688</c:v>
                      </c:pt>
                      <c:pt idx="13081">
                        <c:v>60959.715591430657</c:v>
                      </c:pt>
                      <c:pt idx="13082">
                        <c:v>60683.685073852532</c:v>
                      </c:pt>
                      <c:pt idx="13083">
                        <c:v>60750.374710083008</c:v>
                      </c:pt>
                      <c:pt idx="13084">
                        <c:v>53977.399490356445</c:v>
                      </c:pt>
                      <c:pt idx="13085">
                        <c:v>53977.399490356445</c:v>
                      </c:pt>
                      <c:pt idx="13086">
                        <c:v>54239.399490356445</c:v>
                      </c:pt>
                      <c:pt idx="13087">
                        <c:v>52046.733810424805</c:v>
                      </c:pt>
                      <c:pt idx="13088">
                        <c:v>52048.650833129883</c:v>
                      </c:pt>
                      <c:pt idx="13089">
                        <c:v>52057.930252075195</c:v>
                      </c:pt>
                      <c:pt idx="13090">
                        <c:v>51822.572830200195</c:v>
                      </c:pt>
                      <c:pt idx="13091">
                        <c:v>51334.990188598633</c:v>
                      </c:pt>
                      <c:pt idx="13092">
                        <c:v>51334.990127563477</c:v>
                      </c:pt>
                      <c:pt idx="13093">
                        <c:v>51334.990127563477</c:v>
                      </c:pt>
                      <c:pt idx="13094">
                        <c:v>52392.647964477539</c:v>
                      </c:pt>
                      <c:pt idx="13095">
                        <c:v>54323.641616821289</c:v>
                      </c:pt>
                      <c:pt idx="13096">
                        <c:v>54332.921157836914</c:v>
                      </c:pt>
                      <c:pt idx="13097">
                        <c:v>53971.551895141602</c:v>
                      </c:pt>
                      <c:pt idx="13098">
                        <c:v>53967.551895141602</c:v>
                      </c:pt>
                      <c:pt idx="13099">
                        <c:v>53870.509475708008</c:v>
                      </c:pt>
                      <c:pt idx="13100">
                        <c:v>51704.563446044922</c:v>
                      </c:pt>
                      <c:pt idx="13101">
                        <c:v>51705.584930419922</c:v>
                      </c:pt>
                      <c:pt idx="13102">
                        <c:v>51038.848480224609</c:v>
                      </c:pt>
                      <c:pt idx="13103">
                        <c:v>52915.744049072266</c:v>
                      </c:pt>
                      <c:pt idx="13104">
                        <c:v>53144.244049072266</c:v>
                      </c:pt>
                      <c:pt idx="13105">
                        <c:v>52217.24006652832</c:v>
                      </c:pt>
                      <c:pt idx="13106">
                        <c:v>52220.408950805664</c:v>
                      </c:pt>
                      <c:pt idx="13107">
                        <c:v>52229.688552856445</c:v>
                      </c:pt>
                      <c:pt idx="13108">
                        <c:v>52559.412185668945</c:v>
                      </c:pt>
                      <c:pt idx="13109">
                        <c:v>52640.105422973633</c:v>
                      </c:pt>
                      <c:pt idx="13110">
                        <c:v>50456.970062255852</c:v>
                      </c:pt>
                      <c:pt idx="13111">
                        <c:v>50077.757354736328</c:v>
                      </c:pt>
                      <c:pt idx="13112">
                        <c:v>50081.957305908203</c:v>
                      </c:pt>
                      <c:pt idx="13113">
                        <c:v>50476.686721801758</c:v>
                      </c:pt>
                      <c:pt idx="13114">
                        <c:v>50627.557571411133</c:v>
                      </c:pt>
                      <c:pt idx="13115">
                        <c:v>50636.836990356445</c:v>
                      </c:pt>
                      <c:pt idx="13116">
                        <c:v>50636.208084106445</c:v>
                      </c:pt>
                      <c:pt idx="13117">
                        <c:v>50284.208084106445</c:v>
                      </c:pt>
                      <c:pt idx="13118">
                        <c:v>50274.92854309082</c:v>
                      </c:pt>
                      <c:pt idx="13119">
                        <c:v>49886.444290161133</c:v>
                      </c:pt>
                      <c:pt idx="13120">
                        <c:v>50794.928665161133</c:v>
                      </c:pt>
                      <c:pt idx="13121">
                        <c:v>51555.495071411133</c:v>
                      </c:pt>
                      <c:pt idx="13122">
                        <c:v>51911.495071411133</c:v>
                      </c:pt>
                      <c:pt idx="13123">
                        <c:v>52038.89192199707</c:v>
                      </c:pt>
                      <c:pt idx="13124">
                        <c:v>52037.82551574707</c:v>
                      </c:pt>
                      <c:pt idx="13125">
                        <c:v>60860.760757446289</c:v>
                      </c:pt>
                      <c:pt idx="13126">
                        <c:v>60860.760696411133</c:v>
                      </c:pt>
                      <c:pt idx="13127">
                        <c:v>60865.937088012695</c:v>
                      </c:pt>
                      <c:pt idx="13128">
                        <c:v>61302.971267700195</c:v>
                      </c:pt>
                      <c:pt idx="13129">
                        <c:v>61356.00325012207</c:v>
                      </c:pt>
                      <c:pt idx="13130">
                        <c:v>61254.983352661133</c:v>
                      </c:pt>
                      <c:pt idx="13131">
                        <c:v>61256.798355102539</c:v>
                      </c:pt>
                      <c:pt idx="13132">
                        <c:v>51140.792373657227</c:v>
                      </c:pt>
                      <c:pt idx="13133">
                        <c:v>51140.792373657227</c:v>
                      </c:pt>
                      <c:pt idx="13134">
                        <c:v>50354.108352661133</c:v>
                      </c:pt>
                      <c:pt idx="13135">
                        <c:v>50231.827590942383</c:v>
                      </c:pt>
                      <c:pt idx="13136">
                        <c:v>50228.627593994141</c:v>
                      </c:pt>
                      <c:pt idx="13137">
                        <c:v>50229.916534423828</c:v>
                      </c:pt>
                      <c:pt idx="13138">
                        <c:v>50835.272903442383</c:v>
                      </c:pt>
                      <c:pt idx="13139">
                        <c:v>50762.162979125977</c:v>
                      </c:pt>
                      <c:pt idx="13140">
                        <c:v>50475.210037231445</c:v>
                      </c:pt>
                      <c:pt idx="13141">
                        <c:v>50475.210037231445</c:v>
                      </c:pt>
                      <c:pt idx="13142">
                        <c:v>53651.049896240234</c:v>
                      </c:pt>
                      <c:pt idx="13143">
                        <c:v>53655.849899291992</c:v>
                      </c:pt>
                      <c:pt idx="13144">
                        <c:v>53193.658493041992</c:v>
                      </c:pt>
                      <c:pt idx="13145">
                        <c:v>53193.658493041992</c:v>
                      </c:pt>
                      <c:pt idx="13146">
                        <c:v>53193.658493041992</c:v>
                      </c:pt>
                      <c:pt idx="13147">
                        <c:v>52335.304000854492</c:v>
                      </c:pt>
                      <c:pt idx="13148">
                        <c:v>52335.304061889648</c:v>
                      </c:pt>
                      <c:pt idx="13149">
                        <c:v>52339.304000854492</c:v>
                      </c:pt>
                      <c:pt idx="13150">
                        <c:v>52305.779098510742</c:v>
                      </c:pt>
                      <c:pt idx="13151">
                        <c:v>51981.317672729492</c:v>
                      </c:pt>
                      <c:pt idx="13152">
                        <c:v>51908.197555541992</c:v>
                      </c:pt>
                      <c:pt idx="13153">
                        <c:v>51835.087753295898</c:v>
                      </c:pt>
                      <c:pt idx="13154">
                        <c:v>53012.424850463867</c:v>
                      </c:pt>
                      <c:pt idx="13155">
                        <c:v>57511.371597290039</c:v>
                      </c:pt>
                      <c:pt idx="13156">
                        <c:v>51983.898025512695</c:v>
                      </c:pt>
                      <c:pt idx="13157">
                        <c:v>52368.380447387695</c:v>
                      </c:pt>
                      <c:pt idx="13158">
                        <c:v>51382.554580688477</c:v>
                      </c:pt>
                      <c:pt idx="13159">
                        <c:v>51382.554580688477</c:v>
                      </c:pt>
                      <c:pt idx="13160">
                        <c:v>51382.554641723633</c:v>
                      </c:pt>
                      <c:pt idx="13161">
                        <c:v>52383.161087036133</c:v>
                      </c:pt>
                      <c:pt idx="13162">
                        <c:v>52383.161087036133</c:v>
                      </c:pt>
                      <c:pt idx="13163">
                        <c:v>52077.68635559082</c:v>
                      </c:pt>
                      <c:pt idx="13164">
                        <c:v>52429.686477661133</c:v>
                      </c:pt>
                      <c:pt idx="13165">
                        <c:v>53241.422653198242</c:v>
                      </c:pt>
                      <c:pt idx="13166">
                        <c:v>53789.579452514648</c:v>
                      </c:pt>
                      <c:pt idx="13167">
                        <c:v>53789.579452514648</c:v>
                      </c:pt>
                      <c:pt idx="13168">
                        <c:v>53789.579452514648</c:v>
                      </c:pt>
                      <c:pt idx="13169">
                        <c:v>53789.579452514648</c:v>
                      </c:pt>
                      <c:pt idx="13170">
                        <c:v>51871.93537902832</c:v>
                      </c:pt>
                      <c:pt idx="13171">
                        <c:v>51871.935440063477</c:v>
                      </c:pt>
                      <c:pt idx="13172">
                        <c:v>51871.935501098633</c:v>
                      </c:pt>
                      <c:pt idx="13173">
                        <c:v>51871.93537902832</c:v>
                      </c:pt>
                      <c:pt idx="13174">
                        <c:v>51871.93537902832</c:v>
                      </c:pt>
                      <c:pt idx="13175">
                        <c:v>53783.74006652832</c:v>
                      </c:pt>
                      <c:pt idx="13176">
                        <c:v>53707.752883911133</c:v>
                      </c:pt>
                      <c:pt idx="13177">
                        <c:v>53355.75276184082</c:v>
                      </c:pt>
                      <c:pt idx="13178">
                        <c:v>53807.539932250977</c:v>
                      </c:pt>
                      <c:pt idx="13179">
                        <c:v>53807.539932250977</c:v>
                      </c:pt>
                      <c:pt idx="13180">
                        <c:v>54222.018966674805</c:v>
                      </c:pt>
                      <c:pt idx="13181">
                        <c:v>52874.039291381836</c:v>
                      </c:pt>
                      <c:pt idx="13182">
                        <c:v>52874.039352416992</c:v>
                      </c:pt>
                      <c:pt idx="13183">
                        <c:v>52878.820541381836</c:v>
                      </c:pt>
                      <c:pt idx="13184">
                        <c:v>52169.679672241211</c:v>
                      </c:pt>
                      <c:pt idx="13185">
                        <c:v>59338.372940063477</c:v>
                      </c:pt>
                      <c:pt idx="13186">
                        <c:v>59525.149856567383</c:v>
                      </c:pt>
                      <c:pt idx="13187">
                        <c:v>59525.149917602539</c:v>
                      </c:pt>
                      <c:pt idx="13188">
                        <c:v>59518.098098754883</c:v>
                      </c:pt>
                      <c:pt idx="13189">
                        <c:v>50836.558670043945</c:v>
                      </c:pt>
                      <c:pt idx="13190">
                        <c:v>51764.282958984375</c:v>
                      </c:pt>
                      <c:pt idx="13191">
                        <c:v>51773.562377929688</c:v>
                      </c:pt>
                      <c:pt idx="13192">
                        <c:v>51421.562377929688</c:v>
                      </c:pt>
                      <c:pt idx="13193">
                        <c:v>50456.446228027344</c:v>
                      </c:pt>
                      <c:pt idx="13194">
                        <c:v>48837.59130859375</c:v>
                      </c:pt>
                      <c:pt idx="13195">
                        <c:v>49720.682495117188</c:v>
                      </c:pt>
                      <c:pt idx="13196">
                        <c:v>49382.482620239251</c:v>
                      </c:pt>
                      <c:pt idx="13197">
                        <c:v>50611.387619018555</c:v>
                      </c:pt>
                      <c:pt idx="13198">
                        <c:v>50611.387557983398</c:v>
                      </c:pt>
                      <c:pt idx="13199">
                        <c:v>50611.387619018555</c:v>
                      </c:pt>
                      <c:pt idx="13200">
                        <c:v>55910.233352661133</c:v>
                      </c:pt>
                      <c:pt idx="13201">
                        <c:v>55910.233352661133</c:v>
                      </c:pt>
                      <c:pt idx="13202">
                        <c:v>56737.467239379883</c:v>
                      </c:pt>
                      <c:pt idx="13203">
                        <c:v>56737.467239379883</c:v>
                      </c:pt>
                      <c:pt idx="13204">
                        <c:v>52337.694290161133</c:v>
                      </c:pt>
                      <c:pt idx="13205">
                        <c:v>52337.694229125977</c:v>
                      </c:pt>
                      <c:pt idx="13206">
                        <c:v>52337.694229125977</c:v>
                      </c:pt>
                      <c:pt idx="13207">
                        <c:v>52333.494232177734</c:v>
                      </c:pt>
                      <c:pt idx="13208">
                        <c:v>52112.26545715332</c:v>
                      </c:pt>
                      <c:pt idx="13209">
                        <c:v>54441.156478881836</c:v>
                      </c:pt>
                      <c:pt idx="13210">
                        <c:v>54441.156539916992</c:v>
                      </c:pt>
                      <c:pt idx="13211">
                        <c:v>54089.156600952148</c:v>
                      </c:pt>
                      <c:pt idx="13212">
                        <c:v>53737.156600952148</c:v>
                      </c:pt>
                      <c:pt idx="13213">
                        <c:v>53975.607223510742</c:v>
                      </c:pt>
                      <c:pt idx="13214">
                        <c:v>54327.607223510742</c:v>
                      </c:pt>
                      <c:pt idx="13215">
                        <c:v>53958.995681762695</c:v>
                      </c:pt>
                      <c:pt idx="13216">
                        <c:v>46999.027420043945</c:v>
                      </c:pt>
                      <c:pt idx="13217">
                        <c:v>48679.861404418945</c:v>
                      </c:pt>
                      <c:pt idx="13218">
                        <c:v>50475.631454467773</c:v>
                      </c:pt>
                      <c:pt idx="13219">
                        <c:v>50478.947860717773</c:v>
                      </c:pt>
                      <c:pt idx="13220">
                        <c:v>50478.94792175293</c:v>
                      </c:pt>
                      <c:pt idx="13221">
                        <c:v>49893.798904418945</c:v>
                      </c:pt>
                      <c:pt idx="13222">
                        <c:v>49811.96028137207</c:v>
                      </c:pt>
                      <c:pt idx="13223">
                        <c:v>49811.960159301758</c:v>
                      </c:pt>
                      <c:pt idx="13224">
                        <c:v>49885.102188110352</c:v>
                      </c:pt>
                      <c:pt idx="13225">
                        <c:v>49307.114883422852</c:v>
                      </c:pt>
                      <c:pt idx="13226">
                        <c:v>49307.114883422852</c:v>
                      </c:pt>
                      <c:pt idx="13227">
                        <c:v>49307.114883422852</c:v>
                      </c:pt>
                      <c:pt idx="13228">
                        <c:v>51904.825607299805</c:v>
                      </c:pt>
                      <c:pt idx="13229">
                        <c:v>52289.309982299805</c:v>
                      </c:pt>
                      <c:pt idx="13230">
                        <c:v>53126.45930480957</c:v>
                      </c:pt>
                      <c:pt idx="13231">
                        <c:v>52774.45930480957</c:v>
                      </c:pt>
                      <c:pt idx="13232">
                        <c:v>49152.756057739258</c:v>
                      </c:pt>
                      <c:pt idx="13233">
                        <c:v>49152.755996704102</c:v>
                      </c:pt>
                      <c:pt idx="13234">
                        <c:v>49701.265701293945</c:v>
                      </c:pt>
                      <c:pt idx="13235">
                        <c:v>49701.265701293945</c:v>
                      </c:pt>
                      <c:pt idx="13236">
                        <c:v>51897.015884399414</c:v>
                      </c:pt>
                      <c:pt idx="13237">
                        <c:v>51861.577774047852</c:v>
                      </c:pt>
                      <c:pt idx="13238">
                        <c:v>51743.57600402832</c:v>
                      </c:pt>
                      <c:pt idx="13239">
                        <c:v>52128.726516723633</c:v>
                      </c:pt>
                      <c:pt idx="13240">
                        <c:v>52052.786514282227</c:v>
                      </c:pt>
                      <c:pt idx="13241">
                        <c:v>52527.719741821282</c:v>
                      </c:pt>
                      <c:pt idx="13242">
                        <c:v>52731.03840637207</c:v>
                      </c:pt>
                      <c:pt idx="13243">
                        <c:v>52679.115188598633</c:v>
                      </c:pt>
                      <c:pt idx="13244">
                        <c:v>51609.932998657227</c:v>
                      </c:pt>
                      <c:pt idx="13245">
                        <c:v>59818.342361450195</c:v>
                      </c:pt>
                      <c:pt idx="13246">
                        <c:v>59770.332107543945</c:v>
                      </c:pt>
                      <c:pt idx="13247">
                        <c:v>59770.332107543945</c:v>
                      </c:pt>
                      <c:pt idx="13248">
                        <c:v>59762.93342590332</c:v>
                      </c:pt>
                      <c:pt idx="13249">
                        <c:v>51830.273086547852</c:v>
                      </c:pt>
                      <c:pt idx="13250">
                        <c:v>51830.273208618164</c:v>
                      </c:pt>
                      <c:pt idx="13251">
                        <c:v>52089.777053833008</c:v>
                      </c:pt>
                      <c:pt idx="13252">
                        <c:v>50656.608352661133</c:v>
                      </c:pt>
                      <c:pt idx="13253">
                        <c:v>50656.608474731445</c:v>
                      </c:pt>
                      <c:pt idx="13254">
                        <c:v>50272.126052856445</c:v>
                      </c:pt>
                      <c:pt idx="13255">
                        <c:v>51444.688552856445</c:v>
                      </c:pt>
                      <c:pt idx="13256">
                        <c:v>51167.776748657227</c:v>
                      </c:pt>
                      <c:pt idx="13257">
                        <c:v>49463.214309692383</c:v>
                      </c:pt>
                      <c:pt idx="13258">
                        <c:v>49472.493850708001</c:v>
                      </c:pt>
                      <c:pt idx="13259">
                        <c:v>49407.118118286133</c:v>
                      </c:pt>
                      <c:pt idx="13260">
                        <c:v>60437.40510559082</c:v>
                      </c:pt>
                      <c:pt idx="13261">
                        <c:v>60436.866226196289</c:v>
                      </c:pt>
                      <c:pt idx="13262">
                        <c:v>63413.686477661133</c:v>
                      </c:pt>
                      <c:pt idx="13263">
                        <c:v>63658.973464965813</c:v>
                      </c:pt>
                      <c:pt idx="13264">
                        <c:v>63768.682449340813</c:v>
                      </c:pt>
                      <c:pt idx="13265">
                        <c:v>62020.860305786133</c:v>
                      </c:pt>
                      <c:pt idx="13266">
                        <c:v>53038.73616027832</c:v>
                      </c:pt>
                      <c:pt idx="13267">
                        <c:v>53424.618606567383</c:v>
                      </c:pt>
                      <c:pt idx="13268">
                        <c:v>53625.653030395501</c:v>
                      </c:pt>
                      <c:pt idx="13269">
                        <c:v>53621.653030395501</c:v>
                      </c:pt>
                      <c:pt idx="13270">
                        <c:v>53743.01106262207</c:v>
                      </c:pt>
                      <c:pt idx="13271">
                        <c:v>53750.85725402832</c:v>
                      </c:pt>
                      <c:pt idx="13272">
                        <c:v>53530.930313110352</c:v>
                      </c:pt>
                      <c:pt idx="13273">
                        <c:v>51226.92658996582</c:v>
                      </c:pt>
                      <c:pt idx="13274">
                        <c:v>51367.842666625977</c:v>
                      </c:pt>
                      <c:pt idx="13275">
                        <c:v>54598.98908996582</c:v>
                      </c:pt>
                      <c:pt idx="13276">
                        <c:v>55362.72688293457</c:v>
                      </c:pt>
                      <c:pt idx="13277">
                        <c:v>55624.41047668457</c:v>
                      </c:pt>
                      <c:pt idx="13278">
                        <c:v>55624.41047668457</c:v>
                      </c:pt>
                      <c:pt idx="13279">
                        <c:v>55615.131057739258</c:v>
                      </c:pt>
                      <c:pt idx="13280">
                        <c:v>52827.753875732422</c:v>
                      </c:pt>
                      <c:pt idx="13281">
                        <c:v>52875.979095458984</c:v>
                      </c:pt>
                      <c:pt idx="13282">
                        <c:v>52866.699737548828</c:v>
                      </c:pt>
                      <c:pt idx="13283">
                        <c:v>52708.033477783203</c:v>
                      </c:pt>
                      <c:pt idx="13284">
                        <c:v>52708.033477783203</c:v>
                      </c:pt>
                      <c:pt idx="13285">
                        <c:v>52853.229263305664</c:v>
                      </c:pt>
                      <c:pt idx="13286">
                        <c:v>52805.218948364258</c:v>
                      </c:pt>
                      <c:pt idx="13287">
                        <c:v>52853.22932434082</c:v>
                      </c:pt>
                      <c:pt idx="13288">
                        <c:v>50724.65461730957</c:v>
                      </c:pt>
                      <c:pt idx="13289">
                        <c:v>50772.66487121582</c:v>
                      </c:pt>
                      <c:pt idx="13290">
                        <c:v>54230.676223754883</c:v>
                      </c:pt>
                      <c:pt idx="13291">
                        <c:v>54466.445755004883</c:v>
                      </c:pt>
                      <c:pt idx="13292">
                        <c:v>54466.445816040039</c:v>
                      </c:pt>
                      <c:pt idx="13293">
                        <c:v>54466.445816040039</c:v>
                      </c:pt>
                      <c:pt idx="13294">
                        <c:v>52676.450271606445</c:v>
                      </c:pt>
                      <c:pt idx="13295">
                        <c:v>53255.280349731445</c:v>
                      </c:pt>
                      <c:pt idx="13296">
                        <c:v>53255.280349731445</c:v>
                      </c:pt>
                      <c:pt idx="13297">
                        <c:v>53057.940078735352</c:v>
                      </c:pt>
                      <c:pt idx="13298">
                        <c:v>53008.908157348633</c:v>
                      </c:pt>
                      <c:pt idx="13299">
                        <c:v>51260.49543762207</c:v>
                      </c:pt>
                      <c:pt idx="13300">
                        <c:v>50999.771682739258</c:v>
                      </c:pt>
                      <c:pt idx="13301">
                        <c:v>52358.485244750977</c:v>
                      </c:pt>
                      <c:pt idx="13302">
                        <c:v>52358.48518371582</c:v>
                      </c:pt>
                      <c:pt idx="13303">
                        <c:v>56326.539535522461</c:v>
                      </c:pt>
                      <c:pt idx="13304">
                        <c:v>56326.539596557617</c:v>
                      </c:pt>
                      <c:pt idx="13305">
                        <c:v>55331.478530883789</c:v>
                      </c:pt>
                      <c:pt idx="13306">
                        <c:v>55340.758071899414</c:v>
                      </c:pt>
                      <c:pt idx="13307">
                        <c:v>55222.08430480957</c:v>
                      </c:pt>
                      <c:pt idx="13308">
                        <c:v>55222.084243774414</c:v>
                      </c:pt>
                      <c:pt idx="13309">
                        <c:v>55212.804763793945</c:v>
                      </c:pt>
                      <c:pt idx="13310">
                        <c:v>55472.362380981445</c:v>
                      </c:pt>
                      <c:pt idx="13311">
                        <c:v>55476.362380981445</c:v>
                      </c:pt>
                      <c:pt idx="13312">
                        <c:v>55485.641860961914</c:v>
                      </c:pt>
                      <c:pt idx="13313">
                        <c:v>55485.372268676758</c:v>
                      </c:pt>
                      <c:pt idx="13314">
                        <c:v>55485.372268676758</c:v>
                      </c:pt>
                      <c:pt idx="13315">
                        <c:v>52945.157119750977</c:v>
                      </c:pt>
                      <c:pt idx="13316">
                        <c:v>50490.97932434082</c:v>
                      </c:pt>
                      <c:pt idx="13317">
                        <c:v>49733.267471313477</c:v>
                      </c:pt>
                      <c:pt idx="13318">
                        <c:v>53637.341171264648</c:v>
                      </c:pt>
                      <c:pt idx="13319">
                        <c:v>54073.33268737793</c:v>
                      </c:pt>
                      <c:pt idx="13320">
                        <c:v>65304.653518676751</c:v>
                      </c:pt>
                      <c:pt idx="13321">
                        <c:v>66494.567337036133</c:v>
                      </c:pt>
                      <c:pt idx="13322">
                        <c:v>61534.815750122063</c:v>
                      </c:pt>
                      <c:pt idx="13323">
                        <c:v>62507.615188598633</c:v>
                      </c:pt>
                      <c:pt idx="13324">
                        <c:v>52548.691970825195</c:v>
                      </c:pt>
                      <c:pt idx="13325">
                        <c:v>52548.691970825195</c:v>
                      </c:pt>
                      <c:pt idx="13326">
                        <c:v>54522.645950317383</c:v>
                      </c:pt>
                      <c:pt idx="13327">
                        <c:v>54174.646072387695</c:v>
                      </c:pt>
                      <c:pt idx="13328">
                        <c:v>54183.92561340332</c:v>
                      </c:pt>
                      <c:pt idx="13329">
                        <c:v>54174.646072387695</c:v>
                      </c:pt>
                      <c:pt idx="13330">
                        <c:v>53328.63313293457</c:v>
                      </c:pt>
                      <c:pt idx="13331">
                        <c:v>53341.75862121582</c:v>
                      </c:pt>
                      <c:pt idx="13332">
                        <c:v>52442.105178833008</c:v>
                      </c:pt>
                      <c:pt idx="13333">
                        <c:v>51757.45393371582</c:v>
                      </c:pt>
                      <c:pt idx="13334">
                        <c:v>51757.45393371582</c:v>
                      </c:pt>
                      <c:pt idx="13335">
                        <c:v>53465.185501098633</c:v>
                      </c:pt>
                      <c:pt idx="13336">
                        <c:v>53465.185501098633</c:v>
                      </c:pt>
                      <c:pt idx="13337">
                        <c:v>52362.752883911133</c:v>
                      </c:pt>
                      <c:pt idx="13338">
                        <c:v>52362.753005981445</c:v>
                      </c:pt>
                      <c:pt idx="13339">
                        <c:v>52581.903457641602</c:v>
                      </c:pt>
                      <c:pt idx="13340">
                        <c:v>52581.903457641602</c:v>
                      </c:pt>
                      <c:pt idx="13341">
                        <c:v>53566.783767700195</c:v>
                      </c:pt>
                      <c:pt idx="13342">
                        <c:v>53576.063247680664</c:v>
                      </c:pt>
                      <c:pt idx="13343">
                        <c:v>53576.063186645508</c:v>
                      </c:pt>
                      <c:pt idx="13344">
                        <c:v>53566.783767700195</c:v>
                      </c:pt>
                      <c:pt idx="13345">
                        <c:v>53024.185440063477</c:v>
                      </c:pt>
                      <c:pt idx="13346">
                        <c:v>52882.485244750977</c:v>
                      </c:pt>
                      <c:pt idx="13347">
                        <c:v>52882.485244750977</c:v>
                      </c:pt>
                      <c:pt idx="13348">
                        <c:v>54469.623580932617</c:v>
                      </c:pt>
                      <c:pt idx="13349">
                        <c:v>56266.047348022461</c:v>
                      </c:pt>
                      <c:pt idx="13350">
                        <c:v>61669.280349731445</c:v>
                      </c:pt>
                      <c:pt idx="13351">
                        <c:v>61970.583023071289</c:v>
                      </c:pt>
                      <c:pt idx="13352">
                        <c:v>61970.583023071289</c:v>
                      </c:pt>
                      <c:pt idx="13353">
                        <c:v>52241.249649047852</c:v>
                      </c:pt>
                      <c:pt idx="13354">
                        <c:v>52442.284317016602</c:v>
                      </c:pt>
                      <c:pt idx="13355">
                        <c:v>52448.363677978516</c:v>
                      </c:pt>
                      <c:pt idx="13356">
                        <c:v>49718.830459594727</c:v>
                      </c:pt>
                      <c:pt idx="13357">
                        <c:v>49717.217178344727</c:v>
                      </c:pt>
                      <c:pt idx="13358">
                        <c:v>49717.813430786133</c:v>
                      </c:pt>
                      <c:pt idx="13359">
                        <c:v>49717.81330871582</c:v>
                      </c:pt>
                      <c:pt idx="13360">
                        <c:v>49522.707229614258</c:v>
                      </c:pt>
                      <c:pt idx="13361">
                        <c:v>50145.417587280273</c:v>
                      </c:pt>
                      <c:pt idx="13362">
                        <c:v>50194.449447631836</c:v>
                      </c:pt>
                      <c:pt idx="13363">
                        <c:v>50926.685775756836</c:v>
                      </c:pt>
                      <c:pt idx="13364">
                        <c:v>50535.859802246094</c:v>
                      </c:pt>
                      <c:pt idx="13365">
                        <c:v>65356.567779541008</c:v>
                      </c:pt>
                      <c:pt idx="13366">
                        <c:v>48671.772521972656</c:v>
                      </c:pt>
                      <c:pt idx="13367">
                        <c:v>48671.772521972656</c:v>
                      </c:pt>
                      <c:pt idx="13368">
                        <c:v>48742.907302856445</c:v>
                      </c:pt>
                      <c:pt idx="13369">
                        <c:v>53451.955642700195</c:v>
                      </c:pt>
                      <c:pt idx="13370">
                        <c:v>53455.955642700195</c:v>
                      </c:pt>
                      <c:pt idx="13371">
                        <c:v>53146.250930786133</c:v>
                      </c:pt>
                      <c:pt idx="13372">
                        <c:v>53136.971389770508</c:v>
                      </c:pt>
                      <c:pt idx="13373">
                        <c:v>51956.82649230957</c:v>
                      </c:pt>
                      <c:pt idx="13374">
                        <c:v>51698.053604125977</c:v>
                      </c:pt>
                      <c:pt idx="13375">
                        <c:v>51634.213088989258</c:v>
                      </c:pt>
                      <c:pt idx="13376">
                        <c:v>50210.948684692383</c:v>
                      </c:pt>
                      <c:pt idx="13377">
                        <c:v>52008.104385375977</c:v>
                      </c:pt>
                      <c:pt idx="13378">
                        <c:v>52171.754592895508</c:v>
                      </c:pt>
                      <c:pt idx="13379">
                        <c:v>51857.612380981445</c:v>
                      </c:pt>
                      <c:pt idx="13380">
                        <c:v>54816.737258911133</c:v>
                      </c:pt>
                      <c:pt idx="13381">
                        <c:v>54816.737258911133</c:v>
                      </c:pt>
                      <c:pt idx="13382">
                        <c:v>54977.454299926758</c:v>
                      </c:pt>
                      <c:pt idx="13383">
                        <c:v>54968.174819946289</c:v>
                      </c:pt>
                      <c:pt idx="13384">
                        <c:v>54964.174758911133</c:v>
                      </c:pt>
                      <c:pt idx="13385">
                        <c:v>52593.210861206055</c:v>
                      </c:pt>
                      <c:pt idx="13386">
                        <c:v>52643.931930541992</c:v>
                      </c:pt>
                      <c:pt idx="13387">
                        <c:v>52643.931991577148</c:v>
                      </c:pt>
                      <c:pt idx="13388">
                        <c:v>52643.931869506836</c:v>
                      </c:pt>
                      <c:pt idx="13389">
                        <c:v>52643.931930541992</c:v>
                      </c:pt>
                      <c:pt idx="13390">
                        <c:v>52642.051071166992</c:v>
                      </c:pt>
                      <c:pt idx="13391">
                        <c:v>52643.931930541992</c:v>
                      </c:pt>
                      <c:pt idx="13392">
                        <c:v>52699.85514831543</c:v>
                      </c:pt>
                      <c:pt idx="13393">
                        <c:v>52709.134628295898</c:v>
                      </c:pt>
                      <c:pt idx="13394">
                        <c:v>52657.21159362793</c:v>
                      </c:pt>
                      <c:pt idx="13395">
                        <c:v>56850.719863891602</c:v>
                      </c:pt>
                      <c:pt idx="13396">
                        <c:v>56850.719863891602</c:v>
                      </c:pt>
                      <c:pt idx="13397">
                        <c:v>55951.145645141602</c:v>
                      </c:pt>
                      <c:pt idx="13398">
                        <c:v>55960.633071899414</c:v>
                      </c:pt>
                      <c:pt idx="13399">
                        <c:v>55960.633193969727</c:v>
                      </c:pt>
                      <c:pt idx="13400">
                        <c:v>55960.633193969727</c:v>
                      </c:pt>
                      <c:pt idx="13401">
                        <c:v>56854.927932739258</c:v>
                      </c:pt>
                      <c:pt idx="13402">
                        <c:v>53527.907302856445</c:v>
                      </c:pt>
                      <c:pt idx="13403">
                        <c:v>53518.627883911133</c:v>
                      </c:pt>
                      <c:pt idx="13404">
                        <c:v>52928.609939575195</c:v>
                      </c:pt>
                      <c:pt idx="13405">
                        <c:v>52928.610000610352</c:v>
                      </c:pt>
                      <c:pt idx="13406">
                        <c:v>52352.296463012695</c:v>
                      </c:pt>
                      <c:pt idx="13407">
                        <c:v>54533.297668457031</c:v>
                      </c:pt>
                      <c:pt idx="13408">
                        <c:v>54540.654052734375</c:v>
                      </c:pt>
                      <c:pt idx="13409">
                        <c:v>54538.731018066406</c:v>
                      </c:pt>
                      <c:pt idx="13410">
                        <c:v>51953.947341918945</c:v>
                      </c:pt>
                      <c:pt idx="13411">
                        <c:v>51715.945388793945</c:v>
                      </c:pt>
                      <c:pt idx="13412">
                        <c:v>51676.19319152832</c:v>
                      </c:pt>
                      <c:pt idx="13413">
                        <c:v>51340.74250793457</c:v>
                      </c:pt>
                      <c:pt idx="13414">
                        <c:v>51239.126174926758</c:v>
                      </c:pt>
                      <c:pt idx="13415">
                        <c:v>51243.12629699707</c:v>
                      </c:pt>
                      <c:pt idx="13416">
                        <c:v>51252.405960083008</c:v>
                      </c:pt>
                      <c:pt idx="13417">
                        <c:v>51022.48274230957</c:v>
                      </c:pt>
                      <c:pt idx="13418">
                        <c:v>57862.027130126946</c:v>
                      </c:pt>
                      <c:pt idx="13419">
                        <c:v>57862.027130126946</c:v>
                      </c:pt>
                      <c:pt idx="13420">
                        <c:v>57860.781036376946</c:v>
                      </c:pt>
                      <c:pt idx="13421">
                        <c:v>57851.501739501946</c:v>
                      </c:pt>
                      <c:pt idx="13422">
                        <c:v>55542.620147705078</c:v>
                      </c:pt>
                      <c:pt idx="13423">
                        <c:v>55608.400360107422</c:v>
                      </c:pt>
                      <c:pt idx="13424">
                        <c:v>52458.797348022461</c:v>
                      </c:pt>
                      <c:pt idx="13425">
                        <c:v>55847.698318481445</c:v>
                      </c:pt>
                      <c:pt idx="13426">
                        <c:v>55856.977798461914</c:v>
                      </c:pt>
                      <c:pt idx="13427">
                        <c:v>55856.977798461914</c:v>
                      </c:pt>
                      <c:pt idx="13428">
                        <c:v>47953.75358581543</c:v>
                      </c:pt>
                      <c:pt idx="13429">
                        <c:v>47953.753524780273</c:v>
                      </c:pt>
                      <c:pt idx="13430">
                        <c:v>47953.75358581543</c:v>
                      </c:pt>
                      <c:pt idx="13431">
                        <c:v>47835.079696655273</c:v>
                      </c:pt>
                      <c:pt idx="13432">
                        <c:v>49494.743240356445</c:v>
                      </c:pt>
                      <c:pt idx="13433">
                        <c:v>49494.743240356445</c:v>
                      </c:pt>
                      <c:pt idx="13434">
                        <c:v>49498.743240356445</c:v>
                      </c:pt>
                      <c:pt idx="13435">
                        <c:v>48734.974868774414</c:v>
                      </c:pt>
                      <c:pt idx="13436">
                        <c:v>48744.254348754883</c:v>
                      </c:pt>
                      <c:pt idx="13437">
                        <c:v>48686.278762817383</c:v>
                      </c:pt>
                      <c:pt idx="13438">
                        <c:v>50836.99592590332</c:v>
                      </c:pt>
                      <c:pt idx="13439">
                        <c:v>51234.432510375977</c:v>
                      </c:pt>
                      <c:pt idx="13440">
                        <c:v>53504.923782348633</c:v>
                      </c:pt>
                      <c:pt idx="13441">
                        <c:v>53506.847244262695</c:v>
                      </c:pt>
                      <c:pt idx="13442">
                        <c:v>51880.483108520501</c:v>
                      </c:pt>
                      <c:pt idx="13443">
                        <c:v>51620.670364379883</c:v>
                      </c:pt>
                      <c:pt idx="13444">
                        <c:v>51220.659622192383</c:v>
                      </c:pt>
                      <c:pt idx="13445">
                        <c:v>51220.659744262695</c:v>
                      </c:pt>
                      <c:pt idx="13446">
                        <c:v>51222.58283996582</c:v>
                      </c:pt>
                      <c:pt idx="13447">
                        <c:v>50778.351638793945</c:v>
                      </c:pt>
                      <c:pt idx="13448">
                        <c:v>50674.33381652832</c:v>
                      </c:pt>
                      <c:pt idx="13449">
                        <c:v>51062.81623840332</c:v>
                      </c:pt>
                      <c:pt idx="13450">
                        <c:v>51598.28010559082</c:v>
                      </c:pt>
                      <c:pt idx="13451">
                        <c:v>51716.982894897461</c:v>
                      </c:pt>
                      <c:pt idx="13452">
                        <c:v>51727.983505249016</c:v>
                      </c:pt>
                      <c:pt idx="13453">
                        <c:v>51727.983383178711</c:v>
                      </c:pt>
                      <c:pt idx="13454">
                        <c:v>51509.500961303711</c:v>
                      </c:pt>
                      <c:pt idx="13455">
                        <c:v>54644.022537231445</c:v>
                      </c:pt>
                      <c:pt idx="13456">
                        <c:v>54644.022537231445</c:v>
                      </c:pt>
                      <c:pt idx="13457">
                        <c:v>54644.022598266602</c:v>
                      </c:pt>
                      <c:pt idx="13458">
                        <c:v>54644.022598266602</c:v>
                      </c:pt>
                      <c:pt idx="13459">
                        <c:v>51619.038909912109</c:v>
                      </c:pt>
                      <c:pt idx="13460">
                        <c:v>51619.038848876953</c:v>
                      </c:pt>
                      <c:pt idx="13461">
                        <c:v>51619.038909912109</c:v>
                      </c:pt>
                      <c:pt idx="13462">
                        <c:v>51074.128875732422</c:v>
                      </c:pt>
                      <c:pt idx="13463">
                        <c:v>52696.824005126953</c:v>
                      </c:pt>
                      <c:pt idx="13464">
                        <c:v>49839.513748168945</c:v>
                      </c:pt>
                      <c:pt idx="13465">
                        <c:v>49839.513809204102</c:v>
                      </c:pt>
                      <c:pt idx="13466">
                        <c:v>49843.513748168945</c:v>
                      </c:pt>
                      <c:pt idx="13467">
                        <c:v>49853.870376586914</c:v>
                      </c:pt>
                      <c:pt idx="13468">
                        <c:v>49853.547073364258</c:v>
                      </c:pt>
                      <c:pt idx="13469">
                        <c:v>49844.590896606445</c:v>
                      </c:pt>
                      <c:pt idx="13470">
                        <c:v>48494.129760742188</c:v>
                      </c:pt>
                      <c:pt idx="13471">
                        <c:v>48422.473510742188</c:v>
                      </c:pt>
                      <c:pt idx="13472">
                        <c:v>52108.764739990234</c:v>
                      </c:pt>
                      <c:pt idx="13473">
                        <c:v>52121.064743041992</c:v>
                      </c:pt>
                      <c:pt idx="13474">
                        <c:v>52132.564743041992</c:v>
                      </c:pt>
                      <c:pt idx="13475">
                        <c:v>52179.702011108398</c:v>
                      </c:pt>
                      <c:pt idx="13476">
                        <c:v>52170.42253112793</c:v>
                      </c:pt>
                      <c:pt idx="13477">
                        <c:v>52171.31608581543</c:v>
                      </c:pt>
                      <c:pt idx="13478">
                        <c:v>52180.595565795898</c:v>
                      </c:pt>
                      <c:pt idx="13479">
                        <c:v>52180.595626831055</c:v>
                      </c:pt>
                      <c:pt idx="13480">
                        <c:v>53364.290267944336</c:v>
                      </c:pt>
                      <c:pt idx="13481">
                        <c:v>53128.516952514648</c:v>
                      </c:pt>
                      <c:pt idx="13482">
                        <c:v>53128.516830444336</c:v>
                      </c:pt>
                      <c:pt idx="13483">
                        <c:v>51941.673202514648</c:v>
                      </c:pt>
                      <c:pt idx="13484">
                        <c:v>51588.109359741211</c:v>
                      </c:pt>
                      <c:pt idx="13485">
                        <c:v>60733.320510864251</c:v>
                      </c:pt>
                      <c:pt idx="13486">
                        <c:v>60800.010452270501</c:v>
                      </c:pt>
                      <c:pt idx="13487">
                        <c:v>60866.700393676751</c:v>
                      </c:pt>
                      <c:pt idx="13488">
                        <c:v>60933.390090942383</c:v>
                      </c:pt>
                      <c:pt idx="13489">
                        <c:v>55151.694778442383</c:v>
                      </c:pt>
                      <c:pt idx="13490">
                        <c:v>55151.694839477539</c:v>
                      </c:pt>
                      <c:pt idx="13491">
                        <c:v>54767.212417602539</c:v>
                      </c:pt>
                      <c:pt idx="13492">
                        <c:v>52491.878860473633</c:v>
                      </c:pt>
                      <c:pt idx="13493">
                        <c:v>53149.331924438477</c:v>
                      </c:pt>
                      <c:pt idx="13494">
                        <c:v>53149.33186340332</c:v>
                      </c:pt>
                      <c:pt idx="13495">
                        <c:v>53068.63362121582</c:v>
                      </c:pt>
                      <c:pt idx="13496">
                        <c:v>51735.89045715332</c:v>
                      </c:pt>
                      <c:pt idx="13497">
                        <c:v>51658.179580688477</c:v>
                      </c:pt>
                      <c:pt idx="13498">
                        <c:v>51658.17951965332</c:v>
                      </c:pt>
                      <c:pt idx="13499">
                        <c:v>52777.046951293945</c:v>
                      </c:pt>
                      <c:pt idx="13500">
                        <c:v>62075.565811157227</c:v>
                      </c:pt>
                      <c:pt idx="13501">
                        <c:v>50730.961563110352</c:v>
                      </c:pt>
                      <c:pt idx="13502">
                        <c:v>50730.961502075195</c:v>
                      </c:pt>
                      <c:pt idx="13503">
                        <c:v>49093.744705200195</c:v>
                      </c:pt>
                      <c:pt idx="13504">
                        <c:v>48788.242385864258</c:v>
                      </c:pt>
                      <c:pt idx="13505">
                        <c:v>48650.013931274414</c:v>
                      </c:pt>
                      <c:pt idx="13506">
                        <c:v>48492.206008911133</c:v>
                      </c:pt>
                      <c:pt idx="13507">
                        <c:v>48897.123550415032</c:v>
                      </c:pt>
                      <c:pt idx="13508">
                        <c:v>48736.541702270501</c:v>
                      </c:pt>
                      <c:pt idx="13509">
                        <c:v>53354.855117797852</c:v>
                      </c:pt>
                      <c:pt idx="13510">
                        <c:v>53364.13459777832</c:v>
                      </c:pt>
                      <c:pt idx="13511">
                        <c:v>52970.374588012695</c:v>
                      </c:pt>
                      <c:pt idx="13512">
                        <c:v>51427.082046508789</c:v>
                      </c:pt>
                      <c:pt idx="13513">
                        <c:v>51759.573318481445</c:v>
                      </c:pt>
                      <c:pt idx="13514">
                        <c:v>52799.645462036133</c:v>
                      </c:pt>
                      <c:pt idx="13515">
                        <c:v>50716.447952270508</c:v>
                      </c:pt>
                      <c:pt idx="13516">
                        <c:v>50485.61018371582</c:v>
                      </c:pt>
                      <c:pt idx="13517">
                        <c:v>50485.610122680664</c:v>
                      </c:pt>
                      <c:pt idx="13518">
                        <c:v>50196.133010864258</c:v>
                      </c:pt>
                      <c:pt idx="13519">
                        <c:v>50245.165115356445</c:v>
                      </c:pt>
                      <c:pt idx="13520">
                        <c:v>50106.037307739251</c:v>
                      </c:pt>
                      <c:pt idx="13521">
                        <c:v>50337.203018188469</c:v>
                      </c:pt>
                      <c:pt idx="13522">
                        <c:v>47229.30989074707</c:v>
                      </c:pt>
                      <c:pt idx="13523">
                        <c:v>47273.843826293945</c:v>
                      </c:pt>
                      <c:pt idx="13524">
                        <c:v>47071.237686157227</c:v>
                      </c:pt>
                      <c:pt idx="13525">
                        <c:v>46450.685501098633</c:v>
                      </c:pt>
                      <c:pt idx="13526">
                        <c:v>46450.685501098633</c:v>
                      </c:pt>
                      <c:pt idx="13527">
                        <c:v>46450.685623168945</c:v>
                      </c:pt>
                      <c:pt idx="13528">
                        <c:v>51191.647598266602</c:v>
                      </c:pt>
                      <c:pt idx="13529">
                        <c:v>51200.927017211914</c:v>
                      </c:pt>
                      <c:pt idx="13530">
                        <c:v>50533.756546020508</c:v>
                      </c:pt>
                      <c:pt idx="13531">
                        <c:v>51203.590072631836</c:v>
                      </c:pt>
                      <c:pt idx="13532">
                        <c:v>51203.590072631836</c:v>
                      </c:pt>
                      <c:pt idx="13533">
                        <c:v>48418.200912475586</c:v>
                      </c:pt>
                      <c:pt idx="13534">
                        <c:v>48418.200912475586</c:v>
                      </c:pt>
                      <c:pt idx="13535">
                        <c:v>48418.200912475586</c:v>
                      </c:pt>
                      <c:pt idx="13536">
                        <c:v>48184.318099975586</c:v>
                      </c:pt>
                      <c:pt idx="13537">
                        <c:v>48689.88899230957</c:v>
                      </c:pt>
                      <c:pt idx="13538">
                        <c:v>48689.889114379876</c:v>
                      </c:pt>
                      <c:pt idx="13539">
                        <c:v>48689.88899230957</c:v>
                      </c:pt>
                      <c:pt idx="13540">
                        <c:v>48824.002029418945</c:v>
                      </c:pt>
                      <c:pt idx="13541">
                        <c:v>49236.447341918938</c:v>
                      </c:pt>
                      <c:pt idx="13542">
                        <c:v>49027.771560668945</c:v>
                      </c:pt>
                      <c:pt idx="13543">
                        <c:v>48989.04035949707</c:v>
                      </c:pt>
                      <c:pt idx="13544">
                        <c:v>48979.760940551751</c:v>
                      </c:pt>
                      <c:pt idx="13545">
                        <c:v>49236.738006591797</c:v>
                      </c:pt>
                      <c:pt idx="13546">
                        <c:v>49284.748260498047</c:v>
                      </c:pt>
                      <c:pt idx="13547">
                        <c:v>49088.472259521484</c:v>
                      </c:pt>
                      <c:pt idx="13548">
                        <c:v>48889.366180419922</c:v>
                      </c:pt>
                      <c:pt idx="13549">
                        <c:v>48914.920974731445</c:v>
                      </c:pt>
                      <c:pt idx="13550">
                        <c:v>48914.920913696289</c:v>
                      </c:pt>
                      <c:pt idx="13551">
                        <c:v>48914.920974731445</c:v>
                      </c:pt>
                      <c:pt idx="13552">
                        <c:v>55002.624130249016</c:v>
                      </c:pt>
                      <c:pt idx="13553">
                        <c:v>55006.624252319336</c:v>
                      </c:pt>
                      <c:pt idx="13554">
                        <c:v>55015.903671264648</c:v>
                      </c:pt>
                      <c:pt idx="13555">
                        <c:v>55006.624130249016</c:v>
                      </c:pt>
                      <c:pt idx="13556">
                        <c:v>54075.741317749016</c:v>
                      </c:pt>
                      <c:pt idx="13557">
                        <c:v>54085.020858764648</c:v>
                      </c:pt>
                      <c:pt idx="13558">
                        <c:v>55220.186813354492</c:v>
                      </c:pt>
                      <c:pt idx="13559">
                        <c:v>55799.018844604492</c:v>
                      </c:pt>
                      <c:pt idx="13560">
                        <c:v>53627.339248657227</c:v>
                      </c:pt>
                      <c:pt idx="13561">
                        <c:v>53614.05989074707</c:v>
                      </c:pt>
                      <c:pt idx="13562">
                        <c:v>54526.60041809082</c:v>
                      </c:pt>
                      <c:pt idx="13563">
                        <c:v>53930.416580200195</c:v>
                      </c:pt>
                      <c:pt idx="13564">
                        <c:v>53930.416580200195</c:v>
                      </c:pt>
                      <c:pt idx="13565">
                        <c:v>53930.416641235352</c:v>
                      </c:pt>
                      <c:pt idx="13566">
                        <c:v>51995.097244262695</c:v>
                      </c:pt>
                      <c:pt idx="13567">
                        <c:v>51995.097244262695</c:v>
                      </c:pt>
                      <c:pt idx="13568">
                        <c:v>52113.773086547852</c:v>
                      </c:pt>
                      <c:pt idx="13569">
                        <c:v>50369.114395141602</c:v>
                      </c:pt>
                      <c:pt idx="13570">
                        <c:v>50017.114334106445</c:v>
                      </c:pt>
                      <c:pt idx="13571">
                        <c:v>50017.114395141602</c:v>
                      </c:pt>
                      <c:pt idx="13572">
                        <c:v>50016.337051391602</c:v>
                      </c:pt>
                      <c:pt idx="13573">
                        <c:v>50936.05895996093</c:v>
                      </c:pt>
                      <c:pt idx="13574">
                        <c:v>50794.683776855469</c:v>
                      </c:pt>
                      <c:pt idx="13575">
                        <c:v>61673.595413208008</c:v>
                      </c:pt>
                      <c:pt idx="13576">
                        <c:v>61600.695571899414</c:v>
                      </c:pt>
                      <c:pt idx="13577">
                        <c:v>61175.795608520508</c:v>
                      </c:pt>
                      <c:pt idx="13578">
                        <c:v>60933.628616333008</c:v>
                      </c:pt>
                      <c:pt idx="13579">
                        <c:v>47873.178848266602</c:v>
                      </c:pt>
                      <c:pt idx="13580">
                        <c:v>47349.798416137695</c:v>
                      </c:pt>
                      <c:pt idx="13581">
                        <c:v>50452.358535766602</c:v>
                      </c:pt>
                      <c:pt idx="13582">
                        <c:v>50452.358474731445</c:v>
                      </c:pt>
                      <c:pt idx="13583">
                        <c:v>50210.356521606445</c:v>
                      </c:pt>
                      <c:pt idx="13584">
                        <c:v>50386.578323364258</c:v>
                      </c:pt>
                      <c:pt idx="13585">
                        <c:v>50386.578323364258</c:v>
                      </c:pt>
                      <c:pt idx="13586">
                        <c:v>52361.006729125977</c:v>
                      </c:pt>
                      <c:pt idx="13587">
                        <c:v>52012.308486938477</c:v>
                      </c:pt>
                      <c:pt idx="13588">
                        <c:v>52473.437393188477</c:v>
                      </c:pt>
                      <c:pt idx="13589">
                        <c:v>52473.093643188477</c:v>
                      </c:pt>
                      <c:pt idx="13590">
                        <c:v>56679.826675415039</c:v>
                      </c:pt>
                      <c:pt idx="13591">
                        <c:v>56679.826614379883</c:v>
                      </c:pt>
                      <c:pt idx="13592">
                        <c:v>56679.826675415039</c:v>
                      </c:pt>
                      <c:pt idx="13593">
                        <c:v>54908.328628540039</c:v>
                      </c:pt>
                      <c:pt idx="13594">
                        <c:v>54908.328628540039</c:v>
                      </c:pt>
                      <c:pt idx="13595">
                        <c:v>54908.328628540039</c:v>
                      </c:pt>
                      <c:pt idx="13596">
                        <c:v>54908.328567504883</c:v>
                      </c:pt>
                      <c:pt idx="13597">
                        <c:v>55144.098159790039</c:v>
                      </c:pt>
                      <c:pt idx="13598">
                        <c:v>55546.834487915039</c:v>
                      </c:pt>
                      <c:pt idx="13599">
                        <c:v>51541.576248168945</c:v>
                      </c:pt>
                      <c:pt idx="13600">
                        <c:v>51422.900527954102</c:v>
                      </c:pt>
                      <c:pt idx="13601">
                        <c:v>51425.334548950195</c:v>
                      </c:pt>
                      <c:pt idx="13602">
                        <c:v>51939.760452270508</c:v>
                      </c:pt>
                      <c:pt idx="13603">
                        <c:v>48486.538162231445</c:v>
                      </c:pt>
                      <c:pt idx="13604">
                        <c:v>55677.535446166992</c:v>
                      </c:pt>
                      <c:pt idx="13605">
                        <c:v>61535.340286254883</c:v>
                      </c:pt>
                      <c:pt idx="13606">
                        <c:v>61585.504043579094</c:v>
                      </c:pt>
                      <c:pt idx="13607">
                        <c:v>61585.504043579094</c:v>
                      </c:pt>
                      <c:pt idx="13608">
                        <c:v>61576.224563598633</c:v>
                      </c:pt>
                      <c:pt idx="13609">
                        <c:v>52017.345947265625</c:v>
                      </c:pt>
                      <c:pt idx="13610">
                        <c:v>52017.345947265625</c:v>
                      </c:pt>
                      <c:pt idx="13611">
                        <c:v>52601.447418212891</c:v>
                      </c:pt>
                      <c:pt idx="13612">
                        <c:v>53860.841781616211</c:v>
                      </c:pt>
                      <c:pt idx="13613">
                        <c:v>53860.841659545898</c:v>
                      </c:pt>
                      <c:pt idx="13614">
                        <c:v>53860.841781616211</c:v>
                      </c:pt>
                      <c:pt idx="13615">
                        <c:v>53811.809799194336</c:v>
                      </c:pt>
                      <c:pt idx="13616">
                        <c:v>53802.530258178711</c:v>
                      </c:pt>
                      <c:pt idx="13617">
                        <c:v>53990.950683593743</c:v>
                      </c:pt>
                      <c:pt idx="13618">
                        <c:v>53882.112915039063</c:v>
                      </c:pt>
                      <c:pt idx="13619">
                        <c:v>53802.138427734375</c:v>
                      </c:pt>
                      <c:pt idx="13620">
                        <c:v>50300.769912719727</c:v>
                      </c:pt>
                      <c:pt idx="13621">
                        <c:v>50300.769912719727</c:v>
                      </c:pt>
                      <c:pt idx="13622">
                        <c:v>50300.769973754883</c:v>
                      </c:pt>
                      <c:pt idx="13623">
                        <c:v>50300.769912719727</c:v>
                      </c:pt>
                      <c:pt idx="13624">
                        <c:v>50153.674270629883</c:v>
                      </c:pt>
                      <c:pt idx="13625">
                        <c:v>53878.157302856445</c:v>
                      </c:pt>
                      <c:pt idx="13626">
                        <c:v>53868.87776184082</c:v>
                      </c:pt>
                      <c:pt idx="13627">
                        <c:v>53854.842666625977</c:v>
                      </c:pt>
                      <c:pt idx="13628">
                        <c:v>53853.620010375977</c:v>
                      </c:pt>
                      <c:pt idx="13629">
                        <c:v>53853.620010375977</c:v>
                      </c:pt>
                      <c:pt idx="13630">
                        <c:v>53853.620010375977</c:v>
                      </c:pt>
                      <c:pt idx="13631">
                        <c:v>53617.850479125977</c:v>
                      </c:pt>
                      <c:pt idx="13632">
                        <c:v>53616.410507202148</c:v>
                      </c:pt>
                      <c:pt idx="13633">
                        <c:v>53845.832260131836</c:v>
                      </c:pt>
                      <c:pt idx="13634">
                        <c:v>53850.613510131836</c:v>
                      </c:pt>
                      <c:pt idx="13635">
                        <c:v>63036.886428833008</c:v>
                      </c:pt>
                      <c:pt idx="13636">
                        <c:v>62664.793167114258</c:v>
                      </c:pt>
                      <c:pt idx="13637">
                        <c:v>56903.458450317376</c:v>
                      </c:pt>
                      <c:pt idx="13638">
                        <c:v>47727.37483215332</c:v>
                      </c:pt>
                      <c:pt idx="13639">
                        <c:v>47727.374710083001</c:v>
                      </c:pt>
                      <c:pt idx="13640">
                        <c:v>47727.37483215332</c:v>
                      </c:pt>
                      <c:pt idx="13641">
                        <c:v>47676.653884887695</c:v>
                      </c:pt>
                      <c:pt idx="13642">
                        <c:v>47511.030593872063</c:v>
                      </c:pt>
                      <c:pt idx="13643">
                        <c:v>49406.867141723626</c:v>
                      </c:pt>
                      <c:pt idx="13644">
                        <c:v>49406.867141723626</c:v>
                      </c:pt>
                      <c:pt idx="13645">
                        <c:v>49406.867141723626</c:v>
                      </c:pt>
                      <c:pt idx="13646">
                        <c:v>49525.54084777832</c:v>
                      </c:pt>
                      <c:pt idx="13647">
                        <c:v>49128.411270141602</c:v>
                      </c:pt>
                      <c:pt idx="13648">
                        <c:v>49137.690689086914</c:v>
                      </c:pt>
                      <c:pt idx="13649">
                        <c:v>48776.411270141602</c:v>
                      </c:pt>
                      <c:pt idx="13650">
                        <c:v>54687.892105102539</c:v>
                      </c:pt>
                      <c:pt idx="13651">
                        <c:v>54601.698684692383</c:v>
                      </c:pt>
                      <c:pt idx="13652">
                        <c:v>54937.902847290039</c:v>
                      </c:pt>
                      <c:pt idx="13653">
                        <c:v>54938.709487915039</c:v>
                      </c:pt>
                      <c:pt idx="13654">
                        <c:v>54938.709426879883</c:v>
                      </c:pt>
                      <c:pt idx="13655">
                        <c:v>54858.734817504883</c:v>
                      </c:pt>
                      <c:pt idx="13656">
                        <c:v>54310.336441040039</c:v>
                      </c:pt>
                      <c:pt idx="13657">
                        <c:v>54050.988723754883</c:v>
                      </c:pt>
                      <c:pt idx="13658">
                        <c:v>53066.672500610352</c:v>
                      </c:pt>
                      <c:pt idx="13659">
                        <c:v>53066.672500610352</c:v>
                      </c:pt>
                      <c:pt idx="13660">
                        <c:v>53066.672439575195</c:v>
                      </c:pt>
                      <c:pt idx="13661">
                        <c:v>52602.892654418945</c:v>
                      </c:pt>
                      <c:pt idx="13662">
                        <c:v>50565.684387207031</c:v>
                      </c:pt>
                      <c:pt idx="13663">
                        <c:v>51730.76155090332</c:v>
                      </c:pt>
                      <c:pt idx="13664">
                        <c:v>51740.041091918945</c:v>
                      </c:pt>
                      <c:pt idx="13665">
                        <c:v>52965.220230102539</c:v>
                      </c:pt>
                      <c:pt idx="13666">
                        <c:v>52965.220169067383</c:v>
                      </c:pt>
                      <c:pt idx="13667">
                        <c:v>52846.544387817383</c:v>
                      </c:pt>
                      <c:pt idx="13668">
                        <c:v>50424.339981079102</c:v>
                      </c:pt>
                      <c:pt idx="13669">
                        <c:v>50174.029373168945</c:v>
                      </c:pt>
                      <c:pt idx="13670">
                        <c:v>50178.029495239258</c:v>
                      </c:pt>
                      <c:pt idx="13671">
                        <c:v>50290.050308227539</c:v>
                      </c:pt>
                      <c:pt idx="13672">
                        <c:v>50242.370803833008</c:v>
                      </c:pt>
                      <c:pt idx="13673">
                        <c:v>52539.250930786133</c:v>
                      </c:pt>
                      <c:pt idx="13674">
                        <c:v>54020.181938171387</c:v>
                      </c:pt>
                      <c:pt idx="13675">
                        <c:v>54118.782012939453</c:v>
                      </c:pt>
                      <c:pt idx="13676">
                        <c:v>54176.843383789063</c:v>
                      </c:pt>
                      <c:pt idx="13677">
                        <c:v>54181.624694824219</c:v>
                      </c:pt>
                      <c:pt idx="13678">
                        <c:v>54181.624694824219</c:v>
                      </c:pt>
                      <c:pt idx="13679">
                        <c:v>55189.677047729492</c:v>
                      </c:pt>
                      <c:pt idx="13680">
                        <c:v>61339.44812011718</c:v>
                      </c:pt>
                      <c:pt idx="13681">
                        <c:v>55091.028518676758</c:v>
                      </c:pt>
                      <c:pt idx="13682">
                        <c:v>55901.903762817376</c:v>
                      </c:pt>
                      <c:pt idx="13683">
                        <c:v>55550.328201293938</c:v>
                      </c:pt>
                      <c:pt idx="13684">
                        <c:v>55901.903518676758</c:v>
                      </c:pt>
                      <c:pt idx="13685">
                        <c:v>55697.517776489258</c:v>
                      </c:pt>
                      <c:pt idx="13686">
                        <c:v>53927.063873291016</c:v>
                      </c:pt>
                      <c:pt idx="13687">
                        <c:v>54645.202850341797</c:v>
                      </c:pt>
                      <c:pt idx="13688">
                        <c:v>52613.95051574707</c:v>
                      </c:pt>
                      <c:pt idx="13689">
                        <c:v>52550.109939575195</c:v>
                      </c:pt>
                      <c:pt idx="13690">
                        <c:v>52210.726638793945</c:v>
                      </c:pt>
                      <c:pt idx="13691">
                        <c:v>52137.606643676751</c:v>
                      </c:pt>
                      <c:pt idx="13692">
                        <c:v>51891.588088989251</c:v>
                      </c:pt>
                      <c:pt idx="13693">
                        <c:v>50925.151626586914</c:v>
                      </c:pt>
                      <c:pt idx="13694">
                        <c:v>51724.133865356445</c:v>
                      </c:pt>
                      <c:pt idx="13695">
                        <c:v>53536.423904418945</c:v>
                      </c:pt>
                      <c:pt idx="13696">
                        <c:v>53540.960098266602</c:v>
                      </c:pt>
                      <c:pt idx="13697">
                        <c:v>53540.960159301758</c:v>
                      </c:pt>
                      <c:pt idx="13698">
                        <c:v>53531.680618286133</c:v>
                      </c:pt>
                      <c:pt idx="13699">
                        <c:v>54496.983200073242</c:v>
                      </c:pt>
                      <c:pt idx="13700">
                        <c:v>54496.983444213867</c:v>
                      </c:pt>
                      <c:pt idx="13701">
                        <c:v>54496.983444213867</c:v>
                      </c:pt>
                      <c:pt idx="13702">
                        <c:v>54487.703903198242</c:v>
                      </c:pt>
                      <c:pt idx="13703">
                        <c:v>51621.400100708001</c:v>
                      </c:pt>
                      <c:pt idx="13704">
                        <c:v>51621.40022277832</c:v>
                      </c:pt>
                      <c:pt idx="13705">
                        <c:v>51797.18244934082</c:v>
                      </c:pt>
                      <c:pt idx="13706">
                        <c:v>50959.181533813477</c:v>
                      </c:pt>
                      <c:pt idx="13707">
                        <c:v>51213.690505981445</c:v>
                      </c:pt>
                      <c:pt idx="13708">
                        <c:v>55610.789108276367</c:v>
                      </c:pt>
                      <c:pt idx="13709">
                        <c:v>55614.789047241211</c:v>
                      </c:pt>
                      <c:pt idx="13710">
                        <c:v>53780.41731262207</c:v>
                      </c:pt>
                      <c:pt idx="13711">
                        <c:v>53780.41731262207</c:v>
                      </c:pt>
                      <c:pt idx="13712">
                        <c:v>52102.147476196282</c:v>
                      </c:pt>
                      <c:pt idx="13713">
                        <c:v>52029.247634887695</c:v>
                      </c:pt>
                      <c:pt idx="13714">
                        <c:v>51956.34742736815</c:v>
                      </c:pt>
                      <c:pt idx="13715">
                        <c:v>51724.506973266602</c:v>
                      </c:pt>
                      <c:pt idx="13716">
                        <c:v>50817.488723754883</c:v>
                      </c:pt>
                      <c:pt idx="13717">
                        <c:v>50817.488845825195</c:v>
                      </c:pt>
                      <c:pt idx="13718">
                        <c:v>50817.488906860352</c:v>
                      </c:pt>
                      <c:pt idx="13719">
                        <c:v>48840.61067199707</c:v>
                      </c:pt>
                      <c:pt idx="13720">
                        <c:v>48840.610916137688</c:v>
                      </c:pt>
                      <c:pt idx="13721">
                        <c:v>48840.610916137688</c:v>
                      </c:pt>
                      <c:pt idx="13722">
                        <c:v>48831.33137512207</c:v>
                      </c:pt>
                      <c:pt idx="13723">
                        <c:v>51645.023681640625</c:v>
                      </c:pt>
                      <c:pt idx="13724">
                        <c:v>51654.303100585938</c:v>
                      </c:pt>
                      <c:pt idx="13725">
                        <c:v>60732.463333129883</c:v>
                      </c:pt>
                      <c:pt idx="13726">
                        <c:v>60681.742263793945</c:v>
                      </c:pt>
                      <c:pt idx="13727">
                        <c:v>60681.742263793945</c:v>
                      </c:pt>
                      <c:pt idx="13728">
                        <c:v>54373.503921508789</c:v>
                      </c:pt>
                      <c:pt idx="13729">
                        <c:v>54759.611343383789</c:v>
                      </c:pt>
                      <c:pt idx="13730">
                        <c:v>54766.789505004883</c:v>
                      </c:pt>
                      <c:pt idx="13731">
                        <c:v>54766.789566040039</c:v>
                      </c:pt>
                      <c:pt idx="13732">
                        <c:v>54766.789505004883</c:v>
                      </c:pt>
                      <c:pt idx="13733">
                        <c:v>52410.887283325195</c:v>
                      </c:pt>
                      <c:pt idx="13734">
                        <c:v>52410.887344360352</c:v>
                      </c:pt>
                      <c:pt idx="13735">
                        <c:v>55027.465072631836</c:v>
                      </c:pt>
                      <c:pt idx="13736">
                        <c:v>54809.351852416992</c:v>
                      </c:pt>
                      <c:pt idx="13737">
                        <c:v>54860.38249206543</c:v>
                      </c:pt>
                      <c:pt idx="13738">
                        <c:v>54860.38249206543</c:v>
                      </c:pt>
                      <c:pt idx="13739">
                        <c:v>54689.783615112305</c:v>
                      </c:pt>
                      <c:pt idx="13740">
                        <c:v>65209.555084228508</c:v>
                      </c:pt>
                      <c:pt idx="13741">
                        <c:v>60524.344253540039</c:v>
                      </c:pt>
                      <c:pt idx="13742">
                        <c:v>60572.159255981445</c:v>
                      </c:pt>
                      <c:pt idx="13743">
                        <c:v>47697.037902832031</c:v>
                      </c:pt>
                      <c:pt idx="13744">
                        <c:v>47196.834533691406</c:v>
                      </c:pt>
                      <c:pt idx="13745">
                        <c:v>47078.160766601563</c:v>
                      </c:pt>
                      <c:pt idx="13746">
                        <c:v>48485.135330200195</c:v>
                      </c:pt>
                      <c:pt idx="13747">
                        <c:v>52788.069900512695</c:v>
                      </c:pt>
                      <c:pt idx="13748">
                        <c:v>52554.222244262695</c:v>
                      </c:pt>
                      <c:pt idx="13749">
                        <c:v>52613.50178527832</c:v>
                      </c:pt>
                      <c:pt idx="13750">
                        <c:v>52604.222366333008</c:v>
                      </c:pt>
                      <c:pt idx="13751">
                        <c:v>51507.374893188477</c:v>
                      </c:pt>
                      <c:pt idx="13752">
                        <c:v>52827.858352661133</c:v>
                      </c:pt>
                      <c:pt idx="13753">
                        <c:v>52837.137710571289</c:v>
                      </c:pt>
                      <c:pt idx="13754">
                        <c:v>52640.07307434082</c:v>
                      </c:pt>
                      <c:pt idx="13755">
                        <c:v>60424.105117797852</c:v>
                      </c:pt>
                      <c:pt idx="13756">
                        <c:v>62883.792434692383</c:v>
                      </c:pt>
                      <c:pt idx="13757">
                        <c:v>63570.997756958001</c:v>
                      </c:pt>
                      <c:pt idx="13758">
                        <c:v>61585.754165649407</c:v>
                      </c:pt>
                      <c:pt idx="13759">
                        <c:v>60993.883743286126</c:v>
                      </c:pt>
                      <c:pt idx="13760">
                        <c:v>61051.294265747063</c:v>
                      </c:pt>
                      <c:pt idx="13761">
                        <c:v>60761.876052856445</c:v>
                      </c:pt>
                      <c:pt idx="13762">
                        <c:v>60828.673904418945</c:v>
                      </c:pt>
                      <c:pt idx="13763">
                        <c:v>52698.000366210938</c:v>
                      </c:pt>
                      <c:pt idx="13764">
                        <c:v>49296.221557617188</c:v>
                      </c:pt>
                      <c:pt idx="13765">
                        <c:v>49292.221557617188</c:v>
                      </c:pt>
                      <c:pt idx="13766">
                        <c:v>53086.889358520508</c:v>
                      </c:pt>
                      <c:pt idx="13767">
                        <c:v>52840.521438598633</c:v>
                      </c:pt>
                      <c:pt idx="13768">
                        <c:v>53024.330581665039</c:v>
                      </c:pt>
                      <c:pt idx="13769">
                        <c:v>53367.024002075195</c:v>
                      </c:pt>
                      <c:pt idx="13770">
                        <c:v>52311.914138793945</c:v>
                      </c:pt>
                      <c:pt idx="13771">
                        <c:v>52056.410232543945</c:v>
                      </c:pt>
                      <c:pt idx="13772">
                        <c:v>52056.410293579102</c:v>
                      </c:pt>
                      <c:pt idx="13773">
                        <c:v>52056.410293579102</c:v>
                      </c:pt>
                      <c:pt idx="13774">
                        <c:v>52682.004470825195</c:v>
                      </c:pt>
                      <c:pt idx="13775">
                        <c:v>52682.004470825195</c:v>
                      </c:pt>
                      <c:pt idx="13776">
                        <c:v>52590.88703918457</c:v>
                      </c:pt>
                      <c:pt idx="13777">
                        <c:v>51741.44319152832</c:v>
                      </c:pt>
                      <c:pt idx="13778">
                        <c:v>51742.26741027832</c:v>
                      </c:pt>
                      <c:pt idx="13779">
                        <c:v>51925.795700073242</c:v>
                      </c:pt>
                      <c:pt idx="13780">
                        <c:v>52822.894882202148</c:v>
                      </c:pt>
                      <c:pt idx="13781">
                        <c:v>52832.174423217773</c:v>
                      </c:pt>
                      <c:pt idx="13782">
                        <c:v>52484.955795288086</c:v>
                      </c:pt>
                      <c:pt idx="13783">
                        <c:v>52475.676376342773</c:v>
                      </c:pt>
                      <c:pt idx="13784">
                        <c:v>53529.927886962891</c:v>
                      </c:pt>
                      <c:pt idx="13785">
                        <c:v>51644.685073852539</c:v>
                      </c:pt>
                      <c:pt idx="13786">
                        <c:v>51150.16145324707</c:v>
                      </c:pt>
                      <c:pt idx="13787">
                        <c:v>51534.64192199707</c:v>
                      </c:pt>
                      <c:pt idx="13788">
                        <c:v>50073.871536254883</c:v>
                      </c:pt>
                      <c:pt idx="13789">
                        <c:v>50133.315078735352</c:v>
                      </c:pt>
                      <c:pt idx="13790">
                        <c:v>50014.639236450195</c:v>
                      </c:pt>
                      <c:pt idx="13791">
                        <c:v>50133.315139770501</c:v>
                      </c:pt>
                      <c:pt idx="13792">
                        <c:v>49993.283950805664</c:v>
                      </c:pt>
                      <c:pt idx="13793">
                        <c:v>49511.994400024414</c:v>
                      </c:pt>
                      <c:pt idx="13794">
                        <c:v>50288.123306274414</c:v>
                      </c:pt>
                      <c:pt idx="13795">
                        <c:v>54331.142333984375</c:v>
                      </c:pt>
                      <c:pt idx="13796">
                        <c:v>54856.052062988281</c:v>
                      </c:pt>
                      <c:pt idx="13797">
                        <c:v>55115.342285156243</c:v>
                      </c:pt>
                      <c:pt idx="13798">
                        <c:v>55115.34216308593</c:v>
                      </c:pt>
                      <c:pt idx="13799">
                        <c:v>55775.477645874016</c:v>
                      </c:pt>
                      <c:pt idx="13800">
                        <c:v>60706.031448364258</c:v>
                      </c:pt>
                      <c:pt idx="13801">
                        <c:v>60706.031509399414</c:v>
                      </c:pt>
                      <c:pt idx="13802">
                        <c:v>61860.092239379883</c:v>
                      </c:pt>
                      <c:pt idx="13803">
                        <c:v>61864.233352661133</c:v>
                      </c:pt>
                      <c:pt idx="13804">
                        <c:v>61479.748977661133</c:v>
                      </c:pt>
                      <c:pt idx="13805">
                        <c:v>61125.867691040032</c:v>
                      </c:pt>
                      <c:pt idx="13806">
                        <c:v>61645.350784301751</c:v>
                      </c:pt>
                      <c:pt idx="13807">
                        <c:v>61569.921463012695</c:v>
                      </c:pt>
                      <c:pt idx="13808">
                        <c:v>61381.095901489251</c:v>
                      </c:pt>
                      <c:pt idx="13809">
                        <c:v>61334.051712036133</c:v>
                      </c:pt>
                      <c:pt idx="13810">
                        <c:v>57792.755325317383</c:v>
                      </c:pt>
                      <c:pt idx="13811">
                        <c:v>57285.990188598633</c:v>
                      </c:pt>
                      <c:pt idx="13812">
                        <c:v>57661.195083618164</c:v>
                      </c:pt>
                      <c:pt idx="13813">
                        <c:v>57657.195083618164</c:v>
                      </c:pt>
                      <c:pt idx="13814">
                        <c:v>57657.195083618164</c:v>
                      </c:pt>
                      <c:pt idx="13815">
                        <c:v>64653.037551879883</c:v>
                      </c:pt>
                      <c:pt idx="13816">
                        <c:v>53340.413650512695</c:v>
                      </c:pt>
                      <c:pt idx="13817">
                        <c:v>51395.052322387695</c:v>
                      </c:pt>
                      <c:pt idx="13818">
                        <c:v>51395.052383422852</c:v>
                      </c:pt>
                      <c:pt idx="13819">
                        <c:v>50626.005294799805</c:v>
                      </c:pt>
                      <c:pt idx="13820">
                        <c:v>50626.005294799805</c:v>
                      </c:pt>
                      <c:pt idx="13821">
                        <c:v>50861.774826049805</c:v>
                      </c:pt>
                      <c:pt idx="13822">
                        <c:v>51978.357406616211</c:v>
                      </c:pt>
                      <c:pt idx="13823">
                        <c:v>51595.916305541992</c:v>
                      </c:pt>
                      <c:pt idx="13824">
                        <c:v>51599.916305541992</c:v>
                      </c:pt>
                      <c:pt idx="13825">
                        <c:v>51609.195907592773</c:v>
                      </c:pt>
                      <c:pt idx="13826">
                        <c:v>51609.19596862793</c:v>
                      </c:pt>
                      <c:pt idx="13827">
                        <c:v>52397.276596069336</c:v>
                      </c:pt>
                      <c:pt idx="13828">
                        <c:v>52278.600814819336</c:v>
                      </c:pt>
                      <c:pt idx="13829">
                        <c:v>51967.493545532227</c:v>
                      </c:pt>
                      <c:pt idx="13830">
                        <c:v>48214.324371337891</c:v>
                      </c:pt>
                      <c:pt idx="13831">
                        <c:v>48214.101409912109</c:v>
                      </c:pt>
                      <c:pt idx="13832">
                        <c:v>48264.265228271484</c:v>
                      </c:pt>
                      <c:pt idx="13833">
                        <c:v>48265.888153076172</c:v>
                      </c:pt>
                      <c:pt idx="13834">
                        <c:v>48042.201736450195</c:v>
                      </c:pt>
                      <c:pt idx="13835">
                        <c:v>47980.837966918945</c:v>
                      </c:pt>
                      <c:pt idx="13836">
                        <c:v>49664.705154418945</c:v>
                      </c:pt>
                      <c:pt idx="13837">
                        <c:v>49546.031387329102</c:v>
                      </c:pt>
                      <c:pt idx="13838">
                        <c:v>52135.011184692383</c:v>
                      </c:pt>
                      <c:pt idx="13839">
                        <c:v>52134.35285949707</c:v>
                      </c:pt>
                      <c:pt idx="13840">
                        <c:v>52143.632339477539</c:v>
                      </c:pt>
                      <c:pt idx="13841">
                        <c:v>52134.352981567383</c:v>
                      </c:pt>
                      <c:pt idx="13842">
                        <c:v>52841.222122192383</c:v>
                      </c:pt>
                      <c:pt idx="13843">
                        <c:v>52955.413467407227</c:v>
                      </c:pt>
                      <c:pt idx="13844">
                        <c:v>52964.692947387695</c:v>
                      </c:pt>
                      <c:pt idx="13845">
                        <c:v>62985.631607055664</c:v>
                      </c:pt>
                      <c:pt idx="13846">
                        <c:v>62986.524673461914</c:v>
                      </c:pt>
                      <c:pt idx="13847">
                        <c:v>62817.257522583008</c:v>
                      </c:pt>
                      <c:pt idx="13848">
                        <c:v>52352.705703735352</c:v>
                      </c:pt>
                      <c:pt idx="13849">
                        <c:v>50374.105545043945</c:v>
                      </c:pt>
                      <c:pt idx="13850">
                        <c:v>50374.105545043945</c:v>
                      </c:pt>
                      <c:pt idx="13851">
                        <c:v>50374.105606079102</c:v>
                      </c:pt>
                      <c:pt idx="13852">
                        <c:v>50374.557754516602</c:v>
                      </c:pt>
                      <c:pt idx="13853">
                        <c:v>50374.557693481445</c:v>
                      </c:pt>
                      <c:pt idx="13854">
                        <c:v>49164.326309204102</c:v>
                      </c:pt>
                      <c:pt idx="13855">
                        <c:v>51625.564346313477</c:v>
                      </c:pt>
                      <c:pt idx="13856">
                        <c:v>51990.613174438477</c:v>
                      </c:pt>
                      <c:pt idx="13857">
                        <c:v>51990.613235473633</c:v>
                      </c:pt>
                      <c:pt idx="13858">
                        <c:v>51443.25373840332</c:v>
                      </c:pt>
                      <c:pt idx="13859">
                        <c:v>51443.25373840332</c:v>
                      </c:pt>
                      <c:pt idx="13860">
                        <c:v>59948.87434387207</c:v>
                      </c:pt>
                      <c:pt idx="13861">
                        <c:v>59949.76741027832</c:v>
                      </c:pt>
                      <c:pt idx="13862">
                        <c:v>59949.76741027832</c:v>
                      </c:pt>
                      <c:pt idx="13863">
                        <c:v>59194.334243774414</c:v>
                      </c:pt>
                      <c:pt idx="13864">
                        <c:v>59578.816665649414</c:v>
                      </c:pt>
                      <c:pt idx="13865">
                        <c:v>50297.127090454102</c:v>
                      </c:pt>
                      <c:pt idx="13866">
                        <c:v>51682.231262207031</c:v>
                      </c:pt>
                      <c:pt idx="13867">
                        <c:v>51682.231323242188</c:v>
                      </c:pt>
                      <c:pt idx="13868">
                        <c:v>50709.29833984375</c:v>
                      </c:pt>
                      <c:pt idx="13869">
                        <c:v>50719.098220825195</c:v>
                      </c:pt>
                      <c:pt idx="13870">
                        <c:v>50477.739654541016</c:v>
                      </c:pt>
                      <c:pt idx="13871">
                        <c:v>50480.819259643555</c:v>
                      </c:pt>
                      <c:pt idx="13872">
                        <c:v>50432.80876159668</c:v>
                      </c:pt>
                      <c:pt idx="13873">
                        <c:v>50785.638595581055</c:v>
                      </c:pt>
                      <c:pt idx="13874">
                        <c:v>53218.474655151367</c:v>
                      </c:pt>
                      <c:pt idx="13875">
                        <c:v>47684.423904418945</c:v>
                      </c:pt>
                      <c:pt idx="13876">
                        <c:v>47026.853591918945</c:v>
                      </c:pt>
                      <c:pt idx="13877">
                        <c:v>47181.513320922852</c:v>
                      </c:pt>
                      <c:pt idx="13878">
                        <c:v>47134.968399047852</c:v>
                      </c:pt>
                      <c:pt idx="13879">
                        <c:v>47731.323379516602</c:v>
                      </c:pt>
                      <c:pt idx="13880">
                        <c:v>47731.323379516602</c:v>
                      </c:pt>
                      <c:pt idx="13881">
                        <c:v>47731.215957641602</c:v>
                      </c:pt>
                      <c:pt idx="13882">
                        <c:v>47731.323379516602</c:v>
                      </c:pt>
                      <c:pt idx="13883">
                        <c:v>49933.77717590332</c:v>
                      </c:pt>
                      <c:pt idx="13884">
                        <c:v>49650.918426513665</c:v>
                      </c:pt>
                      <c:pt idx="13885">
                        <c:v>52120.561309814453</c:v>
                      </c:pt>
                      <c:pt idx="13886">
                        <c:v>52120.561370849609</c:v>
                      </c:pt>
                      <c:pt idx="13887">
                        <c:v>52120.561370849609</c:v>
                      </c:pt>
                      <c:pt idx="13888">
                        <c:v>51147.837844848633</c:v>
                      </c:pt>
                      <c:pt idx="13889">
                        <c:v>51147.83772277832</c:v>
                      </c:pt>
                      <c:pt idx="13890">
                        <c:v>63705.966690063477</c:v>
                      </c:pt>
                      <c:pt idx="13891">
                        <c:v>61777.609756469727</c:v>
                      </c:pt>
                      <c:pt idx="13892">
                        <c:v>61777.609756469727</c:v>
                      </c:pt>
                      <c:pt idx="13893">
                        <c:v>53329.345352172852</c:v>
                      </c:pt>
                      <c:pt idx="13894">
                        <c:v>53329.345291137695</c:v>
                      </c:pt>
                      <c:pt idx="13895">
                        <c:v>50640.132400512695</c:v>
                      </c:pt>
                      <c:pt idx="13896">
                        <c:v>51430.007705688469</c:v>
                      </c:pt>
                      <c:pt idx="13897">
                        <c:v>52334.435501098633</c:v>
                      </c:pt>
                      <c:pt idx="13898">
                        <c:v>52786.678665161133</c:v>
                      </c:pt>
                      <c:pt idx="13899">
                        <c:v>53301.762008666992</c:v>
                      </c:pt>
                      <c:pt idx="13900">
                        <c:v>54213.559860229492</c:v>
                      </c:pt>
                      <c:pt idx="13901">
                        <c:v>53961.577377319336</c:v>
                      </c:pt>
                      <c:pt idx="13902">
                        <c:v>53687.161422729492</c:v>
                      </c:pt>
                      <c:pt idx="13903">
                        <c:v>53550.485153198242</c:v>
                      </c:pt>
                      <c:pt idx="13904">
                        <c:v>53550.485153198242</c:v>
                      </c:pt>
                      <c:pt idx="13905">
                        <c:v>50057.409378051758</c:v>
                      </c:pt>
                      <c:pt idx="13906">
                        <c:v>50423.322738647461</c:v>
                      </c:pt>
                      <c:pt idx="13907">
                        <c:v>50583.093490600586</c:v>
                      </c:pt>
                      <c:pt idx="13908">
                        <c:v>48657.225570678704</c:v>
                      </c:pt>
                      <c:pt idx="13909">
                        <c:v>48431.486557006829</c:v>
                      </c:pt>
                      <c:pt idx="13910">
                        <c:v>48549.601791381829</c:v>
                      </c:pt>
                      <c:pt idx="13911">
                        <c:v>48668.277450561516</c:v>
                      </c:pt>
                      <c:pt idx="13912">
                        <c:v>48723.709304809563</c:v>
                      </c:pt>
                      <c:pt idx="13913">
                        <c:v>48723.709548950195</c:v>
                      </c:pt>
                      <c:pt idx="13914">
                        <c:v>48723.709548950195</c:v>
                      </c:pt>
                      <c:pt idx="13915">
                        <c:v>48707.733596801758</c:v>
                      </c:pt>
                      <c:pt idx="13916">
                        <c:v>48717.01301574707</c:v>
                      </c:pt>
                      <c:pt idx="13917">
                        <c:v>48717.013137817383</c:v>
                      </c:pt>
                      <c:pt idx="13918">
                        <c:v>48707.733657836914</c:v>
                      </c:pt>
                      <c:pt idx="13919">
                        <c:v>50499.373001098633</c:v>
                      </c:pt>
                      <c:pt idx="13920">
                        <c:v>54336.787368774414</c:v>
                      </c:pt>
                      <c:pt idx="13921">
                        <c:v>52902.621658325195</c:v>
                      </c:pt>
                      <c:pt idx="13922">
                        <c:v>52829.501541137695</c:v>
                      </c:pt>
                      <c:pt idx="13923">
                        <c:v>52756.381423950195</c:v>
                      </c:pt>
                      <c:pt idx="13924">
                        <c:v>52683.271560668945</c:v>
                      </c:pt>
                      <c:pt idx="13925">
                        <c:v>52585.324905395508</c:v>
                      </c:pt>
                      <c:pt idx="13926">
                        <c:v>52537.937698364258</c:v>
                      </c:pt>
                      <c:pt idx="13927">
                        <c:v>52537.937698364258</c:v>
                      </c:pt>
                      <c:pt idx="13928">
                        <c:v>52537.937698364258</c:v>
                      </c:pt>
                      <c:pt idx="13929">
                        <c:v>51956.168533325195</c:v>
                      </c:pt>
                      <c:pt idx="13930">
                        <c:v>51956.168533325195</c:v>
                      </c:pt>
                      <c:pt idx="13931">
                        <c:v>48864.401626586914</c:v>
                      </c:pt>
                      <c:pt idx="13932">
                        <c:v>48864.40168762207</c:v>
                      </c:pt>
                      <c:pt idx="13933">
                        <c:v>48864.401626586914</c:v>
                      </c:pt>
                      <c:pt idx="13934">
                        <c:v>48864.40168762207</c:v>
                      </c:pt>
                      <c:pt idx="13935">
                        <c:v>60189.768508911126</c:v>
                      </c:pt>
                      <c:pt idx="13936">
                        <c:v>60256.458206176758</c:v>
                      </c:pt>
                      <c:pt idx="13937">
                        <c:v>48541.125137329102</c:v>
                      </c:pt>
                      <c:pt idx="13938">
                        <c:v>49251.399490356445</c:v>
                      </c:pt>
                      <c:pt idx="13939">
                        <c:v>49251.399551391602</c:v>
                      </c:pt>
                      <c:pt idx="13940">
                        <c:v>49255.399673461914</c:v>
                      </c:pt>
                      <c:pt idx="13941">
                        <c:v>49213.958084106445</c:v>
                      </c:pt>
                      <c:pt idx="13942">
                        <c:v>51939.944091796875</c:v>
                      </c:pt>
                      <c:pt idx="13943">
                        <c:v>51948.600463867188</c:v>
                      </c:pt>
                      <c:pt idx="13944">
                        <c:v>51948.600402832031</c:v>
                      </c:pt>
                      <c:pt idx="13945">
                        <c:v>51278.844116210938</c:v>
                      </c:pt>
                      <c:pt idx="13946">
                        <c:v>51701.786010742188</c:v>
                      </c:pt>
                      <c:pt idx="13947">
                        <c:v>52569.940628051751</c:v>
                      </c:pt>
                      <c:pt idx="13948">
                        <c:v>52899.680221557617</c:v>
                      </c:pt>
                      <c:pt idx="13949">
                        <c:v>52905.658920288086</c:v>
                      </c:pt>
                      <c:pt idx="13950">
                        <c:v>60725.527297973626</c:v>
                      </c:pt>
                      <c:pt idx="13951">
                        <c:v>63051.164749145508</c:v>
                      </c:pt>
                      <c:pt idx="13952">
                        <c:v>56436.363967895508</c:v>
                      </c:pt>
                      <c:pt idx="13953">
                        <c:v>49712.726638793945</c:v>
                      </c:pt>
                      <c:pt idx="13954">
                        <c:v>49716.726699829102</c:v>
                      </c:pt>
                      <c:pt idx="13955">
                        <c:v>49726.006118774414</c:v>
                      </c:pt>
                      <c:pt idx="13956">
                        <c:v>49607.33235168457</c:v>
                      </c:pt>
                      <c:pt idx="13957">
                        <c:v>48769.943923950195</c:v>
                      </c:pt>
                      <c:pt idx="13958">
                        <c:v>48916.81477355957</c:v>
                      </c:pt>
                      <c:pt idx="13959">
                        <c:v>48916.81477355957</c:v>
                      </c:pt>
                      <c:pt idx="13960">
                        <c:v>48916.814834594719</c:v>
                      </c:pt>
                      <c:pt idx="13961">
                        <c:v>48916.81477355957</c:v>
                      </c:pt>
                      <c:pt idx="13962">
                        <c:v>49157.694473266602</c:v>
                      </c:pt>
                      <c:pt idx="13963">
                        <c:v>49304.971328735352</c:v>
                      </c:pt>
                      <c:pt idx="13964">
                        <c:v>49304.971450805664</c:v>
                      </c:pt>
                      <c:pt idx="13965">
                        <c:v>53114.677322387695</c:v>
                      </c:pt>
                      <c:pt idx="13966">
                        <c:v>53140.281875610352</c:v>
                      </c:pt>
                      <c:pt idx="13967">
                        <c:v>52860.889297485352</c:v>
                      </c:pt>
                      <c:pt idx="13968">
                        <c:v>52860.889297485352</c:v>
                      </c:pt>
                      <c:pt idx="13969">
                        <c:v>49671.571426391602</c:v>
                      </c:pt>
                      <c:pt idx="13970">
                        <c:v>49671.571365356445</c:v>
                      </c:pt>
                      <c:pt idx="13971">
                        <c:v>49671.571365356445</c:v>
                      </c:pt>
                      <c:pt idx="13972">
                        <c:v>49671.571426391602</c:v>
                      </c:pt>
                      <c:pt idx="13973">
                        <c:v>48290.359939575195</c:v>
                      </c:pt>
                      <c:pt idx="13974">
                        <c:v>48294.359939575195</c:v>
                      </c:pt>
                      <c:pt idx="13975">
                        <c:v>48290.360000610352</c:v>
                      </c:pt>
                      <c:pt idx="13976">
                        <c:v>49978.594314575188</c:v>
                      </c:pt>
                      <c:pt idx="13977">
                        <c:v>49832.574295043938</c:v>
                      </c:pt>
                      <c:pt idx="13978">
                        <c:v>49621.188552856445</c:v>
                      </c:pt>
                      <c:pt idx="13979">
                        <c:v>52789.938766479492</c:v>
                      </c:pt>
                      <c:pt idx="13980">
                        <c:v>49465.897537231445</c:v>
                      </c:pt>
                      <c:pt idx="13981">
                        <c:v>49465.897537231445</c:v>
                      </c:pt>
                      <c:pt idx="13982">
                        <c:v>49210.389724731445</c:v>
                      </c:pt>
                      <c:pt idx="13983">
                        <c:v>50357.797409057617</c:v>
                      </c:pt>
                      <c:pt idx="13984">
                        <c:v>50357.797409057617</c:v>
                      </c:pt>
                      <c:pt idx="13985">
                        <c:v>51218.025955200195</c:v>
                      </c:pt>
                      <c:pt idx="13986">
                        <c:v>51774.611892700195</c:v>
                      </c:pt>
                      <c:pt idx="13987">
                        <c:v>50203.66975402832</c:v>
                      </c:pt>
                      <c:pt idx="13988">
                        <c:v>50212.949234008789</c:v>
                      </c:pt>
                      <c:pt idx="13989">
                        <c:v>50206.982315063477</c:v>
                      </c:pt>
                      <c:pt idx="13990">
                        <c:v>48948.111061096191</c:v>
                      </c:pt>
                      <c:pt idx="13991">
                        <c:v>52678.330169677734</c:v>
                      </c:pt>
                      <c:pt idx="13992">
                        <c:v>52683.784271240234</c:v>
                      </c:pt>
                      <c:pt idx="13993">
                        <c:v>52679.784271240234</c:v>
                      </c:pt>
                      <c:pt idx="13994">
                        <c:v>52696.048355102539</c:v>
                      </c:pt>
                      <c:pt idx="13995">
                        <c:v>65164.691558837891</c:v>
                      </c:pt>
                      <c:pt idx="13996">
                        <c:v>59292.404373168938</c:v>
                      </c:pt>
                      <c:pt idx="13997">
                        <c:v>59292.404373168938</c:v>
                      </c:pt>
                      <c:pt idx="13998">
                        <c:v>59047.35530090332</c:v>
                      </c:pt>
                      <c:pt idx="13999">
                        <c:v>54540.78108215332</c:v>
                      </c:pt>
                      <c:pt idx="14000">
                        <c:v>54590.781204223633</c:v>
                      </c:pt>
                      <c:pt idx="14001">
                        <c:v>54581.50178527832</c:v>
                      </c:pt>
                      <c:pt idx="14002">
                        <c:v>49811.397903442383</c:v>
                      </c:pt>
                      <c:pt idx="14003">
                        <c:v>49811.397903442383</c:v>
                      </c:pt>
                      <c:pt idx="14004">
                        <c:v>50518.743362426758</c:v>
                      </c:pt>
                      <c:pt idx="14005">
                        <c:v>50528.32063293457</c:v>
                      </c:pt>
                      <c:pt idx="14006">
                        <c:v>51469.394607543945</c:v>
                      </c:pt>
                      <c:pt idx="14007">
                        <c:v>51478.67414855957</c:v>
                      </c:pt>
                      <c:pt idx="14008">
                        <c:v>51478.67414855957</c:v>
                      </c:pt>
                      <c:pt idx="14009">
                        <c:v>52306.879013061523</c:v>
                      </c:pt>
                      <c:pt idx="14010">
                        <c:v>53138.58137512207</c:v>
                      </c:pt>
                      <c:pt idx="14011">
                        <c:v>50300.95491027832</c:v>
                      </c:pt>
                      <c:pt idx="14012">
                        <c:v>50972.614700317383</c:v>
                      </c:pt>
                      <c:pt idx="14013">
                        <c:v>50972.614700317383</c:v>
                      </c:pt>
                      <c:pt idx="14014">
                        <c:v>50972.614700317383</c:v>
                      </c:pt>
                      <c:pt idx="14015">
                        <c:v>50972.61457824707</c:v>
                      </c:pt>
                      <c:pt idx="14016">
                        <c:v>50699.874465942383</c:v>
                      </c:pt>
                      <c:pt idx="14017">
                        <c:v>50651.86408996582</c:v>
                      </c:pt>
                      <c:pt idx="14018">
                        <c:v>50955.70491027832</c:v>
                      </c:pt>
                      <c:pt idx="14019">
                        <c:v>50954.81135559082</c:v>
                      </c:pt>
                      <c:pt idx="14020">
                        <c:v>51331.698806762695</c:v>
                      </c:pt>
                      <c:pt idx="14021">
                        <c:v>51297.633377075195</c:v>
                      </c:pt>
                      <c:pt idx="14022">
                        <c:v>51202.02229309082</c:v>
                      </c:pt>
                      <c:pt idx="14023">
                        <c:v>49657.702102661133</c:v>
                      </c:pt>
                      <c:pt idx="14024">
                        <c:v>49923.510696411133</c:v>
                      </c:pt>
                      <c:pt idx="14025">
                        <c:v>48288.135879516602</c:v>
                      </c:pt>
                      <c:pt idx="14026">
                        <c:v>48215.235977172852</c:v>
                      </c:pt>
                      <c:pt idx="14027">
                        <c:v>48142.336074829102</c:v>
                      </c:pt>
                      <c:pt idx="14028">
                        <c:v>48069.435928344719</c:v>
                      </c:pt>
                      <c:pt idx="14029">
                        <c:v>48658.105117797852</c:v>
                      </c:pt>
                      <c:pt idx="14030">
                        <c:v>48581.205215454102</c:v>
                      </c:pt>
                      <c:pt idx="14031">
                        <c:v>52078.761672973633</c:v>
                      </c:pt>
                      <c:pt idx="14032">
                        <c:v>52078.761611938477</c:v>
                      </c:pt>
                      <c:pt idx="14033">
                        <c:v>52965.356750488281</c:v>
                      </c:pt>
                      <c:pt idx="14034">
                        <c:v>53343.439178466797</c:v>
                      </c:pt>
                      <c:pt idx="14035">
                        <c:v>52991.337524414063</c:v>
                      </c:pt>
                      <c:pt idx="14036">
                        <c:v>53231.888366699219</c:v>
                      </c:pt>
                      <c:pt idx="14037">
                        <c:v>52869.151977539063</c:v>
                      </c:pt>
                      <c:pt idx="14038">
                        <c:v>52869.152038574219</c:v>
                      </c:pt>
                      <c:pt idx="14039">
                        <c:v>54284.617477416992</c:v>
                      </c:pt>
                      <c:pt idx="14040">
                        <c:v>60158.206741333008</c:v>
                      </c:pt>
                      <c:pt idx="14041">
                        <c:v>60092.013748168945</c:v>
                      </c:pt>
                      <c:pt idx="14042">
                        <c:v>60028.393142700188</c:v>
                      </c:pt>
                      <c:pt idx="14043">
                        <c:v>59955.49299621582</c:v>
                      </c:pt>
                      <c:pt idx="14044">
                        <c:v>60612.422073364258</c:v>
                      </c:pt>
                      <c:pt idx="14045">
                        <c:v>60548.581314086914</c:v>
                      </c:pt>
                      <c:pt idx="14046">
                        <c:v>60475.46125793457</c:v>
                      </c:pt>
                      <c:pt idx="14047">
                        <c:v>52501.610000610352</c:v>
                      </c:pt>
                      <c:pt idx="14048">
                        <c:v>52505.394607543945</c:v>
                      </c:pt>
                      <c:pt idx="14049">
                        <c:v>52514.674270629883</c:v>
                      </c:pt>
                      <c:pt idx="14050">
                        <c:v>52505.609939575195</c:v>
                      </c:pt>
                      <c:pt idx="14051">
                        <c:v>49713.997268676758</c:v>
                      </c:pt>
                      <c:pt idx="14052">
                        <c:v>49566.901565551758</c:v>
                      </c:pt>
                      <c:pt idx="14053">
                        <c:v>52047.308853149414</c:v>
                      </c:pt>
                      <c:pt idx="14054">
                        <c:v>52047.308792114258</c:v>
                      </c:pt>
                      <c:pt idx="14055">
                        <c:v>49612.051605224609</c:v>
                      </c:pt>
                      <c:pt idx="14056">
                        <c:v>48560.508758544922</c:v>
                      </c:pt>
                      <c:pt idx="14057">
                        <c:v>48560.508819580078</c:v>
                      </c:pt>
                      <c:pt idx="14058">
                        <c:v>48564.708831787109</c:v>
                      </c:pt>
                      <c:pt idx="14059">
                        <c:v>51750.57356262207</c:v>
                      </c:pt>
                      <c:pt idx="14060">
                        <c:v>51252.026809692383</c:v>
                      </c:pt>
                      <c:pt idx="14061">
                        <c:v>51252.026748657227</c:v>
                      </c:pt>
                      <c:pt idx="14062">
                        <c:v>51252.026748657227</c:v>
                      </c:pt>
                      <c:pt idx="14063">
                        <c:v>51252.026748657227</c:v>
                      </c:pt>
                      <c:pt idx="14064">
                        <c:v>51252.026748657227</c:v>
                      </c:pt>
                      <c:pt idx="14065">
                        <c:v>50867.546340942383</c:v>
                      </c:pt>
                      <c:pt idx="14066">
                        <c:v>51252.026809692383</c:v>
                      </c:pt>
                      <c:pt idx="14067">
                        <c:v>50904.02668762207</c:v>
                      </c:pt>
                      <c:pt idx="14068">
                        <c:v>50864.274551391602</c:v>
                      </c:pt>
                      <c:pt idx="14069">
                        <c:v>50904.858840942383</c:v>
                      </c:pt>
                      <c:pt idx="14070">
                        <c:v>52974.357986450195</c:v>
                      </c:pt>
                      <c:pt idx="14071">
                        <c:v>52974.357986450195</c:v>
                      </c:pt>
                      <c:pt idx="14072">
                        <c:v>53124.386306762695</c:v>
                      </c:pt>
                      <c:pt idx="14073">
                        <c:v>53124.386306762695</c:v>
                      </c:pt>
                      <c:pt idx="14074">
                        <c:v>53124.386367797852</c:v>
                      </c:pt>
                      <c:pt idx="14075">
                        <c:v>48364.490371704102</c:v>
                      </c:pt>
                      <c:pt idx="14076">
                        <c:v>48600.263748168945</c:v>
                      </c:pt>
                      <c:pt idx="14077">
                        <c:v>48600.263748168945</c:v>
                      </c:pt>
                      <c:pt idx="14078">
                        <c:v>48600.263748168945</c:v>
                      </c:pt>
                      <c:pt idx="14079">
                        <c:v>48600.263748168945</c:v>
                      </c:pt>
                      <c:pt idx="14080">
                        <c:v>48382.150527954102</c:v>
                      </c:pt>
                      <c:pt idx="14081">
                        <c:v>49081.150466918945</c:v>
                      </c:pt>
                      <c:pt idx="14082">
                        <c:v>51077.204238891602</c:v>
                      </c:pt>
                      <c:pt idx="14083">
                        <c:v>51077.204177856445</c:v>
                      </c:pt>
                      <c:pt idx="14084">
                        <c:v>51472.945617675781</c:v>
                      </c:pt>
                      <c:pt idx="14085">
                        <c:v>64806.669631958001</c:v>
                      </c:pt>
                      <c:pt idx="14086">
                        <c:v>60953.695755004883</c:v>
                      </c:pt>
                      <c:pt idx="14087">
                        <c:v>60472.809097290039</c:v>
                      </c:pt>
                      <c:pt idx="14088">
                        <c:v>60422.088088989258</c:v>
                      </c:pt>
                      <c:pt idx="14089">
                        <c:v>60422.088027954102</c:v>
                      </c:pt>
                      <c:pt idx="14090">
                        <c:v>60672.398574829102</c:v>
                      </c:pt>
                      <c:pt idx="14091">
                        <c:v>61002.197647094727</c:v>
                      </c:pt>
                      <c:pt idx="14092">
                        <c:v>52828.071853637695</c:v>
                      </c:pt>
                      <c:pt idx="14093">
                        <c:v>52837.351455688477</c:v>
                      </c:pt>
                      <c:pt idx="14094">
                        <c:v>52173.28498840332</c:v>
                      </c:pt>
                      <c:pt idx="14095">
                        <c:v>54416.769515991204</c:v>
                      </c:pt>
                      <c:pt idx="14096">
                        <c:v>54646.890609741204</c:v>
                      </c:pt>
                      <c:pt idx="14097">
                        <c:v>54646.890731811516</c:v>
                      </c:pt>
                      <c:pt idx="14098">
                        <c:v>54650.890609741204</c:v>
                      </c:pt>
                      <c:pt idx="14099">
                        <c:v>54895.645736694336</c:v>
                      </c:pt>
                      <c:pt idx="14100">
                        <c:v>59923.848831176751</c:v>
                      </c:pt>
                      <c:pt idx="14101">
                        <c:v>59526.723098754883</c:v>
                      </c:pt>
                      <c:pt idx="14102">
                        <c:v>59844.408401489251</c:v>
                      </c:pt>
                      <c:pt idx="14103">
                        <c:v>59765.752395629883</c:v>
                      </c:pt>
                      <c:pt idx="14104">
                        <c:v>58599.941360473633</c:v>
                      </c:pt>
                      <c:pt idx="14105">
                        <c:v>59696.428665161133</c:v>
                      </c:pt>
                      <c:pt idx="14106">
                        <c:v>59483.821121215813</c:v>
                      </c:pt>
                      <c:pt idx="14107">
                        <c:v>54221.59895324707</c:v>
                      </c:pt>
                      <c:pt idx="14108">
                        <c:v>54225.59895324707</c:v>
                      </c:pt>
                      <c:pt idx="14109">
                        <c:v>54234.878372192383</c:v>
                      </c:pt>
                      <c:pt idx="14110">
                        <c:v>54227.05403137207</c:v>
                      </c:pt>
                      <c:pt idx="14111">
                        <c:v>51285.18293762207</c:v>
                      </c:pt>
                      <c:pt idx="14112">
                        <c:v>51336.166702270508</c:v>
                      </c:pt>
                      <c:pt idx="14113">
                        <c:v>50836.549392700195</c:v>
                      </c:pt>
                      <c:pt idx="14114">
                        <c:v>52049.83674621582</c:v>
                      </c:pt>
                      <c:pt idx="14115">
                        <c:v>64780.959915161133</c:v>
                      </c:pt>
                      <c:pt idx="14116">
                        <c:v>64784.065383911133</c:v>
                      </c:pt>
                      <c:pt idx="14117">
                        <c:v>64736.593948364251</c:v>
                      </c:pt>
                      <c:pt idx="14118">
                        <c:v>64736.593704223633</c:v>
                      </c:pt>
                      <c:pt idx="14119">
                        <c:v>62977.371047973633</c:v>
                      </c:pt>
                      <c:pt idx="14120">
                        <c:v>62755.099075317383</c:v>
                      </c:pt>
                      <c:pt idx="14121">
                        <c:v>62694.458450317383</c:v>
                      </c:pt>
                      <c:pt idx="14122">
                        <c:v>58682.017288208008</c:v>
                      </c:pt>
                      <c:pt idx="14123">
                        <c:v>54498.73078918457</c:v>
                      </c:pt>
                      <c:pt idx="14124">
                        <c:v>54449.698806762695</c:v>
                      </c:pt>
                      <c:pt idx="14125">
                        <c:v>54449.69905090332</c:v>
                      </c:pt>
                      <c:pt idx="14126">
                        <c:v>55147.02082824707</c:v>
                      </c:pt>
                      <c:pt idx="14127">
                        <c:v>55498.888748168938</c:v>
                      </c:pt>
                      <c:pt idx="14128">
                        <c:v>51998.725112915039</c:v>
                      </c:pt>
                      <c:pt idx="14129">
                        <c:v>50042.175170898438</c:v>
                      </c:pt>
                      <c:pt idx="14130">
                        <c:v>53644.633575439453</c:v>
                      </c:pt>
                      <c:pt idx="14131">
                        <c:v>53644.841583251953</c:v>
                      </c:pt>
                      <c:pt idx="14132">
                        <c:v>49033.061599731445</c:v>
                      </c:pt>
                      <c:pt idx="14133">
                        <c:v>49151.735427856445</c:v>
                      </c:pt>
                      <c:pt idx="14134">
                        <c:v>49151.735427856445</c:v>
                      </c:pt>
                      <c:pt idx="14135">
                        <c:v>48293.381118774414</c:v>
                      </c:pt>
                      <c:pt idx="14136">
                        <c:v>48293.381057739258</c:v>
                      </c:pt>
                      <c:pt idx="14137">
                        <c:v>47941.381057739258</c:v>
                      </c:pt>
                      <c:pt idx="14138">
                        <c:v>47941.381118774414</c:v>
                      </c:pt>
                      <c:pt idx="14139">
                        <c:v>48098.274978637695</c:v>
                      </c:pt>
                      <c:pt idx="14140">
                        <c:v>48293.380935668945</c:v>
                      </c:pt>
                      <c:pt idx="14141">
                        <c:v>48293.380935668945</c:v>
                      </c:pt>
                      <c:pt idx="14142">
                        <c:v>48293.172927856445</c:v>
                      </c:pt>
                      <c:pt idx="14143">
                        <c:v>50213.783340454102</c:v>
                      </c:pt>
                      <c:pt idx="14144">
                        <c:v>53693.21760559082</c:v>
                      </c:pt>
                      <c:pt idx="14145">
                        <c:v>52040.685028076172</c:v>
                      </c:pt>
                      <c:pt idx="14146">
                        <c:v>52040.685028076172</c:v>
                      </c:pt>
                      <c:pt idx="14147">
                        <c:v>49981.995742797852</c:v>
                      </c:pt>
                      <c:pt idx="14148">
                        <c:v>49981.995742797852</c:v>
                      </c:pt>
                      <c:pt idx="14149">
                        <c:v>52531.793060302734</c:v>
                      </c:pt>
                      <c:pt idx="14150">
                        <c:v>52932.575485229492</c:v>
                      </c:pt>
                      <c:pt idx="14151">
                        <c:v>53126.583602905273</c:v>
                      </c:pt>
                      <c:pt idx="14152">
                        <c:v>53126.583602905273</c:v>
                      </c:pt>
                      <c:pt idx="14153">
                        <c:v>53117.304061889648</c:v>
                      </c:pt>
                      <c:pt idx="14154">
                        <c:v>53117.304061889648</c:v>
                      </c:pt>
                      <c:pt idx="14155">
                        <c:v>53126.583480834961</c:v>
                      </c:pt>
                      <c:pt idx="14156">
                        <c:v>53123.861068725586</c:v>
                      </c:pt>
                      <c:pt idx="14157">
                        <c:v>54338.369476318359</c:v>
                      </c:pt>
                      <c:pt idx="14158">
                        <c:v>54338.369537353516</c:v>
                      </c:pt>
                      <c:pt idx="14159">
                        <c:v>54748.623031616211</c:v>
                      </c:pt>
                      <c:pt idx="14160">
                        <c:v>51795.06916809082</c:v>
                      </c:pt>
                      <c:pt idx="14161">
                        <c:v>52179.549697875977</c:v>
                      </c:pt>
                      <c:pt idx="14162">
                        <c:v>52179.549697875977</c:v>
                      </c:pt>
                      <c:pt idx="14163">
                        <c:v>51827.549697875977</c:v>
                      </c:pt>
                      <c:pt idx="14164">
                        <c:v>52372.912551879883</c:v>
                      </c:pt>
                      <c:pt idx="14165">
                        <c:v>51663.130447387695</c:v>
                      </c:pt>
                      <c:pt idx="14166">
                        <c:v>51653.850967407227</c:v>
                      </c:pt>
                      <c:pt idx="14167">
                        <c:v>51649.851150512695</c:v>
                      </c:pt>
                      <c:pt idx="14168">
                        <c:v>50703.042922973633</c:v>
                      </c:pt>
                      <c:pt idx="14169">
                        <c:v>50695.542984008789</c:v>
                      </c:pt>
                      <c:pt idx="14170">
                        <c:v>51805.700241088867</c:v>
                      </c:pt>
                      <c:pt idx="14171">
                        <c:v>52198.181381225586</c:v>
                      </c:pt>
                      <c:pt idx="14172">
                        <c:v>52202.181442260742</c:v>
                      </c:pt>
                      <c:pt idx="14173">
                        <c:v>52167.210311889648</c:v>
                      </c:pt>
                      <c:pt idx="14174">
                        <c:v>51917.630340576172</c:v>
                      </c:pt>
                      <c:pt idx="14175">
                        <c:v>56106.983352661133</c:v>
                      </c:pt>
                      <c:pt idx="14176">
                        <c:v>56106.983413696289</c:v>
                      </c:pt>
                      <c:pt idx="14177">
                        <c:v>51276.238906860352</c:v>
                      </c:pt>
                      <c:pt idx="14178">
                        <c:v>51276.238906860352</c:v>
                      </c:pt>
                      <c:pt idx="14179">
                        <c:v>51118.616775512695</c:v>
                      </c:pt>
                      <c:pt idx="14180">
                        <c:v>49097.317001342773</c:v>
                      </c:pt>
                      <c:pt idx="14181">
                        <c:v>49097.31706237793</c:v>
                      </c:pt>
                      <c:pt idx="14182">
                        <c:v>48745.317001342773</c:v>
                      </c:pt>
                      <c:pt idx="14183">
                        <c:v>49454.279006958008</c:v>
                      </c:pt>
                      <c:pt idx="14184">
                        <c:v>49454.279006958008</c:v>
                      </c:pt>
                      <c:pt idx="14185">
                        <c:v>49454.279006958008</c:v>
                      </c:pt>
                      <c:pt idx="14186">
                        <c:v>49039.454666137695</c:v>
                      </c:pt>
                      <c:pt idx="14187">
                        <c:v>48966.334548950195</c:v>
                      </c:pt>
                      <c:pt idx="14188">
                        <c:v>49426.542861938477</c:v>
                      </c:pt>
                      <c:pt idx="14189">
                        <c:v>49978.554641723633</c:v>
                      </c:pt>
                      <c:pt idx="14190">
                        <c:v>52413.867446899414</c:v>
                      </c:pt>
                      <c:pt idx="14191">
                        <c:v>52423.146865844727</c:v>
                      </c:pt>
                      <c:pt idx="14192">
                        <c:v>52423.146926879883</c:v>
                      </c:pt>
                      <c:pt idx="14193">
                        <c:v>53483.542739868164</c:v>
                      </c:pt>
                      <c:pt idx="14194">
                        <c:v>53483.54280090332</c:v>
                      </c:pt>
                      <c:pt idx="14195">
                        <c:v>53483.542739868164</c:v>
                      </c:pt>
                      <c:pt idx="14196">
                        <c:v>52279.080703735352</c:v>
                      </c:pt>
                      <c:pt idx="14197">
                        <c:v>52286.807388305664</c:v>
                      </c:pt>
                      <c:pt idx="14198">
                        <c:v>52277.527908325195</c:v>
                      </c:pt>
                      <c:pt idx="14199">
                        <c:v>51814.599197387695</c:v>
                      </c:pt>
                      <c:pt idx="14200">
                        <c:v>48979.500137329102</c:v>
                      </c:pt>
                      <c:pt idx="14201">
                        <c:v>48982.371170043945</c:v>
                      </c:pt>
                      <c:pt idx="14202">
                        <c:v>48863.695449829102</c:v>
                      </c:pt>
                      <c:pt idx="14203">
                        <c:v>48602.011795043945</c:v>
                      </c:pt>
                      <c:pt idx="14204">
                        <c:v>51746.757934570313</c:v>
                      </c:pt>
                      <c:pt idx="14205">
                        <c:v>50860.538162231445</c:v>
                      </c:pt>
                      <c:pt idx="14206">
                        <c:v>50863.467056274414</c:v>
                      </c:pt>
                      <c:pt idx="14207">
                        <c:v>50186.347732543945</c:v>
                      </c:pt>
                      <c:pt idx="14208">
                        <c:v>52488.969314575195</c:v>
                      </c:pt>
                      <c:pt idx="14209">
                        <c:v>52407.198806762695</c:v>
                      </c:pt>
                      <c:pt idx="14210">
                        <c:v>52022.716384887695</c:v>
                      </c:pt>
                      <c:pt idx="14211">
                        <c:v>51390.97151184082</c:v>
                      </c:pt>
                      <c:pt idx="14212">
                        <c:v>51400.25129699707</c:v>
                      </c:pt>
                      <c:pt idx="14213">
                        <c:v>51385.537185668945</c:v>
                      </c:pt>
                      <c:pt idx="14214">
                        <c:v>52332.723297119141</c:v>
                      </c:pt>
                      <c:pt idx="14215">
                        <c:v>52379.860626220703</c:v>
                      </c:pt>
                      <c:pt idx="14216">
                        <c:v>52379.860687255859</c:v>
                      </c:pt>
                      <c:pt idx="14217">
                        <c:v>51713.124114990234</c:v>
                      </c:pt>
                      <c:pt idx="14218">
                        <c:v>51951.341751098633</c:v>
                      </c:pt>
                      <c:pt idx="14219">
                        <c:v>51960.621231079102</c:v>
                      </c:pt>
                      <c:pt idx="14220">
                        <c:v>54019.065078735352</c:v>
                      </c:pt>
                      <c:pt idx="14221">
                        <c:v>54019.065017700195</c:v>
                      </c:pt>
                      <c:pt idx="14222">
                        <c:v>54019.065017700195</c:v>
                      </c:pt>
                      <c:pt idx="14223">
                        <c:v>54010.709609985352</c:v>
                      </c:pt>
                      <c:pt idx="14224">
                        <c:v>54010.709548950195</c:v>
                      </c:pt>
                      <c:pt idx="14225">
                        <c:v>53892.592422485352</c:v>
                      </c:pt>
                      <c:pt idx="14226">
                        <c:v>51077.900466918945</c:v>
                      </c:pt>
                      <c:pt idx="14227">
                        <c:v>51077.900527954102</c:v>
                      </c:pt>
                      <c:pt idx="14228">
                        <c:v>50458.285110473633</c:v>
                      </c:pt>
                      <c:pt idx="14229">
                        <c:v>50467.564529418945</c:v>
                      </c:pt>
                      <c:pt idx="14230">
                        <c:v>50458.285110473633</c:v>
                      </c:pt>
                      <c:pt idx="14231">
                        <c:v>50760.599945068359</c:v>
                      </c:pt>
                      <c:pt idx="14232">
                        <c:v>51472.064727783203</c:v>
                      </c:pt>
                      <c:pt idx="14233">
                        <c:v>51472.064788818359</c:v>
                      </c:pt>
                      <c:pt idx="14234">
                        <c:v>51470.873870849609</c:v>
                      </c:pt>
                      <c:pt idx="14235">
                        <c:v>61344.145217895501</c:v>
                      </c:pt>
                      <c:pt idx="14236">
                        <c:v>61410.834915161133</c:v>
                      </c:pt>
                      <c:pt idx="14237">
                        <c:v>55098.301223754883</c:v>
                      </c:pt>
                      <c:pt idx="14238">
                        <c:v>55338.744583129883</c:v>
                      </c:pt>
                      <c:pt idx="14239">
                        <c:v>55338.744583129883</c:v>
                      </c:pt>
                      <c:pt idx="14240">
                        <c:v>55338.744583129883</c:v>
                      </c:pt>
                      <c:pt idx="14241">
                        <c:v>48186.270629882813</c:v>
                      </c:pt>
                      <c:pt idx="14242">
                        <c:v>48195.549987792969</c:v>
                      </c:pt>
                      <c:pt idx="14243">
                        <c:v>52266.038955688477</c:v>
                      </c:pt>
                      <c:pt idx="14244">
                        <c:v>52266.039016723633</c:v>
                      </c:pt>
                      <c:pt idx="14245">
                        <c:v>51992.685928344727</c:v>
                      </c:pt>
                      <c:pt idx="14246">
                        <c:v>51922.088592529297</c:v>
                      </c:pt>
                      <c:pt idx="14247">
                        <c:v>52741.445693969727</c:v>
                      </c:pt>
                      <c:pt idx="14248">
                        <c:v>52289.660537719727</c:v>
                      </c:pt>
                      <c:pt idx="14249">
                        <c:v>53568.938064575195</c:v>
                      </c:pt>
                      <c:pt idx="14250">
                        <c:v>53343.089431762695</c:v>
                      </c:pt>
                      <c:pt idx="14251">
                        <c:v>53276.399490356445</c:v>
                      </c:pt>
                      <c:pt idx="14252">
                        <c:v>52277.591384887695</c:v>
                      </c:pt>
                      <c:pt idx="14253">
                        <c:v>52210.901748657219</c:v>
                      </c:pt>
                      <c:pt idx="14254">
                        <c:v>51370.257400512695</c:v>
                      </c:pt>
                      <c:pt idx="14255">
                        <c:v>51632.257461547852</c:v>
                      </c:pt>
                      <c:pt idx="14256">
                        <c:v>51632.257461547852</c:v>
                      </c:pt>
                      <c:pt idx="14257">
                        <c:v>52094.450759887695</c:v>
                      </c:pt>
                      <c:pt idx="14258">
                        <c:v>52094.450820922852</c:v>
                      </c:pt>
                      <c:pt idx="14259">
                        <c:v>50580.149307250977</c:v>
                      </c:pt>
                      <c:pt idx="14260">
                        <c:v>50589.428787231445</c:v>
                      </c:pt>
                      <c:pt idx="14261">
                        <c:v>50815.918838500977</c:v>
                      </c:pt>
                      <c:pt idx="14262">
                        <c:v>52246.441299438477</c:v>
                      </c:pt>
                      <c:pt idx="14263">
                        <c:v>52246.44123840332</c:v>
                      </c:pt>
                      <c:pt idx="14264">
                        <c:v>52246.44123840332</c:v>
                      </c:pt>
                      <c:pt idx="14265">
                        <c:v>54052.517532348633</c:v>
                      </c:pt>
                      <c:pt idx="14266">
                        <c:v>54061.79719543457</c:v>
                      </c:pt>
                      <c:pt idx="14267">
                        <c:v>54052.517715454102</c:v>
                      </c:pt>
                      <c:pt idx="14268">
                        <c:v>53958.517654418945</c:v>
                      </c:pt>
                      <c:pt idx="14269">
                        <c:v>53763.411514282227</c:v>
                      </c:pt>
                      <c:pt idx="14270">
                        <c:v>50707.776504516602</c:v>
                      </c:pt>
                      <c:pt idx="14271">
                        <c:v>50707.776443481445</c:v>
                      </c:pt>
                      <c:pt idx="14272">
                        <c:v>50707.776443481445</c:v>
                      </c:pt>
                      <c:pt idx="14273">
                        <c:v>51287.052627563477</c:v>
                      </c:pt>
                      <c:pt idx="14274">
                        <c:v>51287.052627563477</c:v>
                      </c:pt>
                      <c:pt idx="14275">
                        <c:v>51163.244918823242</c:v>
                      </c:pt>
                      <c:pt idx="14276">
                        <c:v>54135.174118041992</c:v>
                      </c:pt>
                      <c:pt idx="14277">
                        <c:v>54519.654586791992</c:v>
                      </c:pt>
                      <c:pt idx="14278">
                        <c:v>54134.89030456543</c:v>
                      </c:pt>
                      <c:pt idx="14279">
                        <c:v>55195.59928894043</c:v>
                      </c:pt>
                      <c:pt idx="14280">
                        <c:v>60821.726089477532</c:v>
                      </c:pt>
                      <c:pt idx="14281">
                        <c:v>60990.479690551751</c:v>
                      </c:pt>
                      <c:pt idx="14282">
                        <c:v>60084.841445922852</c:v>
                      </c:pt>
                      <c:pt idx="14283">
                        <c:v>60140.638626098633</c:v>
                      </c:pt>
                      <c:pt idx="14284">
                        <c:v>50907.480102539063</c:v>
                      </c:pt>
                      <c:pt idx="14285">
                        <c:v>50908.880065917969</c:v>
                      </c:pt>
                      <c:pt idx="14286">
                        <c:v>51106.122619628906</c:v>
                      </c:pt>
                      <c:pt idx="14287">
                        <c:v>51106.122558593743</c:v>
                      </c:pt>
                      <c:pt idx="14288">
                        <c:v>51094.922561645501</c:v>
                      </c:pt>
                      <c:pt idx="14289">
                        <c:v>49645.620361328125</c:v>
                      </c:pt>
                      <c:pt idx="14290">
                        <c:v>49645.620300292961</c:v>
                      </c:pt>
                      <c:pt idx="14291">
                        <c:v>52320.128494262695</c:v>
                      </c:pt>
                      <c:pt idx="14292">
                        <c:v>52320.128677368164</c:v>
                      </c:pt>
                      <c:pt idx="14293">
                        <c:v>52320.128677368164</c:v>
                      </c:pt>
                      <c:pt idx="14294">
                        <c:v>53462.618057250977</c:v>
                      </c:pt>
                      <c:pt idx="14295">
                        <c:v>51546.600784301758</c:v>
                      </c:pt>
                      <c:pt idx="14296">
                        <c:v>52101.73957824707</c:v>
                      </c:pt>
                      <c:pt idx="14297">
                        <c:v>52100.70051574707</c:v>
                      </c:pt>
                      <c:pt idx="14298">
                        <c:v>52100.700454711914</c:v>
                      </c:pt>
                      <c:pt idx="14299">
                        <c:v>48921.982620239258</c:v>
                      </c:pt>
                      <c:pt idx="14300">
                        <c:v>48931.26203918457</c:v>
                      </c:pt>
                      <c:pt idx="14301">
                        <c:v>48883.25129699707</c:v>
                      </c:pt>
                      <c:pt idx="14302">
                        <c:v>49937.373123168945</c:v>
                      </c:pt>
                      <c:pt idx="14303">
                        <c:v>49937.373123168945</c:v>
                      </c:pt>
                      <c:pt idx="14304">
                        <c:v>53359.719802856445</c:v>
                      </c:pt>
                      <c:pt idx="14305">
                        <c:v>53359.719802856445</c:v>
                      </c:pt>
                      <c:pt idx="14306">
                        <c:v>53363.860427856445</c:v>
                      </c:pt>
                      <c:pt idx="14307">
                        <c:v>53134.00129699707</c:v>
                      </c:pt>
                      <c:pt idx="14308">
                        <c:v>53135.92463684082</c:v>
                      </c:pt>
                      <c:pt idx="14309">
                        <c:v>53083.552322387695</c:v>
                      </c:pt>
                      <c:pt idx="14310">
                        <c:v>52082.617813110352</c:v>
                      </c:pt>
                      <c:pt idx="14311">
                        <c:v>51544.348770141602</c:v>
                      </c:pt>
                      <c:pt idx="14312">
                        <c:v>51542.893692016602</c:v>
                      </c:pt>
                      <c:pt idx="14313">
                        <c:v>51542.893692016602</c:v>
                      </c:pt>
                      <c:pt idx="14314">
                        <c:v>51546.893692016602</c:v>
                      </c:pt>
                      <c:pt idx="14315">
                        <c:v>51556.17317199707</c:v>
                      </c:pt>
                      <c:pt idx="14316">
                        <c:v>51546.893630981445</c:v>
                      </c:pt>
                      <c:pt idx="14317">
                        <c:v>48703.912368774414</c:v>
                      </c:pt>
                      <c:pt idx="14318">
                        <c:v>48703.912307739258</c:v>
                      </c:pt>
                      <c:pt idx="14319">
                        <c:v>48922.023696899414</c:v>
                      </c:pt>
                      <c:pt idx="14320">
                        <c:v>48264.570571899414</c:v>
                      </c:pt>
                      <c:pt idx="14321">
                        <c:v>48264.570510864258</c:v>
                      </c:pt>
                      <c:pt idx="14322">
                        <c:v>48315.291580200195</c:v>
                      </c:pt>
                      <c:pt idx="14323">
                        <c:v>53200.033584594727</c:v>
                      </c:pt>
                      <c:pt idx="14324">
                        <c:v>52990.843338012695</c:v>
                      </c:pt>
                      <c:pt idx="14325">
                        <c:v>55986.529739379883</c:v>
                      </c:pt>
                      <c:pt idx="14326">
                        <c:v>55986.529739379883</c:v>
                      </c:pt>
                      <c:pt idx="14327">
                        <c:v>55985.636245727539</c:v>
                      </c:pt>
                      <c:pt idx="14328">
                        <c:v>55464.243667602539</c:v>
                      </c:pt>
                      <c:pt idx="14329">
                        <c:v>52579.656814575195</c:v>
                      </c:pt>
                      <c:pt idx="14330">
                        <c:v>51163.088661193848</c:v>
                      </c:pt>
                      <c:pt idx="14331">
                        <c:v>51163.088661193848</c:v>
                      </c:pt>
                      <c:pt idx="14332">
                        <c:v>51163.088600158691</c:v>
                      </c:pt>
                      <c:pt idx="14333">
                        <c:v>51153.734756469727</c:v>
                      </c:pt>
                      <c:pt idx="14334">
                        <c:v>51961.002578735352</c:v>
                      </c:pt>
                      <c:pt idx="14335">
                        <c:v>52351.317672729492</c:v>
                      </c:pt>
                      <c:pt idx="14336">
                        <c:v>52351.317733764648</c:v>
                      </c:pt>
                      <c:pt idx="14337">
                        <c:v>52613.317611694336</c:v>
                      </c:pt>
                      <c:pt idx="14338">
                        <c:v>52943.203109741211</c:v>
                      </c:pt>
                      <c:pt idx="14339">
                        <c:v>52825.085983276367</c:v>
                      </c:pt>
                      <c:pt idx="14340">
                        <c:v>52633.958267211914</c:v>
                      </c:pt>
                      <c:pt idx="14341">
                        <c:v>52581.861892700195</c:v>
                      </c:pt>
                      <c:pt idx="14342">
                        <c:v>53283.777908325195</c:v>
                      </c:pt>
                      <c:pt idx="14343">
                        <c:v>53283.778030395501</c:v>
                      </c:pt>
                      <c:pt idx="14344">
                        <c:v>51230.778274536133</c:v>
                      </c:pt>
                      <c:pt idx="14345">
                        <c:v>51230.778274536133</c:v>
                      </c:pt>
                      <c:pt idx="14346">
                        <c:v>51230.670364379883</c:v>
                      </c:pt>
                      <c:pt idx="14347">
                        <c:v>51092.412307739258</c:v>
                      </c:pt>
                      <c:pt idx="14348">
                        <c:v>51427.325332641602</c:v>
                      </c:pt>
                      <c:pt idx="14349">
                        <c:v>49438.225967407227</c:v>
                      </c:pt>
                      <c:pt idx="14350">
                        <c:v>49439.579483032227</c:v>
                      </c:pt>
                      <c:pt idx="14351">
                        <c:v>49245.945510864258</c:v>
                      </c:pt>
                      <c:pt idx="14352">
                        <c:v>49676.740966796875</c:v>
                      </c:pt>
                      <c:pt idx="14353">
                        <c:v>49611.990600585938</c:v>
                      </c:pt>
                      <c:pt idx="14354">
                        <c:v>49471.921508789055</c:v>
                      </c:pt>
                      <c:pt idx="14355">
                        <c:v>54013.332656860352</c:v>
                      </c:pt>
                      <c:pt idx="14356">
                        <c:v>53955.107376098633</c:v>
                      </c:pt>
                      <c:pt idx="14357">
                        <c:v>53570.518997192383</c:v>
                      </c:pt>
                      <c:pt idx="14358">
                        <c:v>49768.54850769043</c:v>
                      </c:pt>
                      <c:pt idx="14359">
                        <c:v>50726.557754516602</c:v>
                      </c:pt>
                      <c:pt idx="14360">
                        <c:v>50726.557693481445</c:v>
                      </c:pt>
                      <c:pt idx="14361">
                        <c:v>50726.557754516602</c:v>
                      </c:pt>
                      <c:pt idx="14362">
                        <c:v>50506.552810668945</c:v>
                      </c:pt>
                      <c:pt idx="14363">
                        <c:v>50749.930618286133</c:v>
                      </c:pt>
                      <c:pt idx="14364">
                        <c:v>50512.082962036133</c:v>
                      </c:pt>
                      <c:pt idx="14365">
                        <c:v>49715.769454956055</c:v>
                      </c:pt>
                      <c:pt idx="14366">
                        <c:v>49642.869552612305</c:v>
                      </c:pt>
                      <c:pt idx="14367">
                        <c:v>49569.969406127922</c:v>
                      </c:pt>
                      <c:pt idx="14368">
                        <c:v>49112.588790893555</c:v>
                      </c:pt>
                      <c:pt idx="14369">
                        <c:v>51795.129470825195</c:v>
                      </c:pt>
                      <c:pt idx="14370">
                        <c:v>60407.051345825188</c:v>
                      </c:pt>
                      <c:pt idx="14371">
                        <c:v>60918.692337036126</c:v>
                      </c:pt>
                      <c:pt idx="14372">
                        <c:v>60676.690383911126</c:v>
                      </c:pt>
                      <c:pt idx="14373">
                        <c:v>53880.99299621582</c:v>
                      </c:pt>
                      <c:pt idx="14374">
                        <c:v>48567.427810668945</c:v>
                      </c:pt>
                      <c:pt idx="14375">
                        <c:v>48576.707473754883</c:v>
                      </c:pt>
                      <c:pt idx="14376">
                        <c:v>48576.70735168457</c:v>
                      </c:pt>
                      <c:pt idx="14377">
                        <c:v>48458.031692504883</c:v>
                      </c:pt>
                      <c:pt idx="14378">
                        <c:v>47916.40510559082</c:v>
                      </c:pt>
                      <c:pt idx="14379">
                        <c:v>47916.40510559082</c:v>
                      </c:pt>
                      <c:pt idx="14380">
                        <c:v>48113.421829223633</c:v>
                      </c:pt>
                      <c:pt idx="14381">
                        <c:v>48113.421768188477</c:v>
                      </c:pt>
                      <c:pt idx="14382">
                        <c:v>48113.42170715332</c:v>
                      </c:pt>
                      <c:pt idx="14383">
                        <c:v>48516.536331176758</c:v>
                      </c:pt>
                      <c:pt idx="14384">
                        <c:v>48571.257400512695</c:v>
                      </c:pt>
                      <c:pt idx="14385">
                        <c:v>56395.210952758789</c:v>
                      </c:pt>
                      <c:pt idx="14386">
                        <c:v>52101.747589111321</c:v>
                      </c:pt>
                      <c:pt idx="14387">
                        <c:v>52419.542144775383</c:v>
                      </c:pt>
                      <c:pt idx="14388">
                        <c:v>52352.85226440429</c:v>
                      </c:pt>
                      <c:pt idx="14389">
                        <c:v>52900.112091064453</c:v>
                      </c:pt>
                      <c:pt idx="14390">
                        <c:v>49896.533279418945</c:v>
                      </c:pt>
                      <c:pt idx="14391">
                        <c:v>49896.533279418945</c:v>
                      </c:pt>
                      <c:pt idx="14392">
                        <c:v>49779.978591918945</c:v>
                      </c:pt>
                      <c:pt idx="14393">
                        <c:v>50031.260025024414</c:v>
                      </c:pt>
                      <c:pt idx="14394">
                        <c:v>50264.43196105957</c:v>
                      </c:pt>
                      <c:pt idx="14395">
                        <c:v>50264.43196105957</c:v>
                      </c:pt>
                      <c:pt idx="14396">
                        <c:v>50255.152481079102</c:v>
                      </c:pt>
                      <c:pt idx="14397">
                        <c:v>49738.693435668945</c:v>
                      </c:pt>
                      <c:pt idx="14398">
                        <c:v>53546.830947875977</c:v>
                      </c:pt>
                      <c:pt idx="14399">
                        <c:v>53187.80863952636</c:v>
                      </c:pt>
                      <c:pt idx="14400">
                        <c:v>63525.795608520508</c:v>
                      </c:pt>
                      <c:pt idx="14401">
                        <c:v>63356.528579711914</c:v>
                      </c:pt>
                      <c:pt idx="14402">
                        <c:v>53509.915664672852</c:v>
                      </c:pt>
                      <c:pt idx="14403">
                        <c:v>49541.019607543945</c:v>
                      </c:pt>
                      <c:pt idx="14404">
                        <c:v>49559.660293579102</c:v>
                      </c:pt>
                      <c:pt idx="14405">
                        <c:v>49797.505935668945</c:v>
                      </c:pt>
                      <c:pt idx="14406">
                        <c:v>49797.505935668945</c:v>
                      </c:pt>
                      <c:pt idx="14407">
                        <c:v>49797.505935668945</c:v>
                      </c:pt>
                      <c:pt idx="14408">
                        <c:v>49797.505996704102</c:v>
                      </c:pt>
                      <c:pt idx="14409">
                        <c:v>49797.505935668945</c:v>
                      </c:pt>
                      <c:pt idx="14410">
                        <c:v>50031.101638793945</c:v>
                      </c:pt>
                      <c:pt idx="14411">
                        <c:v>51699.76448059082</c:v>
                      </c:pt>
                      <c:pt idx="14412">
                        <c:v>51699.764541625977</c:v>
                      </c:pt>
                      <c:pt idx="14413">
                        <c:v>53485.839736938477</c:v>
                      </c:pt>
                      <c:pt idx="14414">
                        <c:v>53252.61408996582</c:v>
                      </c:pt>
                      <c:pt idx="14415">
                        <c:v>49786.635955810547</c:v>
                      </c:pt>
                      <c:pt idx="14416">
                        <c:v>49840.799835205078</c:v>
                      </c:pt>
                      <c:pt idx="14417">
                        <c:v>49850.079254150391</c:v>
                      </c:pt>
                      <c:pt idx="14418">
                        <c:v>51060.701187133789</c:v>
                      </c:pt>
                      <c:pt idx="14419">
                        <c:v>51072.201248168945</c:v>
                      </c:pt>
                      <c:pt idx="14420">
                        <c:v>51196.619094848633</c:v>
                      </c:pt>
                      <c:pt idx="14421">
                        <c:v>51234.477005004883</c:v>
                      </c:pt>
                      <c:pt idx="14422">
                        <c:v>51225.197341918945</c:v>
                      </c:pt>
                      <c:pt idx="14423">
                        <c:v>52010.292434692383</c:v>
                      </c:pt>
                      <c:pt idx="14424">
                        <c:v>52205.39826965332</c:v>
                      </c:pt>
                      <c:pt idx="14425">
                        <c:v>51509.324172973633</c:v>
                      </c:pt>
                      <c:pt idx="14426">
                        <c:v>51509.324172973633</c:v>
                      </c:pt>
                      <c:pt idx="14427">
                        <c:v>51513.324417114251</c:v>
                      </c:pt>
                      <c:pt idx="14428">
                        <c:v>51610.444778442383</c:v>
                      </c:pt>
                      <c:pt idx="14429">
                        <c:v>53066.608627319336</c:v>
                      </c:pt>
                      <c:pt idx="14430">
                        <c:v>60004.808547973633</c:v>
                      </c:pt>
                      <c:pt idx="14431">
                        <c:v>59998.309280395508</c:v>
                      </c:pt>
                      <c:pt idx="14432">
                        <c:v>52575.408477783203</c:v>
                      </c:pt>
                      <c:pt idx="14433">
                        <c:v>52443.848236083984</c:v>
                      </c:pt>
                      <c:pt idx="14434">
                        <c:v>49544.427810668945</c:v>
                      </c:pt>
                      <c:pt idx="14435">
                        <c:v>52086.783096313477</c:v>
                      </c:pt>
                      <c:pt idx="14436">
                        <c:v>52463.083877563477</c:v>
                      </c:pt>
                      <c:pt idx="14437">
                        <c:v>52157.456497192383</c:v>
                      </c:pt>
                      <c:pt idx="14438">
                        <c:v>52511.050430297852</c:v>
                      </c:pt>
                      <c:pt idx="14439">
                        <c:v>52631.590713500977</c:v>
                      </c:pt>
                      <c:pt idx="14440">
                        <c:v>53786.492538452148</c:v>
                      </c:pt>
                      <c:pt idx="14441">
                        <c:v>53469.726852416992</c:v>
                      </c:pt>
                      <c:pt idx="14442">
                        <c:v>53854.207382202148</c:v>
                      </c:pt>
                      <c:pt idx="14443">
                        <c:v>54206.207504272461</c:v>
                      </c:pt>
                      <c:pt idx="14444">
                        <c:v>53450.354560852051</c:v>
                      </c:pt>
                      <c:pt idx="14445">
                        <c:v>62788.386184692383</c:v>
                      </c:pt>
                      <c:pt idx="14446">
                        <c:v>62570.274917602539</c:v>
                      </c:pt>
                      <c:pt idx="14447">
                        <c:v>52421.962051391602</c:v>
                      </c:pt>
                      <c:pt idx="14448">
                        <c:v>52344.041870117188</c:v>
                      </c:pt>
                      <c:pt idx="14449">
                        <c:v>52512.932067871094</c:v>
                      </c:pt>
                      <c:pt idx="14450">
                        <c:v>52325.457107543945</c:v>
                      </c:pt>
                      <c:pt idx="14451">
                        <c:v>52325.457107543945</c:v>
                      </c:pt>
                      <c:pt idx="14452">
                        <c:v>52325.457107543945</c:v>
                      </c:pt>
                      <c:pt idx="14453">
                        <c:v>52325.457168579102</c:v>
                      </c:pt>
                      <c:pt idx="14454">
                        <c:v>52325.457107543945</c:v>
                      </c:pt>
                      <c:pt idx="14455">
                        <c:v>48688.297378540039</c:v>
                      </c:pt>
                      <c:pt idx="14456">
                        <c:v>51853.703338623047</c:v>
                      </c:pt>
                      <c:pt idx="14457">
                        <c:v>51853.703399658203</c:v>
                      </c:pt>
                      <c:pt idx="14458">
                        <c:v>51853.703460693359</c:v>
                      </c:pt>
                      <c:pt idx="14459">
                        <c:v>51852.896820068359</c:v>
                      </c:pt>
                      <c:pt idx="14460">
                        <c:v>52574.288650512695</c:v>
                      </c:pt>
                      <c:pt idx="14461">
                        <c:v>52574.288711547852</c:v>
                      </c:pt>
                      <c:pt idx="14462">
                        <c:v>52574.288650512695</c:v>
                      </c:pt>
                      <c:pt idx="14463">
                        <c:v>51457.065994262695</c:v>
                      </c:pt>
                      <c:pt idx="14464">
                        <c:v>51342.390274047852</c:v>
                      </c:pt>
                      <c:pt idx="14465">
                        <c:v>51351.669876098633</c:v>
                      </c:pt>
                      <c:pt idx="14466">
                        <c:v>51251.272537231445</c:v>
                      </c:pt>
                      <c:pt idx="14467">
                        <c:v>48560.246170043945</c:v>
                      </c:pt>
                      <c:pt idx="14468">
                        <c:v>49543.231704711914</c:v>
                      </c:pt>
                      <c:pt idx="14469">
                        <c:v>49543.23176574707</c:v>
                      </c:pt>
                      <c:pt idx="14470">
                        <c:v>51201.23127746582</c:v>
                      </c:pt>
                      <c:pt idx="14471">
                        <c:v>49836.349990844727</c:v>
                      </c:pt>
                      <c:pt idx="14472">
                        <c:v>49836.349990844727</c:v>
                      </c:pt>
                      <c:pt idx="14473">
                        <c:v>49836.34992980957</c:v>
                      </c:pt>
                      <c:pt idx="14474">
                        <c:v>53206.969940185547</c:v>
                      </c:pt>
                      <c:pt idx="14475">
                        <c:v>49378.285736083984</c:v>
                      </c:pt>
                      <c:pt idx="14476">
                        <c:v>49378.285736083984</c:v>
                      </c:pt>
                      <c:pt idx="14477">
                        <c:v>49164.174407958984</c:v>
                      </c:pt>
                      <c:pt idx="14478">
                        <c:v>48271.889129638672</c:v>
                      </c:pt>
                      <c:pt idx="14479">
                        <c:v>48869.605010986321</c:v>
                      </c:pt>
                      <c:pt idx="14480">
                        <c:v>48980.865875244133</c:v>
                      </c:pt>
                      <c:pt idx="14481">
                        <c:v>49439.330108642578</c:v>
                      </c:pt>
                      <c:pt idx="14482">
                        <c:v>49634.436065673828</c:v>
                      </c:pt>
                      <c:pt idx="14483">
                        <c:v>49634.445999145501</c:v>
                      </c:pt>
                      <c:pt idx="14484">
                        <c:v>49634.445877075195</c:v>
                      </c:pt>
                      <c:pt idx="14485">
                        <c:v>49634.445999145501</c:v>
                      </c:pt>
                      <c:pt idx="14486">
                        <c:v>50037.768692016602</c:v>
                      </c:pt>
                      <c:pt idx="14487">
                        <c:v>50151.142654418945</c:v>
                      </c:pt>
                      <c:pt idx="14488">
                        <c:v>52711.450180053711</c:v>
                      </c:pt>
                      <c:pt idx="14489">
                        <c:v>52711.450241088867</c:v>
                      </c:pt>
                      <c:pt idx="14490">
                        <c:v>54480.848281860352</c:v>
                      </c:pt>
                      <c:pt idx="14491">
                        <c:v>54480.848281860352</c:v>
                      </c:pt>
                      <c:pt idx="14492">
                        <c:v>54095.785278320313</c:v>
                      </c:pt>
                      <c:pt idx="14493">
                        <c:v>54090.690994262695</c:v>
                      </c:pt>
                      <c:pt idx="14494">
                        <c:v>53566.062149047852</c:v>
                      </c:pt>
                      <c:pt idx="14495">
                        <c:v>53566.062149047852</c:v>
                      </c:pt>
                      <c:pt idx="14496">
                        <c:v>50842.788162231445</c:v>
                      </c:pt>
                      <c:pt idx="14497">
                        <c:v>51078.288162231445</c:v>
                      </c:pt>
                      <c:pt idx="14498">
                        <c:v>51078.288162231445</c:v>
                      </c:pt>
                      <c:pt idx="14499">
                        <c:v>51078.018692016602</c:v>
                      </c:pt>
                      <c:pt idx="14500">
                        <c:v>51078.018692016602</c:v>
                      </c:pt>
                      <c:pt idx="14501">
                        <c:v>53142.548477172852</c:v>
                      </c:pt>
                      <c:pt idx="14502">
                        <c:v>52146.687713623047</c:v>
                      </c:pt>
                      <c:pt idx="14503">
                        <c:v>52146.687835693359</c:v>
                      </c:pt>
                      <c:pt idx="14504">
                        <c:v>52146.687713623047</c:v>
                      </c:pt>
                      <c:pt idx="14505">
                        <c:v>49577.615798950195</c:v>
                      </c:pt>
                      <c:pt idx="14506">
                        <c:v>49503.693496704102</c:v>
                      </c:pt>
                      <c:pt idx="14507">
                        <c:v>49430.573318481445</c:v>
                      </c:pt>
                      <c:pt idx="14508">
                        <c:v>48701.068969726563</c:v>
                      </c:pt>
                      <c:pt idx="14509">
                        <c:v>48705.069030761719</c:v>
                      </c:pt>
                      <c:pt idx="14510">
                        <c:v>48714.348510742188</c:v>
                      </c:pt>
                      <c:pt idx="14511">
                        <c:v>49362.386535644531</c:v>
                      </c:pt>
                      <c:pt idx="14512">
                        <c:v>49353.107177734375</c:v>
                      </c:pt>
                      <c:pt idx="14513">
                        <c:v>49473.396301269531</c:v>
                      </c:pt>
                      <c:pt idx="14514">
                        <c:v>50662.509582519531</c:v>
                      </c:pt>
                      <c:pt idx="14515">
                        <c:v>50476.45979309082</c:v>
                      </c:pt>
                      <c:pt idx="14516">
                        <c:v>49148.408660888672</c:v>
                      </c:pt>
                      <c:pt idx="14517">
                        <c:v>49069.30876159668</c:v>
                      </c:pt>
                      <c:pt idx="14518">
                        <c:v>48996.40885925293</c:v>
                      </c:pt>
                      <c:pt idx="14519">
                        <c:v>48687.739181518547</c:v>
                      </c:pt>
                      <c:pt idx="14520">
                        <c:v>60810.708694458001</c:v>
                      </c:pt>
                      <c:pt idx="14521">
                        <c:v>60525.398635864251</c:v>
                      </c:pt>
                      <c:pt idx="14522">
                        <c:v>60592.088638305657</c:v>
                      </c:pt>
                      <c:pt idx="14523">
                        <c:v>60658.778274536133</c:v>
                      </c:pt>
                      <c:pt idx="14524">
                        <c:v>55995.907730102539</c:v>
                      </c:pt>
                      <c:pt idx="14525">
                        <c:v>55995.907730102539</c:v>
                      </c:pt>
                      <c:pt idx="14526">
                        <c:v>55995.907730102539</c:v>
                      </c:pt>
                      <c:pt idx="14527">
                        <c:v>49458.452270507813</c:v>
                      </c:pt>
                      <c:pt idx="14528">
                        <c:v>49462.452209472656</c:v>
                      </c:pt>
                      <c:pt idx="14529">
                        <c:v>52663.575088500977</c:v>
                      </c:pt>
                      <c:pt idx="14530">
                        <c:v>52662.68244934082</c:v>
                      </c:pt>
                      <c:pt idx="14531">
                        <c:v>52662.682510375977</c:v>
                      </c:pt>
                      <c:pt idx="14532">
                        <c:v>52529.887893676758</c:v>
                      </c:pt>
                      <c:pt idx="14533">
                        <c:v>52696.691360473633</c:v>
                      </c:pt>
                      <c:pt idx="14534">
                        <c:v>53195.23811340332</c:v>
                      </c:pt>
                      <c:pt idx="14535">
                        <c:v>60645.293106079102</c:v>
                      </c:pt>
                      <c:pt idx="14536">
                        <c:v>60495.132888793945</c:v>
                      </c:pt>
                      <c:pt idx="14537">
                        <c:v>60877.624588012695</c:v>
                      </c:pt>
                      <c:pt idx="14538">
                        <c:v>60877.624588012695</c:v>
                      </c:pt>
                      <c:pt idx="14539">
                        <c:v>62071.173294067383</c:v>
                      </c:pt>
                      <c:pt idx="14540">
                        <c:v>62071.173538208001</c:v>
                      </c:pt>
                      <c:pt idx="14541">
                        <c:v>61477.173416137695</c:v>
                      </c:pt>
                      <c:pt idx="14542">
                        <c:v>52882.891250610352</c:v>
                      </c:pt>
                      <c:pt idx="14543">
                        <c:v>52882.891189575195</c:v>
                      </c:pt>
                      <c:pt idx="14544">
                        <c:v>52886.891189575195</c:v>
                      </c:pt>
                      <c:pt idx="14545">
                        <c:v>52896.170669555664</c:v>
                      </c:pt>
                      <c:pt idx="14546">
                        <c:v>52534.891372680664</c:v>
                      </c:pt>
                      <c:pt idx="14547">
                        <c:v>49742.629104614258</c:v>
                      </c:pt>
                      <c:pt idx="14548">
                        <c:v>52665.590530395508</c:v>
                      </c:pt>
                      <c:pt idx="14549">
                        <c:v>52715.754348754883</c:v>
                      </c:pt>
                      <c:pt idx="14550">
                        <c:v>63298.027008056641</c:v>
                      </c:pt>
                      <c:pt idx="14551">
                        <c:v>63441.427886962891</c:v>
                      </c:pt>
                      <c:pt idx="14552">
                        <c:v>48601.884765625</c:v>
                      </c:pt>
                      <c:pt idx="14553">
                        <c:v>48615.178970336914</c:v>
                      </c:pt>
                      <c:pt idx="14554">
                        <c:v>52859.043045043945</c:v>
                      </c:pt>
                      <c:pt idx="14555">
                        <c:v>52507.04328918457</c:v>
                      </c:pt>
                      <c:pt idx="14556">
                        <c:v>52004.299392700195</c:v>
                      </c:pt>
                      <c:pt idx="14557">
                        <c:v>52004.299392700195</c:v>
                      </c:pt>
                      <c:pt idx="14558">
                        <c:v>50917.621047973633</c:v>
                      </c:pt>
                      <c:pt idx="14559">
                        <c:v>50913.992141723633</c:v>
                      </c:pt>
                      <c:pt idx="14560">
                        <c:v>51754.249465942383</c:v>
                      </c:pt>
                      <c:pt idx="14561">
                        <c:v>51763.528884887695</c:v>
                      </c:pt>
                      <c:pt idx="14562">
                        <c:v>51992.410232543945</c:v>
                      </c:pt>
                      <c:pt idx="14563">
                        <c:v>51992.410232543945</c:v>
                      </c:pt>
                      <c:pt idx="14564">
                        <c:v>51992.410232543945</c:v>
                      </c:pt>
                      <c:pt idx="14565">
                        <c:v>53249.340774536133</c:v>
                      </c:pt>
                      <c:pt idx="14566">
                        <c:v>53260.130081176758</c:v>
                      </c:pt>
                      <c:pt idx="14567">
                        <c:v>50515.822341918945</c:v>
                      </c:pt>
                      <c:pt idx="14568">
                        <c:v>50520.360427856445</c:v>
                      </c:pt>
                      <c:pt idx="14569">
                        <c:v>50674.059646606445</c:v>
                      </c:pt>
                      <c:pt idx="14570">
                        <c:v>50674.059524536133</c:v>
                      </c:pt>
                      <c:pt idx="14571">
                        <c:v>50617.415786743164</c:v>
                      </c:pt>
                      <c:pt idx="14572">
                        <c:v>51119.293380737305</c:v>
                      </c:pt>
                      <c:pt idx="14573">
                        <c:v>51119.293380737305</c:v>
                      </c:pt>
                      <c:pt idx="14574">
                        <c:v>53152.412040710449</c:v>
                      </c:pt>
                      <c:pt idx="14575">
                        <c:v>53251.012115478516</c:v>
                      </c:pt>
                      <c:pt idx="14576">
                        <c:v>54066.144165039063</c:v>
                      </c:pt>
                      <c:pt idx="14577">
                        <c:v>54074.925476074219</c:v>
                      </c:pt>
                      <c:pt idx="14578">
                        <c:v>53731.450561523438</c:v>
                      </c:pt>
                      <c:pt idx="14579">
                        <c:v>54109.705551147461</c:v>
                      </c:pt>
                      <c:pt idx="14580">
                        <c:v>53791.846817016602</c:v>
                      </c:pt>
                      <c:pt idx="14581">
                        <c:v>53683.22785949707</c:v>
                      </c:pt>
                      <c:pt idx="14582">
                        <c:v>53683.22785949707</c:v>
                      </c:pt>
                      <c:pt idx="14583">
                        <c:v>54164.318923950195</c:v>
                      </c:pt>
                      <c:pt idx="14584">
                        <c:v>54397.490859985352</c:v>
                      </c:pt>
                      <c:pt idx="14585">
                        <c:v>49352.257400512695</c:v>
                      </c:pt>
                      <c:pt idx="14586">
                        <c:v>49102.095230102539</c:v>
                      </c:pt>
                      <c:pt idx="14587">
                        <c:v>48759.374710083008</c:v>
                      </c:pt>
                      <c:pt idx="14588">
                        <c:v>48759.37483215332</c:v>
                      </c:pt>
                      <c:pt idx="14589">
                        <c:v>48704.737503051758</c:v>
                      </c:pt>
                      <c:pt idx="14590">
                        <c:v>52573.258560180664</c:v>
                      </c:pt>
                      <c:pt idx="14591">
                        <c:v>51283.09260559082</c:v>
                      </c:pt>
                      <c:pt idx="14592">
                        <c:v>52056.704376220703</c:v>
                      </c:pt>
                      <c:pt idx="14593">
                        <c:v>52065.983856201172</c:v>
                      </c:pt>
                      <c:pt idx="14594">
                        <c:v>52056.704376220703</c:v>
                      </c:pt>
                      <c:pt idx="14595">
                        <c:v>54394.015274047852</c:v>
                      </c:pt>
                      <c:pt idx="14596">
                        <c:v>54394.015213012695</c:v>
                      </c:pt>
                      <c:pt idx="14597">
                        <c:v>54394.015213012695</c:v>
                      </c:pt>
                      <c:pt idx="14598">
                        <c:v>54121.038711547852</c:v>
                      </c:pt>
                      <c:pt idx="14599">
                        <c:v>54121.038711547852</c:v>
                      </c:pt>
                      <c:pt idx="14600">
                        <c:v>54121.038711547852</c:v>
                      </c:pt>
                      <c:pt idx="14601">
                        <c:v>50279.669021606445</c:v>
                      </c:pt>
                      <c:pt idx="14602">
                        <c:v>50037.846755981445</c:v>
                      </c:pt>
                      <c:pt idx="14603">
                        <c:v>49685.846755981445</c:v>
                      </c:pt>
                      <c:pt idx="14604">
                        <c:v>49927.848770141602</c:v>
                      </c:pt>
                      <c:pt idx="14605">
                        <c:v>49927.848770141602</c:v>
                      </c:pt>
                      <c:pt idx="14606">
                        <c:v>52250.163650512695</c:v>
                      </c:pt>
                      <c:pt idx="14607">
                        <c:v>50895.579971313477</c:v>
                      </c:pt>
                      <c:pt idx="14608">
                        <c:v>50895.579971313477</c:v>
                      </c:pt>
                      <c:pt idx="14609">
                        <c:v>53484.838165283203</c:v>
                      </c:pt>
                      <c:pt idx="14610">
                        <c:v>54336.788528442383</c:v>
                      </c:pt>
                      <c:pt idx="14611">
                        <c:v>49034.559707641602</c:v>
                      </c:pt>
                      <c:pt idx="14612">
                        <c:v>50666.680801391602</c:v>
                      </c:pt>
                      <c:pt idx="14613">
                        <c:v>50666.680740356445</c:v>
                      </c:pt>
                      <c:pt idx="14614">
                        <c:v>50314.680740356445</c:v>
                      </c:pt>
                      <c:pt idx="14615">
                        <c:v>50314.680740356445</c:v>
                      </c:pt>
                      <c:pt idx="14616">
                        <c:v>52640.917556762695</c:v>
                      </c:pt>
                      <c:pt idx="14617">
                        <c:v>52334.017608642578</c:v>
                      </c:pt>
                      <c:pt idx="14618">
                        <c:v>52334.017608642578</c:v>
                      </c:pt>
                      <c:pt idx="14619">
                        <c:v>52409.649505615234</c:v>
                      </c:pt>
                      <c:pt idx="14620">
                        <c:v>52409.649444580078</c:v>
                      </c:pt>
                      <c:pt idx="14621">
                        <c:v>52409.649444580078</c:v>
                      </c:pt>
                      <c:pt idx="14622">
                        <c:v>52409.649444580078</c:v>
                      </c:pt>
                      <c:pt idx="14623">
                        <c:v>51104.850234985352</c:v>
                      </c:pt>
                      <c:pt idx="14624">
                        <c:v>53422.646438598633</c:v>
                      </c:pt>
                      <c:pt idx="14625">
                        <c:v>60827.010498046875</c:v>
                      </c:pt>
                      <c:pt idx="14626">
                        <c:v>61889.285659790039</c:v>
                      </c:pt>
                      <c:pt idx="14627">
                        <c:v>61889.285598754883</c:v>
                      </c:pt>
                      <c:pt idx="14628">
                        <c:v>52084.346267700195</c:v>
                      </c:pt>
                      <c:pt idx="14629">
                        <c:v>52084.346328735352</c:v>
                      </c:pt>
                      <c:pt idx="14630">
                        <c:v>52084.346267700195</c:v>
                      </c:pt>
                      <c:pt idx="14631">
                        <c:v>52720.981521606445</c:v>
                      </c:pt>
                      <c:pt idx="14632">
                        <c:v>52480.410095214844</c:v>
                      </c:pt>
                      <c:pt idx="14633">
                        <c:v>52217.615173339844</c:v>
                      </c:pt>
                      <c:pt idx="14634">
                        <c:v>54204.007400512695</c:v>
                      </c:pt>
                      <c:pt idx="14635">
                        <c:v>54202.202713012695</c:v>
                      </c:pt>
                      <c:pt idx="14636">
                        <c:v>54202.202713012695</c:v>
                      </c:pt>
                      <c:pt idx="14637">
                        <c:v>54202.202713012695</c:v>
                      </c:pt>
                      <c:pt idx="14638">
                        <c:v>52028.551116943359</c:v>
                      </c:pt>
                      <c:pt idx="14639">
                        <c:v>52028.551055908203</c:v>
                      </c:pt>
                      <c:pt idx="14640">
                        <c:v>55676.048355102539</c:v>
                      </c:pt>
                      <c:pt idx="14641">
                        <c:v>55676.061050415039</c:v>
                      </c:pt>
                      <c:pt idx="14642">
                        <c:v>53654.900955200195</c:v>
                      </c:pt>
                      <c:pt idx="14643">
                        <c:v>53270.420486450195</c:v>
                      </c:pt>
                      <c:pt idx="14644">
                        <c:v>53270.420486450195</c:v>
                      </c:pt>
                      <c:pt idx="14645">
                        <c:v>53654.901016235352</c:v>
                      </c:pt>
                      <c:pt idx="14646">
                        <c:v>52249.618057250977</c:v>
                      </c:pt>
                      <c:pt idx="14647">
                        <c:v>52366.531143188477</c:v>
                      </c:pt>
                      <c:pt idx="14648">
                        <c:v>50889.583877563477</c:v>
                      </c:pt>
                      <c:pt idx="14649">
                        <c:v>53141.869277954102</c:v>
                      </c:pt>
                      <c:pt idx="14650">
                        <c:v>53207.649429321289</c:v>
                      </c:pt>
                      <c:pt idx="14651">
                        <c:v>53071.807174682617</c:v>
                      </c:pt>
                      <c:pt idx="14652">
                        <c:v>52998.907333374023</c:v>
                      </c:pt>
                      <c:pt idx="14653">
                        <c:v>54018.938095092773</c:v>
                      </c:pt>
                      <c:pt idx="14654">
                        <c:v>54028.217575073242</c:v>
                      </c:pt>
                      <c:pt idx="14655">
                        <c:v>49064.731094360352</c:v>
                      </c:pt>
                      <c:pt idx="14656">
                        <c:v>48540.729202270508</c:v>
                      </c:pt>
                      <c:pt idx="14657">
                        <c:v>48540.729141235352</c:v>
                      </c:pt>
                      <c:pt idx="14658">
                        <c:v>48188.729202270508</c:v>
                      </c:pt>
                      <c:pt idx="14659">
                        <c:v>48193.387344360352</c:v>
                      </c:pt>
                      <c:pt idx="14660">
                        <c:v>56655.12825012207</c:v>
                      </c:pt>
                      <c:pt idx="14661">
                        <c:v>56649.359085083001</c:v>
                      </c:pt>
                      <c:pt idx="14662">
                        <c:v>54692.90412902832</c:v>
                      </c:pt>
                      <c:pt idx="14663">
                        <c:v>54702.183792114251</c:v>
                      </c:pt>
                      <c:pt idx="14664">
                        <c:v>54468.485305786133</c:v>
                      </c:pt>
                      <c:pt idx="14665">
                        <c:v>54471.591262817383</c:v>
                      </c:pt>
                      <c:pt idx="14666">
                        <c:v>53940.91731262207</c:v>
                      </c:pt>
                      <c:pt idx="14667">
                        <c:v>51336.665237426751</c:v>
                      </c:pt>
                      <c:pt idx="14668">
                        <c:v>51312.181594848633</c:v>
                      </c:pt>
                      <c:pt idx="14669">
                        <c:v>50973.12239074707</c:v>
                      </c:pt>
                      <c:pt idx="14670">
                        <c:v>57267.279922485352</c:v>
                      </c:pt>
                      <c:pt idx="14671">
                        <c:v>57262.306289672852</c:v>
                      </c:pt>
                      <c:pt idx="14672">
                        <c:v>57038.608108520508</c:v>
                      </c:pt>
                      <c:pt idx="14673">
                        <c:v>57047.887588500977</c:v>
                      </c:pt>
                      <c:pt idx="14674">
                        <c:v>57047.887588500977</c:v>
                      </c:pt>
                      <c:pt idx="14675">
                        <c:v>57047.887588500977</c:v>
                      </c:pt>
                      <c:pt idx="14676">
                        <c:v>57038.608108520508</c:v>
                      </c:pt>
                      <c:pt idx="14677">
                        <c:v>52873.086563110352</c:v>
                      </c:pt>
                      <c:pt idx="14678">
                        <c:v>52877.086502075195</c:v>
                      </c:pt>
                      <c:pt idx="14679">
                        <c:v>51667.376663208008</c:v>
                      </c:pt>
                      <c:pt idx="14680">
                        <c:v>54050.553344726563</c:v>
                      </c:pt>
                      <c:pt idx="14681">
                        <c:v>53984.773132324219</c:v>
                      </c:pt>
                      <c:pt idx="14682">
                        <c:v>53986.696105957031</c:v>
                      </c:pt>
                      <c:pt idx="14683">
                        <c:v>53984.773132324219</c:v>
                      </c:pt>
                      <c:pt idx="14684">
                        <c:v>53982.850036621094</c:v>
                      </c:pt>
                      <c:pt idx="14685">
                        <c:v>53264.637283325195</c:v>
                      </c:pt>
                      <c:pt idx="14686">
                        <c:v>53418.230972290032</c:v>
                      </c:pt>
                      <c:pt idx="14687">
                        <c:v>50721.123123168945</c:v>
                      </c:pt>
                      <c:pt idx="14688">
                        <c:v>50468.340957641602</c:v>
                      </c:pt>
                      <c:pt idx="14689">
                        <c:v>50472.341018676758</c:v>
                      </c:pt>
                      <c:pt idx="14690">
                        <c:v>52898.646682739251</c:v>
                      </c:pt>
                      <c:pt idx="14691">
                        <c:v>52893.75422668457</c:v>
                      </c:pt>
                      <c:pt idx="14692">
                        <c:v>52893.75422668457</c:v>
                      </c:pt>
                      <c:pt idx="14693">
                        <c:v>53399.269119262695</c:v>
                      </c:pt>
                      <c:pt idx="14694">
                        <c:v>54052.491897583008</c:v>
                      </c:pt>
                      <c:pt idx="14695">
                        <c:v>54052.492141723626</c:v>
                      </c:pt>
                      <c:pt idx="14696">
                        <c:v>53111.891098022461</c:v>
                      </c:pt>
                      <c:pt idx="14697">
                        <c:v>53111.891098022461</c:v>
                      </c:pt>
                      <c:pt idx="14698">
                        <c:v>53061.966659545898</c:v>
                      </c:pt>
                      <c:pt idx="14699">
                        <c:v>53101.719100952148</c:v>
                      </c:pt>
                      <c:pt idx="14700">
                        <c:v>60795.878433227539</c:v>
                      </c:pt>
                      <c:pt idx="14701">
                        <c:v>60607.817581176758</c:v>
                      </c:pt>
                      <c:pt idx="14702">
                        <c:v>60613.252151489258</c:v>
                      </c:pt>
                      <c:pt idx="14703">
                        <c:v>55199.730056762695</c:v>
                      </c:pt>
                      <c:pt idx="14704">
                        <c:v>55199.730056762695</c:v>
                      </c:pt>
                      <c:pt idx="14705">
                        <c:v>55450.040603637695</c:v>
                      </c:pt>
                      <c:pt idx="14706">
                        <c:v>53368.495742797852</c:v>
                      </c:pt>
                      <c:pt idx="14707">
                        <c:v>55170.287231445305</c:v>
                      </c:pt>
                      <c:pt idx="14708">
                        <c:v>55103.597351074211</c:v>
                      </c:pt>
                      <c:pt idx="14709">
                        <c:v>55019.889938354492</c:v>
                      </c:pt>
                      <c:pt idx="14710">
                        <c:v>54635.405563354492</c:v>
                      </c:pt>
                      <c:pt idx="14711">
                        <c:v>54667.889999389648</c:v>
                      </c:pt>
                      <c:pt idx="14712">
                        <c:v>53681.83659362793</c:v>
                      </c:pt>
                      <c:pt idx="14713">
                        <c:v>53696.550643920898</c:v>
                      </c:pt>
                      <c:pt idx="14714">
                        <c:v>53644.627548217773</c:v>
                      </c:pt>
                      <c:pt idx="14715">
                        <c:v>51526.447830200195</c:v>
                      </c:pt>
                      <c:pt idx="14716">
                        <c:v>51530.447830200195</c:v>
                      </c:pt>
                      <c:pt idx="14717">
                        <c:v>51539.72737121582</c:v>
                      </c:pt>
                      <c:pt idx="14718">
                        <c:v>51528.070022583008</c:v>
                      </c:pt>
                      <c:pt idx="14719">
                        <c:v>48432.643630981445</c:v>
                      </c:pt>
                      <c:pt idx="14720">
                        <c:v>56441.51432800293</c:v>
                      </c:pt>
                      <c:pt idx="14721">
                        <c:v>56450.793807983398</c:v>
                      </c:pt>
                      <c:pt idx="14722">
                        <c:v>56450.793869018555</c:v>
                      </c:pt>
                      <c:pt idx="14723">
                        <c:v>55583.159408569336</c:v>
                      </c:pt>
                      <c:pt idx="14724">
                        <c:v>55579.15934753418</c:v>
                      </c:pt>
                      <c:pt idx="14725">
                        <c:v>54614.26872253418</c:v>
                      </c:pt>
                      <c:pt idx="14726">
                        <c:v>54673.306976318359</c:v>
                      </c:pt>
                      <c:pt idx="14727">
                        <c:v>53005.729782104492</c:v>
                      </c:pt>
                      <c:pt idx="14728">
                        <c:v>53480.138229370117</c:v>
                      </c:pt>
                      <c:pt idx="14729">
                        <c:v>53489.41764831543</c:v>
                      </c:pt>
                      <c:pt idx="14730">
                        <c:v>62796.381546020508</c:v>
                      </c:pt>
                      <c:pt idx="14731">
                        <c:v>62799.682327270508</c:v>
                      </c:pt>
                      <c:pt idx="14732">
                        <c:v>61648.573196411133</c:v>
                      </c:pt>
                      <c:pt idx="14733">
                        <c:v>51512.645034790039</c:v>
                      </c:pt>
                      <c:pt idx="14734">
                        <c:v>51512.644973754883</c:v>
                      </c:pt>
                      <c:pt idx="14735">
                        <c:v>50462.377517700195</c:v>
                      </c:pt>
                      <c:pt idx="14736">
                        <c:v>50389.863357543945</c:v>
                      </c:pt>
                      <c:pt idx="14737">
                        <c:v>50455.674942016602</c:v>
                      </c:pt>
                      <c:pt idx="14738">
                        <c:v>52081.78987121582</c:v>
                      </c:pt>
                      <c:pt idx="14739">
                        <c:v>52081.789932250977</c:v>
                      </c:pt>
                      <c:pt idx="14740">
                        <c:v>52032.266555786133</c:v>
                      </c:pt>
                      <c:pt idx="14741">
                        <c:v>52041.545974731445</c:v>
                      </c:pt>
                      <c:pt idx="14742">
                        <c:v>52029.066497802734</c:v>
                      </c:pt>
                      <c:pt idx="14743">
                        <c:v>53546.059005737305</c:v>
                      </c:pt>
                      <c:pt idx="14744">
                        <c:v>53546.059005737305</c:v>
                      </c:pt>
                      <c:pt idx="14745">
                        <c:v>63866.343704223633</c:v>
                      </c:pt>
                      <c:pt idx="14746">
                        <c:v>51603.350723266602</c:v>
                      </c:pt>
                      <c:pt idx="14747">
                        <c:v>51368.874160766602</c:v>
                      </c:pt>
                      <c:pt idx="14748">
                        <c:v>50913.568496704102</c:v>
                      </c:pt>
                      <c:pt idx="14749">
                        <c:v>50106.548965454102</c:v>
                      </c:pt>
                      <c:pt idx="14750">
                        <c:v>47208.478164672852</c:v>
                      </c:pt>
                      <c:pt idx="14751">
                        <c:v>47208.478164672852</c:v>
                      </c:pt>
                      <c:pt idx="14752">
                        <c:v>48892.902969360352</c:v>
                      </c:pt>
                      <c:pt idx="14753">
                        <c:v>48404.226211547852</c:v>
                      </c:pt>
                      <c:pt idx="14754">
                        <c:v>48404.226211547852</c:v>
                      </c:pt>
                      <c:pt idx="14755">
                        <c:v>48404.226211547852</c:v>
                      </c:pt>
                      <c:pt idx="14756">
                        <c:v>48940.703750610352</c:v>
                      </c:pt>
                      <c:pt idx="14757">
                        <c:v>48900.951431274414</c:v>
                      </c:pt>
                      <c:pt idx="14758">
                        <c:v>49041.935195922852</c:v>
                      </c:pt>
                      <c:pt idx="14759">
                        <c:v>52228.188552856445</c:v>
                      </c:pt>
                      <c:pt idx="14760">
                        <c:v>56720.580764770508</c:v>
                      </c:pt>
                      <c:pt idx="14761">
                        <c:v>56720.365371704102</c:v>
                      </c:pt>
                      <c:pt idx="14762">
                        <c:v>56716.365432739258</c:v>
                      </c:pt>
                      <c:pt idx="14763">
                        <c:v>57575.625869750977</c:v>
                      </c:pt>
                      <c:pt idx="14764">
                        <c:v>57613.483535766594</c:v>
                      </c:pt>
                      <c:pt idx="14765">
                        <c:v>57613.483657836907</c:v>
                      </c:pt>
                      <c:pt idx="14766">
                        <c:v>57613.483779907227</c:v>
                      </c:pt>
                      <c:pt idx="14767">
                        <c:v>57604.204238891594</c:v>
                      </c:pt>
                      <c:pt idx="14768">
                        <c:v>52987.524002075195</c:v>
                      </c:pt>
                      <c:pt idx="14769">
                        <c:v>52987.524063110352</c:v>
                      </c:pt>
                      <c:pt idx="14770">
                        <c:v>52290.987869262695</c:v>
                      </c:pt>
                      <c:pt idx="14771">
                        <c:v>53822.185729980469</c:v>
                      </c:pt>
                      <c:pt idx="14772">
                        <c:v>53828.108581542969</c:v>
                      </c:pt>
                      <c:pt idx="14773">
                        <c:v>54219.949523925781</c:v>
                      </c:pt>
                      <c:pt idx="14774">
                        <c:v>54208.746948242188</c:v>
                      </c:pt>
                      <c:pt idx="14775">
                        <c:v>60049.727737426758</c:v>
                      </c:pt>
                      <c:pt idx="14776">
                        <c:v>59697.727737426758</c:v>
                      </c:pt>
                      <c:pt idx="14777">
                        <c:v>60989.959548950195</c:v>
                      </c:pt>
                      <c:pt idx="14778">
                        <c:v>60988.920730590813</c:v>
                      </c:pt>
                      <c:pt idx="14779">
                        <c:v>60988.920730590813</c:v>
                      </c:pt>
                      <c:pt idx="14780">
                        <c:v>59587.143142700195</c:v>
                      </c:pt>
                      <c:pt idx="14781">
                        <c:v>58977.736648559563</c:v>
                      </c:pt>
                      <c:pt idx="14782">
                        <c:v>58583.304763793945</c:v>
                      </c:pt>
                      <c:pt idx="14783">
                        <c:v>58254.506912231431</c:v>
                      </c:pt>
                      <c:pt idx="14784">
                        <c:v>59830.353591918945</c:v>
                      </c:pt>
                      <c:pt idx="14785">
                        <c:v>57197.129348754876</c:v>
                      </c:pt>
                      <c:pt idx="14786">
                        <c:v>57559.729690551758</c:v>
                      </c:pt>
                      <c:pt idx="14787">
                        <c:v>57550.450393676758</c:v>
                      </c:pt>
                      <c:pt idx="14788">
                        <c:v>56509.895706176758</c:v>
                      </c:pt>
                      <c:pt idx="14789">
                        <c:v>48319.697219848633</c:v>
                      </c:pt>
                      <c:pt idx="14790">
                        <c:v>57463.111404418938</c:v>
                      </c:pt>
                      <c:pt idx="14791">
                        <c:v>57856.87141418457</c:v>
                      </c:pt>
                      <c:pt idx="14792">
                        <c:v>57856.87141418457</c:v>
                      </c:pt>
                      <c:pt idx="14793">
                        <c:v>57856.87141418457</c:v>
                      </c:pt>
                      <c:pt idx="14794">
                        <c:v>57480.878860473633</c:v>
                      </c:pt>
                      <c:pt idx="14795">
                        <c:v>56665.686477661133</c:v>
                      </c:pt>
                      <c:pt idx="14796">
                        <c:v>55977.253128051751</c:v>
                      </c:pt>
                      <c:pt idx="14797">
                        <c:v>55595.280471801751</c:v>
                      </c:pt>
                      <c:pt idx="14798">
                        <c:v>55043.657791137695</c:v>
                      </c:pt>
                      <c:pt idx="14799">
                        <c:v>49806.995315551751</c:v>
                      </c:pt>
                      <c:pt idx="14800">
                        <c:v>49627.121536254883</c:v>
                      </c:pt>
                      <c:pt idx="14801">
                        <c:v>49103.65266418457</c:v>
                      </c:pt>
                      <c:pt idx="14802">
                        <c:v>49103.652908325195</c:v>
                      </c:pt>
                      <c:pt idx="14803">
                        <c:v>50866.363662719727</c:v>
                      </c:pt>
                      <c:pt idx="14804">
                        <c:v>50866.363662719727</c:v>
                      </c:pt>
                      <c:pt idx="14805">
                        <c:v>60398.496780395508</c:v>
                      </c:pt>
                      <c:pt idx="14806">
                        <c:v>60580.621780395508</c:v>
                      </c:pt>
                      <c:pt idx="14807">
                        <c:v>60507.511917114258</c:v>
                      </c:pt>
                      <c:pt idx="14808">
                        <c:v>62607.298782348626</c:v>
                      </c:pt>
                      <c:pt idx="14809">
                        <c:v>62428.723220825188</c:v>
                      </c:pt>
                      <c:pt idx="14810">
                        <c:v>62518.614944458008</c:v>
                      </c:pt>
                      <c:pt idx="14811">
                        <c:v>56651.83576965332</c:v>
                      </c:pt>
                      <c:pt idx="14812">
                        <c:v>51467.118728637695</c:v>
                      </c:pt>
                      <c:pt idx="14813">
                        <c:v>51467.11897277832</c:v>
                      </c:pt>
                      <c:pt idx="14814">
                        <c:v>51448.369338989251</c:v>
                      </c:pt>
                      <c:pt idx="14815">
                        <c:v>51302.305252075195</c:v>
                      </c:pt>
                      <c:pt idx="14816">
                        <c:v>51302.305252075195</c:v>
                      </c:pt>
                      <c:pt idx="14817">
                        <c:v>51302.305252075195</c:v>
                      </c:pt>
                      <c:pt idx="14818">
                        <c:v>50339.974685668945</c:v>
                      </c:pt>
                      <c:pt idx="14819">
                        <c:v>50111.366287231445</c:v>
                      </c:pt>
                      <c:pt idx="14820">
                        <c:v>51825.938064575195</c:v>
                      </c:pt>
                      <c:pt idx="14821">
                        <c:v>49591.265701293945</c:v>
                      </c:pt>
                      <c:pt idx="14822">
                        <c:v>53165.404006958001</c:v>
                      </c:pt>
                      <c:pt idx="14823">
                        <c:v>53773.96516418457</c:v>
                      </c:pt>
                      <c:pt idx="14824">
                        <c:v>53223.885696411133</c:v>
                      </c:pt>
                      <c:pt idx="14825">
                        <c:v>53084.62190246582</c:v>
                      </c:pt>
                      <c:pt idx="14826">
                        <c:v>53084.622512817383</c:v>
                      </c:pt>
                      <c:pt idx="14827">
                        <c:v>51874.268020629883</c:v>
                      </c:pt>
                      <c:pt idx="14828">
                        <c:v>51878.574172973633</c:v>
                      </c:pt>
                      <c:pt idx="14829">
                        <c:v>51747.822463989251</c:v>
                      </c:pt>
                      <c:pt idx="14830">
                        <c:v>48181.369705200188</c:v>
                      </c:pt>
                      <c:pt idx="14831">
                        <c:v>48421.020950317383</c:v>
                      </c:pt>
                      <c:pt idx="14832">
                        <c:v>50341.489334106445</c:v>
                      </c:pt>
                      <c:pt idx="14833">
                        <c:v>51027.303039550781</c:v>
                      </c:pt>
                      <c:pt idx="14834">
                        <c:v>50160.80305480957</c:v>
                      </c:pt>
                      <c:pt idx="14835">
                        <c:v>55993.67317199707</c:v>
                      </c:pt>
                      <c:pt idx="14836">
                        <c:v>56094.456741333008</c:v>
                      </c:pt>
                      <c:pt idx="14837">
                        <c:v>56105.818313598626</c:v>
                      </c:pt>
                      <c:pt idx="14838">
                        <c:v>55844.132766723626</c:v>
                      </c:pt>
                      <c:pt idx="14839">
                        <c:v>55834.853225708008</c:v>
                      </c:pt>
                      <c:pt idx="14840">
                        <c:v>54855.768218994141</c:v>
                      </c:pt>
                      <c:pt idx="14841">
                        <c:v>53127.541473388672</c:v>
                      </c:pt>
                      <c:pt idx="14842">
                        <c:v>53136.820892333984</c:v>
                      </c:pt>
                      <c:pt idx="14843">
                        <c:v>51837.615921020501</c:v>
                      </c:pt>
                      <c:pt idx="14844">
                        <c:v>51846.895462036133</c:v>
                      </c:pt>
                      <c:pt idx="14845">
                        <c:v>51728.219741821282</c:v>
                      </c:pt>
                      <c:pt idx="14846">
                        <c:v>51729.294998168945</c:v>
                      </c:pt>
                      <c:pt idx="14847">
                        <c:v>51524.909378051758</c:v>
                      </c:pt>
                      <c:pt idx="14848">
                        <c:v>51084.64826965332</c:v>
                      </c:pt>
                      <c:pt idx="14849">
                        <c:v>51086.13557434082</c:v>
                      </c:pt>
                      <c:pt idx="14850">
                        <c:v>55101.582473754883</c:v>
                      </c:pt>
                      <c:pt idx="14851">
                        <c:v>52438.610916137695</c:v>
                      </c:pt>
                      <c:pt idx="14852">
                        <c:v>52476.838821411133</c:v>
                      </c:pt>
                      <c:pt idx="14853">
                        <c:v>49632.588272094727</c:v>
                      </c:pt>
                      <c:pt idx="14854">
                        <c:v>49634.211380004883</c:v>
                      </c:pt>
                      <c:pt idx="14855">
                        <c:v>49634.211318969727</c:v>
                      </c:pt>
                      <c:pt idx="14856">
                        <c:v>49634.211318969727</c:v>
                      </c:pt>
                      <c:pt idx="14857">
                        <c:v>49634.211318969727</c:v>
                      </c:pt>
                      <c:pt idx="14858">
                        <c:v>49812.360488891602</c:v>
                      </c:pt>
                      <c:pt idx="14859">
                        <c:v>49460.360488891602</c:v>
                      </c:pt>
                      <c:pt idx="14860">
                        <c:v>49460.360427856445</c:v>
                      </c:pt>
                      <c:pt idx="14861">
                        <c:v>50972.780250549316</c:v>
                      </c:pt>
                      <c:pt idx="14862">
                        <c:v>50972.157203674316</c:v>
                      </c:pt>
                      <c:pt idx="14863">
                        <c:v>50972.157264709473</c:v>
                      </c:pt>
                      <c:pt idx="14864">
                        <c:v>50972.157203674316</c:v>
                      </c:pt>
                      <c:pt idx="14865">
                        <c:v>63463.71223449707</c:v>
                      </c:pt>
                      <c:pt idx="14866">
                        <c:v>61415.007278442383</c:v>
                      </c:pt>
                      <c:pt idx="14867">
                        <c:v>60803.251419067383</c:v>
                      </c:pt>
                      <c:pt idx="14868">
                        <c:v>53538.518203735352</c:v>
                      </c:pt>
                      <c:pt idx="14869">
                        <c:v>51347.566482543945</c:v>
                      </c:pt>
                      <c:pt idx="14870">
                        <c:v>51281.416824340813</c:v>
                      </c:pt>
                      <c:pt idx="14871">
                        <c:v>50729.93147277832</c:v>
                      </c:pt>
                      <c:pt idx="14872">
                        <c:v>51854.83869934082</c:v>
                      </c:pt>
                      <c:pt idx="14873">
                        <c:v>52684.072128295898</c:v>
                      </c:pt>
                      <c:pt idx="14874">
                        <c:v>51157.479354858398</c:v>
                      </c:pt>
                      <c:pt idx="14875">
                        <c:v>51157.479354858398</c:v>
                      </c:pt>
                      <c:pt idx="14876">
                        <c:v>51157.479293823242</c:v>
                      </c:pt>
                      <c:pt idx="14877">
                        <c:v>51161.479293823242</c:v>
                      </c:pt>
                      <c:pt idx="14878">
                        <c:v>52006.156723022461</c:v>
                      </c:pt>
                      <c:pt idx="14879">
                        <c:v>51996.877243041992</c:v>
                      </c:pt>
                      <c:pt idx="14880">
                        <c:v>57600.433792114251</c:v>
                      </c:pt>
                      <c:pt idx="14881">
                        <c:v>57600.434036254883</c:v>
                      </c:pt>
                      <c:pt idx="14882">
                        <c:v>57600.433975219719</c:v>
                      </c:pt>
                      <c:pt idx="14883">
                        <c:v>57719.109634399407</c:v>
                      </c:pt>
                      <c:pt idx="14884">
                        <c:v>56609.11311340332</c:v>
                      </c:pt>
                      <c:pt idx="14885">
                        <c:v>56805.572708129883</c:v>
                      </c:pt>
                      <c:pt idx="14886">
                        <c:v>56807.495681762688</c:v>
                      </c:pt>
                      <c:pt idx="14887">
                        <c:v>56805.572708129883</c:v>
                      </c:pt>
                      <c:pt idx="14888">
                        <c:v>56755.572708129883</c:v>
                      </c:pt>
                      <c:pt idx="14889">
                        <c:v>56698.20881652832</c:v>
                      </c:pt>
                      <c:pt idx="14890">
                        <c:v>56233.488479614251</c:v>
                      </c:pt>
                      <c:pt idx="14891">
                        <c:v>55832.232131958008</c:v>
                      </c:pt>
                      <c:pt idx="14892">
                        <c:v>50712.495986938477</c:v>
                      </c:pt>
                      <c:pt idx="14893">
                        <c:v>50721.775405883789</c:v>
                      </c:pt>
                      <c:pt idx="14894">
                        <c:v>50360.495986938477</c:v>
                      </c:pt>
                      <c:pt idx="14895">
                        <c:v>62672.968948364258</c:v>
                      </c:pt>
                      <c:pt idx="14896">
                        <c:v>50151.691970825195</c:v>
                      </c:pt>
                      <c:pt idx="14897">
                        <c:v>50151.692031860352</c:v>
                      </c:pt>
                      <c:pt idx="14898">
                        <c:v>48213.932205200195</c:v>
                      </c:pt>
                      <c:pt idx="14899">
                        <c:v>48251.790115356445</c:v>
                      </c:pt>
                      <c:pt idx="14900">
                        <c:v>48251.789993286133</c:v>
                      </c:pt>
                      <c:pt idx="14901">
                        <c:v>48459.024551391602</c:v>
                      </c:pt>
                      <c:pt idx="14902">
                        <c:v>48459.024673461914</c:v>
                      </c:pt>
                      <c:pt idx="14903">
                        <c:v>48428.440078735352</c:v>
                      </c:pt>
                      <c:pt idx="14904">
                        <c:v>49779.049270629883</c:v>
                      </c:pt>
                      <c:pt idx="14905">
                        <c:v>49706.99739074707</c:v>
                      </c:pt>
                      <c:pt idx="14906">
                        <c:v>51566.919937133789</c:v>
                      </c:pt>
                      <c:pt idx="14907">
                        <c:v>51566.919998168945</c:v>
                      </c:pt>
                      <c:pt idx="14908">
                        <c:v>51603.70686340332</c:v>
                      </c:pt>
                      <c:pt idx="14909">
                        <c:v>51612.986404418945</c:v>
                      </c:pt>
                      <c:pt idx="14910">
                        <c:v>55521.886245727539</c:v>
                      </c:pt>
                      <c:pt idx="14911">
                        <c:v>55521.886245727539</c:v>
                      </c:pt>
                      <c:pt idx="14912">
                        <c:v>55521.886245727539</c:v>
                      </c:pt>
                      <c:pt idx="14913">
                        <c:v>55521.886245727539</c:v>
                      </c:pt>
                      <c:pt idx="14914">
                        <c:v>55256.613784790039</c:v>
                      </c:pt>
                      <c:pt idx="14915">
                        <c:v>55518.297378540039</c:v>
                      </c:pt>
                      <c:pt idx="14916">
                        <c:v>55518.297378540039</c:v>
                      </c:pt>
                      <c:pt idx="14917">
                        <c:v>55518.297378540039</c:v>
                      </c:pt>
                      <c:pt idx="14918">
                        <c:v>51636.87825012207</c:v>
                      </c:pt>
                      <c:pt idx="14919">
                        <c:v>50421.823532104492</c:v>
                      </c:pt>
                      <c:pt idx="14920">
                        <c:v>50421.823593139648</c:v>
                      </c:pt>
                      <c:pt idx="14921">
                        <c:v>50545.904647827148</c:v>
                      </c:pt>
                      <c:pt idx="14922">
                        <c:v>50892.447555541992</c:v>
                      </c:pt>
                      <c:pt idx="14923">
                        <c:v>50901.727279663086</c:v>
                      </c:pt>
                      <c:pt idx="14924">
                        <c:v>50901.727279663086</c:v>
                      </c:pt>
                      <c:pt idx="14925">
                        <c:v>58528.699661254883</c:v>
                      </c:pt>
                      <c:pt idx="14926">
                        <c:v>58833.413528442383</c:v>
                      </c:pt>
                      <c:pt idx="14927">
                        <c:v>58880.03352355957</c:v>
                      </c:pt>
                      <c:pt idx="14928">
                        <c:v>58417.84211730957</c:v>
                      </c:pt>
                      <c:pt idx="14929">
                        <c:v>57405.909378051751</c:v>
                      </c:pt>
                      <c:pt idx="14930">
                        <c:v>57404.887649536133</c:v>
                      </c:pt>
                      <c:pt idx="14931">
                        <c:v>57504.874588012688</c:v>
                      </c:pt>
                      <c:pt idx="14932">
                        <c:v>57915.14289855957</c:v>
                      </c:pt>
                      <c:pt idx="14933">
                        <c:v>57919.14289855957</c:v>
                      </c:pt>
                      <c:pt idx="14934">
                        <c:v>57704.637283325188</c:v>
                      </c:pt>
                      <c:pt idx="14935">
                        <c:v>50675.596572875977</c:v>
                      </c:pt>
                      <c:pt idx="14936">
                        <c:v>50675.596572875977</c:v>
                      </c:pt>
                      <c:pt idx="14937">
                        <c:v>50584.478958129883</c:v>
                      </c:pt>
                      <c:pt idx="14938">
                        <c:v>50584.478897094727</c:v>
                      </c:pt>
                      <c:pt idx="14939">
                        <c:v>52885.434951782227</c:v>
                      </c:pt>
                      <c:pt idx="14940">
                        <c:v>59961.333862304688</c:v>
                      </c:pt>
                      <c:pt idx="14941">
                        <c:v>48839.006866455078</c:v>
                      </c:pt>
                      <c:pt idx="14942">
                        <c:v>48843.006866455078</c:v>
                      </c:pt>
                      <c:pt idx="14943">
                        <c:v>48852.286468505859</c:v>
                      </c:pt>
                      <c:pt idx="14944">
                        <c:v>48852.286529541016</c:v>
                      </c:pt>
                      <c:pt idx="14945">
                        <c:v>48843.007049560547</c:v>
                      </c:pt>
                      <c:pt idx="14946">
                        <c:v>48839.007049560547</c:v>
                      </c:pt>
                      <c:pt idx="14947">
                        <c:v>48643.900848388672</c:v>
                      </c:pt>
                      <c:pt idx="14948">
                        <c:v>48719.049942016602</c:v>
                      </c:pt>
                      <c:pt idx="14949">
                        <c:v>47663.619277954102</c:v>
                      </c:pt>
                      <c:pt idx="14950">
                        <c:v>47663.619216918945</c:v>
                      </c:pt>
                      <c:pt idx="14951">
                        <c:v>47663.619277954102</c:v>
                      </c:pt>
                      <c:pt idx="14952">
                        <c:v>47630.974807739258</c:v>
                      </c:pt>
                      <c:pt idx="14953">
                        <c:v>49919.016128540039</c:v>
                      </c:pt>
                      <c:pt idx="14954">
                        <c:v>49665.45686340332</c:v>
                      </c:pt>
                      <c:pt idx="14955">
                        <c:v>48540.808135986328</c:v>
                      </c:pt>
                      <c:pt idx="14956">
                        <c:v>48188.808135986328</c:v>
                      </c:pt>
                      <c:pt idx="14957">
                        <c:v>48316.134307861328</c:v>
                      </c:pt>
                      <c:pt idx="14958">
                        <c:v>48277.675018310547</c:v>
                      </c:pt>
                      <c:pt idx="14959">
                        <c:v>48326.706817626953</c:v>
                      </c:pt>
                      <c:pt idx="14960">
                        <c:v>48317.427459716797</c:v>
                      </c:pt>
                      <c:pt idx="14961">
                        <c:v>48744.218902587891</c:v>
                      </c:pt>
                      <c:pt idx="14962">
                        <c:v>48891.314544677734</c:v>
                      </c:pt>
                      <c:pt idx="14963">
                        <c:v>48891.860488891602</c:v>
                      </c:pt>
                      <c:pt idx="14964">
                        <c:v>49011.075271606445</c:v>
                      </c:pt>
                      <c:pt idx="14965">
                        <c:v>51092.273727416992</c:v>
                      </c:pt>
                      <c:pt idx="14966">
                        <c:v>51023.103744506836</c:v>
                      </c:pt>
                      <c:pt idx="14967">
                        <c:v>51866.094039916992</c:v>
                      </c:pt>
                      <c:pt idx="14968">
                        <c:v>52331.297103881836</c:v>
                      </c:pt>
                      <c:pt idx="14969">
                        <c:v>52594.093978881836</c:v>
                      </c:pt>
                      <c:pt idx="14970">
                        <c:v>53981.050735473633</c:v>
                      </c:pt>
                      <c:pt idx="14971">
                        <c:v>53981.050796508789</c:v>
                      </c:pt>
                      <c:pt idx="14972">
                        <c:v>53981.050735473633</c:v>
                      </c:pt>
                      <c:pt idx="14973">
                        <c:v>53981.050735473633</c:v>
                      </c:pt>
                      <c:pt idx="14974">
                        <c:v>53981.050796508789</c:v>
                      </c:pt>
                      <c:pt idx="14975">
                        <c:v>52018.642166137695</c:v>
                      </c:pt>
                      <c:pt idx="14976">
                        <c:v>50700.236221313477</c:v>
                      </c:pt>
                      <c:pt idx="14977">
                        <c:v>50479.796463012695</c:v>
                      </c:pt>
                      <c:pt idx="14978">
                        <c:v>50479.796463012695</c:v>
                      </c:pt>
                      <c:pt idx="14979">
                        <c:v>52444.013259887695</c:v>
                      </c:pt>
                      <c:pt idx="14980">
                        <c:v>47207.064712524414</c:v>
                      </c:pt>
                      <c:pt idx="14981">
                        <c:v>48338.992446899414</c:v>
                      </c:pt>
                      <c:pt idx="14982">
                        <c:v>48404.772659301758</c:v>
                      </c:pt>
                      <c:pt idx="14983">
                        <c:v>47998.159454345703</c:v>
                      </c:pt>
                      <c:pt idx="14984">
                        <c:v>50303.779495239258</c:v>
                      </c:pt>
                      <c:pt idx="14985">
                        <c:v>62449.864700317383</c:v>
                      </c:pt>
                      <c:pt idx="14986">
                        <c:v>62449.864822387695</c:v>
                      </c:pt>
                      <c:pt idx="14987">
                        <c:v>63665.864212036133</c:v>
                      </c:pt>
                      <c:pt idx="14988">
                        <c:v>64103.458450317383</c:v>
                      </c:pt>
                      <c:pt idx="14989">
                        <c:v>51631.274002075195</c:v>
                      </c:pt>
                      <c:pt idx="14990">
                        <c:v>51558.153884887695</c:v>
                      </c:pt>
                      <c:pt idx="14991">
                        <c:v>52642.005752563477</c:v>
                      </c:pt>
                      <c:pt idx="14992">
                        <c:v>52642.005752563477</c:v>
                      </c:pt>
                      <c:pt idx="14993">
                        <c:v>51921.706008911133</c:v>
                      </c:pt>
                      <c:pt idx="14994">
                        <c:v>51930.98567199707</c:v>
                      </c:pt>
                      <c:pt idx="14995">
                        <c:v>51870.496002197266</c:v>
                      </c:pt>
                      <c:pt idx="14996">
                        <c:v>52314.795791625977</c:v>
                      </c:pt>
                      <c:pt idx="14997">
                        <c:v>52314.795791625977</c:v>
                      </c:pt>
                      <c:pt idx="14998">
                        <c:v>52395.978866577148</c:v>
                      </c:pt>
                      <c:pt idx="14999">
                        <c:v>51686.003463745117</c:v>
                      </c:pt>
                      <c:pt idx="15000">
                        <c:v>54998.779251098633</c:v>
                      </c:pt>
                      <c:pt idx="15001">
                        <c:v>54998.779251098633</c:v>
                      </c:pt>
                      <c:pt idx="15002">
                        <c:v>54383.169998168945</c:v>
                      </c:pt>
                      <c:pt idx="15003">
                        <c:v>54618.943313598633</c:v>
                      </c:pt>
                      <c:pt idx="15004">
                        <c:v>54618.942947387695</c:v>
                      </c:pt>
                      <c:pt idx="15005">
                        <c:v>53704.05256652832</c:v>
                      </c:pt>
                      <c:pt idx="15006">
                        <c:v>53655.02082824707</c:v>
                      </c:pt>
                      <c:pt idx="15007">
                        <c:v>52845.309768676751</c:v>
                      </c:pt>
                      <c:pt idx="15008">
                        <c:v>52795.309646606445</c:v>
                      </c:pt>
                      <c:pt idx="15009">
                        <c:v>52961.075881958001</c:v>
                      </c:pt>
                      <c:pt idx="15010">
                        <c:v>52670.076248168945</c:v>
                      </c:pt>
                      <c:pt idx="15011">
                        <c:v>52620.076248168945</c:v>
                      </c:pt>
                      <c:pt idx="15012">
                        <c:v>49207.871780395501</c:v>
                      </c:pt>
                      <c:pt idx="15013">
                        <c:v>49207.871780395501</c:v>
                      </c:pt>
                      <c:pt idx="15014">
                        <c:v>49159.861709594719</c:v>
                      </c:pt>
                      <c:pt idx="15015">
                        <c:v>50241.050857543945</c:v>
                      </c:pt>
                      <c:pt idx="15016">
                        <c:v>50250.330276489258</c:v>
                      </c:pt>
                      <c:pt idx="15017">
                        <c:v>50250.330337524414</c:v>
                      </c:pt>
                      <c:pt idx="15018">
                        <c:v>50241.050918579102</c:v>
                      </c:pt>
                      <c:pt idx="15019">
                        <c:v>52686.091079711914</c:v>
                      </c:pt>
                      <c:pt idx="15020">
                        <c:v>52686.091262817383</c:v>
                      </c:pt>
                      <c:pt idx="15021">
                        <c:v>51772.961380004883</c:v>
                      </c:pt>
                      <c:pt idx="15022">
                        <c:v>51782.24104309082</c:v>
                      </c:pt>
                      <c:pt idx="15023">
                        <c:v>51782.86408996582</c:v>
                      </c:pt>
                      <c:pt idx="15024">
                        <c:v>52048.916168212891</c:v>
                      </c:pt>
                      <c:pt idx="15025">
                        <c:v>52048.916290283203</c:v>
                      </c:pt>
                      <c:pt idx="15026">
                        <c:v>52048.916290283203</c:v>
                      </c:pt>
                      <c:pt idx="15027">
                        <c:v>52039.636871337891</c:v>
                      </c:pt>
                      <c:pt idx="15028">
                        <c:v>52038.83674621582</c:v>
                      </c:pt>
                      <c:pt idx="15029">
                        <c:v>51906.160720825195</c:v>
                      </c:pt>
                      <c:pt idx="15030">
                        <c:v>52658.130447387695</c:v>
                      </c:pt>
                      <c:pt idx="15031">
                        <c:v>52658.130508422852</c:v>
                      </c:pt>
                      <c:pt idx="15032">
                        <c:v>52776.806228637695</c:v>
                      </c:pt>
                      <c:pt idx="15033">
                        <c:v>48534.987930297852</c:v>
                      </c:pt>
                      <c:pt idx="15034">
                        <c:v>48534.987930297852</c:v>
                      </c:pt>
                      <c:pt idx="15035">
                        <c:v>48534.987869262695</c:v>
                      </c:pt>
                      <c:pt idx="15036">
                        <c:v>48535.393630981445</c:v>
                      </c:pt>
                      <c:pt idx="15037">
                        <c:v>48537.198867797852</c:v>
                      </c:pt>
                      <c:pt idx="15038">
                        <c:v>47796.651931762695</c:v>
                      </c:pt>
                      <c:pt idx="15039">
                        <c:v>47800.651931762695</c:v>
                      </c:pt>
                      <c:pt idx="15040">
                        <c:v>47809.931533813477</c:v>
                      </c:pt>
                      <c:pt idx="15041">
                        <c:v>47809.285110473633</c:v>
                      </c:pt>
                      <c:pt idx="15042">
                        <c:v>51578.367752075195</c:v>
                      </c:pt>
                      <c:pt idx="15043">
                        <c:v>51226.367752075195</c:v>
                      </c:pt>
                      <c:pt idx="15044">
                        <c:v>50202.563171386719</c:v>
                      </c:pt>
                      <c:pt idx="15045">
                        <c:v>54373.743057250977</c:v>
                      </c:pt>
                      <c:pt idx="15046">
                        <c:v>54373.743057250977</c:v>
                      </c:pt>
                      <c:pt idx="15047">
                        <c:v>54373.743057250977</c:v>
                      </c:pt>
                      <c:pt idx="15048">
                        <c:v>54373.743057250977</c:v>
                      </c:pt>
                      <c:pt idx="15049">
                        <c:v>54283.851272583008</c:v>
                      </c:pt>
                      <c:pt idx="15050">
                        <c:v>55841.706069946289</c:v>
                      </c:pt>
                      <c:pt idx="15051">
                        <c:v>55996.481460571289</c:v>
                      </c:pt>
                      <c:pt idx="15052">
                        <c:v>55995.675796508789</c:v>
                      </c:pt>
                      <c:pt idx="15053">
                        <c:v>55995.675796508789</c:v>
                      </c:pt>
                      <c:pt idx="15054">
                        <c:v>55831.128433227539</c:v>
                      </c:pt>
                      <c:pt idx="15055">
                        <c:v>52247.058181762695</c:v>
                      </c:pt>
                      <c:pt idx="15056">
                        <c:v>52247.058181762695</c:v>
                      </c:pt>
                      <c:pt idx="15057">
                        <c:v>50817.493118286133</c:v>
                      </c:pt>
                      <c:pt idx="15058">
                        <c:v>54786.052917480469</c:v>
                      </c:pt>
                      <c:pt idx="15059">
                        <c:v>54711.229797363281</c:v>
                      </c:pt>
                      <c:pt idx="15060">
                        <c:v>49789.476593017578</c:v>
                      </c:pt>
                      <c:pt idx="15061">
                        <c:v>49789.476654052734</c:v>
                      </c:pt>
                      <c:pt idx="15062">
                        <c:v>49670.800811767578</c:v>
                      </c:pt>
                      <c:pt idx="15063">
                        <c:v>49675.613311767578</c:v>
                      </c:pt>
                      <c:pt idx="15064">
                        <c:v>49684.892791748047</c:v>
                      </c:pt>
                      <c:pt idx="15065">
                        <c:v>49675.613311767578</c:v>
                      </c:pt>
                      <c:pt idx="15066">
                        <c:v>49671.613372802734</c:v>
                      </c:pt>
                      <c:pt idx="15067">
                        <c:v>49671.613311767578</c:v>
                      </c:pt>
                      <c:pt idx="15068">
                        <c:v>49666.598709106445</c:v>
                      </c:pt>
                      <c:pt idx="15069">
                        <c:v>49785.274551391602</c:v>
                      </c:pt>
                      <c:pt idx="15070">
                        <c:v>49429.588027954102</c:v>
                      </c:pt>
                      <c:pt idx="15071">
                        <c:v>51887.939590454102</c:v>
                      </c:pt>
                      <c:pt idx="15072">
                        <c:v>51471.871658325195</c:v>
                      </c:pt>
                      <c:pt idx="15073">
                        <c:v>52823.035888671875</c:v>
                      </c:pt>
                      <c:pt idx="15074">
                        <c:v>52822.676879882813</c:v>
                      </c:pt>
                      <c:pt idx="15075">
                        <c:v>50777.102676391602</c:v>
                      </c:pt>
                      <c:pt idx="15076">
                        <c:v>50777.102615356445</c:v>
                      </c:pt>
                      <c:pt idx="15077">
                        <c:v>50777.102676391602</c:v>
                      </c:pt>
                      <c:pt idx="15078">
                        <c:v>50777.102676391602</c:v>
                      </c:pt>
                      <c:pt idx="15079">
                        <c:v>53230.071426391602</c:v>
                      </c:pt>
                      <c:pt idx="15080">
                        <c:v>51665.043380737305</c:v>
                      </c:pt>
                      <c:pt idx="15081">
                        <c:v>51669.043411254883</c:v>
                      </c:pt>
                      <c:pt idx="15082">
                        <c:v>51665.043380737305</c:v>
                      </c:pt>
                      <c:pt idx="15083">
                        <c:v>52644.492218017578</c:v>
                      </c:pt>
                      <c:pt idx="15084">
                        <c:v>52644.492279052734</c:v>
                      </c:pt>
                      <c:pt idx="15085">
                        <c:v>52260.007843017578</c:v>
                      </c:pt>
                      <c:pt idx="15086">
                        <c:v>52644.492218017578</c:v>
                      </c:pt>
                      <c:pt idx="15087">
                        <c:v>52644.492279052734</c:v>
                      </c:pt>
                      <c:pt idx="15088">
                        <c:v>52906.94709777832</c:v>
                      </c:pt>
                      <c:pt idx="15089">
                        <c:v>52916.226638793945</c:v>
                      </c:pt>
                      <c:pt idx="15090">
                        <c:v>60102.492874145508</c:v>
                      </c:pt>
                      <c:pt idx="15091">
                        <c:v>60102.492874145508</c:v>
                      </c:pt>
                      <c:pt idx="15092">
                        <c:v>56573.975296020508</c:v>
                      </c:pt>
                      <c:pt idx="15093">
                        <c:v>56564.695816040039</c:v>
                      </c:pt>
                      <c:pt idx="15094">
                        <c:v>52612.979629516602</c:v>
                      </c:pt>
                      <c:pt idx="15095">
                        <c:v>52612.979568481445</c:v>
                      </c:pt>
                      <c:pt idx="15096">
                        <c:v>52691.651321411133</c:v>
                      </c:pt>
                      <c:pt idx="15097">
                        <c:v>51821.036087036133</c:v>
                      </c:pt>
                      <c:pt idx="15098">
                        <c:v>51830.315444946289</c:v>
                      </c:pt>
                      <c:pt idx="15099">
                        <c:v>53019.100814819336</c:v>
                      </c:pt>
                      <c:pt idx="15100">
                        <c:v>52504.38053894043</c:v>
                      </c:pt>
                      <c:pt idx="15101">
                        <c:v>52610.583297729492</c:v>
                      </c:pt>
                      <c:pt idx="15102">
                        <c:v>52610.583297729492</c:v>
                      </c:pt>
                      <c:pt idx="15103">
                        <c:v>52258.583297729492</c:v>
                      </c:pt>
                      <c:pt idx="15104">
                        <c:v>52258.583297729492</c:v>
                      </c:pt>
                      <c:pt idx="15105">
                        <c:v>49320.910217285156</c:v>
                      </c:pt>
                      <c:pt idx="15106">
                        <c:v>49212.786193847656</c:v>
                      </c:pt>
                      <c:pt idx="15107">
                        <c:v>49212.786193847656</c:v>
                      </c:pt>
                      <c:pt idx="15108">
                        <c:v>51041.374954223633</c:v>
                      </c:pt>
                      <c:pt idx="15109">
                        <c:v>51041.374954223633</c:v>
                      </c:pt>
                      <c:pt idx="15110">
                        <c:v>51041.374893188477</c:v>
                      </c:pt>
                      <c:pt idx="15111">
                        <c:v>51397.374893188477</c:v>
                      </c:pt>
                      <c:pt idx="15112">
                        <c:v>51084.753128051758</c:v>
                      </c:pt>
                      <c:pt idx="15113">
                        <c:v>51337.473709106445</c:v>
                      </c:pt>
                      <c:pt idx="15114">
                        <c:v>50383.982315063477</c:v>
                      </c:pt>
                      <c:pt idx="15115">
                        <c:v>50310.872451782227</c:v>
                      </c:pt>
                      <c:pt idx="15116">
                        <c:v>49853.271865844727</c:v>
                      </c:pt>
                      <c:pt idx="15117">
                        <c:v>50164.642532348633</c:v>
                      </c:pt>
                      <c:pt idx="15118">
                        <c:v>50091.52229309082</c:v>
                      </c:pt>
                      <c:pt idx="15119">
                        <c:v>52637.179336547852</c:v>
                      </c:pt>
                      <c:pt idx="15120">
                        <c:v>52267.499588012695</c:v>
                      </c:pt>
                      <c:pt idx="15121">
                        <c:v>51766.890213012695</c:v>
                      </c:pt>
                      <c:pt idx="15122">
                        <c:v>51766.890213012695</c:v>
                      </c:pt>
                      <c:pt idx="15123">
                        <c:v>51766.890213012695</c:v>
                      </c:pt>
                      <c:pt idx="15124">
                        <c:v>48979.242263793945</c:v>
                      </c:pt>
                      <c:pt idx="15125">
                        <c:v>48979.242263793945</c:v>
                      </c:pt>
                      <c:pt idx="15126">
                        <c:v>49234.746231079102</c:v>
                      </c:pt>
                      <c:pt idx="15127">
                        <c:v>49234.746231079102</c:v>
                      </c:pt>
                      <c:pt idx="15128">
                        <c:v>56009.998611450195</c:v>
                      </c:pt>
                      <c:pt idx="15129">
                        <c:v>55217.151321411133</c:v>
                      </c:pt>
                      <c:pt idx="15130">
                        <c:v>55296.754104614251</c:v>
                      </c:pt>
                      <c:pt idx="15131">
                        <c:v>55298.208450317383</c:v>
                      </c:pt>
                      <c:pt idx="15132">
                        <c:v>55298.99250793457</c:v>
                      </c:pt>
                      <c:pt idx="15133">
                        <c:v>49683.297012329102</c:v>
                      </c:pt>
                      <c:pt idx="15134">
                        <c:v>49564.621231079102</c:v>
                      </c:pt>
                      <c:pt idx="15135">
                        <c:v>53552.352127075195</c:v>
                      </c:pt>
                      <c:pt idx="15136">
                        <c:v>53278.999160766602</c:v>
                      </c:pt>
                      <c:pt idx="15137">
                        <c:v>53278.999160766602</c:v>
                      </c:pt>
                      <c:pt idx="15138">
                        <c:v>50448.545974731445</c:v>
                      </c:pt>
                      <c:pt idx="15139">
                        <c:v>50452.545974731445</c:v>
                      </c:pt>
                      <c:pt idx="15140">
                        <c:v>50461.825454711914</c:v>
                      </c:pt>
                      <c:pt idx="15141">
                        <c:v>50100.545974731445</c:v>
                      </c:pt>
                      <c:pt idx="15142">
                        <c:v>49909.988418579102</c:v>
                      </c:pt>
                      <c:pt idx="15143">
                        <c:v>49909.988418579102</c:v>
                      </c:pt>
                      <c:pt idx="15144">
                        <c:v>49909.988357543945</c:v>
                      </c:pt>
                      <c:pt idx="15145">
                        <c:v>50028.103652954102</c:v>
                      </c:pt>
                      <c:pt idx="15146">
                        <c:v>50813.01252746582</c:v>
                      </c:pt>
                      <c:pt idx="15147">
                        <c:v>49585.188858032227</c:v>
                      </c:pt>
                      <c:pt idx="15148">
                        <c:v>51079.031600952148</c:v>
                      </c:pt>
                      <c:pt idx="15149">
                        <c:v>51079.031784057617</c:v>
                      </c:pt>
                      <c:pt idx="15150">
                        <c:v>48714.282852172852</c:v>
                      </c:pt>
                      <c:pt idx="15151">
                        <c:v>48723.562210083008</c:v>
                      </c:pt>
                      <c:pt idx="15152">
                        <c:v>48723.56233215332</c:v>
                      </c:pt>
                      <c:pt idx="15153">
                        <c:v>53683.014938354492</c:v>
                      </c:pt>
                      <c:pt idx="15154">
                        <c:v>53683.014938354492</c:v>
                      </c:pt>
                      <c:pt idx="15155">
                        <c:v>53683.014938354492</c:v>
                      </c:pt>
                      <c:pt idx="15156">
                        <c:v>53683.014999389648</c:v>
                      </c:pt>
                      <c:pt idx="15157">
                        <c:v>53079.281539916992</c:v>
                      </c:pt>
                      <c:pt idx="15158">
                        <c:v>53079.281600952148</c:v>
                      </c:pt>
                      <c:pt idx="15159">
                        <c:v>53079.281600952148</c:v>
                      </c:pt>
                      <c:pt idx="15160">
                        <c:v>53819.768173217773</c:v>
                      </c:pt>
                      <c:pt idx="15161">
                        <c:v>53829.047653198242</c:v>
                      </c:pt>
                      <c:pt idx="15162">
                        <c:v>53842.550338745117</c:v>
                      </c:pt>
                      <c:pt idx="15163">
                        <c:v>53676.389633178711</c:v>
                      </c:pt>
                      <c:pt idx="15164">
                        <c:v>53403.369674682617</c:v>
                      </c:pt>
                      <c:pt idx="15165">
                        <c:v>54039.392166137695</c:v>
                      </c:pt>
                      <c:pt idx="15166">
                        <c:v>53775.88850402832</c:v>
                      </c:pt>
                      <c:pt idx="15167">
                        <c:v>49424.531631469727</c:v>
                      </c:pt>
                      <c:pt idx="15168">
                        <c:v>49908.091873168945</c:v>
                      </c:pt>
                      <c:pt idx="15169">
                        <c:v>49908.091873168945</c:v>
                      </c:pt>
                      <c:pt idx="15170">
                        <c:v>50967.14192199707</c:v>
                      </c:pt>
                      <c:pt idx="15171">
                        <c:v>54099.570266723633</c:v>
                      </c:pt>
                      <c:pt idx="15172">
                        <c:v>54099.570388793945</c:v>
                      </c:pt>
                      <c:pt idx="15173">
                        <c:v>54006.943313598633</c:v>
                      </c:pt>
                      <c:pt idx="15174">
                        <c:v>54008.649734497063</c:v>
                      </c:pt>
                      <c:pt idx="15175">
                        <c:v>55030.788528442376</c:v>
                      </c:pt>
                      <c:pt idx="15176">
                        <c:v>55026.647903442376</c:v>
                      </c:pt>
                      <c:pt idx="15177">
                        <c:v>54917.929183959961</c:v>
                      </c:pt>
                      <c:pt idx="15178">
                        <c:v>54955.787094116211</c:v>
                      </c:pt>
                      <c:pt idx="15179">
                        <c:v>54955.787094116211</c:v>
                      </c:pt>
                      <c:pt idx="15180">
                        <c:v>48525.244216918945</c:v>
                      </c:pt>
                      <c:pt idx="15181">
                        <c:v>48525.244216918945</c:v>
                      </c:pt>
                      <c:pt idx="15182">
                        <c:v>49348.056716918945</c:v>
                      </c:pt>
                      <c:pt idx="15183">
                        <c:v>49348.056777954102</c:v>
                      </c:pt>
                      <c:pt idx="15184">
                        <c:v>49348.056777954102</c:v>
                      </c:pt>
                      <c:pt idx="15185">
                        <c:v>49348.056716918945</c:v>
                      </c:pt>
                      <c:pt idx="15186">
                        <c:v>48654.543167114258</c:v>
                      </c:pt>
                      <c:pt idx="15187">
                        <c:v>48654.543167114258</c:v>
                      </c:pt>
                      <c:pt idx="15188">
                        <c:v>48654.543228149414</c:v>
                      </c:pt>
                      <c:pt idx="15189">
                        <c:v>48654.543228149414</c:v>
                      </c:pt>
                      <c:pt idx="15190">
                        <c:v>48645.263687133789</c:v>
                      </c:pt>
                      <c:pt idx="15191">
                        <c:v>48847.237747192383</c:v>
                      </c:pt>
                      <c:pt idx="15192">
                        <c:v>49150.048477172852</c:v>
                      </c:pt>
                      <c:pt idx="15193">
                        <c:v>49150.048477172852</c:v>
                      </c:pt>
                      <c:pt idx="15194">
                        <c:v>49150.048477172852</c:v>
                      </c:pt>
                      <c:pt idx="15195">
                        <c:v>52663.91633605957</c:v>
                      </c:pt>
                      <c:pt idx="15196">
                        <c:v>52574.02473449707</c:v>
                      </c:pt>
                      <c:pt idx="15197">
                        <c:v>50466.667556762695</c:v>
                      </c:pt>
                      <c:pt idx="15198">
                        <c:v>51686.354080200195</c:v>
                      </c:pt>
                      <c:pt idx="15199">
                        <c:v>51695.63362121582</c:v>
                      </c:pt>
                      <c:pt idx="15200">
                        <c:v>51450.584671020508</c:v>
                      </c:pt>
                      <c:pt idx="15201">
                        <c:v>48899.492263793945</c:v>
                      </c:pt>
                      <c:pt idx="15202">
                        <c:v>48899.492263793945</c:v>
                      </c:pt>
                      <c:pt idx="15203">
                        <c:v>48540.392654418945</c:v>
                      </c:pt>
                      <c:pt idx="15204">
                        <c:v>48540.392654418945</c:v>
                      </c:pt>
                      <c:pt idx="15205">
                        <c:v>48904.59700012207</c:v>
                      </c:pt>
                      <c:pt idx="15206">
                        <c:v>56463.534744262695</c:v>
                      </c:pt>
                      <c:pt idx="15207">
                        <c:v>56339.09358215332</c:v>
                      </c:pt>
                      <c:pt idx="15208">
                        <c:v>56323.63703918457</c:v>
                      </c:pt>
                      <c:pt idx="15209">
                        <c:v>55988.184463500977</c:v>
                      </c:pt>
                      <c:pt idx="15210">
                        <c:v>54613.970169067383</c:v>
                      </c:pt>
                      <c:pt idx="15211">
                        <c:v>54431.375137329102</c:v>
                      </c:pt>
                      <c:pt idx="15212">
                        <c:v>54431.375198364258</c:v>
                      </c:pt>
                      <c:pt idx="15213">
                        <c:v>54431.37532043457</c:v>
                      </c:pt>
                      <c:pt idx="15214">
                        <c:v>54431.37532043457</c:v>
                      </c:pt>
                      <c:pt idx="15215">
                        <c:v>54285.300979614258</c:v>
                      </c:pt>
                      <c:pt idx="15216">
                        <c:v>53834.985916137695</c:v>
                      </c:pt>
                      <c:pt idx="15217">
                        <c:v>53834.985977172852</c:v>
                      </c:pt>
                      <c:pt idx="15218">
                        <c:v>54185.443923950195</c:v>
                      </c:pt>
                      <c:pt idx="15219">
                        <c:v>52981.846267700195</c:v>
                      </c:pt>
                      <c:pt idx="15220">
                        <c:v>52676.479339599609</c:v>
                      </c:pt>
                      <c:pt idx="15221">
                        <c:v>53991.328689575195</c:v>
                      </c:pt>
                      <c:pt idx="15222">
                        <c:v>53572.638748168945</c:v>
                      </c:pt>
                      <c:pt idx="15223">
                        <c:v>50269.585159301758</c:v>
                      </c:pt>
                      <c:pt idx="15224">
                        <c:v>51131.794937133789</c:v>
                      </c:pt>
                      <c:pt idx="15225">
                        <c:v>51570.818618774414</c:v>
                      </c:pt>
                      <c:pt idx="15226">
                        <c:v>51580.098098754883</c:v>
                      </c:pt>
                      <c:pt idx="15227">
                        <c:v>51879.115676879883</c:v>
                      </c:pt>
                      <c:pt idx="15228">
                        <c:v>52882.05061340332</c:v>
                      </c:pt>
                      <c:pt idx="15229">
                        <c:v>52891.330032348633</c:v>
                      </c:pt>
                      <c:pt idx="15230">
                        <c:v>54820.353614807122</c:v>
                      </c:pt>
                      <c:pt idx="15231">
                        <c:v>55178.533157348633</c:v>
                      </c:pt>
                      <c:pt idx="15232">
                        <c:v>55175.333404541008</c:v>
                      </c:pt>
                      <c:pt idx="15233">
                        <c:v>55056.657501220703</c:v>
                      </c:pt>
                      <c:pt idx="15234">
                        <c:v>54146.344390869141</c:v>
                      </c:pt>
                      <c:pt idx="15235">
                        <c:v>54576.874542236328</c:v>
                      </c:pt>
                      <c:pt idx="15236">
                        <c:v>54593.304840087891</c:v>
                      </c:pt>
                      <c:pt idx="15237">
                        <c:v>54004.086578369141</c:v>
                      </c:pt>
                      <c:pt idx="15238">
                        <c:v>54346.433380126953</c:v>
                      </c:pt>
                      <c:pt idx="15239">
                        <c:v>52179.276718139648</c:v>
                      </c:pt>
                      <c:pt idx="15240">
                        <c:v>47210.961029052734</c:v>
                      </c:pt>
                      <c:pt idx="15241">
                        <c:v>47211.791595458984</c:v>
                      </c:pt>
                      <c:pt idx="15242">
                        <c:v>47162.759735107422</c:v>
                      </c:pt>
                      <c:pt idx="15243">
                        <c:v>47211.468292236328</c:v>
                      </c:pt>
                      <c:pt idx="15244">
                        <c:v>48019.950714111328</c:v>
                      </c:pt>
                      <c:pt idx="15245">
                        <c:v>48130.873123168945</c:v>
                      </c:pt>
                      <c:pt idx="15246">
                        <c:v>48309.132888793945</c:v>
                      </c:pt>
                      <c:pt idx="15247">
                        <c:v>51570.91389465332</c:v>
                      </c:pt>
                      <c:pt idx="15248">
                        <c:v>51570.913955688477</c:v>
                      </c:pt>
                      <c:pt idx="15249">
                        <c:v>51570.914016723633</c:v>
                      </c:pt>
                      <c:pt idx="15250">
                        <c:v>51574.914016723633</c:v>
                      </c:pt>
                      <c:pt idx="15251">
                        <c:v>51570.913955688477</c:v>
                      </c:pt>
                      <c:pt idx="15252">
                        <c:v>51703.54670715332</c:v>
                      </c:pt>
                      <c:pt idx="15253">
                        <c:v>51707.54670715332</c:v>
                      </c:pt>
                      <c:pt idx="15254">
                        <c:v>51716.826248168945</c:v>
                      </c:pt>
                      <c:pt idx="15255">
                        <c:v>48669.818374633789</c:v>
                      </c:pt>
                      <c:pt idx="15256">
                        <c:v>48669.818496704102</c:v>
                      </c:pt>
                      <c:pt idx="15257">
                        <c:v>48669.818435668945</c:v>
                      </c:pt>
                      <c:pt idx="15258">
                        <c:v>48666.711990356445</c:v>
                      </c:pt>
                      <c:pt idx="15259">
                        <c:v>48666.712051391602</c:v>
                      </c:pt>
                      <c:pt idx="15260">
                        <c:v>48666.712051391602</c:v>
                      </c:pt>
                      <c:pt idx="15261">
                        <c:v>48666.712051391602</c:v>
                      </c:pt>
                      <c:pt idx="15262">
                        <c:v>49018.712051391602</c:v>
                      </c:pt>
                      <c:pt idx="15263">
                        <c:v>48666.711990356445</c:v>
                      </c:pt>
                      <c:pt idx="15264">
                        <c:v>48666.711990356445</c:v>
                      </c:pt>
                      <c:pt idx="15265">
                        <c:v>48314.712051391602</c:v>
                      </c:pt>
                      <c:pt idx="15266">
                        <c:v>48314.712051391602</c:v>
                      </c:pt>
                      <c:pt idx="15267">
                        <c:v>48314.712051391602</c:v>
                      </c:pt>
                      <c:pt idx="15268">
                        <c:v>48314.711990356445</c:v>
                      </c:pt>
                      <c:pt idx="15269">
                        <c:v>53577.48420715332</c:v>
                      </c:pt>
                      <c:pt idx="15270">
                        <c:v>55328.162185668945</c:v>
                      </c:pt>
                      <c:pt idx="15271">
                        <c:v>53039.702972412109</c:v>
                      </c:pt>
                      <c:pt idx="15272">
                        <c:v>52219.392364501953</c:v>
                      </c:pt>
                      <c:pt idx="15273">
                        <c:v>49768.317459106445</c:v>
                      </c:pt>
                      <c:pt idx="15274">
                        <c:v>49219.921035766602</c:v>
                      </c:pt>
                      <c:pt idx="15275">
                        <c:v>49219.921035766602</c:v>
                      </c:pt>
                      <c:pt idx="15276">
                        <c:v>49219.921035766602</c:v>
                      </c:pt>
                      <c:pt idx="15277">
                        <c:v>49219.920974731445</c:v>
                      </c:pt>
                      <c:pt idx="15278">
                        <c:v>48867.920974731445</c:v>
                      </c:pt>
                      <c:pt idx="15279">
                        <c:v>49219.920974731445</c:v>
                      </c:pt>
                      <c:pt idx="15280">
                        <c:v>49219.920974731445</c:v>
                      </c:pt>
                      <c:pt idx="15281">
                        <c:v>49450.406387329102</c:v>
                      </c:pt>
                      <c:pt idx="15282">
                        <c:v>53262.580947875977</c:v>
                      </c:pt>
                      <c:pt idx="15283">
                        <c:v>53262.581008911133</c:v>
                      </c:pt>
                      <c:pt idx="15284">
                        <c:v>53297.166366577148</c:v>
                      </c:pt>
                      <c:pt idx="15285">
                        <c:v>55468.323196411133</c:v>
                      </c:pt>
                      <c:pt idx="15286">
                        <c:v>55468.323257446289</c:v>
                      </c:pt>
                      <c:pt idx="15287">
                        <c:v>55467.784194946289</c:v>
                      </c:pt>
                      <c:pt idx="15288">
                        <c:v>55467.784133911133</c:v>
                      </c:pt>
                      <c:pt idx="15289">
                        <c:v>51559.037384033203</c:v>
                      </c:pt>
                      <c:pt idx="15290">
                        <c:v>51559.037445068359</c:v>
                      </c:pt>
                      <c:pt idx="15291">
                        <c:v>51559.037384033203</c:v>
                      </c:pt>
                      <c:pt idx="15292">
                        <c:v>51760.627227783203</c:v>
                      </c:pt>
                      <c:pt idx="15293">
                        <c:v>51544.588211059563</c:v>
                      </c:pt>
                      <c:pt idx="15294">
                        <c:v>51471.688125610352</c:v>
                      </c:pt>
                      <c:pt idx="15295">
                        <c:v>52562.075149536133</c:v>
                      </c:pt>
                      <c:pt idx="15296">
                        <c:v>52366.646438598633</c:v>
                      </c:pt>
                      <c:pt idx="15297">
                        <c:v>52375.925857543945</c:v>
                      </c:pt>
                      <c:pt idx="15298">
                        <c:v>55175.753280639648</c:v>
                      </c:pt>
                      <c:pt idx="15299">
                        <c:v>55175.753219604492</c:v>
                      </c:pt>
                      <c:pt idx="15300">
                        <c:v>60485.061111450195</c:v>
                      </c:pt>
                      <c:pt idx="15301">
                        <c:v>60878.822891235352</c:v>
                      </c:pt>
                      <c:pt idx="15302">
                        <c:v>60458.237808227532</c:v>
                      </c:pt>
                      <c:pt idx="15303">
                        <c:v>55044.463638305664</c:v>
                      </c:pt>
                      <c:pt idx="15304">
                        <c:v>55044.463638305664</c:v>
                      </c:pt>
                      <c:pt idx="15305">
                        <c:v>55035.453689575195</c:v>
                      </c:pt>
                      <c:pt idx="15306">
                        <c:v>54191.674499511711</c:v>
                      </c:pt>
                      <c:pt idx="15307">
                        <c:v>54124.984558105461</c:v>
                      </c:pt>
                      <c:pt idx="15308">
                        <c:v>53910.067672729492</c:v>
                      </c:pt>
                      <c:pt idx="15309">
                        <c:v>53911.467697143555</c:v>
                      </c:pt>
                      <c:pt idx="15310">
                        <c:v>53912.867660522461</c:v>
                      </c:pt>
                      <c:pt idx="15311">
                        <c:v>53914.267623901367</c:v>
                      </c:pt>
                      <c:pt idx="15312">
                        <c:v>54042.354721069336</c:v>
                      </c:pt>
                      <c:pt idx="15313">
                        <c:v>54206.004928588867</c:v>
                      </c:pt>
                      <c:pt idx="15314">
                        <c:v>54191.724472045898</c:v>
                      </c:pt>
                      <c:pt idx="15315">
                        <c:v>60868.161819458008</c:v>
                      </c:pt>
                      <c:pt idx="15316">
                        <c:v>60870.189224243164</c:v>
                      </c:pt>
                      <c:pt idx="15317">
                        <c:v>59528.530960083008</c:v>
                      </c:pt>
                      <c:pt idx="15318">
                        <c:v>59528.530960083008</c:v>
                      </c:pt>
                      <c:pt idx="15319">
                        <c:v>48935.026870727539</c:v>
                      </c:pt>
                      <c:pt idx="15320">
                        <c:v>48935.026992797852</c:v>
                      </c:pt>
                      <c:pt idx="15321">
                        <c:v>48935.026931762695</c:v>
                      </c:pt>
                      <c:pt idx="15322">
                        <c:v>48583.026931762695</c:v>
                      </c:pt>
                      <c:pt idx="15323">
                        <c:v>48825.028884887695</c:v>
                      </c:pt>
                      <c:pt idx="15324">
                        <c:v>52272.965454101563</c:v>
                      </c:pt>
                      <c:pt idx="15325">
                        <c:v>51920.965454101563</c:v>
                      </c:pt>
                      <c:pt idx="15326">
                        <c:v>51749.983276367188</c:v>
                      </c:pt>
                      <c:pt idx="15327">
                        <c:v>51759.575332641602</c:v>
                      </c:pt>
                      <c:pt idx="15328">
                        <c:v>52980.901840209961</c:v>
                      </c:pt>
                      <c:pt idx="15329">
                        <c:v>52980.901840209961</c:v>
                      </c:pt>
                      <c:pt idx="15330">
                        <c:v>61104.259475708001</c:v>
                      </c:pt>
                      <c:pt idx="15331">
                        <c:v>61170.949478149407</c:v>
                      </c:pt>
                      <c:pt idx="15332">
                        <c:v>61237.639114379883</c:v>
                      </c:pt>
                      <c:pt idx="15333">
                        <c:v>61304.329055786133</c:v>
                      </c:pt>
                      <c:pt idx="15334">
                        <c:v>51761.753295898438</c:v>
                      </c:pt>
                      <c:pt idx="15335">
                        <c:v>51762.565856933594</c:v>
                      </c:pt>
                      <c:pt idx="15336">
                        <c:v>51762.565795898438</c:v>
                      </c:pt>
                      <c:pt idx="15337">
                        <c:v>51762.565856933594</c:v>
                      </c:pt>
                      <c:pt idx="15338">
                        <c:v>48732.301635742188</c:v>
                      </c:pt>
                      <c:pt idx="15339">
                        <c:v>49006.717651367188</c:v>
                      </c:pt>
                      <c:pt idx="15340">
                        <c:v>51264.538223266602</c:v>
                      </c:pt>
                      <c:pt idx="15341">
                        <c:v>50839.210098266602</c:v>
                      </c:pt>
                      <c:pt idx="15342">
                        <c:v>50766.100234985352</c:v>
                      </c:pt>
                      <c:pt idx="15343">
                        <c:v>50692.980117797852</c:v>
                      </c:pt>
                      <c:pt idx="15344">
                        <c:v>51906.783401489258</c:v>
                      </c:pt>
                      <c:pt idx="15345">
                        <c:v>52313.152313232422</c:v>
                      </c:pt>
                      <c:pt idx="15346">
                        <c:v>53381.452102661133</c:v>
                      </c:pt>
                      <c:pt idx="15347">
                        <c:v>53381.452041625977</c:v>
                      </c:pt>
                      <c:pt idx="15348">
                        <c:v>50593.077529907227</c:v>
                      </c:pt>
                      <c:pt idx="15349">
                        <c:v>50593.077590942383</c:v>
                      </c:pt>
                      <c:pt idx="15350">
                        <c:v>50364.693740844727</c:v>
                      </c:pt>
                      <c:pt idx="15351">
                        <c:v>50416.704238891602</c:v>
                      </c:pt>
                      <c:pt idx="15352">
                        <c:v>50425.98371887207</c:v>
                      </c:pt>
                      <c:pt idx="15353">
                        <c:v>50425.983657836914</c:v>
                      </c:pt>
                      <c:pt idx="15354">
                        <c:v>50803.491287231445</c:v>
                      </c:pt>
                      <c:pt idx="15355">
                        <c:v>50193.731582641602</c:v>
                      </c:pt>
                      <c:pt idx="15356">
                        <c:v>50197.731521606445</c:v>
                      </c:pt>
                      <c:pt idx="15357">
                        <c:v>49418.931106567383</c:v>
                      </c:pt>
                      <c:pt idx="15358">
                        <c:v>49012.705276489258</c:v>
                      </c:pt>
                      <c:pt idx="15359">
                        <c:v>50189.726150512695</c:v>
                      </c:pt>
                      <c:pt idx="15360">
                        <c:v>57221.245071411133</c:v>
                      </c:pt>
                      <c:pt idx="15361">
                        <c:v>57221.24494934082</c:v>
                      </c:pt>
                      <c:pt idx="15362">
                        <c:v>57073.848342895508</c:v>
                      </c:pt>
                      <c:pt idx="15363">
                        <c:v>53376.303482055664</c:v>
                      </c:pt>
                      <c:pt idx="15364">
                        <c:v>50232.275009155273</c:v>
                      </c:pt>
                      <c:pt idx="15365">
                        <c:v>49880.27507019043</c:v>
                      </c:pt>
                      <c:pt idx="15366">
                        <c:v>49880.275009155273</c:v>
                      </c:pt>
                      <c:pt idx="15367">
                        <c:v>49880.275009155273</c:v>
                      </c:pt>
                      <c:pt idx="15368">
                        <c:v>50304.75520324707</c:v>
                      </c:pt>
                      <c:pt idx="15369">
                        <c:v>50304.75520324707</c:v>
                      </c:pt>
                      <c:pt idx="15370">
                        <c:v>50304.75520324707</c:v>
                      </c:pt>
                      <c:pt idx="15371">
                        <c:v>50743.089004516602</c:v>
                      </c:pt>
                      <c:pt idx="15372">
                        <c:v>52074.296829223633</c:v>
                      </c:pt>
                      <c:pt idx="15373">
                        <c:v>50349.095657348633</c:v>
                      </c:pt>
                      <c:pt idx="15374">
                        <c:v>50195.999160766602</c:v>
                      </c:pt>
                      <c:pt idx="15375">
                        <c:v>52898.387344360352</c:v>
                      </c:pt>
                      <c:pt idx="15376">
                        <c:v>52898.387283325195</c:v>
                      </c:pt>
                      <c:pt idx="15377">
                        <c:v>52464.582107543945</c:v>
                      </c:pt>
                      <c:pt idx="15378">
                        <c:v>52235.410293579102</c:v>
                      </c:pt>
                      <c:pt idx="15379">
                        <c:v>52244.689651489258</c:v>
                      </c:pt>
                      <c:pt idx="15380">
                        <c:v>52165.834381103516</c:v>
                      </c:pt>
                      <c:pt idx="15381">
                        <c:v>47780.785232543945</c:v>
                      </c:pt>
                      <c:pt idx="15382">
                        <c:v>48197.240798950195</c:v>
                      </c:pt>
                      <c:pt idx="15383">
                        <c:v>54592.440040588379</c:v>
                      </c:pt>
                      <c:pt idx="15384">
                        <c:v>54697.440139770508</c:v>
                      </c:pt>
                      <c:pt idx="15385">
                        <c:v>55338.848419189453</c:v>
                      </c:pt>
                      <c:pt idx="15386">
                        <c:v>56397.245391845703</c:v>
                      </c:pt>
                      <c:pt idx="15387">
                        <c:v>56406.524871826172</c:v>
                      </c:pt>
                      <c:pt idx="15388">
                        <c:v>56397.245391845703</c:v>
                      </c:pt>
                      <c:pt idx="15389">
                        <c:v>56392.947601318359</c:v>
                      </c:pt>
                      <c:pt idx="15390">
                        <c:v>57242.994644165039</c:v>
                      </c:pt>
                      <c:pt idx="15391">
                        <c:v>57861.753677368157</c:v>
                      </c:pt>
                      <c:pt idx="15392">
                        <c:v>57864.859024047844</c:v>
                      </c:pt>
                      <c:pt idx="15393">
                        <c:v>57864.443252563477</c:v>
                      </c:pt>
                      <c:pt idx="15394">
                        <c:v>57535.435195922844</c:v>
                      </c:pt>
                      <c:pt idx="15395">
                        <c:v>53643.283462524414</c:v>
                      </c:pt>
                      <c:pt idx="15396">
                        <c:v>51902.188186645508</c:v>
                      </c:pt>
                      <c:pt idx="15397">
                        <c:v>51200.1123046875</c:v>
                      </c:pt>
                      <c:pt idx="15398">
                        <c:v>51930.031433105469</c:v>
                      </c:pt>
                      <c:pt idx="15399">
                        <c:v>51989.454650878906</c:v>
                      </c:pt>
                      <c:pt idx="15400">
                        <c:v>52004.800720214844</c:v>
                      </c:pt>
                      <c:pt idx="15401">
                        <c:v>52051.938049316406</c:v>
                      </c:pt>
                      <c:pt idx="15402">
                        <c:v>51774.468688964844</c:v>
                      </c:pt>
                      <c:pt idx="15403">
                        <c:v>51772.545837402344</c:v>
                      </c:pt>
                      <c:pt idx="15404">
                        <c:v>51770.622741699219</c:v>
                      </c:pt>
                      <c:pt idx="15405">
                        <c:v>51812.725433349609</c:v>
                      </c:pt>
                      <c:pt idx="15406">
                        <c:v>50716.312042236328</c:v>
                      </c:pt>
                      <c:pt idx="15407">
                        <c:v>50716.311981201172</c:v>
                      </c:pt>
                      <c:pt idx="15408">
                        <c:v>50200.511993408203</c:v>
                      </c:pt>
                      <c:pt idx="15409">
                        <c:v>51216.639541625977</c:v>
                      </c:pt>
                      <c:pt idx="15410">
                        <c:v>51220.639541625977</c:v>
                      </c:pt>
                      <c:pt idx="15411">
                        <c:v>51229.919082641602</c:v>
                      </c:pt>
                      <c:pt idx="15412">
                        <c:v>51229.919204711914</c:v>
                      </c:pt>
                      <c:pt idx="15413">
                        <c:v>52108.60285949707</c:v>
                      </c:pt>
                      <c:pt idx="15414">
                        <c:v>52051.31282043457</c:v>
                      </c:pt>
                      <c:pt idx="15415">
                        <c:v>51566.388626098633</c:v>
                      </c:pt>
                      <c:pt idx="15416">
                        <c:v>53047.007705688477</c:v>
                      </c:pt>
                      <c:pt idx="15417">
                        <c:v>53051.007766723633</c:v>
                      </c:pt>
                      <c:pt idx="15418">
                        <c:v>53178.963027954102</c:v>
                      </c:pt>
                      <c:pt idx="15419">
                        <c:v>53169.683547973633</c:v>
                      </c:pt>
                      <c:pt idx="15420">
                        <c:v>48132.046783447266</c:v>
                      </c:pt>
                      <c:pt idx="15421">
                        <c:v>48132.046844482422</c:v>
                      </c:pt>
                      <c:pt idx="15422">
                        <c:v>48136.246856689453</c:v>
                      </c:pt>
                      <c:pt idx="15423">
                        <c:v>50696.24446105957</c:v>
                      </c:pt>
                      <c:pt idx="15424">
                        <c:v>50696.24446105957</c:v>
                      </c:pt>
                      <c:pt idx="15425">
                        <c:v>50614.52473449707</c:v>
                      </c:pt>
                      <c:pt idx="15426">
                        <c:v>50614.524856567383</c:v>
                      </c:pt>
                      <c:pt idx="15427">
                        <c:v>50378.055252075195</c:v>
                      </c:pt>
                      <c:pt idx="15428">
                        <c:v>50114.631423950195</c:v>
                      </c:pt>
                      <c:pt idx="15429">
                        <c:v>49893.38313293457</c:v>
                      </c:pt>
                      <c:pt idx="15430">
                        <c:v>49845.37239074707</c:v>
                      </c:pt>
                      <c:pt idx="15431">
                        <c:v>49845.372634887695</c:v>
                      </c:pt>
                      <c:pt idx="15432">
                        <c:v>49927.09260559082</c:v>
                      </c:pt>
                      <c:pt idx="15433">
                        <c:v>49938.092971801751</c:v>
                      </c:pt>
                      <c:pt idx="15434">
                        <c:v>49938.092849731445</c:v>
                      </c:pt>
                      <c:pt idx="15435">
                        <c:v>54177.964065551758</c:v>
                      </c:pt>
                      <c:pt idx="15436">
                        <c:v>54988.839065551758</c:v>
                      </c:pt>
                      <c:pt idx="15437">
                        <c:v>55754.311721801758</c:v>
                      </c:pt>
                      <c:pt idx="15438">
                        <c:v>55755.865432739258</c:v>
                      </c:pt>
                      <c:pt idx="15439">
                        <c:v>55309.409744262688</c:v>
                      </c:pt>
                      <c:pt idx="15440">
                        <c:v>54793.812713623047</c:v>
                      </c:pt>
                      <c:pt idx="15441">
                        <c:v>54990.847503662102</c:v>
                      </c:pt>
                      <c:pt idx="15442">
                        <c:v>52576.04670715332</c:v>
                      </c:pt>
                      <c:pt idx="15443">
                        <c:v>52503.147048950195</c:v>
                      </c:pt>
                      <c:pt idx="15444">
                        <c:v>52430.247024536118</c:v>
                      </c:pt>
                      <c:pt idx="15445">
                        <c:v>52357.346878051751</c:v>
                      </c:pt>
                      <c:pt idx="15446">
                        <c:v>51986.002517700195</c:v>
                      </c:pt>
                      <c:pt idx="15447">
                        <c:v>50928.219802856445</c:v>
                      </c:pt>
                      <c:pt idx="15448">
                        <c:v>50928.219802856445</c:v>
                      </c:pt>
                      <c:pt idx="15449">
                        <c:v>50928.219741821289</c:v>
                      </c:pt>
                      <c:pt idx="15450">
                        <c:v>59119.486038208008</c:v>
                      </c:pt>
                      <c:pt idx="15451">
                        <c:v>58471.310440063477</c:v>
                      </c:pt>
                      <c:pt idx="15452">
                        <c:v>60315.790176391602</c:v>
                      </c:pt>
                      <c:pt idx="15453">
                        <c:v>60462.66096496582</c:v>
                      </c:pt>
                      <c:pt idx="15454">
                        <c:v>60080.561538696289</c:v>
                      </c:pt>
                      <c:pt idx="15455">
                        <c:v>60700.667434692383</c:v>
                      </c:pt>
                      <c:pt idx="15456">
                        <c:v>53396.37833404541</c:v>
                      </c:pt>
                      <c:pt idx="15457">
                        <c:v>53401.13126373291</c:v>
                      </c:pt>
                      <c:pt idx="15458">
                        <c:v>53401.13126373291</c:v>
                      </c:pt>
                      <c:pt idx="15459">
                        <c:v>52642.164337158203</c:v>
                      </c:pt>
                      <c:pt idx="15460">
                        <c:v>55924.651351928711</c:v>
                      </c:pt>
                      <c:pt idx="15461">
                        <c:v>55928.651351928711</c:v>
                      </c:pt>
                      <c:pt idx="15462">
                        <c:v>55486.816543579102</c:v>
                      </c:pt>
                      <c:pt idx="15463">
                        <c:v>56243.549194335938</c:v>
                      </c:pt>
                      <c:pt idx="15464">
                        <c:v>56243.549255371094</c:v>
                      </c:pt>
                      <c:pt idx="15465">
                        <c:v>62826.457778930664</c:v>
                      </c:pt>
                      <c:pt idx="15466">
                        <c:v>54295.568374633789</c:v>
                      </c:pt>
                      <c:pt idx="15467">
                        <c:v>54168.171524047852</c:v>
                      </c:pt>
                      <c:pt idx="15468">
                        <c:v>54168.171585083008</c:v>
                      </c:pt>
                      <c:pt idx="15469">
                        <c:v>54168.171585083008</c:v>
                      </c:pt>
                      <c:pt idx="15470">
                        <c:v>54399.197769165039</c:v>
                      </c:pt>
                      <c:pt idx="15471">
                        <c:v>50989.395095825195</c:v>
                      </c:pt>
                      <c:pt idx="15472">
                        <c:v>52294.070388793945</c:v>
                      </c:pt>
                      <c:pt idx="15473">
                        <c:v>53036.040115356445</c:v>
                      </c:pt>
                      <c:pt idx="15474">
                        <c:v>53154.715896606445</c:v>
                      </c:pt>
                      <c:pt idx="15475">
                        <c:v>53154.715957641602</c:v>
                      </c:pt>
                      <c:pt idx="15476">
                        <c:v>49485.557327270508</c:v>
                      </c:pt>
                      <c:pt idx="15477">
                        <c:v>49485.557266235352</c:v>
                      </c:pt>
                      <c:pt idx="15478">
                        <c:v>49485.557266235352</c:v>
                      </c:pt>
                      <c:pt idx="15479">
                        <c:v>51892.332901000977</c:v>
                      </c:pt>
                      <c:pt idx="15480">
                        <c:v>61170.91584777832</c:v>
                      </c:pt>
                      <c:pt idx="15481">
                        <c:v>60429.543106079102</c:v>
                      </c:pt>
                      <c:pt idx="15482">
                        <c:v>60429.543167114258</c:v>
                      </c:pt>
                      <c:pt idx="15483">
                        <c:v>54322.275833129883</c:v>
                      </c:pt>
                      <c:pt idx="15484">
                        <c:v>54584.275833129883</c:v>
                      </c:pt>
                      <c:pt idx="15485">
                        <c:v>54584.275833129883</c:v>
                      </c:pt>
                      <c:pt idx="15486">
                        <c:v>54589.628128051758</c:v>
                      </c:pt>
                      <c:pt idx="15487">
                        <c:v>54187.814529418945</c:v>
                      </c:pt>
                      <c:pt idx="15488">
                        <c:v>54184.353591918945</c:v>
                      </c:pt>
                      <c:pt idx="15489">
                        <c:v>53989.247512817383</c:v>
                      </c:pt>
                      <c:pt idx="15490">
                        <c:v>54815.028549194336</c:v>
                      </c:pt>
                      <c:pt idx="15491">
                        <c:v>54815.028549194336</c:v>
                      </c:pt>
                      <c:pt idx="15492">
                        <c:v>54866.951766967773</c:v>
                      </c:pt>
                      <c:pt idx="15493">
                        <c:v>54870.95182800293</c:v>
                      </c:pt>
                      <c:pt idx="15494">
                        <c:v>54823.686141967773</c:v>
                      </c:pt>
                      <c:pt idx="15495">
                        <c:v>53490.417922973633</c:v>
                      </c:pt>
                      <c:pt idx="15496">
                        <c:v>53490.417984008789</c:v>
                      </c:pt>
                      <c:pt idx="15497">
                        <c:v>53490.417984008789</c:v>
                      </c:pt>
                      <c:pt idx="15498">
                        <c:v>53675.537551879883</c:v>
                      </c:pt>
                      <c:pt idx="15499">
                        <c:v>53528.994583129883</c:v>
                      </c:pt>
                      <c:pt idx="15500">
                        <c:v>53528.994644165039</c:v>
                      </c:pt>
                      <c:pt idx="15501">
                        <c:v>53528.994644165039</c:v>
                      </c:pt>
                      <c:pt idx="15502">
                        <c:v>53647.670364379883</c:v>
                      </c:pt>
                      <c:pt idx="15503">
                        <c:v>53647.670364379883</c:v>
                      </c:pt>
                      <c:pt idx="15504">
                        <c:v>52749.721267700195</c:v>
                      </c:pt>
                      <c:pt idx="15505">
                        <c:v>52397.125137329102</c:v>
                      </c:pt>
                      <c:pt idx="15506">
                        <c:v>52154.096267700195</c:v>
                      </c:pt>
                      <c:pt idx="15507">
                        <c:v>50485.035949707031</c:v>
                      </c:pt>
                      <c:pt idx="15508">
                        <c:v>50561.92170715332</c:v>
                      </c:pt>
                      <c:pt idx="15509">
                        <c:v>50561.92170715332</c:v>
                      </c:pt>
                      <c:pt idx="15510">
                        <c:v>49658.794403076172</c:v>
                      </c:pt>
                      <c:pt idx="15511">
                        <c:v>49658.794403076172</c:v>
                      </c:pt>
                      <c:pt idx="15512">
                        <c:v>49665.501556396484</c:v>
                      </c:pt>
                      <c:pt idx="15513">
                        <c:v>49930.286956787109</c:v>
                      </c:pt>
                      <c:pt idx="15514">
                        <c:v>49852.055740356445</c:v>
                      </c:pt>
                      <c:pt idx="15515">
                        <c:v>49850.442520141602</c:v>
                      </c:pt>
                      <c:pt idx="15516">
                        <c:v>49850.442520141602</c:v>
                      </c:pt>
                      <c:pt idx="15517">
                        <c:v>49852.055801391602</c:v>
                      </c:pt>
                      <c:pt idx="15518">
                        <c:v>52150.111526489258</c:v>
                      </c:pt>
                      <c:pt idx="15519">
                        <c:v>51777.79719543457</c:v>
                      </c:pt>
                      <c:pt idx="15520">
                        <c:v>52333.319046020501</c:v>
                      </c:pt>
                      <c:pt idx="15521">
                        <c:v>52371.17707824707</c:v>
                      </c:pt>
                      <c:pt idx="15522">
                        <c:v>52361.897537231445</c:v>
                      </c:pt>
                      <c:pt idx="15523">
                        <c:v>52799.242141723633</c:v>
                      </c:pt>
                      <c:pt idx="15524">
                        <c:v>53082.935745239251</c:v>
                      </c:pt>
                      <c:pt idx="15525">
                        <c:v>56737.814895629883</c:v>
                      </c:pt>
                      <c:pt idx="15526">
                        <c:v>56741.814895629883</c:v>
                      </c:pt>
                      <c:pt idx="15527">
                        <c:v>56702.062576293945</c:v>
                      </c:pt>
                      <c:pt idx="15528">
                        <c:v>56702.062454223633</c:v>
                      </c:pt>
                      <c:pt idx="15529">
                        <c:v>52994.554580688477</c:v>
                      </c:pt>
                      <c:pt idx="15530">
                        <c:v>51728.070724487305</c:v>
                      </c:pt>
                      <c:pt idx="15531">
                        <c:v>51728.070724487305</c:v>
                      </c:pt>
                      <c:pt idx="15532">
                        <c:v>51728.070724487305</c:v>
                      </c:pt>
                      <c:pt idx="15533">
                        <c:v>51728.070724487305</c:v>
                      </c:pt>
                      <c:pt idx="15534">
                        <c:v>50954.186935424805</c:v>
                      </c:pt>
                      <c:pt idx="15535">
                        <c:v>53803.386032104492</c:v>
                      </c:pt>
                      <c:pt idx="15536">
                        <c:v>53418.905502319336</c:v>
                      </c:pt>
                      <c:pt idx="15537">
                        <c:v>53881.096969604492</c:v>
                      </c:pt>
                      <c:pt idx="15538">
                        <c:v>55734.109848022461</c:v>
                      </c:pt>
                      <c:pt idx="15539">
                        <c:v>55743.389389038086</c:v>
                      </c:pt>
                      <c:pt idx="15540">
                        <c:v>60695.774917602539</c:v>
                      </c:pt>
                      <c:pt idx="15541">
                        <c:v>59764.520462036133</c:v>
                      </c:pt>
                      <c:pt idx="15542">
                        <c:v>59691.620376586907</c:v>
                      </c:pt>
                      <c:pt idx="15543">
                        <c:v>60117.265151977539</c:v>
                      </c:pt>
                      <c:pt idx="15544">
                        <c:v>60955.769546508789</c:v>
                      </c:pt>
                      <c:pt idx="15545">
                        <c:v>54735.757583618164</c:v>
                      </c:pt>
                      <c:pt idx="15546">
                        <c:v>54515.317886352539</c:v>
                      </c:pt>
                      <c:pt idx="15547">
                        <c:v>52995.748672485352</c:v>
                      </c:pt>
                      <c:pt idx="15548">
                        <c:v>52995.748733520508</c:v>
                      </c:pt>
                      <c:pt idx="15549">
                        <c:v>52995.748733520508</c:v>
                      </c:pt>
                      <c:pt idx="15550">
                        <c:v>52995.748733520508</c:v>
                      </c:pt>
                      <c:pt idx="15551">
                        <c:v>50370.558868408203</c:v>
                      </c:pt>
                      <c:pt idx="15552">
                        <c:v>50018.558868408203</c:v>
                      </c:pt>
                      <c:pt idx="15553">
                        <c:v>50018.558929443359</c:v>
                      </c:pt>
                      <c:pt idx="15554">
                        <c:v>50018.558929443359</c:v>
                      </c:pt>
                      <c:pt idx="15555">
                        <c:v>60643.334426879883</c:v>
                      </c:pt>
                      <c:pt idx="15556">
                        <c:v>60643.334426879883</c:v>
                      </c:pt>
                      <c:pt idx="15557">
                        <c:v>59266.106948852539</c:v>
                      </c:pt>
                      <c:pt idx="15558">
                        <c:v>62849.965347290039</c:v>
                      </c:pt>
                      <c:pt idx="15559">
                        <c:v>62849.965347290039</c:v>
                      </c:pt>
                      <c:pt idx="15560">
                        <c:v>54616.821166992188</c:v>
                      </c:pt>
                      <c:pt idx="15561">
                        <c:v>53991.693923950195</c:v>
                      </c:pt>
                      <c:pt idx="15562">
                        <c:v>53991.693984985352</c:v>
                      </c:pt>
                      <c:pt idx="15563">
                        <c:v>53990.791580200195</c:v>
                      </c:pt>
                      <c:pt idx="15564">
                        <c:v>53990.791580200195</c:v>
                      </c:pt>
                      <c:pt idx="15565">
                        <c:v>53990.791580200195</c:v>
                      </c:pt>
                      <c:pt idx="15566">
                        <c:v>53230.934906005859</c:v>
                      </c:pt>
                      <c:pt idx="15567">
                        <c:v>53230.934783935547</c:v>
                      </c:pt>
                      <c:pt idx="15568">
                        <c:v>53230.934844970703</c:v>
                      </c:pt>
                      <c:pt idx="15569">
                        <c:v>53230.934906005859</c:v>
                      </c:pt>
                      <c:pt idx="15570">
                        <c:v>49379.737258911133</c:v>
                      </c:pt>
                      <c:pt idx="15571">
                        <c:v>49644.434524536133</c:v>
                      </c:pt>
                      <c:pt idx="15572">
                        <c:v>50033.152908325195</c:v>
                      </c:pt>
                      <c:pt idx="15573">
                        <c:v>47361.809768676751</c:v>
                      </c:pt>
                      <c:pt idx="15574">
                        <c:v>47845.81184387207</c:v>
                      </c:pt>
                      <c:pt idx="15575">
                        <c:v>47845.811721801751</c:v>
                      </c:pt>
                      <c:pt idx="15576">
                        <c:v>47845.81184387207</c:v>
                      </c:pt>
                      <c:pt idx="15577">
                        <c:v>47765.83723449707</c:v>
                      </c:pt>
                      <c:pt idx="15578">
                        <c:v>47765.837112426751</c:v>
                      </c:pt>
                      <c:pt idx="15579">
                        <c:v>48001.606643676751</c:v>
                      </c:pt>
                      <c:pt idx="15580">
                        <c:v>48001.60676574707</c:v>
                      </c:pt>
                      <c:pt idx="15581">
                        <c:v>49245.903297424316</c:v>
                      </c:pt>
                      <c:pt idx="15582">
                        <c:v>49245.903297424316</c:v>
                      </c:pt>
                      <c:pt idx="15583">
                        <c:v>49245.903358459473</c:v>
                      </c:pt>
                      <c:pt idx="15584">
                        <c:v>49245.903358459473</c:v>
                      </c:pt>
                      <c:pt idx="15585">
                        <c:v>61670.335220336914</c:v>
                      </c:pt>
                      <c:pt idx="15586">
                        <c:v>61597.435073852532</c:v>
                      </c:pt>
                      <c:pt idx="15587">
                        <c:v>61656.095230102539</c:v>
                      </c:pt>
                      <c:pt idx="15588">
                        <c:v>55333.650756835938</c:v>
                      </c:pt>
                      <c:pt idx="15589">
                        <c:v>51997.489822387695</c:v>
                      </c:pt>
                      <c:pt idx="15590">
                        <c:v>51997.489883422852</c:v>
                      </c:pt>
                      <c:pt idx="15591">
                        <c:v>51997.489822387695</c:v>
                      </c:pt>
                      <c:pt idx="15592">
                        <c:v>51997.037673950195</c:v>
                      </c:pt>
                      <c:pt idx="15593">
                        <c:v>51908.643142700195</c:v>
                      </c:pt>
                      <c:pt idx="15594">
                        <c:v>51904.643203735352</c:v>
                      </c:pt>
                      <c:pt idx="15595">
                        <c:v>51209.653945922852</c:v>
                      </c:pt>
                      <c:pt idx="15596">
                        <c:v>52430.550140380859</c:v>
                      </c:pt>
                      <c:pt idx="15597">
                        <c:v>52430.550079345703</c:v>
                      </c:pt>
                      <c:pt idx="15598">
                        <c:v>52430.550079345703</c:v>
                      </c:pt>
                      <c:pt idx="15599">
                        <c:v>52425.928009033203</c:v>
                      </c:pt>
                      <c:pt idx="15600">
                        <c:v>62500.920608520501</c:v>
                      </c:pt>
                      <c:pt idx="15601">
                        <c:v>62861.110305786133</c:v>
                      </c:pt>
                      <c:pt idx="15602">
                        <c:v>61039.992385864251</c:v>
                      </c:pt>
                      <c:pt idx="15603">
                        <c:v>60754.682449340813</c:v>
                      </c:pt>
                      <c:pt idx="15604">
                        <c:v>60626.266311645501</c:v>
                      </c:pt>
                      <c:pt idx="15605">
                        <c:v>60598.183120727539</c:v>
                      </c:pt>
                      <c:pt idx="15606">
                        <c:v>60664.873001098633</c:v>
                      </c:pt>
                      <c:pt idx="15607">
                        <c:v>49258.474487304688</c:v>
                      </c:pt>
                      <c:pt idx="15608">
                        <c:v>49258.474548339844</c:v>
                      </c:pt>
                      <c:pt idx="15609">
                        <c:v>51656.095840454102</c:v>
                      </c:pt>
                      <c:pt idx="15610">
                        <c:v>51656.095779418945</c:v>
                      </c:pt>
                      <c:pt idx="15611">
                        <c:v>51132.093826293945</c:v>
                      </c:pt>
                      <c:pt idx="15612">
                        <c:v>51128.936111450195</c:v>
                      </c:pt>
                      <c:pt idx="15613">
                        <c:v>52391.950149536133</c:v>
                      </c:pt>
                      <c:pt idx="15614">
                        <c:v>52676.751602172852</c:v>
                      </c:pt>
                      <c:pt idx="15615">
                        <c:v>48952.595855712891</c:v>
                      </c:pt>
                      <c:pt idx="15616">
                        <c:v>48963.330413818359</c:v>
                      </c:pt>
                      <c:pt idx="15617">
                        <c:v>48967.530426025391</c:v>
                      </c:pt>
                      <c:pt idx="15618">
                        <c:v>50219.75032043457</c:v>
                      </c:pt>
                      <c:pt idx="15619">
                        <c:v>50219.750198364251</c:v>
                      </c:pt>
                      <c:pt idx="15620">
                        <c:v>49786.237869262695</c:v>
                      </c:pt>
                      <c:pt idx="15621">
                        <c:v>50450.112991333001</c:v>
                      </c:pt>
                      <c:pt idx="15622">
                        <c:v>50450.112869262695</c:v>
                      </c:pt>
                      <c:pt idx="15623">
                        <c:v>50440.833572387695</c:v>
                      </c:pt>
                      <c:pt idx="15624">
                        <c:v>50436.833572387695</c:v>
                      </c:pt>
                      <c:pt idx="15625">
                        <c:v>50339.521560668945</c:v>
                      </c:pt>
                      <c:pt idx="15626">
                        <c:v>51024.602981567383</c:v>
                      </c:pt>
                      <c:pt idx="15627">
                        <c:v>51027.97395324707</c:v>
                      </c:pt>
                      <c:pt idx="15628">
                        <c:v>51037.87678527832</c:v>
                      </c:pt>
                      <c:pt idx="15629">
                        <c:v>50988.844680786133</c:v>
                      </c:pt>
                      <c:pt idx="15630">
                        <c:v>55000.832534790039</c:v>
                      </c:pt>
                      <c:pt idx="15631">
                        <c:v>55013.217483520508</c:v>
                      </c:pt>
                      <c:pt idx="15632">
                        <c:v>54999.401870727539</c:v>
                      </c:pt>
                      <c:pt idx="15633">
                        <c:v>55269.601089477539</c:v>
                      </c:pt>
                      <c:pt idx="15634">
                        <c:v>52040.039627075195</c:v>
                      </c:pt>
                      <c:pt idx="15635">
                        <c:v>52040.039688110352</c:v>
                      </c:pt>
                      <c:pt idx="15636">
                        <c:v>50377.56379699707</c:v>
                      </c:pt>
                      <c:pt idx="15637">
                        <c:v>50378.012588500977</c:v>
                      </c:pt>
                      <c:pt idx="15638">
                        <c:v>50378.01252746582</c:v>
                      </c:pt>
                      <c:pt idx="15639">
                        <c:v>50025.417922973633</c:v>
                      </c:pt>
                      <c:pt idx="15640">
                        <c:v>50736.88264465332</c:v>
                      </c:pt>
                      <c:pt idx="15641">
                        <c:v>50834.865127563477</c:v>
                      </c:pt>
                      <c:pt idx="15642">
                        <c:v>50834.86506652832</c:v>
                      </c:pt>
                      <c:pt idx="15643">
                        <c:v>55573.897933959961</c:v>
                      </c:pt>
                      <c:pt idx="15644">
                        <c:v>55573.897933959961</c:v>
                      </c:pt>
                      <c:pt idx="15645">
                        <c:v>59787.838088989258</c:v>
                      </c:pt>
                      <c:pt idx="15646">
                        <c:v>59773.039505004883</c:v>
                      </c:pt>
                      <c:pt idx="15647">
                        <c:v>55363.485305786133</c:v>
                      </c:pt>
                      <c:pt idx="15648">
                        <c:v>55900.198196411133</c:v>
                      </c:pt>
                      <c:pt idx="15649">
                        <c:v>56056.348342895508</c:v>
                      </c:pt>
                      <c:pt idx="15650">
                        <c:v>56056.348403930664</c:v>
                      </c:pt>
                      <c:pt idx="15651">
                        <c:v>56056.348403930664</c:v>
                      </c:pt>
                      <c:pt idx="15652">
                        <c:v>56047.068862915039</c:v>
                      </c:pt>
                      <c:pt idx="15653">
                        <c:v>52760.278213500977</c:v>
                      </c:pt>
                      <c:pt idx="15654">
                        <c:v>52040.729568481445</c:v>
                      </c:pt>
                      <c:pt idx="15655">
                        <c:v>51974.579727172852</c:v>
                      </c:pt>
                      <c:pt idx="15656">
                        <c:v>51908.429763793945</c:v>
                      </c:pt>
                      <c:pt idx="15657">
                        <c:v>49378.519805908203</c:v>
                      </c:pt>
                      <c:pt idx="15658">
                        <c:v>51150.83869934082</c:v>
                      </c:pt>
                      <c:pt idx="15659">
                        <c:v>51160.118179321289</c:v>
                      </c:pt>
                      <c:pt idx="15660">
                        <c:v>65833.807327270508</c:v>
                      </c:pt>
                      <c:pt idx="15661">
                        <c:v>65505.442092895501</c:v>
                      </c:pt>
                      <c:pt idx="15662">
                        <c:v>62126.228103637695</c:v>
                      </c:pt>
                      <c:pt idx="15663">
                        <c:v>63230.776199340813</c:v>
                      </c:pt>
                      <c:pt idx="15664">
                        <c:v>53105.512283325195</c:v>
                      </c:pt>
                      <c:pt idx="15665">
                        <c:v>53109.214431762695</c:v>
                      </c:pt>
                      <c:pt idx="15666">
                        <c:v>53118.493911743164</c:v>
                      </c:pt>
                      <c:pt idx="15667">
                        <c:v>53109.214431762695</c:v>
                      </c:pt>
                      <c:pt idx="15668">
                        <c:v>52747.313674926758</c:v>
                      </c:pt>
                      <c:pt idx="15669">
                        <c:v>52760.439346313477</c:v>
                      </c:pt>
                      <c:pt idx="15670">
                        <c:v>52743.467483520508</c:v>
                      </c:pt>
                      <c:pt idx="15671">
                        <c:v>51278.55647277832</c:v>
                      </c:pt>
                      <c:pt idx="15672">
                        <c:v>50384.06428527832</c:v>
                      </c:pt>
                      <c:pt idx="15673">
                        <c:v>47614.97265625</c:v>
                      </c:pt>
                      <c:pt idx="15674">
                        <c:v>50811.796768188477</c:v>
                      </c:pt>
                      <c:pt idx="15675">
                        <c:v>55169.906692504883</c:v>
                      </c:pt>
                      <c:pt idx="15676">
                        <c:v>55169.90705871582</c:v>
                      </c:pt>
                      <c:pt idx="15677">
                        <c:v>55180.907180786133</c:v>
                      </c:pt>
                      <c:pt idx="15678">
                        <c:v>55180.906448364251</c:v>
                      </c:pt>
                      <c:pt idx="15679">
                        <c:v>54828.90657043457</c:v>
                      </c:pt>
                      <c:pt idx="15680">
                        <c:v>53516.88996887207</c:v>
                      </c:pt>
                      <c:pt idx="15681">
                        <c:v>53904.092361450195</c:v>
                      </c:pt>
                      <c:pt idx="15682">
                        <c:v>54764.37043762207</c:v>
                      </c:pt>
                      <c:pt idx="15683">
                        <c:v>53776.18684387207</c:v>
                      </c:pt>
                      <c:pt idx="15684">
                        <c:v>53894.858963012695</c:v>
                      </c:pt>
                      <c:pt idx="15685">
                        <c:v>55041.529495239251</c:v>
                      </c:pt>
                      <c:pt idx="15686">
                        <c:v>48613.66438293457</c:v>
                      </c:pt>
                      <c:pt idx="15687">
                        <c:v>48613.66438293457</c:v>
                      </c:pt>
                      <c:pt idx="15688">
                        <c:v>48613.664505004876</c:v>
                      </c:pt>
                      <c:pt idx="15689">
                        <c:v>48612.320266723626</c:v>
                      </c:pt>
                      <c:pt idx="15690">
                        <c:v>53735.933181762695</c:v>
                      </c:pt>
                      <c:pt idx="15691">
                        <c:v>53735.933181762695</c:v>
                      </c:pt>
                      <c:pt idx="15692">
                        <c:v>48796.590896606445</c:v>
                      </c:pt>
                      <c:pt idx="15693">
                        <c:v>48800.590896606445</c:v>
                      </c:pt>
                      <c:pt idx="15694">
                        <c:v>48809.870376586914</c:v>
                      </c:pt>
                      <c:pt idx="15695">
                        <c:v>48809.870376586914</c:v>
                      </c:pt>
                      <c:pt idx="15696">
                        <c:v>48800.590957641602</c:v>
                      </c:pt>
                      <c:pt idx="15697">
                        <c:v>47798.255447387695</c:v>
                      </c:pt>
                      <c:pt idx="15698">
                        <c:v>47798.255447387695</c:v>
                      </c:pt>
                      <c:pt idx="15699">
                        <c:v>48852.386306762695</c:v>
                      </c:pt>
                      <c:pt idx="15700">
                        <c:v>49131.776931762695</c:v>
                      </c:pt>
                      <c:pt idx="15701">
                        <c:v>49135.776931762695</c:v>
                      </c:pt>
                      <c:pt idx="15702">
                        <c:v>49145.05647277832</c:v>
                      </c:pt>
                      <c:pt idx="15703">
                        <c:v>50916.383575439453</c:v>
                      </c:pt>
                      <c:pt idx="15704">
                        <c:v>50922.617416381836</c:v>
                      </c:pt>
                      <c:pt idx="15705">
                        <c:v>53924.175674438477</c:v>
                      </c:pt>
                      <c:pt idx="15706">
                        <c:v>54689.836624145501</c:v>
                      </c:pt>
                      <c:pt idx="15707">
                        <c:v>48788.216934204102</c:v>
                      </c:pt>
                      <c:pt idx="15708">
                        <c:v>49733.832229614258</c:v>
                      </c:pt>
                      <c:pt idx="15709">
                        <c:v>49076.378982543945</c:v>
                      </c:pt>
                      <c:pt idx="15710">
                        <c:v>54080.880813598633</c:v>
                      </c:pt>
                      <c:pt idx="15711">
                        <c:v>53944.20442199707</c:v>
                      </c:pt>
                      <c:pt idx="15712">
                        <c:v>53126.269119262695</c:v>
                      </c:pt>
                      <c:pt idx="15713">
                        <c:v>53128.191970825195</c:v>
                      </c:pt>
                      <c:pt idx="15714">
                        <c:v>54714.351394653313</c:v>
                      </c:pt>
                      <c:pt idx="15715">
                        <c:v>54133.851638793945</c:v>
                      </c:pt>
                      <c:pt idx="15716">
                        <c:v>53919.93180847168</c:v>
                      </c:pt>
                      <c:pt idx="15717">
                        <c:v>53905.93180847168</c:v>
                      </c:pt>
                      <c:pt idx="15718">
                        <c:v>53905.931869506836</c:v>
                      </c:pt>
                      <c:pt idx="15719">
                        <c:v>53757.474349975586</c:v>
                      </c:pt>
                      <c:pt idx="15720">
                        <c:v>58929.217544555664</c:v>
                      </c:pt>
                      <c:pt idx="15721">
                        <c:v>59563.823013305664</c:v>
                      </c:pt>
                      <c:pt idx="15722">
                        <c:v>59211.822952270508</c:v>
                      </c:pt>
                      <c:pt idx="15723">
                        <c:v>55666.921890258789</c:v>
                      </c:pt>
                      <c:pt idx="15724">
                        <c:v>55668.706985473633</c:v>
                      </c:pt>
                      <c:pt idx="15725">
                        <c:v>55668.707046508789</c:v>
                      </c:pt>
                      <c:pt idx="15726">
                        <c:v>55668.706985473633</c:v>
                      </c:pt>
                      <c:pt idx="15727">
                        <c:v>51678.15803527832</c:v>
                      </c:pt>
                      <c:pt idx="15728">
                        <c:v>51678.158157348633</c:v>
                      </c:pt>
                      <c:pt idx="15729">
                        <c:v>51852.68440246582</c:v>
                      </c:pt>
                      <c:pt idx="15730">
                        <c:v>51720.347854614258</c:v>
                      </c:pt>
                      <c:pt idx="15731">
                        <c:v>51693.32795715332</c:v>
                      </c:pt>
                      <c:pt idx="15732">
                        <c:v>51693.328018188477</c:v>
                      </c:pt>
                      <c:pt idx="15733">
                        <c:v>54709.541305541992</c:v>
                      </c:pt>
                      <c:pt idx="15734">
                        <c:v>54945.310897827148</c:v>
                      </c:pt>
                      <c:pt idx="15735">
                        <c:v>52714.037063598633</c:v>
                      </c:pt>
                      <c:pt idx="15736">
                        <c:v>49280.80158996582</c:v>
                      </c:pt>
                      <c:pt idx="15737">
                        <c:v>49162.57991027832</c:v>
                      </c:pt>
                      <c:pt idx="15738">
                        <c:v>49162.57991027832</c:v>
                      </c:pt>
                      <c:pt idx="15739">
                        <c:v>49399.96125793457</c:v>
                      </c:pt>
                      <c:pt idx="15740">
                        <c:v>55139.29963684082</c:v>
                      </c:pt>
                      <c:pt idx="15741">
                        <c:v>55079.154983520501</c:v>
                      </c:pt>
                      <c:pt idx="15742">
                        <c:v>54834.609817504883</c:v>
                      </c:pt>
                      <c:pt idx="15743">
                        <c:v>55642.769119262695</c:v>
                      </c:pt>
                      <c:pt idx="15744">
                        <c:v>55642.769119262695</c:v>
                      </c:pt>
                      <c:pt idx="15745">
                        <c:v>50505.480545043945</c:v>
                      </c:pt>
                      <c:pt idx="15746">
                        <c:v>51271.973709106445</c:v>
                      </c:pt>
                      <c:pt idx="15747">
                        <c:v>49147.200744628906</c:v>
                      </c:pt>
                      <c:pt idx="15748">
                        <c:v>49193.820678710938</c:v>
                      </c:pt>
                      <c:pt idx="15749">
                        <c:v>50826.333984375</c:v>
                      </c:pt>
                    </c:numCache>
                  </c:numRef>
                </c:yVal>
                <c:smooth val="0"/>
                <c:extLst>
                  <c:ext xmlns:c16="http://schemas.microsoft.com/office/drawing/2014/chart" uri="{C3380CC4-5D6E-409C-BE32-E72D297353CC}">
                    <c16:uniqueId val="{00000001-A8AB-4925-851E-CD1B2865AD2A}"/>
                  </c:ext>
                </c:extLst>
              </c15:ser>
            </c15:filteredScatterSeries>
            <c15:filteredScatterSeries>
              <c15:ser>
                <c:idx val="3"/>
                <c:order val="1"/>
                <c:tx>
                  <c:strRef>
                    <c:extLst xmlns:c15="http://schemas.microsoft.com/office/drawing/2012/chart">
                      <c:ext xmlns:c15="http://schemas.microsoft.com/office/drawing/2012/chart" uri="{02D57815-91ED-43cb-92C2-25804820EDAC}">
                        <c15:formulaRef>
                          <c15:sqref>'[shaded_bars_plot_maker_20240404.xlsx]Thermal MW vs PC Hours'!$K$6</c15:sqref>
                        </c15:formulaRef>
                      </c:ext>
                    </c:extLst>
                    <c:strCache>
                      <c:ptCount val="1"/>
                      <c:pt idx="0">
                        <c:v>Winter</c:v>
                      </c:pt>
                    </c:strCache>
                  </c:strRef>
                </c:tx>
                <c:spPr>
                  <a:ln w="19050" cap="rnd">
                    <a:noFill/>
                    <a:round/>
                  </a:ln>
                  <a:effectLst/>
                </c:spPr>
                <c:marker>
                  <c:symbol val="circle"/>
                  <c:size val="5"/>
                  <c:spPr>
                    <a:solidFill>
                      <a:schemeClr val="accent1">
                        <a:alpha val="20000"/>
                      </a:schemeClr>
                    </a:solidFill>
                    <a:ln w="3175">
                      <a:noFill/>
                    </a:ln>
                    <a:effectLst/>
                  </c:spPr>
                </c:marker>
                <c:xVal>
                  <c:numRef>
                    <c:extLst xmlns:c15="http://schemas.microsoft.com/office/drawing/2012/chart">
                      <c:ext xmlns:c15="http://schemas.microsoft.com/office/drawing/2012/chart" uri="{02D57815-91ED-43cb-92C2-25804820EDAC}">
                        <c15:formulaRef>
                          <c15:sqref>'[shaded_bars_plot_maker_20240404.xlsx]Thermal MW vs PC Hours'!$G$7:$G$15761</c15:sqref>
                        </c15:formulaRef>
                      </c:ext>
                    </c:extLst>
                    <c:numCache>
                      <c:formatCode>_(* #,##0_);_(* \(#,##0\);_(* "-"??_);_(@_)</c:formatCode>
                      <c:ptCount val="15755"/>
                      <c:pt idx="0">
                        <c:v>24001.35546875</c:v>
                      </c:pt>
                      <c:pt idx="1">
                        <c:v>23819.38671875</c:v>
                      </c:pt>
                      <c:pt idx="2">
                        <c:v>21761.96484375</c:v>
                      </c:pt>
                      <c:pt idx="3">
                        <c:v>21413.515625</c:v>
                      </c:pt>
                      <c:pt idx="4">
                        <c:v>21548.40234375</c:v>
                      </c:pt>
                      <c:pt idx="5">
                        <c:v>23831.171875</c:v>
                      </c:pt>
                      <c:pt idx="6">
                        <c:v>24749.06640625</c:v>
                      </c:pt>
                      <c:pt idx="7">
                        <c:v>25211.13671875</c:v>
                      </c:pt>
                      <c:pt idx="8">
                        <c:v>23008.2265625</c:v>
                      </c:pt>
                      <c:pt idx="9">
                        <c:v>23774.75390625</c:v>
                      </c:pt>
                      <c:pt idx="10">
                        <c:v>23289.0625</c:v>
                      </c:pt>
                      <c:pt idx="11">
                        <c:v>23539.8515625</c:v>
                      </c:pt>
                      <c:pt idx="12">
                        <c:v>24219.90234375</c:v>
                      </c:pt>
                      <c:pt idx="13">
                        <c:v>24417.15234375</c:v>
                      </c:pt>
                      <c:pt idx="14">
                        <c:v>23327.71484375</c:v>
                      </c:pt>
                      <c:pt idx="15">
                        <c:v>26105.3828125</c:v>
                      </c:pt>
                      <c:pt idx="16">
                        <c:v>21619.265625</c:v>
                      </c:pt>
                      <c:pt idx="17">
                        <c:v>23392.421875</c:v>
                      </c:pt>
                      <c:pt idx="18">
                        <c:v>26657.796875</c:v>
                      </c:pt>
                      <c:pt idx="19">
                        <c:v>26209.8359375</c:v>
                      </c:pt>
                      <c:pt idx="20">
                        <c:v>24396.53125</c:v>
                      </c:pt>
                      <c:pt idx="21">
                        <c:v>26785.125</c:v>
                      </c:pt>
                      <c:pt idx="22">
                        <c:v>26187.75</c:v>
                      </c:pt>
                      <c:pt idx="23">
                        <c:v>25247.0703125</c:v>
                      </c:pt>
                      <c:pt idx="24">
                        <c:v>26703.1875</c:v>
                      </c:pt>
                      <c:pt idx="25">
                        <c:v>25327.8828125</c:v>
                      </c:pt>
                      <c:pt idx="26">
                        <c:v>24792.4140625</c:v>
                      </c:pt>
                      <c:pt idx="27">
                        <c:v>24144.796875</c:v>
                      </c:pt>
                      <c:pt idx="28">
                        <c:v>26818.609375</c:v>
                      </c:pt>
                      <c:pt idx="29">
                        <c:v>26579.546875</c:v>
                      </c:pt>
                      <c:pt idx="30">
                        <c:v>16632.015625</c:v>
                      </c:pt>
                      <c:pt idx="31">
                        <c:v>15796.609375</c:v>
                      </c:pt>
                      <c:pt idx="32">
                        <c:v>17642.7109375</c:v>
                      </c:pt>
                      <c:pt idx="33">
                        <c:v>16168.984375</c:v>
                      </c:pt>
                      <c:pt idx="34">
                        <c:v>14457.5234375</c:v>
                      </c:pt>
                      <c:pt idx="35">
                        <c:v>16783.46875</c:v>
                      </c:pt>
                      <c:pt idx="36">
                        <c:v>14465.4453125</c:v>
                      </c:pt>
                      <c:pt idx="37">
                        <c:v>13050.734375</c:v>
                      </c:pt>
                      <c:pt idx="38">
                        <c:v>12552.14453125</c:v>
                      </c:pt>
                      <c:pt idx="39">
                        <c:v>14169.9453125</c:v>
                      </c:pt>
                      <c:pt idx="40">
                        <c:v>16694.2890625</c:v>
                      </c:pt>
                      <c:pt idx="41">
                        <c:v>16477.5078125</c:v>
                      </c:pt>
                      <c:pt idx="42">
                        <c:v>15595.9453125</c:v>
                      </c:pt>
                      <c:pt idx="43">
                        <c:v>14922.875</c:v>
                      </c:pt>
                      <c:pt idx="44">
                        <c:v>16016.16015625</c:v>
                      </c:pt>
                      <c:pt idx="45">
                        <c:v>12697.0859375</c:v>
                      </c:pt>
                      <c:pt idx="46">
                        <c:v>11796.8515625</c:v>
                      </c:pt>
                      <c:pt idx="47">
                        <c:v>10664.2421875</c:v>
                      </c:pt>
                      <c:pt idx="48">
                        <c:v>7595.71875</c:v>
                      </c:pt>
                      <c:pt idx="49">
                        <c:v>8275.25</c:v>
                      </c:pt>
                      <c:pt idx="50">
                        <c:v>8879.8515625</c:v>
                      </c:pt>
                      <c:pt idx="51">
                        <c:v>8824.6328125</c:v>
                      </c:pt>
                      <c:pt idx="52">
                        <c:v>8225.8203125</c:v>
                      </c:pt>
                      <c:pt idx="53">
                        <c:v>8780.9921875</c:v>
                      </c:pt>
                      <c:pt idx="54">
                        <c:v>8848.484375</c:v>
                      </c:pt>
                      <c:pt idx="55">
                        <c:v>9364.421875</c:v>
                      </c:pt>
                      <c:pt idx="56">
                        <c:v>9205.65625</c:v>
                      </c:pt>
                      <c:pt idx="57">
                        <c:v>9659.6484375</c:v>
                      </c:pt>
                      <c:pt idx="58">
                        <c:v>7800.1796875</c:v>
                      </c:pt>
                      <c:pt idx="59">
                        <c:v>11433.390625</c:v>
                      </c:pt>
                      <c:pt idx="60">
                        <c:v>25978.9140625</c:v>
                      </c:pt>
                      <c:pt idx="61">
                        <c:v>24881.421875</c:v>
                      </c:pt>
                      <c:pt idx="62">
                        <c:v>26299.8828125</c:v>
                      </c:pt>
                      <c:pt idx="63">
                        <c:v>22854.421875</c:v>
                      </c:pt>
                      <c:pt idx="64">
                        <c:v>26736.171875</c:v>
                      </c:pt>
                      <c:pt idx="65">
                        <c:v>25778.890625</c:v>
                      </c:pt>
                      <c:pt idx="66">
                        <c:v>24743.078125</c:v>
                      </c:pt>
                      <c:pt idx="67">
                        <c:v>24717.53125</c:v>
                      </c:pt>
                      <c:pt idx="68">
                        <c:v>26143.21875</c:v>
                      </c:pt>
                      <c:pt idx="69">
                        <c:v>25788.6171875</c:v>
                      </c:pt>
                      <c:pt idx="70">
                        <c:v>24411.6875</c:v>
                      </c:pt>
                      <c:pt idx="71">
                        <c:v>23883.15625</c:v>
                      </c:pt>
                      <c:pt idx="72">
                        <c:v>24384.828125</c:v>
                      </c:pt>
                      <c:pt idx="73">
                        <c:v>25459.7421875</c:v>
                      </c:pt>
                      <c:pt idx="74">
                        <c:v>23753.453125</c:v>
                      </c:pt>
                      <c:pt idx="75">
                        <c:v>9468.5390625</c:v>
                      </c:pt>
                      <c:pt idx="76">
                        <c:v>5428.71875</c:v>
                      </c:pt>
                      <c:pt idx="77">
                        <c:v>4256.46875</c:v>
                      </c:pt>
                      <c:pt idx="78">
                        <c:v>875.484375</c:v>
                      </c:pt>
                      <c:pt idx="79">
                        <c:v>-1258.140625</c:v>
                      </c:pt>
                      <c:pt idx="80">
                        <c:v>-1050.2109375</c:v>
                      </c:pt>
                      <c:pt idx="81">
                        <c:v>-2220</c:v>
                      </c:pt>
                      <c:pt idx="82">
                        <c:v>-413.328125</c:v>
                      </c:pt>
                      <c:pt idx="83">
                        <c:v>1814.4921875</c:v>
                      </c:pt>
                      <c:pt idx="84">
                        <c:v>1342.2734375</c:v>
                      </c:pt>
                      <c:pt idx="85">
                        <c:v>-658.890625</c:v>
                      </c:pt>
                      <c:pt idx="86">
                        <c:v>-4021.5546875</c:v>
                      </c:pt>
                      <c:pt idx="87">
                        <c:v>-4252.421875</c:v>
                      </c:pt>
                      <c:pt idx="88">
                        <c:v>-6162.4140625</c:v>
                      </c:pt>
                      <c:pt idx="89">
                        <c:v>5373.2890625</c:v>
                      </c:pt>
                      <c:pt idx="90">
                        <c:v>1493.6796875</c:v>
                      </c:pt>
                      <c:pt idx="91">
                        <c:v>3741.90625</c:v>
                      </c:pt>
                      <c:pt idx="92">
                        <c:v>-6038.6015625</c:v>
                      </c:pt>
                      <c:pt idx="93">
                        <c:v>-7817.6328125</c:v>
                      </c:pt>
                      <c:pt idx="94">
                        <c:v>-6504.484375</c:v>
                      </c:pt>
                      <c:pt idx="95">
                        <c:v>-6179.2265625</c:v>
                      </c:pt>
                      <c:pt idx="96">
                        <c:v>-8112.4375</c:v>
                      </c:pt>
                      <c:pt idx="97">
                        <c:v>-5733.609375</c:v>
                      </c:pt>
                      <c:pt idx="98">
                        <c:v>-3473.5546875</c:v>
                      </c:pt>
                      <c:pt idx="99">
                        <c:v>-4969.84375</c:v>
                      </c:pt>
                      <c:pt idx="100">
                        <c:v>-6565.40625</c:v>
                      </c:pt>
                      <c:pt idx="101">
                        <c:v>-10010.15625</c:v>
                      </c:pt>
                      <c:pt idx="102">
                        <c:v>-11105.8984375</c:v>
                      </c:pt>
                      <c:pt idx="103">
                        <c:v>-12887.078125</c:v>
                      </c:pt>
                      <c:pt idx="104">
                        <c:v>2389.71875</c:v>
                      </c:pt>
                      <c:pt idx="105">
                        <c:v>21053.82421875</c:v>
                      </c:pt>
                      <c:pt idx="106">
                        <c:v>21093.36328125</c:v>
                      </c:pt>
                      <c:pt idx="107">
                        <c:v>19982.91796875</c:v>
                      </c:pt>
                      <c:pt idx="108">
                        <c:v>20496.64453125</c:v>
                      </c:pt>
                      <c:pt idx="109">
                        <c:v>19622.63671875</c:v>
                      </c:pt>
                      <c:pt idx="110">
                        <c:v>17368.83984375</c:v>
                      </c:pt>
                      <c:pt idx="111">
                        <c:v>12564.09375</c:v>
                      </c:pt>
                      <c:pt idx="112">
                        <c:v>9499.703125</c:v>
                      </c:pt>
                      <c:pt idx="113">
                        <c:v>14761.3671875</c:v>
                      </c:pt>
                      <c:pt idx="114">
                        <c:v>19477.80859375</c:v>
                      </c:pt>
                      <c:pt idx="115">
                        <c:v>18979.64453125</c:v>
                      </c:pt>
                      <c:pt idx="116">
                        <c:v>20465.1640625</c:v>
                      </c:pt>
                      <c:pt idx="117">
                        <c:v>20655.4453125</c:v>
                      </c:pt>
                      <c:pt idx="118">
                        <c:v>19493.3671875</c:v>
                      </c:pt>
                      <c:pt idx="119">
                        <c:v>16775.5703125</c:v>
                      </c:pt>
                      <c:pt idx="120">
                        <c:v>24117.73828125</c:v>
                      </c:pt>
                      <c:pt idx="121">
                        <c:v>24454.8515625</c:v>
                      </c:pt>
                      <c:pt idx="122">
                        <c:v>22605.46484375</c:v>
                      </c:pt>
                      <c:pt idx="123">
                        <c:v>20885.109375</c:v>
                      </c:pt>
                      <c:pt idx="124">
                        <c:v>17567.60546875</c:v>
                      </c:pt>
                      <c:pt idx="125">
                        <c:v>15258.7265625</c:v>
                      </c:pt>
                      <c:pt idx="126">
                        <c:v>15008.94921875</c:v>
                      </c:pt>
                      <c:pt idx="127">
                        <c:v>16343.5859375</c:v>
                      </c:pt>
                      <c:pt idx="128">
                        <c:v>19051.15234375</c:v>
                      </c:pt>
                      <c:pt idx="129">
                        <c:v>22425.015625</c:v>
                      </c:pt>
                      <c:pt idx="130">
                        <c:v>22928.83984375</c:v>
                      </c:pt>
                      <c:pt idx="131">
                        <c:v>22253.55859375</c:v>
                      </c:pt>
                      <c:pt idx="132">
                        <c:v>25014.6015625</c:v>
                      </c:pt>
                      <c:pt idx="133">
                        <c:v>23618.5546875</c:v>
                      </c:pt>
                      <c:pt idx="134">
                        <c:v>23895.2265625</c:v>
                      </c:pt>
                      <c:pt idx="135">
                        <c:v>18087.96875</c:v>
                      </c:pt>
                      <c:pt idx="136">
                        <c:v>17690.6171875</c:v>
                      </c:pt>
                      <c:pt idx="137">
                        <c:v>18482.4921875</c:v>
                      </c:pt>
                      <c:pt idx="138">
                        <c:v>15575.75</c:v>
                      </c:pt>
                      <c:pt idx="139">
                        <c:v>13912.40625</c:v>
                      </c:pt>
                      <c:pt idx="140">
                        <c:v>17375.9296875</c:v>
                      </c:pt>
                      <c:pt idx="141">
                        <c:v>16801.5234375</c:v>
                      </c:pt>
                      <c:pt idx="142">
                        <c:v>15872.8359375</c:v>
                      </c:pt>
                      <c:pt idx="143">
                        <c:v>14661.5546875</c:v>
                      </c:pt>
                      <c:pt idx="144">
                        <c:v>14323.34375</c:v>
                      </c:pt>
                      <c:pt idx="145">
                        <c:v>14347.94140625</c:v>
                      </c:pt>
                      <c:pt idx="146">
                        <c:v>16002.69140625</c:v>
                      </c:pt>
                      <c:pt idx="147">
                        <c:v>17725.88671875</c:v>
                      </c:pt>
                      <c:pt idx="148">
                        <c:v>18185.4453125</c:v>
                      </c:pt>
                      <c:pt idx="149">
                        <c:v>18521.34375</c:v>
                      </c:pt>
                      <c:pt idx="150">
                        <c:v>19389.0234375</c:v>
                      </c:pt>
                      <c:pt idx="151">
                        <c:v>24238.5859375</c:v>
                      </c:pt>
                      <c:pt idx="152">
                        <c:v>20065.890625</c:v>
                      </c:pt>
                      <c:pt idx="153">
                        <c:v>24457.7890625</c:v>
                      </c:pt>
                      <c:pt idx="154">
                        <c:v>22695.09765625</c:v>
                      </c:pt>
                      <c:pt idx="155">
                        <c:v>20238.5625</c:v>
                      </c:pt>
                      <c:pt idx="156">
                        <c:v>18594.38671875</c:v>
                      </c:pt>
                      <c:pt idx="157">
                        <c:v>17043.19921875</c:v>
                      </c:pt>
                      <c:pt idx="158">
                        <c:v>17524.6171875</c:v>
                      </c:pt>
                      <c:pt idx="159">
                        <c:v>20385.6640625</c:v>
                      </c:pt>
                      <c:pt idx="160">
                        <c:v>24020.796875</c:v>
                      </c:pt>
                      <c:pt idx="161">
                        <c:v>23676.625</c:v>
                      </c:pt>
                      <c:pt idx="162">
                        <c:v>19658.6171875</c:v>
                      </c:pt>
                      <c:pt idx="163">
                        <c:v>19539.0234375</c:v>
                      </c:pt>
                      <c:pt idx="164">
                        <c:v>22896.34765625</c:v>
                      </c:pt>
                      <c:pt idx="165">
                        <c:v>16962.7109375</c:v>
                      </c:pt>
                      <c:pt idx="166">
                        <c:v>19075.4296875</c:v>
                      </c:pt>
                      <c:pt idx="167">
                        <c:v>20817.921875</c:v>
                      </c:pt>
                      <c:pt idx="168">
                        <c:v>20952.40625</c:v>
                      </c:pt>
                      <c:pt idx="169">
                        <c:v>18176.546875</c:v>
                      </c:pt>
                      <c:pt idx="170">
                        <c:v>14060.34375</c:v>
                      </c:pt>
                      <c:pt idx="171">
                        <c:v>20442.296875</c:v>
                      </c:pt>
                      <c:pt idx="172">
                        <c:v>20891</c:v>
                      </c:pt>
                      <c:pt idx="173">
                        <c:v>19200.859375</c:v>
                      </c:pt>
                      <c:pt idx="174">
                        <c:v>15455.296875</c:v>
                      </c:pt>
                      <c:pt idx="175">
                        <c:v>12128.984375</c:v>
                      </c:pt>
                      <c:pt idx="176">
                        <c:v>20732.7109375</c:v>
                      </c:pt>
                      <c:pt idx="177">
                        <c:v>20859.0546875</c:v>
                      </c:pt>
                      <c:pt idx="178">
                        <c:v>18971.640625</c:v>
                      </c:pt>
                      <c:pt idx="179">
                        <c:v>15234.09375</c:v>
                      </c:pt>
                      <c:pt idx="180">
                        <c:v>12863.765625</c:v>
                      </c:pt>
                      <c:pt idx="181">
                        <c:v>12329.96875</c:v>
                      </c:pt>
                      <c:pt idx="182">
                        <c:v>14509.40625</c:v>
                      </c:pt>
                      <c:pt idx="183">
                        <c:v>13363.6015625</c:v>
                      </c:pt>
                      <c:pt idx="184">
                        <c:v>11610.7734375</c:v>
                      </c:pt>
                      <c:pt idx="185">
                        <c:v>12603.03125</c:v>
                      </c:pt>
                      <c:pt idx="186">
                        <c:v>10202.71875</c:v>
                      </c:pt>
                      <c:pt idx="187">
                        <c:v>9165.7734375</c:v>
                      </c:pt>
                      <c:pt idx="188">
                        <c:v>8818.0546875</c:v>
                      </c:pt>
                      <c:pt idx="189">
                        <c:v>11393.75</c:v>
                      </c:pt>
                      <c:pt idx="190">
                        <c:v>13304.94921875</c:v>
                      </c:pt>
                      <c:pt idx="191">
                        <c:v>14661.6640625</c:v>
                      </c:pt>
                      <c:pt idx="192">
                        <c:v>13186.4453125</c:v>
                      </c:pt>
                      <c:pt idx="193">
                        <c:v>12614.63671875</c:v>
                      </c:pt>
                      <c:pt idx="194">
                        <c:v>14468.18359375</c:v>
                      </c:pt>
                      <c:pt idx="195">
                        <c:v>16587.78125</c:v>
                      </c:pt>
                      <c:pt idx="196">
                        <c:v>16593.32421875</c:v>
                      </c:pt>
                      <c:pt idx="197">
                        <c:v>14939.46875</c:v>
                      </c:pt>
                      <c:pt idx="198">
                        <c:v>13585.5234375</c:v>
                      </c:pt>
                      <c:pt idx="199">
                        <c:v>11580.8515625</c:v>
                      </c:pt>
                      <c:pt idx="200">
                        <c:v>9586.8671875</c:v>
                      </c:pt>
                      <c:pt idx="201">
                        <c:v>8059.8828125</c:v>
                      </c:pt>
                      <c:pt idx="202">
                        <c:v>8006.859375</c:v>
                      </c:pt>
                      <c:pt idx="203">
                        <c:v>10669.2734375</c:v>
                      </c:pt>
                      <c:pt idx="204">
                        <c:v>12726.375</c:v>
                      </c:pt>
                      <c:pt idx="205">
                        <c:v>15545.03125</c:v>
                      </c:pt>
                      <c:pt idx="206">
                        <c:v>16259.9765625</c:v>
                      </c:pt>
                      <c:pt idx="207">
                        <c:v>15883.859375</c:v>
                      </c:pt>
                      <c:pt idx="208">
                        <c:v>15329.40234375</c:v>
                      </c:pt>
                      <c:pt idx="209">
                        <c:v>14388.8828125</c:v>
                      </c:pt>
                      <c:pt idx="210">
                        <c:v>17628.7734375</c:v>
                      </c:pt>
                      <c:pt idx="211">
                        <c:v>16904.578125</c:v>
                      </c:pt>
                      <c:pt idx="212">
                        <c:v>17049.0859375</c:v>
                      </c:pt>
                      <c:pt idx="213">
                        <c:v>17096.6640625</c:v>
                      </c:pt>
                      <c:pt idx="214">
                        <c:v>15546.71875</c:v>
                      </c:pt>
                      <c:pt idx="215">
                        <c:v>15463.65234375</c:v>
                      </c:pt>
                      <c:pt idx="216">
                        <c:v>12866.15234375</c:v>
                      </c:pt>
                      <c:pt idx="217">
                        <c:v>11676.28515625</c:v>
                      </c:pt>
                      <c:pt idx="218">
                        <c:v>11863.8828125</c:v>
                      </c:pt>
                      <c:pt idx="219">
                        <c:v>14528.7265625</c:v>
                      </c:pt>
                      <c:pt idx="220">
                        <c:v>17172.94921875</c:v>
                      </c:pt>
                      <c:pt idx="221">
                        <c:v>18763.359375</c:v>
                      </c:pt>
                      <c:pt idx="222">
                        <c:v>18164.96875</c:v>
                      </c:pt>
                      <c:pt idx="223">
                        <c:v>17917.7109375</c:v>
                      </c:pt>
                      <c:pt idx="224">
                        <c:v>18027.15234375</c:v>
                      </c:pt>
                      <c:pt idx="225">
                        <c:v>14779.7578125</c:v>
                      </c:pt>
                      <c:pt idx="226">
                        <c:v>14742.828125</c:v>
                      </c:pt>
                      <c:pt idx="227">
                        <c:v>14710.265625</c:v>
                      </c:pt>
                      <c:pt idx="228">
                        <c:v>13782.9765625</c:v>
                      </c:pt>
                      <c:pt idx="229">
                        <c:v>11574.203125</c:v>
                      </c:pt>
                      <c:pt idx="230">
                        <c:v>11713.984375</c:v>
                      </c:pt>
                      <c:pt idx="231">
                        <c:v>12900.328125</c:v>
                      </c:pt>
                      <c:pt idx="232">
                        <c:v>13830.5546875</c:v>
                      </c:pt>
                      <c:pt idx="233">
                        <c:v>14082.3203125</c:v>
                      </c:pt>
                      <c:pt idx="234">
                        <c:v>14699.3359375</c:v>
                      </c:pt>
                      <c:pt idx="235">
                        <c:v>15849.0703125</c:v>
                      </c:pt>
                      <c:pt idx="236">
                        <c:v>16037.640625</c:v>
                      </c:pt>
                      <c:pt idx="237">
                        <c:v>15035.5234375</c:v>
                      </c:pt>
                      <c:pt idx="238">
                        <c:v>16130.1171875</c:v>
                      </c:pt>
                      <c:pt idx="239">
                        <c:v>14288.6328125</c:v>
                      </c:pt>
                      <c:pt idx="240">
                        <c:v>17349.94921875</c:v>
                      </c:pt>
                      <c:pt idx="241">
                        <c:v>17011.6328125</c:v>
                      </c:pt>
                      <c:pt idx="242">
                        <c:v>18710.984375</c:v>
                      </c:pt>
                      <c:pt idx="243">
                        <c:v>17095.21484375</c:v>
                      </c:pt>
                      <c:pt idx="244">
                        <c:v>17126.4453125</c:v>
                      </c:pt>
                      <c:pt idx="245">
                        <c:v>18330.328125</c:v>
                      </c:pt>
                      <c:pt idx="246">
                        <c:v>18078.5859375</c:v>
                      </c:pt>
                      <c:pt idx="247">
                        <c:v>15581.5703125</c:v>
                      </c:pt>
                      <c:pt idx="248">
                        <c:v>12185.296875</c:v>
                      </c:pt>
                      <c:pt idx="249">
                        <c:v>7420.71875</c:v>
                      </c:pt>
                      <c:pt idx="250">
                        <c:v>8345.390625</c:v>
                      </c:pt>
                      <c:pt idx="251">
                        <c:v>18192.875</c:v>
                      </c:pt>
                      <c:pt idx="252">
                        <c:v>15036.5703125</c:v>
                      </c:pt>
                      <c:pt idx="253">
                        <c:v>17927.0625</c:v>
                      </c:pt>
                      <c:pt idx="254">
                        <c:v>17159</c:v>
                      </c:pt>
                      <c:pt idx="255">
                        <c:v>22972.1484375</c:v>
                      </c:pt>
                      <c:pt idx="256">
                        <c:v>18140.015625</c:v>
                      </c:pt>
                      <c:pt idx="257">
                        <c:v>17696.15625</c:v>
                      </c:pt>
                      <c:pt idx="258">
                        <c:v>24325.515625</c:v>
                      </c:pt>
                      <c:pt idx="259">
                        <c:v>24508.25</c:v>
                      </c:pt>
                      <c:pt idx="260">
                        <c:v>24184.3359375</c:v>
                      </c:pt>
                      <c:pt idx="261">
                        <c:v>21208.64453125</c:v>
                      </c:pt>
                      <c:pt idx="262">
                        <c:v>24192.734375</c:v>
                      </c:pt>
                      <c:pt idx="263">
                        <c:v>24476.3203125</c:v>
                      </c:pt>
                      <c:pt idx="264">
                        <c:v>19494.0703125</c:v>
                      </c:pt>
                      <c:pt idx="265">
                        <c:v>23720.38671875</c:v>
                      </c:pt>
                      <c:pt idx="266">
                        <c:v>23009.5078125</c:v>
                      </c:pt>
                      <c:pt idx="267">
                        <c:v>18524.203125</c:v>
                      </c:pt>
                      <c:pt idx="268">
                        <c:v>19168.75</c:v>
                      </c:pt>
                      <c:pt idx="269">
                        <c:v>24187.73046875</c:v>
                      </c:pt>
                      <c:pt idx="270">
                        <c:v>26743.43359375</c:v>
                      </c:pt>
                      <c:pt idx="271">
                        <c:v>24365.02734375</c:v>
                      </c:pt>
                      <c:pt idx="272">
                        <c:v>22449.4453125</c:v>
                      </c:pt>
                      <c:pt idx="273">
                        <c:v>20842.65625</c:v>
                      </c:pt>
                      <c:pt idx="274">
                        <c:v>21417.87890625</c:v>
                      </c:pt>
                      <c:pt idx="275">
                        <c:v>24688.9453125</c:v>
                      </c:pt>
                      <c:pt idx="276">
                        <c:v>27589.6953125</c:v>
                      </c:pt>
                      <c:pt idx="277">
                        <c:v>28267.0625</c:v>
                      </c:pt>
                      <c:pt idx="278">
                        <c:v>28071.91796875</c:v>
                      </c:pt>
                      <c:pt idx="279">
                        <c:v>27521.1953125</c:v>
                      </c:pt>
                      <c:pt idx="280">
                        <c:v>26857.88671875</c:v>
                      </c:pt>
                      <c:pt idx="281">
                        <c:v>27160.65234375</c:v>
                      </c:pt>
                      <c:pt idx="282">
                        <c:v>23187.77734375</c:v>
                      </c:pt>
                      <c:pt idx="283">
                        <c:v>27864.15625</c:v>
                      </c:pt>
                      <c:pt idx="284">
                        <c:v>27614.09765625</c:v>
                      </c:pt>
                      <c:pt idx="285">
                        <c:v>16687.9296875</c:v>
                      </c:pt>
                      <c:pt idx="286">
                        <c:v>12123.25</c:v>
                      </c:pt>
                      <c:pt idx="287">
                        <c:v>16163.625</c:v>
                      </c:pt>
                      <c:pt idx="288">
                        <c:v>15582.015625</c:v>
                      </c:pt>
                      <c:pt idx="289">
                        <c:v>13768.8515625</c:v>
                      </c:pt>
                      <c:pt idx="290">
                        <c:v>14031.7734375</c:v>
                      </c:pt>
                      <c:pt idx="291">
                        <c:v>16218.59375</c:v>
                      </c:pt>
                      <c:pt idx="292">
                        <c:v>16274.8203125</c:v>
                      </c:pt>
                      <c:pt idx="293">
                        <c:v>14986.4921875</c:v>
                      </c:pt>
                      <c:pt idx="294">
                        <c:v>11320.3046875</c:v>
                      </c:pt>
                      <c:pt idx="295">
                        <c:v>8914.9453125</c:v>
                      </c:pt>
                      <c:pt idx="296">
                        <c:v>4079.9609375</c:v>
                      </c:pt>
                      <c:pt idx="297">
                        <c:v>12826.21875</c:v>
                      </c:pt>
                      <c:pt idx="298">
                        <c:v>15791.81640625</c:v>
                      </c:pt>
                      <c:pt idx="299">
                        <c:v>15314.71484375</c:v>
                      </c:pt>
                      <c:pt idx="300">
                        <c:v>17231.2421875</c:v>
                      </c:pt>
                      <c:pt idx="301">
                        <c:v>15892.37890625</c:v>
                      </c:pt>
                      <c:pt idx="302">
                        <c:v>17065.7265625</c:v>
                      </c:pt>
                      <c:pt idx="303">
                        <c:v>16817.859375</c:v>
                      </c:pt>
                      <c:pt idx="304">
                        <c:v>14686.71875</c:v>
                      </c:pt>
                      <c:pt idx="305">
                        <c:v>14453.3203125</c:v>
                      </c:pt>
                      <c:pt idx="306">
                        <c:v>17991.3359375</c:v>
                      </c:pt>
                      <c:pt idx="307">
                        <c:v>18174.140625</c:v>
                      </c:pt>
                      <c:pt idx="308">
                        <c:v>15297.7109375</c:v>
                      </c:pt>
                      <c:pt idx="309">
                        <c:v>9909.171875</c:v>
                      </c:pt>
                      <c:pt idx="310">
                        <c:v>10335.2890625</c:v>
                      </c:pt>
                      <c:pt idx="311">
                        <c:v>15879.7421875</c:v>
                      </c:pt>
                      <c:pt idx="312">
                        <c:v>17909.8515625</c:v>
                      </c:pt>
                      <c:pt idx="313">
                        <c:v>18547.53125</c:v>
                      </c:pt>
                      <c:pt idx="314">
                        <c:v>17606.234375</c:v>
                      </c:pt>
                      <c:pt idx="315">
                        <c:v>27964.23046875</c:v>
                      </c:pt>
                      <c:pt idx="316">
                        <c:v>26578.50390625</c:v>
                      </c:pt>
                      <c:pt idx="317">
                        <c:v>26829.2109375</c:v>
                      </c:pt>
                      <c:pt idx="318">
                        <c:v>26021.5234375</c:v>
                      </c:pt>
                      <c:pt idx="319">
                        <c:v>27261.93359375</c:v>
                      </c:pt>
                      <c:pt idx="320">
                        <c:v>26452.8203125</c:v>
                      </c:pt>
                      <c:pt idx="321">
                        <c:v>26993</c:v>
                      </c:pt>
                      <c:pt idx="322">
                        <c:v>24213.81640625</c:v>
                      </c:pt>
                      <c:pt idx="323">
                        <c:v>23403.625</c:v>
                      </c:pt>
                      <c:pt idx="324">
                        <c:v>23500.98046875</c:v>
                      </c:pt>
                      <c:pt idx="325">
                        <c:v>24392.54296875</c:v>
                      </c:pt>
                      <c:pt idx="326">
                        <c:v>27334.359375</c:v>
                      </c:pt>
                      <c:pt idx="327">
                        <c:v>26907.9375</c:v>
                      </c:pt>
                      <c:pt idx="328">
                        <c:v>27595.6171875</c:v>
                      </c:pt>
                      <c:pt idx="329">
                        <c:v>27497.3125</c:v>
                      </c:pt>
                      <c:pt idx="330">
                        <c:v>24472.5078125</c:v>
                      </c:pt>
                      <c:pt idx="331">
                        <c:v>19875.75</c:v>
                      </c:pt>
                      <c:pt idx="332">
                        <c:v>19722.96875</c:v>
                      </c:pt>
                      <c:pt idx="333">
                        <c:v>25874.60546875</c:v>
                      </c:pt>
                      <c:pt idx="334">
                        <c:v>24954.4609375</c:v>
                      </c:pt>
                      <c:pt idx="335">
                        <c:v>24278.77734375</c:v>
                      </c:pt>
                      <c:pt idx="336">
                        <c:v>25582.24609375</c:v>
                      </c:pt>
                      <c:pt idx="337">
                        <c:v>26660.04296875</c:v>
                      </c:pt>
                      <c:pt idx="338">
                        <c:v>24091.453125</c:v>
                      </c:pt>
                      <c:pt idx="339">
                        <c:v>21577.375</c:v>
                      </c:pt>
                      <c:pt idx="340">
                        <c:v>25037.984375</c:v>
                      </c:pt>
                      <c:pt idx="341">
                        <c:v>22092.890625</c:v>
                      </c:pt>
                      <c:pt idx="342">
                        <c:v>25259.375</c:v>
                      </c:pt>
                      <c:pt idx="343">
                        <c:v>20324.8125</c:v>
                      </c:pt>
                      <c:pt idx="344">
                        <c:v>22158.109375</c:v>
                      </c:pt>
                      <c:pt idx="345">
                        <c:v>23217.5234375</c:v>
                      </c:pt>
                      <c:pt idx="346">
                        <c:v>21861.9140625</c:v>
                      </c:pt>
                      <c:pt idx="347">
                        <c:v>18400.84375</c:v>
                      </c:pt>
                      <c:pt idx="348">
                        <c:v>16497.4765625</c:v>
                      </c:pt>
                      <c:pt idx="349">
                        <c:v>11802.0859375</c:v>
                      </c:pt>
                      <c:pt idx="350">
                        <c:v>13820.8515625</c:v>
                      </c:pt>
                      <c:pt idx="351">
                        <c:v>20447.734375</c:v>
                      </c:pt>
                      <c:pt idx="352">
                        <c:v>18701.5703125</c:v>
                      </c:pt>
                      <c:pt idx="353">
                        <c:v>17149.421875</c:v>
                      </c:pt>
                      <c:pt idx="354">
                        <c:v>16527.96875</c:v>
                      </c:pt>
                      <c:pt idx="355">
                        <c:v>18006.96484375</c:v>
                      </c:pt>
                      <c:pt idx="356">
                        <c:v>20261.42578125</c:v>
                      </c:pt>
                      <c:pt idx="357">
                        <c:v>22134.03515625</c:v>
                      </c:pt>
                      <c:pt idx="358">
                        <c:v>23224.484375</c:v>
                      </c:pt>
                      <c:pt idx="359">
                        <c:v>20894.57421875</c:v>
                      </c:pt>
                      <c:pt idx="360">
                        <c:v>23917.59375</c:v>
                      </c:pt>
                      <c:pt idx="361">
                        <c:v>23960.75</c:v>
                      </c:pt>
                      <c:pt idx="362">
                        <c:v>25515.3125</c:v>
                      </c:pt>
                      <c:pt idx="363">
                        <c:v>23486.0703125</c:v>
                      </c:pt>
                      <c:pt idx="364">
                        <c:v>18355.53125</c:v>
                      </c:pt>
                      <c:pt idx="365">
                        <c:v>19328.25</c:v>
                      </c:pt>
                      <c:pt idx="366">
                        <c:v>25501.74609375</c:v>
                      </c:pt>
                      <c:pt idx="367">
                        <c:v>21243.58984375</c:v>
                      </c:pt>
                      <c:pt idx="368">
                        <c:v>16044.875</c:v>
                      </c:pt>
                      <c:pt idx="369">
                        <c:v>21871.43359375</c:v>
                      </c:pt>
                      <c:pt idx="370">
                        <c:v>22960.3828125</c:v>
                      </c:pt>
                      <c:pt idx="371">
                        <c:v>26602.8515625</c:v>
                      </c:pt>
                      <c:pt idx="372">
                        <c:v>26070.59375</c:v>
                      </c:pt>
                      <c:pt idx="373">
                        <c:v>26652.5078125</c:v>
                      </c:pt>
                      <c:pt idx="374">
                        <c:v>24246.9765625</c:v>
                      </c:pt>
                      <c:pt idx="375">
                        <c:v>20765.9375</c:v>
                      </c:pt>
                      <c:pt idx="376">
                        <c:v>22673.546875</c:v>
                      </c:pt>
                      <c:pt idx="377">
                        <c:v>22697.0859375</c:v>
                      </c:pt>
                      <c:pt idx="378">
                        <c:v>20959.5</c:v>
                      </c:pt>
                      <c:pt idx="379">
                        <c:v>20251.546875</c:v>
                      </c:pt>
                      <c:pt idx="380">
                        <c:v>22499.3203125</c:v>
                      </c:pt>
                      <c:pt idx="381">
                        <c:v>20938.59375</c:v>
                      </c:pt>
                      <c:pt idx="382">
                        <c:v>19216.734375</c:v>
                      </c:pt>
                      <c:pt idx="383">
                        <c:v>19002.21875</c:v>
                      </c:pt>
                      <c:pt idx="384">
                        <c:v>19226.3984375</c:v>
                      </c:pt>
                      <c:pt idx="385">
                        <c:v>19935.9921875</c:v>
                      </c:pt>
                      <c:pt idx="386">
                        <c:v>20371.3984375</c:v>
                      </c:pt>
                      <c:pt idx="387">
                        <c:v>21138.6015625</c:v>
                      </c:pt>
                      <c:pt idx="388">
                        <c:v>21781.5234375</c:v>
                      </c:pt>
                      <c:pt idx="389">
                        <c:v>21638.5859375</c:v>
                      </c:pt>
                      <c:pt idx="390">
                        <c:v>12021.4140625</c:v>
                      </c:pt>
                      <c:pt idx="391">
                        <c:v>12889.953125</c:v>
                      </c:pt>
                      <c:pt idx="392">
                        <c:v>12424.8515625</c:v>
                      </c:pt>
                      <c:pt idx="393">
                        <c:v>11770.7890625</c:v>
                      </c:pt>
                      <c:pt idx="394">
                        <c:v>9355.953125</c:v>
                      </c:pt>
                      <c:pt idx="395">
                        <c:v>9371.140625</c:v>
                      </c:pt>
                      <c:pt idx="396">
                        <c:v>10864.8359375</c:v>
                      </c:pt>
                      <c:pt idx="397">
                        <c:v>11605.5859375</c:v>
                      </c:pt>
                      <c:pt idx="398">
                        <c:v>11032.234375</c:v>
                      </c:pt>
                      <c:pt idx="399">
                        <c:v>11948.9765625</c:v>
                      </c:pt>
                      <c:pt idx="400">
                        <c:v>12761.328125</c:v>
                      </c:pt>
                      <c:pt idx="401">
                        <c:v>13169.4375</c:v>
                      </c:pt>
                      <c:pt idx="402">
                        <c:v>12310.5390625</c:v>
                      </c:pt>
                      <c:pt idx="403">
                        <c:v>13194.90625</c:v>
                      </c:pt>
                      <c:pt idx="404">
                        <c:v>11469.375</c:v>
                      </c:pt>
                      <c:pt idx="405">
                        <c:v>27897.99609375</c:v>
                      </c:pt>
                      <c:pt idx="406">
                        <c:v>26524.74609375</c:v>
                      </c:pt>
                      <c:pt idx="407">
                        <c:v>28830.66796875</c:v>
                      </c:pt>
                      <c:pt idx="408">
                        <c:v>27792.609375</c:v>
                      </c:pt>
                      <c:pt idx="409">
                        <c:v>25149.91015625</c:v>
                      </c:pt>
                      <c:pt idx="410">
                        <c:v>29099.28515625</c:v>
                      </c:pt>
                      <c:pt idx="411">
                        <c:v>28526.29296875</c:v>
                      </c:pt>
                      <c:pt idx="412">
                        <c:v>27929.58203125</c:v>
                      </c:pt>
                      <c:pt idx="413">
                        <c:v>28661.6875</c:v>
                      </c:pt>
                      <c:pt idx="414">
                        <c:v>27165.86328125</c:v>
                      </c:pt>
                      <c:pt idx="415">
                        <c:v>27377.19140625</c:v>
                      </c:pt>
                      <c:pt idx="416">
                        <c:v>27776.4296875</c:v>
                      </c:pt>
                      <c:pt idx="417">
                        <c:v>25077.625</c:v>
                      </c:pt>
                      <c:pt idx="418">
                        <c:v>28420.5390625</c:v>
                      </c:pt>
                      <c:pt idx="419">
                        <c:v>29025.0390625</c:v>
                      </c:pt>
                      <c:pt idx="420">
                        <c:v>15267.3203125</c:v>
                      </c:pt>
                      <c:pt idx="421">
                        <c:v>13513.9765625</c:v>
                      </c:pt>
                      <c:pt idx="422">
                        <c:v>10907.7265625</c:v>
                      </c:pt>
                      <c:pt idx="423">
                        <c:v>9720.359375</c:v>
                      </c:pt>
                      <c:pt idx="424">
                        <c:v>11785.3125</c:v>
                      </c:pt>
                      <c:pt idx="425">
                        <c:v>12695.2578125</c:v>
                      </c:pt>
                      <c:pt idx="426">
                        <c:v>14052.15625</c:v>
                      </c:pt>
                      <c:pt idx="427">
                        <c:v>15035.3984375</c:v>
                      </c:pt>
                      <c:pt idx="428">
                        <c:v>13794.046875</c:v>
                      </c:pt>
                      <c:pt idx="429">
                        <c:v>9928.375</c:v>
                      </c:pt>
                      <c:pt idx="430">
                        <c:v>6471.28125</c:v>
                      </c:pt>
                      <c:pt idx="431">
                        <c:v>6585.484375</c:v>
                      </c:pt>
                      <c:pt idx="432">
                        <c:v>14136.9140625</c:v>
                      </c:pt>
                      <c:pt idx="433">
                        <c:v>14549.015625</c:v>
                      </c:pt>
                      <c:pt idx="434">
                        <c:v>15159.1875</c:v>
                      </c:pt>
                      <c:pt idx="435">
                        <c:v>20648.953125</c:v>
                      </c:pt>
                      <c:pt idx="436">
                        <c:v>20284.78125</c:v>
                      </c:pt>
                      <c:pt idx="437">
                        <c:v>20018.109375</c:v>
                      </c:pt>
                      <c:pt idx="438">
                        <c:v>21410.8125</c:v>
                      </c:pt>
                      <c:pt idx="439">
                        <c:v>20646.90625</c:v>
                      </c:pt>
                      <c:pt idx="440">
                        <c:v>20114.9140625</c:v>
                      </c:pt>
                      <c:pt idx="441">
                        <c:v>20972.7578125</c:v>
                      </c:pt>
                      <c:pt idx="442">
                        <c:v>21459.640625</c:v>
                      </c:pt>
                      <c:pt idx="443">
                        <c:v>18158.734375</c:v>
                      </c:pt>
                      <c:pt idx="444">
                        <c:v>15300.9453125</c:v>
                      </c:pt>
                      <c:pt idx="445">
                        <c:v>10094.8671875</c:v>
                      </c:pt>
                      <c:pt idx="446">
                        <c:v>10595.1328125</c:v>
                      </c:pt>
                      <c:pt idx="447">
                        <c:v>17712.2421875</c:v>
                      </c:pt>
                      <c:pt idx="448">
                        <c:v>19676.125</c:v>
                      </c:pt>
                      <c:pt idx="449">
                        <c:v>18880.8046875</c:v>
                      </c:pt>
                      <c:pt idx="450">
                        <c:v>2162.5703125</c:v>
                      </c:pt>
                      <c:pt idx="451">
                        <c:v>3982.921875</c:v>
                      </c:pt>
                      <c:pt idx="452">
                        <c:v>-4786.8046875</c:v>
                      </c:pt>
                      <c:pt idx="453">
                        <c:v>-8304.09375</c:v>
                      </c:pt>
                      <c:pt idx="454">
                        <c:v>-5962.2265625</c:v>
                      </c:pt>
                      <c:pt idx="455">
                        <c:v>-5412.796875</c:v>
                      </c:pt>
                      <c:pt idx="456">
                        <c:v>-6282.8984375</c:v>
                      </c:pt>
                      <c:pt idx="457">
                        <c:v>-4174.8359375</c:v>
                      </c:pt>
                      <c:pt idx="458">
                        <c:v>-1920.53125</c:v>
                      </c:pt>
                      <c:pt idx="459">
                        <c:v>-2475.078125</c:v>
                      </c:pt>
                      <c:pt idx="460">
                        <c:v>-5111.3203125</c:v>
                      </c:pt>
                      <c:pt idx="461">
                        <c:v>-8622.125</c:v>
                      </c:pt>
                      <c:pt idx="462">
                        <c:v>-9361.4140625</c:v>
                      </c:pt>
                      <c:pt idx="463">
                        <c:v>-11512.3203125</c:v>
                      </c:pt>
                      <c:pt idx="464">
                        <c:v>2396.3046875</c:v>
                      </c:pt>
                      <c:pt idx="465">
                        <c:v>11996.1796875</c:v>
                      </c:pt>
                      <c:pt idx="466">
                        <c:v>8346.921875</c:v>
                      </c:pt>
                      <c:pt idx="467">
                        <c:v>11851.7890625</c:v>
                      </c:pt>
                      <c:pt idx="468">
                        <c:v>11859.8515625</c:v>
                      </c:pt>
                      <c:pt idx="469">
                        <c:v>9701</c:v>
                      </c:pt>
                      <c:pt idx="470">
                        <c:v>10236.796875</c:v>
                      </c:pt>
                      <c:pt idx="471">
                        <c:v>12122.5859375</c:v>
                      </c:pt>
                      <c:pt idx="472">
                        <c:v>12317.3671875</c:v>
                      </c:pt>
                      <c:pt idx="473">
                        <c:v>12818.9453125</c:v>
                      </c:pt>
                      <c:pt idx="474">
                        <c:v>10463.2734375</c:v>
                      </c:pt>
                      <c:pt idx="475">
                        <c:v>6272.265625</c:v>
                      </c:pt>
                      <c:pt idx="476">
                        <c:v>2694.5546875</c:v>
                      </c:pt>
                      <c:pt idx="477">
                        <c:v>-1680.46875</c:v>
                      </c:pt>
                      <c:pt idx="478">
                        <c:v>11184.390625</c:v>
                      </c:pt>
                      <c:pt idx="479">
                        <c:v>12636.90625</c:v>
                      </c:pt>
                      <c:pt idx="480">
                        <c:v>20710.3515625</c:v>
                      </c:pt>
                      <c:pt idx="481">
                        <c:v>16675.8671875</c:v>
                      </c:pt>
                      <c:pt idx="482">
                        <c:v>21357.48046875</c:v>
                      </c:pt>
                      <c:pt idx="483">
                        <c:v>17557.21875</c:v>
                      </c:pt>
                      <c:pt idx="484">
                        <c:v>16548.640625</c:v>
                      </c:pt>
                      <c:pt idx="485">
                        <c:v>16306.484375</c:v>
                      </c:pt>
                      <c:pt idx="486">
                        <c:v>15982.90625</c:v>
                      </c:pt>
                      <c:pt idx="487">
                        <c:v>17684.4609375</c:v>
                      </c:pt>
                      <c:pt idx="488">
                        <c:v>21423.67578125</c:v>
                      </c:pt>
                      <c:pt idx="489">
                        <c:v>18268.22265625</c:v>
                      </c:pt>
                      <c:pt idx="490">
                        <c:v>18124.56640625</c:v>
                      </c:pt>
                      <c:pt idx="491">
                        <c:v>18712.99609375</c:v>
                      </c:pt>
                      <c:pt idx="492">
                        <c:v>19851.0703125</c:v>
                      </c:pt>
                      <c:pt idx="493">
                        <c:v>19965.0625</c:v>
                      </c:pt>
                      <c:pt idx="494">
                        <c:v>20848.609375</c:v>
                      </c:pt>
                      <c:pt idx="495">
                        <c:v>27567.95703125</c:v>
                      </c:pt>
                      <c:pt idx="496">
                        <c:v>27313.03125</c:v>
                      </c:pt>
                      <c:pt idx="497">
                        <c:v>27715.03515625</c:v>
                      </c:pt>
                      <c:pt idx="498">
                        <c:v>25352.546875</c:v>
                      </c:pt>
                      <c:pt idx="499">
                        <c:v>27050.98046875</c:v>
                      </c:pt>
                      <c:pt idx="500">
                        <c:v>27614.21484375</c:v>
                      </c:pt>
                      <c:pt idx="501">
                        <c:v>27374.48046875</c:v>
                      </c:pt>
                      <c:pt idx="502">
                        <c:v>26005.12890625</c:v>
                      </c:pt>
                      <c:pt idx="503">
                        <c:v>24619.875</c:v>
                      </c:pt>
                      <c:pt idx="504">
                        <c:v>22002.359375</c:v>
                      </c:pt>
                      <c:pt idx="505">
                        <c:v>22192.28515625</c:v>
                      </c:pt>
                      <c:pt idx="506">
                        <c:v>26210.1640625</c:v>
                      </c:pt>
                      <c:pt idx="507">
                        <c:v>26478.84375</c:v>
                      </c:pt>
                      <c:pt idx="508">
                        <c:v>27285.67578125</c:v>
                      </c:pt>
                      <c:pt idx="509">
                        <c:v>26517.2734375</c:v>
                      </c:pt>
                      <c:pt idx="510">
                        <c:v>20333.4140625</c:v>
                      </c:pt>
                      <c:pt idx="511">
                        <c:v>20713.5</c:v>
                      </c:pt>
                      <c:pt idx="512">
                        <c:v>20280.01171875</c:v>
                      </c:pt>
                      <c:pt idx="513">
                        <c:v>21121.69921875</c:v>
                      </c:pt>
                      <c:pt idx="514">
                        <c:v>21241.87109375</c:v>
                      </c:pt>
                      <c:pt idx="515">
                        <c:v>20608.05859375</c:v>
                      </c:pt>
                      <c:pt idx="516">
                        <c:v>19190.4140625</c:v>
                      </c:pt>
                      <c:pt idx="517">
                        <c:v>18902.703125</c:v>
                      </c:pt>
                      <c:pt idx="518">
                        <c:v>21361.33203125</c:v>
                      </c:pt>
                      <c:pt idx="519">
                        <c:v>20102.828125</c:v>
                      </c:pt>
                      <c:pt idx="520">
                        <c:v>20747.26171875</c:v>
                      </c:pt>
                      <c:pt idx="521">
                        <c:v>20785.03125</c:v>
                      </c:pt>
                      <c:pt idx="522">
                        <c:v>21541.80859375</c:v>
                      </c:pt>
                      <c:pt idx="523">
                        <c:v>21108.953125</c:v>
                      </c:pt>
                      <c:pt idx="524">
                        <c:v>20615.6328125</c:v>
                      </c:pt>
                      <c:pt idx="525">
                        <c:v>18847.1875</c:v>
                      </c:pt>
                      <c:pt idx="526">
                        <c:v>16957.9296875</c:v>
                      </c:pt>
                      <c:pt idx="527">
                        <c:v>13313.0078125</c:v>
                      </c:pt>
                      <c:pt idx="528">
                        <c:v>11569.1640625</c:v>
                      </c:pt>
                      <c:pt idx="529">
                        <c:v>7164.3828125</c:v>
                      </c:pt>
                      <c:pt idx="530">
                        <c:v>9707.796875</c:v>
                      </c:pt>
                      <c:pt idx="531">
                        <c:v>19981.421875</c:v>
                      </c:pt>
                      <c:pt idx="532">
                        <c:v>18546.84375</c:v>
                      </c:pt>
                      <c:pt idx="533">
                        <c:v>16572.53125</c:v>
                      </c:pt>
                      <c:pt idx="534">
                        <c:v>14635.8828125</c:v>
                      </c:pt>
                      <c:pt idx="535">
                        <c:v>14293.8515625</c:v>
                      </c:pt>
                      <c:pt idx="536">
                        <c:v>16439.9609375</c:v>
                      </c:pt>
                      <c:pt idx="537">
                        <c:v>18098.1796875</c:v>
                      </c:pt>
                      <c:pt idx="538">
                        <c:v>19918.3671875</c:v>
                      </c:pt>
                      <c:pt idx="539">
                        <c:v>18711.8515625</c:v>
                      </c:pt>
                      <c:pt idx="540">
                        <c:v>21799.546875</c:v>
                      </c:pt>
                      <c:pt idx="541">
                        <c:v>21621.796875</c:v>
                      </c:pt>
                      <c:pt idx="542">
                        <c:v>21972.8046875</c:v>
                      </c:pt>
                      <c:pt idx="543">
                        <c:v>20252.2109375</c:v>
                      </c:pt>
                      <c:pt idx="544">
                        <c:v>19942.8984375</c:v>
                      </c:pt>
                      <c:pt idx="545">
                        <c:v>22151.734375</c:v>
                      </c:pt>
                      <c:pt idx="546">
                        <c:v>21778.41015625</c:v>
                      </c:pt>
                      <c:pt idx="547">
                        <c:v>19553.2265625</c:v>
                      </c:pt>
                      <c:pt idx="548">
                        <c:v>21880.3046875</c:v>
                      </c:pt>
                      <c:pt idx="549">
                        <c:v>22286.2421875</c:v>
                      </c:pt>
                      <c:pt idx="550">
                        <c:v>21981.4375</c:v>
                      </c:pt>
                      <c:pt idx="551">
                        <c:v>21448.21875</c:v>
                      </c:pt>
                      <c:pt idx="552">
                        <c:v>19631.765625</c:v>
                      </c:pt>
                      <c:pt idx="553">
                        <c:v>15105.90625</c:v>
                      </c:pt>
                      <c:pt idx="554">
                        <c:v>19642.25</c:v>
                      </c:pt>
                      <c:pt idx="555">
                        <c:v>15376.484375</c:v>
                      </c:pt>
                      <c:pt idx="556">
                        <c:v>13736.2578125</c:v>
                      </c:pt>
                      <c:pt idx="557">
                        <c:v>11187.90625</c:v>
                      </c:pt>
                      <c:pt idx="558">
                        <c:v>10657.9921875</c:v>
                      </c:pt>
                      <c:pt idx="559">
                        <c:v>12142.3828125</c:v>
                      </c:pt>
                      <c:pt idx="560">
                        <c:v>14665.3359375</c:v>
                      </c:pt>
                      <c:pt idx="561">
                        <c:v>15696.7421875</c:v>
                      </c:pt>
                      <c:pt idx="562">
                        <c:v>14630.5703125</c:v>
                      </c:pt>
                      <c:pt idx="563">
                        <c:v>12539.0390625</c:v>
                      </c:pt>
                      <c:pt idx="564">
                        <c:v>10978.890625</c:v>
                      </c:pt>
                      <c:pt idx="565">
                        <c:v>8020.5859375</c:v>
                      </c:pt>
                      <c:pt idx="566">
                        <c:v>15509.2109375</c:v>
                      </c:pt>
                      <c:pt idx="567">
                        <c:v>13396.984375</c:v>
                      </c:pt>
                      <c:pt idx="568">
                        <c:v>14890.1640625</c:v>
                      </c:pt>
                      <c:pt idx="569">
                        <c:v>10849.703125</c:v>
                      </c:pt>
                      <c:pt idx="570">
                        <c:v>18351.65625</c:v>
                      </c:pt>
                      <c:pt idx="571">
                        <c:v>16400.0546875</c:v>
                      </c:pt>
                      <c:pt idx="572">
                        <c:v>14257.9296875</c:v>
                      </c:pt>
                      <c:pt idx="573">
                        <c:v>12383.703125</c:v>
                      </c:pt>
                      <c:pt idx="574">
                        <c:v>10876.4765625</c:v>
                      </c:pt>
                      <c:pt idx="575">
                        <c:v>11158.0625</c:v>
                      </c:pt>
                      <c:pt idx="576">
                        <c:v>13535.046875</c:v>
                      </c:pt>
                      <c:pt idx="577">
                        <c:v>15104.0390625</c:v>
                      </c:pt>
                      <c:pt idx="578">
                        <c:v>17913.9296875</c:v>
                      </c:pt>
                      <c:pt idx="579">
                        <c:v>18036.921875</c:v>
                      </c:pt>
                      <c:pt idx="580">
                        <c:v>19199.421875</c:v>
                      </c:pt>
                      <c:pt idx="581">
                        <c:v>17988.296875</c:v>
                      </c:pt>
                      <c:pt idx="582">
                        <c:v>16674.07421875</c:v>
                      </c:pt>
                      <c:pt idx="583">
                        <c:v>19078.58984375</c:v>
                      </c:pt>
                      <c:pt idx="584">
                        <c:v>18275.421875</c:v>
                      </c:pt>
                      <c:pt idx="585">
                        <c:v>18730.515625</c:v>
                      </c:pt>
                      <c:pt idx="586">
                        <c:v>17332.046875</c:v>
                      </c:pt>
                      <c:pt idx="587">
                        <c:v>15217.828125</c:v>
                      </c:pt>
                      <c:pt idx="588">
                        <c:v>12650.8203125</c:v>
                      </c:pt>
                      <c:pt idx="589">
                        <c:v>12452.03125</c:v>
                      </c:pt>
                      <c:pt idx="590">
                        <c:v>14968.578125</c:v>
                      </c:pt>
                      <c:pt idx="591">
                        <c:v>16577.2265625</c:v>
                      </c:pt>
                      <c:pt idx="592">
                        <c:v>17291.59375</c:v>
                      </c:pt>
                      <c:pt idx="593">
                        <c:v>18410.703125</c:v>
                      </c:pt>
                      <c:pt idx="594">
                        <c:v>19414.4765625</c:v>
                      </c:pt>
                      <c:pt idx="595">
                        <c:v>19059.25</c:v>
                      </c:pt>
                      <c:pt idx="596">
                        <c:v>15826.4609375</c:v>
                      </c:pt>
                      <c:pt idx="597">
                        <c:v>13418.1640625</c:v>
                      </c:pt>
                      <c:pt idx="598">
                        <c:v>10662.890625</c:v>
                      </c:pt>
                      <c:pt idx="599">
                        <c:v>17706.609375</c:v>
                      </c:pt>
                      <c:pt idx="600">
                        <c:v>25669.359375</c:v>
                      </c:pt>
                      <c:pt idx="601">
                        <c:v>25280.84765625</c:v>
                      </c:pt>
                      <c:pt idx="602">
                        <c:v>25883.1953125</c:v>
                      </c:pt>
                      <c:pt idx="603">
                        <c:v>25946.66796875</c:v>
                      </c:pt>
                      <c:pt idx="604">
                        <c:v>21823.96484375</c:v>
                      </c:pt>
                      <c:pt idx="605">
                        <c:v>26010.1875</c:v>
                      </c:pt>
                      <c:pt idx="606">
                        <c:v>25609.0859375</c:v>
                      </c:pt>
                      <c:pt idx="607">
                        <c:v>24550.2265625</c:v>
                      </c:pt>
                      <c:pt idx="608">
                        <c:v>23765.96875</c:v>
                      </c:pt>
                      <c:pt idx="609">
                        <c:v>24260.76171875</c:v>
                      </c:pt>
                      <c:pt idx="610">
                        <c:v>26216.86328125</c:v>
                      </c:pt>
                      <c:pt idx="611">
                        <c:v>23892.59765625</c:v>
                      </c:pt>
                      <c:pt idx="612">
                        <c:v>22452.40234375</c:v>
                      </c:pt>
                      <c:pt idx="613">
                        <c:v>23169.7734375</c:v>
                      </c:pt>
                      <c:pt idx="614">
                        <c:v>24331.01953125</c:v>
                      </c:pt>
                      <c:pt idx="615">
                        <c:v>11586.0546875</c:v>
                      </c:pt>
                      <c:pt idx="616">
                        <c:v>10440.921875</c:v>
                      </c:pt>
                      <c:pt idx="617">
                        <c:v>7096.1640625</c:v>
                      </c:pt>
                      <c:pt idx="618">
                        <c:v>5525.984375</c:v>
                      </c:pt>
                      <c:pt idx="619">
                        <c:v>4390.7578125</c:v>
                      </c:pt>
                      <c:pt idx="620">
                        <c:v>1803.765625</c:v>
                      </c:pt>
                      <c:pt idx="621">
                        <c:v>2870.625</c:v>
                      </c:pt>
                      <c:pt idx="622">
                        <c:v>2783.65625</c:v>
                      </c:pt>
                      <c:pt idx="623">
                        <c:v>3042.9921875</c:v>
                      </c:pt>
                      <c:pt idx="624">
                        <c:v>2887.5390625</c:v>
                      </c:pt>
                      <c:pt idx="625">
                        <c:v>2540.8984375</c:v>
                      </c:pt>
                      <c:pt idx="626">
                        <c:v>828.3984375</c:v>
                      </c:pt>
                      <c:pt idx="627">
                        <c:v>2063.1875</c:v>
                      </c:pt>
                      <c:pt idx="628">
                        <c:v>-2102.1953125</c:v>
                      </c:pt>
                      <c:pt idx="629">
                        <c:v>8087.03125</c:v>
                      </c:pt>
                      <c:pt idx="630">
                        <c:v>23412.2109375</c:v>
                      </c:pt>
                      <c:pt idx="631">
                        <c:v>20295.3203125</c:v>
                      </c:pt>
                      <c:pt idx="632">
                        <c:v>16003.28125</c:v>
                      </c:pt>
                      <c:pt idx="633">
                        <c:v>17236.0234375</c:v>
                      </c:pt>
                      <c:pt idx="634">
                        <c:v>24302.265625</c:v>
                      </c:pt>
                      <c:pt idx="635">
                        <c:v>24312.21875</c:v>
                      </c:pt>
                      <c:pt idx="636">
                        <c:v>23364.7734375</c:v>
                      </c:pt>
                      <c:pt idx="637">
                        <c:v>22266.9453125</c:v>
                      </c:pt>
                      <c:pt idx="638">
                        <c:v>17861.109375</c:v>
                      </c:pt>
                      <c:pt idx="639">
                        <c:v>22702.0390625</c:v>
                      </c:pt>
                      <c:pt idx="640">
                        <c:v>19927.96875</c:v>
                      </c:pt>
                      <c:pt idx="641">
                        <c:v>15705.390625</c:v>
                      </c:pt>
                      <c:pt idx="642">
                        <c:v>16960.7578125</c:v>
                      </c:pt>
                      <c:pt idx="643">
                        <c:v>24340.8359375</c:v>
                      </c:pt>
                      <c:pt idx="644">
                        <c:v>24385.734375</c:v>
                      </c:pt>
                      <c:pt idx="645">
                        <c:v>22785.0703125</c:v>
                      </c:pt>
                      <c:pt idx="646">
                        <c:v>21422.96875</c:v>
                      </c:pt>
                      <c:pt idx="647">
                        <c:v>23988.109375</c:v>
                      </c:pt>
                      <c:pt idx="648">
                        <c:v>20885.890625</c:v>
                      </c:pt>
                      <c:pt idx="649">
                        <c:v>24012.4453125</c:v>
                      </c:pt>
                      <c:pt idx="650">
                        <c:v>22922.47265625</c:v>
                      </c:pt>
                      <c:pt idx="651">
                        <c:v>21886.57421875</c:v>
                      </c:pt>
                      <c:pt idx="652">
                        <c:v>23446.98828125</c:v>
                      </c:pt>
                      <c:pt idx="653">
                        <c:v>22374.1328125</c:v>
                      </c:pt>
                      <c:pt idx="654">
                        <c:v>21217.75390625</c:v>
                      </c:pt>
                      <c:pt idx="655">
                        <c:v>21509.23046875</c:v>
                      </c:pt>
                      <c:pt idx="656">
                        <c:v>23740.96875</c:v>
                      </c:pt>
                      <c:pt idx="657">
                        <c:v>20781.2421875</c:v>
                      </c:pt>
                      <c:pt idx="658">
                        <c:v>18510.078125</c:v>
                      </c:pt>
                      <c:pt idx="659">
                        <c:v>24065.4609375</c:v>
                      </c:pt>
                      <c:pt idx="660">
                        <c:v>27033.2890625</c:v>
                      </c:pt>
                      <c:pt idx="661">
                        <c:v>26680.9296875</c:v>
                      </c:pt>
                      <c:pt idx="662">
                        <c:v>25203.28515625</c:v>
                      </c:pt>
                      <c:pt idx="663">
                        <c:v>26259.49609375</c:v>
                      </c:pt>
                      <c:pt idx="664">
                        <c:v>27196.88671875</c:v>
                      </c:pt>
                      <c:pt idx="665">
                        <c:v>25547.83984375</c:v>
                      </c:pt>
                      <c:pt idx="666">
                        <c:v>24787.4609375</c:v>
                      </c:pt>
                      <c:pt idx="667">
                        <c:v>25397.08984375</c:v>
                      </c:pt>
                      <c:pt idx="668">
                        <c:v>26162.14453125</c:v>
                      </c:pt>
                      <c:pt idx="669">
                        <c:v>25599.9453125</c:v>
                      </c:pt>
                      <c:pt idx="670">
                        <c:v>24818.4609375</c:v>
                      </c:pt>
                      <c:pt idx="671">
                        <c:v>26597.1015625</c:v>
                      </c:pt>
                      <c:pt idx="672">
                        <c:v>26793.29296875</c:v>
                      </c:pt>
                      <c:pt idx="673">
                        <c:v>26685.76953125</c:v>
                      </c:pt>
                      <c:pt idx="674">
                        <c:v>26936.4296875</c:v>
                      </c:pt>
                      <c:pt idx="675">
                        <c:v>26958.11328125</c:v>
                      </c:pt>
                      <c:pt idx="676">
                        <c:v>24983.359375</c:v>
                      </c:pt>
                      <c:pt idx="677">
                        <c:v>26368.484375</c:v>
                      </c:pt>
                      <c:pt idx="678">
                        <c:v>27522.8828125</c:v>
                      </c:pt>
                      <c:pt idx="679">
                        <c:v>26689.95703125</c:v>
                      </c:pt>
                      <c:pt idx="680">
                        <c:v>27598.81640625</c:v>
                      </c:pt>
                      <c:pt idx="681">
                        <c:v>26762.69921875</c:v>
                      </c:pt>
                      <c:pt idx="682">
                        <c:v>24821.1953125</c:v>
                      </c:pt>
                      <c:pt idx="683">
                        <c:v>22805.98046875</c:v>
                      </c:pt>
                      <c:pt idx="684">
                        <c:v>24355.75</c:v>
                      </c:pt>
                      <c:pt idx="685">
                        <c:v>27125.08203125</c:v>
                      </c:pt>
                      <c:pt idx="686">
                        <c:v>26036.14453125</c:v>
                      </c:pt>
                      <c:pt idx="687">
                        <c:v>26547.37890625</c:v>
                      </c:pt>
                      <c:pt idx="688">
                        <c:v>26024.640625</c:v>
                      </c:pt>
                      <c:pt idx="689">
                        <c:v>27140.015625</c:v>
                      </c:pt>
                      <c:pt idx="690">
                        <c:v>25072.54296875</c:v>
                      </c:pt>
                      <c:pt idx="691">
                        <c:v>25034.32421875</c:v>
                      </c:pt>
                      <c:pt idx="692">
                        <c:v>24783.7578125</c:v>
                      </c:pt>
                      <c:pt idx="693">
                        <c:v>20889.75</c:v>
                      </c:pt>
                      <c:pt idx="694">
                        <c:v>16257.625</c:v>
                      </c:pt>
                      <c:pt idx="695">
                        <c:v>21470.8984375</c:v>
                      </c:pt>
                      <c:pt idx="696">
                        <c:v>25015.859375</c:v>
                      </c:pt>
                      <c:pt idx="697">
                        <c:v>25183.7578125</c:v>
                      </c:pt>
                      <c:pt idx="698">
                        <c:v>24754.3515625</c:v>
                      </c:pt>
                      <c:pt idx="699">
                        <c:v>22962.09765625</c:v>
                      </c:pt>
                      <c:pt idx="700">
                        <c:v>22657.828125</c:v>
                      </c:pt>
                      <c:pt idx="701">
                        <c:v>24254.7421875</c:v>
                      </c:pt>
                      <c:pt idx="702">
                        <c:v>25100.859375</c:v>
                      </c:pt>
                      <c:pt idx="703">
                        <c:v>22436.015625</c:v>
                      </c:pt>
                      <c:pt idx="704">
                        <c:v>19662.00390625</c:v>
                      </c:pt>
                      <c:pt idx="705">
                        <c:v>4212.125</c:v>
                      </c:pt>
                      <c:pt idx="706">
                        <c:v>2809.2421875</c:v>
                      </c:pt>
                      <c:pt idx="707">
                        <c:v>288.1953125</c:v>
                      </c:pt>
                      <c:pt idx="708">
                        <c:v>-2915.5</c:v>
                      </c:pt>
                      <c:pt idx="709">
                        <c:v>-1199.4453125</c:v>
                      </c:pt>
                      <c:pt idx="710">
                        <c:v>-575.359375</c:v>
                      </c:pt>
                      <c:pt idx="711">
                        <c:v>3357.75</c:v>
                      </c:pt>
                      <c:pt idx="712">
                        <c:v>3715.7109375</c:v>
                      </c:pt>
                      <c:pt idx="713">
                        <c:v>4191.671875</c:v>
                      </c:pt>
                      <c:pt idx="714">
                        <c:v>3600.921875</c:v>
                      </c:pt>
                      <c:pt idx="715">
                        <c:v>1794.2578125</c:v>
                      </c:pt>
                      <c:pt idx="716">
                        <c:v>-1968.6796875</c:v>
                      </c:pt>
                      <c:pt idx="717">
                        <c:v>-3693.4140625</c:v>
                      </c:pt>
                      <c:pt idx="718">
                        <c:v>-6904.6171875</c:v>
                      </c:pt>
                      <c:pt idx="719">
                        <c:v>6558.6875</c:v>
                      </c:pt>
                      <c:pt idx="720">
                        <c:v>22930.0546875</c:v>
                      </c:pt>
                      <c:pt idx="721">
                        <c:v>22488.453125</c:v>
                      </c:pt>
                      <c:pt idx="722">
                        <c:v>23172.7109375</c:v>
                      </c:pt>
                      <c:pt idx="723">
                        <c:v>23950.65625</c:v>
                      </c:pt>
                      <c:pt idx="724">
                        <c:v>23755.8203125</c:v>
                      </c:pt>
                      <c:pt idx="725">
                        <c:v>22863.140625</c:v>
                      </c:pt>
                      <c:pt idx="726">
                        <c:v>24551.578125</c:v>
                      </c:pt>
                      <c:pt idx="727">
                        <c:v>24258.890625</c:v>
                      </c:pt>
                      <c:pt idx="728">
                        <c:v>23870.9296875</c:v>
                      </c:pt>
                      <c:pt idx="729">
                        <c:v>24182.203125</c:v>
                      </c:pt>
                      <c:pt idx="730">
                        <c:v>24057.9296875</c:v>
                      </c:pt>
                      <c:pt idx="731">
                        <c:v>23967.078125</c:v>
                      </c:pt>
                      <c:pt idx="732">
                        <c:v>21714.84375</c:v>
                      </c:pt>
                      <c:pt idx="733">
                        <c:v>20757.359375</c:v>
                      </c:pt>
                      <c:pt idx="734">
                        <c:v>21819.4453125</c:v>
                      </c:pt>
                      <c:pt idx="735">
                        <c:v>24373.69140625</c:v>
                      </c:pt>
                      <c:pt idx="736">
                        <c:v>23101.69921875</c:v>
                      </c:pt>
                      <c:pt idx="737">
                        <c:v>19278.40625</c:v>
                      </c:pt>
                      <c:pt idx="738">
                        <c:v>14293.703125</c:v>
                      </c:pt>
                      <c:pt idx="739">
                        <c:v>20148.6796875</c:v>
                      </c:pt>
                      <c:pt idx="740">
                        <c:v>24325.86328125</c:v>
                      </c:pt>
                      <c:pt idx="741">
                        <c:v>23906.36328125</c:v>
                      </c:pt>
                      <c:pt idx="742">
                        <c:v>23048.703125</c:v>
                      </c:pt>
                      <c:pt idx="743">
                        <c:v>23323.96484375</c:v>
                      </c:pt>
                      <c:pt idx="744">
                        <c:v>21053.375</c:v>
                      </c:pt>
                      <c:pt idx="745">
                        <c:v>20671.8828125</c:v>
                      </c:pt>
                      <c:pt idx="746">
                        <c:v>23225.37109375</c:v>
                      </c:pt>
                      <c:pt idx="747">
                        <c:v>20660.3515625</c:v>
                      </c:pt>
                      <c:pt idx="748">
                        <c:v>17712.984375</c:v>
                      </c:pt>
                      <c:pt idx="749">
                        <c:v>23305.546875</c:v>
                      </c:pt>
                      <c:pt idx="750">
                        <c:v>19778.3984375</c:v>
                      </c:pt>
                      <c:pt idx="751">
                        <c:v>14702.921875</c:v>
                      </c:pt>
                      <c:pt idx="752">
                        <c:v>12711.328125</c:v>
                      </c:pt>
                      <c:pt idx="753">
                        <c:v>7986.6796875</c:v>
                      </c:pt>
                      <c:pt idx="754">
                        <c:v>11081.6640625</c:v>
                      </c:pt>
                      <c:pt idx="755">
                        <c:v>19522.4921875</c:v>
                      </c:pt>
                      <c:pt idx="756">
                        <c:v>20480.5234375</c:v>
                      </c:pt>
                      <c:pt idx="757">
                        <c:v>19359.2421875</c:v>
                      </c:pt>
                      <c:pt idx="758">
                        <c:v>17264.1953125</c:v>
                      </c:pt>
                      <c:pt idx="759">
                        <c:v>15854.953125</c:v>
                      </c:pt>
                      <c:pt idx="760">
                        <c:v>15246.6171875</c:v>
                      </c:pt>
                      <c:pt idx="761">
                        <c:v>16093.5546875</c:v>
                      </c:pt>
                      <c:pt idx="762">
                        <c:v>18444.4765625</c:v>
                      </c:pt>
                      <c:pt idx="763">
                        <c:v>20735.1953125</c:v>
                      </c:pt>
                      <c:pt idx="764">
                        <c:v>20391.9765625</c:v>
                      </c:pt>
                      <c:pt idx="765">
                        <c:v>24406.734375</c:v>
                      </c:pt>
                      <c:pt idx="766">
                        <c:v>20595.5078125</c:v>
                      </c:pt>
                      <c:pt idx="767">
                        <c:v>18530.1328125</c:v>
                      </c:pt>
                      <c:pt idx="768">
                        <c:v>17149.6796875</c:v>
                      </c:pt>
                      <c:pt idx="769">
                        <c:v>18804.8359375</c:v>
                      </c:pt>
                      <c:pt idx="770">
                        <c:v>22171.0625</c:v>
                      </c:pt>
                      <c:pt idx="771">
                        <c:v>24719.6484375</c:v>
                      </c:pt>
                      <c:pt idx="772">
                        <c:v>24094.296875</c:v>
                      </c:pt>
                      <c:pt idx="773">
                        <c:v>25327.7421875</c:v>
                      </c:pt>
                      <c:pt idx="774">
                        <c:v>25087.390625</c:v>
                      </c:pt>
                      <c:pt idx="775">
                        <c:v>25191.953125</c:v>
                      </c:pt>
                      <c:pt idx="776">
                        <c:v>24633.9140625</c:v>
                      </c:pt>
                      <c:pt idx="777">
                        <c:v>20605.34375</c:v>
                      </c:pt>
                      <c:pt idx="778">
                        <c:v>25100.53125</c:v>
                      </c:pt>
                      <c:pt idx="779">
                        <c:v>25300.2734375</c:v>
                      </c:pt>
                      <c:pt idx="780">
                        <c:v>20231.65625</c:v>
                      </c:pt>
                      <c:pt idx="781">
                        <c:v>18616.046875</c:v>
                      </c:pt>
                      <c:pt idx="782">
                        <c:v>17329.59375</c:v>
                      </c:pt>
                      <c:pt idx="783">
                        <c:v>15674.3046875</c:v>
                      </c:pt>
                      <c:pt idx="784">
                        <c:v>16932.921875</c:v>
                      </c:pt>
                      <c:pt idx="785">
                        <c:v>18088.734375</c:v>
                      </c:pt>
                      <c:pt idx="786">
                        <c:v>21269.4375</c:v>
                      </c:pt>
                      <c:pt idx="787">
                        <c:v>21033.6015625</c:v>
                      </c:pt>
                      <c:pt idx="788">
                        <c:v>20699.875</c:v>
                      </c:pt>
                      <c:pt idx="789">
                        <c:v>18468.1484375</c:v>
                      </c:pt>
                      <c:pt idx="790">
                        <c:v>14901.4453125</c:v>
                      </c:pt>
                      <c:pt idx="791">
                        <c:v>12342.2421875</c:v>
                      </c:pt>
                      <c:pt idx="792">
                        <c:v>20042.3359375</c:v>
                      </c:pt>
                      <c:pt idx="793">
                        <c:v>20374.078125</c:v>
                      </c:pt>
                      <c:pt idx="794">
                        <c:v>22140.89453125</c:v>
                      </c:pt>
                      <c:pt idx="795">
                        <c:v>26441.73828125</c:v>
                      </c:pt>
                      <c:pt idx="796">
                        <c:v>26472.6796875</c:v>
                      </c:pt>
                      <c:pt idx="797">
                        <c:v>27671.19921875</c:v>
                      </c:pt>
                      <c:pt idx="798">
                        <c:v>23943.640625</c:v>
                      </c:pt>
                      <c:pt idx="799">
                        <c:v>19035.97265625</c:v>
                      </c:pt>
                      <c:pt idx="800">
                        <c:v>23626.3203125</c:v>
                      </c:pt>
                      <c:pt idx="801">
                        <c:v>25568.0703125</c:v>
                      </c:pt>
                      <c:pt idx="802">
                        <c:v>24833.29296875</c:v>
                      </c:pt>
                      <c:pt idx="803">
                        <c:v>26004.51953125</c:v>
                      </c:pt>
                      <c:pt idx="804">
                        <c:v>26948.109375</c:v>
                      </c:pt>
                      <c:pt idx="805">
                        <c:v>25025.47265625</c:v>
                      </c:pt>
                      <c:pt idx="806">
                        <c:v>24081.67578125</c:v>
                      </c:pt>
                      <c:pt idx="807">
                        <c:v>27238.546875</c:v>
                      </c:pt>
                      <c:pt idx="808">
                        <c:v>24909.796875</c:v>
                      </c:pt>
                      <c:pt idx="809">
                        <c:v>26747.18359375</c:v>
                      </c:pt>
                      <c:pt idx="810">
                        <c:v>16710.3125</c:v>
                      </c:pt>
                      <c:pt idx="811">
                        <c:v>11583.6328125</c:v>
                      </c:pt>
                      <c:pt idx="812">
                        <c:v>17473.2890625</c:v>
                      </c:pt>
                      <c:pt idx="813">
                        <c:v>18029.15625</c:v>
                      </c:pt>
                      <c:pt idx="814">
                        <c:v>14197.1875</c:v>
                      </c:pt>
                      <c:pt idx="815">
                        <c:v>18397.796875</c:v>
                      </c:pt>
                      <c:pt idx="816">
                        <c:v>16773.890625</c:v>
                      </c:pt>
                      <c:pt idx="817">
                        <c:v>14252.16015625</c:v>
                      </c:pt>
                      <c:pt idx="818">
                        <c:v>13724.13671875</c:v>
                      </c:pt>
                      <c:pt idx="819">
                        <c:v>14605.8515625</c:v>
                      </c:pt>
                      <c:pt idx="820">
                        <c:v>17586.9765625</c:v>
                      </c:pt>
                      <c:pt idx="821">
                        <c:v>18656.4453125</c:v>
                      </c:pt>
                      <c:pt idx="822">
                        <c:v>18415.859375</c:v>
                      </c:pt>
                      <c:pt idx="823">
                        <c:v>17878.9765625</c:v>
                      </c:pt>
                      <c:pt idx="824">
                        <c:v>16298.12890625</c:v>
                      </c:pt>
                      <c:pt idx="825">
                        <c:v>7011.2265625</c:v>
                      </c:pt>
                      <c:pt idx="826">
                        <c:v>7679.8359375</c:v>
                      </c:pt>
                      <c:pt idx="827">
                        <c:v>4115.03125</c:v>
                      </c:pt>
                      <c:pt idx="828">
                        <c:v>2676.578125</c:v>
                      </c:pt>
                      <c:pt idx="829">
                        <c:v>1855.875</c:v>
                      </c:pt>
                      <c:pt idx="830">
                        <c:v>263.3671875</c:v>
                      </c:pt>
                      <c:pt idx="831">
                        <c:v>2451</c:v>
                      </c:pt>
                      <c:pt idx="832">
                        <c:v>2884.0078125</c:v>
                      </c:pt>
                      <c:pt idx="833">
                        <c:v>3470.6796875</c:v>
                      </c:pt>
                      <c:pt idx="834">
                        <c:v>3004.1953125</c:v>
                      </c:pt>
                      <c:pt idx="835">
                        <c:v>2907.3828125</c:v>
                      </c:pt>
                      <c:pt idx="836">
                        <c:v>-276.046875</c:v>
                      </c:pt>
                      <c:pt idx="837">
                        <c:v>468.796875</c:v>
                      </c:pt>
                      <c:pt idx="838">
                        <c:v>-3899.6328125</c:v>
                      </c:pt>
                      <c:pt idx="839">
                        <c:v>6419.9296875</c:v>
                      </c:pt>
                      <c:pt idx="840">
                        <c:v>23462.02734375</c:v>
                      </c:pt>
                      <c:pt idx="841">
                        <c:v>23138.65234375</c:v>
                      </c:pt>
                      <c:pt idx="842">
                        <c:v>23711.7421875</c:v>
                      </c:pt>
                      <c:pt idx="843">
                        <c:v>23783.91796875</c:v>
                      </c:pt>
                      <c:pt idx="844">
                        <c:v>24052.94140625</c:v>
                      </c:pt>
                      <c:pt idx="845">
                        <c:v>23946.53515625</c:v>
                      </c:pt>
                      <c:pt idx="846">
                        <c:v>23144.984375</c:v>
                      </c:pt>
                      <c:pt idx="847">
                        <c:v>19526.4609375</c:v>
                      </c:pt>
                      <c:pt idx="848">
                        <c:v>21791.8203125</c:v>
                      </c:pt>
                      <c:pt idx="849">
                        <c:v>23843.72265625</c:v>
                      </c:pt>
                      <c:pt idx="850">
                        <c:v>22559.6328125</c:v>
                      </c:pt>
                      <c:pt idx="851">
                        <c:v>22302.1640625</c:v>
                      </c:pt>
                      <c:pt idx="852">
                        <c:v>23526.8671875</c:v>
                      </c:pt>
                      <c:pt idx="853">
                        <c:v>23587.0625</c:v>
                      </c:pt>
                      <c:pt idx="854">
                        <c:v>24029.7265625</c:v>
                      </c:pt>
                      <c:pt idx="855">
                        <c:v>20812.9453125</c:v>
                      </c:pt>
                      <c:pt idx="856">
                        <c:v>20630.4375</c:v>
                      </c:pt>
                      <c:pt idx="857">
                        <c:v>18338.1953125</c:v>
                      </c:pt>
                      <c:pt idx="858">
                        <c:v>16715.21875</c:v>
                      </c:pt>
                      <c:pt idx="859">
                        <c:v>19733.6484375</c:v>
                      </c:pt>
                      <c:pt idx="860">
                        <c:v>17346.5390625</c:v>
                      </c:pt>
                      <c:pt idx="861">
                        <c:v>15061.4140625</c:v>
                      </c:pt>
                      <c:pt idx="862">
                        <c:v>14272.21875</c:v>
                      </c:pt>
                      <c:pt idx="863">
                        <c:v>17403.7109375</c:v>
                      </c:pt>
                      <c:pt idx="864">
                        <c:v>20378.8984375</c:v>
                      </c:pt>
                      <c:pt idx="865">
                        <c:v>20548.328125</c:v>
                      </c:pt>
                      <c:pt idx="866">
                        <c:v>20825.2109375</c:v>
                      </c:pt>
                      <c:pt idx="867">
                        <c:v>20905.796875</c:v>
                      </c:pt>
                      <c:pt idx="868">
                        <c:v>20968.33984375</c:v>
                      </c:pt>
                      <c:pt idx="869">
                        <c:v>20931.91015625</c:v>
                      </c:pt>
                      <c:pt idx="870">
                        <c:v>20718.21875</c:v>
                      </c:pt>
                      <c:pt idx="871">
                        <c:v>19637.765625</c:v>
                      </c:pt>
                      <c:pt idx="872">
                        <c:v>21610.6796875</c:v>
                      </c:pt>
                      <c:pt idx="873">
                        <c:v>20201.4921875</c:v>
                      </c:pt>
                      <c:pt idx="874">
                        <c:v>17988.859375</c:v>
                      </c:pt>
                      <c:pt idx="875">
                        <c:v>17921.9140625</c:v>
                      </c:pt>
                      <c:pt idx="876">
                        <c:v>19588.89453125</c:v>
                      </c:pt>
                      <c:pt idx="877">
                        <c:v>19566.8125</c:v>
                      </c:pt>
                      <c:pt idx="878">
                        <c:v>20271.5546875</c:v>
                      </c:pt>
                      <c:pt idx="879">
                        <c:v>21480.3125</c:v>
                      </c:pt>
                      <c:pt idx="880">
                        <c:v>20786.21875</c:v>
                      </c:pt>
                      <c:pt idx="881">
                        <c:v>21568.328125</c:v>
                      </c:pt>
                      <c:pt idx="882">
                        <c:v>19143.015625</c:v>
                      </c:pt>
                      <c:pt idx="883">
                        <c:v>15339.65625</c:v>
                      </c:pt>
                      <c:pt idx="884">
                        <c:v>19932.1015625</c:v>
                      </c:pt>
                      <c:pt idx="885">
                        <c:v>18311.7109375</c:v>
                      </c:pt>
                      <c:pt idx="886">
                        <c:v>20609.59375</c:v>
                      </c:pt>
                      <c:pt idx="887">
                        <c:v>18281.5</c:v>
                      </c:pt>
                      <c:pt idx="888">
                        <c:v>17457.4375</c:v>
                      </c:pt>
                      <c:pt idx="889">
                        <c:v>17026.0703125</c:v>
                      </c:pt>
                      <c:pt idx="890">
                        <c:v>18428.1015625</c:v>
                      </c:pt>
                      <c:pt idx="891">
                        <c:v>22000.25390625</c:v>
                      </c:pt>
                      <c:pt idx="892">
                        <c:v>21737.84765625</c:v>
                      </c:pt>
                      <c:pt idx="893">
                        <c:v>19091.39453125</c:v>
                      </c:pt>
                      <c:pt idx="894">
                        <c:v>20428.49609375</c:v>
                      </c:pt>
                      <c:pt idx="895">
                        <c:v>22375.69921875</c:v>
                      </c:pt>
                      <c:pt idx="896">
                        <c:v>21938.09375</c:v>
                      </c:pt>
                      <c:pt idx="897">
                        <c:v>22388.046875</c:v>
                      </c:pt>
                      <c:pt idx="898">
                        <c:v>22081.4609375</c:v>
                      </c:pt>
                      <c:pt idx="899">
                        <c:v>22738.15234375</c:v>
                      </c:pt>
                      <c:pt idx="900">
                        <c:v>22737.7265625</c:v>
                      </c:pt>
                      <c:pt idx="901">
                        <c:v>21005.890625</c:v>
                      </c:pt>
                      <c:pt idx="902">
                        <c:v>20788.265625</c:v>
                      </c:pt>
                      <c:pt idx="903">
                        <c:v>23535.84765625</c:v>
                      </c:pt>
                      <c:pt idx="904">
                        <c:v>23198.7890625</c:v>
                      </c:pt>
                      <c:pt idx="905">
                        <c:v>19472.65625</c:v>
                      </c:pt>
                      <c:pt idx="906">
                        <c:v>24525.73046875</c:v>
                      </c:pt>
                      <c:pt idx="907">
                        <c:v>24580.21875</c:v>
                      </c:pt>
                      <c:pt idx="908">
                        <c:v>22803.53515625</c:v>
                      </c:pt>
                      <c:pt idx="909">
                        <c:v>24656.52734375</c:v>
                      </c:pt>
                      <c:pt idx="910">
                        <c:v>23482.21484375</c:v>
                      </c:pt>
                      <c:pt idx="911">
                        <c:v>24010.1796875</c:v>
                      </c:pt>
                      <c:pt idx="912">
                        <c:v>24443.57421875</c:v>
                      </c:pt>
                      <c:pt idx="913">
                        <c:v>22752.796875</c:v>
                      </c:pt>
                      <c:pt idx="914">
                        <c:v>23591.921875</c:v>
                      </c:pt>
                      <c:pt idx="915">
                        <c:v>21292.5703125</c:v>
                      </c:pt>
                      <c:pt idx="916">
                        <c:v>21837.234375</c:v>
                      </c:pt>
                      <c:pt idx="917">
                        <c:v>18732.66796875</c:v>
                      </c:pt>
                      <c:pt idx="918">
                        <c:v>14152.2109375</c:v>
                      </c:pt>
                      <c:pt idx="919">
                        <c:v>14691.4609375</c:v>
                      </c:pt>
                      <c:pt idx="920">
                        <c:v>20804.5234375</c:v>
                      </c:pt>
                      <c:pt idx="921">
                        <c:v>22260.4296875</c:v>
                      </c:pt>
                      <c:pt idx="922">
                        <c:v>22216.09765625</c:v>
                      </c:pt>
                      <c:pt idx="923">
                        <c:v>17456.625</c:v>
                      </c:pt>
                      <c:pt idx="924">
                        <c:v>10591.953125</c:v>
                      </c:pt>
                      <c:pt idx="925">
                        <c:v>17550.953125</c:v>
                      </c:pt>
                      <c:pt idx="926">
                        <c:v>19489.3984375</c:v>
                      </c:pt>
                      <c:pt idx="927">
                        <c:v>21528.03125</c:v>
                      </c:pt>
                      <c:pt idx="928">
                        <c:v>22272.734375</c:v>
                      </c:pt>
                      <c:pt idx="929">
                        <c:v>19714.1328125</c:v>
                      </c:pt>
                      <c:pt idx="930">
                        <c:v>3810.84375</c:v>
                      </c:pt>
                      <c:pt idx="931">
                        <c:v>5997.7734375</c:v>
                      </c:pt>
                      <c:pt idx="932">
                        <c:v>5292.265625</c:v>
                      </c:pt>
                      <c:pt idx="933">
                        <c:v>5648.7265625</c:v>
                      </c:pt>
                      <c:pt idx="934">
                        <c:v>4375.15625</c:v>
                      </c:pt>
                      <c:pt idx="935">
                        <c:v>2656.5859375</c:v>
                      </c:pt>
                      <c:pt idx="936">
                        <c:v>6330.1640625</c:v>
                      </c:pt>
                      <c:pt idx="937">
                        <c:v>7469.4609375</c:v>
                      </c:pt>
                      <c:pt idx="938">
                        <c:v>6281.71875</c:v>
                      </c:pt>
                      <c:pt idx="939">
                        <c:v>2631.328125</c:v>
                      </c:pt>
                      <c:pt idx="940">
                        <c:v>-970.9453125</c:v>
                      </c:pt>
                      <c:pt idx="941">
                        <c:v>-4286.6640625</c:v>
                      </c:pt>
                      <c:pt idx="942">
                        <c:v>3221.8671875</c:v>
                      </c:pt>
                      <c:pt idx="943">
                        <c:v>6618.890625</c:v>
                      </c:pt>
                      <c:pt idx="944">
                        <c:v>6379.875</c:v>
                      </c:pt>
                      <c:pt idx="945">
                        <c:v>15230.21875</c:v>
                      </c:pt>
                      <c:pt idx="946">
                        <c:v>15060.7265625</c:v>
                      </c:pt>
                      <c:pt idx="947">
                        <c:v>14557.2734375</c:v>
                      </c:pt>
                      <c:pt idx="948">
                        <c:v>13822.515625</c:v>
                      </c:pt>
                      <c:pt idx="949">
                        <c:v>12033.0234375</c:v>
                      </c:pt>
                      <c:pt idx="950">
                        <c:v>13398.3828125</c:v>
                      </c:pt>
                      <c:pt idx="951">
                        <c:v>15594.046875</c:v>
                      </c:pt>
                      <c:pt idx="952">
                        <c:v>16544.7109375</c:v>
                      </c:pt>
                      <c:pt idx="953">
                        <c:v>16087.203125</c:v>
                      </c:pt>
                      <c:pt idx="954">
                        <c:v>14159.3203125</c:v>
                      </c:pt>
                      <c:pt idx="955">
                        <c:v>16447.8046875</c:v>
                      </c:pt>
                      <c:pt idx="956">
                        <c:v>15566.890625</c:v>
                      </c:pt>
                      <c:pt idx="957">
                        <c:v>13161.7265625</c:v>
                      </c:pt>
                      <c:pt idx="958">
                        <c:v>9640.96875</c:v>
                      </c:pt>
                      <c:pt idx="959">
                        <c:v>13952.6171875</c:v>
                      </c:pt>
                      <c:pt idx="960">
                        <c:v>25256.22265625</c:v>
                      </c:pt>
                      <c:pt idx="961">
                        <c:v>28723.88671875</c:v>
                      </c:pt>
                      <c:pt idx="962">
                        <c:v>26429.84765625</c:v>
                      </c:pt>
                      <c:pt idx="963">
                        <c:v>27560.83203125</c:v>
                      </c:pt>
                      <c:pt idx="964">
                        <c:v>27150.421875</c:v>
                      </c:pt>
                      <c:pt idx="965">
                        <c:v>26744.73828125</c:v>
                      </c:pt>
                      <c:pt idx="966">
                        <c:v>27869.546875</c:v>
                      </c:pt>
                      <c:pt idx="967">
                        <c:v>28801.140625</c:v>
                      </c:pt>
                      <c:pt idx="968">
                        <c:v>29056.23046875</c:v>
                      </c:pt>
                      <c:pt idx="969">
                        <c:v>29786.1328125</c:v>
                      </c:pt>
                      <c:pt idx="970">
                        <c:v>28633.25</c:v>
                      </c:pt>
                      <c:pt idx="971">
                        <c:v>28289.21484375</c:v>
                      </c:pt>
                      <c:pt idx="972">
                        <c:v>27132.20703125</c:v>
                      </c:pt>
                      <c:pt idx="973">
                        <c:v>22775.62890625</c:v>
                      </c:pt>
                      <c:pt idx="974">
                        <c:v>22725.78125</c:v>
                      </c:pt>
                      <c:pt idx="975">
                        <c:v>24515.6953125</c:v>
                      </c:pt>
                      <c:pt idx="976">
                        <c:v>22876.4375</c:v>
                      </c:pt>
                      <c:pt idx="977">
                        <c:v>22548.109375</c:v>
                      </c:pt>
                      <c:pt idx="978">
                        <c:v>19094.828125</c:v>
                      </c:pt>
                      <c:pt idx="979">
                        <c:v>14767.9140625</c:v>
                      </c:pt>
                      <c:pt idx="980">
                        <c:v>20659.40625</c:v>
                      </c:pt>
                      <c:pt idx="981">
                        <c:v>23487.62109375</c:v>
                      </c:pt>
                      <c:pt idx="982">
                        <c:v>23001.78515625</c:v>
                      </c:pt>
                      <c:pt idx="983">
                        <c:v>24288.01953125</c:v>
                      </c:pt>
                      <c:pt idx="984">
                        <c:v>24330.0859375</c:v>
                      </c:pt>
                      <c:pt idx="985">
                        <c:v>22628.40234375</c:v>
                      </c:pt>
                      <c:pt idx="986">
                        <c:v>24241.82421875</c:v>
                      </c:pt>
                      <c:pt idx="987">
                        <c:v>23798.76171875</c:v>
                      </c:pt>
                      <c:pt idx="988">
                        <c:v>24164.79296875</c:v>
                      </c:pt>
                      <c:pt idx="989">
                        <c:v>23030.9375</c:v>
                      </c:pt>
                      <c:pt idx="990">
                        <c:v>10536.09375</c:v>
                      </c:pt>
                      <c:pt idx="991">
                        <c:v>9703.5</c:v>
                      </c:pt>
                      <c:pt idx="992">
                        <c:v>9031.5703125</c:v>
                      </c:pt>
                      <c:pt idx="993">
                        <c:v>5943.609375</c:v>
                      </c:pt>
                      <c:pt idx="994">
                        <c:v>3122.8125</c:v>
                      </c:pt>
                      <c:pt idx="995">
                        <c:v>1824.2421875</c:v>
                      </c:pt>
                      <c:pt idx="996">
                        <c:v>2617.546875</c:v>
                      </c:pt>
                      <c:pt idx="997">
                        <c:v>2566.890625</c:v>
                      </c:pt>
                      <c:pt idx="998">
                        <c:v>4214.5625</c:v>
                      </c:pt>
                      <c:pt idx="999">
                        <c:v>3982.5859375</c:v>
                      </c:pt>
                      <c:pt idx="1000">
                        <c:v>3003.9140625</c:v>
                      </c:pt>
                      <c:pt idx="1001">
                        <c:v>3404.8203125</c:v>
                      </c:pt>
                      <c:pt idx="1002">
                        <c:v>-341.3203125</c:v>
                      </c:pt>
                      <c:pt idx="1003">
                        <c:v>-1603.953125</c:v>
                      </c:pt>
                      <c:pt idx="1004">
                        <c:v>-3090.578125</c:v>
                      </c:pt>
                      <c:pt idx="1005">
                        <c:v>13128.59375</c:v>
                      </c:pt>
                      <c:pt idx="1006">
                        <c:v>11343.9921875</c:v>
                      </c:pt>
                      <c:pt idx="1007">
                        <c:v>11632.53125</c:v>
                      </c:pt>
                      <c:pt idx="1008">
                        <c:v>13766.5859375</c:v>
                      </c:pt>
                      <c:pt idx="1009">
                        <c:v>13278.34375</c:v>
                      </c:pt>
                      <c:pt idx="1010">
                        <c:v>12127.921875</c:v>
                      </c:pt>
                      <c:pt idx="1011">
                        <c:v>10915.8125</c:v>
                      </c:pt>
                      <c:pt idx="1012">
                        <c:v>9280.3515625</c:v>
                      </c:pt>
                      <c:pt idx="1013">
                        <c:v>6982.28125</c:v>
                      </c:pt>
                      <c:pt idx="1014">
                        <c:v>7234.765625</c:v>
                      </c:pt>
                      <c:pt idx="1015">
                        <c:v>10273.5546875</c:v>
                      </c:pt>
                      <c:pt idx="1016">
                        <c:v>12479.390625</c:v>
                      </c:pt>
                      <c:pt idx="1017">
                        <c:v>13611.8359375</c:v>
                      </c:pt>
                      <c:pt idx="1018">
                        <c:v>12692.0703125</c:v>
                      </c:pt>
                      <c:pt idx="1019">
                        <c:v>12939.734375</c:v>
                      </c:pt>
                      <c:pt idx="1020">
                        <c:v>20212.8125</c:v>
                      </c:pt>
                      <c:pt idx="1021">
                        <c:v>19135.7578125</c:v>
                      </c:pt>
                      <c:pt idx="1022">
                        <c:v>16653.6640625</c:v>
                      </c:pt>
                      <c:pt idx="1023">
                        <c:v>14504.7265625</c:v>
                      </c:pt>
                      <c:pt idx="1024">
                        <c:v>13198.02734375</c:v>
                      </c:pt>
                      <c:pt idx="1025">
                        <c:v>13635.78515625</c:v>
                      </c:pt>
                      <c:pt idx="1026">
                        <c:v>16238.2109375</c:v>
                      </c:pt>
                      <c:pt idx="1027">
                        <c:v>18111.42578125</c:v>
                      </c:pt>
                      <c:pt idx="1028">
                        <c:v>20893.44140625</c:v>
                      </c:pt>
                      <c:pt idx="1029">
                        <c:v>21747.48828125</c:v>
                      </c:pt>
                      <c:pt idx="1030">
                        <c:v>22918.984375</c:v>
                      </c:pt>
                      <c:pt idx="1031">
                        <c:v>21550.9921875</c:v>
                      </c:pt>
                      <c:pt idx="1032">
                        <c:v>20583.79296875</c:v>
                      </c:pt>
                      <c:pt idx="1033">
                        <c:v>20170.3984375</c:v>
                      </c:pt>
                      <c:pt idx="1034">
                        <c:v>22660.3125</c:v>
                      </c:pt>
                      <c:pt idx="1035">
                        <c:v>17846.3828125</c:v>
                      </c:pt>
                      <c:pt idx="1036">
                        <c:v>16798.25</c:v>
                      </c:pt>
                      <c:pt idx="1037">
                        <c:v>15186.5</c:v>
                      </c:pt>
                      <c:pt idx="1038">
                        <c:v>14666.703125</c:v>
                      </c:pt>
                      <c:pt idx="1039">
                        <c:v>14117.1875</c:v>
                      </c:pt>
                      <c:pt idx="1040">
                        <c:v>14927.1171875</c:v>
                      </c:pt>
                      <c:pt idx="1041">
                        <c:v>17033.6796875</c:v>
                      </c:pt>
                      <c:pt idx="1042">
                        <c:v>14133.7109375</c:v>
                      </c:pt>
                      <c:pt idx="1043">
                        <c:v>11107.703125</c:v>
                      </c:pt>
                      <c:pt idx="1044">
                        <c:v>12863.34375</c:v>
                      </c:pt>
                      <c:pt idx="1045">
                        <c:v>14477.15625</c:v>
                      </c:pt>
                      <c:pt idx="1046">
                        <c:v>13761.640625</c:v>
                      </c:pt>
                      <c:pt idx="1047">
                        <c:v>15574.28125</c:v>
                      </c:pt>
                      <c:pt idx="1048">
                        <c:v>17384.828125</c:v>
                      </c:pt>
                      <c:pt idx="1049">
                        <c:v>14444.4296875</c:v>
                      </c:pt>
                      <c:pt idx="1050">
                        <c:v>21637.80859375</c:v>
                      </c:pt>
                      <c:pt idx="1051">
                        <c:v>20635.8515625</c:v>
                      </c:pt>
                      <c:pt idx="1052">
                        <c:v>22535.87890625</c:v>
                      </c:pt>
                      <c:pt idx="1053">
                        <c:v>21098.09375</c:v>
                      </c:pt>
                      <c:pt idx="1054">
                        <c:v>19814.01953125</c:v>
                      </c:pt>
                      <c:pt idx="1055">
                        <c:v>19879.97265625</c:v>
                      </c:pt>
                      <c:pt idx="1056">
                        <c:v>21719.609375</c:v>
                      </c:pt>
                      <c:pt idx="1057">
                        <c:v>19056.046875</c:v>
                      </c:pt>
                      <c:pt idx="1058">
                        <c:v>13638.5859375</c:v>
                      </c:pt>
                      <c:pt idx="1059">
                        <c:v>13995.3671875</c:v>
                      </c:pt>
                      <c:pt idx="1060">
                        <c:v>22034.9296875</c:v>
                      </c:pt>
                      <c:pt idx="1061">
                        <c:v>22906.54296875</c:v>
                      </c:pt>
                      <c:pt idx="1062">
                        <c:v>22827.65625</c:v>
                      </c:pt>
                      <c:pt idx="1063">
                        <c:v>23253.65234375</c:v>
                      </c:pt>
                      <c:pt idx="1064">
                        <c:v>18789.6953125</c:v>
                      </c:pt>
                      <c:pt idx="1065">
                        <c:v>19997.453125</c:v>
                      </c:pt>
                      <c:pt idx="1066">
                        <c:v>21400.484375</c:v>
                      </c:pt>
                      <c:pt idx="1067">
                        <c:v>20493.73828125</c:v>
                      </c:pt>
                      <c:pt idx="1068">
                        <c:v>20230.08203125</c:v>
                      </c:pt>
                      <c:pt idx="1069">
                        <c:v>20346.67578125</c:v>
                      </c:pt>
                      <c:pt idx="1070">
                        <c:v>20933.640625</c:v>
                      </c:pt>
                      <c:pt idx="1071">
                        <c:v>21666.46484375</c:v>
                      </c:pt>
                      <c:pt idx="1072">
                        <c:v>20116.6484375</c:v>
                      </c:pt>
                      <c:pt idx="1073">
                        <c:v>17695.734375</c:v>
                      </c:pt>
                      <c:pt idx="1074">
                        <c:v>15322.6015625</c:v>
                      </c:pt>
                      <c:pt idx="1075">
                        <c:v>21314.7578125</c:v>
                      </c:pt>
                      <c:pt idx="1076">
                        <c:v>17698.9375</c:v>
                      </c:pt>
                      <c:pt idx="1077">
                        <c:v>13964.59375</c:v>
                      </c:pt>
                      <c:pt idx="1078">
                        <c:v>21700.5234375</c:v>
                      </c:pt>
                      <c:pt idx="1079">
                        <c:v>18208.43359375</c:v>
                      </c:pt>
                      <c:pt idx="1080">
                        <c:v>23004.4140625</c:v>
                      </c:pt>
                      <c:pt idx="1081">
                        <c:v>22886.18359375</c:v>
                      </c:pt>
                      <c:pt idx="1082">
                        <c:v>21224.94140625</c:v>
                      </c:pt>
                      <c:pt idx="1083">
                        <c:v>22490.640625</c:v>
                      </c:pt>
                      <c:pt idx="1084">
                        <c:v>21519.45703125</c:v>
                      </c:pt>
                      <c:pt idx="1085">
                        <c:v>23168.859375</c:v>
                      </c:pt>
                      <c:pt idx="1086">
                        <c:v>21402.140625</c:v>
                      </c:pt>
                      <c:pt idx="1087">
                        <c:v>18961.15625</c:v>
                      </c:pt>
                      <c:pt idx="1088">
                        <c:v>18721.3046875</c:v>
                      </c:pt>
                      <c:pt idx="1089">
                        <c:v>22440.9296875</c:v>
                      </c:pt>
                      <c:pt idx="1090">
                        <c:v>22578.22265625</c:v>
                      </c:pt>
                      <c:pt idx="1091">
                        <c:v>21006.1015625</c:v>
                      </c:pt>
                      <c:pt idx="1092">
                        <c:v>21847.42578125</c:v>
                      </c:pt>
                      <c:pt idx="1093">
                        <c:v>22879.828125</c:v>
                      </c:pt>
                      <c:pt idx="1094">
                        <c:v>20582.34375</c:v>
                      </c:pt>
                      <c:pt idx="1095">
                        <c:v>18697.5390625</c:v>
                      </c:pt>
                      <c:pt idx="1096">
                        <c:v>18919.421875</c:v>
                      </c:pt>
                      <c:pt idx="1097">
                        <c:v>14664.09375</c:v>
                      </c:pt>
                      <c:pt idx="1098">
                        <c:v>9679.765625</c:v>
                      </c:pt>
                      <c:pt idx="1099">
                        <c:v>14830.5234375</c:v>
                      </c:pt>
                      <c:pt idx="1100">
                        <c:v>18737.359375</c:v>
                      </c:pt>
                      <c:pt idx="1101">
                        <c:v>18534.23828125</c:v>
                      </c:pt>
                      <c:pt idx="1102">
                        <c:v>20202.6953125</c:v>
                      </c:pt>
                      <c:pt idx="1103">
                        <c:v>19979.015625</c:v>
                      </c:pt>
                      <c:pt idx="1104">
                        <c:v>19046.4921875</c:v>
                      </c:pt>
                      <c:pt idx="1105">
                        <c:v>20375.15625</c:v>
                      </c:pt>
                      <c:pt idx="1106">
                        <c:v>19414.91796875</c:v>
                      </c:pt>
                      <c:pt idx="1107">
                        <c:v>19573.65625</c:v>
                      </c:pt>
                      <c:pt idx="1108">
                        <c:v>19391.8984375</c:v>
                      </c:pt>
                      <c:pt idx="1109">
                        <c:v>16726.078125</c:v>
                      </c:pt>
                      <c:pt idx="1110">
                        <c:v>25480.8671875</c:v>
                      </c:pt>
                      <c:pt idx="1111">
                        <c:v>20308.109375</c:v>
                      </c:pt>
                      <c:pt idx="1112">
                        <c:v>24887.5</c:v>
                      </c:pt>
                      <c:pt idx="1113">
                        <c:v>25135.54296875</c:v>
                      </c:pt>
                      <c:pt idx="1114">
                        <c:v>23516.5390625</c:v>
                      </c:pt>
                      <c:pt idx="1115">
                        <c:v>19484.609375</c:v>
                      </c:pt>
                      <c:pt idx="1116">
                        <c:v>24839.9296875</c:v>
                      </c:pt>
                      <c:pt idx="1117">
                        <c:v>24380.09375</c:v>
                      </c:pt>
                      <c:pt idx="1118">
                        <c:v>25630.7265625</c:v>
                      </c:pt>
                      <c:pt idx="1119">
                        <c:v>25435.42578125</c:v>
                      </c:pt>
                      <c:pt idx="1120">
                        <c:v>24076.44140625</c:v>
                      </c:pt>
                      <c:pt idx="1121">
                        <c:v>24625.734375</c:v>
                      </c:pt>
                      <c:pt idx="1122">
                        <c:v>24447.63671875</c:v>
                      </c:pt>
                      <c:pt idx="1123">
                        <c:v>23089.39453125</c:v>
                      </c:pt>
                      <c:pt idx="1124">
                        <c:v>23210.359375</c:v>
                      </c:pt>
                      <c:pt idx="1125">
                        <c:v>19169.078125</c:v>
                      </c:pt>
                      <c:pt idx="1126">
                        <c:v>16995.5</c:v>
                      </c:pt>
                      <c:pt idx="1127">
                        <c:v>15901.640625</c:v>
                      </c:pt>
                      <c:pt idx="1128">
                        <c:v>14961.8359375</c:v>
                      </c:pt>
                      <c:pt idx="1129">
                        <c:v>16002.7421875</c:v>
                      </c:pt>
                      <c:pt idx="1130">
                        <c:v>17156.078125</c:v>
                      </c:pt>
                      <c:pt idx="1131">
                        <c:v>19378.046875</c:v>
                      </c:pt>
                      <c:pt idx="1132">
                        <c:v>19900.0390625</c:v>
                      </c:pt>
                      <c:pt idx="1133">
                        <c:v>21089.5546875</c:v>
                      </c:pt>
                      <c:pt idx="1134">
                        <c:v>20273.421875</c:v>
                      </c:pt>
                      <c:pt idx="1135">
                        <c:v>18379.0703125</c:v>
                      </c:pt>
                      <c:pt idx="1136">
                        <c:v>15885.2890625</c:v>
                      </c:pt>
                      <c:pt idx="1137">
                        <c:v>12531.515625</c:v>
                      </c:pt>
                      <c:pt idx="1138">
                        <c:v>20214.9453125</c:v>
                      </c:pt>
                      <c:pt idx="1139">
                        <c:v>17931.51953125</c:v>
                      </c:pt>
                      <c:pt idx="1140">
                        <c:v>25658.421875</c:v>
                      </c:pt>
                      <c:pt idx="1141">
                        <c:v>23592.37109375</c:v>
                      </c:pt>
                      <c:pt idx="1142">
                        <c:v>21360.6875</c:v>
                      </c:pt>
                      <c:pt idx="1143">
                        <c:v>19634.43359375</c:v>
                      </c:pt>
                      <c:pt idx="1144">
                        <c:v>20519.88671875</c:v>
                      </c:pt>
                      <c:pt idx="1145">
                        <c:v>23921.3515625</c:v>
                      </c:pt>
                      <c:pt idx="1146">
                        <c:v>26704.125</c:v>
                      </c:pt>
                      <c:pt idx="1147">
                        <c:v>25922.65234375</c:v>
                      </c:pt>
                      <c:pt idx="1148">
                        <c:v>25995.546875</c:v>
                      </c:pt>
                      <c:pt idx="1149">
                        <c:v>27174.0625</c:v>
                      </c:pt>
                      <c:pt idx="1150">
                        <c:v>24153.47265625</c:v>
                      </c:pt>
                      <c:pt idx="1151">
                        <c:v>20069.98828125</c:v>
                      </c:pt>
                      <c:pt idx="1152">
                        <c:v>26719.609375</c:v>
                      </c:pt>
                      <c:pt idx="1153">
                        <c:v>26626.359375</c:v>
                      </c:pt>
                      <c:pt idx="1154">
                        <c:v>26337.86328125</c:v>
                      </c:pt>
                      <c:pt idx="1155">
                        <c:v>20771.1171875</c:v>
                      </c:pt>
                      <c:pt idx="1156">
                        <c:v>22217.03125</c:v>
                      </c:pt>
                      <c:pt idx="1157">
                        <c:v>21018.94140625</c:v>
                      </c:pt>
                      <c:pt idx="1158">
                        <c:v>20581.52734375</c:v>
                      </c:pt>
                      <c:pt idx="1159">
                        <c:v>20822.53125</c:v>
                      </c:pt>
                      <c:pt idx="1160">
                        <c:v>22436.71484375</c:v>
                      </c:pt>
                      <c:pt idx="1161">
                        <c:v>20581.22265625</c:v>
                      </c:pt>
                      <c:pt idx="1162">
                        <c:v>22566.453125</c:v>
                      </c:pt>
                      <c:pt idx="1163">
                        <c:v>21251.1484375</c:v>
                      </c:pt>
                      <c:pt idx="1164">
                        <c:v>20600.75</c:v>
                      </c:pt>
                      <c:pt idx="1165">
                        <c:v>20845.84375</c:v>
                      </c:pt>
                      <c:pt idx="1166">
                        <c:v>21937.1875</c:v>
                      </c:pt>
                      <c:pt idx="1167">
                        <c:v>21573.45703125</c:v>
                      </c:pt>
                      <c:pt idx="1168">
                        <c:v>22441.5078125</c:v>
                      </c:pt>
                      <c:pt idx="1169">
                        <c:v>20266.44140625</c:v>
                      </c:pt>
                      <c:pt idx="1170">
                        <c:v>19103.77734375</c:v>
                      </c:pt>
                      <c:pt idx="1171">
                        <c:v>15425.34375</c:v>
                      </c:pt>
                      <c:pt idx="1172">
                        <c:v>13504.90625</c:v>
                      </c:pt>
                      <c:pt idx="1173">
                        <c:v>11204.09375</c:v>
                      </c:pt>
                      <c:pt idx="1174">
                        <c:v>9290.796875</c:v>
                      </c:pt>
                      <c:pt idx="1175">
                        <c:v>7882.5234375</c:v>
                      </c:pt>
                      <c:pt idx="1176">
                        <c:v>8830.1875</c:v>
                      </c:pt>
                      <c:pt idx="1177">
                        <c:v>11689.4609375</c:v>
                      </c:pt>
                      <c:pt idx="1178">
                        <c:v>15220.21484375</c:v>
                      </c:pt>
                      <c:pt idx="1179">
                        <c:v>17787.74609375</c:v>
                      </c:pt>
                      <c:pt idx="1180">
                        <c:v>18645.70703125</c:v>
                      </c:pt>
                      <c:pt idx="1181">
                        <c:v>18520.078125</c:v>
                      </c:pt>
                      <c:pt idx="1182">
                        <c:v>16618.9921875</c:v>
                      </c:pt>
                      <c:pt idx="1183">
                        <c:v>16468.3359375</c:v>
                      </c:pt>
                      <c:pt idx="1184">
                        <c:v>16307.140625</c:v>
                      </c:pt>
                      <c:pt idx="1185">
                        <c:v>17744.0859375</c:v>
                      </c:pt>
                      <c:pt idx="1186">
                        <c:v>17851.828125</c:v>
                      </c:pt>
                      <c:pt idx="1187">
                        <c:v>16715.5</c:v>
                      </c:pt>
                      <c:pt idx="1188">
                        <c:v>15946.3984375</c:v>
                      </c:pt>
                      <c:pt idx="1189">
                        <c:v>16109.46875</c:v>
                      </c:pt>
                      <c:pt idx="1190">
                        <c:v>17178.5</c:v>
                      </c:pt>
                      <c:pt idx="1191">
                        <c:v>17914.8046875</c:v>
                      </c:pt>
                      <c:pt idx="1192">
                        <c:v>15705.90625</c:v>
                      </c:pt>
                      <c:pt idx="1193">
                        <c:v>14332.8828125</c:v>
                      </c:pt>
                      <c:pt idx="1194">
                        <c:v>11980.53125</c:v>
                      </c:pt>
                      <c:pt idx="1195">
                        <c:v>17240.1015625</c:v>
                      </c:pt>
                      <c:pt idx="1196">
                        <c:v>14091.5859375</c:v>
                      </c:pt>
                      <c:pt idx="1197">
                        <c:v>11366.9140625</c:v>
                      </c:pt>
                      <c:pt idx="1198">
                        <c:v>14988.92578125</c:v>
                      </c:pt>
                      <c:pt idx="1199">
                        <c:v>17482.703125</c:v>
                      </c:pt>
                      <c:pt idx="1200">
                        <c:v>4623.6640625</c:v>
                      </c:pt>
                      <c:pt idx="1201">
                        <c:v>6168.71875</c:v>
                      </c:pt>
                      <c:pt idx="1202">
                        <c:v>846.8203125</c:v>
                      </c:pt>
                      <c:pt idx="1203">
                        <c:v>-5008.2578125</c:v>
                      </c:pt>
                      <c:pt idx="1204">
                        <c:v>-3629.625</c:v>
                      </c:pt>
                      <c:pt idx="1205">
                        <c:v>-3065.9921875</c:v>
                      </c:pt>
                      <c:pt idx="1206">
                        <c:v>-3424.328125</c:v>
                      </c:pt>
                      <c:pt idx="1207">
                        <c:v>-1572.1640625</c:v>
                      </c:pt>
                      <c:pt idx="1208">
                        <c:v>259.2421875</c:v>
                      </c:pt>
                      <c:pt idx="1209">
                        <c:v>-591.5234375</c:v>
                      </c:pt>
                      <c:pt idx="1210">
                        <c:v>-1770.1171875</c:v>
                      </c:pt>
                      <c:pt idx="1211">
                        <c:v>-3700.2421875</c:v>
                      </c:pt>
                      <c:pt idx="1212">
                        <c:v>-3516.265625</c:v>
                      </c:pt>
                      <c:pt idx="1213">
                        <c:v>-7139.6640625</c:v>
                      </c:pt>
                      <c:pt idx="1214">
                        <c:v>5144.875</c:v>
                      </c:pt>
                      <c:pt idx="1215">
                        <c:v>21729.5</c:v>
                      </c:pt>
                      <c:pt idx="1216">
                        <c:v>23274.953125</c:v>
                      </c:pt>
                      <c:pt idx="1217">
                        <c:v>22490.421875</c:v>
                      </c:pt>
                      <c:pt idx="1218">
                        <c:v>21387.6796875</c:v>
                      </c:pt>
                      <c:pt idx="1219">
                        <c:v>22013.734375</c:v>
                      </c:pt>
                      <c:pt idx="1220">
                        <c:v>23474.6640625</c:v>
                      </c:pt>
                      <c:pt idx="1221">
                        <c:v>24351.609375</c:v>
                      </c:pt>
                      <c:pt idx="1222">
                        <c:v>22785.40625</c:v>
                      </c:pt>
                      <c:pt idx="1223">
                        <c:v>21560.3359375</c:v>
                      </c:pt>
                      <c:pt idx="1224">
                        <c:v>20711.4375</c:v>
                      </c:pt>
                      <c:pt idx="1225">
                        <c:v>20939.9765625</c:v>
                      </c:pt>
                      <c:pt idx="1226">
                        <c:v>21403.421875</c:v>
                      </c:pt>
                      <c:pt idx="1227">
                        <c:v>22479.265625</c:v>
                      </c:pt>
                      <c:pt idx="1228">
                        <c:v>23275.0703125</c:v>
                      </c:pt>
                      <c:pt idx="1229">
                        <c:v>23997.09375</c:v>
                      </c:pt>
                      <c:pt idx="1230">
                        <c:v>22392.65625</c:v>
                      </c:pt>
                      <c:pt idx="1231">
                        <c:v>21649.4765625</c:v>
                      </c:pt>
                      <c:pt idx="1232">
                        <c:v>21491</c:v>
                      </c:pt>
                      <c:pt idx="1233">
                        <c:v>19530.1484375</c:v>
                      </c:pt>
                      <c:pt idx="1234">
                        <c:v>16930.53125</c:v>
                      </c:pt>
                      <c:pt idx="1235">
                        <c:v>14831.4609375</c:v>
                      </c:pt>
                      <c:pt idx="1236">
                        <c:v>13110.15625</c:v>
                      </c:pt>
                      <c:pt idx="1237">
                        <c:v>13117.515625</c:v>
                      </c:pt>
                      <c:pt idx="1238">
                        <c:v>14712.203125</c:v>
                      </c:pt>
                      <c:pt idx="1239">
                        <c:v>18935.0390625</c:v>
                      </c:pt>
                      <c:pt idx="1240">
                        <c:v>19865.328125</c:v>
                      </c:pt>
                      <c:pt idx="1241">
                        <c:v>19749.8828125</c:v>
                      </c:pt>
                      <c:pt idx="1242">
                        <c:v>20982.203125</c:v>
                      </c:pt>
                      <c:pt idx="1243">
                        <c:v>19394.71875</c:v>
                      </c:pt>
                      <c:pt idx="1244">
                        <c:v>19240.078125</c:v>
                      </c:pt>
                      <c:pt idx="1245">
                        <c:v>21512.1875</c:v>
                      </c:pt>
                      <c:pt idx="1246">
                        <c:v>20692.3828125</c:v>
                      </c:pt>
                      <c:pt idx="1247">
                        <c:v>19488.2734375</c:v>
                      </c:pt>
                      <c:pt idx="1248">
                        <c:v>21361.5625</c:v>
                      </c:pt>
                      <c:pt idx="1249">
                        <c:v>21616.984375</c:v>
                      </c:pt>
                      <c:pt idx="1250">
                        <c:v>18875.25</c:v>
                      </c:pt>
                      <c:pt idx="1251">
                        <c:v>16020.8125</c:v>
                      </c:pt>
                      <c:pt idx="1252">
                        <c:v>10460.9140625</c:v>
                      </c:pt>
                      <c:pt idx="1253">
                        <c:v>15857.140625</c:v>
                      </c:pt>
                      <c:pt idx="1254">
                        <c:v>21721.296875</c:v>
                      </c:pt>
                      <c:pt idx="1255">
                        <c:v>20427.8828125</c:v>
                      </c:pt>
                      <c:pt idx="1256">
                        <c:v>18555.625</c:v>
                      </c:pt>
                      <c:pt idx="1257">
                        <c:v>19689.71875</c:v>
                      </c:pt>
                      <c:pt idx="1258">
                        <c:v>20987.4921875</c:v>
                      </c:pt>
                      <c:pt idx="1259">
                        <c:v>20484.203125</c:v>
                      </c:pt>
                      <c:pt idx="1260">
                        <c:v>20238.29296875</c:v>
                      </c:pt>
                      <c:pt idx="1261">
                        <c:v>19414.515625</c:v>
                      </c:pt>
                      <c:pt idx="1262">
                        <c:v>16778.9609375</c:v>
                      </c:pt>
                      <c:pt idx="1263">
                        <c:v>14811.7890625</c:v>
                      </c:pt>
                      <c:pt idx="1264">
                        <c:v>13574.3515625</c:v>
                      </c:pt>
                      <c:pt idx="1265">
                        <c:v>13735.3203125</c:v>
                      </c:pt>
                      <c:pt idx="1266">
                        <c:v>16182.5</c:v>
                      </c:pt>
                      <c:pt idx="1267">
                        <c:v>17202.296875</c:v>
                      </c:pt>
                      <c:pt idx="1268">
                        <c:v>18459.359375</c:v>
                      </c:pt>
                      <c:pt idx="1269">
                        <c:v>19706.03125</c:v>
                      </c:pt>
                      <c:pt idx="1270">
                        <c:v>20365.1484375</c:v>
                      </c:pt>
                      <c:pt idx="1271">
                        <c:v>16876.125</c:v>
                      </c:pt>
                      <c:pt idx="1272">
                        <c:v>13807.125</c:v>
                      </c:pt>
                      <c:pt idx="1273">
                        <c:v>10841.671875</c:v>
                      </c:pt>
                      <c:pt idx="1274">
                        <c:v>18013.3125</c:v>
                      </c:pt>
                      <c:pt idx="1275">
                        <c:v>18361.6328125</c:v>
                      </c:pt>
                      <c:pt idx="1276">
                        <c:v>18431.8515625</c:v>
                      </c:pt>
                      <c:pt idx="1277">
                        <c:v>18485.3984375</c:v>
                      </c:pt>
                      <c:pt idx="1278">
                        <c:v>16666.5</c:v>
                      </c:pt>
                      <c:pt idx="1279">
                        <c:v>14609.5625</c:v>
                      </c:pt>
                      <c:pt idx="1280">
                        <c:v>14573.2421875</c:v>
                      </c:pt>
                      <c:pt idx="1281">
                        <c:v>15638.4921875</c:v>
                      </c:pt>
                      <c:pt idx="1282">
                        <c:v>15819.0703125</c:v>
                      </c:pt>
                      <c:pt idx="1283">
                        <c:v>15888.3828125</c:v>
                      </c:pt>
                      <c:pt idx="1284">
                        <c:v>16455.859375</c:v>
                      </c:pt>
                      <c:pt idx="1285">
                        <c:v>17539.3359375</c:v>
                      </c:pt>
                      <c:pt idx="1286">
                        <c:v>18286.625</c:v>
                      </c:pt>
                      <c:pt idx="1287">
                        <c:v>17579.2734375</c:v>
                      </c:pt>
                      <c:pt idx="1288">
                        <c:v>18629.7578125</c:v>
                      </c:pt>
                      <c:pt idx="1289">
                        <c:v>16843.4296875</c:v>
                      </c:pt>
                      <c:pt idx="1290">
                        <c:v>23851.1796875</c:v>
                      </c:pt>
                      <c:pt idx="1291">
                        <c:v>25557.421875</c:v>
                      </c:pt>
                      <c:pt idx="1292">
                        <c:v>25122.7890625</c:v>
                      </c:pt>
                      <c:pt idx="1293">
                        <c:v>24150.2421875</c:v>
                      </c:pt>
                      <c:pt idx="1294">
                        <c:v>24639.1796875</c:v>
                      </c:pt>
                      <c:pt idx="1295">
                        <c:v>26098.8515625</c:v>
                      </c:pt>
                      <c:pt idx="1296">
                        <c:v>25931.9609375</c:v>
                      </c:pt>
                      <c:pt idx="1297">
                        <c:v>26042.6875</c:v>
                      </c:pt>
                      <c:pt idx="1298">
                        <c:v>24651.1015625</c:v>
                      </c:pt>
                      <c:pt idx="1299">
                        <c:v>23452.00390625</c:v>
                      </c:pt>
                      <c:pt idx="1300">
                        <c:v>23976.5703125</c:v>
                      </c:pt>
                      <c:pt idx="1301">
                        <c:v>23971.484375</c:v>
                      </c:pt>
                      <c:pt idx="1302">
                        <c:v>24808.33984375</c:v>
                      </c:pt>
                      <c:pt idx="1303">
                        <c:v>25277.0859375</c:v>
                      </c:pt>
                      <c:pt idx="1304">
                        <c:v>25890.28515625</c:v>
                      </c:pt>
                      <c:pt idx="1305">
                        <c:v>10804.328125</c:v>
                      </c:pt>
                      <c:pt idx="1306">
                        <c:v>8660.3359375</c:v>
                      </c:pt>
                      <c:pt idx="1307">
                        <c:v>8688.6875</c:v>
                      </c:pt>
                      <c:pt idx="1308">
                        <c:v>7751.3984375</c:v>
                      </c:pt>
                      <c:pt idx="1309">
                        <c:v>5824.015625</c:v>
                      </c:pt>
                      <c:pt idx="1310">
                        <c:v>9818.09375</c:v>
                      </c:pt>
                      <c:pt idx="1311">
                        <c:v>8153.046875</c:v>
                      </c:pt>
                      <c:pt idx="1312">
                        <c:v>2944.2421875</c:v>
                      </c:pt>
                      <c:pt idx="1313">
                        <c:v>5996.171875</c:v>
                      </c:pt>
                      <c:pt idx="1314">
                        <c:v>9972.6015625</c:v>
                      </c:pt>
                      <c:pt idx="1315">
                        <c:v>7668.9453125</c:v>
                      </c:pt>
                      <c:pt idx="1316">
                        <c:v>9341.28125</c:v>
                      </c:pt>
                      <c:pt idx="1317">
                        <c:v>10446.8984375</c:v>
                      </c:pt>
                      <c:pt idx="1318">
                        <c:v>9502.0703125</c:v>
                      </c:pt>
                      <c:pt idx="1319">
                        <c:v>10358.875</c:v>
                      </c:pt>
                      <c:pt idx="1320">
                        <c:v>27649.8671875</c:v>
                      </c:pt>
                      <c:pt idx="1321">
                        <c:v>22573.71875</c:v>
                      </c:pt>
                      <c:pt idx="1322">
                        <c:v>27377.140625</c:v>
                      </c:pt>
                      <c:pt idx="1323">
                        <c:v>26189.0859375</c:v>
                      </c:pt>
                      <c:pt idx="1324">
                        <c:v>27817.484375</c:v>
                      </c:pt>
                      <c:pt idx="1325">
                        <c:v>27627.484375</c:v>
                      </c:pt>
                      <c:pt idx="1326">
                        <c:v>28155.6015625</c:v>
                      </c:pt>
                      <c:pt idx="1327">
                        <c:v>27630.0078125</c:v>
                      </c:pt>
                      <c:pt idx="1328">
                        <c:v>24894.8984375</c:v>
                      </c:pt>
                      <c:pt idx="1329">
                        <c:v>20525.3046875</c:v>
                      </c:pt>
                      <c:pt idx="1330">
                        <c:v>26441.0703125</c:v>
                      </c:pt>
                      <c:pt idx="1331">
                        <c:v>27074.59375</c:v>
                      </c:pt>
                      <c:pt idx="1332">
                        <c:v>27567.0625</c:v>
                      </c:pt>
                      <c:pt idx="1333">
                        <c:v>26015.6875</c:v>
                      </c:pt>
                      <c:pt idx="1334">
                        <c:v>25371.625</c:v>
                      </c:pt>
                      <c:pt idx="1335">
                        <c:v>20242.046875</c:v>
                      </c:pt>
                      <c:pt idx="1336">
                        <c:v>18487.1015625</c:v>
                      </c:pt>
                      <c:pt idx="1337">
                        <c:v>16579.109375</c:v>
                      </c:pt>
                      <c:pt idx="1338">
                        <c:v>15291.71875</c:v>
                      </c:pt>
                      <c:pt idx="1339">
                        <c:v>15186.5234375</c:v>
                      </c:pt>
                      <c:pt idx="1340">
                        <c:v>16939.5078125</c:v>
                      </c:pt>
                      <c:pt idx="1341">
                        <c:v>18484.3203125</c:v>
                      </c:pt>
                      <c:pt idx="1342">
                        <c:v>20234.265625</c:v>
                      </c:pt>
                      <c:pt idx="1343">
                        <c:v>21085.2890625</c:v>
                      </c:pt>
                      <c:pt idx="1344">
                        <c:v>22710.4375</c:v>
                      </c:pt>
                      <c:pt idx="1345">
                        <c:v>22022.578125</c:v>
                      </c:pt>
                      <c:pt idx="1346">
                        <c:v>18960.375</c:v>
                      </c:pt>
                      <c:pt idx="1347">
                        <c:v>15941.125</c:v>
                      </c:pt>
                      <c:pt idx="1348">
                        <c:v>12963.6953125</c:v>
                      </c:pt>
                      <c:pt idx="1349">
                        <c:v>20374.625</c:v>
                      </c:pt>
                      <c:pt idx="1350">
                        <c:v>20067.75</c:v>
                      </c:pt>
                      <c:pt idx="1351">
                        <c:v>21889.7421875</c:v>
                      </c:pt>
                      <c:pt idx="1352">
                        <c:v>20869.0703125</c:v>
                      </c:pt>
                      <c:pt idx="1353">
                        <c:v>20706.3046875</c:v>
                      </c:pt>
                      <c:pt idx="1354">
                        <c:v>20365.1953125</c:v>
                      </c:pt>
                      <c:pt idx="1355">
                        <c:v>21484.4765625</c:v>
                      </c:pt>
                      <c:pt idx="1356">
                        <c:v>19285.80078125</c:v>
                      </c:pt>
                      <c:pt idx="1357">
                        <c:v>15069.625</c:v>
                      </c:pt>
                      <c:pt idx="1358">
                        <c:v>16095.3125</c:v>
                      </c:pt>
                      <c:pt idx="1359">
                        <c:v>21867.1875</c:v>
                      </c:pt>
                      <c:pt idx="1360">
                        <c:v>19246.0390625</c:v>
                      </c:pt>
                      <c:pt idx="1361">
                        <c:v>19025.890625</c:v>
                      </c:pt>
                      <c:pt idx="1362">
                        <c:v>20535.828125</c:v>
                      </c:pt>
                      <c:pt idx="1363">
                        <c:v>20946.28515625</c:v>
                      </c:pt>
                      <c:pt idx="1364">
                        <c:v>21691.15234375</c:v>
                      </c:pt>
                      <c:pt idx="1365">
                        <c:v>21530.33203125</c:v>
                      </c:pt>
                      <c:pt idx="1366">
                        <c:v>21301.6015625</c:v>
                      </c:pt>
                      <c:pt idx="1367">
                        <c:v>20883.828125</c:v>
                      </c:pt>
                      <c:pt idx="1368">
                        <c:v>19065.5390625</c:v>
                      </c:pt>
                      <c:pt idx="1369">
                        <c:v>18445.2109375</c:v>
                      </c:pt>
                      <c:pt idx="1370">
                        <c:v>19398.4375</c:v>
                      </c:pt>
                      <c:pt idx="1371">
                        <c:v>20260.171875</c:v>
                      </c:pt>
                      <c:pt idx="1372">
                        <c:v>18921.8203125</c:v>
                      </c:pt>
                      <c:pt idx="1373">
                        <c:v>17863.375</c:v>
                      </c:pt>
                      <c:pt idx="1374">
                        <c:v>17232.421875</c:v>
                      </c:pt>
                      <c:pt idx="1375">
                        <c:v>20550.01953125</c:v>
                      </c:pt>
                      <c:pt idx="1376">
                        <c:v>20675.58203125</c:v>
                      </c:pt>
                      <c:pt idx="1377">
                        <c:v>16555.0859375</c:v>
                      </c:pt>
                      <c:pt idx="1378">
                        <c:v>14151.3203125</c:v>
                      </c:pt>
                      <c:pt idx="1379">
                        <c:v>21357.23828125</c:v>
                      </c:pt>
                      <c:pt idx="1380">
                        <c:v>20289.1328125</c:v>
                      </c:pt>
                      <c:pt idx="1381">
                        <c:v>18360.3828125</c:v>
                      </c:pt>
                      <c:pt idx="1382">
                        <c:v>17890.6015625</c:v>
                      </c:pt>
                      <c:pt idx="1383">
                        <c:v>18235.84375</c:v>
                      </c:pt>
                      <c:pt idx="1384">
                        <c:v>19305.4609375</c:v>
                      </c:pt>
                      <c:pt idx="1385">
                        <c:v>18645.2421875</c:v>
                      </c:pt>
                      <c:pt idx="1386">
                        <c:v>15593.8984375</c:v>
                      </c:pt>
                      <c:pt idx="1387">
                        <c:v>16243.1953125</c:v>
                      </c:pt>
                      <c:pt idx="1388">
                        <c:v>20604.828125</c:v>
                      </c:pt>
                      <c:pt idx="1389">
                        <c:v>20868.49609375</c:v>
                      </c:pt>
                      <c:pt idx="1390">
                        <c:v>19232.52734375</c:v>
                      </c:pt>
                      <c:pt idx="1391">
                        <c:v>17875.75390625</c:v>
                      </c:pt>
                      <c:pt idx="1392">
                        <c:v>17429.609375</c:v>
                      </c:pt>
                      <c:pt idx="1393">
                        <c:v>17469.203125</c:v>
                      </c:pt>
                      <c:pt idx="1394">
                        <c:v>20410.96875</c:v>
                      </c:pt>
                      <c:pt idx="1395">
                        <c:v>21730.796875</c:v>
                      </c:pt>
                      <c:pt idx="1396">
                        <c:v>19551.59375</c:v>
                      </c:pt>
                      <c:pt idx="1397">
                        <c:v>16964.4921875</c:v>
                      </c:pt>
                      <c:pt idx="1398">
                        <c:v>16451.453125</c:v>
                      </c:pt>
                      <c:pt idx="1399">
                        <c:v>17407.16015625</c:v>
                      </c:pt>
                      <c:pt idx="1400">
                        <c:v>20751.25</c:v>
                      </c:pt>
                      <c:pt idx="1401">
                        <c:v>21035.484375</c:v>
                      </c:pt>
                      <c:pt idx="1402">
                        <c:v>23164.2734375</c:v>
                      </c:pt>
                      <c:pt idx="1403">
                        <c:v>21917.6328125</c:v>
                      </c:pt>
                      <c:pt idx="1404">
                        <c:v>22017.91015625</c:v>
                      </c:pt>
                      <c:pt idx="1405">
                        <c:v>23123.85546875</c:v>
                      </c:pt>
                      <c:pt idx="1406">
                        <c:v>23232.10546875</c:v>
                      </c:pt>
                      <c:pt idx="1407">
                        <c:v>21584.29296875</c:v>
                      </c:pt>
                      <c:pt idx="1408">
                        <c:v>17124.59765625</c:v>
                      </c:pt>
                      <c:pt idx="1409">
                        <c:v>22012.40625</c:v>
                      </c:pt>
                      <c:pt idx="1410">
                        <c:v>19138.4140625</c:v>
                      </c:pt>
                      <c:pt idx="1411">
                        <c:v>14844.5390625</c:v>
                      </c:pt>
                      <c:pt idx="1412">
                        <c:v>13656.96875</c:v>
                      </c:pt>
                      <c:pt idx="1413">
                        <c:v>21173.890625</c:v>
                      </c:pt>
                      <c:pt idx="1414">
                        <c:v>21622.61328125</c:v>
                      </c:pt>
                      <c:pt idx="1415">
                        <c:v>20808.15625</c:v>
                      </c:pt>
                      <c:pt idx="1416">
                        <c:v>21706.52734375</c:v>
                      </c:pt>
                      <c:pt idx="1417">
                        <c:v>19995.015625</c:v>
                      </c:pt>
                      <c:pt idx="1418">
                        <c:v>21624.015625</c:v>
                      </c:pt>
                      <c:pt idx="1419">
                        <c:v>16949.03125</c:v>
                      </c:pt>
                      <c:pt idx="1420">
                        <c:v>19184.71875</c:v>
                      </c:pt>
                      <c:pt idx="1421">
                        <c:v>14707.8046875</c:v>
                      </c:pt>
                      <c:pt idx="1422">
                        <c:v>16023.6796875</c:v>
                      </c:pt>
                      <c:pt idx="1423">
                        <c:v>22141.765625</c:v>
                      </c:pt>
                      <c:pt idx="1424">
                        <c:v>21708.98828125</c:v>
                      </c:pt>
                      <c:pt idx="1425">
                        <c:v>23583.81640625</c:v>
                      </c:pt>
                      <c:pt idx="1426">
                        <c:v>23110.75</c:v>
                      </c:pt>
                      <c:pt idx="1427">
                        <c:v>22957.0859375</c:v>
                      </c:pt>
                      <c:pt idx="1428">
                        <c:v>23206.15625</c:v>
                      </c:pt>
                      <c:pt idx="1429">
                        <c:v>23042.66796875</c:v>
                      </c:pt>
                      <c:pt idx="1430">
                        <c:v>23496.81640625</c:v>
                      </c:pt>
                      <c:pt idx="1431">
                        <c:v>23182.7265625</c:v>
                      </c:pt>
                      <c:pt idx="1432">
                        <c:v>21013.8828125</c:v>
                      </c:pt>
                      <c:pt idx="1433">
                        <c:v>18723.546875</c:v>
                      </c:pt>
                      <c:pt idx="1434">
                        <c:v>22790.0390625</c:v>
                      </c:pt>
                      <c:pt idx="1435">
                        <c:v>20740.265625</c:v>
                      </c:pt>
                      <c:pt idx="1436">
                        <c:v>16999.1640625</c:v>
                      </c:pt>
                      <c:pt idx="1437">
                        <c:v>23287.63671875</c:v>
                      </c:pt>
                      <c:pt idx="1438">
                        <c:v>19623.57421875</c:v>
                      </c:pt>
                      <c:pt idx="1439">
                        <c:v>23559.91015625</c:v>
                      </c:pt>
                      <c:pt idx="1440">
                        <c:v>21844.6875</c:v>
                      </c:pt>
                      <c:pt idx="1441">
                        <c:v>18261.09375</c:v>
                      </c:pt>
                      <c:pt idx="1442">
                        <c:v>19049.6640625</c:v>
                      </c:pt>
                      <c:pt idx="1443">
                        <c:v>20360.6953125</c:v>
                      </c:pt>
                      <c:pt idx="1444">
                        <c:v>14474.4140625</c:v>
                      </c:pt>
                      <c:pt idx="1445">
                        <c:v>21599.6171875</c:v>
                      </c:pt>
                      <c:pt idx="1446">
                        <c:v>24505</c:v>
                      </c:pt>
                      <c:pt idx="1447">
                        <c:v>20333.2109375</c:v>
                      </c:pt>
                      <c:pt idx="1448">
                        <c:v>23926.296875</c:v>
                      </c:pt>
                      <c:pt idx="1449">
                        <c:v>24775.578125</c:v>
                      </c:pt>
                      <c:pt idx="1450">
                        <c:v>24115.859375</c:v>
                      </c:pt>
                      <c:pt idx="1451">
                        <c:v>20052.3203125</c:v>
                      </c:pt>
                      <c:pt idx="1452">
                        <c:v>22135.5859375</c:v>
                      </c:pt>
                      <c:pt idx="1453">
                        <c:v>22515.546875</c:v>
                      </c:pt>
                      <c:pt idx="1454">
                        <c:v>20704.4453125</c:v>
                      </c:pt>
                      <c:pt idx="1455">
                        <c:v>23169.59375</c:v>
                      </c:pt>
                      <c:pt idx="1456">
                        <c:v>22490.328125</c:v>
                      </c:pt>
                      <c:pt idx="1457">
                        <c:v>21657.76953125</c:v>
                      </c:pt>
                      <c:pt idx="1458">
                        <c:v>22342.41015625</c:v>
                      </c:pt>
                      <c:pt idx="1459">
                        <c:v>23016.1171875</c:v>
                      </c:pt>
                      <c:pt idx="1460">
                        <c:v>23712.078125</c:v>
                      </c:pt>
                      <c:pt idx="1461">
                        <c:v>22498.91796875</c:v>
                      </c:pt>
                      <c:pt idx="1462">
                        <c:v>22060.53125</c:v>
                      </c:pt>
                      <c:pt idx="1463">
                        <c:v>23822.5</c:v>
                      </c:pt>
                      <c:pt idx="1464">
                        <c:v>21573.76953125</c:v>
                      </c:pt>
                      <c:pt idx="1465">
                        <c:v>23938.15625</c:v>
                      </c:pt>
                      <c:pt idx="1466">
                        <c:v>21836.14453125</c:v>
                      </c:pt>
                      <c:pt idx="1467">
                        <c:v>19919.1796875</c:v>
                      </c:pt>
                      <c:pt idx="1468">
                        <c:v>19306.40625</c:v>
                      </c:pt>
                      <c:pt idx="1469">
                        <c:v>22817.9296875</c:v>
                      </c:pt>
                      <c:pt idx="1470">
                        <c:v>22975.6640625</c:v>
                      </c:pt>
                      <c:pt idx="1471">
                        <c:v>22068.7421875</c:v>
                      </c:pt>
                      <c:pt idx="1472">
                        <c:v>19523.9609375</c:v>
                      </c:pt>
                      <c:pt idx="1473">
                        <c:v>17479.671875</c:v>
                      </c:pt>
                      <c:pt idx="1474">
                        <c:v>16224.765625</c:v>
                      </c:pt>
                      <c:pt idx="1475">
                        <c:v>16112.22265625</c:v>
                      </c:pt>
                      <c:pt idx="1476">
                        <c:v>19595.3515625</c:v>
                      </c:pt>
                      <c:pt idx="1477">
                        <c:v>22168.18359375</c:v>
                      </c:pt>
                      <c:pt idx="1478">
                        <c:v>21971.8203125</c:v>
                      </c:pt>
                      <c:pt idx="1479">
                        <c:v>20102.40234375</c:v>
                      </c:pt>
                      <c:pt idx="1480">
                        <c:v>17269.0078125</c:v>
                      </c:pt>
                      <c:pt idx="1481">
                        <c:v>16550.109375</c:v>
                      </c:pt>
                      <c:pt idx="1482">
                        <c:v>21648.60546875</c:v>
                      </c:pt>
                      <c:pt idx="1483">
                        <c:v>21086.859375</c:v>
                      </c:pt>
                      <c:pt idx="1484">
                        <c:v>22675.12890625</c:v>
                      </c:pt>
                      <c:pt idx="1485">
                        <c:v>19030.8203125</c:v>
                      </c:pt>
                      <c:pt idx="1486">
                        <c:v>20642.6015625</c:v>
                      </c:pt>
                      <c:pt idx="1487">
                        <c:v>18586.5234375</c:v>
                      </c:pt>
                      <c:pt idx="1488">
                        <c:v>20757.6328125</c:v>
                      </c:pt>
                      <c:pt idx="1489">
                        <c:v>18860.4609375</c:v>
                      </c:pt>
                      <c:pt idx="1490">
                        <c:v>17787.984375</c:v>
                      </c:pt>
                      <c:pt idx="1491">
                        <c:v>17236.2734375</c:v>
                      </c:pt>
                      <c:pt idx="1492">
                        <c:v>16829.9140625</c:v>
                      </c:pt>
                      <c:pt idx="1493">
                        <c:v>17419.65625</c:v>
                      </c:pt>
                      <c:pt idx="1494">
                        <c:v>18334.28125</c:v>
                      </c:pt>
                      <c:pt idx="1495">
                        <c:v>19042.8984375</c:v>
                      </c:pt>
                      <c:pt idx="1496">
                        <c:v>20572.1953125</c:v>
                      </c:pt>
                      <c:pt idx="1497">
                        <c:v>20503.46875</c:v>
                      </c:pt>
                      <c:pt idx="1498">
                        <c:v>19405.2421875</c:v>
                      </c:pt>
                      <c:pt idx="1499">
                        <c:v>19808.078125</c:v>
                      </c:pt>
                      <c:pt idx="1500">
                        <c:v>23198.9375</c:v>
                      </c:pt>
                      <c:pt idx="1501">
                        <c:v>23503.03515625</c:v>
                      </c:pt>
                      <c:pt idx="1502">
                        <c:v>23982.99609375</c:v>
                      </c:pt>
                      <c:pt idx="1503">
                        <c:v>22095.6484375</c:v>
                      </c:pt>
                      <c:pt idx="1504">
                        <c:v>21426.16796875</c:v>
                      </c:pt>
                      <c:pt idx="1505">
                        <c:v>23373.54296875</c:v>
                      </c:pt>
                      <c:pt idx="1506">
                        <c:v>22344.1171875</c:v>
                      </c:pt>
                      <c:pt idx="1507">
                        <c:v>23137.03125</c:v>
                      </c:pt>
                      <c:pt idx="1508">
                        <c:v>24006.4140625</c:v>
                      </c:pt>
                      <c:pt idx="1509">
                        <c:v>23771.86328125</c:v>
                      </c:pt>
                      <c:pt idx="1510">
                        <c:v>23338.10546875</c:v>
                      </c:pt>
                      <c:pt idx="1511">
                        <c:v>22534.046875</c:v>
                      </c:pt>
                      <c:pt idx="1512">
                        <c:v>22903.546875</c:v>
                      </c:pt>
                      <c:pt idx="1513">
                        <c:v>22524.26171875</c:v>
                      </c:pt>
                      <c:pt idx="1514">
                        <c:v>23443.265625</c:v>
                      </c:pt>
                      <c:pt idx="1515">
                        <c:v>22214.0078125</c:v>
                      </c:pt>
                      <c:pt idx="1516">
                        <c:v>22230.96484375</c:v>
                      </c:pt>
                      <c:pt idx="1517">
                        <c:v>21789.4921875</c:v>
                      </c:pt>
                      <c:pt idx="1518">
                        <c:v>22080.9765625</c:v>
                      </c:pt>
                      <c:pt idx="1519">
                        <c:v>22227.31640625</c:v>
                      </c:pt>
                      <c:pt idx="1520">
                        <c:v>21858.90625</c:v>
                      </c:pt>
                      <c:pt idx="1521">
                        <c:v>22159.84765625</c:v>
                      </c:pt>
                      <c:pt idx="1522">
                        <c:v>22499.6484375</c:v>
                      </c:pt>
                      <c:pt idx="1523">
                        <c:v>20970.6953125</c:v>
                      </c:pt>
                      <c:pt idx="1524">
                        <c:v>20437.1328125</c:v>
                      </c:pt>
                      <c:pt idx="1525">
                        <c:v>22146.3671875</c:v>
                      </c:pt>
                      <c:pt idx="1526">
                        <c:v>22144.828125</c:v>
                      </c:pt>
                      <c:pt idx="1527">
                        <c:v>21008.88671875</c:v>
                      </c:pt>
                      <c:pt idx="1528">
                        <c:v>21560.390625</c:v>
                      </c:pt>
                      <c:pt idx="1529">
                        <c:v>22372.9375</c:v>
                      </c:pt>
                      <c:pt idx="1530">
                        <c:v>21922.296875</c:v>
                      </c:pt>
                      <c:pt idx="1531">
                        <c:v>20099.28125</c:v>
                      </c:pt>
                      <c:pt idx="1532">
                        <c:v>19284.171875</c:v>
                      </c:pt>
                      <c:pt idx="1533">
                        <c:v>22124.2109375</c:v>
                      </c:pt>
                      <c:pt idx="1534">
                        <c:v>23709.890625</c:v>
                      </c:pt>
                      <c:pt idx="1535">
                        <c:v>23644.484375</c:v>
                      </c:pt>
                      <c:pt idx="1536">
                        <c:v>22696.0625</c:v>
                      </c:pt>
                      <c:pt idx="1537">
                        <c:v>22768.21875</c:v>
                      </c:pt>
                      <c:pt idx="1538">
                        <c:v>23529.59375</c:v>
                      </c:pt>
                      <c:pt idx="1539">
                        <c:v>23735.953125</c:v>
                      </c:pt>
                      <c:pt idx="1540">
                        <c:v>19965.9765625</c:v>
                      </c:pt>
                      <c:pt idx="1541">
                        <c:v>20464.6953125</c:v>
                      </c:pt>
                      <c:pt idx="1542">
                        <c:v>22429.5859375</c:v>
                      </c:pt>
                      <c:pt idx="1543">
                        <c:v>21026.21875</c:v>
                      </c:pt>
                      <c:pt idx="1544">
                        <c:v>21843.2890625</c:v>
                      </c:pt>
                      <c:pt idx="1545">
                        <c:v>17696.9375</c:v>
                      </c:pt>
                      <c:pt idx="1546">
                        <c:v>16978.484375</c:v>
                      </c:pt>
                      <c:pt idx="1547">
                        <c:v>18094.328125</c:v>
                      </c:pt>
                      <c:pt idx="1548">
                        <c:v>18536.8203125</c:v>
                      </c:pt>
                      <c:pt idx="1549">
                        <c:v>18475.921875</c:v>
                      </c:pt>
                      <c:pt idx="1550">
                        <c:v>17730.28125</c:v>
                      </c:pt>
                      <c:pt idx="1551">
                        <c:v>18173.1171875</c:v>
                      </c:pt>
                      <c:pt idx="1552">
                        <c:v>16569.7578125</c:v>
                      </c:pt>
                      <c:pt idx="1553">
                        <c:v>16629.25</c:v>
                      </c:pt>
                      <c:pt idx="1554">
                        <c:v>18647.7734375</c:v>
                      </c:pt>
                      <c:pt idx="1555">
                        <c:v>16623.953125</c:v>
                      </c:pt>
                      <c:pt idx="1556">
                        <c:v>12737.4140625</c:v>
                      </c:pt>
                      <c:pt idx="1557">
                        <c:v>10824.015625</c:v>
                      </c:pt>
                      <c:pt idx="1558">
                        <c:v>17072.3046875</c:v>
                      </c:pt>
                      <c:pt idx="1559">
                        <c:v>11081.390625</c:v>
                      </c:pt>
                      <c:pt idx="1560">
                        <c:v>16278.3828125</c:v>
                      </c:pt>
                      <c:pt idx="1561">
                        <c:v>14237.59375</c:v>
                      </c:pt>
                      <c:pt idx="1562">
                        <c:v>12027.828125</c:v>
                      </c:pt>
                      <c:pt idx="1563">
                        <c:v>10759.5625</c:v>
                      </c:pt>
                      <c:pt idx="1564">
                        <c:v>8539.9453125</c:v>
                      </c:pt>
                      <c:pt idx="1565">
                        <c:v>8764.421875</c:v>
                      </c:pt>
                      <c:pt idx="1566">
                        <c:v>11863.5703125</c:v>
                      </c:pt>
                      <c:pt idx="1567">
                        <c:v>13941.8515625</c:v>
                      </c:pt>
                      <c:pt idx="1568">
                        <c:v>16833.2265625</c:v>
                      </c:pt>
                      <c:pt idx="1569">
                        <c:v>17809.203125</c:v>
                      </c:pt>
                      <c:pt idx="1570">
                        <c:v>19352.8828125</c:v>
                      </c:pt>
                      <c:pt idx="1571">
                        <c:v>19141.2578125</c:v>
                      </c:pt>
                      <c:pt idx="1572">
                        <c:v>17708.8984375</c:v>
                      </c:pt>
                      <c:pt idx="1573">
                        <c:v>17181.765625</c:v>
                      </c:pt>
                      <c:pt idx="1574">
                        <c:v>17267.28125</c:v>
                      </c:pt>
                      <c:pt idx="1575">
                        <c:v>11803.7421875</c:v>
                      </c:pt>
                      <c:pt idx="1576">
                        <c:v>12142.8828125</c:v>
                      </c:pt>
                      <c:pt idx="1577">
                        <c:v>8304.09375</c:v>
                      </c:pt>
                      <c:pt idx="1578">
                        <c:v>7118.0703125</c:v>
                      </c:pt>
                      <c:pt idx="1579">
                        <c:v>6869.359375</c:v>
                      </c:pt>
                      <c:pt idx="1580">
                        <c:v>3910.8515625</c:v>
                      </c:pt>
                      <c:pt idx="1581">
                        <c:v>5150.9375</c:v>
                      </c:pt>
                      <c:pt idx="1582">
                        <c:v>6710.1796875</c:v>
                      </c:pt>
                      <c:pt idx="1583">
                        <c:v>6766.46875</c:v>
                      </c:pt>
                      <c:pt idx="1584">
                        <c:v>6863.5703125</c:v>
                      </c:pt>
                      <c:pt idx="1585">
                        <c:v>5863.6640625</c:v>
                      </c:pt>
                      <c:pt idx="1586">
                        <c:v>2854.78125</c:v>
                      </c:pt>
                      <c:pt idx="1587">
                        <c:v>2227.2265625</c:v>
                      </c:pt>
                      <c:pt idx="1588">
                        <c:v>-649.8125</c:v>
                      </c:pt>
                      <c:pt idx="1589">
                        <c:v>9957.1875</c:v>
                      </c:pt>
                      <c:pt idx="1590">
                        <c:v>29168.37890625</c:v>
                      </c:pt>
                      <c:pt idx="1591">
                        <c:v>24817.32421875</c:v>
                      </c:pt>
                      <c:pt idx="1592">
                        <c:v>28718.44921875</c:v>
                      </c:pt>
                      <c:pt idx="1593">
                        <c:v>28259.8515625</c:v>
                      </c:pt>
                      <c:pt idx="1594">
                        <c:v>27911.9140625</c:v>
                      </c:pt>
                      <c:pt idx="1595">
                        <c:v>23276.17578125</c:v>
                      </c:pt>
                      <c:pt idx="1596">
                        <c:v>29615.0546875</c:v>
                      </c:pt>
                      <c:pt idx="1597">
                        <c:v>28626.61328125</c:v>
                      </c:pt>
                      <c:pt idx="1598">
                        <c:v>28935.09375</c:v>
                      </c:pt>
                      <c:pt idx="1599">
                        <c:v>28793.1796875</c:v>
                      </c:pt>
                      <c:pt idx="1600">
                        <c:v>29198.90234375</c:v>
                      </c:pt>
                      <c:pt idx="1601">
                        <c:v>29242.7890625</c:v>
                      </c:pt>
                      <c:pt idx="1602">
                        <c:v>29557.62890625</c:v>
                      </c:pt>
                      <c:pt idx="1603">
                        <c:v>25064.296875</c:v>
                      </c:pt>
                      <c:pt idx="1604">
                        <c:v>24541.9375</c:v>
                      </c:pt>
                      <c:pt idx="1605">
                        <c:v>17358.078125</c:v>
                      </c:pt>
                      <c:pt idx="1606">
                        <c:v>16327.6328125</c:v>
                      </c:pt>
                      <c:pt idx="1607">
                        <c:v>14145.078125</c:v>
                      </c:pt>
                      <c:pt idx="1608">
                        <c:v>13378.2578125</c:v>
                      </c:pt>
                      <c:pt idx="1609">
                        <c:v>15011.6328125</c:v>
                      </c:pt>
                      <c:pt idx="1610">
                        <c:v>16318.4609375</c:v>
                      </c:pt>
                      <c:pt idx="1611">
                        <c:v>17781.015625</c:v>
                      </c:pt>
                      <c:pt idx="1612">
                        <c:v>16378.4609375</c:v>
                      </c:pt>
                      <c:pt idx="1613">
                        <c:v>13189.2421875</c:v>
                      </c:pt>
                      <c:pt idx="1614">
                        <c:v>12959.28125</c:v>
                      </c:pt>
                      <c:pt idx="1615">
                        <c:v>16679.53125</c:v>
                      </c:pt>
                      <c:pt idx="1616">
                        <c:v>17056.5859375</c:v>
                      </c:pt>
                      <c:pt idx="1617">
                        <c:v>17710.6328125</c:v>
                      </c:pt>
                      <c:pt idx="1618">
                        <c:v>16658.765625</c:v>
                      </c:pt>
                      <c:pt idx="1619">
                        <c:v>16963.65625</c:v>
                      </c:pt>
                      <c:pt idx="1620">
                        <c:v>22137.0703125</c:v>
                      </c:pt>
                      <c:pt idx="1621">
                        <c:v>24739.921875</c:v>
                      </c:pt>
                      <c:pt idx="1622">
                        <c:v>23373.7109375</c:v>
                      </c:pt>
                      <c:pt idx="1623">
                        <c:v>23421.46875</c:v>
                      </c:pt>
                      <c:pt idx="1624">
                        <c:v>25087.1484375</c:v>
                      </c:pt>
                      <c:pt idx="1625">
                        <c:v>21551.8203125</c:v>
                      </c:pt>
                      <c:pt idx="1626">
                        <c:v>23156.734375</c:v>
                      </c:pt>
                      <c:pt idx="1627">
                        <c:v>25019.859375</c:v>
                      </c:pt>
                      <c:pt idx="1628">
                        <c:v>21375.1796875</c:v>
                      </c:pt>
                      <c:pt idx="1629">
                        <c:v>20073.8828125</c:v>
                      </c:pt>
                      <c:pt idx="1630">
                        <c:v>14895.203125</c:v>
                      </c:pt>
                      <c:pt idx="1631">
                        <c:v>10716.3046875</c:v>
                      </c:pt>
                      <c:pt idx="1632">
                        <c:v>23898.328125</c:v>
                      </c:pt>
                      <c:pt idx="1633">
                        <c:v>25109.0859375</c:v>
                      </c:pt>
                      <c:pt idx="1634">
                        <c:v>23538.8359375</c:v>
                      </c:pt>
                      <c:pt idx="1635">
                        <c:v>21241.90625</c:v>
                      </c:pt>
                      <c:pt idx="1636">
                        <c:v>22932.2421875</c:v>
                      </c:pt>
                      <c:pt idx="1637">
                        <c:v>18386.3359375</c:v>
                      </c:pt>
                      <c:pt idx="1638">
                        <c:v>17031.09375</c:v>
                      </c:pt>
                      <c:pt idx="1639">
                        <c:v>17401.4375</c:v>
                      </c:pt>
                      <c:pt idx="1640">
                        <c:v>17030.9453125</c:v>
                      </c:pt>
                      <c:pt idx="1641">
                        <c:v>18778.3203125</c:v>
                      </c:pt>
                      <c:pt idx="1642">
                        <c:v>22072.2109375</c:v>
                      </c:pt>
                      <c:pt idx="1643">
                        <c:v>21861.1328125</c:v>
                      </c:pt>
                      <c:pt idx="1644">
                        <c:v>21409.2578125</c:v>
                      </c:pt>
                      <c:pt idx="1645">
                        <c:v>22870.1484375</c:v>
                      </c:pt>
                      <c:pt idx="1646">
                        <c:v>19868.9140625</c:v>
                      </c:pt>
                      <c:pt idx="1647">
                        <c:v>21791.9609375</c:v>
                      </c:pt>
                      <c:pt idx="1648">
                        <c:v>21895.625</c:v>
                      </c:pt>
                      <c:pt idx="1649">
                        <c:v>22238.4140625</c:v>
                      </c:pt>
                      <c:pt idx="1650">
                        <c:v>26753.890625</c:v>
                      </c:pt>
                      <c:pt idx="1651">
                        <c:v>25188.28515625</c:v>
                      </c:pt>
                      <c:pt idx="1652">
                        <c:v>24450.21875</c:v>
                      </c:pt>
                      <c:pt idx="1653">
                        <c:v>25395.00390625</c:v>
                      </c:pt>
                      <c:pt idx="1654">
                        <c:v>21165.625</c:v>
                      </c:pt>
                      <c:pt idx="1655">
                        <c:v>26254.98046875</c:v>
                      </c:pt>
                      <c:pt idx="1656">
                        <c:v>25418.36328125</c:v>
                      </c:pt>
                      <c:pt idx="1657">
                        <c:v>25684.8515625</c:v>
                      </c:pt>
                      <c:pt idx="1658">
                        <c:v>23898.50390625</c:v>
                      </c:pt>
                      <c:pt idx="1659">
                        <c:v>21876.6875</c:v>
                      </c:pt>
                      <c:pt idx="1660">
                        <c:v>25021.09765625</c:v>
                      </c:pt>
                      <c:pt idx="1661">
                        <c:v>24949.6640625</c:v>
                      </c:pt>
                      <c:pt idx="1662">
                        <c:v>26293.10546875</c:v>
                      </c:pt>
                      <c:pt idx="1663">
                        <c:v>25216.2578125</c:v>
                      </c:pt>
                      <c:pt idx="1664">
                        <c:v>26264.3515625</c:v>
                      </c:pt>
                      <c:pt idx="1665">
                        <c:v>22051.8203125</c:v>
                      </c:pt>
                      <c:pt idx="1666">
                        <c:v>22387.09765625</c:v>
                      </c:pt>
                      <c:pt idx="1667">
                        <c:v>22587.796875</c:v>
                      </c:pt>
                      <c:pt idx="1668">
                        <c:v>17867.4453125</c:v>
                      </c:pt>
                      <c:pt idx="1669">
                        <c:v>22758.0234375</c:v>
                      </c:pt>
                      <c:pt idx="1670">
                        <c:v>21852.6171875</c:v>
                      </c:pt>
                      <c:pt idx="1671">
                        <c:v>21321.19921875</c:v>
                      </c:pt>
                      <c:pt idx="1672">
                        <c:v>20139.6953125</c:v>
                      </c:pt>
                      <c:pt idx="1673">
                        <c:v>22183.43359375</c:v>
                      </c:pt>
                      <c:pt idx="1674">
                        <c:v>21056.59765625</c:v>
                      </c:pt>
                      <c:pt idx="1675">
                        <c:v>21671.359375</c:v>
                      </c:pt>
                      <c:pt idx="1676">
                        <c:v>21110.50390625</c:v>
                      </c:pt>
                      <c:pt idx="1677">
                        <c:v>19872.89453125</c:v>
                      </c:pt>
                      <c:pt idx="1678">
                        <c:v>20465.109375</c:v>
                      </c:pt>
                      <c:pt idx="1679">
                        <c:v>22476.96484375</c:v>
                      </c:pt>
                      <c:pt idx="1680">
                        <c:v>21038.0390625</c:v>
                      </c:pt>
                      <c:pt idx="1681">
                        <c:v>22179.39453125</c:v>
                      </c:pt>
                      <c:pt idx="1682">
                        <c:v>20835.45703125</c:v>
                      </c:pt>
                      <c:pt idx="1683">
                        <c:v>20832.078125</c:v>
                      </c:pt>
                      <c:pt idx="1684">
                        <c:v>20412.80078125</c:v>
                      </c:pt>
                      <c:pt idx="1685">
                        <c:v>21960.9609375</c:v>
                      </c:pt>
                      <c:pt idx="1686">
                        <c:v>22498.61328125</c:v>
                      </c:pt>
                      <c:pt idx="1687">
                        <c:v>21917.26953125</c:v>
                      </c:pt>
                      <c:pt idx="1688">
                        <c:v>21020.0078125</c:v>
                      </c:pt>
                      <c:pt idx="1689">
                        <c:v>21622.25390625</c:v>
                      </c:pt>
                      <c:pt idx="1690">
                        <c:v>21157.9375</c:v>
                      </c:pt>
                      <c:pt idx="1691">
                        <c:v>21075.5078125</c:v>
                      </c:pt>
                      <c:pt idx="1692">
                        <c:v>21654.19140625</c:v>
                      </c:pt>
                      <c:pt idx="1693">
                        <c:v>22920.84765625</c:v>
                      </c:pt>
                      <c:pt idx="1694">
                        <c:v>20240.16796875</c:v>
                      </c:pt>
                      <c:pt idx="1695">
                        <c:v>21030.4609375</c:v>
                      </c:pt>
                      <c:pt idx="1696">
                        <c:v>17138.9140625</c:v>
                      </c:pt>
                      <c:pt idx="1697">
                        <c:v>13229.28125</c:v>
                      </c:pt>
                      <c:pt idx="1698">
                        <c:v>15089.375</c:v>
                      </c:pt>
                      <c:pt idx="1699">
                        <c:v>21430.16015625</c:v>
                      </c:pt>
                      <c:pt idx="1700">
                        <c:v>20212.828125</c:v>
                      </c:pt>
                      <c:pt idx="1701">
                        <c:v>21074.0078125</c:v>
                      </c:pt>
                      <c:pt idx="1702">
                        <c:v>22030.9375</c:v>
                      </c:pt>
                      <c:pt idx="1703">
                        <c:v>22127.984375</c:v>
                      </c:pt>
                      <c:pt idx="1704">
                        <c:v>20249.66015625</c:v>
                      </c:pt>
                      <c:pt idx="1705">
                        <c:v>18417.3828125</c:v>
                      </c:pt>
                      <c:pt idx="1706">
                        <c:v>20784.9375</c:v>
                      </c:pt>
                      <c:pt idx="1707">
                        <c:v>17693.8203125</c:v>
                      </c:pt>
                      <c:pt idx="1708">
                        <c:v>13677.328125</c:v>
                      </c:pt>
                      <c:pt idx="1709">
                        <c:v>15942.609375</c:v>
                      </c:pt>
                      <c:pt idx="1710">
                        <c:v>25756.52734375</c:v>
                      </c:pt>
                      <c:pt idx="1711">
                        <c:v>21841.83984375</c:v>
                      </c:pt>
                      <c:pt idx="1712">
                        <c:v>22470.66796875</c:v>
                      </c:pt>
                      <c:pt idx="1713">
                        <c:v>27804.11328125</c:v>
                      </c:pt>
                      <c:pt idx="1714">
                        <c:v>27751.48828125</c:v>
                      </c:pt>
                      <c:pt idx="1715">
                        <c:v>21436.41796875</c:v>
                      </c:pt>
                      <c:pt idx="1716">
                        <c:v>16140.31640625</c:v>
                      </c:pt>
                      <c:pt idx="1717">
                        <c:v>22419.5390625</c:v>
                      </c:pt>
                      <c:pt idx="1718">
                        <c:v>26437.31640625</c:v>
                      </c:pt>
                      <c:pt idx="1719">
                        <c:v>23172.2109375</c:v>
                      </c:pt>
                      <c:pt idx="1720">
                        <c:v>26780.22265625</c:v>
                      </c:pt>
                      <c:pt idx="1721">
                        <c:v>26700.4140625</c:v>
                      </c:pt>
                      <c:pt idx="1722">
                        <c:v>25863.3984375</c:v>
                      </c:pt>
                      <c:pt idx="1723">
                        <c:v>25927.86328125</c:v>
                      </c:pt>
                      <c:pt idx="1724">
                        <c:v>23826.578125</c:v>
                      </c:pt>
                      <c:pt idx="1725">
                        <c:v>25543.58203125</c:v>
                      </c:pt>
                      <c:pt idx="1726">
                        <c:v>25459.52734375</c:v>
                      </c:pt>
                      <c:pt idx="1727">
                        <c:v>26321.63671875</c:v>
                      </c:pt>
                      <c:pt idx="1728">
                        <c:v>25471.70703125</c:v>
                      </c:pt>
                      <c:pt idx="1729">
                        <c:v>25566.0390625</c:v>
                      </c:pt>
                      <c:pt idx="1730">
                        <c:v>20960</c:v>
                      </c:pt>
                      <c:pt idx="1731">
                        <c:v>25732.1328125</c:v>
                      </c:pt>
                      <c:pt idx="1732">
                        <c:v>25809.69140625</c:v>
                      </c:pt>
                      <c:pt idx="1733">
                        <c:v>25990.0546875</c:v>
                      </c:pt>
                      <c:pt idx="1734">
                        <c:v>24201.58984375</c:v>
                      </c:pt>
                      <c:pt idx="1735">
                        <c:v>23374.47265625</c:v>
                      </c:pt>
                      <c:pt idx="1736">
                        <c:v>24511.7890625</c:v>
                      </c:pt>
                      <c:pt idx="1737">
                        <c:v>25395.58203125</c:v>
                      </c:pt>
                      <c:pt idx="1738">
                        <c:v>25665.671875</c:v>
                      </c:pt>
                      <c:pt idx="1739">
                        <c:v>26042.35546875</c:v>
                      </c:pt>
                      <c:pt idx="1740">
                        <c:v>26640.6328125</c:v>
                      </c:pt>
                      <c:pt idx="1741">
                        <c:v>25309.88671875</c:v>
                      </c:pt>
                      <c:pt idx="1742">
                        <c:v>27121.42578125</c:v>
                      </c:pt>
                      <c:pt idx="1743">
                        <c:v>22220.75</c:v>
                      </c:pt>
                      <c:pt idx="1744">
                        <c:v>26469.01171875</c:v>
                      </c:pt>
                      <c:pt idx="1745">
                        <c:v>26562.37890625</c:v>
                      </c:pt>
                      <c:pt idx="1746">
                        <c:v>26842.0234375</c:v>
                      </c:pt>
                      <c:pt idx="1747">
                        <c:v>27174.09375</c:v>
                      </c:pt>
                      <c:pt idx="1748">
                        <c:v>27313.171875</c:v>
                      </c:pt>
                      <c:pt idx="1749">
                        <c:v>22445.671875</c:v>
                      </c:pt>
                      <c:pt idx="1750">
                        <c:v>25997.640625</c:v>
                      </c:pt>
                      <c:pt idx="1751">
                        <c:v>26381.15625</c:v>
                      </c:pt>
                      <c:pt idx="1752">
                        <c:v>27333.390625</c:v>
                      </c:pt>
                      <c:pt idx="1753">
                        <c:v>22761.9375</c:v>
                      </c:pt>
                      <c:pt idx="1754">
                        <c:v>22507.28125</c:v>
                      </c:pt>
                      <c:pt idx="1755">
                        <c:v>8483.1953125</c:v>
                      </c:pt>
                      <c:pt idx="1756">
                        <c:v>8860.390625</c:v>
                      </c:pt>
                      <c:pt idx="1757">
                        <c:v>6293.6640625</c:v>
                      </c:pt>
                      <c:pt idx="1758">
                        <c:v>3266.9609375</c:v>
                      </c:pt>
                      <c:pt idx="1759">
                        <c:v>2405.8984375</c:v>
                      </c:pt>
                      <c:pt idx="1760">
                        <c:v>-1026.8203125</c:v>
                      </c:pt>
                      <c:pt idx="1761">
                        <c:v>2467.3671875</c:v>
                      </c:pt>
                      <c:pt idx="1762">
                        <c:v>2320.3046875</c:v>
                      </c:pt>
                      <c:pt idx="1763">
                        <c:v>2016.3203125</c:v>
                      </c:pt>
                      <c:pt idx="1764">
                        <c:v>2265.2578125</c:v>
                      </c:pt>
                      <c:pt idx="1765">
                        <c:v>3137.59375</c:v>
                      </c:pt>
                      <c:pt idx="1766">
                        <c:v>-1111.7109375</c:v>
                      </c:pt>
                      <c:pt idx="1767">
                        <c:v>-392.2890625</c:v>
                      </c:pt>
                      <c:pt idx="1768">
                        <c:v>-3961.265625</c:v>
                      </c:pt>
                      <c:pt idx="1769">
                        <c:v>6767.84375</c:v>
                      </c:pt>
                      <c:pt idx="1770">
                        <c:v>17663.453125</c:v>
                      </c:pt>
                      <c:pt idx="1771">
                        <c:v>18164.1484375</c:v>
                      </c:pt>
                      <c:pt idx="1772">
                        <c:v>16889.328125</c:v>
                      </c:pt>
                      <c:pt idx="1773">
                        <c:v>15847.4453125</c:v>
                      </c:pt>
                      <c:pt idx="1774">
                        <c:v>15878.7265625</c:v>
                      </c:pt>
                      <c:pt idx="1775">
                        <c:v>15301.5078125</c:v>
                      </c:pt>
                      <c:pt idx="1776">
                        <c:v>16336.625</c:v>
                      </c:pt>
                      <c:pt idx="1777">
                        <c:v>17517.40625</c:v>
                      </c:pt>
                      <c:pt idx="1778">
                        <c:v>14793.3828125</c:v>
                      </c:pt>
                      <c:pt idx="1779">
                        <c:v>12344.90625</c:v>
                      </c:pt>
                      <c:pt idx="1780">
                        <c:v>13690.109375</c:v>
                      </c:pt>
                      <c:pt idx="1781">
                        <c:v>16300.59375</c:v>
                      </c:pt>
                      <c:pt idx="1782">
                        <c:v>15303.4375</c:v>
                      </c:pt>
                      <c:pt idx="1783">
                        <c:v>17177.828125</c:v>
                      </c:pt>
                      <c:pt idx="1784">
                        <c:v>17744.47265625</c:v>
                      </c:pt>
                      <c:pt idx="1785">
                        <c:v>19769.9765625</c:v>
                      </c:pt>
                      <c:pt idx="1786">
                        <c:v>19607.3359375</c:v>
                      </c:pt>
                      <c:pt idx="1787">
                        <c:v>18742.59375</c:v>
                      </c:pt>
                      <c:pt idx="1788">
                        <c:v>15909.390625</c:v>
                      </c:pt>
                      <c:pt idx="1789">
                        <c:v>15266.9765625</c:v>
                      </c:pt>
                      <c:pt idx="1790">
                        <c:v>19617.171875</c:v>
                      </c:pt>
                      <c:pt idx="1791">
                        <c:v>17551.5625</c:v>
                      </c:pt>
                      <c:pt idx="1792">
                        <c:v>15618.7109375</c:v>
                      </c:pt>
                      <c:pt idx="1793">
                        <c:v>14927.4609375</c:v>
                      </c:pt>
                      <c:pt idx="1794">
                        <c:v>18502.7421875</c:v>
                      </c:pt>
                      <c:pt idx="1795">
                        <c:v>19365.859375</c:v>
                      </c:pt>
                      <c:pt idx="1796">
                        <c:v>20433.7890625</c:v>
                      </c:pt>
                      <c:pt idx="1797">
                        <c:v>18786.6953125</c:v>
                      </c:pt>
                      <c:pt idx="1798">
                        <c:v>18155.94921875</c:v>
                      </c:pt>
                      <c:pt idx="1799">
                        <c:v>20262.18359375</c:v>
                      </c:pt>
                      <c:pt idx="1800">
                        <c:v>24757.296875</c:v>
                      </c:pt>
                      <c:pt idx="1801">
                        <c:v>23718.84375</c:v>
                      </c:pt>
                      <c:pt idx="1802">
                        <c:v>21154.3125</c:v>
                      </c:pt>
                      <c:pt idx="1803">
                        <c:v>19336.5703125</c:v>
                      </c:pt>
                      <c:pt idx="1804">
                        <c:v>14769.2421875</c:v>
                      </c:pt>
                      <c:pt idx="1805">
                        <c:v>20117.2578125</c:v>
                      </c:pt>
                      <c:pt idx="1806">
                        <c:v>23959.859375</c:v>
                      </c:pt>
                      <c:pt idx="1807">
                        <c:v>21937.1796875</c:v>
                      </c:pt>
                      <c:pt idx="1808">
                        <c:v>22093.8515625</c:v>
                      </c:pt>
                      <c:pt idx="1809">
                        <c:v>24616.57421875</c:v>
                      </c:pt>
                      <c:pt idx="1810">
                        <c:v>24005.15625</c:v>
                      </c:pt>
                      <c:pt idx="1811">
                        <c:v>23341.5390625</c:v>
                      </c:pt>
                      <c:pt idx="1812">
                        <c:v>24317.69921875</c:v>
                      </c:pt>
                      <c:pt idx="1813">
                        <c:v>23528.22265625</c:v>
                      </c:pt>
                      <c:pt idx="1814">
                        <c:v>23674.9296875</c:v>
                      </c:pt>
                      <c:pt idx="1815">
                        <c:v>21922.3046875</c:v>
                      </c:pt>
                      <c:pt idx="1816">
                        <c:v>21914.37890625</c:v>
                      </c:pt>
                      <c:pt idx="1817">
                        <c:v>19726.0546875</c:v>
                      </c:pt>
                      <c:pt idx="1818">
                        <c:v>17854.0859375</c:v>
                      </c:pt>
                      <c:pt idx="1819">
                        <c:v>15679.50390625</c:v>
                      </c:pt>
                      <c:pt idx="1820">
                        <c:v>13308.8359375</c:v>
                      </c:pt>
                      <c:pt idx="1821">
                        <c:v>13050.10546875</c:v>
                      </c:pt>
                      <c:pt idx="1822">
                        <c:v>14763.984375</c:v>
                      </c:pt>
                      <c:pt idx="1823">
                        <c:v>17423.58984375</c:v>
                      </c:pt>
                      <c:pt idx="1824">
                        <c:v>20856.953125</c:v>
                      </c:pt>
                      <c:pt idx="1825">
                        <c:v>18540.15625</c:v>
                      </c:pt>
                      <c:pt idx="1826">
                        <c:v>19198.96875</c:v>
                      </c:pt>
                      <c:pt idx="1827">
                        <c:v>20463.90234375</c:v>
                      </c:pt>
                      <c:pt idx="1828">
                        <c:v>20872.5625</c:v>
                      </c:pt>
                      <c:pt idx="1829">
                        <c:v>20909.65625</c:v>
                      </c:pt>
                      <c:pt idx="1830">
                        <c:v>12852.3671875</c:v>
                      </c:pt>
                      <c:pt idx="1831">
                        <c:v>13294.1328125</c:v>
                      </c:pt>
                      <c:pt idx="1832">
                        <c:v>9553.703125</c:v>
                      </c:pt>
                      <c:pt idx="1833">
                        <c:v>7702.7421875</c:v>
                      </c:pt>
                      <c:pt idx="1834">
                        <c:v>5141.6484375</c:v>
                      </c:pt>
                      <c:pt idx="1835">
                        <c:v>6188.3828125</c:v>
                      </c:pt>
                      <c:pt idx="1836">
                        <c:v>9834.1328125</c:v>
                      </c:pt>
                      <c:pt idx="1837">
                        <c:v>13116.2734375</c:v>
                      </c:pt>
                      <c:pt idx="1838">
                        <c:v>13443.5234375</c:v>
                      </c:pt>
                      <c:pt idx="1839">
                        <c:v>10799.546875</c:v>
                      </c:pt>
                      <c:pt idx="1840">
                        <c:v>7958.671875</c:v>
                      </c:pt>
                      <c:pt idx="1841">
                        <c:v>13792.3984375</c:v>
                      </c:pt>
                      <c:pt idx="1842">
                        <c:v>9399.703125</c:v>
                      </c:pt>
                      <c:pt idx="1843">
                        <c:v>11991.546875</c:v>
                      </c:pt>
                      <c:pt idx="1844">
                        <c:v>11881.7109375</c:v>
                      </c:pt>
                      <c:pt idx="1845">
                        <c:v>23334.2265625</c:v>
                      </c:pt>
                      <c:pt idx="1846">
                        <c:v>23281.234375</c:v>
                      </c:pt>
                      <c:pt idx="1847">
                        <c:v>21720.0859375</c:v>
                      </c:pt>
                      <c:pt idx="1848">
                        <c:v>23076.8203125</c:v>
                      </c:pt>
                      <c:pt idx="1849">
                        <c:v>23241.421875</c:v>
                      </c:pt>
                      <c:pt idx="1850">
                        <c:v>21507.3125</c:v>
                      </c:pt>
                      <c:pt idx="1851">
                        <c:v>18534.328125</c:v>
                      </c:pt>
                      <c:pt idx="1852">
                        <c:v>22731.3359375</c:v>
                      </c:pt>
                      <c:pt idx="1853">
                        <c:v>20663.6875</c:v>
                      </c:pt>
                      <c:pt idx="1854">
                        <c:v>20854.234375</c:v>
                      </c:pt>
                      <c:pt idx="1855">
                        <c:v>20525.4609375</c:v>
                      </c:pt>
                      <c:pt idx="1856">
                        <c:v>21669.265625</c:v>
                      </c:pt>
                      <c:pt idx="1857">
                        <c:v>23100.1796875</c:v>
                      </c:pt>
                      <c:pt idx="1858">
                        <c:v>21732.6875</c:v>
                      </c:pt>
                      <c:pt idx="1859">
                        <c:v>18396.671875</c:v>
                      </c:pt>
                      <c:pt idx="1860">
                        <c:v>22894.23046875</c:v>
                      </c:pt>
                      <c:pt idx="1861">
                        <c:v>22784.67578125</c:v>
                      </c:pt>
                      <c:pt idx="1862">
                        <c:v>22718.125</c:v>
                      </c:pt>
                      <c:pt idx="1863">
                        <c:v>21613.0234375</c:v>
                      </c:pt>
                      <c:pt idx="1864">
                        <c:v>24050.8359375</c:v>
                      </c:pt>
                      <c:pt idx="1865">
                        <c:v>23690.25</c:v>
                      </c:pt>
                      <c:pt idx="1866">
                        <c:v>19590.6015625</c:v>
                      </c:pt>
                      <c:pt idx="1867">
                        <c:v>15260.953125</c:v>
                      </c:pt>
                      <c:pt idx="1868">
                        <c:v>8971.8125</c:v>
                      </c:pt>
                      <c:pt idx="1869">
                        <c:v>21681.53125</c:v>
                      </c:pt>
                      <c:pt idx="1870">
                        <c:v>23545.265625</c:v>
                      </c:pt>
                      <c:pt idx="1871">
                        <c:v>22244.9609375</c:v>
                      </c:pt>
                      <c:pt idx="1872">
                        <c:v>23163.04296875</c:v>
                      </c:pt>
                      <c:pt idx="1873">
                        <c:v>23362.9453125</c:v>
                      </c:pt>
                      <c:pt idx="1874">
                        <c:v>20844.5546875</c:v>
                      </c:pt>
                      <c:pt idx="1875">
                        <c:v>23781.5859375</c:v>
                      </c:pt>
                      <c:pt idx="1876">
                        <c:v>18802.109375</c:v>
                      </c:pt>
                      <c:pt idx="1877">
                        <c:v>21537.65625</c:v>
                      </c:pt>
                      <c:pt idx="1878">
                        <c:v>23096.1328125</c:v>
                      </c:pt>
                      <c:pt idx="1879">
                        <c:v>24085.40625</c:v>
                      </c:pt>
                      <c:pt idx="1880">
                        <c:v>22271.12109375</c:v>
                      </c:pt>
                      <c:pt idx="1881">
                        <c:v>23588.3828125</c:v>
                      </c:pt>
                      <c:pt idx="1882">
                        <c:v>21032.2578125</c:v>
                      </c:pt>
                      <c:pt idx="1883">
                        <c:v>20472.78515625</c:v>
                      </c:pt>
                      <c:pt idx="1884">
                        <c:v>23611.3671875</c:v>
                      </c:pt>
                      <c:pt idx="1885">
                        <c:v>22994.93359375</c:v>
                      </c:pt>
                      <c:pt idx="1886">
                        <c:v>23122.43359375</c:v>
                      </c:pt>
                      <c:pt idx="1887">
                        <c:v>23660.37890625</c:v>
                      </c:pt>
                      <c:pt idx="1888">
                        <c:v>22865.69921875</c:v>
                      </c:pt>
                      <c:pt idx="1889">
                        <c:v>24132.39453125</c:v>
                      </c:pt>
                      <c:pt idx="1890">
                        <c:v>23601.10546875</c:v>
                      </c:pt>
                      <c:pt idx="1891">
                        <c:v>24997.90234375</c:v>
                      </c:pt>
                      <c:pt idx="1892">
                        <c:v>24709.2265625</c:v>
                      </c:pt>
                      <c:pt idx="1893">
                        <c:v>24905.3515625</c:v>
                      </c:pt>
                      <c:pt idx="1894">
                        <c:v>24810.78125</c:v>
                      </c:pt>
                      <c:pt idx="1895">
                        <c:v>24726.58984375</c:v>
                      </c:pt>
                      <c:pt idx="1896">
                        <c:v>20565.4609375</c:v>
                      </c:pt>
                      <c:pt idx="1897">
                        <c:v>22356.9296875</c:v>
                      </c:pt>
                      <c:pt idx="1898">
                        <c:v>21493.3125</c:v>
                      </c:pt>
                      <c:pt idx="1899">
                        <c:v>23118.7109375</c:v>
                      </c:pt>
                      <c:pt idx="1900">
                        <c:v>18448.9609375</c:v>
                      </c:pt>
                      <c:pt idx="1901">
                        <c:v>13952.6171875</c:v>
                      </c:pt>
                      <c:pt idx="1902">
                        <c:v>25767.8125</c:v>
                      </c:pt>
                      <c:pt idx="1903">
                        <c:v>24635.5234375</c:v>
                      </c:pt>
                      <c:pt idx="1904">
                        <c:v>23146.5546875</c:v>
                      </c:pt>
                      <c:pt idx="1905">
                        <c:v>22526.7578125</c:v>
                      </c:pt>
                      <c:pt idx="1906">
                        <c:v>20572.4765625</c:v>
                      </c:pt>
                      <c:pt idx="1907">
                        <c:v>19031.3671875</c:v>
                      </c:pt>
                      <c:pt idx="1908">
                        <c:v>16435.046875</c:v>
                      </c:pt>
                      <c:pt idx="1909">
                        <c:v>16260.9375</c:v>
                      </c:pt>
                      <c:pt idx="1910">
                        <c:v>18751.33984375</c:v>
                      </c:pt>
                      <c:pt idx="1911">
                        <c:v>20825.27734375</c:v>
                      </c:pt>
                      <c:pt idx="1912">
                        <c:v>21895.38671875</c:v>
                      </c:pt>
                      <c:pt idx="1913">
                        <c:v>23016.27734375</c:v>
                      </c:pt>
                      <c:pt idx="1914">
                        <c:v>22796.3671875</c:v>
                      </c:pt>
                      <c:pt idx="1915">
                        <c:v>22148.7734375</c:v>
                      </c:pt>
                      <c:pt idx="1916">
                        <c:v>19198.2109375</c:v>
                      </c:pt>
                      <c:pt idx="1917">
                        <c:v>16435.1484375</c:v>
                      </c:pt>
                      <c:pt idx="1918">
                        <c:v>13596.6640625</c:v>
                      </c:pt>
                      <c:pt idx="1919">
                        <c:v>20598.5390625</c:v>
                      </c:pt>
                      <c:pt idx="1920">
                        <c:v>21784.3984375</c:v>
                      </c:pt>
                      <c:pt idx="1921">
                        <c:v>23501.1875</c:v>
                      </c:pt>
                      <c:pt idx="1922">
                        <c:v>20709.7734375</c:v>
                      </c:pt>
                      <c:pt idx="1923">
                        <c:v>20317.41796875</c:v>
                      </c:pt>
                      <c:pt idx="1924">
                        <c:v>19631.5078125</c:v>
                      </c:pt>
                      <c:pt idx="1925">
                        <c:v>22075.140625</c:v>
                      </c:pt>
                      <c:pt idx="1926">
                        <c:v>23341.31640625</c:v>
                      </c:pt>
                      <c:pt idx="1927">
                        <c:v>21761.83984375</c:v>
                      </c:pt>
                      <c:pt idx="1928">
                        <c:v>23567.23046875</c:v>
                      </c:pt>
                      <c:pt idx="1929">
                        <c:v>20725.84765625</c:v>
                      </c:pt>
                      <c:pt idx="1930">
                        <c:v>23973.6171875</c:v>
                      </c:pt>
                      <c:pt idx="1931">
                        <c:v>21902.98046875</c:v>
                      </c:pt>
                      <c:pt idx="1932">
                        <c:v>20019.33203125</c:v>
                      </c:pt>
                      <c:pt idx="1933">
                        <c:v>20172.0859375</c:v>
                      </c:pt>
                      <c:pt idx="1934">
                        <c:v>21163.7578125</c:v>
                      </c:pt>
                      <c:pt idx="1935">
                        <c:v>23348.6875</c:v>
                      </c:pt>
                      <c:pt idx="1936">
                        <c:v>20415.15625</c:v>
                      </c:pt>
                      <c:pt idx="1937">
                        <c:v>15918.875</c:v>
                      </c:pt>
                      <c:pt idx="1938">
                        <c:v>16090.0390625</c:v>
                      </c:pt>
                      <c:pt idx="1939">
                        <c:v>22430.62109375</c:v>
                      </c:pt>
                      <c:pt idx="1940">
                        <c:v>23173.07421875</c:v>
                      </c:pt>
                      <c:pt idx="1941">
                        <c:v>16200.1640625</c:v>
                      </c:pt>
                      <c:pt idx="1942">
                        <c:v>10893.7578125</c:v>
                      </c:pt>
                      <c:pt idx="1943">
                        <c:v>17173.109375</c:v>
                      </c:pt>
                      <c:pt idx="1944">
                        <c:v>22559.8203125</c:v>
                      </c:pt>
                      <c:pt idx="1945">
                        <c:v>18728.140625</c:v>
                      </c:pt>
                      <c:pt idx="1946">
                        <c:v>23085.1484375</c:v>
                      </c:pt>
                      <c:pt idx="1947">
                        <c:v>23598.0703125</c:v>
                      </c:pt>
                      <c:pt idx="1948">
                        <c:v>22259.9609375</c:v>
                      </c:pt>
                      <c:pt idx="1949">
                        <c:v>21887.0703125</c:v>
                      </c:pt>
                      <c:pt idx="1950">
                        <c:v>24384.734375</c:v>
                      </c:pt>
                      <c:pt idx="1951">
                        <c:v>21934.14453125</c:v>
                      </c:pt>
                      <c:pt idx="1952">
                        <c:v>19737.609375</c:v>
                      </c:pt>
                      <c:pt idx="1953">
                        <c:v>18528.25390625</c:v>
                      </c:pt>
                      <c:pt idx="1954">
                        <c:v>19742.17578125</c:v>
                      </c:pt>
                      <c:pt idx="1955">
                        <c:v>23155.984375</c:v>
                      </c:pt>
                      <c:pt idx="1956">
                        <c:v>25110.3828125</c:v>
                      </c:pt>
                      <c:pt idx="1957">
                        <c:v>24272.00390625</c:v>
                      </c:pt>
                      <c:pt idx="1958">
                        <c:v>24636.84375</c:v>
                      </c:pt>
                      <c:pt idx="1959">
                        <c:v>24582.31640625</c:v>
                      </c:pt>
                      <c:pt idx="1960">
                        <c:v>24805.51171875</c:v>
                      </c:pt>
                      <c:pt idx="1961">
                        <c:v>23236.06640625</c:v>
                      </c:pt>
                      <c:pt idx="1962">
                        <c:v>18911.10546875</c:v>
                      </c:pt>
                      <c:pt idx="1963">
                        <c:v>24615.3515625</c:v>
                      </c:pt>
                      <c:pt idx="1964">
                        <c:v>22985.8046875</c:v>
                      </c:pt>
                      <c:pt idx="1965">
                        <c:v>17661.9453125</c:v>
                      </c:pt>
                      <c:pt idx="1966">
                        <c:v>19288.875</c:v>
                      </c:pt>
                      <c:pt idx="1967">
                        <c:v>18630.8671875</c:v>
                      </c:pt>
                      <c:pt idx="1968">
                        <c:v>18117.015625</c:v>
                      </c:pt>
                      <c:pt idx="1969">
                        <c:v>18434.99609375</c:v>
                      </c:pt>
                      <c:pt idx="1970">
                        <c:v>19089.5625</c:v>
                      </c:pt>
                      <c:pt idx="1971">
                        <c:v>19328.19140625</c:v>
                      </c:pt>
                      <c:pt idx="1972">
                        <c:v>19365.5625</c:v>
                      </c:pt>
                      <c:pt idx="1973">
                        <c:v>17643.5234375</c:v>
                      </c:pt>
                      <c:pt idx="1974">
                        <c:v>14983.78125</c:v>
                      </c:pt>
                      <c:pt idx="1975">
                        <c:v>12740.5390625</c:v>
                      </c:pt>
                      <c:pt idx="1976">
                        <c:v>16511.421875</c:v>
                      </c:pt>
                      <c:pt idx="1977">
                        <c:v>13386.78125</c:v>
                      </c:pt>
                      <c:pt idx="1978">
                        <c:v>16168.38671875</c:v>
                      </c:pt>
                      <c:pt idx="1979">
                        <c:v>19000.328125</c:v>
                      </c:pt>
                      <c:pt idx="1980">
                        <c:v>19242.8125</c:v>
                      </c:pt>
                      <c:pt idx="1981">
                        <c:v>18465.5078125</c:v>
                      </c:pt>
                      <c:pt idx="1982">
                        <c:v>16698.359375</c:v>
                      </c:pt>
                      <c:pt idx="1983">
                        <c:v>17216.01171875</c:v>
                      </c:pt>
                      <c:pt idx="1984">
                        <c:v>20758.57421875</c:v>
                      </c:pt>
                      <c:pt idx="1985">
                        <c:v>20572.2109375</c:v>
                      </c:pt>
                      <c:pt idx="1986">
                        <c:v>17118.77734375</c:v>
                      </c:pt>
                      <c:pt idx="1987">
                        <c:v>18808.02734375</c:v>
                      </c:pt>
                      <c:pt idx="1988">
                        <c:v>19978.6015625</c:v>
                      </c:pt>
                      <c:pt idx="1989">
                        <c:v>20030.25</c:v>
                      </c:pt>
                      <c:pt idx="1990">
                        <c:v>14891.140625</c:v>
                      </c:pt>
                      <c:pt idx="1991">
                        <c:v>8748.015625</c:v>
                      </c:pt>
                      <c:pt idx="1992">
                        <c:v>3226.0234375</c:v>
                      </c:pt>
                      <c:pt idx="1993">
                        <c:v>14885.7578125</c:v>
                      </c:pt>
                      <c:pt idx="1994">
                        <c:v>18956.5390625</c:v>
                      </c:pt>
                      <c:pt idx="1995">
                        <c:v>23293.75</c:v>
                      </c:pt>
                      <c:pt idx="1996">
                        <c:v>26001.2890625</c:v>
                      </c:pt>
                      <c:pt idx="1997">
                        <c:v>23871.01953125</c:v>
                      </c:pt>
                      <c:pt idx="1998">
                        <c:v>23636.62109375</c:v>
                      </c:pt>
                      <c:pt idx="1999">
                        <c:v>26770.71484375</c:v>
                      </c:pt>
                      <c:pt idx="2000">
                        <c:v>24690.94140625</c:v>
                      </c:pt>
                      <c:pt idx="2001">
                        <c:v>26973.61328125</c:v>
                      </c:pt>
                      <c:pt idx="2002">
                        <c:v>26640.98828125</c:v>
                      </c:pt>
                      <c:pt idx="2003">
                        <c:v>24738.03125</c:v>
                      </c:pt>
                      <c:pt idx="2004">
                        <c:v>19847.0703125</c:v>
                      </c:pt>
                      <c:pt idx="2005">
                        <c:v>15745.65625</c:v>
                      </c:pt>
                      <c:pt idx="2006">
                        <c:v>26527.6953125</c:v>
                      </c:pt>
                      <c:pt idx="2007">
                        <c:v>26953.01953125</c:v>
                      </c:pt>
                      <c:pt idx="2008">
                        <c:v>26528.48828125</c:v>
                      </c:pt>
                      <c:pt idx="2009">
                        <c:v>26813.359375</c:v>
                      </c:pt>
                      <c:pt idx="2010">
                        <c:v>15069.1015625</c:v>
                      </c:pt>
                      <c:pt idx="2011">
                        <c:v>14528.328125</c:v>
                      </c:pt>
                      <c:pt idx="2012">
                        <c:v>13605.71875</c:v>
                      </c:pt>
                      <c:pt idx="2013">
                        <c:v>10787.40625</c:v>
                      </c:pt>
                      <c:pt idx="2014">
                        <c:v>10842.9609375</c:v>
                      </c:pt>
                      <c:pt idx="2015">
                        <c:v>12421.578125</c:v>
                      </c:pt>
                      <c:pt idx="2016">
                        <c:v>12590.2421875</c:v>
                      </c:pt>
                      <c:pt idx="2017">
                        <c:v>12054.234375</c:v>
                      </c:pt>
                      <c:pt idx="2018">
                        <c:v>12955.484375</c:v>
                      </c:pt>
                      <c:pt idx="2019">
                        <c:v>12756.84375</c:v>
                      </c:pt>
                      <c:pt idx="2020">
                        <c:v>13954.2734375</c:v>
                      </c:pt>
                      <c:pt idx="2021">
                        <c:v>12952.8359375</c:v>
                      </c:pt>
                      <c:pt idx="2022">
                        <c:v>14255.234375</c:v>
                      </c:pt>
                      <c:pt idx="2023">
                        <c:v>12078.015625</c:v>
                      </c:pt>
                      <c:pt idx="2024">
                        <c:v>15979.3515625</c:v>
                      </c:pt>
                      <c:pt idx="2025">
                        <c:v>21282.75</c:v>
                      </c:pt>
                      <c:pt idx="2026">
                        <c:v>21047.8515625</c:v>
                      </c:pt>
                      <c:pt idx="2027">
                        <c:v>18283.4375</c:v>
                      </c:pt>
                      <c:pt idx="2028">
                        <c:v>21681.2109375</c:v>
                      </c:pt>
                      <c:pt idx="2029">
                        <c:v>18727.375</c:v>
                      </c:pt>
                      <c:pt idx="2030">
                        <c:v>16900.7265625</c:v>
                      </c:pt>
                      <c:pt idx="2031">
                        <c:v>17407.953125</c:v>
                      </c:pt>
                      <c:pt idx="2032">
                        <c:v>16495.875</c:v>
                      </c:pt>
                      <c:pt idx="2033">
                        <c:v>18461.63671875</c:v>
                      </c:pt>
                      <c:pt idx="2034">
                        <c:v>21360.2421875</c:v>
                      </c:pt>
                      <c:pt idx="2035">
                        <c:v>21659.2421875</c:v>
                      </c:pt>
                      <c:pt idx="2036">
                        <c:v>21729.765625</c:v>
                      </c:pt>
                      <c:pt idx="2037">
                        <c:v>19916.12109375</c:v>
                      </c:pt>
                      <c:pt idx="2038">
                        <c:v>18494.734375</c:v>
                      </c:pt>
                      <c:pt idx="2039">
                        <c:v>14864.5703125</c:v>
                      </c:pt>
                      <c:pt idx="2040">
                        <c:v>23105.015625</c:v>
                      </c:pt>
                      <c:pt idx="2041">
                        <c:v>22458.9765625</c:v>
                      </c:pt>
                      <c:pt idx="2042">
                        <c:v>18416.5234375</c:v>
                      </c:pt>
                      <c:pt idx="2043">
                        <c:v>13208.484375</c:v>
                      </c:pt>
                      <c:pt idx="2044">
                        <c:v>18128.5390625</c:v>
                      </c:pt>
                      <c:pt idx="2045">
                        <c:v>21542.4921875</c:v>
                      </c:pt>
                      <c:pt idx="2046">
                        <c:v>21165.7109375</c:v>
                      </c:pt>
                      <c:pt idx="2047">
                        <c:v>22788.4609375</c:v>
                      </c:pt>
                      <c:pt idx="2048">
                        <c:v>22227.7734375</c:v>
                      </c:pt>
                      <c:pt idx="2049">
                        <c:v>22142.75</c:v>
                      </c:pt>
                      <c:pt idx="2050">
                        <c:v>20502.8515625</c:v>
                      </c:pt>
                      <c:pt idx="2051">
                        <c:v>20129.171875</c:v>
                      </c:pt>
                      <c:pt idx="2052">
                        <c:v>22728.21875</c:v>
                      </c:pt>
                      <c:pt idx="2053">
                        <c:v>21107.40625</c:v>
                      </c:pt>
                      <c:pt idx="2054">
                        <c:v>17602.40625</c:v>
                      </c:pt>
                      <c:pt idx="2055">
                        <c:v>15303.7890625</c:v>
                      </c:pt>
                      <c:pt idx="2056">
                        <c:v>13750.78125</c:v>
                      </c:pt>
                      <c:pt idx="2057">
                        <c:v>15385.7890625</c:v>
                      </c:pt>
                      <c:pt idx="2058">
                        <c:v>12101.140625</c:v>
                      </c:pt>
                      <c:pt idx="2059">
                        <c:v>11462.3046875</c:v>
                      </c:pt>
                      <c:pt idx="2060">
                        <c:v>10280.203125</c:v>
                      </c:pt>
                      <c:pt idx="2061">
                        <c:v>10684.625</c:v>
                      </c:pt>
                      <c:pt idx="2062">
                        <c:v>15328.484375</c:v>
                      </c:pt>
                      <c:pt idx="2063">
                        <c:v>14352.7421875</c:v>
                      </c:pt>
                      <c:pt idx="2064">
                        <c:v>12284.0390625</c:v>
                      </c:pt>
                      <c:pt idx="2065">
                        <c:v>14799.5390625</c:v>
                      </c:pt>
                      <c:pt idx="2066">
                        <c:v>16249.109375</c:v>
                      </c:pt>
                      <c:pt idx="2067">
                        <c:v>16636.1171875</c:v>
                      </c:pt>
                      <c:pt idx="2068">
                        <c:v>13733.59375</c:v>
                      </c:pt>
                      <c:pt idx="2069">
                        <c:v>10160.8828125</c:v>
                      </c:pt>
                      <c:pt idx="2070">
                        <c:v>27580.6484375</c:v>
                      </c:pt>
                      <c:pt idx="2071">
                        <c:v>27273.78515625</c:v>
                      </c:pt>
                      <c:pt idx="2072">
                        <c:v>27304.453125</c:v>
                      </c:pt>
                      <c:pt idx="2073">
                        <c:v>26246.0703125</c:v>
                      </c:pt>
                      <c:pt idx="2074">
                        <c:v>21285.07421875</c:v>
                      </c:pt>
                      <c:pt idx="2075">
                        <c:v>25904.3984375</c:v>
                      </c:pt>
                      <c:pt idx="2076">
                        <c:v>28174.66796875</c:v>
                      </c:pt>
                      <c:pt idx="2077">
                        <c:v>26401.0625</c:v>
                      </c:pt>
                      <c:pt idx="2078">
                        <c:v>25953.0859375</c:v>
                      </c:pt>
                      <c:pt idx="2079">
                        <c:v>28025.50390625</c:v>
                      </c:pt>
                      <c:pt idx="2080">
                        <c:v>26605.4453125</c:v>
                      </c:pt>
                      <c:pt idx="2081">
                        <c:v>25293.265625</c:v>
                      </c:pt>
                      <c:pt idx="2082">
                        <c:v>24589.48828125</c:v>
                      </c:pt>
                      <c:pt idx="2083">
                        <c:v>28493.2890625</c:v>
                      </c:pt>
                      <c:pt idx="2084">
                        <c:v>28083.2734375</c:v>
                      </c:pt>
                      <c:pt idx="2085">
                        <c:v>27302.06640625</c:v>
                      </c:pt>
                      <c:pt idx="2086">
                        <c:v>26165.17578125</c:v>
                      </c:pt>
                      <c:pt idx="2087">
                        <c:v>26167.6171875</c:v>
                      </c:pt>
                      <c:pt idx="2088">
                        <c:v>26577.46484375</c:v>
                      </c:pt>
                      <c:pt idx="2089">
                        <c:v>26863.6640625</c:v>
                      </c:pt>
                      <c:pt idx="2090">
                        <c:v>28028.69921875</c:v>
                      </c:pt>
                      <c:pt idx="2091">
                        <c:v>27128.359375</c:v>
                      </c:pt>
                      <c:pt idx="2092">
                        <c:v>23886.9296875</c:v>
                      </c:pt>
                      <c:pt idx="2093">
                        <c:v>26010.5703125</c:v>
                      </c:pt>
                      <c:pt idx="2094">
                        <c:v>28190.02734375</c:v>
                      </c:pt>
                      <c:pt idx="2095">
                        <c:v>26889.45703125</c:v>
                      </c:pt>
                      <c:pt idx="2096">
                        <c:v>25778.90625</c:v>
                      </c:pt>
                      <c:pt idx="2097">
                        <c:v>25066.015625</c:v>
                      </c:pt>
                      <c:pt idx="2098">
                        <c:v>26413.3828125</c:v>
                      </c:pt>
                      <c:pt idx="2099">
                        <c:v>26519.21875</c:v>
                      </c:pt>
                      <c:pt idx="2100">
                        <c:v>18634.6328125</c:v>
                      </c:pt>
                      <c:pt idx="2101">
                        <c:v>16125.1015625</c:v>
                      </c:pt>
                      <c:pt idx="2102">
                        <c:v>14307.96875</c:v>
                      </c:pt>
                      <c:pt idx="2103">
                        <c:v>12861.171875</c:v>
                      </c:pt>
                      <c:pt idx="2104">
                        <c:v>11991.9921875</c:v>
                      </c:pt>
                      <c:pt idx="2105">
                        <c:v>13768.609375</c:v>
                      </c:pt>
                      <c:pt idx="2106">
                        <c:v>14590.15625</c:v>
                      </c:pt>
                      <c:pt idx="2107">
                        <c:v>17279.6328125</c:v>
                      </c:pt>
                      <c:pt idx="2108">
                        <c:v>18216.953125</c:v>
                      </c:pt>
                      <c:pt idx="2109">
                        <c:v>18738.109375</c:v>
                      </c:pt>
                      <c:pt idx="2110">
                        <c:v>16072.671875</c:v>
                      </c:pt>
                      <c:pt idx="2111">
                        <c:v>13044.046875</c:v>
                      </c:pt>
                      <c:pt idx="2112">
                        <c:v>10216.34375</c:v>
                      </c:pt>
                      <c:pt idx="2113">
                        <c:v>18077.0390625</c:v>
                      </c:pt>
                      <c:pt idx="2114">
                        <c:v>18964.6171875</c:v>
                      </c:pt>
                      <c:pt idx="2115">
                        <c:v>22891.4765625</c:v>
                      </c:pt>
                      <c:pt idx="2116">
                        <c:v>22335.5234375</c:v>
                      </c:pt>
                      <c:pt idx="2117">
                        <c:v>16369.8828125</c:v>
                      </c:pt>
                      <c:pt idx="2118">
                        <c:v>21742.8203125</c:v>
                      </c:pt>
                      <c:pt idx="2119">
                        <c:v>22074.03125</c:v>
                      </c:pt>
                      <c:pt idx="2120">
                        <c:v>18150.6015625</c:v>
                      </c:pt>
                      <c:pt idx="2121">
                        <c:v>21743.015625</c:v>
                      </c:pt>
                      <c:pt idx="2122">
                        <c:v>20964.484375</c:v>
                      </c:pt>
                      <c:pt idx="2123">
                        <c:v>18905.59375</c:v>
                      </c:pt>
                      <c:pt idx="2124">
                        <c:v>17693.8828125</c:v>
                      </c:pt>
                      <c:pt idx="2125">
                        <c:v>18517.203125</c:v>
                      </c:pt>
                      <c:pt idx="2126">
                        <c:v>21438.2890625</c:v>
                      </c:pt>
                      <c:pt idx="2127">
                        <c:v>21051.859375</c:v>
                      </c:pt>
                      <c:pt idx="2128">
                        <c:v>20596.7578125</c:v>
                      </c:pt>
                      <c:pt idx="2129">
                        <c:v>21906.9296875</c:v>
                      </c:pt>
                      <c:pt idx="2130">
                        <c:v>17002.3984375</c:v>
                      </c:pt>
                      <c:pt idx="2131">
                        <c:v>13271.796875</c:v>
                      </c:pt>
                      <c:pt idx="2132">
                        <c:v>10001.7578125</c:v>
                      </c:pt>
                      <c:pt idx="2133">
                        <c:v>5665.171875</c:v>
                      </c:pt>
                      <c:pt idx="2134">
                        <c:v>7837.171875</c:v>
                      </c:pt>
                      <c:pt idx="2135">
                        <c:v>14927.703125</c:v>
                      </c:pt>
                      <c:pt idx="2136">
                        <c:v>17410.7578125</c:v>
                      </c:pt>
                      <c:pt idx="2137">
                        <c:v>16365.34375</c:v>
                      </c:pt>
                      <c:pt idx="2138">
                        <c:v>14485.8828125</c:v>
                      </c:pt>
                      <c:pt idx="2139">
                        <c:v>12955.609375</c:v>
                      </c:pt>
                      <c:pt idx="2140">
                        <c:v>12501.5546875</c:v>
                      </c:pt>
                      <c:pt idx="2141">
                        <c:v>13314.8203125</c:v>
                      </c:pt>
                      <c:pt idx="2142">
                        <c:v>14983.0546875</c:v>
                      </c:pt>
                      <c:pt idx="2143">
                        <c:v>17727.6015625</c:v>
                      </c:pt>
                      <c:pt idx="2144">
                        <c:v>16819.5390625</c:v>
                      </c:pt>
                      <c:pt idx="2145">
                        <c:v>20155.796875</c:v>
                      </c:pt>
                      <c:pt idx="2146">
                        <c:v>19549.140625</c:v>
                      </c:pt>
                      <c:pt idx="2147">
                        <c:v>18265.65625</c:v>
                      </c:pt>
                      <c:pt idx="2148">
                        <c:v>19993.359375</c:v>
                      </c:pt>
                      <c:pt idx="2149">
                        <c:v>19784.09375</c:v>
                      </c:pt>
                      <c:pt idx="2150">
                        <c:v>17259.21875</c:v>
                      </c:pt>
                      <c:pt idx="2151">
                        <c:v>14406.7421875</c:v>
                      </c:pt>
                      <c:pt idx="2152">
                        <c:v>9355.453125</c:v>
                      </c:pt>
                      <c:pt idx="2153">
                        <c:v>15197.1328125</c:v>
                      </c:pt>
                      <c:pt idx="2154">
                        <c:v>20242.9296875</c:v>
                      </c:pt>
                      <c:pt idx="2155">
                        <c:v>19353.1875</c:v>
                      </c:pt>
                      <c:pt idx="2156">
                        <c:v>17503.3984375</c:v>
                      </c:pt>
                      <c:pt idx="2157">
                        <c:v>17925.30859375</c:v>
                      </c:pt>
                      <c:pt idx="2158">
                        <c:v>19641.3671875</c:v>
                      </c:pt>
                      <c:pt idx="2159">
                        <c:v>18740.921875</c:v>
                      </c:pt>
                      <c:pt idx="2160">
                        <c:v>24818.625</c:v>
                      </c:pt>
                      <c:pt idx="2161">
                        <c:v>25987.1171875</c:v>
                      </c:pt>
                      <c:pt idx="2162">
                        <c:v>25432.890625</c:v>
                      </c:pt>
                      <c:pt idx="2163">
                        <c:v>25759.5</c:v>
                      </c:pt>
                      <c:pt idx="2164">
                        <c:v>23219.96875</c:v>
                      </c:pt>
                      <c:pt idx="2165">
                        <c:v>18507.515625</c:v>
                      </c:pt>
                      <c:pt idx="2166">
                        <c:v>23024.015625</c:v>
                      </c:pt>
                      <c:pt idx="2167">
                        <c:v>25046.890625</c:v>
                      </c:pt>
                      <c:pt idx="2168">
                        <c:v>22855.15625</c:v>
                      </c:pt>
                      <c:pt idx="2169">
                        <c:v>22619.59375</c:v>
                      </c:pt>
                      <c:pt idx="2170">
                        <c:v>25415.140625</c:v>
                      </c:pt>
                      <c:pt idx="2171">
                        <c:v>25517.484375</c:v>
                      </c:pt>
                      <c:pt idx="2172">
                        <c:v>23731.453125</c:v>
                      </c:pt>
                      <c:pt idx="2173">
                        <c:v>22709.9296875</c:v>
                      </c:pt>
                      <c:pt idx="2174">
                        <c:v>26480.21875</c:v>
                      </c:pt>
                      <c:pt idx="2175">
                        <c:v>-3158.25</c:v>
                      </c:pt>
                      <c:pt idx="2176">
                        <c:v>1407.2578125</c:v>
                      </c:pt>
                      <c:pt idx="2177">
                        <c:v>-7473.3671875</c:v>
                      </c:pt>
                      <c:pt idx="2178">
                        <c:v>-11406.4921875</c:v>
                      </c:pt>
                      <c:pt idx="2179">
                        <c:v>-9732.984375</c:v>
                      </c:pt>
                      <c:pt idx="2180">
                        <c:v>-9863.203125</c:v>
                      </c:pt>
                      <c:pt idx="2181">
                        <c:v>-12107.640625</c:v>
                      </c:pt>
                      <c:pt idx="2182">
                        <c:v>-10362.2109375</c:v>
                      </c:pt>
                      <c:pt idx="2183">
                        <c:v>-8612.140625</c:v>
                      </c:pt>
                      <c:pt idx="2184">
                        <c:v>-9651.7109375</c:v>
                      </c:pt>
                      <c:pt idx="2185">
                        <c:v>-11030.375</c:v>
                      </c:pt>
                      <c:pt idx="2186">
                        <c:v>-15158.8671875</c:v>
                      </c:pt>
                      <c:pt idx="2187">
                        <c:v>-15855.4453125</c:v>
                      </c:pt>
                      <c:pt idx="2188">
                        <c:v>-17090.578125</c:v>
                      </c:pt>
                      <c:pt idx="2189">
                        <c:v>-987.5703125</c:v>
                      </c:pt>
                      <c:pt idx="2190">
                        <c:v>17444.28125</c:v>
                      </c:pt>
                      <c:pt idx="2191">
                        <c:v>15444.78125</c:v>
                      </c:pt>
                      <c:pt idx="2192">
                        <c:v>14161.9453125</c:v>
                      </c:pt>
                      <c:pt idx="2193">
                        <c:v>12956.734375</c:v>
                      </c:pt>
                      <c:pt idx="2194">
                        <c:v>14547.3828125</c:v>
                      </c:pt>
                      <c:pt idx="2195">
                        <c:v>16469.0625</c:v>
                      </c:pt>
                      <c:pt idx="2196">
                        <c:v>18053.8984375</c:v>
                      </c:pt>
                      <c:pt idx="2197">
                        <c:v>17519.6640625</c:v>
                      </c:pt>
                      <c:pt idx="2198">
                        <c:v>16156.2890625</c:v>
                      </c:pt>
                      <c:pt idx="2199">
                        <c:v>13855.40625</c:v>
                      </c:pt>
                      <c:pt idx="2200">
                        <c:v>11234.09375</c:v>
                      </c:pt>
                      <c:pt idx="2201">
                        <c:v>14146.5</c:v>
                      </c:pt>
                      <c:pt idx="2202">
                        <c:v>16868.734375</c:v>
                      </c:pt>
                      <c:pt idx="2203">
                        <c:v>17078.984375</c:v>
                      </c:pt>
                      <c:pt idx="2204">
                        <c:v>15950.3125</c:v>
                      </c:pt>
                      <c:pt idx="2205">
                        <c:v>19488.6875</c:v>
                      </c:pt>
                      <c:pt idx="2206">
                        <c:v>17736.0234375</c:v>
                      </c:pt>
                      <c:pt idx="2207">
                        <c:v>19499.265625</c:v>
                      </c:pt>
                      <c:pt idx="2208">
                        <c:v>19011.6484375</c:v>
                      </c:pt>
                      <c:pt idx="2209">
                        <c:v>18203.6015625</c:v>
                      </c:pt>
                      <c:pt idx="2210">
                        <c:v>19609.9453125</c:v>
                      </c:pt>
                      <c:pt idx="2211">
                        <c:v>18087.265625</c:v>
                      </c:pt>
                      <c:pt idx="2212">
                        <c:v>14287.1171875</c:v>
                      </c:pt>
                      <c:pt idx="2213">
                        <c:v>14910.78125</c:v>
                      </c:pt>
                      <c:pt idx="2214">
                        <c:v>20044.734375</c:v>
                      </c:pt>
                      <c:pt idx="2215">
                        <c:v>17068.984375</c:v>
                      </c:pt>
                      <c:pt idx="2216">
                        <c:v>16924.75</c:v>
                      </c:pt>
                      <c:pt idx="2217">
                        <c:v>18553.875</c:v>
                      </c:pt>
                      <c:pt idx="2218">
                        <c:v>20052.2578125</c:v>
                      </c:pt>
                      <c:pt idx="2219">
                        <c:v>19924.6640625</c:v>
                      </c:pt>
                      <c:pt idx="2220">
                        <c:v>20292.609375</c:v>
                      </c:pt>
                      <c:pt idx="2221">
                        <c:v>19604.640625</c:v>
                      </c:pt>
                      <c:pt idx="2222">
                        <c:v>18032.6484375</c:v>
                      </c:pt>
                      <c:pt idx="2223">
                        <c:v>17134.828125</c:v>
                      </c:pt>
                      <c:pt idx="2224">
                        <c:v>15880.4140625</c:v>
                      </c:pt>
                      <c:pt idx="2225">
                        <c:v>15375.5546875</c:v>
                      </c:pt>
                      <c:pt idx="2226">
                        <c:v>18953.3203125</c:v>
                      </c:pt>
                      <c:pt idx="2227">
                        <c:v>18770.640625</c:v>
                      </c:pt>
                      <c:pt idx="2228">
                        <c:v>16482.7890625</c:v>
                      </c:pt>
                      <c:pt idx="2229">
                        <c:v>17696.3515625</c:v>
                      </c:pt>
                      <c:pt idx="2230">
                        <c:v>19134.0390625</c:v>
                      </c:pt>
                      <c:pt idx="2231">
                        <c:v>20067.3359375</c:v>
                      </c:pt>
                      <c:pt idx="2232">
                        <c:v>19811.15625</c:v>
                      </c:pt>
                      <c:pt idx="2233">
                        <c:v>17015.859375</c:v>
                      </c:pt>
                      <c:pt idx="2234">
                        <c:v>14007.984375</c:v>
                      </c:pt>
                      <c:pt idx="2235">
                        <c:v>26376.375</c:v>
                      </c:pt>
                      <c:pt idx="2236">
                        <c:v>26376.7578125</c:v>
                      </c:pt>
                      <c:pt idx="2237">
                        <c:v>25895.5</c:v>
                      </c:pt>
                      <c:pt idx="2238">
                        <c:v>26299.71875</c:v>
                      </c:pt>
                      <c:pt idx="2239">
                        <c:v>24613.7578125</c:v>
                      </c:pt>
                      <c:pt idx="2240">
                        <c:v>25646.40625</c:v>
                      </c:pt>
                      <c:pt idx="2241">
                        <c:v>25313.328125</c:v>
                      </c:pt>
                      <c:pt idx="2242">
                        <c:v>25600.953125</c:v>
                      </c:pt>
                      <c:pt idx="2243">
                        <c:v>24109.84375</c:v>
                      </c:pt>
                      <c:pt idx="2244">
                        <c:v>21985.4765625</c:v>
                      </c:pt>
                      <c:pt idx="2245">
                        <c:v>21627.3515625</c:v>
                      </c:pt>
                      <c:pt idx="2246">
                        <c:v>25485.4296875</c:v>
                      </c:pt>
                      <c:pt idx="2247">
                        <c:v>26363.4140625</c:v>
                      </c:pt>
                      <c:pt idx="2248">
                        <c:v>26438.8203125</c:v>
                      </c:pt>
                      <c:pt idx="2249">
                        <c:v>26603.9140625</c:v>
                      </c:pt>
                      <c:pt idx="2250">
                        <c:v>11470.59375</c:v>
                      </c:pt>
                      <c:pt idx="2251">
                        <c:v>11138.7421875</c:v>
                      </c:pt>
                      <c:pt idx="2252">
                        <c:v>12968.046875</c:v>
                      </c:pt>
                      <c:pt idx="2253">
                        <c:v>12415.640625</c:v>
                      </c:pt>
                      <c:pt idx="2254">
                        <c:v>10830.1484375</c:v>
                      </c:pt>
                      <c:pt idx="2255">
                        <c:v>11841.53125</c:v>
                      </c:pt>
                      <c:pt idx="2256">
                        <c:v>6953.390625</c:v>
                      </c:pt>
                      <c:pt idx="2257">
                        <c:v>10061.9453125</c:v>
                      </c:pt>
                      <c:pt idx="2258">
                        <c:v>11781.015625</c:v>
                      </c:pt>
                      <c:pt idx="2259">
                        <c:v>10864.734375</c:v>
                      </c:pt>
                      <c:pt idx="2260">
                        <c:v>11779.0703125</c:v>
                      </c:pt>
                      <c:pt idx="2261">
                        <c:v>12258.46875</c:v>
                      </c:pt>
                      <c:pt idx="2262">
                        <c:v>12948.0625</c:v>
                      </c:pt>
                      <c:pt idx="2263">
                        <c:v>13187.125</c:v>
                      </c:pt>
                      <c:pt idx="2264">
                        <c:v>10313.8828125</c:v>
                      </c:pt>
                      <c:pt idx="2265">
                        <c:v>24292.65625</c:v>
                      </c:pt>
                      <c:pt idx="2266">
                        <c:v>23433.3671875</c:v>
                      </c:pt>
                      <c:pt idx="2267">
                        <c:v>22901.9140625</c:v>
                      </c:pt>
                      <c:pt idx="2268">
                        <c:v>23175.265625</c:v>
                      </c:pt>
                      <c:pt idx="2269">
                        <c:v>24190.28125</c:v>
                      </c:pt>
                      <c:pt idx="2270">
                        <c:v>23293.828125</c:v>
                      </c:pt>
                      <c:pt idx="2271">
                        <c:v>22645.28515625</c:v>
                      </c:pt>
                      <c:pt idx="2272">
                        <c:v>21990.9296875</c:v>
                      </c:pt>
                      <c:pt idx="2273">
                        <c:v>21554.95703125</c:v>
                      </c:pt>
                      <c:pt idx="2274">
                        <c:v>21267.90234375</c:v>
                      </c:pt>
                      <c:pt idx="2275">
                        <c:v>21747.3125</c:v>
                      </c:pt>
                      <c:pt idx="2276">
                        <c:v>22718.2734375</c:v>
                      </c:pt>
                      <c:pt idx="2277">
                        <c:v>22719.7109375</c:v>
                      </c:pt>
                      <c:pt idx="2278">
                        <c:v>23243.0703125</c:v>
                      </c:pt>
                      <c:pt idx="2279">
                        <c:v>23283.0859375</c:v>
                      </c:pt>
                      <c:pt idx="2280">
                        <c:v>20053.296875</c:v>
                      </c:pt>
                      <c:pt idx="2281">
                        <c:v>18132.96875</c:v>
                      </c:pt>
                      <c:pt idx="2282">
                        <c:v>16044.671875</c:v>
                      </c:pt>
                      <c:pt idx="2283">
                        <c:v>14782.90625</c:v>
                      </c:pt>
                      <c:pt idx="2284">
                        <c:v>15902.3671875</c:v>
                      </c:pt>
                      <c:pt idx="2285">
                        <c:v>17892.7265625</c:v>
                      </c:pt>
                      <c:pt idx="2286">
                        <c:v>19478.58984375</c:v>
                      </c:pt>
                      <c:pt idx="2287">
                        <c:v>20559.609375</c:v>
                      </c:pt>
                      <c:pt idx="2288">
                        <c:v>20767.55078125</c:v>
                      </c:pt>
                      <c:pt idx="2289">
                        <c:v>19305.09765625</c:v>
                      </c:pt>
                      <c:pt idx="2290">
                        <c:v>17424.4609375</c:v>
                      </c:pt>
                      <c:pt idx="2291">
                        <c:v>15714.6875</c:v>
                      </c:pt>
                      <c:pt idx="2292">
                        <c:v>18868.3203125</c:v>
                      </c:pt>
                      <c:pt idx="2293">
                        <c:v>19106.53125</c:v>
                      </c:pt>
                      <c:pt idx="2294">
                        <c:v>18293.078125</c:v>
                      </c:pt>
                      <c:pt idx="2295">
                        <c:v>20275</c:v>
                      </c:pt>
                      <c:pt idx="2296">
                        <c:v>19821.7109375</c:v>
                      </c:pt>
                      <c:pt idx="2297">
                        <c:v>17946.5234375</c:v>
                      </c:pt>
                      <c:pt idx="2298">
                        <c:v>19342.578125</c:v>
                      </c:pt>
                      <c:pt idx="2299">
                        <c:v>20600.2421875</c:v>
                      </c:pt>
                      <c:pt idx="2300">
                        <c:v>21063.359375</c:v>
                      </c:pt>
                      <c:pt idx="2301">
                        <c:v>19011.6484375</c:v>
                      </c:pt>
                      <c:pt idx="2302">
                        <c:v>16224.234375</c:v>
                      </c:pt>
                      <c:pt idx="2303">
                        <c:v>14210.8515625</c:v>
                      </c:pt>
                      <c:pt idx="2304">
                        <c:v>9824.3046875</c:v>
                      </c:pt>
                      <c:pt idx="2305">
                        <c:v>15646.1953125</c:v>
                      </c:pt>
                      <c:pt idx="2306">
                        <c:v>20778.90234375</c:v>
                      </c:pt>
                      <c:pt idx="2307">
                        <c:v>20677.37890625</c:v>
                      </c:pt>
                      <c:pt idx="2308">
                        <c:v>20841.07421875</c:v>
                      </c:pt>
                      <c:pt idx="2309">
                        <c:v>20971.28125</c:v>
                      </c:pt>
                      <c:pt idx="2310">
                        <c:v>16079.3671875</c:v>
                      </c:pt>
                      <c:pt idx="2311">
                        <c:v>11357.140625</c:v>
                      </c:pt>
                      <c:pt idx="2312">
                        <c:v>15642.8125</c:v>
                      </c:pt>
                      <c:pt idx="2313">
                        <c:v>14213.0703125</c:v>
                      </c:pt>
                      <c:pt idx="2314">
                        <c:v>13669.4375</c:v>
                      </c:pt>
                      <c:pt idx="2315">
                        <c:v>11458.40625</c:v>
                      </c:pt>
                      <c:pt idx="2316">
                        <c:v>11738.921875</c:v>
                      </c:pt>
                      <c:pt idx="2317">
                        <c:v>13732.5703125</c:v>
                      </c:pt>
                      <c:pt idx="2318">
                        <c:v>14579.71875</c:v>
                      </c:pt>
                      <c:pt idx="2319">
                        <c:v>15587.21875</c:v>
                      </c:pt>
                      <c:pt idx="2320">
                        <c:v>10523.609375</c:v>
                      </c:pt>
                      <c:pt idx="2321">
                        <c:v>8784.8671875</c:v>
                      </c:pt>
                      <c:pt idx="2322">
                        <c:v>3713.40625</c:v>
                      </c:pt>
                      <c:pt idx="2323">
                        <c:v>12480.90625</c:v>
                      </c:pt>
                      <c:pt idx="2324">
                        <c:v>16065.140625</c:v>
                      </c:pt>
                      <c:pt idx="2325">
                        <c:v>18982.3828125</c:v>
                      </c:pt>
                      <c:pt idx="2326">
                        <c:v>17292.4765625</c:v>
                      </c:pt>
                      <c:pt idx="2327">
                        <c:v>16000.3203125</c:v>
                      </c:pt>
                      <c:pt idx="2328">
                        <c:v>14971.125</c:v>
                      </c:pt>
                      <c:pt idx="2329">
                        <c:v>15862.2578125</c:v>
                      </c:pt>
                      <c:pt idx="2330">
                        <c:v>18388.28125</c:v>
                      </c:pt>
                      <c:pt idx="2331">
                        <c:v>19712.4453125</c:v>
                      </c:pt>
                      <c:pt idx="2332">
                        <c:v>19342.58203125</c:v>
                      </c:pt>
                      <c:pt idx="2333">
                        <c:v>17042.4609375</c:v>
                      </c:pt>
                      <c:pt idx="2334">
                        <c:v>15194.6796875</c:v>
                      </c:pt>
                      <c:pt idx="2335">
                        <c:v>17318.90625</c:v>
                      </c:pt>
                      <c:pt idx="2336">
                        <c:v>17164.8046875</c:v>
                      </c:pt>
                      <c:pt idx="2337">
                        <c:v>17289.65234375</c:v>
                      </c:pt>
                      <c:pt idx="2338">
                        <c:v>16473.5234375</c:v>
                      </c:pt>
                      <c:pt idx="2339">
                        <c:v>20034.47265625</c:v>
                      </c:pt>
                      <c:pt idx="2340">
                        <c:v>20118.5703125</c:v>
                      </c:pt>
                      <c:pt idx="2341">
                        <c:v>22941.515625</c:v>
                      </c:pt>
                      <c:pt idx="2342">
                        <c:v>21707.375</c:v>
                      </c:pt>
                      <c:pt idx="2343">
                        <c:v>20559.25390625</c:v>
                      </c:pt>
                      <c:pt idx="2344">
                        <c:v>22983.90234375</c:v>
                      </c:pt>
                      <c:pt idx="2345">
                        <c:v>18714.22265625</c:v>
                      </c:pt>
                      <c:pt idx="2346">
                        <c:v>18981.92578125</c:v>
                      </c:pt>
                      <c:pt idx="2347">
                        <c:v>19708.35546875</c:v>
                      </c:pt>
                      <c:pt idx="2348">
                        <c:v>22714.5390625</c:v>
                      </c:pt>
                      <c:pt idx="2349">
                        <c:v>22648.6640625</c:v>
                      </c:pt>
                      <c:pt idx="2350">
                        <c:v>23548.33203125</c:v>
                      </c:pt>
                      <c:pt idx="2351">
                        <c:v>22380.078125</c:v>
                      </c:pt>
                      <c:pt idx="2352">
                        <c:v>21735.765625</c:v>
                      </c:pt>
                      <c:pt idx="2353">
                        <c:v>22249.859375</c:v>
                      </c:pt>
                      <c:pt idx="2354">
                        <c:v>22275.03515625</c:v>
                      </c:pt>
                      <c:pt idx="2355">
                        <c:v>24699.90625</c:v>
                      </c:pt>
                      <c:pt idx="2356">
                        <c:v>24303.70703125</c:v>
                      </c:pt>
                      <c:pt idx="2357">
                        <c:v>26599.1484375</c:v>
                      </c:pt>
                      <c:pt idx="2358">
                        <c:v>24850.7265625</c:v>
                      </c:pt>
                      <c:pt idx="2359">
                        <c:v>23656.62109375</c:v>
                      </c:pt>
                      <c:pt idx="2360">
                        <c:v>26258.125</c:v>
                      </c:pt>
                      <c:pt idx="2361">
                        <c:v>23998.87890625</c:v>
                      </c:pt>
                      <c:pt idx="2362">
                        <c:v>24049.60546875</c:v>
                      </c:pt>
                      <c:pt idx="2363">
                        <c:v>25059.62109375</c:v>
                      </c:pt>
                      <c:pt idx="2364">
                        <c:v>26468.51953125</c:v>
                      </c:pt>
                      <c:pt idx="2365">
                        <c:v>24269.96484375</c:v>
                      </c:pt>
                      <c:pt idx="2366">
                        <c:v>24004.12109375</c:v>
                      </c:pt>
                      <c:pt idx="2367">
                        <c:v>26770.00390625</c:v>
                      </c:pt>
                      <c:pt idx="2368">
                        <c:v>26671.92578125</c:v>
                      </c:pt>
                      <c:pt idx="2369">
                        <c:v>26506.125</c:v>
                      </c:pt>
                      <c:pt idx="2370">
                        <c:v>17709.4453125</c:v>
                      </c:pt>
                      <c:pt idx="2371">
                        <c:v>16629.75</c:v>
                      </c:pt>
                      <c:pt idx="2372">
                        <c:v>17643.84375</c:v>
                      </c:pt>
                      <c:pt idx="2373">
                        <c:v>18516.765625</c:v>
                      </c:pt>
                      <c:pt idx="2374">
                        <c:v>18823.65625</c:v>
                      </c:pt>
                      <c:pt idx="2375">
                        <c:v>17214.5234375</c:v>
                      </c:pt>
                      <c:pt idx="2376">
                        <c:v>17424.3046875</c:v>
                      </c:pt>
                      <c:pt idx="2377">
                        <c:v>20512.9296875</c:v>
                      </c:pt>
                      <c:pt idx="2378">
                        <c:v>20850.28125</c:v>
                      </c:pt>
                      <c:pt idx="2379">
                        <c:v>19302.58203125</c:v>
                      </c:pt>
                      <c:pt idx="2380">
                        <c:v>17021.8203125</c:v>
                      </c:pt>
                      <c:pt idx="2381">
                        <c:v>20939.078125</c:v>
                      </c:pt>
                      <c:pt idx="2382">
                        <c:v>20078.421875</c:v>
                      </c:pt>
                      <c:pt idx="2383">
                        <c:v>20646.87109375</c:v>
                      </c:pt>
                      <c:pt idx="2384">
                        <c:v>20592.01171875</c:v>
                      </c:pt>
                      <c:pt idx="2385">
                        <c:v>12935.65625</c:v>
                      </c:pt>
                      <c:pt idx="2386">
                        <c:v>11270.7734375</c:v>
                      </c:pt>
                      <c:pt idx="2387">
                        <c:v>5956.2890625</c:v>
                      </c:pt>
                      <c:pt idx="2388">
                        <c:v>8030.0390625</c:v>
                      </c:pt>
                      <c:pt idx="2389">
                        <c:v>13310.15625</c:v>
                      </c:pt>
                      <c:pt idx="2390">
                        <c:v>14099.0390625</c:v>
                      </c:pt>
                      <c:pt idx="2391">
                        <c:v>13955.3984375</c:v>
                      </c:pt>
                      <c:pt idx="2392">
                        <c:v>12004.109375</c:v>
                      </c:pt>
                      <c:pt idx="2393">
                        <c:v>10917.5859375</c:v>
                      </c:pt>
                      <c:pt idx="2394">
                        <c:v>10485.953125</c:v>
                      </c:pt>
                      <c:pt idx="2395">
                        <c:v>11484.734375</c:v>
                      </c:pt>
                      <c:pt idx="2396">
                        <c:v>13765.6484375</c:v>
                      </c:pt>
                      <c:pt idx="2397">
                        <c:v>15715.6484375</c:v>
                      </c:pt>
                      <c:pt idx="2398">
                        <c:v>17144.625</c:v>
                      </c:pt>
                      <c:pt idx="2399">
                        <c:v>16390.11328125</c:v>
                      </c:pt>
                      <c:pt idx="2400">
                        <c:v>15391.40625</c:v>
                      </c:pt>
                      <c:pt idx="2401">
                        <c:v>14539.5703125</c:v>
                      </c:pt>
                      <c:pt idx="2402">
                        <c:v>13430.71875</c:v>
                      </c:pt>
                      <c:pt idx="2403">
                        <c:v>11701.3984375</c:v>
                      </c:pt>
                      <c:pt idx="2404">
                        <c:v>10531.1875</c:v>
                      </c:pt>
                      <c:pt idx="2405">
                        <c:v>9489.59375</c:v>
                      </c:pt>
                      <c:pt idx="2406">
                        <c:v>11335.7265625</c:v>
                      </c:pt>
                      <c:pt idx="2407">
                        <c:v>13226.4140625</c:v>
                      </c:pt>
                      <c:pt idx="2408">
                        <c:v>15200.7265625</c:v>
                      </c:pt>
                      <c:pt idx="2409">
                        <c:v>13951.734375</c:v>
                      </c:pt>
                      <c:pt idx="2410">
                        <c:v>11507.6171875</c:v>
                      </c:pt>
                      <c:pt idx="2411">
                        <c:v>9564.578125</c:v>
                      </c:pt>
                      <c:pt idx="2412">
                        <c:v>12380.0390625</c:v>
                      </c:pt>
                      <c:pt idx="2413">
                        <c:v>15173.7734375</c:v>
                      </c:pt>
                      <c:pt idx="2414">
                        <c:v>14876.11328125</c:v>
                      </c:pt>
                      <c:pt idx="2415">
                        <c:v>17539.5390625</c:v>
                      </c:pt>
                      <c:pt idx="2416">
                        <c:v>15831.09375</c:v>
                      </c:pt>
                      <c:pt idx="2417">
                        <c:v>14415.734375</c:v>
                      </c:pt>
                      <c:pt idx="2418">
                        <c:v>13659.5</c:v>
                      </c:pt>
                      <c:pt idx="2419">
                        <c:v>14524.203125</c:v>
                      </c:pt>
                      <c:pt idx="2420">
                        <c:v>15991.09375</c:v>
                      </c:pt>
                      <c:pt idx="2421">
                        <c:v>17573.453125</c:v>
                      </c:pt>
                      <c:pt idx="2422">
                        <c:v>17393.109375</c:v>
                      </c:pt>
                      <c:pt idx="2423">
                        <c:v>13609.7578125</c:v>
                      </c:pt>
                      <c:pt idx="2424">
                        <c:v>10419.1015625</c:v>
                      </c:pt>
                      <c:pt idx="2425">
                        <c:v>10096.3203125</c:v>
                      </c:pt>
                      <c:pt idx="2426">
                        <c:v>16970.734375</c:v>
                      </c:pt>
                      <c:pt idx="2427">
                        <c:v>15994.53515625</c:v>
                      </c:pt>
                      <c:pt idx="2428">
                        <c:v>15368.40234375</c:v>
                      </c:pt>
                      <c:pt idx="2429">
                        <c:v>14949.04296875</c:v>
                      </c:pt>
                      <c:pt idx="2430">
                        <c:v>18827.203125</c:v>
                      </c:pt>
                      <c:pt idx="2431">
                        <c:v>17397.8828125</c:v>
                      </c:pt>
                      <c:pt idx="2432">
                        <c:v>18453.875</c:v>
                      </c:pt>
                      <c:pt idx="2433">
                        <c:v>18289.1484375</c:v>
                      </c:pt>
                      <c:pt idx="2434">
                        <c:v>16740.5546875</c:v>
                      </c:pt>
                      <c:pt idx="2435">
                        <c:v>15217.1171875</c:v>
                      </c:pt>
                      <c:pt idx="2436">
                        <c:v>15433.6171875</c:v>
                      </c:pt>
                      <c:pt idx="2437">
                        <c:v>18499.953125</c:v>
                      </c:pt>
                      <c:pt idx="2438">
                        <c:v>17808.1484375</c:v>
                      </c:pt>
                      <c:pt idx="2439">
                        <c:v>14833.78125</c:v>
                      </c:pt>
                      <c:pt idx="2440">
                        <c:v>11416.78125</c:v>
                      </c:pt>
                      <c:pt idx="2441">
                        <c:v>19198.5546875</c:v>
                      </c:pt>
                      <c:pt idx="2442">
                        <c:v>17982</c:v>
                      </c:pt>
                      <c:pt idx="2443">
                        <c:v>19029.921875</c:v>
                      </c:pt>
                      <c:pt idx="2444">
                        <c:v>19235.6015625</c:v>
                      </c:pt>
                      <c:pt idx="2445">
                        <c:v>22166.3359375</c:v>
                      </c:pt>
                      <c:pt idx="2446">
                        <c:v>23490.2265625</c:v>
                      </c:pt>
                      <c:pt idx="2447">
                        <c:v>19951.875</c:v>
                      </c:pt>
                      <c:pt idx="2448">
                        <c:v>15444.92578125</c:v>
                      </c:pt>
                      <c:pt idx="2449">
                        <c:v>18898.3828125</c:v>
                      </c:pt>
                      <c:pt idx="2450">
                        <c:v>23123.53125</c:v>
                      </c:pt>
                      <c:pt idx="2451">
                        <c:v>20343.91796875</c:v>
                      </c:pt>
                      <c:pt idx="2452">
                        <c:v>18527.34375</c:v>
                      </c:pt>
                      <c:pt idx="2453">
                        <c:v>18878.1484375</c:v>
                      </c:pt>
                      <c:pt idx="2454">
                        <c:v>20800.73046875</c:v>
                      </c:pt>
                      <c:pt idx="2455">
                        <c:v>21094.3046875</c:v>
                      </c:pt>
                      <c:pt idx="2456">
                        <c:v>19207.9921875</c:v>
                      </c:pt>
                      <c:pt idx="2457">
                        <c:v>19046.12890625</c:v>
                      </c:pt>
                      <c:pt idx="2458">
                        <c:v>22909.8203125</c:v>
                      </c:pt>
                      <c:pt idx="2459">
                        <c:v>21953.265625</c:v>
                      </c:pt>
                      <c:pt idx="2460">
                        <c:v>26029.3203125</c:v>
                      </c:pt>
                      <c:pt idx="2461">
                        <c:v>28363.921875</c:v>
                      </c:pt>
                      <c:pt idx="2462">
                        <c:v>27874.1015625</c:v>
                      </c:pt>
                      <c:pt idx="2463">
                        <c:v>27580.328125</c:v>
                      </c:pt>
                      <c:pt idx="2464">
                        <c:v>26500.76953125</c:v>
                      </c:pt>
                      <c:pt idx="2465">
                        <c:v>25867.94140625</c:v>
                      </c:pt>
                      <c:pt idx="2466">
                        <c:v>26407.69921875</c:v>
                      </c:pt>
                      <c:pt idx="2467">
                        <c:v>27254.85546875</c:v>
                      </c:pt>
                      <c:pt idx="2468">
                        <c:v>27520.95703125</c:v>
                      </c:pt>
                      <c:pt idx="2469">
                        <c:v>24631.453125</c:v>
                      </c:pt>
                      <c:pt idx="2470">
                        <c:v>24545.0859375</c:v>
                      </c:pt>
                      <c:pt idx="2471">
                        <c:v>27509.02734375</c:v>
                      </c:pt>
                      <c:pt idx="2472">
                        <c:v>27739.03515625</c:v>
                      </c:pt>
                      <c:pt idx="2473">
                        <c:v>27112.5546875</c:v>
                      </c:pt>
                      <c:pt idx="2474">
                        <c:v>27005.16796875</c:v>
                      </c:pt>
                      <c:pt idx="2475">
                        <c:v>18674.7265625</c:v>
                      </c:pt>
                      <c:pt idx="2476">
                        <c:v>18194.5</c:v>
                      </c:pt>
                      <c:pt idx="2477">
                        <c:v>15540.4453125</c:v>
                      </c:pt>
                      <c:pt idx="2478">
                        <c:v>14356.5078125</c:v>
                      </c:pt>
                      <c:pt idx="2479">
                        <c:v>15290.640625</c:v>
                      </c:pt>
                      <c:pt idx="2480">
                        <c:v>16682.296875</c:v>
                      </c:pt>
                      <c:pt idx="2481">
                        <c:v>17638.6640625</c:v>
                      </c:pt>
                      <c:pt idx="2482">
                        <c:v>14643.1875</c:v>
                      </c:pt>
                      <c:pt idx="2483">
                        <c:v>14753.2421875</c:v>
                      </c:pt>
                      <c:pt idx="2484">
                        <c:v>18169.3984375</c:v>
                      </c:pt>
                      <c:pt idx="2485">
                        <c:v>18502.4921875</c:v>
                      </c:pt>
                      <c:pt idx="2486">
                        <c:v>17404.3984375</c:v>
                      </c:pt>
                      <c:pt idx="2487">
                        <c:v>16000.23046875</c:v>
                      </c:pt>
                      <c:pt idx="2488">
                        <c:v>15525.31640625</c:v>
                      </c:pt>
                      <c:pt idx="2489">
                        <c:v>17502.05859375</c:v>
                      </c:pt>
                      <c:pt idx="2490">
                        <c:v>11087.6328125</c:v>
                      </c:pt>
                      <c:pt idx="2491">
                        <c:v>8133.421875</c:v>
                      </c:pt>
                      <c:pt idx="2492">
                        <c:v>7317.828125</c:v>
                      </c:pt>
                      <c:pt idx="2493">
                        <c:v>8808.7734375</c:v>
                      </c:pt>
                      <c:pt idx="2494">
                        <c:v>10989.0703125</c:v>
                      </c:pt>
                      <c:pt idx="2495">
                        <c:v>11389.125</c:v>
                      </c:pt>
                      <c:pt idx="2496">
                        <c:v>12074.0859375</c:v>
                      </c:pt>
                      <c:pt idx="2497">
                        <c:v>12694.2578125</c:v>
                      </c:pt>
                      <c:pt idx="2498">
                        <c:v>12290.25</c:v>
                      </c:pt>
                      <c:pt idx="2499">
                        <c:v>9978.1171875</c:v>
                      </c:pt>
                      <c:pt idx="2500">
                        <c:v>7139.6953125</c:v>
                      </c:pt>
                      <c:pt idx="2501">
                        <c:v>4429.8359375</c:v>
                      </c:pt>
                      <c:pt idx="2502">
                        <c:v>12061.5078125</c:v>
                      </c:pt>
                      <c:pt idx="2503">
                        <c:v>10934.8359375</c:v>
                      </c:pt>
                      <c:pt idx="2504">
                        <c:v>12441.5546875</c:v>
                      </c:pt>
                      <c:pt idx="2505">
                        <c:v>22422.578125</c:v>
                      </c:pt>
                      <c:pt idx="2506">
                        <c:v>22283.71484375</c:v>
                      </c:pt>
                      <c:pt idx="2507">
                        <c:v>20234.0390625</c:v>
                      </c:pt>
                      <c:pt idx="2508">
                        <c:v>19297.3828125</c:v>
                      </c:pt>
                      <c:pt idx="2509">
                        <c:v>18164.0703125</c:v>
                      </c:pt>
                      <c:pt idx="2510">
                        <c:v>18967.7265625</c:v>
                      </c:pt>
                      <c:pt idx="2511">
                        <c:v>22187.90234375</c:v>
                      </c:pt>
                      <c:pt idx="2512">
                        <c:v>24604.84375</c:v>
                      </c:pt>
                      <c:pt idx="2513">
                        <c:v>25490.9296875</c:v>
                      </c:pt>
                      <c:pt idx="2514">
                        <c:v>22706.78515625</c:v>
                      </c:pt>
                      <c:pt idx="2515">
                        <c:v>23131.72265625</c:v>
                      </c:pt>
                      <c:pt idx="2516">
                        <c:v>24848.84765625</c:v>
                      </c:pt>
                      <c:pt idx="2517">
                        <c:v>24572.53125</c:v>
                      </c:pt>
                      <c:pt idx="2518">
                        <c:v>24344.5390625</c:v>
                      </c:pt>
                      <c:pt idx="2519">
                        <c:v>25469.2890625</c:v>
                      </c:pt>
                      <c:pt idx="2520">
                        <c:v>18249.7890625</c:v>
                      </c:pt>
                      <c:pt idx="2521">
                        <c:v>18117.9140625</c:v>
                      </c:pt>
                      <c:pt idx="2522">
                        <c:v>18934.203125</c:v>
                      </c:pt>
                      <c:pt idx="2523">
                        <c:v>15519.8125</c:v>
                      </c:pt>
                      <c:pt idx="2524">
                        <c:v>15234.0234375</c:v>
                      </c:pt>
                      <c:pt idx="2525">
                        <c:v>13419.515625</c:v>
                      </c:pt>
                      <c:pt idx="2526">
                        <c:v>13926.828125</c:v>
                      </c:pt>
                      <c:pt idx="2527">
                        <c:v>18281.609375</c:v>
                      </c:pt>
                      <c:pt idx="2528">
                        <c:v>19719.484375</c:v>
                      </c:pt>
                      <c:pt idx="2529">
                        <c:v>18968.8984375</c:v>
                      </c:pt>
                      <c:pt idx="2530">
                        <c:v>19188.1015625</c:v>
                      </c:pt>
                      <c:pt idx="2531">
                        <c:v>17627.359375</c:v>
                      </c:pt>
                      <c:pt idx="2532">
                        <c:v>18898.2109375</c:v>
                      </c:pt>
                      <c:pt idx="2533">
                        <c:v>17948.546875</c:v>
                      </c:pt>
                      <c:pt idx="2534">
                        <c:v>14363.96875</c:v>
                      </c:pt>
                      <c:pt idx="2535">
                        <c:v>18192.9296875</c:v>
                      </c:pt>
                      <c:pt idx="2536">
                        <c:v>15703.359375</c:v>
                      </c:pt>
                      <c:pt idx="2537">
                        <c:v>14592.359375</c:v>
                      </c:pt>
                      <c:pt idx="2538">
                        <c:v>15385.4609375</c:v>
                      </c:pt>
                      <c:pt idx="2539">
                        <c:v>17034.2265625</c:v>
                      </c:pt>
                      <c:pt idx="2540">
                        <c:v>14714.109375</c:v>
                      </c:pt>
                      <c:pt idx="2541">
                        <c:v>13700.296875</c:v>
                      </c:pt>
                      <c:pt idx="2542">
                        <c:v>12475.6640625</c:v>
                      </c:pt>
                      <c:pt idx="2543">
                        <c:v>12844.6875</c:v>
                      </c:pt>
                      <c:pt idx="2544">
                        <c:v>16562.453125</c:v>
                      </c:pt>
                      <c:pt idx="2545">
                        <c:v>18235.83203125</c:v>
                      </c:pt>
                      <c:pt idx="2546">
                        <c:v>15129.2421875</c:v>
                      </c:pt>
                      <c:pt idx="2547">
                        <c:v>12617.78125</c:v>
                      </c:pt>
                      <c:pt idx="2548">
                        <c:v>18221.6328125</c:v>
                      </c:pt>
                      <c:pt idx="2549">
                        <c:v>17945.7578125</c:v>
                      </c:pt>
                      <c:pt idx="2550">
                        <c:v>18282.640625</c:v>
                      </c:pt>
                      <c:pt idx="2551">
                        <c:v>17468.4765625</c:v>
                      </c:pt>
                      <c:pt idx="2552">
                        <c:v>18540.9921875</c:v>
                      </c:pt>
                      <c:pt idx="2553">
                        <c:v>18960.125</c:v>
                      </c:pt>
                      <c:pt idx="2554">
                        <c:v>16659.7890625</c:v>
                      </c:pt>
                      <c:pt idx="2555">
                        <c:v>19295.796875</c:v>
                      </c:pt>
                      <c:pt idx="2556">
                        <c:v>20067.0234375</c:v>
                      </c:pt>
                      <c:pt idx="2557">
                        <c:v>19676.8359375</c:v>
                      </c:pt>
                      <c:pt idx="2558">
                        <c:v>18876.0234375</c:v>
                      </c:pt>
                      <c:pt idx="2559">
                        <c:v>18387.4609375</c:v>
                      </c:pt>
                      <c:pt idx="2560">
                        <c:v>19954.9296875</c:v>
                      </c:pt>
                      <c:pt idx="2561">
                        <c:v>18445.3515625</c:v>
                      </c:pt>
                      <c:pt idx="2562">
                        <c:v>16471.796875</c:v>
                      </c:pt>
                      <c:pt idx="2563">
                        <c:v>12511.6640625</c:v>
                      </c:pt>
                      <c:pt idx="2564">
                        <c:v>15964.1015625</c:v>
                      </c:pt>
                      <c:pt idx="2565">
                        <c:v>25985.66796875</c:v>
                      </c:pt>
                      <c:pt idx="2566">
                        <c:v>25714.1328125</c:v>
                      </c:pt>
                      <c:pt idx="2567">
                        <c:v>23211.63671875</c:v>
                      </c:pt>
                      <c:pt idx="2568">
                        <c:v>23878.7265625</c:v>
                      </c:pt>
                      <c:pt idx="2569">
                        <c:v>23555.7109375</c:v>
                      </c:pt>
                      <c:pt idx="2570">
                        <c:v>23742.984375</c:v>
                      </c:pt>
                      <c:pt idx="2571">
                        <c:v>25807.74609375</c:v>
                      </c:pt>
                      <c:pt idx="2572">
                        <c:v>24206.3671875</c:v>
                      </c:pt>
                      <c:pt idx="2573">
                        <c:v>24390.23046875</c:v>
                      </c:pt>
                      <c:pt idx="2574">
                        <c:v>25732.15234375</c:v>
                      </c:pt>
                      <c:pt idx="2575">
                        <c:v>26318.3125</c:v>
                      </c:pt>
                      <c:pt idx="2576">
                        <c:v>24144.5625</c:v>
                      </c:pt>
                      <c:pt idx="2577">
                        <c:v>26194.59765625</c:v>
                      </c:pt>
                      <c:pt idx="2578">
                        <c:v>25315.73046875</c:v>
                      </c:pt>
                      <c:pt idx="2579">
                        <c:v>24474.46875</c:v>
                      </c:pt>
                      <c:pt idx="2580">
                        <c:v>20331.0234375</c:v>
                      </c:pt>
                      <c:pt idx="2581">
                        <c:v>19016.5625</c:v>
                      </c:pt>
                      <c:pt idx="2582">
                        <c:v>20170.515625</c:v>
                      </c:pt>
                      <c:pt idx="2583">
                        <c:v>20878.8203125</c:v>
                      </c:pt>
                      <c:pt idx="2584">
                        <c:v>20605.84375</c:v>
                      </c:pt>
                      <c:pt idx="2585">
                        <c:v>20074.1171875</c:v>
                      </c:pt>
                      <c:pt idx="2586">
                        <c:v>20936.765625</c:v>
                      </c:pt>
                      <c:pt idx="2587">
                        <c:v>21222.3828125</c:v>
                      </c:pt>
                      <c:pt idx="2588">
                        <c:v>18136.84765625</c:v>
                      </c:pt>
                      <c:pt idx="2589">
                        <c:v>14568.22265625</c:v>
                      </c:pt>
                      <c:pt idx="2590">
                        <c:v>17104.67578125</c:v>
                      </c:pt>
                      <c:pt idx="2591">
                        <c:v>19668.09375</c:v>
                      </c:pt>
                      <c:pt idx="2592">
                        <c:v>19384.57421875</c:v>
                      </c:pt>
                      <c:pt idx="2593">
                        <c:v>21095.203125</c:v>
                      </c:pt>
                      <c:pt idx="2594">
                        <c:v>19479.33984375</c:v>
                      </c:pt>
                      <c:pt idx="2595">
                        <c:v>17886.4765625</c:v>
                      </c:pt>
                      <c:pt idx="2596">
                        <c:v>14457.9375</c:v>
                      </c:pt>
                      <c:pt idx="2597">
                        <c:v>13369.515625</c:v>
                      </c:pt>
                      <c:pt idx="2598">
                        <c:v>12270.140625</c:v>
                      </c:pt>
                      <c:pt idx="2599">
                        <c:v>12231.4921875</c:v>
                      </c:pt>
                      <c:pt idx="2600">
                        <c:v>17751.765625</c:v>
                      </c:pt>
                      <c:pt idx="2601">
                        <c:v>16412.5</c:v>
                      </c:pt>
                      <c:pt idx="2602">
                        <c:v>14751.8203125</c:v>
                      </c:pt>
                      <c:pt idx="2603">
                        <c:v>16042.4453125</c:v>
                      </c:pt>
                      <c:pt idx="2604">
                        <c:v>16635.75</c:v>
                      </c:pt>
                      <c:pt idx="2605">
                        <c:v>17492.671875</c:v>
                      </c:pt>
                      <c:pt idx="2606">
                        <c:v>16037.8984375</c:v>
                      </c:pt>
                      <c:pt idx="2607">
                        <c:v>13185.2421875</c:v>
                      </c:pt>
                      <c:pt idx="2608">
                        <c:v>10139.1328125</c:v>
                      </c:pt>
                      <c:pt idx="2609">
                        <c:v>18172.484375</c:v>
                      </c:pt>
                      <c:pt idx="2610">
                        <c:v>14887.046875</c:v>
                      </c:pt>
                      <c:pt idx="2611">
                        <c:v>14227.8515625</c:v>
                      </c:pt>
                      <c:pt idx="2612">
                        <c:v>14885.6328125</c:v>
                      </c:pt>
                      <c:pt idx="2613">
                        <c:v>10518.625</c:v>
                      </c:pt>
                      <c:pt idx="2614">
                        <c:v>8530.1171875</c:v>
                      </c:pt>
                      <c:pt idx="2615">
                        <c:v>13568.5703125</c:v>
                      </c:pt>
                      <c:pt idx="2616">
                        <c:v>15287.8359375</c:v>
                      </c:pt>
                      <c:pt idx="2617">
                        <c:v>13425.828125</c:v>
                      </c:pt>
                      <c:pt idx="2618">
                        <c:v>13217.3984375</c:v>
                      </c:pt>
                      <c:pt idx="2619">
                        <c:v>11972.5703125</c:v>
                      </c:pt>
                      <c:pt idx="2620">
                        <c:v>11134.3515625</c:v>
                      </c:pt>
                      <c:pt idx="2621">
                        <c:v>11130.6640625</c:v>
                      </c:pt>
                      <c:pt idx="2622">
                        <c:v>11507.0859375</c:v>
                      </c:pt>
                      <c:pt idx="2623">
                        <c:v>13555.15234375</c:v>
                      </c:pt>
                      <c:pt idx="2624">
                        <c:v>14838.71875</c:v>
                      </c:pt>
                      <c:pt idx="2625">
                        <c:v>20623.90234375</c:v>
                      </c:pt>
                      <c:pt idx="2626">
                        <c:v>19375.4921875</c:v>
                      </c:pt>
                      <c:pt idx="2627">
                        <c:v>20941.109375</c:v>
                      </c:pt>
                      <c:pt idx="2628">
                        <c:v>15355.9765625</c:v>
                      </c:pt>
                      <c:pt idx="2629">
                        <c:v>20769.1015625</c:v>
                      </c:pt>
                      <c:pt idx="2630">
                        <c:v>17728.3125</c:v>
                      </c:pt>
                      <c:pt idx="2631">
                        <c:v>20488.20703125</c:v>
                      </c:pt>
                      <c:pt idx="2632">
                        <c:v>17821.390625</c:v>
                      </c:pt>
                      <c:pt idx="2633">
                        <c:v>15153.4140625</c:v>
                      </c:pt>
                      <c:pt idx="2634">
                        <c:v>14848.4140625</c:v>
                      </c:pt>
                      <c:pt idx="2635">
                        <c:v>16373.13671875</c:v>
                      </c:pt>
                      <c:pt idx="2636">
                        <c:v>19373.421875</c:v>
                      </c:pt>
                      <c:pt idx="2637">
                        <c:v>19544.67578125</c:v>
                      </c:pt>
                      <c:pt idx="2638">
                        <c:v>18882.32421875</c:v>
                      </c:pt>
                      <c:pt idx="2639">
                        <c:v>18907.328125</c:v>
                      </c:pt>
                      <c:pt idx="2640">
                        <c:v>22659.11328125</c:v>
                      </c:pt>
                      <c:pt idx="2641">
                        <c:v>20854.359375</c:v>
                      </c:pt>
                      <c:pt idx="2642">
                        <c:v>18961.4296875</c:v>
                      </c:pt>
                      <c:pt idx="2643">
                        <c:v>16594.66796875</c:v>
                      </c:pt>
                      <c:pt idx="2644">
                        <c:v>14451.90625</c:v>
                      </c:pt>
                      <c:pt idx="2645">
                        <c:v>14054.04296875</c:v>
                      </c:pt>
                      <c:pt idx="2646">
                        <c:v>15547.3984375</c:v>
                      </c:pt>
                      <c:pt idx="2647">
                        <c:v>17927.19140625</c:v>
                      </c:pt>
                      <c:pt idx="2648">
                        <c:v>21321.984375</c:v>
                      </c:pt>
                      <c:pt idx="2649">
                        <c:v>23657.16796875</c:v>
                      </c:pt>
                      <c:pt idx="2650">
                        <c:v>22919.96484375</c:v>
                      </c:pt>
                      <c:pt idx="2651">
                        <c:v>23484.8828125</c:v>
                      </c:pt>
                      <c:pt idx="2652">
                        <c:v>21946.9296875</c:v>
                      </c:pt>
                      <c:pt idx="2653">
                        <c:v>22518.328125</c:v>
                      </c:pt>
                      <c:pt idx="2654">
                        <c:v>23578.625</c:v>
                      </c:pt>
                      <c:pt idx="2655">
                        <c:v>22841.7890625</c:v>
                      </c:pt>
                      <c:pt idx="2656">
                        <c:v>21624.9375</c:v>
                      </c:pt>
                      <c:pt idx="2657">
                        <c:v>25047.296875</c:v>
                      </c:pt>
                      <c:pt idx="2658">
                        <c:v>22205.7421875</c:v>
                      </c:pt>
                      <c:pt idx="2659">
                        <c:v>21577.7109375</c:v>
                      </c:pt>
                      <c:pt idx="2660">
                        <c:v>23638.15234375</c:v>
                      </c:pt>
                      <c:pt idx="2661">
                        <c:v>24845.11328125</c:v>
                      </c:pt>
                      <c:pt idx="2662">
                        <c:v>24445.53125</c:v>
                      </c:pt>
                      <c:pt idx="2663">
                        <c:v>24987.19921875</c:v>
                      </c:pt>
                      <c:pt idx="2664">
                        <c:v>23522.8359375</c:v>
                      </c:pt>
                      <c:pt idx="2665">
                        <c:v>23674.37890625</c:v>
                      </c:pt>
                      <c:pt idx="2666">
                        <c:v>25160.5546875</c:v>
                      </c:pt>
                      <c:pt idx="2667">
                        <c:v>23420.28125</c:v>
                      </c:pt>
                      <c:pt idx="2668">
                        <c:v>22342.62890625</c:v>
                      </c:pt>
                      <c:pt idx="2669">
                        <c:v>22951.39453125</c:v>
                      </c:pt>
                      <c:pt idx="2670">
                        <c:v>21319.83203125</c:v>
                      </c:pt>
                      <c:pt idx="2671">
                        <c:v>18738.6484375</c:v>
                      </c:pt>
                      <c:pt idx="2672">
                        <c:v>17894.8125</c:v>
                      </c:pt>
                      <c:pt idx="2673">
                        <c:v>21952.9921875</c:v>
                      </c:pt>
                      <c:pt idx="2674">
                        <c:v>19820.1953125</c:v>
                      </c:pt>
                      <c:pt idx="2675">
                        <c:v>17511.0625</c:v>
                      </c:pt>
                      <c:pt idx="2676">
                        <c:v>16702.125</c:v>
                      </c:pt>
                      <c:pt idx="2677">
                        <c:v>19386.78515625</c:v>
                      </c:pt>
                      <c:pt idx="2678">
                        <c:v>21499.1328125</c:v>
                      </c:pt>
                      <c:pt idx="2679">
                        <c:v>21956.875</c:v>
                      </c:pt>
                      <c:pt idx="2680">
                        <c:v>22028.9296875</c:v>
                      </c:pt>
                      <c:pt idx="2681">
                        <c:v>20095.28515625</c:v>
                      </c:pt>
                      <c:pt idx="2682">
                        <c:v>19062.02734375</c:v>
                      </c:pt>
                      <c:pt idx="2683">
                        <c:v>19575.46875</c:v>
                      </c:pt>
                      <c:pt idx="2684">
                        <c:v>23096.55859375</c:v>
                      </c:pt>
                      <c:pt idx="2685">
                        <c:v>16731.015625</c:v>
                      </c:pt>
                      <c:pt idx="2686">
                        <c:v>15048.8125</c:v>
                      </c:pt>
                      <c:pt idx="2687">
                        <c:v>13164.6328125</c:v>
                      </c:pt>
                      <c:pt idx="2688">
                        <c:v>11843.578125</c:v>
                      </c:pt>
                      <c:pt idx="2689">
                        <c:v>13055.796875</c:v>
                      </c:pt>
                      <c:pt idx="2690">
                        <c:v>15644.5390625</c:v>
                      </c:pt>
                      <c:pt idx="2691">
                        <c:v>16393.2734375</c:v>
                      </c:pt>
                      <c:pt idx="2692">
                        <c:v>17296.65625</c:v>
                      </c:pt>
                      <c:pt idx="2693">
                        <c:v>14761.7734375</c:v>
                      </c:pt>
                      <c:pt idx="2694">
                        <c:v>12529.4609375</c:v>
                      </c:pt>
                      <c:pt idx="2695">
                        <c:v>10344.0078125</c:v>
                      </c:pt>
                      <c:pt idx="2696">
                        <c:v>17332.15625</c:v>
                      </c:pt>
                      <c:pt idx="2697">
                        <c:v>11865.6484375</c:v>
                      </c:pt>
                      <c:pt idx="2698">
                        <c:v>14657.8671875</c:v>
                      </c:pt>
                      <c:pt idx="2699">
                        <c:v>10996.6484375</c:v>
                      </c:pt>
                      <c:pt idx="2700">
                        <c:v>16006.4140625</c:v>
                      </c:pt>
                      <c:pt idx="2701">
                        <c:v>14984.1953125</c:v>
                      </c:pt>
                      <c:pt idx="2702">
                        <c:v>13044.4921875</c:v>
                      </c:pt>
                      <c:pt idx="2703">
                        <c:v>12010.6171875</c:v>
                      </c:pt>
                      <c:pt idx="2704">
                        <c:v>13425.859375</c:v>
                      </c:pt>
                      <c:pt idx="2705">
                        <c:v>14242.828125</c:v>
                      </c:pt>
                      <c:pt idx="2706">
                        <c:v>17676.203125</c:v>
                      </c:pt>
                      <c:pt idx="2707">
                        <c:v>18245.5703125</c:v>
                      </c:pt>
                      <c:pt idx="2708">
                        <c:v>17569.3125</c:v>
                      </c:pt>
                      <c:pt idx="2709">
                        <c:v>15185.6015625</c:v>
                      </c:pt>
                      <c:pt idx="2710">
                        <c:v>11926.234375</c:v>
                      </c:pt>
                      <c:pt idx="2711">
                        <c:v>9300.3515625</c:v>
                      </c:pt>
                      <c:pt idx="2712">
                        <c:v>16854.3671875</c:v>
                      </c:pt>
                      <c:pt idx="2713">
                        <c:v>17398.6953125</c:v>
                      </c:pt>
                      <c:pt idx="2714">
                        <c:v>15099.328125</c:v>
                      </c:pt>
                      <c:pt idx="2715">
                        <c:v>19513.8125</c:v>
                      </c:pt>
                      <c:pt idx="2716">
                        <c:v>17486.1484375</c:v>
                      </c:pt>
                      <c:pt idx="2717">
                        <c:v>15521.9609375</c:v>
                      </c:pt>
                      <c:pt idx="2718">
                        <c:v>14164.5546875</c:v>
                      </c:pt>
                      <c:pt idx="2719">
                        <c:v>14638.3828125</c:v>
                      </c:pt>
                      <c:pt idx="2720">
                        <c:v>17224.8203125</c:v>
                      </c:pt>
                      <c:pt idx="2721">
                        <c:v>18732.01953125</c:v>
                      </c:pt>
                      <c:pt idx="2722">
                        <c:v>19363.79296875</c:v>
                      </c:pt>
                      <c:pt idx="2723">
                        <c:v>21329.18359375</c:v>
                      </c:pt>
                      <c:pt idx="2724">
                        <c:v>22211.39453125</c:v>
                      </c:pt>
                      <c:pt idx="2725">
                        <c:v>22791.41015625</c:v>
                      </c:pt>
                      <c:pt idx="2726">
                        <c:v>19785.0234375</c:v>
                      </c:pt>
                      <c:pt idx="2727">
                        <c:v>16710.6796875</c:v>
                      </c:pt>
                      <c:pt idx="2728">
                        <c:v>13830.2109375</c:v>
                      </c:pt>
                      <c:pt idx="2729">
                        <c:v>21119.5546875</c:v>
                      </c:pt>
                      <c:pt idx="2730">
                        <c:v>26587.12109375</c:v>
                      </c:pt>
                      <c:pt idx="2731">
                        <c:v>25723.25</c:v>
                      </c:pt>
                      <c:pt idx="2732">
                        <c:v>24846.05078125</c:v>
                      </c:pt>
                      <c:pt idx="2733">
                        <c:v>24557.08984375</c:v>
                      </c:pt>
                      <c:pt idx="2734">
                        <c:v>24681.4609375</c:v>
                      </c:pt>
                      <c:pt idx="2735">
                        <c:v>26240.46484375</c:v>
                      </c:pt>
                      <c:pt idx="2736">
                        <c:v>27512.578125</c:v>
                      </c:pt>
                      <c:pt idx="2737">
                        <c:v>27043.3125</c:v>
                      </c:pt>
                      <c:pt idx="2738">
                        <c:v>27040.30859375</c:v>
                      </c:pt>
                      <c:pt idx="2739">
                        <c:v>27390.1484375</c:v>
                      </c:pt>
                      <c:pt idx="2740">
                        <c:v>26632.8046875</c:v>
                      </c:pt>
                      <c:pt idx="2741">
                        <c:v>26887.7578125</c:v>
                      </c:pt>
                      <c:pt idx="2742">
                        <c:v>27118.203125</c:v>
                      </c:pt>
                      <c:pt idx="2743">
                        <c:v>27263.71484375</c:v>
                      </c:pt>
                      <c:pt idx="2744">
                        <c:v>26525.66796875</c:v>
                      </c:pt>
                      <c:pt idx="2745">
                        <c:v>9975.2109375</c:v>
                      </c:pt>
                      <c:pt idx="2746">
                        <c:v>10641.7421875</c:v>
                      </c:pt>
                      <c:pt idx="2747">
                        <c:v>11725.984375</c:v>
                      </c:pt>
                      <c:pt idx="2748">
                        <c:v>11207.1484375</c:v>
                      </c:pt>
                      <c:pt idx="2749">
                        <c:v>10520.0234375</c:v>
                      </c:pt>
                      <c:pt idx="2750">
                        <c:v>10359.796875</c:v>
                      </c:pt>
                      <c:pt idx="2751">
                        <c:v>8420.078125</c:v>
                      </c:pt>
                      <c:pt idx="2752">
                        <c:v>10161.921875</c:v>
                      </c:pt>
                      <c:pt idx="2753">
                        <c:v>11715.5625</c:v>
                      </c:pt>
                      <c:pt idx="2754">
                        <c:v>8828.3125</c:v>
                      </c:pt>
                      <c:pt idx="2755">
                        <c:v>4840.6953125</c:v>
                      </c:pt>
                      <c:pt idx="2756">
                        <c:v>9896.25</c:v>
                      </c:pt>
                      <c:pt idx="2757">
                        <c:v>11556.96875</c:v>
                      </c:pt>
                      <c:pt idx="2758">
                        <c:v>9914.1484375</c:v>
                      </c:pt>
                      <c:pt idx="2759">
                        <c:v>10974.7109375</c:v>
                      </c:pt>
                      <c:pt idx="2760">
                        <c:v>4361.46875</c:v>
                      </c:pt>
                      <c:pt idx="2761">
                        <c:v>2741.8125</c:v>
                      </c:pt>
                      <c:pt idx="2762">
                        <c:v>4203.6875</c:v>
                      </c:pt>
                      <c:pt idx="2763">
                        <c:v>-3378.328125</c:v>
                      </c:pt>
                      <c:pt idx="2764">
                        <c:v>-5269.1953125</c:v>
                      </c:pt>
                      <c:pt idx="2765">
                        <c:v>-3603.1796875</c:v>
                      </c:pt>
                      <c:pt idx="2766">
                        <c:v>-4848.671875</c:v>
                      </c:pt>
                      <c:pt idx="2767">
                        <c:v>-840.4765625</c:v>
                      </c:pt>
                      <c:pt idx="2768">
                        <c:v>91.890625</c:v>
                      </c:pt>
                      <c:pt idx="2769">
                        <c:v>1133.96875</c:v>
                      </c:pt>
                      <c:pt idx="2770">
                        <c:v>1454.84375</c:v>
                      </c:pt>
                      <c:pt idx="2771">
                        <c:v>972.9609375</c:v>
                      </c:pt>
                      <c:pt idx="2772">
                        <c:v>-2427.578125</c:v>
                      </c:pt>
                      <c:pt idx="2773">
                        <c:v>-1121.328125</c:v>
                      </c:pt>
                      <c:pt idx="2774">
                        <c:v>-4860.9453125</c:v>
                      </c:pt>
                      <c:pt idx="2775">
                        <c:v>24102.890625</c:v>
                      </c:pt>
                      <c:pt idx="2776">
                        <c:v>23001.9453125</c:v>
                      </c:pt>
                      <c:pt idx="2777">
                        <c:v>17698.1640625</c:v>
                      </c:pt>
                      <c:pt idx="2778">
                        <c:v>23555.8203125</c:v>
                      </c:pt>
                      <c:pt idx="2779">
                        <c:v>21701.765625</c:v>
                      </c:pt>
                      <c:pt idx="2780">
                        <c:v>23699.57421875</c:v>
                      </c:pt>
                      <c:pt idx="2781">
                        <c:v>22466.79296875</c:v>
                      </c:pt>
                      <c:pt idx="2782">
                        <c:v>20094.3125</c:v>
                      </c:pt>
                      <c:pt idx="2783">
                        <c:v>17271.921875</c:v>
                      </c:pt>
                      <c:pt idx="2784">
                        <c:v>17112.2734375</c:v>
                      </c:pt>
                      <c:pt idx="2785">
                        <c:v>18043.83203125</c:v>
                      </c:pt>
                      <c:pt idx="2786">
                        <c:v>20858.8984375</c:v>
                      </c:pt>
                      <c:pt idx="2787">
                        <c:v>21177.82421875</c:v>
                      </c:pt>
                      <c:pt idx="2788">
                        <c:v>20386.80859375</c:v>
                      </c:pt>
                      <c:pt idx="2789">
                        <c:v>23227.703125</c:v>
                      </c:pt>
                      <c:pt idx="2790">
                        <c:v>25185.796875</c:v>
                      </c:pt>
                      <c:pt idx="2791">
                        <c:v>24232.80859375</c:v>
                      </c:pt>
                      <c:pt idx="2792">
                        <c:v>24773.3046875</c:v>
                      </c:pt>
                      <c:pt idx="2793">
                        <c:v>20851.078125</c:v>
                      </c:pt>
                      <c:pt idx="2794">
                        <c:v>16468.29296875</c:v>
                      </c:pt>
                      <c:pt idx="2795">
                        <c:v>20274.0390625</c:v>
                      </c:pt>
                      <c:pt idx="2796">
                        <c:v>24827.6875</c:v>
                      </c:pt>
                      <c:pt idx="2797">
                        <c:v>22128.96484375</c:v>
                      </c:pt>
                      <c:pt idx="2798">
                        <c:v>19765.2265625</c:v>
                      </c:pt>
                      <c:pt idx="2799">
                        <c:v>20037.14453125</c:v>
                      </c:pt>
                      <c:pt idx="2800">
                        <c:v>22574.69921875</c:v>
                      </c:pt>
                      <c:pt idx="2801">
                        <c:v>22286.3828125</c:v>
                      </c:pt>
                      <c:pt idx="2802">
                        <c:v>20950.40234375</c:v>
                      </c:pt>
                      <c:pt idx="2803">
                        <c:v>20491.75390625</c:v>
                      </c:pt>
                      <c:pt idx="2804">
                        <c:v>24266.609375</c:v>
                      </c:pt>
                      <c:pt idx="2805">
                        <c:v>19469.9921875</c:v>
                      </c:pt>
                      <c:pt idx="2806">
                        <c:v>18247.0390625</c:v>
                      </c:pt>
                      <c:pt idx="2807">
                        <c:v>18143.4140625</c:v>
                      </c:pt>
                      <c:pt idx="2808">
                        <c:v>19055.0703125</c:v>
                      </c:pt>
                      <c:pt idx="2809">
                        <c:v>20793.25</c:v>
                      </c:pt>
                      <c:pt idx="2810">
                        <c:v>18616.5234375</c:v>
                      </c:pt>
                      <c:pt idx="2811">
                        <c:v>20370.9609375</c:v>
                      </c:pt>
                      <c:pt idx="2812">
                        <c:v>19345.609375</c:v>
                      </c:pt>
                      <c:pt idx="2813">
                        <c:v>19004.6953125</c:v>
                      </c:pt>
                      <c:pt idx="2814">
                        <c:v>20873.8203125</c:v>
                      </c:pt>
                      <c:pt idx="2815">
                        <c:v>21032.7890625</c:v>
                      </c:pt>
                      <c:pt idx="2816">
                        <c:v>20705.0703125</c:v>
                      </c:pt>
                      <c:pt idx="2817">
                        <c:v>18546.7578125</c:v>
                      </c:pt>
                      <c:pt idx="2818">
                        <c:v>18104.046875</c:v>
                      </c:pt>
                      <c:pt idx="2819">
                        <c:v>20956.9765625</c:v>
                      </c:pt>
                      <c:pt idx="2820">
                        <c:v>16657.796875</c:v>
                      </c:pt>
                      <c:pt idx="2821">
                        <c:v>15627.0859375</c:v>
                      </c:pt>
                      <c:pt idx="2822">
                        <c:v>15374.984375</c:v>
                      </c:pt>
                      <c:pt idx="2823">
                        <c:v>16374.53515625</c:v>
                      </c:pt>
                      <c:pt idx="2824">
                        <c:v>17918.39453125</c:v>
                      </c:pt>
                      <c:pt idx="2825">
                        <c:v>17776.4296875</c:v>
                      </c:pt>
                      <c:pt idx="2826">
                        <c:v>14994.8125</c:v>
                      </c:pt>
                      <c:pt idx="2827">
                        <c:v>17089.6953125</c:v>
                      </c:pt>
                      <c:pt idx="2828">
                        <c:v>15729.4296875</c:v>
                      </c:pt>
                      <c:pt idx="2829">
                        <c:v>15383.46875</c:v>
                      </c:pt>
                      <c:pt idx="2830">
                        <c:v>17492.8125</c:v>
                      </c:pt>
                      <c:pt idx="2831">
                        <c:v>17213.76953125</c:v>
                      </c:pt>
                      <c:pt idx="2832">
                        <c:v>17249.4609375</c:v>
                      </c:pt>
                      <c:pt idx="2833">
                        <c:v>16774</c:v>
                      </c:pt>
                      <c:pt idx="2834">
                        <c:v>17562.8203125</c:v>
                      </c:pt>
                      <c:pt idx="2835">
                        <c:v>23995.26171875</c:v>
                      </c:pt>
                      <c:pt idx="2836">
                        <c:v>25309.14453125</c:v>
                      </c:pt>
                      <c:pt idx="2837">
                        <c:v>24697.89453125</c:v>
                      </c:pt>
                      <c:pt idx="2838">
                        <c:v>25026.453125</c:v>
                      </c:pt>
                      <c:pt idx="2839">
                        <c:v>25198.18359375</c:v>
                      </c:pt>
                      <c:pt idx="2840">
                        <c:v>24932.9296875</c:v>
                      </c:pt>
                      <c:pt idx="2841">
                        <c:v>25032.83203125</c:v>
                      </c:pt>
                      <c:pt idx="2842">
                        <c:v>23356.453125</c:v>
                      </c:pt>
                      <c:pt idx="2843">
                        <c:v>21078.81640625</c:v>
                      </c:pt>
                      <c:pt idx="2844">
                        <c:v>20947.6328125</c:v>
                      </c:pt>
                      <c:pt idx="2845">
                        <c:v>24423.296875</c:v>
                      </c:pt>
                      <c:pt idx="2846">
                        <c:v>24576.07421875</c:v>
                      </c:pt>
                      <c:pt idx="2847">
                        <c:v>23420.67578125</c:v>
                      </c:pt>
                      <c:pt idx="2848">
                        <c:v>24250.87890625</c:v>
                      </c:pt>
                      <c:pt idx="2849">
                        <c:v>24774.203125</c:v>
                      </c:pt>
                      <c:pt idx="2850">
                        <c:v>13146.296875</c:v>
                      </c:pt>
                      <c:pt idx="2851">
                        <c:v>10991.9609375</c:v>
                      </c:pt>
                      <c:pt idx="2852">
                        <c:v>10474.2421875</c:v>
                      </c:pt>
                      <c:pt idx="2853">
                        <c:v>11999.1328125</c:v>
                      </c:pt>
                      <c:pt idx="2854">
                        <c:v>13405.4296875</c:v>
                      </c:pt>
                      <c:pt idx="2855">
                        <c:v>11678.59375</c:v>
                      </c:pt>
                      <c:pt idx="2856">
                        <c:v>10496.4609375</c:v>
                      </c:pt>
                      <c:pt idx="2857">
                        <c:v>8449.1015625</c:v>
                      </c:pt>
                      <c:pt idx="2858">
                        <c:v>11182.2265625</c:v>
                      </c:pt>
                      <c:pt idx="2859">
                        <c:v>12716.1015625</c:v>
                      </c:pt>
                      <c:pt idx="2860">
                        <c:v>10580.6171875</c:v>
                      </c:pt>
                      <c:pt idx="2861">
                        <c:v>9008.03125</c:v>
                      </c:pt>
                      <c:pt idx="2862">
                        <c:v>9002.59375</c:v>
                      </c:pt>
                      <c:pt idx="2863">
                        <c:v>10716.84375</c:v>
                      </c:pt>
                      <c:pt idx="2864">
                        <c:v>11903.703125</c:v>
                      </c:pt>
                      <c:pt idx="2865">
                        <c:v>16106.5078125</c:v>
                      </c:pt>
                      <c:pt idx="2866">
                        <c:v>12627.296875</c:v>
                      </c:pt>
                      <c:pt idx="2867">
                        <c:v>10749.1640625</c:v>
                      </c:pt>
                      <c:pt idx="2868">
                        <c:v>16320.03125</c:v>
                      </c:pt>
                      <c:pt idx="2869">
                        <c:v>16594.953125</c:v>
                      </c:pt>
                      <c:pt idx="2870">
                        <c:v>15113.203125</c:v>
                      </c:pt>
                      <c:pt idx="2871">
                        <c:v>14352.9609375</c:v>
                      </c:pt>
                      <c:pt idx="2872">
                        <c:v>14435.2421875</c:v>
                      </c:pt>
                      <c:pt idx="2873">
                        <c:v>14760.78125</c:v>
                      </c:pt>
                      <c:pt idx="2874">
                        <c:v>16886.2421875</c:v>
                      </c:pt>
                      <c:pt idx="2875">
                        <c:v>16657.6953125</c:v>
                      </c:pt>
                      <c:pt idx="2876">
                        <c:v>16460.4765625</c:v>
                      </c:pt>
                      <c:pt idx="2877">
                        <c:v>17161.890625</c:v>
                      </c:pt>
                      <c:pt idx="2878">
                        <c:v>17117.15625</c:v>
                      </c:pt>
                      <c:pt idx="2879">
                        <c:v>16526.8359375</c:v>
                      </c:pt>
                      <c:pt idx="2880">
                        <c:v>18369.953125</c:v>
                      </c:pt>
                      <c:pt idx="2881">
                        <c:v>16792.7578125</c:v>
                      </c:pt>
                      <c:pt idx="2882">
                        <c:v>15046.109375</c:v>
                      </c:pt>
                      <c:pt idx="2883">
                        <c:v>14238.1640625</c:v>
                      </c:pt>
                      <c:pt idx="2884">
                        <c:v>16211.65625</c:v>
                      </c:pt>
                      <c:pt idx="2885">
                        <c:v>16993.203125</c:v>
                      </c:pt>
                      <c:pt idx="2886">
                        <c:v>19528.96875</c:v>
                      </c:pt>
                      <c:pt idx="2887">
                        <c:v>17195.9140625</c:v>
                      </c:pt>
                      <c:pt idx="2888">
                        <c:v>14662.171875</c:v>
                      </c:pt>
                      <c:pt idx="2889">
                        <c:v>10987.734375</c:v>
                      </c:pt>
                      <c:pt idx="2890">
                        <c:v>18573.1640625</c:v>
                      </c:pt>
                      <c:pt idx="2891">
                        <c:v>19640.25</c:v>
                      </c:pt>
                      <c:pt idx="2892">
                        <c:v>15107.1015625</c:v>
                      </c:pt>
                      <c:pt idx="2893">
                        <c:v>18316.1796875</c:v>
                      </c:pt>
                      <c:pt idx="2894">
                        <c:v>19749.38671875</c:v>
                      </c:pt>
                      <c:pt idx="2895">
                        <c:v>20842.95703125</c:v>
                      </c:pt>
                      <c:pt idx="2896">
                        <c:v>20060.55078125</c:v>
                      </c:pt>
                      <c:pt idx="2897">
                        <c:v>21851.8828125</c:v>
                      </c:pt>
                      <c:pt idx="2898">
                        <c:v>22862.5078125</c:v>
                      </c:pt>
                      <c:pt idx="2899">
                        <c:v>20973.08203125</c:v>
                      </c:pt>
                      <c:pt idx="2900">
                        <c:v>20979.50390625</c:v>
                      </c:pt>
                      <c:pt idx="2901">
                        <c:v>22657.7890625</c:v>
                      </c:pt>
                      <c:pt idx="2902">
                        <c:v>22689.0546875</c:v>
                      </c:pt>
                      <c:pt idx="2903">
                        <c:v>20075.390625</c:v>
                      </c:pt>
                      <c:pt idx="2904">
                        <c:v>17143.0078125</c:v>
                      </c:pt>
                      <c:pt idx="2905">
                        <c:v>12498.5703125</c:v>
                      </c:pt>
                      <c:pt idx="2906">
                        <c:v>13242.90625</c:v>
                      </c:pt>
                      <c:pt idx="2907">
                        <c:v>22481.1953125</c:v>
                      </c:pt>
                      <c:pt idx="2908">
                        <c:v>22338.58984375</c:v>
                      </c:pt>
                      <c:pt idx="2909">
                        <c:v>18623.75</c:v>
                      </c:pt>
                      <c:pt idx="2910">
                        <c:v>16316.3515625</c:v>
                      </c:pt>
                      <c:pt idx="2911">
                        <c:v>14349.97265625</c:v>
                      </c:pt>
                      <c:pt idx="2912">
                        <c:v>12057.265625</c:v>
                      </c:pt>
                      <c:pt idx="2913">
                        <c:v>10065.58203125</c:v>
                      </c:pt>
                      <c:pt idx="2914">
                        <c:v>8142.203125</c:v>
                      </c:pt>
                      <c:pt idx="2915">
                        <c:v>8692.4375</c:v>
                      </c:pt>
                      <c:pt idx="2916">
                        <c:v>10445.28515625</c:v>
                      </c:pt>
                      <c:pt idx="2917">
                        <c:v>13758.48046875</c:v>
                      </c:pt>
                      <c:pt idx="2918">
                        <c:v>17356.0234375</c:v>
                      </c:pt>
                      <c:pt idx="2919">
                        <c:v>18282.4921875</c:v>
                      </c:pt>
                      <c:pt idx="2920">
                        <c:v>17372.8203125</c:v>
                      </c:pt>
                      <c:pt idx="2921">
                        <c:v>17261.671875</c:v>
                      </c:pt>
                      <c:pt idx="2922">
                        <c:v>18067.3203125</c:v>
                      </c:pt>
                      <c:pt idx="2923">
                        <c:v>16848.4140625</c:v>
                      </c:pt>
                      <c:pt idx="2924">
                        <c:v>17436.3984375</c:v>
                      </c:pt>
                      <c:pt idx="2925">
                        <c:v>20217.96875</c:v>
                      </c:pt>
                      <c:pt idx="2926">
                        <c:v>21419.95703125</c:v>
                      </c:pt>
                      <c:pt idx="2927">
                        <c:v>20698.0546875</c:v>
                      </c:pt>
                      <c:pt idx="2928">
                        <c:v>19428.9453125</c:v>
                      </c:pt>
                      <c:pt idx="2929">
                        <c:v>20577.625</c:v>
                      </c:pt>
                      <c:pt idx="2930">
                        <c:v>20379.171875</c:v>
                      </c:pt>
                      <c:pt idx="2931">
                        <c:v>16222.3203125</c:v>
                      </c:pt>
                      <c:pt idx="2932">
                        <c:v>20782.125</c:v>
                      </c:pt>
                      <c:pt idx="2933">
                        <c:v>21064.8046875</c:v>
                      </c:pt>
                      <c:pt idx="2934">
                        <c:v>21544.03515625</c:v>
                      </c:pt>
                      <c:pt idx="2935">
                        <c:v>20582.41796875</c:v>
                      </c:pt>
                      <c:pt idx="2936">
                        <c:v>21021.4296875</c:v>
                      </c:pt>
                      <c:pt idx="2937">
                        <c:v>21232.82421875</c:v>
                      </c:pt>
                      <c:pt idx="2938">
                        <c:v>20222.50390625</c:v>
                      </c:pt>
                      <c:pt idx="2939">
                        <c:v>18489.73828125</c:v>
                      </c:pt>
                      <c:pt idx="2940">
                        <c:v>20630.0703125</c:v>
                      </c:pt>
                      <c:pt idx="2941">
                        <c:v>21605.140625</c:v>
                      </c:pt>
                      <c:pt idx="2942">
                        <c:v>22016.90625</c:v>
                      </c:pt>
                      <c:pt idx="2943">
                        <c:v>21030.6875</c:v>
                      </c:pt>
                      <c:pt idx="2944">
                        <c:v>17978.53125</c:v>
                      </c:pt>
                      <c:pt idx="2945">
                        <c:v>20054.40625</c:v>
                      </c:pt>
                      <c:pt idx="2946">
                        <c:v>17852.78125</c:v>
                      </c:pt>
                      <c:pt idx="2947">
                        <c:v>18000.890625</c:v>
                      </c:pt>
                      <c:pt idx="2948">
                        <c:v>17142.5390625</c:v>
                      </c:pt>
                      <c:pt idx="2949">
                        <c:v>18921.421875</c:v>
                      </c:pt>
                      <c:pt idx="2950">
                        <c:v>22213.765625</c:v>
                      </c:pt>
                      <c:pt idx="2951">
                        <c:v>19925.703125</c:v>
                      </c:pt>
                      <c:pt idx="2952">
                        <c:v>18191.9375</c:v>
                      </c:pt>
                      <c:pt idx="2953">
                        <c:v>13508.7265625</c:v>
                      </c:pt>
                      <c:pt idx="2954">
                        <c:v>21827.234375</c:v>
                      </c:pt>
                      <c:pt idx="2955">
                        <c:v>24975.44921875</c:v>
                      </c:pt>
                      <c:pt idx="2956">
                        <c:v>22511.7578125</c:v>
                      </c:pt>
                      <c:pt idx="2957">
                        <c:v>24673.6953125</c:v>
                      </c:pt>
                      <c:pt idx="2958">
                        <c:v>21949.6640625</c:v>
                      </c:pt>
                      <c:pt idx="2959">
                        <c:v>24097.87890625</c:v>
                      </c:pt>
                      <c:pt idx="2960">
                        <c:v>21897.6640625</c:v>
                      </c:pt>
                      <c:pt idx="2961">
                        <c:v>22255.40625</c:v>
                      </c:pt>
                      <c:pt idx="2962">
                        <c:v>21509.078125</c:v>
                      </c:pt>
                      <c:pt idx="2963">
                        <c:v>22891.10546875</c:v>
                      </c:pt>
                      <c:pt idx="2964">
                        <c:v>25266.37890625</c:v>
                      </c:pt>
                      <c:pt idx="2965">
                        <c:v>23953.75</c:v>
                      </c:pt>
                      <c:pt idx="2966">
                        <c:v>20402.53125</c:v>
                      </c:pt>
                      <c:pt idx="2967">
                        <c:v>24544.421875</c:v>
                      </c:pt>
                      <c:pt idx="2968">
                        <c:v>24607.12890625</c:v>
                      </c:pt>
                      <c:pt idx="2969">
                        <c:v>22260.61328125</c:v>
                      </c:pt>
                      <c:pt idx="2970">
                        <c:v>9499.875</c:v>
                      </c:pt>
                      <c:pt idx="2971">
                        <c:v>8987.5078125</c:v>
                      </c:pt>
                      <c:pt idx="2972">
                        <c:v>9895.4140625</c:v>
                      </c:pt>
                      <c:pt idx="2973">
                        <c:v>7960.90625</c:v>
                      </c:pt>
                      <c:pt idx="2974">
                        <c:v>12296.7578125</c:v>
                      </c:pt>
                      <c:pt idx="2975">
                        <c:v>11498.3203125</c:v>
                      </c:pt>
                      <c:pt idx="2976">
                        <c:v>10536.1484375</c:v>
                      </c:pt>
                      <c:pt idx="2977">
                        <c:v>4947.8515625</c:v>
                      </c:pt>
                      <c:pt idx="2978">
                        <c:v>9697.1640625</c:v>
                      </c:pt>
                      <c:pt idx="2979">
                        <c:v>11637.8359375</c:v>
                      </c:pt>
                      <c:pt idx="2980">
                        <c:v>10567.2890625</c:v>
                      </c:pt>
                      <c:pt idx="2981">
                        <c:v>11373.71875</c:v>
                      </c:pt>
                      <c:pt idx="2982">
                        <c:v>12792.4921875</c:v>
                      </c:pt>
                      <c:pt idx="2983">
                        <c:v>12272.0078125</c:v>
                      </c:pt>
                      <c:pt idx="2984">
                        <c:v>13072.703125</c:v>
                      </c:pt>
                      <c:pt idx="2985">
                        <c:v>23960.546875</c:v>
                      </c:pt>
                      <c:pt idx="2986">
                        <c:v>24325.8203125</c:v>
                      </c:pt>
                      <c:pt idx="2987">
                        <c:v>25047.015625</c:v>
                      </c:pt>
                      <c:pt idx="2988">
                        <c:v>23920.0703125</c:v>
                      </c:pt>
                      <c:pt idx="2989">
                        <c:v>21616.140625</c:v>
                      </c:pt>
                      <c:pt idx="2990">
                        <c:v>23477.98046875</c:v>
                      </c:pt>
                      <c:pt idx="2991">
                        <c:v>21255.078125</c:v>
                      </c:pt>
                      <c:pt idx="2992">
                        <c:v>21349.30859375</c:v>
                      </c:pt>
                      <c:pt idx="2993">
                        <c:v>20253.5078125</c:v>
                      </c:pt>
                      <c:pt idx="2994">
                        <c:v>21824.984375</c:v>
                      </c:pt>
                      <c:pt idx="2995">
                        <c:v>25491.6171875</c:v>
                      </c:pt>
                      <c:pt idx="2996">
                        <c:v>25211.0625</c:v>
                      </c:pt>
                      <c:pt idx="2997">
                        <c:v>24231.56640625</c:v>
                      </c:pt>
                      <c:pt idx="2998">
                        <c:v>21260.078125</c:v>
                      </c:pt>
                      <c:pt idx="2999">
                        <c:v>26403.34765625</c:v>
                      </c:pt>
                      <c:pt idx="3000">
                        <c:v>24544.171875</c:v>
                      </c:pt>
                      <c:pt idx="3001">
                        <c:v>22862.09375</c:v>
                      </c:pt>
                      <c:pt idx="3002">
                        <c:v>21775.9921875</c:v>
                      </c:pt>
                      <c:pt idx="3003">
                        <c:v>21595.390625</c:v>
                      </c:pt>
                      <c:pt idx="3004">
                        <c:v>21581.890625</c:v>
                      </c:pt>
                      <c:pt idx="3005">
                        <c:v>23693.03125</c:v>
                      </c:pt>
                      <c:pt idx="3006">
                        <c:v>22476.0390625</c:v>
                      </c:pt>
                      <c:pt idx="3007">
                        <c:v>24541.671875</c:v>
                      </c:pt>
                      <c:pt idx="3008">
                        <c:v>23189.6953125</c:v>
                      </c:pt>
                      <c:pt idx="3009">
                        <c:v>22531.8046875</c:v>
                      </c:pt>
                      <c:pt idx="3010">
                        <c:v>22785.5234375</c:v>
                      </c:pt>
                      <c:pt idx="3011">
                        <c:v>23520.640625</c:v>
                      </c:pt>
                      <c:pt idx="3012">
                        <c:v>23724.765625</c:v>
                      </c:pt>
                      <c:pt idx="3013">
                        <c:v>23916.40625</c:v>
                      </c:pt>
                      <c:pt idx="3014">
                        <c:v>20398.578125</c:v>
                      </c:pt>
                      <c:pt idx="3015">
                        <c:v>19221.09375</c:v>
                      </c:pt>
                      <c:pt idx="3016">
                        <c:v>18550.6953125</c:v>
                      </c:pt>
                      <c:pt idx="3017">
                        <c:v>18164.2421875</c:v>
                      </c:pt>
                      <c:pt idx="3018">
                        <c:v>18946.39453125</c:v>
                      </c:pt>
                      <c:pt idx="3019">
                        <c:v>18123.50390625</c:v>
                      </c:pt>
                      <c:pt idx="3020">
                        <c:v>19017.3828125</c:v>
                      </c:pt>
                      <c:pt idx="3021">
                        <c:v>17783.921875</c:v>
                      </c:pt>
                      <c:pt idx="3022">
                        <c:v>17512.1796875</c:v>
                      </c:pt>
                      <c:pt idx="3023">
                        <c:v>19615.76953125</c:v>
                      </c:pt>
                      <c:pt idx="3024">
                        <c:v>19871.828125</c:v>
                      </c:pt>
                      <c:pt idx="3025">
                        <c:v>20057.62109375</c:v>
                      </c:pt>
                      <c:pt idx="3026">
                        <c:v>20216.66015625</c:v>
                      </c:pt>
                      <c:pt idx="3027">
                        <c:v>19813.47265625</c:v>
                      </c:pt>
                      <c:pt idx="3028">
                        <c:v>18246.6875</c:v>
                      </c:pt>
                      <c:pt idx="3029">
                        <c:v>17483.7265625</c:v>
                      </c:pt>
                      <c:pt idx="3030">
                        <c:v>22412.484375</c:v>
                      </c:pt>
                      <c:pt idx="3031">
                        <c:v>21146.5703125</c:v>
                      </c:pt>
                      <c:pt idx="3032">
                        <c:v>22211.7890625</c:v>
                      </c:pt>
                      <c:pt idx="3033">
                        <c:v>22344.1328125</c:v>
                      </c:pt>
                      <c:pt idx="3034">
                        <c:v>21753.015625</c:v>
                      </c:pt>
                      <c:pt idx="3035">
                        <c:v>20528.3515625</c:v>
                      </c:pt>
                      <c:pt idx="3036">
                        <c:v>21399.34375</c:v>
                      </c:pt>
                      <c:pt idx="3037">
                        <c:v>19941.375</c:v>
                      </c:pt>
                      <c:pt idx="3038">
                        <c:v>22361.609375</c:v>
                      </c:pt>
                      <c:pt idx="3039">
                        <c:v>21156.8828125</c:v>
                      </c:pt>
                      <c:pt idx="3040">
                        <c:v>20108.8984375</c:v>
                      </c:pt>
                      <c:pt idx="3041">
                        <c:v>20685.1640625</c:v>
                      </c:pt>
                      <c:pt idx="3042">
                        <c:v>21587.0546875</c:v>
                      </c:pt>
                      <c:pt idx="3043">
                        <c:v>21358.5859375</c:v>
                      </c:pt>
                      <c:pt idx="3044">
                        <c:v>22281.2890625</c:v>
                      </c:pt>
                      <c:pt idx="3045">
                        <c:v>14350.6015625</c:v>
                      </c:pt>
                      <c:pt idx="3046">
                        <c:v>13102.671875</c:v>
                      </c:pt>
                      <c:pt idx="3047">
                        <c:v>12482.9375</c:v>
                      </c:pt>
                      <c:pt idx="3048">
                        <c:v>13458.6328125</c:v>
                      </c:pt>
                      <c:pt idx="3049">
                        <c:v>13780.328125</c:v>
                      </c:pt>
                      <c:pt idx="3050">
                        <c:v>10438.71875</c:v>
                      </c:pt>
                      <c:pt idx="3051">
                        <c:v>8758.3671875</c:v>
                      </c:pt>
                      <c:pt idx="3052">
                        <c:v>13785.5390625</c:v>
                      </c:pt>
                      <c:pt idx="3053">
                        <c:v>12969.875</c:v>
                      </c:pt>
                      <c:pt idx="3054">
                        <c:v>12340.875</c:v>
                      </c:pt>
                      <c:pt idx="3055">
                        <c:v>11314.265625</c:v>
                      </c:pt>
                      <c:pt idx="3056">
                        <c:v>10950.9609375</c:v>
                      </c:pt>
                      <c:pt idx="3057">
                        <c:v>11451.1328125</c:v>
                      </c:pt>
                      <c:pt idx="3058">
                        <c:v>12872.8984375</c:v>
                      </c:pt>
                      <c:pt idx="3059">
                        <c:v>14107.265625</c:v>
                      </c:pt>
                      <c:pt idx="3060">
                        <c:v>24504.25</c:v>
                      </c:pt>
                      <c:pt idx="3061">
                        <c:v>24769.734375</c:v>
                      </c:pt>
                      <c:pt idx="3062">
                        <c:v>24560.8984375</c:v>
                      </c:pt>
                      <c:pt idx="3063">
                        <c:v>23233.75390625</c:v>
                      </c:pt>
                      <c:pt idx="3064">
                        <c:v>24912.6796875</c:v>
                      </c:pt>
                      <c:pt idx="3065">
                        <c:v>25075.34765625</c:v>
                      </c:pt>
                      <c:pt idx="3066">
                        <c:v>23782.9296875</c:v>
                      </c:pt>
                      <c:pt idx="3067">
                        <c:v>22645.30078125</c:v>
                      </c:pt>
                      <c:pt idx="3068">
                        <c:v>24395.96484375</c:v>
                      </c:pt>
                      <c:pt idx="3069">
                        <c:v>25139.3125</c:v>
                      </c:pt>
                      <c:pt idx="3070">
                        <c:v>25057.7421875</c:v>
                      </c:pt>
                      <c:pt idx="3071">
                        <c:v>25021.40234375</c:v>
                      </c:pt>
                      <c:pt idx="3072">
                        <c:v>25164.61328125</c:v>
                      </c:pt>
                      <c:pt idx="3073">
                        <c:v>24472.14453125</c:v>
                      </c:pt>
                      <c:pt idx="3074">
                        <c:v>24243.87109375</c:v>
                      </c:pt>
                      <c:pt idx="3075">
                        <c:v>15032.5078125</c:v>
                      </c:pt>
                      <c:pt idx="3076">
                        <c:v>12929.921875</c:v>
                      </c:pt>
                      <c:pt idx="3077">
                        <c:v>11859.8828125</c:v>
                      </c:pt>
                      <c:pt idx="3078">
                        <c:v>11205.2578125</c:v>
                      </c:pt>
                      <c:pt idx="3079">
                        <c:v>11742.6875</c:v>
                      </c:pt>
                      <c:pt idx="3080">
                        <c:v>13751.0234375</c:v>
                      </c:pt>
                      <c:pt idx="3081">
                        <c:v>15502.1171875</c:v>
                      </c:pt>
                      <c:pt idx="3082">
                        <c:v>16382.46875</c:v>
                      </c:pt>
                      <c:pt idx="3083">
                        <c:v>16041.71875</c:v>
                      </c:pt>
                      <c:pt idx="3084">
                        <c:v>14464.4140625</c:v>
                      </c:pt>
                      <c:pt idx="3085">
                        <c:v>11698.4140625</c:v>
                      </c:pt>
                      <c:pt idx="3086">
                        <c:v>9009.1796875</c:v>
                      </c:pt>
                      <c:pt idx="3087">
                        <c:v>12630.3515625</c:v>
                      </c:pt>
                      <c:pt idx="3088">
                        <c:v>15027.59375</c:v>
                      </c:pt>
                      <c:pt idx="3089">
                        <c:v>16105.1796875</c:v>
                      </c:pt>
                      <c:pt idx="3090">
                        <c:v>19040.89453125</c:v>
                      </c:pt>
                      <c:pt idx="3091">
                        <c:v>18971.984375</c:v>
                      </c:pt>
                      <c:pt idx="3092">
                        <c:v>18236.6953125</c:v>
                      </c:pt>
                      <c:pt idx="3093">
                        <c:v>17914.59375</c:v>
                      </c:pt>
                      <c:pt idx="3094">
                        <c:v>17460.3828125</c:v>
                      </c:pt>
                      <c:pt idx="3095">
                        <c:v>16022.109375</c:v>
                      </c:pt>
                      <c:pt idx="3096">
                        <c:v>15498.6484375</c:v>
                      </c:pt>
                      <c:pt idx="3097">
                        <c:v>14053.15625</c:v>
                      </c:pt>
                      <c:pt idx="3098">
                        <c:v>14141.53125</c:v>
                      </c:pt>
                      <c:pt idx="3099">
                        <c:v>18483.9296875</c:v>
                      </c:pt>
                      <c:pt idx="3100">
                        <c:v>17297.703125</c:v>
                      </c:pt>
                      <c:pt idx="3101">
                        <c:v>16434.0078125</c:v>
                      </c:pt>
                      <c:pt idx="3102">
                        <c:v>16721.0625</c:v>
                      </c:pt>
                      <c:pt idx="3103">
                        <c:v>17414.5859375</c:v>
                      </c:pt>
                      <c:pt idx="3104">
                        <c:v>14949.1015625</c:v>
                      </c:pt>
                      <c:pt idx="3105">
                        <c:v>25633.984375</c:v>
                      </c:pt>
                      <c:pt idx="3106">
                        <c:v>25201.8046875</c:v>
                      </c:pt>
                      <c:pt idx="3107">
                        <c:v>25229.8125</c:v>
                      </c:pt>
                      <c:pt idx="3108">
                        <c:v>25238.15625</c:v>
                      </c:pt>
                      <c:pt idx="3109">
                        <c:v>25929.8203125</c:v>
                      </c:pt>
                      <c:pt idx="3110">
                        <c:v>23156.2265625</c:v>
                      </c:pt>
                      <c:pt idx="3111">
                        <c:v>24526.96875</c:v>
                      </c:pt>
                      <c:pt idx="3112">
                        <c:v>23816.984375</c:v>
                      </c:pt>
                      <c:pt idx="3113">
                        <c:v>20926.5546875</c:v>
                      </c:pt>
                      <c:pt idx="3114">
                        <c:v>19436.9453125</c:v>
                      </c:pt>
                      <c:pt idx="3115">
                        <c:v>19746.3203125</c:v>
                      </c:pt>
                      <c:pt idx="3116">
                        <c:v>21468.6171875</c:v>
                      </c:pt>
                      <c:pt idx="3117">
                        <c:v>24335.0546875</c:v>
                      </c:pt>
                      <c:pt idx="3118">
                        <c:v>25741.65625</c:v>
                      </c:pt>
                      <c:pt idx="3119">
                        <c:v>23880.015625</c:v>
                      </c:pt>
                      <c:pt idx="3120">
                        <c:v>14494.078125</c:v>
                      </c:pt>
                      <c:pt idx="3121">
                        <c:v>12419.6015625</c:v>
                      </c:pt>
                      <c:pt idx="3122">
                        <c:v>9656.484375</c:v>
                      </c:pt>
                      <c:pt idx="3123">
                        <c:v>8093.25</c:v>
                      </c:pt>
                      <c:pt idx="3124">
                        <c:v>10067.65625</c:v>
                      </c:pt>
                      <c:pt idx="3125">
                        <c:v>12368.8125</c:v>
                      </c:pt>
                      <c:pt idx="3126">
                        <c:v>12608.8203125</c:v>
                      </c:pt>
                      <c:pt idx="3127">
                        <c:v>14099.296875</c:v>
                      </c:pt>
                      <c:pt idx="3128">
                        <c:v>14381.2421875</c:v>
                      </c:pt>
                      <c:pt idx="3129">
                        <c:v>14504.96875</c:v>
                      </c:pt>
                      <c:pt idx="3130">
                        <c:v>13888.8359375</c:v>
                      </c:pt>
                      <c:pt idx="3131">
                        <c:v>11628.203125</c:v>
                      </c:pt>
                      <c:pt idx="3132">
                        <c:v>9733.828125</c:v>
                      </c:pt>
                      <c:pt idx="3133">
                        <c:v>7717.6875</c:v>
                      </c:pt>
                      <c:pt idx="3134">
                        <c:v>14882.9375</c:v>
                      </c:pt>
                      <c:pt idx="3135">
                        <c:v>15216.46875</c:v>
                      </c:pt>
                      <c:pt idx="3136">
                        <c:v>12605.0625</c:v>
                      </c:pt>
                      <c:pt idx="3137">
                        <c:v>11484.0390625</c:v>
                      </c:pt>
                      <c:pt idx="3138">
                        <c:v>12641.5234375</c:v>
                      </c:pt>
                      <c:pt idx="3139">
                        <c:v>9830.9609375</c:v>
                      </c:pt>
                      <c:pt idx="3140">
                        <c:v>9421.640625</c:v>
                      </c:pt>
                      <c:pt idx="3141">
                        <c:v>8003.34375</c:v>
                      </c:pt>
                      <c:pt idx="3142">
                        <c:v>8758.5625</c:v>
                      </c:pt>
                      <c:pt idx="3143">
                        <c:v>13450.640625</c:v>
                      </c:pt>
                      <c:pt idx="3144">
                        <c:v>15119.75</c:v>
                      </c:pt>
                      <c:pt idx="3145">
                        <c:v>13407.9921875</c:v>
                      </c:pt>
                      <c:pt idx="3146">
                        <c:v>14916.6171875</c:v>
                      </c:pt>
                      <c:pt idx="3147">
                        <c:v>16216.3046875</c:v>
                      </c:pt>
                      <c:pt idx="3148">
                        <c:v>12633.859375</c:v>
                      </c:pt>
                      <c:pt idx="3149">
                        <c:v>8827.46875</c:v>
                      </c:pt>
                      <c:pt idx="3150">
                        <c:v>25000.51953125</c:v>
                      </c:pt>
                      <c:pt idx="3151">
                        <c:v>24731.5078125</c:v>
                      </c:pt>
                      <c:pt idx="3152">
                        <c:v>25691.359375</c:v>
                      </c:pt>
                      <c:pt idx="3153">
                        <c:v>25974.01953125</c:v>
                      </c:pt>
                      <c:pt idx="3154">
                        <c:v>25180.06640625</c:v>
                      </c:pt>
                      <c:pt idx="3155">
                        <c:v>25758.83203125</c:v>
                      </c:pt>
                      <c:pt idx="3156">
                        <c:v>24375.11328125</c:v>
                      </c:pt>
                      <c:pt idx="3157">
                        <c:v>23902.7734375</c:v>
                      </c:pt>
                      <c:pt idx="3158">
                        <c:v>24038.51171875</c:v>
                      </c:pt>
                      <c:pt idx="3159">
                        <c:v>24222.84375</c:v>
                      </c:pt>
                      <c:pt idx="3160">
                        <c:v>24502.66015625</c:v>
                      </c:pt>
                      <c:pt idx="3161">
                        <c:v>24028.359375</c:v>
                      </c:pt>
                      <c:pt idx="3162">
                        <c:v>24361.5078125</c:v>
                      </c:pt>
                      <c:pt idx="3163">
                        <c:v>25996.46484375</c:v>
                      </c:pt>
                      <c:pt idx="3164">
                        <c:v>23198.75390625</c:v>
                      </c:pt>
                      <c:pt idx="3165">
                        <c:v>24671.9375</c:v>
                      </c:pt>
                      <c:pt idx="3166">
                        <c:v>25028.75</c:v>
                      </c:pt>
                      <c:pt idx="3167">
                        <c:v>24193.84375</c:v>
                      </c:pt>
                      <c:pt idx="3168">
                        <c:v>24499.2890625</c:v>
                      </c:pt>
                      <c:pt idx="3169">
                        <c:v>22728.03125</c:v>
                      </c:pt>
                      <c:pt idx="3170">
                        <c:v>25506.9609375</c:v>
                      </c:pt>
                      <c:pt idx="3171">
                        <c:v>25492.34375</c:v>
                      </c:pt>
                      <c:pt idx="3172">
                        <c:v>24823.96875</c:v>
                      </c:pt>
                      <c:pt idx="3173">
                        <c:v>25685.8671875</c:v>
                      </c:pt>
                      <c:pt idx="3174">
                        <c:v>24619.5390625</c:v>
                      </c:pt>
                      <c:pt idx="3175">
                        <c:v>22505.2578125</c:v>
                      </c:pt>
                      <c:pt idx="3176">
                        <c:v>21950.2109375</c:v>
                      </c:pt>
                      <c:pt idx="3177">
                        <c:v>25634.5</c:v>
                      </c:pt>
                      <c:pt idx="3178">
                        <c:v>25493.3515625</c:v>
                      </c:pt>
                      <c:pt idx="3179">
                        <c:v>24276.9375</c:v>
                      </c:pt>
                      <c:pt idx="3180">
                        <c:v>15097.0078125</c:v>
                      </c:pt>
                      <c:pt idx="3181">
                        <c:v>14632.78125</c:v>
                      </c:pt>
                      <c:pt idx="3182">
                        <c:v>13820.875</c:v>
                      </c:pt>
                      <c:pt idx="3183">
                        <c:v>12129.7578125</c:v>
                      </c:pt>
                      <c:pt idx="3184">
                        <c:v>15618.5390625</c:v>
                      </c:pt>
                      <c:pt idx="3185">
                        <c:v>13855.8984375</c:v>
                      </c:pt>
                      <c:pt idx="3186">
                        <c:v>11686.8359375</c:v>
                      </c:pt>
                      <c:pt idx="3187">
                        <c:v>10483.40625</c:v>
                      </c:pt>
                      <c:pt idx="3188">
                        <c:v>10686.18359375</c:v>
                      </c:pt>
                      <c:pt idx="3189">
                        <c:v>12150.7421875</c:v>
                      </c:pt>
                      <c:pt idx="3190">
                        <c:v>14561.4921875</c:v>
                      </c:pt>
                      <c:pt idx="3191">
                        <c:v>13986.640625</c:v>
                      </c:pt>
                      <c:pt idx="3192">
                        <c:v>13907.34375</c:v>
                      </c:pt>
                      <c:pt idx="3193">
                        <c:v>14353.00390625</c:v>
                      </c:pt>
                      <c:pt idx="3194">
                        <c:v>15520.5703125</c:v>
                      </c:pt>
                      <c:pt idx="3195">
                        <c:v>12488.1640625</c:v>
                      </c:pt>
                      <c:pt idx="3196">
                        <c:v>12640.0078125</c:v>
                      </c:pt>
                      <c:pt idx="3197">
                        <c:v>11864.6328125</c:v>
                      </c:pt>
                      <c:pt idx="3198">
                        <c:v>11969.9296875</c:v>
                      </c:pt>
                      <c:pt idx="3199">
                        <c:v>9632.25</c:v>
                      </c:pt>
                      <c:pt idx="3200">
                        <c:v>10251.640625</c:v>
                      </c:pt>
                      <c:pt idx="3201">
                        <c:v>10751.5234375</c:v>
                      </c:pt>
                      <c:pt idx="3202">
                        <c:v>10785.5859375</c:v>
                      </c:pt>
                      <c:pt idx="3203">
                        <c:v>9933.0546875</c:v>
                      </c:pt>
                      <c:pt idx="3204">
                        <c:v>10488.21875</c:v>
                      </c:pt>
                      <c:pt idx="3205">
                        <c:v>11381.71875</c:v>
                      </c:pt>
                      <c:pt idx="3206">
                        <c:v>12244.5625</c:v>
                      </c:pt>
                      <c:pt idx="3207">
                        <c:v>12130.8828125</c:v>
                      </c:pt>
                      <c:pt idx="3208">
                        <c:v>13004.8515625</c:v>
                      </c:pt>
                      <c:pt idx="3209">
                        <c:v>10678.8359375</c:v>
                      </c:pt>
                      <c:pt idx="3210">
                        <c:v>26598.4296875</c:v>
                      </c:pt>
                      <c:pt idx="3211">
                        <c:v>25879.0859375</c:v>
                      </c:pt>
                      <c:pt idx="3212">
                        <c:v>22670.859375</c:v>
                      </c:pt>
                      <c:pt idx="3213">
                        <c:v>26699.125</c:v>
                      </c:pt>
                      <c:pt idx="3214">
                        <c:v>26350.421875</c:v>
                      </c:pt>
                      <c:pt idx="3215">
                        <c:v>24920.8671875</c:v>
                      </c:pt>
                      <c:pt idx="3216">
                        <c:v>24021.9453125</c:v>
                      </c:pt>
                      <c:pt idx="3217">
                        <c:v>24504.890625</c:v>
                      </c:pt>
                      <c:pt idx="3218">
                        <c:v>26941.890625</c:v>
                      </c:pt>
                      <c:pt idx="3219">
                        <c:v>26188.03125</c:v>
                      </c:pt>
                      <c:pt idx="3220">
                        <c:v>22727.7109375</c:v>
                      </c:pt>
                      <c:pt idx="3221">
                        <c:v>20535.8125</c:v>
                      </c:pt>
                      <c:pt idx="3222">
                        <c:v>25933.9765625</c:v>
                      </c:pt>
                      <c:pt idx="3223">
                        <c:v>25277.3828125</c:v>
                      </c:pt>
                      <c:pt idx="3224">
                        <c:v>25885.9453125</c:v>
                      </c:pt>
                      <c:pt idx="3225">
                        <c:v>6419.1328125</c:v>
                      </c:pt>
                      <c:pt idx="3226">
                        <c:v>5096.703125</c:v>
                      </c:pt>
                      <c:pt idx="3227">
                        <c:v>820.0546875</c:v>
                      </c:pt>
                      <c:pt idx="3228">
                        <c:v>-5832.171875</c:v>
                      </c:pt>
                      <c:pt idx="3229">
                        <c:v>-7255.9921875</c:v>
                      </c:pt>
                      <c:pt idx="3230">
                        <c:v>-6605.3515625</c:v>
                      </c:pt>
                      <c:pt idx="3231">
                        <c:v>-7717.5703125</c:v>
                      </c:pt>
                      <c:pt idx="3232">
                        <c:v>-6468.265625</c:v>
                      </c:pt>
                      <c:pt idx="3233">
                        <c:v>-4122.328125</c:v>
                      </c:pt>
                      <c:pt idx="3234">
                        <c:v>-4493.4296875</c:v>
                      </c:pt>
                      <c:pt idx="3235">
                        <c:v>-4835.2734375</c:v>
                      </c:pt>
                      <c:pt idx="3236">
                        <c:v>-7844.9921875</c:v>
                      </c:pt>
                      <c:pt idx="3237">
                        <c:v>-6887.25</c:v>
                      </c:pt>
                      <c:pt idx="3238">
                        <c:v>-8986.9609375</c:v>
                      </c:pt>
                      <c:pt idx="3239">
                        <c:v>5941.546875</c:v>
                      </c:pt>
                      <c:pt idx="3240">
                        <c:v>-2909.421875</c:v>
                      </c:pt>
                      <c:pt idx="3241">
                        <c:v>-2644.875</c:v>
                      </c:pt>
                      <c:pt idx="3242">
                        <c:v>-12672.7734375</c:v>
                      </c:pt>
                      <c:pt idx="3243">
                        <c:v>-13571.359375</c:v>
                      </c:pt>
                      <c:pt idx="3244">
                        <c:v>-12426.1875</c:v>
                      </c:pt>
                      <c:pt idx="3245">
                        <c:v>-11208.25</c:v>
                      </c:pt>
                      <c:pt idx="3246">
                        <c:v>-12940.7890625</c:v>
                      </c:pt>
                      <c:pt idx="3247">
                        <c:v>-9851.5390625</c:v>
                      </c:pt>
                      <c:pt idx="3248">
                        <c:v>-8221.4921875</c:v>
                      </c:pt>
                      <c:pt idx="3249">
                        <c:v>-8010.2734375</c:v>
                      </c:pt>
                      <c:pt idx="3250">
                        <c:v>-9598.0390625</c:v>
                      </c:pt>
                      <c:pt idx="3251">
                        <c:v>-13070.1171875</c:v>
                      </c:pt>
                      <c:pt idx="3252">
                        <c:v>-12190.8203125</c:v>
                      </c:pt>
                      <c:pt idx="3253">
                        <c:v>-13977.984375</c:v>
                      </c:pt>
                      <c:pt idx="3254">
                        <c:v>2460.0703125</c:v>
                      </c:pt>
                      <c:pt idx="3255">
                        <c:v>21940.94921875</c:v>
                      </c:pt>
                      <c:pt idx="3256">
                        <c:v>19900.65234375</c:v>
                      </c:pt>
                      <c:pt idx="3257">
                        <c:v>15847.1171875</c:v>
                      </c:pt>
                      <c:pt idx="3258">
                        <c:v>10818.640625</c:v>
                      </c:pt>
                      <c:pt idx="3259">
                        <c:v>15888.6015625</c:v>
                      </c:pt>
                      <c:pt idx="3260">
                        <c:v>22038.73046875</c:v>
                      </c:pt>
                      <c:pt idx="3261">
                        <c:v>21271.62890625</c:v>
                      </c:pt>
                      <c:pt idx="3262">
                        <c:v>21600.390625</c:v>
                      </c:pt>
                      <c:pt idx="3263">
                        <c:v>21675.86328125</c:v>
                      </c:pt>
                      <c:pt idx="3264">
                        <c:v>20453.453125</c:v>
                      </c:pt>
                      <c:pt idx="3265">
                        <c:v>19605.9140625</c:v>
                      </c:pt>
                      <c:pt idx="3266">
                        <c:v>21880.83984375</c:v>
                      </c:pt>
                      <c:pt idx="3267">
                        <c:v>19636.140625</c:v>
                      </c:pt>
                      <c:pt idx="3268">
                        <c:v>16818.390625</c:v>
                      </c:pt>
                      <c:pt idx="3269">
                        <c:v>20965.0703125</c:v>
                      </c:pt>
                      <c:pt idx="3270">
                        <c:v>23031.95703125</c:v>
                      </c:pt>
                      <c:pt idx="3271">
                        <c:v>22212.21484375</c:v>
                      </c:pt>
                      <c:pt idx="3272">
                        <c:v>19954.2265625</c:v>
                      </c:pt>
                      <c:pt idx="3273">
                        <c:v>17554.96484375</c:v>
                      </c:pt>
                      <c:pt idx="3274">
                        <c:v>15569.84375</c:v>
                      </c:pt>
                      <c:pt idx="3275">
                        <c:v>15272.05078125</c:v>
                      </c:pt>
                      <c:pt idx="3276">
                        <c:v>16812.77734375</c:v>
                      </c:pt>
                      <c:pt idx="3277">
                        <c:v>20663.55859375</c:v>
                      </c:pt>
                      <c:pt idx="3278">
                        <c:v>23679.03515625</c:v>
                      </c:pt>
                      <c:pt idx="3279">
                        <c:v>23213.26171875</c:v>
                      </c:pt>
                      <c:pt idx="3280">
                        <c:v>23756.2265625</c:v>
                      </c:pt>
                      <c:pt idx="3281">
                        <c:v>23430.44140625</c:v>
                      </c:pt>
                      <c:pt idx="3282">
                        <c:v>22967.05078125</c:v>
                      </c:pt>
                      <c:pt idx="3283">
                        <c:v>19942.69140625</c:v>
                      </c:pt>
                      <c:pt idx="3284">
                        <c:v>20403.67578125</c:v>
                      </c:pt>
                      <c:pt idx="3285">
                        <c:v>17189.1171875</c:v>
                      </c:pt>
                      <c:pt idx="3286">
                        <c:v>17420.0078125</c:v>
                      </c:pt>
                      <c:pt idx="3287">
                        <c:v>13181.375</c:v>
                      </c:pt>
                      <c:pt idx="3288">
                        <c:v>10182.03125</c:v>
                      </c:pt>
                      <c:pt idx="3289">
                        <c:v>16202.6796875</c:v>
                      </c:pt>
                      <c:pt idx="3290">
                        <c:v>16433.4453125</c:v>
                      </c:pt>
                      <c:pt idx="3291">
                        <c:v>15719.0859375</c:v>
                      </c:pt>
                      <c:pt idx="3292">
                        <c:v>14598.1171875</c:v>
                      </c:pt>
                      <c:pt idx="3293">
                        <c:v>14169.921875</c:v>
                      </c:pt>
                      <c:pt idx="3294">
                        <c:v>14062.21484375</c:v>
                      </c:pt>
                      <c:pt idx="3295">
                        <c:v>16031.25390625</c:v>
                      </c:pt>
                      <c:pt idx="3296">
                        <c:v>17315.74609375</c:v>
                      </c:pt>
                      <c:pt idx="3297">
                        <c:v>17370.796875</c:v>
                      </c:pt>
                      <c:pt idx="3298">
                        <c:v>17451.359375</c:v>
                      </c:pt>
                      <c:pt idx="3299">
                        <c:v>14762.5703125</c:v>
                      </c:pt>
                      <c:pt idx="3300">
                        <c:v>25649.30078125</c:v>
                      </c:pt>
                      <c:pt idx="3301">
                        <c:v>25297.94140625</c:v>
                      </c:pt>
                      <c:pt idx="3302">
                        <c:v>24160.8203125</c:v>
                      </c:pt>
                      <c:pt idx="3303">
                        <c:v>19269.1484375</c:v>
                      </c:pt>
                      <c:pt idx="3304">
                        <c:v>25574.9296875</c:v>
                      </c:pt>
                      <c:pt idx="3305">
                        <c:v>21881.984375</c:v>
                      </c:pt>
                      <c:pt idx="3306">
                        <c:v>25028.48828125</c:v>
                      </c:pt>
                      <c:pt idx="3307">
                        <c:v>22574.203125</c:v>
                      </c:pt>
                      <c:pt idx="3308">
                        <c:v>20684.39453125</c:v>
                      </c:pt>
                      <c:pt idx="3309">
                        <c:v>19118.54296875</c:v>
                      </c:pt>
                      <c:pt idx="3310">
                        <c:v>19565.109375</c:v>
                      </c:pt>
                      <c:pt idx="3311">
                        <c:v>22426.15625</c:v>
                      </c:pt>
                      <c:pt idx="3312">
                        <c:v>23070.0234375</c:v>
                      </c:pt>
                      <c:pt idx="3313">
                        <c:v>22922.515625</c:v>
                      </c:pt>
                      <c:pt idx="3314">
                        <c:v>24074.51953125</c:v>
                      </c:pt>
                      <c:pt idx="3315">
                        <c:v>19177.8046875</c:v>
                      </c:pt>
                      <c:pt idx="3316">
                        <c:v>20618.5234375</c:v>
                      </c:pt>
                      <c:pt idx="3317">
                        <c:v>19991.3046875</c:v>
                      </c:pt>
                      <c:pt idx="3318">
                        <c:v>20153.3125</c:v>
                      </c:pt>
                      <c:pt idx="3319">
                        <c:v>20724.6796875</c:v>
                      </c:pt>
                      <c:pt idx="3320">
                        <c:v>20159.65625</c:v>
                      </c:pt>
                      <c:pt idx="3321">
                        <c:v>18139.234375</c:v>
                      </c:pt>
                      <c:pt idx="3322">
                        <c:v>15949.21875</c:v>
                      </c:pt>
                      <c:pt idx="3323">
                        <c:v>21120.3671875</c:v>
                      </c:pt>
                      <c:pt idx="3324">
                        <c:v>21180.6640625</c:v>
                      </c:pt>
                      <c:pt idx="3325">
                        <c:v>21227.6640625</c:v>
                      </c:pt>
                      <c:pt idx="3326">
                        <c:v>17104.3984375</c:v>
                      </c:pt>
                      <c:pt idx="3327">
                        <c:v>14199.390625</c:v>
                      </c:pt>
                      <c:pt idx="3328">
                        <c:v>21142.09375</c:v>
                      </c:pt>
                      <c:pt idx="3329">
                        <c:v>17224.5390625</c:v>
                      </c:pt>
                      <c:pt idx="3330">
                        <c:v>13454.40625</c:v>
                      </c:pt>
                      <c:pt idx="3331">
                        <c:v>12831.40625</c:v>
                      </c:pt>
                      <c:pt idx="3332">
                        <c:v>10952.921875</c:v>
                      </c:pt>
                      <c:pt idx="3333">
                        <c:v>8225.3203125</c:v>
                      </c:pt>
                      <c:pt idx="3334">
                        <c:v>7138.359375</c:v>
                      </c:pt>
                      <c:pt idx="3335">
                        <c:v>6842.2890625</c:v>
                      </c:pt>
                      <c:pt idx="3336">
                        <c:v>9200.609375</c:v>
                      </c:pt>
                      <c:pt idx="3337">
                        <c:v>12415.33984375</c:v>
                      </c:pt>
                      <c:pt idx="3338">
                        <c:v>13873.30078125</c:v>
                      </c:pt>
                      <c:pt idx="3339">
                        <c:v>13539.09375</c:v>
                      </c:pt>
                      <c:pt idx="3340">
                        <c:v>13037.65625</c:v>
                      </c:pt>
                      <c:pt idx="3341">
                        <c:v>12969.7265625</c:v>
                      </c:pt>
                      <c:pt idx="3342">
                        <c:v>13333.9140625</c:v>
                      </c:pt>
                      <c:pt idx="3343">
                        <c:v>13160.93359375</c:v>
                      </c:pt>
                      <c:pt idx="3344">
                        <c:v>14160.34765625</c:v>
                      </c:pt>
                      <c:pt idx="3345">
                        <c:v>16130.96875</c:v>
                      </c:pt>
                      <c:pt idx="3346">
                        <c:v>14447.09375</c:v>
                      </c:pt>
                      <c:pt idx="3347">
                        <c:v>12338.90625</c:v>
                      </c:pt>
                      <c:pt idx="3348">
                        <c:v>10225.765625</c:v>
                      </c:pt>
                      <c:pt idx="3349">
                        <c:v>9392.6640625</c:v>
                      </c:pt>
                      <c:pt idx="3350">
                        <c:v>9554.328125</c:v>
                      </c:pt>
                      <c:pt idx="3351">
                        <c:v>12381.34375</c:v>
                      </c:pt>
                      <c:pt idx="3352">
                        <c:v>14448.828125</c:v>
                      </c:pt>
                      <c:pt idx="3353">
                        <c:v>17705.484375</c:v>
                      </c:pt>
                      <c:pt idx="3354">
                        <c:v>18598.6328125</c:v>
                      </c:pt>
                      <c:pt idx="3355">
                        <c:v>18589.3671875</c:v>
                      </c:pt>
                      <c:pt idx="3356">
                        <c:v>17733.92578125</c:v>
                      </c:pt>
                      <c:pt idx="3357">
                        <c:v>16436.8359375</c:v>
                      </c:pt>
                      <c:pt idx="3358">
                        <c:v>20022.55859375</c:v>
                      </c:pt>
                      <c:pt idx="3359">
                        <c:v>18430.859375</c:v>
                      </c:pt>
                      <c:pt idx="3360">
                        <c:v>18361.5390625</c:v>
                      </c:pt>
                      <c:pt idx="3361">
                        <c:v>17579.7578125</c:v>
                      </c:pt>
                      <c:pt idx="3362">
                        <c:v>17415.1328125</c:v>
                      </c:pt>
                      <c:pt idx="3363">
                        <c:v>15680.6953125</c:v>
                      </c:pt>
                      <c:pt idx="3364">
                        <c:v>15891.91796875</c:v>
                      </c:pt>
                      <c:pt idx="3365">
                        <c:v>13801.16796875</c:v>
                      </c:pt>
                      <c:pt idx="3366">
                        <c:v>13043.30859375</c:v>
                      </c:pt>
                      <c:pt idx="3367">
                        <c:v>12337.546875</c:v>
                      </c:pt>
                      <c:pt idx="3368">
                        <c:v>14461.328125</c:v>
                      </c:pt>
                      <c:pt idx="3369">
                        <c:v>16955.14453125</c:v>
                      </c:pt>
                      <c:pt idx="3370">
                        <c:v>18525.1015625</c:v>
                      </c:pt>
                      <c:pt idx="3371">
                        <c:v>18595.75390625</c:v>
                      </c:pt>
                      <c:pt idx="3372">
                        <c:v>17563.3515625</c:v>
                      </c:pt>
                      <c:pt idx="3373">
                        <c:v>16747.01171875</c:v>
                      </c:pt>
                      <c:pt idx="3374">
                        <c:v>17146.92578125</c:v>
                      </c:pt>
                      <c:pt idx="3375">
                        <c:v>15123.234375</c:v>
                      </c:pt>
                      <c:pt idx="3376">
                        <c:v>15200.328125</c:v>
                      </c:pt>
                      <c:pt idx="3377">
                        <c:v>14481.609375</c:v>
                      </c:pt>
                      <c:pt idx="3378">
                        <c:v>13402.6796875</c:v>
                      </c:pt>
                      <c:pt idx="3379">
                        <c:v>11065.4296875</c:v>
                      </c:pt>
                      <c:pt idx="3380">
                        <c:v>11349.796875</c:v>
                      </c:pt>
                      <c:pt idx="3381">
                        <c:v>13227.4921875</c:v>
                      </c:pt>
                      <c:pt idx="3382">
                        <c:v>14185.9609375</c:v>
                      </c:pt>
                      <c:pt idx="3383">
                        <c:v>13977.2265625</c:v>
                      </c:pt>
                      <c:pt idx="3384">
                        <c:v>14682.5546875</c:v>
                      </c:pt>
                      <c:pt idx="3385">
                        <c:v>15539.828125</c:v>
                      </c:pt>
                      <c:pt idx="3386">
                        <c:v>16079.4921875</c:v>
                      </c:pt>
                      <c:pt idx="3387">
                        <c:v>15293.375</c:v>
                      </c:pt>
                      <c:pt idx="3388">
                        <c:v>16111.9609375</c:v>
                      </c:pt>
                      <c:pt idx="3389">
                        <c:v>14628.5703125</c:v>
                      </c:pt>
                      <c:pt idx="3390">
                        <c:v>18875.25390625</c:v>
                      </c:pt>
                      <c:pt idx="3391">
                        <c:v>18237.7578125</c:v>
                      </c:pt>
                      <c:pt idx="3392">
                        <c:v>18104.12109375</c:v>
                      </c:pt>
                      <c:pt idx="3393">
                        <c:v>16961.0078125</c:v>
                      </c:pt>
                      <c:pt idx="3394">
                        <c:v>19434.1640625</c:v>
                      </c:pt>
                      <c:pt idx="3395">
                        <c:v>19213.125</c:v>
                      </c:pt>
                      <c:pt idx="3396">
                        <c:v>16097.109375</c:v>
                      </c:pt>
                      <c:pt idx="3397">
                        <c:v>13937.203125</c:v>
                      </c:pt>
                      <c:pt idx="3398">
                        <c:v>8815.9453125</c:v>
                      </c:pt>
                      <c:pt idx="3399">
                        <c:v>8956.546875</c:v>
                      </c:pt>
                      <c:pt idx="3400">
                        <c:v>17976.4609375</c:v>
                      </c:pt>
                      <c:pt idx="3401">
                        <c:v>13960.96875</c:v>
                      </c:pt>
                      <c:pt idx="3402">
                        <c:v>15711.3984375</c:v>
                      </c:pt>
                      <c:pt idx="3403">
                        <c:v>18984.328125</c:v>
                      </c:pt>
                      <c:pt idx="3404">
                        <c:v>17996.390625</c:v>
                      </c:pt>
                      <c:pt idx="3405">
                        <c:v>26241.9140625</c:v>
                      </c:pt>
                      <c:pt idx="3406">
                        <c:v>22594.8671875</c:v>
                      </c:pt>
                      <c:pt idx="3407">
                        <c:v>18591.4453125</c:v>
                      </c:pt>
                      <c:pt idx="3408">
                        <c:v>18309.15625</c:v>
                      </c:pt>
                      <c:pt idx="3409">
                        <c:v>26484.15625</c:v>
                      </c:pt>
                      <c:pt idx="3410">
                        <c:v>23920.30078125</c:v>
                      </c:pt>
                      <c:pt idx="3411">
                        <c:v>21555.3203125</c:v>
                      </c:pt>
                      <c:pt idx="3412">
                        <c:v>26142.29296875</c:v>
                      </c:pt>
                      <c:pt idx="3413">
                        <c:v>23730.3125</c:v>
                      </c:pt>
                      <c:pt idx="3414">
                        <c:v>19532.5625</c:v>
                      </c:pt>
                      <c:pt idx="3415">
                        <c:v>21090.359375</c:v>
                      </c:pt>
                      <c:pt idx="3416">
                        <c:v>24889.36328125</c:v>
                      </c:pt>
                      <c:pt idx="3417">
                        <c:v>24619.44921875</c:v>
                      </c:pt>
                      <c:pt idx="3418">
                        <c:v>25945.5234375</c:v>
                      </c:pt>
                      <c:pt idx="3419">
                        <c:v>26255.83203125</c:v>
                      </c:pt>
                      <c:pt idx="3420">
                        <c:v>27596.53515625</c:v>
                      </c:pt>
                      <c:pt idx="3421">
                        <c:v>25440.6640625</c:v>
                      </c:pt>
                      <c:pt idx="3422">
                        <c:v>23764.171875</c:v>
                      </c:pt>
                      <c:pt idx="3423">
                        <c:v>25091.82421875</c:v>
                      </c:pt>
                      <c:pt idx="3424">
                        <c:v>27044.890625</c:v>
                      </c:pt>
                      <c:pt idx="3425">
                        <c:v>28155.984375</c:v>
                      </c:pt>
                      <c:pt idx="3426">
                        <c:v>27735.875</c:v>
                      </c:pt>
                      <c:pt idx="3427">
                        <c:v>28545.25</c:v>
                      </c:pt>
                      <c:pt idx="3428">
                        <c:v>27260.7265625</c:v>
                      </c:pt>
                      <c:pt idx="3429">
                        <c:v>27723.35546875</c:v>
                      </c:pt>
                      <c:pt idx="3430">
                        <c:v>27288.51953125</c:v>
                      </c:pt>
                      <c:pt idx="3431">
                        <c:v>23050.71484375</c:v>
                      </c:pt>
                      <c:pt idx="3432">
                        <c:v>27915.5</c:v>
                      </c:pt>
                      <c:pt idx="3433">
                        <c:v>28148.5625</c:v>
                      </c:pt>
                      <c:pt idx="3434">
                        <c:v>28676.80859375</c:v>
                      </c:pt>
                      <c:pt idx="3435">
                        <c:v>11562.40625</c:v>
                      </c:pt>
                      <c:pt idx="3436">
                        <c:v>15477.484375</c:v>
                      </c:pt>
                      <c:pt idx="3437">
                        <c:v>12452.8203125</c:v>
                      </c:pt>
                      <c:pt idx="3438">
                        <c:v>11656.3515625</c:v>
                      </c:pt>
                      <c:pt idx="3439">
                        <c:v>9527.9921875</c:v>
                      </c:pt>
                      <c:pt idx="3440">
                        <c:v>8908.546875</c:v>
                      </c:pt>
                      <c:pt idx="3441">
                        <c:v>10108.8359375</c:v>
                      </c:pt>
                      <c:pt idx="3442">
                        <c:v>12303.53125</c:v>
                      </c:pt>
                      <c:pt idx="3443">
                        <c:v>14696.9921875</c:v>
                      </c:pt>
                      <c:pt idx="3444">
                        <c:v>11509.40625</c:v>
                      </c:pt>
                      <c:pt idx="3445">
                        <c:v>9348.5703125</c:v>
                      </c:pt>
                      <c:pt idx="3446">
                        <c:v>4966.3203125</c:v>
                      </c:pt>
                      <c:pt idx="3447">
                        <c:v>15247.3671875</c:v>
                      </c:pt>
                      <c:pt idx="3448">
                        <c:v>15477.22265625</c:v>
                      </c:pt>
                      <c:pt idx="3449">
                        <c:v>15664.46484375</c:v>
                      </c:pt>
                      <c:pt idx="3450">
                        <c:v>18172.1953125</c:v>
                      </c:pt>
                      <c:pt idx="3451">
                        <c:v>17000.33984375</c:v>
                      </c:pt>
                      <c:pt idx="3452">
                        <c:v>18937.5859375</c:v>
                      </c:pt>
                      <c:pt idx="3453">
                        <c:v>18433.9609375</c:v>
                      </c:pt>
                      <c:pt idx="3454">
                        <c:v>18249.0234375</c:v>
                      </c:pt>
                      <c:pt idx="3455">
                        <c:v>17251.875</c:v>
                      </c:pt>
                      <c:pt idx="3456">
                        <c:v>13923.2421875</c:v>
                      </c:pt>
                      <c:pt idx="3457">
                        <c:v>9239.0625</c:v>
                      </c:pt>
                      <c:pt idx="3458">
                        <c:v>9749.65625</c:v>
                      </c:pt>
                      <c:pt idx="3459">
                        <c:v>18476.6328125</c:v>
                      </c:pt>
                      <c:pt idx="3460">
                        <c:v>14974.0546875</c:v>
                      </c:pt>
                      <c:pt idx="3461">
                        <c:v>17618.7265625</c:v>
                      </c:pt>
                      <c:pt idx="3462">
                        <c:v>19049.87890625</c:v>
                      </c:pt>
                      <c:pt idx="3463">
                        <c:v>19298.375</c:v>
                      </c:pt>
                      <c:pt idx="3464">
                        <c:v>16469.3046875</c:v>
                      </c:pt>
                      <c:pt idx="3465">
                        <c:v>27533.24609375</c:v>
                      </c:pt>
                      <c:pt idx="3466">
                        <c:v>27822.14453125</c:v>
                      </c:pt>
                      <c:pt idx="3467">
                        <c:v>27968.015625</c:v>
                      </c:pt>
                      <c:pt idx="3468">
                        <c:v>28513.453125</c:v>
                      </c:pt>
                      <c:pt idx="3469">
                        <c:v>24949.4296875</c:v>
                      </c:pt>
                      <c:pt idx="3470">
                        <c:v>26013.62109375</c:v>
                      </c:pt>
                      <c:pt idx="3471">
                        <c:v>28224.4375</c:v>
                      </c:pt>
                      <c:pt idx="3472">
                        <c:v>25729.58984375</c:v>
                      </c:pt>
                      <c:pt idx="3473">
                        <c:v>25273</c:v>
                      </c:pt>
                      <c:pt idx="3474">
                        <c:v>25413.47265625</c:v>
                      </c:pt>
                      <c:pt idx="3475">
                        <c:v>26968.83203125</c:v>
                      </c:pt>
                      <c:pt idx="3476">
                        <c:v>27413.6796875</c:v>
                      </c:pt>
                      <c:pt idx="3477">
                        <c:v>25065.6484375</c:v>
                      </c:pt>
                      <c:pt idx="3478">
                        <c:v>27494.33203125</c:v>
                      </c:pt>
                      <c:pt idx="3479">
                        <c:v>27438.125</c:v>
                      </c:pt>
                      <c:pt idx="3480">
                        <c:v>27478.72265625</c:v>
                      </c:pt>
                      <c:pt idx="3481">
                        <c:v>25416.7421875</c:v>
                      </c:pt>
                      <c:pt idx="3482">
                        <c:v>20959.5625</c:v>
                      </c:pt>
                      <c:pt idx="3483">
                        <c:v>20565.3125</c:v>
                      </c:pt>
                      <c:pt idx="3484">
                        <c:v>26045.5625</c:v>
                      </c:pt>
                      <c:pt idx="3485">
                        <c:v>27174.16015625</c:v>
                      </c:pt>
                      <c:pt idx="3486">
                        <c:v>22299.3671875</c:v>
                      </c:pt>
                      <c:pt idx="3487">
                        <c:v>28156.01953125</c:v>
                      </c:pt>
                      <c:pt idx="3488">
                        <c:v>27491.0546875</c:v>
                      </c:pt>
                      <c:pt idx="3489">
                        <c:v>26475.73046875</c:v>
                      </c:pt>
                      <c:pt idx="3490">
                        <c:v>23903.671875</c:v>
                      </c:pt>
                      <c:pt idx="3491">
                        <c:v>19357.0703125</c:v>
                      </c:pt>
                      <c:pt idx="3492">
                        <c:v>20912.1171875</c:v>
                      </c:pt>
                      <c:pt idx="3493">
                        <c:v>28021.640625</c:v>
                      </c:pt>
                      <c:pt idx="3494">
                        <c:v>27594.87109375</c:v>
                      </c:pt>
                      <c:pt idx="3495">
                        <c:v>21050.0546875</c:v>
                      </c:pt>
                      <c:pt idx="3496">
                        <c:v>17608.5234375</c:v>
                      </c:pt>
                      <c:pt idx="3497">
                        <c:v>15540.625</c:v>
                      </c:pt>
                      <c:pt idx="3498">
                        <c:v>11449.984375</c:v>
                      </c:pt>
                      <c:pt idx="3499">
                        <c:v>13498.5234375</c:v>
                      </c:pt>
                      <c:pt idx="3500">
                        <c:v>18631.6015625</c:v>
                      </c:pt>
                      <c:pt idx="3501">
                        <c:v>21170.6484375</c:v>
                      </c:pt>
                      <c:pt idx="3502">
                        <c:v>16936.671875</c:v>
                      </c:pt>
                      <c:pt idx="3503">
                        <c:v>14995.46875</c:v>
                      </c:pt>
                      <c:pt idx="3504">
                        <c:v>13998.59375</c:v>
                      </c:pt>
                      <c:pt idx="3505">
                        <c:v>13840.7734375</c:v>
                      </c:pt>
                      <c:pt idx="3506">
                        <c:v>14947.91015625</c:v>
                      </c:pt>
                      <c:pt idx="3507">
                        <c:v>18573.67578125</c:v>
                      </c:pt>
                      <c:pt idx="3508">
                        <c:v>20936.37890625</c:v>
                      </c:pt>
                      <c:pt idx="3509">
                        <c:v>20122.69921875</c:v>
                      </c:pt>
                      <c:pt idx="3510">
                        <c:v>23992.27734375</c:v>
                      </c:pt>
                      <c:pt idx="3511">
                        <c:v>23862.0859375</c:v>
                      </c:pt>
                      <c:pt idx="3512">
                        <c:v>18759.984375</c:v>
                      </c:pt>
                      <c:pt idx="3513">
                        <c:v>18888.4453125</c:v>
                      </c:pt>
                      <c:pt idx="3514">
                        <c:v>24810.23046875</c:v>
                      </c:pt>
                      <c:pt idx="3515">
                        <c:v>25341.19921875</c:v>
                      </c:pt>
                      <c:pt idx="3516">
                        <c:v>25192.62890625</c:v>
                      </c:pt>
                      <c:pt idx="3517">
                        <c:v>19701.15234375</c:v>
                      </c:pt>
                      <c:pt idx="3518">
                        <c:v>14365.4453125</c:v>
                      </c:pt>
                      <c:pt idx="3519">
                        <c:v>20522.44140625</c:v>
                      </c:pt>
                      <c:pt idx="3520">
                        <c:v>22451.34375</c:v>
                      </c:pt>
                      <c:pt idx="3521">
                        <c:v>25514.8828125</c:v>
                      </c:pt>
                      <c:pt idx="3522">
                        <c:v>25303.953125</c:v>
                      </c:pt>
                      <c:pt idx="3523">
                        <c:v>25650.1953125</c:v>
                      </c:pt>
                      <c:pt idx="3524">
                        <c:v>23014.40625</c:v>
                      </c:pt>
                      <c:pt idx="3525">
                        <c:v>20152.2890625</c:v>
                      </c:pt>
                      <c:pt idx="3526">
                        <c:v>19437.546875</c:v>
                      </c:pt>
                      <c:pt idx="3527">
                        <c:v>20544.890625</c:v>
                      </c:pt>
                      <c:pt idx="3528">
                        <c:v>20466.921875</c:v>
                      </c:pt>
                      <c:pt idx="3529">
                        <c:v>18619.421875</c:v>
                      </c:pt>
                      <c:pt idx="3530">
                        <c:v>16828.9453125</c:v>
                      </c:pt>
                      <c:pt idx="3531">
                        <c:v>16615.3125</c:v>
                      </c:pt>
                      <c:pt idx="3532">
                        <c:v>16377.71875</c:v>
                      </c:pt>
                      <c:pt idx="3533">
                        <c:v>17076.515625</c:v>
                      </c:pt>
                      <c:pt idx="3534">
                        <c:v>18009.921875</c:v>
                      </c:pt>
                      <c:pt idx="3535">
                        <c:v>19081.8984375</c:v>
                      </c:pt>
                      <c:pt idx="3536">
                        <c:v>20692.4296875</c:v>
                      </c:pt>
                      <c:pt idx="3537">
                        <c:v>20165.21875</c:v>
                      </c:pt>
                      <c:pt idx="3538">
                        <c:v>19188.5859375</c:v>
                      </c:pt>
                      <c:pt idx="3539">
                        <c:v>19614.1484375</c:v>
                      </c:pt>
                      <c:pt idx="3540">
                        <c:v>10535.7109375</c:v>
                      </c:pt>
                      <c:pt idx="3541">
                        <c:v>9730.5859375</c:v>
                      </c:pt>
                      <c:pt idx="3542">
                        <c:v>8687.9921875</c:v>
                      </c:pt>
                      <c:pt idx="3543">
                        <c:v>7106.9453125</c:v>
                      </c:pt>
                      <c:pt idx="3544">
                        <c:v>3248.65625</c:v>
                      </c:pt>
                      <c:pt idx="3545">
                        <c:v>2496.1796875</c:v>
                      </c:pt>
                      <c:pt idx="3546">
                        <c:v>3809.4921875</c:v>
                      </c:pt>
                      <c:pt idx="3547">
                        <c:v>3225.921875</c:v>
                      </c:pt>
                      <c:pt idx="3548">
                        <c:v>4364.015625</c:v>
                      </c:pt>
                      <c:pt idx="3549">
                        <c:v>4909.765625</c:v>
                      </c:pt>
                      <c:pt idx="3550">
                        <c:v>7485.5703125</c:v>
                      </c:pt>
                      <c:pt idx="3551">
                        <c:v>10080.875</c:v>
                      </c:pt>
                      <c:pt idx="3552">
                        <c:v>10186.6875</c:v>
                      </c:pt>
                      <c:pt idx="3553">
                        <c:v>10687.125</c:v>
                      </c:pt>
                      <c:pt idx="3554">
                        <c:v>10361.703125</c:v>
                      </c:pt>
                      <c:pt idx="3555">
                        <c:v>26427.02734375</c:v>
                      </c:pt>
                      <c:pt idx="3556">
                        <c:v>26501.20703125</c:v>
                      </c:pt>
                      <c:pt idx="3557">
                        <c:v>25795.19140625</c:v>
                      </c:pt>
                      <c:pt idx="3558">
                        <c:v>28114.94140625</c:v>
                      </c:pt>
                      <c:pt idx="3559">
                        <c:v>27570.84375</c:v>
                      </c:pt>
                      <c:pt idx="3560">
                        <c:v>26223.01953125</c:v>
                      </c:pt>
                      <c:pt idx="3561">
                        <c:v>26453.66015625</c:v>
                      </c:pt>
                      <c:pt idx="3562">
                        <c:v>26284.515625</c:v>
                      </c:pt>
                      <c:pt idx="3563">
                        <c:v>24871.046875</c:v>
                      </c:pt>
                      <c:pt idx="3564">
                        <c:v>28291.69140625</c:v>
                      </c:pt>
                      <c:pt idx="3565">
                        <c:v>28034.14453125</c:v>
                      </c:pt>
                      <c:pt idx="3566">
                        <c:v>27700.7890625</c:v>
                      </c:pt>
                      <c:pt idx="3567">
                        <c:v>27253.09375</c:v>
                      </c:pt>
                      <c:pt idx="3568">
                        <c:v>27305.6328125</c:v>
                      </c:pt>
                      <c:pt idx="3569">
                        <c:v>27499.1953125</c:v>
                      </c:pt>
                      <c:pt idx="3570">
                        <c:v>16220.46875</c:v>
                      </c:pt>
                      <c:pt idx="3571">
                        <c:v>16450.828125</c:v>
                      </c:pt>
                      <c:pt idx="3572">
                        <c:v>15463.0390625</c:v>
                      </c:pt>
                      <c:pt idx="3573">
                        <c:v>14009.2421875</c:v>
                      </c:pt>
                      <c:pt idx="3574">
                        <c:v>11478.3359375</c:v>
                      </c:pt>
                      <c:pt idx="3575">
                        <c:v>10555.40625</c:v>
                      </c:pt>
                      <c:pt idx="3576">
                        <c:v>12025.75</c:v>
                      </c:pt>
                      <c:pt idx="3577">
                        <c:v>13226.6953125</c:v>
                      </c:pt>
                      <c:pt idx="3578">
                        <c:v>14990.7109375</c:v>
                      </c:pt>
                      <c:pt idx="3579">
                        <c:v>16535.65625</c:v>
                      </c:pt>
                      <c:pt idx="3580">
                        <c:v>13171.65625</c:v>
                      </c:pt>
                      <c:pt idx="3581">
                        <c:v>9933.5625</c:v>
                      </c:pt>
                      <c:pt idx="3582">
                        <c:v>9637.859375</c:v>
                      </c:pt>
                      <c:pt idx="3583">
                        <c:v>16618.3515625</c:v>
                      </c:pt>
                      <c:pt idx="3584">
                        <c:v>16956.78125</c:v>
                      </c:pt>
                      <c:pt idx="3585">
                        <c:v>19806.546875</c:v>
                      </c:pt>
                      <c:pt idx="3586">
                        <c:v>19054.6015625</c:v>
                      </c:pt>
                      <c:pt idx="3587">
                        <c:v>19314.875</c:v>
                      </c:pt>
                      <c:pt idx="3588">
                        <c:v>17633.484375</c:v>
                      </c:pt>
                      <c:pt idx="3589">
                        <c:v>17814.984375</c:v>
                      </c:pt>
                      <c:pt idx="3590">
                        <c:v>20487.5703125</c:v>
                      </c:pt>
                      <c:pt idx="3591">
                        <c:v>20223.765625</c:v>
                      </c:pt>
                      <c:pt idx="3592">
                        <c:v>20355.0625</c:v>
                      </c:pt>
                      <c:pt idx="3593">
                        <c:v>20010.7890625</c:v>
                      </c:pt>
                      <c:pt idx="3594">
                        <c:v>16953.6015625</c:v>
                      </c:pt>
                      <c:pt idx="3595">
                        <c:v>15036.4140625</c:v>
                      </c:pt>
                      <c:pt idx="3596">
                        <c:v>9461.2578125</c:v>
                      </c:pt>
                      <c:pt idx="3597">
                        <c:v>10565.0390625</c:v>
                      </c:pt>
                      <c:pt idx="3598">
                        <c:v>18812.640625</c:v>
                      </c:pt>
                      <c:pt idx="3599">
                        <c:v>18932.0859375</c:v>
                      </c:pt>
                      <c:pt idx="3600">
                        <c:v>2352.890625</c:v>
                      </c:pt>
                      <c:pt idx="3601">
                        <c:v>3514.421875</c:v>
                      </c:pt>
                      <c:pt idx="3602">
                        <c:v>-5954.0234375</c:v>
                      </c:pt>
                      <c:pt idx="3603">
                        <c:v>-7477.2578125</c:v>
                      </c:pt>
                      <c:pt idx="3604">
                        <c:v>-5879.96875</c:v>
                      </c:pt>
                      <c:pt idx="3605">
                        <c:v>-5434.7890625</c:v>
                      </c:pt>
                      <c:pt idx="3606">
                        <c:v>-7352.140625</c:v>
                      </c:pt>
                      <c:pt idx="3607">
                        <c:v>-6784.1015625</c:v>
                      </c:pt>
                      <c:pt idx="3608">
                        <c:v>-4174.671875</c:v>
                      </c:pt>
                      <c:pt idx="3609">
                        <c:v>-4724.25</c:v>
                      </c:pt>
                      <c:pt idx="3610">
                        <c:v>-6330.421875</c:v>
                      </c:pt>
                      <c:pt idx="3611">
                        <c:v>-9540.6796875</c:v>
                      </c:pt>
                      <c:pt idx="3612">
                        <c:v>-9691.2890625</c:v>
                      </c:pt>
                      <c:pt idx="3613">
                        <c:v>-11117.890625</c:v>
                      </c:pt>
                      <c:pt idx="3614">
                        <c:v>3232.6328125</c:v>
                      </c:pt>
                      <c:pt idx="3615">
                        <c:v>11237.15625</c:v>
                      </c:pt>
                      <c:pt idx="3616">
                        <c:v>8033.0703125</c:v>
                      </c:pt>
                      <c:pt idx="3617">
                        <c:v>11110.671875</c:v>
                      </c:pt>
                      <c:pt idx="3618">
                        <c:v>10583.7734375</c:v>
                      </c:pt>
                      <c:pt idx="3619">
                        <c:v>8345.2265625</c:v>
                      </c:pt>
                      <c:pt idx="3620">
                        <c:v>8537.6875</c:v>
                      </c:pt>
                      <c:pt idx="3621">
                        <c:v>9183.8515625</c:v>
                      </c:pt>
                      <c:pt idx="3622">
                        <c:v>9455.5390625</c:v>
                      </c:pt>
                      <c:pt idx="3623">
                        <c:v>10781.8359375</c:v>
                      </c:pt>
                      <c:pt idx="3624">
                        <c:v>6964.1875</c:v>
                      </c:pt>
                      <c:pt idx="3625">
                        <c:v>3786.9296875</c:v>
                      </c:pt>
                      <c:pt idx="3626">
                        <c:v>-1775.5859375</c:v>
                      </c:pt>
                      <c:pt idx="3627">
                        <c:v>9944.265625</c:v>
                      </c:pt>
                      <c:pt idx="3628">
                        <c:v>10755.4453125</c:v>
                      </c:pt>
                      <c:pt idx="3629">
                        <c:v>10498.78125</c:v>
                      </c:pt>
                      <c:pt idx="3630">
                        <c:v>17611.78125</c:v>
                      </c:pt>
                      <c:pt idx="3631">
                        <c:v>18355.3203125</c:v>
                      </c:pt>
                      <c:pt idx="3632">
                        <c:v>17171.65625</c:v>
                      </c:pt>
                      <c:pt idx="3633">
                        <c:v>17010.921875</c:v>
                      </c:pt>
                      <c:pt idx="3634">
                        <c:v>16693.8515625</c:v>
                      </c:pt>
                      <c:pt idx="3635">
                        <c:v>18658.28125</c:v>
                      </c:pt>
                      <c:pt idx="3636">
                        <c:v>21407.58203125</c:v>
                      </c:pt>
                      <c:pt idx="3637">
                        <c:v>20979.19921875</c:v>
                      </c:pt>
                      <c:pt idx="3638">
                        <c:v>17040.88671875</c:v>
                      </c:pt>
                      <c:pt idx="3639">
                        <c:v>19140.88671875</c:v>
                      </c:pt>
                      <c:pt idx="3640">
                        <c:v>21126.046875</c:v>
                      </c:pt>
                      <c:pt idx="3641">
                        <c:v>19662.875</c:v>
                      </c:pt>
                      <c:pt idx="3642">
                        <c:v>19857.40625</c:v>
                      </c:pt>
                      <c:pt idx="3643">
                        <c:v>21386.8515625</c:v>
                      </c:pt>
                      <c:pt idx="3644">
                        <c:v>20820.2734375</c:v>
                      </c:pt>
                      <c:pt idx="3645">
                        <c:v>26590.96484375</c:v>
                      </c:pt>
                      <c:pt idx="3646">
                        <c:v>26883.60546875</c:v>
                      </c:pt>
                      <c:pt idx="3647">
                        <c:v>28514.7109375</c:v>
                      </c:pt>
                      <c:pt idx="3648">
                        <c:v>26698.01953125</c:v>
                      </c:pt>
                      <c:pt idx="3649">
                        <c:v>27730.765625</c:v>
                      </c:pt>
                      <c:pt idx="3650">
                        <c:v>26811.91796875</c:v>
                      </c:pt>
                      <c:pt idx="3651">
                        <c:v>28539.171875</c:v>
                      </c:pt>
                      <c:pt idx="3652">
                        <c:v>27955.54296875</c:v>
                      </c:pt>
                      <c:pt idx="3653">
                        <c:v>26528.95703125</c:v>
                      </c:pt>
                      <c:pt idx="3654">
                        <c:v>27502.4921875</c:v>
                      </c:pt>
                      <c:pt idx="3655">
                        <c:v>27333.9765625</c:v>
                      </c:pt>
                      <c:pt idx="3656">
                        <c:v>25230.703125</c:v>
                      </c:pt>
                      <c:pt idx="3657">
                        <c:v>24949.00390625</c:v>
                      </c:pt>
                      <c:pt idx="3658">
                        <c:v>27941.6796875</c:v>
                      </c:pt>
                      <c:pt idx="3659">
                        <c:v>28246.0546875</c:v>
                      </c:pt>
                      <c:pt idx="3660">
                        <c:v>19932.0625</c:v>
                      </c:pt>
                      <c:pt idx="3661">
                        <c:v>17899.40625</c:v>
                      </c:pt>
                      <c:pt idx="3662">
                        <c:v>17185.90625</c:v>
                      </c:pt>
                      <c:pt idx="3663">
                        <c:v>16577.48828125</c:v>
                      </c:pt>
                      <c:pt idx="3664">
                        <c:v>17389.98046875</c:v>
                      </c:pt>
                      <c:pt idx="3665">
                        <c:v>19081.3203125</c:v>
                      </c:pt>
                      <c:pt idx="3666">
                        <c:v>20474.26171875</c:v>
                      </c:pt>
                      <c:pt idx="3667">
                        <c:v>17801.18359375</c:v>
                      </c:pt>
                      <c:pt idx="3668">
                        <c:v>19046.76953125</c:v>
                      </c:pt>
                      <c:pt idx="3669">
                        <c:v>17572.0703125</c:v>
                      </c:pt>
                      <c:pt idx="3670">
                        <c:v>17284.265625</c:v>
                      </c:pt>
                      <c:pt idx="3671">
                        <c:v>19124.39453125</c:v>
                      </c:pt>
                      <c:pt idx="3672">
                        <c:v>19999.3125</c:v>
                      </c:pt>
                      <c:pt idx="3673">
                        <c:v>19102.078125</c:v>
                      </c:pt>
                      <c:pt idx="3674">
                        <c:v>20409.4609375</c:v>
                      </c:pt>
                      <c:pt idx="3675">
                        <c:v>20044.4765625</c:v>
                      </c:pt>
                      <c:pt idx="3676">
                        <c:v>18655.6015625</c:v>
                      </c:pt>
                      <c:pt idx="3677">
                        <c:v>14906.7734375</c:v>
                      </c:pt>
                      <c:pt idx="3678">
                        <c:v>10873.765625</c:v>
                      </c:pt>
                      <c:pt idx="3679">
                        <c:v>7372.953125</c:v>
                      </c:pt>
                      <c:pt idx="3680">
                        <c:v>10030.6484375</c:v>
                      </c:pt>
                      <c:pt idx="3681">
                        <c:v>19071.2578125</c:v>
                      </c:pt>
                      <c:pt idx="3682">
                        <c:v>16111.8125</c:v>
                      </c:pt>
                      <c:pt idx="3683">
                        <c:v>13448.703125</c:v>
                      </c:pt>
                      <c:pt idx="3684">
                        <c:v>11605.5234375</c:v>
                      </c:pt>
                      <c:pt idx="3685">
                        <c:v>13328.1640625</c:v>
                      </c:pt>
                      <c:pt idx="3686">
                        <c:v>14793.4453125</c:v>
                      </c:pt>
                      <c:pt idx="3687">
                        <c:v>16465.46875</c:v>
                      </c:pt>
                      <c:pt idx="3688">
                        <c:v>18527.703125</c:v>
                      </c:pt>
                      <c:pt idx="3689">
                        <c:v>19346.4609375</c:v>
                      </c:pt>
                      <c:pt idx="3690">
                        <c:v>23088.109375</c:v>
                      </c:pt>
                      <c:pt idx="3691">
                        <c:v>22865.0625</c:v>
                      </c:pt>
                      <c:pt idx="3692">
                        <c:v>22004.9609375</c:v>
                      </c:pt>
                      <c:pt idx="3693">
                        <c:v>21563.8671875</c:v>
                      </c:pt>
                      <c:pt idx="3694">
                        <c:v>23103</c:v>
                      </c:pt>
                      <c:pt idx="3695">
                        <c:v>23844.0703125</c:v>
                      </c:pt>
                      <c:pt idx="3696">
                        <c:v>22130.08984375</c:v>
                      </c:pt>
                      <c:pt idx="3697">
                        <c:v>21873.265625</c:v>
                      </c:pt>
                      <c:pt idx="3698">
                        <c:v>23483.4296875</c:v>
                      </c:pt>
                      <c:pt idx="3699">
                        <c:v>23713.8046875</c:v>
                      </c:pt>
                      <c:pt idx="3700">
                        <c:v>23191.265625</c:v>
                      </c:pt>
                      <c:pt idx="3701">
                        <c:v>22845.546875</c:v>
                      </c:pt>
                      <c:pt idx="3702">
                        <c:v>19771.0703125</c:v>
                      </c:pt>
                      <c:pt idx="3703">
                        <c:v>15843.90625</c:v>
                      </c:pt>
                      <c:pt idx="3704">
                        <c:v>20765.9921875</c:v>
                      </c:pt>
                      <c:pt idx="3705">
                        <c:v>13442.40625</c:v>
                      </c:pt>
                      <c:pt idx="3706">
                        <c:v>12075.1640625</c:v>
                      </c:pt>
                      <c:pt idx="3707">
                        <c:v>8303.4375</c:v>
                      </c:pt>
                      <c:pt idx="3708">
                        <c:v>7109.7265625</c:v>
                      </c:pt>
                      <c:pt idx="3709">
                        <c:v>8627.5546875</c:v>
                      </c:pt>
                      <c:pt idx="3710">
                        <c:v>11351.4765625</c:v>
                      </c:pt>
                      <c:pt idx="3711">
                        <c:v>12912.0234375</c:v>
                      </c:pt>
                      <c:pt idx="3712">
                        <c:v>14716.5390625</c:v>
                      </c:pt>
                      <c:pt idx="3713">
                        <c:v>13001.71875</c:v>
                      </c:pt>
                      <c:pt idx="3714">
                        <c:v>9843.734375</c:v>
                      </c:pt>
                      <c:pt idx="3715">
                        <c:v>6415.6328125</c:v>
                      </c:pt>
                      <c:pt idx="3716">
                        <c:v>14271.0546875</c:v>
                      </c:pt>
                      <c:pt idx="3717">
                        <c:v>14724.609375</c:v>
                      </c:pt>
                      <c:pt idx="3718">
                        <c:v>10706.9609375</c:v>
                      </c:pt>
                      <c:pt idx="3719">
                        <c:v>12766.890625</c:v>
                      </c:pt>
                      <c:pt idx="3720">
                        <c:v>17476.671875</c:v>
                      </c:pt>
                      <c:pt idx="3721">
                        <c:v>15814.59375</c:v>
                      </c:pt>
                      <c:pt idx="3722">
                        <c:v>13649.1484375</c:v>
                      </c:pt>
                      <c:pt idx="3723">
                        <c:v>11549.5078125</c:v>
                      </c:pt>
                      <c:pt idx="3724">
                        <c:v>11169.3984375</c:v>
                      </c:pt>
                      <c:pt idx="3725">
                        <c:v>11808.9609375</c:v>
                      </c:pt>
                      <c:pt idx="3726">
                        <c:v>14109.890625</c:v>
                      </c:pt>
                      <c:pt idx="3727">
                        <c:v>16055.09375</c:v>
                      </c:pt>
                      <c:pt idx="3728">
                        <c:v>19007.984375</c:v>
                      </c:pt>
                      <c:pt idx="3729">
                        <c:v>19612.84375</c:v>
                      </c:pt>
                      <c:pt idx="3730">
                        <c:v>20819.71875</c:v>
                      </c:pt>
                      <c:pt idx="3731">
                        <c:v>19424.7265625</c:v>
                      </c:pt>
                      <c:pt idx="3732">
                        <c:v>18584.10546875</c:v>
                      </c:pt>
                      <c:pt idx="3733">
                        <c:v>18565.71875</c:v>
                      </c:pt>
                      <c:pt idx="3734">
                        <c:v>21636.80078125</c:v>
                      </c:pt>
                      <c:pt idx="3735">
                        <c:v>16300.8046875</c:v>
                      </c:pt>
                      <c:pt idx="3736">
                        <c:v>14167.2421875</c:v>
                      </c:pt>
                      <c:pt idx="3737">
                        <c:v>12307.875</c:v>
                      </c:pt>
                      <c:pt idx="3738">
                        <c:v>11052.3515625</c:v>
                      </c:pt>
                      <c:pt idx="3739">
                        <c:v>11469.34375</c:v>
                      </c:pt>
                      <c:pt idx="3740">
                        <c:v>13920.3828125</c:v>
                      </c:pt>
                      <c:pt idx="3741">
                        <c:v>15158.03125</c:v>
                      </c:pt>
                      <c:pt idx="3742">
                        <c:v>16281.703125</c:v>
                      </c:pt>
                      <c:pt idx="3743">
                        <c:v>17556.4609375</c:v>
                      </c:pt>
                      <c:pt idx="3744">
                        <c:v>18548.046875</c:v>
                      </c:pt>
                      <c:pt idx="3745">
                        <c:v>19408.703125</c:v>
                      </c:pt>
                      <c:pt idx="3746">
                        <c:v>15749.8671875</c:v>
                      </c:pt>
                      <c:pt idx="3747">
                        <c:v>12101.8046875</c:v>
                      </c:pt>
                      <c:pt idx="3748">
                        <c:v>9084.2265625</c:v>
                      </c:pt>
                      <c:pt idx="3749">
                        <c:v>16227.4453125</c:v>
                      </c:pt>
                      <c:pt idx="3750">
                        <c:v>26423.82421875</c:v>
                      </c:pt>
                      <c:pt idx="3751">
                        <c:v>25188.140625</c:v>
                      </c:pt>
                      <c:pt idx="3752">
                        <c:v>26415.8046875</c:v>
                      </c:pt>
                      <c:pt idx="3753">
                        <c:v>26217.96484375</c:v>
                      </c:pt>
                      <c:pt idx="3754">
                        <c:v>21918.89453125</c:v>
                      </c:pt>
                      <c:pt idx="3755">
                        <c:v>26111.171875</c:v>
                      </c:pt>
                      <c:pt idx="3756">
                        <c:v>24388.203125</c:v>
                      </c:pt>
                      <c:pt idx="3757">
                        <c:v>24559.39453125</c:v>
                      </c:pt>
                      <c:pt idx="3758">
                        <c:v>26143.08984375</c:v>
                      </c:pt>
                      <c:pt idx="3759">
                        <c:v>24585.18359375</c:v>
                      </c:pt>
                      <c:pt idx="3760">
                        <c:v>24685.2734375</c:v>
                      </c:pt>
                      <c:pt idx="3761">
                        <c:v>26307.1015625</c:v>
                      </c:pt>
                      <c:pt idx="3762">
                        <c:v>26431.70703125</c:v>
                      </c:pt>
                      <c:pt idx="3763">
                        <c:v>26283.26953125</c:v>
                      </c:pt>
                      <c:pt idx="3764">
                        <c:v>24354.42578125</c:v>
                      </c:pt>
                      <c:pt idx="3765">
                        <c:v>11123.671875</c:v>
                      </c:pt>
                      <c:pt idx="3766">
                        <c:v>10493.75</c:v>
                      </c:pt>
                      <c:pt idx="3767">
                        <c:v>9045.7578125</c:v>
                      </c:pt>
                      <c:pt idx="3768">
                        <c:v>8076.1328125</c:v>
                      </c:pt>
                      <c:pt idx="3769">
                        <c:v>7734.15625</c:v>
                      </c:pt>
                      <c:pt idx="3770">
                        <c:v>5959.6328125</c:v>
                      </c:pt>
                      <c:pt idx="3771">
                        <c:v>7445.5234375</c:v>
                      </c:pt>
                      <c:pt idx="3772">
                        <c:v>8249.1953125</c:v>
                      </c:pt>
                      <c:pt idx="3773">
                        <c:v>9307.7109375</c:v>
                      </c:pt>
                      <c:pt idx="3774">
                        <c:v>8982.046875</c:v>
                      </c:pt>
                      <c:pt idx="3775">
                        <c:v>7904.1875</c:v>
                      </c:pt>
                      <c:pt idx="3776">
                        <c:v>5436.9296875</c:v>
                      </c:pt>
                      <c:pt idx="3777">
                        <c:v>6206.6640625</c:v>
                      </c:pt>
                      <c:pt idx="3778">
                        <c:v>3738.203125</c:v>
                      </c:pt>
                      <c:pt idx="3779">
                        <c:v>11575.46875</c:v>
                      </c:pt>
                      <c:pt idx="3780">
                        <c:v>22480.8203125</c:v>
                      </c:pt>
                      <c:pt idx="3781">
                        <c:v>18064.484375</c:v>
                      </c:pt>
                      <c:pt idx="3782">
                        <c:v>18019.4765625</c:v>
                      </c:pt>
                      <c:pt idx="3783">
                        <c:v>23466.703125</c:v>
                      </c:pt>
                      <c:pt idx="3784">
                        <c:v>23532.3984375</c:v>
                      </c:pt>
                      <c:pt idx="3785">
                        <c:v>18918.625</c:v>
                      </c:pt>
                      <c:pt idx="3786">
                        <c:v>22789.09375</c:v>
                      </c:pt>
                      <c:pt idx="3787">
                        <c:v>19364.625</c:v>
                      </c:pt>
                      <c:pt idx="3788">
                        <c:v>20420.6796875</c:v>
                      </c:pt>
                      <c:pt idx="3789">
                        <c:v>23043.7421875</c:v>
                      </c:pt>
                      <c:pt idx="3790">
                        <c:v>22670.328125</c:v>
                      </c:pt>
                      <c:pt idx="3791">
                        <c:v>23257</c:v>
                      </c:pt>
                      <c:pt idx="3792">
                        <c:v>23947.1796875</c:v>
                      </c:pt>
                      <c:pt idx="3793">
                        <c:v>23748.5859375</c:v>
                      </c:pt>
                      <c:pt idx="3794">
                        <c:v>24204.0234375</c:v>
                      </c:pt>
                      <c:pt idx="3795">
                        <c:v>23871.8828125</c:v>
                      </c:pt>
                      <c:pt idx="3796">
                        <c:v>22517.546875</c:v>
                      </c:pt>
                      <c:pt idx="3797">
                        <c:v>22625.65625</c:v>
                      </c:pt>
                      <c:pt idx="3798">
                        <c:v>22467.40625</c:v>
                      </c:pt>
                      <c:pt idx="3799">
                        <c:v>19089.1875</c:v>
                      </c:pt>
                      <c:pt idx="3800">
                        <c:v>24214.7109375</c:v>
                      </c:pt>
                      <c:pt idx="3801">
                        <c:v>22948.234375</c:v>
                      </c:pt>
                      <c:pt idx="3802">
                        <c:v>24560.58984375</c:v>
                      </c:pt>
                      <c:pt idx="3803">
                        <c:v>23793.77734375</c:v>
                      </c:pt>
                      <c:pt idx="3804">
                        <c:v>24816.80078125</c:v>
                      </c:pt>
                      <c:pt idx="3805">
                        <c:v>23009.515625</c:v>
                      </c:pt>
                      <c:pt idx="3806">
                        <c:v>22326.23828125</c:v>
                      </c:pt>
                      <c:pt idx="3807">
                        <c:v>22656.94921875</c:v>
                      </c:pt>
                      <c:pt idx="3808">
                        <c:v>22106.6015625</c:v>
                      </c:pt>
                      <c:pt idx="3809">
                        <c:v>20113.125</c:v>
                      </c:pt>
                      <c:pt idx="3810">
                        <c:v>27184.6640625</c:v>
                      </c:pt>
                      <c:pt idx="3811">
                        <c:v>25931.25390625</c:v>
                      </c:pt>
                      <c:pt idx="3812">
                        <c:v>26523.80078125</c:v>
                      </c:pt>
                      <c:pt idx="3813">
                        <c:v>27198.06640625</c:v>
                      </c:pt>
                      <c:pt idx="3814">
                        <c:v>26829.4921875</c:v>
                      </c:pt>
                      <c:pt idx="3815">
                        <c:v>27051.44140625</c:v>
                      </c:pt>
                      <c:pt idx="3816">
                        <c:v>27558.75390625</c:v>
                      </c:pt>
                      <c:pt idx="3817">
                        <c:v>27498.3359375</c:v>
                      </c:pt>
                      <c:pt idx="3818">
                        <c:v>25647.1796875</c:v>
                      </c:pt>
                      <c:pt idx="3819">
                        <c:v>25113.9140625</c:v>
                      </c:pt>
                      <c:pt idx="3820">
                        <c:v>26492.8359375</c:v>
                      </c:pt>
                      <c:pt idx="3821">
                        <c:v>27677.83203125</c:v>
                      </c:pt>
                      <c:pt idx="3822">
                        <c:v>26847.97265625</c:v>
                      </c:pt>
                      <c:pt idx="3823">
                        <c:v>27171.8671875</c:v>
                      </c:pt>
                      <c:pt idx="3824">
                        <c:v>27973.203125</c:v>
                      </c:pt>
                      <c:pt idx="3825">
                        <c:v>27004.51953125</c:v>
                      </c:pt>
                      <c:pt idx="3826">
                        <c:v>27220.54296875</c:v>
                      </c:pt>
                      <c:pt idx="3827">
                        <c:v>27281.39453125</c:v>
                      </c:pt>
                      <c:pt idx="3828">
                        <c:v>27018.48828125</c:v>
                      </c:pt>
                      <c:pt idx="3829">
                        <c:v>26770.125</c:v>
                      </c:pt>
                      <c:pt idx="3830">
                        <c:v>26830.02734375</c:v>
                      </c:pt>
                      <c:pt idx="3831">
                        <c:v>24436.875</c:v>
                      </c:pt>
                      <c:pt idx="3832">
                        <c:v>22355.76171875</c:v>
                      </c:pt>
                      <c:pt idx="3833">
                        <c:v>22315.3828125</c:v>
                      </c:pt>
                      <c:pt idx="3834">
                        <c:v>26475.7265625</c:v>
                      </c:pt>
                      <c:pt idx="3835">
                        <c:v>26935.51171875</c:v>
                      </c:pt>
                      <c:pt idx="3836">
                        <c:v>26105.08203125</c:v>
                      </c:pt>
                      <c:pt idx="3837">
                        <c:v>26498.61328125</c:v>
                      </c:pt>
                      <c:pt idx="3838">
                        <c:v>26489.6171875</c:v>
                      </c:pt>
                      <c:pt idx="3839">
                        <c:v>27197.34375</c:v>
                      </c:pt>
                      <c:pt idx="3840">
                        <c:v>23313.44140625</c:v>
                      </c:pt>
                      <c:pt idx="3841">
                        <c:v>23372.91015625</c:v>
                      </c:pt>
                      <c:pt idx="3842">
                        <c:v>23588.8671875</c:v>
                      </c:pt>
                      <c:pt idx="3843">
                        <c:v>19731.40625</c:v>
                      </c:pt>
                      <c:pt idx="3844">
                        <c:v>14961.3125</c:v>
                      </c:pt>
                      <c:pt idx="3845">
                        <c:v>20073.7109375</c:v>
                      </c:pt>
                      <c:pt idx="3846">
                        <c:v>24157.1015625</c:v>
                      </c:pt>
                      <c:pt idx="3847">
                        <c:v>23468.93359375</c:v>
                      </c:pt>
                      <c:pt idx="3848">
                        <c:v>24363.0546875</c:v>
                      </c:pt>
                      <c:pt idx="3849">
                        <c:v>23018.78125</c:v>
                      </c:pt>
                      <c:pt idx="3850">
                        <c:v>21905.60546875</c:v>
                      </c:pt>
                      <c:pt idx="3851">
                        <c:v>21591.65625</c:v>
                      </c:pt>
                      <c:pt idx="3852">
                        <c:v>23115.578125</c:v>
                      </c:pt>
                      <c:pt idx="3853">
                        <c:v>22219.53125</c:v>
                      </c:pt>
                      <c:pt idx="3854">
                        <c:v>19383.91796875</c:v>
                      </c:pt>
                      <c:pt idx="3855">
                        <c:v>7790.875</c:v>
                      </c:pt>
                      <c:pt idx="3856">
                        <c:v>6623.2578125</c:v>
                      </c:pt>
                      <c:pt idx="3857">
                        <c:v>2964.921875</c:v>
                      </c:pt>
                      <c:pt idx="3858">
                        <c:v>391.8046875</c:v>
                      </c:pt>
                      <c:pt idx="3859">
                        <c:v>2864.8984375</c:v>
                      </c:pt>
                      <c:pt idx="3860">
                        <c:v>3223.4453125</c:v>
                      </c:pt>
                      <c:pt idx="3861">
                        <c:v>3504.015625</c:v>
                      </c:pt>
                      <c:pt idx="3862">
                        <c:v>3978.1953125</c:v>
                      </c:pt>
                      <c:pt idx="3863">
                        <c:v>4159.4140625</c:v>
                      </c:pt>
                      <c:pt idx="3864">
                        <c:v>3242.9140625</c:v>
                      </c:pt>
                      <c:pt idx="3865">
                        <c:v>3571.1953125</c:v>
                      </c:pt>
                      <c:pt idx="3866">
                        <c:v>97.015625</c:v>
                      </c:pt>
                      <c:pt idx="3867">
                        <c:v>-1582.0703125</c:v>
                      </c:pt>
                      <c:pt idx="3868">
                        <c:v>-3297.1015625</c:v>
                      </c:pt>
                      <c:pt idx="3869">
                        <c:v>7883.1640625</c:v>
                      </c:pt>
                      <c:pt idx="3870">
                        <c:v>23179.75</c:v>
                      </c:pt>
                      <c:pt idx="3871">
                        <c:v>24043.3828125</c:v>
                      </c:pt>
                      <c:pt idx="3872">
                        <c:v>23558.5</c:v>
                      </c:pt>
                      <c:pt idx="3873">
                        <c:v>23116.8984375</c:v>
                      </c:pt>
                      <c:pt idx="3874">
                        <c:v>23302.75</c:v>
                      </c:pt>
                      <c:pt idx="3875">
                        <c:v>22817.3203125</c:v>
                      </c:pt>
                      <c:pt idx="3876">
                        <c:v>21820.1328125</c:v>
                      </c:pt>
                      <c:pt idx="3877">
                        <c:v>21614.7109375</c:v>
                      </c:pt>
                      <c:pt idx="3878">
                        <c:v>23303.15625</c:v>
                      </c:pt>
                      <c:pt idx="3879">
                        <c:v>24005.3203125</c:v>
                      </c:pt>
                      <c:pt idx="3880">
                        <c:v>23474.8125</c:v>
                      </c:pt>
                      <c:pt idx="3881">
                        <c:v>23583.40625</c:v>
                      </c:pt>
                      <c:pt idx="3882">
                        <c:v>23972.703125</c:v>
                      </c:pt>
                      <c:pt idx="3883">
                        <c:v>22518.2578125</c:v>
                      </c:pt>
                      <c:pt idx="3884">
                        <c:v>22525.46875</c:v>
                      </c:pt>
                      <c:pt idx="3885">
                        <c:v>22729.7265625</c:v>
                      </c:pt>
                      <c:pt idx="3886">
                        <c:v>22835.39453125</c:v>
                      </c:pt>
                      <c:pt idx="3887">
                        <c:v>19003.6953125</c:v>
                      </c:pt>
                      <c:pt idx="3888">
                        <c:v>13842.9375</c:v>
                      </c:pt>
                      <c:pt idx="3889">
                        <c:v>19152.4765625</c:v>
                      </c:pt>
                      <c:pt idx="3890">
                        <c:v>22713.48828125</c:v>
                      </c:pt>
                      <c:pt idx="3891">
                        <c:v>22762.74609375</c:v>
                      </c:pt>
                      <c:pt idx="3892">
                        <c:v>21986.32421875</c:v>
                      </c:pt>
                      <c:pt idx="3893">
                        <c:v>19704.1640625</c:v>
                      </c:pt>
                      <c:pt idx="3894">
                        <c:v>19094.8828125</c:v>
                      </c:pt>
                      <c:pt idx="3895">
                        <c:v>22283.97265625</c:v>
                      </c:pt>
                      <c:pt idx="3896">
                        <c:v>22800.01953125</c:v>
                      </c:pt>
                      <c:pt idx="3897">
                        <c:v>21297.32421875</c:v>
                      </c:pt>
                      <c:pt idx="3898">
                        <c:v>18644.6875</c:v>
                      </c:pt>
                      <c:pt idx="3899">
                        <c:v>15863.2265625</c:v>
                      </c:pt>
                      <c:pt idx="3900">
                        <c:v>15922.453125</c:v>
                      </c:pt>
                      <c:pt idx="3901">
                        <c:v>13737.6875</c:v>
                      </c:pt>
                      <c:pt idx="3902">
                        <c:v>9631.6015625</c:v>
                      </c:pt>
                      <c:pt idx="3903">
                        <c:v>12090.2265625</c:v>
                      </c:pt>
                      <c:pt idx="3904">
                        <c:v>18750.015625</c:v>
                      </c:pt>
                      <c:pt idx="3905">
                        <c:v>20507.53125</c:v>
                      </c:pt>
                      <c:pt idx="3906">
                        <c:v>16611.328125</c:v>
                      </c:pt>
                      <c:pt idx="3907">
                        <c:v>15140.671875</c:v>
                      </c:pt>
                      <c:pt idx="3908">
                        <c:v>13539.90625</c:v>
                      </c:pt>
                      <c:pt idx="3909">
                        <c:v>12898.53125</c:v>
                      </c:pt>
                      <c:pt idx="3910">
                        <c:v>14604.9921875</c:v>
                      </c:pt>
                      <c:pt idx="3911">
                        <c:v>16764.9140625</c:v>
                      </c:pt>
                      <c:pt idx="3912">
                        <c:v>19143.296875</c:v>
                      </c:pt>
                      <c:pt idx="3913">
                        <c:v>19634.21484375</c:v>
                      </c:pt>
                      <c:pt idx="3914">
                        <c:v>20226.921875</c:v>
                      </c:pt>
                      <c:pt idx="3915">
                        <c:v>24802.34375</c:v>
                      </c:pt>
                      <c:pt idx="3916">
                        <c:v>22462.4921875</c:v>
                      </c:pt>
                      <c:pt idx="3917">
                        <c:v>19990.375</c:v>
                      </c:pt>
                      <c:pt idx="3918">
                        <c:v>18720.3125</c:v>
                      </c:pt>
                      <c:pt idx="3919">
                        <c:v>20699.9296875</c:v>
                      </c:pt>
                      <c:pt idx="3920">
                        <c:v>24066.15625</c:v>
                      </c:pt>
                      <c:pt idx="3921">
                        <c:v>24549.9765625</c:v>
                      </c:pt>
                      <c:pt idx="3922">
                        <c:v>25156.9765625</c:v>
                      </c:pt>
                      <c:pt idx="3923">
                        <c:v>23116.1875</c:v>
                      </c:pt>
                      <c:pt idx="3924">
                        <c:v>23607.75</c:v>
                      </c:pt>
                      <c:pt idx="3925">
                        <c:v>25057.46875</c:v>
                      </c:pt>
                      <c:pt idx="3926">
                        <c:v>24867.0234375</c:v>
                      </c:pt>
                      <c:pt idx="3927">
                        <c:v>21808.5625</c:v>
                      </c:pt>
                      <c:pt idx="3928">
                        <c:v>23861.0390625</c:v>
                      </c:pt>
                      <c:pt idx="3929">
                        <c:v>22954.2734375</c:v>
                      </c:pt>
                      <c:pt idx="3930">
                        <c:v>19256.4140625</c:v>
                      </c:pt>
                      <c:pt idx="3931">
                        <c:v>16999.140625</c:v>
                      </c:pt>
                      <c:pt idx="3932">
                        <c:v>15869.0703125</c:v>
                      </c:pt>
                      <c:pt idx="3933">
                        <c:v>15956.796875</c:v>
                      </c:pt>
                      <c:pt idx="3934">
                        <c:v>14299.3515625</c:v>
                      </c:pt>
                      <c:pt idx="3935">
                        <c:v>15761.859375</c:v>
                      </c:pt>
                      <c:pt idx="3936">
                        <c:v>17187.46875</c:v>
                      </c:pt>
                      <c:pt idx="3937">
                        <c:v>20885.3671875</c:v>
                      </c:pt>
                      <c:pt idx="3938">
                        <c:v>20474.1640625</c:v>
                      </c:pt>
                      <c:pt idx="3939">
                        <c:v>20993.234375</c:v>
                      </c:pt>
                      <c:pt idx="3940">
                        <c:v>19078.453125</c:v>
                      </c:pt>
                      <c:pt idx="3941">
                        <c:v>16033.2109375</c:v>
                      </c:pt>
                      <c:pt idx="3942">
                        <c:v>12204.0078125</c:v>
                      </c:pt>
                      <c:pt idx="3943">
                        <c:v>19739.6484375</c:v>
                      </c:pt>
                      <c:pt idx="3944">
                        <c:v>20515.9453125</c:v>
                      </c:pt>
                      <c:pt idx="3945">
                        <c:v>27130.28515625</c:v>
                      </c:pt>
                      <c:pt idx="3946">
                        <c:v>26770.25390625</c:v>
                      </c:pt>
                      <c:pt idx="3947">
                        <c:v>25546.92578125</c:v>
                      </c:pt>
                      <c:pt idx="3948">
                        <c:v>25584.2578125</c:v>
                      </c:pt>
                      <c:pt idx="3949">
                        <c:v>24468.5234375</c:v>
                      </c:pt>
                      <c:pt idx="3950">
                        <c:v>19718.55078125</c:v>
                      </c:pt>
                      <c:pt idx="3951">
                        <c:v>24466.3046875</c:v>
                      </c:pt>
                      <c:pt idx="3952">
                        <c:v>26166.56640625</c:v>
                      </c:pt>
                      <c:pt idx="3953">
                        <c:v>24679.8671875</c:v>
                      </c:pt>
                      <c:pt idx="3954">
                        <c:v>24171.10546875</c:v>
                      </c:pt>
                      <c:pt idx="3955">
                        <c:v>25741.98828125</c:v>
                      </c:pt>
                      <c:pt idx="3956">
                        <c:v>24242.6484375</c:v>
                      </c:pt>
                      <c:pt idx="3957">
                        <c:v>22526.35546875</c:v>
                      </c:pt>
                      <c:pt idx="3958">
                        <c:v>21993.66796875</c:v>
                      </c:pt>
                      <c:pt idx="3959">
                        <c:v>25682.65625</c:v>
                      </c:pt>
                      <c:pt idx="3960">
                        <c:v>18742.7421875</c:v>
                      </c:pt>
                      <c:pt idx="3961">
                        <c:v>12984.0859375</c:v>
                      </c:pt>
                      <c:pt idx="3962">
                        <c:v>18496.1484375</c:v>
                      </c:pt>
                      <c:pt idx="3963">
                        <c:v>18437.0390625</c:v>
                      </c:pt>
                      <c:pt idx="3964">
                        <c:v>14366.796875</c:v>
                      </c:pt>
                      <c:pt idx="3965">
                        <c:v>18032.5546875</c:v>
                      </c:pt>
                      <c:pt idx="3966">
                        <c:v>15759.203125</c:v>
                      </c:pt>
                      <c:pt idx="3967">
                        <c:v>13400.21484375</c:v>
                      </c:pt>
                      <c:pt idx="3968">
                        <c:v>12350.56640625</c:v>
                      </c:pt>
                      <c:pt idx="3969">
                        <c:v>13744.4296875</c:v>
                      </c:pt>
                      <c:pt idx="3970">
                        <c:v>17376.5546875</c:v>
                      </c:pt>
                      <c:pt idx="3971">
                        <c:v>18096.4296875</c:v>
                      </c:pt>
                      <c:pt idx="3972">
                        <c:v>17505.859375</c:v>
                      </c:pt>
                      <c:pt idx="3973">
                        <c:v>18225.6640625</c:v>
                      </c:pt>
                      <c:pt idx="3974">
                        <c:v>15455.93359375</c:v>
                      </c:pt>
                      <c:pt idx="3975">
                        <c:v>7288.0703125</c:v>
                      </c:pt>
                      <c:pt idx="3976">
                        <c:v>7349.3203125</c:v>
                      </c:pt>
                      <c:pt idx="3977">
                        <c:v>3407.59375</c:v>
                      </c:pt>
                      <c:pt idx="3978">
                        <c:v>589.140625</c:v>
                      </c:pt>
                      <c:pt idx="3979">
                        <c:v>-1801.3359375</c:v>
                      </c:pt>
                      <c:pt idx="3980">
                        <c:v>-3700.1796875</c:v>
                      </c:pt>
                      <c:pt idx="3981">
                        <c:v>519.734375</c:v>
                      </c:pt>
                      <c:pt idx="3982">
                        <c:v>1510.8984375</c:v>
                      </c:pt>
                      <c:pt idx="3983">
                        <c:v>1817.453125</c:v>
                      </c:pt>
                      <c:pt idx="3984">
                        <c:v>1800.578125</c:v>
                      </c:pt>
                      <c:pt idx="3985">
                        <c:v>1345.59375</c:v>
                      </c:pt>
                      <c:pt idx="3986">
                        <c:v>-2029.640625</c:v>
                      </c:pt>
                      <c:pt idx="3987">
                        <c:v>-505.0390625</c:v>
                      </c:pt>
                      <c:pt idx="3988">
                        <c:v>-4946.0625</c:v>
                      </c:pt>
                      <c:pt idx="3989">
                        <c:v>6239.46875</c:v>
                      </c:pt>
                      <c:pt idx="3990">
                        <c:v>23796.8828125</c:v>
                      </c:pt>
                      <c:pt idx="3991">
                        <c:v>23646.42578125</c:v>
                      </c:pt>
                      <c:pt idx="3992">
                        <c:v>22813.06640625</c:v>
                      </c:pt>
                      <c:pt idx="3993">
                        <c:v>22559.82421875</c:v>
                      </c:pt>
                      <c:pt idx="3994">
                        <c:v>23552.8515625</c:v>
                      </c:pt>
                      <c:pt idx="3995">
                        <c:v>23564.546875</c:v>
                      </c:pt>
                      <c:pt idx="3996">
                        <c:v>20550.34375</c:v>
                      </c:pt>
                      <c:pt idx="3997">
                        <c:v>23834.72265625</c:v>
                      </c:pt>
                      <c:pt idx="3998">
                        <c:v>21561.2109375</c:v>
                      </c:pt>
                      <c:pt idx="3999">
                        <c:v>21503.75</c:v>
                      </c:pt>
                      <c:pt idx="4000">
                        <c:v>22655.5859375</c:v>
                      </c:pt>
                      <c:pt idx="4001">
                        <c:v>23903.3203125</c:v>
                      </c:pt>
                      <c:pt idx="4002">
                        <c:v>23079.24609375</c:v>
                      </c:pt>
                      <c:pt idx="4003">
                        <c:v>20855.578125</c:v>
                      </c:pt>
                      <c:pt idx="4004">
                        <c:v>23489.53125</c:v>
                      </c:pt>
                      <c:pt idx="4005">
                        <c:v>19272.8046875</c:v>
                      </c:pt>
                      <c:pt idx="4006">
                        <c:v>18302.171875</c:v>
                      </c:pt>
                      <c:pt idx="4007">
                        <c:v>20791.8515625</c:v>
                      </c:pt>
                      <c:pt idx="4008">
                        <c:v>18183.7109375</c:v>
                      </c:pt>
                      <c:pt idx="4009">
                        <c:v>17830.78125</c:v>
                      </c:pt>
                      <c:pt idx="4010">
                        <c:v>20787.1484375</c:v>
                      </c:pt>
                      <c:pt idx="4011">
                        <c:v>20170.25390625</c:v>
                      </c:pt>
                      <c:pt idx="4012">
                        <c:v>20217.8046875</c:v>
                      </c:pt>
                      <c:pt idx="4013">
                        <c:v>20296.59375</c:v>
                      </c:pt>
                      <c:pt idx="4014">
                        <c:v>21055.77734375</c:v>
                      </c:pt>
                      <c:pt idx="4015">
                        <c:v>19538.85546875</c:v>
                      </c:pt>
                      <c:pt idx="4016">
                        <c:v>19595.6171875</c:v>
                      </c:pt>
                      <c:pt idx="4017">
                        <c:v>19880.12109375</c:v>
                      </c:pt>
                      <c:pt idx="4018">
                        <c:v>18639.26953125</c:v>
                      </c:pt>
                      <c:pt idx="4019">
                        <c:v>19396.375</c:v>
                      </c:pt>
                      <c:pt idx="4020">
                        <c:v>19923.9375</c:v>
                      </c:pt>
                      <c:pt idx="4021">
                        <c:v>19378.53125</c:v>
                      </c:pt>
                      <c:pt idx="4022">
                        <c:v>20698.25</c:v>
                      </c:pt>
                      <c:pt idx="4023">
                        <c:v>19324.4609375</c:v>
                      </c:pt>
                      <c:pt idx="4024">
                        <c:v>21240.73046875</c:v>
                      </c:pt>
                      <c:pt idx="4025">
                        <c:v>20255.796875</c:v>
                      </c:pt>
                      <c:pt idx="4026">
                        <c:v>17024.8125</c:v>
                      </c:pt>
                      <c:pt idx="4027">
                        <c:v>18670.6328125</c:v>
                      </c:pt>
                      <c:pt idx="4028">
                        <c:v>21177.7109375</c:v>
                      </c:pt>
                      <c:pt idx="4029">
                        <c:v>20362.3515625</c:v>
                      </c:pt>
                      <c:pt idx="4030">
                        <c:v>19995.125</c:v>
                      </c:pt>
                      <c:pt idx="4031">
                        <c:v>20383.984375</c:v>
                      </c:pt>
                      <c:pt idx="4032">
                        <c:v>17409.4921875</c:v>
                      </c:pt>
                      <c:pt idx="4033">
                        <c:v>12951.25</c:v>
                      </c:pt>
                      <c:pt idx="4034">
                        <c:v>17722.109375</c:v>
                      </c:pt>
                      <c:pt idx="4035">
                        <c:v>21981.8515625</c:v>
                      </c:pt>
                      <c:pt idx="4036">
                        <c:v>19909.296875</c:v>
                      </c:pt>
                      <c:pt idx="4037">
                        <c:v>18459.734375</c:v>
                      </c:pt>
                      <c:pt idx="4038">
                        <c:v>16988.8125</c:v>
                      </c:pt>
                      <c:pt idx="4039">
                        <c:v>16465.2578125</c:v>
                      </c:pt>
                      <c:pt idx="4040">
                        <c:v>15872.5703125</c:v>
                      </c:pt>
                      <c:pt idx="4041">
                        <c:v>17480.765625</c:v>
                      </c:pt>
                      <c:pt idx="4042">
                        <c:v>20255.91796875</c:v>
                      </c:pt>
                      <c:pt idx="4043">
                        <c:v>20493.67578125</c:v>
                      </c:pt>
                      <c:pt idx="4044">
                        <c:v>19086.67578125</c:v>
                      </c:pt>
                      <c:pt idx="4045">
                        <c:v>20228.73046875</c:v>
                      </c:pt>
                      <c:pt idx="4046">
                        <c:v>19816.66796875</c:v>
                      </c:pt>
                      <c:pt idx="4047">
                        <c:v>19355.3203125</c:v>
                      </c:pt>
                      <c:pt idx="4048">
                        <c:v>20904.765625</c:v>
                      </c:pt>
                      <c:pt idx="4049">
                        <c:v>21679.7109375</c:v>
                      </c:pt>
                      <c:pt idx="4050">
                        <c:v>23695.171875</c:v>
                      </c:pt>
                      <c:pt idx="4051">
                        <c:v>22376.6171875</c:v>
                      </c:pt>
                      <c:pt idx="4052">
                        <c:v>24827.35546875</c:v>
                      </c:pt>
                      <c:pt idx="4053">
                        <c:v>23619.5390625</c:v>
                      </c:pt>
                      <c:pt idx="4054">
                        <c:v>20295.203125</c:v>
                      </c:pt>
                      <c:pt idx="4055">
                        <c:v>25328.45703125</c:v>
                      </c:pt>
                      <c:pt idx="4056">
                        <c:v>24485.9140625</c:v>
                      </c:pt>
                      <c:pt idx="4057">
                        <c:v>22305.94140625</c:v>
                      </c:pt>
                      <c:pt idx="4058">
                        <c:v>21194.62890625</c:v>
                      </c:pt>
                      <c:pt idx="4059">
                        <c:v>21706.6171875</c:v>
                      </c:pt>
                      <c:pt idx="4060">
                        <c:v>23960.3984375</c:v>
                      </c:pt>
                      <c:pt idx="4061">
                        <c:v>21785.97265625</c:v>
                      </c:pt>
                      <c:pt idx="4062">
                        <c:v>20045.1875</c:v>
                      </c:pt>
                      <c:pt idx="4063">
                        <c:v>24843.3671875</c:v>
                      </c:pt>
                      <c:pt idx="4064">
                        <c:v>24873.03125</c:v>
                      </c:pt>
                      <c:pt idx="4065">
                        <c:v>20515.75390625</c:v>
                      </c:pt>
                      <c:pt idx="4066">
                        <c:v>21303.890625</c:v>
                      </c:pt>
                      <c:pt idx="4067">
                        <c:v>19928.4453125</c:v>
                      </c:pt>
                      <c:pt idx="4068">
                        <c:v>21563.34375</c:v>
                      </c:pt>
                      <c:pt idx="4069">
                        <c:v>18932.64453125</c:v>
                      </c:pt>
                      <c:pt idx="4070">
                        <c:v>14290.484375</c:v>
                      </c:pt>
                      <c:pt idx="4071">
                        <c:v>14871.6640625</c:v>
                      </c:pt>
                      <c:pt idx="4072">
                        <c:v>21570.3671875</c:v>
                      </c:pt>
                      <c:pt idx="4073">
                        <c:v>17259.1640625</c:v>
                      </c:pt>
                      <c:pt idx="4074">
                        <c:v>11294.5859375</c:v>
                      </c:pt>
                      <c:pt idx="4075">
                        <c:v>18248.765625</c:v>
                      </c:pt>
                      <c:pt idx="4076">
                        <c:v>19096.421875</c:v>
                      </c:pt>
                      <c:pt idx="4077">
                        <c:v>18960.0703125</c:v>
                      </c:pt>
                      <c:pt idx="4078">
                        <c:v>20033.8203125</c:v>
                      </c:pt>
                      <c:pt idx="4079">
                        <c:v>19652.3515625</c:v>
                      </c:pt>
                      <c:pt idx="4080">
                        <c:v>7375.9453125</c:v>
                      </c:pt>
                      <c:pt idx="4081">
                        <c:v>7136.9453125</c:v>
                      </c:pt>
                      <c:pt idx="4082">
                        <c:v>5167.421875</c:v>
                      </c:pt>
                      <c:pt idx="4083">
                        <c:v>3953.1171875</c:v>
                      </c:pt>
                      <c:pt idx="4084">
                        <c:v>8103.671875</c:v>
                      </c:pt>
                      <c:pt idx="4085">
                        <c:v>7215.7109375</c:v>
                      </c:pt>
                      <c:pt idx="4086">
                        <c:v>4317.09375</c:v>
                      </c:pt>
                      <c:pt idx="4087">
                        <c:v>932.3671875</c:v>
                      </c:pt>
                      <c:pt idx="4088">
                        <c:v>4879.0859375</c:v>
                      </c:pt>
                      <c:pt idx="4089">
                        <c:v>7663.3984375</c:v>
                      </c:pt>
                      <c:pt idx="4090">
                        <c:v>6046.6796875</c:v>
                      </c:pt>
                      <c:pt idx="4091">
                        <c:v>7597.5546875</c:v>
                      </c:pt>
                      <c:pt idx="4092">
                        <c:v>6661.6953125</c:v>
                      </c:pt>
                      <c:pt idx="4093">
                        <c:v>7828.6875</c:v>
                      </c:pt>
                      <c:pt idx="4094">
                        <c:v>7782.328125</c:v>
                      </c:pt>
                      <c:pt idx="4095">
                        <c:v>16290.359375</c:v>
                      </c:pt>
                      <c:pt idx="4096">
                        <c:v>15606.8515625</c:v>
                      </c:pt>
                      <c:pt idx="4097">
                        <c:v>16039.328125</c:v>
                      </c:pt>
                      <c:pt idx="4098">
                        <c:v>15270.734375</c:v>
                      </c:pt>
                      <c:pt idx="4099">
                        <c:v>15627.140625</c:v>
                      </c:pt>
                      <c:pt idx="4100">
                        <c:v>14828.3828125</c:v>
                      </c:pt>
                      <c:pt idx="4101">
                        <c:v>15813.625</c:v>
                      </c:pt>
                      <c:pt idx="4102">
                        <c:v>15426.5625</c:v>
                      </c:pt>
                      <c:pt idx="4103">
                        <c:v>14207.5234375</c:v>
                      </c:pt>
                      <c:pt idx="4104">
                        <c:v>14429.5703125</c:v>
                      </c:pt>
                      <c:pt idx="4105">
                        <c:v>16279.453125</c:v>
                      </c:pt>
                      <c:pt idx="4106">
                        <c:v>16532.328125</c:v>
                      </c:pt>
                      <c:pt idx="4107">
                        <c:v>14255.59375</c:v>
                      </c:pt>
                      <c:pt idx="4108">
                        <c:v>10641.6875</c:v>
                      </c:pt>
                      <c:pt idx="4109">
                        <c:v>14191.7890625</c:v>
                      </c:pt>
                      <c:pt idx="4110">
                        <c:v>25263.91796875</c:v>
                      </c:pt>
                      <c:pt idx="4111">
                        <c:v>29131.62890625</c:v>
                      </c:pt>
                      <c:pt idx="4112">
                        <c:v>25350.84765625</c:v>
                      </c:pt>
                      <c:pt idx="4113">
                        <c:v>27712.83203125</c:v>
                      </c:pt>
                      <c:pt idx="4114">
                        <c:v>28526.2421875</c:v>
                      </c:pt>
                      <c:pt idx="4115">
                        <c:v>28317.33984375</c:v>
                      </c:pt>
                      <c:pt idx="4116">
                        <c:v>29181.98828125</c:v>
                      </c:pt>
                      <c:pt idx="4117">
                        <c:v>27920.6171875</c:v>
                      </c:pt>
                      <c:pt idx="4118">
                        <c:v>27028.70703125</c:v>
                      </c:pt>
                      <c:pt idx="4119">
                        <c:v>28071.2421875</c:v>
                      </c:pt>
                      <c:pt idx="4120">
                        <c:v>29012.6875</c:v>
                      </c:pt>
                      <c:pt idx="4121">
                        <c:v>29274.5234375</c:v>
                      </c:pt>
                      <c:pt idx="4122">
                        <c:v>28930.48828125</c:v>
                      </c:pt>
                      <c:pt idx="4123">
                        <c:v>25520.58984375</c:v>
                      </c:pt>
                      <c:pt idx="4124">
                        <c:v>25036.234375</c:v>
                      </c:pt>
                      <c:pt idx="4125">
                        <c:v>22960.828125</c:v>
                      </c:pt>
                      <c:pt idx="4126">
                        <c:v>21858.6484375</c:v>
                      </c:pt>
                      <c:pt idx="4127">
                        <c:v>20296.546875</c:v>
                      </c:pt>
                      <c:pt idx="4128">
                        <c:v>22241.015625</c:v>
                      </c:pt>
                      <c:pt idx="4129">
                        <c:v>23416.8828125</c:v>
                      </c:pt>
                      <c:pt idx="4130">
                        <c:v>22060.421875</c:v>
                      </c:pt>
                      <c:pt idx="4131">
                        <c:v>19389.5859375</c:v>
                      </c:pt>
                      <c:pt idx="4132">
                        <c:v>14880.1953125</c:v>
                      </c:pt>
                      <c:pt idx="4133">
                        <c:v>20659.625</c:v>
                      </c:pt>
                      <c:pt idx="4134">
                        <c:v>23207.8671875</c:v>
                      </c:pt>
                      <c:pt idx="4135">
                        <c:v>21311.63671875</c:v>
                      </c:pt>
                      <c:pt idx="4136">
                        <c:v>21723.39453125</c:v>
                      </c:pt>
                      <c:pt idx="4137">
                        <c:v>23278.19140625</c:v>
                      </c:pt>
                      <c:pt idx="4138">
                        <c:v>23549.66796875</c:v>
                      </c:pt>
                      <c:pt idx="4139">
                        <c:v>22968.0625</c:v>
                      </c:pt>
                      <c:pt idx="4140">
                        <c:v>10507.4609375</c:v>
                      </c:pt>
                      <c:pt idx="4141">
                        <c:v>10303.0859375</c:v>
                      </c:pt>
                      <c:pt idx="4142">
                        <c:v>9953.9921875</c:v>
                      </c:pt>
                      <c:pt idx="4143">
                        <c:v>8370.390625</c:v>
                      </c:pt>
                      <c:pt idx="4144">
                        <c:v>6418.90625</c:v>
                      </c:pt>
                      <c:pt idx="4145">
                        <c:v>6095.0546875</c:v>
                      </c:pt>
                      <c:pt idx="4146">
                        <c:v>4660.0234375</c:v>
                      </c:pt>
                      <c:pt idx="4147">
                        <c:v>7208.484375</c:v>
                      </c:pt>
                      <c:pt idx="4148">
                        <c:v>10534.78125</c:v>
                      </c:pt>
                      <c:pt idx="4149">
                        <c:v>12182.28125</c:v>
                      </c:pt>
                      <c:pt idx="4150">
                        <c:v>8589.53125</c:v>
                      </c:pt>
                      <c:pt idx="4151">
                        <c:v>5600.84375</c:v>
                      </c:pt>
                      <c:pt idx="4152">
                        <c:v>2281.6328125</c:v>
                      </c:pt>
                      <c:pt idx="4153">
                        <c:v>11056.53125</c:v>
                      </c:pt>
                      <c:pt idx="4154">
                        <c:v>10574.9765625</c:v>
                      </c:pt>
                      <c:pt idx="4155">
                        <c:v>14567.75</c:v>
                      </c:pt>
                      <c:pt idx="4156">
                        <c:v>12779.515625</c:v>
                      </c:pt>
                      <c:pt idx="4157">
                        <c:v>13330.53125</c:v>
                      </c:pt>
                      <c:pt idx="4158">
                        <c:v>14446.8046875</c:v>
                      </c:pt>
                      <c:pt idx="4159">
                        <c:v>12309.4296875</c:v>
                      </c:pt>
                      <c:pt idx="4160">
                        <c:v>11758.515625</c:v>
                      </c:pt>
                      <c:pt idx="4161">
                        <c:v>9716.2734375</c:v>
                      </c:pt>
                      <c:pt idx="4162">
                        <c:v>8706.9140625</c:v>
                      </c:pt>
                      <c:pt idx="4163">
                        <c:v>8867.7578125</c:v>
                      </c:pt>
                      <c:pt idx="4164">
                        <c:v>11058.9140625</c:v>
                      </c:pt>
                      <c:pt idx="4165">
                        <c:v>13653.796875</c:v>
                      </c:pt>
                      <c:pt idx="4166">
                        <c:v>14666.953125</c:v>
                      </c:pt>
                      <c:pt idx="4167">
                        <c:v>15098.671875</c:v>
                      </c:pt>
                      <c:pt idx="4168">
                        <c:v>15005.53125</c:v>
                      </c:pt>
                      <c:pt idx="4169">
                        <c:v>14352.6484375</c:v>
                      </c:pt>
                      <c:pt idx="4170">
                        <c:v>19957.2265625</c:v>
                      </c:pt>
                      <c:pt idx="4171">
                        <c:v>18410.6953125</c:v>
                      </c:pt>
                      <c:pt idx="4172">
                        <c:v>16712.828125</c:v>
                      </c:pt>
                      <c:pt idx="4173">
                        <c:v>14808.609375</c:v>
                      </c:pt>
                      <c:pt idx="4174">
                        <c:v>13288.73046875</c:v>
                      </c:pt>
                      <c:pt idx="4175">
                        <c:v>13137.67578125</c:v>
                      </c:pt>
                      <c:pt idx="4176">
                        <c:v>15515.703125</c:v>
                      </c:pt>
                      <c:pt idx="4177">
                        <c:v>17787.33984375</c:v>
                      </c:pt>
                      <c:pt idx="4178">
                        <c:v>20569.35546875</c:v>
                      </c:pt>
                      <c:pt idx="4179">
                        <c:v>21418.82421875</c:v>
                      </c:pt>
                      <c:pt idx="4180">
                        <c:v>22875.953125</c:v>
                      </c:pt>
                      <c:pt idx="4181">
                        <c:v>21833.9609375</c:v>
                      </c:pt>
                      <c:pt idx="4182">
                        <c:v>20874.26171875</c:v>
                      </c:pt>
                      <c:pt idx="4183">
                        <c:v>19979.296875</c:v>
                      </c:pt>
                      <c:pt idx="4184">
                        <c:v>22163.765625</c:v>
                      </c:pt>
                      <c:pt idx="4185">
                        <c:v>17617.1484375</c:v>
                      </c:pt>
                      <c:pt idx="4186">
                        <c:v>17065.3046875</c:v>
                      </c:pt>
                      <c:pt idx="4187">
                        <c:v>15831.84375</c:v>
                      </c:pt>
                      <c:pt idx="4188">
                        <c:v>15307.59375</c:v>
                      </c:pt>
                      <c:pt idx="4189">
                        <c:v>16340.7734375</c:v>
                      </c:pt>
                      <c:pt idx="4190">
                        <c:v>14987.4140625</c:v>
                      </c:pt>
                      <c:pt idx="4191">
                        <c:v>11707.140625</c:v>
                      </c:pt>
                      <c:pt idx="4192">
                        <c:v>13384.03125</c:v>
                      </c:pt>
                      <c:pt idx="4193">
                        <c:v>15745.078125</c:v>
                      </c:pt>
                      <c:pt idx="4194">
                        <c:v>15537.953125</c:v>
                      </c:pt>
                      <c:pt idx="4195">
                        <c:v>17522.5078125</c:v>
                      </c:pt>
                      <c:pt idx="4196">
                        <c:v>17309.7734375</c:v>
                      </c:pt>
                      <c:pt idx="4197">
                        <c:v>16664</c:v>
                      </c:pt>
                      <c:pt idx="4198">
                        <c:v>17728.421875</c:v>
                      </c:pt>
                      <c:pt idx="4199">
                        <c:v>16823.75</c:v>
                      </c:pt>
                      <c:pt idx="4200">
                        <c:v>23024.76171875</c:v>
                      </c:pt>
                      <c:pt idx="4201">
                        <c:v>22128.71875</c:v>
                      </c:pt>
                      <c:pt idx="4202">
                        <c:v>21916.08984375</c:v>
                      </c:pt>
                      <c:pt idx="4203">
                        <c:v>21735.30078125</c:v>
                      </c:pt>
                      <c:pt idx="4204">
                        <c:v>21440.4765625</c:v>
                      </c:pt>
                      <c:pt idx="4205">
                        <c:v>18672.671875</c:v>
                      </c:pt>
                      <c:pt idx="4206">
                        <c:v>12974.0546875</c:v>
                      </c:pt>
                      <c:pt idx="4207">
                        <c:v>13335.2734375</c:v>
                      </c:pt>
                      <c:pt idx="4208">
                        <c:v>22944.5234375</c:v>
                      </c:pt>
                      <c:pt idx="4209">
                        <c:v>20015.2890625</c:v>
                      </c:pt>
                      <c:pt idx="4210">
                        <c:v>22021.9375</c:v>
                      </c:pt>
                      <c:pt idx="4211">
                        <c:v>21560.203125</c:v>
                      </c:pt>
                      <c:pt idx="4212">
                        <c:v>22869.38671875</c:v>
                      </c:pt>
                      <c:pt idx="4213">
                        <c:v>22706.1484375</c:v>
                      </c:pt>
                      <c:pt idx="4214">
                        <c:v>19483.3046875</c:v>
                      </c:pt>
                      <c:pt idx="4215">
                        <c:v>20213.546875</c:v>
                      </c:pt>
                      <c:pt idx="4216">
                        <c:v>21792.296875</c:v>
                      </c:pt>
                      <c:pt idx="4217">
                        <c:v>22291.58203125</c:v>
                      </c:pt>
                      <c:pt idx="4218">
                        <c:v>22320.12109375</c:v>
                      </c:pt>
                      <c:pt idx="4219">
                        <c:v>22523.9609375</c:v>
                      </c:pt>
                      <c:pt idx="4220">
                        <c:v>20348.75</c:v>
                      </c:pt>
                      <c:pt idx="4221">
                        <c:v>18257.6015625</c:v>
                      </c:pt>
                      <c:pt idx="4222">
                        <c:v>18541.109375</c:v>
                      </c:pt>
                      <c:pt idx="4223">
                        <c:v>15150.4765625</c:v>
                      </c:pt>
                      <c:pt idx="4224">
                        <c:v>22515.4296875</c:v>
                      </c:pt>
                      <c:pt idx="4225">
                        <c:v>22392.88671875</c:v>
                      </c:pt>
                      <c:pt idx="4226">
                        <c:v>20773.6484375</c:v>
                      </c:pt>
                      <c:pt idx="4227">
                        <c:v>16763.81640625</c:v>
                      </c:pt>
                      <c:pt idx="4228">
                        <c:v>22004.859375</c:v>
                      </c:pt>
                      <c:pt idx="4229">
                        <c:v>21854.3046875</c:v>
                      </c:pt>
                      <c:pt idx="4230">
                        <c:v>24515.04296875</c:v>
                      </c:pt>
                      <c:pt idx="4231">
                        <c:v>24115.58203125</c:v>
                      </c:pt>
                      <c:pt idx="4232">
                        <c:v>23370.44140625</c:v>
                      </c:pt>
                      <c:pt idx="4233">
                        <c:v>23898.22265625</c:v>
                      </c:pt>
                      <c:pt idx="4234">
                        <c:v>23758.19921875</c:v>
                      </c:pt>
                      <c:pt idx="4235">
                        <c:v>24032.10546875</c:v>
                      </c:pt>
                      <c:pt idx="4236">
                        <c:v>24832.39453125</c:v>
                      </c:pt>
                      <c:pt idx="4237">
                        <c:v>22832.515625</c:v>
                      </c:pt>
                      <c:pt idx="4238">
                        <c:v>22814.9453125</c:v>
                      </c:pt>
                      <c:pt idx="4239">
                        <c:v>24665.12890625</c:v>
                      </c:pt>
                      <c:pt idx="4240">
                        <c:v>23688.625</c:v>
                      </c:pt>
                      <c:pt idx="4241">
                        <c:v>24545.34765625</c:v>
                      </c:pt>
                      <c:pt idx="4242">
                        <c:v>22591.578125</c:v>
                      </c:pt>
                      <c:pt idx="4243">
                        <c:v>21237.3203125</c:v>
                      </c:pt>
                      <c:pt idx="4244">
                        <c:v>21051.1796875</c:v>
                      </c:pt>
                      <c:pt idx="4245">
                        <c:v>18106.6015625</c:v>
                      </c:pt>
                      <c:pt idx="4246">
                        <c:v>17593.921875</c:v>
                      </c:pt>
                      <c:pt idx="4247">
                        <c:v>13359.09375</c:v>
                      </c:pt>
                      <c:pt idx="4248">
                        <c:v>8576.1328125</c:v>
                      </c:pt>
                      <c:pt idx="4249">
                        <c:v>13686.4609375</c:v>
                      </c:pt>
                      <c:pt idx="4250">
                        <c:v>17801.96875</c:v>
                      </c:pt>
                      <c:pt idx="4251">
                        <c:v>16709.80859375</c:v>
                      </c:pt>
                      <c:pt idx="4252">
                        <c:v>19016.359375</c:v>
                      </c:pt>
                      <c:pt idx="4253">
                        <c:v>18301.765625</c:v>
                      </c:pt>
                      <c:pt idx="4254">
                        <c:v>18916.0859375</c:v>
                      </c:pt>
                      <c:pt idx="4255">
                        <c:v>17646.76171875</c:v>
                      </c:pt>
                      <c:pt idx="4256">
                        <c:v>17366.375</c:v>
                      </c:pt>
                      <c:pt idx="4257">
                        <c:v>19178.4921875</c:v>
                      </c:pt>
                      <c:pt idx="4258">
                        <c:v>17582.84375</c:v>
                      </c:pt>
                      <c:pt idx="4259">
                        <c:v>14562.75</c:v>
                      </c:pt>
                      <c:pt idx="4260">
                        <c:v>25552.671875</c:v>
                      </c:pt>
                      <c:pt idx="4261">
                        <c:v>20438.84375</c:v>
                      </c:pt>
                      <c:pt idx="4262">
                        <c:v>24638.7890625</c:v>
                      </c:pt>
                      <c:pt idx="4263">
                        <c:v>25027.79296875</c:v>
                      </c:pt>
                      <c:pt idx="4264">
                        <c:v>23495.953125</c:v>
                      </c:pt>
                      <c:pt idx="4265">
                        <c:v>19373.1796875</c:v>
                      </c:pt>
                      <c:pt idx="4266">
                        <c:v>24719.3828125</c:v>
                      </c:pt>
                      <c:pt idx="4267">
                        <c:v>25110.1640625</c:v>
                      </c:pt>
                      <c:pt idx="4268">
                        <c:v>25899.64453125</c:v>
                      </c:pt>
                      <c:pt idx="4269">
                        <c:v>24237.9375</c:v>
                      </c:pt>
                      <c:pt idx="4270">
                        <c:v>24048.00390625</c:v>
                      </c:pt>
                      <c:pt idx="4271">
                        <c:v>25708.1328125</c:v>
                      </c:pt>
                      <c:pt idx="4272">
                        <c:v>25712.59765625</c:v>
                      </c:pt>
                      <c:pt idx="4273">
                        <c:v>23379.75390625</c:v>
                      </c:pt>
                      <c:pt idx="4274">
                        <c:v>22741.0703125</c:v>
                      </c:pt>
                      <c:pt idx="4275">
                        <c:v>19170.6953125</c:v>
                      </c:pt>
                      <c:pt idx="4276">
                        <c:v>17281.0078125</c:v>
                      </c:pt>
                      <c:pt idx="4277">
                        <c:v>16193.2109375</c:v>
                      </c:pt>
                      <c:pt idx="4278">
                        <c:v>18402.765625</c:v>
                      </c:pt>
                      <c:pt idx="4279">
                        <c:v>17517.3984375</c:v>
                      </c:pt>
                      <c:pt idx="4280">
                        <c:v>19356.3203125</c:v>
                      </c:pt>
                      <c:pt idx="4281">
                        <c:v>18971.703125</c:v>
                      </c:pt>
                      <c:pt idx="4282">
                        <c:v>20098.9921875</c:v>
                      </c:pt>
                      <c:pt idx="4283">
                        <c:v>19503.1875</c:v>
                      </c:pt>
                      <c:pt idx="4284">
                        <c:v>18253.1640625</c:v>
                      </c:pt>
                      <c:pt idx="4285">
                        <c:v>16451.8125</c:v>
                      </c:pt>
                      <c:pt idx="4286">
                        <c:v>14211.7265625</c:v>
                      </c:pt>
                      <c:pt idx="4287">
                        <c:v>11025.21875</c:v>
                      </c:pt>
                      <c:pt idx="4288">
                        <c:v>18852.0234375</c:v>
                      </c:pt>
                      <c:pt idx="4289">
                        <c:v>19409.53515625</c:v>
                      </c:pt>
                      <c:pt idx="4290">
                        <c:v>25410.59375</c:v>
                      </c:pt>
                      <c:pt idx="4291">
                        <c:v>23540.11328125</c:v>
                      </c:pt>
                      <c:pt idx="4292">
                        <c:v>20785.828125</c:v>
                      </c:pt>
                      <c:pt idx="4293">
                        <c:v>19067.91015625</c:v>
                      </c:pt>
                      <c:pt idx="4294">
                        <c:v>20318.80078125</c:v>
                      </c:pt>
                      <c:pt idx="4295">
                        <c:v>24174.4453125</c:v>
                      </c:pt>
                      <c:pt idx="4296">
                        <c:v>26779.296875</c:v>
                      </c:pt>
                      <c:pt idx="4297">
                        <c:v>27537.5546875</c:v>
                      </c:pt>
                      <c:pt idx="4298">
                        <c:v>25989.88671875</c:v>
                      </c:pt>
                      <c:pt idx="4299">
                        <c:v>26348.375</c:v>
                      </c:pt>
                      <c:pt idx="4300">
                        <c:v>25511.55078125</c:v>
                      </c:pt>
                      <c:pt idx="4301">
                        <c:v>21419.48828125</c:v>
                      </c:pt>
                      <c:pt idx="4302">
                        <c:v>26503.28125</c:v>
                      </c:pt>
                      <c:pt idx="4303">
                        <c:v>27308.34375</c:v>
                      </c:pt>
                      <c:pt idx="4304">
                        <c:v>27080.28515625</c:v>
                      </c:pt>
                      <c:pt idx="4305">
                        <c:v>18369.5234375</c:v>
                      </c:pt>
                      <c:pt idx="4306">
                        <c:v>22135.19921875</c:v>
                      </c:pt>
                      <c:pt idx="4307">
                        <c:v>20466.3671875</c:v>
                      </c:pt>
                      <c:pt idx="4308">
                        <c:v>19365.32421875</c:v>
                      </c:pt>
                      <c:pt idx="4309">
                        <c:v>19022.75390625</c:v>
                      </c:pt>
                      <c:pt idx="4310">
                        <c:v>19368.7578125</c:v>
                      </c:pt>
                      <c:pt idx="4311">
                        <c:v>20754.66796875</c:v>
                      </c:pt>
                      <c:pt idx="4312">
                        <c:v>22093.8984375</c:v>
                      </c:pt>
                      <c:pt idx="4313">
                        <c:v>22376.703125</c:v>
                      </c:pt>
                      <c:pt idx="4314">
                        <c:v>19985.87109375</c:v>
                      </c:pt>
                      <c:pt idx="4315">
                        <c:v>22090.8203125</c:v>
                      </c:pt>
                      <c:pt idx="4316">
                        <c:v>21552.234375</c:v>
                      </c:pt>
                      <c:pt idx="4317">
                        <c:v>21072.6328125</c:v>
                      </c:pt>
                      <c:pt idx="4318">
                        <c:v>21317.71875</c:v>
                      </c:pt>
                      <c:pt idx="4319">
                        <c:v>19986.62890625</c:v>
                      </c:pt>
                      <c:pt idx="4320">
                        <c:v>15471.9375</c:v>
                      </c:pt>
                      <c:pt idx="4321">
                        <c:v>13155.640625</c:v>
                      </c:pt>
                      <c:pt idx="4322">
                        <c:v>10776.6484375</c:v>
                      </c:pt>
                      <c:pt idx="4323">
                        <c:v>8750.2734375</c:v>
                      </c:pt>
                      <c:pt idx="4324">
                        <c:v>7297.2109375</c:v>
                      </c:pt>
                      <c:pt idx="4325">
                        <c:v>8069.359375</c:v>
                      </c:pt>
                      <c:pt idx="4326">
                        <c:v>10774.5703125</c:v>
                      </c:pt>
                      <c:pt idx="4327">
                        <c:v>12487.16796875</c:v>
                      </c:pt>
                      <c:pt idx="4328">
                        <c:v>15486.30078125</c:v>
                      </c:pt>
                      <c:pt idx="4329">
                        <c:v>16393.25390625</c:v>
                      </c:pt>
                      <c:pt idx="4330">
                        <c:v>17810.25390625</c:v>
                      </c:pt>
                      <c:pt idx="4331">
                        <c:v>16386.328125</c:v>
                      </c:pt>
                      <c:pt idx="4332">
                        <c:v>15047.953125</c:v>
                      </c:pt>
                      <c:pt idx="4333">
                        <c:v>14286.9453125</c:v>
                      </c:pt>
                      <c:pt idx="4334">
                        <c:v>16746.859375</c:v>
                      </c:pt>
                      <c:pt idx="4335">
                        <c:v>17819.1171875</c:v>
                      </c:pt>
                      <c:pt idx="4336">
                        <c:v>18431.9609375</c:v>
                      </c:pt>
                      <c:pt idx="4337">
                        <c:v>18618.6171875</c:v>
                      </c:pt>
                      <c:pt idx="4338">
                        <c:v>17981.0703125</c:v>
                      </c:pt>
                      <c:pt idx="4339">
                        <c:v>15570.109375</c:v>
                      </c:pt>
                      <c:pt idx="4340">
                        <c:v>12851.875</c:v>
                      </c:pt>
                      <c:pt idx="4341">
                        <c:v>16154.765625</c:v>
                      </c:pt>
                      <c:pt idx="4342">
                        <c:v>18871.859375</c:v>
                      </c:pt>
                      <c:pt idx="4343">
                        <c:v>18555.03125</c:v>
                      </c:pt>
                      <c:pt idx="4344">
                        <c:v>18743.6328125</c:v>
                      </c:pt>
                      <c:pt idx="4345">
                        <c:v>18381.609375</c:v>
                      </c:pt>
                      <c:pt idx="4346">
                        <c:v>14898.390625</c:v>
                      </c:pt>
                      <c:pt idx="4347">
                        <c:v>12109.5</c:v>
                      </c:pt>
                      <c:pt idx="4348">
                        <c:v>18774.54296875</c:v>
                      </c:pt>
                      <c:pt idx="4349">
                        <c:v>15062.66015625</c:v>
                      </c:pt>
                      <c:pt idx="4350">
                        <c:v>4447.84375</c:v>
                      </c:pt>
                      <c:pt idx="4351">
                        <c:v>2682.0703125</c:v>
                      </c:pt>
                      <c:pt idx="4352">
                        <c:v>-3343.2421875</c:v>
                      </c:pt>
                      <c:pt idx="4353">
                        <c:v>-7023.546875</c:v>
                      </c:pt>
                      <c:pt idx="4354">
                        <c:v>-5153.8984375</c:v>
                      </c:pt>
                      <c:pt idx="4355">
                        <c:v>-4386</c:v>
                      </c:pt>
                      <c:pt idx="4356">
                        <c:v>-5763.265625</c:v>
                      </c:pt>
                      <c:pt idx="4357">
                        <c:v>-3648.5859375</c:v>
                      </c:pt>
                      <c:pt idx="4358">
                        <c:v>-1447.03125</c:v>
                      </c:pt>
                      <c:pt idx="4359">
                        <c:v>-901.9296875</c:v>
                      </c:pt>
                      <c:pt idx="4360">
                        <c:v>-2405.21875</c:v>
                      </c:pt>
                      <c:pt idx="4361">
                        <c:v>-5247.8046875</c:v>
                      </c:pt>
                      <c:pt idx="4362">
                        <c:v>-6028.6328125</c:v>
                      </c:pt>
                      <c:pt idx="4363">
                        <c:v>-8450.0703125</c:v>
                      </c:pt>
                      <c:pt idx="4364">
                        <c:v>4186.2265625</c:v>
                      </c:pt>
                      <c:pt idx="4365">
                        <c:v>21893.9296875</c:v>
                      </c:pt>
                      <c:pt idx="4366">
                        <c:v>21727.171875</c:v>
                      </c:pt>
                      <c:pt idx="4367">
                        <c:v>20260.546875</c:v>
                      </c:pt>
                      <c:pt idx="4368">
                        <c:v>20627.6171875</c:v>
                      </c:pt>
                      <c:pt idx="4369">
                        <c:v>21517.2265625</c:v>
                      </c:pt>
                      <c:pt idx="4370">
                        <c:v>21061.125</c:v>
                      </c:pt>
                      <c:pt idx="4371">
                        <c:v>21429.8984375</c:v>
                      </c:pt>
                      <c:pt idx="4372">
                        <c:v>21448.734375</c:v>
                      </c:pt>
                      <c:pt idx="4373">
                        <c:v>20319.8671875</c:v>
                      </c:pt>
                      <c:pt idx="4374">
                        <c:v>20044.90625</c:v>
                      </c:pt>
                      <c:pt idx="4375">
                        <c:v>18793.9765625</c:v>
                      </c:pt>
                      <c:pt idx="4376">
                        <c:v>19831.1328125</c:v>
                      </c:pt>
                      <c:pt idx="4377">
                        <c:v>20659.90625</c:v>
                      </c:pt>
                      <c:pt idx="4378">
                        <c:v>21191.3203125</c:v>
                      </c:pt>
                      <c:pt idx="4379">
                        <c:v>22031.34375</c:v>
                      </c:pt>
                      <c:pt idx="4380">
                        <c:v>21665.921875</c:v>
                      </c:pt>
                      <c:pt idx="4381">
                        <c:v>19767.7421875</c:v>
                      </c:pt>
                      <c:pt idx="4382">
                        <c:v>17769.4609375</c:v>
                      </c:pt>
                      <c:pt idx="4383">
                        <c:v>15374.7734375</c:v>
                      </c:pt>
                      <c:pt idx="4384">
                        <c:v>13430.953125</c:v>
                      </c:pt>
                      <c:pt idx="4385">
                        <c:v>13387.625</c:v>
                      </c:pt>
                      <c:pt idx="4386">
                        <c:v>14911.71875</c:v>
                      </c:pt>
                      <c:pt idx="4387">
                        <c:v>18051.21875</c:v>
                      </c:pt>
                      <c:pt idx="4388">
                        <c:v>21465.9296875</c:v>
                      </c:pt>
                      <c:pt idx="4389">
                        <c:v>20563.921875</c:v>
                      </c:pt>
                      <c:pt idx="4390">
                        <c:v>20912.5390625</c:v>
                      </c:pt>
                      <c:pt idx="4391">
                        <c:v>22310.40625</c:v>
                      </c:pt>
                      <c:pt idx="4392">
                        <c:v>22394.3515625</c:v>
                      </c:pt>
                      <c:pt idx="4393">
                        <c:v>21214.828125</c:v>
                      </c:pt>
                      <c:pt idx="4394">
                        <c:v>21460.8203125</c:v>
                      </c:pt>
                      <c:pt idx="4395">
                        <c:v>23144.03125</c:v>
                      </c:pt>
                      <c:pt idx="4396">
                        <c:v>22260.375</c:v>
                      </c:pt>
                      <c:pt idx="4397">
                        <c:v>21236.0703125</c:v>
                      </c:pt>
                      <c:pt idx="4398">
                        <c:v>22415.796875</c:v>
                      </c:pt>
                      <c:pt idx="4399">
                        <c:v>20045.0625</c:v>
                      </c:pt>
                      <c:pt idx="4400">
                        <c:v>16681.2421875</c:v>
                      </c:pt>
                      <c:pt idx="4401">
                        <c:v>12081.390625</c:v>
                      </c:pt>
                      <c:pt idx="4402">
                        <c:v>18446.640625</c:v>
                      </c:pt>
                      <c:pt idx="4403">
                        <c:v>22282.734375</c:v>
                      </c:pt>
                      <c:pt idx="4404">
                        <c:v>21052.328125</c:v>
                      </c:pt>
                      <c:pt idx="4405">
                        <c:v>21868.71875</c:v>
                      </c:pt>
                      <c:pt idx="4406">
                        <c:v>22454.1484375</c:v>
                      </c:pt>
                      <c:pt idx="4407">
                        <c:v>20348.828125</c:v>
                      </c:pt>
                      <c:pt idx="4408">
                        <c:v>21896.5859375</c:v>
                      </c:pt>
                      <c:pt idx="4409">
                        <c:v>21903.71875</c:v>
                      </c:pt>
                      <c:pt idx="4410">
                        <c:v>18012.171875</c:v>
                      </c:pt>
                      <c:pt idx="4411">
                        <c:v>15861.8046875</c:v>
                      </c:pt>
                      <c:pt idx="4412">
                        <c:v>13803.859375</c:v>
                      </c:pt>
                      <c:pt idx="4413">
                        <c:v>12040.1484375</c:v>
                      </c:pt>
                      <c:pt idx="4414">
                        <c:v>12208.0703125</c:v>
                      </c:pt>
                      <c:pt idx="4415">
                        <c:v>14898.25</c:v>
                      </c:pt>
                      <c:pt idx="4416">
                        <c:v>17146.1484375</c:v>
                      </c:pt>
                      <c:pt idx="4417">
                        <c:v>18589.7421875</c:v>
                      </c:pt>
                      <c:pt idx="4418">
                        <c:v>19728.40625</c:v>
                      </c:pt>
                      <c:pt idx="4419">
                        <c:v>20327.9609375</c:v>
                      </c:pt>
                      <c:pt idx="4420">
                        <c:v>19494.6953125</c:v>
                      </c:pt>
                      <c:pt idx="4421">
                        <c:v>16555.3125</c:v>
                      </c:pt>
                      <c:pt idx="4422">
                        <c:v>13483.3359375</c:v>
                      </c:pt>
                      <c:pt idx="4423">
                        <c:v>10609.5078125</c:v>
                      </c:pt>
                      <c:pt idx="4424">
                        <c:v>17881.59375</c:v>
                      </c:pt>
                      <c:pt idx="4425">
                        <c:v>18601.1328125</c:v>
                      </c:pt>
                      <c:pt idx="4426">
                        <c:v>18587.8203125</c:v>
                      </c:pt>
                      <c:pt idx="4427">
                        <c:v>18521.9140625</c:v>
                      </c:pt>
                      <c:pt idx="4428">
                        <c:v>18002.2421875</c:v>
                      </c:pt>
                      <c:pt idx="4429">
                        <c:v>16762.609375</c:v>
                      </c:pt>
                      <c:pt idx="4430">
                        <c:v>17182.59375</c:v>
                      </c:pt>
                      <c:pt idx="4431">
                        <c:v>18220.84375</c:v>
                      </c:pt>
                      <c:pt idx="4432">
                        <c:v>18057.28125</c:v>
                      </c:pt>
                      <c:pt idx="4433">
                        <c:v>18252.1015625</c:v>
                      </c:pt>
                      <c:pt idx="4434">
                        <c:v>18769.578125</c:v>
                      </c:pt>
                      <c:pt idx="4435">
                        <c:v>19270.546875</c:v>
                      </c:pt>
                      <c:pt idx="4436">
                        <c:v>18788.484375</c:v>
                      </c:pt>
                      <c:pt idx="4437">
                        <c:v>18077.9296875</c:v>
                      </c:pt>
                      <c:pt idx="4438">
                        <c:v>18521.1171875</c:v>
                      </c:pt>
                      <c:pt idx="4439">
                        <c:v>15949.84375</c:v>
                      </c:pt>
                      <c:pt idx="4440">
                        <c:v>23332.2734375</c:v>
                      </c:pt>
                      <c:pt idx="4441">
                        <c:v>24191.109375</c:v>
                      </c:pt>
                      <c:pt idx="4442">
                        <c:v>23504.65625</c:v>
                      </c:pt>
                      <c:pt idx="4443">
                        <c:v>22585.6484375</c:v>
                      </c:pt>
                      <c:pt idx="4444">
                        <c:v>22629.8515625</c:v>
                      </c:pt>
                      <c:pt idx="4445">
                        <c:v>22123.7890625</c:v>
                      </c:pt>
                      <c:pt idx="4446">
                        <c:v>21068.578125</c:v>
                      </c:pt>
                      <c:pt idx="4447">
                        <c:v>22232.6640625</c:v>
                      </c:pt>
                      <c:pt idx="4448">
                        <c:v>22522.5078125</c:v>
                      </c:pt>
                      <c:pt idx="4449">
                        <c:v>22899.53515625</c:v>
                      </c:pt>
                      <c:pt idx="4450">
                        <c:v>22587.7890625</c:v>
                      </c:pt>
                      <c:pt idx="4451">
                        <c:v>22565.671875</c:v>
                      </c:pt>
                      <c:pt idx="4452">
                        <c:v>23031.51171875</c:v>
                      </c:pt>
                      <c:pt idx="4453">
                        <c:v>23206.2578125</c:v>
                      </c:pt>
                      <c:pt idx="4454">
                        <c:v>23805.56640625</c:v>
                      </c:pt>
                      <c:pt idx="4455">
                        <c:v>8347.7734375</c:v>
                      </c:pt>
                      <c:pt idx="4456">
                        <c:v>7052.5078125</c:v>
                      </c:pt>
                      <c:pt idx="4457">
                        <c:v>7930.7734375</c:v>
                      </c:pt>
                      <c:pt idx="4458">
                        <c:v>5486.5</c:v>
                      </c:pt>
                      <c:pt idx="4459">
                        <c:v>9214.2890625</c:v>
                      </c:pt>
                      <c:pt idx="4460">
                        <c:v>7110.96875</c:v>
                      </c:pt>
                      <c:pt idx="4461">
                        <c:v>4628.09375</c:v>
                      </c:pt>
                      <c:pt idx="4462">
                        <c:v>701.859375</c:v>
                      </c:pt>
                      <c:pt idx="4463">
                        <c:v>3519.0234375</c:v>
                      </c:pt>
                      <c:pt idx="4464">
                        <c:v>6318.46875</c:v>
                      </c:pt>
                      <c:pt idx="4465">
                        <c:v>5370.953125</c:v>
                      </c:pt>
                      <c:pt idx="4466">
                        <c:v>6920.890625</c:v>
                      </c:pt>
                      <c:pt idx="4467">
                        <c:v>7999.4140625</c:v>
                      </c:pt>
                      <c:pt idx="4468">
                        <c:v>6458.4375</c:v>
                      </c:pt>
                      <c:pt idx="4469">
                        <c:v>7708.7890625</c:v>
                      </c:pt>
                      <c:pt idx="4470">
                        <c:v>28772.4453125</c:v>
                      </c:pt>
                      <c:pt idx="4471">
                        <c:v>28402.078125</c:v>
                      </c:pt>
                      <c:pt idx="4472">
                        <c:v>23316.0703125</c:v>
                      </c:pt>
                      <c:pt idx="4473">
                        <c:v>27725.125</c:v>
                      </c:pt>
                      <c:pt idx="4474">
                        <c:v>28301.1796875</c:v>
                      </c:pt>
                      <c:pt idx="4475">
                        <c:v>28603.96875</c:v>
                      </c:pt>
                      <c:pt idx="4476">
                        <c:v>28588.09375</c:v>
                      </c:pt>
                      <c:pt idx="4477">
                        <c:v>28369.3046875</c:v>
                      </c:pt>
                      <c:pt idx="4478">
                        <c:v>23620.0546875</c:v>
                      </c:pt>
                      <c:pt idx="4479">
                        <c:v>27847.3125</c:v>
                      </c:pt>
                      <c:pt idx="4480">
                        <c:v>28612.359375</c:v>
                      </c:pt>
                      <c:pt idx="4481">
                        <c:v>28654.4375</c:v>
                      </c:pt>
                      <c:pt idx="4482">
                        <c:v>28250.9296875</c:v>
                      </c:pt>
                      <c:pt idx="4483">
                        <c:v>23677.046875</c:v>
                      </c:pt>
                      <c:pt idx="4484">
                        <c:v>23642.515625</c:v>
                      </c:pt>
                      <c:pt idx="4485">
                        <c:v>19414.09375</c:v>
                      </c:pt>
                      <c:pt idx="4486">
                        <c:v>18246.40625</c:v>
                      </c:pt>
                      <c:pt idx="4487">
                        <c:v>16082.2265625</c:v>
                      </c:pt>
                      <c:pt idx="4488">
                        <c:v>14128.703125</c:v>
                      </c:pt>
                      <c:pt idx="4489">
                        <c:v>14125.625</c:v>
                      </c:pt>
                      <c:pt idx="4490">
                        <c:v>14228.5390625</c:v>
                      </c:pt>
                      <c:pt idx="4491">
                        <c:v>16698.5234375</c:v>
                      </c:pt>
                      <c:pt idx="4492">
                        <c:v>18251.5078125</c:v>
                      </c:pt>
                      <c:pt idx="4493">
                        <c:v>18729.5</c:v>
                      </c:pt>
                      <c:pt idx="4494">
                        <c:v>19538.8828125</c:v>
                      </c:pt>
                      <c:pt idx="4495">
                        <c:v>19902.7109375</c:v>
                      </c:pt>
                      <c:pt idx="4496">
                        <c:v>16572.5</c:v>
                      </c:pt>
                      <c:pt idx="4497">
                        <c:v>14014.828125</c:v>
                      </c:pt>
                      <c:pt idx="4498">
                        <c:v>11410.2265625</c:v>
                      </c:pt>
                      <c:pt idx="4499">
                        <c:v>20277.578125</c:v>
                      </c:pt>
                      <c:pt idx="4500">
                        <c:v>20515.2421875</c:v>
                      </c:pt>
                      <c:pt idx="4501">
                        <c:v>19609.515625</c:v>
                      </c:pt>
                      <c:pt idx="4502">
                        <c:v>20533.0234375</c:v>
                      </c:pt>
                      <c:pt idx="4503">
                        <c:v>20275.3125</c:v>
                      </c:pt>
                      <c:pt idx="4504">
                        <c:v>19954.8359375</c:v>
                      </c:pt>
                      <c:pt idx="4505">
                        <c:v>20531.078125</c:v>
                      </c:pt>
                      <c:pt idx="4506">
                        <c:v>20096.234375</c:v>
                      </c:pt>
                      <c:pt idx="4507">
                        <c:v>16584.51953125</c:v>
                      </c:pt>
                      <c:pt idx="4508">
                        <c:v>12434.671875</c:v>
                      </c:pt>
                      <c:pt idx="4509">
                        <c:v>13402.1875</c:v>
                      </c:pt>
                      <c:pt idx="4510">
                        <c:v>18846.609375</c:v>
                      </c:pt>
                      <c:pt idx="4511">
                        <c:v>16986.8203125</c:v>
                      </c:pt>
                      <c:pt idx="4512">
                        <c:v>17357.75</c:v>
                      </c:pt>
                      <c:pt idx="4513">
                        <c:v>18786.1875</c:v>
                      </c:pt>
                      <c:pt idx="4514">
                        <c:v>19891.76171875</c:v>
                      </c:pt>
                      <c:pt idx="4515">
                        <c:v>22372.96875</c:v>
                      </c:pt>
                      <c:pt idx="4516">
                        <c:v>21995.1875</c:v>
                      </c:pt>
                      <c:pt idx="4517">
                        <c:v>21232.0390625</c:v>
                      </c:pt>
                      <c:pt idx="4518">
                        <c:v>20820.4375</c:v>
                      </c:pt>
                      <c:pt idx="4519">
                        <c:v>21580.734375</c:v>
                      </c:pt>
                      <c:pt idx="4520">
                        <c:v>19282.3125</c:v>
                      </c:pt>
                      <c:pt idx="4521">
                        <c:v>18031.2890625</c:v>
                      </c:pt>
                      <c:pt idx="4522">
                        <c:v>18689.578125</c:v>
                      </c:pt>
                      <c:pt idx="4523">
                        <c:v>21585.86328125</c:v>
                      </c:pt>
                      <c:pt idx="4524">
                        <c:v>21768.78515625</c:v>
                      </c:pt>
                      <c:pt idx="4525">
                        <c:v>18858.5859375</c:v>
                      </c:pt>
                      <c:pt idx="4526">
                        <c:v>16502.8203125</c:v>
                      </c:pt>
                      <c:pt idx="4527">
                        <c:v>22353.78515625</c:v>
                      </c:pt>
                      <c:pt idx="4528">
                        <c:v>21248.49609375</c:v>
                      </c:pt>
                      <c:pt idx="4529">
                        <c:v>22102.37890625</c:v>
                      </c:pt>
                      <c:pt idx="4530">
                        <c:v>19978.3984375</c:v>
                      </c:pt>
                      <c:pt idx="4531">
                        <c:v>17985.9140625</c:v>
                      </c:pt>
                      <c:pt idx="4532">
                        <c:v>16328.984375</c:v>
                      </c:pt>
                      <c:pt idx="4533">
                        <c:v>14867.546875</c:v>
                      </c:pt>
                      <c:pt idx="4534">
                        <c:v>15746.9609375</c:v>
                      </c:pt>
                      <c:pt idx="4535">
                        <c:v>17141.5703125</c:v>
                      </c:pt>
                      <c:pt idx="4536">
                        <c:v>18350.484375</c:v>
                      </c:pt>
                      <c:pt idx="4537">
                        <c:v>19343.375</c:v>
                      </c:pt>
                      <c:pt idx="4538">
                        <c:v>19547.29296875</c:v>
                      </c:pt>
                      <c:pt idx="4539">
                        <c:v>16179.4140625</c:v>
                      </c:pt>
                      <c:pt idx="4540">
                        <c:v>13783.0703125</c:v>
                      </c:pt>
                      <c:pt idx="4541">
                        <c:v>14403.203125</c:v>
                      </c:pt>
                      <c:pt idx="4542">
                        <c:v>18668.94140625</c:v>
                      </c:pt>
                      <c:pt idx="4543">
                        <c:v>18343.828125</c:v>
                      </c:pt>
                      <c:pt idx="4544">
                        <c:v>18032.484375</c:v>
                      </c:pt>
                      <c:pt idx="4545">
                        <c:v>22116.1875</c:v>
                      </c:pt>
                      <c:pt idx="4546">
                        <c:v>19684.71875</c:v>
                      </c:pt>
                      <c:pt idx="4547">
                        <c:v>17242.09375</c:v>
                      </c:pt>
                      <c:pt idx="4548">
                        <c:v>17246.828125</c:v>
                      </c:pt>
                      <c:pt idx="4549">
                        <c:v>18755.17578125</c:v>
                      </c:pt>
                      <c:pt idx="4550">
                        <c:v>21947.7578125</c:v>
                      </c:pt>
                      <c:pt idx="4551">
                        <c:v>22209.7109375</c:v>
                      </c:pt>
                      <c:pt idx="4552">
                        <c:v>22524.9609375</c:v>
                      </c:pt>
                      <c:pt idx="4553">
                        <c:v>23086.39453125</c:v>
                      </c:pt>
                      <c:pt idx="4554">
                        <c:v>22661.85546875</c:v>
                      </c:pt>
                      <c:pt idx="4555">
                        <c:v>23046.94140625</c:v>
                      </c:pt>
                      <c:pt idx="4556">
                        <c:v>22564.76953125</c:v>
                      </c:pt>
                      <c:pt idx="4557">
                        <c:v>18667.37890625</c:v>
                      </c:pt>
                      <c:pt idx="4558">
                        <c:v>22263.4765625</c:v>
                      </c:pt>
                      <c:pt idx="4559">
                        <c:v>22440.88671875</c:v>
                      </c:pt>
                      <c:pt idx="4560">
                        <c:v>20553.0703125</c:v>
                      </c:pt>
                      <c:pt idx="4561">
                        <c:v>16490.640625</c:v>
                      </c:pt>
                      <c:pt idx="4562">
                        <c:v>15792.328125</c:v>
                      </c:pt>
                      <c:pt idx="4563">
                        <c:v>23154.15625</c:v>
                      </c:pt>
                      <c:pt idx="4564">
                        <c:v>23201.7734375</c:v>
                      </c:pt>
                      <c:pt idx="4565">
                        <c:v>21134.7109375</c:v>
                      </c:pt>
                      <c:pt idx="4566">
                        <c:v>23074.9765625</c:v>
                      </c:pt>
                      <c:pt idx="4567">
                        <c:v>17767.7890625</c:v>
                      </c:pt>
                      <c:pt idx="4568">
                        <c:v>20893.4375</c:v>
                      </c:pt>
                      <c:pt idx="4569">
                        <c:v>16240.4765625</c:v>
                      </c:pt>
                      <c:pt idx="4570">
                        <c:v>17228.1640625</c:v>
                      </c:pt>
                      <c:pt idx="4571">
                        <c:v>22274.3046875</c:v>
                      </c:pt>
                      <c:pt idx="4572">
                        <c:v>21423.359375</c:v>
                      </c:pt>
                      <c:pt idx="4573">
                        <c:v>21483.40234375</c:v>
                      </c:pt>
                      <c:pt idx="4574">
                        <c:v>22346.62109375</c:v>
                      </c:pt>
                      <c:pt idx="4575">
                        <c:v>23342.87890625</c:v>
                      </c:pt>
                      <c:pt idx="4576">
                        <c:v>22804.65625</c:v>
                      </c:pt>
                      <c:pt idx="4577">
                        <c:v>22831.3203125</c:v>
                      </c:pt>
                      <c:pt idx="4578">
                        <c:v>23166.15625</c:v>
                      </c:pt>
                      <c:pt idx="4579">
                        <c:v>23638.5</c:v>
                      </c:pt>
                      <c:pt idx="4580">
                        <c:v>21466.453125</c:v>
                      </c:pt>
                      <c:pt idx="4581">
                        <c:v>19043.0546875</c:v>
                      </c:pt>
                      <c:pt idx="4582">
                        <c:v>23057.734375</c:v>
                      </c:pt>
                      <c:pt idx="4583">
                        <c:v>18958.1796875</c:v>
                      </c:pt>
                      <c:pt idx="4584">
                        <c:v>15647.5078125</c:v>
                      </c:pt>
                      <c:pt idx="4585">
                        <c:v>23716.421875</c:v>
                      </c:pt>
                      <c:pt idx="4586">
                        <c:v>23685.7734375</c:v>
                      </c:pt>
                      <c:pt idx="4587">
                        <c:v>20434.26171875</c:v>
                      </c:pt>
                      <c:pt idx="4588">
                        <c:v>22081.01171875</c:v>
                      </c:pt>
                      <c:pt idx="4589">
                        <c:v>23814.75390625</c:v>
                      </c:pt>
                      <c:pt idx="4590">
                        <c:v>24790.0859375</c:v>
                      </c:pt>
                      <c:pt idx="4591">
                        <c:v>23926.765625</c:v>
                      </c:pt>
                      <c:pt idx="4592">
                        <c:v>21712.6875</c:v>
                      </c:pt>
                      <c:pt idx="4593">
                        <c:v>17215.140625</c:v>
                      </c:pt>
                      <c:pt idx="4594">
                        <c:v>17441.3828125</c:v>
                      </c:pt>
                      <c:pt idx="4595">
                        <c:v>23931.734375</c:v>
                      </c:pt>
                      <c:pt idx="4596">
                        <c:v>24379.640625</c:v>
                      </c:pt>
                      <c:pt idx="4597">
                        <c:v>24464.8125</c:v>
                      </c:pt>
                      <c:pt idx="4598">
                        <c:v>18375.5</c:v>
                      </c:pt>
                      <c:pt idx="4599">
                        <c:v>12483.5</c:v>
                      </c:pt>
                      <c:pt idx="4600">
                        <c:v>20492.5859375</c:v>
                      </c:pt>
                      <c:pt idx="4601">
                        <c:v>22086.6640625</c:v>
                      </c:pt>
                      <c:pt idx="4602">
                        <c:v>24182.6796875</c:v>
                      </c:pt>
                      <c:pt idx="4603">
                        <c:v>24636.859375</c:v>
                      </c:pt>
                      <c:pt idx="4604">
                        <c:v>23016.0859375</c:v>
                      </c:pt>
                      <c:pt idx="4605">
                        <c:v>22878.828125</c:v>
                      </c:pt>
                      <c:pt idx="4606">
                        <c:v>22085.1796875</c:v>
                      </c:pt>
                      <c:pt idx="4607">
                        <c:v>21240.91015625</c:v>
                      </c:pt>
                      <c:pt idx="4608">
                        <c:v>22032.91015625</c:v>
                      </c:pt>
                      <c:pt idx="4609">
                        <c:v>23677.41015625</c:v>
                      </c:pt>
                      <c:pt idx="4610">
                        <c:v>21594.7109375</c:v>
                      </c:pt>
                      <c:pt idx="4611">
                        <c:v>23186.140625</c:v>
                      </c:pt>
                      <c:pt idx="4612">
                        <c:v>21992.79296875</c:v>
                      </c:pt>
                      <c:pt idx="4613">
                        <c:v>21239.8828125</c:v>
                      </c:pt>
                      <c:pt idx="4614">
                        <c:v>22998.4921875</c:v>
                      </c:pt>
                      <c:pt idx="4615">
                        <c:v>23378.30859375</c:v>
                      </c:pt>
                      <c:pt idx="4616">
                        <c:v>22977.11328125</c:v>
                      </c:pt>
                      <c:pt idx="4617">
                        <c:v>22748.66796875</c:v>
                      </c:pt>
                      <c:pt idx="4618">
                        <c:v>21105.84375</c:v>
                      </c:pt>
                      <c:pt idx="4619">
                        <c:v>20952.40625</c:v>
                      </c:pt>
                      <c:pt idx="4620">
                        <c:v>24073.1171875</c:v>
                      </c:pt>
                      <c:pt idx="4621">
                        <c:v>24079.1484375</c:v>
                      </c:pt>
                      <c:pt idx="4622">
                        <c:v>23230.4140625</c:v>
                      </c:pt>
                      <c:pt idx="4623">
                        <c:v>23146.46875</c:v>
                      </c:pt>
                      <c:pt idx="4624">
                        <c:v>23091.84375</c:v>
                      </c:pt>
                      <c:pt idx="4625">
                        <c:v>21638.015625</c:v>
                      </c:pt>
                      <c:pt idx="4626">
                        <c:v>20124.9140625</c:v>
                      </c:pt>
                      <c:pt idx="4627">
                        <c:v>20360.16015625</c:v>
                      </c:pt>
                      <c:pt idx="4628">
                        <c:v>23671.3046875</c:v>
                      </c:pt>
                      <c:pt idx="4629">
                        <c:v>23219.54296875</c:v>
                      </c:pt>
                      <c:pt idx="4630">
                        <c:v>20108.1484375</c:v>
                      </c:pt>
                      <c:pt idx="4631">
                        <c:v>17807.2421875</c:v>
                      </c:pt>
                      <c:pt idx="4632">
                        <c:v>23617.50390625</c:v>
                      </c:pt>
                      <c:pt idx="4633">
                        <c:v>23226.0546875</c:v>
                      </c:pt>
                      <c:pt idx="4634">
                        <c:v>23959.23046875</c:v>
                      </c:pt>
                      <c:pt idx="4635">
                        <c:v>18058.2578125</c:v>
                      </c:pt>
                      <c:pt idx="4636">
                        <c:v>18628.9453125</c:v>
                      </c:pt>
                      <c:pt idx="4637">
                        <c:v>17940.265625</c:v>
                      </c:pt>
                      <c:pt idx="4638">
                        <c:v>19499.1015625</c:v>
                      </c:pt>
                      <c:pt idx="4639">
                        <c:v>19813.4921875</c:v>
                      </c:pt>
                      <c:pt idx="4640">
                        <c:v>18510.3671875</c:v>
                      </c:pt>
                      <c:pt idx="4641">
                        <c:v>17051.6015625</c:v>
                      </c:pt>
                      <c:pt idx="4642">
                        <c:v>15451.6875</c:v>
                      </c:pt>
                      <c:pt idx="4643">
                        <c:v>15920.3359375</c:v>
                      </c:pt>
                      <c:pt idx="4644">
                        <c:v>16834.96875</c:v>
                      </c:pt>
                      <c:pt idx="4645">
                        <c:v>17616.0859375</c:v>
                      </c:pt>
                      <c:pt idx="4646">
                        <c:v>16723.46875</c:v>
                      </c:pt>
                      <c:pt idx="4647">
                        <c:v>15464.9375</c:v>
                      </c:pt>
                      <c:pt idx="4648">
                        <c:v>14366.7109375</c:v>
                      </c:pt>
                      <c:pt idx="4649">
                        <c:v>15027.546875</c:v>
                      </c:pt>
                      <c:pt idx="4650">
                        <c:v>22839.546875</c:v>
                      </c:pt>
                      <c:pt idx="4651">
                        <c:v>23159.31640625</c:v>
                      </c:pt>
                      <c:pt idx="4652">
                        <c:v>23690.70703125</c:v>
                      </c:pt>
                      <c:pt idx="4653">
                        <c:v>23180.58984375</c:v>
                      </c:pt>
                      <c:pt idx="4654">
                        <c:v>23053.14453125</c:v>
                      </c:pt>
                      <c:pt idx="4655">
                        <c:v>23581.19921875</c:v>
                      </c:pt>
                      <c:pt idx="4656">
                        <c:v>23321.2734375</c:v>
                      </c:pt>
                      <c:pt idx="4657">
                        <c:v>23271.81640625</c:v>
                      </c:pt>
                      <c:pt idx="4658">
                        <c:v>22995.1484375</c:v>
                      </c:pt>
                      <c:pt idx="4659">
                        <c:v>22251.19140625</c:v>
                      </c:pt>
                      <c:pt idx="4660">
                        <c:v>22775.3515625</c:v>
                      </c:pt>
                      <c:pt idx="4661">
                        <c:v>24154.33203125</c:v>
                      </c:pt>
                      <c:pt idx="4662">
                        <c:v>23651.2890625</c:v>
                      </c:pt>
                      <c:pt idx="4663">
                        <c:v>24197.93359375</c:v>
                      </c:pt>
                      <c:pt idx="4664">
                        <c:v>24179.42578125</c:v>
                      </c:pt>
                      <c:pt idx="4665">
                        <c:v>22707.84765625</c:v>
                      </c:pt>
                      <c:pt idx="4666">
                        <c:v>22245.3203125</c:v>
                      </c:pt>
                      <c:pt idx="4667">
                        <c:v>21211.87109375</c:v>
                      </c:pt>
                      <c:pt idx="4668">
                        <c:v>21626.69140625</c:v>
                      </c:pt>
                      <c:pt idx="4669">
                        <c:v>22061.49609375</c:v>
                      </c:pt>
                      <c:pt idx="4670">
                        <c:v>21506.8828125</c:v>
                      </c:pt>
                      <c:pt idx="4671">
                        <c:v>22366.2890625</c:v>
                      </c:pt>
                      <c:pt idx="4672">
                        <c:v>21156.5390625</c:v>
                      </c:pt>
                      <c:pt idx="4673">
                        <c:v>21317.8203125</c:v>
                      </c:pt>
                      <c:pt idx="4674">
                        <c:v>19727.27734375</c:v>
                      </c:pt>
                      <c:pt idx="4675">
                        <c:v>22879.1796875</c:v>
                      </c:pt>
                      <c:pt idx="4676">
                        <c:v>21223.32421875</c:v>
                      </c:pt>
                      <c:pt idx="4677">
                        <c:v>20110.859375</c:v>
                      </c:pt>
                      <c:pt idx="4678">
                        <c:v>20779.7265625</c:v>
                      </c:pt>
                      <c:pt idx="4679">
                        <c:v>22552.9140625</c:v>
                      </c:pt>
                      <c:pt idx="4680">
                        <c:v>22471.5390625</c:v>
                      </c:pt>
                      <c:pt idx="4681">
                        <c:v>20773.171875</c:v>
                      </c:pt>
                      <c:pt idx="4682">
                        <c:v>19414.71875</c:v>
                      </c:pt>
                      <c:pt idx="4683">
                        <c:v>18412.9921875</c:v>
                      </c:pt>
                      <c:pt idx="4684">
                        <c:v>20976.125</c:v>
                      </c:pt>
                      <c:pt idx="4685">
                        <c:v>23161.6875</c:v>
                      </c:pt>
                      <c:pt idx="4686">
                        <c:v>23327.3046875</c:v>
                      </c:pt>
                      <c:pt idx="4687">
                        <c:v>23389.0625</c:v>
                      </c:pt>
                      <c:pt idx="4688">
                        <c:v>22852.328125</c:v>
                      </c:pt>
                      <c:pt idx="4689">
                        <c:v>23183.671875</c:v>
                      </c:pt>
                      <c:pt idx="4690">
                        <c:v>21598.6640625</c:v>
                      </c:pt>
                      <c:pt idx="4691">
                        <c:v>21549.3203125</c:v>
                      </c:pt>
                      <c:pt idx="4692">
                        <c:v>21619.0859375</c:v>
                      </c:pt>
                      <c:pt idx="4693">
                        <c:v>20788.4765625</c:v>
                      </c:pt>
                      <c:pt idx="4694">
                        <c:v>20774.5390625</c:v>
                      </c:pt>
                      <c:pt idx="4695">
                        <c:v>17765.9375</c:v>
                      </c:pt>
                      <c:pt idx="4696">
                        <c:v>16327.640625</c:v>
                      </c:pt>
                      <c:pt idx="4697">
                        <c:v>14662.890625</c:v>
                      </c:pt>
                      <c:pt idx="4698">
                        <c:v>15068.703125</c:v>
                      </c:pt>
                      <c:pt idx="4699">
                        <c:v>15929.11328125</c:v>
                      </c:pt>
                      <c:pt idx="4700">
                        <c:v>17730.4375</c:v>
                      </c:pt>
                      <c:pt idx="4701">
                        <c:v>15221.265625</c:v>
                      </c:pt>
                      <c:pt idx="4702">
                        <c:v>14207.84375</c:v>
                      </c:pt>
                      <c:pt idx="4703">
                        <c:v>17228.546875</c:v>
                      </c:pt>
                      <c:pt idx="4704">
                        <c:v>14342.171875</c:v>
                      </c:pt>
                      <c:pt idx="4705">
                        <c:v>16166.2109375</c:v>
                      </c:pt>
                      <c:pt idx="4706">
                        <c:v>17542.5390625</c:v>
                      </c:pt>
                      <c:pt idx="4707">
                        <c:v>16960.2578125</c:v>
                      </c:pt>
                      <c:pt idx="4708">
                        <c:v>12816.203125</c:v>
                      </c:pt>
                      <c:pt idx="4709">
                        <c:v>15572.15625</c:v>
                      </c:pt>
                      <c:pt idx="4710">
                        <c:v>19851.7890625</c:v>
                      </c:pt>
                      <c:pt idx="4711">
                        <c:v>14459.2734375</c:v>
                      </c:pt>
                      <c:pt idx="4712">
                        <c:v>12945.96875</c:v>
                      </c:pt>
                      <c:pt idx="4713">
                        <c:v>11614.890625</c:v>
                      </c:pt>
                      <c:pt idx="4714">
                        <c:v>10510.6328125</c:v>
                      </c:pt>
                      <c:pt idx="4715">
                        <c:v>9610.296875</c:v>
                      </c:pt>
                      <c:pt idx="4716">
                        <c:v>10124.984375</c:v>
                      </c:pt>
                      <c:pt idx="4717">
                        <c:v>12902.53125</c:v>
                      </c:pt>
                      <c:pt idx="4718">
                        <c:v>15823.046875</c:v>
                      </c:pt>
                      <c:pt idx="4719">
                        <c:v>19494.921875</c:v>
                      </c:pt>
                      <c:pt idx="4720">
                        <c:v>20374.2734375</c:v>
                      </c:pt>
                      <c:pt idx="4721">
                        <c:v>19822.9765625</c:v>
                      </c:pt>
                      <c:pt idx="4722">
                        <c:v>18835.9296875</c:v>
                      </c:pt>
                      <c:pt idx="4723">
                        <c:v>18136.25</c:v>
                      </c:pt>
                      <c:pt idx="4724">
                        <c:v>17973.5078125</c:v>
                      </c:pt>
                      <c:pt idx="4725">
                        <c:v>10495.8125</c:v>
                      </c:pt>
                      <c:pt idx="4726">
                        <c:v>8870.953125</c:v>
                      </c:pt>
                      <c:pt idx="4727">
                        <c:v>9500.0078125</c:v>
                      </c:pt>
                      <c:pt idx="4728">
                        <c:v>6315.234375</c:v>
                      </c:pt>
                      <c:pt idx="4729">
                        <c:v>5612.5</c:v>
                      </c:pt>
                      <c:pt idx="4730">
                        <c:v>4697.1171875</c:v>
                      </c:pt>
                      <c:pt idx="4731">
                        <c:v>3662.0234375</c:v>
                      </c:pt>
                      <c:pt idx="4732">
                        <c:v>3813.109375</c:v>
                      </c:pt>
                      <c:pt idx="4733">
                        <c:v>3491.5859375</c:v>
                      </c:pt>
                      <c:pt idx="4734">
                        <c:v>3807.78125</c:v>
                      </c:pt>
                      <c:pt idx="4735">
                        <c:v>4261.0234375</c:v>
                      </c:pt>
                      <c:pt idx="4736">
                        <c:v>3678.90625</c:v>
                      </c:pt>
                      <c:pt idx="4737">
                        <c:v>3422.046875</c:v>
                      </c:pt>
                      <c:pt idx="4738">
                        <c:v>4720.4453125</c:v>
                      </c:pt>
                      <c:pt idx="4739">
                        <c:v>1638.828125</c:v>
                      </c:pt>
                      <c:pt idx="4740">
                        <c:v>30672.98046875</c:v>
                      </c:pt>
                      <c:pt idx="4741">
                        <c:v>25514.48828125</c:v>
                      </c:pt>
                      <c:pt idx="4742">
                        <c:v>30141.41796875</c:v>
                      </c:pt>
                      <c:pt idx="4743">
                        <c:v>30201.9921875</c:v>
                      </c:pt>
                      <c:pt idx="4744">
                        <c:v>30086.92578125</c:v>
                      </c:pt>
                      <c:pt idx="4745">
                        <c:v>30812.90234375</c:v>
                      </c:pt>
                      <c:pt idx="4746">
                        <c:v>30495.2421875</c:v>
                      </c:pt>
                      <c:pt idx="4747">
                        <c:v>30134.0625</c:v>
                      </c:pt>
                      <c:pt idx="4748">
                        <c:v>30438.09375</c:v>
                      </c:pt>
                      <c:pt idx="4749">
                        <c:v>30645.546875</c:v>
                      </c:pt>
                      <c:pt idx="4750">
                        <c:v>26705.6328125</c:v>
                      </c:pt>
                      <c:pt idx="4751">
                        <c:v>22686.65234375</c:v>
                      </c:pt>
                      <c:pt idx="4752">
                        <c:v>28671.375</c:v>
                      </c:pt>
                      <c:pt idx="4753">
                        <c:v>27349.484375</c:v>
                      </c:pt>
                      <c:pt idx="4754">
                        <c:v>26746.6875</c:v>
                      </c:pt>
                      <c:pt idx="4755">
                        <c:v>18208.15625</c:v>
                      </c:pt>
                      <c:pt idx="4756">
                        <c:v>16211.328125</c:v>
                      </c:pt>
                      <c:pt idx="4757">
                        <c:v>16173.7734375</c:v>
                      </c:pt>
                      <c:pt idx="4758">
                        <c:v>14596.90625</c:v>
                      </c:pt>
                      <c:pt idx="4759">
                        <c:v>13757.1796875</c:v>
                      </c:pt>
                      <c:pt idx="4760">
                        <c:v>14872.8515625</c:v>
                      </c:pt>
                      <c:pt idx="4761">
                        <c:v>16079.703125</c:v>
                      </c:pt>
                      <c:pt idx="4762">
                        <c:v>17446.375</c:v>
                      </c:pt>
                      <c:pt idx="4763">
                        <c:v>14560.6484375</c:v>
                      </c:pt>
                      <c:pt idx="4764">
                        <c:v>10944.2265625</c:v>
                      </c:pt>
                      <c:pt idx="4765">
                        <c:v>10475.9765625</c:v>
                      </c:pt>
                      <c:pt idx="4766">
                        <c:v>17674.6875</c:v>
                      </c:pt>
                      <c:pt idx="4767">
                        <c:v>16566.2890625</c:v>
                      </c:pt>
                      <c:pt idx="4768">
                        <c:v>16007.890625</c:v>
                      </c:pt>
                      <c:pt idx="4769">
                        <c:v>16481.0078125</c:v>
                      </c:pt>
                      <c:pt idx="4770">
                        <c:v>22593.78125</c:v>
                      </c:pt>
                      <c:pt idx="4771">
                        <c:v>24916.2109375</c:v>
                      </c:pt>
                      <c:pt idx="4772">
                        <c:v>24703.21875</c:v>
                      </c:pt>
                      <c:pt idx="4773">
                        <c:v>21087.3671875</c:v>
                      </c:pt>
                      <c:pt idx="4774">
                        <c:v>23323.1484375</c:v>
                      </c:pt>
                      <c:pt idx="4775">
                        <c:v>24082.8359375</c:v>
                      </c:pt>
                      <c:pt idx="4776">
                        <c:v>21898.6015625</c:v>
                      </c:pt>
                      <c:pt idx="4777">
                        <c:v>18393.53125</c:v>
                      </c:pt>
                      <c:pt idx="4778">
                        <c:v>12630.7578125</c:v>
                      </c:pt>
                      <c:pt idx="4779">
                        <c:v>24131.046875</c:v>
                      </c:pt>
                      <c:pt idx="4780">
                        <c:v>24869.421875</c:v>
                      </c:pt>
                      <c:pt idx="4781">
                        <c:v>24037.703125</c:v>
                      </c:pt>
                      <c:pt idx="4782">
                        <c:v>24719.1171875</c:v>
                      </c:pt>
                      <c:pt idx="4783">
                        <c:v>20752.1328125</c:v>
                      </c:pt>
                      <c:pt idx="4784">
                        <c:v>24787.7578125</c:v>
                      </c:pt>
                      <c:pt idx="4785">
                        <c:v>19823.890625</c:v>
                      </c:pt>
                      <c:pt idx="4786">
                        <c:v>22615.828125</c:v>
                      </c:pt>
                      <c:pt idx="4787">
                        <c:v>17484.4140625</c:v>
                      </c:pt>
                      <c:pt idx="4788">
                        <c:v>15695.953125</c:v>
                      </c:pt>
                      <c:pt idx="4789">
                        <c:v>15419.28125</c:v>
                      </c:pt>
                      <c:pt idx="4790">
                        <c:v>15169.1640625</c:v>
                      </c:pt>
                      <c:pt idx="4791">
                        <c:v>16906.5</c:v>
                      </c:pt>
                      <c:pt idx="4792">
                        <c:v>20392.1953125</c:v>
                      </c:pt>
                      <c:pt idx="4793">
                        <c:v>22730.25</c:v>
                      </c:pt>
                      <c:pt idx="4794">
                        <c:v>22338.578125</c:v>
                      </c:pt>
                      <c:pt idx="4795">
                        <c:v>19152.9921875</c:v>
                      </c:pt>
                      <c:pt idx="4796">
                        <c:v>19142.2265625</c:v>
                      </c:pt>
                      <c:pt idx="4797">
                        <c:v>21419.0390625</c:v>
                      </c:pt>
                      <c:pt idx="4798">
                        <c:v>22430.5703125</c:v>
                      </c:pt>
                      <c:pt idx="4799">
                        <c:v>22530.453125</c:v>
                      </c:pt>
                      <c:pt idx="4800">
                        <c:v>25970.51953125</c:v>
                      </c:pt>
                      <c:pt idx="4801">
                        <c:v>25769.9296875</c:v>
                      </c:pt>
                      <c:pt idx="4802">
                        <c:v>24217.609375</c:v>
                      </c:pt>
                      <c:pt idx="4803">
                        <c:v>27311.10546875</c:v>
                      </c:pt>
                      <c:pt idx="4804">
                        <c:v>26967.18359375</c:v>
                      </c:pt>
                      <c:pt idx="4805">
                        <c:v>26714.13671875</c:v>
                      </c:pt>
                      <c:pt idx="4806">
                        <c:v>25696.31640625</c:v>
                      </c:pt>
                      <c:pt idx="4807">
                        <c:v>25979.3203125</c:v>
                      </c:pt>
                      <c:pt idx="4808">
                        <c:v>25034.98046875</c:v>
                      </c:pt>
                      <c:pt idx="4809">
                        <c:v>23270.359375</c:v>
                      </c:pt>
                      <c:pt idx="4810">
                        <c:v>25904.44921875</c:v>
                      </c:pt>
                      <c:pt idx="4811">
                        <c:v>25651.6484375</c:v>
                      </c:pt>
                      <c:pt idx="4812">
                        <c:v>26243.85546875</c:v>
                      </c:pt>
                      <c:pt idx="4813">
                        <c:v>26850.76171875</c:v>
                      </c:pt>
                      <c:pt idx="4814">
                        <c:v>24970.7578125</c:v>
                      </c:pt>
                      <c:pt idx="4815">
                        <c:v>21654.5625</c:v>
                      </c:pt>
                      <c:pt idx="4816">
                        <c:v>20500.67578125</c:v>
                      </c:pt>
                      <c:pt idx="4817">
                        <c:v>21397.046875</c:v>
                      </c:pt>
                      <c:pt idx="4818">
                        <c:v>21989.8515625</c:v>
                      </c:pt>
                      <c:pt idx="4819">
                        <c:v>20423.8203125</c:v>
                      </c:pt>
                      <c:pt idx="4820">
                        <c:v>17250.5546875</c:v>
                      </c:pt>
                      <c:pt idx="4821">
                        <c:v>22528.875</c:v>
                      </c:pt>
                      <c:pt idx="4822">
                        <c:v>21381.89453125</c:v>
                      </c:pt>
                      <c:pt idx="4823">
                        <c:v>19991.30859375</c:v>
                      </c:pt>
                      <c:pt idx="4824">
                        <c:v>21041.9453125</c:v>
                      </c:pt>
                      <c:pt idx="4825">
                        <c:v>22048.37890625</c:v>
                      </c:pt>
                      <c:pt idx="4826">
                        <c:v>20942.08984375</c:v>
                      </c:pt>
                      <c:pt idx="4827">
                        <c:v>21374.3125</c:v>
                      </c:pt>
                      <c:pt idx="4828">
                        <c:v>22340.34375</c:v>
                      </c:pt>
                      <c:pt idx="4829">
                        <c:v>20146.47265625</c:v>
                      </c:pt>
                      <c:pt idx="4830">
                        <c:v>21460.50390625</c:v>
                      </c:pt>
                      <c:pt idx="4831">
                        <c:v>20049.19921875</c:v>
                      </c:pt>
                      <c:pt idx="4832">
                        <c:v>19975.2578125</c:v>
                      </c:pt>
                      <c:pt idx="4833">
                        <c:v>19923.88671875</c:v>
                      </c:pt>
                      <c:pt idx="4834">
                        <c:v>22233.3203125</c:v>
                      </c:pt>
                      <c:pt idx="4835">
                        <c:v>22937.99609375</c:v>
                      </c:pt>
                      <c:pt idx="4836">
                        <c:v>20858.6015625</c:v>
                      </c:pt>
                      <c:pt idx="4837">
                        <c:v>22655.33203125</c:v>
                      </c:pt>
                      <c:pt idx="4838">
                        <c:v>21343.56640625</c:v>
                      </c:pt>
                      <c:pt idx="4839">
                        <c:v>20809.484375</c:v>
                      </c:pt>
                      <c:pt idx="4840">
                        <c:v>21238.0390625</c:v>
                      </c:pt>
                      <c:pt idx="4841">
                        <c:v>20696.41015625</c:v>
                      </c:pt>
                      <c:pt idx="4842">
                        <c:v>22671.54296875</c:v>
                      </c:pt>
                      <c:pt idx="4843">
                        <c:v>22556.94140625</c:v>
                      </c:pt>
                      <c:pt idx="4844">
                        <c:v>20443.52734375</c:v>
                      </c:pt>
                      <c:pt idx="4845">
                        <c:v>22384.3359375</c:v>
                      </c:pt>
                      <c:pt idx="4846">
                        <c:v>19380.0234375</c:v>
                      </c:pt>
                      <c:pt idx="4847">
                        <c:v>15162.953125</c:v>
                      </c:pt>
                      <c:pt idx="4848">
                        <c:v>14922.921875</c:v>
                      </c:pt>
                      <c:pt idx="4849">
                        <c:v>21276.359375</c:v>
                      </c:pt>
                      <c:pt idx="4850">
                        <c:v>22715.7265625</c:v>
                      </c:pt>
                      <c:pt idx="4851">
                        <c:v>20957.13671875</c:v>
                      </c:pt>
                      <c:pt idx="4852">
                        <c:v>18061.3359375</c:v>
                      </c:pt>
                      <c:pt idx="4853">
                        <c:v>21416.9375</c:v>
                      </c:pt>
                      <c:pt idx="4854">
                        <c:v>18255.640625</c:v>
                      </c:pt>
                      <c:pt idx="4855">
                        <c:v>14195.53125</c:v>
                      </c:pt>
                      <c:pt idx="4856">
                        <c:v>14792.25</c:v>
                      </c:pt>
                      <c:pt idx="4857">
                        <c:v>21443.82421875</c:v>
                      </c:pt>
                      <c:pt idx="4858">
                        <c:v>21266.75390625</c:v>
                      </c:pt>
                      <c:pt idx="4859">
                        <c:v>22585.20703125</c:v>
                      </c:pt>
                      <c:pt idx="4860">
                        <c:v>27374.37890625</c:v>
                      </c:pt>
                      <c:pt idx="4861">
                        <c:v>27215.08203125</c:v>
                      </c:pt>
                      <c:pt idx="4862">
                        <c:v>26228.30078125</c:v>
                      </c:pt>
                      <c:pt idx="4863">
                        <c:v>22343.44921875</c:v>
                      </c:pt>
                      <c:pt idx="4864">
                        <c:v>23041.16015625</c:v>
                      </c:pt>
                      <c:pt idx="4865">
                        <c:v>27431.03125</c:v>
                      </c:pt>
                      <c:pt idx="4866">
                        <c:v>22177.65234375</c:v>
                      </c:pt>
                      <c:pt idx="4867">
                        <c:v>16882.29296875</c:v>
                      </c:pt>
                      <c:pt idx="4868">
                        <c:v>23252.078125</c:v>
                      </c:pt>
                      <c:pt idx="4869">
                        <c:v>24259.609375</c:v>
                      </c:pt>
                      <c:pt idx="4870">
                        <c:v>27881.98828125</c:v>
                      </c:pt>
                      <c:pt idx="4871">
                        <c:v>25956.734375</c:v>
                      </c:pt>
                      <c:pt idx="4872">
                        <c:v>26883.515625</c:v>
                      </c:pt>
                      <c:pt idx="4873">
                        <c:v>27393.43359375</c:v>
                      </c:pt>
                      <c:pt idx="4874">
                        <c:v>24682.9765625</c:v>
                      </c:pt>
                      <c:pt idx="4875">
                        <c:v>25050.2734375</c:v>
                      </c:pt>
                      <c:pt idx="4876">
                        <c:v>21522.49609375</c:v>
                      </c:pt>
                      <c:pt idx="4877">
                        <c:v>20466.99609375</c:v>
                      </c:pt>
                      <c:pt idx="4878">
                        <c:v>22109.140625</c:v>
                      </c:pt>
                      <c:pt idx="4879">
                        <c:v>24399.8359375</c:v>
                      </c:pt>
                      <c:pt idx="4880">
                        <c:v>24831.3046875</c:v>
                      </c:pt>
                      <c:pt idx="4881">
                        <c:v>23576.09375</c:v>
                      </c:pt>
                      <c:pt idx="4882">
                        <c:v>19233.203125</c:v>
                      </c:pt>
                      <c:pt idx="4883">
                        <c:v>25092.23828125</c:v>
                      </c:pt>
                      <c:pt idx="4884">
                        <c:v>24383.12109375</c:v>
                      </c:pt>
                      <c:pt idx="4885">
                        <c:v>23575.76953125</c:v>
                      </c:pt>
                      <c:pt idx="4886">
                        <c:v>24346.0078125</c:v>
                      </c:pt>
                      <c:pt idx="4887">
                        <c:v>24934.25390625</c:v>
                      </c:pt>
                      <c:pt idx="4888">
                        <c:v>25199.4921875</c:v>
                      </c:pt>
                      <c:pt idx="4889">
                        <c:v>23692.06640625</c:v>
                      </c:pt>
                      <c:pt idx="4890">
                        <c:v>23803.73828125</c:v>
                      </c:pt>
                      <c:pt idx="4891">
                        <c:v>18493.96875</c:v>
                      </c:pt>
                      <c:pt idx="4892">
                        <c:v>23691.99609375</c:v>
                      </c:pt>
                      <c:pt idx="4893">
                        <c:v>24221.36328125</c:v>
                      </c:pt>
                      <c:pt idx="4894">
                        <c:v>24051.5078125</c:v>
                      </c:pt>
                      <c:pt idx="4895">
                        <c:v>25245.23046875</c:v>
                      </c:pt>
                      <c:pt idx="4896">
                        <c:v>25394.328125</c:v>
                      </c:pt>
                      <c:pt idx="4897">
                        <c:v>25135.81640625</c:v>
                      </c:pt>
                      <c:pt idx="4898">
                        <c:v>24583.16796875</c:v>
                      </c:pt>
                      <c:pt idx="4899">
                        <c:v>24402.4375</c:v>
                      </c:pt>
                      <c:pt idx="4900">
                        <c:v>23991.4375</c:v>
                      </c:pt>
                      <c:pt idx="4901">
                        <c:v>19316.9375</c:v>
                      </c:pt>
                      <c:pt idx="4902">
                        <c:v>25375.828125</c:v>
                      </c:pt>
                      <c:pt idx="4903">
                        <c:v>24120.71875</c:v>
                      </c:pt>
                      <c:pt idx="4904">
                        <c:v>23676.015625</c:v>
                      </c:pt>
                      <c:pt idx="4905">
                        <c:v>8370.6875</c:v>
                      </c:pt>
                      <c:pt idx="4906">
                        <c:v>7291.3515625</c:v>
                      </c:pt>
                      <c:pt idx="4907">
                        <c:v>4647.578125</c:v>
                      </c:pt>
                      <c:pt idx="4908">
                        <c:v>2669.21875</c:v>
                      </c:pt>
                      <c:pt idx="4909">
                        <c:v>1377.09375</c:v>
                      </c:pt>
                      <c:pt idx="4910">
                        <c:v>-540.2421875</c:v>
                      </c:pt>
                      <c:pt idx="4911">
                        <c:v>2487.421875</c:v>
                      </c:pt>
                      <c:pt idx="4912">
                        <c:v>2896.6328125</c:v>
                      </c:pt>
                      <c:pt idx="4913">
                        <c:v>2880.703125</c:v>
                      </c:pt>
                      <c:pt idx="4914">
                        <c:v>2822.921875</c:v>
                      </c:pt>
                      <c:pt idx="4915">
                        <c:v>2659.578125</c:v>
                      </c:pt>
                      <c:pt idx="4916">
                        <c:v>-596.3515625</c:v>
                      </c:pt>
                      <c:pt idx="4917">
                        <c:v>626.9453125</c:v>
                      </c:pt>
                      <c:pt idx="4918">
                        <c:v>-3973.8984375</c:v>
                      </c:pt>
                      <c:pt idx="4919">
                        <c:v>6340.2109375</c:v>
                      </c:pt>
                      <c:pt idx="4920">
                        <c:v>16638.8671875</c:v>
                      </c:pt>
                      <c:pt idx="4921">
                        <c:v>17789.0390625</c:v>
                      </c:pt>
                      <c:pt idx="4922">
                        <c:v>16426.46875</c:v>
                      </c:pt>
                      <c:pt idx="4923">
                        <c:v>18244.3828125</c:v>
                      </c:pt>
                      <c:pt idx="4924">
                        <c:v>14835.8046875</c:v>
                      </c:pt>
                      <c:pt idx="4925">
                        <c:v>14571.3984375</c:v>
                      </c:pt>
                      <c:pt idx="4926">
                        <c:v>14400.3515625</c:v>
                      </c:pt>
                      <c:pt idx="4927">
                        <c:v>15736.25</c:v>
                      </c:pt>
                      <c:pt idx="4928">
                        <c:v>17340.65625</c:v>
                      </c:pt>
                      <c:pt idx="4929">
                        <c:v>14182.3671875</c:v>
                      </c:pt>
                      <c:pt idx="4930">
                        <c:v>11555.4140625</c:v>
                      </c:pt>
                      <c:pt idx="4931">
                        <c:v>12874.140625</c:v>
                      </c:pt>
                      <c:pt idx="4932">
                        <c:v>16562.1640625</c:v>
                      </c:pt>
                      <c:pt idx="4933">
                        <c:v>16252.453125</c:v>
                      </c:pt>
                      <c:pt idx="4934">
                        <c:v>18256.65625</c:v>
                      </c:pt>
                      <c:pt idx="4935">
                        <c:v>18424.7265625</c:v>
                      </c:pt>
                      <c:pt idx="4936">
                        <c:v>16975.34375</c:v>
                      </c:pt>
                      <c:pt idx="4937">
                        <c:v>18554.0859375</c:v>
                      </c:pt>
                      <c:pt idx="4938">
                        <c:v>15924.1328125</c:v>
                      </c:pt>
                      <c:pt idx="4939">
                        <c:v>15244.1796875</c:v>
                      </c:pt>
                      <c:pt idx="4940">
                        <c:v>18115.9453125</c:v>
                      </c:pt>
                      <c:pt idx="4941">
                        <c:v>19780.42578125</c:v>
                      </c:pt>
                      <c:pt idx="4942">
                        <c:v>20204.48046875</c:v>
                      </c:pt>
                      <c:pt idx="4943">
                        <c:v>20298.3125</c:v>
                      </c:pt>
                      <c:pt idx="4944">
                        <c:v>18967.1484375</c:v>
                      </c:pt>
                      <c:pt idx="4945">
                        <c:v>19152.46484375</c:v>
                      </c:pt>
                      <c:pt idx="4946">
                        <c:v>20210.8359375</c:v>
                      </c:pt>
                      <c:pt idx="4947">
                        <c:v>18094.6171875</c:v>
                      </c:pt>
                      <c:pt idx="4948">
                        <c:v>17233.90234375</c:v>
                      </c:pt>
                      <c:pt idx="4949">
                        <c:v>18470.44140625</c:v>
                      </c:pt>
                      <c:pt idx="4950">
                        <c:v>24166.9296875</c:v>
                      </c:pt>
                      <c:pt idx="4951">
                        <c:v>21333.546875</c:v>
                      </c:pt>
                      <c:pt idx="4952">
                        <c:v>18888.8203125</c:v>
                      </c:pt>
                      <c:pt idx="4953">
                        <c:v>14380.953125</c:v>
                      </c:pt>
                      <c:pt idx="4954">
                        <c:v>20266.0859375</c:v>
                      </c:pt>
                      <c:pt idx="4955">
                        <c:v>23983.953125</c:v>
                      </c:pt>
                      <c:pt idx="4956">
                        <c:v>23821.09375</c:v>
                      </c:pt>
                      <c:pt idx="4957">
                        <c:v>24555.265625</c:v>
                      </c:pt>
                      <c:pt idx="4958">
                        <c:v>22194.5390625</c:v>
                      </c:pt>
                      <c:pt idx="4959">
                        <c:v>23529.67578125</c:v>
                      </c:pt>
                      <c:pt idx="4960">
                        <c:v>24159.88671875</c:v>
                      </c:pt>
                      <c:pt idx="4961">
                        <c:v>23667.4140625</c:v>
                      </c:pt>
                      <c:pt idx="4962">
                        <c:v>22230.42578125</c:v>
                      </c:pt>
                      <c:pt idx="4963">
                        <c:v>23923.80078125</c:v>
                      </c:pt>
                      <c:pt idx="4964">
                        <c:v>24698.54296875</c:v>
                      </c:pt>
                      <c:pt idx="4965">
                        <c:v>20878.46875</c:v>
                      </c:pt>
                      <c:pt idx="4966">
                        <c:v>19746.3203125</c:v>
                      </c:pt>
                      <c:pt idx="4967">
                        <c:v>17649.14453125</c:v>
                      </c:pt>
                      <c:pt idx="4968">
                        <c:v>16210.8203125</c:v>
                      </c:pt>
                      <c:pt idx="4969">
                        <c:v>14053.28125</c:v>
                      </c:pt>
                      <c:pt idx="4970">
                        <c:v>12202.42578125</c:v>
                      </c:pt>
                      <c:pt idx="4971">
                        <c:v>10044.171875</c:v>
                      </c:pt>
                      <c:pt idx="4972">
                        <c:v>9796.68359375</c:v>
                      </c:pt>
                      <c:pt idx="4973">
                        <c:v>11458.7265625</c:v>
                      </c:pt>
                      <c:pt idx="4974">
                        <c:v>14709.37109375</c:v>
                      </c:pt>
                      <c:pt idx="4975">
                        <c:v>18358.796875</c:v>
                      </c:pt>
                      <c:pt idx="4976">
                        <c:v>17758.4609375</c:v>
                      </c:pt>
                      <c:pt idx="4977">
                        <c:v>18673.4140625</c:v>
                      </c:pt>
                      <c:pt idx="4978">
                        <c:v>20375.34375</c:v>
                      </c:pt>
                      <c:pt idx="4979">
                        <c:v>20355.5859375</c:v>
                      </c:pt>
                      <c:pt idx="4980">
                        <c:v>9168.3828125</c:v>
                      </c:pt>
                      <c:pt idx="4981">
                        <c:v>8138.3203125</c:v>
                      </c:pt>
                      <c:pt idx="4982">
                        <c:v>6254.953125</c:v>
                      </c:pt>
                      <c:pt idx="4983">
                        <c:v>5058.796875</c:v>
                      </c:pt>
                      <c:pt idx="4984">
                        <c:v>7210.7109375</c:v>
                      </c:pt>
                      <c:pt idx="4985">
                        <c:v>9099.2890625</c:v>
                      </c:pt>
                      <c:pt idx="4986">
                        <c:v>10887.8359375</c:v>
                      </c:pt>
                      <c:pt idx="4987">
                        <c:v>10589.6015625</c:v>
                      </c:pt>
                      <c:pt idx="4988">
                        <c:v>8730.78125</c:v>
                      </c:pt>
                      <c:pt idx="4989">
                        <c:v>6021.578125</c:v>
                      </c:pt>
                      <c:pt idx="4990">
                        <c:v>3719.703125</c:v>
                      </c:pt>
                      <c:pt idx="4991">
                        <c:v>11267.8125</c:v>
                      </c:pt>
                      <c:pt idx="4992">
                        <c:v>9133.546875</c:v>
                      </c:pt>
                      <c:pt idx="4993">
                        <c:v>10373.71875</c:v>
                      </c:pt>
                      <c:pt idx="4994">
                        <c:v>10325.578125</c:v>
                      </c:pt>
                      <c:pt idx="4995">
                        <c:v>22976.3828125</c:v>
                      </c:pt>
                      <c:pt idx="4996">
                        <c:v>24666.6328125</c:v>
                      </c:pt>
                      <c:pt idx="4997">
                        <c:v>22462.875</c:v>
                      </c:pt>
                      <c:pt idx="4998">
                        <c:v>19680.7265625</c:v>
                      </c:pt>
                      <c:pt idx="4999">
                        <c:v>22430.6640625</c:v>
                      </c:pt>
                      <c:pt idx="5000">
                        <c:v>20408.765625</c:v>
                      </c:pt>
                      <c:pt idx="5001">
                        <c:v>20575.359375</c:v>
                      </c:pt>
                      <c:pt idx="5002">
                        <c:v>20149.5703125</c:v>
                      </c:pt>
                      <c:pt idx="5003">
                        <c:v>21343.4765625</c:v>
                      </c:pt>
                      <c:pt idx="5004">
                        <c:v>24578.6015625</c:v>
                      </c:pt>
                      <c:pt idx="5005">
                        <c:v>24996.1796875</c:v>
                      </c:pt>
                      <c:pt idx="5006">
                        <c:v>25063.84375</c:v>
                      </c:pt>
                      <c:pt idx="5007">
                        <c:v>23647.4375</c:v>
                      </c:pt>
                      <c:pt idx="5008">
                        <c:v>22280.421875</c:v>
                      </c:pt>
                      <c:pt idx="5009">
                        <c:v>18695.21875</c:v>
                      </c:pt>
                      <c:pt idx="5010">
                        <c:v>22903.77734375</c:v>
                      </c:pt>
                      <c:pt idx="5011">
                        <c:v>18595.08984375</c:v>
                      </c:pt>
                      <c:pt idx="5012">
                        <c:v>22485.03125</c:v>
                      </c:pt>
                      <c:pt idx="5013">
                        <c:v>20703.58203125</c:v>
                      </c:pt>
                      <c:pt idx="5014">
                        <c:v>21230.203125</c:v>
                      </c:pt>
                      <c:pt idx="5015">
                        <c:v>19669.2265625</c:v>
                      </c:pt>
                      <c:pt idx="5016">
                        <c:v>21510.125</c:v>
                      </c:pt>
                      <c:pt idx="5017">
                        <c:v>22159.80859375</c:v>
                      </c:pt>
                      <c:pt idx="5018">
                        <c:v>19723.9296875</c:v>
                      </c:pt>
                      <c:pt idx="5019">
                        <c:v>15086.2578125</c:v>
                      </c:pt>
                      <c:pt idx="5020">
                        <c:v>8560.4453125</c:v>
                      </c:pt>
                      <c:pt idx="5021">
                        <c:v>21320.359375</c:v>
                      </c:pt>
                      <c:pt idx="5022">
                        <c:v>21577.234375</c:v>
                      </c:pt>
                      <c:pt idx="5023">
                        <c:v>21225.3125</c:v>
                      </c:pt>
                      <c:pt idx="5024">
                        <c:v>21518.15625</c:v>
                      </c:pt>
                      <c:pt idx="5025">
                        <c:v>20848.8359375</c:v>
                      </c:pt>
                      <c:pt idx="5026">
                        <c:v>22642.4453125</c:v>
                      </c:pt>
                      <c:pt idx="5027">
                        <c:v>23211.9140625</c:v>
                      </c:pt>
                      <c:pt idx="5028">
                        <c:v>22556.97265625</c:v>
                      </c:pt>
                      <c:pt idx="5029">
                        <c:v>22902.85546875</c:v>
                      </c:pt>
                      <c:pt idx="5030">
                        <c:v>23375.37109375</c:v>
                      </c:pt>
                      <c:pt idx="5031">
                        <c:v>25214.79296875</c:v>
                      </c:pt>
                      <c:pt idx="5032">
                        <c:v>25149.32421875</c:v>
                      </c:pt>
                      <c:pt idx="5033">
                        <c:v>24669.015625</c:v>
                      </c:pt>
                      <c:pt idx="5034">
                        <c:v>24230.6171875</c:v>
                      </c:pt>
                      <c:pt idx="5035">
                        <c:v>25028.6171875</c:v>
                      </c:pt>
                      <c:pt idx="5036">
                        <c:v>25230.01171875</c:v>
                      </c:pt>
                      <c:pt idx="5037">
                        <c:v>23279.37890625</c:v>
                      </c:pt>
                      <c:pt idx="5038">
                        <c:v>22926.10546875</c:v>
                      </c:pt>
                      <c:pt idx="5039">
                        <c:v>25349.046875</c:v>
                      </c:pt>
                      <c:pt idx="5040">
                        <c:v>23246.80078125</c:v>
                      </c:pt>
                      <c:pt idx="5041">
                        <c:v>24862.60546875</c:v>
                      </c:pt>
                      <c:pt idx="5042">
                        <c:v>24948.515625</c:v>
                      </c:pt>
                      <c:pt idx="5043">
                        <c:v>23980.0390625</c:v>
                      </c:pt>
                      <c:pt idx="5044">
                        <c:v>26077.1640625</c:v>
                      </c:pt>
                      <c:pt idx="5045">
                        <c:v>19210.6640625</c:v>
                      </c:pt>
                      <c:pt idx="5046">
                        <c:v>14726.6953125</c:v>
                      </c:pt>
                      <c:pt idx="5047">
                        <c:v>10566.1484375</c:v>
                      </c:pt>
                      <c:pt idx="5048">
                        <c:v>21730.125</c:v>
                      </c:pt>
                      <c:pt idx="5049">
                        <c:v>25766.453125</c:v>
                      </c:pt>
                      <c:pt idx="5050">
                        <c:v>25154.6328125</c:v>
                      </c:pt>
                      <c:pt idx="5051">
                        <c:v>23457.05078125</c:v>
                      </c:pt>
                      <c:pt idx="5052">
                        <c:v>24676.2578125</c:v>
                      </c:pt>
                      <c:pt idx="5053">
                        <c:v>23838.2109375</c:v>
                      </c:pt>
                      <c:pt idx="5054">
                        <c:v>21854.03125</c:v>
                      </c:pt>
                      <c:pt idx="5055">
                        <c:v>25014.625</c:v>
                      </c:pt>
                      <c:pt idx="5056">
                        <c:v>23314.3359375</c:v>
                      </c:pt>
                      <c:pt idx="5057">
                        <c:v>21085.109375</c:v>
                      </c:pt>
                      <c:pt idx="5058">
                        <c:v>19027.203125</c:v>
                      </c:pt>
                      <c:pt idx="5059">
                        <c:v>17321.1796875</c:v>
                      </c:pt>
                      <c:pt idx="5060">
                        <c:v>17803.421875</c:v>
                      </c:pt>
                      <c:pt idx="5061">
                        <c:v>20340.91015625</c:v>
                      </c:pt>
                      <c:pt idx="5062">
                        <c:v>21879.44140625</c:v>
                      </c:pt>
                      <c:pt idx="5063">
                        <c:v>23534.56640625</c:v>
                      </c:pt>
                      <c:pt idx="5064">
                        <c:v>24599.30859375</c:v>
                      </c:pt>
                      <c:pt idx="5065">
                        <c:v>23175.0234375</c:v>
                      </c:pt>
                      <c:pt idx="5066">
                        <c:v>20416.4921875</c:v>
                      </c:pt>
                      <c:pt idx="5067">
                        <c:v>17767.9453125</c:v>
                      </c:pt>
                      <c:pt idx="5068">
                        <c:v>25063.0390625</c:v>
                      </c:pt>
                      <c:pt idx="5069">
                        <c:v>24837.91015625</c:v>
                      </c:pt>
                      <c:pt idx="5070">
                        <c:v>24323.40625</c:v>
                      </c:pt>
                      <c:pt idx="5071">
                        <c:v>22557.0546875</c:v>
                      </c:pt>
                      <c:pt idx="5072">
                        <c:v>23534.09375</c:v>
                      </c:pt>
                      <c:pt idx="5073">
                        <c:v>21241.546875</c:v>
                      </c:pt>
                      <c:pt idx="5074">
                        <c:v>19547.6875</c:v>
                      </c:pt>
                      <c:pt idx="5075">
                        <c:v>18945.47265625</c:v>
                      </c:pt>
                      <c:pt idx="5076">
                        <c:v>18824.6171875</c:v>
                      </c:pt>
                      <c:pt idx="5077">
                        <c:v>21296.796875</c:v>
                      </c:pt>
                      <c:pt idx="5078">
                        <c:v>24751.73046875</c:v>
                      </c:pt>
                      <c:pt idx="5079">
                        <c:v>23180.63671875</c:v>
                      </c:pt>
                      <c:pt idx="5080">
                        <c:v>21029.88671875</c:v>
                      </c:pt>
                      <c:pt idx="5081">
                        <c:v>24597.87890625</c:v>
                      </c:pt>
                      <c:pt idx="5082">
                        <c:v>23116.06640625</c:v>
                      </c:pt>
                      <c:pt idx="5083">
                        <c:v>22979.046875</c:v>
                      </c:pt>
                      <c:pt idx="5084">
                        <c:v>24220</c:v>
                      </c:pt>
                      <c:pt idx="5085">
                        <c:v>23894.9765625</c:v>
                      </c:pt>
                      <c:pt idx="5086">
                        <c:v>24326.75</c:v>
                      </c:pt>
                      <c:pt idx="5087">
                        <c:v>22927.859375</c:v>
                      </c:pt>
                      <c:pt idx="5088">
                        <c:v>17796</c:v>
                      </c:pt>
                      <c:pt idx="5089">
                        <c:v>18758.8828125</c:v>
                      </c:pt>
                      <c:pt idx="5090">
                        <c:v>22814.41796875</c:v>
                      </c:pt>
                      <c:pt idx="5091">
                        <c:v>16695.8515625</c:v>
                      </c:pt>
                      <c:pt idx="5092">
                        <c:v>10986.609375</c:v>
                      </c:pt>
                      <c:pt idx="5093">
                        <c:v>18465.546875</c:v>
                      </c:pt>
                      <c:pt idx="5094">
                        <c:v>20406.875</c:v>
                      </c:pt>
                      <c:pt idx="5095">
                        <c:v>24158.6640625</c:v>
                      </c:pt>
                      <c:pt idx="5096">
                        <c:v>22009.3828125</c:v>
                      </c:pt>
                      <c:pt idx="5097">
                        <c:v>22978.4453125</c:v>
                      </c:pt>
                      <c:pt idx="5098">
                        <c:v>23273.3203125</c:v>
                      </c:pt>
                      <c:pt idx="5099">
                        <c:v>21836.9375</c:v>
                      </c:pt>
                      <c:pt idx="5100">
                        <c:v>22414.015625</c:v>
                      </c:pt>
                      <c:pt idx="5101">
                        <c:v>19865.01171875</c:v>
                      </c:pt>
                      <c:pt idx="5102">
                        <c:v>18104.1328125</c:v>
                      </c:pt>
                      <c:pt idx="5103">
                        <c:v>17351.69140625</c:v>
                      </c:pt>
                      <c:pt idx="5104">
                        <c:v>19473.69921875</c:v>
                      </c:pt>
                      <c:pt idx="5105">
                        <c:v>22887.5078125</c:v>
                      </c:pt>
                      <c:pt idx="5106">
                        <c:v>24818.5703125</c:v>
                      </c:pt>
                      <c:pt idx="5107">
                        <c:v>24836.70703125</c:v>
                      </c:pt>
                      <c:pt idx="5108">
                        <c:v>23959.8203125</c:v>
                      </c:pt>
                      <c:pt idx="5109">
                        <c:v>21692.078125</c:v>
                      </c:pt>
                      <c:pt idx="5110">
                        <c:v>20162.98828125</c:v>
                      </c:pt>
                      <c:pt idx="5111">
                        <c:v>20185.9375</c:v>
                      </c:pt>
                      <c:pt idx="5112">
                        <c:v>23518.02734375</c:v>
                      </c:pt>
                      <c:pt idx="5113">
                        <c:v>19557.90234375</c:v>
                      </c:pt>
                      <c:pt idx="5114">
                        <c:v>24346.35546875</c:v>
                      </c:pt>
                      <c:pt idx="5115">
                        <c:v>19518.96875</c:v>
                      </c:pt>
                      <c:pt idx="5116">
                        <c:v>17528.578125</c:v>
                      </c:pt>
                      <c:pt idx="5117">
                        <c:v>17327</c:v>
                      </c:pt>
                      <c:pt idx="5118">
                        <c:v>17546.47265625</c:v>
                      </c:pt>
                      <c:pt idx="5119">
                        <c:v>18579.484375</c:v>
                      </c:pt>
                      <c:pt idx="5120">
                        <c:v>19268.92578125</c:v>
                      </c:pt>
                      <c:pt idx="5121">
                        <c:v>19176.7578125</c:v>
                      </c:pt>
                      <c:pt idx="5122">
                        <c:v>16543.859375</c:v>
                      </c:pt>
                      <c:pt idx="5123">
                        <c:v>14686.6796875</c:v>
                      </c:pt>
                      <c:pt idx="5124">
                        <c:v>18325.265625</c:v>
                      </c:pt>
                      <c:pt idx="5125">
                        <c:v>19736.109375</c:v>
                      </c:pt>
                      <c:pt idx="5126">
                        <c:v>16273.625</c:v>
                      </c:pt>
                      <c:pt idx="5127">
                        <c:v>13592.984375</c:v>
                      </c:pt>
                      <c:pt idx="5128">
                        <c:v>16085.26953125</c:v>
                      </c:pt>
                      <c:pt idx="5129">
                        <c:v>19211.1953125</c:v>
                      </c:pt>
                      <c:pt idx="5130">
                        <c:v>22235.19921875</c:v>
                      </c:pt>
                      <c:pt idx="5131">
                        <c:v>17483.421875</c:v>
                      </c:pt>
                      <c:pt idx="5132">
                        <c:v>21997.4921875</c:v>
                      </c:pt>
                      <c:pt idx="5133">
                        <c:v>19944.6328125</c:v>
                      </c:pt>
                      <c:pt idx="5134">
                        <c:v>19648.83984375</c:v>
                      </c:pt>
                      <c:pt idx="5135">
                        <c:v>18716.65234375</c:v>
                      </c:pt>
                      <c:pt idx="5136">
                        <c:v>20358.97265625</c:v>
                      </c:pt>
                      <c:pt idx="5137">
                        <c:v>21116.6328125</c:v>
                      </c:pt>
                      <c:pt idx="5138">
                        <c:v>21154.2421875</c:v>
                      </c:pt>
                      <c:pt idx="5139">
                        <c:v>17739.1484375</c:v>
                      </c:pt>
                      <c:pt idx="5140">
                        <c:v>12028.7265625</c:v>
                      </c:pt>
                      <c:pt idx="5141">
                        <c:v>6004.4140625</c:v>
                      </c:pt>
                      <c:pt idx="5142">
                        <c:v>17610.9453125</c:v>
                      </c:pt>
                      <c:pt idx="5143">
                        <c:v>17532.8984375</c:v>
                      </c:pt>
                      <c:pt idx="5144">
                        <c:v>21685.7421875</c:v>
                      </c:pt>
                      <c:pt idx="5145">
                        <c:v>26596.16796875</c:v>
                      </c:pt>
                      <c:pt idx="5146">
                        <c:v>21352.640625</c:v>
                      </c:pt>
                      <c:pt idx="5147">
                        <c:v>26192.56640625</c:v>
                      </c:pt>
                      <c:pt idx="5148">
                        <c:v>25896.88671875</c:v>
                      </c:pt>
                      <c:pt idx="5149">
                        <c:v>24347.14453125</c:v>
                      </c:pt>
                      <c:pt idx="5150">
                        <c:v>26398.87890625</c:v>
                      </c:pt>
                      <c:pt idx="5151">
                        <c:v>26339.234375</c:v>
                      </c:pt>
                      <c:pt idx="5152">
                        <c:v>26251.73828125</c:v>
                      </c:pt>
                      <c:pt idx="5153">
                        <c:v>25383.46875</c:v>
                      </c:pt>
                      <c:pt idx="5154">
                        <c:v>26516.3671875</c:v>
                      </c:pt>
                      <c:pt idx="5155">
                        <c:v>22188.71875</c:v>
                      </c:pt>
                      <c:pt idx="5156">
                        <c:v>17104.7109375</c:v>
                      </c:pt>
                      <c:pt idx="5157">
                        <c:v>12224.1953125</c:v>
                      </c:pt>
                      <c:pt idx="5158">
                        <c:v>25113.8359375</c:v>
                      </c:pt>
                      <c:pt idx="5159">
                        <c:v>22200.3046875</c:v>
                      </c:pt>
                      <c:pt idx="5160">
                        <c:v>14290.5234375</c:v>
                      </c:pt>
                      <c:pt idx="5161">
                        <c:v>14258.9140625</c:v>
                      </c:pt>
                      <c:pt idx="5162">
                        <c:v>14440.6015625</c:v>
                      </c:pt>
                      <c:pt idx="5163">
                        <c:v>14220.4296875</c:v>
                      </c:pt>
                      <c:pt idx="5164">
                        <c:v>11692.4921875</c:v>
                      </c:pt>
                      <c:pt idx="5165">
                        <c:v>11884.96875</c:v>
                      </c:pt>
                      <c:pt idx="5166">
                        <c:v>13660.765625</c:v>
                      </c:pt>
                      <c:pt idx="5167">
                        <c:v>13679.171875</c:v>
                      </c:pt>
                      <c:pt idx="5168">
                        <c:v>14724.703125</c:v>
                      </c:pt>
                      <c:pt idx="5169">
                        <c:v>15350.609375</c:v>
                      </c:pt>
                      <c:pt idx="5170">
                        <c:v>16711.453125</c:v>
                      </c:pt>
                      <c:pt idx="5171">
                        <c:v>17097.9296875</c:v>
                      </c:pt>
                      <c:pt idx="5172">
                        <c:v>16349.59375</c:v>
                      </c:pt>
                      <c:pt idx="5173">
                        <c:v>16657.84375</c:v>
                      </c:pt>
                      <c:pt idx="5174">
                        <c:v>14725.5859375</c:v>
                      </c:pt>
                      <c:pt idx="5175">
                        <c:v>19512.2265625</c:v>
                      </c:pt>
                      <c:pt idx="5176">
                        <c:v>21755.40625</c:v>
                      </c:pt>
                      <c:pt idx="5177">
                        <c:v>22315.109375</c:v>
                      </c:pt>
                      <c:pt idx="5178">
                        <c:v>20130.921875</c:v>
                      </c:pt>
                      <c:pt idx="5179">
                        <c:v>16427.5</c:v>
                      </c:pt>
                      <c:pt idx="5180">
                        <c:v>22619.203125</c:v>
                      </c:pt>
                      <c:pt idx="5181">
                        <c:v>22320.3046875</c:v>
                      </c:pt>
                      <c:pt idx="5182">
                        <c:v>21103.59375</c:v>
                      </c:pt>
                      <c:pt idx="5183">
                        <c:v>18828.8046875</c:v>
                      </c:pt>
                      <c:pt idx="5184">
                        <c:v>19212.84375</c:v>
                      </c:pt>
                      <c:pt idx="5185">
                        <c:v>19051.46875</c:v>
                      </c:pt>
                      <c:pt idx="5186">
                        <c:v>21068.05078125</c:v>
                      </c:pt>
                      <c:pt idx="5187">
                        <c:v>20981.69921875</c:v>
                      </c:pt>
                      <c:pt idx="5188">
                        <c:v>19555.96875</c:v>
                      </c:pt>
                      <c:pt idx="5189">
                        <c:v>15978.8359375</c:v>
                      </c:pt>
                      <c:pt idx="5190">
                        <c:v>22787.8125</c:v>
                      </c:pt>
                      <c:pt idx="5191">
                        <c:v>20947.3515625</c:v>
                      </c:pt>
                      <c:pt idx="5192">
                        <c:v>16854.734375</c:v>
                      </c:pt>
                      <c:pt idx="5193">
                        <c:v>12011.390625</c:v>
                      </c:pt>
                      <c:pt idx="5194">
                        <c:v>17749.9140625</c:v>
                      </c:pt>
                      <c:pt idx="5195">
                        <c:v>22480.7421875</c:v>
                      </c:pt>
                      <c:pt idx="5196">
                        <c:v>21465.8984375</c:v>
                      </c:pt>
                      <c:pt idx="5197">
                        <c:v>21947.9453125</c:v>
                      </c:pt>
                      <c:pt idx="5198">
                        <c:v>21011.5234375</c:v>
                      </c:pt>
                      <c:pt idx="5199">
                        <c:v>21939.59375</c:v>
                      </c:pt>
                      <c:pt idx="5200">
                        <c:v>21594.34375</c:v>
                      </c:pt>
                      <c:pt idx="5201">
                        <c:v>21141.65625</c:v>
                      </c:pt>
                      <c:pt idx="5202">
                        <c:v>21239.34375</c:v>
                      </c:pt>
                      <c:pt idx="5203">
                        <c:v>18311.8828125</c:v>
                      </c:pt>
                      <c:pt idx="5204">
                        <c:v>22906.578125</c:v>
                      </c:pt>
                      <c:pt idx="5205">
                        <c:v>13785.2265625</c:v>
                      </c:pt>
                      <c:pt idx="5206">
                        <c:v>11744.484375</c:v>
                      </c:pt>
                      <c:pt idx="5207">
                        <c:v>12547.171875</c:v>
                      </c:pt>
                      <c:pt idx="5208">
                        <c:v>11095.046875</c:v>
                      </c:pt>
                      <c:pt idx="5209">
                        <c:v>10842.0234375</c:v>
                      </c:pt>
                      <c:pt idx="5210">
                        <c:v>13652.5625</c:v>
                      </c:pt>
                      <c:pt idx="5211">
                        <c:v>12931.9921875</c:v>
                      </c:pt>
                      <c:pt idx="5212">
                        <c:v>12616.7890625</c:v>
                      </c:pt>
                      <c:pt idx="5213">
                        <c:v>13514.2890625</c:v>
                      </c:pt>
                      <c:pt idx="5214">
                        <c:v>13454.3828125</c:v>
                      </c:pt>
                      <c:pt idx="5215">
                        <c:v>13352.7578125</c:v>
                      </c:pt>
                      <c:pt idx="5216">
                        <c:v>10828.4765625</c:v>
                      </c:pt>
                      <c:pt idx="5217">
                        <c:v>7925.953125</c:v>
                      </c:pt>
                      <c:pt idx="5218">
                        <c:v>5044.4765625</c:v>
                      </c:pt>
                      <c:pt idx="5219">
                        <c:v>13774.09375</c:v>
                      </c:pt>
                      <c:pt idx="5220">
                        <c:v>27067.3359375</c:v>
                      </c:pt>
                      <c:pt idx="5221">
                        <c:v>27035.42578125</c:v>
                      </c:pt>
                      <c:pt idx="5222">
                        <c:v>27129.34375</c:v>
                      </c:pt>
                      <c:pt idx="5223">
                        <c:v>24736.390625</c:v>
                      </c:pt>
                      <c:pt idx="5224">
                        <c:v>19722.00390625</c:v>
                      </c:pt>
                      <c:pt idx="5225">
                        <c:v>24106.8125</c:v>
                      </c:pt>
                      <c:pt idx="5226">
                        <c:v>25309.59765625</c:v>
                      </c:pt>
                      <c:pt idx="5227">
                        <c:v>23095.1015625</c:v>
                      </c:pt>
                      <c:pt idx="5228">
                        <c:v>22548.2578125</c:v>
                      </c:pt>
                      <c:pt idx="5229">
                        <c:v>24487.45703125</c:v>
                      </c:pt>
                      <c:pt idx="5230">
                        <c:v>27503.7890625</c:v>
                      </c:pt>
                      <c:pt idx="5231">
                        <c:v>25450.7265625</c:v>
                      </c:pt>
                      <c:pt idx="5232">
                        <c:v>24299.015625</c:v>
                      </c:pt>
                      <c:pt idx="5233">
                        <c:v>23975.71484375</c:v>
                      </c:pt>
                      <c:pt idx="5234">
                        <c:v>27565.9296875</c:v>
                      </c:pt>
                      <c:pt idx="5235">
                        <c:v>27269.85546875</c:v>
                      </c:pt>
                      <c:pt idx="5236">
                        <c:v>28033.2109375</c:v>
                      </c:pt>
                      <c:pt idx="5237">
                        <c:v>28081.078125</c:v>
                      </c:pt>
                      <c:pt idx="5238">
                        <c:v>27833.61328125</c:v>
                      </c:pt>
                      <c:pt idx="5239">
                        <c:v>28295.578125</c:v>
                      </c:pt>
                      <c:pt idx="5240">
                        <c:v>25127.609375</c:v>
                      </c:pt>
                      <c:pt idx="5241">
                        <c:v>28187.7890625</c:v>
                      </c:pt>
                      <c:pt idx="5242">
                        <c:v>28069.16796875</c:v>
                      </c:pt>
                      <c:pt idx="5243">
                        <c:v>27676.05078125</c:v>
                      </c:pt>
                      <c:pt idx="5244">
                        <c:v>26703.3359375</c:v>
                      </c:pt>
                      <c:pt idx="5245">
                        <c:v>26502.6171875</c:v>
                      </c:pt>
                      <c:pt idx="5246">
                        <c:v>27848.4921875</c:v>
                      </c:pt>
                      <c:pt idx="5247">
                        <c:v>27081.5234375</c:v>
                      </c:pt>
                      <c:pt idx="5248">
                        <c:v>27768.34765625</c:v>
                      </c:pt>
                      <c:pt idx="5249">
                        <c:v>27618.390625</c:v>
                      </c:pt>
                      <c:pt idx="5250">
                        <c:v>17143.328125</c:v>
                      </c:pt>
                      <c:pt idx="5251">
                        <c:v>15447.2578125</c:v>
                      </c:pt>
                      <c:pt idx="5252">
                        <c:v>13170.859375</c:v>
                      </c:pt>
                      <c:pt idx="5253">
                        <c:v>11795.046875</c:v>
                      </c:pt>
                      <c:pt idx="5254">
                        <c:v>11113.8046875</c:v>
                      </c:pt>
                      <c:pt idx="5255">
                        <c:v>12288.7578125</c:v>
                      </c:pt>
                      <c:pt idx="5256">
                        <c:v>12849.8515625</c:v>
                      </c:pt>
                      <c:pt idx="5257">
                        <c:v>15769.6640625</c:v>
                      </c:pt>
                      <c:pt idx="5258">
                        <c:v>16465.046875</c:v>
                      </c:pt>
                      <c:pt idx="5259">
                        <c:v>16848.734375</c:v>
                      </c:pt>
                      <c:pt idx="5260">
                        <c:v>14358.84375</c:v>
                      </c:pt>
                      <c:pt idx="5261">
                        <c:v>12270.3671875</c:v>
                      </c:pt>
                      <c:pt idx="5262">
                        <c:v>9042.5625</c:v>
                      </c:pt>
                      <c:pt idx="5263">
                        <c:v>16590.4921875</c:v>
                      </c:pt>
                      <c:pt idx="5264">
                        <c:v>16419.8984375</c:v>
                      </c:pt>
                      <c:pt idx="5265">
                        <c:v>22604.2890625</c:v>
                      </c:pt>
                      <c:pt idx="5266">
                        <c:v>17304.953125</c:v>
                      </c:pt>
                      <c:pt idx="5267">
                        <c:v>22684.6171875</c:v>
                      </c:pt>
                      <c:pt idx="5268">
                        <c:v>21141.9765625</c:v>
                      </c:pt>
                      <c:pt idx="5269">
                        <c:v>17423.7578125</c:v>
                      </c:pt>
                      <c:pt idx="5270">
                        <c:v>21415.09375</c:v>
                      </c:pt>
                      <c:pt idx="5271">
                        <c:v>21797.6796875</c:v>
                      </c:pt>
                      <c:pt idx="5272">
                        <c:v>19707.84375</c:v>
                      </c:pt>
                      <c:pt idx="5273">
                        <c:v>17112.8046875</c:v>
                      </c:pt>
                      <c:pt idx="5274">
                        <c:v>15876.375</c:v>
                      </c:pt>
                      <c:pt idx="5275">
                        <c:v>16661.078125</c:v>
                      </c:pt>
                      <c:pt idx="5276">
                        <c:v>19581.2734375</c:v>
                      </c:pt>
                      <c:pt idx="5277">
                        <c:v>19690.375</c:v>
                      </c:pt>
                      <c:pt idx="5278">
                        <c:v>19235.2734375</c:v>
                      </c:pt>
                      <c:pt idx="5279">
                        <c:v>22332.5625</c:v>
                      </c:pt>
                      <c:pt idx="5280">
                        <c:v>18457.28125</c:v>
                      </c:pt>
                      <c:pt idx="5281">
                        <c:v>17012.4140625</c:v>
                      </c:pt>
                      <c:pt idx="5282">
                        <c:v>13519.375</c:v>
                      </c:pt>
                      <c:pt idx="5283">
                        <c:v>12098.0703125</c:v>
                      </c:pt>
                      <c:pt idx="5284">
                        <c:v>8153.4765625</c:v>
                      </c:pt>
                      <c:pt idx="5285">
                        <c:v>9464.3359375</c:v>
                      </c:pt>
                      <c:pt idx="5286">
                        <c:v>16516.359375</c:v>
                      </c:pt>
                      <c:pt idx="5287">
                        <c:v>17005.9140625</c:v>
                      </c:pt>
                      <c:pt idx="5288">
                        <c:v>16192</c:v>
                      </c:pt>
                      <c:pt idx="5289">
                        <c:v>14918.8046875</c:v>
                      </c:pt>
                      <c:pt idx="5290">
                        <c:v>12600.734375</c:v>
                      </c:pt>
                      <c:pt idx="5291">
                        <c:v>11646.25</c:v>
                      </c:pt>
                      <c:pt idx="5292">
                        <c:v>13631.3359375</c:v>
                      </c:pt>
                      <c:pt idx="5293">
                        <c:v>16002.3984375</c:v>
                      </c:pt>
                      <c:pt idx="5294">
                        <c:v>16311.3984375</c:v>
                      </c:pt>
                      <c:pt idx="5295">
                        <c:v>20819.390625</c:v>
                      </c:pt>
                      <c:pt idx="5296">
                        <c:v>20092.1171875</c:v>
                      </c:pt>
                      <c:pt idx="5297">
                        <c:v>18878.9453125</c:v>
                      </c:pt>
                      <c:pt idx="5298">
                        <c:v>20726.40625</c:v>
                      </c:pt>
                      <c:pt idx="5299">
                        <c:v>20472.984375</c:v>
                      </c:pt>
                      <c:pt idx="5300">
                        <c:v>17623.0625</c:v>
                      </c:pt>
                      <c:pt idx="5301">
                        <c:v>14281.7265625</c:v>
                      </c:pt>
                      <c:pt idx="5302">
                        <c:v>9566.890625</c:v>
                      </c:pt>
                      <c:pt idx="5303">
                        <c:v>15000.953125</c:v>
                      </c:pt>
                      <c:pt idx="5304">
                        <c:v>19167.1640625</c:v>
                      </c:pt>
                      <c:pt idx="5305">
                        <c:v>19384.27734375</c:v>
                      </c:pt>
                      <c:pt idx="5306">
                        <c:v>19928.6953125</c:v>
                      </c:pt>
                      <c:pt idx="5307">
                        <c:v>19212.875</c:v>
                      </c:pt>
                      <c:pt idx="5308">
                        <c:v>19674.9765625</c:v>
                      </c:pt>
                      <c:pt idx="5309">
                        <c:v>19485.62109375</c:v>
                      </c:pt>
                      <c:pt idx="5310">
                        <c:v>25695.734375</c:v>
                      </c:pt>
                      <c:pt idx="5311">
                        <c:v>25356.1875</c:v>
                      </c:pt>
                      <c:pt idx="5312">
                        <c:v>22796.0078125</c:v>
                      </c:pt>
                      <c:pt idx="5313">
                        <c:v>17879.3828125</c:v>
                      </c:pt>
                      <c:pt idx="5314">
                        <c:v>21164.8515625</c:v>
                      </c:pt>
                      <c:pt idx="5315">
                        <c:v>24822.1875</c:v>
                      </c:pt>
                      <c:pt idx="5316">
                        <c:v>22560.703125</c:v>
                      </c:pt>
                      <c:pt idx="5317">
                        <c:v>22292.5</c:v>
                      </c:pt>
                      <c:pt idx="5318">
                        <c:v>24555.328125</c:v>
                      </c:pt>
                      <c:pt idx="5319">
                        <c:v>25706.6875</c:v>
                      </c:pt>
                      <c:pt idx="5320">
                        <c:v>22906.7578125</c:v>
                      </c:pt>
                      <c:pt idx="5321">
                        <c:v>21477.0078125</c:v>
                      </c:pt>
                      <c:pt idx="5322">
                        <c:v>21404.6015625</c:v>
                      </c:pt>
                      <c:pt idx="5323">
                        <c:v>24639.4375</c:v>
                      </c:pt>
                      <c:pt idx="5324">
                        <c:v>26079.2265625</c:v>
                      </c:pt>
                      <c:pt idx="5325">
                        <c:v>-2601.484375</c:v>
                      </c:pt>
                      <c:pt idx="5326">
                        <c:v>-7016.65625</c:v>
                      </c:pt>
                      <c:pt idx="5327">
                        <c:v>360.28125</c:v>
                      </c:pt>
                      <c:pt idx="5328">
                        <c:v>-3207.5390625</c:v>
                      </c:pt>
                      <c:pt idx="5329">
                        <c:v>-13596.9375</c:v>
                      </c:pt>
                      <c:pt idx="5330">
                        <c:v>-14636.8046875</c:v>
                      </c:pt>
                      <c:pt idx="5331">
                        <c:v>-13559.6640625</c:v>
                      </c:pt>
                      <c:pt idx="5332">
                        <c:v>-12236.2265625</c:v>
                      </c:pt>
                      <c:pt idx="5333">
                        <c:v>-13210.8828125</c:v>
                      </c:pt>
                      <c:pt idx="5334">
                        <c:v>-11426.5546875</c:v>
                      </c:pt>
                      <c:pt idx="5335">
                        <c:v>-10061.078125</c:v>
                      </c:pt>
                      <c:pt idx="5336">
                        <c:v>-10417.2265625</c:v>
                      </c:pt>
                      <c:pt idx="5337">
                        <c:v>-12139.8984375</c:v>
                      </c:pt>
                      <c:pt idx="5338">
                        <c:v>-15501.140625</c:v>
                      </c:pt>
                      <c:pt idx="5339">
                        <c:v>-15667.140625</c:v>
                      </c:pt>
                      <c:pt idx="5340">
                        <c:v>-17659.2421875</c:v>
                      </c:pt>
                      <c:pt idx="5341">
                        <c:v>-1512.1171875</c:v>
                      </c:pt>
                      <c:pt idx="5342">
                        <c:v>14514.0625</c:v>
                      </c:pt>
                      <c:pt idx="5343">
                        <c:v>12659.921875</c:v>
                      </c:pt>
                      <c:pt idx="5344">
                        <c:v>11151.3359375</c:v>
                      </c:pt>
                      <c:pt idx="5345">
                        <c:v>10366.1484375</c:v>
                      </c:pt>
                      <c:pt idx="5346">
                        <c:v>11431.90625</c:v>
                      </c:pt>
                      <c:pt idx="5347">
                        <c:v>13795.5859375</c:v>
                      </c:pt>
                      <c:pt idx="5348">
                        <c:v>15948.4296875</c:v>
                      </c:pt>
                      <c:pt idx="5349">
                        <c:v>16971.203125</c:v>
                      </c:pt>
                      <c:pt idx="5350">
                        <c:v>17601.8203125</c:v>
                      </c:pt>
                      <c:pt idx="5351">
                        <c:v>16104.078125</c:v>
                      </c:pt>
                      <c:pt idx="5352">
                        <c:v>13731.1875</c:v>
                      </c:pt>
                      <c:pt idx="5353">
                        <c:v>11855.875</c:v>
                      </c:pt>
                      <c:pt idx="5354">
                        <c:v>14828.421875</c:v>
                      </c:pt>
                      <c:pt idx="5355">
                        <c:v>16785.9921875</c:v>
                      </c:pt>
                      <c:pt idx="5356">
                        <c:v>17217.609375</c:v>
                      </c:pt>
                      <c:pt idx="5357">
                        <c:v>19443.484375</c:v>
                      </c:pt>
                      <c:pt idx="5358">
                        <c:v>17996.9140625</c:v>
                      </c:pt>
                      <c:pt idx="5359">
                        <c:v>19653.0234375</c:v>
                      </c:pt>
                      <c:pt idx="5360">
                        <c:v>18646.953125</c:v>
                      </c:pt>
                      <c:pt idx="5361">
                        <c:v>18536.984375</c:v>
                      </c:pt>
                      <c:pt idx="5362">
                        <c:v>17217.65625</c:v>
                      </c:pt>
                      <c:pt idx="5363">
                        <c:v>17885.84375</c:v>
                      </c:pt>
                      <c:pt idx="5364">
                        <c:v>19687.9375</c:v>
                      </c:pt>
                      <c:pt idx="5365">
                        <c:v>16292.7421875</c:v>
                      </c:pt>
                      <c:pt idx="5366">
                        <c:v>12092.6953125</c:v>
                      </c:pt>
                      <c:pt idx="5367">
                        <c:v>14261.859375</c:v>
                      </c:pt>
                      <c:pt idx="5368">
                        <c:v>18686.390625</c:v>
                      </c:pt>
                      <c:pt idx="5369">
                        <c:v>17987.359375</c:v>
                      </c:pt>
                      <c:pt idx="5370">
                        <c:v>19372.4296875</c:v>
                      </c:pt>
                      <c:pt idx="5371">
                        <c:v>19542.890625</c:v>
                      </c:pt>
                      <c:pt idx="5372">
                        <c:v>17165.328125</c:v>
                      </c:pt>
                      <c:pt idx="5373">
                        <c:v>15282.0703125</c:v>
                      </c:pt>
                      <c:pt idx="5374">
                        <c:v>14297.40625</c:v>
                      </c:pt>
                      <c:pt idx="5375">
                        <c:v>14189.625</c:v>
                      </c:pt>
                      <c:pt idx="5376">
                        <c:v>18307.1875</c:v>
                      </c:pt>
                      <c:pt idx="5377">
                        <c:v>15569.28125</c:v>
                      </c:pt>
                      <c:pt idx="5378">
                        <c:v>13878.234375</c:v>
                      </c:pt>
                      <c:pt idx="5379">
                        <c:v>14875.7734375</c:v>
                      </c:pt>
                      <c:pt idx="5380">
                        <c:v>16310.859375</c:v>
                      </c:pt>
                      <c:pt idx="5381">
                        <c:v>17346.5390625</c:v>
                      </c:pt>
                      <c:pt idx="5382">
                        <c:v>18748.15625</c:v>
                      </c:pt>
                      <c:pt idx="5383">
                        <c:v>17036.9921875</c:v>
                      </c:pt>
                      <c:pt idx="5384">
                        <c:v>13407.203125</c:v>
                      </c:pt>
                      <c:pt idx="5385">
                        <c:v>10004.21875</c:v>
                      </c:pt>
                      <c:pt idx="5386">
                        <c:v>18310.9609375</c:v>
                      </c:pt>
                      <c:pt idx="5387">
                        <c:v>24790.1015625</c:v>
                      </c:pt>
                      <c:pt idx="5388">
                        <c:v>24799.703125</c:v>
                      </c:pt>
                      <c:pt idx="5389">
                        <c:v>25429.2421875</c:v>
                      </c:pt>
                      <c:pt idx="5390">
                        <c:v>24508.1484375</c:v>
                      </c:pt>
                      <c:pt idx="5391">
                        <c:v>25635.4375</c:v>
                      </c:pt>
                      <c:pt idx="5392">
                        <c:v>24638.765625</c:v>
                      </c:pt>
                      <c:pt idx="5393">
                        <c:v>26180.6953125</c:v>
                      </c:pt>
                      <c:pt idx="5394">
                        <c:v>25035.2265625</c:v>
                      </c:pt>
                      <c:pt idx="5395">
                        <c:v>22053.7890625</c:v>
                      </c:pt>
                      <c:pt idx="5396">
                        <c:v>21748.9765625</c:v>
                      </c:pt>
                      <c:pt idx="5397">
                        <c:v>25607.0546875</c:v>
                      </c:pt>
                      <c:pt idx="5398">
                        <c:v>25605.125</c:v>
                      </c:pt>
                      <c:pt idx="5399">
                        <c:v>24800.9765625</c:v>
                      </c:pt>
                      <c:pt idx="5400">
                        <c:v>25659.9375</c:v>
                      </c:pt>
                      <c:pt idx="5401">
                        <c:v>24080.9140625</c:v>
                      </c:pt>
                      <c:pt idx="5402">
                        <c:v>10806.65625</c:v>
                      </c:pt>
                      <c:pt idx="5403">
                        <c:v>11264.0703125</c:v>
                      </c:pt>
                      <c:pt idx="5404">
                        <c:v>12905.71875</c:v>
                      </c:pt>
                      <c:pt idx="5405">
                        <c:v>10959.4765625</c:v>
                      </c:pt>
                      <c:pt idx="5406">
                        <c:v>11725.3671875</c:v>
                      </c:pt>
                      <c:pt idx="5407">
                        <c:v>7748.3828125</c:v>
                      </c:pt>
                      <c:pt idx="5408">
                        <c:v>10262.8046875</c:v>
                      </c:pt>
                      <c:pt idx="5409">
                        <c:v>12696.8203125</c:v>
                      </c:pt>
                      <c:pt idx="5410">
                        <c:v>10827.125</c:v>
                      </c:pt>
                      <c:pt idx="5411">
                        <c:v>11335.2890625</c:v>
                      </c:pt>
                      <c:pt idx="5412">
                        <c:v>11966.1484375</c:v>
                      </c:pt>
                      <c:pt idx="5413">
                        <c:v>11170.6796875</c:v>
                      </c:pt>
                      <c:pt idx="5414">
                        <c:v>12510.0390625</c:v>
                      </c:pt>
                      <c:pt idx="5415">
                        <c:v>13193.109375</c:v>
                      </c:pt>
                      <c:pt idx="5416">
                        <c:v>12859.71875</c:v>
                      </c:pt>
                      <c:pt idx="5417">
                        <c:v>23060.171875</c:v>
                      </c:pt>
                      <c:pt idx="5418">
                        <c:v>22579.5078125</c:v>
                      </c:pt>
                      <c:pt idx="5419">
                        <c:v>22896.203125</c:v>
                      </c:pt>
                      <c:pt idx="5420">
                        <c:v>23489.9765625</c:v>
                      </c:pt>
                      <c:pt idx="5421">
                        <c:v>22122.30078125</c:v>
                      </c:pt>
                      <c:pt idx="5422">
                        <c:v>21276.2734375</c:v>
                      </c:pt>
                      <c:pt idx="5423">
                        <c:v>20913.58984375</c:v>
                      </c:pt>
                      <c:pt idx="5424">
                        <c:v>20755.70703125</c:v>
                      </c:pt>
                      <c:pt idx="5425">
                        <c:v>20409.109375</c:v>
                      </c:pt>
                      <c:pt idx="5426">
                        <c:v>21120.078125</c:v>
                      </c:pt>
                      <c:pt idx="5427">
                        <c:v>21693.6796875</c:v>
                      </c:pt>
                      <c:pt idx="5428">
                        <c:v>23319.640625</c:v>
                      </c:pt>
                      <c:pt idx="5429">
                        <c:v>23077.4375</c:v>
                      </c:pt>
                      <c:pt idx="5430">
                        <c:v>22291.9921875</c:v>
                      </c:pt>
                      <c:pt idx="5431">
                        <c:v>22763.0078125</c:v>
                      </c:pt>
                      <c:pt idx="5432">
                        <c:v>19093.015625</c:v>
                      </c:pt>
                      <c:pt idx="5433">
                        <c:v>16980.265625</c:v>
                      </c:pt>
                      <c:pt idx="5434">
                        <c:v>15198.59375</c:v>
                      </c:pt>
                      <c:pt idx="5435">
                        <c:v>13904.0625</c:v>
                      </c:pt>
                      <c:pt idx="5436">
                        <c:v>15457.890625</c:v>
                      </c:pt>
                      <c:pt idx="5437">
                        <c:v>17397.6484375</c:v>
                      </c:pt>
                      <c:pt idx="5438">
                        <c:v>18544.81640625</c:v>
                      </c:pt>
                      <c:pt idx="5439">
                        <c:v>19416.421875</c:v>
                      </c:pt>
                      <c:pt idx="5440">
                        <c:v>17807.94921875</c:v>
                      </c:pt>
                      <c:pt idx="5441">
                        <c:v>15556.3046875</c:v>
                      </c:pt>
                      <c:pt idx="5442">
                        <c:v>13816.7578125</c:v>
                      </c:pt>
                      <c:pt idx="5443">
                        <c:v>15904.390625</c:v>
                      </c:pt>
                      <c:pt idx="5444">
                        <c:v>19082</c:v>
                      </c:pt>
                      <c:pt idx="5445">
                        <c:v>18428.234375</c:v>
                      </c:pt>
                      <c:pt idx="5446">
                        <c:v>17699.296875</c:v>
                      </c:pt>
                      <c:pt idx="5447">
                        <c:v>21289.53125</c:v>
                      </c:pt>
                      <c:pt idx="5448">
                        <c:v>20687.0234375</c:v>
                      </c:pt>
                      <c:pt idx="5449">
                        <c:v>20649.890625</c:v>
                      </c:pt>
                      <c:pt idx="5450">
                        <c:v>19876.6875</c:v>
                      </c:pt>
                      <c:pt idx="5451">
                        <c:v>16817.9375</c:v>
                      </c:pt>
                      <c:pt idx="5452">
                        <c:v>12083.5859375</c:v>
                      </c:pt>
                      <c:pt idx="5453">
                        <c:v>17179.7578125</c:v>
                      </c:pt>
                      <c:pt idx="5454">
                        <c:v>21028.60546875</c:v>
                      </c:pt>
                      <c:pt idx="5455">
                        <c:v>20869.37109375</c:v>
                      </c:pt>
                      <c:pt idx="5456">
                        <c:v>21162.5234375</c:v>
                      </c:pt>
                      <c:pt idx="5457">
                        <c:v>20763.97265625</c:v>
                      </c:pt>
                      <c:pt idx="5458">
                        <c:v>21829.703125</c:v>
                      </c:pt>
                      <c:pt idx="5459">
                        <c:v>21113.94140625</c:v>
                      </c:pt>
                      <c:pt idx="5460">
                        <c:v>21107.96875</c:v>
                      </c:pt>
                      <c:pt idx="5461">
                        <c:v>21406.765625</c:v>
                      </c:pt>
                      <c:pt idx="5462">
                        <c:v>11055.6484375</c:v>
                      </c:pt>
                      <c:pt idx="5463">
                        <c:v>14374.2578125</c:v>
                      </c:pt>
                      <c:pt idx="5464">
                        <c:v>11892.234375</c:v>
                      </c:pt>
                      <c:pt idx="5465">
                        <c:v>11519.6328125</c:v>
                      </c:pt>
                      <c:pt idx="5466">
                        <c:v>8314.671875</c:v>
                      </c:pt>
                      <c:pt idx="5467">
                        <c:v>7144.578125</c:v>
                      </c:pt>
                      <c:pt idx="5468">
                        <c:v>7600.3515625</c:v>
                      </c:pt>
                      <c:pt idx="5469">
                        <c:v>7924.5234375</c:v>
                      </c:pt>
                      <c:pt idx="5470">
                        <c:v>11215.6796875</c:v>
                      </c:pt>
                      <c:pt idx="5471">
                        <c:v>14859.0390625</c:v>
                      </c:pt>
                      <c:pt idx="5472">
                        <c:v>13242.6796875</c:v>
                      </c:pt>
                      <c:pt idx="5473">
                        <c:v>9163.609375</c:v>
                      </c:pt>
                      <c:pt idx="5474">
                        <c:v>6883.2265625</c:v>
                      </c:pt>
                      <c:pt idx="5475">
                        <c:v>3400.703125</c:v>
                      </c:pt>
                      <c:pt idx="5476">
                        <c:v>14328.96875</c:v>
                      </c:pt>
                      <c:pt idx="5477">
                        <c:v>16810.5625</c:v>
                      </c:pt>
                      <c:pt idx="5478">
                        <c:v>15515.109375</c:v>
                      </c:pt>
                      <c:pt idx="5479">
                        <c:v>13644.4453125</c:v>
                      </c:pt>
                      <c:pt idx="5480">
                        <c:v>13674.1328125</c:v>
                      </c:pt>
                      <c:pt idx="5481">
                        <c:v>15071.0859375</c:v>
                      </c:pt>
                      <c:pt idx="5482">
                        <c:v>16712.1015625</c:v>
                      </c:pt>
                      <c:pt idx="5483">
                        <c:v>18621.3359375</c:v>
                      </c:pt>
                      <c:pt idx="5484">
                        <c:v>19668.0703125</c:v>
                      </c:pt>
                      <c:pt idx="5485">
                        <c:v>18160.91796875</c:v>
                      </c:pt>
                      <c:pt idx="5486">
                        <c:v>15468.3359375</c:v>
                      </c:pt>
                      <c:pt idx="5487">
                        <c:v>14012.359375</c:v>
                      </c:pt>
                      <c:pt idx="5488">
                        <c:v>15757.421875</c:v>
                      </c:pt>
                      <c:pt idx="5489">
                        <c:v>19039.3125</c:v>
                      </c:pt>
                      <c:pt idx="5490">
                        <c:v>19178.58203125</c:v>
                      </c:pt>
                      <c:pt idx="5491">
                        <c:v>18867.4609375</c:v>
                      </c:pt>
                      <c:pt idx="5492">
                        <c:v>21761.5234375</c:v>
                      </c:pt>
                      <c:pt idx="5493">
                        <c:v>23718.328125</c:v>
                      </c:pt>
                      <c:pt idx="5494">
                        <c:v>22423.6015625</c:v>
                      </c:pt>
                      <c:pt idx="5495">
                        <c:v>22330.984375</c:v>
                      </c:pt>
                      <c:pt idx="5496">
                        <c:v>20779.10546875</c:v>
                      </c:pt>
                      <c:pt idx="5497">
                        <c:v>24000.41796875</c:v>
                      </c:pt>
                      <c:pt idx="5498">
                        <c:v>21155.23828125</c:v>
                      </c:pt>
                      <c:pt idx="5499">
                        <c:v>21406.84765625</c:v>
                      </c:pt>
                      <c:pt idx="5500">
                        <c:v>22183.27734375</c:v>
                      </c:pt>
                      <c:pt idx="5501">
                        <c:v>23207.51953125</c:v>
                      </c:pt>
                      <c:pt idx="5502">
                        <c:v>21261.1953125</c:v>
                      </c:pt>
                      <c:pt idx="5503">
                        <c:v>20627.0859375</c:v>
                      </c:pt>
                      <c:pt idx="5504">
                        <c:v>24172.19140625</c:v>
                      </c:pt>
                      <c:pt idx="5505">
                        <c:v>23455.609375</c:v>
                      </c:pt>
                      <c:pt idx="5506">
                        <c:v>23699.89453125</c:v>
                      </c:pt>
                      <c:pt idx="5507">
                        <c:v>24050.578125</c:v>
                      </c:pt>
                      <c:pt idx="5508">
                        <c:v>26001.453125</c:v>
                      </c:pt>
                      <c:pt idx="5509">
                        <c:v>26086.0703125</c:v>
                      </c:pt>
                      <c:pt idx="5510">
                        <c:v>25134.07421875</c:v>
                      </c:pt>
                      <c:pt idx="5511">
                        <c:v>25434.36328125</c:v>
                      </c:pt>
                      <c:pt idx="5512">
                        <c:v>25720.22265625</c:v>
                      </c:pt>
                      <c:pt idx="5513">
                        <c:v>26183.125</c:v>
                      </c:pt>
                      <c:pt idx="5514">
                        <c:v>23405.89453125</c:v>
                      </c:pt>
                      <c:pt idx="5515">
                        <c:v>21231.87109375</c:v>
                      </c:pt>
                      <c:pt idx="5516">
                        <c:v>20872.33203125</c:v>
                      </c:pt>
                      <c:pt idx="5517">
                        <c:v>25477.359375</c:v>
                      </c:pt>
                      <c:pt idx="5518">
                        <c:v>25715.11328125</c:v>
                      </c:pt>
                      <c:pt idx="5519">
                        <c:v>26063.890625</c:v>
                      </c:pt>
                      <c:pt idx="5520">
                        <c:v>25633.79296875</c:v>
                      </c:pt>
                      <c:pt idx="5521">
                        <c:v>25453.0625</c:v>
                      </c:pt>
                      <c:pt idx="5522">
                        <c:v>16727.2734375</c:v>
                      </c:pt>
                      <c:pt idx="5523">
                        <c:v>14450.2109375</c:v>
                      </c:pt>
                      <c:pt idx="5524">
                        <c:v>19013.1484375</c:v>
                      </c:pt>
                      <c:pt idx="5525">
                        <c:v>17394.4609375</c:v>
                      </c:pt>
                      <c:pt idx="5526">
                        <c:v>16305.0390625</c:v>
                      </c:pt>
                      <c:pt idx="5527">
                        <c:v>15490.87109375</c:v>
                      </c:pt>
                      <c:pt idx="5528">
                        <c:v>14699.53125</c:v>
                      </c:pt>
                      <c:pt idx="5529">
                        <c:v>17512.53125</c:v>
                      </c:pt>
                      <c:pt idx="5530">
                        <c:v>18883.74609375</c:v>
                      </c:pt>
                      <c:pt idx="5531">
                        <c:v>19324.0625</c:v>
                      </c:pt>
                      <c:pt idx="5532">
                        <c:v>19960.4296875</c:v>
                      </c:pt>
                      <c:pt idx="5533">
                        <c:v>19616.0078125</c:v>
                      </c:pt>
                      <c:pt idx="5534">
                        <c:v>18220.9140625</c:v>
                      </c:pt>
                      <c:pt idx="5535">
                        <c:v>18833.2265625</c:v>
                      </c:pt>
                      <c:pt idx="5536">
                        <c:v>17447.8671875</c:v>
                      </c:pt>
                      <c:pt idx="5537">
                        <c:v>17518.5078125</c:v>
                      </c:pt>
                      <c:pt idx="5538">
                        <c:v>13509.8125</c:v>
                      </c:pt>
                      <c:pt idx="5539">
                        <c:v>11505.9140625</c:v>
                      </c:pt>
                      <c:pt idx="5540">
                        <c:v>5979.4453125</c:v>
                      </c:pt>
                      <c:pt idx="5541">
                        <c:v>8522.59375</c:v>
                      </c:pt>
                      <c:pt idx="5542">
                        <c:v>15805.203125</c:v>
                      </c:pt>
                      <c:pt idx="5543">
                        <c:v>16759.4453125</c:v>
                      </c:pt>
                      <c:pt idx="5544">
                        <c:v>14382.8828125</c:v>
                      </c:pt>
                      <c:pt idx="5545">
                        <c:v>12605.078125</c:v>
                      </c:pt>
                      <c:pt idx="5546">
                        <c:v>11495.984375</c:v>
                      </c:pt>
                      <c:pt idx="5547">
                        <c:v>11191.578125</c:v>
                      </c:pt>
                      <c:pt idx="5548">
                        <c:v>12293.265625</c:v>
                      </c:pt>
                      <c:pt idx="5549">
                        <c:v>13891.0703125</c:v>
                      </c:pt>
                      <c:pt idx="5550">
                        <c:v>16789.28125</c:v>
                      </c:pt>
                      <c:pt idx="5551">
                        <c:v>16647.21484375</c:v>
                      </c:pt>
                      <c:pt idx="5552">
                        <c:v>14725.46875</c:v>
                      </c:pt>
                      <c:pt idx="5553">
                        <c:v>14137.8515625</c:v>
                      </c:pt>
                      <c:pt idx="5554">
                        <c:v>14752.4296875</c:v>
                      </c:pt>
                      <c:pt idx="5555">
                        <c:v>13031.609375</c:v>
                      </c:pt>
                      <c:pt idx="5556">
                        <c:v>11007.3125</c:v>
                      </c:pt>
                      <c:pt idx="5557">
                        <c:v>10322.15625</c:v>
                      </c:pt>
                      <c:pt idx="5558">
                        <c:v>10375.4609375</c:v>
                      </c:pt>
                      <c:pt idx="5559">
                        <c:v>12547.453125</c:v>
                      </c:pt>
                      <c:pt idx="5560">
                        <c:v>14461.9140625</c:v>
                      </c:pt>
                      <c:pt idx="5561">
                        <c:v>12725.0234375</c:v>
                      </c:pt>
                      <c:pt idx="5562">
                        <c:v>10767.671875</c:v>
                      </c:pt>
                      <c:pt idx="5563">
                        <c:v>14445.8046875</c:v>
                      </c:pt>
                      <c:pt idx="5564">
                        <c:v>14097.7265625</c:v>
                      </c:pt>
                      <c:pt idx="5565">
                        <c:v>14086.34375</c:v>
                      </c:pt>
                      <c:pt idx="5566">
                        <c:v>13300.1875</c:v>
                      </c:pt>
                      <c:pt idx="5567">
                        <c:v>14249.8828125</c:v>
                      </c:pt>
                      <c:pt idx="5568">
                        <c:v>12168.5625</c:v>
                      </c:pt>
                      <c:pt idx="5569">
                        <c:v>10446.4609375</c:v>
                      </c:pt>
                      <c:pt idx="5570">
                        <c:v>9059.9609375</c:v>
                      </c:pt>
                      <c:pt idx="5571">
                        <c:v>10816.4296875</c:v>
                      </c:pt>
                      <c:pt idx="5572">
                        <c:v>11968.7734375</c:v>
                      </c:pt>
                      <c:pt idx="5573">
                        <c:v>13697.265625</c:v>
                      </c:pt>
                      <c:pt idx="5574">
                        <c:v>15404.87890625</c:v>
                      </c:pt>
                      <c:pt idx="5575">
                        <c:v>15569.3359375</c:v>
                      </c:pt>
                      <c:pt idx="5576">
                        <c:v>12269.9765625</c:v>
                      </c:pt>
                      <c:pt idx="5577">
                        <c:v>8506.3203125</c:v>
                      </c:pt>
                      <c:pt idx="5578">
                        <c:v>7543.5390625</c:v>
                      </c:pt>
                      <c:pt idx="5579">
                        <c:v>13546.3125</c:v>
                      </c:pt>
                      <c:pt idx="5580">
                        <c:v>14772.9296875</c:v>
                      </c:pt>
                      <c:pt idx="5581">
                        <c:v>15711.484375</c:v>
                      </c:pt>
                      <c:pt idx="5582">
                        <c:v>19949.9140625</c:v>
                      </c:pt>
                      <c:pt idx="5583">
                        <c:v>18150.2578125</c:v>
                      </c:pt>
                      <c:pt idx="5584">
                        <c:v>17016.9453125</c:v>
                      </c:pt>
                      <c:pt idx="5585">
                        <c:v>17605.6015625</c:v>
                      </c:pt>
                      <c:pt idx="5586">
                        <c:v>21549.0234375</c:v>
                      </c:pt>
                      <c:pt idx="5587">
                        <c:v>20741.3125</c:v>
                      </c:pt>
                      <c:pt idx="5588">
                        <c:v>19126.1484375</c:v>
                      </c:pt>
                      <c:pt idx="5589">
                        <c:v>18364.9609375</c:v>
                      </c:pt>
                      <c:pt idx="5590">
                        <c:v>18302.3203125</c:v>
                      </c:pt>
                      <c:pt idx="5591">
                        <c:v>21437.9609375</c:v>
                      </c:pt>
                      <c:pt idx="5592">
                        <c:v>20239.1875</c:v>
                      </c:pt>
                      <c:pt idx="5593">
                        <c:v>16407.1875</c:v>
                      </c:pt>
                      <c:pt idx="5594">
                        <c:v>13995.53125</c:v>
                      </c:pt>
                      <c:pt idx="5595">
                        <c:v>21528.2734375</c:v>
                      </c:pt>
                      <c:pt idx="5596">
                        <c:v>20941.1953125</c:v>
                      </c:pt>
                      <c:pt idx="5597">
                        <c:v>24106.95703125</c:v>
                      </c:pt>
                      <c:pt idx="5598">
                        <c:v>19381.78125</c:v>
                      </c:pt>
                      <c:pt idx="5599">
                        <c:v>14394.10546875</c:v>
                      </c:pt>
                      <c:pt idx="5600">
                        <c:v>18672</c:v>
                      </c:pt>
                      <c:pt idx="5601">
                        <c:v>21793.890625</c:v>
                      </c:pt>
                      <c:pt idx="5602">
                        <c:v>19270.91796875</c:v>
                      </c:pt>
                      <c:pt idx="5603">
                        <c:v>17902.8046875</c:v>
                      </c:pt>
                      <c:pt idx="5604">
                        <c:v>18071.1796875</c:v>
                      </c:pt>
                      <c:pt idx="5605">
                        <c:v>20525.15234375</c:v>
                      </c:pt>
                      <c:pt idx="5606">
                        <c:v>23424.96875</c:v>
                      </c:pt>
                      <c:pt idx="5607">
                        <c:v>23571.890625</c:v>
                      </c:pt>
                      <c:pt idx="5608">
                        <c:v>21322.6953125</c:v>
                      </c:pt>
                      <c:pt idx="5609">
                        <c:v>19763.6015625</c:v>
                      </c:pt>
                      <c:pt idx="5610">
                        <c:v>19227.41015625</c:v>
                      </c:pt>
                      <c:pt idx="5611">
                        <c:v>22875.078125</c:v>
                      </c:pt>
                      <c:pt idx="5612">
                        <c:v>25570.25</c:v>
                      </c:pt>
                      <c:pt idx="5613">
                        <c:v>27758.7265625</c:v>
                      </c:pt>
                      <c:pt idx="5614">
                        <c:v>26460.34375</c:v>
                      </c:pt>
                      <c:pt idx="5615">
                        <c:v>25052.98828125</c:v>
                      </c:pt>
                      <c:pt idx="5616">
                        <c:v>27387.22265625</c:v>
                      </c:pt>
                      <c:pt idx="5617">
                        <c:v>25686.75390625</c:v>
                      </c:pt>
                      <c:pt idx="5618">
                        <c:v>26122.70703125</c:v>
                      </c:pt>
                      <c:pt idx="5619">
                        <c:v>26969.87109375</c:v>
                      </c:pt>
                      <c:pt idx="5620">
                        <c:v>28113.08984375</c:v>
                      </c:pt>
                      <c:pt idx="5621">
                        <c:v>25678.7578125</c:v>
                      </c:pt>
                      <c:pt idx="5622">
                        <c:v>25640.5625</c:v>
                      </c:pt>
                      <c:pt idx="5623">
                        <c:v>26571.85546875</c:v>
                      </c:pt>
                      <c:pt idx="5624">
                        <c:v>27167.65234375</c:v>
                      </c:pt>
                      <c:pt idx="5625">
                        <c:v>27066.953125</c:v>
                      </c:pt>
                      <c:pt idx="5626">
                        <c:v>26674.66796875</c:v>
                      </c:pt>
                      <c:pt idx="5627">
                        <c:v>20512.9140625</c:v>
                      </c:pt>
                      <c:pt idx="5628">
                        <c:v>18780.609375</c:v>
                      </c:pt>
                      <c:pt idx="5629">
                        <c:v>16403.9921875</c:v>
                      </c:pt>
                      <c:pt idx="5630">
                        <c:v>16174.6171875</c:v>
                      </c:pt>
                      <c:pt idx="5631">
                        <c:v>17255.5390625</c:v>
                      </c:pt>
                      <c:pt idx="5632">
                        <c:v>18423.3515625</c:v>
                      </c:pt>
                      <c:pt idx="5633">
                        <c:v>19653.71875</c:v>
                      </c:pt>
                      <c:pt idx="5634">
                        <c:v>16953.6484375</c:v>
                      </c:pt>
                      <c:pt idx="5635">
                        <c:v>14125.8671875</c:v>
                      </c:pt>
                      <c:pt idx="5636">
                        <c:v>13648.8671875</c:v>
                      </c:pt>
                      <c:pt idx="5637">
                        <c:v>20817.296875</c:v>
                      </c:pt>
                      <c:pt idx="5638">
                        <c:v>19403.88671875</c:v>
                      </c:pt>
                      <c:pt idx="5639">
                        <c:v>18527.80078125</c:v>
                      </c:pt>
                      <c:pt idx="5640">
                        <c:v>18776.84765625</c:v>
                      </c:pt>
                      <c:pt idx="5641">
                        <c:v>20631.203125</c:v>
                      </c:pt>
                      <c:pt idx="5642">
                        <c:v>12212.7734375</c:v>
                      </c:pt>
                      <c:pt idx="5643">
                        <c:v>8589.2109375</c:v>
                      </c:pt>
                      <c:pt idx="5644">
                        <c:v>7895.2109375</c:v>
                      </c:pt>
                      <c:pt idx="5645">
                        <c:v>9272.140625</c:v>
                      </c:pt>
                      <c:pt idx="5646">
                        <c:v>11563.234375</c:v>
                      </c:pt>
                      <c:pt idx="5647">
                        <c:v>12534.7421875</c:v>
                      </c:pt>
                      <c:pt idx="5648">
                        <c:v>13632.421875</c:v>
                      </c:pt>
                      <c:pt idx="5649">
                        <c:v>10830.875</c:v>
                      </c:pt>
                      <c:pt idx="5650">
                        <c:v>8385.6328125</c:v>
                      </c:pt>
                      <c:pt idx="5651">
                        <c:v>4941.8515625</c:v>
                      </c:pt>
                      <c:pt idx="5652">
                        <c:v>13765.3671875</c:v>
                      </c:pt>
                      <c:pt idx="5653">
                        <c:v>10672.09375</c:v>
                      </c:pt>
                      <c:pt idx="5654">
                        <c:v>12471.1015625</c:v>
                      </c:pt>
                      <c:pt idx="5655">
                        <c:v>10747.8203125</c:v>
                      </c:pt>
                      <c:pt idx="5656">
                        <c:v>13756.3828125</c:v>
                      </c:pt>
                      <c:pt idx="5657">
                        <c:v>21849.34375</c:v>
                      </c:pt>
                      <c:pt idx="5658">
                        <c:v>25514.72265625</c:v>
                      </c:pt>
                      <c:pt idx="5659">
                        <c:v>23465.93359375</c:v>
                      </c:pt>
                      <c:pt idx="5660">
                        <c:v>21757.546875</c:v>
                      </c:pt>
                      <c:pt idx="5661">
                        <c:v>21155.1953125</c:v>
                      </c:pt>
                      <c:pt idx="5662">
                        <c:v>19661.9296875</c:v>
                      </c:pt>
                      <c:pt idx="5663">
                        <c:v>20485.609375</c:v>
                      </c:pt>
                      <c:pt idx="5664">
                        <c:v>23534.78515625</c:v>
                      </c:pt>
                      <c:pt idx="5665">
                        <c:v>23919.08984375</c:v>
                      </c:pt>
                      <c:pt idx="5666">
                        <c:v>22841.32421875</c:v>
                      </c:pt>
                      <c:pt idx="5667">
                        <c:v>22603.01953125</c:v>
                      </c:pt>
                      <c:pt idx="5668">
                        <c:v>24237.78125</c:v>
                      </c:pt>
                      <c:pt idx="5669">
                        <c:v>22250.015625</c:v>
                      </c:pt>
                      <c:pt idx="5670">
                        <c:v>22138.09375</c:v>
                      </c:pt>
                      <c:pt idx="5671">
                        <c:v>23323.3046875</c:v>
                      </c:pt>
                      <c:pt idx="5672">
                        <c:v>16546.171875</c:v>
                      </c:pt>
                      <c:pt idx="5673">
                        <c:v>16837</c:v>
                      </c:pt>
                      <c:pt idx="5674">
                        <c:v>15612.9140625</c:v>
                      </c:pt>
                      <c:pt idx="5675">
                        <c:v>14511.203125</c:v>
                      </c:pt>
                      <c:pt idx="5676">
                        <c:v>13997.21875</c:v>
                      </c:pt>
                      <c:pt idx="5677">
                        <c:v>14379.3828125</c:v>
                      </c:pt>
                      <c:pt idx="5678">
                        <c:v>18787.359375</c:v>
                      </c:pt>
                      <c:pt idx="5679">
                        <c:v>17653.3046875</c:v>
                      </c:pt>
                      <c:pt idx="5680">
                        <c:v>16126.3984375</c:v>
                      </c:pt>
                      <c:pt idx="5681">
                        <c:v>16773.0390625</c:v>
                      </c:pt>
                      <c:pt idx="5682">
                        <c:v>18234.2734375</c:v>
                      </c:pt>
                      <c:pt idx="5683">
                        <c:v>18687.453125</c:v>
                      </c:pt>
                      <c:pt idx="5684">
                        <c:v>17564.6015625</c:v>
                      </c:pt>
                      <c:pt idx="5685">
                        <c:v>14751.125</c:v>
                      </c:pt>
                      <c:pt idx="5686">
                        <c:v>11898</c:v>
                      </c:pt>
                      <c:pt idx="5687">
                        <c:v>16397.2265625</c:v>
                      </c:pt>
                      <c:pt idx="5688">
                        <c:v>14756.0859375</c:v>
                      </c:pt>
                      <c:pt idx="5689">
                        <c:v>13103.28125</c:v>
                      </c:pt>
                      <c:pt idx="5690">
                        <c:v>14196.3671875</c:v>
                      </c:pt>
                      <c:pt idx="5691">
                        <c:v>18352.0078125</c:v>
                      </c:pt>
                      <c:pt idx="5692">
                        <c:v>18028.2734375</c:v>
                      </c:pt>
                      <c:pt idx="5693">
                        <c:v>15737.90625</c:v>
                      </c:pt>
                      <c:pt idx="5694">
                        <c:v>14137.9765625</c:v>
                      </c:pt>
                      <c:pt idx="5695">
                        <c:v>12855.515625</c:v>
                      </c:pt>
                      <c:pt idx="5696">
                        <c:v>12745.640625</c:v>
                      </c:pt>
                      <c:pt idx="5697">
                        <c:v>16616.40625</c:v>
                      </c:pt>
                      <c:pt idx="5698">
                        <c:v>17152.74609375</c:v>
                      </c:pt>
                      <c:pt idx="5699">
                        <c:v>14042.15625</c:v>
                      </c:pt>
                      <c:pt idx="5700">
                        <c:v>11648.8125</c:v>
                      </c:pt>
                      <c:pt idx="5701">
                        <c:v>18103.9765625</c:v>
                      </c:pt>
                      <c:pt idx="5702">
                        <c:v>18857.390625</c:v>
                      </c:pt>
                      <c:pt idx="5703">
                        <c:v>18271.0078125</c:v>
                      </c:pt>
                      <c:pt idx="5704">
                        <c:v>19840.9765625</c:v>
                      </c:pt>
                      <c:pt idx="5705">
                        <c:v>18194.7421875</c:v>
                      </c:pt>
                      <c:pt idx="5706">
                        <c:v>18522.7890625</c:v>
                      </c:pt>
                      <c:pt idx="5707">
                        <c:v>19597.1796875</c:v>
                      </c:pt>
                      <c:pt idx="5708">
                        <c:v>19642.265625</c:v>
                      </c:pt>
                      <c:pt idx="5709">
                        <c:v>19909.4140625</c:v>
                      </c:pt>
                      <c:pt idx="5710">
                        <c:v>18625.4765625</c:v>
                      </c:pt>
                      <c:pt idx="5711">
                        <c:v>19734.9765625</c:v>
                      </c:pt>
                      <c:pt idx="5712">
                        <c:v>17026.6484375</c:v>
                      </c:pt>
                      <c:pt idx="5713">
                        <c:v>13956.1328125</c:v>
                      </c:pt>
                      <c:pt idx="5714">
                        <c:v>18441.3203125</c:v>
                      </c:pt>
                      <c:pt idx="5715">
                        <c:v>12970.4375</c:v>
                      </c:pt>
                      <c:pt idx="5716">
                        <c:v>20152.265625</c:v>
                      </c:pt>
                      <c:pt idx="5717">
                        <c:v>24328.70703125</c:v>
                      </c:pt>
                      <c:pt idx="5718">
                        <c:v>24593.98046875</c:v>
                      </c:pt>
                      <c:pt idx="5719">
                        <c:v>24614.046875</c:v>
                      </c:pt>
                      <c:pt idx="5720">
                        <c:v>23731.578125</c:v>
                      </c:pt>
                      <c:pt idx="5721">
                        <c:v>21695.3984375</c:v>
                      </c:pt>
                      <c:pt idx="5722">
                        <c:v>25221.52734375</c:v>
                      </c:pt>
                      <c:pt idx="5723">
                        <c:v>23331.515625</c:v>
                      </c:pt>
                      <c:pt idx="5724">
                        <c:v>23716.46484375</c:v>
                      </c:pt>
                      <c:pt idx="5725">
                        <c:v>24942.96484375</c:v>
                      </c:pt>
                      <c:pt idx="5726">
                        <c:v>24080.09375</c:v>
                      </c:pt>
                      <c:pt idx="5727">
                        <c:v>22000.2265625</c:v>
                      </c:pt>
                      <c:pt idx="5728">
                        <c:v>25483.19140625</c:v>
                      </c:pt>
                      <c:pt idx="5729">
                        <c:v>24651.86328125</c:v>
                      </c:pt>
                      <c:pt idx="5730">
                        <c:v>24290.453125</c:v>
                      </c:pt>
                      <c:pt idx="5731">
                        <c:v>25562.8046875</c:v>
                      </c:pt>
                      <c:pt idx="5732">
                        <c:v>23768.3046875</c:v>
                      </c:pt>
                      <c:pt idx="5733">
                        <c:v>22129.1640625</c:v>
                      </c:pt>
                      <c:pt idx="5734">
                        <c:v>22073.7265625</c:v>
                      </c:pt>
                      <c:pt idx="5735">
                        <c:v>21929.828125</c:v>
                      </c:pt>
                      <c:pt idx="5736">
                        <c:v>21440.7734375</c:v>
                      </c:pt>
                      <c:pt idx="5737">
                        <c:v>23333.3984375</c:v>
                      </c:pt>
                      <c:pt idx="5738">
                        <c:v>20812.12109375</c:v>
                      </c:pt>
                      <c:pt idx="5739">
                        <c:v>16154.30859375</c:v>
                      </c:pt>
                      <c:pt idx="5740">
                        <c:v>17412.28515625</c:v>
                      </c:pt>
                      <c:pt idx="5741">
                        <c:v>23631.6875</c:v>
                      </c:pt>
                      <c:pt idx="5742">
                        <c:v>20721.4375</c:v>
                      </c:pt>
                      <c:pt idx="5743">
                        <c:v>20821.73046875</c:v>
                      </c:pt>
                      <c:pt idx="5744">
                        <c:v>22270.7421875</c:v>
                      </c:pt>
                      <c:pt idx="5745">
                        <c:v>23807.31640625</c:v>
                      </c:pt>
                      <c:pt idx="5746">
                        <c:v>21099.55859375</c:v>
                      </c:pt>
                      <c:pt idx="5747">
                        <c:v>16681.625</c:v>
                      </c:pt>
                      <c:pt idx="5748">
                        <c:v>15292.3671875</c:v>
                      </c:pt>
                      <c:pt idx="5749">
                        <c:v>14796.96875</c:v>
                      </c:pt>
                      <c:pt idx="5750">
                        <c:v>15130.703125</c:v>
                      </c:pt>
                      <c:pt idx="5751">
                        <c:v>16843.296875</c:v>
                      </c:pt>
                      <c:pt idx="5752">
                        <c:v>14464.7578125</c:v>
                      </c:pt>
                      <c:pt idx="5753">
                        <c:v>15693.1171875</c:v>
                      </c:pt>
                      <c:pt idx="5754">
                        <c:v>16248.140625</c:v>
                      </c:pt>
                      <c:pt idx="5755">
                        <c:v>16088.9375</c:v>
                      </c:pt>
                      <c:pt idx="5756">
                        <c:v>17537.7890625</c:v>
                      </c:pt>
                      <c:pt idx="5757">
                        <c:v>17356.875</c:v>
                      </c:pt>
                      <c:pt idx="5758">
                        <c:v>14577.0546875</c:v>
                      </c:pt>
                      <c:pt idx="5759">
                        <c:v>11716.4140625</c:v>
                      </c:pt>
                      <c:pt idx="5760">
                        <c:v>8877.0625</c:v>
                      </c:pt>
                      <c:pt idx="5761">
                        <c:v>15090.1953125</c:v>
                      </c:pt>
                      <c:pt idx="5762">
                        <c:v>12258.1796875</c:v>
                      </c:pt>
                      <c:pt idx="5763">
                        <c:v>8321.953125</c:v>
                      </c:pt>
                      <c:pt idx="5764">
                        <c:v>6874.9140625</c:v>
                      </c:pt>
                      <c:pt idx="5765">
                        <c:v>12193.5390625</c:v>
                      </c:pt>
                      <c:pt idx="5766">
                        <c:v>12813.484375</c:v>
                      </c:pt>
                      <c:pt idx="5767">
                        <c:v>11934.46875</c:v>
                      </c:pt>
                      <c:pt idx="5768">
                        <c:v>11325.5078125</c:v>
                      </c:pt>
                      <c:pt idx="5769">
                        <c:v>10557.9765625</c:v>
                      </c:pt>
                      <c:pt idx="5770">
                        <c:v>9831.5703125</c:v>
                      </c:pt>
                      <c:pt idx="5771">
                        <c:v>10035.4453125</c:v>
                      </c:pt>
                      <c:pt idx="5772">
                        <c:v>11707.70703125</c:v>
                      </c:pt>
                      <c:pt idx="5773">
                        <c:v>13701.36328125</c:v>
                      </c:pt>
                      <c:pt idx="5774">
                        <c:v>13621.265625</c:v>
                      </c:pt>
                      <c:pt idx="5775">
                        <c:v>12510.484375</c:v>
                      </c:pt>
                      <c:pt idx="5776">
                        <c:v>12834.953125</c:v>
                      </c:pt>
                      <c:pt idx="5777">
                        <c:v>19886.9296875</c:v>
                      </c:pt>
                      <c:pt idx="5778">
                        <c:v>13901.96875</c:v>
                      </c:pt>
                      <c:pt idx="5779">
                        <c:v>18939.9921875</c:v>
                      </c:pt>
                      <c:pt idx="5780">
                        <c:v>21027.7734375</c:v>
                      </c:pt>
                      <c:pt idx="5781">
                        <c:v>19306.7890625</c:v>
                      </c:pt>
                      <c:pt idx="5782">
                        <c:v>16114.8046875</c:v>
                      </c:pt>
                      <c:pt idx="5783">
                        <c:v>20114.0703125</c:v>
                      </c:pt>
                      <c:pt idx="5784">
                        <c:v>18625.96875</c:v>
                      </c:pt>
                      <c:pt idx="5785">
                        <c:v>15983.09375</c:v>
                      </c:pt>
                      <c:pt idx="5786">
                        <c:v>15536.8046875</c:v>
                      </c:pt>
                      <c:pt idx="5787">
                        <c:v>16559.94921875</c:v>
                      </c:pt>
                      <c:pt idx="5788">
                        <c:v>19509.1796875</c:v>
                      </c:pt>
                      <c:pt idx="5789">
                        <c:v>19929.84765625</c:v>
                      </c:pt>
                      <c:pt idx="5790">
                        <c:v>19255.32421875</c:v>
                      </c:pt>
                      <c:pt idx="5791">
                        <c:v>19993.0625</c:v>
                      </c:pt>
                      <c:pt idx="5792">
                        <c:v>21316.328125</c:v>
                      </c:pt>
                      <c:pt idx="5793">
                        <c:v>19947.0234375</c:v>
                      </c:pt>
                      <c:pt idx="5794">
                        <c:v>22075.0625</c:v>
                      </c:pt>
                      <c:pt idx="5795">
                        <c:v>20525.9296875</c:v>
                      </c:pt>
                      <c:pt idx="5796">
                        <c:v>18457.76171875</c:v>
                      </c:pt>
                      <c:pt idx="5797">
                        <c:v>16342.2734375</c:v>
                      </c:pt>
                      <c:pt idx="5798">
                        <c:v>15941.39453125</c:v>
                      </c:pt>
                      <c:pt idx="5799">
                        <c:v>17712.1328125</c:v>
                      </c:pt>
                      <c:pt idx="5800">
                        <c:v>20522.36328125</c:v>
                      </c:pt>
                      <c:pt idx="5801">
                        <c:v>23040.2734375</c:v>
                      </c:pt>
                      <c:pt idx="5802">
                        <c:v>22210.671875</c:v>
                      </c:pt>
                      <c:pt idx="5803">
                        <c:v>22442.109375</c:v>
                      </c:pt>
                      <c:pt idx="5804">
                        <c:v>22865.2421875</c:v>
                      </c:pt>
                      <c:pt idx="5805">
                        <c:v>21671.05078125</c:v>
                      </c:pt>
                      <c:pt idx="5806">
                        <c:v>21498.9921875</c:v>
                      </c:pt>
                      <c:pt idx="5807">
                        <c:v>23829.4140625</c:v>
                      </c:pt>
                      <c:pt idx="5808">
                        <c:v>24321.375</c:v>
                      </c:pt>
                      <c:pt idx="5809">
                        <c:v>21685.15625</c:v>
                      </c:pt>
                      <c:pt idx="5810">
                        <c:v>21152.8203125</c:v>
                      </c:pt>
                      <c:pt idx="5811">
                        <c:v>23352.3203125</c:v>
                      </c:pt>
                      <c:pt idx="5812">
                        <c:v>21542.5234375</c:v>
                      </c:pt>
                      <c:pt idx="5813">
                        <c:v>21030.078125</c:v>
                      </c:pt>
                      <c:pt idx="5814">
                        <c:v>23385.57421875</c:v>
                      </c:pt>
                      <c:pt idx="5815">
                        <c:v>24331.15625</c:v>
                      </c:pt>
                      <c:pt idx="5816">
                        <c:v>24434.62890625</c:v>
                      </c:pt>
                      <c:pt idx="5817">
                        <c:v>23845.421875</c:v>
                      </c:pt>
                      <c:pt idx="5818">
                        <c:v>23725.3125</c:v>
                      </c:pt>
                      <c:pt idx="5819">
                        <c:v>23821.796875</c:v>
                      </c:pt>
                      <c:pt idx="5820">
                        <c:v>22058.640625</c:v>
                      </c:pt>
                      <c:pt idx="5821">
                        <c:v>22206.06640625</c:v>
                      </c:pt>
                      <c:pt idx="5822">
                        <c:v>22173.28515625</c:v>
                      </c:pt>
                      <c:pt idx="5823">
                        <c:v>19311.5</c:v>
                      </c:pt>
                      <c:pt idx="5824">
                        <c:v>18092.25</c:v>
                      </c:pt>
                      <c:pt idx="5825">
                        <c:v>23220.2421875</c:v>
                      </c:pt>
                      <c:pt idx="5826">
                        <c:v>20905.6640625</c:v>
                      </c:pt>
                      <c:pt idx="5827">
                        <c:v>18705.9140625</c:v>
                      </c:pt>
                      <c:pt idx="5828">
                        <c:v>18049.2421875</c:v>
                      </c:pt>
                      <c:pt idx="5829">
                        <c:v>20965.58203125</c:v>
                      </c:pt>
                      <c:pt idx="5830">
                        <c:v>22817.1640625</c:v>
                      </c:pt>
                      <c:pt idx="5831">
                        <c:v>22477.31640625</c:v>
                      </c:pt>
                      <c:pt idx="5832">
                        <c:v>22761.4140625</c:v>
                      </c:pt>
                      <c:pt idx="5833">
                        <c:v>22723.03125</c:v>
                      </c:pt>
                      <c:pt idx="5834">
                        <c:v>22504.62890625</c:v>
                      </c:pt>
                      <c:pt idx="5835">
                        <c:v>22611.0859375</c:v>
                      </c:pt>
                      <c:pt idx="5836">
                        <c:v>22824.91015625</c:v>
                      </c:pt>
                      <c:pt idx="5837">
                        <c:v>13996.2265625</c:v>
                      </c:pt>
                      <c:pt idx="5838">
                        <c:v>11687.4453125</c:v>
                      </c:pt>
                      <c:pt idx="5839">
                        <c:v>9386.0234375</c:v>
                      </c:pt>
                      <c:pt idx="5840">
                        <c:v>7451.2734375</c:v>
                      </c:pt>
                      <c:pt idx="5841">
                        <c:v>8935.90625</c:v>
                      </c:pt>
                      <c:pt idx="5842">
                        <c:v>11109.9765625</c:v>
                      </c:pt>
                      <c:pt idx="5843">
                        <c:v>12110.53125</c:v>
                      </c:pt>
                      <c:pt idx="5844">
                        <c:v>12194.7109375</c:v>
                      </c:pt>
                      <c:pt idx="5845">
                        <c:v>13941.1796875</c:v>
                      </c:pt>
                      <c:pt idx="5846">
                        <c:v>13836.09375</c:v>
                      </c:pt>
                      <c:pt idx="5847">
                        <c:v>12768.2734375</c:v>
                      </c:pt>
                      <c:pt idx="5848">
                        <c:v>9651.703125</c:v>
                      </c:pt>
                      <c:pt idx="5849">
                        <c:v>7059.75</c:v>
                      </c:pt>
                      <c:pt idx="5850">
                        <c:v>11741.078125</c:v>
                      </c:pt>
                      <c:pt idx="5851">
                        <c:v>13528.3203125</c:v>
                      </c:pt>
                      <c:pt idx="5852">
                        <c:v>13544.1171875</c:v>
                      </c:pt>
                      <c:pt idx="5853">
                        <c:v>11153.0859375</c:v>
                      </c:pt>
                      <c:pt idx="5854">
                        <c:v>9690.265625</c:v>
                      </c:pt>
                      <c:pt idx="5855">
                        <c:v>9414.6484375</c:v>
                      </c:pt>
                      <c:pt idx="5856">
                        <c:v>10649.8515625</c:v>
                      </c:pt>
                      <c:pt idx="5857">
                        <c:v>11689.296875</c:v>
                      </c:pt>
                      <c:pt idx="5858">
                        <c:v>14542.03125</c:v>
                      </c:pt>
                      <c:pt idx="5859">
                        <c:v>14922.0234375</c:v>
                      </c:pt>
                      <c:pt idx="5860">
                        <c:v>14989.7421875</c:v>
                      </c:pt>
                      <c:pt idx="5861">
                        <c:v>14309.8984375</c:v>
                      </c:pt>
                      <c:pt idx="5862">
                        <c:v>12459.4921875</c:v>
                      </c:pt>
                      <c:pt idx="5863">
                        <c:v>9545.921875</c:v>
                      </c:pt>
                      <c:pt idx="5864">
                        <c:v>6440.625</c:v>
                      </c:pt>
                      <c:pt idx="5865">
                        <c:v>13814.2109375</c:v>
                      </c:pt>
                      <c:pt idx="5866">
                        <c:v>14009.6015625</c:v>
                      </c:pt>
                      <c:pt idx="5867">
                        <c:v>18478</c:v>
                      </c:pt>
                      <c:pt idx="5868">
                        <c:v>17290.9921875</c:v>
                      </c:pt>
                      <c:pt idx="5869">
                        <c:v>15254.5</c:v>
                      </c:pt>
                      <c:pt idx="5870">
                        <c:v>13542.8359375</c:v>
                      </c:pt>
                      <c:pt idx="5871">
                        <c:v>14185.0234375</c:v>
                      </c:pt>
                      <c:pt idx="5872">
                        <c:v>16416.78125</c:v>
                      </c:pt>
                      <c:pt idx="5873">
                        <c:v>17978.61328125</c:v>
                      </c:pt>
                      <c:pt idx="5874">
                        <c:v>18632.83984375</c:v>
                      </c:pt>
                      <c:pt idx="5875">
                        <c:v>20575.18359375</c:v>
                      </c:pt>
                      <c:pt idx="5876">
                        <c:v>21557.95703125</c:v>
                      </c:pt>
                      <c:pt idx="5877">
                        <c:v>22222.28515625</c:v>
                      </c:pt>
                      <c:pt idx="5878">
                        <c:v>19224.625</c:v>
                      </c:pt>
                      <c:pt idx="5879">
                        <c:v>15136.4296875</c:v>
                      </c:pt>
                      <c:pt idx="5880">
                        <c:v>12206.96875</c:v>
                      </c:pt>
                      <c:pt idx="5881">
                        <c:v>19615.7265625</c:v>
                      </c:pt>
                      <c:pt idx="5882">
                        <c:v>24998.75390625</c:v>
                      </c:pt>
                      <c:pt idx="5883">
                        <c:v>26803.45703125</c:v>
                      </c:pt>
                      <c:pt idx="5884">
                        <c:v>24726.203125</c:v>
                      </c:pt>
                      <c:pt idx="5885">
                        <c:v>23443.95703125</c:v>
                      </c:pt>
                      <c:pt idx="5886">
                        <c:v>23302.90234375</c:v>
                      </c:pt>
                      <c:pt idx="5887">
                        <c:v>23369.9375</c:v>
                      </c:pt>
                      <c:pt idx="5888">
                        <c:v>25367.39453125</c:v>
                      </c:pt>
                      <c:pt idx="5889">
                        <c:v>26639.5078125</c:v>
                      </c:pt>
                      <c:pt idx="5890">
                        <c:v>26541.4453125</c:v>
                      </c:pt>
                      <c:pt idx="5891">
                        <c:v>25748.27734375</c:v>
                      </c:pt>
                      <c:pt idx="5892">
                        <c:v>26422.765625</c:v>
                      </c:pt>
                      <c:pt idx="5893">
                        <c:v>25529.2890625</c:v>
                      </c:pt>
                      <c:pt idx="5894">
                        <c:v>25579.234375</c:v>
                      </c:pt>
                      <c:pt idx="5895">
                        <c:v>26609.8046875</c:v>
                      </c:pt>
                      <c:pt idx="5896">
                        <c:v>26328.38671875</c:v>
                      </c:pt>
                      <c:pt idx="5897">
                        <c:v>8440.84375</c:v>
                      </c:pt>
                      <c:pt idx="5898">
                        <c:v>6805.96875</c:v>
                      </c:pt>
                      <c:pt idx="5899">
                        <c:v>9920.828125</c:v>
                      </c:pt>
                      <c:pt idx="5900">
                        <c:v>10168.109375</c:v>
                      </c:pt>
                      <c:pt idx="5901">
                        <c:v>9928.0234375</c:v>
                      </c:pt>
                      <c:pt idx="5902">
                        <c:v>9622.8046875</c:v>
                      </c:pt>
                      <c:pt idx="5903">
                        <c:v>6265.8515625</c:v>
                      </c:pt>
                      <c:pt idx="5904">
                        <c:v>4269.8125</c:v>
                      </c:pt>
                      <c:pt idx="5905">
                        <c:v>-689.234375</c:v>
                      </c:pt>
                      <c:pt idx="5906">
                        <c:v>5266.2109375</c:v>
                      </c:pt>
                      <c:pt idx="5907">
                        <c:v>9297.59375</c:v>
                      </c:pt>
                      <c:pt idx="5908">
                        <c:v>6874.109375</c:v>
                      </c:pt>
                      <c:pt idx="5909">
                        <c:v>8157.3515625</c:v>
                      </c:pt>
                      <c:pt idx="5910">
                        <c:v>8923.796875</c:v>
                      </c:pt>
                      <c:pt idx="5911">
                        <c:v>9814.9609375</c:v>
                      </c:pt>
                      <c:pt idx="5912">
                        <c:v>5592.4453125</c:v>
                      </c:pt>
                      <c:pt idx="5913">
                        <c:v>1711.3359375</c:v>
                      </c:pt>
                      <c:pt idx="5914">
                        <c:v>-5619.9765625</c:v>
                      </c:pt>
                      <c:pt idx="5915">
                        <c:v>-5991.7109375</c:v>
                      </c:pt>
                      <c:pt idx="5916">
                        <c:v>-4598.453125</c:v>
                      </c:pt>
                      <c:pt idx="5917">
                        <c:v>-5063.2109375</c:v>
                      </c:pt>
                      <c:pt idx="5918">
                        <c:v>-1193.8359375</c:v>
                      </c:pt>
                      <c:pt idx="5919">
                        <c:v>-343.671875</c:v>
                      </c:pt>
                      <c:pt idx="5920">
                        <c:v>92.109375</c:v>
                      </c:pt>
                      <c:pt idx="5921">
                        <c:v>222.78125</c:v>
                      </c:pt>
                      <c:pt idx="5922">
                        <c:v>-308.8359375</c:v>
                      </c:pt>
                      <c:pt idx="5923">
                        <c:v>-4065.53125</c:v>
                      </c:pt>
                      <c:pt idx="5924">
                        <c:v>-3130.328125</c:v>
                      </c:pt>
                      <c:pt idx="5925">
                        <c:v>-8136.8359375</c:v>
                      </c:pt>
                      <c:pt idx="5926">
                        <c:v>2992.71875</c:v>
                      </c:pt>
                      <c:pt idx="5927">
                        <c:v>23377.015625</c:v>
                      </c:pt>
                      <c:pt idx="5928">
                        <c:v>21422.203125</c:v>
                      </c:pt>
                      <c:pt idx="5929">
                        <c:v>15880.0078125</c:v>
                      </c:pt>
                      <c:pt idx="5930">
                        <c:v>22240.2421875</c:v>
                      </c:pt>
                      <c:pt idx="5931">
                        <c:v>22008.1796875</c:v>
                      </c:pt>
                      <c:pt idx="5932">
                        <c:v>17399.5703125</c:v>
                      </c:pt>
                      <c:pt idx="5933">
                        <c:v>22297.765625</c:v>
                      </c:pt>
                      <c:pt idx="5934">
                        <c:v>21219.375</c:v>
                      </c:pt>
                      <c:pt idx="5935">
                        <c:v>18115.734375</c:v>
                      </c:pt>
                      <c:pt idx="5936">
                        <c:v>17760.1328125</c:v>
                      </c:pt>
                      <c:pt idx="5937">
                        <c:v>18825.80859375</c:v>
                      </c:pt>
                      <c:pt idx="5938">
                        <c:v>21758.3359375</c:v>
                      </c:pt>
                      <c:pt idx="5939">
                        <c:v>21051.40234375</c:v>
                      </c:pt>
                      <c:pt idx="5940">
                        <c:v>20260.38671875</c:v>
                      </c:pt>
                      <c:pt idx="5941">
                        <c:v>21962.3671875</c:v>
                      </c:pt>
                      <c:pt idx="5942">
                        <c:v>24410.78515625</c:v>
                      </c:pt>
                      <c:pt idx="5943">
                        <c:v>24310.640625</c:v>
                      </c:pt>
                      <c:pt idx="5944">
                        <c:v>19710.0234375</c:v>
                      </c:pt>
                      <c:pt idx="5945">
                        <c:v>14525.65234375</c:v>
                      </c:pt>
                      <c:pt idx="5946">
                        <c:v>18779.4296875</c:v>
                      </c:pt>
                      <c:pt idx="5947">
                        <c:v>21882.49609375</c:v>
                      </c:pt>
                      <c:pt idx="5948">
                        <c:v>19577.0859375</c:v>
                      </c:pt>
                      <c:pt idx="5949">
                        <c:v>19834.41015625</c:v>
                      </c:pt>
                      <c:pt idx="5950">
                        <c:v>22097.01171875</c:v>
                      </c:pt>
                      <c:pt idx="5951">
                        <c:v>23270.44921875</c:v>
                      </c:pt>
                      <c:pt idx="5952">
                        <c:v>24252.640625</c:v>
                      </c:pt>
                      <c:pt idx="5953">
                        <c:v>21006.734375</c:v>
                      </c:pt>
                      <c:pt idx="5954">
                        <c:v>19407.86328125</c:v>
                      </c:pt>
                      <c:pt idx="5955">
                        <c:v>18763.37109375</c:v>
                      </c:pt>
                      <c:pt idx="5956">
                        <c:v>22432.625</c:v>
                      </c:pt>
                      <c:pt idx="5957">
                        <c:v>17333.140625</c:v>
                      </c:pt>
                      <c:pt idx="5958">
                        <c:v>17287.828125</c:v>
                      </c:pt>
                      <c:pt idx="5959">
                        <c:v>16774.90625</c:v>
                      </c:pt>
                      <c:pt idx="5960">
                        <c:v>17751.3671875</c:v>
                      </c:pt>
                      <c:pt idx="5961">
                        <c:v>16764.9765625</c:v>
                      </c:pt>
                      <c:pt idx="5962">
                        <c:v>18589.609375</c:v>
                      </c:pt>
                      <c:pt idx="5963">
                        <c:v>17463.53125</c:v>
                      </c:pt>
                      <c:pt idx="5964">
                        <c:v>17181.421875</c:v>
                      </c:pt>
                      <c:pt idx="5965">
                        <c:v>19018.890625</c:v>
                      </c:pt>
                      <c:pt idx="5966">
                        <c:v>19138.8359375</c:v>
                      </c:pt>
                      <c:pt idx="5967">
                        <c:v>18245.9296875</c:v>
                      </c:pt>
                      <c:pt idx="5968">
                        <c:v>17320.0546875</c:v>
                      </c:pt>
                      <c:pt idx="5969">
                        <c:v>17352.46875</c:v>
                      </c:pt>
                      <c:pt idx="5970">
                        <c:v>19406.2421875</c:v>
                      </c:pt>
                      <c:pt idx="5971">
                        <c:v>19412.921875</c:v>
                      </c:pt>
                      <c:pt idx="5972">
                        <c:v>17902.515625</c:v>
                      </c:pt>
                      <c:pt idx="5973">
                        <c:v>17466.2578125</c:v>
                      </c:pt>
                      <c:pt idx="5974">
                        <c:v>17124.71875</c:v>
                      </c:pt>
                      <c:pt idx="5975">
                        <c:v>17474.83203125</c:v>
                      </c:pt>
                      <c:pt idx="5976">
                        <c:v>18914.88671875</c:v>
                      </c:pt>
                      <c:pt idx="5977">
                        <c:v>17767.109375</c:v>
                      </c:pt>
                      <c:pt idx="5978">
                        <c:v>18632.8671875</c:v>
                      </c:pt>
                      <c:pt idx="5979">
                        <c:v>17408.3125</c:v>
                      </c:pt>
                      <c:pt idx="5980">
                        <c:v>17825.7578125</c:v>
                      </c:pt>
                      <c:pt idx="5981">
                        <c:v>18782.02734375</c:v>
                      </c:pt>
                      <c:pt idx="5982">
                        <c:v>17928.4453125</c:v>
                      </c:pt>
                      <c:pt idx="5983">
                        <c:v>17614.4765625</c:v>
                      </c:pt>
                      <c:pt idx="5984">
                        <c:v>17930.2265625</c:v>
                      </c:pt>
                      <c:pt idx="5985">
                        <c:v>17281.546875</c:v>
                      </c:pt>
                      <c:pt idx="5986">
                        <c:v>18893.51171875</c:v>
                      </c:pt>
                      <c:pt idx="5987">
                        <c:v>24023.35546875</c:v>
                      </c:pt>
                      <c:pt idx="5988">
                        <c:v>24702.02734375</c:v>
                      </c:pt>
                      <c:pt idx="5989">
                        <c:v>24754.6484375</c:v>
                      </c:pt>
                      <c:pt idx="5990">
                        <c:v>24285.6796875</c:v>
                      </c:pt>
                      <c:pt idx="5991">
                        <c:v>24614.98828125</c:v>
                      </c:pt>
                      <c:pt idx="5992">
                        <c:v>22414.59375</c:v>
                      </c:pt>
                      <c:pt idx="5993">
                        <c:v>20761.81640625</c:v>
                      </c:pt>
                      <c:pt idx="5994">
                        <c:v>20310.5</c:v>
                      </c:pt>
                      <c:pt idx="5995">
                        <c:v>24259.328125</c:v>
                      </c:pt>
                      <c:pt idx="5996">
                        <c:v>24859.22265625</c:v>
                      </c:pt>
                      <c:pt idx="5997">
                        <c:v>23922.24609375</c:v>
                      </c:pt>
                      <c:pt idx="5998">
                        <c:v>23755.12890625</c:v>
                      </c:pt>
                      <c:pt idx="5999">
                        <c:v>23851.3671875</c:v>
                      </c:pt>
                      <c:pt idx="6000">
                        <c:v>22920.8359375</c:v>
                      </c:pt>
                      <c:pt idx="6001">
                        <c:v>21347.4375</c:v>
                      </c:pt>
                      <c:pt idx="6002">
                        <c:v>14218.1171875</c:v>
                      </c:pt>
                      <c:pt idx="6003">
                        <c:v>13113.3203125</c:v>
                      </c:pt>
                      <c:pt idx="6004">
                        <c:v>15115.0625</c:v>
                      </c:pt>
                      <c:pt idx="6005">
                        <c:v>15132.2890625</c:v>
                      </c:pt>
                      <c:pt idx="6006">
                        <c:v>12932.8671875</c:v>
                      </c:pt>
                      <c:pt idx="6007">
                        <c:v>11534.0625</c:v>
                      </c:pt>
                      <c:pt idx="6008">
                        <c:v>14732.7890625</c:v>
                      </c:pt>
                      <c:pt idx="6009">
                        <c:v>12774.453125</c:v>
                      </c:pt>
                      <c:pt idx="6010">
                        <c:v>10035.15625</c:v>
                      </c:pt>
                      <c:pt idx="6011">
                        <c:v>8592.6015625</c:v>
                      </c:pt>
                      <c:pt idx="6012">
                        <c:v>8132.9765625</c:v>
                      </c:pt>
                      <c:pt idx="6013">
                        <c:v>9634.625</c:v>
                      </c:pt>
                      <c:pt idx="6014">
                        <c:v>12129.8828125</c:v>
                      </c:pt>
                      <c:pt idx="6015">
                        <c:v>13492.3828125</c:v>
                      </c:pt>
                      <c:pt idx="6016">
                        <c:v>14666.1640625</c:v>
                      </c:pt>
                      <c:pt idx="6017">
                        <c:v>14746.1171875</c:v>
                      </c:pt>
                      <c:pt idx="6018">
                        <c:v>12911.0390625</c:v>
                      </c:pt>
                      <c:pt idx="6019">
                        <c:v>10992.2734375</c:v>
                      </c:pt>
                      <c:pt idx="6020">
                        <c:v>8888.1171875</c:v>
                      </c:pt>
                      <c:pt idx="6021">
                        <c:v>14153.03125</c:v>
                      </c:pt>
                      <c:pt idx="6022">
                        <c:v>14784.234375</c:v>
                      </c:pt>
                      <c:pt idx="6023">
                        <c:v>13944.1015625</c:v>
                      </c:pt>
                      <c:pt idx="6024">
                        <c:v>12345.8125</c:v>
                      </c:pt>
                      <c:pt idx="6025">
                        <c:v>11889.6015625</c:v>
                      </c:pt>
                      <c:pt idx="6026">
                        <c:v>11425.390625</c:v>
                      </c:pt>
                      <c:pt idx="6027">
                        <c:v>11615.828125</c:v>
                      </c:pt>
                      <c:pt idx="6028">
                        <c:v>13230.2890625</c:v>
                      </c:pt>
                      <c:pt idx="6029">
                        <c:v>14912.59375</c:v>
                      </c:pt>
                      <c:pt idx="6030">
                        <c:v>14113.1328125</c:v>
                      </c:pt>
                      <c:pt idx="6031">
                        <c:v>12277.5625</c:v>
                      </c:pt>
                      <c:pt idx="6032">
                        <c:v>16338.59375</c:v>
                      </c:pt>
                      <c:pt idx="6033">
                        <c:v>14772.84375</c:v>
                      </c:pt>
                      <c:pt idx="6034">
                        <c:v>12941.671875</c:v>
                      </c:pt>
                      <c:pt idx="6035">
                        <c:v>11431.8828125</c:v>
                      </c:pt>
                      <c:pt idx="6036">
                        <c:v>10711.828125</c:v>
                      </c:pt>
                      <c:pt idx="6037">
                        <c:v>11539.671875</c:v>
                      </c:pt>
                      <c:pt idx="6038">
                        <c:v>14502.2265625</c:v>
                      </c:pt>
                      <c:pt idx="6039">
                        <c:v>15535.015625</c:v>
                      </c:pt>
                      <c:pt idx="6040">
                        <c:v>16472.0859375</c:v>
                      </c:pt>
                      <c:pt idx="6041">
                        <c:v>15022.484375</c:v>
                      </c:pt>
                      <c:pt idx="6042">
                        <c:v>12204.6796875</c:v>
                      </c:pt>
                      <c:pt idx="6043">
                        <c:v>10238.65625</c:v>
                      </c:pt>
                      <c:pt idx="6044">
                        <c:v>6734.4609375</c:v>
                      </c:pt>
                      <c:pt idx="6045">
                        <c:v>16216.3515625</c:v>
                      </c:pt>
                      <c:pt idx="6046">
                        <c:v>14719.4296875</c:v>
                      </c:pt>
                      <c:pt idx="6047">
                        <c:v>21948.00390625</c:v>
                      </c:pt>
                      <c:pt idx="6048">
                        <c:v>21325.45703125</c:v>
                      </c:pt>
                      <c:pt idx="6049">
                        <c:v>21654.96484375</c:v>
                      </c:pt>
                      <c:pt idx="6050">
                        <c:v>21789.44140625</c:v>
                      </c:pt>
                      <c:pt idx="6051">
                        <c:v>22214.6640625</c:v>
                      </c:pt>
                      <c:pt idx="6052">
                        <c:v>22734.0390625</c:v>
                      </c:pt>
                      <c:pt idx="6053">
                        <c:v>20293.71875</c:v>
                      </c:pt>
                      <c:pt idx="6054">
                        <c:v>17947.46875</c:v>
                      </c:pt>
                      <c:pt idx="6055">
                        <c:v>12769.03125</c:v>
                      </c:pt>
                      <c:pt idx="6056">
                        <c:v>13220.96875</c:v>
                      </c:pt>
                      <c:pt idx="6057">
                        <c:v>19924.9296875</c:v>
                      </c:pt>
                      <c:pt idx="6058">
                        <c:v>21491.0078125</c:v>
                      </c:pt>
                      <c:pt idx="6059">
                        <c:v>21603.33984375</c:v>
                      </c:pt>
                      <c:pt idx="6060">
                        <c:v>21383.625</c:v>
                      </c:pt>
                      <c:pt idx="6061">
                        <c:v>20953.046875</c:v>
                      </c:pt>
                      <c:pt idx="6062">
                        <c:v>18583.6953125</c:v>
                      </c:pt>
                      <c:pt idx="6063">
                        <c:v>16617.30078125</c:v>
                      </c:pt>
                      <c:pt idx="6064">
                        <c:v>14744.5625</c:v>
                      </c:pt>
                      <c:pt idx="6065">
                        <c:v>11441.37890625</c:v>
                      </c:pt>
                      <c:pt idx="6066">
                        <c:v>9567.6015625</c:v>
                      </c:pt>
                      <c:pt idx="6067">
                        <c:v>9475.1171875</c:v>
                      </c:pt>
                      <c:pt idx="6068">
                        <c:v>11544.46484375</c:v>
                      </c:pt>
                      <c:pt idx="6069">
                        <c:v>13762.24609375</c:v>
                      </c:pt>
                      <c:pt idx="6070">
                        <c:v>17244.390625</c:v>
                      </c:pt>
                      <c:pt idx="6071">
                        <c:v>19717.6953125</c:v>
                      </c:pt>
                      <c:pt idx="6072">
                        <c:v>19389.8046875</c:v>
                      </c:pt>
                      <c:pt idx="6073">
                        <c:v>19004.484375</c:v>
                      </c:pt>
                      <c:pt idx="6074">
                        <c:v>19892.265625</c:v>
                      </c:pt>
                      <c:pt idx="6075">
                        <c:v>15517.5625</c:v>
                      </c:pt>
                      <c:pt idx="6076">
                        <c:v>16395.15625</c:v>
                      </c:pt>
                      <c:pt idx="6077">
                        <c:v>21685.4140625</c:v>
                      </c:pt>
                      <c:pt idx="6078">
                        <c:v>20329.78125</c:v>
                      </c:pt>
                      <c:pt idx="6079">
                        <c:v>22616.94921875</c:v>
                      </c:pt>
                      <c:pt idx="6080">
                        <c:v>22242.4296875</c:v>
                      </c:pt>
                      <c:pt idx="6081">
                        <c:v>20900.890625</c:v>
                      </c:pt>
                      <c:pt idx="6082">
                        <c:v>21861.171875</c:v>
                      </c:pt>
                      <c:pt idx="6083">
                        <c:v>22423.8828125</c:v>
                      </c:pt>
                      <c:pt idx="6084">
                        <c:v>19146.96875</c:v>
                      </c:pt>
                      <c:pt idx="6085">
                        <c:v>21436.390625</c:v>
                      </c:pt>
                      <c:pt idx="6086">
                        <c:v>20703.546875</c:v>
                      </c:pt>
                      <c:pt idx="6087">
                        <c:v>21286.71484375</c:v>
                      </c:pt>
                      <c:pt idx="6088">
                        <c:v>21385.53515625</c:v>
                      </c:pt>
                      <c:pt idx="6089">
                        <c:v>19962.93359375</c:v>
                      </c:pt>
                      <c:pt idx="6090">
                        <c:v>20487.6015625</c:v>
                      </c:pt>
                      <c:pt idx="6091">
                        <c:v>20650.76171875</c:v>
                      </c:pt>
                      <c:pt idx="6092">
                        <c:v>20134.3671875</c:v>
                      </c:pt>
                      <c:pt idx="6093">
                        <c:v>20812.9453125</c:v>
                      </c:pt>
                      <c:pt idx="6094">
                        <c:v>19898.609375</c:v>
                      </c:pt>
                      <c:pt idx="6095">
                        <c:v>16846.5625</c:v>
                      </c:pt>
                      <c:pt idx="6096">
                        <c:v>17767.03125</c:v>
                      </c:pt>
                      <c:pt idx="6097">
                        <c:v>15929.046875</c:v>
                      </c:pt>
                      <c:pt idx="6098">
                        <c:v>16009.0703125</c:v>
                      </c:pt>
                      <c:pt idx="6099">
                        <c:v>14934.9140625</c:v>
                      </c:pt>
                      <c:pt idx="6100">
                        <c:v>17250.375</c:v>
                      </c:pt>
                      <c:pt idx="6101">
                        <c:v>20265.5390625</c:v>
                      </c:pt>
                      <c:pt idx="6102">
                        <c:v>21022.08203125</c:v>
                      </c:pt>
                      <c:pt idx="6103">
                        <c:v>21095.46484375</c:v>
                      </c:pt>
                      <c:pt idx="6104">
                        <c:v>19119.15625</c:v>
                      </c:pt>
                      <c:pt idx="6105">
                        <c:v>17645.3203125</c:v>
                      </c:pt>
                      <c:pt idx="6106">
                        <c:v>14255.171875</c:v>
                      </c:pt>
                      <c:pt idx="6107">
                        <c:v>25553.765625</c:v>
                      </c:pt>
                      <c:pt idx="6108">
                        <c:v>22456.5703125</c:v>
                      </c:pt>
                      <c:pt idx="6109">
                        <c:v>25136.03125</c:v>
                      </c:pt>
                      <c:pt idx="6110">
                        <c:v>24948.9296875</c:v>
                      </c:pt>
                      <c:pt idx="6111">
                        <c:v>24525.4140625</c:v>
                      </c:pt>
                      <c:pt idx="6112">
                        <c:v>21801.3828125</c:v>
                      </c:pt>
                      <c:pt idx="6113">
                        <c:v>24228.7109375</c:v>
                      </c:pt>
                      <c:pt idx="6114">
                        <c:v>23932.69140625</c:v>
                      </c:pt>
                      <c:pt idx="6115">
                        <c:v>21670.0390625</c:v>
                      </c:pt>
                      <c:pt idx="6116">
                        <c:v>22423.578125</c:v>
                      </c:pt>
                      <c:pt idx="6117">
                        <c:v>22211.53125</c:v>
                      </c:pt>
                      <c:pt idx="6118">
                        <c:v>23583.60546875</c:v>
                      </c:pt>
                      <c:pt idx="6119">
                        <c:v>24720.28125</c:v>
                      </c:pt>
                      <c:pt idx="6120">
                        <c:v>21169.078125</c:v>
                      </c:pt>
                      <c:pt idx="6121">
                        <c:v>25456.765625</c:v>
                      </c:pt>
                      <c:pt idx="6122">
                        <c:v>9402.2109375</c:v>
                      </c:pt>
                      <c:pt idx="6123">
                        <c:v>8478.2421875</c:v>
                      </c:pt>
                      <c:pt idx="6124">
                        <c:v>10735.7265625</c:v>
                      </c:pt>
                      <c:pt idx="6125">
                        <c:v>8396.78125</c:v>
                      </c:pt>
                      <c:pt idx="6126">
                        <c:v>12078.8359375</c:v>
                      </c:pt>
                      <c:pt idx="6127">
                        <c:v>11894</c:v>
                      </c:pt>
                      <c:pt idx="6128">
                        <c:v>10860.8125</c:v>
                      </c:pt>
                      <c:pt idx="6129">
                        <c:v>5880.390625</c:v>
                      </c:pt>
                      <c:pt idx="6130">
                        <c:v>10759.578125</c:v>
                      </c:pt>
                      <c:pt idx="6131">
                        <c:v>11782.5859375</c:v>
                      </c:pt>
                      <c:pt idx="6132">
                        <c:v>10069.71875</c:v>
                      </c:pt>
                      <c:pt idx="6133">
                        <c:v>9783.21875</c:v>
                      </c:pt>
                      <c:pt idx="6134">
                        <c:v>11734.9921875</c:v>
                      </c:pt>
                      <c:pt idx="6135">
                        <c:v>10612.203125</c:v>
                      </c:pt>
                      <c:pt idx="6136">
                        <c:v>11977.2265625</c:v>
                      </c:pt>
                      <c:pt idx="6137">
                        <c:v>23745.1171875</c:v>
                      </c:pt>
                      <c:pt idx="6138">
                        <c:v>23835.3828125</c:v>
                      </c:pt>
                      <c:pt idx="6139">
                        <c:v>24500.875</c:v>
                      </c:pt>
                      <c:pt idx="6140">
                        <c:v>25105.7109375</c:v>
                      </c:pt>
                      <c:pt idx="6141">
                        <c:v>25606.9296875</c:v>
                      </c:pt>
                      <c:pt idx="6142">
                        <c:v>23177.8046875</c:v>
                      </c:pt>
                      <c:pt idx="6143">
                        <c:v>20395.9609375</c:v>
                      </c:pt>
                      <c:pt idx="6144">
                        <c:v>23682.90234375</c:v>
                      </c:pt>
                      <c:pt idx="6145">
                        <c:v>21745.703125</c:v>
                      </c:pt>
                      <c:pt idx="6146">
                        <c:v>21538.58984375</c:v>
                      </c:pt>
                      <c:pt idx="6147">
                        <c:v>20726.4296875</c:v>
                      </c:pt>
                      <c:pt idx="6148">
                        <c:v>22578.3125</c:v>
                      </c:pt>
                      <c:pt idx="6149">
                        <c:v>25744.4765625</c:v>
                      </c:pt>
                      <c:pt idx="6150">
                        <c:v>25215.44921875</c:v>
                      </c:pt>
                      <c:pt idx="6151">
                        <c:v>22371.8515625</c:v>
                      </c:pt>
                      <c:pt idx="6152">
                        <c:v>23213.96875</c:v>
                      </c:pt>
                      <c:pt idx="6153">
                        <c:v>24454.5703125</c:v>
                      </c:pt>
                      <c:pt idx="6154">
                        <c:v>23197.8671875</c:v>
                      </c:pt>
                      <c:pt idx="6155">
                        <c:v>22997.25</c:v>
                      </c:pt>
                      <c:pt idx="6156">
                        <c:v>23143.75</c:v>
                      </c:pt>
                      <c:pt idx="6157">
                        <c:v>23077.7109375</c:v>
                      </c:pt>
                      <c:pt idx="6158">
                        <c:v>23953.2890625</c:v>
                      </c:pt>
                      <c:pt idx="6159">
                        <c:v>22808.375</c:v>
                      </c:pt>
                      <c:pt idx="6160">
                        <c:v>21767.546875</c:v>
                      </c:pt>
                      <c:pt idx="6161">
                        <c:v>22226.359375</c:v>
                      </c:pt>
                      <c:pt idx="6162">
                        <c:v>24050.5859375</c:v>
                      </c:pt>
                      <c:pt idx="6163">
                        <c:v>24417.28125</c:v>
                      </c:pt>
                      <c:pt idx="6164">
                        <c:v>24766.390625</c:v>
                      </c:pt>
                      <c:pt idx="6165">
                        <c:v>24967.4140625</c:v>
                      </c:pt>
                      <c:pt idx="6166">
                        <c:v>21837.6640625</c:v>
                      </c:pt>
                      <c:pt idx="6167">
                        <c:v>16932.6875</c:v>
                      </c:pt>
                      <c:pt idx="6168">
                        <c:v>16109.640625</c:v>
                      </c:pt>
                      <c:pt idx="6169">
                        <c:v>15739.4375</c:v>
                      </c:pt>
                      <c:pt idx="6170">
                        <c:v>16915.92578125</c:v>
                      </c:pt>
                      <c:pt idx="6171">
                        <c:v>18954.6484375</c:v>
                      </c:pt>
                      <c:pt idx="6172">
                        <c:v>17702.08203125</c:v>
                      </c:pt>
                      <c:pt idx="6173">
                        <c:v>19198.6875</c:v>
                      </c:pt>
                      <c:pt idx="6174">
                        <c:v>17208.015625</c:v>
                      </c:pt>
                      <c:pt idx="6175">
                        <c:v>16058.421875</c:v>
                      </c:pt>
                      <c:pt idx="6176">
                        <c:v>16622.5625</c:v>
                      </c:pt>
                      <c:pt idx="6177">
                        <c:v>18821.94921875</c:v>
                      </c:pt>
                      <c:pt idx="6178">
                        <c:v>18575.65625</c:v>
                      </c:pt>
                      <c:pt idx="6179">
                        <c:v>19489.48828125</c:v>
                      </c:pt>
                      <c:pt idx="6180">
                        <c:v>18337.109375</c:v>
                      </c:pt>
                      <c:pt idx="6181">
                        <c:v>17099.2890625</c:v>
                      </c:pt>
                      <c:pt idx="6182">
                        <c:v>23075.9609375</c:v>
                      </c:pt>
                      <c:pt idx="6183">
                        <c:v>21110.359375</c:v>
                      </c:pt>
                      <c:pt idx="6184">
                        <c:v>23596.1640625</c:v>
                      </c:pt>
                      <c:pt idx="6185">
                        <c:v>22659.0703125</c:v>
                      </c:pt>
                      <c:pt idx="6186">
                        <c:v>22121.15625</c:v>
                      </c:pt>
                      <c:pt idx="6187">
                        <c:v>23147.53125</c:v>
                      </c:pt>
                      <c:pt idx="6188">
                        <c:v>24242.4921875</c:v>
                      </c:pt>
                      <c:pt idx="6189">
                        <c:v>22831.59375</c:v>
                      </c:pt>
                      <c:pt idx="6190">
                        <c:v>22015.8046875</c:v>
                      </c:pt>
                      <c:pt idx="6191">
                        <c:v>22143.375</c:v>
                      </c:pt>
                      <c:pt idx="6192">
                        <c:v>23282.6015625</c:v>
                      </c:pt>
                      <c:pt idx="6193">
                        <c:v>22667.8671875</c:v>
                      </c:pt>
                      <c:pt idx="6194">
                        <c:v>20890.7890625</c:v>
                      </c:pt>
                      <c:pt idx="6195">
                        <c:v>21956.328125</c:v>
                      </c:pt>
                      <c:pt idx="6196">
                        <c:v>22946.5234375</c:v>
                      </c:pt>
                      <c:pt idx="6197">
                        <c:v>13641.859375</c:v>
                      </c:pt>
                      <c:pt idx="6198">
                        <c:v>12484.84375</c:v>
                      </c:pt>
                      <c:pt idx="6199">
                        <c:v>13216.5</c:v>
                      </c:pt>
                      <c:pt idx="6200">
                        <c:v>12398.65625</c:v>
                      </c:pt>
                      <c:pt idx="6201">
                        <c:v>9186.0859375</c:v>
                      </c:pt>
                      <c:pt idx="6202">
                        <c:v>8506.4609375</c:v>
                      </c:pt>
                      <c:pt idx="6203">
                        <c:v>13331.7109375</c:v>
                      </c:pt>
                      <c:pt idx="6204">
                        <c:v>13167.625</c:v>
                      </c:pt>
                      <c:pt idx="6205">
                        <c:v>13445.0625</c:v>
                      </c:pt>
                      <c:pt idx="6206">
                        <c:v>12544.8203125</c:v>
                      </c:pt>
                      <c:pt idx="6207">
                        <c:v>11761.5390625</c:v>
                      </c:pt>
                      <c:pt idx="6208">
                        <c:v>11585.515625</c:v>
                      </c:pt>
                      <c:pt idx="6209">
                        <c:v>12019.8046875</c:v>
                      </c:pt>
                      <c:pt idx="6210">
                        <c:v>14276.9375</c:v>
                      </c:pt>
                      <c:pt idx="6211">
                        <c:v>13200.8828125</c:v>
                      </c:pt>
                      <c:pt idx="6212">
                        <c:v>26015.69921875</c:v>
                      </c:pt>
                      <c:pt idx="6213">
                        <c:v>26127.98046875</c:v>
                      </c:pt>
                      <c:pt idx="6214">
                        <c:v>25672.26171875</c:v>
                      </c:pt>
                      <c:pt idx="6215">
                        <c:v>25726.28515625</c:v>
                      </c:pt>
                      <c:pt idx="6216">
                        <c:v>24995.35546875</c:v>
                      </c:pt>
                      <c:pt idx="6217">
                        <c:v>23554.5546875</c:v>
                      </c:pt>
                      <c:pt idx="6218">
                        <c:v>23409.48828125</c:v>
                      </c:pt>
                      <c:pt idx="6219">
                        <c:v>25075.20703125</c:v>
                      </c:pt>
                      <c:pt idx="6220">
                        <c:v>25777.515625</c:v>
                      </c:pt>
                      <c:pt idx="6221">
                        <c:v>26510.66796875</c:v>
                      </c:pt>
                      <c:pt idx="6222">
                        <c:v>25058.8203125</c:v>
                      </c:pt>
                      <c:pt idx="6223">
                        <c:v>26081.69921875</c:v>
                      </c:pt>
                      <c:pt idx="6224">
                        <c:v>26100.4765625</c:v>
                      </c:pt>
                      <c:pt idx="6225">
                        <c:v>25391.2578125</c:v>
                      </c:pt>
                      <c:pt idx="6226">
                        <c:v>26477.81640625</c:v>
                      </c:pt>
                      <c:pt idx="6227">
                        <c:v>13555.34375</c:v>
                      </c:pt>
                      <c:pt idx="6228">
                        <c:v>13521.3125</c:v>
                      </c:pt>
                      <c:pt idx="6229">
                        <c:v>11716.4921875</c:v>
                      </c:pt>
                      <c:pt idx="6230">
                        <c:v>10997.796875</c:v>
                      </c:pt>
                      <c:pt idx="6231">
                        <c:v>12626.7109375</c:v>
                      </c:pt>
                      <c:pt idx="6232">
                        <c:v>14298.2421875</c:v>
                      </c:pt>
                      <c:pt idx="6233">
                        <c:v>15262.3203125</c:v>
                      </c:pt>
                      <c:pt idx="6234">
                        <c:v>16047.7109375</c:v>
                      </c:pt>
                      <c:pt idx="6235">
                        <c:v>14579.140625</c:v>
                      </c:pt>
                      <c:pt idx="6236">
                        <c:v>12200.8125</c:v>
                      </c:pt>
                      <c:pt idx="6237">
                        <c:v>10288.484375</c:v>
                      </c:pt>
                      <c:pt idx="6238">
                        <c:v>13192.7734375</c:v>
                      </c:pt>
                      <c:pt idx="6239">
                        <c:v>16201.25</c:v>
                      </c:pt>
                      <c:pt idx="6240">
                        <c:v>16556.61328125</c:v>
                      </c:pt>
                      <c:pt idx="6241">
                        <c:v>16156.8671875</c:v>
                      </c:pt>
                      <c:pt idx="6242">
                        <c:v>17635.4140625</c:v>
                      </c:pt>
                      <c:pt idx="6243">
                        <c:v>17272.4765625</c:v>
                      </c:pt>
                      <c:pt idx="6244">
                        <c:v>17423.828125</c:v>
                      </c:pt>
                      <c:pt idx="6245">
                        <c:v>16218.015625</c:v>
                      </c:pt>
                      <c:pt idx="6246">
                        <c:v>14418.9140625</c:v>
                      </c:pt>
                      <c:pt idx="6247">
                        <c:v>12545.6875</c:v>
                      </c:pt>
                      <c:pt idx="6248">
                        <c:v>12613.359375</c:v>
                      </c:pt>
                      <c:pt idx="6249">
                        <c:v>16334.6640625</c:v>
                      </c:pt>
                      <c:pt idx="6250">
                        <c:v>16032.3828125</c:v>
                      </c:pt>
                      <c:pt idx="6251">
                        <c:v>14146.2890625</c:v>
                      </c:pt>
                      <c:pt idx="6252">
                        <c:v>12606.4140625</c:v>
                      </c:pt>
                      <c:pt idx="6253">
                        <c:v>13249.9453125</c:v>
                      </c:pt>
                      <c:pt idx="6254">
                        <c:v>17483.30859375</c:v>
                      </c:pt>
                      <c:pt idx="6255">
                        <c:v>15759.0703125</c:v>
                      </c:pt>
                      <c:pt idx="6256">
                        <c:v>12799.5859375</c:v>
                      </c:pt>
                      <c:pt idx="6257">
                        <c:v>24455.234375</c:v>
                      </c:pt>
                      <c:pt idx="6258">
                        <c:v>25881.3203125</c:v>
                      </c:pt>
                      <c:pt idx="6259">
                        <c:v>24991.34375</c:v>
                      </c:pt>
                      <c:pt idx="6260">
                        <c:v>25315.203125</c:v>
                      </c:pt>
                      <c:pt idx="6261">
                        <c:v>26148.4140625</c:v>
                      </c:pt>
                      <c:pt idx="6262">
                        <c:v>25179.484375</c:v>
                      </c:pt>
                      <c:pt idx="6263">
                        <c:v>24928.6328125</c:v>
                      </c:pt>
                      <c:pt idx="6264">
                        <c:v>26212.703125</c:v>
                      </c:pt>
                      <c:pt idx="6265">
                        <c:v>24608.3359375</c:v>
                      </c:pt>
                      <c:pt idx="6266">
                        <c:v>25270.75</c:v>
                      </c:pt>
                      <c:pt idx="6267">
                        <c:v>24324.2890625</c:v>
                      </c:pt>
                      <c:pt idx="6268">
                        <c:v>22982.546875</c:v>
                      </c:pt>
                      <c:pt idx="6269">
                        <c:v>25660.734375</c:v>
                      </c:pt>
                      <c:pt idx="6270">
                        <c:v>26603.0703125</c:v>
                      </c:pt>
                      <c:pt idx="6271">
                        <c:v>24933.0703125</c:v>
                      </c:pt>
                      <c:pt idx="6272">
                        <c:v>16322.078125</c:v>
                      </c:pt>
                      <c:pt idx="6273">
                        <c:v>14585.4140625</c:v>
                      </c:pt>
                      <c:pt idx="6274">
                        <c:v>11421.921875</c:v>
                      </c:pt>
                      <c:pt idx="6275">
                        <c:v>10428.9609375</c:v>
                      </c:pt>
                      <c:pt idx="6276">
                        <c:v>12072.890625</c:v>
                      </c:pt>
                      <c:pt idx="6277">
                        <c:v>14440.2421875</c:v>
                      </c:pt>
                      <c:pt idx="6278">
                        <c:v>15695.3828125</c:v>
                      </c:pt>
                      <c:pt idx="6279">
                        <c:v>16897.0625</c:v>
                      </c:pt>
                      <c:pt idx="6280">
                        <c:v>16270.2734375</c:v>
                      </c:pt>
                      <c:pt idx="6281">
                        <c:v>14583.046875</c:v>
                      </c:pt>
                      <c:pt idx="6282">
                        <c:v>11253.15625</c:v>
                      </c:pt>
                      <c:pt idx="6283">
                        <c:v>9267.421875</c:v>
                      </c:pt>
                      <c:pt idx="6284">
                        <c:v>16881.5546875</c:v>
                      </c:pt>
                      <c:pt idx="6285">
                        <c:v>16678.1875</c:v>
                      </c:pt>
                      <c:pt idx="6286">
                        <c:v>15509.5625</c:v>
                      </c:pt>
                      <c:pt idx="6287">
                        <c:v>13215.109375</c:v>
                      </c:pt>
                      <c:pt idx="6288">
                        <c:v>12403.9453125</c:v>
                      </c:pt>
                      <c:pt idx="6289">
                        <c:v>12984.6484375</c:v>
                      </c:pt>
                      <c:pt idx="6290">
                        <c:v>9444.3515625</c:v>
                      </c:pt>
                      <c:pt idx="6291">
                        <c:v>8729.109375</c:v>
                      </c:pt>
                      <c:pt idx="6292">
                        <c:v>8131.78125</c:v>
                      </c:pt>
                      <c:pt idx="6293">
                        <c:v>8517.71875</c:v>
                      </c:pt>
                      <c:pt idx="6294">
                        <c:v>14150.3984375</c:v>
                      </c:pt>
                      <c:pt idx="6295">
                        <c:v>12733.953125</c:v>
                      </c:pt>
                      <c:pt idx="6296">
                        <c:v>10453.7109375</c:v>
                      </c:pt>
                      <c:pt idx="6297">
                        <c:v>11868.0078125</c:v>
                      </c:pt>
                      <c:pt idx="6298">
                        <c:v>13105.984375</c:v>
                      </c:pt>
                      <c:pt idx="6299">
                        <c:v>13139.3671875</c:v>
                      </c:pt>
                      <c:pt idx="6300">
                        <c:v>10554.96875</c:v>
                      </c:pt>
                      <c:pt idx="6301">
                        <c:v>7198.6875</c:v>
                      </c:pt>
                      <c:pt idx="6302">
                        <c:v>24557.81640625</c:v>
                      </c:pt>
                      <c:pt idx="6303">
                        <c:v>23124.43359375</c:v>
                      </c:pt>
                      <c:pt idx="6304">
                        <c:v>22443.62109375</c:v>
                      </c:pt>
                      <c:pt idx="6305">
                        <c:v>22018.7578125</c:v>
                      </c:pt>
                      <c:pt idx="6306">
                        <c:v>22205.73828125</c:v>
                      </c:pt>
                      <c:pt idx="6307">
                        <c:v>23898.171875</c:v>
                      </c:pt>
                      <c:pt idx="6308">
                        <c:v>22100.7265625</c:v>
                      </c:pt>
                      <c:pt idx="6309">
                        <c:v>24272.60546875</c:v>
                      </c:pt>
                      <c:pt idx="6310">
                        <c:v>22490.39453125</c:v>
                      </c:pt>
                      <c:pt idx="6311">
                        <c:v>22202.890625</c:v>
                      </c:pt>
                      <c:pt idx="6312">
                        <c:v>23336.3359375</c:v>
                      </c:pt>
                      <c:pt idx="6313">
                        <c:v>24818.01171875</c:v>
                      </c:pt>
                      <c:pt idx="6314">
                        <c:v>24918.89453125</c:v>
                      </c:pt>
                      <c:pt idx="6315">
                        <c:v>24119.49609375</c:v>
                      </c:pt>
                      <c:pt idx="6316">
                        <c:v>22598.58203125</c:v>
                      </c:pt>
                      <c:pt idx="6317">
                        <c:v>23082.015625</c:v>
                      </c:pt>
                      <c:pt idx="6318">
                        <c:v>24404.109375</c:v>
                      </c:pt>
                      <c:pt idx="6319">
                        <c:v>22978.7890625</c:v>
                      </c:pt>
                      <c:pt idx="6320">
                        <c:v>21927.046875</c:v>
                      </c:pt>
                      <c:pt idx="6321">
                        <c:v>21925.25</c:v>
                      </c:pt>
                      <c:pt idx="6322">
                        <c:v>22886.21875</c:v>
                      </c:pt>
                      <c:pt idx="6323">
                        <c:v>25499.578125</c:v>
                      </c:pt>
                      <c:pt idx="6324">
                        <c:v>24582.5625</c:v>
                      </c:pt>
                      <c:pt idx="6325">
                        <c:v>24194.140625</c:v>
                      </c:pt>
                      <c:pt idx="6326">
                        <c:v>25314.875</c:v>
                      </c:pt>
                      <c:pt idx="6327">
                        <c:v>25146.7421875</c:v>
                      </c:pt>
                      <c:pt idx="6328">
                        <c:v>23960.8359375</c:v>
                      </c:pt>
                      <c:pt idx="6329">
                        <c:v>23502.3359375</c:v>
                      </c:pt>
                      <c:pt idx="6330">
                        <c:v>24326.140625</c:v>
                      </c:pt>
                      <c:pt idx="6331">
                        <c:v>23781.578125</c:v>
                      </c:pt>
                      <c:pt idx="6332">
                        <c:v>15756.9453125</c:v>
                      </c:pt>
                      <c:pt idx="6333">
                        <c:v>15728</c:v>
                      </c:pt>
                      <c:pt idx="6334">
                        <c:v>15708.7734375</c:v>
                      </c:pt>
                      <c:pt idx="6335">
                        <c:v>13921.90625</c:v>
                      </c:pt>
                      <c:pt idx="6336">
                        <c:v>11556.9765625</c:v>
                      </c:pt>
                      <c:pt idx="6337">
                        <c:v>10297.1953125</c:v>
                      </c:pt>
                      <c:pt idx="6338">
                        <c:v>10278.75390625</c:v>
                      </c:pt>
                      <c:pt idx="6339">
                        <c:v>12700.0234375</c:v>
                      </c:pt>
                      <c:pt idx="6340">
                        <c:v>15025.3828125</c:v>
                      </c:pt>
                      <c:pt idx="6341">
                        <c:v>16888.03125</c:v>
                      </c:pt>
                      <c:pt idx="6342">
                        <c:v>15720.6171875</c:v>
                      </c:pt>
                      <c:pt idx="6343">
                        <c:v>15732.234375</c:v>
                      </c:pt>
                      <c:pt idx="6344">
                        <c:v>16236.19140625</c:v>
                      </c:pt>
                      <c:pt idx="6345">
                        <c:v>17372.2421875</c:v>
                      </c:pt>
                      <c:pt idx="6346">
                        <c:v>16641.25</c:v>
                      </c:pt>
                      <c:pt idx="6347">
                        <c:v>10278.8046875</c:v>
                      </c:pt>
                      <c:pt idx="6348">
                        <c:v>10310.5234375</c:v>
                      </c:pt>
                      <c:pt idx="6349">
                        <c:v>10214.7578125</c:v>
                      </c:pt>
                      <c:pt idx="6350">
                        <c:v>8020.1640625</c:v>
                      </c:pt>
                      <c:pt idx="6351">
                        <c:v>5803.0625</c:v>
                      </c:pt>
                      <c:pt idx="6352">
                        <c:v>7420.2734375</c:v>
                      </c:pt>
                      <c:pt idx="6353">
                        <c:v>8065.0703125</c:v>
                      </c:pt>
                      <c:pt idx="6354">
                        <c:v>7803.5234375</c:v>
                      </c:pt>
                      <c:pt idx="6355">
                        <c:v>8086.2421875</c:v>
                      </c:pt>
                      <c:pt idx="6356">
                        <c:v>8668.4140625</c:v>
                      </c:pt>
                      <c:pt idx="6357">
                        <c:v>9866.90625</c:v>
                      </c:pt>
                      <c:pt idx="6358">
                        <c:v>10351.75</c:v>
                      </c:pt>
                      <c:pt idx="6359">
                        <c:v>7818.8671875</c:v>
                      </c:pt>
                      <c:pt idx="6360">
                        <c:v>9038.2578125</c:v>
                      </c:pt>
                      <c:pt idx="6361">
                        <c:v>7113.2421875</c:v>
                      </c:pt>
                      <c:pt idx="6362">
                        <c:v>26659.3828125</c:v>
                      </c:pt>
                      <c:pt idx="6363">
                        <c:v>26469.5234375</c:v>
                      </c:pt>
                      <c:pt idx="6364">
                        <c:v>25814.5078125</c:v>
                      </c:pt>
                      <c:pt idx="6365">
                        <c:v>22524.859375</c:v>
                      </c:pt>
                      <c:pt idx="6366">
                        <c:v>27478.90625</c:v>
                      </c:pt>
                      <c:pt idx="6367">
                        <c:v>26942.59375</c:v>
                      </c:pt>
                      <c:pt idx="6368">
                        <c:v>27242.8671875</c:v>
                      </c:pt>
                      <c:pt idx="6369">
                        <c:v>26608.53125</c:v>
                      </c:pt>
                      <c:pt idx="6370">
                        <c:v>26008.9453125</c:v>
                      </c:pt>
                      <c:pt idx="6371">
                        <c:v>25417.4765625</c:v>
                      </c:pt>
                      <c:pt idx="6372">
                        <c:v>24658.7265625</c:v>
                      </c:pt>
                      <c:pt idx="6373">
                        <c:v>25140.8828125</c:v>
                      </c:pt>
                      <c:pt idx="6374">
                        <c:v>26722.1015625</c:v>
                      </c:pt>
                      <c:pt idx="6375">
                        <c:v>25165.625</c:v>
                      </c:pt>
                      <c:pt idx="6376">
                        <c:v>22965.1015625</c:v>
                      </c:pt>
                      <c:pt idx="6377">
                        <c:v>3598.4921875</c:v>
                      </c:pt>
                      <c:pt idx="6378">
                        <c:v>2917.9375</c:v>
                      </c:pt>
                      <c:pt idx="6379">
                        <c:v>-2127.8359375</c:v>
                      </c:pt>
                      <c:pt idx="6380">
                        <c:v>-6553</c:v>
                      </c:pt>
                      <c:pt idx="6381">
                        <c:v>-4203.8984375</c:v>
                      </c:pt>
                      <c:pt idx="6382">
                        <c:v>-3618.2578125</c:v>
                      </c:pt>
                      <c:pt idx="6383">
                        <c:v>-4423.1953125</c:v>
                      </c:pt>
                      <c:pt idx="6384">
                        <c:v>-2861.796875</c:v>
                      </c:pt>
                      <c:pt idx="6385">
                        <c:v>-410.96875</c:v>
                      </c:pt>
                      <c:pt idx="6386">
                        <c:v>597.9296875</c:v>
                      </c:pt>
                      <c:pt idx="6387">
                        <c:v>-182.0859375</c:v>
                      </c:pt>
                      <c:pt idx="6388">
                        <c:v>-3929.6015625</c:v>
                      </c:pt>
                      <c:pt idx="6389">
                        <c:v>-4262.140625</c:v>
                      </c:pt>
                      <c:pt idx="6390">
                        <c:v>-5824.8515625</c:v>
                      </c:pt>
                      <c:pt idx="6391">
                        <c:v>6203.8359375</c:v>
                      </c:pt>
                      <c:pt idx="6392">
                        <c:v>-1542.5234375</c:v>
                      </c:pt>
                      <c:pt idx="6393">
                        <c:v>3166.15625</c:v>
                      </c:pt>
                      <c:pt idx="6394">
                        <c:v>-5007.1484375</c:v>
                      </c:pt>
                      <c:pt idx="6395">
                        <c:v>-9177.3046875</c:v>
                      </c:pt>
                      <c:pt idx="6396">
                        <c:v>-7450.2265625</c:v>
                      </c:pt>
                      <c:pt idx="6397">
                        <c:v>-7637.8828125</c:v>
                      </c:pt>
                      <c:pt idx="6398">
                        <c:v>-9228.21875</c:v>
                      </c:pt>
                      <c:pt idx="6399">
                        <c:v>-6839.7734375</c:v>
                      </c:pt>
                      <c:pt idx="6400">
                        <c:v>-3763.21875</c:v>
                      </c:pt>
                      <c:pt idx="6401">
                        <c:v>-4886.3046875</c:v>
                      </c:pt>
                      <c:pt idx="6402">
                        <c:v>-6348.8671875</c:v>
                      </c:pt>
                      <c:pt idx="6403">
                        <c:v>-10617.3046875</c:v>
                      </c:pt>
                      <c:pt idx="6404">
                        <c:v>-11546.4296875</c:v>
                      </c:pt>
                      <c:pt idx="6405">
                        <c:v>-13643.7421875</c:v>
                      </c:pt>
                      <c:pt idx="6406">
                        <c:v>1708.046875</c:v>
                      </c:pt>
                      <c:pt idx="6407">
                        <c:v>21289.1484375</c:v>
                      </c:pt>
                      <c:pt idx="6408">
                        <c:v>20723.23828125</c:v>
                      </c:pt>
                      <c:pt idx="6409">
                        <c:v>16790.5390625</c:v>
                      </c:pt>
                      <c:pt idx="6410">
                        <c:v>11669.578125</c:v>
                      </c:pt>
                      <c:pt idx="6411">
                        <c:v>16409.0390625</c:v>
                      </c:pt>
                      <c:pt idx="6412">
                        <c:v>21327.08203125</c:v>
                      </c:pt>
                      <c:pt idx="6413">
                        <c:v>21425.9921875</c:v>
                      </c:pt>
                      <c:pt idx="6414">
                        <c:v>21407.66015625</c:v>
                      </c:pt>
                      <c:pt idx="6415">
                        <c:v>19889.0390625</c:v>
                      </c:pt>
                      <c:pt idx="6416">
                        <c:v>19608.6328125</c:v>
                      </c:pt>
                      <c:pt idx="6417">
                        <c:v>21156.63671875</c:v>
                      </c:pt>
                      <c:pt idx="6418">
                        <c:v>21372.18359375</c:v>
                      </c:pt>
                      <c:pt idx="6419">
                        <c:v>18593.2421875</c:v>
                      </c:pt>
                      <c:pt idx="6420">
                        <c:v>15575.484375</c:v>
                      </c:pt>
                      <c:pt idx="6421">
                        <c:v>21420.71875</c:v>
                      </c:pt>
                      <c:pt idx="6422">
                        <c:v>24581.1328125</c:v>
                      </c:pt>
                      <c:pt idx="6423">
                        <c:v>23013.484375</c:v>
                      </c:pt>
                      <c:pt idx="6424">
                        <c:v>21164.09765625</c:v>
                      </c:pt>
                      <c:pt idx="6425">
                        <c:v>19440.03125</c:v>
                      </c:pt>
                      <c:pt idx="6426">
                        <c:v>17089.62109375</c:v>
                      </c:pt>
                      <c:pt idx="6427">
                        <c:v>14600.484375</c:v>
                      </c:pt>
                      <c:pt idx="6428">
                        <c:v>14705.61328125</c:v>
                      </c:pt>
                      <c:pt idx="6429">
                        <c:v>16115.25</c:v>
                      </c:pt>
                      <c:pt idx="6430">
                        <c:v>18863.22265625</c:v>
                      </c:pt>
                      <c:pt idx="6431">
                        <c:v>22239.6953125</c:v>
                      </c:pt>
                      <c:pt idx="6432">
                        <c:v>24126.52734375</c:v>
                      </c:pt>
                      <c:pt idx="6433">
                        <c:v>24277.91015625</c:v>
                      </c:pt>
                      <c:pt idx="6434">
                        <c:v>24678.29296875</c:v>
                      </c:pt>
                      <c:pt idx="6435">
                        <c:v>22393.90234375</c:v>
                      </c:pt>
                      <c:pt idx="6436">
                        <c:v>22530.66015625</c:v>
                      </c:pt>
                      <c:pt idx="6437">
                        <c:v>13284.3203125</c:v>
                      </c:pt>
                      <c:pt idx="6438">
                        <c:v>10668.0078125</c:v>
                      </c:pt>
                      <c:pt idx="6439">
                        <c:v>15313.7265625</c:v>
                      </c:pt>
                      <c:pt idx="6440">
                        <c:v>16788.2734375</c:v>
                      </c:pt>
                      <c:pt idx="6441">
                        <c:v>15056.953125</c:v>
                      </c:pt>
                      <c:pt idx="6442">
                        <c:v>14592.609375</c:v>
                      </c:pt>
                      <c:pt idx="6443">
                        <c:v>13942.6953125</c:v>
                      </c:pt>
                      <c:pt idx="6444">
                        <c:v>12300.9609375</c:v>
                      </c:pt>
                      <c:pt idx="6445">
                        <c:v>12257.125</c:v>
                      </c:pt>
                      <c:pt idx="6446">
                        <c:v>12510.80859375</c:v>
                      </c:pt>
                      <c:pt idx="6447">
                        <c:v>14771.23046875</c:v>
                      </c:pt>
                      <c:pt idx="6448">
                        <c:v>17246.73046875</c:v>
                      </c:pt>
                      <c:pt idx="6449">
                        <c:v>16733.765625</c:v>
                      </c:pt>
                      <c:pt idx="6450">
                        <c:v>16798.3046875</c:v>
                      </c:pt>
                      <c:pt idx="6451">
                        <c:v>15697.8203125</c:v>
                      </c:pt>
                      <c:pt idx="6452">
                        <c:v>24195.35546875</c:v>
                      </c:pt>
                      <c:pt idx="6453">
                        <c:v>23298.0234375</c:v>
                      </c:pt>
                      <c:pt idx="6454">
                        <c:v>17815.6953125</c:v>
                      </c:pt>
                      <c:pt idx="6455">
                        <c:v>23840.7421875</c:v>
                      </c:pt>
                      <c:pt idx="6456">
                        <c:v>21729.109375</c:v>
                      </c:pt>
                      <c:pt idx="6457">
                        <c:v>22876.51953125</c:v>
                      </c:pt>
                      <c:pt idx="6458">
                        <c:v>20460.4765625</c:v>
                      </c:pt>
                      <c:pt idx="6459">
                        <c:v>18805.27734375</c:v>
                      </c:pt>
                      <c:pt idx="6460">
                        <c:v>17463.82421875</c:v>
                      </c:pt>
                      <c:pt idx="6461">
                        <c:v>18060.4921875</c:v>
                      </c:pt>
                      <c:pt idx="6462">
                        <c:v>20982.0390625</c:v>
                      </c:pt>
                      <c:pt idx="6463">
                        <c:v>24607.28125</c:v>
                      </c:pt>
                      <c:pt idx="6464">
                        <c:v>22439.4140625</c:v>
                      </c:pt>
                      <c:pt idx="6465">
                        <c:v>22789.921875</c:v>
                      </c:pt>
                      <c:pt idx="6466">
                        <c:v>23581.12890625</c:v>
                      </c:pt>
                      <c:pt idx="6467">
                        <c:v>18949.7578125</c:v>
                      </c:pt>
                      <c:pt idx="6468">
                        <c:v>20711.765625</c:v>
                      </c:pt>
                      <c:pt idx="6469">
                        <c:v>20940.4921875</c:v>
                      </c:pt>
                      <c:pt idx="6470">
                        <c:v>18320.921875</c:v>
                      </c:pt>
                      <c:pt idx="6471">
                        <c:v>15947.890625</c:v>
                      </c:pt>
                      <c:pt idx="6472">
                        <c:v>19789.109375</c:v>
                      </c:pt>
                      <c:pt idx="6473">
                        <c:v>20272.3671875</c:v>
                      </c:pt>
                      <c:pt idx="6474">
                        <c:v>16583.296875</c:v>
                      </c:pt>
                      <c:pt idx="6475">
                        <c:v>13527.28125</c:v>
                      </c:pt>
                      <c:pt idx="6476">
                        <c:v>20606.484375</c:v>
                      </c:pt>
                      <c:pt idx="6477">
                        <c:v>20191.0078125</c:v>
                      </c:pt>
                      <c:pt idx="6478">
                        <c:v>20251.1875</c:v>
                      </c:pt>
                      <c:pt idx="6479">
                        <c:v>20117.2890625</c:v>
                      </c:pt>
                      <c:pt idx="6480">
                        <c:v>21001.3203125</c:v>
                      </c:pt>
                      <c:pt idx="6481">
                        <c:v>17338.4375</c:v>
                      </c:pt>
                      <c:pt idx="6482">
                        <c:v>11827.5625</c:v>
                      </c:pt>
                      <c:pt idx="6483">
                        <c:v>10819.6328125</c:v>
                      </c:pt>
                      <c:pt idx="6484">
                        <c:v>12855.109375</c:v>
                      </c:pt>
                      <c:pt idx="6485">
                        <c:v>12534.1875</c:v>
                      </c:pt>
                      <c:pt idx="6486">
                        <c:v>10581.8046875</c:v>
                      </c:pt>
                      <c:pt idx="6487">
                        <c:v>7736.6015625</c:v>
                      </c:pt>
                      <c:pt idx="6488">
                        <c:v>10324.140625</c:v>
                      </c:pt>
                      <c:pt idx="6489">
                        <c:v>12612.7734375</c:v>
                      </c:pt>
                      <c:pt idx="6490">
                        <c:v>10415.2578125</c:v>
                      </c:pt>
                      <c:pt idx="6491">
                        <c:v>8690.171875</c:v>
                      </c:pt>
                      <c:pt idx="6492">
                        <c:v>8587.46875</c:v>
                      </c:pt>
                      <c:pt idx="6493">
                        <c:v>10615.296875</c:v>
                      </c:pt>
                      <c:pt idx="6494">
                        <c:v>12737.85546875</c:v>
                      </c:pt>
                      <c:pt idx="6495">
                        <c:v>13651.46484375</c:v>
                      </c:pt>
                      <c:pt idx="6496">
                        <c:v>13701.76171875</c:v>
                      </c:pt>
                      <c:pt idx="6497">
                        <c:v>15695.9765625</c:v>
                      </c:pt>
                      <c:pt idx="6498">
                        <c:v>13924.3515625</c:v>
                      </c:pt>
                      <c:pt idx="6499">
                        <c:v>11907.0703125</c:v>
                      </c:pt>
                      <c:pt idx="6500">
                        <c:v>9724.3125</c:v>
                      </c:pt>
                      <c:pt idx="6501">
                        <c:v>9511.9140625</c:v>
                      </c:pt>
                      <c:pt idx="6502">
                        <c:v>10168.828125</c:v>
                      </c:pt>
                      <c:pt idx="6503">
                        <c:v>12995.8359375</c:v>
                      </c:pt>
                      <c:pt idx="6504">
                        <c:v>14530.1484375</c:v>
                      </c:pt>
                      <c:pt idx="6505">
                        <c:v>17371.6953125</c:v>
                      </c:pt>
                      <c:pt idx="6506">
                        <c:v>18359.8515625</c:v>
                      </c:pt>
                      <c:pt idx="6507">
                        <c:v>17943.3984375</c:v>
                      </c:pt>
                      <c:pt idx="6508">
                        <c:v>16519.94140625</c:v>
                      </c:pt>
                      <c:pt idx="6509">
                        <c:v>18666.23046875</c:v>
                      </c:pt>
                      <c:pt idx="6510">
                        <c:v>18939.890625</c:v>
                      </c:pt>
                      <c:pt idx="6511">
                        <c:v>17428.2890625</c:v>
                      </c:pt>
                      <c:pt idx="6512">
                        <c:v>18151.4453125</c:v>
                      </c:pt>
                      <c:pt idx="6513">
                        <c:v>17199.109375</c:v>
                      </c:pt>
                      <c:pt idx="6514">
                        <c:v>16420.9453125</c:v>
                      </c:pt>
                      <c:pt idx="6515">
                        <c:v>17349.3828125</c:v>
                      </c:pt>
                      <c:pt idx="6516">
                        <c:v>15093.5078125</c:v>
                      </c:pt>
                      <c:pt idx="6517">
                        <c:v>18460.75</c:v>
                      </c:pt>
                      <c:pt idx="6518">
                        <c:v>16352.50390625</c:v>
                      </c:pt>
                      <c:pt idx="6519">
                        <c:v>14744.10546875</c:v>
                      </c:pt>
                      <c:pt idx="6520">
                        <c:v>13380.55859375</c:v>
                      </c:pt>
                      <c:pt idx="6521">
                        <c:v>12530.890625</c:v>
                      </c:pt>
                      <c:pt idx="6522">
                        <c:v>13451.0859375</c:v>
                      </c:pt>
                      <c:pt idx="6523">
                        <c:v>16024.91015625</c:v>
                      </c:pt>
                      <c:pt idx="6524">
                        <c:v>17399.75390625</c:v>
                      </c:pt>
                      <c:pt idx="6525">
                        <c:v>18394.8984375</c:v>
                      </c:pt>
                      <c:pt idx="6526">
                        <c:v>17816.76953125</c:v>
                      </c:pt>
                      <c:pt idx="6527">
                        <c:v>15030.5</c:v>
                      </c:pt>
                      <c:pt idx="6528">
                        <c:v>15257.703125</c:v>
                      </c:pt>
                      <c:pt idx="6529">
                        <c:v>14128.984375</c:v>
                      </c:pt>
                      <c:pt idx="6530">
                        <c:v>13217.890625</c:v>
                      </c:pt>
                      <c:pt idx="6531">
                        <c:v>12119.921875</c:v>
                      </c:pt>
                      <c:pt idx="6532">
                        <c:v>11991.578125</c:v>
                      </c:pt>
                      <c:pt idx="6533">
                        <c:v>13262.8203125</c:v>
                      </c:pt>
                      <c:pt idx="6534">
                        <c:v>12785.3515625</c:v>
                      </c:pt>
                      <c:pt idx="6535">
                        <c:v>13139.8203125</c:v>
                      </c:pt>
                      <c:pt idx="6536">
                        <c:v>13659.09375</c:v>
                      </c:pt>
                      <c:pt idx="6537">
                        <c:v>14273.84375</c:v>
                      </c:pt>
                      <c:pt idx="6538">
                        <c:v>14612.4140625</c:v>
                      </c:pt>
                      <c:pt idx="6539">
                        <c:v>12736.6953125</c:v>
                      </c:pt>
                      <c:pt idx="6540">
                        <c:v>13297.78125</c:v>
                      </c:pt>
                      <c:pt idx="6541">
                        <c:v>11598.6796875</c:v>
                      </c:pt>
                      <c:pt idx="6542">
                        <c:v>18211.93359375</c:v>
                      </c:pt>
                      <c:pt idx="6543">
                        <c:v>17404.0390625</c:v>
                      </c:pt>
                      <c:pt idx="6544">
                        <c:v>19453.12890625</c:v>
                      </c:pt>
                      <c:pt idx="6545">
                        <c:v>18416.13671875</c:v>
                      </c:pt>
                      <c:pt idx="6546">
                        <c:v>18035.421875</c:v>
                      </c:pt>
                      <c:pt idx="6547">
                        <c:v>18948.9609375</c:v>
                      </c:pt>
                      <c:pt idx="6548">
                        <c:v>19093.7421875</c:v>
                      </c:pt>
                      <c:pt idx="6549">
                        <c:v>19293.43359375</c:v>
                      </c:pt>
                      <c:pt idx="6550">
                        <c:v>15870.953125</c:v>
                      </c:pt>
                      <c:pt idx="6551">
                        <c:v>12431.21875</c:v>
                      </c:pt>
                      <c:pt idx="6552">
                        <c:v>7626.0703125</c:v>
                      </c:pt>
                      <c:pt idx="6553">
                        <c:v>8394.765625</c:v>
                      </c:pt>
                      <c:pt idx="6554">
                        <c:v>19215.5703125</c:v>
                      </c:pt>
                      <c:pt idx="6555">
                        <c:v>18005.4453125</c:v>
                      </c:pt>
                      <c:pt idx="6556">
                        <c:v>16549.265625</c:v>
                      </c:pt>
                      <c:pt idx="6557">
                        <c:v>23184.21875</c:v>
                      </c:pt>
                      <c:pt idx="6558">
                        <c:v>19465.71875</c:v>
                      </c:pt>
                      <c:pt idx="6559">
                        <c:v>19188.046875</c:v>
                      </c:pt>
                      <c:pt idx="6560">
                        <c:v>24332.08203125</c:v>
                      </c:pt>
                      <c:pt idx="6561">
                        <c:v>25655.89453125</c:v>
                      </c:pt>
                      <c:pt idx="6562">
                        <c:v>23018.5703125</c:v>
                      </c:pt>
                      <c:pt idx="6563">
                        <c:v>17973.7421875</c:v>
                      </c:pt>
                      <c:pt idx="6564">
                        <c:v>25878.48046875</c:v>
                      </c:pt>
                      <c:pt idx="6565">
                        <c:v>24596.30078125</c:v>
                      </c:pt>
                      <c:pt idx="6566">
                        <c:v>25511.48828125</c:v>
                      </c:pt>
                      <c:pt idx="6567">
                        <c:v>22729.9140625</c:v>
                      </c:pt>
                      <c:pt idx="6568">
                        <c:v>18560.1171875</c:v>
                      </c:pt>
                      <c:pt idx="6569">
                        <c:v>19450.109375</c:v>
                      </c:pt>
                      <c:pt idx="6570">
                        <c:v>25581.50390625</c:v>
                      </c:pt>
                      <c:pt idx="6571">
                        <c:v>25082.72265625</c:v>
                      </c:pt>
                      <c:pt idx="6572">
                        <c:v>27010.59375</c:v>
                      </c:pt>
                      <c:pt idx="6573">
                        <c:v>25038.58203125</c:v>
                      </c:pt>
                      <c:pt idx="6574">
                        <c:v>22985.85546875</c:v>
                      </c:pt>
                      <c:pt idx="6575">
                        <c:v>20762.3828125</c:v>
                      </c:pt>
                      <c:pt idx="6576">
                        <c:v>19092.546875</c:v>
                      </c:pt>
                      <c:pt idx="6577">
                        <c:v>19976.23046875</c:v>
                      </c:pt>
                      <c:pt idx="6578">
                        <c:v>23243</c:v>
                      </c:pt>
                      <c:pt idx="6579">
                        <c:v>25641.421875</c:v>
                      </c:pt>
                      <c:pt idx="6580">
                        <c:v>27413.2578125</c:v>
                      </c:pt>
                      <c:pt idx="6581">
                        <c:v>27053.06640625</c:v>
                      </c:pt>
                      <c:pt idx="6582">
                        <c:v>25918.6328125</c:v>
                      </c:pt>
                      <c:pt idx="6583">
                        <c:v>26346.19921875</c:v>
                      </c:pt>
                      <c:pt idx="6584">
                        <c:v>27180.30078125</c:v>
                      </c:pt>
                      <c:pt idx="6585">
                        <c:v>22291.71484375</c:v>
                      </c:pt>
                      <c:pt idx="6586">
                        <c:v>26981.5625</c:v>
                      </c:pt>
                      <c:pt idx="6587">
                        <c:v>12777.7578125</c:v>
                      </c:pt>
                      <c:pt idx="6588">
                        <c:v>14543.0546875</c:v>
                      </c:pt>
                      <c:pt idx="6589">
                        <c:v>14651.6875</c:v>
                      </c:pt>
                      <c:pt idx="6590">
                        <c:v>11854.5234375</c:v>
                      </c:pt>
                      <c:pt idx="6591">
                        <c:v>11935.2421875</c:v>
                      </c:pt>
                      <c:pt idx="6592">
                        <c:v>12701.4296875</c:v>
                      </c:pt>
                      <c:pt idx="6593">
                        <c:v>13068.4140625</c:v>
                      </c:pt>
                      <c:pt idx="6594">
                        <c:v>15842.796875</c:v>
                      </c:pt>
                      <c:pt idx="6595">
                        <c:v>14973.96875</c:v>
                      </c:pt>
                      <c:pt idx="6596">
                        <c:v>12698.4453125</c:v>
                      </c:pt>
                      <c:pt idx="6597">
                        <c:v>9152.609375</c:v>
                      </c:pt>
                      <c:pt idx="6598">
                        <c:v>7238.7109375</c:v>
                      </c:pt>
                      <c:pt idx="6599">
                        <c:v>3656.84375</c:v>
                      </c:pt>
                      <c:pt idx="6600">
                        <c:v>11058.703125</c:v>
                      </c:pt>
                      <c:pt idx="6601">
                        <c:v>15593.73046875</c:v>
                      </c:pt>
                      <c:pt idx="6602">
                        <c:v>15117.3984375</c:v>
                      </c:pt>
                      <c:pt idx="6603">
                        <c:v>14918.21484375</c:v>
                      </c:pt>
                      <c:pt idx="6604">
                        <c:v>16541.15625</c:v>
                      </c:pt>
                      <c:pt idx="6605">
                        <c:v>15377.4140625</c:v>
                      </c:pt>
                      <c:pt idx="6606">
                        <c:v>15219.7109375</c:v>
                      </c:pt>
                      <c:pt idx="6607">
                        <c:v>16484.2421875</c:v>
                      </c:pt>
                      <c:pt idx="6608">
                        <c:v>16353.7890625</c:v>
                      </c:pt>
                      <c:pt idx="6609">
                        <c:v>16869.3046875</c:v>
                      </c:pt>
                      <c:pt idx="6610">
                        <c:v>16850.6875</c:v>
                      </c:pt>
                      <c:pt idx="6611">
                        <c:v>12624.640625</c:v>
                      </c:pt>
                      <c:pt idx="6612">
                        <c:v>10071.0390625</c:v>
                      </c:pt>
                      <c:pt idx="6613">
                        <c:v>6421.609375</c:v>
                      </c:pt>
                      <c:pt idx="6614">
                        <c:v>6195.5625</c:v>
                      </c:pt>
                      <c:pt idx="6615">
                        <c:v>14473.8671875</c:v>
                      </c:pt>
                      <c:pt idx="6616">
                        <c:v>15763.171875</c:v>
                      </c:pt>
                      <c:pt idx="6617">
                        <c:v>27419.5234375</c:v>
                      </c:pt>
                      <c:pt idx="6618">
                        <c:v>27518.2734375</c:v>
                      </c:pt>
                      <c:pt idx="6619">
                        <c:v>25826.93359375</c:v>
                      </c:pt>
                      <c:pt idx="6620">
                        <c:v>27356.67578125</c:v>
                      </c:pt>
                      <c:pt idx="6621">
                        <c:v>27430.7734375</c:v>
                      </c:pt>
                      <c:pt idx="6622">
                        <c:v>25278.2734375</c:v>
                      </c:pt>
                      <c:pt idx="6623">
                        <c:v>26113.67578125</c:v>
                      </c:pt>
                      <c:pt idx="6624">
                        <c:v>27220.3203125</c:v>
                      </c:pt>
                      <c:pt idx="6625">
                        <c:v>24918.61328125</c:v>
                      </c:pt>
                      <c:pt idx="6626">
                        <c:v>24225.9765625</c:v>
                      </c:pt>
                      <c:pt idx="6627">
                        <c:v>24263.23046875</c:v>
                      </c:pt>
                      <c:pt idx="6628">
                        <c:v>25805.89453125</c:v>
                      </c:pt>
                      <c:pt idx="6629">
                        <c:v>25051.21875</c:v>
                      </c:pt>
                      <c:pt idx="6630">
                        <c:v>26346.42578125</c:v>
                      </c:pt>
                      <c:pt idx="6631">
                        <c:v>25897.9453125</c:v>
                      </c:pt>
                      <c:pt idx="6632">
                        <c:v>26516.22265625</c:v>
                      </c:pt>
                      <c:pt idx="6633">
                        <c:v>23579.0703125</c:v>
                      </c:pt>
                      <c:pt idx="6634">
                        <c:v>19169.265625</c:v>
                      </c:pt>
                      <c:pt idx="6635">
                        <c:v>19334.1640625</c:v>
                      </c:pt>
                      <c:pt idx="6636">
                        <c:v>26778.90234375</c:v>
                      </c:pt>
                      <c:pt idx="6637">
                        <c:v>25715.1015625</c:v>
                      </c:pt>
                      <c:pt idx="6638">
                        <c:v>25879.62890625</c:v>
                      </c:pt>
                      <c:pt idx="6639">
                        <c:v>26276.1875</c:v>
                      </c:pt>
                      <c:pt idx="6640">
                        <c:v>23744.1796875</c:v>
                      </c:pt>
                      <c:pt idx="6641">
                        <c:v>25922.17578125</c:v>
                      </c:pt>
                      <c:pt idx="6642">
                        <c:v>20946.953125</c:v>
                      </c:pt>
                      <c:pt idx="6643">
                        <c:v>25985.09765625</c:v>
                      </c:pt>
                      <c:pt idx="6644">
                        <c:v>22979.15625</c:v>
                      </c:pt>
                      <c:pt idx="6645">
                        <c:v>19359.3515625</c:v>
                      </c:pt>
                      <c:pt idx="6646">
                        <c:v>20831.90625</c:v>
                      </c:pt>
                      <c:pt idx="6647">
                        <c:v>22674.6953125</c:v>
                      </c:pt>
                      <c:pt idx="6648">
                        <c:v>19252.015625</c:v>
                      </c:pt>
                      <c:pt idx="6649">
                        <c:v>17149.5859375</c:v>
                      </c:pt>
                      <c:pt idx="6650">
                        <c:v>12277.1171875</c:v>
                      </c:pt>
                      <c:pt idx="6651">
                        <c:v>12626.640625</c:v>
                      </c:pt>
                      <c:pt idx="6652">
                        <c:v>22416.23828125</c:v>
                      </c:pt>
                      <c:pt idx="6653">
                        <c:v>23435.234375</c:v>
                      </c:pt>
                      <c:pt idx="6654">
                        <c:v>22241.5859375</c:v>
                      </c:pt>
                      <c:pt idx="6655">
                        <c:v>20225.921875</c:v>
                      </c:pt>
                      <c:pt idx="6656">
                        <c:v>17321.890625</c:v>
                      </c:pt>
                      <c:pt idx="6657">
                        <c:v>16910.1953125</c:v>
                      </c:pt>
                      <c:pt idx="6658">
                        <c:v>18165.58203125</c:v>
                      </c:pt>
                      <c:pt idx="6659">
                        <c:v>20066.53515625</c:v>
                      </c:pt>
                      <c:pt idx="6660">
                        <c:v>22073.17578125</c:v>
                      </c:pt>
                      <c:pt idx="6661">
                        <c:v>22178.29296875</c:v>
                      </c:pt>
                      <c:pt idx="6662">
                        <c:v>23151.47265625</c:v>
                      </c:pt>
                      <c:pt idx="6663">
                        <c:v>23471.046875</c:v>
                      </c:pt>
                      <c:pt idx="6664">
                        <c:v>18225.3046875</c:v>
                      </c:pt>
                      <c:pt idx="6665">
                        <c:v>18838.3203125</c:v>
                      </c:pt>
                      <c:pt idx="6666">
                        <c:v>24016.08984375</c:v>
                      </c:pt>
                      <c:pt idx="6667">
                        <c:v>25620.08203125</c:v>
                      </c:pt>
                      <c:pt idx="6668">
                        <c:v>21390.51953125</c:v>
                      </c:pt>
                      <c:pt idx="6669">
                        <c:v>16076.9921875</c:v>
                      </c:pt>
                      <c:pt idx="6670">
                        <c:v>22405.55078125</c:v>
                      </c:pt>
                      <c:pt idx="6671">
                        <c:v>24901.734375</c:v>
                      </c:pt>
                      <c:pt idx="6672">
                        <c:v>21651.3125</c:v>
                      </c:pt>
                      <c:pt idx="6673">
                        <c:v>25597.2890625</c:v>
                      </c:pt>
                      <c:pt idx="6674">
                        <c:v>22053.125</c:v>
                      </c:pt>
                      <c:pt idx="6675">
                        <c:v>23040</c:v>
                      </c:pt>
                      <c:pt idx="6676">
                        <c:v>22820.1328125</c:v>
                      </c:pt>
                      <c:pt idx="6677">
                        <c:v>18967.9609375</c:v>
                      </c:pt>
                      <c:pt idx="6678">
                        <c:v>20924.859375</c:v>
                      </c:pt>
                      <c:pt idx="6679">
                        <c:v>21066.796875</c:v>
                      </c:pt>
                      <c:pt idx="6680">
                        <c:v>20466.4609375</c:v>
                      </c:pt>
                      <c:pt idx="6681">
                        <c:v>18680.15625</c:v>
                      </c:pt>
                      <c:pt idx="6682">
                        <c:v>17404.5703125</c:v>
                      </c:pt>
                      <c:pt idx="6683">
                        <c:v>17607.75</c:v>
                      </c:pt>
                      <c:pt idx="6684">
                        <c:v>16597.359375</c:v>
                      </c:pt>
                      <c:pt idx="6685">
                        <c:v>17236.90625</c:v>
                      </c:pt>
                      <c:pt idx="6686">
                        <c:v>18210.7109375</c:v>
                      </c:pt>
                      <c:pt idx="6687">
                        <c:v>18978.7890625</c:v>
                      </c:pt>
                      <c:pt idx="6688">
                        <c:v>20540.3203125</c:v>
                      </c:pt>
                      <c:pt idx="6689">
                        <c:v>20545.109375</c:v>
                      </c:pt>
                      <c:pt idx="6690">
                        <c:v>19518.4765625</c:v>
                      </c:pt>
                      <c:pt idx="6691">
                        <c:v>19994.0390625</c:v>
                      </c:pt>
                      <c:pt idx="6692">
                        <c:v>13179.5234375</c:v>
                      </c:pt>
                      <c:pt idx="6693">
                        <c:v>13266.6953125</c:v>
                      </c:pt>
                      <c:pt idx="6694">
                        <c:v>12267.1015625</c:v>
                      </c:pt>
                      <c:pt idx="6695">
                        <c:v>12384.921875</c:v>
                      </c:pt>
                      <c:pt idx="6696">
                        <c:v>10197.109375</c:v>
                      </c:pt>
                      <c:pt idx="6697">
                        <c:v>11507.890625</c:v>
                      </c:pt>
                      <c:pt idx="6698">
                        <c:v>12758.1875</c:v>
                      </c:pt>
                      <c:pt idx="6699">
                        <c:v>12509.15625</c:v>
                      </c:pt>
                      <c:pt idx="6700">
                        <c:v>12248.828125</c:v>
                      </c:pt>
                      <c:pt idx="6701">
                        <c:v>13236.375</c:v>
                      </c:pt>
                      <c:pt idx="6702">
                        <c:v>14041.984375</c:v>
                      </c:pt>
                      <c:pt idx="6703">
                        <c:v>14470.6953125</c:v>
                      </c:pt>
                      <c:pt idx="6704">
                        <c:v>13514.1875</c:v>
                      </c:pt>
                      <c:pt idx="6705">
                        <c:v>14344.484375</c:v>
                      </c:pt>
                      <c:pt idx="6706">
                        <c:v>12565.65625</c:v>
                      </c:pt>
                      <c:pt idx="6707">
                        <c:v>27265.16796875</c:v>
                      </c:pt>
                      <c:pt idx="6708">
                        <c:v>25521.12109375</c:v>
                      </c:pt>
                      <c:pt idx="6709">
                        <c:v>28505.98046875</c:v>
                      </c:pt>
                      <c:pt idx="6710">
                        <c:v>28710.8046875</c:v>
                      </c:pt>
                      <c:pt idx="6711">
                        <c:v>25491.60546875</c:v>
                      </c:pt>
                      <c:pt idx="6712">
                        <c:v>28963.72265625</c:v>
                      </c:pt>
                      <c:pt idx="6713">
                        <c:v>28701.43359375</c:v>
                      </c:pt>
                      <c:pt idx="6714">
                        <c:v>28104.72265625</c:v>
                      </c:pt>
                      <c:pt idx="6715">
                        <c:v>28555.60546875</c:v>
                      </c:pt>
                      <c:pt idx="6716">
                        <c:v>26820.140625</c:v>
                      </c:pt>
                      <c:pt idx="6717">
                        <c:v>25460.98046875</c:v>
                      </c:pt>
                      <c:pt idx="6718">
                        <c:v>25790.32421875</c:v>
                      </c:pt>
                      <c:pt idx="6719">
                        <c:v>27910.21875</c:v>
                      </c:pt>
                      <c:pt idx="6720">
                        <c:v>28220.734375</c:v>
                      </c:pt>
                      <c:pt idx="6721">
                        <c:v>26470.125</c:v>
                      </c:pt>
                      <c:pt idx="6722">
                        <c:v>15031.9921875</c:v>
                      </c:pt>
                      <c:pt idx="6723">
                        <c:v>13306.84375</c:v>
                      </c:pt>
                      <c:pt idx="6724">
                        <c:v>12091.21875</c:v>
                      </c:pt>
                      <c:pt idx="6725">
                        <c:v>11816.7890625</c:v>
                      </c:pt>
                      <c:pt idx="6726">
                        <c:v>13263.03125</c:v>
                      </c:pt>
                      <c:pt idx="6727">
                        <c:v>14472.671875</c:v>
                      </c:pt>
                      <c:pt idx="6728">
                        <c:v>11863.53125</c:v>
                      </c:pt>
                      <c:pt idx="6729">
                        <c:v>8770.9375</c:v>
                      </c:pt>
                      <c:pt idx="6730">
                        <c:v>8853.9140625</c:v>
                      </c:pt>
                      <c:pt idx="6731">
                        <c:v>14282.15625</c:v>
                      </c:pt>
                      <c:pt idx="6732">
                        <c:v>14601.73828125</c:v>
                      </c:pt>
                      <c:pt idx="6733">
                        <c:v>14778.68359375</c:v>
                      </c:pt>
                      <c:pt idx="6734">
                        <c:v>13944.0390625</c:v>
                      </c:pt>
                      <c:pt idx="6735">
                        <c:v>13946.5546875</c:v>
                      </c:pt>
                      <c:pt idx="6736">
                        <c:v>14444.109375</c:v>
                      </c:pt>
                      <c:pt idx="6737">
                        <c:v>19381.5625</c:v>
                      </c:pt>
                      <c:pt idx="6738">
                        <c:v>18809.875</c:v>
                      </c:pt>
                      <c:pt idx="6739">
                        <c:v>20604.0234375</c:v>
                      </c:pt>
                      <c:pt idx="6740">
                        <c:v>19546.65625</c:v>
                      </c:pt>
                      <c:pt idx="6741">
                        <c:v>19007.0625</c:v>
                      </c:pt>
                      <c:pt idx="6742">
                        <c:v>20897.5234375</c:v>
                      </c:pt>
                      <c:pt idx="6743">
                        <c:v>21001.9453125</c:v>
                      </c:pt>
                      <c:pt idx="6744">
                        <c:v>18799.8125</c:v>
                      </c:pt>
                      <c:pt idx="6745">
                        <c:v>14394.8828125</c:v>
                      </c:pt>
                      <c:pt idx="6746">
                        <c:v>9449.1640625</c:v>
                      </c:pt>
                      <c:pt idx="6747">
                        <c:v>9931.3203125</c:v>
                      </c:pt>
                      <c:pt idx="6748">
                        <c:v>18374.8671875</c:v>
                      </c:pt>
                      <c:pt idx="6749">
                        <c:v>19872.09375</c:v>
                      </c:pt>
                      <c:pt idx="6750">
                        <c:v>21203.1015625</c:v>
                      </c:pt>
                      <c:pt idx="6751">
                        <c:v>19314.3046875</c:v>
                      </c:pt>
                      <c:pt idx="6752">
                        <c:v>2923.328125</c:v>
                      </c:pt>
                      <c:pt idx="6753">
                        <c:v>3494.609375</c:v>
                      </c:pt>
                      <c:pt idx="6754">
                        <c:v>-6265.6640625</c:v>
                      </c:pt>
                      <c:pt idx="6755">
                        <c:v>-7714.6953125</c:v>
                      </c:pt>
                      <c:pt idx="6756">
                        <c:v>-6749.0625</c:v>
                      </c:pt>
                      <c:pt idx="6757">
                        <c:v>-6564.09375</c:v>
                      </c:pt>
                      <c:pt idx="6758">
                        <c:v>-8255.4609375</c:v>
                      </c:pt>
                      <c:pt idx="6759">
                        <c:v>-7190.90625</c:v>
                      </c:pt>
                      <c:pt idx="6760">
                        <c:v>-5004.5703125</c:v>
                      </c:pt>
                      <c:pt idx="6761">
                        <c:v>-4853.7421875</c:v>
                      </c:pt>
                      <c:pt idx="6762">
                        <c:v>-6240.9140625</c:v>
                      </c:pt>
                      <c:pt idx="6763">
                        <c:v>-10024.7734375</c:v>
                      </c:pt>
                      <c:pt idx="6764">
                        <c:v>-10634.6015625</c:v>
                      </c:pt>
                      <c:pt idx="6765">
                        <c:v>-12661.203125</c:v>
                      </c:pt>
                      <c:pt idx="6766">
                        <c:v>2182.53125</c:v>
                      </c:pt>
                      <c:pt idx="6767">
                        <c:v>4333.9375</c:v>
                      </c:pt>
                      <c:pt idx="6768">
                        <c:v>3201.078125</c:v>
                      </c:pt>
                      <c:pt idx="6769">
                        <c:v>609.015625</c:v>
                      </c:pt>
                      <c:pt idx="6770">
                        <c:v>-1534.1015625</c:v>
                      </c:pt>
                      <c:pt idx="6771">
                        <c:v>1418.6171875</c:v>
                      </c:pt>
                      <c:pt idx="6772">
                        <c:v>1219.296875</c:v>
                      </c:pt>
                      <c:pt idx="6773">
                        <c:v>3821.796875</c:v>
                      </c:pt>
                      <c:pt idx="6774">
                        <c:v>3532.7890625</c:v>
                      </c:pt>
                      <c:pt idx="6775">
                        <c:v>2987.515625</c:v>
                      </c:pt>
                      <c:pt idx="6776">
                        <c:v>2950.9453125</c:v>
                      </c:pt>
                      <c:pt idx="6777">
                        <c:v>1471.3359375</c:v>
                      </c:pt>
                      <c:pt idx="6778">
                        <c:v>-2600.78125</c:v>
                      </c:pt>
                      <c:pt idx="6779">
                        <c:v>-4501.8828125</c:v>
                      </c:pt>
                      <c:pt idx="6780">
                        <c:v>-7009.25</c:v>
                      </c:pt>
                      <c:pt idx="6781">
                        <c:v>7439.5</c:v>
                      </c:pt>
                      <c:pt idx="6782">
                        <c:v>21756.1484375</c:v>
                      </c:pt>
                      <c:pt idx="6783">
                        <c:v>17829.359375</c:v>
                      </c:pt>
                      <c:pt idx="6784">
                        <c:v>21139.16015625</c:v>
                      </c:pt>
                      <c:pt idx="6785">
                        <c:v>18763.640625</c:v>
                      </c:pt>
                      <c:pt idx="6786">
                        <c:v>17515.6953125</c:v>
                      </c:pt>
                      <c:pt idx="6787">
                        <c:v>16851.1640625</c:v>
                      </c:pt>
                      <c:pt idx="6788">
                        <c:v>16540.7890625</c:v>
                      </c:pt>
                      <c:pt idx="6789">
                        <c:v>18497.34375</c:v>
                      </c:pt>
                      <c:pt idx="6790">
                        <c:v>22052.55859375</c:v>
                      </c:pt>
                      <c:pt idx="6791">
                        <c:v>19477.97265625</c:v>
                      </c:pt>
                      <c:pt idx="6792">
                        <c:v>18697.97265625</c:v>
                      </c:pt>
                      <c:pt idx="6793">
                        <c:v>19668.46484375</c:v>
                      </c:pt>
                      <c:pt idx="6794">
                        <c:v>21284.359375</c:v>
                      </c:pt>
                      <c:pt idx="6795">
                        <c:v>21231.4921875</c:v>
                      </c:pt>
                      <c:pt idx="6796">
                        <c:v>21873.1796875</c:v>
                      </c:pt>
                      <c:pt idx="6797">
                        <c:v>29312.9453125</c:v>
                      </c:pt>
                      <c:pt idx="6798">
                        <c:v>28902.48828125</c:v>
                      </c:pt>
                      <c:pt idx="6799">
                        <c:v>28243.69140625</c:v>
                      </c:pt>
                      <c:pt idx="6800">
                        <c:v>26241.80859375</c:v>
                      </c:pt>
                      <c:pt idx="6801">
                        <c:v>26039.98828125</c:v>
                      </c:pt>
                      <c:pt idx="6802">
                        <c:v>28663.578125</c:v>
                      </c:pt>
                      <c:pt idx="6803">
                        <c:v>28601.76171875</c:v>
                      </c:pt>
                      <c:pt idx="6804">
                        <c:v>27099.96875</c:v>
                      </c:pt>
                      <c:pt idx="6805">
                        <c:v>25090.75</c:v>
                      </c:pt>
                      <c:pt idx="6806">
                        <c:v>25296.98828125</c:v>
                      </c:pt>
                      <c:pt idx="6807">
                        <c:v>29232.328125</c:v>
                      </c:pt>
                      <c:pt idx="6808">
                        <c:v>29006.90625</c:v>
                      </c:pt>
                      <c:pt idx="6809">
                        <c:v>29347.14453125</c:v>
                      </c:pt>
                      <c:pt idx="6810">
                        <c:v>28728.3515625</c:v>
                      </c:pt>
                      <c:pt idx="6811">
                        <c:v>27885.8828125</c:v>
                      </c:pt>
                      <c:pt idx="6812">
                        <c:v>22634.03125</c:v>
                      </c:pt>
                      <c:pt idx="6813">
                        <c:v>21984.921875</c:v>
                      </c:pt>
                      <c:pt idx="6814">
                        <c:v>21291.67578125</c:v>
                      </c:pt>
                      <c:pt idx="6815">
                        <c:v>21598.70703125</c:v>
                      </c:pt>
                      <c:pt idx="6816">
                        <c:v>22157.39453125</c:v>
                      </c:pt>
                      <c:pt idx="6817">
                        <c:v>20662.890625</c:v>
                      </c:pt>
                      <c:pt idx="6818">
                        <c:v>20042.9375</c:v>
                      </c:pt>
                      <c:pt idx="6819">
                        <c:v>21806.49609375</c:v>
                      </c:pt>
                      <c:pt idx="6820">
                        <c:v>22765.5625</c:v>
                      </c:pt>
                      <c:pt idx="6821">
                        <c:v>22630</c:v>
                      </c:pt>
                      <c:pt idx="6822">
                        <c:v>22596.08984375</c:v>
                      </c:pt>
                      <c:pt idx="6823">
                        <c:v>20290.96484375</c:v>
                      </c:pt>
                      <c:pt idx="6824">
                        <c:v>18848.015625</c:v>
                      </c:pt>
                      <c:pt idx="6825">
                        <c:v>17989.0546875</c:v>
                      </c:pt>
                      <c:pt idx="6826">
                        <c:v>21739.58203125</c:v>
                      </c:pt>
                      <c:pt idx="6827">
                        <c:v>19277.3046875</c:v>
                      </c:pt>
                      <c:pt idx="6828">
                        <c:v>17913.5234375</c:v>
                      </c:pt>
                      <c:pt idx="6829">
                        <c:v>14333.640625</c:v>
                      </c:pt>
                      <c:pt idx="6830">
                        <c:v>11680.3828125</c:v>
                      </c:pt>
                      <c:pt idx="6831">
                        <c:v>7317.3125</c:v>
                      </c:pt>
                      <c:pt idx="6832">
                        <c:v>8833.859375</c:v>
                      </c:pt>
                      <c:pt idx="6833">
                        <c:v>17813.984375</c:v>
                      </c:pt>
                      <c:pt idx="6834">
                        <c:v>18966.15625</c:v>
                      </c:pt>
                      <c:pt idx="6835">
                        <c:v>18083</c:v>
                      </c:pt>
                      <c:pt idx="6836">
                        <c:v>16102.890625</c:v>
                      </c:pt>
                      <c:pt idx="6837">
                        <c:v>14657.8515625</c:v>
                      </c:pt>
                      <c:pt idx="6838">
                        <c:v>14310.546875</c:v>
                      </c:pt>
                      <c:pt idx="6839">
                        <c:v>15392.7734375</c:v>
                      </c:pt>
                      <c:pt idx="6840">
                        <c:v>17579.3515625</c:v>
                      </c:pt>
                      <c:pt idx="6841">
                        <c:v>19748.984375</c:v>
                      </c:pt>
                      <c:pt idx="6842">
                        <c:v>22250.9609375</c:v>
                      </c:pt>
                      <c:pt idx="6843">
                        <c:v>20923.8046875</c:v>
                      </c:pt>
                      <c:pt idx="6844">
                        <c:v>20144.921875</c:v>
                      </c:pt>
                      <c:pt idx="6845">
                        <c:v>23312.28125</c:v>
                      </c:pt>
                      <c:pt idx="6846">
                        <c:v>21976.1953125</c:v>
                      </c:pt>
                      <c:pt idx="6847">
                        <c:v>21020.6953125</c:v>
                      </c:pt>
                      <c:pt idx="6848">
                        <c:v>22919.328125</c:v>
                      </c:pt>
                      <c:pt idx="6849">
                        <c:v>22066.3515625</c:v>
                      </c:pt>
                      <c:pt idx="6850">
                        <c:v>20691.97265625</c:v>
                      </c:pt>
                      <c:pt idx="6851">
                        <c:v>22893.5703125</c:v>
                      </c:pt>
                      <c:pt idx="6852">
                        <c:v>23339.4609375</c:v>
                      </c:pt>
                      <c:pt idx="6853">
                        <c:v>21975.21875</c:v>
                      </c:pt>
                      <c:pt idx="6854">
                        <c:v>18466.484375</c:v>
                      </c:pt>
                      <c:pt idx="6855">
                        <c:v>22924.6328125</c:v>
                      </c:pt>
                      <c:pt idx="6856">
                        <c:v>17303.1953125</c:v>
                      </c:pt>
                      <c:pt idx="6857">
                        <c:v>13207.734375</c:v>
                      </c:pt>
                      <c:pt idx="6858">
                        <c:v>11622.046875</c:v>
                      </c:pt>
                      <c:pt idx="6859">
                        <c:v>8129.640625</c:v>
                      </c:pt>
                      <c:pt idx="6860">
                        <c:v>7484.0390625</c:v>
                      </c:pt>
                      <c:pt idx="6861">
                        <c:v>9407.171875</c:v>
                      </c:pt>
                      <c:pt idx="6862">
                        <c:v>12302.0859375</c:v>
                      </c:pt>
                      <c:pt idx="6863">
                        <c:v>12732.1640625</c:v>
                      </c:pt>
                      <c:pt idx="6864">
                        <c:v>14026.375</c:v>
                      </c:pt>
                      <c:pt idx="6865">
                        <c:v>13186.59375</c:v>
                      </c:pt>
                      <c:pt idx="6866">
                        <c:v>11384.765625</c:v>
                      </c:pt>
                      <c:pt idx="6867">
                        <c:v>9946.859375</c:v>
                      </c:pt>
                      <c:pt idx="6868">
                        <c:v>7216.609375</c:v>
                      </c:pt>
                      <c:pt idx="6869">
                        <c:v>13762.25</c:v>
                      </c:pt>
                      <c:pt idx="6870">
                        <c:v>12882.8671875</c:v>
                      </c:pt>
                      <c:pt idx="6871">
                        <c:v>12842.640625</c:v>
                      </c:pt>
                      <c:pt idx="6872">
                        <c:v>18094.171875</c:v>
                      </c:pt>
                      <c:pt idx="6873">
                        <c:v>15994.171875</c:v>
                      </c:pt>
                      <c:pt idx="6874">
                        <c:v>13524.9609375</c:v>
                      </c:pt>
                      <c:pt idx="6875">
                        <c:v>11783.328125</c:v>
                      </c:pt>
                      <c:pt idx="6876">
                        <c:v>10286.9296875</c:v>
                      </c:pt>
                      <c:pt idx="6877">
                        <c:v>10267.2890625</c:v>
                      </c:pt>
                      <c:pt idx="6878">
                        <c:v>13753.265625</c:v>
                      </c:pt>
                      <c:pt idx="6879">
                        <c:v>15182.203125</c:v>
                      </c:pt>
                      <c:pt idx="6880">
                        <c:v>18535.09375</c:v>
                      </c:pt>
                      <c:pt idx="6881">
                        <c:v>20008.8515625</c:v>
                      </c:pt>
                      <c:pt idx="6882">
                        <c:v>21083.734375</c:v>
                      </c:pt>
                      <c:pt idx="6883">
                        <c:v>19691.0625</c:v>
                      </c:pt>
                      <c:pt idx="6884">
                        <c:v>18740.44140625</c:v>
                      </c:pt>
                      <c:pt idx="6885">
                        <c:v>19770.9765625</c:v>
                      </c:pt>
                      <c:pt idx="6886">
                        <c:v>19377.62890625</c:v>
                      </c:pt>
                      <c:pt idx="6887">
                        <c:v>17273.40625</c:v>
                      </c:pt>
                      <c:pt idx="6888">
                        <c:v>15202.6484375</c:v>
                      </c:pt>
                      <c:pt idx="6889">
                        <c:v>13130.3671875</c:v>
                      </c:pt>
                      <c:pt idx="6890">
                        <c:v>11689.7890625</c:v>
                      </c:pt>
                      <c:pt idx="6891">
                        <c:v>12091.640625</c:v>
                      </c:pt>
                      <c:pt idx="6892">
                        <c:v>14605.3203125</c:v>
                      </c:pt>
                      <c:pt idx="6893">
                        <c:v>16213.96875</c:v>
                      </c:pt>
                      <c:pt idx="6894">
                        <c:v>17417.234375</c:v>
                      </c:pt>
                      <c:pt idx="6895">
                        <c:v>18376.4921875</c:v>
                      </c:pt>
                      <c:pt idx="6896">
                        <c:v>19385.2734375</c:v>
                      </c:pt>
                      <c:pt idx="6897">
                        <c:v>19328.5</c:v>
                      </c:pt>
                      <c:pt idx="6898">
                        <c:v>14971.5078125</c:v>
                      </c:pt>
                      <c:pt idx="6899">
                        <c:v>11848.75</c:v>
                      </c:pt>
                      <c:pt idx="6900">
                        <c:v>8475.4296875</c:v>
                      </c:pt>
                      <c:pt idx="6901">
                        <c:v>15344.4140625</c:v>
                      </c:pt>
                      <c:pt idx="6902">
                        <c:v>25882.64453125</c:v>
                      </c:pt>
                      <c:pt idx="6903">
                        <c:v>24690.375</c:v>
                      </c:pt>
                      <c:pt idx="6904">
                        <c:v>23183.09765625</c:v>
                      </c:pt>
                      <c:pt idx="6905">
                        <c:v>27026.57421875</c:v>
                      </c:pt>
                      <c:pt idx="6906">
                        <c:v>26509.90625</c:v>
                      </c:pt>
                      <c:pt idx="6907">
                        <c:v>24583.2578125</c:v>
                      </c:pt>
                      <c:pt idx="6908">
                        <c:v>26948.484375</c:v>
                      </c:pt>
                      <c:pt idx="6909">
                        <c:v>26378.015625</c:v>
                      </c:pt>
                      <c:pt idx="6910">
                        <c:v>25834.171875</c:v>
                      </c:pt>
                      <c:pt idx="6911">
                        <c:v>26333.89453125</c:v>
                      </c:pt>
                      <c:pt idx="6912">
                        <c:v>26245.28515625</c:v>
                      </c:pt>
                      <c:pt idx="6913">
                        <c:v>24697.26953125</c:v>
                      </c:pt>
                      <c:pt idx="6914">
                        <c:v>25616.0703125</c:v>
                      </c:pt>
                      <c:pt idx="6915">
                        <c:v>26895.015625</c:v>
                      </c:pt>
                      <c:pt idx="6916">
                        <c:v>25153.87890625</c:v>
                      </c:pt>
                      <c:pt idx="6917">
                        <c:v>10875.3984375</c:v>
                      </c:pt>
                      <c:pt idx="6918">
                        <c:v>11227.2109375</c:v>
                      </c:pt>
                      <c:pt idx="6919">
                        <c:v>10999.3125</c:v>
                      </c:pt>
                      <c:pt idx="6920">
                        <c:v>6666.453125</c:v>
                      </c:pt>
                      <c:pt idx="6921">
                        <c:v>4574.7890625</c:v>
                      </c:pt>
                      <c:pt idx="6922">
                        <c:v>4103.7109375</c:v>
                      </c:pt>
                      <c:pt idx="6923">
                        <c:v>2589.8671875</c:v>
                      </c:pt>
                      <c:pt idx="6924">
                        <c:v>1924.9921875</c:v>
                      </c:pt>
                      <c:pt idx="6925">
                        <c:v>2635.3359375</c:v>
                      </c:pt>
                      <c:pt idx="6926">
                        <c:v>2840.9921875</c:v>
                      </c:pt>
                      <c:pt idx="6927">
                        <c:v>4166.984375</c:v>
                      </c:pt>
                      <c:pt idx="6928">
                        <c:v>4319.265625</c:v>
                      </c:pt>
                      <c:pt idx="6929">
                        <c:v>4061.0859375</c:v>
                      </c:pt>
                      <c:pt idx="6930">
                        <c:v>3590.7578125</c:v>
                      </c:pt>
                      <c:pt idx="6931">
                        <c:v>2922.265625</c:v>
                      </c:pt>
                      <c:pt idx="6932">
                        <c:v>22083.6796875</c:v>
                      </c:pt>
                      <c:pt idx="6933">
                        <c:v>17170.78125</c:v>
                      </c:pt>
                      <c:pt idx="6934">
                        <c:v>17945.8984375</c:v>
                      </c:pt>
                      <c:pt idx="6935">
                        <c:v>23643.234375</c:v>
                      </c:pt>
                      <c:pt idx="6936">
                        <c:v>22900.5078125</c:v>
                      </c:pt>
                      <c:pt idx="6937">
                        <c:v>23566.546875</c:v>
                      </c:pt>
                      <c:pt idx="6938">
                        <c:v>23340.0078125</c:v>
                      </c:pt>
                      <c:pt idx="6939">
                        <c:v>20673.15625</c:v>
                      </c:pt>
                      <c:pt idx="6940">
                        <c:v>24427.0703125</c:v>
                      </c:pt>
                      <c:pt idx="6941">
                        <c:v>19874.796875</c:v>
                      </c:pt>
                      <c:pt idx="6942">
                        <c:v>23593.8984375</c:v>
                      </c:pt>
                      <c:pt idx="6943">
                        <c:v>23688.5234375</c:v>
                      </c:pt>
                      <c:pt idx="6944">
                        <c:v>20757.4140625</c:v>
                      </c:pt>
                      <c:pt idx="6945">
                        <c:v>16810.8984375</c:v>
                      </c:pt>
                      <c:pt idx="6946">
                        <c:v>17532.9765625</c:v>
                      </c:pt>
                      <c:pt idx="6947">
                        <c:v>23397.5859375</c:v>
                      </c:pt>
                      <c:pt idx="6948">
                        <c:v>21410.9375</c:v>
                      </c:pt>
                      <c:pt idx="6949">
                        <c:v>21407.921875</c:v>
                      </c:pt>
                      <c:pt idx="6950">
                        <c:v>23147.4296875</c:v>
                      </c:pt>
                      <c:pt idx="6951">
                        <c:v>20066.3671875</c:v>
                      </c:pt>
                      <c:pt idx="6952">
                        <c:v>24750.03515625</c:v>
                      </c:pt>
                      <c:pt idx="6953">
                        <c:v>24741.88671875</c:v>
                      </c:pt>
                      <c:pt idx="6954">
                        <c:v>23465.56640625</c:v>
                      </c:pt>
                      <c:pt idx="6955">
                        <c:v>21741.703125</c:v>
                      </c:pt>
                      <c:pt idx="6956">
                        <c:v>20435.95703125</c:v>
                      </c:pt>
                      <c:pt idx="6957">
                        <c:v>21545.39453125</c:v>
                      </c:pt>
                      <c:pt idx="6958">
                        <c:v>23956.109375</c:v>
                      </c:pt>
                      <c:pt idx="6959">
                        <c:v>22022.890625</c:v>
                      </c:pt>
                      <c:pt idx="6960">
                        <c:v>20029.421875</c:v>
                      </c:pt>
                      <c:pt idx="6961">
                        <c:v>24673.8828125</c:v>
                      </c:pt>
                      <c:pt idx="6962">
                        <c:v>26400.78515625</c:v>
                      </c:pt>
                      <c:pt idx="6963">
                        <c:v>25043.484375</c:v>
                      </c:pt>
                      <c:pt idx="6964">
                        <c:v>23849.47265625</c:v>
                      </c:pt>
                      <c:pt idx="6965">
                        <c:v>25419.26953125</c:v>
                      </c:pt>
                      <c:pt idx="6966">
                        <c:v>26079.03515625</c:v>
                      </c:pt>
                      <c:pt idx="6967">
                        <c:v>26783.76171875</c:v>
                      </c:pt>
                      <c:pt idx="6968">
                        <c:v>25567.95703125</c:v>
                      </c:pt>
                      <c:pt idx="6969">
                        <c:v>25199.3828125</c:v>
                      </c:pt>
                      <c:pt idx="6970">
                        <c:v>24852.85546875</c:v>
                      </c:pt>
                      <c:pt idx="6971">
                        <c:v>25617.91015625</c:v>
                      </c:pt>
                      <c:pt idx="6972">
                        <c:v>26294.0546875</c:v>
                      </c:pt>
                      <c:pt idx="6973">
                        <c:v>26105.5703125</c:v>
                      </c:pt>
                      <c:pt idx="6974">
                        <c:v>25935.6171875</c:v>
                      </c:pt>
                      <c:pt idx="6975">
                        <c:v>26433.37109375</c:v>
                      </c:pt>
                      <c:pt idx="6976">
                        <c:v>26984.55859375</c:v>
                      </c:pt>
                      <c:pt idx="6977">
                        <c:v>27628.36328125</c:v>
                      </c:pt>
                      <c:pt idx="6978">
                        <c:v>27326.8125</c:v>
                      </c:pt>
                      <c:pt idx="6979">
                        <c:v>25928.08984375</c:v>
                      </c:pt>
                      <c:pt idx="6980">
                        <c:v>26044.88671875</c:v>
                      </c:pt>
                      <c:pt idx="6981">
                        <c:v>25963.421875</c:v>
                      </c:pt>
                      <c:pt idx="6982">
                        <c:v>25263.859375</c:v>
                      </c:pt>
                      <c:pt idx="6983">
                        <c:v>28071.5859375</c:v>
                      </c:pt>
                      <c:pt idx="6984">
                        <c:v>28367.73828125</c:v>
                      </c:pt>
                      <c:pt idx="6985">
                        <c:v>26610.828125</c:v>
                      </c:pt>
                      <c:pt idx="6986">
                        <c:v>24613.79296875</c:v>
                      </c:pt>
                      <c:pt idx="6987">
                        <c:v>24282.7109375</c:v>
                      </c:pt>
                      <c:pt idx="6988">
                        <c:v>28129.54296875</c:v>
                      </c:pt>
                      <c:pt idx="6989">
                        <c:v>27475.625</c:v>
                      </c:pt>
                      <c:pt idx="6990">
                        <c:v>27953.703125</c:v>
                      </c:pt>
                      <c:pt idx="6991">
                        <c:v>28140.875</c:v>
                      </c:pt>
                      <c:pt idx="6992">
                        <c:v>24689.66015625</c:v>
                      </c:pt>
                      <c:pt idx="6993">
                        <c:v>25068.3359375</c:v>
                      </c:pt>
                      <c:pt idx="6994">
                        <c:v>24641.78125</c:v>
                      </c:pt>
                      <c:pt idx="6995">
                        <c:v>21007.578125</c:v>
                      </c:pt>
                      <c:pt idx="6996">
                        <c:v>15530.9453125</c:v>
                      </c:pt>
                      <c:pt idx="6997">
                        <c:v>20814.0546875</c:v>
                      </c:pt>
                      <c:pt idx="6998">
                        <c:v>24414.40625</c:v>
                      </c:pt>
                      <c:pt idx="6999">
                        <c:v>23729.57421875</c:v>
                      </c:pt>
                      <c:pt idx="7000">
                        <c:v>24390.5234375</c:v>
                      </c:pt>
                      <c:pt idx="7001">
                        <c:v>24409.34375</c:v>
                      </c:pt>
                      <c:pt idx="7002">
                        <c:v>24194.69921875</c:v>
                      </c:pt>
                      <c:pt idx="7003">
                        <c:v>23748.640625</c:v>
                      </c:pt>
                      <c:pt idx="7004">
                        <c:v>23795.1640625</c:v>
                      </c:pt>
                      <c:pt idx="7005">
                        <c:v>21185.39453125</c:v>
                      </c:pt>
                      <c:pt idx="7006">
                        <c:v>24776.8828125</c:v>
                      </c:pt>
                      <c:pt idx="7007">
                        <c:v>8929.734375</c:v>
                      </c:pt>
                      <c:pt idx="7008">
                        <c:v>6510.265625</c:v>
                      </c:pt>
                      <c:pt idx="7009">
                        <c:v>3632.46875</c:v>
                      </c:pt>
                      <c:pt idx="7010">
                        <c:v>3096.28125</c:v>
                      </c:pt>
                      <c:pt idx="7011">
                        <c:v>2974.6875</c:v>
                      </c:pt>
                      <c:pt idx="7012">
                        <c:v>4122.2734375</c:v>
                      </c:pt>
                      <c:pt idx="7013">
                        <c:v>5143.8671875</c:v>
                      </c:pt>
                      <c:pt idx="7014">
                        <c:v>6406.1640625</c:v>
                      </c:pt>
                      <c:pt idx="7015">
                        <c:v>5660.453125</c:v>
                      </c:pt>
                      <c:pt idx="7016">
                        <c:v>3328.8203125</c:v>
                      </c:pt>
                      <c:pt idx="7017">
                        <c:v>-38.8671875</c:v>
                      </c:pt>
                      <c:pt idx="7018">
                        <c:v>-2418.0859375</c:v>
                      </c:pt>
                      <c:pt idx="7019">
                        <c:v>-4133.609375</c:v>
                      </c:pt>
                      <c:pt idx="7020">
                        <c:v>9461.046875</c:v>
                      </c:pt>
                      <c:pt idx="7021">
                        <c:v>9363.9140625</c:v>
                      </c:pt>
                      <c:pt idx="7022">
                        <c:v>23880.6484375</c:v>
                      </c:pt>
                      <c:pt idx="7023">
                        <c:v>23311.75</c:v>
                      </c:pt>
                      <c:pt idx="7024">
                        <c:v>24051.6328125</c:v>
                      </c:pt>
                      <c:pt idx="7025">
                        <c:v>23649.4375</c:v>
                      </c:pt>
                      <c:pt idx="7026">
                        <c:v>23944.328125</c:v>
                      </c:pt>
                      <c:pt idx="7027">
                        <c:v>23502.7265625</c:v>
                      </c:pt>
                      <c:pt idx="7028">
                        <c:v>23688.9921875</c:v>
                      </c:pt>
                      <c:pt idx="7029">
                        <c:v>23075.5390625</c:v>
                      </c:pt>
                      <c:pt idx="7030">
                        <c:v>22779.3203125</c:v>
                      </c:pt>
                      <c:pt idx="7031">
                        <c:v>24033.0234375</c:v>
                      </c:pt>
                      <c:pt idx="7032">
                        <c:v>23778.546875</c:v>
                      </c:pt>
                      <c:pt idx="7033">
                        <c:v>21930.8359375</c:v>
                      </c:pt>
                      <c:pt idx="7034">
                        <c:v>24064.7421875</c:v>
                      </c:pt>
                      <c:pt idx="7035">
                        <c:v>23220.8046875</c:v>
                      </c:pt>
                      <c:pt idx="7036">
                        <c:v>23420.9765625</c:v>
                      </c:pt>
                      <c:pt idx="7037">
                        <c:v>23921.359375</c:v>
                      </c:pt>
                      <c:pt idx="7038">
                        <c:v>24011.06640625</c:v>
                      </c:pt>
                      <c:pt idx="7039">
                        <c:v>20184.0546875</c:v>
                      </c:pt>
                      <c:pt idx="7040">
                        <c:v>15378.4765625</c:v>
                      </c:pt>
                      <c:pt idx="7041">
                        <c:v>21298.9765625</c:v>
                      </c:pt>
                      <c:pt idx="7042">
                        <c:v>24493.78515625</c:v>
                      </c:pt>
                      <c:pt idx="7043">
                        <c:v>23994.20703125</c:v>
                      </c:pt>
                      <c:pt idx="7044">
                        <c:v>23862.77734375</c:v>
                      </c:pt>
                      <c:pt idx="7045">
                        <c:v>23962.79296875</c:v>
                      </c:pt>
                      <c:pt idx="7046">
                        <c:v>24437.375</c:v>
                      </c:pt>
                      <c:pt idx="7047">
                        <c:v>24229.2265625</c:v>
                      </c:pt>
                      <c:pt idx="7048">
                        <c:v>24437.66015625</c:v>
                      </c:pt>
                      <c:pt idx="7049">
                        <c:v>21486.0390625</c:v>
                      </c:pt>
                      <c:pt idx="7050">
                        <c:v>19464.8046875</c:v>
                      </c:pt>
                      <c:pt idx="7051">
                        <c:v>24259.0234375</c:v>
                      </c:pt>
                      <c:pt idx="7052">
                        <c:v>18447.3359375</c:v>
                      </c:pt>
                      <c:pt idx="7053">
                        <c:v>17072.2578125</c:v>
                      </c:pt>
                      <c:pt idx="7054">
                        <c:v>13562.03125</c:v>
                      </c:pt>
                      <c:pt idx="7055">
                        <c:v>12230.8984375</c:v>
                      </c:pt>
                      <c:pt idx="7056">
                        <c:v>6514.171875</c:v>
                      </c:pt>
                      <c:pt idx="7057">
                        <c:v>8819.859375</c:v>
                      </c:pt>
                      <c:pt idx="7058">
                        <c:v>21214.328125</c:v>
                      </c:pt>
                      <c:pt idx="7059">
                        <c:v>19698.125</c:v>
                      </c:pt>
                      <c:pt idx="7060">
                        <c:v>17574.1484375</c:v>
                      </c:pt>
                      <c:pt idx="7061">
                        <c:v>15830.03125</c:v>
                      </c:pt>
                      <c:pt idx="7062">
                        <c:v>15409.953125</c:v>
                      </c:pt>
                      <c:pt idx="7063">
                        <c:v>16107.3671875</c:v>
                      </c:pt>
                      <c:pt idx="7064">
                        <c:v>18458.2890625</c:v>
                      </c:pt>
                      <c:pt idx="7065">
                        <c:v>20516.2265625</c:v>
                      </c:pt>
                      <c:pt idx="7066">
                        <c:v>21028.1484375</c:v>
                      </c:pt>
                      <c:pt idx="7067">
                        <c:v>25553</c:v>
                      </c:pt>
                      <c:pt idx="7068">
                        <c:v>23197.0546875</c:v>
                      </c:pt>
                      <c:pt idx="7069">
                        <c:v>21201.8359375</c:v>
                      </c:pt>
                      <c:pt idx="7070">
                        <c:v>20352.1640625</c:v>
                      </c:pt>
                      <c:pt idx="7071">
                        <c:v>21568.578125</c:v>
                      </c:pt>
                      <c:pt idx="7072">
                        <c:v>24934.8046875</c:v>
                      </c:pt>
                      <c:pt idx="7073">
                        <c:v>26186.796875</c:v>
                      </c:pt>
                      <c:pt idx="7074">
                        <c:v>25083.328125</c:v>
                      </c:pt>
                      <c:pt idx="7075">
                        <c:v>25190.3515625</c:v>
                      </c:pt>
                      <c:pt idx="7076">
                        <c:v>25446.953125</c:v>
                      </c:pt>
                      <c:pt idx="7077">
                        <c:v>24447.4375</c:v>
                      </c:pt>
                      <c:pt idx="7078">
                        <c:v>20409.46875</c:v>
                      </c:pt>
                      <c:pt idx="7079">
                        <c:v>25838.2109375</c:v>
                      </c:pt>
                      <c:pt idx="7080">
                        <c:v>25761.3125</c:v>
                      </c:pt>
                      <c:pt idx="7081">
                        <c:v>24899.5859375</c:v>
                      </c:pt>
                      <c:pt idx="7082">
                        <c:v>20504.484375</c:v>
                      </c:pt>
                      <c:pt idx="7083">
                        <c:v>19213.25</c:v>
                      </c:pt>
                      <c:pt idx="7084">
                        <c:v>16855.4140625</c:v>
                      </c:pt>
                      <c:pt idx="7085">
                        <c:v>15573.5234375</c:v>
                      </c:pt>
                      <c:pt idx="7086">
                        <c:v>17163.0703125</c:v>
                      </c:pt>
                      <c:pt idx="7087">
                        <c:v>18318.890625</c:v>
                      </c:pt>
                      <c:pt idx="7088">
                        <c:v>21511.2421875</c:v>
                      </c:pt>
                      <c:pt idx="7089">
                        <c:v>18888.8984375</c:v>
                      </c:pt>
                      <c:pt idx="7090">
                        <c:v>16373.9375</c:v>
                      </c:pt>
                      <c:pt idx="7091">
                        <c:v>13471.2578125</c:v>
                      </c:pt>
                      <c:pt idx="7092">
                        <c:v>19871.1171875</c:v>
                      </c:pt>
                      <c:pt idx="7093">
                        <c:v>20049.578125</c:v>
                      </c:pt>
                      <c:pt idx="7094">
                        <c:v>21317.79296875</c:v>
                      </c:pt>
                      <c:pt idx="7095">
                        <c:v>21042.45703125</c:v>
                      </c:pt>
                      <c:pt idx="7096">
                        <c:v>20009.1796875</c:v>
                      </c:pt>
                      <c:pt idx="7097">
                        <c:v>26312.171875</c:v>
                      </c:pt>
                      <c:pt idx="7098">
                        <c:v>25652.703125</c:v>
                      </c:pt>
                      <c:pt idx="7099">
                        <c:v>23974.12890625</c:v>
                      </c:pt>
                      <c:pt idx="7100">
                        <c:v>24505.390625</c:v>
                      </c:pt>
                      <c:pt idx="7101">
                        <c:v>23789.5234375</c:v>
                      </c:pt>
                      <c:pt idx="7102">
                        <c:v>18695.69140625</c:v>
                      </c:pt>
                      <c:pt idx="7103">
                        <c:v>22743.6015625</c:v>
                      </c:pt>
                      <c:pt idx="7104">
                        <c:v>25517.47265625</c:v>
                      </c:pt>
                      <c:pt idx="7105">
                        <c:v>23567.84375</c:v>
                      </c:pt>
                      <c:pt idx="7106">
                        <c:v>22932.37109375</c:v>
                      </c:pt>
                      <c:pt idx="7107">
                        <c:v>24151.11328125</c:v>
                      </c:pt>
                      <c:pt idx="7108">
                        <c:v>25299.1328125</c:v>
                      </c:pt>
                      <c:pt idx="7109">
                        <c:v>23386.91796875</c:v>
                      </c:pt>
                      <c:pt idx="7110">
                        <c:v>23036.10546875</c:v>
                      </c:pt>
                      <c:pt idx="7111">
                        <c:v>25325.671875</c:v>
                      </c:pt>
                      <c:pt idx="7112">
                        <c:v>18884.8203125</c:v>
                      </c:pt>
                      <c:pt idx="7113">
                        <c:v>18302.4296875</c:v>
                      </c:pt>
                      <c:pt idx="7114">
                        <c:v>12777.6640625</c:v>
                      </c:pt>
                      <c:pt idx="7115">
                        <c:v>18360.7890625</c:v>
                      </c:pt>
                      <c:pt idx="7116">
                        <c:v>16489.7734375</c:v>
                      </c:pt>
                      <c:pt idx="7117">
                        <c:v>18374.234375</c:v>
                      </c:pt>
                      <c:pt idx="7118">
                        <c:v>15212.51953125</c:v>
                      </c:pt>
                      <c:pt idx="7119">
                        <c:v>14522.05078125</c:v>
                      </c:pt>
                      <c:pt idx="7120">
                        <c:v>15207.0859375</c:v>
                      </c:pt>
                      <c:pt idx="7121">
                        <c:v>18291.078125</c:v>
                      </c:pt>
                      <c:pt idx="7122">
                        <c:v>17734.2109375</c:v>
                      </c:pt>
                      <c:pt idx="7123">
                        <c:v>17344.7421875</c:v>
                      </c:pt>
                      <c:pt idx="7124">
                        <c:v>19935.4921875</c:v>
                      </c:pt>
                      <c:pt idx="7125">
                        <c:v>19836.3828125</c:v>
                      </c:pt>
                      <c:pt idx="7126">
                        <c:v>19876.39453125</c:v>
                      </c:pt>
                      <c:pt idx="7127">
                        <c:v>6012.765625</c:v>
                      </c:pt>
                      <c:pt idx="7128">
                        <c:v>5883.0234375</c:v>
                      </c:pt>
                      <c:pt idx="7129">
                        <c:v>2474.6953125</c:v>
                      </c:pt>
                      <c:pt idx="7130">
                        <c:v>-1516.0859375</c:v>
                      </c:pt>
                      <c:pt idx="7131">
                        <c:v>-607.7890625</c:v>
                      </c:pt>
                      <c:pt idx="7132">
                        <c:v>-3068.0078125</c:v>
                      </c:pt>
                      <c:pt idx="7133">
                        <c:v>-253.2421875</c:v>
                      </c:pt>
                      <c:pt idx="7134">
                        <c:v>905.4921875</c:v>
                      </c:pt>
                      <c:pt idx="7135">
                        <c:v>1289.6171875</c:v>
                      </c:pt>
                      <c:pt idx="7136">
                        <c:v>731.0234375</c:v>
                      </c:pt>
                      <c:pt idx="7137">
                        <c:v>228.8828125</c:v>
                      </c:pt>
                      <c:pt idx="7138">
                        <c:v>-3126.265625</c:v>
                      </c:pt>
                      <c:pt idx="7139">
                        <c:v>-3030.4140625</c:v>
                      </c:pt>
                      <c:pt idx="7140">
                        <c:v>-6866.0390625</c:v>
                      </c:pt>
                      <c:pt idx="7141">
                        <c:v>3840.453125</c:v>
                      </c:pt>
                      <c:pt idx="7142">
                        <c:v>24310.99609375</c:v>
                      </c:pt>
                      <c:pt idx="7143">
                        <c:v>23552.37890625</c:v>
                      </c:pt>
                      <c:pt idx="7144">
                        <c:v>24376.046875</c:v>
                      </c:pt>
                      <c:pt idx="7145">
                        <c:v>22769.03125</c:v>
                      </c:pt>
                      <c:pt idx="7146">
                        <c:v>21434.2109375</c:v>
                      </c:pt>
                      <c:pt idx="7147">
                        <c:v>23241.78515625</c:v>
                      </c:pt>
                      <c:pt idx="7148">
                        <c:v>21888.3671875</c:v>
                      </c:pt>
                      <c:pt idx="7149">
                        <c:v>21777.46875</c:v>
                      </c:pt>
                      <c:pt idx="7150">
                        <c:v>23005.2578125</c:v>
                      </c:pt>
                      <c:pt idx="7151">
                        <c:v>24186.80859375</c:v>
                      </c:pt>
                      <c:pt idx="7152">
                        <c:v>22319.5859375</c:v>
                      </c:pt>
                      <c:pt idx="7153">
                        <c:v>24487.2421875</c:v>
                      </c:pt>
                      <c:pt idx="7154">
                        <c:v>23013.7734375</c:v>
                      </c:pt>
                      <c:pt idx="7155">
                        <c:v>22901.890625</c:v>
                      </c:pt>
                      <c:pt idx="7156">
                        <c:v>24294.515625</c:v>
                      </c:pt>
                      <c:pt idx="7157">
                        <c:v>18757.7734375</c:v>
                      </c:pt>
                      <c:pt idx="7158">
                        <c:v>18015.96875</c:v>
                      </c:pt>
                      <c:pt idx="7159">
                        <c:v>20448.8046875</c:v>
                      </c:pt>
                      <c:pt idx="7160">
                        <c:v>17863.9921875</c:v>
                      </c:pt>
                      <c:pt idx="7161">
                        <c:v>17225.1640625</c:v>
                      </c:pt>
                      <c:pt idx="7162">
                        <c:v>20347.6796875</c:v>
                      </c:pt>
                      <c:pt idx="7163">
                        <c:v>20735.07421875</c:v>
                      </c:pt>
                      <c:pt idx="7164">
                        <c:v>20659.2109375</c:v>
                      </c:pt>
                      <c:pt idx="7165">
                        <c:v>20475.578125</c:v>
                      </c:pt>
                      <c:pt idx="7166">
                        <c:v>19289.62109375</c:v>
                      </c:pt>
                      <c:pt idx="7167">
                        <c:v>20143.1328125</c:v>
                      </c:pt>
                      <c:pt idx="7168">
                        <c:v>20679.3125</c:v>
                      </c:pt>
                      <c:pt idx="7169">
                        <c:v>18408.94921875</c:v>
                      </c:pt>
                      <c:pt idx="7170">
                        <c:v>17980.41015625</c:v>
                      </c:pt>
                      <c:pt idx="7171">
                        <c:v>18887.46875</c:v>
                      </c:pt>
                      <c:pt idx="7172">
                        <c:v>20916.765625</c:v>
                      </c:pt>
                      <c:pt idx="7173">
                        <c:v>20084.046875</c:v>
                      </c:pt>
                      <c:pt idx="7174">
                        <c:v>21593.9921875</c:v>
                      </c:pt>
                      <c:pt idx="7175">
                        <c:v>20146.671875</c:v>
                      </c:pt>
                      <c:pt idx="7176">
                        <c:v>21621.40234375</c:v>
                      </c:pt>
                      <c:pt idx="7177">
                        <c:v>21415.96875</c:v>
                      </c:pt>
                      <c:pt idx="7178">
                        <c:v>19172.8828125</c:v>
                      </c:pt>
                      <c:pt idx="7179">
                        <c:v>21439.5234375</c:v>
                      </c:pt>
                      <c:pt idx="7180">
                        <c:v>21890.6640625</c:v>
                      </c:pt>
                      <c:pt idx="7181">
                        <c:v>21024.7578125</c:v>
                      </c:pt>
                      <c:pt idx="7182">
                        <c:v>21197.4453125</c:v>
                      </c:pt>
                      <c:pt idx="7183">
                        <c:v>21456.125</c:v>
                      </c:pt>
                      <c:pt idx="7184">
                        <c:v>19493.6640625</c:v>
                      </c:pt>
                      <c:pt idx="7185">
                        <c:v>15913</c:v>
                      </c:pt>
                      <c:pt idx="7186">
                        <c:v>18486.1171875</c:v>
                      </c:pt>
                      <c:pt idx="7187">
                        <c:v>22155.53125</c:v>
                      </c:pt>
                      <c:pt idx="7188">
                        <c:v>21514.98046875</c:v>
                      </c:pt>
                      <c:pt idx="7189">
                        <c:v>16631.8359375</c:v>
                      </c:pt>
                      <c:pt idx="7190">
                        <c:v>19599.390625</c:v>
                      </c:pt>
                      <c:pt idx="7191">
                        <c:v>17843.84375</c:v>
                      </c:pt>
                      <c:pt idx="7192">
                        <c:v>17398.875</c:v>
                      </c:pt>
                      <c:pt idx="7193">
                        <c:v>17025.390625</c:v>
                      </c:pt>
                      <c:pt idx="7194">
                        <c:v>18931.5</c:v>
                      </c:pt>
                      <c:pt idx="7195">
                        <c:v>22455.95703125</c:v>
                      </c:pt>
                      <c:pt idx="7196">
                        <c:v>19745.21484375</c:v>
                      </c:pt>
                      <c:pt idx="7197">
                        <c:v>19408.68359375</c:v>
                      </c:pt>
                      <c:pt idx="7198">
                        <c:v>20770.90234375</c:v>
                      </c:pt>
                      <c:pt idx="7199">
                        <c:v>21425.37109375</c:v>
                      </c:pt>
                      <c:pt idx="7200">
                        <c:v>21117.7890625</c:v>
                      </c:pt>
                      <c:pt idx="7201">
                        <c:v>21876.5859375</c:v>
                      </c:pt>
                      <c:pt idx="7202">
                        <c:v>25539.34375</c:v>
                      </c:pt>
                      <c:pt idx="7203">
                        <c:v>23391.8671875</c:v>
                      </c:pt>
                      <c:pt idx="7204">
                        <c:v>22478.7578125</c:v>
                      </c:pt>
                      <c:pt idx="7205">
                        <c:v>25319.8359375</c:v>
                      </c:pt>
                      <c:pt idx="7206">
                        <c:v>22052.421875</c:v>
                      </c:pt>
                      <c:pt idx="7207">
                        <c:v>25288.078125</c:v>
                      </c:pt>
                      <c:pt idx="7208">
                        <c:v>24288.41015625</c:v>
                      </c:pt>
                      <c:pt idx="7209">
                        <c:v>24903.578125</c:v>
                      </c:pt>
                      <c:pt idx="7210">
                        <c:v>22585.05078125</c:v>
                      </c:pt>
                      <c:pt idx="7211">
                        <c:v>21979.76953125</c:v>
                      </c:pt>
                      <c:pt idx="7212">
                        <c:v>22089.7109375</c:v>
                      </c:pt>
                      <c:pt idx="7213">
                        <c:v>24162.578125</c:v>
                      </c:pt>
                      <c:pt idx="7214">
                        <c:v>22991.18359375</c:v>
                      </c:pt>
                      <c:pt idx="7215">
                        <c:v>21250.3984375</c:v>
                      </c:pt>
                      <c:pt idx="7216">
                        <c:v>24516</c:v>
                      </c:pt>
                      <c:pt idx="7217">
                        <c:v>21597.515625</c:v>
                      </c:pt>
                      <c:pt idx="7218">
                        <c:v>21507.7734375</c:v>
                      </c:pt>
                      <c:pt idx="7219">
                        <c:v>19822.17578125</c:v>
                      </c:pt>
                      <c:pt idx="7220">
                        <c:v>15015.53125</c:v>
                      </c:pt>
                      <c:pt idx="7221">
                        <c:v>15450.46875</c:v>
                      </c:pt>
                      <c:pt idx="7222">
                        <c:v>21293.171875</c:v>
                      </c:pt>
                      <c:pt idx="7223">
                        <c:v>19457.44921875</c:v>
                      </c:pt>
                      <c:pt idx="7224">
                        <c:v>13270.8671875</c:v>
                      </c:pt>
                      <c:pt idx="7225">
                        <c:v>8001.1484375</c:v>
                      </c:pt>
                      <c:pt idx="7226">
                        <c:v>15879.0546875</c:v>
                      </c:pt>
                      <c:pt idx="7227">
                        <c:v>19339.0078125</c:v>
                      </c:pt>
                      <c:pt idx="7228">
                        <c:v>20160.8984375</c:v>
                      </c:pt>
                      <c:pt idx="7229">
                        <c:v>20862.75</c:v>
                      </c:pt>
                      <c:pt idx="7230">
                        <c:v>21511.8203125</c:v>
                      </c:pt>
                      <c:pt idx="7231">
                        <c:v>18431.7890625</c:v>
                      </c:pt>
                      <c:pt idx="7232">
                        <c:v>5786.234375</c:v>
                      </c:pt>
                      <c:pt idx="7233">
                        <c:v>3964.2109375</c:v>
                      </c:pt>
                      <c:pt idx="7234">
                        <c:v>5541.2734375</c:v>
                      </c:pt>
                      <c:pt idx="7235">
                        <c:v>5419.8125</c:v>
                      </c:pt>
                      <c:pt idx="7236">
                        <c:v>4030.703125</c:v>
                      </c:pt>
                      <c:pt idx="7237">
                        <c:v>3769.34375</c:v>
                      </c:pt>
                      <c:pt idx="7238">
                        <c:v>4398.078125</c:v>
                      </c:pt>
                      <c:pt idx="7239">
                        <c:v>5630.640625</c:v>
                      </c:pt>
                      <c:pt idx="7240">
                        <c:v>5517.3125</c:v>
                      </c:pt>
                      <c:pt idx="7241">
                        <c:v>4939.953125</c:v>
                      </c:pt>
                      <c:pt idx="7242">
                        <c:v>2006.96875</c:v>
                      </c:pt>
                      <c:pt idx="7243">
                        <c:v>1300.2890625</c:v>
                      </c:pt>
                      <c:pt idx="7244">
                        <c:v>-1115.265625</c:v>
                      </c:pt>
                      <c:pt idx="7245">
                        <c:v>4527.5234375</c:v>
                      </c:pt>
                      <c:pt idx="7246">
                        <c:v>3700.1875</c:v>
                      </c:pt>
                      <c:pt idx="7247">
                        <c:v>15590.953125</c:v>
                      </c:pt>
                      <c:pt idx="7248">
                        <c:v>14934.890625</c:v>
                      </c:pt>
                      <c:pt idx="7249">
                        <c:v>15526.9375</c:v>
                      </c:pt>
                      <c:pt idx="7250">
                        <c:v>13454.8359375</c:v>
                      </c:pt>
                      <c:pt idx="7251">
                        <c:v>12320.8671875</c:v>
                      </c:pt>
                      <c:pt idx="7252">
                        <c:v>14123.5546875</c:v>
                      </c:pt>
                      <c:pt idx="7253">
                        <c:v>15826.5390625</c:v>
                      </c:pt>
                      <c:pt idx="7254">
                        <c:v>15156.9921875</c:v>
                      </c:pt>
                      <c:pt idx="7255">
                        <c:v>14726.6640625</c:v>
                      </c:pt>
                      <c:pt idx="7256">
                        <c:v>16235.9765625</c:v>
                      </c:pt>
                      <c:pt idx="7257">
                        <c:v>16165.078125</c:v>
                      </c:pt>
                      <c:pt idx="7258">
                        <c:v>16281.5</c:v>
                      </c:pt>
                      <c:pt idx="7259">
                        <c:v>14319.4921875</c:v>
                      </c:pt>
                      <c:pt idx="7260">
                        <c:v>10328.921875</c:v>
                      </c:pt>
                      <c:pt idx="7261">
                        <c:v>10734.6953125</c:v>
                      </c:pt>
                      <c:pt idx="7262">
                        <c:v>25389.44140625</c:v>
                      </c:pt>
                      <c:pt idx="7263">
                        <c:v>29875.48046875</c:v>
                      </c:pt>
                      <c:pt idx="7264">
                        <c:v>29174.96875</c:v>
                      </c:pt>
                      <c:pt idx="7265">
                        <c:v>28218.15234375</c:v>
                      </c:pt>
                      <c:pt idx="7266">
                        <c:v>29037.12890625</c:v>
                      </c:pt>
                      <c:pt idx="7267">
                        <c:v>29698.90234375</c:v>
                      </c:pt>
                      <c:pt idx="7268">
                        <c:v>29565.90234375</c:v>
                      </c:pt>
                      <c:pt idx="7269">
                        <c:v>28159.08203125</c:v>
                      </c:pt>
                      <c:pt idx="7270">
                        <c:v>23857.99609375</c:v>
                      </c:pt>
                      <c:pt idx="7271">
                        <c:v>30047.609375</c:v>
                      </c:pt>
                      <c:pt idx="7272">
                        <c:v>29787.13671875</c:v>
                      </c:pt>
                      <c:pt idx="7273">
                        <c:v>29408.7421875</c:v>
                      </c:pt>
                      <c:pt idx="7274">
                        <c:v>28745.82421875</c:v>
                      </c:pt>
                      <c:pt idx="7275">
                        <c:v>27325.11328125</c:v>
                      </c:pt>
                      <c:pt idx="7276">
                        <c:v>27296.046875</c:v>
                      </c:pt>
                      <c:pt idx="7277">
                        <c:v>22756.6953125</c:v>
                      </c:pt>
                      <c:pt idx="7278">
                        <c:v>21313.0625</c:v>
                      </c:pt>
                      <c:pt idx="7279">
                        <c:v>23279.21875</c:v>
                      </c:pt>
                      <c:pt idx="7280">
                        <c:v>21716.2109375</c:v>
                      </c:pt>
                      <c:pt idx="7281">
                        <c:v>19010.578125</c:v>
                      </c:pt>
                      <c:pt idx="7282">
                        <c:v>16479.15625</c:v>
                      </c:pt>
                      <c:pt idx="7283">
                        <c:v>12263.5546875</c:v>
                      </c:pt>
                      <c:pt idx="7284">
                        <c:v>17705.6015625</c:v>
                      </c:pt>
                      <c:pt idx="7285">
                        <c:v>22742.79296875</c:v>
                      </c:pt>
                      <c:pt idx="7286">
                        <c:v>22579.44921875</c:v>
                      </c:pt>
                      <c:pt idx="7287">
                        <c:v>23410.12890625</c:v>
                      </c:pt>
                      <c:pt idx="7288">
                        <c:v>22747.7578125</c:v>
                      </c:pt>
                      <c:pt idx="7289">
                        <c:v>21507.15234375</c:v>
                      </c:pt>
                      <c:pt idx="7290">
                        <c:v>21776.48046875</c:v>
                      </c:pt>
                      <c:pt idx="7291">
                        <c:v>22189.015625</c:v>
                      </c:pt>
                      <c:pt idx="7292">
                        <c:v>9875.859375</c:v>
                      </c:pt>
                      <c:pt idx="7293">
                        <c:v>8517.46875</c:v>
                      </c:pt>
                      <c:pt idx="7294">
                        <c:v>7821.3125</c:v>
                      </c:pt>
                      <c:pt idx="7295">
                        <c:v>8431.8671875</c:v>
                      </c:pt>
                      <c:pt idx="7296">
                        <c:v>8873.1796875</c:v>
                      </c:pt>
                      <c:pt idx="7297">
                        <c:v>10328.8671875</c:v>
                      </c:pt>
                      <c:pt idx="7298">
                        <c:v>11857.0625</c:v>
                      </c:pt>
                      <c:pt idx="7299">
                        <c:v>10595.9375</c:v>
                      </c:pt>
                      <c:pt idx="7300">
                        <c:v>8674.2734375</c:v>
                      </c:pt>
                      <c:pt idx="7301">
                        <c:v>3478.640625</c:v>
                      </c:pt>
                      <c:pt idx="7302">
                        <c:v>1141.3125</c:v>
                      </c:pt>
                      <c:pt idx="7303">
                        <c:v>-2700.40625</c:v>
                      </c:pt>
                      <c:pt idx="7304">
                        <c:v>10908.1875</c:v>
                      </c:pt>
                      <c:pt idx="7305">
                        <c:v>10786.46875</c:v>
                      </c:pt>
                      <c:pt idx="7306">
                        <c:v>9875.875</c:v>
                      </c:pt>
                      <c:pt idx="7307">
                        <c:v>13878.125</c:v>
                      </c:pt>
                      <c:pt idx="7308">
                        <c:v>11687.03125</c:v>
                      </c:pt>
                      <c:pt idx="7309">
                        <c:v>11936.6484375</c:v>
                      </c:pt>
                      <c:pt idx="7310">
                        <c:v>14753.5625</c:v>
                      </c:pt>
                      <c:pt idx="7311">
                        <c:v>14510.63671875</c:v>
                      </c:pt>
                      <c:pt idx="7312">
                        <c:v>11628.15625</c:v>
                      </c:pt>
                      <c:pt idx="7313">
                        <c:v>9830.7890625</c:v>
                      </c:pt>
                      <c:pt idx="7314">
                        <c:v>13361.7265625</c:v>
                      </c:pt>
                      <c:pt idx="7315">
                        <c:v>14371.21875</c:v>
                      </c:pt>
                      <c:pt idx="7316">
                        <c:v>12059.25</c:v>
                      </c:pt>
                      <c:pt idx="7317">
                        <c:v>11470.7734375</c:v>
                      </c:pt>
                      <c:pt idx="7318">
                        <c:v>10909.6484375</c:v>
                      </c:pt>
                      <c:pt idx="7319">
                        <c:v>12129.9296875</c:v>
                      </c:pt>
                      <c:pt idx="7320">
                        <c:v>14102.46875</c:v>
                      </c:pt>
                      <c:pt idx="7321">
                        <c:v>15096.6796875</c:v>
                      </c:pt>
                      <c:pt idx="7322">
                        <c:v>20536.9609375</c:v>
                      </c:pt>
                      <c:pt idx="7323">
                        <c:v>17992.328125</c:v>
                      </c:pt>
                      <c:pt idx="7324">
                        <c:v>15179.9453125</c:v>
                      </c:pt>
                      <c:pt idx="7325">
                        <c:v>12643.359375</c:v>
                      </c:pt>
                      <c:pt idx="7326">
                        <c:v>11812.24609375</c:v>
                      </c:pt>
                      <c:pt idx="7327">
                        <c:v>11670.69921875</c:v>
                      </c:pt>
                      <c:pt idx="7328">
                        <c:v>14176.921875</c:v>
                      </c:pt>
                      <c:pt idx="7329">
                        <c:v>17103.98828125</c:v>
                      </c:pt>
                      <c:pt idx="7330">
                        <c:v>19886.00390625</c:v>
                      </c:pt>
                      <c:pt idx="7331">
                        <c:v>20737.76171875</c:v>
                      </c:pt>
                      <c:pt idx="7332">
                        <c:v>22265.12109375</c:v>
                      </c:pt>
                      <c:pt idx="7333">
                        <c:v>21094.8359375</c:v>
                      </c:pt>
                      <c:pt idx="7334">
                        <c:v>19859.94140625</c:v>
                      </c:pt>
                      <c:pt idx="7335">
                        <c:v>23162.8046875</c:v>
                      </c:pt>
                      <c:pt idx="7336">
                        <c:v>21174.515625</c:v>
                      </c:pt>
                      <c:pt idx="7337">
                        <c:v>16338.1953125</c:v>
                      </c:pt>
                      <c:pt idx="7338">
                        <c:v>14963.0078125</c:v>
                      </c:pt>
                      <c:pt idx="7339">
                        <c:v>15786.53125</c:v>
                      </c:pt>
                      <c:pt idx="7340">
                        <c:v>17211.3359375</c:v>
                      </c:pt>
                      <c:pt idx="7341">
                        <c:v>15977.8046875</c:v>
                      </c:pt>
                      <c:pt idx="7342">
                        <c:v>15979.7578125</c:v>
                      </c:pt>
                      <c:pt idx="7343">
                        <c:v>15300.1875</c:v>
                      </c:pt>
                      <c:pt idx="7344">
                        <c:v>16155.3984375</c:v>
                      </c:pt>
                      <c:pt idx="7345">
                        <c:v>14114.890625</c:v>
                      </c:pt>
                      <c:pt idx="7346">
                        <c:v>10672.21875</c:v>
                      </c:pt>
                      <c:pt idx="7347">
                        <c:v>12769.53125</c:v>
                      </c:pt>
                      <c:pt idx="7348">
                        <c:v>15733.09375</c:v>
                      </c:pt>
                      <c:pt idx="7349">
                        <c:v>15015.34375</c:v>
                      </c:pt>
                      <c:pt idx="7350">
                        <c:v>16758.359375</c:v>
                      </c:pt>
                      <c:pt idx="7351">
                        <c:v>17021.4765625</c:v>
                      </c:pt>
                      <c:pt idx="7352">
                        <c:v>22530.44921875</c:v>
                      </c:pt>
                      <c:pt idx="7353">
                        <c:v>21509.9765625</c:v>
                      </c:pt>
                      <c:pt idx="7354">
                        <c:v>21663.8125</c:v>
                      </c:pt>
                      <c:pt idx="7355">
                        <c:v>20528.55078125</c:v>
                      </c:pt>
                      <c:pt idx="7356">
                        <c:v>20262.25390625</c:v>
                      </c:pt>
                      <c:pt idx="7357">
                        <c:v>23091.7421875</c:v>
                      </c:pt>
                      <c:pt idx="7358">
                        <c:v>22754.7890625</c:v>
                      </c:pt>
                      <c:pt idx="7359">
                        <c:v>21134.8203125</c:v>
                      </c:pt>
                      <c:pt idx="7360">
                        <c:v>17432.5625</c:v>
                      </c:pt>
                      <c:pt idx="7361">
                        <c:v>12201.9453125</c:v>
                      </c:pt>
                      <c:pt idx="7362">
                        <c:v>12690.9453125</c:v>
                      </c:pt>
                      <c:pt idx="7363">
                        <c:v>20760.7890625</c:v>
                      </c:pt>
                      <c:pt idx="7364">
                        <c:v>22938.1640625</c:v>
                      </c:pt>
                      <c:pt idx="7365">
                        <c:v>22995.046875</c:v>
                      </c:pt>
                      <c:pt idx="7366">
                        <c:v>19455.1015625</c:v>
                      </c:pt>
                      <c:pt idx="7367">
                        <c:v>22076.0703125</c:v>
                      </c:pt>
                      <c:pt idx="7368">
                        <c:v>21981.31640625</c:v>
                      </c:pt>
                      <c:pt idx="7369">
                        <c:v>22210.88671875</c:v>
                      </c:pt>
                      <c:pt idx="7370">
                        <c:v>22312.80078125</c:v>
                      </c:pt>
                      <c:pt idx="7371">
                        <c:v>21987.5546875</c:v>
                      </c:pt>
                      <c:pt idx="7372">
                        <c:v>19979.640625</c:v>
                      </c:pt>
                      <c:pt idx="7373">
                        <c:v>17495.7578125</c:v>
                      </c:pt>
                      <c:pt idx="7374">
                        <c:v>22569.02734375</c:v>
                      </c:pt>
                      <c:pt idx="7375">
                        <c:v>22596.8828125</c:v>
                      </c:pt>
                      <c:pt idx="7376">
                        <c:v>22354.859375</c:v>
                      </c:pt>
                      <c:pt idx="7377">
                        <c:v>20825.84375</c:v>
                      </c:pt>
                      <c:pt idx="7378">
                        <c:v>17017.625</c:v>
                      </c:pt>
                      <c:pt idx="7379">
                        <c:v>14153.90625</c:v>
                      </c:pt>
                      <c:pt idx="7380">
                        <c:v>19947.69921875</c:v>
                      </c:pt>
                      <c:pt idx="7381">
                        <c:v>22434.1015625</c:v>
                      </c:pt>
                      <c:pt idx="7382">
                        <c:v>23626.23046875</c:v>
                      </c:pt>
                      <c:pt idx="7383">
                        <c:v>23215.86328125</c:v>
                      </c:pt>
                      <c:pt idx="7384">
                        <c:v>22282.75390625</c:v>
                      </c:pt>
                      <c:pt idx="7385">
                        <c:v>22660.29296875</c:v>
                      </c:pt>
                      <c:pt idx="7386">
                        <c:v>22569.8671875</c:v>
                      </c:pt>
                      <c:pt idx="7387">
                        <c:v>22896.6953125</c:v>
                      </c:pt>
                      <c:pt idx="7388">
                        <c:v>20774.15625</c:v>
                      </c:pt>
                      <c:pt idx="7389">
                        <c:v>20744.7890625</c:v>
                      </c:pt>
                      <c:pt idx="7390">
                        <c:v>21629.09765625</c:v>
                      </c:pt>
                      <c:pt idx="7391">
                        <c:v>20872.625</c:v>
                      </c:pt>
                      <c:pt idx="7392">
                        <c:v>21740.10546875</c:v>
                      </c:pt>
                      <c:pt idx="7393">
                        <c:v>23176.1484375</c:v>
                      </c:pt>
                      <c:pt idx="7394">
                        <c:v>22515.90625</c:v>
                      </c:pt>
                      <c:pt idx="7395">
                        <c:v>21221.1484375</c:v>
                      </c:pt>
                      <c:pt idx="7396">
                        <c:v>21267.3046875</c:v>
                      </c:pt>
                      <c:pt idx="7397">
                        <c:v>21003.8046875</c:v>
                      </c:pt>
                      <c:pt idx="7398">
                        <c:v>20164.125</c:v>
                      </c:pt>
                      <c:pt idx="7399">
                        <c:v>16350.4453125</c:v>
                      </c:pt>
                      <c:pt idx="7400">
                        <c:v>11190.46875</c:v>
                      </c:pt>
                      <c:pt idx="7401">
                        <c:v>16412.2109375</c:v>
                      </c:pt>
                      <c:pt idx="7402">
                        <c:v>20194.515625</c:v>
                      </c:pt>
                      <c:pt idx="7403">
                        <c:v>19917.16796875</c:v>
                      </c:pt>
                      <c:pt idx="7404">
                        <c:v>20060.625</c:v>
                      </c:pt>
                      <c:pt idx="7405">
                        <c:v>19151.8125</c:v>
                      </c:pt>
                      <c:pt idx="7406">
                        <c:v>20300.5703125</c:v>
                      </c:pt>
                      <c:pt idx="7407">
                        <c:v>21134.1171875</c:v>
                      </c:pt>
                      <c:pt idx="7408">
                        <c:v>19596.66796875</c:v>
                      </c:pt>
                      <c:pt idx="7409">
                        <c:v>19603.34375</c:v>
                      </c:pt>
                      <c:pt idx="7410">
                        <c:v>19894.5234375</c:v>
                      </c:pt>
                      <c:pt idx="7411">
                        <c:v>16877.234375</c:v>
                      </c:pt>
                      <c:pt idx="7412">
                        <c:v>22602.046875</c:v>
                      </c:pt>
                      <c:pt idx="7413">
                        <c:v>23974.40234375</c:v>
                      </c:pt>
                      <c:pt idx="7414">
                        <c:v>24407.95703125</c:v>
                      </c:pt>
                      <c:pt idx="7415">
                        <c:v>24909.07421875</c:v>
                      </c:pt>
                      <c:pt idx="7416">
                        <c:v>25878.94140625</c:v>
                      </c:pt>
                      <c:pt idx="7417">
                        <c:v>25964.296875</c:v>
                      </c:pt>
                      <c:pt idx="7418">
                        <c:v>23292.4765625</c:v>
                      </c:pt>
                      <c:pt idx="7419">
                        <c:v>19035.0234375</c:v>
                      </c:pt>
                      <c:pt idx="7420">
                        <c:v>24459.6171875</c:v>
                      </c:pt>
                      <c:pt idx="7421">
                        <c:v>25838.55859375</c:v>
                      </c:pt>
                      <c:pt idx="7422">
                        <c:v>25733.34375</c:v>
                      </c:pt>
                      <c:pt idx="7423">
                        <c:v>25721.16015625</c:v>
                      </c:pt>
                      <c:pt idx="7424">
                        <c:v>25448.35546875</c:v>
                      </c:pt>
                      <c:pt idx="7425">
                        <c:v>21088.42578125</c:v>
                      </c:pt>
                      <c:pt idx="7426">
                        <c:v>21034.234375</c:v>
                      </c:pt>
                      <c:pt idx="7427">
                        <c:v>20352.296875</c:v>
                      </c:pt>
                      <c:pt idx="7428">
                        <c:v>19135.046875</c:v>
                      </c:pt>
                      <c:pt idx="7429">
                        <c:v>17696.5</c:v>
                      </c:pt>
                      <c:pt idx="7430">
                        <c:v>15736.7734375</c:v>
                      </c:pt>
                      <c:pt idx="7431">
                        <c:v>16574.6015625</c:v>
                      </c:pt>
                      <c:pt idx="7432">
                        <c:v>17531.3359375</c:v>
                      </c:pt>
                      <c:pt idx="7433">
                        <c:v>20468.9375</c:v>
                      </c:pt>
                      <c:pt idx="7434">
                        <c:v>20894.9375</c:v>
                      </c:pt>
                      <c:pt idx="7435">
                        <c:v>22172.796875</c:v>
                      </c:pt>
                      <c:pt idx="7436">
                        <c:v>20819.3125</c:v>
                      </c:pt>
                      <c:pt idx="7437">
                        <c:v>18646.9609375</c:v>
                      </c:pt>
                      <c:pt idx="7438">
                        <c:v>15897.1875</c:v>
                      </c:pt>
                      <c:pt idx="7439">
                        <c:v>12745.078125</c:v>
                      </c:pt>
                      <c:pt idx="7440">
                        <c:v>21447.5546875</c:v>
                      </c:pt>
                      <c:pt idx="7441">
                        <c:v>21165.84765625</c:v>
                      </c:pt>
                      <c:pt idx="7442">
                        <c:v>26906.171875</c:v>
                      </c:pt>
                      <c:pt idx="7443">
                        <c:v>25139.08984375</c:v>
                      </c:pt>
                      <c:pt idx="7444">
                        <c:v>23209.046875</c:v>
                      </c:pt>
                      <c:pt idx="7445">
                        <c:v>21336.27734375</c:v>
                      </c:pt>
                      <c:pt idx="7446">
                        <c:v>22116.33203125</c:v>
                      </c:pt>
                      <c:pt idx="7447">
                        <c:v>25111.1171875</c:v>
                      </c:pt>
                      <c:pt idx="7448">
                        <c:v>23363.8671875</c:v>
                      </c:pt>
                      <c:pt idx="7449">
                        <c:v>24448.796875</c:v>
                      </c:pt>
                      <c:pt idx="7450">
                        <c:v>25195.6328125</c:v>
                      </c:pt>
                      <c:pt idx="7451">
                        <c:v>23670.32421875</c:v>
                      </c:pt>
                      <c:pt idx="7452">
                        <c:v>24515.203125</c:v>
                      </c:pt>
                      <c:pt idx="7453">
                        <c:v>27260.02734375</c:v>
                      </c:pt>
                      <c:pt idx="7454">
                        <c:v>25873.19921875</c:v>
                      </c:pt>
                      <c:pt idx="7455">
                        <c:v>21706.45703125</c:v>
                      </c:pt>
                      <c:pt idx="7456">
                        <c:v>25247.8203125</c:v>
                      </c:pt>
                      <c:pt idx="7457">
                        <c:v>19658.1015625</c:v>
                      </c:pt>
                      <c:pt idx="7458">
                        <c:v>20655.13671875</c:v>
                      </c:pt>
                      <c:pt idx="7459">
                        <c:v>20682.13671875</c:v>
                      </c:pt>
                      <c:pt idx="7460">
                        <c:v>21028.1484375</c:v>
                      </c:pt>
                      <c:pt idx="7461">
                        <c:v>20278.421875</c:v>
                      </c:pt>
                      <c:pt idx="7462">
                        <c:v>19496.9765625</c:v>
                      </c:pt>
                      <c:pt idx="7463">
                        <c:v>19739.3203125</c:v>
                      </c:pt>
                      <c:pt idx="7464">
                        <c:v>20324.0234375</c:v>
                      </c:pt>
                      <c:pt idx="7465">
                        <c:v>19519.64453125</c:v>
                      </c:pt>
                      <c:pt idx="7466">
                        <c:v>20321.4765625</c:v>
                      </c:pt>
                      <c:pt idx="7467">
                        <c:v>19719.7109375</c:v>
                      </c:pt>
                      <c:pt idx="7468">
                        <c:v>20254.37890625</c:v>
                      </c:pt>
                      <c:pt idx="7469">
                        <c:v>20199.9765625</c:v>
                      </c:pt>
                      <c:pt idx="7470">
                        <c:v>20983.76171875</c:v>
                      </c:pt>
                      <c:pt idx="7471">
                        <c:v>18131.78515625</c:v>
                      </c:pt>
                      <c:pt idx="7472">
                        <c:v>16348.234375</c:v>
                      </c:pt>
                      <c:pt idx="7473">
                        <c:v>14312.4609375</c:v>
                      </c:pt>
                      <c:pt idx="7474">
                        <c:v>11706.8671875</c:v>
                      </c:pt>
                      <c:pt idx="7475">
                        <c:v>9430.1484375</c:v>
                      </c:pt>
                      <c:pt idx="7476">
                        <c:v>8996.0078125</c:v>
                      </c:pt>
                      <c:pt idx="7477">
                        <c:v>9444.1015625</c:v>
                      </c:pt>
                      <c:pt idx="7478">
                        <c:v>12309.328125</c:v>
                      </c:pt>
                      <c:pt idx="7479">
                        <c:v>13749.76953125</c:v>
                      </c:pt>
                      <c:pt idx="7480">
                        <c:v>16510.44921875</c:v>
                      </c:pt>
                      <c:pt idx="7481">
                        <c:v>17570.24609375</c:v>
                      </c:pt>
                      <c:pt idx="7482">
                        <c:v>18318.203125</c:v>
                      </c:pt>
                      <c:pt idx="7483">
                        <c:v>17192.4921875</c:v>
                      </c:pt>
                      <c:pt idx="7484">
                        <c:v>15845.6171875</c:v>
                      </c:pt>
                      <c:pt idx="7485">
                        <c:v>17616.90625</c:v>
                      </c:pt>
                      <c:pt idx="7486">
                        <c:v>17314.3359375</c:v>
                      </c:pt>
                      <c:pt idx="7487">
                        <c:v>18105.5234375</c:v>
                      </c:pt>
                      <c:pt idx="7488">
                        <c:v>17673.546875</c:v>
                      </c:pt>
                      <c:pt idx="7489">
                        <c:v>17522.9140625</c:v>
                      </c:pt>
                      <c:pt idx="7490">
                        <c:v>17555.9375</c:v>
                      </c:pt>
                      <c:pt idx="7491">
                        <c:v>17892.0078125</c:v>
                      </c:pt>
                      <c:pt idx="7492">
                        <c:v>15490.5546875</c:v>
                      </c:pt>
                      <c:pt idx="7493">
                        <c:v>13565.265625</c:v>
                      </c:pt>
                      <c:pt idx="7494">
                        <c:v>18023.46875</c:v>
                      </c:pt>
                      <c:pt idx="7495">
                        <c:v>18203.265625</c:v>
                      </c:pt>
                      <c:pt idx="7496">
                        <c:v>18117.3984375</c:v>
                      </c:pt>
                      <c:pt idx="7497">
                        <c:v>17773.28125</c:v>
                      </c:pt>
                      <c:pt idx="7498">
                        <c:v>13230.65625</c:v>
                      </c:pt>
                      <c:pt idx="7499">
                        <c:v>10362.328125</c:v>
                      </c:pt>
                      <c:pt idx="7500">
                        <c:v>16905.08203125</c:v>
                      </c:pt>
                      <c:pt idx="7501">
                        <c:v>13310.59765625</c:v>
                      </c:pt>
                      <c:pt idx="7502">
                        <c:v>5949.2265625</c:v>
                      </c:pt>
                      <c:pt idx="7503">
                        <c:v>6391.734375</c:v>
                      </c:pt>
                      <c:pt idx="7504">
                        <c:v>2360.8984375</c:v>
                      </c:pt>
                      <c:pt idx="7505">
                        <c:v>-2604.7734375</c:v>
                      </c:pt>
                      <c:pt idx="7506">
                        <c:v>-4886.8984375</c:v>
                      </c:pt>
                      <c:pt idx="7507">
                        <c:v>-4262.84375</c:v>
                      </c:pt>
                      <c:pt idx="7508">
                        <c:v>-5023.65625</c:v>
                      </c:pt>
                      <c:pt idx="7509">
                        <c:v>-4112.15625</c:v>
                      </c:pt>
                      <c:pt idx="7510">
                        <c:v>-1942.796875</c:v>
                      </c:pt>
                      <c:pt idx="7511">
                        <c:v>-2305.9453125</c:v>
                      </c:pt>
                      <c:pt idx="7512">
                        <c:v>-4564.984375</c:v>
                      </c:pt>
                      <c:pt idx="7513">
                        <c:v>-7874.5703125</c:v>
                      </c:pt>
                      <c:pt idx="7514">
                        <c:v>-8199.703125</c:v>
                      </c:pt>
                      <c:pt idx="7515">
                        <c:v>-9618.9453125</c:v>
                      </c:pt>
                      <c:pt idx="7516">
                        <c:v>3736.2890625</c:v>
                      </c:pt>
                      <c:pt idx="7517">
                        <c:v>22350.0859375</c:v>
                      </c:pt>
                      <c:pt idx="7518">
                        <c:v>22782.9765625</c:v>
                      </c:pt>
                      <c:pt idx="7519">
                        <c:v>21441.46875</c:v>
                      </c:pt>
                      <c:pt idx="7520">
                        <c:v>21289.078125</c:v>
                      </c:pt>
                      <c:pt idx="7521">
                        <c:v>23314.6875</c:v>
                      </c:pt>
                      <c:pt idx="7522">
                        <c:v>21446.265625</c:v>
                      </c:pt>
                      <c:pt idx="7523">
                        <c:v>22316.71875</c:v>
                      </c:pt>
                      <c:pt idx="7524">
                        <c:v>20487.953125</c:v>
                      </c:pt>
                      <c:pt idx="7525">
                        <c:v>19177.2734375</c:v>
                      </c:pt>
                      <c:pt idx="7526">
                        <c:v>18587.53125</c:v>
                      </c:pt>
                      <c:pt idx="7527">
                        <c:v>19256.5546875</c:v>
                      </c:pt>
                      <c:pt idx="7528">
                        <c:v>20597.90625</c:v>
                      </c:pt>
                      <c:pt idx="7529">
                        <c:v>21550.09375</c:v>
                      </c:pt>
                      <c:pt idx="7530">
                        <c:v>22345.8984375</c:v>
                      </c:pt>
                      <c:pt idx="7531">
                        <c:v>22890.921875</c:v>
                      </c:pt>
                      <c:pt idx="7532">
                        <c:v>22228.4375</c:v>
                      </c:pt>
                      <c:pt idx="7533">
                        <c:v>21679.984375</c:v>
                      </c:pt>
                      <c:pt idx="7534">
                        <c:v>20747.6875</c:v>
                      </c:pt>
                      <c:pt idx="7535">
                        <c:v>18898.0859375</c:v>
                      </c:pt>
                      <c:pt idx="7536">
                        <c:v>16951.7890625</c:v>
                      </c:pt>
                      <c:pt idx="7537">
                        <c:v>14689.4609375</c:v>
                      </c:pt>
                      <c:pt idx="7538">
                        <c:v>14242.0859375</c:v>
                      </c:pt>
                      <c:pt idx="7539">
                        <c:v>15873.171875</c:v>
                      </c:pt>
                      <c:pt idx="7540">
                        <c:v>18348.734375</c:v>
                      </c:pt>
                      <c:pt idx="7541">
                        <c:v>21863.4453125</c:v>
                      </c:pt>
                      <c:pt idx="7542">
                        <c:v>20506.1015625</c:v>
                      </c:pt>
                      <c:pt idx="7543">
                        <c:v>16058.78125</c:v>
                      </c:pt>
                      <c:pt idx="7544">
                        <c:v>16446.1953125</c:v>
                      </c:pt>
                      <c:pt idx="7545">
                        <c:v>21713.7578125</c:v>
                      </c:pt>
                      <c:pt idx="7546">
                        <c:v>22151.6953125</c:v>
                      </c:pt>
                      <c:pt idx="7547">
                        <c:v>22730.671875</c:v>
                      </c:pt>
                      <c:pt idx="7548">
                        <c:v>22482.1328125</c:v>
                      </c:pt>
                      <c:pt idx="7549">
                        <c:v>21266.6015625</c:v>
                      </c:pt>
                      <c:pt idx="7550">
                        <c:v>20373.390625</c:v>
                      </c:pt>
                      <c:pt idx="7551">
                        <c:v>16810.03125</c:v>
                      </c:pt>
                      <c:pt idx="7552">
                        <c:v>12205.1640625</c:v>
                      </c:pt>
                      <c:pt idx="7553">
                        <c:v>17162.3359375</c:v>
                      </c:pt>
                      <c:pt idx="7554">
                        <c:v>22809.0078125</c:v>
                      </c:pt>
                      <c:pt idx="7555">
                        <c:v>22282.7109375</c:v>
                      </c:pt>
                      <c:pt idx="7556">
                        <c:v>21963.53125</c:v>
                      </c:pt>
                      <c:pt idx="7557">
                        <c:v>20430.078125</c:v>
                      </c:pt>
                      <c:pt idx="7558">
                        <c:v>20788.46875</c:v>
                      </c:pt>
                      <c:pt idx="7559">
                        <c:v>22773.9140625</c:v>
                      </c:pt>
                      <c:pt idx="7560">
                        <c:v>22497.0234375</c:v>
                      </c:pt>
                      <c:pt idx="7561">
                        <c:v>22241.2578125</c:v>
                      </c:pt>
                      <c:pt idx="7562">
                        <c:v>20189.08984375</c:v>
                      </c:pt>
                      <c:pt idx="7563">
                        <c:v>20468.3203125</c:v>
                      </c:pt>
                      <c:pt idx="7564">
                        <c:v>18152.5859375</c:v>
                      </c:pt>
                      <c:pt idx="7565">
                        <c:v>15521.109375</c:v>
                      </c:pt>
                      <c:pt idx="7566">
                        <c:v>13935.8671875</c:v>
                      </c:pt>
                      <c:pt idx="7567">
                        <c:v>13873.9765625</c:v>
                      </c:pt>
                      <c:pt idx="7568">
                        <c:v>16361.140625</c:v>
                      </c:pt>
                      <c:pt idx="7569">
                        <c:v>17938.53125</c:v>
                      </c:pt>
                      <c:pt idx="7570">
                        <c:v>18819.7734375</c:v>
                      </c:pt>
                      <c:pt idx="7571">
                        <c:v>19943.4453125</c:v>
                      </c:pt>
                      <c:pt idx="7572">
                        <c:v>20980.71875</c:v>
                      </c:pt>
                      <c:pt idx="7573">
                        <c:v>17862.6953125</c:v>
                      </c:pt>
                      <c:pt idx="7574">
                        <c:v>14789.6875</c:v>
                      </c:pt>
                      <c:pt idx="7575">
                        <c:v>11761.1875</c:v>
                      </c:pt>
                      <c:pt idx="7576">
                        <c:v>19303.3203125</c:v>
                      </c:pt>
                      <c:pt idx="7577">
                        <c:v>16885.2265625</c:v>
                      </c:pt>
                      <c:pt idx="7578">
                        <c:v>17024.4765625</c:v>
                      </c:pt>
                      <c:pt idx="7579">
                        <c:v>16382.125</c:v>
                      </c:pt>
                      <c:pt idx="7580">
                        <c:v>14411.4375</c:v>
                      </c:pt>
                      <c:pt idx="7581">
                        <c:v>14954.4765625</c:v>
                      </c:pt>
                      <c:pt idx="7582">
                        <c:v>15601.6328125</c:v>
                      </c:pt>
                      <c:pt idx="7583">
                        <c:v>15447.1796875</c:v>
                      </c:pt>
                      <c:pt idx="7584">
                        <c:v>15641.9921875</c:v>
                      </c:pt>
                      <c:pt idx="7585">
                        <c:v>16159.46875</c:v>
                      </c:pt>
                      <c:pt idx="7586">
                        <c:v>16024.4375</c:v>
                      </c:pt>
                      <c:pt idx="7587">
                        <c:v>16370.7265625</c:v>
                      </c:pt>
                      <c:pt idx="7588">
                        <c:v>15459.5703125</c:v>
                      </c:pt>
                      <c:pt idx="7589">
                        <c:v>16722.5546875</c:v>
                      </c:pt>
                      <c:pt idx="7590">
                        <c:v>14612.734375</c:v>
                      </c:pt>
                      <c:pt idx="7591">
                        <c:v>16614.921875</c:v>
                      </c:pt>
                      <c:pt idx="7592">
                        <c:v>24185.671875</c:v>
                      </c:pt>
                      <c:pt idx="7593">
                        <c:v>24939.6015625</c:v>
                      </c:pt>
                      <c:pt idx="7594">
                        <c:v>24303.2421875</c:v>
                      </c:pt>
                      <c:pt idx="7595">
                        <c:v>24880.5078125</c:v>
                      </c:pt>
                      <c:pt idx="7596">
                        <c:v>25408.6953125</c:v>
                      </c:pt>
                      <c:pt idx="7597">
                        <c:v>25275.77734375</c:v>
                      </c:pt>
                      <c:pt idx="7598">
                        <c:v>23891.6015625</c:v>
                      </c:pt>
                      <c:pt idx="7599">
                        <c:v>22718.19921875</c:v>
                      </c:pt>
                      <c:pt idx="7600">
                        <c:v>23236.09375</c:v>
                      </c:pt>
                      <c:pt idx="7601">
                        <c:v>21514.765625</c:v>
                      </c:pt>
                      <c:pt idx="7602">
                        <c:v>21980.62109375</c:v>
                      </c:pt>
                      <c:pt idx="7603">
                        <c:v>22970.3671875</c:v>
                      </c:pt>
                      <c:pt idx="7604">
                        <c:v>23823.37890625</c:v>
                      </c:pt>
                      <c:pt idx="7605">
                        <c:v>23547.0703125</c:v>
                      </c:pt>
                      <c:pt idx="7606">
                        <c:v>23679.796875</c:v>
                      </c:pt>
                      <c:pt idx="7607">
                        <c:v>8807.546875</c:v>
                      </c:pt>
                      <c:pt idx="7608">
                        <c:v>8522.8515625</c:v>
                      </c:pt>
                      <c:pt idx="7609">
                        <c:v>6934.9921875</c:v>
                      </c:pt>
                      <c:pt idx="7610">
                        <c:v>3689.265625</c:v>
                      </c:pt>
                      <c:pt idx="7611">
                        <c:v>8455.53125</c:v>
                      </c:pt>
                      <c:pt idx="7612">
                        <c:v>6828.6015625</c:v>
                      </c:pt>
                      <c:pt idx="7613">
                        <c:v>3352.9921875</c:v>
                      </c:pt>
                      <c:pt idx="7614">
                        <c:v>5808.03125</c:v>
                      </c:pt>
                      <c:pt idx="7615">
                        <c:v>7886.0703125</c:v>
                      </c:pt>
                      <c:pt idx="7616">
                        <c:v>6193.0546875</c:v>
                      </c:pt>
                      <c:pt idx="7617">
                        <c:v>6840.796875</c:v>
                      </c:pt>
                      <c:pt idx="7618">
                        <c:v>7051.3203125</c:v>
                      </c:pt>
                      <c:pt idx="7619">
                        <c:v>6411.2734375</c:v>
                      </c:pt>
                      <c:pt idx="7620">
                        <c:v>7661.625</c:v>
                      </c:pt>
                      <c:pt idx="7621">
                        <c:v>8537.2265625</c:v>
                      </c:pt>
                      <c:pt idx="7622">
                        <c:v>27744.3203125</c:v>
                      </c:pt>
                      <c:pt idx="7623">
                        <c:v>26357.8125</c:v>
                      </c:pt>
                      <c:pt idx="7624">
                        <c:v>21023.515625</c:v>
                      </c:pt>
                      <c:pt idx="7625">
                        <c:v>25533.46875</c:v>
                      </c:pt>
                      <c:pt idx="7626">
                        <c:v>28300.796875</c:v>
                      </c:pt>
                      <c:pt idx="7627">
                        <c:v>28137.34375</c:v>
                      </c:pt>
                      <c:pt idx="7628">
                        <c:v>27427.1953125</c:v>
                      </c:pt>
                      <c:pt idx="7629">
                        <c:v>27170.9921875</c:v>
                      </c:pt>
                      <c:pt idx="7630">
                        <c:v>28184.1953125</c:v>
                      </c:pt>
                      <c:pt idx="7631">
                        <c:v>26105.7734375</c:v>
                      </c:pt>
                      <c:pt idx="7632">
                        <c:v>21550.3359375</c:v>
                      </c:pt>
                      <c:pt idx="7633">
                        <c:v>27141.125</c:v>
                      </c:pt>
                      <c:pt idx="7634">
                        <c:v>28106.9296875</c:v>
                      </c:pt>
                      <c:pt idx="7635">
                        <c:v>26119.78125</c:v>
                      </c:pt>
                      <c:pt idx="7636">
                        <c:v>25956.59375</c:v>
                      </c:pt>
                      <c:pt idx="7637">
                        <c:v>19615.1015625</c:v>
                      </c:pt>
                      <c:pt idx="7638">
                        <c:v>17702.265625</c:v>
                      </c:pt>
                      <c:pt idx="7639">
                        <c:v>15665.9453125</c:v>
                      </c:pt>
                      <c:pt idx="7640">
                        <c:v>14249.7109375</c:v>
                      </c:pt>
                      <c:pt idx="7641">
                        <c:v>14229.2578125</c:v>
                      </c:pt>
                      <c:pt idx="7642">
                        <c:v>16694.953125</c:v>
                      </c:pt>
                      <c:pt idx="7643">
                        <c:v>18239.765625</c:v>
                      </c:pt>
                      <c:pt idx="7644">
                        <c:v>19566.4609375</c:v>
                      </c:pt>
                      <c:pt idx="7645">
                        <c:v>20683.4921875</c:v>
                      </c:pt>
                      <c:pt idx="7646">
                        <c:v>22604.8359375</c:v>
                      </c:pt>
                      <c:pt idx="7647">
                        <c:v>22266.8828125</c:v>
                      </c:pt>
                      <c:pt idx="7648">
                        <c:v>19083.328125</c:v>
                      </c:pt>
                      <c:pt idx="7649">
                        <c:v>16064.0703125</c:v>
                      </c:pt>
                      <c:pt idx="7650">
                        <c:v>13131.6484375</c:v>
                      </c:pt>
                      <c:pt idx="7651">
                        <c:v>19703.1796875</c:v>
                      </c:pt>
                      <c:pt idx="7652">
                        <c:v>21063.1484375</c:v>
                      </c:pt>
                      <c:pt idx="7653">
                        <c:v>21179.78515625</c:v>
                      </c:pt>
                      <c:pt idx="7654">
                        <c:v>21563.9765625</c:v>
                      </c:pt>
                      <c:pt idx="7655">
                        <c:v>22630.7890625</c:v>
                      </c:pt>
                      <c:pt idx="7656">
                        <c:v>20729.2421875</c:v>
                      </c:pt>
                      <c:pt idx="7657">
                        <c:v>20585.7421875</c:v>
                      </c:pt>
                      <c:pt idx="7658">
                        <c:v>20346.265625</c:v>
                      </c:pt>
                      <c:pt idx="7659">
                        <c:v>21512.109375</c:v>
                      </c:pt>
                      <c:pt idx="7660">
                        <c:v>20323.19140625</c:v>
                      </c:pt>
                      <c:pt idx="7661">
                        <c:v>15970.953125</c:v>
                      </c:pt>
                      <c:pt idx="7662">
                        <c:v>16934.3359375</c:v>
                      </c:pt>
                      <c:pt idx="7663">
                        <c:v>19340.8203125</c:v>
                      </c:pt>
                      <c:pt idx="7664">
                        <c:v>19237.640625</c:v>
                      </c:pt>
                      <c:pt idx="7665">
                        <c:v>21062.0234375</c:v>
                      </c:pt>
                      <c:pt idx="7666">
                        <c:v>21373.27734375</c:v>
                      </c:pt>
                      <c:pt idx="7667">
                        <c:v>23409.0078125</c:v>
                      </c:pt>
                      <c:pt idx="7668">
                        <c:v>22941.5859375</c:v>
                      </c:pt>
                      <c:pt idx="7669">
                        <c:v>21884.65625</c:v>
                      </c:pt>
                      <c:pt idx="7670">
                        <c:v>20511.15625</c:v>
                      </c:pt>
                      <c:pt idx="7671">
                        <c:v>19101.25</c:v>
                      </c:pt>
                      <c:pt idx="7672">
                        <c:v>20663.484375</c:v>
                      </c:pt>
                      <c:pt idx="7673">
                        <c:v>22103.34375</c:v>
                      </c:pt>
                      <c:pt idx="7674">
                        <c:v>20143.34375</c:v>
                      </c:pt>
                      <c:pt idx="7675">
                        <c:v>18496.8984375</c:v>
                      </c:pt>
                      <c:pt idx="7676">
                        <c:v>18385.515625</c:v>
                      </c:pt>
                      <c:pt idx="7677">
                        <c:v>22579.93359375</c:v>
                      </c:pt>
                      <c:pt idx="7678">
                        <c:v>22610.28515625</c:v>
                      </c:pt>
                      <c:pt idx="7679">
                        <c:v>19700.09375</c:v>
                      </c:pt>
                      <c:pt idx="7680">
                        <c:v>16973.328125</c:v>
                      </c:pt>
                      <c:pt idx="7681">
                        <c:v>23127.84765625</c:v>
                      </c:pt>
                      <c:pt idx="7682">
                        <c:v>20868.4765625</c:v>
                      </c:pt>
                      <c:pt idx="7683">
                        <c:v>20882.078125</c:v>
                      </c:pt>
                      <c:pt idx="7684">
                        <c:v>18292.984375</c:v>
                      </c:pt>
                      <c:pt idx="7685">
                        <c:v>17238.984375</c:v>
                      </c:pt>
                      <c:pt idx="7686">
                        <c:v>18006.0078125</c:v>
                      </c:pt>
                      <c:pt idx="7687">
                        <c:v>18519.7734375</c:v>
                      </c:pt>
                      <c:pt idx="7688">
                        <c:v>20366.0703125</c:v>
                      </c:pt>
                      <c:pt idx="7689">
                        <c:v>18780.8671875</c:v>
                      </c:pt>
                      <c:pt idx="7690">
                        <c:v>15473.5234375</c:v>
                      </c:pt>
                      <c:pt idx="7691">
                        <c:v>14921.8515625</c:v>
                      </c:pt>
                      <c:pt idx="7692">
                        <c:v>19732.63671875</c:v>
                      </c:pt>
                      <c:pt idx="7693">
                        <c:v>18295.18359375</c:v>
                      </c:pt>
                      <c:pt idx="7694">
                        <c:v>17753.0390625</c:v>
                      </c:pt>
                      <c:pt idx="7695">
                        <c:v>18207.5</c:v>
                      </c:pt>
                      <c:pt idx="7696">
                        <c:v>20881.2578125</c:v>
                      </c:pt>
                      <c:pt idx="7697">
                        <c:v>21895.84375</c:v>
                      </c:pt>
                      <c:pt idx="7698">
                        <c:v>19166.875</c:v>
                      </c:pt>
                      <c:pt idx="7699">
                        <c:v>17234.2109375</c:v>
                      </c:pt>
                      <c:pt idx="7700">
                        <c:v>15660.984375</c:v>
                      </c:pt>
                      <c:pt idx="7701">
                        <c:v>16243.12890625</c:v>
                      </c:pt>
                      <c:pt idx="7702">
                        <c:v>20212.515625</c:v>
                      </c:pt>
                      <c:pt idx="7703">
                        <c:v>22234.5234375</c:v>
                      </c:pt>
                      <c:pt idx="7704">
                        <c:v>23013.48828125</c:v>
                      </c:pt>
                      <c:pt idx="7705">
                        <c:v>23193.39453125</c:v>
                      </c:pt>
                      <c:pt idx="7706">
                        <c:v>22085.36328125</c:v>
                      </c:pt>
                      <c:pt idx="7707">
                        <c:v>20654.5546875</c:v>
                      </c:pt>
                      <c:pt idx="7708">
                        <c:v>22023.59765625</c:v>
                      </c:pt>
                      <c:pt idx="7709">
                        <c:v>22621.46484375</c:v>
                      </c:pt>
                      <c:pt idx="7710">
                        <c:v>18090.06640625</c:v>
                      </c:pt>
                      <c:pt idx="7711">
                        <c:v>22782.76953125</c:v>
                      </c:pt>
                      <c:pt idx="7712">
                        <c:v>20280.8125</c:v>
                      </c:pt>
                      <c:pt idx="7713">
                        <c:v>17299.8359375</c:v>
                      </c:pt>
                      <c:pt idx="7714">
                        <c:v>13642.3984375</c:v>
                      </c:pt>
                      <c:pt idx="7715">
                        <c:v>12555.796875</c:v>
                      </c:pt>
                      <c:pt idx="7716">
                        <c:v>20531.65625</c:v>
                      </c:pt>
                      <c:pt idx="7717">
                        <c:v>21878.6796875</c:v>
                      </c:pt>
                      <c:pt idx="7718">
                        <c:v>20755.9296875</c:v>
                      </c:pt>
                      <c:pt idx="7719">
                        <c:v>19975.796875</c:v>
                      </c:pt>
                      <c:pt idx="7720">
                        <c:v>14845.6796875</c:v>
                      </c:pt>
                      <c:pt idx="7721">
                        <c:v>21115.875</c:v>
                      </c:pt>
                      <c:pt idx="7722">
                        <c:v>18384.78125</c:v>
                      </c:pt>
                      <c:pt idx="7723">
                        <c:v>14319.6640625</c:v>
                      </c:pt>
                      <c:pt idx="7724">
                        <c:v>16405.125</c:v>
                      </c:pt>
                      <c:pt idx="7725">
                        <c:v>20998.6171875</c:v>
                      </c:pt>
                      <c:pt idx="7726">
                        <c:v>20241.88671875</c:v>
                      </c:pt>
                      <c:pt idx="7727">
                        <c:v>23765.47265625</c:v>
                      </c:pt>
                      <c:pt idx="7728">
                        <c:v>23604.3046875</c:v>
                      </c:pt>
                      <c:pt idx="7729">
                        <c:v>21449.8203125</c:v>
                      </c:pt>
                      <c:pt idx="7730">
                        <c:v>18683.546875</c:v>
                      </c:pt>
                      <c:pt idx="7731">
                        <c:v>24234.48828125</c:v>
                      </c:pt>
                      <c:pt idx="7732">
                        <c:v>20594.296875</c:v>
                      </c:pt>
                      <c:pt idx="7733">
                        <c:v>23859.2890625</c:v>
                      </c:pt>
                      <c:pt idx="7734">
                        <c:v>24017.0859375</c:v>
                      </c:pt>
                      <c:pt idx="7735">
                        <c:v>23025.59375</c:v>
                      </c:pt>
                      <c:pt idx="7736">
                        <c:v>19340.65625</c:v>
                      </c:pt>
                      <c:pt idx="7737">
                        <c:v>15792.1328125</c:v>
                      </c:pt>
                      <c:pt idx="7738">
                        <c:v>20842.64453125</c:v>
                      </c:pt>
                      <c:pt idx="7739">
                        <c:v>24025.6953125</c:v>
                      </c:pt>
                      <c:pt idx="7740">
                        <c:v>24138.26171875</c:v>
                      </c:pt>
                      <c:pt idx="7741">
                        <c:v>23273.92578125</c:v>
                      </c:pt>
                      <c:pt idx="7742">
                        <c:v>24154.1875</c:v>
                      </c:pt>
                      <c:pt idx="7743">
                        <c:v>22144.8125</c:v>
                      </c:pt>
                      <c:pt idx="7744">
                        <c:v>17396.3359375</c:v>
                      </c:pt>
                      <c:pt idx="7745">
                        <c:v>17554.421875</c:v>
                      </c:pt>
                      <c:pt idx="7746">
                        <c:v>23378.6875</c:v>
                      </c:pt>
                      <c:pt idx="7747">
                        <c:v>17316.9375</c:v>
                      </c:pt>
                      <c:pt idx="7748">
                        <c:v>11464.3203125</c:v>
                      </c:pt>
                      <c:pt idx="7749">
                        <c:v>18269.921875</c:v>
                      </c:pt>
                      <c:pt idx="7750">
                        <c:v>23934.53125</c:v>
                      </c:pt>
                      <c:pt idx="7751">
                        <c:v>19689.3515625</c:v>
                      </c:pt>
                      <c:pt idx="7752">
                        <c:v>22879.328125</c:v>
                      </c:pt>
                      <c:pt idx="7753">
                        <c:v>22551.90625</c:v>
                      </c:pt>
                      <c:pt idx="7754">
                        <c:v>23444.8203125</c:v>
                      </c:pt>
                      <c:pt idx="7755">
                        <c:v>23851.625</c:v>
                      </c:pt>
                      <c:pt idx="7756">
                        <c:v>21153.6171875</c:v>
                      </c:pt>
                      <c:pt idx="7757">
                        <c:v>19552.609375</c:v>
                      </c:pt>
                      <c:pt idx="7758">
                        <c:v>18800.28125</c:v>
                      </c:pt>
                      <c:pt idx="7759">
                        <c:v>18043.32421875</c:v>
                      </c:pt>
                      <c:pt idx="7760">
                        <c:v>18715.00390625</c:v>
                      </c:pt>
                      <c:pt idx="7761">
                        <c:v>20855.83984375</c:v>
                      </c:pt>
                      <c:pt idx="7762">
                        <c:v>20289.9921875</c:v>
                      </c:pt>
                      <c:pt idx="7763">
                        <c:v>18044.8984375</c:v>
                      </c:pt>
                      <c:pt idx="7764">
                        <c:v>20477.7421875</c:v>
                      </c:pt>
                      <c:pt idx="7765">
                        <c:v>18512.015625</c:v>
                      </c:pt>
                      <c:pt idx="7766">
                        <c:v>17891.97265625</c:v>
                      </c:pt>
                      <c:pt idx="7767">
                        <c:v>16933.9453125</c:v>
                      </c:pt>
                      <c:pt idx="7768">
                        <c:v>18695.921875</c:v>
                      </c:pt>
                      <c:pt idx="7769">
                        <c:v>19523.55078125</c:v>
                      </c:pt>
                      <c:pt idx="7770">
                        <c:v>20875.7109375</c:v>
                      </c:pt>
                      <c:pt idx="7771">
                        <c:v>20653.671875</c:v>
                      </c:pt>
                      <c:pt idx="7772">
                        <c:v>23233.3671875</c:v>
                      </c:pt>
                      <c:pt idx="7773">
                        <c:v>23466.49609375</c:v>
                      </c:pt>
                      <c:pt idx="7774">
                        <c:v>23464.234375</c:v>
                      </c:pt>
                      <c:pt idx="7775">
                        <c:v>21314.7109375</c:v>
                      </c:pt>
                      <c:pt idx="7776">
                        <c:v>22527.9453125</c:v>
                      </c:pt>
                      <c:pt idx="7777">
                        <c:v>24013.4296875</c:v>
                      </c:pt>
                      <c:pt idx="7778">
                        <c:v>22049.015625</c:v>
                      </c:pt>
                      <c:pt idx="7779">
                        <c:v>20295.671875</c:v>
                      </c:pt>
                      <c:pt idx="7780">
                        <c:v>18532.7578125</c:v>
                      </c:pt>
                      <c:pt idx="7781">
                        <c:v>18741.66015625</c:v>
                      </c:pt>
                      <c:pt idx="7782">
                        <c:v>22136.5859375</c:v>
                      </c:pt>
                      <c:pt idx="7783">
                        <c:v>23975.19921875</c:v>
                      </c:pt>
                      <c:pt idx="7784">
                        <c:v>20883.8046875</c:v>
                      </c:pt>
                      <c:pt idx="7785">
                        <c:v>17332.5</c:v>
                      </c:pt>
                      <c:pt idx="7786">
                        <c:v>23820.1015625</c:v>
                      </c:pt>
                      <c:pt idx="7787">
                        <c:v>19131.0546875</c:v>
                      </c:pt>
                      <c:pt idx="7788">
                        <c:v>20287.3671875</c:v>
                      </c:pt>
                      <c:pt idx="7789">
                        <c:v>19826.8515625</c:v>
                      </c:pt>
                      <c:pt idx="7790">
                        <c:v>18415.1171875</c:v>
                      </c:pt>
                      <c:pt idx="7791">
                        <c:v>17310.1953125</c:v>
                      </c:pt>
                      <c:pt idx="7792">
                        <c:v>16083.4375</c:v>
                      </c:pt>
                      <c:pt idx="7793">
                        <c:v>15178.71875</c:v>
                      </c:pt>
                      <c:pt idx="7794">
                        <c:v>14849.1640625</c:v>
                      </c:pt>
                      <c:pt idx="7795">
                        <c:v>15244.3671875</c:v>
                      </c:pt>
                      <c:pt idx="7796">
                        <c:v>16159</c:v>
                      </c:pt>
                      <c:pt idx="7797">
                        <c:v>16810.6171875</c:v>
                      </c:pt>
                      <c:pt idx="7798">
                        <c:v>17594.28125</c:v>
                      </c:pt>
                      <c:pt idx="7799">
                        <c:v>18380.5625</c:v>
                      </c:pt>
                      <c:pt idx="7800">
                        <c:v>17251.1640625</c:v>
                      </c:pt>
                      <c:pt idx="7801">
                        <c:v>17653.984375</c:v>
                      </c:pt>
                      <c:pt idx="7802">
                        <c:v>23461.0859375</c:v>
                      </c:pt>
                      <c:pt idx="7803">
                        <c:v>23564.92578125</c:v>
                      </c:pt>
                      <c:pt idx="7804">
                        <c:v>23688.20703125</c:v>
                      </c:pt>
                      <c:pt idx="7805">
                        <c:v>22865.94140625</c:v>
                      </c:pt>
                      <c:pt idx="7806">
                        <c:v>21350.5390625</c:v>
                      </c:pt>
                      <c:pt idx="7807">
                        <c:v>20625.10546875</c:v>
                      </c:pt>
                      <c:pt idx="7808">
                        <c:v>22024.41796875</c:v>
                      </c:pt>
                      <c:pt idx="7809">
                        <c:v>23555.86328125</c:v>
                      </c:pt>
                      <c:pt idx="7810">
                        <c:v>22225.4375</c:v>
                      </c:pt>
                      <c:pt idx="7811">
                        <c:v>23710.55859375</c:v>
                      </c:pt>
                      <c:pt idx="7812">
                        <c:v>22138.5703125</c:v>
                      </c:pt>
                      <c:pt idx="7813">
                        <c:v>23292.0078125</c:v>
                      </c:pt>
                      <c:pt idx="7814">
                        <c:v>23305.49609375</c:v>
                      </c:pt>
                      <c:pt idx="7815">
                        <c:v>23013.53515625</c:v>
                      </c:pt>
                      <c:pt idx="7816">
                        <c:v>23358.51171875</c:v>
                      </c:pt>
                      <c:pt idx="7817">
                        <c:v>20736.9609375</c:v>
                      </c:pt>
                      <c:pt idx="7818">
                        <c:v>19964.26171875</c:v>
                      </c:pt>
                      <c:pt idx="7819">
                        <c:v>20580.76953125</c:v>
                      </c:pt>
                      <c:pt idx="7820">
                        <c:v>20355.04296875</c:v>
                      </c:pt>
                      <c:pt idx="7821">
                        <c:v>19569.7890625</c:v>
                      </c:pt>
                      <c:pt idx="7822">
                        <c:v>21014.06640625</c:v>
                      </c:pt>
                      <c:pt idx="7823">
                        <c:v>21205.0234375</c:v>
                      </c:pt>
                      <c:pt idx="7824">
                        <c:v>20464.109375</c:v>
                      </c:pt>
                      <c:pt idx="7825">
                        <c:v>21643.2578125</c:v>
                      </c:pt>
                      <c:pt idx="7826">
                        <c:v>20372.45703125</c:v>
                      </c:pt>
                      <c:pt idx="7827">
                        <c:v>20268.6796875</c:v>
                      </c:pt>
                      <c:pt idx="7828">
                        <c:v>21670.6953125</c:v>
                      </c:pt>
                      <c:pt idx="7829">
                        <c:v>21494.46484375</c:v>
                      </c:pt>
                      <c:pt idx="7830">
                        <c:v>20811.8046875</c:v>
                      </c:pt>
                      <c:pt idx="7831">
                        <c:v>21725.3828125</c:v>
                      </c:pt>
                      <c:pt idx="7832">
                        <c:v>21351.203125</c:v>
                      </c:pt>
                      <c:pt idx="7833">
                        <c:v>19443.28125</c:v>
                      </c:pt>
                      <c:pt idx="7834">
                        <c:v>18339.96875</c:v>
                      </c:pt>
                      <c:pt idx="7835">
                        <c:v>21026.15625</c:v>
                      </c:pt>
                      <c:pt idx="7836">
                        <c:v>22931.828125</c:v>
                      </c:pt>
                      <c:pt idx="7837">
                        <c:v>22130.796875</c:v>
                      </c:pt>
                      <c:pt idx="7838">
                        <c:v>22458.75</c:v>
                      </c:pt>
                      <c:pt idx="7839">
                        <c:v>22723.09375</c:v>
                      </c:pt>
                      <c:pt idx="7840">
                        <c:v>23247.984375</c:v>
                      </c:pt>
                      <c:pt idx="7841">
                        <c:v>19766.4140625</c:v>
                      </c:pt>
                      <c:pt idx="7842">
                        <c:v>20252.5390625</c:v>
                      </c:pt>
                      <c:pt idx="7843">
                        <c:v>21343.3671875</c:v>
                      </c:pt>
                      <c:pt idx="7844">
                        <c:v>19362.40625</c:v>
                      </c:pt>
                      <c:pt idx="7845">
                        <c:v>19401.734375</c:v>
                      </c:pt>
                      <c:pt idx="7846">
                        <c:v>20153.5546875</c:v>
                      </c:pt>
                      <c:pt idx="7847">
                        <c:v>17509.515625</c:v>
                      </c:pt>
                      <c:pt idx="7848">
                        <c:v>16757.953125</c:v>
                      </c:pt>
                      <c:pt idx="7849">
                        <c:v>17297.9921875</c:v>
                      </c:pt>
                      <c:pt idx="7850">
                        <c:v>15883.03125</c:v>
                      </c:pt>
                      <c:pt idx="7851">
                        <c:v>16041.5546875</c:v>
                      </c:pt>
                      <c:pt idx="7852">
                        <c:v>17385.44921875</c:v>
                      </c:pt>
                      <c:pt idx="7853">
                        <c:v>16725.34375</c:v>
                      </c:pt>
                      <c:pt idx="7854">
                        <c:v>15512.3359375</c:v>
                      </c:pt>
                      <c:pt idx="7855">
                        <c:v>17540.28125</c:v>
                      </c:pt>
                      <c:pt idx="7856">
                        <c:v>17747.6796875</c:v>
                      </c:pt>
                      <c:pt idx="7857">
                        <c:v>13683.7421875</c:v>
                      </c:pt>
                      <c:pt idx="7858">
                        <c:v>16235.9140625</c:v>
                      </c:pt>
                      <c:pt idx="7859">
                        <c:v>16017.859375</c:v>
                      </c:pt>
                      <c:pt idx="7860">
                        <c:v>11918.578125</c:v>
                      </c:pt>
                      <c:pt idx="7861">
                        <c:v>16129.140625</c:v>
                      </c:pt>
                      <c:pt idx="7862">
                        <c:v>17746.1484375</c:v>
                      </c:pt>
                      <c:pt idx="7863">
                        <c:v>15787.4296875</c:v>
                      </c:pt>
                      <c:pt idx="7864">
                        <c:v>13095.8671875</c:v>
                      </c:pt>
                      <c:pt idx="7865">
                        <c:v>10110.15625</c:v>
                      </c:pt>
                      <c:pt idx="7866">
                        <c:v>8638.9296875</c:v>
                      </c:pt>
                      <c:pt idx="7867">
                        <c:v>8541.1640625</c:v>
                      </c:pt>
                      <c:pt idx="7868">
                        <c:v>11225.21875</c:v>
                      </c:pt>
                      <c:pt idx="7869">
                        <c:v>13413.2890625</c:v>
                      </c:pt>
                      <c:pt idx="7870">
                        <c:v>16168.671875</c:v>
                      </c:pt>
                      <c:pt idx="7871">
                        <c:v>17764.203125</c:v>
                      </c:pt>
                      <c:pt idx="7872">
                        <c:v>19593.2109375</c:v>
                      </c:pt>
                      <c:pt idx="7873">
                        <c:v>19091.578125</c:v>
                      </c:pt>
                      <c:pt idx="7874">
                        <c:v>19435.0703125</c:v>
                      </c:pt>
                      <c:pt idx="7875">
                        <c:v>18583.9296875</c:v>
                      </c:pt>
                      <c:pt idx="7876">
                        <c:v>18997.3203125</c:v>
                      </c:pt>
                      <c:pt idx="7877">
                        <c:v>6802.25</c:v>
                      </c:pt>
                      <c:pt idx="7878">
                        <c:v>7466.796875</c:v>
                      </c:pt>
                      <c:pt idx="7879">
                        <c:v>7656.328125</c:v>
                      </c:pt>
                      <c:pt idx="7880">
                        <c:v>6214.203125</c:v>
                      </c:pt>
                      <c:pt idx="7881">
                        <c:v>5372.515625</c:v>
                      </c:pt>
                      <c:pt idx="7882">
                        <c:v>3122.640625</c:v>
                      </c:pt>
                      <c:pt idx="7883">
                        <c:v>2114.0546875</c:v>
                      </c:pt>
                      <c:pt idx="7884">
                        <c:v>1794.53125</c:v>
                      </c:pt>
                      <c:pt idx="7885">
                        <c:v>1826.296875</c:v>
                      </c:pt>
                      <c:pt idx="7886">
                        <c:v>1814.0546875</c:v>
                      </c:pt>
                      <c:pt idx="7887">
                        <c:v>1862.140625</c:v>
                      </c:pt>
                      <c:pt idx="7888">
                        <c:v>679.28125</c:v>
                      </c:pt>
                      <c:pt idx="7889">
                        <c:v>730.3515625</c:v>
                      </c:pt>
                      <c:pt idx="7890">
                        <c:v>-3531.859375</c:v>
                      </c:pt>
                      <c:pt idx="7891">
                        <c:v>7707.7421875</c:v>
                      </c:pt>
                      <c:pt idx="7892">
                        <c:v>25100.98828125</c:v>
                      </c:pt>
                      <c:pt idx="7893">
                        <c:v>27485.71484375</c:v>
                      </c:pt>
                      <c:pt idx="7894">
                        <c:v>27708.03125</c:v>
                      </c:pt>
                      <c:pt idx="7895">
                        <c:v>28564.87890625</c:v>
                      </c:pt>
                      <c:pt idx="7896">
                        <c:v>28974.51953125</c:v>
                      </c:pt>
                      <c:pt idx="7897">
                        <c:v>28390.73828125</c:v>
                      </c:pt>
                      <c:pt idx="7898">
                        <c:v>27742.7421875</c:v>
                      </c:pt>
                      <c:pt idx="7899">
                        <c:v>28940.73828125</c:v>
                      </c:pt>
                      <c:pt idx="7900">
                        <c:v>26363.9296875</c:v>
                      </c:pt>
                      <c:pt idx="7901">
                        <c:v>21575.23828125</c:v>
                      </c:pt>
                      <c:pt idx="7902">
                        <c:v>27703.046875</c:v>
                      </c:pt>
                      <c:pt idx="7903">
                        <c:v>29013.921875</c:v>
                      </c:pt>
                      <c:pt idx="7904">
                        <c:v>28327.59765625</c:v>
                      </c:pt>
                      <c:pt idx="7905">
                        <c:v>26559.4375</c:v>
                      </c:pt>
                      <c:pt idx="7906">
                        <c:v>25650.484375</c:v>
                      </c:pt>
                      <c:pt idx="7907">
                        <c:v>17975.421875</c:v>
                      </c:pt>
                      <c:pt idx="7908">
                        <c:v>16265.6015625</c:v>
                      </c:pt>
                      <c:pt idx="7909">
                        <c:v>14656.015625</c:v>
                      </c:pt>
                      <c:pt idx="7910">
                        <c:v>14460.953125</c:v>
                      </c:pt>
                      <c:pt idx="7911">
                        <c:v>15981.734375</c:v>
                      </c:pt>
                      <c:pt idx="7912">
                        <c:v>17071.6796875</c:v>
                      </c:pt>
                      <c:pt idx="7913">
                        <c:v>18191.625</c:v>
                      </c:pt>
                      <c:pt idx="7914">
                        <c:v>15593.609375</c:v>
                      </c:pt>
                      <c:pt idx="7915">
                        <c:v>12844.1953125</c:v>
                      </c:pt>
                      <c:pt idx="7916">
                        <c:v>12819.4765625</c:v>
                      </c:pt>
                      <c:pt idx="7917">
                        <c:v>18863.953125</c:v>
                      </c:pt>
                      <c:pt idx="7918">
                        <c:v>18086.75</c:v>
                      </c:pt>
                      <c:pt idx="7919">
                        <c:v>18435.484375</c:v>
                      </c:pt>
                      <c:pt idx="7920">
                        <c:v>18552.6875</c:v>
                      </c:pt>
                      <c:pt idx="7921">
                        <c:v>18890.84375</c:v>
                      </c:pt>
                      <c:pt idx="7922">
                        <c:v>22696.3671875</c:v>
                      </c:pt>
                      <c:pt idx="7923">
                        <c:v>24113.09375</c:v>
                      </c:pt>
                      <c:pt idx="7924">
                        <c:v>22742.5546875</c:v>
                      </c:pt>
                      <c:pt idx="7925">
                        <c:v>22577</c:v>
                      </c:pt>
                      <c:pt idx="7926">
                        <c:v>21573.921875</c:v>
                      </c:pt>
                      <c:pt idx="7927">
                        <c:v>22791.59375</c:v>
                      </c:pt>
                      <c:pt idx="7928">
                        <c:v>23943.296875</c:v>
                      </c:pt>
                      <c:pt idx="7929">
                        <c:v>22444.1015625</c:v>
                      </c:pt>
                      <c:pt idx="7930">
                        <c:v>19906.8828125</c:v>
                      </c:pt>
                      <c:pt idx="7931">
                        <c:v>15606.96875</c:v>
                      </c:pt>
                      <c:pt idx="7932">
                        <c:v>9996.5</c:v>
                      </c:pt>
                      <c:pt idx="7933">
                        <c:v>22743.421875</c:v>
                      </c:pt>
                      <c:pt idx="7934">
                        <c:v>25085.5625</c:v>
                      </c:pt>
                      <c:pt idx="7935">
                        <c:v>24909.0546875</c:v>
                      </c:pt>
                      <c:pt idx="7936">
                        <c:v>21953.3125</c:v>
                      </c:pt>
                      <c:pt idx="7937">
                        <c:v>23184.7578125</c:v>
                      </c:pt>
                      <c:pt idx="7938">
                        <c:v>21725.1328125</c:v>
                      </c:pt>
                      <c:pt idx="7939">
                        <c:v>20402.0703125</c:v>
                      </c:pt>
                      <c:pt idx="7940">
                        <c:v>19098.0546875</c:v>
                      </c:pt>
                      <c:pt idx="7941">
                        <c:v>18185.96875</c:v>
                      </c:pt>
                      <c:pt idx="7942">
                        <c:v>18234.0859375</c:v>
                      </c:pt>
                      <c:pt idx="7943">
                        <c:v>20062.0234375</c:v>
                      </c:pt>
                      <c:pt idx="7944">
                        <c:v>23159.9140625</c:v>
                      </c:pt>
                      <c:pt idx="7945">
                        <c:v>22435.8125</c:v>
                      </c:pt>
                      <c:pt idx="7946">
                        <c:v>21823.7578125</c:v>
                      </c:pt>
                      <c:pt idx="7947">
                        <c:v>20656.6171875</c:v>
                      </c:pt>
                      <c:pt idx="7948">
                        <c:v>22279.5390625</c:v>
                      </c:pt>
                      <c:pt idx="7949">
                        <c:v>20640.203125</c:v>
                      </c:pt>
                      <c:pt idx="7950">
                        <c:v>20589.6328125</c:v>
                      </c:pt>
                      <c:pt idx="7951">
                        <c:v>22855.46875</c:v>
                      </c:pt>
                      <c:pt idx="7952">
                        <c:v>27587.1640625</c:v>
                      </c:pt>
                      <c:pt idx="7953">
                        <c:v>24992.00390625</c:v>
                      </c:pt>
                      <c:pt idx="7954">
                        <c:v>25388.6015625</c:v>
                      </c:pt>
                      <c:pt idx="7955">
                        <c:v>25717</c:v>
                      </c:pt>
                      <c:pt idx="7956">
                        <c:v>26616.03515625</c:v>
                      </c:pt>
                      <c:pt idx="7957">
                        <c:v>26263.36328125</c:v>
                      </c:pt>
                      <c:pt idx="7958">
                        <c:v>27631.28125</c:v>
                      </c:pt>
                      <c:pt idx="7959">
                        <c:v>26041.9375</c:v>
                      </c:pt>
                      <c:pt idx="7960">
                        <c:v>25560.90234375</c:v>
                      </c:pt>
                      <c:pt idx="7961">
                        <c:v>27216.76171875</c:v>
                      </c:pt>
                      <c:pt idx="7962">
                        <c:v>25770.05078125</c:v>
                      </c:pt>
                      <c:pt idx="7963">
                        <c:v>26029.6015625</c:v>
                      </c:pt>
                      <c:pt idx="7964">
                        <c:v>25934.77734375</c:v>
                      </c:pt>
                      <c:pt idx="7965">
                        <c:v>24220.15625</c:v>
                      </c:pt>
                      <c:pt idx="7966">
                        <c:v>26726.5703125</c:v>
                      </c:pt>
                      <c:pt idx="7967">
                        <c:v>19703.35546875</c:v>
                      </c:pt>
                      <c:pt idx="7968">
                        <c:v>18113.3671875</c:v>
                      </c:pt>
                      <c:pt idx="7969">
                        <c:v>22763.50390625</c:v>
                      </c:pt>
                      <c:pt idx="7970">
                        <c:v>18517.7578125</c:v>
                      </c:pt>
                      <c:pt idx="7971">
                        <c:v>22661.48828125</c:v>
                      </c:pt>
                      <c:pt idx="7972">
                        <c:v>21599.8125</c:v>
                      </c:pt>
                      <c:pt idx="7973">
                        <c:v>20261.34765625</c:v>
                      </c:pt>
                      <c:pt idx="7974">
                        <c:v>18891.52734375</c:v>
                      </c:pt>
                      <c:pt idx="7975">
                        <c:v>20047.9140625</c:v>
                      </c:pt>
                      <c:pt idx="7976">
                        <c:v>21473.46484375</c:v>
                      </c:pt>
                      <c:pt idx="7977">
                        <c:v>20479.38671875</c:v>
                      </c:pt>
                      <c:pt idx="7978">
                        <c:v>20804.9765625</c:v>
                      </c:pt>
                      <c:pt idx="7979">
                        <c:v>22965.69921875</c:v>
                      </c:pt>
                      <c:pt idx="7980">
                        <c:v>22805.65625</c:v>
                      </c:pt>
                      <c:pt idx="7981">
                        <c:v>20611.78515625</c:v>
                      </c:pt>
                      <c:pt idx="7982">
                        <c:v>22488.703125</c:v>
                      </c:pt>
                      <c:pt idx="7983">
                        <c:v>21963.87890625</c:v>
                      </c:pt>
                      <c:pt idx="7984">
                        <c:v>21694.04296875</c:v>
                      </c:pt>
                      <c:pt idx="7985">
                        <c:v>21296.5625</c:v>
                      </c:pt>
                      <c:pt idx="7986">
                        <c:v>21498.66796875</c:v>
                      </c:pt>
                      <c:pt idx="7987">
                        <c:v>21119.984375</c:v>
                      </c:pt>
                      <c:pt idx="7988">
                        <c:v>22735.44140625</c:v>
                      </c:pt>
                      <c:pt idx="7989">
                        <c:v>20188.19140625</c:v>
                      </c:pt>
                      <c:pt idx="7990">
                        <c:v>19613.2578125</c:v>
                      </c:pt>
                      <c:pt idx="7991">
                        <c:v>19901.8359375</c:v>
                      </c:pt>
                      <c:pt idx="7992">
                        <c:v>22082.078125</c:v>
                      </c:pt>
                      <c:pt idx="7993">
                        <c:v>20463.38671875</c:v>
                      </c:pt>
                      <c:pt idx="7994">
                        <c:v>21388.41796875</c:v>
                      </c:pt>
                      <c:pt idx="7995">
                        <c:v>21319.16015625</c:v>
                      </c:pt>
                      <c:pt idx="7996">
                        <c:v>20385.30859375</c:v>
                      </c:pt>
                      <c:pt idx="7997">
                        <c:v>20682.6875</c:v>
                      </c:pt>
                      <c:pt idx="7998">
                        <c:v>16616.96875</c:v>
                      </c:pt>
                      <c:pt idx="7999">
                        <c:v>16602.734375</c:v>
                      </c:pt>
                      <c:pt idx="8000">
                        <c:v>22184.67578125</c:v>
                      </c:pt>
                      <c:pt idx="8001">
                        <c:v>21370.2734375</c:v>
                      </c:pt>
                      <c:pt idx="8002">
                        <c:v>22371.2578125</c:v>
                      </c:pt>
                      <c:pt idx="8003">
                        <c:v>21040.66015625</c:v>
                      </c:pt>
                      <c:pt idx="8004">
                        <c:v>20865.0703125</c:v>
                      </c:pt>
                      <c:pt idx="8005">
                        <c:v>15701.640625</c:v>
                      </c:pt>
                      <c:pt idx="8006">
                        <c:v>20478.7578125</c:v>
                      </c:pt>
                      <c:pt idx="8007">
                        <c:v>16217.0546875</c:v>
                      </c:pt>
                      <c:pt idx="8008">
                        <c:v>16792.640625</c:v>
                      </c:pt>
                      <c:pt idx="8009">
                        <c:v>22890.8671875</c:v>
                      </c:pt>
                      <c:pt idx="8010">
                        <c:v>22005.04296875</c:v>
                      </c:pt>
                      <c:pt idx="8011">
                        <c:v>22486.85546875</c:v>
                      </c:pt>
                      <c:pt idx="8012">
                        <c:v>26800.33203125</c:v>
                      </c:pt>
                      <c:pt idx="8013">
                        <c:v>27247.63671875</c:v>
                      </c:pt>
                      <c:pt idx="8014">
                        <c:v>24339.08984375</c:v>
                      </c:pt>
                      <c:pt idx="8015">
                        <c:v>20013.08203125</c:v>
                      </c:pt>
                      <c:pt idx="8016">
                        <c:v>20658.12890625</c:v>
                      </c:pt>
                      <c:pt idx="8017">
                        <c:v>26818.85546875</c:v>
                      </c:pt>
                      <c:pt idx="8018">
                        <c:v>27474.33984375</c:v>
                      </c:pt>
                      <c:pt idx="8019">
                        <c:v>21610.19140625</c:v>
                      </c:pt>
                      <c:pt idx="8020">
                        <c:v>16395.13671875</c:v>
                      </c:pt>
                      <c:pt idx="8021">
                        <c:v>22665.1640625</c:v>
                      </c:pt>
                      <c:pt idx="8022">
                        <c:v>25196.3984375</c:v>
                      </c:pt>
                      <c:pt idx="8023">
                        <c:v>27298.4921875</c:v>
                      </c:pt>
                      <c:pt idx="8024">
                        <c:v>26448.1640625</c:v>
                      </c:pt>
                      <c:pt idx="8025">
                        <c:v>26827.55078125</c:v>
                      </c:pt>
                      <c:pt idx="8026">
                        <c:v>24364.5390625</c:v>
                      </c:pt>
                      <c:pt idx="8027">
                        <c:v>24310.99609375</c:v>
                      </c:pt>
                      <c:pt idx="8028">
                        <c:v>25396.27734375</c:v>
                      </c:pt>
                      <c:pt idx="8029">
                        <c:v>25387.75</c:v>
                      </c:pt>
                      <c:pt idx="8030">
                        <c:v>24221.3671875</c:v>
                      </c:pt>
                      <c:pt idx="8031">
                        <c:v>19501.671875</c:v>
                      </c:pt>
                      <c:pt idx="8032">
                        <c:v>24359.8046875</c:v>
                      </c:pt>
                      <c:pt idx="8033">
                        <c:v>25353.62109375</c:v>
                      </c:pt>
                      <c:pt idx="8034">
                        <c:v>24422.5859375</c:v>
                      </c:pt>
                      <c:pt idx="8035">
                        <c:v>24849.54296875</c:v>
                      </c:pt>
                      <c:pt idx="8036">
                        <c:v>24176.22265625</c:v>
                      </c:pt>
                      <c:pt idx="8037">
                        <c:v>23441.81640625</c:v>
                      </c:pt>
                      <c:pt idx="8038">
                        <c:v>23958.703125</c:v>
                      </c:pt>
                      <c:pt idx="8039">
                        <c:v>24953.62890625</c:v>
                      </c:pt>
                      <c:pt idx="8040">
                        <c:v>25178.2890625</c:v>
                      </c:pt>
                      <c:pt idx="8041">
                        <c:v>24196.19140625</c:v>
                      </c:pt>
                      <c:pt idx="8042">
                        <c:v>26998.49609375</c:v>
                      </c:pt>
                      <c:pt idx="8043">
                        <c:v>22550.046875</c:v>
                      </c:pt>
                      <c:pt idx="8044">
                        <c:v>26448.55078125</c:v>
                      </c:pt>
                      <c:pt idx="8045">
                        <c:v>26791.25390625</c:v>
                      </c:pt>
                      <c:pt idx="8046">
                        <c:v>27124.5625</c:v>
                      </c:pt>
                      <c:pt idx="8047">
                        <c:v>27458.66796875</c:v>
                      </c:pt>
                      <c:pt idx="8048">
                        <c:v>26451.1875</c:v>
                      </c:pt>
                      <c:pt idx="8049">
                        <c:v>27503.55859375</c:v>
                      </c:pt>
                      <c:pt idx="8050">
                        <c:v>24013.203125</c:v>
                      </c:pt>
                      <c:pt idx="8051">
                        <c:v>19274.78125</c:v>
                      </c:pt>
                      <c:pt idx="8052">
                        <c:v>25005.3671875</c:v>
                      </c:pt>
                      <c:pt idx="8053">
                        <c:v>26255.859375</c:v>
                      </c:pt>
                      <c:pt idx="8054">
                        <c:v>26369.703125</c:v>
                      </c:pt>
                      <c:pt idx="8055">
                        <c:v>23661.484375</c:v>
                      </c:pt>
                      <c:pt idx="8056">
                        <c:v>23247.9921875</c:v>
                      </c:pt>
                      <c:pt idx="8057">
                        <c:v>9664.6015625</c:v>
                      </c:pt>
                      <c:pt idx="8058">
                        <c:v>9615.4296875</c:v>
                      </c:pt>
                      <c:pt idx="8059">
                        <c:v>5699.8984375</c:v>
                      </c:pt>
                      <c:pt idx="8060">
                        <c:v>1912.953125</c:v>
                      </c:pt>
                      <c:pt idx="8061">
                        <c:v>1774.046875</c:v>
                      </c:pt>
                      <c:pt idx="8062">
                        <c:v>137.4140625</c:v>
                      </c:pt>
                      <c:pt idx="8063">
                        <c:v>4590.0625</c:v>
                      </c:pt>
                      <c:pt idx="8064">
                        <c:v>4230.9921875</c:v>
                      </c:pt>
                      <c:pt idx="8065">
                        <c:v>3479.046875</c:v>
                      </c:pt>
                      <c:pt idx="8066">
                        <c:v>3588.765625</c:v>
                      </c:pt>
                      <c:pt idx="8067">
                        <c:v>3175.421875</c:v>
                      </c:pt>
                      <c:pt idx="8068">
                        <c:v>1995.6953125</c:v>
                      </c:pt>
                      <c:pt idx="8069">
                        <c:v>2859.9921875</c:v>
                      </c:pt>
                      <c:pt idx="8070">
                        <c:v>-1492.234375</c:v>
                      </c:pt>
                      <c:pt idx="8071">
                        <c:v>8763.1796875</c:v>
                      </c:pt>
                      <c:pt idx="8072">
                        <c:v>19273.9453125</c:v>
                      </c:pt>
                      <c:pt idx="8073">
                        <c:v>19752.73828125</c:v>
                      </c:pt>
                      <c:pt idx="8074">
                        <c:v>19512.4765625</c:v>
                      </c:pt>
                      <c:pt idx="8075">
                        <c:v>18142.578125</c:v>
                      </c:pt>
                      <c:pt idx="8076">
                        <c:v>16945.2890625</c:v>
                      </c:pt>
                      <c:pt idx="8077">
                        <c:v>16794.5546875</c:v>
                      </c:pt>
                      <c:pt idx="8078">
                        <c:v>16261.7109375</c:v>
                      </c:pt>
                      <c:pt idx="8079">
                        <c:v>17352.71875</c:v>
                      </c:pt>
                      <c:pt idx="8080">
                        <c:v>16407.8515625</c:v>
                      </c:pt>
                      <c:pt idx="8081">
                        <c:v>13167.5625</c:v>
                      </c:pt>
                      <c:pt idx="8082">
                        <c:v>14299.84375</c:v>
                      </c:pt>
                      <c:pt idx="8083">
                        <c:v>18057.7734375</c:v>
                      </c:pt>
                      <c:pt idx="8084">
                        <c:v>17371.28125</c:v>
                      </c:pt>
                      <c:pt idx="8085">
                        <c:v>19126.140625</c:v>
                      </c:pt>
                      <c:pt idx="8086">
                        <c:v>18386.13671875</c:v>
                      </c:pt>
                      <c:pt idx="8087">
                        <c:v>18892.109375</c:v>
                      </c:pt>
                      <c:pt idx="8088">
                        <c:v>15877.2421875</c:v>
                      </c:pt>
                      <c:pt idx="8089">
                        <c:v>14662.5859375</c:v>
                      </c:pt>
                      <c:pt idx="8090">
                        <c:v>17678</c:v>
                      </c:pt>
                      <c:pt idx="8091">
                        <c:v>14703.1640625</c:v>
                      </c:pt>
                      <c:pt idx="8092">
                        <c:v>13957.8984375</c:v>
                      </c:pt>
                      <c:pt idx="8093">
                        <c:v>17075.671875</c:v>
                      </c:pt>
                      <c:pt idx="8094">
                        <c:v>20122.7890625</c:v>
                      </c:pt>
                      <c:pt idx="8095">
                        <c:v>20043.3125</c:v>
                      </c:pt>
                      <c:pt idx="8096">
                        <c:v>19243.921875</c:v>
                      </c:pt>
                      <c:pt idx="8097">
                        <c:v>19383.07421875</c:v>
                      </c:pt>
                      <c:pt idx="8098">
                        <c:v>17574.78125</c:v>
                      </c:pt>
                      <c:pt idx="8099">
                        <c:v>16244.0546875</c:v>
                      </c:pt>
                      <c:pt idx="8100">
                        <c:v>15302.74609375</c:v>
                      </c:pt>
                      <c:pt idx="8101">
                        <c:v>16534.80859375</c:v>
                      </c:pt>
                      <c:pt idx="8102">
                        <c:v>24722.703125</c:v>
                      </c:pt>
                      <c:pt idx="8103">
                        <c:v>24705.9140625</c:v>
                      </c:pt>
                      <c:pt idx="8104">
                        <c:v>22195.40625</c:v>
                      </c:pt>
                      <c:pt idx="8105">
                        <c:v>19779.84375</c:v>
                      </c:pt>
                      <c:pt idx="8106">
                        <c:v>15139.7265625</c:v>
                      </c:pt>
                      <c:pt idx="8107">
                        <c:v>20314.6640625</c:v>
                      </c:pt>
                      <c:pt idx="8108">
                        <c:v>25398.8671875</c:v>
                      </c:pt>
                      <c:pt idx="8109">
                        <c:v>24980.0234375</c:v>
                      </c:pt>
                      <c:pt idx="8110">
                        <c:v>24614.3203125</c:v>
                      </c:pt>
                      <c:pt idx="8111">
                        <c:v>24930.78515625</c:v>
                      </c:pt>
                      <c:pt idx="8112">
                        <c:v>24853.7734375</c:v>
                      </c:pt>
                      <c:pt idx="8113">
                        <c:v>25143.03125</c:v>
                      </c:pt>
                      <c:pt idx="8114">
                        <c:v>25296.66796875</c:v>
                      </c:pt>
                      <c:pt idx="8115">
                        <c:v>24985.0625</c:v>
                      </c:pt>
                      <c:pt idx="8116">
                        <c:v>24572.02734375</c:v>
                      </c:pt>
                      <c:pt idx="8117">
                        <c:v>20399.4765625</c:v>
                      </c:pt>
                      <c:pt idx="8118">
                        <c:v>18252.2890625</c:v>
                      </c:pt>
                      <c:pt idx="8119">
                        <c:v>16375.76953125</c:v>
                      </c:pt>
                      <c:pt idx="8120">
                        <c:v>13927.7421875</c:v>
                      </c:pt>
                      <c:pt idx="8121">
                        <c:v>13647.46484375</c:v>
                      </c:pt>
                      <c:pt idx="8122">
                        <c:v>15472.34375</c:v>
                      </c:pt>
                      <c:pt idx="8123">
                        <c:v>18119.38671875</c:v>
                      </c:pt>
                      <c:pt idx="8124">
                        <c:v>21089.08203125</c:v>
                      </c:pt>
                      <c:pt idx="8125">
                        <c:v>20634.5078125</c:v>
                      </c:pt>
                      <c:pt idx="8126">
                        <c:v>20114.0625</c:v>
                      </c:pt>
                      <c:pt idx="8127">
                        <c:v>19560.7265625</c:v>
                      </c:pt>
                      <c:pt idx="8128">
                        <c:v>20270.8125</c:v>
                      </c:pt>
                      <c:pt idx="8129">
                        <c:v>17869.4375</c:v>
                      </c:pt>
                      <c:pt idx="8130">
                        <c:v>18757.7890625</c:v>
                      </c:pt>
                      <c:pt idx="8131">
                        <c:v>21045.265625</c:v>
                      </c:pt>
                      <c:pt idx="8132">
                        <c:v>11724.453125</c:v>
                      </c:pt>
                      <c:pt idx="8133">
                        <c:v>9683.4921875</c:v>
                      </c:pt>
                      <c:pt idx="8134">
                        <c:v>7441.3515625</c:v>
                      </c:pt>
                      <c:pt idx="8135">
                        <c:v>6508.109375</c:v>
                      </c:pt>
                      <c:pt idx="8136">
                        <c:v>8214.2578125</c:v>
                      </c:pt>
                      <c:pt idx="8137">
                        <c:v>10845.953125</c:v>
                      </c:pt>
                      <c:pt idx="8138">
                        <c:v>12014.1328125</c:v>
                      </c:pt>
                      <c:pt idx="8139">
                        <c:v>13469.0625</c:v>
                      </c:pt>
                      <c:pt idx="8140">
                        <c:v>12774.578125</c:v>
                      </c:pt>
                      <c:pt idx="8141">
                        <c:v>10587.75</c:v>
                      </c:pt>
                      <c:pt idx="8142">
                        <c:v>7796.921875</c:v>
                      </c:pt>
                      <c:pt idx="8143">
                        <c:v>5016.7578125</c:v>
                      </c:pt>
                      <c:pt idx="8144">
                        <c:v>11064.2734375</c:v>
                      </c:pt>
                      <c:pt idx="8145">
                        <c:v>10193.34375</c:v>
                      </c:pt>
                      <c:pt idx="8146">
                        <c:v>13188.515625</c:v>
                      </c:pt>
                      <c:pt idx="8147">
                        <c:v>23133.28125</c:v>
                      </c:pt>
                      <c:pt idx="8148">
                        <c:v>20210.296875</c:v>
                      </c:pt>
                      <c:pt idx="8149">
                        <c:v>23283.5703125</c:v>
                      </c:pt>
                      <c:pt idx="8150">
                        <c:v>21034.546875</c:v>
                      </c:pt>
                      <c:pt idx="8151">
                        <c:v>20921.328125</c:v>
                      </c:pt>
                      <c:pt idx="8152">
                        <c:v>19535.109375</c:v>
                      </c:pt>
                      <c:pt idx="8153">
                        <c:v>21257.4140625</c:v>
                      </c:pt>
                      <c:pt idx="8154">
                        <c:v>23694.28125</c:v>
                      </c:pt>
                      <c:pt idx="8155">
                        <c:v>23093.4453125</c:v>
                      </c:pt>
                      <c:pt idx="8156">
                        <c:v>23623.8515625</c:v>
                      </c:pt>
                      <c:pt idx="8157">
                        <c:v>23121.078125</c:v>
                      </c:pt>
                      <c:pt idx="8158">
                        <c:v>20793.0078125</c:v>
                      </c:pt>
                      <c:pt idx="8159">
                        <c:v>19430</c:v>
                      </c:pt>
                      <c:pt idx="8160">
                        <c:v>16192.78125</c:v>
                      </c:pt>
                      <c:pt idx="8161">
                        <c:v>23268.2890625</c:v>
                      </c:pt>
                      <c:pt idx="8162">
                        <c:v>20039.58203125</c:v>
                      </c:pt>
                      <c:pt idx="8163">
                        <c:v>22986.4765625</c:v>
                      </c:pt>
                      <c:pt idx="8164">
                        <c:v>22542.98046875</c:v>
                      </c:pt>
                      <c:pt idx="8165">
                        <c:v>18899.8203125</c:v>
                      </c:pt>
                      <c:pt idx="8166">
                        <c:v>20653.84375</c:v>
                      </c:pt>
                      <c:pt idx="8167">
                        <c:v>22510.17578125</c:v>
                      </c:pt>
                      <c:pt idx="8168">
                        <c:v>22619.296875</c:v>
                      </c:pt>
                      <c:pt idx="8169">
                        <c:v>18132.75</c:v>
                      </c:pt>
                      <c:pt idx="8170">
                        <c:v>14156.03125</c:v>
                      </c:pt>
                      <c:pt idx="8171">
                        <c:v>8952.7578125</c:v>
                      </c:pt>
                      <c:pt idx="8172">
                        <c:v>21855.71875</c:v>
                      </c:pt>
                      <c:pt idx="8173">
                        <c:v>22814.32421875</c:v>
                      </c:pt>
                      <c:pt idx="8174">
                        <c:v>22071.34375</c:v>
                      </c:pt>
                      <c:pt idx="8175">
                        <c:v>22175.59375</c:v>
                      </c:pt>
                      <c:pt idx="8176">
                        <c:v>20711.484375</c:v>
                      </c:pt>
                      <c:pt idx="8177">
                        <c:v>21543.84375</c:v>
                      </c:pt>
                      <c:pt idx="8178">
                        <c:v>23786.3046875</c:v>
                      </c:pt>
                      <c:pt idx="8179">
                        <c:v>23825.38671875</c:v>
                      </c:pt>
                      <c:pt idx="8180">
                        <c:v>21414.6953125</c:v>
                      </c:pt>
                      <c:pt idx="8181">
                        <c:v>19947.87890625</c:v>
                      </c:pt>
                      <c:pt idx="8182">
                        <c:v>22606.140625</c:v>
                      </c:pt>
                      <c:pt idx="8183">
                        <c:v>20002.48046875</c:v>
                      </c:pt>
                      <c:pt idx="8184">
                        <c:v>20407.87109375</c:v>
                      </c:pt>
                      <c:pt idx="8185">
                        <c:v>21360.19140625</c:v>
                      </c:pt>
                      <c:pt idx="8186">
                        <c:v>22836.04296875</c:v>
                      </c:pt>
                      <c:pt idx="8187">
                        <c:v>20863.87890625</c:v>
                      </c:pt>
                      <c:pt idx="8188">
                        <c:v>20658.77734375</c:v>
                      </c:pt>
                      <c:pt idx="8189">
                        <c:v>24266.10546875</c:v>
                      </c:pt>
                      <c:pt idx="8190">
                        <c:v>23268.98828125</c:v>
                      </c:pt>
                      <c:pt idx="8191">
                        <c:v>23197.546875</c:v>
                      </c:pt>
                      <c:pt idx="8192">
                        <c:v>24290.42578125</c:v>
                      </c:pt>
                      <c:pt idx="8193">
                        <c:v>25134.13671875</c:v>
                      </c:pt>
                      <c:pt idx="8194">
                        <c:v>24780.75</c:v>
                      </c:pt>
                      <c:pt idx="8195">
                        <c:v>23691.87109375</c:v>
                      </c:pt>
                      <c:pt idx="8196">
                        <c:v>20349.7109375</c:v>
                      </c:pt>
                      <c:pt idx="8197">
                        <c:v>22103.9609375</c:v>
                      </c:pt>
                      <c:pt idx="8198">
                        <c:v>24710.34765625</c:v>
                      </c:pt>
                      <c:pt idx="8199">
                        <c:v>22949.2265625</c:v>
                      </c:pt>
                      <c:pt idx="8200">
                        <c:v>17790.6328125</c:v>
                      </c:pt>
                      <c:pt idx="8201">
                        <c:v>13148.5703125</c:v>
                      </c:pt>
                      <c:pt idx="8202">
                        <c:v>24363.03125</c:v>
                      </c:pt>
                      <c:pt idx="8203">
                        <c:v>25223.87890625</c:v>
                      </c:pt>
                      <c:pt idx="8204">
                        <c:v>24859.765625</c:v>
                      </c:pt>
                      <c:pt idx="8205">
                        <c:v>24344.4140625</c:v>
                      </c:pt>
                      <c:pt idx="8206">
                        <c:v>23828.3125</c:v>
                      </c:pt>
                      <c:pt idx="8207">
                        <c:v>23230.171875</c:v>
                      </c:pt>
                      <c:pt idx="8208">
                        <c:v>22471.8984375</c:v>
                      </c:pt>
                      <c:pt idx="8209">
                        <c:v>20745.53125</c:v>
                      </c:pt>
                      <c:pt idx="8210">
                        <c:v>20107.640625</c:v>
                      </c:pt>
                      <c:pt idx="8211">
                        <c:v>18252.875</c:v>
                      </c:pt>
                      <c:pt idx="8212">
                        <c:v>18415.4375</c:v>
                      </c:pt>
                      <c:pt idx="8213">
                        <c:v>20511.12109375</c:v>
                      </c:pt>
                      <c:pt idx="8214">
                        <c:v>21989.97265625</c:v>
                      </c:pt>
                      <c:pt idx="8215">
                        <c:v>23266.73046875</c:v>
                      </c:pt>
                      <c:pt idx="8216">
                        <c:v>24087.48046875</c:v>
                      </c:pt>
                      <c:pt idx="8217">
                        <c:v>23867.1171875</c:v>
                      </c:pt>
                      <c:pt idx="8218">
                        <c:v>20674.7578125</c:v>
                      </c:pt>
                      <c:pt idx="8219">
                        <c:v>18154.8359375</c:v>
                      </c:pt>
                      <c:pt idx="8220">
                        <c:v>15306.4453125</c:v>
                      </c:pt>
                      <c:pt idx="8221">
                        <c:v>22653.625</c:v>
                      </c:pt>
                      <c:pt idx="8222">
                        <c:v>24941.40234375</c:v>
                      </c:pt>
                      <c:pt idx="8223">
                        <c:v>24955.328125</c:v>
                      </c:pt>
                      <c:pt idx="8224">
                        <c:v>19938.1796875</c:v>
                      </c:pt>
                      <c:pt idx="8225">
                        <c:v>22901.4375</c:v>
                      </c:pt>
                      <c:pt idx="8226">
                        <c:v>21148</c:v>
                      </c:pt>
                      <c:pt idx="8227">
                        <c:v>20502.97265625</c:v>
                      </c:pt>
                      <c:pt idx="8228">
                        <c:v>20293.140625</c:v>
                      </c:pt>
                      <c:pt idx="8229">
                        <c:v>22095.1640625</c:v>
                      </c:pt>
                      <c:pt idx="8230">
                        <c:v>23111.03515625</c:v>
                      </c:pt>
                      <c:pt idx="8231">
                        <c:v>22205.12890625</c:v>
                      </c:pt>
                      <c:pt idx="8232">
                        <c:v>22788.24609375</c:v>
                      </c:pt>
                      <c:pt idx="8233">
                        <c:v>21210.47265625</c:v>
                      </c:pt>
                      <c:pt idx="8234">
                        <c:v>21328.265625</c:v>
                      </c:pt>
                      <c:pt idx="8235">
                        <c:v>22559.2265625</c:v>
                      </c:pt>
                      <c:pt idx="8236">
                        <c:v>24630.9453125</c:v>
                      </c:pt>
                      <c:pt idx="8237">
                        <c:v>23928.0234375</c:v>
                      </c:pt>
                      <c:pt idx="8238">
                        <c:v>23876.03125</c:v>
                      </c:pt>
                      <c:pt idx="8239">
                        <c:v>22728.78125</c:v>
                      </c:pt>
                      <c:pt idx="8240">
                        <c:v>17978.265625</c:v>
                      </c:pt>
                      <c:pt idx="8241">
                        <c:v>18259.1484375</c:v>
                      </c:pt>
                      <c:pt idx="8242">
                        <c:v>18107.3828125</c:v>
                      </c:pt>
                      <c:pt idx="8243">
                        <c:v>12899.703125</c:v>
                      </c:pt>
                      <c:pt idx="8244">
                        <c:v>19122.890625</c:v>
                      </c:pt>
                      <c:pt idx="8245">
                        <c:v>23398.78125</c:v>
                      </c:pt>
                      <c:pt idx="8246">
                        <c:v>19434.6953125</c:v>
                      </c:pt>
                      <c:pt idx="8247">
                        <c:v>22905.109375</c:v>
                      </c:pt>
                      <c:pt idx="8248">
                        <c:v>22847.3125</c:v>
                      </c:pt>
                      <c:pt idx="8249">
                        <c:v>23972.8984375</c:v>
                      </c:pt>
                      <c:pt idx="8250">
                        <c:v>23370.3984375</c:v>
                      </c:pt>
                      <c:pt idx="8251">
                        <c:v>21491.5546875</c:v>
                      </c:pt>
                      <c:pt idx="8252">
                        <c:v>22977.28125</c:v>
                      </c:pt>
                      <c:pt idx="8253">
                        <c:v>20685.04296875</c:v>
                      </c:pt>
                      <c:pt idx="8254">
                        <c:v>19019.21875</c:v>
                      </c:pt>
                      <c:pt idx="8255">
                        <c:v>18608.62109375</c:v>
                      </c:pt>
                      <c:pt idx="8256">
                        <c:v>20195.91796875</c:v>
                      </c:pt>
                      <c:pt idx="8257">
                        <c:v>23609.7265625</c:v>
                      </c:pt>
                      <c:pt idx="8258">
                        <c:v>22674.5390625</c:v>
                      </c:pt>
                      <c:pt idx="8259">
                        <c:v>23783.8984375</c:v>
                      </c:pt>
                      <c:pt idx="8260">
                        <c:v>24387.88671875</c:v>
                      </c:pt>
                      <c:pt idx="8261">
                        <c:v>24286.64453125</c:v>
                      </c:pt>
                      <c:pt idx="8262">
                        <c:v>23818.51171875</c:v>
                      </c:pt>
                      <c:pt idx="8263">
                        <c:v>23519.80859375</c:v>
                      </c:pt>
                      <c:pt idx="8264">
                        <c:v>22139.37890625</c:v>
                      </c:pt>
                      <c:pt idx="8265">
                        <c:v>17542.04296875</c:v>
                      </c:pt>
                      <c:pt idx="8266">
                        <c:v>24069.515625</c:v>
                      </c:pt>
                      <c:pt idx="8267">
                        <c:v>19458.4375</c:v>
                      </c:pt>
                      <c:pt idx="8268">
                        <c:v>19550.40625</c:v>
                      </c:pt>
                      <c:pt idx="8269">
                        <c:v>20244.55078125</c:v>
                      </c:pt>
                      <c:pt idx="8270">
                        <c:v>19273.6015625</c:v>
                      </c:pt>
                      <c:pt idx="8271">
                        <c:v>17467.9765625</c:v>
                      </c:pt>
                      <c:pt idx="8272">
                        <c:v>20546.8359375</c:v>
                      </c:pt>
                      <c:pt idx="8273">
                        <c:v>20488.44140625</c:v>
                      </c:pt>
                      <c:pt idx="8274">
                        <c:v>18928.546875</c:v>
                      </c:pt>
                      <c:pt idx="8275">
                        <c:v>14874.640625</c:v>
                      </c:pt>
                      <c:pt idx="8276">
                        <c:v>17216.609375</c:v>
                      </c:pt>
                      <c:pt idx="8277">
                        <c:v>13565.9453125</c:v>
                      </c:pt>
                      <c:pt idx="8278">
                        <c:v>19771.828125</c:v>
                      </c:pt>
                      <c:pt idx="8279">
                        <c:v>16329.42578125</c:v>
                      </c:pt>
                      <c:pt idx="8280">
                        <c:v>17942.015625</c:v>
                      </c:pt>
                      <c:pt idx="8281">
                        <c:v>17601.78125</c:v>
                      </c:pt>
                      <c:pt idx="8282">
                        <c:v>19062.859375</c:v>
                      </c:pt>
                      <c:pt idx="8283">
                        <c:v>20911.3125</c:v>
                      </c:pt>
                      <c:pt idx="8284">
                        <c:v>20724.32421875</c:v>
                      </c:pt>
                      <c:pt idx="8285">
                        <c:v>18268.99609375</c:v>
                      </c:pt>
                      <c:pt idx="8286">
                        <c:v>19337.50390625</c:v>
                      </c:pt>
                      <c:pt idx="8287">
                        <c:v>21061.4609375</c:v>
                      </c:pt>
                      <c:pt idx="8288">
                        <c:v>20724.3359375</c:v>
                      </c:pt>
                      <c:pt idx="8289">
                        <c:v>17761.4140625</c:v>
                      </c:pt>
                      <c:pt idx="8290">
                        <c:v>12661.3828125</c:v>
                      </c:pt>
                      <c:pt idx="8291">
                        <c:v>7076.3046875</c:v>
                      </c:pt>
                      <c:pt idx="8292">
                        <c:v>19063.3515625</c:v>
                      </c:pt>
                      <c:pt idx="8293">
                        <c:v>20974.3125</c:v>
                      </c:pt>
                      <c:pt idx="8294">
                        <c:v>21447.9453125</c:v>
                      </c:pt>
                      <c:pt idx="8295">
                        <c:v>16293.296875</c:v>
                      </c:pt>
                      <c:pt idx="8296">
                        <c:v>20888.6328125</c:v>
                      </c:pt>
                      <c:pt idx="8297">
                        <c:v>23153.4921875</c:v>
                      </c:pt>
                      <c:pt idx="8298">
                        <c:v>23666.48828125</c:v>
                      </c:pt>
                      <c:pt idx="8299">
                        <c:v>24978.06640625</c:v>
                      </c:pt>
                      <c:pt idx="8300">
                        <c:v>24152.50390625</c:v>
                      </c:pt>
                      <c:pt idx="8301">
                        <c:v>25712.89453125</c:v>
                      </c:pt>
                      <c:pt idx="8302">
                        <c:v>26141.9765625</c:v>
                      </c:pt>
                      <c:pt idx="8303">
                        <c:v>22168.390625</c:v>
                      </c:pt>
                      <c:pt idx="8304">
                        <c:v>17672.171875</c:v>
                      </c:pt>
                      <c:pt idx="8305">
                        <c:v>12735.34375</c:v>
                      </c:pt>
                      <c:pt idx="8306">
                        <c:v>24512.5234375</c:v>
                      </c:pt>
                      <c:pt idx="8307">
                        <c:v>26593.29296875</c:v>
                      </c:pt>
                      <c:pt idx="8308">
                        <c:v>26327.44140625</c:v>
                      </c:pt>
                      <c:pt idx="8309">
                        <c:v>25873.9453125</c:v>
                      </c:pt>
                      <c:pt idx="8310">
                        <c:v>26653.7578125</c:v>
                      </c:pt>
                      <c:pt idx="8311">
                        <c:v>24764.234375</c:v>
                      </c:pt>
                      <c:pt idx="8312">
                        <c:v>15036.3515625</c:v>
                      </c:pt>
                      <c:pt idx="8313">
                        <c:v>15446.5390625</c:v>
                      </c:pt>
                      <c:pt idx="8314">
                        <c:v>15273.78125</c:v>
                      </c:pt>
                      <c:pt idx="8315">
                        <c:v>13963.46875</c:v>
                      </c:pt>
                      <c:pt idx="8316">
                        <c:v>12733.125</c:v>
                      </c:pt>
                      <c:pt idx="8317">
                        <c:v>12608.2109375</c:v>
                      </c:pt>
                      <c:pt idx="8318">
                        <c:v>14146.7421875</c:v>
                      </c:pt>
                      <c:pt idx="8319">
                        <c:v>14362.1015625</c:v>
                      </c:pt>
                      <c:pt idx="8320">
                        <c:v>14743.0625</c:v>
                      </c:pt>
                      <c:pt idx="8321">
                        <c:v>15269.9609375</c:v>
                      </c:pt>
                      <c:pt idx="8322">
                        <c:v>17154.8125</c:v>
                      </c:pt>
                      <c:pt idx="8323">
                        <c:v>17935.9375</c:v>
                      </c:pt>
                      <c:pt idx="8324">
                        <c:v>17136</c:v>
                      </c:pt>
                      <c:pt idx="8325">
                        <c:v>18058.3125</c:v>
                      </c:pt>
                      <c:pt idx="8326">
                        <c:v>16180.203125</c:v>
                      </c:pt>
                      <c:pt idx="8327">
                        <c:v>23312.86328125</c:v>
                      </c:pt>
                      <c:pt idx="8328">
                        <c:v>21341.828125</c:v>
                      </c:pt>
                      <c:pt idx="8329">
                        <c:v>22853.328125</c:v>
                      </c:pt>
                      <c:pt idx="8330">
                        <c:v>23405.296875</c:v>
                      </c:pt>
                      <c:pt idx="8331">
                        <c:v>22337.9375</c:v>
                      </c:pt>
                      <c:pt idx="8332">
                        <c:v>19602.3125</c:v>
                      </c:pt>
                      <c:pt idx="8333">
                        <c:v>20563.21875</c:v>
                      </c:pt>
                      <c:pt idx="8334">
                        <c:v>19201.1171875</c:v>
                      </c:pt>
                      <c:pt idx="8335">
                        <c:v>19402.4375</c:v>
                      </c:pt>
                      <c:pt idx="8336">
                        <c:v>19121.3828125</c:v>
                      </c:pt>
                      <c:pt idx="8337">
                        <c:v>20676.72265625</c:v>
                      </c:pt>
                      <c:pt idx="8338">
                        <c:v>22014.07421875</c:v>
                      </c:pt>
                      <c:pt idx="8339">
                        <c:v>20590.8125</c:v>
                      </c:pt>
                      <c:pt idx="8340">
                        <c:v>17095.15625</c:v>
                      </c:pt>
                      <c:pt idx="8341">
                        <c:v>22074.31640625</c:v>
                      </c:pt>
                      <c:pt idx="8342">
                        <c:v>23157.9140625</c:v>
                      </c:pt>
                      <c:pt idx="8343">
                        <c:v>22928.1953125</c:v>
                      </c:pt>
                      <c:pt idx="8344">
                        <c:v>20476.078125</c:v>
                      </c:pt>
                      <c:pt idx="8345">
                        <c:v>16799.625</c:v>
                      </c:pt>
                      <c:pt idx="8346">
                        <c:v>11934.1640625</c:v>
                      </c:pt>
                      <c:pt idx="8347">
                        <c:v>17461.546875</c:v>
                      </c:pt>
                      <c:pt idx="8348">
                        <c:v>22056.1484375</c:v>
                      </c:pt>
                      <c:pt idx="8349">
                        <c:v>22186.1875</c:v>
                      </c:pt>
                      <c:pt idx="8350">
                        <c:v>23038.03125</c:v>
                      </c:pt>
                      <c:pt idx="8351">
                        <c:v>22101.7265625</c:v>
                      </c:pt>
                      <c:pt idx="8352">
                        <c:v>21613.859375</c:v>
                      </c:pt>
                      <c:pt idx="8353">
                        <c:v>23516.375</c:v>
                      </c:pt>
                      <c:pt idx="8354">
                        <c:v>22124.25</c:v>
                      </c:pt>
                      <c:pt idx="8355">
                        <c:v>19408.453125</c:v>
                      </c:pt>
                      <c:pt idx="8356">
                        <c:v>16729.3671875</c:v>
                      </c:pt>
                      <c:pt idx="8357">
                        <c:v>16208.8984375</c:v>
                      </c:pt>
                      <c:pt idx="8358">
                        <c:v>14968.7421875</c:v>
                      </c:pt>
                      <c:pt idx="8359">
                        <c:v>16813.9609375</c:v>
                      </c:pt>
                      <c:pt idx="8360">
                        <c:v>13993.125</c:v>
                      </c:pt>
                      <c:pt idx="8361">
                        <c:v>13062.65625</c:v>
                      </c:pt>
                      <c:pt idx="8362">
                        <c:v>12083.671875</c:v>
                      </c:pt>
                      <c:pt idx="8363">
                        <c:v>12450.4609375</c:v>
                      </c:pt>
                      <c:pt idx="8364">
                        <c:v>16371.3359375</c:v>
                      </c:pt>
                      <c:pt idx="8365">
                        <c:v>14852.640625</c:v>
                      </c:pt>
                      <c:pt idx="8366">
                        <c:v>14902.6640625</c:v>
                      </c:pt>
                      <c:pt idx="8367">
                        <c:v>16039.9765625</c:v>
                      </c:pt>
                      <c:pt idx="8368">
                        <c:v>15793.890625</c:v>
                      </c:pt>
                      <c:pt idx="8369">
                        <c:v>15266.5078125</c:v>
                      </c:pt>
                      <c:pt idx="8370">
                        <c:v>11772.078125</c:v>
                      </c:pt>
                      <c:pt idx="8371">
                        <c:v>8520.3671875</c:v>
                      </c:pt>
                      <c:pt idx="8372">
                        <c:v>27468.2109375</c:v>
                      </c:pt>
                      <c:pt idx="8373">
                        <c:v>26889.42578125</c:v>
                      </c:pt>
                      <c:pt idx="8374">
                        <c:v>26908.046875</c:v>
                      </c:pt>
                      <c:pt idx="8375">
                        <c:v>26118.3125</c:v>
                      </c:pt>
                      <c:pt idx="8376">
                        <c:v>21062.83984375</c:v>
                      </c:pt>
                      <c:pt idx="8377">
                        <c:v>24679.890625</c:v>
                      </c:pt>
                      <c:pt idx="8378">
                        <c:v>27560.55078125</c:v>
                      </c:pt>
                      <c:pt idx="8379">
                        <c:v>25645.5078125</c:v>
                      </c:pt>
                      <c:pt idx="8380">
                        <c:v>25011.4140625</c:v>
                      </c:pt>
                      <c:pt idx="8381">
                        <c:v>27043.53515625</c:v>
                      </c:pt>
                      <c:pt idx="8382">
                        <c:v>27791.1875</c:v>
                      </c:pt>
                      <c:pt idx="8383">
                        <c:v>27076.703125</c:v>
                      </c:pt>
                      <c:pt idx="8384">
                        <c:v>25444.15625</c:v>
                      </c:pt>
                      <c:pt idx="8385">
                        <c:v>24521.98828125</c:v>
                      </c:pt>
                      <c:pt idx="8386">
                        <c:v>27731.15625</c:v>
                      </c:pt>
                      <c:pt idx="8387">
                        <c:v>28494.33203125</c:v>
                      </c:pt>
                      <c:pt idx="8388">
                        <c:v>28448.40625</c:v>
                      </c:pt>
                      <c:pt idx="8389">
                        <c:v>27376.84765625</c:v>
                      </c:pt>
                      <c:pt idx="8390">
                        <c:v>27985.29296875</c:v>
                      </c:pt>
                      <c:pt idx="8391">
                        <c:v>27960.3515625</c:v>
                      </c:pt>
                      <c:pt idx="8392">
                        <c:v>26901.4453125</c:v>
                      </c:pt>
                      <c:pt idx="8393">
                        <c:v>26805.5234375</c:v>
                      </c:pt>
                      <c:pt idx="8394">
                        <c:v>28669.15234375</c:v>
                      </c:pt>
                      <c:pt idx="8395">
                        <c:v>26800.52734375</c:v>
                      </c:pt>
                      <c:pt idx="8396">
                        <c:v>26127.265625</c:v>
                      </c:pt>
                      <c:pt idx="8397">
                        <c:v>26405.046875</c:v>
                      </c:pt>
                      <c:pt idx="8398">
                        <c:v>27750.9296875</c:v>
                      </c:pt>
                      <c:pt idx="8399">
                        <c:v>28687.375</c:v>
                      </c:pt>
                      <c:pt idx="8400">
                        <c:v>28357.23046875</c:v>
                      </c:pt>
                      <c:pt idx="8401">
                        <c:v>28199.2578125</c:v>
                      </c:pt>
                      <c:pt idx="8402">
                        <c:v>16245.7265625</c:v>
                      </c:pt>
                      <c:pt idx="8403">
                        <c:v>15120.296875</c:v>
                      </c:pt>
                      <c:pt idx="8404">
                        <c:v>14981.734375</c:v>
                      </c:pt>
                      <c:pt idx="8405">
                        <c:v>12996.2421875</c:v>
                      </c:pt>
                      <c:pt idx="8406">
                        <c:v>13595.4453125</c:v>
                      </c:pt>
                      <c:pt idx="8407">
                        <c:v>14637.75</c:v>
                      </c:pt>
                      <c:pt idx="8408">
                        <c:v>16962.6796875</c:v>
                      </c:pt>
                      <c:pt idx="8409">
                        <c:v>17251.25</c:v>
                      </c:pt>
                      <c:pt idx="8410">
                        <c:v>18324.921875</c:v>
                      </c:pt>
                      <c:pt idx="8411">
                        <c:v>17065.40625</c:v>
                      </c:pt>
                      <c:pt idx="8412">
                        <c:v>14779.921875</c:v>
                      </c:pt>
                      <c:pt idx="8413">
                        <c:v>12247.296875</c:v>
                      </c:pt>
                      <c:pt idx="8414">
                        <c:v>9052.3984375</c:v>
                      </c:pt>
                      <c:pt idx="8415">
                        <c:v>16870.4765625</c:v>
                      </c:pt>
                      <c:pt idx="8416">
                        <c:v>17041.2578125</c:v>
                      </c:pt>
                      <c:pt idx="8417">
                        <c:v>22021.1484375</c:v>
                      </c:pt>
                      <c:pt idx="8418">
                        <c:v>21784.3359375</c:v>
                      </c:pt>
                      <c:pt idx="8419">
                        <c:v>15349.1953125</c:v>
                      </c:pt>
                      <c:pt idx="8420">
                        <c:v>20563.0703125</c:v>
                      </c:pt>
                      <c:pt idx="8421">
                        <c:v>19128.0859375</c:v>
                      </c:pt>
                      <c:pt idx="8422">
                        <c:v>22168.8828125</c:v>
                      </c:pt>
                      <c:pt idx="8423">
                        <c:v>20858.40625</c:v>
                      </c:pt>
                      <c:pt idx="8424">
                        <c:v>18041.09375</c:v>
                      </c:pt>
                      <c:pt idx="8425">
                        <c:v>16869.5390625</c:v>
                      </c:pt>
                      <c:pt idx="8426">
                        <c:v>17582.2421875</c:v>
                      </c:pt>
                      <c:pt idx="8427">
                        <c:v>20503.328125</c:v>
                      </c:pt>
                      <c:pt idx="8428">
                        <c:v>19338.609375</c:v>
                      </c:pt>
                      <c:pt idx="8429">
                        <c:v>18933.5234375</c:v>
                      </c:pt>
                      <c:pt idx="8430">
                        <c:v>19093.8359375</c:v>
                      </c:pt>
                      <c:pt idx="8431">
                        <c:v>21759.15625</c:v>
                      </c:pt>
                      <c:pt idx="8432">
                        <c:v>18634.9765625</c:v>
                      </c:pt>
                      <c:pt idx="8433">
                        <c:v>16852.0078125</c:v>
                      </c:pt>
                      <c:pt idx="8434">
                        <c:v>12480.8671875</c:v>
                      </c:pt>
                      <c:pt idx="8435">
                        <c:v>11416.5546875</c:v>
                      </c:pt>
                      <c:pt idx="8436">
                        <c:v>7373.2421875</c:v>
                      </c:pt>
                      <c:pt idx="8437">
                        <c:v>9002.0078125</c:v>
                      </c:pt>
                      <c:pt idx="8438">
                        <c:v>15423.390625</c:v>
                      </c:pt>
                      <c:pt idx="8439">
                        <c:v>15224.6640625</c:v>
                      </c:pt>
                      <c:pt idx="8440">
                        <c:v>17619.1484375</c:v>
                      </c:pt>
                      <c:pt idx="8441">
                        <c:v>16213.3984375</c:v>
                      </c:pt>
                      <c:pt idx="8442">
                        <c:v>14460.1484375</c:v>
                      </c:pt>
                      <c:pt idx="8443">
                        <c:v>13825.9609375</c:v>
                      </c:pt>
                      <c:pt idx="8444">
                        <c:v>15139.6640625</c:v>
                      </c:pt>
                      <c:pt idx="8445">
                        <c:v>17298.8046875</c:v>
                      </c:pt>
                      <c:pt idx="8446">
                        <c:v>17233.3515625</c:v>
                      </c:pt>
                      <c:pt idx="8447">
                        <c:v>18538.1015625</c:v>
                      </c:pt>
                      <c:pt idx="8448">
                        <c:v>18656.21875</c:v>
                      </c:pt>
                      <c:pt idx="8449">
                        <c:v>17490.90625</c:v>
                      </c:pt>
                      <c:pt idx="8450">
                        <c:v>19155.84375</c:v>
                      </c:pt>
                      <c:pt idx="8451">
                        <c:v>20658.984375</c:v>
                      </c:pt>
                      <c:pt idx="8452">
                        <c:v>18557.359375</c:v>
                      </c:pt>
                      <c:pt idx="8453">
                        <c:v>15846.265625</c:v>
                      </c:pt>
                      <c:pt idx="8454">
                        <c:v>10872.71875</c:v>
                      </c:pt>
                      <c:pt idx="8455">
                        <c:v>15871.984375</c:v>
                      </c:pt>
                      <c:pt idx="8456">
                        <c:v>20335.40625</c:v>
                      </c:pt>
                      <c:pt idx="8457">
                        <c:v>19939.6171875</c:v>
                      </c:pt>
                      <c:pt idx="8458">
                        <c:v>20339.6953125</c:v>
                      </c:pt>
                      <c:pt idx="8459">
                        <c:v>20517.02734375</c:v>
                      </c:pt>
                      <c:pt idx="8460">
                        <c:v>20432.1875</c:v>
                      </c:pt>
                      <c:pt idx="8461">
                        <c:v>20876.3203125</c:v>
                      </c:pt>
                      <c:pt idx="8462">
                        <c:v>25452.421875</c:v>
                      </c:pt>
                      <c:pt idx="8463">
                        <c:v>26609.6875</c:v>
                      </c:pt>
                      <c:pt idx="8464">
                        <c:v>24658.84375</c:v>
                      </c:pt>
                      <c:pt idx="8465">
                        <c:v>19703.984375</c:v>
                      </c:pt>
                      <c:pt idx="8466">
                        <c:v>23368.3203125</c:v>
                      </c:pt>
                      <c:pt idx="8467">
                        <c:v>24762.328125</c:v>
                      </c:pt>
                      <c:pt idx="8468">
                        <c:v>22594.203125</c:v>
                      </c:pt>
                      <c:pt idx="8469">
                        <c:v>22273.96875</c:v>
                      </c:pt>
                      <c:pt idx="8470">
                        <c:v>24536.8046875</c:v>
                      </c:pt>
                      <c:pt idx="8471">
                        <c:v>25744.421875</c:v>
                      </c:pt>
                      <c:pt idx="8472">
                        <c:v>22824.6640625</c:v>
                      </c:pt>
                      <c:pt idx="8473">
                        <c:v>21678.6640625</c:v>
                      </c:pt>
                      <c:pt idx="8474">
                        <c:v>21490.984375</c:v>
                      </c:pt>
                      <c:pt idx="8475">
                        <c:v>25513.375</c:v>
                      </c:pt>
                      <c:pt idx="8476">
                        <c:v>25947.078125</c:v>
                      </c:pt>
                      <c:pt idx="8477">
                        <c:v>-2948.5</c:v>
                      </c:pt>
                      <c:pt idx="8478">
                        <c:v>1814.890625</c:v>
                      </c:pt>
                      <c:pt idx="8479">
                        <c:v>-8043.53125</c:v>
                      </c:pt>
                      <c:pt idx="8480">
                        <c:v>-10311.515625</c:v>
                      </c:pt>
                      <c:pt idx="8481">
                        <c:v>-8484.1484375</c:v>
                      </c:pt>
                      <c:pt idx="8482">
                        <c:v>-7928.7734375</c:v>
                      </c:pt>
                      <c:pt idx="8483">
                        <c:v>-9110.484375</c:v>
                      </c:pt>
                      <c:pt idx="8484">
                        <c:v>-7672.65625</c:v>
                      </c:pt>
                      <c:pt idx="8485">
                        <c:v>-6114.4609375</c:v>
                      </c:pt>
                      <c:pt idx="8486">
                        <c:v>-6420.4375</c:v>
                      </c:pt>
                      <c:pt idx="8487">
                        <c:v>-8058.1796875</c:v>
                      </c:pt>
                      <c:pt idx="8488">
                        <c:v>-11689.2109375</c:v>
                      </c:pt>
                      <c:pt idx="8489">
                        <c:v>-12366.6328125</c:v>
                      </c:pt>
                      <c:pt idx="8490">
                        <c:v>-14918.265625</c:v>
                      </c:pt>
                      <c:pt idx="8491">
                        <c:v>640.6796875</c:v>
                      </c:pt>
                      <c:pt idx="8492">
                        <c:v>15397.984375</c:v>
                      </c:pt>
                      <c:pt idx="8493">
                        <c:v>13068.078125</c:v>
                      </c:pt>
                      <c:pt idx="8494">
                        <c:v>11513.4453125</c:v>
                      </c:pt>
                      <c:pt idx="8495">
                        <c:v>10137.40625</c:v>
                      </c:pt>
                      <c:pt idx="8496">
                        <c:v>11218.1875</c:v>
                      </c:pt>
                      <c:pt idx="8497">
                        <c:v>13236.8671875</c:v>
                      </c:pt>
                      <c:pt idx="8498">
                        <c:v>14898.3359375</c:v>
                      </c:pt>
                      <c:pt idx="8499">
                        <c:v>16172.90625</c:v>
                      </c:pt>
                      <c:pt idx="8500">
                        <c:v>16754.671875</c:v>
                      </c:pt>
                      <c:pt idx="8501">
                        <c:v>16901.828125</c:v>
                      </c:pt>
                      <c:pt idx="8502">
                        <c:v>15348.8203125</c:v>
                      </c:pt>
                      <c:pt idx="8503">
                        <c:v>13817.9375</c:v>
                      </c:pt>
                      <c:pt idx="8504">
                        <c:v>11942.625</c:v>
                      </c:pt>
                      <c:pt idx="8505">
                        <c:v>14299.46875</c:v>
                      </c:pt>
                      <c:pt idx="8506">
                        <c:v>16477.640625</c:v>
                      </c:pt>
                      <c:pt idx="8507">
                        <c:v>19475.703125</c:v>
                      </c:pt>
                      <c:pt idx="8508">
                        <c:v>17937.390625</c:v>
                      </c:pt>
                      <c:pt idx="8509">
                        <c:v>17657.46875</c:v>
                      </c:pt>
                      <c:pt idx="8510">
                        <c:v>17509.9921875</c:v>
                      </c:pt>
                      <c:pt idx="8511">
                        <c:v>18489.9765625</c:v>
                      </c:pt>
                      <c:pt idx="8512">
                        <c:v>19594.1796875</c:v>
                      </c:pt>
                      <c:pt idx="8513">
                        <c:v>16389.921875</c:v>
                      </c:pt>
                      <c:pt idx="8514">
                        <c:v>12279.7265625</c:v>
                      </c:pt>
                      <c:pt idx="8515">
                        <c:v>12796.09375</c:v>
                      </c:pt>
                      <c:pt idx="8516">
                        <c:v>18381.8203125</c:v>
                      </c:pt>
                      <c:pt idx="8517">
                        <c:v>20778.171875</c:v>
                      </c:pt>
                      <c:pt idx="8518">
                        <c:v>17253.9375</c:v>
                      </c:pt>
                      <c:pt idx="8519">
                        <c:v>16849.703125</c:v>
                      </c:pt>
                      <c:pt idx="8520">
                        <c:v>18983.1953125</c:v>
                      </c:pt>
                      <c:pt idx="8521">
                        <c:v>20458.90625</c:v>
                      </c:pt>
                      <c:pt idx="8522">
                        <c:v>21465.359375</c:v>
                      </c:pt>
                      <c:pt idx="8523">
                        <c:v>20869.7265625</c:v>
                      </c:pt>
                      <c:pt idx="8524">
                        <c:v>21318.7890625</c:v>
                      </c:pt>
                      <c:pt idx="8525">
                        <c:v>18560.7265625</c:v>
                      </c:pt>
                      <c:pt idx="8526">
                        <c:v>17992.4609375</c:v>
                      </c:pt>
                      <c:pt idx="8527">
                        <c:v>16233.1015625</c:v>
                      </c:pt>
                      <c:pt idx="8528">
                        <c:v>17019.9609375</c:v>
                      </c:pt>
                      <c:pt idx="8529">
                        <c:v>21423.3125</c:v>
                      </c:pt>
                      <c:pt idx="8530">
                        <c:v>21664.78125</c:v>
                      </c:pt>
                      <c:pt idx="8531">
                        <c:v>19362.84375</c:v>
                      </c:pt>
                      <c:pt idx="8532">
                        <c:v>20305.3046875</c:v>
                      </c:pt>
                      <c:pt idx="8533">
                        <c:v>21367.4765625</c:v>
                      </c:pt>
                      <c:pt idx="8534">
                        <c:v>21074.828125</c:v>
                      </c:pt>
                      <c:pt idx="8535">
                        <c:v>18464.15625</c:v>
                      </c:pt>
                      <c:pt idx="8536">
                        <c:v>14529.859375</c:v>
                      </c:pt>
                      <c:pt idx="8537">
                        <c:v>26563.15625</c:v>
                      </c:pt>
                      <c:pt idx="8538">
                        <c:v>24961.671875</c:v>
                      </c:pt>
                      <c:pt idx="8539">
                        <c:v>25122.5859375</c:v>
                      </c:pt>
                      <c:pt idx="8540">
                        <c:v>25119.1953125</c:v>
                      </c:pt>
                      <c:pt idx="8541">
                        <c:v>23701.8046875</c:v>
                      </c:pt>
                      <c:pt idx="8542">
                        <c:v>25961.6953125</c:v>
                      </c:pt>
                      <c:pt idx="8543">
                        <c:v>24967.8125</c:v>
                      </c:pt>
                      <c:pt idx="8544">
                        <c:v>23982.203125</c:v>
                      </c:pt>
                      <c:pt idx="8545">
                        <c:v>25537.53125</c:v>
                      </c:pt>
                      <c:pt idx="8546">
                        <c:v>24430.8828125</c:v>
                      </c:pt>
                      <c:pt idx="8547">
                        <c:v>23911.109375</c:v>
                      </c:pt>
                      <c:pt idx="8548">
                        <c:v>25935.0234375</c:v>
                      </c:pt>
                      <c:pt idx="8549">
                        <c:v>26229.3125</c:v>
                      </c:pt>
                      <c:pt idx="8550">
                        <c:v>26589.7734375</c:v>
                      </c:pt>
                      <c:pt idx="8551">
                        <c:v>24532.9296875</c:v>
                      </c:pt>
                      <c:pt idx="8552">
                        <c:v>10893.25</c:v>
                      </c:pt>
                      <c:pt idx="8553">
                        <c:v>10968.6640625</c:v>
                      </c:pt>
                      <c:pt idx="8554">
                        <c:v>11972.828125</c:v>
                      </c:pt>
                      <c:pt idx="8555">
                        <c:v>10218.1640625</c:v>
                      </c:pt>
                      <c:pt idx="8556">
                        <c:v>11698.1875</c:v>
                      </c:pt>
                      <c:pt idx="8557">
                        <c:v>12876.78125</c:v>
                      </c:pt>
                      <c:pt idx="8558">
                        <c:v>12946.53125</c:v>
                      </c:pt>
                      <c:pt idx="8559">
                        <c:v>8111.1953125</c:v>
                      </c:pt>
                      <c:pt idx="8560">
                        <c:v>10462.4453125</c:v>
                      </c:pt>
                      <c:pt idx="8561">
                        <c:v>13481.15625</c:v>
                      </c:pt>
                      <c:pt idx="8562">
                        <c:v>11204.859375</c:v>
                      </c:pt>
                      <c:pt idx="8563">
                        <c:v>12133.7109375</c:v>
                      </c:pt>
                      <c:pt idx="8564">
                        <c:v>12914.5703125</c:v>
                      </c:pt>
                      <c:pt idx="8565">
                        <c:v>11791.7890625</c:v>
                      </c:pt>
                      <c:pt idx="8566">
                        <c:v>12672.75</c:v>
                      </c:pt>
                      <c:pt idx="8567">
                        <c:v>21987.2734375</c:v>
                      </c:pt>
                      <c:pt idx="8568">
                        <c:v>24116.125</c:v>
                      </c:pt>
                      <c:pt idx="8569">
                        <c:v>22648.3984375</c:v>
                      </c:pt>
                      <c:pt idx="8570">
                        <c:v>23120.2578125</c:v>
                      </c:pt>
                      <c:pt idx="8571">
                        <c:v>24359.7265625</c:v>
                      </c:pt>
                      <c:pt idx="8572">
                        <c:v>24078.00390625</c:v>
                      </c:pt>
                      <c:pt idx="8573">
                        <c:v>23826.546875</c:v>
                      </c:pt>
                      <c:pt idx="8574">
                        <c:v>24792.3359375</c:v>
                      </c:pt>
                      <c:pt idx="8575">
                        <c:v>24065.81640625</c:v>
                      </c:pt>
                      <c:pt idx="8576">
                        <c:v>23115.5234375</c:v>
                      </c:pt>
                      <c:pt idx="8577">
                        <c:v>22652.69921875</c:v>
                      </c:pt>
                      <c:pt idx="8578">
                        <c:v>21812.25390625</c:v>
                      </c:pt>
                      <c:pt idx="8579">
                        <c:v>22288.78125</c:v>
                      </c:pt>
                      <c:pt idx="8580">
                        <c:v>23436.6484375</c:v>
                      </c:pt>
                      <c:pt idx="8581">
                        <c:v>23903.0625</c:v>
                      </c:pt>
                      <c:pt idx="8582">
                        <c:v>18122.3125</c:v>
                      </c:pt>
                      <c:pt idx="8583">
                        <c:v>16525.15625</c:v>
                      </c:pt>
                      <c:pt idx="8584">
                        <c:v>15049.5625</c:v>
                      </c:pt>
                      <c:pt idx="8585">
                        <c:v>16105.5390625</c:v>
                      </c:pt>
                      <c:pt idx="8586">
                        <c:v>18095.8984375</c:v>
                      </c:pt>
                      <c:pt idx="8587">
                        <c:v>19488.76953125</c:v>
                      </c:pt>
                      <c:pt idx="8588">
                        <c:v>19905.3046875</c:v>
                      </c:pt>
                      <c:pt idx="8589">
                        <c:v>18852.92578125</c:v>
                      </c:pt>
                      <c:pt idx="8590">
                        <c:v>17257.62890625</c:v>
                      </c:pt>
                      <c:pt idx="8591">
                        <c:v>15005.9765625</c:v>
                      </c:pt>
                      <c:pt idx="8592">
                        <c:v>13317.703125</c:v>
                      </c:pt>
                      <c:pt idx="8593">
                        <c:v>16100.3359375</c:v>
                      </c:pt>
                      <c:pt idx="8594">
                        <c:v>19995.16796875</c:v>
                      </c:pt>
                      <c:pt idx="8595">
                        <c:v>17205.6953125</c:v>
                      </c:pt>
                      <c:pt idx="8596">
                        <c:v>16447.640625</c:v>
                      </c:pt>
                      <c:pt idx="8597">
                        <c:v>20298.609375</c:v>
                      </c:pt>
                      <c:pt idx="8598">
                        <c:v>19696.28125</c:v>
                      </c:pt>
                      <c:pt idx="8599">
                        <c:v>19169.90625</c:v>
                      </c:pt>
                      <c:pt idx="8600">
                        <c:v>21116.796875</c:v>
                      </c:pt>
                      <c:pt idx="8601">
                        <c:v>19996.296875</c:v>
                      </c:pt>
                      <c:pt idx="8602">
                        <c:v>17431.78125</c:v>
                      </c:pt>
                      <c:pt idx="8603">
                        <c:v>12643.4921875</c:v>
                      </c:pt>
                      <c:pt idx="8604">
                        <c:v>18039.9375</c:v>
                      </c:pt>
                      <c:pt idx="8605">
                        <c:v>21877.17578125</c:v>
                      </c:pt>
                      <c:pt idx="8606">
                        <c:v>20749.1015625</c:v>
                      </c:pt>
                      <c:pt idx="8607">
                        <c:v>19679.12890625</c:v>
                      </c:pt>
                      <c:pt idx="8608">
                        <c:v>19850.82421875</c:v>
                      </c:pt>
                      <c:pt idx="8609">
                        <c:v>20735.1328125</c:v>
                      </c:pt>
                      <c:pt idx="8610">
                        <c:v>21680.75390625</c:v>
                      </c:pt>
                      <c:pt idx="8611">
                        <c:v>20782.09375</c:v>
                      </c:pt>
                      <c:pt idx="8612">
                        <c:v>13328.3671875</c:v>
                      </c:pt>
                      <c:pt idx="8613">
                        <c:v>8832.53125</c:v>
                      </c:pt>
                      <c:pt idx="8614">
                        <c:v>13944.7109375</c:v>
                      </c:pt>
                      <c:pt idx="8615">
                        <c:v>10820.25</c:v>
                      </c:pt>
                      <c:pt idx="8616">
                        <c:v>10308.1171875</c:v>
                      </c:pt>
                      <c:pt idx="8617">
                        <c:v>8465.484375</c:v>
                      </c:pt>
                      <c:pt idx="8618">
                        <c:v>8889.78125</c:v>
                      </c:pt>
                      <c:pt idx="8619">
                        <c:v>10569.3515625</c:v>
                      </c:pt>
                      <c:pt idx="8620">
                        <c:v>12015.796875</c:v>
                      </c:pt>
                      <c:pt idx="8621">
                        <c:v>14255.546875</c:v>
                      </c:pt>
                      <c:pt idx="8622">
                        <c:v>10556.984375</c:v>
                      </c:pt>
                      <c:pt idx="8623">
                        <c:v>8462.5625</c:v>
                      </c:pt>
                      <c:pt idx="8624">
                        <c:v>4056.8984375</c:v>
                      </c:pt>
                      <c:pt idx="8625">
                        <c:v>14254.13671875</c:v>
                      </c:pt>
                      <c:pt idx="8626">
                        <c:v>13721.7265625</c:v>
                      </c:pt>
                      <c:pt idx="8627">
                        <c:v>17718.375</c:v>
                      </c:pt>
                      <c:pt idx="8628">
                        <c:v>15834.3828125</c:v>
                      </c:pt>
                      <c:pt idx="8629">
                        <c:v>13371.015625</c:v>
                      </c:pt>
                      <c:pt idx="8630">
                        <c:v>15391.328125</c:v>
                      </c:pt>
                      <c:pt idx="8631">
                        <c:v>17419.34375</c:v>
                      </c:pt>
                      <c:pt idx="8632">
                        <c:v>17788.5859375</c:v>
                      </c:pt>
                      <c:pt idx="8633">
                        <c:v>18894.375</c:v>
                      </c:pt>
                      <c:pt idx="8634">
                        <c:v>18826.4921875</c:v>
                      </c:pt>
                      <c:pt idx="8635">
                        <c:v>17319.33984375</c:v>
                      </c:pt>
                      <c:pt idx="8636">
                        <c:v>15147.421875</c:v>
                      </c:pt>
                      <c:pt idx="8637">
                        <c:v>13330.640625</c:v>
                      </c:pt>
                      <c:pt idx="8638">
                        <c:v>16464.328125</c:v>
                      </c:pt>
                      <c:pt idx="8639">
                        <c:v>19020.6640625</c:v>
                      </c:pt>
                      <c:pt idx="8640">
                        <c:v>18532.8984375</c:v>
                      </c:pt>
                      <c:pt idx="8641">
                        <c:v>18811.94921875</c:v>
                      </c:pt>
                      <c:pt idx="8642">
                        <c:v>20531.2265625</c:v>
                      </c:pt>
                      <c:pt idx="8643">
                        <c:v>22790.875</c:v>
                      </c:pt>
                      <c:pt idx="8644">
                        <c:v>21886.30078125</c:v>
                      </c:pt>
                      <c:pt idx="8645">
                        <c:v>18902.71875</c:v>
                      </c:pt>
                      <c:pt idx="8646">
                        <c:v>18552.56640625</c:v>
                      </c:pt>
                      <c:pt idx="8647">
                        <c:v>21663.19921875</c:v>
                      </c:pt>
                      <c:pt idx="8648">
                        <c:v>18253.16796875</c:v>
                      </c:pt>
                      <c:pt idx="8649">
                        <c:v>18540.27734375</c:v>
                      </c:pt>
                      <c:pt idx="8650">
                        <c:v>19422.08984375</c:v>
                      </c:pt>
                      <c:pt idx="8651">
                        <c:v>22418.3203125</c:v>
                      </c:pt>
                      <c:pt idx="8652">
                        <c:v>22542.94140625</c:v>
                      </c:pt>
                      <c:pt idx="8653">
                        <c:v>22220.90625</c:v>
                      </c:pt>
                      <c:pt idx="8654">
                        <c:v>21631.671875</c:v>
                      </c:pt>
                      <c:pt idx="8655">
                        <c:v>22976.16015625</c:v>
                      </c:pt>
                      <c:pt idx="8656">
                        <c:v>23104.83984375</c:v>
                      </c:pt>
                      <c:pt idx="8657">
                        <c:v>25743.8125</c:v>
                      </c:pt>
                      <c:pt idx="8658">
                        <c:v>24421.0859375</c:v>
                      </c:pt>
                      <c:pt idx="8659">
                        <c:v>22403.30859375</c:v>
                      </c:pt>
                      <c:pt idx="8660">
                        <c:v>24058.3203125</c:v>
                      </c:pt>
                      <c:pt idx="8661">
                        <c:v>25764.25390625</c:v>
                      </c:pt>
                      <c:pt idx="8662">
                        <c:v>25480.68359375</c:v>
                      </c:pt>
                      <c:pt idx="8663">
                        <c:v>20030.47265625</c:v>
                      </c:pt>
                      <c:pt idx="8664">
                        <c:v>19912.32421875</c:v>
                      </c:pt>
                      <c:pt idx="8665">
                        <c:v>21328.69921875</c:v>
                      </c:pt>
                      <c:pt idx="8666">
                        <c:v>23646.29296875</c:v>
                      </c:pt>
                      <c:pt idx="8667">
                        <c:v>25063.8203125</c:v>
                      </c:pt>
                      <c:pt idx="8668">
                        <c:v>22588.12109375</c:v>
                      </c:pt>
                      <c:pt idx="8669">
                        <c:v>20647.16015625</c:v>
                      </c:pt>
                      <c:pt idx="8670">
                        <c:v>20323.01953125</c:v>
                      </c:pt>
                      <c:pt idx="8671">
                        <c:v>25582.109375</c:v>
                      </c:pt>
                      <c:pt idx="8672">
                        <c:v>14506.7421875</c:v>
                      </c:pt>
                      <c:pt idx="8673">
                        <c:v>12582.328125</c:v>
                      </c:pt>
                      <c:pt idx="8674">
                        <c:v>18005.6484375</c:v>
                      </c:pt>
                      <c:pt idx="8675">
                        <c:v>17430.296875</c:v>
                      </c:pt>
                      <c:pt idx="8676">
                        <c:v>16304.0390625</c:v>
                      </c:pt>
                      <c:pt idx="8677">
                        <c:v>15853.87109375</c:v>
                      </c:pt>
                      <c:pt idx="8678">
                        <c:v>14781.3671875</c:v>
                      </c:pt>
                      <c:pt idx="8679">
                        <c:v>15874.84375</c:v>
                      </c:pt>
                      <c:pt idx="8680">
                        <c:v>17504.05859375</c:v>
                      </c:pt>
                      <c:pt idx="8681">
                        <c:v>17583.375</c:v>
                      </c:pt>
                      <c:pt idx="8682">
                        <c:v>18342.6484375</c:v>
                      </c:pt>
                      <c:pt idx="8683">
                        <c:v>17996.2578125</c:v>
                      </c:pt>
                      <c:pt idx="8684">
                        <c:v>16991.9609375</c:v>
                      </c:pt>
                      <c:pt idx="8685">
                        <c:v>17667.296875</c:v>
                      </c:pt>
                      <c:pt idx="8686">
                        <c:v>16202.1953125</c:v>
                      </c:pt>
                      <c:pt idx="8687">
                        <c:v>16648.0234375</c:v>
                      </c:pt>
                      <c:pt idx="8688">
                        <c:v>12978.828125</c:v>
                      </c:pt>
                      <c:pt idx="8689">
                        <c:v>10737.453125</c:v>
                      </c:pt>
                      <c:pt idx="8690">
                        <c:v>4563.5546875</c:v>
                      </c:pt>
                      <c:pt idx="8691">
                        <c:v>7298.9375</c:v>
                      </c:pt>
                      <c:pt idx="8692">
                        <c:v>14695.8046875</c:v>
                      </c:pt>
                      <c:pt idx="8693">
                        <c:v>16301.375</c:v>
                      </c:pt>
                      <c:pt idx="8694">
                        <c:v>13248.6171875</c:v>
                      </c:pt>
                      <c:pt idx="8695">
                        <c:v>12408.5703125</c:v>
                      </c:pt>
                      <c:pt idx="8696">
                        <c:v>12200.203125</c:v>
                      </c:pt>
                      <c:pt idx="8697">
                        <c:v>11716.3125</c:v>
                      </c:pt>
                      <c:pt idx="8698">
                        <c:v>12905.203125</c:v>
                      </c:pt>
                      <c:pt idx="8699">
                        <c:v>14504.2109375</c:v>
                      </c:pt>
                      <c:pt idx="8700">
                        <c:v>16717.3828125</c:v>
                      </c:pt>
                      <c:pt idx="8701">
                        <c:v>15823.99609375</c:v>
                      </c:pt>
                      <c:pt idx="8702">
                        <c:v>14660.484375</c:v>
                      </c:pt>
                      <c:pt idx="8703">
                        <c:v>13761.7265625</c:v>
                      </c:pt>
                      <c:pt idx="8704">
                        <c:v>12020.234375</c:v>
                      </c:pt>
                      <c:pt idx="8705">
                        <c:v>11353.328125</c:v>
                      </c:pt>
                      <c:pt idx="8706">
                        <c:v>12732.8359375</c:v>
                      </c:pt>
                      <c:pt idx="8707">
                        <c:v>14920.828125</c:v>
                      </c:pt>
                      <c:pt idx="8708">
                        <c:v>15755.5078125</c:v>
                      </c:pt>
                      <c:pt idx="8709">
                        <c:v>13359.2890625</c:v>
                      </c:pt>
                      <c:pt idx="8710">
                        <c:v>11402.4375</c:v>
                      </c:pt>
                      <c:pt idx="8711">
                        <c:v>14115.671875</c:v>
                      </c:pt>
                      <c:pt idx="8712">
                        <c:v>14664.5234375</c:v>
                      </c:pt>
                      <c:pt idx="8713">
                        <c:v>14149.9921875</c:v>
                      </c:pt>
                      <c:pt idx="8714">
                        <c:v>13191.609375</c:v>
                      </c:pt>
                      <c:pt idx="8715">
                        <c:v>15163.34375</c:v>
                      </c:pt>
                      <c:pt idx="8716">
                        <c:v>14824.56640625</c:v>
                      </c:pt>
                      <c:pt idx="8717">
                        <c:v>17629.9453125</c:v>
                      </c:pt>
                      <c:pt idx="8718">
                        <c:v>16148.4140625</c:v>
                      </c:pt>
                      <c:pt idx="8719">
                        <c:v>14162.859375</c:v>
                      </c:pt>
                      <c:pt idx="8720">
                        <c:v>13173.5078125</c:v>
                      </c:pt>
                      <c:pt idx="8721">
                        <c:v>15352.40625</c:v>
                      </c:pt>
                      <c:pt idx="8722">
                        <c:v>16627.8359375</c:v>
                      </c:pt>
                      <c:pt idx="8723">
                        <c:v>18132.8828125</c:v>
                      </c:pt>
                      <c:pt idx="8724">
                        <c:v>15612.875</c:v>
                      </c:pt>
                      <c:pt idx="8725">
                        <c:v>13246.2265625</c:v>
                      </c:pt>
                      <c:pt idx="8726">
                        <c:v>13489.8515625</c:v>
                      </c:pt>
                      <c:pt idx="8727">
                        <c:v>17548.1796875</c:v>
                      </c:pt>
                      <c:pt idx="8728">
                        <c:v>18188.1171875</c:v>
                      </c:pt>
                      <c:pt idx="8729">
                        <c:v>17917.58203125</c:v>
                      </c:pt>
                      <c:pt idx="8730">
                        <c:v>16866.50390625</c:v>
                      </c:pt>
                      <c:pt idx="8731">
                        <c:v>17433.37890625</c:v>
                      </c:pt>
                      <c:pt idx="8732">
                        <c:v>20592.734375</c:v>
                      </c:pt>
                      <c:pt idx="8733">
                        <c:v>19146.78125</c:v>
                      </c:pt>
                      <c:pt idx="8734">
                        <c:v>19827.671875</c:v>
                      </c:pt>
                      <c:pt idx="8735">
                        <c:v>19476.484375</c:v>
                      </c:pt>
                      <c:pt idx="8736">
                        <c:v>17702.6328125</c:v>
                      </c:pt>
                      <c:pt idx="8737">
                        <c:v>16084.96875</c:v>
                      </c:pt>
                      <c:pt idx="8738">
                        <c:v>16322.359375</c:v>
                      </c:pt>
                      <c:pt idx="8739">
                        <c:v>20596.9140625</c:v>
                      </c:pt>
                      <c:pt idx="8740">
                        <c:v>18519.234375</c:v>
                      </c:pt>
                      <c:pt idx="8741">
                        <c:v>16151.109375</c:v>
                      </c:pt>
                      <c:pt idx="8742">
                        <c:v>20455.078125</c:v>
                      </c:pt>
                      <c:pt idx="8743">
                        <c:v>19162.828125</c:v>
                      </c:pt>
                      <c:pt idx="8744">
                        <c:v>19680.6640625</c:v>
                      </c:pt>
                      <c:pt idx="8745">
                        <c:v>21035.9453125</c:v>
                      </c:pt>
                      <c:pt idx="8746">
                        <c:v>20866.765625</c:v>
                      </c:pt>
                      <c:pt idx="8747">
                        <c:v>22561.4921875</c:v>
                      </c:pt>
                      <c:pt idx="8748">
                        <c:v>21874.3359375</c:v>
                      </c:pt>
                      <c:pt idx="8749">
                        <c:v>21903.05859375</c:v>
                      </c:pt>
                      <c:pt idx="8750">
                        <c:v>21963.703125</c:v>
                      </c:pt>
                      <c:pt idx="8751">
                        <c:v>18309.2578125</c:v>
                      </c:pt>
                      <c:pt idx="8752">
                        <c:v>13996.65234375</c:v>
                      </c:pt>
                      <c:pt idx="8753">
                        <c:v>18315.75</c:v>
                      </c:pt>
                      <c:pt idx="8754">
                        <c:v>22319.3046875</c:v>
                      </c:pt>
                      <c:pt idx="8755">
                        <c:v>19560.19921875</c:v>
                      </c:pt>
                      <c:pt idx="8756">
                        <c:v>17866.2265625</c:v>
                      </c:pt>
                      <c:pt idx="8757">
                        <c:v>18038.4296875</c:v>
                      </c:pt>
                      <c:pt idx="8758">
                        <c:v>21390.01171875</c:v>
                      </c:pt>
                      <c:pt idx="8759">
                        <c:v>21495.4921875</c:v>
                      </c:pt>
                      <c:pt idx="8760">
                        <c:v>20555.3125</c:v>
                      </c:pt>
                      <c:pt idx="8761">
                        <c:v>20001.49609375</c:v>
                      </c:pt>
                      <c:pt idx="8762">
                        <c:v>26131.6640625</c:v>
                      </c:pt>
                      <c:pt idx="8763">
                        <c:v>27874.22265625</c:v>
                      </c:pt>
                      <c:pt idx="8764">
                        <c:v>27165.4453125</c:v>
                      </c:pt>
                      <c:pt idx="8765">
                        <c:v>26849.765625</c:v>
                      </c:pt>
                      <c:pt idx="8766">
                        <c:v>25708.12109375</c:v>
                      </c:pt>
                      <c:pt idx="8767">
                        <c:v>25213.41796875</c:v>
                      </c:pt>
                      <c:pt idx="8768">
                        <c:v>25688.00390625</c:v>
                      </c:pt>
                      <c:pt idx="8769">
                        <c:v>26728.73046875</c:v>
                      </c:pt>
                      <c:pt idx="8770">
                        <c:v>28142.18359375</c:v>
                      </c:pt>
                      <c:pt idx="8771">
                        <c:v>28499.4765625</c:v>
                      </c:pt>
                      <c:pt idx="8772">
                        <c:v>28013.47265625</c:v>
                      </c:pt>
                      <c:pt idx="8773">
                        <c:v>25755.078125</c:v>
                      </c:pt>
                      <c:pt idx="8774">
                        <c:v>25426.40625</c:v>
                      </c:pt>
                      <c:pt idx="8775">
                        <c:v>27792.49609375</c:v>
                      </c:pt>
                      <c:pt idx="8776">
                        <c:v>27997.58203125</c:v>
                      </c:pt>
                      <c:pt idx="8777">
                        <c:v>18501.328125</c:v>
                      </c:pt>
                      <c:pt idx="8778">
                        <c:v>17260.4453125</c:v>
                      </c:pt>
                      <c:pt idx="8779">
                        <c:v>14932.71875</c:v>
                      </c:pt>
                      <c:pt idx="8780">
                        <c:v>13267.1796875</c:v>
                      </c:pt>
                      <c:pt idx="8781">
                        <c:v>12175.7890625</c:v>
                      </c:pt>
                      <c:pt idx="8782">
                        <c:v>13256.78125</c:v>
                      </c:pt>
                      <c:pt idx="8783">
                        <c:v>14798.96875</c:v>
                      </c:pt>
                      <c:pt idx="8784">
                        <c:v>16057.921875</c:v>
                      </c:pt>
                      <c:pt idx="8785">
                        <c:v>17048.19140625</c:v>
                      </c:pt>
                      <c:pt idx="8786">
                        <c:v>15074.7734375</c:v>
                      </c:pt>
                      <c:pt idx="8787">
                        <c:v>11985.4921875</c:v>
                      </c:pt>
                      <c:pt idx="8788">
                        <c:v>11788.5703125</c:v>
                      </c:pt>
                      <c:pt idx="8789">
                        <c:v>18387.90234375</c:v>
                      </c:pt>
                      <c:pt idx="8790">
                        <c:v>17895.33984375</c:v>
                      </c:pt>
                      <c:pt idx="8791">
                        <c:v>18140.11328125</c:v>
                      </c:pt>
                      <c:pt idx="8792">
                        <c:v>14207.5859375</c:v>
                      </c:pt>
                      <c:pt idx="8793">
                        <c:v>13837.6640625</c:v>
                      </c:pt>
                      <c:pt idx="8794">
                        <c:v>12785.7265625</c:v>
                      </c:pt>
                      <c:pt idx="8795">
                        <c:v>10419.203125</c:v>
                      </c:pt>
                      <c:pt idx="8796">
                        <c:v>8941.0703125</c:v>
                      </c:pt>
                      <c:pt idx="8797">
                        <c:v>11255.75</c:v>
                      </c:pt>
                      <c:pt idx="8798">
                        <c:v>13619.8828125</c:v>
                      </c:pt>
                      <c:pt idx="8799">
                        <c:v>13241.8984375</c:v>
                      </c:pt>
                      <c:pt idx="8800">
                        <c:v>10336.875</c:v>
                      </c:pt>
                      <c:pt idx="8801">
                        <c:v>7582.9609375</c:v>
                      </c:pt>
                      <c:pt idx="8802">
                        <c:v>14528.65625</c:v>
                      </c:pt>
                      <c:pt idx="8803">
                        <c:v>12843.8203125</c:v>
                      </c:pt>
                      <c:pt idx="8804">
                        <c:v>9523.4375</c:v>
                      </c:pt>
                      <c:pt idx="8805">
                        <c:v>10649.0234375</c:v>
                      </c:pt>
                      <c:pt idx="8806">
                        <c:v>13713.1875</c:v>
                      </c:pt>
                      <c:pt idx="8807">
                        <c:v>22051.6328125</c:v>
                      </c:pt>
                      <c:pt idx="8808">
                        <c:v>25203.72265625</c:v>
                      </c:pt>
                      <c:pt idx="8809">
                        <c:v>22817.45703125</c:v>
                      </c:pt>
                      <c:pt idx="8810">
                        <c:v>20813.59375</c:v>
                      </c:pt>
                      <c:pt idx="8811">
                        <c:v>20420.0859375</c:v>
                      </c:pt>
                      <c:pt idx="8812">
                        <c:v>18219.3671875</c:v>
                      </c:pt>
                      <c:pt idx="8813">
                        <c:v>19223.7421875</c:v>
                      </c:pt>
                      <c:pt idx="8814">
                        <c:v>22057.11328125</c:v>
                      </c:pt>
                      <c:pt idx="8815">
                        <c:v>24431.3125</c:v>
                      </c:pt>
                      <c:pt idx="8816">
                        <c:v>21993.26171875</c:v>
                      </c:pt>
                      <c:pt idx="8817">
                        <c:v>23398.29296875</c:v>
                      </c:pt>
                      <c:pt idx="8818">
                        <c:v>24627.76953125</c:v>
                      </c:pt>
                      <c:pt idx="8819">
                        <c:v>23765.3046875</c:v>
                      </c:pt>
                      <c:pt idx="8820">
                        <c:v>23813.3359375</c:v>
                      </c:pt>
                      <c:pt idx="8821">
                        <c:v>25000.84375</c:v>
                      </c:pt>
                      <c:pt idx="8822">
                        <c:v>18050.765625</c:v>
                      </c:pt>
                      <c:pt idx="8823">
                        <c:v>14973.265625</c:v>
                      </c:pt>
                      <c:pt idx="8824">
                        <c:v>14277.78125</c:v>
                      </c:pt>
                      <c:pt idx="8825">
                        <c:v>13410.2265625</c:v>
                      </c:pt>
                      <c:pt idx="8826">
                        <c:v>15196.765625</c:v>
                      </c:pt>
                      <c:pt idx="8827">
                        <c:v>19667.3203125</c:v>
                      </c:pt>
                      <c:pt idx="8828">
                        <c:v>18554.9765625</c:v>
                      </c:pt>
                      <c:pt idx="8829">
                        <c:v>16108.8984375</c:v>
                      </c:pt>
                      <c:pt idx="8830">
                        <c:v>15177.0859375</c:v>
                      </c:pt>
                      <c:pt idx="8831">
                        <c:v>16608.7265625</c:v>
                      </c:pt>
                      <c:pt idx="8832">
                        <c:v>17814.3359375</c:v>
                      </c:pt>
                      <c:pt idx="8833">
                        <c:v>19155.578125</c:v>
                      </c:pt>
                      <c:pt idx="8834">
                        <c:v>18772.296875</c:v>
                      </c:pt>
                      <c:pt idx="8835">
                        <c:v>15973.515625</c:v>
                      </c:pt>
                      <c:pt idx="8836">
                        <c:v>12231.359375</c:v>
                      </c:pt>
                      <c:pt idx="8837">
                        <c:v>18540.140625</c:v>
                      </c:pt>
                      <c:pt idx="8838">
                        <c:v>18279.546875</c:v>
                      </c:pt>
                      <c:pt idx="8839">
                        <c:v>16562.6953125</c:v>
                      </c:pt>
                      <c:pt idx="8840">
                        <c:v>15515</c:v>
                      </c:pt>
                      <c:pt idx="8841">
                        <c:v>14165.6875</c:v>
                      </c:pt>
                      <c:pt idx="8842">
                        <c:v>14775.5234375</c:v>
                      </c:pt>
                      <c:pt idx="8843">
                        <c:v>17518.25</c:v>
                      </c:pt>
                      <c:pt idx="8844">
                        <c:v>15546.703125</c:v>
                      </c:pt>
                      <c:pt idx="8845">
                        <c:v>13870.515625</c:v>
                      </c:pt>
                      <c:pt idx="8846">
                        <c:v>13907.796875</c:v>
                      </c:pt>
                      <c:pt idx="8847">
                        <c:v>17546.4921875</c:v>
                      </c:pt>
                      <c:pt idx="8848">
                        <c:v>18436.63671875</c:v>
                      </c:pt>
                      <c:pt idx="8849">
                        <c:v>15327.078125</c:v>
                      </c:pt>
                      <c:pt idx="8850">
                        <c:v>13109.53125</c:v>
                      </c:pt>
                      <c:pt idx="8851">
                        <c:v>18361.359375</c:v>
                      </c:pt>
                      <c:pt idx="8852">
                        <c:v>16335.421875</c:v>
                      </c:pt>
                      <c:pt idx="8853">
                        <c:v>16030.4921875</c:v>
                      </c:pt>
                      <c:pt idx="8854">
                        <c:v>17738.5703125</c:v>
                      </c:pt>
                      <c:pt idx="8855">
                        <c:v>18618.484375</c:v>
                      </c:pt>
                      <c:pt idx="8856">
                        <c:v>17633.0234375</c:v>
                      </c:pt>
                      <c:pt idx="8857">
                        <c:v>18332.703125</c:v>
                      </c:pt>
                      <c:pt idx="8858">
                        <c:v>18492.3515625</c:v>
                      </c:pt>
                      <c:pt idx="8859">
                        <c:v>17897.046875</c:v>
                      </c:pt>
                      <c:pt idx="8860">
                        <c:v>16811.09375</c:v>
                      </c:pt>
                      <c:pt idx="8861">
                        <c:v>16740.375</c:v>
                      </c:pt>
                      <c:pt idx="8862">
                        <c:v>18404.6328125</c:v>
                      </c:pt>
                      <c:pt idx="8863">
                        <c:v>18576.7578125</c:v>
                      </c:pt>
                      <c:pt idx="8864">
                        <c:v>16449.1796875</c:v>
                      </c:pt>
                      <c:pt idx="8865">
                        <c:v>12482.1328125</c:v>
                      </c:pt>
                      <c:pt idx="8866">
                        <c:v>18528.3359375</c:v>
                      </c:pt>
                      <c:pt idx="8867">
                        <c:v>24253.82421875</c:v>
                      </c:pt>
                      <c:pt idx="8868">
                        <c:v>23797.08984375</c:v>
                      </c:pt>
                      <c:pt idx="8869">
                        <c:v>24642.90234375</c:v>
                      </c:pt>
                      <c:pt idx="8870">
                        <c:v>24209.58984375</c:v>
                      </c:pt>
                      <c:pt idx="8871">
                        <c:v>23986.8671875</c:v>
                      </c:pt>
                      <c:pt idx="8872">
                        <c:v>23754.25</c:v>
                      </c:pt>
                      <c:pt idx="8873">
                        <c:v>20387.96875</c:v>
                      </c:pt>
                      <c:pt idx="8874">
                        <c:v>22188.5546875</c:v>
                      </c:pt>
                      <c:pt idx="8875">
                        <c:v>23690.6875</c:v>
                      </c:pt>
                      <c:pt idx="8876">
                        <c:v>24055.67578125</c:v>
                      </c:pt>
                      <c:pt idx="8877">
                        <c:v>24540.63671875</c:v>
                      </c:pt>
                      <c:pt idx="8878">
                        <c:v>23953.98828125</c:v>
                      </c:pt>
                      <c:pt idx="8879">
                        <c:v>23064.58984375</c:v>
                      </c:pt>
                      <c:pt idx="8880">
                        <c:v>22806.78125</c:v>
                      </c:pt>
                      <c:pt idx="8881">
                        <c:v>24787.1640625</c:v>
                      </c:pt>
                      <c:pt idx="8882">
                        <c:v>22380.6328125</c:v>
                      </c:pt>
                      <c:pt idx="8883">
                        <c:v>21856.515625</c:v>
                      </c:pt>
                      <c:pt idx="8884">
                        <c:v>20645.0703125</c:v>
                      </c:pt>
                      <c:pt idx="8885">
                        <c:v>20553.71875</c:v>
                      </c:pt>
                      <c:pt idx="8886">
                        <c:v>20086.4921875</c:v>
                      </c:pt>
                      <c:pt idx="8887">
                        <c:v>20847.2734375</c:v>
                      </c:pt>
                      <c:pt idx="8888">
                        <c:v>21439.1171875</c:v>
                      </c:pt>
                      <c:pt idx="8889">
                        <c:v>18605.67578125</c:v>
                      </c:pt>
                      <c:pt idx="8890">
                        <c:v>14683.48046875</c:v>
                      </c:pt>
                      <c:pt idx="8891">
                        <c:v>15434.76171875</c:v>
                      </c:pt>
                      <c:pt idx="8892">
                        <c:v>21119.1640625</c:v>
                      </c:pt>
                      <c:pt idx="8893">
                        <c:v>20046.6484375</c:v>
                      </c:pt>
                      <c:pt idx="8894">
                        <c:v>19725.82421875</c:v>
                      </c:pt>
                      <c:pt idx="8895">
                        <c:v>21005.859375</c:v>
                      </c:pt>
                      <c:pt idx="8896">
                        <c:v>20880.60546875</c:v>
                      </c:pt>
                      <c:pt idx="8897">
                        <c:v>16430.1796875</c:v>
                      </c:pt>
                      <c:pt idx="8898">
                        <c:v>17192.734375</c:v>
                      </c:pt>
                      <c:pt idx="8899">
                        <c:v>16785.296875</c:v>
                      </c:pt>
                      <c:pt idx="8900">
                        <c:v>13990.5546875</c:v>
                      </c:pt>
                      <c:pt idx="8901">
                        <c:v>12076.5703125</c:v>
                      </c:pt>
                      <c:pt idx="8902">
                        <c:v>11379.7734375</c:v>
                      </c:pt>
                      <c:pt idx="8903">
                        <c:v>11718.7578125</c:v>
                      </c:pt>
                      <c:pt idx="8904">
                        <c:v>16194.1328125</c:v>
                      </c:pt>
                      <c:pt idx="8905">
                        <c:v>16096.984375</c:v>
                      </c:pt>
                      <c:pt idx="8906">
                        <c:v>14781.4453125</c:v>
                      </c:pt>
                      <c:pt idx="8907">
                        <c:v>15151.0078125</c:v>
                      </c:pt>
                      <c:pt idx="8908">
                        <c:v>16626.15625</c:v>
                      </c:pt>
                      <c:pt idx="8909">
                        <c:v>16938.1640625</c:v>
                      </c:pt>
                      <c:pt idx="8910">
                        <c:v>14287.9140625</c:v>
                      </c:pt>
                      <c:pt idx="8911">
                        <c:v>11058.515625</c:v>
                      </c:pt>
                      <c:pt idx="8912">
                        <c:v>12615.4453125</c:v>
                      </c:pt>
                      <c:pt idx="8913">
                        <c:v>13046.8984375</c:v>
                      </c:pt>
                      <c:pt idx="8914">
                        <c:v>10252.53125</c:v>
                      </c:pt>
                      <c:pt idx="8915">
                        <c:v>7678.3203125</c:v>
                      </c:pt>
                      <c:pt idx="8916">
                        <c:v>12763.09375</c:v>
                      </c:pt>
                      <c:pt idx="8917">
                        <c:v>12013.609375</c:v>
                      </c:pt>
                      <c:pt idx="8918">
                        <c:v>10486.5390625</c:v>
                      </c:pt>
                      <c:pt idx="8919">
                        <c:v>9780.34375</c:v>
                      </c:pt>
                      <c:pt idx="8920">
                        <c:v>8989.8984375</c:v>
                      </c:pt>
                      <c:pt idx="8921">
                        <c:v>9555.7265625</c:v>
                      </c:pt>
                      <c:pt idx="8922">
                        <c:v>9828.75</c:v>
                      </c:pt>
                      <c:pt idx="8923">
                        <c:v>11804.12109375</c:v>
                      </c:pt>
                      <c:pt idx="8924">
                        <c:v>13317.18359375</c:v>
                      </c:pt>
                      <c:pt idx="8925">
                        <c:v>12522.6015625</c:v>
                      </c:pt>
                      <c:pt idx="8926">
                        <c:v>13202.0625</c:v>
                      </c:pt>
                      <c:pt idx="8927">
                        <c:v>18554.02734375</c:v>
                      </c:pt>
                      <c:pt idx="8928">
                        <c:v>17307.9609375</c:v>
                      </c:pt>
                      <c:pt idx="8929">
                        <c:v>19007.5</c:v>
                      </c:pt>
                      <c:pt idx="8930">
                        <c:v>15118.8046875</c:v>
                      </c:pt>
                      <c:pt idx="8931">
                        <c:v>16408.484375</c:v>
                      </c:pt>
                      <c:pt idx="8932">
                        <c:v>18660.7265625</c:v>
                      </c:pt>
                      <c:pt idx="8933">
                        <c:v>16063.984375</c:v>
                      </c:pt>
                      <c:pt idx="8934">
                        <c:v>15373.53125</c:v>
                      </c:pt>
                      <c:pt idx="8935">
                        <c:v>16217.15234375</c:v>
                      </c:pt>
                      <c:pt idx="8936">
                        <c:v>19403.2578125</c:v>
                      </c:pt>
                      <c:pt idx="8937">
                        <c:v>18686.36328125</c:v>
                      </c:pt>
                      <c:pt idx="8938">
                        <c:v>18046.77734375</c:v>
                      </c:pt>
                      <c:pt idx="8939">
                        <c:v>19592.1640625</c:v>
                      </c:pt>
                      <c:pt idx="8940">
                        <c:v>19548.9296875</c:v>
                      </c:pt>
                      <c:pt idx="8941">
                        <c:v>18795.7421875</c:v>
                      </c:pt>
                      <c:pt idx="8942">
                        <c:v>22245.6953125</c:v>
                      </c:pt>
                      <c:pt idx="8943">
                        <c:v>22161.56640625</c:v>
                      </c:pt>
                      <c:pt idx="8944">
                        <c:v>20282.8984375</c:v>
                      </c:pt>
                      <c:pt idx="8945">
                        <c:v>18616.0859375</c:v>
                      </c:pt>
                      <c:pt idx="8946">
                        <c:v>16789.33984375</c:v>
                      </c:pt>
                      <c:pt idx="8947">
                        <c:v>14472.015625</c:v>
                      </c:pt>
                      <c:pt idx="8948">
                        <c:v>14066.17578125</c:v>
                      </c:pt>
                      <c:pt idx="8949">
                        <c:v>16137.96875</c:v>
                      </c:pt>
                      <c:pt idx="8950">
                        <c:v>18832.59765625</c:v>
                      </c:pt>
                      <c:pt idx="8951">
                        <c:v>22277.390625</c:v>
                      </c:pt>
                      <c:pt idx="8952">
                        <c:v>22468.99609375</c:v>
                      </c:pt>
                      <c:pt idx="8953">
                        <c:v>22396.1640625</c:v>
                      </c:pt>
                      <c:pt idx="8954">
                        <c:v>20868.453125</c:v>
                      </c:pt>
                      <c:pt idx="8955">
                        <c:v>21305.890625</c:v>
                      </c:pt>
                      <c:pt idx="8956">
                        <c:v>22582.88671875</c:v>
                      </c:pt>
                      <c:pt idx="8957">
                        <c:v>22976.28125</c:v>
                      </c:pt>
                      <c:pt idx="8958">
                        <c:v>21879.421875</c:v>
                      </c:pt>
                      <c:pt idx="8959">
                        <c:v>22608.71875</c:v>
                      </c:pt>
                      <c:pt idx="8960">
                        <c:v>22231.1640625</c:v>
                      </c:pt>
                      <c:pt idx="8961">
                        <c:v>24525.45703125</c:v>
                      </c:pt>
                      <c:pt idx="8962">
                        <c:v>22965.1640625</c:v>
                      </c:pt>
                      <c:pt idx="8963">
                        <c:v>23249.44140625</c:v>
                      </c:pt>
                      <c:pt idx="8964">
                        <c:v>24291.41015625</c:v>
                      </c:pt>
                      <c:pt idx="8965">
                        <c:v>23624.76953125</c:v>
                      </c:pt>
                      <c:pt idx="8966">
                        <c:v>23607.09375</c:v>
                      </c:pt>
                      <c:pt idx="8967">
                        <c:v>23712.7421875</c:v>
                      </c:pt>
                      <c:pt idx="8968">
                        <c:v>21517.390625</c:v>
                      </c:pt>
                      <c:pt idx="8969">
                        <c:v>20408.05078125</c:v>
                      </c:pt>
                      <c:pt idx="8970">
                        <c:v>21206.03515625</c:v>
                      </c:pt>
                      <c:pt idx="8971">
                        <c:v>24472.40234375</c:v>
                      </c:pt>
                      <c:pt idx="8972">
                        <c:v>24070.16015625</c:v>
                      </c:pt>
                      <c:pt idx="8973">
                        <c:v>22190.8984375</c:v>
                      </c:pt>
                      <c:pt idx="8974">
                        <c:v>21154.2265625</c:v>
                      </c:pt>
                      <c:pt idx="8975">
                        <c:v>23420.3203125</c:v>
                      </c:pt>
                      <c:pt idx="8976">
                        <c:v>21780.5703125</c:v>
                      </c:pt>
                      <c:pt idx="8977">
                        <c:v>21087.8046875</c:v>
                      </c:pt>
                      <c:pt idx="8978">
                        <c:v>22494.63671875</c:v>
                      </c:pt>
                      <c:pt idx="8979">
                        <c:v>24204.95703125</c:v>
                      </c:pt>
                      <c:pt idx="8980">
                        <c:v>22145.73828125</c:v>
                      </c:pt>
                      <c:pt idx="8981">
                        <c:v>22625.6640625</c:v>
                      </c:pt>
                      <c:pt idx="8982">
                        <c:v>23792.6640625</c:v>
                      </c:pt>
                      <c:pt idx="8983">
                        <c:v>21464.94921875</c:v>
                      </c:pt>
                      <c:pt idx="8984">
                        <c:v>20120.52734375</c:v>
                      </c:pt>
                      <c:pt idx="8985">
                        <c:v>20534.4375</c:v>
                      </c:pt>
                      <c:pt idx="8986">
                        <c:v>23853.86328125</c:v>
                      </c:pt>
                      <c:pt idx="8987">
                        <c:v>11472.4375</c:v>
                      </c:pt>
                      <c:pt idx="8988">
                        <c:v>9524.6328125</c:v>
                      </c:pt>
                      <c:pt idx="8989">
                        <c:v>6733.7109375</c:v>
                      </c:pt>
                      <c:pt idx="8990">
                        <c:v>5876.4609375</c:v>
                      </c:pt>
                      <c:pt idx="8991">
                        <c:v>9063.4375</c:v>
                      </c:pt>
                      <c:pt idx="8992">
                        <c:v>11860.5390625</c:v>
                      </c:pt>
                      <c:pt idx="8993">
                        <c:v>12593.734375</c:v>
                      </c:pt>
                      <c:pt idx="8994">
                        <c:v>13576.453125</c:v>
                      </c:pt>
                      <c:pt idx="8995">
                        <c:v>14520.2578125</c:v>
                      </c:pt>
                      <c:pt idx="8996">
                        <c:v>14765.6953125</c:v>
                      </c:pt>
                      <c:pt idx="8997">
                        <c:v>14181.140625</c:v>
                      </c:pt>
                      <c:pt idx="8998">
                        <c:v>11439.671875</c:v>
                      </c:pt>
                      <c:pt idx="8999">
                        <c:v>8229.1328125</c:v>
                      </c:pt>
                      <c:pt idx="9000">
                        <c:v>12109.515625</c:v>
                      </c:pt>
                      <c:pt idx="9001">
                        <c:v>12721.3828125</c:v>
                      </c:pt>
                      <c:pt idx="9002">
                        <c:v>16599.421875</c:v>
                      </c:pt>
                      <c:pt idx="9003">
                        <c:v>15586.5390625</c:v>
                      </c:pt>
                      <c:pt idx="9004">
                        <c:v>14130.3359375</c:v>
                      </c:pt>
                      <c:pt idx="9005">
                        <c:v>13272.3671875</c:v>
                      </c:pt>
                      <c:pt idx="9006">
                        <c:v>13874.9765625</c:v>
                      </c:pt>
                      <c:pt idx="9007">
                        <c:v>15020.2265625</c:v>
                      </c:pt>
                      <c:pt idx="9008">
                        <c:v>17694.4375</c:v>
                      </c:pt>
                      <c:pt idx="9009">
                        <c:v>15997.09375</c:v>
                      </c:pt>
                      <c:pt idx="9010">
                        <c:v>13112.7578125</c:v>
                      </c:pt>
                      <c:pt idx="9011">
                        <c:v>11293.1875</c:v>
                      </c:pt>
                      <c:pt idx="9012">
                        <c:v>7429.6875</c:v>
                      </c:pt>
                      <c:pt idx="9013">
                        <c:v>16156.3203125</c:v>
                      </c:pt>
                      <c:pt idx="9014">
                        <c:v>17680.87109375</c:v>
                      </c:pt>
                      <c:pt idx="9015">
                        <c:v>17086.02734375</c:v>
                      </c:pt>
                      <c:pt idx="9016">
                        <c:v>13766.2421875</c:v>
                      </c:pt>
                      <c:pt idx="9017">
                        <c:v>18989.2734375</c:v>
                      </c:pt>
                      <c:pt idx="9018">
                        <c:v>16545.1484375</c:v>
                      </c:pt>
                      <c:pt idx="9019">
                        <c:v>14301.953125</c:v>
                      </c:pt>
                      <c:pt idx="9020">
                        <c:v>12235.7890625</c:v>
                      </c:pt>
                      <c:pt idx="9021">
                        <c:v>12593.9609375</c:v>
                      </c:pt>
                      <c:pt idx="9022">
                        <c:v>16061.6953125</c:v>
                      </c:pt>
                      <c:pt idx="9023">
                        <c:v>17669.53515625</c:v>
                      </c:pt>
                      <c:pt idx="9024">
                        <c:v>19192.81640625</c:v>
                      </c:pt>
                      <c:pt idx="9025">
                        <c:v>20303.19921875</c:v>
                      </c:pt>
                      <c:pt idx="9026">
                        <c:v>21285.97265625</c:v>
                      </c:pt>
                      <c:pt idx="9027">
                        <c:v>21053.27734375</c:v>
                      </c:pt>
                      <c:pt idx="9028">
                        <c:v>18037.9609375</c:v>
                      </c:pt>
                      <c:pt idx="9029">
                        <c:v>15030.46875</c:v>
                      </c:pt>
                      <c:pt idx="9030">
                        <c:v>12140.0546875</c:v>
                      </c:pt>
                      <c:pt idx="9031">
                        <c:v>19273.3671875</c:v>
                      </c:pt>
                      <c:pt idx="9032">
                        <c:v>26025.50390625</c:v>
                      </c:pt>
                      <c:pt idx="9033">
                        <c:v>25808.09375</c:v>
                      </c:pt>
                      <c:pt idx="9034">
                        <c:v>26172.5234375</c:v>
                      </c:pt>
                      <c:pt idx="9035">
                        <c:v>22482.51953125</c:v>
                      </c:pt>
                      <c:pt idx="9036">
                        <c:v>26793.62890625</c:v>
                      </c:pt>
                      <c:pt idx="9037">
                        <c:v>25022.1640625</c:v>
                      </c:pt>
                      <c:pt idx="9038">
                        <c:v>23925.08203125</c:v>
                      </c:pt>
                      <c:pt idx="9039">
                        <c:v>23792.20703125</c:v>
                      </c:pt>
                      <c:pt idx="9040">
                        <c:v>23959.2421875</c:v>
                      </c:pt>
                      <c:pt idx="9041">
                        <c:v>26185.55859375</c:v>
                      </c:pt>
                      <c:pt idx="9042">
                        <c:v>24756.24609375</c:v>
                      </c:pt>
                      <c:pt idx="9043">
                        <c:v>26507.359375</c:v>
                      </c:pt>
                      <c:pt idx="9044">
                        <c:v>25649.1796875</c:v>
                      </c:pt>
                      <c:pt idx="9045">
                        <c:v>25905.8984375</c:v>
                      </c:pt>
                      <c:pt idx="9046">
                        <c:v>25666.46484375</c:v>
                      </c:pt>
                      <c:pt idx="9047">
                        <c:v>9497.7421875</c:v>
                      </c:pt>
                      <c:pt idx="9048">
                        <c:v>9277.5859375</c:v>
                      </c:pt>
                      <c:pt idx="9049">
                        <c:v>11217.4765625</c:v>
                      </c:pt>
                      <c:pt idx="9050">
                        <c:v>10484.78125</c:v>
                      </c:pt>
                      <c:pt idx="9051">
                        <c:v>8340.421875</c:v>
                      </c:pt>
                      <c:pt idx="9052">
                        <c:v>11709.0703125</c:v>
                      </c:pt>
                      <c:pt idx="9053">
                        <c:v>11809.484375</c:v>
                      </c:pt>
                      <c:pt idx="9054">
                        <c:v>8815.4375</c:v>
                      </c:pt>
                      <c:pt idx="9055">
                        <c:v>3337.203125</c:v>
                      </c:pt>
                      <c:pt idx="9056">
                        <c:v>7849.8046875</c:v>
                      </c:pt>
                      <c:pt idx="9057">
                        <c:v>10304.046875</c:v>
                      </c:pt>
                      <c:pt idx="9058">
                        <c:v>8953.1484375</c:v>
                      </c:pt>
                      <c:pt idx="9059">
                        <c:v>11168.8515625</c:v>
                      </c:pt>
                      <c:pt idx="9060">
                        <c:v>10830.9765625</c:v>
                      </c:pt>
                      <c:pt idx="9061">
                        <c:v>10604.5</c:v>
                      </c:pt>
                      <c:pt idx="9062">
                        <c:v>2544.25</c:v>
                      </c:pt>
                      <c:pt idx="9063">
                        <c:v>3467.1484375</c:v>
                      </c:pt>
                      <c:pt idx="9064">
                        <c:v>-442.8515625</c:v>
                      </c:pt>
                      <c:pt idx="9065">
                        <c:v>-5869.3984375</c:v>
                      </c:pt>
                      <c:pt idx="9066">
                        <c:v>-7029.4921875</c:v>
                      </c:pt>
                      <c:pt idx="9067">
                        <c:v>-5306.4453125</c:v>
                      </c:pt>
                      <c:pt idx="9068">
                        <c:v>-7784.3046875</c:v>
                      </c:pt>
                      <c:pt idx="9069">
                        <c:v>-2690.0546875</c:v>
                      </c:pt>
                      <c:pt idx="9070">
                        <c:v>-1885.6875</c:v>
                      </c:pt>
                      <c:pt idx="9071">
                        <c:v>-1273.3359375</c:v>
                      </c:pt>
                      <c:pt idx="9072">
                        <c:v>-1538.1796875</c:v>
                      </c:pt>
                      <c:pt idx="9073">
                        <c:v>-2713.265625</c:v>
                      </c:pt>
                      <c:pt idx="9074">
                        <c:v>-5571.0703125</c:v>
                      </c:pt>
                      <c:pt idx="9075">
                        <c:v>-3740.796875</c:v>
                      </c:pt>
                      <c:pt idx="9076">
                        <c:v>-8025.65625</c:v>
                      </c:pt>
                      <c:pt idx="9077">
                        <c:v>21755.7890625</c:v>
                      </c:pt>
                      <c:pt idx="9078">
                        <c:v>16167.4375</c:v>
                      </c:pt>
                      <c:pt idx="9079">
                        <c:v>21947.1953125</c:v>
                      </c:pt>
                      <c:pt idx="9080">
                        <c:v>20743.5</c:v>
                      </c:pt>
                      <c:pt idx="9081">
                        <c:v>23254.40234375</c:v>
                      </c:pt>
                      <c:pt idx="9082">
                        <c:v>20757.703125</c:v>
                      </c:pt>
                      <c:pt idx="9083">
                        <c:v>17162.390625</c:v>
                      </c:pt>
                      <c:pt idx="9084">
                        <c:v>16935.3671875</c:v>
                      </c:pt>
                      <c:pt idx="9085">
                        <c:v>17963.92578125</c:v>
                      </c:pt>
                      <c:pt idx="9086">
                        <c:v>20854.9921875</c:v>
                      </c:pt>
                      <c:pt idx="9087">
                        <c:v>24507.9921875</c:v>
                      </c:pt>
                      <c:pt idx="9088">
                        <c:v>21419.54296875</c:v>
                      </c:pt>
                      <c:pt idx="9089">
                        <c:v>20778.53515625</c:v>
                      </c:pt>
                      <c:pt idx="9090">
                        <c:v>22943.8671875</c:v>
                      </c:pt>
                      <c:pt idx="9091">
                        <c:v>24522.89453125</c:v>
                      </c:pt>
                      <c:pt idx="9092">
                        <c:v>23444.3125</c:v>
                      </c:pt>
                      <c:pt idx="9093">
                        <c:v>22414.82421875</c:v>
                      </c:pt>
                      <c:pt idx="9094">
                        <c:v>23046.1328125</c:v>
                      </c:pt>
                      <c:pt idx="9095">
                        <c:v>21063.2421875</c:v>
                      </c:pt>
                      <c:pt idx="9096">
                        <c:v>15478.95703125</c:v>
                      </c:pt>
                      <c:pt idx="9097">
                        <c:v>19971.7421875</c:v>
                      </c:pt>
                      <c:pt idx="9098">
                        <c:v>24235.5</c:v>
                      </c:pt>
                      <c:pt idx="9099">
                        <c:v>21225.76171875</c:v>
                      </c:pt>
                      <c:pt idx="9100">
                        <c:v>19832.03125</c:v>
                      </c:pt>
                      <c:pt idx="9101">
                        <c:v>20274.34765625</c:v>
                      </c:pt>
                      <c:pt idx="9102">
                        <c:v>22236.10546875</c:v>
                      </c:pt>
                      <c:pt idx="9103">
                        <c:v>22667.7109375</c:v>
                      </c:pt>
                      <c:pt idx="9104">
                        <c:v>20917.52734375</c:v>
                      </c:pt>
                      <c:pt idx="9105">
                        <c:v>20306.23046875</c:v>
                      </c:pt>
                      <c:pt idx="9106">
                        <c:v>24153.765625</c:v>
                      </c:pt>
                      <c:pt idx="9107">
                        <c:v>19566.1484375</c:v>
                      </c:pt>
                      <c:pt idx="9108">
                        <c:v>16942.8125</c:v>
                      </c:pt>
                      <c:pt idx="9109">
                        <c:v>16120.0625</c:v>
                      </c:pt>
                      <c:pt idx="9110">
                        <c:v>15368.3359375</c:v>
                      </c:pt>
                      <c:pt idx="9111">
                        <c:v>16288.53125</c:v>
                      </c:pt>
                      <c:pt idx="9112">
                        <c:v>18026.7109375</c:v>
                      </c:pt>
                      <c:pt idx="9113">
                        <c:v>16198.5859375</c:v>
                      </c:pt>
                      <c:pt idx="9114">
                        <c:v>19030.2109375</c:v>
                      </c:pt>
                      <c:pt idx="9115">
                        <c:v>18840.25</c:v>
                      </c:pt>
                      <c:pt idx="9116">
                        <c:v>19281.6171875</c:v>
                      </c:pt>
                      <c:pt idx="9117">
                        <c:v>18348.6015625</c:v>
                      </c:pt>
                      <c:pt idx="9118">
                        <c:v>17992.46875</c:v>
                      </c:pt>
                      <c:pt idx="9119">
                        <c:v>18983.421875</c:v>
                      </c:pt>
                      <c:pt idx="9120">
                        <c:v>17431.8828125</c:v>
                      </c:pt>
                      <c:pt idx="9121">
                        <c:v>17084.828125</c:v>
                      </c:pt>
                      <c:pt idx="9122">
                        <c:v>15660.4921875</c:v>
                      </c:pt>
                      <c:pt idx="9123">
                        <c:v>12876.9453125</c:v>
                      </c:pt>
                      <c:pt idx="9124">
                        <c:v>12289.8203125</c:v>
                      </c:pt>
                      <c:pt idx="9125">
                        <c:v>11932.9453125</c:v>
                      </c:pt>
                      <c:pt idx="9126">
                        <c:v>13250.89453125</c:v>
                      </c:pt>
                      <c:pt idx="9127">
                        <c:v>14986.75390625</c:v>
                      </c:pt>
                      <c:pt idx="9128">
                        <c:v>15876.328125</c:v>
                      </c:pt>
                      <c:pt idx="9129">
                        <c:v>13116.609375</c:v>
                      </c:pt>
                      <c:pt idx="9130">
                        <c:v>15418.5546875</c:v>
                      </c:pt>
                      <c:pt idx="9131">
                        <c:v>13729.1953125</c:v>
                      </c:pt>
                      <c:pt idx="9132">
                        <c:v>12126.7421875</c:v>
                      </c:pt>
                      <c:pt idx="9133">
                        <c:v>12521.8046875</c:v>
                      </c:pt>
                      <c:pt idx="9134">
                        <c:v>14933.40625</c:v>
                      </c:pt>
                      <c:pt idx="9135">
                        <c:v>15079.62890625</c:v>
                      </c:pt>
                      <c:pt idx="9136">
                        <c:v>15522.703125</c:v>
                      </c:pt>
                      <c:pt idx="9137">
                        <c:v>25042.2109375</c:v>
                      </c:pt>
                      <c:pt idx="9138">
                        <c:v>23364.38671875</c:v>
                      </c:pt>
                      <c:pt idx="9139">
                        <c:v>23594.43359375</c:v>
                      </c:pt>
                      <c:pt idx="9140">
                        <c:v>24088.69140625</c:v>
                      </c:pt>
                      <c:pt idx="9141">
                        <c:v>24791.15625</c:v>
                      </c:pt>
                      <c:pt idx="9142">
                        <c:v>24405</c:v>
                      </c:pt>
                      <c:pt idx="9143">
                        <c:v>25116.140625</c:v>
                      </c:pt>
                      <c:pt idx="9144">
                        <c:v>25155.77734375</c:v>
                      </c:pt>
                      <c:pt idx="9145">
                        <c:v>24436.265625</c:v>
                      </c:pt>
                      <c:pt idx="9146">
                        <c:v>22628.76953125</c:v>
                      </c:pt>
                      <c:pt idx="9147">
                        <c:v>22336.8046875</c:v>
                      </c:pt>
                      <c:pt idx="9148">
                        <c:v>24672.25390625</c:v>
                      </c:pt>
                      <c:pt idx="9149">
                        <c:v>24742.05859375</c:v>
                      </c:pt>
                      <c:pt idx="9150">
                        <c:v>25243.99609375</c:v>
                      </c:pt>
                      <c:pt idx="9151">
                        <c:v>25506.0390625</c:v>
                      </c:pt>
                      <c:pt idx="9152">
                        <c:v>16133.6328125</c:v>
                      </c:pt>
                      <c:pt idx="9153">
                        <c:v>14291.3515625</c:v>
                      </c:pt>
                      <c:pt idx="9154">
                        <c:v>16002.7109375</c:v>
                      </c:pt>
                      <c:pt idx="9155">
                        <c:v>13372.28125</c:v>
                      </c:pt>
                      <c:pt idx="9156">
                        <c:v>10999.0625</c:v>
                      </c:pt>
                      <c:pt idx="9157">
                        <c:v>13619.25</c:v>
                      </c:pt>
                      <c:pt idx="9158">
                        <c:v>14473.4609375</c:v>
                      </c:pt>
                      <c:pt idx="9159">
                        <c:v>12424</c:v>
                      </c:pt>
                      <c:pt idx="9160">
                        <c:v>11058.5625</c:v>
                      </c:pt>
                      <c:pt idx="9161">
                        <c:v>10502.984375</c:v>
                      </c:pt>
                      <c:pt idx="9162">
                        <c:v>12477.2421875</c:v>
                      </c:pt>
                      <c:pt idx="9163">
                        <c:v>14818.890625</c:v>
                      </c:pt>
                      <c:pt idx="9164">
                        <c:v>15498.5390625</c:v>
                      </c:pt>
                      <c:pt idx="9165">
                        <c:v>14965.984375</c:v>
                      </c:pt>
                      <c:pt idx="9166">
                        <c:v>16303.7109375</c:v>
                      </c:pt>
                      <c:pt idx="9167">
                        <c:v>16482.125</c:v>
                      </c:pt>
                      <c:pt idx="9168">
                        <c:v>15661.3203125</c:v>
                      </c:pt>
                      <c:pt idx="9169">
                        <c:v>16801.3984375</c:v>
                      </c:pt>
                      <c:pt idx="9170">
                        <c:v>15578.8671875</c:v>
                      </c:pt>
                      <c:pt idx="9171">
                        <c:v>11979.71875</c:v>
                      </c:pt>
                      <c:pt idx="9172">
                        <c:v>9977.828125</c:v>
                      </c:pt>
                      <c:pt idx="9173">
                        <c:v>15040.515625</c:v>
                      </c:pt>
                      <c:pt idx="9174">
                        <c:v>16776.609375</c:v>
                      </c:pt>
                      <c:pt idx="9175">
                        <c:v>15459.453125</c:v>
                      </c:pt>
                      <c:pt idx="9176">
                        <c:v>14708.9921875</c:v>
                      </c:pt>
                      <c:pt idx="9177">
                        <c:v>14705.7890625</c:v>
                      </c:pt>
                      <c:pt idx="9178">
                        <c:v>14880.4375</c:v>
                      </c:pt>
                      <c:pt idx="9179">
                        <c:v>16886.0078125</c:v>
                      </c:pt>
                      <c:pt idx="9180">
                        <c:v>14931.8359375</c:v>
                      </c:pt>
                      <c:pt idx="9181">
                        <c:v>17403.296875</c:v>
                      </c:pt>
                      <c:pt idx="9182">
                        <c:v>17850.15625</c:v>
                      </c:pt>
                      <c:pt idx="9183">
                        <c:v>16944.609375</c:v>
                      </c:pt>
                      <c:pt idx="9184">
                        <c:v>14792.28125</c:v>
                      </c:pt>
                      <c:pt idx="9185">
                        <c:v>13468.4765625</c:v>
                      </c:pt>
                      <c:pt idx="9186">
                        <c:v>15286.890625</c:v>
                      </c:pt>
                      <c:pt idx="9187">
                        <c:v>16169.671875</c:v>
                      </c:pt>
                      <c:pt idx="9188">
                        <c:v>18137.96875</c:v>
                      </c:pt>
                      <c:pt idx="9189">
                        <c:v>18317.4453125</c:v>
                      </c:pt>
                      <c:pt idx="9190">
                        <c:v>16911.5703125</c:v>
                      </c:pt>
                      <c:pt idx="9191">
                        <c:v>14586.015625</c:v>
                      </c:pt>
                      <c:pt idx="9192">
                        <c:v>12620.7734375</c:v>
                      </c:pt>
                      <c:pt idx="9193">
                        <c:v>9876.1796875</c:v>
                      </c:pt>
                      <c:pt idx="9194">
                        <c:v>17304.5078125</c:v>
                      </c:pt>
                      <c:pt idx="9195">
                        <c:v>17713.9765625</c:v>
                      </c:pt>
                      <c:pt idx="9196">
                        <c:v>16426.375</c:v>
                      </c:pt>
                      <c:pt idx="9197">
                        <c:v>20452.51953125</c:v>
                      </c:pt>
                      <c:pt idx="9198">
                        <c:v>21602.1171875</c:v>
                      </c:pt>
                      <c:pt idx="9199">
                        <c:v>21866.9375</c:v>
                      </c:pt>
                      <c:pt idx="9200">
                        <c:v>19801.48046875</c:v>
                      </c:pt>
                      <c:pt idx="9201">
                        <c:v>19738.98828125</c:v>
                      </c:pt>
                      <c:pt idx="9202">
                        <c:v>22282.46875</c:v>
                      </c:pt>
                      <c:pt idx="9203">
                        <c:v>22030.3984375</c:v>
                      </c:pt>
                      <c:pt idx="9204">
                        <c:v>20999.0234375</c:v>
                      </c:pt>
                      <c:pt idx="9205">
                        <c:v>21836.0546875</c:v>
                      </c:pt>
                      <c:pt idx="9206">
                        <c:v>19131.90625</c:v>
                      </c:pt>
                      <c:pt idx="9207">
                        <c:v>16926.9453125</c:v>
                      </c:pt>
                      <c:pt idx="9208">
                        <c:v>12006.9375</c:v>
                      </c:pt>
                      <c:pt idx="9209">
                        <c:v>12317.7265625</c:v>
                      </c:pt>
                      <c:pt idx="9210">
                        <c:v>19330.71875</c:v>
                      </c:pt>
                      <c:pt idx="9211">
                        <c:v>21733.3359375</c:v>
                      </c:pt>
                      <c:pt idx="9212">
                        <c:v>18389.6328125</c:v>
                      </c:pt>
                      <c:pt idx="9213">
                        <c:v>16184.86328125</c:v>
                      </c:pt>
                      <c:pt idx="9214">
                        <c:v>14404.734375</c:v>
                      </c:pt>
                      <c:pt idx="9215">
                        <c:v>11884.81640625</c:v>
                      </c:pt>
                      <c:pt idx="9216">
                        <c:v>9934.09375</c:v>
                      </c:pt>
                      <c:pt idx="9217">
                        <c:v>9996.25390625</c:v>
                      </c:pt>
                      <c:pt idx="9218">
                        <c:v>11836.5703125</c:v>
                      </c:pt>
                      <c:pt idx="9219">
                        <c:v>14587.48046875</c:v>
                      </c:pt>
                      <c:pt idx="9220">
                        <c:v>18090.0234375</c:v>
                      </c:pt>
                      <c:pt idx="9221">
                        <c:v>19301.296875</c:v>
                      </c:pt>
                      <c:pt idx="9222">
                        <c:v>15945.734375</c:v>
                      </c:pt>
                      <c:pt idx="9223">
                        <c:v>16783.515625</c:v>
                      </c:pt>
                      <c:pt idx="9224">
                        <c:v>18392.7890625</c:v>
                      </c:pt>
                      <c:pt idx="9225">
                        <c:v>18142.4921875</c:v>
                      </c:pt>
                      <c:pt idx="9226">
                        <c:v>18806.0625</c:v>
                      </c:pt>
                      <c:pt idx="9227">
                        <c:v>21066.890625</c:v>
                      </c:pt>
                      <c:pt idx="9228">
                        <c:v>21119.375</c:v>
                      </c:pt>
                      <c:pt idx="9229">
                        <c:v>22064.75</c:v>
                      </c:pt>
                      <c:pt idx="9230">
                        <c:v>21609.1640625</c:v>
                      </c:pt>
                      <c:pt idx="9231">
                        <c:v>21199.046875</c:v>
                      </c:pt>
                      <c:pt idx="9232">
                        <c:v>17563.09375</c:v>
                      </c:pt>
                      <c:pt idx="9233">
                        <c:v>21716.8125</c:v>
                      </c:pt>
                      <c:pt idx="9234">
                        <c:v>21749.6640625</c:v>
                      </c:pt>
                      <c:pt idx="9235">
                        <c:v>20603.15625</c:v>
                      </c:pt>
                      <c:pt idx="9236">
                        <c:v>20920.58984375</c:v>
                      </c:pt>
                      <c:pt idx="9237">
                        <c:v>21364.01171875</c:v>
                      </c:pt>
                      <c:pt idx="9238">
                        <c:v>21604.6015625</c:v>
                      </c:pt>
                      <c:pt idx="9239">
                        <c:v>20063.02734375</c:v>
                      </c:pt>
                      <c:pt idx="9240">
                        <c:v>19393.50390625</c:v>
                      </c:pt>
                      <c:pt idx="9241">
                        <c:v>17291.32421875</c:v>
                      </c:pt>
                      <c:pt idx="9242">
                        <c:v>20706.25</c:v>
                      </c:pt>
                      <c:pt idx="9243">
                        <c:v>21090.7578125</c:v>
                      </c:pt>
                      <c:pt idx="9244">
                        <c:v>21916.625</c:v>
                      </c:pt>
                      <c:pt idx="9245">
                        <c:v>20865.6328125</c:v>
                      </c:pt>
                      <c:pt idx="9246">
                        <c:v>18120.5625</c:v>
                      </c:pt>
                      <c:pt idx="9247">
                        <c:v>20544.3984375</c:v>
                      </c:pt>
                      <c:pt idx="9248">
                        <c:v>18550.125</c:v>
                      </c:pt>
                      <c:pt idx="9249">
                        <c:v>19235.59375</c:v>
                      </c:pt>
                      <c:pt idx="9250">
                        <c:v>18804.1484375</c:v>
                      </c:pt>
                      <c:pt idx="9251">
                        <c:v>20185.328125</c:v>
                      </c:pt>
                      <c:pt idx="9252">
                        <c:v>21907.3828125</c:v>
                      </c:pt>
                      <c:pt idx="9253">
                        <c:v>20431.609375</c:v>
                      </c:pt>
                      <c:pt idx="9254">
                        <c:v>16777.40625</c:v>
                      </c:pt>
                      <c:pt idx="9255">
                        <c:v>21836.87109375</c:v>
                      </c:pt>
                      <c:pt idx="9256">
                        <c:v>22220.98046875</c:v>
                      </c:pt>
                      <c:pt idx="9257">
                        <c:v>24781.1171875</c:v>
                      </c:pt>
                      <c:pt idx="9258">
                        <c:v>25763.40625</c:v>
                      </c:pt>
                      <c:pt idx="9259">
                        <c:v>25102.015625</c:v>
                      </c:pt>
                      <c:pt idx="9260">
                        <c:v>22377.984375</c:v>
                      </c:pt>
                      <c:pt idx="9261">
                        <c:v>23674.83203125</c:v>
                      </c:pt>
                      <c:pt idx="9262">
                        <c:v>21405.8984375</c:v>
                      </c:pt>
                      <c:pt idx="9263">
                        <c:v>21565.515625</c:v>
                      </c:pt>
                      <c:pt idx="9264">
                        <c:v>21116.9921875</c:v>
                      </c:pt>
                      <c:pt idx="9265">
                        <c:v>22273.71484375</c:v>
                      </c:pt>
                      <c:pt idx="9266">
                        <c:v>25484.3125</c:v>
                      </c:pt>
                      <c:pt idx="9267">
                        <c:v>23637.18359375</c:v>
                      </c:pt>
                      <c:pt idx="9268">
                        <c:v>22324.5546875</c:v>
                      </c:pt>
                      <c:pt idx="9269">
                        <c:v>18713.140625</c:v>
                      </c:pt>
                      <c:pt idx="9270">
                        <c:v>24517.4453125</c:v>
                      </c:pt>
                      <c:pt idx="9271">
                        <c:v>25287.20703125</c:v>
                      </c:pt>
                      <c:pt idx="9272">
                        <c:v>10590.2578125</c:v>
                      </c:pt>
                      <c:pt idx="9273">
                        <c:v>10567.3359375</c:v>
                      </c:pt>
                      <c:pt idx="9274">
                        <c:v>10905.5234375</c:v>
                      </c:pt>
                      <c:pt idx="9275">
                        <c:v>8051.7890625</c:v>
                      </c:pt>
                      <c:pt idx="9276">
                        <c:v>5883.46875</c:v>
                      </c:pt>
                      <c:pt idx="9277">
                        <c:v>10234.1015625</c:v>
                      </c:pt>
                      <c:pt idx="9278">
                        <c:v>9482.296875</c:v>
                      </c:pt>
                      <c:pt idx="9279">
                        <c:v>9982.75</c:v>
                      </c:pt>
                      <c:pt idx="9280">
                        <c:v>8181.859375</c:v>
                      </c:pt>
                      <c:pt idx="9281">
                        <c:v>3683.1796875</c:v>
                      </c:pt>
                      <c:pt idx="9282">
                        <c:v>6760.296875</c:v>
                      </c:pt>
                      <c:pt idx="9283">
                        <c:v>10584.3984375</c:v>
                      </c:pt>
                      <c:pt idx="9284">
                        <c:v>10869.296875</c:v>
                      </c:pt>
                      <c:pt idx="9285">
                        <c:v>9871.515625</c:v>
                      </c:pt>
                      <c:pt idx="9286">
                        <c:v>10592.2109375</c:v>
                      </c:pt>
                      <c:pt idx="9287">
                        <c:v>25921.83984375</c:v>
                      </c:pt>
                      <c:pt idx="9288">
                        <c:v>25714.1015625</c:v>
                      </c:pt>
                      <c:pt idx="9289">
                        <c:v>22798.2265625</c:v>
                      </c:pt>
                      <c:pt idx="9290">
                        <c:v>24629.2265625</c:v>
                      </c:pt>
                      <c:pt idx="9291">
                        <c:v>25760.375</c:v>
                      </c:pt>
                      <c:pt idx="9292">
                        <c:v>24690.4765625</c:v>
                      </c:pt>
                      <c:pt idx="9293">
                        <c:v>22251.21875</c:v>
                      </c:pt>
                      <c:pt idx="9294">
                        <c:v>25214.37109375</c:v>
                      </c:pt>
                      <c:pt idx="9295">
                        <c:v>22947.90625</c:v>
                      </c:pt>
                      <c:pt idx="9296">
                        <c:v>23024.18359375</c:v>
                      </c:pt>
                      <c:pt idx="9297">
                        <c:v>22569.515625</c:v>
                      </c:pt>
                      <c:pt idx="9298">
                        <c:v>24094.0390625</c:v>
                      </c:pt>
                      <c:pt idx="9299">
                        <c:v>25277.359375</c:v>
                      </c:pt>
                      <c:pt idx="9300">
                        <c:v>24019.11328125</c:v>
                      </c:pt>
                      <c:pt idx="9301">
                        <c:v>20783.9296875</c:v>
                      </c:pt>
                      <c:pt idx="9302">
                        <c:v>23341.28125</c:v>
                      </c:pt>
                      <c:pt idx="9303">
                        <c:v>23951.8359375</c:v>
                      </c:pt>
                      <c:pt idx="9304">
                        <c:v>22405.0390625</c:v>
                      </c:pt>
                      <c:pt idx="9305">
                        <c:v>21337.1953125</c:v>
                      </c:pt>
                      <c:pt idx="9306">
                        <c:v>21023.984375</c:v>
                      </c:pt>
                      <c:pt idx="9307">
                        <c:v>21453.484375</c:v>
                      </c:pt>
                      <c:pt idx="9308">
                        <c:v>23838.5390625</c:v>
                      </c:pt>
                      <c:pt idx="9309">
                        <c:v>24677.2109375</c:v>
                      </c:pt>
                      <c:pt idx="9310">
                        <c:v>24134.8046875</c:v>
                      </c:pt>
                      <c:pt idx="9311">
                        <c:v>22332.0234375</c:v>
                      </c:pt>
                      <c:pt idx="9312">
                        <c:v>23913.2421875</c:v>
                      </c:pt>
                      <c:pt idx="9313">
                        <c:v>23185.4765625</c:v>
                      </c:pt>
                      <c:pt idx="9314">
                        <c:v>23339.1953125</c:v>
                      </c:pt>
                      <c:pt idx="9315">
                        <c:v>24689.875</c:v>
                      </c:pt>
                      <c:pt idx="9316">
                        <c:v>21942.7890625</c:v>
                      </c:pt>
                      <c:pt idx="9317">
                        <c:v>17599.1875</c:v>
                      </c:pt>
                      <c:pt idx="9318">
                        <c:v>16805.1484375</c:v>
                      </c:pt>
                      <c:pt idx="9319">
                        <c:v>15561.34375</c:v>
                      </c:pt>
                      <c:pt idx="9320">
                        <c:v>16383.86328125</c:v>
                      </c:pt>
                      <c:pt idx="9321">
                        <c:v>18194.984375</c:v>
                      </c:pt>
                      <c:pt idx="9322">
                        <c:v>18990.34765625</c:v>
                      </c:pt>
                      <c:pt idx="9323">
                        <c:v>19619.09375</c:v>
                      </c:pt>
                      <c:pt idx="9324">
                        <c:v>18479.58984375</c:v>
                      </c:pt>
                      <c:pt idx="9325">
                        <c:v>19110.2109375</c:v>
                      </c:pt>
                      <c:pt idx="9326">
                        <c:v>18488.2421875</c:v>
                      </c:pt>
                      <c:pt idx="9327">
                        <c:v>17790.1328125</c:v>
                      </c:pt>
                      <c:pt idx="9328">
                        <c:v>18918.94921875</c:v>
                      </c:pt>
                      <c:pt idx="9329">
                        <c:v>18346.015625</c:v>
                      </c:pt>
                      <c:pt idx="9330">
                        <c:v>18178.02734375</c:v>
                      </c:pt>
                      <c:pt idx="9331">
                        <c:v>19328.87890625</c:v>
                      </c:pt>
                      <c:pt idx="9332">
                        <c:v>22070.390625</c:v>
                      </c:pt>
                      <c:pt idx="9333">
                        <c:v>23452.78125</c:v>
                      </c:pt>
                      <c:pt idx="9334">
                        <c:v>22653.234375</c:v>
                      </c:pt>
                      <c:pt idx="9335">
                        <c:v>21199.2109375</c:v>
                      </c:pt>
                      <c:pt idx="9336">
                        <c:v>22281.2890625</c:v>
                      </c:pt>
                      <c:pt idx="9337">
                        <c:v>20501.921875</c:v>
                      </c:pt>
                      <c:pt idx="9338">
                        <c:v>22470.03125</c:v>
                      </c:pt>
                      <c:pt idx="9339">
                        <c:v>21653.6171875</c:v>
                      </c:pt>
                      <c:pt idx="9340">
                        <c:v>21890.078125</c:v>
                      </c:pt>
                      <c:pt idx="9341">
                        <c:v>23093</c:v>
                      </c:pt>
                      <c:pt idx="9342">
                        <c:v>22532.140625</c:v>
                      </c:pt>
                      <c:pt idx="9343">
                        <c:v>22881.3828125</c:v>
                      </c:pt>
                      <c:pt idx="9344">
                        <c:v>22411.9921875</c:v>
                      </c:pt>
                      <c:pt idx="9345">
                        <c:v>21665.0703125</c:v>
                      </c:pt>
                      <c:pt idx="9346">
                        <c:v>19851.28125</c:v>
                      </c:pt>
                      <c:pt idx="9347">
                        <c:v>11331.1171875</c:v>
                      </c:pt>
                      <c:pt idx="9348">
                        <c:v>8779.28125</c:v>
                      </c:pt>
                      <c:pt idx="9349">
                        <c:v>14208.421875</c:v>
                      </c:pt>
                      <c:pt idx="9350">
                        <c:v>13062.5625</c:v>
                      </c:pt>
                      <c:pt idx="9351">
                        <c:v>11990.5859375</c:v>
                      </c:pt>
                      <c:pt idx="9352">
                        <c:v>11126.59375</c:v>
                      </c:pt>
                      <c:pt idx="9353">
                        <c:v>10126.4921875</c:v>
                      </c:pt>
                      <c:pt idx="9354">
                        <c:v>10391.25</c:v>
                      </c:pt>
                      <c:pt idx="9355">
                        <c:v>10083.8046875</c:v>
                      </c:pt>
                      <c:pt idx="9356">
                        <c:v>12055.9453125</c:v>
                      </c:pt>
                      <c:pt idx="9357">
                        <c:v>13790.27734375</c:v>
                      </c:pt>
                      <c:pt idx="9358">
                        <c:v>13418.3515625</c:v>
                      </c:pt>
                      <c:pt idx="9359">
                        <c:v>10637.953125</c:v>
                      </c:pt>
                      <c:pt idx="9360">
                        <c:v>12611.6640625</c:v>
                      </c:pt>
                      <c:pt idx="9361">
                        <c:v>13915.5</c:v>
                      </c:pt>
                      <c:pt idx="9362">
                        <c:v>24924.21875</c:v>
                      </c:pt>
                      <c:pt idx="9363">
                        <c:v>22855.57421875</c:v>
                      </c:pt>
                      <c:pt idx="9364">
                        <c:v>23466.3125</c:v>
                      </c:pt>
                      <c:pt idx="9365">
                        <c:v>24934.11328125</c:v>
                      </c:pt>
                      <c:pt idx="9366">
                        <c:v>25374.39453125</c:v>
                      </c:pt>
                      <c:pt idx="9367">
                        <c:v>25796.81640625</c:v>
                      </c:pt>
                      <c:pt idx="9368">
                        <c:v>24050.18359375</c:v>
                      </c:pt>
                      <c:pt idx="9369">
                        <c:v>23608.75390625</c:v>
                      </c:pt>
                      <c:pt idx="9370">
                        <c:v>23597.13671875</c:v>
                      </c:pt>
                      <c:pt idx="9371">
                        <c:v>24332.29296875</c:v>
                      </c:pt>
                      <c:pt idx="9372">
                        <c:v>25473.6640625</c:v>
                      </c:pt>
                      <c:pt idx="9373">
                        <c:v>24427.94140625</c:v>
                      </c:pt>
                      <c:pt idx="9374">
                        <c:v>25837.33984375</c:v>
                      </c:pt>
                      <c:pt idx="9375">
                        <c:v>23527.3046875</c:v>
                      </c:pt>
                      <c:pt idx="9376">
                        <c:v>25789.42578125</c:v>
                      </c:pt>
                      <c:pt idx="9377">
                        <c:v>14390.25</c:v>
                      </c:pt>
                      <c:pt idx="9378">
                        <c:v>12394.2734375</c:v>
                      </c:pt>
                      <c:pt idx="9379">
                        <c:v>10612.1328125</c:v>
                      </c:pt>
                      <c:pt idx="9380">
                        <c:v>10069.65625</c:v>
                      </c:pt>
                      <c:pt idx="9381">
                        <c:v>11006.28125</c:v>
                      </c:pt>
                      <c:pt idx="9382">
                        <c:v>13402.6171875</c:v>
                      </c:pt>
                      <c:pt idx="9383">
                        <c:v>14809.4609375</c:v>
                      </c:pt>
                      <c:pt idx="9384">
                        <c:v>15765.81640625</c:v>
                      </c:pt>
                      <c:pt idx="9385">
                        <c:v>15861.7109375</c:v>
                      </c:pt>
                      <c:pt idx="9386">
                        <c:v>14164.3046875</c:v>
                      </c:pt>
                      <c:pt idx="9387">
                        <c:v>11765.296875</c:v>
                      </c:pt>
                      <c:pt idx="9388">
                        <c:v>9854.421875</c:v>
                      </c:pt>
                      <c:pt idx="9389">
                        <c:v>12923.015625</c:v>
                      </c:pt>
                      <c:pt idx="9390">
                        <c:v>15682.83203125</c:v>
                      </c:pt>
                      <c:pt idx="9391">
                        <c:v>14439.6328125</c:v>
                      </c:pt>
                      <c:pt idx="9392">
                        <c:v>19298.34375</c:v>
                      </c:pt>
                      <c:pt idx="9393">
                        <c:v>17816.421875</c:v>
                      </c:pt>
                      <c:pt idx="9394">
                        <c:v>16513.921875</c:v>
                      </c:pt>
                      <c:pt idx="9395">
                        <c:v>17260.3125</c:v>
                      </c:pt>
                      <c:pt idx="9396">
                        <c:v>19395.75</c:v>
                      </c:pt>
                      <c:pt idx="9397">
                        <c:v>17108.9453125</c:v>
                      </c:pt>
                      <c:pt idx="9398">
                        <c:v>15697.921875</c:v>
                      </c:pt>
                      <c:pt idx="9399">
                        <c:v>16187.875</c:v>
                      </c:pt>
                      <c:pt idx="9400">
                        <c:v>19611.91015625</c:v>
                      </c:pt>
                      <c:pt idx="9401">
                        <c:v>19740.55859375</c:v>
                      </c:pt>
                      <c:pt idx="9402">
                        <c:v>16544.8671875</c:v>
                      </c:pt>
                      <c:pt idx="9403">
                        <c:v>14079.3828125</c:v>
                      </c:pt>
                      <c:pt idx="9404">
                        <c:v>18712.96484375</c:v>
                      </c:pt>
                      <c:pt idx="9405">
                        <c:v>19576.61328125</c:v>
                      </c:pt>
                      <c:pt idx="9406">
                        <c:v>19807.53515625</c:v>
                      </c:pt>
                      <c:pt idx="9407">
                        <c:v>23050.9921875</c:v>
                      </c:pt>
                      <c:pt idx="9408">
                        <c:v>23561.2734375</c:v>
                      </c:pt>
                      <c:pt idx="9409">
                        <c:v>25132.7734375</c:v>
                      </c:pt>
                      <c:pt idx="9410">
                        <c:v>24465.5546875</c:v>
                      </c:pt>
                      <c:pt idx="9411">
                        <c:v>24410.1953125</c:v>
                      </c:pt>
                      <c:pt idx="9412">
                        <c:v>21251.1875</c:v>
                      </c:pt>
                      <c:pt idx="9413">
                        <c:v>25470.0625</c:v>
                      </c:pt>
                      <c:pt idx="9414">
                        <c:v>24003.3984375</c:v>
                      </c:pt>
                      <c:pt idx="9415">
                        <c:v>25322.265625</c:v>
                      </c:pt>
                      <c:pt idx="9416">
                        <c:v>22431.8359375</c:v>
                      </c:pt>
                      <c:pt idx="9417">
                        <c:v>22190.0234375</c:v>
                      </c:pt>
                      <c:pt idx="9418">
                        <c:v>22840.484375</c:v>
                      </c:pt>
                      <c:pt idx="9419">
                        <c:v>24075.7265625</c:v>
                      </c:pt>
                      <c:pt idx="9420">
                        <c:v>24540.8671875</c:v>
                      </c:pt>
                      <c:pt idx="9421">
                        <c:v>25971.015625</c:v>
                      </c:pt>
                      <c:pt idx="9422">
                        <c:v>16189.84375</c:v>
                      </c:pt>
                      <c:pt idx="9423">
                        <c:v>14723.03125</c:v>
                      </c:pt>
                      <c:pt idx="9424">
                        <c:v>11450.21875</c:v>
                      </c:pt>
                      <c:pt idx="9425">
                        <c:v>11998.578125</c:v>
                      </c:pt>
                      <c:pt idx="9426">
                        <c:v>13684.171875</c:v>
                      </c:pt>
                      <c:pt idx="9427">
                        <c:v>16194.53125</c:v>
                      </c:pt>
                      <c:pt idx="9428">
                        <c:v>16516.2421875</c:v>
                      </c:pt>
                      <c:pt idx="9429">
                        <c:v>17614.921875</c:v>
                      </c:pt>
                      <c:pt idx="9430">
                        <c:v>17629.7734375</c:v>
                      </c:pt>
                      <c:pt idx="9431">
                        <c:v>15696.5625</c:v>
                      </c:pt>
                      <c:pt idx="9432">
                        <c:v>13385.484375</c:v>
                      </c:pt>
                      <c:pt idx="9433">
                        <c:v>11167.25</c:v>
                      </c:pt>
                      <c:pt idx="9434">
                        <c:v>16211.828125</c:v>
                      </c:pt>
                      <c:pt idx="9435">
                        <c:v>16984.828125</c:v>
                      </c:pt>
                      <c:pt idx="9436">
                        <c:v>15438.0625</c:v>
                      </c:pt>
                      <c:pt idx="9437">
                        <c:v>15415.6015625</c:v>
                      </c:pt>
                      <c:pt idx="9438">
                        <c:v>14577.2578125</c:v>
                      </c:pt>
                      <c:pt idx="9439">
                        <c:v>11401.8359375</c:v>
                      </c:pt>
                      <c:pt idx="9440">
                        <c:v>10616.609375</c:v>
                      </c:pt>
                      <c:pt idx="9441">
                        <c:v>9788.328125</c:v>
                      </c:pt>
                      <c:pt idx="9442">
                        <c:v>11073.6171875</c:v>
                      </c:pt>
                      <c:pt idx="9443">
                        <c:v>15479.6796875</c:v>
                      </c:pt>
                      <c:pt idx="9444">
                        <c:v>15447.21875</c:v>
                      </c:pt>
                      <c:pt idx="9445">
                        <c:v>13713.03125</c:v>
                      </c:pt>
                      <c:pt idx="9446">
                        <c:v>13290.9609375</c:v>
                      </c:pt>
                      <c:pt idx="9447">
                        <c:v>14887.1484375</c:v>
                      </c:pt>
                      <c:pt idx="9448">
                        <c:v>16007.8984375</c:v>
                      </c:pt>
                      <c:pt idx="9449">
                        <c:v>12560.984375</c:v>
                      </c:pt>
                      <c:pt idx="9450">
                        <c:v>8988.125</c:v>
                      </c:pt>
                      <c:pt idx="9451">
                        <c:v>15450.3046875</c:v>
                      </c:pt>
                      <c:pt idx="9452">
                        <c:v>25989.6015625</c:v>
                      </c:pt>
                      <c:pt idx="9453">
                        <c:v>23657.62109375</c:v>
                      </c:pt>
                      <c:pt idx="9454">
                        <c:v>25774.23046875</c:v>
                      </c:pt>
                      <c:pt idx="9455">
                        <c:v>24348.05859375</c:v>
                      </c:pt>
                      <c:pt idx="9456">
                        <c:v>23496.21875</c:v>
                      </c:pt>
                      <c:pt idx="9457">
                        <c:v>23631.95703125</c:v>
                      </c:pt>
                      <c:pt idx="9458">
                        <c:v>25885.609375</c:v>
                      </c:pt>
                      <c:pt idx="9459">
                        <c:v>23858.78125</c:v>
                      </c:pt>
                      <c:pt idx="9460">
                        <c:v>25617.09765625</c:v>
                      </c:pt>
                      <c:pt idx="9461">
                        <c:v>23673.10546875</c:v>
                      </c:pt>
                      <c:pt idx="9462">
                        <c:v>23129.09375</c:v>
                      </c:pt>
                      <c:pt idx="9463">
                        <c:v>24382.328125</c:v>
                      </c:pt>
                      <c:pt idx="9464">
                        <c:v>25438.25390625</c:v>
                      </c:pt>
                      <c:pt idx="9465">
                        <c:v>25535.59765625</c:v>
                      </c:pt>
                      <c:pt idx="9466">
                        <c:v>24705.76953125</c:v>
                      </c:pt>
                      <c:pt idx="9467">
                        <c:v>22912.65625</c:v>
                      </c:pt>
                      <c:pt idx="9468">
                        <c:v>21518.3359375</c:v>
                      </c:pt>
                      <c:pt idx="9469">
                        <c:v>24276.6015625</c:v>
                      </c:pt>
                      <c:pt idx="9470">
                        <c:v>20459.671875</c:v>
                      </c:pt>
                      <c:pt idx="9471">
                        <c:v>20361.296875</c:v>
                      </c:pt>
                      <c:pt idx="9472">
                        <c:v>21069.890625</c:v>
                      </c:pt>
                      <c:pt idx="9473">
                        <c:v>23870.6015625</c:v>
                      </c:pt>
                      <c:pt idx="9474">
                        <c:v>23302</c:v>
                      </c:pt>
                      <c:pt idx="9475">
                        <c:v>22437.0546875</c:v>
                      </c:pt>
                      <c:pt idx="9476">
                        <c:v>24193.875</c:v>
                      </c:pt>
                      <c:pt idx="9477">
                        <c:v>22940.375</c:v>
                      </c:pt>
                      <c:pt idx="9478">
                        <c:v>22057.90625</c:v>
                      </c:pt>
                      <c:pt idx="9479">
                        <c:v>22710.2734375</c:v>
                      </c:pt>
                      <c:pt idx="9480">
                        <c:v>23130.265625</c:v>
                      </c:pt>
                      <c:pt idx="9481">
                        <c:v>23358.453125</c:v>
                      </c:pt>
                      <c:pt idx="9482">
                        <c:v>18235.7578125</c:v>
                      </c:pt>
                      <c:pt idx="9483">
                        <c:v>18383.96875</c:v>
                      </c:pt>
                      <c:pt idx="9484">
                        <c:v>17334.5859375</c:v>
                      </c:pt>
                      <c:pt idx="9485">
                        <c:v>17507.734375</c:v>
                      </c:pt>
                      <c:pt idx="9486">
                        <c:v>18523.3125</c:v>
                      </c:pt>
                      <c:pt idx="9487">
                        <c:v>17396.109375</c:v>
                      </c:pt>
                      <c:pt idx="9488">
                        <c:v>15369.703125</c:v>
                      </c:pt>
                      <c:pt idx="9489">
                        <c:v>13039.8828125</c:v>
                      </c:pt>
                      <c:pt idx="9490">
                        <c:v>11817.28125</c:v>
                      </c:pt>
                      <c:pt idx="9491">
                        <c:v>10958.31640625</c:v>
                      </c:pt>
                      <c:pt idx="9492">
                        <c:v>13078.734375</c:v>
                      </c:pt>
                      <c:pt idx="9493">
                        <c:v>15620.09375</c:v>
                      </c:pt>
                      <c:pt idx="9494">
                        <c:v>17209.3046875</c:v>
                      </c:pt>
                      <c:pt idx="9495">
                        <c:v>18415.140625</c:v>
                      </c:pt>
                      <c:pt idx="9496">
                        <c:v>17769.1328125</c:v>
                      </c:pt>
                      <c:pt idx="9497">
                        <c:v>12867.96875</c:v>
                      </c:pt>
                      <c:pt idx="9498">
                        <c:v>11993.796875</c:v>
                      </c:pt>
                      <c:pt idx="9499">
                        <c:v>11395.03125</c:v>
                      </c:pt>
                      <c:pt idx="9500">
                        <c:v>9273.5078125</c:v>
                      </c:pt>
                      <c:pt idx="9501">
                        <c:v>9556.484375</c:v>
                      </c:pt>
                      <c:pt idx="9502">
                        <c:v>10550.890625</c:v>
                      </c:pt>
                      <c:pt idx="9503">
                        <c:v>10228.8671875</c:v>
                      </c:pt>
                      <c:pt idx="9504">
                        <c:v>10352.734375</c:v>
                      </c:pt>
                      <c:pt idx="9505">
                        <c:v>9999.8984375</c:v>
                      </c:pt>
                      <c:pt idx="9506">
                        <c:v>10931.390625</c:v>
                      </c:pt>
                      <c:pt idx="9507">
                        <c:v>11362.1328125</c:v>
                      </c:pt>
                      <c:pt idx="9508">
                        <c:v>8831.7578125</c:v>
                      </c:pt>
                      <c:pt idx="9509">
                        <c:v>9638.1484375</c:v>
                      </c:pt>
                      <c:pt idx="9510">
                        <c:v>7488.4765625</c:v>
                      </c:pt>
                      <c:pt idx="9511">
                        <c:v>10666.6640625</c:v>
                      </c:pt>
                      <c:pt idx="9512">
                        <c:v>25434.2734375</c:v>
                      </c:pt>
                      <c:pt idx="9513">
                        <c:v>24415.6015625</c:v>
                      </c:pt>
                      <c:pt idx="9514">
                        <c:v>25506.1171875</c:v>
                      </c:pt>
                      <c:pt idx="9515">
                        <c:v>22332.734375</c:v>
                      </c:pt>
                      <c:pt idx="9516">
                        <c:v>26315.109375</c:v>
                      </c:pt>
                      <c:pt idx="9517">
                        <c:v>25704.3515625</c:v>
                      </c:pt>
                      <c:pt idx="9518">
                        <c:v>24683.65625</c:v>
                      </c:pt>
                      <c:pt idx="9519">
                        <c:v>23702.1953125</c:v>
                      </c:pt>
                      <c:pt idx="9520">
                        <c:v>24182.5390625</c:v>
                      </c:pt>
                      <c:pt idx="9521">
                        <c:v>26206.9453125</c:v>
                      </c:pt>
                      <c:pt idx="9522">
                        <c:v>24930.5390625</c:v>
                      </c:pt>
                      <c:pt idx="9523">
                        <c:v>22806.6171875</c:v>
                      </c:pt>
                      <c:pt idx="9524">
                        <c:v>26433.7734375</c:v>
                      </c:pt>
                      <c:pt idx="9525">
                        <c:v>26427.09375</c:v>
                      </c:pt>
                      <c:pt idx="9526">
                        <c:v>26213.5</c:v>
                      </c:pt>
                      <c:pt idx="9527">
                        <c:v>4934.109375</c:v>
                      </c:pt>
                      <c:pt idx="9528">
                        <c:v>5242.625</c:v>
                      </c:pt>
                      <c:pt idx="9529">
                        <c:v>2287.6015625</c:v>
                      </c:pt>
                      <c:pt idx="9530">
                        <c:v>-3207.578125</c:v>
                      </c:pt>
                      <c:pt idx="9531">
                        <c:v>-1366.8515625</c:v>
                      </c:pt>
                      <c:pt idx="9532">
                        <c:v>-1930.609375</c:v>
                      </c:pt>
                      <c:pt idx="9533">
                        <c:v>-2902.4140625</c:v>
                      </c:pt>
                      <c:pt idx="9534">
                        <c:v>-693.703125</c:v>
                      </c:pt>
                      <c:pt idx="9535">
                        <c:v>2336.78125</c:v>
                      </c:pt>
                      <c:pt idx="9536">
                        <c:v>1869.4921875</c:v>
                      </c:pt>
                      <c:pt idx="9537">
                        <c:v>349.2578125</c:v>
                      </c:pt>
                      <c:pt idx="9538">
                        <c:v>-3658.15625</c:v>
                      </c:pt>
                      <c:pt idx="9539">
                        <c:v>-4135.015625</c:v>
                      </c:pt>
                      <c:pt idx="9540">
                        <c:v>-6232.7890625</c:v>
                      </c:pt>
                      <c:pt idx="9541">
                        <c:v>6234.4609375</c:v>
                      </c:pt>
                      <c:pt idx="9542">
                        <c:v>2469.3515625</c:v>
                      </c:pt>
                      <c:pt idx="9543">
                        <c:v>2748.2734375</c:v>
                      </c:pt>
                      <c:pt idx="9544">
                        <c:v>-5897.1328125</c:v>
                      </c:pt>
                      <c:pt idx="9545">
                        <c:v>-10018.2578125</c:v>
                      </c:pt>
                      <c:pt idx="9546">
                        <c:v>-7767.8046875</c:v>
                      </c:pt>
                      <c:pt idx="9547">
                        <c:v>-6723.53125</c:v>
                      </c:pt>
                      <c:pt idx="9548">
                        <c:v>-7933.28125</c:v>
                      </c:pt>
                      <c:pt idx="9549">
                        <c:v>-6586.8359375</c:v>
                      </c:pt>
                      <c:pt idx="9550">
                        <c:v>-4473.671875</c:v>
                      </c:pt>
                      <c:pt idx="9551">
                        <c:v>-5297.6015625</c:v>
                      </c:pt>
                      <c:pt idx="9552">
                        <c:v>-6902.875</c:v>
                      </c:pt>
                      <c:pt idx="9553">
                        <c:v>-10351.3828125</c:v>
                      </c:pt>
                      <c:pt idx="9554">
                        <c:v>-11249.6875</c:v>
                      </c:pt>
                      <c:pt idx="9555">
                        <c:v>-13321.90625</c:v>
                      </c:pt>
                      <c:pt idx="9556">
                        <c:v>2206.8359375</c:v>
                      </c:pt>
                      <c:pt idx="9557">
                        <c:v>19937.22265625</c:v>
                      </c:pt>
                      <c:pt idx="9558">
                        <c:v>15875.0703125</c:v>
                      </c:pt>
                      <c:pt idx="9559">
                        <c:v>11125.4921875</c:v>
                      </c:pt>
                      <c:pt idx="9560">
                        <c:v>16265.6640625</c:v>
                      </c:pt>
                      <c:pt idx="9561">
                        <c:v>20798.88671875</c:v>
                      </c:pt>
                      <c:pt idx="9562">
                        <c:v>20881.31640625</c:v>
                      </c:pt>
                      <c:pt idx="9563">
                        <c:v>20528.36328125</c:v>
                      </c:pt>
                      <c:pt idx="9564">
                        <c:v>21343.828125</c:v>
                      </c:pt>
                      <c:pt idx="9565">
                        <c:v>21443.375</c:v>
                      </c:pt>
                      <c:pt idx="9566">
                        <c:v>20368.953125</c:v>
                      </c:pt>
                      <c:pt idx="9567">
                        <c:v>19543.1796875</c:v>
                      </c:pt>
                      <c:pt idx="9568">
                        <c:v>19997.18359375</c:v>
                      </c:pt>
                      <c:pt idx="9569">
                        <c:v>16964.5390625</c:v>
                      </c:pt>
                      <c:pt idx="9570">
                        <c:v>14136.9296875</c:v>
                      </c:pt>
                      <c:pt idx="9571">
                        <c:v>21483.2890625</c:v>
                      </c:pt>
                      <c:pt idx="9572">
                        <c:v>24262.6015625</c:v>
                      </c:pt>
                      <c:pt idx="9573">
                        <c:v>21940.40234375</c:v>
                      </c:pt>
                      <c:pt idx="9574">
                        <c:v>24100.7265625</c:v>
                      </c:pt>
                      <c:pt idx="9575">
                        <c:v>21880.33984375</c:v>
                      </c:pt>
                      <c:pt idx="9576">
                        <c:v>19274.0390625</c:v>
                      </c:pt>
                      <c:pt idx="9577">
                        <c:v>17177.85546875</c:v>
                      </c:pt>
                      <c:pt idx="9578">
                        <c:v>15285.953125</c:v>
                      </c:pt>
                      <c:pt idx="9579">
                        <c:v>14879.12109375</c:v>
                      </c:pt>
                      <c:pt idx="9580">
                        <c:v>16263.93359375</c:v>
                      </c:pt>
                      <c:pt idx="9581">
                        <c:v>19491.58984375</c:v>
                      </c:pt>
                      <c:pt idx="9582">
                        <c:v>22866.453125</c:v>
                      </c:pt>
                      <c:pt idx="9583">
                        <c:v>25302.38671875</c:v>
                      </c:pt>
                      <c:pt idx="9584">
                        <c:v>23334.23046875</c:v>
                      </c:pt>
                      <c:pt idx="9585">
                        <c:v>23782.55859375</c:v>
                      </c:pt>
                      <c:pt idx="9586">
                        <c:v>25292.8125</c:v>
                      </c:pt>
                      <c:pt idx="9587">
                        <c:v>16410.59375</c:v>
                      </c:pt>
                      <c:pt idx="9588">
                        <c:v>16047.8046875</c:v>
                      </c:pt>
                      <c:pt idx="9589">
                        <c:v>16590.6484375</c:v>
                      </c:pt>
                      <c:pt idx="9590">
                        <c:v>16591.0078125</c:v>
                      </c:pt>
                      <c:pt idx="9591">
                        <c:v>13936.171875</c:v>
                      </c:pt>
                      <c:pt idx="9592">
                        <c:v>10591.671875</c:v>
                      </c:pt>
                      <c:pt idx="9593">
                        <c:v>16991.4140625</c:v>
                      </c:pt>
                      <c:pt idx="9594">
                        <c:v>15635.125</c:v>
                      </c:pt>
                      <c:pt idx="9595">
                        <c:v>14966.2734375</c:v>
                      </c:pt>
                      <c:pt idx="9596">
                        <c:v>14052.1015625</c:v>
                      </c:pt>
                      <c:pt idx="9597">
                        <c:v>12175.7109375</c:v>
                      </c:pt>
                      <c:pt idx="9598">
                        <c:v>14203.125</c:v>
                      </c:pt>
                      <c:pt idx="9599">
                        <c:v>14100.13671875</c:v>
                      </c:pt>
                      <c:pt idx="9600">
                        <c:v>16468.64453125</c:v>
                      </c:pt>
                      <c:pt idx="9601">
                        <c:v>14614.3828125</c:v>
                      </c:pt>
                      <c:pt idx="9602">
                        <c:v>24049.4453125</c:v>
                      </c:pt>
                      <c:pt idx="9603">
                        <c:v>18743.4609375</c:v>
                      </c:pt>
                      <c:pt idx="9604">
                        <c:v>23080.8828125</c:v>
                      </c:pt>
                      <c:pt idx="9605">
                        <c:v>23941.62890625</c:v>
                      </c:pt>
                      <c:pt idx="9606">
                        <c:v>21497.5546875</c:v>
                      </c:pt>
                      <c:pt idx="9607">
                        <c:v>18980.22265625</c:v>
                      </c:pt>
                      <c:pt idx="9608">
                        <c:v>18077.13671875</c:v>
                      </c:pt>
                      <c:pt idx="9609">
                        <c:v>19328.4453125</c:v>
                      </c:pt>
                      <c:pt idx="9610">
                        <c:v>22132.75</c:v>
                      </c:pt>
                      <c:pt idx="9611">
                        <c:v>21248.9921875</c:v>
                      </c:pt>
                      <c:pt idx="9612">
                        <c:v>20500.609375</c:v>
                      </c:pt>
                      <c:pt idx="9613">
                        <c:v>23897.1640625</c:v>
                      </c:pt>
                      <c:pt idx="9614">
                        <c:v>23972.890625</c:v>
                      </c:pt>
                      <c:pt idx="9615">
                        <c:v>23784.8671875</c:v>
                      </c:pt>
                      <c:pt idx="9616">
                        <c:v>21299.97265625</c:v>
                      </c:pt>
                      <c:pt idx="9617">
                        <c:v>21064.4765625</c:v>
                      </c:pt>
                      <c:pt idx="9618">
                        <c:v>21130.109375</c:v>
                      </c:pt>
                      <c:pt idx="9619">
                        <c:v>20761</c:v>
                      </c:pt>
                      <c:pt idx="9620">
                        <c:v>18471.6875</c:v>
                      </c:pt>
                      <c:pt idx="9621">
                        <c:v>14775.203125</c:v>
                      </c:pt>
                      <c:pt idx="9622">
                        <c:v>21298.984375</c:v>
                      </c:pt>
                      <c:pt idx="9623">
                        <c:v>20977.34375</c:v>
                      </c:pt>
                      <c:pt idx="9624">
                        <c:v>21249.875</c:v>
                      </c:pt>
                      <c:pt idx="9625">
                        <c:v>20613.5078125</c:v>
                      </c:pt>
                      <c:pt idx="9626">
                        <c:v>16921.5390625</c:v>
                      </c:pt>
                      <c:pt idx="9627">
                        <c:v>14934.1015625</c:v>
                      </c:pt>
                      <c:pt idx="9628">
                        <c:v>21144.0390625</c:v>
                      </c:pt>
                      <c:pt idx="9629">
                        <c:v>19874.7734375</c:v>
                      </c:pt>
                      <c:pt idx="9630">
                        <c:v>15617.15625</c:v>
                      </c:pt>
                      <c:pt idx="9631">
                        <c:v>20921.7421875</c:v>
                      </c:pt>
                      <c:pt idx="9632">
                        <c:v>12700.9296875</c:v>
                      </c:pt>
                      <c:pt idx="9633">
                        <c:v>11543.75</c:v>
                      </c:pt>
                      <c:pt idx="9634">
                        <c:v>11000.359375</c:v>
                      </c:pt>
                      <c:pt idx="9635">
                        <c:v>13129.4609375</c:v>
                      </c:pt>
                      <c:pt idx="9636">
                        <c:v>13140.2734375</c:v>
                      </c:pt>
                      <c:pt idx="9637">
                        <c:v>10552.8125</c:v>
                      </c:pt>
                      <c:pt idx="9638">
                        <c:v>13091.015625</c:v>
                      </c:pt>
                      <c:pt idx="9639">
                        <c:v>11340.5234375</c:v>
                      </c:pt>
                      <c:pt idx="9640">
                        <c:v>9159.7265625</c:v>
                      </c:pt>
                      <c:pt idx="9641">
                        <c:v>7828.8125</c:v>
                      </c:pt>
                      <c:pt idx="9642">
                        <c:v>7948.1015625</c:v>
                      </c:pt>
                      <c:pt idx="9643">
                        <c:v>10064.859375</c:v>
                      </c:pt>
                      <c:pt idx="9644">
                        <c:v>12160.31640625</c:v>
                      </c:pt>
                      <c:pt idx="9645">
                        <c:v>13712.41796875</c:v>
                      </c:pt>
                      <c:pt idx="9646">
                        <c:v>13820.30859375</c:v>
                      </c:pt>
                      <c:pt idx="9647">
                        <c:v>15834.921875</c:v>
                      </c:pt>
                      <c:pt idx="9648">
                        <c:v>13834.4453125</c:v>
                      </c:pt>
                      <c:pt idx="9649">
                        <c:v>11541.7734375</c:v>
                      </c:pt>
                      <c:pt idx="9650">
                        <c:v>9738.46875</c:v>
                      </c:pt>
                      <c:pt idx="9651">
                        <c:v>8887.0625</c:v>
                      </c:pt>
                      <c:pt idx="9652">
                        <c:v>9652.8203125</c:v>
                      </c:pt>
                      <c:pt idx="9653">
                        <c:v>12137.8359375</c:v>
                      </c:pt>
                      <c:pt idx="9654">
                        <c:v>13858.375</c:v>
                      </c:pt>
                      <c:pt idx="9655">
                        <c:v>16903.6796875</c:v>
                      </c:pt>
                      <c:pt idx="9656">
                        <c:v>17939.828125</c:v>
                      </c:pt>
                      <c:pt idx="9657">
                        <c:v>18147.828125</c:v>
                      </c:pt>
                      <c:pt idx="9658">
                        <c:v>16740.8046875</c:v>
                      </c:pt>
                      <c:pt idx="9659">
                        <c:v>15698.24609375</c:v>
                      </c:pt>
                      <c:pt idx="9660">
                        <c:v>18210.44921875</c:v>
                      </c:pt>
                      <c:pt idx="9661">
                        <c:v>16031.2109375</c:v>
                      </c:pt>
                      <c:pt idx="9662">
                        <c:v>17319.6328125</c:v>
                      </c:pt>
                      <c:pt idx="9663">
                        <c:v>16905.8359375</c:v>
                      </c:pt>
                      <c:pt idx="9664">
                        <c:v>15615.9609375</c:v>
                      </c:pt>
                      <c:pt idx="9665">
                        <c:v>15732.61328125</c:v>
                      </c:pt>
                      <c:pt idx="9666">
                        <c:v>14011.45703125</c:v>
                      </c:pt>
                      <c:pt idx="9667">
                        <c:v>13153.6640625</c:v>
                      </c:pt>
                      <c:pt idx="9668">
                        <c:v>14733.453125</c:v>
                      </c:pt>
                      <c:pt idx="9669">
                        <c:v>17107.06640625</c:v>
                      </c:pt>
                      <c:pt idx="9670">
                        <c:v>16539.3984375</c:v>
                      </c:pt>
                      <c:pt idx="9671">
                        <c:v>17763.76171875</c:v>
                      </c:pt>
                      <c:pt idx="9672">
                        <c:v>16809.02734375</c:v>
                      </c:pt>
                      <c:pt idx="9673">
                        <c:v>16419.5546875</c:v>
                      </c:pt>
                      <c:pt idx="9674">
                        <c:v>15283.10546875</c:v>
                      </c:pt>
                      <c:pt idx="9675">
                        <c:v>16452.45703125</c:v>
                      </c:pt>
                      <c:pt idx="9676">
                        <c:v>17316.44921875</c:v>
                      </c:pt>
                      <c:pt idx="9677">
                        <c:v>15481.7890625</c:v>
                      </c:pt>
                      <c:pt idx="9678">
                        <c:v>14830.625</c:v>
                      </c:pt>
                      <c:pt idx="9679">
                        <c:v>13579.9609375</c:v>
                      </c:pt>
                      <c:pt idx="9680">
                        <c:v>11595.6875</c:v>
                      </c:pt>
                      <c:pt idx="9681">
                        <c:v>11860.1953125</c:v>
                      </c:pt>
                      <c:pt idx="9682">
                        <c:v>12448.9375</c:v>
                      </c:pt>
                      <c:pt idx="9683">
                        <c:v>11969.4765625</c:v>
                      </c:pt>
                      <c:pt idx="9684">
                        <c:v>11441.7421875</c:v>
                      </c:pt>
                      <c:pt idx="9685">
                        <c:v>12665.0625</c:v>
                      </c:pt>
                      <c:pt idx="9686">
                        <c:v>12603.2734375</c:v>
                      </c:pt>
                      <c:pt idx="9687">
                        <c:v>12698.84375</c:v>
                      </c:pt>
                      <c:pt idx="9688">
                        <c:v>12293.421875</c:v>
                      </c:pt>
                      <c:pt idx="9689">
                        <c:v>12594.0078125</c:v>
                      </c:pt>
                      <c:pt idx="9690">
                        <c:v>10472.21875</c:v>
                      </c:pt>
                      <c:pt idx="9691">
                        <c:v>14749.5390625</c:v>
                      </c:pt>
                      <c:pt idx="9692">
                        <c:v>16164.30078125</c:v>
                      </c:pt>
                      <c:pt idx="9693">
                        <c:v>16022.9453125</c:v>
                      </c:pt>
                      <c:pt idx="9694">
                        <c:v>17625.91015625</c:v>
                      </c:pt>
                      <c:pt idx="9695">
                        <c:v>15810.40234375</c:v>
                      </c:pt>
                      <c:pt idx="9696">
                        <c:v>15607.0390625</c:v>
                      </c:pt>
                      <c:pt idx="9697">
                        <c:v>17556.0390625</c:v>
                      </c:pt>
                      <c:pt idx="9698">
                        <c:v>17578.4921875</c:v>
                      </c:pt>
                      <c:pt idx="9699">
                        <c:v>16620.765625</c:v>
                      </c:pt>
                      <c:pt idx="9700">
                        <c:v>17122.828125</c:v>
                      </c:pt>
                      <c:pt idx="9701">
                        <c:v>15366.53125</c:v>
                      </c:pt>
                      <c:pt idx="9702">
                        <c:v>12618.1640625</c:v>
                      </c:pt>
                      <c:pt idx="9703">
                        <c:v>8057.765625</c:v>
                      </c:pt>
                      <c:pt idx="9704">
                        <c:v>8904.4375</c:v>
                      </c:pt>
                      <c:pt idx="9705">
                        <c:v>15230.796875</c:v>
                      </c:pt>
                      <c:pt idx="9706">
                        <c:v>16865.9453125</c:v>
                      </c:pt>
                      <c:pt idx="9707">
                        <c:v>23773.0234375</c:v>
                      </c:pt>
                      <c:pt idx="9708">
                        <c:v>19718.09375</c:v>
                      </c:pt>
                      <c:pt idx="9709">
                        <c:v>19328.484375</c:v>
                      </c:pt>
                      <c:pt idx="9710">
                        <c:v>25416.82421875</c:v>
                      </c:pt>
                      <c:pt idx="9711">
                        <c:v>24528.765625</c:v>
                      </c:pt>
                      <c:pt idx="9712">
                        <c:v>25271.4140625</c:v>
                      </c:pt>
                      <c:pt idx="9713">
                        <c:v>25187.640625</c:v>
                      </c:pt>
                      <c:pt idx="9714">
                        <c:v>22546.48828125</c:v>
                      </c:pt>
                      <c:pt idx="9715">
                        <c:v>22471.4765625</c:v>
                      </c:pt>
                      <c:pt idx="9716">
                        <c:v>22876.3671875</c:v>
                      </c:pt>
                      <c:pt idx="9717">
                        <c:v>19160.765625</c:v>
                      </c:pt>
                      <c:pt idx="9718">
                        <c:v>20269.4453125</c:v>
                      </c:pt>
                      <c:pt idx="9719">
                        <c:v>25259.8515625</c:v>
                      </c:pt>
                      <c:pt idx="9720">
                        <c:v>24587.80078125</c:v>
                      </c:pt>
                      <c:pt idx="9721">
                        <c:v>24475.76953125</c:v>
                      </c:pt>
                      <c:pt idx="9722">
                        <c:v>26488.20703125</c:v>
                      </c:pt>
                      <c:pt idx="9723">
                        <c:v>24379.99609375</c:v>
                      </c:pt>
                      <c:pt idx="9724">
                        <c:v>22463.4296875</c:v>
                      </c:pt>
                      <c:pt idx="9725">
                        <c:v>21492.0546875</c:v>
                      </c:pt>
                      <c:pt idx="9726">
                        <c:v>21636.62109375</c:v>
                      </c:pt>
                      <c:pt idx="9727">
                        <c:v>25299.484375</c:v>
                      </c:pt>
                      <c:pt idx="9728">
                        <c:v>28039.78125</c:v>
                      </c:pt>
                      <c:pt idx="9729">
                        <c:v>27043.26171875</c:v>
                      </c:pt>
                      <c:pt idx="9730">
                        <c:v>26712.23046875</c:v>
                      </c:pt>
                      <c:pt idx="9731">
                        <c:v>27991.4296875</c:v>
                      </c:pt>
                      <c:pt idx="9732">
                        <c:v>27317.98828125</c:v>
                      </c:pt>
                      <c:pt idx="9733">
                        <c:v>23296.80859375</c:v>
                      </c:pt>
                      <c:pt idx="9734">
                        <c:v>27109.8515625</c:v>
                      </c:pt>
                      <c:pt idx="9735">
                        <c:v>27664.328125</c:v>
                      </c:pt>
                      <c:pt idx="9736">
                        <c:v>26940.59375</c:v>
                      </c:pt>
                      <c:pt idx="9737">
                        <c:v>15833.0078125</c:v>
                      </c:pt>
                      <c:pt idx="9738">
                        <c:v>10019.0078125</c:v>
                      </c:pt>
                      <c:pt idx="9739">
                        <c:v>14912.3125</c:v>
                      </c:pt>
                      <c:pt idx="9740">
                        <c:v>15348.2578125</c:v>
                      </c:pt>
                      <c:pt idx="9741">
                        <c:v>15312.9921875</c:v>
                      </c:pt>
                      <c:pt idx="9742">
                        <c:v>13024.4296875</c:v>
                      </c:pt>
                      <c:pt idx="9743">
                        <c:v>12978.796875</c:v>
                      </c:pt>
                      <c:pt idx="9744">
                        <c:v>14126.25</c:v>
                      </c:pt>
                      <c:pt idx="9745">
                        <c:v>15012.7734375</c:v>
                      </c:pt>
                      <c:pt idx="9746">
                        <c:v>13050.8671875</c:v>
                      </c:pt>
                      <c:pt idx="9747">
                        <c:v>9145.3515625</c:v>
                      </c:pt>
                      <c:pt idx="9748">
                        <c:v>6557.1484375</c:v>
                      </c:pt>
                      <c:pt idx="9749">
                        <c:v>3139.828125</c:v>
                      </c:pt>
                      <c:pt idx="9750">
                        <c:v>14738.8515625</c:v>
                      </c:pt>
                      <c:pt idx="9751">
                        <c:v>16081.78515625</c:v>
                      </c:pt>
                      <c:pt idx="9752">
                        <c:v>17361.984375</c:v>
                      </c:pt>
                      <c:pt idx="9753">
                        <c:v>16833.34765625</c:v>
                      </c:pt>
                      <c:pt idx="9754">
                        <c:v>16798.8828125</c:v>
                      </c:pt>
                      <c:pt idx="9755">
                        <c:v>15744.328125</c:v>
                      </c:pt>
                      <c:pt idx="9756">
                        <c:v>17866.7578125</c:v>
                      </c:pt>
                      <c:pt idx="9757">
                        <c:v>18381.4296875</c:v>
                      </c:pt>
                      <c:pt idx="9758">
                        <c:v>15146.5546875</c:v>
                      </c:pt>
                      <c:pt idx="9759">
                        <c:v>12363.3359375</c:v>
                      </c:pt>
                      <c:pt idx="9760">
                        <c:v>7135.875</c:v>
                      </c:pt>
                      <c:pt idx="9761">
                        <c:v>7668.2734375</c:v>
                      </c:pt>
                      <c:pt idx="9762">
                        <c:v>18065.46875</c:v>
                      </c:pt>
                      <c:pt idx="9763">
                        <c:v>14073.8984375</c:v>
                      </c:pt>
                      <c:pt idx="9764">
                        <c:v>16861.15625</c:v>
                      </c:pt>
                      <c:pt idx="9765">
                        <c:v>18560.484375</c:v>
                      </c:pt>
                      <c:pt idx="9766">
                        <c:v>16536.9921875</c:v>
                      </c:pt>
                      <c:pt idx="9767">
                        <c:v>26821.94140625</c:v>
                      </c:pt>
                      <c:pt idx="9768">
                        <c:v>26726.86328125</c:v>
                      </c:pt>
                      <c:pt idx="9769">
                        <c:v>26852.4609375</c:v>
                      </c:pt>
                      <c:pt idx="9770">
                        <c:v>25804.62890625</c:v>
                      </c:pt>
                      <c:pt idx="9771">
                        <c:v>25848.56640625</c:v>
                      </c:pt>
                      <c:pt idx="9772">
                        <c:v>26335.1875</c:v>
                      </c:pt>
                      <c:pt idx="9773">
                        <c:v>25677.46875</c:v>
                      </c:pt>
                      <c:pt idx="9774">
                        <c:v>24606.32421875</c:v>
                      </c:pt>
                      <c:pt idx="9775">
                        <c:v>26993.359375</c:v>
                      </c:pt>
                      <c:pt idx="9776">
                        <c:v>25215.45703125</c:v>
                      </c:pt>
                      <c:pt idx="9777">
                        <c:v>23893.3515625</c:v>
                      </c:pt>
                      <c:pt idx="9778">
                        <c:v>24178.70703125</c:v>
                      </c:pt>
                      <c:pt idx="9779">
                        <c:v>25691.56640625</c:v>
                      </c:pt>
                      <c:pt idx="9780">
                        <c:v>25931.1328125</c:v>
                      </c:pt>
                      <c:pt idx="9781">
                        <c:v>26828.515625</c:v>
                      </c:pt>
                      <c:pt idx="9782">
                        <c:v>25674.90234375</c:v>
                      </c:pt>
                      <c:pt idx="9783">
                        <c:v>22329.5546875</c:v>
                      </c:pt>
                      <c:pt idx="9784">
                        <c:v>18583.390625</c:v>
                      </c:pt>
                      <c:pt idx="9785">
                        <c:v>19812.65625</c:v>
                      </c:pt>
                      <c:pt idx="9786">
                        <c:v>27146.8046875</c:v>
                      </c:pt>
                      <c:pt idx="9787">
                        <c:v>27511.28515625</c:v>
                      </c:pt>
                      <c:pt idx="9788">
                        <c:v>27804.1171875</c:v>
                      </c:pt>
                      <c:pt idx="9789">
                        <c:v>25297.109375</c:v>
                      </c:pt>
                      <c:pt idx="9790">
                        <c:v>25973.50390625</c:v>
                      </c:pt>
                      <c:pt idx="9791">
                        <c:v>21473.84375</c:v>
                      </c:pt>
                      <c:pt idx="9792">
                        <c:v>26982.34375</c:v>
                      </c:pt>
                      <c:pt idx="9793">
                        <c:v>27596.96484375</c:v>
                      </c:pt>
                      <c:pt idx="9794">
                        <c:v>24665.40625</c:v>
                      </c:pt>
                      <c:pt idx="9795">
                        <c:v>20275.21875</c:v>
                      </c:pt>
                      <c:pt idx="9796">
                        <c:v>22232.9765625</c:v>
                      </c:pt>
                      <c:pt idx="9797">
                        <c:v>22535.4296875</c:v>
                      </c:pt>
                      <c:pt idx="9798">
                        <c:v>21190.3671875</c:v>
                      </c:pt>
                      <c:pt idx="9799">
                        <c:v>17764.84375</c:v>
                      </c:pt>
                      <c:pt idx="9800">
                        <c:v>14853.7265625</c:v>
                      </c:pt>
                      <c:pt idx="9801">
                        <c:v>10610.8203125</c:v>
                      </c:pt>
                      <c:pt idx="9802">
                        <c:v>12896.0625</c:v>
                      </c:pt>
                      <c:pt idx="9803">
                        <c:v>21992.4765625</c:v>
                      </c:pt>
                      <c:pt idx="9804">
                        <c:v>19386.234375</c:v>
                      </c:pt>
                      <c:pt idx="9805">
                        <c:v>16844.421875</c:v>
                      </c:pt>
                      <c:pt idx="9806">
                        <c:v>17301.6875</c:v>
                      </c:pt>
                      <c:pt idx="9807">
                        <c:v>16853.171875</c:v>
                      </c:pt>
                      <c:pt idx="9808">
                        <c:v>18045.80078125</c:v>
                      </c:pt>
                      <c:pt idx="9809">
                        <c:v>20891.41796875</c:v>
                      </c:pt>
                      <c:pt idx="9810">
                        <c:v>22888.3984375</c:v>
                      </c:pt>
                      <c:pt idx="9811">
                        <c:v>20746.45703125</c:v>
                      </c:pt>
                      <c:pt idx="9812">
                        <c:v>23708.8125</c:v>
                      </c:pt>
                      <c:pt idx="9813">
                        <c:v>19380.1171875</c:v>
                      </c:pt>
                      <c:pt idx="9814">
                        <c:v>20158.59375</c:v>
                      </c:pt>
                      <c:pt idx="9815">
                        <c:v>25042.36328125</c:v>
                      </c:pt>
                      <c:pt idx="9816">
                        <c:v>19053.80859375</c:v>
                      </c:pt>
                      <c:pt idx="9817">
                        <c:v>13877.765625</c:v>
                      </c:pt>
                      <c:pt idx="9818">
                        <c:v>20588.27734375</c:v>
                      </c:pt>
                      <c:pt idx="9819">
                        <c:v>24257.1484375</c:v>
                      </c:pt>
                      <c:pt idx="9820">
                        <c:v>20037.875</c:v>
                      </c:pt>
                      <c:pt idx="9821">
                        <c:v>23303.640625</c:v>
                      </c:pt>
                      <c:pt idx="9822">
                        <c:v>25729.30859375</c:v>
                      </c:pt>
                      <c:pt idx="9823">
                        <c:v>21273.0703125</c:v>
                      </c:pt>
                      <c:pt idx="9824">
                        <c:v>24930.3515625</c:v>
                      </c:pt>
                      <c:pt idx="9825">
                        <c:v>25340.9609375</c:v>
                      </c:pt>
                      <c:pt idx="9826">
                        <c:v>22535.4140625</c:v>
                      </c:pt>
                      <c:pt idx="9827">
                        <c:v>18878.4453125</c:v>
                      </c:pt>
                      <c:pt idx="9828">
                        <c:v>21076.9375</c:v>
                      </c:pt>
                      <c:pt idx="9829">
                        <c:v>20610.453125</c:v>
                      </c:pt>
                      <c:pt idx="9830">
                        <c:v>18227.6015625</c:v>
                      </c:pt>
                      <c:pt idx="9831">
                        <c:v>18101.0078125</c:v>
                      </c:pt>
                      <c:pt idx="9832">
                        <c:v>20425.6328125</c:v>
                      </c:pt>
                      <c:pt idx="9833">
                        <c:v>19347.5078125</c:v>
                      </c:pt>
                      <c:pt idx="9834">
                        <c:v>18135.5625</c:v>
                      </c:pt>
                      <c:pt idx="9835">
                        <c:v>18170.3984375</c:v>
                      </c:pt>
                      <c:pt idx="9836">
                        <c:v>17104.8515625</c:v>
                      </c:pt>
                      <c:pt idx="9837">
                        <c:v>17611.4375</c:v>
                      </c:pt>
                      <c:pt idx="9838">
                        <c:v>19338.1875</c:v>
                      </c:pt>
                      <c:pt idx="9839">
                        <c:v>19573.8046875</c:v>
                      </c:pt>
                      <c:pt idx="9840">
                        <c:v>21258.359375</c:v>
                      </c:pt>
                      <c:pt idx="9841">
                        <c:v>19931.1171875</c:v>
                      </c:pt>
                      <c:pt idx="9842">
                        <c:v>13562.28125</c:v>
                      </c:pt>
                      <c:pt idx="9843">
                        <c:v>13578.2734375</c:v>
                      </c:pt>
                      <c:pt idx="9844">
                        <c:v>12503.828125</c:v>
                      </c:pt>
                      <c:pt idx="9845">
                        <c:v>10902.0390625</c:v>
                      </c:pt>
                      <c:pt idx="9846">
                        <c:v>8685.890625</c:v>
                      </c:pt>
                      <c:pt idx="9847">
                        <c:v>9293.9765625</c:v>
                      </c:pt>
                      <c:pt idx="9848">
                        <c:v>10173.8203125</c:v>
                      </c:pt>
                      <c:pt idx="9849">
                        <c:v>10115.265625</c:v>
                      </c:pt>
                      <c:pt idx="9850">
                        <c:v>9976.5078125</c:v>
                      </c:pt>
                      <c:pt idx="9851">
                        <c:v>11177.25</c:v>
                      </c:pt>
                      <c:pt idx="9852">
                        <c:v>12034.859375</c:v>
                      </c:pt>
                      <c:pt idx="9853">
                        <c:v>12441.46875</c:v>
                      </c:pt>
                      <c:pt idx="9854">
                        <c:v>11892.90625</c:v>
                      </c:pt>
                      <c:pt idx="9855">
                        <c:v>12703.390625</c:v>
                      </c:pt>
                      <c:pt idx="9856">
                        <c:v>10694.171875</c:v>
                      </c:pt>
                      <c:pt idx="9857">
                        <c:v>28756.15234375</c:v>
                      </c:pt>
                      <c:pt idx="9858">
                        <c:v>28647.58984375</c:v>
                      </c:pt>
                      <c:pt idx="9859">
                        <c:v>29606.0546875</c:v>
                      </c:pt>
                      <c:pt idx="9860">
                        <c:v>26330.45703125</c:v>
                      </c:pt>
                      <c:pt idx="9861">
                        <c:v>29548.54296875</c:v>
                      </c:pt>
                      <c:pt idx="9862">
                        <c:v>29562.12109375</c:v>
                      </c:pt>
                      <c:pt idx="9863">
                        <c:v>27807.19921875</c:v>
                      </c:pt>
                      <c:pt idx="9864">
                        <c:v>28050.14453125</c:v>
                      </c:pt>
                      <c:pt idx="9865">
                        <c:v>27937.484375</c:v>
                      </c:pt>
                      <c:pt idx="9866">
                        <c:v>26238.6796875</c:v>
                      </c:pt>
                      <c:pt idx="9867">
                        <c:v>29468.03515625</c:v>
                      </c:pt>
                      <c:pt idx="9868">
                        <c:v>29292.8515625</c:v>
                      </c:pt>
                      <c:pt idx="9869">
                        <c:v>28700.546875</c:v>
                      </c:pt>
                      <c:pt idx="9870">
                        <c:v>28771.59375</c:v>
                      </c:pt>
                      <c:pt idx="9871">
                        <c:v>28337.7421875</c:v>
                      </c:pt>
                      <c:pt idx="9872">
                        <c:v>16086.4921875</c:v>
                      </c:pt>
                      <c:pt idx="9873">
                        <c:v>14232.6640625</c:v>
                      </c:pt>
                      <c:pt idx="9874">
                        <c:v>12326.8515625</c:v>
                      </c:pt>
                      <c:pt idx="9875">
                        <c:v>11896.7578125</c:v>
                      </c:pt>
                      <c:pt idx="9876">
                        <c:v>13270.015625</c:v>
                      </c:pt>
                      <c:pt idx="9877">
                        <c:v>14527.71875</c:v>
                      </c:pt>
                      <c:pt idx="9878">
                        <c:v>16051.4453125</c:v>
                      </c:pt>
                      <c:pt idx="9879">
                        <c:v>16199.953125</c:v>
                      </c:pt>
                      <c:pt idx="9880">
                        <c:v>12645.78125</c:v>
                      </c:pt>
                      <c:pt idx="9881">
                        <c:v>9887.0859375</c:v>
                      </c:pt>
                      <c:pt idx="9882">
                        <c:v>10159.5</c:v>
                      </c:pt>
                      <c:pt idx="9883">
                        <c:v>15223.171875</c:v>
                      </c:pt>
                      <c:pt idx="9884">
                        <c:v>15612.53515625</c:v>
                      </c:pt>
                      <c:pt idx="9885">
                        <c:v>16256.5234375</c:v>
                      </c:pt>
                      <c:pt idx="9886">
                        <c:v>16327.21875</c:v>
                      </c:pt>
                      <c:pt idx="9887">
                        <c:v>19801.8515625</c:v>
                      </c:pt>
                      <c:pt idx="9888">
                        <c:v>18608.890625</c:v>
                      </c:pt>
                      <c:pt idx="9889">
                        <c:v>18028.984375</c:v>
                      </c:pt>
                      <c:pt idx="9890">
                        <c:v>18416.0703125</c:v>
                      </c:pt>
                      <c:pt idx="9891">
                        <c:v>18177.53125</c:v>
                      </c:pt>
                      <c:pt idx="9892">
                        <c:v>15399.8671875</c:v>
                      </c:pt>
                      <c:pt idx="9893">
                        <c:v>10560.2265625</c:v>
                      </c:pt>
                      <c:pt idx="9894">
                        <c:v>10933.5234375</c:v>
                      </c:pt>
                      <c:pt idx="9895">
                        <c:v>16677.8984375</c:v>
                      </c:pt>
                      <c:pt idx="9896">
                        <c:v>18573.8984375</c:v>
                      </c:pt>
                      <c:pt idx="9897">
                        <c:v>19013.421875</c:v>
                      </c:pt>
                      <c:pt idx="9898">
                        <c:v>19247.3671875</c:v>
                      </c:pt>
                      <c:pt idx="9899">
                        <c:v>19124.359375</c:v>
                      </c:pt>
                      <c:pt idx="9900">
                        <c:v>19471.96875</c:v>
                      </c:pt>
                      <c:pt idx="9901">
                        <c:v>18825.5390625</c:v>
                      </c:pt>
                      <c:pt idx="9902">
                        <c:v>2155.2109375</c:v>
                      </c:pt>
                      <c:pt idx="9903">
                        <c:v>4736.75</c:v>
                      </c:pt>
                      <c:pt idx="9904">
                        <c:v>-5669.6640625</c:v>
                      </c:pt>
                      <c:pt idx="9905">
                        <c:v>-7817.203125</c:v>
                      </c:pt>
                      <c:pt idx="9906">
                        <c:v>-5963.390625</c:v>
                      </c:pt>
                      <c:pt idx="9907">
                        <c:v>-5468.8828125</c:v>
                      </c:pt>
                      <c:pt idx="9908">
                        <c:v>-7929.3828125</c:v>
                      </c:pt>
                      <c:pt idx="9909">
                        <c:v>-5608.3125</c:v>
                      </c:pt>
                      <c:pt idx="9910">
                        <c:v>-4176.0546875</c:v>
                      </c:pt>
                      <c:pt idx="9911">
                        <c:v>-4624.2109375</c:v>
                      </c:pt>
                      <c:pt idx="9912">
                        <c:v>-6702.890625</c:v>
                      </c:pt>
                      <c:pt idx="9913">
                        <c:v>-9744.234375</c:v>
                      </c:pt>
                      <c:pt idx="9914">
                        <c:v>-10003.0546875</c:v>
                      </c:pt>
                      <c:pt idx="9915">
                        <c:v>-12406.59375</c:v>
                      </c:pt>
                      <c:pt idx="9916">
                        <c:v>2232.2109375</c:v>
                      </c:pt>
                      <c:pt idx="9917">
                        <c:v>7116.21875</c:v>
                      </c:pt>
                      <c:pt idx="9918">
                        <c:v>6835.078125</c:v>
                      </c:pt>
                      <c:pt idx="9919">
                        <c:v>3976.9765625</c:v>
                      </c:pt>
                      <c:pt idx="9920">
                        <c:v>-279.171875</c:v>
                      </c:pt>
                      <c:pt idx="9921">
                        <c:v>-213.0078125</c:v>
                      </c:pt>
                      <c:pt idx="9922">
                        <c:v>2818.0859375</c:v>
                      </c:pt>
                      <c:pt idx="9923">
                        <c:v>3567.1015625</c:v>
                      </c:pt>
                      <c:pt idx="9924">
                        <c:v>4619.0546875</c:v>
                      </c:pt>
                      <c:pt idx="9925">
                        <c:v>6096.15625</c:v>
                      </c:pt>
                      <c:pt idx="9926">
                        <c:v>5812.3984375</c:v>
                      </c:pt>
                      <c:pt idx="9927">
                        <c:v>4391.0546875</c:v>
                      </c:pt>
                      <c:pt idx="9928">
                        <c:v>4231.4296875</c:v>
                      </c:pt>
                      <c:pt idx="9929">
                        <c:v>703.515625</c:v>
                      </c:pt>
                      <c:pt idx="9930">
                        <c:v>-319.6328125</c:v>
                      </c:pt>
                      <c:pt idx="9931">
                        <c:v>-2755.3359375</c:v>
                      </c:pt>
                      <c:pt idx="9932">
                        <c:v>15474.578125</c:v>
                      </c:pt>
                      <c:pt idx="9933">
                        <c:v>20258.15234375</c:v>
                      </c:pt>
                      <c:pt idx="9934">
                        <c:v>16841.8671875</c:v>
                      </c:pt>
                      <c:pt idx="9935">
                        <c:v>15836.2734375</c:v>
                      </c:pt>
                      <c:pt idx="9936">
                        <c:v>15651.5625</c:v>
                      </c:pt>
                      <c:pt idx="9937">
                        <c:v>15334.140625</c:v>
                      </c:pt>
                      <c:pt idx="9938">
                        <c:v>16829.09375</c:v>
                      </c:pt>
                      <c:pt idx="9939">
                        <c:v>19298.82421875</c:v>
                      </c:pt>
                      <c:pt idx="9940">
                        <c:v>20198.05078125</c:v>
                      </c:pt>
                      <c:pt idx="9941">
                        <c:v>19878.40234375</c:v>
                      </c:pt>
                      <c:pt idx="9942">
                        <c:v>18700.2734375</c:v>
                      </c:pt>
                      <c:pt idx="9943">
                        <c:v>17218.2421875</c:v>
                      </c:pt>
                      <c:pt idx="9944">
                        <c:v>16595.4296875</c:v>
                      </c:pt>
                      <c:pt idx="9945">
                        <c:v>18243.9140625</c:v>
                      </c:pt>
                      <c:pt idx="9946">
                        <c:v>19376.08984375</c:v>
                      </c:pt>
                      <c:pt idx="9947">
                        <c:v>27421.27734375</c:v>
                      </c:pt>
                      <c:pt idx="9948">
                        <c:v>26516.82421875</c:v>
                      </c:pt>
                      <c:pt idx="9949">
                        <c:v>27013.65234375</c:v>
                      </c:pt>
                      <c:pt idx="9950">
                        <c:v>27549.02734375</c:v>
                      </c:pt>
                      <c:pt idx="9951">
                        <c:v>28294.671875</c:v>
                      </c:pt>
                      <c:pt idx="9952">
                        <c:v>27862.97265625</c:v>
                      </c:pt>
                      <c:pt idx="9953">
                        <c:v>28866.46875</c:v>
                      </c:pt>
                      <c:pt idx="9954">
                        <c:v>26662.2578125</c:v>
                      </c:pt>
                      <c:pt idx="9955">
                        <c:v>25393.140625</c:v>
                      </c:pt>
                      <c:pt idx="9956">
                        <c:v>25038.62890625</c:v>
                      </c:pt>
                      <c:pt idx="9957">
                        <c:v>27489.875</c:v>
                      </c:pt>
                      <c:pt idx="9958">
                        <c:v>27900.11328125</c:v>
                      </c:pt>
                      <c:pt idx="9959">
                        <c:v>29015.29296875</c:v>
                      </c:pt>
                      <c:pt idx="9960">
                        <c:v>27713.2890625</c:v>
                      </c:pt>
                      <c:pt idx="9961">
                        <c:v>26601.8515625</c:v>
                      </c:pt>
                      <c:pt idx="9962">
                        <c:v>19589.9140625</c:v>
                      </c:pt>
                      <c:pt idx="9963">
                        <c:v>18988.0390625</c:v>
                      </c:pt>
                      <c:pt idx="9964">
                        <c:v>18397.37890625</c:v>
                      </c:pt>
                      <c:pt idx="9965">
                        <c:v>19259.87109375</c:v>
                      </c:pt>
                      <c:pt idx="9966">
                        <c:v>20961.1171875</c:v>
                      </c:pt>
                      <c:pt idx="9967">
                        <c:v>18915.84765625</c:v>
                      </c:pt>
                      <c:pt idx="9968">
                        <c:v>21353.90234375</c:v>
                      </c:pt>
                      <c:pt idx="9969">
                        <c:v>19847.1875</c:v>
                      </c:pt>
                      <c:pt idx="9970">
                        <c:v>19567.265625</c:v>
                      </c:pt>
                      <c:pt idx="9971">
                        <c:v>21880.6796875</c:v>
                      </c:pt>
                      <c:pt idx="9972">
                        <c:v>21614.22265625</c:v>
                      </c:pt>
                      <c:pt idx="9973">
                        <c:v>21806.58203125</c:v>
                      </c:pt>
                      <c:pt idx="9974">
                        <c:v>21540.30859375</c:v>
                      </c:pt>
                      <c:pt idx="9975">
                        <c:v>19813.15625</c:v>
                      </c:pt>
                      <c:pt idx="9976">
                        <c:v>19192.6171875</c:v>
                      </c:pt>
                      <c:pt idx="9977">
                        <c:v>17528.109375</c:v>
                      </c:pt>
                      <c:pt idx="9978">
                        <c:v>15547.6640625</c:v>
                      </c:pt>
                      <c:pt idx="9979">
                        <c:v>12523.7890625</c:v>
                      </c:pt>
                      <c:pt idx="9980">
                        <c:v>10781.5859375</c:v>
                      </c:pt>
                      <c:pt idx="9981">
                        <c:v>4635.109375</c:v>
                      </c:pt>
                      <c:pt idx="9982">
                        <c:v>8270.546875</c:v>
                      </c:pt>
                      <c:pt idx="9983">
                        <c:v>16463.3125</c:v>
                      </c:pt>
                      <c:pt idx="9984">
                        <c:v>18091.125</c:v>
                      </c:pt>
                      <c:pt idx="9985">
                        <c:v>16757.109375</c:v>
                      </c:pt>
                      <c:pt idx="9986">
                        <c:v>14995.296875</c:v>
                      </c:pt>
                      <c:pt idx="9987">
                        <c:v>13163.34375</c:v>
                      </c:pt>
                      <c:pt idx="9988">
                        <c:v>13030.4453125</c:v>
                      </c:pt>
                      <c:pt idx="9989">
                        <c:v>15017</c:v>
                      </c:pt>
                      <c:pt idx="9990">
                        <c:v>16328.1796875</c:v>
                      </c:pt>
                      <c:pt idx="9991">
                        <c:v>16043.4296875</c:v>
                      </c:pt>
                      <c:pt idx="9992">
                        <c:v>20770.9921875</c:v>
                      </c:pt>
                      <c:pt idx="9993">
                        <c:v>20474.8359375</c:v>
                      </c:pt>
                      <c:pt idx="9994">
                        <c:v>21075.2734375</c:v>
                      </c:pt>
                      <c:pt idx="9995">
                        <c:v>19542.09375</c:v>
                      </c:pt>
                      <c:pt idx="9996">
                        <c:v>19093.0703125</c:v>
                      </c:pt>
                      <c:pt idx="9997">
                        <c:v>20327.4609375</c:v>
                      </c:pt>
                      <c:pt idx="9998">
                        <c:v>21503.4921875</c:v>
                      </c:pt>
                      <c:pt idx="9999">
                        <c:v>20912.00390625</c:v>
                      </c:pt>
                      <c:pt idx="10000">
                        <c:v>18986.734375</c:v>
                      </c:pt>
                      <c:pt idx="10001">
                        <c:v>22418.4609375</c:v>
                      </c:pt>
                      <c:pt idx="10002">
                        <c:v>22002.1796875</c:v>
                      </c:pt>
                      <c:pt idx="10003">
                        <c:v>22045.5</c:v>
                      </c:pt>
                      <c:pt idx="10004">
                        <c:v>19189.84375</c:v>
                      </c:pt>
                      <c:pt idx="10005">
                        <c:v>14520.9375</c:v>
                      </c:pt>
                      <c:pt idx="10006">
                        <c:v>18896.5390625</c:v>
                      </c:pt>
                      <c:pt idx="10007">
                        <c:v>12229.3828125</c:v>
                      </c:pt>
                      <c:pt idx="10008">
                        <c:v>9810.21875</c:v>
                      </c:pt>
                      <c:pt idx="10009">
                        <c:v>7322.7421875</c:v>
                      </c:pt>
                      <c:pt idx="10010">
                        <c:v>8584.96875</c:v>
                      </c:pt>
                      <c:pt idx="10011">
                        <c:v>11255.484375</c:v>
                      </c:pt>
                      <c:pt idx="10012">
                        <c:v>11331.96875</c:v>
                      </c:pt>
                      <c:pt idx="10013">
                        <c:v>12682.9765625</c:v>
                      </c:pt>
                      <c:pt idx="10014">
                        <c:v>13115.6640625</c:v>
                      </c:pt>
                      <c:pt idx="10015">
                        <c:v>13267.265625</c:v>
                      </c:pt>
                      <c:pt idx="10016">
                        <c:v>12616.6953125</c:v>
                      </c:pt>
                      <c:pt idx="10017">
                        <c:v>11353.234375</c:v>
                      </c:pt>
                      <c:pt idx="10018">
                        <c:v>8968.59375</c:v>
                      </c:pt>
                      <c:pt idx="10019">
                        <c:v>7091.9375</c:v>
                      </c:pt>
                      <c:pt idx="10020">
                        <c:v>11838.9921875</c:v>
                      </c:pt>
                      <c:pt idx="10021">
                        <c:v>12412.265625</c:v>
                      </c:pt>
                      <c:pt idx="10022">
                        <c:v>19916.03125</c:v>
                      </c:pt>
                      <c:pt idx="10023">
                        <c:v>17973.984375</c:v>
                      </c:pt>
                      <c:pt idx="10024">
                        <c:v>14672.6796875</c:v>
                      </c:pt>
                      <c:pt idx="10025">
                        <c:v>12396.3046875</c:v>
                      </c:pt>
                      <c:pt idx="10026">
                        <c:v>10858.3671875</c:v>
                      </c:pt>
                      <c:pt idx="10027">
                        <c:v>11283.0390625</c:v>
                      </c:pt>
                      <c:pt idx="10028">
                        <c:v>13914.03125</c:v>
                      </c:pt>
                      <c:pt idx="10029">
                        <c:v>16070.953125</c:v>
                      </c:pt>
                      <c:pt idx="10030">
                        <c:v>18940.7890625</c:v>
                      </c:pt>
                      <c:pt idx="10031">
                        <c:v>19881.0390625</c:v>
                      </c:pt>
                      <c:pt idx="10032">
                        <c:v>21358.8515625</c:v>
                      </c:pt>
                      <c:pt idx="10033">
                        <c:v>20951.72265625</c:v>
                      </c:pt>
                      <c:pt idx="10034">
                        <c:v>21477.36328125</c:v>
                      </c:pt>
                      <c:pt idx="10035">
                        <c:v>18485.8984375</c:v>
                      </c:pt>
                      <c:pt idx="10036">
                        <c:v>21056.04296875</c:v>
                      </c:pt>
                      <c:pt idx="10037">
                        <c:v>18165.0703125</c:v>
                      </c:pt>
                      <c:pt idx="10038">
                        <c:v>16988.8671875</c:v>
                      </c:pt>
                      <c:pt idx="10039">
                        <c:v>14979.90625</c:v>
                      </c:pt>
                      <c:pt idx="10040">
                        <c:v>13107.921875</c:v>
                      </c:pt>
                      <c:pt idx="10041">
                        <c:v>11008.1015625</c:v>
                      </c:pt>
                      <c:pt idx="10042">
                        <c:v>11642.796875</c:v>
                      </c:pt>
                      <c:pt idx="10043">
                        <c:v>14375.8515625</c:v>
                      </c:pt>
                      <c:pt idx="10044">
                        <c:v>15993.984375</c:v>
                      </c:pt>
                      <c:pt idx="10045">
                        <c:v>16847.921875</c:v>
                      </c:pt>
                      <c:pt idx="10046">
                        <c:v>17208.875</c:v>
                      </c:pt>
                      <c:pt idx="10047">
                        <c:v>18063.9296875</c:v>
                      </c:pt>
                      <c:pt idx="10048">
                        <c:v>14889.3671875</c:v>
                      </c:pt>
                      <c:pt idx="10049">
                        <c:v>11766.6015625</c:v>
                      </c:pt>
                      <c:pt idx="10050">
                        <c:v>8915.125</c:v>
                      </c:pt>
                      <c:pt idx="10051">
                        <c:v>15687.5078125</c:v>
                      </c:pt>
                      <c:pt idx="10052">
                        <c:v>24015.98046875</c:v>
                      </c:pt>
                      <c:pt idx="10053">
                        <c:v>24441.546875</c:v>
                      </c:pt>
                      <c:pt idx="10054">
                        <c:v>24758.4296875</c:v>
                      </c:pt>
                      <c:pt idx="10055">
                        <c:v>23082.07421875</c:v>
                      </c:pt>
                      <c:pt idx="10056">
                        <c:v>21337.28515625</c:v>
                      </c:pt>
                      <c:pt idx="10057">
                        <c:v>24965.1796875</c:v>
                      </c:pt>
                      <c:pt idx="10058">
                        <c:v>23727.703125</c:v>
                      </c:pt>
                      <c:pt idx="10059">
                        <c:v>22439.1796875</c:v>
                      </c:pt>
                      <c:pt idx="10060">
                        <c:v>22975.98828125</c:v>
                      </c:pt>
                      <c:pt idx="10061">
                        <c:v>24320.61328125</c:v>
                      </c:pt>
                      <c:pt idx="10062">
                        <c:v>24564.625</c:v>
                      </c:pt>
                      <c:pt idx="10063">
                        <c:v>24368.0234375</c:v>
                      </c:pt>
                      <c:pt idx="10064">
                        <c:v>25279.87890625</c:v>
                      </c:pt>
                      <c:pt idx="10065">
                        <c:v>24660.04296875</c:v>
                      </c:pt>
                      <c:pt idx="10066">
                        <c:v>22878.69921875</c:v>
                      </c:pt>
                      <c:pt idx="10067">
                        <c:v>12552.37890625</c:v>
                      </c:pt>
                      <c:pt idx="10068">
                        <c:v>11043.8828125</c:v>
                      </c:pt>
                      <c:pt idx="10069">
                        <c:v>9644.1953125</c:v>
                      </c:pt>
                      <c:pt idx="10070">
                        <c:v>8042.4296875</c:v>
                      </c:pt>
                      <c:pt idx="10071">
                        <c:v>9871.125</c:v>
                      </c:pt>
                      <c:pt idx="10072">
                        <c:v>8552.109375</c:v>
                      </c:pt>
                      <c:pt idx="10073">
                        <c:v>10123.3828125</c:v>
                      </c:pt>
                      <c:pt idx="10074">
                        <c:v>10423.0625</c:v>
                      </c:pt>
                      <c:pt idx="10075">
                        <c:v>10600.3046875</c:v>
                      </c:pt>
                      <c:pt idx="10076">
                        <c:v>10140.6171875</c:v>
                      </c:pt>
                      <c:pt idx="10077">
                        <c:v>9793.9765625</c:v>
                      </c:pt>
                      <c:pt idx="10078">
                        <c:v>6702.6640625</c:v>
                      </c:pt>
                      <c:pt idx="10079">
                        <c:v>6563.6953125</c:v>
                      </c:pt>
                      <c:pt idx="10080">
                        <c:v>3168.78125</c:v>
                      </c:pt>
                      <c:pt idx="10081">
                        <c:v>9150.578125</c:v>
                      </c:pt>
                      <c:pt idx="10082">
                        <c:v>24336.2421875</c:v>
                      </c:pt>
                      <c:pt idx="10083">
                        <c:v>20970.3515625</c:v>
                      </c:pt>
                      <c:pt idx="10084">
                        <c:v>16674.828125</c:v>
                      </c:pt>
                      <c:pt idx="10085">
                        <c:v>16161.1328125</c:v>
                      </c:pt>
                      <c:pt idx="10086">
                        <c:v>24203.84375</c:v>
                      </c:pt>
                      <c:pt idx="10087">
                        <c:v>23427.1640625</c:v>
                      </c:pt>
                      <c:pt idx="10088">
                        <c:v>23132.6015625</c:v>
                      </c:pt>
                      <c:pt idx="10089">
                        <c:v>22637.7109375</c:v>
                      </c:pt>
                      <c:pt idx="10090">
                        <c:v>23836.6796875</c:v>
                      </c:pt>
                      <c:pt idx="10091">
                        <c:v>18729.703125</c:v>
                      </c:pt>
                      <c:pt idx="10092">
                        <c:v>23995.453125</c:v>
                      </c:pt>
                      <c:pt idx="10093">
                        <c:v>21227.9375</c:v>
                      </c:pt>
                      <c:pt idx="10094">
                        <c:v>17777.515625</c:v>
                      </c:pt>
                      <c:pt idx="10095">
                        <c:v>18067.9765625</c:v>
                      </c:pt>
                      <c:pt idx="10096">
                        <c:v>24080.8828125</c:v>
                      </c:pt>
                      <c:pt idx="10097">
                        <c:v>23276.578125</c:v>
                      </c:pt>
                      <c:pt idx="10098">
                        <c:v>22977.4453125</c:v>
                      </c:pt>
                      <c:pt idx="10099">
                        <c:v>24327.984375</c:v>
                      </c:pt>
                      <c:pt idx="10100">
                        <c:v>20888.8671875</c:v>
                      </c:pt>
                      <c:pt idx="10101">
                        <c:v>23955.5625</c:v>
                      </c:pt>
                      <c:pt idx="10102">
                        <c:v>23512.63671875</c:v>
                      </c:pt>
                      <c:pt idx="10103">
                        <c:v>23743.04296875</c:v>
                      </c:pt>
                      <c:pt idx="10104">
                        <c:v>23434.97265625</c:v>
                      </c:pt>
                      <c:pt idx="10105">
                        <c:v>22601.68359375</c:v>
                      </c:pt>
                      <c:pt idx="10106">
                        <c:v>22337.6875</c:v>
                      </c:pt>
                      <c:pt idx="10107">
                        <c:v>20934.65234375</c:v>
                      </c:pt>
                      <c:pt idx="10108">
                        <c:v>21237.13671875</c:v>
                      </c:pt>
                      <c:pt idx="10109">
                        <c:v>23461.84375</c:v>
                      </c:pt>
                      <c:pt idx="10110">
                        <c:v>22634.671875</c:v>
                      </c:pt>
                      <c:pt idx="10111">
                        <c:v>20850.171875</c:v>
                      </c:pt>
                      <c:pt idx="10112">
                        <c:v>26585.35546875</c:v>
                      </c:pt>
                      <c:pt idx="10113">
                        <c:v>27255.109375</c:v>
                      </c:pt>
                      <c:pt idx="10114">
                        <c:v>25797.6484375</c:v>
                      </c:pt>
                      <c:pt idx="10115">
                        <c:v>26145.75</c:v>
                      </c:pt>
                      <c:pt idx="10116">
                        <c:v>26903.30859375</c:v>
                      </c:pt>
                      <c:pt idx="10117">
                        <c:v>26534.734375</c:v>
                      </c:pt>
                      <c:pt idx="10118">
                        <c:v>26953.73828125</c:v>
                      </c:pt>
                      <c:pt idx="10119">
                        <c:v>25768.4296875</c:v>
                      </c:pt>
                      <c:pt idx="10120">
                        <c:v>24921.4609375</c:v>
                      </c:pt>
                      <c:pt idx="10121">
                        <c:v>26712.828125</c:v>
                      </c:pt>
                      <c:pt idx="10122">
                        <c:v>26830.87109375</c:v>
                      </c:pt>
                      <c:pt idx="10123">
                        <c:v>26806.92578125</c:v>
                      </c:pt>
                      <c:pt idx="10124">
                        <c:v>27211.890625</c:v>
                      </c:pt>
                      <c:pt idx="10125">
                        <c:v>25653.9609375</c:v>
                      </c:pt>
                      <c:pt idx="10126">
                        <c:v>26241.359375</c:v>
                      </c:pt>
                      <c:pt idx="10127">
                        <c:v>27669.69921875</c:v>
                      </c:pt>
                      <c:pt idx="10128">
                        <c:v>25592.08203125</c:v>
                      </c:pt>
                      <c:pt idx="10129">
                        <c:v>25736</c:v>
                      </c:pt>
                      <c:pt idx="10130">
                        <c:v>26329.46875</c:v>
                      </c:pt>
                      <c:pt idx="10131">
                        <c:v>27481.58984375</c:v>
                      </c:pt>
                      <c:pt idx="10132">
                        <c:v>25023.4375</c:v>
                      </c:pt>
                      <c:pt idx="10133">
                        <c:v>23042.32421875</c:v>
                      </c:pt>
                      <c:pt idx="10134">
                        <c:v>22559.1015625</c:v>
                      </c:pt>
                      <c:pt idx="10135">
                        <c:v>26516.4453125</c:v>
                      </c:pt>
                      <c:pt idx="10136">
                        <c:v>26935.62109375</c:v>
                      </c:pt>
                      <c:pt idx="10137">
                        <c:v>27023.89453125</c:v>
                      </c:pt>
                      <c:pt idx="10138">
                        <c:v>27416.62109375</c:v>
                      </c:pt>
                      <c:pt idx="10139">
                        <c:v>27488.7109375</c:v>
                      </c:pt>
                      <c:pt idx="10140">
                        <c:v>26730.640625</c:v>
                      </c:pt>
                      <c:pt idx="10141">
                        <c:v>26489.3203125</c:v>
                      </c:pt>
                      <c:pt idx="10142">
                        <c:v>25701.01953125</c:v>
                      </c:pt>
                      <c:pt idx="10143">
                        <c:v>25719.265625</c:v>
                      </c:pt>
                      <c:pt idx="10144">
                        <c:v>21847.671875</c:v>
                      </c:pt>
                      <c:pt idx="10145">
                        <c:v>16962.1875</c:v>
                      </c:pt>
                      <c:pt idx="10146">
                        <c:v>22062.9609375</c:v>
                      </c:pt>
                      <c:pt idx="10147">
                        <c:v>25357.8125</c:v>
                      </c:pt>
                      <c:pt idx="10148">
                        <c:v>24656.45703125</c:v>
                      </c:pt>
                      <c:pt idx="10149">
                        <c:v>24232.859375</c:v>
                      </c:pt>
                      <c:pt idx="10150">
                        <c:v>24396.40625</c:v>
                      </c:pt>
                      <c:pt idx="10151">
                        <c:v>25345.7734375</c:v>
                      </c:pt>
                      <c:pt idx="10152">
                        <c:v>25084.20703125</c:v>
                      </c:pt>
                      <c:pt idx="10153">
                        <c:v>24888.921875</c:v>
                      </c:pt>
                      <c:pt idx="10154">
                        <c:v>25941.484375</c:v>
                      </c:pt>
                      <c:pt idx="10155">
                        <c:v>23891.9765625</c:v>
                      </c:pt>
                      <c:pt idx="10156">
                        <c:v>21278.52734375</c:v>
                      </c:pt>
                      <c:pt idx="10157">
                        <c:v>5457.9765625</c:v>
                      </c:pt>
                      <c:pt idx="10158">
                        <c:v>2948.34375</c:v>
                      </c:pt>
                      <c:pt idx="10159">
                        <c:v>-2161.9765625</c:v>
                      </c:pt>
                      <c:pt idx="10160">
                        <c:v>-2291.421875</c:v>
                      </c:pt>
                      <c:pt idx="10161">
                        <c:v>-2093.015625</c:v>
                      </c:pt>
                      <c:pt idx="10162">
                        <c:v>86.03125</c:v>
                      </c:pt>
                      <c:pt idx="10163">
                        <c:v>2377.96875</c:v>
                      </c:pt>
                      <c:pt idx="10164">
                        <c:v>3322.875</c:v>
                      </c:pt>
                      <c:pt idx="10165">
                        <c:v>2573.6953125</c:v>
                      </c:pt>
                      <c:pt idx="10166">
                        <c:v>1513.890625</c:v>
                      </c:pt>
                      <c:pt idx="10167">
                        <c:v>-588.9140625</c:v>
                      </c:pt>
                      <c:pt idx="10168">
                        <c:v>-4353.3515625</c:v>
                      </c:pt>
                      <c:pt idx="10169">
                        <c:v>-5831.140625</c:v>
                      </c:pt>
                      <c:pt idx="10170">
                        <c:v>-8901.9765625</c:v>
                      </c:pt>
                      <c:pt idx="10171">
                        <c:v>5818.5859375</c:v>
                      </c:pt>
                      <c:pt idx="10172">
                        <c:v>24750.8828125</c:v>
                      </c:pt>
                      <c:pt idx="10173">
                        <c:v>24232.75</c:v>
                      </c:pt>
                      <c:pt idx="10174">
                        <c:v>23791.1484375</c:v>
                      </c:pt>
                      <c:pt idx="10175">
                        <c:v>23208.09375</c:v>
                      </c:pt>
                      <c:pt idx="10176">
                        <c:v>23542.3046875</c:v>
                      </c:pt>
                      <c:pt idx="10177">
                        <c:v>23985.953125</c:v>
                      </c:pt>
                      <c:pt idx="10178">
                        <c:v>22362.5703125</c:v>
                      </c:pt>
                      <c:pt idx="10179">
                        <c:v>22072.921875</c:v>
                      </c:pt>
                      <c:pt idx="10180">
                        <c:v>23815.609375</c:v>
                      </c:pt>
                      <c:pt idx="10181">
                        <c:v>23697.9921875</c:v>
                      </c:pt>
                      <c:pt idx="10182">
                        <c:v>24534.796875</c:v>
                      </c:pt>
                      <c:pt idx="10183">
                        <c:v>24864.1015625</c:v>
                      </c:pt>
                      <c:pt idx="10184">
                        <c:v>23213.4921875</c:v>
                      </c:pt>
                      <c:pt idx="10185">
                        <c:v>22073.890625</c:v>
                      </c:pt>
                      <c:pt idx="10186">
                        <c:v>22604.125</c:v>
                      </c:pt>
                      <c:pt idx="10187">
                        <c:v>23954.09375</c:v>
                      </c:pt>
                      <c:pt idx="10188">
                        <c:v>22971.49609375</c:v>
                      </c:pt>
                      <c:pt idx="10189">
                        <c:v>19050.0859375</c:v>
                      </c:pt>
                      <c:pt idx="10190">
                        <c:v>14218.1953125</c:v>
                      </c:pt>
                      <c:pt idx="10191">
                        <c:v>19829.6484375</c:v>
                      </c:pt>
                      <c:pt idx="10192">
                        <c:v>22722.35546875</c:v>
                      </c:pt>
                      <c:pt idx="10193">
                        <c:v>22359.93359375</c:v>
                      </c:pt>
                      <c:pt idx="10194">
                        <c:v>23390.12109375</c:v>
                      </c:pt>
                      <c:pt idx="10195">
                        <c:v>22419.97265625</c:v>
                      </c:pt>
                      <c:pt idx="10196">
                        <c:v>23343.98828125</c:v>
                      </c:pt>
                      <c:pt idx="10197">
                        <c:v>23735.859375</c:v>
                      </c:pt>
                      <c:pt idx="10198">
                        <c:v>22688.6171875</c:v>
                      </c:pt>
                      <c:pt idx="10199">
                        <c:v>22389.4609375</c:v>
                      </c:pt>
                      <c:pt idx="10200">
                        <c:v>22706.1015625</c:v>
                      </c:pt>
                      <c:pt idx="10201">
                        <c:v>19758.84375</c:v>
                      </c:pt>
                      <c:pt idx="10202">
                        <c:v>21049.8203125</c:v>
                      </c:pt>
                      <c:pt idx="10203">
                        <c:v>19809.1484375</c:v>
                      </c:pt>
                      <c:pt idx="10204">
                        <c:v>15413.078125</c:v>
                      </c:pt>
                      <c:pt idx="10205">
                        <c:v>13456.4453125</c:v>
                      </c:pt>
                      <c:pt idx="10206">
                        <c:v>9027.0234375</c:v>
                      </c:pt>
                      <c:pt idx="10207">
                        <c:v>10018.4140625</c:v>
                      </c:pt>
                      <c:pt idx="10208">
                        <c:v>22189.984375</c:v>
                      </c:pt>
                      <c:pt idx="10209">
                        <c:v>21431.6484375</c:v>
                      </c:pt>
                      <c:pt idx="10210">
                        <c:v>19522.8671875</c:v>
                      </c:pt>
                      <c:pt idx="10211">
                        <c:v>17506.75</c:v>
                      </c:pt>
                      <c:pt idx="10212">
                        <c:v>17314.234375</c:v>
                      </c:pt>
                      <c:pt idx="10213">
                        <c:v>17680.7734375</c:v>
                      </c:pt>
                      <c:pt idx="10214">
                        <c:v>20031.6953125</c:v>
                      </c:pt>
                      <c:pt idx="10215">
                        <c:v>21544.765625</c:v>
                      </c:pt>
                      <c:pt idx="10216">
                        <c:v>19139.234375</c:v>
                      </c:pt>
                      <c:pt idx="10217">
                        <c:v>24721.1875</c:v>
                      </c:pt>
                      <c:pt idx="10218">
                        <c:v>22464.2109375</c:v>
                      </c:pt>
                      <c:pt idx="10219">
                        <c:v>18920.46875</c:v>
                      </c:pt>
                      <c:pt idx="10220">
                        <c:v>18109.796875</c:v>
                      </c:pt>
                      <c:pt idx="10221">
                        <c:v>19493.375</c:v>
                      </c:pt>
                      <c:pt idx="10222">
                        <c:v>22859.6015625</c:v>
                      </c:pt>
                      <c:pt idx="10223">
                        <c:v>25390.984375</c:v>
                      </c:pt>
                      <c:pt idx="10224">
                        <c:v>21537.078125</c:v>
                      </c:pt>
                      <c:pt idx="10225">
                        <c:v>23418.6171875</c:v>
                      </c:pt>
                      <c:pt idx="10226">
                        <c:v>25395.8515625</c:v>
                      </c:pt>
                      <c:pt idx="10227">
                        <c:v>25271.5234375</c:v>
                      </c:pt>
                      <c:pt idx="10228">
                        <c:v>21164.09375</c:v>
                      </c:pt>
                      <c:pt idx="10229">
                        <c:v>25381.1640625</c:v>
                      </c:pt>
                      <c:pt idx="10230">
                        <c:v>24996.3203125</c:v>
                      </c:pt>
                      <c:pt idx="10231">
                        <c:v>24656.546875</c:v>
                      </c:pt>
                      <c:pt idx="10232">
                        <c:v>19765.2421875</c:v>
                      </c:pt>
                      <c:pt idx="10233">
                        <c:v>18671.609375</c:v>
                      </c:pt>
                      <c:pt idx="10234">
                        <c:v>17563.6875</c:v>
                      </c:pt>
                      <c:pt idx="10235">
                        <c:v>16046.0859375</c:v>
                      </c:pt>
                      <c:pt idx="10236">
                        <c:v>17686.171875</c:v>
                      </c:pt>
                      <c:pt idx="10237">
                        <c:v>18992.3515625</c:v>
                      </c:pt>
                      <c:pt idx="10238">
                        <c:v>21664.265625</c:v>
                      </c:pt>
                      <c:pt idx="10239">
                        <c:v>21537.4375</c:v>
                      </c:pt>
                      <c:pt idx="10240">
                        <c:v>21455.21875</c:v>
                      </c:pt>
                      <c:pt idx="10241">
                        <c:v>19096.3046875</c:v>
                      </c:pt>
                      <c:pt idx="10242">
                        <c:v>16580.390625</c:v>
                      </c:pt>
                      <c:pt idx="10243">
                        <c:v>13458.6875</c:v>
                      </c:pt>
                      <c:pt idx="10244">
                        <c:v>21551.8671875</c:v>
                      </c:pt>
                      <c:pt idx="10245">
                        <c:v>21450.41796875</c:v>
                      </c:pt>
                      <c:pt idx="10246">
                        <c:v>18157.0234375</c:v>
                      </c:pt>
                      <c:pt idx="10247">
                        <c:v>25888.41015625</c:v>
                      </c:pt>
                      <c:pt idx="10248">
                        <c:v>25395.28125</c:v>
                      </c:pt>
                      <c:pt idx="10249">
                        <c:v>24077.21875</c:v>
                      </c:pt>
                      <c:pt idx="10250">
                        <c:v>18999.99609375</c:v>
                      </c:pt>
                      <c:pt idx="10251">
                        <c:v>23109.25</c:v>
                      </c:pt>
                      <c:pt idx="10252">
                        <c:v>25081.37890625</c:v>
                      </c:pt>
                      <c:pt idx="10253">
                        <c:v>23294.03125</c:v>
                      </c:pt>
                      <c:pt idx="10254">
                        <c:v>23344.07421875</c:v>
                      </c:pt>
                      <c:pt idx="10255">
                        <c:v>25230.62890625</c:v>
                      </c:pt>
                      <c:pt idx="10256">
                        <c:v>26040.5390625</c:v>
                      </c:pt>
                      <c:pt idx="10257">
                        <c:v>22816.7109375</c:v>
                      </c:pt>
                      <c:pt idx="10258">
                        <c:v>21606.98828125</c:v>
                      </c:pt>
                      <c:pt idx="10259">
                        <c:v>20866.11328125</c:v>
                      </c:pt>
                      <c:pt idx="10260">
                        <c:v>25391.921875</c:v>
                      </c:pt>
                      <c:pt idx="10261">
                        <c:v>26157.203125</c:v>
                      </c:pt>
                      <c:pt idx="10262">
                        <c:v>15716.3515625</c:v>
                      </c:pt>
                      <c:pt idx="10263">
                        <c:v>10490.59375</c:v>
                      </c:pt>
                      <c:pt idx="10264">
                        <c:v>16544.9921875</c:v>
                      </c:pt>
                      <c:pt idx="10265">
                        <c:v>17753.84375</c:v>
                      </c:pt>
                      <c:pt idx="10266">
                        <c:v>13288.140625</c:v>
                      </c:pt>
                      <c:pt idx="10267">
                        <c:v>16795.7265625</c:v>
                      </c:pt>
                      <c:pt idx="10268">
                        <c:v>17740.23046875</c:v>
                      </c:pt>
                      <c:pt idx="10269">
                        <c:v>14784.75</c:v>
                      </c:pt>
                      <c:pt idx="10270">
                        <c:v>13366.98828125</c:v>
                      </c:pt>
                      <c:pt idx="10271">
                        <c:v>12269.76953125</c:v>
                      </c:pt>
                      <c:pt idx="10272">
                        <c:v>13598.265625</c:v>
                      </c:pt>
                      <c:pt idx="10273">
                        <c:v>16508.703125</c:v>
                      </c:pt>
                      <c:pt idx="10274">
                        <c:v>14404.4765625</c:v>
                      </c:pt>
                      <c:pt idx="10275">
                        <c:v>13667.0390625</c:v>
                      </c:pt>
                      <c:pt idx="10276">
                        <c:v>18019.12109375</c:v>
                      </c:pt>
                      <c:pt idx="10277">
                        <c:v>7560.3046875</c:v>
                      </c:pt>
                      <c:pt idx="10278">
                        <c:v>3674.8515625</c:v>
                      </c:pt>
                      <c:pt idx="10279">
                        <c:v>-1236.90625</c:v>
                      </c:pt>
                      <c:pt idx="10280">
                        <c:v>-4210.1015625</c:v>
                      </c:pt>
                      <c:pt idx="10281">
                        <c:v>-2005.0703125</c:v>
                      </c:pt>
                      <c:pt idx="10282">
                        <c:v>-2919.1015625</c:v>
                      </c:pt>
                      <c:pt idx="10283">
                        <c:v>1212.328125</c:v>
                      </c:pt>
                      <c:pt idx="10284">
                        <c:v>2381.6484375</c:v>
                      </c:pt>
                      <c:pt idx="10285">
                        <c:v>2678.4296875</c:v>
                      </c:pt>
                      <c:pt idx="10286">
                        <c:v>3614.3984375</c:v>
                      </c:pt>
                      <c:pt idx="10287">
                        <c:v>2949.2578125</c:v>
                      </c:pt>
                      <c:pt idx="10288">
                        <c:v>-87.734375</c:v>
                      </c:pt>
                      <c:pt idx="10289">
                        <c:v>659.3125</c:v>
                      </c:pt>
                      <c:pt idx="10290">
                        <c:v>-4452.375</c:v>
                      </c:pt>
                      <c:pt idx="10291">
                        <c:v>5625.875</c:v>
                      </c:pt>
                      <c:pt idx="10292">
                        <c:v>23336.875</c:v>
                      </c:pt>
                      <c:pt idx="10293">
                        <c:v>23736.79296875</c:v>
                      </c:pt>
                      <c:pt idx="10294">
                        <c:v>21610.953125</c:v>
                      </c:pt>
                      <c:pt idx="10295">
                        <c:v>20214.328125</c:v>
                      </c:pt>
                      <c:pt idx="10296">
                        <c:v>22632.62890625</c:v>
                      </c:pt>
                      <c:pt idx="10297">
                        <c:v>20867.91796875</c:v>
                      </c:pt>
                      <c:pt idx="10298">
                        <c:v>22717.8671875</c:v>
                      </c:pt>
                      <c:pt idx="10299">
                        <c:v>22807.59375</c:v>
                      </c:pt>
                      <c:pt idx="10300">
                        <c:v>20013.10546875</c:v>
                      </c:pt>
                      <c:pt idx="10301">
                        <c:v>18902.109375</c:v>
                      </c:pt>
                      <c:pt idx="10302">
                        <c:v>19268.375</c:v>
                      </c:pt>
                      <c:pt idx="10303">
                        <c:v>20420.21875</c:v>
                      </c:pt>
                      <c:pt idx="10304">
                        <c:v>23242.62890625</c:v>
                      </c:pt>
                      <c:pt idx="10305">
                        <c:v>22174.55078125</c:v>
                      </c:pt>
                      <c:pt idx="10306">
                        <c:v>20641.5859375</c:v>
                      </c:pt>
                      <c:pt idx="10307">
                        <c:v>18801.4140625</c:v>
                      </c:pt>
                      <c:pt idx="10308">
                        <c:v>16490.5390625</c:v>
                      </c:pt>
                      <c:pt idx="10309">
                        <c:v>14929.875</c:v>
                      </c:pt>
                      <c:pt idx="10310">
                        <c:v>17726.6015625</c:v>
                      </c:pt>
                      <c:pt idx="10311">
                        <c:v>19576.29296875</c:v>
                      </c:pt>
                      <c:pt idx="10312">
                        <c:v>19528.8984375</c:v>
                      </c:pt>
                      <c:pt idx="10313">
                        <c:v>19597.296875</c:v>
                      </c:pt>
                      <c:pt idx="10314">
                        <c:v>19592.47265625</c:v>
                      </c:pt>
                      <c:pt idx="10315">
                        <c:v>19714.828125</c:v>
                      </c:pt>
                      <c:pt idx="10316">
                        <c:v>19464.6796875</c:v>
                      </c:pt>
                      <c:pt idx="10317">
                        <c:v>19967.46484375</c:v>
                      </c:pt>
                      <c:pt idx="10318">
                        <c:v>19874.0078125</c:v>
                      </c:pt>
                      <c:pt idx="10319">
                        <c:v>20188.45703125</c:v>
                      </c:pt>
                      <c:pt idx="10320">
                        <c:v>19228.41796875</c:v>
                      </c:pt>
                      <c:pt idx="10321">
                        <c:v>19793.578125</c:v>
                      </c:pt>
                      <c:pt idx="10322">
                        <c:v>18879.125</c:v>
                      </c:pt>
                      <c:pt idx="10323">
                        <c:v>18216.8359375</c:v>
                      </c:pt>
                      <c:pt idx="10324">
                        <c:v>19402.09375</c:v>
                      </c:pt>
                      <c:pt idx="10325">
                        <c:v>18753.4765625</c:v>
                      </c:pt>
                      <c:pt idx="10326">
                        <c:v>20053.38671875</c:v>
                      </c:pt>
                      <c:pt idx="10327">
                        <c:v>19096.984375</c:v>
                      </c:pt>
                      <c:pt idx="10328">
                        <c:v>20311.6953125</c:v>
                      </c:pt>
                      <c:pt idx="10329">
                        <c:v>17776.765625</c:v>
                      </c:pt>
                      <c:pt idx="10330">
                        <c:v>19748.125</c:v>
                      </c:pt>
                      <c:pt idx="10331">
                        <c:v>20740.015625</c:v>
                      </c:pt>
                      <c:pt idx="10332">
                        <c:v>20330.1875</c:v>
                      </c:pt>
                      <c:pt idx="10333">
                        <c:v>19664.625</c:v>
                      </c:pt>
                      <c:pt idx="10334">
                        <c:v>17534.65625</c:v>
                      </c:pt>
                      <c:pt idx="10335">
                        <c:v>12452.375</c:v>
                      </c:pt>
                      <c:pt idx="10336">
                        <c:v>17543.5625</c:v>
                      </c:pt>
                      <c:pt idx="10337">
                        <c:v>20336.6953125</c:v>
                      </c:pt>
                      <c:pt idx="10338">
                        <c:v>21644.9453125</c:v>
                      </c:pt>
                      <c:pt idx="10339">
                        <c:v>15201.578125</c:v>
                      </c:pt>
                      <c:pt idx="10340">
                        <c:v>13657.09375</c:v>
                      </c:pt>
                      <c:pt idx="10341">
                        <c:v>13227.578125</c:v>
                      </c:pt>
                      <c:pt idx="10342">
                        <c:v>13217.0859375</c:v>
                      </c:pt>
                      <c:pt idx="10343">
                        <c:v>15772.015625</c:v>
                      </c:pt>
                      <c:pt idx="10344">
                        <c:v>19206.87109375</c:v>
                      </c:pt>
                      <c:pt idx="10345">
                        <c:v>20739.05078125</c:v>
                      </c:pt>
                      <c:pt idx="10346">
                        <c:v>17787.66796875</c:v>
                      </c:pt>
                      <c:pt idx="10347">
                        <c:v>18472.32421875</c:v>
                      </c:pt>
                      <c:pt idx="10348">
                        <c:v>20955.83984375</c:v>
                      </c:pt>
                      <c:pt idx="10349">
                        <c:v>19132.72265625</c:v>
                      </c:pt>
                      <c:pt idx="10350">
                        <c:v>18960.3515625</c:v>
                      </c:pt>
                      <c:pt idx="10351">
                        <c:v>19894.375</c:v>
                      </c:pt>
                      <c:pt idx="10352">
                        <c:v>22956.828125</c:v>
                      </c:pt>
                      <c:pt idx="10353">
                        <c:v>22664.2109375</c:v>
                      </c:pt>
                      <c:pt idx="10354">
                        <c:v>20151.078125</c:v>
                      </c:pt>
                      <c:pt idx="10355">
                        <c:v>23898.23046875</c:v>
                      </c:pt>
                      <c:pt idx="10356">
                        <c:v>23337.4375</c:v>
                      </c:pt>
                      <c:pt idx="10357">
                        <c:v>22473.39453125</c:v>
                      </c:pt>
                      <c:pt idx="10358">
                        <c:v>23553.58203125</c:v>
                      </c:pt>
                      <c:pt idx="10359">
                        <c:v>22010.26171875</c:v>
                      </c:pt>
                      <c:pt idx="10360">
                        <c:v>22919.6171875</c:v>
                      </c:pt>
                      <c:pt idx="10361">
                        <c:v>21776.18359375</c:v>
                      </c:pt>
                      <c:pt idx="10362">
                        <c:v>20037.875</c:v>
                      </c:pt>
                      <c:pt idx="10363">
                        <c:v>23458.76171875</c:v>
                      </c:pt>
                      <c:pt idx="10364">
                        <c:v>22799.3203125</c:v>
                      </c:pt>
                      <c:pt idx="10365">
                        <c:v>24001.20703125</c:v>
                      </c:pt>
                      <c:pt idx="10366">
                        <c:v>22723.4375</c:v>
                      </c:pt>
                      <c:pt idx="10367">
                        <c:v>19965.14453125</c:v>
                      </c:pt>
                      <c:pt idx="10368">
                        <c:v>20892.8671875</c:v>
                      </c:pt>
                      <c:pt idx="10369">
                        <c:v>20689.67578125</c:v>
                      </c:pt>
                      <c:pt idx="10370">
                        <c:v>15863.8203125</c:v>
                      </c:pt>
                      <c:pt idx="10371">
                        <c:v>15675.4609375</c:v>
                      </c:pt>
                      <c:pt idx="10372">
                        <c:v>21715.2265625</c:v>
                      </c:pt>
                      <c:pt idx="10373">
                        <c:v>16208.5546875</c:v>
                      </c:pt>
                      <c:pt idx="10374">
                        <c:v>10597.515625</c:v>
                      </c:pt>
                      <c:pt idx="10375">
                        <c:v>17636.875</c:v>
                      </c:pt>
                      <c:pt idx="10376">
                        <c:v>18417.171875</c:v>
                      </c:pt>
                      <c:pt idx="10377">
                        <c:v>21711.89453125</c:v>
                      </c:pt>
                      <c:pt idx="10378">
                        <c:v>19570.8125</c:v>
                      </c:pt>
                      <c:pt idx="10379">
                        <c:v>20850.7578125</c:v>
                      </c:pt>
                      <c:pt idx="10380">
                        <c:v>21026.4375</c:v>
                      </c:pt>
                      <c:pt idx="10381">
                        <c:v>19426.7109375</c:v>
                      </c:pt>
                      <c:pt idx="10382">
                        <c:v>4425.6953125</c:v>
                      </c:pt>
                      <c:pt idx="10383">
                        <c:v>7185.1484375</c:v>
                      </c:pt>
                      <c:pt idx="10384">
                        <c:v>5719.6796875</c:v>
                      </c:pt>
                      <c:pt idx="10385">
                        <c:v>2934.6640625</c:v>
                      </c:pt>
                      <c:pt idx="10386">
                        <c:v>6620.34375</c:v>
                      </c:pt>
                      <c:pt idx="10387">
                        <c:v>4037.3125</c:v>
                      </c:pt>
                      <c:pt idx="10388">
                        <c:v>1883.640625</c:v>
                      </c:pt>
                      <c:pt idx="10389">
                        <c:v>-1928.1328125</c:v>
                      </c:pt>
                      <c:pt idx="10390">
                        <c:v>3052.59375</c:v>
                      </c:pt>
                      <c:pt idx="10391">
                        <c:v>5244.2265625</c:v>
                      </c:pt>
                      <c:pt idx="10392">
                        <c:v>2920.75</c:v>
                      </c:pt>
                      <c:pt idx="10393">
                        <c:v>4658.3359375</c:v>
                      </c:pt>
                      <c:pt idx="10394">
                        <c:v>5860.3046875</c:v>
                      </c:pt>
                      <c:pt idx="10395">
                        <c:v>5318.046875</c:v>
                      </c:pt>
                      <c:pt idx="10396">
                        <c:v>6077.84375</c:v>
                      </c:pt>
                      <c:pt idx="10397">
                        <c:v>14949.71875</c:v>
                      </c:pt>
                      <c:pt idx="10398">
                        <c:v>14515.828125</c:v>
                      </c:pt>
                      <c:pt idx="10399">
                        <c:v>17768.234375</c:v>
                      </c:pt>
                      <c:pt idx="10400">
                        <c:v>16367.1328125</c:v>
                      </c:pt>
                      <c:pt idx="10401">
                        <c:v>15669.6328125</c:v>
                      </c:pt>
                      <c:pt idx="10402">
                        <c:v>17340.921875</c:v>
                      </c:pt>
                      <c:pt idx="10403">
                        <c:v>17553.6484375</c:v>
                      </c:pt>
                      <c:pt idx="10404">
                        <c:v>16142.109375</c:v>
                      </c:pt>
                      <c:pt idx="10405">
                        <c:v>15781.5546875</c:v>
                      </c:pt>
                      <c:pt idx="10406">
                        <c:v>17982.5078125</c:v>
                      </c:pt>
                      <c:pt idx="10407">
                        <c:v>17150.640625</c:v>
                      </c:pt>
                      <c:pt idx="10408">
                        <c:v>16571.7734375</c:v>
                      </c:pt>
                      <c:pt idx="10409">
                        <c:v>16349.1171875</c:v>
                      </c:pt>
                      <c:pt idx="10410">
                        <c:v>12265.609375</c:v>
                      </c:pt>
                      <c:pt idx="10411">
                        <c:v>13178.203125</c:v>
                      </c:pt>
                      <c:pt idx="10412">
                        <c:v>26770.37109375</c:v>
                      </c:pt>
                      <c:pt idx="10413">
                        <c:v>31196.05078125</c:v>
                      </c:pt>
                      <c:pt idx="10414">
                        <c:v>30904.86328125</c:v>
                      </c:pt>
                      <c:pt idx="10415">
                        <c:v>30455.34765625</c:v>
                      </c:pt>
                      <c:pt idx="10416">
                        <c:v>30036.53515625</c:v>
                      </c:pt>
                      <c:pt idx="10417">
                        <c:v>30159.13671875</c:v>
                      </c:pt>
                      <c:pt idx="10418">
                        <c:v>30988.53515625</c:v>
                      </c:pt>
                      <c:pt idx="10419">
                        <c:v>30280.92578125</c:v>
                      </c:pt>
                      <c:pt idx="10420">
                        <c:v>25931.80078125</c:v>
                      </c:pt>
                      <c:pt idx="10421">
                        <c:v>30985.42578125</c:v>
                      </c:pt>
                      <c:pt idx="10422">
                        <c:v>30652.47265625</c:v>
                      </c:pt>
                      <c:pt idx="10423">
                        <c:v>31013.515625</c:v>
                      </c:pt>
                      <c:pt idx="10424">
                        <c:v>30538.89453125</c:v>
                      </c:pt>
                      <c:pt idx="10425">
                        <c:v>28404.43359375</c:v>
                      </c:pt>
                      <c:pt idx="10426">
                        <c:v>28089.1875</c:v>
                      </c:pt>
                      <c:pt idx="10427">
                        <c:v>23914.3359375</c:v>
                      </c:pt>
                      <c:pt idx="10428">
                        <c:v>21889.453125</c:v>
                      </c:pt>
                      <c:pt idx="10429">
                        <c:v>23660.3359375</c:v>
                      </c:pt>
                      <c:pt idx="10430">
                        <c:v>23663.0234375</c:v>
                      </c:pt>
                      <c:pt idx="10431">
                        <c:v>21214.390625</c:v>
                      </c:pt>
                      <c:pt idx="10432">
                        <c:v>18852.5390625</c:v>
                      </c:pt>
                      <c:pt idx="10433">
                        <c:v>13996.4765625</c:v>
                      </c:pt>
                      <c:pt idx="10434">
                        <c:v>20783.109375</c:v>
                      </c:pt>
                      <c:pt idx="10435">
                        <c:v>24044.89453125</c:v>
                      </c:pt>
                      <c:pt idx="10436">
                        <c:v>22249.2265625</c:v>
                      </c:pt>
                      <c:pt idx="10437">
                        <c:v>20799.27734375</c:v>
                      </c:pt>
                      <c:pt idx="10438">
                        <c:v>21303.82421875</c:v>
                      </c:pt>
                      <c:pt idx="10439">
                        <c:v>21971.7578125</c:v>
                      </c:pt>
                      <c:pt idx="10440">
                        <c:v>23730.59765625</c:v>
                      </c:pt>
                      <c:pt idx="10441">
                        <c:v>23244.546875</c:v>
                      </c:pt>
                      <c:pt idx="10442">
                        <c:v>9638.59375</c:v>
                      </c:pt>
                      <c:pt idx="10443">
                        <c:v>11406.5625</c:v>
                      </c:pt>
                      <c:pt idx="10444">
                        <c:v>10932.6796875</c:v>
                      </c:pt>
                      <c:pt idx="10445">
                        <c:v>7179.609375</c:v>
                      </c:pt>
                      <c:pt idx="10446">
                        <c:v>6896</c:v>
                      </c:pt>
                      <c:pt idx="10447">
                        <c:v>7638.078125</c:v>
                      </c:pt>
                      <c:pt idx="10448">
                        <c:v>8073.515625</c:v>
                      </c:pt>
                      <c:pt idx="10449">
                        <c:v>10795.3828125</c:v>
                      </c:pt>
                      <c:pt idx="10450">
                        <c:v>13087.15625</c:v>
                      </c:pt>
                      <c:pt idx="10451">
                        <c:v>10591.8046875</c:v>
                      </c:pt>
                      <c:pt idx="10452">
                        <c:v>7167.765625</c:v>
                      </c:pt>
                      <c:pt idx="10453">
                        <c:v>4833.34375</c:v>
                      </c:pt>
                      <c:pt idx="10454">
                        <c:v>-549.4609375</c:v>
                      </c:pt>
                      <c:pt idx="10455">
                        <c:v>12506.03125</c:v>
                      </c:pt>
                      <c:pt idx="10456">
                        <c:v>12639.1875</c:v>
                      </c:pt>
                      <c:pt idx="10457">
                        <c:v>12060.7109375</c:v>
                      </c:pt>
                      <c:pt idx="10458">
                        <c:v>11484.4375</c:v>
                      </c:pt>
                      <c:pt idx="10459">
                        <c:v>12756.8828125</c:v>
                      </c:pt>
                      <c:pt idx="10460">
                        <c:v>12872.77734375</c:v>
                      </c:pt>
                      <c:pt idx="10461">
                        <c:v>10353.1875</c:v>
                      </c:pt>
                      <c:pt idx="10462">
                        <c:v>8753.5234375</c:v>
                      </c:pt>
                      <c:pt idx="10463">
                        <c:v>11360.703125</c:v>
                      </c:pt>
                      <c:pt idx="10464">
                        <c:v>12477.625</c:v>
                      </c:pt>
                      <c:pt idx="10465">
                        <c:v>9618.25</c:v>
                      </c:pt>
                      <c:pt idx="10466">
                        <c:v>7776.46875</c:v>
                      </c:pt>
                      <c:pt idx="10467">
                        <c:v>7867.4453125</c:v>
                      </c:pt>
                      <c:pt idx="10468">
                        <c:v>9619.5703125</c:v>
                      </c:pt>
                      <c:pt idx="10469">
                        <c:v>11253.7109375</c:v>
                      </c:pt>
                      <c:pt idx="10470">
                        <c:v>11555.2734375</c:v>
                      </c:pt>
                      <c:pt idx="10471">
                        <c:v>12851.9375</c:v>
                      </c:pt>
                      <c:pt idx="10472">
                        <c:v>20155.046875</c:v>
                      </c:pt>
                      <c:pt idx="10473">
                        <c:v>18281.7109375</c:v>
                      </c:pt>
                      <c:pt idx="10474">
                        <c:v>16386.8984375</c:v>
                      </c:pt>
                      <c:pt idx="10475">
                        <c:v>14235.84375</c:v>
                      </c:pt>
                      <c:pt idx="10476">
                        <c:v>12686.58984375</c:v>
                      </c:pt>
                      <c:pt idx="10477">
                        <c:v>12552.94140625</c:v>
                      </c:pt>
                      <c:pt idx="10478">
                        <c:v>15048.765625</c:v>
                      </c:pt>
                      <c:pt idx="10479">
                        <c:v>17000.16796875</c:v>
                      </c:pt>
                      <c:pt idx="10480">
                        <c:v>19782.18359375</c:v>
                      </c:pt>
                      <c:pt idx="10481">
                        <c:v>20760.93359375</c:v>
                      </c:pt>
                      <c:pt idx="10482">
                        <c:v>22010.6953125</c:v>
                      </c:pt>
                      <c:pt idx="10483">
                        <c:v>20650.203125</c:v>
                      </c:pt>
                      <c:pt idx="10484">
                        <c:v>19700.50390625</c:v>
                      </c:pt>
                      <c:pt idx="10485">
                        <c:v>21114.16015625</c:v>
                      </c:pt>
                      <c:pt idx="10486">
                        <c:v>21241.171875</c:v>
                      </c:pt>
                      <c:pt idx="10487">
                        <c:v>14615.71875</c:v>
                      </c:pt>
                      <c:pt idx="10488">
                        <c:v>15871.453125</c:v>
                      </c:pt>
                      <c:pt idx="10489">
                        <c:v>17075.7109375</c:v>
                      </c:pt>
                      <c:pt idx="10490">
                        <c:v>16328.3671875</c:v>
                      </c:pt>
                      <c:pt idx="10491">
                        <c:v>16516.3671875</c:v>
                      </c:pt>
                      <c:pt idx="10492">
                        <c:v>15703.3046875</c:v>
                      </c:pt>
                      <c:pt idx="10493">
                        <c:v>14970.234375</c:v>
                      </c:pt>
                      <c:pt idx="10494">
                        <c:v>16298.6328125</c:v>
                      </c:pt>
                      <c:pt idx="10495">
                        <c:v>14223.6015625</c:v>
                      </c:pt>
                      <c:pt idx="10496">
                        <c:v>11106.671875</c:v>
                      </c:pt>
                      <c:pt idx="10497">
                        <c:v>12613.8984375</c:v>
                      </c:pt>
                      <c:pt idx="10498">
                        <c:v>14750.6875</c:v>
                      </c:pt>
                      <c:pt idx="10499">
                        <c:v>14011.8125</c:v>
                      </c:pt>
                      <c:pt idx="10500">
                        <c:v>14938.4921875</c:v>
                      </c:pt>
                      <c:pt idx="10501">
                        <c:v>14842.3984375</c:v>
                      </c:pt>
                      <c:pt idx="10502">
                        <c:v>20988.48046875</c:v>
                      </c:pt>
                      <c:pt idx="10503">
                        <c:v>19874.2109375</c:v>
                      </c:pt>
                      <c:pt idx="10504">
                        <c:v>21285.19140625</c:v>
                      </c:pt>
                      <c:pt idx="10505">
                        <c:v>21095.05078125</c:v>
                      </c:pt>
                      <c:pt idx="10506">
                        <c:v>20972.1953125</c:v>
                      </c:pt>
                      <c:pt idx="10507">
                        <c:v>21075.8671875</c:v>
                      </c:pt>
                      <c:pt idx="10508">
                        <c:v>20509.78125</c:v>
                      </c:pt>
                      <c:pt idx="10509">
                        <c:v>21145.5625</c:v>
                      </c:pt>
                      <c:pt idx="10510">
                        <c:v>20033.765625</c:v>
                      </c:pt>
                      <c:pt idx="10511">
                        <c:v>16700.28125</c:v>
                      </c:pt>
                      <c:pt idx="10512">
                        <c:v>11943.78125</c:v>
                      </c:pt>
                      <c:pt idx="10513">
                        <c:v>13059.078125</c:v>
                      </c:pt>
                      <c:pt idx="10514">
                        <c:v>18729.2421875</c:v>
                      </c:pt>
                      <c:pt idx="10515">
                        <c:v>20903.4296875</c:v>
                      </c:pt>
                      <c:pt idx="10516">
                        <c:v>17878.703125</c:v>
                      </c:pt>
                      <c:pt idx="10517">
                        <c:v>19740.515625</c:v>
                      </c:pt>
                      <c:pt idx="10518">
                        <c:v>21534.484375</c:v>
                      </c:pt>
                      <c:pt idx="10519">
                        <c:v>20891.62890625</c:v>
                      </c:pt>
                      <c:pt idx="10520">
                        <c:v>21183.62109375</c:v>
                      </c:pt>
                      <c:pt idx="10521">
                        <c:v>21303.26171875</c:v>
                      </c:pt>
                      <c:pt idx="10522">
                        <c:v>22287.484375</c:v>
                      </c:pt>
                      <c:pt idx="10523">
                        <c:v>21196.8671875</c:v>
                      </c:pt>
                      <c:pt idx="10524">
                        <c:v>19375.953125</c:v>
                      </c:pt>
                      <c:pt idx="10525">
                        <c:v>17155.2265625</c:v>
                      </c:pt>
                      <c:pt idx="10526">
                        <c:v>21548.54296875</c:v>
                      </c:pt>
                      <c:pt idx="10527">
                        <c:v>21836.078125</c:v>
                      </c:pt>
                      <c:pt idx="10528">
                        <c:v>17143.1015625</c:v>
                      </c:pt>
                      <c:pt idx="10529">
                        <c:v>14755.578125</c:v>
                      </c:pt>
                      <c:pt idx="10530">
                        <c:v>18804.82421875</c:v>
                      </c:pt>
                      <c:pt idx="10531">
                        <c:v>20453.6875</c:v>
                      </c:pt>
                      <c:pt idx="10532">
                        <c:v>22412.14453125</c:v>
                      </c:pt>
                      <c:pt idx="10533">
                        <c:v>22876.76171875</c:v>
                      </c:pt>
                      <c:pt idx="10534">
                        <c:v>23294.8359375</c:v>
                      </c:pt>
                      <c:pt idx="10535">
                        <c:v>23428.8046875</c:v>
                      </c:pt>
                      <c:pt idx="10536">
                        <c:v>21350.9921875</c:v>
                      </c:pt>
                      <c:pt idx="10537">
                        <c:v>19335.3125</c:v>
                      </c:pt>
                      <c:pt idx="10538">
                        <c:v>19317.8515625</c:v>
                      </c:pt>
                      <c:pt idx="10539">
                        <c:v>23041.0703125</c:v>
                      </c:pt>
                      <c:pt idx="10540">
                        <c:v>23019.1015625</c:v>
                      </c:pt>
                      <c:pt idx="10541">
                        <c:v>20333.39453125</c:v>
                      </c:pt>
                      <c:pt idx="10542">
                        <c:v>18603.5703125</c:v>
                      </c:pt>
                      <c:pt idx="10543">
                        <c:v>19319.74609375</c:v>
                      </c:pt>
                      <c:pt idx="10544">
                        <c:v>21944.75390625</c:v>
                      </c:pt>
                      <c:pt idx="10545">
                        <c:v>21173.265625</c:v>
                      </c:pt>
                      <c:pt idx="10546">
                        <c:v>19373.78125</c:v>
                      </c:pt>
                      <c:pt idx="10547">
                        <c:v>19481.17578125</c:v>
                      </c:pt>
                      <c:pt idx="10548">
                        <c:v>18697.5390625</c:v>
                      </c:pt>
                      <c:pt idx="10549">
                        <c:v>21665.48828125</c:v>
                      </c:pt>
                      <c:pt idx="10550">
                        <c:v>20184</c:v>
                      </c:pt>
                      <c:pt idx="10551">
                        <c:v>16068.1640625</c:v>
                      </c:pt>
                      <c:pt idx="10552">
                        <c:v>11143.71875</c:v>
                      </c:pt>
                      <c:pt idx="10553">
                        <c:v>15929.2890625</c:v>
                      </c:pt>
                      <c:pt idx="10554">
                        <c:v>20852.546875</c:v>
                      </c:pt>
                      <c:pt idx="10555">
                        <c:v>20893.46484375</c:v>
                      </c:pt>
                      <c:pt idx="10556">
                        <c:v>21235.21875</c:v>
                      </c:pt>
                      <c:pt idx="10557">
                        <c:v>20238.109375</c:v>
                      </c:pt>
                      <c:pt idx="10558">
                        <c:v>21301.53125</c:v>
                      </c:pt>
                      <c:pt idx="10559">
                        <c:v>21194.109375</c:v>
                      </c:pt>
                      <c:pt idx="10560">
                        <c:v>19971.796875</c:v>
                      </c:pt>
                      <c:pt idx="10561">
                        <c:v>16835.1328125</c:v>
                      </c:pt>
                      <c:pt idx="10562">
                        <c:v>25728.50390625</c:v>
                      </c:pt>
                      <c:pt idx="10563">
                        <c:v>24258.3125</c:v>
                      </c:pt>
                      <c:pt idx="10564">
                        <c:v>19028.1640625</c:v>
                      </c:pt>
                      <c:pt idx="10565">
                        <c:v>23884.28125</c:v>
                      </c:pt>
                      <c:pt idx="10566">
                        <c:v>26457.99609375</c:v>
                      </c:pt>
                      <c:pt idx="10567">
                        <c:v>26205.86328125</c:v>
                      </c:pt>
                      <c:pt idx="10568">
                        <c:v>25776.421875</c:v>
                      </c:pt>
                      <c:pt idx="10569">
                        <c:v>21514.171875</c:v>
                      </c:pt>
                      <c:pt idx="10570">
                        <c:v>25059.3984375</c:v>
                      </c:pt>
                      <c:pt idx="10571">
                        <c:v>25502.6171875</c:v>
                      </c:pt>
                      <c:pt idx="10572">
                        <c:v>26164.87890625</c:v>
                      </c:pt>
                      <c:pt idx="10573">
                        <c:v>26306.1953125</c:v>
                      </c:pt>
                      <c:pt idx="10574">
                        <c:v>26126.66015625</c:v>
                      </c:pt>
                      <c:pt idx="10575">
                        <c:v>23378.73828125</c:v>
                      </c:pt>
                      <c:pt idx="10576">
                        <c:v>22599.125</c:v>
                      </c:pt>
                      <c:pt idx="10577">
                        <c:v>20799.453125</c:v>
                      </c:pt>
                      <c:pt idx="10578">
                        <c:v>19762.421875</c:v>
                      </c:pt>
                      <c:pt idx="10579">
                        <c:v>16537.21875</c:v>
                      </c:pt>
                      <c:pt idx="10580">
                        <c:v>15755.4765625</c:v>
                      </c:pt>
                      <c:pt idx="10581">
                        <c:v>17405.453125</c:v>
                      </c:pt>
                      <c:pt idx="10582">
                        <c:v>18564.7890625</c:v>
                      </c:pt>
                      <c:pt idx="10583">
                        <c:v>21310.515625</c:v>
                      </c:pt>
                      <c:pt idx="10584">
                        <c:v>21730.28125</c:v>
                      </c:pt>
                      <c:pt idx="10585">
                        <c:v>22660.8828125</c:v>
                      </c:pt>
                      <c:pt idx="10586">
                        <c:v>21348.359375</c:v>
                      </c:pt>
                      <c:pt idx="10587">
                        <c:v>17678.890625</c:v>
                      </c:pt>
                      <c:pt idx="10588">
                        <c:v>16450.90625</c:v>
                      </c:pt>
                      <c:pt idx="10589">
                        <c:v>13270.25</c:v>
                      </c:pt>
                      <c:pt idx="10590">
                        <c:v>21018.1640625</c:v>
                      </c:pt>
                      <c:pt idx="10591">
                        <c:v>20401.48828125</c:v>
                      </c:pt>
                      <c:pt idx="10592">
                        <c:v>25485.26953125</c:v>
                      </c:pt>
                      <c:pt idx="10593">
                        <c:v>22184.84375</c:v>
                      </c:pt>
                      <c:pt idx="10594">
                        <c:v>21292.37109375</c:v>
                      </c:pt>
                      <c:pt idx="10595">
                        <c:v>22434.87890625</c:v>
                      </c:pt>
                      <c:pt idx="10596">
                        <c:v>25753.5234375</c:v>
                      </c:pt>
                      <c:pt idx="10597">
                        <c:v>27155.00390625</c:v>
                      </c:pt>
                      <c:pt idx="10598">
                        <c:v>27156.5625</c:v>
                      </c:pt>
                      <c:pt idx="10599">
                        <c:v>25608.56640625</c:v>
                      </c:pt>
                      <c:pt idx="10600">
                        <c:v>26125.484375</c:v>
                      </c:pt>
                      <c:pt idx="10601">
                        <c:v>26747.48046875</c:v>
                      </c:pt>
                      <c:pt idx="10602">
                        <c:v>23189.66015625</c:v>
                      </c:pt>
                      <c:pt idx="10603">
                        <c:v>26922.125</c:v>
                      </c:pt>
                      <c:pt idx="10604">
                        <c:v>24069.5625</c:v>
                      </c:pt>
                      <c:pt idx="10605">
                        <c:v>26605.5078125</c:v>
                      </c:pt>
                      <c:pt idx="10606">
                        <c:v>27045.91796875</c:v>
                      </c:pt>
                      <c:pt idx="10607">
                        <c:v>19363.0234375</c:v>
                      </c:pt>
                      <c:pt idx="10608">
                        <c:v>20666.66015625</c:v>
                      </c:pt>
                      <c:pt idx="10609">
                        <c:v>18720.453125</c:v>
                      </c:pt>
                      <c:pt idx="10610">
                        <c:v>17684.16796875</c:v>
                      </c:pt>
                      <c:pt idx="10611">
                        <c:v>17592.60546875</c:v>
                      </c:pt>
                      <c:pt idx="10612">
                        <c:v>17938.609375</c:v>
                      </c:pt>
                      <c:pt idx="10613">
                        <c:v>20782.61328125</c:v>
                      </c:pt>
                      <c:pt idx="10614">
                        <c:v>16958.60546875</c:v>
                      </c:pt>
                      <c:pt idx="10615">
                        <c:v>18745.4375</c:v>
                      </c:pt>
                      <c:pt idx="10616">
                        <c:v>17406.140625</c:v>
                      </c:pt>
                      <c:pt idx="10617">
                        <c:v>16827.9375</c:v>
                      </c:pt>
                      <c:pt idx="10618">
                        <c:v>17629.640625</c:v>
                      </c:pt>
                      <c:pt idx="10619">
                        <c:v>20939.12890625</c:v>
                      </c:pt>
                      <c:pt idx="10620">
                        <c:v>20796.8671875</c:v>
                      </c:pt>
                      <c:pt idx="10621">
                        <c:v>20006.9765625</c:v>
                      </c:pt>
                      <c:pt idx="10622">
                        <c:v>14373.34375</c:v>
                      </c:pt>
                      <c:pt idx="10623">
                        <c:v>12631.1796875</c:v>
                      </c:pt>
                      <c:pt idx="10624">
                        <c:v>10310.3515625</c:v>
                      </c:pt>
                      <c:pt idx="10625">
                        <c:v>8109.2421875</c:v>
                      </c:pt>
                      <c:pt idx="10626">
                        <c:v>7431.375</c:v>
                      </c:pt>
                      <c:pt idx="10627">
                        <c:v>8136.8828125</c:v>
                      </c:pt>
                      <c:pt idx="10628">
                        <c:v>10679.453125</c:v>
                      </c:pt>
                      <c:pt idx="10629">
                        <c:v>11898.96484375</c:v>
                      </c:pt>
                      <c:pt idx="10630">
                        <c:v>14643.90234375</c:v>
                      </c:pt>
                      <c:pt idx="10631">
                        <c:v>15642.94921875</c:v>
                      </c:pt>
                      <c:pt idx="10632">
                        <c:v>15900.078125</c:v>
                      </c:pt>
                      <c:pt idx="10633">
                        <c:v>14410.8671875</c:v>
                      </c:pt>
                      <c:pt idx="10634">
                        <c:v>13327.4921875</c:v>
                      </c:pt>
                      <c:pt idx="10635">
                        <c:v>15449.85546875</c:v>
                      </c:pt>
                      <c:pt idx="10636">
                        <c:v>15176.40625</c:v>
                      </c:pt>
                      <c:pt idx="10637">
                        <c:v>18109.1796875</c:v>
                      </c:pt>
                      <c:pt idx="10638">
                        <c:v>18862.7734375</c:v>
                      </c:pt>
                      <c:pt idx="10639">
                        <c:v>18472.6796875</c:v>
                      </c:pt>
                      <c:pt idx="10640">
                        <c:v>18234.796875</c:v>
                      </c:pt>
                      <c:pt idx="10641">
                        <c:v>19149.921875</c:v>
                      </c:pt>
                      <c:pt idx="10642">
                        <c:v>19295.0390625</c:v>
                      </c:pt>
                      <c:pt idx="10643">
                        <c:v>17792.5078125</c:v>
                      </c:pt>
                      <c:pt idx="10644">
                        <c:v>15365.9765625</c:v>
                      </c:pt>
                      <c:pt idx="10645">
                        <c:v>13578.6640625</c:v>
                      </c:pt>
                      <c:pt idx="10646">
                        <c:v>17153.859375</c:v>
                      </c:pt>
                      <c:pt idx="10647">
                        <c:v>15124.96875</c:v>
                      </c:pt>
                      <c:pt idx="10648">
                        <c:v>11541.5234375</c:v>
                      </c:pt>
                      <c:pt idx="10649">
                        <c:v>19481.171875</c:v>
                      </c:pt>
                      <c:pt idx="10650">
                        <c:v>18092.58203125</c:v>
                      </c:pt>
                      <c:pt idx="10651">
                        <c:v>14110.58203125</c:v>
                      </c:pt>
                      <c:pt idx="10652">
                        <c:v>4417.1796875</c:v>
                      </c:pt>
                      <c:pt idx="10653">
                        <c:v>6362.1875</c:v>
                      </c:pt>
                      <c:pt idx="10654">
                        <c:v>1959.8515625</c:v>
                      </c:pt>
                      <c:pt idx="10655">
                        <c:v>-3884.0390625</c:v>
                      </c:pt>
                      <c:pt idx="10656">
                        <c:v>-4275.09375</c:v>
                      </c:pt>
                      <c:pt idx="10657">
                        <c:v>-3379.0390625</c:v>
                      </c:pt>
                      <c:pt idx="10658">
                        <c:v>-5806.28125</c:v>
                      </c:pt>
                      <c:pt idx="10659">
                        <c:v>-3655.6015625</c:v>
                      </c:pt>
                      <c:pt idx="10660">
                        <c:v>-1407.0546875</c:v>
                      </c:pt>
                      <c:pt idx="10661">
                        <c:v>-3090.5234375</c:v>
                      </c:pt>
                      <c:pt idx="10662">
                        <c:v>-4633.3203125</c:v>
                      </c:pt>
                      <c:pt idx="10663">
                        <c:v>-8022.2109375</c:v>
                      </c:pt>
                      <c:pt idx="10664">
                        <c:v>-8311.640625</c:v>
                      </c:pt>
                      <c:pt idx="10665">
                        <c:v>-10261.890625</c:v>
                      </c:pt>
                      <c:pt idx="10666">
                        <c:v>3770.7578125</c:v>
                      </c:pt>
                      <c:pt idx="10667">
                        <c:v>21233.21875</c:v>
                      </c:pt>
                      <c:pt idx="10668">
                        <c:v>18980.359375</c:v>
                      </c:pt>
                      <c:pt idx="10669">
                        <c:v>21692.53125</c:v>
                      </c:pt>
                      <c:pt idx="10670">
                        <c:v>20666.265625</c:v>
                      </c:pt>
                      <c:pt idx="10671">
                        <c:v>19424.4609375</c:v>
                      </c:pt>
                      <c:pt idx="10672">
                        <c:v>18168.0546875</c:v>
                      </c:pt>
                      <c:pt idx="10673">
                        <c:v>18883.6875</c:v>
                      </c:pt>
                      <c:pt idx="10674">
                        <c:v>21658.0625</c:v>
                      </c:pt>
                      <c:pt idx="10675">
                        <c:v>20479.5859375</c:v>
                      </c:pt>
                      <c:pt idx="10676">
                        <c:v>20563.890625</c:v>
                      </c:pt>
                      <c:pt idx="10677">
                        <c:v>20795.7109375</c:v>
                      </c:pt>
                      <c:pt idx="10678">
                        <c:v>21527.765625</c:v>
                      </c:pt>
                      <c:pt idx="10679">
                        <c:v>20503.7890625</c:v>
                      </c:pt>
                      <c:pt idx="10680">
                        <c:v>21017.8359375</c:v>
                      </c:pt>
                      <c:pt idx="10681">
                        <c:v>21970.03125</c:v>
                      </c:pt>
                      <c:pt idx="10682">
                        <c:v>19431.6796875</c:v>
                      </c:pt>
                      <c:pt idx="10683">
                        <c:v>17362.5234375</c:v>
                      </c:pt>
                      <c:pt idx="10684">
                        <c:v>14858.6171875</c:v>
                      </c:pt>
                      <c:pt idx="10685">
                        <c:v>13151.2578125</c:v>
                      </c:pt>
                      <c:pt idx="10686">
                        <c:v>12747.28125</c:v>
                      </c:pt>
                      <c:pt idx="10687">
                        <c:v>14356.1953125</c:v>
                      </c:pt>
                      <c:pt idx="10688">
                        <c:v>17584.6796875</c:v>
                      </c:pt>
                      <c:pt idx="10689">
                        <c:v>21099.390625</c:v>
                      </c:pt>
                      <c:pt idx="10690">
                        <c:v>20112.8203125</c:v>
                      </c:pt>
                      <c:pt idx="10691">
                        <c:v>20562.2890625</c:v>
                      </c:pt>
                      <c:pt idx="10692">
                        <c:v>20605.59375</c:v>
                      </c:pt>
                      <c:pt idx="10693">
                        <c:v>19958.8359375</c:v>
                      </c:pt>
                      <c:pt idx="10694">
                        <c:v>20904.6640625</c:v>
                      </c:pt>
                      <c:pt idx="10695">
                        <c:v>20793.0625</c:v>
                      </c:pt>
                      <c:pt idx="10696">
                        <c:v>21002.6953125</c:v>
                      </c:pt>
                      <c:pt idx="10697">
                        <c:v>22284.734375</c:v>
                      </c:pt>
                      <c:pt idx="10698">
                        <c:v>21573.1484375</c:v>
                      </c:pt>
                      <c:pt idx="10699">
                        <c:v>19912.296875</c:v>
                      </c:pt>
                      <c:pt idx="10700">
                        <c:v>21086.921875</c:v>
                      </c:pt>
                      <c:pt idx="10701">
                        <c:v>22383.078125</c:v>
                      </c:pt>
                      <c:pt idx="10702">
                        <c:v>22362.5625</c:v>
                      </c:pt>
                      <c:pt idx="10703">
                        <c:v>21637.1484375</c:v>
                      </c:pt>
                      <c:pt idx="10704">
                        <c:v>19225.46875</c:v>
                      </c:pt>
                      <c:pt idx="10705">
                        <c:v>16608.2109375</c:v>
                      </c:pt>
                      <c:pt idx="10706">
                        <c:v>12726.4140625</c:v>
                      </c:pt>
                      <c:pt idx="10707">
                        <c:v>18474.1953125</c:v>
                      </c:pt>
                      <c:pt idx="10708">
                        <c:v>22893.75</c:v>
                      </c:pt>
                      <c:pt idx="10709">
                        <c:v>22605.5</c:v>
                      </c:pt>
                      <c:pt idx="10710">
                        <c:v>22828.78125</c:v>
                      </c:pt>
                      <c:pt idx="10711">
                        <c:v>22819.1484375</c:v>
                      </c:pt>
                      <c:pt idx="10712">
                        <c:v>19777.96484375</c:v>
                      </c:pt>
                      <c:pt idx="10713">
                        <c:v>19457.1640625</c:v>
                      </c:pt>
                      <c:pt idx="10714">
                        <c:v>17379.1015625</c:v>
                      </c:pt>
                      <c:pt idx="10715">
                        <c:v>15200.578125</c:v>
                      </c:pt>
                      <c:pt idx="10716">
                        <c:v>13232.75</c:v>
                      </c:pt>
                      <c:pt idx="10717">
                        <c:v>13638.7734375</c:v>
                      </c:pt>
                      <c:pt idx="10718">
                        <c:v>16125.9453125</c:v>
                      </c:pt>
                      <c:pt idx="10719">
                        <c:v>17703.75</c:v>
                      </c:pt>
                      <c:pt idx="10720">
                        <c:v>19261.6328125</c:v>
                      </c:pt>
                      <c:pt idx="10721">
                        <c:v>19462.15625</c:v>
                      </c:pt>
                      <c:pt idx="10722">
                        <c:v>19603.015625</c:v>
                      </c:pt>
                      <c:pt idx="10723">
                        <c:v>15926.9921875</c:v>
                      </c:pt>
                      <c:pt idx="10724">
                        <c:v>13008.5859375</c:v>
                      </c:pt>
                      <c:pt idx="10725">
                        <c:v>10043.140625</c:v>
                      </c:pt>
                      <c:pt idx="10726">
                        <c:v>17048.4296875</c:v>
                      </c:pt>
                      <c:pt idx="10727">
                        <c:v>14409.0546875</c:v>
                      </c:pt>
                      <c:pt idx="10728">
                        <c:v>14744.3046875</c:v>
                      </c:pt>
                      <c:pt idx="10729">
                        <c:v>15203.5390625</c:v>
                      </c:pt>
                      <c:pt idx="10730">
                        <c:v>14217.25</c:v>
                      </c:pt>
                      <c:pt idx="10731">
                        <c:v>12043.390625</c:v>
                      </c:pt>
                      <c:pt idx="10732">
                        <c:v>12489.78125</c:v>
                      </c:pt>
                      <c:pt idx="10733">
                        <c:v>12890.03125</c:v>
                      </c:pt>
                      <c:pt idx="10734">
                        <c:v>12554.9453125</c:v>
                      </c:pt>
                      <c:pt idx="10735">
                        <c:v>12462.609375</c:v>
                      </c:pt>
                      <c:pt idx="10736">
                        <c:v>13750.6875</c:v>
                      </c:pt>
                      <c:pt idx="10737">
                        <c:v>14185.8515625</c:v>
                      </c:pt>
                      <c:pt idx="10738">
                        <c:v>13912.390625</c:v>
                      </c:pt>
                      <c:pt idx="10739">
                        <c:v>12819.8046875</c:v>
                      </c:pt>
                      <c:pt idx="10740">
                        <c:v>14055.7421875</c:v>
                      </c:pt>
                      <c:pt idx="10741">
                        <c:v>12225.2265625</c:v>
                      </c:pt>
                      <c:pt idx="10742">
                        <c:v>22760.21875</c:v>
                      </c:pt>
                      <c:pt idx="10743">
                        <c:v>25704.2578125</c:v>
                      </c:pt>
                      <c:pt idx="10744">
                        <c:v>25410.59375</c:v>
                      </c:pt>
                      <c:pt idx="10745">
                        <c:v>25480.3203125</c:v>
                      </c:pt>
                      <c:pt idx="10746">
                        <c:v>24344.8515625</c:v>
                      </c:pt>
                      <c:pt idx="10747">
                        <c:v>24312.28125</c:v>
                      </c:pt>
                      <c:pt idx="10748">
                        <c:v>25512.2109375</c:v>
                      </c:pt>
                      <c:pt idx="10749">
                        <c:v>24295.4921875</c:v>
                      </c:pt>
                      <c:pt idx="10750">
                        <c:v>24367.7578125</c:v>
                      </c:pt>
                      <c:pt idx="10751">
                        <c:v>24420.359375</c:v>
                      </c:pt>
                      <c:pt idx="10752">
                        <c:v>24761.79296875</c:v>
                      </c:pt>
                      <c:pt idx="10753">
                        <c:v>24422.7578125</c:v>
                      </c:pt>
                      <c:pt idx="10754">
                        <c:v>23973.234375</c:v>
                      </c:pt>
                      <c:pt idx="10755">
                        <c:v>24439.08984375</c:v>
                      </c:pt>
                      <c:pt idx="10756">
                        <c:v>25428.8359375</c:v>
                      </c:pt>
                      <c:pt idx="10757">
                        <c:v>5994.234375</c:v>
                      </c:pt>
                      <c:pt idx="10758">
                        <c:v>5510.7734375</c:v>
                      </c:pt>
                      <c:pt idx="10759">
                        <c:v>8630.5</c:v>
                      </c:pt>
                      <c:pt idx="10760">
                        <c:v>6377.9921875</c:v>
                      </c:pt>
                      <c:pt idx="10761">
                        <c:v>4408.625</c:v>
                      </c:pt>
                      <c:pt idx="10762">
                        <c:v>9402.3046875</c:v>
                      </c:pt>
                      <c:pt idx="10763">
                        <c:v>9495.375</c:v>
                      </c:pt>
                      <c:pt idx="10764">
                        <c:v>8566.46875</c:v>
                      </c:pt>
                      <c:pt idx="10765">
                        <c:v>7128.84375</c:v>
                      </c:pt>
                      <c:pt idx="10766">
                        <c:v>1876.875</c:v>
                      </c:pt>
                      <c:pt idx="10767">
                        <c:v>6717.1953125</c:v>
                      </c:pt>
                      <c:pt idx="10768">
                        <c:v>7268.4140625</c:v>
                      </c:pt>
                      <c:pt idx="10769">
                        <c:v>5469.171875</c:v>
                      </c:pt>
                      <c:pt idx="10770">
                        <c:v>7725.296875</c:v>
                      </c:pt>
                      <c:pt idx="10771">
                        <c:v>8940.8671875</c:v>
                      </c:pt>
                      <c:pt idx="10772">
                        <c:v>27000.8125</c:v>
                      </c:pt>
                      <c:pt idx="10773">
                        <c:v>22185.109375</c:v>
                      </c:pt>
                      <c:pt idx="10774">
                        <c:v>26229.875</c:v>
                      </c:pt>
                      <c:pt idx="10775">
                        <c:v>27481.125</c:v>
                      </c:pt>
                      <c:pt idx="10776">
                        <c:v>27490.0078125</c:v>
                      </c:pt>
                      <c:pt idx="10777">
                        <c:v>27410.8046875</c:v>
                      </c:pt>
                      <c:pt idx="10778">
                        <c:v>26819.3203125</c:v>
                      </c:pt>
                      <c:pt idx="10779">
                        <c:v>26352.1796875</c:v>
                      </c:pt>
                      <c:pt idx="10780">
                        <c:v>27275.78125</c:v>
                      </c:pt>
                      <c:pt idx="10781">
                        <c:v>25207.1015625</c:v>
                      </c:pt>
                      <c:pt idx="10782">
                        <c:v>21153.265625</c:v>
                      </c:pt>
                      <c:pt idx="10783">
                        <c:v>27375.9375</c:v>
                      </c:pt>
                      <c:pt idx="10784">
                        <c:v>26745.9453125</c:v>
                      </c:pt>
                      <c:pt idx="10785">
                        <c:v>23826.3984375</c:v>
                      </c:pt>
                      <c:pt idx="10786">
                        <c:v>23696.453125</c:v>
                      </c:pt>
                      <c:pt idx="10787">
                        <c:v>18055.3984375</c:v>
                      </c:pt>
                      <c:pt idx="10788">
                        <c:v>16512.7578125</c:v>
                      </c:pt>
                      <c:pt idx="10789">
                        <c:v>14514.09375</c:v>
                      </c:pt>
                      <c:pt idx="10790">
                        <c:v>13672.0078125</c:v>
                      </c:pt>
                      <c:pt idx="10791">
                        <c:v>13817.0859375</c:v>
                      </c:pt>
                      <c:pt idx="10792">
                        <c:v>16400.1640625</c:v>
                      </c:pt>
                      <c:pt idx="10793">
                        <c:v>18123.2578125</c:v>
                      </c:pt>
                      <c:pt idx="10794">
                        <c:v>19133.65625</c:v>
                      </c:pt>
                      <c:pt idx="10795">
                        <c:v>20774.6796875</c:v>
                      </c:pt>
                      <c:pt idx="10796">
                        <c:v>21764.453125</c:v>
                      </c:pt>
                      <c:pt idx="10797">
                        <c:v>21798.8046875</c:v>
                      </c:pt>
                      <c:pt idx="10798">
                        <c:v>18736.6015625</c:v>
                      </c:pt>
                      <c:pt idx="10799">
                        <c:v>15717.3515625</c:v>
                      </c:pt>
                      <c:pt idx="10800">
                        <c:v>12784.3046875</c:v>
                      </c:pt>
                      <c:pt idx="10801">
                        <c:v>20114.078125</c:v>
                      </c:pt>
                      <c:pt idx="10802">
                        <c:v>19171.65625</c:v>
                      </c:pt>
                      <c:pt idx="10803">
                        <c:v>18454.3046875</c:v>
                      </c:pt>
                      <c:pt idx="10804">
                        <c:v>18314.8515625</c:v>
                      </c:pt>
                      <c:pt idx="10805">
                        <c:v>17963.1796875</c:v>
                      </c:pt>
                      <c:pt idx="10806">
                        <c:v>18666.578125</c:v>
                      </c:pt>
                      <c:pt idx="10807">
                        <c:v>18727.72265625</c:v>
                      </c:pt>
                      <c:pt idx="10808">
                        <c:v>14650.03125</c:v>
                      </c:pt>
                      <c:pt idx="10809">
                        <c:v>15348.703125</c:v>
                      </c:pt>
                      <c:pt idx="10810">
                        <c:v>17740.8671875</c:v>
                      </c:pt>
                      <c:pt idx="10811">
                        <c:v>17276.171875</c:v>
                      </c:pt>
                      <c:pt idx="10812">
                        <c:v>18752.96875</c:v>
                      </c:pt>
                      <c:pt idx="10813">
                        <c:v>19241.08984375</c:v>
                      </c:pt>
                      <c:pt idx="10814">
                        <c:v>20081.14453125</c:v>
                      </c:pt>
                      <c:pt idx="10815">
                        <c:v>19708.93359375</c:v>
                      </c:pt>
                      <c:pt idx="10816">
                        <c:v>20349.0390625</c:v>
                      </c:pt>
                      <c:pt idx="10817">
                        <c:v>23132.3359375</c:v>
                      </c:pt>
                      <c:pt idx="10818">
                        <c:v>21726.640625</c:v>
                      </c:pt>
                      <c:pt idx="10819">
                        <c:v>21349.2421875</c:v>
                      </c:pt>
                      <c:pt idx="10820">
                        <c:v>20415.625</c:v>
                      </c:pt>
                      <c:pt idx="10821">
                        <c:v>21505.03125</c:v>
                      </c:pt>
                      <c:pt idx="10822">
                        <c:v>21557.6484375</c:v>
                      </c:pt>
                      <c:pt idx="10823">
                        <c:v>19476.671875</c:v>
                      </c:pt>
                      <c:pt idx="10824">
                        <c:v>18196.8359375</c:v>
                      </c:pt>
                      <c:pt idx="10825">
                        <c:v>18522.5</c:v>
                      </c:pt>
                      <c:pt idx="10826">
                        <c:v>21711.51171875</c:v>
                      </c:pt>
                      <c:pt idx="10827">
                        <c:v>23430.35546875</c:v>
                      </c:pt>
                      <c:pt idx="10828">
                        <c:v>20512.6484375</c:v>
                      </c:pt>
                      <c:pt idx="10829">
                        <c:v>18309.3828125</c:v>
                      </c:pt>
                      <c:pt idx="10830">
                        <c:v>23163.15234375</c:v>
                      </c:pt>
                      <c:pt idx="10831">
                        <c:v>23355.23828125</c:v>
                      </c:pt>
                      <c:pt idx="10832">
                        <c:v>20718.1953125</c:v>
                      </c:pt>
                      <c:pt idx="10833">
                        <c:v>19087.4609375</c:v>
                      </c:pt>
                      <c:pt idx="10834">
                        <c:v>17960.84375</c:v>
                      </c:pt>
                      <c:pt idx="10835">
                        <c:v>16095.015625</c:v>
                      </c:pt>
                      <c:pt idx="10836">
                        <c:v>15223.578125</c:v>
                      </c:pt>
                      <c:pt idx="10837">
                        <c:v>16402.203125</c:v>
                      </c:pt>
                      <c:pt idx="10838">
                        <c:v>18377.5390625</c:v>
                      </c:pt>
                      <c:pt idx="10839">
                        <c:v>19893.5</c:v>
                      </c:pt>
                      <c:pt idx="10840">
                        <c:v>18467.5859375</c:v>
                      </c:pt>
                      <c:pt idx="10841">
                        <c:v>15784.84375</c:v>
                      </c:pt>
                      <c:pt idx="10842">
                        <c:v>15136.59375</c:v>
                      </c:pt>
                      <c:pt idx="10843">
                        <c:v>20553.57421875</c:v>
                      </c:pt>
                      <c:pt idx="10844">
                        <c:v>19704.6796875</c:v>
                      </c:pt>
                      <c:pt idx="10845">
                        <c:v>19559.2265625</c:v>
                      </c:pt>
                      <c:pt idx="10846">
                        <c:v>20651.703125</c:v>
                      </c:pt>
                      <c:pt idx="10847">
                        <c:v>21509.4296875</c:v>
                      </c:pt>
                      <c:pt idx="10848">
                        <c:v>19812.75</c:v>
                      </c:pt>
                      <c:pt idx="10849">
                        <c:v>18884.375</c:v>
                      </c:pt>
                      <c:pt idx="10850">
                        <c:v>20484.37890625</c:v>
                      </c:pt>
                      <c:pt idx="10851">
                        <c:v>23501.2890625</c:v>
                      </c:pt>
                      <c:pt idx="10852">
                        <c:v>21937.859375</c:v>
                      </c:pt>
                      <c:pt idx="10853">
                        <c:v>22067.66796875</c:v>
                      </c:pt>
                      <c:pt idx="10854">
                        <c:v>21996.921875</c:v>
                      </c:pt>
                      <c:pt idx="10855">
                        <c:v>20593.21875</c:v>
                      </c:pt>
                      <c:pt idx="10856">
                        <c:v>22147.90625</c:v>
                      </c:pt>
                      <c:pt idx="10857">
                        <c:v>22976.8984375</c:v>
                      </c:pt>
                      <c:pt idx="10858">
                        <c:v>23147.53515625</c:v>
                      </c:pt>
                      <c:pt idx="10859">
                        <c:v>23476.24609375</c:v>
                      </c:pt>
                      <c:pt idx="10860">
                        <c:v>19605.80078125</c:v>
                      </c:pt>
                      <c:pt idx="10861">
                        <c:v>22202.76953125</c:v>
                      </c:pt>
                      <c:pt idx="10862">
                        <c:v>19759.0390625</c:v>
                      </c:pt>
                      <c:pt idx="10863">
                        <c:v>15083.1953125</c:v>
                      </c:pt>
                      <c:pt idx="10864">
                        <c:v>14464.21875</c:v>
                      </c:pt>
                      <c:pt idx="10865">
                        <c:v>18894.5078125</c:v>
                      </c:pt>
                      <c:pt idx="10866">
                        <c:v>19439.96484375</c:v>
                      </c:pt>
                      <c:pt idx="10867">
                        <c:v>20849.17578125</c:v>
                      </c:pt>
                      <c:pt idx="10868">
                        <c:v>19088.5546875</c:v>
                      </c:pt>
                      <c:pt idx="10869">
                        <c:v>17141.7421875</c:v>
                      </c:pt>
                      <c:pt idx="10870">
                        <c:v>20042.390625</c:v>
                      </c:pt>
                      <c:pt idx="10871">
                        <c:v>19650.25</c:v>
                      </c:pt>
                      <c:pt idx="10872">
                        <c:v>14774.03125</c:v>
                      </c:pt>
                      <c:pt idx="10873">
                        <c:v>19695.6875</c:v>
                      </c:pt>
                      <c:pt idx="10874">
                        <c:v>16544.96875</c:v>
                      </c:pt>
                      <c:pt idx="10875">
                        <c:v>11791.328125</c:v>
                      </c:pt>
                      <c:pt idx="10876">
                        <c:v>12700.359375</c:v>
                      </c:pt>
                      <c:pt idx="10877">
                        <c:v>21026.515625</c:v>
                      </c:pt>
                      <c:pt idx="10878">
                        <c:v>19403.625</c:v>
                      </c:pt>
                      <c:pt idx="10879">
                        <c:v>22638.015625</c:v>
                      </c:pt>
                      <c:pt idx="10880">
                        <c:v>23646.08203125</c:v>
                      </c:pt>
                      <c:pt idx="10881">
                        <c:v>23880.078125</c:v>
                      </c:pt>
                      <c:pt idx="10882">
                        <c:v>23215.2109375</c:v>
                      </c:pt>
                      <c:pt idx="10883">
                        <c:v>23466.140625</c:v>
                      </c:pt>
                      <c:pt idx="10884">
                        <c:v>23782.078125</c:v>
                      </c:pt>
                      <c:pt idx="10885">
                        <c:v>22306.65625</c:v>
                      </c:pt>
                      <c:pt idx="10886">
                        <c:v>18618.3203125</c:v>
                      </c:pt>
                      <c:pt idx="10887">
                        <c:v>15873.7578125</c:v>
                      </c:pt>
                      <c:pt idx="10888">
                        <c:v>23712.859375</c:v>
                      </c:pt>
                      <c:pt idx="10889">
                        <c:v>21879.44140625</c:v>
                      </c:pt>
                      <c:pt idx="10890">
                        <c:v>18122.90234375</c:v>
                      </c:pt>
                      <c:pt idx="10891">
                        <c:v>23777.30078125</c:v>
                      </c:pt>
                      <c:pt idx="10892">
                        <c:v>24211.4453125</c:v>
                      </c:pt>
                      <c:pt idx="10893">
                        <c:v>22432.1875</c:v>
                      </c:pt>
                      <c:pt idx="10894">
                        <c:v>17301.84375</c:v>
                      </c:pt>
                      <c:pt idx="10895">
                        <c:v>18344.9453125</c:v>
                      </c:pt>
                      <c:pt idx="10896">
                        <c:v>24456.171875</c:v>
                      </c:pt>
                      <c:pt idx="10897">
                        <c:v>19520.890625</c:v>
                      </c:pt>
                      <c:pt idx="10898">
                        <c:v>13949.9765625</c:v>
                      </c:pt>
                      <c:pt idx="10899">
                        <c:v>21324.5078125</c:v>
                      </c:pt>
                      <c:pt idx="10900">
                        <c:v>20685.8828125</c:v>
                      </c:pt>
                      <c:pt idx="10901">
                        <c:v>24152.171875</c:v>
                      </c:pt>
                      <c:pt idx="10902">
                        <c:v>22401.7109375</c:v>
                      </c:pt>
                      <c:pt idx="10903">
                        <c:v>24250.59375</c:v>
                      </c:pt>
                      <c:pt idx="10904">
                        <c:v>24250.6015625</c:v>
                      </c:pt>
                      <c:pt idx="10905">
                        <c:v>24353.125</c:v>
                      </c:pt>
                      <c:pt idx="10906">
                        <c:v>19734.8203125</c:v>
                      </c:pt>
                      <c:pt idx="10907">
                        <c:v>21953.1953125</c:v>
                      </c:pt>
                      <c:pt idx="10908">
                        <c:v>19584.38671875</c:v>
                      </c:pt>
                      <c:pt idx="10909">
                        <c:v>20280.52734375</c:v>
                      </c:pt>
                      <c:pt idx="10910">
                        <c:v>21925.02734375</c:v>
                      </c:pt>
                      <c:pt idx="10911">
                        <c:v>22493.53125</c:v>
                      </c:pt>
                      <c:pt idx="10912">
                        <c:v>21147.3359375</c:v>
                      </c:pt>
                      <c:pt idx="10913">
                        <c:v>22531.3125</c:v>
                      </c:pt>
                      <c:pt idx="10914">
                        <c:v>21533.47265625</c:v>
                      </c:pt>
                      <c:pt idx="10915">
                        <c:v>20761.8515625</c:v>
                      </c:pt>
                      <c:pt idx="10916">
                        <c:v>22513.9296875</c:v>
                      </c:pt>
                      <c:pt idx="10917">
                        <c:v>21065.36328125</c:v>
                      </c:pt>
                      <c:pt idx="10918">
                        <c:v>21906.4765625</c:v>
                      </c:pt>
                      <c:pt idx="10919">
                        <c:v>22281.984375</c:v>
                      </c:pt>
                      <c:pt idx="10920">
                        <c:v>20453.1015625</c:v>
                      </c:pt>
                      <c:pt idx="10921">
                        <c:v>20203</c:v>
                      </c:pt>
                      <c:pt idx="10922">
                        <c:v>22946.6328125</c:v>
                      </c:pt>
                      <c:pt idx="10923">
                        <c:v>22022.5859375</c:v>
                      </c:pt>
                      <c:pt idx="10924">
                        <c:v>20593.328125</c:v>
                      </c:pt>
                      <c:pt idx="10925">
                        <c:v>20922.40625</c:v>
                      </c:pt>
                      <c:pt idx="10926">
                        <c:v>22188.3125</c:v>
                      </c:pt>
                      <c:pt idx="10927">
                        <c:v>20103.0390625</c:v>
                      </c:pt>
                      <c:pt idx="10928">
                        <c:v>18486.1484375</c:v>
                      </c:pt>
                      <c:pt idx="10929">
                        <c:v>18358.37890625</c:v>
                      </c:pt>
                      <c:pt idx="10930">
                        <c:v>21090.5625</c:v>
                      </c:pt>
                      <c:pt idx="10931">
                        <c:v>22684.31640625</c:v>
                      </c:pt>
                      <c:pt idx="10932">
                        <c:v>19469.9140625</c:v>
                      </c:pt>
                      <c:pt idx="10933">
                        <c:v>17169.671875</c:v>
                      </c:pt>
                      <c:pt idx="10934">
                        <c:v>22285.13671875</c:v>
                      </c:pt>
                      <c:pt idx="10935">
                        <c:v>22303.2890625</c:v>
                      </c:pt>
                      <c:pt idx="10936">
                        <c:v>22994.83984375</c:v>
                      </c:pt>
                      <c:pt idx="10937">
                        <c:v>20434.5390625</c:v>
                      </c:pt>
                      <c:pt idx="10938">
                        <c:v>19064.8046875</c:v>
                      </c:pt>
                      <c:pt idx="10939">
                        <c:v>17615.2109375</c:v>
                      </c:pt>
                      <c:pt idx="10940">
                        <c:v>18010.3515625</c:v>
                      </c:pt>
                      <c:pt idx="10941">
                        <c:v>18571.53125</c:v>
                      </c:pt>
                      <c:pt idx="10942">
                        <c:v>20282.4296875</c:v>
                      </c:pt>
                      <c:pt idx="10943">
                        <c:v>19491.3984375</c:v>
                      </c:pt>
                      <c:pt idx="10944">
                        <c:v>17651.5234375</c:v>
                      </c:pt>
                      <c:pt idx="10945">
                        <c:v>16849.8671875</c:v>
                      </c:pt>
                      <c:pt idx="10946">
                        <c:v>16842.875</c:v>
                      </c:pt>
                      <c:pt idx="10947">
                        <c:v>17506.9296875</c:v>
                      </c:pt>
                      <c:pt idx="10948">
                        <c:v>18421.671875</c:v>
                      </c:pt>
                      <c:pt idx="10949">
                        <c:v>19160.2890625</c:v>
                      </c:pt>
                      <c:pt idx="10950">
                        <c:v>18533.2265625</c:v>
                      </c:pt>
                      <c:pt idx="10951">
                        <c:v>18936.0625</c:v>
                      </c:pt>
                      <c:pt idx="10952">
                        <c:v>23460.4609375</c:v>
                      </c:pt>
                      <c:pt idx="10953">
                        <c:v>23422.59765625</c:v>
                      </c:pt>
                      <c:pt idx="10954">
                        <c:v>23673.55859375</c:v>
                      </c:pt>
                      <c:pt idx="10955">
                        <c:v>21443.76953125</c:v>
                      </c:pt>
                      <c:pt idx="10956">
                        <c:v>20134.1796875</c:v>
                      </c:pt>
                      <c:pt idx="10957">
                        <c:v>19813.58203125</c:v>
                      </c:pt>
                      <c:pt idx="10958">
                        <c:v>21225.91796875</c:v>
                      </c:pt>
                      <c:pt idx="10959">
                        <c:v>23918.9453125</c:v>
                      </c:pt>
                      <c:pt idx="10960">
                        <c:v>22713.0078125</c:v>
                      </c:pt>
                      <c:pt idx="10961">
                        <c:v>23466.3828125</c:v>
                      </c:pt>
                      <c:pt idx="10962">
                        <c:v>23999.6171875</c:v>
                      </c:pt>
                      <c:pt idx="10963">
                        <c:v>23981.8828125</c:v>
                      </c:pt>
                      <c:pt idx="10964">
                        <c:v>23316.10546875</c:v>
                      </c:pt>
                      <c:pt idx="10965">
                        <c:v>21879.23828125</c:v>
                      </c:pt>
                      <c:pt idx="10966">
                        <c:v>23563.734375</c:v>
                      </c:pt>
                      <c:pt idx="10967">
                        <c:v>21720.9296875</c:v>
                      </c:pt>
                      <c:pt idx="10968">
                        <c:v>20967.75390625</c:v>
                      </c:pt>
                      <c:pt idx="10969">
                        <c:v>21111.69140625</c:v>
                      </c:pt>
                      <c:pt idx="10970">
                        <c:v>22034.3203125</c:v>
                      </c:pt>
                      <c:pt idx="10971">
                        <c:v>22045.6484375</c:v>
                      </c:pt>
                      <c:pt idx="10972">
                        <c:v>19630.6484375</c:v>
                      </c:pt>
                      <c:pt idx="10973">
                        <c:v>18812.40625</c:v>
                      </c:pt>
                      <c:pt idx="10974">
                        <c:v>20589.8984375</c:v>
                      </c:pt>
                      <c:pt idx="10975">
                        <c:v>21932.765625</c:v>
                      </c:pt>
                      <c:pt idx="10976">
                        <c:v>20982.1328125</c:v>
                      </c:pt>
                      <c:pt idx="10977">
                        <c:v>21487.30078125</c:v>
                      </c:pt>
                      <c:pt idx="10978">
                        <c:v>21625.29296875</c:v>
                      </c:pt>
                      <c:pt idx="10979">
                        <c:v>22306.14453125</c:v>
                      </c:pt>
                      <c:pt idx="10980">
                        <c:v>21203.0234375</c:v>
                      </c:pt>
                      <c:pt idx="10981">
                        <c:v>22216.671875</c:v>
                      </c:pt>
                      <c:pt idx="10982">
                        <c:v>20016.65625</c:v>
                      </c:pt>
                      <c:pt idx="10983">
                        <c:v>18500.671875</c:v>
                      </c:pt>
                      <c:pt idx="10984">
                        <c:v>17457.7109375</c:v>
                      </c:pt>
                      <c:pt idx="10985">
                        <c:v>20415.9765625</c:v>
                      </c:pt>
                      <c:pt idx="10986">
                        <c:v>19145.484375</c:v>
                      </c:pt>
                      <c:pt idx="10987">
                        <c:v>18586.8125</c:v>
                      </c:pt>
                      <c:pt idx="10988">
                        <c:v>18656.984375</c:v>
                      </c:pt>
                      <c:pt idx="10989">
                        <c:v>18916.4453125</c:v>
                      </c:pt>
                      <c:pt idx="10990">
                        <c:v>19120.0625</c:v>
                      </c:pt>
                      <c:pt idx="10991">
                        <c:v>20217.078125</c:v>
                      </c:pt>
                      <c:pt idx="10992">
                        <c:v>19929.203125</c:v>
                      </c:pt>
                      <c:pt idx="10993">
                        <c:v>19945.390625</c:v>
                      </c:pt>
                      <c:pt idx="10994">
                        <c:v>19329.421875</c:v>
                      </c:pt>
                      <c:pt idx="10995">
                        <c:v>19581.203125</c:v>
                      </c:pt>
                      <c:pt idx="10996">
                        <c:v>19714.4921875</c:v>
                      </c:pt>
                      <c:pt idx="10997">
                        <c:v>17983.703125</c:v>
                      </c:pt>
                      <c:pt idx="10998">
                        <c:v>17337.875</c:v>
                      </c:pt>
                      <c:pt idx="10999">
                        <c:v>17423.390625</c:v>
                      </c:pt>
                      <c:pt idx="11000">
                        <c:v>15463.5078125</c:v>
                      </c:pt>
                      <c:pt idx="11001">
                        <c:v>14453.3515625</c:v>
                      </c:pt>
                      <c:pt idx="11002">
                        <c:v>16797.87109375</c:v>
                      </c:pt>
                      <c:pt idx="11003">
                        <c:v>17299.0625</c:v>
                      </c:pt>
                      <c:pt idx="11004">
                        <c:v>16282.90625</c:v>
                      </c:pt>
                      <c:pt idx="11005">
                        <c:v>17185.78125</c:v>
                      </c:pt>
                      <c:pt idx="11006">
                        <c:v>18031.1875</c:v>
                      </c:pt>
                      <c:pt idx="11007">
                        <c:v>17291.4921875</c:v>
                      </c:pt>
                      <c:pt idx="11008">
                        <c:v>16893.34375</c:v>
                      </c:pt>
                      <c:pt idx="11009">
                        <c:v>16507.3203125</c:v>
                      </c:pt>
                      <c:pt idx="11010">
                        <c:v>12926.34375</c:v>
                      </c:pt>
                      <c:pt idx="11011">
                        <c:v>15139.734375</c:v>
                      </c:pt>
                      <c:pt idx="11012">
                        <c:v>18639.8515625</c:v>
                      </c:pt>
                      <c:pt idx="11013">
                        <c:v>16688.921875</c:v>
                      </c:pt>
                      <c:pt idx="11014">
                        <c:v>14011.234375</c:v>
                      </c:pt>
                      <c:pt idx="11015">
                        <c:v>12444.78125</c:v>
                      </c:pt>
                      <c:pt idx="11016">
                        <c:v>10663.8359375</c:v>
                      </c:pt>
                      <c:pt idx="11017">
                        <c:v>11073.5</c:v>
                      </c:pt>
                      <c:pt idx="11018">
                        <c:v>13738.6484375</c:v>
                      </c:pt>
                      <c:pt idx="11019">
                        <c:v>15445.9453125</c:v>
                      </c:pt>
                      <c:pt idx="11020">
                        <c:v>18304.015625</c:v>
                      </c:pt>
                      <c:pt idx="11021">
                        <c:v>19258.3671875</c:v>
                      </c:pt>
                      <c:pt idx="11022">
                        <c:v>19929.9140625</c:v>
                      </c:pt>
                      <c:pt idx="11023">
                        <c:v>18497.5625</c:v>
                      </c:pt>
                      <c:pt idx="11024">
                        <c:v>17105.0234375</c:v>
                      </c:pt>
                      <c:pt idx="11025">
                        <c:v>19736.6484375</c:v>
                      </c:pt>
                      <c:pt idx="11026">
                        <c:v>18034.2578125</c:v>
                      </c:pt>
                      <c:pt idx="11027">
                        <c:v>10999.0859375</c:v>
                      </c:pt>
                      <c:pt idx="11028">
                        <c:v>10849.8046875</c:v>
                      </c:pt>
                      <c:pt idx="11029">
                        <c:v>6589.546875</c:v>
                      </c:pt>
                      <c:pt idx="11030">
                        <c:v>3925.4921875</c:v>
                      </c:pt>
                      <c:pt idx="11031">
                        <c:v>3080.46875</c:v>
                      </c:pt>
                      <c:pt idx="11032">
                        <c:v>2160.8984375</c:v>
                      </c:pt>
                      <c:pt idx="11033">
                        <c:v>2978.390625</c:v>
                      </c:pt>
                      <c:pt idx="11034">
                        <c:v>3062.0546875</c:v>
                      </c:pt>
                      <c:pt idx="11035">
                        <c:v>3060.6796875</c:v>
                      </c:pt>
                      <c:pt idx="11036">
                        <c:v>3097.2109375</c:v>
                      </c:pt>
                      <c:pt idx="11037">
                        <c:v>3477.0859375</c:v>
                      </c:pt>
                      <c:pt idx="11038">
                        <c:v>2966.90625</c:v>
                      </c:pt>
                      <c:pt idx="11039">
                        <c:v>3635.0390625</c:v>
                      </c:pt>
                      <c:pt idx="11040">
                        <c:v>-197.4609375</c:v>
                      </c:pt>
                      <c:pt idx="11041">
                        <c:v>10122.546875</c:v>
                      </c:pt>
                      <c:pt idx="11042">
                        <c:v>28988.03515625</c:v>
                      </c:pt>
                      <c:pt idx="11043">
                        <c:v>24101.71484375</c:v>
                      </c:pt>
                      <c:pt idx="11044">
                        <c:v>29357.91796875</c:v>
                      </c:pt>
                      <c:pt idx="11045">
                        <c:v>29284.328125</c:v>
                      </c:pt>
                      <c:pt idx="11046">
                        <c:v>29556.6640625</c:v>
                      </c:pt>
                      <c:pt idx="11047">
                        <c:v>29620.21875</c:v>
                      </c:pt>
                      <c:pt idx="11048">
                        <c:v>28324.453125</c:v>
                      </c:pt>
                      <c:pt idx="11049">
                        <c:v>23433.81640625</c:v>
                      </c:pt>
                      <c:pt idx="11050">
                        <c:v>29590.375</c:v>
                      </c:pt>
                      <c:pt idx="11051">
                        <c:v>28762.05859375</c:v>
                      </c:pt>
                      <c:pt idx="11052">
                        <c:v>29825.29296875</c:v>
                      </c:pt>
                      <c:pt idx="11053">
                        <c:v>29071.4140625</c:v>
                      </c:pt>
                      <c:pt idx="11054">
                        <c:v>29453.76171875</c:v>
                      </c:pt>
                      <c:pt idx="11055">
                        <c:v>25816.4375</c:v>
                      </c:pt>
                      <c:pt idx="11056">
                        <c:v>25529.3125</c:v>
                      </c:pt>
                      <c:pt idx="11057">
                        <c:v>17431.546875</c:v>
                      </c:pt>
                      <c:pt idx="11058">
                        <c:v>14882.6953125</c:v>
                      </c:pt>
                      <c:pt idx="11059">
                        <c:v>13260.15625</c:v>
                      </c:pt>
                      <c:pt idx="11060">
                        <c:v>12208.53125</c:v>
                      </c:pt>
                      <c:pt idx="11061">
                        <c:v>13074.8125</c:v>
                      </c:pt>
                      <c:pt idx="11062">
                        <c:v>14844.796875</c:v>
                      </c:pt>
                      <c:pt idx="11063">
                        <c:v>16745.78125</c:v>
                      </c:pt>
                      <c:pt idx="11064">
                        <c:v>16823.4765625</c:v>
                      </c:pt>
                      <c:pt idx="11065">
                        <c:v>13666.8515625</c:v>
                      </c:pt>
                      <c:pt idx="11066">
                        <c:v>13321.390625</c:v>
                      </c:pt>
                      <c:pt idx="11067">
                        <c:v>17810.8125</c:v>
                      </c:pt>
                      <c:pt idx="11068">
                        <c:v>16903.96875</c:v>
                      </c:pt>
                      <c:pt idx="11069">
                        <c:v>17448.46875</c:v>
                      </c:pt>
                      <c:pt idx="11070">
                        <c:v>16531.2109375</c:v>
                      </c:pt>
                      <c:pt idx="11071">
                        <c:v>17062.84375</c:v>
                      </c:pt>
                      <c:pt idx="11072">
                        <c:v>23177.046875</c:v>
                      </c:pt>
                      <c:pt idx="11073">
                        <c:v>23658.3671875</c:v>
                      </c:pt>
                      <c:pt idx="11074">
                        <c:v>21547.09375</c:v>
                      </c:pt>
                      <c:pt idx="11075">
                        <c:v>21240.5625</c:v>
                      </c:pt>
                      <c:pt idx="11076">
                        <c:v>22329.421875</c:v>
                      </c:pt>
                      <c:pt idx="11077">
                        <c:v>19386.5234375</c:v>
                      </c:pt>
                      <c:pt idx="11078">
                        <c:v>21470.921875</c:v>
                      </c:pt>
                      <c:pt idx="11079">
                        <c:v>21127.9296875</c:v>
                      </c:pt>
                      <c:pt idx="11080">
                        <c:v>18470.9375</c:v>
                      </c:pt>
                      <c:pt idx="11081">
                        <c:v>14231.046875</c:v>
                      </c:pt>
                      <c:pt idx="11082">
                        <c:v>9055.8359375</c:v>
                      </c:pt>
                      <c:pt idx="11083">
                        <c:v>22188.46875</c:v>
                      </c:pt>
                      <c:pt idx="11084">
                        <c:v>24096.78125</c:v>
                      </c:pt>
                      <c:pt idx="11085">
                        <c:v>24656.6484375</c:v>
                      </c:pt>
                      <c:pt idx="11086">
                        <c:v>20346.2421875</c:v>
                      </c:pt>
                      <c:pt idx="11087">
                        <c:v>21834.609375</c:v>
                      </c:pt>
                      <c:pt idx="11088">
                        <c:v>19183.6796875</c:v>
                      </c:pt>
                      <c:pt idx="11089">
                        <c:v>17256.46875</c:v>
                      </c:pt>
                      <c:pt idx="11090">
                        <c:v>17629.234375</c:v>
                      </c:pt>
                      <c:pt idx="11091">
                        <c:v>17228.359375</c:v>
                      </c:pt>
                      <c:pt idx="11092">
                        <c:v>18956.1875</c:v>
                      </c:pt>
                      <c:pt idx="11093">
                        <c:v>22250.8828125</c:v>
                      </c:pt>
                      <c:pt idx="11094">
                        <c:v>20280.3828125</c:v>
                      </c:pt>
                      <c:pt idx="11095">
                        <c:v>19367.9921875</c:v>
                      </c:pt>
                      <c:pt idx="11096">
                        <c:v>19773.4921875</c:v>
                      </c:pt>
                      <c:pt idx="11097">
                        <c:v>20564.953125</c:v>
                      </c:pt>
                      <c:pt idx="11098">
                        <c:v>19653.375</c:v>
                      </c:pt>
                      <c:pt idx="11099">
                        <c:v>19175.890625</c:v>
                      </c:pt>
                      <c:pt idx="11100">
                        <c:v>20498.9140625</c:v>
                      </c:pt>
                      <c:pt idx="11101">
                        <c:v>22480.5703125</c:v>
                      </c:pt>
                      <c:pt idx="11102">
                        <c:v>25368.796875</c:v>
                      </c:pt>
                      <c:pt idx="11103">
                        <c:v>26419.47265625</c:v>
                      </c:pt>
                      <c:pt idx="11104">
                        <c:v>26094.23046875</c:v>
                      </c:pt>
                      <c:pt idx="11105">
                        <c:v>25647.0625</c:v>
                      </c:pt>
                      <c:pt idx="11106">
                        <c:v>25454.13671875</c:v>
                      </c:pt>
                      <c:pt idx="11107">
                        <c:v>25587.05859375</c:v>
                      </c:pt>
                      <c:pt idx="11108">
                        <c:v>23484.86328125</c:v>
                      </c:pt>
                      <c:pt idx="11109">
                        <c:v>23810.2265625</c:v>
                      </c:pt>
                      <c:pt idx="11110">
                        <c:v>25812.7578125</c:v>
                      </c:pt>
                      <c:pt idx="11111">
                        <c:v>27062.69140625</c:v>
                      </c:pt>
                      <c:pt idx="11112">
                        <c:v>24338.23828125</c:v>
                      </c:pt>
                      <c:pt idx="11113">
                        <c:v>22319.921875</c:v>
                      </c:pt>
                      <c:pt idx="11114">
                        <c:v>27042.5390625</c:v>
                      </c:pt>
                      <c:pt idx="11115">
                        <c:v>26337.84375</c:v>
                      </c:pt>
                      <c:pt idx="11116">
                        <c:v>26856.984375</c:v>
                      </c:pt>
                      <c:pt idx="11117">
                        <c:v>22763.07421875</c:v>
                      </c:pt>
                      <c:pt idx="11118">
                        <c:v>19147.59765625</c:v>
                      </c:pt>
                      <c:pt idx="11119">
                        <c:v>18107.375</c:v>
                      </c:pt>
                      <c:pt idx="11120">
                        <c:v>22034.71875</c:v>
                      </c:pt>
                      <c:pt idx="11121">
                        <c:v>20499.44921875</c:v>
                      </c:pt>
                      <c:pt idx="11122">
                        <c:v>20871.28125</c:v>
                      </c:pt>
                      <c:pt idx="11123">
                        <c:v>22659.9609375</c:v>
                      </c:pt>
                      <c:pt idx="11124">
                        <c:v>22087.4453125</c:v>
                      </c:pt>
                      <c:pt idx="11125">
                        <c:v>20040.1328125</c:v>
                      </c:pt>
                      <c:pt idx="11126">
                        <c:v>22995.74609375</c:v>
                      </c:pt>
                      <c:pt idx="11127">
                        <c:v>23186.5234375</c:v>
                      </c:pt>
                      <c:pt idx="11128">
                        <c:v>21779.35546875</c:v>
                      </c:pt>
                      <c:pt idx="11129">
                        <c:v>20999.41796875</c:v>
                      </c:pt>
                      <c:pt idx="11130">
                        <c:v>21848.7890625</c:v>
                      </c:pt>
                      <c:pt idx="11131">
                        <c:v>21451.92578125</c:v>
                      </c:pt>
                      <c:pt idx="11132">
                        <c:v>22244.7734375</c:v>
                      </c:pt>
                      <c:pt idx="11133">
                        <c:v>21902.46875</c:v>
                      </c:pt>
                      <c:pt idx="11134">
                        <c:v>20347.32421875</c:v>
                      </c:pt>
                      <c:pt idx="11135">
                        <c:v>18828.56640625</c:v>
                      </c:pt>
                      <c:pt idx="11136">
                        <c:v>19457.59375</c:v>
                      </c:pt>
                      <c:pt idx="11137">
                        <c:v>19998.64453125</c:v>
                      </c:pt>
                      <c:pt idx="11138">
                        <c:v>21603.71875</c:v>
                      </c:pt>
                      <c:pt idx="11139">
                        <c:v>23103.13671875</c:v>
                      </c:pt>
                      <c:pt idx="11140">
                        <c:v>23114.3203125</c:v>
                      </c:pt>
                      <c:pt idx="11141">
                        <c:v>22597.03515625</c:v>
                      </c:pt>
                      <c:pt idx="11142">
                        <c:v>22113.546875</c:v>
                      </c:pt>
                      <c:pt idx="11143">
                        <c:v>22542.1015625</c:v>
                      </c:pt>
                      <c:pt idx="11144">
                        <c:v>22290.83203125</c:v>
                      </c:pt>
                      <c:pt idx="11145">
                        <c:v>22561.9453125</c:v>
                      </c:pt>
                      <c:pt idx="11146">
                        <c:v>20254.95703125</c:v>
                      </c:pt>
                      <c:pt idx="11147">
                        <c:v>21990.3515625</c:v>
                      </c:pt>
                      <c:pt idx="11148">
                        <c:v>17937.0546875</c:v>
                      </c:pt>
                      <c:pt idx="11149">
                        <c:v>18077.6640625</c:v>
                      </c:pt>
                      <c:pt idx="11150">
                        <c:v>23442.109375</c:v>
                      </c:pt>
                      <c:pt idx="11151">
                        <c:v>24002.625</c:v>
                      </c:pt>
                      <c:pt idx="11152">
                        <c:v>21298.33203125</c:v>
                      </c:pt>
                      <c:pt idx="11153">
                        <c:v>23723.1171875</c:v>
                      </c:pt>
                      <c:pt idx="11154">
                        <c:v>18558.8125</c:v>
                      </c:pt>
                      <c:pt idx="11155">
                        <c:v>24040.76171875</c:v>
                      </c:pt>
                      <c:pt idx="11156">
                        <c:v>22875.2265625</c:v>
                      </c:pt>
                      <c:pt idx="11157">
                        <c:v>21722.4375</c:v>
                      </c:pt>
                      <c:pt idx="11158">
                        <c:v>18861.7421875</c:v>
                      </c:pt>
                      <c:pt idx="11159">
                        <c:v>14620.6875</c:v>
                      </c:pt>
                      <c:pt idx="11160">
                        <c:v>16002.46875</c:v>
                      </c:pt>
                      <c:pt idx="11161">
                        <c:v>23968.44921875</c:v>
                      </c:pt>
                      <c:pt idx="11162">
                        <c:v>25106.90234375</c:v>
                      </c:pt>
                      <c:pt idx="11163">
                        <c:v>20354.21484375</c:v>
                      </c:pt>
                      <c:pt idx="11164">
                        <c:v>20080.69140625</c:v>
                      </c:pt>
                      <c:pt idx="11165">
                        <c:v>26072.24609375</c:v>
                      </c:pt>
                      <c:pt idx="11166">
                        <c:v>27074.31640625</c:v>
                      </c:pt>
                      <c:pt idx="11167">
                        <c:v>22301.37109375</c:v>
                      </c:pt>
                      <c:pt idx="11168">
                        <c:v>17072.49609375</c:v>
                      </c:pt>
                      <c:pt idx="11169">
                        <c:v>23144.328125</c:v>
                      </c:pt>
                      <c:pt idx="11170">
                        <c:v>27661.83203125</c:v>
                      </c:pt>
                      <c:pt idx="11171">
                        <c:v>22998.953125</c:v>
                      </c:pt>
                      <c:pt idx="11172">
                        <c:v>26798.33203125</c:v>
                      </c:pt>
                      <c:pt idx="11173">
                        <c:v>26284.21875</c:v>
                      </c:pt>
                      <c:pt idx="11174">
                        <c:v>27265.4140625</c:v>
                      </c:pt>
                      <c:pt idx="11175">
                        <c:v>27716.19140625</c:v>
                      </c:pt>
                      <c:pt idx="11176">
                        <c:v>24162.6328125</c:v>
                      </c:pt>
                      <c:pt idx="11177">
                        <c:v>25879.59765625</c:v>
                      </c:pt>
                      <c:pt idx="11178">
                        <c:v>24635.63671875</c:v>
                      </c:pt>
                      <c:pt idx="11179">
                        <c:v>25437.24609375</c:v>
                      </c:pt>
                      <c:pt idx="11180">
                        <c:v>25949.25390625</c:v>
                      </c:pt>
                      <c:pt idx="11181">
                        <c:v>24954.6015625</c:v>
                      </c:pt>
                      <c:pt idx="11182">
                        <c:v>19978.984375</c:v>
                      </c:pt>
                      <c:pt idx="11183">
                        <c:v>25982.6015625</c:v>
                      </c:pt>
                      <c:pt idx="11184">
                        <c:v>25640.9296875</c:v>
                      </c:pt>
                      <c:pt idx="11185">
                        <c:v>25208.33984375</c:v>
                      </c:pt>
                      <c:pt idx="11186">
                        <c:v>24743.73828125</c:v>
                      </c:pt>
                      <c:pt idx="11187">
                        <c:v>24920.03125</c:v>
                      </c:pt>
                      <c:pt idx="11188">
                        <c:v>25137.60546875</c:v>
                      </c:pt>
                      <c:pt idx="11189">
                        <c:v>25375.140625</c:v>
                      </c:pt>
                      <c:pt idx="11190">
                        <c:v>26092.25</c:v>
                      </c:pt>
                      <c:pt idx="11191">
                        <c:v>24974.99609375</c:v>
                      </c:pt>
                      <c:pt idx="11192">
                        <c:v>26531.359375</c:v>
                      </c:pt>
                      <c:pt idx="11193">
                        <c:v>26140.69921875</c:v>
                      </c:pt>
                      <c:pt idx="11194">
                        <c:v>20686.515625</c:v>
                      </c:pt>
                      <c:pt idx="11195">
                        <c:v>24813.44921875</c:v>
                      </c:pt>
                      <c:pt idx="11196">
                        <c:v>27379.35546875</c:v>
                      </c:pt>
                      <c:pt idx="11197">
                        <c:v>26315.28515625</c:v>
                      </c:pt>
                      <c:pt idx="11198">
                        <c:v>27553.99609375</c:v>
                      </c:pt>
                      <c:pt idx="11199">
                        <c:v>27190.21875</c:v>
                      </c:pt>
                      <c:pt idx="11200">
                        <c:v>26948.4296875</c:v>
                      </c:pt>
                      <c:pt idx="11201">
                        <c:v>22464.3515625</c:v>
                      </c:pt>
                      <c:pt idx="11202">
                        <c:v>26681.546875</c:v>
                      </c:pt>
                      <c:pt idx="11203">
                        <c:v>27212.0390625</c:v>
                      </c:pt>
                      <c:pt idx="11204">
                        <c:v>27543.88671875</c:v>
                      </c:pt>
                      <c:pt idx="11205">
                        <c:v>25279.84375</c:v>
                      </c:pt>
                      <c:pt idx="11206">
                        <c:v>24751.25</c:v>
                      </c:pt>
                      <c:pt idx="11207">
                        <c:v>7365.8515625</c:v>
                      </c:pt>
                      <c:pt idx="11208">
                        <c:v>5617.5390625</c:v>
                      </c:pt>
                      <c:pt idx="11209">
                        <c:v>-1030.40625</c:v>
                      </c:pt>
                      <c:pt idx="11210">
                        <c:v>-1404.2421875</c:v>
                      </c:pt>
                      <c:pt idx="11211">
                        <c:v>731.546875</c:v>
                      </c:pt>
                      <c:pt idx="11212">
                        <c:v>-1238.4765625</c:v>
                      </c:pt>
                      <c:pt idx="11213">
                        <c:v>2768.7734375</c:v>
                      </c:pt>
                      <c:pt idx="11214">
                        <c:v>4426.9453125</c:v>
                      </c:pt>
                      <c:pt idx="11215">
                        <c:v>3955.6953125</c:v>
                      </c:pt>
                      <c:pt idx="11216">
                        <c:v>3774.15625</c:v>
                      </c:pt>
                      <c:pt idx="11217">
                        <c:v>3736.7734375</c:v>
                      </c:pt>
                      <c:pt idx="11218">
                        <c:v>1075.6953125</c:v>
                      </c:pt>
                      <c:pt idx="11219">
                        <c:v>729.9140625</c:v>
                      </c:pt>
                      <c:pt idx="11220">
                        <c:v>-2962.2109375</c:v>
                      </c:pt>
                      <c:pt idx="11221">
                        <c:v>7913.3515625</c:v>
                      </c:pt>
                      <c:pt idx="11222">
                        <c:v>17742.921875</c:v>
                      </c:pt>
                      <c:pt idx="11223">
                        <c:v>16500.2890625</c:v>
                      </c:pt>
                      <c:pt idx="11224">
                        <c:v>16016.8359375</c:v>
                      </c:pt>
                      <c:pt idx="11225">
                        <c:v>15123.8984375</c:v>
                      </c:pt>
                      <c:pt idx="11226">
                        <c:v>15733.0859375</c:v>
                      </c:pt>
                      <c:pt idx="11227">
                        <c:v>17107.609375</c:v>
                      </c:pt>
                      <c:pt idx="11228">
                        <c:v>12565.296875</c:v>
                      </c:pt>
                      <c:pt idx="11229">
                        <c:v>11239.65625</c:v>
                      </c:pt>
                      <c:pt idx="11230">
                        <c:v>12456.453125</c:v>
                      </c:pt>
                      <c:pt idx="11231">
                        <c:v>18121.625</c:v>
                      </c:pt>
                      <c:pt idx="11232">
                        <c:v>15328.9296875</c:v>
                      </c:pt>
                      <c:pt idx="11233">
                        <c:v>14660.59375</c:v>
                      </c:pt>
                      <c:pt idx="11234">
                        <c:v>15880.2890625</c:v>
                      </c:pt>
                      <c:pt idx="11235">
                        <c:v>17314.48046875</c:v>
                      </c:pt>
                      <c:pt idx="11236">
                        <c:v>18368.21484375</c:v>
                      </c:pt>
                      <c:pt idx="11237">
                        <c:v>17190.421875</c:v>
                      </c:pt>
                      <c:pt idx="11238">
                        <c:v>16076.28125</c:v>
                      </c:pt>
                      <c:pt idx="11239">
                        <c:v>18433.875</c:v>
                      </c:pt>
                      <c:pt idx="11240">
                        <c:v>16003.3515625</c:v>
                      </c:pt>
                      <c:pt idx="11241">
                        <c:v>15779.9609375</c:v>
                      </c:pt>
                      <c:pt idx="11242">
                        <c:v>18636.0234375</c:v>
                      </c:pt>
                      <c:pt idx="11243">
                        <c:v>19277.19140625</c:v>
                      </c:pt>
                      <c:pt idx="11244">
                        <c:v>19267.66015625</c:v>
                      </c:pt>
                      <c:pt idx="11245">
                        <c:v>19397.59375</c:v>
                      </c:pt>
                      <c:pt idx="11246">
                        <c:v>19839.484375</c:v>
                      </c:pt>
                      <c:pt idx="11247">
                        <c:v>19279.1875</c:v>
                      </c:pt>
                      <c:pt idx="11248">
                        <c:v>19813.01171875</c:v>
                      </c:pt>
                      <c:pt idx="11249">
                        <c:v>18777.1171875</c:v>
                      </c:pt>
                      <c:pt idx="11250">
                        <c:v>18318.21484375</c:v>
                      </c:pt>
                      <c:pt idx="11251">
                        <c:v>19470.85546875</c:v>
                      </c:pt>
                      <c:pt idx="11252">
                        <c:v>22439.0703125</c:v>
                      </c:pt>
                      <c:pt idx="11253">
                        <c:v>21915.546875</c:v>
                      </c:pt>
                      <c:pt idx="11254">
                        <c:v>20024.2578125</c:v>
                      </c:pt>
                      <c:pt idx="11255">
                        <c:v>22283.3671875</c:v>
                      </c:pt>
                      <c:pt idx="11256">
                        <c:v>23486.6015625</c:v>
                      </c:pt>
                      <c:pt idx="11257">
                        <c:v>23702.15625</c:v>
                      </c:pt>
                      <c:pt idx="11258">
                        <c:v>24151.046875</c:v>
                      </c:pt>
                      <c:pt idx="11259">
                        <c:v>21522.515625</c:v>
                      </c:pt>
                      <c:pt idx="11260">
                        <c:v>18977.515625</c:v>
                      </c:pt>
                      <c:pt idx="11261">
                        <c:v>14362.4921875</c:v>
                      </c:pt>
                      <c:pt idx="11262">
                        <c:v>20586.421875</c:v>
                      </c:pt>
                      <c:pt idx="11263">
                        <c:v>22732.7890625</c:v>
                      </c:pt>
                      <c:pt idx="11264">
                        <c:v>22585.015625</c:v>
                      </c:pt>
                      <c:pt idx="11265">
                        <c:v>24350.80078125</c:v>
                      </c:pt>
                      <c:pt idx="11266">
                        <c:v>23561.65234375</c:v>
                      </c:pt>
                      <c:pt idx="11267">
                        <c:v>19409.08984375</c:v>
                      </c:pt>
                      <c:pt idx="11268">
                        <c:v>17472.765625</c:v>
                      </c:pt>
                      <c:pt idx="11269">
                        <c:v>15503.1171875</c:v>
                      </c:pt>
                      <c:pt idx="11270">
                        <c:v>13926.39453125</c:v>
                      </c:pt>
                      <c:pt idx="11271">
                        <c:v>11881.6484375</c:v>
                      </c:pt>
                      <c:pt idx="11272">
                        <c:v>11521.65234375</c:v>
                      </c:pt>
                      <c:pt idx="11273">
                        <c:v>12905.89453125</c:v>
                      </c:pt>
                      <c:pt idx="11274">
                        <c:v>15890.74609375</c:v>
                      </c:pt>
                      <c:pt idx="11275">
                        <c:v>19544.3671875</c:v>
                      </c:pt>
                      <c:pt idx="11276">
                        <c:v>19531.41015625</c:v>
                      </c:pt>
                      <c:pt idx="11277">
                        <c:v>19971.125</c:v>
                      </c:pt>
                      <c:pt idx="11278">
                        <c:v>17945.859375</c:v>
                      </c:pt>
                      <c:pt idx="11279">
                        <c:v>18152.453125</c:v>
                      </c:pt>
                      <c:pt idx="11280">
                        <c:v>19648.921875</c:v>
                      </c:pt>
                      <c:pt idx="11281">
                        <c:v>19371.5234375</c:v>
                      </c:pt>
                      <c:pt idx="11282">
                        <c:v>10340.140625</c:v>
                      </c:pt>
                      <c:pt idx="11283">
                        <c:v>8300.6171875</c:v>
                      </c:pt>
                      <c:pt idx="11284">
                        <c:v>5768.046875</c:v>
                      </c:pt>
                      <c:pt idx="11285">
                        <c:v>5459.0234375</c:v>
                      </c:pt>
                      <c:pt idx="11286">
                        <c:v>7127.9453125</c:v>
                      </c:pt>
                      <c:pt idx="11287">
                        <c:v>9135.2421875</c:v>
                      </c:pt>
                      <c:pt idx="11288">
                        <c:v>8785.2890625</c:v>
                      </c:pt>
                      <c:pt idx="11289">
                        <c:v>10019.1171875</c:v>
                      </c:pt>
                      <c:pt idx="11290">
                        <c:v>9869.234375</c:v>
                      </c:pt>
                      <c:pt idx="11291">
                        <c:v>7226.828125</c:v>
                      </c:pt>
                      <c:pt idx="11292">
                        <c:v>4955.140625</c:v>
                      </c:pt>
                      <c:pt idx="11293">
                        <c:v>2659.828125</c:v>
                      </c:pt>
                      <c:pt idx="11294">
                        <c:v>8212.421875</c:v>
                      </c:pt>
                      <c:pt idx="11295">
                        <c:v>10379.296875</c:v>
                      </c:pt>
                      <c:pt idx="11296">
                        <c:v>10514.0546875</c:v>
                      </c:pt>
                      <c:pt idx="11297">
                        <c:v>22797.7890625</c:v>
                      </c:pt>
                      <c:pt idx="11298">
                        <c:v>19192.046875</c:v>
                      </c:pt>
                      <c:pt idx="11299">
                        <c:v>24194.609375</c:v>
                      </c:pt>
                      <c:pt idx="11300">
                        <c:v>22048.5859375</c:v>
                      </c:pt>
                      <c:pt idx="11301">
                        <c:v>19977.4375</c:v>
                      </c:pt>
                      <c:pt idx="11302">
                        <c:v>20204.578125</c:v>
                      </c:pt>
                      <c:pt idx="11303">
                        <c:v>19694.6640625</c:v>
                      </c:pt>
                      <c:pt idx="11304">
                        <c:v>20887.2265625</c:v>
                      </c:pt>
                      <c:pt idx="11305">
                        <c:v>24122.3515625</c:v>
                      </c:pt>
                      <c:pt idx="11306">
                        <c:v>22721.6015625</c:v>
                      </c:pt>
                      <c:pt idx="11307">
                        <c:v>21406.2890625</c:v>
                      </c:pt>
                      <c:pt idx="11308">
                        <c:v>17821.078125</c:v>
                      </c:pt>
                      <c:pt idx="11309">
                        <c:v>24049.8046875</c:v>
                      </c:pt>
                      <c:pt idx="11310">
                        <c:v>22978.5703125</c:v>
                      </c:pt>
                      <c:pt idx="11311">
                        <c:v>23632.9765625</c:v>
                      </c:pt>
                      <c:pt idx="11312">
                        <c:v>21609.37109375</c:v>
                      </c:pt>
                      <c:pt idx="11313">
                        <c:v>22445.8359375</c:v>
                      </c:pt>
                      <c:pt idx="11314">
                        <c:v>21493.69921875</c:v>
                      </c:pt>
                      <c:pt idx="11315">
                        <c:v>21132.8125</c:v>
                      </c:pt>
                      <c:pt idx="11316">
                        <c:v>22613.67578125</c:v>
                      </c:pt>
                      <c:pt idx="11317">
                        <c:v>20051.90625</c:v>
                      </c:pt>
                      <c:pt idx="11318">
                        <c:v>22191.109375</c:v>
                      </c:pt>
                      <c:pt idx="11319">
                        <c:v>18352.28125</c:v>
                      </c:pt>
                      <c:pt idx="11320">
                        <c:v>13842.40625</c:v>
                      </c:pt>
                      <c:pt idx="11321">
                        <c:v>8079.1640625</c:v>
                      </c:pt>
                      <c:pt idx="11322">
                        <c:v>21008.6875</c:v>
                      </c:pt>
                      <c:pt idx="11323">
                        <c:v>22851.82421875</c:v>
                      </c:pt>
                      <c:pt idx="11324">
                        <c:v>21602.265625</c:v>
                      </c:pt>
                      <c:pt idx="11325">
                        <c:v>21745.078125</c:v>
                      </c:pt>
                      <c:pt idx="11326">
                        <c:v>21576.0625</c:v>
                      </c:pt>
                      <c:pt idx="11327">
                        <c:v>21758.296875</c:v>
                      </c:pt>
                      <c:pt idx="11328">
                        <c:v>23554.421875</c:v>
                      </c:pt>
                      <c:pt idx="11329">
                        <c:v>24523.76171875</c:v>
                      </c:pt>
                      <c:pt idx="11330">
                        <c:v>23838.7890625</c:v>
                      </c:pt>
                      <c:pt idx="11331">
                        <c:v>22057.05859375</c:v>
                      </c:pt>
                      <c:pt idx="11332">
                        <c:v>22061.05859375</c:v>
                      </c:pt>
                      <c:pt idx="11333">
                        <c:v>22341.10546875</c:v>
                      </c:pt>
                      <c:pt idx="11334">
                        <c:v>23374.69140625</c:v>
                      </c:pt>
                      <c:pt idx="11335">
                        <c:v>23930.12109375</c:v>
                      </c:pt>
                      <c:pt idx="11336">
                        <c:v>23585.69921875</c:v>
                      </c:pt>
                      <c:pt idx="11337">
                        <c:v>23743.671875</c:v>
                      </c:pt>
                      <c:pt idx="11338">
                        <c:v>22834.28515625</c:v>
                      </c:pt>
                      <c:pt idx="11339">
                        <c:v>23578.953125</c:v>
                      </c:pt>
                      <c:pt idx="11340">
                        <c:v>24347.625</c:v>
                      </c:pt>
                      <c:pt idx="11341">
                        <c:v>23835.96875</c:v>
                      </c:pt>
                      <c:pt idx="11342">
                        <c:v>23215.80078125</c:v>
                      </c:pt>
                      <c:pt idx="11343">
                        <c:v>23973.63671875</c:v>
                      </c:pt>
                      <c:pt idx="11344">
                        <c:v>23821.5625</c:v>
                      </c:pt>
                      <c:pt idx="11345">
                        <c:v>25694.79296875</c:v>
                      </c:pt>
                      <c:pt idx="11346">
                        <c:v>22745.7578125</c:v>
                      </c:pt>
                      <c:pt idx="11347">
                        <c:v>25000.703125</c:v>
                      </c:pt>
                      <c:pt idx="11348">
                        <c:v>25349.23046875</c:v>
                      </c:pt>
                      <c:pt idx="11349">
                        <c:v>22098.5703125</c:v>
                      </c:pt>
                      <c:pt idx="11350">
                        <c:v>17102.7578125</c:v>
                      </c:pt>
                      <c:pt idx="11351">
                        <c:v>12545.1796875</c:v>
                      </c:pt>
                      <c:pt idx="11352">
                        <c:v>25013.234375</c:v>
                      </c:pt>
                      <c:pt idx="11353">
                        <c:v>26329.2734375</c:v>
                      </c:pt>
                      <c:pt idx="11354">
                        <c:v>26046.9453125</c:v>
                      </c:pt>
                      <c:pt idx="11355">
                        <c:v>21044.5078125</c:v>
                      </c:pt>
                      <c:pt idx="11356">
                        <c:v>25745.6953125</c:v>
                      </c:pt>
                      <c:pt idx="11357">
                        <c:v>21298.8359375</c:v>
                      </c:pt>
                      <c:pt idx="11358">
                        <c:v>19284.25</c:v>
                      </c:pt>
                      <c:pt idx="11359">
                        <c:v>18398.21875</c:v>
                      </c:pt>
                      <c:pt idx="11360">
                        <c:v>16574.5390625</c:v>
                      </c:pt>
                      <c:pt idx="11361">
                        <c:v>17191.046875</c:v>
                      </c:pt>
                      <c:pt idx="11362">
                        <c:v>19428.87109375</c:v>
                      </c:pt>
                      <c:pt idx="11363">
                        <c:v>20907.72265625</c:v>
                      </c:pt>
                      <c:pt idx="11364">
                        <c:v>23420.19921875</c:v>
                      </c:pt>
                      <c:pt idx="11365">
                        <c:v>24577.03515625</c:v>
                      </c:pt>
                      <c:pt idx="11366">
                        <c:v>25453.78125</c:v>
                      </c:pt>
                      <c:pt idx="11367">
                        <c:v>24805.7734375</c:v>
                      </c:pt>
                      <c:pt idx="11368">
                        <c:v>21856.3515625</c:v>
                      </c:pt>
                      <c:pt idx="11369">
                        <c:v>18998.625</c:v>
                      </c:pt>
                      <c:pt idx="11370">
                        <c:v>15339.234375</c:v>
                      </c:pt>
                      <c:pt idx="11371">
                        <c:v>22702.2734375</c:v>
                      </c:pt>
                      <c:pt idx="11372">
                        <c:v>22277.9609375</c:v>
                      </c:pt>
                      <c:pt idx="11373">
                        <c:v>23912.9375</c:v>
                      </c:pt>
                      <c:pt idx="11374">
                        <c:v>23061</c:v>
                      </c:pt>
                      <c:pt idx="11375">
                        <c:v>21382.109375</c:v>
                      </c:pt>
                      <c:pt idx="11376">
                        <c:v>20983.92578125</c:v>
                      </c:pt>
                      <c:pt idx="11377">
                        <c:v>20587.6171875</c:v>
                      </c:pt>
                      <c:pt idx="11378">
                        <c:v>23079.0078125</c:v>
                      </c:pt>
                      <c:pt idx="11379">
                        <c:v>24684.85546875</c:v>
                      </c:pt>
                      <c:pt idx="11380">
                        <c:v>21149.03515625</c:v>
                      </c:pt>
                      <c:pt idx="11381">
                        <c:v>23464.92578125</c:v>
                      </c:pt>
                      <c:pt idx="11382">
                        <c:v>20491.19140625</c:v>
                      </c:pt>
                      <c:pt idx="11383">
                        <c:v>22469.65234375</c:v>
                      </c:pt>
                      <c:pt idx="11384">
                        <c:v>20609.94140625</c:v>
                      </c:pt>
                      <c:pt idx="11385">
                        <c:v>20896.1171875</c:v>
                      </c:pt>
                      <c:pt idx="11386">
                        <c:v>22184.5</c:v>
                      </c:pt>
                      <c:pt idx="11387">
                        <c:v>24622.2265625</c:v>
                      </c:pt>
                      <c:pt idx="11388">
                        <c:v>20745.375</c:v>
                      </c:pt>
                      <c:pt idx="11389">
                        <c:v>16062.046875</c:v>
                      </c:pt>
                      <c:pt idx="11390">
                        <c:v>17023.6171875</c:v>
                      </c:pt>
                      <c:pt idx="11391">
                        <c:v>24008.20703125</c:v>
                      </c:pt>
                      <c:pt idx="11392">
                        <c:v>24118.84765625</c:v>
                      </c:pt>
                      <c:pt idx="11393">
                        <c:v>24175.93359375</c:v>
                      </c:pt>
                      <c:pt idx="11394">
                        <c:v>18346.8203125</c:v>
                      </c:pt>
                      <c:pt idx="11395">
                        <c:v>13019.4921875</c:v>
                      </c:pt>
                      <c:pt idx="11396">
                        <c:v>19977.9921875</c:v>
                      </c:pt>
                      <c:pt idx="11397">
                        <c:v>21493.03125</c:v>
                      </c:pt>
                      <c:pt idx="11398">
                        <c:v>21651.40625</c:v>
                      </c:pt>
                      <c:pt idx="11399">
                        <c:v>22087.6484375</c:v>
                      </c:pt>
                      <c:pt idx="11400">
                        <c:v>22351.2578125</c:v>
                      </c:pt>
                      <c:pt idx="11401">
                        <c:v>20073.96875</c:v>
                      </c:pt>
                      <c:pt idx="11402">
                        <c:v>22787.3515625</c:v>
                      </c:pt>
                      <c:pt idx="11403">
                        <c:v>20198.51171875</c:v>
                      </c:pt>
                      <c:pt idx="11404">
                        <c:v>18262.984375</c:v>
                      </c:pt>
                      <c:pt idx="11405">
                        <c:v>17175.87890625</c:v>
                      </c:pt>
                      <c:pt idx="11406">
                        <c:v>18934.18359375</c:v>
                      </c:pt>
                      <c:pt idx="11407">
                        <c:v>22347.9921875</c:v>
                      </c:pt>
                      <c:pt idx="11408">
                        <c:v>23693.71484375</c:v>
                      </c:pt>
                      <c:pt idx="11409">
                        <c:v>23595.59765625</c:v>
                      </c:pt>
                      <c:pt idx="11410">
                        <c:v>23737.9140625</c:v>
                      </c:pt>
                      <c:pt idx="11411">
                        <c:v>23548.5078125</c:v>
                      </c:pt>
                      <c:pt idx="11412">
                        <c:v>23668.11328125</c:v>
                      </c:pt>
                      <c:pt idx="11413">
                        <c:v>22645.953125</c:v>
                      </c:pt>
                      <c:pt idx="11414">
                        <c:v>23119.31640625</c:v>
                      </c:pt>
                      <c:pt idx="11415">
                        <c:v>19210.73046875</c:v>
                      </c:pt>
                      <c:pt idx="11416">
                        <c:v>23516.8203125</c:v>
                      </c:pt>
                      <c:pt idx="11417">
                        <c:v>19078.5546875</c:v>
                      </c:pt>
                      <c:pt idx="11418">
                        <c:v>19252.9375</c:v>
                      </c:pt>
                      <c:pt idx="11419">
                        <c:v>19175.1328125</c:v>
                      </c:pt>
                      <c:pt idx="11420">
                        <c:v>18441.171875</c:v>
                      </c:pt>
                      <c:pt idx="11421">
                        <c:v>16659.0703125</c:v>
                      </c:pt>
                      <c:pt idx="11422">
                        <c:v>17280.625</c:v>
                      </c:pt>
                      <c:pt idx="11423">
                        <c:v>19278.5546875</c:v>
                      </c:pt>
                      <c:pt idx="11424">
                        <c:v>18055.7265625</c:v>
                      </c:pt>
                      <c:pt idx="11425">
                        <c:v>18697.8125</c:v>
                      </c:pt>
                      <c:pt idx="11426">
                        <c:v>18585.71875</c:v>
                      </c:pt>
                      <c:pt idx="11427">
                        <c:v>13637.609375</c:v>
                      </c:pt>
                      <c:pt idx="11428">
                        <c:v>10535.484375</c:v>
                      </c:pt>
                      <c:pt idx="11429">
                        <c:v>19327.66015625</c:v>
                      </c:pt>
                      <c:pt idx="11430">
                        <c:v>18567.9609375</c:v>
                      </c:pt>
                      <c:pt idx="11431">
                        <c:v>13989.69921875</c:v>
                      </c:pt>
                      <c:pt idx="11432">
                        <c:v>21760.78125</c:v>
                      </c:pt>
                      <c:pt idx="11433">
                        <c:v>21801.8359375</c:v>
                      </c:pt>
                      <c:pt idx="11434">
                        <c:v>19757.6796875</c:v>
                      </c:pt>
                      <c:pt idx="11435">
                        <c:v>19834.55078125</c:v>
                      </c:pt>
                      <c:pt idx="11436">
                        <c:v>22339.40234375</c:v>
                      </c:pt>
                      <c:pt idx="11437">
                        <c:v>19033.37109375</c:v>
                      </c:pt>
                      <c:pt idx="11438">
                        <c:v>21129.31640625</c:v>
                      </c:pt>
                      <c:pt idx="11439">
                        <c:v>22034.1640625</c:v>
                      </c:pt>
                      <c:pt idx="11440">
                        <c:v>19653.671875</c:v>
                      </c:pt>
                      <c:pt idx="11441">
                        <c:v>14373.2421875</c:v>
                      </c:pt>
                      <c:pt idx="11442">
                        <c:v>9341.9375</c:v>
                      </c:pt>
                      <c:pt idx="11443">
                        <c:v>21194.0078125</c:v>
                      </c:pt>
                      <c:pt idx="11444">
                        <c:v>22179.88671875</c:v>
                      </c:pt>
                      <c:pt idx="11445">
                        <c:v>21509.25</c:v>
                      </c:pt>
                      <c:pt idx="11446">
                        <c:v>18893.015625</c:v>
                      </c:pt>
                      <c:pt idx="11447">
                        <c:v>23971.546875</c:v>
                      </c:pt>
                      <c:pt idx="11448">
                        <c:v>25068.58203125</c:v>
                      </c:pt>
                      <c:pt idx="11449">
                        <c:v>24268.08203125</c:v>
                      </c:pt>
                      <c:pt idx="11450">
                        <c:v>24960.3359375</c:v>
                      </c:pt>
                      <c:pt idx="11451">
                        <c:v>24808.63671875</c:v>
                      </c:pt>
                      <c:pt idx="11452">
                        <c:v>24892.6796875</c:v>
                      </c:pt>
                      <c:pt idx="11453">
                        <c:v>21202.44140625</c:v>
                      </c:pt>
                      <c:pt idx="11454">
                        <c:v>23558.51953125</c:v>
                      </c:pt>
                      <c:pt idx="11455">
                        <c:v>24348.6171875</c:v>
                      </c:pt>
                      <c:pt idx="11456">
                        <c:v>19892.6015625</c:v>
                      </c:pt>
                      <c:pt idx="11457">
                        <c:v>14479.4921875</c:v>
                      </c:pt>
                      <c:pt idx="11458">
                        <c:v>25109.62109375</c:v>
                      </c:pt>
                      <c:pt idx="11459">
                        <c:v>25495.421875</c:v>
                      </c:pt>
                      <c:pt idx="11460">
                        <c:v>20809.625</c:v>
                      </c:pt>
                      <c:pt idx="11461">
                        <c:v>25144.5546875</c:v>
                      </c:pt>
                      <c:pt idx="11462">
                        <c:v>15477.9453125</c:v>
                      </c:pt>
                      <c:pt idx="11463">
                        <c:v>15740.3046875</c:v>
                      </c:pt>
                      <c:pt idx="11464">
                        <c:v>15068.9609375</c:v>
                      </c:pt>
                      <c:pt idx="11465">
                        <c:v>13765.1796875</c:v>
                      </c:pt>
                      <c:pt idx="11466">
                        <c:v>10718.4296875</c:v>
                      </c:pt>
                      <c:pt idx="11467">
                        <c:v>11327.7421875</c:v>
                      </c:pt>
                      <c:pt idx="11468">
                        <c:v>11807.7265625</c:v>
                      </c:pt>
                      <c:pt idx="11469">
                        <c:v>12546.5703125</c:v>
                      </c:pt>
                      <c:pt idx="11470">
                        <c:v>12892.859375</c:v>
                      </c:pt>
                      <c:pt idx="11471">
                        <c:v>12851.75</c:v>
                      </c:pt>
                      <c:pt idx="11472">
                        <c:v>13482.5</c:v>
                      </c:pt>
                      <c:pt idx="11473">
                        <c:v>13080.125</c:v>
                      </c:pt>
                      <c:pt idx="11474">
                        <c:v>12609.4375</c:v>
                      </c:pt>
                      <c:pt idx="11475">
                        <c:v>14501.53125</c:v>
                      </c:pt>
                      <c:pt idx="11476">
                        <c:v>13751.046875</c:v>
                      </c:pt>
                      <c:pt idx="11477">
                        <c:v>20501.0078125</c:v>
                      </c:pt>
                      <c:pt idx="11478">
                        <c:v>21434.453125</c:v>
                      </c:pt>
                      <c:pt idx="11479">
                        <c:v>18795.078125</c:v>
                      </c:pt>
                      <c:pt idx="11480">
                        <c:v>20316.265625</c:v>
                      </c:pt>
                      <c:pt idx="11481">
                        <c:v>21402.140625</c:v>
                      </c:pt>
                      <c:pt idx="11482">
                        <c:v>21626.69140625</c:v>
                      </c:pt>
                      <c:pt idx="11483">
                        <c:v>19969.828125</c:v>
                      </c:pt>
                      <c:pt idx="11484">
                        <c:v>17131.578125</c:v>
                      </c:pt>
                      <c:pt idx="11485">
                        <c:v>21028.546875</c:v>
                      </c:pt>
                      <c:pt idx="11486">
                        <c:v>18783.1640625</c:v>
                      </c:pt>
                      <c:pt idx="11487">
                        <c:v>18914</c:v>
                      </c:pt>
                      <c:pt idx="11488">
                        <c:v>18767.5</c:v>
                      </c:pt>
                      <c:pt idx="11489">
                        <c:v>20227.17578125</c:v>
                      </c:pt>
                      <c:pt idx="11490">
                        <c:v>20719.40625</c:v>
                      </c:pt>
                      <c:pt idx="11491">
                        <c:v>17143.265625</c:v>
                      </c:pt>
                      <c:pt idx="11492">
                        <c:v>22569.765625</c:v>
                      </c:pt>
                      <c:pt idx="11493">
                        <c:v>19752.8359375</c:v>
                      </c:pt>
                      <c:pt idx="11494">
                        <c:v>14902.09375</c:v>
                      </c:pt>
                      <c:pt idx="11495">
                        <c:v>20024.0234375</c:v>
                      </c:pt>
                      <c:pt idx="11496">
                        <c:v>22538.0390625</c:v>
                      </c:pt>
                      <c:pt idx="11497">
                        <c:v>22414.125</c:v>
                      </c:pt>
                      <c:pt idx="11498">
                        <c:v>20788.859375</c:v>
                      </c:pt>
                      <c:pt idx="11499">
                        <c:v>18483.7265625</c:v>
                      </c:pt>
                      <c:pt idx="11500">
                        <c:v>17087.703125</c:v>
                      </c:pt>
                      <c:pt idx="11501">
                        <c:v>19751.8671875</c:v>
                      </c:pt>
                      <c:pt idx="11502">
                        <c:v>21345.328125</c:v>
                      </c:pt>
                      <c:pt idx="11503">
                        <c:v>22394.421875</c:v>
                      </c:pt>
                      <c:pt idx="11504">
                        <c:v>19934.84375</c:v>
                      </c:pt>
                      <c:pt idx="11505">
                        <c:v>17874.0546875</c:v>
                      </c:pt>
                      <c:pt idx="11506">
                        <c:v>14462.25</c:v>
                      </c:pt>
                      <c:pt idx="11507">
                        <c:v>15231.9765625</c:v>
                      </c:pt>
                      <c:pt idx="11508">
                        <c:v>14317.7578125</c:v>
                      </c:pt>
                      <c:pt idx="11509">
                        <c:v>11719.4921875</c:v>
                      </c:pt>
                      <c:pt idx="11510">
                        <c:v>11868.7109375</c:v>
                      </c:pt>
                      <c:pt idx="11511">
                        <c:v>9396.109375</c:v>
                      </c:pt>
                      <c:pt idx="11512">
                        <c:v>9915.890625</c:v>
                      </c:pt>
                      <c:pt idx="11513">
                        <c:v>13098.4609375</c:v>
                      </c:pt>
                      <c:pt idx="11514">
                        <c:v>12864.109375</c:v>
                      </c:pt>
                      <c:pt idx="11515">
                        <c:v>11949.2734375</c:v>
                      </c:pt>
                      <c:pt idx="11516">
                        <c:v>13124.3359375</c:v>
                      </c:pt>
                      <c:pt idx="11517">
                        <c:v>13577.3515625</c:v>
                      </c:pt>
                      <c:pt idx="11518">
                        <c:v>14317.71875</c:v>
                      </c:pt>
                      <c:pt idx="11519">
                        <c:v>14206</c:v>
                      </c:pt>
                      <c:pt idx="11520">
                        <c:v>12478.46875</c:v>
                      </c:pt>
                      <c:pt idx="11521">
                        <c:v>9194.296875</c:v>
                      </c:pt>
                      <c:pt idx="11522">
                        <c:v>28210.96875</c:v>
                      </c:pt>
                      <c:pt idx="11523">
                        <c:v>25484.2421875</c:v>
                      </c:pt>
                      <c:pt idx="11524">
                        <c:v>20556.05859375</c:v>
                      </c:pt>
                      <c:pt idx="11525">
                        <c:v>25164.703125</c:v>
                      </c:pt>
                      <c:pt idx="11526">
                        <c:v>27775.10546875</c:v>
                      </c:pt>
                      <c:pt idx="11527">
                        <c:v>26291.671875</c:v>
                      </c:pt>
                      <c:pt idx="11528">
                        <c:v>25757.7109375</c:v>
                      </c:pt>
                      <c:pt idx="11529">
                        <c:v>27789.81640625</c:v>
                      </c:pt>
                      <c:pt idx="11530">
                        <c:v>27675.828125</c:v>
                      </c:pt>
                      <c:pt idx="11531">
                        <c:v>27064.66015625</c:v>
                      </c:pt>
                      <c:pt idx="11532">
                        <c:v>24402.3671875</c:v>
                      </c:pt>
                      <c:pt idx="11533">
                        <c:v>23012.96875</c:v>
                      </c:pt>
                      <c:pt idx="11534">
                        <c:v>22397.69140625</c:v>
                      </c:pt>
                      <c:pt idx="11535">
                        <c:v>26007.7109375</c:v>
                      </c:pt>
                      <c:pt idx="11536">
                        <c:v>27477.9453125</c:v>
                      </c:pt>
                      <c:pt idx="11537">
                        <c:v>29255.1875</c:v>
                      </c:pt>
                      <c:pt idx="11538">
                        <c:v>28590.89453125</c:v>
                      </c:pt>
                      <c:pt idx="11539">
                        <c:v>27865.80078125</c:v>
                      </c:pt>
                      <c:pt idx="11540">
                        <c:v>27766.3515625</c:v>
                      </c:pt>
                      <c:pt idx="11541">
                        <c:v>27409.9140625</c:v>
                      </c:pt>
                      <c:pt idx="11542">
                        <c:v>28472.4921875</c:v>
                      </c:pt>
                      <c:pt idx="11543">
                        <c:v>28051.76171875</c:v>
                      </c:pt>
                      <c:pt idx="11544">
                        <c:v>28966.984375</c:v>
                      </c:pt>
                      <c:pt idx="11545">
                        <c:v>26145.03515625</c:v>
                      </c:pt>
                      <c:pt idx="11546">
                        <c:v>24956.1875</c:v>
                      </c:pt>
                      <c:pt idx="11547">
                        <c:v>24933.1484375</c:v>
                      </c:pt>
                      <c:pt idx="11548">
                        <c:v>26266.875</c:v>
                      </c:pt>
                      <c:pt idx="11549">
                        <c:v>28910.00390625</c:v>
                      </c:pt>
                      <c:pt idx="11550">
                        <c:v>28562.44921875</c:v>
                      </c:pt>
                      <c:pt idx="11551">
                        <c:v>26585.671875</c:v>
                      </c:pt>
                      <c:pt idx="11552">
                        <c:v>19148.75</c:v>
                      </c:pt>
                      <c:pt idx="11553">
                        <c:v>16877.8984375</c:v>
                      </c:pt>
                      <c:pt idx="11554">
                        <c:v>15769.390625</c:v>
                      </c:pt>
                      <c:pt idx="11555">
                        <c:v>15097.9375</c:v>
                      </c:pt>
                      <c:pt idx="11556">
                        <c:v>14217.2890625</c:v>
                      </c:pt>
                      <c:pt idx="11557">
                        <c:v>15042.7734375</c:v>
                      </c:pt>
                      <c:pt idx="11558">
                        <c:v>16153.0703125</c:v>
                      </c:pt>
                      <c:pt idx="11559">
                        <c:v>19396.734375</c:v>
                      </c:pt>
                      <c:pt idx="11560">
                        <c:v>19315.65625</c:v>
                      </c:pt>
                      <c:pt idx="11561">
                        <c:v>16746.0625</c:v>
                      </c:pt>
                      <c:pt idx="11562">
                        <c:v>13933.9296875</c:v>
                      </c:pt>
                      <c:pt idx="11563">
                        <c:v>10699.921875</c:v>
                      </c:pt>
                      <c:pt idx="11564">
                        <c:v>18809.9453125</c:v>
                      </c:pt>
                      <c:pt idx="11565">
                        <c:v>18403.2890625</c:v>
                      </c:pt>
                      <c:pt idx="11566">
                        <c:v>18148.0234375</c:v>
                      </c:pt>
                      <c:pt idx="11567">
                        <c:v>22025.9375</c:v>
                      </c:pt>
                      <c:pt idx="11568">
                        <c:v>21712.515625</c:v>
                      </c:pt>
                      <c:pt idx="11569">
                        <c:v>22117.7265625</c:v>
                      </c:pt>
                      <c:pt idx="11570">
                        <c:v>16437.4609375</c:v>
                      </c:pt>
                      <c:pt idx="11571">
                        <c:v>20948.3203125</c:v>
                      </c:pt>
                      <c:pt idx="11572">
                        <c:v>18936.4296875</c:v>
                      </c:pt>
                      <c:pt idx="11573">
                        <c:v>22347.140625</c:v>
                      </c:pt>
                      <c:pt idx="11574">
                        <c:v>19977.46875</c:v>
                      </c:pt>
                      <c:pt idx="11575">
                        <c:v>17929.4453125</c:v>
                      </c:pt>
                      <c:pt idx="11576">
                        <c:v>16902.1953125</c:v>
                      </c:pt>
                      <c:pt idx="11577">
                        <c:v>17967.1796875</c:v>
                      </c:pt>
                      <c:pt idx="11578">
                        <c:v>20821.578125</c:v>
                      </c:pt>
                      <c:pt idx="11579">
                        <c:v>20622.234375</c:v>
                      </c:pt>
                      <c:pt idx="11580">
                        <c:v>20215.59375</c:v>
                      </c:pt>
                      <c:pt idx="11581">
                        <c:v>21183.4140625</c:v>
                      </c:pt>
                      <c:pt idx="11582">
                        <c:v>17760.1015625</c:v>
                      </c:pt>
                      <c:pt idx="11583">
                        <c:v>17815.8671875</c:v>
                      </c:pt>
                      <c:pt idx="11584">
                        <c:v>14169.328125</c:v>
                      </c:pt>
                      <c:pt idx="11585">
                        <c:v>12744.3984375</c:v>
                      </c:pt>
                      <c:pt idx="11586">
                        <c:v>8688.5546875</c:v>
                      </c:pt>
                      <c:pt idx="11587">
                        <c:v>11486.1640625</c:v>
                      </c:pt>
                      <c:pt idx="11588">
                        <c:v>17756.6875</c:v>
                      </c:pt>
                      <c:pt idx="11589">
                        <c:v>18369.8359375</c:v>
                      </c:pt>
                      <c:pt idx="11590">
                        <c:v>17019.875</c:v>
                      </c:pt>
                      <c:pt idx="11591">
                        <c:v>15091.7734375</c:v>
                      </c:pt>
                      <c:pt idx="11592">
                        <c:v>13367.109375</c:v>
                      </c:pt>
                      <c:pt idx="11593">
                        <c:v>12328.2421875</c:v>
                      </c:pt>
                      <c:pt idx="11594">
                        <c:v>14373.0703125</c:v>
                      </c:pt>
                      <c:pt idx="11595">
                        <c:v>16472.3203125</c:v>
                      </c:pt>
                      <c:pt idx="11596">
                        <c:v>16359.5234375</c:v>
                      </c:pt>
                      <c:pt idx="11597">
                        <c:v>18316.1953125</c:v>
                      </c:pt>
                      <c:pt idx="11598">
                        <c:v>19518.734375</c:v>
                      </c:pt>
                      <c:pt idx="11599">
                        <c:v>19704.703125</c:v>
                      </c:pt>
                      <c:pt idx="11600">
                        <c:v>18778.84375</c:v>
                      </c:pt>
                      <c:pt idx="11601">
                        <c:v>15430.765625</c:v>
                      </c:pt>
                      <c:pt idx="11602">
                        <c:v>12800.5</c:v>
                      </c:pt>
                      <c:pt idx="11603">
                        <c:v>8231.4453125</c:v>
                      </c:pt>
                      <c:pt idx="11604">
                        <c:v>15515.796875</c:v>
                      </c:pt>
                      <c:pt idx="11605">
                        <c:v>19532.25</c:v>
                      </c:pt>
                      <c:pt idx="11606">
                        <c:v>17866.9609375</c:v>
                      </c:pt>
                      <c:pt idx="11607">
                        <c:v>18237.86328125</c:v>
                      </c:pt>
                      <c:pt idx="11608">
                        <c:v>18317.4765625</c:v>
                      </c:pt>
                      <c:pt idx="11609">
                        <c:v>17032.6171875</c:v>
                      </c:pt>
                      <c:pt idx="11610">
                        <c:v>19696.828125</c:v>
                      </c:pt>
                      <c:pt idx="11611">
                        <c:v>19217.57421875</c:v>
                      </c:pt>
                      <c:pt idx="11612">
                        <c:v>25000.2421875</c:v>
                      </c:pt>
                      <c:pt idx="11613">
                        <c:v>24805.921875</c:v>
                      </c:pt>
                      <c:pt idx="11614">
                        <c:v>24815.984375</c:v>
                      </c:pt>
                      <c:pt idx="11615">
                        <c:v>22610.6015625</c:v>
                      </c:pt>
                      <c:pt idx="11616">
                        <c:v>16771.2890625</c:v>
                      </c:pt>
                      <c:pt idx="11617">
                        <c:v>21495.78125</c:v>
                      </c:pt>
                      <c:pt idx="11618">
                        <c:v>25606.234375</c:v>
                      </c:pt>
                      <c:pt idx="11619">
                        <c:v>23790.7734375</c:v>
                      </c:pt>
                      <c:pt idx="11620">
                        <c:v>23273.09375</c:v>
                      </c:pt>
                      <c:pt idx="11621">
                        <c:v>25235.015625</c:v>
                      </c:pt>
                      <c:pt idx="11622">
                        <c:v>26481.4765625</c:v>
                      </c:pt>
                      <c:pt idx="11623">
                        <c:v>24667.6015625</c:v>
                      </c:pt>
                      <c:pt idx="11624">
                        <c:v>22877.84375</c:v>
                      </c:pt>
                      <c:pt idx="11625">
                        <c:v>21994.34375</c:v>
                      </c:pt>
                      <c:pt idx="11626">
                        <c:v>25158.625</c:v>
                      </c:pt>
                      <c:pt idx="11627">
                        <c:v>-1677.734375</c:v>
                      </c:pt>
                      <c:pt idx="11628">
                        <c:v>-9024.5546875</c:v>
                      </c:pt>
                      <c:pt idx="11629">
                        <c:v>503.5703125</c:v>
                      </c:pt>
                      <c:pt idx="11630">
                        <c:v>-10030.6015625</c:v>
                      </c:pt>
                      <c:pt idx="11631">
                        <c:v>-11407.4375</c:v>
                      </c:pt>
                      <c:pt idx="11632">
                        <c:v>-9342.8203125</c:v>
                      </c:pt>
                      <c:pt idx="11633">
                        <c:v>-9907.2421875</c:v>
                      </c:pt>
                      <c:pt idx="11634">
                        <c:v>-11638.546875</c:v>
                      </c:pt>
                      <c:pt idx="11635">
                        <c:v>-9422.9140625</c:v>
                      </c:pt>
                      <c:pt idx="11636">
                        <c:v>-8310.7421875</c:v>
                      </c:pt>
                      <c:pt idx="11637">
                        <c:v>-8837.8046875</c:v>
                      </c:pt>
                      <c:pt idx="11638">
                        <c:v>-11514.9296875</c:v>
                      </c:pt>
                      <c:pt idx="11639">
                        <c:v>-14263.6328125</c:v>
                      </c:pt>
                      <c:pt idx="11640">
                        <c:v>-15375.6171875</c:v>
                      </c:pt>
                      <c:pt idx="11641">
                        <c:v>-17715.796875</c:v>
                      </c:pt>
                      <c:pt idx="11642">
                        <c:v>-1818.6953125</c:v>
                      </c:pt>
                      <c:pt idx="11643">
                        <c:v>17552.578125</c:v>
                      </c:pt>
                      <c:pt idx="11644">
                        <c:v>16097.109375</c:v>
                      </c:pt>
                      <c:pt idx="11645">
                        <c:v>16989.09375</c:v>
                      </c:pt>
                      <c:pt idx="11646">
                        <c:v>17280.0234375</c:v>
                      </c:pt>
                      <c:pt idx="11647">
                        <c:v>15555.84375</c:v>
                      </c:pt>
                      <c:pt idx="11648">
                        <c:v>14560.140625</c:v>
                      </c:pt>
                      <c:pt idx="11649">
                        <c:v>14138.515625</c:v>
                      </c:pt>
                      <c:pt idx="11650">
                        <c:v>15380.8046875</c:v>
                      </c:pt>
                      <c:pt idx="11651">
                        <c:v>17446.484375</c:v>
                      </c:pt>
                      <c:pt idx="11652">
                        <c:v>15939.734375</c:v>
                      </c:pt>
                      <c:pt idx="11653">
                        <c:v>13561.6875</c:v>
                      </c:pt>
                      <c:pt idx="11654">
                        <c:v>15513.0625</c:v>
                      </c:pt>
                      <c:pt idx="11655">
                        <c:v>17991.9609375</c:v>
                      </c:pt>
                      <c:pt idx="11656">
                        <c:v>16387.8203125</c:v>
                      </c:pt>
                      <c:pt idx="11657">
                        <c:v>15351.390625</c:v>
                      </c:pt>
                      <c:pt idx="11658">
                        <c:v>18911.0625</c:v>
                      </c:pt>
                      <c:pt idx="11659">
                        <c:v>18359.828125</c:v>
                      </c:pt>
                      <c:pt idx="11660">
                        <c:v>18103.65625</c:v>
                      </c:pt>
                      <c:pt idx="11661">
                        <c:v>17829.421875</c:v>
                      </c:pt>
                      <c:pt idx="11662">
                        <c:v>17115.8359375</c:v>
                      </c:pt>
                      <c:pt idx="11663">
                        <c:v>18173.03125</c:v>
                      </c:pt>
                      <c:pt idx="11664">
                        <c:v>18730.8671875</c:v>
                      </c:pt>
                      <c:pt idx="11665">
                        <c:v>15526.609375</c:v>
                      </c:pt>
                      <c:pt idx="11666">
                        <c:v>11834.8359375</c:v>
                      </c:pt>
                      <c:pt idx="11667">
                        <c:v>12870.578125</c:v>
                      </c:pt>
                      <c:pt idx="11668">
                        <c:v>18546.4140625</c:v>
                      </c:pt>
                      <c:pt idx="11669">
                        <c:v>16413.96875</c:v>
                      </c:pt>
                      <c:pt idx="11670">
                        <c:v>15701.953125</c:v>
                      </c:pt>
                      <c:pt idx="11671">
                        <c:v>17814.3671875</c:v>
                      </c:pt>
                      <c:pt idx="11672">
                        <c:v>17735.515625</c:v>
                      </c:pt>
                      <c:pt idx="11673">
                        <c:v>21334.4765625</c:v>
                      </c:pt>
                      <c:pt idx="11674">
                        <c:v>19743.515625</c:v>
                      </c:pt>
                      <c:pt idx="11675">
                        <c:v>18715.671875</c:v>
                      </c:pt>
                      <c:pt idx="11676">
                        <c:v>17646.078125</c:v>
                      </c:pt>
                      <c:pt idx="11677">
                        <c:v>18085.1015625</c:v>
                      </c:pt>
                      <c:pt idx="11678">
                        <c:v>21830.2265625</c:v>
                      </c:pt>
                      <c:pt idx="11679">
                        <c:v>20533.28125</c:v>
                      </c:pt>
                      <c:pt idx="11680">
                        <c:v>17807.203125</c:v>
                      </c:pt>
                      <c:pt idx="11681">
                        <c:v>16971.0703125</c:v>
                      </c:pt>
                      <c:pt idx="11682">
                        <c:v>18082.4765625</c:v>
                      </c:pt>
                      <c:pt idx="11683">
                        <c:v>20001.8359375</c:v>
                      </c:pt>
                      <c:pt idx="11684">
                        <c:v>21006.8359375</c:v>
                      </c:pt>
                      <c:pt idx="11685">
                        <c:v>20027.515625</c:v>
                      </c:pt>
                      <c:pt idx="11686">
                        <c:v>17282.625</c:v>
                      </c:pt>
                      <c:pt idx="11687">
                        <c:v>13708.3828125</c:v>
                      </c:pt>
                      <c:pt idx="11688">
                        <c:v>25332.4375</c:v>
                      </c:pt>
                      <c:pt idx="11689">
                        <c:v>25934.546875</c:v>
                      </c:pt>
                      <c:pt idx="11690">
                        <c:v>24814.8203125</c:v>
                      </c:pt>
                      <c:pt idx="11691">
                        <c:v>24784.8515625</c:v>
                      </c:pt>
                      <c:pt idx="11692">
                        <c:v>25895.3671875</c:v>
                      </c:pt>
                      <c:pt idx="11693">
                        <c:v>25577.9921875</c:v>
                      </c:pt>
                      <c:pt idx="11694">
                        <c:v>24345.65625</c:v>
                      </c:pt>
                      <c:pt idx="11695">
                        <c:v>22039.7578125</c:v>
                      </c:pt>
                      <c:pt idx="11696">
                        <c:v>21620.9453125</c:v>
                      </c:pt>
                      <c:pt idx="11697">
                        <c:v>25500.7734375</c:v>
                      </c:pt>
                      <c:pt idx="11698">
                        <c:v>25893.0078125</c:v>
                      </c:pt>
                      <c:pt idx="11699">
                        <c:v>25128.0390625</c:v>
                      </c:pt>
                      <c:pt idx="11700">
                        <c:v>25952.734375</c:v>
                      </c:pt>
                      <c:pt idx="11701">
                        <c:v>25786.6953125</c:v>
                      </c:pt>
                      <c:pt idx="11702">
                        <c:v>25708.265625</c:v>
                      </c:pt>
                      <c:pt idx="11703">
                        <c:v>13254.421875</c:v>
                      </c:pt>
                      <c:pt idx="11704">
                        <c:v>13367.296875</c:v>
                      </c:pt>
                      <c:pt idx="11705">
                        <c:v>10998.28125</c:v>
                      </c:pt>
                      <c:pt idx="11706">
                        <c:v>8867.3046875</c:v>
                      </c:pt>
                      <c:pt idx="11707">
                        <c:v>13233.5859375</c:v>
                      </c:pt>
                      <c:pt idx="11708">
                        <c:v>11439.2890625</c:v>
                      </c:pt>
                      <c:pt idx="11709">
                        <c:v>6895.953125</c:v>
                      </c:pt>
                      <c:pt idx="11710">
                        <c:v>9826.015625</c:v>
                      </c:pt>
                      <c:pt idx="11711">
                        <c:v>11823.8671875</c:v>
                      </c:pt>
                      <c:pt idx="11712">
                        <c:v>10291.171875</c:v>
                      </c:pt>
                      <c:pt idx="11713">
                        <c:v>11251.1875</c:v>
                      </c:pt>
                      <c:pt idx="11714">
                        <c:v>12032.0390625</c:v>
                      </c:pt>
                      <c:pt idx="11715">
                        <c:v>11470.2578125</c:v>
                      </c:pt>
                      <c:pt idx="11716">
                        <c:v>11746.6171875</c:v>
                      </c:pt>
                      <c:pt idx="11717">
                        <c:v>13140.484375</c:v>
                      </c:pt>
                      <c:pt idx="11718">
                        <c:v>24304.453125</c:v>
                      </c:pt>
                      <c:pt idx="11719">
                        <c:v>24385.515625</c:v>
                      </c:pt>
                      <c:pt idx="11720">
                        <c:v>23483.140625</c:v>
                      </c:pt>
                      <c:pt idx="11721">
                        <c:v>21606.80078125</c:v>
                      </c:pt>
                      <c:pt idx="11722">
                        <c:v>19864.84765625</c:v>
                      </c:pt>
                      <c:pt idx="11723">
                        <c:v>19191.3359375</c:v>
                      </c:pt>
                      <c:pt idx="11724">
                        <c:v>18728.84765625</c:v>
                      </c:pt>
                      <c:pt idx="11725">
                        <c:v>17950.69921875</c:v>
                      </c:pt>
                      <c:pt idx="11726">
                        <c:v>19225.265625</c:v>
                      </c:pt>
                      <c:pt idx="11727">
                        <c:v>20193.765625</c:v>
                      </c:pt>
                      <c:pt idx="11728">
                        <c:v>21005.5859375</c:v>
                      </c:pt>
                      <c:pt idx="11729">
                        <c:v>22631.546875</c:v>
                      </c:pt>
                      <c:pt idx="11730">
                        <c:v>23254.390625</c:v>
                      </c:pt>
                      <c:pt idx="11731">
                        <c:v>22229.5390625</c:v>
                      </c:pt>
                      <c:pt idx="11732">
                        <c:v>22203.1484375</c:v>
                      </c:pt>
                      <c:pt idx="11733">
                        <c:v>16858.6953125</c:v>
                      </c:pt>
                      <c:pt idx="11734">
                        <c:v>15229.2890625</c:v>
                      </c:pt>
                      <c:pt idx="11735">
                        <c:v>14363.640625</c:v>
                      </c:pt>
                      <c:pt idx="11736">
                        <c:v>13632.2109375</c:v>
                      </c:pt>
                      <c:pt idx="11737">
                        <c:v>15639.796875</c:v>
                      </c:pt>
                      <c:pt idx="11738">
                        <c:v>17416.19140625</c:v>
                      </c:pt>
                      <c:pt idx="11739">
                        <c:v>18497.203125</c:v>
                      </c:pt>
                      <c:pt idx="11740">
                        <c:v>19055.52734375</c:v>
                      </c:pt>
                      <c:pt idx="11741">
                        <c:v>18426.14453125</c:v>
                      </c:pt>
                      <c:pt idx="11742">
                        <c:v>17314.84765625</c:v>
                      </c:pt>
                      <c:pt idx="11743">
                        <c:v>15215.1015625</c:v>
                      </c:pt>
                      <c:pt idx="11744">
                        <c:v>13278.328125</c:v>
                      </c:pt>
                      <c:pt idx="11745">
                        <c:v>18040.4921875</c:v>
                      </c:pt>
                      <c:pt idx="11746">
                        <c:v>18535.5390625</c:v>
                      </c:pt>
                      <c:pt idx="11747">
                        <c:v>17914.515625</c:v>
                      </c:pt>
                      <c:pt idx="11748">
                        <c:v>21384.2109375</c:v>
                      </c:pt>
                      <c:pt idx="11749">
                        <c:v>20751.4921875</c:v>
                      </c:pt>
                      <c:pt idx="11750">
                        <c:v>19831.25</c:v>
                      </c:pt>
                      <c:pt idx="11751">
                        <c:v>21469.6796875</c:v>
                      </c:pt>
                      <c:pt idx="11752">
                        <c:v>21596.46875</c:v>
                      </c:pt>
                      <c:pt idx="11753">
                        <c:v>18810.484375</c:v>
                      </c:pt>
                      <c:pt idx="11754">
                        <c:v>15814.265625</c:v>
                      </c:pt>
                      <c:pt idx="11755">
                        <c:v>11388.3984375</c:v>
                      </c:pt>
                      <c:pt idx="11756">
                        <c:v>16909.5546875</c:v>
                      </c:pt>
                      <c:pt idx="11757">
                        <c:v>21720.26171875</c:v>
                      </c:pt>
                      <c:pt idx="11758">
                        <c:v>19972.2890625</c:v>
                      </c:pt>
                      <c:pt idx="11759">
                        <c:v>19309.25390625</c:v>
                      </c:pt>
                      <c:pt idx="11760">
                        <c:v>19477.67578125</c:v>
                      </c:pt>
                      <c:pt idx="11761">
                        <c:v>19509.765625</c:v>
                      </c:pt>
                      <c:pt idx="11762">
                        <c:v>19340.96484375</c:v>
                      </c:pt>
                      <c:pt idx="11763">
                        <c:v>12025.46875</c:v>
                      </c:pt>
                      <c:pt idx="11764">
                        <c:v>8454.9609375</c:v>
                      </c:pt>
                      <c:pt idx="11765">
                        <c:v>13383</c:v>
                      </c:pt>
                      <c:pt idx="11766">
                        <c:v>11681.0625</c:v>
                      </c:pt>
                      <c:pt idx="11767">
                        <c:v>10572.4140625</c:v>
                      </c:pt>
                      <c:pt idx="11768">
                        <c:v>8135.6328125</c:v>
                      </c:pt>
                      <c:pt idx="11769">
                        <c:v>6846.875</c:v>
                      </c:pt>
                      <c:pt idx="11770">
                        <c:v>7176.8984375</c:v>
                      </c:pt>
                      <c:pt idx="11771">
                        <c:v>7452.6953125</c:v>
                      </c:pt>
                      <c:pt idx="11772">
                        <c:v>10991.8203125</c:v>
                      </c:pt>
                      <c:pt idx="11773">
                        <c:v>12043.734375</c:v>
                      </c:pt>
                      <c:pt idx="11774">
                        <c:v>8444.75</c:v>
                      </c:pt>
                      <c:pt idx="11775">
                        <c:v>5729.6171875</c:v>
                      </c:pt>
                      <c:pt idx="11776">
                        <c:v>2247.65625</c:v>
                      </c:pt>
                      <c:pt idx="11777">
                        <c:v>12948.078125</c:v>
                      </c:pt>
                      <c:pt idx="11778">
                        <c:v>17935.2890625</c:v>
                      </c:pt>
                      <c:pt idx="11779">
                        <c:v>16079.3046875</c:v>
                      </c:pt>
                      <c:pt idx="11780">
                        <c:v>14524.7109375</c:v>
                      </c:pt>
                      <c:pt idx="11781">
                        <c:v>13373.7421875</c:v>
                      </c:pt>
                      <c:pt idx="11782">
                        <c:v>14369.546875</c:v>
                      </c:pt>
                      <c:pt idx="11783">
                        <c:v>16119.5703125</c:v>
                      </c:pt>
                      <c:pt idx="11784">
                        <c:v>17724.09375</c:v>
                      </c:pt>
                      <c:pt idx="11785">
                        <c:v>18067.09375</c:v>
                      </c:pt>
                      <c:pt idx="11786">
                        <c:v>16638.99609375</c:v>
                      </c:pt>
                      <c:pt idx="11787">
                        <c:v>14338.2265625</c:v>
                      </c:pt>
                      <c:pt idx="11788">
                        <c:v>12490.4453125</c:v>
                      </c:pt>
                      <c:pt idx="11789">
                        <c:v>15438.640625</c:v>
                      </c:pt>
                      <c:pt idx="11790">
                        <c:v>17611.1171875</c:v>
                      </c:pt>
                      <c:pt idx="11791">
                        <c:v>17722.03515625</c:v>
                      </c:pt>
                      <c:pt idx="11792">
                        <c:v>17348.0546875</c:v>
                      </c:pt>
                      <c:pt idx="11793">
                        <c:v>20491.0859375</c:v>
                      </c:pt>
                      <c:pt idx="11794">
                        <c:v>22555.6640625</c:v>
                      </c:pt>
                      <c:pt idx="11795">
                        <c:v>22957.1171875</c:v>
                      </c:pt>
                      <c:pt idx="11796">
                        <c:v>21680.203125</c:v>
                      </c:pt>
                      <c:pt idx="11797">
                        <c:v>20544.69140625</c:v>
                      </c:pt>
                      <c:pt idx="11798">
                        <c:v>22426.02734375</c:v>
                      </c:pt>
                      <c:pt idx="11799">
                        <c:v>20431.33984375</c:v>
                      </c:pt>
                      <c:pt idx="11800">
                        <c:v>20020.25390625</c:v>
                      </c:pt>
                      <c:pt idx="11801">
                        <c:v>20668.96484375</c:v>
                      </c:pt>
                      <c:pt idx="11802">
                        <c:v>23665.1953125</c:v>
                      </c:pt>
                      <c:pt idx="11803">
                        <c:v>23347.01953125</c:v>
                      </c:pt>
                      <c:pt idx="11804">
                        <c:v>23448.80859375</c:v>
                      </c:pt>
                      <c:pt idx="11805">
                        <c:v>21500.3828125</c:v>
                      </c:pt>
                      <c:pt idx="11806">
                        <c:v>21298.71875</c:v>
                      </c:pt>
                      <c:pt idx="11807">
                        <c:v>23576.51171875</c:v>
                      </c:pt>
                      <c:pt idx="11808">
                        <c:v>23630.015625</c:v>
                      </c:pt>
                      <c:pt idx="11809">
                        <c:v>26281.84375</c:v>
                      </c:pt>
                      <c:pt idx="11810">
                        <c:v>24722.0703125</c:v>
                      </c:pt>
                      <c:pt idx="11811">
                        <c:v>23346.66796875</c:v>
                      </c:pt>
                      <c:pt idx="11812">
                        <c:v>26192.4453125</c:v>
                      </c:pt>
                      <c:pt idx="11813">
                        <c:v>24399.47265625</c:v>
                      </c:pt>
                      <c:pt idx="11814">
                        <c:v>24150.87890625</c:v>
                      </c:pt>
                      <c:pt idx="11815">
                        <c:v>24884.13671875</c:v>
                      </c:pt>
                      <c:pt idx="11816">
                        <c:v>27062.41796875</c:v>
                      </c:pt>
                      <c:pt idx="11817">
                        <c:v>24623.80859375</c:v>
                      </c:pt>
                      <c:pt idx="11818">
                        <c:v>24565.75390625</c:v>
                      </c:pt>
                      <c:pt idx="11819">
                        <c:v>26838.30859375</c:v>
                      </c:pt>
                      <c:pt idx="11820">
                        <c:v>27237.09375</c:v>
                      </c:pt>
                      <c:pt idx="11821">
                        <c:v>27290.03125</c:v>
                      </c:pt>
                      <c:pt idx="11822">
                        <c:v>26561.59375</c:v>
                      </c:pt>
                      <c:pt idx="11823">
                        <c:v>14582.9609375</c:v>
                      </c:pt>
                      <c:pt idx="11824">
                        <c:v>12872.9921875</c:v>
                      </c:pt>
                      <c:pt idx="11825">
                        <c:v>16285.15625</c:v>
                      </c:pt>
                      <c:pt idx="11826">
                        <c:v>15438.9921875</c:v>
                      </c:pt>
                      <c:pt idx="11827">
                        <c:v>14215.58984375</c:v>
                      </c:pt>
                      <c:pt idx="11828">
                        <c:v>12697.875</c:v>
                      </c:pt>
                      <c:pt idx="11829">
                        <c:v>14131.28125</c:v>
                      </c:pt>
                      <c:pt idx="11830">
                        <c:v>15760.49609375</c:v>
                      </c:pt>
                      <c:pt idx="11831">
                        <c:v>16200.8125</c:v>
                      </c:pt>
                      <c:pt idx="11832">
                        <c:v>16028.9140625</c:v>
                      </c:pt>
                      <c:pt idx="11833">
                        <c:v>16538.8515625</c:v>
                      </c:pt>
                      <c:pt idx="11834">
                        <c:v>15444.4921875</c:v>
                      </c:pt>
                      <c:pt idx="11835">
                        <c:v>14440.1953125</c:v>
                      </c:pt>
                      <c:pt idx="11836">
                        <c:v>16582.734375</c:v>
                      </c:pt>
                      <c:pt idx="11837">
                        <c:v>16618.9375</c:v>
                      </c:pt>
                      <c:pt idx="11838">
                        <c:v>17848.0390625</c:v>
                      </c:pt>
                      <c:pt idx="11839">
                        <c:v>13786.53125</c:v>
                      </c:pt>
                      <c:pt idx="11840">
                        <c:v>10572.5859375</c:v>
                      </c:pt>
                      <c:pt idx="11841">
                        <c:v>5500.8984375</c:v>
                      </c:pt>
                      <c:pt idx="11842">
                        <c:v>8134.671875</c:v>
                      </c:pt>
                      <c:pt idx="11843">
                        <c:v>14596.0546875</c:v>
                      </c:pt>
                      <c:pt idx="11844">
                        <c:v>15429.7109375</c:v>
                      </c:pt>
                      <c:pt idx="11845">
                        <c:v>18129.78125</c:v>
                      </c:pt>
                      <c:pt idx="11846">
                        <c:v>14620.34375</c:v>
                      </c:pt>
                      <c:pt idx="11847">
                        <c:v>12860.890625</c:v>
                      </c:pt>
                      <c:pt idx="11848">
                        <c:v>11473.171875</c:v>
                      </c:pt>
                      <c:pt idx="11849">
                        <c:v>11695.7421875</c:v>
                      </c:pt>
                      <c:pt idx="11850">
                        <c:v>13250.5234375</c:v>
                      </c:pt>
                      <c:pt idx="11851">
                        <c:v>16536.2421875</c:v>
                      </c:pt>
                      <c:pt idx="11852">
                        <c:v>17307.87890625</c:v>
                      </c:pt>
                      <c:pt idx="11853">
                        <c:v>13114.796875</c:v>
                      </c:pt>
                      <c:pt idx="11854">
                        <c:v>11724.09375</c:v>
                      </c:pt>
                      <c:pt idx="11855">
                        <c:v>9871.6484375</c:v>
                      </c:pt>
                      <c:pt idx="11856">
                        <c:v>9223.8125</c:v>
                      </c:pt>
                      <c:pt idx="11857">
                        <c:v>10826.234375</c:v>
                      </c:pt>
                      <c:pt idx="11858">
                        <c:v>12920.21875</c:v>
                      </c:pt>
                      <c:pt idx="11859">
                        <c:v>14797.2421875</c:v>
                      </c:pt>
                      <c:pt idx="11860">
                        <c:v>16121.359375</c:v>
                      </c:pt>
                      <c:pt idx="11861">
                        <c:v>14595.3203125</c:v>
                      </c:pt>
                      <c:pt idx="11862">
                        <c:v>12147.203125</c:v>
                      </c:pt>
                      <c:pt idx="11863">
                        <c:v>10513.8515625</c:v>
                      </c:pt>
                      <c:pt idx="11864">
                        <c:v>12390.8828125</c:v>
                      </c:pt>
                      <c:pt idx="11865">
                        <c:v>15774.296875</c:v>
                      </c:pt>
                      <c:pt idx="11866">
                        <c:v>15454.4453125</c:v>
                      </c:pt>
                      <c:pt idx="11867">
                        <c:v>14909.453125</c:v>
                      </c:pt>
                      <c:pt idx="11868">
                        <c:v>16614.171875</c:v>
                      </c:pt>
                      <c:pt idx="11869">
                        <c:v>14447.5625</c:v>
                      </c:pt>
                      <c:pt idx="11870">
                        <c:v>14173.8046875</c:v>
                      </c:pt>
                      <c:pt idx="11871">
                        <c:v>15215.328125</c:v>
                      </c:pt>
                      <c:pt idx="11872">
                        <c:v>16443.21875</c:v>
                      </c:pt>
                      <c:pt idx="11873">
                        <c:v>14881.3671875</c:v>
                      </c:pt>
                      <c:pt idx="11874">
                        <c:v>11156.8046875</c:v>
                      </c:pt>
                      <c:pt idx="11875">
                        <c:v>11752.5234375</c:v>
                      </c:pt>
                      <c:pt idx="11876">
                        <c:v>17060.1171875</c:v>
                      </c:pt>
                      <c:pt idx="11877">
                        <c:v>17471.265625</c:v>
                      </c:pt>
                      <c:pt idx="11878">
                        <c:v>17065.32421875</c:v>
                      </c:pt>
                      <c:pt idx="11879">
                        <c:v>16438.99609375</c:v>
                      </c:pt>
                      <c:pt idx="11880">
                        <c:v>16620.44921875</c:v>
                      </c:pt>
                      <c:pt idx="11881">
                        <c:v>16192.15625</c:v>
                      </c:pt>
                      <c:pt idx="11882">
                        <c:v>16572.328125</c:v>
                      </c:pt>
                      <c:pt idx="11883">
                        <c:v>20448.9375</c:v>
                      </c:pt>
                      <c:pt idx="11884">
                        <c:v>18513.1015625</c:v>
                      </c:pt>
                      <c:pt idx="11885">
                        <c:v>18517.53125</c:v>
                      </c:pt>
                      <c:pt idx="11886">
                        <c:v>19090.96875</c:v>
                      </c:pt>
                      <c:pt idx="11887">
                        <c:v>18131.8125</c:v>
                      </c:pt>
                      <c:pt idx="11888">
                        <c:v>16361.5</c:v>
                      </c:pt>
                      <c:pt idx="11889">
                        <c:v>17121.015625</c:v>
                      </c:pt>
                      <c:pt idx="11890">
                        <c:v>19516.2578125</c:v>
                      </c:pt>
                      <c:pt idx="11891">
                        <c:v>18349.5078125</c:v>
                      </c:pt>
                      <c:pt idx="11892">
                        <c:v>16966.4921875</c:v>
                      </c:pt>
                      <c:pt idx="11893">
                        <c:v>18049.7265625</c:v>
                      </c:pt>
                      <c:pt idx="11894">
                        <c:v>19967.375</c:v>
                      </c:pt>
                      <c:pt idx="11895">
                        <c:v>17304.375</c:v>
                      </c:pt>
                      <c:pt idx="11896">
                        <c:v>14893.75</c:v>
                      </c:pt>
                      <c:pt idx="11897">
                        <c:v>19979.40625</c:v>
                      </c:pt>
                      <c:pt idx="11898">
                        <c:v>23158.89453125</c:v>
                      </c:pt>
                      <c:pt idx="11899">
                        <c:v>18271.4296875</c:v>
                      </c:pt>
                      <c:pt idx="11900">
                        <c:v>13993.39453125</c:v>
                      </c:pt>
                      <c:pt idx="11901">
                        <c:v>17544.1875</c:v>
                      </c:pt>
                      <c:pt idx="11902">
                        <c:v>21587.140625</c:v>
                      </c:pt>
                      <c:pt idx="11903">
                        <c:v>19133.27734375</c:v>
                      </c:pt>
                      <c:pt idx="11904">
                        <c:v>17432.921875</c:v>
                      </c:pt>
                      <c:pt idx="11905">
                        <c:v>17619.6953125</c:v>
                      </c:pt>
                      <c:pt idx="11906">
                        <c:v>20063.26171875</c:v>
                      </c:pt>
                      <c:pt idx="11907">
                        <c:v>23226.7890625</c:v>
                      </c:pt>
                      <c:pt idx="11908">
                        <c:v>23166.17578125</c:v>
                      </c:pt>
                      <c:pt idx="11909">
                        <c:v>20642.828125</c:v>
                      </c:pt>
                      <c:pt idx="11910">
                        <c:v>18003.90625</c:v>
                      </c:pt>
                      <c:pt idx="11911">
                        <c:v>17244.69921875</c:v>
                      </c:pt>
                      <c:pt idx="11912">
                        <c:v>20806.0625</c:v>
                      </c:pt>
                      <c:pt idx="11913">
                        <c:v>28554.37109375</c:v>
                      </c:pt>
                      <c:pt idx="11914">
                        <c:v>23533.0703125</c:v>
                      </c:pt>
                      <c:pt idx="11915">
                        <c:v>26742.0234375</c:v>
                      </c:pt>
                      <c:pt idx="11916">
                        <c:v>27249.49609375</c:v>
                      </c:pt>
                      <c:pt idx="11917">
                        <c:v>26348.7578125</c:v>
                      </c:pt>
                      <c:pt idx="11918">
                        <c:v>28340.2265625</c:v>
                      </c:pt>
                      <c:pt idx="11919">
                        <c:v>28176.6875</c:v>
                      </c:pt>
                      <c:pt idx="11920">
                        <c:v>26528.57421875</c:v>
                      </c:pt>
                      <c:pt idx="11921">
                        <c:v>26069.58984375</c:v>
                      </c:pt>
                      <c:pt idx="11922">
                        <c:v>26189.23046875</c:v>
                      </c:pt>
                      <c:pt idx="11923">
                        <c:v>26724.85546875</c:v>
                      </c:pt>
                      <c:pt idx="11924">
                        <c:v>26610.56640625</c:v>
                      </c:pt>
                      <c:pt idx="11925">
                        <c:v>24768.359375</c:v>
                      </c:pt>
                      <c:pt idx="11926">
                        <c:v>24847.8203125</c:v>
                      </c:pt>
                      <c:pt idx="11927">
                        <c:v>27885.35546875</c:v>
                      </c:pt>
                      <c:pt idx="11928">
                        <c:v>20458.8046875</c:v>
                      </c:pt>
                      <c:pt idx="11929">
                        <c:v>19423.8828125</c:v>
                      </c:pt>
                      <c:pt idx="11930">
                        <c:v>17098.078125</c:v>
                      </c:pt>
                      <c:pt idx="11931">
                        <c:v>16357.8515625</c:v>
                      </c:pt>
                      <c:pt idx="11932">
                        <c:v>16717.109375</c:v>
                      </c:pt>
                      <c:pt idx="11933">
                        <c:v>17854.921875</c:v>
                      </c:pt>
                      <c:pt idx="11934">
                        <c:v>18869.3359375</c:v>
                      </c:pt>
                      <c:pt idx="11935">
                        <c:v>20668.92578125</c:v>
                      </c:pt>
                      <c:pt idx="11936">
                        <c:v>17548.3203125</c:v>
                      </c:pt>
                      <c:pt idx="11937">
                        <c:v>14450.1328125</c:v>
                      </c:pt>
                      <c:pt idx="11938">
                        <c:v>14664.5703125</c:v>
                      </c:pt>
                      <c:pt idx="11939">
                        <c:v>20560.99609375</c:v>
                      </c:pt>
                      <c:pt idx="11940">
                        <c:v>20408.23046875</c:v>
                      </c:pt>
                      <c:pt idx="11941">
                        <c:v>19630.10546875</c:v>
                      </c:pt>
                      <c:pt idx="11942">
                        <c:v>19288.63671875</c:v>
                      </c:pt>
                      <c:pt idx="11943">
                        <c:v>12425.53125</c:v>
                      </c:pt>
                      <c:pt idx="11944">
                        <c:v>10567.0546875</c:v>
                      </c:pt>
                      <c:pt idx="11945">
                        <c:v>7779.953125</c:v>
                      </c:pt>
                      <c:pt idx="11946">
                        <c:v>6759.6953125</c:v>
                      </c:pt>
                      <c:pt idx="11947">
                        <c:v>8842.9375</c:v>
                      </c:pt>
                      <c:pt idx="11948">
                        <c:v>11142.2265625</c:v>
                      </c:pt>
                      <c:pt idx="11949">
                        <c:v>12185.28125</c:v>
                      </c:pt>
                      <c:pt idx="11950">
                        <c:v>12790.34375</c:v>
                      </c:pt>
                      <c:pt idx="11951">
                        <c:v>11296.1328125</c:v>
                      </c:pt>
                      <c:pt idx="11952">
                        <c:v>8868.7109375</c:v>
                      </c:pt>
                      <c:pt idx="11953">
                        <c:v>5926.3671875</c:v>
                      </c:pt>
                      <c:pt idx="11954">
                        <c:v>12965.390625</c:v>
                      </c:pt>
                      <c:pt idx="11955">
                        <c:v>8897.546875</c:v>
                      </c:pt>
                      <c:pt idx="11956">
                        <c:v>11467.0234375</c:v>
                      </c:pt>
                      <c:pt idx="11957">
                        <c:v>11766.5546875</c:v>
                      </c:pt>
                      <c:pt idx="11958">
                        <c:v>20957.2265625</c:v>
                      </c:pt>
                      <c:pt idx="11959">
                        <c:v>22688.15234375</c:v>
                      </c:pt>
                      <c:pt idx="11960">
                        <c:v>21385.6796875</c:v>
                      </c:pt>
                      <c:pt idx="11961">
                        <c:v>21193.4765625</c:v>
                      </c:pt>
                      <c:pt idx="11962">
                        <c:v>19542.4453125</c:v>
                      </c:pt>
                      <c:pt idx="11963">
                        <c:v>20389.109375</c:v>
                      </c:pt>
                      <c:pt idx="11964">
                        <c:v>24307.18359375</c:v>
                      </c:pt>
                      <c:pt idx="11965">
                        <c:v>24444.94921875</c:v>
                      </c:pt>
                      <c:pt idx="11966">
                        <c:v>21557.68359375</c:v>
                      </c:pt>
                      <c:pt idx="11967">
                        <c:v>23795.70703125</c:v>
                      </c:pt>
                      <c:pt idx="11968">
                        <c:v>24272.203125</c:v>
                      </c:pt>
                      <c:pt idx="11969">
                        <c:v>22095.546875</c:v>
                      </c:pt>
                      <c:pt idx="11970">
                        <c:v>21448.3359375</c:v>
                      </c:pt>
                      <c:pt idx="11971">
                        <c:v>22652.1328125</c:v>
                      </c:pt>
                      <c:pt idx="11972">
                        <c:v>25394.41015625</c:v>
                      </c:pt>
                      <c:pt idx="11973">
                        <c:v>19879.3203125</c:v>
                      </c:pt>
                      <c:pt idx="11974">
                        <c:v>19679.5078125</c:v>
                      </c:pt>
                      <c:pt idx="11975">
                        <c:v>16160.2890625</c:v>
                      </c:pt>
                      <c:pt idx="11976">
                        <c:v>15308.1875</c:v>
                      </c:pt>
                      <c:pt idx="11977">
                        <c:v>12860.25</c:v>
                      </c:pt>
                      <c:pt idx="11978">
                        <c:v>13650.5625</c:v>
                      </c:pt>
                      <c:pt idx="11979">
                        <c:v>18004.8515625</c:v>
                      </c:pt>
                      <c:pt idx="11980">
                        <c:v>17773.2890625</c:v>
                      </c:pt>
                      <c:pt idx="11981">
                        <c:v>16733.859375</c:v>
                      </c:pt>
                      <c:pt idx="11982">
                        <c:v>17378.3203125</c:v>
                      </c:pt>
                      <c:pt idx="11983">
                        <c:v>18318.5546875</c:v>
                      </c:pt>
                      <c:pt idx="11984">
                        <c:v>19419.234375</c:v>
                      </c:pt>
                      <c:pt idx="11985">
                        <c:v>19825.2421875</c:v>
                      </c:pt>
                      <c:pt idx="11986">
                        <c:v>17026.46875</c:v>
                      </c:pt>
                      <c:pt idx="11987">
                        <c:v>12779.3203125</c:v>
                      </c:pt>
                      <c:pt idx="11988">
                        <c:v>18170.8203125</c:v>
                      </c:pt>
                      <c:pt idx="11989">
                        <c:v>18126.875</c:v>
                      </c:pt>
                      <c:pt idx="11990">
                        <c:v>17690.3046875</c:v>
                      </c:pt>
                      <c:pt idx="11991">
                        <c:v>16042.859375</c:v>
                      </c:pt>
                      <c:pt idx="11992">
                        <c:v>13424.84375</c:v>
                      </c:pt>
                      <c:pt idx="11993">
                        <c:v>13494.0234375</c:v>
                      </c:pt>
                      <c:pt idx="11994">
                        <c:v>17291.6171875</c:v>
                      </c:pt>
                      <c:pt idx="11995">
                        <c:v>17597.3203125</c:v>
                      </c:pt>
                      <c:pt idx="11996">
                        <c:v>15918.453125</c:v>
                      </c:pt>
                      <c:pt idx="11997">
                        <c:v>14476.6796875</c:v>
                      </c:pt>
                      <c:pt idx="11998">
                        <c:v>14619.921875</c:v>
                      </c:pt>
                      <c:pt idx="11999">
                        <c:v>18244.0546875</c:v>
                      </c:pt>
                      <c:pt idx="12000">
                        <c:v>16072.6328125</c:v>
                      </c:pt>
                      <c:pt idx="12001">
                        <c:v>13552.2890625</c:v>
                      </c:pt>
                      <c:pt idx="12002">
                        <c:v>18727.3515625</c:v>
                      </c:pt>
                      <c:pt idx="12003">
                        <c:v>20278.5625</c:v>
                      </c:pt>
                      <c:pt idx="12004">
                        <c:v>19631.3359375</c:v>
                      </c:pt>
                      <c:pt idx="12005">
                        <c:v>20023.6171875</c:v>
                      </c:pt>
                      <c:pt idx="12006">
                        <c:v>20234.7421875</c:v>
                      </c:pt>
                      <c:pt idx="12007">
                        <c:v>17422.453125</c:v>
                      </c:pt>
                      <c:pt idx="12008">
                        <c:v>20323.3125</c:v>
                      </c:pt>
                      <c:pt idx="12009">
                        <c:v>21461.0859375</c:v>
                      </c:pt>
                      <c:pt idx="12010">
                        <c:v>20897.4140625</c:v>
                      </c:pt>
                      <c:pt idx="12011">
                        <c:v>19968.0390625</c:v>
                      </c:pt>
                      <c:pt idx="12012">
                        <c:v>19472.9375</c:v>
                      </c:pt>
                      <c:pt idx="12013">
                        <c:v>21341.5078125</c:v>
                      </c:pt>
                      <c:pt idx="12014">
                        <c:v>20165.6640625</c:v>
                      </c:pt>
                      <c:pt idx="12015">
                        <c:v>17892.5390625</c:v>
                      </c:pt>
                      <c:pt idx="12016">
                        <c:v>14117.5703125</c:v>
                      </c:pt>
                      <c:pt idx="12017">
                        <c:v>17306.40625</c:v>
                      </c:pt>
                      <c:pt idx="12018">
                        <c:v>24678.39453125</c:v>
                      </c:pt>
                      <c:pt idx="12019">
                        <c:v>25092.19140625</c:v>
                      </c:pt>
                      <c:pt idx="12020">
                        <c:v>23182.9609375</c:v>
                      </c:pt>
                      <c:pt idx="12021">
                        <c:v>25185.50390625</c:v>
                      </c:pt>
                      <c:pt idx="12022">
                        <c:v>24745.10546875</c:v>
                      </c:pt>
                      <c:pt idx="12023">
                        <c:v>19984.25</c:v>
                      </c:pt>
                      <c:pt idx="12024">
                        <c:v>23820.60546875</c:v>
                      </c:pt>
                      <c:pt idx="12025">
                        <c:v>22935.2890625</c:v>
                      </c:pt>
                      <c:pt idx="12026">
                        <c:v>23221.80859375</c:v>
                      </c:pt>
                      <c:pt idx="12027">
                        <c:v>24577.12890625</c:v>
                      </c:pt>
                      <c:pt idx="12028">
                        <c:v>23956.5078125</c:v>
                      </c:pt>
                      <c:pt idx="12029">
                        <c:v>24903.62109375</c:v>
                      </c:pt>
                      <c:pt idx="12030">
                        <c:v>23759.48046875</c:v>
                      </c:pt>
                      <c:pt idx="12031">
                        <c:v>23321.3359375</c:v>
                      </c:pt>
                      <c:pt idx="12032">
                        <c:v>24593.1015625</c:v>
                      </c:pt>
                      <c:pt idx="12033">
                        <c:v>21786.9765625</c:v>
                      </c:pt>
                      <c:pt idx="12034">
                        <c:v>21304.21875</c:v>
                      </c:pt>
                      <c:pt idx="12035">
                        <c:v>22105.7890625</c:v>
                      </c:pt>
                      <c:pt idx="12036">
                        <c:v>20526.55078125</c:v>
                      </c:pt>
                      <c:pt idx="12037">
                        <c:v>16694.30859375</c:v>
                      </c:pt>
                      <c:pt idx="12038">
                        <c:v>18049.94140625</c:v>
                      </c:pt>
                      <c:pt idx="12039">
                        <c:v>19676.53125</c:v>
                      </c:pt>
                      <c:pt idx="12040">
                        <c:v>19563.51171875</c:v>
                      </c:pt>
                      <c:pt idx="12041">
                        <c:v>21003.671875</c:v>
                      </c:pt>
                      <c:pt idx="12042">
                        <c:v>20109.78515625</c:v>
                      </c:pt>
                      <c:pt idx="12043">
                        <c:v>20434.98046875</c:v>
                      </c:pt>
                      <c:pt idx="12044">
                        <c:v>20405.875</c:v>
                      </c:pt>
                      <c:pt idx="12045">
                        <c:v>21187.375</c:v>
                      </c:pt>
                      <c:pt idx="12046">
                        <c:v>22267.2578125</c:v>
                      </c:pt>
                      <c:pt idx="12047">
                        <c:v>20703.15625</c:v>
                      </c:pt>
                      <c:pt idx="12048">
                        <c:v>17656.046875</c:v>
                      </c:pt>
                      <c:pt idx="12049">
                        <c:v>14406.84375</c:v>
                      </c:pt>
                      <c:pt idx="12050">
                        <c:v>13641</c:v>
                      </c:pt>
                      <c:pt idx="12051">
                        <c:v>12204.15625</c:v>
                      </c:pt>
                      <c:pt idx="12052">
                        <c:v>12146.4140625</c:v>
                      </c:pt>
                      <c:pt idx="12053">
                        <c:v>17155.6875</c:v>
                      </c:pt>
                      <c:pt idx="12054">
                        <c:v>16597.90625</c:v>
                      </c:pt>
                      <c:pt idx="12055">
                        <c:v>15248.4765625</c:v>
                      </c:pt>
                      <c:pt idx="12056">
                        <c:v>16220.2578125</c:v>
                      </c:pt>
                      <c:pt idx="12057">
                        <c:v>17683.03125</c:v>
                      </c:pt>
                      <c:pt idx="12058">
                        <c:v>18446.6015625</c:v>
                      </c:pt>
                      <c:pt idx="12059">
                        <c:v>16588.0234375</c:v>
                      </c:pt>
                      <c:pt idx="12060">
                        <c:v>13742.7578125</c:v>
                      </c:pt>
                      <c:pt idx="12061">
                        <c:v>10602.734375</c:v>
                      </c:pt>
                      <c:pt idx="12062">
                        <c:v>18791.3671875</c:v>
                      </c:pt>
                      <c:pt idx="12063">
                        <c:v>13537.8515625</c:v>
                      </c:pt>
                      <c:pt idx="12064">
                        <c:v>11133.8359375</c:v>
                      </c:pt>
                      <c:pt idx="12065">
                        <c:v>15343.2109375</c:v>
                      </c:pt>
                      <c:pt idx="12066">
                        <c:v>16390.7578125</c:v>
                      </c:pt>
                      <c:pt idx="12067">
                        <c:v>14528.7578125</c:v>
                      </c:pt>
                      <c:pt idx="12068">
                        <c:v>14544.2578125</c:v>
                      </c:pt>
                      <c:pt idx="12069">
                        <c:v>13448.2890625</c:v>
                      </c:pt>
                      <c:pt idx="12070">
                        <c:v>13088.3828125</c:v>
                      </c:pt>
                      <c:pt idx="12071">
                        <c:v>12944.421875</c:v>
                      </c:pt>
                      <c:pt idx="12072">
                        <c:v>12507.7890625</c:v>
                      </c:pt>
                      <c:pt idx="12073">
                        <c:v>14482.33984375</c:v>
                      </c:pt>
                      <c:pt idx="12074">
                        <c:v>16190.39453125</c:v>
                      </c:pt>
                      <c:pt idx="12075">
                        <c:v>15832.0390625</c:v>
                      </c:pt>
                      <c:pt idx="12076">
                        <c:v>15223.71875</c:v>
                      </c:pt>
                      <c:pt idx="12077">
                        <c:v>15785.4375</c:v>
                      </c:pt>
                      <c:pt idx="12078">
                        <c:v>18513.4140625</c:v>
                      </c:pt>
                      <c:pt idx="12079">
                        <c:v>13272.625</c:v>
                      </c:pt>
                      <c:pt idx="12080">
                        <c:v>19073.4765625</c:v>
                      </c:pt>
                      <c:pt idx="12081">
                        <c:v>19126.2421875</c:v>
                      </c:pt>
                      <c:pt idx="12082">
                        <c:v>15639.453125</c:v>
                      </c:pt>
                      <c:pt idx="12083">
                        <c:v>19523.3671875</c:v>
                      </c:pt>
                      <c:pt idx="12084">
                        <c:v>21267.27734375</c:v>
                      </c:pt>
                      <c:pt idx="12085">
                        <c:v>18894.21875</c:v>
                      </c:pt>
                      <c:pt idx="12086">
                        <c:v>16370.515625</c:v>
                      </c:pt>
                      <c:pt idx="12087">
                        <c:v>15112.2265625</c:v>
                      </c:pt>
                      <c:pt idx="12088">
                        <c:v>16960.66015625</c:v>
                      </c:pt>
                      <c:pt idx="12089">
                        <c:v>20132.2265625</c:v>
                      </c:pt>
                      <c:pt idx="12090">
                        <c:v>18451.19140625</c:v>
                      </c:pt>
                      <c:pt idx="12091">
                        <c:v>17206.88671875</c:v>
                      </c:pt>
                      <c:pt idx="12092">
                        <c:v>20651.90625</c:v>
                      </c:pt>
                      <c:pt idx="12093">
                        <c:v>23498.7578125</c:v>
                      </c:pt>
                      <c:pt idx="12094">
                        <c:v>23545.98046875</c:v>
                      </c:pt>
                      <c:pt idx="12095">
                        <c:v>21564.8125</c:v>
                      </c:pt>
                      <c:pt idx="12096">
                        <c:v>19920.0234375</c:v>
                      </c:pt>
                      <c:pt idx="12097">
                        <c:v>18055.02734375</c:v>
                      </c:pt>
                      <c:pt idx="12098">
                        <c:v>15776.8828125</c:v>
                      </c:pt>
                      <c:pt idx="12099">
                        <c:v>15218.33203125</c:v>
                      </c:pt>
                      <c:pt idx="12100">
                        <c:v>16624.7421875</c:v>
                      </c:pt>
                      <c:pt idx="12101">
                        <c:v>18504.91015625</c:v>
                      </c:pt>
                      <c:pt idx="12102">
                        <c:v>22324.5</c:v>
                      </c:pt>
                      <c:pt idx="12103">
                        <c:v>22560.41796875</c:v>
                      </c:pt>
                      <c:pt idx="12104">
                        <c:v>23085.07421875</c:v>
                      </c:pt>
                      <c:pt idx="12105">
                        <c:v>21982.31640625</c:v>
                      </c:pt>
                      <c:pt idx="12106">
                        <c:v>22262.296875</c:v>
                      </c:pt>
                      <c:pt idx="12107">
                        <c:v>22623.171875</c:v>
                      </c:pt>
                      <c:pt idx="12108">
                        <c:v>24572.1953125</c:v>
                      </c:pt>
                      <c:pt idx="12109">
                        <c:v>23894.75</c:v>
                      </c:pt>
                      <c:pt idx="12110">
                        <c:v>22902.8359375</c:v>
                      </c:pt>
                      <c:pt idx="12111">
                        <c:v>24100.2734375</c:v>
                      </c:pt>
                      <c:pt idx="12112">
                        <c:v>21773.7734375</c:v>
                      </c:pt>
                      <c:pt idx="12113">
                        <c:v>21520.4453125</c:v>
                      </c:pt>
                      <c:pt idx="12114">
                        <c:v>24882.94140625</c:v>
                      </c:pt>
                      <c:pt idx="12115">
                        <c:v>24200.91015625</c:v>
                      </c:pt>
                      <c:pt idx="12116">
                        <c:v>24351.90625</c:v>
                      </c:pt>
                      <c:pt idx="12117">
                        <c:v>25004.38671875</c:v>
                      </c:pt>
                      <c:pt idx="12118">
                        <c:v>22209.1875</c:v>
                      </c:pt>
                      <c:pt idx="12119">
                        <c:v>22392.31640625</c:v>
                      </c:pt>
                      <c:pt idx="12120">
                        <c:v>24429.625</c:v>
                      </c:pt>
                      <c:pt idx="12121">
                        <c:v>23401.19140625</c:v>
                      </c:pt>
                      <c:pt idx="12122">
                        <c:v>23720.08203125</c:v>
                      </c:pt>
                      <c:pt idx="12123">
                        <c:v>23955.18359375</c:v>
                      </c:pt>
                      <c:pt idx="12124">
                        <c:v>21769.8984375</c:v>
                      </c:pt>
                      <c:pt idx="12125">
                        <c:v>20735.3203125</c:v>
                      </c:pt>
                      <c:pt idx="12126">
                        <c:v>22858.0546875</c:v>
                      </c:pt>
                      <c:pt idx="12127">
                        <c:v>20730.1640625</c:v>
                      </c:pt>
                      <c:pt idx="12128">
                        <c:v>19129.8671875</c:v>
                      </c:pt>
                      <c:pt idx="12129">
                        <c:v>21554.46484375</c:v>
                      </c:pt>
                      <c:pt idx="12130">
                        <c:v>23346.92578125</c:v>
                      </c:pt>
                      <c:pt idx="12131">
                        <c:v>22852.6953125</c:v>
                      </c:pt>
                      <c:pt idx="12132">
                        <c:v>23237</c:v>
                      </c:pt>
                      <c:pt idx="12133">
                        <c:v>21307.23828125</c:v>
                      </c:pt>
                      <c:pt idx="12134">
                        <c:v>21637.3984375</c:v>
                      </c:pt>
                      <c:pt idx="12135">
                        <c:v>24072.13671875</c:v>
                      </c:pt>
                      <c:pt idx="12136">
                        <c:v>22772.05859375</c:v>
                      </c:pt>
                      <c:pt idx="12137">
                        <c:v>24025.5546875</c:v>
                      </c:pt>
                      <c:pt idx="12138">
                        <c:v>13389.671875</c:v>
                      </c:pt>
                      <c:pt idx="12139">
                        <c:v>10899.703125</c:v>
                      </c:pt>
                      <c:pt idx="12140">
                        <c:v>8572.3046875</c:v>
                      </c:pt>
                      <c:pt idx="12141">
                        <c:v>9368.1171875</c:v>
                      </c:pt>
                      <c:pt idx="12142">
                        <c:v>12721.6640625</c:v>
                      </c:pt>
                      <c:pt idx="12143">
                        <c:v>13254.125</c:v>
                      </c:pt>
                      <c:pt idx="12144">
                        <c:v>14426.9765625</c:v>
                      </c:pt>
                      <c:pt idx="12145">
                        <c:v>14896.7890625</c:v>
                      </c:pt>
                      <c:pt idx="12146">
                        <c:v>12823.140625</c:v>
                      </c:pt>
                      <c:pt idx="12147">
                        <c:v>11112.3203125</c:v>
                      </c:pt>
                      <c:pt idx="12148">
                        <c:v>8159.3984375</c:v>
                      </c:pt>
                      <c:pt idx="12149">
                        <c:v>5894.75</c:v>
                      </c:pt>
                      <c:pt idx="12150">
                        <c:v>12728.5546875</c:v>
                      </c:pt>
                      <c:pt idx="12151">
                        <c:v>12133.9375</c:v>
                      </c:pt>
                      <c:pt idx="12152">
                        <c:v>12470.2578125</c:v>
                      </c:pt>
                      <c:pt idx="12153">
                        <c:v>12568.421875</c:v>
                      </c:pt>
                      <c:pt idx="12154">
                        <c:v>11201.4140625</c:v>
                      </c:pt>
                      <c:pt idx="12155">
                        <c:v>8314.953125</c:v>
                      </c:pt>
                      <c:pt idx="12156">
                        <c:v>7682.9765625</c:v>
                      </c:pt>
                      <c:pt idx="12157">
                        <c:v>8747.9765625</c:v>
                      </c:pt>
                      <c:pt idx="12158">
                        <c:v>9926.0703125</c:v>
                      </c:pt>
                      <c:pt idx="12159">
                        <c:v>12673.7734375</c:v>
                      </c:pt>
                      <c:pt idx="12160">
                        <c:v>13378.9609375</c:v>
                      </c:pt>
                      <c:pt idx="12161">
                        <c:v>14460.6640625</c:v>
                      </c:pt>
                      <c:pt idx="12162">
                        <c:v>14873.9921875</c:v>
                      </c:pt>
                      <c:pt idx="12163">
                        <c:v>12899.609375</c:v>
                      </c:pt>
                      <c:pt idx="12164">
                        <c:v>10483.8515625</c:v>
                      </c:pt>
                      <c:pt idx="12165">
                        <c:v>9229.421875</c:v>
                      </c:pt>
                      <c:pt idx="12166">
                        <c:v>6205.1171875</c:v>
                      </c:pt>
                      <c:pt idx="12167">
                        <c:v>13109.3984375</c:v>
                      </c:pt>
                      <c:pt idx="12168">
                        <c:v>20023.09765625</c:v>
                      </c:pt>
                      <c:pt idx="12169">
                        <c:v>22512.34375</c:v>
                      </c:pt>
                      <c:pt idx="12170">
                        <c:v>20560.0703125</c:v>
                      </c:pt>
                      <c:pt idx="12171">
                        <c:v>18600.515625</c:v>
                      </c:pt>
                      <c:pt idx="12172">
                        <c:v>15550.6171875</c:v>
                      </c:pt>
                      <c:pt idx="12173">
                        <c:v>16002.5234375</c:v>
                      </c:pt>
                      <c:pt idx="12174">
                        <c:v>18057.546875</c:v>
                      </c:pt>
                      <c:pt idx="12175">
                        <c:v>19578.08984375</c:v>
                      </c:pt>
                      <c:pt idx="12176">
                        <c:v>21353.94921875</c:v>
                      </c:pt>
                      <c:pt idx="12177">
                        <c:v>22464.33984375</c:v>
                      </c:pt>
                      <c:pt idx="12178">
                        <c:v>22840.12890625</c:v>
                      </c:pt>
                      <c:pt idx="12179">
                        <c:v>19833.7421875</c:v>
                      </c:pt>
                      <c:pt idx="12180">
                        <c:v>16607.859375</c:v>
                      </c:pt>
                      <c:pt idx="12181">
                        <c:v>13720.734375</c:v>
                      </c:pt>
                      <c:pt idx="12182">
                        <c:v>20886.234375</c:v>
                      </c:pt>
                      <c:pt idx="12183">
                        <c:v>24628.71484375</c:v>
                      </c:pt>
                      <c:pt idx="12184">
                        <c:v>24143.5</c:v>
                      </c:pt>
                      <c:pt idx="12185">
                        <c:v>23084.56640625</c:v>
                      </c:pt>
                      <c:pt idx="12186">
                        <c:v>22414.16015625</c:v>
                      </c:pt>
                      <c:pt idx="12187">
                        <c:v>22520.3359375</c:v>
                      </c:pt>
                      <c:pt idx="12188">
                        <c:v>23699.88671875</c:v>
                      </c:pt>
                      <c:pt idx="12189">
                        <c:v>24972</c:v>
                      </c:pt>
                      <c:pt idx="12190">
                        <c:v>25767.296875</c:v>
                      </c:pt>
                      <c:pt idx="12191">
                        <c:v>25803.921875</c:v>
                      </c:pt>
                      <c:pt idx="12192">
                        <c:v>22276.88671875</c:v>
                      </c:pt>
                      <c:pt idx="12193">
                        <c:v>25380.6171875</c:v>
                      </c:pt>
                      <c:pt idx="12194">
                        <c:v>24186.828125</c:v>
                      </c:pt>
                      <c:pt idx="12195">
                        <c:v>23271.7734375</c:v>
                      </c:pt>
                      <c:pt idx="12196">
                        <c:v>23502.2421875</c:v>
                      </c:pt>
                      <c:pt idx="12197">
                        <c:v>23639.36328125</c:v>
                      </c:pt>
                      <c:pt idx="12198">
                        <c:v>8465.0078125</c:v>
                      </c:pt>
                      <c:pt idx="12199">
                        <c:v>9819.390625</c:v>
                      </c:pt>
                      <c:pt idx="12200">
                        <c:v>10876.2890625</c:v>
                      </c:pt>
                      <c:pt idx="12201">
                        <c:v>11321.7421875</c:v>
                      </c:pt>
                      <c:pt idx="12202">
                        <c:v>10676.1796875</c:v>
                      </c:pt>
                      <c:pt idx="12203">
                        <c:v>7667</c:v>
                      </c:pt>
                      <c:pt idx="12204">
                        <c:v>5719.234375</c:v>
                      </c:pt>
                      <c:pt idx="12205">
                        <c:v>9684.3125</c:v>
                      </c:pt>
                      <c:pt idx="12206">
                        <c:v>6071.0859375</c:v>
                      </c:pt>
                      <c:pt idx="12207">
                        <c:v>11575.2109375</c:v>
                      </c:pt>
                      <c:pt idx="12208">
                        <c:v>9209.671875</c:v>
                      </c:pt>
                      <c:pt idx="12209">
                        <c:v>7907.859375</c:v>
                      </c:pt>
                      <c:pt idx="12210">
                        <c:v>10186.921875</c:v>
                      </c:pt>
                      <c:pt idx="12211">
                        <c:v>10252.515625</c:v>
                      </c:pt>
                      <c:pt idx="12212">
                        <c:v>11491.5390625</c:v>
                      </c:pt>
                      <c:pt idx="12213">
                        <c:v>552.2578125</c:v>
                      </c:pt>
                      <c:pt idx="12214">
                        <c:v>1106.421875</c:v>
                      </c:pt>
                      <c:pt idx="12215">
                        <c:v>1635.6796875</c:v>
                      </c:pt>
                      <c:pt idx="12216">
                        <c:v>-4187.2578125</c:v>
                      </c:pt>
                      <c:pt idx="12217">
                        <c:v>-6631.3671875</c:v>
                      </c:pt>
                      <c:pt idx="12218">
                        <c:v>-4870.9453125</c:v>
                      </c:pt>
                      <c:pt idx="12219">
                        <c:v>-6293.1953125</c:v>
                      </c:pt>
                      <c:pt idx="12220">
                        <c:v>-1661.3203125</c:v>
                      </c:pt>
                      <c:pt idx="12221">
                        <c:v>9.65625</c:v>
                      </c:pt>
                      <c:pt idx="12222">
                        <c:v>471.6484375</c:v>
                      </c:pt>
                      <c:pt idx="12223">
                        <c:v>246.71875</c:v>
                      </c:pt>
                      <c:pt idx="12224">
                        <c:v>-341.3203125</c:v>
                      </c:pt>
                      <c:pt idx="12225">
                        <c:v>-3802.4609375</c:v>
                      </c:pt>
                      <c:pt idx="12226">
                        <c:v>-2523.40625</c:v>
                      </c:pt>
                      <c:pt idx="12227">
                        <c:v>-6648.6171875</c:v>
                      </c:pt>
                      <c:pt idx="12228">
                        <c:v>16533.9140625</c:v>
                      </c:pt>
                      <c:pt idx="12229">
                        <c:v>22322.9609375</c:v>
                      </c:pt>
                      <c:pt idx="12230">
                        <c:v>20971.1640625</c:v>
                      </c:pt>
                      <c:pt idx="12231">
                        <c:v>22378.94921875</c:v>
                      </c:pt>
                      <c:pt idx="12232">
                        <c:v>19229.53125</c:v>
                      </c:pt>
                      <c:pt idx="12233">
                        <c:v>16513.5625</c:v>
                      </c:pt>
                      <c:pt idx="12234">
                        <c:v>16158.25</c:v>
                      </c:pt>
                      <c:pt idx="12235">
                        <c:v>16944.67578125</c:v>
                      </c:pt>
                      <c:pt idx="12236">
                        <c:v>19769.046875</c:v>
                      </c:pt>
                      <c:pt idx="12237">
                        <c:v>19330.27734375</c:v>
                      </c:pt>
                      <c:pt idx="12238">
                        <c:v>19177.08203125</c:v>
                      </c:pt>
                      <c:pt idx="12239">
                        <c:v>20739.3828125</c:v>
                      </c:pt>
                      <c:pt idx="12240">
                        <c:v>23014.28515625</c:v>
                      </c:pt>
                      <c:pt idx="12241">
                        <c:v>22697.3203125</c:v>
                      </c:pt>
                      <c:pt idx="12242">
                        <c:v>22948.37109375</c:v>
                      </c:pt>
                      <c:pt idx="12243">
                        <c:v>25845.76171875</c:v>
                      </c:pt>
                      <c:pt idx="12244">
                        <c:v>21747.8359375</c:v>
                      </c:pt>
                      <c:pt idx="12245">
                        <c:v>16466.35546875</c:v>
                      </c:pt>
                      <c:pt idx="12246">
                        <c:v>21108.4453125</c:v>
                      </c:pt>
                      <c:pt idx="12247">
                        <c:v>25563.5</c:v>
                      </c:pt>
                      <c:pt idx="12248">
                        <c:v>22543.85546875</c:v>
                      </c:pt>
                      <c:pt idx="12249">
                        <c:v>20535.109375</c:v>
                      </c:pt>
                      <c:pt idx="12250">
                        <c:v>20357.03515625</c:v>
                      </c:pt>
                      <c:pt idx="12251">
                        <c:v>22517.74609375</c:v>
                      </c:pt>
                      <c:pt idx="12252">
                        <c:v>25636.9609375</c:v>
                      </c:pt>
                      <c:pt idx="12253">
                        <c:v>25378.3046875</c:v>
                      </c:pt>
                      <c:pt idx="12254">
                        <c:v>22157.328125</c:v>
                      </c:pt>
                      <c:pt idx="12255">
                        <c:v>20265.78515625</c:v>
                      </c:pt>
                      <c:pt idx="12256">
                        <c:v>18626.68359375</c:v>
                      </c:pt>
                      <c:pt idx="12257">
                        <c:v>22292.671875</c:v>
                      </c:pt>
                      <c:pt idx="12258">
                        <c:v>19881.0234375</c:v>
                      </c:pt>
                      <c:pt idx="12259">
                        <c:v>17381.9609375</c:v>
                      </c:pt>
                      <c:pt idx="12260">
                        <c:v>17415.9375</c:v>
                      </c:pt>
                      <c:pt idx="12261">
                        <c:v>17461.046875</c:v>
                      </c:pt>
                      <c:pt idx="12262">
                        <c:v>18434.3046875</c:v>
                      </c:pt>
                      <c:pt idx="12263">
                        <c:v>20172.484375</c:v>
                      </c:pt>
                      <c:pt idx="12264">
                        <c:v>19227.703125</c:v>
                      </c:pt>
                      <c:pt idx="12265">
                        <c:v>19579.015625</c:v>
                      </c:pt>
                      <c:pt idx="12266">
                        <c:v>18912.53125</c:v>
                      </c:pt>
                      <c:pt idx="12267">
                        <c:v>18679.6953125</c:v>
                      </c:pt>
                      <c:pt idx="12268">
                        <c:v>20496.015625</c:v>
                      </c:pt>
                      <c:pt idx="12269">
                        <c:v>20289.3828125</c:v>
                      </c:pt>
                      <c:pt idx="12270">
                        <c:v>20346.6953125</c:v>
                      </c:pt>
                      <c:pt idx="12271">
                        <c:v>19232.3359375</c:v>
                      </c:pt>
                      <c:pt idx="12272">
                        <c:v>18758.34375</c:v>
                      </c:pt>
                      <c:pt idx="12273">
                        <c:v>17791.1640625</c:v>
                      </c:pt>
                      <c:pt idx="12274">
                        <c:v>15487.3671875</c:v>
                      </c:pt>
                      <c:pt idx="12275">
                        <c:v>14341.5390625</c:v>
                      </c:pt>
                      <c:pt idx="12276">
                        <c:v>14321.15625</c:v>
                      </c:pt>
                      <c:pt idx="12277">
                        <c:v>15332.03515625</c:v>
                      </c:pt>
                      <c:pt idx="12278">
                        <c:v>17163.41015625</c:v>
                      </c:pt>
                      <c:pt idx="12279">
                        <c:v>16876.5078125</c:v>
                      </c:pt>
                      <c:pt idx="12280">
                        <c:v>17353.9375</c:v>
                      </c:pt>
                      <c:pt idx="12281">
                        <c:v>16016.6875</c:v>
                      </c:pt>
                      <c:pt idx="12282">
                        <c:v>15751.203125</c:v>
                      </c:pt>
                      <c:pt idx="12283">
                        <c:v>17813.453125</c:v>
                      </c:pt>
                      <c:pt idx="12284">
                        <c:v>18181.42578125</c:v>
                      </c:pt>
                      <c:pt idx="12285">
                        <c:v>16443.5625</c:v>
                      </c:pt>
                      <c:pt idx="12286">
                        <c:v>15619.140625</c:v>
                      </c:pt>
                      <c:pt idx="12287">
                        <c:v>18501.1328125</c:v>
                      </c:pt>
                      <c:pt idx="12288">
                        <c:v>25502.33984375</c:v>
                      </c:pt>
                      <c:pt idx="12289">
                        <c:v>23499.19921875</c:v>
                      </c:pt>
                      <c:pt idx="12290">
                        <c:v>25724.17578125</c:v>
                      </c:pt>
                      <c:pt idx="12291">
                        <c:v>25243.63671875</c:v>
                      </c:pt>
                      <c:pt idx="12292">
                        <c:v>24234.26953125</c:v>
                      </c:pt>
                      <c:pt idx="12293">
                        <c:v>23941.5625</c:v>
                      </c:pt>
                      <c:pt idx="12294">
                        <c:v>23697.5</c:v>
                      </c:pt>
                      <c:pt idx="12295">
                        <c:v>25284.296875</c:v>
                      </c:pt>
                      <c:pt idx="12296">
                        <c:v>23728.66015625</c:v>
                      </c:pt>
                      <c:pt idx="12297">
                        <c:v>23225.3359375</c:v>
                      </c:pt>
                      <c:pt idx="12298">
                        <c:v>25256.54296875</c:v>
                      </c:pt>
                      <c:pt idx="12299">
                        <c:v>24968.07421875</c:v>
                      </c:pt>
                      <c:pt idx="12300">
                        <c:v>24839.11328125</c:v>
                      </c:pt>
                      <c:pt idx="12301">
                        <c:v>24903.46875</c:v>
                      </c:pt>
                      <c:pt idx="12302">
                        <c:v>24220.34375</c:v>
                      </c:pt>
                      <c:pt idx="12303">
                        <c:v>15228.5625</c:v>
                      </c:pt>
                      <c:pt idx="12304">
                        <c:v>13700.1796875</c:v>
                      </c:pt>
                      <c:pt idx="12305">
                        <c:v>12937.9453125</c:v>
                      </c:pt>
                      <c:pt idx="12306">
                        <c:v>14798.453125</c:v>
                      </c:pt>
                      <c:pt idx="12307">
                        <c:v>13885.7734375</c:v>
                      </c:pt>
                      <c:pt idx="12308">
                        <c:v>12444.234375</c:v>
                      </c:pt>
                      <c:pt idx="12309">
                        <c:v>15263.9140625</c:v>
                      </c:pt>
                      <c:pt idx="12310">
                        <c:v>14339.8984375</c:v>
                      </c:pt>
                      <c:pt idx="12311">
                        <c:v>12359.03125</c:v>
                      </c:pt>
                      <c:pt idx="12312">
                        <c:v>10628.0390625</c:v>
                      </c:pt>
                      <c:pt idx="12313">
                        <c:v>10249.765625</c:v>
                      </c:pt>
                      <c:pt idx="12314">
                        <c:v>11856.984375</c:v>
                      </c:pt>
                      <c:pt idx="12315">
                        <c:v>14390.9453125</c:v>
                      </c:pt>
                      <c:pt idx="12316">
                        <c:v>15600.0859375</c:v>
                      </c:pt>
                      <c:pt idx="12317">
                        <c:v>14973.6328125</c:v>
                      </c:pt>
                      <c:pt idx="12318">
                        <c:v>14812.546875</c:v>
                      </c:pt>
                      <c:pt idx="12319">
                        <c:v>11238.46875</c:v>
                      </c:pt>
                      <c:pt idx="12320">
                        <c:v>16441.53125</c:v>
                      </c:pt>
                      <c:pt idx="12321">
                        <c:v>14298.21875</c:v>
                      </c:pt>
                      <c:pt idx="12322">
                        <c:v>13290.3046875</c:v>
                      </c:pt>
                      <c:pt idx="12323">
                        <c:v>13149.796875</c:v>
                      </c:pt>
                      <c:pt idx="12324">
                        <c:v>12104.2890625</c:v>
                      </c:pt>
                      <c:pt idx="12325">
                        <c:v>14134.171875</c:v>
                      </c:pt>
                      <c:pt idx="12326">
                        <c:v>15815.9453125</c:v>
                      </c:pt>
                      <c:pt idx="12327">
                        <c:v>15360.0703125</c:v>
                      </c:pt>
                      <c:pt idx="12328">
                        <c:v>16011.4453125</c:v>
                      </c:pt>
                      <c:pt idx="12329">
                        <c:v>15795.9296875</c:v>
                      </c:pt>
                      <c:pt idx="12330">
                        <c:v>13527.6484375</c:v>
                      </c:pt>
                      <c:pt idx="12331">
                        <c:v>13483.6796875</c:v>
                      </c:pt>
                      <c:pt idx="12332">
                        <c:v>16073.3984375</c:v>
                      </c:pt>
                      <c:pt idx="12333">
                        <c:v>16421.3984375</c:v>
                      </c:pt>
                      <c:pt idx="12334">
                        <c:v>17012.875</c:v>
                      </c:pt>
                      <c:pt idx="12335">
                        <c:v>15474.015625</c:v>
                      </c:pt>
                      <c:pt idx="12336">
                        <c:v>13924.078125</c:v>
                      </c:pt>
                      <c:pt idx="12337">
                        <c:v>12546.3359375</c:v>
                      </c:pt>
                      <c:pt idx="12338">
                        <c:v>14624.8984375</c:v>
                      </c:pt>
                      <c:pt idx="12339">
                        <c:v>16327.6796875</c:v>
                      </c:pt>
                      <c:pt idx="12340">
                        <c:v>17656.0703125</c:v>
                      </c:pt>
                      <c:pt idx="12341">
                        <c:v>18018.46875</c:v>
                      </c:pt>
                      <c:pt idx="12342">
                        <c:v>16608.859375</c:v>
                      </c:pt>
                      <c:pt idx="12343">
                        <c:v>14275.609375</c:v>
                      </c:pt>
                      <c:pt idx="12344">
                        <c:v>11530.7578125</c:v>
                      </c:pt>
                      <c:pt idx="12345">
                        <c:v>8135.6640625</c:v>
                      </c:pt>
                      <c:pt idx="12346">
                        <c:v>14975.6484375</c:v>
                      </c:pt>
                      <c:pt idx="12347">
                        <c:v>15818.3125</c:v>
                      </c:pt>
                      <c:pt idx="12348">
                        <c:v>22615.45703125</c:v>
                      </c:pt>
                      <c:pt idx="12349">
                        <c:v>22249.71484375</c:v>
                      </c:pt>
                      <c:pt idx="12350">
                        <c:v>23620.40625</c:v>
                      </c:pt>
                      <c:pt idx="12351">
                        <c:v>23031.375</c:v>
                      </c:pt>
                      <c:pt idx="12352">
                        <c:v>21533.75390625</c:v>
                      </c:pt>
                      <c:pt idx="12353">
                        <c:v>21370.76171875</c:v>
                      </c:pt>
                      <c:pt idx="12354">
                        <c:v>22338.2421875</c:v>
                      </c:pt>
                      <c:pt idx="12355">
                        <c:v>19282.2265625</c:v>
                      </c:pt>
                      <c:pt idx="12356">
                        <c:v>13992.671875</c:v>
                      </c:pt>
                      <c:pt idx="12357">
                        <c:v>14822.40625</c:v>
                      </c:pt>
                      <c:pt idx="12358">
                        <c:v>22377.4765625</c:v>
                      </c:pt>
                      <c:pt idx="12359">
                        <c:v>23634.8203125</c:v>
                      </c:pt>
                      <c:pt idx="12360">
                        <c:v>23777.6953125</c:v>
                      </c:pt>
                      <c:pt idx="12361">
                        <c:v>23553.0234375</c:v>
                      </c:pt>
                      <c:pt idx="12362">
                        <c:v>20903.3046875</c:v>
                      </c:pt>
                      <c:pt idx="12363">
                        <c:v>18325.3984375</c:v>
                      </c:pt>
                      <c:pt idx="12364">
                        <c:v>16858.31640625</c:v>
                      </c:pt>
                      <c:pt idx="12365">
                        <c:v>15212.859375</c:v>
                      </c:pt>
                      <c:pt idx="12366">
                        <c:v>12810.64453125</c:v>
                      </c:pt>
                      <c:pt idx="12367">
                        <c:v>10721.921875</c:v>
                      </c:pt>
                      <c:pt idx="12368">
                        <c:v>10939.26953125</c:v>
                      </c:pt>
                      <c:pt idx="12369">
                        <c:v>13725.51953125</c:v>
                      </c:pt>
                      <c:pt idx="12370">
                        <c:v>16888.09765625</c:v>
                      </c:pt>
                      <c:pt idx="12371">
                        <c:v>18703.96484375</c:v>
                      </c:pt>
                      <c:pt idx="12372">
                        <c:v>18941.03515625</c:v>
                      </c:pt>
                      <c:pt idx="12373">
                        <c:v>18511.45703125</c:v>
                      </c:pt>
                      <c:pt idx="12374">
                        <c:v>17459.0625</c:v>
                      </c:pt>
                      <c:pt idx="12375">
                        <c:v>18314.0625</c:v>
                      </c:pt>
                      <c:pt idx="12376">
                        <c:v>18730.71484375</c:v>
                      </c:pt>
                      <c:pt idx="12377">
                        <c:v>19224.2734375</c:v>
                      </c:pt>
                      <c:pt idx="12378">
                        <c:v>20770.5234375</c:v>
                      </c:pt>
                      <c:pt idx="12379">
                        <c:v>20046.2421875</c:v>
                      </c:pt>
                      <c:pt idx="12380">
                        <c:v>18843.125</c:v>
                      </c:pt>
                      <c:pt idx="12381">
                        <c:v>19410.453125</c:v>
                      </c:pt>
                      <c:pt idx="12382">
                        <c:v>21816.734375</c:v>
                      </c:pt>
                      <c:pt idx="12383">
                        <c:v>21616.890625</c:v>
                      </c:pt>
                      <c:pt idx="12384">
                        <c:v>20689.7421875</c:v>
                      </c:pt>
                      <c:pt idx="12385">
                        <c:v>21642.5546875</c:v>
                      </c:pt>
                      <c:pt idx="12386">
                        <c:v>17502.6640625</c:v>
                      </c:pt>
                      <c:pt idx="12387">
                        <c:v>21858.546875</c:v>
                      </c:pt>
                      <c:pt idx="12388">
                        <c:v>21142.8203125</c:v>
                      </c:pt>
                      <c:pt idx="12389">
                        <c:v>21679.55078125</c:v>
                      </c:pt>
                      <c:pt idx="12390">
                        <c:v>21983.2734375</c:v>
                      </c:pt>
                      <c:pt idx="12391">
                        <c:v>21545.11328125</c:v>
                      </c:pt>
                      <c:pt idx="12392">
                        <c:v>19684.82421875</c:v>
                      </c:pt>
                      <c:pt idx="12393">
                        <c:v>20161.5078125</c:v>
                      </c:pt>
                      <c:pt idx="12394">
                        <c:v>21934.5078125</c:v>
                      </c:pt>
                      <c:pt idx="12395">
                        <c:v>19996.0546875</c:v>
                      </c:pt>
                      <c:pt idx="12396">
                        <c:v>21459.34375</c:v>
                      </c:pt>
                      <c:pt idx="12397">
                        <c:v>20329.40625</c:v>
                      </c:pt>
                      <c:pt idx="12398">
                        <c:v>17258.796875</c:v>
                      </c:pt>
                      <c:pt idx="12399">
                        <c:v>21002.375</c:v>
                      </c:pt>
                      <c:pt idx="12400">
                        <c:v>18780.25</c:v>
                      </c:pt>
                      <c:pt idx="12401">
                        <c:v>19123.015625</c:v>
                      </c:pt>
                      <c:pt idx="12402">
                        <c:v>18551.4453125</c:v>
                      </c:pt>
                      <c:pt idx="12403">
                        <c:v>20162.171875</c:v>
                      </c:pt>
                      <c:pt idx="12404">
                        <c:v>21491.0078125</c:v>
                      </c:pt>
                      <c:pt idx="12405">
                        <c:v>17876.7578125</c:v>
                      </c:pt>
                      <c:pt idx="12406">
                        <c:v>21464.80078125</c:v>
                      </c:pt>
                      <c:pt idx="12407">
                        <c:v>21699.20703125</c:v>
                      </c:pt>
                      <c:pt idx="12408">
                        <c:v>24208.28125</c:v>
                      </c:pt>
                      <c:pt idx="12409">
                        <c:v>24929.84375</c:v>
                      </c:pt>
                      <c:pt idx="12410">
                        <c:v>25627.46875</c:v>
                      </c:pt>
                      <c:pt idx="12411">
                        <c:v>22570.359375</c:v>
                      </c:pt>
                      <c:pt idx="12412">
                        <c:v>24515.19140625</c:v>
                      </c:pt>
                      <c:pt idx="12413">
                        <c:v>22462.1484375</c:v>
                      </c:pt>
                      <c:pt idx="12414">
                        <c:v>22241.203125</c:v>
                      </c:pt>
                      <c:pt idx="12415">
                        <c:v>20953.3125</c:v>
                      </c:pt>
                      <c:pt idx="12416">
                        <c:v>22459.08984375</c:v>
                      </c:pt>
                      <c:pt idx="12417">
                        <c:v>25282.75390625</c:v>
                      </c:pt>
                      <c:pt idx="12418">
                        <c:v>23969.5859375</c:v>
                      </c:pt>
                      <c:pt idx="12419">
                        <c:v>20667.09375</c:v>
                      </c:pt>
                      <c:pt idx="12420">
                        <c:v>24423.890625</c:v>
                      </c:pt>
                      <c:pt idx="12421">
                        <c:v>25160.80078125</c:v>
                      </c:pt>
                      <c:pt idx="12422">
                        <c:v>25584.77734375</c:v>
                      </c:pt>
                      <c:pt idx="12423">
                        <c:v>11884.8203125</c:v>
                      </c:pt>
                      <c:pt idx="12424">
                        <c:v>11010.0703125</c:v>
                      </c:pt>
                      <c:pt idx="12425">
                        <c:v>11044.0546875</c:v>
                      </c:pt>
                      <c:pt idx="12426">
                        <c:v>9440.1484375</c:v>
                      </c:pt>
                      <c:pt idx="12427">
                        <c:v>7267.515625</c:v>
                      </c:pt>
                      <c:pt idx="12428">
                        <c:v>10149.1015625</c:v>
                      </c:pt>
                      <c:pt idx="12429">
                        <c:v>11331.1640625</c:v>
                      </c:pt>
                      <c:pt idx="12430">
                        <c:v>7519.46875</c:v>
                      </c:pt>
                      <c:pt idx="12431">
                        <c:v>2649.953125</c:v>
                      </c:pt>
                      <c:pt idx="12432">
                        <c:v>6420.8203125</c:v>
                      </c:pt>
                      <c:pt idx="12433">
                        <c:v>9935.40625</c:v>
                      </c:pt>
                      <c:pt idx="12434">
                        <c:v>8368.15625</c:v>
                      </c:pt>
                      <c:pt idx="12435">
                        <c:v>10136.5625</c:v>
                      </c:pt>
                      <c:pt idx="12436">
                        <c:v>11452.9921875</c:v>
                      </c:pt>
                      <c:pt idx="12437">
                        <c:v>11473.5234375</c:v>
                      </c:pt>
                      <c:pt idx="12438">
                        <c:v>24226.5390625</c:v>
                      </c:pt>
                      <c:pt idx="12439">
                        <c:v>25725.6640625</c:v>
                      </c:pt>
                      <c:pt idx="12440">
                        <c:v>26163.3203125</c:v>
                      </c:pt>
                      <c:pt idx="12441">
                        <c:v>24369.8046875</c:v>
                      </c:pt>
                      <c:pt idx="12442">
                        <c:v>22301.6875</c:v>
                      </c:pt>
                      <c:pt idx="12443">
                        <c:v>25367.76171875</c:v>
                      </c:pt>
                      <c:pt idx="12444">
                        <c:v>23101.640625</c:v>
                      </c:pt>
                      <c:pt idx="12445">
                        <c:v>23060.41796875</c:v>
                      </c:pt>
                      <c:pt idx="12446">
                        <c:v>22306.1015625</c:v>
                      </c:pt>
                      <c:pt idx="12447">
                        <c:v>23068.671875</c:v>
                      </c:pt>
                      <c:pt idx="12448">
                        <c:v>26079.8359375</c:v>
                      </c:pt>
                      <c:pt idx="12449">
                        <c:v>26225.76953125</c:v>
                      </c:pt>
                      <c:pt idx="12450">
                        <c:v>25030.2734375</c:v>
                      </c:pt>
                      <c:pt idx="12451">
                        <c:v>23772.02734375</c:v>
                      </c:pt>
                      <c:pt idx="12452">
                        <c:v>20066.8125</c:v>
                      </c:pt>
                      <c:pt idx="12453">
                        <c:v>22224.984375</c:v>
                      </c:pt>
                      <c:pt idx="12454">
                        <c:v>22619.5546875</c:v>
                      </c:pt>
                      <c:pt idx="12455">
                        <c:v>21686.453125</c:v>
                      </c:pt>
                      <c:pt idx="12456">
                        <c:v>21318.65625</c:v>
                      </c:pt>
                      <c:pt idx="12457">
                        <c:v>21465.15625</c:v>
                      </c:pt>
                      <c:pt idx="12458">
                        <c:v>23467.1953125</c:v>
                      </c:pt>
                      <c:pt idx="12459">
                        <c:v>24086.3125</c:v>
                      </c:pt>
                      <c:pt idx="12460">
                        <c:v>23523.203125</c:v>
                      </c:pt>
                      <c:pt idx="12461">
                        <c:v>21223.5078125</c:v>
                      </c:pt>
                      <c:pt idx="12462">
                        <c:v>22957.1640625</c:v>
                      </c:pt>
                      <c:pt idx="12463">
                        <c:v>22513.5078125</c:v>
                      </c:pt>
                      <c:pt idx="12464">
                        <c:v>21797.6171875</c:v>
                      </c:pt>
                      <c:pt idx="12465">
                        <c:v>22050.5625</c:v>
                      </c:pt>
                      <c:pt idx="12466">
                        <c:v>23111.375</c:v>
                      </c:pt>
                      <c:pt idx="12467">
                        <c:v>23296.546875</c:v>
                      </c:pt>
                      <c:pt idx="12468">
                        <c:v>18041.40625</c:v>
                      </c:pt>
                      <c:pt idx="12469">
                        <c:v>15384.15625</c:v>
                      </c:pt>
                      <c:pt idx="12470">
                        <c:v>15144.6484375</c:v>
                      </c:pt>
                      <c:pt idx="12471">
                        <c:v>14800.8515625</c:v>
                      </c:pt>
                      <c:pt idx="12472">
                        <c:v>15403.33984375</c:v>
                      </c:pt>
                      <c:pt idx="12473">
                        <c:v>17058.8046875</c:v>
                      </c:pt>
                      <c:pt idx="12474">
                        <c:v>17653.77734375</c:v>
                      </c:pt>
                      <c:pt idx="12475">
                        <c:v>15132.83984375</c:v>
                      </c:pt>
                      <c:pt idx="12476">
                        <c:v>17982.9453125</c:v>
                      </c:pt>
                      <c:pt idx="12477">
                        <c:v>17211.34375</c:v>
                      </c:pt>
                      <c:pt idx="12478">
                        <c:v>17001.4296875</c:v>
                      </c:pt>
                      <c:pt idx="12479">
                        <c:v>18550.2109375</c:v>
                      </c:pt>
                      <c:pt idx="12480">
                        <c:v>17379.1640625</c:v>
                      </c:pt>
                      <c:pt idx="12481">
                        <c:v>17142.62109375</c:v>
                      </c:pt>
                      <c:pt idx="12482">
                        <c:v>19115.69140625</c:v>
                      </c:pt>
                      <c:pt idx="12483">
                        <c:v>18963.15625</c:v>
                      </c:pt>
                      <c:pt idx="12484">
                        <c:v>22601.6875</c:v>
                      </c:pt>
                      <c:pt idx="12485">
                        <c:v>23087.59375</c:v>
                      </c:pt>
                      <c:pt idx="12486">
                        <c:v>22008.875</c:v>
                      </c:pt>
                      <c:pt idx="12487">
                        <c:v>21222.484375</c:v>
                      </c:pt>
                      <c:pt idx="12488">
                        <c:v>22381.1015625</c:v>
                      </c:pt>
                      <c:pt idx="12489">
                        <c:v>22016.75</c:v>
                      </c:pt>
                      <c:pt idx="12490">
                        <c:v>21191.0078125</c:v>
                      </c:pt>
                      <c:pt idx="12491">
                        <c:v>21163.8125</c:v>
                      </c:pt>
                      <c:pt idx="12492">
                        <c:v>22988.671875</c:v>
                      </c:pt>
                      <c:pt idx="12493">
                        <c:v>22220.25</c:v>
                      </c:pt>
                      <c:pt idx="12494">
                        <c:v>22862.3359375</c:v>
                      </c:pt>
                      <c:pt idx="12495">
                        <c:v>22319.015625</c:v>
                      </c:pt>
                      <c:pt idx="12496">
                        <c:v>20888.390625</c:v>
                      </c:pt>
                      <c:pt idx="12497">
                        <c:v>18107.484375</c:v>
                      </c:pt>
                      <c:pt idx="12498">
                        <c:v>13788.59375</c:v>
                      </c:pt>
                      <c:pt idx="12499">
                        <c:v>13403.125</c:v>
                      </c:pt>
                      <c:pt idx="12500">
                        <c:v>14315.421875</c:v>
                      </c:pt>
                      <c:pt idx="12501">
                        <c:v>11164.078125</c:v>
                      </c:pt>
                      <c:pt idx="12502">
                        <c:v>8418.203125</c:v>
                      </c:pt>
                      <c:pt idx="12503">
                        <c:v>6095.4296875</c:v>
                      </c:pt>
                      <c:pt idx="12504">
                        <c:v>11965.3828125</c:v>
                      </c:pt>
                      <c:pt idx="12505">
                        <c:v>13779.296875</c:v>
                      </c:pt>
                      <c:pt idx="12506">
                        <c:v>13051.0234375</c:v>
                      </c:pt>
                      <c:pt idx="12507">
                        <c:v>12048.75</c:v>
                      </c:pt>
                      <c:pt idx="12508">
                        <c:v>11105.7265625</c:v>
                      </c:pt>
                      <c:pt idx="12509">
                        <c:v>11104.4375</c:v>
                      </c:pt>
                      <c:pt idx="12510">
                        <c:v>12035.65625</c:v>
                      </c:pt>
                      <c:pt idx="12511">
                        <c:v>14326.359375</c:v>
                      </c:pt>
                      <c:pt idx="12512">
                        <c:v>13736.7109375</c:v>
                      </c:pt>
                      <c:pt idx="12513">
                        <c:v>25135.30078125</c:v>
                      </c:pt>
                      <c:pt idx="12514">
                        <c:v>25546</c:v>
                      </c:pt>
                      <c:pt idx="12515">
                        <c:v>24027.53515625</c:v>
                      </c:pt>
                      <c:pt idx="12516">
                        <c:v>23586.10546875</c:v>
                      </c:pt>
                      <c:pt idx="12517">
                        <c:v>23445.77734375</c:v>
                      </c:pt>
                      <c:pt idx="12518">
                        <c:v>23917.11328125</c:v>
                      </c:pt>
                      <c:pt idx="12519">
                        <c:v>23679.2890625</c:v>
                      </c:pt>
                      <c:pt idx="12520">
                        <c:v>23316.87109375</c:v>
                      </c:pt>
                      <c:pt idx="12521">
                        <c:v>25102.56640625</c:v>
                      </c:pt>
                      <c:pt idx="12522">
                        <c:v>25153.14453125</c:v>
                      </c:pt>
                      <c:pt idx="12523">
                        <c:v>24045.3515625</c:v>
                      </c:pt>
                      <c:pt idx="12524">
                        <c:v>24929.70703125</c:v>
                      </c:pt>
                      <c:pt idx="12525">
                        <c:v>25065.8671875</c:v>
                      </c:pt>
                      <c:pt idx="12526">
                        <c:v>23796.6484375</c:v>
                      </c:pt>
                      <c:pt idx="12527">
                        <c:v>25542.48828125</c:v>
                      </c:pt>
                      <c:pt idx="12528">
                        <c:v>16617.5546875</c:v>
                      </c:pt>
                      <c:pt idx="12529">
                        <c:v>14631.984375</c:v>
                      </c:pt>
                      <c:pt idx="12530">
                        <c:v>14409.5078125</c:v>
                      </c:pt>
                      <c:pt idx="12531">
                        <c:v>13550.953125</c:v>
                      </c:pt>
                      <c:pt idx="12532">
                        <c:v>14589.4296875</c:v>
                      </c:pt>
                      <c:pt idx="12533">
                        <c:v>16692.7578125</c:v>
                      </c:pt>
                      <c:pt idx="12534">
                        <c:v>15734.8203125</c:v>
                      </c:pt>
                      <c:pt idx="12535">
                        <c:v>13823.9453125</c:v>
                      </c:pt>
                      <c:pt idx="12536">
                        <c:v>16414.84375</c:v>
                      </c:pt>
                      <c:pt idx="12537">
                        <c:v>14712.3125</c:v>
                      </c:pt>
                      <c:pt idx="12538">
                        <c:v>16569.25390625</c:v>
                      </c:pt>
                      <c:pt idx="12539">
                        <c:v>16354.28515625</c:v>
                      </c:pt>
                      <c:pt idx="12540">
                        <c:v>13789.03515625</c:v>
                      </c:pt>
                      <c:pt idx="12541">
                        <c:v>13007.9140625</c:v>
                      </c:pt>
                      <c:pt idx="12542">
                        <c:v>16477.41796875</c:v>
                      </c:pt>
                      <c:pt idx="12543">
                        <c:v>18657.1484375</c:v>
                      </c:pt>
                      <c:pt idx="12544">
                        <c:v>18602.703125</c:v>
                      </c:pt>
                      <c:pt idx="12545">
                        <c:v>18923.1015625</c:v>
                      </c:pt>
                      <c:pt idx="12546">
                        <c:v>17898.125</c:v>
                      </c:pt>
                      <c:pt idx="12547">
                        <c:v>16951.8984375</c:v>
                      </c:pt>
                      <c:pt idx="12548">
                        <c:v>15493.515625</c:v>
                      </c:pt>
                      <c:pt idx="12549">
                        <c:v>16089.671875</c:v>
                      </c:pt>
                      <c:pt idx="12550">
                        <c:v>18613.2109375</c:v>
                      </c:pt>
                      <c:pt idx="12551">
                        <c:v>16095.8046875</c:v>
                      </c:pt>
                      <c:pt idx="12552">
                        <c:v>14217.6796875</c:v>
                      </c:pt>
                      <c:pt idx="12553">
                        <c:v>14652.0859375</c:v>
                      </c:pt>
                      <c:pt idx="12554">
                        <c:v>18589.57421875</c:v>
                      </c:pt>
                      <c:pt idx="12555">
                        <c:v>19110.07421875</c:v>
                      </c:pt>
                      <c:pt idx="12556">
                        <c:v>16070.2734375</c:v>
                      </c:pt>
                      <c:pt idx="12557">
                        <c:v>14147.2890625</c:v>
                      </c:pt>
                      <c:pt idx="12558">
                        <c:v>26199.953125</c:v>
                      </c:pt>
                      <c:pt idx="12559">
                        <c:v>25901.765625</c:v>
                      </c:pt>
                      <c:pt idx="12560">
                        <c:v>23503.7421875</c:v>
                      </c:pt>
                      <c:pt idx="12561">
                        <c:v>21129.40625</c:v>
                      </c:pt>
                      <c:pt idx="12562">
                        <c:v>22171.6015625</c:v>
                      </c:pt>
                      <c:pt idx="12563">
                        <c:v>24296.1484375</c:v>
                      </c:pt>
                      <c:pt idx="12564">
                        <c:v>23397.515625</c:v>
                      </c:pt>
                      <c:pt idx="12565">
                        <c:v>24578.734375</c:v>
                      </c:pt>
                      <c:pt idx="12566">
                        <c:v>26433.640625</c:v>
                      </c:pt>
                      <c:pt idx="12567">
                        <c:v>24925.90625</c:v>
                      </c:pt>
                      <c:pt idx="12568">
                        <c:v>23602.1015625</c:v>
                      </c:pt>
                      <c:pt idx="12569">
                        <c:v>23543.453125</c:v>
                      </c:pt>
                      <c:pt idx="12570">
                        <c:v>24778.6875</c:v>
                      </c:pt>
                      <c:pt idx="12571">
                        <c:v>26556.8515625</c:v>
                      </c:pt>
                      <c:pt idx="12572">
                        <c:v>24555.46875</c:v>
                      </c:pt>
                      <c:pt idx="12573">
                        <c:v>16045.46875</c:v>
                      </c:pt>
                      <c:pt idx="12574">
                        <c:v>14286.1484375</c:v>
                      </c:pt>
                      <c:pt idx="12575">
                        <c:v>11044.3515625</c:v>
                      </c:pt>
                      <c:pt idx="12576">
                        <c:v>10410.234375</c:v>
                      </c:pt>
                      <c:pt idx="12577">
                        <c:v>11886.1875</c:v>
                      </c:pt>
                      <c:pt idx="12578">
                        <c:v>14221.3515625</c:v>
                      </c:pt>
                      <c:pt idx="12579">
                        <c:v>15930.3359375</c:v>
                      </c:pt>
                      <c:pt idx="12580">
                        <c:v>16437.8203125</c:v>
                      </c:pt>
                      <c:pt idx="12581">
                        <c:v>16751.0390625</c:v>
                      </c:pt>
                      <c:pt idx="12582">
                        <c:v>15091.7109375</c:v>
                      </c:pt>
                      <c:pt idx="12583">
                        <c:v>12846.328125</c:v>
                      </c:pt>
                      <c:pt idx="12584">
                        <c:v>10674.21875</c:v>
                      </c:pt>
                      <c:pt idx="12585">
                        <c:v>14158.046875</c:v>
                      </c:pt>
                      <c:pt idx="12586">
                        <c:v>15180.890625</c:v>
                      </c:pt>
                      <c:pt idx="12587">
                        <c:v>17211.6328125</c:v>
                      </c:pt>
                      <c:pt idx="12588">
                        <c:v>14293.3828125</c:v>
                      </c:pt>
                      <c:pt idx="12589">
                        <c:v>13322.5703125</c:v>
                      </c:pt>
                      <c:pt idx="12590">
                        <c:v>14224.921875</c:v>
                      </c:pt>
                      <c:pt idx="12591">
                        <c:v>11772.6953125</c:v>
                      </c:pt>
                      <c:pt idx="12592">
                        <c:v>11347.484375</c:v>
                      </c:pt>
                      <c:pt idx="12593">
                        <c:v>10028.8046875</c:v>
                      </c:pt>
                      <c:pt idx="12594">
                        <c:v>10156.578125</c:v>
                      </c:pt>
                      <c:pt idx="12595">
                        <c:v>14873.2890625</c:v>
                      </c:pt>
                      <c:pt idx="12596">
                        <c:v>15013.078125</c:v>
                      </c:pt>
                      <c:pt idx="12597">
                        <c:v>13224.1171875</c:v>
                      </c:pt>
                      <c:pt idx="12598">
                        <c:v>14384.8828125</c:v>
                      </c:pt>
                      <c:pt idx="12599">
                        <c:v>15613.734375</c:v>
                      </c:pt>
                      <c:pt idx="12600">
                        <c:v>15200.4609375</c:v>
                      </c:pt>
                      <c:pt idx="12601">
                        <c:v>12686.546875</c:v>
                      </c:pt>
                      <c:pt idx="12602">
                        <c:v>10019.015625</c:v>
                      </c:pt>
                      <c:pt idx="12603">
                        <c:v>24496.61328125</c:v>
                      </c:pt>
                      <c:pt idx="12604">
                        <c:v>24564.62109375</c:v>
                      </c:pt>
                      <c:pt idx="12605">
                        <c:v>23087.94921875</c:v>
                      </c:pt>
                      <c:pt idx="12606">
                        <c:v>22567.1484375</c:v>
                      </c:pt>
                      <c:pt idx="12607">
                        <c:v>22296.25390625</c:v>
                      </c:pt>
                      <c:pt idx="12608">
                        <c:v>24933.71875</c:v>
                      </c:pt>
                      <c:pt idx="12609">
                        <c:v>23128.40625</c:v>
                      </c:pt>
                      <c:pt idx="12610">
                        <c:v>25023.88671875</c:v>
                      </c:pt>
                      <c:pt idx="12611">
                        <c:v>23496.44921875</c:v>
                      </c:pt>
                      <c:pt idx="12612">
                        <c:v>22614.96875</c:v>
                      </c:pt>
                      <c:pt idx="12613">
                        <c:v>23112.2578125</c:v>
                      </c:pt>
                      <c:pt idx="12614">
                        <c:v>23658.01171875</c:v>
                      </c:pt>
                      <c:pt idx="12615">
                        <c:v>23685.58984375</c:v>
                      </c:pt>
                      <c:pt idx="12616">
                        <c:v>24533.60546875</c:v>
                      </c:pt>
                      <c:pt idx="12617">
                        <c:v>24621.23046875</c:v>
                      </c:pt>
                      <c:pt idx="12618">
                        <c:v>22465.890625</c:v>
                      </c:pt>
                      <c:pt idx="12619">
                        <c:v>24492.1640625</c:v>
                      </c:pt>
                      <c:pt idx="12620">
                        <c:v>24198.4375</c:v>
                      </c:pt>
                      <c:pt idx="12621">
                        <c:v>24364.34375</c:v>
                      </c:pt>
                      <c:pt idx="12622">
                        <c:v>22979.53125</c:v>
                      </c:pt>
                      <c:pt idx="12623">
                        <c:v>25408.0703125</c:v>
                      </c:pt>
                      <c:pt idx="12624">
                        <c:v>20798.375</c:v>
                      </c:pt>
                      <c:pt idx="12625">
                        <c:v>20666.9375</c:v>
                      </c:pt>
                      <c:pt idx="12626">
                        <c:v>21701.4140625</c:v>
                      </c:pt>
                      <c:pt idx="12627">
                        <c:v>24656.0859375</c:v>
                      </c:pt>
                      <c:pt idx="12628">
                        <c:v>25395.8515625</c:v>
                      </c:pt>
                      <c:pt idx="12629">
                        <c:v>24382.859375</c:v>
                      </c:pt>
                      <c:pt idx="12630">
                        <c:v>24326.53125</c:v>
                      </c:pt>
                      <c:pt idx="12631">
                        <c:v>24889.5</c:v>
                      </c:pt>
                      <c:pt idx="12632">
                        <c:v>24942.5703125</c:v>
                      </c:pt>
                      <c:pt idx="12633">
                        <c:v>17354.171875</c:v>
                      </c:pt>
                      <c:pt idx="12634">
                        <c:v>16299.6015625</c:v>
                      </c:pt>
                      <c:pt idx="12635">
                        <c:v>13207.8125</c:v>
                      </c:pt>
                      <c:pt idx="12636">
                        <c:v>9997.78125</c:v>
                      </c:pt>
                      <c:pt idx="12637">
                        <c:v>8419.8046875</c:v>
                      </c:pt>
                      <c:pt idx="12638">
                        <c:v>8979.51953125</c:v>
                      </c:pt>
                      <c:pt idx="12639">
                        <c:v>11050.4765625</c:v>
                      </c:pt>
                      <c:pt idx="12640">
                        <c:v>13423.0390625</c:v>
                      </c:pt>
                      <c:pt idx="12641">
                        <c:v>14642.765625</c:v>
                      </c:pt>
                      <c:pt idx="12642">
                        <c:v>17673.890625</c:v>
                      </c:pt>
                      <c:pt idx="12643">
                        <c:v>16973.85546875</c:v>
                      </c:pt>
                      <c:pt idx="12644">
                        <c:v>16693.2109375</c:v>
                      </c:pt>
                      <c:pt idx="12645">
                        <c:v>15462.3359375</c:v>
                      </c:pt>
                      <c:pt idx="12646">
                        <c:v>14933.78125</c:v>
                      </c:pt>
                      <c:pt idx="12647">
                        <c:v>16127.83984375</c:v>
                      </c:pt>
                      <c:pt idx="12648">
                        <c:v>11613.1875</c:v>
                      </c:pt>
                      <c:pt idx="12649">
                        <c:v>11980.2109375</c:v>
                      </c:pt>
                      <c:pt idx="12650">
                        <c:v>11504.90625</c:v>
                      </c:pt>
                      <c:pt idx="12651">
                        <c:v>10422.03125</c:v>
                      </c:pt>
                      <c:pt idx="12652">
                        <c:v>7861.09375</c:v>
                      </c:pt>
                      <c:pt idx="12653">
                        <c:v>8244.6953125</c:v>
                      </c:pt>
                      <c:pt idx="12654">
                        <c:v>9093.296875</c:v>
                      </c:pt>
                      <c:pt idx="12655">
                        <c:v>9180.2265625</c:v>
                      </c:pt>
                      <c:pt idx="12656">
                        <c:v>9920.9453125</c:v>
                      </c:pt>
                      <c:pt idx="12657">
                        <c:v>9909.6015625</c:v>
                      </c:pt>
                      <c:pt idx="12658">
                        <c:v>10741.5</c:v>
                      </c:pt>
                      <c:pt idx="12659">
                        <c:v>11129.9375</c:v>
                      </c:pt>
                      <c:pt idx="12660">
                        <c:v>9934.7578125</c:v>
                      </c:pt>
                      <c:pt idx="12661">
                        <c:v>10861.8984375</c:v>
                      </c:pt>
                      <c:pt idx="12662">
                        <c:v>8744.5</c:v>
                      </c:pt>
                      <c:pt idx="12663">
                        <c:v>24603.0234375</c:v>
                      </c:pt>
                      <c:pt idx="12664">
                        <c:v>24674.7578125</c:v>
                      </c:pt>
                      <c:pt idx="12665">
                        <c:v>24154.375</c:v>
                      </c:pt>
                      <c:pt idx="12666">
                        <c:v>25408.5</c:v>
                      </c:pt>
                      <c:pt idx="12667">
                        <c:v>25186.8203125</c:v>
                      </c:pt>
                      <c:pt idx="12668">
                        <c:v>25668.828125</c:v>
                      </c:pt>
                      <c:pt idx="12669">
                        <c:v>24943.0234375</c:v>
                      </c:pt>
                      <c:pt idx="12670">
                        <c:v>24305.6328125</c:v>
                      </c:pt>
                      <c:pt idx="12671">
                        <c:v>21874.6171875</c:v>
                      </c:pt>
                      <c:pt idx="12672">
                        <c:v>21018.4296875</c:v>
                      </c:pt>
                      <c:pt idx="12673">
                        <c:v>21572.703125</c:v>
                      </c:pt>
                      <c:pt idx="12674">
                        <c:v>23474.109375</c:v>
                      </c:pt>
                      <c:pt idx="12675">
                        <c:v>22638.8984375</c:v>
                      </c:pt>
                      <c:pt idx="12676">
                        <c:v>20562.7734375</c:v>
                      </c:pt>
                      <c:pt idx="12677">
                        <c:v>24058.9921875</c:v>
                      </c:pt>
                      <c:pt idx="12678">
                        <c:v>5642.5078125</c:v>
                      </c:pt>
                      <c:pt idx="12679">
                        <c:v>3652.265625</c:v>
                      </c:pt>
                      <c:pt idx="12680">
                        <c:v>-762.4453125</c:v>
                      </c:pt>
                      <c:pt idx="12681">
                        <c:v>-6155.1640625</c:v>
                      </c:pt>
                      <c:pt idx="12682">
                        <c:v>-5297.6640625</c:v>
                      </c:pt>
                      <c:pt idx="12683">
                        <c:v>-4712.03125</c:v>
                      </c:pt>
                      <c:pt idx="12684">
                        <c:v>-4802.3359375</c:v>
                      </c:pt>
                      <c:pt idx="12685">
                        <c:v>-3821.3359375</c:v>
                      </c:pt>
                      <c:pt idx="12686">
                        <c:v>-2958.96875</c:v>
                      </c:pt>
                      <c:pt idx="12687">
                        <c:v>-2963.0703125</c:v>
                      </c:pt>
                      <c:pt idx="12688">
                        <c:v>-4500.2578125</c:v>
                      </c:pt>
                      <c:pt idx="12689">
                        <c:v>-8194.8203125</c:v>
                      </c:pt>
                      <c:pt idx="12690">
                        <c:v>-8516.1640625</c:v>
                      </c:pt>
                      <c:pt idx="12691">
                        <c:v>-10154.609375</c:v>
                      </c:pt>
                      <c:pt idx="12692">
                        <c:v>4091.859375</c:v>
                      </c:pt>
                      <c:pt idx="12693">
                        <c:v>286.9375</c:v>
                      </c:pt>
                      <c:pt idx="12694">
                        <c:v>-6169.7578125</c:v>
                      </c:pt>
                      <c:pt idx="12695">
                        <c:v>1322.265625</c:v>
                      </c:pt>
                      <c:pt idx="12696">
                        <c:v>-8944.2421875</c:v>
                      </c:pt>
                      <c:pt idx="12697">
                        <c:v>-10915.9296875</c:v>
                      </c:pt>
                      <c:pt idx="12698">
                        <c:v>-10360.6796875</c:v>
                      </c:pt>
                      <c:pt idx="12699">
                        <c:v>-9846.7421875</c:v>
                      </c:pt>
                      <c:pt idx="12700">
                        <c:v>-11123.546875</c:v>
                      </c:pt>
                      <c:pt idx="12701">
                        <c:v>-8997.1015625</c:v>
                      </c:pt>
                      <c:pt idx="12702">
                        <c:v>-6828.75</c:v>
                      </c:pt>
                      <c:pt idx="12703">
                        <c:v>-7385.7890625</c:v>
                      </c:pt>
                      <c:pt idx="12704">
                        <c:v>-9570.1484375</c:v>
                      </c:pt>
                      <c:pt idx="12705">
                        <c:v>-13566.7734375</c:v>
                      </c:pt>
                      <c:pt idx="12706">
                        <c:v>-12921.25</c:v>
                      </c:pt>
                      <c:pt idx="12707">
                        <c:v>-14984.6875</c:v>
                      </c:pt>
                      <c:pt idx="12708">
                        <c:v>1390.4375</c:v>
                      </c:pt>
                      <c:pt idx="12709">
                        <c:v>19259.9375</c:v>
                      </c:pt>
                      <c:pt idx="12710">
                        <c:v>20500.37109375</c:v>
                      </c:pt>
                      <c:pt idx="12711">
                        <c:v>16643.2421875</c:v>
                      </c:pt>
                      <c:pt idx="12712">
                        <c:v>12033.5625</c:v>
                      </c:pt>
                      <c:pt idx="12713">
                        <c:v>17688.0390625</c:v>
                      </c:pt>
                      <c:pt idx="12714">
                        <c:v>20447.47265625</c:v>
                      </c:pt>
                      <c:pt idx="12715">
                        <c:v>19841.82421875</c:v>
                      </c:pt>
                      <c:pt idx="12716">
                        <c:v>20082.2734375</c:v>
                      </c:pt>
                      <c:pt idx="12717">
                        <c:v>20605.98046875</c:v>
                      </c:pt>
                      <c:pt idx="12718">
                        <c:v>19156.84375</c:v>
                      </c:pt>
                      <c:pt idx="12719">
                        <c:v>18440.8671875</c:v>
                      </c:pt>
                      <c:pt idx="12720">
                        <c:v>20670.04296875</c:v>
                      </c:pt>
                      <c:pt idx="12721">
                        <c:v>20158.24609375</c:v>
                      </c:pt>
                      <c:pt idx="12722">
                        <c:v>17379.296875</c:v>
                      </c:pt>
                      <c:pt idx="12723">
                        <c:v>14180.6875</c:v>
                      </c:pt>
                      <c:pt idx="12724">
                        <c:v>22683.1171875</c:v>
                      </c:pt>
                      <c:pt idx="12725">
                        <c:v>20833.73046875</c:v>
                      </c:pt>
                      <c:pt idx="12726">
                        <c:v>19084.0625</c:v>
                      </c:pt>
                      <c:pt idx="12727">
                        <c:v>16923.08984375</c:v>
                      </c:pt>
                      <c:pt idx="12728">
                        <c:v>14202.0625</c:v>
                      </c:pt>
                      <c:pt idx="12729">
                        <c:v>13966.3828125</c:v>
                      </c:pt>
                      <c:pt idx="12730">
                        <c:v>15373.2109375</c:v>
                      </c:pt>
                      <c:pt idx="12731">
                        <c:v>18830.55859375</c:v>
                      </c:pt>
                      <c:pt idx="12732">
                        <c:v>22597.21875</c:v>
                      </c:pt>
                      <c:pt idx="12733">
                        <c:v>21234.25390625</c:v>
                      </c:pt>
                      <c:pt idx="12734">
                        <c:v>21397.90234375</c:v>
                      </c:pt>
                      <c:pt idx="12735">
                        <c:v>23670.13671875</c:v>
                      </c:pt>
                      <c:pt idx="12736">
                        <c:v>24123.2265625</c:v>
                      </c:pt>
                      <c:pt idx="12737">
                        <c:v>22348.6015625</c:v>
                      </c:pt>
                      <c:pt idx="12738">
                        <c:v>22902.9140625</c:v>
                      </c:pt>
                      <c:pt idx="12739">
                        <c:v>15935.7421875</c:v>
                      </c:pt>
                      <c:pt idx="12740">
                        <c:v>12786.0078125</c:v>
                      </c:pt>
                      <c:pt idx="12741">
                        <c:v>10704.8203125</c:v>
                      </c:pt>
                      <c:pt idx="12742">
                        <c:v>15261.375</c:v>
                      </c:pt>
                      <c:pt idx="12743">
                        <c:v>14176.921875</c:v>
                      </c:pt>
                      <c:pt idx="12744">
                        <c:v>14186.9140625</c:v>
                      </c:pt>
                      <c:pt idx="12745">
                        <c:v>13134.6953125</c:v>
                      </c:pt>
                      <c:pt idx="12746">
                        <c:v>11802.7421875</c:v>
                      </c:pt>
                      <c:pt idx="12747">
                        <c:v>12411.2265625</c:v>
                      </c:pt>
                      <c:pt idx="12748">
                        <c:v>12813.77734375</c:v>
                      </c:pt>
                      <c:pt idx="12749">
                        <c:v>15123.58984375</c:v>
                      </c:pt>
                      <c:pt idx="12750">
                        <c:v>16095.828125</c:v>
                      </c:pt>
                      <c:pt idx="12751">
                        <c:v>15071.6875</c:v>
                      </c:pt>
                      <c:pt idx="12752">
                        <c:v>15608.234375</c:v>
                      </c:pt>
                      <c:pt idx="12753">
                        <c:v>13469.7109375</c:v>
                      </c:pt>
                      <c:pt idx="12754">
                        <c:v>24179.13671875</c:v>
                      </c:pt>
                      <c:pt idx="12755">
                        <c:v>24325.13671875</c:v>
                      </c:pt>
                      <c:pt idx="12756">
                        <c:v>19058.1171875</c:v>
                      </c:pt>
                      <c:pt idx="12757">
                        <c:v>22124.8125</c:v>
                      </c:pt>
                      <c:pt idx="12758">
                        <c:v>22901.70703125</c:v>
                      </c:pt>
                      <c:pt idx="12759">
                        <c:v>20548.46875</c:v>
                      </c:pt>
                      <c:pt idx="12760">
                        <c:v>18716.01171875</c:v>
                      </c:pt>
                      <c:pt idx="12761">
                        <c:v>16225.18359375</c:v>
                      </c:pt>
                      <c:pt idx="12762">
                        <c:v>17009.4375</c:v>
                      </c:pt>
                      <c:pt idx="12763">
                        <c:v>19870.484375</c:v>
                      </c:pt>
                      <c:pt idx="12764">
                        <c:v>23496.2578125</c:v>
                      </c:pt>
                      <c:pt idx="12765">
                        <c:v>23938.875</c:v>
                      </c:pt>
                      <c:pt idx="12766">
                        <c:v>20292.2890625</c:v>
                      </c:pt>
                      <c:pt idx="12767">
                        <c:v>19774.046875</c:v>
                      </c:pt>
                      <c:pt idx="12768">
                        <c:v>24392.24609375</c:v>
                      </c:pt>
                      <c:pt idx="12769">
                        <c:v>18975.203125</c:v>
                      </c:pt>
                      <c:pt idx="12770">
                        <c:v>20245.4140625</c:v>
                      </c:pt>
                      <c:pt idx="12771">
                        <c:v>20197.9375</c:v>
                      </c:pt>
                      <c:pt idx="12772">
                        <c:v>20236.0703125</c:v>
                      </c:pt>
                      <c:pt idx="12773">
                        <c:v>17761.84375</c:v>
                      </c:pt>
                      <c:pt idx="12774">
                        <c:v>20777.0859375</c:v>
                      </c:pt>
                      <c:pt idx="12775">
                        <c:v>20921.3671875</c:v>
                      </c:pt>
                      <c:pt idx="12776">
                        <c:v>16948.6328125</c:v>
                      </c:pt>
                      <c:pt idx="12777">
                        <c:v>20773.7421875</c:v>
                      </c:pt>
                      <c:pt idx="12778">
                        <c:v>16777.8515625</c:v>
                      </c:pt>
                      <c:pt idx="12779">
                        <c:v>14127.984375</c:v>
                      </c:pt>
                      <c:pt idx="12780">
                        <c:v>20789.1953125</c:v>
                      </c:pt>
                      <c:pt idx="12781">
                        <c:v>17080.9140625</c:v>
                      </c:pt>
                      <c:pt idx="12782">
                        <c:v>20483.7265625</c:v>
                      </c:pt>
                      <c:pt idx="12783">
                        <c:v>19775.8515625</c:v>
                      </c:pt>
                      <c:pt idx="12784">
                        <c:v>11473.6171875</c:v>
                      </c:pt>
                      <c:pt idx="12785">
                        <c:v>10680.5703125</c:v>
                      </c:pt>
                      <c:pt idx="12786">
                        <c:v>10386.1953125</c:v>
                      </c:pt>
                      <c:pt idx="12787">
                        <c:v>8231.734375</c:v>
                      </c:pt>
                      <c:pt idx="12788">
                        <c:v>10792.328125</c:v>
                      </c:pt>
                      <c:pt idx="12789">
                        <c:v>11378.921875</c:v>
                      </c:pt>
                      <c:pt idx="12790">
                        <c:v>9311.84375</c:v>
                      </c:pt>
                      <c:pt idx="12791">
                        <c:v>7867.421875</c:v>
                      </c:pt>
                      <c:pt idx="12792">
                        <c:v>7803.3359375</c:v>
                      </c:pt>
                      <c:pt idx="12793">
                        <c:v>9503.671875</c:v>
                      </c:pt>
                      <c:pt idx="12794">
                        <c:v>11980.96484375</c:v>
                      </c:pt>
                      <c:pt idx="12795">
                        <c:v>11493.9453125</c:v>
                      </c:pt>
                      <c:pt idx="12796">
                        <c:v>11115.8671875</c:v>
                      </c:pt>
                      <c:pt idx="12797">
                        <c:v>10259.91015625</c:v>
                      </c:pt>
                      <c:pt idx="12798">
                        <c:v>10948.08984375</c:v>
                      </c:pt>
                      <c:pt idx="12799">
                        <c:v>16047.34375</c:v>
                      </c:pt>
                      <c:pt idx="12800">
                        <c:v>14362.3203125</c:v>
                      </c:pt>
                      <c:pt idx="12801">
                        <c:v>12388.34375</c:v>
                      </c:pt>
                      <c:pt idx="12802">
                        <c:v>10314.0859375</c:v>
                      </c:pt>
                      <c:pt idx="12803">
                        <c:v>9178.7890625</c:v>
                      </c:pt>
                      <c:pt idx="12804">
                        <c:v>9758.9453125</c:v>
                      </c:pt>
                      <c:pt idx="12805">
                        <c:v>12317.953125</c:v>
                      </c:pt>
                      <c:pt idx="12806">
                        <c:v>14144.3828125</c:v>
                      </c:pt>
                      <c:pt idx="12807">
                        <c:v>16522.2421875</c:v>
                      </c:pt>
                      <c:pt idx="12808">
                        <c:v>17511.3828125</c:v>
                      </c:pt>
                      <c:pt idx="12809">
                        <c:v>17744.171875</c:v>
                      </c:pt>
                      <c:pt idx="12810">
                        <c:v>16701.70703125</c:v>
                      </c:pt>
                      <c:pt idx="12811">
                        <c:v>18839.10546875</c:v>
                      </c:pt>
                      <c:pt idx="12812">
                        <c:v>15439.5703125</c:v>
                      </c:pt>
                      <c:pt idx="12813">
                        <c:v>16875.0390625</c:v>
                      </c:pt>
                      <c:pt idx="12814">
                        <c:v>18914.171875</c:v>
                      </c:pt>
                      <c:pt idx="12815">
                        <c:v>18253.1875</c:v>
                      </c:pt>
                      <c:pt idx="12816">
                        <c:v>17338.9921875</c:v>
                      </c:pt>
                      <c:pt idx="12817">
                        <c:v>15507.546875</c:v>
                      </c:pt>
                      <c:pt idx="12818">
                        <c:v>17292.13671875</c:v>
                      </c:pt>
                      <c:pt idx="12819">
                        <c:v>15029.62109375</c:v>
                      </c:pt>
                      <c:pt idx="12820">
                        <c:v>13893.40234375</c:v>
                      </c:pt>
                      <c:pt idx="12821">
                        <c:v>12857.2578125</c:v>
                      </c:pt>
                      <c:pt idx="12822">
                        <c:v>14401.078125</c:v>
                      </c:pt>
                      <c:pt idx="12823">
                        <c:v>16656.28515625</c:v>
                      </c:pt>
                      <c:pt idx="12824">
                        <c:v>18627.36328125</c:v>
                      </c:pt>
                      <c:pt idx="12825">
                        <c:v>19518.79296875</c:v>
                      </c:pt>
                      <c:pt idx="12826">
                        <c:v>18402.8046875</c:v>
                      </c:pt>
                      <c:pt idx="12827">
                        <c:v>18230.80859375</c:v>
                      </c:pt>
                      <c:pt idx="12828">
                        <c:v>19676.24609375</c:v>
                      </c:pt>
                      <c:pt idx="12829">
                        <c:v>14084.9765625</c:v>
                      </c:pt>
                      <c:pt idx="12830">
                        <c:v>13920.09375</c:v>
                      </c:pt>
                      <c:pt idx="12831">
                        <c:v>14240.6171875</c:v>
                      </c:pt>
                      <c:pt idx="12832">
                        <c:v>13761.3359375</c:v>
                      </c:pt>
                      <c:pt idx="12833">
                        <c:v>11318.546875</c:v>
                      </c:pt>
                      <c:pt idx="12834">
                        <c:v>11225.3046875</c:v>
                      </c:pt>
                      <c:pt idx="12835">
                        <c:v>12538.4921875</c:v>
                      </c:pt>
                      <c:pt idx="12836">
                        <c:v>13033.4375</c:v>
                      </c:pt>
                      <c:pt idx="12837">
                        <c:v>13362.8046875</c:v>
                      </c:pt>
                      <c:pt idx="12838">
                        <c:v>13707.0546875</c:v>
                      </c:pt>
                      <c:pt idx="12839">
                        <c:v>15279.140625</c:v>
                      </c:pt>
                      <c:pt idx="12840">
                        <c:v>15169.7109375</c:v>
                      </c:pt>
                      <c:pt idx="12841">
                        <c:v>14383.59375</c:v>
                      </c:pt>
                      <c:pt idx="12842">
                        <c:v>15319.078125</c:v>
                      </c:pt>
                      <c:pt idx="12843">
                        <c:v>13501.4765625</c:v>
                      </c:pt>
                      <c:pt idx="12844">
                        <c:v>17903.44921875</c:v>
                      </c:pt>
                      <c:pt idx="12845">
                        <c:v>17051.5546875</c:v>
                      </c:pt>
                      <c:pt idx="12846">
                        <c:v>19622.5859375</c:v>
                      </c:pt>
                      <c:pt idx="12847">
                        <c:v>18396.98828125</c:v>
                      </c:pt>
                      <c:pt idx="12848">
                        <c:v>17753.5234375</c:v>
                      </c:pt>
                      <c:pt idx="12849">
                        <c:v>18776.21875</c:v>
                      </c:pt>
                      <c:pt idx="12850">
                        <c:v>15844.6875</c:v>
                      </c:pt>
                      <c:pt idx="12851">
                        <c:v>10692.3203125</c:v>
                      </c:pt>
                      <c:pt idx="12852">
                        <c:v>11230.3203125</c:v>
                      </c:pt>
                      <c:pt idx="12853">
                        <c:v>19265.0078125</c:v>
                      </c:pt>
                      <c:pt idx="12854">
                        <c:v>19330.1953125</c:v>
                      </c:pt>
                      <c:pt idx="12855">
                        <c:v>19396.53125</c:v>
                      </c:pt>
                      <c:pt idx="12856">
                        <c:v>19657.859375</c:v>
                      </c:pt>
                      <c:pt idx="12857">
                        <c:v>19145.984375</c:v>
                      </c:pt>
                      <c:pt idx="12858">
                        <c:v>15370.0625</c:v>
                      </c:pt>
                      <c:pt idx="12859">
                        <c:v>24617.9765625</c:v>
                      </c:pt>
                      <c:pt idx="12860">
                        <c:v>21560.859375</c:v>
                      </c:pt>
                      <c:pt idx="12861">
                        <c:v>17547.8671875</c:v>
                      </c:pt>
                      <c:pt idx="12862">
                        <c:v>17670.171875</c:v>
                      </c:pt>
                      <c:pt idx="12863">
                        <c:v>25917.734375</c:v>
                      </c:pt>
                      <c:pt idx="12864">
                        <c:v>24877.85546875</c:v>
                      </c:pt>
                      <c:pt idx="12865">
                        <c:v>23780.90625</c:v>
                      </c:pt>
                      <c:pt idx="12866">
                        <c:v>24111.625</c:v>
                      </c:pt>
                      <c:pt idx="12867">
                        <c:v>25834.203125</c:v>
                      </c:pt>
                      <c:pt idx="12868">
                        <c:v>23468.44140625</c:v>
                      </c:pt>
                      <c:pt idx="12869">
                        <c:v>25823.0703125</c:v>
                      </c:pt>
                      <c:pt idx="12870">
                        <c:v>20542.3828125</c:v>
                      </c:pt>
                      <c:pt idx="12871">
                        <c:v>24470.1796875</c:v>
                      </c:pt>
                      <c:pt idx="12872">
                        <c:v>18760.34375</c:v>
                      </c:pt>
                      <c:pt idx="12873">
                        <c:v>21295.96875</c:v>
                      </c:pt>
                      <c:pt idx="12874">
                        <c:v>28120.42578125</c:v>
                      </c:pt>
                      <c:pt idx="12875">
                        <c:v>26636.44140625</c:v>
                      </c:pt>
                      <c:pt idx="12876">
                        <c:v>24356.8515625</c:v>
                      </c:pt>
                      <c:pt idx="12877">
                        <c:v>22600.28125</c:v>
                      </c:pt>
                      <c:pt idx="12878">
                        <c:v>23481.87109375</c:v>
                      </c:pt>
                      <c:pt idx="12879">
                        <c:v>26920.9296875</c:v>
                      </c:pt>
                      <c:pt idx="12880">
                        <c:v>27455.625</c:v>
                      </c:pt>
                      <c:pt idx="12881">
                        <c:v>27677.07421875</c:v>
                      </c:pt>
                      <c:pt idx="12882">
                        <c:v>27331.8828125</c:v>
                      </c:pt>
                      <c:pt idx="12883">
                        <c:v>27358.08984375</c:v>
                      </c:pt>
                      <c:pt idx="12884">
                        <c:v>27379.58984375</c:v>
                      </c:pt>
                      <c:pt idx="12885">
                        <c:v>23339.79296875</c:v>
                      </c:pt>
                      <c:pt idx="12886">
                        <c:v>27823.1953125</c:v>
                      </c:pt>
                      <c:pt idx="12887">
                        <c:v>26595.2421875</c:v>
                      </c:pt>
                      <c:pt idx="12888">
                        <c:v>27202.44140625</c:v>
                      </c:pt>
                      <c:pt idx="12889">
                        <c:v>13139.6171875</c:v>
                      </c:pt>
                      <c:pt idx="12890">
                        <c:v>15003.15625</c:v>
                      </c:pt>
                      <c:pt idx="12891">
                        <c:v>15778.9765625</c:v>
                      </c:pt>
                      <c:pt idx="12892">
                        <c:v>13990.2109375</c:v>
                      </c:pt>
                      <c:pt idx="12893">
                        <c:v>14075.53125</c:v>
                      </c:pt>
                      <c:pt idx="12894">
                        <c:v>15611.0078125</c:v>
                      </c:pt>
                      <c:pt idx="12895">
                        <c:v>15963.4296875</c:v>
                      </c:pt>
                      <c:pt idx="12896">
                        <c:v>15124.2578125</c:v>
                      </c:pt>
                      <c:pt idx="12897">
                        <c:v>11395.6015625</c:v>
                      </c:pt>
                      <c:pt idx="12898">
                        <c:v>8788.7109375</c:v>
                      </c:pt>
                      <c:pt idx="12899">
                        <c:v>3745.1875</c:v>
                      </c:pt>
                      <c:pt idx="12900">
                        <c:v>15013.7265625</c:v>
                      </c:pt>
                      <c:pt idx="12901">
                        <c:v>14126.29296875</c:v>
                      </c:pt>
                      <c:pt idx="12902">
                        <c:v>13397.73046875</c:v>
                      </c:pt>
                      <c:pt idx="12903">
                        <c:v>16347.26171875</c:v>
                      </c:pt>
                      <c:pt idx="12904">
                        <c:v>16752.5234375</c:v>
                      </c:pt>
                      <c:pt idx="12905">
                        <c:v>16178.87109375</c:v>
                      </c:pt>
                      <c:pt idx="12906">
                        <c:v>17693.5078125</c:v>
                      </c:pt>
                      <c:pt idx="12907">
                        <c:v>17297.8984375</c:v>
                      </c:pt>
                      <c:pt idx="12908">
                        <c:v>16069.5234375</c:v>
                      </c:pt>
                      <c:pt idx="12909">
                        <c:v>15750.3515625</c:v>
                      </c:pt>
                      <c:pt idx="12910">
                        <c:v>17661.46875</c:v>
                      </c:pt>
                      <c:pt idx="12911">
                        <c:v>17701.5625</c:v>
                      </c:pt>
                      <c:pt idx="12912">
                        <c:v>14322.125</c:v>
                      </c:pt>
                      <c:pt idx="12913">
                        <c:v>11567.46875</c:v>
                      </c:pt>
                      <c:pt idx="12914">
                        <c:v>7111.265625</c:v>
                      </c:pt>
                      <c:pt idx="12915">
                        <c:v>7358.125</c:v>
                      </c:pt>
                      <c:pt idx="12916">
                        <c:v>13702.953125</c:v>
                      </c:pt>
                      <c:pt idx="12917">
                        <c:v>15773.2109375</c:v>
                      </c:pt>
                      <c:pt idx="12918">
                        <c:v>17244.4609375</c:v>
                      </c:pt>
                      <c:pt idx="12919">
                        <c:v>27596.34765625</c:v>
                      </c:pt>
                      <c:pt idx="12920">
                        <c:v>26392.29296875</c:v>
                      </c:pt>
                      <c:pt idx="12921">
                        <c:v>27539.15234375</c:v>
                      </c:pt>
                      <c:pt idx="12922">
                        <c:v>27684.8125</c:v>
                      </c:pt>
                      <c:pt idx="12923">
                        <c:v>25302.0234375</c:v>
                      </c:pt>
                      <c:pt idx="12924">
                        <c:v>26208.63671875</c:v>
                      </c:pt>
                      <c:pt idx="12925">
                        <c:v>26572.91015625</c:v>
                      </c:pt>
                      <c:pt idx="12926">
                        <c:v>25721.125</c:v>
                      </c:pt>
                      <c:pt idx="12927">
                        <c:v>24920.61328125</c:v>
                      </c:pt>
                      <c:pt idx="12928">
                        <c:v>26170.93359375</c:v>
                      </c:pt>
                      <c:pt idx="12929">
                        <c:v>25853.546875</c:v>
                      </c:pt>
                      <c:pt idx="12930">
                        <c:v>26617.60546875</c:v>
                      </c:pt>
                      <c:pt idx="12931">
                        <c:v>25404.87890625</c:v>
                      </c:pt>
                      <c:pt idx="12932">
                        <c:v>24917.25</c:v>
                      </c:pt>
                      <c:pt idx="12933">
                        <c:v>27641.9609375</c:v>
                      </c:pt>
                      <c:pt idx="12934">
                        <c:v>27496.2421875</c:v>
                      </c:pt>
                      <c:pt idx="12935">
                        <c:v>25283.5703125</c:v>
                      </c:pt>
                      <c:pt idx="12936">
                        <c:v>20650.703125</c:v>
                      </c:pt>
                      <c:pt idx="12937">
                        <c:v>21867.546875</c:v>
                      </c:pt>
                      <c:pt idx="12938">
                        <c:v>25915.9453125</c:v>
                      </c:pt>
                      <c:pt idx="12939">
                        <c:v>26836.41015625</c:v>
                      </c:pt>
                      <c:pt idx="12940">
                        <c:v>24502.76171875</c:v>
                      </c:pt>
                      <c:pt idx="12941">
                        <c:v>19789.5546875</c:v>
                      </c:pt>
                      <c:pt idx="12942">
                        <c:v>26759.02734375</c:v>
                      </c:pt>
                      <c:pt idx="12943">
                        <c:v>24411.5234375</c:v>
                      </c:pt>
                      <c:pt idx="12944">
                        <c:v>25940.48046875</c:v>
                      </c:pt>
                      <c:pt idx="12945">
                        <c:v>23103.0546875</c:v>
                      </c:pt>
                      <c:pt idx="12946">
                        <c:v>19071.28125</c:v>
                      </c:pt>
                      <c:pt idx="12947">
                        <c:v>21026.96875</c:v>
                      </c:pt>
                      <c:pt idx="12948">
                        <c:v>27153.83984375</c:v>
                      </c:pt>
                      <c:pt idx="12949">
                        <c:v>21225.9765625</c:v>
                      </c:pt>
                      <c:pt idx="12950">
                        <c:v>19322.3203125</c:v>
                      </c:pt>
                      <c:pt idx="12951">
                        <c:v>16683.75</c:v>
                      </c:pt>
                      <c:pt idx="12952">
                        <c:v>15491.8828125</c:v>
                      </c:pt>
                      <c:pt idx="12953">
                        <c:v>9859.65625</c:v>
                      </c:pt>
                      <c:pt idx="12954">
                        <c:v>11924.53125</c:v>
                      </c:pt>
                      <c:pt idx="12955">
                        <c:v>20246.9921875</c:v>
                      </c:pt>
                      <c:pt idx="12956">
                        <c:v>20959.40625</c:v>
                      </c:pt>
                      <c:pt idx="12957">
                        <c:v>19251.5859375</c:v>
                      </c:pt>
                      <c:pt idx="12958">
                        <c:v>17191.0859375</c:v>
                      </c:pt>
                      <c:pt idx="12959">
                        <c:v>15237.46875</c:v>
                      </c:pt>
                      <c:pt idx="12960">
                        <c:v>14238.6640625</c:v>
                      </c:pt>
                      <c:pt idx="12961">
                        <c:v>15446.62890625</c:v>
                      </c:pt>
                      <c:pt idx="12962">
                        <c:v>18076.58203125</c:v>
                      </c:pt>
                      <c:pt idx="12963">
                        <c:v>20685.33984375</c:v>
                      </c:pt>
                      <c:pt idx="12964">
                        <c:v>26305.62109375</c:v>
                      </c:pt>
                      <c:pt idx="12965">
                        <c:v>26383.34375</c:v>
                      </c:pt>
                      <c:pt idx="12966">
                        <c:v>25682.59375</c:v>
                      </c:pt>
                      <c:pt idx="12967">
                        <c:v>22436.5625</c:v>
                      </c:pt>
                      <c:pt idx="12968">
                        <c:v>18593.84375</c:v>
                      </c:pt>
                      <c:pt idx="12969">
                        <c:v>19170.7734375</c:v>
                      </c:pt>
                      <c:pt idx="12970">
                        <c:v>26130.63671875</c:v>
                      </c:pt>
                      <c:pt idx="12971">
                        <c:v>21686.80078125</c:v>
                      </c:pt>
                      <c:pt idx="12972">
                        <c:v>16336.6328125</c:v>
                      </c:pt>
                      <c:pt idx="12973">
                        <c:v>22733.26171875</c:v>
                      </c:pt>
                      <c:pt idx="12974">
                        <c:v>22379.3203125</c:v>
                      </c:pt>
                      <c:pt idx="12975">
                        <c:v>25561.9375</c:v>
                      </c:pt>
                      <c:pt idx="12976">
                        <c:v>23567.90625</c:v>
                      </c:pt>
                      <c:pt idx="12977">
                        <c:v>24627.3046875</c:v>
                      </c:pt>
                      <c:pt idx="12978">
                        <c:v>20970.6484375</c:v>
                      </c:pt>
                      <c:pt idx="12979">
                        <c:v>20747.71875</c:v>
                      </c:pt>
                      <c:pt idx="12980">
                        <c:v>22349.390625</c:v>
                      </c:pt>
                      <c:pt idx="12981">
                        <c:v>22046.8671875</c:v>
                      </c:pt>
                      <c:pt idx="12982">
                        <c:v>22412.484375</c:v>
                      </c:pt>
                      <c:pt idx="12983">
                        <c:v>21481.0625</c:v>
                      </c:pt>
                      <c:pt idx="12984">
                        <c:v>20065.3515625</c:v>
                      </c:pt>
                      <c:pt idx="12985">
                        <c:v>19359.3828125</c:v>
                      </c:pt>
                      <c:pt idx="12986">
                        <c:v>18558.2109375</c:v>
                      </c:pt>
                      <c:pt idx="12987">
                        <c:v>18760.15625</c:v>
                      </c:pt>
                      <c:pt idx="12988">
                        <c:v>19955.5625</c:v>
                      </c:pt>
                      <c:pt idx="12989">
                        <c:v>20719.390625</c:v>
                      </c:pt>
                      <c:pt idx="12990">
                        <c:v>22037.921875</c:v>
                      </c:pt>
                      <c:pt idx="12991">
                        <c:v>22042.71875</c:v>
                      </c:pt>
                      <c:pt idx="12992">
                        <c:v>21011.9609375</c:v>
                      </c:pt>
                      <c:pt idx="12993">
                        <c:v>21435.4375</c:v>
                      </c:pt>
                      <c:pt idx="12994">
                        <c:v>16097.375</c:v>
                      </c:pt>
                      <c:pt idx="12995">
                        <c:v>15514.4453125</c:v>
                      </c:pt>
                      <c:pt idx="12996">
                        <c:v>14414.6640625</c:v>
                      </c:pt>
                      <c:pt idx="12997">
                        <c:v>12179.203125</c:v>
                      </c:pt>
                      <c:pt idx="12998">
                        <c:v>12969.1640625</c:v>
                      </c:pt>
                      <c:pt idx="12999">
                        <c:v>13848.0546875</c:v>
                      </c:pt>
                      <c:pt idx="13000">
                        <c:v>12228.65625</c:v>
                      </c:pt>
                      <c:pt idx="13001">
                        <c:v>11492.8984375</c:v>
                      </c:pt>
                      <c:pt idx="13002">
                        <c:v>12118.40625</c:v>
                      </c:pt>
                      <c:pt idx="13003">
                        <c:v>12967.8203125</c:v>
                      </c:pt>
                      <c:pt idx="13004">
                        <c:v>12931.53125</c:v>
                      </c:pt>
                      <c:pt idx="13005">
                        <c:v>12237.828125</c:v>
                      </c:pt>
                      <c:pt idx="13006">
                        <c:v>13173.625</c:v>
                      </c:pt>
                      <c:pt idx="13007">
                        <c:v>11292.796875</c:v>
                      </c:pt>
                      <c:pt idx="13008">
                        <c:v>15066.5078125</c:v>
                      </c:pt>
                      <c:pt idx="13009">
                        <c:v>28470.96484375</c:v>
                      </c:pt>
                      <c:pt idx="13010">
                        <c:v>27681.68359375</c:v>
                      </c:pt>
                      <c:pt idx="13011">
                        <c:v>29413.28125</c:v>
                      </c:pt>
                      <c:pt idx="13012">
                        <c:v>26607.84765625</c:v>
                      </c:pt>
                      <c:pt idx="13013">
                        <c:v>28832.703125</c:v>
                      </c:pt>
                      <c:pt idx="13014">
                        <c:v>28465.94921875</c:v>
                      </c:pt>
                      <c:pt idx="13015">
                        <c:v>28128.16015625</c:v>
                      </c:pt>
                      <c:pt idx="13016">
                        <c:v>29496.37109375</c:v>
                      </c:pt>
                      <c:pt idx="13017">
                        <c:v>29211.61328125</c:v>
                      </c:pt>
                      <c:pt idx="13018">
                        <c:v>29467.078125</c:v>
                      </c:pt>
                      <c:pt idx="13019">
                        <c:v>28334.83984375</c:v>
                      </c:pt>
                      <c:pt idx="13020">
                        <c:v>28517.11328125</c:v>
                      </c:pt>
                      <c:pt idx="13021">
                        <c:v>28472.15625</c:v>
                      </c:pt>
                      <c:pt idx="13022">
                        <c:v>26773.359375</c:v>
                      </c:pt>
                      <c:pt idx="13023">
                        <c:v>29269.4609375</c:v>
                      </c:pt>
                      <c:pt idx="13024">
                        <c:v>15357.40625</c:v>
                      </c:pt>
                      <c:pt idx="13025">
                        <c:v>14566.6015625</c:v>
                      </c:pt>
                      <c:pt idx="13026">
                        <c:v>13377.234375</c:v>
                      </c:pt>
                      <c:pt idx="13027">
                        <c:v>11316.703125</c:v>
                      </c:pt>
                      <c:pt idx="13028">
                        <c:v>10954.953125</c:v>
                      </c:pt>
                      <c:pt idx="13029">
                        <c:v>11913.25</c:v>
                      </c:pt>
                      <c:pt idx="13030">
                        <c:v>13697.6015625</c:v>
                      </c:pt>
                      <c:pt idx="13031">
                        <c:v>14483.3828125</c:v>
                      </c:pt>
                      <c:pt idx="13032">
                        <c:v>11307.2890625</c:v>
                      </c:pt>
                      <c:pt idx="13033">
                        <c:v>11744.046875</c:v>
                      </c:pt>
                      <c:pt idx="13034">
                        <c:v>15053.4921875</c:v>
                      </c:pt>
                      <c:pt idx="13035">
                        <c:v>15755.61328125</c:v>
                      </c:pt>
                      <c:pt idx="13036">
                        <c:v>13662.51953125</c:v>
                      </c:pt>
                      <c:pt idx="13037">
                        <c:v>12771.2109375</c:v>
                      </c:pt>
                      <c:pt idx="13038">
                        <c:v>12969.23046875</c:v>
                      </c:pt>
                      <c:pt idx="13039">
                        <c:v>18727.5390625</c:v>
                      </c:pt>
                      <c:pt idx="13040">
                        <c:v>18041.53125</c:v>
                      </c:pt>
                      <c:pt idx="13041">
                        <c:v>20282.5625</c:v>
                      </c:pt>
                      <c:pt idx="13042">
                        <c:v>19661.71875</c:v>
                      </c:pt>
                      <c:pt idx="13043">
                        <c:v>17716.71875</c:v>
                      </c:pt>
                      <c:pt idx="13044">
                        <c:v>17306.71875</c:v>
                      </c:pt>
                      <c:pt idx="13045">
                        <c:v>20339.1171875</c:v>
                      </c:pt>
                      <c:pt idx="13046">
                        <c:v>17451.5625</c:v>
                      </c:pt>
                      <c:pt idx="13047">
                        <c:v>15055.9765625</c:v>
                      </c:pt>
                      <c:pt idx="13048">
                        <c:v>8910.2109375</c:v>
                      </c:pt>
                      <c:pt idx="13049">
                        <c:v>9832.8359375</c:v>
                      </c:pt>
                      <c:pt idx="13050">
                        <c:v>17094.921875</c:v>
                      </c:pt>
                      <c:pt idx="13051">
                        <c:v>18510.6015625</c:v>
                      </c:pt>
                      <c:pt idx="13052">
                        <c:v>20418.328125</c:v>
                      </c:pt>
                      <c:pt idx="13053">
                        <c:v>17923.8203125</c:v>
                      </c:pt>
                      <c:pt idx="13054">
                        <c:v>3325.2109375</c:v>
                      </c:pt>
                      <c:pt idx="13055">
                        <c:v>5912.9140625</c:v>
                      </c:pt>
                      <c:pt idx="13056">
                        <c:v>-1400.2890625</c:v>
                      </c:pt>
                      <c:pt idx="13057">
                        <c:v>-6494.34375</c:v>
                      </c:pt>
                      <c:pt idx="13058">
                        <c:v>-4601.8203125</c:v>
                      </c:pt>
                      <c:pt idx="13059">
                        <c:v>-4200.9140625</c:v>
                      </c:pt>
                      <c:pt idx="13060">
                        <c:v>-6128.0859375</c:v>
                      </c:pt>
                      <c:pt idx="13061">
                        <c:v>-4230.8671875</c:v>
                      </c:pt>
                      <c:pt idx="13062">
                        <c:v>-1976.5625</c:v>
                      </c:pt>
                      <c:pt idx="13063">
                        <c:v>-2757.34375</c:v>
                      </c:pt>
                      <c:pt idx="13064">
                        <c:v>-4615.4140625</c:v>
                      </c:pt>
                      <c:pt idx="13065">
                        <c:v>-8228.9140625</c:v>
                      </c:pt>
                      <c:pt idx="13066">
                        <c:v>-8567.6875</c:v>
                      </c:pt>
                      <c:pt idx="13067">
                        <c:v>-10433.5625</c:v>
                      </c:pt>
                      <c:pt idx="13068">
                        <c:v>2805.2734375</c:v>
                      </c:pt>
                      <c:pt idx="13069">
                        <c:v>9218.46875</c:v>
                      </c:pt>
                      <c:pt idx="13070">
                        <c:v>9645.2578125</c:v>
                      </c:pt>
                      <c:pt idx="13071">
                        <c:v>7501.640625</c:v>
                      </c:pt>
                      <c:pt idx="13072">
                        <c:v>6169.03125</c:v>
                      </c:pt>
                      <c:pt idx="13073">
                        <c:v>6119.8515625</c:v>
                      </c:pt>
                      <c:pt idx="13074">
                        <c:v>5038.84375</c:v>
                      </c:pt>
                      <c:pt idx="13075">
                        <c:v>6975.0703125</c:v>
                      </c:pt>
                      <c:pt idx="13076">
                        <c:v>8215.640625</c:v>
                      </c:pt>
                      <c:pt idx="13077">
                        <c:v>9049.6640625</c:v>
                      </c:pt>
                      <c:pt idx="13078">
                        <c:v>4851.3984375</c:v>
                      </c:pt>
                      <c:pt idx="13079">
                        <c:v>1822.7578125</c:v>
                      </c:pt>
                      <c:pt idx="13080">
                        <c:v>-2193.4609375</c:v>
                      </c:pt>
                      <c:pt idx="13081">
                        <c:v>10132.2109375</c:v>
                      </c:pt>
                      <c:pt idx="13082">
                        <c:v>9868.9453125</c:v>
                      </c:pt>
                      <c:pt idx="13083">
                        <c:v>9323.7265625</c:v>
                      </c:pt>
                      <c:pt idx="13084">
                        <c:v>20228.6953125</c:v>
                      </c:pt>
                      <c:pt idx="13085">
                        <c:v>20014.28125</c:v>
                      </c:pt>
                      <c:pt idx="13086">
                        <c:v>20043.5625</c:v>
                      </c:pt>
                      <c:pt idx="13087">
                        <c:v>15929.546875</c:v>
                      </c:pt>
                      <c:pt idx="13088">
                        <c:v>18339.15625</c:v>
                      </c:pt>
                      <c:pt idx="13089">
                        <c:v>16716.984375</c:v>
                      </c:pt>
                      <c:pt idx="13090">
                        <c:v>16260.7421875</c:v>
                      </c:pt>
                      <c:pt idx="13091">
                        <c:v>16242.5625</c:v>
                      </c:pt>
                      <c:pt idx="13092">
                        <c:v>16895.7734375</c:v>
                      </c:pt>
                      <c:pt idx="13093">
                        <c:v>20098.29296875</c:v>
                      </c:pt>
                      <c:pt idx="13094">
                        <c:v>19306.16796875</c:v>
                      </c:pt>
                      <c:pt idx="13095">
                        <c:v>19569.3125</c:v>
                      </c:pt>
                      <c:pt idx="13096">
                        <c:v>18125.90625</c:v>
                      </c:pt>
                      <c:pt idx="13097">
                        <c:v>18124.078125</c:v>
                      </c:pt>
                      <c:pt idx="13098">
                        <c:v>19857.8671875</c:v>
                      </c:pt>
                      <c:pt idx="13099">
                        <c:v>28077.3671875</c:v>
                      </c:pt>
                      <c:pt idx="13100">
                        <c:v>27653.14453125</c:v>
                      </c:pt>
                      <c:pt idx="13101">
                        <c:v>26231.19140625</c:v>
                      </c:pt>
                      <c:pt idx="13102">
                        <c:v>28203.47265625</c:v>
                      </c:pt>
                      <c:pt idx="13103">
                        <c:v>28236.94140625</c:v>
                      </c:pt>
                      <c:pt idx="13104">
                        <c:v>27308.1875</c:v>
                      </c:pt>
                      <c:pt idx="13105">
                        <c:v>27002.20703125</c:v>
                      </c:pt>
                      <c:pt idx="13106">
                        <c:v>26887.33984375</c:v>
                      </c:pt>
                      <c:pt idx="13107">
                        <c:v>27965.9296875</c:v>
                      </c:pt>
                      <c:pt idx="13108">
                        <c:v>28781.6640625</c:v>
                      </c:pt>
                      <c:pt idx="13109">
                        <c:v>26321.59375</c:v>
                      </c:pt>
                      <c:pt idx="13110">
                        <c:v>26125.69140625</c:v>
                      </c:pt>
                      <c:pt idx="13111">
                        <c:v>28174.43359375</c:v>
                      </c:pt>
                      <c:pt idx="13112">
                        <c:v>27803.3125</c:v>
                      </c:pt>
                      <c:pt idx="13113">
                        <c:v>27694.546875</c:v>
                      </c:pt>
                      <c:pt idx="13114">
                        <c:v>19837.953125</c:v>
                      </c:pt>
                      <c:pt idx="13115">
                        <c:v>17568.2578125</c:v>
                      </c:pt>
                      <c:pt idx="13116">
                        <c:v>16839.3515625</c:v>
                      </c:pt>
                      <c:pt idx="13117">
                        <c:v>16529.28515625</c:v>
                      </c:pt>
                      <c:pt idx="13118">
                        <c:v>17395.12890625</c:v>
                      </c:pt>
                      <c:pt idx="13119">
                        <c:v>19906.46875</c:v>
                      </c:pt>
                      <c:pt idx="13120">
                        <c:v>18569.95703125</c:v>
                      </c:pt>
                      <c:pt idx="13121">
                        <c:v>20519.19921875</c:v>
                      </c:pt>
                      <c:pt idx="13122">
                        <c:v>19007.9453125</c:v>
                      </c:pt>
                      <c:pt idx="13123">
                        <c:v>18865.421875</c:v>
                      </c:pt>
                      <c:pt idx="13124">
                        <c:v>20631.05078125</c:v>
                      </c:pt>
                      <c:pt idx="13125">
                        <c:v>20266.0078125</c:v>
                      </c:pt>
                      <c:pt idx="13126">
                        <c:v>19995.02734375</c:v>
                      </c:pt>
                      <c:pt idx="13127">
                        <c:v>18030.3515625</c:v>
                      </c:pt>
                      <c:pt idx="13128">
                        <c:v>17477.5234375</c:v>
                      </c:pt>
                      <c:pt idx="13129">
                        <c:v>18013.4921875</c:v>
                      </c:pt>
                      <c:pt idx="13130">
                        <c:v>14533.2265625</c:v>
                      </c:pt>
                      <c:pt idx="13131">
                        <c:v>12481.6953125</c:v>
                      </c:pt>
                      <c:pt idx="13132">
                        <c:v>7568.703125</c:v>
                      </c:pt>
                      <c:pt idx="13133">
                        <c:v>9663.5078125</c:v>
                      </c:pt>
                      <c:pt idx="13134">
                        <c:v>16386.1328125</c:v>
                      </c:pt>
                      <c:pt idx="13135">
                        <c:v>16520.828125</c:v>
                      </c:pt>
                      <c:pt idx="13136">
                        <c:v>14668.40625</c:v>
                      </c:pt>
                      <c:pt idx="13137">
                        <c:v>12817.7578125</c:v>
                      </c:pt>
                      <c:pt idx="13138">
                        <c:v>11074.3046875</c:v>
                      </c:pt>
                      <c:pt idx="13139">
                        <c:v>10917.3203125</c:v>
                      </c:pt>
                      <c:pt idx="13140">
                        <c:v>13542.0390625</c:v>
                      </c:pt>
                      <c:pt idx="13141">
                        <c:v>15954.0703125</c:v>
                      </c:pt>
                      <c:pt idx="13142">
                        <c:v>18502.1796875</c:v>
                      </c:pt>
                      <c:pt idx="13143">
                        <c:v>18404.5234375</c:v>
                      </c:pt>
                      <c:pt idx="13144">
                        <c:v>22627.875</c:v>
                      </c:pt>
                      <c:pt idx="13145">
                        <c:v>22184</c:v>
                      </c:pt>
                      <c:pt idx="13146">
                        <c:v>21818.8203125</c:v>
                      </c:pt>
                      <c:pt idx="13147">
                        <c:v>21257.8515625</c:v>
                      </c:pt>
                      <c:pt idx="13148">
                        <c:v>22713.96875</c:v>
                      </c:pt>
                      <c:pt idx="13149">
                        <c:v>22123.0234375</c:v>
                      </c:pt>
                      <c:pt idx="13150">
                        <c:v>21192.64453125</c:v>
                      </c:pt>
                      <c:pt idx="13151">
                        <c:v>21142.8359375</c:v>
                      </c:pt>
                      <c:pt idx="13152">
                        <c:v>22999.9296875</c:v>
                      </c:pt>
                      <c:pt idx="13153">
                        <c:v>22728.4140625</c:v>
                      </c:pt>
                      <c:pt idx="13154">
                        <c:v>22587.3203125</c:v>
                      </c:pt>
                      <c:pt idx="13155">
                        <c:v>21685.84375</c:v>
                      </c:pt>
                      <c:pt idx="13156">
                        <c:v>19701.875</c:v>
                      </c:pt>
                      <c:pt idx="13157">
                        <c:v>15860.796875</c:v>
                      </c:pt>
                      <c:pt idx="13158">
                        <c:v>19386.9296875</c:v>
                      </c:pt>
                      <c:pt idx="13159">
                        <c:v>14501.125</c:v>
                      </c:pt>
                      <c:pt idx="13160">
                        <c:v>14198.515625</c:v>
                      </c:pt>
                      <c:pt idx="13161">
                        <c:v>14099.234375</c:v>
                      </c:pt>
                      <c:pt idx="13162">
                        <c:v>13387.3359375</c:v>
                      </c:pt>
                      <c:pt idx="13163">
                        <c:v>11841.8515625</c:v>
                      </c:pt>
                      <c:pt idx="13164">
                        <c:v>8769.5546875</c:v>
                      </c:pt>
                      <c:pt idx="13165">
                        <c:v>8429.2734375</c:v>
                      </c:pt>
                      <c:pt idx="13166">
                        <c:v>9737.890625</c:v>
                      </c:pt>
                      <c:pt idx="13167">
                        <c:v>12157.8046875</c:v>
                      </c:pt>
                      <c:pt idx="13168">
                        <c:v>13063.8359375</c:v>
                      </c:pt>
                      <c:pt idx="13169">
                        <c:v>13172.6171875</c:v>
                      </c:pt>
                      <c:pt idx="13170">
                        <c:v>11047.765625</c:v>
                      </c:pt>
                      <c:pt idx="13171">
                        <c:v>8296.734375</c:v>
                      </c:pt>
                      <c:pt idx="13172">
                        <c:v>13057.8046875</c:v>
                      </c:pt>
                      <c:pt idx="13173">
                        <c:v>12646.1875</c:v>
                      </c:pt>
                      <c:pt idx="13174">
                        <c:v>18820.609375</c:v>
                      </c:pt>
                      <c:pt idx="13175">
                        <c:v>16901.171875</c:v>
                      </c:pt>
                      <c:pt idx="13176">
                        <c:v>14284.0234375</c:v>
                      </c:pt>
                      <c:pt idx="13177">
                        <c:v>13039.609375</c:v>
                      </c:pt>
                      <c:pt idx="13178">
                        <c:v>12224.25</c:v>
                      </c:pt>
                      <c:pt idx="13179">
                        <c:v>12693.71875</c:v>
                      </c:pt>
                      <c:pt idx="13180">
                        <c:v>15441.5</c:v>
                      </c:pt>
                      <c:pt idx="13181">
                        <c:v>17478.9140625</c:v>
                      </c:pt>
                      <c:pt idx="13182">
                        <c:v>20288.8046875</c:v>
                      </c:pt>
                      <c:pt idx="13183">
                        <c:v>21225.2578125</c:v>
                      </c:pt>
                      <c:pt idx="13184">
                        <c:v>22017.734375</c:v>
                      </c:pt>
                      <c:pt idx="13185">
                        <c:v>20625.0625</c:v>
                      </c:pt>
                      <c:pt idx="13186">
                        <c:v>18979.44140625</c:v>
                      </c:pt>
                      <c:pt idx="13187">
                        <c:v>19336.1328125</c:v>
                      </c:pt>
                      <c:pt idx="13188">
                        <c:v>21818.53515625</c:v>
                      </c:pt>
                      <c:pt idx="13189">
                        <c:v>18763.6015625</c:v>
                      </c:pt>
                      <c:pt idx="13190">
                        <c:v>17705.109375</c:v>
                      </c:pt>
                      <c:pt idx="13191">
                        <c:v>15788.375</c:v>
                      </c:pt>
                      <c:pt idx="13192">
                        <c:v>13726.6875</c:v>
                      </c:pt>
                      <c:pt idx="13193">
                        <c:v>11767.4296875</c:v>
                      </c:pt>
                      <c:pt idx="13194">
                        <c:v>12127.53125</c:v>
                      </c:pt>
                      <c:pt idx="13195">
                        <c:v>14908.1171875</c:v>
                      </c:pt>
                      <c:pt idx="13196">
                        <c:v>17325.390625</c:v>
                      </c:pt>
                      <c:pt idx="13197">
                        <c:v>18362.8046875</c:v>
                      </c:pt>
                      <c:pt idx="13198">
                        <c:v>19486.765625</c:v>
                      </c:pt>
                      <c:pt idx="13199">
                        <c:v>19827.328125</c:v>
                      </c:pt>
                      <c:pt idx="13200">
                        <c:v>16653.484375</c:v>
                      </c:pt>
                      <c:pt idx="13201">
                        <c:v>14407.1328125</c:v>
                      </c:pt>
                      <c:pt idx="13202">
                        <c:v>11389.75</c:v>
                      </c:pt>
                      <c:pt idx="13203">
                        <c:v>18634.3828125</c:v>
                      </c:pt>
                      <c:pt idx="13204">
                        <c:v>26309.6640625</c:v>
                      </c:pt>
                      <c:pt idx="13205">
                        <c:v>25339.1796875</c:v>
                      </c:pt>
                      <c:pt idx="13206">
                        <c:v>24802.68359375</c:v>
                      </c:pt>
                      <c:pt idx="13207">
                        <c:v>25444.078125</c:v>
                      </c:pt>
                      <c:pt idx="13208">
                        <c:v>24587.7109375</c:v>
                      </c:pt>
                      <c:pt idx="13209">
                        <c:v>24625.20703125</c:v>
                      </c:pt>
                      <c:pt idx="13210">
                        <c:v>26594.87890625</c:v>
                      </c:pt>
                      <c:pt idx="13211">
                        <c:v>21808.58203125</c:v>
                      </c:pt>
                      <c:pt idx="13212">
                        <c:v>25768.2578125</c:v>
                      </c:pt>
                      <c:pt idx="13213">
                        <c:v>26537.43359375</c:v>
                      </c:pt>
                      <c:pt idx="13214">
                        <c:v>26513.56640625</c:v>
                      </c:pt>
                      <c:pt idx="13215">
                        <c:v>25024.98828125</c:v>
                      </c:pt>
                      <c:pt idx="13216">
                        <c:v>25367.1484375</c:v>
                      </c:pt>
                      <c:pt idx="13217">
                        <c:v>26684.60546875</c:v>
                      </c:pt>
                      <c:pt idx="13218">
                        <c:v>24608.50390625</c:v>
                      </c:pt>
                      <c:pt idx="13219">
                        <c:v>11628.1953125</c:v>
                      </c:pt>
                      <c:pt idx="13220">
                        <c:v>9423.4375</c:v>
                      </c:pt>
                      <c:pt idx="13221">
                        <c:v>5541.671875</c:v>
                      </c:pt>
                      <c:pt idx="13222">
                        <c:v>2947.3984375</c:v>
                      </c:pt>
                      <c:pt idx="13223">
                        <c:v>2602.1171875</c:v>
                      </c:pt>
                      <c:pt idx="13224">
                        <c:v>2219.828125</c:v>
                      </c:pt>
                      <c:pt idx="13225">
                        <c:v>2842.6171875</c:v>
                      </c:pt>
                      <c:pt idx="13226">
                        <c:v>2729.5078125</c:v>
                      </c:pt>
                      <c:pt idx="13227">
                        <c:v>3301.2578125</c:v>
                      </c:pt>
                      <c:pt idx="13228">
                        <c:v>3518.015625</c:v>
                      </c:pt>
                      <c:pt idx="13229">
                        <c:v>3702.3125</c:v>
                      </c:pt>
                      <c:pt idx="13230">
                        <c:v>2643.2109375</c:v>
                      </c:pt>
                      <c:pt idx="13231">
                        <c:v>3486.171875</c:v>
                      </c:pt>
                      <c:pt idx="13232">
                        <c:v>-1293.6640625</c:v>
                      </c:pt>
                      <c:pt idx="13233">
                        <c:v>8831.6953125</c:v>
                      </c:pt>
                      <c:pt idx="13234">
                        <c:v>23831.1328125</c:v>
                      </c:pt>
                      <c:pt idx="13235">
                        <c:v>20713.2421875</c:v>
                      </c:pt>
                      <c:pt idx="13236">
                        <c:v>15895.9296875</c:v>
                      </c:pt>
                      <c:pt idx="13237">
                        <c:v>15464.15625</c:v>
                      </c:pt>
                      <c:pt idx="13238">
                        <c:v>23527.921875</c:v>
                      </c:pt>
                      <c:pt idx="13239">
                        <c:v>23675.1484375</c:v>
                      </c:pt>
                      <c:pt idx="13240">
                        <c:v>23608.1484375</c:v>
                      </c:pt>
                      <c:pt idx="13241">
                        <c:v>23801.6875</c:v>
                      </c:pt>
                      <c:pt idx="13242">
                        <c:v>23878.1328125</c:v>
                      </c:pt>
                      <c:pt idx="13243">
                        <c:v>21287.4765625</c:v>
                      </c:pt>
                      <c:pt idx="13244">
                        <c:v>20135.46875</c:v>
                      </c:pt>
                      <c:pt idx="13245">
                        <c:v>24057.6328125</c:v>
                      </c:pt>
                      <c:pt idx="13246">
                        <c:v>21152.671875</c:v>
                      </c:pt>
                      <c:pt idx="13247">
                        <c:v>16808.375</c:v>
                      </c:pt>
                      <c:pt idx="13248">
                        <c:v>17641.1328125</c:v>
                      </c:pt>
                      <c:pt idx="13249">
                        <c:v>22779.0078125</c:v>
                      </c:pt>
                      <c:pt idx="13250">
                        <c:v>20250.359375</c:v>
                      </c:pt>
                      <c:pt idx="13251">
                        <c:v>19456.9140625</c:v>
                      </c:pt>
                      <c:pt idx="13252">
                        <c:v>22617.36328125</c:v>
                      </c:pt>
                      <c:pt idx="13253">
                        <c:v>22056.2421875</c:v>
                      </c:pt>
                      <c:pt idx="13254">
                        <c:v>19290.828125</c:v>
                      </c:pt>
                      <c:pt idx="13255">
                        <c:v>23643.68359375</c:v>
                      </c:pt>
                      <c:pt idx="13256">
                        <c:v>23127.421875</c:v>
                      </c:pt>
                      <c:pt idx="13257">
                        <c:v>21973.86328125</c:v>
                      </c:pt>
                      <c:pt idx="13258">
                        <c:v>22272.90234375</c:v>
                      </c:pt>
                      <c:pt idx="13259">
                        <c:v>21349.59375</c:v>
                      </c:pt>
                      <c:pt idx="13260">
                        <c:v>19362.4140625</c:v>
                      </c:pt>
                      <c:pt idx="13261">
                        <c:v>23835.13671875</c:v>
                      </c:pt>
                      <c:pt idx="13262">
                        <c:v>23546.30859375</c:v>
                      </c:pt>
                      <c:pt idx="13263">
                        <c:v>23341.9609375</c:v>
                      </c:pt>
                      <c:pt idx="13264">
                        <c:v>26492.19140625</c:v>
                      </c:pt>
                      <c:pt idx="13265">
                        <c:v>25762.6171875</c:v>
                      </c:pt>
                      <c:pt idx="13266">
                        <c:v>25785.07421875</c:v>
                      </c:pt>
                      <c:pt idx="13267">
                        <c:v>25714.54296875</c:v>
                      </c:pt>
                      <c:pt idx="13268">
                        <c:v>26801.06640625</c:v>
                      </c:pt>
                      <c:pt idx="13269">
                        <c:v>25992.6953125</c:v>
                      </c:pt>
                      <c:pt idx="13270">
                        <c:v>24725.0390625</c:v>
                      </c:pt>
                      <c:pt idx="13271">
                        <c:v>24074.8671875</c:v>
                      </c:pt>
                      <c:pt idx="13272">
                        <c:v>25774.6953125</c:v>
                      </c:pt>
                      <c:pt idx="13273">
                        <c:v>26554.8515625</c:v>
                      </c:pt>
                      <c:pt idx="13274">
                        <c:v>26596.18359375</c:v>
                      </c:pt>
                      <c:pt idx="13275">
                        <c:v>26416.1484375</c:v>
                      </c:pt>
                      <c:pt idx="13276">
                        <c:v>26122.4375</c:v>
                      </c:pt>
                      <c:pt idx="13277">
                        <c:v>26507.265625</c:v>
                      </c:pt>
                      <c:pt idx="13278">
                        <c:v>26531.171875</c:v>
                      </c:pt>
                      <c:pt idx="13279">
                        <c:v>27271.61328125</c:v>
                      </c:pt>
                      <c:pt idx="13280">
                        <c:v>27018.7265625</c:v>
                      </c:pt>
                      <c:pt idx="13281">
                        <c:v>25533.51953125</c:v>
                      </c:pt>
                      <c:pt idx="13282">
                        <c:v>27611.49609375</c:v>
                      </c:pt>
                      <c:pt idx="13283">
                        <c:v>27300.921875</c:v>
                      </c:pt>
                      <c:pt idx="13284">
                        <c:v>26463.25</c:v>
                      </c:pt>
                      <c:pt idx="13285">
                        <c:v>26500.65234375</c:v>
                      </c:pt>
                      <c:pt idx="13286">
                        <c:v>27184.53125</c:v>
                      </c:pt>
                      <c:pt idx="13287">
                        <c:v>24587.87109375</c:v>
                      </c:pt>
                      <c:pt idx="13288">
                        <c:v>24688.9921875</c:v>
                      </c:pt>
                      <c:pt idx="13289">
                        <c:v>26431.78515625</c:v>
                      </c:pt>
                      <c:pt idx="13290">
                        <c:v>25518.19140625</c:v>
                      </c:pt>
                      <c:pt idx="13291">
                        <c:v>26118.80859375</c:v>
                      </c:pt>
                      <c:pt idx="13292">
                        <c:v>26099.78125</c:v>
                      </c:pt>
                      <c:pt idx="13293">
                        <c:v>27647.59375</c:v>
                      </c:pt>
                      <c:pt idx="13294">
                        <c:v>23340.76171875</c:v>
                      </c:pt>
                      <c:pt idx="13295">
                        <c:v>26486.21484375</c:v>
                      </c:pt>
                      <c:pt idx="13296">
                        <c:v>24003.8203125</c:v>
                      </c:pt>
                      <c:pt idx="13297">
                        <c:v>19335.7109375</c:v>
                      </c:pt>
                      <c:pt idx="13298">
                        <c:v>14852.3515625</c:v>
                      </c:pt>
                      <c:pt idx="13299">
                        <c:v>20435.6484375</c:v>
                      </c:pt>
                      <c:pt idx="13300">
                        <c:v>25330.859375</c:v>
                      </c:pt>
                      <c:pt idx="13301">
                        <c:v>24866.76953125</c:v>
                      </c:pt>
                      <c:pt idx="13302">
                        <c:v>25584.546875</c:v>
                      </c:pt>
                      <c:pt idx="13303">
                        <c:v>25095.328125</c:v>
                      </c:pt>
                      <c:pt idx="13304">
                        <c:v>25842.3671875</c:v>
                      </c:pt>
                      <c:pt idx="13305">
                        <c:v>25721.47265625</c:v>
                      </c:pt>
                      <c:pt idx="13306">
                        <c:v>25360.28125</c:v>
                      </c:pt>
                      <c:pt idx="13307">
                        <c:v>23832.1875</c:v>
                      </c:pt>
                      <c:pt idx="13308">
                        <c:v>21114.91015625</c:v>
                      </c:pt>
                      <c:pt idx="13309">
                        <c:v>7065.59375</c:v>
                      </c:pt>
                      <c:pt idx="13310">
                        <c:v>7081.9765625</c:v>
                      </c:pt>
                      <c:pt idx="13311">
                        <c:v>3486.84375</c:v>
                      </c:pt>
                      <c:pt idx="13312">
                        <c:v>2153.6484375</c:v>
                      </c:pt>
                      <c:pt idx="13313">
                        <c:v>3659.171875</c:v>
                      </c:pt>
                      <c:pt idx="13314">
                        <c:v>3013.609375</c:v>
                      </c:pt>
                      <c:pt idx="13315">
                        <c:v>3005.8515625</c:v>
                      </c:pt>
                      <c:pt idx="13316">
                        <c:v>4063.4375</c:v>
                      </c:pt>
                      <c:pt idx="13317">
                        <c:v>3337.2578125</c:v>
                      </c:pt>
                      <c:pt idx="13318">
                        <c:v>3061.5390625</c:v>
                      </c:pt>
                      <c:pt idx="13319">
                        <c:v>2814.0703125</c:v>
                      </c:pt>
                      <c:pt idx="13320">
                        <c:v>-326.0390625</c:v>
                      </c:pt>
                      <c:pt idx="13321">
                        <c:v>-2132.25</c:v>
                      </c:pt>
                      <c:pt idx="13322">
                        <c:v>-4976.3828125</c:v>
                      </c:pt>
                      <c:pt idx="13323">
                        <c:v>9371.8515625</c:v>
                      </c:pt>
                      <c:pt idx="13324">
                        <c:v>23126.90625</c:v>
                      </c:pt>
                      <c:pt idx="13325">
                        <c:v>24482.4765625</c:v>
                      </c:pt>
                      <c:pt idx="13326">
                        <c:v>24550.890625</c:v>
                      </c:pt>
                      <c:pt idx="13327">
                        <c:v>23465.25</c:v>
                      </c:pt>
                      <c:pt idx="13328">
                        <c:v>22298.1015625</c:v>
                      </c:pt>
                      <c:pt idx="13329">
                        <c:v>21790.046875</c:v>
                      </c:pt>
                      <c:pt idx="13330">
                        <c:v>22402.59375</c:v>
                      </c:pt>
                      <c:pt idx="13331">
                        <c:v>24614.359375</c:v>
                      </c:pt>
                      <c:pt idx="13332">
                        <c:v>24405.546875</c:v>
                      </c:pt>
                      <c:pt idx="13333">
                        <c:v>22613.6328125</c:v>
                      </c:pt>
                      <c:pt idx="13334">
                        <c:v>24153.3828125</c:v>
                      </c:pt>
                      <c:pt idx="13335">
                        <c:v>23029.328125</c:v>
                      </c:pt>
                      <c:pt idx="13336">
                        <c:v>24174.46875</c:v>
                      </c:pt>
                      <c:pt idx="13337">
                        <c:v>23012.9296875</c:v>
                      </c:pt>
                      <c:pt idx="13338">
                        <c:v>24357.6484375</c:v>
                      </c:pt>
                      <c:pt idx="13339">
                        <c:v>23754.13671875</c:v>
                      </c:pt>
                      <c:pt idx="13340">
                        <c:v>19763.625</c:v>
                      </c:pt>
                      <c:pt idx="13341">
                        <c:v>14731.203125</c:v>
                      </c:pt>
                      <c:pt idx="13342">
                        <c:v>19506.5234375</c:v>
                      </c:pt>
                      <c:pt idx="13343">
                        <c:v>22833.35546875</c:v>
                      </c:pt>
                      <c:pt idx="13344">
                        <c:v>22245.41796875</c:v>
                      </c:pt>
                      <c:pt idx="13345">
                        <c:v>22882.23046875</c:v>
                      </c:pt>
                      <c:pt idx="13346">
                        <c:v>22767.6640625</c:v>
                      </c:pt>
                      <c:pt idx="13347">
                        <c:v>22709.81640625</c:v>
                      </c:pt>
                      <c:pt idx="13348">
                        <c:v>20425.296875</c:v>
                      </c:pt>
                      <c:pt idx="13349">
                        <c:v>20150.5859375</c:v>
                      </c:pt>
                      <c:pt idx="13350">
                        <c:v>22714.07421875</c:v>
                      </c:pt>
                      <c:pt idx="13351">
                        <c:v>22441.84765625</c:v>
                      </c:pt>
                      <c:pt idx="13352">
                        <c:v>18969.671875</c:v>
                      </c:pt>
                      <c:pt idx="13353">
                        <c:v>15997.4140625</c:v>
                      </c:pt>
                      <c:pt idx="13354">
                        <c:v>20644.2734375</c:v>
                      </c:pt>
                      <c:pt idx="13355">
                        <c:v>19136.4453125</c:v>
                      </c:pt>
                      <c:pt idx="13356">
                        <c:v>15826.65625</c:v>
                      </c:pt>
                      <c:pt idx="13357">
                        <c:v>13490.7265625</c:v>
                      </c:pt>
                      <c:pt idx="13358">
                        <c:v>8323.1796875</c:v>
                      </c:pt>
                      <c:pt idx="13359">
                        <c:v>9883.6953125</c:v>
                      </c:pt>
                      <c:pt idx="13360">
                        <c:v>19054.34375</c:v>
                      </c:pt>
                      <c:pt idx="13361">
                        <c:v>20232.859375</c:v>
                      </c:pt>
                      <c:pt idx="13362">
                        <c:v>20161.8515625</c:v>
                      </c:pt>
                      <c:pt idx="13363">
                        <c:v>19054.1796875</c:v>
                      </c:pt>
                      <c:pt idx="13364">
                        <c:v>17137.75</c:v>
                      </c:pt>
                      <c:pt idx="13365">
                        <c:v>16667.734375</c:v>
                      </c:pt>
                      <c:pt idx="13366">
                        <c:v>18146.8828125</c:v>
                      </c:pt>
                      <c:pt idx="13367">
                        <c:v>20401.8046875</c:v>
                      </c:pt>
                      <c:pt idx="13368">
                        <c:v>21162.921875</c:v>
                      </c:pt>
                      <c:pt idx="13369">
                        <c:v>23141.328125</c:v>
                      </c:pt>
                      <c:pt idx="13370">
                        <c:v>21434.6953125</c:v>
                      </c:pt>
                      <c:pt idx="13371">
                        <c:v>18903.0859375</c:v>
                      </c:pt>
                      <c:pt idx="13372">
                        <c:v>17543.4140625</c:v>
                      </c:pt>
                      <c:pt idx="13373">
                        <c:v>18769.7265625</c:v>
                      </c:pt>
                      <c:pt idx="13374">
                        <c:v>22135.953125</c:v>
                      </c:pt>
                      <c:pt idx="13375">
                        <c:v>24756.796875</c:v>
                      </c:pt>
                      <c:pt idx="13376">
                        <c:v>24077.796875</c:v>
                      </c:pt>
                      <c:pt idx="13377">
                        <c:v>25022.4375</c:v>
                      </c:pt>
                      <c:pt idx="13378">
                        <c:v>23482.90625</c:v>
                      </c:pt>
                      <c:pt idx="13379">
                        <c:v>23816.40625</c:v>
                      </c:pt>
                      <c:pt idx="13380">
                        <c:v>24827.5</c:v>
                      </c:pt>
                      <c:pt idx="13381">
                        <c:v>20155.453125</c:v>
                      </c:pt>
                      <c:pt idx="13382">
                        <c:v>23252.28125</c:v>
                      </c:pt>
                      <c:pt idx="13383">
                        <c:v>23484.234375</c:v>
                      </c:pt>
                      <c:pt idx="13384">
                        <c:v>19630.7421875</c:v>
                      </c:pt>
                      <c:pt idx="13385">
                        <c:v>18301.0390625</c:v>
                      </c:pt>
                      <c:pt idx="13386">
                        <c:v>16201.28125</c:v>
                      </c:pt>
                      <c:pt idx="13387">
                        <c:v>15151.6171875</c:v>
                      </c:pt>
                      <c:pt idx="13388">
                        <c:v>16033.5625</c:v>
                      </c:pt>
                      <c:pt idx="13389">
                        <c:v>17316.21875</c:v>
                      </c:pt>
                      <c:pt idx="13390">
                        <c:v>20367.515625</c:v>
                      </c:pt>
                      <c:pt idx="13391">
                        <c:v>20782.9140625</c:v>
                      </c:pt>
                      <c:pt idx="13392">
                        <c:v>20880.4453125</c:v>
                      </c:pt>
                      <c:pt idx="13393">
                        <c:v>20231.5</c:v>
                      </c:pt>
                      <c:pt idx="13394">
                        <c:v>17999.1796875</c:v>
                      </c:pt>
                      <c:pt idx="13395">
                        <c:v>15492.4921875</c:v>
                      </c:pt>
                      <c:pt idx="13396">
                        <c:v>12421.7890625</c:v>
                      </c:pt>
                      <c:pt idx="13397">
                        <c:v>20787.7421875</c:v>
                      </c:pt>
                      <c:pt idx="13398">
                        <c:v>19918.8203125</c:v>
                      </c:pt>
                      <c:pt idx="13399">
                        <c:v>28269.08203125</c:v>
                      </c:pt>
                      <c:pt idx="13400">
                        <c:v>27602.09765625</c:v>
                      </c:pt>
                      <c:pt idx="13401">
                        <c:v>27932.7734375</c:v>
                      </c:pt>
                      <c:pt idx="13402">
                        <c:v>27495.4296875</c:v>
                      </c:pt>
                      <c:pt idx="13403">
                        <c:v>23048.9921875</c:v>
                      </c:pt>
                      <c:pt idx="13404">
                        <c:v>18019.41796875</c:v>
                      </c:pt>
                      <c:pt idx="13405">
                        <c:v>22321.4140625</c:v>
                      </c:pt>
                      <c:pt idx="13406">
                        <c:v>25479.87890625</c:v>
                      </c:pt>
                      <c:pt idx="13407">
                        <c:v>23715.0625</c:v>
                      </c:pt>
                      <c:pt idx="13408">
                        <c:v>23800.85546875</c:v>
                      </c:pt>
                      <c:pt idx="13409">
                        <c:v>25311.12109375</c:v>
                      </c:pt>
                      <c:pt idx="13410">
                        <c:v>25365.1171875</c:v>
                      </c:pt>
                      <c:pt idx="13411">
                        <c:v>23708.28515625</c:v>
                      </c:pt>
                      <c:pt idx="13412">
                        <c:v>22785.17578125</c:v>
                      </c:pt>
                      <c:pt idx="13413">
                        <c:v>26446.046875</c:v>
                      </c:pt>
                      <c:pt idx="13414">
                        <c:v>17818.6328125</c:v>
                      </c:pt>
                      <c:pt idx="13415">
                        <c:v>11987.9140625</c:v>
                      </c:pt>
                      <c:pt idx="13416">
                        <c:v>18313.7734375</c:v>
                      </c:pt>
                      <c:pt idx="13417">
                        <c:v>20246.8125</c:v>
                      </c:pt>
                      <c:pt idx="13418">
                        <c:v>16174.0546875</c:v>
                      </c:pt>
                      <c:pt idx="13419">
                        <c:v>19426.4765625</c:v>
                      </c:pt>
                      <c:pt idx="13420">
                        <c:v>19771.87109375</c:v>
                      </c:pt>
                      <c:pt idx="13421">
                        <c:v>17140.2734375</c:v>
                      </c:pt>
                      <c:pt idx="13422">
                        <c:v>14713.68359375</c:v>
                      </c:pt>
                      <c:pt idx="13423">
                        <c:v>14008.23828125</c:v>
                      </c:pt>
                      <c:pt idx="13424">
                        <c:v>14909.265625</c:v>
                      </c:pt>
                      <c:pt idx="13425">
                        <c:v>17984.3984375</c:v>
                      </c:pt>
                      <c:pt idx="13426">
                        <c:v>17460.8046875</c:v>
                      </c:pt>
                      <c:pt idx="13427">
                        <c:v>17137.390625</c:v>
                      </c:pt>
                      <c:pt idx="13428">
                        <c:v>18470.37890625</c:v>
                      </c:pt>
                      <c:pt idx="13429">
                        <c:v>8720.3359375</c:v>
                      </c:pt>
                      <c:pt idx="13430">
                        <c:v>7913.2109375</c:v>
                      </c:pt>
                      <c:pt idx="13431">
                        <c:v>3742.171875</c:v>
                      </c:pt>
                      <c:pt idx="13432">
                        <c:v>-416.796875</c:v>
                      </c:pt>
                      <c:pt idx="13433">
                        <c:v>-1321.2890625</c:v>
                      </c:pt>
                      <c:pt idx="13434">
                        <c:v>-2714.1328125</c:v>
                      </c:pt>
                      <c:pt idx="13435">
                        <c:v>1308.7734375</c:v>
                      </c:pt>
                      <c:pt idx="13436">
                        <c:v>1826.3984375</c:v>
                      </c:pt>
                      <c:pt idx="13437">
                        <c:v>2274.2265625</c:v>
                      </c:pt>
                      <c:pt idx="13438">
                        <c:v>2296.1640625</c:v>
                      </c:pt>
                      <c:pt idx="13439">
                        <c:v>1431.6328125</c:v>
                      </c:pt>
                      <c:pt idx="13440">
                        <c:v>-1864.015625</c:v>
                      </c:pt>
                      <c:pt idx="13441">
                        <c:v>-493.3671875</c:v>
                      </c:pt>
                      <c:pt idx="13442">
                        <c:v>-4894.390625</c:v>
                      </c:pt>
                      <c:pt idx="13443">
                        <c:v>5884.90625</c:v>
                      </c:pt>
                      <c:pt idx="13444">
                        <c:v>24145.72265625</c:v>
                      </c:pt>
                      <c:pt idx="13445">
                        <c:v>24126.265625</c:v>
                      </c:pt>
                      <c:pt idx="13446">
                        <c:v>23502.42578125</c:v>
                      </c:pt>
                      <c:pt idx="13447">
                        <c:v>23721.65625</c:v>
                      </c:pt>
                      <c:pt idx="13448">
                        <c:v>19241.828125</c:v>
                      </c:pt>
                      <c:pt idx="13449">
                        <c:v>23875.18359375</c:v>
                      </c:pt>
                      <c:pt idx="13450">
                        <c:v>21870.8359375</c:v>
                      </c:pt>
                      <c:pt idx="13451">
                        <c:v>23629.95703125</c:v>
                      </c:pt>
                      <c:pt idx="13452">
                        <c:v>21509.859375</c:v>
                      </c:pt>
                      <c:pt idx="13453">
                        <c:v>21902.1171875</c:v>
                      </c:pt>
                      <c:pt idx="13454">
                        <c:v>23126.8125</c:v>
                      </c:pt>
                      <c:pt idx="13455">
                        <c:v>23502.7265625</c:v>
                      </c:pt>
                      <c:pt idx="13456">
                        <c:v>23299.1796875</c:v>
                      </c:pt>
                      <c:pt idx="13457">
                        <c:v>22414.265625</c:v>
                      </c:pt>
                      <c:pt idx="13458">
                        <c:v>21971.4609375</c:v>
                      </c:pt>
                      <c:pt idx="13459">
                        <c:v>19166.2890625</c:v>
                      </c:pt>
                      <c:pt idx="13460">
                        <c:v>16413.140625</c:v>
                      </c:pt>
                      <c:pt idx="13461">
                        <c:v>15410.375</c:v>
                      </c:pt>
                      <c:pt idx="13462">
                        <c:v>20079.4921875</c:v>
                      </c:pt>
                      <c:pt idx="13463">
                        <c:v>18120.703125</c:v>
                      </c:pt>
                      <c:pt idx="13464">
                        <c:v>16335.90625</c:v>
                      </c:pt>
                      <c:pt idx="13465">
                        <c:v>15027.09375</c:v>
                      </c:pt>
                      <c:pt idx="13466">
                        <c:v>17749.0234375</c:v>
                      </c:pt>
                      <c:pt idx="13467">
                        <c:v>20593.78515625</c:v>
                      </c:pt>
                      <c:pt idx="13468">
                        <c:v>20599.984375</c:v>
                      </c:pt>
                      <c:pt idx="13469">
                        <c:v>20211.78125</c:v>
                      </c:pt>
                      <c:pt idx="13470">
                        <c:v>20075.05859375</c:v>
                      </c:pt>
                      <c:pt idx="13471">
                        <c:v>19899.3671875</c:v>
                      </c:pt>
                      <c:pt idx="13472">
                        <c:v>20100.08203125</c:v>
                      </c:pt>
                      <c:pt idx="13473">
                        <c:v>20532.453125</c:v>
                      </c:pt>
                      <c:pt idx="13474">
                        <c:v>19846.7421875</c:v>
                      </c:pt>
                      <c:pt idx="13475">
                        <c:v>18857.703125</c:v>
                      </c:pt>
                      <c:pt idx="13476">
                        <c:v>21465.8671875</c:v>
                      </c:pt>
                      <c:pt idx="13477">
                        <c:v>21299.05859375</c:v>
                      </c:pt>
                      <c:pt idx="13478">
                        <c:v>19741.625</c:v>
                      </c:pt>
                      <c:pt idx="13479">
                        <c:v>19541.1953125</c:v>
                      </c:pt>
                      <c:pt idx="13480">
                        <c:v>21647.28125</c:v>
                      </c:pt>
                      <c:pt idx="13481">
                        <c:v>20861.8828125</c:v>
                      </c:pt>
                      <c:pt idx="13482">
                        <c:v>21182.203125</c:v>
                      </c:pt>
                      <c:pt idx="13483">
                        <c:v>20737.875</c:v>
                      </c:pt>
                      <c:pt idx="13484">
                        <c:v>18519.2890625</c:v>
                      </c:pt>
                      <c:pt idx="13485">
                        <c:v>14588.40625</c:v>
                      </c:pt>
                      <c:pt idx="13486">
                        <c:v>19608.2734375</c:v>
                      </c:pt>
                      <c:pt idx="13487">
                        <c:v>13889.4296875</c:v>
                      </c:pt>
                      <c:pt idx="13488">
                        <c:v>19596.109375</c:v>
                      </c:pt>
                      <c:pt idx="13489">
                        <c:v>18429.6328125</c:v>
                      </c:pt>
                      <c:pt idx="13490">
                        <c:v>18420.984375</c:v>
                      </c:pt>
                      <c:pt idx="13491">
                        <c:v>16675.9453125</c:v>
                      </c:pt>
                      <c:pt idx="13492">
                        <c:v>16083.984375</c:v>
                      </c:pt>
                      <c:pt idx="13493">
                        <c:v>16357.8515625</c:v>
                      </c:pt>
                      <c:pt idx="13494">
                        <c:v>17994.953125</c:v>
                      </c:pt>
                      <c:pt idx="13495">
                        <c:v>21519.41015625</c:v>
                      </c:pt>
                      <c:pt idx="13496">
                        <c:v>18359.68359375</c:v>
                      </c:pt>
                      <c:pt idx="13497">
                        <c:v>20030.19921875</c:v>
                      </c:pt>
                      <c:pt idx="13498">
                        <c:v>19512.58984375</c:v>
                      </c:pt>
                      <c:pt idx="13499">
                        <c:v>21217.28515625</c:v>
                      </c:pt>
                      <c:pt idx="13500">
                        <c:v>19133.13671875</c:v>
                      </c:pt>
                      <c:pt idx="13501">
                        <c:v>19092.90625</c:v>
                      </c:pt>
                      <c:pt idx="13502">
                        <c:v>20543.84375</c:v>
                      </c:pt>
                      <c:pt idx="13503">
                        <c:v>19475.62890625</c:v>
                      </c:pt>
                      <c:pt idx="13504">
                        <c:v>26030.7578125</c:v>
                      </c:pt>
                      <c:pt idx="13505">
                        <c:v>23897.1328125</c:v>
                      </c:pt>
                      <c:pt idx="13506">
                        <c:v>23068.3046875</c:v>
                      </c:pt>
                      <c:pt idx="13507">
                        <c:v>24023.9296875</c:v>
                      </c:pt>
                      <c:pt idx="13508">
                        <c:v>20699.5</c:v>
                      </c:pt>
                      <c:pt idx="13509">
                        <c:v>25714.03125</c:v>
                      </c:pt>
                      <c:pt idx="13510">
                        <c:v>24763.44140625</c:v>
                      </c:pt>
                      <c:pt idx="13511">
                        <c:v>24514.546875</c:v>
                      </c:pt>
                      <c:pt idx="13512">
                        <c:v>22524.41796875</c:v>
                      </c:pt>
                      <c:pt idx="13513">
                        <c:v>22047.87109375</c:v>
                      </c:pt>
                      <c:pt idx="13514">
                        <c:v>22570.6875</c:v>
                      </c:pt>
                      <c:pt idx="13515">
                        <c:v>24603.078125</c:v>
                      </c:pt>
                      <c:pt idx="13516">
                        <c:v>23119.78515625</c:v>
                      </c:pt>
                      <c:pt idx="13517">
                        <c:v>21886.078125</c:v>
                      </c:pt>
                      <c:pt idx="13518">
                        <c:v>25670.140625</c:v>
                      </c:pt>
                      <c:pt idx="13519">
                        <c:v>20512.7578125</c:v>
                      </c:pt>
                      <c:pt idx="13520">
                        <c:v>20366.75</c:v>
                      </c:pt>
                      <c:pt idx="13521">
                        <c:v>21745.9765625</c:v>
                      </c:pt>
                      <c:pt idx="13522">
                        <c:v>19155.14453125</c:v>
                      </c:pt>
                      <c:pt idx="13523">
                        <c:v>14288.7421875</c:v>
                      </c:pt>
                      <c:pt idx="13524">
                        <c:v>14506.6640625</c:v>
                      </c:pt>
                      <c:pt idx="13525">
                        <c:v>20388.0078125</c:v>
                      </c:pt>
                      <c:pt idx="13526">
                        <c:v>16630.140625</c:v>
                      </c:pt>
                      <c:pt idx="13527">
                        <c:v>11356.1328125</c:v>
                      </c:pt>
                      <c:pt idx="13528">
                        <c:v>18474.984375</c:v>
                      </c:pt>
                      <c:pt idx="13529">
                        <c:v>18559.28125</c:v>
                      </c:pt>
                      <c:pt idx="13530">
                        <c:v>20657.9609375</c:v>
                      </c:pt>
                      <c:pt idx="13531">
                        <c:v>20077.5859375</c:v>
                      </c:pt>
                      <c:pt idx="13532">
                        <c:v>20915.765625</c:v>
                      </c:pt>
                      <c:pt idx="13533">
                        <c:v>17622.0390625</c:v>
                      </c:pt>
                      <c:pt idx="13534">
                        <c:v>6051.65625</c:v>
                      </c:pt>
                      <c:pt idx="13535">
                        <c:v>2406.1171875</c:v>
                      </c:pt>
                      <c:pt idx="13536">
                        <c:v>1692.9453125</c:v>
                      </c:pt>
                      <c:pt idx="13537">
                        <c:v>5718.21875</c:v>
                      </c:pt>
                      <c:pt idx="13538">
                        <c:v>4598.8828125</c:v>
                      </c:pt>
                      <c:pt idx="13539">
                        <c:v>3315.84375</c:v>
                      </c:pt>
                      <c:pt idx="13540">
                        <c:v>4002.09375</c:v>
                      </c:pt>
                      <c:pt idx="13541">
                        <c:v>4110.859375</c:v>
                      </c:pt>
                      <c:pt idx="13542">
                        <c:v>4142.921875</c:v>
                      </c:pt>
                      <c:pt idx="13543">
                        <c:v>4774.046875</c:v>
                      </c:pt>
                      <c:pt idx="13544">
                        <c:v>4146.21875</c:v>
                      </c:pt>
                      <c:pt idx="13545">
                        <c:v>3352.8671875</c:v>
                      </c:pt>
                      <c:pt idx="13546">
                        <c:v>240.6796875</c:v>
                      </c:pt>
                      <c:pt idx="13547">
                        <c:v>5429.3984375</c:v>
                      </c:pt>
                      <c:pt idx="13548">
                        <c:v>5979.0390625</c:v>
                      </c:pt>
                      <c:pt idx="13549">
                        <c:v>16320.3984375</c:v>
                      </c:pt>
                      <c:pt idx="13550">
                        <c:v>14720.5703125</c:v>
                      </c:pt>
                      <c:pt idx="13551">
                        <c:v>12676.5390625</c:v>
                      </c:pt>
                      <c:pt idx="13552">
                        <c:v>12467.7265625</c:v>
                      </c:pt>
                      <c:pt idx="13553">
                        <c:v>14119.15625</c:v>
                      </c:pt>
                      <c:pt idx="13554">
                        <c:v>16633.4140625</c:v>
                      </c:pt>
                      <c:pt idx="13555">
                        <c:v>15935.8359375</c:v>
                      </c:pt>
                      <c:pt idx="13556">
                        <c:v>14101.6171875</c:v>
                      </c:pt>
                      <c:pt idx="13557">
                        <c:v>13216.5078125</c:v>
                      </c:pt>
                      <c:pt idx="13558">
                        <c:v>15200.90625</c:v>
                      </c:pt>
                      <c:pt idx="13559">
                        <c:v>13618.5546875</c:v>
                      </c:pt>
                      <c:pt idx="13560">
                        <c:v>15107.8515625</c:v>
                      </c:pt>
                      <c:pt idx="13561">
                        <c:v>14607.1171875</c:v>
                      </c:pt>
                      <c:pt idx="13562">
                        <c:v>10759.21875</c:v>
                      </c:pt>
                      <c:pt idx="13563">
                        <c:v>12927.28125</c:v>
                      </c:pt>
                      <c:pt idx="13564">
                        <c:v>27926.92578125</c:v>
                      </c:pt>
                      <c:pt idx="13565">
                        <c:v>23489.49609375</c:v>
                      </c:pt>
                      <c:pt idx="13566">
                        <c:v>28353.41015625</c:v>
                      </c:pt>
                      <c:pt idx="13567">
                        <c:v>29585.62109375</c:v>
                      </c:pt>
                      <c:pt idx="13568">
                        <c:v>30063.83203125</c:v>
                      </c:pt>
                      <c:pt idx="13569">
                        <c:v>28838.16796875</c:v>
                      </c:pt>
                      <c:pt idx="13570">
                        <c:v>24815.48046875</c:v>
                      </c:pt>
                      <c:pt idx="13571">
                        <c:v>28743.51171875</c:v>
                      </c:pt>
                      <c:pt idx="13572">
                        <c:v>29811.75</c:v>
                      </c:pt>
                      <c:pt idx="13573">
                        <c:v>29812.18359375</c:v>
                      </c:pt>
                      <c:pt idx="13574">
                        <c:v>29372.90625</c:v>
                      </c:pt>
                      <c:pt idx="13575">
                        <c:v>29174.86328125</c:v>
                      </c:pt>
                      <c:pt idx="13576">
                        <c:v>29922.69140625</c:v>
                      </c:pt>
                      <c:pt idx="13577">
                        <c:v>25997.18359375</c:v>
                      </c:pt>
                      <c:pt idx="13578">
                        <c:v>25618.34375</c:v>
                      </c:pt>
                      <c:pt idx="13579">
                        <c:v>22647.2421875</c:v>
                      </c:pt>
                      <c:pt idx="13580">
                        <c:v>22311.9921875</c:v>
                      </c:pt>
                      <c:pt idx="13581">
                        <c:v>19963.46875</c:v>
                      </c:pt>
                      <c:pt idx="13582">
                        <c:v>20870.84375</c:v>
                      </c:pt>
                      <c:pt idx="13583">
                        <c:v>22159.3046875</c:v>
                      </c:pt>
                      <c:pt idx="13584">
                        <c:v>20895.734375</c:v>
                      </c:pt>
                      <c:pt idx="13585">
                        <c:v>19066.96875</c:v>
                      </c:pt>
                      <c:pt idx="13586">
                        <c:v>15174.4921875</c:v>
                      </c:pt>
                      <c:pt idx="13587">
                        <c:v>20951.5546875</c:v>
                      </c:pt>
                      <c:pt idx="13588">
                        <c:v>23213.84765625</c:v>
                      </c:pt>
                      <c:pt idx="13589">
                        <c:v>22728.01171875</c:v>
                      </c:pt>
                      <c:pt idx="13590">
                        <c:v>23189.72265625</c:v>
                      </c:pt>
                      <c:pt idx="13591">
                        <c:v>22187.76171875</c:v>
                      </c:pt>
                      <c:pt idx="13592">
                        <c:v>22752.58203125</c:v>
                      </c:pt>
                      <c:pt idx="13593">
                        <c:v>23057.953125</c:v>
                      </c:pt>
                      <c:pt idx="13594">
                        <c:v>9703.5234375</c:v>
                      </c:pt>
                      <c:pt idx="13595">
                        <c:v>11518.296875</c:v>
                      </c:pt>
                      <c:pt idx="13596">
                        <c:v>11141.65625</c:v>
                      </c:pt>
                      <c:pt idx="13597">
                        <c:v>8123.21875</c:v>
                      </c:pt>
                      <c:pt idx="13598">
                        <c:v>6927.8125</c:v>
                      </c:pt>
                      <c:pt idx="13599">
                        <c:v>6895.2890625</c:v>
                      </c:pt>
                      <c:pt idx="13600">
                        <c:v>6260.1484375</c:v>
                      </c:pt>
                      <c:pt idx="13601">
                        <c:v>8942.2109375</c:v>
                      </c:pt>
                      <c:pt idx="13602">
                        <c:v>12054.5234375</c:v>
                      </c:pt>
                      <c:pt idx="13603">
                        <c:v>12175.3046875</c:v>
                      </c:pt>
                      <c:pt idx="13604">
                        <c:v>10462.5625</c:v>
                      </c:pt>
                      <c:pt idx="13605">
                        <c:v>6617.296875</c:v>
                      </c:pt>
                      <c:pt idx="13606">
                        <c:v>4901.796875</c:v>
                      </c:pt>
                      <c:pt idx="13607">
                        <c:v>191.2109375</c:v>
                      </c:pt>
                      <c:pt idx="13608">
                        <c:v>10475.84375</c:v>
                      </c:pt>
                      <c:pt idx="13609">
                        <c:v>12815.8984375</c:v>
                      </c:pt>
                      <c:pt idx="13610">
                        <c:v>14339.6796875</c:v>
                      </c:pt>
                      <c:pt idx="13611">
                        <c:v>14163.58984375</c:v>
                      </c:pt>
                      <c:pt idx="13612">
                        <c:v>11859.90625</c:v>
                      </c:pt>
                      <c:pt idx="13613">
                        <c:v>10620.484375</c:v>
                      </c:pt>
                      <c:pt idx="13614">
                        <c:v>13513.09375</c:v>
                      </c:pt>
                      <c:pt idx="13615">
                        <c:v>14195.34375</c:v>
                      </c:pt>
                      <c:pt idx="13616">
                        <c:v>12253.421875</c:v>
                      </c:pt>
                      <c:pt idx="13617">
                        <c:v>11338.0078125</c:v>
                      </c:pt>
                      <c:pt idx="13618">
                        <c:v>10881.65625</c:v>
                      </c:pt>
                      <c:pt idx="13619">
                        <c:v>12324.4296875</c:v>
                      </c:pt>
                      <c:pt idx="13620">
                        <c:v>14133.0703125</c:v>
                      </c:pt>
                      <c:pt idx="13621">
                        <c:v>14193.85546875</c:v>
                      </c:pt>
                      <c:pt idx="13622">
                        <c:v>13840.5390625</c:v>
                      </c:pt>
                      <c:pt idx="13623">
                        <c:v>13070.1328125</c:v>
                      </c:pt>
                      <c:pt idx="13624">
                        <c:v>20749.75</c:v>
                      </c:pt>
                      <c:pt idx="13625">
                        <c:v>18547.9296875</c:v>
                      </c:pt>
                      <c:pt idx="13626">
                        <c:v>15633.1953125</c:v>
                      </c:pt>
                      <c:pt idx="13627">
                        <c:v>13747.2421875</c:v>
                      </c:pt>
                      <c:pt idx="13628">
                        <c:v>13353.23046875</c:v>
                      </c:pt>
                      <c:pt idx="13629">
                        <c:v>13364.87109375</c:v>
                      </c:pt>
                      <c:pt idx="13630">
                        <c:v>15960.953125</c:v>
                      </c:pt>
                      <c:pt idx="13631">
                        <c:v>18518.90234375</c:v>
                      </c:pt>
                      <c:pt idx="13632">
                        <c:v>21300.91796875</c:v>
                      </c:pt>
                      <c:pt idx="13633">
                        <c:v>22204.65234375</c:v>
                      </c:pt>
                      <c:pt idx="13634">
                        <c:v>23270.7890625</c:v>
                      </c:pt>
                      <c:pt idx="13635">
                        <c:v>21910.2890625</c:v>
                      </c:pt>
                      <c:pt idx="13636">
                        <c:v>21050.58984375</c:v>
                      </c:pt>
                      <c:pt idx="13637">
                        <c:v>20915.21875</c:v>
                      </c:pt>
                      <c:pt idx="13638">
                        <c:v>22461.734375</c:v>
                      </c:pt>
                      <c:pt idx="13639">
                        <c:v>15898.6171875</c:v>
                      </c:pt>
                      <c:pt idx="13640">
                        <c:v>15787.484375</c:v>
                      </c:pt>
                      <c:pt idx="13641">
                        <c:v>15402.6875</c:v>
                      </c:pt>
                      <c:pt idx="13642">
                        <c:v>14802.1171875</c:v>
                      </c:pt>
                      <c:pt idx="13643">
                        <c:v>15924.46875</c:v>
                      </c:pt>
                      <c:pt idx="13644">
                        <c:v>15727.4765625</c:v>
                      </c:pt>
                      <c:pt idx="13645">
                        <c:v>13274.40625</c:v>
                      </c:pt>
                      <c:pt idx="13646">
                        <c:v>10365.7890625</c:v>
                      </c:pt>
                      <c:pt idx="13647">
                        <c:v>11624.734375</c:v>
                      </c:pt>
                      <c:pt idx="13648">
                        <c:v>17022.9609375</c:v>
                      </c:pt>
                      <c:pt idx="13649">
                        <c:v>12577.875</c:v>
                      </c:pt>
                      <c:pt idx="13650">
                        <c:v>11911.609375</c:v>
                      </c:pt>
                      <c:pt idx="13651">
                        <c:v>13562.0703125</c:v>
                      </c:pt>
                      <c:pt idx="13652">
                        <c:v>15778.2890625</c:v>
                      </c:pt>
                      <c:pt idx="13653">
                        <c:v>15107.578125</c:v>
                      </c:pt>
                      <c:pt idx="13654">
                        <c:v>21489.44921875</c:v>
                      </c:pt>
                      <c:pt idx="13655">
                        <c:v>21479.484375</c:v>
                      </c:pt>
                      <c:pt idx="13656">
                        <c:v>23104.48828125</c:v>
                      </c:pt>
                      <c:pt idx="13657">
                        <c:v>23041.13671875</c:v>
                      </c:pt>
                      <c:pt idx="13658">
                        <c:v>19462.609375</c:v>
                      </c:pt>
                      <c:pt idx="13659">
                        <c:v>16818.921875</c:v>
                      </c:pt>
                      <c:pt idx="13660">
                        <c:v>11321.4453125</c:v>
                      </c:pt>
                      <c:pt idx="13661">
                        <c:v>12157.2421875</c:v>
                      </c:pt>
                      <c:pt idx="13662">
                        <c:v>21046.046875</c:v>
                      </c:pt>
                      <c:pt idx="13663">
                        <c:v>20139.1328125</c:v>
                      </c:pt>
                      <c:pt idx="13664">
                        <c:v>22605.6953125</c:v>
                      </c:pt>
                      <c:pt idx="13665">
                        <c:v>22626.3046875</c:v>
                      </c:pt>
                      <c:pt idx="13666">
                        <c:v>22656.5078125</c:v>
                      </c:pt>
                      <c:pt idx="13667">
                        <c:v>22976.328125</c:v>
                      </c:pt>
                      <c:pt idx="13668">
                        <c:v>21514.1640625</c:v>
                      </c:pt>
                      <c:pt idx="13669">
                        <c:v>21977.37109375</c:v>
                      </c:pt>
                      <c:pt idx="13670">
                        <c:v>21799.62109375</c:v>
                      </c:pt>
                      <c:pt idx="13671">
                        <c:v>21961.67578125</c:v>
                      </c:pt>
                      <c:pt idx="13672">
                        <c:v>21083.53125</c:v>
                      </c:pt>
                      <c:pt idx="13673">
                        <c:v>18868.3828125</c:v>
                      </c:pt>
                      <c:pt idx="13674">
                        <c:v>22493.1796875</c:v>
                      </c:pt>
                      <c:pt idx="13675">
                        <c:v>21938.48828125</c:v>
                      </c:pt>
                      <c:pt idx="13676">
                        <c:v>21951.84765625</c:v>
                      </c:pt>
                      <c:pt idx="13677">
                        <c:v>20918</c:v>
                      </c:pt>
                      <c:pt idx="13678">
                        <c:v>18106.2421875</c:v>
                      </c:pt>
                      <c:pt idx="13679">
                        <c:v>14959.609375</c:v>
                      </c:pt>
                      <c:pt idx="13680">
                        <c:v>21804.8984375</c:v>
                      </c:pt>
                      <c:pt idx="13681">
                        <c:v>17669.17578125</c:v>
                      </c:pt>
                      <c:pt idx="13682">
                        <c:v>18987.6640625</c:v>
                      </c:pt>
                      <c:pt idx="13683">
                        <c:v>20838.1328125</c:v>
                      </c:pt>
                      <c:pt idx="13684">
                        <c:v>24248.69140625</c:v>
                      </c:pt>
                      <c:pt idx="13685">
                        <c:v>23949.15234375</c:v>
                      </c:pt>
                      <c:pt idx="13686">
                        <c:v>23889.5390625</c:v>
                      </c:pt>
                      <c:pt idx="13687">
                        <c:v>23680.83203125</c:v>
                      </c:pt>
                      <c:pt idx="13688">
                        <c:v>23804.04296875</c:v>
                      </c:pt>
                      <c:pt idx="13689">
                        <c:v>23989.91796875</c:v>
                      </c:pt>
                      <c:pt idx="13690">
                        <c:v>21843.4140625</c:v>
                      </c:pt>
                      <c:pt idx="13691">
                        <c:v>19425.734375</c:v>
                      </c:pt>
                      <c:pt idx="13692">
                        <c:v>19286.46875</c:v>
                      </c:pt>
                      <c:pt idx="13693">
                        <c:v>23009.6875</c:v>
                      </c:pt>
                      <c:pt idx="13694">
                        <c:v>24122.5703125</c:v>
                      </c:pt>
                      <c:pt idx="13695">
                        <c:v>21498.73828125</c:v>
                      </c:pt>
                      <c:pt idx="13696">
                        <c:v>20633.296875</c:v>
                      </c:pt>
                      <c:pt idx="13697">
                        <c:v>21317.91796875</c:v>
                      </c:pt>
                      <c:pt idx="13698">
                        <c:v>23138.6484375</c:v>
                      </c:pt>
                      <c:pt idx="13699">
                        <c:v>20723.22265625</c:v>
                      </c:pt>
                      <c:pt idx="13700">
                        <c:v>19582.484375</c:v>
                      </c:pt>
                      <c:pt idx="13701">
                        <c:v>20810.59765625</c:v>
                      </c:pt>
                      <c:pt idx="13702">
                        <c:v>19915.8125</c:v>
                      </c:pt>
                      <c:pt idx="13703">
                        <c:v>16091.640625</c:v>
                      </c:pt>
                      <c:pt idx="13704">
                        <c:v>10783.078125</c:v>
                      </c:pt>
                      <c:pt idx="13705">
                        <c:v>16140.125</c:v>
                      </c:pt>
                      <c:pt idx="13706">
                        <c:v>19534.78125</c:v>
                      </c:pt>
                      <c:pt idx="13707">
                        <c:v>18878.78515625</c:v>
                      </c:pt>
                      <c:pt idx="13708">
                        <c:v>20326.7734375</c:v>
                      </c:pt>
                      <c:pt idx="13709">
                        <c:v>20932.1875</c:v>
                      </c:pt>
                      <c:pt idx="13710">
                        <c:v>19739.10546875</c:v>
                      </c:pt>
                      <c:pt idx="13711">
                        <c:v>19635.828125</c:v>
                      </c:pt>
                      <c:pt idx="13712">
                        <c:v>18482.4921875</c:v>
                      </c:pt>
                      <c:pt idx="13713">
                        <c:v>14732.265625</c:v>
                      </c:pt>
                      <c:pt idx="13714">
                        <c:v>20779.265625</c:v>
                      </c:pt>
                      <c:pt idx="13715">
                        <c:v>24161.19921875</c:v>
                      </c:pt>
                      <c:pt idx="13716">
                        <c:v>24366.25390625</c:v>
                      </c:pt>
                      <c:pt idx="13717">
                        <c:v>24478.0625</c:v>
                      </c:pt>
                      <c:pt idx="13718">
                        <c:v>23887.4375</c:v>
                      </c:pt>
                      <c:pt idx="13719">
                        <c:v>23622.14453125</c:v>
                      </c:pt>
                      <c:pt idx="13720">
                        <c:v>24048.64453125</c:v>
                      </c:pt>
                      <c:pt idx="13721">
                        <c:v>20912.4375</c:v>
                      </c:pt>
                      <c:pt idx="13722">
                        <c:v>16506.328125</c:v>
                      </c:pt>
                      <c:pt idx="13723">
                        <c:v>22025.9140625</c:v>
                      </c:pt>
                      <c:pt idx="13724">
                        <c:v>24466.5703125</c:v>
                      </c:pt>
                      <c:pt idx="13725">
                        <c:v>22749.7890625</c:v>
                      </c:pt>
                      <c:pt idx="13726">
                        <c:v>24202.8671875</c:v>
                      </c:pt>
                      <c:pt idx="13727">
                        <c:v>22984.03515625</c:v>
                      </c:pt>
                      <c:pt idx="13728">
                        <c:v>23159.078125</c:v>
                      </c:pt>
                      <c:pt idx="13729">
                        <c:v>20855.171875</c:v>
                      </c:pt>
                      <c:pt idx="13730">
                        <c:v>18541.8984375</c:v>
                      </c:pt>
                      <c:pt idx="13731">
                        <c:v>16985.9375</c:v>
                      </c:pt>
                      <c:pt idx="13732">
                        <c:v>15716.796875</c:v>
                      </c:pt>
                      <c:pt idx="13733">
                        <c:v>14075.5234375</c:v>
                      </c:pt>
                      <c:pt idx="13734">
                        <c:v>15789.6015625</c:v>
                      </c:pt>
                      <c:pt idx="13735">
                        <c:v>17538.828125</c:v>
                      </c:pt>
                      <c:pt idx="13736">
                        <c:v>20990.140625</c:v>
                      </c:pt>
                      <c:pt idx="13737">
                        <c:v>21656.140625</c:v>
                      </c:pt>
                      <c:pt idx="13738">
                        <c:v>21828.5234375</c:v>
                      </c:pt>
                      <c:pt idx="13739">
                        <c:v>19644.171875</c:v>
                      </c:pt>
                      <c:pt idx="13740">
                        <c:v>17150.390625</c:v>
                      </c:pt>
                      <c:pt idx="13741">
                        <c:v>14105.8828125</c:v>
                      </c:pt>
                      <c:pt idx="13742">
                        <c:v>22513.0390625</c:v>
                      </c:pt>
                      <c:pt idx="13743">
                        <c:v>20341.47265625</c:v>
                      </c:pt>
                      <c:pt idx="13744">
                        <c:v>25850.68359375</c:v>
                      </c:pt>
                      <c:pt idx="13745">
                        <c:v>23120.28125</c:v>
                      </c:pt>
                      <c:pt idx="13746">
                        <c:v>20914.66796875</c:v>
                      </c:pt>
                      <c:pt idx="13747">
                        <c:v>22062.31640625</c:v>
                      </c:pt>
                      <c:pt idx="13748">
                        <c:v>25380.9609375</c:v>
                      </c:pt>
                      <c:pt idx="13749">
                        <c:v>26517.21875</c:v>
                      </c:pt>
                      <c:pt idx="13750">
                        <c:v>25572.82421875</c:v>
                      </c:pt>
                      <c:pt idx="13751">
                        <c:v>26103.15625</c:v>
                      </c:pt>
                      <c:pt idx="13752">
                        <c:v>26753.21484375</c:v>
                      </c:pt>
                      <c:pt idx="13753">
                        <c:v>26784.11328125</c:v>
                      </c:pt>
                      <c:pt idx="13754">
                        <c:v>25968.01953125</c:v>
                      </c:pt>
                      <c:pt idx="13755">
                        <c:v>26762.6953125</c:v>
                      </c:pt>
                      <c:pt idx="13756">
                        <c:v>24646.79296875</c:v>
                      </c:pt>
                      <c:pt idx="13757">
                        <c:v>20737.61328125</c:v>
                      </c:pt>
                      <c:pt idx="13758">
                        <c:v>25055</c:v>
                      </c:pt>
                      <c:pt idx="13759">
                        <c:v>21960.4296875</c:v>
                      </c:pt>
                      <c:pt idx="13760">
                        <c:v>21201.875</c:v>
                      </c:pt>
                      <c:pt idx="13761">
                        <c:v>20127.52734375</c:v>
                      </c:pt>
                      <c:pt idx="13762">
                        <c:v>19726.24609375</c:v>
                      </c:pt>
                      <c:pt idx="13763">
                        <c:v>20075.234375</c:v>
                      </c:pt>
                      <c:pt idx="13764">
                        <c:v>20361.48828125</c:v>
                      </c:pt>
                      <c:pt idx="13765">
                        <c:v>22320.7265625</c:v>
                      </c:pt>
                      <c:pt idx="13766">
                        <c:v>21040.96875</c:v>
                      </c:pt>
                      <c:pt idx="13767">
                        <c:v>20239.3203125</c:v>
                      </c:pt>
                      <c:pt idx="13768">
                        <c:v>21823.375</c:v>
                      </c:pt>
                      <c:pt idx="13769">
                        <c:v>22334.1171875</c:v>
                      </c:pt>
                      <c:pt idx="13770">
                        <c:v>21428.70703125</c:v>
                      </c:pt>
                      <c:pt idx="13771">
                        <c:v>21173.4140625</c:v>
                      </c:pt>
                      <c:pt idx="13772">
                        <c:v>20434.08984375</c:v>
                      </c:pt>
                      <c:pt idx="13773">
                        <c:v>17566.76171875</c:v>
                      </c:pt>
                      <c:pt idx="13774">
                        <c:v>15548.328125</c:v>
                      </c:pt>
                      <c:pt idx="13775">
                        <c:v>13216.6015625</c:v>
                      </c:pt>
                      <c:pt idx="13776">
                        <c:v>10834.0703125</c:v>
                      </c:pt>
                      <c:pt idx="13777">
                        <c:v>8981.9453125</c:v>
                      </c:pt>
                      <c:pt idx="13778">
                        <c:v>7589.6015625</c:v>
                      </c:pt>
                      <c:pt idx="13779">
                        <c:v>7891.453125</c:v>
                      </c:pt>
                      <c:pt idx="13780">
                        <c:v>10599.625</c:v>
                      </c:pt>
                      <c:pt idx="13781">
                        <c:v>12998.43359375</c:v>
                      </c:pt>
                      <c:pt idx="13782">
                        <c:v>15365.55859375</c:v>
                      </c:pt>
                      <c:pt idx="13783">
                        <c:v>16265.01171875</c:v>
                      </c:pt>
                      <c:pt idx="13784">
                        <c:v>17228.78125</c:v>
                      </c:pt>
                      <c:pt idx="13785">
                        <c:v>15739.5703125</c:v>
                      </c:pt>
                      <c:pt idx="13786">
                        <c:v>15020.390625</c:v>
                      </c:pt>
                      <c:pt idx="13787">
                        <c:v>15199.2421875</c:v>
                      </c:pt>
                      <c:pt idx="13788">
                        <c:v>15333.75</c:v>
                      </c:pt>
                      <c:pt idx="13789">
                        <c:v>17528.3359375</c:v>
                      </c:pt>
                      <c:pt idx="13790">
                        <c:v>16575.8359375</c:v>
                      </c:pt>
                      <c:pt idx="13791">
                        <c:v>14517.7109375</c:v>
                      </c:pt>
                      <c:pt idx="13792">
                        <c:v>12582.3125</c:v>
                      </c:pt>
                      <c:pt idx="13793">
                        <c:v>15882.1640625</c:v>
                      </c:pt>
                      <c:pt idx="13794">
                        <c:v>17444.53125</c:v>
                      </c:pt>
                      <c:pt idx="13795">
                        <c:v>18156.0546875</c:v>
                      </c:pt>
                      <c:pt idx="13796">
                        <c:v>17859.4921875</c:v>
                      </c:pt>
                      <c:pt idx="13797">
                        <c:v>17291.5859375</c:v>
                      </c:pt>
                      <c:pt idx="13798">
                        <c:v>15252.015625</c:v>
                      </c:pt>
                      <c:pt idx="13799">
                        <c:v>10823.4765625</c:v>
                      </c:pt>
                      <c:pt idx="13800">
                        <c:v>7351.453125</c:v>
                      </c:pt>
                      <c:pt idx="13801">
                        <c:v>17618.19921875</c:v>
                      </c:pt>
                      <c:pt idx="13802">
                        <c:v>14303.81640625</c:v>
                      </c:pt>
                      <c:pt idx="13803">
                        <c:v>18163.1171875</c:v>
                      </c:pt>
                      <c:pt idx="13804">
                        <c:v>3366.625</c:v>
                      </c:pt>
                      <c:pt idx="13805">
                        <c:v>3986.7734375</c:v>
                      </c:pt>
                      <c:pt idx="13806">
                        <c:v>-4958.0234375</c:v>
                      </c:pt>
                      <c:pt idx="13807">
                        <c:v>-8271.4453125</c:v>
                      </c:pt>
                      <c:pt idx="13808">
                        <c:v>-6894.625</c:v>
                      </c:pt>
                      <c:pt idx="13809">
                        <c:v>-6139.78125</c:v>
                      </c:pt>
                      <c:pt idx="13810">
                        <c:v>-7603.703125</c:v>
                      </c:pt>
                      <c:pt idx="13811">
                        <c:v>-5972.765625</c:v>
                      </c:pt>
                      <c:pt idx="13812">
                        <c:v>-3463.2109375</c:v>
                      </c:pt>
                      <c:pt idx="13813">
                        <c:v>-4895.5234375</c:v>
                      </c:pt>
                      <c:pt idx="13814">
                        <c:v>-7183.9140625</c:v>
                      </c:pt>
                      <c:pt idx="13815">
                        <c:v>-11110.09375</c:v>
                      </c:pt>
                      <c:pt idx="13816">
                        <c:v>-11437.1171875</c:v>
                      </c:pt>
                      <c:pt idx="13817">
                        <c:v>-12720.0703125</c:v>
                      </c:pt>
                      <c:pt idx="13818">
                        <c:v>2496.796875</c:v>
                      </c:pt>
                      <c:pt idx="13819">
                        <c:v>21600.8046875</c:v>
                      </c:pt>
                      <c:pt idx="13820">
                        <c:v>20899.625</c:v>
                      </c:pt>
                      <c:pt idx="13821">
                        <c:v>20644.9140625</c:v>
                      </c:pt>
                      <c:pt idx="13822">
                        <c:v>21578.84375</c:v>
                      </c:pt>
                      <c:pt idx="13823">
                        <c:v>21718.4921875</c:v>
                      </c:pt>
                      <c:pt idx="13824">
                        <c:v>20779.3671875</c:v>
                      </c:pt>
                      <c:pt idx="13825">
                        <c:v>21796.96875</c:v>
                      </c:pt>
                      <c:pt idx="13826">
                        <c:v>21759.7265625</c:v>
                      </c:pt>
                      <c:pt idx="13827">
                        <c:v>21793.1015625</c:v>
                      </c:pt>
                      <c:pt idx="13828">
                        <c:v>20106.5390625</c:v>
                      </c:pt>
                      <c:pt idx="13829">
                        <c:v>19256.875</c:v>
                      </c:pt>
                      <c:pt idx="13830">
                        <c:v>19444.546875</c:v>
                      </c:pt>
                      <c:pt idx="13831">
                        <c:v>19907.9921875</c:v>
                      </c:pt>
                      <c:pt idx="13832">
                        <c:v>20818.1796875</c:v>
                      </c:pt>
                      <c:pt idx="13833">
                        <c:v>21613.984375</c:v>
                      </c:pt>
                      <c:pt idx="13834">
                        <c:v>19596.125</c:v>
                      </c:pt>
                      <c:pt idx="13835">
                        <c:v>18058.0234375</c:v>
                      </c:pt>
                      <c:pt idx="13836">
                        <c:v>16271.6328125</c:v>
                      </c:pt>
                      <c:pt idx="13837">
                        <c:v>14342.9921875</c:v>
                      </c:pt>
                      <c:pt idx="13838">
                        <c:v>12478.125</c:v>
                      </c:pt>
                      <c:pt idx="13839">
                        <c:v>11847.6875</c:v>
                      </c:pt>
                      <c:pt idx="13840">
                        <c:v>13598.3359375</c:v>
                      </c:pt>
                      <c:pt idx="13841">
                        <c:v>16817.296875</c:v>
                      </c:pt>
                      <c:pt idx="13842">
                        <c:v>20232</c:v>
                      </c:pt>
                      <c:pt idx="13843">
                        <c:v>20945.140625</c:v>
                      </c:pt>
                      <c:pt idx="13844">
                        <c:v>20855.0078125</c:v>
                      </c:pt>
                      <c:pt idx="13845">
                        <c:v>20190.9296875</c:v>
                      </c:pt>
                      <c:pt idx="13846">
                        <c:v>21894.6484375</c:v>
                      </c:pt>
                      <c:pt idx="13847">
                        <c:v>17548.140625</c:v>
                      </c:pt>
                      <c:pt idx="13848">
                        <c:v>17281.6953125</c:v>
                      </c:pt>
                      <c:pt idx="13849">
                        <c:v>22076.046875</c:v>
                      </c:pt>
                      <c:pt idx="13850">
                        <c:v>20674.859375</c:v>
                      </c:pt>
                      <c:pt idx="13851">
                        <c:v>22160.1953125</c:v>
                      </c:pt>
                      <c:pt idx="13852">
                        <c:v>20340.140625</c:v>
                      </c:pt>
                      <c:pt idx="13853">
                        <c:v>17178.09375</c:v>
                      </c:pt>
                      <c:pt idx="13854">
                        <c:v>14297.3203125</c:v>
                      </c:pt>
                      <c:pt idx="13855">
                        <c:v>8526.484375</c:v>
                      </c:pt>
                      <c:pt idx="13856">
                        <c:v>14693.3671875</c:v>
                      </c:pt>
                      <c:pt idx="13857">
                        <c:v>22276.4296875</c:v>
                      </c:pt>
                      <c:pt idx="13858">
                        <c:v>21887.1328125</c:v>
                      </c:pt>
                      <c:pt idx="13859">
                        <c:v>22153.34375</c:v>
                      </c:pt>
                      <c:pt idx="13860">
                        <c:v>21289.6328125</c:v>
                      </c:pt>
                      <c:pt idx="13861">
                        <c:v>20804.59375</c:v>
                      </c:pt>
                      <c:pt idx="13862">
                        <c:v>21558.703125</c:v>
                      </c:pt>
                      <c:pt idx="13863">
                        <c:v>21426.5703125</c:v>
                      </c:pt>
                      <c:pt idx="13864">
                        <c:v>16130</c:v>
                      </c:pt>
                      <c:pt idx="13865">
                        <c:v>13561.1796875</c:v>
                      </c:pt>
                      <c:pt idx="13866">
                        <c:v>11037.03125</c:v>
                      </c:pt>
                      <c:pt idx="13867">
                        <c:v>9276.8828125</c:v>
                      </c:pt>
                      <c:pt idx="13868">
                        <c:v>9416.7734375</c:v>
                      </c:pt>
                      <c:pt idx="13869">
                        <c:v>11903.9375</c:v>
                      </c:pt>
                      <c:pt idx="13870">
                        <c:v>14318.3359375</c:v>
                      </c:pt>
                      <c:pt idx="13871">
                        <c:v>15245.9140625</c:v>
                      </c:pt>
                      <c:pt idx="13872">
                        <c:v>16369.578125</c:v>
                      </c:pt>
                      <c:pt idx="13873">
                        <c:v>17863.03125</c:v>
                      </c:pt>
                      <c:pt idx="13874">
                        <c:v>17396.1796875</c:v>
                      </c:pt>
                      <c:pt idx="13875">
                        <c:v>13774.7578125</c:v>
                      </c:pt>
                      <c:pt idx="13876">
                        <c:v>10696.53125</c:v>
                      </c:pt>
                      <c:pt idx="13877">
                        <c:v>8145.8359375</c:v>
                      </c:pt>
                      <c:pt idx="13878">
                        <c:v>15414.703125</c:v>
                      </c:pt>
                      <c:pt idx="13879">
                        <c:v>18301.625</c:v>
                      </c:pt>
                      <c:pt idx="13880">
                        <c:v>18515.7890625</c:v>
                      </c:pt>
                      <c:pt idx="13881">
                        <c:v>18074.4921875</c:v>
                      </c:pt>
                      <c:pt idx="13882">
                        <c:v>17125.4296875</c:v>
                      </c:pt>
                      <c:pt idx="13883">
                        <c:v>14989.890625</c:v>
                      </c:pt>
                      <c:pt idx="13884">
                        <c:v>15813.3515625</c:v>
                      </c:pt>
                      <c:pt idx="13885">
                        <c:v>16918.3984375</c:v>
                      </c:pt>
                      <c:pt idx="13886">
                        <c:v>16674.6640625</c:v>
                      </c:pt>
                      <c:pt idx="13887">
                        <c:v>16626.4765625</c:v>
                      </c:pt>
                      <c:pt idx="13888">
                        <c:v>17129.9609375</c:v>
                      </c:pt>
                      <c:pt idx="13889">
                        <c:v>18053.9296875</c:v>
                      </c:pt>
                      <c:pt idx="13890">
                        <c:v>18400.21875</c:v>
                      </c:pt>
                      <c:pt idx="13891">
                        <c:v>17689.6640625</c:v>
                      </c:pt>
                      <c:pt idx="13892">
                        <c:v>18257.1953125</c:v>
                      </c:pt>
                      <c:pt idx="13893">
                        <c:v>16995.3203125</c:v>
                      </c:pt>
                      <c:pt idx="13894">
                        <c:v>25860.3046875</c:v>
                      </c:pt>
                      <c:pt idx="13895">
                        <c:v>26383.671875</c:v>
                      </c:pt>
                      <c:pt idx="13896">
                        <c:v>25185.265625</c:v>
                      </c:pt>
                      <c:pt idx="13897">
                        <c:v>25500.7890625</c:v>
                      </c:pt>
                      <c:pt idx="13898">
                        <c:v>26596.7734375</c:v>
                      </c:pt>
                      <c:pt idx="13899">
                        <c:v>26652.02734375</c:v>
                      </c:pt>
                      <c:pt idx="13900">
                        <c:v>24323.0859375</c:v>
                      </c:pt>
                      <c:pt idx="13901">
                        <c:v>23048.08984375</c:v>
                      </c:pt>
                      <c:pt idx="13902">
                        <c:v>22850.84375</c:v>
                      </c:pt>
                      <c:pt idx="13903">
                        <c:v>22433.0078125</c:v>
                      </c:pt>
                      <c:pt idx="13904">
                        <c:v>22911.85546875</c:v>
                      </c:pt>
                      <c:pt idx="13905">
                        <c:v>24772.7578125</c:v>
                      </c:pt>
                      <c:pt idx="13906">
                        <c:v>25625.76953125</c:v>
                      </c:pt>
                      <c:pt idx="13907">
                        <c:v>26699.40625</c:v>
                      </c:pt>
                      <c:pt idx="13908">
                        <c:v>25987.2890625</c:v>
                      </c:pt>
                      <c:pt idx="13909">
                        <c:v>9672.0078125</c:v>
                      </c:pt>
                      <c:pt idx="13910">
                        <c:v>9149.7734375</c:v>
                      </c:pt>
                      <c:pt idx="13911">
                        <c:v>9384.1796875</c:v>
                      </c:pt>
                      <c:pt idx="13912">
                        <c:v>5921.1640625</c:v>
                      </c:pt>
                      <c:pt idx="13913">
                        <c:v>3829.109375</c:v>
                      </c:pt>
                      <c:pt idx="13914">
                        <c:v>9173.5078125</c:v>
                      </c:pt>
                      <c:pt idx="13915">
                        <c:v>8493.609375</c:v>
                      </c:pt>
                      <c:pt idx="13916">
                        <c:v>8967.328125</c:v>
                      </c:pt>
                      <c:pt idx="13917">
                        <c:v>3529.3984375</c:v>
                      </c:pt>
                      <c:pt idx="13918">
                        <c:v>7883.9609375</c:v>
                      </c:pt>
                      <c:pt idx="13919">
                        <c:v>9104.5390625</c:v>
                      </c:pt>
                      <c:pt idx="13920">
                        <c:v>9781.25</c:v>
                      </c:pt>
                      <c:pt idx="13921">
                        <c:v>9410.765625</c:v>
                      </c:pt>
                      <c:pt idx="13922">
                        <c:v>7956.625</c:v>
                      </c:pt>
                      <c:pt idx="13923">
                        <c:v>9078.9765625</c:v>
                      </c:pt>
                      <c:pt idx="13924">
                        <c:v>24104.7890625</c:v>
                      </c:pt>
                      <c:pt idx="13925">
                        <c:v>28488.6953125</c:v>
                      </c:pt>
                      <c:pt idx="13926">
                        <c:v>27317.453125</c:v>
                      </c:pt>
                      <c:pt idx="13927">
                        <c:v>27392</c:v>
                      </c:pt>
                      <c:pt idx="13928">
                        <c:v>25373.359375</c:v>
                      </c:pt>
                      <c:pt idx="13929">
                        <c:v>25225.0234375</c:v>
                      </c:pt>
                      <c:pt idx="13930">
                        <c:v>26334.9921875</c:v>
                      </c:pt>
                      <c:pt idx="13931">
                        <c:v>26832.1640625</c:v>
                      </c:pt>
                      <c:pt idx="13932">
                        <c:v>27357.109375</c:v>
                      </c:pt>
                      <c:pt idx="13933">
                        <c:v>28331.1484375</c:v>
                      </c:pt>
                      <c:pt idx="13934">
                        <c:v>26337.5078125</c:v>
                      </c:pt>
                      <c:pt idx="13935">
                        <c:v>22181.953125</c:v>
                      </c:pt>
                      <c:pt idx="13936">
                        <c:v>28021.0078125</c:v>
                      </c:pt>
                      <c:pt idx="13937">
                        <c:v>25126.421875</c:v>
                      </c:pt>
                      <c:pt idx="13938">
                        <c:v>25361.125</c:v>
                      </c:pt>
                      <c:pt idx="13939">
                        <c:v>19659.078125</c:v>
                      </c:pt>
                      <c:pt idx="13940">
                        <c:v>19747.1171875</c:v>
                      </c:pt>
                      <c:pt idx="13941">
                        <c:v>17684.3046875</c:v>
                      </c:pt>
                      <c:pt idx="13942">
                        <c:v>15581.1796875</c:v>
                      </c:pt>
                      <c:pt idx="13943">
                        <c:v>14059.6015625</c:v>
                      </c:pt>
                      <c:pt idx="13944">
                        <c:v>13373.9140625</c:v>
                      </c:pt>
                      <c:pt idx="13945">
                        <c:v>16082.2109375</c:v>
                      </c:pt>
                      <c:pt idx="13946">
                        <c:v>17377.0234375</c:v>
                      </c:pt>
                      <c:pt idx="13947">
                        <c:v>18275.1015625</c:v>
                      </c:pt>
                      <c:pt idx="13948">
                        <c:v>19009.125</c:v>
                      </c:pt>
                      <c:pt idx="13949">
                        <c:v>20038.90625</c:v>
                      </c:pt>
                      <c:pt idx="13950">
                        <c:v>17498.6015625</c:v>
                      </c:pt>
                      <c:pt idx="13951">
                        <c:v>15029.75</c:v>
                      </c:pt>
                      <c:pt idx="13952">
                        <c:v>12090.296875</c:v>
                      </c:pt>
                      <c:pt idx="13953">
                        <c:v>19633.6796875</c:v>
                      </c:pt>
                      <c:pt idx="13954">
                        <c:v>20713.8046875</c:v>
                      </c:pt>
                      <c:pt idx="13955">
                        <c:v>18882.421875</c:v>
                      </c:pt>
                      <c:pt idx="13956">
                        <c:v>20639.0390625</c:v>
                      </c:pt>
                      <c:pt idx="13957">
                        <c:v>19906.2109375</c:v>
                      </c:pt>
                      <c:pt idx="13958">
                        <c:v>20170.8046875</c:v>
                      </c:pt>
                      <c:pt idx="13959">
                        <c:v>19937.8984375</c:v>
                      </c:pt>
                      <c:pt idx="13960">
                        <c:v>18153.30078125</c:v>
                      </c:pt>
                      <c:pt idx="13961">
                        <c:v>14034.40625</c:v>
                      </c:pt>
                      <c:pt idx="13962">
                        <c:v>15138.40625</c:v>
                      </c:pt>
                      <c:pt idx="13963">
                        <c:v>20530.265625</c:v>
                      </c:pt>
                      <c:pt idx="13964">
                        <c:v>17961.265625</c:v>
                      </c:pt>
                      <c:pt idx="13965">
                        <c:v>17429.03125</c:v>
                      </c:pt>
                      <c:pt idx="13966">
                        <c:v>19000.6953125</c:v>
                      </c:pt>
                      <c:pt idx="13967">
                        <c:v>20713.08203125</c:v>
                      </c:pt>
                      <c:pt idx="13968">
                        <c:v>19895.94921875</c:v>
                      </c:pt>
                      <c:pt idx="13969">
                        <c:v>23060.37890625</c:v>
                      </c:pt>
                      <c:pt idx="13970">
                        <c:v>23268.609375</c:v>
                      </c:pt>
                      <c:pt idx="13971">
                        <c:v>21924.390625</c:v>
                      </c:pt>
                      <c:pt idx="13972">
                        <c:v>20393.6171875</c:v>
                      </c:pt>
                      <c:pt idx="13973">
                        <c:v>18968.3125</c:v>
                      </c:pt>
                      <c:pt idx="13974">
                        <c:v>19907.765625</c:v>
                      </c:pt>
                      <c:pt idx="13975">
                        <c:v>22991.7578125</c:v>
                      </c:pt>
                      <c:pt idx="13976">
                        <c:v>21591.171875</c:v>
                      </c:pt>
                      <c:pt idx="13977">
                        <c:v>19689.515625</c:v>
                      </c:pt>
                      <c:pt idx="13978">
                        <c:v>18485.6640625</c:v>
                      </c:pt>
                      <c:pt idx="13979">
                        <c:v>19125.1484375</c:v>
                      </c:pt>
                      <c:pt idx="13980">
                        <c:v>22470.15234375</c:v>
                      </c:pt>
                      <c:pt idx="13981">
                        <c:v>20941.6796875</c:v>
                      </c:pt>
                      <c:pt idx="13982">
                        <c:v>18585.9140625</c:v>
                      </c:pt>
                      <c:pt idx="13983">
                        <c:v>22679.02734375</c:v>
                      </c:pt>
                      <c:pt idx="13984">
                        <c:v>20256.15625</c:v>
                      </c:pt>
                      <c:pt idx="13985">
                        <c:v>18982.15625</c:v>
                      </c:pt>
                      <c:pt idx="13986">
                        <c:v>18247.5625</c:v>
                      </c:pt>
                      <c:pt idx="13987">
                        <c:v>19016.875</c:v>
                      </c:pt>
                      <c:pt idx="13988">
                        <c:v>20085.6484375</c:v>
                      </c:pt>
                      <c:pt idx="13989">
                        <c:v>20468.15625</c:v>
                      </c:pt>
                      <c:pt idx="13990">
                        <c:v>17889.9609375</c:v>
                      </c:pt>
                      <c:pt idx="13991">
                        <c:v>14580.6171875</c:v>
                      </c:pt>
                      <c:pt idx="13992">
                        <c:v>13621.09375</c:v>
                      </c:pt>
                      <c:pt idx="13993">
                        <c:v>20889.3671875</c:v>
                      </c:pt>
                      <c:pt idx="13994">
                        <c:v>20171.546875</c:v>
                      </c:pt>
                      <c:pt idx="13995">
                        <c:v>20395.62109375</c:v>
                      </c:pt>
                      <c:pt idx="13996">
                        <c:v>21237.33984375</c:v>
                      </c:pt>
                      <c:pt idx="13997">
                        <c:v>20456.875</c:v>
                      </c:pt>
                      <c:pt idx="13998">
                        <c:v>20614.5546875</c:v>
                      </c:pt>
                      <c:pt idx="13999">
                        <c:v>21012.171875</c:v>
                      </c:pt>
                      <c:pt idx="14000">
                        <c:v>19061.5234375</c:v>
                      </c:pt>
                      <c:pt idx="14001">
                        <c:v>17047.09375</c:v>
                      </c:pt>
                      <c:pt idx="14002">
                        <c:v>18654.88671875</c:v>
                      </c:pt>
                      <c:pt idx="14003">
                        <c:v>22116.2734375</c:v>
                      </c:pt>
                      <c:pt idx="14004">
                        <c:v>21735.9375</c:v>
                      </c:pt>
                      <c:pt idx="14005">
                        <c:v>22041.18359375</c:v>
                      </c:pt>
                      <c:pt idx="14006">
                        <c:v>21053.75</c:v>
                      </c:pt>
                      <c:pt idx="14007">
                        <c:v>21302.26953125</c:v>
                      </c:pt>
                      <c:pt idx="14008">
                        <c:v>21947</c:v>
                      </c:pt>
                      <c:pt idx="14009">
                        <c:v>21475.55078125</c:v>
                      </c:pt>
                      <c:pt idx="14010">
                        <c:v>21666.58203125</c:v>
                      </c:pt>
                      <c:pt idx="14011">
                        <c:v>17800.00390625</c:v>
                      </c:pt>
                      <c:pt idx="14012">
                        <c:v>22177.7890625</c:v>
                      </c:pt>
                      <c:pt idx="14013">
                        <c:v>22183.92578125</c:v>
                      </c:pt>
                      <c:pt idx="14014">
                        <c:v>21082.765625</c:v>
                      </c:pt>
                      <c:pt idx="14015">
                        <c:v>18124.8046875</c:v>
                      </c:pt>
                      <c:pt idx="14016">
                        <c:v>13477.640625</c:v>
                      </c:pt>
                      <c:pt idx="14017">
                        <c:v>13671.734375</c:v>
                      </c:pt>
                      <c:pt idx="14018">
                        <c:v>21218.22265625</c:v>
                      </c:pt>
                      <c:pt idx="14019">
                        <c:v>20350.3203125</c:v>
                      </c:pt>
                      <c:pt idx="14020">
                        <c:v>21032.16015625</c:v>
                      </c:pt>
                      <c:pt idx="14021">
                        <c:v>20297.1640625</c:v>
                      </c:pt>
                      <c:pt idx="14022">
                        <c:v>17624.0234375</c:v>
                      </c:pt>
                      <c:pt idx="14023">
                        <c:v>20578.609375</c:v>
                      </c:pt>
                      <c:pt idx="14024">
                        <c:v>16554.4609375</c:v>
                      </c:pt>
                      <c:pt idx="14025">
                        <c:v>20319.8125</c:v>
                      </c:pt>
                      <c:pt idx="14026">
                        <c:v>19887.9375</c:v>
                      </c:pt>
                      <c:pt idx="14027">
                        <c:v>15648.5859375</c:v>
                      </c:pt>
                      <c:pt idx="14028">
                        <c:v>16651.96875</c:v>
                      </c:pt>
                      <c:pt idx="14029">
                        <c:v>23291.6328125</c:v>
                      </c:pt>
                      <c:pt idx="14030">
                        <c:v>21703.2421875</c:v>
                      </c:pt>
                      <c:pt idx="14031">
                        <c:v>19914.640625</c:v>
                      </c:pt>
                      <c:pt idx="14032">
                        <c:v>21792.953125</c:v>
                      </c:pt>
                      <c:pt idx="14033">
                        <c:v>23088.4921875</c:v>
                      </c:pt>
                      <c:pt idx="14034">
                        <c:v>23129.4765625</c:v>
                      </c:pt>
                      <c:pt idx="14035">
                        <c:v>21573.328125</c:v>
                      </c:pt>
                      <c:pt idx="14036">
                        <c:v>18445.0234375</c:v>
                      </c:pt>
                      <c:pt idx="14037">
                        <c:v>14875.2265625</c:v>
                      </c:pt>
                      <c:pt idx="14038">
                        <c:v>23439.51953125</c:v>
                      </c:pt>
                      <c:pt idx="14039">
                        <c:v>23477.15625</c:v>
                      </c:pt>
                      <c:pt idx="14040">
                        <c:v>22023.13671875</c:v>
                      </c:pt>
                      <c:pt idx="14041">
                        <c:v>18406.02734375</c:v>
                      </c:pt>
                      <c:pt idx="14042">
                        <c:v>21736.8515625</c:v>
                      </c:pt>
                      <c:pt idx="14043">
                        <c:v>21345.65234375</c:v>
                      </c:pt>
                      <c:pt idx="14044">
                        <c:v>23484.96875</c:v>
                      </c:pt>
                      <c:pt idx="14045">
                        <c:v>18596.484375</c:v>
                      </c:pt>
                      <c:pt idx="14046">
                        <c:v>19198.0546875</c:v>
                      </c:pt>
                      <c:pt idx="14047">
                        <c:v>24858.0625</c:v>
                      </c:pt>
                      <c:pt idx="14048">
                        <c:v>18794.921875</c:v>
                      </c:pt>
                      <c:pt idx="14049">
                        <c:v>13770.3984375</c:v>
                      </c:pt>
                      <c:pt idx="14050">
                        <c:v>20547.7109375</c:v>
                      </c:pt>
                      <c:pt idx="14051">
                        <c:v>21782.4609375</c:v>
                      </c:pt>
                      <c:pt idx="14052">
                        <c:v>24954.90625</c:v>
                      </c:pt>
                      <c:pt idx="14053">
                        <c:v>22771.140625</c:v>
                      </c:pt>
                      <c:pt idx="14054">
                        <c:v>23455.9609375</c:v>
                      </c:pt>
                      <c:pt idx="14055">
                        <c:v>23819.953125</c:v>
                      </c:pt>
                      <c:pt idx="14056">
                        <c:v>25145.90625</c:v>
                      </c:pt>
                      <c:pt idx="14057">
                        <c:v>19883.1953125</c:v>
                      </c:pt>
                      <c:pt idx="14058">
                        <c:v>25176.7265625</c:v>
                      </c:pt>
                      <c:pt idx="14059">
                        <c:v>23120.9765625</c:v>
                      </c:pt>
                      <c:pt idx="14060">
                        <c:v>22329.73046875</c:v>
                      </c:pt>
                      <c:pt idx="14061">
                        <c:v>23012.87890625</c:v>
                      </c:pt>
                      <c:pt idx="14062">
                        <c:v>23088.078125</c:v>
                      </c:pt>
                      <c:pt idx="14063">
                        <c:v>23462.88671875</c:v>
                      </c:pt>
                      <c:pt idx="14064">
                        <c:v>22810.0625</c:v>
                      </c:pt>
                      <c:pt idx="14065">
                        <c:v>23433.34765625</c:v>
                      </c:pt>
                      <c:pt idx="14066">
                        <c:v>22468.70703125</c:v>
                      </c:pt>
                      <c:pt idx="14067">
                        <c:v>22194.56640625</c:v>
                      </c:pt>
                      <c:pt idx="14068">
                        <c:v>23158.82421875</c:v>
                      </c:pt>
                      <c:pt idx="14069">
                        <c:v>23096.0078125</c:v>
                      </c:pt>
                      <c:pt idx="14070">
                        <c:v>21830.1875</c:v>
                      </c:pt>
                      <c:pt idx="14071">
                        <c:v>21284.5234375</c:v>
                      </c:pt>
                      <c:pt idx="14072">
                        <c:v>23540.4765625</c:v>
                      </c:pt>
                      <c:pt idx="14073">
                        <c:v>23056.53125</c:v>
                      </c:pt>
                      <c:pt idx="14074">
                        <c:v>23626.0546875</c:v>
                      </c:pt>
                      <c:pt idx="14075">
                        <c:v>23858.18359375</c:v>
                      </c:pt>
                      <c:pt idx="14076">
                        <c:v>24308.9140625</c:v>
                      </c:pt>
                      <c:pt idx="14077">
                        <c:v>23312.40625</c:v>
                      </c:pt>
                      <c:pt idx="14078">
                        <c:v>21241.53125</c:v>
                      </c:pt>
                      <c:pt idx="14079">
                        <c:v>22402.1328125</c:v>
                      </c:pt>
                      <c:pt idx="14080">
                        <c:v>23138.296875</c:v>
                      </c:pt>
                      <c:pt idx="14081">
                        <c:v>21618.375</c:v>
                      </c:pt>
                      <c:pt idx="14082">
                        <c:v>21371.92578125</c:v>
                      </c:pt>
                      <c:pt idx="14083">
                        <c:v>23833.2578125</c:v>
                      </c:pt>
                      <c:pt idx="14084">
                        <c:v>24615.04296875</c:v>
                      </c:pt>
                      <c:pt idx="14085">
                        <c:v>21637.96875</c:v>
                      </c:pt>
                      <c:pt idx="14086">
                        <c:v>18592.71875</c:v>
                      </c:pt>
                      <c:pt idx="14087">
                        <c:v>24496.85546875</c:v>
                      </c:pt>
                      <c:pt idx="14088">
                        <c:v>23965.5234375</c:v>
                      </c:pt>
                      <c:pt idx="14089">
                        <c:v>18448.9921875</c:v>
                      </c:pt>
                      <c:pt idx="14090">
                        <c:v>18545.9140625</c:v>
                      </c:pt>
                      <c:pt idx="14091">
                        <c:v>18500.96875</c:v>
                      </c:pt>
                      <c:pt idx="14092">
                        <c:v>18758.5859375</c:v>
                      </c:pt>
                      <c:pt idx="14093">
                        <c:v>18955.3984375</c:v>
                      </c:pt>
                      <c:pt idx="14094">
                        <c:v>17640.4140625</c:v>
                      </c:pt>
                      <c:pt idx="14095">
                        <c:v>17061.3203125</c:v>
                      </c:pt>
                      <c:pt idx="14096">
                        <c:v>16049.3203125</c:v>
                      </c:pt>
                      <c:pt idx="14097">
                        <c:v>16522.5234375</c:v>
                      </c:pt>
                      <c:pt idx="14098">
                        <c:v>17831.015625</c:v>
                      </c:pt>
                      <c:pt idx="14099">
                        <c:v>17495.0390625</c:v>
                      </c:pt>
                      <c:pt idx="14100">
                        <c:v>18931.25</c:v>
                      </c:pt>
                      <c:pt idx="14101">
                        <c:v>18862.53125</c:v>
                      </c:pt>
                      <c:pt idx="14102">
                        <c:v>18014.8984375</c:v>
                      </c:pt>
                      <c:pt idx="14103">
                        <c:v>18674.8046875</c:v>
                      </c:pt>
                      <c:pt idx="14104">
                        <c:v>23469.66015625</c:v>
                      </c:pt>
                      <c:pt idx="14105">
                        <c:v>23562.91015625</c:v>
                      </c:pt>
                      <c:pt idx="14106">
                        <c:v>23440.6015625</c:v>
                      </c:pt>
                      <c:pt idx="14107">
                        <c:v>21046.33203125</c:v>
                      </c:pt>
                      <c:pt idx="14108">
                        <c:v>19336.8671875</c:v>
                      </c:pt>
                      <c:pt idx="14109">
                        <c:v>18853.80859375</c:v>
                      </c:pt>
                      <c:pt idx="14110">
                        <c:v>20793.93359375</c:v>
                      </c:pt>
                      <c:pt idx="14111">
                        <c:v>22450.30859375</c:v>
                      </c:pt>
                      <c:pt idx="14112">
                        <c:v>21273.3984375</c:v>
                      </c:pt>
                      <c:pt idx="14113">
                        <c:v>22725.22265625</c:v>
                      </c:pt>
                      <c:pt idx="14114">
                        <c:v>21329.6953125</c:v>
                      </c:pt>
                      <c:pt idx="14115">
                        <c:v>22840.23828125</c:v>
                      </c:pt>
                      <c:pt idx="14116">
                        <c:v>22822.1953125</c:v>
                      </c:pt>
                      <c:pt idx="14117">
                        <c:v>20949.4296875</c:v>
                      </c:pt>
                      <c:pt idx="14118">
                        <c:v>22822.6796875</c:v>
                      </c:pt>
                      <c:pt idx="14119">
                        <c:v>21218.28125</c:v>
                      </c:pt>
                      <c:pt idx="14120">
                        <c:v>21316.9921875</c:v>
                      </c:pt>
                      <c:pt idx="14121">
                        <c:v>21387.828125</c:v>
                      </c:pt>
                      <c:pt idx="14122">
                        <c:v>21124.41796875</c:v>
                      </c:pt>
                      <c:pt idx="14123">
                        <c:v>21195.6796875</c:v>
                      </c:pt>
                      <c:pt idx="14124">
                        <c:v>21536.65234375</c:v>
                      </c:pt>
                      <c:pt idx="14125">
                        <c:v>21051.8984375</c:v>
                      </c:pt>
                      <c:pt idx="14126">
                        <c:v>21030.5078125</c:v>
                      </c:pt>
                      <c:pt idx="14127">
                        <c:v>20728.4453125</c:v>
                      </c:pt>
                      <c:pt idx="14128">
                        <c:v>20664.29296875</c:v>
                      </c:pt>
                      <c:pt idx="14129">
                        <c:v>21065.4375</c:v>
                      </c:pt>
                      <c:pt idx="14130">
                        <c:v>21520.671875</c:v>
                      </c:pt>
                      <c:pt idx="14131">
                        <c:v>20614.31640625</c:v>
                      </c:pt>
                      <c:pt idx="14132">
                        <c:v>18944.046875</c:v>
                      </c:pt>
                      <c:pt idx="14133">
                        <c:v>20486.125</c:v>
                      </c:pt>
                      <c:pt idx="14134">
                        <c:v>22404.90625</c:v>
                      </c:pt>
                      <c:pt idx="14135">
                        <c:v>19738.625</c:v>
                      </c:pt>
                      <c:pt idx="14136">
                        <c:v>18303.734375</c:v>
                      </c:pt>
                      <c:pt idx="14137">
                        <c:v>21079.78125</c:v>
                      </c:pt>
                      <c:pt idx="14138">
                        <c:v>23622.28125</c:v>
                      </c:pt>
                      <c:pt idx="14139">
                        <c:v>22914.828125</c:v>
                      </c:pt>
                      <c:pt idx="14140">
                        <c:v>23676.2109375</c:v>
                      </c:pt>
                      <c:pt idx="14141">
                        <c:v>21641.5234375</c:v>
                      </c:pt>
                      <c:pt idx="14142">
                        <c:v>21301.8203125</c:v>
                      </c:pt>
                      <c:pt idx="14143">
                        <c:v>23890.5546875</c:v>
                      </c:pt>
                      <c:pt idx="14144">
                        <c:v>22641.8515625</c:v>
                      </c:pt>
                      <c:pt idx="14145">
                        <c:v>20652.2109375</c:v>
                      </c:pt>
                      <c:pt idx="14146">
                        <c:v>19876.9140625</c:v>
                      </c:pt>
                      <c:pt idx="14147">
                        <c:v>20446.015625</c:v>
                      </c:pt>
                      <c:pt idx="14148">
                        <c:v>23818.0234375</c:v>
                      </c:pt>
                      <c:pt idx="14149">
                        <c:v>18292.4375</c:v>
                      </c:pt>
                      <c:pt idx="14150">
                        <c:v>17579.15625</c:v>
                      </c:pt>
                      <c:pt idx="14151">
                        <c:v>17614.765625</c:v>
                      </c:pt>
                      <c:pt idx="14152">
                        <c:v>16945.7578125</c:v>
                      </c:pt>
                      <c:pt idx="14153">
                        <c:v>18219.43359375</c:v>
                      </c:pt>
                      <c:pt idx="14154">
                        <c:v>16993.453125</c:v>
                      </c:pt>
                      <c:pt idx="14155">
                        <c:v>15975.390625</c:v>
                      </c:pt>
                      <c:pt idx="14156">
                        <c:v>18085</c:v>
                      </c:pt>
                      <c:pt idx="14157">
                        <c:v>16194.6171875</c:v>
                      </c:pt>
                      <c:pt idx="14158">
                        <c:v>18192.859375</c:v>
                      </c:pt>
                      <c:pt idx="14159">
                        <c:v>17805.90625</c:v>
                      </c:pt>
                      <c:pt idx="14160">
                        <c:v>18652.2578125</c:v>
                      </c:pt>
                      <c:pt idx="14161">
                        <c:v>17180.578125</c:v>
                      </c:pt>
                      <c:pt idx="14162">
                        <c:v>12958.578125</c:v>
                      </c:pt>
                      <c:pt idx="14163">
                        <c:v>14913.859375</c:v>
                      </c:pt>
                      <c:pt idx="14164">
                        <c:v>19032.9921875</c:v>
                      </c:pt>
                      <c:pt idx="14165">
                        <c:v>17266.953125</c:v>
                      </c:pt>
                      <c:pt idx="14166">
                        <c:v>14806.5546875</c:v>
                      </c:pt>
                      <c:pt idx="14167">
                        <c:v>13005.890625</c:v>
                      </c:pt>
                      <c:pt idx="14168">
                        <c:v>11486.5859375</c:v>
                      </c:pt>
                      <c:pt idx="14169">
                        <c:v>12124.921875</c:v>
                      </c:pt>
                      <c:pt idx="14170">
                        <c:v>14795.46875</c:v>
                      </c:pt>
                      <c:pt idx="14171">
                        <c:v>17006.4453125</c:v>
                      </c:pt>
                      <c:pt idx="14172">
                        <c:v>19586.21875</c:v>
                      </c:pt>
                      <c:pt idx="14173">
                        <c:v>20183.359375</c:v>
                      </c:pt>
                      <c:pt idx="14174">
                        <c:v>18821.015625</c:v>
                      </c:pt>
                      <c:pt idx="14175">
                        <c:v>17799.4765625</c:v>
                      </c:pt>
                      <c:pt idx="14176">
                        <c:v>20380.5546875</c:v>
                      </c:pt>
                      <c:pt idx="14177">
                        <c:v>17759.9296875</c:v>
                      </c:pt>
                      <c:pt idx="14178">
                        <c:v>19248.7109375</c:v>
                      </c:pt>
                      <c:pt idx="14179">
                        <c:v>8698.5390625</c:v>
                      </c:pt>
                      <c:pt idx="14180">
                        <c:v>9358.5703125</c:v>
                      </c:pt>
                      <c:pt idx="14181">
                        <c:v>4841.734375</c:v>
                      </c:pt>
                      <c:pt idx="14182">
                        <c:v>2831.2421875</c:v>
                      </c:pt>
                      <c:pt idx="14183">
                        <c:v>2183.6796875</c:v>
                      </c:pt>
                      <c:pt idx="14184">
                        <c:v>-853.9921875</c:v>
                      </c:pt>
                      <c:pt idx="14185">
                        <c:v>1805.5</c:v>
                      </c:pt>
                      <c:pt idx="14186">
                        <c:v>2569.8515625</c:v>
                      </c:pt>
                      <c:pt idx="14187">
                        <c:v>2496.15625</c:v>
                      </c:pt>
                      <c:pt idx="14188">
                        <c:v>2462.7890625</c:v>
                      </c:pt>
                      <c:pt idx="14189">
                        <c:v>2451.859375</c:v>
                      </c:pt>
                      <c:pt idx="14190">
                        <c:v>-781.265625</c:v>
                      </c:pt>
                      <c:pt idx="14191">
                        <c:v>1502.203125</c:v>
                      </c:pt>
                      <c:pt idx="14192">
                        <c:v>-3246.453125</c:v>
                      </c:pt>
                      <c:pt idx="14193">
                        <c:v>7560.40625</c:v>
                      </c:pt>
                      <c:pt idx="14194">
                        <c:v>28843.76953125</c:v>
                      </c:pt>
                      <c:pt idx="14195">
                        <c:v>30131.51953125</c:v>
                      </c:pt>
                      <c:pt idx="14196">
                        <c:v>29411.1171875</c:v>
                      </c:pt>
                      <c:pt idx="14197">
                        <c:v>24916.45703125</c:v>
                      </c:pt>
                      <c:pt idx="14198">
                        <c:v>29586.16796875</c:v>
                      </c:pt>
                      <c:pt idx="14199">
                        <c:v>29509.125</c:v>
                      </c:pt>
                      <c:pt idx="14200">
                        <c:v>29234.20703125</c:v>
                      </c:pt>
                      <c:pt idx="14201">
                        <c:v>29629.6171875</c:v>
                      </c:pt>
                      <c:pt idx="14202">
                        <c:v>29645.4765625</c:v>
                      </c:pt>
                      <c:pt idx="14203">
                        <c:v>25338.19140625</c:v>
                      </c:pt>
                      <c:pt idx="14204">
                        <c:v>28433.74609375</c:v>
                      </c:pt>
                      <c:pt idx="14205">
                        <c:v>28804.7421875</c:v>
                      </c:pt>
                      <c:pt idx="14206">
                        <c:v>28859.80859375</c:v>
                      </c:pt>
                      <c:pt idx="14207">
                        <c:v>24414.9375</c:v>
                      </c:pt>
                      <c:pt idx="14208">
                        <c:v>24106.28125</c:v>
                      </c:pt>
                      <c:pt idx="14209">
                        <c:v>17860.75</c:v>
                      </c:pt>
                      <c:pt idx="14210">
                        <c:v>16340.3203125</c:v>
                      </c:pt>
                      <c:pt idx="14211">
                        <c:v>14388.1796875</c:v>
                      </c:pt>
                      <c:pt idx="14212">
                        <c:v>13419.6953125</c:v>
                      </c:pt>
                      <c:pt idx="14213">
                        <c:v>14632.015625</c:v>
                      </c:pt>
                      <c:pt idx="14214">
                        <c:v>15835.9765625</c:v>
                      </c:pt>
                      <c:pt idx="14215">
                        <c:v>17223.7890625</c:v>
                      </c:pt>
                      <c:pt idx="14216">
                        <c:v>15699.46875</c:v>
                      </c:pt>
                      <c:pt idx="14217">
                        <c:v>12633.25</c:v>
                      </c:pt>
                      <c:pt idx="14218">
                        <c:v>11552.8828125</c:v>
                      </c:pt>
                      <c:pt idx="14219">
                        <c:v>17255.28125</c:v>
                      </c:pt>
                      <c:pt idx="14220">
                        <c:v>17571.8671875</c:v>
                      </c:pt>
                      <c:pt idx="14221">
                        <c:v>18121.734375</c:v>
                      </c:pt>
                      <c:pt idx="14222">
                        <c:v>17483.5703125</c:v>
                      </c:pt>
                      <c:pt idx="14223">
                        <c:v>17393.1328125</c:v>
                      </c:pt>
                      <c:pt idx="14224">
                        <c:v>20413.96875</c:v>
                      </c:pt>
                      <c:pt idx="14225">
                        <c:v>24276.21875</c:v>
                      </c:pt>
                      <c:pt idx="14226">
                        <c:v>24057.734375</c:v>
                      </c:pt>
                      <c:pt idx="14227">
                        <c:v>21983.7265625</c:v>
                      </c:pt>
                      <c:pt idx="14228">
                        <c:v>24244.0703125</c:v>
                      </c:pt>
                      <c:pt idx="14229">
                        <c:v>22492.5546875</c:v>
                      </c:pt>
                      <c:pt idx="14230">
                        <c:v>19813.625</c:v>
                      </c:pt>
                      <c:pt idx="14231">
                        <c:v>14796.3046875</c:v>
                      </c:pt>
                      <c:pt idx="14232">
                        <c:v>9943.0234375</c:v>
                      </c:pt>
                      <c:pt idx="14233">
                        <c:v>22263.03125</c:v>
                      </c:pt>
                      <c:pt idx="14234">
                        <c:v>24789.234375</c:v>
                      </c:pt>
                      <c:pt idx="14235">
                        <c:v>24739.421875</c:v>
                      </c:pt>
                      <c:pt idx="14236">
                        <c:v>24830.1484375</c:v>
                      </c:pt>
                      <c:pt idx="14237">
                        <c:v>20821.09375</c:v>
                      </c:pt>
                      <c:pt idx="14238">
                        <c:v>24255.90625</c:v>
                      </c:pt>
                      <c:pt idx="14239">
                        <c:v>21122.2578125</c:v>
                      </c:pt>
                      <c:pt idx="14240">
                        <c:v>20160.9296875</c:v>
                      </c:pt>
                      <c:pt idx="14241">
                        <c:v>22176.25</c:v>
                      </c:pt>
                      <c:pt idx="14242">
                        <c:v>21833.890625</c:v>
                      </c:pt>
                      <c:pt idx="14243">
                        <c:v>20304.8359375</c:v>
                      </c:pt>
                      <c:pt idx="14244">
                        <c:v>18514.3515625</c:v>
                      </c:pt>
                      <c:pt idx="14245">
                        <c:v>18059.6015625</c:v>
                      </c:pt>
                      <c:pt idx="14246">
                        <c:v>16734.3671875</c:v>
                      </c:pt>
                      <c:pt idx="14247">
                        <c:v>18729.9375</c:v>
                      </c:pt>
                      <c:pt idx="14248">
                        <c:v>21729.9609375</c:v>
                      </c:pt>
                      <c:pt idx="14249">
                        <c:v>22858.6953125</c:v>
                      </c:pt>
                      <c:pt idx="14250">
                        <c:v>21875.171875</c:v>
                      </c:pt>
                      <c:pt idx="14251">
                        <c:v>21248.1015625</c:v>
                      </c:pt>
                      <c:pt idx="14252">
                        <c:v>21799.7265625</c:v>
                      </c:pt>
                      <c:pt idx="14253">
                        <c:v>21577.71875</c:v>
                      </c:pt>
                      <c:pt idx="14254">
                        <c:v>27728.5546875</c:v>
                      </c:pt>
                      <c:pt idx="14255">
                        <c:v>25353.12109375</c:v>
                      </c:pt>
                      <c:pt idx="14256">
                        <c:v>25244.9765625</c:v>
                      </c:pt>
                      <c:pt idx="14257">
                        <c:v>28029.48046875</c:v>
                      </c:pt>
                      <c:pt idx="14258">
                        <c:v>27219.18359375</c:v>
                      </c:pt>
                      <c:pt idx="14259">
                        <c:v>23544.40625</c:v>
                      </c:pt>
                      <c:pt idx="14260">
                        <c:v>28061.875</c:v>
                      </c:pt>
                      <c:pt idx="14261">
                        <c:v>27640.37109375</c:v>
                      </c:pt>
                      <c:pt idx="14262">
                        <c:v>27522.43359375</c:v>
                      </c:pt>
                      <c:pt idx="14263">
                        <c:v>27103.17578125</c:v>
                      </c:pt>
                      <c:pt idx="14264">
                        <c:v>27381.3046875</c:v>
                      </c:pt>
                      <c:pt idx="14265">
                        <c:v>25631.44140625</c:v>
                      </c:pt>
                      <c:pt idx="14266">
                        <c:v>23866.8203125</c:v>
                      </c:pt>
                      <c:pt idx="14267">
                        <c:v>27798.8203125</c:v>
                      </c:pt>
                      <c:pt idx="14268">
                        <c:v>26982.3359375</c:v>
                      </c:pt>
                      <c:pt idx="14269">
                        <c:v>23383.24609375</c:v>
                      </c:pt>
                      <c:pt idx="14270">
                        <c:v>22315.2421875</c:v>
                      </c:pt>
                      <c:pt idx="14271">
                        <c:v>22363</c:v>
                      </c:pt>
                      <c:pt idx="14272">
                        <c:v>21441.83203125</c:v>
                      </c:pt>
                      <c:pt idx="14273">
                        <c:v>22276.640625</c:v>
                      </c:pt>
                      <c:pt idx="14274">
                        <c:v>22333.546875</c:v>
                      </c:pt>
                      <c:pt idx="14275">
                        <c:v>21438.53125</c:v>
                      </c:pt>
                      <c:pt idx="14276">
                        <c:v>23607.25</c:v>
                      </c:pt>
                      <c:pt idx="14277">
                        <c:v>19051.0390625</c:v>
                      </c:pt>
                      <c:pt idx="14278">
                        <c:v>22690.41015625</c:v>
                      </c:pt>
                      <c:pt idx="14279">
                        <c:v>21551.05859375</c:v>
                      </c:pt>
                      <c:pt idx="14280">
                        <c:v>22492.0234375</c:v>
                      </c:pt>
                      <c:pt idx="14281">
                        <c:v>22781.19921875</c:v>
                      </c:pt>
                      <c:pt idx="14282">
                        <c:v>23271.6484375</c:v>
                      </c:pt>
                      <c:pt idx="14283">
                        <c:v>21966.26953125</c:v>
                      </c:pt>
                      <c:pt idx="14284">
                        <c:v>22920.58203125</c:v>
                      </c:pt>
                      <c:pt idx="14285">
                        <c:v>22751.4453125</c:v>
                      </c:pt>
                      <c:pt idx="14286">
                        <c:v>20801.1875</c:v>
                      </c:pt>
                      <c:pt idx="14287">
                        <c:v>22906.0234375</c:v>
                      </c:pt>
                      <c:pt idx="14288">
                        <c:v>20918.98828125</c:v>
                      </c:pt>
                      <c:pt idx="14289">
                        <c:v>19544.83984375</c:v>
                      </c:pt>
                      <c:pt idx="14290">
                        <c:v>19801.6640625</c:v>
                      </c:pt>
                      <c:pt idx="14291">
                        <c:v>19938.93359375</c:v>
                      </c:pt>
                      <c:pt idx="14292">
                        <c:v>22227.4296875</c:v>
                      </c:pt>
                      <c:pt idx="14293">
                        <c:v>21909.1640625</c:v>
                      </c:pt>
                      <c:pt idx="14294">
                        <c:v>22826.14453125</c:v>
                      </c:pt>
                      <c:pt idx="14295">
                        <c:v>22358.921875</c:v>
                      </c:pt>
                      <c:pt idx="14296">
                        <c:v>22597.5</c:v>
                      </c:pt>
                      <c:pt idx="14297">
                        <c:v>23211.10546875</c:v>
                      </c:pt>
                      <c:pt idx="14298">
                        <c:v>21690.27734375</c:v>
                      </c:pt>
                      <c:pt idx="14299">
                        <c:v>20589.3125</c:v>
                      </c:pt>
                      <c:pt idx="14300">
                        <c:v>16401.5625</c:v>
                      </c:pt>
                      <c:pt idx="14301">
                        <c:v>16394.90625</c:v>
                      </c:pt>
                      <c:pt idx="14302">
                        <c:v>23438.91015625</c:v>
                      </c:pt>
                      <c:pt idx="14303">
                        <c:v>23024.4140625</c:v>
                      </c:pt>
                      <c:pt idx="14304">
                        <c:v>21454.72265625</c:v>
                      </c:pt>
                      <c:pt idx="14305">
                        <c:v>23489.90625</c:v>
                      </c:pt>
                      <c:pt idx="14306">
                        <c:v>21615.625</c:v>
                      </c:pt>
                      <c:pt idx="14307">
                        <c:v>16513.4453125</c:v>
                      </c:pt>
                      <c:pt idx="14308">
                        <c:v>23141.80859375</c:v>
                      </c:pt>
                      <c:pt idx="14309">
                        <c:v>20951.5625</c:v>
                      </c:pt>
                      <c:pt idx="14310">
                        <c:v>16643.421875</c:v>
                      </c:pt>
                      <c:pt idx="14311">
                        <c:v>17583.8984375</c:v>
                      </c:pt>
                      <c:pt idx="14312">
                        <c:v>22971.54296875</c:v>
                      </c:pt>
                      <c:pt idx="14313">
                        <c:v>22739.58984375</c:v>
                      </c:pt>
                      <c:pt idx="14314">
                        <c:v>27236.74609375</c:v>
                      </c:pt>
                      <c:pt idx="14315">
                        <c:v>22592.30859375</c:v>
                      </c:pt>
                      <c:pt idx="14316">
                        <c:v>17988.65234375</c:v>
                      </c:pt>
                      <c:pt idx="14317">
                        <c:v>18058.55859375</c:v>
                      </c:pt>
                      <c:pt idx="14318">
                        <c:v>24611.80859375</c:v>
                      </c:pt>
                      <c:pt idx="14319">
                        <c:v>26110.43359375</c:v>
                      </c:pt>
                      <c:pt idx="14320">
                        <c:v>26605.9140625</c:v>
                      </c:pt>
                      <c:pt idx="14321">
                        <c:v>26441.62109375</c:v>
                      </c:pt>
                      <c:pt idx="14322">
                        <c:v>22780.33203125</c:v>
                      </c:pt>
                      <c:pt idx="14323">
                        <c:v>17517.84765625</c:v>
                      </c:pt>
                      <c:pt idx="14324">
                        <c:v>23081.8125</c:v>
                      </c:pt>
                      <c:pt idx="14325">
                        <c:v>23720.1171875</c:v>
                      </c:pt>
                      <c:pt idx="14326">
                        <c:v>26329.45703125</c:v>
                      </c:pt>
                      <c:pt idx="14327">
                        <c:v>26329.796875</c:v>
                      </c:pt>
                      <c:pt idx="14328">
                        <c:v>24678.6484375</c:v>
                      </c:pt>
                      <c:pt idx="14329">
                        <c:v>25862.18359375</c:v>
                      </c:pt>
                      <c:pt idx="14330">
                        <c:v>24714.96484375</c:v>
                      </c:pt>
                      <c:pt idx="14331">
                        <c:v>25208.73046875</c:v>
                      </c:pt>
                      <c:pt idx="14332">
                        <c:v>25506.8984375</c:v>
                      </c:pt>
                      <c:pt idx="14333">
                        <c:v>20094.3046875</c:v>
                      </c:pt>
                      <c:pt idx="14334">
                        <c:v>24873.7734375</c:v>
                      </c:pt>
                      <c:pt idx="14335">
                        <c:v>25522.49609375</c:v>
                      </c:pt>
                      <c:pt idx="14336">
                        <c:v>25044.70703125</c:v>
                      </c:pt>
                      <c:pt idx="14337">
                        <c:v>25708.7890625</c:v>
                      </c:pt>
                      <c:pt idx="14338">
                        <c:v>24996.94921875</c:v>
                      </c:pt>
                      <c:pt idx="14339">
                        <c:v>23653.75390625</c:v>
                      </c:pt>
                      <c:pt idx="14340">
                        <c:v>23605.3046875</c:v>
                      </c:pt>
                      <c:pt idx="14341">
                        <c:v>25609.75390625</c:v>
                      </c:pt>
                      <c:pt idx="14342">
                        <c:v>25460.40625</c:v>
                      </c:pt>
                      <c:pt idx="14343">
                        <c:v>23664.38671875</c:v>
                      </c:pt>
                      <c:pt idx="14344">
                        <c:v>21464.546875</c:v>
                      </c:pt>
                      <c:pt idx="14345">
                        <c:v>25551.23828125</c:v>
                      </c:pt>
                      <c:pt idx="14346">
                        <c:v>26092.93359375</c:v>
                      </c:pt>
                      <c:pt idx="14347">
                        <c:v>26064.27734375</c:v>
                      </c:pt>
                      <c:pt idx="14348">
                        <c:v>25816.65625</c:v>
                      </c:pt>
                      <c:pt idx="14349">
                        <c:v>23971.6953125</c:v>
                      </c:pt>
                      <c:pt idx="14350">
                        <c:v>19122.4921875</c:v>
                      </c:pt>
                      <c:pt idx="14351">
                        <c:v>25243.375</c:v>
                      </c:pt>
                      <c:pt idx="14352">
                        <c:v>23440.4921875</c:v>
                      </c:pt>
                      <c:pt idx="14353">
                        <c:v>25094.53125</c:v>
                      </c:pt>
                      <c:pt idx="14354">
                        <c:v>26133.39453125</c:v>
                      </c:pt>
                      <c:pt idx="14355">
                        <c:v>25291.9765625</c:v>
                      </c:pt>
                      <c:pt idx="14356">
                        <c:v>26136.1875</c:v>
                      </c:pt>
                      <c:pt idx="14357">
                        <c:v>21678.96875</c:v>
                      </c:pt>
                      <c:pt idx="14358">
                        <c:v>21404.0234375</c:v>
                      </c:pt>
                      <c:pt idx="14359">
                        <c:v>7647.2109375</c:v>
                      </c:pt>
                      <c:pt idx="14360">
                        <c:v>8226.5078125</c:v>
                      </c:pt>
                      <c:pt idx="14361">
                        <c:v>6679.40625</c:v>
                      </c:pt>
                      <c:pt idx="14362">
                        <c:v>5118.765625</c:v>
                      </c:pt>
                      <c:pt idx="14363">
                        <c:v>2806.125</c:v>
                      </c:pt>
                      <c:pt idx="14364">
                        <c:v>316.8203125</c:v>
                      </c:pt>
                      <c:pt idx="14365">
                        <c:v>2511.0859375</c:v>
                      </c:pt>
                      <c:pt idx="14366">
                        <c:v>2366.0703125</c:v>
                      </c:pt>
                      <c:pt idx="14367">
                        <c:v>2467.453125</c:v>
                      </c:pt>
                      <c:pt idx="14368">
                        <c:v>2230.5859375</c:v>
                      </c:pt>
                      <c:pt idx="14369">
                        <c:v>1929.8046875</c:v>
                      </c:pt>
                      <c:pt idx="14370">
                        <c:v>1408.359375</c:v>
                      </c:pt>
                      <c:pt idx="14371">
                        <c:v>2090.0546875</c:v>
                      </c:pt>
                      <c:pt idx="14372">
                        <c:v>-2327.171875</c:v>
                      </c:pt>
                      <c:pt idx="14373">
                        <c:v>7877.7578125</c:v>
                      </c:pt>
                      <c:pt idx="14374">
                        <c:v>18632.765625</c:v>
                      </c:pt>
                      <c:pt idx="14375">
                        <c:v>17686.9609375</c:v>
                      </c:pt>
                      <c:pt idx="14376">
                        <c:v>17824.1328125</c:v>
                      </c:pt>
                      <c:pt idx="14377">
                        <c:v>17139.0625</c:v>
                      </c:pt>
                      <c:pt idx="14378">
                        <c:v>17604.2109375</c:v>
                      </c:pt>
                      <c:pt idx="14379">
                        <c:v>17350.2265625</c:v>
                      </c:pt>
                      <c:pt idx="14380">
                        <c:v>17014.96875</c:v>
                      </c:pt>
                      <c:pt idx="14381">
                        <c:v>17922.4453125</c:v>
                      </c:pt>
                      <c:pt idx="14382">
                        <c:v>16902.890625</c:v>
                      </c:pt>
                      <c:pt idx="14383">
                        <c:v>13244.6640625</c:v>
                      </c:pt>
                      <c:pt idx="14384">
                        <c:v>13982.0625</c:v>
                      </c:pt>
                      <c:pt idx="14385">
                        <c:v>16702.9609375</c:v>
                      </c:pt>
                      <c:pt idx="14386">
                        <c:v>15973.984375</c:v>
                      </c:pt>
                      <c:pt idx="14387">
                        <c:v>17188.859375</c:v>
                      </c:pt>
                      <c:pt idx="14388">
                        <c:v>17493.23828125</c:v>
                      </c:pt>
                      <c:pt idx="14389">
                        <c:v>17497.375</c:v>
                      </c:pt>
                      <c:pt idx="14390">
                        <c:v>16341.953125</c:v>
                      </c:pt>
                      <c:pt idx="14391">
                        <c:v>18410.5</c:v>
                      </c:pt>
                      <c:pt idx="14392">
                        <c:v>16207.9765625</c:v>
                      </c:pt>
                      <c:pt idx="14393">
                        <c:v>15194.0078125</c:v>
                      </c:pt>
                      <c:pt idx="14394">
                        <c:v>18366.640625</c:v>
                      </c:pt>
                      <c:pt idx="14395">
                        <c:v>19864.15625</c:v>
                      </c:pt>
                      <c:pt idx="14396">
                        <c:v>19917.28515625</c:v>
                      </c:pt>
                      <c:pt idx="14397">
                        <c:v>19227.21875</c:v>
                      </c:pt>
                      <c:pt idx="14398">
                        <c:v>17753.609375</c:v>
                      </c:pt>
                      <c:pt idx="14399">
                        <c:v>18299.93359375</c:v>
                      </c:pt>
                      <c:pt idx="14400">
                        <c:v>19564.8046875</c:v>
                      </c:pt>
                      <c:pt idx="14401">
                        <c:v>18076.7265625</c:v>
                      </c:pt>
                      <c:pt idx="14402">
                        <c:v>17323.58203125</c:v>
                      </c:pt>
                      <c:pt idx="14403">
                        <c:v>18752.28515625</c:v>
                      </c:pt>
                      <c:pt idx="14404">
                        <c:v>24566.1015625</c:v>
                      </c:pt>
                      <c:pt idx="14405">
                        <c:v>23969.265625</c:v>
                      </c:pt>
                      <c:pt idx="14406">
                        <c:v>22696.984375</c:v>
                      </c:pt>
                      <c:pt idx="14407">
                        <c:v>24090.28125</c:v>
                      </c:pt>
                      <c:pt idx="14408">
                        <c:v>22685.125</c:v>
                      </c:pt>
                      <c:pt idx="14409">
                        <c:v>19266.1875</c:v>
                      </c:pt>
                      <c:pt idx="14410">
                        <c:v>14341.3359375</c:v>
                      </c:pt>
                      <c:pt idx="14411">
                        <c:v>20199.40625</c:v>
                      </c:pt>
                      <c:pt idx="14412">
                        <c:v>25033.1640625</c:v>
                      </c:pt>
                      <c:pt idx="14413">
                        <c:v>24827.84765625</c:v>
                      </c:pt>
                      <c:pt idx="14414">
                        <c:v>24378.140625</c:v>
                      </c:pt>
                      <c:pt idx="14415">
                        <c:v>23792.0078125</c:v>
                      </c:pt>
                      <c:pt idx="14416">
                        <c:v>24116.38671875</c:v>
                      </c:pt>
                      <c:pt idx="14417">
                        <c:v>22667.3671875</c:v>
                      </c:pt>
                      <c:pt idx="14418">
                        <c:v>24877.53515625</c:v>
                      </c:pt>
                      <c:pt idx="14419">
                        <c:v>19734.8125</c:v>
                      </c:pt>
                      <c:pt idx="14420">
                        <c:v>20559.1484375</c:v>
                      </c:pt>
                      <c:pt idx="14421">
                        <c:v>18299.19921875</c:v>
                      </c:pt>
                      <c:pt idx="14422">
                        <c:v>16362.875</c:v>
                      </c:pt>
                      <c:pt idx="14423">
                        <c:v>14552.5078125</c:v>
                      </c:pt>
                      <c:pt idx="14424">
                        <c:v>12969.03515625</c:v>
                      </c:pt>
                      <c:pt idx="14425">
                        <c:v>10374.125</c:v>
                      </c:pt>
                      <c:pt idx="14426">
                        <c:v>10160.39453125</c:v>
                      </c:pt>
                      <c:pt idx="14427">
                        <c:v>11758.9375</c:v>
                      </c:pt>
                      <c:pt idx="14428">
                        <c:v>14850.95703125</c:v>
                      </c:pt>
                      <c:pt idx="14429">
                        <c:v>18306.3828125</c:v>
                      </c:pt>
                      <c:pt idx="14430">
                        <c:v>21063.1875</c:v>
                      </c:pt>
                      <c:pt idx="14431">
                        <c:v>20549.421875</c:v>
                      </c:pt>
                      <c:pt idx="14432">
                        <c:v>17773.28125</c:v>
                      </c:pt>
                      <c:pt idx="14433">
                        <c:v>18255.359375</c:v>
                      </c:pt>
                      <c:pt idx="14434">
                        <c:v>11866.5625</c:v>
                      </c:pt>
                      <c:pt idx="14435">
                        <c:v>11382.4609375</c:v>
                      </c:pt>
                      <c:pt idx="14436">
                        <c:v>12756.65625</c:v>
                      </c:pt>
                      <c:pt idx="14437">
                        <c:v>10480.3359375</c:v>
                      </c:pt>
                      <c:pt idx="14438">
                        <c:v>8445.421875</c:v>
                      </c:pt>
                      <c:pt idx="14439">
                        <c:v>7000.3828125</c:v>
                      </c:pt>
                      <c:pt idx="14440">
                        <c:v>9187.703125</c:v>
                      </c:pt>
                      <c:pt idx="14441">
                        <c:v>10868.9921875</c:v>
                      </c:pt>
                      <c:pt idx="14442">
                        <c:v>12049.1171875</c:v>
                      </c:pt>
                      <c:pt idx="14443">
                        <c:v>10909.890625</c:v>
                      </c:pt>
                      <c:pt idx="14444">
                        <c:v>8391.6796875</c:v>
                      </c:pt>
                      <c:pt idx="14445">
                        <c:v>5370.9375</c:v>
                      </c:pt>
                      <c:pt idx="14446">
                        <c:v>10461.90625</c:v>
                      </c:pt>
                      <c:pt idx="14447">
                        <c:v>12832.4609375</c:v>
                      </c:pt>
                      <c:pt idx="14448">
                        <c:v>8832.5</c:v>
                      </c:pt>
                      <c:pt idx="14449">
                        <c:v>23881.8671875</c:v>
                      </c:pt>
                      <c:pt idx="14450">
                        <c:v>23024.5390625</c:v>
                      </c:pt>
                      <c:pt idx="14451">
                        <c:v>19680.2265625</c:v>
                      </c:pt>
                      <c:pt idx="14452">
                        <c:v>22304.8671875</c:v>
                      </c:pt>
                      <c:pt idx="14453">
                        <c:v>20222.453125</c:v>
                      </c:pt>
                      <c:pt idx="14454">
                        <c:v>20878.21875</c:v>
                      </c:pt>
                      <c:pt idx="14455">
                        <c:v>20350.3046875</c:v>
                      </c:pt>
                      <c:pt idx="14456">
                        <c:v>20675.8671875</c:v>
                      </c:pt>
                      <c:pt idx="14457">
                        <c:v>23360.9765625</c:v>
                      </c:pt>
                      <c:pt idx="14458">
                        <c:v>24005.21875</c:v>
                      </c:pt>
                      <c:pt idx="14459">
                        <c:v>24072.8828125</c:v>
                      </c:pt>
                      <c:pt idx="14460">
                        <c:v>22351.8046875</c:v>
                      </c:pt>
                      <c:pt idx="14461">
                        <c:v>21246.796875</c:v>
                      </c:pt>
                      <c:pt idx="14462">
                        <c:v>15714.75</c:v>
                      </c:pt>
                      <c:pt idx="14463">
                        <c:v>23670.28125</c:v>
                      </c:pt>
                      <c:pt idx="14464">
                        <c:v>23249.62109375</c:v>
                      </c:pt>
                      <c:pt idx="14465">
                        <c:v>22988.16796875</c:v>
                      </c:pt>
                      <c:pt idx="14466">
                        <c:v>22800.515625</c:v>
                      </c:pt>
                      <c:pt idx="14467">
                        <c:v>20257.3203125</c:v>
                      </c:pt>
                      <c:pt idx="14468">
                        <c:v>21916.8671875</c:v>
                      </c:pt>
                      <c:pt idx="14469">
                        <c:v>21315.30078125</c:v>
                      </c:pt>
                      <c:pt idx="14470">
                        <c:v>19066.8203125</c:v>
                      </c:pt>
                      <c:pt idx="14471">
                        <c:v>14992.3515625</c:v>
                      </c:pt>
                      <c:pt idx="14472">
                        <c:v>9399.7890625</c:v>
                      </c:pt>
                      <c:pt idx="14473">
                        <c:v>22454</c:v>
                      </c:pt>
                      <c:pt idx="14474">
                        <c:v>23440.48046875</c:v>
                      </c:pt>
                      <c:pt idx="14475">
                        <c:v>23365.96875</c:v>
                      </c:pt>
                      <c:pt idx="14476">
                        <c:v>23010.6171875</c:v>
                      </c:pt>
                      <c:pt idx="14477">
                        <c:v>19364.46875</c:v>
                      </c:pt>
                      <c:pt idx="14478">
                        <c:v>22805.4609375</c:v>
                      </c:pt>
                      <c:pt idx="14479">
                        <c:v>19961.6015625</c:v>
                      </c:pt>
                      <c:pt idx="14480">
                        <c:v>22057.046875</c:v>
                      </c:pt>
                      <c:pt idx="14481">
                        <c:v>23345.2109375</c:v>
                      </c:pt>
                      <c:pt idx="14482">
                        <c:v>22593.93359375</c:v>
                      </c:pt>
                      <c:pt idx="14483">
                        <c:v>23995.328125</c:v>
                      </c:pt>
                      <c:pt idx="14484">
                        <c:v>21438.3671875</c:v>
                      </c:pt>
                      <c:pt idx="14485">
                        <c:v>21105.65234375</c:v>
                      </c:pt>
                      <c:pt idx="14486">
                        <c:v>21879.57421875</c:v>
                      </c:pt>
                      <c:pt idx="14487">
                        <c:v>22982.08984375</c:v>
                      </c:pt>
                      <c:pt idx="14488">
                        <c:v>24015.67578125</c:v>
                      </c:pt>
                      <c:pt idx="14489">
                        <c:v>24055.19921875</c:v>
                      </c:pt>
                      <c:pt idx="14490">
                        <c:v>23816.796875</c:v>
                      </c:pt>
                      <c:pt idx="14491">
                        <c:v>22662.97265625</c:v>
                      </c:pt>
                      <c:pt idx="14492">
                        <c:v>22466.85546875</c:v>
                      </c:pt>
                      <c:pt idx="14493">
                        <c:v>24530.8984375</c:v>
                      </c:pt>
                      <c:pt idx="14494">
                        <c:v>21243.05078125</c:v>
                      </c:pt>
                      <c:pt idx="14495">
                        <c:v>24918.26171875</c:v>
                      </c:pt>
                      <c:pt idx="14496">
                        <c:v>22845.98046875</c:v>
                      </c:pt>
                      <c:pt idx="14497">
                        <c:v>21392.17578125</c:v>
                      </c:pt>
                      <c:pt idx="14498">
                        <c:v>20528.5</c:v>
                      </c:pt>
                      <c:pt idx="14499">
                        <c:v>24018.01171875</c:v>
                      </c:pt>
                      <c:pt idx="14500">
                        <c:v>24397.6328125</c:v>
                      </c:pt>
                      <c:pt idx="14501">
                        <c:v>23912.59375</c:v>
                      </c:pt>
                      <c:pt idx="14502">
                        <c:v>22980.87890625</c:v>
                      </c:pt>
                      <c:pt idx="14503">
                        <c:v>19295.0703125</c:v>
                      </c:pt>
                      <c:pt idx="14504">
                        <c:v>21273.3515625</c:v>
                      </c:pt>
                      <c:pt idx="14505">
                        <c:v>23319.3046875</c:v>
                      </c:pt>
                      <c:pt idx="14506">
                        <c:v>19141.3359375</c:v>
                      </c:pt>
                      <c:pt idx="14507">
                        <c:v>14788.71875</c:v>
                      </c:pt>
                      <c:pt idx="14508">
                        <c:v>22934.7265625</c:v>
                      </c:pt>
                      <c:pt idx="14509">
                        <c:v>22339.02734375</c:v>
                      </c:pt>
                      <c:pt idx="14510">
                        <c:v>20798.5625</c:v>
                      </c:pt>
                      <c:pt idx="14511">
                        <c:v>19033.953125</c:v>
                      </c:pt>
                      <c:pt idx="14512">
                        <c:v>17059.640625</c:v>
                      </c:pt>
                      <c:pt idx="14513">
                        <c:v>17241.6875</c:v>
                      </c:pt>
                      <c:pt idx="14514">
                        <c:v>19337.37890625</c:v>
                      </c:pt>
                      <c:pt idx="14515">
                        <c:v>20816.23046875</c:v>
                      </c:pt>
                      <c:pt idx="14516">
                        <c:v>22536.01171875</c:v>
                      </c:pt>
                      <c:pt idx="14517">
                        <c:v>22815.08203125</c:v>
                      </c:pt>
                      <c:pt idx="14518">
                        <c:v>21159.34375</c:v>
                      </c:pt>
                      <c:pt idx="14519">
                        <c:v>18263.0546875</c:v>
                      </c:pt>
                      <c:pt idx="14520">
                        <c:v>15544.9609375</c:v>
                      </c:pt>
                      <c:pt idx="14521">
                        <c:v>22267.5390625</c:v>
                      </c:pt>
                      <c:pt idx="14522">
                        <c:v>22442.97265625</c:v>
                      </c:pt>
                      <c:pt idx="14523">
                        <c:v>22591.28515625</c:v>
                      </c:pt>
                      <c:pt idx="14524">
                        <c:v>24844.25</c:v>
                      </c:pt>
                      <c:pt idx="14525">
                        <c:v>20281.8671875</c:v>
                      </c:pt>
                      <c:pt idx="14526">
                        <c:v>24543.03125</c:v>
                      </c:pt>
                      <c:pt idx="14527">
                        <c:v>24987.734375</c:v>
                      </c:pt>
                      <c:pt idx="14528">
                        <c:v>21215.140625</c:v>
                      </c:pt>
                      <c:pt idx="14529">
                        <c:v>19079.765625</c:v>
                      </c:pt>
                      <c:pt idx="14530">
                        <c:v>19251.42578125</c:v>
                      </c:pt>
                      <c:pt idx="14531">
                        <c:v>18682.0703125</c:v>
                      </c:pt>
                      <c:pt idx="14532">
                        <c:v>20357.921875</c:v>
                      </c:pt>
                      <c:pt idx="14533">
                        <c:v>23662.02734375</c:v>
                      </c:pt>
                      <c:pt idx="14534">
                        <c:v>23580.92578125</c:v>
                      </c:pt>
                      <c:pt idx="14535">
                        <c:v>23077.51171875</c:v>
                      </c:pt>
                      <c:pt idx="14536">
                        <c:v>22738.86328125</c:v>
                      </c:pt>
                      <c:pt idx="14537">
                        <c:v>24067.19140625</c:v>
                      </c:pt>
                      <c:pt idx="14538">
                        <c:v>24142.359375</c:v>
                      </c:pt>
                      <c:pt idx="14539">
                        <c:v>23769.765625</c:v>
                      </c:pt>
                      <c:pt idx="14540">
                        <c:v>23797.921875</c:v>
                      </c:pt>
                      <c:pt idx="14541">
                        <c:v>23429.4140625</c:v>
                      </c:pt>
                      <c:pt idx="14542">
                        <c:v>20218.328125</c:v>
                      </c:pt>
                      <c:pt idx="14543">
                        <c:v>15754.765625</c:v>
                      </c:pt>
                      <c:pt idx="14544">
                        <c:v>16596.8515625</c:v>
                      </c:pt>
                      <c:pt idx="14545">
                        <c:v>22557.42578125</c:v>
                      </c:pt>
                      <c:pt idx="14546">
                        <c:v>23769.58203125</c:v>
                      </c:pt>
                      <c:pt idx="14547">
                        <c:v>23322.68359375</c:v>
                      </c:pt>
                      <c:pt idx="14548">
                        <c:v>17596.8828125</c:v>
                      </c:pt>
                      <c:pt idx="14549">
                        <c:v>12257.8046875</c:v>
                      </c:pt>
                      <c:pt idx="14550">
                        <c:v>18615.140625</c:v>
                      </c:pt>
                      <c:pt idx="14551">
                        <c:v>20214.4140625</c:v>
                      </c:pt>
                      <c:pt idx="14552">
                        <c:v>22605.03125</c:v>
                      </c:pt>
                      <c:pt idx="14553">
                        <c:v>20857.65625</c:v>
                      </c:pt>
                      <c:pt idx="14554">
                        <c:v>25133.9140625</c:v>
                      </c:pt>
                      <c:pt idx="14555">
                        <c:v>22585.60546875</c:v>
                      </c:pt>
                      <c:pt idx="14556">
                        <c:v>20105</c:v>
                      </c:pt>
                      <c:pt idx="14557">
                        <c:v>19068.39453125</c:v>
                      </c:pt>
                      <c:pt idx="14558">
                        <c:v>19797.04296875</c:v>
                      </c:pt>
                      <c:pt idx="14559">
                        <c:v>23210.8515625</c:v>
                      </c:pt>
                      <c:pt idx="14560">
                        <c:v>23229.5078125</c:v>
                      </c:pt>
                      <c:pt idx="14561">
                        <c:v>24525.71875</c:v>
                      </c:pt>
                      <c:pt idx="14562">
                        <c:v>24225.31640625</c:v>
                      </c:pt>
                      <c:pt idx="14563">
                        <c:v>24261.828125</c:v>
                      </c:pt>
                      <c:pt idx="14564">
                        <c:v>25412.45703125</c:v>
                      </c:pt>
                      <c:pt idx="14565">
                        <c:v>23294.99609375</c:v>
                      </c:pt>
                      <c:pt idx="14566">
                        <c:v>18976.82421875</c:v>
                      </c:pt>
                      <c:pt idx="14567">
                        <c:v>24463.90625</c:v>
                      </c:pt>
                      <c:pt idx="14568">
                        <c:v>21961.296875</c:v>
                      </c:pt>
                      <c:pt idx="14569">
                        <c:v>19075.6171875</c:v>
                      </c:pt>
                      <c:pt idx="14570">
                        <c:v>19403.8125</c:v>
                      </c:pt>
                      <c:pt idx="14571">
                        <c:v>19098.0078125</c:v>
                      </c:pt>
                      <c:pt idx="14572">
                        <c:v>19493.69921875</c:v>
                      </c:pt>
                      <c:pt idx="14573">
                        <c:v>20335.9375</c:v>
                      </c:pt>
                      <c:pt idx="14574">
                        <c:v>18785.796875</c:v>
                      </c:pt>
                      <c:pt idx="14575">
                        <c:v>16573.6796875</c:v>
                      </c:pt>
                      <c:pt idx="14576">
                        <c:v>19454.1171875</c:v>
                      </c:pt>
                      <c:pt idx="14577">
                        <c:v>16349.4765625</c:v>
                      </c:pt>
                      <c:pt idx="14578">
                        <c:v>12747.421875</c:v>
                      </c:pt>
                      <c:pt idx="14579">
                        <c:v>20501.2734375</c:v>
                      </c:pt>
                      <c:pt idx="14580">
                        <c:v>19460.58203125</c:v>
                      </c:pt>
                      <c:pt idx="14581">
                        <c:v>20393.31640625</c:v>
                      </c:pt>
                      <c:pt idx="14582">
                        <c:v>18614.2109375</c:v>
                      </c:pt>
                      <c:pt idx="14583">
                        <c:v>15054.79296875</c:v>
                      </c:pt>
                      <c:pt idx="14584">
                        <c:v>19840.03125</c:v>
                      </c:pt>
                      <c:pt idx="14585">
                        <c:v>21232.4296875</c:v>
                      </c:pt>
                      <c:pt idx="14586">
                        <c:v>19796.8359375</c:v>
                      </c:pt>
                      <c:pt idx="14587">
                        <c:v>19787.19140625</c:v>
                      </c:pt>
                      <c:pt idx="14588">
                        <c:v>18893.52734375</c:v>
                      </c:pt>
                      <c:pt idx="14589">
                        <c:v>20679.08984375</c:v>
                      </c:pt>
                      <c:pt idx="14590">
                        <c:v>21356.7734375</c:v>
                      </c:pt>
                      <c:pt idx="14591">
                        <c:v>21891.0703125</c:v>
                      </c:pt>
                      <c:pt idx="14592">
                        <c:v>17527.96875</c:v>
                      </c:pt>
                      <c:pt idx="14593">
                        <c:v>11504.7421875</c:v>
                      </c:pt>
                      <c:pt idx="14594">
                        <c:v>6394.7578125</c:v>
                      </c:pt>
                      <c:pt idx="14595">
                        <c:v>18282.2265625</c:v>
                      </c:pt>
                      <c:pt idx="14596">
                        <c:v>21943.73046875</c:v>
                      </c:pt>
                      <c:pt idx="14597">
                        <c:v>18720.359375</c:v>
                      </c:pt>
                      <c:pt idx="14598">
                        <c:v>20880.8828125</c:v>
                      </c:pt>
                      <c:pt idx="14599">
                        <c:v>24159.7890625</c:v>
                      </c:pt>
                      <c:pt idx="14600">
                        <c:v>25000.36328125</c:v>
                      </c:pt>
                      <c:pt idx="14601">
                        <c:v>24321.66015625</c:v>
                      </c:pt>
                      <c:pt idx="14602">
                        <c:v>23371.06640625</c:v>
                      </c:pt>
                      <c:pt idx="14603">
                        <c:v>25313.08203125</c:v>
                      </c:pt>
                      <c:pt idx="14604">
                        <c:v>22008.8046875</c:v>
                      </c:pt>
                      <c:pt idx="14605">
                        <c:v>18397.1953125</c:v>
                      </c:pt>
                      <c:pt idx="14606">
                        <c:v>12897.359375</c:v>
                      </c:pt>
                      <c:pt idx="14607">
                        <c:v>25033.1171875</c:v>
                      </c:pt>
                      <c:pt idx="14608">
                        <c:v>25190.73828125</c:v>
                      </c:pt>
                      <c:pt idx="14609">
                        <c:v>25151.125</c:v>
                      </c:pt>
                      <c:pt idx="14610">
                        <c:v>26087.96484375</c:v>
                      </c:pt>
                      <c:pt idx="14611">
                        <c:v>25828.609375</c:v>
                      </c:pt>
                      <c:pt idx="14612">
                        <c:v>21202.3984375</c:v>
                      </c:pt>
                      <c:pt idx="14613">
                        <c:v>25293.7578125</c:v>
                      </c:pt>
                      <c:pt idx="14614">
                        <c:v>18509.828125</c:v>
                      </c:pt>
                      <c:pt idx="14615">
                        <c:v>18261.9765625</c:v>
                      </c:pt>
                      <c:pt idx="14616">
                        <c:v>18327.78125</c:v>
                      </c:pt>
                      <c:pt idx="14617">
                        <c:v>16441.6015625</c:v>
                      </c:pt>
                      <c:pt idx="14618">
                        <c:v>14070.453125</c:v>
                      </c:pt>
                      <c:pt idx="14619">
                        <c:v>13734.4765625</c:v>
                      </c:pt>
                      <c:pt idx="14620">
                        <c:v>14103.015625</c:v>
                      </c:pt>
                      <c:pt idx="14621">
                        <c:v>14060.859375</c:v>
                      </c:pt>
                      <c:pt idx="14622">
                        <c:v>14273.15625</c:v>
                      </c:pt>
                      <c:pt idx="14623">
                        <c:v>15062.9453125</c:v>
                      </c:pt>
                      <c:pt idx="14624">
                        <c:v>15964.7890625</c:v>
                      </c:pt>
                      <c:pt idx="14625">
                        <c:v>16865.21875</c:v>
                      </c:pt>
                      <c:pt idx="14626">
                        <c:v>16130.5859375</c:v>
                      </c:pt>
                      <c:pt idx="14627">
                        <c:v>17416.2734375</c:v>
                      </c:pt>
                      <c:pt idx="14628">
                        <c:v>15519.953125</c:v>
                      </c:pt>
                      <c:pt idx="14629">
                        <c:v>22057.4921875</c:v>
                      </c:pt>
                      <c:pt idx="14630">
                        <c:v>21993.5390625</c:v>
                      </c:pt>
                      <c:pt idx="14631">
                        <c:v>19489.0625</c:v>
                      </c:pt>
                      <c:pt idx="14632">
                        <c:v>21524.453125</c:v>
                      </c:pt>
                      <c:pt idx="14633">
                        <c:v>19345.9296875</c:v>
                      </c:pt>
                      <c:pt idx="14634">
                        <c:v>19726.65625</c:v>
                      </c:pt>
                      <c:pt idx="14635">
                        <c:v>19028.25</c:v>
                      </c:pt>
                      <c:pt idx="14636">
                        <c:v>20539.41796875</c:v>
                      </c:pt>
                      <c:pt idx="14637">
                        <c:v>20180.1953125</c:v>
                      </c:pt>
                      <c:pt idx="14638">
                        <c:v>16560.984375</c:v>
                      </c:pt>
                      <c:pt idx="14639">
                        <c:v>21258.48828125</c:v>
                      </c:pt>
                      <c:pt idx="14640">
                        <c:v>20136.78515625</c:v>
                      </c:pt>
                      <c:pt idx="14641">
                        <c:v>21177.90234375</c:v>
                      </c:pt>
                      <c:pt idx="14642">
                        <c:v>21082.09375</c:v>
                      </c:pt>
                      <c:pt idx="14643">
                        <c:v>20095.9296875</c:v>
                      </c:pt>
                      <c:pt idx="14644">
                        <c:v>22997.8359375</c:v>
                      </c:pt>
                      <c:pt idx="14645">
                        <c:v>19998.9921875</c:v>
                      </c:pt>
                      <c:pt idx="14646">
                        <c:v>15144.6796875</c:v>
                      </c:pt>
                      <c:pt idx="14647">
                        <c:v>19983.7421875</c:v>
                      </c:pt>
                      <c:pt idx="14648">
                        <c:v>23113.9765625</c:v>
                      </c:pt>
                      <c:pt idx="14649">
                        <c:v>22718.0859375</c:v>
                      </c:pt>
                      <c:pt idx="14650">
                        <c:v>23428.421875</c:v>
                      </c:pt>
                      <c:pt idx="14651">
                        <c:v>22803.265625</c:v>
                      </c:pt>
                      <c:pt idx="14652">
                        <c:v>22706.65625</c:v>
                      </c:pt>
                      <c:pt idx="14653">
                        <c:v>20631.2421875</c:v>
                      </c:pt>
                      <c:pt idx="14654">
                        <c:v>20451.375</c:v>
                      </c:pt>
                      <c:pt idx="14655">
                        <c:v>22994.28125</c:v>
                      </c:pt>
                      <c:pt idx="14656">
                        <c:v>21759.6171875</c:v>
                      </c:pt>
                      <c:pt idx="14657">
                        <c:v>18675.0390625</c:v>
                      </c:pt>
                      <c:pt idx="14658">
                        <c:v>22994.6640625</c:v>
                      </c:pt>
                      <c:pt idx="14659">
                        <c:v>13330.8984375</c:v>
                      </c:pt>
                      <c:pt idx="14660">
                        <c:v>13699.5703125</c:v>
                      </c:pt>
                      <c:pt idx="14661">
                        <c:v>14081.6953125</c:v>
                      </c:pt>
                      <c:pt idx="14662">
                        <c:v>10511.4375</c:v>
                      </c:pt>
                      <c:pt idx="14663">
                        <c:v>10627.0625</c:v>
                      </c:pt>
                      <c:pt idx="14664">
                        <c:v>9737.59375</c:v>
                      </c:pt>
                      <c:pt idx="14665">
                        <c:v>10240.0234375</c:v>
                      </c:pt>
                      <c:pt idx="14666">
                        <c:v>14709.1953125</c:v>
                      </c:pt>
                      <c:pt idx="14667">
                        <c:v>13510.9765625</c:v>
                      </c:pt>
                      <c:pt idx="14668">
                        <c:v>12556.0234375</c:v>
                      </c:pt>
                      <c:pt idx="14669">
                        <c:v>13861.4765625</c:v>
                      </c:pt>
                      <c:pt idx="14670">
                        <c:v>15093.0859375</c:v>
                      </c:pt>
                      <c:pt idx="14671">
                        <c:v>14282.5078125</c:v>
                      </c:pt>
                      <c:pt idx="14672">
                        <c:v>12851.703125</c:v>
                      </c:pt>
                      <c:pt idx="14673">
                        <c:v>9454.3203125</c:v>
                      </c:pt>
                      <c:pt idx="14674">
                        <c:v>27572.9296875</c:v>
                      </c:pt>
                      <c:pt idx="14675">
                        <c:v>26907.7890625</c:v>
                      </c:pt>
                      <c:pt idx="14676">
                        <c:v>27103.72265625</c:v>
                      </c:pt>
                      <c:pt idx="14677">
                        <c:v>27329.359375</c:v>
                      </c:pt>
                      <c:pt idx="14678">
                        <c:v>26315.84375</c:v>
                      </c:pt>
                      <c:pt idx="14679">
                        <c:v>21478.59765625</c:v>
                      </c:pt>
                      <c:pt idx="14680">
                        <c:v>25916.6640625</c:v>
                      </c:pt>
                      <c:pt idx="14681">
                        <c:v>27161.69140625</c:v>
                      </c:pt>
                      <c:pt idx="14682">
                        <c:v>25387.84375</c:v>
                      </c:pt>
                      <c:pt idx="14683">
                        <c:v>24827.8515625</c:v>
                      </c:pt>
                      <c:pt idx="14684">
                        <c:v>26859.97265625</c:v>
                      </c:pt>
                      <c:pt idx="14685">
                        <c:v>25448.8203125</c:v>
                      </c:pt>
                      <c:pt idx="14686">
                        <c:v>24271.65625</c:v>
                      </c:pt>
                      <c:pt idx="14687">
                        <c:v>23813.58203125</c:v>
                      </c:pt>
                      <c:pt idx="14688">
                        <c:v>27411.71875</c:v>
                      </c:pt>
                      <c:pt idx="14689">
                        <c:v>27846.98828125</c:v>
                      </c:pt>
                      <c:pt idx="14690">
                        <c:v>27697.3359375</c:v>
                      </c:pt>
                      <c:pt idx="14691">
                        <c:v>27985.08984375</c:v>
                      </c:pt>
                      <c:pt idx="14692">
                        <c:v>28053.68359375</c:v>
                      </c:pt>
                      <c:pt idx="14693">
                        <c:v>28056.4765625</c:v>
                      </c:pt>
                      <c:pt idx="14694">
                        <c:v>26137.4375</c:v>
                      </c:pt>
                      <c:pt idx="14695">
                        <c:v>27468.890625</c:v>
                      </c:pt>
                      <c:pt idx="14696">
                        <c:v>28130.58984375</c:v>
                      </c:pt>
                      <c:pt idx="14697">
                        <c:v>25858.40234375</c:v>
                      </c:pt>
                      <c:pt idx="14698">
                        <c:v>25749.44921875</c:v>
                      </c:pt>
                      <c:pt idx="14699">
                        <c:v>24970.46875</c:v>
                      </c:pt>
                      <c:pt idx="14700">
                        <c:v>24922.125</c:v>
                      </c:pt>
                      <c:pt idx="14701">
                        <c:v>26268.0078125</c:v>
                      </c:pt>
                      <c:pt idx="14702">
                        <c:v>27796.46875</c:v>
                      </c:pt>
                      <c:pt idx="14703">
                        <c:v>28058.3125</c:v>
                      </c:pt>
                      <c:pt idx="14704">
                        <c:v>18005.234375</c:v>
                      </c:pt>
                      <c:pt idx="14705">
                        <c:v>16154.3984375</c:v>
                      </c:pt>
                      <c:pt idx="14706">
                        <c:v>15460.4140625</c:v>
                      </c:pt>
                      <c:pt idx="14707">
                        <c:v>13997.9765625</c:v>
                      </c:pt>
                      <c:pt idx="14708">
                        <c:v>13549.0859375</c:v>
                      </c:pt>
                      <c:pt idx="14709">
                        <c:v>14020.53125</c:v>
                      </c:pt>
                      <c:pt idx="14710">
                        <c:v>15415.9296875</c:v>
                      </c:pt>
                      <c:pt idx="14711">
                        <c:v>18081.2265625</c:v>
                      </c:pt>
                      <c:pt idx="14712">
                        <c:v>18442.34375</c:v>
                      </c:pt>
                      <c:pt idx="14713">
                        <c:v>19191.5859375</c:v>
                      </c:pt>
                      <c:pt idx="14714">
                        <c:v>17813.5</c:v>
                      </c:pt>
                      <c:pt idx="14715">
                        <c:v>15169.6953125</c:v>
                      </c:pt>
                      <c:pt idx="14716">
                        <c:v>12257.4765625</c:v>
                      </c:pt>
                      <c:pt idx="14717">
                        <c:v>9822.375</c:v>
                      </c:pt>
                      <c:pt idx="14718">
                        <c:v>18513.5859375</c:v>
                      </c:pt>
                      <c:pt idx="14719">
                        <c:v>21290.375</c:v>
                      </c:pt>
                      <c:pt idx="14720">
                        <c:v>20676.578125</c:v>
                      </c:pt>
                      <c:pt idx="14721">
                        <c:v>20633.2578125</c:v>
                      </c:pt>
                      <c:pt idx="14722">
                        <c:v>20677.8125</c:v>
                      </c:pt>
                      <c:pt idx="14723">
                        <c:v>19674.671875</c:v>
                      </c:pt>
                      <c:pt idx="14724">
                        <c:v>21412</c:v>
                      </c:pt>
                      <c:pt idx="14725">
                        <c:v>17248.1953125</c:v>
                      </c:pt>
                      <c:pt idx="14726">
                        <c:v>19896.8984375</c:v>
                      </c:pt>
                      <c:pt idx="14727">
                        <c:v>19083.96875</c:v>
                      </c:pt>
                      <c:pt idx="14728">
                        <c:v>16779.8828125</c:v>
                      </c:pt>
                      <c:pt idx="14729">
                        <c:v>15509.09375</c:v>
                      </c:pt>
                      <c:pt idx="14730">
                        <c:v>16307.984375</c:v>
                      </c:pt>
                      <c:pt idx="14731">
                        <c:v>19229.0703125</c:v>
                      </c:pt>
                      <c:pt idx="14732">
                        <c:v>18672.859375</c:v>
                      </c:pt>
                      <c:pt idx="14733">
                        <c:v>18773.8984375</c:v>
                      </c:pt>
                      <c:pt idx="14734">
                        <c:v>14727.3359375</c:v>
                      </c:pt>
                      <c:pt idx="14735">
                        <c:v>11981.4296875</c:v>
                      </c:pt>
                      <c:pt idx="14736">
                        <c:v>7547.4765625</c:v>
                      </c:pt>
                      <c:pt idx="14737">
                        <c:v>9014.453125</c:v>
                      </c:pt>
                      <c:pt idx="14738">
                        <c:v>14118.6875</c:v>
                      </c:pt>
                      <c:pt idx="14739">
                        <c:v>14494.7265625</c:v>
                      </c:pt>
                      <c:pt idx="14740">
                        <c:v>17891.546875</c:v>
                      </c:pt>
                      <c:pt idx="14741">
                        <c:v>13346.875</c:v>
                      </c:pt>
                      <c:pt idx="14742">
                        <c:v>11663.078125</c:v>
                      </c:pt>
                      <c:pt idx="14743">
                        <c:v>9676.40625</c:v>
                      </c:pt>
                      <c:pt idx="14744">
                        <c:v>9023.6015625</c:v>
                      </c:pt>
                      <c:pt idx="14745">
                        <c:v>10299.1640625</c:v>
                      </c:pt>
                      <c:pt idx="14746">
                        <c:v>12388.703125</c:v>
                      </c:pt>
                      <c:pt idx="14747">
                        <c:v>15933.640625</c:v>
                      </c:pt>
                      <c:pt idx="14748">
                        <c:v>17365.84375</c:v>
                      </c:pt>
                      <c:pt idx="14749">
                        <c:v>19095.8125</c:v>
                      </c:pt>
                      <c:pt idx="14750">
                        <c:v>19682.15625</c:v>
                      </c:pt>
                      <c:pt idx="14751">
                        <c:v>18206.609375</c:v>
                      </c:pt>
                      <c:pt idx="14752">
                        <c:v>19384.40625</c:v>
                      </c:pt>
                      <c:pt idx="14753">
                        <c:v>18868.6796875</c:v>
                      </c:pt>
                      <c:pt idx="14754">
                        <c:v>19670.15625</c:v>
                      </c:pt>
                      <c:pt idx="14755">
                        <c:v>18517.421875</c:v>
                      </c:pt>
                      <c:pt idx="14756">
                        <c:v>15809.1875</c:v>
                      </c:pt>
                      <c:pt idx="14757">
                        <c:v>13209.4140625</c:v>
                      </c:pt>
                      <c:pt idx="14758">
                        <c:v>8290.5390625</c:v>
                      </c:pt>
                      <c:pt idx="14759">
                        <c:v>15969.453125</c:v>
                      </c:pt>
                      <c:pt idx="14760">
                        <c:v>19706.3359375</c:v>
                      </c:pt>
                      <c:pt idx="14761">
                        <c:v>19932.58203125</c:v>
                      </c:pt>
                      <c:pt idx="14762">
                        <c:v>20449.9765625</c:v>
                      </c:pt>
                      <c:pt idx="14763">
                        <c:v>20433.54296875</c:v>
                      </c:pt>
                      <c:pt idx="14764">
                        <c:v>27263.578125</c:v>
                      </c:pt>
                      <c:pt idx="14765">
                        <c:v>25833.265625</c:v>
                      </c:pt>
                      <c:pt idx="14766">
                        <c:v>25775</c:v>
                      </c:pt>
                      <c:pt idx="14767">
                        <c:v>23589.1015625</c:v>
                      </c:pt>
                      <c:pt idx="14768">
                        <c:v>18824.5546875</c:v>
                      </c:pt>
                      <c:pt idx="14769">
                        <c:v>23182.96875</c:v>
                      </c:pt>
                      <c:pt idx="14770">
                        <c:v>25948.84375</c:v>
                      </c:pt>
                      <c:pt idx="14771">
                        <c:v>24501.0703125</c:v>
                      </c:pt>
                      <c:pt idx="14772">
                        <c:v>24054.40625</c:v>
                      </c:pt>
                      <c:pt idx="14773">
                        <c:v>25453.078125</c:v>
                      </c:pt>
                      <c:pt idx="14774">
                        <c:v>26775.6796875</c:v>
                      </c:pt>
                      <c:pt idx="14775">
                        <c:v>23854.6171875</c:v>
                      </c:pt>
                      <c:pt idx="14776">
                        <c:v>22044.1015625</c:v>
                      </c:pt>
                      <c:pt idx="14777">
                        <c:v>21121.734375</c:v>
                      </c:pt>
                      <c:pt idx="14778">
                        <c:v>25185.15625</c:v>
                      </c:pt>
                      <c:pt idx="14779">
                        <c:v>-640.5390625</c:v>
                      </c:pt>
                      <c:pt idx="14780">
                        <c:v>-5213.8828125</c:v>
                      </c:pt>
                      <c:pt idx="14781">
                        <c:v>-1839.8203125</c:v>
                      </c:pt>
                      <c:pt idx="14782">
                        <c:v>-12499.09375</c:v>
                      </c:pt>
                      <c:pt idx="14783">
                        <c:v>-14204.0859375</c:v>
                      </c:pt>
                      <c:pt idx="14784">
                        <c:v>-11574.6484375</c:v>
                      </c:pt>
                      <c:pt idx="14785">
                        <c:v>-12068.2734375</c:v>
                      </c:pt>
                      <c:pt idx="14786">
                        <c:v>-13618.0859375</c:v>
                      </c:pt>
                      <c:pt idx="14787">
                        <c:v>-11559.8671875</c:v>
                      </c:pt>
                      <c:pt idx="14788">
                        <c:v>-9294.0859375</c:v>
                      </c:pt>
                      <c:pt idx="14789">
                        <c:v>-9846.609375</c:v>
                      </c:pt>
                      <c:pt idx="14790">
                        <c:v>-11634.9765625</c:v>
                      </c:pt>
                      <c:pt idx="14791">
                        <c:v>-16076.765625</c:v>
                      </c:pt>
                      <c:pt idx="14792">
                        <c:v>-16229.046875</c:v>
                      </c:pt>
                      <c:pt idx="14793">
                        <c:v>-18306.1484375</c:v>
                      </c:pt>
                      <c:pt idx="14794">
                        <c:v>-2455.96875</c:v>
                      </c:pt>
                      <c:pt idx="14795">
                        <c:v>14308.6484375</c:v>
                      </c:pt>
                      <c:pt idx="14796">
                        <c:v>13134.171875</c:v>
                      </c:pt>
                      <c:pt idx="14797">
                        <c:v>12862.296875</c:v>
                      </c:pt>
                      <c:pt idx="14798">
                        <c:v>11534.140625</c:v>
                      </c:pt>
                      <c:pt idx="14799">
                        <c:v>13262.5078125</c:v>
                      </c:pt>
                      <c:pt idx="14800">
                        <c:v>15593.65625</c:v>
                      </c:pt>
                      <c:pt idx="14801">
                        <c:v>17878.4453125</c:v>
                      </c:pt>
                      <c:pt idx="14802">
                        <c:v>19056.203125</c:v>
                      </c:pt>
                      <c:pt idx="14803">
                        <c:v>17863.125</c:v>
                      </c:pt>
                      <c:pt idx="14804">
                        <c:v>15635.6484375</c:v>
                      </c:pt>
                      <c:pt idx="14805">
                        <c:v>13800.7421875</c:v>
                      </c:pt>
                      <c:pt idx="14806">
                        <c:v>16175.1875</c:v>
                      </c:pt>
                      <c:pt idx="14807">
                        <c:v>16465.28125</c:v>
                      </c:pt>
                      <c:pt idx="14808">
                        <c:v>17152.625</c:v>
                      </c:pt>
                      <c:pt idx="14809">
                        <c:v>16338.625</c:v>
                      </c:pt>
                      <c:pt idx="14810">
                        <c:v>17525.5078125</c:v>
                      </c:pt>
                      <c:pt idx="14811">
                        <c:v>15848.2265625</c:v>
                      </c:pt>
                      <c:pt idx="14812">
                        <c:v>16483.59375</c:v>
                      </c:pt>
                      <c:pt idx="14813">
                        <c:v>16334.25</c:v>
                      </c:pt>
                      <c:pt idx="14814">
                        <c:v>15840.4921875</c:v>
                      </c:pt>
                      <c:pt idx="14815">
                        <c:v>16511.5</c:v>
                      </c:pt>
                      <c:pt idx="14816">
                        <c:v>17746.0859375</c:v>
                      </c:pt>
                      <c:pt idx="14817">
                        <c:v>14819.9296875</c:v>
                      </c:pt>
                      <c:pt idx="14818">
                        <c:v>10927.0859375</c:v>
                      </c:pt>
                      <c:pt idx="14819">
                        <c:v>12595.453125</c:v>
                      </c:pt>
                      <c:pt idx="14820">
                        <c:v>17009.46875</c:v>
                      </c:pt>
                      <c:pt idx="14821">
                        <c:v>14745.390625</c:v>
                      </c:pt>
                      <c:pt idx="14822">
                        <c:v>14420.890625</c:v>
                      </c:pt>
                      <c:pt idx="14823">
                        <c:v>16258.3515625</c:v>
                      </c:pt>
                      <c:pt idx="14824">
                        <c:v>17434.421875</c:v>
                      </c:pt>
                      <c:pt idx="14825">
                        <c:v>18177.90625</c:v>
                      </c:pt>
                      <c:pt idx="14826">
                        <c:v>18143.3046875</c:v>
                      </c:pt>
                      <c:pt idx="14827">
                        <c:v>18150.6484375</c:v>
                      </c:pt>
                      <c:pt idx="14828">
                        <c:v>15048.609375</c:v>
                      </c:pt>
                      <c:pt idx="14829">
                        <c:v>14470.796875</c:v>
                      </c:pt>
                      <c:pt idx="14830">
                        <c:v>13623.53125</c:v>
                      </c:pt>
                      <c:pt idx="14831">
                        <c:v>14285.859375</c:v>
                      </c:pt>
                      <c:pt idx="14832">
                        <c:v>18871.234375</c:v>
                      </c:pt>
                      <c:pt idx="14833">
                        <c:v>20330.21875</c:v>
                      </c:pt>
                      <c:pt idx="14834">
                        <c:v>19038.40625</c:v>
                      </c:pt>
                      <c:pt idx="14835">
                        <c:v>20227.9296875</c:v>
                      </c:pt>
                      <c:pt idx="14836">
                        <c:v>21548.71875</c:v>
                      </c:pt>
                      <c:pt idx="14837">
                        <c:v>20139.3671875</c:v>
                      </c:pt>
                      <c:pt idx="14838">
                        <c:v>18230.484375</c:v>
                      </c:pt>
                      <c:pt idx="14839">
                        <c:v>14849.84375</c:v>
                      </c:pt>
                      <c:pt idx="14840">
                        <c:v>25811.5</c:v>
                      </c:pt>
                      <c:pt idx="14841">
                        <c:v>25322.875</c:v>
                      </c:pt>
                      <c:pt idx="14842">
                        <c:v>26365.734375</c:v>
                      </c:pt>
                      <c:pt idx="14843">
                        <c:v>25455.015625</c:v>
                      </c:pt>
                      <c:pt idx="14844">
                        <c:v>26166.0546875</c:v>
                      </c:pt>
                      <c:pt idx="14845">
                        <c:v>25068.6484375</c:v>
                      </c:pt>
                      <c:pt idx="14846">
                        <c:v>24287.4453125</c:v>
                      </c:pt>
                      <c:pt idx="14847">
                        <c:v>26201.40625</c:v>
                      </c:pt>
                      <c:pt idx="14848">
                        <c:v>25284.1875</c:v>
                      </c:pt>
                      <c:pt idx="14849">
                        <c:v>24467.734375</c:v>
                      </c:pt>
                      <c:pt idx="14850">
                        <c:v>26287.109375</c:v>
                      </c:pt>
                      <c:pt idx="14851">
                        <c:v>24695.1484375</c:v>
                      </c:pt>
                      <c:pt idx="14852">
                        <c:v>23438.5078125</c:v>
                      </c:pt>
                      <c:pt idx="14853">
                        <c:v>26398.2734375</c:v>
                      </c:pt>
                      <c:pt idx="14854">
                        <c:v>25762.1796875</c:v>
                      </c:pt>
                      <c:pt idx="14855">
                        <c:v>11325.109375</c:v>
                      </c:pt>
                      <c:pt idx="14856">
                        <c:v>11693.4296875</c:v>
                      </c:pt>
                      <c:pt idx="14857">
                        <c:v>10858.0703125</c:v>
                      </c:pt>
                      <c:pt idx="14858">
                        <c:v>8211.2265625</c:v>
                      </c:pt>
                      <c:pt idx="14859">
                        <c:v>12734.8046875</c:v>
                      </c:pt>
                      <c:pt idx="14860">
                        <c:v>11864.2421875</c:v>
                      </c:pt>
                      <c:pt idx="14861">
                        <c:v>11800.125</c:v>
                      </c:pt>
                      <c:pt idx="14862">
                        <c:v>6358.1328125</c:v>
                      </c:pt>
                      <c:pt idx="14863">
                        <c:v>8460.359375</c:v>
                      </c:pt>
                      <c:pt idx="14864">
                        <c:v>11906.7265625</c:v>
                      </c:pt>
                      <c:pt idx="14865">
                        <c:v>11147.53125</c:v>
                      </c:pt>
                      <c:pt idx="14866">
                        <c:v>11049.9375</c:v>
                      </c:pt>
                      <c:pt idx="14867">
                        <c:v>12277.796875</c:v>
                      </c:pt>
                      <c:pt idx="14868">
                        <c:v>10559.8984375</c:v>
                      </c:pt>
                      <c:pt idx="14869">
                        <c:v>11520.2578125</c:v>
                      </c:pt>
                      <c:pt idx="14870">
                        <c:v>22145.75</c:v>
                      </c:pt>
                      <c:pt idx="14871">
                        <c:v>24398.5625</c:v>
                      </c:pt>
                      <c:pt idx="14872">
                        <c:v>24503.1328125</c:v>
                      </c:pt>
                      <c:pt idx="14873">
                        <c:v>23407.5078125</c:v>
                      </c:pt>
                      <c:pt idx="14874">
                        <c:v>21647.0234375</c:v>
                      </c:pt>
                      <c:pt idx="14875">
                        <c:v>21749.5078125</c:v>
                      </c:pt>
                      <c:pt idx="14876">
                        <c:v>24461.29296875</c:v>
                      </c:pt>
                      <c:pt idx="14877">
                        <c:v>22824.6328125</c:v>
                      </c:pt>
                      <c:pt idx="14878">
                        <c:v>21816.33203125</c:v>
                      </c:pt>
                      <c:pt idx="14879">
                        <c:v>21525.70703125</c:v>
                      </c:pt>
                      <c:pt idx="14880">
                        <c:v>22122.015625</c:v>
                      </c:pt>
                      <c:pt idx="14881">
                        <c:v>23167.984375</c:v>
                      </c:pt>
                      <c:pt idx="14882">
                        <c:v>23621.3984375</c:v>
                      </c:pt>
                      <c:pt idx="14883">
                        <c:v>23984.4765625</c:v>
                      </c:pt>
                      <c:pt idx="14884">
                        <c:v>24455.4921875</c:v>
                      </c:pt>
                      <c:pt idx="14885">
                        <c:v>20207.0390625</c:v>
                      </c:pt>
                      <c:pt idx="14886">
                        <c:v>21102.65625</c:v>
                      </c:pt>
                      <c:pt idx="14887">
                        <c:v>19679.03125</c:v>
                      </c:pt>
                      <c:pt idx="14888">
                        <c:v>17705.21875</c:v>
                      </c:pt>
                      <c:pt idx="14889">
                        <c:v>16871.1796875</c:v>
                      </c:pt>
                      <c:pt idx="14890">
                        <c:v>17906.78125</c:v>
                      </c:pt>
                      <c:pt idx="14891">
                        <c:v>19947.1328125</c:v>
                      </c:pt>
                      <c:pt idx="14892">
                        <c:v>21012.64453125</c:v>
                      </c:pt>
                      <c:pt idx="14893">
                        <c:v>18834</c:v>
                      </c:pt>
                      <c:pt idx="14894">
                        <c:v>16485.7265625</c:v>
                      </c:pt>
                      <c:pt idx="14895">
                        <c:v>19348.0859375</c:v>
                      </c:pt>
                      <c:pt idx="14896">
                        <c:v>18064.8046875</c:v>
                      </c:pt>
                      <c:pt idx="14897">
                        <c:v>21266.24609375</c:v>
                      </c:pt>
                      <c:pt idx="14898">
                        <c:v>18172.21875</c:v>
                      </c:pt>
                      <c:pt idx="14899">
                        <c:v>17527.421875</c:v>
                      </c:pt>
                      <c:pt idx="14900">
                        <c:v>20939.0390625</c:v>
                      </c:pt>
                      <c:pt idx="14901">
                        <c:v>20080.4765625</c:v>
                      </c:pt>
                      <c:pt idx="14902">
                        <c:v>19400.0546875</c:v>
                      </c:pt>
                      <c:pt idx="14903">
                        <c:v>20736.3359375</c:v>
                      </c:pt>
                      <c:pt idx="14904">
                        <c:v>20037.3671875</c:v>
                      </c:pt>
                      <c:pt idx="14905">
                        <c:v>16352.921875</c:v>
                      </c:pt>
                      <c:pt idx="14906">
                        <c:v>13994.8046875</c:v>
                      </c:pt>
                      <c:pt idx="14907">
                        <c:v>8344.578125</c:v>
                      </c:pt>
                      <c:pt idx="14908">
                        <c:v>14036.6875</c:v>
                      </c:pt>
                      <c:pt idx="14909">
                        <c:v>21347.98046875</c:v>
                      </c:pt>
                      <c:pt idx="14910">
                        <c:v>21051.05078125</c:v>
                      </c:pt>
                      <c:pt idx="14911">
                        <c:v>20923.9609375</c:v>
                      </c:pt>
                      <c:pt idx="14912">
                        <c:v>20296.72265625</c:v>
                      </c:pt>
                      <c:pt idx="14913">
                        <c:v>20540.42578125</c:v>
                      </c:pt>
                      <c:pt idx="14914">
                        <c:v>21191.609375</c:v>
                      </c:pt>
                      <c:pt idx="14915">
                        <c:v>13415.453125</c:v>
                      </c:pt>
                      <c:pt idx="14916">
                        <c:v>14723.8125</c:v>
                      </c:pt>
                      <c:pt idx="14917">
                        <c:v>14580.2265625</c:v>
                      </c:pt>
                      <c:pt idx="14918">
                        <c:v>12324.296875</c:v>
                      </c:pt>
                      <c:pt idx="14919">
                        <c:v>12226.421875</c:v>
                      </c:pt>
                      <c:pt idx="14920">
                        <c:v>14059.5234375</c:v>
                      </c:pt>
                      <c:pt idx="14921">
                        <c:v>14797.5390625</c:v>
                      </c:pt>
                      <c:pt idx="14922">
                        <c:v>14956.3671875</c:v>
                      </c:pt>
                      <c:pt idx="14923">
                        <c:v>9632.1015625</c:v>
                      </c:pt>
                      <c:pt idx="14924">
                        <c:v>7150.1171875</c:v>
                      </c:pt>
                      <c:pt idx="14925">
                        <c:v>3091.7734375</c:v>
                      </c:pt>
                      <c:pt idx="14926">
                        <c:v>14516.765625</c:v>
                      </c:pt>
                      <c:pt idx="14927">
                        <c:v>13525.16796875</c:v>
                      </c:pt>
                      <c:pt idx="14928">
                        <c:v>11943.4296875</c:v>
                      </c:pt>
                      <c:pt idx="14929">
                        <c:v>14402.9453125</c:v>
                      </c:pt>
                      <c:pt idx="14930">
                        <c:v>17897.96875</c:v>
                      </c:pt>
                      <c:pt idx="14931">
                        <c:v>16381</c:v>
                      </c:pt>
                      <c:pt idx="14932">
                        <c:v>15280.5703125</c:v>
                      </c:pt>
                      <c:pt idx="14933">
                        <c:v>14000.6875</c:v>
                      </c:pt>
                      <c:pt idx="14934">
                        <c:v>15887.25</c:v>
                      </c:pt>
                      <c:pt idx="14935">
                        <c:v>17915.2734375</c:v>
                      </c:pt>
                      <c:pt idx="14936">
                        <c:v>18141.68359375</c:v>
                      </c:pt>
                      <c:pt idx="14937">
                        <c:v>15840.90625</c:v>
                      </c:pt>
                      <c:pt idx="14938">
                        <c:v>14143.125</c:v>
                      </c:pt>
                      <c:pt idx="14939">
                        <c:v>16873.328125</c:v>
                      </c:pt>
                      <c:pt idx="14940">
                        <c:v>18030.609375</c:v>
                      </c:pt>
                      <c:pt idx="14941">
                        <c:v>19140.04296875</c:v>
                      </c:pt>
                      <c:pt idx="14942">
                        <c:v>18320.5234375</c:v>
                      </c:pt>
                      <c:pt idx="14943">
                        <c:v>17665.65234375</c:v>
                      </c:pt>
                      <c:pt idx="14944">
                        <c:v>17590.46484375</c:v>
                      </c:pt>
                      <c:pt idx="14945">
                        <c:v>20731.0859375</c:v>
                      </c:pt>
                      <c:pt idx="14946">
                        <c:v>22666.140625</c:v>
                      </c:pt>
                      <c:pt idx="14947">
                        <c:v>23467.33984375</c:v>
                      </c:pt>
                      <c:pt idx="14948">
                        <c:v>20713.21875</c:v>
                      </c:pt>
                      <c:pt idx="14949">
                        <c:v>18653.17578125</c:v>
                      </c:pt>
                      <c:pt idx="14950">
                        <c:v>21084.02734375</c:v>
                      </c:pt>
                      <c:pt idx="14951">
                        <c:v>23736.3046875</c:v>
                      </c:pt>
                      <c:pt idx="14952">
                        <c:v>19536.59765625</c:v>
                      </c:pt>
                      <c:pt idx="14953">
                        <c:v>19854.67578125</c:v>
                      </c:pt>
                      <c:pt idx="14954">
                        <c:v>20508.10546875</c:v>
                      </c:pt>
                      <c:pt idx="14955">
                        <c:v>23504.3359375</c:v>
                      </c:pt>
                      <c:pt idx="14956">
                        <c:v>23635.26953125</c:v>
                      </c:pt>
                      <c:pt idx="14957">
                        <c:v>22603.4921875</c:v>
                      </c:pt>
                      <c:pt idx="14958">
                        <c:v>22089.5390625</c:v>
                      </c:pt>
                      <c:pt idx="14959">
                        <c:v>22699.01953125</c:v>
                      </c:pt>
                      <c:pt idx="14960">
                        <c:v>23721.6953125</c:v>
                      </c:pt>
                      <c:pt idx="14961">
                        <c:v>26203.953125</c:v>
                      </c:pt>
                      <c:pt idx="14962">
                        <c:v>26436.34765625</c:v>
                      </c:pt>
                      <c:pt idx="14963">
                        <c:v>26649.0703125</c:v>
                      </c:pt>
                      <c:pt idx="14964">
                        <c:v>24140.5234375</c:v>
                      </c:pt>
                      <c:pt idx="14965">
                        <c:v>22797.94140625</c:v>
                      </c:pt>
                      <c:pt idx="14966">
                        <c:v>25419.3125</c:v>
                      </c:pt>
                      <c:pt idx="14967">
                        <c:v>22281.28515625</c:v>
                      </c:pt>
                      <c:pt idx="14968">
                        <c:v>22369.22265625</c:v>
                      </c:pt>
                      <c:pt idx="14969">
                        <c:v>23253.73046875</c:v>
                      </c:pt>
                      <c:pt idx="14970">
                        <c:v>26207.62109375</c:v>
                      </c:pt>
                      <c:pt idx="14971">
                        <c:v>26453.04296875</c:v>
                      </c:pt>
                      <c:pt idx="14972">
                        <c:v>24416.33203125</c:v>
                      </c:pt>
                      <c:pt idx="14973">
                        <c:v>22743.51171875</c:v>
                      </c:pt>
                      <c:pt idx="14974">
                        <c:v>22306.37890625</c:v>
                      </c:pt>
                      <c:pt idx="14975">
                        <c:v>17691.515625</c:v>
                      </c:pt>
                      <c:pt idx="14976">
                        <c:v>18111.03125</c:v>
                      </c:pt>
                      <c:pt idx="14977">
                        <c:v>15728.84375</c:v>
                      </c:pt>
                      <c:pt idx="14978">
                        <c:v>12582.859375</c:v>
                      </c:pt>
                      <c:pt idx="14979">
                        <c:v>11522.8515625</c:v>
                      </c:pt>
                      <c:pt idx="14980">
                        <c:v>16766.6171875</c:v>
                      </c:pt>
                      <c:pt idx="14981">
                        <c:v>18348.6328125</c:v>
                      </c:pt>
                      <c:pt idx="14982">
                        <c:v>17460.625</c:v>
                      </c:pt>
                      <c:pt idx="14983">
                        <c:v>15931.296875</c:v>
                      </c:pt>
                      <c:pt idx="14984">
                        <c:v>15907.7734375</c:v>
                      </c:pt>
                      <c:pt idx="14985">
                        <c:v>15717.93359375</c:v>
                      </c:pt>
                      <c:pt idx="14986">
                        <c:v>14884.2421875</c:v>
                      </c:pt>
                      <c:pt idx="14987">
                        <c:v>16841.828125</c:v>
                      </c:pt>
                      <c:pt idx="14988">
                        <c:v>18460.453125</c:v>
                      </c:pt>
                      <c:pt idx="14989">
                        <c:v>18088.6796875</c:v>
                      </c:pt>
                      <c:pt idx="14990">
                        <c:v>16713.5390625</c:v>
                      </c:pt>
                      <c:pt idx="14991">
                        <c:v>12663.3984375</c:v>
                      </c:pt>
                      <c:pt idx="14992">
                        <c:v>10558.1484375</c:v>
                      </c:pt>
                      <c:pt idx="14993">
                        <c:v>5976.9296875</c:v>
                      </c:pt>
                      <c:pt idx="14994">
                        <c:v>8049.90625</c:v>
                      </c:pt>
                      <c:pt idx="14995">
                        <c:v>14245.78125</c:v>
                      </c:pt>
                      <c:pt idx="14996">
                        <c:v>15847.8984375</c:v>
                      </c:pt>
                      <c:pt idx="14997">
                        <c:v>15240.453125</c:v>
                      </c:pt>
                      <c:pt idx="14998">
                        <c:v>13117.921875</c:v>
                      </c:pt>
                      <c:pt idx="14999">
                        <c:v>11363.78125</c:v>
                      </c:pt>
                      <c:pt idx="15000">
                        <c:v>11273.984375</c:v>
                      </c:pt>
                      <c:pt idx="15001">
                        <c:v>12121.15625</c:v>
                      </c:pt>
                      <c:pt idx="15002">
                        <c:v>15049.2734375</c:v>
                      </c:pt>
                      <c:pt idx="15003">
                        <c:v>16892.43359375</c:v>
                      </c:pt>
                      <c:pt idx="15004">
                        <c:v>16888.125</c:v>
                      </c:pt>
                      <c:pt idx="15005">
                        <c:v>15204.6328125</c:v>
                      </c:pt>
                      <c:pt idx="15006">
                        <c:v>14594.40625</c:v>
                      </c:pt>
                      <c:pt idx="15007">
                        <c:v>15583.8203125</c:v>
                      </c:pt>
                      <c:pt idx="15008">
                        <c:v>14050.3046875</c:v>
                      </c:pt>
                      <c:pt idx="15009">
                        <c:v>12895.4296875</c:v>
                      </c:pt>
                      <c:pt idx="15010">
                        <c:v>11773.46875</c:v>
                      </c:pt>
                      <c:pt idx="15011">
                        <c:v>11083</c:v>
                      </c:pt>
                      <c:pt idx="15012">
                        <c:v>12623.84375</c:v>
                      </c:pt>
                      <c:pt idx="15013">
                        <c:v>14717.8359375</c:v>
                      </c:pt>
                      <c:pt idx="15014">
                        <c:v>13349.3984375</c:v>
                      </c:pt>
                      <c:pt idx="15015">
                        <c:v>11402</c:v>
                      </c:pt>
                      <c:pt idx="15016">
                        <c:v>14220.625</c:v>
                      </c:pt>
                      <c:pt idx="15017">
                        <c:v>13032.9296875</c:v>
                      </c:pt>
                      <c:pt idx="15018">
                        <c:v>11852.078125</c:v>
                      </c:pt>
                      <c:pt idx="15019">
                        <c:v>15333.88671875</c:v>
                      </c:pt>
                      <c:pt idx="15020">
                        <c:v>15273.8515625</c:v>
                      </c:pt>
                      <c:pt idx="15021">
                        <c:v>14853.609375</c:v>
                      </c:pt>
                      <c:pt idx="15022">
                        <c:v>12422.3125</c:v>
                      </c:pt>
                      <c:pt idx="15023">
                        <c:v>11260.1171875</c:v>
                      </c:pt>
                      <c:pt idx="15024">
                        <c:v>12621.484375</c:v>
                      </c:pt>
                      <c:pt idx="15025">
                        <c:v>13849.375</c:v>
                      </c:pt>
                      <c:pt idx="15026">
                        <c:v>16474.8203125</c:v>
                      </c:pt>
                      <c:pt idx="15027">
                        <c:v>15176</c:v>
                      </c:pt>
                      <c:pt idx="15028">
                        <c:v>11747.578125</c:v>
                      </c:pt>
                      <c:pt idx="15029">
                        <c:v>11780.4453125</c:v>
                      </c:pt>
                      <c:pt idx="15030">
                        <c:v>16519.5859375</c:v>
                      </c:pt>
                      <c:pt idx="15031">
                        <c:v>16616.046875</c:v>
                      </c:pt>
                      <c:pt idx="15032">
                        <c:v>16498.86328125</c:v>
                      </c:pt>
                      <c:pt idx="15033">
                        <c:v>15057.06640625</c:v>
                      </c:pt>
                      <c:pt idx="15034">
                        <c:v>15072.49609375</c:v>
                      </c:pt>
                      <c:pt idx="15035">
                        <c:v>21589.8984375</c:v>
                      </c:pt>
                      <c:pt idx="15036">
                        <c:v>20187.1171875</c:v>
                      </c:pt>
                      <c:pt idx="15037">
                        <c:v>19756.5703125</c:v>
                      </c:pt>
                      <c:pt idx="15038">
                        <c:v>20160.34375</c:v>
                      </c:pt>
                      <c:pt idx="15039">
                        <c:v>18468.046875</c:v>
                      </c:pt>
                      <c:pt idx="15040">
                        <c:v>17089.875</c:v>
                      </c:pt>
                      <c:pt idx="15041">
                        <c:v>17919.28125</c:v>
                      </c:pt>
                      <c:pt idx="15042">
                        <c:v>20289.8125</c:v>
                      </c:pt>
                      <c:pt idx="15043">
                        <c:v>18507.234375</c:v>
                      </c:pt>
                      <c:pt idx="15044">
                        <c:v>16903.90625</c:v>
                      </c:pt>
                      <c:pt idx="15045">
                        <c:v>17133.8203125</c:v>
                      </c:pt>
                      <c:pt idx="15046">
                        <c:v>20766.3046875</c:v>
                      </c:pt>
                      <c:pt idx="15047">
                        <c:v>21413.7734375</c:v>
                      </c:pt>
                      <c:pt idx="15048">
                        <c:v>18317.78125</c:v>
                      </c:pt>
                      <c:pt idx="15049">
                        <c:v>16220.65625</c:v>
                      </c:pt>
                      <c:pt idx="15050">
                        <c:v>23202.0234375</c:v>
                      </c:pt>
                      <c:pt idx="15051">
                        <c:v>23585.6796875</c:v>
                      </c:pt>
                      <c:pt idx="15052">
                        <c:v>22894.19921875</c:v>
                      </c:pt>
                      <c:pt idx="15053">
                        <c:v>22829.984375</c:v>
                      </c:pt>
                      <c:pt idx="15054">
                        <c:v>20746.0859375</c:v>
                      </c:pt>
                      <c:pt idx="15055">
                        <c:v>16632.41015625</c:v>
                      </c:pt>
                      <c:pt idx="15056">
                        <c:v>20140.7109375</c:v>
                      </c:pt>
                      <c:pt idx="15057">
                        <c:v>21333.93359375</c:v>
                      </c:pt>
                      <c:pt idx="15058">
                        <c:v>19792.28125</c:v>
                      </c:pt>
                      <c:pt idx="15059">
                        <c:v>20029.7578125</c:v>
                      </c:pt>
                      <c:pt idx="15060">
                        <c:v>22473.33203125</c:v>
                      </c:pt>
                      <c:pt idx="15061">
                        <c:v>23636.3125</c:v>
                      </c:pt>
                      <c:pt idx="15062">
                        <c:v>22254.4765625</c:v>
                      </c:pt>
                      <c:pt idx="15063">
                        <c:v>20459.9375</c:v>
                      </c:pt>
                      <c:pt idx="15064">
                        <c:v>20385.48828125</c:v>
                      </c:pt>
                      <c:pt idx="15065">
                        <c:v>25043.0234375</c:v>
                      </c:pt>
                      <c:pt idx="15066">
                        <c:v>27555.6015625</c:v>
                      </c:pt>
                      <c:pt idx="15067">
                        <c:v>27473.5859375</c:v>
                      </c:pt>
                      <c:pt idx="15068">
                        <c:v>27090.03515625</c:v>
                      </c:pt>
                      <c:pt idx="15069">
                        <c:v>25060.71875</c:v>
                      </c:pt>
                      <c:pt idx="15070">
                        <c:v>23626.90234375</c:v>
                      </c:pt>
                      <c:pt idx="15071">
                        <c:v>26557.19140625</c:v>
                      </c:pt>
                      <c:pt idx="15072">
                        <c:v>24188.69921875</c:v>
                      </c:pt>
                      <c:pt idx="15073">
                        <c:v>24729.44140625</c:v>
                      </c:pt>
                      <c:pt idx="15074">
                        <c:v>25581.60546875</c:v>
                      </c:pt>
                      <c:pt idx="15075">
                        <c:v>25554.01171875</c:v>
                      </c:pt>
                      <c:pt idx="15076">
                        <c:v>23143.0625</c:v>
                      </c:pt>
                      <c:pt idx="15077">
                        <c:v>23372.4765625</c:v>
                      </c:pt>
                      <c:pt idx="15078">
                        <c:v>27902.5625</c:v>
                      </c:pt>
                      <c:pt idx="15079">
                        <c:v>27858.16015625</c:v>
                      </c:pt>
                      <c:pt idx="15080">
                        <c:v>17758.5390625</c:v>
                      </c:pt>
                      <c:pt idx="15081">
                        <c:v>16984.703125</c:v>
                      </c:pt>
                      <c:pt idx="15082">
                        <c:v>14855.171875</c:v>
                      </c:pt>
                      <c:pt idx="15083">
                        <c:v>15528.328125</c:v>
                      </c:pt>
                      <c:pt idx="15084">
                        <c:v>16396.0390625</c:v>
                      </c:pt>
                      <c:pt idx="15085">
                        <c:v>17533.84375</c:v>
                      </c:pt>
                      <c:pt idx="15086">
                        <c:v>19078.5703125</c:v>
                      </c:pt>
                      <c:pt idx="15087">
                        <c:v>15558.7578125</c:v>
                      </c:pt>
                      <c:pt idx="15088">
                        <c:v>12446.9765625</c:v>
                      </c:pt>
                      <c:pt idx="15089">
                        <c:v>12348.6484375</c:v>
                      </c:pt>
                      <c:pt idx="15090">
                        <c:v>19149.90625</c:v>
                      </c:pt>
                      <c:pt idx="15091">
                        <c:v>17819.01171875</c:v>
                      </c:pt>
                      <c:pt idx="15092">
                        <c:v>17265.95703125</c:v>
                      </c:pt>
                      <c:pt idx="15093">
                        <c:v>17472.40234375</c:v>
                      </c:pt>
                      <c:pt idx="15094">
                        <c:v>18973.578125</c:v>
                      </c:pt>
                      <c:pt idx="15095">
                        <c:v>13505.734375</c:v>
                      </c:pt>
                      <c:pt idx="15096">
                        <c:v>11662.2734375</c:v>
                      </c:pt>
                      <c:pt idx="15097">
                        <c:v>8306.5625</c:v>
                      </c:pt>
                      <c:pt idx="15098">
                        <c:v>8057.6640625</c:v>
                      </c:pt>
                      <c:pt idx="15099">
                        <c:v>9880.75</c:v>
                      </c:pt>
                      <c:pt idx="15100">
                        <c:v>12384.7421875</c:v>
                      </c:pt>
                      <c:pt idx="15101">
                        <c:v>12920.515625</c:v>
                      </c:pt>
                      <c:pt idx="15102">
                        <c:v>11735.0859375</c:v>
                      </c:pt>
                      <c:pt idx="15103">
                        <c:v>9267.6640625</c:v>
                      </c:pt>
                      <c:pt idx="15104">
                        <c:v>6423.21875</c:v>
                      </c:pt>
                      <c:pt idx="15105">
                        <c:v>13314.234375</c:v>
                      </c:pt>
                      <c:pt idx="15106">
                        <c:v>14068.6171875</c:v>
                      </c:pt>
                      <c:pt idx="15107">
                        <c:v>10080.875</c:v>
                      </c:pt>
                      <c:pt idx="15108">
                        <c:v>11490.8984375</c:v>
                      </c:pt>
                      <c:pt idx="15109">
                        <c:v>12662.828125</c:v>
                      </c:pt>
                      <c:pt idx="15110">
                        <c:v>25206.48828125</c:v>
                      </c:pt>
                      <c:pt idx="15111">
                        <c:v>21286.921875</c:v>
                      </c:pt>
                      <c:pt idx="15112">
                        <c:v>24603.62890625</c:v>
                      </c:pt>
                      <c:pt idx="15113">
                        <c:v>23167.18359375</c:v>
                      </c:pt>
                      <c:pt idx="15114">
                        <c:v>21154.8125</c:v>
                      </c:pt>
                      <c:pt idx="15115">
                        <c:v>18993.3515625</c:v>
                      </c:pt>
                      <c:pt idx="15116">
                        <c:v>18243.6484375</c:v>
                      </c:pt>
                      <c:pt idx="15117">
                        <c:v>18997.765625</c:v>
                      </c:pt>
                      <c:pt idx="15118">
                        <c:v>22042.94140625</c:v>
                      </c:pt>
                      <c:pt idx="15119">
                        <c:v>23820.25</c:v>
                      </c:pt>
                      <c:pt idx="15120">
                        <c:v>24975.84375</c:v>
                      </c:pt>
                      <c:pt idx="15121">
                        <c:v>21983.02734375</c:v>
                      </c:pt>
                      <c:pt idx="15122">
                        <c:v>23022.97265625</c:v>
                      </c:pt>
                      <c:pt idx="15123">
                        <c:v>24399.671875</c:v>
                      </c:pt>
                      <c:pt idx="15124">
                        <c:v>24471.015625</c:v>
                      </c:pt>
                      <c:pt idx="15125">
                        <c:v>16306.953125</c:v>
                      </c:pt>
                      <c:pt idx="15126">
                        <c:v>15114.875</c:v>
                      </c:pt>
                      <c:pt idx="15127">
                        <c:v>14288.59375</c:v>
                      </c:pt>
                      <c:pt idx="15128">
                        <c:v>14204.8203125</c:v>
                      </c:pt>
                      <c:pt idx="15129">
                        <c:v>17222.3984375</c:v>
                      </c:pt>
                      <c:pt idx="15130">
                        <c:v>14624.4609375</c:v>
                      </c:pt>
                      <c:pt idx="15131">
                        <c:v>12728.1953125</c:v>
                      </c:pt>
                      <c:pt idx="15132">
                        <c:v>13646.3359375</c:v>
                      </c:pt>
                      <c:pt idx="15133">
                        <c:v>14785.4609375</c:v>
                      </c:pt>
                      <c:pt idx="15134">
                        <c:v>16977.296875</c:v>
                      </c:pt>
                      <c:pt idx="15135">
                        <c:v>17815.28125</c:v>
                      </c:pt>
                      <c:pt idx="15136">
                        <c:v>15194.140625</c:v>
                      </c:pt>
                      <c:pt idx="15137">
                        <c:v>11708.53125</c:v>
                      </c:pt>
                      <c:pt idx="15138">
                        <c:v>9146.0625</c:v>
                      </c:pt>
                      <c:pt idx="15139">
                        <c:v>17319.7265625</c:v>
                      </c:pt>
                      <c:pt idx="15140">
                        <c:v>16272.03125</c:v>
                      </c:pt>
                      <c:pt idx="15141">
                        <c:v>15132.9609375</c:v>
                      </c:pt>
                      <c:pt idx="15142">
                        <c:v>13195.84375</c:v>
                      </c:pt>
                      <c:pt idx="15143">
                        <c:v>13310.2734375</c:v>
                      </c:pt>
                      <c:pt idx="15144">
                        <c:v>16480.2578125</c:v>
                      </c:pt>
                      <c:pt idx="15145">
                        <c:v>15491.34375</c:v>
                      </c:pt>
                      <c:pt idx="15146">
                        <c:v>13690.671875</c:v>
                      </c:pt>
                      <c:pt idx="15147">
                        <c:v>10971.4375</c:v>
                      </c:pt>
                      <c:pt idx="15148">
                        <c:v>11657.390625</c:v>
                      </c:pt>
                      <c:pt idx="15149">
                        <c:v>15237.5625</c:v>
                      </c:pt>
                      <c:pt idx="15150">
                        <c:v>13353.4375</c:v>
                      </c:pt>
                      <c:pt idx="15151">
                        <c:v>10845.1875</c:v>
                      </c:pt>
                      <c:pt idx="15152">
                        <c:v>15771.859375</c:v>
                      </c:pt>
                      <c:pt idx="15153">
                        <c:v>15300.1796875</c:v>
                      </c:pt>
                      <c:pt idx="15154">
                        <c:v>16042.74609375</c:v>
                      </c:pt>
                      <c:pt idx="15155">
                        <c:v>16827.5625</c:v>
                      </c:pt>
                      <c:pt idx="15156">
                        <c:v>16114.1484375</c:v>
                      </c:pt>
                      <c:pt idx="15157">
                        <c:v>19248.578125</c:v>
                      </c:pt>
                      <c:pt idx="15158">
                        <c:v>17864.59375</c:v>
                      </c:pt>
                      <c:pt idx="15159">
                        <c:v>17586.953125</c:v>
                      </c:pt>
                      <c:pt idx="15160">
                        <c:v>19479.0546875</c:v>
                      </c:pt>
                      <c:pt idx="15161">
                        <c:v>19293.375</c:v>
                      </c:pt>
                      <c:pt idx="15162">
                        <c:v>18222.546875</c:v>
                      </c:pt>
                      <c:pt idx="15163">
                        <c:v>18222.1015625</c:v>
                      </c:pt>
                      <c:pt idx="15164">
                        <c:v>19016.2578125</c:v>
                      </c:pt>
                      <c:pt idx="15165">
                        <c:v>18723.2421875</c:v>
                      </c:pt>
                      <c:pt idx="15166">
                        <c:v>18672.5703125</c:v>
                      </c:pt>
                      <c:pt idx="15167">
                        <c:v>16422.9921875</c:v>
                      </c:pt>
                      <c:pt idx="15168">
                        <c:v>12205.9921875</c:v>
                      </c:pt>
                      <c:pt idx="15169">
                        <c:v>16553.796875</c:v>
                      </c:pt>
                      <c:pt idx="15170">
                        <c:v>25407.33984375</c:v>
                      </c:pt>
                      <c:pt idx="15171">
                        <c:v>24789.25390625</c:v>
                      </c:pt>
                      <c:pt idx="15172">
                        <c:v>24458.26953125</c:v>
                      </c:pt>
                      <c:pt idx="15173">
                        <c:v>24711.3203125</c:v>
                      </c:pt>
                      <c:pt idx="15174">
                        <c:v>23829.5625</c:v>
                      </c:pt>
                      <c:pt idx="15175">
                        <c:v>22963.28125</c:v>
                      </c:pt>
                      <c:pt idx="15176">
                        <c:v>23743.55859375</c:v>
                      </c:pt>
                      <c:pt idx="15177">
                        <c:v>22388.71875</c:v>
                      </c:pt>
                      <c:pt idx="15178">
                        <c:v>22387.69140625</c:v>
                      </c:pt>
                      <c:pt idx="15179">
                        <c:v>23612.70703125</c:v>
                      </c:pt>
                      <c:pt idx="15180">
                        <c:v>24137.9609375</c:v>
                      </c:pt>
                      <c:pt idx="15181">
                        <c:v>24398.09765625</c:v>
                      </c:pt>
                      <c:pt idx="15182">
                        <c:v>23276.79296875</c:v>
                      </c:pt>
                      <c:pt idx="15183">
                        <c:v>22743.21875</c:v>
                      </c:pt>
                      <c:pt idx="15184">
                        <c:v>24590.0703125</c:v>
                      </c:pt>
                      <c:pt idx="15185">
                        <c:v>22158.4453125</c:v>
                      </c:pt>
                      <c:pt idx="15186">
                        <c:v>19655.9296875</c:v>
                      </c:pt>
                      <c:pt idx="15187">
                        <c:v>19553.5</c:v>
                      </c:pt>
                      <c:pt idx="15188">
                        <c:v>19338.3671875</c:v>
                      </c:pt>
                      <c:pt idx="15189">
                        <c:v>20247.46875</c:v>
                      </c:pt>
                      <c:pt idx="15190">
                        <c:v>21579.0078125</c:v>
                      </c:pt>
                      <c:pt idx="15191">
                        <c:v>18483.57421875</c:v>
                      </c:pt>
                      <c:pt idx="15192">
                        <c:v>14436.26953125</c:v>
                      </c:pt>
                      <c:pt idx="15193">
                        <c:v>15346.19140625</c:v>
                      </c:pt>
                      <c:pt idx="15194">
                        <c:v>21925.8828125</c:v>
                      </c:pt>
                      <c:pt idx="15195">
                        <c:v>19102.484375</c:v>
                      </c:pt>
                      <c:pt idx="15196">
                        <c:v>18635.54296875</c:v>
                      </c:pt>
                      <c:pt idx="15197">
                        <c:v>20670.140625</c:v>
                      </c:pt>
                      <c:pt idx="15198">
                        <c:v>22440.80078125</c:v>
                      </c:pt>
                      <c:pt idx="15199">
                        <c:v>20375.51171875</c:v>
                      </c:pt>
                      <c:pt idx="15200">
                        <c:v>17569.5546875</c:v>
                      </c:pt>
                      <c:pt idx="15201">
                        <c:v>14499.5625</c:v>
                      </c:pt>
                      <c:pt idx="15202">
                        <c:v>14539.3203125</c:v>
                      </c:pt>
                      <c:pt idx="15203">
                        <c:v>12607.8984375</c:v>
                      </c:pt>
                      <c:pt idx="15204">
                        <c:v>13121.7421875</c:v>
                      </c:pt>
                      <c:pt idx="15205">
                        <c:v>17738.4140625</c:v>
                      </c:pt>
                      <c:pt idx="15206">
                        <c:v>15574.875</c:v>
                      </c:pt>
                      <c:pt idx="15207">
                        <c:v>14161.7421875</c:v>
                      </c:pt>
                      <c:pt idx="15208">
                        <c:v>15573.7421875</c:v>
                      </c:pt>
                      <c:pt idx="15209">
                        <c:v>16663.4453125</c:v>
                      </c:pt>
                      <c:pt idx="15210">
                        <c:v>16759.890625</c:v>
                      </c:pt>
                      <c:pt idx="15211">
                        <c:v>15234.0078125</c:v>
                      </c:pt>
                      <c:pt idx="15212">
                        <c:v>11402.3671875</c:v>
                      </c:pt>
                      <c:pt idx="15213">
                        <c:v>8334.1953125</c:v>
                      </c:pt>
                      <c:pt idx="15214">
                        <c:v>16176.3984375</c:v>
                      </c:pt>
                      <c:pt idx="15215">
                        <c:v>14742.03125</c:v>
                      </c:pt>
                      <c:pt idx="15216">
                        <c:v>13420.6796875</c:v>
                      </c:pt>
                      <c:pt idx="15217">
                        <c:v>11780.78125</c:v>
                      </c:pt>
                      <c:pt idx="15218">
                        <c:v>9593.921875</c:v>
                      </c:pt>
                      <c:pt idx="15219">
                        <c:v>14673.0390625</c:v>
                      </c:pt>
                      <c:pt idx="15220">
                        <c:v>14797.140625</c:v>
                      </c:pt>
                      <c:pt idx="15221">
                        <c:v>13185.140625</c:v>
                      </c:pt>
                      <c:pt idx="15222">
                        <c:v>12441.765625</c:v>
                      </c:pt>
                      <c:pt idx="15223">
                        <c:v>11893.1953125</c:v>
                      </c:pt>
                      <c:pt idx="15224">
                        <c:v>11344.4765625</c:v>
                      </c:pt>
                      <c:pt idx="15225">
                        <c:v>11555.984375</c:v>
                      </c:pt>
                      <c:pt idx="15226">
                        <c:v>12182.8515625</c:v>
                      </c:pt>
                      <c:pt idx="15227">
                        <c:v>13927.32421875</c:v>
                      </c:pt>
                      <c:pt idx="15228">
                        <c:v>14954.6953125</c:v>
                      </c:pt>
                      <c:pt idx="15229">
                        <c:v>14209.3984375</c:v>
                      </c:pt>
                      <c:pt idx="15230">
                        <c:v>19383.3359375</c:v>
                      </c:pt>
                      <c:pt idx="15231">
                        <c:v>13303.34375</c:v>
                      </c:pt>
                      <c:pt idx="15232">
                        <c:v>18754.2890625</c:v>
                      </c:pt>
                      <c:pt idx="15233">
                        <c:v>18559.6640625</c:v>
                      </c:pt>
                      <c:pt idx="15234">
                        <c:v>14958.9296875</c:v>
                      </c:pt>
                      <c:pt idx="15235">
                        <c:v>18522.453125</c:v>
                      </c:pt>
                      <c:pt idx="15236">
                        <c:v>18791.91015625</c:v>
                      </c:pt>
                      <c:pt idx="15237">
                        <c:v>16223.5</c:v>
                      </c:pt>
                      <c:pt idx="15238">
                        <c:v>13111.265625</c:v>
                      </c:pt>
                      <c:pt idx="15239">
                        <c:v>12520.140625</c:v>
                      </c:pt>
                      <c:pt idx="15240">
                        <c:v>13630.30078125</c:v>
                      </c:pt>
                      <c:pt idx="15241">
                        <c:v>16581.40625</c:v>
                      </c:pt>
                      <c:pt idx="15242">
                        <c:v>16944.45703125</c:v>
                      </c:pt>
                      <c:pt idx="15243">
                        <c:v>16331.53515625</c:v>
                      </c:pt>
                      <c:pt idx="15244">
                        <c:v>19131.7421875</c:v>
                      </c:pt>
                      <c:pt idx="15245">
                        <c:v>22215.46875</c:v>
                      </c:pt>
                      <c:pt idx="15246">
                        <c:v>22408.39453125</c:v>
                      </c:pt>
                      <c:pt idx="15247">
                        <c:v>20529.7265625</c:v>
                      </c:pt>
                      <c:pt idx="15248">
                        <c:v>18788.3828125</c:v>
                      </c:pt>
                      <c:pt idx="15249">
                        <c:v>16608.46484375</c:v>
                      </c:pt>
                      <c:pt idx="15250">
                        <c:v>13808.9296875</c:v>
                      </c:pt>
                      <c:pt idx="15251">
                        <c:v>13829.75390625</c:v>
                      </c:pt>
                      <c:pt idx="15252">
                        <c:v>15238.0390625</c:v>
                      </c:pt>
                      <c:pt idx="15253">
                        <c:v>18257.21484375</c:v>
                      </c:pt>
                      <c:pt idx="15254">
                        <c:v>21652.0078125</c:v>
                      </c:pt>
                      <c:pt idx="15255">
                        <c:v>22374.71875</c:v>
                      </c:pt>
                      <c:pt idx="15256">
                        <c:v>21876.6796875</c:v>
                      </c:pt>
                      <c:pt idx="15257">
                        <c:v>22774.4453125</c:v>
                      </c:pt>
                      <c:pt idx="15258">
                        <c:v>22808.5</c:v>
                      </c:pt>
                      <c:pt idx="15259">
                        <c:v>22858.41796875</c:v>
                      </c:pt>
                      <c:pt idx="15260">
                        <c:v>24424.5</c:v>
                      </c:pt>
                      <c:pt idx="15261">
                        <c:v>23910.203125</c:v>
                      </c:pt>
                      <c:pt idx="15262">
                        <c:v>22626.390625</c:v>
                      </c:pt>
                      <c:pt idx="15263">
                        <c:v>25145.53125</c:v>
                      </c:pt>
                      <c:pt idx="15264">
                        <c:v>23140.3984375</c:v>
                      </c:pt>
                      <c:pt idx="15265">
                        <c:v>22407.3515625</c:v>
                      </c:pt>
                      <c:pt idx="15266">
                        <c:v>25045.72265625</c:v>
                      </c:pt>
                      <c:pt idx="15267">
                        <c:v>22397.6640625</c:v>
                      </c:pt>
                      <c:pt idx="15268">
                        <c:v>21870.91015625</c:v>
                      </c:pt>
                      <c:pt idx="15269">
                        <c:v>24833.90234375</c:v>
                      </c:pt>
                      <c:pt idx="15270">
                        <c:v>22569.1328125</c:v>
                      </c:pt>
                      <c:pt idx="15271">
                        <c:v>20669.8203125</c:v>
                      </c:pt>
                      <c:pt idx="15272">
                        <c:v>19801.75390625</c:v>
                      </c:pt>
                      <c:pt idx="15273">
                        <c:v>20181.87109375</c:v>
                      </c:pt>
                      <c:pt idx="15274">
                        <c:v>23706.23828125</c:v>
                      </c:pt>
                      <c:pt idx="15275">
                        <c:v>23666.07421875</c:v>
                      </c:pt>
                      <c:pt idx="15276">
                        <c:v>21780.6796875</c:v>
                      </c:pt>
                      <c:pt idx="15277">
                        <c:v>20801.84375</c:v>
                      </c:pt>
                      <c:pt idx="15278">
                        <c:v>22524.5859375</c:v>
                      </c:pt>
                      <c:pt idx="15279">
                        <c:v>19788.8046875</c:v>
                      </c:pt>
                      <c:pt idx="15280">
                        <c:v>19283.0703125</c:v>
                      </c:pt>
                      <c:pt idx="15281">
                        <c:v>22041.62109375</c:v>
                      </c:pt>
                      <c:pt idx="15282">
                        <c:v>22994.89453125</c:v>
                      </c:pt>
                      <c:pt idx="15283">
                        <c:v>23290.96875</c:v>
                      </c:pt>
                      <c:pt idx="15284">
                        <c:v>23252.578125</c:v>
                      </c:pt>
                      <c:pt idx="15285">
                        <c:v>24006.25390625</c:v>
                      </c:pt>
                      <c:pt idx="15286">
                        <c:v>23799.4375</c:v>
                      </c:pt>
                      <c:pt idx="15287">
                        <c:v>22206.10546875</c:v>
                      </c:pt>
                      <c:pt idx="15288">
                        <c:v>20977.68359375</c:v>
                      </c:pt>
                      <c:pt idx="15289">
                        <c:v>21465.125</c:v>
                      </c:pt>
                      <c:pt idx="15290">
                        <c:v>15236.796875</c:v>
                      </c:pt>
                      <c:pt idx="15291">
                        <c:v>13320.0390625</c:v>
                      </c:pt>
                      <c:pt idx="15292">
                        <c:v>11222.9140625</c:v>
                      </c:pt>
                      <c:pt idx="15293">
                        <c:v>9912.734375</c:v>
                      </c:pt>
                      <c:pt idx="15294">
                        <c:v>11212.796875</c:v>
                      </c:pt>
                      <c:pt idx="15295">
                        <c:v>13511.765625</c:v>
                      </c:pt>
                      <c:pt idx="15296">
                        <c:v>15423.1953125</c:v>
                      </c:pt>
                      <c:pt idx="15297">
                        <c:v>16547.34375</c:v>
                      </c:pt>
                      <c:pt idx="15298">
                        <c:v>14807.5234375</c:v>
                      </c:pt>
                      <c:pt idx="15299">
                        <c:v>12475.8515625</c:v>
                      </c:pt>
                      <c:pt idx="15300">
                        <c:v>9251.3984375</c:v>
                      </c:pt>
                      <c:pt idx="15301">
                        <c:v>16015.234375</c:v>
                      </c:pt>
                      <c:pt idx="15302">
                        <c:v>12191.328125</c:v>
                      </c:pt>
                      <c:pt idx="15303">
                        <c:v>14964.1484375</c:v>
                      </c:pt>
                      <c:pt idx="15304">
                        <c:v>12617.2421875</c:v>
                      </c:pt>
                      <c:pt idx="15305">
                        <c:v>17672.375</c:v>
                      </c:pt>
                      <c:pt idx="15306">
                        <c:v>15445.0390625</c:v>
                      </c:pt>
                      <c:pt idx="15307">
                        <c:v>14173.1328125</c:v>
                      </c:pt>
                      <c:pt idx="15308">
                        <c:v>12146.96875</c:v>
                      </c:pt>
                      <c:pt idx="15309">
                        <c:v>11361.5859375</c:v>
                      </c:pt>
                      <c:pt idx="15310">
                        <c:v>12665.9921875</c:v>
                      </c:pt>
                      <c:pt idx="15311">
                        <c:v>13811.234375</c:v>
                      </c:pt>
                      <c:pt idx="15312">
                        <c:v>16422.6484375</c:v>
                      </c:pt>
                      <c:pt idx="15313">
                        <c:v>16708.234375</c:v>
                      </c:pt>
                      <c:pt idx="15314">
                        <c:v>17090.84375</c:v>
                      </c:pt>
                      <c:pt idx="15315">
                        <c:v>13728.6640625</c:v>
                      </c:pt>
                      <c:pt idx="15316">
                        <c:v>11598.5625</c:v>
                      </c:pt>
                      <c:pt idx="15317">
                        <c:v>8548.2578125</c:v>
                      </c:pt>
                      <c:pt idx="15318">
                        <c:v>15859.6953125</c:v>
                      </c:pt>
                      <c:pt idx="15319">
                        <c:v>14768.484375</c:v>
                      </c:pt>
                      <c:pt idx="15320">
                        <c:v>21463.49609375</c:v>
                      </c:pt>
                      <c:pt idx="15321">
                        <c:v>20559.05078125</c:v>
                      </c:pt>
                      <c:pt idx="15322">
                        <c:v>22106.203125</c:v>
                      </c:pt>
                      <c:pt idx="15323">
                        <c:v>20051.6796875</c:v>
                      </c:pt>
                      <c:pt idx="15324">
                        <c:v>18006.15625</c:v>
                      </c:pt>
                      <c:pt idx="15325">
                        <c:v>16280.65625</c:v>
                      </c:pt>
                      <c:pt idx="15326">
                        <c:v>16734.4765625</c:v>
                      </c:pt>
                      <c:pt idx="15327">
                        <c:v>18955.7109375</c:v>
                      </c:pt>
                      <c:pt idx="15328">
                        <c:v>20467.54296875</c:v>
                      </c:pt>
                      <c:pt idx="15329">
                        <c:v>21059.72265625</c:v>
                      </c:pt>
                      <c:pt idx="15330">
                        <c:v>22047.11328125</c:v>
                      </c:pt>
                      <c:pt idx="15331">
                        <c:v>19508.5078125</c:v>
                      </c:pt>
                      <c:pt idx="15332">
                        <c:v>16660.0234375</c:v>
                      </c:pt>
                      <c:pt idx="15333">
                        <c:v>13778.65625</c:v>
                      </c:pt>
                      <c:pt idx="15334">
                        <c:v>21846.0625</c:v>
                      </c:pt>
                      <c:pt idx="15335">
                        <c:v>25040.39453125</c:v>
                      </c:pt>
                      <c:pt idx="15336">
                        <c:v>24361.59375</c:v>
                      </c:pt>
                      <c:pt idx="15337">
                        <c:v>22964.17578125</c:v>
                      </c:pt>
                      <c:pt idx="15338">
                        <c:v>22887.45703125</c:v>
                      </c:pt>
                      <c:pt idx="15339">
                        <c:v>22939.6640625</c:v>
                      </c:pt>
                      <c:pt idx="15340">
                        <c:v>25277.99609375</c:v>
                      </c:pt>
                      <c:pt idx="15341">
                        <c:v>26387.015625</c:v>
                      </c:pt>
                      <c:pt idx="15342">
                        <c:v>24324.37109375</c:v>
                      </c:pt>
                      <c:pt idx="15343">
                        <c:v>25266.6484375</c:v>
                      </c:pt>
                      <c:pt idx="15344">
                        <c:v>23942.0234375</c:v>
                      </c:pt>
                      <c:pt idx="15345">
                        <c:v>23134.4453125</c:v>
                      </c:pt>
                      <c:pt idx="15346">
                        <c:v>23783.2734375</c:v>
                      </c:pt>
                      <c:pt idx="15347">
                        <c:v>25760.6640625</c:v>
                      </c:pt>
                      <c:pt idx="15348">
                        <c:v>26216.82421875</c:v>
                      </c:pt>
                      <c:pt idx="15349">
                        <c:v>23437.11328125</c:v>
                      </c:pt>
                      <c:pt idx="15350">
                        <c:v>6312.1640625</c:v>
                      </c:pt>
                      <c:pt idx="15351">
                        <c:v>4647.4375</c:v>
                      </c:pt>
                      <c:pt idx="15352">
                        <c:v>9990.3515625</c:v>
                      </c:pt>
                      <c:pt idx="15353">
                        <c:v>9495.8359375</c:v>
                      </c:pt>
                      <c:pt idx="15354">
                        <c:v>10724.0390625</c:v>
                      </c:pt>
                      <c:pt idx="15355">
                        <c:v>7667.5625</c:v>
                      </c:pt>
                      <c:pt idx="15356">
                        <c:v>4824.34375</c:v>
                      </c:pt>
                      <c:pt idx="15357">
                        <c:v>10518.7890625</c:v>
                      </c:pt>
                      <c:pt idx="15358">
                        <c:v>8625.59375</c:v>
                      </c:pt>
                      <c:pt idx="15359">
                        <c:v>7849.78125</c:v>
                      </c:pt>
                      <c:pt idx="15360">
                        <c:v>4151.1015625</c:v>
                      </c:pt>
                      <c:pt idx="15361">
                        <c:v>7487.8359375</c:v>
                      </c:pt>
                      <c:pt idx="15362">
                        <c:v>8139.8984375</c:v>
                      </c:pt>
                      <c:pt idx="15363">
                        <c:v>10482.71875</c:v>
                      </c:pt>
                      <c:pt idx="15364">
                        <c:v>10193.921875</c:v>
                      </c:pt>
                      <c:pt idx="15365">
                        <c:v>3394.7890625</c:v>
                      </c:pt>
                      <c:pt idx="15366">
                        <c:v>3908.9765625</c:v>
                      </c:pt>
                      <c:pt idx="15367">
                        <c:v>3593.3046875</c:v>
                      </c:pt>
                      <c:pt idx="15368">
                        <c:v>-2814.9140625</c:v>
                      </c:pt>
                      <c:pt idx="15369">
                        <c:v>-5573.3359375</c:v>
                      </c:pt>
                      <c:pt idx="15370">
                        <c:v>-3957.15625</c:v>
                      </c:pt>
                      <c:pt idx="15371">
                        <c:v>-5227.328125</c:v>
                      </c:pt>
                      <c:pt idx="15372">
                        <c:v>-1356.7890625</c:v>
                      </c:pt>
                      <c:pt idx="15373">
                        <c:v>-192.421875</c:v>
                      </c:pt>
                      <c:pt idx="15374">
                        <c:v>-500.9375</c:v>
                      </c:pt>
                      <c:pt idx="15375">
                        <c:v>579.765625</c:v>
                      </c:pt>
                      <c:pt idx="15376">
                        <c:v>-98.8515625</c:v>
                      </c:pt>
                      <c:pt idx="15377">
                        <c:v>-3992.8515625</c:v>
                      </c:pt>
                      <c:pt idx="15378">
                        <c:v>-3321.2421875</c:v>
                      </c:pt>
                      <c:pt idx="15379">
                        <c:v>-7915.8125</c:v>
                      </c:pt>
                      <c:pt idx="15380">
                        <c:v>22152.5390625</c:v>
                      </c:pt>
                      <c:pt idx="15381">
                        <c:v>22145.14453125</c:v>
                      </c:pt>
                      <c:pt idx="15382">
                        <c:v>22430.5078125</c:v>
                      </c:pt>
                      <c:pt idx="15383">
                        <c:v>20861.1171875</c:v>
                      </c:pt>
                      <c:pt idx="15384">
                        <c:v>14171.5390625</c:v>
                      </c:pt>
                      <c:pt idx="15385">
                        <c:v>20663.1328125</c:v>
                      </c:pt>
                      <c:pt idx="15386">
                        <c:v>19935.96875</c:v>
                      </c:pt>
                      <c:pt idx="15387">
                        <c:v>20853.5</c:v>
                      </c:pt>
                      <c:pt idx="15388">
                        <c:v>17772.15625</c:v>
                      </c:pt>
                      <c:pt idx="15389">
                        <c:v>17533.4375</c:v>
                      </c:pt>
                      <c:pt idx="15390">
                        <c:v>18628.48828125</c:v>
                      </c:pt>
                      <c:pt idx="15391">
                        <c:v>21519.5546875</c:v>
                      </c:pt>
                      <c:pt idx="15392">
                        <c:v>21456.30859375</c:v>
                      </c:pt>
                      <c:pt idx="15393">
                        <c:v>19902.14453125</c:v>
                      </c:pt>
                      <c:pt idx="15394">
                        <c:v>22827.64453125</c:v>
                      </c:pt>
                      <c:pt idx="15395">
                        <c:v>24675.24609375</c:v>
                      </c:pt>
                      <c:pt idx="15396">
                        <c:v>20688.7578125</c:v>
                      </c:pt>
                      <c:pt idx="15397">
                        <c:v>15620.86328125</c:v>
                      </c:pt>
                      <c:pt idx="15398">
                        <c:v>20564.8515625</c:v>
                      </c:pt>
                      <c:pt idx="15399">
                        <c:v>21993.51171875</c:v>
                      </c:pt>
                      <c:pt idx="15400">
                        <c:v>20356.015625</c:v>
                      </c:pt>
                      <c:pt idx="15401">
                        <c:v>20310.22265625</c:v>
                      </c:pt>
                      <c:pt idx="15402">
                        <c:v>22480.88671875</c:v>
                      </c:pt>
                      <c:pt idx="15403">
                        <c:v>24433.98046875</c:v>
                      </c:pt>
                      <c:pt idx="15404">
                        <c:v>23494.1953125</c:v>
                      </c:pt>
                      <c:pt idx="15405">
                        <c:v>20299.9921875</c:v>
                      </c:pt>
                      <c:pt idx="15406">
                        <c:v>18681.14453125</c:v>
                      </c:pt>
                      <c:pt idx="15407">
                        <c:v>18244.69140625</c:v>
                      </c:pt>
                      <c:pt idx="15408">
                        <c:v>21912.1875</c:v>
                      </c:pt>
                      <c:pt idx="15409">
                        <c:v>23344.7265625</c:v>
                      </c:pt>
                      <c:pt idx="15410">
                        <c:v>19553.015625</c:v>
                      </c:pt>
                      <c:pt idx="15411">
                        <c:v>18955.46875</c:v>
                      </c:pt>
                      <c:pt idx="15412">
                        <c:v>18726.6953125</c:v>
                      </c:pt>
                      <c:pt idx="15413">
                        <c:v>19847.3828125</c:v>
                      </c:pt>
                      <c:pt idx="15414">
                        <c:v>21465.234375</c:v>
                      </c:pt>
                      <c:pt idx="15415">
                        <c:v>21098.4609375</c:v>
                      </c:pt>
                      <c:pt idx="15416">
                        <c:v>20748.1484375</c:v>
                      </c:pt>
                      <c:pt idx="15417">
                        <c:v>21460.7578125</c:v>
                      </c:pt>
                      <c:pt idx="15418">
                        <c:v>21415.828125</c:v>
                      </c:pt>
                      <c:pt idx="15419">
                        <c:v>21367.5625</c:v>
                      </c:pt>
                      <c:pt idx="15420">
                        <c:v>20160.7421875</c:v>
                      </c:pt>
                      <c:pt idx="15421">
                        <c:v>19928.1171875</c:v>
                      </c:pt>
                      <c:pt idx="15422">
                        <c:v>16976.5</c:v>
                      </c:pt>
                      <c:pt idx="15423">
                        <c:v>16382.53125</c:v>
                      </c:pt>
                      <c:pt idx="15424">
                        <c:v>19981.9375</c:v>
                      </c:pt>
                      <c:pt idx="15425">
                        <c:v>17239.15625</c:v>
                      </c:pt>
                      <c:pt idx="15426">
                        <c:v>16856.28125</c:v>
                      </c:pt>
                      <c:pt idx="15427">
                        <c:v>16847.7421875</c:v>
                      </c:pt>
                      <c:pt idx="15428">
                        <c:v>17905.22265625</c:v>
                      </c:pt>
                      <c:pt idx="15429">
                        <c:v>17152.2109375</c:v>
                      </c:pt>
                      <c:pt idx="15430">
                        <c:v>17466.46875</c:v>
                      </c:pt>
                      <c:pt idx="15431">
                        <c:v>17117.921875</c:v>
                      </c:pt>
                      <c:pt idx="15432">
                        <c:v>18485.17578125</c:v>
                      </c:pt>
                      <c:pt idx="15433">
                        <c:v>18859.7734375</c:v>
                      </c:pt>
                      <c:pt idx="15434">
                        <c:v>17915.75390625</c:v>
                      </c:pt>
                      <c:pt idx="15435">
                        <c:v>18793.6875</c:v>
                      </c:pt>
                      <c:pt idx="15436">
                        <c:v>18469.3203125</c:v>
                      </c:pt>
                      <c:pt idx="15437">
                        <c:v>16160.921875</c:v>
                      </c:pt>
                      <c:pt idx="15438">
                        <c:v>14542.546875</c:v>
                      </c:pt>
                      <c:pt idx="15439">
                        <c:v>18562.65625</c:v>
                      </c:pt>
                      <c:pt idx="15440">
                        <c:v>24029.27734375</c:v>
                      </c:pt>
                      <c:pt idx="15441">
                        <c:v>24647.51953125</c:v>
                      </c:pt>
                      <c:pt idx="15442">
                        <c:v>25265.82421875</c:v>
                      </c:pt>
                      <c:pt idx="15443">
                        <c:v>23992.93359375</c:v>
                      </c:pt>
                      <c:pt idx="15444">
                        <c:v>23898.6484375</c:v>
                      </c:pt>
                      <c:pt idx="15445">
                        <c:v>24469.5</c:v>
                      </c:pt>
                      <c:pt idx="15446">
                        <c:v>24917.37109375</c:v>
                      </c:pt>
                      <c:pt idx="15447">
                        <c:v>24349.515625</c:v>
                      </c:pt>
                      <c:pt idx="15448">
                        <c:v>22055.37890625</c:v>
                      </c:pt>
                      <c:pt idx="15449">
                        <c:v>21542.1484375</c:v>
                      </c:pt>
                      <c:pt idx="15450">
                        <c:v>24675.94140625</c:v>
                      </c:pt>
                      <c:pt idx="15451">
                        <c:v>24228.74609375</c:v>
                      </c:pt>
                      <c:pt idx="15452">
                        <c:v>24993.66796875</c:v>
                      </c:pt>
                      <c:pt idx="15453">
                        <c:v>24714.1328125</c:v>
                      </c:pt>
                      <c:pt idx="15454">
                        <c:v>24053.546875</c:v>
                      </c:pt>
                      <c:pt idx="15455">
                        <c:v>15358.296875</c:v>
                      </c:pt>
                      <c:pt idx="15456">
                        <c:v>13215</c:v>
                      </c:pt>
                      <c:pt idx="15457">
                        <c:v>14901.765625</c:v>
                      </c:pt>
                      <c:pt idx="15458">
                        <c:v>15026.8203125</c:v>
                      </c:pt>
                      <c:pt idx="15459">
                        <c:v>12507.0703125</c:v>
                      </c:pt>
                      <c:pt idx="15460">
                        <c:v>11313.796875</c:v>
                      </c:pt>
                      <c:pt idx="15461">
                        <c:v>13969.3046875</c:v>
                      </c:pt>
                      <c:pt idx="15462">
                        <c:v>13390.8515625</c:v>
                      </c:pt>
                      <c:pt idx="15463">
                        <c:v>11586.21875</c:v>
                      </c:pt>
                      <c:pt idx="15464">
                        <c:v>10060.1015625</c:v>
                      </c:pt>
                      <c:pt idx="15465">
                        <c:v>9611.125</c:v>
                      </c:pt>
                      <c:pt idx="15466">
                        <c:v>11245.015625</c:v>
                      </c:pt>
                      <c:pt idx="15467">
                        <c:v>13193.0390625</c:v>
                      </c:pt>
                      <c:pt idx="15468">
                        <c:v>14681.90625</c:v>
                      </c:pt>
                      <c:pt idx="15469">
                        <c:v>16208.171875</c:v>
                      </c:pt>
                      <c:pt idx="15470">
                        <c:v>15792.8515625</c:v>
                      </c:pt>
                      <c:pt idx="15471">
                        <c:v>12522.328125</c:v>
                      </c:pt>
                      <c:pt idx="15472">
                        <c:v>9841.625</c:v>
                      </c:pt>
                      <c:pt idx="15473">
                        <c:v>14790.96875</c:v>
                      </c:pt>
                      <c:pt idx="15474">
                        <c:v>14419.2578125</c:v>
                      </c:pt>
                      <c:pt idx="15475">
                        <c:v>14251.03125</c:v>
                      </c:pt>
                      <c:pt idx="15476">
                        <c:v>12857.09375</c:v>
                      </c:pt>
                      <c:pt idx="15477">
                        <c:v>12219.3671875</c:v>
                      </c:pt>
                      <c:pt idx="15478">
                        <c:v>12175.1875</c:v>
                      </c:pt>
                      <c:pt idx="15479">
                        <c:v>12253.6015625</c:v>
                      </c:pt>
                      <c:pt idx="15480">
                        <c:v>14462.4296875</c:v>
                      </c:pt>
                      <c:pt idx="15481">
                        <c:v>16443.203125</c:v>
                      </c:pt>
                      <c:pt idx="15482">
                        <c:v>16175.1171875</c:v>
                      </c:pt>
                      <c:pt idx="15483">
                        <c:v>16529.0546875</c:v>
                      </c:pt>
                      <c:pt idx="15484">
                        <c:v>14400.09375</c:v>
                      </c:pt>
                      <c:pt idx="15485">
                        <c:v>17282.765625</c:v>
                      </c:pt>
                      <c:pt idx="15486">
                        <c:v>15242.953125</c:v>
                      </c:pt>
                      <c:pt idx="15487">
                        <c:v>14258.3671875</c:v>
                      </c:pt>
                      <c:pt idx="15488">
                        <c:v>13627.203125</c:v>
                      </c:pt>
                      <c:pt idx="15489">
                        <c:v>12673.9609375</c:v>
                      </c:pt>
                      <c:pt idx="15490">
                        <c:v>13549.3125</c:v>
                      </c:pt>
                      <c:pt idx="15491">
                        <c:v>14986.734375</c:v>
                      </c:pt>
                      <c:pt idx="15492">
                        <c:v>17526.5703125</c:v>
                      </c:pt>
                      <c:pt idx="15493">
                        <c:v>18106.5390625</c:v>
                      </c:pt>
                      <c:pt idx="15494">
                        <c:v>17141.9296875</c:v>
                      </c:pt>
                      <c:pt idx="15495">
                        <c:v>15251.3828125</c:v>
                      </c:pt>
                      <c:pt idx="15496">
                        <c:v>13068.6328125</c:v>
                      </c:pt>
                      <c:pt idx="15497">
                        <c:v>9766.5390625</c:v>
                      </c:pt>
                      <c:pt idx="15498">
                        <c:v>17457.2265625</c:v>
                      </c:pt>
                      <c:pt idx="15499">
                        <c:v>18328.7109375</c:v>
                      </c:pt>
                      <c:pt idx="15500">
                        <c:v>23249.68359375</c:v>
                      </c:pt>
                      <c:pt idx="15501">
                        <c:v>23093.73046875</c:v>
                      </c:pt>
                      <c:pt idx="15502">
                        <c:v>22307.73046875</c:v>
                      </c:pt>
                      <c:pt idx="15503">
                        <c:v>23284.109375</c:v>
                      </c:pt>
                      <c:pt idx="15504">
                        <c:v>23346.0390625</c:v>
                      </c:pt>
                      <c:pt idx="15505">
                        <c:v>21397.546875</c:v>
                      </c:pt>
                      <c:pt idx="15506">
                        <c:v>18824.3984375</c:v>
                      </c:pt>
                      <c:pt idx="15507">
                        <c:v>13462.140625</c:v>
                      </c:pt>
                      <c:pt idx="15508">
                        <c:v>13839.609375</c:v>
                      </c:pt>
                      <c:pt idx="15509">
                        <c:v>21137.6015625</c:v>
                      </c:pt>
                      <c:pt idx="15510">
                        <c:v>22539.1953125</c:v>
                      </c:pt>
                      <c:pt idx="15511">
                        <c:v>22184.10546875</c:v>
                      </c:pt>
                      <c:pt idx="15512">
                        <c:v>22086.578125</c:v>
                      </c:pt>
                      <c:pt idx="15513">
                        <c:v>23427.1328125</c:v>
                      </c:pt>
                      <c:pt idx="15514">
                        <c:v>21413.4296875</c:v>
                      </c:pt>
                      <c:pt idx="15515">
                        <c:v>18771.671875</c:v>
                      </c:pt>
                      <c:pt idx="15516">
                        <c:v>16805.28515625</c:v>
                      </c:pt>
                      <c:pt idx="15517">
                        <c:v>14836.96875</c:v>
                      </c:pt>
                      <c:pt idx="15518">
                        <c:v>12496.67578125</c:v>
                      </c:pt>
                      <c:pt idx="15519">
                        <c:v>10473.71875</c:v>
                      </c:pt>
                      <c:pt idx="15520">
                        <c:v>10725.91796875</c:v>
                      </c:pt>
                      <c:pt idx="15521">
                        <c:v>12740.76953125</c:v>
                      </c:pt>
                      <c:pt idx="15522">
                        <c:v>16407.46484375</c:v>
                      </c:pt>
                      <c:pt idx="15523">
                        <c:v>18863.00390625</c:v>
                      </c:pt>
                      <c:pt idx="15524">
                        <c:v>17752.8984375</c:v>
                      </c:pt>
                      <c:pt idx="15525">
                        <c:v>17839.6484375</c:v>
                      </c:pt>
                      <c:pt idx="15526">
                        <c:v>17301.078125</c:v>
                      </c:pt>
                      <c:pt idx="15527">
                        <c:v>18297.71875</c:v>
                      </c:pt>
                      <c:pt idx="15528">
                        <c:v>16703.5390625</c:v>
                      </c:pt>
                      <c:pt idx="15529">
                        <c:v>17117.8515625</c:v>
                      </c:pt>
                      <c:pt idx="15530">
                        <c:v>20250.265625</c:v>
                      </c:pt>
                      <c:pt idx="15531">
                        <c:v>21004.59375</c:v>
                      </c:pt>
                      <c:pt idx="15532">
                        <c:v>17201.3515625</c:v>
                      </c:pt>
                      <c:pt idx="15533">
                        <c:v>21821.78515625</c:v>
                      </c:pt>
                      <c:pt idx="15534">
                        <c:v>21711.2265625</c:v>
                      </c:pt>
                      <c:pt idx="15535">
                        <c:v>21667.3125</c:v>
                      </c:pt>
                      <c:pt idx="15536">
                        <c:v>20699.3359375</c:v>
                      </c:pt>
                      <c:pt idx="15537">
                        <c:v>19779.203125</c:v>
                      </c:pt>
                      <c:pt idx="15538">
                        <c:v>20400.83984375</c:v>
                      </c:pt>
                      <c:pt idx="15539">
                        <c:v>21686.01171875</c:v>
                      </c:pt>
                      <c:pt idx="15540">
                        <c:v>20330.05859375</c:v>
                      </c:pt>
                      <c:pt idx="15541">
                        <c:v>20008.05859375</c:v>
                      </c:pt>
                      <c:pt idx="15542">
                        <c:v>20158.9453125</c:v>
                      </c:pt>
                      <c:pt idx="15543">
                        <c:v>21753.05078125</c:v>
                      </c:pt>
                      <c:pt idx="15544">
                        <c:v>19826.83984375</c:v>
                      </c:pt>
                      <c:pt idx="15545">
                        <c:v>21569.8046875</c:v>
                      </c:pt>
                      <c:pt idx="15546">
                        <c:v>20954.1875</c:v>
                      </c:pt>
                      <c:pt idx="15547">
                        <c:v>17982.0390625</c:v>
                      </c:pt>
                      <c:pt idx="15548">
                        <c:v>21284.0078125</c:v>
                      </c:pt>
                      <c:pt idx="15549">
                        <c:v>20961.5625</c:v>
                      </c:pt>
                      <c:pt idx="15550">
                        <c:v>21660.3125</c:v>
                      </c:pt>
                      <c:pt idx="15551">
                        <c:v>19647.859375</c:v>
                      </c:pt>
                      <c:pt idx="15552">
                        <c:v>19599.4375</c:v>
                      </c:pt>
                      <c:pt idx="15553">
                        <c:v>18623.859375</c:v>
                      </c:pt>
                      <c:pt idx="15554">
                        <c:v>20896.625</c:v>
                      </c:pt>
                      <c:pt idx="15555">
                        <c:v>21035.234375</c:v>
                      </c:pt>
                      <c:pt idx="15556">
                        <c:v>16964.6953125</c:v>
                      </c:pt>
                      <c:pt idx="15557">
                        <c:v>21095.58984375</c:v>
                      </c:pt>
                      <c:pt idx="15558">
                        <c:v>22024.1328125</c:v>
                      </c:pt>
                      <c:pt idx="15559">
                        <c:v>21785.94921875</c:v>
                      </c:pt>
                      <c:pt idx="15560">
                        <c:v>23986.2734375</c:v>
                      </c:pt>
                      <c:pt idx="15561">
                        <c:v>24341.15625</c:v>
                      </c:pt>
                      <c:pt idx="15562">
                        <c:v>22415.0625</c:v>
                      </c:pt>
                      <c:pt idx="15563">
                        <c:v>22259.59765625</c:v>
                      </c:pt>
                      <c:pt idx="15564">
                        <c:v>19824.9296875</c:v>
                      </c:pt>
                      <c:pt idx="15565">
                        <c:v>19753.234375</c:v>
                      </c:pt>
                      <c:pt idx="15566">
                        <c:v>20550.640625</c:v>
                      </c:pt>
                      <c:pt idx="15567">
                        <c:v>20989.01953125</c:v>
                      </c:pt>
                      <c:pt idx="15568">
                        <c:v>24191.1640625</c:v>
                      </c:pt>
                      <c:pt idx="15569">
                        <c:v>24270.6953125</c:v>
                      </c:pt>
                      <c:pt idx="15570">
                        <c:v>24335.5</c:v>
                      </c:pt>
                      <c:pt idx="15571">
                        <c:v>24398.4296875</c:v>
                      </c:pt>
                      <c:pt idx="15572">
                        <c:v>21920.00390625</c:v>
                      </c:pt>
                      <c:pt idx="15573">
                        <c:v>20617.265625</c:v>
                      </c:pt>
                      <c:pt idx="15574">
                        <c:v>17486.640625</c:v>
                      </c:pt>
                      <c:pt idx="15575">
                        <c:v>11909.8203125</c:v>
                      </c:pt>
                      <c:pt idx="15576">
                        <c:v>11879.640625</c:v>
                      </c:pt>
                      <c:pt idx="15577">
                        <c:v>10122.53125</c:v>
                      </c:pt>
                      <c:pt idx="15578">
                        <c:v>9999.2421875</c:v>
                      </c:pt>
                      <c:pt idx="15579">
                        <c:v>9865.5234375</c:v>
                      </c:pt>
                      <c:pt idx="15580">
                        <c:v>6571.65625</c:v>
                      </c:pt>
                      <c:pt idx="15581">
                        <c:v>10659.1015625</c:v>
                      </c:pt>
                      <c:pt idx="15582">
                        <c:v>9180.265625</c:v>
                      </c:pt>
                      <c:pt idx="15583">
                        <c:v>11488.5234375</c:v>
                      </c:pt>
                      <c:pt idx="15584">
                        <c:v>11794.0859375</c:v>
                      </c:pt>
                      <c:pt idx="15585">
                        <c:v>9926.59375</c:v>
                      </c:pt>
                      <c:pt idx="15586">
                        <c:v>4300.3359375</c:v>
                      </c:pt>
                      <c:pt idx="15587">
                        <c:v>9072.5859375</c:v>
                      </c:pt>
                      <c:pt idx="15588">
                        <c:v>12016.1796875</c:v>
                      </c:pt>
                      <c:pt idx="15589">
                        <c:v>10533</c:v>
                      </c:pt>
                      <c:pt idx="15590">
                        <c:v>24734.1796875</c:v>
                      </c:pt>
                      <c:pt idx="15591">
                        <c:v>26306.58984375</c:v>
                      </c:pt>
                      <c:pt idx="15592">
                        <c:v>24361.5</c:v>
                      </c:pt>
                      <c:pt idx="15593">
                        <c:v>25109.6328125</c:v>
                      </c:pt>
                      <c:pt idx="15594">
                        <c:v>26652.2421875</c:v>
                      </c:pt>
                      <c:pt idx="15595">
                        <c:v>26668.171875</c:v>
                      </c:pt>
                      <c:pt idx="15596">
                        <c:v>24701.0234375</c:v>
                      </c:pt>
                      <c:pt idx="15597">
                        <c:v>22155.6171875</c:v>
                      </c:pt>
                      <c:pt idx="15598">
                        <c:v>24538.02734375</c:v>
                      </c:pt>
                      <c:pt idx="15599">
                        <c:v>23308.75</c:v>
                      </c:pt>
                      <c:pt idx="15600">
                        <c:v>23569.66796875</c:v>
                      </c:pt>
                      <c:pt idx="15601">
                        <c:v>23018.3515625</c:v>
                      </c:pt>
                      <c:pt idx="15602">
                        <c:v>25092.015625</c:v>
                      </c:pt>
                      <c:pt idx="15603">
                        <c:v>26179.78515625</c:v>
                      </c:pt>
                      <c:pt idx="15604">
                        <c:v>22711.0390625</c:v>
                      </c:pt>
                      <c:pt idx="15605">
                        <c:v>23230.2421875</c:v>
                      </c:pt>
                      <c:pt idx="15606">
                        <c:v>23047.8125</c:v>
                      </c:pt>
                      <c:pt idx="15607">
                        <c:v>24027.40625</c:v>
                      </c:pt>
                      <c:pt idx="15608">
                        <c:v>24561.5546875</c:v>
                      </c:pt>
                      <c:pt idx="15609">
                        <c:v>23415.5234375</c:v>
                      </c:pt>
                      <c:pt idx="15610">
                        <c:v>22217.484375</c:v>
                      </c:pt>
                      <c:pt idx="15611">
                        <c:v>24964.953125</c:v>
                      </c:pt>
                      <c:pt idx="15612">
                        <c:v>23777.578125</c:v>
                      </c:pt>
                      <c:pt idx="15613">
                        <c:v>23552.3046875</c:v>
                      </c:pt>
                      <c:pt idx="15614">
                        <c:v>23683.96875</c:v>
                      </c:pt>
                      <c:pt idx="15615">
                        <c:v>23541.765625</c:v>
                      </c:pt>
                      <c:pt idx="15616">
                        <c:v>24202.2421875</c:v>
                      </c:pt>
                      <c:pt idx="15617">
                        <c:v>23467.359375</c:v>
                      </c:pt>
                      <c:pt idx="15618">
                        <c:v>23256.03125</c:v>
                      </c:pt>
                      <c:pt idx="15619">
                        <c:v>23606.953125</c:v>
                      </c:pt>
                      <c:pt idx="15620">
                        <c:v>17079.671875</c:v>
                      </c:pt>
                      <c:pt idx="15621">
                        <c:v>16261.71875</c:v>
                      </c:pt>
                      <c:pt idx="15622">
                        <c:v>16071.3203125</c:v>
                      </c:pt>
                      <c:pt idx="15623">
                        <c:v>17067.51171875</c:v>
                      </c:pt>
                      <c:pt idx="15624">
                        <c:v>18852.53125</c:v>
                      </c:pt>
                      <c:pt idx="15625">
                        <c:v>17751.37890625</c:v>
                      </c:pt>
                      <c:pt idx="15626">
                        <c:v>18280.90625</c:v>
                      </c:pt>
                      <c:pt idx="15627">
                        <c:v>17824.5546875</c:v>
                      </c:pt>
                      <c:pt idx="15628">
                        <c:v>17482.3671875</c:v>
                      </c:pt>
                      <c:pt idx="15629">
                        <c:v>18682.87109375</c:v>
                      </c:pt>
                      <c:pt idx="15630">
                        <c:v>17110.21875</c:v>
                      </c:pt>
                      <c:pt idx="15631">
                        <c:v>16305.2265625</c:v>
                      </c:pt>
                      <c:pt idx="15632">
                        <c:v>19398.16796875</c:v>
                      </c:pt>
                      <c:pt idx="15633">
                        <c:v>19274.390625</c:v>
                      </c:pt>
                      <c:pt idx="15634">
                        <c:v>19029.94921875</c:v>
                      </c:pt>
                      <c:pt idx="15635">
                        <c:v>22759.828125</c:v>
                      </c:pt>
                      <c:pt idx="15636">
                        <c:v>21734.015625</c:v>
                      </c:pt>
                      <c:pt idx="15637">
                        <c:v>22564.4921875</c:v>
                      </c:pt>
                      <c:pt idx="15638">
                        <c:v>22945.296875</c:v>
                      </c:pt>
                      <c:pt idx="15639">
                        <c:v>21280.203125</c:v>
                      </c:pt>
                      <c:pt idx="15640">
                        <c:v>22284.890625</c:v>
                      </c:pt>
                      <c:pt idx="15641">
                        <c:v>21462.1640625</c:v>
                      </c:pt>
                      <c:pt idx="15642">
                        <c:v>22198.203125</c:v>
                      </c:pt>
                      <c:pt idx="15643">
                        <c:v>23197.6640625</c:v>
                      </c:pt>
                      <c:pt idx="15644">
                        <c:v>21838.890625</c:v>
                      </c:pt>
                      <c:pt idx="15645">
                        <c:v>20486.3671875</c:v>
                      </c:pt>
                      <c:pt idx="15646">
                        <c:v>20713.796875</c:v>
                      </c:pt>
                      <c:pt idx="15647">
                        <c:v>23428.0390625</c:v>
                      </c:pt>
                      <c:pt idx="15648">
                        <c:v>23364.75</c:v>
                      </c:pt>
                      <c:pt idx="15649">
                        <c:v>21370.3203125</c:v>
                      </c:pt>
                      <c:pt idx="15650">
                        <c:v>12893.34375</c:v>
                      </c:pt>
                      <c:pt idx="15651">
                        <c:v>10877.0703125</c:v>
                      </c:pt>
                      <c:pt idx="15652">
                        <c:v>14301.796875</c:v>
                      </c:pt>
                      <c:pt idx="15653">
                        <c:v>13969.7578125</c:v>
                      </c:pt>
                      <c:pt idx="15654">
                        <c:v>12116.28125</c:v>
                      </c:pt>
                      <c:pt idx="15655">
                        <c:v>11194.6484375</c:v>
                      </c:pt>
                      <c:pt idx="15656">
                        <c:v>11370.6015625</c:v>
                      </c:pt>
                      <c:pt idx="15657">
                        <c:v>12041.1484375</c:v>
                      </c:pt>
                      <c:pt idx="15658">
                        <c:v>13896.96875</c:v>
                      </c:pt>
                      <c:pt idx="15659">
                        <c:v>13618.15625</c:v>
                      </c:pt>
                      <c:pt idx="15660">
                        <c:v>14198.4375</c:v>
                      </c:pt>
                      <c:pt idx="15661">
                        <c:v>13801.9453125</c:v>
                      </c:pt>
                      <c:pt idx="15662">
                        <c:v>13355.98046875</c:v>
                      </c:pt>
                      <c:pt idx="15663">
                        <c:v>13260.59765625</c:v>
                      </c:pt>
                      <c:pt idx="15664">
                        <c:v>14302.3515625</c:v>
                      </c:pt>
                      <c:pt idx="15665">
                        <c:v>26693.24609375</c:v>
                      </c:pt>
                      <c:pt idx="15666">
                        <c:v>26483.44140625</c:v>
                      </c:pt>
                      <c:pt idx="15667">
                        <c:v>25338.72265625</c:v>
                      </c:pt>
                      <c:pt idx="15668">
                        <c:v>24509.51171875</c:v>
                      </c:pt>
                      <c:pt idx="15669">
                        <c:v>24112.32421875</c:v>
                      </c:pt>
                      <c:pt idx="15670">
                        <c:v>25308.21484375</c:v>
                      </c:pt>
                      <c:pt idx="15671">
                        <c:v>26579.19921875</c:v>
                      </c:pt>
                      <c:pt idx="15672">
                        <c:v>25831.94921875</c:v>
                      </c:pt>
                      <c:pt idx="15673">
                        <c:v>26512.0234375</c:v>
                      </c:pt>
                      <c:pt idx="15674">
                        <c:v>25555.4921875</c:v>
                      </c:pt>
                      <c:pt idx="15675">
                        <c:v>25221.31640625</c:v>
                      </c:pt>
                      <c:pt idx="15676">
                        <c:v>25555.3671875</c:v>
                      </c:pt>
                      <c:pt idx="15677">
                        <c:v>26773.4140625</c:v>
                      </c:pt>
                      <c:pt idx="15678">
                        <c:v>26379.88671875</c:v>
                      </c:pt>
                      <c:pt idx="15679">
                        <c:v>26118.25390625</c:v>
                      </c:pt>
                      <c:pt idx="15680">
                        <c:v>16921.1328125</c:v>
                      </c:pt>
                      <c:pt idx="15681">
                        <c:v>15121.4140625</c:v>
                      </c:pt>
                      <c:pt idx="15682">
                        <c:v>13668.171875</c:v>
                      </c:pt>
                      <c:pt idx="15683">
                        <c:v>12867.3203125</c:v>
                      </c:pt>
                      <c:pt idx="15684">
                        <c:v>11425.78125</c:v>
                      </c:pt>
                      <c:pt idx="15685">
                        <c:v>13061.8359375</c:v>
                      </c:pt>
                      <c:pt idx="15686">
                        <c:v>15165.171875</c:v>
                      </c:pt>
                      <c:pt idx="15687">
                        <c:v>17036.890625</c:v>
                      </c:pt>
                      <c:pt idx="15688">
                        <c:v>14641.8828125</c:v>
                      </c:pt>
                      <c:pt idx="15689">
                        <c:v>13174.9609375</c:v>
                      </c:pt>
                      <c:pt idx="15690">
                        <c:v>15752.8984375</c:v>
                      </c:pt>
                      <c:pt idx="15691">
                        <c:v>16631.75</c:v>
                      </c:pt>
                      <c:pt idx="15692">
                        <c:v>16393.265625</c:v>
                      </c:pt>
                      <c:pt idx="15693">
                        <c:v>15205.24609375</c:v>
                      </c:pt>
                      <c:pt idx="15694">
                        <c:v>14305.7890625</c:v>
                      </c:pt>
                      <c:pt idx="15695">
                        <c:v>19353</c:v>
                      </c:pt>
                      <c:pt idx="15696">
                        <c:v>19407.1171875</c:v>
                      </c:pt>
                      <c:pt idx="15697">
                        <c:v>19086.5390625</c:v>
                      </c:pt>
                      <c:pt idx="15698">
                        <c:v>17255.5</c:v>
                      </c:pt>
                      <c:pt idx="15699">
                        <c:v>16018.5703125</c:v>
                      </c:pt>
                      <c:pt idx="15700">
                        <c:v>16617.3359375</c:v>
                      </c:pt>
                      <c:pt idx="15701">
                        <c:v>19124.1484375</c:v>
                      </c:pt>
                      <c:pt idx="15702">
                        <c:v>16840.1328125</c:v>
                      </c:pt>
                      <c:pt idx="15703">
                        <c:v>15317.6484375</c:v>
                      </c:pt>
                      <c:pt idx="15704">
                        <c:v>13338.8359375</c:v>
                      </c:pt>
                      <c:pt idx="15705">
                        <c:v>13539.59375</c:v>
                      </c:pt>
                      <c:pt idx="15706">
                        <c:v>17164.02734375</c:v>
                      </c:pt>
                      <c:pt idx="15707">
                        <c:v>19478.08984375</c:v>
                      </c:pt>
                      <c:pt idx="15708">
                        <c:v>16412.2890625</c:v>
                      </c:pt>
                      <c:pt idx="15709">
                        <c:v>13946.8046875</c:v>
                      </c:pt>
                      <c:pt idx="15710">
                        <c:v>25584.1328125</c:v>
                      </c:pt>
                      <c:pt idx="15711">
                        <c:v>23198.5078125</c:v>
                      </c:pt>
                      <c:pt idx="15712">
                        <c:v>25432.6484375</c:v>
                      </c:pt>
                      <c:pt idx="15713">
                        <c:v>27164.640625</c:v>
                      </c:pt>
                      <c:pt idx="15714">
                        <c:v>26914.75</c:v>
                      </c:pt>
                      <c:pt idx="15715">
                        <c:v>25220.84375</c:v>
                      </c:pt>
                      <c:pt idx="15716">
                        <c:v>24202.4140625</c:v>
                      </c:pt>
                      <c:pt idx="15717">
                        <c:v>27382.3046875</c:v>
                      </c:pt>
                      <c:pt idx="15718">
                        <c:v>25748.734375</c:v>
                      </c:pt>
                      <c:pt idx="15719">
                        <c:v>25008.3125</c:v>
                      </c:pt>
                      <c:pt idx="15720">
                        <c:v>24757.453125</c:v>
                      </c:pt>
                      <c:pt idx="15721">
                        <c:v>25992.6953125</c:v>
                      </c:pt>
                      <c:pt idx="15722">
                        <c:v>25789.140625</c:v>
                      </c:pt>
                      <c:pt idx="15723">
                        <c:v>26605.640625</c:v>
                      </c:pt>
                      <c:pt idx="15724">
                        <c:v>26516</c:v>
                      </c:pt>
                      <c:pt idx="15725">
                        <c:v>15975.078125</c:v>
                      </c:pt>
                      <c:pt idx="15726">
                        <c:v>14620.9921875</c:v>
                      </c:pt>
                      <c:pt idx="15727">
                        <c:v>13850.96875</c:v>
                      </c:pt>
                      <c:pt idx="15728">
                        <c:v>12662.1796875</c:v>
                      </c:pt>
                      <c:pt idx="15729">
                        <c:v>13537.1328125</c:v>
                      </c:pt>
                      <c:pt idx="15730">
                        <c:v>15904.0703125</c:v>
                      </c:pt>
                      <c:pt idx="15731">
                        <c:v>16726.4609375</c:v>
                      </c:pt>
                      <c:pt idx="15732">
                        <c:v>18216.9375</c:v>
                      </c:pt>
                      <c:pt idx="15733">
                        <c:v>18533.140625</c:v>
                      </c:pt>
                      <c:pt idx="15734">
                        <c:v>17466.6484375</c:v>
                      </c:pt>
                      <c:pt idx="15735">
                        <c:v>15795.03125</c:v>
                      </c:pt>
                      <c:pt idx="15736">
                        <c:v>13483.9375</c:v>
                      </c:pt>
                      <c:pt idx="15737">
                        <c:v>10842.703125</c:v>
                      </c:pt>
                      <c:pt idx="15738">
                        <c:v>16579.9296875</c:v>
                      </c:pt>
                      <c:pt idx="15739">
                        <c:v>17090.15625</c:v>
                      </c:pt>
                      <c:pt idx="15740">
                        <c:v>14616.90625</c:v>
                      </c:pt>
                      <c:pt idx="15741">
                        <c:v>13873.3515625</c:v>
                      </c:pt>
                      <c:pt idx="15742">
                        <c:v>14801.8671875</c:v>
                      </c:pt>
                      <c:pt idx="15743">
                        <c:v>11439.4609375</c:v>
                      </c:pt>
                      <c:pt idx="15744">
                        <c:v>10899.71875</c:v>
                      </c:pt>
                      <c:pt idx="15745">
                        <c:v>9729.4296875</c:v>
                      </c:pt>
                      <c:pt idx="15746">
                        <c:v>9861.296875</c:v>
                      </c:pt>
                      <c:pt idx="15747">
                        <c:v>14415.984375</c:v>
                      </c:pt>
                      <c:pt idx="15748">
                        <c:v>13008.765625</c:v>
                      </c:pt>
                      <c:pt idx="15749">
                        <c:v>11269.234375</c:v>
                      </c:pt>
                      <c:pt idx="15750">
                        <c:v>13680.9765625</c:v>
                      </c:pt>
                      <c:pt idx="15751">
                        <c:v>13984.7421875</c:v>
                      </c:pt>
                      <c:pt idx="15752">
                        <c:v>10456.328125</c:v>
                      </c:pt>
                      <c:pt idx="15753">
                        <c:v>7034.125</c:v>
                      </c:pt>
                      <c:pt idx="15754">
                        <c:v>14730.5546875</c:v>
                      </c:pt>
                    </c:numCache>
                  </c:numRef>
                </c:xVal>
                <c:yVal>
                  <c:numRef>
                    <c:extLst xmlns:c15="http://schemas.microsoft.com/office/drawing/2012/chart">
                      <c:ext xmlns:c15="http://schemas.microsoft.com/office/drawing/2012/chart" uri="{02D57815-91ED-43cb-92C2-25804820EDAC}">
                        <c15:formulaRef>
                          <c15:sqref>'[shaded_bars_plot_maker_20240404.xlsx]Thermal MW vs PC Hours'!$K$7:$K$15761</c15:sqref>
                        </c15:formulaRef>
                      </c:ext>
                    </c:extLst>
                    <c:numCache>
                      <c:formatCode>_(* #,##0_);_(* \(#,##0\);_(* "-"??_);_(@_)</c:formatCode>
                      <c:ptCount val="15755"/>
                      <c:pt idx="0">
                        <c:v>57671.788696289063</c:v>
                      </c:pt>
                      <c:pt idx="1">
                        <c:v>64397.760787963867</c:v>
                      </c:pt>
                      <c:pt idx="2">
                        <c:v>63801.260787963867</c:v>
                      </c:pt>
                      <c:pt idx="3">
                        <c:v>63928.594345092773</c:v>
                      </c:pt>
                      <c:pt idx="4">
                        <c:v>63927.746627807617</c:v>
                      </c:pt>
                      <c:pt idx="5">
                        <c:v>64496.246627807617</c:v>
                      </c:pt>
                      <c:pt idx="6">
                        <c:v>64125.246627807617</c:v>
                      </c:pt>
                      <c:pt idx="7">
                        <c:v>64753.293441772461</c:v>
                      </c:pt>
                      <c:pt idx="8">
                        <c:v>64639.545394897461</c:v>
                      </c:pt>
                      <c:pt idx="9">
                        <c:v>65161.076705932617</c:v>
                      </c:pt>
                      <c:pt idx="10">
                        <c:v>65161.076705932617</c:v>
                      </c:pt>
                      <c:pt idx="11">
                        <c:v>65161.076705932617</c:v>
                      </c:pt>
                      <c:pt idx="12">
                        <c:v>65229.419540405273</c:v>
                      </c:pt>
                      <c:pt idx="13">
                        <c:v>66867.596298217773</c:v>
                      </c:pt>
                      <c:pt idx="14">
                        <c:v>68566.003532409668</c:v>
                      </c:pt>
                      <c:pt idx="15">
                        <c:v>68396.885330200195</c:v>
                      </c:pt>
                      <c:pt idx="16">
                        <c:v>68394.962356567383</c:v>
                      </c:pt>
                      <c:pt idx="17">
                        <c:v>67835.36946105957</c:v>
                      </c:pt>
                      <c:pt idx="18">
                        <c:v>70164.982498168945</c:v>
                      </c:pt>
                      <c:pt idx="19">
                        <c:v>69793.982498168945</c:v>
                      </c:pt>
                      <c:pt idx="20">
                        <c:v>69411.30924987793</c:v>
                      </c:pt>
                      <c:pt idx="21">
                        <c:v>69411.30924987793</c:v>
                      </c:pt>
                      <c:pt idx="22">
                        <c:v>68833.45002746582</c:v>
                      </c:pt>
                      <c:pt idx="23">
                        <c:v>68833.45002746582</c:v>
                      </c:pt>
                      <c:pt idx="24">
                        <c:v>69762.737014770508</c:v>
                      </c:pt>
                      <c:pt idx="25">
                        <c:v>63527.726394653306</c:v>
                      </c:pt>
                      <c:pt idx="26">
                        <c:v>59290.296371459961</c:v>
                      </c:pt>
                      <c:pt idx="27">
                        <c:v>59290.296432495117</c:v>
                      </c:pt>
                      <c:pt idx="28">
                        <c:v>66219.901962280273</c:v>
                      </c:pt>
                      <c:pt idx="29">
                        <c:v>66219.901901245117</c:v>
                      </c:pt>
                      <c:pt idx="30">
                        <c:v>65821.863357543916</c:v>
                      </c:pt>
                      <c:pt idx="31">
                        <c:v>65450.863357543923</c:v>
                      </c:pt>
                      <c:pt idx="32">
                        <c:v>65448.940383911118</c:v>
                      </c:pt>
                      <c:pt idx="33">
                        <c:v>65639.463409423814</c:v>
                      </c:pt>
                      <c:pt idx="34">
                        <c:v>66092.363311767564</c:v>
                      </c:pt>
                      <c:pt idx="35">
                        <c:v>67017.541290283203</c:v>
                      </c:pt>
                      <c:pt idx="36">
                        <c:v>67090.441192626953</c:v>
                      </c:pt>
                      <c:pt idx="37">
                        <c:v>67167.341033935547</c:v>
                      </c:pt>
                      <c:pt idx="38">
                        <c:v>67252.291290283203</c:v>
                      </c:pt>
                      <c:pt idx="39">
                        <c:v>67231.074493408203</c:v>
                      </c:pt>
                      <c:pt idx="40">
                        <c:v>67227.074432373047</c:v>
                      </c:pt>
                      <c:pt idx="41">
                        <c:v>56444.941940307617</c:v>
                      </c:pt>
                      <c:pt idx="42">
                        <c:v>56444.941879272461</c:v>
                      </c:pt>
                      <c:pt idx="43">
                        <c:v>56444.941940307617</c:v>
                      </c:pt>
                      <c:pt idx="44">
                        <c:v>56444.941940307617</c:v>
                      </c:pt>
                      <c:pt idx="45">
                        <c:v>70078.531143188477</c:v>
                      </c:pt>
                      <c:pt idx="46">
                        <c:v>69959.553115844727</c:v>
                      </c:pt>
                      <c:pt idx="47">
                        <c:v>69926.553848266602</c:v>
                      </c:pt>
                      <c:pt idx="48">
                        <c:v>69356.35334777832</c:v>
                      </c:pt>
                      <c:pt idx="49">
                        <c:v>69634.353469848633</c:v>
                      </c:pt>
                      <c:pt idx="50">
                        <c:v>69344.27668762207</c:v>
                      </c:pt>
                      <c:pt idx="51">
                        <c:v>69240.676467895508</c:v>
                      </c:pt>
                      <c:pt idx="52">
                        <c:v>68307.985916137695</c:v>
                      </c:pt>
                      <c:pt idx="53">
                        <c:v>68307.98567199707</c:v>
                      </c:pt>
                      <c:pt idx="54">
                        <c:v>67445.908767700195</c:v>
                      </c:pt>
                      <c:pt idx="55">
                        <c:v>67701.90901184082</c:v>
                      </c:pt>
                      <c:pt idx="56">
                        <c:v>68404.817581176743</c:v>
                      </c:pt>
                      <c:pt idx="57">
                        <c:v>68058.340408325195</c:v>
                      </c:pt>
                      <c:pt idx="58">
                        <c:v>68113.94026184082</c:v>
                      </c:pt>
                      <c:pt idx="59">
                        <c:v>66637.715713500977</c:v>
                      </c:pt>
                      <c:pt idx="60">
                        <c:v>70555.217483520508</c:v>
                      </c:pt>
                      <c:pt idx="61">
                        <c:v>70619.984207153306</c:v>
                      </c:pt>
                      <c:pt idx="62">
                        <c:v>70710.096572875977</c:v>
                      </c:pt>
                      <c:pt idx="63">
                        <c:v>70557.019668579102</c:v>
                      </c:pt>
                      <c:pt idx="64">
                        <c:v>68615.069778442383</c:v>
                      </c:pt>
                      <c:pt idx="65">
                        <c:v>64933.192428588867</c:v>
                      </c:pt>
                      <c:pt idx="66">
                        <c:v>64357.856491088867</c:v>
                      </c:pt>
                      <c:pt idx="67">
                        <c:v>64352.434616088867</c:v>
                      </c:pt>
                      <c:pt idx="68">
                        <c:v>65496.270614624023</c:v>
                      </c:pt>
                      <c:pt idx="69">
                        <c:v>65496.27067565918</c:v>
                      </c:pt>
                      <c:pt idx="70">
                        <c:v>70303.251739501953</c:v>
                      </c:pt>
                      <c:pt idx="71">
                        <c:v>70303.251739501953</c:v>
                      </c:pt>
                      <c:pt idx="72">
                        <c:v>70303.251739501953</c:v>
                      </c:pt>
                      <c:pt idx="73">
                        <c:v>71075.052124023438</c:v>
                      </c:pt>
                      <c:pt idx="74">
                        <c:v>71466.852905273438</c:v>
                      </c:pt>
                      <c:pt idx="75">
                        <c:v>69879.26603698729</c:v>
                      </c:pt>
                      <c:pt idx="76">
                        <c:v>70679.34416198729</c:v>
                      </c:pt>
                      <c:pt idx="77">
                        <c:v>72317.177566528306</c:v>
                      </c:pt>
                      <c:pt idx="78">
                        <c:v>71800.624343872056</c:v>
                      </c:pt>
                      <c:pt idx="79">
                        <c:v>71800.624099731445</c:v>
                      </c:pt>
                      <c:pt idx="80">
                        <c:v>71426.768630981445</c:v>
                      </c:pt>
                      <c:pt idx="81">
                        <c:v>71424.845779418945</c:v>
                      </c:pt>
                      <c:pt idx="82">
                        <c:v>71187.168533325195</c:v>
                      </c:pt>
                      <c:pt idx="83">
                        <c:v>71149.090652465806</c:v>
                      </c:pt>
                      <c:pt idx="84">
                        <c:v>71047.972000122056</c:v>
                      </c:pt>
                      <c:pt idx="85">
                        <c:v>70444.748367309556</c:v>
                      </c:pt>
                      <c:pt idx="86">
                        <c:v>70304.440261840806</c:v>
                      </c:pt>
                      <c:pt idx="87">
                        <c:v>70277.271194457993</c:v>
                      </c:pt>
                      <c:pt idx="88">
                        <c:v>70302.947708129883</c:v>
                      </c:pt>
                      <c:pt idx="89">
                        <c:v>69600.053909301743</c:v>
                      </c:pt>
                      <c:pt idx="90">
                        <c:v>69403.18278503418</c:v>
                      </c:pt>
                      <c:pt idx="91">
                        <c:v>71083.780838012695</c:v>
                      </c:pt>
                      <c:pt idx="92">
                        <c:v>71085.704910278306</c:v>
                      </c:pt>
                      <c:pt idx="93">
                        <c:v>70873.548904418945</c:v>
                      </c:pt>
                      <c:pt idx="94">
                        <c:v>70605.548904418945</c:v>
                      </c:pt>
                      <c:pt idx="95">
                        <c:v>70509.794998168945</c:v>
                      </c:pt>
                      <c:pt idx="96">
                        <c:v>70405.293289184556</c:v>
                      </c:pt>
                      <c:pt idx="97">
                        <c:v>70955.595291137695</c:v>
                      </c:pt>
                      <c:pt idx="98">
                        <c:v>70957.518142700195</c:v>
                      </c:pt>
                      <c:pt idx="99">
                        <c:v>69974.518142700195</c:v>
                      </c:pt>
                      <c:pt idx="100">
                        <c:v>69986.780838012695</c:v>
                      </c:pt>
                      <c:pt idx="101">
                        <c:v>69943.872634887695</c:v>
                      </c:pt>
                      <c:pt idx="102">
                        <c:v>69301.101882934556</c:v>
                      </c:pt>
                      <c:pt idx="103">
                        <c:v>69475.778396606445</c:v>
                      </c:pt>
                      <c:pt idx="104">
                        <c:v>69365.809646606445</c:v>
                      </c:pt>
                      <c:pt idx="105">
                        <c:v>54432.298263549805</c:v>
                      </c:pt>
                      <c:pt idx="106">
                        <c:v>54431.731857299805</c:v>
                      </c:pt>
                      <c:pt idx="107">
                        <c:v>54039.931076049805</c:v>
                      </c:pt>
                      <c:pt idx="108">
                        <c:v>54431.434982299805</c:v>
                      </c:pt>
                      <c:pt idx="109">
                        <c:v>54955.434982299805</c:v>
                      </c:pt>
                      <c:pt idx="110">
                        <c:v>54699.435043334961</c:v>
                      </c:pt>
                      <c:pt idx="111">
                        <c:v>54003.433212280273</c:v>
                      </c:pt>
                      <c:pt idx="112">
                        <c:v>55649.065414428711</c:v>
                      </c:pt>
                      <c:pt idx="113">
                        <c:v>55309.465133666992</c:v>
                      </c:pt>
                      <c:pt idx="114">
                        <c:v>55610.098495483398</c:v>
                      </c:pt>
                      <c:pt idx="115">
                        <c:v>55610.098434448242</c:v>
                      </c:pt>
                      <c:pt idx="116">
                        <c:v>55610.098556518555</c:v>
                      </c:pt>
                      <c:pt idx="117">
                        <c:v>69354.962646484375</c:v>
                      </c:pt>
                      <c:pt idx="118">
                        <c:v>68497.842102050781</c:v>
                      </c:pt>
                      <c:pt idx="119">
                        <c:v>68492.072692871094</c:v>
                      </c:pt>
                      <c:pt idx="120">
                        <c:v>69377.182083129883</c:v>
                      </c:pt>
                      <c:pt idx="121">
                        <c:v>59384.989608764648</c:v>
                      </c:pt>
                      <c:pt idx="122">
                        <c:v>59384.989608764648</c:v>
                      </c:pt>
                      <c:pt idx="123">
                        <c:v>59384.989608764648</c:v>
                      </c:pt>
                      <c:pt idx="124">
                        <c:v>58238.669296264648</c:v>
                      </c:pt>
                      <c:pt idx="125">
                        <c:v>58238.630035400391</c:v>
                      </c:pt>
                      <c:pt idx="126">
                        <c:v>58238.629974365234</c:v>
                      </c:pt>
                      <c:pt idx="127">
                        <c:v>58238.629974365234</c:v>
                      </c:pt>
                      <c:pt idx="128">
                        <c:v>58205.069869995117</c:v>
                      </c:pt>
                      <c:pt idx="129">
                        <c:v>57947.066024780273</c:v>
                      </c:pt>
                      <c:pt idx="130">
                        <c:v>67995.683944702148</c:v>
                      </c:pt>
                      <c:pt idx="131">
                        <c:v>67010.76091003418</c:v>
                      </c:pt>
                      <c:pt idx="132">
                        <c:v>69441.815444946289</c:v>
                      </c:pt>
                      <c:pt idx="133">
                        <c:v>69441.815505981445</c:v>
                      </c:pt>
                      <c:pt idx="134">
                        <c:v>69443.453201293945</c:v>
                      </c:pt>
                      <c:pt idx="135">
                        <c:v>69916.464736938477</c:v>
                      </c:pt>
                      <c:pt idx="136">
                        <c:v>70176.387832641587</c:v>
                      </c:pt>
                      <c:pt idx="137">
                        <c:v>70174.464736938477</c:v>
                      </c:pt>
                      <c:pt idx="138">
                        <c:v>71487.551246643066</c:v>
                      </c:pt>
                      <c:pt idx="139">
                        <c:v>71494.628273010239</c:v>
                      </c:pt>
                      <c:pt idx="140">
                        <c:v>69315.996170043945</c:v>
                      </c:pt>
                      <c:pt idx="141">
                        <c:v>69363.996170043945</c:v>
                      </c:pt>
                      <c:pt idx="142">
                        <c:v>69367.466140747056</c:v>
                      </c:pt>
                      <c:pt idx="143">
                        <c:v>69365.543045043945</c:v>
                      </c:pt>
                      <c:pt idx="144">
                        <c:v>69365.543045043945</c:v>
                      </c:pt>
                      <c:pt idx="145">
                        <c:v>69367.466018676758</c:v>
                      </c:pt>
                      <c:pt idx="146">
                        <c:v>68993.262039184556</c:v>
                      </c:pt>
                      <c:pt idx="147">
                        <c:v>69062.886306762695</c:v>
                      </c:pt>
                      <c:pt idx="148">
                        <c:v>69065.536697387695</c:v>
                      </c:pt>
                      <c:pt idx="149">
                        <c:v>70048.643508911118</c:v>
                      </c:pt>
                      <c:pt idx="150">
                        <c:v>70434.293975830064</c:v>
                      </c:pt>
                      <c:pt idx="151">
                        <c:v>68269.060379028306</c:v>
                      </c:pt>
                      <c:pt idx="152">
                        <c:v>68265.214187622056</c:v>
                      </c:pt>
                      <c:pt idx="153">
                        <c:v>68739.291213989258</c:v>
                      </c:pt>
                      <c:pt idx="154">
                        <c:v>57340.952682495117</c:v>
                      </c:pt>
                      <c:pt idx="155">
                        <c:v>57340.952682495117</c:v>
                      </c:pt>
                      <c:pt idx="156">
                        <c:v>57340.952682495117</c:v>
                      </c:pt>
                      <c:pt idx="157">
                        <c:v>57341.546371459961</c:v>
                      </c:pt>
                      <c:pt idx="158">
                        <c:v>57341.546493530273</c:v>
                      </c:pt>
                      <c:pt idx="159">
                        <c:v>57341.546493530273</c:v>
                      </c:pt>
                      <c:pt idx="160">
                        <c:v>57341.546493530273</c:v>
                      </c:pt>
                      <c:pt idx="161">
                        <c:v>60895.447799682617</c:v>
                      </c:pt>
                      <c:pt idx="162">
                        <c:v>60524.447738647461</c:v>
                      </c:pt>
                      <c:pt idx="163">
                        <c:v>60524.447799682617</c:v>
                      </c:pt>
                      <c:pt idx="164">
                        <c:v>67985.031723022461</c:v>
                      </c:pt>
                      <c:pt idx="165">
                        <c:v>66121.250823974595</c:v>
                      </c:pt>
                      <c:pt idx="166">
                        <c:v>66069.327728271484</c:v>
                      </c:pt>
                      <c:pt idx="167">
                        <c:v>69333.023712158203</c:v>
                      </c:pt>
                      <c:pt idx="168">
                        <c:v>69333.023712158203</c:v>
                      </c:pt>
                      <c:pt idx="169">
                        <c:v>68084.094635009766</c:v>
                      </c:pt>
                      <c:pt idx="170">
                        <c:v>66657.339385986314</c:v>
                      </c:pt>
                      <c:pt idx="171">
                        <c:v>70448.603103637695</c:v>
                      </c:pt>
                      <c:pt idx="172">
                        <c:v>66183.864334106445</c:v>
                      </c:pt>
                      <c:pt idx="173">
                        <c:v>65555.771804809556</c:v>
                      </c:pt>
                      <c:pt idx="174">
                        <c:v>66043.196121215806</c:v>
                      </c:pt>
                      <c:pt idx="175">
                        <c:v>66080.080886840806</c:v>
                      </c:pt>
                      <c:pt idx="176">
                        <c:v>56815.375045776367</c:v>
                      </c:pt>
                      <c:pt idx="177">
                        <c:v>56815.375106811523</c:v>
                      </c:pt>
                      <c:pt idx="178">
                        <c:v>63404.114181518555</c:v>
                      </c:pt>
                      <c:pt idx="179">
                        <c:v>63282.19108581543</c:v>
                      </c:pt>
                      <c:pt idx="180">
                        <c:v>66687.660720825166</c:v>
                      </c:pt>
                      <c:pt idx="181">
                        <c:v>66687.660476684556</c:v>
                      </c:pt>
                      <c:pt idx="182">
                        <c:v>66275.737869262666</c:v>
                      </c:pt>
                      <c:pt idx="183">
                        <c:v>67326.292022705064</c:v>
                      </c:pt>
                      <c:pt idx="184">
                        <c:v>67445.692657470703</c:v>
                      </c:pt>
                      <c:pt idx="185">
                        <c:v>68181.747100830064</c:v>
                      </c:pt>
                      <c:pt idx="186">
                        <c:v>68254.646759033203</c:v>
                      </c:pt>
                      <c:pt idx="187">
                        <c:v>68326.288360595703</c:v>
                      </c:pt>
                      <c:pt idx="188">
                        <c:v>68541.070343017564</c:v>
                      </c:pt>
                      <c:pt idx="189">
                        <c:v>68513.638946533203</c:v>
                      </c:pt>
                      <c:pt idx="190">
                        <c:v>67809.238311767564</c:v>
                      </c:pt>
                      <c:pt idx="191">
                        <c:v>65772.577713012695</c:v>
                      </c:pt>
                      <c:pt idx="192">
                        <c:v>57991.500534057617</c:v>
                      </c:pt>
                      <c:pt idx="193">
                        <c:v>58000.500595092773</c:v>
                      </c:pt>
                      <c:pt idx="194">
                        <c:v>57855.637252807617</c:v>
                      </c:pt>
                      <c:pt idx="195">
                        <c:v>64701.684356689446</c:v>
                      </c:pt>
                      <c:pt idx="196">
                        <c:v>64701.684356689446</c:v>
                      </c:pt>
                      <c:pt idx="197">
                        <c:v>63276.812789916992</c:v>
                      </c:pt>
                      <c:pt idx="198">
                        <c:v>63784.090316772461</c:v>
                      </c:pt>
                      <c:pt idx="199">
                        <c:v>64284.908065795898</c:v>
                      </c:pt>
                      <c:pt idx="200">
                        <c:v>64296.408126831055</c:v>
                      </c:pt>
                      <c:pt idx="201">
                        <c:v>63842.98503112793</c:v>
                      </c:pt>
                      <c:pt idx="202">
                        <c:v>63542.736129760742</c:v>
                      </c:pt>
                      <c:pt idx="203">
                        <c:v>63281.982162475586</c:v>
                      </c:pt>
                      <c:pt idx="204">
                        <c:v>63990.582138061523</c:v>
                      </c:pt>
                      <c:pt idx="205">
                        <c:v>63943.582077026367</c:v>
                      </c:pt>
                      <c:pt idx="206">
                        <c:v>63761.535690307617</c:v>
                      </c:pt>
                      <c:pt idx="207">
                        <c:v>63479.533615112305</c:v>
                      </c:pt>
                      <c:pt idx="208">
                        <c:v>63975.612655639648</c:v>
                      </c:pt>
                      <c:pt idx="209">
                        <c:v>64154.945541381836</c:v>
                      </c:pt>
                      <c:pt idx="210">
                        <c:v>64019.951736450173</c:v>
                      </c:pt>
                      <c:pt idx="211">
                        <c:v>64678.951736450173</c:v>
                      </c:pt>
                      <c:pt idx="212">
                        <c:v>64678.951736450173</c:v>
                      </c:pt>
                      <c:pt idx="213">
                        <c:v>63895.552154541008</c:v>
                      </c:pt>
                      <c:pt idx="214">
                        <c:v>63968.452056884758</c:v>
                      </c:pt>
                      <c:pt idx="215">
                        <c:v>65947.965118408203</c:v>
                      </c:pt>
                      <c:pt idx="216">
                        <c:v>66024.865142822266</c:v>
                      </c:pt>
                      <c:pt idx="217">
                        <c:v>66106.765045166016</c:v>
                      </c:pt>
                      <c:pt idx="218">
                        <c:v>66433.048797607407</c:v>
                      </c:pt>
                      <c:pt idx="219">
                        <c:v>66424.048736572266</c:v>
                      </c:pt>
                      <c:pt idx="220">
                        <c:v>66469.048614501953</c:v>
                      </c:pt>
                      <c:pt idx="221">
                        <c:v>64012.935623168938</c:v>
                      </c:pt>
                      <c:pt idx="222">
                        <c:v>64012.935623168938</c:v>
                      </c:pt>
                      <c:pt idx="223">
                        <c:v>63598.451736450188</c:v>
                      </c:pt>
                      <c:pt idx="224">
                        <c:v>58927.512069702148</c:v>
                      </c:pt>
                      <c:pt idx="225">
                        <c:v>70430.393386840806</c:v>
                      </c:pt>
                      <c:pt idx="226">
                        <c:v>70451.316360473618</c:v>
                      </c:pt>
                      <c:pt idx="227">
                        <c:v>70407.316360473618</c:v>
                      </c:pt>
                      <c:pt idx="228">
                        <c:v>70438.316360473618</c:v>
                      </c:pt>
                      <c:pt idx="229">
                        <c:v>70438.569290161118</c:v>
                      </c:pt>
                      <c:pt idx="230">
                        <c:v>70262.235794067368</c:v>
                      </c:pt>
                      <c:pt idx="231">
                        <c:v>70264.158889770508</c:v>
                      </c:pt>
                      <c:pt idx="232">
                        <c:v>70391.492385864258</c:v>
                      </c:pt>
                      <c:pt idx="233">
                        <c:v>70417.338577270508</c:v>
                      </c:pt>
                      <c:pt idx="234">
                        <c:v>70444.338577270508</c:v>
                      </c:pt>
                      <c:pt idx="235">
                        <c:v>70684.261672973618</c:v>
                      </c:pt>
                      <c:pt idx="236">
                        <c:v>70684.261672973618</c:v>
                      </c:pt>
                      <c:pt idx="237">
                        <c:v>70468.261672973618</c:v>
                      </c:pt>
                      <c:pt idx="238">
                        <c:v>70746.184768676758</c:v>
                      </c:pt>
                      <c:pt idx="239">
                        <c:v>70596.784744262695</c:v>
                      </c:pt>
                      <c:pt idx="240">
                        <c:v>69189.517013549805</c:v>
                      </c:pt>
                      <c:pt idx="241">
                        <c:v>69189.517013549805</c:v>
                      </c:pt>
                      <c:pt idx="242">
                        <c:v>68887.005447387695</c:v>
                      </c:pt>
                      <c:pt idx="243">
                        <c:v>68887.005447387695</c:v>
                      </c:pt>
                      <c:pt idx="244">
                        <c:v>69186.005447387695</c:v>
                      </c:pt>
                      <c:pt idx="245">
                        <c:v>69024.565994262695</c:v>
                      </c:pt>
                      <c:pt idx="246">
                        <c:v>69024.565994262695</c:v>
                      </c:pt>
                      <c:pt idx="247">
                        <c:v>67617.177993774414</c:v>
                      </c:pt>
                      <c:pt idx="248">
                        <c:v>66924.101577758775</c:v>
                      </c:pt>
                      <c:pt idx="249">
                        <c:v>67859.602310180664</c:v>
                      </c:pt>
                      <c:pt idx="250">
                        <c:v>68083.756607055664</c:v>
                      </c:pt>
                      <c:pt idx="251">
                        <c:v>67336.708816528306</c:v>
                      </c:pt>
                      <c:pt idx="252">
                        <c:v>67336.708816528306</c:v>
                      </c:pt>
                      <c:pt idx="253">
                        <c:v>67840.862625122056</c:v>
                      </c:pt>
                      <c:pt idx="254">
                        <c:v>64529.463424682617</c:v>
                      </c:pt>
                      <c:pt idx="255">
                        <c:v>69862.052398681626</c:v>
                      </c:pt>
                      <c:pt idx="256">
                        <c:v>69298.778884887695</c:v>
                      </c:pt>
                      <c:pt idx="257">
                        <c:v>69297.392166137695</c:v>
                      </c:pt>
                      <c:pt idx="258">
                        <c:v>69670.185134887695</c:v>
                      </c:pt>
                      <c:pt idx="259">
                        <c:v>69149.185134887695</c:v>
                      </c:pt>
                      <c:pt idx="260">
                        <c:v>68994.597244262695</c:v>
                      </c:pt>
                      <c:pt idx="261">
                        <c:v>68739.597244262695</c:v>
                      </c:pt>
                      <c:pt idx="262">
                        <c:v>68109.595291137695</c:v>
                      </c:pt>
                      <c:pt idx="263">
                        <c:v>68822.910720825195</c:v>
                      </c:pt>
                      <c:pt idx="264">
                        <c:v>68826.756912231445</c:v>
                      </c:pt>
                      <c:pt idx="265">
                        <c:v>67339.765213012695</c:v>
                      </c:pt>
                      <c:pt idx="266">
                        <c:v>68917.25749206543</c:v>
                      </c:pt>
                      <c:pt idx="267">
                        <c:v>68639.334274291992</c:v>
                      </c:pt>
                      <c:pt idx="268">
                        <c:v>67852.98625183104</c:v>
                      </c:pt>
                      <c:pt idx="269">
                        <c:v>68054.159942626953</c:v>
                      </c:pt>
                      <c:pt idx="270">
                        <c:v>68512.489791870117</c:v>
                      </c:pt>
                      <c:pt idx="271">
                        <c:v>68512.489791870117</c:v>
                      </c:pt>
                      <c:pt idx="272">
                        <c:v>68512.489791870117</c:v>
                      </c:pt>
                      <c:pt idx="273">
                        <c:v>67943.989730834961</c:v>
                      </c:pt>
                      <c:pt idx="274">
                        <c:v>67586.989730834961</c:v>
                      </c:pt>
                      <c:pt idx="275">
                        <c:v>67586.989730834961</c:v>
                      </c:pt>
                      <c:pt idx="276">
                        <c:v>67586.989730834961</c:v>
                      </c:pt>
                      <c:pt idx="277">
                        <c:v>69554.051834106445</c:v>
                      </c:pt>
                      <c:pt idx="278">
                        <c:v>69277.123611450195</c:v>
                      </c:pt>
                      <c:pt idx="279">
                        <c:v>69277.123550415039</c:v>
                      </c:pt>
                      <c:pt idx="280">
                        <c:v>68801.123672485352</c:v>
                      </c:pt>
                      <c:pt idx="281">
                        <c:v>59066.073837280273</c:v>
                      </c:pt>
                      <c:pt idx="282">
                        <c:v>59066.073715209961</c:v>
                      </c:pt>
                      <c:pt idx="283">
                        <c:v>68480.194717407227</c:v>
                      </c:pt>
                      <c:pt idx="284">
                        <c:v>69789.488555908203</c:v>
                      </c:pt>
                      <c:pt idx="285">
                        <c:v>69077.469512939453</c:v>
                      </c:pt>
                      <c:pt idx="286">
                        <c:v>68785.746368408203</c:v>
                      </c:pt>
                      <c:pt idx="287">
                        <c:v>72304.303588867188</c:v>
                      </c:pt>
                      <c:pt idx="288">
                        <c:v>72076.026733398438</c:v>
                      </c:pt>
                      <c:pt idx="289">
                        <c:v>72302.226684570313</c:v>
                      </c:pt>
                      <c:pt idx="290">
                        <c:v>72357.749389648438</c:v>
                      </c:pt>
                      <c:pt idx="291">
                        <c:v>72267.626586914048</c:v>
                      </c:pt>
                      <c:pt idx="292">
                        <c:v>71723.771606445298</c:v>
                      </c:pt>
                      <c:pt idx="293">
                        <c:v>70296.441040039048</c:v>
                      </c:pt>
                      <c:pt idx="294">
                        <c:v>70339.786499023438</c:v>
                      </c:pt>
                      <c:pt idx="295">
                        <c:v>70321.210083007798</c:v>
                      </c:pt>
                      <c:pt idx="296">
                        <c:v>70278.864379882813</c:v>
                      </c:pt>
                      <c:pt idx="297">
                        <c:v>68187.906005859375</c:v>
                      </c:pt>
                      <c:pt idx="298">
                        <c:v>58386.759323120117</c:v>
                      </c:pt>
                      <c:pt idx="299">
                        <c:v>58386.759323120117</c:v>
                      </c:pt>
                      <c:pt idx="300">
                        <c:v>69750.754318237305</c:v>
                      </c:pt>
                      <c:pt idx="301">
                        <c:v>69751.558029174805</c:v>
                      </c:pt>
                      <c:pt idx="302">
                        <c:v>69009.558029174805</c:v>
                      </c:pt>
                      <c:pt idx="303">
                        <c:v>68924.836624145508</c:v>
                      </c:pt>
                      <c:pt idx="304">
                        <c:v>68448.836624145508</c:v>
                      </c:pt>
                      <c:pt idx="305">
                        <c:v>68448.836624145508</c:v>
                      </c:pt>
                      <c:pt idx="306">
                        <c:v>69988.052322387695</c:v>
                      </c:pt>
                      <c:pt idx="307">
                        <c:v>70939.639938354492</c:v>
                      </c:pt>
                      <c:pt idx="308">
                        <c:v>70804.563003540025</c:v>
                      </c:pt>
                      <c:pt idx="309">
                        <c:v>71109.063491821275</c:v>
                      </c:pt>
                      <c:pt idx="310">
                        <c:v>71068.233169555664</c:v>
                      </c:pt>
                      <c:pt idx="311">
                        <c:v>70499.900711059556</c:v>
                      </c:pt>
                      <c:pt idx="312">
                        <c:v>70487.054519653306</c:v>
                      </c:pt>
                      <c:pt idx="313">
                        <c:v>63990.265701293938</c:v>
                      </c:pt>
                      <c:pt idx="314">
                        <c:v>65676.963424682617</c:v>
                      </c:pt>
                      <c:pt idx="315">
                        <c:v>69787.355056762695</c:v>
                      </c:pt>
                      <c:pt idx="316">
                        <c:v>70373.815017700195</c:v>
                      </c:pt>
                      <c:pt idx="317">
                        <c:v>70372.573318481445</c:v>
                      </c:pt>
                      <c:pt idx="318">
                        <c:v>68898.914016723633</c:v>
                      </c:pt>
                      <c:pt idx="319">
                        <c:v>70257.994338989258</c:v>
                      </c:pt>
                      <c:pt idx="320">
                        <c:v>58015.389144897461</c:v>
                      </c:pt>
                      <c:pt idx="321">
                        <c:v>57493.588424682617</c:v>
                      </c:pt>
                      <c:pt idx="322">
                        <c:v>57885.389144897461</c:v>
                      </c:pt>
                      <c:pt idx="323">
                        <c:v>57885.389144897461</c:v>
                      </c:pt>
                      <c:pt idx="324">
                        <c:v>57885.389144897461</c:v>
                      </c:pt>
                      <c:pt idx="325">
                        <c:v>57325.389266967773</c:v>
                      </c:pt>
                      <c:pt idx="326">
                        <c:v>57325.389205932617</c:v>
                      </c:pt>
                      <c:pt idx="327">
                        <c:v>69846.598190307617</c:v>
                      </c:pt>
                      <c:pt idx="328">
                        <c:v>71099.649978637695</c:v>
                      </c:pt>
                      <c:pt idx="329">
                        <c:v>69415.487747192368</c:v>
                      </c:pt>
                      <c:pt idx="330">
                        <c:v>69481.057281494126</c:v>
                      </c:pt>
                      <c:pt idx="331">
                        <c:v>69479.200759887695</c:v>
                      </c:pt>
                      <c:pt idx="332">
                        <c:v>69457.277542114258</c:v>
                      </c:pt>
                      <c:pt idx="333">
                        <c:v>69178.202224731445</c:v>
                      </c:pt>
                      <c:pt idx="334">
                        <c:v>69301.738357543945</c:v>
                      </c:pt>
                      <c:pt idx="335">
                        <c:v>68556.935623168945</c:v>
                      </c:pt>
                      <c:pt idx="336">
                        <c:v>68556.935623168945</c:v>
                      </c:pt>
                      <c:pt idx="337">
                        <c:v>68023.782302856445</c:v>
                      </c:pt>
                      <c:pt idx="338">
                        <c:v>68023.782302856445</c:v>
                      </c:pt>
                      <c:pt idx="339">
                        <c:v>68023.782302856445</c:v>
                      </c:pt>
                      <c:pt idx="340">
                        <c:v>68023.782302856445</c:v>
                      </c:pt>
                      <c:pt idx="341">
                        <c:v>70184.193313598618</c:v>
                      </c:pt>
                      <c:pt idx="342">
                        <c:v>69654.40592956543</c:v>
                      </c:pt>
                      <c:pt idx="343">
                        <c:v>69379.27970886229</c:v>
                      </c:pt>
                      <c:pt idx="344">
                        <c:v>69375.43351745604</c:v>
                      </c:pt>
                      <c:pt idx="345">
                        <c:v>69489.636428833008</c:v>
                      </c:pt>
                      <c:pt idx="346">
                        <c:v>69489.636428833008</c:v>
                      </c:pt>
                      <c:pt idx="347">
                        <c:v>69489.636428833008</c:v>
                      </c:pt>
                      <c:pt idx="348">
                        <c:v>69489.636428833008</c:v>
                      </c:pt>
                      <c:pt idx="349">
                        <c:v>69487.713577270508</c:v>
                      </c:pt>
                      <c:pt idx="350">
                        <c:v>69205.765945434556</c:v>
                      </c:pt>
                      <c:pt idx="351">
                        <c:v>69380.297973632798</c:v>
                      </c:pt>
                      <c:pt idx="352">
                        <c:v>69876.376953125</c:v>
                      </c:pt>
                      <c:pt idx="353">
                        <c:v>69878.299926757798</c:v>
                      </c:pt>
                      <c:pt idx="354">
                        <c:v>69868.223022460938</c:v>
                      </c:pt>
                      <c:pt idx="355">
                        <c:v>70143.301879882798</c:v>
                      </c:pt>
                      <c:pt idx="356">
                        <c:v>70145.224975585938</c:v>
                      </c:pt>
                      <c:pt idx="357">
                        <c:v>70145.22509765625</c:v>
                      </c:pt>
                      <c:pt idx="358">
                        <c:v>65559.466934204102</c:v>
                      </c:pt>
                      <c:pt idx="359">
                        <c:v>65559.466873168945</c:v>
                      </c:pt>
                      <c:pt idx="360">
                        <c:v>67433.379898071275</c:v>
                      </c:pt>
                      <c:pt idx="361">
                        <c:v>67431.456802368164</c:v>
                      </c:pt>
                      <c:pt idx="362">
                        <c:v>67974.826919555664</c:v>
                      </c:pt>
                      <c:pt idx="363">
                        <c:v>65557.803024291992</c:v>
                      </c:pt>
                      <c:pt idx="364">
                        <c:v>65557.803024291992</c:v>
                      </c:pt>
                      <c:pt idx="365">
                        <c:v>65557.803024291992</c:v>
                      </c:pt>
                      <c:pt idx="366">
                        <c:v>65662.803115844727</c:v>
                      </c:pt>
                      <c:pt idx="367">
                        <c:v>58409.817672729492</c:v>
                      </c:pt>
                      <c:pt idx="368">
                        <c:v>58417.035446166992</c:v>
                      </c:pt>
                      <c:pt idx="369">
                        <c:v>57878.589096069336</c:v>
                      </c:pt>
                      <c:pt idx="370">
                        <c:v>59567.842330932617</c:v>
                      </c:pt>
                      <c:pt idx="371">
                        <c:v>59567.842391967773</c:v>
                      </c:pt>
                      <c:pt idx="372">
                        <c:v>67082.588729858398</c:v>
                      </c:pt>
                      <c:pt idx="373">
                        <c:v>67078.742477416992</c:v>
                      </c:pt>
                      <c:pt idx="374">
                        <c:v>70621.357498168945</c:v>
                      </c:pt>
                      <c:pt idx="375">
                        <c:v>70485.364212036118</c:v>
                      </c:pt>
                      <c:pt idx="376">
                        <c:v>70215.440139770508</c:v>
                      </c:pt>
                      <c:pt idx="377">
                        <c:v>70222.593826293945</c:v>
                      </c:pt>
                      <c:pt idx="378">
                        <c:v>70222.593826293945</c:v>
                      </c:pt>
                      <c:pt idx="379">
                        <c:v>69619.593826293945</c:v>
                      </c:pt>
                      <c:pt idx="380">
                        <c:v>71058.142288208008</c:v>
                      </c:pt>
                      <c:pt idx="381">
                        <c:v>71376.260940551758</c:v>
                      </c:pt>
                      <c:pt idx="382">
                        <c:v>71017.184036254883</c:v>
                      </c:pt>
                      <c:pt idx="383">
                        <c:v>71021.030166625977</c:v>
                      </c:pt>
                      <c:pt idx="384">
                        <c:v>71250.030166625977</c:v>
                      </c:pt>
                      <c:pt idx="385">
                        <c:v>71248.107131958008</c:v>
                      </c:pt>
                      <c:pt idx="386">
                        <c:v>70752.030166625977</c:v>
                      </c:pt>
                      <c:pt idx="387">
                        <c:v>70757.799392700195</c:v>
                      </c:pt>
                      <c:pt idx="388">
                        <c:v>70740.980728149414</c:v>
                      </c:pt>
                      <c:pt idx="389">
                        <c:v>70166.711502075195</c:v>
                      </c:pt>
                      <c:pt idx="390">
                        <c:v>68526.489334106445</c:v>
                      </c:pt>
                      <c:pt idx="391">
                        <c:v>69402.774002075195</c:v>
                      </c:pt>
                      <c:pt idx="392">
                        <c:v>69375.374099731445</c:v>
                      </c:pt>
                      <c:pt idx="393">
                        <c:v>70213.999099731445</c:v>
                      </c:pt>
                      <c:pt idx="394">
                        <c:v>69868.499099731445</c:v>
                      </c:pt>
                      <c:pt idx="395">
                        <c:v>69462.617019653306</c:v>
                      </c:pt>
                      <c:pt idx="396">
                        <c:v>69798.044021606445</c:v>
                      </c:pt>
                      <c:pt idx="397">
                        <c:v>70453.043289184556</c:v>
                      </c:pt>
                      <c:pt idx="398">
                        <c:v>69636.295486450195</c:v>
                      </c:pt>
                      <c:pt idx="399">
                        <c:v>70007.295486450195</c:v>
                      </c:pt>
                      <c:pt idx="400">
                        <c:v>69899.957839965806</c:v>
                      </c:pt>
                      <c:pt idx="401">
                        <c:v>69953.557937622056</c:v>
                      </c:pt>
                      <c:pt idx="402">
                        <c:v>69905.558181762695</c:v>
                      </c:pt>
                      <c:pt idx="403">
                        <c:v>69981.360183715806</c:v>
                      </c:pt>
                      <c:pt idx="404">
                        <c:v>70125.360183715806</c:v>
                      </c:pt>
                      <c:pt idx="405">
                        <c:v>69262.019424438477</c:v>
                      </c:pt>
                      <c:pt idx="406">
                        <c:v>69326.786331176758</c:v>
                      </c:pt>
                      <c:pt idx="407">
                        <c:v>69393.476272583008</c:v>
                      </c:pt>
                      <c:pt idx="408">
                        <c:v>69945.115859985337</c:v>
                      </c:pt>
                      <c:pt idx="409">
                        <c:v>70507.038955688477</c:v>
                      </c:pt>
                      <c:pt idx="410">
                        <c:v>65896.793563842773</c:v>
                      </c:pt>
                      <c:pt idx="411">
                        <c:v>66069.626571655273</c:v>
                      </c:pt>
                      <c:pt idx="412">
                        <c:v>66069.62663269043</c:v>
                      </c:pt>
                      <c:pt idx="413">
                        <c:v>70700.598419189453</c:v>
                      </c:pt>
                      <c:pt idx="414">
                        <c:v>70577.598419189453</c:v>
                      </c:pt>
                      <c:pt idx="415">
                        <c:v>70577.598419189453</c:v>
                      </c:pt>
                      <c:pt idx="416">
                        <c:v>71221.163452148438</c:v>
                      </c:pt>
                      <c:pt idx="417">
                        <c:v>70221.163452148438</c:v>
                      </c:pt>
                      <c:pt idx="418">
                        <c:v>70472.176345825195</c:v>
                      </c:pt>
                      <c:pt idx="419">
                        <c:v>67843.966201782212</c:v>
                      </c:pt>
                      <c:pt idx="420">
                        <c:v>69279.948806762695</c:v>
                      </c:pt>
                      <c:pt idx="421">
                        <c:v>68991.948806762695</c:v>
                      </c:pt>
                      <c:pt idx="422">
                        <c:v>68994.025955200195</c:v>
                      </c:pt>
                      <c:pt idx="423">
                        <c:v>68923.179519653306</c:v>
                      </c:pt>
                      <c:pt idx="424">
                        <c:v>69430.873367309556</c:v>
                      </c:pt>
                      <c:pt idx="425">
                        <c:v>68992.026687622056</c:v>
                      </c:pt>
                      <c:pt idx="426">
                        <c:v>69094.256423950195</c:v>
                      </c:pt>
                      <c:pt idx="427">
                        <c:v>68530.630447387695</c:v>
                      </c:pt>
                      <c:pt idx="428">
                        <c:v>67775.233474731445</c:v>
                      </c:pt>
                      <c:pt idx="429">
                        <c:v>67775.233718872056</c:v>
                      </c:pt>
                      <c:pt idx="430">
                        <c:v>67567.233963012695</c:v>
                      </c:pt>
                      <c:pt idx="431">
                        <c:v>67565.310623168945</c:v>
                      </c:pt>
                      <c:pt idx="432">
                        <c:v>67641.260330200195</c:v>
                      </c:pt>
                      <c:pt idx="433">
                        <c:v>68264.930374145508</c:v>
                      </c:pt>
                      <c:pt idx="434">
                        <c:v>57696.299499511719</c:v>
                      </c:pt>
                      <c:pt idx="435">
                        <c:v>71784.081954956055</c:v>
                      </c:pt>
                      <c:pt idx="436">
                        <c:v>71277.190505981445</c:v>
                      </c:pt>
                      <c:pt idx="437">
                        <c:v>71277.190505981445</c:v>
                      </c:pt>
                      <c:pt idx="438">
                        <c:v>69487.355545043945</c:v>
                      </c:pt>
                      <c:pt idx="439">
                        <c:v>69498.056716918945</c:v>
                      </c:pt>
                      <c:pt idx="440">
                        <c:v>69498.056716918945</c:v>
                      </c:pt>
                      <c:pt idx="441">
                        <c:v>70009.619018554688</c:v>
                      </c:pt>
                      <c:pt idx="442">
                        <c:v>70009.619018554688</c:v>
                      </c:pt>
                      <c:pt idx="443">
                        <c:v>68471.10197448729</c:v>
                      </c:pt>
                      <c:pt idx="444">
                        <c:v>68518.025161743164</c:v>
                      </c:pt>
                      <c:pt idx="445">
                        <c:v>68527.025650024414</c:v>
                      </c:pt>
                      <c:pt idx="446">
                        <c:v>68477.179458618164</c:v>
                      </c:pt>
                      <c:pt idx="447">
                        <c:v>69366.990554809556</c:v>
                      </c:pt>
                      <c:pt idx="448">
                        <c:v>69064.146316528306</c:v>
                      </c:pt>
                      <c:pt idx="449">
                        <c:v>65146.270065307617</c:v>
                      </c:pt>
                      <c:pt idx="450">
                        <c:v>68149.764389038086</c:v>
                      </c:pt>
                      <c:pt idx="451">
                        <c:v>69622.232009887695</c:v>
                      </c:pt>
                      <c:pt idx="452">
                        <c:v>69536.155105590806</c:v>
                      </c:pt>
                      <c:pt idx="453">
                        <c:v>70510.802810668945</c:v>
                      </c:pt>
                      <c:pt idx="454">
                        <c:v>71008.802810668945</c:v>
                      </c:pt>
                      <c:pt idx="455">
                        <c:v>71078.64875793457</c:v>
                      </c:pt>
                      <c:pt idx="456">
                        <c:v>70963.72590637207</c:v>
                      </c:pt>
                      <c:pt idx="457">
                        <c:v>71236.64875793457</c:v>
                      </c:pt>
                      <c:pt idx="458">
                        <c:v>71238.571853637695</c:v>
                      </c:pt>
                      <c:pt idx="459">
                        <c:v>71119.571365356445</c:v>
                      </c:pt>
                      <c:pt idx="460">
                        <c:v>70056.57795715332</c:v>
                      </c:pt>
                      <c:pt idx="461">
                        <c:v>69927.270095825195</c:v>
                      </c:pt>
                      <c:pt idx="462">
                        <c:v>69687.501052856445</c:v>
                      </c:pt>
                      <c:pt idx="463">
                        <c:v>69587.408523559556</c:v>
                      </c:pt>
                      <c:pt idx="464">
                        <c:v>69190.639724731445</c:v>
                      </c:pt>
                      <c:pt idx="465">
                        <c:v>68647.835723876953</c:v>
                      </c:pt>
                      <c:pt idx="466">
                        <c:v>69607.713409423814</c:v>
                      </c:pt>
                      <c:pt idx="467">
                        <c:v>72791.363647460938</c:v>
                      </c:pt>
                      <c:pt idx="468">
                        <c:v>73164.287231445298</c:v>
                      </c:pt>
                      <c:pt idx="469">
                        <c:v>73094.462768554688</c:v>
                      </c:pt>
                      <c:pt idx="470">
                        <c:v>73459.385864257798</c:v>
                      </c:pt>
                      <c:pt idx="471">
                        <c:v>73272.114685058594</c:v>
                      </c:pt>
                      <c:pt idx="472">
                        <c:v>72786.960876464844</c:v>
                      </c:pt>
                      <c:pt idx="473">
                        <c:v>71691.330505371094</c:v>
                      </c:pt>
                      <c:pt idx="474">
                        <c:v>71329.253356933594</c:v>
                      </c:pt>
                      <c:pt idx="475">
                        <c:v>71072.599304199219</c:v>
                      </c:pt>
                      <c:pt idx="476">
                        <c:v>71074.521911621094</c:v>
                      </c:pt>
                      <c:pt idx="477">
                        <c:v>70917.676452636719</c:v>
                      </c:pt>
                      <c:pt idx="478">
                        <c:v>70843.953125</c:v>
                      </c:pt>
                      <c:pt idx="479">
                        <c:v>59733.080673217773</c:v>
                      </c:pt>
                      <c:pt idx="480">
                        <c:v>69162.2080078125</c:v>
                      </c:pt>
                      <c:pt idx="481">
                        <c:v>68216.37629699707</c:v>
                      </c:pt>
                      <c:pt idx="482">
                        <c:v>69543.053665161118</c:v>
                      </c:pt>
                      <c:pt idx="483">
                        <c:v>70553.638504028306</c:v>
                      </c:pt>
                      <c:pt idx="484">
                        <c:v>70553.638504028306</c:v>
                      </c:pt>
                      <c:pt idx="485">
                        <c:v>70553.638504028306</c:v>
                      </c:pt>
                      <c:pt idx="486">
                        <c:v>70549.438552856445</c:v>
                      </c:pt>
                      <c:pt idx="487">
                        <c:v>70285.438552856445</c:v>
                      </c:pt>
                      <c:pt idx="488">
                        <c:v>70465.43830871582</c:v>
                      </c:pt>
                      <c:pt idx="489">
                        <c:v>69317.948806762695</c:v>
                      </c:pt>
                      <c:pt idx="490">
                        <c:v>65539.374588012695</c:v>
                      </c:pt>
                      <c:pt idx="491">
                        <c:v>57755.354110717773</c:v>
                      </c:pt>
                      <c:pt idx="492">
                        <c:v>63261.660690307617</c:v>
                      </c:pt>
                      <c:pt idx="493">
                        <c:v>63260.014266967773</c:v>
                      </c:pt>
                      <c:pt idx="494">
                        <c:v>62497.213424682617</c:v>
                      </c:pt>
                      <c:pt idx="495">
                        <c:v>65999.479583740234</c:v>
                      </c:pt>
                      <c:pt idx="496">
                        <c:v>65193.479583740227</c:v>
                      </c:pt>
                      <c:pt idx="497">
                        <c:v>67765.803787231445</c:v>
                      </c:pt>
                      <c:pt idx="498">
                        <c:v>67118.960815429688</c:v>
                      </c:pt>
                      <c:pt idx="499">
                        <c:v>70451.998123168945</c:v>
                      </c:pt>
                      <c:pt idx="500">
                        <c:v>70451.998123168945</c:v>
                      </c:pt>
                      <c:pt idx="501">
                        <c:v>63315.351913452148</c:v>
                      </c:pt>
                      <c:pt idx="502">
                        <c:v>63315.351913452148</c:v>
                      </c:pt>
                      <c:pt idx="503">
                        <c:v>63315.351913452148</c:v>
                      </c:pt>
                      <c:pt idx="504">
                        <c:v>62944.351913452148</c:v>
                      </c:pt>
                      <c:pt idx="505">
                        <c:v>62945.690780639648</c:v>
                      </c:pt>
                      <c:pt idx="506">
                        <c:v>62945.690780639648</c:v>
                      </c:pt>
                      <c:pt idx="507">
                        <c:v>63761.281600952148</c:v>
                      </c:pt>
                      <c:pt idx="508">
                        <c:v>63998.129257202148</c:v>
                      </c:pt>
                      <c:pt idx="509">
                        <c:v>65065.655258178711</c:v>
                      </c:pt>
                      <c:pt idx="510">
                        <c:v>68689.995986938477</c:v>
                      </c:pt>
                      <c:pt idx="511">
                        <c:v>69557.79670715332</c:v>
                      </c:pt>
                      <c:pt idx="512">
                        <c:v>69557.796768188477</c:v>
                      </c:pt>
                      <c:pt idx="513">
                        <c:v>69557.796829223633</c:v>
                      </c:pt>
                      <c:pt idx="514">
                        <c:v>70583.096694946289</c:v>
                      </c:pt>
                      <c:pt idx="515">
                        <c:v>68805.582412719727</c:v>
                      </c:pt>
                      <c:pt idx="516">
                        <c:v>68805.58235168457</c:v>
                      </c:pt>
                      <c:pt idx="517">
                        <c:v>68805.58235168457</c:v>
                      </c:pt>
                      <c:pt idx="518">
                        <c:v>69303.582412719727</c:v>
                      </c:pt>
                      <c:pt idx="519">
                        <c:v>68280.186477661133</c:v>
                      </c:pt>
                      <c:pt idx="520">
                        <c:v>63465.192367553711</c:v>
                      </c:pt>
                      <c:pt idx="521">
                        <c:v>63465.192428588867</c:v>
                      </c:pt>
                      <c:pt idx="522">
                        <c:v>64733.692367553711</c:v>
                      </c:pt>
                      <c:pt idx="523">
                        <c:v>68726.522994995117</c:v>
                      </c:pt>
                      <c:pt idx="524">
                        <c:v>68726.508209228516</c:v>
                      </c:pt>
                      <c:pt idx="525">
                        <c:v>68449.959793090806</c:v>
                      </c:pt>
                      <c:pt idx="526">
                        <c:v>67948.760574340806</c:v>
                      </c:pt>
                      <c:pt idx="527">
                        <c:v>67891.221878051758</c:v>
                      </c:pt>
                      <c:pt idx="528">
                        <c:v>68262.221755981445</c:v>
                      </c:pt>
                      <c:pt idx="529">
                        <c:v>68472.83625793457</c:v>
                      </c:pt>
                      <c:pt idx="530">
                        <c:v>68227.389846801758</c:v>
                      </c:pt>
                      <c:pt idx="531">
                        <c:v>70627.440063476548</c:v>
                      </c:pt>
                      <c:pt idx="532">
                        <c:v>70304.593872070298</c:v>
                      </c:pt>
                      <c:pt idx="533">
                        <c:v>70302.5458984375</c:v>
                      </c:pt>
                      <c:pt idx="534">
                        <c:v>70313.46899414061</c:v>
                      </c:pt>
                      <c:pt idx="535">
                        <c:v>70315.391967773438</c:v>
                      </c:pt>
                      <c:pt idx="536">
                        <c:v>70559.468872070298</c:v>
                      </c:pt>
                      <c:pt idx="537">
                        <c:v>70269.391967773438</c:v>
                      </c:pt>
                      <c:pt idx="538">
                        <c:v>69768.192749023438</c:v>
                      </c:pt>
                      <c:pt idx="539">
                        <c:v>66214.796951293945</c:v>
                      </c:pt>
                      <c:pt idx="540">
                        <c:v>70090.736465454087</c:v>
                      </c:pt>
                      <c:pt idx="541">
                        <c:v>70090.736526489258</c:v>
                      </c:pt>
                      <c:pt idx="542">
                        <c:v>68581.353713989258</c:v>
                      </c:pt>
                      <c:pt idx="543">
                        <c:v>68581.353713989258</c:v>
                      </c:pt>
                      <c:pt idx="544">
                        <c:v>68527.507522583008</c:v>
                      </c:pt>
                      <c:pt idx="545">
                        <c:v>68692.507522583008</c:v>
                      </c:pt>
                      <c:pt idx="546">
                        <c:v>68914.092849731445</c:v>
                      </c:pt>
                      <c:pt idx="547">
                        <c:v>68283.939651489258</c:v>
                      </c:pt>
                      <c:pt idx="548">
                        <c:v>68283.939529418945</c:v>
                      </c:pt>
                      <c:pt idx="549">
                        <c:v>69479.584060668945</c:v>
                      </c:pt>
                      <c:pt idx="550">
                        <c:v>69324.584060668945</c:v>
                      </c:pt>
                      <c:pt idx="551">
                        <c:v>68809.228851318345</c:v>
                      </c:pt>
                      <c:pt idx="552">
                        <c:v>69055.228851318345</c:v>
                      </c:pt>
                      <c:pt idx="553">
                        <c:v>68682.305877685532</c:v>
                      </c:pt>
                      <c:pt idx="554">
                        <c:v>69949.548568725586</c:v>
                      </c:pt>
                      <c:pt idx="555">
                        <c:v>71798.484451293945</c:v>
                      </c:pt>
                      <c:pt idx="556">
                        <c:v>71798.484451293945</c:v>
                      </c:pt>
                      <c:pt idx="557">
                        <c:v>72262.484939575195</c:v>
                      </c:pt>
                      <c:pt idx="558">
                        <c:v>72803.887405395508</c:v>
                      </c:pt>
                      <c:pt idx="559">
                        <c:v>72704.287185668945</c:v>
                      </c:pt>
                      <c:pt idx="560">
                        <c:v>72608.128250122056</c:v>
                      </c:pt>
                      <c:pt idx="561">
                        <c:v>72801.051345825195</c:v>
                      </c:pt>
                      <c:pt idx="562">
                        <c:v>70631.472488403306</c:v>
                      </c:pt>
                      <c:pt idx="563">
                        <c:v>70304.692947387695</c:v>
                      </c:pt>
                      <c:pt idx="564">
                        <c:v>71161.193923950195</c:v>
                      </c:pt>
                      <c:pt idx="565">
                        <c:v>70942.996902465806</c:v>
                      </c:pt>
                      <c:pt idx="566">
                        <c:v>70034.584060668945</c:v>
                      </c:pt>
                      <c:pt idx="567">
                        <c:v>71223.878616333008</c:v>
                      </c:pt>
                      <c:pt idx="568">
                        <c:v>69063.20491027832</c:v>
                      </c:pt>
                      <c:pt idx="569">
                        <c:v>68844.282119750977</c:v>
                      </c:pt>
                      <c:pt idx="570">
                        <c:v>64120.712265014648</c:v>
                      </c:pt>
                      <c:pt idx="571">
                        <c:v>64118.78923034668</c:v>
                      </c:pt>
                      <c:pt idx="572">
                        <c:v>64118.78923034668</c:v>
                      </c:pt>
                      <c:pt idx="573">
                        <c:v>64118.78923034668</c:v>
                      </c:pt>
                      <c:pt idx="574">
                        <c:v>64116.866073608398</c:v>
                      </c:pt>
                      <c:pt idx="575">
                        <c:v>64116.866073608398</c:v>
                      </c:pt>
                      <c:pt idx="576">
                        <c:v>63759.712326049805</c:v>
                      </c:pt>
                      <c:pt idx="577">
                        <c:v>64551.712142944336</c:v>
                      </c:pt>
                      <c:pt idx="578">
                        <c:v>64551.712265014648</c:v>
                      </c:pt>
                      <c:pt idx="579">
                        <c:v>63675.598556518555</c:v>
                      </c:pt>
                      <c:pt idx="580">
                        <c:v>63677.521591186523</c:v>
                      </c:pt>
                      <c:pt idx="581">
                        <c:v>63675.598617553711</c:v>
                      </c:pt>
                      <c:pt idx="582">
                        <c:v>63340.175399780273</c:v>
                      </c:pt>
                      <c:pt idx="583">
                        <c:v>63734.994735717773</c:v>
                      </c:pt>
                      <c:pt idx="584">
                        <c:v>64903.769821166992</c:v>
                      </c:pt>
                      <c:pt idx="585">
                        <c:v>66036.299728393555</c:v>
                      </c:pt>
                      <c:pt idx="586">
                        <c:v>66733.32438659668</c:v>
                      </c:pt>
                      <c:pt idx="587">
                        <c:v>66735.247421264648</c:v>
                      </c:pt>
                      <c:pt idx="588">
                        <c:v>66015.657699584961</c:v>
                      </c:pt>
                      <c:pt idx="589">
                        <c:v>65467.389266967773</c:v>
                      </c:pt>
                      <c:pt idx="590">
                        <c:v>65469.312362670898</c:v>
                      </c:pt>
                      <c:pt idx="591">
                        <c:v>65471.235458374023</c:v>
                      </c:pt>
                      <c:pt idx="592">
                        <c:v>65539.095748901367</c:v>
                      </c:pt>
                      <c:pt idx="593">
                        <c:v>65542.942001342773</c:v>
                      </c:pt>
                      <c:pt idx="594">
                        <c:v>65539.095809936523</c:v>
                      </c:pt>
                      <c:pt idx="595">
                        <c:v>65542.941879272461</c:v>
                      </c:pt>
                      <c:pt idx="596">
                        <c:v>65541.018905639648</c:v>
                      </c:pt>
                      <c:pt idx="597">
                        <c:v>66263.328842163086</c:v>
                      </c:pt>
                      <c:pt idx="598">
                        <c:v>66532.507431030273</c:v>
                      </c:pt>
                      <c:pt idx="599">
                        <c:v>66381.815048217773</c:v>
                      </c:pt>
                      <c:pt idx="600">
                        <c:v>69267.052444458008</c:v>
                      </c:pt>
                      <c:pt idx="601">
                        <c:v>68436.502822875977</c:v>
                      </c:pt>
                      <c:pt idx="602">
                        <c:v>68435.020401000977</c:v>
                      </c:pt>
                      <c:pt idx="603">
                        <c:v>66525.227279663086</c:v>
                      </c:pt>
                      <c:pt idx="604">
                        <c:v>66523.304183959961</c:v>
                      </c:pt>
                      <c:pt idx="605">
                        <c:v>69045.815902709961</c:v>
                      </c:pt>
                      <c:pt idx="606">
                        <c:v>68983.375961303711</c:v>
                      </c:pt>
                      <c:pt idx="607">
                        <c:v>69377.050765991211</c:v>
                      </c:pt>
                      <c:pt idx="608">
                        <c:v>69377.050765991211</c:v>
                      </c:pt>
                      <c:pt idx="609">
                        <c:v>69377.050765991211</c:v>
                      </c:pt>
                      <c:pt idx="610">
                        <c:v>68528.923904418945</c:v>
                      </c:pt>
                      <c:pt idx="611">
                        <c:v>68528.923904418945</c:v>
                      </c:pt>
                      <c:pt idx="612">
                        <c:v>68528.923904418945</c:v>
                      </c:pt>
                      <c:pt idx="613">
                        <c:v>68528.923904418945</c:v>
                      </c:pt>
                      <c:pt idx="614">
                        <c:v>69133.981338500977</c:v>
                      </c:pt>
                      <c:pt idx="615">
                        <c:v>68648.705520629883</c:v>
                      </c:pt>
                      <c:pt idx="616">
                        <c:v>68846.950393676758</c:v>
                      </c:pt>
                      <c:pt idx="617">
                        <c:v>69523.551956176758</c:v>
                      </c:pt>
                      <c:pt idx="618">
                        <c:v>69895.397903442383</c:v>
                      </c:pt>
                      <c:pt idx="619">
                        <c:v>70088.798049926758</c:v>
                      </c:pt>
                      <c:pt idx="620">
                        <c:v>68225.420120239258</c:v>
                      </c:pt>
                      <c:pt idx="621">
                        <c:v>67355.420608520508</c:v>
                      </c:pt>
                      <c:pt idx="622">
                        <c:v>67361.189407348633</c:v>
                      </c:pt>
                      <c:pt idx="623">
                        <c:v>67397.712844848633</c:v>
                      </c:pt>
                      <c:pt idx="624">
                        <c:v>67143.836013793945</c:v>
                      </c:pt>
                      <c:pt idx="625">
                        <c:v>67143.835769653306</c:v>
                      </c:pt>
                      <c:pt idx="626">
                        <c:v>66222.435134887695</c:v>
                      </c:pt>
                      <c:pt idx="627">
                        <c:v>66643.235671997056</c:v>
                      </c:pt>
                      <c:pt idx="628">
                        <c:v>66660.235671997056</c:v>
                      </c:pt>
                      <c:pt idx="629">
                        <c:v>66193.964920043945</c:v>
                      </c:pt>
                      <c:pt idx="630">
                        <c:v>68148.683990478516</c:v>
                      </c:pt>
                      <c:pt idx="631">
                        <c:v>68150.607086181626</c:v>
                      </c:pt>
                      <c:pt idx="632">
                        <c:v>68100.750564575195</c:v>
                      </c:pt>
                      <c:pt idx="633">
                        <c:v>68969.346633911118</c:v>
                      </c:pt>
                      <c:pt idx="634">
                        <c:v>70244.575271606445</c:v>
                      </c:pt>
                      <c:pt idx="635">
                        <c:v>70636.376052856445</c:v>
                      </c:pt>
                      <c:pt idx="636">
                        <c:v>71161.006423950195</c:v>
                      </c:pt>
                      <c:pt idx="637">
                        <c:v>68927.393142700195</c:v>
                      </c:pt>
                      <c:pt idx="638">
                        <c:v>68931.239334106445</c:v>
                      </c:pt>
                      <c:pt idx="639">
                        <c:v>67706.84953308104</c:v>
                      </c:pt>
                      <c:pt idx="640">
                        <c:v>67704.92643737793</c:v>
                      </c:pt>
                      <c:pt idx="641">
                        <c:v>67703.003463745103</c:v>
                      </c:pt>
                      <c:pt idx="642">
                        <c:v>67699.15739440918</c:v>
                      </c:pt>
                      <c:pt idx="643">
                        <c:v>70177.998031616211</c:v>
                      </c:pt>
                      <c:pt idx="644">
                        <c:v>70177.169906616211</c:v>
                      </c:pt>
                      <c:pt idx="645">
                        <c:v>69913.593704223618</c:v>
                      </c:pt>
                      <c:pt idx="646">
                        <c:v>69702.360549926758</c:v>
                      </c:pt>
                      <c:pt idx="647">
                        <c:v>70485.062088012695</c:v>
                      </c:pt>
                      <c:pt idx="648">
                        <c:v>70762.985183715806</c:v>
                      </c:pt>
                      <c:pt idx="649">
                        <c:v>64092.348342895486</c:v>
                      </c:pt>
                      <c:pt idx="650">
                        <c:v>64098.46891784668</c:v>
                      </c:pt>
                      <c:pt idx="651">
                        <c:v>64098.46891784668</c:v>
                      </c:pt>
                      <c:pt idx="652">
                        <c:v>70004.682403564453</c:v>
                      </c:pt>
                      <c:pt idx="653">
                        <c:v>70004.682403564453</c:v>
                      </c:pt>
                      <c:pt idx="654">
                        <c:v>70004.682403564453</c:v>
                      </c:pt>
                      <c:pt idx="655">
                        <c:v>70004.682403564453</c:v>
                      </c:pt>
                      <c:pt idx="656">
                        <c:v>70004.682403564453</c:v>
                      </c:pt>
                      <c:pt idx="657">
                        <c:v>68946.281616210938</c:v>
                      </c:pt>
                      <c:pt idx="658">
                        <c:v>68946.281616210938</c:v>
                      </c:pt>
                      <c:pt idx="659">
                        <c:v>69943.399002075195</c:v>
                      </c:pt>
                      <c:pt idx="660">
                        <c:v>69587.528396606445</c:v>
                      </c:pt>
                      <c:pt idx="661">
                        <c:v>70325.338394165039</c:v>
                      </c:pt>
                      <c:pt idx="662">
                        <c:v>70325.338455200195</c:v>
                      </c:pt>
                      <c:pt idx="663">
                        <c:v>70325.338455200195</c:v>
                      </c:pt>
                      <c:pt idx="664">
                        <c:v>69003.161697387695</c:v>
                      </c:pt>
                      <c:pt idx="665">
                        <c:v>69002.953628540039</c:v>
                      </c:pt>
                      <c:pt idx="666">
                        <c:v>68611.152908325195</c:v>
                      </c:pt>
                      <c:pt idx="667">
                        <c:v>69002.953689575195</c:v>
                      </c:pt>
                      <c:pt idx="668">
                        <c:v>69002.953628540039</c:v>
                      </c:pt>
                      <c:pt idx="669">
                        <c:v>69930.917495727525</c:v>
                      </c:pt>
                      <c:pt idx="670">
                        <c:v>69930.917556762695</c:v>
                      </c:pt>
                      <c:pt idx="671">
                        <c:v>70218.921463012695</c:v>
                      </c:pt>
                      <c:pt idx="672">
                        <c:v>68374.716751098618</c:v>
                      </c:pt>
                      <c:pt idx="673">
                        <c:v>67493.687294006348</c:v>
                      </c:pt>
                      <c:pt idx="674">
                        <c:v>67493.687294006348</c:v>
                      </c:pt>
                      <c:pt idx="675">
                        <c:v>70516.565017700195</c:v>
                      </c:pt>
                      <c:pt idx="676">
                        <c:v>68062.921463012695</c:v>
                      </c:pt>
                      <c:pt idx="677">
                        <c:v>58267.28059387207</c:v>
                      </c:pt>
                      <c:pt idx="678">
                        <c:v>58264.730819702148</c:v>
                      </c:pt>
                      <c:pt idx="679">
                        <c:v>58264.730880737305</c:v>
                      </c:pt>
                      <c:pt idx="680">
                        <c:v>64437.776473999023</c:v>
                      </c:pt>
                      <c:pt idx="681">
                        <c:v>64437.776351928711</c:v>
                      </c:pt>
                      <c:pt idx="682">
                        <c:v>64699.780258178711</c:v>
                      </c:pt>
                      <c:pt idx="683">
                        <c:v>64699.780319213867</c:v>
                      </c:pt>
                      <c:pt idx="684">
                        <c:v>66169.425338745117</c:v>
                      </c:pt>
                      <c:pt idx="685">
                        <c:v>65903.302780151367</c:v>
                      </c:pt>
                      <c:pt idx="686">
                        <c:v>65620.302780151367</c:v>
                      </c:pt>
                      <c:pt idx="687">
                        <c:v>65620.302780151367</c:v>
                      </c:pt>
                      <c:pt idx="688">
                        <c:v>65574.121566772461</c:v>
                      </c:pt>
                      <c:pt idx="689">
                        <c:v>67396.595329284668</c:v>
                      </c:pt>
                      <c:pt idx="690">
                        <c:v>68371.755950927734</c:v>
                      </c:pt>
                      <c:pt idx="691">
                        <c:v>68678.667190551758</c:v>
                      </c:pt>
                      <c:pt idx="692">
                        <c:v>58374.831405639648</c:v>
                      </c:pt>
                      <c:pt idx="693">
                        <c:v>58374.831405639648</c:v>
                      </c:pt>
                      <c:pt idx="694">
                        <c:v>58374.831466674805</c:v>
                      </c:pt>
                      <c:pt idx="695">
                        <c:v>58251.831344604492</c:v>
                      </c:pt>
                      <c:pt idx="696">
                        <c:v>62460.147994995117</c:v>
                      </c:pt>
                      <c:pt idx="697">
                        <c:v>62458.809127807617</c:v>
                      </c:pt>
                      <c:pt idx="698">
                        <c:v>67716.306396484375</c:v>
                      </c:pt>
                      <c:pt idx="699">
                        <c:v>67721.311279296875</c:v>
                      </c:pt>
                      <c:pt idx="700">
                        <c:v>67722.114929199219</c:v>
                      </c:pt>
                      <c:pt idx="701">
                        <c:v>67722.114990234375</c:v>
                      </c:pt>
                      <c:pt idx="702">
                        <c:v>67986.93310546875</c:v>
                      </c:pt>
                      <c:pt idx="703">
                        <c:v>67992.702392578125</c:v>
                      </c:pt>
                      <c:pt idx="704">
                        <c:v>67986.93310546875</c:v>
                      </c:pt>
                      <c:pt idx="705">
                        <c:v>68147.164184570298</c:v>
                      </c:pt>
                      <c:pt idx="706">
                        <c:v>67393.087280273438</c:v>
                      </c:pt>
                      <c:pt idx="707">
                        <c:v>68245.488159179688</c:v>
                      </c:pt>
                      <c:pt idx="708">
                        <c:v>68216.411010742188</c:v>
                      </c:pt>
                      <c:pt idx="709">
                        <c:v>67863.488159179688</c:v>
                      </c:pt>
                      <c:pt idx="710">
                        <c:v>67760.334106445298</c:v>
                      </c:pt>
                      <c:pt idx="711">
                        <c:v>68421.258422851548</c:v>
                      </c:pt>
                      <c:pt idx="712">
                        <c:v>68423.181762695298</c:v>
                      </c:pt>
                      <c:pt idx="713">
                        <c:v>69855.704711914063</c:v>
                      </c:pt>
                      <c:pt idx="714">
                        <c:v>69799.781127929688</c:v>
                      </c:pt>
                      <c:pt idx="715">
                        <c:v>69892.306030273438</c:v>
                      </c:pt>
                      <c:pt idx="716">
                        <c:v>70267.452758789063</c:v>
                      </c:pt>
                      <c:pt idx="717">
                        <c:v>70359.975952148438</c:v>
                      </c:pt>
                      <c:pt idx="718">
                        <c:v>69701.481323242188</c:v>
                      </c:pt>
                      <c:pt idx="719">
                        <c:v>68706.459106445313</c:v>
                      </c:pt>
                      <c:pt idx="720">
                        <c:v>69145.753494262695</c:v>
                      </c:pt>
                      <c:pt idx="721">
                        <c:v>69072.643569946289</c:v>
                      </c:pt>
                      <c:pt idx="722">
                        <c:v>69497.523513793945</c:v>
                      </c:pt>
                      <c:pt idx="723">
                        <c:v>69424.413650512695</c:v>
                      </c:pt>
                      <c:pt idx="724">
                        <c:v>70097.598220825195</c:v>
                      </c:pt>
                      <c:pt idx="725">
                        <c:v>70097.598220825195</c:v>
                      </c:pt>
                      <c:pt idx="726">
                        <c:v>70097.598220825195</c:v>
                      </c:pt>
                      <c:pt idx="727">
                        <c:v>68056.27131652832</c:v>
                      </c:pt>
                      <c:pt idx="728">
                        <c:v>68056.27131652832</c:v>
                      </c:pt>
                      <c:pt idx="729">
                        <c:v>68139.871170043945</c:v>
                      </c:pt>
                      <c:pt idx="730">
                        <c:v>66255.522537231445</c:v>
                      </c:pt>
                      <c:pt idx="731">
                        <c:v>59482.289657592773</c:v>
                      </c:pt>
                      <c:pt idx="732">
                        <c:v>59482.289535522461</c:v>
                      </c:pt>
                      <c:pt idx="733">
                        <c:v>59481.753402709961</c:v>
                      </c:pt>
                      <c:pt idx="734">
                        <c:v>59481.753402709961</c:v>
                      </c:pt>
                      <c:pt idx="735">
                        <c:v>64586.228836059556</c:v>
                      </c:pt>
                      <c:pt idx="736">
                        <c:v>58066.248397827148</c:v>
                      </c:pt>
                      <c:pt idx="737">
                        <c:v>58066.248397827148</c:v>
                      </c:pt>
                      <c:pt idx="738">
                        <c:v>58070.248458862305</c:v>
                      </c:pt>
                      <c:pt idx="739">
                        <c:v>58437.248458862305</c:v>
                      </c:pt>
                      <c:pt idx="740">
                        <c:v>58731.090255737305</c:v>
                      </c:pt>
                      <c:pt idx="741">
                        <c:v>58731.090255737305</c:v>
                      </c:pt>
                      <c:pt idx="742">
                        <c:v>67774.113037109375</c:v>
                      </c:pt>
                      <c:pt idx="743">
                        <c:v>67980.251159667969</c:v>
                      </c:pt>
                      <c:pt idx="744">
                        <c:v>67980.251220703125</c:v>
                      </c:pt>
                      <c:pt idx="745">
                        <c:v>67980.251281738281</c:v>
                      </c:pt>
                      <c:pt idx="746">
                        <c:v>67980.251281738281</c:v>
                      </c:pt>
                      <c:pt idx="747">
                        <c:v>67337.789794921875</c:v>
                      </c:pt>
                      <c:pt idx="748">
                        <c:v>67332.0205078125</c:v>
                      </c:pt>
                      <c:pt idx="749">
                        <c:v>67128.181106567368</c:v>
                      </c:pt>
                      <c:pt idx="750">
                        <c:v>68880.946304321289</c:v>
                      </c:pt>
                      <c:pt idx="751">
                        <c:v>67339.643692016602</c:v>
                      </c:pt>
                      <c:pt idx="752">
                        <c:v>67377.24348449707</c:v>
                      </c:pt>
                      <c:pt idx="753">
                        <c:v>67379.32063293457</c:v>
                      </c:pt>
                      <c:pt idx="754">
                        <c:v>67956.817092895508</c:v>
                      </c:pt>
                      <c:pt idx="755">
                        <c:v>68877.406860351548</c:v>
                      </c:pt>
                      <c:pt idx="756">
                        <c:v>68873.560668945298</c:v>
                      </c:pt>
                      <c:pt idx="757">
                        <c:v>70054.562622070298</c:v>
                      </c:pt>
                      <c:pt idx="758">
                        <c:v>70052.6396484375</c:v>
                      </c:pt>
                      <c:pt idx="759">
                        <c:v>70054.562622070298</c:v>
                      </c:pt>
                      <c:pt idx="760">
                        <c:v>69980.485717773438</c:v>
                      </c:pt>
                      <c:pt idx="761">
                        <c:v>69978.56274414061</c:v>
                      </c:pt>
                      <c:pt idx="762">
                        <c:v>69980.485717773438</c:v>
                      </c:pt>
                      <c:pt idx="763">
                        <c:v>69861.485717773438</c:v>
                      </c:pt>
                      <c:pt idx="764">
                        <c:v>67420.568435668945</c:v>
                      </c:pt>
                      <c:pt idx="765">
                        <c:v>68500.014389038086</c:v>
                      </c:pt>
                      <c:pt idx="766">
                        <c:v>67077.912826538086</c:v>
                      </c:pt>
                      <c:pt idx="767">
                        <c:v>67126.91276550293</c:v>
                      </c:pt>
                      <c:pt idx="768">
                        <c:v>67126.91276550293</c:v>
                      </c:pt>
                      <c:pt idx="769">
                        <c:v>67723.412826538086</c:v>
                      </c:pt>
                      <c:pt idx="770">
                        <c:v>67723.41276550293</c:v>
                      </c:pt>
                      <c:pt idx="771">
                        <c:v>67723.412826538086</c:v>
                      </c:pt>
                      <c:pt idx="772">
                        <c:v>67878.996658325195</c:v>
                      </c:pt>
                      <c:pt idx="773">
                        <c:v>68966.048416137695</c:v>
                      </c:pt>
                      <c:pt idx="774">
                        <c:v>68965.751541137695</c:v>
                      </c:pt>
                      <c:pt idx="775">
                        <c:v>70729.374526977539</c:v>
                      </c:pt>
                      <c:pt idx="776">
                        <c:v>58892.781600952148</c:v>
                      </c:pt>
                      <c:pt idx="777">
                        <c:v>59154.781600952148</c:v>
                      </c:pt>
                      <c:pt idx="778">
                        <c:v>63548.549423217773</c:v>
                      </c:pt>
                      <c:pt idx="779">
                        <c:v>69276.397735595703</c:v>
                      </c:pt>
                      <c:pt idx="780">
                        <c:v>70661.662734985337</c:v>
                      </c:pt>
                      <c:pt idx="781">
                        <c:v>70165.585830688477</c:v>
                      </c:pt>
                      <c:pt idx="782">
                        <c:v>70167.508865356445</c:v>
                      </c:pt>
                      <c:pt idx="783">
                        <c:v>69928.354934692368</c:v>
                      </c:pt>
                      <c:pt idx="784">
                        <c:v>69932.615066528306</c:v>
                      </c:pt>
                      <c:pt idx="785">
                        <c:v>69936.461380004868</c:v>
                      </c:pt>
                      <c:pt idx="786">
                        <c:v>69777.184463500977</c:v>
                      </c:pt>
                      <c:pt idx="787">
                        <c:v>69133.106460571275</c:v>
                      </c:pt>
                      <c:pt idx="788">
                        <c:v>68853.875747680664</c:v>
                      </c:pt>
                      <c:pt idx="789">
                        <c:v>68853.875747680664</c:v>
                      </c:pt>
                      <c:pt idx="790">
                        <c:v>67802.275527954087</c:v>
                      </c:pt>
                      <c:pt idx="791">
                        <c:v>68397.106460571275</c:v>
                      </c:pt>
                      <c:pt idx="792">
                        <c:v>67914.213638305664</c:v>
                      </c:pt>
                      <c:pt idx="793">
                        <c:v>70010.775482177734</c:v>
                      </c:pt>
                      <c:pt idx="794">
                        <c:v>64660.549148559563</c:v>
                      </c:pt>
                      <c:pt idx="795">
                        <c:v>69609.180252075195</c:v>
                      </c:pt>
                      <c:pt idx="796">
                        <c:v>69609.180252075195</c:v>
                      </c:pt>
                      <c:pt idx="797">
                        <c:v>68635.489822387695</c:v>
                      </c:pt>
                      <c:pt idx="798">
                        <c:v>59478.557907104492</c:v>
                      </c:pt>
                      <c:pt idx="799">
                        <c:v>59478.557968139648</c:v>
                      </c:pt>
                      <c:pt idx="800">
                        <c:v>59478.557968139648</c:v>
                      </c:pt>
                      <c:pt idx="801">
                        <c:v>59767.386032104492</c:v>
                      </c:pt>
                      <c:pt idx="802">
                        <c:v>59767.386093139648</c:v>
                      </c:pt>
                      <c:pt idx="803">
                        <c:v>59767.386032104492</c:v>
                      </c:pt>
                      <c:pt idx="804">
                        <c:v>66737.709518432617</c:v>
                      </c:pt>
                      <c:pt idx="805">
                        <c:v>66737.709457397461</c:v>
                      </c:pt>
                      <c:pt idx="806">
                        <c:v>66737.709518432617</c:v>
                      </c:pt>
                      <c:pt idx="807">
                        <c:v>66607.908798217773</c:v>
                      </c:pt>
                      <c:pt idx="808">
                        <c:v>66932.554191589355</c:v>
                      </c:pt>
                      <c:pt idx="809">
                        <c:v>66932.554130554199</c:v>
                      </c:pt>
                      <c:pt idx="810">
                        <c:v>68311.785186767564</c:v>
                      </c:pt>
                      <c:pt idx="811">
                        <c:v>68320.785675048814</c:v>
                      </c:pt>
                      <c:pt idx="812">
                        <c:v>68460.865386962891</c:v>
                      </c:pt>
                      <c:pt idx="813">
                        <c:v>67662.806961059556</c:v>
                      </c:pt>
                      <c:pt idx="814">
                        <c:v>68113.230056762695</c:v>
                      </c:pt>
                      <c:pt idx="815">
                        <c:v>68111.306961059556</c:v>
                      </c:pt>
                      <c:pt idx="816">
                        <c:v>57575.116256713867</c:v>
                      </c:pt>
                      <c:pt idx="817">
                        <c:v>57575.116195678711</c:v>
                      </c:pt>
                      <c:pt idx="818">
                        <c:v>57574.495162963867</c:v>
                      </c:pt>
                      <c:pt idx="819">
                        <c:v>57574.495162963867</c:v>
                      </c:pt>
                      <c:pt idx="820">
                        <c:v>57574.495101928711</c:v>
                      </c:pt>
                      <c:pt idx="821">
                        <c:v>62519.287094116211</c:v>
                      </c:pt>
                      <c:pt idx="822">
                        <c:v>62519.287094116211</c:v>
                      </c:pt>
                      <c:pt idx="823">
                        <c:v>64326.941940307617</c:v>
                      </c:pt>
                      <c:pt idx="824">
                        <c:v>66428.300399780273</c:v>
                      </c:pt>
                      <c:pt idx="825">
                        <c:v>67223.422714233398</c:v>
                      </c:pt>
                      <c:pt idx="826">
                        <c:v>67758.499862670898</c:v>
                      </c:pt>
                      <c:pt idx="827">
                        <c:v>71686.874588012695</c:v>
                      </c:pt>
                      <c:pt idx="828">
                        <c:v>71684.579177856445</c:v>
                      </c:pt>
                      <c:pt idx="829">
                        <c:v>71028.077224731445</c:v>
                      </c:pt>
                      <c:pt idx="830">
                        <c:v>71692.956619262695</c:v>
                      </c:pt>
                      <c:pt idx="831">
                        <c:v>71086.540359497056</c:v>
                      </c:pt>
                      <c:pt idx="832">
                        <c:v>70659.984207153306</c:v>
                      </c:pt>
                      <c:pt idx="833">
                        <c:v>71446.906570434556</c:v>
                      </c:pt>
                      <c:pt idx="834">
                        <c:v>71170.002029418945</c:v>
                      </c:pt>
                      <c:pt idx="835">
                        <c:v>70469.102859497056</c:v>
                      </c:pt>
                      <c:pt idx="836">
                        <c:v>70299.915847778306</c:v>
                      </c:pt>
                      <c:pt idx="837">
                        <c:v>70252.916336059556</c:v>
                      </c:pt>
                      <c:pt idx="838">
                        <c:v>70260.504348754883</c:v>
                      </c:pt>
                      <c:pt idx="839">
                        <c:v>69867.845657348633</c:v>
                      </c:pt>
                      <c:pt idx="840">
                        <c:v>68329.097732543945</c:v>
                      </c:pt>
                      <c:pt idx="841">
                        <c:v>68329.097732543945</c:v>
                      </c:pt>
                      <c:pt idx="842">
                        <c:v>68329.097732543945</c:v>
                      </c:pt>
                      <c:pt idx="843">
                        <c:v>69710.517654418945</c:v>
                      </c:pt>
                      <c:pt idx="844">
                        <c:v>69763.365798950195</c:v>
                      </c:pt>
                      <c:pt idx="845">
                        <c:v>66482.343826293945</c:v>
                      </c:pt>
                      <c:pt idx="846">
                        <c:v>66567.509231567383</c:v>
                      </c:pt>
                      <c:pt idx="847">
                        <c:v>66571.355422973633</c:v>
                      </c:pt>
                      <c:pt idx="848">
                        <c:v>68790.133010864258</c:v>
                      </c:pt>
                      <c:pt idx="849">
                        <c:v>58874.731002807617</c:v>
                      </c:pt>
                      <c:pt idx="850">
                        <c:v>58874.731063842773</c:v>
                      </c:pt>
                      <c:pt idx="851">
                        <c:v>58874.731002807617</c:v>
                      </c:pt>
                      <c:pt idx="852">
                        <c:v>58874.731002807617</c:v>
                      </c:pt>
                      <c:pt idx="853">
                        <c:v>70259.615768432617</c:v>
                      </c:pt>
                      <c:pt idx="854">
                        <c:v>71716.091384887695</c:v>
                      </c:pt>
                      <c:pt idx="855">
                        <c:v>68567.374816894517</c:v>
                      </c:pt>
                      <c:pt idx="856">
                        <c:v>68868.343200683579</c:v>
                      </c:pt>
                      <c:pt idx="857">
                        <c:v>69407.266296386719</c:v>
                      </c:pt>
                      <c:pt idx="858">
                        <c:v>68868.343200683579</c:v>
                      </c:pt>
                      <c:pt idx="859">
                        <c:v>67636.97184753418</c:v>
                      </c:pt>
                      <c:pt idx="860">
                        <c:v>67636.97184753418</c:v>
                      </c:pt>
                      <c:pt idx="861">
                        <c:v>67434.294906616211</c:v>
                      </c:pt>
                      <c:pt idx="862">
                        <c:v>67427.69499206543</c:v>
                      </c:pt>
                      <c:pt idx="863">
                        <c:v>67541.89518737793</c:v>
                      </c:pt>
                      <c:pt idx="864">
                        <c:v>67401.741256713853</c:v>
                      </c:pt>
                      <c:pt idx="865">
                        <c:v>67247.74137878418</c:v>
                      </c:pt>
                      <c:pt idx="866">
                        <c:v>70010.692092895508</c:v>
                      </c:pt>
                      <c:pt idx="867">
                        <c:v>70016.316604614258</c:v>
                      </c:pt>
                      <c:pt idx="868">
                        <c:v>58783.650268554688</c:v>
                      </c:pt>
                      <c:pt idx="869">
                        <c:v>71378.388648986816</c:v>
                      </c:pt>
                      <c:pt idx="870">
                        <c:v>70233.471328735337</c:v>
                      </c:pt>
                      <c:pt idx="871">
                        <c:v>69712.469436645508</c:v>
                      </c:pt>
                      <c:pt idx="872">
                        <c:v>68368.120071411133</c:v>
                      </c:pt>
                      <c:pt idx="873">
                        <c:v>68273.522048950195</c:v>
                      </c:pt>
                      <c:pt idx="874">
                        <c:v>68053.920120239258</c:v>
                      </c:pt>
                      <c:pt idx="875">
                        <c:v>68114.274002075195</c:v>
                      </c:pt>
                      <c:pt idx="876">
                        <c:v>68114.274124145508</c:v>
                      </c:pt>
                      <c:pt idx="877">
                        <c:v>68879.972732543945</c:v>
                      </c:pt>
                      <c:pt idx="878">
                        <c:v>70279.353591918945</c:v>
                      </c:pt>
                      <c:pt idx="879">
                        <c:v>71007.906814575195</c:v>
                      </c:pt>
                      <c:pt idx="880">
                        <c:v>70257.902908325195</c:v>
                      </c:pt>
                      <c:pt idx="881">
                        <c:v>70917.022308349595</c:v>
                      </c:pt>
                      <c:pt idx="882">
                        <c:v>70921.022308349595</c:v>
                      </c:pt>
                      <c:pt idx="883">
                        <c:v>70928.099334716782</c:v>
                      </c:pt>
                      <c:pt idx="884">
                        <c:v>71549.680404663086</c:v>
                      </c:pt>
                      <c:pt idx="885">
                        <c:v>68327.69026184082</c:v>
                      </c:pt>
                      <c:pt idx="886">
                        <c:v>71741.732009887695</c:v>
                      </c:pt>
                      <c:pt idx="887">
                        <c:v>71138.380447387695</c:v>
                      </c:pt>
                      <c:pt idx="888">
                        <c:v>70771.380447387695</c:v>
                      </c:pt>
                      <c:pt idx="889">
                        <c:v>70780.380447387695</c:v>
                      </c:pt>
                      <c:pt idx="890">
                        <c:v>70406.298416137695</c:v>
                      </c:pt>
                      <c:pt idx="891">
                        <c:v>70402.298416137695</c:v>
                      </c:pt>
                      <c:pt idx="892">
                        <c:v>71421.298416137695</c:v>
                      </c:pt>
                      <c:pt idx="893">
                        <c:v>65649.306228637695</c:v>
                      </c:pt>
                      <c:pt idx="894">
                        <c:v>58399.712448120117</c:v>
                      </c:pt>
                      <c:pt idx="895">
                        <c:v>63490.693893432617</c:v>
                      </c:pt>
                      <c:pt idx="896">
                        <c:v>63368.320846557617</c:v>
                      </c:pt>
                      <c:pt idx="897">
                        <c:v>68738.932449340806</c:v>
                      </c:pt>
                      <c:pt idx="898">
                        <c:v>66261.544876098618</c:v>
                      </c:pt>
                      <c:pt idx="899">
                        <c:v>68918.795608520508</c:v>
                      </c:pt>
                      <c:pt idx="900">
                        <c:v>68090.531448364258</c:v>
                      </c:pt>
                      <c:pt idx="901">
                        <c:v>68148.034561157227</c:v>
                      </c:pt>
                      <c:pt idx="902">
                        <c:v>68212.801467895508</c:v>
                      </c:pt>
                      <c:pt idx="903">
                        <c:v>68279.491409301758</c:v>
                      </c:pt>
                      <c:pt idx="904">
                        <c:v>68294.461013793945</c:v>
                      </c:pt>
                      <c:pt idx="905">
                        <c:v>67904.583328247056</c:v>
                      </c:pt>
                      <c:pt idx="906">
                        <c:v>64368.009323120117</c:v>
                      </c:pt>
                      <c:pt idx="907">
                        <c:v>64672.763290405273</c:v>
                      </c:pt>
                      <c:pt idx="908">
                        <c:v>63764.76335144043</c:v>
                      </c:pt>
                      <c:pt idx="909">
                        <c:v>71190.452911376953</c:v>
                      </c:pt>
                      <c:pt idx="910">
                        <c:v>71190.452911376953</c:v>
                      </c:pt>
                      <c:pt idx="911">
                        <c:v>71190.452911376953</c:v>
                      </c:pt>
                      <c:pt idx="912">
                        <c:v>71573.053100585938</c:v>
                      </c:pt>
                      <c:pt idx="913">
                        <c:v>71573.053100585938</c:v>
                      </c:pt>
                      <c:pt idx="914">
                        <c:v>69229.182205200195</c:v>
                      </c:pt>
                      <c:pt idx="915">
                        <c:v>67776.782241821275</c:v>
                      </c:pt>
                      <c:pt idx="916">
                        <c:v>67774.859146118164</c:v>
                      </c:pt>
                      <c:pt idx="917">
                        <c:v>65622.083755493164</c:v>
                      </c:pt>
                      <c:pt idx="918">
                        <c:v>65631.083877563477</c:v>
                      </c:pt>
                      <c:pt idx="919">
                        <c:v>66002.083816528306</c:v>
                      </c:pt>
                      <c:pt idx="920">
                        <c:v>65845.794692993164</c:v>
                      </c:pt>
                      <c:pt idx="921">
                        <c:v>64149.484146118157</c:v>
                      </c:pt>
                      <c:pt idx="922">
                        <c:v>64076.584243774407</c:v>
                      </c:pt>
                      <c:pt idx="923">
                        <c:v>58630.178085327148</c:v>
                      </c:pt>
                      <c:pt idx="924">
                        <c:v>58013.332504272461</c:v>
                      </c:pt>
                      <c:pt idx="925">
                        <c:v>57554.88591003418</c:v>
                      </c:pt>
                      <c:pt idx="926">
                        <c:v>58904.994674682617</c:v>
                      </c:pt>
                      <c:pt idx="927">
                        <c:v>64570.15251159668</c:v>
                      </c:pt>
                      <c:pt idx="928">
                        <c:v>65893.609786987305</c:v>
                      </c:pt>
                      <c:pt idx="929">
                        <c:v>70044.043045043945</c:v>
                      </c:pt>
                      <c:pt idx="930">
                        <c:v>67288.418533325195</c:v>
                      </c:pt>
                      <c:pt idx="931">
                        <c:v>67535.496170043945</c:v>
                      </c:pt>
                      <c:pt idx="932">
                        <c:v>68865.109405517564</c:v>
                      </c:pt>
                      <c:pt idx="933">
                        <c:v>68828.186309814453</c:v>
                      </c:pt>
                      <c:pt idx="934">
                        <c:v>68382.634597778306</c:v>
                      </c:pt>
                      <c:pt idx="935">
                        <c:v>67398.341140747056</c:v>
                      </c:pt>
                      <c:pt idx="936">
                        <c:v>67374.418045043945</c:v>
                      </c:pt>
                      <c:pt idx="937">
                        <c:v>69377.676834106445</c:v>
                      </c:pt>
                      <c:pt idx="938">
                        <c:v>66535.962600707993</c:v>
                      </c:pt>
                      <c:pt idx="939">
                        <c:v>66320.962600707993</c:v>
                      </c:pt>
                      <c:pt idx="940">
                        <c:v>65914.762527465806</c:v>
                      </c:pt>
                      <c:pt idx="941">
                        <c:v>66011.686599731445</c:v>
                      </c:pt>
                      <c:pt idx="942">
                        <c:v>66564.440261840806</c:v>
                      </c:pt>
                      <c:pt idx="943">
                        <c:v>70347.511199951172</c:v>
                      </c:pt>
                      <c:pt idx="944">
                        <c:v>66298.846954345703</c:v>
                      </c:pt>
                      <c:pt idx="945">
                        <c:v>68955.512405395508</c:v>
                      </c:pt>
                      <c:pt idx="946">
                        <c:v>69165.512344360352</c:v>
                      </c:pt>
                      <c:pt idx="947">
                        <c:v>66500.366653442368</c:v>
                      </c:pt>
                      <c:pt idx="948">
                        <c:v>67356.797805786118</c:v>
                      </c:pt>
                      <c:pt idx="949">
                        <c:v>67356.797805786118</c:v>
                      </c:pt>
                      <c:pt idx="950">
                        <c:v>68285.953567504868</c:v>
                      </c:pt>
                      <c:pt idx="951">
                        <c:v>68186.353469848633</c:v>
                      </c:pt>
                      <c:pt idx="952">
                        <c:v>68983.690994262695</c:v>
                      </c:pt>
                      <c:pt idx="953">
                        <c:v>69566.735427856445</c:v>
                      </c:pt>
                      <c:pt idx="954">
                        <c:v>69163.294876098618</c:v>
                      </c:pt>
                      <c:pt idx="955">
                        <c:v>69920.835159301758</c:v>
                      </c:pt>
                      <c:pt idx="956">
                        <c:v>68855.128753662095</c:v>
                      </c:pt>
                      <c:pt idx="957">
                        <c:v>68829.129608154282</c:v>
                      </c:pt>
                      <c:pt idx="958">
                        <c:v>69185.506927490234</c:v>
                      </c:pt>
                      <c:pt idx="959">
                        <c:v>69731.166854858398</c:v>
                      </c:pt>
                      <c:pt idx="960">
                        <c:v>69761.194046020508</c:v>
                      </c:pt>
                      <c:pt idx="961">
                        <c:v>68409.632400512695</c:v>
                      </c:pt>
                      <c:pt idx="962">
                        <c:v>69679.065353393555</c:v>
                      </c:pt>
                      <c:pt idx="963">
                        <c:v>67863.842849731445</c:v>
                      </c:pt>
                      <c:pt idx="964">
                        <c:v>67675.131729125977</c:v>
                      </c:pt>
                      <c:pt idx="965">
                        <c:v>67675.131729125977</c:v>
                      </c:pt>
                      <c:pt idx="966">
                        <c:v>67675.131729125977</c:v>
                      </c:pt>
                      <c:pt idx="967">
                        <c:v>67675.131729125977</c:v>
                      </c:pt>
                      <c:pt idx="968">
                        <c:v>67310.080947875977</c:v>
                      </c:pt>
                      <c:pt idx="969">
                        <c:v>67310.080947875977</c:v>
                      </c:pt>
                      <c:pt idx="970">
                        <c:v>67310.080947875977</c:v>
                      </c:pt>
                      <c:pt idx="971">
                        <c:v>67310.080947875977</c:v>
                      </c:pt>
                      <c:pt idx="972">
                        <c:v>66081.437942504883</c:v>
                      </c:pt>
                      <c:pt idx="973">
                        <c:v>65710.437942504883</c:v>
                      </c:pt>
                      <c:pt idx="974">
                        <c:v>65656.591812133789</c:v>
                      </c:pt>
                      <c:pt idx="975">
                        <c:v>70742.861892700195</c:v>
                      </c:pt>
                      <c:pt idx="976">
                        <c:v>70351.061111450195</c:v>
                      </c:pt>
                      <c:pt idx="977">
                        <c:v>69802.396560668945</c:v>
                      </c:pt>
                      <c:pt idx="978">
                        <c:v>69145.473587036118</c:v>
                      </c:pt>
                      <c:pt idx="979">
                        <c:v>69143.196563720703</c:v>
                      </c:pt>
                      <c:pt idx="980">
                        <c:v>69393.504302978516</c:v>
                      </c:pt>
                      <c:pt idx="981">
                        <c:v>58248.181015014648</c:v>
                      </c:pt>
                      <c:pt idx="982">
                        <c:v>58248.181076049805</c:v>
                      </c:pt>
                      <c:pt idx="983">
                        <c:v>58213.923385620117</c:v>
                      </c:pt>
                      <c:pt idx="984">
                        <c:v>65630.483932495117</c:v>
                      </c:pt>
                      <c:pt idx="985">
                        <c:v>65587.585494995117</c:v>
                      </c:pt>
                      <c:pt idx="986">
                        <c:v>66570.585556030273</c:v>
                      </c:pt>
                      <c:pt idx="987">
                        <c:v>67122.060104370117</c:v>
                      </c:pt>
                      <c:pt idx="988">
                        <c:v>68649.822341918945</c:v>
                      </c:pt>
                      <c:pt idx="989">
                        <c:v>68074.486404418945</c:v>
                      </c:pt>
                      <c:pt idx="990">
                        <c:v>70697.182769775376</c:v>
                      </c:pt>
                      <c:pt idx="991">
                        <c:v>68932.071899414048</c:v>
                      </c:pt>
                      <c:pt idx="992">
                        <c:v>69189.994995117188</c:v>
                      </c:pt>
                      <c:pt idx="993">
                        <c:v>68601.695434570313</c:v>
                      </c:pt>
                      <c:pt idx="994">
                        <c:v>67700.316528320313</c:v>
                      </c:pt>
                      <c:pt idx="995">
                        <c:v>66595.393920898438</c:v>
                      </c:pt>
                      <c:pt idx="996">
                        <c:v>66599.240844726563</c:v>
                      </c:pt>
                      <c:pt idx="997">
                        <c:v>66856.162963867188</c:v>
                      </c:pt>
                      <c:pt idx="998">
                        <c:v>67435.087036132813</c:v>
                      </c:pt>
                      <c:pt idx="999">
                        <c:v>67437.009887695313</c:v>
                      </c:pt>
                      <c:pt idx="1000">
                        <c:v>67303.087036132813</c:v>
                      </c:pt>
                      <c:pt idx="1001">
                        <c:v>67728.711547851563</c:v>
                      </c:pt>
                      <c:pt idx="1002">
                        <c:v>67733.150512695313</c:v>
                      </c:pt>
                      <c:pt idx="1003">
                        <c:v>68150.019653320298</c:v>
                      </c:pt>
                      <c:pt idx="1004">
                        <c:v>69054.526733398438</c:v>
                      </c:pt>
                      <c:pt idx="1005">
                        <c:v>63986.090774536118</c:v>
                      </c:pt>
                      <c:pt idx="1006">
                        <c:v>63972.090774536118</c:v>
                      </c:pt>
                      <c:pt idx="1007">
                        <c:v>63924.090774536118</c:v>
                      </c:pt>
                      <c:pt idx="1008">
                        <c:v>63822.567581176743</c:v>
                      </c:pt>
                      <c:pt idx="1009">
                        <c:v>64908.764923095696</c:v>
                      </c:pt>
                      <c:pt idx="1010">
                        <c:v>65681.665557861314</c:v>
                      </c:pt>
                      <c:pt idx="1011">
                        <c:v>65725.356964111314</c:v>
                      </c:pt>
                      <c:pt idx="1012">
                        <c:v>66001.757354736314</c:v>
                      </c:pt>
                      <c:pt idx="1013">
                        <c:v>65413.657623291008</c:v>
                      </c:pt>
                      <c:pt idx="1014">
                        <c:v>65612.607818603516</c:v>
                      </c:pt>
                      <c:pt idx="1015">
                        <c:v>65385.407379150376</c:v>
                      </c:pt>
                      <c:pt idx="1016">
                        <c:v>64844.606475830064</c:v>
                      </c:pt>
                      <c:pt idx="1017">
                        <c:v>56588.499557495117</c:v>
                      </c:pt>
                      <c:pt idx="1018">
                        <c:v>56346.499496459961</c:v>
                      </c:pt>
                      <c:pt idx="1019">
                        <c:v>57205.500717163086</c:v>
                      </c:pt>
                      <c:pt idx="1020">
                        <c:v>64466.115585327148</c:v>
                      </c:pt>
                      <c:pt idx="1021">
                        <c:v>65326.69352722168</c:v>
                      </c:pt>
                      <c:pt idx="1022">
                        <c:v>65334.19352722168</c:v>
                      </c:pt>
                      <c:pt idx="1023">
                        <c:v>65341.69352722168</c:v>
                      </c:pt>
                      <c:pt idx="1024">
                        <c:v>65377.270492553711</c:v>
                      </c:pt>
                      <c:pt idx="1025">
                        <c:v>65377.270553588867</c:v>
                      </c:pt>
                      <c:pt idx="1026">
                        <c:v>65285.116683959961</c:v>
                      </c:pt>
                      <c:pt idx="1027">
                        <c:v>65918.116683959961</c:v>
                      </c:pt>
                      <c:pt idx="1028">
                        <c:v>65918.116683959961</c:v>
                      </c:pt>
                      <c:pt idx="1029">
                        <c:v>65914.270431518555</c:v>
                      </c:pt>
                      <c:pt idx="1030">
                        <c:v>65871.193466186523</c:v>
                      </c:pt>
                      <c:pt idx="1031">
                        <c:v>65861.770370483398</c:v>
                      </c:pt>
                      <c:pt idx="1032">
                        <c:v>65852.34733581543</c:v>
                      </c:pt>
                      <c:pt idx="1033">
                        <c:v>66981.202987670898</c:v>
                      </c:pt>
                      <c:pt idx="1034">
                        <c:v>70035.278396606445</c:v>
                      </c:pt>
                      <c:pt idx="1035">
                        <c:v>65810.013504028306</c:v>
                      </c:pt>
                      <c:pt idx="1036">
                        <c:v>66436.760086059556</c:v>
                      </c:pt>
                      <c:pt idx="1037">
                        <c:v>65547.051345825195</c:v>
                      </c:pt>
                      <c:pt idx="1038">
                        <c:v>65358.149002075188</c:v>
                      </c:pt>
                      <c:pt idx="1039">
                        <c:v>65358.149002075188</c:v>
                      </c:pt>
                      <c:pt idx="1040">
                        <c:v>65258.548782348618</c:v>
                      </c:pt>
                      <c:pt idx="1041">
                        <c:v>65447.898757934556</c:v>
                      </c:pt>
                      <c:pt idx="1042">
                        <c:v>65795.699783325195</c:v>
                      </c:pt>
                      <c:pt idx="1043">
                        <c:v>65852.402908325195</c:v>
                      </c:pt>
                      <c:pt idx="1044">
                        <c:v>65966.902908325195</c:v>
                      </c:pt>
                      <c:pt idx="1045">
                        <c:v>64702.198806762688</c:v>
                      </c:pt>
                      <c:pt idx="1046">
                        <c:v>64702.198806762688</c:v>
                      </c:pt>
                      <c:pt idx="1047">
                        <c:v>64740.598739624016</c:v>
                      </c:pt>
                      <c:pt idx="1048">
                        <c:v>64740.598861694329</c:v>
                      </c:pt>
                      <c:pt idx="1049">
                        <c:v>64277.560714721672</c:v>
                      </c:pt>
                      <c:pt idx="1050">
                        <c:v>71643.077560424805</c:v>
                      </c:pt>
                      <c:pt idx="1051">
                        <c:v>71251.276779174805</c:v>
                      </c:pt>
                      <c:pt idx="1052">
                        <c:v>71251.276779174805</c:v>
                      </c:pt>
                      <c:pt idx="1053">
                        <c:v>69384.676345825195</c:v>
                      </c:pt>
                      <c:pt idx="1054">
                        <c:v>69637.610916137695</c:v>
                      </c:pt>
                      <c:pt idx="1055">
                        <c:v>69899.610916137695</c:v>
                      </c:pt>
                      <c:pt idx="1056">
                        <c:v>70056.99015808104</c:v>
                      </c:pt>
                      <c:pt idx="1057">
                        <c:v>70163.501235961914</c:v>
                      </c:pt>
                      <c:pt idx="1058">
                        <c:v>70163.501480102525</c:v>
                      </c:pt>
                      <c:pt idx="1059">
                        <c:v>70159.655288696275</c:v>
                      </c:pt>
                      <c:pt idx="1060">
                        <c:v>71034.443801879868</c:v>
                      </c:pt>
                      <c:pt idx="1061">
                        <c:v>66268.194900512695</c:v>
                      </c:pt>
                      <c:pt idx="1062">
                        <c:v>64701.465316772461</c:v>
                      </c:pt>
                      <c:pt idx="1063">
                        <c:v>63559.145553588867</c:v>
                      </c:pt>
                      <c:pt idx="1064">
                        <c:v>63559.145553588867</c:v>
                      </c:pt>
                      <c:pt idx="1065">
                        <c:v>67431.055511474595</c:v>
                      </c:pt>
                      <c:pt idx="1066">
                        <c:v>67008.132354736328</c:v>
                      </c:pt>
                      <c:pt idx="1067">
                        <c:v>68218.678619384766</c:v>
                      </c:pt>
                      <c:pt idx="1068">
                        <c:v>67905.425079345703</c:v>
                      </c:pt>
                      <c:pt idx="1069">
                        <c:v>67905.425079345703</c:v>
                      </c:pt>
                      <c:pt idx="1070">
                        <c:v>67908.239105224595</c:v>
                      </c:pt>
                      <c:pt idx="1071">
                        <c:v>67910.162078857407</c:v>
                      </c:pt>
                      <c:pt idx="1072">
                        <c:v>67639.709014892564</c:v>
                      </c:pt>
                      <c:pt idx="1073">
                        <c:v>67639.709014892564</c:v>
                      </c:pt>
                      <c:pt idx="1074">
                        <c:v>67251.754180908203</c:v>
                      </c:pt>
                      <c:pt idx="1075">
                        <c:v>66196.221534728989</c:v>
                      </c:pt>
                      <c:pt idx="1076">
                        <c:v>66633.145240783677</c:v>
                      </c:pt>
                      <c:pt idx="1077">
                        <c:v>66345.428688049316</c:v>
                      </c:pt>
                      <c:pt idx="1078">
                        <c:v>65183.912521362305</c:v>
                      </c:pt>
                      <c:pt idx="1079">
                        <c:v>65132.792587280273</c:v>
                      </c:pt>
                      <c:pt idx="1080">
                        <c:v>68042.621368408203</c:v>
                      </c:pt>
                      <c:pt idx="1081">
                        <c:v>68042.621368408203</c:v>
                      </c:pt>
                      <c:pt idx="1082">
                        <c:v>56159.702285766602</c:v>
                      </c:pt>
                      <c:pt idx="1083">
                        <c:v>56153.16130065918</c:v>
                      </c:pt>
                      <c:pt idx="1084">
                        <c:v>56154.44938659668</c:v>
                      </c:pt>
                      <c:pt idx="1085">
                        <c:v>56154.44938659668</c:v>
                      </c:pt>
                      <c:pt idx="1086">
                        <c:v>64401.408737182617</c:v>
                      </c:pt>
                      <c:pt idx="1087">
                        <c:v>64401.408798217773</c:v>
                      </c:pt>
                      <c:pt idx="1088">
                        <c:v>64401.615707397461</c:v>
                      </c:pt>
                      <c:pt idx="1089">
                        <c:v>64401.615707397461</c:v>
                      </c:pt>
                      <c:pt idx="1090">
                        <c:v>64882.318405151367</c:v>
                      </c:pt>
                      <c:pt idx="1091">
                        <c:v>64049.410690307617</c:v>
                      </c:pt>
                      <c:pt idx="1092">
                        <c:v>64049.410751342773</c:v>
                      </c:pt>
                      <c:pt idx="1093">
                        <c:v>63443.67741394043</c:v>
                      </c:pt>
                      <c:pt idx="1094">
                        <c:v>63443.677352905273</c:v>
                      </c:pt>
                      <c:pt idx="1095">
                        <c:v>67462.664749145508</c:v>
                      </c:pt>
                      <c:pt idx="1096">
                        <c:v>56881.666854858398</c:v>
                      </c:pt>
                      <c:pt idx="1097">
                        <c:v>56742.166854858398</c:v>
                      </c:pt>
                      <c:pt idx="1098">
                        <c:v>56749.521286010742</c:v>
                      </c:pt>
                      <c:pt idx="1099">
                        <c:v>56516.116806030273</c:v>
                      </c:pt>
                      <c:pt idx="1100">
                        <c:v>56422.937850952148</c:v>
                      </c:pt>
                      <c:pt idx="1101">
                        <c:v>56422.937850952148</c:v>
                      </c:pt>
                      <c:pt idx="1102">
                        <c:v>56422.937850952148</c:v>
                      </c:pt>
                      <c:pt idx="1103">
                        <c:v>61047.387741088867</c:v>
                      </c:pt>
                      <c:pt idx="1104">
                        <c:v>61047.387680053711</c:v>
                      </c:pt>
                      <c:pt idx="1105">
                        <c:v>61047.387680053711</c:v>
                      </c:pt>
                      <c:pt idx="1106">
                        <c:v>69106.742126464844</c:v>
                      </c:pt>
                      <c:pt idx="1107">
                        <c:v>69106.742126464844</c:v>
                      </c:pt>
                      <c:pt idx="1108">
                        <c:v>69660.960266113281</c:v>
                      </c:pt>
                      <c:pt idx="1109">
                        <c:v>69780.691101074219</c:v>
                      </c:pt>
                      <c:pt idx="1110">
                        <c:v>69531.502883911118</c:v>
                      </c:pt>
                      <c:pt idx="1111">
                        <c:v>69479.579788208008</c:v>
                      </c:pt>
                      <c:pt idx="1112">
                        <c:v>69479.579788208008</c:v>
                      </c:pt>
                      <c:pt idx="1113">
                        <c:v>69199.393630981445</c:v>
                      </c:pt>
                      <c:pt idx="1114">
                        <c:v>68015.542465209961</c:v>
                      </c:pt>
                      <c:pt idx="1115">
                        <c:v>68010.664047241211</c:v>
                      </c:pt>
                      <c:pt idx="1116">
                        <c:v>67811.912704467773</c:v>
                      </c:pt>
                      <c:pt idx="1117">
                        <c:v>68676.781402587876</c:v>
                      </c:pt>
                      <c:pt idx="1118">
                        <c:v>68672.935394287095</c:v>
                      </c:pt>
                      <c:pt idx="1119">
                        <c:v>68309.396697998047</c:v>
                      </c:pt>
                      <c:pt idx="1120">
                        <c:v>67787.234512329102</c:v>
                      </c:pt>
                      <c:pt idx="1121">
                        <c:v>67659.734451293945</c:v>
                      </c:pt>
                      <c:pt idx="1122">
                        <c:v>67659.734390258789</c:v>
                      </c:pt>
                      <c:pt idx="1123">
                        <c:v>70546.452835083008</c:v>
                      </c:pt>
                      <c:pt idx="1124">
                        <c:v>70492.606643676758</c:v>
                      </c:pt>
                      <c:pt idx="1125">
                        <c:v>67586.408340454087</c:v>
                      </c:pt>
                      <c:pt idx="1126">
                        <c:v>67055.510635375977</c:v>
                      </c:pt>
                      <c:pt idx="1127">
                        <c:v>67634.332107543945</c:v>
                      </c:pt>
                      <c:pt idx="1128">
                        <c:v>67736.178421020508</c:v>
                      </c:pt>
                      <c:pt idx="1129">
                        <c:v>67509.022781372056</c:v>
                      </c:pt>
                      <c:pt idx="1130">
                        <c:v>67506.868728637695</c:v>
                      </c:pt>
                      <c:pt idx="1131">
                        <c:v>67406.591690063477</c:v>
                      </c:pt>
                      <c:pt idx="1132">
                        <c:v>67504.514785766587</c:v>
                      </c:pt>
                      <c:pt idx="1133">
                        <c:v>67504.514907836914</c:v>
                      </c:pt>
                      <c:pt idx="1134">
                        <c:v>67784.286026000977</c:v>
                      </c:pt>
                      <c:pt idx="1135">
                        <c:v>68062.286026000977</c:v>
                      </c:pt>
                      <c:pt idx="1136">
                        <c:v>68062.286026000977</c:v>
                      </c:pt>
                      <c:pt idx="1137">
                        <c:v>67893.250015258775</c:v>
                      </c:pt>
                      <c:pt idx="1138">
                        <c:v>67448.95735168457</c:v>
                      </c:pt>
                      <c:pt idx="1139">
                        <c:v>66747.950286865234</c:v>
                      </c:pt>
                      <c:pt idx="1140">
                        <c:v>68503.259323120103</c:v>
                      </c:pt>
                      <c:pt idx="1141">
                        <c:v>68503.259323120103</c:v>
                      </c:pt>
                      <c:pt idx="1142">
                        <c:v>68503.259323120103</c:v>
                      </c:pt>
                      <c:pt idx="1143">
                        <c:v>68503.259323120103</c:v>
                      </c:pt>
                      <c:pt idx="1144">
                        <c:v>68283.21818542479</c:v>
                      </c:pt>
                      <c:pt idx="1145">
                        <c:v>68366.032760620103</c:v>
                      </c:pt>
                      <c:pt idx="1146">
                        <c:v>68639.14103698729</c:v>
                      </c:pt>
                      <c:pt idx="1147">
                        <c:v>69530.966384887695</c:v>
                      </c:pt>
                      <c:pt idx="1148">
                        <c:v>69159.966384887695</c:v>
                      </c:pt>
                      <c:pt idx="1149">
                        <c:v>57468.744491577148</c:v>
                      </c:pt>
                      <c:pt idx="1150">
                        <c:v>57767.165512084961</c:v>
                      </c:pt>
                      <c:pt idx="1151">
                        <c:v>57767.165512084961</c:v>
                      </c:pt>
                      <c:pt idx="1152">
                        <c:v>64417.505477905273</c:v>
                      </c:pt>
                      <c:pt idx="1153">
                        <c:v>68761.013198852539</c:v>
                      </c:pt>
                      <c:pt idx="1154">
                        <c:v>69603.911834716797</c:v>
                      </c:pt>
                      <c:pt idx="1155">
                        <c:v>59451.833557128906</c:v>
                      </c:pt>
                      <c:pt idx="1156">
                        <c:v>65812.794479370117</c:v>
                      </c:pt>
                      <c:pt idx="1157">
                        <c:v>65812.794479370117</c:v>
                      </c:pt>
                      <c:pt idx="1158">
                        <c:v>65812.525924682617</c:v>
                      </c:pt>
                      <c:pt idx="1159">
                        <c:v>65707.525760650635</c:v>
                      </c:pt>
                      <c:pt idx="1160">
                        <c:v>66276.025821685791</c:v>
                      </c:pt>
                      <c:pt idx="1161">
                        <c:v>66087.957462310791</c:v>
                      </c:pt>
                      <c:pt idx="1162">
                        <c:v>66119.229862213135</c:v>
                      </c:pt>
                      <c:pt idx="1163">
                        <c:v>66119.229923248291</c:v>
                      </c:pt>
                      <c:pt idx="1164">
                        <c:v>66224.229965209961</c:v>
                      </c:pt>
                      <c:pt idx="1165">
                        <c:v>66224.230026245117</c:v>
                      </c:pt>
                      <c:pt idx="1166">
                        <c:v>66658.943954467773</c:v>
                      </c:pt>
                      <c:pt idx="1167">
                        <c:v>65186.850143432617</c:v>
                      </c:pt>
                      <c:pt idx="1168">
                        <c:v>65186.850143432617</c:v>
                      </c:pt>
                      <c:pt idx="1169">
                        <c:v>68980.825309753418</c:v>
                      </c:pt>
                      <c:pt idx="1170">
                        <c:v>68609.748321533203</c:v>
                      </c:pt>
                      <c:pt idx="1171">
                        <c:v>64933.11540222168</c:v>
                      </c:pt>
                      <c:pt idx="1172">
                        <c:v>64938.692306518555</c:v>
                      </c:pt>
                      <c:pt idx="1173">
                        <c:v>64946.192367553711</c:v>
                      </c:pt>
                      <c:pt idx="1174">
                        <c:v>64957.692489624023</c:v>
                      </c:pt>
                      <c:pt idx="1175">
                        <c:v>64879.269515991211</c:v>
                      </c:pt>
                      <c:pt idx="1176">
                        <c:v>64879.269515991211</c:v>
                      </c:pt>
                      <c:pt idx="1177">
                        <c:v>64774.515548706055</c:v>
                      </c:pt>
                      <c:pt idx="1178">
                        <c:v>66563.116561889648</c:v>
                      </c:pt>
                      <c:pt idx="1179">
                        <c:v>66237.116561889648</c:v>
                      </c:pt>
                      <c:pt idx="1180">
                        <c:v>66184.270309448242</c:v>
                      </c:pt>
                      <c:pt idx="1181">
                        <c:v>66469.770248413086</c:v>
                      </c:pt>
                      <c:pt idx="1182">
                        <c:v>65640.292465209961</c:v>
                      </c:pt>
                      <c:pt idx="1183">
                        <c:v>66800.54069519043</c:v>
                      </c:pt>
                      <c:pt idx="1184">
                        <c:v>69450.597732543945</c:v>
                      </c:pt>
                      <c:pt idx="1185">
                        <c:v>69245.415008544922</c:v>
                      </c:pt>
                      <c:pt idx="1186">
                        <c:v>67522.415679931626</c:v>
                      </c:pt>
                      <c:pt idx="1187">
                        <c:v>67526.261871337876</c:v>
                      </c:pt>
                      <c:pt idx="1188">
                        <c:v>67254.108062744126</c:v>
                      </c:pt>
                      <c:pt idx="1189">
                        <c:v>67254.108062744126</c:v>
                      </c:pt>
                      <c:pt idx="1190">
                        <c:v>67004.252960205064</c:v>
                      </c:pt>
                      <c:pt idx="1191">
                        <c:v>67006.176055908203</c:v>
                      </c:pt>
                      <c:pt idx="1192">
                        <c:v>66516.280548095703</c:v>
                      </c:pt>
                      <c:pt idx="1193">
                        <c:v>67557.781768798814</c:v>
                      </c:pt>
                      <c:pt idx="1194">
                        <c:v>67305.627960205064</c:v>
                      </c:pt>
                      <c:pt idx="1195">
                        <c:v>69415.703689575195</c:v>
                      </c:pt>
                      <c:pt idx="1196">
                        <c:v>66868.353736877427</c:v>
                      </c:pt>
                      <c:pt idx="1197">
                        <c:v>67782.471717834473</c:v>
                      </c:pt>
                      <c:pt idx="1198">
                        <c:v>65807.972274780273</c:v>
                      </c:pt>
                      <c:pt idx="1199">
                        <c:v>69637.914627075195</c:v>
                      </c:pt>
                      <c:pt idx="1200">
                        <c:v>70368.40812683104</c:v>
                      </c:pt>
                      <c:pt idx="1201">
                        <c:v>70657.124343872056</c:v>
                      </c:pt>
                      <c:pt idx="1202">
                        <c:v>69992.446609497056</c:v>
                      </c:pt>
                      <c:pt idx="1203">
                        <c:v>70348.693191528306</c:v>
                      </c:pt>
                      <c:pt idx="1204">
                        <c:v>70599.292800903306</c:v>
                      </c:pt>
                      <c:pt idx="1205">
                        <c:v>70603.138748168945</c:v>
                      </c:pt>
                      <c:pt idx="1206">
                        <c:v>71261.215652465806</c:v>
                      </c:pt>
                      <c:pt idx="1207">
                        <c:v>71263.138748168945</c:v>
                      </c:pt>
                      <c:pt idx="1208">
                        <c:v>70847.913162231445</c:v>
                      </c:pt>
                      <c:pt idx="1209">
                        <c:v>70402.284744262695</c:v>
                      </c:pt>
                      <c:pt idx="1210">
                        <c:v>70762.361892700195</c:v>
                      </c:pt>
                      <c:pt idx="1211">
                        <c:v>72154.905349731445</c:v>
                      </c:pt>
                      <c:pt idx="1212">
                        <c:v>72668.136550903306</c:v>
                      </c:pt>
                      <c:pt idx="1213">
                        <c:v>71009.670486450195</c:v>
                      </c:pt>
                      <c:pt idx="1214">
                        <c:v>71004.19514465332</c:v>
                      </c:pt>
                      <c:pt idx="1215">
                        <c:v>69588.49983215332</c:v>
                      </c:pt>
                      <c:pt idx="1216">
                        <c:v>70616.156814575195</c:v>
                      </c:pt>
                      <c:pt idx="1217">
                        <c:v>70616.156814575195</c:v>
                      </c:pt>
                      <c:pt idx="1218">
                        <c:v>70616.156814575195</c:v>
                      </c:pt>
                      <c:pt idx="1219">
                        <c:v>70874.156814575195</c:v>
                      </c:pt>
                      <c:pt idx="1220">
                        <c:v>71652.505249023438</c:v>
                      </c:pt>
                      <c:pt idx="1221">
                        <c:v>71276.535964965806</c:v>
                      </c:pt>
                      <c:pt idx="1222">
                        <c:v>71309.389968872056</c:v>
                      </c:pt>
                      <c:pt idx="1223">
                        <c:v>71311.313064575195</c:v>
                      </c:pt>
                      <c:pt idx="1224">
                        <c:v>71059.159378051758</c:v>
                      </c:pt>
                      <c:pt idx="1225">
                        <c:v>71061.479568481445</c:v>
                      </c:pt>
                      <c:pt idx="1226">
                        <c:v>71059.556472778306</c:v>
                      </c:pt>
                      <c:pt idx="1227">
                        <c:v>71178.780349731445</c:v>
                      </c:pt>
                      <c:pt idx="1228">
                        <c:v>71184.549636840806</c:v>
                      </c:pt>
                      <c:pt idx="1229">
                        <c:v>71190.318923950195</c:v>
                      </c:pt>
                      <c:pt idx="1230">
                        <c:v>68417.095779418945</c:v>
                      </c:pt>
                      <c:pt idx="1231">
                        <c:v>68650.39680480957</c:v>
                      </c:pt>
                      <c:pt idx="1232">
                        <c:v>59382.813827514648</c:v>
                      </c:pt>
                      <c:pt idx="1233">
                        <c:v>59382.813827514648</c:v>
                      </c:pt>
                      <c:pt idx="1234">
                        <c:v>58884.813827514648</c:v>
                      </c:pt>
                      <c:pt idx="1235">
                        <c:v>58884.813888549805</c:v>
                      </c:pt>
                      <c:pt idx="1236">
                        <c:v>58883.970855712891</c:v>
                      </c:pt>
                      <c:pt idx="1237">
                        <c:v>58883.970855712891</c:v>
                      </c:pt>
                      <c:pt idx="1238">
                        <c:v>58883.970855712891</c:v>
                      </c:pt>
                      <c:pt idx="1239">
                        <c:v>59112.410629272461</c:v>
                      </c:pt>
                      <c:pt idx="1240">
                        <c:v>66778.065231323242</c:v>
                      </c:pt>
                      <c:pt idx="1241">
                        <c:v>66776.142135620117</c:v>
                      </c:pt>
                      <c:pt idx="1242">
                        <c:v>67275.784255981445</c:v>
                      </c:pt>
                      <c:pt idx="1243">
                        <c:v>67275.784255981445</c:v>
                      </c:pt>
                      <c:pt idx="1244">
                        <c:v>67277.421951293945</c:v>
                      </c:pt>
                      <c:pt idx="1245">
                        <c:v>68153.658523559556</c:v>
                      </c:pt>
                      <c:pt idx="1246">
                        <c:v>67784.581619262695</c:v>
                      </c:pt>
                      <c:pt idx="1247">
                        <c:v>67784.581619262695</c:v>
                      </c:pt>
                      <c:pt idx="1248">
                        <c:v>67788.427688598618</c:v>
                      </c:pt>
                      <c:pt idx="1249">
                        <c:v>67564.238845825195</c:v>
                      </c:pt>
                      <c:pt idx="1250">
                        <c:v>67564.238845825195</c:v>
                      </c:pt>
                      <c:pt idx="1251">
                        <c:v>67562.315872192368</c:v>
                      </c:pt>
                      <c:pt idx="1252">
                        <c:v>66738.441680908203</c:v>
                      </c:pt>
                      <c:pt idx="1253">
                        <c:v>66526.548858642578</c:v>
                      </c:pt>
                      <c:pt idx="1254">
                        <c:v>58188.099960327148</c:v>
                      </c:pt>
                      <c:pt idx="1255">
                        <c:v>63408.457565307617</c:v>
                      </c:pt>
                      <c:pt idx="1256">
                        <c:v>63408.457565307617</c:v>
                      </c:pt>
                      <c:pt idx="1257">
                        <c:v>63792.356002807617</c:v>
                      </c:pt>
                      <c:pt idx="1258">
                        <c:v>64648.283248901367</c:v>
                      </c:pt>
                      <c:pt idx="1259">
                        <c:v>64437.631393432617</c:v>
                      </c:pt>
                      <c:pt idx="1260">
                        <c:v>68006.296463012695</c:v>
                      </c:pt>
                      <c:pt idx="1261">
                        <c:v>66507.071212768555</c:v>
                      </c:pt>
                      <c:pt idx="1262">
                        <c:v>65940.99430847168</c:v>
                      </c:pt>
                      <c:pt idx="1263">
                        <c:v>65942.917343139648</c:v>
                      </c:pt>
                      <c:pt idx="1264">
                        <c:v>65942.917343139648</c:v>
                      </c:pt>
                      <c:pt idx="1265">
                        <c:v>65821.840438842773</c:v>
                      </c:pt>
                      <c:pt idx="1266">
                        <c:v>65783.763534545898</c:v>
                      </c:pt>
                      <c:pt idx="1267">
                        <c:v>65227.686569213867</c:v>
                      </c:pt>
                      <c:pt idx="1268">
                        <c:v>65292.687606811523</c:v>
                      </c:pt>
                      <c:pt idx="1269">
                        <c:v>65419.533798217773</c:v>
                      </c:pt>
                      <c:pt idx="1270">
                        <c:v>65419.946762084961</c:v>
                      </c:pt>
                      <c:pt idx="1271">
                        <c:v>65047.023788452148</c:v>
                      </c:pt>
                      <c:pt idx="1272">
                        <c:v>65054.86979675293</c:v>
                      </c:pt>
                      <c:pt idx="1273">
                        <c:v>65061.947006225586</c:v>
                      </c:pt>
                      <c:pt idx="1274">
                        <c:v>64942.254501342773</c:v>
                      </c:pt>
                      <c:pt idx="1275">
                        <c:v>70170.832595825195</c:v>
                      </c:pt>
                      <c:pt idx="1276">
                        <c:v>70142.755691528306</c:v>
                      </c:pt>
                      <c:pt idx="1277">
                        <c:v>70142.755691528306</c:v>
                      </c:pt>
                      <c:pt idx="1278">
                        <c:v>69704.056472778306</c:v>
                      </c:pt>
                      <c:pt idx="1279">
                        <c:v>69850.056716918945</c:v>
                      </c:pt>
                      <c:pt idx="1280">
                        <c:v>69480.022537231445</c:v>
                      </c:pt>
                      <c:pt idx="1281">
                        <c:v>69481.945510864258</c:v>
                      </c:pt>
                      <c:pt idx="1282">
                        <c:v>69481.945510864258</c:v>
                      </c:pt>
                      <c:pt idx="1283">
                        <c:v>69360.287796020508</c:v>
                      </c:pt>
                      <c:pt idx="1284">
                        <c:v>69360.287796020508</c:v>
                      </c:pt>
                      <c:pt idx="1285">
                        <c:v>69553.714797973618</c:v>
                      </c:pt>
                      <c:pt idx="1286">
                        <c:v>69954.714797973618</c:v>
                      </c:pt>
                      <c:pt idx="1287">
                        <c:v>69957.918777465806</c:v>
                      </c:pt>
                      <c:pt idx="1288">
                        <c:v>70275.541091918945</c:v>
                      </c:pt>
                      <c:pt idx="1289">
                        <c:v>70275.541091918945</c:v>
                      </c:pt>
                      <c:pt idx="1290">
                        <c:v>69173.506301879868</c:v>
                      </c:pt>
                      <c:pt idx="1291">
                        <c:v>69435.097244262695</c:v>
                      </c:pt>
                      <c:pt idx="1292">
                        <c:v>69435.097244262695</c:v>
                      </c:pt>
                      <c:pt idx="1293">
                        <c:v>69435.097244262695</c:v>
                      </c:pt>
                      <c:pt idx="1294">
                        <c:v>69435.097244262695</c:v>
                      </c:pt>
                      <c:pt idx="1295">
                        <c:v>67416.796463012695</c:v>
                      </c:pt>
                      <c:pt idx="1296">
                        <c:v>67289.462966918945</c:v>
                      </c:pt>
                      <c:pt idx="1297">
                        <c:v>70922.502883911118</c:v>
                      </c:pt>
                      <c:pt idx="1298">
                        <c:v>70926.348953247056</c:v>
                      </c:pt>
                      <c:pt idx="1299">
                        <c:v>70928.272171020508</c:v>
                      </c:pt>
                      <c:pt idx="1300">
                        <c:v>71591.118240356445</c:v>
                      </c:pt>
                      <c:pt idx="1301">
                        <c:v>71591.118240356445</c:v>
                      </c:pt>
                      <c:pt idx="1302">
                        <c:v>71960.195144653306</c:v>
                      </c:pt>
                      <c:pt idx="1303">
                        <c:v>71441.118240356445</c:v>
                      </c:pt>
                      <c:pt idx="1304">
                        <c:v>71177.887527465806</c:v>
                      </c:pt>
                      <c:pt idx="1305">
                        <c:v>67420.818962097168</c:v>
                      </c:pt>
                      <c:pt idx="1306">
                        <c:v>70480.846511840806</c:v>
                      </c:pt>
                      <c:pt idx="1307">
                        <c:v>70963.056228637695</c:v>
                      </c:pt>
                      <c:pt idx="1308">
                        <c:v>70797.683181762695</c:v>
                      </c:pt>
                      <c:pt idx="1309">
                        <c:v>70744.682449340806</c:v>
                      </c:pt>
                      <c:pt idx="1310">
                        <c:v>69518.096145629883</c:v>
                      </c:pt>
                      <c:pt idx="1311">
                        <c:v>69453.096878051758</c:v>
                      </c:pt>
                      <c:pt idx="1312">
                        <c:v>69122.019973754883</c:v>
                      </c:pt>
                      <c:pt idx="1313">
                        <c:v>69118.173294067383</c:v>
                      </c:pt>
                      <c:pt idx="1314">
                        <c:v>70728.903549194336</c:v>
                      </c:pt>
                      <c:pt idx="1315">
                        <c:v>70260.949981689453</c:v>
                      </c:pt>
                      <c:pt idx="1316">
                        <c:v>70793.606719970703</c:v>
                      </c:pt>
                      <c:pt idx="1317">
                        <c:v>70719.528594970703</c:v>
                      </c:pt>
                      <c:pt idx="1318">
                        <c:v>70420.605987548828</c:v>
                      </c:pt>
                      <c:pt idx="1319">
                        <c:v>68883.262481689453</c:v>
                      </c:pt>
                      <c:pt idx="1320">
                        <c:v>69633.539993286118</c:v>
                      </c:pt>
                      <c:pt idx="1321">
                        <c:v>69577.098342895508</c:v>
                      </c:pt>
                      <c:pt idx="1322">
                        <c:v>69577.098342895508</c:v>
                      </c:pt>
                      <c:pt idx="1323">
                        <c:v>67987.237380981445</c:v>
                      </c:pt>
                      <c:pt idx="1324">
                        <c:v>65376.774398803711</c:v>
                      </c:pt>
                      <c:pt idx="1325">
                        <c:v>65376.774459838867</c:v>
                      </c:pt>
                      <c:pt idx="1326">
                        <c:v>66641.389205932617</c:v>
                      </c:pt>
                      <c:pt idx="1327">
                        <c:v>66391.389205932617</c:v>
                      </c:pt>
                      <c:pt idx="1328">
                        <c:v>66528.975936889648</c:v>
                      </c:pt>
                      <c:pt idx="1329">
                        <c:v>66525.129745483398</c:v>
                      </c:pt>
                      <c:pt idx="1330">
                        <c:v>66473.20671081543</c:v>
                      </c:pt>
                      <c:pt idx="1331">
                        <c:v>68978.546173095703</c:v>
                      </c:pt>
                      <c:pt idx="1332">
                        <c:v>68696.161407470703</c:v>
                      </c:pt>
                      <c:pt idx="1333">
                        <c:v>70802.580764770508</c:v>
                      </c:pt>
                      <c:pt idx="1334">
                        <c:v>70350.624710083008</c:v>
                      </c:pt>
                      <c:pt idx="1335">
                        <c:v>65998.455001831055</c:v>
                      </c:pt>
                      <c:pt idx="1336">
                        <c:v>66287.53044128418</c:v>
                      </c:pt>
                      <c:pt idx="1337">
                        <c:v>66289.453475952148</c:v>
                      </c:pt>
                      <c:pt idx="1338">
                        <c:v>66435.453659057617</c:v>
                      </c:pt>
                      <c:pt idx="1339">
                        <c:v>66437.37663269043</c:v>
                      </c:pt>
                      <c:pt idx="1340">
                        <c:v>65792.299789428711</c:v>
                      </c:pt>
                      <c:pt idx="1341">
                        <c:v>65794.222885131836</c:v>
                      </c:pt>
                      <c:pt idx="1342">
                        <c:v>65859.22380065918</c:v>
                      </c:pt>
                      <c:pt idx="1343">
                        <c:v>65597.068099975586</c:v>
                      </c:pt>
                      <c:pt idx="1344">
                        <c:v>65882.142990112305</c:v>
                      </c:pt>
                      <c:pt idx="1345">
                        <c:v>65882.583724975586</c:v>
                      </c:pt>
                      <c:pt idx="1346">
                        <c:v>65880.660629272461</c:v>
                      </c:pt>
                      <c:pt idx="1347">
                        <c:v>65884.506820678711</c:v>
                      </c:pt>
                      <c:pt idx="1348">
                        <c:v>65837.57975769043</c:v>
                      </c:pt>
                      <c:pt idx="1349">
                        <c:v>65961.698776245117</c:v>
                      </c:pt>
                      <c:pt idx="1350">
                        <c:v>65644.808914184556</c:v>
                      </c:pt>
                      <c:pt idx="1351">
                        <c:v>65693.808914184556</c:v>
                      </c:pt>
                      <c:pt idx="1352">
                        <c:v>66602.613479614258</c:v>
                      </c:pt>
                      <c:pt idx="1353">
                        <c:v>66592.113357543945</c:v>
                      </c:pt>
                      <c:pt idx="1354">
                        <c:v>66592.113357543945</c:v>
                      </c:pt>
                      <c:pt idx="1355">
                        <c:v>66606.113357543945</c:v>
                      </c:pt>
                      <c:pt idx="1356">
                        <c:v>66350.721878051758</c:v>
                      </c:pt>
                      <c:pt idx="1357">
                        <c:v>66350.721878051758</c:v>
                      </c:pt>
                      <c:pt idx="1358">
                        <c:v>66347.628128051758</c:v>
                      </c:pt>
                      <c:pt idx="1359">
                        <c:v>66308.631973266602</c:v>
                      </c:pt>
                      <c:pt idx="1360">
                        <c:v>66958.929763793945</c:v>
                      </c:pt>
                      <c:pt idx="1361">
                        <c:v>66958.929702758789</c:v>
                      </c:pt>
                      <c:pt idx="1362">
                        <c:v>66949.32975769043</c:v>
                      </c:pt>
                      <c:pt idx="1363">
                        <c:v>66714.562118530273</c:v>
                      </c:pt>
                      <c:pt idx="1364">
                        <c:v>57102.979782104492</c:v>
                      </c:pt>
                      <c:pt idx="1365">
                        <c:v>57347.720138549805</c:v>
                      </c:pt>
                      <c:pt idx="1366">
                        <c:v>67332.219802856445</c:v>
                      </c:pt>
                      <c:pt idx="1367">
                        <c:v>68425.389724731445</c:v>
                      </c:pt>
                      <c:pt idx="1368">
                        <c:v>67792.613357543945</c:v>
                      </c:pt>
                      <c:pt idx="1369">
                        <c:v>68068.758987426758</c:v>
                      </c:pt>
                      <c:pt idx="1370">
                        <c:v>68068.758987426758</c:v>
                      </c:pt>
                      <c:pt idx="1371">
                        <c:v>69733.869094848633</c:v>
                      </c:pt>
                      <c:pt idx="1372">
                        <c:v>69951.869094848633</c:v>
                      </c:pt>
                      <c:pt idx="1373">
                        <c:v>70474.091751098633</c:v>
                      </c:pt>
                      <c:pt idx="1374">
                        <c:v>69708.168716430664</c:v>
                      </c:pt>
                      <c:pt idx="1375">
                        <c:v>69708.168716430664</c:v>
                      </c:pt>
                      <c:pt idx="1376">
                        <c:v>68609.819534301758</c:v>
                      </c:pt>
                      <c:pt idx="1377">
                        <c:v>67401.439895629883</c:v>
                      </c:pt>
                      <c:pt idx="1378">
                        <c:v>67353.440017700195</c:v>
                      </c:pt>
                      <c:pt idx="1379">
                        <c:v>69562.050186157227</c:v>
                      </c:pt>
                      <c:pt idx="1380">
                        <c:v>70018.642410278306</c:v>
                      </c:pt>
                      <c:pt idx="1381">
                        <c:v>70017.542556762695</c:v>
                      </c:pt>
                      <c:pt idx="1382">
                        <c:v>70414.696487426758</c:v>
                      </c:pt>
                      <c:pt idx="1383">
                        <c:v>69559.696487426758</c:v>
                      </c:pt>
                      <c:pt idx="1384">
                        <c:v>69555.850418090806</c:v>
                      </c:pt>
                      <c:pt idx="1385">
                        <c:v>69860.722366333008</c:v>
                      </c:pt>
                      <c:pt idx="1386">
                        <c:v>69860.722366333008</c:v>
                      </c:pt>
                      <c:pt idx="1387">
                        <c:v>70713.800857543945</c:v>
                      </c:pt>
                      <c:pt idx="1388">
                        <c:v>69491.720108032227</c:v>
                      </c:pt>
                      <c:pt idx="1389">
                        <c:v>69491.720108032227</c:v>
                      </c:pt>
                      <c:pt idx="1390">
                        <c:v>56773.516357421875</c:v>
                      </c:pt>
                      <c:pt idx="1391">
                        <c:v>56902.702880859375</c:v>
                      </c:pt>
                      <c:pt idx="1392">
                        <c:v>56902.702941894531</c:v>
                      </c:pt>
                      <c:pt idx="1393">
                        <c:v>56902.702941894531</c:v>
                      </c:pt>
                      <c:pt idx="1394">
                        <c:v>56902.702819824219</c:v>
                      </c:pt>
                      <c:pt idx="1395">
                        <c:v>68736.72770690918</c:v>
                      </c:pt>
                      <c:pt idx="1396">
                        <c:v>68736.72770690918</c:v>
                      </c:pt>
                      <c:pt idx="1397">
                        <c:v>68736.72770690918</c:v>
                      </c:pt>
                      <c:pt idx="1398">
                        <c:v>69061.72770690918</c:v>
                      </c:pt>
                      <c:pt idx="1399">
                        <c:v>68537.72770690918</c:v>
                      </c:pt>
                      <c:pt idx="1400">
                        <c:v>68420.42692565918</c:v>
                      </c:pt>
                      <c:pt idx="1401">
                        <c:v>67839.393142700195</c:v>
                      </c:pt>
                      <c:pt idx="1402">
                        <c:v>67839.393142700195</c:v>
                      </c:pt>
                      <c:pt idx="1403">
                        <c:v>69602.850173950195</c:v>
                      </c:pt>
                      <c:pt idx="1404">
                        <c:v>69602.850173950195</c:v>
                      </c:pt>
                      <c:pt idx="1405">
                        <c:v>64633.838088989251</c:v>
                      </c:pt>
                      <c:pt idx="1406">
                        <c:v>64560.938186645501</c:v>
                      </c:pt>
                      <c:pt idx="1407">
                        <c:v>57995.382919311523</c:v>
                      </c:pt>
                      <c:pt idx="1408">
                        <c:v>57995.382797241211</c:v>
                      </c:pt>
                      <c:pt idx="1409">
                        <c:v>68009.611343383789</c:v>
                      </c:pt>
                      <c:pt idx="1410">
                        <c:v>69727.079742431626</c:v>
                      </c:pt>
                      <c:pt idx="1411">
                        <c:v>69208.223464965806</c:v>
                      </c:pt>
                      <c:pt idx="1412">
                        <c:v>69215.300491333008</c:v>
                      </c:pt>
                      <c:pt idx="1413">
                        <c:v>68808.407669067383</c:v>
                      </c:pt>
                      <c:pt idx="1414">
                        <c:v>69122.426345825195</c:v>
                      </c:pt>
                      <c:pt idx="1415">
                        <c:v>69122.426345825195</c:v>
                      </c:pt>
                      <c:pt idx="1416">
                        <c:v>69659.426345825195</c:v>
                      </c:pt>
                      <c:pt idx="1417">
                        <c:v>70053.940017700195</c:v>
                      </c:pt>
                      <c:pt idx="1418">
                        <c:v>70633.025978088379</c:v>
                      </c:pt>
                      <c:pt idx="1419">
                        <c:v>70636.872047424316</c:v>
                      </c:pt>
                      <c:pt idx="1420">
                        <c:v>69560.88835144043</c:v>
                      </c:pt>
                      <c:pt idx="1421">
                        <c:v>69456.29850769043</c:v>
                      </c:pt>
                      <c:pt idx="1422">
                        <c:v>69500.45231628418</c:v>
                      </c:pt>
                      <c:pt idx="1423">
                        <c:v>69611.297836303711</c:v>
                      </c:pt>
                      <c:pt idx="1424">
                        <c:v>69240.297836303711</c:v>
                      </c:pt>
                      <c:pt idx="1425">
                        <c:v>69853.153778076172</c:v>
                      </c:pt>
                      <c:pt idx="1426">
                        <c:v>69226.202789306626</c:v>
                      </c:pt>
                      <c:pt idx="1427">
                        <c:v>69516.900421142564</c:v>
                      </c:pt>
                      <c:pt idx="1428">
                        <c:v>69516.900421142564</c:v>
                      </c:pt>
                      <c:pt idx="1429">
                        <c:v>68428.746124267564</c:v>
                      </c:pt>
                      <c:pt idx="1430">
                        <c:v>68148.071563720703</c:v>
                      </c:pt>
                      <c:pt idx="1431">
                        <c:v>68891.060821533203</c:v>
                      </c:pt>
                      <c:pt idx="1432">
                        <c:v>68891.060699462876</c:v>
                      </c:pt>
                      <c:pt idx="1433">
                        <c:v>68632.906768798814</c:v>
                      </c:pt>
                      <c:pt idx="1434">
                        <c:v>70744.311111450195</c:v>
                      </c:pt>
                      <c:pt idx="1435">
                        <c:v>67859.879104614258</c:v>
                      </c:pt>
                      <c:pt idx="1436">
                        <c:v>67859.263992309556</c:v>
                      </c:pt>
                      <c:pt idx="1437">
                        <c:v>64957.535079956055</c:v>
                      </c:pt>
                      <c:pt idx="1438">
                        <c:v>64905.611923217773</c:v>
                      </c:pt>
                      <c:pt idx="1439">
                        <c:v>69620.619094848618</c:v>
                      </c:pt>
                      <c:pt idx="1440">
                        <c:v>64854.753585815422</c:v>
                      </c:pt>
                      <c:pt idx="1441">
                        <c:v>64854.753585815422</c:v>
                      </c:pt>
                      <c:pt idx="1442">
                        <c:v>64854.753585815422</c:v>
                      </c:pt>
                      <c:pt idx="1443">
                        <c:v>58915.907638549805</c:v>
                      </c:pt>
                      <c:pt idx="1444">
                        <c:v>58921.061874389648</c:v>
                      </c:pt>
                      <c:pt idx="1445">
                        <c:v>58567.615280151367</c:v>
                      </c:pt>
                      <c:pt idx="1446">
                        <c:v>57626.788131713867</c:v>
                      </c:pt>
                      <c:pt idx="1447">
                        <c:v>57626.788070678711</c:v>
                      </c:pt>
                      <c:pt idx="1448">
                        <c:v>57626.788192749023</c:v>
                      </c:pt>
                      <c:pt idx="1449">
                        <c:v>58957.633346557617</c:v>
                      </c:pt>
                      <c:pt idx="1450">
                        <c:v>60118.879013061523</c:v>
                      </c:pt>
                      <c:pt idx="1451">
                        <c:v>60115.032943725586</c:v>
                      </c:pt>
                      <c:pt idx="1452">
                        <c:v>64197.808395385742</c:v>
                      </c:pt>
                      <c:pt idx="1453">
                        <c:v>64193.962326049805</c:v>
                      </c:pt>
                      <c:pt idx="1454">
                        <c:v>69179.185195922852</c:v>
                      </c:pt>
                      <c:pt idx="1455">
                        <c:v>69917.61116027832</c:v>
                      </c:pt>
                      <c:pt idx="1456">
                        <c:v>70040.61116027832</c:v>
                      </c:pt>
                      <c:pt idx="1457">
                        <c:v>70040.61116027832</c:v>
                      </c:pt>
                      <c:pt idx="1458">
                        <c:v>70040.61116027832</c:v>
                      </c:pt>
                      <c:pt idx="1459">
                        <c:v>70838.457473754883</c:v>
                      </c:pt>
                      <c:pt idx="1460">
                        <c:v>70303.27033996582</c:v>
                      </c:pt>
                      <c:pt idx="1461">
                        <c:v>70303.27033996582</c:v>
                      </c:pt>
                      <c:pt idx="1462">
                        <c:v>70303.27033996582</c:v>
                      </c:pt>
                      <c:pt idx="1463">
                        <c:v>70303.27033996582</c:v>
                      </c:pt>
                      <c:pt idx="1464">
                        <c:v>68192.210403442383</c:v>
                      </c:pt>
                      <c:pt idx="1465">
                        <c:v>65475.977035522461</c:v>
                      </c:pt>
                      <c:pt idx="1466">
                        <c:v>66862.336410522461</c:v>
                      </c:pt>
                      <c:pt idx="1467">
                        <c:v>66862.336471557617</c:v>
                      </c:pt>
                      <c:pt idx="1468">
                        <c:v>66232.321746826172</c:v>
                      </c:pt>
                      <c:pt idx="1469">
                        <c:v>66232.321807861328</c:v>
                      </c:pt>
                      <c:pt idx="1470">
                        <c:v>69825.364578247056</c:v>
                      </c:pt>
                      <c:pt idx="1471">
                        <c:v>67884.588577270508</c:v>
                      </c:pt>
                      <c:pt idx="1472">
                        <c:v>67630.434768676758</c:v>
                      </c:pt>
                      <c:pt idx="1473">
                        <c:v>67259.434768676758</c:v>
                      </c:pt>
                      <c:pt idx="1474">
                        <c:v>67699.934890747056</c:v>
                      </c:pt>
                      <c:pt idx="1475">
                        <c:v>67177.011795043945</c:v>
                      </c:pt>
                      <c:pt idx="1476">
                        <c:v>67177.011795043945</c:v>
                      </c:pt>
                      <c:pt idx="1477">
                        <c:v>67675.233474731445</c:v>
                      </c:pt>
                      <c:pt idx="1478">
                        <c:v>67306.437820434556</c:v>
                      </c:pt>
                      <c:pt idx="1479">
                        <c:v>67261.139236450195</c:v>
                      </c:pt>
                      <c:pt idx="1480">
                        <c:v>67263.062332153306</c:v>
                      </c:pt>
                      <c:pt idx="1481">
                        <c:v>68845.066238403306</c:v>
                      </c:pt>
                      <c:pt idx="1482">
                        <c:v>68264.354080200195</c:v>
                      </c:pt>
                      <c:pt idx="1483">
                        <c:v>68264.354080200195</c:v>
                      </c:pt>
                      <c:pt idx="1484">
                        <c:v>69192.457595825195</c:v>
                      </c:pt>
                      <c:pt idx="1485">
                        <c:v>69952.156448364258</c:v>
                      </c:pt>
                      <c:pt idx="1486">
                        <c:v>69950.233596801758</c:v>
                      </c:pt>
                      <c:pt idx="1487">
                        <c:v>68498.137527465806</c:v>
                      </c:pt>
                      <c:pt idx="1488">
                        <c:v>70429.748001098618</c:v>
                      </c:pt>
                      <c:pt idx="1489">
                        <c:v>70433.594192504868</c:v>
                      </c:pt>
                      <c:pt idx="1490">
                        <c:v>70435.517166137695</c:v>
                      </c:pt>
                      <c:pt idx="1491">
                        <c:v>70439.363357543945</c:v>
                      </c:pt>
                      <c:pt idx="1492">
                        <c:v>70439.363357543945</c:v>
                      </c:pt>
                      <c:pt idx="1493">
                        <c:v>70437.076980590806</c:v>
                      </c:pt>
                      <c:pt idx="1494">
                        <c:v>70439.000076293945</c:v>
                      </c:pt>
                      <c:pt idx="1495">
                        <c:v>70414.769241333008</c:v>
                      </c:pt>
                      <c:pt idx="1496">
                        <c:v>70416.692459106445</c:v>
                      </c:pt>
                      <c:pt idx="1497">
                        <c:v>70416.692459106445</c:v>
                      </c:pt>
                      <c:pt idx="1498">
                        <c:v>70420.538528442368</c:v>
                      </c:pt>
                      <c:pt idx="1499">
                        <c:v>70414.769241333008</c:v>
                      </c:pt>
                      <c:pt idx="1500">
                        <c:v>69344.950271606445</c:v>
                      </c:pt>
                      <c:pt idx="1501">
                        <c:v>69344.950271606445</c:v>
                      </c:pt>
                      <c:pt idx="1502">
                        <c:v>70617.628494262695</c:v>
                      </c:pt>
                      <c:pt idx="1503">
                        <c:v>70617.628494262695</c:v>
                      </c:pt>
                      <c:pt idx="1504">
                        <c:v>70617.574783325195</c:v>
                      </c:pt>
                      <c:pt idx="1505">
                        <c:v>70617.574783325195</c:v>
                      </c:pt>
                      <c:pt idx="1506">
                        <c:v>67150.748367309556</c:v>
                      </c:pt>
                      <c:pt idx="1507">
                        <c:v>66460.194900512695</c:v>
                      </c:pt>
                      <c:pt idx="1508">
                        <c:v>58372.187057495117</c:v>
                      </c:pt>
                      <c:pt idx="1509">
                        <c:v>58370.871627807617</c:v>
                      </c:pt>
                      <c:pt idx="1510">
                        <c:v>57688.471725463867</c:v>
                      </c:pt>
                      <c:pt idx="1511">
                        <c:v>56790.471725463867</c:v>
                      </c:pt>
                      <c:pt idx="1512">
                        <c:v>56790.452087402344</c:v>
                      </c:pt>
                      <c:pt idx="1513">
                        <c:v>61563.290573120117</c:v>
                      </c:pt>
                      <c:pt idx="1514">
                        <c:v>61563.290573120117</c:v>
                      </c:pt>
                      <c:pt idx="1515">
                        <c:v>69180.949783325195</c:v>
                      </c:pt>
                      <c:pt idx="1516">
                        <c:v>70319.697830200195</c:v>
                      </c:pt>
                      <c:pt idx="1517">
                        <c:v>69128.604385375977</c:v>
                      </c:pt>
                      <c:pt idx="1518">
                        <c:v>69128.604385375977</c:v>
                      </c:pt>
                      <c:pt idx="1519">
                        <c:v>70344.685440063477</c:v>
                      </c:pt>
                      <c:pt idx="1520">
                        <c:v>70344.685440063477</c:v>
                      </c:pt>
                      <c:pt idx="1521">
                        <c:v>70344.685440063477</c:v>
                      </c:pt>
                      <c:pt idx="1522">
                        <c:v>70947.598220825195</c:v>
                      </c:pt>
                      <c:pt idx="1523">
                        <c:v>70553.880569458008</c:v>
                      </c:pt>
                      <c:pt idx="1524">
                        <c:v>70553.421585083008</c:v>
                      </c:pt>
                      <c:pt idx="1525">
                        <c:v>70553.421585083008</c:v>
                      </c:pt>
                      <c:pt idx="1526">
                        <c:v>68854.60041809082</c:v>
                      </c:pt>
                      <c:pt idx="1527">
                        <c:v>65246.721267700188</c:v>
                      </c:pt>
                      <c:pt idx="1528">
                        <c:v>62100.031784057617</c:v>
                      </c:pt>
                      <c:pt idx="1529">
                        <c:v>62100.031723022461</c:v>
                      </c:pt>
                      <c:pt idx="1530">
                        <c:v>70388.84660339354</c:v>
                      </c:pt>
                      <c:pt idx="1531">
                        <c:v>70390.769821166992</c:v>
                      </c:pt>
                      <c:pt idx="1532">
                        <c:v>70390.769760131821</c:v>
                      </c:pt>
                      <c:pt idx="1533">
                        <c:v>70390.769821166992</c:v>
                      </c:pt>
                      <c:pt idx="1534">
                        <c:v>68342.169692993164</c:v>
                      </c:pt>
                      <c:pt idx="1535">
                        <c:v>70773.778030395508</c:v>
                      </c:pt>
                      <c:pt idx="1536">
                        <c:v>70574.778030395508</c:v>
                      </c:pt>
                      <c:pt idx="1537">
                        <c:v>70578.624221801758</c:v>
                      </c:pt>
                      <c:pt idx="1538">
                        <c:v>70580.547195434556</c:v>
                      </c:pt>
                      <c:pt idx="1539">
                        <c:v>70581.370315551758</c:v>
                      </c:pt>
                      <c:pt idx="1540">
                        <c:v>57146.163452148438</c:v>
                      </c:pt>
                      <c:pt idx="1541">
                        <c:v>57147.195617675781</c:v>
                      </c:pt>
                      <c:pt idx="1542">
                        <c:v>70232.920875549316</c:v>
                      </c:pt>
                      <c:pt idx="1543">
                        <c:v>70232.920875549316</c:v>
                      </c:pt>
                      <c:pt idx="1544">
                        <c:v>70232.920875549316</c:v>
                      </c:pt>
                      <c:pt idx="1545">
                        <c:v>69850.639907836914</c:v>
                      </c:pt>
                      <c:pt idx="1546">
                        <c:v>69850.639907836914</c:v>
                      </c:pt>
                      <c:pt idx="1547">
                        <c:v>71515.213088989258</c:v>
                      </c:pt>
                      <c:pt idx="1548">
                        <c:v>71461.366897583008</c:v>
                      </c:pt>
                      <c:pt idx="1549">
                        <c:v>70155.297927856445</c:v>
                      </c:pt>
                      <c:pt idx="1550">
                        <c:v>70729.538162231445</c:v>
                      </c:pt>
                      <c:pt idx="1551">
                        <c:v>69292.651687622056</c:v>
                      </c:pt>
                      <c:pt idx="1552">
                        <c:v>68439.574050903306</c:v>
                      </c:pt>
                      <c:pt idx="1553">
                        <c:v>68442.205764770508</c:v>
                      </c:pt>
                      <c:pt idx="1554">
                        <c:v>67643.828948974595</c:v>
                      </c:pt>
                      <c:pt idx="1555">
                        <c:v>67659.021575927734</c:v>
                      </c:pt>
                      <c:pt idx="1556">
                        <c:v>66195.519622802734</c:v>
                      </c:pt>
                      <c:pt idx="1557">
                        <c:v>68523.598602294922</c:v>
                      </c:pt>
                      <c:pt idx="1558">
                        <c:v>65757.981185913086</c:v>
                      </c:pt>
                      <c:pt idx="1559">
                        <c:v>65628.724899291992</c:v>
                      </c:pt>
                      <c:pt idx="1560">
                        <c:v>62808.564804077148</c:v>
                      </c:pt>
                      <c:pt idx="1561">
                        <c:v>62814.14176940918</c:v>
                      </c:pt>
                      <c:pt idx="1562">
                        <c:v>62821.64176940918</c:v>
                      </c:pt>
                      <c:pt idx="1563">
                        <c:v>63728.58903503418</c:v>
                      </c:pt>
                      <c:pt idx="1564">
                        <c:v>63262.265853881836</c:v>
                      </c:pt>
                      <c:pt idx="1565">
                        <c:v>63215.26579284668</c:v>
                      </c:pt>
                      <c:pt idx="1566">
                        <c:v>63644.111923217773</c:v>
                      </c:pt>
                      <c:pt idx="1567">
                        <c:v>64081.511764526367</c:v>
                      </c:pt>
                      <c:pt idx="1568">
                        <c:v>64085.111801147461</c:v>
                      </c:pt>
                      <c:pt idx="1569">
                        <c:v>64177.892562866211</c:v>
                      </c:pt>
                      <c:pt idx="1570">
                        <c:v>64177.892501831055</c:v>
                      </c:pt>
                      <c:pt idx="1571">
                        <c:v>64459.81755065918</c:v>
                      </c:pt>
                      <c:pt idx="1572">
                        <c:v>64450.394454956055</c:v>
                      </c:pt>
                      <c:pt idx="1573">
                        <c:v>64942.871688842773</c:v>
                      </c:pt>
                      <c:pt idx="1574">
                        <c:v>65239.803573608398</c:v>
                      </c:pt>
                      <c:pt idx="1575">
                        <c:v>68820.691146850586</c:v>
                      </c:pt>
                      <c:pt idx="1576">
                        <c:v>68833.426254272461</c:v>
                      </c:pt>
                      <c:pt idx="1577">
                        <c:v>71985.91731262207</c:v>
                      </c:pt>
                      <c:pt idx="1578">
                        <c:v>71470.102127075195</c:v>
                      </c:pt>
                      <c:pt idx="1579">
                        <c:v>71013.102127075195</c:v>
                      </c:pt>
                      <c:pt idx="1580">
                        <c:v>71016.50764465332</c:v>
                      </c:pt>
                      <c:pt idx="1581">
                        <c:v>71016.507888793945</c:v>
                      </c:pt>
                      <c:pt idx="1582">
                        <c:v>71386.27619934082</c:v>
                      </c:pt>
                      <c:pt idx="1583">
                        <c:v>70080.02424621582</c:v>
                      </c:pt>
                      <c:pt idx="1584">
                        <c:v>70049.746475219727</c:v>
                      </c:pt>
                      <c:pt idx="1585">
                        <c:v>69397.546524047852</c:v>
                      </c:pt>
                      <c:pt idx="1586">
                        <c:v>69397.546524047852</c:v>
                      </c:pt>
                      <c:pt idx="1587">
                        <c:v>69190.846511840806</c:v>
                      </c:pt>
                      <c:pt idx="1588">
                        <c:v>69320.045730590806</c:v>
                      </c:pt>
                      <c:pt idx="1589">
                        <c:v>69281.676956176758</c:v>
                      </c:pt>
                      <c:pt idx="1590">
                        <c:v>68251.238296508789</c:v>
                      </c:pt>
                      <c:pt idx="1591">
                        <c:v>70156.951858520508</c:v>
                      </c:pt>
                      <c:pt idx="1592">
                        <c:v>69461.850296020508</c:v>
                      </c:pt>
                      <c:pt idx="1593">
                        <c:v>69154.081619262695</c:v>
                      </c:pt>
                      <c:pt idx="1594">
                        <c:v>68540.165390014648</c:v>
                      </c:pt>
                      <c:pt idx="1595">
                        <c:v>68536.319198608398</c:v>
                      </c:pt>
                      <c:pt idx="1596">
                        <c:v>68484.39616394043</c:v>
                      </c:pt>
                      <c:pt idx="1597">
                        <c:v>68751.209625244126</c:v>
                      </c:pt>
                      <c:pt idx="1598">
                        <c:v>67892.503265380859</c:v>
                      </c:pt>
                      <c:pt idx="1599">
                        <c:v>69027.265335083008</c:v>
                      </c:pt>
                      <c:pt idx="1600">
                        <c:v>69090.932144165039</c:v>
                      </c:pt>
                      <c:pt idx="1601">
                        <c:v>69090.932205200195</c:v>
                      </c:pt>
                      <c:pt idx="1602">
                        <c:v>69155.354202270508</c:v>
                      </c:pt>
                      <c:pt idx="1603">
                        <c:v>69155.354202270508</c:v>
                      </c:pt>
                      <c:pt idx="1604">
                        <c:v>69101.507949829102</c:v>
                      </c:pt>
                      <c:pt idx="1605">
                        <c:v>69208.637466430664</c:v>
                      </c:pt>
                      <c:pt idx="1606">
                        <c:v>69552.438247680664</c:v>
                      </c:pt>
                      <c:pt idx="1607">
                        <c:v>69598.515090942383</c:v>
                      </c:pt>
                      <c:pt idx="1608">
                        <c:v>69740.669021606445</c:v>
                      </c:pt>
                      <c:pt idx="1609">
                        <c:v>69806.669021606445</c:v>
                      </c:pt>
                      <c:pt idx="1610">
                        <c:v>69706.822830200195</c:v>
                      </c:pt>
                      <c:pt idx="1611">
                        <c:v>69804.745925903306</c:v>
                      </c:pt>
                      <c:pt idx="1612">
                        <c:v>71005.669998168945</c:v>
                      </c:pt>
                      <c:pt idx="1613">
                        <c:v>70966.670120239258</c:v>
                      </c:pt>
                      <c:pt idx="1614">
                        <c:v>70752.275833129868</c:v>
                      </c:pt>
                      <c:pt idx="1615">
                        <c:v>67977.471084594727</c:v>
                      </c:pt>
                      <c:pt idx="1616">
                        <c:v>67977.471084594727</c:v>
                      </c:pt>
                      <c:pt idx="1617">
                        <c:v>58026.151123046875</c:v>
                      </c:pt>
                      <c:pt idx="1618">
                        <c:v>57762.951843261719</c:v>
                      </c:pt>
                      <c:pt idx="1619">
                        <c:v>57762.951843261719</c:v>
                      </c:pt>
                      <c:pt idx="1620">
                        <c:v>70460.444900512695</c:v>
                      </c:pt>
                      <c:pt idx="1621">
                        <c:v>69109.493240356445</c:v>
                      </c:pt>
                      <c:pt idx="1622">
                        <c:v>69109.493240356445</c:v>
                      </c:pt>
                      <c:pt idx="1623">
                        <c:v>68716.958084106445</c:v>
                      </c:pt>
                      <c:pt idx="1624">
                        <c:v>69497.221267700195</c:v>
                      </c:pt>
                      <c:pt idx="1625">
                        <c:v>69497.221267700195</c:v>
                      </c:pt>
                      <c:pt idx="1626">
                        <c:v>69498.703689575195</c:v>
                      </c:pt>
                      <c:pt idx="1627">
                        <c:v>68687.103530883789</c:v>
                      </c:pt>
                      <c:pt idx="1628">
                        <c:v>67129.501296997056</c:v>
                      </c:pt>
                      <c:pt idx="1629">
                        <c:v>70188.455543518066</c:v>
                      </c:pt>
                      <c:pt idx="1630">
                        <c:v>70094.432350158677</c:v>
                      </c:pt>
                      <c:pt idx="1631">
                        <c:v>71913.510963439927</c:v>
                      </c:pt>
                      <c:pt idx="1632">
                        <c:v>71156.064918518066</c:v>
                      </c:pt>
                      <c:pt idx="1633">
                        <c:v>59459.611923217773</c:v>
                      </c:pt>
                      <c:pt idx="1634">
                        <c:v>70218.825675964355</c:v>
                      </c:pt>
                      <c:pt idx="1635">
                        <c:v>69493.894119262695</c:v>
                      </c:pt>
                      <c:pt idx="1636">
                        <c:v>69449.019302368164</c:v>
                      </c:pt>
                      <c:pt idx="1637">
                        <c:v>68152.071121215806</c:v>
                      </c:pt>
                      <c:pt idx="1638">
                        <c:v>68152.071121215806</c:v>
                      </c:pt>
                      <c:pt idx="1639">
                        <c:v>68963.223464965806</c:v>
                      </c:pt>
                      <c:pt idx="1640">
                        <c:v>68963.223342895508</c:v>
                      </c:pt>
                      <c:pt idx="1641">
                        <c:v>68963.223464965806</c:v>
                      </c:pt>
                      <c:pt idx="1642">
                        <c:v>68772.223159790039</c:v>
                      </c:pt>
                      <c:pt idx="1643">
                        <c:v>70213.960525512695</c:v>
                      </c:pt>
                      <c:pt idx="1644">
                        <c:v>65644.147476196289</c:v>
                      </c:pt>
                      <c:pt idx="1645">
                        <c:v>57621.939987182617</c:v>
                      </c:pt>
                      <c:pt idx="1646">
                        <c:v>57621.939987182617</c:v>
                      </c:pt>
                      <c:pt idx="1647">
                        <c:v>62032.486862182617</c:v>
                      </c:pt>
                      <c:pt idx="1648">
                        <c:v>62287.486801147461</c:v>
                      </c:pt>
                      <c:pt idx="1649">
                        <c:v>66954.045974731445</c:v>
                      </c:pt>
                      <c:pt idx="1650">
                        <c:v>68611.380569458008</c:v>
                      </c:pt>
                      <c:pt idx="1651">
                        <c:v>68668.88362121582</c:v>
                      </c:pt>
                      <c:pt idx="1652">
                        <c:v>68737.027542114258</c:v>
                      </c:pt>
                      <c:pt idx="1653">
                        <c:v>68325.756484985337</c:v>
                      </c:pt>
                      <c:pt idx="1654">
                        <c:v>67344.878616333008</c:v>
                      </c:pt>
                      <c:pt idx="1655">
                        <c:v>69945.882598876953</c:v>
                      </c:pt>
                      <c:pt idx="1656">
                        <c:v>70604.882598876953</c:v>
                      </c:pt>
                      <c:pt idx="1657">
                        <c:v>70604.882598876953</c:v>
                      </c:pt>
                      <c:pt idx="1658">
                        <c:v>68697.881225585938</c:v>
                      </c:pt>
                      <c:pt idx="1659">
                        <c:v>68326.881225585938</c:v>
                      </c:pt>
                      <c:pt idx="1660">
                        <c:v>67233.345779418945</c:v>
                      </c:pt>
                      <c:pt idx="1661">
                        <c:v>67233.345779418945</c:v>
                      </c:pt>
                      <c:pt idx="1662">
                        <c:v>67233.345779418945</c:v>
                      </c:pt>
                      <c:pt idx="1663">
                        <c:v>67301.145095825195</c:v>
                      </c:pt>
                      <c:pt idx="1664">
                        <c:v>65584.121414184556</c:v>
                      </c:pt>
                      <c:pt idx="1665">
                        <c:v>69556.429885864258</c:v>
                      </c:pt>
                      <c:pt idx="1666">
                        <c:v>69831.629470825195</c:v>
                      </c:pt>
                      <c:pt idx="1667">
                        <c:v>65787.602767944336</c:v>
                      </c:pt>
                      <c:pt idx="1668">
                        <c:v>65658.346176147461</c:v>
                      </c:pt>
                      <c:pt idx="1669">
                        <c:v>65654.499984741211</c:v>
                      </c:pt>
                      <c:pt idx="1670">
                        <c:v>68263.316390991211</c:v>
                      </c:pt>
                      <c:pt idx="1671">
                        <c:v>68263.316390991211</c:v>
                      </c:pt>
                      <c:pt idx="1672">
                        <c:v>68263.316390991211</c:v>
                      </c:pt>
                      <c:pt idx="1673">
                        <c:v>67871.515609741211</c:v>
                      </c:pt>
                      <c:pt idx="1674">
                        <c:v>68623.564437866211</c:v>
                      </c:pt>
                      <c:pt idx="1675">
                        <c:v>68593.526351928711</c:v>
                      </c:pt>
                      <c:pt idx="1676">
                        <c:v>69378.526351928711</c:v>
                      </c:pt>
                      <c:pt idx="1677">
                        <c:v>69124.825180053711</c:v>
                      </c:pt>
                      <c:pt idx="1678">
                        <c:v>69124.825180053711</c:v>
                      </c:pt>
                      <c:pt idx="1679">
                        <c:v>70598.393142700195</c:v>
                      </c:pt>
                      <c:pt idx="1680">
                        <c:v>58206.425354003906</c:v>
                      </c:pt>
                      <c:pt idx="1681">
                        <c:v>65188.168502807617</c:v>
                      </c:pt>
                      <c:pt idx="1682">
                        <c:v>65188.168563842773</c:v>
                      </c:pt>
                      <c:pt idx="1683">
                        <c:v>65188.168502807617</c:v>
                      </c:pt>
                      <c:pt idx="1684">
                        <c:v>64512.500431060791</c:v>
                      </c:pt>
                      <c:pt idx="1685">
                        <c:v>64583.000431060791</c:v>
                      </c:pt>
                      <c:pt idx="1686">
                        <c:v>63548.500431060791</c:v>
                      </c:pt>
                      <c:pt idx="1687">
                        <c:v>63548.500431060791</c:v>
                      </c:pt>
                      <c:pt idx="1688">
                        <c:v>65761.168399810791</c:v>
                      </c:pt>
                      <c:pt idx="1689">
                        <c:v>65753.774845123291</c:v>
                      </c:pt>
                      <c:pt idx="1690">
                        <c:v>65858.775009155273</c:v>
                      </c:pt>
                      <c:pt idx="1691">
                        <c:v>65487.774948120117</c:v>
                      </c:pt>
                      <c:pt idx="1692">
                        <c:v>64468.008407592773</c:v>
                      </c:pt>
                      <c:pt idx="1693">
                        <c:v>68280.622917175293</c:v>
                      </c:pt>
                      <c:pt idx="1694">
                        <c:v>68049.03636932373</c:v>
                      </c:pt>
                      <c:pt idx="1695">
                        <c:v>67589.087310791016</c:v>
                      </c:pt>
                      <c:pt idx="1696">
                        <c:v>66780.009552001939</c:v>
                      </c:pt>
                      <c:pt idx="1697">
                        <c:v>67099.153762817368</c:v>
                      </c:pt>
                      <c:pt idx="1698">
                        <c:v>67917.231521606445</c:v>
                      </c:pt>
                      <c:pt idx="1699">
                        <c:v>68118.579666137695</c:v>
                      </c:pt>
                      <c:pt idx="1700">
                        <c:v>68118.579666137695</c:v>
                      </c:pt>
                      <c:pt idx="1701">
                        <c:v>68118.579666137695</c:v>
                      </c:pt>
                      <c:pt idx="1702">
                        <c:v>68118.579666137695</c:v>
                      </c:pt>
                      <c:pt idx="1703">
                        <c:v>68971.291580200195</c:v>
                      </c:pt>
                      <c:pt idx="1704">
                        <c:v>69731.291580200195</c:v>
                      </c:pt>
                      <c:pt idx="1705">
                        <c:v>70955.913162231445</c:v>
                      </c:pt>
                      <c:pt idx="1706">
                        <c:v>67739.65617370604</c:v>
                      </c:pt>
                      <c:pt idx="1707">
                        <c:v>67618.73307800293</c:v>
                      </c:pt>
                      <c:pt idx="1708">
                        <c:v>67625.81022644043</c:v>
                      </c:pt>
                      <c:pt idx="1709">
                        <c:v>67654.963912963853</c:v>
                      </c:pt>
                      <c:pt idx="1710">
                        <c:v>66130.994705200195</c:v>
                      </c:pt>
                      <c:pt idx="1711">
                        <c:v>66130.994705200195</c:v>
                      </c:pt>
                      <c:pt idx="1712">
                        <c:v>66130.994705200195</c:v>
                      </c:pt>
                      <c:pt idx="1713">
                        <c:v>62386.971023559556</c:v>
                      </c:pt>
                      <c:pt idx="1714">
                        <c:v>57751.928939819336</c:v>
                      </c:pt>
                      <c:pt idx="1715">
                        <c:v>57364.732162475586</c:v>
                      </c:pt>
                      <c:pt idx="1716">
                        <c:v>57202.686874389648</c:v>
                      </c:pt>
                      <c:pt idx="1717">
                        <c:v>57000.840621948242</c:v>
                      </c:pt>
                      <c:pt idx="1718">
                        <c:v>58026.241073608398</c:v>
                      </c:pt>
                      <c:pt idx="1719">
                        <c:v>58026.241073608398</c:v>
                      </c:pt>
                      <c:pt idx="1720">
                        <c:v>58026.241073608398</c:v>
                      </c:pt>
                      <c:pt idx="1721">
                        <c:v>64733.090744018555</c:v>
                      </c:pt>
                      <c:pt idx="1722">
                        <c:v>65435.087753295898</c:v>
                      </c:pt>
                      <c:pt idx="1723">
                        <c:v>65202.241500854492</c:v>
                      </c:pt>
                      <c:pt idx="1724">
                        <c:v>69573.634841918945</c:v>
                      </c:pt>
                      <c:pt idx="1725">
                        <c:v>68768.456741333008</c:v>
                      </c:pt>
                      <c:pt idx="1726">
                        <c:v>69949.415237426758</c:v>
                      </c:pt>
                      <c:pt idx="1727">
                        <c:v>71704.839370727539</c:v>
                      </c:pt>
                      <c:pt idx="1728">
                        <c:v>68874.282791137695</c:v>
                      </c:pt>
                      <c:pt idx="1729">
                        <c:v>66383.128646850586</c:v>
                      </c:pt>
                      <c:pt idx="1730">
                        <c:v>65812.703536987305</c:v>
                      </c:pt>
                      <c:pt idx="1731">
                        <c:v>65553.857528686523</c:v>
                      </c:pt>
                      <c:pt idx="1732">
                        <c:v>70854.339828491211</c:v>
                      </c:pt>
                      <c:pt idx="1733">
                        <c:v>71096.339828491211</c:v>
                      </c:pt>
                      <c:pt idx="1734">
                        <c:v>70809.187484741211</c:v>
                      </c:pt>
                      <c:pt idx="1735">
                        <c:v>70417.386703491211</c:v>
                      </c:pt>
                      <c:pt idx="1736">
                        <c:v>70679.640609741211</c:v>
                      </c:pt>
                      <c:pt idx="1737">
                        <c:v>71175.940017700195</c:v>
                      </c:pt>
                      <c:pt idx="1738">
                        <c:v>71175.940017700195</c:v>
                      </c:pt>
                      <c:pt idx="1739">
                        <c:v>71856.239273071289</c:v>
                      </c:pt>
                      <c:pt idx="1740">
                        <c:v>66771.113845825195</c:v>
                      </c:pt>
                      <c:pt idx="1741">
                        <c:v>66517.117202758789</c:v>
                      </c:pt>
                      <c:pt idx="1742">
                        <c:v>69968.266555786118</c:v>
                      </c:pt>
                      <c:pt idx="1743">
                        <c:v>70307.286819458008</c:v>
                      </c:pt>
                      <c:pt idx="1744">
                        <c:v>70308.144241333008</c:v>
                      </c:pt>
                      <c:pt idx="1745">
                        <c:v>65898.251571655273</c:v>
                      </c:pt>
                      <c:pt idx="1746">
                        <c:v>65898.251449584961</c:v>
                      </c:pt>
                      <c:pt idx="1747">
                        <c:v>66931.554244995117</c:v>
                      </c:pt>
                      <c:pt idx="1748">
                        <c:v>69213.230819702148</c:v>
                      </c:pt>
                      <c:pt idx="1749">
                        <c:v>69167.384689331055</c:v>
                      </c:pt>
                      <c:pt idx="1750">
                        <c:v>69230.352325439453</c:v>
                      </c:pt>
                      <c:pt idx="1751">
                        <c:v>69064.396820068359</c:v>
                      </c:pt>
                      <c:pt idx="1752">
                        <c:v>69496.596694946289</c:v>
                      </c:pt>
                      <c:pt idx="1753">
                        <c:v>68891.841506958008</c:v>
                      </c:pt>
                      <c:pt idx="1754">
                        <c:v>68837.374221801758</c:v>
                      </c:pt>
                      <c:pt idx="1755">
                        <c:v>67160.361190795898</c:v>
                      </c:pt>
                      <c:pt idx="1756">
                        <c:v>67149.43815612793</c:v>
                      </c:pt>
                      <c:pt idx="1757">
                        <c:v>71647.707595825195</c:v>
                      </c:pt>
                      <c:pt idx="1758">
                        <c:v>70545.551589965806</c:v>
                      </c:pt>
                      <c:pt idx="1759">
                        <c:v>70445.951492309556</c:v>
                      </c:pt>
                      <c:pt idx="1760">
                        <c:v>69149.172927856445</c:v>
                      </c:pt>
                      <c:pt idx="1761">
                        <c:v>69324.572341918945</c:v>
                      </c:pt>
                      <c:pt idx="1762">
                        <c:v>69068.44270324707</c:v>
                      </c:pt>
                      <c:pt idx="1763">
                        <c:v>69043.365798950195</c:v>
                      </c:pt>
                      <c:pt idx="1764">
                        <c:v>67958.589431762695</c:v>
                      </c:pt>
                      <c:pt idx="1765">
                        <c:v>68936.59016418457</c:v>
                      </c:pt>
                      <c:pt idx="1766">
                        <c:v>67385.655838012695</c:v>
                      </c:pt>
                      <c:pt idx="1767">
                        <c:v>67245.655838012695</c:v>
                      </c:pt>
                      <c:pt idx="1768">
                        <c:v>67980.657302856445</c:v>
                      </c:pt>
                      <c:pt idx="1769">
                        <c:v>68074.48811340332</c:v>
                      </c:pt>
                      <c:pt idx="1770">
                        <c:v>66065.056854248032</c:v>
                      </c:pt>
                      <c:pt idx="1771">
                        <c:v>65339.446243286126</c:v>
                      </c:pt>
                      <c:pt idx="1772">
                        <c:v>65335.600051879876</c:v>
                      </c:pt>
                      <c:pt idx="1773">
                        <c:v>65558.379470825195</c:v>
                      </c:pt>
                      <c:pt idx="1774">
                        <c:v>65956.047073364258</c:v>
                      </c:pt>
                      <c:pt idx="1775">
                        <c:v>65956.04719543457</c:v>
                      </c:pt>
                      <c:pt idx="1776">
                        <c:v>65956.047073364258</c:v>
                      </c:pt>
                      <c:pt idx="1777">
                        <c:v>65562.546096801758</c:v>
                      </c:pt>
                      <c:pt idx="1778">
                        <c:v>66104.347000122056</c:v>
                      </c:pt>
                      <c:pt idx="1779">
                        <c:v>66346.347122192368</c:v>
                      </c:pt>
                      <c:pt idx="1780">
                        <c:v>66337.347122192368</c:v>
                      </c:pt>
                      <c:pt idx="1781">
                        <c:v>66131.385818481445</c:v>
                      </c:pt>
                      <c:pt idx="1782">
                        <c:v>65920.992263793945</c:v>
                      </c:pt>
                      <c:pt idx="1783">
                        <c:v>65911.39225769043</c:v>
                      </c:pt>
                      <c:pt idx="1784">
                        <c:v>65912.18620300293</c:v>
                      </c:pt>
                      <c:pt idx="1785">
                        <c:v>68200.757019042969</c:v>
                      </c:pt>
                      <c:pt idx="1786">
                        <c:v>68994.013244628906</c:v>
                      </c:pt>
                      <c:pt idx="1787">
                        <c:v>68852.949279785156</c:v>
                      </c:pt>
                      <c:pt idx="1788">
                        <c:v>68854.458312988281</c:v>
                      </c:pt>
                      <c:pt idx="1789">
                        <c:v>69113.088012695313</c:v>
                      </c:pt>
                      <c:pt idx="1790">
                        <c:v>68895.955123901367</c:v>
                      </c:pt>
                      <c:pt idx="1791">
                        <c:v>68895.955123901367</c:v>
                      </c:pt>
                      <c:pt idx="1792">
                        <c:v>69429.878158569336</c:v>
                      </c:pt>
                      <c:pt idx="1793">
                        <c:v>69429.878219604492</c:v>
                      </c:pt>
                      <c:pt idx="1794">
                        <c:v>69728.878219604492</c:v>
                      </c:pt>
                      <c:pt idx="1795">
                        <c:v>67690.230545043945</c:v>
                      </c:pt>
                      <c:pt idx="1796">
                        <c:v>69982.124893188477</c:v>
                      </c:pt>
                      <c:pt idx="1797">
                        <c:v>69982.124893188477</c:v>
                      </c:pt>
                      <c:pt idx="1798">
                        <c:v>69982.124893188477</c:v>
                      </c:pt>
                      <c:pt idx="1799">
                        <c:v>70677.226455688477</c:v>
                      </c:pt>
                      <c:pt idx="1800">
                        <c:v>69990.036331176758</c:v>
                      </c:pt>
                      <c:pt idx="1801">
                        <c:v>67057.279129028306</c:v>
                      </c:pt>
                      <c:pt idx="1802">
                        <c:v>67126.279129028306</c:v>
                      </c:pt>
                      <c:pt idx="1803">
                        <c:v>67495.356033325195</c:v>
                      </c:pt>
                      <c:pt idx="1804">
                        <c:v>67751.079132080064</c:v>
                      </c:pt>
                      <c:pt idx="1805">
                        <c:v>67597.386627197266</c:v>
                      </c:pt>
                      <c:pt idx="1806">
                        <c:v>55654.386581420898</c:v>
                      </c:pt>
                      <c:pt idx="1807">
                        <c:v>55654.386581420898</c:v>
                      </c:pt>
                      <c:pt idx="1808">
                        <c:v>55654.386642456055</c:v>
                      </c:pt>
                      <c:pt idx="1809">
                        <c:v>57335.533798217773</c:v>
                      </c:pt>
                      <c:pt idx="1810">
                        <c:v>57186.133895874023</c:v>
                      </c:pt>
                      <c:pt idx="1811">
                        <c:v>65185.086532592773</c:v>
                      </c:pt>
                      <c:pt idx="1812">
                        <c:v>65709.086471557617</c:v>
                      </c:pt>
                      <c:pt idx="1813">
                        <c:v>64688.184982299805</c:v>
                      </c:pt>
                      <c:pt idx="1814">
                        <c:v>65955.544296264648</c:v>
                      </c:pt>
                      <c:pt idx="1815">
                        <c:v>70889.040969848633</c:v>
                      </c:pt>
                      <c:pt idx="1816">
                        <c:v>59540.230819702148</c:v>
                      </c:pt>
                      <c:pt idx="1817">
                        <c:v>59288.230819702148</c:v>
                      </c:pt>
                      <c:pt idx="1818">
                        <c:v>59288.230819702148</c:v>
                      </c:pt>
                      <c:pt idx="1819">
                        <c:v>59288.527694702148</c:v>
                      </c:pt>
                      <c:pt idx="1820">
                        <c:v>59288.488433837891</c:v>
                      </c:pt>
                      <c:pt idx="1821">
                        <c:v>59288.488494873047</c:v>
                      </c:pt>
                      <c:pt idx="1822">
                        <c:v>59288.488372802734</c:v>
                      </c:pt>
                      <c:pt idx="1823">
                        <c:v>59254.928207397461</c:v>
                      </c:pt>
                      <c:pt idx="1824">
                        <c:v>59253.668563842773</c:v>
                      </c:pt>
                      <c:pt idx="1825">
                        <c:v>67267.642379760742</c:v>
                      </c:pt>
                      <c:pt idx="1826">
                        <c:v>67265.719284057617</c:v>
                      </c:pt>
                      <c:pt idx="1827">
                        <c:v>68569.516372680664</c:v>
                      </c:pt>
                      <c:pt idx="1828">
                        <c:v>70121.384780883789</c:v>
                      </c:pt>
                      <c:pt idx="1829">
                        <c:v>70123.022537231445</c:v>
                      </c:pt>
                      <c:pt idx="1830">
                        <c:v>67026.057937622056</c:v>
                      </c:pt>
                      <c:pt idx="1831">
                        <c:v>70107.946365356445</c:v>
                      </c:pt>
                      <c:pt idx="1832">
                        <c:v>69644.382644653306</c:v>
                      </c:pt>
                      <c:pt idx="1833">
                        <c:v>69598.382888793945</c:v>
                      </c:pt>
                      <c:pt idx="1834">
                        <c:v>69514.982742309556</c:v>
                      </c:pt>
                      <c:pt idx="1835">
                        <c:v>69867.385818481445</c:v>
                      </c:pt>
                      <c:pt idx="1836">
                        <c:v>71061.386550903306</c:v>
                      </c:pt>
                      <c:pt idx="1837">
                        <c:v>71686.187820434556</c:v>
                      </c:pt>
                      <c:pt idx="1838">
                        <c:v>71758.457839965806</c:v>
                      </c:pt>
                      <c:pt idx="1839">
                        <c:v>71481.858474731445</c:v>
                      </c:pt>
                      <c:pt idx="1840">
                        <c:v>71477.653884887695</c:v>
                      </c:pt>
                      <c:pt idx="1841">
                        <c:v>69342.362747192368</c:v>
                      </c:pt>
                      <c:pt idx="1842">
                        <c:v>70926.865066528306</c:v>
                      </c:pt>
                      <c:pt idx="1843">
                        <c:v>72319.638748168945</c:v>
                      </c:pt>
                      <c:pt idx="1844">
                        <c:v>64395.687545776367</c:v>
                      </c:pt>
                      <c:pt idx="1845">
                        <c:v>68160.304275512695</c:v>
                      </c:pt>
                      <c:pt idx="1846">
                        <c:v>67878.347061157227</c:v>
                      </c:pt>
                      <c:pt idx="1847">
                        <c:v>69358.950576782227</c:v>
                      </c:pt>
                      <c:pt idx="1848">
                        <c:v>69621.598220825195</c:v>
                      </c:pt>
                      <c:pt idx="1849">
                        <c:v>69139.596389770508</c:v>
                      </c:pt>
                      <c:pt idx="1850">
                        <c:v>68370.135818481445</c:v>
                      </c:pt>
                      <c:pt idx="1851">
                        <c:v>68368.212722778306</c:v>
                      </c:pt>
                      <c:pt idx="1852">
                        <c:v>70716.824768066406</c:v>
                      </c:pt>
                      <c:pt idx="1853">
                        <c:v>70716.824768066406</c:v>
                      </c:pt>
                      <c:pt idx="1854">
                        <c:v>71092.624786376953</c:v>
                      </c:pt>
                      <c:pt idx="1855">
                        <c:v>71092.624786376953</c:v>
                      </c:pt>
                      <c:pt idx="1856">
                        <c:v>70832.155059814453</c:v>
                      </c:pt>
                      <c:pt idx="1857">
                        <c:v>70046.351470947266</c:v>
                      </c:pt>
                      <c:pt idx="1858">
                        <c:v>70099.714263916016</c:v>
                      </c:pt>
                      <c:pt idx="1859">
                        <c:v>70095.868072509766</c:v>
                      </c:pt>
                      <c:pt idx="1860">
                        <c:v>71671.907791137695</c:v>
                      </c:pt>
                      <c:pt idx="1861">
                        <c:v>71091.928298950195</c:v>
                      </c:pt>
                      <c:pt idx="1862">
                        <c:v>71091.928298950195</c:v>
                      </c:pt>
                      <c:pt idx="1863">
                        <c:v>70928.316970825195</c:v>
                      </c:pt>
                      <c:pt idx="1864">
                        <c:v>71465.316970825195</c:v>
                      </c:pt>
                      <c:pt idx="1865">
                        <c:v>70991.443069458008</c:v>
                      </c:pt>
                      <c:pt idx="1866">
                        <c:v>70990.151832580566</c:v>
                      </c:pt>
                      <c:pt idx="1867">
                        <c:v>71920.729469299316</c:v>
                      </c:pt>
                      <c:pt idx="1868">
                        <c:v>71849.807594299316</c:v>
                      </c:pt>
                      <c:pt idx="1869">
                        <c:v>71208.760719299316</c:v>
                      </c:pt>
                      <c:pt idx="1870">
                        <c:v>57497.326965332031</c:v>
                      </c:pt>
                      <c:pt idx="1871">
                        <c:v>57495.452880859375</c:v>
                      </c:pt>
                      <c:pt idx="1872">
                        <c:v>58315.728988647461</c:v>
                      </c:pt>
                      <c:pt idx="1873">
                        <c:v>58658.684127807617</c:v>
                      </c:pt>
                      <c:pt idx="1874">
                        <c:v>69912.555168151855</c:v>
                      </c:pt>
                      <c:pt idx="1875">
                        <c:v>67129.938430786133</c:v>
                      </c:pt>
                      <c:pt idx="1876">
                        <c:v>66736.212600708008</c:v>
                      </c:pt>
                      <c:pt idx="1877">
                        <c:v>67070.323013305664</c:v>
                      </c:pt>
                      <c:pt idx="1878">
                        <c:v>68616.844314575195</c:v>
                      </c:pt>
                      <c:pt idx="1879">
                        <c:v>68616.844314575195</c:v>
                      </c:pt>
                      <c:pt idx="1880">
                        <c:v>68188.17057800293</c:v>
                      </c:pt>
                      <c:pt idx="1881">
                        <c:v>66398.92121887207</c:v>
                      </c:pt>
                      <c:pt idx="1882">
                        <c:v>66398.92121887207</c:v>
                      </c:pt>
                      <c:pt idx="1883">
                        <c:v>66883.52082824707</c:v>
                      </c:pt>
                      <c:pt idx="1884">
                        <c:v>66883.52082824707</c:v>
                      </c:pt>
                      <c:pt idx="1885">
                        <c:v>68604.04035949707</c:v>
                      </c:pt>
                      <c:pt idx="1886">
                        <c:v>68605.52278137207</c:v>
                      </c:pt>
                      <c:pt idx="1887">
                        <c:v>60001.439010620117</c:v>
                      </c:pt>
                      <c:pt idx="1888">
                        <c:v>59477.439071655273</c:v>
                      </c:pt>
                      <c:pt idx="1889">
                        <c:v>64373.533737182617</c:v>
                      </c:pt>
                      <c:pt idx="1890">
                        <c:v>70761.772048950195</c:v>
                      </c:pt>
                      <c:pt idx="1891">
                        <c:v>70442.815994262695</c:v>
                      </c:pt>
                      <c:pt idx="1892">
                        <c:v>70442.815994262695</c:v>
                      </c:pt>
                      <c:pt idx="1893">
                        <c:v>66907.948806762695</c:v>
                      </c:pt>
                      <c:pt idx="1894">
                        <c:v>66907.948806762695</c:v>
                      </c:pt>
                      <c:pt idx="1895">
                        <c:v>68113.855056762695</c:v>
                      </c:pt>
                      <c:pt idx="1896">
                        <c:v>67742.855056762695</c:v>
                      </c:pt>
                      <c:pt idx="1897">
                        <c:v>67459.855056762695</c:v>
                      </c:pt>
                      <c:pt idx="1898">
                        <c:v>65824.085281372056</c:v>
                      </c:pt>
                      <c:pt idx="1899">
                        <c:v>71009.831863403306</c:v>
                      </c:pt>
                      <c:pt idx="1900">
                        <c:v>71600.909011840806</c:v>
                      </c:pt>
                      <c:pt idx="1901">
                        <c:v>72600.686599731445</c:v>
                      </c:pt>
                      <c:pt idx="1902">
                        <c:v>58953.121566772461</c:v>
                      </c:pt>
                      <c:pt idx="1903">
                        <c:v>58592.390243530273</c:v>
                      </c:pt>
                      <c:pt idx="1904">
                        <c:v>68967.108879089355</c:v>
                      </c:pt>
                      <c:pt idx="1905">
                        <c:v>65613.588790893555</c:v>
                      </c:pt>
                      <c:pt idx="1906">
                        <c:v>65615.51188659668</c:v>
                      </c:pt>
                      <c:pt idx="1907">
                        <c:v>65617.434921264648</c:v>
                      </c:pt>
                      <c:pt idx="1908">
                        <c:v>64962.434982299805</c:v>
                      </c:pt>
                      <c:pt idx="1909">
                        <c:v>64573.35807800293</c:v>
                      </c:pt>
                      <c:pt idx="1910">
                        <c:v>64575.281112670898</c:v>
                      </c:pt>
                      <c:pt idx="1911">
                        <c:v>64864.792098999023</c:v>
                      </c:pt>
                      <c:pt idx="1912">
                        <c:v>65487.793075561523</c:v>
                      </c:pt>
                      <c:pt idx="1913">
                        <c:v>65491.639205932617</c:v>
                      </c:pt>
                      <c:pt idx="1914">
                        <c:v>63934.159591674805</c:v>
                      </c:pt>
                      <c:pt idx="1915">
                        <c:v>63936.494735717773</c:v>
                      </c:pt>
                      <c:pt idx="1916">
                        <c:v>63934.571701049805</c:v>
                      </c:pt>
                      <c:pt idx="1917">
                        <c:v>64002.084701538086</c:v>
                      </c:pt>
                      <c:pt idx="1918">
                        <c:v>64000.161605834961</c:v>
                      </c:pt>
                      <c:pt idx="1919">
                        <c:v>63600.668563842773</c:v>
                      </c:pt>
                      <c:pt idx="1920">
                        <c:v>69631.615798950195</c:v>
                      </c:pt>
                      <c:pt idx="1921">
                        <c:v>71976.852127075195</c:v>
                      </c:pt>
                      <c:pt idx="1922">
                        <c:v>70785.851150512695</c:v>
                      </c:pt>
                      <c:pt idx="1923">
                        <c:v>70785.851272583008</c:v>
                      </c:pt>
                      <c:pt idx="1924">
                        <c:v>70414.851272583008</c:v>
                      </c:pt>
                      <c:pt idx="1925">
                        <c:v>70318.851150512695</c:v>
                      </c:pt>
                      <c:pt idx="1926">
                        <c:v>70689.553298950195</c:v>
                      </c:pt>
                      <c:pt idx="1927">
                        <c:v>66293.328750610352</c:v>
                      </c:pt>
                      <c:pt idx="1928">
                        <c:v>57065.199264526367</c:v>
                      </c:pt>
                      <c:pt idx="1929">
                        <c:v>57065.199325561523</c:v>
                      </c:pt>
                      <c:pt idx="1930">
                        <c:v>60033.100631713867</c:v>
                      </c:pt>
                      <c:pt idx="1931">
                        <c:v>60030.779891967773</c:v>
                      </c:pt>
                      <c:pt idx="1932">
                        <c:v>60030.779769897461</c:v>
                      </c:pt>
                      <c:pt idx="1933">
                        <c:v>60030.779830932617</c:v>
                      </c:pt>
                      <c:pt idx="1934">
                        <c:v>59678.377548217773</c:v>
                      </c:pt>
                      <c:pt idx="1935">
                        <c:v>68131.630935668945</c:v>
                      </c:pt>
                      <c:pt idx="1936">
                        <c:v>64924.554794311516</c:v>
                      </c:pt>
                      <c:pt idx="1937">
                        <c:v>64924.554855346672</c:v>
                      </c:pt>
                      <c:pt idx="1938">
                        <c:v>64924.554855346672</c:v>
                      </c:pt>
                      <c:pt idx="1939">
                        <c:v>64902.221450805657</c:v>
                      </c:pt>
                      <c:pt idx="1940">
                        <c:v>57170.903732299805</c:v>
                      </c:pt>
                      <c:pt idx="1941">
                        <c:v>56319.902694702148</c:v>
                      </c:pt>
                      <c:pt idx="1942">
                        <c:v>56325.056930541992</c:v>
                      </c:pt>
                      <c:pt idx="1943">
                        <c:v>56086.610641479492</c:v>
                      </c:pt>
                      <c:pt idx="1944">
                        <c:v>56976.014205932617</c:v>
                      </c:pt>
                      <c:pt idx="1945">
                        <c:v>56976.014144897461</c:v>
                      </c:pt>
                      <c:pt idx="1946">
                        <c:v>57908.614852905273</c:v>
                      </c:pt>
                      <c:pt idx="1947">
                        <c:v>65221.864322662354</c:v>
                      </c:pt>
                      <c:pt idx="1948">
                        <c:v>66470.881637573242</c:v>
                      </c:pt>
                      <c:pt idx="1949">
                        <c:v>70521.768447875977</c:v>
                      </c:pt>
                      <c:pt idx="1950">
                        <c:v>69771.513107299805</c:v>
                      </c:pt>
                      <c:pt idx="1951">
                        <c:v>69771.513107299805</c:v>
                      </c:pt>
                      <c:pt idx="1952">
                        <c:v>69771.513107299805</c:v>
                      </c:pt>
                      <c:pt idx="1953">
                        <c:v>69771.513168334961</c:v>
                      </c:pt>
                      <c:pt idx="1954">
                        <c:v>69771.513107299805</c:v>
                      </c:pt>
                      <c:pt idx="1955">
                        <c:v>69771.513107299805</c:v>
                      </c:pt>
                      <c:pt idx="1956">
                        <c:v>69139.810134887695</c:v>
                      </c:pt>
                      <c:pt idx="1957">
                        <c:v>70709.344314575195</c:v>
                      </c:pt>
                      <c:pt idx="1958">
                        <c:v>70709.344314575195</c:v>
                      </c:pt>
                      <c:pt idx="1959">
                        <c:v>65112.194717407219</c:v>
                      </c:pt>
                      <c:pt idx="1960">
                        <c:v>65112.194717407219</c:v>
                      </c:pt>
                      <c:pt idx="1961">
                        <c:v>57867.717330932617</c:v>
                      </c:pt>
                      <c:pt idx="1962">
                        <c:v>57867.717330932617</c:v>
                      </c:pt>
                      <c:pt idx="1963">
                        <c:v>63727.791610717773</c:v>
                      </c:pt>
                      <c:pt idx="1964">
                        <c:v>67785.820693969727</c:v>
                      </c:pt>
                      <c:pt idx="1965">
                        <c:v>67554.060882568345</c:v>
                      </c:pt>
                      <c:pt idx="1966">
                        <c:v>67928.165924072266</c:v>
                      </c:pt>
                      <c:pt idx="1967">
                        <c:v>68408.012115478516</c:v>
                      </c:pt>
                      <c:pt idx="1968">
                        <c:v>68410.212188720703</c:v>
                      </c:pt>
                      <c:pt idx="1969">
                        <c:v>68410.212188720703</c:v>
                      </c:pt>
                      <c:pt idx="1970">
                        <c:v>68053.058441162095</c:v>
                      </c:pt>
                      <c:pt idx="1971">
                        <c:v>67484.313568115234</c:v>
                      </c:pt>
                      <c:pt idx="1972">
                        <c:v>66902.187530517564</c:v>
                      </c:pt>
                      <c:pt idx="1973">
                        <c:v>67293.988311767564</c:v>
                      </c:pt>
                      <c:pt idx="1974">
                        <c:v>66922.988311767564</c:v>
                      </c:pt>
                      <c:pt idx="1975">
                        <c:v>66929.396759033203</c:v>
                      </c:pt>
                      <c:pt idx="1976">
                        <c:v>67466.195777893066</c:v>
                      </c:pt>
                      <c:pt idx="1977">
                        <c:v>68395.081520080566</c:v>
                      </c:pt>
                      <c:pt idx="1978">
                        <c:v>65627.97819519043</c:v>
                      </c:pt>
                      <c:pt idx="1979">
                        <c:v>68820.334060668945</c:v>
                      </c:pt>
                      <c:pt idx="1980">
                        <c:v>69359.110427856445</c:v>
                      </c:pt>
                      <c:pt idx="1981">
                        <c:v>66513.633865356445</c:v>
                      </c:pt>
                      <c:pt idx="1982">
                        <c:v>66245.633865356445</c:v>
                      </c:pt>
                      <c:pt idx="1983">
                        <c:v>66616.633865356445</c:v>
                      </c:pt>
                      <c:pt idx="1984">
                        <c:v>66616.633865356445</c:v>
                      </c:pt>
                      <c:pt idx="1985">
                        <c:v>67779.157791137695</c:v>
                      </c:pt>
                      <c:pt idx="1986">
                        <c:v>67778.101638793945</c:v>
                      </c:pt>
                      <c:pt idx="1987">
                        <c:v>67343.434768676758</c:v>
                      </c:pt>
                      <c:pt idx="1988">
                        <c:v>66087.336929321289</c:v>
                      </c:pt>
                      <c:pt idx="1989">
                        <c:v>66999.148658752427</c:v>
                      </c:pt>
                      <c:pt idx="1990">
                        <c:v>68025.072731018066</c:v>
                      </c:pt>
                      <c:pt idx="1991">
                        <c:v>67115.149879455566</c:v>
                      </c:pt>
                      <c:pt idx="1992">
                        <c:v>67093.227760314927</c:v>
                      </c:pt>
                      <c:pt idx="1993">
                        <c:v>66032.054664611816</c:v>
                      </c:pt>
                      <c:pt idx="1994">
                        <c:v>68205.061027526855</c:v>
                      </c:pt>
                      <c:pt idx="1995">
                        <c:v>69276.768142700195</c:v>
                      </c:pt>
                      <c:pt idx="1996">
                        <c:v>68145.545486450195</c:v>
                      </c:pt>
                      <c:pt idx="1997">
                        <c:v>68145.545486450195</c:v>
                      </c:pt>
                      <c:pt idx="1998">
                        <c:v>68145.545486450195</c:v>
                      </c:pt>
                      <c:pt idx="1999">
                        <c:v>68145.545486450195</c:v>
                      </c:pt>
                      <c:pt idx="2000">
                        <c:v>70268.157791137695</c:v>
                      </c:pt>
                      <c:pt idx="2001">
                        <c:v>70268.157791137695</c:v>
                      </c:pt>
                      <c:pt idx="2002">
                        <c:v>68269.281753540039</c:v>
                      </c:pt>
                      <c:pt idx="2003">
                        <c:v>71331.432960510239</c:v>
                      </c:pt>
                      <c:pt idx="2004">
                        <c:v>71386.509986877427</c:v>
                      </c:pt>
                      <c:pt idx="2005">
                        <c:v>73408.088356018066</c:v>
                      </c:pt>
                      <c:pt idx="2006">
                        <c:v>59241.732040405273</c:v>
                      </c:pt>
                      <c:pt idx="2007">
                        <c:v>62731.550338745117</c:v>
                      </c:pt>
                      <c:pt idx="2008">
                        <c:v>63966.152389526367</c:v>
                      </c:pt>
                      <c:pt idx="2009">
                        <c:v>70651.523735046387</c:v>
                      </c:pt>
                      <c:pt idx="2010">
                        <c:v>68386.123611450195</c:v>
                      </c:pt>
                      <c:pt idx="2011">
                        <c:v>68087.119705200195</c:v>
                      </c:pt>
                      <c:pt idx="2012">
                        <c:v>68214.119705200195</c:v>
                      </c:pt>
                      <c:pt idx="2013">
                        <c:v>68073.720291137695</c:v>
                      </c:pt>
                      <c:pt idx="2014">
                        <c:v>68073.720535278306</c:v>
                      </c:pt>
                      <c:pt idx="2015">
                        <c:v>68616.267654418945</c:v>
                      </c:pt>
                      <c:pt idx="2016">
                        <c:v>68610.210281372056</c:v>
                      </c:pt>
                      <c:pt idx="2017">
                        <c:v>67865.759597778306</c:v>
                      </c:pt>
                      <c:pt idx="2018">
                        <c:v>68240.113601684556</c:v>
                      </c:pt>
                      <c:pt idx="2019">
                        <c:v>67043.536819458008</c:v>
                      </c:pt>
                      <c:pt idx="2020">
                        <c:v>67898.536697387695</c:v>
                      </c:pt>
                      <c:pt idx="2021">
                        <c:v>67493.536697387695</c:v>
                      </c:pt>
                      <c:pt idx="2022">
                        <c:v>67871.162918090806</c:v>
                      </c:pt>
                      <c:pt idx="2023">
                        <c:v>67500.162918090806</c:v>
                      </c:pt>
                      <c:pt idx="2024">
                        <c:v>66694.639236450195</c:v>
                      </c:pt>
                      <c:pt idx="2025">
                        <c:v>69045.310134887695</c:v>
                      </c:pt>
                      <c:pt idx="2026">
                        <c:v>68969.418045043945</c:v>
                      </c:pt>
                      <c:pt idx="2027">
                        <c:v>68967.494949340806</c:v>
                      </c:pt>
                      <c:pt idx="2028">
                        <c:v>68863.089630126953</c:v>
                      </c:pt>
                      <c:pt idx="2029">
                        <c:v>68333.597229003906</c:v>
                      </c:pt>
                      <c:pt idx="2030">
                        <c:v>68831.597229003906</c:v>
                      </c:pt>
                      <c:pt idx="2031">
                        <c:v>68836.397247314453</c:v>
                      </c:pt>
                      <c:pt idx="2032">
                        <c:v>68594.397247314453</c:v>
                      </c:pt>
                      <c:pt idx="2033">
                        <c:v>68594.397247314453</c:v>
                      </c:pt>
                      <c:pt idx="2034">
                        <c:v>68223.397247314453</c:v>
                      </c:pt>
                      <c:pt idx="2035">
                        <c:v>68223.397247314453</c:v>
                      </c:pt>
                      <c:pt idx="2036">
                        <c:v>68223.397247314453</c:v>
                      </c:pt>
                      <c:pt idx="2037">
                        <c:v>68223.397247314453</c:v>
                      </c:pt>
                      <c:pt idx="2038">
                        <c:v>68277.243560791016</c:v>
                      </c:pt>
                      <c:pt idx="2039">
                        <c:v>68273.397613525376</c:v>
                      </c:pt>
                      <c:pt idx="2040">
                        <c:v>69516.937271118164</c:v>
                      </c:pt>
                      <c:pt idx="2041">
                        <c:v>57650.071701049805</c:v>
                      </c:pt>
                      <c:pt idx="2042">
                        <c:v>57654.071640014648</c:v>
                      </c:pt>
                      <c:pt idx="2043">
                        <c:v>57292.071701049805</c:v>
                      </c:pt>
                      <c:pt idx="2044">
                        <c:v>57262.071701049805</c:v>
                      </c:pt>
                      <c:pt idx="2045">
                        <c:v>56404.071701049805</c:v>
                      </c:pt>
                      <c:pt idx="2046">
                        <c:v>56902.071640014648</c:v>
                      </c:pt>
                      <c:pt idx="2047">
                        <c:v>62586.591293334961</c:v>
                      </c:pt>
                      <c:pt idx="2048">
                        <c:v>67447.905151367188</c:v>
                      </c:pt>
                      <c:pt idx="2049">
                        <c:v>67355.433349609375</c:v>
                      </c:pt>
                      <c:pt idx="2050">
                        <c:v>67747.827941894531</c:v>
                      </c:pt>
                      <c:pt idx="2051">
                        <c:v>67747.827880859375</c:v>
                      </c:pt>
                      <c:pt idx="2052">
                        <c:v>67749.166687011719</c:v>
                      </c:pt>
                      <c:pt idx="2053">
                        <c:v>68743.497375488281</c:v>
                      </c:pt>
                      <c:pt idx="2054">
                        <c:v>68366.72802734375</c:v>
                      </c:pt>
                      <c:pt idx="2055">
                        <c:v>68320.529739379868</c:v>
                      </c:pt>
                      <c:pt idx="2056">
                        <c:v>67582.606521606445</c:v>
                      </c:pt>
                      <c:pt idx="2057">
                        <c:v>67822.643630981445</c:v>
                      </c:pt>
                      <c:pt idx="2058">
                        <c:v>67824.566787719727</c:v>
                      </c:pt>
                      <c:pt idx="2059">
                        <c:v>67826.489883422837</c:v>
                      </c:pt>
                      <c:pt idx="2060">
                        <c:v>67830.489944458008</c:v>
                      </c:pt>
                      <c:pt idx="2061">
                        <c:v>67839.490066528306</c:v>
                      </c:pt>
                      <c:pt idx="2062">
                        <c:v>67739.413040161133</c:v>
                      </c:pt>
                      <c:pt idx="2063">
                        <c:v>69474.206497192368</c:v>
                      </c:pt>
                      <c:pt idx="2064">
                        <c:v>69071.129714965806</c:v>
                      </c:pt>
                      <c:pt idx="2065">
                        <c:v>70216.129592895508</c:v>
                      </c:pt>
                      <c:pt idx="2066">
                        <c:v>69987.052444458008</c:v>
                      </c:pt>
                      <c:pt idx="2067">
                        <c:v>70191.272293090806</c:v>
                      </c:pt>
                      <c:pt idx="2068">
                        <c:v>70199.118484497056</c:v>
                      </c:pt>
                      <c:pt idx="2069">
                        <c:v>70158.195632934556</c:v>
                      </c:pt>
                      <c:pt idx="2070">
                        <c:v>69139.465408325195</c:v>
                      </c:pt>
                      <c:pt idx="2071">
                        <c:v>69139.465408325195</c:v>
                      </c:pt>
                      <c:pt idx="2072">
                        <c:v>69141.112380981445</c:v>
                      </c:pt>
                      <c:pt idx="2073">
                        <c:v>59713.664535522461</c:v>
                      </c:pt>
                      <c:pt idx="2074">
                        <c:v>59713.664535522461</c:v>
                      </c:pt>
                      <c:pt idx="2075">
                        <c:v>59777.331344604492</c:v>
                      </c:pt>
                      <c:pt idx="2076">
                        <c:v>60039.331344604492</c:v>
                      </c:pt>
                      <c:pt idx="2077">
                        <c:v>60039.331344604492</c:v>
                      </c:pt>
                      <c:pt idx="2078">
                        <c:v>60039.331466674805</c:v>
                      </c:pt>
                      <c:pt idx="2079">
                        <c:v>60039.331466674805</c:v>
                      </c:pt>
                      <c:pt idx="2080">
                        <c:v>67174.276840209961</c:v>
                      </c:pt>
                      <c:pt idx="2081">
                        <c:v>67172.498641967773</c:v>
                      </c:pt>
                      <c:pt idx="2082">
                        <c:v>67173.740768432617</c:v>
                      </c:pt>
                      <c:pt idx="2083">
                        <c:v>67173.740829467773</c:v>
                      </c:pt>
                      <c:pt idx="2084">
                        <c:v>68747.601554870605</c:v>
                      </c:pt>
                      <c:pt idx="2085">
                        <c:v>67218.349197387695</c:v>
                      </c:pt>
                      <c:pt idx="2086">
                        <c:v>67610.149917602539</c:v>
                      </c:pt>
                      <c:pt idx="2087">
                        <c:v>67610.149978637695</c:v>
                      </c:pt>
                      <c:pt idx="2088">
                        <c:v>69100.229080200195</c:v>
                      </c:pt>
                      <c:pt idx="2089">
                        <c:v>69100.229080200195</c:v>
                      </c:pt>
                      <c:pt idx="2090">
                        <c:v>66608.095291137695</c:v>
                      </c:pt>
                      <c:pt idx="2091">
                        <c:v>65989.921340942383</c:v>
                      </c:pt>
                      <c:pt idx="2092">
                        <c:v>65993.767532348633</c:v>
                      </c:pt>
                      <c:pt idx="2093">
                        <c:v>68201.81477355957</c:v>
                      </c:pt>
                      <c:pt idx="2094">
                        <c:v>58240.800277709961</c:v>
                      </c:pt>
                      <c:pt idx="2095">
                        <c:v>58239.317916870117</c:v>
                      </c:pt>
                      <c:pt idx="2096">
                        <c:v>58239.317855834961</c:v>
                      </c:pt>
                      <c:pt idx="2097">
                        <c:v>57741.317916870117</c:v>
                      </c:pt>
                      <c:pt idx="2098">
                        <c:v>57742.800338745117</c:v>
                      </c:pt>
                      <c:pt idx="2099">
                        <c:v>68392.122665405273</c:v>
                      </c:pt>
                      <c:pt idx="2100">
                        <c:v>68091.25270080565</c:v>
                      </c:pt>
                      <c:pt idx="2101">
                        <c:v>67832.175979614258</c:v>
                      </c:pt>
                      <c:pt idx="2102">
                        <c:v>67778.098953247056</c:v>
                      </c:pt>
                      <c:pt idx="2103">
                        <c:v>67780.022048950195</c:v>
                      </c:pt>
                      <c:pt idx="2104">
                        <c:v>67753.868240356445</c:v>
                      </c:pt>
                      <c:pt idx="2105">
                        <c:v>68342.174148559556</c:v>
                      </c:pt>
                      <c:pt idx="2106">
                        <c:v>68015.268142700195</c:v>
                      </c:pt>
                      <c:pt idx="2107">
                        <c:v>67819.990737915039</c:v>
                      </c:pt>
                      <c:pt idx="2108">
                        <c:v>68399.666275024414</c:v>
                      </c:pt>
                      <c:pt idx="2109">
                        <c:v>69038.436172485352</c:v>
                      </c:pt>
                      <c:pt idx="2110">
                        <c:v>68646.635635375977</c:v>
                      </c:pt>
                      <c:pt idx="2111">
                        <c:v>68154.434707641602</c:v>
                      </c:pt>
                      <c:pt idx="2112">
                        <c:v>68470.065811157227</c:v>
                      </c:pt>
                      <c:pt idx="2113">
                        <c:v>67889.172866821289</c:v>
                      </c:pt>
                      <c:pt idx="2114">
                        <c:v>70241.077362060532</c:v>
                      </c:pt>
                      <c:pt idx="2115">
                        <c:v>69970.320938110337</c:v>
                      </c:pt>
                      <c:pt idx="2116">
                        <c:v>70205.792999267564</c:v>
                      </c:pt>
                      <c:pt idx="2117">
                        <c:v>69887.292877197266</c:v>
                      </c:pt>
                      <c:pt idx="2118">
                        <c:v>69885.369903564453</c:v>
                      </c:pt>
                      <c:pt idx="2119">
                        <c:v>69326.436843872056</c:v>
                      </c:pt>
                      <c:pt idx="2120">
                        <c:v>69322.590652465806</c:v>
                      </c:pt>
                      <c:pt idx="2121">
                        <c:v>69091.253616333008</c:v>
                      </c:pt>
                      <c:pt idx="2122">
                        <c:v>59419.785507202148</c:v>
                      </c:pt>
                      <c:pt idx="2123">
                        <c:v>59419.785507202148</c:v>
                      </c:pt>
                      <c:pt idx="2124">
                        <c:v>59419.785507202148</c:v>
                      </c:pt>
                      <c:pt idx="2125">
                        <c:v>59419.785507202148</c:v>
                      </c:pt>
                      <c:pt idx="2126">
                        <c:v>59419.785507202148</c:v>
                      </c:pt>
                      <c:pt idx="2127">
                        <c:v>63231.686874389648</c:v>
                      </c:pt>
                      <c:pt idx="2128">
                        <c:v>63231.686874389648</c:v>
                      </c:pt>
                      <c:pt idx="2129">
                        <c:v>69239.308944702148</c:v>
                      </c:pt>
                      <c:pt idx="2130">
                        <c:v>69333.677810668945</c:v>
                      </c:pt>
                      <c:pt idx="2131">
                        <c:v>69238.077468872056</c:v>
                      </c:pt>
                      <c:pt idx="2132">
                        <c:v>67948.676345825195</c:v>
                      </c:pt>
                      <c:pt idx="2133">
                        <c:v>68015.686721801758</c:v>
                      </c:pt>
                      <c:pt idx="2134">
                        <c:v>68011.840774536118</c:v>
                      </c:pt>
                      <c:pt idx="2135">
                        <c:v>67814.06176757811</c:v>
                      </c:pt>
                      <c:pt idx="2136">
                        <c:v>67810.215698242188</c:v>
                      </c:pt>
                      <c:pt idx="2137">
                        <c:v>70465.558959960938</c:v>
                      </c:pt>
                      <c:pt idx="2138">
                        <c:v>70411.532836914048</c:v>
                      </c:pt>
                      <c:pt idx="2139">
                        <c:v>70452.455932617188</c:v>
                      </c:pt>
                      <c:pt idx="2140">
                        <c:v>70463.379028320298</c:v>
                      </c:pt>
                      <c:pt idx="2141">
                        <c:v>70174.45581054686</c:v>
                      </c:pt>
                      <c:pt idx="2142">
                        <c:v>69440.379028320298</c:v>
                      </c:pt>
                      <c:pt idx="2143">
                        <c:v>69249.37890625</c:v>
                      </c:pt>
                      <c:pt idx="2144">
                        <c:v>66384.412185668945</c:v>
                      </c:pt>
                      <c:pt idx="2145">
                        <c:v>69607.619949340806</c:v>
                      </c:pt>
                      <c:pt idx="2146">
                        <c:v>69609.543045043945</c:v>
                      </c:pt>
                      <c:pt idx="2147">
                        <c:v>69545.543045043945</c:v>
                      </c:pt>
                      <c:pt idx="2148">
                        <c:v>69549.389114379868</c:v>
                      </c:pt>
                      <c:pt idx="2149">
                        <c:v>68616.236404418945</c:v>
                      </c:pt>
                      <c:pt idx="2150">
                        <c:v>68951.287185668945</c:v>
                      </c:pt>
                      <c:pt idx="2151">
                        <c:v>68642.364212036118</c:v>
                      </c:pt>
                      <c:pt idx="2152">
                        <c:v>68640.087677001953</c:v>
                      </c:pt>
                      <c:pt idx="2153">
                        <c:v>68756.195098876953</c:v>
                      </c:pt>
                      <c:pt idx="2154">
                        <c:v>58524.826583862305</c:v>
                      </c:pt>
                      <c:pt idx="2155">
                        <c:v>64226.004440307617</c:v>
                      </c:pt>
                      <c:pt idx="2156">
                        <c:v>64226.004440307617</c:v>
                      </c:pt>
                      <c:pt idx="2157">
                        <c:v>64226.004379272461</c:v>
                      </c:pt>
                      <c:pt idx="2158">
                        <c:v>65972.357894897461</c:v>
                      </c:pt>
                      <c:pt idx="2159">
                        <c:v>65905.631332397461</c:v>
                      </c:pt>
                      <c:pt idx="2160">
                        <c:v>68922.686843872056</c:v>
                      </c:pt>
                      <c:pt idx="2161">
                        <c:v>70240.842361450195</c:v>
                      </c:pt>
                      <c:pt idx="2162">
                        <c:v>70242.216384887695</c:v>
                      </c:pt>
                      <c:pt idx="2163">
                        <c:v>70242.216384887695</c:v>
                      </c:pt>
                      <c:pt idx="2164">
                        <c:v>59058.243026733398</c:v>
                      </c:pt>
                      <c:pt idx="2165">
                        <c:v>59058.243026733398</c:v>
                      </c:pt>
                      <c:pt idx="2166">
                        <c:v>59058.243026733398</c:v>
                      </c:pt>
                      <c:pt idx="2167">
                        <c:v>58814.576522827148</c:v>
                      </c:pt>
                      <c:pt idx="2168">
                        <c:v>58814.576461791992</c:v>
                      </c:pt>
                      <c:pt idx="2169">
                        <c:v>58814.576461791992</c:v>
                      </c:pt>
                      <c:pt idx="2170">
                        <c:v>59338.576522827148</c:v>
                      </c:pt>
                      <c:pt idx="2171">
                        <c:v>67202.689987182617</c:v>
                      </c:pt>
                      <c:pt idx="2172">
                        <c:v>67202.690048217773</c:v>
                      </c:pt>
                      <c:pt idx="2173">
                        <c:v>67202.689926147461</c:v>
                      </c:pt>
                      <c:pt idx="2174">
                        <c:v>67202.690048217773</c:v>
                      </c:pt>
                      <c:pt idx="2175">
                        <c:v>70194.62223815918</c:v>
                      </c:pt>
                      <c:pt idx="2176">
                        <c:v>71209.808425903306</c:v>
                      </c:pt>
                      <c:pt idx="2177">
                        <c:v>71211.731277465806</c:v>
                      </c:pt>
                      <c:pt idx="2178">
                        <c:v>70364.077224731445</c:v>
                      </c:pt>
                      <c:pt idx="2179">
                        <c:v>70104.075271606445</c:v>
                      </c:pt>
                      <c:pt idx="2180">
                        <c:v>69422.319168090806</c:v>
                      </c:pt>
                      <c:pt idx="2181">
                        <c:v>69004.999343872056</c:v>
                      </c:pt>
                      <c:pt idx="2182">
                        <c:v>68951.922195434556</c:v>
                      </c:pt>
                      <c:pt idx="2183">
                        <c:v>68235.141677856445</c:v>
                      </c:pt>
                      <c:pt idx="2184">
                        <c:v>67695.541580200195</c:v>
                      </c:pt>
                      <c:pt idx="2185">
                        <c:v>67961.618606567368</c:v>
                      </c:pt>
                      <c:pt idx="2186">
                        <c:v>67579.552810668945</c:v>
                      </c:pt>
                      <c:pt idx="2187">
                        <c:v>67022.382888793945</c:v>
                      </c:pt>
                      <c:pt idx="2188">
                        <c:v>67871.960281372056</c:v>
                      </c:pt>
                      <c:pt idx="2189">
                        <c:v>68080.192825317368</c:v>
                      </c:pt>
                      <c:pt idx="2190">
                        <c:v>71385.308181762695</c:v>
                      </c:pt>
                      <c:pt idx="2191">
                        <c:v>71385.308181762695</c:v>
                      </c:pt>
                      <c:pt idx="2192">
                        <c:v>72026.930984497056</c:v>
                      </c:pt>
                      <c:pt idx="2193">
                        <c:v>71680.957595825195</c:v>
                      </c:pt>
                      <c:pt idx="2194">
                        <c:v>71682.880691528306</c:v>
                      </c:pt>
                      <c:pt idx="2195">
                        <c:v>71536.957473754868</c:v>
                      </c:pt>
                      <c:pt idx="2196">
                        <c:v>71674.557342529282</c:v>
                      </c:pt>
                      <c:pt idx="2197">
                        <c:v>70076.600311279282</c:v>
                      </c:pt>
                      <c:pt idx="2198">
                        <c:v>70078.523406982422</c:v>
                      </c:pt>
                      <c:pt idx="2199">
                        <c:v>70125.600311279282</c:v>
                      </c:pt>
                      <c:pt idx="2200">
                        <c:v>69388.600555419922</c:v>
                      </c:pt>
                      <c:pt idx="2201">
                        <c:v>69239.100311279282</c:v>
                      </c:pt>
                      <c:pt idx="2202">
                        <c:v>65483.848281860337</c:v>
                      </c:pt>
                      <c:pt idx="2203">
                        <c:v>58335.721237182617</c:v>
                      </c:pt>
                      <c:pt idx="2204">
                        <c:v>58335.721298217773</c:v>
                      </c:pt>
                      <c:pt idx="2205">
                        <c:v>65515.330398559556</c:v>
                      </c:pt>
                      <c:pt idx="2206">
                        <c:v>65511.484207153306</c:v>
                      </c:pt>
                      <c:pt idx="2207">
                        <c:v>67179.269729614258</c:v>
                      </c:pt>
                      <c:pt idx="2208">
                        <c:v>67129.269729614258</c:v>
                      </c:pt>
                      <c:pt idx="2209">
                        <c:v>66878.320388793945</c:v>
                      </c:pt>
                      <c:pt idx="2210">
                        <c:v>67239.320388793945</c:v>
                      </c:pt>
                      <c:pt idx="2211">
                        <c:v>67494.896682739258</c:v>
                      </c:pt>
                      <c:pt idx="2212">
                        <c:v>67503.896682739258</c:v>
                      </c:pt>
                      <c:pt idx="2213">
                        <c:v>67494.896621704102</c:v>
                      </c:pt>
                      <c:pt idx="2214">
                        <c:v>66748.532424926758</c:v>
                      </c:pt>
                      <c:pt idx="2215">
                        <c:v>66908.235427856445</c:v>
                      </c:pt>
                      <c:pt idx="2216">
                        <c:v>67031.235366821289</c:v>
                      </c:pt>
                      <c:pt idx="2217">
                        <c:v>67021.63542175293</c:v>
                      </c:pt>
                      <c:pt idx="2218">
                        <c:v>65215.341293334961</c:v>
                      </c:pt>
                      <c:pt idx="2219">
                        <c:v>65215.341354370117</c:v>
                      </c:pt>
                      <c:pt idx="2220">
                        <c:v>69231.006179809556</c:v>
                      </c:pt>
                      <c:pt idx="2221">
                        <c:v>69229.083084106445</c:v>
                      </c:pt>
                      <c:pt idx="2222">
                        <c:v>69210.447586059556</c:v>
                      </c:pt>
                      <c:pt idx="2223">
                        <c:v>68906.370681762695</c:v>
                      </c:pt>
                      <c:pt idx="2224">
                        <c:v>68906.370681762695</c:v>
                      </c:pt>
                      <c:pt idx="2225">
                        <c:v>68220.866775512695</c:v>
                      </c:pt>
                      <c:pt idx="2226">
                        <c:v>67458.789871215806</c:v>
                      </c:pt>
                      <c:pt idx="2227">
                        <c:v>69051.884109497056</c:v>
                      </c:pt>
                      <c:pt idx="2228">
                        <c:v>69053.807083129868</c:v>
                      </c:pt>
                      <c:pt idx="2229">
                        <c:v>69053.807083129868</c:v>
                      </c:pt>
                      <c:pt idx="2230">
                        <c:v>69055.730178833008</c:v>
                      </c:pt>
                      <c:pt idx="2231">
                        <c:v>69057.653274536118</c:v>
                      </c:pt>
                      <c:pt idx="2232">
                        <c:v>69282.245925903306</c:v>
                      </c:pt>
                      <c:pt idx="2233">
                        <c:v>69286.092117309556</c:v>
                      </c:pt>
                      <c:pt idx="2234">
                        <c:v>69627.969924926758</c:v>
                      </c:pt>
                      <c:pt idx="2235">
                        <c:v>69925.663299560547</c:v>
                      </c:pt>
                      <c:pt idx="2236">
                        <c:v>69925.663360595703</c:v>
                      </c:pt>
                      <c:pt idx="2237">
                        <c:v>69744.503982543945</c:v>
                      </c:pt>
                      <c:pt idx="2238">
                        <c:v>70590.860061645508</c:v>
                      </c:pt>
                      <c:pt idx="2239">
                        <c:v>58172.895889282227</c:v>
                      </c:pt>
                      <c:pt idx="2240">
                        <c:v>58176.185836791992</c:v>
                      </c:pt>
                      <c:pt idx="2241">
                        <c:v>58176.989608764648</c:v>
                      </c:pt>
                      <c:pt idx="2242">
                        <c:v>64875.073837280273</c:v>
                      </c:pt>
                      <c:pt idx="2243">
                        <c:v>64875.073776245117</c:v>
                      </c:pt>
                      <c:pt idx="2244">
                        <c:v>64875.073776245117</c:v>
                      </c:pt>
                      <c:pt idx="2245">
                        <c:v>64875.073776245117</c:v>
                      </c:pt>
                      <c:pt idx="2246">
                        <c:v>64875.073715209961</c:v>
                      </c:pt>
                      <c:pt idx="2247">
                        <c:v>66898.470260620117</c:v>
                      </c:pt>
                      <c:pt idx="2248">
                        <c:v>68433.063896179199</c:v>
                      </c:pt>
                      <c:pt idx="2249">
                        <c:v>68607.05827331543</c:v>
                      </c:pt>
                      <c:pt idx="2250">
                        <c:v>67833.971023559556</c:v>
                      </c:pt>
                      <c:pt idx="2251">
                        <c:v>67831.930252075195</c:v>
                      </c:pt>
                      <c:pt idx="2252">
                        <c:v>67549.207664489746</c:v>
                      </c:pt>
                      <c:pt idx="2253">
                        <c:v>70839.598953247056</c:v>
                      </c:pt>
                      <c:pt idx="2254">
                        <c:v>71240.399978637695</c:v>
                      </c:pt>
                      <c:pt idx="2255">
                        <c:v>69476.608963012695</c:v>
                      </c:pt>
                      <c:pt idx="2256">
                        <c:v>69525.033035278306</c:v>
                      </c:pt>
                      <c:pt idx="2257">
                        <c:v>69274.186111450195</c:v>
                      </c:pt>
                      <c:pt idx="2258">
                        <c:v>70104.87419128418</c:v>
                      </c:pt>
                      <c:pt idx="2259">
                        <c:v>69769.520477294922</c:v>
                      </c:pt>
                      <c:pt idx="2260">
                        <c:v>69558.686004638672</c:v>
                      </c:pt>
                      <c:pt idx="2261">
                        <c:v>70100.687469482422</c:v>
                      </c:pt>
                      <c:pt idx="2262">
                        <c:v>69573.918304443345</c:v>
                      </c:pt>
                      <c:pt idx="2263">
                        <c:v>65857.287628173814</c:v>
                      </c:pt>
                      <c:pt idx="2264">
                        <c:v>64518.055206298814</c:v>
                      </c:pt>
                      <c:pt idx="2265">
                        <c:v>69974.266189575195</c:v>
                      </c:pt>
                      <c:pt idx="2266">
                        <c:v>69851.266189575195</c:v>
                      </c:pt>
                      <c:pt idx="2267">
                        <c:v>70222.266189575195</c:v>
                      </c:pt>
                      <c:pt idx="2268">
                        <c:v>69971.664627075195</c:v>
                      </c:pt>
                      <c:pt idx="2269">
                        <c:v>70430.798217773438</c:v>
                      </c:pt>
                      <c:pt idx="2270">
                        <c:v>70430.798217773438</c:v>
                      </c:pt>
                      <c:pt idx="2271">
                        <c:v>69716.700515747056</c:v>
                      </c:pt>
                      <c:pt idx="2272">
                        <c:v>70110.424392700195</c:v>
                      </c:pt>
                      <c:pt idx="2273">
                        <c:v>70114.270706176758</c:v>
                      </c:pt>
                      <c:pt idx="2274">
                        <c:v>70114.270584106445</c:v>
                      </c:pt>
                      <c:pt idx="2275">
                        <c:v>70112.347488403306</c:v>
                      </c:pt>
                      <c:pt idx="2276">
                        <c:v>70114.270584106445</c:v>
                      </c:pt>
                      <c:pt idx="2277">
                        <c:v>69297.065261840806</c:v>
                      </c:pt>
                      <c:pt idx="2278">
                        <c:v>68931.834548950195</c:v>
                      </c:pt>
                      <c:pt idx="2279">
                        <c:v>68495.065139770508</c:v>
                      </c:pt>
                      <c:pt idx="2280">
                        <c:v>70955.615798950195</c:v>
                      </c:pt>
                      <c:pt idx="2281">
                        <c:v>70955.615798950195</c:v>
                      </c:pt>
                      <c:pt idx="2282">
                        <c:v>70586.538894653306</c:v>
                      </c:pt>
                      <c:pt idx="2283">
                        <c:v>70584.615798950195</c:v>
                      </c:pt>
                      <c:pt idx="2284">
                        <c:v>70586.538894653306</c:v>
                      </c:pt>
                      <c:pt idx="2285">
                        <c:v>70584.615798950195</c:v>
                      </c:pt>
                      <c:pt idx="2286">
                        <c:v>70579.287078857422</c:v>
                      </c:pt>
                      <c:pt idx="2287">
                        <c:v>70579.287078857422</c:v>
                      </c:pt>
                      <c:pt idx="2288">
                        <c:v>70858.287078857422</c:v>
                      </c:pt>
                      <c:pt idx="2289">
                        <c:v>70860.210174560532</c:v>
                      </c:pt>
                      <c:pt idx="2290">
                        <c:v>71229.287078857422</c:v>
                      </c:pt>
                      <c:pt idx="2291">
                        <c:v>71229.287078857422</c:v>
                      </c:pt>
                      <c:pt idx="2292">
                        <c:v>71229.287078857422</c:v>
                      </c:pt>
                      <c:pt idx="2293">
                        <c:v>58253.264144897461</c:v>
                      </c:pt>
                      <c:pt idx="2294">
                        <c:v>58253.264144897461</c:v>
                      </c:pt>
                      <c:pt idx="2295">
                        <c:v>68526.345046997056</c:v>
                      </c:pt>
                      <c:pt idx="2296">
                        <c:v>68528.268142700195</c:v>
                      </c:pt>
                      <c:pt idx="2297">
                        <c:v>67875.420486450195</c:v>
                      </c:pt>
                      <c:pt idx="2298">
                        <c:v>67508.266555786118</c:v>
                      </c:pt>
                      <c:pt idx="2299">
                        <c:v>67497.189651489258</c:v>
                      </c:pt>
                      <c:pt idx="2300">
                        <c:v>67523.712356567368</c:v>
                      </c:pt>
                      <c:pt idx="2301">
                        <c:v>66614.579421997056</c:v>
                      </c:pt>
                      <c:pt idx="2302">
                        <c:v>66614.579544067368</c:v>
                      </c:pt>
                      <c:pt idx="2303">
                        <c:v>67152.258377075195</c:v>
                      </c:pt>
                      <c:pt idx="2304">
                        <c:v>67529.981719970703</c:v>
                      </c:pt>
                      <c:pt idx="2305">
                        <c:v>67748.791290283203</c:v>
                      </c:pt>
                      <c:pt idx="2306">
                        <c:v>58053.495468139648</c:v>
                      </c:pt>
                      <c:pt idx="2307">
                        <c:v>66127.806198120117</c:v>
                      </c:pt>
                      <c:pt idx="2308">
                        <c:v>66127.806137084961</c:v>
                      </c:pt>
                      <c:pt idx="2309">
                        <c:v>65868.13298034668</c:v>
                      </c:pt>
                      <c:pt idx="2310">
                        <c:v>69491.097686767564</c:v>
                      </c:pt>
                      <c:pt idx="2311">
                        <c:v>69623.674713134766</c:v>
                      </c:pt>
                      <c:pt idx="2312">
                        <c:v>68841.205474853516</c:v>
                      </c:pt>
                      <c:pt idx="2313">
                        <c:v>72267.914672851548</c:v>
                      </c:pt>
                      <c:pt idx="2314">
                        <c:v>72074.837768554688</c:v>
                      </c:pt>
                      <c:pt idx="2315">
                        <c:v>71802.837524414048</c:v>
                      </c:pt>
                      <c:pt idx="2316">
                        <c:v>71700.160522460938</c:v>
                      </c:pt>
                      <c:pt idx="2317">
                        <c:v>71648.236694335938</c:v>
                      </c:pt>
                      <c:pt idx="2318">
                        <c:v>71718.483764648438</c:v>
                      </c:pt>
                      <c:pt idx="2319">
                        <c:v>72308.807739257798</c:v>
                      </c:pt>
                      <c:pt idx="2320">
                        <c:v>71155.209350585938</c:v>
                      </c:pt>
                      <c:pt idx="2321">
                        <c:v>71589.132202148438</c:v>
                      </c:pt>
                      <c:pt idx="2322">
                        <c:v>71119.286010742188</c:v>
                      </c:pt>
                      <c:pt idx="2323">
                        <c:v>69327.861206054688</c:v>
                      </c:pt>
                      <c:pt idx="2324">
                        <c:v>59995.460494995117</c:v>
                      </c:pt>
                      <c:pt idx="2325">
                        <c:v>70983.086502075195</c:v>
                      </c:pt>
                      <c:pt idx="2326">
                        <c:v>70982.182205200195</c:v>
                      </c:pt>
                      <c:pt idx="2327">
                        <c:v>71394.105667114258</c:v>
                      </c:pt>
                      <c:pt idx="2328">
                        <c:v>71687.682937622056</c:v>
                      </c:pt>
                      <c:pt idx="2329">
                        <c:v>71596.106033325195</c:v>
                      </c:pt>
                      <c:pt idx="2330">
                        <c:v>72092.182937622056</c:v>
                      </c:pt>
                      <c:pt idx="2331">
                        <c:v>72084.548553466782</c:v>
                      </c:pt>
                      <c:pt idx="2332">
                        <c:v>72176.971649169922</c:v>
                      </c:pt>
                      <c:pt idx="2333">
                        <c:v>72175.048553466782</c:v>
                      </c:pt>
                      <c:pt idx="2334">
                        <c:v>72175.048553466782</c:v>
                      </c:pt>
                      <c:pt idx="2335">
                        <c:v>71098.547821044922</c:v>
                      </c:pt>
                      <c:pt idx="2336">
                        <c:v>65011.034683227525</c:v>
                      </c:pt>
                      <c:pt idx="2337">
                        <c:v>56643.573287963867</c:v>
                      </c:pt>
                      <c:pt idx="2338">
                        <c:v>56643.573348999023</c:v>
                      </c:pt>
                      <c:pt idx="2339">
                        <c:v>69795.80061340332</c:v>
                      </c:pt>
                      <c:pt idx="2340">
                        <c:v>69415.791824340806</c:v>
                      </c:pt>
                      <c:pt idx="2341">
                        <c:v>69358.099441528306</c:v>
                      </c:pt>
                      <c:pt idx="2342">
                        <c:v>69106.01203918457</c:v>
                      </c:pt>
                      <c:pt idx="2343">
                        <c:v>69106.01203918457</c:v>
                      </c:pt>
                      <c:pt idx="2344">
                        <c:v>69106.42414855957</c:v>
                      </c:pt>
                      <c:pt idx="2345">
                        <c:v>67570.32063293457</c:v>
                      </c:pt>
                      <c:pt idx="2346">
                        <c:v>67570.32063293457</c:v>
                      </c:pt>
                      <c:pt idx="2347">
                        <c:v>67570.32063293457</c:v>
                      </c:pt>
                      <c:pt idx="2348">
                        <c:v>67570.32063293457</c:v>
                      </c:pt>
                      <c:pt idx="2349">
                        <c:v>67246.703689575195</c:v>
                      </c:pt>
                      <c:pt idx="2350">
                        <c:v>69120.375076293945</c:v>
                      </c:pt>
                      <c:pt idx="2351">
                        <c:v>58855.638229370117</c:v>
                      </c:pt>
                      <c:pt idx="2352">
                        <c:v>58855.638168334961</c:v>
                      </c:pt>
                      <c:pt idx="2353">
                        <c:v>66506.740768432617</c:v>
                      </c:pt>
                      <c:pt idx="2354">
                        <c:v>66506.128524780273</c:v>
                      </c:pt>
                      <c:pt idx="2355">
                        <c:v>69608.219802856445</c:v>
                      </c:pt>
                      <c:pt idx="2356">
                        <c:v>68133.52848815918</c:v>
                      </c:pt>
                      <c:pt idx="2357">
                        <c:v>68134.33219909668</c:v>
                      </c:pt>
                      <c:pt idx="2358">
                        <c:v>68053.70735168457</c:v>
                      </c:pt>
                      <c:pt idx="2359">
                        <c:v>68053.70735168457</c:v>
                      </c:pt>
                      <c:pt idx="2360">
                        <c:v>68053.70735168457</c:v>
                      </c:pt>
                      <c:pt idx="2361">
                        <c:v>68350.63313293457</c:v>
                      </c:pt>
                      <c:pt idx="2362">
                        <c:v>68349.02766418457</c:v>
                      </c:pt>
                      <c:pt idx="2363">
                        <c:v>68349.02766418457</c:v>
                      </c:pt>
                      <c:pt idx="2364">
                        <c:v>58833.931198120117</c:v>
                      </c:pt>
                      <c:pt idx="2365">
                        <c:v>58833.931198120117</c:v>
                      </c:pt>
                      <c:pt idx="2366">
                        <c:v>58833.931137084961</c:v>
                      </c:pt>
                      <c:pt idx="2367">
                        <c:v>65254.284713745117</c:v>
                      </c:pt>
                      <c:pt idx="2368">
                        <c:v>67660.731063842773</c:v>
                      </c:pt>
                      <c:pt idx="2369">
                        <c:v>67661.534774780273</c:v>
                      </c:pt>
                      <c:pt idx="2370">
                        <c:v>66036.660736083984</c:v>
                      </c:pt>
                      <c:pt idx="2371">
                        <c:v>65672.060745239258</c:v>
                      </c:pt>
                      <c:pt idx="2372">
                        <c:v>66249.985671997056</c:v>
                      </c:pt>
                      <c:pt idx="2373">
                        <c:v>65007.060745239251</c:v>
                      </c:pt>
                      <c:pt idx="2374">
                        <c:v>66341.486793518066</c:v>
                      </c:pt>
                      <c:pt idx="2375">
                        <c:v>67534.488990783677</c:v>
                      </c:pt>
                      <c:pt idx="2376">
                        <c:v>67179.56583404541</c:v>
                      </c:pt>
                      <c:pt idx="2377">
                        <c:v>69568.10954284668</c:v>
                      </c:pt>
                      <c:pt idx="2378">
                        <c:v>68298.671524047837</c:v>
                      </c:pt>
                      <c:pt idx="2379">
                        <c:v>68302.372940063477</c:v>
                      </c:pt>
                      <c:pt idx="2380">
                        <c:v>68571.551284790039</c:v>
                      </c:pt>
                      <c:pt idx="2381">
                        <c:v>68567.705093383789</c:v>
                      </c:pt>
                      <c:pt idx="2382">
                        <c:v>57844.984848022461</c:v>
                      </c:pt>
                      <c:pt idx="2383">
                        <c:v>58106.080673217773</c:v>
                      </c:pt>
                      <c:pt idx="2384">
                        <c:v>58106.080612182617</c:v>
                      </c:pt>
                      <c:pt idx="2385">
                        <c:v>70114.035476684556</c:v>
                      </c:pt>
                      <c:pt idx="2386">
                        <c:v>70350.416336059556</c:v>
                      </c:pt>
                      <c:pt idx="2387">
                        <c:v>70427.493240356445</c:v>
                      </c:pt>
                      <c:pt idx="2388">
                        <c:v>69969.647048950195</c:v>
                      </c:pt>
                      <c:pt idx="2389">
                        <c:v>67651.36694335936</c:v>
                      </c:pt>
                      <c:pt idx="2390">
                        <c:v>67141.00317382811</c:v>
                      </c:pt>
                      <c:pt idx="2391">
                        <c:v>68501.805053710938</c:v>
                      </c:pt>
                      <c:pt idx="2392">
                        <c:v>68459.381958007798</c:v>
                      </c:pt>
                      <c:pt idx="2393">
                        <c:v>68917.805053710938</c:v>
                      </c:pt>
                      <c:pt idx="2394">
                        <c:v>68922.622436523438</c:v>
                      </c:pt>
                      <c:pt idx="2395">
                        <c:v>68613.69873046875</c:v>
                      </c:pt>
                      <c:pt idx="2396">
                        <c:v>68465.621704101548</c:v>
                      </c:pt>
                      <c:pt idx="2397">
                        <c:v>68217.488830566392</c:v>
                      </c:pt>
                      <c:pt idx="2398">
                        <c:v>68402.992309570298</c:v>
                      </c:pt>
                      <c:pt idx="2399">
                        <c:v>66024.195205688477</c:v>
                      </c:pt>
                      <c:pt idx="2400">
                        <c:v>67938.789199829087</c:v>
                      </c:pt>
                      <c:pt idx="2401">
                        <c:v>67123.109085083008</c:v>
                      </c:pt>
                      <c:pt idx="2402">
                        <c:v>69873.681716918945</c:v>
                      </c:pt>
                      <c:pt idx="2403">
                        <c:v>70005.681228637695</c:v>
                      </c:pt>
                      <c:pt idx="2404">
                        <c:v>71025.178298950195</c:v>
                      </c:pt>
                      <c:pt idx="2405">
                        <c:v>71023.255447387695</c:v>
                      </c:pt>
                      <c:pt idx="2406">
                        <c:v>70977.178787231445</c:v>
                      </c:pt>
                      <c:pt idx="2407">
                        <c:v>70684.655105590806</c:v>
                      </c:pt>
                      <c:pt idx="2408">
                        <c:v>70920.854949951172</c:v>
                      </c:pt>
                      <c:pt idx="2409">
                        <c:v>70168.052215576172</c:v>
                      </c:pt>
                      <c:pt idx="2410">
                        <c:v>70170.128875732422</c:v>
                      </c:pt>
                      <c:pt idx="2411">
                        <c:v>70174.489715576172</c:v>
                      </c:pt>
                      <c:pt idx="2412">
                        <c:v>70165.489227294922</c:v>
                      </c:pt>
                      <c:pt idx="2413">
                        <c:v>66934.733169555664</c:v>
                      </c:pt>
                      <c:pt idx="2414">
                        <c:v>68696.227554321289</c:v>
                      </c:pt>
                      <c:pt idx="2415">
                        <c:v>70191.829299926758</c:v>
                      </c:pt>
                      <c:pt idx="2416">
                        <c:v>70191.829177856445</c:v>
                      </c:pt>
                      <c:pt idx="2417">
                        <c:v>70478.906082153306</c:v>
                      </c:pt>
                      <c:pt idx="2418">
                        <c:v>70933.060623168945</c:v>
                      </c:pt>
                      <c:pt idx="2419">
                        <c:v>70434.727249145508</c:v>
                      </c:pt>
                      <c:pt idx="2420">
                        <c:v>70621.881057739258</c:v>
                      </c:pt>
                      <c:pt idx="2421">
                        <c:v>70623.804153442368</c:v>
                      </c:pt>
                      <c:pt idx="2422">
                        <c:v>69266.117752075195</c:v>
                      </c:pt>
                      <c:pt idx="2423">
                        <c:v>69270.117752075195</c:v>
                      </c:pt>
                      <c:pt idx="2424">
                        <c:v>69279.118118286118</c:v>
                      </c:pt>
                      <c:pt idx="2425">
                        <c:v>69197.195144653306</c:v>
                      </c:pt>
                      <c:pt idx="2426">
                        <c:v>68603.884353637695</c:v>
                      </c:pt>
                      <c:pt idx="2427">
                        <c:v>56239.683410644531</c:v>
                      </c:pt>
                      <c:pt idx="2428">
                        <c:v>56239.683349609375</c:v>
                      </c:pt>
                      <c:pt idx="2429">
                        <c:v>55961.683288574219</c:v>
                      </c:pt>
                      <c:pt idx="2430">
                        <c:v>69266.573440551758</c:v>
                      </c:pt>
                      <c:pt idx="2431">
                        <c:v>69266.265945434556</c:v>
                      </c:pt>
                      <c:pt idx="2432">
                        <c:v>69266.265945434556</c:v>
                      </c:pt>
                      <c:pt idx="2433">
                        <c:v>69400.763870239258</c:v>
                      </c:pt>
                      <c:pt idx="2434">
                        <c:v>69771.763870239258</c:v>
                      </c:pt>
                      <c:pt idx="2435">
                        <c:v>69917.763992309556</c:v>
                      </c:pt>
                      <c:pt idx="2436">
                        <c:v>69915.840896606445</c:v>
                      </c:pt>
                      <c:pt idx="2437">
                        <c:v>69260.840774536118</c:v>
                      </c:pt>
                      <c:pt idx="2438">
                        <c:v>67420.638259887695</c:v>
                      </c:pt>
                      <c:pt idx="2439">
                        <c:v>67425.187332153306</c:v>
                      </c:pt>
                      <c:pt idx="2440">
                        <c:v>66418.813430786118</c:v>
                      </c:pt>
                      <c:pt idx="2441">
                        <c:v>67439.677993774414</c:v>
                      </c:pt>
                      <c:pt idx="2442">
                        <c:v>67439.677993774414</c:v>
                      </c:pt>
                      <c:pt idx="2443">
                        <c:v>67668.677993774414</c:v>
                      </c:pt>
                      <c:pt idx="2444">
                        <c:v>66279.814590454087</c:v>
                      </c:pt>
                      <c:pt idx="2445">
                        <c:v>69334.498611450195</c:v>
                      </c:pt>
                      <c:pt idx="2446">
                        <c:v>67684.484817504868</c:v>
                      </c:pt>
                      <c:pt idx="2447">
                        <c:v>58156.623336791992</c:v>
                      </c:pt>
                      <c:pt idx="2448">
                        <c:v>58108.623458862305</c:v>
                      </c:pt>
                      <c:pt idx="2449">
                        <c:v>58066.046249389648</c:v>
                      </c:pt>
                      <c:pt idx="2450">
                        <c:v>58450.894882202148</c:v>
                      </c:pt>
                      <c:pt idx="2451">
                        <c:v>58450.894882202148</c:v>
                      </c:pt>
                      <c:pt idx="2452">
                        <c:v>58163.226974487305</c:v>
                      </c:pt>
                      <c:pt idx="2453">
                        <c:v>58163.226913452148</c:v>
                      </c:pt>
                      <c:pt idx="2454">
                        <c:v>57642.226913452148</c:v>
                      </c:pt>
                      <c:pt idx="2455">
                        <c:v>65403.294418334961</c:v>
                      </c:pt>
                      <c:pt idx="2456">
                        <c:v>65403.294418334961</c:v>
                      </c:pt>
                      <c:pt idx="2457">
                        <c:v>65771.974227905273</c:v>
                      </c:pt>
                      <c:pt idx="2458">
                        <c:v>65771.974166870117</c:v>
                      </c:pt>
                      <c:pt idx="2459">
                        <c:v>67598.430168151855</c:v>
                      </c:pt>
                      <c:pt idx="2460">
                        <c:v>69923.741287231445</c:v>
                      </c:pt>
                      <c:pt idx="2461">
                        <c:v>69840.048965454102</c:v>
                      </c:pt>
                      <c:pt idx="2462">
                        <c:v>70112.52555847168</c:v>
                      </c:pt>
                      <c:pt idx="2463">
                        <c:v>68991.48957824707</c:v>
                      </c:pt>
                      <c:pt idx="2464">
                        <c:v>68990.11653137207</c:v>
                      </c:pt>
                      <c:pt idx="2465">
                        <c:v>68492.32258605957</c:v>
                      </c:pt>
                      <c:pt idx="2466">
                        <c:v>68492.32258605957</c:v>
                      </c:pt>
                      <c:pt idx="2467">
                        <c:v>68492.32258605957</c:v>
                      </c:pt>
                      <c:pt idx="2468">
                        <c:v>59167.543502807617</c:v>
                      </c:pt>
                      <c:pt idx="2469">
                        <c:v>58411.543441772461</c:v>
                      </c:pt>
                      <c:pt idx="2470">
                        <c:v>58411.543441772461</c:v>
                      </c:pt>
                      <c:pt idx="2471">
                        <c:v>64664.171432495117</c:v>
                      </c:pt>
                      <c:pt idx="2472">
                        <c:v>64664.171493530273</c:v>
                      </c:pt>
                      <c:pt idx="2473">
                        <c:v>67180.499069213867</c:v>
                      </c:pt>
                      <c:pt idx="2474">
                        <c:v>67180.499069213867</c:v>
                      </c:pt>
                      <c:pt idx="2475">
                        <c:v>68870.695144653306</c:v>
                      </c:pt>
                      <c:pt idx="2476">
                        <c:v>69067.695144653306</c:v>
                      </c:pt>
                      <c:pt idx="2477">
                        <c:v>68778.623611450195</c:v>
                      </c:pt>
                      <c:pt idx="2478">
                        <c:v>68774.777420043945</c:v>
                      </c:pt>
                      <c:pt idx="2479">
                        <c:v>68782.009841918945</c:v>
                      </c:pt>
                      <c:pt idx="2480">
                        <c:v>69021.163650512695</c:v>
                      </c:pt>
                      <c:pt idx="2481">
                        <c:v>70598.164138793945</c:v>
                      </c:pt>
                      <c:pt idx="2482">
                        <c:v>70598.164138793945</c:v>
                      </c:pt>
                      <c:pt idx="2483">
                        <c:v>70874.338699340806</c:v>
                      </c:pt>
                      <c:pt idx="2484">
                        <c:v>68170.205642700195</c:v>
                      </c:pt>
                      <c:pt idx="2485">
                        <c:v>68170.205642700195</c:v>
                      </c:pt>
                      <c:pt idx="2486">
                        <c:v>55882.197448730469</c:v>
                      </c:pt>
                      <c:pt idx="2487">
                        <c:v>56153.295166015625</c:v>
                      </c:pt>
                      <c:pt idx="2488">
                        <c:v>55898.295104980469</c:v>
                      </c:pt>
                      <c:pt idx="2489">
                        <c:v>57328.632080078125</c:v>
                      </c:pt>
                      <c:pt idx="2490">
                        <c:v>71357.669998168945</c:v>
                      </c:pt>
                      <c:pt idx="2491">
                        <c:v>71385.671463012695</c:v>
                      </c:pt>
                      <c:pt idx="2492">
                        <c:v>71348.671463012695</c:v>
                      </c:pt>
                      <c:pt idx="2493">
                        <c:v>70816.670486450195</c:v>
                      </c:pt>
                      <c:pt idx="2494">
                        <c:v>70347.470046997056</c:v>
                      </c:pt>
                      <c:pt idx="2495">
                        <c:v>70296.592849731445</c:v>
                      </c:pt>
                      <c:pt idx="2496">
                        <c:v>69446.914138793945</c:v>
                      </c:pt>
                      <c:pt idx="2497">
                        <c:v>69465.590652465806</c:v>
                      </c:pt>
                      <c:pt idx="2498">
                        <c:v>69842.751602172852</c:v>
                      </c:pt>
                      <c:pt idx="2499">
                        <c:v>69243.373916625977</c:v>
                      </c:pt>
                      <c:pt idx="2500">
                        <c:v>68872.374404907227</c:v>
                      </c:pt>
                      <c:pt idx="2501">
                        <c:v>68990.528457641602</c:v>
                      </c:pt>
                      <c:pt idx="2502">
                        <c:v>66866.127182006836</c:v>
                      </c:pt>
                      <c:pt idx="2503">
                        <c:v>70360.541091918945</c:v>
                      </c:pt>
                      <c:pt idx="2504">
                        <c:v>71816.934402465806</c:v>
                      </c:pt>
                      <c:pt idx="2505">
                        <c:v>69011.168533325195</c:v>
                      </c:pt>
                      <c:pt idx="2506">
                        <c:v>69031.429275512695</c:v>
                      </c:pt>
                      <c:pt idx="2507">
                        <c:v>69031.429275512695</c:v>
                      </c:pt>
                      <c:pt idx="2508">
                        <c:v>68643.628616333008</c:v>
                      </c:pt>
                      <c:pt idx="2509">
                        <c:v>69044.429397583008</c:v>
                      </c:pt>
                      <c:pt idx="2510">
                        <c:v>69044.429519653306</c:v>
                      </c:pt>
                      <c:pt idx="2511">
                        <c:v>68844.429275512695</c:v>
                      </c:pt>
                      <c:pt idx="2512">
                        <c:v>69031.429275512695</c:v>
                      </c:pt>
                      <c:pt idx="2513">
                        <c:v>69031.429275512695</c:v>
                      </c:pt>
                      <c:pt idx="2514">
                        <c:v>68661.730056762695</c:v>
                      </c:pt>
                      <c:pt idx="2515">
                        <c:v>65599.093338012695</c:v>
                      </c:pt>
                      <c:pt idx="2516">
                        <c:v>59532.389999389648</c:v>
                      </c:pt>
                      <c:pt idx="2517">
                        <c:v>62767.054061889648</c:v>
                      </c:pt>
                      <c:pt idx="2518">
                        <c:v>62767.054061889648</c:v>
                      </c:pt>
                      <c:pt idx="2519">
                        <c:v>68005.671852111816</c:v>
                      </c:pt>
                      <c:pt idx="2520">
                        <c:v>68801.139968872056</c:v>
                      </c:pt>
                      <c:pt idx="2521">
                        <c:v>68799.216873168945</c:v>
                      </c:pt>
                      <c:pt idx="2522">
                        <c:v>69116.523513793945</c:v>
                      </c:pt>
                      <c:pt idx="2523">
                        <c:v>69118.446609497056</c:v>
                      </c:pt>
                      <c:pt idx="2524">
                        <c:v>69120.369705200195</c:v>
                      </c:pt>
                      <c:pt idx="2525">
                        <c:v>68549.701736450195</c:v>
                      </c:pt>
                      <c:pt idx="2526">
                        <c:v>68549.701736450195</c:v>
                      </c:pt>
                      <c:pt idx="2527">
                        <c:v>68274.62477111815</c:v>
                      </c:pt>
                      <c:pt idx="2528">
                        <c:v>66607.065261840806</c:v>
                      </c:pt>
                      <c:pt idx="2529">
                        <c:v>66603.811843872056</c:v>
                      </c:pt>
                      <c:pt idx="2530">
                        <c:v>70833.311843872056</c:v>
                      </c:pt>
                      <c:pt idx="2531">
                        <c:v>70804.234695434556</c:v>
                      </c:pt>
                      <c:pt idx="2532">
                        <c:v>70546.234817504868</c:v>
                      </c:pt>
                      <c:pt idx="2533">
                        <c:v>71560.000320434556</c:v>
                      </c:pt>
                      <c:pt idx="2534">
                        <c:v>71839.678787231445</c:v>
                      </c:pt>
                      <c:pt idx="2535">
                        <c:v>70338.333206176758</c:v>
                      </c:pt>
                      <c:pt idx="2536">
                        <c:v>69656.334182739258</c:v>
                      </c:pt>
                      <c:pt idx="2537">
                        <c:v>69696.479812622056</c:v>
                      </c:pt>
                      <c:pt idx="2538">
                        <c:v>69696.479934692368</c:v>
                      </c:pt>
                      <c:pt idx="2539">
                        <c:v>69139.301467895508</c:v>
                      </c:pt>
                      <c:pt idx="2540">
                        <c:v>69143.147659301758</c:v>
                      </c:pt>
                      <c:pt idx="2541">
                        <c:v>69798.148635864258</c:v>
                      </c:pt>
                      <c:pt idx="2542">
                        <c:v>69466.648513793945</c:v>
                      </c:pt>
                      <c:pt idx="2543">
                        <c:v>69464.725418090806</c:v>
                      </c:pt>
                      <c:pt idx="2544">
                        <c:v>69464.725540161118</c:v>
                      </c:pt>
                      <c:pt idx="2545">
                        <c:v>70096.311965942368</c:v>
                      </c:pt>
                      <c:pt idx="2546">
                        <c:v>70102.235183715806</c:v>
                      </c:pt>
                      <c:pt idx="2547">
                        <c:v>70111.117385864258</c:v>
                      </c:pt>
                      <c:pt idx="2548">
                        <c:v>70001.252700805664</c:v>
                      </c:pt>
                      <c:pt idx="2549">
                        <c:v>70001.252700805664</c:v>
                      </c:pt>
                      <c:pt idx="2550">
                        <c:v>68831.084182739258</c:v>
                      </c:pt>
                      <c:pt idx="2551">
                        <c:v>68831.084121704087</c:v>
                      </c:pt>
                      <c:pt idx="2552">
                        <c:v>70048.377883911133</c:v>
                      </c:pt>
                      <c:pt idx="2553">
                        <c:v>70252.531753540039</c:v>
                      </c:pt>
                      <c:pt idx="2554">
                        <c:v>68586.445327758789</c:v>
                      </c:pt>
                      <c:pt idx="2555">
                        <c:v>68999.445327758789</c:v>
                      </c:pt>
                      <c:pt idx="2556">
                        <c:v>69299.987686157227</c:v>
                      </c:pt>
                      <c:pt idx="2557">
                        <c:v>69299.504776000977</c:v>
                      </c:pt>
                      <c:pt idx="2558">
                        <c:v>69296.909683227539</c:v>
                      </c:pt>
                      <c:pt idx="2559">
                        <c:v>69249.909683227539</c:v>
                      </c:pt>
                      <c:pt idx="2560">
                        <c:v>69149.063369750977</c:v>
                      </c:pt>
                      <c:pt idx="2561">
                        <c:v>68799.350189208984</c:v>
                      </c:pt>
                      <c:pt idx="2562">
                        <c:v>69090.502593994141</c:v>
                      </c:pt>
                      <c:pt idx="2563">
                        <c:v>69097.579925537109</c:v>
                      </c:pt>
                      <c:pt idx="2564">
                        <c:v>68033.508407592773</c:v>
                      </c:pt>
                      <c:pt idx="2565">
                        <c:v>69662.598709106445</c:v>
                      </c:pt>
                      <c:pt idx="2566">
                        <c:v>69064.926345825195</c:v>
                      </c:pt>
                      <c:pt idx="2567">
                        <c:v>69065.997146606445</c:v>
                      </c:pt>
                      <c:pt idx="2568">
                        <c:v>69065.997146606445</c:v>
                      </c:pt>
                      <c:pt idx="2569">
                        <c:v>69419.56916809082</c:v>
                      </c:pt>
                      <c:pt idx="2570">
                        <c:v>70086.424026489258</c:v>
                      </c:pt>
                      <c:pt idx="2571">
                        <c:v>60005.195846557617</c:v>
                      </c:pt>
                      <c:pt idx="2572">
                        <c:v>60005.195907592773</c:v>
                      </c:pt>
                      <c:pt idx="2573">
                        <c:v>60005.195785522461</c:v>
                      </c:pt>
                      <c:pt idx="2574">
                        <c:v>60005.195846557617</c:v>
                      </c:pt>
                      <c:pt idx="2575">
                        <c:v>69609.772994995117</c:v>
                      </c:pt>
                      <c:pt idx="2576">
                        <c:v>69607.898056030273</c:v>
                      </c:pt>
                      <c:pt idx="2577">
                        <c:v>71096.992752075195</c:v>
                      </c:pt>
                      <c:pt idx="2578">
                        <c:v>71097.598220825195</c:v>
                      </c:pt>
                      <c:pt idx="2579">
                        <c:v>70705.797439575195</c:v>
                      </c:pt>
                      <c:pt idx="2580">
                        <c:v>62636.470535278306</c:v>
                      </c:pt>
                      <c:pt idx="2581">
                        <c:v>62632.624343872056</c:v>
                      </c:pt>
                      <c:pt idx="2582">
                        <c:v>62632.624343872056</c:v>
                      </c:pt>
                      <c:pt idx="2583">
                        <c:v>65174.861526489251</c:v>
                      </c:pt>
                      <c:pt idx="2584">
                        <c:v>65124.861404418938</c:v>
                      </c:pt>
                      <c:pt idx="2585">
                        <c:v>65124.861404418938</c:v>
                      </c:pt>
                      <c:pt idx="2586">
                        <c:v>65124.861404418938</c:v>
                      </c:pt>
                      <c:pt idx="2587">
                        <c:v>64501.874221801751</c:v>
                      </c:pt>
                      <c:pt idx="2588">
                        <c:v>64505.874221801751</c:v>
                      </c:pt>
                      <c:pt idx="2589">
                        <c:v>64514.874221801751</c:v>
                      </c:pt>
                      <c:pt idx="2590">
                        <c:v>65698.876174926758</c:v>
                      </c:pt>
                      <c:pt idx="2591">
                        <c:v>65673.871170043945</c:v>
                      </c:pt>
                      <c:pt idx="2592">
                        <c:v>65673.871170043945</c:v>
                      </c:pt>
                      <c:pt idx="2593">
                        <c:v>65664.27116394043</c:v>
                      </c:pt>
                      <c:pt idx="2594">
                        <c:v>64363.939193725579</c:v>
                      </c:pt>
                      <c:pt idx="2595">
                        <c:v>68505.29719543457</c:v>
                      </c:pt>
                      <c:pt idx="2596">
                        <c:v>68507.220291137695</c:v>
                      </c:pt>
                      <c:pt idx="2597">
                        <c:v>68509.14338684082</c:v>
                      </c:pt>
                      <c:pt idx="2598">
                        <c:v>68512.577041625977</c:v>
                      </c:pt>
                      <c:pt idx="2599">
                        <c:v>67984.57698059082</c:v>
                      </c:pt>
                      <c:pt idx="2600">
                        <c:v>68808.797927856445</c:v>
                      </c:pt>
                      <c:pt idx="2601">
                        <c:v>70375.720046997056</c:v>
                      </c:pt>
                      <c:pt idx="2602">
                        <c:v>70377.643020629868</c:v>
                      </c:pt>
                      <c:pt idx="2603">
                        <c:v>70377.643020629868</c:v>
                      </c:pt>
                      <c:pt idx="2604">
                        <c:v>69447.996292114258</c:v>
                      </c:pt>
                      <c:pt idx="2605">
                        <c:v>69449.919387817368</c:v>
                      </c:pt>
                      <c:pt idx="2606">
                        <c:v>68483.611648559556</c:v>
                      </c:pt>
                      <c:pt idx="2607">
                        <c:v>68487.457839965806</c:v>
                      </c:pt>
                      <c:pt idx="2608">
                        <c:v>68485.534988403306</c:v>
                      </c:pt>
                      <c:pt idx="2609">
                        <c:v>68182.058303833008</c:v>
                      </c:pt>
                      <c:pt idx="2610">
                        <c:v>68943.956497192368</c:v>
                      </c:pt>
                      <c:pt idx="2611">
                        <c:v>68992.879714965806</c:v>
                      </c:pt>
                      <c:pt idx="2612">
                        <c:v>69545.981788635239</c:v>
                      </c:pt>
                      <c:pt idx="2613">
                        <c:v>68730.980567932129</c:v>
                      </c:pt>
                      <c:pt idx="2614">
                        <c:v>68733.057594299316</c:v>
                      </c:pt>
                      <c:pt idx="2615">
                        <c:v>68129.134498596177</c:v>
                      </c:pt>
                      <c:pt idx="2616">
                        <c:v>68728.519729614258</c:v>
                      </c:pt>
                      <c:pt idx="2617">
                        <c:v>68734.289016723618</c:v>
                      </c:pt>
                      <c:pt idx="2618">
                        <c:v>69029.289016723618</c:v>
                      </c:pt>
                      <c:pt idx="2619">
                        <c:v>68983.212234497056</c:v>
                      </c:pt>
                      <c:pt idx="2620">
                        <c:v>69267.289138793945</c:v>
                      </c:pt>
                      <c:pt idx="2621">
                        <c:v>69267.289138793945</c:v>
                      </c:pt>
                      <c:pt idx="2622">
                        <c:v>69269.212234497056</c:v>
                      </c:pt>
                      <c:pt idx="2623">
                        <c:v>69267.325027465806</c:v>
                      </c:pt>
                      <c:pt idx="2624">
                        <c:v>69350.785110473633</c:v>
                      </c:pt>
                      <c:pt idx="2625">
                        <c:v>68037.453079223633</c:v>
                      </c:pt>
                      <c:pt idx="2626">
                        <c:v>68037.453079223633</c:v>
                      </c:pt>
                      <c:pt idx="2627">
                        <c:v>67985.529983520508</c:v>
                      </c:pt>
                      <c:pt idx="2628">
                        <c:v>70292.988311767564</c:v>
                      </c:pt>
                      <c:pt idx="2629">
                        <c:v>70291.065216064453</c:v>
                      </c:pt>
                      <c:pt idx="2630">
                        <c:v>70298.009109497056</c:v>
                      </c:pt>
                      <c:pt idx="2631">
                        <c:v>58684.389205932617</c:v>
                      </c:pt>
                      <c:pt idx="2632">
                        <c:v>58684.389205932617</c:v>
                      </c:pt>
                      <c:pt idx="2633">
                        <c:v>58684.389266967773</c:v>
                      </c:pt>
                      <c:pt idx="2634">
                        <c:v>58684.389205932617</c:v>
                      </c:pt>
                      <c:pt idx="2635">
                        <c:v>58684.389266967773</c:v>
                      </c:pt>
                      <c:pt idx="2636">
                        <c:v>58683.565963745117</c:v>
                      </c:pt>
                      <c:pt idx="2637">
                        <c:v>62496.290512084961</c:v>
                      </c:pt>
                      <c:pt idx="2638">
                        <c:v>62496.290634155273</c:v>
                      </c:pt>
                      <c:pt idx="2639">
                        <c:v>67666.753463745117</c:v>
                      </c:pt>
                      <c:pt idx="2640">
                        <c:v>58328.534530639648</c:v>
                      </c:pt>
                      <c:pt idx="2641">
                        <c:v>58328.534530639648</c:v>
                      </c:pt>
                      <c:pt idx="2642">
                        <c:v>58328.534530639648</c:v>
                      </c:pt>
                      <c:pt idx="2643">
                        <c:v>57957.534530639648</c:v>
                      </c:pt>
                      <c:pt idx="2644">
                        <c:v>57958.319488525391</c:v>
                      </c:pt>
                      <c:pt idx="2645">
                        <c:v>57958.319488525391</c:v>
                      </c:pt>
                      <c:pt idx="2646">
                        <c:v>57958.319427490234</c:v>
                      </c:pt>
                      <c:pt idx="2647">
                        <c:v>57630.259323120117</c:v>
                      </c:pt>
                      <c:pt idx="2648">
                        <c:v>57630.259323120117</c:v>
                      </c:pt>
                      <c:pt idx="2649">
                        <c:v>63774.045394897461</c:v>
                      </c:pt>
                      <c:pt idx="2650">
                        <c:v>63774.045394897461</c:v>
                      </c:pt>
                      <c:pt idx="2651">
                        <c:v>64377.114181518555</c:v>
                      </c:pt>
                      <c:pt idx="2652">
                        <c:v>67859.864608764648</c:v>
                      </c:pt>
                      <c:pt idx="2653">
                        <c:v>67857.941513061523</c:v>
                      </c:pt>
                      <c:pt idx="2654">
                        <c:v>70496.994216918945</c:v>
                      </c:pt>
                      <c:pt idx="2655">
                        <c:v>69671.327331542969</c:v>
                      </c:pt>
                      <c:pt idx="2656">
                        <c:v>69669.404357910156</c:v>
                      </c:pt>
                      <c:pt idx="2657">
                        <c:v>70312.20793151854</c:v>
                      </c:pt>
                      <c:pt idx="2658">
                        <c:v>69659.13005065918</c:v>
                      </c:pt>
                      <c:pt idx="2659">
                        <c:v>69659.13005065918</c:v>
                      </c:pt>
                      <c:pt idx="2660">
                        <c:v>69658.24040222168</c:v>
                      </c:pt>
                      <c:pt idx="2661">
                        <c:v>70402.040725708008</c:v>
                      </c:pt>
                      <c:pt idx="2662">
                        <c:v>70014.086135864258</c:v>
                      </c:pt>
                      <c:pt idx="2663">
                        <c:v>69801.808059692368</c:v>
                      </c:pt>
                      <c:pt idx="2664">
                        <c:v>58597.149230957031</c:v>
                      </c:pt>
                      <c:pt idx="2665">
                        <c:v>58597.149230957031</c:v>
                      </c:pt>
                      <c:pt idx="2666">
                        <c:v>69677.597549438477</c:v>
                      </c:pt>
                      <c:pt idx="2667">
                        <c:v>69572.597450256348</c:v>
                      </c:pt>
                      <c:pt idx="2668">
                        <c:v>69572.597450256348</c:v>
                      </c:pt>
                      <c:pt idx="2669">
                        <c:v>69572.597450256348</c:v>
                      </c:pt>
                      <c:pt idx="2670">
                        <c:v>65760.442687988267</c:v>
                      </c:pt>
                      <c:pt idx="2671">
                        <c:v>66028.664611816406</c:v>
                      </c:pt>
                      <c:pt idx="2672">
                        <c:v>66026.741516113267</c:v>
                      </c:pt>
                      <c:pt idx="2673">
                        <c:v>67135.87419128418</c:v>
                      </c:pt>
                      <c:pt idx="2674">
                        <c:v>67140.39274597168</c:v>
                      </c:pt>
                      <c:pt idx="2675">
                        <c:v>67142.31584167479</c:v>
                      </c:pt>
                      <c:pt idx="2676">
                        <c:v>67142.31584167479</c:v>
                      </c:pt>
                      <c:pt idx="2677">
                        <c:v>67429.98381042479</c:v>
                      </c:pt>
                      <c:pt idx="2678">
                        <c:v>66162.82804870604</c:v>
                      </c:pt>
                      <c:pt idx="2679">
                        <c:v>65538.91203308104</c:v>
                      </c:pt>
                      <c:pt idx="2680">
                        <c:v>67073.422927856445</c:v>
                      </c:pt>
                      <c:pt idx="2681">
                        <c:v>66969.312965393066</c:v>
                      </c:pt>
                      <c:pt idx="2682">
                        <c:v>66969.312965393066</c:v>
                      </c:pt>
                      <c:pt idx="2683">
                        <c:v>66969.312965393066</c:v>
                      </c:pt>
                      <c:pt idx="2684">
                        <c:v>66969.312965393066</c:v>
                      </c:pt>
                      <c:pt idx="2685">
                        <c:v>71871.146072387695</c:v>
                      </c:pt>
                      <c:pt idx="2686">
                        <c:v>71871.146072387695</c:v>
                      </c:pt>
                      <c:pt idx="2687">
                        <c:v>72198.646072387695</c:v>
                      </c:pt>
                      <c:pt idx="2688">
                        <c:v>72198.646072387695</c:v>
                      </c:pt>
                      <c:pt idx="2689">
                        <c:v>72049.245925903306</c:v>
                      </c:pt>
                      <c:pt idx="2690">
                        <c:v>72049.246170043945</c:v>
                      </c:pt>
                      <c:pt idx="2691">
                        <c:v>71987.502273559556</c:v>
                      </c:pt>
                      <c:pt idx="2692">
                        <c:v>71793.943801879868</c:v>
                      </c:pt>
                      <c:pt idx="2693">
                        <c:v>70975.812210083008</c:v>
                      </c:pt>
                      <c:pt idx="2694">
                        <c:v>71109.363113403306</c:v>
                      </c:pt>
                      <c:pt idx="2695">
                        <c:v>71490.517410278306</c:v>
                      </c:pt>
                      <c:pt idx="2696">
                        <c:v>70091.342605590806</c:v>
                      </c:pt>
                      <c:pt idx="2697">
                        <c:v>68368.666091918945</c:v>
                      </c:pt>
                      <c:pt idx="2698">
                        <c:v>67406.019363403306</c:v>
                      </c:pt>
                      <c:pt idx="2699">
                        <c:v>67504.597000122056</c:v>
                      </c:pt>
                      <c:pt idx="2700">
                        <c:v>71198.880203247056</c:v>
                      </c:pt>
                      <c:pt idx="2701">
                        <c:v>71200.803298950195</c:v>
                      </c:pt>
                      <c:pt idx="2702">
                        <c:v>71202.726150512695</c:v>
                      </c:pt>
                      <c:pt idx="2703">
                        <c:v>70881.572341918945</c:v>
                      </c:pt>
                      <c:pt idx="2704">
                        <c:v>70885.418533325195</c:v>
                      </c:pt>
                      <c:pt idx="2705">
                        <c:v>70613.264724731445</c:v>
                      </c:pt>
                      <c:pt idx="2706">
                        <c:v>70417.98762512207</c:v>
                      </c:pt>
                      <c:pt idx="2707">
                        <c:v>70610.910659790025</c:v>
                      </c:pt>
                      <c:pt idx="2708">
                        <c:v>70106.293106079087</c:v>
                      </c:pt>
                      <c:pt idx="2709">
                        <c:v>70106.293106079087</c:v>
                      </c:pt>
                      <c:pt idx="2710">
                        <c:v>69418.293472290025</c:v>
                      </c:pt>
                      <c:pt idx="2711">
                        <c:v>70137.936904907227</c:v>
                      </c:pt>
                      <c:pt idx="2712">
                        <c:v>69646.844009399414</c:v>
                      </c:pt>
                      <c:pt idx="2713">
                        <c:v>68363.005813598618</c:v>
                      </c:pt>
                      <c:pt idx="2714">
                        <c:v>69419.037384033203</c:v>
                      </c:pt>
                      <c:pt idx="2715">
                        <c:v>63457.873947143555</c:v>
                      </c:pt>
                      <c:pt idx="2716">
                        <c:v>63470.79704284668</c:v>
                      </c:pt>
                      <c:pt idx="2717">
                        <c:v>63472.841171264648</c:v>
                      </c:pt>
                      <c:pt idx="2718">
                        <c:v>63755.841171264648</c:v>
                      </c:pt>
                      <c:pt idx="2719">
                        <c:v>63757.764144897461</c:v>
                      </c:pt>
                      <c:pt idx="2720">
                        <c:v>64124.905075073242</c:v>
                      </c:pt>
                      <c:pt idx="2721">
                        <c:v>64122.188522338867</c:v>
                      </c:pt>
                      <c:pt idx="2722">
                        <c:v>64187.189559936523</c:v>
                      </c:pt>
                      <c:pt idx="2723">
                        <c:v>65046.035751342773</c:v>
                      </c:pt>
                      <c:pt idx="2724">
                        <c:v>65042.189498901367</c:v>
                      </c:pt>
                      <c:pt idx="2725">
                        <c:v>65944.039657592773</c:v>
                      </c:pt>
                      <c:pt idx="2726">
                        <c:v>65942.116561889648</c:v>
                      </c:pt>
                      <c:pt idx="2727">
                        <c:v>65945.962631225586</c:v>
                      </c:pt>
                      <c:pt idx="2728">
                        <c:v>65944.039535522461</c:v>
                      </c:pt>
                      <c:pt idx="2729">
                        <c:v>65648.345321655273</c:v>
                      </c:pt>
                      <c:pt idx="2730">
                        <c:v>60033.384399414063</c:v>
                      </c:pt>
                      <c:pt idx="2731">
                        <c:v>65358.389205932617</c:v>
                      </c:pt>
                      <c:pt idx="2732">
                        <c:v>65358.182235717773</c:v>
                      </c:pt>
                      <c:pt idx="2733">
                        <c:v>65358.182174682617</c:v>
                      </c:pt>
                      <c:pt idx="2734">
                        <c:v>65358.182113647461</c:v>
                      </c:pt>
                      <c:pt idx="2735">
                        <c:v>65926.682113647461</c:v>
                      </c:pt>
                      <c:pt idx="2736">
                        <c:v>65926.682235717773</c:v>
                      </c:pt>
                      <c:pt idx="2737">
                        <c:v>65555.477035522461</c:v>
                      </c:pt>
                      <c:pt idx="2738">
                        <c:v>67479.483932495117</c:v>
                      </c:pt>
                      <c:pt idx="2739">
                        <c:v>67479.019027709961</c:v>
                      </c:pt>
                      <c:pt idx="2740">
                        <c:v>67415.99674987793</c:v>
                      </c:pt>
                      <c:pt idx="2741">
                        <c:v>67415.99674987793</c:v>
                      </c:pt>
                      <c:pt idx="2742">
                        <c:v>66780.457565307617</c:v>
                      </c:pt>
                      <c:pt idx="2743">
                        <c:v>66173.118637084961</c:v>
                      </c:pt>
                      <c:pt idx="2744">
                        <c:v>70788.661735534668</c:v>
                      </c:pt>
                      <c:pt idx="2745">
                        <c:v>70943.370681762695</c:v>
                      </c:pt>
                      <c:pt idx="2746">
                        <c:v>70941.447708129868</c:v>
                      </c:pt>
                      <c:pt idx="2747">
                        <c:v>68039.748069763169</c:v>
                      </c:pt>
                      <c:pt idx="2748">
                        <c:v>68005.348411560059</c:v>
                      </c:pt>
                      <c:pt idx="2749">
                        <c:v>68903.375755310059</c:v>
                      </c:pt>
                      <c:pt idx="2750">
                        <c:v>71195.689895629868</c:v>
                      </c:pt>
                      <c:pt idx="2751">
                        <c:v>71630.690017700195</c:v>
                      </c:pt>
                      <c:pt idx="2752">
                        <c:v>70025.385696411133</c:v>
                      </c:pt>
                      <c:pt idx="2753">
                        <c:v>69742.19758605957</c:v>
                      </c:pt>
                      <c:pt idx="2754">
                        <c:v>68806.001052856445</c:v>
                      </c:pt>
                      <c:pt idx="2755">
                        <c:v>69904.825027465806</c:v>
                      </c:pt>
                      <c:pt idx="2756">
                        <c:v>69886.379470825195</c:v>
                      </c:pt>
                      <c:pt idx="2757">
                        <c:v>71602.74528503418</c:v>
                      </c:pt>
                      <c:pt idx="2758">
                        <c:v>71583.791717529282</c:v>
                      </c:pt>
                      <c:pt idx="2759">
                        <c:v>71364.070770263672</c:v>
                      </c:pt>
                      <c:pt idx="2760">
                        <c:v>67565.928833007798</c:v>
                      </c:pt>
                      <c:pt idx="2761">
                        <c:v>68388.675170898438</c:v>
                      </c:pt>
                      <c:pt idx="2762">
                        <c:v>69560.173171997056</c:v>
                      </c:pt>
                      <c:pt idx="2763">
                        <c:v>69929.485916137695</c:v>
                      </c:pt>
                      <c:pt idx="2764">
                        <c:v>68837.931472778306</c:v>
                      </c:pt>
                      <c:pt idx="2765">
                        <c:v>68743.531570434556</c:v>
                      </c:pt>
                      <c:pt idx="2766">
                        <c:v>68745.454666137695</c:v>
                      </c:pt>
                      <c:pt idx="2767">
                        <c:v>68745.454666137695</c:v>
                      </c:pt>
                      <c:pt idx="2768">
                        <c:v>68508.222732543945</c:v>
                      </c:pt>
                      <c:pt idx="2769">
                        <c:v>69042.147537231445</c:v>
                      </c:pt>
                      <c:pt idx="2770">
                        <c:v>69142.470535278306</c:v>
                      </c:pt>
                      <c:pt idx="2771">
                        <c:v>69140.058425903306</c:v>
                      </c:pt>
                      <c:pt idx="2772">
                        <c:v>69140.058425903306</c:v>
                      </c:pt>
                      <c:pt idx="2773">
                        <c:v>69643.259109497056</c:v>
                      </c:pt>
                      <c:pt idx="2774">
                        <c:v>70352.059158325195</c:v>
                      </c:pt>
                      <c:pt idx="2775">
                        <c:v>70310.180252075195</c:v>
                      </c:pt>
                      <c:pt idx="2776">
                        <c:v>70597.896514892564</c:v>
                      </c:pt>
                      <c:pt idx="2777">
                        <c:v>70602.689483642564</c:v>
                      </c:pt>
                      <c:pt idx="2778">
                        <c:v>70601.033966064453</c:v>
                      </c:pt>
                      <c:pt idx="2779">
                        <c:v>71483.335281372056</c:v>
                      </c:pt>
                      <c:pt idx="2780">
                        <c:v>56918.231430053711</c:v>
                      </c:pt>
                      <c:pt idx="2781">
                        <c:v>57851.368698120117</c:v>
                      </c:pt>
                      <c:pt idx="2782">
                        <c:v>57851.368698120117</c:v>
                      </c:pt>
                      <c:pt idx="2783">
                        <c:v>57851.368637084961</c:v>
                      </c:pt>
                      <c:pt idx="2784">
                        <c:v>57851.368698120117</c:v>
                      </c:pt>
                      <c:pt idx="2785">
                        <c:v>57851.368698120117</c:v>
                      </c:pt>
                      <c:pt idx="2786">
                        <c:v>57775.368698120117</c:v>
                      </c:pt>
                      <c:pt idx="2787">
                        <c:v>61930.570907592773</c:v>
                      </c:pt>
                      <c:pt idx="2788">
                        <c:v>61930.570785522461</c:v>
                      </c:pt>
                      <c:pt idx="2789">
                        <c:v>68663.916549682617</c:v>
                      </c:pt>
                      <c:pt idx="2790">
                        <c:v>68212.603591918945</c:v>
                      </c:pt>
                      <c:pt idx="2791">
                        <c:v>70495.024002075195</c:v>
                      </c:pt>
                      <c:pt idx="2792">
                        <c:v>70495.024002075195</c:v>
                      </c:pt>
                      <c:pt idx="2793">
                        <c:v>58229.860641479492</c:v>
                      </c:pt>
                      <c:pt idx="2794">
                        <c:v>58229.860702514648</c:v>
                      </c:pt>
                      <c:pt idx="2795">
                        <c:v>58229.860702514648</c:v>
                      </c:pt>
                      <c:pt idx="2796">
                        <c:v>58040.019027709961</c:v>
                      </c:pt>
                      <c:pt idx="2797">
                        <c:v>58040.019027709961</c:v>
                      </c:pt>
                      <c:pt idx="2798">
                        <c:v>58040.019027709961</c:v>
                      </c:pt>
                      <c:pt idx="2799">
                        <c:v>58040.019027709961</c:v>
                      </c:pt>
                      <c:pt idx="2800">
                        <c:v>58103.685897827148</c:v>
                      </c:pt>
                      <c:pt idx="2801">
                        <c:v>66171.879440307617</c:v>
                      </c:pt>
                      <c:pt idx="2802">
                        <c:v>66171.879501342773</c:v>
                      </c:pt>
                      <c:pt idx="2803">
                        <c:v>66171.879379272461</c:v>
                      </c:pt>
                      <c:pt idx="2804">
                        <c:v>66171.879501342773</c:v>
                      </c:pt>
                      <c:pt idx="2805">
                        <c:v>69308.21955871582</c:v>
                      </c:pt>
                      <c:pt idx="2806">
                        <c:v>68916.41877746582</c:v>
                      </c:pt>
                      <c:pt idx="2807">
                        <c:v>69308.21955871582</c:v>
                      </c:pt>
                      <c:pt idx="2808">
                        <c:v>69308.21955871582</c:v>
                      </c:pt>
                      <c:pt idx="2809">
                        <c:v>69308.21955871582</c:v>
                      </c:pt>
                      <c:pt idx="2810">
                        <c:v>69333.634231567383</c:v>
                      </c:pt>
                      <c:pt idx="2811">
                        <c:v>70035.25178527832</c:v>
                      </c:pt>
                      <c:pt idx="2812">
                        <c:v>70035.25178527832</c:v>
                      </c:pt>
                      <c:pt idx="2813">
                        <c:v>70035.25178527832</c:v>
                      </c:pt>
                      <c:pt idx="2814">
                        <c:v>70035.25178527832</c:v>
                      </c:pt>
                      <c:pt idx="2815">
                        <c:v>70089.921340942383</c:v>
                      </c:pt>
                      <c:pt idx="2816">
                        <c:v>67205.475143432617</c:v>
                      </c:pt>
                      <c:pt idx="2817">
                        <c:v>67205.597213745117</c:v>
                      </c:pt>
                      <c:pt idx="2818">
                        <c:v>67205.582550048828</c:v>
                      </c:pt>
                      <c:pt idx="2819">
                        <c:v>65392.570022583001</c:v>
                      </c:pt>
                      <c:pt idx="2820">
                        <c:v>69319.02180480957</c:v>
                      </c:pt>
                      <c:pt idx="2821">
                        <c:v>68948.02180480957</c:v>
                      </c:pt>
                      <c:pt idx="2822">
                        <c:v>68948.02180480957</c:v>
                      </c:pt>
                      <c:pt idx="2823">
                        <c:v>68948.02180480957</c:v>
                      </c:pt>
                      <c:pt idx="2824">
                        <c:v>68660.02180480957</c:v>
                      </c:pt>
                      <c:pt idx="2825">
                        <c:v>68093.695755004883</c:v>
                      </c:pt>
                      <c:pt idx="2826">
                        <c:v>68093.69563293457</c:v>
                      </c:pt>
                      <c:pt idx="2827">
                        <c:v>69220.56135559082</c:v>
                      </c:pt>
                      <c:pt idx="2828">
                        <c:v>69220.56135559082</c:v>
                      </c:pt>
                      <c:pt idx="2829">
                        <c:v>69220.56135559082</c:v>
                      </c:pt>
                      <c:pt idx="2830">
                        <c:v>69095.06135559082</c:v>
                      </c:pt>
                      <c:pt idx="2831">
                        <c:v>69288.780715942383</c:v>
                      </c:pt>
                      <c:pt idx="2832">
                        <c:v>68463.120468139648</c:v>
                      </c:pt>
                      <c:pt idx="2833">
                        <c:v>68463.105743408203</c:v>
                      </c:pt>
                      <c:pt idx="2834">
                        <c:v>67899.496170043945</c:v>
                      </c:pt>
                      <c:pt idx="2835">
                        <c:v>69719.457595825195</c:v>
                      </c:pt>
                      <c:pt idx="2836">
                        <c:v>70023.974487304688</c:v>
                      </c:pt>
                      <c:pt idx="2837">
                        <c:v>71454.164627075195</c:v>
                      </c:pt>
                      <c:pt idx="2838">
                        <c:v>71454.164627075195</c:v>
                      </c:pt>
                      <c:pt idx="2839">
                        <c:v>66485.529251098633</c:v>
                      </c:pt>
                      <c:pt idx="2840">
                        <c:v>70296.997146606445</c:v>
                      </c:pt>
                      <c:pt idx="2841">
                        <c:v>65733.293563842773</c:v>
                      </c:pt>
                      <c:pt idx="2842">
                        <c:v>65733.293441772461</c:v>
                      </c:pt>
                      <c:pt idx="2843">
                        <c:v>65733.293441772461</c:v>
                      </c:pt>
                      <c:pt idx="2844">
                        <c:v>65733.293502807617</c:v>
                      </c:pt>
                      <c:pt idx="2845">
                        <c:v>65455.293502807617</c:v>
                      </c:pt>
                      <c:pt idx="2846">
                        <c:v>65706.758304595947</c:v>
                      </c:pt>
                      <c:pt idx="2847">
                        <c:v>65706.758182525635</c:v>
                      </c:pt>
                      <c:pt idx="2848">
                        <c:v>65706.758304595947</c:v>
                      </c:pt>
                      <c:pt idx="2849">
                        <c:v>68280.459465026855</c:v>
                      </c:pt>
                      <c:pt idx="2850">
                        <c:v>63166.060867309556</c:v>
                      </c:pt>
                      <c:pt idx="2851">
                        <c:v>63166.060867309556</c:v>
                      </c:pt>
                      <c:pt idx="2852">
                        <c:v>63166.060867309556</c:v>
                      </c:pt>
                      <c:pt idx="2853">
                        <c:v>63164.137771606423</c:v>
                      </c:pt>
                      <c:pt idx="2854">
                        <c:v>61603.482940673814</c:v>
                      </c:pt>
                      <c:pt idx="2855">
                        <c:v>61681.959747314431</c:v>
                      </c:pt>
                      <c:pt idx="2856">
                        <c:v>63141.761505126946</c:v>
                      </c:pt>
                      <c:pt idx="2857">
                        <c:v>63618.662384033196</c:v>
                      </c:pt>
                      <c:pt idx="2858">
                        <c:v>63153.038360595696</c:v>
                      </c:pt>
                      <c:pt idx="2859">
                        <c:v>64775.042022705064</c:v>
                      </c:pt>
                      <c:pt idx="2860">
                        <c:v>64847.942169189446</c:v>
                      </c:pt>
                      <c:pt idx="2861">
                        <c:v>64617.842681884758</c:v>
                      </c:pt>
                      <c:pt idx="2862">
                        <c:v>64820.792877197258</c:v>
                      </c:pt>
                      <c:pt idx="2863">
                        <c:v>64678.792510986314</c:v>
                      </c:pt>
                      <c:pt idx="2864">
                        <c:v>63591.091461181633</c:v>
                      </c:pt>
                      <c:pt idx="2865">
                        <c:v>69096.275978088379</c:v>
                      </c:pt>
                      <c:pt idx="2866">
                        <c:v>68829.353248596177</c:v>
                      </c:pt>
                      <c:pt idx="2867">
                        <c:v>69491.430152893066</c:v>
                      </c:pt>
                      <c:pt idx="2868">
                        <c:v>69380.907081603989</c:v>
                      </c:pt>
                      <c:pt idx="2869">
                        <c:v>70763.217117309556</c:v>
                      </c:pt>
                      <c:pt idx="2870">
                        <c:v>70765.767166137695</c:v>
                      </c:pt>
                      <c:pt idx="2871">
                        <c:v>70763.844070434556</c:v>
                      </c:pt>
                      <c:pt idx="2872">
                        <c:v>70763.843948364258</c:v>
                      </c:pt>
                      <c:pt idx="2873">
                        <c:v>70765.767044067368</c:v>
                      </c:pt>
                      <c:pt idx="2874">
                        <c:v>70765.767166137695</c:v>
                      </c:pt>
                      <c:pt idx="2875">
                        <c:v>69285.407913208008</c:v>
                      </c:pt>
                      <c:pt idx="2876">
                        <c:v>70319.132461547837</c:v>
                      </c:pt>
                      <c:pt idx="2877">
                        <c:v>56196.984725952148</c:v>
                      </c:pt>
                      <c:pt idx="2878">
                        <c:v>56452.986740112305</c:v>
                      </c:pt>
                      <c:pt idx="2879">
                        <c:v>56419.387191772461</c:v>
                      </c:pt>
                      <c:pt idx="2880">
                        <c:v>71534.104202270508</c:v>
                      </c:pt>
                      <c:pt idx="2881">
                        <c:v>71536.027297973618</c:v>
                      </c:pt>
                      <c:pt idx="2882">
                        <c:v>71488.950515747056</c:v>
                      </c:pt>
                      <c:pt idx="2883">
                        <c:v>72104.698928833008</c:v>
                      </c:pt>
                      <c:pt idx="2884">
                        <c:v>72108.545120239258</c:v>
                      </c:pt>
                      <c:pt idx="2885">
                        <c:v>71741.098464965806</c:v>
                      </c:pt>
                      <c:pt idx="2886">
                        <c:v>71002.513809204087</c:v>
                      </c:pt>
                      <c:pt idx="2887">
                        <c:v>71002.513809204087</c:v>
                      </c:pt>
                      <c:pt idx="2888">
                        <c:v>71028.513687133775</c:v>
                      </c:pt>
                      <c:pt idx="2889">
                        <c:v>70659.406021118164</c:v>
                      </c:pt>
                      <c:pt idx="2890">
                        <c:v>70056.906021118164</c:v>
                      </c:pt>
                      <c:pt idx="2891">
                        <c:v>68591.498382568359</c:v>
                      </c:pt>
                      <c:pt idx="2892">
                        <c:v>68541.652435302734</c:v>
                      </c:pt>
                      <c:pt idx="2893">
                        <c:v>63990.764724731438</c:v>
                      </c:pt>
                      <c:pt idx="2894">
                        <c:v>57796.121078491211</c:v>
                      </c:pt>
                      <c:pt idx="2895">
                        <c:v>68872.300827026367</c:v>
                      </c:pt>
                      <c:pt idx="2896">
                        <c:v>68872.300827026367</c:v>
                      </c:pt>
                      <c:pt idx="2897">
                        <c:v>69114.300827026367</c:v>
                      </c:pt>
                      <c:pt idx="2898">
                        <c:v>69768.672561645508</c:v>
                      </c:pt>
                      <c:pt idx="2899">
                        <c:v>69376.871780395508</c:v>
                      </c:pt>
                      <c:pt idx="2900">
                        <c:v>69440.538650512695</c:v>
                      </c:pt>
                      <c:pt idx="2901">
                        <c:v>68335.339431762695</c:v>
                      </c:pt>
                      <c:pt idx="2902">
                        <c:v>68933.243240356445</c:v>
                      </c:pt>
                      <c:pt idx="2903">
                        <c:v>67805.65568542479</c:v>
                      </c:pt>
                      <c:pt idx="2904">
                        <c:v>67916.578872680664</c:v>
                      </c:pt>
                      <c:pt idx="2905">
                        <c:v>68228.579116821275</c:v>
                      </c:pt>
                      <c:pt idx="2906">
                        <c:v>68215.732925415025</c:v>
                      </c:pt>
                      <c:pt idx="2907">
                        <c:v>70718.539260864258</c:v>
                      </c:pt>
                      <c:pt idx="2908">
                        <c:v>64495.193923950188</c:v>
                      </c:pt>
                      <c:pt idx="2909">
                        <c:v>62807.023422241211</c:v>
                      </c:pt>
                      <c:pt idx="2910">
                        <c:v>56064.987655639648</c:v>
                      </c:pt>
                      <c:pt idx="2911">
                        <c:v>56064.987655639648</c:v>
                      </c:pt>
                      <c:pt idx="2912">
                        <c:v>56064.987655639648</c:v>
                      </c:pt>
                      <c:pt idx="2913">
                        <c:v>56068.987655639648</c:v>
                      </c:pt>
                      <c:pt idx="2914">
                        <c:v>56503.948577880859</c:v>
                      </c:pt>
                      <c:pt idx="2915">
                        <c:v>56503.948638916016</c:v>
                      </c:pt>
                      <c:pt idx="2916">
                        <c:v>56494.948577880859</c:v>
                      </c:pt>
                      <c:pt idx="2917">
                        <c:v>56314.388290405273</c:v>
                      </c:pt>
                      <c:pt idx="2918">
                        <c:v>56457.388290405273</c:v>
                      </c:pt>
                      <c:pt idx="2919">
                        <c:v>62378.043563842773</c:v>
                      </c:pt>
                      <c:pt idx="2920">
                        <c:v>62060.889877319336</c:v>
                      </c:pt>
                      <c:pt idx="2921">
                        <c:v>62058.966720581055</c:v>
                      </c:pt>
                      <c:pt idx="2922">
                        <c:v>61955.889652252197</c:v>
                      </c:pt>
                      <c:pt idx="2923">
                        <c:v>66676.289413452148</c:v>
                      </c:pt>
                      <c:pt idx="2924">
                        <c:v>66547.032760620117</c:v>
                      </c:pt>
                      <c:pt idx="2925">
                        <c:v>68556.496231079087</c:v>
                      </c:pt>
                      <c:pt idx="2926">
                        <c:v>67543.45622253418</c:v>
                      </c:pt>
                      <c:pt idx="2927">
                        <c:v>68467.133865356445</c:v>
                      </c:pt>
                      <c:pt idx="2928">
                        <c:v>68467.133865356445</c:v>
                      </c:pt>
                      <c:pt idx="2929">
                        <c:v>68467.133865356445</c:v>
                      </c:pt>
                      <c:pt idx="2930">
                        <c:v>64930.414779663086</c:v>
                      </c:pt>
                      <c:pt idx="2931">
                        <c:v>64928.491683959961</c:v>
                      </c:pt>
                      <c:pt idx="2932">
                        <c:v>64964.645553588867</c:v>
                      </c:pt>
                      <c:pt idx="2933">
                        <c:v>71221.358383178711</c:v>
                      </c:pt>
                      <c:pt idx="2934">
                        <c:v>71221.358383178711</c:v>
                      </c:pt>
                      <c:pt idx="2935">
                        <c:v>70686.695877075195</c:v>
                      </c:pt>
                      <c:pt idx="2936">
                        <c:v>70686.695877075195</c:v>
                      </c:pt>
                      <c:pt idx="2937">
                        <c:v>67992.836990356445</c:v>
                      </c:pt>
                      <c:pt idx="2938">
                        <c:v>67992.836990356445</c:v>
                      </c:pt>
                      <c:pt idx="2939">
                        <c:v>68291.836990356445</c:v>
                      </c:pt>
                      <c:pt idx="2940">
                        <c:v>70476.235305786118</c:v>
                      </c:pt>
                      <c:pt idx="2941">
                        <c:v>69982.714431762695</c:v>
                      </c:pt>
                      <c:pt idx="2942">
                        <c:v>70032.714553833008</c:v>
                      </c:pt>
                      <c:pt idx="2943">
                        <c:v>70579.474685668945</c:v>
                      </c:pt>
                      <c:pt idx="2944">
                        <c:v>70577.551589965806</c:v>
                      </c:pt>
                      <c:pt idx="2945">
                        <c:v>70500.897033691406</c:v>
                      </c:pt>
                      <c:pt idx="2946">
                        <c:v>70500.897033691406</c:v>
                      </c:pt>
                      <c:pt idx="2947">
                        <c:v>70505.697052001953</c:v>
                      </c:pt>
                      <c:pt idx="2948">
                        <c:v>70500.282989501953</c:v>
                      </c:pt>
                      <c:pt idx="2949">
                        <c:v>70495.679473876953</c:v>
                      </c:pt>
                      <c:pt idx="2950">
                        <c:v>69351.301910400376</c:v>
                      </c:pt>
                      <c:pt idx="2951">
                        <c:v>69299.378692626953</c:v>
                      </c:pt>
                      <c:pt idx="2952">
                        <c:v>69095.225006103516</c:v>
                      </c:pt>
                      <c:pt idx="2953">
                        <c:v>68061.379302978516</c:v>
                      </c:pt>
                      <c:pt idx="2954">
                        <c:v>66584.293533325195</c:v>
                      </c:pt>
                      <c:pt idx="2955">
                        <c:v>67621.793670654297</c:v>
                      </c:pt>
                      <c:pt idx="2956">
                        <c:v>68955.319656372056</c:v>
                      </c:pt>
                      <c:pt idx="2957">
                        <c:v>70266.536697387695</c:v>
                      </c:pt>
                      <c:pt idx="2958">
                        <c:v>70264.613601684556</c:v>
                      </c:pt>
                      <c:pt idx="2959">
                        <c:v>70227.598205566406</c:v>
                      </c:pt>
                      <c:pt idx="2960">
                        <c:v>70373.598327636719</c:v>
                      </c:pt>
                      <c:pt idx="2961">
                        <c:v>70378.398223876953</c:v>
                      </c:pt>
                      <c:pt idx="2962">
                        <c:v>70374.532135009766</c:v>
                      </c:pt>
                      <c:pt idx="2963">
                        <c:v>70374.532135009766</c:v>
                      </c:pt>
                      <c:pt idx="2964">
                        <c:v>70834.532135009766</c:v>
                      </c:pt>
                      <c:pt idx="2965">
                        <c:v>70888.378204345703</c:v>
                      </c:pt>
                      <c:pt idx="2966">
                        <c:v>70884.532135009766</c:v>
                      </c:pt>
                      <c:pt idx="2967">
                        <c:v>60876.701644897461</c:v>
                      </c:pt>
                      <c:pt idx="2968">
                        <c:v>62871.794425964355</c:v>
                      </c:pt>
                      <c:pt idx="2969">
                        <c:v>62871.794486999512</c:v>
                      </c:pt>
                      <c:pt idx="2970">
                        <c:v>68913.394119262695</c:v>
                      </c:pt>
                      <c:pt idx="2971">
                        <c:v>68298.570877075195</c:v>
                      </c:pt>
                      <c:pt idx="2972">
                        <c:v>69808.007766723633</c:v>
                      </c:pt>
                      <c:pt idx="2973">
                        <c:v>69818.344924926743</c:v>
                      </c:pt>
                      <c:pt idx="2974">
                        <c:v>69556.821731567383</c:v>
                      </c:pt>
                      <c:pt idx="2975">
                        <c:v>68231.612503051743</c:v>
                      </c:pt>
                      <c:pt idx="2976">
                        <c:v>69003.31282043457</c:v>
                      </c:pt>
                      <c:pt idx="2977">
                        <c:v>68752.33772277832</c:v>
                      </c:pt>
                      <c:pt idx="2978">
                        <c:v>67882.89143371582</c:v>
                      </c:pt>
                      <c:pt idx="2979">
                        <c:v>69894.116622924805</c:v>
                      </c:pt>
                      <c:pt idx="2980">
                        <c:v>70475.164520263672</c:v>
                      </c:pt>
                      <c:pt idx="2981">
                        <c:v>70097.267791748047</c:v>
                      </c:pt>
                      <c:pt idx="2982">
                        <c:v>70356.190643310547</c:v>
                      </c:pt>
                      <c:pt idx="2983">
                        <c:v>70790.267303466797</c:v>
                      </c:pt>
                      <c:pt idx="2984">
                        <c:v>70363.267059326172</c:v>
                      </c:pt>
                      <c:pt idx="2985">
                        <c:v>69092.170730590806</c:v>
                      </c:pt>
                      <c:pt idx="2986">
                        <c:v>69118.425369262695</c:v>
                      </c:pt>
                      <c:pt idx="2987">
                        <c:v>69168.425369262695</c:v>
                      </c:pt>
                      <c:pt idx="2988">
                        <c:v>69010.203994750977</c:v>
                      </c:pt>
                      <c:pt idx="2989">
                        <c:v>69004.413772583008</c:v>
                      </c:pt>
                      <c:pt idx="2990">
                        <c:v>68372.668334960938</c:v>
                      </c:pt>
                      <c:pt idx="2991">
                        <c:v>68372.668334960938</c:v>
                      </c:pt>
                      <c:pt idx="2992">
                        <c:v>68377.468353271484</c:v>
                      </c:pt>
                      <c:pt idx="2993">
                        <c:v>68114.468353271484</c:v>
                      </c:pt>
                      <c:pt idx="2994">
                        <c:v>68114.468353271484</c:v>
                      </c:pt>
                      <c:pt idx="2995">
                        <c:v>68614.930267333984</c:v>
                      </c:pt>
                      <c:pt idx="2996">
                        <c:v>69383.129608154297</c:v>
                      </c:pt>
                      <c:pt idx="2997">
                        <c:v>69705.776519775391</c:v>
                      </c:pt>
                      <c:pt idx="2998">
                        <c:v>69701.930389404297</c:v>
                      </c:pt>
                      <c:pt idx="2999">
                        <c:v>61581.515487670898</c:v>
                      </c:pt>
                      <c:pt idx="3000">
                        <c:v>60026.599182128906</c:v>
                      </c:pt>
                      <c:pt idx="3001">
                        <c:v>65215.191879272461</c:v>
                      </c:pt>
                      <c:pt idx="3002">
                        <c:v>65215.192001342773</c:v>
                      </c:pt>
                      <c:pt idx="3003">
                        <c:v>65215.191879272461</c:v>
                      </c:pt>
                      <c:pt idx="3004">
                        <c:v>64852.191898345947</c:v>
                      </c:pt>
                      <c:pt idx="3005">
                        <c:v>65420.691837310791</c:v>
                      </c:pt>
                      <c:pt idx="3006">
                        <c:v>65734.060916900635</c:v>
                      </c:pt>
                      <c:pt idx="3007">
                        <c:v>65733.791507720947</c:v>
                      </c:pt>
                      <c:pt idx="3008">
                        <c:v>65733.791446685791</c:v>
                      </c:pt>
                      <c:pt idx="3009">
                        <c:v>65838.791488647461</c:v>
                      </c:pt>
                      <c:pt idx="3010">
                        <c:v>65838.791610717773</c:v>
                      </c:pt>
                      <c:pt idx="3011">
                        <c:v>65382.792526245117</c:v>
                      </c:pt>
                      <c:pt idx="3012">
                        <c:v>65105.697738647461</c:v>
                      </c:pt>
                      <c:pt idx="3013">
                        <c:v>67799.175651550293</c:v>
                      </c:pt>
                      <c:pt idx="3014">
                        <c:v>67174.08177947998</c:v>
                      </c:pt>
                      <c:pt idx="3015">
                        <c:v>70377.122024536133</c:v>
                      </c:pt>
                      <c:pt idx="3016">
                        <c:v>70377.122024536133</c:v>
                      </c:pt>
                      <c:pt idx="3017">
                        <c:v>70377.122024536133</c:v>
                      </c:pt>
                      <c:pt idx="3018">
                        <c:v>70185.78889465332</c:v>
                      </c:pt>
                      <c:pt idx="3019">
                        <c:v>70461.400833129883</c:v>
                      </c:pt>
                      <c:pt idx="3020">
                        <c:v>70364.78889465332</c:v>
                      </c:pt>
                      <c:pt idx="3021">
                        <c:v>70364.78889465332</c:v>
                      </c:pt>
                      <c:pt idx="3022">
                        <c:v>70364.78889465332</c:v>
                      </c:pt>
                      <c:pt idx="3023">
                        <c:v>70364.78889465332</c:v>
                      </c:pt>
                      <c:pt idx="3024">
                        <c:v>70373.033645629883</c:v>
                      </c:pt>
                      <c:pt idx="3025">
                        <c:v>63270.311996459961</c:v>
                      </c:pt>
                      <c:pt idx="3026">
                        <c:v>63270.312118530273</c:v>
                      </c:pt>
                      <c:pt idx="3027">
                        <c:v>68124.441879272461</c:v>
                      </c:pt>
                      <c:pt idx="3028">
                        <c:v>68124.441940307617</c:v>
                      </c:pt>
                      <c:pt idx="3029">
                        <c:v>68124.427215576172</c:v>
                      </c:pt>
                      <c:pt idx="3030">
                        <c:v>66695.142288208008</c:v>
                      </c:pt>
                      <c:pt idx="3031">
                        <c:v>66691.296096801758</c:v>
                      </c:pt>
                      <c:pt idx="3032">
                        <c:v>66695.695907592773</c:v>
                      </c:pt>
                      <c:pt idx="3033">
                        <c:v>66695.69596862793</c:v>
                      </c:pt>
                      <c:pt idx="3034">
                        <c:v>66591.192947387695</c:v>
                      </c:pt>
                      <c:pt idx="3035">
                        <c:v>66591.192947387695</c:v>
                      </c:pt>
                      <c:pt idx="3036">
                        <c:v>66591.192947387695</c:v>
                      </c:pt>
                      <c:pt idx="3037">
                        <c:v>66482.378463745117</c:v>
                      </c:pt>
                      <c:pt idx="3038">
                        <c:v>68477.903305053711</c:v>
                      </c:pt>
                      <c:pt idx="3039">
                        <c:v>68477.903305053711</c:v>
                      </c:pt>
                      <c:pt idx="3040">
                        <c:v>68106.903305053711</c:v>
                      </c:pt>
                      <c:pt idx="3041">
                        <c:v>68106.903305053711</c:v>
                      </c:pt>
                      <c:pt idx="3042">
                        <c:v>69088.346267700195</c:v>
                      </c:pt>
                      <c:pt idx="3043">
                        <c:v>68717.346267700195</c:v>
                      </c:pt>
                      <c:pt idx="3044">
                        <c:v>69967.747146606445</c:v>
                      </c:pt>
                      <c:pt idx="3045">
                        <c:v>68730.136810302734</c:v>
                      </c:pt>
                      <c:pt idx="3046">
                        <c:v>68736.536758422837</c:v>
                      </c:pt>
                      <c:pt idx="3047">
                        <c:v>68736.682449340806</c:v>
                      </c:pt>
                      <c:pt idx="3048">
                        <c:v>68635.159439086914</c:v>
                      </c:pt>
                      <c:pt idx="3049">
                        <c:v>69657.628150939927</c:v>
                      </c:pt>
                      <c:pt idx="3050">
                        <c:v>69537.128395080566</c:v>
                      </c:pt>
                      <c:pt idx="3051">
                        <c:v>70059.582984924316</c:v>
                      </c:pt>
                      <c:pt idx="3052">
                        <c:v>69773.459449768066</c:v>
                      </c:pt>
                      <c:pt idx="3053">
                        <c:v>70703.268875122056</c:v>
                      </c:pt>
                      <c:pt idx="3054">
                        <c:v>70703.269485473618</c:v>
                      </c:pt>
                      <c:pt idx="3055">
                        <c:v>70709.833328247056</c:v>
                      </c:pt>
                      <c:pt idx="3056">
                        <c:v>70976.660232543945</c:v>
                      </c:pt>
                      <c:pt idx="3057">
                        <c:v>71187.660232543945</c:v>
                      </c:pt>
                      <c:pt idx="3058">
                        <c:v>72019.134109497056</c:v>
                      </c:pt>
                      <c:pt idx="3059">
                        <c:v>70988.633132934556</c:v>
                      </c:pt>
                      <c:pt idx="3060">
                        <c:v>67603.487869262695</c:v>
                      </c:pt>
                      <c:pt idx="3061">
                        <c:v>68000.228591918945</c:v>
                      </c:pt>
                      <c:pt idx="3062">
                        <c:v>67797.292556762695</c:v>
                      </c:pt>
                      <c:pt idx="3063">
                        <c:v>67797.292617797852</c:v>
                      </c:pt>
                      <c:pt idx="3064">
                        <c:v>67797.292556762695</c:v>
                      </c:pt>
                      <c:pt idx="3065">
                        <c:v>70260.496658325195</c:v>
                      </c:pt>
                      <c:pt idx="3066">
                        <c:v>68811.296463012695</c:v>
                      </c:pt>
                      <c:pt idx="3067">
                        <c:v>68066.495681762695</c:v>
                      </c:pt>
                      <c:pt idx="3068">
                        <c:v>68066.495681762695</c:v>
                      </c:pt>
                      <c:pt idx="3069">
                        <c:v>67970.836624145508</c:v>
                      </c:pt>
                      <c:pt idx="3070">
                        <c:v>57669.849594116211</c:v>
                      </c:pt>
                      <c:pt idx="3071">
                        <c:v>57669.849655151367</c:v>
                      </c:pt>
                      <c:pt idx="3072">
                        <c:v>62058.640670776367</c:v>
                      </c:pt>
                      <c:pt idx="3073">
                        <c:v>66088.248123168945</c:v>
                      </c:pt>
                      <c:pt idx="3074">
                        <c:v>65793.746170043945</c:v>
                      </c:pt>
                      <c:pt idx="3075">
                        <c:v>69904.954055786133</c:v>
                      </c:pt>
                      <c:pt idx="3076">
                        <c:v>69580.953933715806</c:v>
                      </c:pt>
                      <c:pt idx="3077">
                        <c:v>70562.377517700195</c:v>
                      </c:pt>
                      <c:pt idx="3078">
                        <c:v>70560.454666137695</c:v>
                      </c:pt>
                      <c:pt idx="3079">
                        <c:v>69837.377517700195</c:v>
                      </c:pt>
                      <c:pt idx="3080">
                        <c:v>69740.454544067368</c:v>
                      </c:pt>
                      <c:pt idx="3081">
                        <c:v>69794.663543701172</c:v>
                      </c:pt>
                      <c:pt idx="3082">
                        <c:v>69519.663543701172</c:v>
                      </c:pt>
                      <c:pt idx="3083">
                        <c:v>69243.663665771484</c:v>
                      </c:pt>
                      <c:pt idx="3084">
                        <c:v>69245.160858154282</c:v>
                      </c:pt>
                      <c:pt idx="3085">
                        <c:v>68876.238128662095</c:v>
                      </c:pt>
                      <c:pt idx="3086">
                        <c:v>68030.237640380845</c:v>
                      </c:pt>
                      <c:pt idx="3087">
                        <c:v>68964.737518310532</c:v>
                      </c:pt>
                      <c:pt idx="3088">
                        <c:v>65803.604263305664</c:v>
                      </c:pt>
                      <c:pt idx="3089">
                        <c:v>59341.667362213135</c:v>
                      </c:pt>
                      <c:pt idx="3090">
                        <c:v>56956.299667358398</c:v>
                      </c:pt>
                      <c:pt idx="3091">
                        <c:v>67903.237747192383</c:v>
                      </c:pt>
                      <c:pt idx="3092">
                        <c:v>67901.314651489243</c:v>
                      </c:pt>
                      <c:pt idx="3093">
                        <c:v>69620.839431762695</c:v>
                      </c:pt>
                      <c:pt idx="3094">
                        <c:v>68986.770706176758</c:v>
                      </c:pt>
                      <c:pt idx="3095">
                        <c:v>69157.957229614258</c:v>
                      </c:pt>
                      <c:pt idx="3096">
                        <c:v>70446.959182739258</c:v>
                      </c:pt>
                      <c:pt idx="3097">
                        <c:v>70445.105056762695</c:v>
                      </c:pt>
                      <c:pt idx="3098">
                        <c:v>70381.438064575195</c:v>
                      </c:pt>
                      <c:pt idx="3099">
                        <c:v>70738.21614074707</c:v>
                      </c:pt>
                      <c:pt idx="3100">
                        <c:v>71229.560745239258</c:v>
                      </c:pt>
                      <c:pt idx="3101">
                        <c:v>71506.560745239258</c:v>
                      </c:pt>
                      <c:pt idx="3102">
                        <c:v>71505.258621215806</c:v>
                      </c:pt>
                      <c:pt idx="3103">
                        <c:v>70580.606033325195</c:v>
                      </c:pt>
                      <c:pt idx="3104">
                        <c:v>70580.606155395508</c:v>
                      </c:pt>
                      <c:pt idx="3105">
                        <c:v>67499.493057250977</c:v>
                      </c:pt>
                      <c:pt idx="3106">
                        <c:v>69540.115310668945</c:v>
                      </c:pt>
                      <c:pt idx="3107">
                        <c:v>69169.650955200195</c:v>
                      </c:pt>
                      <c:pt idx="3108">
                        <c:v>69128.927688598633</c:v>
                      </c:pt>
                      <c:pt idx="3109">
                        <c:v>56445.815048217773</c:v>
                      </c:pt>
                      <c:pt idx="3110">
                        <c:v>55908.813095092773</c:v>
                      </c:pt>
                      <c:pt idx="3111">
                        <c:v>55908.813034057617</c:v>
                      </c:pt>
                      <c:pt idx="3112">
                        <c:v>55250.662704467773</c:v>
                      </c:pt>
                      <c:pt idx="3113">
                        <c:v>55250.662643432617</c:v>
                      </c:pt>
                      <c:pt idx="3114">
                        <c:v>54395.661666870117</c:v>
                      </c:pt>
                      <c:pt idx="3115">
                        <c:v>54395.661605834961</c:v>
                      </c:pt>
                      <c:pt idx="3116">
                        <c:v>54765.811996459961</c:v>
                      </c:pt>
                      <c:pt idx="3117">
                        <c:v>54765.812057495117</c:v>
                      </c:pt>
                      <c:pt idx="3118">
                        <c:v>68008.114791870117</c:v>
                      </c:pt>
                      <c:pt idx="3119">
                        <c:v>68008.114852905273</c:v>
                      </c:pt>
                      <c:pt idx="3120">
                        <c:v>68309.492996215806</c:v>
                      </c:pt>
                      <c:pt idx="3121">
                        <c:v>68058.692703247056</c:v>
                      </c:pt>
                      <c:pt idx="3122">
                        <c:v>67954.842117309556</c:v>
                      </c:pt>
                      <c:pt idx="3123">
                        <c:v>67768.341934204102</c:v>
                      </c:pt>
                      <c:pt idx="3124">
                        <c:v>67768.342178344727</c:v>
                      </c:pt>
                      <c:pt idx="3125">
                        <c:v>67501.141616821289</c:v>
                      </c:pt>
                      <c:pt idx="3126">
                        <c:v>66913.262710571289</c:v>
                      </c:pt>
                      <c:pt idx="3127">
                        <c:v>66915.185684204102</c:v>
                      </c:pt>
                      <c:pt idx="3128">
                        <c:v>66557.166641235352</c:v>
                      </c:pt>
                      <c:pt idx="3129">
                        <c:v>66529.548477172852</c:v>
                      </c:pt>
                      <c:pt idx="3130">
                        <c:v>67086.048477172852</c:v>
                      </c:pt>
                      <c:pt idx="3131">
                        <c:v>66494.170913696289</c:v>
                      </c:pt>
                      <c:pt idx="3132">
                        <c:v>66914.872695922852</c:v>
                      </c:pt>
                      <c:pt idx="3133">
                        <c:v>67340.126052856445</c:v>
                      </c:pt>
                      <c:pt idx="3134">
                        <c:v>69522.126296997056</c:v>
                      </c:pt>
                      <c:pt idx="3135">
                        <c:v>66575.615798950195</c:v>
                      </c:pt>
                      <c:pt idx="3136">
                        <c:v>67376.816970825195</c:v>
                      </c:pt>
                      <c:pt idx="3137">
                        <c:v>67201.058181762695</c:v>
                      </c:pt>
                      <c:pt idx="3138">
                        <c:v>67392.402420043945</c:v>
                      </c:pt>
                      <c:pt idx="3139">
                        <c:v>67495.925613403306</c:v>
                      </c:pt>
                      <c:pt idx="3140">
                        <c:v>67586.848709106445</c:v>
                      </c:pt>
                      <c:pt idx="3141">
                        <c:v>67586.848709106445</c:v>
                      </c:pt>
                      <c:pt idx="3142">
                        <c:v>67586.848587036118</c:v>
                      </c:pt>
                      <c:pt idx="3143">
                        <c:v>67480.171707153306</c:v>
                      </c:pt>
                      <c:pt idx="3144">
                        <c:v>71560.323684692368</c:v>
                      </c:pt>
                      <c:pt idx="3145">
                        <c:v>71562.246902465806</c:v>
                      </c:pt>
                      <c:pt idx="3146">
                        <c:v>71562.246902465806</c:v>
                      </c:pt>
                      <c:pt idx="3147">
                        <c:v>71373.169631958008</c:v>
                      </c:pt>
                      <c:pt idx="3148">
                        <c:v>70642.762283325195</c:v>
                      </c:pt>
                      <c:pt idx="3149">
                        <c:v>70649.749710083008</c:v>
                      </c:pt>
                      <c:pt idx="3150">
                        <c:v>66103.573028564453</c:v>
                      </c:pt>
                      <c:pt idx="3151">
                        <c:v>65732.573028564453</c:v>
                      </c:pt>
                      <c:pt idx="3152">
                        <c:v>65361.573028564446</c:v>
                      </c:pt>
                      <c:pt idx="3153">
                        <c:v>65211.969512939446</c:v>
                      </c:pt>
                      <c:pt idx="3154">
                        <c:v>59350.997848510742</c:v>
                      </c:pt>
                      <c:pt idx="3155">
                        <c:v>66181.053268432617</c:v>
                      </c:pt>
                      <c:pt idx="3156">
                        <c:v>66181.053268432617</c:v>
                      </c:pt>
                      <c:pt idx="3157">
                        <c:v>66180.137313842773</c:v>
                      </c:pt>
                      <c:pt idx="3158">
                        <c:v>66180.137252807617</c:v>
                      </c:pt>
                      <c:pt idx="3159">
                        <c:v>66552.051254272461</c:v>
                      </c:pt>
                      <c:pt idx="3160">
                        <c:v>66627.406784057617</c:v>
                      </c:pt>
                      <c:pt idx="3161">
                        <c:v>66627.406723022461</c:v>
                      </c:pt>
                      <c:pt idx="3162">
                        <c:v>66627.406845092773</c:v>
                      </c:pt>
                      <c:pt idx="3163">
                        <c:v>66717.120651245117</c:v>
                      </c:pt>
                      <c:pt idx="3164">
                        <c:v>68398.848075866699</c:v>
                      </c:pt>
                      <c:pt idx="3165">
                        <c:v>71309.126495361328</c:v>
                      </c:pt>
                      <c:pt idx="3166">
                        <c:v>68237.690994262695</c:v>
                      </c:pt>
                      <c:pt idx="3167">
                        <c:v>68237.690994262695</c:v>
                      </c:pt>
                      <c:pt idx="3168">
                        <c:v>68488.292556762695</c:v>
                      </c:pt>
                      <c:pt idx="3169">
                        <c:v>68427.913650512695</c:v>
                      </c:pt>
                      <c:pt idx="3170">
                        <c:v>68427.913650512695</c:v>
                      </c:pt>
                      <c:pt idx="3171">
                        <c:v>68706.39778137207</c:v>
                      </c:pt>
                      <c:pt idx="3172">
                        <c:v>68706.39778137207</c:v>
                      </c:pt>
                      <c:pt idx="3173">
                        <c:v>68780.96711730957</c:v>
                      </c:pt>
                      <c:pt idx="3174">
                        <c:v>57844.813949584961</c:v>
                      </c:pt>
                      <c:pt idx="3175">
                        <c:v>57844.814010620117</c:v>
                      </c:pt>
                      <c:pt idx="3176">
                        <c:v>57844.813949584961</c:v>
                      </c:pt>
                      <c:pt idx="3177">
                        <c:v>65297.236801147461</c:v>
                      </c:pt>
                      <c:pt idx="3178">
                        <c:v>67366.819030761719</c:v>
                      </c:pt>
                      <c:pt idx="3179">
                        <c:v>66751.667892456055</c:v>
                      </c:pt>
                      <c:pt idx="3180">
                        <c:v>64579.963111877427</c:v>
                      </c:pt>
                      <c:pt idx="3181">
                        <c:v>64579.963111877427</c:v>
                      </c:pt>
                      <c:pt idx="3182">
                        <c:v>63559.961402893059</c:v>
                      </c:pt>
                      <c:pt idx="3183">
                        <c:v>64012.961402893059</c:v>
                      </c:pt>
                      <c:pt idx="3184">
                        <c:v>64007.038429260239</c:v>
                      </c:pt>
                      <c:pt idx="3185">
                        <c:v>64463.134475708001</c:v>
                      </c:pt>
                      <c:pt idx="3186">
                        <c:v>64470.634597778306</c:v>
                      </c:pt>
                      <c:pt idx="3187">
                        <c:v>64505.664993286118</c:v>
                      </c:pt>
                      <c:pt idx="3188">
                        <c:v>65164.666946411118</c:v>
                      </c:pt>
                      <c:pt idx="3189">
                        <c:v>65164.667068481438</c:v>
                      </c:pt>
                      <c:pt idx="3190">
                        <c:v>64964.66676330565</c:v>
                      </c:pt>
                      <c:pt idx="3191">
                        <c:v>60522.090408325188</c:v>
                      </c:pt>
                      <c:pt idx="3192">
                        <c:v>60840.781265258782</c:v>
                      </c:pt>
                      <c:pt idx="3193">
                        <c:v>60767.661270141594</c:v>
                      </c:pt>
                      <c:pt idx="3194">
                        <c:v>60694.551345825188</c:v>
                      </c:pt>
                      <c:pt idx="3195">
                        <c:v>70857.191238403306</c:v>
                      </c:pt>
                      <c:pt idx="3196">
                        <c:v>70859.114822387695</c:v>
                      </c:pt>
                      <c:pt idx="3197">
                        <c:v>70829.114822387695</c:v>
                      </c:pt>
                      <c:pt idx="3198">
                        <c:v>71883.337234497056</c:v>
                      </c:pt>
                      <c:pt idx="3199">
                        <c:v>71915.337234497056</c:v>
                      </c:pt>
                      <c:pt idx="3200">
                        <c:v>71915.337966918945</c:v>
                      </c:pt>
                      <c:pt idx="3201">
                        <c:v>71520.539382934556</c:v>
                      </c:pt>
                      <c:pt idx="3202">
                        <c:v>71366.339675903306</c:v>
                      </c:pt>
                      <c:pt idx="3203">
                        <c:v>70201.185867309556</c:v>
                      </c:pt>
                      <c:pt idx="3204">
                        <c:v>70201.186111450195</c:v>
                      </c:pt>
                      <c:pt idx="3205">
                        <c:v>70155.108963012695</c:v>
                      </c:pt>
                      <c:pt idx="3206">
                        <c:v>70687.108963012695</c:v>
                      </c:pt>
                      <c:pt idx="3207">
                        <c:v>71435.108963012695</c:v>
                      </c:pt>
                      <c:pt idx="3208">
                        <c:v>71435.610183715806</c:v>
                      </c:pt>
                      <c:pt idx="3209">
                        <c:v>71034.609939575195</c:v>
                      </c:pt>
                      <c:pt idx="3210">
                        <c:v>71333.831497192368</c:v>
                      </c:pt>
                      <c:pt idx="3211">
                        <c:v>71331.908401489258</c:v>
                      </c:pt>
                      <c:pt idx="3212">
                        <c:v>69992.449096679673</c:v>
                      </c:pt>
                      <c:pt idx="3213">
                        <c:v>65496.317916870117</c:v>
                      </c:pt>
                      <c:pt idx="3214">
                        <c:v>65496.317855834961</c:v>
                      </c:pt>
                      <c:pt idx="3215">
                        <c:v>70201.609359741211</c:v>
                      </c:pt>
                      <c:pt idx="3216">
                        <c:v>70201.609359741211</c:v>
                      </c:pt>
                      <c:pt idx="3217">
                        <c:v>70201.609359741211</c:v>
                      </c:pt>
                      <c:pt idx="3218">
                        <c:v>70201.609359741211</c:v>
                      </c:pt>
                      <c:pt idx="3219">
                        <c:v>68645.607009887695</c:v>
                      </c:pt>
                      <c:pt idx="3220">
                        <c:v>68647.056228637695</c:v>
                      </c:pt>
                      <c:pt idx="3221">
                        <c:v>68645.277908325195</c:v>
                      </c:pt>
                      <c:pt idx="3222">
                        <c:v>69471.696853637695</c:v>
                      </c:pt>
                      <c:pt idx="3223">
                        <c:v>69471.696853637695</c:v>
                      </c:pt>
                      <c:pt idx="3224">
                        <c:v>70244.723220825195</c:v>
                      </c:pt>
                      <c:pt idx="3225">
                        <c:v>69879.950515747056</c:v>
                      </c:pt>
                      <c:pt idx="3226">
                        <c:v>68347.780838012695</c:v>
                      </c:pt>
                      <c:pt idx="3227">
                        <c:v>67060.108718872056</c:v>
                      </c:pt>
                      <c:pt idx="3228">
                        <c:v>66952.355545043945</c:v>
                      </c:pt>
                      <c:pt idx="3229">
                        <c:v>65554.529373168945</c:v>
                      </c:pt>
                      <c:pt idx="3230">
                        <c:v>65623.375808715806</c:v>
                      </c:pt>
                      <c:pt idx="3231">
                        <c:v>65534.452957153306</c:v>
                      </c:pt>
                      <c:pt idx="3232">
                        <c:v>64935.373855590806</c:v>
                      </c:pt>
                      <c:pt idx="3233">
                        <c:v>65036.897048950188</c:v>
                      </c:pt>
                      <c:pt idx="3234">
                        <c:v>65036.897048950188</c:v>
                      </c:pt>
                      <c:pt idx="3235">
                        <c:v>66199.149246215806</c:v>
                      </c:pt>
                      <c:pt idx="3236">
                        <c:v>66221.841873168945</c:v>
                      </c:pt>
                      <c:pt idx="3237">
                        <c:v>67505.071853637695</c:v>
                      </c:pt>
                      <c:pt idx="3238">
                        <c:v>67333.549880981445</c:v>
                      </c:pt>
                      <c:pt idx="3239">
                        <c:v>68638.20051574707</c:v>
                      </c:pt>
                      <c:pt idx="3240">
                        <c:v>68642.387283325195</c:v>
                      </c:pt>
                      <c:pt idx="3241">
                        <c:v>65873.139236450195</c:v>
                      </c:pt>
                      <c:pt idx="3242">
                        <c:v>65975.060867309556</c:v>
                      </c:pt>
                      <c:pt idx="3243">
                        <c:v>66239.907546997056</c:v>
                      </c:pt>
                      <c:pt idx="3244">
                        <c:v>65592.999649047852</c:v>
                      </c:pt>
                      <c:pt idx="3245">
                        <c:v>66251.846572875977</c:v>
                      </c:pt>
                      <c:pt idx="3246">
                        <c:v>65833.955703735352</c:v>
                      </c:pt>
                      <c:pt idx="3247">
                        <c:v>67094.67903137207</c:v>
                      </c:pt>
                      <c:pt idx="3248">
                        <c:v>66466.60188293457</c:v>
                      </c:pt>
                      <c:pt idx="3249">
                        <c:v>67145.60188293457</c:v>
                      </c:pt>
                      <c:pt idx="3250">
                        <c:v>67357.67903137207</c:v>
                      </c:pt>
                      <c:pt idx="3251">
                        <c:v>67365.37092590332</c:v>
                      </c:pt>
                      <c:pt idx="3252">
                        <c:v>68481.60285949707</c:v>
                      </c:pt>
                      <c:pt idx="3253">
                        <c:v>68740.92317199707</c:v>
                      </c:pt>
                      <c:pt idx="3254">
                        <c:v>69336.754470825195</c:v>
                      </c:pt>
                      <c:pt idx="3255">
                        <c:v>56917.72721862793</c:v>
                      </c:pt>
                      <c:pt idx="3256">
                        <c:v>56917.72721862793</c:v>
                      </c:pt>
                      <c:pt idx="3257">
                        <c:v>56922.50114440918</c:v>
                      </c:pt>
                      <c:pt idx="3258">
                        <c:v>56702.501388549805</c:v>
                      </c:pt>
                      <c:pt idx="3259">
                        <c:v>56593.901290893555</c:v>
                      </c:pt>
                      <c:pt idx="3260">
                        <c:v>58197.25700378418</c:v>
                      </c:pt>
                      <c:pt idx="3261">
                        <c:v>58197.25700378418</c:v>
                      </c:pt>
                      <c:pt idx="3262">
                        <c:v>68759.327621459961</c:v>
                      </c:pt>
                      <c:pt idx="3263">
                        <c:v>68637.001022338867</c:v>
                      </c:pt>
                      <c:pt idx="3264">
                        <c:v>68852.602584838867</c:v>
                      </c:pt>
                      <c:pt idx="3265">
                        <c:v>68500.60270690918</c:v>
                      </c:pt>
                      <c:pt idx="3266">
                        <c:v>68500.60270690918</c:v>
                      </c:pt>
                      <c:pt idx="3267">
                        <c:v>69255.905380249023</c:v>
                      </c:pt>
                      <c:pt idx="3268">
                        <c:v>69250.136215209961</c:v>
                      </c:pt>
                      <c:pt idx="3269">
                        <c:v>68490.253211975098</c:v>
                      </c:pt>
                      <c:pt idx="3270">
                        <c:v>68493.740936279297</c:v>
                      </c:pt>
                      <c:pt idx="3271">
                        <c:v>58849.523010253906</c:v>
                      </c:pt>
                      <c:pt idx="3272">
                        <c:v>58851.843322753906</c:v>
                      </c:pt>
                      <c:pt idx="3273">
                        <c:v>58564.690979003906</c:v>
                      </c:pt>
                      <c:pt idx="3274">
                        <c:v>58564.690979003906</c:v>
                      </c:pt>
                      <c:pt idx="3275">
                        <c:v>58564.690979003906</c:v>
                      </c:pt>
                      <c:pt idx="3276">
                        <c:v>58564.691040039063</c:v>
                      </c:pt>
                      <c:pt idx="3277">
                        <c:v>58821.443954467773</c:v>
                      </c:pt>
                      <c:pt idx="3278">
                        <c:v>59336.340316772461</c:v>
                      </c:pt>
                      <c:pt idx="3279">
                        <c:v>59336.340377807617</c:v>
                      </c:pt>
                      <c:pt idx="3280">
                        <c:v>59340.286727905273</c:v>
                      </c:pt>
                      <c:pt idx="3281">
                        <c:v>62908.520980834961</c:v>
                      </c:pt>
                      <c:pt idx="3282">
                        <c:v>62908.062973022461</c:v>
                      </c:pt>
                      <c:pt idx="3283">
                        <c:v>64803.371383666992</c:v>
                      </c:pt>
                      <c:pt idx="3284">
                        <c:v>64801.448348999023</c:v>
                      </c:pt>
                      <c:pt idx="3285">
                        <c:v>68754.014114379868</c:v>
                      </c:pt>
                      <c:pt idx="3286">
                        <c:v>68617.909744262695</c:v>
                      </c:pt>
                      <c:pt idx="3287">
                        <c:v>67966.908279418945</c:v>
                      </c:pt>
                      <c:pt idx="3288">
                        <c:v>67120.433181762695</c:v>
                      </c:pt>
                      <c:pt idx="3289">
                        <c:v>67734.845657348618</c:v>
                      </c:pt>
                      <c:pt idx="3290">
                        <c:v>68383.467300415025</c:v>
                      </c:pt>
                      <c:pt idx="3291">
                        <c:v>69222.876113891587</c:v>
                      </c:pt>
                      <c:pt idx="3292">
                        <c:v>69220.953140258775</c:v>
                      </c:pt>
                      <c:pt idx="3293">
                        <c:v>68981.953140258775</c:v>
                      </c:pt>
                      <c:pt idx="3294">
                        <c:v>68983.876113891587</c:v>
                      </c:pt>
                      <c:pt idx="3295">
                        <c:v>68983.876113891587</c:v>
                      </c:pt>
                      <c:pt idx="3296">
                        <c:v>68614.799331665025</c:v>
                      </c:pt>
                      <c:pt idx="3297">
                        <c:v>68864.378616333008</c:v>
                      </c:pt>
                      <c:pt idx="3298">
                        <c:v>67414.642654418945</c:v>
                      </c:pt>
                      <c:pt idx="3299">
                        <c:v>67783.012893676758</c:v>
                      </c:pt>
                      <c:pt idx="3300">
                        <c:v>70148.039993286118</c:v>
                      </c:pt>
                      <c:pt idx="3301">
                        <c:v>69826.426589965806</c:v>
                      </c:pt>
                      <c:pt idx="3302">
                        <c:v>70298.171707153306</c:v>
                      </c:pt>
                      <c:pt idx="3303">
                        <c:v>70796.171707153306</c:v>
                      </c:pt>
                      <c:pt idx="3304">
                        <c:v>70794.248489379868</c:v>
                      </c:pt>
                      <c:pt idx="3305">
                        <c:v>70533.146804809556</c:v>
                      </c:pt>
                      <c:pt idx="3306">
                        <c:v>59456.367721557617</c:v>
                      </c:pt>
                      <c:pt idx="3307">
                        <c:v>59456.367721557617</c:v>
                      </c:pt>
                      <c:pt idx="3308">
                        <c:v>59456.367721557617</c:v>
                      </c:pt>
                      <c:pt idx="3309">
                        <c:v>59456.367721557617</c:v>
                      </c:pt>
                      <c:pt idx="3310">
                        <c:v>59456.367721557617</c:v>
                      </c:pt>
                      <c:pt idx="3311">
                        <c:v>59456.367660522461</c:v>
                      </c:pt>
                      <c:pt idx="3312">
                        <c:v>63268.364730834961</c:v>
                      </c:pt>
                      <c:pt idx="3313">
                        <c:v>63268.364852905273</c:v>
                      </c:pt>
                      <c:pt idx="3314">
                        <c:v>68286.815902709961</c:v>
                      </c:pt>
                      <c:pt idx="3315">
                        <c:v>68212.782012939453</c:v>
                      </c:pt>
                      <c:pt idx="3316">
                        <c:v>68160.858917236328</c:v>
                      </c:pt>
                      <c:pt idx="3317">
                        <c:v>69243.127243041992</c:v>
                      </c:pt>
                      <c:pt idx="3318">
                        <c:v>69246.97331237793</c:v>
                      </c:pt>
                      <c:pt idx="3319">
                        <c:v>69246.97331237793</c:v>
                      </c:pt>
                      <c:pt idx="3320">
                        <c:v>68335.46899414061</c:v>
                      </c:pt>
                      <c:pt idx="3321">
                        <c:v>68592.368209838853</c:v>
                      </c:pt>
                      <c:pt idx="3322">
                        <c:v>68596.214279174805</c:v>
                      </c:pt>
                      <c:pt idx="3323">
                        <c:v>71289.185134887695</c:v>
                      </c:pt>
                      <c:pt idx="3324">
                        <c:v>66688.293777465806</c:v>
                      </c:pt>
                      <c:pt idx="3325">
                        <c:v>67246.679153442368</c:v>
                      </c:pt>
                      <c:pt idx="3326">
                        <c:v>67252.602127075195</c:v>
                      </c:pt>
                      <c:pt idx="3327">
                        <c:v>67934.488357543945</c:v>
                      </c:pt>
                      <c:pt idx="3328">
                        <c:v>65573.715682983398</c:v>
                      </c:pt>
                      <c:pt idx="3329">
                        <c:v>65521.792587280273</c:v>
                      </c:pt>
                      <c:pt idx="3330">
                        <c:v>66617.618385314927</c:v>
                      </c:pt>
                      <c:pt idx="3331">
                        <c:v>64789.117652893059</c:v>
                      </c:pt>
                      <c:pt idx="3332">
                        <c:v>66167.354812622056</c:v>
                      </c:pt>
                      <c:pt idx="3333">
                        <c:v>65653.855056762695</c:v>
                      </c:pt>
                      <c:pt idx="3334">
                        <c:v>66024.855300903306</c:v>
                      </c:pt>
                      <c:pt idx="3335">
                        <c:v>66024.855056762695</c:v>
                      </c:pt>
                      <c:pt idx="3336">
                        <c:v>65774.254714965806</c:v>
                      </c:pt>
                      <c:pt idx="3337">
                        <c:v>66183.254959106445</c:v>
                      </c:pt>
                      <c:pt idx="3338">
                        <c:v>66083.987625122056</c:v>
                      </c:pt>
                      <c:pt idx="3339">
                        <c:v>64126.497695922844</c:v>
                      </c:pt>
                      <c:pt idx="3340">
                        <c:v>64126.497756958001</c:v>
                      </c:pt>
                      <c:pt idx="3341">
                        <c:v>64126.497756958001</c:v>
                      </c:pt>
                      <c:pt idx="3342">
                        <c:v>57861.362106323242</c:v>
                      </c:pt>
                      <c:pt idx="3343">
                        <c:v>57993.362106323242</c:v>
                      </c:pt>
                      <c:pt idx="3344">
                        <c:v>57993.362106323242</c:v>
                      </c:pt>
                      <c:pt idx="3345">
                        <c:v>65031.54704284668</c:v>
                      </c:pt>
                      <c:pt idx="3346">
                        <c:v>65421.424728393555</c:v>
                      </c:pt>
                      <c:pt idx="3347">
                        <c:v>64937.424728393555</c:v>
                      </c:pt>
                      <c:pt idx="3348">
                        <c:v>64937.424728393555</c:v>
                      </c:pt>
                      <c:pt idx="3349">
                        <c:v>65058.501693725586</c:v>
                      </c:pt>
                      <c:pt idx="3350">
                        <c:v>64472.501693725586</c:v>
                      </c:pt>
                      <c:pt idx="3351">
                        <c:v>64476.34782409668</c:v>
                      </c:pt>
                      <c:pt idx="3352">
                        <c:v>65013.34782409668</c:v>
                      </c:pt>
                      <c:pt idx="3353">
                        <c:v>65404.34880065918</c:v>
                      </c:pt>
                      <c:pt idx="3354">
                        <c:v>65400.502670288086</c:v>
                      </c:pt>
                      <c:pt idx="3355">
                        <c:v>65757.377670288086</c:v>
                      </c:pt>
                      <c:pt idx="3356">
                        <c:v>65753.165512084961</c:v>
                      </c:pt>
                      <c:pt idx="3357">
                        <c:v>65104.89518737793</c:v>
                      </c:pt>
                      <c:pt idx="3358">
                        <c:v>65100.126327514648</c:v>
                      </c:pt>
                      <c:pt idx="3359">
                        <c:v>70250.397720336914</c:v>
                      </c:pt>
                      <c:pt idx="3360">
                        <c:v>66455.005691528306</c:v>
                      </c:pt>
                      <c:pt idx="3361">
                        <c:v>66455.005691528306</c:v>
                      </c:pt>
                      <c:pt idx="3362">
                        <c:v>66251.404129028306</c:v>
                      </c:pt>
                      <c:pt idx="3363">
                        <c:v>66502.005813598618</c:v>
                      </c:pt>
                      <c:pt idx="3364">
                        <c:v>65204.859939575188</c:v>
                      </c:pt>
                      <c:pt idx="3365">
                        <c:v>65208.860000610344</c:v>
                      </c:pt>
                      <c:pt idx="3366">
                        <c:v>66053.8596343994</c:v>
                      </c:pt>
                      <c:pt idx="3367">
                        <c:v>66053.859573364258</c:v>
                      </c:pt>
                      <c:pt idx="3368">
                        <c:v>66778.160354614258</c:v>
                      </c:pt>
                      <c:pt idx="3369">
                        <c:v>66478.560195922852</c:v>
                      </c:pt>
                      <c:pt idx="3370">
                        <c:v>58022.131637573242</c:v>
                      </c:pt>
                      <c:pt idx="3371">
                        <c:v>58611.491622924805</c:v>
                      </c:pt>
                      <c:pt idx="3372">
                        <c:v>58240.491500854492</c:v>
                      </c:pt>
                      <c:pt idx="3373">
                        <c:v>58363.491561889648</c:v>
                      </c:pt>
                      <c:pt idx="3374">
                        <c:v>57757.491561889648</c:v>
                      </c:pt>
                      <c:pt idx="3375">
                        <c:v>69980.095046997056</c:v>
                      </c:pt>
                      <c:pt idx="3376">
                        <c:v>69973.018630981445</c:v>
                      </c:pt>
                      <c:pt idx="3377">
                        <c:v>69983.018630981445</c:v>
                      </c:pt>
                      <c:pt idx="3378">
                        <c:v>69983.018630981445</c:v>
                      </c:pt>
                      <c:pt idx="3379">
                        <c:v>69657.017898559556</c:v>
                      </c:pt>
                      <c:pt idx="3380">
                        <c:v>69657.019119262695</c:v>
                      </c:pt>
                      <c:pt idx="3381">
                        <c:v>70445.943679809556</c:v>
                      </c:pt>
                      <c:pt idx="3382">
                        <c:v>71073.740310668945</c:v>
                      </c:pt>
                      <c:pt idx="3383">
                        <c:v>70639.088455200195</c:v>
                      </c:pt>
                      <c:pt idx="3384">
                        <c:v>70808.088455200195</c:v>
                      </c:pt>
                      <c:pt idx="3385">
                        <c:v>70755.55354309082</c:v>
                      </c:pt>
                      <c:pt idx="3386">
                        <c:v>70755.55354309082</c:v>
                      </c:pt>
                      <c:pt idx="3387">
                        <c:v>70755.55354309082</c:v>
                      </c:pt>
                      <c:pt idx="3388">
                        <c:v>70757.476638793945</c:v>
                      </c:pt>
                      <c:pt idx="3389">
                        <c:v>71083.47834777832</c:v>
                      </c:pt>
                      <c:pt idx="3390">
                        <c:v>71172.504470825195</c:v>
                      </c:pt>
                      <c:pt idx="3391">
                        <c:v>71049.504470825195</c:v>
                      </c:pt>
                      <c:pt idx="3392">
                        <c:v>70143.109939575195</c:v>
                      </c:pt>
                      <c:pt idx="3393">
                        <c:v>69411.109939575195</c:v>
                      </c:pt>
                      <c:pt idx="3394">
                        <c:v>69937.606033325195</c:v>
                      </c:pt>
                      <c:pt idx="3395">
                        <c:v>68829.260391235352</c:v>
                      </c:pt>
                      <c:pt idx="3396">
                        <c:v>67413.740737915025</c:v>
                      </c:pt>
                      <c:pt idx="3397">
                        <c:v>68054.068130493164</c:v>
                      </c:pt>
                      <c:pt idx="3398">
                        <c:v>68308.668472290025</c:v>
                      </c:pt>
                      <c:pt idx="3399">
                        <c:v>68191.857437133775</c:v>
                      </c:pt>
                      <c:pt idx="3400">
                        <c:v>67360.533523559556</c:v>
                      </c:pt>
                      <c:pt idx="3401">
                        <c:v>67074.311355590806</c:v>
                      </c:pt>
                      <c:pt idx="3402">
                        <c:v>67097.465164184556</c:v>
                      </c:pt>
                      <c:pt idx="3403">
                        <c:v>66149.840896606445</c:v>
                      </c:pt>
                      <c:pt idx="3404">
                        <c:v>65809.143112182617</c:v>
                      </c:pt>
                      <c:pt idx="3405">
                        <c:v>70258.902908325195</c:v>
                      </c:pt>
                      <c:pt idx="3406">
                        <c:v>69693.305496215806</c:v>
                      </c:pt>
                      <c:pt idx="3407">
                        <c:v>69695.382400512695</c:v>
                      </c:pt>
                      <c:pt idx="3408">
                        <c:v>69702.459304809556</c:v>
                      </c:pt>
                      <c:pt idx="3409">
                        <c:v>71710.653884887695</c:v>
                      </c:pt>
                      <c:pt idx="3410">
                        <c:v>71089.622634887695</c:v>
                      </c:pt>
                      <c:pt idx="3411">
                        <c:v>70841.198196411118</c:v>
                      </c:pt>
                      <c:pt idx="3412">
                        <c:v>68955.277664184556</c:v>
                      </c:pt>
                      <c:pt idx="3413">
                        <c:v>69474.356521606445</c:v>
                      </c:pt>
                      <c:pt idx="3414">
                        <c:v>69472.433425903306</c:v>
                      </c:pt>
                      <c:pt idx="3415">
                        <c:v>70055.585281372056</c:v>
                      </c:pt>
                      <c:pt idx="3416">
                        <c:v>68905.997055053711</c:v>
                      </c:pt>
                      <c:pt idx="3417">
                        <c:v>68905.997055053711</c:v>
                      </c:pt>
                      <c:pt idx="3418">
                        <c:v>68514.196273803711</c:v>
                      </c:pt>
                      <c:pt idx="3419">
                        <c:v>69759.289627075195</c:v>
                      </c:pt>
                      <c:pt idx="3420">
                        <c:v>71786.291473388672</c:v>
                      </c:pt>
                      <c:pt idx="3421">
                        <c:v>71786.291473388672</c:v>
                      </c:pt>
                      <c:pt idx="3422">
                        <c:v>71786.291473388672</c:v>
                      </c:pt>
                      <c:pt idx="3423">
                        <c:v>71792.691482543945</c:v>
                      </c:pt>
                      <c:pt idx="3424">
                        <c:v>70474.691482543945</c:v>
                      </c:pt>
                      <c:pt idx="3425">
                        <c:v>69841.310134887695</c:v>
                      </c:pt>
                      <c:pt idx="3426">
                        <c:v>68765.037673950195</c:v>
                      </c:pt>
                      <c:pt idx="3427">
                        <c:v>68766.502517700195</c:v>
                      </c:pt>
                      <c:pt idx="3428">
                        <c:v>69162.498077392578</c:v>
                      </c:pt>
                      <c:pt idx="3429">
                        <c:v>69516.553680419922</c:v>
                      </c:pt>
                      <c:pt idx="3430">
                        <c:v>59166.264205932617</c:v>
                      </c:pt>
                      <c:pt idx="3431">
                        <c:v>59166.264144897461</c:v>
                      </c:pt>
                      <c:pt idx="3432">
                        <c:v>64125.488754272461</c:v>
                      </c:pt>
                      <c:pt idx="3433">
                        <c:v>69158.225700378418</c:v>
                      </c:pt>
                      <c:pt idx="3434">
                        <c:v>70233.597732543945</c:v>
                      </c:pt>
                      <c:pt idx="3435">
                        <c:v>69003.674530029282</c:v>
                      </c:pt>
                      <c:pt idx="3436">
                        <c:v>68658.462677001953</c:v>
                      </c:pt>
                      <c:pt idx="3437">
                        <c:v>68604.661834716782</c:v>
                      </c:pt>
                      <c:pt idx="3438">
                        <c:v>68151.584442138672</c:v>
                      </c:pt>
                      <c:pt idx="3439">
                        <c:v>68162.584442138672</c:v>
                      </c:pt>
                      <c:pt idx="3440">
                        <c:v>67549.173553466782</c:v>
                      </c:pt>
                      <c:pt idx="3441">
                        <c:v>67786.250457763672</c:v>
                      </c:pt>
                      <c:pt idx="3442">
                        <c:v>69339.100311279282</c:v>
                      </c:pt>
                      <c:pt idx="3443">
                        <c:v>70134.869461059556</c:v>
                      </c:pt>
                      <c:pt idx="3444">
                        <c:v>70964.313552856445</c:v>
                      </c:pt>
                      <c:pt idx="3445">
                        <c:v>70966.236648559556</c:v>
                      </c:pt>
                      <c:pt idx="3446">
                        <c:v>70965.19075012207</c:v>
                      </c:pt>
                      <c:pt idx="3447">
                        <c:v>67936.565444946289</c:v>
                      </c:pt>
                      <c:pt idx="3448">
                        <c:v>58278.143112182617</c:v>
                      </c:pt>
                      <c:pt idx="3449">
                        <c:v>59102.144088745117</c:v>
                      </c:pt>
                      <c:pt idx="3450">
                        <c:v>70565.025711059556</c:v>
                      </c:pt>
                      <c:pt idx="3451">
                        <c:v>70276.810012817368</c:v>
                      </c:pt>
                      <c:pt idx="3452">
                        <c:v>70276.810134887695</c:v>
                      </c:pt>
                      <c:pt idx="3453">
                        <c:v>71651.963455200195</c:v>
                      </c:pt>
                      <c:pt idx="3454">
                        <c:v>71651.963333129868</c:v>
                      </c:pt>
                      <c:pt idx="3455">
                        <c:v>70638.466323852525</c:v>
                      </c:pt>
                      <c:pt idx="3456">
                        <c:v>70039.089126586914</c:v>
                      </c:pt>
                      <c:pt idx="3457">
                        <c:v>70942.090103149414</c:v>
                      </c:pt>
                      <c:pt idx="3458">
                        <c:v>70896.643814086914</c:v>
                      </c:pt>
                      <c:pt idx="3459">
                        <c:v>69597.847854614258</c:v>
                      </c:pt>
                      <c:pt idx="3460">
                        <c:v>69606.847854614258</c:v>
                      </c:pt>
                      <c:pt idx="3461">
                        <c:v>70092.001785278306</c:v>
                      </c:pt>
                      <c:pt idx="3462">
                        <c:v>68467.960037231445</c:v>
                      </c:pt>
                      <c:pt idx="3463">
                        <c:v>65142.285720825188</c:v>
                      </c:pt>
                      <c:pt idx="3464">
                        <c:v>65165.360946655273</c:v>
                      </c:pt>
                      <c:pt idx="3465">
                        <c:v>70241.650955200195</c:v>
                      </c:pt>
                      <c:pt idx="3466">
                        <c:v>70974.798614501953</c:v>
                      </c:pt>
                      <c:pt idx="3467">
                        <c:v>70974.798614501953</c:v>
                      </c:pt>
                      <c:pt idx="3468">
                        <c:v>67947.398101806641</c:v>
                      </c:pt>
                      <c:pt idx="3469">
                        <c:v>67951.244232177734</c:v>
                      </c:pt>
                      <c:pt idx="3470">
                        <c:v>69491.867767333984</c:v>
                      </c:pt>
                      <c:pt idx="3471">
                        <c:v>59681.046493530273</c:v>
                      </c:pt>
                      <c:pt idx="3472">
                        <c:v>59681.046371459961</c:v>
                      </c:pt>
                      <c:pt idx="3473">
                        <c:v>59681.046432495117</c:v>
                      </c:pt>
                      <c:pt idx="3474">
                        <c:v>59681.046371459961</c:v>
                      </c:pt>
                      <c:pt idx="3475">
                        <c:v>59681.046493530273</c:v>
                      </c:pt>
                      <c:pt idx="3476">
                        <c:v>67709.836471557617</c:v>
                      </c:pt>
                      <c:pt idx="3477">
                        <c:v>67709.836532592773</c:v>
                      </c:pt>
                      <c:pt idx="3478">
                        <c:v>70504.481033325195</c:v>
                      </c:pt>
                      <c:pt idx="3479">
                        <c:v>71058.481033325195</c:v>
                      </c:pt>
                      <c:pt idx="3480">
                        <c:v>70054.569900512695</c:v>
                      </c:pt>
                      <c:pt idx="3481">
                        <c:v>70911.493972778306</c:v>
                      </c:pt>
                      <c:pt idx="3482">
                        <c:v>71032.570877075195</c:v>
                      </c:pt>
                      <c:pt idx="3483">
                        <c:v>71030.647903442368</c:v>
                      </c:pt>
                      <c:pt idx="3484">
                        <c:v>71778.700759887695</c:v>
                      </c:pt>
                      <c:pt idx="3485">
                        <c:v>70180.982009887695</c:v>
                      </c:pt>
                      <c:pt idx="3486">
                        <c:v>70184.828079223618</c:v>
                      </c:pt>
                      <c:pt idx="3487">
                        <c:v>70049.881423950195</c:v>
                      </c:pt>
                      <c:pt idx="3488">
                        <c:v>70049.881423950195</c:v>
                      </c:pt>
                      <c:pt idx="3489">
                        <c:v>68331.051101684556</c:v>
                      </c:pt>
                      <c:pt idx="3490">
                        <c:v>68329.128005981445</c:v>
                      </c:pt>
                      <c:pt idx="3491">
                        <c:v>68327.204910278306</c:v>
                      </c:pt>
                      <c:pt idx="3492">
                        <c:v>68323.358718872056</c:v>
                      </c:pt>
                      <c:pt idx="3493">
                        <c:v>70533.998031616211</c:v>
                      </c:pt>
                      <c:pt idx="3494">
                        <c:v>70533.998031616211</c:v>
                      </c:pt>
                      <c:pt idx="3495">
                        <c:v>68402.779388427734</c:v>
                      </c:pt>
                      <c:pt idx="3496">
                        <c:v>68402.779388427734</c:v>
                      </c:pt>
                      <c:pt idx="3497">
                        <c:v>68375.779388427734</c:v>
                      </c:pt>
                      <c:pt idx="3498">
                        <c:v>69065.854705810532</c:v>
                      </c:pt>
                      <c:pt idx="3499">
                        <c:v>68624.209686279282</c:v>
                      </c:pt>
                      <c:pt idx="3500">
                        <c:v>66364.977371215806</c:v>
                      </c:pt>
                      <c:pt idx="3501">
                        <c:v>66361.131179809556</c:v>
                      </c:pt>
                      <c:pt idx="3502">
                        <c:v>66764.282546997056</c:v>
                      </c:pt>
                      <c:pt idx="3503">
                        <c:v>66762.166213989258</c:v>
                      </c:pt>
                      <c:pt idx="3504">
                        <c:v>67262.089187622056</c:v>
                      </c:pt>
                      <c:pt idx="3505">
                        <c:v>67264.012405395508</c:v>
                      </c:pt>
                      <c:pt idx="3506">
                        <c:v>67262.089187622056</c:v>
                      </c:pt>
                      <c:pt idx="3507">
                        <c:v>68617.813064575195</c:v>
                      </c:pt>
                      <c:pt idx="3508">
                        <c:v>68617.813064575195</c:v>
                      </c:pt>
                      <c:pt idx="3509">
                        <c:v>65068.544448852532</c:v>
                      </c:pt>
                      <c:pt idx="3510">
                        <c:v>65634.404663085938</c:v>
                      </c:pt>
                      <c:pt idx="3511">
                        <c:v>65516.157791137688</c:v>
                      </c:pt>
                      <c:pt idx="3512">
                        <c:v>65517.640151977532</c:v>
                      </c:pt>
                      <c:pt idx="3513">
                        <c:v>65517.640213012688</c:v>
                      </c:pt>
                      <c:pt idx="3514">
                        <c:v>65517.640213012688</c:v>
                      </c:pt>
                      <c:pt idx="3515">
                        <c:v>64297.502716064446</c:v>
                      </c:pt>
                      <c:pt idx="3516">
                        <c:v>64297.50265502929</c:v>
                      </c:pt>
                      <c:pt idx="3517">
                        <c:v>57168.320983886719</c:v>
                      </c:pt>
                      <c:pt idx="3518">
                        <c:v>57168.475280761719</c:v>
                      </c:pt>
                      <c:pt idx="3519">
                        <c:v>57024.028991699219</c:v>
                      </c:pt>
                      <c:pt idx="3520">
                        <c:v>58216.522933959961</c:v>
                      </c:pt>
                      <c:pt idx="3521">
                        <c:v>64767.368759155273</c:v>
                      </c:pt>
                      <c:pt idx="3522">
                        <c:v>65567.009140014648</c:v>
                      </c:pt>
                      <c:pt idx="3523">
                        <c:v>65563.162887573242</c:v>
                      </c:pt>
                      <c:pt idx="3524">
                        <c:v>69543.453201293945</c:v>
                      </c:pt>
                      <c:pt idx="3525">
                        <c:v>70221.020828247056</c:v>
                      </c:pt>
                      <c:pt idx="3526">
                        <c:v>68510.848220825195</c:v>
                      </c:pt>
                      <c:pt idx="3527">
                        <c:v>69330.849197387695</c:v>
                      </c:pt>
                      <c:pt idx="3528">
                        <c:v>68838.353347778306</c:v>
                      </c:pt>
                      <c:pt idx="3529">
                        <c:v>68843.115554809556</c:v>
                      </c:pt>
                      <c:pt idx="3530">
                        <c:v>68308.036697387695</c:v>
                      </c:pt>
                      <c:pt idx="3531">
                        <c:v>68562.834060668945</c:v>
                      </c:pt>
                      <c:pt idx="3532">
                        <c:v>68562.834060668945</c:v>
                      </c:pt>
                      <c:pt idx="3533">
                        <c:v>68560.910964965806</c:v>
                      </c:pt>
                      <c:pt idx="3534">
                        <c:v>68562.834060668945</c:v>
                      </c:pt>
                      <c:pt idx="3535">
                        <c:v>68568.603347778306</c:v>
                      </c:pt>
                      <c:pt idx="3536">
                        <c:v>68619.526321411118</c:v>
                      </c:pt>
                      <c:pt idx="3537">
                        <c:v>68087.526443481445</c:v>
                      </c:pt>
                      <c:pt idx="3538">
                        <c:v>68091.372512817368</c:v>
                      </c:pt>
                      <c:pt idx="3539">
                        <c:v>68085.603347778306</c:v>
                      </c:pt>
                      <c:pt idx="3540">
                        <c:v>66453.314773559556</c:v>
                      </c:pt>
                      <c:pt idx="3541">
                        <c:v>65546.637283325195</c:v>
                      </c:pt>
                      <c:pt idx="3542">
                        <c:v>65157.837234497056</c:v>
                      </c:pt>
                      <c:pt idx="3543">
                        <c:v>65156.921218872056</c:v>
                      </c:pt>
                      <c:pt idx="3544">
                        <c:v>63467.922927856438</c:v>
                      </c:pt>
                      <c:pt idx="3545">
                        <c:v>63411.922683715806</c:v>
                      </c:pt>
                      <c:pt idx="3546">
                        <c:v>64189.646560668938</c:v>
                      </c:pt>
                      <c:pt idx="3547">
                        <c:v>64042.047439575188</c:v>
                      </c:pt>
                      <c:pt idx="3548">
                        <c:v>64926.894119262688</c:v>
                      </c:pt>
                      <c:pt idx="3549">
                        <c:v>64926.894607543938</c:v>
                      </c:pt>
                      <c:pt idx="3550">
                        <c:v>66406.118484497056</c:v>
                      </c:pt>
                      <c:pt idx="3551">
                        <c:v>66546.419754028306</c:v>
                      </c:pt>
                      <c:pt idx="3552">
                        <c:v>67223.337722778306</c:v>
                      </c:pt>
                      <c:pt idx="3553">
                        <c:v>66912.260818481445</c:v>
                      </c:pt>
                      <c:pt idx="3554">
                        <c:v>68466.219070434556</c:v>
                      </c:pt>
                      <c:pt idx="3555">
                        <c:v>69329.228225708008</c:v>
                      </c:pt>
                      <c:pt idx="3556">
                        <c:v>69577.210037231445</c:v>
                      </c:pt>
                      <c:pt idx="3557">
                        <c:v>69650.425369262695</c:v>
                      </c:pt>
                      <c:pt idx="3558">
                        <c:v>66159.97331237793</c:v>
                      </c:pt>
                      <c:pt idx="3559">
                        <c:v>70142.502914428711</c:v>
                      </c:pt>
                      <c:pt idx="3560">
                        <c:v>70142.502914428711</c:v>
                      </c:pt>
                      <c:pt idx="3561">
                        <c:v>70142.502914428711</c:v>
                      </c:pt>
                      <c:pt idx="3562">
                        <c:v>70241.488845825195</c:v>
                      </c:pt>
                      <c:pt idx="3563">
                        <c:v>70526.824783325195</c:v>
                      </c:pt>
                      <c:pt idx="3564">
                        <c:v>69760.571853637695</c:v>
                      </c:pt>
                      <c:pt idx="3565">
                        <c:v>69760.571853637695</c:v>
                      </c:pt>
                      <c:pt idx="3566">
                        <c:v>69488.938064575195</c:v>
                      </c:pt>
                      <c:pt idx="3567">
                        <c:v>65956.843643188462</c:v>
                      </c:pt>
                      <c:pt idx="3568">
                        <c:v>66121.945693969712</c:v>
                      </c:pt>
                      <c:pt idx="3569">
                        <c:v>69162.658767700195</c:v>
                      </c:pt>
                      <c:pt idx="3570">
                        <c:v>67552.778457641602</c:v>
                      </c:pt>
                      <c:pt idx="3571">
                        <c:v>67552.778457641602</c:v>
                      </c:pt>
                      <c:pt idx="3572">
                        <c:v>69955.061798095703</c:v>
                      </c:pt>
                      <c:pt idx="3573">
                        <c:v>69955.061798095703</c:v>
                      </c:pt>
                      <c:pt idx="3574">
                        <c:v>69992.101593017564</c:v>
                      </c:pt>
                      <c:pt idx="3575">
                        <c:v>69977.255645751953</c:v>
                      </c:pt>
                      <c:pt idx="3576">
                        <c:v>69977.255645751953</c:v>
                      </c:pt>
                      <c:pt idx="3577">
                        <c:v>69829.409210205064</c:v>
                      </c:pt>
                      <c:pt idx="3578">
                        <c:v>69852.867462158203</c:v>
                      </c:pt>
                      <c:pt idx="3579">
                        <c:v>69850.944366455064</c:v>
                      </c:pt>
                      <c:pt idx="3580">
                        <c:v>70828.668609619126</c:v>
                      </c:pt>
                      <c:pt idx="3581">
                        <c:v>70839.668731689453</c:v>
                      </c:pt>
                      <c:pt idx="3582">
                        <c:v>70313.843414306626</c:v>
                      </c:pt>
                      <c:pt idx="3583">
                        <c:v>69914.896820068359</c:v>
                      </c:pt>
                      <c:pt idx="3584">
                        <c:v>58484.826705932617</c:v>
                      </c:pt>
                      <c:pt idx="3585">
                        <c:v>69730.851150512695</c:v>
                      </c:pt>
                      <c:pt idx="3586">
                        <c:v>70122.651931762695</c:v>
                      </c:pt>
                      <c:pt idx="3587">
                        <c:v>69121.651931762695</c:v>
                      </c:pt>
                      <c:pt idx="3588">
                        <c:v>69016.651832580566</c:v>
                      </c:pt>
                      <c:pt idx="3589">
                        <c:v>69387.651832580566</c:v>
                      </c:pt>
                      <c:pt idx="3590">
                        <c:v>68528.161109924316</c:v>
                      </c:pt>
                      <c:pt idx="3591">
                        <c:v>68804.161109924316</c:v>
                      </c:pt>
                      <c:pt idx="3592">
                        <c:v>69498.863845825195</c:v>
                      </c:pt>
                      <c:pt idx="3593">
                        <c:v>68920.213943481445</c:v>
                      </c:pt>
                      <c:pt idx="3594">
                        <c:v>67131.166397094727</c:v>
                      </c:pt>
                      <c:pt idx="3595">
                        <c:v>67918.091323852525</c:v>
                      </c:pt>
                      <c:pt idx="3596">
                        <c:v>67863.758438110337</c:v>
                      </c:pt>
                      <c:pt idx="3597">
                        <c:v>68241.912734985337</c:v>
                      </c:pt>
                      <c:pt idx="3598">
                        <c:v>69639.974929809556</c:v>
                      </c:pt>
                      <c:pt idx="3599">
                        <c:v>65391.089401245117</c:v>
                      </c:pt>
                      <c:pt idx="3600">
                        <c:v>68147.259597778306</c:v>
                      </c:pt>
                      <c:pt idx="3601">
                        <c:v>69607.13850402832</c:v>
                      </c:pt>
                      <c:pt idx="3602">
                        <c:v>69608.233474731445</c:v>
                      </c:pt>
                      <c:pt idx="3603">
                        <c:v>69612.07942199707</c:v>
                      </c:pt>
                      <c:pt idx="3604">
                        <c:v>69612.07942199707</c:v>
                      </c:pt>
                      <c:pt idx="3605">
                        <c:v>69615.925369262695</c:v>
                      </c:pt>
                      <c:pt idx="3606">
                        <c:v>69314.095291137695</c:v>
                      </c:pt>
                      <c:pt idx="3607">
                        <c:v>68046.994705200195</c:v>
                      </c:pt>
                      <c:pt idx="3608">
                        <c:v>68345.71858215332</c:v>
                      </c:pt>
                      <c:pt idx="3609">
                        <c:v>68297.71858215332</c:v>
                      </c:pt>
                      <c:pt idx="3610">
                        <c:v>68295.795486450195</c:v>
                      </c:pt>
                      <c:pt idx="3611">
                        <c:v>68335.88850402832</c:v>
                      </c:pt>
                      <c:pt idx="3612">
                        <c:v>68602.11848449707</c:v>
                      </c:pt>
                      <c:pt idx="3613">
                        <c:v>69300.197341918945</c:v>
                      </c:pt>
                      <c:pt idx="3614">
                        <c:v>69294.42805480957</c:v>
                      </c:pt>
                      <c:pt idx="3615">
                        <c:v>66694.546783447266</c:v>
                      </c:pt>
                      <c:pt idx="3616">
                        <c:v>69270.661346435532</c:v>
                      </c:pt>
                      <c:pt idx="3617">
                        <c:v>72124.196014404282</c:v>
                      </c:pt>
                      <c:pt idx="3618">
                        <c:v>72040.119598388672</c:v>
                      </c:pt>
                      <c:pt idx="3619">
                        <c:v>71989.519500732422</c:v>
                      </c:pt>
                      <c:pt idx="3620">
                        <c:v>73209.442596435532</c:v>
                      </c:pt>
                      <c:pt idx="3621">
                        <c:v>73210.119598388672</c:v>
                      </c:pt>
                      <c:pt idx="3622">
                        <c:v>73133.965789794922</c:v>
                      </c:pt>
                      <c:pt idx="3623">
                        <c:v>70885.119461059556</c:v>
                      </c:pt>
                      <c:pt idx="3624">
                        <c:v>70985.141189575195</c:v>
                      </c:pt>
                      <c:pt idx="3625">
                        <c:v>70920.064285278306</c:v>
                      </c:pt>
                      <c:pt idx="3626">
                        <c:v>69648.917068481445</c:v>
                      </c:pt>
                      <c:pt idx="3627">
                        <c:v>69382.794754028306</c:v>
                      </c:pt>
                      <c:pt idx="3628">
                        <c:v>58364.795700073242</c:v>
                      </c:pt>
                      <c:pt idx="3629">
                        <c:v>57993.795700073242</c:v>
                      </c:pt>
                      <c:pt idx="3630">
                        <c:v>69566.089324951172</c:v>
                      </c:pt>
                      <c:pt idx="3631">
                        <c:v>70856.019119262695</c:v>
                      </c:pt>
                      <c:pt idx="3632">
                        <c:v>71381.020095825195</c:v>
                      </c:pt>
                      <c:pt idx="3633">
                        <c:v>71381.020095825195</c:v>
                      </c:pt>
                      <c:pt idx="3634">
                        <c:v>71381.020095825195</c:v>
                      </c:pt>
                      <c:pt idx="3635">
                        <c:v>71379.948806762695</c:v>
                      </c:pt>
                      <c:pt idx="3636">
                        <c:v>71911.599197387695</c:v>
                      </c:pt>
                      <c:pt idx="3637">
                        <c:v>65199.193862915032</c:v>
                      </c:pt>
                      <c:pt idx="3638">
                        <c:v>65208.193984985337</c:v>
                      </c:pt>
                      <c:pt idx="3639">
                        <c:v>59019.624496459961</c:v>
                      </c:pt>
                      <c:pt idx="3640">
                        <c:v>62982.870712280273</c:v>
                      </c:pt>
                      <c:pt idx="3641">
                        <c:v>62979.581588745117</c:v>
                      </c:pt>
                      <c:pt idx="3642">
                        <c:v>62979.581588745117</c:v>
                      </c:pt>
                      <c:pt idx="3643">
                        <c:v>62979.581527709961</c:v>
                      </c:pt>
                      <c:pt idx="3644">
                        <c:v>68366.468704223633</c:v>
                      </c:pt>
                      <c:pt idx="3645">
                        <c:v>70015.755447387695</c:v>
                      </c:pt>
                      <c:pt idx="3646">
                        <c:v>70013.466384887695</c:v>
                      </c:pt>
                      <c:pt idx="3647">
                        <c:v>70413.787673950195</c:v>
                      </c:pt>
                      <c:pt idx="3648">
                        <c:v>56975.565719604492</c:v>
                      </c:pt>
                      <c:pt idx="3649">
                        <c:v>56987.925643920898</c:v>
                      </c:pt>
                      <c:pt idx="3650">
                        <c:v>56987.925704956055</c:v>
                      </c:pt>
                      <c:pt idx="3651">
                        <c:v>56987.925643920898</c:v>
                      </c:pt>
                      <c:pt idx="3652">
                        <c:v>61800.290573120117</c:v>
                      </c:pt>
                      <c:pt idx="3653">
                        <c:v>61224.954696655273</c:v>
                      </c:pt>
                      <c:pt idx="3654">
                        <c:v>61224.954574584961</c:v>
                      </c:pt>
                      <c:pt idx="3655">
                        <c:v>65762.356002807617</c:v>
                      </c:pt>
                      <c:pt idx="3656">
                        <c:v>65762.356002807617</c:v>
                      </c:pt>
                      <c:pt idx="3657">
                        <c:v>65762.356002807617</c:v>
                      </c:pt>
                      <c:pt idx="3658">
                        <c:v>65820.889694213867</c:v>
                      </c:pt>
                      <c:pt idx="3659">
                        <c:v>66713.991317749023</c:v>
                      </c:pt>
                      <c:pt idx="3660">
                        <c:v>66349.76301574707</c:v>
                      </c:pt>
                      <c:pt idx="3661">
                        <c:v>66607.76301574707</c:v>
                      </c:pt>
                      <c:pt idx="3662">
                        <c:v>66596.76301574707</c:v>
                      </c:pt>
                      <c:pt idx="3663">
                        <c:v>66719.76496887207</c:v>
                      </c:pt>
                      <c:pt idx="3664">
                        <c:v>66719.76496887207</c:v>
                      </c:pt>
                      <c:pt idx="3665">
                        <c:v>66719.76496887207</c:v>
                      </c:pt>
                      <c:pt idx="3666">
                        <c:v>67403.611770629883</c:v>
                      </c:pt>
                      <c:pt idx="3667">
                        <c:v>67403.611770629883</c:v>
                      </c:pt>
                      <c:pt idx="3668">
                        <c:v>67122.778533935547</c:v>
                      </c:pt>
                      <c:pt idx="3669">
                        <c:v>67122.778533935547</c:v>
                      </c:pt>
                      <c:pt idx="3670">
                        <c:v>67122.778533935547</c:v>
                      </c:pt>
                      <c:pt idx="3671">
                        <c:v>67122.778533935547</c:v>
                      </c:pt>
                      <c:pt idx="3672">
                        <c:v>67661.213714599609</c:v>
                      </c:pt>
                      <c:pt idx="3673">
                        <c:v>66960.350143432617</c:v>
                      </c:pt>
                      <c:pt idx="3674">
                        <c:v>68307.572372436523</c:v>
                      </c:pt>
                      <c:pt idx="3675">
                        <c:v>69500.700286865234</c:v>
                      </c:pt>
                      <c:pt idx="3676">
                        <c:v>69499.895721435532</c:v>
                      </c:pt>
                      <c:pt idx="3677">
                        <c:v>69249.296112060532</c:v>
                      </c:pt>
                      <c:pt idx="3678">
                        <c:v>67401.693695068345</c:v>
                      </c:pt>
                      <c:pt idx="3679">
                        <c:v>68704.772186279282</c:v>
                      </c:pt>
                      <c:pt idx="3680">
                        <c:v>68961.925750732422</c:v>
                      </c:pt>
                      <c:pt idx="3681">
                        <c:v>70500.908035278306</c:v>
                      </c:pt>
                      <c:pt idx="3682">
                        <c:v>68156.581619262695</c:v>
                      </c:pt>
                      <c:pt idx="3683">
                        <c:v>67528.658645629868</c:v>
                      </c:pt>
                      <c:pt idx="3684">
                        <c:v>67539.581619262695</c:v>
                      </c:pt>
                      <c:pt idx="3685">
                        <c:v>69765.506912231445</c:v>
                      </c:pt>
                      <c:pt idx="3686">
                        <c:v>69463.583816528306</c:v>
                      </c:pt>
                      <c:pt idx="3687">
                        <c:v>69262.306594848633</c:v>
                      </c:pt>
                      <c:pt idx="3688">
                        <c:v>68621.504470825195</c:v>
                      </c:pt>
                      <c:pt idx="3689">
                        <c:v>66480.944412231445</c:v>
                      </c:pt>
                      <c:pt idx="3690">
                        <c:v>71872.508438110337</c:v>
                      </c:pt>
                      <c:pt idx="3691">
                        <c:v>71873.331741333008</c:v>
                      </c:pt>
                      <c:pt idx="3692">
                        <c:v>71118.887771606445</c:v>
                      </c:pt>
                      <c:pt idx="3693">
                        <c:v>70799.041580200195</c:v>
                      </c:pt>
                      <c:pt idx="3694">
                        <c:v>70799.041702270508</c:v>
                      </c:pt>
                      <c:pt idx="3695">
                        <c:v>71017.627456665039</c:v>
                      </c:pt>
                      <c:pt idx="3696">
                        <c:v>70234.029800415039</c:v>
                      </c:pt>
                      <c:pt idx="3697">
                        <c:v>70365.813674926758</c:v>
                      </c:pt>
                      <c:pt idx="3698">
                        <c:v>70089.813674926758</c:v>
                      </c:pt>
                      <c:pt idx="3699">
                        <c:v>71096.200561523438</c:v>
                      </c:pt>
                      <c:pt idx="3700">
                        <c:v>70448.200561523438</c:v>
                      </c:pt>
                      <c:pt idx="3701">
                        <c:v>70384.608840942368</c:v>
                      </c:pt>
                      <c:pt idx="3702">
                        <c:v>69573.608840942368</c:v>
                      </c:pt>
                      <c:pt idx="3703">
                        <c:v>69580.685745239258</c:v>
                      </c:pt>
                      <c:pt idx="3704">
                        <c:v>70360.724716186523</c:v>
                      </c:pt>
                      <c:pt idx="3705">
                        <c:v>70537.765991210938</c:v>
                      </c:pt>
                      <c:pt idx="3706">
                        <c:v>70916.266235351548</c:v>
                      </c:pt>
                      <c:pt idx="3707">
                        <c:v>69974.765502929688</c:v>
                      </c:pt>
                      <c:pt idx="3708">
                        <c:v>69653.714965820298</c:v>
                      </c:pt>
                      <c:pt idx="3709">
                        <c:v>69625.714233398438</c:v>
                      </c:pt>
                      <c:pt idx="3710">
                        <c:v>69730.513854980469</c:v>
                      </c:pt>
                      <c:pt idx="3711">
                        <c:v>70392.337524414063</c:v>
                      </c:pt>
                      <c:pt idx="3712">
                        <c:v>70993.46174621582</c:v>
                      </c:pt>
                      <c:pt idx="3713">
                        <c:v>70995.384841918945</c:v>
                      </c:pt>
                      <c:pt idx="3714">
                        <c:v>70254.04963684082</c:v>
                      </c:pt>
                      <c:pt idx="3715">
                        <c:v>69591.20393371582</c:v>
                      </c:pt>
                      <c:pt idx="3716">
                        <c:v>67681.50227355957</c:v>
                      </c:pt>
                      <c:pt idx="3717">
                        <c:v>67736.123977661118</c:v>
                      </c:pt>
                      <c:pt idx="3718">
                        <c:v>68681.794265747056</c:v>
                      </c:pt>
                      <c:pt idx="3719">
                        <c:v>70917.173660278306</c:v>
                      </c:pt>
                      <c:pt idx="3720">
                        <c:v>63645.783554077148</c:v>
                      </c:pt>
                      <c:pt idx="3721">
                        <c:v>63924.93473815918</c:v>
                      </c:pt>
                      <c:pt idx="3722">
                        <c:v>63928.13883972168</c:v>
                      </c:pt>
                      <c:pt idx="3723">
                        <c:v>63928.138778686523</c:v>
                      </c:pt>
                      <c:pt idx="3724">
                        <c:v>64909.215927124023</c:v>
                      </c:pt>
                      <c:pt idx="3725">
                        <c:v>64909.215927124023</c:v>
                      </c:pt>
                      <c:pt idx="3726">
                        <c:v>64583.011215209961</c:v>
                      </c:pt>
                      <c:pt idx="3727">
                        <c:v>64946.011093139648</c:v>
                      </c:pt>
                      <c:pt idx="3728">
                        <c:v>65089.011154174805</c:v>
                      </c:pt>
                      <c:pt idx="3729">
                        <c:v>64693.364181518555</c:v>
                      </c:pt>
                      <c:pt idx="3730">
                        <c:v>64715.550888061523</c:v>
                      </c:pt>
                      <c:pt idx="3731">
                        <c:v>64711.308029174805</c:v>
                      </c:pt>
                      <c:pt idx="3732">
                        <c:v>64709.384872436523</c:v>
                      </c:pt>
                      <c:pt idx="3733">
                        <c:v>65692.741134643555</c:v>
                      </c:pt>
                      <c:pt idx="3734">
                        <c:v>70813.658462524414</c:v>
                      </c:pt>
                      <c:pt idx="3735">
                        <c:v>65119.726486206055</c:v>
                      </c:pt>
                      <c:pt idx="3736">
                        <c:v>65121.64958190918</c:v>
                      </c:pt>
                      <c:pt idx="3737">
                        <c:v>65123.572555541992</c:v>
                      </c:pt>
                      <c:pt idx="3738">
                        <c:v>65269.57279968261</c:v>
                      </c:pt>
                      <c:pt idx="3739">
                        <c:v>65271.495834350579</c:v>
                      </c:pt>
                      <c:pt idx="3740">
                        <c:v>65259.41899108886</c:v>
                      </c:pt>
                      <c:pt idx="3741">
                        <c:v>64890.342025756829</c:v>
                      </c:pt>
                      <c:pt idx="3742">
                        <c:v>64955.343002319329</c:v>
                      </c:pt>
                      <c:pt idx="3743">
                        <c:v>64959.189071655273</c:v>
                      </c:pt>
                      <c:pt idx="3744">
                        <c:v>64956.232101440422</c:v>
                      </c:pt>
                      <c:pt idx="3745">
                        <c:v>65843.679428100586</c:v>
                      </c:pt>
                      <c:pt idx="3746">
                        <c:v>65357.755355834961</c:v>
                      </c:pt>
                      <c:pt idx="3747">
                        <c:v>64841.601547241211</c:v>
                      </c:pt>
                      <c:pt idx="3748">
                        <c:v>64848.471786499023</c:v>
                      </c:pt>
                      <c:pt idx="3749">
                        <c:v>64381.178939819336</c:v>
                      </c:pt>
                      <c:pt idx="3750">
                        <c:v>68903.159378051758</c:v>
                      </c:pt>
                      <c:pt idx="3751">
                        <c:v>68899.313186645508</c:v>
                      </c:pt>
                      <c:pt idx="3752">
                        <c:v>68421.725662231445</c:v>
                      </c:pt>
                      <c:pt idx="3753">
                        <c:v>66074.643295288086</c:v>
                      </c:pt>
                      <c:pt idx="3754">
                        <c:v>66072.720321655273</c:v>
                      </c:pt>
                      <c:pt idx="3755">
                        <c:v>70448.795883178711</c:v>
                      </c:pt>
                      <c:pt idx="3756">
                        <c:v>69663.794906616211</c:v>
                      </c:pt>
                      <c:pt idx="3757">
                        <c:v>69126.794906616211</c:v>
                      </c:pt>
                      <c:pt idx="3758">
                        <c:v>70501.451736450195</c:v>
                      </c:pt>
                      <c:pt idx="3759">
                        <c:v>69846.451736450195</c:v>
                      </c:pt>
                      <c:pt idx="3760">
                        <c:v>69608.451736450195</c:v>
                      </c:pt>
                      <c:pt idx="3761">
                        <c:v>69148.503005981445</c:v>
                      </c:pt>
                      <c:pt idx="3762">
                        <c:v>68961.633377075195</c:v>
                      </c:pt>
                      <c:pt idx="3763">
                        <c:v>69353.434158325195</c:v>
                      </c:pt>
                      <c:pt idx="3764">
                        <c:v>69277.434158325195</c:v>
                      </c:pt>
                      <c:pt idx="3765">
                        <c:v>65265.03059387207</c:v>
                      </c:pt>
                      <c:pt idx="3766">
                        <c:v>65612.10774230957</c:v>
                      </c:pt>
                      <c:pt idx="3767">
                        <c:v>70397.526443481445</c:v>
                      </c:pt>
                      <c:pt idx="3768">
                        <c:v>69966.372390747056</c:v>
                      </c:pt>
                      <c:pt idx="3769">
                        <c:v>69643.372390747056</c:v>
                      </c:pt>
                      <c:pt idx="3770">
                        <c:v>69588.095489501953</c:v>
                      </c:pt>
                      <c:pt idx="3771">
                        <c:v>69554.155059814453</c:v>
                      </c:pt>
                      <c:pt idx="3772">
                        <c:v>69154.925079345703</c:v>
                      </c:pt>
                      <c:pt idx="3773">
                        <c:v>69384.047637939453</c:v>
                      </c:pt>
                      <c:pt idx="3774">
                        <c:v>68558.468780517564</c:v>
                      </c:pt>
                      <c:pt idx="3775">
                        <c:v>67816.868194580064</c:v>
                      </c:pt>
                      <c:pt idx="3776">
                        <c:v>68292.470733642564</c:v>
                      </c:pt>
                      <c:pt idx="3777">
                        <c:v>69482.37248229979</c:v>
                      </c:pt>
                      <c:pt idx="3778">
                        <c:v>69869.37150573729</c:v>
                      </c:pt>
                      <c:pt idx="3779">
                        <c:v>69300.49943542479</c:v>
                      </c:pt>
                      <c:pt idx="3780">
                        <c:v>70414.404129028306</c:v>
                      </c:pt>
                      <c:pt idx="3781">
                        <c:v>70412.481033325195</c:v>
                      </c:pt>
                      <c:pt idx="3782">
                        <c:v>70411.522781372056</c:v>
                      </c:pt>
                      <c:pt idx="3783">
                        <c:v>71444.250564575195</c:v>
                      </c:pt>
                      <c:pt idx="3784">
                        <c:v>69798.360916137695</c:v>
                      </c:pt>
                      <c:pt idx="3785">
                        <c:v>69802.206985473618</c:v>
                      </c:pt>
                      <c:pt idx="3786">
                        <c:v>69846.834915161118</c:v>
                      </c:pt>
                      <c:pt idx="3787">
                        <c:v>70565.913772583008</c:v>
                      </c:pt>
                      <c:pt idx="3788">
                        <c:v>70562.067703247056</c:v>
                      </c:pt>
                      <c:pt idx="3789">
                        <c:v>68149.947250366211</c:v>
                      </c:pt>
                      <c:pt idx="3790">
                        <c:v>68149.947250366211</c:v>
                      </c:pt>
                      <c:pt idx="3791">
                        <c:v>67933.676345825195</c:v>
                      </c:pt>
                      <c:pt idx="3792">
                        <c:v>66198.2277984619</c:v>
                      </c:pt>
                      <c:pt idx="3793">
                        <c:v>66200.548171997056</c:v>
                      </c:pt>
                      <c:pt idx="3794">
                        <c:v>68275.093826293945</c:v>
                      </c:pt>
                      <c:pt idx="3795">
                        <c:v>69878.596389770508</c:v>
                      </c:pt>
                      <c:pt idx="3796">
                        <c:v>70706.121047973618</c:v>
                      </c:pt>
                      <c:pt idx="3797">
                        <c:v>70703.783889770508</c:v>
                      </c:pt>
                      <c:pt idx="3798">
                        <c:v>69100.752075195313</c:v>
                      </c:pt>
                      <c:pt idx="3799">
                        <c:v>69102.675170898423</c:v>
                      </c:pt>
                      <c:pt idx="3800">
                        <c:v>68528.403991699204</c:v>
                      </c:pt>
                      <c:pt idx="3801">
                        <c:v>67123.026931762695</c:v>
                      </c:pt>
                      <c:pt idx="3802">
                        <c:v>65802.12663269043</c:v>
                      </c:pt>
                      <c:pt idx="3803">
                        <c:v>66433.590438842773</c:v>
                      </c:pt>
                      <c:pt idx="3804">
                        <c:v>70333.664047241211</c:v>
                      </c:pt>
                      <c:pt idx="3805">
                        <c:v>70333.664047241211</c:v>
                      </c:pt>
                      <c:pt idx="3806">
                        <c:v>70988.664047241211</c:v>
                      </c:pt>
                      <c:pt idx="3807">
                        <c:v>70988.664047241211</c:v>
                      </c:pt>
                      <c:pt idx="3808">
                        <c:v>70875.149978637695</c:v>
                      </c:pt>
                      <c:pt idx="3809">
                        <c:v>70875.149978637695</c:v>
                      </c:pt>
                      <c:pt idx="3810">
                        <c:v>70711.345413208008</c:v>
                      </c:pt>
                      <c:pt idx="3811">
                        <c:v>70710.541763305664</c:v>
                      </c:pt>
                      <c:pt idx="3812">
                        <c:v>70710.541641235352</c:v>
                      </c:pt>
                      <c:pt idx="3813">
                        <c:v>70934.873611450195</c:v>
                      </c:pt>
                      <c:pt idx="3814">
                        <c:v>70934.873550415039</c:v>
                      </c:pt>
                      <c:pt idx="3815">
                        <c:v>70938.998611450195</c:v>
                      </c:pt>
                      <c:pt idx="3816">
                        <c:v>71094.916213989258</c:v>
                      </c:pt>
                      <c:pt idx="3817">
                        <c:v>71094.916213989258</c:v>
                      </c:pt>
                      <c:pt idx="3818">
                        <c:v>70240.321853637695</c:v>
                      </c:pt>
                      <c:pt idx="3819">
                        <c:v>70240.321853637695</c:v>
                      </c:pt>
                      <c:pt idx="3820">
                        <c:v>70240.321853637695</c:v>
                      </c:pt>
                      <c:pt idx="3821">
                        <c:v>69004.707778930664</c:v>
                      </c:pt>
                      <c:pt idx="3822">
                        <c:v>66651.248016357422</c:v>
                      </c:pt>
                      <c:pt idx="3823">
                        <c:v>63251.141159057617</c:v>
                      </c:pt>
                      <c:pt idx="3824">
                        <c:v>63251.141159057617</c:v>
                      </c:pt>
                      <c:pt idx="3825">
                        <c:v>70193.650955200195</c:v>
                      </c:pt>
                      <c:pt idx="3826">
                        <c:v>68888.125854492188</c:v>
                      </c:pt>
                      <c:pt idx="3827">
                        <c:v>69778.084060668945</c:v>
                      </c:pt>
                      <c:pt idx="3828">
                        <c:v>70723.052322387695</c:v>
                      </c:pt>
                      <c:pt idx="3829">
                        <c:v>70723.052322387695</c:v>
                      </c:pt>
                      <c:pt idx="3830">
                        <c:v>64528.467147827148</c:v>
                      </c:pt>
                      <c:pt idx="3831">
                        <c:v>64528.467147827148</c:v>
                      </c:pt>
                      <c:pt idx="3832">
                        <c:v>64528.467147827148</c:v>
                      </c:pt>
                      <c:pt idx="3833">
                        <c:v>64528.467147827148</c:v>
                      </c:pt>
                      <c:pt idx="3834">
                        <c:v>64528.467147827148</c:v>
                      </c:pt>
                      <c:pt idx="3835">
                        <c:v>65199.968124389648</c:v>
                      </c:pt>
                      <c:pt idx="3836">
                        <c:v>65199.968124389648</c:v>
                      </c:pt>
                      <c:pt idx="3837">
                        <c:v>65199.968124389648</c:v>
                      </c:pt>
                      <c:pt idx="3838">
                        <c:v>66336.110214233398</c:v>
                      </c:pt>
                      <c:pt idx="3839">
                        <c:v>68194.715934753418</c:v>
                      </c:pt>
                      <c:pt idx="3840">
                        <c:v>66619.891189575195</c:v>
                      </c:pt>
                      <c:pt idx="3841">
                        <c:v>68424.138198852539</c:v>
                      </c:pt>
                      <c:pt idx="3842">
                        <c:v>57355.206893920898</c:v>
                      </c:pt>
                      <c:pt idx="3843">
                        <c:v>57480.706893920898</c:v>
                      </c:pt>
                      <c:pt idx="3844">
                        <c:v>57480.706893920898</c:v>
                      </c:pt>
                      <c:pt idx="3845">
                        <c:v>57480.706832885742</c:v>
                      </c:pt>
                      <c:pt idx="3846">
                        <c:v>57639.254196166992</c:v>
                      </c:pt>
                      <c:pt idx="3847">
                        <c:v>57639.254257202148</c:v>
                      </c:pt>
                      <c:pt idx="3848">
                        <c:v>66289.249130249023</c:v>
                      </c:pt>
                      <c:pt idx="3849">
                        <c:v>65793.324752807617</c:v>
                      </c:pt>
                      <c:pt idx="3850">
                        <c:v>66524.324691772461</c:v>
                      </c:pt>
                      <c:pt idx="3851">
                        <c:v>66524.324691772461</c:v>
                      </c:pt>
                      <c:pt idx="3852">
                        <c:v>66524.324813842773</c:v>
                      </c:pt>
                      <c:pt idx="3853">
                        <c:v>67405.88883972168</c:v>
                      </c:pt>
                      <c:pt idx="3854">
                        <c:v>67400.119552612305</c:v>
                      </c:pt>
                      <c:pt idx="3855">
                        <c:v>70597.513946533203</c:v>
                      </c:pt>
                      <c:pt idx="3856">
                        <c:v>70742.316864013672</c:v>
                      </c:pt>
                      <c:pt idx="3857">
                        <c:v>70480.316864013672</c:v>
                      </c:pt>
                      <c:pt idx="3858">
                        <c:v>69725.239715576172</c:v>
                      </c:pt>
                      <c:pt idx="3859">
                        <c:v>70398.717254638672</c:v>
                      </c:pt>
                      <c:pt idx="3860">
                        <c:v>70402.831756591782</c:v>
                      </c:pt>
                      <c:pt idx="3861">
                        <c:v>69858.654266357422</c:v>
                      </c:pt>
                      <c:pt idx="3862">
                        <c:v>70132.777130126953</c:v>
                      </c:pt>
                      <c:pt idx="3863">
                        <c:v>70569.700469970703</c:v>
                      </c:pt>
                      <c:pt idx="3864">
                        <c:v>71088.777130126953</c:v>
                      </c:pt>
                      <c:pt idx="3865">
                        <c:v>71258.200759887695</c:v>
                      </c:pt>
                      <c:pt idx="3866">
                        <c:v>71626.047073364243</c:v>
                      </c:pt>
                      <c:pt idx="3867">
                        <c:v>71627.102493286133</c:v>
                      </c:pt>
                      <c:pt idx="3868">
                        <c:v>72380.256546020493</c:v>
                      </c:pt>
                      <c:pt idx="3869">
                        <c:v>55688.013046264648</c:v>
                      </c:pt>
                      <c:pt idx="3870">
                        <c:v>69970.486892700181</c:v>
                      </c:pt>
                      <c:pt idx="3871">
                        <c:v>70224.148025512681</c:v>
                      </c:pt>
                      <c:pt idx="3872">
                        <c:v>69967.543045043945</c:v>
                      </c:pt>
                      <c:pt idx="3873">
                        <c:v>69894.433181762695</c:v>
                      </c:pt>
                      <c:pt idx="3874">
                        <c:v>69820.899002075195</c:v>
                      </c:pt>
                      <c:pt idx="3875">
                        <c:v>68980.067947387695</c:v>
                      </c:pt>
                      <c:pt idx="3876">
                        <c:v>68980.067947387695</c:v>
                      </c:pt>
                      <c:pt idx="3877">
                        <c:v>68980.067947387695</c:v>
                      </c:pt>
                      <c:pt idx="3878">
                        <c:v>68980.067947387695</c:v>
                      </c:pt>
                      <c:pt idx="3879">
                        <c:v>67713.86701965332</c:v>
                      </c:pt>
                      <c:pt idx="3880">
                        <c:v>67713.86701965332</c:v>
                      </c:pt>
                      <c:pt idx="3881">
                        <c:v>66487.86604309082</c:v>
                      </c:pt>
                      <c:pt idx="3882">
                        <c:v>66046.415115356445</c:v>
                      </c:pt>
                      <c:pt idx="3883">
                        <c:v>66046.356216430664</c:v>
                      </c:pt>
                      <c:pt idx="3884">
                        <c:v>65023.053680419915</c:v>
                      </c:pt>
                      <c:pt idx="3885">
                        <c:v>67534.074417114258</c:v>
                      </c:pt>
                      <c:pt idx="3886">
                        <c:v>57157.852401733398</c:v>
                      </c:pt>
                      <c:pt idx="3887">
                        <c:v>57157.852401733398</c:v>
                      </c:pt>
                      <c:pt idx="3888">
                        <c:v>57157.852340698242</c:v>
                      </c:pt>
                      <c:pt idx="3889">
                        <c:v>57157.852401733398</c:v>
                      </c:pt>
                      <c:pt idx="3890">
                        <c:v>57046.623397827148</c:v>
                      </c:pt>
                      <c:pt idx="3891">
                        <c:v>61320.219284057617</c:v>
                      </c:pt>
                      <c:pt idx="3892">
                        <c:v>66340.739303588867</c:v>
                      </c:pt>
                      <c:pt idx="3893">
                        <c:v>66340.739303588867</c:v>
                      </c:pt>
                      <c:pt idx="3894">
                        <c:v>66289.664047241211</c:v>
                      </c:pt>
                      <c:pt idx="3895">
                        <c:v>66650.664108276367</c:v>
                      </c:pt>
                      <c:pt idx="3896">
                        <c:v>65166.060531616211</c:v>
                      </c:pt>
                      <c:pt idx="3897">
                        <c:v>65226.169174194336</c:v>
                      </c:pt>
                      <c:pt idx="3898">
                        <c:v>65231.938522338867</c:v>
                      </c:pt>
                      <c:pt idx="3899">
                        <c:v>65275.169174194336</c:v>
                      </c:pt>
                      <c:pt idx="3900">
                        <c:v>69114.581146240234</c:v>
                      </c:pt>
                      <c:pt idx="3901">
                        <c:v>68850.581268310532</c:v>
                      </c:pt>
                      <c:pt idx="3902">
                        <c:v>69426.158538818345</c:v>
                      </c:pt>
                      <c:pt idx="3903">
                        <c:v>69337.312225341782</c:v>
                      </c:pt>
                      <c:pt idx="3904">
                        <c:v>68306.195999145508</c:v>
                      </c:pt>
                      <c:pt idx="3905">
                        <c:v>68673.349807739258</c:v>
                      </c:pt>
                      <c:pt idx="3906">
                        <c:v>67395.34797668457</c:v>
                      </c:pt>
                      <c:pt idx="3907">
                        <c:v>67996.424880981445</c:v>
                      </c:pt>
                      <c:pt idx="3908">
                        <c:v>67973.197647094727</c:v>
                      </c:pt>
                      <c:pt idx="3909">
                        <c:v>67728.521072387695</c:v>
                      </c:pt>
                      <c:pt idx="3910">
                        <c:v>67722.59797668457</c:v>
                      </c:pt>
                      <c:pt idx="3911">
                        <c:v>67533.520950317383</c:v>
                      </c:pt>
                      <c:pt idx="3912">
                        <c:v>68011.671340942383</c:v>
                      </c:pt>
                      <c:pt idx="3913">
                        <c:v>67130.505569458008</c:v>
                      </c:pt>
                      <c:pt idx="3914">
                        <c:v>66684.001052856445</c:v>
                      </c:pt>
                      <c:pt idx="3915">
                        <c:v>70005.797332763672</c:v>
                      </c:pt>
                      <c:pt idx="3916">
                        <c:v>70011.983856201172</c:v>
                      </c:pt>
                      <c:pt idx="3917">
                        <c:v>70014.864715576172</c:v>
                      </c:pt>
                      <c:pt idx="3918">
                        <c:v>70014.864654541016</c:v>
                      </c:pt>
                      <c:pt idx="3919">
                        <c:v>70021.264724731445</c:v>
                      </c:pt>
                      <c:pt idx="3920">
                        <c:v>70021.264724731445</c:v>
                      </c:pt>
                      <c:pt idx="3921">
                        <c:v>68417.343338012695</c:v>
                      </c:pt>
                      <c:pt idx="3922">
                        <c:v>68301.865203857422</c:v>
                      </c:pt>
                      <c:pt idx="3923">
                        <c:v>67609.865203857422</c:v>
                      </c:pt>
                      <c:pt idx="3924">
                        <c:v>67609.865264892578</c:v>
                      </c:pt>
                      <c:pt idx="3925">
                        <c:v>63989.476943969719</c:v>
                      </c:pt>
                      <c:pt idx="3926">
                        <c:v>63916.577041625969</c:v>
                      </c:pt>
                      <c:pt idx="3927">
                        <c:v>60003.411605834961</c:v>
                      </c:pt>
                      <c:pt idx="3928">
                        <c:v>67700.706657409668</c:v>
                      </c:pt>
                      <c:pt idx="3929">
                        <c:v>67019.501052856445</c:v>
                      </c:pt>
                      <c:pt idx="3930">
                        <c:v>67961.009170532227</c:v>
                      </c:pt>
                      <c:pt idx="3931">
                        <c:v>67962.932266235337</c:v>
                      </c:pt>
                      <c:pt idx="3932">
                        <c:v>67964.855361938477</c:v>
                      </c:pt>
                      <c:pt idx="3933">
                        <c:v>69352.780349731445</c:v>
                      </c:pt>
                      <c:pt idx="3934">
                        <c:v>69356.626541137695</c:v>
                      </c:pt>
                      <c:pt idx="3935">
                        <c:v>69360.472610473618</c:v>
                      </c:pt>
                      <c:pt idx="3936">
                        <c:v>69634.118667602525</c:v>
                      </c:pt>
                      <c:pt idx="3937">
                        <c:v>70134.041885375977</c:v>
                      </c:pt>
                      <c:pt idx="3938">
                        <c:v>69314.595840454087</c:v>
                      </c:pt>
                      <c:pt idx="3939">
                        <c:v>69909.865005493164</c:v>
                      </c:pt>
                      <c:pt idx="3940">
                        <c:v>69910.072036743164</c:v>
                      </c:pt>
                      <c:pt idx="3941">
                        <c:v>69337.431411743164</c:v>
                      </c:pt>
                      <c:pt idx="3942">
                        <c:v>68725.662490844727</c:v>
                      </c:pt>
                      <c:pt idx="3943">
                        <c:v>67977.367874145508</c:v>
                      </c:pt>
                      <c:pt idx="3944">
                        <c:v>70494.882461547837</c:v>
                      </c:pt>
                      <c:pt idx="3945">
                        <c:v>66514.014724731445</c:v>
                      </c:pt>
                      <c:pt idx="3946">
                        <c:v>69979.111793518066</c:v>
                      </c:pt>
                      <c:pt idx="3947">
                        <c:v>68918.990798950195</c:v>
                      </c:pt>
                      <c:pt idx="3948">
                        <c:v>68918.990798950195</c:v>
                      </c:pt>
                      <c:pt idx="3949">
                        <c:v>59757.579025268555</c:v>
                      </c:pt>
                      <c:pt idx="3950">
                        <c:v>59757.579025268555</c:v>
                      </c:pt>
                      <c:pt idx="3951">
                        <c:v>60015.579025268555</c:v>
                      </c:pt>
                      <c:pt idx="3952">
                        <c:v>59361.481735229492</c:v>
                      </c:pt>
                      <c:pt idx="3953">
                        <c:v>59361.845993041992</c:v>
                      </c:pt>
                      <c:pt idx="3954">
                        <c:v>59362.438827514648</c:v>
                      </c:pt>
                      <c:pt idx="3955">
                        <c:v>59362.438827514648</c:v>
                      </c:pt>
                      <c:pt idx="3956">
                        <c:v>65642.408554077148</c:v>
                      </c:pt>
                      <c:pt idx="3957">
                        <c:v>65642.408554077148</c:v>
                      </c:pt>
                      <c:pt idx="3958">
                        <c:v>65642.408554077148</c:v>
                      </c:pt>
                      <c:pt idx="3959">
                        <c:v>65642.408554077148</c:v>
                      </c:pt>
                      <c:pt idx="3960">
                        <c:v>69587.409988403306</c:v>
                      </c:pt>
                      <c:pt idx="3961">
                        <c:v>69148.710891723618</c:v>
                      </c:pt>
                      <c:pt idx="3962">
                        <c:v>69099.787796020508</c:v>
                      </c:pt>
                      <c:pt idx="3963">
                        <c:v>68288.728347778306</c:v>
                      </c:pt>
                      <c:pt idx="3964">
                        <c:v>68284.882156372056</c:v>
                      </c:pt>
                      <c:pt idx="3965">
                        <c:v>68005.959182739258</c:v>
                      </c:pt>
                      <c:pt idx="3966">
                        <c:v>56377.387191772461</c:v>
                      </c:pt>
                      <c:pt idx="3967">
                        <c:v>56754.590377807617</c:v>
                      </c:pt>
                      <c:pt idx="3968">
                        <c:v>56265.590377807617</c:v>
                      </c:pt>
                      <c:pt idx="3969">
                        <c:v>56911.590316772461</c:v>
                      </c:pt>
                      <c:pt idx="3970">
                        <c:v>57562.591415405273</c:v>
                      </c:pt>
                      <c:pt idx="3971">
                        <c:v>62062.992721557617</c:v>
                      </c:pt>
                      <c:pt idx="3972">
                        <c:v>62062.992721557617</c:v>
                      </c:pt>
                      <c:pt idx="3973">
                        <c:v>65127.874618530273</c:v>
                      </c:pt>
                      <c:pt idx="3974">
                        <c:v>66304.437606811523</c:v>
                      </c:pt>
                      <c:pt idx="3975">
                        <c:v>55331.387924194336</c:v>
                      </c:pt>
                      <c:pt idx="3976">
                        <c:v>70632.574539184556</c:v>
                      </c:pt>
                      <c:pt idx="3977">
                        <c:v>70065.873367309556</c:v>
                      </c:pt>
                      <c:pt idx="3978">
                        <c:v>70712.319900512695</c:v>
                      </c:pt>
                      <c:pt idx="3979">
                        <c:v>70135.317947387695</c:v>
                      </c:pt>
                      <c:pt idx="3980">
                        <c:v>69552.241973876953</c:v>
                      </c:pt>
                      <c:pt idx="3981">
                        <c:v>69314.461212158203</c:v>
                      </c:pt>
                      <c:pt idx="3982">
                        <c:v>69149.829864501953</c:v>
                      </c:pt>
                      <c:pt idx="3983">
                        <c:v>68962.753936767564</c:v>
                      </c:pt>
                      <c:pt idx="3984">
                        <c:v>68823.795440673814</c:v>
                      </c:pt>
                      <c:pt idx="3985">
                        <c:v>68830.952911376953</c:v>
                      </c:pt>
                      <c:pt idx="3986">
                        <c:v>68778.765411376953</c:v>
                      </c:pt>
                      <c:pt idx="3987">
                        <c:v>69404.06657409668</c:v>
                      </c:pt>
                      <c:pt idx="3988">
                        <c:v>69339.06632995604</c:v>
                      </c:pt>
                      <c:pt idx="3989">
                        <c:v>69812.77799987793</c:v>
                      </c:pt>
                      <c:pt idx="3990">
                        <c:v>68870.605255126953</c:v>
                      </c:pt>
                      <c:pt idx="3991">
                        <c:v>68519.906036376953</c:v>
                      </c:pt>
                      <c:pt idx="3992">
                        <c:v>68624.491287231445</c:v>
                      </c:pt>
                      <c:pt idx="3993">
                        <c:v>69353.877716064453</c:v>
                      </c:pt>
                      <c:pt idx="3994">
                        <c:v>69353.877716064453</c:v>
                      </c:pt>
                      <c:pt idx="3995">
                        <c:v>70174.297210693359</c:v>
                      </c:pt>
                      <c:pt idx="3996">
                        <c:v>67687.634857177734</c:v>
                      </c:pt>
                      <c:pt idx="3997">
                        <c:v>58670.621444702148</c:v>
                      </c:pt>
                      <c:pt idx="3998">
                        <c:v>57815.620956420898</c:v>
                      </c:pt>
                      <c:pt idx="3999">
                        <c:v>57815.620956420898</c:v>
                      </c:pt>
                      <c:pt idx="4000">
                        <c:v>57815.620956420898</c:v>
                      </c:pt>
                      <c:pt idx="4001">
                        <c:v>66615.555282592773</c:v>
                      </c:pt>
                      <c:pt idx="4002">
                        <c:v>67493.105026245117</c:v>
                      </c:pt>
                      <c:pt idx="4003">
                        <c:v>67133.345321655273</c:v>
                      </c:pt>
                      <c:pt idx="4004">
                        <c:v>70669.786209106445</c:v>
                      </c:pt>
                      <c:pt idx="4005">
                        <c:v>70653.181472778306</c:v>
                      </c:pt>
                      <c:pt idx="4006">
                        <c:v>70651.258499145508</c:v>
                      </c:pt>
                      <c:pt idx="4007">
                        <c:v>70472.658645629883</c:v>
                      </c:pt>
                      <c:pt idx="4008">
                        <c:v>70474.581619262695</c:v>
                      </c:pt>
                      <c:pt idx="4009">
                        <c:v>70601.915237426758</c:v>
                      </c:pt>
                      <c:pt idx="4010">
                        <c:v>70601.915237426758</c:v>
                      </c:pt>
                      <c:pt idx="4011">
                        <c:v>69054.290237426758</c:v>
                      </c:pt>
                      <c:pt idx="4012">
                        <c:v>69054.290237426758</c:v>
                      </c:pt>
                      <c:pt idx="4013">
                        <c:v>69058.136428833008</c:v>
                      </c:pt>
                      <c:pt idx="4014">
                        <c:v>69060.059402465806</c:v>
                      </c:pt>
                      <c:pt idx="4015">
                        <c:v>57066.266525268555</c:v>
                      </c:pt>
                      <c:pt idx="4016">
                        <c:v>57334.266525268555</c:v>
                      </c:pt>
                      <c:pt idx="4017">
                        <c:v>69800.438552856445</c:v>
                      </c:pt>
                      <c:pt idx="4018">
                        <c:v>69800.438552856445</c:v>
                      </c:pt>
                      <c:pt idx="4019">
                        <c:v>69800.438552856445</c:v>
                      </c:pt>
                      <c:pt idx="4020">
                        <c:v>69673.379959106445</c:v>
                      </c:pt>
                      <c:pt idx="4021">
                        <c:v>69302.379837036118</c:v>
                      </c:pt>
                      <c:pt idx="4022">
                        <c:v>71525.923049926758</c:v>
                      </c:pt>
                      <c:pt idx="4023">
                        <c:v>70817.076858520508</c:v>
                      </c:pt>
                      <c:pt idx="4024">
                        <c:v>69848.106521606445</c:v>
                      </c:pt>
                      <c:pt idx="4025">
                        <c:v>69821.106521606445</c:v>
                      </c:pt>
                      <c:pt idx="4026">
                        <c:v>67891.925003051758</c:v>
                      </c:pt>
                      <c:pt idx="4027">
                        <c:v>67149.097854614258</c:v>
                      </c:pt>
                      <c:pt idx="4028">
                        <c:v>70091.158325195298</c:v>
                      </c:pt>
                      <c:pt idx="4029">
                        <c:v>70093.081420898438</c:v>
                      </c:pt>
                      <c:pt idx="4030">
                        <c:v>70093.081420898438</c:v>
                      </c:pt>
                      <c:pt idx="4031">
                        <c:v>69152.632278442368</c:v>
                      </c:pt>
                      <c:pt idx="4032">
                        <c:v>68487.634231567368</c:v>
                      </c:pt>
                      <c:pt idx="4033">
                        <c:v>68211.709426879868</c:v>
                      </c:pt>
                      <c:pt idx="4034">
                        <c:v>68740.977279663086</c:v>
                      </c:pt>
                      <c:pt idx="4035">
                        <c:v>68919.360427856445</c:v>
                      </c:pt>
                      <c:pt idx="4036">
                        <c:v>69134.374969482422</c:v>
                      </c:pt>
                      <c:pt idx="4037">
                        <c:v>69706.767410278306</c:v>
                      </c:pt>
                      <c:pt idx="4038">
                        <c:v>69706.767410278306</c:v>
                      </c:pt>
                      <c:pt idx="4039">
                        <c:v>69710.767288208008</c:v>
                      </c:pt>
                      <c:pt idx="4040">
                        <c:v>69596.767288208008</c:v>
                      </c:pt>
                      <c:pt idx="4041">
                        <c:v>69216.767410278306</c:v>
                      </c:pt>
                      <c:pt idx="4042">
                        <c:v>68467.466323852539</c:v>
                      </c:pt>
                      <c:pt idx="4043">
                        <c:v>70165.857009887695</c:v>
                      </c:pt>
                      <c:pt idx="4044">
                        <c:v>65713.507888793945</c:v>
                      </c:pt>
                      <c:pt idx="4045">
                        <c:v>58484.585433959961</c:v>
                      </c:pt>
                      <c:pt idx="4046">
                        <c:v>61642.132431030273</c:v>
                      </c:pt>
                      <c:pt idx="4047">
                        <c:v>61380.132369995117</c:v>
                      </c:pt>
                      <c:pt idx="4048">
                        <c:v>61380.132308959961</c:v>
                      </c:pt>
                      <c:pt idx="4049">
                        <c:v>67535.670318603516</c:v>
                      </c:pt>
                      <c:pt idx="4050">
                        <c:v>69761.999832153306</c:v>
                      </c:pt>
                      <c:pt idx="4051">
                        <c:v>68937.392227172837</c:v>
                      </c:pt>
                      <c:pt idx="4052">
                        <c:v>68937.392288208008</c:v>
                      </c:pt>
                      <c:pt idx="4053">
                        <c:v>68781.362426757813</c:v>
                      </c:pt>
                      <c:pt idx="4054">
                        <c:v>68783.285583496094</c:v>
                      </c:pt>
                      <c:pt idx="4055">
                        <c:v>66379.36491394043</c:v>
                      </c:pt>
                      <c:pt idx="4056">
                        <c:v>68946.549789428711</c:v>
                      </c:pt>
                      <c:pt idx="4057">
                        <c:v>68946.549789428711</c:v>
                      </c:pt>
                      <c:pt idx="4058">
                        <c:v>68946.549789428711</c:v>
                      </c:pt>
                      <c:pt idx="4059">
                        <c:v>68946.549789428711</c:v>
                      </c:pt>
                      <c:pt idx="4060">
                        <c:v>69229.549789428711</c:v>
                      </c:pt>
                      <c:pt idx="4061">
                        <c:v>69072.085525512695</c:v>
                      </c:pt>
                      <c:pt idx="4062">
                        <c:v>69072.085525512695</c:v>
                      </c:pt>
                      <c:pt idx="4063">
                        <c:v>69617.460525512695</c:v>
                      </c:pt>
                      <c:pt idx="4064">
                        <c:v>70373.022048950195</c:v>
                      </c:pt>
                      <c:pt idx="4065">
                        <c:v>65216.53454589843</c:v>
                      </c:pt>
                      <c:pt idx="4066">
                        <c:v>65418.148208618157</c:v>
                      </c:pt>
                      <c:pt idx="4067">
                        <c:v>65643.634414672852</c:v>
                      </c:pt>
                      <c:pt idx="4068">
                        <c:v>65689.711380004883</c:v>
                      </c:pt>
                      <c:pt idx="4069">
                        <c:v>64500.103103637688</c:v>
                      </c:pt>
                      <c:pt idx="4070">
                        <c:v>64509.103103637688</c:v>
                      </c:pt>
                      <c:pt idx="4071">
                        <c:v>64654.302322387688</c:v>
                      </c:pt>
                      <c:pt idx="4072">
                        <c:v>65037.105056762688</c:v>
                      </c:pt>
                      <c:pt idx="4073">
                        <c:v>58552.659591674805</c:v>
                      </c:pt>
                      <c:pt idx="4074">
                        <c:v>58557.813888549805</c:v>
                      </c:pt>
                      <c:pt idx="4075">
                        <c:v>57982.367477416992</c:v>
                      </c:pt>
                      <c:pt idx="4076">
                        <c:v>58538.826156616211</c:v>
                      </c:pt>
                      <c:pt idx="4077">
                        <c:v>63911.202987670898</c:v>
                      </c:pt>
                      <c:pt idx="4078">
                        <c:v>63907.356674194336</c:v>
                      </c:pt>
                      <c:pt idx="4079">
                        <c:v>70146.598648071289</c:v>
                      </c:pt>
                      <c:pt idx="4080">
                        <c:v>70942.080947875977</c:v>
                      </c:pt>
                      <c:pt idx="4081">
                        <c:v>70404.506729125977</c:v>
                      </c:pt>
                      <c:pt idx="4082">
                        <c:v>70072.507156372056</c:v>
                      </c:pt>
                      <c:pt idx="4083">
                        <c:v>69522.005203247056</c:v>
                      </c:pt>
                      <c:pt idx="4084">
                        <c:v>68870.353469848633</c:v>
                      </c:pt>
                      <c:pt idx="4085">
                        <c:v>69359.110122680664</c:v>
                      </c:pt>
                      <c:pt idx="4086">
                        <c:v>69357.628677368164</c:v>
                      </c:pt>
                      <c:pt idx="4087">
                        <c:v>69459.151626586914</c:v>
                      </c:pt>
                      <c:pt idx="4088">
                        <c:v>69455.305923461914</c:v>
                      </c:pt>
                      <c:pt idx="4089">
                        <c:v>70068.261596679688</c:v>
                      </c:pt>
                      <c:pt idx="4090">
                        <c:v>70072.108276367188</c:v>
                      </c:pt>
                      <c:pt idx="4091">
                        <c:v>70068.262084960938</c:v>
                      </c:pt>
                      <c:pt idx="4092">
                        <c:v>69057.110961914048</c:v>
                      </c:pt>
                      <c:pt idx="4093">
                        <c:v>68957.511108398438</c:v>
                      </c:pt>
                      <c:pt idx="4094">
                        <c:v>67188.586303710938</c:v>
                      </c:pt>
                      <c:pt idx="4095">
                        <c:v>69958.368789672837</c:v>
                      </c:pt>
                      <c:pt idx="4096">
                        <c:v>69839.368850708008</c:v>
                      </c:pt>
                      <c:pt idx="4097">
                        <c:v>71261.591995239258</c:v>
                      </c:pt>
                      <c:pt idx="4098">
                        <c:v>71207.745803833008</c:v>
                      </c:pt>
                      <c:pt idx="4099">
                        <c:v>71137.151443481445</c:v>
                      </c:pt>
                      <c:pt idx="4100">
                        <c:v>70169.402908325195</c:v>
                      </c:pt>
                      <c:pt idx="4101">
                        <c:v>68261.73095703125</c:v>
                      </c:pt>
                      <c:pt idx="4102">
                        <c:v>68261.73095703125</c:v>
                      </c:pt>
                      <c:pt idx="4103">
                        <c:v>67892.654174804688</c:v>
                      </c:pt>
                      <c:pt idx="4104">
                        <c:v>68557.65405273436</c:v>
                      </c:pt>
                      <c:pt idx="4105">
                        <c:v>69029.541870117188</c:v>
                      </c:pt>
                      <c:pt idx="4106">
                        <c:v>69809.090408325195</c:v>
                      </c:pt>
                      <c:pt idx="4107">
                        <c:v>69923.090652465806</c:v>
                      </c:pt>
                      <c:pt idx="4108">
                        <c:v>69990.167800903306</c:v>
                      </c:pt>
                      <c:pt idx="4109">
                        <c:v>69517.506576538086</c:v>
                      </c:pt>
                      <c:pt idx="4110">
                        <c:v>69409.299903869629</c:v>
                      </c:pt>
                      <c:pt idx="4111">
                        <c:v>69290.697341918945</c:v>
                      </c:pt>
                      <c:pt idx="4112">
                        <c:v>68399.520492553711</c:v>
                      </c:pt>
                      <c:pt idx="4113">
                        <c:v>67064.367263793945</c:v>
                      </c:pt>
                      <c:pt idx="4114">
                        <c:v>66315.720352172837</c:v>
                      </c:pt>
                      <c:pt idx="4115">
                        <c:v>67263.894119262695</c:v>
                      </c:pt>
                      <c:pt idx="4116">
                        <c:v>69265.617401123047</c:v>
                      </c:pt>
                      <c:pt idx="4117">
                        <c:v>68669.117462158203</c:v>
                      </c:pt>
                      <c:pt idx="4118">
                        <c:v>68277.316619873047</c:v>
                      </c:pt>
                      <c:pt idx="4119">
                        <c:v>68298.117462158203</c:v>
                      </c:pt>
                      <c:pt idx="4120">
                        <c:v>68298.117462158203</c:v>
                      </c:pt>
                      <c:pt idx="4121">
                        <c:v>68362.795684814453</c:v>
                      </c:pt>
                      <c:pt idx="4122">
                        <c:v>68362.795684814453</c:v>
                      </c:pt>
                      <c:pt idx="4123">
                        <c:v>67566.841995239258</c:v>
                      </c:pt>
                      <c:pt idx="4124">
                        <c:v>67512.995742797852</c:v>
                      </c:pt>
                      <c:pt idx="4125">
                        <c:v>68098.129760742188</c:v>
                      </c:pt>
                      <c:pt idx="4126">
                        <c:v>67598.851684570298</c:v>
                      </c:pt>
                      <c:pt idx="4127">
                        <c:v>67295.8515625</c:v>
                      </c:pt>
                      <c:pt idx="4128">
                        <c:v>67293.297622680664</c:v>
                      </c:pt>
                      <c:pt idx="4129">
                        <c:v>67295.220718383775</c:v>
                      </c:pt>
                      <c:pt idx="4130">
                        <c:v>69291.816009521484</c:v>
                      </c:pt>
                      <c:pt idx="4131">
                        <c:v>69592.893035888672</c:v>
                      </c:pt>
                      <c:pt idx="4132">
                        <c:v>69601.216140747056</c:v>
                      </c:pt>
                      <c:pt idx="4133">
                        <c:v>69593.523757934556</c:v>
                      </c:pt>
                      <c:pt idx="4134">
                        <c:v>56097.337997436523</c:v>
                      </c:pt>
                      <c:pt idx="4135">
                        <c:v>56097.427780151367</c:v>
                      </c:pt>
                      <c:pt idx="4136">
                        <c:v>56933.428695678711</c:v>
                      </c:pt>
                      <c:pt idx="4137">
                        <c:v>66704.846237182617</c:v>
                      </c:pt>
                      <c:pt idx="4138">
                        <c:v>68679.002822875977</c:v>
                      </c:pt>
                      <c:pt idx="4139">
                        <c:v>68424.002822875977</c:v>
                      </c:pt>
                      <c:pt idx="4140">
                        <c:v>70758.913299560532</c:v>
                      </c:pt>
                      <c:pt idx="4141">
                        <c:v>70479.372039794922</c:v>
                      </c:pt>
                      <c:pt idx="4142">
                        <c:v>70662.294891357422</c:v>
                      </c:pt>
                      <c:pt idx="4143">
                        <c:v>71762.294891357422</c:v>
                      </c:pt>
                      <c:pt idx="4144">
                        <c:v>71254.121307373032</c:v>
                      </c:pt>
                      <c:pt idx="4145">
                        <c:v>71013.193328857422</c:v>
                      </c:pt>
                      <c:pt idx="4146">
                        <c:v>70429.440399169922</c:v>
                      </c:pt>
                      <c:pt idx="4147">
                        <c:v>71016.664031982422</c:v>
                      </c:pt>
                      <c:pt idx="4148">
                        <c:v>70737.586700439453</c:v>
                      </c:pt>
                      <c:pt idx="4149">
                        <c:v>71849.909500122056</c:v>
                      </c:pt>
                      <c:pt idx="4150">
                        <c:v>72003.756179809556</c:v>
                      </c:pt>
                      <c:pt idx="4151">
                        <c:v>71356.580398559556</c:v>
                      </c:pt>
                      <c:pt idx="4152">
                        <c:v>70959.220779418945</c:v>
                      </c:pt>
                      <c:pt idx="4153">
                        <c:v>56115.953720092773</c:v>
                      </c:pt>
                      <c:pt idx="4154">
                        <c:v>56519.378463745117</c:v>
                      </c:pt>
                      <c:pt idx="4155">
                        <c:v>64551.733985900872</c:v>
                      </c:pt>
                      <c:pt idx="4156">
                        <c:v>64180.733985900872</c:v>
                      </c:pt>
                      <c:pt idx="4157">
                        <c:v>64180.733985900872</c:v>
                      </c:pt>
                      <c:pt idx="4158">
                        <c:v>64811.150001525872</c:v>
                      </c:pt>
                      <c:pt idx="4159">
                        <c:v>64507.099098205559</c:v>
                      </c:pt>
                      <c:pt idx="4160">
                        <c:v>65407.865921020501</c:v>
                      </c:pt>
                      <c:pt idx="4161">
                        <c:v>65658.365921020508</c:v>
                      </c:pt>
                      <c:pt idx="4162">
                        <c:v>66404.181106567368</c:v>
                      </c:pt>
                      <c:pt idx="4163">
                        <c:v>67084.681716918945</c:v>
                      </c:pt>
                      <c:pt idx="4164">
                        <c:v>66941.496658325195</c:v>
                      </c:pt>
                      <c:pt idx="4165">
                        <c:v>66789.732498168945</c:v>
                      </c:pt>
                      <c:pt idx="4166">
                        <c:v>65961.232498168945</c:v>
                      </c:pt>
                      <c:pt idx="4167">
                        <c:v>64912.551895141594</c:v>
                      </c:pt>
                      <c:pt idx="4168">
                        <c:v>58208.998336791992</c:v>
                      </c:pt>
                      <c:pt idx="4169">
                        <c:v>58208.998458862305</c:v>
                      </c:pt>
                      <c:pt idx="4170">
                        <c:v>64097.487655639648</c:v>
                      </c:pt>
                      <c:pt idx="4171">
                        <c:v>64456.56462097168</c:v>
                      </c:pt>
                      <c:pt idx="4172">
                        <c:v>64988.56462097168</c:v>
                      </c:pt>
                      <c:pt idx="4173">
                        <c:v>64990.638778686523</c:v>
                      </c:pt>
                      <c:pt idx="4174">
                        <c:v>64988.715744018555</c:v>
                      </c:pt>
                      <c:pt idx="4175">
                        <c:v>64759.715744018555</c:v>
                      </c:pt>
                      <c:pt idx="4176">
                        <c:v>64763.561874389648</c:v>
                      </c:pt>
                      <c:pt idx="4177">
                        <c:v>65300.561874389648</c:v>
                      </c:pt>
                      <c:pt idx="4178">
                        <c:v>65300.561874389648</c:v>
                      </c:pt>
                      <c:pt idx="4179">
                        <c:v>65294.426681518555</c:v>
                      </c:pt>
                      <c:pt idx="4180">
                        <c:v>65687.35075378418</c:v>
                      </c:pt>
                      <c:pt idx="4181">
                        <c:v>66003.927719116211</c:v>
                      </c:pt>
                      <c:pt idx="4182">
                        <c:v>66002.004501342773</c:v>
                      </c:pt>
                      <c:pt idx="4183">
                        <c:v>65046.154098510742</c:v>
                      </c:pt>
                      <c:pt idx="4184">
                        <c:v>69760.730728149414</c:v>
                      </c:pt>
                      <c:pt idx="4185">
                        <c:v>67404.311065673814</c:v>
                      </c:pt>
                      <c:pt idx="4186">
                        <c:v>67242.987472534165</c:v>
                      </c:pt>
                      <c:pt idx="4187">
                        <c:v>66337.986984252915</c:v>
                      </c:pt>
                      <c:pt idx="4188">
                        <c:v>66337.986984252915</c:v>
                      </c:pt>
                      <c:pt idx="4189">
                        <c:v>66305.986984252915</c:v>
                      </c:pt>
                      <c:pt idx="4190">
                        <c:v>67119.809646606445</c:v>
                      </c:pt>
                      <c:pt idx="4191">
                        <c:v>67160.809524536118</c:v>
                      </c:pt>
                      <c:pt idx="4192">
                        <c:v>67151.809646606445</c:v>
                      </c:pt>
                      <c:pt idx="4193">
                        <c:v>66916.605056762695</c:v>
                      </c:pt>
                      <c:pt idx="4194">
                        <c:v>66916.135330200195</c:v>
                      </c:pt>
                      <c:pt idx="4195">
                        <c:v>66916.135269165039</c:v>
                      </c:pt>
                      <c:pt idx="4196">
                        <c:v>66918.936111450195</c:v>
                      </c:pt>
                      <c:pt idx="4197">
                        <c:v>59770.376220703125</c:v>
                      </c:pt>
                      <c:pt idx="4198">
                        <c:v>59770.376281738281</c:v>
                      </c:pt>
                      <c:pt idx="4199">
                        <c:v>62056.296142578125</c:v>
                      </c:pt>
                      <c:pt idx="4200">
                        <c:v>71910.318923950195</c:v>
                      </c:pt>
                      <c:pt idx="4201">
                        <c:v>71917.536697387695</c:v>
                      </c:pt>
                      <c:pt idx="4202">
                        <c:v>71419.536697387695</c:v>
                      </c:pt>
                      <c:pt idx="4203">
                        <c:v>71419.000564575195</c:v>
                      </c:pt>
                      <c:pt idx="4204">
                        <c:v>70092.35929870604</c:v>
                      </c:pt>
                      <c:pt idx="4205">
                        <c:v>70094.28239440918</c:v>
                      </c:pt>
                      <c:pt idx="4206">
                        <c:v>69703.28166198729</c:v>
                      </c:pt>
                      <c:pt idx="4207">
                        <c:v>69699.43547058104</c:v>
                      </c:pt>
                      <c:pt idx="4208">
                        <c:v>68602.958328247056</c:v>
                      </c:pt>
                      <c:pt idx="4209">
                        <c:v>68725.958328247056</c:v>
                      </c:pt>
                      <c:pt idx="4210">
                        <c:v>68722.112136840806</c:v>
                      </c:pt>
                      <c:pt idx="4211">
                        <c:v>64534.683914184563</c:v>
                      </c:pt>
                      <c:pt idx="4212">
                        <c:v>66185.643569946289</c:v>
                      </c:pt>
                      <c:pt idx="4213">
                        <c:v>64683.329574584961</c:v>
                      </c:pt>
                      <c:pt idx="4214">
                        <c:v>65126.634323120117</c:v>
                      </c:pt>
                      <c:pt idx="4215">
                        <c:v>68007.665679931641</c:v>
                      </c:pt>
                      <c:pt idx="4216">
                        <c:v>67913.742584228516</c:v>
                      </c:pt>
                      <c:pt idx="4217">
                        <c:v>69804.092819213867</c:v>
                      </c:pt>
                      <c:pt idx="4218">
                        <c:v>69807.939010620117</c:v>
                      </c:pt>
                      <c:pt idx="4219">
                        <c:v>69317.333984375</c:v>
                      </c:pt>
                      <c:pt idx="4220">
                        <c:v>69358.033981323242</c:v>
                      </c:pt>
                      <c:pt idx="4221">
                        <c:v>69361.880233764648</c:v>
                      </c:pt>
                      <c:pt idx="4222">
                        <c:v>67549.879226684556</c:v>
                      </c:pt>
                      <c:pt idx="4223">
                        <c:v>67549.264114379868</c:v>
                      </c:pt>
                      <c:pt idx="4224">
                        <c:v>57623.521041870117</c:v>
                      </c:pt>
                      <c:pt idx="4225">
                        <c:v>64839.895065307617</c:v>
                      </c:pt>
                      <c:pt idx="4226">
                        <c:v>63860.981369018555</c:v>
                      </c:pt>
                      <c:pt idx="4227">
                        <c:v>63809.058212280273</c:v>
                      </c:pt>
                      <c:pt idx="4228">
                        <c:v>64691.878402709961</c:v>
                      </c:pt>
                      <c:pt idx="4229">
                        <c:v>64691.878524780273</c:v>
                      </c:pt>
                      <c:pt idx="4230">
                        <c:v>70082.742691040039</c:v>
                      </c:pt>
                      <c:pt idx="4231">
                        <c:v>71019.727676391602</c:v>
                      </c:pt>
                      <c:pt idx="4232">
                        <c:v>68472.987670898438</c:v>
                      </c:pt>
                      <c:pt idx="4233">
                        <c:v>71179.973709106445</c:v>
                      </c:pt>
                      <c:pt idx="4234">
                        <c:v>71181.847732543945</c:v>
                      </c:pt>
                      <c:pt idx="4235">
                        <c:v>59005.25163269043</c:v>
                      </c:pt>
                      <c:pt idx="4236">
                        <c:v>59283.61149597168</c:v>
                      </c:pt>
                      <c:pt idx="4237">
                        <c:v>67836.076644897461</c:v>
                      </c:pt>
                      <c:pt idx="4238">
                        <c:v>67836.076644897461</c:v>
                      </c:pt>
                      <c:pt idx="4239">
                        <c:v>66574.393051147461</c:v>
                      </c:pt>
                      <c:pt idx="4240">
                        <c:v>66574.393051147461</c:v>
                      </c:pt>
                      <c:pt idx="4241">
                        <c:v>66547.393173217773</c:v>
                      </c:pt>
                      <c:pt idx="4242">
                        <c:v>66628.644157409668</c:v>
                      </c:pt>
                      <c:pt idx="4243">
                        <c:v>66257.644157409668</c:v>
                      </c:pt>
                      <c:pt idx="4244">
                        <c:v>65389.432357788079</c:v>
                      </c:pt>
                      <c:pt idx="4245">
                        <c:v>67027.174514770508</c:v>
                      </c:pt>
                      <c:pt idx="4246">
                        <c:v>56518.078414916992</c:v>
                      </c:pt>
                      <c:pt idx="4247">
                        <c:v>56399.078414916992</c:v>
                      </c:pt>
                      <c:pt idx="4248">
                        <c:v>56408.078781127922</c:v>
                      </c:pt>
                      <c:pt idx="4249">
                        <c:v>55759.47819519043</c:v>
                      </c:pt>
                      <c:pt idx="4250">
                        <c:v>55659.537521362305</c:v>
                      </c:pt>
                      <c:pt idx="4251">
                        <c:v>55267.736740112305</c:v>
                      </c:pt>
                      <c:pt idx="4252">
                        <c:v>55624.037460327148</c:v>
                      </c:pt>
                      <c:pt idx="4253">
                        <c:v>65783.537643432617</c:v>
                      </c:pt>
                      <c:pt idx="4254">
                        <c:v>67015.729049682617</c:v>
                      </c:pt>
                      <c:pt idx="4255">
                        <c:v>67015.729049682617</c:v>
                      </c:pt>
                      <c:pt idx="4256">
                        <c:v>67015.728988647461</c:v>
                      </c:pt>
                      <c:pt idx="4257">
                        <c:v>67015.729049682617</c:v>
                      </c:pt>
                      <c:pt idx="4258">
                        <c:v>67824.934066772461</c:v>
                      </c:pt>
                      <c:pt idx="4259">
                        <c:v>67602.964706420898</c:v>
                      </c:pt>
                      <c:pt idx="4260">
                        <c:v>69177.563331603989</c:v>
                      </c:pt>
                      <c:pt idx="4261">
                        <c:v>69517.440895080566</c:v>
                      </c:pt>
                      <c:pt idx="4262">
                        <c:v>69517.441017150879</c:v>
                      </c:pt>
                      <c:pt idx="4263">
                        <c:v>69269.997146606445</c:v>
                      </c:pt>
                      <c:pt idx="4264">
                        <c:v>67925.267929077148</c:v>
                      </c:pt>
                      <c:pt idx="4265">
                        <c:v>67798.421737670898</c:v>
                      </c:pt>
                      <c:pt idx="4266">
                        <c:v>67746.498641967773</c:v>
                      </c:pt>
                      <c:pt idx="4267">
                        <c:v>69424.055557250977</c:v>
                      </c:pt>
                      <c:pt idx="4268">
                        <c:v>69972.109466552734</c:v>
                      </c:pt>
                      <c:pt idx="4269">
                        <c:v>68132.105560302734</c:v>
                      </c:pt>
                      <c:pt idx="4270">
                        <c:v>68132.105560302734</c:v>
                      </c:pt>
                      <c:pt idx="4271">
                        <c:v>68132.105560302734</c:v>
                      </c:pt>
                      <c:pt idx="4272">
                        <c:v>68080.607513427734</c:v>
                      </c:pt>
                      <c:pt idx="4273">
                        <c:v>69952.999465942383</c:v>
                      </c:pt>
                      <c:pt idx="4274">
                        <c:v>69899.153335571289</c:v>
                      </c:pt>
                      <c:pt idx="4275">
                        <c:v>69210.957901000977</c:v>
                      </c:pt>
                      <c:pt idx="4276">
                        <c:v>68959.181716918945</c:v>
                      </c:pt>
                      <c:pt idx="4277">
                        <c:v>68963.027908325195</c:v>
                      </c:pt>
                      <c:pt idx="4278">
                        <c:v>69661.975662231445</c:v>
                      </c:pt>
                      <c:pt idx="4279">
                        <c:v>67621.117630004883</c:v>
                      </c:pt>
                      <c:pt idx="4280">
                        <c:v>66708.040725708008</c:v>
                      </c:pt>
                      <c:pt idx="4281">
                        <c:v>65899.362197875977</c:v>
                      </c:pt>
                      <c:pt idx="4282">
                        <c:v>65827.175674438477</c:v>
                      </c:pt>
                      <c:pt idx="4283">
                        <c:v>65136.021865844719</c:v>
                      </c:pt>
                      <c:pt idx="4284">
                        <c:v>65137.944900512688</c:v>
                      </c:pt>
                      <c:pt idx="4285">
                        <c:v>65508.944900512688</c:v>
                      </c:pt>
                      <c:pt idx="4286">
                        <c:v>65762.646072387695</c:v>
                      </c:pt>
                      <c:pt idx="4287">
                        <c:v>65760.877212524414</c:v>
                      </c:pt>
                      <c:pt idx="4288">
                        <c:v>65458.584548950188</c:v>
                      </c:pt>
                      <c:pt idx="4289">
                        <c:v>68425.949844360337</c:v>
                      </c:pt>
                      <c:pt idx="4290">
                        <c:v>68544.348907470703</c:v>
                      </c:pt>
                      <c:pt idx="4291">
                        <c:v>68544.348907470703</c:v>
                      </c:pt>
                      <c:pt idx="4292">
                        <c:v>68173.348907470703</c:v>
                      </c:pt>
                      <c:pt idx="4293">
                        <c:v>68050.348907470703</c:v>
                      </c:pt>
                      <c:pt idx="4294">
                        <c:v>68056.342666625977</c:v>
                      </c:pt>
                      <c:pt idx="4295">
                        <c:v>68593.344619750977</c:v>
                      </c:pt>
                      <c:pt idx="4296">
                        <c:v>68593.344619750977</c:v>
                      </c:pt>
                      <c:pt idx="4297">
                        <c:v>69523.645477294922</c:v>
                      </c:pt>
                      <c:pt idx="4298">
                        <c:v>69523.645538330078</c:v>
                      </c:pt>
                      <c:pt idx="4299">
                        <c:v>69523.645477294922</c:v>
                      </c:pt>
                      <c:pt idx="4300">
                        <c:v>58347.627487182617</c:v>
                      </c:pt>
                      <c:pt idx="4301">
                        <c:v>58347.627487182617</c:v>
                      </c:pt>
                      <c:pt idx="4302">
                        <c:v>64320.95671081543</c:v>
                      </c:pt>
                      <c:pt idx="4303">
                        <c:v>69626.828239440918</c:v>
                      </c:pt>
                      <c:pt idx="4304">
                        <c:v>70249.922988891602</c:v>
                      </c:pt>
                      <c:pt idx="4305">
                        <c:v>56299.53776550293</c:v>
                      </c:pt>
                      <c:pt idx="4306">
                        <c:v>64105.860702514648</c:v>
                      </c:pt>
                      <c:pt idx="4307">
                        <c:v>64105.860702514648</c:v>
                      </c:pt>
                      <c:pt idx="4308">
                        <c:v>64105.860702514648</c:v>
                      </c:pt>
                      <c:pt idx="4309">
                        <c:v>64105.860702514648</c:v>
                      </c:pt>
                      <c:pt idx="4310">
                        <c:v>64105.860702514648</c:v>
                      </c:pt>
                      <c:pt idx="4311">
                        <c:v>64673.536483764648</c:v>
                      </c:pt>
                      <c:pt idx="4312">
                        <c:v>64673.536483764648</c:v>
                      </c:pt>
                      <c:pt idx="4313">
                        <c:v>65352.839401245117</c:v>
                      </c:pt>
                      <c:pt idx="4314">
                        <c:v>65798.077682495117</c:v>
                      </c:pt>
                      <c:pt idx="4315">
                        <c:v>66059.076705932617</c:v>
                      </c:pt>
                      <c:pt idx="4316">
                        <c:v>66635.894027709961</c:v>
                      </c:pt>
                      <c:pt idx="4317">
                        <c:v>66635.894149780273</c:v>
                      </c:pt>
                      <c:pt idx="4318">
                        <c:v>66635.894027709961</c:v>
                      </c:pt>
                      <c:pt idx="4319">
                        <c:v>68739.768180847168</c:v>
                      </c:pt>
                      <c:pt idx="4320">
                        <c:v>64837.946640014648</c:v>
                      </c:pt>
                      <c:pt idx="4321">
                        <c:v>64465.02360534668</c:v>
                      </c:pt>
                      <c:pt idx="4322">
                        <c:v>64507.02360534668</c:v>
                      </c:pt>
                      <c:pt idx="4323">
                        <c:v>64511.023788452148</c:v>
                      </c:pt>
                      <c:pt idx="4324">
                        <c:v>64518.100814819336</c:v>
                      </c:pt>
                      <c:pt idx="4325">
                        <c:v>64518.100814819336</c:v>
                      </c:pt>
                      <c:pt idx="4326">
                        <c:v>64445.94694519043</c:v>
                      </c:pt>
                      <c:pt idx="4327">
                        <c:v>64589.346786499023</c:v>
                      </c:pt>
                      <c:pt idx="4328">
                        <c:v>64684.946762084961</c:v>
                      </c:pt>
                      <c:pt idx="4329">
                        <c:v>64681.100631713867</c:v>
                      </c:pt>
                      <c:pt idx="4330">
                        <c:v>64538.100570678711</c:v>
                      </c:pt>
                      <c:pt idx="4331">
                        <c:v>65052.514511108398</c:v>
                      </c:pt>
                      <c:pt idx="4332">
                        <c:v>64795.59147644043</c:v>
                      </c:pt>
                      <c:pt idx="4333">
                        <c:v>64558.307723999023</c:v>
                      </c:pt>
                      <c:pt idx="4334">
                        <c:v>69201.456314086914</c:v>
                      </c:pt>
                      <c:pt idx="4335">
                        <c:v>69567.731109619141</c:v>
                      </c:pt>
                      <c:pt idx="4336">
                        <c:v>69121.815963745117</c:v>
                      </c:pt>
                      <c:pt idx="4337">
                        <c:v>69121.815963745117</c:v>
                      </c:pt>
                      <c:pt idx="4338">
                        <c:v>68523.2109375</c:v>
                      </c:pt>
                      <c:pt idx="4339">
                        <c:v>68512.410934448242</c:v>
                      </c:pt>
                      <c:pt idx="4340">
                        <c:v>68516.257247924805</c:v>
                      </c:pt>
                      <c:pt idx="4341">
                        <c:v>68253.302322387695</c:v>
                      </c:pt>
                      <c:pt idx="4342">
                        <c:v>66461.174392700195</c:v>
                      </c:pt>
                      <c:pt idx="4343">
                        <c:v>65932.373733520508</c:v>
                      </c:pt>
                      <c:pt idx="4344">
                        <c:v>66487.820877075195</c:v>
                      </c:pt>
                      <c:pt idx="4345">
                        <c:v>66943.090530395508</c:v>
                      </c:pt>
                      <c:pt idx="4346">
                        <c:v>67842.113845825195</c:v>
                      </c:pt>
                      <c:pt idx="4347">
                        <c:v>68808.499588012695</c:v>
                      </c:pt>
                      <c:pt idx="4348">
                        <c:v>65992.481369018555</c:v>
                      </c:pt>
                      <c:pt idx="4349">
                        <c:v>65944.55827331543</c:v>
                      </c:pt>
                      <c:pt idx="4350">
                        <c:v>70068.103591918945</c:v>
                      </c:pt>
                      <c:pt idx="4351">
                        <c:v>69154.977371215806</c:v>
                      </c:pt>
                      <c:pt idx="4352">
                        <c:v>69001.900222778306</c:v>
                      </c:pt>
                      <c:pt idx="4353">
                        <c:v>68883.114089965806</c:v>
                      </c:pt>
                      <c:pt idx="4354">
                        <c:v>68844.114089965806</c:v>
                      </c:pt>
                      <c:pt idx="4355">
                        <c:v>69037.807693481445</c:v>
                      </c:pt>
                      <c:pt idx="4356">
                        <c:v>68804.884109497056</c:v>
                      </c:pt>
                      <c:pt idx="4357">
                        <c:v>69077.807205200195</c:v>
                      </c:pt>
                      <c:pt idx="4358">
                        <c:v>69032.730056762695</c:v>
                      </c:pt>
                      <c:pt idx="4359">
                        <c:v>69887.730056762695</c:v>
                      </c:pt>
                      <c:pt idx="4360">
                        <c:v>69913.207595825195</c:v>
                      </c:pt>
                      <c:pt idx="4361">
                        <c:v>70377.500076293945</c:v>
                      </c:pt>
                      <c:pt idx="4362">
                        <c:v>69875.930252075195</c:v>
                      </c:pt>
                      <c:pt idx="4363">
                        <c:v>69419.423416137695</c:v>
                      </c:pt>
                      <c:pt idx="4364">
                        <c:v>68380.453201293945</c:v>
                      </c:pt>
                      <c:pt idx="4365">
                        <c:v>70656.745437622056</c:v>
                      </c:pt>
                      <c:pt idx="4366">
                        <c:v>68561.746658325195</c:v>
                      </c:pt>
                      <c:pt idx="4367">
                        <c:v>68561.746658325195</c:v>
                      </c:pt>
                      <c:pt idx="4368">
                        <c:v>69063.649002075195</c:v>
                      </c:pt>
                      <c:pt idx="4369">
                        <c:v>68191.482009887695</c:v>
                      </c:pt>
                      <c:pt idx="4370">
                        <c:v>68191.482009887695</c:v>
                      </c:pt>
                      <c:pt idx="4371">
                        <c:v>68191.482009887695</c:v>
                      </c:pt>
                      <c:pt idx="4372">
                        <c:v>70109.367507934556</c:v>
                      </c:pt>
                      <c:pt idx="4373">
                        <c:v>70111.290603637695</c:v>
                      </c:pt>
                      <c:pt idx="4374">
                        <c:v>70391.136795043945</c:v>
                      </c:pt>
                      <c:pt idx="4375">
                        <c:v>69180.836013793945</c:v>
                      </c:pt>
                      <c:pt idx="4376">
                        <c:v>69547.623855590806</c:v>
                      </c:pt>
                      <c:pt idx="4377">
                        <c:v>69426.134841918945</c:v>
                      </c:pt>
                      <c:pt idx="4378">
                        <c:v>69167.511550903306</c:v>
                      </c:pt>
                      <c:pt idx="4379">
                        <c:v>69296.278884887695</c:v>
                      </c:pt>
                      <c:pt idx="4380">
                        <c:v>58949.124572753906</c:v>
                      </c:pt>
                      <c:pt idx="4381">
                        <c:v>58949.124572753906</c:v>
                      </c:pt>
                      <c:pt idx="4382">
                        <c:v>58949.124572753906</c:v>
                      </c:pt>
                      <c:pt idx="4383">
                        <c:v>58949.124572753906</c:v>
                      </c:pt>
                      <c:pt idx="4384">
                        <c:v>58953.12451171875</c:v>
                      </c:pt>
                      <c:pt idx="4385">
                        <c:v>59087.62451171875</c:v>
                      </c:pt>
                      <c:pt idx="4386">
                        <c:v>59078.62451171875</c:v>
                      </c:pt>
                      <c:pt idx="4387">
                        <c:v>59044.225204467773</c:v>
                      </c:pt>
                      <c:pt idx="4388">
                        <c:v>59044.225082397461</c:v>
                      </c:pt>
                      <c:pt idx="4389">
                        <c:v>67334.961288452148</c:v>
                      </c:pt>
                      <c:pt idx="4390">
                        <c:v>67333.03825378418</c:v>
                      </c:pt>
                      <c:pt idx="4391">
                        <c:v>68921.074905395508</c:v>
                      </c:pt>
                      <c:pt idx="4392">
                        <c:v>69548.094802856445</c:v>
                      </c:pt>
                      <c:pt idx="4393">
                        <c:v>69548.094802856445</c:v>
                      </c:pt>
                      <c:pt idx="4394">
                        <c:v>69818.094802856445</c:v>
                      </c:pt>
                      <c:pt idx="4395">
                        <c:v>69678.004516601548</c:v>
                      </c:pt>
                      <c:pt idx="4396">
                        <c:v>69308.927612304688</c:v>
                      </c:pt>
                      <c:pt idx="4397">
                        <c:v>69308.927612304688</c:v>
                      </c:pt>
                      <c:pt idx="4398">
                        <c:v>67942.089813232422</c:v>
                      </c:pt>
                      <c:pt idx="4399">
                        <c:v>68313.089813232422</c:v>
                      </c:pt>
                      <c:pt idx="4400">
                        <c:v>68311.166839599595</c:v>
                      </c:pt>
                      <c:pt idx="4401">
                        <c:v>68226.089920043945</c:v>
                      </c:pt>
                      <c:pt idx="4402">
                        <c:v>69142.397659301758</c:v>
                      </c:pt>
                      <c:pt idx="4403">
                        <c:v>64706.751571655273</c:v>
                      </c:pt>
                      <c:pt idx="4404">
                        <c:v>65360.464340209961</c:v>
                      </c:pt>
                      <c:pt idx="4405">
                        <c:v>65614.167465209961</c:v>
                      </c:pt>
                      <c:pt idx="4406">
                        <c:v>66506.934127807617</c:v>
                      </c:pt>
                      <c:pt idx="4407">
                        <c:v>64830.574203491211</c:v>
                      </c:pt>
                      <c:pt idx="4408">
                        <c:v>68679.577224731445</c:v>
                      </c:pt>
                      <c:pt idx="4409">
                        <c:v>68957.577285766602</c:v>
                      </c:pt>
                      <c:pt idx="4410">
                        <c:v>65035.974533081055</c:v>
                      </c:pt>
                      <c:pt idx="4411">
                        <c:v>65037.897506713867</c:v>
                      </c:pt>
                      <c:pt idx="4412">
                        <c:v>65039.820602416992</c:v>
                      </c:pt>
                      <c:pt idx="4413">
                        <c:v>65022.154220581055</c:v>
                      </c:pt>
                      <c:pt idx="4414">
                        <c:v>65024.077377319336</c:v>
                      </c:pt>
                      <c:pt idx="4415">
                        <c:v>65026.000411987305</c:v>
                      </c:pt>
                      <c:pt idx="4416">
                        <c:v>65688.02507019043</c:v>
                      </c:pt>
                      <c:pt idx="4417">
                        <c:v>65753.025985717773</c:v>
                      </c:pt>
                      <c:pt idx="4418">
                        <c:v>65756.872177124023</c:v>
                      </c:pt>
                      <c:pt idx="4419">
                        <c:v>65355.803329467773</c:v>
                      </c:pt>
                      <c:pt idx="4420">
                        <c:v>64774.450302124023</c:v>
                      </c:pt>
                      <c:pt idx="4421">
                        <c:v>64772.527267456055</c:v>
                      </c:pt>
                      <c:pt idx="4422">
                        <c:v>64777.405258178711</c:v>
                      </c:pt>
                      <c:pt idx="4423">
                        <c:v>64775.48210144043</c:v>
                      </c:pt>
                      <c:pt idx="4424">
                        <c:v>64657.789657592773</c:v>
                      </c:pt>
                      <c:pt idx="4425">
                        <c:v>70044.342361450195</c:v>
                      </c:pt>
                      <c:pt idx="4426">
                        <c:v>70046.265457153306</c:v>
                      </c:pt>
                      <c:pt idx="4427">
                        <c:v>70078.265457153306</c:v>
                      </c:pt>
                      <c:pt idx="4428">
                        <c:v>70823.066238403306</c:v>
                      </c:pt>
                      <c:pt idx="4429">
                        <c:v>71994.667800903306</c:v>
                      </c:pt>
                      <c:pt idx="4430">
                        <c:v>71994.667800903306</c:v>
                      </c:pt>
                      <c:pt idx="4431">
                        <c:v>71969.590896606445</c:v>
                      </c:pt>
                      <c:pt idx="4432">
                        <c:v>71971.137771606445</c:v>
                      </c:pt>
                      <c:pt idx="4433">
                        <c:v>71974.983963012695</c:v>
                      </c:pt>
                      <c:pt idx="4434">
                        <c:v>71974.983963012695</c:v>
                      </c:pt>
                      <c:pt idx="4435">
                        <c:v>71585.906936645508</c:v>
                      </c:pt>
                      <c:pt idx="4436">
                        <c:v>70757.558425903306</c:v>
                      </c:pt>
                      <c:pt idx="4437">
                        <c:v>70757.558425903306</c:v>
                      </c:pt>
                      <c:pt idx="4438">
                        <c:v>70190.981399536118</c:v>
                      </c:pt>
                      <c:pt idx="4439">
                        <c:v>69420.381912231445</c:v>
                      </c:pt>
                      <c:pt idx="4440">
                        <c:v>69028.962234497056</c:v>
                      </c:pt>
                      <c:pt idx="4441">
                        <c:v>68947.692947387695</c:v>
                      </c:pt>
                      <c:pt idx="4442">
                        <c:v>68949.009353637695</c:v>
                      </c:pt>
                      <c:pt idx="4443">
                        <c:v>68949.009353637695</c:v>
                      </c:pt>
                      <c:pt idx="4444">
                        <c:v>68673.395095825195</c:v>
                      </c:pt>
                      <c:pt idx="4445">
                        <c:v>64962.777908325188</c:v>
                      </c:pt>
                      <c:pt idx="4446">
                        <c:v>64962.777908325188</c:v>
                      </c:pt>
                      <c:pt idx="4447">
                        <c:v>65945.777908325195</c:v>
                      </c:pt>
                      <c:pt idx="4448">
                        <c:v>65953.020095825195</c:v>
                      </c:pt>
                      <c:pt idx="4449">
                        <c:v>70172.222244262695</c:v>
                      </c:pt>
                      <c:pt idx="4450">
                        <c:v>70176.068435668945</c:v>
                      </c:pt>
                      <c:pt idx="4451">
                        <c:v>70176.068435668945</c:v>
                      </c:pt>
                      <c:pt idx="4452">
                        <c:v>70174.145339965806</c:v>
                      </c:pt>
                      <c:pt idx="4453">
                        <c:v>69361.067459106445</c:v>
                      </c:pt>
                      <c:pt idx="4454">
                        <c:v>69113.137405395508</c:v>
                      </c:pt>
                      <c:pt idx="4455">
                        <c:v>70022.838455200195</c:v>
                      </c:pt>
                      <c:pt idx="4456">
                        <c:v>68781.913162231445</c:v>
                      </c:pt>
                      <c:pt idx="4457">
                        <c:v>70697.041336059556</c:v>
                      </c:pt>
                      <c:pt idx="4458">
                        <c:v>70176.042068481445</c:v>
                      </c:pt>
                      <c:pt idx="4459">
                        <c:v>69311.118728637695</c:v>
                      </c:pt>
                      <c:pt idx="4460">
                        <c:v>67501.253677368164</c:v>
                      </c:pt>
                      <c:pt idx="4461">
                        <c:v>67541.652603149414</c:v>
                      </c:pt>
                      <c:pt idx="4462">
                        <c:v>67124.576675415025</c:v>
                      </c:pt>
                      <c:pt idx="4463">
                        <c:v>66635.130386352525</c:v>
                      </c:pt>
                      <c:pt idx="4464">
                        <c:v>68133.221801757813</c:v>
                      </c:pt>
                      <c:pt idx="4465">
                        <c:v>68137.067749023438</c:v>
                      </c:pt>
                      <c:pt idx="4466">
                        <c:v>68172.222045898438</c:v>
                      </c:pt>
                      <c:pt idx="4467">
                        <c:v>68174.145629882813</c:v>
                      </c:pt>
                      <c:pt idx="4468">
                        <c:v>67382.222290039063</c:v>
                      </c:pt>
                      <c:pt idx="4469">
                        <c:v>67382.222534179688</c:v>
                      </c:pt>
                      <c:pt idx="4470">
                        <c:v>68900.136993408203</c:v>
                      </c:pt>
                      <c:pt idx="4471">
                        <c:v>69985.717140197739</c:v>
                      </c:pt>
                      <c:pt idx="4472">
                        <c:v>69933.794044494629</c:v>
                      </c:pt>
                      <c:pt idx="4473">
                        <c:v>69933.794044494629</c:v>
                      </c:pt>
                      <c:pt idx="4474">
                        <c:v>70605.051345825195</c:v>
                      </c:pt>
                      <c:pt idx="4475">
                        <c:v>67199.022994995117</c:v>
                      </c:pt>
                      <c:pt idx="4476">
                        <c:v>67191.805221557617</c:v>
                      </c:pt>
                      <c:pt idx="4477">
                        <c:v>69536.674179077148</c:v>
                      </c:pt>
                      <c:pt idx="4478">
                        <c:v>68972.827133178711</c:v>
                      </c:pt>
                      <c:pt idx="4479">
                        <c:v>70159.508865356445</c:v>
                      </c:pt>
                      <c:pt idx="4480">
                        <c:v>69784.662673950195</c:v>
                      </c:pt>
                      <c:pt idx="4481">
                        <c:v>69920.508087158203</c:v>
                      </c:pt>
                      <c:pt idx="4482">
                        <c:v>69188.136611938477</c:v>
                      </c:pt>
                      <c:pt idx="4483">
                        <c:v>69117.595413208008</c:v>
                      </c:pt>
                      <c:pt idx="4484">
                        <c:v>69004.639358520508</c:v>
                      </c:pt>
                      <c:pt idx="4485">
                        <c:v>67559.819900512695</c:v>
                      </c:pt>
                      <c:pt idx="4486">
                        <c:v>64652.215744018555</c:v>
                      </c:pt>
                      <c:pt idx="4487">
                        <c:v>64653.49479675293</c:v>
                      </c:pt>
                      <c:pt idx="4488">
                        <c:v>64655.417831420898</c:v>
                      </c:pt>
                      <c:pt idx="4489">
                        <c:v>65491.419357299805</c:v>
                      </c:pt>
                      <c:pt idx="4490">
                        <c:v>65492.858932495117</c:v>
                      </c:pt>
                      <c:pt idx="4491">
                        <c:v>65564.782028198242</c:v>
                      </c:pt>
                      <c:pt idx="4492">
                        <c:v>65564.926864624023</c:v>
                      </c:pt>
                      <c:pt idx="4493">
                        <c:v>65629.927841186523</c:v>
                      </c:pt>
                      <c:pt idx="4494">
                        <c:v>65376.532821655273</c:v>
                      </c:pt>
                      <c:pt idx="4495">
                        <c:v>65088.532821655273</c:v>
                      </c:pt>
                      <c:pt idx="4496">
                        <c:v>64818.609725952148</c:v>
                      </c:pt>
                      <c:pt idx="4497">
                        <c:v>64826.455795288086</c:v>
                      </c:pt>
                      <c:pt idx="4498">
                        <c:v>64833.532943725586</c:v>
                      </c:pt>
                      <c:pt idx="4499">
                        <c:v>65741.841354370117</c:v>
                      </c:pt>
                      <c:pt idx="4500">
                        <c:v>66014.644561767564</c:v>
                      </c:pt>
                      <c:pt idx="4501">
                        <c:v>65418.410369873032</c:v>
                      </c:pt>
                      <c:pt idx="4502">
                        <c:v>66361.364791870117</c:v>
                      </c:pt>
                      <c:pt idx="4503">
                        <c:v>66331.958419799805</c:v>
                      </c:pt>
                      <c:pt idx="4504">
                        <c:v>66331.958419799805</c:v>
                      </c:pt>
                      <c:pt idx="4505">
                        <c:v>66001.907638549805</c:v>
                      </c:pt>
                      <c:pt idx="4506">
                        <c:v>64840.77592468261</c:v>
                      </c:pt>
                      <c:pt idx="4507">
                        <c:v>64479.754592895501</c:v>
                      </c:pt>
                      <c:pt idx="4508">
                        <c:v>64488.754837036118</c:v>
                      </c:pt>
                      <c:pt idx="4509">
                        <c:v>64510.093704223626</c:v>
                      </c:pt>
                      <c:pt idx="4510">
                        <c:v>64269.093399047844</c:v>
                      </c:pt>
                      <c:pt idx="4511">
                        <c:v>65892.093338012695</c:v>
                      </c:pt>
                      <c:pt idx="4512">
                        <c:v>65892.093276977539</c:v>
                      </c:pt>
                      <c:pt idx="4513">
                        <c:v>65892.093338012695</c:v>
                      </c:pt>
                      <c:pt idx="4514">
                        <c:v>65845.860916137695</c:v>
                      </c:pt>
                      <c:pt idx="4515">
                        <c:v>58462.435409545898</c:v>
                      </c:pt>
                      <c:pt idx="4516">
                        <c:v>70436.663650512695</c:v>
                      </c:pt>
                      <c:pt idx="4517">
                        <c:v>70436.663650512695</c:v>
                      </c:pt>
                      <c:pt idx="4518">
                        <c:v>70434.740554809556</c:v>
                      </c:pt>
                      <c:pt idx="4519">
                        <c:v>70864.473831176758</c:v>
                      </c:pt>
                      <c:pt idx="4520">
                        <c:v>70577.321487426758</c:v>
                      </c:pt>
                      <c:pt idx="4521">
                        <c:v>70577.321365356445</c:v>
                      </c:pt>
                      <c:pt idx="4522">
                        <c:v>70700.176712036118</c:v>
                      </c:pt>
                      <c:pt idx="4523">
                        <c:v>70332.329055786118</c:v>
                      </c:pt>
                      <c:pt idx="4524">
                        <c:v>69527.543777465806</c:v>
                      </c:pt>
                      <c:pt idx="4525">
                        <c:v>69529.466873168945</c:v>
                      </c:pt>
                      <c:pt idx="4526">
                        <c:v>69529.466873168945</c:v>
                      </c:pt>
                      <c:pt idx="4527">
                        <c:v>69498.852508544922</c:v>
                      </c:pt>
                      <c:pt idx="4528">
                        <c:v>69498.852508544922</c:v>
                      </c:pt>
                      <c:pt idx="4529">
                        <c:v>69498.852508544922</c:v>
                      </c:pt>
                      <c:pt idx="4530">
                        <c:v>68202.471710205064</c:v>
                      </c:pt>
                      <c:pt idx="4531">
                        <c:v>67810.670928955064</c:v>
                      </c:pt>
                      <c:pt idx="4532">
                        <c:v>68200.548614501953</c:v>
                      </c:pt>
                      <c:pt idx="4533">
                        <c:v>67651.702667236314</c:v>
                      </c:pt>
                      <c:pt idx="4534">
                        <c:v>67352.700714111314</c:v>
                      </c:pt>
                      <c:pt idx="4535">
                        <c:v>67673.854522705064</c:v>
                      </c:pt>
                      <c:pt idx="4536">
                        <c:v>67675.777618408203</c:v>
                      </c:pt>
                      <c:pt idx="4537">
                        <c:v>67235.155303955064</c:v>
                      </c:pt>
                      <c:pt idx="4538">
                        <c:v>67893.357452392564</c:v>
                      </c:pt>
                      <c:pt idx="4539">
                        <c:v>67810.357452392564</c:v>
                      </c:pt>
                      <c:pt idx="4540">
                        <c:v>68465.357452392564</c:v>
                      </c:pt>
                      <c:pt idx="4541">
                        <c:v>68463.434234619126</c:v>
                      </c:pt>
                      <c:pt idx="4542">
                        <c:v>57697.030319213867</c:v>
                      </c:pt>
                      <c:pt idx="4543">
                        <c:v>57697.030319213867</c:v>
                      </c:pt>
                      <c:pt idx="4544">
                        <c:v>57307.698287963867</c:v>
                      </c:pt>
                      <c:pt idx="4545">
                        <c:v>69292.381561279297</c:v>
                      </c:pt>
                      <c:pt idx="4546">
                        <c:v>68921.381561279297</c:v>
                      </c:pt>
                      <c:pt idx="4547">
                        <c:v>68921.381561279297</c:v>
                      </c:pt>
                      <c:pt idx="4548">
                        <c:v>69776.382537841797</c:v>
                      </c:pt>
                      <c:pt idx="4549">
                        <c:v>69782.78254699707</c:v>
                      </c:pt>
                      <c:pt idx="4550">
                        <c:v>69513.98176574707</c:v>
                      </c:pt>
                      <c:pt idx="4551">
                        <c:v>68398.501541137695</c:v>
                      </c:pt>
                      <c:pt idx="4552">
                        <c:v>69394.884246826172</c:v>
                      </c:pt>
                      <c:pt idx="4553">
                        <c:v>69914.018524169922</c:v>
                      </c:pt>
                      <c:pt idx="4554">
                        <c:v>63786.399490356438</c:v>
                      </c:pt>
                      <c:pt idx="4555">
                        <c:v>63713.499588012688</c:v>
                      </c:pt>
                      <c:pt idx="4556">
                        <c:v>58520.211471557617</c:v>
                      </c:pt>
                      <c:pt idx="4557">
                        <c:v>58520.211471557617</c:v>
                      </c:pt>
                      <c:pt idx="4558">
                        <c:v>69600.059440612793</c:v>
                      </c:pt>
                      <c:pt idx="4559">
                        <c:v>69013.596755981445</c:v>
                      </c:pt>
                      <c:pt idx="4560">
                        <c:v>70881.119949340806</c:v>
                      </c:pt>
                      <c:pt idx="4561">
                        <c:v>70883.196853637695</c:v>
                      </c:pt>
                      <c:pt idx="4562">
                        <c:v>70890.273757934556</c:v>
                      </c:pt>
                      <c:pt idx="4563">
                        <c:v>70305.581375122056</c:v>
                      </c:pt>
                      <c:pt idx="4564">
                        <c:v>72002.177322387695</c:v>
                      </c:pt>
                      <c:pt idx="4565">
                        <c:v>71601.177322387695</c:v>
                      </c:pt>
                      <c:pt idx="4566">
                        <c:v>71505.124465942368</c:v>
                      </c:pt>
                      <c:pt idx="4567">
                        <c:v>71247.970779418945</c:v>
                      </c:pt>
                      <c:pt idx="4568">
                        <c:v>70296.558670043945</c:v>
                      </c:pt>
                      <c:pt idx="4569">
                        <c:v>69902.834793090806</c:v>
                      </c:pt>
                      <c:pt idx="4570">
                        <c:v>70292.663406372056</c:v>
                      </c:pt>
                      <c:pt idx="4571">
                        <c:v>68825.124984741211</c:v>
                      </c:pt>
                      <c:pt idx="4572">
                        <c:v>69210.677719116211</c:v>
                      </c:pt>
                      <c:pt idx="4573">
                        <c:v>69370.788070678711</c:v>
                      </c:pt>
                      <c:pt idx="4574">
                        <c:v>69654.969314575195</c:v>
                      </c:pt>
                      <c:pt idx="4575">
                        <c:v>68913.325042724595</c:v>
                      </c:pt>
                      <c:pt idx="4576">
                        <c:v>69558.870407104492</c:v>
                      </c:pt>
                      <c:pt idx="4577">
                        <c:v>69562.716537475571</c:v>
                      </c:pt>
                      <c:pt idx="4578">
                        <c:v>69562.71647644043</c:v>
                      </c:pt>
                      <c:pt idx="4579">
                        <c:v>69379.11157226561</c:v>
                      </c:pt>
                      <c:pt idx="4580">
                        <c:v>69259.043014526353</c:v>
                      </c:pt>
                      <c:pt idx="4581">
                        <c:v>69248.889083862305</c:v>
                      </c:pt>
                      <c:pt idx="4582">
                        <c:v>66731.750930786118</c:v>
                      </c:pt>
                      <c:pt idx="4583">
                        <c:v>66366.674026489258</c:v>
                      </c:pt>
                      <c:pt idx="4584">
                        <c:v>66801.059402465806</c:v>
                      </c:pt>
                      <c:pt idx="4585">
                        <c:v>58077.752426147461</c:v>
                      </c:pt>
                      <c:pt idx="4586">
                        <c:v>58077.752548217773</c:v>
                      </c:pt>
                      <c:pt idx="4587">
                        <c:v>66566.256332397461</c:v>
                      </c:pt>
                      <c:pt idx="4588">
                        <c:v>68453.390457153306</c:v>
                      </c:pt>
                      <c:pt idx="4589">
                        <c:v>68401.467361450195</c:v>
                      </c:pt>
                      <c:pt idx="4590">
                        <c:v>68997.792984008775</c:v>
                      </c:pt>
                      <c:pt idx="4591">
                        <c:v>67187.119598388672</c:v>
                      </c:pt>
                      <c:pt idx="4592">
                        <c:v>65432.372634887688</c:v>
                      </c:pt>
                      <c:pt idx="4593">
                        <c:v>65432.372634887688</c:v>
                      </c:pt>
                      <c:pt idx="4594">
                        <c:v>64909.372634887688</c:v>
                      </c:pt>
                      <c:pt idx="4595">
                        <c:v>65261.774978637688</c:v>
                      </c:pt>
                      <c:pt idx="4596">
                        <c:v>64105.720001220696</c:v>
                      </c:pt>
                      <c:pt idx="4597">
                        <c:v>64105.720001220696</c:v>
                      </c:pt>
                      <c:pt idx="4598">
                        <c:v>56542.018310546875</c:v>
                      </c:pt>
                      <c:pt idx="4599">
                        <c:v>56547.172546386719</c:v>
                      </c:pt>
                      <c:pt idx="4600">
                        <c:v>57595.028869628906</c:v>
                      </c:pt>
                      <c:pt idx="4601">
                        <c:v>58999.875534057617</c:v>
                      </c:pt>
                      <c:pt idx="4602">
                        <c:v>66052.042770385742</c:v>
                      </c:pt>
                      <c:pt idx="4603">
                        <c:v>66048.196578979492</c:v>
                      </c:pt>
                      <c:pt idx="4604">
                        <c:v>70602.630752563477</c:v>
                      </c:pt>
                      <c:pt idx="4605">
                        <c:v>69299.10578918457</c:v>
                      </c:pt>
                      <c:pt idx="4606">
                        <c:v>69299.10578918457</c:v>
                      </c:pt>
                      <c:pt idx="4607">
                        <c:v>69299.10578918457</c:v>
                      </c:pt>
                      <c:pt idx="4608">
                        <c:v>69299.10578918457</c:v>
                      </c:pt>
                      <c:pt idx="4609">
                        <c:v>69299.10578918457</c:v>
                      </c:pt>
                      <c:pt idx="4610">
                        <c:v>70049.95198059082</c:v>
                      </c:pt>
                      <c:pt idx="4611">
                        <c:v>70009.958709716797</c:v>
                      </c:pt>
                      <c:pt idx="4612">
                        <c:v>70009.958709716797</c:v>
                      </c:pt>
                      <c:pt idx="4613">
                        <c:v>70012.186248779297</c:v>
                      </c:pt>
                      <c:pt idx="4614">
                        <c:v>70012.186248779297</c:v>
                      </c:pt>
                      <c:pt idx="4615">
                        <c:v>70072.444549560547</c:v>
                      </c:pt>
                      <c:pt idx="4616">
                        <c:v>65769.901901245117</c:v>
                      </c:pt>
                      <c:pt idx="4617">
                        <c:v>67823.646957397461</c:v>
                      </c:pt>
                      <c:pt idx="4618">
                        <c:v>67825.094223022461</c:v>
                      </c:pt>
                      <c:pt idx="4619">
                        <c:v>67825.094284057617</c:v>
                      </c:pt>
                      <c:pt idx="4620">
                        <c:v>58586.628707885742</c:v>
                      </c:pt>
                      <c:pt idx="4621">
                        <c:v>70190.451736450195</c:v>
                      </c:pt>
                      <c:pt idx="4622">
                        <c:v>70489.451736450195</c:v>
                      </c:pt>
                      <c:pt idx="4623">
                        <c:v>70488.976882934556</c:v>
                      </c:pt>
                      <c:pt idx="4624">
                        <c:v>71230.191604614258</c:v>
                      </c:pt>
                      <c:pt idx="4625">
                        <c:v>71230.191482543945</c:v>
                      </c:pt>
                      <c:pt idx="4626">
                        <c:v>71230.191604614258</c:v>
                      </c:pt>
                      <c:pt idx="4627">
                        <c:v>71226.787063598618</c:v>
                      </c:pt>
                      <c:pt idx="4628">
                        <c:v>71226.787063598618</c:v>
                      </c:pt>
                      <c:pt idx="4629">
                        <c:v>70208.015090942368</c:v>
                      </c:pt>
                      <c:pt idx="4630">
                        <c:v>69941.936111450195</c:v>
                      </c:pt>
                      <c:pt idx="4631">
                        <c:v>69941.936233520508</c:v>
                      </c:pt>
                      <c:pt idx="4632">
                        <c:v>70215.002899169922</c:v>
                      </c:pt>
                      <c:pt idx="4633">
                        <c:v>70215.002899169922</c:v>
                      </c:pt>
                      <c:pt idx="4634">
                        <c:v>70215.002899169922</c:v>
                      </c:pt>
                      <c:pt idx="4635">
                        <c:v>69388.166336059556</c:v>
                      </c:pt>
                      <c:pt idx="4636">
                        <c:v>67980.094192504868</c:v>
                      </c:pt>
                      <c:pt idx="4637">
                        <c:v>67980.094314575195</c:v>
                      </c:pt>
                      <c:pt idx="4638">
                        <c:v>67850.323318481445</c:v>
                      </c:pt>
                      <c:pt idx="4639">
                        <c:v>70740.367507934556</c:v>
                      </c:pt>
                      <c:pt idx="4640">
                        <c:v>70742.290603637695</c:v>
                      </c:pt>
                      <c:pt idx="4641">
                        <c:v>69826.136795043945</c:v>
                      </c:pt>
                      <c:pt idx="4642">
                        <c:v>68563.334060668945</c:v>
                      </c:pt>
                      <c:pt idx="4643">
                        <c:v>68556.852371215806</c:v>
                      </c:pt>
                      <c:pt idx="4644">
                        <c:v>68558.775466918945</c:v>
                      </c:pt>
                      <c:pt idx="4645">
                        <c:v>68564.544754028306</c:v>
                      </c:pt>
                      <c:pt idx="4646">
                        <c:v>66144.558670043945</c:v>
                      </c:pt>
                      <c:pt idx="4647">
                        <c:v>64954.754470825188</c:v>
                      </c:pt>
                      <c:pt idx="4648">
                        <c:v>64958.600662231438</c:v>
                      </c:pt>
                      <c:pt idx="4649">
                        <c:v>65210.831497192368</c:v>
                      </c:pt>
                      <c:pt idx="4650">
                        <c:v>68701.925552368164</c:v>
                      </c:pt>
                      <c:pt idx="4651">
                        <c:v>68701.925491333008</c:v>
                      </c:pt>
                      <c:pt idx="4652">
                        <c:v>70200.282302856445</c:v>
                      </c:pt>
                      <c:pt idx="4653">
                        <c:v>70200.282302856445</c:v>
                      </c:pt>
                      <c:pt idx="4654">
                        <c:v>70200.282302856445</c:v>
                      </c:pt>
                      <c:pt idx="4655">
                        <c:v>70073.282302856445</c:v>
                      </c:pt>
                      <c:pt idx="4656">
                        <c:v>69450.862869262695</c:v>
                      </c:pt>
                      <c:pt idx="4657">
                        <c:v>69917.866775512695</c:v>
                      </c:pt>
                      <c:pt idx="4658">
                        <c:v>70911.824783325195</c:v>
                      </c:pt>
                      <c:pt idx="4659">
                        <c:v>70911.824783325195</c:v>
                      </c:pt>
                      <c:pt idx="4660">
                        <c:v>66357.298858642578</c:v>
                      </c:pt>
                      <c:pt idx="4661">
                        <c:v>68028.595718383789</c:v>
                      </c:pt>
                      <c:pt idx="4662">
                        <c:v>68028.595718383789</c:v>
                      </c:pt>
                      <c:pt idx="4663">
                        <c:v>68484.791580200195</c:v>
                      </c:pt>
                      <c:pt idx="4664">
                        <c:v>68484.791580200195</c:v>
                      </c:pt>
                      <c:pt idx="4665">
                        <c:v>69156.259719848633</c:v>
                      </c:pt>
                      <c:pt idx="4666">
                        <c:v>69643.804763793945</c:v>
                      </c:pt>
                      <c:pt idx="4667">
                        <c:v>69388.804763793945</c:v>
                      </c:pt>
                      <c:pt idx="4668">
                        <c:v>69388.804763793945</c:v>
                      </c:pt>
                      <c:pt idx="4669">
                        <c:v>69188.336502075195</c:v>
                      </c:pt>
                      <c:pt idx="4670">
                        <c:v>69188.336502075195</c:v>
                      </c:pt>
                      <c:pt idx="4671">
                        <c:v>70452.708633422837</c:v>
                      </c:pt>
                      <c:pt idx="4672">
                        <c:v>70452.708572387695</c:v>
                      </c:pt>
                      <c:pt idx="4673">
                        <c:v>71236.310134887695</c:v>
                      </c:pt>
                      <c:pt idx="4674">
                        <c:v>63808.628021240227</c:v>
                      </c:pt>
                      <c:pt idx="4675">
                        <c:v>58240.102096557617</c:v>
                      </c:pt>
                      <c:pt idx="4676">
                        <c:v>60931.592330932617</c:v>
                      </c:pt>
                      <c:pt idx="4677">
                        <c:v>60931.592269897461</c:v>
                      </c:pt>
                      <c:pt idx="4678">
                        <c:v>60539.791488647461</c:v>
                      </c:pt>
                      <c:pt idx="4679">
                        <c:v>68617.514724731445</c:v>
                      </c:pt>
                      <c:pt idx="4680">
                        <c:v>69723.905593872056</c:v>
                      </c:pt>
                      <c:pt idx="4681">
                        <c:v>70225.104812622056</c:v>
                      </c:pt>
                      <c:pt idx="4682">
                        <c:v>70514.176345825195</c:v>
                      </c:pt>
                      <c:pt idx="4683">
                        <c:v>70514.176345825195</c:v>
                      </c:pt>
                      <c:pt idx="4684">
                        <c:v>70514.176345825195</c:v>
                      </c:pt>
                      <c:pt idx="4685">
                        <c:v>70851.603225708008</c:v>
                      </c:pt>
                      <c:pt idx="4686">
                        <c:v>70975.404006958008</c:v>
                      </c:pt>
                      <c:pt idx="4687">
                        <c:v>70979.250198364258</c:v>
                      </c:pt>
                      <c:pt idx="4688">
                        <c:v>69273.472000122056</c:v>
                      </c:pt>
                      <c:pt idx="4689">
                        <c:v>69218.394119262695</c:v>
                      </c:pt>
                      <c:pt idx="4690">
                        <c:v>58942.474472045898</c:v>
                      </c:pt>
                      <c:pt idx="4691">
                        <c:v>58551.473556518555</c:v>
                      </c:pt>
                      <c:pt idx="4692">
                        <c:v>69789.930740356445</c:v>
                      </c:pt>
                      <c:pt idx="4693">
                        <c:v>69789.930740356445</c:v>
                      </c:pt>
                      <c:pt idx="4694">
                        <c:v>69268.930679321289</c:v>
                      </c:pt>
                      <c:pt idx="4695">
                        <c:v>68669.774047851548</c:v>
                      </c:pt>
                      <c:pt idx="4696">
                        <c:v>68674.574050903306</c:v>
                      </c:pt>
                      <c:pt idx="4697">
                        <c:v>68674.574050903306</c:v>
                      </c:pt>
                      <c:pt idx="4698">
                        <c:v>68621.175735473618</c:v>
                      </c:pt>
                      <c:pt idx="4699">
                        <c:v>67638.173660278306</c:v>
                      </c:pt>
                      <c:pt idx="4700">
                        <c:v>67566.127761840806</c:v>
                      </c:pt>
                      <c:pt idx="4701">
                        <c:v>66835.650711059556</c:v>
                      </c:pt>
                      <c:pt idx="4702">
                        <c:v>66835.235671997056</c:v>
                      </c:pt>
                      <c:pt idx="4703">
                        <c:v>67818.235671997056</c:v>
                      </c:pt>
                      <c:pt idx="4704">
                        <c:v>67182.640945434556</c:v>
                      </c:pt>
                      <c:pt idx="4705">
                        <c:v>67167.840164184556</c:v>
                      </c:pt>
                      <c:pt idx="4706">
                        <c:v>69217.61181640625</c:v>
                      </c:pt>
                      <c:pt idx="4707">
                        <c:v>70536.367385864258</c:v>
                      </c:pt>
                      <c:pt idx="4708">
                        <c:v>70538.444778442383</c:v>
                      </c:pt>
                      <c:pt idx="4709">
                        <c:v>69704.241806030273</c:v>
                      </c:pt>
                      <c:pt idx="4710">
                        <c:v>62165.805526733398</c:v>
                      </c:pt>
                      <c:pt idx="4711">
                        <c:v>61542.805526733398</c:v>
                      </c:pt>
                      <c:pt idx="4712">
                        <c:v>62116.38249206543</c:v>
                      </c:pt>
                      <c:pt idx="4713">
                        <c:v>62725.183334350586</c:v>
                      </c:pt>
                      <c:pt idx="4714">
                        <c:v>63663.883041381829</c:v>
                      </c:pt>
                      <c:pt idx="4715">
                        <c:v>64356.261093139641</c:v>
                      </c:pt>
                      <c:pt idx="4716">
                        <c:v>64485.811874389641</c:v>
                      </c:pt>
                      <c:pt idx="4717">
                        <c:v>64489.657943725579</c:v>
                      </c:pt>
                      <c:pt idx="4718">
                        <c:v>65394.984481811523</c:v>
                      </c:pt>
                      <c:pt idx="4719">
                        <c:v>66229.085922241211</c:v>
                      </c:pt>
                      <c:pt idx="4720">
                        <c:v>66225.239974975586</c:v>
                      </c:pt>
                      <c:pt idx="4721">
                        <c:v>66261.739486694336</c:v>
                      </c:pt>
                      <c:pt idx="4722">
                        <c:v>66294.316390991211</c:v>
                      </c:pt>
                      <c:pt idx="4723">
                        <c:v>65818.89030456543</c:v>
                      </c:pt>
                      <c:pt idx="4724">
                        <c:v>68096.359634399414</c:v>
                      </c:pt>
                      <c:pt idx="4725">
                        <c:v>65556.472732543945</c:v>
                      </c:pt>
                      <c:pt idx="4726">
                        <c:v>65569.762527465806</c:v>
                      </c:pt>
                      <c:pt idx="4727">
                        <c:v>66095.839920043945</c:v>
                      </c:pt>
                      <c:pt idx="4728">
                        <c:v>70146.775466918945</c:v>
                      </c:pt>
                      <c:pt idx="4729">
                        <c:v>70898.722488403306</c:v>
                      </c:pt>
                      <c:pt idx="4730">
                        <c:v>71142.722488403306</c:v>
                      </c:pt>
                      <c:pt idx="4731">
                        <c:v>71141.446563720703</c:v>
                      </c:pt>
                      <c:pt idx="4732">
                        <c:v>70808.446563720703</c:v>
                      </c:pt>
                      <c:pt idx="4733">
                        <c:v>70728.215850830064</c:v>
                      </c:pt>
                      <c:pt idx="4734">
                        <c:v>70580.739532470703</c:v>
                      </c:pt>
                      <c:pt idx="4735">
                        <c:v>70907.661651611314</c:v>
                      </c:pt>
                      <c:pt idx="4736">
                        <c:v>70671.661651611314</c:v>
                      </c:pt>
                      <c:pt idx="4737">
                        <c:v>70479.859649658203</c:v>
                      </c:pt>
                      <c:pt idx="4738">
                        <c:v>72294.08415222168</c:v>
                      </c:pt>
                      <c:pt idx="4739">
                        <c:v>71790.08390808104</c:v>
                      </c:pt>
                      <c:pt idx="4740">
                        <c:v>71049.517311096177</c:v>
                      </c:pt>
                      <c:pt idx="4741">
                        <c:v>70997.594337463379</c:v>
                      </c:pt>
                      <c:pt idx="4742">
                        <c:v>70997.594215393066</c:v>
                      </c:pt>
                      <c:pt idx="4743">
                        <c:v>71216.148513793945</c:v>
                      </c:pt>
                      <c:pt idx="4744">
                        <c:v>68482.201797485352</c:v>
                      </c:pt>
                      <c:pt idx="4745">
                        <c:v>67070.480026245117</c:v>
                      </c:pt>
                      <c:pt idx="4746">
                        <c:v>67070.480026245117</c:v>
                      </c:pt>
                      <c:pt idx="4747">
                        <c:v>66637.481002807617</c:v>
                      </c:pt>
                      <c:pt idx="4748">
                        <c:v>66637.481063842773</c:v>
                      </c:pt>
                      <c:pt idx="4749">
                        <c:v>67967.067916870117</c:v>
                      </c:pt>
                      <c:pt idx="4750">
                        <c:v>67609.623397827148</c:v>
                      </c:pt>
                      <c:pt idx="4751">
                        <c:v>67605.777267456055</c:v>
                      </c:pt>
                      <c:pt idx="4752">
                        <c:v>67553.854110717773</c:v>
                      </c:pt>
                      <c:pt idx="4753">
                        <c:v>70335.680374145508</c:v>
                      </c:pt>
                      <c:pt idx="4754">
                        <c:v>70281.834121704102</c:v>
                      </c:pt>
                      <c:pt idx="4755">
                        <c:v>67370.501434326172</c:v>
                      </c:pt>
                      <c:pt idx="4756">
                        <c:v>67040.452606201172</c:v>
                      </c:pt>
                      <c:pt idx="4757">
                        <c:v>68233.454559326172</c:v>
                      </c:pt>
                      <c:pt idx="4758">
                        <c:v>69144.531463623047</c:v>
                      </c:pt>
                      <c:pt idx="4759">
                        <c:v>69283.791900634766</c:v>
                      </c:pt>
                      <c:pt idx="4760">
                        <c:v>69283.791900634766</c:v>
                      </c:pt>
                      <c:pt idx="4761">
                        <c:v>69279.945709228516</c:v>
                      </c:pt>
                      <c:pt idx="4762">
                        <c:v>69284.762359619126</c:v>
                      </c:pt>
                      <c:pt idx="4763">
                        <c:v>69026.218170166016</c:v>
                      </c:pt>
                      <c:pt idx="4764">
                        <c:v>68560.016998291016</c:v>
                      </c:pt>
                      <c:pt idx="4765">
                        <c:v>68073.094024658203</c:v>
                      </c:pt>
                      <c:pt idx="4766">
                        <c:v>68025.047637939453</c:v>
                      </c:pt>
                      <c:pt idx="4767">
                        <c:v>56818.842391967773</c:v>
                      </c:pt>
                      <c:pt idx="4768">
                        <c:v>56818.842330932617</c:v>
                      </c:pt>
                      <c:pt idx="4769">
                        <c:v>56818.842269897461</c:v>
                      </c:pt>
                      <c:pt idx="4770">
                        <c:v>70536.797622680664</c:v>
                      </c:pt>
                      <c:pt idx="4771">
                        <c:v>70617.661895751953</c:v>
                      </c:pt>
                      <c:pt idx="4772">
                        <c:v>70617.719512939453</c:v>
                      </c:pt>
                      <c:pt idx="4773">
                        <c:v>69330.549392700195</c:v>
                      </c:pt>
                      <c:pt idx="4774">
                        <c:v>69828.551345825195</c:v>
                      </c:pt>
                      <c:pt idx="4775">
                        <c:v>70491.688308715806</c:v>
                      </c:pt>
                      <c:pt idx="4776">
                        <c:v>71433.814575195298</c:v>
                      </c:pt>
                      <c:pt idx="4777">
                        <c:v>73014.892944335938</c:v>
                      </c:pt>
                      <c:pt idx="4778">
                        <c:v>73509.071655273438</c:v>
                      </c:pt>
                      <c:pt idx="4779">
                        <c:v>72021.025756835938</c:v>
                      </c:pt>
                      <c:pt idx="4780">
                        <c:v>58294.522933959961</c:v>
                      </c:pt>
                      <c:pt idx="4781">
                        <c:v>58294.522994995117</c:v>
                      </c:pt>
                      <c:pt idx="4782">
                        <c:v>65389.90983581543</c:v>
                      </c:pt>
                      <c:pt idx="4783">
                        <c:v>67291.772941589355</c:v>
                      </c:pt>
                      <c:pt idx="4784">
                        <c:v>67286.00365447998</c:v>
                      </c:pt>
                      <c:pt idx="4785">
                        <c:v>68624.976287841797</c:v>
                      </c:pt>
                      <c:pt idx="4786">
                        <c:v>67952.900588989258</c:v>
                      </c:pt>
                      <c:pt idx="4787">
                        <c:v>67346.794509887695</c:v>
                      </c:pt>
                      <c:pt idx="4788">
                        <c:v>67240.593338012695</c:v>
                      </c:pt>
                      <c:pt idx="4789">
                        <c:v>67367.593338012695</c:v>
                      </c:pt>
                      <c:pt idx="4790">
                        <c:v>67376.593338012695</c:v>
                      </c:pt>
                      <c:pt idx="4791">
                        <c:v>66984.259841918945</c:v>
                      </c:pt>
                      <c:pt idx="4792">
                        <c:v>66980.259841918945</c:v>
                      </c:pt>
                      <c:pt idx="4793">
                        <c:v>67107.593338012695</c:v>
                      </c:pt>
                      <c:pt idx="4794">
                        <c:v>67694.593338012695</c:v>
                      </c:pt>
                      <c:pt idx="4795">
                        <c:v>68393.769119262695</c:v>
                      </c:pt>
                      <c:pt idx="4796">
                        <c:v>63578.002029418938</c:v>
                      </c:pt>
                      <c:pt idx="4797">
                        <c:v>58667.863815307617</c:v>
                      </c:pt>
                      <c:pt idx="4798">
                        <c:v>63454.660629272461</c:v>
                      </c:pt>
                      <c:pt idx="4799">
                        <c:v>63454.660690307617</c:v>
                      </c:pt>
                      <c:pt idx="4800">
                        <c:v>69741.438430786118</c:v>
                      </c:pt>
                      <c:pt idx="4801">
                        <c:v>70169.742019653306</c:v>
                      </c:pt>
                      <c:pt idx="4802">
                        <c:v>69630.202514648423</c:v>
                      </c:pt>
                      <c:pt idx="4803">
                        <c:v>65607.080612182617</c:v>
                      </c:pt>
                      <c:pt idx="4804">
                        <c:v>65995.733016967773</c:v>
                      </c:pt>
                      <c:pt idx="4805">
                        <c:v>69896.623031616211</c:v>
                      </c:pt>
                      <c:pt idx="4806">
                        <c:v>70288.423812866211</c:v>
                      </c:pt>
                      <c:pt idx="4807">
                        <c:v>70288.423812866211</c:v>
                      </c:pt>
                      <c:pt idx="4808">
                        <c:v>69738.262283325195</c:v>
                      </c:pt>
                      <c:pt idx="4809">
                        <c:v>69738.262283325195</c:v>
                      </c:pt>
                      <c:pt idx="4810">
                        <c:v>68382.479080200195</c:v>
                      </c:pt>
                      <c:pt idx="4811">
                        <c:v>68382.479080200195</c:v>
                      </c:pt>
                      <c:pt idx="4812">
                        <c:v>67474.479080200195</c:v>
                      </c:pt>
                      <c:pt idx="4813">
                        <c:v>67840.510330200195</c:v>
                      </c:pt>
                      <c:pt idx="4814">
                        <c:v>67767.021560668945</c:v>
                      </c:pt>
                      <c:pt idx="4815">
                        <c:v>68011.057815551758</c:v>
                      </c:pt>
                      <c:pt idx="4816">
                        <c:v>68011.057754516602</c:v>
                      </c:pt>
                      <c:pt idx="4817">
                        <c:v>68011.057693481445</c:v>
                      </c:pt>
                      <c:pt idx="4818">
                        <c:v>67734.563140869141</c:v>
                      </c:pt>
                      <c:pt idx="4819">
                        <c:v>63201.399154663086</c:v>
                      </c:pt>
                      <c:pt idx="4820">
                        <c:v>64356.476119995117</c:v>
                      </c:pt>
                      <c:pt idx="4821">
                        <c:v>64900.131942749023</c:v>
                      </c:pt>
                      <c:pt idx="4822">
                        <c:v>69616.690414428711</c:v>
                      </c:pt>
                      <c:pt idx="4823">
                        <c:v>69224.889633178711</c:v>
                      </c:pt>
                      <c:pt idx="4824">
                        <c:v>69616.690414428711</c:v>
                      </c:pt>
                      <c:pt idx="4825">
                        <c:v>69374.132400512695</c:v>
                      </c:pt>
                      <c:pt idx="4826">
                        <c:v>69374.132278442368</c:v>
                      </c:pt>
                      <c:pt idx="4827">
                        <c:v>69374.132400512695</c:v>
                      </c:pt>
                      <c:pt idx="4828">
                        <c:v>68815.761245727539</c:v>
                      </c:pt>
                      <c:pt idx="4829">
                        <c:v>68815.761306762695</c:v>
                      </c:pt>
                      <c:pt idx="4830">
                        <c:v>64464.083541870117</c:v>
                      </c:pt>
                      <c:pt idx="4831">
                        <c:v>64467.460433959961</c:v>
                      </c:pt>
                      <c:pt idx="4832">
                        <c:v>64468.799423217773</c:v>
                      </c:pt>
                      <c:pt idx="4833">
                        <c:v>64098.420455932617</c:v>
                      </c:pt>
                      <c:pt idx="4834">
                        <c:v>64666.920516967773</c:v>
                      </c:pt>
                      <c:pt idx="4835">
                        <c:v>64295.920516967773</c:v>
                      </c:pt>
                      <c:pt idx="4836">
                        <c:v>65495.033798217773</c:v>
                      </c:pt>
                      <c:pt idx="4837">
                        <c:v>65498.468795776367</c:v>
                      </c:pt>
                      <c:pt idx="4838">
                        <c:v>65498.171371459961</c:v>
                      </c:pt>
                      <c:pt idx="4839">
                        <c:v>65498.171432495117</c:v>
                      </c:pt>
                      <c:pt idx="4840">
                        <c:v>65498.171432495117</c:v>
                      </c:pt>
                      <c:pt idx="4841">
                        <c:v>63953.420028686523</c:v>
                      </c:pt>
                      <c:pt idx="4842">
                        <c:v>64214.609909057617</c:v>
                      </c:pt>
                      <c:pt idx="4843">
                        <c:v>64214.609909057617</c:v>
                      </c:pt>
                      <c:pt idx="4844">
                        <c:v>67820.479606628418</c:v>
                      </c:pt>
                      <c:pt idx="4845">
                        <c:v>69336.698806762695</c:v>
                      </c:pt>
                      <c:pt idx="4846">
                        <c:v>69338.621902465806</c:v>
                      </c:pt>
                      <c:pt idx="4847">
                        <c:v>69601.352371215806</c:v>
                      </c:pt>
                      <c:pt idx="4848">
                        <c:v>69108.553176879868</c:v>
                      </c:pt>
                      <c:pt idx="4849">
                        <c:v>69406.164627075195</c:v>
                      </c:pt>
                      <c:pt idx="4850">
                        <c:v>69794.466384887695</c:v>
                      </c:pt>
                      <c:pt idx="4851">
                        <c:v>69797.192947387695</c:v>
                      </c:pt>
                      <c:pt idx="4852">
                        <c:v>70031.528274536118</c:v>
                      </c:pt>
                      <c:pt idx="4853">
                        <c:v>66682.201492309556</c:v>
                      </c:pt>
                      <c:pt idx="4854">
                        <c:v>66684.278396606445</c:v>
                      </c:pt>
                      <c:pt idx="4855">
                        <c:v>66926.688552856445</c:v>
                      </c:pt>
                      <c:pt idx="4856">
                        <c:v>66531.041580200195</c:v>
                      </c:pt>
                      <c:pt idx="4857">
                        <c:v>68172.994125366211</c:v>
                      </c:pt>
                      <c:pt idx="4858">
                        <c:v>68172.994125366211</c:v>
                      </c:pt>
                      <c:pt idx="4859">
                        <c:v>68608.131423950195</c:v>
                      </c:pt>
                      <c:pt idx="4860">
                        <c:v>67390.095092773438</c:v>
                      </c:pt>
                      <c:pt idx="4861">
                        <c:v>68412.712905883775</c:v>
                      </c:pt>
                      <c:pt idx="4862">
                        <c:v>66713.092849731445</c:v>
                      </c:pt>
                      <c:pt idx="4863">
                        <c:v>66713.092849731445</c:v>
                      </c:pt>
                      <c:pt idx="4864">
                        <c:v>66713.092849731445</c:v>
                      </c:pt>
                      <c:pt idx="4865">
                        <c:v>64680.652618408196</c:v>
                      </c:pt>
                      <c:pt idx="4866">
                        <c:v>58651.813278198242</c:v>
                      </c:pt>
                      <c:pt idx="4867">
                        <c:v>58656.967269897461</c:v>
                      </c:pt>
                      <c:pt idx="4868">
                        <c:v>58594.121017456055</c:v>
                      </c:pt>
                      <c:pt idx="4869">
                        <c:v>58564.799362182617</c:v>
                      </c:pt>
                      <c:pt idx="4870">
                        <c:v>58564.799423217773</c:v>
                      </c:pt>
                      <c:pt idx="4871">
                        <c:v>64026.348739624023</c:v>
                      </c:pt>
                      <c:pt idx="4872">
                        <c:v>66377.284042358398</c:v>
                      </c:pt>
                      <c:pt idx="4873">
                        <c:v>66373.437789916992</c:v>
                      </c:pt>
                      <c:pt idx="4874">
                        <c:v>69943.673721313477</c:v>
                      </c:pt>
                      <c:pt idx="4875">
                        <c:v>67227.750564575195</c:v>
                      </c:pt>
                      <c:pt idx="4876">
                        <c:v>65777.949295043945</c:v>
                      </c:pt>
                      <c:pt idx="4877">
                        <c:v>65777.949295043945</c:v>
                      </c:pt>
                      <c:pt idx="4878">
                        <c:v>66169.748123168945</c:v>
                      </c:pt>
                      <c:pt idx="4879">
                        <c:v>66166.548126220703</c:v>
                      </c:pt>
                      <c:pt idx="4880">
                        <c:v>67939.104644775376</c:v>
                      </c:pt>
                      <c:pt idx="4881">
                        <c:v>64949.516342163086</c:v>
                      </c:pt>
                      <c:pt idx="4882">
                        <c:v>65070.593368530273</c:v>
                      </c:pt>
                      <c:pt idx="4883">
                        <c:v>69755.239242553711</c:v>
                      </c:pt>
                      <c:pt idx="4884">
                        <c:v>70124.239242553711</c:v>
                      </c:pt>
                      <c:pt idx="4885">
                        <c:v>70412.239242553711</c:v>
                      </c:pt>
                      <c:pt idx="4886">
                        <c:v>70412.239242553711</c:v>
                      </c:pt>
                      <c:pt idx="4887">
                        <c:v>70755.382400512695</c:v>
                      </c:pt>
                      <c:pt idx="4888">
                        <c:v>70755.382400512695</c:v>
                      </c:pt>
                      <c:pt idx="4889">
                        <c:v>70181.631912231445</c:v>
                      </c:pt>
                      <c:pt idx="4890">
                        <c:v>66987.934425353989</c:v>
                      </c:pt>
                      <c:pt idx="4891">
                        <c:v>66936.011329650879</c:v>
                      </c:pt>
                      <c:pt idx="4892">
                        <c:v>67457.012184143066</c:v>
                      </c:pt>
                      <c:pt idx="4893">
                        <c:v>63784.546493530273</c:v>
                      </c:pt>
                      <c:pt idx="4894">
                        <c:v>63784.546432495117</c:v>
                      </c:pt>
                      <c:pt idx="4895">
                        <c:v>63784.546371459961</c:v>
                      </c:pt>
                      <c:pt idx="4896">
                        <c:v>63061.428329467773</c:v>
                      </c:pt>
                      <c:pt idx="4897">
                        <c:v>64154.953964233398</c:v>
                      </c:pt>
                      <c:pt idx="4898">
                        <c:v>64154.953964233398</c:v>
                      </c:pt>
                      <c:pt idx="4899">
                        <c:v>64154.953964233398</c:v>
                      </c:pt>
                      <c:pt idx="4900">
                        <c:v>66863.35124206543</c:v>
                      </c:pt>
                      <c:pt idx="4901">
                        <c:v>66709.986557006836</c:v>
                      </c:pt>
                      <c:pt idx="4902">
                        <c:v>66658.181625366211</c:v>
                      </c:pt>
                      <c:pt idx="4903">
                        <c:v>70159.96369934082</c:v>
                      </c:pt>
                      <c:pt idx="4904">
                        <c:v>70106.117446899414</c:v>
                      </c:pt>
                      <c:pt idx="4905">
                        <c:v>65951.221481323242</c:v>
                      </c:pt>
                      <c:pt idx="4906">
                        <c:v>66544.225570678711</c:v>
                      </c:pt>
                      <c:pt idx="4907">
                        <c:v>70051.820877075195</c:v>
                      </c:pt>
                      <c:pt idx="4908">
                        <c:v>70358.467605590806</c:v>
                      </c:pt>
                      <c:pt idx="4909">
                        <c:v>70258.868728637695</c:v>
                      </c:pt>
                      <c:pt idx="4910">
                        <c:v>69635.989532470703</c:v>
                      </c:pt>
                      <c:pt idx="4911">
                        <c:v>69753.990997314453</c:v>
                      </c:pt>
                      <c:pt idx="4912">
                        <c:v>69066.756134033203</c:v>
                      </c:pt>
                      <c:pt idx="4913">
                        <c:v>69068.679718017564</c:v>
                      </c:pt>
                      <c:pt idx="4914">
                        <c:v>68712.154327392564</c:v>
                      </c:pt>
                      <c:pt idx="4915">
                        <c:v>68672.757110595703</c:v>
                      </c:pt>
                      <c:pt idx="4916">
                        <c:v>67519.955108642564</c:v>
                      </c:pt>
                      <c:pt idx="4917">
                        <c:v>67878.95500183104</c:v>
                      </c:pt>
                      <c:pt idx="4918">
                        <c:v>67582.95451354979</c:v>
                      </c:pt>
                      <c:pt idx="4919">
                        <c:v>67261.78605651854</c:v>
                      </c:pt>
                      <c:pt idx="4920">
                        <c:v>65023.155303955064</c:v>
                      </c:pt>
                      <c:pt idx="4921">
                        <c:v>64996.746673583977</c:v>
                      </c:pt>
                      <c:pt idx="4922">
                        <c:v>65366.701385498032</c:v>
                      </c:pt>
                      <c:pt idx="4923">
                        <c:v>65366.701385498032</c:v>
                      </c:pt>
                      <c:pt idx="4924">
                        <c:v>64732.954879760728</c:v>
                      </c:pt>
                      <c:pt idx="4925">
                        <c:v>64682.95463562011</c:v>
                      </c:pt>
                      <c:pt idx="4926">
                        <c:v>65158.956710815415</c:v>
                      </c:pt>
                      <c:pt idx="4927">
                        <c:v>65416.956710815415</c:v>
                      </c:pt>
                      <c:pt idx="4928">
                        <c:v>65089.095382690415</c:v>
                      </c:pt>
                      <c:pt idx="4929">
                        <c:v>65096.624832153306</c:v>
                      </c:pt>
                      <c:pt idx="4930">
                        <c:v>66004.537918090806</c:v>
                      </c:pt>
                      <c:pt idx="4931">
                        <c:v>66004.537673950195</c:v>
                      </c:pt>
                      <c:pt idx="4932">
                        <c:v>66294.089431762695</c:v>
                      </c:pt>
                      <c:pt idx="4933">
                        <c:v>66294.089431762695</c:v>
                      </c:pt>
                      <c:pt idx="4934">
                        <c:v>66665.089370727539</c:v>
                      </c:pt>
                      <c:pt idx="4935">
                        <c:v>70935.500198364258</c:v>
                      </c:pt>
                      <c:pt idx="4936">
                        <c:v>70562.577102661133</c:v>
                      </c:pt>
                      <c:pt idx="4937">
                        <c:v>70127.456314086914</c:v>
                      </c:pt>
                      <c:pt idx="4938">
                        <c:v>69842.230911254883</c:v>
                      </c:pt>
                      <c:pt idx="4939">
                        <c:v>69842.231033325195</c:v>
                      </c:pt>
                      <c:pt idx="4940">
                        <c:v>69719.231033325195</c:v>
                      </c:pt>
                      <c:pt idx="4941">
                        <c:v>70310.759475708008</c:v>
                      </c:pt>
                      <c:pt idx="4942">
                        <c:v>70311.563186645508</c:v>
                      </c:pt>
                      <c:pt idx="4943">
                        <c:v>70279.311721801758</c:v>
                      </c:pt>
                      <c:pt idx="4944">
                        <c:v>57349.165771484375</c:v>
                      </c:pt>
                      <c:pt idx="4945">
                        <c:v>57349.165771484375</c:v>
                      </c:pt>
                      <c:pt idx="4946">
                        <c:v>68915.713943481445</c:v>
                      </c:pt>
                      <c:pt idx="4947">
                        <c:v>68552.713943481445</c:v>
                      </c:pt>
                      <c:pt idx="4948">
                        <c:v>68552.713943481445</c:v>
                      </c:pt>
                      <c:pt idx="4949">
                        <c:v>68675.713943481445</c:v>
                      </c:pt>
                      <c:pt idx="4950">
                        <c:v>67679.375457763672</c:v>
                      </c:pt>
                      <c:pt idx="4951">
                        <c:v>67679.375457763672</c:v>
                      </c:pt>
                      <c:pt idx="4952">
                        <c:v>67677.452484130845</c:v>
                      </c:pt>
                      <c:pt idx="4953">
                        <c:v>67687.063552856445</c:v>
                      </c:pt>
                      <c:pt idx="4954">
                        <c:v>67696.466995239258</c:v>
                      </c:pt>
                      <c:pt idx="4955">
                        <c:v>58216.493148803711</c:v>
                      </c:pt>
                      <c:pt idx="4956">
                        <c:v>58216.493209838867</c:v>
                      </c:pt>
                      <c:pt idx="4957">
                        <c:v>64772.533737182617</c:v>
                      </c:pt>
                      <c:pt idx="4958">
                        <c:v>64401.533676147461</c:v>
                      </c:pt>
                      <c:pt idx="4959">
                        <c:v>65002.834518432617</c:v>
                      </c:pt>
                      <c:pt idx="4960">
                        <c:v>65358.564071655273</c:v>
                      </c:pt>
                      <c:pt idx="4961">
                        <c:v>66975.979568481445</c:v>
                      </c:pt>
                      <c:pt idx="4962">
                        <c:v>66044.573257446289</c:v>
                      </c:pt>
                      <c:pt idx="4963">
                        <c:v>66044.573318481445</c:v>
                      </c:pt>
                      <c:pt idx="4964">
                        <c:v>65792.057693481445</c:v>
                      </c:pt>
                      <c:pt idx="4965">
                        <c:v>66879.626724243164</c:v>
                      </c:pt>
                      <c:pt idx="4966">
                        <c:v>68323.503143310547</c:v>
                      </c:pt>
                      <c:pt idx="4967">
                        <c:v>56290.861877441406</c:v>
                      </c:pt>
                      <c:pt idx="4968">
                        <c:v>56788.861877441406</c:v>
                      </c:pt>
                      <c:pt idx="4969">
                        <c:v>56788.861877441406</c:v>
                      </c:pt>
                      <c:pt idx="4970">
                        <c:v>56409.861877441406</c:v>
                      </c:pt>
                      <c:pt idx="4971">
                        <c:v>56784.861938476563</c:v>
                      </c:pt>
                      <c:pt idx="4972">
                        <c:v>56793.862121582031</c:v>
                      </c:pt>
                      <c:pt idx="4973">
                        <c:v>56784.862060546875</c:v>
                      </c:pt>
                      <c:pt idx="4974">
                        <c:v>56607.462509155273</c:v>
                      </c:pt>
                      <c:pt idx="4975">
                        <c:v>56750.462509155273</c:v>
                      </c:pt>
                      <c:pt idx="4976">
                        <c:v>66555.099044799805</c:v>
                      </c:pt>
                      <c:pt idx="4977">
                        <c:v>66872.184799194336</c:v>
                      </c:pt>
                      <c:pt idx="4978">
                        <c:v>69407.366287231445</c:v>
                      </c:pt>
                      <c:pt idx="4979">
                        <c:v>69407.366287231445</c:v>
                      </c:pt>
                      <c:pt idx="4980">
                        <c:v>69754.418823242188</c:v>
                      </c:pt>
                      <c:pt idx="4981">
                        <c:v>70013.218872070298</c:v>
                      </c:pt>
                      <c:pt idx="4982">
                        <c:v>70397.219848632798</c:v>
                      </c:pt>
                      <c:pt idx="4983">
                        <c:v>70395.289672851548</c:v>
                      </c:pt>
                      <c:pt idx="4984">
                        <c:v>70884.289916992188</c:v>
                      </c:pt>
                      <c:pt idx="4985">
                        <c:v>70092.978393554688</c:v>
                      </c:pt>
                      <c:pt idx="4986">
                        <c:v>70984.901245117188</c:v>
                      </c:pt>
                      <c:pt idx="4987">
                        <c:v>69640.153152465806</c:v>
                      </c:pt>
                      <c:pt idx="4988">
                        <c:v>69642.076980590806</c:v>
                      </c:pt>
                      <c:pt idx="4989">
                        <c:v>69451.076004028306</c:v>
                      </c:pt>
                      <c:pt idx="4990">
                        <c:v>68704.076736450195</c:v>
                      </c:pt>
                      <c:pt idx="4991">
                        <c:v>67764.774490356445</c:v>
                      </c:pt>
                      <c:pt idx="4992">
                        <c:v>70978.655349731445</c:v>
                      </c:pt>
                      <c:pt idx="4993">
                        <c:v>70456.842971801758</c:v>
                      </c:pt>
                      <c:pt idx="4994">
                        <c:v>62928.955307006836</c:v>
                      </c:pt>
                      <c:pt idx="4995">
                        <c:v>70146.749832153306</c:v>
                      </c:pt>
                      <c:pt idx="4996">
                        <c:v>71135.490798950195</c:v>
                      </c:pt>
                      <c:pt idx="4997">
                        <c:v>69779.493728637695</c:v>
                      </c:pt>
                      <c:pt idx="4998">
                        <c:v>69777.570632934556</c:v>
                      </c:pt>
                      <c:pt idx="4999">
                        <c:v>70040.760330200195</c:v>
                      </c:pt>
                      <c:pt idx="5000">
                        <c:v>70040.760330200195</c:v>
                      </c:pt>
                      <c:pt idx="5001">
                        <c:v>70040.760330200195</c:v>
                      </c:pt>
                      <c:pt idx="5002">
                        <c:v>70040.760330200195</c:v>
                      </c:pt>
                      <c:pt idx="5003">
                        <c:v>70042.099197387695</c:v>
                      </c:pt>
                      <c:pt idx="5004">
                        <c:v>70042.099197387695</c:v>
                      </c:pt>
                      <c:pt idx="5005">
                        <c:v>70163.195877075195</c:v>
                      </c:pt>
                      <c:pt idx="5006">
                        <c:v>70163.195877075195</c:v>
                      </c:pt>
                      <c:pt idx="5007">
                        <c:v>70723.195999145508</c:v>
                      </c:pt>
                      <c:pt idx="5008">
                        <c:v>70777.042068481445</c:v>
                      </c:pt>
                      <c:pt idx="5009">
                        <c:v>70773.195877075195</c:v>
                      </c:pt>
                      <c:pt idx="5010">
                        <c:v>67381.859146118164</c:v>
                      </c:pt>
                      <c:pt idx="5011">
                        <c:v>67381.859146118164</c:v>
                      </c:pt>
                      <c:pt idx="5012">
                        <c:v>69346.526275634766</c:v>
                      </c:pt>
                      <c:pt idx="5013">
                        <c:v>69059.375885009766</c:v>
                      </c:pt>
                      <c:pt idx="5014">
                        <c:v>69362.377838134766</c:v>
                      </c:pt>
                      <c:pt idx="5015">
                        <c:v>68996.190017700195</c:v>
                      </c:pt>
                      <c:pt idx="5016">
                        <c:v>68996.190017700195</c:v>
                      </c:pt>
                      <c:pt idx="5017">
                        <c:v>67532.21955871582</c:v>
                      </c:pt>
                      <c:pt idx="5018">
                        <c:v>71221.38305664061</c:v>
                      </c:pt>
                      <c:pt idx="5019">
                        <c:v>71709.910034179688</c:v>
                      </c:pt>
                      <c:pt idx="5020">
                        <c:v>71457.686157226563</c:v>
                      </c:pt>
                      <c:pt idx="5021">
                        <c:v>70903.639526367188</c:v>
                      </c:pt>
                      <c:pt idx="5022">
                        <c:v>56409.225936889648</c:v>
                      </c:pt>
                      <c:pt idx="5023">
                        <c:v>56409.225936889648</c:v>
                      </c:pt>
                      <c:pt idx="5024">
                        <c:v>70278.169425964355</c:v>
                      </c:pt>
                      <c:pt idx="5025">
                        <c:v>68898.093292236328</c:v>
                      </c:pt>
                      <c:pt idx="5026">
                        <c:v>68840.401031494141</c:v>
                      </c:pt>
                      <c:pt idx="5027">
                        <c:v>67745.15364074707</c:v>
                      </c:pt>
                      <c:pt idx="5028">
                        <c:v>67745.15364074707</c:v>
                      </c:pt>
                      <c:pt idx="5029">
                        <c:v>67446.15364074707</c:v>
                      </c:pt>
                      <c:pt idx="5030">
                        <c:v>67446.15364074707</c:v>
                      </c:pt>
                      <c:pt idx="5031">
                        <c:v>68101.15559387207</c:v>
                      </c:pt>
                      <c:pt idx="5032">
                        <c:v>65945.500869750977</c:v>
                      </c:pt>
                      <c:pt idx="5033">
                        <c:v>65945.500869750977</c:v>
                      </c:pt>
                      <c:pt idx="5034">
                        <c:v>66023.34700012207</c:v>
                      </c:pt>
                      <c:pt idx="5035">
                        <c:v>66859.34797668457</c:v>
                      </c:pt>
                      <c:pt idx="5036">
                        <c:v>59342.134262084961</c:v>
                      </c:pt>
                      <c:pt idx="5037">
                        <c:v>59342.134323120117</c:v>
                      </c:pt>
                      <c:pt idx="5038">
                        <c:v>59342.134384155273</c:v>
                      </c:pt>
                      <c:pt idx="5039">
                        <c:v>67842.870193481445</c:v>
                      </c:pt>
                      <c:pt idx="5040">
                        <c:v>71458.045669555664</c:v>
                      </c:pt>
                      <c:pt idx="5041">
                        <c:v>70688.115997314453</c:v>
                      </c:pt>
                      <c:pt idx="5042">
                        <c:v>71079.916778564453</c:v>
                      </c:pt>
                      <c:pt idx="5043">
                        <c:v>71054.913650512695</c:v>
                      </c:pt>
                      <c:pt idx="5044">
                        <c:v>71054.913650512695</c:v>
                      </c:pt>
                      <c:pt idx="5045">
                        <c:v>67282.40112304686</c:v>
                      </c:pt>
                      <c:pt idx="5046">
                        <c:v>67723.37817382811</c:v>
                      </c:pt>
                      <c:pt idx="5047">
                        <c:v>69005.458374023438</c:v>
                      </c:pt>
                      <c:pt idx="5048">
                        <c:v>67649.011108398438</c:v>
                      </c:pt>
                      <c:pt idx="5049">
                        <c:v>58318.768844604492</c:v>
                      </c:pt>
                      <c:pt idx="5050">
                        <c:v>56519.814987182617</c:v>
                      </c:pt>
                      <c:pt idx="5051">
                        <c:v>56739.814926147461</c:v>
                      </c:pt>
                      <c:pt idx="5052">
                        <c:v>57647.815048217773</c:v>
                      </c:pt>
                      <c:pt idx="5053">
                        <c:v>57647.814987182617</c:v>
                      </c:pt>
                      <c:pt idx="5054">
                        <c:v>67021.680168151855</c:v>
                      </c:pt>
                      <c:pt idx="5055">
                        <c:v>70936.867752075195</c:v>
                      </c:pt>
                      <c:pt idx="5056">
                        <c:v>65835.291915893555</c:v>
                      </c:pt>
                      <c:pt idx="5057">
                        <c:v>65837.21501159668</c:v>
                      </c:pt>
                      <c:pt idx="5058">
                        <c:v>65585.438827514648</c:v>
                      </c:pt>
                      <c:pt idx="5059">
                        <c:v>65585.438949584961</c:v>
                      </c:pt>
                      <c:pt idx="5060">
                        <c:v>65732.561141967773</c:v>
                      </c:pt>
                      <c:pt idx="5061">
                        <c:v>66126.286972045898</c:v>
                      </c:pt>
                      <c:pt idx="5062">
                        <c:v>66129.174911499023</c:v>
                      </c:pt>
                      <c:pt idx="5063">
                        <c:v>66853.175888061523</c:v>
                      </c:pt>
                      <c:pt idx="5064">
                        <c:v>66818.022079467773</c:v>
                      </c:pt>
                      <c:pt idx="5065">
                        <c:v>67676.098861694336</c:v>
                      </c:pt>
                      <c:pt idx="5066">
                        <c:v>67679.945053100586</c:v>
                      </c:pt>
                      <c:pt idx="5067">
                        <c:v>67678.022018432617</c:v>
                      </c:pt>
                      <c:pt idx="5068">
                        <c:v>67670.329635620117</c:v>
                      </c:pt>
                      <c:pt idx="5069">
                        <c:v>68529.856918334961</c:v>
                      </c:pt>
                      <c:pt idx="5070">
                        <c:v>68135.607498168945</c:v>
                      </c:pt>
                      <c:pt idx="5071">
                        <c:v>70537.875946044922</c:v>
                      </c:pt>
                      <c:pt idx="5072">
                        <c:v>68763.917434692368</c:v>
                      </c:pt>
                      <c:pt idx="5073">
                        <c:v>69625.247756958008</c:v>
                      </c:pt>
                      <c:pt idx="5074">
                        <c:v>69625.247756958008</c:v>
                      </c:pt>
                      <c:pt idx="5075">
                        <c:v>69625.247756958008</c:v>
                      </c:pt>
                      <c:pt idx="5076">
                        <c:v>69625.247756958008</c:v>
                      </c:pt>
                      <c:pt idx="5077">
                        <c:v>69625.247756958008</c:v>
                      </c:pt>
                      <c:pt idx="5078">
                        <c:v>69625.247756958008</c:v>
                      </c:pt>
                      <c:pt idx="5079">
                        <c:v>70485.940017700195</c:v>
                      </c:pt>
                      <c:pt idx="5080">
                        <c:v>65118.612319946282</c:v>
                      </c:pt>
                      <c:pt idx="5081">
                        <c:v>60000.101119995117</c:v>
                      </c:pt>
                      <c:pt idx="5082">
                        <c:v>62711.359970092773</c:v>
                      </c:pt>
                      <c:pt idx="5083">
                        <c:v>62320.387313842773</c:v>
                      </c:pt>
                      <c:pt idx="5084">
                        <c:v>62320.387191772461</c:v>
                      </c:pt>
                      <c:pt idx="5085">
                        <c:v>68745.440444946275</c:v>
                      </c:pt>
                      <c:pt idx="5086">
                        <c:v>69021.517349243164</c:v>
                      </c:pt>
                      <c:pt idx="5087">
                        <c:v>66958.194900512695</c:v>
                      </c:pt>
                      <c:pt idx="5088">
                        <c:v>66958.194900512695</c:v>
                      </c:pt>
                      <c:pt idx="5089">
                        <c:v>66952.781814575195</c:v>
                      </c:pt>
                      <c:pt idx="5090">
                        <c:v>57480.916809082031</c:v>
                      </c:pt>
                      <c:pt idx="5091">
                        <c:v>57484.916809082031</c:v>
                      </c:pt>
                      <c:pt idx="5092">
                        <c:v>57490.071105957031</c:v>
                      </c:pt>
                      <c:pt idx="5093">
                        <c:v>57256.228149414063</c:v>
                      </c:pt>
                      <c:pt idx="5094">
                        <c:v>58692.106002807617</c:v>
                      </c:pt>
                      <c:pt idx="5095">
                        <c:v>59044.508346557617</c:v>
                      </c:pt>
                      <c:pt idx="5096">
                        <c:v>63660.748764038086</c:v>
                      </c:pt>
                      <c:pt idx="5097">
                        <c:v>65987.882186889648</c:v>
                      </c:pt>
                      <c:pt idx="5098">
                        <c:v>66107.035995483398</c:v>
                      </c:pt>
                      <c:pt idx="5099">
                        <c:v>70505.072341918945</c:v>
                      </c:pt>
                      <c:pt idx="5100">
                        <c:v>69313.136688232422</c:v>
                      </c:pt>
                      <c:pt idx="5101">
                        <c:v>69315.425750732422</c:v>
                      </c:pt>
                      <c:pt idx="5102">
                        <c:v>69315.425689697266</c:v>
                      </c:pt>
                      <c:pt idx="5103">
                        <c:v>69315.425750732422</c:v>
                      </c:pt>
                      <c:pt idx="5104">
                        <c:v>70066.626541137695</c:v>
                      </c:pt>
                      <c:pt idx="5105">
                        <c:v>70066.626541137695</c:v>
                      </c:pt>
                      <c:pt idx="5106">
                        <c:v>69824.362380981445</c:v>
                      </c:pt>
                      <c:pt idx="5107">
                        <c:v>69669.495681762695</c:v>
                      </c:pt>
                      <c:pt idx="5108">
                        <c:v>67318.583953857422</c:v>
                      </c:pt>
                      <c:pt idx="5109">
                        <c:v>67318.583953857422</c:v>
                      </c:pt>
                      <c:pt idx="5110">
                        <c:v>66957.583953857422</c:v>
                      </c:pt>
                      <c:pt idx="5111">
                        <c:v>66298.583953857422</c:v>
                      </c:pt>
                      <c:pt idx="5112">
                        <c:v>58679.379440307617</c:v>
                      </c:pt>
                      <c:pt idx="5113">
                        <c:v>58679.379440307617</c:v>
                      </c:pt>
                      <c:pt idx="5114">
                        <c:v>70117.309646606445</c:v>
                      </c:pt>
                      <c:pt idx="5115">
                        <c:v>69041.255706787095</c:v>
                      </c:pt>
                      <c:pt idx="5116">
                        <c:v>67406.503219604492</c:v>
                      </c:pt>
                      <c:pt idx="5117">
                        <c:v>67410.34928894043</c:v>
                      </c:pt>
                      <c:pt idx="5118">
                        <c:v>67410.34928894043</c:v>
                      </c:pt>
                      <c:pt idx="5119">
                        <c:v>67414.195541381821</c:v>
                      </c:pt>
                      <c:pt idx="5120">
                        <c:v>67370.407699584961</c:v>
                      </c:pt>
                      <c:pt idx="5121">
                        <c:v>68781.03735351561</c:v>
                      </c:pt>
                      <c:pt idx="5122">
                        <c:v>68501.237228393555</c:v>
                      </c:pt>
                      <c:pt idx="5123">
                        <c:v>69048.408859252915</c:v>
                      </c:pt>
                      <c:pt idx="5124">
                        <c:v>69925.832107543945</c:v>
                      </c:pt>
                      <c:pt idx="5125">
                        <c:v>66827.772293090806</c:v>
                      </c:pt>
                      <c:pt idx="5126">
                        <c:v>67268.695632934556</c:v>
                      </c:pt>
                      <c:pt idx="5127">
                        <c:v>68577.081863403306</c:v>
                      </c:pt>
                      <c:pt idx="5128">
                        <c:v>65772.075790405273</c:v>
                      </c:pt>
                      <c:pt idx="5129">
                        <c:v>69178.679641723618</c:v>
                      </c:pt>
                      <c:pt idx="5130">
                        <c:v>67933.680435180664</c:v>
                      </c:pt>
                      <c:pt idx="5131">
                        <c:v>67695.293716430664</c:v>
                      </c:pt>
                      <c:pt idx="5132">
                        <c:v>68907.465606689453</c:v>
                      </c:pt>
                      <c:pt idx="5133">
                        <c:v>68907.465606689453</c:v>
                      </c:pt>
                      <c:pt idx="5134">
                        <c:v>68907.465606689453</c:v>
                      </c:pt>
                      <c:pt idx="5135">
                        <c:v>69120.223220825195</c:v>
                      </c:pt>
                      <c:pt idx="5136">
                        <c:v>69120.223220825195</c:v>
                      </c:pt>
                      <c:pt idx="5137">
                        <c:v>67835.335098266602</c:v>
                      </c:pt>
                      <c:pt idx="5138">
                        <c:v>69198.609085083008</c:v>
                      </c:pt>
                      <c:pt idx="5139">
                        <c:v>70101.650756835938</c:v>
                      </c:pt>
                      <c:pt idx="5140">
                        <c:v>69724.427368164048</c:v>
                      </c:pt>
                      <c:pt idx="5141">
                        <c:v>69221.604370117188</c:v>
                      </c:pt>
                      <c:pt idx="5142">
                        <c:v>68359.957397460938</c:v>
                      </c:pt>
                      <c:pt idx="5143">
                        <c:v>67183.180046081543</c:v>
                      </c:pt>
                      <c:pt idx="5144">
                        <c:v>67177.41088104248</c:v>
                      </c:pt>
                      <c:pt idx="5145">
                        <c:v>67586.948013305664</c:v>
                      </c:pt>
                      <c:pt idx="5146">
                        <c:v>67586.948013305664</c:v>
                      </c:pt>
                      <c:pt idx="5147">
                        <c:v>70610.122344970703</c:v>
                      </c:pt>
                      <c:pt idx="5148">
                        <c:v>70615.278106689453</c:v>
                      </c:pt>
                      <c:pt idx="5149">
                        <c:v>70092.515213012695</c:v>
                      </c:pt>
                      <c:pt idx="5150">
                        <c:v>70092.515213012695</c:v>
                      </c:pt>
                      <c:pt idx="5151">
                        <c:v>67712.201736450195</c:v>
                      </c:pt>
                      <c:pt idx="5152">
                        <c:v>67712.201736450195</c:v>
                      </c:pt>
                      <c:pt idx="5153">
                        <c:v>67711.843338012695</c:v>
                      </c:pt>
                      <c:pt idx="5154">
                        <c:v>67711.843338012695</c:v>
                      </c:pt>
                      <c:pt idx="5155">
                        <c:v>69073.350708007813</c:v>
                      </c:pt>
                      <c:pt idx="5156">
                        <c:v>68925.428100585938</c:v>
                      </c:pt>
                      <c:pt idx="5157">
                        <c:v>70270.006469726548</c:v>
                      </c:pt>
                      <c:pt idx="5158">
                        <c:v>69683.959350585938</c:v>
                      </c:pt>
                      <c:pt idx="5159">
                        <c:v>66695.048454284668</c:v>
                      </c:pt>
                      <c:pt idx="5160">
                        <c:v>67288.953567504868</c:v>
                      </c:pt>
                      <c:pt idx="5161">
                        <c:v>67180.876663208008</c:v>
                      </c:pt>
                      <c:pt idx="5162">
                        <c:v>67483.876541137695</c:v>
                      </c:pt>
                      <c:pt idx="5163">
                        <c:v>68416.477493286118</c:v>
                      </c:pt>
                      <c:pt idx="5164">
                        <c:v>68432.811599731445</c:v>
                      </c:pt>
                      <c:pt idx="5165">
                        <c:v>68564.811599731445</c:v>
                      </c:pt>
                      <c:pt idx="5166">
                        <c:v>69313.251296997056</c:v>
                      </c:pt>
                      <c:pt idx="5167">
                        <c:v>69309.251296997056</c:v>
                      </c:pt>
                      <c:pt idx="5168">
                        <c:v>70136.440261840806</c:v>
                      </c:pt>
                      <c:pt idx="5169">
                        <c:v>70235.440017700195</c:v>
                      </c:pt>
                      <c:pt idx="5170">
                        <c:v>70696.362991333008</c:v>
                      </c:pt>
                      <c:pt idx="5171">
                        <c:v>70740.406204223618</c:v>
                      </c:pt>
                      <c:pt idx="5172">
                        <c:v>70740.406082153306</c:v>
                      </c:pt>
                      <c:pt idx="5173">
                        <c:v>70174.487258911118</c:v>
                      </c:pt>
                      <c:pt idx="5174">
                        <c:v>70148.444412231445</c:v>
                      </c:pt>
                      <c:pt idx="5175">
                        <c:v>68035.158889770508</c:v>
                      </c:pt>
                      <c:pt idx="5176">
                        <c:v>69699.207901000977</c:v>
                      </c:pt>
                      <c:pt idx="5177">
                        <c:v>69461.208023071289</c:v>
                      </c:pt>
                      <c:pt idx="5178">
                        <c:v>68674.514541625977</c:v>
                      </c:pt>
                      <c:pt idx="5179">
                        <c:v>67733.589553833008</c:v>
                      </c:pt>
                      <c:pt idx="5180">
                        <c:v>69476.971511840806</c:v>
                      </c:pt>
                      <c:pt idx="5181">
                        <c:v>69893.849197387695</c:v>
                      </c:pt>
                      <c:pt idx="5182">
                        <c:v>71322.457595825195</c:v>
                      </c:pt>
                      <c:pt idx="5183">
                        <c:v>71067.457595825195</c:v>
                      </c:pt>
                      <c:pt idx="5184">
                        <c:v>71067.457595825195</c:v>
                      </c:pt>
                      <c:pt idx="5185">
                        <c:v>71106.957595825195</c:v>
                      </c:pt>
                      <c:pt idx="5186">
                        <c:v>71106.957595825195</c:v>
                      </c:pt>
                      <c:pt idx="5187">
                        <c:v>68240.355178833008</c:v>
                      </c:pt>
                      <c:pt idx="5188">
                        <c:v>68289.867813110337</c:v>
                      </c:pt>
                      <c:pt idx="5189">
                        <c:v>68286.021682739258</c:v>
                      </c:pt>
                      <c:pt idx="5190">
                        <c:v>69604.441116333008</c:v>
                      </c:pt>
                      <c:pt idx="5191">
                        <c:v>57076.103866577148</c:v>
                      </c:pt>
                      <c:pt idx="5192">
                        <c:v>57079.835800170898</c:v>
                      </c:pt>
                      <c:pt idx="5193">
                        <c:v>57040.835922241211</c:v>
                      </c:pt>
                      <c:pt idx="5194">
                        <c:v>57059.835800170898</c:v>
                      </c:pt>
                      <c:pt idx="5195">
                        <c:v>57765.463729858398</c:v>
                      </c:pt>
                      <c:pt idx="5196">
                        <c:v>57394.463668823242</c:v>
                      </c:pt>
                      <c:pt idx="5197">
                        <c:v>60922.095321655273</c:v>
                      </c:pt>
                      <c:pt idx="5198">
                        <c:v>60668.395980834961</c:v>
                      </c:pt>
                      <c:pt idx="5199">
                        <c:v>60545.395980834961</c:v>
                      </c:pt>
                      <c:pt idx="5200">
                        <c:v>68805.938034057617</c:v>
                      </c:pt>
                      <c:pt idx="5201">
                        <c:v>68803.793441772461</c:v>
                      </c:pt>
                      <c:pt idx="5202">
                        <c:v>69305.433639526367</c:v>
                      </c:pt>
                      <c:pt idx="5203">
                        <c:v>69541.664413452148</c:v>
                      </c:pt>
                      <c:pt idx="5204">
                        <c:v>68463.000831603989</c:v>
                      </c:pt>
                      <c:pt idx="5205">
                        <c:v>68289.344451904282</c:v>
                      </c:pt>
                      <c:pt idx="5206">
                        <c:v>67946.976837158203</c:v>
                      </c:pt>
                      <c:pt idx="5207">
                        <c:v>69132.098236083984</c:v>
                      </c:pt>
                      <c:pt idx="5208">
                        <c:v>69132.188140869126</c:v>
                      </c:pt>
                      <c:pt idx="5209">
                        <c:v>68635.687957763657</c:v>
                      </c:pt>
                      <c:pt idx="5210">
                        <c:v>69227.127883911118</c:v>
                      </c:pt>
                      <c:pt idx="5211">
                        <c:v>69505.050979614258</c:v>
                      </c:pt>
                      <c:pt idx="5212">
                        <c:v>68153.998367309556</c:v>
                      </c:pt>
                      <c:pt idx="5213">
                        <c:v>67737.321243286118</c:v>
                      </c:pt>
                      <c:pt idx="5214">
                        <c:v>65223.618972778306</c:v>
                      </c:pt>
                      <c:pt idx="5215">
                        <c:v>64260.811111450188</c:v>
                      </c:pt>
                      <c:pt idx="5216">
                        <c:v>64586.235061645501</c:v>
                      </c:pt>
                      <c:pt idx="5217">
                        <c:v>64594.082595825188</c:v>
                      </c:pt>
                      <c:pt idx="5218">
                        <c:v>65025.086990356438</c:v>
                      </c:pt>
                      <c:pt idx="5219">
                        <c:v>65488.505447387688</c:v>
                      </c:pt>
                      <c:pt idx="5220">
                        <c:v>69200.286697387695</c:v>
                      </c:pt>
                      <c:pt idx="5221">
                        <c:v>69200.286697387695</c:v>
                      </c:pt>
                      <c:pt idx="5222">
                        <c:v>69200.286697387695</c:v>
                      </c:pt>
                      <c:pt idx="5223">
                        <c:v>58289.628768920898</c:v>
                      </c:pt>
                      <c:pt idx="5224">
                        <c:v>58289.628829956055</c:v>
                      </c:pt>
                      <c:pt idx="5225">
                        <c:v>58289.628768920898</c:v>
                      </c:pt>
                      <c:pt idx="5226">
                        <c:v>57403.922164916992</c:v>
                      </c:pt>
                      <c:pt idx="5227">
                        <c:v>57403.922164916992</c:v>
                      </c:pt>
                      <c:pt idx="5228">
                        <c:v>56844.441696166992</c:v>
                      </c:pt>
                      <c:pt idx="5229">
                        <c:v>56844.441757202148</c:v>
                      </c:pt>
                      <c:pt idx="5230">
                        <c:v>56844.441757202148</c:v>
                      </c:pt>
                      <c:pt idx="5231">
                        <c:v>66072.047348022461</c:v>
                      </c:pt>
                      <c:pt idx="5232">
                        <c:v>66072.047470092773</c:v>
                      </c:pt>
                      <c:pt idx="5233">
                        <c:v>66359.199813842773</c:v>
                      </c:pt>
                      <c:pt idx="5234">
                        <c:v>66359.199752807617</c:v>
                      </c:pt>
                      <c:pt idx="5235">
                        <c:v>69884.252349853516</c:v>
                      </c:pt>
                      <c:pt idx="5236">
                        <c:v>69884.252227783203</c:v>
                      </c:pt>
                      <c:pt idx="5237">
                        <c:v>67068.293975830078</c:v>
                      </c:pt>
                      <c:pt idx="5238">
                        <c:v>67068.293975830078</c:v>
                      </c:pt>
                      <c:pt idx="5239">
                        <c:v>67309.620513916016</c:v>
                      </c:pt>
                      <c:pt idx="5240">
                        <c:v>67313.466644287109</c:v>
                      </c:pt>
                      <c:pt idx="5241">
                        <c:v>70586.563079833984</c:v>
                      </c:pt>
                      <c:pt idx="5242">
                        <c:v>58650.442428588867</c:v>
                      </c:pt>
                      <c:pt idx="5243">
                        <c:v>59585.442428588867</c:v>
                      </c:pt>
                      <c:pt idx="5244">
                        <c:v>59585.442367553711</c:v>
                      </c:pt>
                      <c:pt idx="5245">
                        <c:v>59585.442489624023</c:v>
                      </c:pt>
                      <c:pt idx="5246">
                        <c:v>59585.442367553711</c:v>
                      </c:pt>
                      <c:pt idx="5247">
                        <c:v>69164.929183959961</c:v>
                      </c:pt>
                      <c:pt idx="5248">
                        <c:v>69731.781326293945</c:v>
                      </c:pt>
                      <c:pt idx="5249">
                        <c:v>69731.781326293945</c:v>
                      </c:pt>
                      <c:pt idx="5250">
                        <c:v>66608.224441528306</c:v>
                      </c:pt>
                      <c:pt idx="5251">
                        <c:v>67164.147659301758</c:v>
                      </c:pt>
                      <c:pt idx="5252">
                        <c:v>66883.070632934556</c:v>
                      </c:pt>
                      <c:pt idx="5253">
                        <c:v>67245.993728637695</c:v>
                      </c:pt>
                      <c:pt idx="5254">
                        <c:v>67249.839920043945</c:v>
                      </c:pt>
                      <c:pt idx="5255">
                        <c:v>67223.686111450195</c:v>
                      </c:pt>
                      <c:pt idx="5256">
                        <c:v>66636.332290649414</c:v>
                      </c:pt>
                      <c:pt idx="5257">
                        <c:v>66347.655044555664</c:v>
                      </c:pt>
                      <c:pt idx="5258">
                        <c:v>66640.177993774414</c:v>
                      </c:pt>
                      <c:pt idx="5259">
                        <c:v>67155.884902954087</c:v>
                      </c:pt>
                      <c:pt idx="5260">
                        <c:v>66948.384902954087</c:v>
                      </c:pt>
                      <c:pt idx="5261">
                        <c:v>67396.333023071275</c:v>
                      </c:pt>
                      <c:pt idx="5262">
                        <c:v>67433.664321899414</c:v>
                      </c:pt>
                      <c:pt idx="5263">
                        <c:v>66248.669082641587</c:v>
                      </c:pt>
                      <c:pt idx="5264">
                        <c:v>67693.559463500977</c:v>
                      </c:pt>
                      <c:pt idx="5265">
                        <c:v>70732.561355590806</c:v>
                      </c:pt>
                      <c:pt idx="5266">
                        <c:v>70732.561355590806</c:v>
                      </c:pt>
                      <c:pt idx="5267">
                        <c:v>70730.638137817368</c:v>
                      </c:pt>
                      <c:pt idx="5268">
                        <c:v>68680.982254028306</c:v>
                      </c:pt>
                      <c:pt idx="5269">
                        <c:v>68676.839187622056</c:v>
                      </c:pt>
                      <c:pt idx="5270">
                        <c:v>68797.916213989258</c:v>
                      </c:pt>
                      <c:pt idx="5271">
                        <c:v>58475.838241577148</c:v>
                      </c:pt>
                      <c:pt idx="5272">
                        <c:v>58475.838241577148</c:v>
                      </c:pt>
                      <c:pt idx="5273">
                        <c:v>58189.073593139648</c:v>
                      </c:pt>
                      <c:pt idx="5274">
                        <c:v>58189.073593139648</c:v>
                      </c:pt>
                      <c:pt idx="5275">
                        <c:v>58189.073593139648</c:v>
                      </c:pt>
                      <c:pt idx="5276">
                        <c:v>58188.183944702148</c:v>
                      </c:pt>
                      <c:pt idx="5277">
                        <c:v>62243.085311889648</c:v>
                      </c:pt>
                      <c:pt idx="5278">
                        <c:v>62243.085311889648</c:v>
                      </c:pt>
                      <c:pt idx="5279">
                        <c:v>69489.392196655273</c:v>
                      </c:pt>
                      <c:pt idx="5280">
                        <c:v>69072.643768310532</c:v>
                      </c:pt>
                      <c:pt idx="5281">
                        <c:v>69027.142303466782</c:v>
                      </c:pt>
                      <c:pt idx="5282">
                        <c:v>69184.642303466782</c:v>
                      </c:pt>
                      <c:pt idx="5283">
                        <c:v>69622.441131591782</c:v>
                      </c:pt>
                      <c:pt idx="5284">
                        <c:v>70179.419647216782</c:v>
                      </c:pt>
                      <c:pt idx="5285">
                        <c:v>69977.573455810532</c:v>
                      </c:pt>
                      <c:pt idx="5286">
                        <c:v>68517.543777465806</c:v>
                      </c:pt>
                      <c:pt idx="5287">
                        <c:v>68015.697708129868</c:v>
                      </c:pt>
                      <c:pt idx="5288">
                        <c:v>69471.472976684556</c:v>
                      </c:pt>
                      <c:pt idx="5289">
                        <c:v>70121.726760864258</c:v>
                      </c:pt>
                      <c:pt idx="5290">
                        <c:v>69775.849075317368</c:v>
                      </c:pt>
                      <c:pt idx="5291">
                        <c:v>69118.768264770508</c:v>
                      </c:pt>
                      <c:pt idx="5292">
                        <c:v>70001.673294067368</c:v>
                      </c:pt>
                      <c:pt idx="5293">
                        <c:v>69952.424392700195</c:v>
                      </c:pt>
                      <c:pt idx="5294">
                        <c:v>65011.494216918938</c:v>
                      </c:pt>
                      <c:pt idx="5295">
                        <c:v>69997.04663085936</c:v>
                      </c:pt>
                      <c:pt idx="5296">
                        <c:v>69998.9697265625</c:v>
                      </c:pt>
                      <c:pt idx="5297">
                        <c:v>69998.9697265625</c:v>
                      </c:pt>
                      <c:pt idx="5298">
                        <c:v>69996.415786743164</c:v>
                      </c:pt>
                      <c:pt idx="5299">
                        <c:v>69399.414276123032</c:v>
                      </c:pt>
                      <c:pt idx="5300">
                        <c:v>69399.414276123032</c:v>
                      </c:pt>
                      <c:pt idx="5301">
                        <c:v>68616.690399169922</c:v>
                      </c:pt>
                      <c:pt idx="5302">
                        <c:v>68977.814407348618</c:v>
                      </c:pt>
                      <c:pt idx="5303">
                        <c:v>68909.522048950195</c:v>
                      </c:pt>
                      <c:pt idx="5304">
                        <c:v>65822.063095092773</c:v>
                      </c:pt>
                      <c:pt idx="5305">
                        <c:v>65822.063034057617</c:v>
                      </c:pt>
                      <c:pt idx="5306">
                        <c:v>66157.555282592773</c:v>
                      </c:pt>
                      <c:pt idx="5307">
                        <c:v>66279.094284057617</c:v>
                      </c:pt>
                      <c:pt idx="5308">
                        <c:v>68237.695388793945</c:v>
                      </c:pt>
                      <c:pt idx="5309">
                        <c:v>68237.695388793945</c:v>
                      </c:pt>
                      <c:pt idx="5310">
                        <c:v>70584.024002075195</c:v>
                      </c:pt>
                      <c:pt idx="5311">
                        <c:v>69915.024002075195</c:v>
                      </c:pt>
                      <c:pt idx="5312">
                        <c:v>58206.794784545898</c:v>
                      </c:pt>
                      <c:pt idx="5313">
                        <c:v>58204.474533081055</c:v>
                      </c:pt>
                      <c:pt idx="5314">
                        <c:v>57262.322189331055</c:v>
                      </c:pt>
                      <c:pt idx="5315">
                        <c:v>58588.905563354492</c:v>
                      </c:pt>
                      <c:pt idx="5316">
                        <c:v>58588.905563354492</c:v>
                      </c:pt>
                      <c:pt idx="5317">
                        <c:v>58589.352828979492</c:v>
                      </c:pt>
                      <c:pt idx="5318">
                        <c:v>58589.352951049805</c:v>
                      </c:pt>
                      <c:pt idx="5319">
                        <c:v>64673.925338745117</c:v>
                      </c:pt>
                      <c:pt idx="5320">
                        <c:v>64673.925338745117</c:v>
                      </c:pt>
                      <c:pt idx="5321">
                        <c:v>64673.925277709961</c:v>
                      </c:pt>
                      <c:pt idx="5322">
                        <c:v>65571.927291870117</c:v>
                      </c:pt>
                      <c:pt idx="5323">
                        <c:v>65034.927352905273</c:v>
                      </c:pt>
                      <c:pt idx="5324">
                        <c:v>69595.907707214355</c:v>
                      </c:pt>
                      <c:pt idx="5325">
                        <c:v>66912.725662231445</c:v>
                      </c:pt>
                      <c:pt idx="5326">
                        <c:v>67330.156082153306</c:v>
                      </c:pt>
                      <c:pt idx="5327">
                        <c:v>65997.88850402832</c:v>
                      </c:pt>
                      <c:pt idx="5328">
                        <c:v>67589.61213684082</c:v>
                      </c:pt>
                      <c:pt idx="5329">
                        <c:v>67663.034744262695</c:v>
                      </c:pt>
                      <c:pt idx="5330">
                        <c:v>67960.38069152832</c:v>
                      </c:pt>
                      <c:pt idx="5331">
                        <c:v>67123.08039855957</c:v>
                      </c:pt>
                      <c:pt idx="5332">
                        <c:v>67894.994338989243</c:v>
                      </c:pt>
                      <c:pt idx="5333">
                        <c:v>67572.071304321289</c:v>
                      </c:pt>
                      <c:pt idx="5334">
                        <c:v>67534.494155883789</c:v>
                      </c:pt>
                      <c:pt idx="5335">
                        <c:v>66636.116470336914</c:v>
                      </c:pt>
                      <c:pt idx="5336">
                        <c:v>66934.916763305664</c:v>
                      </c:pt>
                      <c:pt idx="5337">
                        <c:v>66891.71272277832</c:v>
                      </c:pt>
                      <c:pt idx="5338">
                        <c:v>67094.405838012695</c:v>
                      </c:pt>
                      <c:pt idx="5339">
                        <c:v>67332.917922973633</c:v>
                      </c:pt>
                      <c:pt idx="5340">
                        <c:v>67415.993850708008</c:v>
                      </c:pt>
                      <c:pt idx="5341">
                        <c:v>67661.226760864258</c:v>
                      </c:pt>
                      <c:pt idx="5342">
                        <c:v>67822.556304931626</c:v>
                      </c:pt>
                      <c:pt idx="5343">
                        <c:v>68249.736846923814</c:v>
                      </c:pt>
                      <c:pt idx="5344">
                        <c:v>68295.159454345703</c:v>
                      </c:pt>
                      <c:pt idx="5345">
                        <c:v>68630.238555908203</c:v>
                      </c:pt>
                      <c:pt idx="5346">
                        <c:v>68578.316299438477</c:v>
                      </c:pt>
                      <c:pt idx="5347">
                        <c:v>68874.39234924315</c:v>
                      </c:pt>
                      <c:pt idx="5348">
                        <c:v>69512.594253540039</c:v>
                      </c:pt>
                      <c:pt idx="5349">
                        <c:v>69404.794082641587</c:v>
                      </c:pt>
                      <c:pt idx="5350">
                        <c:v>69451.719375610337</c:v>
                      </c:pt>
                      <c:pt idx="5351">
                        <c:v>70148.455459594727</c:v>
                      </c:pt>
                      <c:pt idx="5352">
                        <c:v>70123.532363891587</c:v>
                      </c:pt>
                      <c:pt idx="5353">
                        <c:v>70132.532608032227</c:v>
                      </c:pt>
                      <c:pt idx="5354">
                        <c:v>69874.432266235337</c:v>
                      </c:pt>
                      <c:pt idx="5355">
                        <c:v>65874.595046997056</c:v>
                      </c:pt>
                      <c:pt idx="5356">
                        <c:v>59164.836532592773</c:v>
                      </c:pt>
                      <c:pt idx="5357">
                        <c:v>65275.281951904282</c:v>
                      </c:pt>
                      <c:pt idx="5358">
                        <c:v>65271.435760498032</c:v>
                      </c:pt>
                      <c:pt idx="5359">
                        <c:v>65271.435760498032</c:v>
                      </c:pt>
                      <c:pt idx="5360">
                        <c:v>66464.217453002915</c:v>
                      </c:pt>
                      <c:pt idx="5361">
                        <c:v>66414.217330932617</c:v>
                      </c:pt>
                      <c:pt idx="5362">
                        <c:v>65545.217330932617</c:v>
                      </c:pt>
                      <c:pt idx="5363">
                        <c:v>65545.217330932617</c:v>
                      </c:pt>
                      <c:pt idx="5364">
                        <c:v>65824.866867065415</c:v>
                      </c:pt>
                      <c:pt idx="5365">
                        <c:v>65828.896316528306</c:v>
                      </c:pt>
                      <c:pt idx="5366">
                        <c:v>65241.396560668938</c:v>
                      </c:pt>
                      <c:pt idx="5367">
                        <c:v>65729.572341918945</c:v>
                      </c:pt>
                      <c:pt idx="5368">
                        <c:v>66925.221206665039</c:v>
                      </c:pt>
                      <c:pt idx="5369">
                        <c:v>66925.221267700195</c:v>
                      </c:pt>
                      <c:pt idx="5370">
                        <c:v>66925.221267700195</c:v>
                      </c:pt>
                      <c:pt idx="5371">
                        <c:v>67022.874038696289</c:v>
                      </c:pt>
                      <c:pt idx="5372">
                        <c:v>69315.047393798814</c:v>
                      </c:pt>
                      <c:pt idx="5373">
                        <c:v>68393.820098876953</c:v>
                      </c:pt>
                      <c:pt idx="5374">
                        <c:v>68393.820159912095</c:v>
                      </c:pt>
                      <c:pt idx="5375">
                        <c:v>67787.818145751953</c:v>
                      </c:pt>
                      <c:pt idx="5376">
                        <c:v>66857.118484497056</c:v>
                      </c:pt>
                      <c:pt idx="5377">
                        <c:v>66336.018875122056</c:v>
                      </c:pt>
                      <c:pt idx="5378">
                        <c:v>66197.942825317368</c:v>
                      </c:pt>
                      <c:pt idx="5379">
                        <c:v>66197.942825317368</c:v>
                      </c:pt>
                      <c:pt idx="5380">
                        <c:v>66199.865921020508</c:v>
                      </c:pt>
                      <c:pt idx="5381">
                        <c:v>66201.789016723618</c:v>
                      </c:pt>
                      <c:pt idx="5382">
                        <c:v>66199.865921020508</c:v>
                      </c:pt>
                      <c:pt idx="5383">
                        <c:v>66325.849441528306</c:v>
                      </c:pt>
                      <c:pt idx="5384">
                        <c:v>65444.795486450188</c:v>
                      </c:pt>
                      <c:pt idx="5385">
                        <c:v>65456.700149536118</c:v>
                      </c:pt>
                      <c:pt idx="5386">
                        <c:v>65050.961257934563</c:v>
                      </c:pt>
                      <c:pt idx="5387">
                        <c:v>69638.303298950195</c:v>
                      </c:pt>
                      <c:pt idx="5388">
                        <c:v>69638.303298950195</c:v>
                      </c:pt>
                      <c:pt idx="5389">
                        <c:v>69613.097244262695</c:v>
                      </c:pt>
                      <c:pt idx="5390">
                        <c:v>57680.077987670898</c:v>
                      </c:pt>
                      <c:pt idx="5391">
                        <c:v>57663.073593139648</c:v>
                      </c:pt>
                      <c:pt idx="5392">
                        <c:v>57663.073593139648</c:v>
                      </c:pt>
                      <c:pt idx="5393">
                        <c:v>57292.073532104492</c:v>
                      </c:pt>
                      <c:pt idx="5394">
                        <c:v>65556.347152709961</c:v>
                      </c:pt>
                      <c:pt idx="5395">
                        <c:v>65058.347274780273</c:v>
                      </c:pt>
                      <c:pt idx="5396">
                        <c:v>65058.347274780273</c:v>
                      </c:pt>
                      <c:pt idx="5397">
                        <c:v>65058.347152709961</c:v>
                      </c:pt>
                      <c:pt idx="5398">
                        <c:v>65489.01335144043</c:v>
                      </c:pt>
                      <c:pt idx="5399">
                        <c:v>65489.01335144043</c:v>
                      </c:pt>
                      <c:pt idx="5400">
                        <c:v>65552.680282592773</c:v>
                      </c:pt>
                      <c:pt idx="5401">
                        <c:v>65174.980087280273</c:v>
                      </c:pt>
                      <c:pt idx="5402">
                        <c:v>68515.282424926758</c:v>
                      </c:pt>
                      <c:pt idx="5403">
                        <c:v>68520.138748168945</c:v>
                      </c:pt>
                      <c:pt idx="5404">
                        <c:v>70961.759963989258</c:v>
                      </c:pt>
                      <c:pt idx="5405">
                        <c:v>71026.360305786133</c:v>
                      </c:pt>
                      <c:pt idx="5406">
                        <c:v>68504.698135375977</c:v>
                      </c:pt>
                      <c:pt idx="5407">
                        <c:v>69623.055923461914</c:v>
                      </c:pt>
                      <c:pt idx="5408">
                        <c:v>69519.609390258789</c:v>
                      </c:pt>
                      <c:pt idx="5409">
                        <c:v>69732.157348632798</c:v>
                      </c:pt>
                      <c:pt idx="5410">
                        <c:v>69736.00317382811</c:v>
                      </c:pt>
                      <c:pt idx="5411">
                        <c:v>69476.156860351548</c:v>
                      </c:pt>
                      <c:pt idx="5412">
                        <c:v>68957.080200195298</c:v>
                      </c:pt>
                      <c:pt idx="5413">
                        <c:v>68534.15673828125</c:v>
                      </c:pt>
                      <c:pt idx="5414">
                        <c:v>68657.15649414061</c:v>
                      </c:pt>
                      <c:pt idx="5415">
                        <c:v>67653.832885742188</c:v>
                      </c:pt>
                      <c:pt idx="5416">
                        <c:v>65158.470703124993</c:v>
                      </c:pt>
                      <c:pt idx="5417">
                        <c:v>70149.183670043945</c:v>
                      </c:pt>
                      <c:pt idx="5418">
                        <c:v>70298.583572387695</c:v>
                      </c:pt>
                      <c:pt idx="5419">
                        <c:v>70298.583572387695</c:v>
                      </c:pt>
                      <c:pt idx="5420">
                        <c:v>69071.578506469727</c:v>
                      </c:pt>
                      <c:pt idx="5421">
                        <c:v>69545.582351684556</c:v>
                      </c:pt>
                      <c:pt idx="5422">
                        <c:v>69547.505447387695</c:v>
                      </c:pt>
                      <c:pt idx="5423">
                        <c:v>69549.543167114258</c:v>
                      </c:pt>
                      <c:pt idx="5424">
                        <c:v>69549.543045043945</c:v>
                      </c:pt>
                      <c:pt idx="5425">
                        <c:v>68721.619949340806</c:v>
                      </c:pt>
                      <c:pt idx="5426">
                        <c:v>68463.541213989258</c:v>
                      </c:pt>
                      <c:pt idx="5427">
                        <c:v>68218.505691528306</c:v>
                      </c:pt>
                      <c:pt idx="5428">
                        <c:v>68220.428787231445</c:v>
                      </c:pt>
                      <c:pt idx="5429">
                        <c:v>67816.428787231445</c:v>
                      </c:pt>
                      <c:pt idx="5430">
                        <c:v>67820.274856567368</c:v>
                      </c:pt>
                      <c:pt idx="5431">
                        <c:v>67814.505691528306</c:v>
                      </c:pt>
                      <c:pt idx="5432">
                        <c:v>70167.833770751953</c:v>
                      </c:pt>
                      <c:pt idx="5433">
                        <c:v>70167.833770751953</c:v>
                      </c:pt>
                      <c:pt idx="5434">
                        <c:v>70169.756866455064</c:v>
                      </c:pt>
                      <c:pt idx="5435">
                        <c:v>70042.333770751953</c:v>
                      </c:pt>
                      <c:pt idx="5436">
                        <c:v>70047.411758422837</c:v>
                      </c:pt>
                      <c:pt idx="5437">
                        <c:v>69994.888565063477</c:v>
                      </c:pt>
                      <c:pt idx="5438">
                        <c:v>69706.888565063477</c:v>
                      </c:pt>
                      <c:pt idx="5439">
                        <c:v>69497.488784790039</c:v>
                      </c:pt>
                      <c:pt idx="5440">
                        <c:v>69126.783828735337</c:v>
                      </c:pt>
                      <c:pt idx="5441">
                        <c:v>69124.860733032227</c:v>
                      </c:pt>
                      <c:pt idx="5442">
                        <c:v>69125.684951782227</c:v>
                      </c:pt>
                      <c:pt idx="5443">
                        <c:v>68059.682998657227</c:v>
                      </c:pt>
                      <c:pt idx="5444">
                        <c:v>65693.128494262695</c:v>
                      </c:pt>
                      <c:pt idx="5445">
                        <c:v>57490.353073120117</c:v>
                      </c:pt>
                      <c:pt idx="5446">
                        <c:v>57490.353073120117</c:v>
                      </c:pt>
                      <c:pt idx="5447">
                        <c:v>69186.603149414048</c:v>
                      </c:pt>
                      <c:pt idx="5448">
                        <c:v>69188.526245117188</c:v>
                      </c:pt>
                      <c:pt idx="5449">
                        <c:v>70247.527221679688</c:v>
                      </c:pt>
                      <c:pt idx="5450">
                        <c:v>69948.697235107422</c:v>
                      </c:pt>
                      <c:pt idx="5451">
                        <c:v>69563.774261474595</c:v>
                      </c:pt>
                      <c:pt idx="5452">
                        <c:v>69699.097488403306</c:v>
                      </c:pt>
                      <c:pt idx="5453">
                        <c:v>69543.404983520508</c:v>
                      </c:pt>
                      <c:pt idx="5454">
                        <c:v>58024.335006713867</c:v>
                      </c:pt>
                      <c:pt idx="5455">
                        <c:v>58147.334945678711</c:v>
                      </c:pt>
                      <c:pt idx="5456">
                        <c:v>57116.689071655273</c:v>
                      </c:pt>
                      <c:pt idx="5457">
                        <c:v>57116.044479370117</c:v>
                      </c:pt>
                      <c:pt idx="5458">
                        <c:v>66672.666488647461</c:v>
                      </c:pt>
                      <c:pt idx="5459">
                        <c:v>66672.666610717773</c:v>
                      </c:pt>
                      <c:pt idx="5460">
                        <c:v>66439.346237182617</c:v>
                      </c:pt>
                      <c:pt idx="5461">
                        <c:v>69070.057205200195</c:v>
                      </c:pt>
                      <c:pt idx="5462">
                        <c:v>69028.272430419922</c:v>
                      </c:pt>
                      <c:pt idx="5463">
                        <c:v>68678.335235595703</c:v>
                      </c:pt>
                      <c:pt idx="5464">
                        <c:v>69243.734100341782</c:v>
                      </c:pt>
                      <c:pt idx="5465">
                        <c:v>69245.658172607422</c:v>
                      </c:pt>
                      <c:pt idx="5466">
                        <c:v>68715.457489013672</c:v>
                      </c:pt>
                      <c:pt idx="5467">
                        <c:v>69023.380584716782</c:v>
                      </c:pt>
                      <c:pt idx="5468">
                        <c:v>69721.827606201172</c:v>
                      </c:pt>
                      <c:pt idx="5469">
                        <c:v>69725.673553466782</c:v>
                      </c:pt>
                      <c:pt idx="5470">
                        <c:v>70281.197723388672</c:v>
                      </c:pt>
                      <c:pt idx="5471">
                        <c:v>70478.922149658203</c:v>
                      </c:pt>
                      <c:pt idx="5472">
                        <c:v>70718.045730590806</c:v>
                      </c:pt>
                      <c:pt idx="5473">
                        <c:v>70417.891677856445</c:v>
                      </c:pt>
                      <c:pt idx="5474">
                        <c:v>71329.815750122056</c:v>
                      </c:pt>
                      <c:pt idx="5475">
                        <c:v>70484.498123168945</c:v>
                      </c:pt>
                      <c:pt idx="5476">
                        <c:v>58952.655868530273</c:v>
                      </c:pt>
                      <c:pt idx="5477">
                        <c:v>68959.681427001953</c:v>
                      </c:pt>
                      <c:pt idx="5478">
                        <c:v>69572.984161376953</c:v>
                      </c:pt>
                      <c:pt idx="5479">
                        <c:v>70194.700958251953</c:v>
                      </c:pt>
                      <c:pt idx="5480">
                        <c:v>70771.091583251953</c:v>
                      </c:pt>
                      <c:pt idx="5481">
                        <c:v>70776.169570922837</c:v>
                      </c:pt>
                      <c:pt idx="5482">
                        <c:v>70374.246475219727</c:v>
                      </c:pt>
                      <c:pt idx="5483">
                        <c:v>70518.246475219727</c:v>
                      </c:pt>
                      <c:pt idx="5484">
                        <c:v>70518.246475219727</c:v>
                      </c:pt>
                      <c:pt idx="5485">
                        <c:v>70520.169448852539</c:v>
                      </c:pt>
                      <c:pt idx="5486">
                        <c:v>70126.445693969727</c:v>
                      </c:pt>
                      <c:pt idx="5487">
                        <c:v>70518.246475219727</c:v>
                      </c:pt>
                      <c:pt idx="5488">
                        <c:v>69359.744033813477</c:v>
                      </c:pt>
                      <c:pt idx="5489">
                        <c:v>66995.564651489258</c:v>
                      </c:pt>
                      <c:pt idx="5490">
                        <c:v>59805.483749389648</c:v>
                      </c:pt>
                      <c:pt idx="5491">
                        <c:v>59805.483749389648</c:v>
                      </c:pt>
                      <c:pt idx="5492">
                        <c:v>71039.658966064439</c:v>
                      </c:pt>
                      <c:pt idx="5493">
                        <c:v>70981.966705322251</c:v>
                      </c:pt>
                      <c:pt idx="5494">
                        <c:v>69795.927322387695</c:v>
                      </c:pt>
                      <c:pt idx="5495">
                        <c:v>69146.08918762207</c:v>
                      </c:pt>
                      <c:pt idx="5496">
                        <c:v>69146.08918762207</c:v>
                      </c:pt>
                      <c:pt idx="5497">
                        <c:v>70078.68977355957</c:v>
                      </c:pt>
                      <c:pt idx="5498">
                        <c:v>69955.68977355957</c:v>
                      </c:pt>
                      <c:pt idx="5499">
                        <c:v>69954.61653137207</c:v>
                      </c:pt>
                      <c:pt idx="5500">
                        <c:v>70077.61653137207</c:v>
                      </c:pt>
                      <c:pt idx="5501">
                        <c:v>58280.230087280273</c:v>
                      </c:pt>
                      <c:pt idx="5502">
                        <c:v>58280.229965209961</c:v>
                      </c:pt>
                      <c:pt idx="5503">
                        <c:v>58301.030807495117</c:v>
                      </c:pt>
                      <c:pt idx="5504">
                        <c:v>65940.254379272461</c:v>
                      </c:pt>
                      <c:pt idx="5505">
                        <c:v>67350.61589050293</c:v>
                      </c:pt>
                      <c:pt idx="5506">
                        <c:v>67348.692733764648</c:v>
                      </c:pt>
                      <c:pt idx="5507">
                        <c:v>69137.513946533189</c:v>
                      </c:pt>
                      <c:pt idx="5508">
                        <c:v>68708.821441650391</c:v>
                      </c:pt>
                      <c:pt idx="5509">
                        <c:v>69960.39778137207</c:v>
                      </c:pt>
                      <c:pt idx="5510">
                        <c:v>69960.39778137207</c:v>
                      </c:pt>
                      <c:pt idx="5511">
                        <c:v>70461.89875793457</c:v>
                      </c:pt>
                      <c:pt idx="5512">
                        <c:v>70458.40950012207</c:v>
                      </c:pt>
                      <c:pt idx="5513">
                        <c:v>55599.551132202148</c:v>
                      </c:pt>
                      <c:pt idx="5514">
                        <c:v>55227.048202514648</c:v>
                      </c:pt>
                      <c:pt idx="5515">
                        <c:v>55227.048202514648</c:v>
                      </c:pt>
                      <c:pt idx="5516">
                        <c:v>55227.048202514648</c:v>
                      </c:pt>
                      <c:pt idx="5517">
                        <c:v>55227.048202514648</c:v>
                      </c:pt>
                      <c:pt idx="5518">
                        <c:v>64252.692306518555</c:v>
                      </c:pt>
                      <c:pt idx="5519">
                        <c:v>64252.692428588867</c:v>
                      </c:pt>
                      <c:pt idx="5520">
                        <c:v>66879.220397949219</c:v>
                      </c:pt>
                      <c:pt idx="5521">
                        <c:v>66879.220397949219</c:v>
                      </c:pt>
                      <c:pt idx="5522">
                        <c:v>70804.197586059556</c:v>
                      </c:pt>
                      <c:pt idx="5523">
                        <c:v>70410.473709106445</c:v>
                      </c:pt>
                      <c:pt idx="5524">
                        <c:v>69799.292984008775</c:v>
                      </c:pt>
                      <c:pt idx="5525">
                        <c:v>69542.130142211914</c:v>
                      </c:pt>
                      <c:pt idx="5526">
                        <c:v>69540.207046508775</c:v>
                      </c:pt>
                      <c:pt idx="5527">
                        <c:v>69169.207107543945</c:v>
                      </c:pt>
                      <c:pt idx="5528">
                        <c:v>68611.129165649414</c:v>
                      </c:pt>
                      <c:pt idx="5529">
                        <c:v>69696.468093872056</c:v>
                      </c:pt>
                      <c:pt idx="5530">
                        <c:v>69440.391189575195</c:v>
                      </c:pt>
                      <c:pt idx="5531">
                        <c:v>69442.314224243164</c:v>
                      </c:pt>
                      <c:pt idx="5532">
                        <c:v>69442.314285278306</c:v>
                      </c:pt>
                      <c:pt idx="5533">
                        <c:v>69421.145584106445</c:v>
                      </c:pt>
                      <c:pt idx="5534">
                        <c:v>69027.421707153306</c:v>
                      </c:pt>
                      <c:pt idx="5535">
                        <c:v>68889.143630981445</c:v>
                      </c:pt>
                      <c:pt idx="5536">
                        <c:v>69057.280960083008</c:v>
                      </c:pt>
                      <c:pt idx="5537">
                        <c:v>71079.259246826172</c:v>
                      </c:pt>
                      <c:pt idx="5538">
                        <c:v>70784.259490966782</c:v>
                      </c:pt>
                      <c:pt idx="5539">
                        <c:v>70741.759490966782</c:v>
                      </c:pt>
                      <c:pt idx="5540">
                        <c:v>70748.837371826172</c:v>
                      </c:pt>
                      <c:pt idx="5541">
                        <c:v>70582.990936279282</c:v>
                      </c:pt>
                      <c:pt idx="5542">
                        <c:v>70269.375930786118</c:v>
                      </c:pt>
                      <c:pt idx="5543">
                        <c:v>70265.529739379868</c:v>
                      </c:pt>
                      <c:pt idx="5544">
                        <c:v>69196.246536254868</c:v>
                      </c:pt>
                      <c:pt idx="5545">
                        <c:v>69198.506668090806</c:v>
                      </c:pt>
                      <c:pt idx="5546">
                        <c:v>69864.431594848618</c:v>
                      </c:pt>
                      <c:pt idx="5547">
                        <c:v>69866.354690551758</c:v>
                      </c:pt>
                      <c:pt idx="5548">
                        <c:v>69811.138137817368</c:v>
                      </c:pt>
                      <c:pt idx="5549">
                        <c:v>68979.953689575195</c:v>
                      </c:pt>
                      <c:pt idx="5550">
                        <c:v>69211.883010864258</c:v>
                      </c:pt>
                      <c:pt idx="5551">
                        <c:v>66412.289138793945</c:v>
                      </c:pt>
                      <c:pt idx="5552">
                        <c:v>64680.369796752922</c:v>
                      </c:pt>
                      <c:pt idx="5553">
                        <c:v>66727.927261352539</c:v>
                      </c:pt>
                      <c:pt idx="5554">
                        <c:v>71320.224884033203</c:v>
                      </c:pt>
                      <c:pt idx="5555">
                        <c:v>71357.725616455064</c:v>
                      </c:pt>
                      <c:pt idx="5556">
                        <c:v>71359.648223876953</c:v>
                      </c:pt>
                      <c:pt idx="5557">
                        <c:v>71361.725128173814</c:v>
                      </c:pt>
                      <c:pt idx="5558">
                        <c:v>70093.798965454087</c:v>
                      </c:pt>
                      <c:pt idx="5559">
                        <c:v>70122.876113891587</c:v>
                      </c:pt>
                      <c:pt idx="5560">
                        <c:v>69931.876113891587</c:v>
                      </c:pt>
                      <c:pt idx="5561">
                        <c:v>71137.381240844727</c:v>
                      </c:pt>
                      <c:pt idx="5562">
                        <c:v>71137.380996704087</c:v>
                      </c:pt>
                      <c:pt idx="5563">
                        <c:v>72111.380508422837</c:v>
                      </c:pt>
                      <c:pt idx="5564">
                        <c:v>66288.211990356445</c:v>
                      </c:pt>
                      <c:pt idx="5565">
                        <c:v>58224.053817749023</c:v>
                      </c:pt>
                      <c:pt idx="5566">
                        <c:v>58224.053756713867</c:v>
                      </c:pt>
                      <c:pt idx="5567">
                        <c:v>67070.103057861314</c:v>
                      </c:pt>
                      <c:pt idx="5568">
                        <c:v>66787.103302001953</c:v>
                      </c:pt>
                      <c:pt idx="5569">
                        <c:v>66932.178497314453</c:v>
                      </c:pt>
                      <c:pt idx="5570">
                        <c:v>66576.034210205064</c:v>
                      </c:pt>
                      <c:pt idx="5571">
                        <c:v>66868.232818603516</c:v>
                      </c:pt>
                      <c:pt idx="5572">
                        <c:v>66740.838165283203</c:v>
                      </c:pt>
                      <c:pt idx="5573">
                        <c:v>67058.728790283203</c:v>
                      </c:pt>
                      <c:pt idx="5574">
                        <c:v>67247.805694580064</c:v>
                      </c:pt>
                      <c:pt idx="5575">
                        <c:v>67721.804229736314</c:v>
                      </c:pt>
                      <c:pt idx="5576">
                        <c:v>68219.804229736314</c:v>
                      </c:pt>
                      <c:pt idx="5577">
                        <c:v>67655.804718017564</c:v>
                      </c:pt>
                      <c:pt idx="5578">
                        <c:v>67123.279693603516</c:v>
                      </c:pt>
                      <c:pt idx="5579">
                        <c:v>65637.931610107422</c:v>
                      </c:pt>
                      <c:pt idx="5580">
                        <c:v>67743.660354614258</c:v>
                      </c:pt>
                      <c:pt idx="5581">
                        <c:v>67998.662307739258</c:v>
                      </c:pt>
                      <c:pt idx="5582">
                        <c:v>69340.999588012695</c:v>
                      </c:pt>
                      <c:pt idx="5583">
                        <c:v>69064.094314575195</c:v>
                      </c:pt>
                      <c:pt idx="5584">
                        <c:v>69428.671218872056</c:v>
                      </c:pt>
                      <c:pt idx="5585">
                        <c:v>69428.671218872056</c:v>
                      </c:pt>
                      <c:pt idx="5586">
                        <c:v>69426.748245239258</c:v>
                      </c:pt>
                      <c:pt idx="5587">
                        <c:v>70986.700393676758</c:v>
                      </c:pt>
                      <c:pt idx="5588">
                        <c:v>70986.700393676758</c:v>
                      </c:pt>
                      <c:pt idx="5589">
                        <c:v>71500.700515747056</c:v>
                      </c:pt>
                      <c:pt idx="5590">
                        <c:v>71375.777542114258</c:v>
                      </c:pt>
                      <c:pt idx="5591">
                        <c:v>71375.777542114258</c:v>
                      </c:pt>
                      <c:pt idx="5592">
                        <c:v>69456.320877075195</c:v>
                      </c:pt>
                      <c:pt idx="5593">
                        <c:v>68603.243972778306</c:v>
                      </c:pt>
                      <c:pt idx="5594">
                        <c:v>68602.211746215806</c:v>
                      </c:pt>
                      <c:pt idx="5595">
                        <c:v>68340.442337036118</c:v>
                      </c:pt>
                      <c:pt idx="5596">
                        <c:v>70549.142547607422</c:v>
                      </c:pt>
                      <c:pt idx="5597">
                        <c:v>57774.999374389648</c:v>
                      </c:pt>
                      <c:pt idx="5598">
                        <c:v>57781.311813354492</c:v>
                      </c:pt>
                      <c:pt idx="5599">
                        <c:v>57662.811813354492</c:v>
                      </c:pt>
                      <c:pt idx="5600">
                        <c:v>57653.811874389648</c:v>
                      </c:pt>
                      <c:pt idx="5601">
                        <c:v>56940.624496459961</c:v>
                      </c:pt>
                      <c:pt idx="5602">
                        <c:v>56940.624496459961</c:v>
                      </c:pt>
                      <c:pt idx="5603">
                        <c:v>56940.624496459961</c:v>
                      </c:pt>
                      <c:pt idx="5604">
                        <c:v>56940.624496459961</c:v>
                      </c:pt>
                      <c:pt idx="5605">
                        <c:v>56940.624496459961</c:v>
                      </c:pt>
                      <c:pt idx="5606">
                        <c:v>56686.921371459961</c:v>
                      </c:pt>
                      <c:pt idx="5607">
                        <c:v>60842.485397338867</c:v>
                      </c:pt>
                      <c:pt idx="5608">
                        <c:v>65669.013229370117</c:v>
                      </c:pt>
                      <c:pt idx="5609">
                        <c:v>65792.013229370117</c:v>
                      </c:pt>
                      <c:pt idx="5610">
                        <c:v>65792.013290405273</c:v>
                      </c:pt>
                      <c:pt idx="5611">
                        <c:v>65792.013168334961</c:v>
                      </c:pt>
                      <c:pt idx="5612">
                        <c:v>69943.544097900391</c:v>
                      </c:pt>
                      <c:pt idx="5613">
                        <c:v>70366.274612426758</c:v>
                      </c:pt>
                      <c:pt idx="5614">
                        <c:v>68572.73860168457</c:v>
                      </c:pt>
                      <c:pt idx="5615">
                        <c:v>68572.73860168457</c:v>
                      </c:pt>
                      <c:pt idx="5616">
                        <c:v>67914.644790649414</c:v>
                      </c:pt>
                      <c:pt idx="5617">
                        <c:v>69093.68098449707</c:v>
                      </c:pt>
                      <c:pt idx="5618">
                        <c:v>69093.68098449707</c:v>
                      </c:pt>
                      <c:pt idx="5619">
                        <c:v>69093.68098449707</c:v>
                      </c:pt>
                      <c:pt idx="5620">
                        <c:v>59483.069808959961</c:v>
                      </c:pt>
                      <c:pt idx="5621">
                        <c:v>59112.069869995117</c:v>
                      </c:pt>
                      <c:pt idx="5622">
                        <c:v>59112.069869995117</c:v>
                      </c:pt>
                      <c:pt idx="5623">
                        <c:v>64621.638168334961</c:v>
                      </c:pt>
                      <c:pt idx="5624">
                        <c:v>64621.638168334961</c:v>
                      </c:pt>
                      <c:pt idx="5625">
                        <c:v>67233.474365234375</c:v>
                      </c:pt>
                      <c:pt idx="5626">
                        <c:v>66841.673522949219</c:v>
                      </c:pt>
                      <c:pt idx="5627">
                        <c:v>69900.703155517564</c:v>
                      </c:pt>
                      <c:pt idx="5628">
                        <c:v>69900.703155517564</c:v>
                      </c:pt>
                      <c:pt idx="5629">
                        <c:v>69642.780059814453</c:v>
                      </c:pt>
                      <c:pt idx="5630">
                        <c:v>69920.933990478516</c:v>
                      </c:pt>
                      <c:pt idx="5631">
                        <c:v>69920.933990478516</c:v>
                      </c:pt>
                      <c:pt idx="5632">
                        <c:v>69947.087799072266</c:v>
                      </c:pt>
                      <c:pt idx="5633">
                        <c:v>69949.010833740234</c:v>
                      </c:pt>
                      <c:pt idx="5634">
                        <c:v>69780.284576416016</c:v>
                      </c:pt>
                      <c:pt idx="5635">
                        <c:v>70053.284576416016</c:v>
                      </c:pt>
                      <c:pt idx="5636">
                        <c:v>70051.361358642564</c:v>
                      </c:pt>
                      <c:pt idx="5637">
                        <c:v>59095.416549682617</c:v>
                      </c:pt>
                      <c:pt idx="5638">
                        <c:v>59095.416549682617</c:v>
                      </c:pt>
                      <c:pt idx="5639">
                        <c:v>59095.416549682617</c:v>
                      </c:pt>
                      <c:pt idx="5640">
                        <c:v>59095.416488647461</c:v>
                      </c:pt>
                      <c:pt idx="5641">
                        <c:v>68047.202621459961</c:v>
                      </c:pt>
                      <c:pt idx="5642">
                        <c:v>71809.782836914048</c:v>
                      </c:pt>
                      <c:pt idx="5643">
                        <c:v>71276.922729492188</c:v>
                      </c:pt>
                      <c:pt idx="5644">
                        <c:v>71855.262817382798</c:v>
                      </c:pt>
                      <c:pt idx="5645">
                        <c:v>71210.120971679688</c:v>
                      </c:pt>
                      <c:pt idx="5646">
                        <c:v>70851.719848632813</c:v>
                      </c:pt>
                      <c:pt idx="5647">
                        <c:v>71153.655395507813</c:v>
                      </c:pt>
                      <c:pt idx="5648">
                        <c:v>71151.37825012207</c:v>
                      </c:pt>
                      <c:pt idx="5649">
                        <c:v>70160.27522277832</c:v>
                      </c:pt>
                      <c:pt idx="5650">
                        <c:v>70182.46321105957</c:v>
                      </c:pt>
                      <c:pt idx="5651">
                        <c:v>69559.61701965332</c:v>
                      </c:pt>
                      <c:pt idx="5652">
                        <c:v>68577.057815551758</c:v>
                      </c:pt>
                      <c:pt idx="5653">
                        <c:v>69699.367019653306</c:v>
                      </c:pt>
                      <c:pt idx="5654">
                        <c:v>68359.394851684556</c:v>
                      </c:pt>
                      <c:pt idx="5655">
                        <c:v>70148.375076293945</c:v>
                      </c:pt>
                      <c:pt idx="5656">
                        <c:v>65050.006698608398</c:v>
                      </c:pt>
                      <c:pt idx="5657">
                        <c:v>68644.165985107422</c:v>
                      </c:pt>
                      <c:pt idx="5658">
                        <c:v>69642.826980590806</c:v>
                      </c:pt>
                      <c:pt idx="5659">
                        <c:v>70769.137283325195</c:v>
                      </c:pt>
                      <c:pt idx="5660">
                        <c:v>70769.940994262695</c:v>
                      </c:pt>
                      <c:pt idx="5661">
                        <c:v>70769.940994262695</c:v>
                      </c:pt>
                      <c:pt idx="5662">
                        <c:v>70769.940994262695</c:v>
                      </c:pt>
                      <c:pt idx="5663">
                        <c:v>70769.940994262695</c:v>
                      </c:pt>
                      <c:pt idx="5664">
                        <c:v>70398.940994262695</c:v>
                      </c:pt>
                      <c:pt idx="5665">
                        <c:v>70239.498611450195</c:v>
                      </c:pt>
                      <c:pt idx="5666">
                        <c:v>65761.227127075195</c:v>
                      </c:pt>
                      <c:pt idx="5667">
                        <c:v>57306.043502807617</c:v>
                      </c:pt>
                      <c:pt idx="5668">
                        <c:v>61035.582626342773</c:v>
                      </c:pt>
                      <c:pt idx="5669">
                        <c:v>61035.582504272461</c:v>
                      </c:pt>
                      <c:pt idx="5670">
                        <c:v>61035.582504272461</c:v>
                      </c:pt>
                      <c:pt idx="5671">
                        <c:v>61033.293502807617</c:v>
                      </c:pt>
                      <c:pt idx="5672">
                        <c:v>67392.846954345703</c:v>
                      </c:pt>
                      <c:pt idx="5673">
                        <c:v>66362.374298095703</c:v>
                      </c:pt>
                      <c:pt idx="5674">
                        <c:v>68460.782745361314</c:v>
                      </c:pt>
                      <c:pt idx="5675">
                        <c:v>68462.885528564453</c:v>
                      </c:pt>
                      <c:pt idx="5676">
                        <c:v>68462.885589599595</c:v>
                      </c:pt>
                      <c:pt idx="5677">
                        <c:v>68679.885528564453</c:v>
                      </c:pt>
                      <c:pt idx="5678">
                        <c:v>68681.808685302734</c:v>
                      </c:pt>
                      <c:pt idx="5679">
                        <c:v>69919.802566528306</c:v>
                      </c:pt>
                      <c:pt idx="5680">
                        <c:v>69893.778762817368</c:v>
                      </c:pt>
                      <c:pt idx="5681">
                        <c:v>69305.727981567368</c:v>
                      </c:pt>
                      <c:pt idx="5682">
                        <c:v>69307.651077270508</c:v>
                      </c:pt>
                      <c:pt idx="5683">
                        <c:v>68991.074172973618</c:v>
                      </c:pt>
                      <c:pt idx="5684">
                        <c:v>68390.665359497056</c:v>
                      </c:pt>
                      <c:pt idx="5685">
                        <c:v>68394.511550903306</c:v>
                      </c:pt>
                      <c:pt idx="5686">
                        <c:v>69039.991531372056</c:v>
                      </c:pt>
                      <c:pt idx="5687">
                        <c:v>68812.819900512695</c:v>
                      </c:pt>
                      <c:pt idx="5688">
                        <c:v>68815.565994262695</c:v>
                      </c:pt>
                      <c:pt idx="5689">
                        <c:v>68442.642898559556</c:v>
                      </c:pt>
                      <c:pt idx="5690">
                        <c:v>69137.746414184556</c:v>
                      </c:pt>
                      <c:pt idx="5691">
                        <c:v>69135.823318481445</c:v>
                      </c:pt>
                      <c:pt idx="5692">
                        <c:v>69569.046585083008</c:v>
                      </c:pt>
                      <c:pt idx="5693">
                        <c:v>69572.892776489258</c:v>
                      </c:pt>
                      <c:pt idx="5694">
                        <c:v>69572.892776489258</c:v>
                      </c:pt>
                      <c:pt idx="5695">
                        <c:v>69718.892898559556</c:v>
                      </c:pt>
                      <c:pt idx="5696">
                        <c:v>69345.969802856445</c:v>
                      </c:pt>
                      <c:pt idx="5697">
                        <c:v>69345.969802856445</c:v>
                      </c:pt>
                      <c:pt idx="5698">
                        <c:v>69226.815994262695</c:v>
                      </c:pt>
                      <c:pt idx="5699">
                        <c:v>69228.739089965806</c:v>
                      </c:pt>
                      <c:pt idx="5700">
                        <c:v>69355.739212036118</c:v>
                      </c:pt>
                      <c:pt idx="5701">
                        <c:v>69909.780242919922</c:v>
                      </c:pt>
                      <c:pt idx="5702">
                        <c:v>69564.954689025879</c:v>
                      </c:pt>
                      <c:pt idx="5703">
                        <c:v>69564.954689025879</c:v>
                      </c:pt>
                      <c:pt idx="5704">
                        <c:v>69882.128616333008</c:v>
                      </c:pt>
                      <c:pt idx="5705">
                        <c:v>69882.128616333008</c:v>
                      </c:pt>
                      <c:pt idx="5706">
                        <c:v>69828.282424926758</c:v>
                      </c:pt>
                      <c:pt idx="5707">
                        <c:v>70449.836013793945</c:v>
                      </c:pt>
                      <c:pt idx="5708">
                        <c:v>71441.216018676758</c:v>
                      </c:pt>
                      <c:pt idx="5709">
                        <c:v>70326.814819335938</c:v>
                      </c:pt>
                      <c:pt idx="5710">
                        <c:v>69794.514038085938</c:v>
                      </c:pt>
                      <c:pt idx="5711">
                        <c:v>70305.423294067368</c:v>
                      </c:pt>
                      <c:pt idx="5712">
                        <c:v>70305.423294067368</c:v>
                      </c:pt>
                      <c:pt idx="5713">
                        <c:v>70803.500564575195</c:v>
                      </c:pt>
                      <c:pt idx="5714">
                        <c:v>65758.869979858398</c:v>
                      </c:pt>
                      <c:pt idx="5715">
                        <c:v>65756.947250366211</c:v>
                      </c:pt>
                      <c:pt idx="5716">
                        <c:v>66117.656539916992</c:v>
                      </c:pt>
                      <c:pt idx="5717">
                        <c:v>69942.379470825195</c:v>
                      </c:pt>
                      <c:pt idx="5718">
                        <c:v>69194.666778564453</c:v>
                      </c:pt>
                      <c:pt idx="5719">
                        <c:v>69194.666778564453</c:v>
                      </c:pt>
                      <c:pt idx="5720">
                        <c:v>69352.184906005859</c:v>
                      </c:pt>
                      <c:pt idx="5721">
                        <c:v>67832.823333740234</c:v>
                      </c:pt>
                      <c:pt idx="5722">
                        <c:v>59642.759384155273</c:v>
                      </c:pt>
                      <c:pt idx="5723">
                        <c:v>59250.958541870117</c:v>
                      </c:pt>
                      <c:pt idx="5724">
                        <c:v>59642.759323120117</c:v>
                      </c:pt>
                      <c:pt idx="5725">
                        <c:v>59642.759323120117</c:v>
                      </c:pt>
                      <c:pt idx="5726">
                        <c:v>67362.586410522461</c:v>
                      </c:pt>
                      <c:pt idx="5727">
                        <c:v>67362.586410522461</c:v>
                      </c:pt>
                      <c:pt idx="5728">
                        <c:v>70265.608963012695</c:v>
                      </c:pt>
                      <c:pt idx="5729">
                        <c:v>70265.608963012695</c:v>
                      </c:pt>
                      <c:pt idx="5730">
                        <c:v>70265.608963012695</c:v>
                      </c:pt>
                      <c:pt idx="5731">
                        <c:v>70136.203445434556</c:v>
                      </c:pt>
                      <c:pt idx="5732">
                        <c:v>67606.861694335938</c:v>
                      </c:pt>
                      <c:pt idx="5733">
                        <c:v>66772.410369873032</c:v>
                      </c:pt>
                      <c:pt idx="5734">
                        <c:v>66636.728561401367</c:v>
                      </c:pt>
                      <c:pt idx="5735">
                        <c:v>66586.728439331055</c:v>
                      </c:pt>
                      <c:pt idx="5736">
                        <c:v>66585.812423706055</c:v>
                      </c:pt>
                      <c:pt idx="5737">
                        <c:v>67778.812423706055</c:v>
                      </c:pt>
                      <c:pt idx="5738">
                        <c:v>67520.841995239258</c:v>
                      </c:pt>
                      <c:pt idx="5739">
                        <c:v>66612.841995239258</c:v>
                      </c:pt>
                      <c:pt idx="5740">
                        <c:v>66612.841934204102</c:v>
                      </c:pt>
                      <c:pt idx="5741">
                        <c:v>66870.841995239258</c:v>
                      </c:pt>
                      <c:pt idx="5742">
                        <c:v>66634.027481079102</c:v>
                      </c:pt>
                      <c:pt idx="5743">
                        <c:v>66634.943557739258</c:v>
                      </c:pt>
                      <c:pt idx="5744">
                        <c:v>66632.657424926758</c:v>
                      </c:pt>
                      <c:pt idx="5745">
                        <c:v>66632.657424926758</c:v>
                      </c:pt>
                      <c:pt idx="5746">
                        <c:v>66756.641677856445</c:v>
                      </c:pt>
                      <c:pt idx="5747">
                        <c:v>70705.680633544907</c:v>
                      </c:pt>
                      <c:pt idx="5748">
                        <c:v>70453.904632568345</c:v>
                      </c:pt>
                      <c:pt idx="5749">
                        <c:v>71153.904571533203</c:v>
                      </c:pt>
                      <c:pt idx="5750">
                        <c:v>71153.904632568345</c:v>
                      </c:pt>
                      <c:pt idx="5751">
                        <c:v>70458.830886840806</c:v>
                      </c:pt>
                      <c:pt idx="5752">
                        <c:v>70004.752517700195</c:v>
                      </c:pt>
                      <c:pt idx="5753">
                        <c:v>70004.752639770508</c:v>
                      </c:pt>
                      <c:pt idx="5754">
                        <c:v>69096.674758911118</c:v>
                      </c:pt>
                      <c:pt idx="5755">
                        <c:v>68540.597732543945</c:v>
                      </c:pt>
                      <c:pt idx="5756">
                        <c:v>68538.674758911118</c:v>
                      </c:pt>
                      <c:pt idx="5757">
                        <c:v>67388.367019653306</c:v>
                      </c:pt>
                      <c:pt idx="5758">
                        <c:v>67390.290115356445</c:v>
                      </c:pt>
                      <c:pt idx="5759">
                        <c:v>67386.136306762695</c:v>
                      </c:pt>
                      <c:pt idx="5760">
                        <c:v>67634.042312622056</c:v>
                      </c:pt>
                      <c:pt idx="5761">
                        <c:v>65445.000625610344</c:v>
                      </c:pt>
                      <c:pt idx="5762">
                        <c:v>66905.304885864258</c:v>
                      </c:pt>
                      <c:pt idx="5763">
                        <c:v>66059.303176879868</c:v>
                      </c:pt>
                      <c:pt idx="5764">
                        <c:v>67082.381179809556</c:v>
                      </c:pt>
                      <c:pt idx="5765">
                        <c:v>66796.258010864258</c:v>
                      </c:pt>
                      <c:pt idx="5766">
                        <c:v>67662.192092895508</c:v>
                      </c:pt>
                      <c:pt idx="5767">
                        <c:v>67655.992080688477</c:v>
                      </c:pt>
                      <c:pt idx="5768">
                        <c:v>68092.915786743164</c:v>
                      </c:pt>
                      <c:pt idx="5769">
                        <c:v>68465.992813110337</c:v>
                      </c:pt>
                      <c:pt idx="5770">
                        <c:v>67787.441909790025</c:v>
                      </c:pt>
                      <c:pt idx="5771">
                        <c:v>67733.365005493164</c:v>
                      </c:pt>
                      <c:pt idx="5772">
                        <c:v>67583.365005493164</c:v>
                      </c:pt>
                      <c:pt idx="5773">
                        <c:v>67870.889541625977</c:v>
                      </c:pt>
                      <c:pt idx="5774">
                        <c:v>67204.459793090806</c:v>
                      </c:pt>
                      <c:pt idx="5775">
                        <c:v>67202.536697387695</c:v>
                      </c:pt>
                      <c:pt idx="5776">
                        <c:v>66698.457839965806</c:v>
                      </c:pt>
                      <c:pt idx="5777">
                        <c:v>69881.967117309556</c:v>
                      </c:pt>
                      <c:pt idx="5778">
                        <c:v>69137.166213989258</c:v>
                      </c:pt>
                      <c:pt idx="5779">
                        <c:v>68816.743240356445</c:v>
                      </c:pt>
                      <c:pt idx="5780">
                        <c:v>68529.795120239258</c:v>
                      </c:pt>
                      <c:pt idx="5781">
                        <c:v>68516.165359497056</c:v>
                      </c:pt>
                      <c:pt idx="5782">
                        <c:v>69014.219558715806</c:v>
                      </c:pt>
                      <c:pt idx="5783">
                        <c:v>69008.825881958008</c:v>
                      </c:pt>
                      <c:pt idx="5784">
                        <c:v>59100.106979370117</c:v>
                      </c:pt>
                      <c:pt idx="5785">
                        <c:v>59100.106979370117</c:v>
                      </c:pt>
                      <c:pt idx="5786">
                        <c:v>59100.107040405273</c:v>
                      </c:pt>
                      <c:pt idx="5787">
                        <c:v>59100.700790405273</c:v>
                      </c:pt>
                      <c:pt idx="5788">
                        <c:v>59098.826705932617</c:v>
                      </c:pt>
                      <c:pt idx="5789">
                        <c:v>62913.843246459961</c:v>
                      </c:pt>
                      <c:pt idx="5790">
                        <c:v>62913.843307495117</c:v>
                      </c:pt>
                      <c:pt idx="5791">
                        <c:v>69215.877487182617</c:v>
                      </c:pt>
                      <c:pt idx="5792">
                        <c:v>66913.707122802734</c:v>
                      </c:pt>
                      <c:pt idx="5793">
                        <c:v>66609.354461669922</c:v>
                      </c:pt>
                      <c:pt idx="5794">
                        <c:v>59877.652893066406</c:v>
                      </c:pt>
                      <c:pt idx="5795">
                        <c:v>59877.652893066406</c:v>
                      </c:pt>
                      <c:pt idx="5796">
                        <c:v>59877.652954101563</c:v>
                      </c:pt>
                      <c:pt idx="5797">
                        <c:v>59877.652893066406</c:v>
                      </c:pt>
                      <c:pt idx="5798">
                        <c:v>59877.652954101563</c:v>
                      </c:pt>
                      <c:pt idx="5799">
                        <c:v>59877.652893066406</c:v>
                      </c:pt>
                      <c:pt idx="5800">
                        <c:v>59847.433212280273</c:v>
                      </c:pt>
                      <c:pt idx="5801">
                        <c:v>63811.004745483398</c:v>
                      </c:pt>
                      <c:pt idx="5802">
                        <c:v>67885.909530639648</c:v>
                      </c:pt>
                      <c:pt idx="5803">
                        <c:v>67883.986434936523</c:v>
                      </c:pt>
                      <c:pt idx="5804">
                        <c:v>68622.487380981445</c:v>
                      </c:pt>
                      <c:pt idx="5805">
                        <c:v>68622.487319946289</c:v>
                      </c:pt>
                      <c:pt idx="5806">
                        <c:v>68623.703201293945</c:v>
                      </c:pt>
                      <c:pt idx="5807">
                        <c:v>67689.693939208984</c:v>
                      </c:pt>
                      <c:pt idx="5808">
                        <c:v>69151.06086730957</c:v>
                      </c:pt>
                      <c:pt idx="5809">
                        <c:v>69152.983963012695</c:v>
                      </c:pt>
                      <c:pt idx="5810">
                        <c:v>69151.060745239258</c:v>
                      </c:pt>
                      <c:pt idx="5811">
                        <c:v>69152.078689575195</c:v>
                      </c:pt>
                      <c:pt idx="5812">
                        <c:v>69755.30256652832</c:v>
                      </c:pt>
                      <c:pt idx="5813">
                        <c:v>69755.30256652832</c:v>
                      </c:pt>
                      <c:pt idx="5814">
                        <c:v>69755.30256652832</c:v>
                      </c:pt>
                      <c:pt idx="5815">
                        <c:v>70024.591995239258</c:v>
                      </c:pt>
                      <c:pt idx="5816">
                        <c:v>69477.513015747056</c:v>
                      </c:pt>
                      <c:pt idx="5817">
                        <c:v>68652.247268676758</c:v>
                      </c:pt>
                      <c:pt idx="5818">
                        <c:v>67550.016433715806</c:v>
                      </c:pt>
                      <c:pt idx="5819">
                        <c:v>68176.170242309556</c:v>
                      </c:pt>
                      <c:pt idx="5820">
                        <c:v>56761.215682983398</c:v>
                      </c:pt>
                      <c:pt idx="5821">
                        <c:v>56761.215621948242</c:v>
                      </c:pt>
                      <c:pt idx="5822">
                        <c:v>67533.319900512695</c:v>
                      </c:pt>
                      <c:pt idx="5823">
                        <c:v>67535.24299621582</c:v>
                      </c:pt>
                      <c:pt idx="5824">
                        <c:v>67162.319961547852</c:v>
                      </c:pt>
                      <c:pt idx="5825">
                        <c:v>68351.655227661133</c:v>
                      </c:pt>
                      <c:pt idx="5826">
                        <c:v>68351.655227661133</c:v>
                      </c:pt>
                      <c:pt idx="5827">
                        <c:v>68353.578323364258</c:v>
                      </c:pt>
                      <c:pt idx="5828">
                        <c:v>68353.578323364258</c:v>
                      </c:pt>
                      <c:pt idx="5829">
                        <c:v>68353.578323364258</c:v>
                      </c:pt>
                      <c:pt idx="5830">
                        <c:v>67041.424392700195</c:v>
                      </c:pt>
                      <c:pt idx="5831">
                        <c:v>69157.597366333008</c:v>
                      </c:pt>
                      <c:pt idx="5832">
                        <c:v>69157.597366333008</c:v>
                      </c:pt>
                      <c:pt idx="5833">
                        <c:v>69161.443557739258</c:v>
                      </c:pt>
                      <c:pt idx="5834">
                        <c:v>58416.844528198242</c:v>
                      </c:pt>
                      <c:pt idx="5835">
                        <c:v>58416.844528198242</c:v>
                      </c:pt>
                      <c:pt idx="5836">
                        <c:v>70802.749099731445</c:v>
                      </c:pt>
                      <c:pt idx="5837">
                        <c:v>69196.260131835938</c:v>
                      </c:pt>
                      <c:pt idx="5838">
                        <c:v>68547.652465820298</c:v>
                      </c:pt>
                      <c:pt idx="5839">
                        <c:v>68585.152221679688</c:v>
                      </c:pt>
                      <c:pt idx="5840">
                        <c:v>68150.152709960938</c:v>
                      </c:pt>
                      <c:pt idx="5841">
                        <c:v>68150.152709960938</c:v>
                      </c:pt>
                      <c:pt idx="5842">
                        <c:v>67735.489135742188</c:v>
                      </c:pt>
                      <c:pt idx="5843">
                        <c:v>67988.012084960938</c:v>
                      </c:pt>
                      <c:pt idx="5844">
                        <c:v>66568.265991210938</c:v>
                      </c:pt>
                      <c:pt idx="5845">
                        <c:v>67773.009887695298</c:v>
                      </c:pt>
                      <c:pt idx="5846">
                        <c:v>68606.733963012695</c:v>
                      </c:pt>
                      <c:pt idx="5847">
                        <c:v>69255.659011840806</c:v>
                      </c:pt>
                      <c:pt idx="5848">
                        <c:v>68504.958328247056</c:v>
                      </c:pt>
                      <c:pt idx="5849">
                        <c:v>68411.111892700195</c:v>
                      </c:pt>
                      <c:pt idx="5850">
                        <c:v>68112.898269653306</c:v>
                      </c:pt>
                      <c:pt idx="5851">
                        <c:v>69705.645339965806</c:v>
                      </c:pt>
                      <c:pt idx="5852">
                        <c:v>68113.446243286118</c:v>
                      </c:pt>
                      <c:pt idx="5853">
                        <c:v>66840.568069458008</c:v>
                      </c:pt>
                      <c:pt idx="5854">
                        <c:v>67750.491043090806</c:v>
                      </c:pt>
                      <c:pt idx="5855">
                        <c:v>68089.738113403306</c:v>
                      </c:pt>
                      <c:pt idx="5856">
                        <c:v>68091.976760864258</c:v>
                      </c:pt>
                      <c:pt idx="5857">
                        <c:v>67990.022964477525</c:v>
                      </c:pt>
                      <c:pt idx="5858">
                        <c:v>67063.468887329087</c:v>
                      </c:pt>
                      <c:pt idx="5859">
                        <c:v>66229.200332641587</c:v>
                      </c:pt>
                      <c:pt idx="5860">
                        <c:v>66246.148086547837</c:v>
                      </c:pt>
                      <c:pt idx="5861">
                        <c:v>67011.871109008775</c:v>
                      </c:pt>
                      <c:pt idx="5862">
                        <c:v>67581.072525024414</c:v>
                      </c:pt>
                      <c:pt idx="5863">
                        <c:v>67246.572769165025</c:v>
                      </c:pt>
                      <c:pt idx="5864">
                        <c:v>67486.803970336914</c:v>
                      </c:pt>
                      <c:pt idx="5865">
                        <c:v>66885.510635375977</c:v>
                      </c:pt>
                      <c:pt idx="5866">
                        <c:v>68072.031448364258</c:v>
                      </c:pt>
                      <c:pt idx="5867">
                        <c:v>62731.205978393555</c:v>
                      </c:pt>
                      <c:pt idx="5868">
                        <c:v>63553.13005065918</c:v>
                      </c:pt>
                      <c:pt idx="5869">
                        <c:v>63555.053085327148</c:v>
                      </c:pt>
                      <c:pt idx="5870">
                        <c:v>63555.053024291992</c:v>
                      </c:pt>
                      <c:pt idx="5871">
                        <c:v>63556.976181030273</c:v>
                      </c:pt>
                      <c:pt idx="5872">
                        <c:v>63559.525192260742</c:v>
                      </c:pt>
                      <c:pt idx="5873">
                        <c:v>63561.448348999023</c:v>
                      </c:pt>
                      <c:pt idx="5874">
                        <c:v>63599.449325561523</c:v>
                      </c:pt>
                      <c:pt idx="5875">
                        <c:v>64461.908676147461</c:v>
                      </c:pt>
                      <c:pt idx="5876">
                        <c:v>64458.062545776367</c:v>
                      </c:pt>
                      <c:pt idx="5877">
                        <c:v>65424.377426147461</c:v>
                      </c:pt>
                      <c:pt idx="5878">
                        <c:v>65422.454452514648</c:v>
                      </c:pt>
                      <c:pt idx="5879">
                        <c:v>64303.601303100586</c:v>
                      </c:pt>
                      <c:pt idx="5880">
                        <c:v>64252.678329467773</c:v>
                      </c:pt>
                      <c:pt idx="5881">
                        <c:v>64244.985885620117</c:v>
                      </c:pt>
                      <c:pt idx="5882">
                        <c:v>58168.276718139648</c:v>
                      </c:pt>
                      <c:pt idx="5883">
                        <c:v>64793.293502807617</c:v>
                      </c:pt>
                      <c:pt idx="5884">
                        <c:v>64793.293563842773</c:v>
                      </c:pt>
                      <c:pt idx="5885">
                        <c:v>64792.434616088867</c:v>
                      </c:pt>
                      <c:pt idx="5886">
                        <c:v>64792.434616088867</c:v>
                      </c:pt>
                      <c:pt idx="5887">
                        <c:v>64792.434677124023</c:v>
                      </c:pt>
                      <c:pt idx="5888">
                        <c:v>65360.934555053711</c:v>
                      </c:pt>
                      <c:pt idx="5889">
                        <c:v>65360.934677124023</c:v>
                      </c:pt>
                      <c:pt idx="5890">
                        <c:v>65360.934616088867</c:v>
                      </c:pt>
                      <c:pt idx="5891">
                        <c:v>65869.098129272461</c:v>
                      </c:pt>
                      <c:pt idx="5892">
                        <c:v>66231.972213745117</c:v>
                      </c:pt>
                      <c:pt idx="5893">
                        <c:v>66231.972213745117</c:v>
                      </c:pt>
                      <c:pt idx="5894">
                        <c:v>66231.972152709961</c:v>
                      </c:pt>
                      <c:pt idx="5895">
                        <c:v>66296.973190307617</c:v>
                      </c:pt>
                      <c:pt idx="5896">
                        <c:v>70494.900993347168</c:v>
                      </c:pt>
                      <c:pt idx="5897">
                        <c:v>69705.539627075195</c:v>
                      </c:pt>
                      <c:pt idx="5898">
                        <c:v>70550.208816528306</c:v>
                      </c:pt>
                      <c:pt idx="5899">
                        <c:v>70330.804275512695</c:v>
                      </c:pt>
                      <c:pt idx="5900">
                        <c:v>66190.946746826172</c:v>
                      </c:pt>
                      <c:pt idx="5901">
                        <c:v>65933.891128540025</c:v>
                      </c:pt>
                      <c:pt idx="5902">
                        <c:v>65850.945816040025</c:v>
                      </c:pt>
                      <c:pt idx="5903">
                        <c:v>65562.945816040025</c:v>
                      </c:pt>
                      <c:pt idx="5904">
                        <c:v>65914.945816040025</c:v>
                      </c:pt>
                      <c:pt idx="5905">
                        <c:v>66307.069595336914</c:v>
                      </c:pt>
                      <c:pt idx="5906">
                        <c:v>66834.936050415025</c:v>
                      </c:pt>
                      <c:pt idx="5907">
                        <c:v>70093.898071289048</c:v>
                      </c:pt>
                      <c:pt idx="5908">
                        <c:v>68871.743530273438</c:v>
                      </c:pt>
                      <c:pt idx="5909">
                        <c:v>68813.897583007798</c:v>
                      </c:pt>
                      <c:pt idx="5910">
                        <c:v>68584.218872070298</c:v>
                      </c:pt>
                      <c:pt idx="5911">
                        <c:v>69407.498901367188</c:v>
                      </c:pt>
                      <c:pt idx="5912">
                        <c:v>69057.676834106445</c:v>
                      </c:pt>
                      <c:pt idx="5913">
                        <c:v>68411.323318481445</c:v>
                      </c:pt>
                      <c:pt idx="5914">
                        <c:v>68113.87336730957</c:v>
                      </c:pt>
                      <c:pt idx="5915">
                        <c:v>68347.719314575195</c:v>
                      </c:pt>
                      <c:pt idx="5916">
                        <c:v>68053.219314575195</c:v>
                      </c:pt>
                      <c:pt idx="5917">
                        <c:v>69051.945343017578</c:v>
                      </c:pt>
                      <c:pt idx="5918">
                        <c:v>68307.144561767578</c:v>
                      </c:pt>
                      <c:pt idx="5919">
                        <c:v>67982.862823486328</c:v>
                      </c:pt>
                      <c:pt idx="5920">
                        <c:v>67985.082550048828</c:v>
                      </c:pt>
                      <c:pt idx="5921">
                        <c:v>67995.205596923814</c:v>
                      </c:pt>
                      <c:pt idx="5922">
                        <c:v>67935.205596923814</c:v>
                      </c:pt>
                      <c:pt idx="5923">
                        <c:v>67577.50675964354</c:v>
                      </c:pt>
                      <c:pt idx="5924">
                        <c:v>67598.106765747056</c:v>
                      </c:pt>
                      <c:pt idx="5925">
                        <c:v>67247.104324340806</c:v>
                      </c:pt>
                      <c:pt idx="5926">
                        <c:v>66973.335281372056</c:v>
                      </c:pt>
                      <c:pt idx="5927">
                        <c:v>67498.134231567383</c:v>
                      </c:pt>
                      <c:pt idx="5928">
                        <c:v>68051.854324340806</c:v>
                      </c:pt>
                      <c:pt idx="5929">
                        <c:v>68051.854202270508</c:v>
                      </c:pt>
                      <c:pt idx="5930">
                        <c:v>68547.723220825195</c:v>
                      </c:pt>
                      <c:pt idx="5931">
                        <c:v>67370.534988403306</c:v>
                      </c:pt>
                      <c:pt idx="5932">
                        <c:v>66995.688796997056</c:v>
                      </c:pt>
                      <c:pt idx="5933">
                        <c:v>67976.767654418945</c:v>
                      </c:pt>
                      <c:pt idx="5934">
                        <c:v>58546.09538269043</c:v>
                      </c:pt>
                      <c:pt idx="5935">
                        <c:v>58546.09538269043</c:v>
                      </c:pt>
                      <c:pt idx="5936">
                        <c:v>58546.09538269043</c:v>
                      </c:pt>
                      <c:pt idx="5937">
                        <c:v>58609.762252807617</c:v>
                      </c:pt>
                      <c:pt idx="5938">
                        <c:v>58608.727096557617</c:v>
                      </c:pt>
                      <c:pt idx="5939">
                        <c:v>61896.628463745117</c:v>
                      </c:pt>
                      <c:pt idx="5940">
                        <c:v>61896.628524780273</c:v>
                      </c:pt>
                      <c:pt idx="5941">
                        <c:v>67352.991683959961</c:v>
                      </c:pt>
                      <c:pt idx="5942">
                        <c:v>66540.160720825195</c:v>
                      </c:pt>
                      <c:pt idx="5943">
                        <c:v>56251.613632202148</c:v>
                      </c:pt>
                      <c:pt idx="5944">
                        <c:v>56255.613632202148</c:v>
                      </c:pt>
                      <c:pt idx="5945">
                        <c:v>56264.613632202148</c:v>
                      </c:pt>
                      <c:pt idx="5946">
                        <c:v>56255.613571166992</c:v>
                      </c:pt>
                      <c:pt idx="5947">
                        <c:v>57024.387496948242</c:v>
                      </c:pt>
                      <c:pt idx="5948">
                        <c:v>57024.387619018555</c:v>
                      </c:pt>
                      <c:pt idx="5949">
                        <c:v>57279.387619018555</c:v>
                      </c:pt>
                      <c:pt idx="5950">
                        <c:v>57279.387557983398</c:v>
                      </c:pt>
                      <c:pt idx="5951">
                        <c:v>63267.240768432617</c:v>
                      </c:pt>
                      <c:pt idx="5952">
                        <c:v>64083.446762084961</c:v>
                      </c:pt>
                      <c:pt idx="5953">
                        <c:v>64083.743698120117</c:v>
                      </c:pt>
                      <c:pt idx="5954">
                        <c:v>64083.743637084961</c:v>
                      </c:pt>
                      <c:pt idx="5955">
                        <c:v>64083.743637084961</c:v>
                      </c:pt>
                      <c:pt idx="5956">
                        <c:v>64086.374557495117</c:v>
                      </c:pt>
                      <c:pt idx="5957">
                        <c:v>67704.45051574707</c:v>
                      </c:pt>
                      <c:pt idx="5958">
                        <c:v>68225.45051574707</c:v>
                      </c:pt>
                      <c:pt idx="5959">
                        <c:v>67974.49739074707</c:v>
                      </c:pt>
                      <c:pt idx="5960">
                        <c:v>67974.49739074707</c:v>
                      </c:pt>
                      <c:pt idx="5961">
                        <c:v>67358.315872192383</c:v>
                      </c:pt>
                      <c:pt idx="5962">
                        <c:v>68238.763885498047</c:v>
                      </c:pt>
                      <c:pt idx="5963">
                        <c:v>68238.763885498047</c:v>
                      </c:pt>
                      <c:pt idx="5964">
                        <c:v>68238.763885498047</c:v>
                      </c:pt>
                      <c:pt idx="5965">
                        <c:v>68196.763885498047</c:v>
                      </c:pt>
                      <c:pt idx="5966">
                        <c:v>68499.438323974609</c:v>
                      </c:pt>
                      <c:pt idx="5967">
                        <c:v>65951.428268432617</c:v>
                      </c:pt>
                      <c:pt idx="5968">
                        <c:v>67144.428268432617</c:v>
                      </c:pt>
                      <c:pt idx="5969">
                        <c:v>67144.428268432617</c:v>
                      </c:pt>
                      <c:pt idx="5970">
                        <c:v>67456.058486938477</c:v>
                      </c:pt>
                      <c:pt idx="5971">
                        <c:v>67456.595596313477</c:v>
                      </c:pt>
                      <c:pt idx="5972">
                        <c:v>70474.99885559082</c:v>
                      </c:pt>
                      <c:pt idx="5973">
                        <c:v>70750.99885559082</c:v>
                      </c:pt>
                      <c:pt idx="5974">
                        <c:v>70753.71076965332</c:v>
                      </c:pt>
                      <c:pt idx="5975">
                        <c:v>70094.37727355957</c:v>
                      </c:pt>
                      <c:pt idx="5976">
                        <c:v>69702.57649230957</c:v>
                      </c:pt>
                      <c:pt idx="5977">
                        <c:v>70925.32112121582</c:v>
                      </c:pt>
                      <c:pt idx="5978">
                        <c:v>71025.369354248047</c:v>
                      </c:pt>
                      <c:pt idx="5979">
                        <c:v>71025.369354248047</c:v>
                      </c:pt>
                      <c:pt idx="5980">
                        <c:v>71654.369354248047</c:v>
                      </c:pt>
                      <c:pt idx="5981">
                        <c:v>64209.919296264648</c:v>
                      </c:pt>
                      <c:pt idx="5982">
                        <c:v>64035.503280639648</c:v>
                      </c:pt>
                      <c:pt idx="5983">
                        <c:v>64035.503280639648</c:v>
                      </c:pt>
                      <c:pt idx="5984">
                        <c:v>68964.492721557617</c:v>
                      </c:pt>
                      <c:pt idx="5985">
                        <c:v>68960.535690307617</c:v>
                      </c:pt>
                      <c:pt idx="5986">
                        <c:v>69529.714920043945</c:v>
                      </c:pt>
                      <c:pt idx="5987">
                        <c:v>70426.572830200195</c:v>
                      </c:pt>
                      <c:pt idx="5988">
                        <c:v>68755.256546020508</c:v>
                      </c:pt>
                      <c:pt idx="5989">
                        <c:v>71087.168533325195</c:v>
                      </c:pt>
                      <c:pt idx="5990">
                        <c:v>69323.448806762695</c:v>
                      </c:pt>
                      <c:pt idx="5991">
                        <c:v>64953.372543334961</c:v>
                      </c:pt>
                      <c:pt idx="5992">
                        <c:v>64599.935104370117</c:v>
                      </c:pt>
                      <c:pt idx="5993">
                        <c:v>64960.939010620117</c:v>
                      </c:pt>
                      <c:pt idx="5994">
                        <c:v>64960.939010620117</c:v>
                      </c:pt>
                      <c:pt idx="5995">
                        <c:v>64960.939071655273</c:v>
                      </c:pt>
                      <c:pt idx="5996">
                        <c:v>66156.393112182617</c:v>
                      </c:pt>
                      <c:pt idx="5997">
                        <c:v>65791.346176147461</c:v>
                      </c:pt>
                      <c:pt idx="5998">
                        <c:v>65160.744613647461</c:v>
                      </c:pt>
                      <c:pt idx="5999">
                        <c:v>65944.97526550293</c:v>
                      </c:pt>
                      <c:pt idx="6000">
                        <c:v>65085.719352722168</c:v>
                      </c:pt>
                      <c:pt idx="6001">
                        <c:v>65085.719352722168</c:v>
                      </c:pt>
                      <c:pt idx="6002">
                        <c:v>65863.652076721177</c:v>
                      </c:pt>
                      <c:pt idx="6003">
                        <c:v>65863.652198791489</c:v>
                      </c:pt>
                      <c:pt idx="6004">
                        <c:v>65736.229103088379</c:v>
                      </c:pt>
                      <c:pt idx="6005">
                        <c:v>64615.950904846177</c:v>
                      </c:pt>
                      <c:pt idx="6006">
                        <c:v>65058.451393127427</c:v>
                      </c:pt>
                      <c:pt idx="6007">
                        <c:v>66625.154029846177</c:v>
                      </c:pt>
                      <c:pt idx="6008">
                        <c:v>66867.031227111816</c:v>
                      </c:pt>
                      <c:pt idx="6009">
                        <c:v>64576.062088012688</c:v>
                      </c:pt>
                      <c:pt idx="6010">
                        <c:v>63647.261306762688</c:v>
                      </c:pt>
                      <c:pt idx="6011">
                        <c:v>63643.328933715806</c:v>
                      </c:pt>
                      <c:pt idx="6012">
                        <c:v>63987.514846801751</c:v>
                      </c:pt>
                      <c:pt idx="6013">
                        <c:v>63987.514968872056</c:v>
                      </c:pt>
                      <c:pt idx="6014">
                        <c:v>63888.150711059556</c:v>
                      </c:pt>
                      <c:pt idx="6015">
                        <c:v>63543.750259399407</c:v>
                      </c:pt>
                      <c:pt idx="6016">
                        <c:v>57722.574508666992</c:v>
                      </c:pt>
                      <c:pt idx="6017">
                        <c:v>68367.463577270508</c:v>
                      </c:pt>
                      <c:pt idx="6018">
                        <c:v>66741.230911254868</c:v>
                      </c:pt>
                      <c:pt idx="6019">
                        <c:v>68027.282302856445</c:v>
                      </c:pt>
                      <c:pt idx="6020">
                        <c:v>68242.359573364258</c:v>
                      </c:pt>
                      <c:pt idx="6021">
                        <c:v>67923.836135864258</c:v>
                      </c:pt>
                      <c:pt idx="6022">
                        <c:v>68203.621536254868</c:v>
                      </c:pt>
                      <c:pt idx="6023">
                        <c:v>68197.421401977525</c:v>
                      </c:pt>
                      <c:pt idx="6024">
                        <c:v>68006.344497680664</c:v>
                      </c:pt>
                      <c:pt idx="6025">
                        <c:v>68004.421401977525</c:v>
                      </c:pt>
                      <c:pt idx="6026">
                        <c:v>68004.421279907227</c:v>
                      </c:pt>
                      <c:pt idx="6027">
                        <c:v>68006.344497680664</c:v>
                      </c:pt>
                      <c:pt idx="6028">
                        <c:v>67571.344009399414</c:v>
                      </c:pt>
                      <c:pt idx="6029">
                        <c:v>67573.803237915025</c:v>
                      </c:pt>
                      <c:pt idx="6030">
                        <c:v>67202.389602661133</c:v>
                      </c:pt>
                      <c:pt idx="6031">
                        <c:v>66997.802566528306</c:v>
                      </c:pt>
                      <c:pt idx="6032">
                        <c:v>69872.279129028306</c:v>
                      </c:pt>
                      <c:pt idx="6033">
                        <c:v>69661.202713012695</c:v>
                      </c:pt>
                      <c:pt idx="6034">
                        <c:v>69386.125320434556</c:v>
                      </c:pt>
                      <c:pt idx="6035">
                        <c:v>69339.971511840806</c:v>
                      </c:pt>
                      <c:pt idx="6036">
                        <c:v>66728.012893676758</c:v>
                      </c:pt>
                      <c:pt idx="6037">
                        <c:v>66385.458511352525</c:v>
                      </c:pt>
                      <c:pt idx="6038">
                        <c:v>66098.839492797837</c:v>
                      </c:pt>
                      <c:pt idx="6039">
                        <c:v>66889.362564086914</c:v>
                      </c:pt>
                      <c:pt idx="6040">
                        <c:v>66436.008804321275</c:v>
                      </c:pt>
                      <c:pt idx="6041">
                        <c:v>66326.431900024414</c:v>
                      </c:pt>
                      <c:pt idx="6042">
                        <c:v>65846.731582641602</c:v>
                      </c:pt>
                      <c:pt idx="6043">
                        <c:v>66438.454360961914</c:v>
                      </c:pt>
                      <c:pt idx="6044">
                        <c:v>66168.685562133789</c:v>
                      </c:pt>
                      <c:pt idx="6045">
                        <c:v>67307.570693969727</c:v>
                      </c:pt>
                      <c:pt idx="6046">
                        <c:v>67959.897537231445</c:v>
                      </c:pt>
                      <c:pt idx="6047">
                        <c:v>70581.484939575195</c:v>
                      </c:pt>
                      <c:pt idx="6048">
                        <c:v>70584.365798950195</c:v>
                      </c:pt>
                      <c:pt idx="6049">
                        <c:v>70636.093460083008</c:v>
                      </c:pt>
                      <c:pt idx="6050">
                        <c:v>70636.093460083008</c:v>
                      </c:pt>
                      <c:pt idx="6051">
                        <c:v>67950.372047424316</c:v>
                      </c:pt>
                      <c:pt idx="6052">
                        <c:v>68014.521461486816</c:v>
                      </c:pt>
                      <c:pt idx="6053">
                        <c:v>67304.22257995604</c:v>
                      </c:pt>
                      <c:pt idx="6054">
                        <c:v>67973.04606628418</c:v>
                      </c:pt>
                      <c:pt idx="6055">
                        <c:v>67982.046432495103</c:v>
                      </c:pt>
                      <c:pt idx="6056">
                        <c:v>67964.20011901854</c:v>
                      </c:pt>
                      <c:pt idx="6057">
                        <c:v>68114.240554809556</c:v>
                      </c:pt>
                      <c:pt idx="6058">
                        <c:v>68360.995925903306</c:v>
                      </c:pt>
                      <c:pt idx="6059">
                        <c:v>65518.91145324707</c:v>
                      </c:pt>
                      <c:pt idx="6060">
                        <c:v>65518.91145324707</c:v>
                      </c:pt>
                      <c:pt idx="6061">
                        <c:v>65367.292587280273</c:v>
                      </c:pt>
                      <c:pt idx="6062">
                        <c:v>57813.135314941406</c:v>
                      </c:pt>
                      <c:pt idx="6063">
                        <c:v>57813.135314941406</c:v>
                      </c:pt>
                      <c:pt idx="6064">
                        <c:v>57813.135314941406</c:v>
                      </c:pt>
                      <c:pt idx="6065">
                        <c:v>57077.766174316406</c:v>
                      </c:pt>
                      <c:pt idx="6066">
                        <c:v>57086.766357421875</c:v>
                      </c:pt>
                      <c:pt idx="6067">
                        <c:v>57092.188293457031</c:v>
                      </c:pt>
                      <c:pt idx="6068">
                        <c:v>57092.188354492188</c:v>
                      </c:pt>
                      <c:pt idx="6069">
                        <c:v>56953.188705444336</c:v>
                      </c:pt>
                      <c:pt idx="6070">
                        <c:v>56905.788681030273</c:v>
                      </c:pt>
                      <c:pt idx="6071">
                        <c:v>64138.795455932617</c:v>
                      </c:pt>
                      <c:pt idx="6072">
                        <c:v>64192.641708374023</c:v>
                      </c:pt>
                      <c:pt idx="6073">
                        <c:v>64190.718612670898</c:v>
                      </c:pt>
                      <c:pt idx="6074">
                        <c:v>64192.64176940918</c:v>
                      </c:pt>
                      <c:pt idx="6075">
                        <c:v>65387.538925170898</c:v>
                      </c:pt>
                      <c:pt idx="6076">
                        <c:v>65384.276473999023</c:v>
                      </c:pt>
                      <c:pt idx="6077">
                        <c:v>69566.418289184556</c:v>
                      </c:pt>
                      <c:pt idx="6078">
                        <c:v>69562.572097778306</c:v>
                      </c:pt>
                      <c:pt idx="6079">
                        <c:v>69263.591995239258</c:v>
                      </c:pt>
                      <c:pt idx="6080">
                        <c:v>69546.735916137695</c:v>
                      </c:pt>
                      <c:pt idx="6081">
                        <c:v>69545.549392700195</c:v>
                      </c:pt>
                      <c:pt idx="6082">
                        <c:v>69545.549392700195</c:v>
                      </c:pt>
                      <c:pt idx="6083">
                        <c:v>67429.057357788086</c:v>
                      </c:pt>
                      <c:pt idx="6084">
                        <c:v>68359.734909057617</c:v>
                      </c:pt>
                      <c:pt idx="6085">
                        <c:v>70561.663070678711</c:v>
                      </c:pt>
                      <c:pt idx="6086">
                        <c:v>70847.925765991211</c:v>
                      </c:pt>
                      <c:pt idx="6087">
                        <c:v>70847.925765991211</c:v>
                      </c:pt>
                      <c:pt idx="6088">
                        <c:v>69584.306228637695</c:v>
                      </c:pt>
                      <c:pt idx="6089">
                        <c:v>69456.972732543945</c:v>
                      </c:pt>
                      <c:pt idx="6090">
                        <c:v>69744.972732543945</c:v>
                      </c:pt>
                      <c:pt idx="6091">
                        <c:v>70077.615249633789</c:v>
                      </c:pt>
                      <c:pt idx="6092">
                        <c:v>70145.166824340806</c:v>
                      </c:pt>
                      <c:pt idx="6093">
                        <c:v>69821.455642700195</c:v>
                      </c:pt>
                      <c:pt idx="6094">
                        <c:v>69342.634841918945</c:v>
                      </c:pt>
                      <c:pt idx="6095">
                        <c:v>69340.711746215806</c:v>
                      </c:pt>
                      <c:pt idx="6096">
                        <c:v>68537.187881469727</c:v>
                      </c:pt>
                      <c:pt idx="6097">
                        <c:v>68897.189895629883</c:v>
                      </c:pt>
                      <c:pt idx="6098">
                        <c:v>68897.189895629883</c:v>
                      </c:pt>
                      <c:pt idx="6099">
                        <c:v>68897.189895629883</c:v>
                      </c:pt>
                      <c:pt idx="6100">
                        <c:v>69434.189895629883</c:v>
                      </c:pt>
                      <c:pt idx="6101">
                        <c:v>69145.273880004883</c:v>
                      </c:pt>
                      <c:pt idx="6102">
                        <c:v>69516.273880004883</c:v>
                      </c:pt>
                      <c:pt idx="6103">
                        <c:v>69516.273880004883</c:v>
                      </c:pt>
                      <c:pt idx="6104">
                        <c:v>69061.095291137695</c:v>
                      </c:pt>
                      <c:pt idx="6105">
                        <c:v>69116.883865356445</c:v>
                      </c:pt>
                      <c:pt idx="6106">
                        <c:v>69382.037734985337</c:v>
                      </c:pt>
                      <c:pt idx="6107">
                        <c:v>68852.360671997056</c:v>
                      </c:pt>
                      <c:pt idx="6108">
                        <c:v>68852.360671997056</c:v>
                      </c:pt>
                      <c:pt idx="6109">
                        <c:v>70068.330154418945</c:v>
                      </c:pt>
                      <c:pt idx="6110">
                        <c:v>69726.529495239258</c:v>
                      </c:pt>
                      <c:pt idx="6111">
                        <c:v>69854.405838012695</c:v>
                      </c:pt>
                      <c:pt idx="6112">
                        <c:v>69852.482742309556</c:v>
                      </c:pt>
                      <c:pt idx="6113">
                        <c:v>69770.830642700195</c:v>
                      </c:pt>
                      <c:pt idx="6114">
                        <c:v>70984.599197387695</c:v>
                      </c:pt>
                      <c:pt idx="6115">
                        <c:v>70984.599197387695</c:v>
                      </c:pt>
                      <c:pt idx="6116">
                        <c:v>70984.599197387695</c:v>
                      </c:pt>
                      <c:pt idx="6117">
                        <c:v>71516.106033325195</c:v>
                      </c:pt>
                      <c:pt idx="6118">
                        <c:v>71516.106033325195</c:v>
                      </c:pt>
                      <c:pt idx="6119">
                        <c:v>71724.952224731445</c:v>
                      </c:pt>
                      <c:pt idx="6120">
                        <c:v>71721.106155395508</c:v>
                      </c:pt>
                      <c:pt idx="6121">
                        <c:v>62124.102890014648</c:v>
                      </c:pt>
                      <c:pt idx="6122">
                        <c:v>68260.870681762695</c:v>
                      </c:pt>
                      <c:pt idx="6123">
                        <c:v>67359.947586059556</c:v>
                      </c:pt>
                      <c:pt idx="6124">
                        <c:v>71165.533279418945</c:v>
                      </c:pt>
                      <c:pt idx="6125">
                        <c:v>71190.649490356445</c:v>
                      </c:pt>
                      <c:pt idx="6126">
                        <c:v>67606.954803466782</c:v>
                      </c:pt>
                      <c:pt idx="6127">
                        <c:v>68581.494888305664</c:v>
                      </c:pt>
                      <c:pt idx="6128">
                        <c:v>69501.095718383775</c:v>
                      </c:pt>
                      <c:pt idx="6129">
                        <c:v>69849.922134399414</c:v>
                      </c:pt>
                      <c:pt idx="6130">
                        <c:v>68558.573989868164</c:v>
                      </c:pt>
                      <c:pt idx="6131">
                        <c:v>70539.482055664048</c:v>
                      </c:pt>
                      <c:pt idx="6132">
                        <c:v>70479.328247070298</c:v>
                      </c:pt>
                      <c:pt idx="6133">
                        <c:v>68934.179565429688</c:v>
                      </c:pt>
                      <c:pt idx="6134">
                        <c:v>69726.103881835938</c:v>
                      </c:pt>
                      <c:pt idx="6135">
                        <c:v>69303.180786132798</c:v>
                      </c:pt>
                      <c:pt idx="6136">
                        <c:v>69440.508178710938</c:v>
                      </c:pt>
                      <c:pt idx="6137">
                        <c:v>68681.911941528306</c:v>
                      </c:pt>
                      <c:pt idx="6138">
                        <c:v>68100.494705200195</c:v>
                      </c:pt>
                      <c:pt idx="6139">
                        <c:v>68150.494705200195</c:v>
                      </c:pt>
                      <c:pt idx="6140">
                        <c:v>68145.854568481445</c:v>
                      </c:pt>
                      <c:pt idx="6141">
                        <c:v>68147.777786254868</c:v>
                      </c:pt>
                      <c:pt idx="6142">
                        <c:v>67832.481521606445</c:v>
                      </c:pt>
                      <c:pt idx="6143">
                        <c:v>67551.382644653306</c:v>
                      </c:pt>
                      <c:pt idx="6144">
                        <c:v>69802.694900512695</c:v>
                      </c:pt>
                      <c:pt idx="6145">
                        <c:v>69802.694900512695</c:v>
                      </c:pt>
                      <c:pt idx="6146">
                        <c:v>69802.694900512695</c:v>
                      </c:pt>
                      <c:pt idx="6147">
                        <c:v>69802.694900512695</c:v>
                      </c:pt>
                      <c:pt idx="6148">
                        <c:v>69802.694900512695</c:v>
                      </c:pt>
                      <c:pt idx="6149">
                        <c:v>69802.694900512695</c:v>
                      </c:pt>
                      <c:pt idx="6150">
                        <c:v>71250.444534301758</c:v>
                      </c:pt>
                      <c:pt idx="6151">
                        <c:v>71246.598342895508</c:v>
                      </c:pt>
                      <c:pt idx="6152">
                        <c:v>58979.828903198242</c:v>
                      </c:pt>
                      <c:pt idx="6153">
                        <c:v>66199.136276245117</c:v>
                      </c:pt>
                      <c:pt idx="6154">
                        <c:v>66199.136276245117</c:v>
                      </c:pt>
                      <c:pt idx="6155">
                        <c:v>66199.136337280273</c:v>
                      </c:pt>
                      <c:pt idx="6156">
                        <c:v>66199.136215209961</c:v>
                      </c:pt>
                      <c:pt idx="6157">
                        <c:v>66463.315963745117</c:v>
                      </c:pt>
                      <c:pt idx="6158">
                        <c:v>65835.150009155273</c:v>
                      </c:pt>
                      <c:pt idx="6159">
                        <c:v>65835.149887084961</c:v>
                      </c:pt>
                      <c:pt idx="6160">
                        <c:v>65464.150009155273</c:v>
                      </c:pt>
                      <c:pt idx="6161">
                        <c:v>65461.737838745117</c:v>
                      </c:pt>
                      <c:pt idx="6162">
                        <c:v>65828.058090209961</c:v>
                      </c:pt>
                      <c:pt idx="6163">
                        <c:v>65355.946884155273</c:v>
                      </c:pt>
                      <c:pt idx="6164">
                        <c:v>68683.829635620117</c:v>
                      </c:pt>
                      <c:pt idx="6165">
                        <c:v>68922.595573425293</c:v>
                      </c:pt>
                      <c:pt idx="6166">
                        <c:v>68695.602653503418</c:v>
                      </c:pt>
                      <c:pt idx="6167">
                        <c:v>68038.37580871582</c:v>
                      </c:pt>
                      <c:pt idx="6168">
                        <c:v>68038.37580871582</c:v>
                      </c:pt>
                      <c:pt idx="6169">
                        <c:v>68038.37580871582</c:v>
                      </c:pt>
                      <c:pt idx="6170">
                        <c:v>68038.37580871582</c:v>
                      </c:pt>
                      <c:pt idx="6171">
                        <c:v>68292.07502746582</c:v>
                      </c:pt>
                      <c:pt idx="6172">
                        <c:v>69318.714797973633</c:v>
                      </c:pt>
                      <c:pt idx="6173">
                        <c:v>68423.867309570313</c:v>
                      </c:pt>
                      <c:pt idx="6174">
                        <c:v>68366.600433349609</c:v>
                      </c:pt>
                      <c:pt idx="6175">
                        <c:v>68366.600433349609</c:v>
                      </c:pt>
                      <c:pt idx="6176">
                        <c:v>69089.269256591797</c:v>
                      </c:pt>
                      <c:pt idx="6177">
                        <c:v>69089.269256591797</c:v>
                      </c:pt>
                      <c:pt idx="6178">
                        <c:v>69088.217010498047</c:v>
                      </c:pt>
                      <c:pt idx="6179">
                        <c:v>64118.768112182617</c:v>
                      </c:pt>
                      <c:pt idx="6180">
                        <c:v>67993.275924682617</c:v>
                      </c:pt>
                      <c:pt idx="6181">
                        <c:v>67495.275863647461</c:v>
                      </c:pt>
                      <c:pt idx="6182">
                        <c:v>69490.069412231445</c:v>
                      </c:pt>
                      <c:pt idx="6183">
                        <c:v>67606.015243530273</c:v>
                      </c:pt>
                      <c:pt idx="6184">
                        <c:v>67992.648803710938</c:v>
                      </c:pt>
                      <c:pt idx="6185">
                        <c:v>67494.648803710938</c:v>
                      </c:pt>
                      <c:pt idx="6186">
                        <c:v>67494.648803710938</c:v>
                      </c:pt>
                      <c:pt idx="6187">
                        <c:v>67978.048812866211</c:v>
                      </c:pt>
                      <c:pt idx="6188">
                        <c:v>69384.588851928711</c:v>
                      </c:pt>
                      <c:pt idx="6189">
                        <c:v>69384.588851928711</c:v>
                      </c:pt>
                      <c:pt idx="6190">
                        <c:v>69384.588851928711</c:v>
                      </c:pt>
                      <c:pt idx="6191">
                        <c:v>68778.586898803711</c:v>
                      </c:pt>
                      <c:pt idx="6192">
                        <c:v>67976.103118896484</c:v>
                      </c:pt>
                      <c:pt idx="6193">
                        <c:v>68776.263259887695</c:v>
                      </c:pt>
                      <c:pt idx="6194">
                        <c:v>68408.357498168945</c:v>
                      </c:pt>
                      <c:pt idx="6195">
                        <c:v>69306.357498168945</c:v>
                      </c:pt>
                      <c:pt idx="6196">
                        <c:v>70172.824295043945</c:v>
                      </c:pt>
                      <c:pt idx="6197">
                        <c:v>68701.554275512695</c:v>
                      </c:pt>
                      <c:pt idx="6198">
                        <c:v>68703.47731018065</c:v>
                      </c:pt>
                      <c:pt idx="6199">
                        <c:v>68437.753128051758</c:v>
                      </c:pt>
                      <c:pt idx="6200">
                        <c:v>68554.374832153306</c:v>
                      </c:pt>
                      <c:pt idx="6201">
                        <c:v>68825.375076293945</c:v>
                      </c:pt>
                      <c:pt idx="6202">
                        <c:v>70170.953933715806</c:v>
                      </c:pt>
                      <c:pt idx="6203">
                        <c:v>69785.231033325195</c:v>
                      </c:pt>
                      <c:pt idx="6204">
                        <c:v>70377.255935668945</c:v>
                      </c:pt>
                      <c:pt idx="6205">
                        <c:v>71378.656021118164</c:v>
                      </c:pt>
                      <c:pt idx="6206">
                        <c:v>71421.650527954087</c:v>
                      </c:pt>
                      <c:pt idx="6207">
                        <c:v>71419.727554321275</c:v>
                      </c:pt>
                      <c:pt idx="6208">
                        <c:v>71270.327529907227</c:v>
                      </c:pt>
                      <c:pt idx="6209">
                        <c:v>71232.750503540025</c:v>
                      </c:pt>
                      <c:pt idx="6210">
                        <c:v>70942.75032043457</c:v>
                      </c:pt>
                      <c:pt idx="6211">
                        <c:v>68605.057449340806</c:v>
                      </c:pt>
                      <c:pt idx="6212">
                        <c:v>69413.314529418945</c:v>
                      </c:pt>
                      <c:pt idx="6213">
                        <c:v>70409.431228637695</c:v>
                      </c:pt>
                      <c:pt idx="6214">
                        <c:v>70336.531387329102</c:v>
                      </c:pt>
                      <c:pt idx="6215">
                        <c:v>70263.631423950195</c:v>
                      </c:pt>
                      <c:pt idx="6216">
                        <c:v>69203.554275512695</c:v>
                      </c:pt>
                      <c:pt idx="6217">
                        <c:v>69954.790115356445</c:v>
                      </c:pt>
                      <c:pt idx="6218">
                        <c:v>69954.790115356445</c:v>
                      </c:pt>
                      <c:pt idx="6219">
                        <c:v>69954.790115356445</c:v>
                      </c:pt>
                      <c:pt idx="6220">
                        <c:v>68348.514358520508</c:v>
                      </c:pt>
                      <c:pt idx="6221">
                        <c:v>68088.63117980957</c:v>
                      </c:pt>
                      <c:pt idx="6222">
                        <c:v>68089.70198059082</c:v>
                      </c:pt>
                      <c:pt idx="6223">
                        <c:v>67898.702041625977</c:v>
                      </c:pt>
                      <c:pt idx="6224">
                        <c:v>68875.244400024414</c:v>
                      </c:pt>
                      <c:pt idx="6225">
                        <c:v>66250.476593017578</c:v>
                      </c:pt>
                      <c:pt idx="6226">
                        <c:v>63395.343307495117</c:v>
                      </c:pt>
                      <c:pt idx="6227">
                        <c:v>68975.354278564453</c:v>
                      </c:pt>
                      <c:pt idx="6228">
                        <c:v>70401.355743408203</c:v>
                      </c:pt>
                      <c:pt idx="6229">
                        <c:v>70759.779083251953</c:v>
                      </c:pt>
                      <c:pt idx="6230">
                        <c:v>70757.855987548814</c:v>
                      </c:pt>
                      <c:pt idx="6231">
                        <c:v>70762.933975219727</c:v>
                      </c:pt>
                      <c:pt idx="6232">
                        <c:v>70329.210098266587</c:v>
                      </c:pt>
                      <c:pt idx="6233">
                        <c:v>69393.008926391587</c:v>
                      </c:pt>
                      <c:pt idx="6234">
                        <c:v>69016.008926391587</c:v>
                      </c:pt>
                      <c:pt idx="6235">
                        <c:v>69025.432022094727</c:v>
                      </c:pt>
                      <c:pt idx="6236">
                        <c:v>69035.008926391587</c:v>
                      </c:pt>
                      <c:pt idx="6237">
                        <c:v>69033.509170532227</c:v>
                      </c:pt>
                      <c:pt idx="6238">
                        <c:v>69081.509170532227</c:v>
                      </c:pt>
                      <c:pt idx="6239">
                        <c:v>66267.951370239258</c:v>
                      </c:pt>
                      <c:pt idx="6240">
                        <c:v>59478.940902709961</c:v>
                      </c:pt>
                      <c:pt idx="6241">
                        <c:v>59478.941024780273</c:v>
                      </c:pt>
                      <c:pt idx="6242">
                        <c:v>66481.401168823228</c:v>
                      </c:pt>
                      <c:pt idx="6243">
                        <c:v>67927.387283325195</c:v>
                      </c:pt>
                      <c:pt idx="6244">
                        <c:v>67927.387283325195</c:v>
                      </c:pt>
                      <c:pt idx="6245">
                        <c:v>68584.781326293945</c:v>
                      </c:pt>
                      <c:pt idx="6246">
                        <c:v>68584.781326293945</c:v>
                      </c:pt>
                      <c:pt idx="6247">
                        <c:v>68582.858230590806</c:v>
                      </c:pt>
                      <c:pt idx="6248">
                        <c:v>68582.858352661118</c:v>
                      </c:pt>
                      <c:pt idx="6249">
                        <c:v>68211.541213989258</c:v>
                      </c:pt>
                      <c:pt idx="6250">
                        <c:v>69027.778518676758</c:v>
                      </c:pt>
                      <c:pt idx="6251">
                        <c:v>69027.778518676758</c:v>
                      </c:pt>
                      <c:pt idx="6252">
                        <c:v>69027.778518676758</c:v>
                      </c:pt>
                      <c:pt idx="6253">
                        <c:v>69025.855422973618</c:v>
                      </c:pt>
                      <c:pt idx="6254">
                        <c:v>69770.654251098618</c:v>
                      </c:pt>
                      <c:pt idx="6255">
                        <c:v>69976.066970825195</c:v>
                      </c:pt>
                      <c:pt idx="6256">
                        <c:v>69482.067214965806</c:v>
                      </c:pt>
                      <c:pt idx="6257">
                        <c:v>68879.296661376953</c:v>
                      </c:pt>
                      <c:pt idx="6258">
                        <c:v>69703.297637939453</c:v>
                      </c:pt>
                      <c:pt idx="6259">
                        <c:v>69542.870452880859</c:v>
                      </c:pt>
                      <c:pt idx="6260">
                        <c:v>69493.296600341797</c:v>
                      </c:pt>
                      <c:pt idx="6261">
                        <c:v>59201.642135620117</c:v>
                      </c:pt>
                      <c:pt idx="6262">
                        <c:v>59201.642135620117</c:v>
                      </c:pt>
                      <c:pt idx="6263">
                        <c:v>59201.642135620117</c:v>
                      </c:pt>
                      <c:pt idx="6264">
                        <c:v>59199.768051147461</c:v>
                      </c:pt>
                      <c:pt idx="6265">
                        <c:v>68889.214401245117</c:v>
                      </c:pt>
                      <c:pt idx="6266">
                        <c:v>68508.945388793945</c:v>
                      </c:pt>
                      <c:pt idx="6267">
                        <c:v>68508.945388793945</c:v>
                      </c:pt>
                      <c:pt idx="6268">
                        <c:v>67525.945388793945</c:v>
                      </c:pt>
                      <c:pt idx="6269">
                        <c:v>67525.945388793945</c:v>
                      </c:pt>
                      <c:pt idx="6270">
                        <c:v>66841.714797973618</c:v>
                      </c:pt>
                      <c:pt idx="6271">
                        <c:v>67824.714675903306</c:v>
                      </c:pt>
                      <c:pt idx="6272">
                        <c:v>69390.055053710938</c:v>
                      </c:pt>
                      <c:pt idx="6273">
                        <c:v>69390.055053710938</c:v>
                      </c:pt>
                      <c:pt idx="6274">
                        <c:v>69091.2548828125</c:v>
                      </c:pt>
                      <c:pt idx="6275">
                        <c:v>69526.255249023438</c:v>
                      </c:pt>
                      <c:pt idx="6276">
                        <c:v>69512.255249023438</c:v>
                      </c:pt>
                      <c:pt idx="6277">
                        <c:v>69321.255004882798</c:v>
                      </c:pt>
                      <c:pt idx="6278">
                        <c:v>69607.778198242188</c:v>
                      </c:pt>
                      <c:pt idx="6279">
                        <c:v>69310.901000976548</c:v>
                      </c:pt>
                      <c:pt idx="6280">
                        <c:v>69062.383621215806</c:v>
                      </c:pt>
                      <c:pt idx="6281">
                        <c:v>69053.806716918945</c:v>
                      </c:pt>
                      <c:pt idx="6282">
                        <c:v>68244.005447387695</c:v>
                      </c:pt>
                      <c:pt idx="6283">
                        <c:v>68904.660232543945</c:v>
                      </c:pt>
                      <c:pt idx="6284">
                        <c:v>68079.677810668945</c:v>
                      </c:pt>
                      <c:pt idx="6285">
                        <c:v>71008.752395629868</c:v>
                      </c:pt>
                      <c:pt idx="6286">
                        <c:v>70544.367507934556</c:v>
                      </c:pt>
                      <c:pt idx="6287">
                        <c:v>67945.082550048814</c:v>
                      </c:pt>
                      <c:pt idx="6288">
                        <c:v>67863.959381103516</c:v>
                      </c:pt>
                      <c:pt idx="6289">
                        <c:v>67075.689361572266</c:v>
                      </c:pt>
                      <c:pt idx="6290">
                        <c:v>66791.313018798814</c:v>
                      </c:pt>
                      <c:pt idx="6291">
                        <c:v>66927.236602783203</c:v>
                      </c:pt>
                      <c:pt idx="6292">
                        <c:v>67719.736846923814</c:v>
                      </c:pt>
                      <c:pt idx="6293">
                        <c:v>67719.737579345703</c:v>
                      </c:pt>
                      <c:pt idx="6294">
                        <c:v>68553.660186767564</c:v>
                      </c:pt>
                      <c:pt idx="6295">
                        <c:v>69375.424392700195</c:v>
                      </c:pt>
                      <c:pt idx="6296">
                        <c:v>68722.347488403306</c:v>
                      </c:pt>
                      <c:pt idx="6297">
                        <c:v>68722.347488403306</c:v>
                      </c:pt>
                      <c:pt idx="6298">
                        <c:v>68533.270339965806</c:v>
                      </c:pt>
                      <c:pt idx="6299">
                        <c:v>68341.454055786118</c:v>
                      </c:pt>
                      <c:pt idx="6300">
                        <c:v>68678.799880981445</c:v>
                      </c:pt>
                      <c:pt idx="6301">
                        <c:v>68686.704177856445</c:v>
                      </c:pt>
                      <c:pt idx="6302">
                        <c:v>58477.747543334961</c:v>
                      </c:pt>
                      <c:pt idx="6303">
                        <c:v>64386.085006713867</c:v>
                      </c:pt>
                      <c:pt idx="6304">
                        <c:v>64386.085006713867</c:v>
                      </c:pt>
                      <c:pt idx="6305">
                        <c:v>64386.085006713867</c:v>
                      </c:pt>
                      <c:pt idx="6306">
                        <c:v>64387.326217651367</c:v>
                      </c:pt>
                      <c:pt idx="6307">
                        <c:v>64955.826217651367</c:v>
                      </c:pt>
                      <c:pt idx="6308">
                        <c:v>64118.658248901367</c:v>
                      </c:pt>
                      <c:pt idx="6309">
                        <c:v>64245.991683959961</c:v>
                      </c:pt>
                      <c:pt idx="6310">
                        <c:v>64244.384872436523</c:v>
                      </c:pt>
                      <c:pt idx="6311">
                        <c:v>64244.384811401367</c:v>
                      </c:pt>
                      <c:pt idx="6312">
                        <c:v>65080.385726928711</c:v>
                      </c:pt>
                      <c:pt idx="6313">
                        <c:v>65145.386703491211</c:v>
                      </c:pt>
                      <c:pt idx="6314">
                        <c:v>64787.992782592773</c:v>
                      </c:pt>
                      <c:pt idx="6315">
                        <c:v>67220.477188110352</c:v>
                      </c:pt>
                      <c:pt idx="6316">
                        <c:v>67963.77303314209</c:v>
                      </c:pt>
                      <c:pt idx="6317">
                        <c:v>70721.030715942368</c:v>
                      </c:pt>
                      <c:pt idx="6318">
                        <c:v>68695.713409423828</c:v>
                      </c:pt>
                      <c:pt idx="6319">
                        <c:v>68973.713409423828</c:v>
                      </c:pt>
                      <c:pt idx="6320">
                        <c:v>68047.387634277344</c:v>
                      </c:pt>
                      <c:pt idx="6321">
                        <c:v>68047.387634277344</c:v>
                      </c:pt>
                      <c:pt idx="6322">
                        <c:v>68047.387634277344</c:v>
                      </c:pt>
                      <c:pt idx="6323">
                        <c:v>65968.020095825195</c:v>
                      </c:pt>
                      <c:pt idx="6324">
                        <c:v>65968.990310668945</c:v>
                      </c:pt>
                      <c:pt idx="6325">
                        <c:v>65968.990310668945</c:v>
                      </c:pt>
                      <c:pt idx="6326">
                        <c:v>66164.33869934082</c:v>
                      </c:pt>
                      <c:pt idx="6327">
                        <c:v>66231.02864074707</c:v>
                      </c:pt>
                      <c:pt idx="6328">
                        <c:v>59066.591293334961</c:v>
                      </c:pt>
                      <c:pt idx="6329">
                        <c:v>59066.591354370117</c:v>
                      </c:pt>
                      <c:pt idx="6330">
                        <c:v>65300.54948425293</c:v>
                      </c:pt>
                      <c:pt idx="6331">
                        <c:v>65299.515548706055</c:v>
                      </c:pt>
                      <c:pt idx="6332">
                        <c:v>64973.945877075188</c:v>
                      </c:pt>
                      <c:pt idx="6333">
                        <c:v>64525.447952270501</c:v>
                      </c:pt>
                      <c:pt idx="6334">
                        <c:v>65042.627517700188</c:v>
                      </c:pt>
                      <c:pt idx="6335">
                        <c:v>65382.093338012688</c:v>
                      </c:pt>
                      <c:pt idx="6336">
                        <c:v>65382.093338012688</c:v>
                      </c:pt>
                      <c:pt idx="6337">
                        <c:v>65386.093399047844</c:v>
                      </c:pt>
                      <c:pt idx="6338">
                        <c:v>65893.093460083008</c:v>
                      </c:pt>
                      <c:pt idx="6339">
                        <c:v>65893.093582153306</c:v>
                      </c:pt>
                      <c:pt idx="6340">
                        <c:v>65570.093338012695</c:v>
                      </c:pt>
                      <c:pt idx="6341">
                        <c:v>65757.093338012695</c:v>
                      </c:pt>
                      <c:pt idx="6342">
                        <c:v>62174.618545532219</c:v>
                      </c:pt>
                      <c:pt idx="6343">
                        <c:v>62493.309463500969</c:v>
                      </c:pt>
                      <c:pt idx="6344">
                        <c:v>62411.189346313469</c:v>
                      </c:pt>
                      <c:pt idx="6345">
                        <c:v>58269.673202514648</c:v>
                      </c:pt>
                      <c:pt idx="6346">
                        <c:v>58269.673141479492</c:v>
                      </c:pt>
                      <c:pt idx="6347">
                        <c:v>67746.740554809556</c:v>
                      </c:pt>
                      <c:pt idx="6348">
                        <c:v>67661.366287231445</c:v>
                      </c:pt>
                      <c:pt idx="6349">
                        <c:v>68004.366287231445</c:v>
                      </c:pt>
                      <c:pt idx="6350">
                        <c:v>67251.365798950195</c:v>
                      </c:pt>
                      <c:pt idx="6351">
                        <c:v>67251.366775512695</c:v>
                      </c:pt>
                      <c:pt idx="6352">
                        <c:v>68644.967849731445</c:v>
                      </c:pt>
                      <c:pt idx="6353">
                        <c:v>68380.090408325195</c:v>
                      </c:pt>
                      <c:pt idx="6354">
                        <c:v>68264.090408325195</c:v>
                      </c:pt>
                      <c:pt idx="6355">
                        <c:v>68285.935379028306</c:v>
                      </c:pt>
                      <c:pt idx="6356">
                        <c:v>68312.934890747056</c:v>
                      </c:pt>
                      <c:pt idx="6357">
                        <c:v>68581.858718872056</c:v>
                      </c:pt>
                      <c:pt idx="6358">
                        <c:v>68735.858230590806</c:v>
                      </c:pt>
                      <c:pt idx="6359">
                        <c:v>67064.657867431641</c:v>
                      </c:pt>
                      <c:pt idx="6360">
                        <c:v>67460.877593994141</c:v>
                      </c:pt>
                      <c:pt idx="6361">
                        <c:v>67460.878082275391</c:v>
                      </c:pt>
                      <c:pt idx="6362">
                        <c:v>71758.767532348618</c:v>
                      </c:pt>
                      <c:pt idx="6363">
                        <c:v>71756.844436645508</c:v>
                      </c:pt>
                      <c:pt idx="6364">
                        <c:v>69903.760040283203</c:v>
                      </c:pt>
                      <c:pt idx="6365">
                        <c:v>69906.486907958984</c:v>
                      </c:pt>
                      <c:pt idx="6366">
                        <c:v>65859.979049682617</c:v>
                      </c:pt>
                      <c:pt idx="6367">
                        <c:v>65859.979049682617</c:v>
                      </c:pt>
                      <c:pt idx="6368">
                        <c:v>65859.979049682617</c:v>
                      </c:pt>
                      <c:pt idx="6369">
                        <c:v>66428.479110717773</c:v>
                      </c:pt>
                      <c:pt idx="6370">
                        <c:v>66428.47917175293</c:v>
                      </c:pt>
                      <c:pt idx="6371">
                        <c:v>70644.682601928711</c:v>
                      </c:pt>
                      <c:pt idx="6372">
                        <c:v>70644.682601928711</c:v>
                      </c:pt>
                      <c:pt idx="6373">
                        <c:v>70644.682601928711</c:v>
                      </c:pt>
                      <c:pt idx="6374">
                        <c:v>70205.979476928711</c:v>
                      </c:pt>
                      <c:pt idx="6375">
                        <c:v>70925.579666137695</c:v>
                      </c:pt>
                      <c:pt idx="6376">
                        <c:v>70925.579666137695</c:v>
                      </c:pt>
                      <c:pt idx="6377">
                        <c:v>67136.206863403306</c:v>
                      </c:pt>
                      <c:pt idx="6378">
                        <c:v>66822.612869262695</c:v>
                      </c:pt>
                      <c:pt idx="6379">
                        <c:v>68207.536941528306</c:v>
                      </c:pt>
                      <c:pt idx="6380">
                        <c:v>67552.628982543945</c:v>
                      </c:pt>
                      <c:pt idx="6381">
                        <c:v>68128.42903137207</c:v>
                      </c:pt>
                      <c:pt idx="6382">
                        <c:v>68132.274978637695</c:v>
                      </c:pt>
                      <c:pt idx="6383">
                        <c:v>68285.352127075195</c:v>
                      </c:pt>
                      <c:pt idx="6384">
                        <c:v>67999.628494262695</c:v>
                      </c:pt>
                      <c:pt idx="6385">
                        <c:v>68209.55158996582</c:v>
                      </c:pt>
                      <c:pt idx="6386">
                        <c:v>69589.55354309082</c:v>
                      </c:pt>
                      <c:pt idx="6387">
                        <c:v>70313.630447387695</c:v>
                      </c:pt>
                      <c:pt idx="6388">
                        <c:v>69811.72248840332</c:v>
                      </c:pt>
                      <c:pt idx="6389">
                        <c:v>69805.95344543457</c:v>
                      </c:pt>
                      <c:pt idx="6390">
                        <c:v>70171.43098449707</c:v>
                      </c:pt>
                      <c:pt idx="6391">
                        <c:v>69861.527420043945</c:v>
                      </c:pt>
                      <c:pt idx="6392">
                        <c:v>68672.148025512695</c:v>
                      </c:pt>
                      <c:pt idx="6393">
                        <c:v>70363.36457824707</c:v>
                      </c:pt>
                      <c:pt idx="6394">
                        <c:v>70913.290603637695</c:v>
                      </c:pt>
                      <c:pt idx="6395">
                        <c:v>70944.13557434082</c:v>
                      </c:pt>
                      <c:pt idx="6396">
                        <c:v>70879.13557434082</c:v>
                      </c:pt>
                      <c:pt idx="6397">
                        <c:v>70132.389724731445</c:v>
                      </c:pt>
                      <c:pt idx="6398">
                        <c:v>70130.46565246582</c:v>
                      </c:pt>
                      <c:pt idx="6399">
                        <c:v>70690.393630981445</c:v>
                      </c:pt>
                      <c:pt idx="6400">
                        <c:v>71407.31770324707</c:v>
                      </c:pt>
                      <c:pt idx="6401">
                        <c:v>70752.01496887207</c:v>
                      </c:pt>
                      <c:pt idx="6402">
                        <c:v>70897.280593872056</c:v>
                      </c:pt>
                      <c:pt idx="6403">
                        <c:v>70084.971511840806</c:v>
                      </c:pt>
                      <c:pt idx="6404">
                        <c:v>69708.202713012695</c:v>
                      </c:pt>
                      <c:pt idx="6405">
                        <c:v>69658.900711059556</c:v>
                      </c:pt>
                      <c:pt idx="6406">
                        <c:v>69158.130691528306</c:v>
                      </c:pt>
                      <c:pt idx="6407">
                        <c:v>68547.225814819336</c:v>
                      </c:pt>
                      <c:pt idx="6408">
                        <c:v>56882.023788452148</c:v>
                      </c:pt>
                      <c:pt idx="6409">
                        <c:v>57015.574569702148</c:v>
                      </c:pt>
                      <c:pt idx="6410">
                        <c:v>56632.773971557617</c:v>
                      </c:pt>
                      <c:pt idx="6411">
                        <c:v>56453.574569702148</c:v>
                      </c:pt>
                      <c:pt idx="6412">
                        <c:v>57649.772872924805</c:v>
                      </c:pt>
                      <c:pt idx="6413">
                        <c:v>68147.580612182617</c:v>
                      </c:pt>
                      <c:pt idx="6414">
                        <c:v>67701.903854370117</c:v>
                      </c:pt>
                      <c:pt idx="6415">
                        <c:v>67824.903854370117</c:v>
                      </c:pt>
                      <c:pt idx="6416">
                        <c:v>67824.903854370117</c:v>
                      </c:pt>
                      <c:pt idx="6417">
                        <c:v>67322.366256713867</c:v>
                      </c:pt>
                      <c:pt idx="6418">
                        <c:v>67485.135604858398</c:v>
                      </c:pt>
                      <c:pt idx="6419">
                        <c:v>67490.904830932617</c:v>
                      </c:pt>
                      <c:pt idx="6420">
                        <c:v>67485.135604858398</c:v>
                      </c:pt>
                      <c:pt idx="6421">
                        <c:v>69048.418899536118</c:v>
                      </c:pt>
                      <c:pt idx="6422">
                        <c:v>68312.389724731445</c:v>
                      </c:pt>
                      <c:pt idx="6423">
                        <c:v>58431.608749389648</c:v>
                      </c:pt>
                      <c:pt idx="6424">
                        <c:v>58431.608749389648</c:v>
                      </c:pt>
                      <c:pt idx="6425">
                        <c:v>58431.608749389648</c:v>
                      </c:pt>
                      <c:pt idx="6426">
                        <c:v>58060.608810424805</c:v>
                      </c:pt>
                      <c:pt idx="6427">
                        <c:v>58060.608688354492</c:v>
                      </c:pt>
                      <c:pt idx="6428">
                        <c:v>58060.608688354492</c:v>
                      </c:pt>
                      <c:pt idx="6429">
                        <c:v>58060.608688354492</c:v>
                      </c:pt>
                      <c:pt idx="6430">
                        <c:v>58027.009262084961</c:v>
                      </c:pt>
                      <c:pt idx="6431">
                        <c:v>58028.615707397461</c:v>
                      </c:pt>
                      <c:pt idx="6432">
                        <c:v>56560.613876342773</c:v>
                      </c:pt>
                      <c:pt idx="6433">
                        <c:v>56905.613754272461</c:v>
                      </c:pt>
                      <c:pt idx="6434">
                        <c:v>64390.461776733398</c:v>
                      </c:pt>
                      <c:pt idx="6435">
                        <c:v>66537.007125854492</c:v>
                      </c:pt>
                      <c:pt idx="6436">
                        <c:v>66535.084091186523</c:v>
                      </c:pt>
                      <c:pt idx="6437">
                        <c:v>69000.297439575195</c:v>
                      </c:pt>
                      <c:pt idx="6438">
                        <c:v>68297.173538208008</c:v>
                      </c:pt>
                      <c:pt idx="6439">
                        <c:v>67570.64778137207</c:v>
                      </c:pt>
                      <c:pt idx="6440">
                        <c:v>67632.164077758789</c:v>
                      </c:pt>
                      <c:pt idx="6441">
                        <c:v>67637.933303833008</c:v>
                      </c:pt>
                      <c:pt idx="6442">
                        <c:v>67814.132522583008</c:v>
                      </c:pt>
                      <c:pt idx="6443">
                        <c:v>68249.856399536133</c:v>
                      </c:pt>
                      <c:pt idx="6444">
                        <c:v>67879.361038208008</c:v>
                      </c:pt>
                      <c:pt idx="6445">
                        <c:v>67879.361038208008</c:v>
                      </c:pt>
                      <c:pt idx="6446">
                        <c:v>67652.284133911133</c:v>
                      </c:pt>
                      <c:pt idx="6447">
                        <c:v>67652.284133911133</c:v>
                      </c:pt>
                      <c:pt idx="6448">
                        <c:v>68474.208206176758</c:v>
                      </c:pt>
                      <c:pt idx="6449">
                        <c:v>68312.052383422852</c:v>
                      </c:pt>
                      <c:pt idx="6450">
                        <c:v>67379.499893188477</c:v>
                      </c:pt>
                      <c:pt idx="6451">
                        <c:v>68046.598709106445</c:v>
                      </c:pt>
                      <c:pt idx="6452">
                        <c:v>69339.355850219727</c:v>
                      </c:pt>
                      <c:pt idx="6453">
                        <c:v>69176.231079101548</c:v>
                      </c:pt>
                      <c:pt idx="6454">
                        <c:v>69223.606079101548</c:v>
                      </c:pt>
                      <c:pt idx="6455">
                        <c:v>69221.682983398438</c:v>
                      </c:pt>
                      <c:pt idx="6456">
                        <c:v>70281.159500122056</c:v>
                      </c:pt>
                      <c:pt idx="6457">
                        <c:v>57869.561019897461</c:v>
                      </c:pt>
                      <c:pt idx="6458">
                        <c:v>57869.561019897461</c:v>
                      </c:pt>
                      <c:pt idx="6459">
                        <c:v>57869.561019897461</c:v>
                      </c:pt>
                      <c:pt idx="6460">
                        <c:v>57867.588363647461</c:v>
                      </c:pt>
                      <c:pt idx="6461">
                        <c:v>57867.588424682617</c:v>
                      </c:pt>
                      <c:pt idx="6462">
                        <c:v>57867.319808959961</c:v>
                      </c:pt>
                      <c:pt idx="6463">
                        <c:v>57867.319869995117</c:v>
                      </c:pt>
                      <c:pt idx="6464">
                        <c:v>62203.779830932617</c:v>
                      </c:pt>
                      <c:pt idx="6465">
                        <c:v>62701.779830932617</c:v>
                      </c:pt>
                      <c:pt idx="6466">
                        <c:v>68521.405868530273</c:v>
                      </c:pt>
                      <c:pt idx="6467">
                        <c:v>67917.394973754883</c:v>
                      </c:pt>
                      <c:pt idx="6468">
                        <c:v>69808.736282348618</c:v>
                      </c:pt>
                      <c:pt idx="6469">
                        <c:v>69808.736160278306</c:v>
                      </c:pt>
                      <c:pt idx="6470">
                        <c:v>69026.732986450195</c:v>
                      </c:pt>
                      <c:pt idx="6471">
                        <c:v>69030.579055786118</c:v>
                      </c:pt>
                      <c:pt idx="6472">
                        <c:v>69255.596267700195</c:v>
                      </c:pt>
                      <c:pt idx="6473">
                        <c:v>66503.771316528306</c:v>
                      </c:pt>
                      <c:pt idx="6474">
                        <c:v>66835.195144653306</c:v>
                      </c:pt>
                      <c:pt idx="6475">
                        <c:v>66911.580154418945</c:v>
                      </c:pt>
                      <c:pt idx="6476">
                        <c:v>56215.765182495117</c:v>
                      </c:pt>
                      <c:pt idx="6477">
                        <c:v>56215.765121459961</c:v>
                      </c:pt>
                      <c:pt idx="6478">
                        <c:v>56215.765182495117</c:v>
                      </c:pt>
                      <c:pt idx="6479">
                        <c:v>56215.765182495117</c:v>
                      </c:pt>
                      <c:pt idx="6480">
                        <c:v>65258.256759643555</c:v>
                      </c:pt>
                      <c:pt idx="6481">
                        <c:v>65475.13444519043</c:v>
                      </c:pt>
                      <c:pt idx="6482">
                        <c:v>66037.874832153306</c:v>
                      </c:pt>
                      <c:pt idx="6483">
                        <c:v>65991.874343872056</c:v>
                      </c:pt>
                      <c:pt idx="6484">
                        <c:v>66277.103836059556</c:v>
                      </c:pt>
                      <c:pt idx="6485">
                        <c:v>65001.290603637688</c:v>
                      </c:pt>
                      <c:pt idx="6486">
                        <c:v>65805.291580200195</c:v>
                      </c:pt>
                      <c:pt idx="6487">
                        <c:v>65526.792312622056</c:v>
                      </c:pt>
                      <c:pt idx="6488">
                        <c:v>65124.067459106438</c:v>
                      </c:pt>
                      <c:pt idx="6489">
                        <c:v>67021.492507934556</c:v>
                      </c:pt>
                      <c:pt idx="6490">
                        <c:v>67276.492752075195</c:v>
                      </c:pt>
                      <c:pt idx="6491">
                        <c:v>67280.492507934556</c:v>
                      </c:pt>
                      <c:pt idx="6492">
                        <c:v>67289.492263793945</c:v>
                      </c:pt>
                      <c:pt idx="6493">
                        <c:v>67289.492507934556</c:v>
                      </c:pt>
                      <c:pt idx="6494">
                        <c:v>66686.167800903306</c:v>
                      </c:pt>
                      <c:pt idx="6495">
                        <c:v>66431.491775512695</c:v>
                      </c:pt>
                      <c:pt idx="6496">
                        <c:v>58956.83805847168</c:v>
                      </c:pt>
                      <c:pt idx="6497">
                        <c:v>64194.135116577148</c:v>
                      </c:pt>
                      <c:pt idx="6498">
                        <c:v>64475.21208190918</c:v>
                      </c:pt>
                      <c:pt idx="6499">
                        <c:v>64515.45475769043</c:v>
                      </c:pt>
                      <c:pt idx="6500">
                        <c:v>64366.05436706543</c:v>
                      </c:pt>
                      <c:pt idx="6501">
                        <c:v>65136.131332397461</c:v>
                      </c:pt>
                      <c:pt idx="6502">
                        <c:v>65157.131271362305</c:v>
                      </c:pt>
                      <c:pt idx="6503">
                        <c:v>65160.977523803711</c:v>
                      </c:pt>
                      <c:pt idx="6504">
                        <c:v>65697.977462768555</c:v>
                      </c:pt>
                      <c:pt idx="6505">
                        <c:v>65602.977401733398</c:v>
                      </c:pt>
                      <c:pt idx="6506">
                        <c:v>65694.131271362305</c:v>
                      </c:pt>
                      <c:pt idx="6507">
                        <c:v>65694.753280639648</c:v>
                      </c:pt>
                      <c:pt idx="6508">
                        <c:v>65321.830184936523</c:v>
                      </c:pt>
                      <c:pt idx="6509">
                        <c:v>64792.879867553711</c:v>
                      </c:pt>
                      <c:pt idx="6510">
                        <c:v>67889.46940612793</c:v>
                      </c:pt>
                      <c:pt idx="6511">
                        <c:v>68802.63883972168</c:v>
                      </c:pt>
                      <c:pt idx="6512">
                        <c:v>64690.876296997056</c:v>
                      </c:pt>
                      <c:pt idx="6513">
                        <c:v>65426.650833129868</c:v>
                      </c:pt>
                      <c:pt idx="6514">
                        <c:v>65426.650711059556</c:v>
                      </c:pt>
                      <c:pt idx="6515">
                        <c:v>65573.951492309556</c:v>
                      </c:pt>
                      <c:pt idx="6516">
                        <c:v>65573.094070434556</c:v>
                      </c:pt>
                      <c:pt idx="6517">
                        <c:v>65572.028518676758</c:v>
                      </c:pt>
                      <c:pt idx="6518">
                        <c:v>65044.300270080559</c:v>
                      </c:pt>
                      <c:pt idx="6519">
                        <c:v>65645.601051330566</c:v>
                      </c:pt>
                      <c:pt idx="6520">
                        <c:v>65649.601295471191</c:v>
                      </c:pt>
                      <c:pt idx="6521">
                        <c:v>65658.601234436021</c:v>
                      </c:pt>
                      <c:pt idx="6522">
                        <c:v>65649.601234436035</c:v>
                      </c:pt>
                      <c:pt idx="6523">
                        <c:v>65644.319984436035</c:v>
                      </c:pt>
                      <c:pt idx="6524">
                        <c:v>65872.319801330566</c:v>
                      </c:pt>
                      <c:pt idx="6525">
                        <c:v>58557.216293334961</c:v>
                      </c:pt>
                      <c:pt idx="6526">
                        <c:v>58557.216293334961</c:v>
                      </c:pt>
                      <c:pt idx="6527">
                        <c:v>70555.790992736816</c:v>
                      </c:pt>
                      <c:pt idx="6528">
                        <c:v>70548.713844299316</c:v>
                      </c:pt>
                      <c:pt idx="6529">
                        <c:v>70158.713844299316</c:v>
                      </c:pt>
                      <c:pt idx="6530">
                        <c:v>70012.714088439927</c:v>
                      </c:pt>
                      <c:pt idx="6531">
                        <c:v>70867.714332580566</c:v>
                      </c:pt>
                      <c:pt idx="6532">
                        <c:v>70476.714088439927</c:v>
                      </c:pt>
                      <c:pt idx="6533">
                        <c:v>70470.637672424316</c:v>
                      </c:pt>
                      <c:pt idx="6534">
                        <c:v>69255.636695861816</c:v>
                      </c:pt>
                      <c:pt idx="6535">
                        <c:v>69590.482887268066</c:v>
                      </c:pt>
                      <c:pt idx="6536">
                        <c:v>69563.482887268066</c:v>
                      </c:pt>
                      <c:pt idx="6537">
                        <c:v>69268.428688049316</c:v>
                      </c:pt>
                      <c:pt idx="6538">
                        <c:v>69268.428688049316</c:v>
                      </c:pt>
                      <c:pt idx="6539">
                        <c:v>68178.826492309556</c:v>
                      </c:pt>
                      <c:pt idx="6540">
                        <c:v>67820.748123168945</c:v>
                      </c:pt>
                      <c:pt idx="6541">
                        <c:v>67829.748123168945</c:v>
                      </c:pt>
                      <c:pt idx="6542">
                        <c:v>70083.083572387695</c:v>
                      </c:pt>
                      <c:pt idx="6543">
                        <c:v>70069.083572387695</c:v>
                      </c:pt>
                      <c:pt idx="6544">
                        <c:v>70069.083572387695</c:v>
                      </c:pt>
                      <c:pt idx="6545">
                        <c:v>70337.016189575195</c:v>
                      </c:pt>
                      <c:pt idx="6546">
                        <c:v>70337.016189575195</c:v>
                      </c:pt>
                      <c:pt idx="6547">
                        <c:v>68864.866775512695</c:v>
                      </c:pt>
                      <c:pt idx="6548">
                        <c:v>69626.038650512695</c:v>
                      </c:pt>
                      <c:pt idx="6549">
                        <c:v>68771.038650512695</c:v>
                      </c:pt>
                      <c:pt idx="6550">
                        <c:v>67862.811233520508</c:v>
                      </c:pt>
                      <c:pt idx="6551">
                        <c:v>67123.933425903306</c:v>
                      </c:pt>
                      <c:pt idx="6552">
                        <c:v>67699.934402465806</c:v>
                      </c:pt>
                      <c:pt idx="6553">
                        <c:v>68106.087966918945</c:v>
                      </c:pt>
                      <c:pt idx="6554">
                        <c:v>71975.060867309556</c:v>
                      </c:pt>
                      <c:pt idx="6555">
                        <c:v>63302.049697875969</c:v>
                      </c:pt>
                      <c:pt idx="6556">
                        <c:v>64976.292526245117</c:v>
                      </c:pt>
                      <c:pt idx="6557">
                        <c:v>70663.411941528306</c:v>
                      </c:pt>
                      <c:pt idx="6558">
                        <c:v>70661.488845825195</c:v>
                      </c:pt>
                      <c:pt idx="6559">
                        <c:v>70273.269851684556</c:v>
                      </c:pt>
                      <c:pt idx="6560">
                        <c:v>71264.652908325195</c:v>
                      </c:pt>
                      <c:pt idx="6561">
                        <c:v>67476.818191528306</c:v>
                      </c:pt>
                      <c:pt idx="6562">
                        <c:v>67203.795486450195</c:v>
                      </c:pt>
                      <c:pt idx="6563">
                        <c:v>67207.641677856445</c:v>
                      </c:pt>
                      <c:pt idx="6564">
                        <c:v>68002.899002075195</c:v>
                      </c:pt>
                      <c:pt idx="6565">
                        <c:v>68002.899002075195</c:v>
                      </c:pt>
                      <c:pt idx="6566">
                        <c:v>68064.051101684556</c:v>
                      </c:pt>
                      <c:pt idx="6567">
                        <c:v>68062.128005981445</c:v>
                      </c:pt>
                      <c:pt idx="6568">
                        <c:v>68060.204910278306</c:v>
                      </c:pt>
                      <c:pt idx="6569">
                        <c:v>68056.358718872056</c:v>
                      </c:pt>
                      <c:pt idx="6570">
                        <c:v>69757.826156616211</c:v>
                      </c:pt>
                      <c:pt idx="6571">
                        <c:v>68377.946853637695</c:v>
                      </c:pt>
                      <c:pt idx="6572">
                        <c:v>66428.192581176758</c:v>
                      </c:pt>
                      <c:pt idx="6573">
                        <c:v>66683.194534301758</c:v>
                      </c:pt>
                      <c:pt idx="6574">
                        <c:v>66683.194534301758</c:v>
                      </c:pt>
                      <c:pt idx="6575">
                        <c:v>66683.194473266602</c:v>
                      </c:pt>
                      <c:pt idx="6576">
                        <c:v>66683.194534301758</c:v>
                      </c:pt>
                      <c:pt idx="6577">
                        <c:v>66683.19465637207</c:v>
                      </c:pt>
                      <c:pt idx="6578">
                        <c:v>66678.890823364258</c:v>
                      </c:pt>
                      <c:pt idx="6579">
                        <c:v>66680.264846801758</c:v>
                      </c:pt>
                      <c:pt idx="6580">
                        <c:v>68092.422927856445</c:v>
                      </c:pt>
                      <c:pt idx="6581">
                        <c:v>69019.360916137695</c:v>
                      </c:pt>
                      <c:pt idx="6582">
                        <c:v>69019.360916137695</c:v>
                      </c:pt>
                      <c:pt idx="6583">
                        <c:v>69019.360977172852</c:v>
                      </c:pt>
                      <c:pt idx="6584">
                        <c:v>59731.763229370117</c:v>
                      </c:pt>
                      <c:pt idx="6585">
                        <c:v>58911.050399780273</c:v>
                      </c:pt>
                      <c:pt idx="6586">
                        <c:v>63379.791610717773</c:v>
                      </c:pt>
                      <c:pt idx="6587">
                        <c:v>69743.407791137695</c:v>
                      </c:pt>
                      <c:pt idx="6588">
                        <c:v>70565.765747070313</c:v>
                      </c:pt>
                      <c:pt idx="6589">
                        <c:v>70816.689086914063</c:v>
                      </c:pt>
                      <c:pt idx="6590">
                        <c:v>70058.88786315918</c:v>
                      </c:pt>
                      <c:pt idx="6591">
                        <c:v>69932.21159362793</c:v>
                      </c:pt>
                      <c:pt idx="6592">
                        <c:v>68769.288009643555</c:v>
                      </c:pt>
                      <c:pt idx="6593">
                        <c:v>68812.334884643555</c:v>
                      </c:pt>
                      <c:pt idx="6594">
                        <c:v>68941.05827331543</c:v>
                      </c:pt>
                      <c:pt idx="6595">
                        <c:v>69230.587280273438</c:v>
                      </c:pt>
                      <c:pt idx="6596">
                        <c:v>68972.511352539048</c:v>
                      </c:pt>
                      <c:pt idx="6597">
                        <c:v>68976.356811523438</c:v>
                      </c:pt>
                      <c:pt idx="6598">
                        <c:v>69480.880935668945</c:v>
                      </c:pt>
                      <c:pt idx="6599">
                        <c:v>69161.435623168945</c:v>
                      </c:pt>
                      <c:pt idx="6600">
                        <c:v>66732.410171508789</c:v>
                      </c:pt>
                      <c:pt idx="6601">
                        <c:v>59093.142135620117</c:v>
                      </c:pt>
                      <c:pt idx="6602">
                        <c:v>68558.633743286133</c:v>
                      </c:pt>
                      <c:pt idx="6603">
                        <c:v>68597.033767700195</c:v>
                      </c:pt>
                      <c:pt idx="6604">
                        <c:v>68635.433731079102</c:v>
                      </c:pt>
                      <c:pt idx="6605">
                        <c:v>69125.997268676758</c:v>
                      </c:pt>
                      <c:pt idx="6606">
                        <c:v>69125.997207641602</c:v>
                      </c:pt>
                      <c:pt idx="6607">
                        <c:v>68076.408401489258</c:v>
                      </c:pt>
                      <c:pt idx="6608">
                        <c:v>68468.209121704102</c:v>
                      </c:pt>
                      <c:pt idx="6609">
                        <c:v>67530.806900024414</c:v>
                      </c:pt>
                      <c:pt idx="6610">
                        <c:v>67892.478591918945</c:v>
                      </c:pt>
                      <c:pt idx="6611">
                        <c:v>65855.292556762695</c:v>
                      </c:pt>
                      <c:pt idx="6612">
                        <c:v>66168.00959777832</c:v>
                      </c:pt>
                      <c:pt idx="6613">
                        <c:v>67999.110916137695</c:v>
                      </c:pt>
                      <c:pt idx="6614">
                        <c:v>67503.864334106445</c:v>
                      </c:pt>
                      <c:pt idx="6615">
                        <c:v>69012.95783996582</c:v>
                      </c:pt>
                      <c:pt idx="6616">
                        <c:v>64286.311080932617</c:v>
                      </c:pt>
                      <c:pt idx="6617">
                        <c:v>69793.133377075195</c:v>
                      </c:pt>
                      <c:pt idx="6618">
                        <c:v>69567.185134887695</c:v>
                      </c:pt>
                      <c:pt idx="6619">
                        <c:v>69567.185134887695</c:v>
                      </c:pt>
                      <c:pt idx="6620">
                        <c:v>67275.421463012695</c:v>
                      </c:pt>
                      <c:pt idx="6621">
                        <c:v>67669.296463012695</c:v>
                      </c:pt>
                      <c:pt idx="6622">
                        <c:v>68363.778274536133</c:v>
                      </c:pt>
                      <c:pt idx="6623">
                        <c:v>69775.533584594727</c:v>
                      </c:pt>
                      <c:pt idx="6624">
                        <c:v>58346.388229370117</c:v>
                      </c:pt>
                      <c:pt idx="6625">
                        <c:v>58218.888168334961</c:v>
                      </c:pt>
                      <c:pt idx="6626">
                        <c:v>58218.888290405273</c:v>
                      </c:pt>
                      <c:pt idx="6627">
                        <c:v>58218.888168334961</c:v>
                      </c:pt>
                      <c:pt idx="6628">
                        <c:v>58218.888290405273</c:v>
                      </c:pt>
                      <c:pt idx="6629">
                        <c:v>67812.538070678711</c:v>
                      </c:pt>
                      <c:pt idx="6630">
                        <c:v>69570.354080200195</c:v>
                      </c:pt>
                      <c:pt idx="6631">
                        <c:v>69566.963455200195</c:v>
                      </c:pt>
                      <c:pt idx="6632">
                        <c:v>68914.381423950195</c:v>
                      </c:pt>
                      <c:pt idx="6633">
                        <c:v>68912.179519653306</c:v>
                      </c:pt>
                      <c:pt idx="6634">
                        <c:v>68909.797439575195</c:v>
                      </c:pt>
                      <c:pt idx="6635">
                        <c:v>68907.874343872056</c:v>
                      </c:pt>
                      <c:pt idx="6636">
                        <c:v>69598.724197387695</c:v>
                      </c:pt>
                      <c:pt idx="6637">
                        <c:v>69598.724197387695</c:v>
                      </c:pt>
                      <c:pt idx="6638">
                        <c:v>69598.724197387695</c:v>
                      </c:pt>
                      <c:pt idx="6639">
                        <c:v>69141.724098205566</c:v>
                      </c:pt>
                      <c:pt idx="6640">
                        <c:v>69141.724098205566</c:v>
                      </c:pt>
                      <c:pt idx="6641">
                        <c:v>68973.955642700195</c:v>
                      </c:pt>
                      <c:pt idx="6642">
                        <c:v>68977.801712036118</c:v>
                      </c:pt>
                      <c:pt idx="6643">
                        <c:v>67522.197486877427</c:v>
                      </c:pt>
                      <c:pt idx="6644">
                        <c:v>67520.274391174316</c:v>
                      </c:pt>
                      <c:pt idx="6645">
                        <c:v>68066.109962463379</c:v>
                      </c:pt>
                      <c:pt idx="6646">
                        <c:v>68062.263893127427</c:v>
                      </c:pt>
                      <c:pt idx="6647">
                        <c:v>70466.597244262695</c:v>
                      </c:pt>
                      <c:pt idx="6648">
                        <c:v>70504.997268676758</c:v>
                      </c:pt>
                      <c:pt idx="6649">
                        <c:v>70543.397293090806</c:v>
                      </c:pt>
                      <c:pt idx="6650">
                        <c:v>70288.674636840806</c:v>
                      </c:pt>
                      <c:pt idx="6651">
                        <c:v>68359.828445434556</c:v>
                      </c:pt>
                      <c:pt idx="6652">
                        <c:v>65123.37980651854</c:v>
                      </c:pt>
                      <c:pt idx="6653">
                        <c:v>70986.666717529282</c:v>
                      </c:pt>
                      <c:pt idx="6654">
                        <c:v>71260.274734497056</c:v>
                      </c:pt>
                      <c:pt idx="6655">
                        <c:v>71258.351760864258</c:v>
                      </c:pt>
                      <c:pt idx="6656">
                        <c:v>70046.772125244126</c:v>
                      </c:pt>
                      <c:pt idx="6657">
                        <c:v>70045.319122314453</c:v>
                      </c:pt>
                      <c:pt idx="6658">
                        <c:v>70280.789581298814</c:v>
                      </c:pt>
                      <c:pt idx="6659">
                        <c:v>69911.712677001953</c:v>
                      </c:pt>
                      <c:pt idx="6660">
                        <c:v>69911.712677001953</c:v>
                      </c:pt>
                      <c:pt idx="6661">
                        <c:v>67283.401443481445</c:v>
                      </c:pt>
                      <c:pt idx="6662">
                        <c:v>64567.325958251946</c:v>
                      </c:pt>
                      <c:pt idx="6663">
                        <c:v>65881.159255981445</c:v>
                      </c:pt>
                      <c:pt idx="6664">
                        <c:v>65344.157302856438</c:v>
                      </c:pt>
                      <c:pt idx="6665">
                        <c:v>65344.157302856438</c:v>
                      </c:pt>
                      <c:pt idx="6666">
                        <c:v>64710.059646606438</c:v>
                      </c:pt>
                      <c:pt idx="6667">
                        <c:v>65318.862380981438</c:v>
                      </c:pt>
                      <c:pt idx="6668">
                        <c:v>59077.792221069336</c:v>
                      </c:pt>
                      <c:pt idx="6669">
                        <c:v>59077.946212768555</c:v>
                      </c:pt>
                      <c:pt idx="6670">
                        <c:v>58840.041366577148</c:v>
                      </c:pt>
                      <c:pt idx="6671">
                        <c:v>58428.070663452148</c:v>
                      </c:pt>
                      <c:pt idx="6672">
                        <c:v>58428.070663452148</c:v>
                      </c:pt>
                      <c:pt idx="6673">
                        <c:v>58428.070663452148</c:v>
                      </c:pt>
                      <c:pt idx="6674">
                        <c:v>63671.898178100586</c:v>
                      </c:pt>
                      <c:pt idx="6675">
                        <c:v>63668.052047729492</c:v>
                      </c:pt>
                      <c:pt idx="6676">
                        <c:v>69383.724960327148</c:v>
                      </c:pt>
                      <c:pt idx="6677">
                        <c:v>68827.022781372056</c:v>
                      </c:pt>
                      <c:pt idx="6678">
                        <c:v>68825.947952270508</c:v>
                      </c:pt>
                      <c:pt idx="6679">
                        <c:v>69078.186508178711</c:v>
                      </c:pt>
                      <c:pt idx="6680">
                        <c:v>68580.544876098618</c:v>
                      </c:pt>
                      <c:pt idx="6681">
                        <c:v>68584.391067504868</c:v>
                      </c:pt>
                      <c:pt idx="6682">
                        <c:v>68586.314041137695</c:v>
                      </c:pt>
                      <c:pt idx="6683">
                        <c:v>68951.160232543945</c:v>
                      </c:pt>
                      <c:pt idx="6684">
                        <c:v>68339.160232543945</c:v>
                      </c:pt>
                      <c:pt idx="6685">
                        <c:v>68460.237136840806</c:v>
                      </c:pt>
                      <c:pt idx="6686">
                        <c:v>68462.160232543945</c:v>
                      </c:pt>
                      <c:pt idx="6687">
                        <c:v>68468.808425903306</c:v>
                      </c:pt>
                      <c:pt idx="6688">
                        <c:v>68470.731521606445</c:v>
                      </c:pt>
                      <c:pt idx="6689">
                        <c:v>68470.731521606445</c:v>
                      </c:pt>
                      <c:pt idx="6690">
                        <c:v>68474.577713012695</c:v>
                      </c:pt>
                      <c:pt idx="6691">
                        <c:v>68468.808425903306</c:v>
                      </c:pt>
                      <c:pt idx="6692">
                        <c:v>70544.190750122056</c:v>
                      </c:pt>
                      <c:pt idx="6693">
                        <c:v>70470.113845825195</c:v>
                      </c:pt>
                      <c:pt idx="6694">
                        <c:v>70298.913406372056</c:v>
                      </c:pt>
                      <c:pt idx="6695">
                        <c:v>71362.715652465806</c:v>
                      </c:pt>
                      <c:pt idx="6696">
                        <c:v>71314.716140747056</c:v>
                      </c:pt>
                      <c:pt idx="6697">
                        <c:v>71836.715896606445</c:v>
                      </c:pt>
                      <c:pt idx="6698">
                        <c:v>71700.038406372056</c:v>
                      </c:pt>
                      <c:pt idx="6699">
                        <c:v>71147.638748168945</c:v>
                      </c:pt>
                      <c:pt idx="6700">
                        <c:v>70643.910476684556</c:v>
                      </c:pt>
                      <c:pt idx="6701">
                        <c:v>71085.71028137207</c:v>
                      </c:pt>
                      <c:pt idx="6702">
                        <c:v>70971.633377075195</c:v>
                      </c:pt>
                      <c:pt idx="6703">
                        <c:v>71065.63313293457</c:v>
                      </c:pt>
                      <c:pt idx="6704">
                        <c:v>70933.033111572266</c:v>
                      </c:pt>
                      <c:pt idx="6705">
                        <c:v>70934.956207275391</c:v>
                      </c:pt>
                      <c:pt idx="6706">
                        <c:v>71105.956207275391</c:v>
                      </c:pt>
                      <c:pt idx="6707">
                        <c:v>70339.303665161118</c:v>
                      </c:pt>
                      <c:pt idx="6708">
                        <c:v>69412.880569458008</c:v>
                      </c:pt>
                      <c:pt idx="6709">
                        <c:v>69567.880569458008</c:v>
                      </c:pt>
                      <c:pt idx="6710">
                        <c:v>69755.699493408203</c:v>
                      </c:pt>
                      <c:pt idx="6711">
                        <c:v>69757.622467041016</c:v>
                      </c:pt>
                      <c:pt idx="6712">
                        <c:v>65574.325729370117</c:v>
                      </c:pt>
                      <c:pt idx="6713">
                        <c:v>66137.41276550293</c:v>
                      </c:pt>
                      <c:pt idx="6714">
                        <c:v>66137.41276550293</c:v>
                      </c:pt>
                      <c:pt idx="6715">
                        <c:v>69533.437484741211</c:v>
                      </c:pt>
                      <c:pt idx="6716">
                        <c:v>69533.437484741211</c:v>
                      </c:pt>
                      <c:pt idx="6717">
                        <c:v>69533.437484741211</c:v>
                      </c:pt>
                      <c:pt idx="6718">
                        <c:v>69533.437484741211</c:v>
                      </c:pt>
                      <c:pt idx="6719">
                        <c:v>69789.882797241211</c:v>
                      </c:pt>
                      <c:pt idx="6720">
                        <c:v>71637.696853637695</c:v>
                      </c:pt>
                      <c:pt idx="6721">
                        <c:v>71637.696853637695</c:v>
                      </c:pt>
                      <c:pt idx="6722">
                        <c:v>69559.159011840806</c:v>
                      </c:pt>
                      <c:pt idx="6723">
                        <c:v>69542.358108520508</c:v>
                      </c:pt>
                      <c:pt idx="6724">
                        <c:v>70806.057205200195</c:v>
                      </c:pt>
                      <c:pt idx="6725">
                        <c:v>71752.014236450195</c:v>
                      </c:pt>
                      <c:pt idx="6726">
                        <c:v>71652.414138793945</c:v>
                      </c:pt>
                      <c:pt idx="6727">
                        <c:v>71411.768142700195</c:v>
                      </c:pt>
                      <c:pt idx="6728">
                        <c:v>69904.941848754868</c:v>
                      </c:pt>
                      <c:pt idx="6729">
                        <c:v>70061.442581176758</c:v>
                      </c:pt>
                      <c:pt idx="6730">
                        <c:v>70059.519485473618</c:v>
                      </c:pt>
                      <c:pt idx="6731">
                        <c:v>68230.808380126953</c:v>
                      </c:pt>
                      <c:pt idx="6732">
                        <c:v>68230.808380126953</c:v>
                      </c:pt>
                      <c:pt idx="6733">
                        <c:v>55867.752304077148</c:v>
                      </c:pt>
                      <c:pt idx="6734">
                        <c:v>55867.752304077148</c:v>
                      </c:pt>
                      <c:pt idx="6735">
                        <c:v>55867.752304077148</c:v>
                      </c:pt>
                      <c:pt idx="6736">
                        <c:v>65784.480411529541</c:v>
                      </c:pt>
                      <c:pt idx="6737">
                        <c:v>70029.804641723633</c:v>
                      </c:pt>
                      <c:pt idx="6738">
                        <c:v>70029.804641723633</c:v>
                      </c:pt>
                      <c:pt idx="6739">
                        <c:v>70029.804641723633</c:v>
                      </c:pt>
                      <c:pt idx="6740">
                        <c:v>70083.381790161133</c:v>
                      </c:pt>
                      <c:pt idx="6741">
                        <c:v>70083.381790161133</c:v>
                      </c:pt>
                      <c:pt idx="6742">
                        <c:v>69892.368545532227</c:v>
                      </c:pt>
                      <c:pt idx="6743">
                        <c:v>69226.75080871582</c:v>
                      </c:pt>
                      <c:pt idx="6744">
                        <c:v>69067.223342895508</c:v>
                      </c:pt>
                      <c:pt idx="6745">
                        <c:v>67534.545913696289</c:v>
                      </c:pt>
                      <c:pt idx="6746">
                        <c:v>67978.546463012695</c:v>
                      </c:pt>
                      <c:pt idx="6747">
                        <c:v>67928.700393676758</c:v>
                      </c:pt>
                      <c:pt idx="6748">
                        <c:v>69465.230690002427</c:v>
                      </c:pt>
                      <c:pt idx="6749">
                        <c:v>69070.241920471177</c:v>
                      </c:pt>
                      <c:pt idx="6750">
                        <c:v>65329.493911743157</c:v>
                      </c:pt>
                      <c:pt idx="6751">
                        <c:v>65811.347152709961</c:v>
                      </c:pt>
                      <c:pt idx="6752">
                        <c:v>68084.68147277832</c:v>
                      </c:pt>
                      <c:pt idx="6753">
                        <c:v>69315.961257934556</c:v>
                      </c:pt>
                      <c:pt idx="6754">
                        <c:v>69394.884353637695</c:v>
                      </c:pt>
                      <c:pt idx="6755">
                        <c:v>69311.730300903306</c:v>
                      </c:pt>
                      <c:pt idx="6756">
                        <c:v>68940.730300903306</c:v>
                      </c:pt>
                      <c:pt idx="6757">
                        <c:v>68647.576248168945</c:v>
                      </c:pt>
                      <c:pt idx="6758">
                        <c:v>68210.652175903306</c:v>
                      </c:pt>
                      <c:pt idx="6759">
                        <c:v>67454.476394653306</c:v>
                      </c:pt>
                      <c:pt idx="6760">
                        <c:v>67361.398757934556</c:v>
                      </c:pt>
                      <c:pt idx="6761">
                        <c:v>68004.847000122056</c:v>
                      </c:pt>
                      <c:pt idx="6762">
                        <c:v>68190.924148559556</c:v>
                      </c:pt>
                      <c:pt idx="6763">
                        <c:v>67689.715652465806</c:v>
                      </c:pt>
                      <c:pt idx="6764">
                        <c:v>67629.946609497056</c:v>
                      </c:pt>
                      <c:pt idx="6765">
                        <c:v>67605.023757934556</c:v>
                      </c:pt>
                      <c:pt idx="6766">
                        <c:v>67620.931472778306</c:v>
                      </c:pt>
                      <c:pt idx="6767">
                        <c:v>67217.642700195298</c:v>
                      </c:pt>
                      <c:pt idx="6768">
                        <c:v>67596.185913085938</c:v>
                      </c:pt>
                      <c:pt idx="6769">
                        <c:v>67593.88591003418</c:v>
                      </c:pt>
                      <c:pt idx="6770">
                        <c:v>67878.31071472168</c:v>
                      </c:pt>
                      <c:pt idx="6771">
                        <c:v>68814.65299987793</c:v>
                      </c:pt>
                      <c:pt idx="6772">
                        <c:v>67900.39811706543</c:v>
                      </c:pt>
                      <c:pt idx="6773">
                        <c:v>68060.32267761229</c:v>
                      </c:pt>
                      <c:pt idx="6774">
                        <c:v>68062.24650573729</c:v>
                      </c:pt>
                      <c:pt idx="6775">
                        <c:v>68887.51261901854</c:v>
                      </c:pt>
                      <c:pt idx="6776">
                        <c:v>68159.386596679688</c:v>
                      </c:pt>
                      <c:pt idx="6777">
                        <c:v>68029.411499023438</c:v>
                      </c:pt>
                      <c:pt idx="6778">
                        <c:v>68027.257446289048</c:v>
                      </c:pt>
                      <c:pt idx="6779">
                        <c:v>67830.980056762695</c:v>
                      </c:pt>
                      <c:pt idx="6780">
                        <c:v>67753.269851684556</c:v>
                      </c:pt>
                      <c:pt idx="6781">
                        <c:v>67905.045974731445</c:v>
                      </c:pt>
                      <c:pt idx="6782">
                        <c:v>69971.724685668945</c:v>
                      </c:pt>
                      <c:pt idx="6783">
                        <c:v>69157.30158996582</c:v>
                      </c:pt>
                      <c:pt idx="6784">
                        <c:v>70561.876907348618</c:v>
                      </c:pt>
                      <c:pt idx="6785">
                        <c:v>71038.477127075195</c:v>
                      </c:pt>
                      <c:pt idx="6786">
                        <c:v>71514.477127075195</c:v>
                      </c:pt>
                      <c:pt idx="6787">
                        <c:v>71018.156814575195</c:v>
                      </c:pt>
                      <c:pt idx="6788">
                        <c:v>71027.156814575195</c:v>
                      </c:pt>
                      <c:pt idx="6789">
                        <c:v>71018.156814575195</c:v>
                      </c:pt>
                      <c:pt idx="6790">
                        <c:v>71014.156814575195</c:v>
                      </c:pt>
                      <c:pt idx="6791">
                        <c:v>70873.721267700195</c:v>
                      </c:pt>
                      <c:pt idx="6792">
                        <c:v>65497.101211547844</c:v>
                      </c:pt>
                      <c:pt idx="6793">
                        <c:v>58836.585494995117</c:v>
                      </c:pt>
                      <c:pt idx="6794">
                        <c:v>63816.744735717773</c:v>
                      </c:pt>
                      <c:pt idx="6795">
                        <c:v>63816.744613647461</c:v>
                      </c:pt>
                      <c:pt idx="6796">
                        <c:v>68095.959030151367</c:v>
                      </c:pt>
                      <c:pt idx="6797">
                        <c:v>69859.082046508789</c:v>
                      </c:pt>
                      <c:pt idx="6798">
                        <c:v>69859.082107543945</c:v>
                      </c:pt>
                      <c:pt idx="6799">
                        <c:v>70244.706619262695</c:v>
                      </c:pt>
                      <c:pt idx="6800">
                        <c:v>69913.681869506836</c:v>
                      </c:pt>
                      <c:pt idx="6801">
                        <c:v>69542.681869506836</c:v>
                      </c:pt>
                      <c:pt idx="6802">
                        <c:v>70105.660720825195</c:v>
                      </c:pt>
                      <c:pt idx="6803">
                        <c:v>65999.177352905273</c:v>
                      </c:pt>
                      <c:pt idx="6804">
                        <c:v>66133.843795776367</c:v>
                      </c:pt>
                      <c:pt idx="6805">
                        <c:v>66133.843795776367</c:v>
                      </c:pt>
                      <c:pt idx="6806">
                        <c:v>66261.177230834961</c:v>
                      </c:pt>
                      <c:pt idx="6807">
                        <c:v>66261.177291870117</c:v>
                      </c:pt>
                      <c:pt idx="6808">
                        <c:v>67072.294540405273</c:v>
                      </c:pt>
                      <c:pt idx="6809">
                        <c:v>66822.294418334961</c:v>
                      </c:pt>
                      <c:pt idx="6810">
                        <c:v>66943.595260620117</c:v>
                      </c:pt>
                      <c:pt idx="6811">
                        <c:v>67456.820251464844</c:v>
                      </c:pt>
                      <c:pt idx="6812">
                        <c:v>71031.720336914063</c:v>
                      </c:pt>
                      <c:pt idx="6813">
                        <c:v>71031.720336914063</c:v>
                      </c:pt>
                      <c:pt idx="6814">
                        <c:v>71031.720336914063</c:v>
                      </c:pt>
                      <c:pt idx="6815">
                        <c:v>70526.254516601563</c:v>
                      </c:pt>
                      <c:pt idx="6816">
                        <c:v>71904.111572265625</c:v>
                      </c:pt>
                      <c:pt idx="6817">
                        <c:v>70306.61555480957</c:v>
                      </c:pt>
                      <c:pt idx="6818">
                        <c:v>70030.61555480957</c:v>
                      </c:pt>
                      <c:pt idx="6819">
                        <c:v>70030.61555480957</c:v>
                      </c:pt>
                      <c:pt idx="6820">
                        <c:v>70904.00422668457</c:v>
                      </c:pt>
                      <c:pt idx="6821">
                        <c:v>66768.08561706543</c:v>
                      </c:pt>
                      <c:pt idx="6822">
                        <c:v>66809.273422241211</c:v>
                      </c:pt>
                      <c:pt idx="6823">
                        <c:v>66809.273544311523</c:v>
                      </c:pt>
                      <c:pt idx="6824">
                        <c:v>66809.273544311523</c:v>
                      </c:pt>
                      <c:pt idx="6825">
                        <c:v>66558.671920776367</c:v>
                      </c:pt>
                      <c:pt idx="6826">
                        <c:v>66558.671981811523</c:v>
                      </c:pt>
                      <c:pt idx="6827">
                        <c:v>68867.016921997056</c:v>
                      </c:pt>
                      <c:pt idx="6828">
                        <c:v>68874.516921997056</c:v>
                      </c:pt>
                      <c:pt idx="6829">
                        <c:v>68882.016921997056</c:v>
                      </c:pt>
                      <c:pt idx="6830">
                        <c:v>68328.516738891602</c:v>
                      </c:pt>
                      <c:pt idx="6831">
                        <c:v>68522.004776000977</c:v>
                      </c:pt>
                      <c:pt idx="6832">
                        <c:v>67709.558731079102</c:v>
                      </c:pt>
                      <c:pt idx="6833">
                        <c:v>68809.652557373032</c:v>
                      </c:pt>
                      <c:pt idx="6834">
                        <c:v>68502.806365966782</c:v>
                      </c:pt>
                      <c:pt idx="6835">
                        <c:v>70407.510330200195</c:v>
                      </c:pt>
                      <c:pt idx="6836">
                        <c:v>70393.587234497056</c:v>
                      </c:pt>
                      <c:pt idx="6837">
                        <c:v>70392.310333251953</c:v>
                      </c:pt>
                      <c:pt idx="6838">
                        <c:v>70394.233428955064</c:v>
                      </c:pt>
                      <c:pt idx="6839">
                        <c:v>70389.216705322266</c:v>
                      </c:pt>
                      <c:pt idx="6840">
                        <c:v>70200.139434814453</c:v>
                      </c:pt>
                      <c:pt idx="6841">
                        <c:v>66753.151809692383</c:v>
                      </c:pt>
                      <c:pt idx="6842">
                        <c:v>68173.065155029282</c:v>
                      </c:pt>
                      <c:pt idx="6843">
                        <c:v>69539.143585205064</c:v>
                      </c:pt>
                      <c:pt idx="6844">
                        <c:v>69236.143646240234</c:v>
                      </c:pt>
                      <c:pt idx="6845">
                        <c:v>69236.143585205064</c:v>
                      </c:pt>
                      <c:pt idx="6846">
                        <c:v>70920.464050292969</c:v>
                      </c:pt>
                      <c:pt idx="6847">
                        <c:v>70866.617858886719</c:v>
                      </c:pt>
                      <c:pt idx="6848">
                        <c:v>71611.418640136719</c:v>
                      </c:pt>
                      <c:pt idx="6849">
                        <c:v>70452.078186035156</c:v>
                      </c:pt>
                      <c:pt idx="6850">
                        <c:v>70127.078186035156</c:v>
                      </c:pt>
                      <c:pt idx="6851">
                        <c:v>70127.078186035156</c:v>
                      </c:pt>
                      <c:pt idx="6852">
                        <c:v>71249.288650512695</c:v>
                      </c:pt>
                      <c:pt idx="6853">
                        <c:v>72029.420364379868</c:v>
                      </c:pt>
                      <c:pt idx="6854">
                        <c:v>72027.497268676758</c:v>
                      </c:pt>
                      <c:pt idx="6855">
                        <c:v>67676.074081420898</c:v>
                      </c:pt>
                      <c:pt idx="6856">
                        <c:v>67674.151107788086</c:v>
                      </c:pt>
                      <c:pt idx="6857">
                        <c:v>70373.547653198242</c:v>
                      </c:pt>
                      <c:pt idx="6858">
                        <c:v>70373.554519653306</c:v>
                      </c:pt>
                      <c:pt idx="6859">
                        <c:v>69743.85237121582</c:v>
                      </c:pt>
                      <c:pt idx="6860">
                        <c:v>69706.852615356445</c:v>
                      </c:pt>
                      <c:pt idx="6861">
                        <c:v>69801.85432434082</c:v>
                      </c:pt>
                      <c:pt idx="6862">
                        <c:v>70077.65461730957</c:v>
                      </c:pt>
                      <c:pt idx="6863">
                        <c:v>69599.175369262695</c:v>
                      </c:pt>
                      <c:pt idx="6864">
                        <c:v>69374.09846496582</c:v>
                      </c:pt>
                      <c:pt idx="6865">
                        <c:v>68948.69856262207</c:v>
                      </c:pt>
                      <c:pt idx="6866">
                        <c:v>68911.62141418457</c:v>
                      </c:pt>
                      <c:pt idx="6867">
                        <c:v>69890.36018371582</c:v>
                      </c:pt>
                      <c:pt idx="6868">
                        <c:v>69918.51496887207</c:v>
                      </c:pt>
                      <c:pt idx="6869">
                        <c:v>67779.075881958008</c:v>
                      </c:pt>
                      <c:pt idx="6870">
                        <c:v>70705.880569458008</c:v>
                      </c:pt>
                      <c:pt idx="6871">
                        <c:v>70941.247756958008</c:v>
                      </c:pt>
                      <c:pt idx="6872">
                        <c:v>63723.671249389648</c:v>
                      </c:pt>
                      <c:pt idx="6873">
                        <c:v>63350.74821472168</c:v>
                      </c:pt>
                      <c:pt idx="6874">
                        <c:v>63350.74821472168</c:v>
                      </c:pt>
                      <c:pt idx="6875">
                        <c:v>63350.748275756836</c:v>
                      </c:pt>
                      <c:pt idx="6876">
                        <c:v>63308.825119018555</c:v>
                      </c:pt>
                      <c:pt idx="6877">
                        <c:v>62937.825057983398</c:v>
                      </c:pt>
                      <c:pt idx="6878">
                        <c:v>63796.672164916992</c:v>
                      </c:pt>
                      <c:pt idx="6879">
                        <c:v>63478.671310424805</c:v>
                      </c:pt>
                      <c:pt idx="6880">
                        <c:v>64021.673141479492</c:v>
                      </c:pt>
                      <c:pt idx="6881">
                        <c:v>64626.026290893555</c:v>
                      </c:pt>
                      <c:pt idx="6882">
                        <c:v>64648.750228881836</c:v>
                      </c:pt>
                      <c:pt idx="6883">
                        <c:v>64646.827072143555</c:v>
                      </c:pt>
                      <c:pt idx="6884">
                        <c:v>64684.903915405273</c:v>
                      </c:pt>
                      <c:pt idx="6885">
                        <c:v>65871.483200073242</c:v>
                      </c:pt>
                      <c:pt idx="6886">
                        <c:v>67380.76969909668</c:v>
                      </c:pt>
                      <c:pt idx="6887">
                        <c:v>65473.803146362305</c:v>
                      </c:pt>
                      <c:pt idx="6888">
                        <c:v>65475.72624206543</c:v>
                      </c:pt>
                      <c:pt idx="6889">
                        <c:v>65477.649276733398</c:v>
                      </c:pt>
                      <c:pt idx="6890">
                        <c:v>65477.649215698242</c:v>
                      </c:pt>
                      <c:pt idx="6891">
                        <c:v>65479.572250366211</c:v>
                      </c:pt>
                      <c:pt idx="6892">
                        <c:v>65479.436325073242</c:v>
                      </c:pt>
                      <c:pt idx="6893">
                        <c:v>65481.359481811523</c:v>
                      </c:pt>
                      <c:pt idx="6894">
                        <c:v>65546.360458374023</c:v>
                      </c:pt>
                      <c:pt idx="6895">
                        <c:v>65274.206527709961</c:v>
                      </c:pt>
                      <c:pt idx="6896">
                        <c:v>65270.360458374023</c:v>
                      </c:pt>
                      <c:pt idx="6897">
                        <c:v>65545.308090209961</c:v>
                      </c:pt>
                      <c:pt idx="6898">
                        <c:v>64350.385116577148</c:v>
                      </c:pt>
                      <c:pt idx="6899">
                        <c:v>64358.231185913086</c:v>
                      </c:pt>
                      <c:pt idx="6900">
                        <c:v>64009.367477416992</c:v>
                      </c:pt>
                      <c:pt idx="6901">
                        <c:v>63674.074813842773</c:v>
                      </c:pt>
                      <c:pt idx="6902">
                        <c:v>68503.439498901367</c:v>
                      </c:pt>
                      <c:pt idx="6903">
                        <c:v>68499.593307495117</c:v>
                      </c:pt>
                      <c:pt idx="6904">
                        <c:v>66786.022079467773</c:v>
                      </c:pt>
                      <c:pt idx="6905">
                        <c:v>69497.139633178711</c:v>
                      </c:pt>
                      <c:pt idx="6906">
                        <c:v>69497.139633178711</c:v>
                      </c:pt>
                      <c:pt idx="6907">
                        <c:v>67659.637680053711</c:v>
                      </c:pt>
                      <c:pt idx="6908">
                        <c:v>69738.137680053711</c:v>
                      </c:pt>
                      <c:pt idx="6909">
                        <c:v>70646.141586303711</c:v>
                      </c:pt>
                      <c:pt idx="6910">
                        <c:v>71147.340805053711</c:v>
                      </c:pt>
                      <c:pt idx="6911">
                        <c:v>71147.340805053711</c:v>
                      </c:pt>
                      <c:pt idx="6912">
                        <c:v>69645.105056762695</c:v>
                      </c:pt>
                      <c:pt idx="6913">
                        <c:v>69645.105056762695</c:v>
                      </c:pt>
                      <c:pt idx="6914">
                        <c:v>70251.518142700195</c:v>
                      </c:pt>
                      <c:pt idx="6915">
                        <c:v>69934.598709106445</c:v>
                      </c:pt>
                      <c:pt idx="6916">
                        <c:v>69547.223709106445</c:v>
                      </c:pt>
                      <c:pt idx="6917">
                        <c:v>67336.150985717773</c:v>
                      </c:pt>
                      <c:pt idx="6918">
                        <c:v>67334.641952514648</c:v>
                      </c:pt>
                      <c:pt idx="6919">
                        <c:v>69373.851928710938</c:v>
                      </c:pt>
                      <c:pt idx="6920">
                        <c:v>69154.849487304688</c:v>
                      </c:pt>
                      <c:pt idx="6921">
                        <c:v>68637.396606445298</c:v>
                      </c:pt>
                      <c:pt idx="6922">
                        <c:v>68600.396606445298</c:v>
                      </c:pt>
                      <c:pt idx="6923">
                        <c:v>68602.319702148438</c:v>
                      </c:pt>
                      <c:pt idx="6924">
                        <c:v>68516.320434570298</c:v>
                      </c:pt>
                      <c:pt idx="6925">
                        <c:v>68202.988159179688</c:v>
                      </c:pt>
                      <c:pt idx="6926">
                        <c:v>67914.281127929688</c:v>
                      </c:pt>
                      <c:pt idx="6927">
                        <c:v>69187.005004882798</c:v>
                      </c:pt>
                      <c:pt idx="6928">
                        <c:v>69687.050415039048</c:v>
                      </c:pt>
                      <c:pt idx="6929">
                        <c:v>70838.650024414048</c:v>
                      </c:pt>
                      <c:pt idx="6930">
                        <c:v>70876.847290039048</c:v>
                      </c:pt>
                      <c:pt idx="6931">
                        <c:v>71478.147583007798</c:v>
                      </c:pt>
                      <c:pt idx="6932">
                        <c:v>70451.418655395508</c:v>
                      </c:pt>
                      <c:pt idx="6933">
                        <c:v>70448.310012817368</c:v>
                      </c:pt>
                      <c:pt idx="6934">
                        <c:v>70446.387039184556</c:v>
                      </c:pt>
                      <c:pt idx="6935">
                        <c:v>69589.852127075195</c:v>
                      </c:pt>
                      <c:pt idx="6936">
                        <c:v>69589.852127075195</c:v>
                      </c:pt>
                      <c:pt idx="6937">
                        <c:v>69877.000564575195</c:v>
                      </c:pt>
                      <c:pt idx="6938">
                        <c:v>68938.694900512695</c:v>
                      </c:pt>
                      <c:pt idx="6939">
                        <c:v>68938.694900512695</c:v>
                      </c:pt>
                      <c:pt idx="6940">
                        <c:v>70302.570877075195</c:v>
                      </c:pt>
                      <c:pt idx="6941">
                        <c:v>70306.417068481445</c:v>
                      </c:pt>
                      <c:pt idx="6942">
                        <c:v>68828.128494262695</c:v>
                      </c:pt>
                      <c:pt idx="6943">
                        <c:v>68558.878150939927</c:v>
                      </c:pt>
                      <c:pt idx="6944">
                        <c:v>68556.955055236816</c:v>
                      </c:pt>
                      <c:pt idx="6945">
                        <c:v>68854.031837463379</c:v>
                      </c:pt>
                      <c:pt idx="6946">
                        <c:v>68263.185768127427</c:v>
                      </c:pt>
                      <c:pt idx="6947">
                        <c:v>69002.268508911118</c:v>
                      </c:pt>
                      <c:pt idx="6948">
                        <c:v>69536.191482543945</c:v>
                      </c:pt>
                      <c:pt idx="6949">
                        <c:v>70304.870071411118</c:v>
                      </c:pt>
                      <c:pt idx="6950">
                        <c:v>69929.402496337876</c:v>
                      </c:pt>
                      <c:pt idx="6951">
                        <c:v>70218.477935791016</c:v>
                      </c:pt>
                      <c:pt idx="6952">
                        <c:v>66222.136276245117</c:v>
                      </c:pt>
                      <c:pt idx="6953">
                        <c:v>66744.285751342773</c:v>
                      </c:pt>
                      <c:pt idx="6954">
                        <c:v>69904.162094116211</c:v>
                      </c:pt>
                      <c:pt idx="6955">
                        <c:v>69373.162094116211</c:v>
                      </c:pt>
                      <c:pt idx="6956">
                        <c:v>69373.162094116211</c:v>
                      </c:pt>
                      <c:pt idx="6957">
                        <c:v>70228.163070678711</c:v>
                      </c:pt>
                      <c:pt idx="6958">
                        <c:v>70228.163070678711</c:v>
                      </c:pt>
                      <c:pt idx="6959">
                        <c:v>69991.888259887695</c:v>
                      </c:pt>
                      <c:pt idx="6960">
                        <c:v>69991.888259887695</c:v>
                      </c:pt>
                      <c:pt idx="6961">
                        <c:v>71368.763259887695</c:v>
                      </c:pt>
                      <c:pt idx="6962">
                        <c:v>66817.871475219727</c:v>
                      </c:pt>
                      <c:pt idx="6963">
                        <c:v>66817.871475219727</c:v>
                      </c:pt>
                      <c:pt idx="6964">
                        <c:v>67351.583389282227</c:v>
                      </c:pt>
                      <c:pt idx="6965">
                        <c:v>68206.584365844727</c:v>
                      </c:pt>
                      <c:pt idx="6966">
                        <c:v>67385.871475219727</c:v>
                      </c:pt>
                      <c:pt idx="6967">
                        <c:v>67379.471466064453</c:v>
                      </c:pt>
                      <c:pt idx="6968">
                        <c:v>69711.039932250977</c:v>
                      </c:pt>
                      <c:pt idx="6969">
                        <c:v>69711.039932250977</c:v>
                      </c:pt>
                      <c:pt idx="6970">
                        <c:v>69711.039932250977</c:v>
                      </c:pt>
                      <c:pt idx="6971">
                        <c:v>69711.039932250977</c:v>
                      </c:pt>
                      <c:pt idx="6972">
                        <c:v>69912.321670532227</c:v>
                      </c:pt>
                      <c:pt idx="6973">
                        <c:v>71059.882888793945</c:v>
                      </c:pt>
                      <c:pt idx="6974">
                        <c:v>68229.39875793457</c:v>
                      </c:pt>
                      <c:pt idx="6975">
                        <c:v>68083.998611450195</c:v>
                      </c:pt>
                      <c:pt idx="6976">
                        <c:v>64972.159675598145</c:v>
                      </c:pt>
                      <c:pt idx="6977">
                        <c:v>69818.455093383789</c:v>
                      </c:pt>
                      <c:pt idx="6978">
                        <c:v>69818.455154418945</c:v>
                      </c:pt>
                      <c:pt idx="6979">
                        <c:v>69778.539627075195</c:v>
                      </c:pt>
                      <c:pt idx="6980">
                        <c:v>71011.773666381836</c:v>
                      </c:pt>
                      <c:pt idx="6981">
                        <c:v>71011.773666381836</c:v>
                      </c:pt>
                      <c:pt idx="6982">
                        <c:v>68765.481033325195</c:v>
                      </c:pt>
                      <c:pt idx="6983">
                        <c:v>59754.379196166992</c:v>
                      </c:pt>
                      <c:pt idx="6984">
                        <c:v>60031.379257202148</c:v>
                      </c:pt>
                      <c:pt idx="6985">
                        <c:v>66453.838241577148</c:v>
                      </c:pt>
                      <c:pt idx="6986">
                        <c:v>66453.838241577148</c:v>
                      </c:pt>
                      <c:pt idx="6987">
                        <c:v>66453.838241577148</c:v>
                      </c:pt>
                      <c:pt idx="6988">
                        <c:v>66783.920272827148</c:v>
                      </c:pt>
                      <c:pt idx="6989">
                        <c:v>67009.221054077148</c:v>
                      </c:pt>
                      <c:pt idx="6990">
                        <c:v>68904.242988586426</c:v>
                      </c:pt>
                      <c:pt idx="6991">
                        <c:v>68906.424743652344</c:v>
                      </c:pt>
                      <c:pt idx="6992">
                        <c:v>64574.029190063469</c:v>
                      </c:pt>
                      <c:pt idx="6993">
                        <c:v>64851.029190063469</c:v>
                      </c:pt>
                      <c:pt idx="6994">
                        <c:v>58146.35758972168</c:v>
                      </c:pt>
                      <c:pt idx="6995">
                        <c:v>58394.35758972168</c:v>
                      </c:pt>
                      <c:pt idx="6996">
                        <c:v>57759.35758972168</c:v>
                      </c:pt>
                      <c:pt idx="6997">
                        <c:v>57759.35758972168</c:v>
                      </c:pt>
                      <c:pt idx="6998">
                        <c:v>57461.75749206543</c:v>
                      </c:pt>
                      <c:pt idx="6999">
                        <c:v>57461.75749206543</c:v>
                      </c:pt>
                      <c:pt idx="7000">
                        <c:v>61436.596542358398</c:v>
                      </c:pt>
                      <c:pt idx="7001">
                        <c:v>61436.596542358398</c:v>
                      </c:pt>
                      <c:pt idx="7002">
                        <c:v>69353.983932495117</c:v>
                      </c:pt>
                      <c:pt idx="7003">
                        <c:v>69353.983993530273</c:v>
                      </c:pt>
                      <c:pt idx="7004">
                        <c:v>69719.867721557617</c:v>
                      </c:pt>
                      <c:pt idx="7005">
                        <c:v>69715.437301635742</c:v>
                      </c:pt>
                      <c:pt idx="7006">
                        <c:v>67823.457595825195</c:v>
                      </c:pt>
                      <c:pt idx="7007">
                        <c:v>71777.374588012695</c:v>
                      </c:pt>
                      <c:pt idx="7008">
                        <c:v>72301.26921081543</c:v>
                      </c:pt>
                      <c:pt idx="7009">
                        <c:v>71771.19230651854</c:v>
                      </c:pt>
                      <c:pt idx="7010">
                        <c:v>71723.26921081543</c:v>
                      </c:pt>
                      <c:pt idx="7011">
                        <c:v>71627.51506042479</c:v>
                      </c:pt>
                      <c:pt idx="7012">
                        <c:v>72000.43791198729</c:v>
                      </c:pt>
                      <c:pt idx="7013">
                        <c:v>71796.36125183104</c:v>
                      </c:pt>
                      <c:pt idx="7014">
                        <c:v>71353.28337097168</c:v>
                      </c:pt>
                      <c:pt idx="7015">
                        <c:v>71206.760620117188</c:v>
                      </c:pt>
                      <c:pt idx="7016">
                        <c:v>71296.755004882798</c:v>
                      </c:pt>
                      <c:pt idx="7017">
                        <c:v>70853.001098632798</c:v>
                      </c:pt>
                      <c:pt idx="7018">
                        <c:v>71238.899734497056</c:v>
                      </c:pt>
                      <c:pt idx="7019">
                        <c:v>71890.053787231445</c:v>
                      </c:pt>
                      <c:pt idx="7020">
                        <c:v>71197.932205200195</c:v>
                      </c:pt>
                      <c:pt idx="7021">
                        <c:v>57690.357162475586</c:v>
                      </c:pt>
                      <c:pt idx="7022">
                        <c:v>68657.667068481445</c:v>
                      </c:pt>
                      <c:pt idx="7023">
                        <c:v>69830.988845825195</c:v>
                      </c:pt>
                      <c:pt idx="7024">
                        <c:v>69857.988906860352</c:v>
                      </c:pt>
                      <c:pt idx="7025">
                        <c:v>67735.609344482422</c:v>
                      </c:pt>
                      <c:pt idx="7026">
                        <c:v>69918.345779418945</c:v>
                      </c:pt>
                      <c:pt idx="7027">
                        <c:v>69845.235916137695</c:v>
                      </c:pt>
                      <c:pt idx="7028">
                        <c:v>69772.115798950195</c:v>
                      </c:pt>
                      <c:pt idx="7029">
                        <c:v>69765.014236450195</c:v>
                      </c:pt>
                      <c:pt idx="7030">
                        <c:v>69585.944412231445</c:v>
                      </c:pt>
                      <c:pt idx="7031">
                        <c:v>69365.589431762695</c:v>
                      </c:pt>
                      <c:pt idx="7032">
                        <c:v>66552.648147583008</c:v>
                      </c:pt>
                      <c:pt idx="7033">
                        <c:v>65691.157424926758</c:v>
                      </c:pt>
                      <c:pt idx="7034">
                        <c:v>66151.22981262207</c:v>
                      </c:pt>
                      <c:pt idx="7035">
                        <c:v>66806.22981262207</c:v>
                      </c:pt>
                      <c:pt idx="7036">
                        <c:v>67031.829666137695</c:v>
                      </c:pt>
                      <c:pt idx="7037">
                        <c:v>68913.989486694336</c:v>
                      </c:pt>
                      <c:pt idx="7038">
                        <c:v>58859.038436889648</c:v>
                      </c:pt>
                      <c:pt idx="7039">
                        <c:v>58859.038436889648</c:v>
                      </c:pt>
                      <c:pt idx="7040">
                        <c:v>58859.038497924805</c:v>
                      </c:pt>
                      <c:pt idx="7041">
                        <c:v>58858.003341674805</c:v>
                      </c:pt>
                      <c:pt idx="7042">
                        <c:v>58301.038436889648</c:v>
                      </c:pt>
                      <c:pt idx="7043">
                        <c:v>58301.038436889648</c:v>
                      </c:pt>
                      <c:pt idx="7044">
                        <c:v>62207.290573120117</c:v>
                      </c:pt>
                      <c:pt idx="7045">
                        <c:v>61383.289535522461</c:v>
                      </c:pt>
                      <c:pt idx="7046">
                        <c:v>70516.508407592773</c:v>
                      </c:pt>
                      <c:pt idx="7047">
                        <c:v>70516.508285522461</c:v>
                      </c:pt>
                      <c:pt idx="7048">
                        <c:v>69189.828964233398</c:v>
                      </c:pt>
                      <c:pt idx="7049">
                        <c:v>68896.598251342773</c:v>
                      </c:pt>
                      <c:pt idx="7050">
                        <c:v>69073.829025268555</c:v>
                      </c:pt>
                      <c:pt idx="7051">
                        <c:v>69320.804153442368</c:v>
                      </c:pt>
                      <c:pt idx="7052">
                        <c:v>66903.099441528306</c:v>
                      </c:pt>
                      <c:pt idx="7053">
                        <c:v>66894.899490356445</c:v>
                      </c:pt>
                      <c:pt idx="7054">
                        <c:v>66908.899612426758</c:v>
                      </c:pt>
                      <c:pt idx="7055">
                        <c:v>67443.299514770508</c:v>
                      </c:pt>
                      <c:pt idx="7056">
                        <c:v>66323.376907348633</c:v>
                      </c:pt>
                      <c:pt idx="7057">
                        <c:v>65727.330520629883</c:v>
                      </c:pt>
                      <c:pt idx="7058">
                        <c:v>70402.682830810532</c:v>
                      </c:pt>
                      <c:pt idx="7059">
                        <c:v>70057.736648559556</c:v>
                      </c:pt>
                      <c:pt idx="7060">
                        <c:v>70121.813674926758</c:v>
                      </c:pt>
                      <c:pt idx="7061">
                        <c:v>70169.536651611314</c:v>
                      </c:pt>
                      <c:pt idx="7062">
                        <c:v>70171.459747314453</c:v>
                      </c:pt>
                      <c:pt idx="7063">
                        <c:v>70169.536651611314</c:v>
                      </c:pt>
                      <c:pt idx="7064">
                        <c:v>70171.459869384766</c:v>
                      </c:pt>
                      <c:pt idx="7065">
                        <c:v>69800.459747314453</c:v>
                      </c:pt>
                      <c:pt idx="7066">
                        <c:v>67076.008865356445</c:v>
                      </c:pt>
                      <c:pt idx="7067">
                        <c:v>70452.834548950195</c:v>
                      </c:pt>
                      <c:pt idx="7068">
                        <c:v>70452.834548950195</c:v>
                      </c:pt>
                      <c:pt idx="7069">
                        <c:v>70452.834548950195</c:v>
                      </c:pt>
                      <c:pt idx="7070">
                        <c:v>70452.834548950195</c:v>
                      </c:pt>
                      <c:pt idx="7071">
                        <c:v>70452.834671020508</c:v>
                      </c:pt>
                      <c:pt idx="7072">
                        <c:v>70452.834671020508</c:v>
                      </c:pt>
                      <c:pt idx="7073">
                        <c:v>69407.76579284668</c:v>
                      </c:pt>
                      <c:pt idx="7074">
                        <c:v>68419.338455200195</c:v>
                      </c:pt>
                      <c:pt idx="7075">
                        <c:v>69893.939041137695</c:v>
                      </c:pt>
                      <c:pt idx="7076">
                        <c:v>69893.939102172852</c:v>
                      </c:pt>
                      <c:pt idx="7077">
                        <c:v>58483.771041870117</c:v>
                      </c:pt>
                      <c:pt idx="7078">
                        <c:v>58483.771041870117</c:v>
                      </c:pt>
                      <c:pt idx="7079">
                        <c:v>68946.824234008789</c:v>
                      </c:pt>
                      <c:pt idx="7080">
                        <c:v>68726.447631835938</c:v>
                      </c:pt>
                      <c:pt idx="7081">
                        <c:v>68297.839263916016</c:v>
                      </c:pt>
                      <c:pt idx="7082">
                        <c:v>70744.758338928208</c:v>
                      </c:pt>
                      <c:pt idx="7083">
                        <c:v>70746.681434631348</c:v>
                      </c:pt>
                      <c:pt idx="7084">
                        <c:v>70460.380836486816</c:v>
                      </c:pt>
                      <c:pt idx="7085">
                        <c:v>70246.078590393066</c:v>
                      </c:pt>
                      <c:pt idx="7086">
                        <c:v>70354.924880981445</c:v>
                      </c:pt>
                      <c:pt idx="7087">
                        <c:v>70358.771072387695</c:v>
                      </c:pt>
                      <c:pt idx="7088">
                        <c:v>70360.694168090806</c:v>
                      </c:pt>
                      <c:pt idx="7089">
                        <c:v>69615.384475708008</c:v>
                      </c:pt>
                      <c:pt idx="7090">
                        <c:v>69615.526077270508</c:v>
                      </c:pt>
                      <c:pt idx="7091">
                        <c:v>69937.782302856445</c:v>
                      </c:pt>
                      <c:pt idx="7092">
                        <c:v>68132.637588500977</c:v>
                      </c:pt>
                      <c:pt idx="7093">
                        <c:v>65752.589981079087</c:v>
                      </c:pt>
                      <c:pt idx="7094">
                        <c:v>67912.406021118164</c:v>
                      </c:pt>
                      <c:pt idx="7095">
                        <c:v>69157.142288208008</c:v>
                      </c:pt>
                      <c:pt idx="7096">
                        <c:v>69642.29573059082</c:v>
                      </c:pt>
                      <c:pt idx="7097">
                        <c:v>66767.095977783203</c:v>
                      </c:pt>
                      <c:pt idx="7098">
                        <c:v>68106.128204345703</c:v>
                      </c:pt>
                      <c:pt idx="7099">
                        <c:v>68106.128204345703</c:v>
                      </c:pt>
                      <c:pt idx="7100">
                        <c:v>68106.128204345703</c:v>
                      </c:pt>
                      <c:pt idx="7101">
                        <c:v>58823.261093139648</c:v>
                      </c:pt>
                      <c:pt idx="7102">
                        <c:v>58823.261032104492</c:v>
                      </c:pt>
                      <c:pt idx="7103">
                        <c:v>58823.261154174805</c:v>
                      </c:pt>
                      <c:pt idx="7104">
                        <c:v>58131.441757202148</c:v>
                      </c:pt>
                      <c:pt idx="7105">
                        <c:v>58131.441696166992</c:v>
                      </c:pt>
                      <c:pt idx="7106">
                        <c:v>58131.441757202148</c:v>
                      </c:pt>
                      <c:pt idx="7107">
                        <c:v>58131.441757202148</c:v>
                      </c:pt>
                      <c:pt idx="7108">
                        <c:v>65983.135299682617</c:v>
                      </c:pt>
                      <c:pt idx="7109">
                        <c:v>65983.135299682617</c:v>
                      </c:pt>
                      <c:pt idx="7110">
                        <c:v>65987.654281616211</c:v>
                      </c:pt>
                      <c:pt idx="7111">
                        <c:v>66892.504325866699</c:v>
                      </c:pt>
                      <c:pt idx="7112">
                        <c:v>69106.312515258789</c:v>
                      </c:pt>
                      <c:pt idx="7113">
                        <c:v>70017.496704101548</c:v>
                      </c:pt>
                      <c:pt idx="7114">
                        <c:v>69697.54760742186</c:v>
                      </c:pt>
                      <c:pt idx="7115">
                        <c:v>69686.624633789048</c:v>
                      </c:pt>
                      <c:pt idx="7116">
                        <c:v>70460.875442504868</c:v>
                      </c:pt>
                      <c:pt idx="7117">
                        <c:v>58790.108932495117</c:v>
                      </c:pt>
                      <c:pt idx="7118">
                        <c:v>58290.731063842773</c:v>
                      </c:pt>
                      <c:pt idx="7119">
                        <c:v>58290.731063842773</c:v>
                      </c:pt>
                      <c:pt idx="7120">
                        <c:v>58290.731002807617</c:v>
                      </c:pt>
                      <c:pt idx="7121">
                        <c:v>58290.731063842773</c:v>
                      </c:pt>
                      <c:pt idx="7122">
                        <c:v>62053.632431030273</c:v>
                      </c:pt>
                      <c:pt idx="7123">
                        <c:v>62053.632431030273</c:v>
                      </c:pt>
                      <c:pt idx="7124">
                        <c:v>66914.813522338867</c:v>
                      </c:pt>
                      <c:pt idx="7125">
                        <c:v>67657.747604370117</c:v>
                      </c:pt>
                      <c:pt idx="7126">
                        <c:v>70129.633285522461</c:v>
                      </c:pt>
                      <c:pt idx="7127">
                        <c:v>68333.810134887695</c:v>
                      </c:pt>
                      <c:pt idx="7128">
                        <c:v>70728.722839355469</c:v>
                      </c:pt>
                      <c:pt idx="7129">
                        <c:v>70538.72274017334</c:v>
                      </c:pt>
                      <c:pt idx="7130">
                        <c:v>70002.168296813965</c:v>
                      </c:pt>
                      <c:pt idx="7131">
                        <c:v>70540.774742126465</c:v>
                      </c:pt>
                      <c:pt idx="7132">
                        <c:v>69396.32479095459</c:v>
                      </c:pt>
                      <c:pt idx="7133">
                        <c:v>68595.12557220459</c:v>
                      </c:pt>
                      <c:pt idx="7134">
                        <c:v>68600.89461517334</c:v>
                      </c:pt>
                      <c:pt idx="7135">
                        <c:v>68491.31551361084</c:v>
                      </c:pt>
                      <c:pt idx="7136">
                        <c:v>67810.239585876465</c:v>
                      </c:pt>
                      <c:pt idx="7137">
                        <c:v>67770.239097595215</c:v>
                      </c:pt>
                      <c:pt idx="7138">
                        <c:v>67738.139671325669</c:v>
                      </c:pt>
                      <c:pt idx="7139">
                        <c:v>66944.539672851548</c:v>
                      </c:pt>
                      <c:pt idx="7140">
                        <c:v>67484.940063476548</c:v>
                      </c:pt>
                      <c:pt idx="7141">
                        <c:v>67479.170043945298</c:v>
                      </c:pt>
                      <c:pt idx="7142">
                        <c:v>70088.652420043945</c:v>
                      </c:pt>
                      <c:pt idx="7143">
                        <c:v>70463.621658325195</c:v>
                      </c:pt>
                      <c:pt idx="7144">
                        <c:v>70463.621658325195</c:v>
                      </c:pt>
                      <c:pt idx="7145">
                        <c:v>69198.845657348633</c:v>
                      </c:pt>
                      <c:pt idx="7146">
                        <c:v>68731.543350219727</c:v>
                      </c:pt>
                      <c:pt idx="7147">
                        <c:v>58913.295516967773</c:v>
                      </c:pt>
                      <c:pt idx="7148">
                        <c:v>58913.295516967773</c:v>
                      </c:pt>
                      <c:pt idx="7149">
                        <c:v>58913.295455932617</c:v>
                      </c:pt>
                      <c:pt idx="7150">
                        <c:v>58916.389144897461</c:v>
                      </c:pt>
                      <c:pt idx="7151">
                        <c:v>68969.178268432617</c:v>
                      </c:pt>
                      <c:pt idx="7152">
                        <c:v>68969.178329467773</c:v>
                      </c:pt>
                      <c:pt idx="7153">
                        <c:v>70571.760330200195</c:v>
                      </c:pt>
                      <c:pt idx="7154">
                        <c:v>70571.760330200195</c:v>
                      </c:pt>
                      <c:pt idx="7155">
                        <c:v>70571.760330200195</c:v>
                      </c:pt>
                      <c:pt idx="7156">
                        <c:v>69880.635086059556</c:v>
                      </c:pt>
                      <c:pt idx="7157">
                        <c:v>70183.582839965806</c:v>
                      </c:pt>
                      <c:pt idx="7158">
                        <c:v>70181.659744262695</c:v>
                      </c:pt>
                      <c:pt idx="7159">
                        <c:v>70174.567337036118</c:v>
                      </c:pt>
                      <c:pt idx="7160">
                        <c:v>70176.490432739258</c:v>
                      </c:pt>
                      <c:pt idx="7161">
                        <c:v>70176.490432739258</c:v>
                      </c:pt>
                      <c:pt idx="7162">
                        <c:v>70176.758987426758</c:v>
                      </c:pt>
                      <c:pt idx="7163">
                        <c:v>69975.700592041016</c:v>
                      </c:pt>
                      <c:pt idx="7164">
                        <c:v>69975.700592041016</c:v>
                      </c:pt>
                      <c:pt idx="7165">
                        <c:v>69727.015045166016</c:v>
                      </c:pt>
                      <c:pt idx="7166">
                        <c:v>57793.570114135742</c:v>
                      </c:pt>
                      <c:pt idx="7167">
                        <c:v>57793.570175170898</c:v>
                      </c:pt>
                      <c:pt idx="7168">
                        <c:v>68527.575271606445</c:v>
                      </c:pt>
                      <c:pt idx="7169">
                        <c:v>68404.575271606445</c:v>
                      </c:pt>
                      <c:pt idx="7170">
                        <c:v>68404.575332641602</c:v>
                      </c:pt>
                      <c:pt idx="7171">
                        <c:v>68404.575271606445</c:v>
                      </c:pt>
                      <c:pt idx="7172">
                        <c:v>71128.791961669922</c:v>
                      </c:pt>
                      <c:pt idx="7173">
                        <c:v>70397.791961669922</c:v>
                      </c:pt>
                      <c:pt idx="7174">
                        <c:v>71536.878112792969</c:v>
                      </c:pt>
                      <c:pt idx="7175">
                        <c:v>70659.031921386719</c:v>
                      </c:pt>
                      <c:pt idx="7176">
                        <c:v>70656.131042480469</c:v>
                      </c:pt>
                      <c:pt idx="7177">
                        <c:v>71480.131042480469</c:v>
                      </c:pt>
                      <c:pt idx="7178">
                        <c:v>69721.196685791016</c:v>
                      </c:pt>
                      <c:pt idx="7179">
                        <c:v>69721.196685791016</c:v>
                      </c:pt>
                      <c:pt idx="7180">
                        <c:v>70518.897903442368</c:v>
                      </c:pt>
                      <c:pt idx="7181">
                        <c:v>70520.820877075195</c:v>
                      </c:pt>
                      <c:pt idx="7182">
                        <c:v>70520.820877075195</c:v>
                      </c:pt>
                      <c:pt idx="7183">
                        <c:v>70711.310012817368</c:v>
                      </c:pt>
                      <c:pt idx="7184">
                        <c:v>71002.458450317368</c:v>
                      </c:pt>
                      <c:pt idx="7185">
                        <c:v>71009.535354614258</c:v>
                      </c:pt>
                      <c:pt idx="7186">
                        <c:v>69777.151107788086</c:v>
                      </c:pt>
                      <c:pt idx="7187">
                        <c:v>69269.049819946289</c:v>
                      </c:pt>
                      <c:pt idx="7188">
                        <c:v>65881.222732543945</c:v>
                      </c:pt>
                      <c:pt idx="7189">
                        <c:v>65953.06721496582</c:v>
                      </c:pt>
                      <c:pt idx="7190">
                        <c:v>70815.869705200195</c:v>
                      </c:pt>
                      <c:pt idx="7191">
                        <c:v>70815.869705200195</c:v>
                      </c:pt>
                      <c:pt idx="7192">
                        <c:v>70815.869705200195</c:v>
                      </c:pt>
                      <c:pt idx="7193">
                        <c:v>70815.869705200195</c:v>
                      </c:pt>
                      <c:pt idx="7194">
                        <c:v>70692.869705200195</c:v>
                      </c:pt>
                      <c:pt idx="7195">
                        <c:v>70692.869705200195</c:v>
                      </c:pt>
                      <c:pt idx="7196">
                        <c:v>69800.202835083008</c:v>
                      </c:pt>
                      <c:pt idx="7197">
                        <c:v>65714.610733032227</c:v>
                      </c:pt>
                      <c:pt idx="7198">
                        <c:v>58634.108932495117</c:v>
                      </c:pt>
                      <c:pt idx="7199">
                        <c:v>62778.524032592773</c:v>
                      </c:pt>
                      <c:pt idx="7200">
                        <c:v>62778.523971557617</c:v>
                      </c:pt>
                      <c:pt idx="7201">
                        <c:v>68310.610870361314</c:v>
                      </c:pt>
                      <c:pt idx="7202">
                        <c:v>69706.169509887695</c:v>
                      </c:pt>
                      <c:pt idx="7203">
                        <c:v>69708.092483520508</c:v>
                      </c:pt>
                      <c:pt idx="7204">
                        <c:v>69707.204605102539</c:v>
                      </c:pt>
                      <c:pt idx="7205">
                        <c:v>70438.298004150391</c:v>
                      </c:pt>
                      <c:pt idx="7206">
                        <c:v>70484.220367431626</c:v>
                      </c:pt>
                      <c:pt idx="7207">
                        <c:v>65461.242782592773</c:v>
                      </c:pt>
                      <c:pt idx="7208">
                        <c:v>65232.24284362793</c:v>
                      </c:pt>
                      <c:pt idx="7209">
                        <c:v>69195.790023803711</c:v>
                      </c:pt>
                      <c:pt idx="7210">
                        <c:v>69195.790023803711</c:v>
                      </c:pt>
                      <c:pt idx="7211">
                        <c:v>69195.790023803711</c:v>
                      </c:pt>
                      <c:pt idx="7212">
                        <c:v>68952.790023803711</c:v>
                      </c:pt>
                      <c:pt idx="7213">
                        <c:v>68952.790023803711</c:v>
                      </c:pt>
                      <c:pt idx="7214">
                        <c:v>70476.390213012695</c:v>
                      </c:pt>
                      <c:pt idx="7215">
                        <c:v>70476.390213012695</c:v>
                      </c:pt>
                      <c:pt idx="7216">
                        <c:v>70037.839431762695</c:v>
                      </c:pt>
                      <c:pt idx="7217">
                        <c:v>68257.513504028306</c:v>
                      </c:pt>
                      <c:pt idx="7218">
                        <c:v>68358.586502075195</c:v>
                      </c:pt>
                      <c:pt idx="7219">
                        <c:v>66402.194900512695</c:v>
                      </c:pt>
                      <c:pt idx="7220">
                        <c:v>66411.194900512695</c:v>
                      </c:pt>
                      <c:pt idx="7221">
                        <c:v>66411.194900512695</c:v>
                      </c:pt>
                      <c:pt idx="7222">
                        <c:v>66306.194961547852</c:v>
                      </c:pt>
                      <c:pt idx="7223">
                        <c:v>55629.072189331055</c:v>
                      </c:pt>
                      <c:pt idx="7224">
                        <c:v>55629.072311401367</c:v>
                      </c:pt>
                      <c:pt idx="7225">
                        <c:v>56212.227096557617</c:v>
                      </c:pt>
                      <c:pt idx="7226">
                        <c:v>55911.780441284172</c:v>
                      </c:pt>
                      <c:pt idx="7227">
                        <c:v>58749.073715209961</c:v>
                      </c:pt>
                      <c:pt idx="7228">
                        <c:v>63097.19450378418</c:v>
                      </c:pt>
                      <c:pt idx="7229">
                        <c:v>64994.240036010742</c:v>
                      </c:pt>
                      <c:pt idx="7230">
                        <c:v>64990.393844604492</c:v>
                      </c:pt>
                      <c:pt idx="7231">
                        <c:v>68257.17448425293</c:v>
                      </c:pt>
                      <c:pt idx="7232">
                        <c:v>69757.348464965806</c:v>
                      </c:pt>
                      <c:pt idx="7233">
                        <c:v>71101.886245727525</c:v>
                      </c:pt>
                      <c:pt idx="7234">
                        <c:v>66291.248794555664</c:v>
                      </c:pt>
                      <c:pt idx="7235">
                        <c:v>67061.848403930664</c:v>
                      </c:pt>
                      <c:pt idx="7236">
                        <c:v>67582.848403930664</c:v>
                      </c:pt>
                      <c:pt idx="7237">
                        <c:v>66695.741714477525</c:v>
                      </c:pt>
                      <c:pt idx="7238">
                        <c:v>68078.665542602525</c:v>
                      </c:pt>
                      <c:pt idx="7239">
                        <c:v>68924.666519165025</c:v>
                      </c:pt>
                      <c:pt idx="7240">
                        <c:v>68697.288345336914</c:v>
                      </c:pt>
                      <c:pt idx="7241">
                        <c:v>68686.288833618164</c:v>
                      </c:pt>
                      <c:pt idx="7242">
                        <c:v>68246.288711547852</c:v>
                      </c:pt>
                      <c:pt idx="7243">
                        <c:v>68125.587295532212</c:v>
                      </c:pt>
                      <c:pt idx="7244">
                        <c:v>69202.613235473633</c:v>
                      </c:pt>
                      <c:pt idx="7245">
                        <c:v>69007.767532348633</c:v>
                      </c:pt>
                      <c:pt idx="7246">
                        <c:v>67909.819656372056</c:v>
                      </c:pt>
                      <c:pt idx="7247">
                        <c:v>69150.130035400376</c:v>
                      </c:pt>
                      <c:pt idx="7248">
                        <c:v>69150.130096435532</c:v>
                      </c:pt>
                      <c:pt idx="7249">
                        <c:v>69049.443542480469</c:v>
                      </c:pt>
                      <c:pt idx="7250">
                        <c:v>69049.443542480469</c:v>
                      </c:pt>
                      <c:pt idx="7251">
                        <c:v>68624.597351074219</c:v>
                      </c:pt>
                      <c:pt idx="7252">
                        <c:v>68624.597351074219</c:v>
                      </c:pt>
                      <c:pt idx="7253">
                        <c:v>70248.714904785156</c:v>
                      </c:pt>
                      <c:pt idx="7254">
                        <c:v>70619.714904785156</c:v>
                      </c:pt>
                      <c:pt idx="7255">
                        <c:v>69109.466339111314</c:v>
                      </c:pt>
                      <c:pt idx="7256">
                        <c:v>68690.466461181626</c:v>
                      </c:pt>
                      <c:pt idx="7257">
                        <c:v>69863.341995239258</c:v>
                      </c:pt>
                      <c:pt idx="7258">
                        <c:v>69821.926589965806</c:v>
                      </c:pt>
                      <c:pt idx="7259">
                        <c:v>70147.426589965806</c:v>
                      </c:pt>
                      <c:pt idx="7260">
                        <c:v>70226.503982543945</c:v>
                      </c:pt>
                      <c:pt idx="7261">
                        <c:v>66044.837020874023</c:v>
                      </c:pt>
                      <c:pt idx="7262">
                        <c:v>69865.993743896484</c:v>
                      </c:pt>
                      <c:pt idx="7263">
                        <c:v>69865.993743896484</c:v>
                      </c:pt>
                      <c:pt idx="7264">
                        <c:v>64009.69319152832</c:v>
                      </c:pt>
                      <c:pt idx="7265">
                        <c:v>64076.38362121582</c:v>
                      </c:pt>
                      <c:pt idx="7266">
                        <c:v>64143.07356262207</c:v>
                      </c:pt>
                      <c:pt idx="7267">
                        <c:v>65838.205612182617</c:v>
                      </c:pt>
                      <c:pt idx="7268">
                        <c:v>66599.768112182617</c:v>
                      </c:pt>
                      <c:pt idx="7269">
                        <c:v>66965.033004760742</c:v>
                      </c:pt>
                      <c:pt idx="7270">
                        <c:v>66961.186935424805</c:v>
                      </c:pt>
                      <c:pt idx="7271">
                        <c:v>67350.09733581543</c:v>
                      </c:pt>
                      <c:pt idx="7272">
                        <c:v>69536.628005981445</c:v>
                      </c:pt>
                      <c:pt idx="7273">
                        <c:v>69983.801834106445</c:v>
                      </c:pt>
                      <c:pt idx="7274">
                        <c:v>69983.801834106445</c:v>
                      </c:pt>
                      <c:pt idx="7275">
                        <c:v>70029.184280395508</c:v>
                      </c:pt>
                      <c:pt idx="7276">
                        <c:v>69933.120254516602</c:v>
                      </c:pt>
                      <c:pt idx="7277">
                        <c:v>68622.355056762695</c:v>
                      </c:pt>
                      <c:pt idx="7278">
                        <c:v>68622.355056762695</c:v>
                      </c:pt>
                      <c:pt idx="7279">
                        <c:v>68626.201126098618</c:v>
                      </c:pt>
                      <c:pt idx="7280">
                        <c:v>66956.572341918945</c:v>
                      </c:pt>
                      <c:pt idx="7281">
                        <c:v>66938.572341918945</c:v>
                      </c:pt>
                      <c:pt idx="7282">
                        <c:v>66936.649368286118</c:v>
                      </c:pt>
                      <c:pt idx="7283">
                        <c:v>67356.572586059556</c:v>
                      </c:pt>
                      <c:pt idx="7284">
                        <c:v>66849.880081176758</c:v>
                      </c:pt>
                      <c:pt idx="7285">
                        <c:v>57300.041427612305</c:v>
                      </c:pt>
                      <c:pt idx="7286">
                        <c:v>57300.041427612305</c:v>
                      </c:pt>
                      <c:pt idx="7287">
                        <c:v>57634.341354370117</c:v>
                      </c:pt>
                      <c:pt idx="7288">
                        <c:v>64547.662704467773</c:v>
                      </c:pt>
                      <c:pt idx="7289">
                        <c:v>64547.662643432617</c:v>
                      </c:pt>
                      <c:pt idx="7290">
                        <c:v>64305.660690307617</c:v>
                      </c:pt>
                      <c:pt idx="7291">
                        <c:v>64775.423385620117</c:v>
                      </c:pt>
                      <c:pt idx="7292">
                        <c:v>69654.394363403306</c:v>
                      </c:pt>
                      <c:pt idx="7293">
                        <c:v>70213.79557800293</c:v>
                      </c:pt>
                      <c:pt idx="7294">
                        <c:v>70188.71867370604</c:v>
                      </c:pt>
                      <c:pt idx="7295">
                        <c:v>69977.79557800293</c:v>
                      </c:pt>
                      <c:pt idx="7296">
                        <c:v>69629.64152526854</c:v>
                      </c:pt>
                      <c:pt idx="7297">
                        <c:v>68863.50773620604</c:v>
                      </c:pt>
                      <c:pt idx="7298">
                        <c:v>68894.92643737793</c:v>
                      </c:pt>
                      <c:pt idx="7299">
                        <c:v>68397.725708007798</c:v>
                      </c:pt>
                      <c:pt idx="7300">
                        <c:v>68501.048706054688</c:v>
                      </c:pt>
                      <c:pt idx="7301">
                        <c:v>68470.950317382798</c:v>
                      </c:pt>
                      <c:pt idx="7302">
                        <c:v>69926.576004028306</c:v>
                      </c:pt>
                      <c:pt idx="7303">
                        <c:v>70133.129959106445</c:v>
                      </c:pt>
                      <c:pt idx="7304">
                        <c:v>69434.546951293945</c:v>
                      </c:pt>
                      <c:pt idx="7305">
                        <c:v>55839.270797729492</c:v>
                      </c:pt>
                      <c:pt idx="7306">
                        <c:v>55839.270736694336</c:v>
                      </c:pt>
                      <c:pt idx="7307">
                        <c:v>66728.063308715806</c:v>
                      </c:pt>
                      <c:pt idx="7308">
                        <c:v>65899.062942504868</c:v>
                      </c:pt>
                      <c:pt idx="7309">
                        <c:v>64522.339187622056</c:v>
                      </c:pt>
                      <c:pt idx="7310">
                        <c:v>64819.139846801751</c:v>
                      </c:pt>
                      <c:pt idx="7311">
                        <c:v>65878.965164184556</c:v>
                      </c:pt>
                      <c:pt idx="7312">
                        <c:v>65695.961990356445</c:v>
                      </c:pt>
                      <c:pt idx="7313">
                        <c:v>66090.464187622056</c:v>
                      </c:pt>
                      <c:pt idx="7314">
                        <c:v>66971.943191528306</c:v>
                      </c:pt>
                      <c:pt idx="7315">
                        <c:v>67719.639869689927</c:v>
                      </c:pt>
                      <c:pt idx="7316">
                        <c:v>67723.640113830566</c:v>
                      </c:pt>
                      <c:pt idx="7317">
                        <c:v>67732.640113830566</c:v>
                      </c:pt>
                      <c:pt idx="7318">
                        <c:v>67732.640357971177</c:v>
                      </c:pt>
                      <c:pt idx="7319">
                        <c:v>67195.640357971177</c:v>
                      </c:pt>
                      <c:pt idx="7320">
                        <c:v>66938.412574768066</c:v>
                      </c:pt>
                      <c:pt idx="7321">
                        <c:v>59202.673141479492</c:v>
                      </c:pt>
                      <c:pt idx="7322">
                        <c:v>64892.39079284668</c:v>
                      </c:pt>
                      <c:pt idx="7323">
                        <c:v>64321.965744018555</c:v>
                      </c:pt>
                      <c:pt idx="7324">
                        <c:v>63384.254806518555</c:v>
                      </c:pt>
                      <c:pt idx="7325">
                        <c:v>63385.490158081055</c:v>
                      </c:pt>
                      <c:pt idx="7326">
                        <c:v>63835.467514038086</c:v>
                      </c:pt>
                      <c:pt idx="7327">
                        <c:v>63370.865951538086</c:v>
                      </c:pt>
                      <c:pt idx="7328">
                        <c:v>63374.71208190918</c:v>
                      </c:pt>
                      <c:pt idx="7329">
                        <c:v>64282.71208190918</c:v>
                      </c:pt>
                      <c:pt idx="7330">
                        <c:v>64282.71208190918</c:v>
                      </c:pt>
                      <c:pt idx="7331">
                        <c:v>64278.865951538086</c:v>
                      </c:pt>
                      <c:pt idx="7332">
                        <c:v>64278.865951538086</c:v>
                      </c:pt>
                      <c:pt idx="7333">
                        <c:v>64930.303451538086</c:v>
                      </c:pt>
                      <c:pt idx="7334">
                        <c:v>64653.184066772461</c:v>
                      </c:pt>
                      <c:pt idx="7335">
                        <c:v>67844.39030456543</c:v>
                      </c:pt>
                      <c:pt idx="7336">
                        <c:v>68798.826400756836</c:v>
                      </c:pt>
                      <c:pt idx="7337">
                        <c:v>64501.708023071275</c:v>
                      </c:pt>
                      <c:pt idx="7338">
                        <c:v>64497.861831665025</c:v>
                      </c:pt>
                      <c:pt idx="7339">
                        <c:v>63753.061050415025</c:v>
                      </c:pt>
                      <c:pt idx="7340">
                        <c:v>63753.061050415025</c:v>
                      </c:pt>
                      <c:pt idx="7341">
                        <c:v>66266.862121582017</c:v>
                      </c:pt>
                      <c:pt idx="7342">
                        <c:v>66590.662658691406</c:v>
                      </c:pt>
                      <c:pt idx="7343">
                        <c:v>66219.663391113267</c:v>
                      </c:pt>
                      <c:pt idx="7344">
                        <c:v>66120.062927246079</c:v>
                      </c:pt>
                      <c:pt idx="7345">
                        <c:v>65895.594543457017</c:v>
                      </c:pt>
                      <c:pt idx="7346">
                        <c:v>65951.594665527329</c:v>
                      </c:pt>
                      <c:pt idx="7347">
                        <c:v>66098.261291503906</c:v>
                      </c:pt>
                      <c:pt idx="7348">
                        <c:v>66017.793823242188</c:v>
                      </c:pt>
                      <c:pt idx="7349">
                        <c:v>66017.793823242188</c:v>
                      </c:pt>
                      <c:pt idx="7350">
                        <c:v>66017.793762207031</c:v>
                      </c:pt>
                      <c:pt idx="7351">
                        <c:v>66534.982238769531</c:v>
                      </c:pt>
                      <c:pt idx="7352">
                        <c:v>71231.984939575195</c:v>
                      </c:pt>
                      <c:pt idx="7353">
                        <c:v>71231.984939575195</c:v>
                      </c:pt>
                      <c:pt idx="7354">
                        <c:v>69946.183181762695</c:v>
                      </c:pt>
                      <c:pt idx="7355">
                        <c:v>70337.983963012695</c:v>
                      </c:pt>
                      <c:pt idx="7356">
                        <c:v>70337.983963012695</c:v>
                      </c:pt>
                      <c:pt idx="7357">
                        <c:v>69550.723770141602</c:v>
                      </c:pt>
                      <c:pt idx="7358">
                        <c:v>69778.292984008789</c:v>
                      </c:pt>
                      <c:pt idx="7359">
                        <c:v>69473.689285278306</c:v>
                      </c:pt>
                      <c:pt idx="7360">
                        <c:v>68736.897537231445</c:v>
                      </c:pt>
                      <c:pt idx="7361">
                        <c:v>68745.897781372056</c:v>
                      </c:pt>
                      <c:pt idx="7362">
                        <c:v>68732.478347778306</c:v>
                      </c:pt>
                      <c:pt idx="7363">
                        <c:v>70058.055984497056</c:v>
                      </c:pt>
                      <c:pt idx="7364">
                        <c:v>69234.11360168457</c:v>
                      </c:pt>
                      <c:pt idx="7365">
                        <c:v>68863.11360168457</c:v>
                      </c:pt>
                      <c:pt idx="7366">
                        <c:v>64319.778854370117</c:v>
                      </c:pt>
                      <c:pt idx="7367">
                        <c:v>69650.85725402832</c:v>
                      </c:pt>
                      <c:pt idx="7368">
                        <c:v>69583.069168090806</c:v>
                      </c:pt>
                      <c:pt idx="7369">
                        <c:v>69463.915359497056</c:v>
                      </c:pt>
                      <c:pt idx="7370">
                        <c:v>69467.009109497056</c:v>
                      </c:pt>
                      <c:pt idx="7371">
                        <c:v>68700.470535278306</c:v>
                      </c:pt>
                      <c:pt idx="7372">
                        <c:v>68908.470901489258</c:v>
                      </c:pt>
                      <c:pt idx="7373">
                        <c:v>68751.316970825195</c:v>
                      </c:pt>
                      <c:pt idx="7374">
                        <c:v>70800.982009887695</c:v>
                      </c:pt>
                      <c:pt idx="7375">
                        <c:v>66092.041336059556</c:v>
                      </c:pt>
                      <c:pt idx="7376">
                        <c:v>65705.195022583008</c:v>
                      </c:pt>
                      <c:pt idx="7377">
                        <c:v>65703.271926879868</c:v>
                      </c:pt>
                      <c:pt idx="7378">
                        <c:v>66144.195632934556</c:v>
                      </c:pt>
                      <c:pt idx="7379">
                        <c:v>66724.581130981445</c:v>
                      </c:pt>
                      <c:pt idx="7380">
                        <c:v>66395.071884155273</c:v>
                      </c:pt>
                      <c:pt idx="7381">
                        <c:v>69895.578445434556</c:v>
                      </c:pt>
                      <c:pt idx="7382">
                        <c:v>69661.408279418945</c:v>
                      </c:pt>
                      <c:pt idx="7383">
                        <c:v>69781.835525512695</c:v>
                      </c:pt>
                      <c:pt idx="7384">
                        <c:v>69803.605697631836</c:v>
                      </c:pt>
                      <c:pt idx="7385">
                        <c:v>69803.605697631836</c:v>
                      </c:pt>
                      <c:pt idx="7386">
                        <c:v>70776.504470825195</c:v>
                      </c:pt>
                      <c:pt idx="7387">
                        <c:v>65481.120590209961</c:v>
                      </c:pt>
                      <c:pt idx="7388">
                        <c:v>65481.120651245117</c:v>
                      </c:pt>
                      <c:pt idx="7389">
                        <c:v>65481.120651245117</c:v>
                      </c:pt>
                      <c:pt idx="7390">
                        <c:v>64125.143173217773</c:v>
                      </c:pt>
                      <c:pt idx="7391">
                        <c:v>64125.143051147461</c:v>
                      </c:pt>
                      <c:pt idx="7392">
                        <c:v>64248.143112182617</c:v>
                      </c:pt>
                      <c:pt idx="7393">
                        <c:v>66094.99137878418</c:v>
                      </c:pt>
                      <c:pt idx="7394">
                        <c:v>66247.793769836426</c:v>
                      </c:pt>
                      <c:pt idx="7395">
                        <c:v>66098.393867492676</c:v>
                      </c:pt>
                      <c:pt idx="7396">
                        <c:v>66388.133117675781</c:v>
                      </c:pt>
                      <c:pt idx="7397">
                        <c:v>69702.005111694336</c:v>
                      </c:pt>
                      <c:pt idx="7398">
                        <c:v>57825.14421081543</c:v>
                      </c:pt>
                      <c:pt idx="7399">
                        <c:v>57825.55632019043</c:v>
                      </c:pt>
                      <c:pt idx="7400">
                        <c:v>57567.556564331055</c:v>
                      </c:pt>
                      <c:pt idx="7401">
                        <c:v>57416.956466674805</c:v>
                      </c:pt>
                      <c:pt idx="7402">
                        <c:v>57336.55632019043</c:v>
                      </c:pt>
                      <c:pt idx="7403">
                        <c:v>57727.14225769043</c:v>
                      </c:pt>
                      <c:pt idx="7404">
                        <c:v>60949.265487670898</c:v>
                      </c:pt>
                      <c:pt idx="7405">
                        <c:v>60949.265487670898</c:v>
                      </c:pt>
                      <c:pt idx="7406">
                        <c:v>60949.265487670898</c:v>
                      </c:pt>
                      <c:pt idx="7407">
                        <c:v>69230.752487182617</c:v>
                      </c:pt>
                      <c:pt idx="7408">
                        <c:v>69671.373580932617</c:v>
                      </c:pt>
                      <c:pt idx="7409">
                        <c:v>69671.373580932617</c:v>
                      </c:pt>
                      <c:pt idx="7410">
                        <c:v>69728.999618530273</c:v>
                      </c:pt>
                      <c:pt idx="7411">
                        <c:v>69723.230270385742</c:v>
                      </c:pt>
                      <c:pt idx="7412">
                        <c:v>71579.035247802734</c:v>
                      </c:pt>
                      <c:pt idx="7413">
                        <c:v>64649.425338745117</c:v>
                      </c:pt>
                      <c:pt idx="7414">
                        <c:v>64648.393112182617</c:v>
                      </c:pt>
                      <c:pt idx="7415">
                        <c:v>64256.592330932617</c:v>
                      </c:pt>
                      <c:pt idx="7416">
                        <c:v>64611.843307495117</c:v>
                      </c:pt>
                      <c:pt idx="7417">
                        <c:v>67015.084518432617</c:v>
                      </c:pt>
                      <c:pt idx="7418">
                        <c:v>67246.508651733398</c:v>
                      </c:pt>
                      <c:pt idx="7419">
                        <c:v>67243.306625366211</c:v>
                      </c:pt>
                      <c:pt idx="7420">
                        <c:v>67191.38346862793</c:v>
                      </c:pt>
                      <c:pt idx="7421">
                        <c:v>69267.500991821289</c:v>
                      </c:pt>
                      <c:pt idx="7422">
                        <c:v>69268.391189575195</c:v>
                      </c:pt>
                      <c:pt idx="7423">
                        <c:v>69268.391189575195</c:v>
                      </c:pt>
                      <c:pt idx="7424">
                        <c:v>67966.879104614258</c:v>
                      </c:pt>
                      <c:pt idx="7425">
                        <c:v>68111.277542114258</c:v>
                      </c:pt>
                      <c:pt idx="7426">
                        <c:v>68057.431350708008</c:v>
                      </c:pt>
                      <c:pt idx="7427">
                        <c:v>69154.287734985337</c:v>
                      </c:pt>
                      <c:pt idx="7428">
                        <c:v>69156.210830688477</c:v>
                      </c:pt>
                      <c:pt idx="7429">
                        <c:v>69158.133865356445</c:v>
                      </c:pt>
                      <c:pt idx="7430">
                        <c:v>68868.683059692368</c:v>
                      </c:pt>
                      <c:pt idx="7431">
                        <c:v>68335.529251098618</c:v>
                      </c:pt>
                      <c:pt idx="7432">
                        <c:v>68339.375320434556</c:v>
                      </c:pt>
                      <c:pt idx="7433">
                        <c:v>68579.798416137695</c:v>
                      </c:pt>
                      <c:pt idx="7434">
                        <c:v>68581.72151184082</c:v>
                      </c:pt>
                      <c:pt idx="7435">
                        <c:v>68573.719985961914</c:v>
                      </c:pt>
                      <c:pt idx="7436">
                        <c:v>68575.643081665025</c:v>
                      </c:pt>
                      <c:pt idx="7437">
                        <c:v>68575.643081665025</c:v>
                      </c:pt>
                      <c:pt idx="7438">
                        <c:v>68319.641128540025</c:v>
                      </c:pt>
                      <c:pt idx="7439">
                        <c:v>68352.272171020508</c:v>
                      </c:pt>
                      <c:pt idx="7440">
                        <c:v>68582.354446411133</c:v>
                      </c:pt>
                      <c:pt idx="7441">
                        <c:v>69964.662307739258</c:v>
                      </c:pt>
                      <c:pt idx="7442">
                        <c:v>70550.539260864258</c:v>
                      </c:pt>
                      <c:pt idx="7443">
                        <c:v>70550.539260864258</c:v>
                      </c:pt>
                      <c:pt idx="7444">
                        <c:v>70941.097732543945</c:v>
                      </c:pt>
                      <c:pt idx="7445">
                        <c:v>70570.097854614258</c:v>
                      </c:pt>
                      <c:pt idx="7446">
                        <c:v>70164.397293090806</c:v>
                      </c:pt>
                      <c:pt idx="7447">
                        <c:v>69840.539871215806</c:v>
                      </c:pt>
                      <c:pt idx="7448">
                        <c:v>65703.188064575195</c:v>
                      </c:pt>
                      <c:pt idx="7449">
                        <c:v>65703.188064575195</c:v>
                      </c:pt>
                      <c:pt idx="7450">
                        <c:v>68092.224197387695</c:v>
                      </c:pt>
                      <c:pt idx="7451">
                        <c:v>68092.224197387695</c:v>
                      </c:pt>
                      <c:pt idx="7452">
                        <c:v>68092.224197387695</c:v>
                      </c:pt>
                      <c:pt idx="7453">
                        <c:v>63433.254531860344</c:v>
                      </c:pt>
                      <c:pt idx="7454">
                        <c:v>59181.081588745117</c:v>
                      </c:pt>
                      <c:pt idx="7455">
                        <c:v>59181.081649780273</c:v>
                      </c:pt>
                      <c:pt idx="7456">
                        <c:v>67439.732536315918</c:v>
                      </c:pt>
                      <c:pt idx="7457">
                        <c:v>57070.277755737305</c:v>
                      </c:pt>
                      <c:pt idx="7458">
                        <c:v>66160.794418334961</c:v>
                      </c:pt>
                      <c:pt idx="7459">
                        <c:v>66160.794418334961</c:v>
                      </c:pt>
                      <c:pt idx="7460">
                        <c:v>66160.794418334961</c:v>
                      </c:pt>
                      <c:pt idx="7461">
                        <c:v>64254.335922241211</c:v>
                      </c:pt>
                      <c:pt idx="7462">
                        <c:v>64246.335922241211</c:v>
                      </c:pt>
                      <c:pt idx="7463">
                        <c:v>64243.589889526367</c:v>
                      </c:pt>
                      <c:pt idx="7464">
                        <c:v>64791.464889526367</c:v>
                      </c:pt>
                      <c:pt idx="7465">
                        <c:v>63502.371627807617</c:v>
                      </c:pt>
                      <c:pt idx="7466">
                        <c:v>63131.371627807617</c:v>
                      </c:pt>
                      <c:pt idx="7467">
                        <c:v>64301.158248901367</c:v>
                      </c:pt>
                      <c:pt idx="7468">
                        <c:v>65669.366744995117</c:v>
                      </c:pt>
                      <c:pt idx="7469">
                        <c:v>65669.635787963867</c:v>
                      </c:pt>
                      <c:pt idx="7470">
                        <c:v>66316.11693572998</c:v>
                      </c:pt>
                      <c:pt idx="7471">
                        <c:v>66268.193901062012</c:v>
                      </c:pt>
                      <c:pt idx="7472">
                        <c:v>65835.523788452148</c:v>
                      </c:pt>
                      <c:pt idx="7473">
                        <c:v>65841.10075378418</c:v>
                      </c:pt>
                      <c:pt idx="7474">
                        <c:v>65848.60075378418</c:v>
                      </c:pt>
                      <c:pt idx="7475">
                        <c:v>65740.964157104492</c:v>
                      </c:pt>
                      <c:pt idx="7476">
                        <c:v>66220.541488647461</c:v>
                      </c:pt>
                      <c:pt idx="7477">
                        <c:v>66220.541610717773</c:v>
                      </c:pt>
                      <c:pt idx="7478">
                        <c:v>66223.048934936523</c:v>
                      </c:pt>
                      <c:pt idx="7479">
                        <c:v>66380.048812866211</c:v>
                      </c:pt>
                      <c:pt idx="7480">
                        <c:v>66356.052597045898</c:v>
                      </c:pt>
                      <c:pt idx="7481">
                        <c:v>66495.206405639648</c:v>
                      </c:pt>
                      <c:pt idx="7482">
                        <c:v>66017.129013061523</c:v>
                      </c:pt>
                      <c:pt idx="7483">
                        <c:v>66378.705917358398</c:v>
                      </c:pt>
                      <c:pt idx="7484">
                        <c:v>66113.278915405273</c:v>
                      </c:pt>
                      <c:pt idx="7485">
                        <c:v>67410.249801635742</c:v>
                      </c:pt>
                      <c:pt idx="7486">
                        <c:v>69431.30876159668</c:v>
                      </c:pt>
                      <c:pt idx="7487">
                        <c:v>69324.717910766602</c:v>
                      </c:pt>
                      <c:pt idx="7488">
                        <c:v>68891.437210083008</c:v>
                      </c:pt>
                      <c:pt idx="7489">
                        <c:v>68895.283340454102</c:v>
                      </c:pt>
                      <c:pt idx="7490">
                        <c:v>68846.283279418945</c:v>
                      </c:pt>
                      <c:pt idx="7491">
                        <c:v>68568.952468872056</c:v>
                      </c:pt>
                      <c:pt idx="7492">
                        <c:v>68572.129104614258</c:v>
                      </c:pt>
                      <c:pt idx="7493">
                        <c:v>68584.975418090806</c:v>
                      </c:pt>
                      <c:pt idx="7494">
                        <c:v>70769.104568481445</c:v>
                      </c:pt>
                      <c:pt idx="7495">
                        <c:v>65872.992996215806</c:v>
                      </c:pt>
                      <c:pt idx="7496">
                        <c:v>65863.339675903306</c:v>
                      </c:pt>
                      <c:pt idx="7497">
                        <c:v>66597.737625122056</c:v>
                      </c:pt>
                      <c:pt idx="7498">
                        <c:v>66437.357986450195</c:v>
                      </c:pt>
                      <c:pt idx="7499">
                        <c:v>67128.745437622056</c:v>
                      </c:pt>
                      <c:pt idx="7500">
                        <c:v>64160.663925170898</c:v>
                      </c:pt>
                      <c:pt idx="7501">
                        <c:v>64108.740829467773</c:v>
                      </c:pt>
                      <c:pt idx="7502">
                        <c:v>71480.808181762695</c:v>
                      </c:pt>
                      <c:pt idx="7503">
                        <c:v>70814.530349731445</c:v>
                      </c:pt>
                      <c:pt idx="7504">
                        <c:v>70816.453445434556</c:v>
                      </c:pt>
                      <c:pt idx="7505">
                        <c:v>70189.298416137695</c:v>
                      </c:pt>
                      <c:pt idx="7506">
                        <c:v>70189.298416137695</c:v>
                      </c:pt>
                      <c:pt idx="7507">
                        <c:v>70239.144363403306</c:v>
                      </c:pt>
                      <c:pt idx="7508">
                        <c:v>70798.454666137695</c:v>
                      </c:pt>
                      <c:pt idx="7509">
                        <c:v>69746.395584106445</c:v>
                      </c:pt>
                      <c:pt idx="7510">
                        <c:v>69565.318679809556</c:v>
                      </c:pt>
                      <c:pt idx="7511">
                        <c:v>69604.494949340806</c:v>
                      </c:pt>
                      <c:pt idx="7512">
                        <c:v>68874.272781372056</c:v>
                      </c:pt>
                      <c:pt idx="7513">
                        <c:v>68871.564529418945</c:v>
                      </c:pt>
                      <c:pt idx="7514">
                        <c:v>68865.795486450195</c:v>
                      </c:pt>
                      <c:pt idx="7515">
                        <c:v>69411.473464965806</c:v>
                      </c:pt>
                      <c:pt idx="7516">
                        <c:v>69374.704910278306</c:v>
                      </c:pt>
                      <c:pt idx="7517">
                        <c:v>70207.629226684556</c:v>
                      </c:pt>
                      <c:pt idx="7518">
                        <c:v>70146.072830200195</c:v>
                      </c:pt>
                      <c:pt idx="7519">
                        <c:v>70146.072830200195</c:v>
                      </c:pt>
                      <c:pt idx="7520">
                        <c:v>69793.670486450195</c:v>
                      </c:pt>
                      <c:pt idx="7521">
                        <c:v>70880.878494262695</c:v>
                      </c:pt>
                      <c:pt idx="7522">
                        <c:v>68750.06779479979</c:v>
                      </c:pt>
                      <c:pt idx="7523">
                        <c:v>69201.445755004868</c:v>
                      </c:pt>
                      <c:pt idx="7524">
                        <c:v>69205.291824340806</c:v>
                      </c:pt>
                      <c:pt idx="7525">
                        <c:v>69207.214920043945</c:v>
                      </c:pt>
                      <c:pt idx="7526">
                        <c:v>69211.061111450195</c:v>
                      </c:pt>
                      <c:pt idx="7527">
                        <c:v>69211.061111450195</c:v>
                      </c:pt>
                      <c:pt idx="7528">
                        <c:v>70064.139480590806</c:v>
                      </c:pt>
                      <c:pt idx="7529">
                        <c:v>70066.062576293945</c:v>
                      </c:pt>
                      <c:pt idx="7530">
                        <c:v>70071.831741333008</c:v>
                      </c:pt>
                      <c:pt idx="7531">
                        <c:v>69905.601150512695</c:v>
                      </c:pt>
                      <c:pt idx="7532">
                        <c:v>67850.856033325195</c:v>
                      </c:pt>
                      <c:pt idx="7533">
                        <c:v>69474.520950317383</c:v>
                      </c:pt>
                      <c:pt idx="7534">
                        <c:v>59540.918319702148</c:v>
                      </c:pt>
                      <c:pt idx="7535">
                        <c:v>59540.918319702148</c:v>
                      </c:pt>
                      <c:pt idx="7536">
                        <c:v>59540.918258666992</c:v>
                      </c:pt>
                      <c:pt idx="7537">
                        <c:v>59540.918258666992</c:v>
                      </c:pt>
                      <c:pt idx="7538">
                        <c:v>59541.989608764648</c:v>
                      </c:pt>
                      <c:pt idx="7539">
                        <c:v>59541.989608764648</c:v>
                      </c:pt>
                      <c:pt idx="7540">
                        <c:v>59508.390121459961</c:v>
                      </c:pt>
                      <c:pt idx="7541">
                        <c:v>59508.390243530273</c:v>
                      </c:pt>
                      <c:pt idx="7542">
                        <c:v>62771.670394897461</c:v>
                      </c:pt>
                      <c:pt idx="7543">
                        <c:v>63056.897872924805</c:v>
                      </c:pt>
                      <c:pt idx="7544">
                        <c:v>63054.97477722168</c:v>
                      </c:pt>
                      <c:pt idx="7545">
                        <c:v>68700.344863891602</c:v>
                      </c:pt>
                      <c:pt idx="7546">
                        <c:v>69875.151458740234</c:v>
                      </c:pt>
                      <c:pt idx="7547">
                        <c:v>69194.440750122056</c:v>
                      </c:pt>
                      <c:pt idx="7548">
                        <c:v>69549.363845825195</c:v>
                      </c:pt>
                      <c:pt idx="7549">
                        <c:v>69549.363845825195</c:v>
                      </c:pt>
                      <c:pt idx="7550">
                        <c:v>69154.693435668945</c:v>
                      </c:pt>
                      <c:pt idx="7551">
                        <c:v>68458.770462036118</c:v>
                      </c:pt>
                      <c:pt idx="7552">
                        <c:v>68234.693252563477</c:v>
                      </c:pt>
                      <c:pt idx="7553">
                        <c:v>67921.999038696289</c:v>
                      </c:pt>
                      <c:pt idx="7554">
                        <c:v>58232.989547729492</c:v>
                      </c:pt>
                      <c:pt idx="7555">
                        <c:v>58095.989608764648</c:v>
                      </c:pt>
                      <c:pt idx="7556">
                        <c:v>64329.663558959961</c:v>
                      </c:pt>
                      <c:pt idx="7557">
                        <c:v>64329.663681030273</c:v>
                      </c:pt>
                      <c:pt idx="7558">
                        <c:v>64329.663558959961</c:v>
                      </c:pt>
                      <c:pt idx="7559">
                        <c:v>65945.697738647461</c:v>
                      </c:pt>
                      <c:pt idx="7560">
                        <c:v>68945.096755981445</c:v>
                      </c:pt>
                      <c:pt idx="7561">
                        <c:v>68945.096755981445</c:v>
                      </c:pt>
                      <c:pt idx="7562">
                        <c:v>69789.088455200195</c:v>
                      </c:pt>
                      <c:pt idx="7563">
                        <c:v>67020.368087768555</c:v>
                      </c:pt>
                      <c:pt idx="7564">
                        <c:v>66797.47770690918</c:v>
                      </c:pt>
                      <c:pt idx="7565">
                        <c:v>66428.669296264648</c:v>
                      </c:pt>
                      <c:pt idx="7566">
                        <c:v>66574.669357299805</c:v>
                      </c:pt>
                      <c:pt idx="7567">
                        <c:v>66300.592514038086</c:v>
                      </c:pt>
                      <c:pt idx="7568">
                        <c:v>66302.515609741211</c:v>
                      </c:pt>
                      <c:pt idx="7569">
                        <c:v>66304.026596069336</c:v>
                      </c:pt>
                      <c:pt idx="7570">
                        <c:v>66370.474838256836</c:v>
                      </c:pt>
                      <c:pt idx="7571">
                        <c:v>66374.32096862793</c:v>
                      </c:pt>
                      <c:pt idx="7572">
                        <c:v>66632.321029663086</c:v>
                      </c:pt>
                      <c:pt idx="7573">
                        <c:v>66630.397933959961</c:v>
                      </c:pt>
                      <c:pt idx="7574">
                        <c:v>66634.244125366211</c:v>
                      </c:pt>
                      <c:pt idx="7575">
                        <c:v>66578.270248413086</c:v>
                      </c:pt>
                      <c:pt idx="7576">
                        <c:v>66410.577743530273</c:v>
                      </c:pt>
                      <c:pt idx="7577">
                        <c:v>69127.276809692368</c:v>
                      </c:pt>
                      <c:pt idx="7578">
                        <c:v>69129.199905395508</c:v>
                      </c:pt>
                      <c:pt idx="7579">
                        <c:v>69341.99983215332</c:v>
                      </c:pt>
                      <c:pt idx="7580">
                        <c:v>69487.999954223633</c:v>
                      </c:pt>
                      <c:pt idx="7581">
                        <c:v>69637.500076293945</c:v>
                      </c:pt>
                      <c:pt idx="7582">
                        <c:v>69211.422927856445</c:v>
                      </c:pt>
                      <c:pt idx="7583">
                        <c:v>69355.42317199707</c:v>
                      </c:pt>
                      <c:pt idx="7584">
                        <c:v>69359.269119262695</c:v>
                      </c:pt>
                      <c:pt idx="7585">
                        <c:v>69359.269119262695</c:v>
                      </c:pt>
                      <c:pt idx="7586">
                        <c:v>68334.19123840332</c:v>
                      </c:pt>
                      <c:pt idx="7587">
                        <c:v>68334.19123840332</c:v>
                      </c:pt>
                      <c:pt idx="7588">
                        <c:v>68133.590972900391</c:v>
                      </c:pt>
                      <c:pt idx="7589">
                        <c:v>68563.714019775391</c:v>
                      </c:pt>
                      <c:pt idx="7590">
                        <c:v>68321.714019775391</c:v>
                      </c:pt>
                      <c:pt idx="7591">
                        <c:v>63802.110137939446</c:v>
                      </c:pt>
                      <c:pt idx="7592">
                        <c:v>69877.768020629868</c:v>
                      </c:pt>
                      <c:pt idx="7593">
                        <c:v>69542.072830200195</c:v>
                      </c:pt>
                      <c:pt idx="7594">
                        <c:v>70089.672927856445</c:v>
                      </c:pt>
                      <c:pt idx="7595">
                        <c:v>70089.672927856445</c:v>
                      </c:pt>
                      <c:pt idx="7596">
                        <c:v>69860.227615356445</c:v>
                      </c:pt>
                      <c:pt idx="7597">
                        <c:v>69038.61076354979</c:v>
                      </c:pt>
                      <c:pt idx="7598">
                        <c:v>69629.198684692368</c:v>
                      </c:pt>
                      <c:pt idx="7599">
                        <c:v>69631.121658325195</c:v>
                      </c:pt>
                      <c:pt idx="7600">
                        <c:v>70293.969802856445</c:v>
                      </c:pt>
                      <c:pt idx="7601">
                        <c:v>69424.967750549316</c:v>
                      </c:pt>
                      <c:pt idx="7602">
                        <c:v>69423.044654846177</c:v>
                      </c:pt>
                      <c:pt idx="7603">
                        <c:v>69424.967750549316</c:v>
                      </c:pt>
                      <c:pt idx="7604">
                        <c:v>69430.737037658677</c:v>
                      </c:pt>
                      <c:pt idx="7605">
                        <c:v>68088.504127502427</c:v>
                      </c:pt>
                      <c:pt idx="7606">
                        <c:v>67721.735084533677</c:v>
                      </c:pt>
                      <c:pt idx="7607">
                        <c:v>70348.180877685547</c:v>
                      </c:pt>
                      <c:pt idx="7608">
                        <c:v>70298.65803527832</c:v>
                      </c:pt>
                      <c:pt idx="7609">
                        <c:v>69463.426467895508</c:v>
                      </c:pt>
                      <c:pt idx="7610">
                        <c:v>68974.942581176758</c:v>
                      </c:pt>
                      <c:pt idx="7611">
                        <c:v>67968.535781860352</c:v>
                      </c:pt>
                      <c:pt idx="7612">
                        <c:v>67805.136123657227</c:v>
                      </c:pt>
                      <c:pt idx="7613">
                        <c:v>68743.658279418945</c:v>
                      </c:pt>
                      <c:pt idx="7614">
                        <c:v>68750.87727355957</c:v>
                      </c:pt>
                      <c:pt idx="7615">
                        <c:v>69205.43391418457</c:v>
                      </c:pt>
                      <c:pt idx="7616">
                        <c:v>69207.348220825195</c:v>
                      </c:pt>
                      <c:pt idx="7617">
                        <c:v>68348.50080871582</c:v>
                      </c:pt>
                      <c:pt idx="7618">
                        <c:v>67482.424392700195</c:v>
                      </c:pt>
                      <c:pt idx="7619">
                        <c:v>67328.947830200195</c:v>
                      </c:pt>
                      <c:pt idx="7620">
                        <c:v>67328.948318481445</c:v>
                      </c:pt>
                      <c:pt idx="7621">
                        <c:v>66491.024002075195</c:v>
                      </c:pt>
                      <c:pt idx="7622">
                        <c:v>68022.374526977539</c:v>
                      </c:pt>
                      <c:pt idx="7623">
                        <c:v>68491.542327880845</c:v>
                      </c:pt>
                      <c:pt idx="7624">
                        <c:v>68440.422454833984</c:v>
                      </c:pt>
                      <c:pt idx="7625">
                        <c:v>68440.422454833984</c:v>
                      </c:pt>
                      <c:pt idx="7626">
                        <c:v>66487.283676147461</c:v>
                      </c:pt>
                      <c:pt idx="7627">
                        <c:v>66492.705612182617</c:v>
                      </c:pt>
                      <c:pt idx="7628">
                        <c:v>66328.594284057617</c:v>
                      </c:pt>
                      <c:pt idx="7629">
                        <c:v>66328.594284057617</c:v>
                      </c:pt>
                      <c:pt idx="7630">
                        <c:v>66328.594284057617</c:v>
                      </c:pt>
                      <c:pt idx="7631">
                        <c:v>67189.365463256836</c:v>
                      </c:pt>
                      <c:pt idx="7632">
                        <c:v>67185.519454956055</c:v>
                      </c:pt>
                      <c:pt idx="7633">
                        <c:v>67133.596298217773</c:v>
                      </c:pt>
                      <c:pt idx="7634">
                        <c:v>70450.919021606445</c:v>
                      </c:pt>
                      <c:pt idx="7635">
                        <c:v>70826.520156860337</c:v>
                      </c:pt>
                      <c:pt idx="7636">
                        <c:v>70694.560195922852</c:v>
                      </c:pt>
                      <c:pt idx="7637">
                        <c:v>65290.310470581055</c:v>
                      </c:pt>
                      <c:pt idx="7638">
                        <c:v>65292.23356628418</c:v>
                      </c:pt>
                      <c:pt idx="7639">
                        <c:v>65294.156539916992</c:v>
                      </c:pt>
                      <c:pt idx="7640">
                        <c:v>65294.156723022461</c:v>
                      </c:pt>
                      <c:pt idx="7641">
                        <c:v>65296.737838745117</c:v>
                      </c:pt>
                      <c:pt idx="7642">
                        <c:v>65298.660934448242</c:v>
                      </c:pt>
                      <c:pt idx="7643">
                        <c:v>65300.584091186523</c:v>
                      </c:pt>
                      <c:pt idx="7644">
                        <c:v>65365.585006713867</c:v>
                      </c:pt>
                      <c:pt idx="7645">
                        <c:v>65369.431137084961</c:v>
                      </c:pt>
                      <c:pt idx="7646">
                        <c:v>66297.153854370117</c:v>
                      </c:pt>
                      <c:pt idx="7647">
                        <c:v>66301.000106811523</c:v>
                      </c:pt>
                      <c:pt idx="7648">
                        <c:v>66177.723983764648</c:v>
                      </c:pt>
                      <c:pt idx="7649">
                        <c:v>66181.570053100586</c:v>
                      </c:pt>
                      <c:pt idx="7650">
                        <c:v>66179.646957397461</c:v>
                      </c:pt>
                      <c:pt idx="7651">
                        <c:v>65351.953720092773</c:v>
                      </c:pt>
                      <c:pt idx="7652">
                        <c:v>66604.239944458008</c:v>
                      </c:pt>
                      <c:pt idx="7653">
                        <c:v>66094.583572387695</c:v>
                      </c:pt>
                      <c:pt idx="7654">
                        <c:v>66749.583572387695</c:v>
                      </c:pt>
                      <c:pt idx="7655">
                        <c:v>67562.485855102525</c:v>
                      </c:pt>
                      <c:pt idx="7656">
                        <c:v>66465.817565917969</c:v>
                      </c:pt>
                      <c:pt idx="7657">
                        <c:v>66415.817443847656</c:v>
                      </c:pt>
                      <c:pt idx="7658">
                        <c:v>66415.817443847656</c:v>
                      </c:pt>
                      <c:pt idx="7659">
                        <c:v>66415.817443847656</c:v>
                      </c:pt>
                      <c:pt idx="7660">
                        <c:v>67445.424133300781</c:v>
                      </c:pt>
                      <c:pt idx="7661">
                        <c:v>67454.424133300781</c:v>
                      </c:pt>
                      <c:pt idx="7662">
                        <c:v>67445.424133300781</c:v>
                      </c:pt>
                      <c:pt idx="7663">
                        <c:v>67189.594421386719</c:v>
                      </c:pt>
                      <c:pt idx="7664">
                        <c:v>67581.395202636719</c:v>
                      </c:pt>
                      <c:pt idx="7665">
                        <c:v>67581.395202636719</c:v>
                      </c:pt>
                      <c:pt idx="7666">
                        <c:v>67005.811218261719</c:v>
                      </c:pt>
                      <c:pt idx="7667">
                        <c:v>70595.368484497056</c:v>
                      </c:pt>
                      <c:pt idx="7668">
                        <c:v>70320.960525512695</c:v>
                      </c:pt>
                      <c:pt idx="7669">
                        <c:v>70016.900955200195</c:v>
                      </c:pt>
                      <c:pt idx="7670">
                        <c:v>69462.900955200195</c:v>
                      </c:pt>
                      <c:pt idx="7671">
                        <c:v>69460.977859497056</c:v>
                      </c:pt>
                      <c:pt idx="7672">
                        <c:v>70123.368484497056</c:v>
                      </c:pt>
                      <c:pt idx="7673">
                        <c:v>70390.445510864258</c:v>
                      </c:pt>
                      <c:pt idx="7674">
                        <c:v>70668.445510864258</c:v>
                      </c:pt>
                      <c:pt idx="7675">
                        <c:v>70814.445632934556</c:v>
                      </c:pt>
                      <c:pt idx="7676">
                        <c:v>70812.522537231445</c:v>
                      </c:pt>
                      <c:pt idx="7677">
                        <c:v>71360.322525024414</c:v>
                      </c:pt>
                      <c:pt idx="7678">
                        <c:v>70670.195083618164</c:v>
                      </c:pt>
                      <c:pt idx="7679">
                        <c:v>70672.118179321275</c:v>
                      </c:pt>
                      <c:pt idx="7680">
                        <c:v>70301.118179321275</c:v>
                      </c:pt>
                      <c:pt idx="7681">
                        <c:v>71443.746658325195</c:v>
                      </c:pt>
                      <c:pt idx="7682">
                        <c:v>69020.272781372056</c:v>
                      </c:pt>
                      <c:pt idx="7683">
                        <c:v>70137.425613403306</c:v>
                      </c:pt>
                      <c:pt idx="7684">
                        <c:v>69637.502517700195</c:v>
                      </c:pt>
                      <c:pt idx="7685">
                        <c:v>69633.656326293945</c:v>
                      </c:pt>
                      <c:pt idx="7686">
                        <c:v>69633.656326293945</c:v>
                      </c:pt>
                      <c:pt idx="7687">
                        <c:v>68974.808181762695</c:v>
                      </c:pt>
                      <c:pt idx="7688">
                        <c:v>69285.864089965806</c:v>
                      </c:pt>
                      <c:pt idx="7689">
                        <c:v>70131.949905395508</c:v>
                      </c:pt>
                      <c:pt idx="7690">
                        <c:v>69875.949905395508</c:v>
                      </c:pt>
                      <c:pt idx="7691">
                        <c:v>69874.026809692368</c:v>
                      </c:pt>
                      <c:pt idx="7692">
                        <c:v>56769.099105834961</c:v>
                      </c:pt>
                      <c:pt idx="7693">
                        <c:v>56769.099105834961</c:v>
                      </c:pt>
                      <c:pt idx="7694">
                        <c:v>56769.099166870117</c:v>
                      </c:pt>
                      <c:pt idx="7695">
                        <c:v>57057.101181030273</c:v>
                      </c:pt>
                      <c:pt idx="7696">
                        <c:v>56789.099105834961</c:v>
                      </c:pt>
                      <c:pt idx="7697">
                        <c:v>69134.310623168945</c:v>
                      </c:pt>
                      <c:pt idx="7698">
                        <c:v>68636.310623168945</c:v>
                      </c:pt>
                      <c:pt idx="7699">
                        <c:v>68762.686599731445</c:v>
                      </c:pt>
                      <c:pt idx="7700">
                        <c:v>68444.186599731445</c:v>
                      </c:pt>
                      <c:pt idx="7701">
                        <c:v>67618.585037231445</c:v>
                      </c:pt>
                      <c:pt idx="7702">
                        <c:v>68116.585037231445</c:v>
                      </c:pt>
                      <c:pt idx="7703">
                        <c:v>68150.244705200195</c:v>
                      </c:pt>
                      <c:pt idx="7704">
                        <c:v>69254.368240356445</c:v>
                      </c:pt>
                      <c:pt idx="7705">
                        <c:v>69517.567459106445</c:v>
                      </c:pt>
                      <c:pt idx="7706">
                        <c:v>67874.896987915039</c:v>
                      </c:pt>
                      <c:pt idx="7707">
                        <c:v>67502.11897277832</c:v>
                      </c:pt>
                      <c:pt idx="7708">
                        <c:v>68645.120803833008</c:v>
                      </c:pt>
                      <c:pt idx="7709">
                        <c:v>58201.944766998291</c:v>
                      </c:pt>
                      <c:pt idx="7710">
                        <c:v>58210.944828033447</c:v>
                      </c:pt>
                      <c:pt idx="7711">
                        <c:v>68902.27116394043</c:v>
                      </c:pt>
                      <c:pt idx="7712">
                        <c:v>68585.836502075195</c:v>
                      </c:pt>
                      <c:pt idx="7713">
                        <c:v>68590.727371215806</c:v>
                      </c:pt>
                      <c:pt idx="7714">
                        <c:v>68805.503494262695</c:v>
                      </c:pt>
                      <c:pt idx="7715">
                        <c:v>68079.981155395508</c:v>
                      </c:pt>
                      <c:pt idx="7716">
                        <c:v>67769.088455200195</c:v>
                      </c:pt>
                      <c:pt idx="7717">
                        <c:v>69765.824783325195</c:v>
                      </c:pt>
                      <c:pt idx="7718">
                        <c:v>70606.239822387695</c:v>
                      </c:pt>
                      <c:pt idx="7719">
                        <c:v>68407.999404907227</c:v>
                      </c:pt>
                      <c:pt idx="7720">
                        <c:v>68152.30354309082</c:v>
                      </c:pt>
                      <c:pt idx="7721">
                        <c:v>68325.052078247056</c:v>
                      </c:pt>
                      <c:pt idx="7722">
                        <c:v>68604.791091918945</c:v>
                      </c:pt>
                      <c:pt idx="7723">
                        <c:v>68602.867996215806</c:v>
                      </c:pt>
                      <c:pt idx="7724">
                        <c:v>69398.474929809556</c:v>
                      </c:pt>
                      <c:pt idx="7725">
                        <c:v>69379.562484741211</c:v>
                      </c:pt>
                      <c:pt idx="7726">
                        <c:v>68636.592758178711</c:v>
                      </c:pt>
                      <c:pt idx="7727">
                        <c:v>69408.07649230957</c:v>
                      </c:pt>
                      <c:pt idx="7728">
                        <c:v>69654.727981567368</c:v>
                      </c:pt>
                      <c:pt idx="7729">
                        <c:v>69654.727981567368</c:v>
                      </c:pt>
                      <c:pt idx="7730">
                        <c:v>68995.958816528306</c:v>
                      </c:pt>
                      <c:pt idx="7731">
                        <c:v>67631.802810668945</c:v>
                      </c:pt>
                      <c:pt idx="7732">
                        <c:v>67631.802810668945</c:v>
                      </c:pt>
                      <c:pt idx="7733">
                        <c:v>67109.084060668945</c:v>
                      </c:pt>
                      <c:pt idx="7734">
                        <c:v>67111.007156372056</c:v>
                      </c:pt>
                      <c:pt idx="7735">
                        <c:v>66491.304702758775</c:v>
                      </c:pt>
                      <c:pt idx="7736">
                        <c:v>66496.635086059556</c:v>
                      </c:pt>
                      <c:pt idx="7737">
                        <c:v>66496.020217895508</c:v>
                      </c:pt>
                      <c:pt idx="7738">
                        <c:v>66509.891220092773</c:v>
                      </c:pt>
                      <c:pt idx="7739">
                        <c:v>66356.559127807617</c:v>
                      </c:pt>
                      <c:pt idx="7740">
                        <c:v>66357.217391967773</c:v>
                      </c:pt>
                      <c:pt idx="7741">
                        <c:v>68848.469680786118</c:v>
                      </c:pt>
                      <c:pt idx="7742">
                        <c:v>68132.443069458008</c:v>
                      </c:pt>
                      <c:pt idx="7743">
                        <c:v>65762.283584594727</c:v>
                      </c:pt>
                      <c:pt idx="7744">
                        <c:v>65762.283584594727</c:v>
                      </c:pt>
                      <c:pt idx="7745">
                        <c:v>65762.283584594727</c:v>
                      </c:pt>
                      <c:pt idx="7746">
                        <c:v>55848.871810913086</c:v>
                      </c:pt>
                      <c:pt idx="7747">
                        <c:v>55852.871810913086</c:v>
                      </c:pt>
                      <c:pt idx="7748">
                        <c:v>55858.025924682617</c:v>
                      </c:pt>
                      <c:pt idx="7749">
                        <c:v>55695.786666870117</c:v>
                      </c:pt>
                      <c:pt idx="7750">
                        <c:v>56597.614303588867</c:v>
                      </c:pt>
                      <c:pt idx="7751">
                        <c:v>56597.614242553711</c:v>
                      </c:pt>
                      <c:pt idx="7752">
                        <c:v>56597.614303588867</c:v>
                      </c:pt>
                      <c:pt idx="7753">
                        <c:v>62518.837020874023</c:v>
                      </c:pt>
                      <c:pt idx="7754">
                        <c:v>66008.359237670898</c:v>
                      </c:pt>
                      <c:pt idx="7755">
                        <c:v>66005.316696166992</c:v>
                      </c:pt>
                      <c:pt idx="7756">
                        <c:v>69004.729354858398</c:v>
                      </c:pt>
                      <c:pt idx="7757">
                        <c:v>65885.102661132813</c:v>
                      </c:pt>
                      <c:pt idx="7758">
                        <c:v>65885.102661132813</c:v>
                      </c:pt>
                      <c:pt idx="7759">
                        <c:v>65885.102661132813</c:v>
                      </c:pt>
                      <c:pt idx="7760">
                        <c:v>65873.636840820313</c:v>
                      </c:pt>
                      <c:pt idx="7761">
                        <c:v>66369.970947265625</c:v>
                      </c:pt>
                      <c:pt idx="7762">
                        <c:v>66235.016967773438</c:v>
                      </c:pt>
                      <c:pt idx="7763">
                        <c:v>66626.817749023438</c:v>
                      </c:pt>
                      <c:pt idx="7764">
                        <c:v>65763.93928527832</c:v>
                      </c:pt>
                      <c:pt idx="7765">
                        <c:v>65763.93928527832</c:v>
                      </c:pt>
                      <c:pt idx="7766">
                        <c:v>66324.71662902832</c:v>
                      </c:pt>
                      <c:pt idx="7767">
                        <c:v>65952.11067199707</c:v>
                      </c:pt>
                      <c:pt idx="7768">
                        <c:v>65952.11067199707</c:v>
                      </c:pt>
                      <c:pt idx="7769">
                        <c:v>66674.959426879883</c:v>
                      </c:pt>
                      <c:pt idx="7770">
                        <c:v>68126.976119995117</c:v>
                      </c:pt>
                      <c:pt idx="7771">
                        <c:v>68126.976119995117</c:v>
                      </c:pt>
                      <c:pt idx="7772">
                        <c:v>58196.630172729492</c:v>
                      </c:pt>
                      <c:pt idx="7773">
                        <c:v>58196.630172729492</c:v>
                      </c:pt>
                      <c:pt idx="7774">
                        <c:v>70042.648025512695</c:v>
                      </c:pt>
                      <c:pt idx="7775">
                        <c:v>68849.012527465806</c:v>
                      </c:pt>
                      <c:pt idx="7776">
                        <c:v>68849.012527465806</c:v>
                      </c:pt>
                      <c:pt idx="7777">
                        <c:v>69137.755081176758</c:v>
                      </c:pt>
                      <c:pt idx="7778">
                        <c:v>69699.601272583008</c:v>
                      </c:pt>
                      <c:pt idx="7779">
                        <c:v>69576.601272583008</c:v>
                      </c:pt>
                      <c:pt idx="7780">
                        <c:v>69576.601272583008</c:v>
                      </c:pt>
                      <c:pt idx="7781">
                        <c:v>69790.678176879868</c:v>
                      </c:pt>
                      <c:pt idx="7782">
                        <c:v>69784.478164672837</c:v>
                      </c:pt>
                      <c:pt idx="7783">
                        <c:v>70530.510879516587</c:v>
                      </c:pt>
                      <c:pt idx="7784">
                        <c:v>70284.433853149414</c:v>
                      </c:pt>
                      <c:pt idx="7785">
                        <c:v>69034.035415649414</c:v>
                      </c:pt>
                      <c:pt idx="7786">
                        <c:v>70745.309646606445</c:v>
                      </c:pt>
                      <c:pt idx="7787">
                        <c:v>70822.738601684556</c:v>
                      </c:pt>
                      <c:pt idx="7788">
                        <c:v>70635.996658325195</c:v>
                      </c:pt>
                      <c:pt idx="7789">
                        <c:v>67548.727249145508</c:v>
                      </c:pt>
                      <c:pt idx="7790">
                        <c:v>67854.353591918945</c:v>
                      </c:pt>
                      <c:pt idx="7791">
                        <c:v>68426.699661254868</c:v>
                      </c:pt>
                      <c:pt idx="7792">
                        <c:v>68492.289627075195</c:v>
                      </c:pt>
                      <c:pt idx="7793">
                        <c:v>68193.135818481445</c:v>
                      </c:pt>
                      <c:pt idx="7794">
                        <c:v>68088.135719299316</c:v>
                      </c:pt>
                      <c:pt idx="7795">
                        <c:v>68008.212623596177</c:v>
                      </c:pt>
                      <c:pt idx="7796">
                        <c:v>68010.135719299316</c:v>
                      </c:pt>
                      <c:pt idx="7797">
                        <c:v>67928.905006408677</c:v>
                      </c:pt>
                      <c:pt idx="7798">
                        <c:v>67185.201148986816</c:v>
                      </c:pt>
                      <c:pt idx="7799">
                        <c:v>68040.202125549316</c:v>
                      </c:pt>
                      <c:pt idx="7800">
                        <c:v>68012.871437072739</c:v>
                      </c:pt>
                      <c:pt idx="7801">
                        <c:v>68007.102272033677</c:v>
                      </c:pt>
                      <c:pt idx="7802">
                        <c:v>69168.848709106445</c:v>
                      </c:pt>
                      <c:pt idx="7803">
                        <c:v>69168.848770141602</c:v>
                      </c:pt>
                      <c:pt idx="7804">
                        <c:v>71088.513870239258</c:v>
                      </c:pt>
                      <c:pt idx="7805">
                        <c:v>69731.212478637695</c:v>
                      </c:pt>
                      <c:pt idx="7806">
                        <c:v>69731.212539672837</c:v>
                      </c:pt>
                      <c:pt idx="7807">
                        <c:v>69264.990371704087</c:v>
                      </c:pt>
                      <c:pt idx="7808">
                        <c:v>69198.300369262695</c:v>
                      </c:pt>
                      <c:pt idx="7809">
                        <c:v>67178.900650024414</c:v>
                      </c:pt>
                      <c:pt idx="7810">
                        <c:v>67178.90071105957</c:v>
                      </c:pt>
                      <c:pt idx="7811">
                        <c:v>67178.900650024414</c:v>
                      </c:pt>
                      <c:pt idx="7812">
                        <c:v>66579.294326782227</c:v>
                      </c:pt>
                      <c:pt idx="7813">
                        <c:v>66346.603775024414</c:v>
                      </c:pt>
                      <c:pt idx="7814">
                        <c:v>62393.798446655273</c:v>
                      </c:pt>
                      <c:pt idx="7815">
                        <c:v>66668.004959106445</c:v>
                      </c:pt>
                      <c:pt idx="7816">
                        <c:v>66668.004959106445</c:v>
                      </c:pt>
                      <c:pt idx="7817">
                        <c:v>68397.110427856445</c:v>
                      </c:pt>
                      <c:pt idx="7818">
                        <c:v>68398.409255981445</c:v>
                      </c:pt>
                      <c:pt idx="7819">
                        <c:v>68706.360427856445</c:v>
                      </c:pt>
                      <c:pt idx="7820">
                        <c:v>67209.588943481445</c:v>
                      </c:pt>
                      <c:pt idx="7821">
                        <c:v>67205.069900512695</c:v>
                      </c:pt>
                      <c:pt idx="7822">
                        <c:v>67205.069900512695</c:v>
                      </c:pt>
                      <c:pt idx="7823">
                        <c:v>70169.336502075195</c:v>
                      </c:pt>
                      <c:pt idx="7824">
                        <c:v>69990.266677856445</c:v>
                      </c:pt>
                      <c:pt idx="7825">
                        <c:v>68299.675979614258</c:v>
                      </c:pt>
                      <c:pt idx="7826">
                        <c:v>66657.72981262207</c:v>
                      </c:pt>
                      <c:pt idx="7827">
                        <c:v>66657.72981262207</c:v>
                      </c:pt>
                      <c:pt idx="7828">
                        <c:v>66649.72981262207</c:v>
                      </c:pt>
                      <c:pt idx="7829">
                        <c:v>65768.126663208008</c:v>
                      </c:pt>
                      <c:pt idx="7830">
                        <c:v>61058.857894897461</c:v>
                      </c:pt>
                      <c:pt idx="7831">
                        <c:v>61058.084457397461</c:v>
                      </c:pt>
                      <c:pt idx="7832">
                        <c:v>70429.473098754868</c:v>
                      </c:pt>
                      <c:pt idx="7833">
                        <c:v>70431.396194458008</c:v>
                      </c:pt>
                      <c:pt idx="7834">
                        <c:v>70431.396194458008</c:v>
                      </c:pt>
                      <c:pt idx="7835">
                        <c:v>70431.396194458008</c:v>
                      </c:pt>
                      <c:pt idx="7836">
                        <c:v>69813.291778564453</c:v>
                      </c:pt>
                      <c:pt idx="7837">
                        <c:v>69863.291900634766</c:v>
                      </c:pt>
                      <c:pt idx="7838">
                        <c:v>70361.291900634766</c:v>
                      </c:pt>
                      <c:pt idx="7839">
                        <c:v>70365.138092041016</c:v>
                      </c:pt>
                      <c:pt idx="7840">
                        <c:v>68792.478286743164</c:v>
                      </c:pt>
                      <c:pt idx="7841">
                        <c:v>56586.863815307617</c:v>
                      </c:pt>
                      <c:pt idx="7842">
                        <c:v>56586.863693237305</c:v>
                      </c:pt>
                      <c:pt idx="7843">
                        <c:v>67269.182693481445</c:v>
                      </c:pt>
                      <c:pt idx="7844">
                        <c:v>67269.182632446289</c:v>
                      </c:pt>
                      <c:pt idx="7845">
                        <c:v>68252.182632446289</c:v>
                      </c:pt>
                      <c:pt idx="7846">
                        <c:v>68252.182693481445</c:v>
                      </c:pt>
                      <c:pt idx="7847">
                        <c:v>69846.491302490234</c:v>
                      </c:pt>
                      <c:pt idx="7848">
                        <c:v>69551.991302490234</c:v>
                      </c:pt>
                      <c:pt idx="7849">
                        <c:v>68726.943542480469</c:v>
                      </c:pt>
                      <c:pt idx="7850">
                        <c:v>69356.943542480469</c:v>
                      </c:pt>
                      <c:pt idx="7851">
                        <c:v>70134.458679199219</c:v>
                      </c:pt>
                      <c:pt idx="7852">
                        <c:v>70134.458679199219</c:v>
                      </c:pt>
                      <c:pt idx="7853">
                        <c:v>69753.495666503906</c:v>
                      </c:pt>
                      <c:pt idx="7854">
                        <c:v>69553.495666503906</c:v>
                      </c:pt>
                      <c:pt idx="7855">
                        <c:v>69552.692932128906</c:v>
                      </c:pt>
                      <c:pt idx="7856">
                        <c:v>66183.538970947266</c:v>
                      </c:pt>
                      <c:pt idx="7857">
                        <c:v>67470.919097900376</c:v>
                      </c:pt>
                      <c:pt idx="7858">
                        <c:v>67730.919097900376</c:v>
                      </c:pt>
                      <c:pt idx="7859">
                        <c:v>70082.184158325195</c:v>
                      </c:pt>
                      <c:pt idx="7860">
                        <c:v>70089.260574340806</c:v>
                      </c:pt>
                      <c:pt idx="7861">
                        <c:v>70283.871810913086</c:v>
                      </c:pt>
                      <c:pt idx="7862">
                        <c:v>64556.068710327148</c:v>
                      </c:pt>
                      <c:pt idx="7863">
                        <c:v>64554.14567565918</c:v>
                      </c:pt>
                      <c:pt idx="7864">
                        <c:v>64552.77165222168</c:v>
                      </c:pt>
                      <c:pt idx="7865">
                        <c:v>62962.770980834961</c:v>
                      </c:pt>
                      <c:pt idx="7866">
                        <c:v>62838.447494506836</c:v>
                      </c:pt>
                      <c:pt idx="7867">
                        <c:v>62332.11247253418</c:v>
                      </c:pt>
                      <c:pt idx="7868">
                        <c:v>62335.95866394043</c:v>
                      </c:pt>
                      <c:pt idx="7869">
                        <c:v>62773.358444213867</c:v>
                      </c:pt>
                      <c:pt idx="7870">
                        <c:v>62690.958358764648</c:v>
                      </c:pt>
                      <c:pt idx="7871">
                        <c:v>63384.114120483398</c:v>
                      </c:pt>
                      <c:pt idx="7872">
                        <c:v>63669.448165893555</c:v>
                      </c:pt>
                      <c:pt idx="7873">
                        <c:v>63671.371200561523</c:v>
                      </c:pt>
                      <c:pt idx="7874">
                        <c:v>65437.784103393555</c:v>
                      </c:pt>
                      <c:pt idx="7875">
                        <c:v>65606.26139831543</c:v>
                      </c:pt>
                      <c:pt idx="7876">
                        <c:v>68740.754989624023</c:v>
                      </c:pt>
                      <c:pt idx="7877">
                        <c:v>66704.694168090806</c:v>
                      </c:pt>
                      <c:pt idx="7878">
                        <c:v>65193.693923950188</c:v>
                      </c:pt>
                      <c:pt idx="7879">
                        <c:v>71156.620971679688</c:v>
                      </c:pt>
                      <c:pt idx="7880">
                        <c:v>71104.466918945298</c:v>
                      </c:pt>
                      <c:pt idx="7881">
                        <c:v>71029.466918945298</c:v>
                      </c:pt>
                      <c:pt idx="7882">
                        <c:v>70627.790588378906</c:v>
                      </c:pt>
                      <c:pt idx="7883">
                        <c:v>69465.387512207031</c:v>
                      </c:pt>
                      <c:pt idx="7884">
                        <c:v>68631.557678222656</c:v>
                      </c:pt>
                      <c:pt idx="7885">
                        <c:v>68443.900451660156</c:v>
                      </c:pt>
                      <c:pt idx="7886">
                        <c:v>68365.823059082031</c:v>
                      </c:pt>
                      <c:pt idx="7887">
                        <c:v>67437.803039550781</c:v>
                      </c:pt>
                      <c:pt idx="7888">
                        <c:v>67414.601867675781</c:v>
                      </c:pt>
                      <c:pt idx="7889">
                        <c:v>66578.602355957031</c:v>
                      </c:pt>
                      <c:pt idx="7890">
                        <c:v>66547.602355957031</c:v>
                      </c:pt>
                      <c:pt idx="7891">
                        <c:v>67141.833068847656</c:v>
                      </c:pt>
                      <c:pt idx="7892">
                        <c:v>70520.554290771484</c:v>
                      </c:pt>
                      <c:pt idx="7893">
                        <c:v>65232.292587280273</c:v>
                      </c:pt>
                      <c:pt idx="7894">
                        <c:v>65232.292526245117</c:v>
                      </c:pt>
                      <c:pt idx="7895">
                        <c:v>65232.292526245117</c:v>
                      </c:pt>
                      <c:pt idx="7896">
                        <c:v>65950.191940307617</c:v>
                      </c:pt>
                      <c:pt idx="7897">
                        <c:v>65950.191940307617</c:v>
                      </c:pt>
                      <c:pt idx="7898">
                        <c:v>65950.191879272461</c:v>
                      </c:pt>
                      <c:pt idx="7899">
                        <c:v>66192.191940307617</c:v>
                      </c:pt>
                      <c:pt idx="7900">
                        <c:v>67187.281600952148</c:v>
                      </c:pt>
                      <c:pt idx="7901">
                        <c:v>66712.834823608398</c:v>
                      </c:pt>
                      <c:pt idx="7902">
                        <c:v>66660.911727905273</c:v>
                      </c:pt>
                      <c:pt idx="7903">
                        <c:v>66466.493698120117</c:v>
                      </c:pt>
                      <c:pt idx="7904">
                        <c:v>68901.323196411118</c:v>
                      </c:pt>
                      <c:pt idx="7905">
                        <c:v>70044.077835083008</c:v>
                      </c:pt>
                      <c:pt idx="7906">
                        <c:v>69469.231521606445</c:v>
                      </c:pt>
                      <c:pt idx="7907">
                        <c:v>69446.973953247056</c:v>
                      </c:pt>
                      <c:pt idx="7908">
                        <c:v>69446.973953247056</c:v>
                      </c:pt>
                      <c:pt idx="7909">
                        <c:v>69445.050857543945</c:v>
                      </c:pt>
                      <c:pt idx="7910">
                        <c:v>70373.805740356445</c:v>
                      </c:pt>
                      <c:pt idx="7911">
                        <c:v>70373.805740356445</c:v>
                      </c:pt>
                      <c:pt idx="7912">
                        <c:v>70369.959548950195</c:v>
                      </c:pt>
                      <c:pt idx="7913">
                        <c:v>70371.882644653306</c:v>
                      </c:pt>
                      <c:pt idx="7914">
                        <c:v>70141.936233520508</c:v>
                      </c:pt>
                      <c:pt idx="7915">
                        <c:v>70542.737014770508</c:v>
                      </c:pt>
                      <c:pt idx="7916">
                        <c:v>70540.813919067368</c:v>
                      </c:pt>
                      <c:pt idx="7917">
                        <c:v>58940.623641967773</c:v>
                      </c:pt>
                      <c:pt idx="7918">
                        <c:v>58940.623580932617</c:v>
                      </c:pt>
                      <c:pt idx="7919">
                        <c:v>58940.623580932617</c:v>
                      </c:pt>
                      <c:pt idx="7920">
                        <c:v>67271.955570220947</c:v>
                      </c:pt>
                      <c:pt idx="7921">
                        <c:v>67231.060977935791</c:v>
                      </c:pt>
                      <c:pt idx="7922">
                        <c:v>70168.681716918945</c:v>
                      </c:pt>
                      <c:pt idx="7923">
                        <c:v>69763.122161865234</c:v>
                      </c:pt>
                      <c:pt idx="7924">
                        <c:v>69946.122100830078</c:v>
                      </c:pt>
                      <c:pt idx="7925">
                        <c:v>69946.122039794922</c:v>
                      </c:pt>
                      <c:pt idx="7926">
                        <c:v>69251.000564575195</c:v>
                      </c:pt>
                      <c:pt idx="7927">
                        <c:v>69184.042190551758</c:v>
                      </c:pt>
                      <c:pt idx="7928">
                        <c:v>68078.413101196289</c:v>
                      </c:pt>
                      <c:pt idx="7929">
                        <c:v>68407.988845825195</c:v>
                      </c:pt>
                      <c:pt idx="7930">
                        <c:v>69381.500457763672</c:v>
                      </c:pt>
                      <c:pt idx="7931">
                        <c:v>70166.577911376953</c:v>
                      </c:pt>
                      <c:pt idx="7932">
                        <c:v>70980.253448486314</c:v>
                      </c:pt>
                      <c:pt idx="7933">
                        <c:v>70303.207305908203</c:v>
                      </c:pt>
                      <c:pt idx="7934">
                        <c:v>59424.492660522461</c:v>
                      </c:pt>
                      <c:pt idx="7935">
                        <c:v>59687.430160522461</c:v>
                      </c:pt>
                      <c:pt idx="7936">
                        <c:v>68836.706596374512</c:v>
                      </c:pt>
                      <c:pt idx="7937">
                        <c:v>68672.308670043945</c:v>
                      </c:pt>
                      <c:pt idx="7938">
                        <c:v>70472.470413208008</c:v>
                      </c:pt>
                      <c:pt idx="7939">
                        <c:v>69713.832595825195</c:v>
                      </c:pt>
                      <c:pt idx="7940">
                        <c:v>70211.470291137695</c:v>
                      </c:pt>
                      <c:pt idx="7941">
                        <c:v>69679.468338012695</c:v>
                      </c:pt>
                      <c:pt idx="7942">
                        <c:v>70050.468338012695</c:v>
                      </c:pt>
                      <c:pt idx="7943">
                        <c:v>70173.832595825195</c:v>
                      </c:pt>
                      <c:pt idx="7944">
                        <c:v>69782.031814575195</c:v>
                      </c:pt>
                      <c:pt idx="7945">
                        <c:v>71188.292373657227</c:v>
                      </c:pt>
                      <c:pt idx="7946">
                        <c:v>66471.513259887695</c:v>
                      </c:pt>
                      <c:pt idx="7947">
                        <c:v>57577.746566772461</c:v>
                      </c:pt>
                      <c:pt idx="7948">
                        <c:v>61211.307113647461</c:v>
                      </c:pt>
                      <c:pt idx="7949">
                        <c:v>61211.307235717773</c:v>
                      </c:pt>
                      <c:pt idx="7950">
                        <c:v>61215.596298217773</c:v>
                      </c:pt>
                      <c:pt idx="7951">
                        <c:v>62116.098190307617</c:v>
                      </c:pt>
                      <c:pt idx="7952">
                        <c:v>69140.882156372056</c:v>
                      </c:pt>
                      <c:pt idx="7953">
                        <c:v>69142.805252075195</c:v>
                      </c:pt>
                      <c:pt idx="7954">
                        <c:v>69962.909988403306</c:v>
                      </c:pt>
                      <c:pt idx="7955">
                        <c:v>71369.072052001953</c:v>
                      </c:pt>
                      <c:pt idx="7956">
                        <c:v>64615.360824584961</c:v>
                      </c:pt>
                      <c:pt idx="7957">
                        <c:v>64337.360885620117</c:v>
                      </c:pt>
                      <c:pt idx="7958">
                        <c:v>65198.715316772461</c:v>
                      </c:pt>
                      <c:pt idx="7959">
                        <c:v>65197.26725769043</c:v>
                      </c:pt>
                      <c:pt idx="7960">
                        <c:v>65197.26725769043</c:v>
                      </c:pt>
                      <c:pt idx="7961">
                        <c:v>70699.727523803711</c:v>
                      </c:pt>
                      <c:pt idx="7962">
                        <c:v>70702.473617553711</c:v>
                      </c:pt>
                      <c:pt idx="7963">
                        <c:v>70702.473617553711</c:v>
                      </c:pt>
                      <c:pt idx="7964">
                        <c:v>70568.499099731445</c:v>
                      </c:pt>
                      <c:pt idx="7965">
                        <c:v>70568.499099731445</c:v>
                      </c:pt>
                      <c:pt idx="7966">
                        <c:v>69729.308670043945</c:v>
                      </c:pt>
                      <c:pt idx="7967">
                        <c:v>65994.209274291992</c:v>
                      </c:pt>
                      <c:pt idx="7968">
                        <c:v>65990.363143920898</c:v>
                      </c:pt>
                      <c:pt idx="7969">
                        <c:v>70211.097839355469</c:v>
                      </c:pt>
                      <c:pt idx="7970">
                        <c:v>65638.670394897461</c:v>
                      </c:pt>
                      <c:pt idx="7971">
                        <c:v>69909.764633178711</c:v>
                      </c:pt>
                      <c:pt idx="7972">
                        <c:v>69063.381820678711</c:v>
                      </c:pt>
                      <c:pt idx="7973">
                        <c:v>69063.381820678711</c:v>
                      </c:pt>
                      <c:pt idx="7974">
                        <c:v>68504.756820678711</c:v>
                      </c:pt>
                      <c:pt idx="7975">
                        <c:v>68980.754867553711</c:v>
                      </c:pt>
                      <c:pt idx="7976">
                        <c:v>68836.501052856445</c:v>
                      </c:pt>
                      <c:pt idx="7977">
                        <c:v>68837.390213012695</c:v>
                      </c:pt>
                      <c:pt idx="7978">
                        <c:v>68837.390213012695</c:v>
                      </c:pt>
                      <c:pt idx="7979">
                        <c:v>68111.534744262695</c:v>
                      </c:pt>
                      <c:pt idx="7980">
                        <c:v>68631.273025512695</c:v>
                      </c:pt>
                      <c:pt idx="7981">
                        <c:v>68631.273025512695</c:v>
                      </c:pt>
                      <c:pt idx="7982">
                        <c:v>59038.242477416992</c:v>
                      </c:pt>
                      <c:pt idx="7983">
                        <c:v>65677.144149780273</c:v>
                      </c:pt>
                      <c:pt idx="7984">
                        <c:v>66068.944869995117</c:v>
                      </c:pt>
                      <c:pt idx="7985">
                        <c:v>65697.944869995117</c:v>
                      </c:pt>
                      <c:pt idx="7986">
                        <c:v>65697.944931030273</c:v>
                      </c:pt>
                      <c:pt idx="7987">
                        <c:v>65197.881454467773</c:v>
                      </c:pt>
                      <c:pt idx="7988">
                        <c:v>64934.280319213867</c:v>
                      </c:pt>
                      <c:pt idx="7989">
                        <c:v>64110.280868530273</c:v>
                      </c:pt>
                      <c:pt idx="7990">
                        <c:v>64110.280807495117</c:v>
                      </c:pt>
                      <c:pt idx="7991">
                        <c:v>64110.280807495117</c:v>
                      </c:pt>
                      <c:pt idx="7992">
                        <c:v>63726.692428588867</c:v>
                      </c:pt>
                      <c:pt idx="7993">
                        <c:v>63726.692489624023</c:v>
                      </c:pt>
                      <c:pt idx="7994">
                        <c:v>62871.328659057617</c:v>
                      </c:pt>
                      <c:pt idx="7995">
                        <c:v>62871.328720092773</c:v>
                      </c:pt>
                      <c:pt idx="7996">
                        <c:v>67755.824150085449</c:v>
                      </c:pt>
                      <c:pt idx="7997">
                        <c:v>70339.017532348618</c:v>
                      </c:pt>
                      <c:pt idx="7998">
                        <c:v>70337.094436645508</c:v>
                      </c:pt>
                      <c:pt idx="7999">
                        <c:v>70377.171340942368</c:v>
                      </c:pt>
                      <c:pt idx="8000">
                        <c:v>69031.546463012695</c:v>
                      </c:pt>
                      <c:pt idx="8001">
                        <c:v>69289.546463012695</c:v>
                      </c:pt>
                      <c:pt idx="8002">
                        <c:v>69289.546463012695</c:v>
                      </c:pt>
                      <c:pt idx="8003">
                        <c:v>69619.597244262695</c:v>
                      </c:pt>
                      <c:pt idx="8004">
                        <c:v>68117.364822387695</c:v>
                      </c:pt>
                      <c:pt idx="8005">
                        <c:v>68121.211013793945</c:v>
                      </c:pt>
                      <c:pt idx="8006">
                        <c:v>69059.749099731445</c:v>
                      </c:pt>
                      <c:pt idx="8007">
                        <c:v>69066.825881958008</c:v>
                      </c:pt>
                      <c:pt idx="8008">
                        <c:v>69062.979812622056</c:v>
                      </c:pt>
                      <c:pt idx="8009">
                        <c:v>68620.008285522461</c:v>
                      </c:pt>
                      <c:pt idx="8010">
                        <c:v>69603.010238647461</c:v>
                      </c:pt>
                      <c:pt idx="8011">
                        <c:v>69603.010238647461</c:v>
                      </c:pt>
                      <c:pt idx="8012">
                        <c:v>67494.805496215806</c:v>
                      </c:pt>
                      <c:pt idx="8013">
                        <c:v>66632.790008544922</c:v>
                      </c:pt>
                      <c:pt idx="8014">
                        <c:v>64920.989822387688</c:v>
                      </c:pt>
                      <c:pt idx="8015">
                        <c:v>65291.989822387688</c:v>
                      </c:pt>
                      <c:pt idx="8016">
                        <c:v>65590.989822387695</c:v>
                      </c:pt>
                      <c:pt idx="8017">
                        <c:v>65219.989883422844</c:v>
                      </c:pt>
                      <c:pt idx="8018">
                        <c:v>57338.079452514648</c:v>
                      </c:pt>
                      <c:pt idx="8019">
                        <c:v>57341.957321166992</c:v>
                      </c:pt>
                      <c:pt idx="8020">
                        <c:v>57347.111251831055</c:v>
                      </c:pt>
                      <c:pt idx="8021">
                        <c:v>57284.265060424805</c:v>
                      </c:pt>
                      <c:pt idx="8022">
                        <c:v>59998.887191772461</c:v>
                      </c:pt>
                      <c:pt idx="8023">
                        <c:v>65657.79508972168</c:v>
                      </c:pt>
                      <c:pt idx="8024">
                        <c:v>66402.789840698242</c:v>
                      </c:pt>
                      <c:pt idx="8025">
                        <c:v>66398.943832397461</c:v>
                      </c:pt>
                      <c:pt idx="8026">
                        <c:v>70372.862167358398</c:v>
                      </c:pt>
                      <c:pt idx="8027">
                        <c:v>69699.767562866196</c:v>
                      </c:pt>
                      <c:pt idx="8028">
                        <c:v>70154.259643554688</c:v>
                      </c:pt>
                      <c:pt idx="8029">
                        <c:v>69391.458923339844</c:v>
                      </c:pt>
                      <c:pt idx="8030">
                        <c:v>65109.826889038086</c:v>
                      </c:pt>
                      <c:pt idx="8031">
                        <c:v>64609.903854370117</c:v>
                      </c:pt>
                      <c:pt idx="8032">
                        <c:v>64606.057723999023</c:v>
                      </c:pt>
                      <c:pt idx="8033">
                        <c:v>69128.982406616211</c:v>
                      </c:pt>
                      <c:pt idx="8034">
                        <c:v>69128.982406616211</c:v>
                      </c:pt>
                      <c:pt idx="8035">
                        <c:v>69752.396469116211</c:v>
                      </c:pt>
                      <c:pt idx="8036">
                        <c:v>70250.396469116211</c:v>
                      </c:pt>
                      <c:pt idx="8037">
                        <c:v>70250.396469116211</c:v>
                      </c:pt>
                      <c:pt idx="8038">
                        <c:v>70250.396469116211</c:v>
                      </c:pt>
                      <c:pt idx="8039">
                        <c:v>70727.357009887695</c:v>
                      </c:pt>
                      <c:pt idx="8040">
                        <c:v>70724.476150512695</c:v>
                      </c:pt>
                      <c:pt idx="8041">
                        <c:v>69936.616775512695</c:v>
                      </c:pt>
                      <c:pt idx="8042">
                        <c:v>68389.975234985352</c:v>
                      </c:pt>
                      <c:pt idx="8043">
                        <c:v>70707.414154052734</c:v>
                      </c:pt>
                      <c:pt idx="8044">
                        <c:v>70302.080657958984</c:v>
                      </c:pt>
                      <c:pt idx="8045">
                        <c:v>65913.741744995117</c:v>
                      </c:pt>
                      <c:pt idx="8046">
                        <c:v>65913.741744995117</c:v>
                      </c:pt>
                      <c:pt idx="8047">
                        <c:v>66860.283187866211</c:v>
                      </c:pt>
                      <c:pt idx="8048">
                        <c:v>66160.283248901367</c:v>
                      </c:pt>
                      <c:pt idx="8049">
                        <c:v>66160.283248901367</c:v>
                      </c:pt>
                      <c:pt idx="8050">
                        <c:v>66364.147811889648</c:v>
                      </c:pt>
                      <c:pt idx="8051">
                        <c:v>66360.301620483398</c:v>
                      </c:pt>
                      <c:pt idx="8052">
                        <c:v>66308.37858581543</c:v>
                      </c:pt>
                      <c:pt idx="8053">
                        <c:v>69842.685623168945</c:v>
                      </c:pt>
                      <c:pt idx="8054">
                        <c:v>68522.837478637695</c:v>
                      </c:pt>
                      <c:pt idx="8055">
                        <c:v>69530.655960083008</c:v>
                      </c:pt>
                      <c:pt idx="8056">
                        <c:v>69476.809707641602</c:v>
                      </c:pt>
                      <c:pt idx="8057">
                        <c:v>66457.998168945298</c:v>
                      </c:pt>
                      <c:pt idx="8058">
                        <c:v>71468.464134216309</c:v>
                      </c:pt>
                      <c:pt idx="8059">
                        <c:v>72276.931907653809</c:v>
                      </c:pt>
                      <c:pt idx="8060">
                        <c:v>71523.977561950669</c:v>
                      </c:pt>
                      <c:pt idx="8061">
                        <c:v>71420.977561950669</c:v>
                      </c:pt>
                      <c:pt idx="8062">
                        <c:v>71068.901634216309</c:v>
                      </c:pt>
                      <c:pt idx="8063">
                        <c:v>70997.901390075669</c:v>
                      </c:pt>
                      <c:pt idx="8064">
                        <c:v>71003.670433044419</c:v>
                      </c:pt>
                      <c:pt idx="8065">
                        <c:v>70269.591087341309</c:v>
                      </c:pt>
                      <c:pt idx="8066">
                        <c:v>70347.513450622559</c:v>
                      </c:pt>
                      <c:pt idx="8067">
                        <c:v>70374.666870117188</c:v>
                      </c:pt>
                      <c:pt idx="8068">
                        <c:v>70275.066284179688</c:v>
                      </c:pt>
                      <c:pt idx="8069">
                        <c:v>70275.066284179688</c:v>
                      </c:pt>
                      <c:pt idx="8070">
                        <c:v>70226.465942382798</c:v>
                      </c:pt>
                      <c:pt idx="8071">
                        <c:v>69846.598022460938</c:v>
                      </c:pt>
                      <c:pt idx="8072">
                        <c:v>67369.158523559556</c:v>
                      </c:pt>
                      <c:pt idx="8073">
                        <c:v>67099.570388793945</c:v>
                      </c:pt>
                      <c:pt idx="8074">
                        <c:v>67099.570388793945</c:v>
                      </c:pt>
                      <c:pt idx="8075">
                        <c:v>66342.991592407227</c:v>
                      </c:pt>
                      <c:pt idx="8076">
                        <c:v>66057.822448730469</c:v>
                      </c:pt>
                      <c:pt idx="8077">
                        <c:v>66007.822326660156</c:v>
                      </c:pt>
                      <c:pt idx="8078">
                        <c:v>66007.822326660156</c:v>
                      </c:pt>
                      <c:pt idx="8079">
                        <c:v>66007.822326660156</c:v>
                      </c:pt>
                      <c:pt idx="8080">
                        <c:v>67028.861511230469</c:v>
                      </c:pt>
                      <c:pt idx="8081">
                        <c:v>67373.261901855469</c:v>
                      </c:pt>
                      <c:pt idx="8082">
                        <c:v>67211.661682128906</c:v>
                      </c:pt>
                      <c:pt idx="8083">
                        <c:v>67472.461120605469</c:v>
                      </c:pt>
                      <c:pt idx="8084">
                        <c:v>67472.461120605469</c:v>
                      </c:pt>
                      <c:pt idx="8085">
                        <c:v>67472.461120605469</c:v>
                      </c:pt>
                      <c:pt idx="8086">
                        <c:v>67659.461303710938</c:v>
                      </c:pt>
                      <c:pt idx="8087">
                        <c:v>68591.497756958008</c:v>
                      </c:pt>
                      <c:pt idx="8088">
                        <c:v>68593.420730590806</c:v>
                      </c:pt>
                      <c:pt idx="8089">
                        <c:v>68591.497756958008</c:v>
                      </c:pt>
                      <c:pt idx="8090">
                        <c:v>69363.503372192368</c:v>
                      </c:pt>
                      <c:pt idx="8091">
                        <c:v>68684.426345825195</c:v>
                      </c:pt>
                      <c:pt idx="8092">
                        <c:v>68684.426467895508</c:v>
                      </c:pt>
                      <c:pt idx="8093">
                        <c:v>68807.426467895508</c:v>
                      </c:pt>
                      <c:pt idx="8094">
                        <c:v>68812.100662231445</c:v>
                      </c:pt>
                      <c:pt idx="8095">
                        <c:v>68492.447525024414</c:v>
                      </c:pt>
                      <c:pt idx="8096">
                        <c:v>57633.055953979492</c:v>
                      </c:pt>
                      <c:pt idx="8097">
                        <c:v>57633.056015014648</c:v>
                      </c:pt>
                      <c:pt idx="8098">
                        <c:v>66670.180252075195</c:v>
                      </c:pt>
                      <c:pt idx="8099">
                        <c:v>66670.180191040039</c:v>
                      </c:pt>
                      <c:pt idx="8100">
                        <c:v>66670.180191040039</c:v>
                      </c:pt>
                      <c:pt idx="8101">
                        <c:v>66668.731948852539</c:v>
                      </c:pt>
                      <c:pt idx="8102">
                        <c:v>70113.95588684082</c:v>
                      </c:pt>
                      <c:pt idx="8103">
                        <c:v>68566.119705200195</c:v>
                      </c:pt>
                      <c:pt idx="8104">
                        <c:v>68566.119705200195</c:v>
                      </c:pt>
                      <c:pt idx="8105">
                        <c:v>68552.198684692368</c:v>
                      </c:pt>
                      <c:pt idx="8106">
                        <c:v>68554.121658325195</c:v>
                      </c:pt>
                      <c:pt idx="8107">
                        <c:v>68378.604080200195</c:v>
                      </c:pt>
                      <c:pt idx="8108">
                        <c:v>59275.872421264648</c:v>
                      </c:pt>
                      <c:pt idx="8109">
                        <c:v>58996.872360229492</c:v>
                      </c:pt>
                      <c:pt idx="8110">
                        <c:v>66305.352096557617</c:v>
                      </c:pt>
                      <c:pt idx="8111">
                        <c:v>66305.352157592773</c:v>
                      </c:pt>
                      <c:pt idx="8112">
                        <c:v>66900.051315307617</c:v>
                      </c:pt>
                      <c:pt idx="8113">
                        <c:v>66725.339920043945</c:v>
                      </c:pt>
                      <c:pt idx="8114">
                        <c:v>66725.339920043945</c:v>
                      </c:pt>
                      <c:pt idx="8115">
                        <c:v>68492.590896606445</c:v>
                      </c:pt>
                      <c:pt idx="8116">
                        <c:v>68492.590896606445</c:v>
                      </c:pt>
                      <c:pt idx="8117">
                        <c:v>60037.001327514648</c:v>
                      </c:pt>
                      <c:pt idx="8118">
                        <c:v>60037.001327514648</c:v>
                      </c:pt>
                      <c:pt idx="8119">
                        <c:v>59761.001266479492</c:v>
                      </c:pt>
                      <c:pt idx="8120">
                        <c:v>59761.001388549805</c:v>
                      </c:pt>
                      <c:pt idx="8121">
                        <c:v>59761.001266479492</c:v>
                      </c:pt>
                      <c:pt idx="8122">
                        <c:v>59761.243453979492</c:v>
                      </c:pt>
                      <c:pt idx="8123">
                        <c:v>59602.144149780273</c:v>
                      </c:pt>
                      <c:pt idx="8124">
                        <c:v>64200.472274780273</c:v>
                      </c:pt>
                      <c:pt idx="8125">
                        <c:v>63882.474105834961</c:v>
                      </c:pt>
                      <c:pt idx="8126">
                        <c:v>63933.440536499023</c:v>
                      </c:pt>
                      <c:pt idx="8127">
                        <c:v>63111.516525268555</c:v>
                      </c:pt>
                      <c:pt idx="8128">
                        <c:v>63113.43962097168</c:v>
                      </c:pt>
                      <c:pt idx="8129">
                        <c:v>66095.89567565918</c:v>
                      </c:pt>
                      <c:pt idx="8130">
                        <c:v>66093.972579956055</c:v>
                      </c:pt>
                      <c:pt idx="8131">
                        <c:v>70137.427032470703</c:v>
                      </c:pt>
                      <c:pt idx="8132">
                        <c:v>71974.914840698242</c:v>
                      </c:pt>
                      <c:pt idx="8133">
                        <c:v>71835.420486450195</c:v>
                      </c:pt>
                      <c:pt idx="8134">
                        <c:v>72072.420730590806</c:v>
                      </c:pt>
                      <c:pt idx="8135">
                        <c:v>72072.421218872056</c:v>
                      </c:pt>
                      <c:pt idx="8136">
                        <c:v>71609.620681762695</c:v>
                      </c:pt>
                      <c:pt idx="8137">
                        <c:v>71561.420486450195</c:v>
                      </c:pt>
                      <c:pt idx="8138">
                        <c:v>72003.547439575195</c:v>
                      </c:pt>
                      <c:pt idx="8139">
                        <c:v>71908.470046997056</c:v>
                      </c:pt>
                      <c:pt idx="8140">
                        <c:v>71667.466140747056</c:v>
                      </c:pt>
                      <c:pt idx="8141">
                        <c:v>71341.389236450195</c:v>
                      </c:pt>
                      <c:pt idx="8142">
                        <c:v>71068.76936340332</c:v>
                      </c:pt>
                      <c:pt idx="8143">
                        <c:v>71123.923904418945</c:v>
                      </c:pt>
                      <c:pt idx="8144">
                        <c:v>73129.255203247056</c:v>
                      </c:pt>
                      <c:pt idx="8145">
                        <c:v>70237.801589965806</c:v>
                      </c:pt>
                      <c:pt idx="8146">
                        <c:v>65758.620956420898</c:v>
                      </c:pt>
                      <c:pt idx="8147">
                        <c:v>69672.806701660156</c:v>
                      </c:pt>
                      <c:pt idx="8148">
                        <c:v>69670.883666992188</c:v>
                      </c:pt>
                      <c:pt idx="8149">
                        <c:v>70771.982971191406</c:v>
                      </c:pt>
                      <c:pt idx="8150">
                        <c:v>70771.982971191406</c:v>
                      </c:pt>
                      <c:pt idx="8151">
                        <c:v>70771.982971191406</c:v>
                      </c:pt>
                      <c:pt idx="8152">
                        <c:v>70141.982971191406</c:v>
                      </c:pt>
                      <c:pt idx="8153">
                        <c:v>70148.182983398438</c:v>
                      </c:pt>
                      <c:pt idx="8154">
                        <c:v>69066.182006835938</c:v>
                      </c:pt>
                      <c:pt idx="8155">
                        <c:v>68371.37939453125</c:v>
                      </c:pt>
                      <c:pt idx="8156">
                        <c:v>68097.30249023436</c:v>
                      </c:pt>
                      <c:pt idx="8157">
                        <c:v>68100.91772460936</c:v>
                      </c:pt>
                      <c:pt idx="8158">
                        <c:v>67925.99462890625</c:v>
                      </c:pt>
                      <c:pt idx="8159">
                        <c:v>67983.8408203125</c:v>
                      </c:pt>
                      <c:pt idx="8160">
                        <c:v>67977.994750976548</c:v>
                      </c:pt>
                      <c:pt idx="8161">
                        <c:v>66178.535751342773</c:v>
                      </c:pt>
                      <c:pt idx="8162">
                        <c:v>69423.134353637695</c:v>
                      </c:pt>
                      <c:pt idx="8163">
                        <c:v>70993.098114013672</c:v>
                      </c:pt>
                      <c:pt idx="8164">
                        <c:v>67912.409805297837</c:v>
                      </c:pt>
                      <c:pt idx="8165">
                        <c:v>67453.919021606445</c:v>
                      </c:pt>
                      <c:pt idx="8166">
                        <c:v>67779.029861450195</c:v>
                      </c:pt>
                      <c:pt idx="8167">
                        <c:v>66870.871597290039</c:v>
                      </c:pt>
                      <c:pt idx="8168">
                        <c:v>70454.289749145508</c:v>
                      </c:pt>
                      <c:pt idx="8169">
                        <c:v>69603.551177978516</c:v>
                      </c:pt>
                      <c:pt idx="8170">
                        <c:v>70930.629425048814</c:v>
                      </c:pt>
                      <c:pt idx="8171">
                        <c:v>71758.207794189453</c:v>
                      </c:pt>
                      <c:pt idx="8172">
                        <c:v>71204.160430908203</c:v>
                      </c:pt>
                      <c:pt idx="8173">
                        <c:v>57941.375045776367</c:v>
                      </c:pt>
                      <c:pt idx="8174">
                        <c:v>57311.987411499023</c:v>
                      </c:pt>
                      <c:pt idx="8175">
                        <c:v>57703.788070678711</c:v>
                      </c:pt>
                      <c:pt idx="8176">
                        <c:v>68033.655754089355</c:v>
                      </c:pt>
                      <c:pt idx="8177">
                        <c:v>69278.796524047837</c:v>
                      </c:pt>
                      <c:pt idx="8178">
                        <c:v>69755.178359985352</c:v>
                      </c:pt>
                      <c:pt idx="8179">
                        <c:v>70023.743240356445</c:v>
                      </c:pt>
                      <c:pt idx="8180">
                        <c:v>67035.223663330078</c:v>
                      </c:pt>
                      <c:pt idx="8181">
                        <c:v>66909.577178955078</c:v>
                      </c:pt>
                      <c:pt idx="8182">
                        <c:v>66909.577178955078</c:v>
                      </c:pt>
                      <c:pt idx="8183">
                        <c:v>66853.822692871094</c:v>
                      </c:pt>
                      <c:pt idx="8184">
                        <c:v>66853.822692871094</c:v>
                      </c:pt>
                      <c:pt idx="8185">
                        <c:v>66979.322692871094</c:v>
                      </c:pt>
                      <c:pt idx="8186">
                        <c:v>57534.606002807617</c:v>
                      </c:pt>
                      <c:pt idx="8187">
                        <c:v>57534.013168334961</c:v>
                      </c:pt>
                      <c:pt idx="8188">
                        <c:v>57534.281295776367</c:v>
                      </c:pt>
                      <c:pt idx="8189">
                        <c:v>64305.067977905273</c:v>
                      </c:pt>
                      <c:pt idx="8190">
                        <c:v>66623.596176147461</c:v>
                      </c:pt>
                      <c:pt idx="8191">
                        <c:v>66252.596237182617</c:v>
                      </c:pt>
                      <c:pt idx="8192">
                        <c:v>71689.440505981445</c:v>
                      </c:pt>
                      <c:pt idx="8193">
                        <c:v>70084.310516357422</c:v>
                      </c:pt>
                      <c:pt idx="8194">
                        <c:v>70084.310516357422</c:v>
                      </c:pt>
                      <c:pt idx="8195">
                        <c:v>67409.096267700195</c:v>
                      </c:pt>
                      <c:pt idx="8196">
                        <c:v>67339.512283325195</c:v>
                      </c:pt>
                      <c:pt idx="8197">
                        <c:v>67551.824295043945</c:v>
                      </c:pt>
                      <c:pt idx="8198">
                        <c:v>66682.682144165039</c:v>
                      </c:pt>
                      <c:pt idx="8199">
                        <c:v>71049.115753173814</c:v>
                      </c:pt>
                      <c:pt idx="8200">
                        <c:v>71054.692657470703</c:v>
                      </c:pt>
                      <c:pt idx="8201">
                        <c:v>71785.270294189453</c:v>
                      </c:pt>
                      <c:pt idx="8202">
                        <c:v>56615.712265014648</c:v>
                      </c:pt>
                      <c:pt idx="8203">
                        <c:v>58257.415512084961</c:v>
                      </c:pt>
                      <c:pt idx="8204">
                        <c:v>57862.060165405273</c:v>
                      </c:pt>
                      <c:pt idx="8205">
                        <c:v>58253.860824584961</c:v>
                      </c:pt>
                      <c:pt idx="8206">
                        <c:v>69368.486686706543</c:v>
                      </c:pt>
                      <c:pt idx="8207">
                        <c:v>69101.207595825195</c:v>
                      </c:pt>
                      <c:pt idx="8208">
                        <c:v>64835.395492553711</c:v>
                      </c:pt>
                      <c:pt idx="8209">
                        <c:v>65140.320541381836</c:v>
                      </c:pt>
                      <c:pt idx="8210">
                        <c:v>66352.544418334961</c:v>
                      </c:pt>
                      <c:pt idx="8211">
                        <c:v>66352.544479370117</c:v>
                      </c:pt>
                      <c:pt idx="8212">
                        <c:v>66354.467514038086</c:v>
                      </c:pt>
                      <c:pt idx="8213">
                        <c:v>66356.390548706055</c:v>
                      </c:pt>
                      <c:pt idx="8214">
                        <c:v>66358.31364440918</c:v>
                      </c:pt>
                      <c:pt idx="8215">
                        <c:v>66685.314559936523</c:v>
                      </c:pt>
                      <c:pt idx="8216">
                        <c:v>66406.16081237793</c:v>
                      </c:pt>
                      <c:pt idx="8217">
                        <c:v>65508.059310913086</c:v>
                      </c:pt>
                      <c:pt idx="8218">
                        <c:v>65114.335311889648</c:v>
                      </c:pt>
                      <c:pt idx="8219">
                        <c:v>65509.982223510742</c:v>
                      </c:pt>
                      <c:pt idx="8220">
                        <c:v>65508.05924987793</c:v>
                      </c:pt>
                      <c:pt idx="8221">
                        <c:v>65390.366806030273</c:v>
                      </c:pt>
                      <c:pt idx="8222">
                        <c:v>67578.947463989258</c:v>
                      </c:pt>
                      <c:pt idx="8223">
                        <c:v>69034.547073364258</c:v>
                      </c:pt>
                      <c:pt idx="8224">
                        <c:v>68096.068946838379</c:v>
                      </c:pt>
                      <c:pt idx="8225">
                        <c:v>71527.940994262695</c:v>
                      </c:pt>
                      <c:pt idx="8226">
                        <c:v>71136.140213012695</c:v>
                      </c:pt>
                      <c:pt idx="8227">
                        <c:v>71527.940994262695</c:v>
                      </c:pt>
                      <c:pt idx="8228">
                        <c:v>71527.940994262695</c:v>
                      </c:pt>
                      <c:pt idx="8229">
                        <c:v>71527.940994262695</c:v>
                      </c:pt>
                      <c:pt idx="8230">
                        <c:v>67081.187576293945</c:v>
                      </c:pt>
                      <c:pt idx="8231">
                        <c:v>58131.494674682617</c:v>
                      </c:pt>
                      <c:pt idx="8232">
                        <c:v>61161.062545776367</c:v>
                      </c:pt>
                      <c:pt idx="8233">
                        <c:v>61161.062545776367</c:v>
                      </c:pt>
                      <c:pt idx="8234">
                        <c:v>61161.062545776367</c:v>
                      </c:pt>
                      <c:pt idx="8235">
                        <c:v>61161.062545776367</c:v>
                      </c:pt>
                      <c:pt idx="8236">
                        <c:v>62797.295394897461</c:v>
                      </c:pt>
                      <c:pt idx="8237">
                        <c:v>69766.371902465806</c:v>
                      </c:pt>
                      <c:pt idx="8238">
                        <c:v>69063.354461669922</c:v>
                      </c:pt>
                      <c:pt idx="8239">
                        <c:v>67779.564529418945</c:v>
                      </c:pt>
                      <c:pt idx="8240">
                        <c:v>67779.564529418945</c:v>
                      </c:pt>
                      <c:pt idx="8241">
                        <c:v>67779.564468383789</c:v>
                      </c:pt>
                      <c:pt idx="8242">
                        <c:v>58043.134140014648</c:v>
                      </c:pt>
                      <c:pt idx="8243">
                        <c:v>58039.288497924805</c:v>
                      </c:pt>
                      <c:pt idx="8244">
                        <c:v>57694.841842651367</c:v>
                      </c:pt>
                      <c:pt idx="8245">
                        <c:v>57965.125045776367</c:v>
                      </c:pt>
                      <c:pt idx="8246">
                        <c:v>57965.124984741211</c:v>
                      </c:pt>
                      <c:pt idx="8247">
                        <c:v>57965.125045776367</c:v>
                      </c:pt>
                      <c:pt idx="8248">
                        <c:v>64130.328231811523</c:v>
                      </c:pt>
                      <c:pt idx="8249">
                        <c:v>66851.531112670898</c:v>
                      </c:pt>
                      <c:pt idx="8250">
                        <c:v>65938.449569702148</c:v>
                      </c:pt>
                      <c:pt idx="8251">
                        <c:v>70856.598495483398</c:v>
                      </c:pt>
                      <c:pt idx="8252">
                        <c:v>70119.460708618164</c:v>
                      </c:pt>
                      <c:pt idx="8253">
                        <c:v>70119.460708618164</c:v>
                      </c:pt>
                      <c:pt idx="8254">
                        <c:v>70119.460708618164</c:v>
                      </c:pt>
                      <c:pt idx="8255">
                        <c:v>70526.479202270508</c:v>
                      </c:pt>
                      <c:pt idx="8256">
                        <c:v>70328.250747680664</c:v>
                      </c:pt>
                      <c:pt idx="8257">
                        <c:v>70328.250747680664</c:v>
                      </c:pt>
                      <c:pt idx="8258">
                        <c:v>66875.678848266602</c:v>
                      </c:pt>
                      <c:pt idx="8259">
                        <c:v>66875.678909301758</c:v>
                      </c:pt>
                      <c:pt idx="8260">
                        <c:v>69644.317459106445</c:v>
                      </c:pt>
                      <c:pt idx="8261">
                        <c:v>69644.317459106445</c:v>
                      </c:pt>
                      <c:pt idx="8262">
                        <c:v>63407.223709106438</c:v>
                      </c:pt>
                      <c:pt idx="8263">
                        <c:v>63407.223709106438</c:v>
                      </c:pt>
                      <c:pt idx="8264">
                        <c:v>57199.375534057617</c:v>
                      </c:pt>
                      <c:pt idx="8265">
                        <c:v>56970.373641967773</c:v>
                      </c:pt>
                      <c:pt idx="8266">
                        <c:v>68627.657829284668</c:v>
                      </c:pt>
                      <c:pt idx="8267">
                        <c:v>70298.313552856445</c:v>
                      </c:pt>
                      <c:pt idx="8268">
                        <c:v>70302.159866333008</c:v>
                      </c:pt>
                      <c:pt idx="8269">
                        <c:v>70302.159866333008</c:v>
                      </c:pt>
                      <c:pt idx="8270">
                        <c:v>71221.974807739258</c:v>
                      </c:pt>
                      <c:pt idx="8271">
                        <c:v>71185.820877075195</c:v>
                      </c:pt>
                      <c:pt idx="8272">
                        <c:v>67415.755264282227</c:v>
                      </c:pt>
                      <c:pt idx="8273">
                        <c:v>67010.755264282227</c:v>
                      </c:pt>
                      <c:pt idx="8274">
                        <c:v>66017.784072875977</c:v>
                      </c:pt>
                      <c:pt idx="8275">
                        <c:v>66026.784255981445</c:v>
                      </c:pt>
                      <c:pt idx="8276">
                        <c:v>68238.971511840806</c:v>
                      </c:pt>
                      <c:pt idx="8277">
                        <c:v>68483.857254028306</c:v>
                      </c:pt>
                      <c:pt idx="8278">
                        <c:v>65645.962814331055</c:v>
                      </c:pt>
                      <c:pt idx="8279">
                        <c:v>65594.03971862793</c:v>
                      </c:pt>
                      <c:pt idx="8280">
                        <c:v>63202.701217651367</c:v>
                      </c:pt>
                      <c:pt idx="8281">
                        <c:v>63202.701217651367</c:v>
                      </c:pt>
                      <c:pt idx="8282">
                        <c:v>69886.276931762695</c:v>
                      </c:pt>
                      <c:pt idx="8283">
                        <c:v>70001.921356201172</c:v>
                      </c:pt>
                      <c:pt idx="8284">
                        <c:v>70001.921356201172</c:v>
                      </c:pt>
                      <c:pt idx="8285">
                        <c:v>67845.817459106445</c:v>
                      </c:pt>
                      <c:pt idx="8286">
                        <c:v>67779.127517700195</c:v>
                      </c:pt>
                      <c:pt idx="8287">
                        <c:v>66799.849136352539</c:v>
                      </c:pt>
                      <c:pt idx="8288">
                        <c:v>69522.658889770508</c:v>
                      </c:pt>
                      <c:pt idx="8289">
                        <c:v>70411.752716064453</c:v>
                      </c:pt>
                      <c:pt idx="8290">
                        <c:v>70544.928497314453</c:v>
                      </c:pt>
                      <c:pt idx="8291">
                        <c:v>70580.505157470703</c:v>
                      </c:pt>
                      <c:pt idx="8292">
                        <c:v>69939.458526611314</c:v>
                      </c:pt>
                      <c:pt idx="8293">
                        <c:v>58135.164535522461</c:v>
                      </c:pt>
                      <c:pt idx="8294">
                        <c:v>66163.563957214355</c:v>
                      </c:pt>
                      <c:pt idx="8295">
                        <c:v>66163.563957214355</c:v>
                      </c:pt>
                      <c:pt idx="8296">
                        <c:v>66157.79467010498</c:v>
                      </c:pt>
                      <c:pt idx="8297">
                        <c:v>69244.796463012695</c:v>
                      </c:pt>
                      <c:pt idx="8298">
                        <c:v>68860.906326293945</c:v>
                      </c:pt>
                      <c:pt idx="8299">
                        <c:v>68794.216384887695</c:v>
                      </c:pt>
                      <c:pt idx="8300">
                        <c:v>66368.956558227539</c:v>
                      </c:pt>
                      <c:pt idx="8301">
                        <c:v>69090.742752075195</c:v>
                      </c:pt>
                      <c:pt idx="8302">
                        <c:v>68300.532989501953</c:v>
                      </c:pt>
                      <c:pt idx="8303">
                        <c:v>69093.151153564453</c:v>
                      </c:pt>
                      <c:pt idx="8304">
                        <c:v>69533.021759033203</c:v>
                      </c:pt>
                      <c:pt idx="8305">
                        <c:v>70720.406524658203</c:v>
                      </c:pt>
                      <c:pt idx="8306">
                        <c:v>68897.360137939453</c:v>
                      </c:pt>
                      <c:pt idx="8307">
                        <c:v>58229.699752807617</c:v>
                      </c:pt>
                      <c:pt idx="8308">
                        <c:v>58311.494125366211</c:v>
                      </c:pt>
                      <c:pt idx="8309">
                        <c:v>58311.494125366211</c:v>
                      </c:pt>
                      <c:pt idx="8310">
                        <c:v>62244.817916870117</c:v>
                      </c:pt>
                      <c:pt idx="8311">
                        <c:v>68379.554069519043</c:v>
                      </c:pt>
                      <c:pt idx="8312">
                        <c:v>68317.542579650879</c:v>
                      </c:pt>
                      <c:pt idx="8313">
                        <c:v>68272.567237853989</c:v>
                      </c:pt>
                      <c:pt idx="8314">
                        <c:v>68324.567237853989</c:v>
                      </c:pt>
                      <c:pt idx="8315">
                        <c:v>68534.565284728989</c:v>
                      </c:pt>
                      <c:pt idx="8316">
                        <c:v>69368.492042541489</c:v>
                      </c:pt>
                      <c:pt idx="8317">
                        <c:v>68982.493995666489</c:v>
                      </c:pt>
                      <c:pt idx="8318">
                        <c:v>69502.415138244629</c:v>
                      </c:pt>
                      <c:pt idx="8319">
                        <c:v>69502.415138244629</c:v>
                      </c:pt>
                      <c:pt idx="8320">
                        <c:v>69674.928176879868</c:v>
                      </c:pt>
                      <c:pt idx="8321">
                        <c:v>69674.928298950195</c:v>
                      </c:pt>
                      <c:pt idx="8322">
                        <c:v>70659.855300903306</c:v>
                      </c:pt>
                      <c:pt idx="8323">
                        <c:v>71098.554641723618</c:v>
                      </c:pt>
                      <c:pt idx="8324">
                        <c:v>71046.954498291001</c:v>
                      </c:pt>
                      <c:pt idx="8325">
                        <c:v>71094.504547119141</c:v>
                      </c:pt>
                      <c:pt idx="8326">
                        <c:v>71093.002593994141</c:v>
                      </c:pt>
                      <c:pt idx="8327">
                        <c:v>67942.027557373047</c:v>
                      </c:pt>
                      <c:pt idx="8328">
                        <c:v>69913.407135009766</c:v>
                      </c:pt>
                      <c:pt idx="8329">
                        <c:v>71131.453674316406</c:v>
                      </c:pt>
                      <c:pt idx="8330">
                        <c:v>70899.453796386719</c:v>
                      </c:pt>
                      <c:pt idx="8331">
                        <c:v>70946.616271972656</c:v>
                      </c:pt>
                      <c:pt idx="8332">
                        <c:v>70944.693237304688</c:v>
                      </c:pt>
                      <c:pt idx="8333">
                        <c:v>70033.259338378906</c:v>
                      </c:pt>
                      <c:pt idx="8334">
                        <c:v>70571.062194824219</c:v>
                      </c:pt>
                      <c:pt idx="8335">
                        <c:v>70571.062194824219</c:v>
                      </c:pt>
                      <c:pt idx="8336">
                        <c:v>70681.062316894517</c:v>
                      </c:pt>
                      <c:pt idx="8337">
                        <c:v>70687.262329101548</c:v>
                      </c:pt>
                      <c:pt idx="8338">
                        <c:v>69919.63940429686</c:v>
                      </c:pt>
                      <c:pt idx="8339">
                        <c:v>69971.611694335938</c:v>
                      </c:pt>
                      <c:pt idx="8340">
                        <c:v>69967.765502929688</c:v>
                      </c:pt>
                      <c:pt idx="8341">
                        <c:v>65597.440994262695</c:v>
                      </c:pt>
                      <c:pt idx="8342">
                        <c:v>69543.650680541992</c:v>
                      </c:pt>
                      <c:pt idx="8343">
                        <c:v>57205.52067565918</c:v>
                      </c:pt>
                      <c:pt idx="8344">
                        <c:v>56902.52067565918</c:v>
                      </c:pt>
                      <c:pt idx="8345">
                        <c:v>57277.52067565918</c:v>
                      </c:pt>
                      <c:pt idx="8346">
                        <c:v>57286.285079956055</c:v>
                      </c:pt>
                      <c:pt idx="8347">
                        <c:v>57086.520706176758</c:v>
                      </c:pt>
                      <c:pt idx="8348">
                        <c:v>57441.38883972168</c:v>
                      </c:pt>
                      <c:pt idx="8349">
                        <c:v>58371.51969909668</c:v>
                      </c:pt>
                      <c:pt idx="8350">
                        <c:v>62339.049179077148</c:v>
                      </c:pt>
                      <c:pt idx="8351">
                        <c:v>68776.939010620117</c:v>
                      </c:pt>
                      <c:pt idx="8352">
                        <c:v>68776.939071655273</c:v>
                      </c:pt>
                      <c:pt idx="8353">
                        <c:v>68772.401351928711</c:v>
                      </c:pt>
                      <c:pt idx="8354">
                        <c:v>67029.654159545898</c:v>
                      </c:pt>
                      <c:pt idx="8355">
                        <c:v>67035.423446655273</c:v>
                      </c:pt>
                      <c:pt idx="8356">
                        <c:v>67029.654159545898</c:v>
                      </c:pt>
                      <c:pt idx="8357">
                        <c:v>69661.186843872056</c:v>
                      </c:pt>
                      <c:pt idx="8358">
                        <c:v>69362.261795043945</c:v>
                      </c:pt>
                      <c:pt idx="8359">
                        <c:v>69423.377410888672</c:v>
                      </c:pt>
                      <c:pt idx="8360">
                        <c:v>69767.300506591782</c:v>
                      </c:pt>
                      <c:pt idx="8361">
                        <c:v>69769.223602294922</c:v>
                      </c:pt>
                      <c:pt idx="8362">
                        <c:v>69764.423599243164</c:v>
                      </c:pt>
                      <c:pt idx="8363">
                        <c:v>69764.423599243164</c:v>
                      </c:pt>
                      <c:pt idx="8364">
                        <c:v>71468.304031372056</c:v>
                      </c:pt>
                      <c:pt idx="8365">
                        <c:v>71221.727005004868</c:v>
                      </c:pt>
                      <c:pt idx="8366">
                        <c:v>70396.125442504868</c:v>
                      </c:pt>
                      <c:pt idx="8367">
                        <c:v>70027.048538208008</c:v>
                      </c:pt>
                      <c:pt idx="8368">
                        <c:v>69623.971633911118</c:v>
                      </c:pt>
                      <c:pt idx="8369">
                        <c:v>69482.663894653306</c:v>
                      </c:pt>
                      <c:pt idx="8370">
                        <c:v>68673.205398559556</c:v>
                      </c:pt>
                      <c:pt idx="8371">
                        <c:v>68956.083328247056</c:v>
                      </c:pt>
                      <c:pt idx="8372">
                        <c:v>68896.797149658203</c:v>
                      </c:pt>
                      <c:pt idx="8373">
                        <c:v>68894.328399658203</c:v>
                      </c:pt>
                      <c:pt idx="8374">
                        <c:v>68894.328399658203</c:v>
                      </c:pt>
                      <c:pt idx="8375">
                        <c:v>58870.989608764648</c:v>
                      </c:pt>
                      <c:pt idx="8376">
                        <c:v>58870.989608764648</c:v>
                      </c:pt>
                      <c:pt idx="8377">
                        <c:v>58349.989669799805</c:v>
                      </c:pt>
                      <c:pt idx="8378">
                        <c:v>58939.489608764648</c:v>
                      </c:pt>
                      <c:pt idx="8379">
                        <c:v>58939.489608764648</c:v>
                      </c:pt>
                      <c:pt idx="8380">
                        <c:v>58939.489669799805</c:v>
                      </c:pt>
                      <c:pt idx="8381">
                        <c:v>58939.489669799805</c:v>
                      </c:pt>
                      <c:pt idx="8382">
                        <c:v>60066.658737182617</c:v>
                      </c:pt>
                      <c:pt idx="8383">
                        <c:v>66765.592330932617</c:v>
                      </c:pt>
                      <c:pt idx="8384">
                        <c:v>66765.592330932617</c:v>
                      </c:pt>
                      <c:pt idx="8385">
                        <c:v>66765.592391967773</c:v>
                      </c:pt>
                      <c:pt idx="8386">
                        <c:v>66230.764205932617</c:v>
                      </c:pt>
                      <c:pt idx="8387">
                        <c:v>70436.996658325195</c:v>
                      </c:pt>
                      <c:pt idx="8388">
                        <c:v>70436.996597290039</c:v>
                      </c:pt>
                      <c:pt idx="8389">
                        <c:v>69047.867263793945</c:v>
                      </c:pt>
                      <c:pt idx="8390">
                        <c:v>70091.317947387695</c:v>
                      </c:pt>
                      <c:pt idx="8391">
                        <c:v>70091.317947387695</c:v>
                      </c:pt>
                      <c:pt idx="8392">
                        <c:v>68832.582962036133</c:v>
                      </c:pt>
                      <c:pt idx="8393">
                        <c:v>69482.802139282227</c:v>
                      </c:pt>
                      <c:pt idx="8394">
                        <c:v>59039.272018432617</c:v>
                      </c:pt>
                      <c:pt idx="8395">
                        <c:v>58746.253402709961</c:v>
                      </c:pt>
                      <c:pt idx="8396">
                        <c:v>58746.253463745117</c:v>
                      </c:pt>
                      <c:pt idx="8397">
                        <c:v>58746.253402709961</c:v>
                      </c:pt>
                      <c:pt idx="8398">
                        <c:v>58746.253524780273</c:v>
                      </c:pt>
                      <c:pt idx="8399">
                        <c:v>70228.652938842773</c:v>
                      </c:pt>
                      <c:pt idx="8400">
                        <c:v>70316.975173950195</c:v>
                      </c:pt>
                      <c:pt idx="8401">
                        <c:v>70317.619705200195</c:v>
                      </c:pt>
                      <c:pt idx="8402">
                        <c:v>68832.685646057129</c:v>
                      </c:pt>
                      <c:pt idx="8403">
                        <c:v>68481.206031799316</c:v>
                      </c:pt>
                      <c:pt idx="8404">
                        <c:v>69547.132057189927</c:v>
                      </c:pt>
                      <c:pt idx="8405">
                        <c:v>68872.978248596177</c:v>
                      </c:pt>
                      <c:pt idx="8406">
                        <c:v>68600.822486877427</c:v>
                      </c:pt>
                      <c:pt idx="8407">
                        <c:v>68494.668678283677</c:v>
                      </c:pt>
                      <c:pt idx="8408">
                        <c:v>67651.99006652832</c:v>
                      </c:pt>
                      <c:pt idx="8409">
                        <c:v>67542.913162231445</c:v>
                      </c:pt>
                      <c:pt idx="8410">
                        <c:v>67419.913162231445</c:v>
                      </c:pt>
                      <c:pt idx="8411">
                        <c:v>67474.682327270508</c:v>
                      </c:pt>
                      <c:pt idx="8412">
                        <c:v>67471.588577270508</c:v>
                      </c:pt>
                      <c:pt idx="8413">
                        <c:v>67427.588699340806</c:v>
                      </c:pt>
                      <c:pt idx="8414">
                        <c:v>67497.819778442368</c:v>
                      </c:pt>
                      <c:pt idx="8415">
                        <c:v>67074.326919555664</c:v>
                      </c:pt>
                      <c:pt idx="8416">
                        <c:v>68470.670791625977</c:v>
                      </c:pt>
                      <c:pt idx="8417">
                        <c:v>69230.690017700195</c:v>
                      </c:pt>
                      <c:pt idx="8418">
                        <c:v>70154.396118164048</c:v>
                      </c:pt>
                      <c:pt idx="8419">
                        <c:v>69119.896118164048</c:v>
                      </c:pt>
                      <c:pt idx="8420">
                        <c:v>69117.973022460938</c:v>
                      </c:pt>
                      <c:pt idx="8421">
                        <c:v>70298.901687622056</c:v>
                      </c:pt>
                      <c:pt idx="8422">
                        <c:v>69439.679885864258</c:v>
                      </c:pt>
                      <c:pt idx="8423">
                        <c:v>59368.813034057617</c:v>
                      </c:pt>
                      <c:pt idx="8424">
                        <c:v>58814.812973022461</c:v>
                      </c:pt>
                      <c:pt idx="8425">
                        <c:v>58814.813034057617</c:v>
                      </c:pt>
                      <c:pt idx="8426">
                        <c:v>58814.813034057617</c:v>
                      </c:pt>
                      <c:pt idx="8427">
                        <c:v>58814.813095092773</c:v>
                      </c:pt>
                      <c:pt idx="8428">
                        <c:v>62135.932174682617</c:v>
                      </c:pt>
                      <c:pt idx="8429">
                        <c:v>62135.932235717773</c:v>
                      </c:pt>
                      <c:pt idx="8430">
                        <c:v>66215.715316772461</c:v>
                      </c:pt>
                      <c:pt idx="8431">
                        <c:v>66215.715377807617</c:v>
                      </c:pt>
                      <c:pt idx="8432">
                        <c:v>70041.397537231445</c:v>
                      </c:pt>
                      <c:pt idx="8433">
                        <c:v>69563.897781372056</c:v>
                      </c:pt>
                      <c:pt idx="8434">
                        <c:v>68833.395828247056</c:v>
                      </c:pt>
                      <c:pt idx="8435">
                        <c:v>69628.396804809556</c:v>
                      </c:pt>
                      <c:pt idx="8436">
                        <c:v>69663.974441528306</c:v>
                      </c:pt>
                      <c:pt idx="8437">
                        <c:v>69421.882766723633</c:v>
                      </c:pt>
                      <c:pt idx="8438">
                        <c:v>68521.953460693345</c:v>
                      </c:pt>
                      <c:pt idx="8439">
                        <c:v>67719.106658935547</c:v>
                      </c:pt>
                      <c:pt idx="8440">
                        <c:v>70890.291580200195</c:v>
                      </c:pt>
                      <c:pt idx="8441">
                        <c:v>71425.368484497056</c:v>
                      </c:pt>
                      <c:pt idx="8442">
                        <c:v>71424.091583251953</c:v>
                      </c:pt>
                      <c:pt idx="8443">
                        <c:v>71426.014678955064</c:v>
                      </c:pt>
                      <c:pt idx="8444">
                        <c:v>71430.279205322266</c:v>
                      </c:pt>
                      <c:pt idx="8445">
                        <c:v>71385.202056884766</c:v>
                      </c:pt>
                      <c:pt idx="8446">
                        <c:v>65978.379409790039</c:v>
                      </c:pt>
                      <c:pt idx="8447">
                        <c:v>67802.080520629868</c:v>
                      </c:pt>
                      <c:pt idx="8448">
                        <c:v>68397.102615356445</c:v>
                      </c:pt>
                      <c:pt idx="8449">
                        <c:v>68684.770462036133</c:v>
                      </c:pt>
                      <c:pt idx="8450">
                        <c:v>68263.56575012207</c:v>
                      </c:pt>
                      <c:pt idx="8451">
                        <c:v>68264.488723754883</c:v>
                      </c:pt>
                      <c:pt idx="8452">
                        <c:v>69681.983474731445</c:v>
                      </c:pt>
                      <c:pt idx="8453">
                        <c:v>69680.060501098618</c:v>
                      </c:pt>
                      <c:pt idx="8454">
                        <c:v>69685.983840942368</c:v>
                      </c:pt>
                      <c:pt idx="8455">
                        <c:v>69326.691482543945</c:v>
                      </c:pt>
                      <c:pt idx="8456">
                        <c:v>58253.988693237305</c:v>
                      </c:pt>
                      <c:pt idx="8457">
                        <c:v>58253.988632202148</c:v>
                      </c:pt>
                      <c:pt idx="8458">
                        <c:v>66805.663558959961</c:v>
                      </c:pt>
                      <c:pt idx="8459">
                        <c:v>66805.663681030273</c:v>
                      </c:pt>
                      <c:pt idx="8460">
                        <c:v>67007.587448120117</c:v>
                      </c:pt>
                      <c:pt idx="8461">
                        <c:v>67201.270065307617</c:v>
                      </c:pt>
                      <c:pt idx="8462">
                        <c:v>69179.071365356445</c:v>
                      </c:pt>
                      <c:pt idx="8463">
                        <c:v>71721.504669189453</c:v>
                      </c:pt>
                      <c:pt idx="8464">
                        <c:v>60032.480819702148</c:v>
                      </c:pt>
                      <c:pt idx="8465">
                        <c:v>60032.480880737305</c:v>
                      </c:pt>
                      <c:pt idx="8466">
                        <c:v>59640.680038452148</c:v>
                      </c:pt>
                      <c:pt idx="8467">
                        <c:v>58807.648788452148</c:v>
                      </c:pt>
                      <c:pt idx="8468">
                        <c:v>58807.648788452148</c:v>
                      </c:pt>
                      <c:pt idx="8469">
                        <c:v>58807.648788452148</c:v>
                      </c:pt>
                      <c:pt idx="8470">
                        <c:v>58807.648727416992</c:v>
                      </c:pt>
                      <c:pt idx="8471">
                        <c:v>65553.868209838867</c:v>
                      </c:pt>
                      <c:pt idx="8472">
                        <c:v>65553.868209838867</c:v>
                      </c:pt>
                      <c:pt idx="8473">
                        <c:v>65945.912155151367</c:v>
                      </c:pt>
                      <c:pt idx="8474">
                        <c:v>66207.912155151367</c:v>
                      </c:pt>
                      <c:pt idx="8475">
                        <c:v>66207.912155151367</c:v>
                      </c:pt>
                      <c:pt idx="8476">
                        <c:v>68774.275871276855</c:v>
                      </c:pt>
                      <c:pt idx="8477">
                        <c:v>70223.663162231445</c:v>
                      </c:pt>
                      <c:pt idx="8478">
                        <c:v>70649.863357543945</c:v>
                      </c:pt>
                      <c:pt idx="8479">
                        <c:v>70651.786453247056</c:v>
                      </c:pt>
                      <c:pt idx="8480">
                        <c:v>71215.634353637695</c:v>
                      </c:pt>
                      <c:pt idx="8481">
                        <c:v>71215.634353637695</c:v>
                      </c:pt>
                      <c:pt idx="8482">
                        <c:v>71219.480300903306</c:v>
                      </c:pt>
                      <c:pt idx="8483">
                        <c:v>71387.157546997056</c:v>
                      </c:pt>
                      <c:pt idx="8484">
                        <c:v>71003.080398559556</c:v>
                      </c:pt>
                      <c:pt idx="8485">
                        <c:v>70297.414627075195</c:v>
                      </c:pt>
                      <c:pt idx="8486">
                        <c:v>70491.414627075195</c:v>
                      </c:pt>
                      <c:pt idx="8487">
                        <c:v>70496.097976684556</c:v>
                      </c:pt>
                      <c:pt idx="8488">
                        <c:v>70403.343582153306</c:v>
                      </c:pt>
                      <c:pt idx="8489">
                        <c:v>70274.572586059556</c:v>
                      </c:pt>
                      <c:pt idx="8490">
                        <c:v>69807.648269653306</c:v>
                      </c:pt>
                      <c:pt idx="8491">
                        <c:v>69471.828689575195</c:v>
                      </c:pt>
                      <c:pt idx="8492">
                        <c:v>68893.023406982422</c:v>
                      </c:pt>
                      <c:pt idx="8493">
                        <c:v>68522.023406982422</c:v>
                      </c:pt>
                      <c:pt idx="8494">
                        <c:v>68924.613983154282</c:v>
                      </c:pt>
                      <c:pt idx="8495">
                        <c:v>68726.690887451172</c:v>
                      </c:pt>
                      <c:pt idx="8496">
                        <c:v>68728.613983154282</c:v>
                      </c:pt>
                      <c:pt idx="8497">
                        <c:v>68679.690887451172</c:v>
                      </c:pt>
                      <c:pt idx="8498">
                        <c:v>68582.690887451172</c:v>
                      </c:pt>
                      <c:pt idx="8499">
                        <c:v>68726.690887451172</c:v>
                      </c:pt>
                      <c:pt idx="8500">
                        <c:v>68724.767791748032</c:v>
                      </c:pt>
                      <c:pt idx="8501">
                        <c:v>69512.473602294922</c:v>
                      </c:pt>
                      <c:pt idx="8502">
                        <c:v>69503.396697998032</c:v>
                      </c:pt>
                      <c:pt idx="8503">
                        <c:v>70320.474578857422</c:v>
                      </c:pt>
                      <c:pt idx="8504">
                        <c:v>70329.474578857422</c:v>
                      </c:pt>
                      <c:pt idx="8505">
                        <c:v>69562.673553466782</c:v>
                      </c:pt>
                      <c:pt idx="8506">
                        <c:v>58648.826705932617</c:v>
                      </c:pt>
                      <c:pt idx="8507">
                        <c:v>66903.650894165025</c:v>
                      </c:pt>
                      <c:pt idx="8508">
                        <c:v>66781.992370605469</c:v>
                      </c:pt>
                      <c:pt idx="8509">
                        <c:v>66731.992248535156</c:v>
                      </c:pt>
                      <c:pt idx="8510">
                        <c:v>67017.328186035156</c:v>
                      </c:pt>
                      <c:pt idx="8511">
                        <c:v>67017.328186035156</c:v>
                      </c:pt>
                      <c:pt idx="8512">
                        <c:v>66033.073425292969</c:v>
                      </c:pt>
                      <c:pt idx="8513">
                        <c:v>66037.073425292969</c:v>
                      </c:pt>
                      <c:pt idx="8514">
                        <c:v>66046.073669433579</c:v>
                      </c:pt>
                      <c:pt idx="8515">
                        <c:v>65034.473571777336</c:v>
                      </c:pt>
                      <c:pt idx="8516">
                        <c:v>64739.873291015618</c:v>
                      </c:pt>
                      <c:pt idx="8517">
                        <c:v>65036.052185058586</c:v>
                      </c:pt>
                      <c:pt idx="8518">
                        <c:v>66552.425170898438</c:v>
                      </c:pt>
                      <c:pt idx="8519">
                        <c:v>66552.425170898438</c:v>
                      </c:pt>
                      <c:pt idx="8520">
                        <c:v>66652.025207519531</c:v>
                      </c:pt>
                      <c:pt idx="8521">
                        <c:v>67761.985229492188</c:v>
                      </c:pt>
                      <c:pt idx="8522">
                        <c:v>70939.760940551758</c:v>
                      </c:pt>
                      <c:pt idx="8523">
                        <c:v>70937.837844848618</c:v>
                      </c:pt>
                      <c:pt idx="8524">
                        <c:v>70279.170379638672</c:v>
                      </c:pt>
                      <c:pt idx="8525">
                        <c:v>70652.093475341782</c:v>
                      </c:pt>
                      <c:pt idx="8526">
                        <c:v>70262.336761474595</c:v>
                      </c:pt>
                      <c:pt idx="8527">
                        <c:v>70066.673477172837</c:v>
                      </c:pt>
                      <c:pt idx="8528">
                        <c:v>70438.450698852525</c:v>
                      </c:pt>
                      <c:pt idx="8529">
                        <c:v>70440.373916625977</c:v>
                      </c:pt>
                      <c:pt idx="8530">
                        <c:v>71848.250320434556</c:v>
                      </c:pt>
                      <c:pt idx="8531">
                        <c:v>71847.464309692368</c:v>
                      </c:pt>
                      <c:pt idx="8532">
                        <c:v>71576.362747192368</c:v>
                      </c:pt>
                      <c:pt idx="8533">
                        <c:v>71186.485061645508</c:v>
                      </c:pt>
                      <c:pt idx="8534">
                        <c:v>70755.977371215806</c:v>
                      </c:pt>
                      <c:pt idx="8535">
                        <c:v>70799.323684692368</c:v>
                      </c:pt>
                      <c:pt idx="8536">
                        <c:v>70167.402420043945</c:v>
                      </c:pt>
                      <c:pt idx="8537">
                        <c:v>69051.674392700195</c:v>
                      </c:pt>
                      <c:pt idx="8538">
                        <c:v>68866.773513793945</c:v>
                      </c:pt>
                      <c:pt idx="8539">
                        <c:v>70370.245346069336</c:v>
                      </c:pt>
                      <c:pt idx="8540">
                        <c:v>70370.245346069336</c:v>
                      </c:pt>
                      <c:pt idx="8541">
                        <c:v>56503.113754272461</c:v>
                      </c:pt>
                      <c:pt idx="8542">
                        <c:v>56805.780563354492</c:v>
                      </c:pt>
                      <c:pt idx="8543">
                        <c:v>56805.780624389648</c:v>
                      </c:pt>
                      <c:pt idx="8544">
                        <c:v>56656.380722045898</c:v>
                      </c:pt>
                      <c:pt idx="8545">
                        <c:v>56503.780563354492</c:v>
                      </c:pt>
                      <c:pt idx="8546">
                        <c:v>67084.01921081543</c:v>
                      </c:pt>
                      <c:pt idx="8547">
                        <c:v>67084.01921081543</c:v>
                      </c:pt>
                      <c:pt idx="8548">
                        <c:v>66222.581527709961</c:v>
                      </c:pt>
                      <c:pt idx="8549">
                        <c:v>65724.581588745117</c:v>
                      </c:pt>
                      <c:pt idx="8550">
                        <c:v>64967.121688842773</c:v>
                      </c:pt>
                      <c:pt idx="8551">
                        <c:v>65133.836532592773</c:v>
                      </c:pt>
                      <c:pt idx="8552">
                        <c:v>68513.811004638672</c:v>
                      </c:pt>
                      <c:pt idx="8553">
                        <c:v>68466.239089965806</c:v>
                      </c:pt>
                      <c:pt idx="8554">
                        <c:v>70234.565444946289</c:v>
                      </c:pt>
                      <c:pt idx="8555">
                        <c:v>70691.565444946289</c:v>
                      </c:pt>
                      <c:pt idx="8556">
                        <c:v>68639.684097290039</c:v>
                      </c:pt>
                      <c:pt idx="8557">
                        <c:v>68132.006607055664</c:v>
                      </c:pt>
                      <c:pt idx="8558">
                        <c:v>69956.810806274414</c:v>
                      </c:pt>
                      <c:pt idx="8559">
                        <c:v>70628.93489074707</c:v>
                      </c:pt>
                      <c:pt idx="8560">
                        <c:v>69809.08625793457</c:v>
                      </c:pt>
                      <c:pt idx="8561">
                        <c:v>70700.98811340332</c:v>
                      </c:pt>
                      <c:pt idx="8562">
                        <c:v>70173.83430480957</c:v>
                      </c:pt>
                      <c:pt idx="8563">
                        <c:v>69940.98616027832</c:v>
                      </c:pt>
                      <c:pt idx="8564">
                        <c:v>69571.909255981445</c:v>
                      </c:pt>
                      <c:pt idx="8565">
                        <c:v>69148.985794067383</c:v>
                      </c:pt>
                      <c:pt idx="8566">
                        <c:v>68813.586990356445</c:v>
                      </c:pt>
                      <c:pt idx="8567">
                        <c:v>69482.856643676758</c:v>
                      </c:pt>
                      <c:pt idx="8568">
                        <c:v>69929.797256469727</c:v>
                      </c:pt>
                      <c:pt idx="8569">
                        <c:v>69929.797256469727</c:v>
                      </c:pt>
                      <c:pt idx="8570">
                        <c:v>70298.847061157227</c:v>
                      </c:pt>
                      <c:pt idx="8571">
                        <c:v>69333.275772094727</c:v>
                      </c:pt>
                      <c:pt idx="8572">
                        <c:v>69333.275772094727</c:v>
                      </c:pt>
                      <c:pt idx="8573">
                        <c:v>69210.275772094727</c:v>
                      </c:pt>
                      <c:pt idx="8574">
                        <c:v>70514.01408386229</c:v>
                      </c:pt>
                      <c:pt idx="8575">
                        <c:v>71440.714187622056</c:v>
                      </c:pt>
                      <c:pt idx="8576">
                        <c:v>71442.637283325195</c:v>
                      </c:pt>
                      <c:pt idx="8577">
                        <c:v>71446.483474731445</c:v>
                      </c:pt>
                      <c:pt idx="8578">
                        <c:v>71446.483474731445</c:v>
                      </c:pt>
                      <c:pt idx="8579">
                        <c:v>71441.679519653306</c:v>
                      </c:pt>
                      <c:pt idx="8580">
                        <c:v>71443.602615356445</c:v>
                      </c:pt>
                      <c:pt idx="8581">
                        <c:v>71091.371902465806</c:v>
                      </c:pt>
                      <c:pt idx="8582">
                        <c:v>70337.686492919922</c:v>
                      </c:pt>
                      <c:pt idx="8583">
                        <c:v>70339.609588623032</c:v>
                      </c:pt>
                      <c:pt idx="8584">
                        <c:v>70338.757781982422</c:v>
                      </c:pt>
                      <c:pt idx="8585">
                        <c:v>70340.680877685532</c:v>
                      </c:pt>
                      <c:pt idx="8586">
                        <c:v>70338.757781982422</c:v>
                      </c:pt>
                      <c:pt idx="8587">
                        <c:v>70341.638641357422</c:v>
                      </c:pt>
                      <c:pt idx="8588">
                        <c:v>69064.914764404282</c:v>
                      </c:pt>
                      <c:pt idx="8589">
                        <c:v>68695.837860107422</c:v>
                      </c:pt>
                      <c:pt idx="8590">
                        <c:v>68574.760955810532</c:v>
                      </c:pt>
                      <c:pt idx="8591">
                        <c:v>68572.837982177734</c:v>
                      </c:pt>
                      <c:pt idx="8592">
                        <c:v>68695.837982177734</c:v>
                      </c:pt>
                      <c:pt idx="8593">
                        <c:v>68324.838104248032</c:v>
                      </c:pt>
                      <c:pt idx="8594">
                        <c:v>56598.007186889648</c:v>
                      </c:pt>
                      <c:pt idx="8595">
                        <c:v>56598.007186889648</c:v>
                      </c:pt>
                      <c:pt idx="8596">
                        <c:v>56279.507186889648</c:v>
                      </c:pt>
                      <c:pt idx="8597">
                        <c:v>68697.858718872056</c:v>
                      </c:pt>
                      <c:pt idx="8598">
                        <c:v>68701.560134887695</c:v>
                      </c:pt>
                      <c:pt idx="8599">
                        <c:v>69091.690017700195</c:v>
                      </c:pt>
                      <c:pt idx="8600">
                        <c:v>69421.809524536118</c:v>
                      </c:pt>
                      <c:pt idx="8601">
                        <c:v>70377.641677856445</c:v>
                      </c:pt>
                      <c:pt idx="8602">
                        <c:v>70375.718704223618</c:v>
                      </c:pt>
                      <c:pt idx="8603">
                        <c:v>70377.641921997056</c:v>
                      </c:pt>
                      <c:pt idx="8604">
                        <c:v>70321.949356079102</c:v>
                      </c:pt>
                      <c:pt idx="8605">
                        <c:v>58807.801071166992</c:v>
                      </c:pt>
                      <c:pt idx="8606">
                        <c:v>65248.947799682617</c:v>
                      </c:pt>
                      <c:pt idx="8607">
                        <c:v>64857.146957397461</c:v>
                      </c:pt>
                      <c:pt idx="8608">
                        <c:v>64857.146957397461</c:v>
                      </c:pt>
                      <c:pt idx="8609">
                        <c:v>65395.734970092773</c:v>
                      </c:pt>
                      <c:pt idx="8610">
                        <c:v>68550.941482543945</c:v>
                      </c:pt>
                      <c:pt idx="8611">
                        <c:v>68289.941482543945</c:v>
                      </c:pt>
                      <c:pt idx="8612">
                        <c:v>66663.694534301758</c:v>
                      </c:pt>
                      <c:pt idx="8613">
                        <c:v>67105.772293090806</c:v>
                      </c:pt>
                      <c:pt idx="8614">
                        <c:v>69247.725708007798</c:v>
                      </c:pt>
                      <c:pt idx="8615">
                        <c:v>69160.724975585938</c:v>
                      </c:pt>
                      <c:pt idx="8616">
                        <c:v>68999.148803710938</c:v>
                      </c:pt>
                      <c:pt idx="8617">
                        <c:v>69278.44792175293</c:v>
                      </c:pt>
                      <c:pt idx="8618">
                        <c:v>69664.77018737793</c:v>
                      </c:pt>
                      <c:pt idx="8619">
                        <c:v>69984.34953308104</c:v>
                      </c:pt>
                      <c:pt idx="8620">
                        <c:v>70729.19474792479</c:v>
                      </c:pt>
                      <c:pt idx="8621">
                        <c:v>71695.581420898438</c:v>
                      </c:pt>
                      <c:pt idx="8622">
                        <c:v>71775.928100585938</c:v>
                      </c:pt>
                      <c:pt idx="8623">
                        <c:v>71788.474197387695</c:v>
                      </c:pt>
                      <c:pt idx="8624">
                        <c:v>71929.228591918945</c:v>
                      </c:pt>
                      <c:pt idx="8625">
                        <c:v>57720.172409057617</c:v>
                      </c:pt>
                      <c:pt idx="8626">
                        <c:v>57720.054794311523</c:v>
                      </c:pt>
                      <c:pt idx="8627">
                        <c:v>71399.832885742188</c:v>
                      </c:pt>
                      <c:pt idx="8628">
                        <c:v>71505.684783935532</c:v>
                      </c:pt>
                      <c:pt idx="8629">
                        <c:v>70156.761688232422</c:v>
                      </c:pt>
                      <c:pt idx="8630">
                        <c:v>70982.685760498032</c:v>
                      </c:pt>
                      <c:pt idx="8631">
                        <c:v>70980.762664794922</c:v>
                      </c:pt>
                      <c:pt idx="8632">
                        <c:v>70144.761688232422</c:v>
                      </c:pt>
                      <c:pt idx="8633">
                        <c:v>70144.761688232422</c:v>
                      </c:pt>
                      <c:pt idx="8634">
                        <c:v>70145.832977294922</c:v>
                      </c:pt>
                      <c:pt idx="8635">
                        <c:v>70147.756072998032</c:v>
                      </c:pt>
                      <c:pt idx="8636">
                        <c:v>70147.890594482422</c:v>
                      </c:pt>
                      <c:pt idx="8637">
                        <c:v>70178.890838623032</c:v>
                      </c:pt>
                      <c:pt idx="8638">
                        <c:v>70178.890838623032</c:v>
                      </c:pt>
                      <c:pt idx="8639">
                        <c:v>67099.898635864258</c:v>
                      </c:pt>
                      <c:pt idx="8640">
                        <c:v>59740.390243530273</c:v>
                      </c:pt>
                      <c:pt idx="8641">
                        <c:v>67927.096817016602</c:v>
                      </c:pt>
                      <c:pt idx="8642">
                        <c:v>70100.471755981445</c:v>
                      </c:pt>
                      <c:pt idx="8643">
                        <c:v>70041.298049926758</c:v>
                      </c:pt>
                      <c:pt idx="8644">
                        <c:v>66694.115753173828</c:v>
                      </c:pt>
                      <c:pt idx="8645">
                        <c:v>66323.773956298828</c:v>
                      </c:pt>
                      <c:pt idx="8646">
                        <c:v>66883.774932861328</c:v>
                      </c:pt>
                      <c:pt idx="8647">
                        <c:v>67441.776885986328</c:v>
                      </c:pt>
                      <c:pt idx="8648">
                        <c:v>66722.371032714844</c:v>
                      </c:pt>
                      <c:pt idx="8649">
                        <c:v>66845.371032714844</c:v>
                      </c:pt>
                      <c:pt idx="8650">
                        <c:v>66845.371032714844</c:v>
                      </c:pt>
                      <c:pt idx="8651">
                        <c:v>66845.371032714844</c:v>
                      </c:pt>
                      <c:pt idx="8652">
                        <c:v>65841.429397583008</c:v>
                      </c:pt>
                      <c:pt idx="8653">
                        <c:v>59068.452682495117</c:v>
                      </c:pt>
                      <c:pt idx="8654">
                        <c:v>59068.452743530273</c:v>
                      </c:pt>
                      <c:pt idx="8655">
                        <c:v>64607.32878112793</c:v>
                      </c:pt>
                      <c:pt idx="8656">
                        <c:v>64214.49089050293</c:v>
                      </c:pt>
                      <c:pt idx="8657">
                        <c:v>71293.101394653306</c:v>
                      </c:pt>
                      <c:pt idx="8658">
                        <c:v>67803.197784423828</c:v>
                      </c:pt>
                      <c:pt idx="8659">
                        <c:v>67279.197784423828</c:v>
                      </c:pt>
                      <c:pt idx="8660">
                        <c:v>66585.529815673828</c:v>
                      </c:pt>
                      <c:pt idx="8661">
                        <c:v>65652.928253173828</c:v>
                      </c:pt>
                      <c:pt idx="8662">
                        <c:v>65777.514587402344</c:v>
                      </c:pt>
                      <c:pt idx="8663">
                        <c:v>65385.889587402344</c:v>
                      </c:pt>
                      <c:pt idx="8664">
                        <c:v>65385.889587402344</c:v>
                      </c:pt>
                      <c:pt idx="8665">
                        <c:v>65777.154724121094</c:v>
                      </c:pt>
                      <c:pt idx="8666">
                        <c:v>65175.853942871094</c:v>
                      </c:pt>
                      <c:pt idx="8667">
                        <c:v>55596.782272338867</c:v>
                      </c:pt>
                      <c:pt idx="8668">
                        <c:v>55596.782211303711</c:v>
                      </c:pt>
                      <c:pt idx="8669">
                        <c:v>55596.782333374023</c:v>
                      </c:pt>
                      <c:pt idx="8670">
                        <c:v>55596.554183959961</c:v>
                      </c:pt>
                      <c:pt idx="8671">
                        <c:v>55949.554183959961</c:v>
                      </c:pt>
                      <c:pt idx="8672">
                        <c:v>68535.556716918945</c:v>
                      </c:pt>
                      <c:pt idx="8673">
                        <c:v>68542.633682250977</c:v>
                      </c:pt>
                      <c:pt idx="8674">
                        <c:v>68531.710586547852</c:v>
                      </c:pt>
                      <c:pt idx="8675">
                        <c:v>69551.290176391587</c:v>
                      </c:pt>
                      <c:pt idx="8676">
                        <c:v>69598.367080688477</c:v>
                      </c:pt>
                      <c:pt idx="8677">
                        <c:v>69598.367141723618</c:v>
                      </c:pt>
                      <c:pt idx="8678">
                        <c:v>68721.290115356445</c:v>
                      </c:pt>
                      <c:pt idx="8679">
                        <c:v>68426.290115356445</c:v>
                      </c:pt>
                      <c:pt idx="8680">
                        <c:v>68428.213211059556</c:v>
                      </c:pt>
                      <c:pt idx="8681">
                        <c:v>68059.136306762695</c:v>
                      </c:pt>
                      <c:pt idx="8682">
                        <c:v>68182.046524047837</c:v>
                      </c:pt>
                      <c:pt idx="8683">
                        <c:v>68158.892654418945</c:v>
                      </c:pt>
                      <c:pt idx="8684">
                        <c:v>68156.969558715806</c:v>
                      </c:pt>
                      <c:pt idx="8685">
                        <c:v>67903.064407348618</c:v>
                      </c:pt>
                      <c:pt idx="8686">
                        <c:v>68057.333816528306</c:v>
                      </c:pt>
                      <c:pt idx="8687">
                        <c:v>70301.411209106445</c:v>
                      </c:pt>
                      <c:pt idx="8688">
                        <c:v>70337.311111450195</c:v>
                      </c:pt>
                      <c:pt idx="8689">
                        <c:v>70051.546463012695</c:v>
                      </c:pt>
                      <c:pt idx="8690">
                        <c:v>69324.122634887695</c:v>
                      </c:pt>
                      <c:pt idx="8691">
                        <c:v>69320.277420043945</c:v>
                      </c:pt>
                      <c:pt idx="8692">
                        <c:v>69539.397918701172</c:v>
                      </c:pt>
                      <c:pt idx="8693">
                        <c:v>69535.551727294922</c:v>
                      </c:pt>
                      <c:pt idx="8694">
                        <c:v>68082.768264770508</c:v>
                      </c:pt>
                      <c:pt idx="8695">
                        <c:v>69120.493606567368</c:v>
                      </c:pt>
                      <c:pt idx="8696">
                        <c:v>70335.217315673814</c:v>
                      </c:pt>
                      <c:pt idx="8697">
                        <c:v>70337.140655517564</c:v>
                      </c:pt>
                      <c:pt idx="8698">
                        <c:v>70326.217315673814</c:v>
                      </c:pt>
                      <c:pt idx="8699">
                        <c:v>69519.140167236314</c:v>
                      </c:pt>
                      <c:pt idx="8700">
                        <c:v>69423.140167236314</c:v>
                      </c:pt>
                      <c:pt idx="8701">
                        <c:v>66182.194900512695</c:v>
                      </c:pt>
                      <c:pt idx="8702">
                        <c:v>71456.102905273438</c:v>
                      </c:pt>
                      <c:pt idx="8703">
                        <c:v>72311.102661132798</c:v>
                      </c:pt>
                      <c:pt idx="8704">
                        <c:v>72775.526336669922</c:v>
                      </c:pt>
                      <c:pt idx="8705">
                        <c:v>72773.603240966782</c:v>
                      </c:pt>
                      <c:pt idx="8706">
                        <c:v>72292.525848388672</c:v>
                      </c:pt>
                      <c:pt idx="8707">
                        <c:v>72147.602996826172</c:v>
                      </c:pt>
                      <c:pt idx="8708">
                        <c:v>71774.308074951172</c:v>
                      </c:pt>
                      <c:pt idx="8709">
                        <c:v>71783.885223388672</c:v>
                      </c:pt>
                      <c:pt idx="8710">
                        <c:v>71784.385467529282</c:v>
                      </c:pt>
                      <c:pt idx="8711">
                        <c:v>71747.678680419922</c:v>
                      </c:pt>
                      <c:pt idx="8712">
                        <c:v>66172.770828247056</c:v>
                      </c:pt>
                      <c:pt idx="8713">
                        <c:v>57788.563034057617</c:v>
                      </c:pt>
                      <c:pt idx="8714">
                        <c:v>57788.563034057617</c:v>
                      </c:pt>
                      <c:pt idx="8715">
                        <c:v>67955.257400512695</c:v>
                      </c:pt>
                      <c:pt idx="8716">
                        <c:v>67955.257461547852</c:v>
                      </c:pt>
                      <c:pt idx="8717">
                        <c:v>71467.236160278306</c:v>
                      </c:pt>
                      <c:pt idx="8718">
                        <c:v>71467.236160278306</c:v>
                      </c:pt>
                      <c:pt idx="8719">
                        <c:v>71465.313064575195</c:v>
                      </c:pt>
                      <c:pt idx="8720">
                        <c:v>71218.466384887695</c:v>
                      </c:pt>
                      <c:pt idx="8721">
                        <c:v>71614.624099731445</c:v>
                      </c:pt>
                      <c:pt idx="8722">
                        <c:v>71610.319046020508</c:v>
                      </c:pt>
                      <c:pt idx="8723">
                        <c:v>71601.242141723618</c:v>
                      </c:pt>
                      <c:pt idx="8724">
                        <c:v>71657.696487426758</c:v>
                      </c:pt>
                      <c:pt idx="8725">
                        <c:v>72490.69758605957</c:v>
                      </c:pt>
                      <c:pt idx="8726">
                        <c:v>72744.233352661118</c:v>
                      </c:pt>
                      <c:pt idx="8727">
                        <c:v>70454.128692626953</c:v>
                      </c:pt>
                      <c:pt idx="8728">
                        <c:v>70744.874786376953</c:v>
                      </c:pt>
                      <c:pt idx="8729">
                        <c:v>59166.685043334961</c:v>
                      </c:pt>
                      <c:pt idx="8730">
                        <c:v>59166.685165405273</c:v>
                      </c:pt>
                      <c:pt idx="8731">
                        <c:v>59166.685043334961</c:v>
                      </c:pt>
                      <c:pt idx="8732">
                        <c:v>70643.417556762695</c:v>
                      </c:pt>
                      <c:pt idx="8733">
                        <c:v>70768.494461059556</c:v>
                      </c:pt>
                      <c:pt idx="8734">
                        <c:v>70768.494461059556</c:v>
                      </c:pt>
                      <c:pt idx="8735">
                        <c:v>69033.204788208008</c:v>
                      </c:pt>
                      <c:pt idx="8736">
                        <c:v>69179.204910278306</c:v>
                      </c:pt>
                      <c:pt idx="8737">
                        <c:v>69330.152908325195</c:v>
                      </c:pt>
                      <c:pt idx="8738">
                        <c:v>69699.229690551758</c:v>
                      </c:pt>
                      <c:pt idx="8739">
                        <c:v>70561.634780883775</c:v>
                      </c:pt>
                      <c:pt idx="8740">
                        <c:v>70872.903823852525</c:v>
                      </c:pt>
                      <c:pt idx="8741">
                        <c:v>70872.903945922837</c:v>
                      </c:pt>
                      <c:pt idx="8742">
                        <c:v>68619.597244262695</c:v>
                      </c:pt>
                      <c:pt idx="8743">
                        <c:v>68619.597244262695</c:v>
                      </c:pt>
                      <c:pt idx="8744">
                        <c:v>68361.597244262695</c:v>
                      </c:pt>
                      <c:pt idx="8745">
                        <c:v>68361.597244262695</c:v>
                      </c:pt>
                      <c:pt idx="8746">
                        <c:v>67939.706680297852</c:v>
                      </c:pt>
                      <c:pt idx="8747">
                        <c:v>69437.876541137695</c:v>
                      </c:pt>
                      <c:pt idx="8748">
                        <c:v>69018.096282958984</c:v>
                      </c:pt>
                      <c:pt idx="8749">
                        <c:v>69018.096282958984</c:v>
                      </c:pt>
                      <c:pt idx="8750">
                        <c:v>69018.096282958984</c:v>
                      </c:pt>
                      <c:pt idx="8751">
                        <c:v>57354.655624389648</c:v>
                      </c:pt>
                      <c:pt idx="8752">
                        <c:v>57354.655685424805</c:v>
                      </c:pt>
                      <c:pt idx="8753">
                        <c:v>57306.655563354492</c:v>
                      </c:pt>
                      <c:pt idx="8754">
                        <c:v>57361.916366577148</c:v>
                      </c:pt>
                      <c:pt idx="8755">
                        <c:v>57361.916305541992</c:v>
                      </c:pt>
                      <c:pt idx="8756">
                        <c:v>57086.797164916992</c:v>
                      </c:pt>
                      <c:pt idx="8757">
                        <c:v>57086.797225952148</c:v>
                      </c:pt>
                      <c:pt idx="8758">
                        <c:v>57994.797286987305</c:v>
                      </c:pt>
                      <c:pt idx="8759">
                        <c:v>65688.234909057617</c:v>
                      </c:pt>
                      <c:pt idx="8760">
                        <c:v>66227.204696655273</c:v>
                      </c:pt>
                      <c:pt idx="8761">
                        <c:v>66227.204635620117</c:v>
                      </c:pt>
                      <c:pt idx="8762">
                        <c:v>70872.176834106445</c:v>
                      </c:pt>
                      <c:pt idx="8763">
                        <c:v>69992.325271606445</c:v>
                      </c:pt>
                      <c:pt idx="8764">
                        <c:v>69603.412185668945</c:v>
                      </c:pt>
                      <c:pt idx="8765">
                        <c:v>68589.580108642578</c:v>
                      </c:pt>
                      <c:pt idx="8766">
                        <c:v>68773.680206298828</c:v>
                      </c:pt>
                      <c:pt idx="8767">
                        <c:v>68032.889587402344</c:v>
                      </c:pt>
                      <c:pt idx="8768">
                        <c:v>68032.889587402344</c:v>
                      </c:pt>
                      <c:pt idx="8769">
                        <c:v>68032.889587402344</c:v>
                      </c:pt>
                      <c:pt idx="8770">
                        <c:v>66439.929763793945</c:v>
                      </c:pt>
                      <c:pt idx="8771">
                        <c:v>67365.33625793457</c:v>
                      </c:pt>
                      <c:pt idx="8772">
                        <c:v>59108.668319702148</c:v>
                      </c:pt>
                      <c:pt idx="8773">
                        <c:v>59108.668319702148</c:v>
                      </c:pt>
                      <c:pt idx="8774">
                        <c:v>59108.668319702148</c:v>
                      </c:pt>
                      <c:pt idx="8775">
                        <c:v>65193.879257202148</c:v>
                      </c:pt>
                      <c:pt idx="8776">
                        <c:v>65191.906600952148</c:v>
                      </c:pt>
                      <c:pt idx="8777">
                        <c:v>66883.408157348618</c:v>
                      </c:pt>
                      <c:pt idx="8778">
                        <c:v>67451.910232543945</c:v>
                      </c:pt>
                      <c:pt idx="8779">
                        <c:v>66148.192947387695</c:v>
                      </c:pt>
                      <c:pt idx="8780">
                        <c:v>66538.070632934556</c:v>
                      </c:pt>
                      <c:pt idx="8781">
                        <c:v>66534.224441528306</c:v>
                      </c:pt>
                      <c:pt idx="8782">
                        <c:v>66289.62434387207</c:v>
                      </c:pt>
                      <c:pt idx="8783">
                        <c:v>66385.378250122056</c:v>
                      </c:pt>
                      <c:pt idx="8784">
                        <c:v>66244.301162719727</c:v>
                      </c:pt>
                      <c:pt idx="8785">
                        <c:v>65772.710037231445</c:v>
                      </c:pt>
                      <c:pt idx="8786">
                        <c:v>67864.405960083008</c:v>
                      </c:pt>
                      <c:pt idx="8787">
                        <c:v>67875.90608215332</c:v>
                      </c:pt>
                      <c:pt idx="8788">
                        <c:v>67968.483108520508</c:v>
                      </c:pt>
                      <c:pt idx="8789">
                        <c:v>58268.389144897461</c:v>
                      </c:pt>
                      <c:pt idx="8790">
                        <c:v>58268.389205932617</c:v>
                      </c:pt>
                      <c:pt idx="8791">
                        <c:v>58268.389205932617</c:v>
                      </c:pt>
                      <c:pt idx="8792">
                        <c:v>68626.015335083008</c:v>
                      </c:pt>
                      <c:pt idx="8793">
                        <c:v>69061.015701293945</c:v>
                      </c:pt>
                      <c:pt idx="8794">
                        <c:v>72901.815017700195</c:v>
                      </c:pt>
                      <c:pt idx="8795">
                        <c:v>73894.115310668945</c:v>
                      </c:pt>
                      <c:pt idx="8796">
                        <c:v>73402.714187622056</c:v>
                      </c:pt>
                      <c:pt idx="8797">
                        <c:v>73626.158767700195</c:v>
                      </c:pt>
                      <c:pt idx="8798">
                        <c:v>73330.957595825195</c:v>
                      </c:pt>
                      <c:pt idx="8799">
                        <c:v>72393.926834106445</c:v>
                      </c:pt>
                      <c:pt idx="8800">
                        <c:v>71956.327713012695</c:v>
                      </c:pt>
                      <c:pt idx="8801">
                        <c:v>72004.081375122056</c:v>
                      </c:pt>
                      <c:pt idx="8802">
                        <c:v>70592.380447387695</c:v>
                      </c:pt>
                      <c:pt idx="8803">
                        <c:v>66806.467361450195</c:v>
                      </c:pt>
                      <c:pt idx="8804">
                        <c:v>68665.168289184556</c:v>
                      </c:pt>
                      <c:pt idx="8805">
                        <c:v>69922.250076293945</c:v>
                      </c:pt>
                      <c:pt idx="8806">
                        <c:v>64745.573226928711</c:v>
                      </c:pt>
                      <c:pt idx="8807">
                        <c:v>68169.734085083008</c:v>
                      </c:pt>
                      <c:pt idx="8808">
                        <c:v>69465.746414184556</c:v>
                      </c:pt>
                      <c:pt idx="8809">
                        <c:v>69833.395095825195</c:v>
                      </c:pt>
                      <c:pt idx="8810">
                        <c:v>69833.395095825195</c:v>
                      </c:pt>
                      <c:pt idx="8811">
                        <c:v>70108.496658325195</c:v>
                      </c:pt>
                      <c:pt idx="8812">
                        <c:v>69641.496780395508</c:v>
                      </c:pt>
                      <c:pt idx="8813">
                        <c:v>69632.496902465806</c:v>
                      </c:pt>
                      <c:pt idx="8814">
                        <c:v>69045.695877075195</c:v>
                      </c:pt>
                      <c:pt idx="8815">
                        <c:v>69628.496658325195</c:v>
                      </c:pt>
                      <c:pt idx="8816">
                        <c:v>68148.900955200195</c:v>
                      </c:pt>
                      <c:pt idx="8817">
                        <c:v>66157.169570922852</c:v>
                      </c:pt>
                      <c:pt idx="8818">
                        <c:v>59176.545455932617</c:v>
                      </c:pt>
                      <c:pt idx="8819">
                        <c:v>62475.072738647461</c:v>
                      </c:pt>
                      <c:pt idx="8820">
                        <c:v>62475.072738647461</c:v>
                      </c:pt>
                      <c:pt idx="8821">
                        <c:v>62475.072799682617</c:v>
                      </c:pt>
                      <c:pt idx="8822">
                        <c:v>68157.686004638672</c:v>
                      </c:pt>
                      <c:pt idx="8823">
                        <c:v>68159.609222412095</c:v>
                      </c:pt>
                      <c:pt idx="8824">
                        <c:v>68400.654327392564</c:v>
                      </c:pt>
                      <c:pt idx="8825">
                        <c:v>68395.854385375977</c:v>
                      </c:pt>
                      <c:pt idx="8826">
                        <c:v>69711.854324340806</c:v>
                      </c:pt>
                      <c:pt idx="8827">
                        <c:v>69542.651382446289</c:v>
                      </c:pt>
                      <c:pt idx="8828">
                        <c:v>68778.224441528306</c:v>
                      </c:pt>
                      <c:pt idx="8829">
                        <c:v>68778.224441528306</c:v>
                      </c:pt>
                      <c:pt idx="8830">
                        <c:v>68780.147415161118</c:v>
                      </c:pt>
                      <c:pt idx="8831">
                        <c:v>68780.147415161118</c:v>
                      </c:pt>
                      <c:pt idx="8832">
                        <c:v>68782.070510864258</c:v>
                      </c:pt>
                      <c:pt idx="8833">
                        <c:v>69475.993606567368</c:v>
                      </c:pt>
                      <c:pt idx="8834">
                        <c:v>69419.685867309556</c:v>
                      </c:pt>
                      <c:pt idx="8835">
                        <c:v>69423.532058715806</c:v>
                      </c:pt>
                      <c:pt idx="8836">
                        <c:v>69421.609085083008</c:v>
                      </c:pt>
                      <c:pt idx="8837">
                        <c:v>70061.973098754883</c:v>
                      </c:pt>
                      <c:pt idx="8838">
                        <c:v>70061.973098754883</c:v>
                      </c:pt>
                      <c:pt idx="8839">
                        <c:v>69749.174270629883</c:v>
                      </c:pt>
                      <c:pt idx="8840">
                        <c:v>69714.975051879883</c:v>
                      </c:pt>
                      <c:pt idx="8841">
                        <c:v>69713.051956176758</c:v>
                      </c:pt>
                      <c:pt idx="8842">
                        <c:v>69713.051956176758</c:v>
                      </c:pt>
                      <c:pt idx="8843">
                        <c:v>70473.061477661133</c:v>
                      </c:pt>
                      <c:pt idx="8844">
                        <c:v>70487.061477661133</c:v>
                      </c:pt>
                      <c:pt idx="8845">
                        <c:v>70196.510757446289</c:v>
                      </c:pt>
                      <c:pt idx="8846">
                        <c:v>70194.587661743164</c:v>
                      </c:pt>
                      <c:pt idx="8847">
                        <c:v>70065.387649536133</c:v>
                      </c:pt>
                      <c:pt idx="8848">
                        <c:v>70640.898574829087</c:v>
                      </c:pt>
                      <c:pt idx="8849">
                        <c:v>70643.853897094727</c:v>
                      </c:pt>
                      <c:pt idx="8850">
                        <c:v>70946.654434204087</c:v>
                      </c:pt>
                      <c:pt idx="8851">
                        <c:v>70575.232009887695</c:v>
                      </c:pt>
                      <c:pt idx="8852">
                        <c:v>68331.571960449219</c:v>
                      </c:pt>
                      <c:pt idx="8853">
                        <c:v>68063.526550292969</c:v>
                      </c:pt>
                      <c:pt idx="8854">
                        <c:v>68063.526428222656</c:v>
                      </c:pt>
                      <c:pt idx="8855">
                        <c:v>68732.965881347656</c:v>
                      </c:pt>
                      <c:pt idx="8856">
                        <c:v>68732.965881347656</c:v>
                      </c:pt>
                      <c:pt idx="8857">
                        <c:v>70119.825592041016</c:v>
                      </c:pt>
                      <c:pt idx="8858">
                        <c:v>67619.710525512695</c:v>
                      </c:pt>
                      <c:pt idx="8859">
                        <c:v>67619.710525512695</c:v>
                      </c:pt>
                      <c:pt idx="8860">
                        <c:v>67322.631546020508</c:v>
                      </c:pt>
                      <c:pt idx="8861">
                        <c:v>67568.915542602539</c:v>
                      </c:pt>
                      <c:pt idx="8862">
                        <c:v>67756.069412231445</c:v>
                      </c:pt>
                      <c:pt idx="8863">
                        <c:v>69300.141067504868</c:v>
                      </c:pt>
                      <c:pt idx="8864">
                        <c:v>69643.143020629868</c:v>
                      </c:pt>
                      <c:pt idx="8865">
                        <c:v>69597.220291137695</c:v>
                      </c:pt>
                      <c:pt idx="8866">
                        <c:v>71112.645248413086</c:v>
                      </c:pt>
                      <c:pt idx="8867">
                        <c:v>68192.302810668945</c:v>
                      </c:pt>
                      <c:pt idx="8868">
                        <c:v>68192.302810668945</c:v>
                      </c:pt>
                      <c:pt idx="8869">
                        <c:v>68597.012283325195</c:v>
                      </c:pt>
                      <c:pt idx="8870">
                        <c:v>66575.074111938477</c:v>
                      </c:pt>
                      <c:pt idx="8871">
                        <c:v>66434.222549438477</c:v>
                      </c:pt>
                      <c:pt idx="8872">
                        <c:v>66702.923599243164</c:v>
                      </c:pt>
                      <c:pt idx="8873">
                        <c:v>66706.769729614258</c:v>
                      </c:pt>
                      <c:pt idx="8874">
                        <c:v>68261.008193969727</c:v>
                      </c:pt>
                      <c:pt idx="8875">
                        <c:v>59249.619613647461</c:v>
                      </c:pt>
                      <c:pt idx="8876">
                        <c:v>59641.905746459961</c:v>
                      </c:pt>
                      <c:pt idx="8877">
                        <c:v>58856.904769897461</c:v>
                      </c:pt>
                      <c:pt idx="8878">
                        <c:v>68886.634353637695</c:v>
                      </c:pt>
                      <c:pt idx="8879">
                        <c:v>68886.634353637695</c:v>
                      </c:pt>
                      <c:pt idx="8880">
                        <c:v>69023.437088012695</c:v>
                      </c:pt>
                      <c:pt idx="8881">
                        <c:v>69580.324539184556</c:v>
                      </c:pt>
                      <c:pt idx="8882">
                        <c:v>66198.695877075195</c:v>
                      </c:pt>
                      <c:pt idx="8883">
                        <c:v>65915.646011352525</c:v>
                      </c:pt>
                      <c:pt idx="8884">
                        <c:v>65532.646667480461</c:v>
                      </c:pt>
                      <c:pt idx="8885">
                        <c:v>65482.646545410149</c:v>
                      </c:pt>
                      <c:pt idx="8886">
                        <c:v>65482.498107910149</c:v>
                      </c:pt>
                      <c:pt idx="8887">
                        <c:v>65227.498107910149</c:v>
                      </c:pt>
                      <c:pt idx="8888">
                        <c:v>64817.498229980461</c:v>
                      </c:pt>
                      <c:pt idx="8889">
                        <c:v>65077.193542480461</c:v>
                      </c:pt>
                      <c:pt idx="8890">
                        <c:v>65077.19372558593</c:v>
                      </c:pt>
                      <c:pt idx="8891">
                        <c:v>64700.77185058593</c:v>
                      </c:pt>
                      <c:pt idx="8892">
                        <c:v>64460.771667480461</c:v>
                      </c:pt>
                      <c:pt idx="8893">
                        <c:v>65956.973510742188</c:v>
                      </c:pt>
                      <c:pt idx="8894">
                        <c:v>66005.973510742188</c:v>
                      </c:pt>
                      <c:pt idx="8895">
                        <c:v>66005.973510742188</c:v>
                      </c:pt>
                      <c:pt idx="8896">
                        <c:v>65609.571166992188</c:v>
                      </c:pt>
                      <c:pt idx="8897">
                        <c:v>66870.955154418945</c:v>
                      </c:pt>
                      <c:pt idx="8898">
                        <c:v>66869.032119750977</c:v>
                      </c:pt>
                      <c:pt idx="8899">
                        <c:v>68308.442840576172</c:v>
                      </c:pt>
                      <c:pt idx="8900">
                        <c:v>68310.365997314453</c:v>
                      </c:pt>
                      <c:pt idx="8901">
                        <c:v>67527.288116455078</c:v>
                      </c:pt>
                      <c:pt idx="8902">
                        <c:v>67893.48811340332</c:v>
                      </c:pt>
                      <c:pt idx="8903">
                        <c:v>67797.30891418457</c:v>
                      </c:pt>
                      <c:pt idx="8904">
                        <c:v>67576.629898071289</c:v>
                      </c:pt>
                      <c:pt idx="8905">
                        <c:v>69994.379226684556</c:v>
                      </c:pt>
                      <c:pt idx="8906">
                        <c:v>70441.802200317368</c:v>
                      </c:pt>
                      <c:pt idx="8907">
                        <c:v>69835.802200317368</c:v>
                      </c:pt>
                      <c:pt idx="8908">
                        <c:v>69837.994338989258</c:v>
                      </c:pt>
                      <c:pt idx="8909">
                        <c:v>69555.109695434556</c:v>
                      </c:pt>
                      <c:pt idx="8910">
                        <c:v>69558.955886840806</c:v>
                      </c:pt>
                      <c:pt idx="8911">
                        <c:v>69557.033035278306</c:v>
                      </c:pt>
                      <c:pt idx="8912">
                        <c:v>67022.172195434556</c:v>
                      </c:pt>
                      <c:pt idx="8913">
                        <c:v>67623.467239379883</c:v>
                      </c:pt>
                      <c:pt idx="8914">
                        <c:v>67927.967483520508</c:v>
                      </c:pt>
                      <c:pt idx="8915">
                        <c:v>67802.044509887695</c:v>
                      </c:pt>
                      <c:pt idx="8916">
                        <c:v>67590.92268371582</c:v>
                      </c:pt>
                      <c:pt idx="8917">
                        <c:v>67230.427810668945</c:v>
                      </c:pt>
                      <c:pt idx="8918">
                        <c:v>66575.425857543945</c:v>
                      </c:pt>
                      <c:pt idx="8919">
                        <c:v>67015.866043090806</c:v>
                      </c:pt>
                      <c:pt idx="8920">
                        <c:v>67022.943069458008</c:v>
                      </c:pt>
                      <c:pt idx="8921">
                        <c:v>67554.945144653306</c:v>
                      </c:pt>
                      <c:pt idx="8922">
                        <c:v>67557.784255981445</c:v>
                      </c:pt>
                      <c:pt idx="8923">
                        <c:v>67399.284133911118</c:v>
                      </c:pt>
                      <c:pt idx="8924">
                        <c:v>67206.206863403306</c:v>
                      </c:pt>
                      <c:pt idx="8925">
                        <c:v>67189.152175903306</c:v>
                      </c:pt>
                      <c:pt idx="8926">
                        <c:v>67040.071365356445</c:v>
                      </c:pt>
                      <c:pt idx="8927">
                        <c:v>66296.661575317368</c:v>
                      </c:pt>
                      <c:pt idx="8928">
                        <c:v>66296.661575317368</c:v>
                      </c:pt>
                      <c:pt idx="8929">
                        <c:v>66244.738662719727</c:v>
                      </c:pt>
                      <c:pt idx="8930">
                        <c:v>70201.332641601548</c:v>
                      </c:pt>
                      <c:pt idx="8931">
                        <c:v>68863.497024536118</c:v>
                      </c:pt>
                      <c:pt idx="8932">
                        <c:v>58073.511276245117</c:v>
                      </c:pt>
                      <c:pt idx="8933">
                        <c:v>58077.511276245117</c:v>
                      </c:pt>
                      <c:pt idx="8934">
                        <c:v>58086.511337280273</c:v>
                      </c:pt>
                      <c:pt idx="8935">
                        <c:v>58077.511215209961</c:v>
                      </c:pt>
                      <c:pt idx="8936">
                        <c:v>58312.511276245117</c:v>
                      </c:pt>
                      <c:pt idx="8937">
                        <c:v>62124.488815307617</c:v>
                      </c:pt>
                      <c:pt idx="8938">
                        <c:v>62001.488876342773</c:v>
                      </c:pt>
                      <c:pt idx="8939">
                        <c:v>65199.510360717773</c:v>
                      </c:pt>
                      <c:pt idx="8940">
                        <c:v>65199.510299682617</c:v>
                      </c:pt>
                      <c:pt idx="8941">
                        <c:v>68088.741744995117</c:v>
                      </c:pt>
                      <c:pt idx="8942">
                        <c:v>68241.630874633789</c:v>
                      </c:pt>
                      <c:pt idx="8943">
                        <c:v>58368.813827514648</c:v>
                      </c:pt>
                      <c:pt idx="8944">
                        <c:v>58368.813827514648</c:v>
                      </c:pt>
                      <c:pt idx="8945">
                        <c:v>58367.781600952148</c:v>
                      </c:pt>
                      <c:pt idx="8946">
                        <c:v>58367.781600952148</c:v>
                      </c:pt>
                      <c:pt idx="8947">
                        <c:v>58367.781600952148</c:v>
                      </c:pt>
                      <c:pt idx="8948">
                        <c:v>58367.781661987305</c:v>
                      </c:pt>
                      <c:pt idx="8949">
                        <c:v>58888.781539916992</c:v>
                      </c:pt>
                      <c:pt idx="8950">
                        <c:v>58857.443954467773</c:v>
                      </c:pt>
                      <c:pt idx="8951">
                        <c:v>58857.443893432617</c:v>
                      </c:pt>
                      <c:pt idx="8952">
                        <c:v>62943.790512084961</c:v>
                      </c:pt>
                      <c:pt idx="8953">
                        <c:v>62994.939804077148</c:v>
                      </c:pt>
                      <c:pt idx="8954">
                        <c:v>66230.169296264648</c:v>
                      </c:pt>
                      <c:pt idx="8955">
                        <c:v>66502.44059753418</c:v>
                      </c:pt>
                      <c:pt idx="8956">
                        <c:v>69324.793060302734</c:v>
                      </c:pt>
                      <c:pt idx="8957">
                        <c:v>69524.475662231445</c:v>
                      </c:pt>
                      <c:pt idx="8958">
                        <c:v>69522.552566528306</c:v>
                      </c:pt>
                      <c:pt idx="8959">
                        <c:v>70741.073562622056</c:v>
                      </c:pt>
                      <c:pt idx="8960">
                        <c:v>70741.073684692368</c:v>
                      </c:pt>
                      <c:pt idx="8961">
                        <c:v>70741.073562622056</c:v>
                      </c:pt>
                      <c:pt idx="8962">
                        <c:v>65722.842994689927</c:v>
                      </c:pt>
                      <c:pt idx="8963">
                        <c:v>65722.842872619629</c:v>
                      </c:pt>
                      <c:pt idx="8964">
                        <c:v>69229.797271728516</c:v>
                      </c:pt>
                      <c:pt idx="8965">
                        <c:v>69229.797271728516</c:v>
                      </c:pt>
                      <c:pt idx="8966">
                        <c:v>69233.643463134766</c:v>
                      </c:pt>
                      <c:pt idx="8967">
                        <c:v>67609.495193481445</c:v>
                      </c:pt>
                      <c:pt idx="8968">
                        <c:v>67111.495193481445</c:v>
                      </c:pt>
                      <c:pt idx="8969">
                        <c:v>67111.495132446289</c:v>
                      </c:pt>
                      <c:pt idx="8970">
                        <c:v>67339.495193481445</c:v>
                      </c:pt>
                      <c:pt idx="8971">
                        <c:v>67339.495132446289</c:v>
                      </c:pt>
                      <c:pt idx="8972">
                        <c:v>69301.86701965332</c:v>
                      </c:pt>
                      <c:pt idx="8973">
                        <c:v>70286.308731079102</c:v>
                      </c:pt>
                      <c:pt idx="8974">
                        <c:v>70284.38557434082</c:v>
                      </c:pt>
                      <c:pt idx="8975">
                        <c:v>70633.985549926758</c:v>
                      </c:pt>
                      <c:pt idx="8976">
                        <c:v>71027.709426879883</c:v>
                      </c:pt>
                      <c:pt idx="8977">
                        <c:v>71027.709365844727</c:v>
                      </c:pt>
                      <c:pt idx="8978">
                        <c:v>69624.588333129883</c:v>
                      </c:pt>
                      <c:pt idx="8979">
                        <c:v>71045.393463134766</c:v>
                      </c:pt>
                      <c:pt idx="8980">
                        <c:v>57481.74626159668</c:v>
                      </c:pt>
                      <c:pt idx="8981">
                        <c:v>57481.74626159668</c:v>
                      </c:pt>
                      <c:pt idx="8982">
                        <c:v>68797.752029418945</c:v>
                      </c:pt>
                      <c:pt idx="8983">
                        <c:v>68097.751968383789</c:v>
                      </c:pt>
                      <c:pt idx="8984">
                        <c:v>68097.751968383789</c:v>
                      </c:pt>
                      <c:pt idx="8985">
                        <c:v>68097.752029418945</c:v>
                      </c:pt>
                      <c:pt idx="8986">
                        <c:v>68097.994216918945</c:v>
                      </c:pt>
                      <c:pt idx="8987">
                        <c:v>66107.695358276353</c:v>
                      </c:pt>
                      <c:pt idx="8988">
                        <c:v>65921.702957153306</c:v>
                      </c:pt>
                      <c:pt idx="8989">
                        <c:v>65619.702468872056</c:v>
                      </c:pt>
                      <c:pt idx="8990">
                        <c:v>66287.202468872056</c:v>
                      </c:pt>
                      <c:pt idx="8991">
                        <c:v>66056.702468872056</c:v>
                      </c:pt>
                      <c:pt idx="8992">
                        <c:v>66165.102371215806</c:v>
                      </c:pt>
                      <c:pt idx="8993">
                        <c:v>66290.624832153306</c:v>
                      </c:pt>
                      <c:pt idx="8994">
                        <c:v>65769.414138793945</c:v>
                      </c:pt>
                      <c:pt idx="8995">
                        <c:v>66171.491287231445</c:v>
                      </c:pt>
                      <c:pt idx="8996">
                        <c:v>66266.414138793945</c:v>
                      </c:pt>
                      <c:pt idx="8997">
                        <c:v>68487.938308715806</c:v>
                      </c:pt>
                      <c:pt idx="8998">
                        <c:v>68112.338455200195</c:v>
                      </c:pt>
                      <c:pt idx="8999">
                        <c:v>67600.425857543945</c:v>
                      </c:pt>
                      <c:pt idx="9000">
                        <c:v>68902.378738403306</c:v>
                      </c:pt>
                      <c:pt idx="9001">
                        <c:v>69139.633132934556</c:v>
                      </c:pt>
                      <c:pt idx="9002">
                        <c:v>70795.353347778306</c:v>
                      </c:pt>
                      <c:pt idx="9003">
                        <c:v>71054.276443481445</c:v>
                      </c:pt>
                      <c:pt idx="9004">
                        <c:v>71577.199539184556</c:v>
                      </c:pt>
                      <c:pt idx="9005">
                        <c:v>71581.045730590806</c:v>
                      </c:pt>
                      <c:pt idx="9006">
                        <c:v>70892.891677856445</c:v>
                      </c:pt>
                      <c:pt idx="9007">
                        <c:v>70896.737991333008</c:v>
                      </c:pt>
                      <c:pt idx="9008">
                        <c:v>70659.660842895508</c:v>
                      </c:pt>
                      <c:pt idx="9009">
                        <c:v>68752.750076293945</c:v>
                      </c:pt>
                      <c:pt idx="9010">
                        <c:v>68252.124343872056</c:v>
                      </c:pt>
                      <c:pt idx="9011">
                        <c:v>69011.625564575195</c:v>
                      </c:pt>
                      <c:pt idx="9012">
                        <c:v>68503.554763793945</c:v>
                      </c:pt>
                      <c:pt idx="9013">
                        <c:v>69236.677566528306</c:v>
                      </c:pt>
                      <c:pt idx="9014">
                        <c:v>68275.27522277832</c:v>
                      </c:pt>
                      <c:pt idx="9015">
                        <c:v>67883.47444152832</c:v>
                      </c:pt>
                      <c:pt idx="9016">
                        <c:v>68391.055496215806</c:v>
                      </c:pt>
                      <c:pt idx="9017">
                        <c:v>63399.726486206055</c:v>
                      </c:pt>
                      <c:pt idx="9018">
                        <c:v>62903.64958190918</c:v>
                      </c:pt>
                      <c:pt idx="9019">
                        <c:v>62905.572616577148</c:v>
                      </c:pt>
                      <c:pt idx="9020">
                        <c:v>62739.239181518555</c:v>
                      </c:pt>
                      <c:pt idx="9021">
                        <c:v>62473.16227722168</c:v>
                      </c:pt>
                      <c:pt idx="9022">
                        <c:v>63721.587265014648</c:v>
                      </c:pt>
                      <c:pt idx="9023">
                        <c:v>63819.510238647461</c:v>
                      </c:pt>
                      <c:pt idx="9024">
                        <c:v>63884.511215209961</c:v>
                      </c:pt>
                      <c:pt idx="9025">
                        <c:v>63888.357406616211</c:v>
                      </c:pt>
                      <c:pt idx="9026">
                        <c:v>63884.511215209961</c:v>
                      </c:pt>
                      <c:pt idx="9027">
                        <c:v>63973.656234741211</c:v>
                      </c:pt>
                      <c:pt idx="9028">
                        <c:v>63967.033920288086</c:v>
                      </c:pt>
                      <c:pt idx="9029">
                        <c:v>63928.880111694336</c:v>
                      </c:pt>
                      <c:pt idx="9030">
                        <c:v>63926.957077026367</c:v>
                      </c:pt>
                      <c:pt idx="9031">
                        <c:v>63823.264755249023</c:v>
                      </c:pt>
                      <c:pt idx="9032">
                        <c:v>65631.053680419922</c:v>
                      </c:pt>
                      <c:pt idx="9033">
                        <c:v>65567.386810302734</c:v>
                      </c:pt>
                      <c:pt idx="9034">
                        <c:v>65567.386810302734</c:v>
                      </c:pt>
                      <c:pt idx="9035">
                        <c:v>56462.987594604492</c:v>
                      </c:pt>
                      <c:pt idx="9036">
                        <c:v>56281.184982299805</c:v>
                      </c:pt>
                      <c:pt idx="9037">
                        <c:v>65188.204574584961</c:v>
                      </c:pt>
                      <c:pt idx="9038">
                        <c:v>65188.204696655273</c:v>
                      </c:pt>
                      <c:pt idx="9039">
                        <c:v>65184.493698120117</c:v>
                      </c:pt>
                      <c:pt idx="9040">
                        <c:v>65184.493698120117</c:v>
                      </c:pt>
                      <c:pt idx="9041">
                        <c:v>65753.352096557617</c:v>
                      </c:pt>
                      <c:pt idx="9042">
                        <c:v>65946.718246459961</c:v>
                      </c:pt>
                      <c:pt idx="9043">
                        <c:v>66901.636337280273</c:v>
                      </c:pt>
                      <c:pt idx="9044">
                        <c:v>66901.636337280273</c:v>
                      </c:pt>
                      <c:pt idx="9045">
                        <c:v>66901.904830932617</c:v>
                      </c:pt>
                      <c:pt idx="9046">
                        <c:v>69709.84432220459</c:v>
                      </c:pt>
                      <c:pt idx="9047">
                        <c:v>70097.111785888672</c:v>
                      </c:pt>
                      <c:pt idx="9048">
                        <c:v>70053.588699340806</c:v>
                      </c:pt>
                      <c:pt idx="9049">
                        <c:v>69407.404861450195</c:v>
                      </c:pt>
                      <c:pt idx="9050">
                        <c:v>71365.885025024414</c:v>
                      </c:pt>
                      <c:pt idx="9051">
                        <c:v>71412.385757446275</c:v>
                      </c:pt>
                      <c:pt idx="9052">
                        <c:v>71183.917556762695</c:v>
                      </c:pt>
                      <c:pt idx="9053">
                        <c:v>69586.506912231445</c:v>
                      </c:pt>
                      <c:pt idx="9054">
                        <c:v>68446.207107543945</c:v>
                      </c:pt>
                      <c:pt idx="9055">
                        <c:v>68403.733779907227</c:v>
                      </c:pt>
                      <c:pt idx="9056">
                        <c:v>68199.887588500977</c:v>
                      </c:pt>
                      <c:pt idx="9057">
                        <c:v>70714.668106079102</c:v>
                      </c:pt>
                      <c:pt idx="9058">
                        <c:v>70718.514297485352</c:v>
                      </c:pt>
                      <c:pt idx="9059">
                        <c:v>71462.011611938477</c:v>
                      </c:pt>
                      <c:pt idx="9060">
                        <c:v>71066.409805297852</c:v>
                      </c:pt>
                      <c:pt idx="9061">
                        <c:v>67852.920852661133</c:v>
                      </c:pt>
                      <c:pt idx="9062">
                        <c:v>67166.893264770493</c:v>
                      </c:pt>
                      <c:pt idx="9063">
                        <c:v>67395.895217895493</c:v>
                      </c:pt>
                      <c:pt idx="9064">
                        <c:v>68322.420677185059</c:v>
                      </c:pt>
                      <c:pt idx="9065">
                        <c:v>68583.986595153809</c:v>
                      </c:pt>
                      <c:pt idx="9066">
                        <c:v>67751.831565856919</c:v>
                      </c:pt>
                      <c:pt idx="9067">
                        <c:v>67714.457542419419</c:v>
                      </c:pt>
                      <c:pt idx="9068">
                        <c:v>66660.779563903809</c:v>
                      </c:pt>
                      <c:pt idx="9069">
                        <c:v>66743.179954528809</c:v>
                      </c:pt>
                      <c:pt idx="9070">
                        <c:v>66377.949485778809</c:v>
                      </c:pt>
                      <c:pt idx="9071">
                        <c:v>66482.139526367188</c:v>
                      </c:pt>
                      <c:pt idx="9072">
                        <c:v>66106.462768554688</c:v>
                      </c:pt>
                      <c:pt idx="9073">
                        <c:v>65402.99157714843</c:v>
                      </c:pt>
                      <c:pt idx="9074">
                        <c:v>65944.192504882798</c:v>
                      </c:pt>
                      <c:pt idx="9075">
                        <c:v>66929.095825195298</c:v>
                      </c:pt>
                      <c:pt idx="9076">
                        <c:v>67185.095336914048</c:v>
                      </c:pt>
                      <c:pt idx="9077">
                        <c:v>68917.461059570298</c:v>
                      </c:pt>
                      <c:pt idx="9078">
                        <c:v>68871.461059570298</c:v>
                      </c:pt>
                      <c:pt idx="9079">
                        <c:v>68869.537963867188</c:v>
                      </c:pt>
                      <c:pt idx="9080">
                        <c:v>70251.658523559556</c:v>
                      </c:pt>
                      <c:pt idx="9081">
                        <c:v>59083.891159057617</c:v>
                      </c:pt>
                      <c:pt idx="9082">
                        <c:v>59083.891159057617</c:v>
                      </c:pt>
                      <c:pt idx="9083">
                        <c:v>58585.355026245117</c:v>
                      </c:pt>
                      <c:pt idx="9084">
                        <c:v>58585.355026245117</c:v>
                      </c:pt>
                      <c:pt idx="9085">
                        <c:v>58585.355087280273</c:v>
                      </c:pt>
                      <c:pt idx="9086">
                        <c:v>58585.355087280273</c:v>
                      </c:pt>
                      <c:pt idx="9087">
                        <c:v>58583.297470092773</c:v>
                      </c:pt>
                      <c:pt idx="9088">
                        <c:v>62796.778854370117</c:v>
                      </c:pt>
                      <c:pt idx="9089">
                        <c:v>62796.778793334961</c:v>
                      </c:pt>
                      <c:pt idx="9090">
                        <c:v>68011.502487182617</c:v>
                      </c:pt>
                      <c:pt idx="9091">
                        <c:v>67111.395980834961</c:v>
                      </c:pt>
                      <c:pt idx="9092">
                        <c:v>67984.133087158203</c:v>
                      </c:pt>
                      <c:pt idx="9093">
                        <c:v>67984.133087158203</c:v>
                      </c:pt>
                      <c:pt idx="9094">
                        <c:v>68482.133087158203</c:v>
                      </c:pt>
                      <c:pt idx="9095">
                        <c:v>58143.889022827148</c:v>
                      </c:pt>
                      <c:pt idx="9096">
                        <c:v>58143.889022827148</c:v>
                      </c:pt>
                      <c:pt idx="9097">
                        <c:v>57840.889022827148</c:v>
                      </c:pt>
                      <c:pt idx="9098">
                        <c:v>57311.387557983398</c:v>
                      </c:pt>
                      <c:pt idx="9099">
                        <c:v>57311.387557983398</c:v>
                      </c:pt>
                      <c:pt idx="9100">
                        <c:v>57311.387496948242</c:v>
                      </c:pt>
                      <c:pt idx="9101">
                        <c:v>57311.387496948242</c:v>
                      </c:pt>
                      <c:pt idx="9102">
                        <c:v>57311.387557983398</c:v>
                      </c:pt>
                      <c:pt idx="9103">
                        <c:v>65375.070846557617</c:v>
                      </c:pt>
                      <c:pt idx="9104">
                        <c:v>65375.070907592773</c:v>
                      </c:pt>
                      <c:pt idx="9105">
                        <c:v>65375.070846557617</c:v>
                      </c:pt>
                      <c:pt idx="9106">
                        <c:v>65746.070907592773</c:v>
                      </c:pt>
                      <c:pt idx="9107">
                        <c:v>66917.717407226563</c:v>
                      </c:pt>
                      <c:pt idx="9108">
                        <c:v>66917.717407226563</c:v>
                      </c:pt>
                      <c:pt idx="9109">
                        <c:v>66917.717407226563</c:v>
                      </c:pt>
                      <c:pt idx="9110">
                        <c:v>66618.717407226563</c:v>
                      </c:pt>
                      <c:pt idx="9111">
                        <c:v>66607.251586914063</c:v>
                      </c:pt>
                      <c:pt idx="9112">
                        <c:v>66607.251586914063</c:v>
                      </c:pt>
                      <c:pt idx="9113">
                        <c:v>66976.369384765625</c:v>
                      </c:pt>
                      <c:pt idx="9114">
                        <c:v>69898.01643371582</c:v>
                      </c:pt>
                      <c:pt idx="9115">
                        <c:v>69898.01643371582</c:v>
                      </c:pt>
                      <c:pt idx="9116">
                        <c:v>68680.677200317383</c:v>
                      </c:pt>
                      <c:pt idx="9117">
                        <c:v>62689.89176940918</c:v>
                      </c:pt>
                      <c:pt idx="9118">
                        <c:v>63672.89176940918</c:v>
                      </c:pt>
                      <c:pt idx="9119">
                        <c:v>66526.894638061523</c:v>
                      </c:pt>
                      <c:pt idx="9120">
                        <c:v>67185.894577026367</c:v>
                      </c:pt>
                      <c:pt idx="9121">
                        <c:v>67185.894638061523</c:v>
                      </c:pt>
                      <c:pt idx="9122">
                        <c:v>65644.257835388184</c:v>
                      </c:pt>
                      <c:pt idx="9123">
                        <c:v>65644.257835388184</c:v>
                      </c:pt>
                      <c:pt idx="9124">
                        <c:v>65644.257835388184</c:v>
                      </c:pt>
                      <c:pt idx="9125">
                        <c:v>65366.257835388184</c:v>
                      </c:pt>
                      <c:pt idx="9126">
                        <c:v>65354.792015075684</c:v>
                      </c:pt>
                      <c:pt idx="9127">
                        <c:v>65258.791954040527</c:v>
                      </c:pt>
                      <c:pt idx="9128">
                        <c:v>66302.338134765625</c:v>
                      </c:pt>
                      <c:pt idx="9129">
                        <c:v>66202.738037109375</c:v>
                      </c:pt>
                      <c:pt idx="9130">
                        <c:v>65918.93879699707</c:v>
                      </c:pt>
                      <c:pt idx="9131">
                        <c:v>66026.62825012207</c:v>
                      </c:pt>
                      <c:pt idx="9132">
                        <c:v>66026.628372192383</c:v>
                      </c:pt>
                      <c:pt idx="9133">
                        <c:v>66814.227981567383</c:v>
                      </c:pt>
                      <c:pt idx="9134">
                        <c:v>66814.22785949707</c:v>
                      </c:pt>
                      <c:pt idx="9135">
                        <c:v>67015.331008911133</c:v>
                      </c:pt>
                      <c:pt idx="9136">
                        <c:v>66457.419906616211</c:v>
                      </c:pt>
                      <c:pt idx="9137">
                        <c:v>69402.542129516602</c:v>
                      </c:pt>
                      <c:pt idx="9138">
                        <c:v>68968.102188110352</c:v>
                      </c:pt>
                      <c:pt idx="9139">
                        <c:v>68061.127517700195</c:v>
                      </c:pt>
                      <c:pt idx="9140">
                        <c:v>70325.346420288086</c:v>
                      </c:pt>
                      <c:pt idx="9141">
                        <c:v>70624.346420288086</c:v>
                      </c:pt>
                      <c:pt idx="9142">
                        <c:v>69135.434547424316</c:v>
                      </c:pt>
                      <c:pt idx="9143">
                        <c:v>58612.176071166992</c:v>
                      </c:pt>
                      <c:pt idx="9144">
                        <c:v>58332.569686889648</c:v>
                      </c:pt>
                      <c:pt idx="9145">
                        <c:v>66252.853134155273</c:v>
                      </c:pt>
                      <c:pt idx="9146">
                        <c:v>66252.853134155273</c:v>
                      </c:pt>
                      <c:pt idx="9147">
                        <c:v>66254.354965209961</c:v>
                      </c:pt>
                      <c:pt idx="9148">
                        <c:v>65208.693405151367</c:v>
                      </c:pt>
                      <c:pt idx="9149">
                        <c:v>65863.693405151367</c:v>
                      </c:pt>
                      <c:pt idx="9150">
                        <c:v>65863.693466186523</c:v>
                      </c:pt>
                      <c:pt idx="9151">
                        <c:v>67751.131454467773</c:v>
                      </c:pt>
                      <c:pt idx="9152">
                        <c:v>67259.715530395508</c:v>
                      </c:pt>
                      <c:pt idx="9153">
                        <c:v>66863.789749145508</c:v>
                      </c:pt>
                      <c:pt idx="9154">
                        <c:v>66209.272171020508</c:v>
                      </c:pt>
                      <c:pt idx="9155">
                        <c:v>66220.772171020508</c:v>
                      </c:pt>
                      <c:pt idx="9156">
                        <c:v>66306.772415161133</c:v>
                      </c:pt>
                      <c:pt idx="9157">
                        <c:v>66295.849319458008</c:v>
                      </c:pt>
                      <c:pt idx="9158">
                        <c:v>66885.929580688477</c:v>
                      </c:pt>
                      <c:pt idx="9159">
                        <c:v>66885.929580688477</c:v>
                      </c:pt>
                      <c:pt idx="9160">
                        <c:v>66889.929763793945</c:v>
                      </c:pt>
                      <c:pt idx="9161">
                        <c:v>66898.929763793945</c:v>
                      </c:pt>
                      <c:pt idx="9162">
                        <c:v>66889.929763793945</c:v>
                      </c:pt>
                      <c:pt idx="9163">
                        <c:v>66694.921768188477</c:v>
                      </c:pt>
                      <c:pt idx="9164">
                        <c:v>57861.487655639648</c:v>
                      </c:pt>
                      <c:pt idx="9165">
                        <c:v>57861.487594604492</c:v>
                      </c:pt>
                      <c:pt idx="9166">
                        <c:v>58252.487655639648</c:v>
                      </c:pt>
                      <c:pt idx="9167">
                        <c:v>68793.803604125977</c:v>
                      </c:pt>
                      <c:pt idx="9168">
                        <c:v>69187.525527954087</c:v>
                      </c:pt>
                      <c:pt idx="9169">
                        <c:v>69185.602432250977</c:v>
                      </c:pt>
                      <c:pt idx="9170">
                        <c:v>68660.002761840806</c:v>
                      </c:pt>
                      <c:pt idx="9171">
                        <c:v>67955.002029418945</c:v>
                      </c:pt>
                      <c:pt idx="9172">
                        <c:v>68261.079177856445</c:v>
                      </c:pt>
                      <c:pt idx="9173">
                        <c:v>68150.555740356445</c:v>
                      </c:pt>
                      <c:pt idx="9174">
                        <c:v>71211.468338012695</c:v>
                      </c:pt>
                      <c:pt idx="9175">
                        <c:v>71210.297683715806</c:v>
                      </c:pt>
                      <c:pt idx="9176">
                        <c:v>71208.374465942368</c:v>
                      </c:pt>
                      <c:pt idx="9177">
                        <c:v>71208.374588012695</c:v>
                      </c:pt>
                      <c:pt idx="9178">
                        <c:v>71170.797683715806</c:v>
                      </c:pt>
                      <c:pt idx="9179">
                        <c:v>71024.797439575195</c:v>
                      </c:pt>
                      <c:pt idx="9180">
                        <c:v>69208.325515747056</c:v>
                      </c:pt>
                      <c:pt idx="9181">
                        <c:v>67868.493316650391</c:v>
                      </c:pt>
                      <c:pt idx="9182">
                        <c:v>71401.342849731445</c:v>
                      </c:pt>
                      <c:pt idx="9183">
                        <c:v>71494.676956176758</c:v>
                      </c:pt>
                      <c:pt idx="9184">
                        <c:v>71496.600296020508</c:v>
                      </c:pt>
                      <c:pt idx="9185">
                        <c:v>71500.446243286118</c:v>
                      </c:pt>
                      <c:pt idx="9186">
                        <c:v>71504.881301879868</c:v>
                      </c:pt>
                      <c:pt idx="9187">
                        <c:v>71242.727371215806</c:v>
                      </c:pt>
                      <c:pt idx="9188">
                        <c:v>70032.848709106445</c:v>
                      </c:pt>
                      <c:pt idx="9189">
                        <c:v>69825.271804809556</c:v>
                      </c:pt>
                      <c:pt idx="9190">
                        <c:v>68540.539138793945</c:v>
                      </c:pt>
                      <c:pt idx="9191">
                        <c:v>68548.039138793945</c:v>
                      </c:pt>
                      <c:pt idx="9192">
                        <c:v>69140.539627075195</c:v>
                      </c:pt>
                      <c:pt idx="9193">
                        <c:v>69701.270828247056</c:v>
                      </c:pt>
                      <c:pt idx="9194">
                        <c:v>69019.078201293945</c:v>
                      </c:pt>
                      <c:pt idx="9195">
                        <c:v>67872.995803833008</c:v>
                      </c:pt>
                      <c:pt idx="9196">
                        <c:v>69161.738967895508</c:v>
                      </c:pt>
                      <c:pt idx="9197">
                        <c:v>68997.923416137695</c:v>
                      </c:pt>
                      <c:pt idx="9198">
                        <c:v>68997.923416137695</c:v>
                      </c:pt>
                      <c:pt idx="9199">
                        <c:v>69331.393142700195</c:v>
                      </c:pt>
                      <c:pt idx="9200">
                        <c:v>68771.124588012695</c:v>
                      </c:pt>
                      <c:pt idx="9201">
                        <c:v>68771.124588012695</c:v>
                      </c:pt>
                      <c:pt idx="9202">
                        <c:v>67710.719192504868</c:v>
                      </c:pt>
                      <c:pt idx="9203">
                        <c:v>67053.642410278306</c:v>
                      </c:pt>
                      <c:pt idx="9204">
                        <c:v>66665.685867309556</c:v>
                      </c:pt>
                      <c:pt idx="9205">
                        <c:v>67057.488601684556</c:v>
                      </c:pt>
                      <c:pt idx="9206">
                        <c:v>67011.212112426758</c:v>
                      </c:pt>
                      <c:pt idx="9207">
                        <c:v>67837.135086059556</c:v>
                      </c:pt>
                      <c:pt idx="9208">
                        <c:v>67846.135330200195</c:v>
                      </c:pt>
                      <c:pt idx="9209">
                        <c:v>67511.289260864258</c:v>
                      </c:pt>
                      <c:pt idx="9210">
                        <c:v>67706.555618286118</c:v>
                      </c:pt>
                      <c:pt idx="9211">
                        <c:v>68635.310379028306</c:v>
                      </c:pt>
                      <c:pt idx="9212">
                        <c:v>57865.916366577148</c:v>
                      </c:pt>
                      <c:pt idx="9213">
                        <c:v>57865.916366577148</c:v>
                      </c:pt>
                      <c:pt idx="9214">
                        <c:v>57865.916366577148</c:v>
                      </c:pt>
                      <c:pt idx="9215">
                        <c:v>57865.916427612305</c:v>
                      </c:pt>
                      <c:pt idx="9216">
                        <c:v>57865.916305541992</c:v>
                      </c:pt>
                      <c:pt idx="9217">
                        <c:v>57599.916366577148</c:v>
                      </c:pt>
                      <c:pt idx="9218">
                        <c:v>57600.987716674805</c:v>
                      </c:pt>
                      <c:pt idx="9219">
                        <c:v>57148.388290405273</c:v>
                      </c:pt>
                      <c:pt idx="9220">
                        <c:v>57196.388229370117</c:v>
                      </c:pt>
                      <c:pt idx="9221">
                        <c:v>63795.809494018555</c:v>
                      </c:pt>
                      <c:pt idx="9222">
                        <c:v>65385.857284545898</c:v>
                      </c:pt>
                      <c:pt idx="9223">
                        <c:v>65383.085067749023</c:v>
                      </c:pt>
                      <c:pt idx="9224">
                        <c:v>67340.192657470703</c:v>
                      </c:pt>
                      <c:pt idx="9225">
                        <c:v>68195.193695068359</c:v>
                      </c:pt>
                      <c:pt idx="9226">
                        <c:v>69120.576446533203</c:v>
                      </c:pt>
                      <c:pt idx="9227">
                        <c:v>69553.908615112305</c:v>
                      </c:pt>
                      <c:pt idx="9228">
                        <c:v>69641.134704589829</c:v>
                      </c:pt>
                      <c:pt idx="9229">
                        <c:v>69641.134704589829</c:v>
                      </c:pt>
                      <c:pt idx="9230">
                        <c:v>68641.202102661118</c:v>
                      </c:pt>
                      <c:pt idx="9231">
                        <c:v>65866.821884155273</c:v>
                      </c:pt>
                      <c:pt idx="9232">
                        <c:v>66235.898788452148</c:v>
                      </c:pt>
                      <c:pt idx="9233">
                        <c:v>65861.052597045898</c:v>
                      </c:pt>
                      <c:pt idx="9234">
                        <c:v>70786.291000366211</c:v>
                      </c:pt>
                      <c:pt idx="9235">
                        <c:v>70786.291000366211</c:v>
                      </c:pt>
                      <c:pt idx="9236">
                        <c:v>70156.291000366211</c:v>
                      </c:pt>
                      <c:pt idx="9237">
                        <c:v>71119.235916137695</c:v>
                      </c:pt>
                      <c:pt idx="9238">
                        <c:v>69020.046951293945</c:v>
                      </c:pt>
                      <c:pt idx="9239">
                        <c:v>66786.119155883789</c:v>
                      </c:pt>
                      <c:pt idx="9240">
                        <c:v>66786.119216918945</c:v>
                      </c:pt>
                      <c:pt idx="9241">
                        <c:v>66786.119216918945</c:v>
                      </c:pt>
                      <c:pt idx="9242">
                        <c:v>71139.414093017564</c:v>
                      </c:pt>
                      <c:pt idx="9243">
                        <c:v>70092.131591796875</c:v>
                      </c:pt>
                      <c:pt idx="9244">
                        <c:v>70533.932495117188</c:v>
                      </c:pt>
                      <c:pt idx="9245">
                        <c:v>70103.102890014648</c:v>
                      </c:pt>
                      <c:pt idx="9246">
                        <c:v>70101.179794311509</c:v>
                      </c:pt>
                      <c:pt idx="9247">
                        <c:v>71624.972229003906</c:v>
                      </c:pt>
                      <c:pt idx="9248">
                        <c:v>71664.472229003906</c:v>
                      </c:pt>
                      <c:pt idx="9249">
                        <c:v>71926.472229003906</c:v>
                      </c:pt>
                      <c:pt idx="9250">
                        <c:v>72067.059265136719</c:v>
                      </c:pt>
                      <c:pt idx="9251">
                        <c:v>72073.25927734375</c:v>
                      </c:pt>
                      <c:pt idx="9252">
                        <c:v>71255.78491210936</c:v>
                      </c:pt>
                      <c:pt idx="9253">
                        <c:v>71309.630981445298</c:v>
                      </c:pt>
                      <c:pt idx="9254">
                        <c:v>71305.78491210936</c:v>
                      </c:pt>
                      <c:pt idx="9255">
                        <c:v>66926.301376342773</c:v>
                      </c:pt>
                      <c:pt idx="9256">
                        <c:v>66344.823776245117</c:v>
                      </c:pt>
                      <c:pt idx="9257">
                        <c:v>70905.726593017564</c:v>
                      </c:pt>
                      <c:pt idx="9258">
                        <c:v>70718.631591796875</c:v>
                      </c:pt>
                      <c:pt idx="9259">
                        <c:v>70613.004150390625</c:v>
                      </c:pt>
                      <c:pt idx="9260">
                        <c:v>70611.081054687485</c:v>
                      </c:pt>
                      <c:pt idx="9261">
                        <c:v>70137.755432128906</c:v>
                      </c:pt>
                      <c:pt idx="9262">
                        <c:v>70141.360900878906</c:v>
                      </c:pt>
                      <c:pt idx="9263">
                        <c:v>70141.360900878906</c:v>
                      </c:pt>
                      <c:pt idx="9264">
                        <c:v>70141.360900878906</c:v>
                      </c:pt>
                      <c:pt idx="9265">
                        <c:v>70145.729858398438</c:v>
                      </c:pt>
                      <c:pt idx="9266">
                        <c:v>70145.729858398438</c:v>
                      </c:pt>
                      <c:pt idx="9267">
                        <c:v>69918.456420898438</c:v>
                      </c:pt>
                      <c:pt idx="9268">
                        <c:v>69972.302734375</c:v>
                      </c:pt>
                      <c:pt idx="9269">
                        <c:v>69659.0576171875</c:v>
                      </c:pt>
                      <c:pt idx="9270">
                        <c:v>60857.798324584961</c:v>
                      </c:pt>
                      <c:pt idx="9271">
                        <c:v>60857.798385620117</c:v>
                      </c:pt>
                      <c:pt idx="9272">
                        <c:v>69823.076141357422</c:v>
                      </c:pt>
                      <c:pt idx="9273">
                        <c:v>69827.55207824707</c:v>
                      </c:pt>
                      <c:pt idx="9274">
                        <c:v>67358.064483642564</c:v>
                      </c:pt>
                      <c:pt idx="9275">
                        <c:v>68499.141128540025</c:v>
                      </c:pt>
                      <c:pt idx="9276">
                        <c:v>67792.141616821275</c:v>
                      </c:pt>
                      <c:pt idx="9277">
                        <c:v>67112.417984008775</c:v>
                      </c:pt>
                      <c:pt idx="9278">
                        <c:v>67792.572341918945</c:v>
                      </c:pt>
                      <c:pt idx="9279">
                        <c:v>66851.750503540025</c:v>
                      </c:pt>
                      <c:pt idx="9280">
                        <c:v>66519.350112915025</c:v>
                      </c:pt>
                      <c:pt idx="9281">
                        <c:v>66720.773269653306</c:v>
                      </c:pt>
                      <c:pt idx="9282">
                        <c:v>66666.328201293945</c:v>
                      </c:pt>
                      <c:pt idx="9283">
                        <c:v>71056.883621215806</c:v>
                      </c:pt>
                      <c:pt idx="9284">
                        <c:v>70113.033767700195</c:v>
                      </c:pt>
                      <c:pt idx="9285">
                        <c:v>68539.663894653306</c:v>
                      </c:pt>
                      <c:pt idx="9286">
                        <c:v>68032.663406372056</c:v>
                      </c:pt>
                      <c:pt idx="9287">
                        <c:v>69715.964248657227</c:v>
                      </c:pt>
                      <c:pt idx="9288">
                        <c:v>67405.476470947266</c:v>
                      </c:pt>
                      <c:pt idx="9289">
                        <c:v>67405.476470947266</c:v>
                      </c:pt>
                      <c:pt idx="9290">
                        <c:v>68910.303283691406</c:v>
                      </c:pt>
                      <c:pt idx="9291">
                        <c:v>69214.002624511719</c:v>
                      </c:pt>
                      <c:pt idx="9292">
                        <c:v>69179.341064453125</c:v>
                      </c:pt>
                      <c:pt idx="9293">
                        <c:v>69290.728027343735</c:v>
                      </c:pt>
                      <c:pt idx="9294">
                        <c:v>70182.598205566406</c:v>
                      </c:pt>
                      <c:pt idx="9295">
                        <c:v>70085.598205566406</c:v>
                      </c:pt>
                      <c:pt idx="9296">
                        <c:v>70384.598205566406</c:v>
                      </c:pt>
                      <c:pt idx="9297">
                        <c:v>70384.598205566406</c:v>
                      </c:pt>
                      <c:pt idx="9298">
                        <c:v>70390.798217773438</c:v>
                      </c:pt>
                      <c:pt idx="9299">
                        <c:v>69492.798217773438</c:v>
                      </c:pt>
                      <c:pt idx="9300">
                        <c:v>69546.64453125</c:v>
                      </c:pt>
                      <c:pt idx="9301">
                        <c:v>69292.19677734375</c:v>
                      </c:pt>
                      <c:pt idx="9302">
                        <c:v>58394.000839233398</c:v>
                      </c:pt>
                      <c:pt idx="9303">
                        <c:v>64141.787643432617</c:v>
                      </c:pt>
                      <c:pt idx="9304">
                        <c:v>64141.787643432617</c:v>
                      </c:pt>
                      <c:pt idx="9305">
                        <c:v>64141.787643432617</c:v>
                      </c:pt>
                      <c:pt idx="9306">
                        <c:v>64141.787582397461</c:v>
                      </c:pt>
                      <c:pt idx="9307">
                        <c:v>64424.787704467773</c:v>
                      </c:pt>
                      <c:pt idx="9308">
                        <c:v>64993.287704467773</c:v>
                      </c:pt>
                      <c:pt idx="9309">
                        <c:v>64526.285629272461</c:v>
                      </c:pt>
                      <c:pt idx="9310">
                        <c:v>64237.670516967773</c:v>
                      </c:pt>
                      <c:pt idx="9311">
                        <c:v>65292.848190307617</c:v>
                      </c:pt>
                      <c:pt idx="9312">
                        <c:v>66037.648971557617</c:v>
                      </c:pt>
                      <c:pt idx="9313">
                        <c:v>66037.648971557617</c:v>
                      </c:pt>
                      <c:pt idx="9314">
                        <c:v>66037.649032592773</c:v>
                      </c:pt>
                      <c:pt idx="9315">
                        <c:v>66086.264266967773</c:v>
                      </c:pt>
                      <c:pt idx="9316">
                        <c:v>68530.969841003418</c:v>
                      </c:pt>
                      <c:pt idx="9317">
                        <c:v>68928.240844726563</c:v>
                      </c:pt>
                      <c:pt idx="9318">
                        <c:v>68896.240844726563</c:v>
                      </c:pt>
                      <c:pt idx="9319">
                        <c:v>68041.239379882813</c:v>
                      </c:pt>
                      <c:pt idx="9320">
                        <c:v>67880.373657226563</c:v>
                      </c:pt>
                      <c:pt idx="9321">
                        <c:v>67880.373657226563</c:v>
                      </c:pt>
                      <c:pt idx="9322">
                        <c:v>70551.462646484375</c:v>
                      </c:pt>
                      <c:pt idx="9323">
                        <c:v>71323.07551574707</c:v>
                      </c:pt>
                      <c:pt idx="9324">
                        <c:v>63345.990707397461</c:v>
                      </c:pt>
                      <c:pt idx="9325">
                        <c:v>63345.990707397461</c:v>
                      </c:pt>
                      <c:pt idx="9326">
                        <c:v>68502.651962280273</c:v>
                      </c:pt>
                      <c:pt idx="9327">
                        <c:v>68502.651840209961</c:v>
                      </c:pt>
                      <c:pt idx="9328">
                        <c:v>67043.946182250977</c:v>
                      </c:pt>
                      <c:pt idx="9329">
                        <c:v>67043.946182250977</c:v>
                      </c:pt>
                      <c:pt idx="9330">
                        <c:v>66861.616104125977</c:v>
                      </c:pt>
                      <c:pt idx="9331">
                        <c:v>67238.621551513672</c:v>
                      </c:pt>
                      <c:pt idx="9332">
                        <c:v>68228.191452026367</c:v>
                      </c:pt>
                      <c:pt idx="9333">
                        <c:v>67504.052322387695</c:v>
                      </c:pt>
                      <c:pt idx="9334">
                        <c:v>67930.412963867188</c:v>
                      </c:pt>
                      <c:pt idx="9335">
                        <c:v>67618.012573242188</c:v>
                      </c:pt>
                      <c:pt idx="9336">
                        <c:v>67618.012512207031</c:v>
                      </c:pt>
                      <c:pt idx="9337">
                        <c:v>66537.910629272461</c:v>
                      </c:pt>
                      <c:pt idx="9338">
                        <c:v>69591.032211303711</c:v>
                      </c:pt>
                      <c:pt idx="9339">
                        <c:v>69591.032211303711</c:v>
                      </c:pt>
                      <c:pt idx="9340">
                        <c:v>69199.229476928711</c:v>
                      </c:pt>
                      <c:pt idx="9341">
                        <c:v>69259.185134887695</c:v>
                      </c:pt>
                      <c:pt idx="9342">
                        <c:v>69817.185134887695</c:v>
                      </c:pt>
                      <c:pt idx="9343">
                        <c:v>69817.185134887695</c:v>
                      </c:pt>
                      <c:pt idx="9344">
                        <c:v>67335.995681762695</c:v>
                      </c:pt>
                      <c:pt idx="9345">
                        <c:v>67335.995681762695</c:v>
                      </c:pt>
                      <c:pt idx="9346">
                        <c:v>67335.995681762695</c:v>
                      </c:pt>
                      <c:pt idx="9347">
                        <c:v>70527.700271606445</c:v>
                      </c:pt>
                      <c:pt idx="9348">
                        <c:v>70182.450515747056</c:v>
                      </c:pt>
                      <c:pt idx="9349">
                        <c:v>70563.328689575195</c:v>
                      </c:pt>
                      <c:pt idx="9350">
                        <c:v>70266.856277465806</c:v>
                      </c:pt>
                      <c:pt idx="9351">
                        <c:v>69883.855545043945</c:v>
                      </c:pt>
                      <c:pt idx="9352">
                        <c:v>70055.928543090806</c:v>
                      </c:pt>
                      <c:pt idx="9353">
                        <c:v>70054.005691528306</c:v>
                      </c:pt>
                      <c:pt idx="9354">
                        <c:v>70054.005935668945</c:v>
                      </c:pt>
                      <c:pt idx="9355">
                        <c:v>69200.928054809556</c:v>
                      </c:pt>
                      <c:pt idx="9356">
                        <c:v>69161.428298950195</c:v>
                      </c:pt>
                      <c:pt idx="9357">
                        <c:v>69163.350906372056</c:v>
                      </c:pt>
                      <c:pt idx="9358">
                        <c:v>68164.061599731445</c:v>
                      </c:pt>
                      <c:pt idx="9359">
                        <c:v>66528.034500122056</c:v>
                      </c:pt>
                      <c:pt idx="9360">
                        <c:v>67706.759353637695</c:v>
                      </c:pt>
                      <c:pt idx="9361">
                        <c:v>68917.015701293945</c:v>
                      </c:pt>
                      <c:pt idx="9362">
                        <c:v>69044.442886352525</c:v>
                      </c:pt>
                      <c:pt idx="9363">
                        <c:v>69044.442947387695</c:v>
                      </c:pt>
                      <c:pt idx="9364">
                        <c:v>69044.442886352525</c:v>
                      </c:pt>
                      <c:pt idx="9365">
                        <c:v>69044.442947387695</c:v>
                      </c:pt>
                      <c:pt idx="9366">
                        <c:v>68776.042938232422</c:v>
                      </c:pt>
                      <c:pt idx="9367">
                        <c:v>68823.653396606445</c:v>
                      </c:pt>
                      <c:pt idx="9368">
                        <c:v>68751.669021606445</c:v>
                      </c:pt>
                      <c:pt idx="9369">
                        <c:v>68678.769119262695</c:v>
                      </c:pt>
                      <c:pt idx="9370">
                        <c:v>68606.494216918945</c:v>
                      </c:pt>
                      <c:pt idx="9371">
                        <c:v>68533.594253540039</c:v>
                      </c:pt>
                      <c:pt idx="9372">
                        <c:v>70497.598220825195</c:v>
                      </c:pt>
                      <c:pt idx="9373">
                        <c:v>70318.259841918945</c:v>
                      </c:pt>
                      <c:pt idx="9374">
                        <c:v>70251.569900512695</c:v>
                      </c:pt>
                      <c:pt idx="9375">
                        <c:v>64356.468032836907</c:v>
                      </c:pt>
                      <c:pt idx="9376">
                        <c:v>62979.659713745117</c:v>
                      </c:pt>
                      <c:pt idx="9377">
                        <c:v>69068.872039794922</c:v>
                      </c:pt>
                      <c:pt idx="9378">
                        <c:v>68762.272430419922</c:v>
                      </c:pt>
                      <c:pt idx="9379">
                        <c:v>69098.095916748032</c:v>
                      </c:pt>
                      <c:pt idx="9380">
                        <c:v>69214.373016357422</c:v>
                      </c:pt>
                      <c:pt idx="9381">
                        <c:v>69225.296112060532</c:v>
                      </c:pt>
                      <c:pt idx="9382">
                        <c:v>69516.372894287095</c:v>
                      </c:pt>
                      <c:pt idx="9383">
                        <c:v>69373.372772216782</c:v>
                      </c:pt>
                      <c:pt idx="9384">
                        <c:v>68503.148773193345</c:v>
                      </c:pt>
                      <c:pt idx="9385">
                        <c:v>69325.071990966782</c:v>
                      </c:pt>
                      <c:pt idx="9386">
                        <c:v>69206.457855224595</c:v>
                      </c:pt>
                      <c:pt idx="9387">
                        <c:v>69204.535125732422</c:v>
                      </c:pt>
                      <c:pt idx="9388">
                        <c:v>69204.535369873032</c:v>
                      </c:pt>
                      <c:pt idx="9389">
                        <c:v>69147.435150146484</c:v>
                      </c:pt>
                      <c:pt idx="9390">
                        <c:v>58290.749618530273</c:v>
                      </c:pt>
                      <c:pt idx="9391">
                        <c:v>57928.749557495117</c:v>
                      </c:pt>
                      <c:pt idx="9392">
                        <c:v>69093.927810668945</c:v>
                      </c:pt>
                      <c:pt idx="9393">
                        <c:v>69093.927810668945</c:v>
                      </c:pt>
                      <c:pt idx="9394">
                        <c:v>69028.337844848618</c:v>
                      </c:pt>
                      <c:pt idx="9395">
                        <c:v>69028.337844848618</c:v>
                      </c:pt>
                      <c:pt idx="9396">
                        <c:v>70437.022659301758</c:v>
                      </c:pt>
                      <c:pt idx="9397">
                        <c:v>70437.022659301758</c:v>
                      </c:pt>
                      <c:pt idx="9398">
                        <c:v>70724.175003051758</c:v>
                      </c:pt>
                      <c:pt idx="9399">
                        <c:v>70722.251907348618</c:v>
                      </c:pt>
                      <c:pt idx="9400">
                        <c:v>70714.735488891587</c:v>
                      </c:pt>
                      <c:pt idx="9401">
                        <c:v>69135.077774047837</c:v>
                      </c:pt>
                      <c:pt idx="9402">
                        <c:v>68882.000747680664</c:v>
                      </c:pt>
                      <c:pt idx="9403">
                        <c:v>68882.000747680664</c:v>
                      </c:pt>
                      <c:pt idx="9404">
                        <c:v>69154.865921020508</c:v>
                      </c:pt>
                      <c:pt idx="9405">
                        <c:v>69154.865921020508</c:v>
                      </c:pt>
                      <c:pt idx="9406">
                        <c:v>67839.327835083008</c:v>
                      </c:pt>
                      <c:pt idx="9407">
                        <c:v>67182.095291137695</c:v>
                      </c:pt>
                      <c:pt idx="9408">
                        <c:v>67182.095291137695</c:v>
                      </c:pt>
                      <c:pt idx="9409">
                        <c:v>65877.997634887695</c:v>
                      </c:pt>
                      <c:pt idx="9410">
                        <c:v>65486.196853637688</c:v>
                      </c:pt>
                      <c:pt idx="9411">
                        <c:v>65517.44953918457</c:v>
                      </c:pt>
                      <c:pt idx="9412">
                        <c:v>65521.295852661133</c:v>
                      </c:pt>
                      <c:pt idx="9413">
                        <c:v>70317.931045532227</c:v>
                      </c:pt>
                      <c:pt idx="9414">
                        <c:v>57714.624496459961</c:v>
                      </c:pt>
                      <c:pt idx="9415">
                        <c:v>57122.921432495117</c:v>
                      </c:pt>
                      <c:pt idx="9416">
                        <c:v>57122.921371459961</c:v>
                      </c:pt>
                      <c:pt idx="9417">
                        <c:v>57654.624618530273</c:v>
                      </c:pt>
                      <c:pt idx="9418">
                        <c:v>58275.624496459961</c:v>
                      </c:pt>
                      <c:pt idx="9419">
                        <c:v>58275.624496459961</c:v>
                      </c:pt>
                      <c:pt idx="9420">
                        <c:v>68870.981918334961</c:v>
                      </c:pt>
                      <c:pt idx="9421">
                        <c:v>70576.272048950195</c:v>
                      </c:pt>
                      <c:pt idx="9422">
                        <c:v>69741.198532104492</c:v>
                      </c:pt>
                      <c:pt idx="9423">
                        <c:v>69864.204666137695</c:v>
                      </c:pt>
                      <c:pt idx="9424">
                        <c:v>69388.204666137695</c:v>
                      </c:pt>
                      <c:pt idx="9425">
                        <c:v>71398.206619262695</c:v>
                      </c:pt>
                      <c:pt idx="9426">
                        <c:v>71398.206497192368</c:v>
                      </c:pt>
                      <c:pt idx="9427">
                        <c:v>71350.206497192368</c:v>
                      </c:pt>
                      <c:pt idx="9428">
                        <c:v>70868.127639770508</c:v>
                      </c:pt>
                      <c:pt idx="9429">
                        <c:v>70478.249832153306</c:v>
                      </c:pt>
                      <c:pt idx="9430">
                        <c:v>70871.389602661118</c:v>
                      </c:pt>
                      <c:pt idx="9431">
                        <c:v>70502.312698364258</c:v>
                      </c:pt>
                      <c:pt idx="9432">
                        <c:v>70506.312576293945</c:v>
                      </c:pt>
                      <c:pt idx="9433">
                        <c:v>70934.468826293945</c:v>
                      </c:pt>
                      <c:pt idx="9434">
                        <c:v>70611.763626098618</c:v>
                      </c:pt>
                      <c:pt idx="9435">
                        <c:v>72265.887893676758</c:v>
                      </c:pt>
                      <c:pt idx="9436">
                        <c:v>63240.806503295898</c:v>
                      </c:pt>
                      <c:pt idx="9437">
                        <c:v>69964.987380981445</c:v>
                      </c:pt>
                      <c:pt idx="9438">
                        <c:v>68469.491302490234</c:v>
                      </c:pt>
                      <c:pt idx="9439">
                        <c:v>68471.414703369141</c:v>
                      </c:pt>
                      <c:pt idx="9440">
                        <c:v>68477.337615966782</c:v>
                      </c:pt>
                      <c:pt idx="9441">
                        <c:v>69145.541336059556</c:v>
                      </c:pt>
                      <c:pt idx="9442">
                        <c:v>69951.541152954087</c:v>
                      </c:pt>
                      <c:pt idx="9443">
                        <c:v>69674.264053344727</c:v>
                      </c:pt>
                      <c:pt idx="9444">
                        <c:v>69496.692703247056</c:v>
                      </c:pt>
                      <c:pt idx="9445">
                        <c:v>70267.294754028306</c:v>
                      </c:pt>
                      <c:pt idx="9446">
                        <c:v>71513.217849731445</c:v>
                      </c:pt>
                      <c:pt idx="9447">
                        <c:v>71510.749343872056</c:v>
                      </c:pt>
                      <c:pt idx="9448">
                        <c:v>70977.144851684556</c:v>
                      </c:pt>
                      <c:pt idx="9449">
                        <c:v>70494.490798950195</c:v>
                      </c:pt>
                      <c:pt idx="9450">
                        <c:v>70747.068923950195</c:v>
                      </c:pt>
                      <c:pt idx="9451">
                        <c:v>68915.328445434556</c:v>
                      </c:pt>
                      <c:pt idx="9452">
                        <c:v>67502.404754638672</c:v>
                      </c:pt>
                      <c:pt idx="9453">
                        <c:v>57787.257675170898</c:v>
                      </c:pt>
                      <c:pt idx="9454">
                        <c:v>66157.699752807617</c:v>
                      </c:pt>
                      <c:pt idx="9455">
                        <c:v>66157.699752807617</c:v>
                      </c:pt>
                      <c:pt idx="9456">
                        <c:v>65786.699691772461</c:v>
                      </c:pt>
                      <c:pt idx="9457">
                        <c:v>65786.699752807617</c:v>
                      </c:pt>
                      <c:pt idx="9458">
                        <c:v>66355.199752807617</c:v>
                      </c:pt>
                      <c:pt idx="9459">
                        <c:v>66108.440048217773</c:v>
                      </c:pt>
                      <c:pt idx="9460">
                        <c:v>66110.514266967773</c:v>
                      </c:pt>
                      <c:pt idx="9461">
                        <c:v>66110.514144897461</c:v>
                      </c:pt>
                      <c:pt idx="9462">
                        <c:v>66110.514205932617</c:v>
                      </c:pt>
                      <c:pt idx="9463">
                        <c:v>66711.814987182617</c:v>
                      </c:pt>
                      <c:pt idx="9464">
                        <c:v>66550.700790405273</c:v>
                      </c:pt>
                      <c:pt idx="9465">
                        <c:v>66191.700729370117</c:v>
                      </c:pt>
                      <c:pt idx="9466">
                        <c:v>70489.161735534668</c:v>
                      </c:pt>
                      <c:pt idx="9467">
                        <c:v>66509.96028137207</c:v>
                      </c:pt>
                      <c:pt idx="9468">
                        <c:v>66436.84016418457</c:v>
                      </c:pt>
                      <c:pt idx="9469">
                        <c:v>66436.84016418457</c:v>
                      </c:pt>
                      <c:pt idx="9470">
                        <c:v>65210.83821105957</c:v>
                      </c:pt>
                      <c:pt idx="9471">
                        <c:v>65210.26203918457</c:v>
                      </c:pt>
                      <c:pt idx="9472">
                        <c:v>65210.26203918457</c:v>
                      </c:pt>
                      <c:pt idx="9473">
                        <c:v>65133.43782043457</c:v>
                      </c:pt>
                      <c:pt idx="9474">
                        <c:v>58346.388229370117</c:v>
                      </c:pt>
                      <c:pt idx="9475">
                        <c:v>57988.388168334961</c:v>
                      </c:pt>
                      <c:pt idx="9476">
                        <c:v>61786.618698120117</c:v>
                      </c:pt>
                      <c:pt idx="9477">
                        <c:v>62302.691513061523</c:v>
                      </c:pt>
                      <c:pt idx="9478">
                        <c:v>61744.689437866211</c:v>
                      </c:pt>
                      <c:pt idx="9479">
                        <c:v>62268.691390991211</c:v>
                      </c:pt>
                      <c:pt idx="9480">
                        <c:v>65444.594345092773</c:v>
                      </c:pt>
                      <c:pt idx="9481">
                        <c:v>65444.594345092773</c:v>
                      </c:pt>
                      <c:pt idx="9482">
                        <c:v>67957.981033325195</c:v>
                      </c:pt>
                      <c:pt idx="9483">
                        <c:v>65715.463500976548</c:v>
                      </c:pt>
                      <c:pt idx="9484">
                        <c:v>65715.463500976548</c:v>
                      </c:pt>
                      <c:pt idx="9485">
                        <c:v>65715.463500976548</c:v>
                      </c:pt>
                      <c:pt idx="9486">
                        <c:v>65859.06323242186</c:v>
                      </c:pt>
                      <c:pt idx="9487">
                        <c:v>66441.063110351548</c:v>
                      </c:pt>
                      <c:pt idx="9488">
                        <c:v>66312.000076293945</c:v>
                      </c:pt>
                      <c:pt idx="9489">
                        <c:v>66316.000076293945</c:v>
                      </c:pt>
                      <c:pt idx="9490">
                        <c:v>66448.0002593994</c:v>
                      </c:pt>
                      <c:pt idx="9491">
                        <c:v>66448.000320434556</c:v>
                      </c:pt>
                      <c:pt idx="9492">
                        <c:v>66397.400222778306</c:v>
                      </c:pt>
                      <c:pt idx="9493">
                        <c:v>66197.400039672852</c:v>
                      </c:pt>
                      <c:pt idx="9494">
                        <c:v>66365.000076293945</c:v>
                      </c:pt>
                      <c:pt idx="9495">
                        <c:v>65139.171951293938</c:v>
                      </c:pt>
                      <c:pt idx="9496">
                        <c:v>60025.459335327148</c:v>
                      </c:pt>
                      <c:pt idx="9497">
                        <c:v>70509.113357543945</c:v>
                      </c:pt>
                      <c:pt idx="9498">
                        <c:v>70461.113845825195</c:v>
                      </c:pt>
                      <c:pt idx="9499">
                        <c:v>70764.414138793945</c:v>
                      </c:pt>
                      <c:pt idx="9500">
                        <c:v>71156.215164184556</c:v>
                      </c:pt>
                      <c:pt idx="9501">
                        <c:v>71161.215408325195</c:v>
                      </c:pt>
                      <c:pt idx="9502">
                        <c:v>71110.138504028306</c:v>
                      </c:pt>
                      <c:pt idx="9503">
                        <c:v>70573.138015747056</c:v>
                      </c:pt>
                      <c:pt idx="9504">
                        <c:v>70445.984207153306</c:v>
                      </c:pt>
                      <c:pt idx="9505">
                        <c:v>69537.982986450195</c:v>
                      </c:pt>
                      <c:pt idx="9506">
                        <c:v>69539.905838012695</c:v>
                      </c:pt>
                      <c:pt idx="9507">
                        <c:v>69639.807449340806</c:v>
                      </c:pt>
                      <c:pt idx="9508">
                        <c:v>67971.105056762695</c:v>
                      </c:pt>
                      <c:pt idx="9509">
                        <c:v>67977.027908325195</c:v>
                      </c:pt>
                      <c:pt idx="9510">
                        <c:v>67742.528152465806</c:v>
                      </c:pt>
                      <c:pt idx="9511">
                        <c:v>65836.455123901353</c:v>
                      </c:pt>
                      <c:pt idx="9512">
                        <c:v>70130.463943481445</c:v>
                      </c:pt>
                      <c:pt idx="9513">
                        <c:v>69574.53889465332</c:v>
                      </c:pt>
                      <c:pt idx="9514">
                        <c:v>69455.666641235352</c:v>
                      </c:pt>
                      <c:pt idx="9515">
                        <c:v>69384.689895629883</c:v>
                      </c:pt>
                      <c:pt idx="9516">
                        <c:v>66428.182235717773</c:v>
                      </c:pt>
                      <c:pt idx="9517">
                        <c:v>66429.182235717773</c:v>
                      </c:pt>
                      <c:pt idx="9518">
                        <c:v>69602.896469116211</c:v>
                      </c:pt>
                      <c:pt idx="9519">
                        <c:v>69602.896469116211</c:v>
                      </c:pt>
                      <c:pt idx="9520">
                        <c:v>69602.896469116211</c:v>
                      </c:pt>
                      <c:pt idx="9521">
                        <c:v>69602.896469116211</c:v>
                      </c:pt>
                      <c:pt idx="9522">
                        <c:v>70486.311111450195</c:v>
                      </c:pt>
                      <c:pt idx="9523">
                        <c:v>70486.311111450195</c:v>
                      </c:pt>
                      <c:pt idx="9524">
                        <c:v>70318.100173950195</c:v>
                      </c:pt>
                      <c:pt idx="9525">
                        <c:v>70607.547439575195</c:v>
                      </c:pt>
                      <c:pt idx="9526">
                        <c:v>67416.634353637695</c:v>
                      </c:pt>
                      <c:pt idx="9527">
                        <c:v>67471.061599731445</c:v>
                      </c:pt>
                      <c:pt idx="9528">
                        <c:v>70184.906814575195</c:v>
                      </c:pt>
                      <c:pt idx="9529">
                        <c:v>71022.829666137695</c:v>
                      </c:pt>
                      <c:pt idx="9530">
                        <c:v>70938.675857543945</c:v>
                      </c:pt>
                      <c:pt idx="9531">
                        <c:v>71038.27571105957</c:v>
                      </c:pt>
                      <c:pt idx="9532">
                        <c:v>69940.919998168945</c:v>
                      </c:pt>
                      <c:pt idx="9533">
                        <c:v>69873.996658325195</c:v>
                      </c:pt>
                      <c:pt idx="9534">
                        <c:v>70225.919509887695</c:v>
                      </c:pt>
                      <c:pt idx="9535">
                        <c:v>71078.91877746582</c:v>
                      </c:pt>
                      <c:pt idx="9536">
                        <c:v>70992.33381652832</c:v>
                      </c:pt>
                      <c:pt idx="9537">
                        <c:v>70990.410720825195</c:v>
                      </c:pt>
                      <c:pt idx="9538">
                        <c:v>70215.244155883789</c:v>
                      </c:pt>
                      <c:pt idx="9539">
                        <c:v>70063.874038696289</c:v>
                      </c:pt>
                      <c:pt idx="9540">
                        <c:v>70109.950942993164</c:v>
                      </c:pt>
                      <c:pt idx="9541">
                        <c:v>70063.303726196289</c:v>
                      </c:pt>
                      <c:pt idx="9542">
                        <c:v>70162.462478637695</c:v>
                      </c:pt>
                      <c:pt idx="9543">
                        <c:v>70025.675613403306</c:v>
                      </c:pt>
                      <c:pt idx="9544">
                        <c:v>70118.799636840806</c:v>
                      </c:pt>
                      <c:pt idx="9545">
                        <c:v>70532.645584106445</c:v>
                      </c:pt>
                      <c:pt idx="9546">
                        <c:v>70903.946365356445</c:v>
                      </c:pt>
                      <c:pt idx="9547">
                        <c:v>71476.194473266602</c:v>
                      </c:pt>
                      <c:pt idx="9548">
                        <c:v>71474.271621704102</c:v>
                      </c:pt>
                      <c:pt idx="9549">
                        <c:v>70992.194473266602</c:v>
                      </c:pt>
                      <c:pt idx="9550">
                        <c:v>70847.228897094727</c:v>
                      </c:pt>
                      <c:pt idx="9551">
                        <c:v>70481.228897094727</c:v>
                      </c:pt>
                      <c:pt idx="9552">
                        <c:v>70473.834121704102</c:v>
                      </c:pt>
                      <c:pt idx="9553">
                        <c:v>70481.46711730957</c:v>
                      </c:pt>
                      <c:pt idx="9554">
                        <c:v>70114.698318481445</c:v>
                      </c:pt>
                      <c:pt idx="9555">
                        <c:v>70101.77522277832</c:v>
                      </c:pt>
                      <c:pt idx="9556">
                        <c:v>69744.405349731445</c:v>
                      </c:pt>
                      <c:pt idx="9557">
                        <c:v>56920.924667358398</c:v>
                      </c:pt>
                      <c:pt idx="9558">
                        <c:v>56924.924667358398</c:v>
                      </c:pt>
                      <c:pt idx="9559">
                        <c:v>56933.924911499023</c:v>
                      </c:pt>
                      <c:pt idx="9560">
                        <c:v>56733.924667358398</c:v>
                      </c:pt>
                      <c:pt idx="9561">
                        <c:v>57383.294235229492</c:v>
                      </c:pt>
                      <c:pt idx="9562">
                        <c:v>60926.490768432617</c:v>
                      </c:pt>
                      <c:pt idx="9563">
                        <c:v>60926.490707397461</c:v>
                      </c:pt>
                      <c:pt idx="9564">
                        <c:v>61865.172653198235</c:v>
                      </c:pt>
                      <c:pt idx="9565">
                        <c:v>68081.309127807617</c:v>
                      </c:pt>
                      <c:pt idx="9566">
                        <c:v>68237.629440307617</c:v>
                      </c:pt>
                      <c:pt idx="9567">
                        <c:v>68238.629379272461</c:v>
                      </c:pt>
                      <c:pt idx="9568">
                        <c:v>66509.113632202148</c:v>
                      </c:pt>
                      <c:pt idx="9569">
                        <c:v>66261.183639526367</c:v>
                      </c:pt>
                      <c:pt idx="9570">
                        <c:v>66255.414474487305</c:v>
                      </c:pt>
                      <c:pt idx="9571">
                        <c:v>68865.130325317368</c:v>
                      </c:pt>
                      <c:pt idx="9572">
                        <c:v>68039.231231689453</c:v>
                      </c:pt>
                      <c:pt idx="9573">
                        <c:v>66696.073883056641</c:v>
                      </c:pt>
                      <c:pt idx="9574">
                        <c:v>58970.01774597168</c:v>
                      </c:pt>
                      <c:pt idx="9575">
                        <c:v>58599.01774597168</c:v>
                      </c:pt>
                      <c:pt idx="9576">
                        <c:v>58228.01774597168</c:v>
                      </c:pt>
                      <c:pt idx="9577">
                        <c:v>58226.94645690918</c:v>
                      </c:pt>
                      <c:pt idx="9578">
                        <c:v>58226.94645690918</c:v>
                      </c:pt>
                      <c:pt idx="9579">
                        <c:v>58226.94645690918</c:v>
                      </c:pt>
                      <c:pt idx="9580">
                        <c:v>58227.03630065918</c:v>
                      </c:pt>
                      <c:pt idx="9581">
                        <c:v>58193.436874389648</c:v>
                      </c:pt>
                      <c:pt idx="9582">
                        <c:v>58193.436874389648</c:v>
                      </c:pt>
                      <c:pt idx="9583">
                        <c:v>64386.045272827148</c:v>
                      </c:pt>
                      <c:pt idx="9584">
                        <c:v>67580.741561889648</c:v>
                      </c:pt>
                      <c:pt idx="9585">
                        <c:v>67578.81852722168</c:v>
                      </c:pt>
                      <c:pt idx="9586">
                        <c:v>71029.410430908203</c:v>
                      </c:pt>
                      <c:pt idx="9587">
                        <c:v>68019.047256469727</c:v>
                      </c:pt>
                      <c:pt idx="9588">
                        <c:v>68014.570343017564</c:v>
                      </c:pt>
                      <c:pt idx="9589">
                        <c:v>68012.647247314453</c:v>
                      </c:pt>
                      <c:pt idx="9590">
                        <c:v>68459.235671997056</c:v>
                      </c:pt>
                      <c:pt idx="9591">
                        <c:v>68855.038406372056</c:v>
                      </c:pt>
                      <c:pt idx="9592">
                        <c:v>67753.352737426758</c:v>
                      </c:pt>
                      <c:pt idx="9593">
                        <c:v>68725.431716918945</c:v>
                      </c:pt>
                      <c:pt idx="9594">
                        <c:v>67362.235183715806</c:v>
                      </c:pt>
                      <c:pt idx="9595">
                        <c:v>67362.235183715806</c:v>
                      </c:pt>
                      <c:pt idx="9596">
                        <c:v>67489.660232543945</c:v>
                      </c:pt>
                      <c:pt idx="9597">
                        <c:v>66913.735305786118</c:v>
                      </c:pt>
                      <c:pt idx="9598">
                        <c:v>68884.739089965806</c:v>
                      </c:pt>
                      <c:pt idx="9599">
                        <c:v>68886.662246704087</c:v>
                      </c:pt>
                      <c:pt idx="9600">
                        <c:v>69159.862243652329</c:v>
                      </c:pt>
                      <c:pt idx="9601">
                        <c:v>66766.278152465806</c:v>
                      </c:pt>
                      <c:pt idx="9602">
                        <c:v>69638.095535278306</c:v>
                      </c:pt>
                      <c:pt idx="9603">
                        <c:v>69638.095535278306</c:v>
                      </c:pt>
                      <c:pt idx="9604">
                        <c:v>70864.263809204087</c:v>
                      </c:pt>
                      <c:pt idx="9605">
                        <c:v>58345.147018432617</c:v>
                      </c:pt>
                      <c:pt idx="9606">
                        <c:v>58345.147018432617</c:v>
                      </c:pt>
                      <c:pt idx="9607">
                        <c:v>58345.146957397461</c:v>
                      </c:pt>
                      <c:pt idx="9608">
                        <c:v>58345.147079467773</c:v>
                      </c:pt>
                      <c:pt idx="9609">
                        <c:v>58166.077255249023</c:v>
                      </c:pt>
                      <c:pt idx="9610">
                        <c:v>58099.387252807617</c:v>
                      </c:pt>
                      <c:pt idx="9611">
                        <c:v>60734.230514526367</c:v>
                      </c:pt>
                      <c:pt idx="9612">
                        <c:v>60667.540634155273</c:v>
                      </c:pt>
                      <c:pt idx="9613">
                        <c:v>63151.989364624023</c:v>
                      </c:pt>
                      <c:pt idx="9614">
                        <c:v>64007.235885620117</c:v>
                      </c:pt>
                      <c:pt idx="9615">
                        <c:v>64007.235824584961</c:v>
                      </c:pt>
                      <c:pt idx="9616">
                        <c:v>66469.708541870117</c:v>
                      </c:pt>
                      <c:pt idx="9617">
                        <c:v>69640.670242309556</c:v>
                      </c:pt>
                      <c:pt idx="9618">
                        <c:v>69644.516433715806</c:v>
                      </c:pt>
                      <c:pt idx="9619">
                        <c:v>69030.801223754868</c:v>
                      </c:pt>
                      <c:pt idx="9620">
                        <c:v>69018.801345825195</c:v>
                      </c:pt>
                      <c:pt idx="9621">
                        <c:v>67658.645584106445</c:v>
                      </c:pt>
                      <c:pt idx="9622">
                        <c:v>66674.594070434556</c:v>
                      </c:pt>
                      <c:pt idx="9623">
                        <c:v>66669.169021606445</c:v>
                      </c:pt>
                      <c:pt idx="9624">
                        <c:v>66962.092361450195</c:v>
                      </c:pt>
                      <c:pt idx="9625">
                        <c:v>67134.494888305664</c:v>
                      </c:pt>
                      <c:pt idx="9626">
                        <c:v>67472.918106079102</c:v>
                      </c:pt>
                      <c:pt idx="9627">
                        <c:v>68858.303726196289</c:v>
                      </c:pt>
                      <c:pt idx="9628">
                        <c:v>57005.99430847168</c:v>
                      </c:pt>
                      <c:pt idx="9629">
                        <c:v>64491.103439331055</c:v>
                      </c:pt>
                      <c:pt idx="9630">
                        <c:v>64047.791610717773</c:v>
                      </c:pt>
                      <c:pt idx="9631">
                        <c:v>69525.829055786118</c:v>
                      </c:pt>
                      <c:pt idx="9632">
                        <c:v>65564.096313476548</c:v>
                      </c:pt>
                      <c:pt idx="9633">
                        <c:v>66338.038452148438</c:v>
                      </c:pt>
                      <c:pt idx="9634">
                        <c:v>66347.038940429688</c:v>
                      </c:pt>
                      <c:pt idx="9635">
                        <c:v>66897.717163085938</c:v>
                      </c:pt>
                      <c:pt idx="9636">
                        <c:v>68519.861694335938</c:v>
                      </c:pt>
                      <c:pt idx="9637">
                        <c:v>68568.362182617188</c:v>
                      </c:pt>
                      <c:pt idx="9638">
                        <c:v>68067.438842773438</c:v>
                      </c:pt>
                      <c:pt idx="9639">
                        <c:v>66464.862869262695</c:v>
                      </c:pt>
                      <c:pt idx="9640">
                        <c:v>66464.863601684556</c:v>
                      </c:pt>
                      <c:pt idx="9641">
                        <c:v>66463.831375122056</c:v>
                      </c:pt>
                      <c:pt idx="9642">
                        <c:v>66463.831130981445</c:v>
                      </c:pt>
                      <c:pt idx="9643">
                        <c:v>66463.831375122056</c:v>
                      </c:pt>
                      <c:pt idx="9644">
                        <c:v>66324.731033325195</c:v>
                      </c:pt>
                      <c:pt idx="9645">
                        <c:v>66233.330886840806</c:v>
                      </c:pt>
                      <c:pt idx="9646">
                        <c:v>59545.454513549805</c:v>
                      </c:pt>
                      <c:pt idx="9647">
                        <c:v>64545.388919830322</c:v>
                      </c:pt>
                      <c:pt idx="9648">
                        <c:v>64543.465885162354</c:v>
                      </c:pt>
                      <c:pt idx="9649">
                        <c:v>64543.465885162354</c:v>
                      </c:pt>
                      <c:pt idx="9650">
                        <c:v>64543.466007232666</c:v>
                      </c:pt>
                      <c:pt idx="9651">
                        <c:v>64541.542972564697</c:v>
                      </c:pt>
                      <c:pt idx="9652">
                        <c:v>64541.542972564697</c:v>
                      </c:pt>
                      <c:pt idx="9653">
                        <c:v>64103.389144897461</c:v>
                      </c:pt>
                      <c:pt idx="9654">
                        <c:v>64640.389144897461</c:v>
                      </c:pt>
                      <c:pt idx="9655">
                        <c:v>64618.939743041992</c:v>
                      </c:pt>
                      <c:pt idx="9656">
                        <c:v>64758.093673706055</c:v>
                      </c:pt>
                      <c:pt idx="9657">
                        <c:v>63827.41618347168</c:v>
                      </c:pt>
                      <c:pt idx="9658">
                        <c:v>63825.493026733398</c:v>
                      </c:pt>
                      <c:pt idx="9659">
                        <c:v>63823.569931030273</c:v>
                      </c:pt>
                      <c:pt idx="9660">
                        <c:v>64066.018600463867</c:v>
                      </c:pt>
                      <c:pt idx="9661">
                        <c:v>64589.187606811523</c:v>
                      </c:pt>
                      <c:pt idx="9662">
                        <c:v>65434.819458007798</c:v>
                      </c:pt>
                      <c:pt idx="9663">
                        <c:v>65691.889770507798</c:v>
                      </c:pt>
                      <c:pt idx="9664">
                        <c:v>66438.753051757798</c:v>
                      </c:pt>
                      <c:pt idx="9665">
                        <c:v>66995.221267700195</c:v>
                      </c:pt>
                      <c:pt idx="9666">
                        <c:v>66999.221328735352</c:v>
                      </c:pt>
                      <c:pt idx="9667">
                        <c:v>66885.221389770508</c:v>
                      </c:pt>
                      <c:pt idx="9668">
                        <c:v>66876.221328735352</c:v>
                      </c:pt>
                      <c:pt idx="9669">
                        <c:v>66851.221267700195</c:v>
                      </c:pt>
                      <c:pt idx="9670">
                        <c:v>56057.576522827148</c:v>
                      </c:pt>
                      <c:pt idx="9671">
                        <c:v>56057.576522827148</c:v>
                      </c:pt>
                      <c:pt idx="9672">
                        <c:v>56344.019332885742</c:v>
                      </c:pt>
                      <c:pt idx="9673">
                        <c:v>56715.019332885742</c:v>
                      </c:pt>
                      <c:pt idx="9674">
                        <c:v>56447.019393920898</c:v>
                      </c:pt>
                      <c:pt idx="9675">
                        <c:v>56447.019454956055</c:v>
                      </c:pt>
                      <c:pt idx="9676">
                        <c:v>57958.828659057617</c:v>
                      </c:pt>
                      <c:pt idx="9677">
                        <c:v>70444.581130981445</c:v>
                      </c:pt>
                      <c:pt idx="9678">
                        <c:v>70281.089309692368</c:v>
                      </c:pt>
                      <c:pt idx="9679">
                        <c:v>70281.089187622056</c:v>
                      </c:pt>
                      <c:pt idx="9680">
                        <c:v>70131.689285278306</c:v>
                      </c:pt>
                      <c:pt idx="9681">
                        <c:v>70166.689407348618</c:v>
                      </c:pt>
                      <c:pt idx="9682">
                        <c:v>69571.012405395508</c:v>
                      </c:pt>
                      <c:pt idx="9683">
                        <c:v>69441.612380981445</c:v>
                      </c:pt>
                      <c:pt idx="9684">
                        <c:v>68535.458450317368</c:v>
                      </c:pt>
                      <c:pt idx="9685">
                        <c:v>69222.458572387695</c:v>
                      </c:pt>
                      <c:pt idx="9686">
                        <c:v>68250.864456176758</c:v>
                      </c:pt>
                      <c:pt idx="9687">
                        <c:v>68007.864578247056</c:v>
                      </c:pt>
                      <c:pt idx="9688">
                        <c:v>68288.562820434556</c:v>
                      </c:pt>
                      <c:pt idx="9689">
                        <c:v>67772.485916137695</c:v>
                      </c:pt>
                      <c:pt idx="9690">
                        <c:v>67565.085525512695</c:v>
                      </c:pt>
                      <c:pt idx="9691">
                        <c:v>67188.96208190918</c:v>
                      </c:pt>
                      <c:pt idx="9692">
                        <c:v>68416.594314575195</c:v>
                      </c:pt>
                      <c:pt idx="9693">
                        <c:v>68416.587875366211</c:v>
                      </c:pt>
                      <c:pt idx="9694">
                        <c:v>68416.587875366211</c:v>
                      </c:pt>
                      <c:pt idx="9695">
                        <c:v>68375.596267700195</c:v>
                      </c:pt>
                      <c:pt idx="9696">
                        <c:v>68374.772048950195</c:v>
                      </c:pt>
                      <c:pt idx="9697">
                        <c:v>67136.852371215806</c:v>
                      </c:pt>
                      <c:pt idx="9698">
                        <c:v>66767.775955200195</c:v>
                      </c:pt>
                      <c:pt idx="9699">
                        <c:v>66771.622146606445</c:v>
                      </c:pt>
                      <c:pt idx="9700">
                        <c:v>66771.622146606445</c:v>
                      </c:pt>
                      <c:pt idx="9701">
                        <c:v>67035.707305908203</c:v>
                      </c:pt>
                      <c:pt idx="9702">
                        <c:v>66989.629302978516</c:v>
                      </c:pt>
                      <c:pt idx="9703">
                        <c:v>67773.130645751953</c:v>
                      </c:pt>
                      <c:pt idx="9704">
                        <c:v>68432.099639892564</c:v>
                      </c:pt>
                      <c:pt idx="9705">
                        <c:v>67574.521682739258</c:v>
                      </c:pt>
                      <c:pt idx="9706">
                        <c:v>67570.675613403306</c:v>
                      </c:pt>
                      <c:pt idx="9707">
                        <c:v>70366.947097778306</c:v>
                      </c:pt>
                      <c:pt idx="9708">
                        <c:v>70365.023880004868</c:v>
                      </c:pt>
                      <c:pt idx="9709">
                        <c:v>70363.100906372056</c:v>
                      </c:pt>
                      <c:pt idx="9710">
                        <c:v>70056.930252075195</c:v>
                      </c:pt>
                      <c:pt idx="9711">
                        <c:v>69685.930252075195</c:v>
                      </c:pt>
                      <c:pt idx="9712">
                        <c:v>69685.930252075195</c:v>
                      </c:pt>
                      <c:pt idx="9713">
                        <c:v>69862.263381958008</c:v>
                      </c:pt>
                      <c:pt idx="9714">
                        <c:v>69861.994827270508</c:v>
                      </c:pt>
                      <c:pt idx="9715">
                        <c:v>71438.533279418945</c:v>
                      </c:pt>
                      <c:pt idx="9716">
                        <c:v>68465.038162231445</c:v>
                      </c:pt>
                      <c:pt idx="9717">
                        <c:v>68854.915847778306</c:v>
                      </c:pt>
                      <c:pt idx="9718">
                        <c:v>68851.069656372056</c:v>
                      </c:pt>
                      <c:pt idx="9719">
                        <c:v>68302.109359741211</c:v>
                      </c:pt>
                      <c:pt idx="9720">
                        <c:v>69234.109848022461</c:v>
                      </c:pt>
                      <c:pt idx="9721">
                        <c:v>69234.109848022461</c:v>
                      </c:pt>
                      <c:pt idx="9722">
                        <c:v>68882.899642944336</c:v>
                      </c:pt>
                      <c:pt idx="9723">
                        <c:v>68892.499649047852</c:v>
                      </c:pt>
                      <c:pt idx="9724">
                        <c:v>69168.499710083008</c:v>
                      </c:pt>
                      <c:pt idx="9725">
                        <c:v>69168.499588012695</c:v>
                      </c:pt>
                      <c:pt idx="9726">
                        <c:v>68118.497894287109</c:v>
                      </c:pt>
                      <c:pt idx="9727">
                        <c:v>68510.298736572266</c:v>
                      </c:pt>
                      <c:pt idx="9728">
                        <c:v>68510.298675537109</c:v>
                      </c:pt>
                      <c:pt idx="9729">
                        <c:v>67970.393753051758</c:v>
                      </c:pt>
                      <c:pt idx="9730">
                        <c:v>67970.393753051758</c:v>
                      </c:pt>
                      <c:pt idx="9731">
                        <c:v>68230.831253051758</c:v>
                      </c:pt>
                      <c:pt idx="9732">
                        <c:v>59344.857955932617</c:v>
                      </c:pt>
                      <c:pt idx="9733">
                        <c:v>59344.858016967773</c:v>
                      </c:pt>
                      <c:pt idx="9734">
                        <c:v>62697.911666870117</c:v>
                      </c:pt>
                      <c:pt idx="9735">
                        <c:v>69182.401649475098</c:v>
                      </c:pt>
                      <c:pt idx="9736">
                        <c:v>68425.463943481445</c:v>
                      </c:pt>
                      <c:pt idx="9737">
                        <c:v>67879.837966918945</c:v>
                      </c:pt>
                      <c:pt idx="9738">
                        <c:v>66799.692092895508</c:v>
                      </c:pt>
                      <c:pt idx="9739">
                        <c:v>66472.322708129883</c:v>
                      </c:pt>
                      <c:pt idx="9740">
                        <c:v>71032.742950439453</c:v>
                      </c:pt>
                      <c:pt idx="9741">
                        <c:v>71340.864776611314</c:v>
                      </c:pt>
                      <c:pt idx="9742">
                        <c:v>71091.665313720703</c:v>
                      </c:pt>
                      <c:pt idx="9743">
                        <c:v>70848.588409423814</c:v>
                      </c:pt>
                      <c:pt idx="9744">
                        <c:v>70197.163604736314</c:v>
                      </c:pt>
                      <c:pt idx="9745">
                        <c:v>70642.210479736314</c:v>
                      </c:pt>
                      <c:pt idx="9746">
                        <c:v>69492.831375122056</c:v>
                      </c:pt>
                      <c:pt idx="9747">
                        <c:v>69496.677566528306</c:v>
                      </c:pt>
                      <c:pt idx="9748">
                        <c:v>69179.600418090806</c:v>
                      </c:pt>
                      <c:pt idx="9749">
                        <c:v>69229.754470825195</c:v>
                      </c:pt>
                      <c:pt idx="9750">
                        <c:v>69098.432205200195</c:v>
                      </c:pt>
                      <c:pt idx="9751">
                        <c:v>59251.415878295898</c:v>
                      </c:pt>
                      <c:pt idx="9752">
                        <c:v>70442.498611450195</c:v>
                      </c:pt>
                      <c:pt idx="9753">
                        <c:v>70442.492172241211</c:v>
                      </c:pt>
                      <c:pt idx="9754">
                        <c:v>70269.298416137695</c:v>
                      </c:pt>
                      <c:pt idx="9755">
                        <c:v>69711.296463012695</c:v>
                      </c:pt>
                      <c:pt idx="9756">
                        <c:v>70158.435913085938</c:v>
                      </c:pt>
                      <c:pt idx="9757">
                        <c:v>69411.925003051758</c:v>
                      </c:pt>
                      <c:pt idx="9758">
                        <c:v>69277.492950439453</c:v>
                      </c:pt>
                      <c:pt idx="9759">
                        <c:v>69241.416046142578</c:v>
                      </c:pt>
                      <c:pt idx="9760">
                        <c:v>69586.416290283203</c:v>
                      </c:pt>
                      <c:pt idx="9761">
                        <c:v>68716.569610595703</c:v>
                      </c:pt>
                      <c:pt idx="9762">
                        <c:v>68610.848831176758</c:v>
                      </c:pt>
                      <c:pt idx="9763">
                        <c:v>68614.848953247056</c:v>
                      </c:pt>
                      <c:pt idx="9764">
                        <c:v>69333.705886840806</c:v>
                      </c:pt>
                      <c:pt idx="9765">
                        <c:v>67703.41633605957</c:v>
                      </c:pt>
                      <c:pt idx="9766">
                        <c:v>65408.12272644043</c:v>
                      </c:pt>
                      <c:pt idx="9767">
                        <c:v>69636.599197387695</c:v>
                      </c:pt>
                      <c:pt idx="9768">
                        <c:v>69636.599197387695</c:v>
                      </c:pt>
                      <c:pt idx="9769">
                        <c:v>69211.606155395508</c:v>
                      </c:pt>
                      <c:pt idx="9770">
                        <c:v>69211.606155395508</c:v>
                      </c:pt>
                      <c:pt idx="9771">
                        <c:v>69175.194122314453</c:v>
                      </c:pt>
                      <c:pt idx="9772">
                        <c:v>69091.342559814453</c:v>
                      </c:pt>
                      <c:pt idx="9773">
                        <c:v>68645.090774536133</c:v>
                      </c:pt>
                      <c:pt idx="9774">
                        <c:v>68399.341705322266</c:v>
                      </c:pt>
                      <c:pt idx="9775">
                        <c:v>57578.707077026367</c:v>
                      </c:pt>
                      <c:pt idx="9776">
                        <c:v>57868.853012084961</c:v>
                      </c:pt>
                      <c:pt idx="9777">
                        <c:v>57868.853073120117</c:v>
                      </c:pt>
                      <c:pt idx="9778">
                        <c:v>57868.853073120117</c:v>
                      </c:pt>
                      <c:pt idx="9779">
                        <c:v>58130.389266967773</c:v>
                      </c:pt>
                      <c:pt idx="9780">
                        <c:v>69153.119613647461</c:v>
                      </c:pt>
                      <c:pt idx="9781">
                        <c:v>69888.303298950195</c:v>
                      </c:pt>
                      <c:pt idx="9782">
                        <c:v>68505.907302856445</c:v>
                      </c:pt>
                      <c:pt idx="9783">
                        <c:v>68539.830398559556</c:v>
                      </c:pt>
                      <c:pt idx="9784">
                        <c:v>68537.907302856445</c:v>
                      </c:pt>
                      <c:pt idx="9785">
                        <c:v>69708.584793090806</c:v>
                      </c:pt>
                      <c:pt idx="9786">
                        <c:v>71577.621658325195</c:v>
                      </c:pt>
                      <c:pt idx="9787">
                        <c:v>71577.621658325195</c:v>
                      </c:pt>
                      <c:pt idx="9788">
                        <c:v>71454.621658325195</c:v>
                      </c:pt>
                      <c:pt idx="9789">
                        <c:v>71454.621658325195</c:v>
                      </c:pt>
                      <c:pt idx="9790">
                        <c:v>69148.107986450195</c:v>
                      </c:pt>
                      <c:pt idx="9791">
                        <c:v>69151.954177856445</c:v>
                      </c:pt>
                      <c:pt idx="9792">
                        <c:v>70714.753494262695</c:v>
                      </c:pt>
                      <c:pt idx="9793">
                        <c:v>69631.960647583008</c:v>
                      </c:pt>
                      <c:pt idx="9794">
                        <c:v>69630.495620727539</c:v>
                      </c:pt>
                      <c:pt idx="9795">
                        <c:v>69628.572525024414</c:v>
                      </c:pt>
                      <c:pt idx="9796">
                        <c:v>69624.265396118164</c:v>
                      </c:pt>
                      <c:pt idx="9797">
                        <c:v>69085.845413208008</c:v>
                      </c:pt>
                      <c:pt idx="9798">
                        <c:v>69086.438674926758</c:v>
                      </c:pt>
                      <c:pt idx="9799">
                        <c:v>69086.438674926758</c:v>
                      </c:pt>
                      <c:pt idx="9800">
                        <c:v>68373.637893676758</c:v>
                      </c:pt>
                      <c:pt idx="9801">
                        <c:v>68732.515701293945</c:v>
                      </c:pt>
                      <c:pt idx="9802">
                        <c:v>68719.669754028306</c:v>
                      </c:pt>
                      <c:pt idx="9803">
                        <c:v>69352.404129028306</c:v>
                      </c:pt>
                      <c:pt idx="9804">
                        <c:v>68652.267211914048</c:v>
                      </c:pt>
                      <c:pt idx="9805">
                        <c:v>68258.54345703125</c:v>
                      </c:pt>
                      <c:pt idx="9806">
                        <c:v>70279.96997070311</c:v>
                      </c:pt>
                      <c:pt idx="9807">
                        <c:v>70282.306030273438</c:v>
                      </c:pt>
                      <c:pt idx="9808">
                        <c:v>70285.183059692368</c:v>
                      </c:pt>
                      <c:pt idx="9809">
                        <c:v>70709.964553833008</c:v>
                      </c:pt>
                      <c:pt idx="9810">
                        <c:v>68679.398757934556</c:v>
                      </c:pt>
                      <c:pt idx="9811">
                        <c:v>65981.194900512695</c:v>
                      </c:pt>
                      <c:pt idx="9812">
                        <c:v>65527.838943481438</c:v>
                      </c:pt>
                      <c:pt idx="9813">
                        <c:v>65527.838882446282</c:v>
                      </c:pt>
                      <c:pt idx="9814">
                        <c:v>65527.838882446282</c:v>
                      </c:pt>
                      <c:pt idx="9815">
                        <c:v>56492.077453613281</c:v>
                      </c:pt>
                      <c:pt idx="9816">
                        <c:v>56496.077453613281</c:v>
                      </c:pt>
                      <c:pt idx="9817">
                        <c:v>56473.231384277344</c:v>
                      </c:pt>
                      <c:pt idx="9818">
                        <c:v>56533.387084960938</c:v>
                      </c:pt>
                      <c:pt idx="9819">
                        <c:v>56599.184127807617</c:v>
                      </c:pt>
                      <c:pt idx="9820">
                        <c:v>56599.184127807617</c:v>
                      </c:pt>
                      <c:pt idx="9821">
                        <c:v>56599.184127807617</c:v>
                      </c:pt>
                      <c:pt idx="9822">
                        <c:v>60725.736862182617</c:v>
                      </c:pt>
                      <c:pt idx="9823">
                        <c:v>60721.89079284668</c:v>
                      </c:pt>
                      <c:pt idx="9824">
                        <c:v>65608.908981323242</c:v>
                      </c:pt>
                      <c:pt idx="9825">
                        <c:v>65605.062789916992</c:v>
                      </c:pt>
                      <c:pt idx="9826">
                        <c:v>70226.365798950195</c:v>
                      </c:pt>
                      <c:pt idx="9827">
                        <c:v>69342.852859497056</c:v>
                      </c:pt>
                      <c:pt idx="9828">
                        <c:v>69380.929885864258</c:v>
                      </c:pt>
                      <c:pt idx="9829">
                        <c:v>68047.007400512695</c:v>
                      </c:pt>
                      <c:pt idx="9830">
                        <c:v>67238.007400512695</c:v>
                      </c:pt>
                      <c:pt idx="9831">
                        <c:v>67238.007400512695</c:v>
                      </c:pt>
                      <c:pt idx="9832">
                        <c:v>67238.007400512695</c:v>
                      </c:pt>
                      <c:pt idx="9833">
                        <c:v>69404.870071411118</c:v>
                      </c:pt>
                      <c:pt idx="9834">
                        <c:v>69406.793167114258</c:v>
                      </c:pt>
                      <c:pt idx="9835">
                        <c:v>69410.639236450195</c:v>
                      </c:pt>
                      <c:pt idx="9836">
                        <c:v>69039.639236450195</c:v>
                      </c:pt>
                      <c:pt idx="9837">
                        <c:v>69037.716140747056</c:v>
                      </c:pt>
                      <c:pt idx="9838">
                        <c:v>69832.981521606445</c:v>
                      </c:pt>
                      <c:pt idx="9839">
                        <c:v>69307.162918090806</c:v>
                      </c:pt>
                      <c:pt idx="9840">
                        <c:v>69309.086013793945</c:v>
                      </c:pt>
                      <c:pt idx="9841">
                        <c:v>69007.532196044922</c:v>
                      </c:pt>
                      <c:pt idx="9842">
                        <c:v>70158.443435668945</c:v>
                      </c:pt>
                      <c:pt idx="9843">
                        <c:v>69889.265213012695</c:v>
                      </c:pt>
                      <c:pt idx="9844">
                        <c:v>69631.265213012695</c:v>
                      </c:pt>
                      <c:pt idx="9845">
                        <c:v>69011.265823364258</c:v>
                      </c:pt>
                      <c:pt idx="9846">
                        <c:v>69016.665359497056</c:v>
                      </c:pt>
                      <c:pt idx="9847">
                        <c:v>69025.665847778306</c:v>
                      </c:pt>
                      <c:pt idx="9848">
                        <c:v>69018.588333129868</c:v>
                      </c:pt>
                      <c:pt idx="9849">
                        <c:v>68917.187942504868</c:v>
                      </c:pt>
                      <c:pt idx="9850">
                        <c:v>68535.034255981445</c:v>
                      </c:pt>
                      <c:pt idx="9851">
                        <c:v>69190.034744262695</c:v>
                      </c:pt>
                      <c:pt idx="9852">
                        <c:v>69127.957717895508</c:v>
                      </c:pt>
                      <c:pt idx="9853">
                        <c:v>69199.857131958008</c:v>
                      </c:pt>
                      <c:pt idx="9854">
                        <c:v>69394.439041137695</c:v>
                      </c:pt>
                      <c:pt idx="9855">
                        <c:v>69396.361892700195</c:v>
                      </c:pt>
                      <c:pt idx="9856">
                        <c:v>69336.961502075195</c:v>
                      </c:pt>
                      <c:pt idx="9857">
                        <c:v>71671.358840942368</c:v>
                      </c:pt>
                      <c:pt idx="9858">
                        <c:v>71669.435867309556</c:v>
                      </c:pt>
                      <c:pt idx="9859">
                        <c:v>70784.183670043945</c:v>
                      </c:pt>
                      <c:pt idx="9860">
                        <c:v>70713.20680236815</c:v>
                      </c:pt>
                      <c:pt idx="9861">
                        <c:v>66483.722213745117</c:v>
                      </c:pt>
                      <c:pt idx="9862">
                        <c:v>66483.722274780273</c:v>
                      </c:pt>
                      <c:pt idx="9863">
                        <c:v>71240.825180053711</c:v>
                      </c:pt>
                      <c:pt idx="9864">
                        <c:v>71240.825180053711</c:v>
                      </c:pt>
                      <c:pt idx="9865">
                        <c:v>72281.940994262695</c:v>
                      </c:pt>
                      <c:pt idx="9866">
                        <c:v>72281.940994262695</c:v>
                      </c:pt>
                      <c:pt idx="9867">
                        <c:v>71626.940017700195</c:v>
                      </c:pt>
                      <c:pt idx="9868">
                        <c:v>71058.547439575195</c:v>
                      </c:pt>
                      <c:pt idx="9869">
                        <c:v>67593.847122192368</c:v>
                      </c:pt>
                      <c:pt idx="9870">
                        <c:v>67521.359268188462</c:v>
                      </c:pt>
                      <c:pt idx="9871">
                        <c:v>69504.861892700195</c:v>
                      </c:pt>
                      <c:pt idx="9872">
                        <c:v>71081.65934753418</c:v>
                      </c:pt>
                      <c:pt idx="9873">
                        <c:v>71081.65910339354</c:v>
                      </c:pt>
                      <c:pt idx="9874">
                        <c:v>71079.73600769043</c:v>
                      </c:pt>
                      <c:pt idx="9875">
                        <c:v>71388.190231323242</c:v>
                      </c:pt>
                      <c:pt idx="9876">
                        <c:v>71388.19010925293</c:v>
                      </c:pt>
                      <c:pt idx="9877">
                        <c:v>71362.825119018555</c:v>
                      </c:pt>
                      <c:pt idx="9878">
                        <c:v>71555.74821472168</c:v>
                      </c:pt>
                      <c:pt idx="9879">
                        <c:v>70463.34260559082</c:v>
                      </c:pt>
                      <c:pt idx="9880">
                        <c:v>70467.34260559082</c:v>
                      </c:pt>
                      <c:pt idx="9881">
                        <c:v>70856.943328857422</c:v>
                      </c:pt>
                      <c:pt idx="9882">
                        <c:v>70703.019989013672</c:v>
                      </c:pt>
                      <c:pt idx="9883">
                        <c:v>69251.923416137695</c:v>
                      </c:pt>
                      <c:pt idx="9884">
                        <c:v>69251.923416137695</c:v>
                      </c:pt>
                      <c:pt idx="9885">
                        <c:v>58797.961959838867</c:v>
                      </c:pt>
                      <c:pt idx="9886">
                        <c:v>58609.120590209961</c:v>
                      </c:pt>
                      <c:pt idx="9887">
                        <c:v>69965.989822387695</c:v>
                      </c:pt>
                      <c:pt idx="9888">
                        <c:v>69965.983383178711</c:v>
                      </c:pt>
                      <c:pt idx="9889">
                        <c:v>68548.307205200195</c:v>
                      </c:pt>
                      <c:pt idx="9890">
                        <c:v>69450.311111450195</c:v>
                      </c:pt>
                      <c:pt idx="9891">
                        <c:v>68391.507843017564</c:v>
                      </c:pt>
                      <c:pt idx="9892">
                        <c:v>68397.430938720703</c:v>
                      </c:pt>
                      <c:pt idx="9893">
                        <c:v>69014.431915283203</c:v>
                      </c:pt>
                      <c:pt idx="9894">
                        <c:v>68861.185577392564</c:v>
                      </c:pt>
                      <c:pt idx="9895">
                        <c:v>67696.029006958008</c:v>
                      </c:pt>
                      <c:pt idx="9896">
                        <c:v>67564.849502563477</c:v>
                      </c:pt>
                      <c:pt idx="9897">
                        <c:v>65454.74739074707</c:v>
                      </c:pt>
                      <c:pt idx="9898">
                        <c:v>66056.05012512207</c:v>
                      </c:pt>
                      <c:pt idx="9899">
                        <c:v>65685.05012512207</c:v>
                      </c:pt>
                      <c:pt idx="9900">
                        <c:v>64873.049774169915</c:v>
                      </c:pt>
                      <c:pt idx="9901">
                        <c:v>64727.347274780273</c:v>
                      </c:pt>
                      <c:pt idx="9902">
                        <c:v>67803.778152465806</c:v>
                      </c:pt>
                      <c:pt idx="9903">
                        <c:v>70184.253982543945</c:v>
                      </c:pt>
                      <c:pt idx="9904">
                        <c:v>69415.878250122056</c:v>
                      </c:pt>
                      <c:pt idx="9905">
                        <c:v>69419.724197387695</c:v>
                      </c:pt>
                      <c:pt idx="9906">
                        <c:v>69419.724197387695</c:v>
                      </c:pt>
                      <c:pt idx="9907">
                        <c:v>69347.570144653306</c:v>
                      </c:pt>
                      <c:pt idx="9908">
                        <c:v>68690.645339965806</c:v>
                      </c:pt>
                      <c:pt idx="9909">
                        <c:v>69176.570144653306</c:v>
                      </c:pt>
                      <c:pt idx="9910">
                        <c:v>68354.492263793945</c:v>
                      </c:pt>
                      <c:pt idx="9911">
                        <c:v>68354.492263793945</c:v>
                      </c:pt>
                      <c:pt idx="9912">
                        <c:v>67849.067214965806</c:v>
                      </c:pt>
                      <c:pt idx="9913">
                        <c:v>68205.700454711914</c:v>
                      </c:pt>
                      <c:pt idx="9914">
                        <c:v>68269.931411743164</c:v>
                      </c:pt>
                      <c:pt idx="9915">
                        <c:v>67891.957534790025</c:v>
                      </c:pt>
                      <c:pt idx="9916">
                        <c:v>67886.188735961914</c:v>
                      </c:pt>
                      <c:pt idx="9917">
                        <c:v>68636.603103637695</c:v>
                      </c:pt>
                      <c:pt idx="9918">
                        <c:v>68597.718048095703</c:v>
                      </c:pt>
                      <c:pt idx="9919">
                        <c:v>68511.002960205078</c:v>
                      </c:pt>
                      <c:pt idx="9920">
                        <c:v>68232.903350830078</c:v>
                      </c:pt>
                      <c:pt idx="9921">
                        <c:v>68233.506378173828</c:v>
                      </c:pt>
                      <c:pt idx="9922">
                        <c:v>69252.585235595703</c:v>
                      </c:pt>
                      <c:pt idx="9923">
                        <c:v>69256.431182861328</c:v>
                      </c:pt>
                      <c:pt idx="9924">
                        <c:v>69262.555252075195</c:v>
                      </c:pt>
                      <c:pt idx="9925">
                        <c:v>70695.87287902832</c:v>
                      </c:pt>
                      <c:pt idx="9926">
                        <c:v>70650.116287231445</c:v>
                      </c:pt>
                      <c:pt idx="9927">
                        <c:v>70625.367752075195</c:v>
                      </c:pt>
                      <c:pt idx="9928">
                        <c:v>70400.090896606445</c:v>
                      </c:pt>
                      <c:pt idx="9929">
                        <c:v>70492.136550903306</c:v>
                      </c:pt>
                      <c:pt idx="9930">
                        <c:v>71163.961746215806</c:v>
                      </c:pt>
                      <c:pt idx="9931">
                        <c:v>71157.91633605957</c:v>
                      </c:pt>
                      <c:pt idx="9932">
                        <c:v>66907.92903137207</c:v>
                      </c:pt>
                      <c:pt idx="9933">
                        <c:v>69023.216262817368</c:v>
                      </c:pt>
                      <c:pt idx="9934">
                        <c:v>70148.284011840806</c:v>
                      </c:pt>
                      <c:pt idx="9935">
                        <c:v>70148.284011840806</c:v>
                      </c:pt>
                      <c:pt idx="9936">
                        <c:v>70148.284133911118</c:v>
                      </c:pt>
                      <c:pt idx="9937">
                        <c:v>70149.785964965806</c:v>
                      </c:pt>
                      <c:pt idx="9938">
                        <c:v>69679.18586730957</c:v>
                      </c:pt>
                      <c:pt idx="9939">
                        <c:v>70206.193923950195</c:v>
                      </c:pt>
                      <c:pt idx="9940">
                        <c:v>66949.790115356445</c:v>
                      </c:pt>
                      <c:pt idx="9941">
                        <c:v>59421.443893432617</c:v>
                      </c:pt>
                      <c:pt idx="9942">
                        <c:v>60148.991607666016</c:v>
                      </c:pt>
                      <c:pt idx="9943">
                        <c:v>60148.991607666016</c:v>
                      </c:pt>
                      <c:pt idx="9944">
                        <c:v>59600.004501342773</c:v>
                      </c:pt>
                      <c:pt idx="9945">
                        <c:v>59478.343307495117</c:v>
                      </c:pt>
                      <c:pt idx="9946">
                        <c:v>60612.242660522461</c:v>
                      </c:pt>
                      <c:pt idx="9947">
                        <c:v>69354.716094970703</c:v>
                      </c:pt>
                      <c:pt idx="9948">
                        <c:v>69412.757400512695</c:v>
                      </c:pt>
                      <c:pt idx="9949">
                        <c:v>69619.720779418945</c:v>
                      </c:pt>
                      <c:pt idx="9950">
                        <c:v>58299.907089233398</c:v>
                      </c:pt>
                      <c:pt idx="9951">
                        <c:v>58262.692733764648</c:v>
                      </c:pt>
                      <c:pt idx="9952">
                        <c:v>58262.692733764648</c:v>
                      </c:pt>
                      <c:pt idx="9953">
                        <c:v>57687.356796264648</c:v>
                      </c:pt>
                      <c:pt idx="9954">
                        <c:v>65458.514205932617</c:v>
                      </c:pt>
                      <c:pt idx="9955">
                        <c:v>66366.514205932617</c:v>
                      </c:pt>
                      <c:pt idx="9956">
                        <c:v>66366.514205932617</c:v>
                      </c:pt>
                      <c:pt idx="9957">
                        <c:v>65251.081588745117</c:v>
                      </c:pt>
                      <c:pt idx="9958">
                        <c:v>65251.081527709961</c:v>
                      </c:pt>
                      <c:pt idx="9959">
                        <c:v>64030.081527709961</c:v>
                      </c:pt>
                      <c:pt idx="9960">
                        <c:v>63809.64909362793</c:v>
                      </c:pt>
                      <c:pt idx="9961">
                        <c:v>64635.250595092773</c:v>
                      </c:pt>
                      <c:pt idx="9962">
                        <c:v>68201.39582824707</c:v>
                      </c:pt>
                      <c:pt idx="9963">
                        <c:v>68201.39582824707</c:v>
                      </c:pt>
                      <c:pt idx="9964">
                        <c:v>68201.39582824707</c:v>
                      </c:pt>
                      <c:pt idx="9965">
                        <c:v>68201.39582824707</c:v>
                      </c:pt>
                      <c:pt idx="9966">
                        <c:v>68201.39582824707</c:v>
                      </c:pt>
                      <c:pt idx="9967">
                        <c:v>68384.242630004883</c:v>
                      </c:pt>
                      <c:pt idx="9968">
                        <c:v>69548.39729309082</c:v>
                      </c:pt>
                      <c:pt idx="9969">
                        <c:v>69546.91535949707</c:v>
                      </c:pt>
                      <c:pt idx="9970">
                        <c:v>69546.91535949707</c:v>
                      </c:pt>
                      <c:pt idx="9971">
                        <c:v>69722.474563598633</c:v>
                      </c:pt>
                      <c:pt idx="9972">
                        <c:v>62511.342391967773</c:v>
                      </c:pt>
                      <c:pt idx="9973">
                        <c:v>62511.342269897461</c:v>
                      </c:pt>
                      <c:pt idx="9974">
                        <c:v>67820.003463745117</c:v>
                      </c:pt>
                      <c:pt idx="9975">
                        <c:v>67820.003463745117</c:v>
                      </c:pt>
                      <c:pt idx="9976">
                        <c:v>67820.003402709961</c:v>
                      </c:pt>
                      <c:pt idx="9977">
                        <c:v>67187.700515747056</c:v>
                      </c:pt>
                      <c:pt idx="9978">
                        <c:v>66494.200881958008</c:v>
                      </c:pt>
                      <c:pt idx="9979">
                        <c:v>67057.700759887695</c:v>
                      </c:pt>
                      <c:pt idx="9980">
                        <c:v>67404.601150512695</c:v>
                      </c:pt>
                      <c:pt idx="9981">
                        <c:v>65642.675857543945</c:v>
                      </c:pt>
                      <c:pt idx="9982">
                        <c:v>66713.132644653306</c:v>
                      </c:pt>
                      <c:pt idx="9983">
                        <c:v>68117.967506408677</c:v>
                      </c:pt>
                      <c:pt idx="9984">
                        <c:v>67289.453468322739</c:v>
                      </c:pt>
                      <c:pt idx="9985">
                        <c:v>69573.27392578125</c:v>
                      </c:pt>
                      <c:pt idx="9986">
                        <c:v>69571.350952148438</c:v>
                      </c:pt>
                      <c:pt idx="9987">
                        <c:v>69573.274047851548</c:v>
                      </c:pt>
                      <c:pt idx="9988">
                        <c:v>69425.797241210938</c:v>
                      </c:pt>
                      <c:pt idx="9989">
                        <c:v>69428.674148559556</c:v>
                      </c:pt>
                      <c:pt idx="9990">
                        <c:v>69231.397048950195</c:v>
                      </c:pt>
                      <c:pt idx="9991">
                        <c:v>63957.892250061021</c:v>
                      </c:pt>
                      <c:pt idx="9992">
                        <c:v>69116.942031860337</c:v>
                      </c:pt>
                      <c:pt idx="9993">
                        <c:v>69116.942092895508</c:v>
                      </c:pt>
                      <c:pt idx="9994">
                        <c:v>68914.17236328125</c:v>
                      </c:pt>
                      <c:pt idx="9995">
                        <c:v>69194.972366333008</c:v>
                      </c:pt>
                      <c:pt idx="9996">
                        <c:v>69141.126174926758</c:v>
                      </c:pt>
                      <c:pt idx="9997">
                        <c:v>69141.126174926758</c:v>
                      </c:pt>
                      <c:pt idx="9998">
                        <c:v>70140.943923950195</c:v>
                      </c:pt>
                      <c:pt idx="9999">
                        <c:v>70469.944046020508</c:v>
                      </c:pt>
                      <c:pt idx="10000">
                        <c:v>68390.116897583008</c:v>
                      </c:pt>
                      <c:pt idx="10001">
                        <c:v>69040.116897583008</c:v>
                      </c:pt>
                      <c:pt idx="10002">
                        <c:v>70486.382888793945</c:v>
                      </c:pt>
                      <c:pt idx="10003">
                        <c:v>70486.382888793945</c:v>
                      </c:pt>
                      <c:pt idx="10004">
                        <c:v>69236.707183837876</c:v>
                      </c:pt>
                      <c:pt idx="10005">
                        <c:v>68370.184234619126</c:v>
                      </c:pt>
                      <c:pt idx="10006">
                        <c:v>68328.549423217773</c:v>
                      </c:pt>
                      <c:pt idx="10007">
                        <c:v>70500.885574340806</c:v>
                      </c:pt>
                      <c:pt idx="10008">
                        <c:v>71031.887283325195</c:v>
                      </c:pt>
                      <c:pt idx="10009">
                        <c:v>69616.285476684556</c:v>
                      </c:pt>
                      <c:pt idx="10010">
                        <c:v>69365.684890747056</c:v>
                      </c:pt>
                      <c:pt idx="10011">
                        <c:v>69417.085037231445</c:v>
                      </c:pt>
                      <c:pt idx="10012">
                        <c:v>68544.207107543945</c:v>
                      </c:pt>
                      <c:pt idx="10013">
                        <c:v>68375.930984497056</c:v>
                      </c:pt>
                      <c:pt idx="10014">
                        <c:v>68262.008132934556</c:v>
                      </c:pt>
                      <c:pt idx="10015">
                        <c:v>68263.930984497056</c:v>
                      </c:pt>
                      <c:pt idx="10016">
                        <c:v>68725.531326293945</c:v>
                      </c:pt>
                      <c:pt idx="10017">
                        <c:v>69226.822586059556</c:v>
                      </c:pt>
                      <c:pt idx="10018">
                        <c:v>69258.822830200195</c:v>
                      </c:pt>
                      <c:pt idx="10019">
                        <c:v>70149.379470825195</c:v>
                      </c:pt>
                      <c:pt idx="10020">
                        <c:v>69338.666824340806</c:v>
                      </c:pt>
                      <c:pt idx="10021">
                        <c:v>70692.448562622056</c:v>
                      </c:pt>
                      <c:pt idx="10022">
                        <c:v>65358.062850952148</c:v>
                      </c:pt>
                      <c:pt idx="10023">
                        <c:v>65349.95329284668</c:v>
                      </c:pt>
                      <c:pt idx="10024">
                        <c:v>64513.95182800293</c:v>
                      </c:pt>
                      <c:pt idx="10025">
                        <c:v>64121.61491394043</c:v>
                      </c:pt>
                      <c:pt idx="10026">
                        <c:v>63910.191757202148</c:v>
                      </c:pt>
                      <c:pt idx="10027">
                        <c:v>63910.191757202148</c:v>
                      </c:pt>
                      <c:pt idx="10028">
                        <c:v>63914.037887573242</c:v>
                      </c:pt>
                      <c:pt idx="10029">
                        <c:v>64451.038009643555</c:v>
                      </c:pt>
                      <c:pt idx="10030">
                        <c:v>64451.038009643555</c:v>
                      </c:pt>
                      <c:pt idx="10031">
                        <c:v>64447.727890014648</c:v>
                      </c:pt>
                      <c:pt idx="10032">
                        <c:v>66264.125839233398</c:v>
                      </c:pt>
                      <c:pt idx="10033">
                        <c:v>66863.50358581543</c:v>
                      </c:pt>
                      <c:pt idx="10034">
                        <c:v>64990.589401245117</c:v>
                      </c:pt>
                      <c:pt idx="10035">
                        <c:v>64762.64274597168</c:v>
                      </c:pt>
                      <c:pt idx="10036">
                        <c:v>70266.436538696289</c:v>
                      </c:pt>
                      <c:pt idx="10037">
                        <c:v>68651.128494262695</c:v>
                      </c:pt>
                      <c:pt idx="10038">
                        <c:v>65274.317306518555</c:v>
                      </c:pt>
                      <c:pt idx="10039">
                        <c:v>65247.24040222168</c:v>
                      </c:pt>
                      <c:pt idx="10040">
                        <c:v>65249.163436889648</c:v>
                      </c:pt>
                      <c:pt idx="10041">
                        <c:v>64857.364608764648</c:v>
                      </c:pt>
                      <c:pt idx="10042">
                        <c:v>65143.789657592773</c:v>
                      </c:pt>
                      <c:pt idx="10043">
                        <c:v>65413.712753295898</c:v>
                      </c:pt>
                      <c:pt idx="10044">
                        <c:v>65415.221786499023</c:v>
                      </c:pt>
                      <c:pt idx="10045">
                        <c:v>65480.222763061523</c:v>
                      </c:pt>
                      <c:pt idx="10046">
                        <c:v>64721.067001342773</c:v>
                      </c:pt>
                      <c:pt idx="10047">
                        <c:v>64855.068954467773</c:v>
                      </c:pt>
                      <c:pt idx="10048">
                        <c:v>64852.418319702148</c:v>
                      </c:pt>
                      <c:pt idx="10049">
                        <c:v>64860.264389038086</c:v>
                      </c:pt>
                      <c:pt idx="10050">
                        <c:v>65228.341659545898</c:v>
                      </c:pt>
                      <c:pt idx="10051">
                        <c:v>64577.248336791992</c:v>
                      </c:pt>
                      <c:pt idx="10052">
                        <c:v>67081.871170043916</c:v>
                      </c:pt>
                      <c:pt idx="10053">
                        <c:v>67008.971267700166</c:v>
                      </c:pt>
                      <c:pt idx="10054">
                        <c:v>65456.891921997056</c:v>
                      </c:pt>
                      <c:pt idx="10055">
                        <c:v>64567.190750122056</c:v>
                      </c:pt>
                      <c:pt idx="10056">
                        <c:v>65246.705184936523</c:v>
                      </c:pt>
                      <c:pt idx="10057">
                        <c:v>67958.493637084961</c:v>
                      </c:pt>
                      <c:pt idx="10058">
                        <c:v>67958.493637084961</c:v>
                      </c:pt>
                      <c:pt idx="10059">
                        <c:v>67670.493637084961</c:v>
                      </c:pt>
                      <c:pt idx="10060">
                        <c:v>67670.493637084961</c:v>
                      </c:pt>
                      <c:pt idx="10061">
                        <c:v>69129.996170043945</c:v>
                      </c:pt>
                      <c:pt idx="10062">
                        <c:v>69129.996170043945</c:v>
                      </c:pt>
                      <c:pt idx="10063">
                        <c:v>67441.282562255859</c:v>
                      </c:pt>
                      <c:pt idx="10064">
                        <c:v>67712.384063720703</c:v>
                      </c:pt>
                      <c:pt idx="10065">
                        <c:v>67712.384063720703</c:v>
                      </c:pt>
                      <c:pt idx="10066">
                        <c:v>67712.384063720703</c:v>
                      </c:pt>
                      <c:pt idx="10067">
                        <c:v>56355.32048034668</c:v>
                      </c:pt>
                      <c:pt idx="10068">
                        <c:v>55422.719467163086</c:v>
                      </c:pt>
                      <c:pt idx="10069">
                        <c:v>71047.427551269517</c:v>
                      </c:pt>
                      <c:pt idx="10070">
                        <c:v>70386.272766113267</c:v>
                      </c:pt>
                      <c:pt idx="10071">
                        <c:v>71045.272766113267</c:v>
                      </c:pt>
                      <c:pt idx="10072">
                        <c:v>71636.497619628906</c:v>
                      </c:pt>
                      <c:pt idx="10073">
                        <c:v>71770.499588012695</c:v>
                      </c:pt>
                      <c:pt idx="10074">
                        <c:v>70627.866287231445</c:v>
                      </c:pt>
                      <c:pt idx="10075">
                        <c:v>70354.788650512695</c:v>
                      </c:pt>
                      <c:pt idx="10076">
                        <c:v>69766.857635498032</c:v>
                      </c:pt>
                      <c:pt idx="10077">
                        <c:v>69766.857635498032</c:v>
                      </c:pt>
                      <c:pt idx="10078">
                        <c:v>69608.455291748032</c:v>
                      </c:pt>
                      <c:pt idx="10079">
                        <c:v>69552.456024169922</c:v>
                      </c:pt>
                      <c:pt idx="10080">
                        <c:v>69718.455535888672</c:v>
                      </c:pt>
                      <c:pt idx="10081">
                        <c:v>66260.585418701172</c:v>
                      </c:pt>
                      <c:pt idx="10082">
                        <c:v>69122.917068481445</c:v>
                      </c:pt>
                      <c:pt idx="10083">
                        <c:v>68885.840164184556</c:v>
                      </c:pt>
                      <c:pt idx="10084">
                        <c:v>68892.917068481445</c:v>
                      </c:pt>
                      <c:pt idx="10085">
                        <c:v>68890.993972778306</c:v>
                      </c:pt>
                      <c:pt idx="10086">
                        <c:v>68874.301589965806</c:v>
                      </c:pt>
                      <c:pt idx="10087">
                        <c:v>69775.546463012695</c:v>
                      </c:pt>
                      <c:pt idx="10088">
                        <c:v>69775.546463012695</c:v>
                      </c:pt>
                      <c:pt idx="10089">
                        <c:v>70480.597244262695</c:v>
                      </c:pt>
                      <c:pt idx="10090">
                        <c:v>70298.100173950195</c:v>
                      </c:pt>
                      <c:pt idx="10091">
                        <c:v>69733.444412231445</c:v>
                      </c:pt>
                      <c:pt idx="10092">
                        <c:v>67839.538406372056</c:v>
                      </c:pt>
                      <c:pt idx="10093">
                        <c:v>67714.613357543945</c:v>
                      </c:pt>
                      <c:pt idx="10094">
                        <c:v>68620.692092895508</c:v>
                      </c:pt>
                      <c:pt idx="10095">
                        <c:v>68245.846145629868</c:v>
                      </c:pt>
                      <c:pt idx="10096">
                        <c:v>70250.251937866211</c:v>
                      </c:pt>
                      <c:pt idx="10097">
                        <c:v>70817.315322875977</c:v>
                      </c:pt>
                      <c:pt idx="10098">
                        <c:v>70803.392227172837</c:v>
                      </c:pt>
                      <c:pt idx="10099">
                        <c:v>70514.734451293945</c:v>
                      </c:pt>
                      <c:pt idx="10100">
                        <c:v>70455.757705688477</c:v>
                      </c:pt>
                      <c:pt idx="10101">
                        <c:v>64682.245651245117</c:v>
                      </c:pt>
                      <c:pt idx="10102">
                        <c:v>64682.245651245117</c:v>
                      </c:pt>
                      <c:pt idx="10103">
                        <c:v>64682.245651245117</c:v>
                      </c:pt>
                      <c:pt idx="10104">
                        <c:v>65250.74577331543</c:v>
                      </c:pt>
                      <c:pt idx="10105">
                        <c:v>65250.745712280273</c:v>
                      </c:pt>
                      <c:pt idx="10106">
                        <c:v>69532.983871459961</c:v>
                      </c:pt>
                      <c:pt idx="10107">
                        <c:v>69409.983871459961</c:v>
                      </c:pt>
                      <c:pt idx="10108">
                        <c:v>69431.517562866211</c:v>
                      </c:pt>
                      <c:pt idx="10109">
                        <c:v>69429.643539428711</c:v>
                      </c:pt>
                      <c:pt idx="10110">
                        <c:v>70954.561111450195</c:v>
                      </c:pt>
                      <c:pt idx="10111">
                        <c:v>71324.325759887695</c:v>
                      </c:pt>
                      <c:pt idx="10112">
                        <c:v>68206.982009887695</c:v>
                      </c:pt>
                      <c:pt idx="10113">
                        <c:v>68314.321426391602</c:v>
                      </c:pt>
                      <c:pt idx="10114">
                        <c:v>68314.321426391602</c:v>
                      </c:pt>
                      <c:pt idx="10115">
                        <c:v>68314.321365356445</c:v>
                      </c:pt>
                      <c:pt idx="10116">
                        <c:v>69991.003005981445</c:v>
                      </c:pt>
                      <c:pt idx="10117">
                        <c:v>69991.003005981445</c:v>
                      </c:pt>
                      <c:pt idx="10118">
                        <c:v>70845.411209106445</c:v>
                      </c:pt>
                      <c:pt idx="10119">
                        <c:v>70653.552322387695</c:v>
                      </c:pt>
                      <c:pt idx="10120">
                        <c:v>70261.751541137695</c:v>
                      </c:pt>
                      <c:pt idx="10121">
                        <c:v>68885.11750793457</c:v>
                      </c:pt>
                      <c:pt idx="10122">
                        <c:v>68810.598220825195</c:v>
                      </c:pt>
                      <c:pt idx="10123">
                        <c:v>66961.776504516602</c:v>
                      </c:pt>
                      <c:pt idx="10124">
                        <c:v>59311.333358764648</c:v>
                      </c:pt>
                      <c:pt idx="10125">
                        <c:v>61609.633346557617</c:v>
                      </c:pt>
                      <c:pt idx="10126">
                        <c:v>61217.832565307617</c:v>
                      </c:pt>
                      <c:pt idx="10127">
                        <c:v>69997.864227294922</c:v>
                      </c:pt>
                      <c:pt idx="10128">
                        <c:v>69536.228103637695</c:v>
                      </c:pt>
                      <c:pt idx="10129">
                        <c:v>69470.078201293945</c:v>
                      </c:pt>
                      <c:pt idx="10130">
                        <c:v>69581.797058105469</c:v>
                      </c:pt>
                      <c:pt idx="10131">
                        <c:v>65382.582504272461</c:v>
                      </c:pt>
                      <c:pt idx="10132">
                        <c:v>65127.582626342773</c:v>
                      </c:pt>
                      <c:pt idx="10133">
                        <c:v>65127.582504272461</c:v>
                      </c:pt>
                      <c:pt idx="10134">
                        <c:v>64559.580612182617</c:v>
                      </c:pt>
                      <c:pt idx="10135">
                        <c:v>64559.580612182617</c:v>
                      </c:pt>
                      <c:pt idx="10136">
                        <c:v>65562.663619995117</c:v>
                      </c:pt>
                      <c:pt idx="10137">
                        <c:v>66398.663619995117</c:v>
                      </c:pt>
                      <c:pt idx="10138">
                        <c:v>66398.663619995117</c:v>
                      </c:pt>
                      <c:pt idx="10139">
                        <c:v>66628.338485717773</c:v>
                      </c:pt>
                      <c:pt idx="10140">
                        <c:v>67983.336540222168</c:v>
                      </c:pt>
                      <c:pt idx="10141">
                        <c:v>67475.260391235352</c:v>
                      </c:pt>
                      <c:pt idx="10142">
                        <c:v>69687.107131958008</c:v>
                      </c:pt>
                      <c:pt idx="10143">
                        <c:v>59431.443710327148</c:v>
                      </c:pt>
                      <c:pt idx="10144">
                        <c:v>59431.443771362305</c:v>
                      </c:pt>
                      <c:pt idx="10145">
                        <c:v>59431.443771362305</c:v>
                      </c:pt>
                      <c:pt idx="10146">
                        <c:v>59060.443710327148</c:v>
                      </c:pt>
                      <c:pt idx="10147">
                        <c:v>58152.443710327148</c:v>
                      </c:pt>
                      <c:pt idx="10148">
                        <c:v>58156.821701049805</c:v>
                      </c:pt>
                      <c:pt idx="10149">
                        <c:v>61855.548873901367</c:v>
                      </c:pt>
                      <c:pt idx="10150">
                        <c:v>61855.548873901367</c:v>
                      </c:pt>
                      <c:pt idx="10151">
                        <c:v>61982.882369995117</c:v>
                      </c:pt>
                      <c:pt idx="10152">
                        <c:v>69978.259323120117</c:v>
                      </c:pt>
                      <c:pt idx="10153">
                        <c:v>69978.259323120117</c:v>
                      </c:pt>
                      <c:pt idx="10154">
                        <c:v>69607.259323120117</c:v>
                      </c:pt>
                      <c:pt idx="10155">
                        <c:v>69510.696395874023</c:v>
                      </c:pt>
                      <c:pt idx="10156">
                        <c:v>69504.927230834961</c:v>
                      </c:pt>
                      <c:pt idx="10157">
                        <c:v>68588.595062255859</c:v>
                      </c:pt>
                      <c:pt idx="10158">
                        <c:v>67464.518157958984</c:v>
                      </c:pt>
                      <c:pt idx="10159">
                        <c:v>67541.691009521484</c:v>
                      </c:pt>
                      <c:pt idx="10160">
                        <c:v>67314.213470458984</c:v>
                      </c:pt>
                      <c:pt idx="10161">
                        <c:v>65526.288665771484</c:v>
                      </c:pt>
                      <c:pt idx="10162">
                        <c:v>66892.136566162109</c:v>
                      </c:pt>
                      <c:pt idx="10163">
                        <c:v>66377.259170532227</c:v>
                      </c:pt>
                      <c:pt idx="10164">
                        <c:v>66009.612197875977</c:v>
                      </c:pt>
                      <c:pt idx="10165">
                        <c:v>65502.533340454094</c:v>
                      </c:pt>
                      <c:pt idx="10166">
                        <c:v>66524.513076782227</c:v>
                      </c:pt>
                      <c:pt idx="10167">
                        <c:v>66498.436172485352</c:v>
                      </c:pt>
                      <c:pt idx="10168">
                        <c:v>67019.282119750977</c:v>
                      </c:pt>
                      <c:pt idx="10169">
                        <c:v>67220.936660766602</c:v>
                      </c:pt>
                      <c:pt idx="10170">
                        <c:v>66711.389297485352</c:v>
                      </c:pt>
                      <c:pt idx="10171">
                        <c:v>66678.366836547852</c:v>
                      </c:pt>
                      <c:pt idx="10172">
                        <c:v>69841.108474731445</c:v>
                      </c:pt>
                      <c:pt idx="10173">
                        <c:v>69177.356521606445</c:v>
                      </c:pt>
                      <c:pt idx="10174">
                        <c:v>69104.246658325195</c:v>
                      </c:pt>
                      <c:pt idx="10175">
                        <c:v>68660.126480102539</c:v>
                      </c:pt>
                      <c:pt idx="10176">
                        <c:v>68585.142654418945</c:v>
                      </c:pt>
                      <c:pt idx="10177">
                        <c:v>69411.652908325195</c:v>
                      </c:pt>
                      <c:pt idx="10178">
                        <c:v>69411.652908325195</c:v>
                      </c:pt>
                      <c:pt idx="10179">
                        <c:v>69411.652908325195</c:v>
                      </c:pt>
                      <c:pt idx="10180">
                        <c:v>69477.802810668945</c:v>
                      </c:pt>
                      <c:pt idx="10181">
                        <c:v>68220.58430480957</c:v>
                      </c:pt>
                      <c:pt idx="10182">
                        <c:v>67849.58430480957</c:v>
                      </c:pt>
                      <c:pt idx="10183">
                        <c:v>68579.231033325195</c:v>
                      </c:pt>
                      <c:pt idx="10184">
                        <c:v>60093.588424682617</c:v>
                      </c:pt>
                      <c:pt idx="10185">
                        <c:v>60093.588424682617</c:v>
                      </c:pt>
                      <c:pt idx="10186">
                        <c:v>59850.467330932617</c:v>
                      </c:pt>
                      <c:pt idx="10187">
                        <c:v>69584.250625610352</c:v>
                      </c:pt>
                      <c:pt idx="10188">
                        <c:v>57911.029647827148</c:v>
                      </c:pt>
                      <c:pt idx="10189">
                        <c:v>57911.029647827148</c:v>
                      </c:pt>
                      <c:pt idx="10190">
                        <c:v>57898.029586791992</c:v>
                      </c:pt>
                      <c:pt idx="10191">
                        <c:v>57896.155685424805</c:v>
                      </c:pt>
                      <c:pt idx="10192">
                        <c:v>56876.247421264648</c:v>
                      </c:pt>
                      <c:pt idx="10193">
                        <c:v>56876.247482299805</c:v>
                      </c:pt>
                      <c:pt idx="10194">
                        <c:v>60546.779830932617</c:v>
                      </c:pt>
                      <c:pt idx="10195">
                        <c:v>60808.779769897461</c:v>
                      </c:pt>
                      <c:pt idx="10196">
                        <c:v>60808.779769897461</c:v>
                      </c:pt>
                      <c:pt idx="10197">
                        <c:v>62585.624618530273</c:v>
                      </c:pt>
                      <c:pt idx="10198">
                        <c:v>69120.597213745117</c:v>
                      </c:pt>
                      <c:pt idx="10199">
                        <c:v>69120.597213745117</c:v>
                      </c:pt>
                      <c:pt idx="10200">
                        <c:v>68925.061630249023</c:v>
                      </c:pt>
                      <c:pt idx="10201">
                        <c:v>68921.366561889648</c:v>
                      </c:pt>
                      <c:pt idx="10202">
                        <c:v>68176.296585083008</c:v>
                      </c:pt>
                      <c:pt idx="10203">
                        <c:v>68322.296707153306</c:v>
                      </c:pt>
                      <c:pt idx="10204">
                        <c:v>67460.295730590806</c:v>
                      </c:pt>
                      <c:pt idx="10205">
                        <c:v>67464.295730590806</c:v>
                      </c:pt>
                      <c:pt idx="10206">
                        <c:v>67782.373123168945</c:v>
                      </c:pt>
                      <c:pt idx="10207">
                        <c:v>66792.724319458008</c:v>
                      </c:pt>
                      <c:pt idx="10208">
                        <c:v>71489.763504028306</c:v>
                      </c:pt>
                      <c:pt idx="10209">
                        <c:v>71722.314575195298</c:v>
                      </c:pt>
                      <c:pt idx="10210">
                        <c:v>71720.3916015625</c:v>
                      </c:pt>
                      <c:pt idx="10211">
                        <c:v>71330.51391601561</c:v>
                      </c:pt>
                      <c:pt idx="10212">
                        <c:v>71724.237670898438</c:v>
                      </c:pt>
                      <c:pt idx="10213">
                        <c:v>71428.114700317368</c:v>
                      </c:pt>
                      <c:pt idx="10214">
                        <c:v>71430.037673950195</c:v>
                      </c:pt>
                      <c:pt idx="10215">
                        <c:v>65288.699783325188</c:v>
                      </c:pt>
                      <c:pt idx="10216">
                        <c:v>65288.699783325188</c:v>
                      </c:pt>
                      <c:pt idx="10217">
                        <c:v>70048.921920776353</c:v>
                      </c:pt>
                      <c:pt idx="10218">
                        <c:v>70057.935989379868</c:v>
                      </c:pt>
                      <c:pt idx="10219">
                        <c:v>69027.935989379868</c:v>
                      </c:pt>
                      <c:pt idx="10220">
                        <c:v>69027.935989379868</c:v>
                      </c:pt>
                      <c:pt idx="10221">
                        <c:v>69024.735992431626</c:v>
                      </c:pt>
                      <c:pt idx="10222">
                        <c:v>69024.736114501953</c:v>
                      </c:pt>
                      <c:pt idx="10223">
                        <c:v>65686.724319458008</c:v>
                      </c:pt>
                      <c:pt idx="10224">
                        <c:v>65531.135330200188</c:v>
                      </c:pt>
                      <c:pt idx="10225">
                        <c:v>65531.135330200188</c:v>
                      </c:pt>
                      <c:pt idx="10226">
                        <c:v>70128.652908325195</c:v>
                      </c:pt>
                      <c:pt idx="10227">
                        <c:v>59178.632369995117</c:v>
                      </c:pt>
                      <c:pt idx="10228">
                        <c:v>59178.632369995117</c:v>
                      </c:pt>
                      <c:pt idx="10229">
                        <c:v>63769.115768432617</c:v>
                      </c:pt>
                      <c:pt idx="10230">
                        <c:v>68302.167762756348</c:v>
                      </c:pt>
                      <c:pt idx="10231">
                        <c:v>67899.161209106445</c:v>
                      </c:pt>
                      <c:pt idx="10232">
                        <c:v>70122.974075317368</c:v>
                      </c:pt>
                      <c:pt idx="10233">
                        <c:v>70124.897171020508</c:v>
                      </c:pt>
                      <c:pt idx="10234">
                        <c:v>70126.820266723618</c:v>
                      </c:pt>
                      <c:pt idx="10235">
                        <c:v>70170.166336059556</c:v>
                      </c:pt>
                      <c:pt idx="10236">
                        <c:v>70710.012527465806</c:v>
                      </c:pt>
                      <c:pt idx="10237">
                        <c:v>70713.858718872056</c:v>
                      </c:pt>
                      <c:pt idx="10238">
                        <c:v>70715.781814575195</c:v>
                      </c:pt>
                      <c:pt idx="10239">
                        <c:v>70180.704910278306</c:v>
                      </c:pt>
                      <c:pt idx="10240">
                        <c:v>70184.642166137695</c:v>
                      </c:pt>
                      <c:pt idx="10241">
                        <c:v>70057.442169189453</c:v>
                      </c:pt>
                      <c:pt idx="10242">
                        <c:v>70056.642150878906</c:v>
                      </c:pt>
                      <c:pt idx="10243">
                        <c:v>70059.872863769517</c:v>
                      </c:pt>
                      <c:pt idx="10244">
                        <c:v>70003.680480957017</c:v>
                      </c:pt>
                      <c:pt idx="10245">
                        <c:v>67693.084548950195</c:v>
                      </c:pt>
                      <c:pt idx="10246">
                        <c:v>67754.367080688477</c:v>
                      </c:pt>
                      <c:pt idx="10247">
                        <c:v>69748.805252075195</c:v>
                      </c:pt>
                      <c:pt idx="10248">
                        <c:v>69293.337600708008</c:v>
                      </c:pt>
                      <c:pt idx="10249">
                        <c:v>58863.117660522461</c:v>
                      </c:pt>
                      <c:pt idx="10250">
                        <c:v>58863.117660522461</c:v>
                      </c:pt>
                      <c:pt idx="10251">
                        <c:v>58867.721176147461</c:v>
                      </c:pt>
                      <c:pt idx="10252">
                        <c:v>58930.352951049805</c:v>
                      </c:pt>
                      <c:pt idx="10253">
                        <c:v>58930.352828979492</c:v>
                      </c:pt>
                      <c:pt idx="10254">
                        <c:v>58930.352828979492</c:v>
                      </c:pt>
                      <c:pt idx="10255">
                        <c:v>58930.352951049805</c:v>
                      </c:pt>
                      <c:pt idx="10256">
                        <c:v>64556.144515991211</c:v>
                      </c:pt>
                      <c:pt idx="10257">
                        <c:v>64268.992233276367</c:v>
                      </c:pt>
                      <c:pt idx="10258">
                        <c:v>64268.992294311523</c:v>
                      </c:pt>
                      <c:pt idx="10259">
                        <c:v>64119.591781616211</c:v>
                      </c:pt>
                      <c:pt idx="10260">
                        <c:v>64974.592758178711</c:v>
                      </c:pt>
                      <c:pt idx="10261">
                        <c:v>67738.154777526855</c:v>
                      </c:pt>
                      <c:pt idx="10262">
                        <c:v>67271.401199340806</c:v>
                      </c:pt>
                      <c:pt idx="10263">
                        <c:v>67667.204421997056</c:v>
                      </c:pt>
                      <c:pt idx="10264">
                        <c:v>67311.081069946289</c:v>
                      </c:pt>
                      <c:pt idx="10265">
                        <c:v>67890.158706665025</c:v>
                      </c:pt>
                      <c:pt idx="10266">
                        <c:v>67227.314712524414</c:v>
                      </c:pt>
                      <c:pt idx="10267">
                        <c:v>66904.144302368164</c:v>
                      </c:pt>
                      <c:pt idx="10268">
                        <c:v>56714.294479370117</c:v>
                      </c:pt>
                      <c:pt idx="10269">
                        <c:v>56322.493698120117</c:v>
                      </c:pt>
                      <c:pt idx="10270">
                        <c:v>56326.493637084961</c:v>
                      </c:pt>
                      <c:pt idx="10271">
                        <c:v>56121.294418334961</c:v>
                      </c:pt>
                      <c:pt idx="10272">
                        <c:v>55933.224594116211</c:v>
                      </c:pt>
                      <c:pt idx="10273">
                        <c:v>55862.534713745117</c:v>
                      </c:pt>
                      <c:pt idx="10274">
                        <c:v>57653.022018432617</c:v>
                      </c:pt>
                      <c:pt idx="10275">
                        <c:v>57586.332077026367</c:v>
                      </c:pt>
                      <c:pt idx="10276">
                        <c:v>68083.104965209961</c:v>
                      </c:pt>
                      <c:pt idx="10277">
                        <c:v>69956.259582519517</c:v>
                      </c:pt>
                      <c:pt idx="10278">
                        <c:v>69202.920959472656</c:v>
                      </c:pt>
                      <c:pt idx="10279">
                        <c:v>69202.920959472656</c:v>
                      </c:pt>
                      <c:pt idx="10280">
                        <c:v>69206.767150878906</c:v>
                      </c:pt>
                      <c:pt idx="10281">
                        <c:v>69705.167053222656</c:v>
                      </c:pt>
                      <c:pt idx="10282">
                        <c:v>70107.689430236816</c:v>
                      </c:pt>
                      <c:pt idx="10283">
                        <c:v>69721.006813049316</c:v>
                      </c:pt>
                      <c:pt idx="10284">
                        <c:v>69730.775611877427</c:v>
                      </c:pt>
                      <c:pt idx="10285">
                        <c:v>69524.698219299316</c:v>
                      </c:pt>
                      <c:pt idx="10286">
                        <c:v>70346.621704101548</c:v>
                      </c:pt>
                      <c:pt idx="10287">
                        <c:v>70143.622192382798</c:v>
                      </c:pt>
                      <c:pt idx="10288">
                        <c:v>70429.668090820298</c:v>
                      </c:pt>
                      <c:pt idx="10289">
                        <c:v>70287.268188476548</c:v>
                      </c:pt>
                      <c:pt idx="10290">
                        <c:v>69541.620727539048</c:v>
                      </c:pt>
                      <c:pt idx="10291">
                        <c:v>68924.170532226548</c:v>
                      </c:pt>
                      <c:pt idx="10292">
                        <c:v>68262.737869262695</c:v>
                      </c:pt>
                      <c:pt idx="10293">
                        <c:v>68262.737869262695</c:v>
                      </c:pt>
                      <c:pt idx="10294">
                        <c:v>67893.908157348633</c:v>
                      </c:pt>
                      <c:pt idx="10295">
                        <c:v>67833.297271728516</c:v>
                      </c:pt>
                      <c:pt idx="10296">
                        <c:v>56163.085556030273</c:v>
                      </c:pt>
                      <c:pt idx="10297">
                        <c:v>56163.085494995117</c:v>
                      </c:pt>
                      <c:pt idx="10298">
                        <c:v>56211.085494995117</c:v>
                      </c:pt>
                      <c:pt idx="10299">
                        <c:v>56251.085433959961</c:v>
                      </c:pt>
                      <c:pt idx="10300">
                        <c:v>56251.085556030273</c:v>
                      </c:pt>
                      <c:pt idx="10301">
                        <c:v>56251.085433959961</c:v>
                      </c:pt>
                      <c:pt idx="10302">
                        <c:v>56251.085433959961</c:v>
                      </c:pt>
                      <c:pt idx="10303">
                        <c:v>56251.085556030273</c:v>
                      </c:pt>
                      <c:pt idx="10304">
                        <c:v>56072.015731811523</c:v>
                      </c:pt>
                      <c:pt idx="10305">
                        <c:v>66446.311508178711</c:v>
                      </c:pt>
                      <c:pt idx="10306">
                        <c:v>66446.311630249023</c:v>
                      </c:pt>
                      <c:pt idx="10307">
                        <c:v>69639.560974121079</c:v>
                      </c:pt>
                      <c:pt idx="10308">
                        <c:v>69270.484008789048</c:v>
                      </c:pt>
                      <c:pt idx="10309">
                        <c:v>68287.484069824219</c:v>
                      </c:pt>
                      <c:pt idx="10310">
                        <c:v>68287.484069824219</c:v>
                      </c:pt>
                      <c:pt idx="10311">
                        <c:v>68544.966506958008</c:v>
                      </c:pt>
                      <c:pt idx="10312">
                        <c:v>68544.966506958008</c:v>
                      </c:pt>
                      <c:pt idx="10313">
                        <c:v>68548.812698364258</c:v>
                      </c:pt>
                      <c:pt idx="10314">
                        <c:v>67786.735794067368</c:v>
                      </c:pt>
                      <c:pt idx="10315">
                        <c:v>67718.812698364258</c:v>
                      </c:pt>
                      <c:pt idx="10316">
                        <c:v>66747.193435668945</c:v>
                      </c:pt>
                      <c:pt idx="10317">
                        <c:v>57623.606689453125</c:v>
                      </c:pt>
                      <c:pt idx="10318">
                        <c:v>57252.606811523438</c:v>
                      </c:pt>
                      <c:pt idx="10319">
                        <c:v>69924.169021606445</c:v>
                      </c:pt>
                      <c:pt idx="10320">
                        <c:v>69924.169021606445</c:v>
                      </c:pt>
                      <c:pt idx="10321">
                        <c:v>69924.169021606445</c:v>
                      </c:pt>
                      <c:pt idx="10322">
                        <c:v>68066.305740356445</c:v>
                      </c:pt>
                      <c:pt idx="10323">
                        <c:v>68066.305740356445</c:v>
                      </c:pt>
                      <c:pt idx="10324">
                        <c:v>69684.117385864258</c:v>
                      </c:pt>
                      <c:pt idx="10325">
                        <c:v>69630.271072387695</c:v>
                      </c:pt>
                      <c:pt idx="10326">
                        <c:v>69561.108474731445</c:v>
                      </c:pt>
                      <c:pt idx="10327">
                        <c:v>69561.108474731445</c:v>
                      </c:pt>
                      <c:pt idx="10328">
                        <c:v>68628.507034301758</c:v>
                      </c:pt>
                      <c:pt idx="10329">
                        <c:v>67912.931838989258</c:v>
                      </c:pt>
                      <c:pt idx="10330">
                        <c:v>67880.931838989258</c:v>
                      </c:pt>
                      <c:pt idx="10331">
                        <c:v>68091.140945434556</c:v>
                      </c:pt>
                      <c:pt idx="10332">
                        <c:v>69514.405838012695</c:v>
                      </c:pt>
                      <c:pt idx="10333">
                        <c:v>68033.055328369126</c:v>
                      </c:pt>
                      <c:pt idx="10334">
                        <c:v>68037.055328369126</c:v>
                      </c:pt>
                      <c:pt idx="10335">
                        <c:v>67136.132354736314</c:v>
                      </c:pt>
                      <c:pt idx="10336">
                        <c:v>68437.087509155273</c:v>
                      </c:pt>
                      <c:pt idx="10337">
                        <c:v>69933.988845825195</c:v>
                      </c:pt>
                      <c:pt idx="10338">
                        <c:v>66980.580642700195</c:v>
                      </c:pt>
                      <c:pt idx="10339">
                        <c:v>66980.580886840806</c:v>
                      </c:pt>
                      <c:pt idx="10340">
                        <c:v>66980.580886840806</c:v>
                      </c:pt>
                      <c:pt idx="10341">
                        <c:v>66984.580886840806</c:v>
                      </c:pt>
                      <c:pt idx="10342">
                        <c:v>66993.581008911118</c:v>
                      </c:pt>
                      <c:pt idx="10343">
                        <c:v>67544.581863403306</c:v>
                      </c:pt>
                      <c:pt idx="10344">
                        <c:v>67249.981643676758</c:v>
                      </c:pt>
                      <c:pt idx="10345">
                        <c:v>70131.789627075195</c:v>
                      </c:pt>
                      <c:pt idx="10346">
                        <c:v>64997.101150512688</c:v>
                      </c:pt>
                      <c:pt idx="10347">
                        <c:v>56877.717330932617</c:v>
                      </c:pt>
                      <c:pt idx="10348">
                        <c:v>60814.674774169922</c:v>
                      </c:pt>
                      <c:pt idx="10349">
                        <c:v>60814.674774169922</c:v>
                      </c:pt>
                      <c:pt idx="10350">
                        <c:v>60814.689498901367</c:v>
                      </c:pt>
                      <c:pt idx="10351">
                        <c:v>60282.689498901367</c:v>
                      </c:pt>
                      <c:pt idx="10352">
                        <c:v>68984.352493286118</c:v>
                      </c:pt>
                      <c:pt idx="10353">
                        <c:v>68942.842483520508</c:v>
                      </c:pt>
                      <c:pt idx="10354">
                        <c:v>68390.33375549315</c:v>
                      </c:pt>
                      <c:pt idx="10355">
                        <c:v>63846.257308959961</c:v>
                      </c:pt>
                      <c:pt idx="10356">
                        <c:v>63879.757431030273</c:v>
                      </c:pt>
                      <c:pt idx="10357">
                        <c:v>63884.397567749023</c:v>
                      </c:pt>
                      <c:pt idx="10358">
                        <c:v>69535.682113647461</c:v>
                      </c:pt>
                      <c:pt idx="10359">
                        <c:v>69143.881332397461</c:v>
                      </c:pt>
                      <c:pt idx="10360">
                        <c:v>69535.682113647461</c:v>
                      </c:pt>
                      <c:pt idx="10361">
                        <c:v>69310.214431762695</c:v>
                      </c:pt>
                      <c:pt idx="10362">
                        <c:v>69310.214431762695</c:v>
                      </c:pt>
                      <c:pt idx="10363">
                        <c:v>68449.378494262695</c:v>
                      </c:pt>
                      <c:pt idx="10364">
                        <c:v>68078.378494262695</c:v>
                      </c:pt>
                      <c:pt idx="10365">
                        <c:v>67706.201736450195</c:v>
                      </c:pt>
                      <c:pt idx="10366">
                        <c:v>68307.502517700195</c:v>
                      </c:pt>
                      <c:pt idx="10367">
                        <c:v>64913.235916137688</c:v>
                      </c:pt>
                      <c:pt idx="10368">
                        <c:v>67198.769119262695</c:v>
                      </c:pt>
                      <c:pt idx="10369">
                        <c:v>66662.543533325195</c:v>
                      </c:pt>
                      <c:pt idx="10370">
                        <c:v>66662.543472290039</c:v>
                      </c:pt>
                      <c:pt idx="10371">
                        <c:v>66666.543533325195</c:v>
                      </c:pt>
                      <c:pt idx="10372">
                        <c:v>66659.166641235352</c:v>
                      </c:pt>
                      <c:pt idx="10373">
                        <c:v>57668.907089233398</c:v>
                      </c:pt>
                      <c:pt idx="10374">
                        <c:v>57930.061813354492</c:v>
                      </c:pt>
                      <c:pt idx="10375">
                        <c:v>57691.615280151367</c:v>
                      </c:pt>
                      <c:pt idx="10376">
                        <c:v>58318.524887084961</c:v>
                      </c:pt>
                      <c:pt idx="10377">
                        <c:v>58318.525009155273</c:v>
                      </c:pt>
                      <c:pt idx="10378">
                        <c:v>62019.792221069336</c:v>
                      </c:pt>
                      <c:pt idx="10379">
                        <c:v>65450.441207885742</c:v>
                      </c:pt>
                      <c:pt idx="10380">
                        <c:v>65188.595077514648</c:v>
                      </c:pt>
                      <c:pt idx="10381">
                        <c:v>70016.624099731445</c:v>
                      </c:pt>
                      <c:pt idx="10382">
                        <c:v>68644.900161743164</c:v>
                      </c:pt>
                      <c:pt idx="10383">
                        <c:v>69148.178009033203</c:v>
                      </c:pt>
                      <c:pt idx="10384">
                        <c:v>69573.194427490234</c:v>
                      </c:pt>
                      <c:pt idx="10385">
                        <c:v>69573.195159912095</c:v>
                      </c:pt>
                      <c:pt idx="10386">
                        <c:v>68068.371673583984</c:v>
                      </c:pt>
                      <c:pt idx="10387">
                        <c:v>67898.732040405259</c:v>
                      </c:pt>
                      <c:pt idx="10388">
                        <c:v>67480.332138061509</c:v>
                      </c:pt>
                      <c:pt idx="10389">
                        <c:v>67498.255722045898</c:v>
                      </c:pt>
                      <c:pt idx="10390">
                        <c:v>67651.809631347656</c:v>
                      </c:pt>
                      <c:pt idx="10391">
                        <c:v>67741.438552856445</c:v>
                      </c:pt>
                      <c:pt idx="10392">
                        <c:v>67162.684890747056</c:v>
                      </c:pt>
                      <c:pt idx="10393">
                        <c:v>66585.838211059556</c:v>
                      </c:pt>
                      <c:pt idx="10394">
                        <c:v>66587.761062622056</c:v>
                      </c:pt>
                      <c:pt idx="10395">
                        <c:v>66863.839675903306</c:v>
                      </c:pt>
                      <c:pt idx="10396">
                        <c:v>66361.937088012695</c:v>
                      </c:pt>
                      <c:pt idx="10397">
                        <c:v>68877.34260559082</c:v>
                      </c:pt>
                      <c:pt idx="10398">
                        <c:v>68886.34260559082</c:v>
                      </c:pt>
                      <c:pt idx="10399">
                        <c:v>68874.142608642578</c:v>
                      </c:pt>
                      <c:pt idx="10400">
                        <c:v>71290.062698364258</c:v>
                      </c:pt>
                      <c:pt idx="10401">
                        <c:v>71236.216506958008</c:v>
                      </c:pt>
                      <c:pt idx="10402">
                        <c:v>70973.216506958008</c:v>
                      </c:pt>
                      <c:pt idx="10403">
                        <c:v>71119.022537231445</c:v>
                      </c:pt>
                      <c:pt idx="10404">
                        <c:v>70748.022537231445</c:v>
                      </c:pt>
                      <c:pt idx="10405">
                        <c:v>70528.091995239258</c:v>
                      </c:pt>
                      <c:pt idx="10406">
                        <c:v>70437.563064575195</c:v>
                      </c:pt>
                      <c:pt idx="10407">
                        <c:v>70394.415725708008</c:v>
                      </c:pt>
                      <c:pt idx="10408">
                        <c:v>70297.415542602539</c:v>
                      </c:pt>
                      <c:pt idx="10409">
                        <c:v>71557.479156494126</c:v>
                      </c:pt>
                      <c:pt idx="10410">
                        <c:v>71563.315093994126</c:v>
                      </c:pt>
                      <c:pt idx="10411">
                        <c:v>68616.332504272461</c:v>
                      </c:pt>
                      <c:pt idx="10412">
                        <c:v>71367.512603759766</c:v>
                      </c:pt>
                      <c:pt idx="10413">
                        <c:v>71367.512481689453</c:v>
                      </c:pt>
                      <c:pt idx="10414">
                        <c:v>70821.598220825195</c:v>
                      </c:pt>
                      <c:pt idx="10415">
                        <c:v>67187.432266235352</c:v>
                      </c:pt>
                      <c:pt idx="10416">
                        <c:v>66587.893173217773</c:v>
                      </c:pt>
                      <c:pt idx="10417">
                        <c:v>66587.893051147461</c:v>
                      </c:pt>
                      <c:pt idx="10418">
                        <c:v>66587.893112182617</c:v>
                      </c:pt>
                      <c:pt idx="10419">
                        <c:v>69584.889999389648</c:v>
                      </c:pt>
                      <c:pt idx="10420">
                        <c:v>69326.043869018555</c:v>
                      </c:pt>
                      <c:pt idx="10421">
                        <c:v>70905.645767211914</c:v>
                      </c:pt>
                      <c:pt idx="10422">
                        <c:v>70069.465957641602</c:v>
                      </c:pt>
                      <c:pt idx="10423">
                        <c:v>71861.508926391602</c:v>
                      </c:pt>
                      <c:pt idx="10424">
                        <c:v>71861.508865356445</c:v>
                      </c:pt>
                      <c:pt idx="10425">
                        <c:v>71373.750686645508</c:v>
                      </c:pt>
                      <c:pt idx="10426">
                        <c:v>71319.904434204102</c:v>
                      </c:pt>
                      <c:pt idx="10427">
                        <c:v>69275.306854248047</c:v>
                      </c:pt>
                      <c:pt idx="10428">
                        <c:v>69336.056854248047</c:v>
                      </c:pt>
                      <c:pt idx="10429">
                        <c:v>69411.729583740234</c:v>
                      </c:pt>
                      <c:pt idx="10430">
                        <c:v>69334.99983215332</c:v>
                      </c:pt>
                      <c:pt idx="10431">
                        <c:v>69573.99983215332</c:v>
                      </c:pt>
                      <c:pt idx="10432">
                        <c:v>69572.076858520508</c:v>
                      </c:pt>
                      <c:pt idx="10433">
                        <c:v>69573.999954223633</c:v>
                      </c:pt>
                      <c:pt idx="10434">
                        <c:v>70220.235305786133</c:v>
                      </c:pt>
                      <c:pt idx="10435">
                        <c:v>58540.988525390625</c:v>
                      </c:pt>
                      <c:pt idx="10436">
                        <c:v>63928.518661499023</c:v>
                      </c:pt>
                      <c:pt idx="10437">
                        <c:v>63928.518661499023</c:v>
                      </c:pt>
                      <c:pt idx="10438">
                        <c:v>63928.518600463867</c:v>
                      </c:pt>
                      <c:pt idx="10439">
                        <c:v>64522.334579467773</c:v>
                      </c:pt>
                      <c:pt idx="10440">
                        <c:v>66216.595321655273</c:v>
                      </c:pt>
                      <c:pt idx="10441">
                        <c:v>68812.823867797852</c:v>
                      </c:pt>
                      <c:pt idx="10442">
                        <c:v>69222.916824340806</c:v>
                      </c:pt>
                      <c:pt idx="10443">
                        <c:v>70620.036163330064</c:v>
                      </c:pt>
                      <c:pt idx="10444">
                        <c:v>70526.558868408203</c:v>
                      </c:pt>
                      <c:pt idx="10445">
                        <c:v>68845.962677001953</c:v>
                      </c:pt>
                      <c:pt idx="10446">
                        <c:v>69055.886749267564</c:v>
                      </c:pt>
                      <c:pt idx="10447">
                        <c:v>69054.556915283203</c:v>
                      </c:pt>
                      <c:pt idx="10448">
                        <c:v>69612.524932861314</c:v>
                      </c:pt>
                      <c:pt idx="10449">
                        <c:v>69618.648269653306</c:v>
                      </c:pt>
                      <c:pt idx="10450">
                        <c:v>70045.87239074707</c:v>
                      </c:pt>
                      <c:pt idx="10451">
                        <c:v>69601.39485168457</c:v>
                      </c:pt>
                      <c:pt idx="10452">
                        <c:v>70043.64143371582</c:v>
                      </c:pt>
                      <c:pt idx="10453">
                        <c:v>71385.564041137695</c:v>
                      </c:pt>
                      <c:pt idx="10454">
                        <c:v>70924.517349243164</c:v>
                      </c:pt>
                      <c:pt idx="10455">
                        <c:v>70368.994400024414</c:v>
                      </c:pt>
                      <c:pt idx="10456">
                        <c:v>58439.715316772461</c:v>
                      </c:pt>
                      <c:pt idx="10457">
                        <c:v>65217.705871582024</c:v>
                      </c:pt>
                      <c:pt idx="10458">
                        <c:v>65217.70593261718</c:v>
                      </c:pt>
                      <c:pt idx="10459">
                        <c:v>65215.782897949211</c:v>
                      </c:pt>
                      <c:pt idx="10460">
                        <c:v>63948.860473632798</c:v>
                      </c:pt>
                      <c:pt idx="10461">
                        <c:v>64128.76208496093</c:v>
                      </c:pt>
                      <c:pt idx="10462">
                        <c:v>65179.60339355468</c:v>
                      </c:pt>
                      <c:pt idx="10463">
                        <c:v>64936.08044433593</c:v>
                      </c:pt>
                      <c:pt idx="10464">
                        <c:v>65321.836257934556</c:v>
                      </c:pt>
                      <c:pt idx="10465">
                        <c:v>64635.734451293938</c:v>
                      </c:pt>
                      <c:pt idx="10466">
                        <c:v>64635.734695434556</c:v>
                      </c:pt>
                      <c:pt idx="10467">
                        <c:v>64636.192947387688</c:v>
                      </c:pt>
                      <c:pt idx="10468">
                        <c:v>64636.192947387688</c:v>
                      </c:pt>
                      <c:pt idx="10469">
                        <c:v>64117.092361450188</c:v>
                      </c:pt>
                      <c:pt idx="10470">
                        <c:v>63488.692703247056</c:v>
                      </c:pt>
                      <c:pt idx="10471">
                        <c:v>56621.049728393555</c:v>
                      </c:pt>
                      <c:pt idx="10472">
                        <c:v>64670.88493347168</c:v>
                      </c:pt>
                      <c:pt idx="10473">
                        <c:v>64668.961837768555</c:v>
                      </c:pt>
                      <c:pt idx="10474">
                        <c:v>64668.961837768555</c:v>
                      </c:pt>
                      <c:pt idx="10475">
                        <c:v>64668.961837768555</c:v>
                      </c:pt>
                      <c:pt idx="10476">
                        <c:v>64669.327377319336</c:v>
                      </c:pt>
                      <c:pt idx="10477">
                        <c:v>64298.327377319336</c:v>
                      </c:pt>
                      <c:pt idx="10478">
                        <c:v>64302.17350769043</c:v>
                      </c:pt>
                      <c:pt idx="10479">
                        <c:v>64561.17350769043</c:v>
                      </c:pt>
                      <c:pt idx="10480">
                        <c:v>64561.17350769043</c:v>
                      </c:pt>
                      <c:pt idx="10481">
                        <c:v>64684.327377319336</c:v>
                      </c:pt>
                      <c:pt idx="10482">
                        <c:v>64634.426681518555</c:v>
                      </c:pt>
                      <c:pt idx="10483">
                        <c:v>64632.503646850586</c:v>
                      </c:pt>
                      <c:pt idx="10484">
                        <c:v>64630.580551147461</c:v>
                      </c:pt>
                      <c:pt idx="10485">
                        <c:v>63098.531600952148</c:v>
                      </c:pt>
                      <c:pt idx="10486">
                        <c:v>66284.786727905273</c:v>
                      </c:pt>
                      <c:pt idx="10487">
                        <c:v>64548.217483520501</c:v>
                      </c:pt>
                      <c:pt idx="10488">
                        <c:v>64542.725662231438</c:v>
                      </c:pt>
                      <c:pt idx="10489">
                        <c:v>66930.618751525879</c:v>
                      </c:pt>
                      <c:pt idx="10490">
                        <c:v>66202.810256958008</c:v>
                      </c:pt>
                      <c:pt idx="10491">
                        <c:v>66903.682144165039</c:v>
                      </c:pt>
                      <c:pt idx="10492">
                        <c:v>66490.182266235337</c:v>
                      </c:pt>
                      <c:pt idx="10493">
                        <c:v>66497.682022094727</c:v>
                      </c:pt>
                      <c:pt idx="10494">
                        <c:v>66658.182266235337</c:v>
                      </c:pt>
                      <c:pt idx="10495">
                        <c:v>66332.217300415039</c:v>
                      </c:pt>
                      <c:pt idx="10496">
                        <c:v>66774.982559204087</c:v>
                      </c:pt>
                      <c:pt idx="10497">
                        <c:v>66765.995437622056</c:v>
                      </c:pt>
                      <c:pt idx="10498">
                        <c:v>66010.994522094727</c:v>
                      </c:pt>
                      <c:pt idx="10499">
                        <c:v>66010.994522094727</c:v>
                      </c:pt>
                      <c:pt idx="10500">
                        <c:v>65436.623428344719</c:v>
                      </c:pt>
                      <c:pt idx="10501">
                        <c:v>65393.557998657219</c:v>
                      </c:pt>
                      <c:pt idx="10502">
                        <c:v>70281.703689575195</c:v>
                      </c:pt>
                      <c:pt idx="10503">
                        <c:v>69428.302719116211</c:v>
                      </c:pt>
                      <c:pt idx="10504">
                        <c:v>71281.763259887695</c:v>
                      </c:pt>
                      <c:pt idx="10505">
                        <c:v>71281.763259887695</c:v>
                      </c:pt>
                      <c:pt idx="10506">
                        <c:v>67924.559707641602</c:v>
                      </c:pt>
                      <c:pt idx="10507">
                        <c:v>67534.680068969727</c:v>
                      </c:pt>
                      <c:pt idx="10508">
                        <c:v>67538.52619934082</c:v>
                      </c:pt>
                      <c:pt idx="10509">
                        <c:v>67687.32893371582</c:v>
                      </c:pt>
                      <c:pt idx="10510">
                        <c:v>69195.713775634766</c:v>
                      </c:pt>
                      <c:pt idx="10511">
                        <c:v>69046.636810302734</c:v>
                      </c:pt>
                      <c:pt idx="10512">
                        <c:v>69298.637054443359</c:v>
                      </c:pt>
                      <c:pt idx="10513">
                        <c:v>69294.790924072266</c:v>
                      </c:pt>
                      <c:pt idx="10514">
                        <c:v>67718.056777954102</c:v>
                      </c:pt>
                      <c:pt idx="10515">
                        <c:v>62796.402389526367</c:v>
                      </c:pt>
                      <c:pt idx="10516">
                        <c:v>63386.403366088867</c:v>
                      </c:pt>
                      <c:pt idx="10517">
                        <c:v>67802.089309692383</c:v>
                      </c:pt>
                      <c:pt idx="10518">
                        <c:v>67750.166213989258</c:v>
                      </c:pt>
                      <c:pt idx="10519">
                        <c:v>68828.062698364258</c:v>
                      </c:pt>
                      <c:pt idx="10520">
                        <c:v>68832.767166137695</c:v>
                      </c:pt>
                      <c:pt idx="10521">
                        <c:v>68834.214431762695</c:v>
                      </c:pt>
                      <c:pt idx="10522">
                        <c:v>68838.060623168945</c:v>
                      </c:pt>
                      <c:pt idx="10523">
                        <c:v>68062.676101684556</c:v>
                      </c:pt>
                      <c:pt idx="10524">
                        <c:v>68457.676101684556</c:v>
                      </c:pt>
                      <c:pt idx="10525">
                        <c:v>68461.522171020508</c:v>
                      </c:pt>
                      <c:pt idx="10526">
                        <c:v>70390.896072387695</c:v>
                      </c:pt>
                      <c:pt idx="10527">
                        <c:v>66715.735488891587</c:v>
                      </c:pt>
                      <c:pt idx="10528">
                        <c:v>66281.857925415025</c:v>
                      </c:pt>
                      <c:pt idx="10529">
                        <c:v>67351.944351196275</c:v>
                      </c:pt>
                      <c:pt idx="10530">
                        <c:v>65675.326766967773</c:v>
                      </c:pt>
                      <c:pt idx="10531">
                        <c:v>67688.012161254883</c:v>
                      </c:pt>
                      <c:pt idx="10532">
                        <c:v>69846.325759887695</c:v>
                      </c:pt>
                      <c:pt idx="10533">
                        <c:v>70317.175857543945</c:v>
                      </c:pt>
                      <c:pt idx="10534">
                        <c:v>65847.644485473633</c:v>
                      </c:pt>
                      <c:pt idx="10535">
                        <c:v>70170.324096679688</c:v>
                      </c:pt>
                      <c:pt idx="10536">
                        <c:v>64212.409652709961</c:v>
                      </c:pt>
                      <c:pt idx="10537">
                        <c:v>64468.409713745117</c:v>
                      </c:pt>
                      <c:pt idx="10538">
                        <c:v>64468.409713745117</c:v>
                      </c:pt>
                      <c:pt idx="10539">
                        <c:v>64468.409713745117</c:v>
                      </c:pt>
                      <c:pt idx="10540">
                        <c:v>62831.408737182617</c:v>
                      </c:pt>
                      <c:pt idx="10541">
                        <c:v>62831.408737182617</c:v>
                      </c:pt>
                      <c:pt idx="10542">
                        <c:v>62008.937973022461</c:v>
                      </c:pt>
                      <c:pt idx="10543">
                        <c:v>62008.938034057617</c:v>
                      </c:pt>
                      <c:pt idx="10544">
                        <c:v>62008.938034057617</c:v>
                      </c:pt>
                      <c:pt idx="10545">
                        <c:v>62126.144638061523</c:v>
                      </c:pt>
                      <c:pt idx="10546">
                        <c:v>62624.144638061523</c:v>
                      </c:pt>
                      <c:pt idx="10547">
                        <c:v>66317.090042114258</c:v>
                      </c:pt>
                      <c:pt idx="10548">
                        <c:v>67983.458694458008</c:v>
                      </c:pt>
                      <c:pt idx="10549">
                        <c:v>66593.928680419922</c:v>
                      </c:pt>
                      <c:pt idx="10550">
                        <c:v>57633.462753295898</c:v>
                      </c:pt>
                      <c:pt idx="10551">
                        <c:v>57633.462753295898</c:v>
                      </c:pt>
                      <c:pt idx="10552">
                        <c:v>57637.462997436523</c:v>
                      </c:pt>
                      <c:pt idx="10553">
                        <c:v>57442.462814331055</c:v>
                      </c:pt>
                      <c:pt idx="10554">
                        <c:v>57633.193710327148</c:v>
                      </c:pt>
                      <c:pt idx="10555">
                        <c:v>58418.194625854492</c:v>
                      </c:pt>
                      <c:pt idx="10556">
                        <c:v>61921.599227905273</c:v>
                      </c:pt>
                      <c:pt idx="10557">
                        <c:v>61919.725204467773</c:v>
                      </c:pt>
                      <c:pt idx="10558">
                        <c:v>61919.725143432617</c:v>
                      </c:pt>
                      <c:pt idx="10559">
                        <c:v>70512.078659057617</c:v>
                      </c:pt>
                      <c:pt idx="10560">
                        <c:v>70086.617294311523</c:v>
                      </c:pt>
                      <c:pt idx="10561">
                        <c:v>70079.300094604492</c:v>
                      </c:pt>
                      <c:pt idx="10562">
                        <c:v>67399.461868286118</c:v>
                      </c:pt>
                      <c:pt idx="10563">
                        <c:v>68941.608062744141</c:v>
                      </c:pt>
                      <c:pt idx="10564">
                        <c:v>68889.684967041016</c:v>
                      </c:pt>
                      <c:pt idx="10565">
                        <c:v>68889.684967041016</c:v>
                      </c:pt>
                      <c:pt idx="10566">
                        <c:v>66679.986801147461</c:v>
                      </c:pt>
                      <c:pt idx="10567">
                        <c:v>66308.986862182617</c:v>
                      </c:pt>
                      <c:pt idx="10568">
                        <c:v>69435.593124389648</c:v>
                      </c:pt>
                      <c:pt idx="10569">
                        <c:v>69431.746994018555</c:v>
                      </c:pt>
                      <c:pt idx="10570">
                        <c:v>69848.382095336914</c:v>
                      </c:pt>
                      <c:pt idx="10571">
                        <c:v>69065.735977172837</c:v>
                      </c:pt>
                      <c:pt idx="10572">
                        <c:v>69791.130874633789</c:v>
                      </c:pt>
                      <c:pt idx="10573">
                        <c:v>69791.130935668945</c:v>
                      </c:pt>
                      <c:pt idx="10574">
                        <c:v>69791.130935668945</c:v>
                      </c:pt>
                      <c:pt idx="10575">
                        <c:v>69829.617813110337</c:v>
                      </c:pt>
                      <c:pt idx="10576">
                        <c:v>69652.771682739258</c:v>
                      </c:pt>
                      <c:pt idx="10577">
                        <c:v>69707.589492797837</c:v>
                      </c:pt>
                      <c:pt idx="10578">
                        <c:v>69709.512588500977</c:v>
                      </c:pt>
                      <c:pt idx="10579">
                        <c:v>68531.834060668945</c:v>
                      </c:pt>
                      <c:pt idx="10580">
                        <c:v>68535.680252075195</c:v>
                      </c:pt>
                      <c:pt idx="10581">
                        <c:v>68899.867263793945</c:v>
                      </c:pt>
                      <c:pt idx="10582">
                        <c:v>68903.713333129868</c:v>
                      </c:pt>
                      <c:pt idx="10583">
                        <c:v>68905.636428833008</c:v>
                      </c:pt>
                      <c:pt idx="10584">
                        <c:v>68907.559402465806</c:v>
                      </c:pt>
                      <c:pt idx="10585">
                        <c:v>68353.405593872056</c:v>
                      </c:pt>
                      <c:pt idx="10586">
                        <c:v>68355.328689575195</c:v>
                      </c:pt>
                      <c:pt idx="10587">
                        <c:v>66866.927520751953</c:v>
                      </c:pt>
                      <c:pt idx="10588">
                        <c:v>68132.729064941406</c:v>
                      </c:pt>
                      <c:pt idx="10589">
                        <c:v>68126.959899902329</c:v>
                      </c:pt>
                      <c:pt idx="10590">
                        <c:v>67748.267639160156</c:v>
                      </c:pt>
                      <c:pt idx="10591">
                        <c:v>69280.729385375977</c:v>
                      </c:pt>
                      <c:pt idx="10592">
                        <c:v>70753.966873168945</c:v>
                      </c:pt>
                      <c:pt idx="10593">
                        <c:v>70341.416091918945</c:v>
                      </c:pt>
                      <c:pt idx="10594">
                        <c:v>70341.416091918945</c:v>
                      </c:pt>
                      <c:pt idx="10595">
                        <c:v>70338.216094970703</c:v>
                      </c:pt>
                      <c:pt idx="10596">
                        <c:v>70338.216094970703</c:v>
                      </c:pt>
                      <c:pt idx="10597">
                        <c:v>69388.522048950195</c:v>
                      </c:pt>
                      <c:pt idx="10598">
                        <c:v>70264.952713012695</c:v>
                      </c:pt>
                      <c:pt idx="10599">
                        <c:v>69977.800369262695</c:v>
                      </c:pt>
                      <c:pt idx="10600">
                        <c:v>69854.800308227539</c:v>
                      </c:pt>
                      <c:pt idx="10601">
                        <c:v>59466.646041870117</c:v>
                      </c:pt>
                      <c:pt idx="10602">
                        <c:v>59998.646041870117</c:v>
                      </c:pt>
                      <c:pt idx="10603">
                        <c:v>64617.577682495117</c:v>
                      </c:pt>
                      <c:pt idx="10604">
                        <c:v>66822.49308013916</c:v>
                      </c:pt>
                      <c:pt idx="10605">
                        <c:v>69299.302139282227</c:v>
                      </c:pt>
                      <c:pt idx="10606">
                        <c:v>69824.47038269043</c:v>
                      </c:pt>
                      <c:pt idx="10607">
                        <c:v>56998.106857299805</c:v>
                      </c:pt>
                      <c:pt idx="10608">
                        <c:v>63326.835494995117</c:v>
                      </c:pt>
                      <c:pt idx="10609">
                        <c:v>63326.835556030273</c:v>
                      </c:pt>
                      <c:pt idx="10610">
                        <c:v>63326.835494995117</c:v>
                      </c:pt>
                      <c:pt idx="10611">
                        <c:v>63326.835494995117</c:v>
                      </c:pt>
                      <c:pt idx="10612">
                        <c:v>63326.835433959961</c:v>
                      </c:pt>
                      <c:pt idx="10613">
                        <c:v>63895.335556030273</c:v>
                      </c:pt>
                      <c:pt idx="10614">
                        <c:v>62556.476669311523</c:v>
                      </c:pt>
                      <c:pt idx="10615">
                        <c:v>62827.690414428711</c:v>
                      </c:pt>
                      <c:pt idx="10616">
                        <c:v>62831.690414428711</c:v>
                      </c:pt>
                      <c:pt idx="10617">
                        <c:v>62448.889755249023</c:v>
                      </c:pt>
                      <c:pt idx="10618">
                        <c:v>62839.208602905273</c:v>
                      </c:pt>
                      <c:pt idx="10619">
                        <c:v>62830.208541870117</c:v>
                      </c:pt>
                      <c:pt idx="10620">
                        <c:v>63212.403305053711</c:v>
                      </c:pt>
                      <c:pt idx="10621">
                        <c:v>64067.404403686523</c:v>
                      </c:pt>
                      <c:pt idx="10622">
                        <c:v>63952.031173706055</c:v>
                      </c:pt>
                      <c:pt idx="10623">
                        <c:v>64179.108139038086</c:v>
                      </c:pt>
                      <c:pt idx="10624">
                        <c:v>64179.108261108398</c:v>
                      </c:pt>
                      <c:pt idx="10625">
                        <c:v>64185.159103393555</c:v>
                      </c:pt>
                      <c:pt idx="10626">
                        <c:v>64402.236679077141</c:v>
                      </c:pt>
                      <c:pt idx="10627">
                        <c:v>64402.236801147461</c:v>
                      </c:pt>
                      <c:pt idx="10628">
                        <c:v>64082.082748413079</c:v>
                      </c:pt>
                      <c:pt idx="10629">
                        <c:v>64313.766830444329</c:v>
                      </c:pt>
                      <c:pt idx="10630">
                        <c:v>64165.166732788079</c:v>
                      </c:pt>
                      <c:pt idx="10631">
                        <c:v>64253.420639038079</c:v>
                      </c:pt>
                      <c:pt idx="10632">
                        <c:v>63288.466720581055</c:v>
                      </c:pt>
                      <c:pt idx="10633">
                        <c:v>63286.543807983398</c:v>
                      </c:pt>
                      <c:pt idx="10634">
                        <c:v>63284.620712280273</c:v>
                      </c:pt>
                      <c:pt idx="10635">
                        <c:v>62802.375595092773</c:v>
                      </c:pt>
                      <c:pt idx="10636">
                        <c:v>65199.25944519043</c:v>
                      </c:pt>
                      <c:pt idx="10637">
                        <c:v>69578.787673950195</c:v>
                      </c:pt>
                      <c:pt idx="10638">
                        <c:v>69400.13655090332</c:v>
                      </c:pt>
                      <c:pt idx="10639">
                        <c:v>69403.98274230957</c:v>
                      </c:pt>
                      <c:pt idx="10640">
                        <c:v>69012.18196105957</c:v>
                      </c:pt>
                      <c:pt idx="10641">
                        <c:v>69016.028213500977</c:v>
                      </c:pt>
                      <c:pt idx="10642">
                        <c:v>68426.750015258789</c:v>
                      </c:pt>
                      <c:pt idx="10643">
                        <c:v>68436.28645324707</c:v>
                      </c:pt>
                      <c:pt idx="10644">
                        <c:v>68424.286514282227</c:v>
                      </c:pt>
                      <c:pt idx="10645">
                        <c:v>68670.134536743164</c:v>
                      </c:pt>
                      <c:pt idx="10646">
                        <c:v>69537.619705200195</c:v>
                      </c:pt>
                      <c:pt idx="10647">
                        <c:v>67884.364517211914</c:v>
                      </c:pt>
                      <c:pt idx="10648">
                        <c:v>68065.249771118164</c:v>
                      </c:pt>
                      <c:pt idx="10649">
                        <c:v>58189.997604370117</c:v>
                      </c:pt>
                      <c:pt idx="10650">
                        <c:v>65789.012619018555</c:v>
                      </c:pt>
                      <c:pt idx="10651">
                        <c:v>65233.116806030273</c:v>
                      </c:pt>
                      <c:pt idx="10652">
                        <c:v>69842.786453247056</c:v>
                      </c:pt>
                      <c:pt idx="10653">
                        <c:v>70558.461502075195</c:v>
                      </c:pt>
                      <c:pt idx="10654">
                        <c:v>70460.784500122056</c:v>
                      </c:pt>
                      <c:pt idx="10655">
                        <c:v>70393.961380004883</c:v>
                      </c:pt>
                      <c:pt idx="10656">
                        <c:v>69947.560989379883</c:v>
                      </c:pt>
                      <c:pt idx="10657">
                        <c:v>70269.406936645508</c:v>
                      </c:pt>
                      <c:pt idx="10658">
                        <c:v>69881.481887817383</c:v>
                      </c:pt>
                      <c:pt idx="10659">
                        <c:v>70190.404983520508</c:v>
                      </c:pt>
                      <c:pt idx="10660">
                        <c:v>70192.327835083008</c:v>
                      </c:pt>
                      <c:pt idx="10661">
                        <c:v>68924.327835083008</c:v>
                      </c:pt>
                      <c:pt idx="10662">
                        <c:v>68920.204788208008</c:v>
                      </c:pt>
                      <c:pt idx="10663">
                        <c:v>68828.237930297852</c:v>
                      </c:pt>
                      <c:pt idx="10664">
                        <c:v>68868.068740844727</c:v>
                      </c:pt>
                      <c:pt idx="10665">
                        <c:v>68882.745864868164</c:v>
                      </c:pt>
                      <c:pt idx="10666">
                        <c:v>69323.377212524414</c:v>
                      </c:pt>
                      <c:pt idx="10667">
                        <c:v>66104.943557739258</c:v>
                      </c:pt>
                      <c:pt idx="10668">
                        <c:v>66806.870437622056</c:v>
                      </c:pt>
                      <c:pt idx="10669">
                        <c:v>66804.947463989258</c:v>
                      </c:pt>
                      <c:pt idx="10670">
                        <c:v>67357.814041137695</c:v>
                      </c:pt>
                      <c:pt idx="10671">
                        <c:v>67114.814041137695</c:v>
                      </c:pt>
                      <c:pt idx="10672">
                        <c:v>67114.814041137695</c:v>
                      </c:pt>
                      <c:pt idx="10673">
                        <c:v>67114.814041137695</c:v>
                      </c:pt>
                      <c:pt idx="10674">
                        <c:v>67071.266189575195</c:v>
                      </c:pt>
                      <c:pt idx="10675">
                        <c:v>67081.094314575195</c:v>
                      </c:pt>
                      <c:pt idx="10676">
                        <c:v>67081.094314575195</c:v>
                      </c:pt>
                      <c:pt idx="10677">
                        <c:v>67081.094314575195</c:v>
                      </c:pt>
                      <c:pt idx="10678">
                        <c:v>71178.145584106445</c:v>
                      </c:pt>
                      <c:pt idx="10679">
                        <c:v>71178.145584106445</c:v>
                      </c:pt>
                      <c:pt idx="10680">
                        <c:v>71226.824050903306</c:v>
                      </c:pt>
                      <c:pt idx="10681">
                        <c:v>71228.747146606445</c:v>
                      </c:pt>
                      <c:pt idx="10682">
                        <c:v>58404.385116577148</c:v>
                      </c:pt>
                      <c:pt idx="10683">
                        <c:v>58404.385116577148</c:v>
                      </c:pt>
                      <c:pt idx="10684">
                        <c:v>58033.385116577148</c:v>
                      </c:pt>
                      <c:pt idx="10685">
                        <c:v>58033.385177612305</c:v>
                      </c:pt>
                      <c:pt idx="10686">
                        <c:v>58033.385055541992</c:v>
                      </c:pt>
                      <c:pt idx="10687">
                        <c:v>58033.385116577148</c:v>
                      </c:pt>
                      <c:pt idx="10688">
                        <c:v>58276.785751342773</c:v>
                      </c:pt>
                      <c:pt idx="10689">
                        <c:v>58276.785629272461</c:v>
                      </c:pt>
                      <c:pt idx="10690">
                        <c:v>59669.585006713867</c:v>
                      </c:pt>
                      <c:pt idx="10691">
                        <c:v>62691.187545776367</c:v>
                      </c:pt>
                      <c:pt idx="10692">
                        <c:v>62339.73844909668</c:v>
                      </c:pt>
                      <c:pt idx="10693">
                        <c:v>61783.655685424805</c:v>
                      </c:pt>
                      <c:pt idx="10694">
                        <c:v>61852.26872253418</c:v>
                      </c:pt>
                      <c:pt idx="10695">
                        <c:v>68416.499114990234</c:v>
                      </c:pt>
                      <c:pt idx="10696">
                        <c:v>68416.499114990234</c:v>
                      </c:pt>
                      <c:pt idx="10697">
                        <c:v>68604.960906982422</c:v>
                      </c:pt>
                      <c:pt idx="10698">
                        <c:v>68679.783905029297</c:v>
                      </c:pt>
                      <c:pt idx="10699">
                        <c:v>68740.533905029297</c:v>
                      </c:pt>
                      <c:pt idx="10700">
                        <c:v>68148.278961181641</c:v>
                      </c:pt>
                      <c:pt idx="10701">
                        <c:v>68223.101959228516</c:v>
                      </c:pt>
                      <c:pt idx="10702">
                        <c:v>68037.945083618164</c:v>
                      </c:pt>
                      <c:pt idx="10703">
                        <c:v>68023.264114379883</c:v>
                      </c:pt>
                      <c:pt idx="10704">
                        <c:v>68353.314895629883</c:v>
                      </c:pt>
                      <c:pt idx="10705">
                        <c:v>68350.568069458008</c:v>
                      </c:pt>
                      <c:pt idx="10706">
                        <c:v>69151.492202758789</c:v>
                      </c:pt>
                      <c:pt idx="10707">
                        <c:v>69095.799819946289</c:v>
                      </c:pt>
                      <c:pt idx="10708">
                        <c:v>59217.089599609375</c:v>
                      </c:pt>
                      <c:pt idx="10709">
                        <c:v>67302.348190307617</c:v>
                      </c:pt>
                      <c:pt idx="10710">
                        <c:v>66887.397079467773</c:v>
                      </c:pt>
                      <c:pt idx="10711">
                        <c:v>68916.087966918945</c:v>
                      </c:pt>
                      <c:pt idx="10712">
                        <c:v>69980.675369262695</c:v>
                      </c:pt>
                      <c:pt idx="10713">
                        <c:v>66584.614181518555</c:v>
                      </c:pt>
                      <c:pt idx="10714">
                        <c:v>66586.53727722168</c:v>
                      </c:pt>
                      <c:pt idx="10715">
                        <c:v>66588.460311889648</c:v>
                      </c:pt>
                      <c:pt idx="10716">
                        <c:v>66301.307907104492</c:v>
                      </c:pt>
                      <c:pt idx="10717">
                        <c:v>66303.230941772461</c:v>
                      </c:pt>
                      <c:pt idx="10718">
                        <c:v>66305.154159545898</c:v>
                      </c:pt>
                      <c:pt idx="10719">
                        <c:v>66307.077255249023</c:v>
                      </c:pt>
                      <c:pt idx="10720">
                        <c:v>66372.078231811523</c:v>
                      </c:pt>
                      <c:pt idx="10721">
                        <c:v>65452.773971557617</c:v>
                      </c:pt>
                      <c:pt idx="10722">
                        <c:v>64954.774032592773</c:v>
                      </c:pt>
                      <c:pt idx="10723">
                        <c:v>64394.850936889648</c:v>
                      </c:pt>
                      <c:pt idx="10724">
                        <c:v>64402.697006225586</c:v>
                      </c:pt>
                      <c:pt idx="10725">
                        <c:v>64409.774032592773</c:v>
                      </c:pt>
                      <c:pt idx="10726">
                        <c:v>64033.366744995117</c:v>
                      </c:pt>
                      <c:pt idx="10727">
                        <c:v>66552.878738403306</c:v>
                      </c:pt>
                      <c:pt idx="10728">
                        <c:v>66334.001052856445</c:v>
                      </c:pt>
                      <c:pt idx="10729">
                        <c:v>66839.802078247056</c:v>
                      </c:pt>
                      <c:pt idx="10730">
                        <c:v>67242.201858520508</c:v>
                      </c:pt>
                      <c:pt idx="10731">
                        <c:v>67293.890823364258</c:v>
                      </c:pt>
                      <c:pt idx="10732">
                        <c:v>67293.890701293945</c:v>
                      </c:pt>
                      <c:pt idx="10733">
                        <c:v>66459.313674926758</c:v>
                      </c:pt>
                      <c:pt idx="10734">
                        <c:v>66063.320510864258</c:v>
                      </c:pt>
                      <c:pt idx="10735">
                        <c:v>65780.016433715806</c:v>
                      </c:pt>
                      <c:pt idx="10736">
                        <c:v>66550.616043090806</c:v>
                      </c:pt>
                      <c:pt idx="10737">
                        <c:v>66095.738967895508</c:v>
                      </c:pt>
                      <c:pt idx="10738">
                        <c:v>65466.037612915039</c:v>
                      </c:pt>
                      <c:pt idx="10739">
                        <c:v>65207.037673950195</c:v>
                      </c:pt>
                      <c:pt idx="10740">
                        <c:v>65610.111099243164</c:v>
                      </c:pt>
                      <c:pt idx="10741">
                        <c:v>65667.111099243164</c:v>
                      </c:pt>
                      <c:pt idx="10742">
                        <c:v>67361.886062622056</c:v>
                      </c:pt>
                      <c:pt idx="10743">
                        <c:v>67967.562698364258</c:v>
                      </c:pt>
                      <c:pt idx="10744">
                        <c:v>68944.857009887695</c:v>
                      </c:pt>
                      <c:pt idx="10745">
                        <c:v>69759.857986450195</c:v>
                      </c:pt>
                      <c:pt idx="10746">
                        <c:v>69759.857986450195</c:v>
                      </c:pt>
                      <c:pt idx="10747">
                        <c:v>69401.857986450195</c:v>
                      </c:pt>
                      <c:pt idx="10748">
                        <c:v>68857.722244262695</c:v>
                      </c:pt>
                      <c:pt idx="10749">
                        <c:v>68867.550369262695</c:v>
                      </c:pt>
                      <c:pt idx="10750">
                        <c:v>68867.550369262695</c:v>
                      </c:pt>
                      <c:pt idx="10751">
                        <c:v>68867.550369262695</c:v>
                      </c:pt>
                      <c:pt idx="10752">
                        <c:v>71752.319900512695</c:v>
                      </c:pt>
                      <c:pt idx="10753">
                        <c:v>71756.166091918945</c:v>
                      </c:pt>
                      <c:pt idx="10754">
                        <c:v>71756.166091918945</c:v>
                      </c:pt>
                      <c:pt idx="10755">
                        <c:v>71754.242996215806</c:v>
                      </c:pt>
                      <c:pt idx="10756">
                        <c:v>71756.166091918945</c:v>
                      </c:pt>
                      <c:pt idx="10757">
                        <c:v>68268.234634399414</c:v>
                      </c:pt>
                      <c:pt idx="10758">
                        <c:v>67776.311309814453</c:v>
                      </c:pt>
                      <c:pt idx="10759">
                        <c:v>68075.367752075195</c:v>
                      </c:pt>
                      <c:pt idx="10760">
                        <c:v>68623.926361083984</c:v>
                      </c:pt>
                      <c:pt idx="10761">
                        <c:v>68928.925872802734</c:v>
                      </c:pt>
                      <c:pt idx="10762">
                        <c:v>68904.869232177734</c:v>
                      </c:pt>
                      <c:pt idx="10763">
                        <c:v>68268.806472778306</c:v>
                      </c:pt>
                      <c:pt idx="10764">
                        <c:v>69134.75358581543</c:v>
                      </c:pt>
                      <c:pt idx="10765">
                        <c:v>69300.754318237305</c:v>
                      </c:pt>
                      <c:pt idx="10766">
                        <c:v>68947.966720581055</c:v>
                      </c:pt>
                      <c:pt idx="10767">
                        <c:v>69761.521850585938</c:v>
                      </c:pt>
                      <c:pt idx="10768">
                        <c:v>68303.944717407227</c:v>
                      </c:pt>
                      <c:pt idx="10769">
                        <c:v>68242.791152954102</c:v>
                      </c:pt>
                      <c:pt idx="10770">
                        <c:v>68992.347244262695</c:v>
                      </c:pt>
                      <c:pt idx="10771">
                        <c:v>69586.236282348633</c:v>
                      </c:pt>
                      <c:pt idx="10772">
                        <c:v>66271.283035278306</c:v>
                      </c:pt>
                      <c:pt idx="10773">
                        <c:v>69168.818267822266</c:v>
                      </c:pt>
                      <c:pt idx="10774">
                        <c:v>68593.482330322266</c:v>
                      </c:pt>
                      <c:pt idx="10775">
                        <c:v>64243.20979309082</c:v>
                      </c:pt>
                      <c:pt idx="10776">
                        <c:v>69224.597732543945</c:v>
                      </c:pt>
                      <c:pt idx="10777">
                        <c:v>65337.249557495117</c:v>
                      </c:pt>
                      <c:pt idx="10778">
                        <c:v>65337.249557495117</c:v>
                      </c:pt>
                      <c:pt idx="10779">
                        <c:v>65337.249557495117</c:v>
                      </c:pt>
                      <c:pt idx="10780">
                        <c:v>65341.889694213867</c:v>
                      </c:pt>
                      <c:pt idx="10781">
                        <c:v>66493.786972045898</c:v>
                      </c:pt>
                      <c:pt idx="10782">
                        <c:v>66489.940841674805</c:v>
                      </c:pt>
                      <c:pt idx="10783">
                        <c:v>68733.295974731445</c:v>
                      </c:pt>
                      <c:pt idx="10784">
                        <c:v>68362.295974731445</c:v>
                      </c:pt>
                      <c:pt idx="10785">
                        <c:v>68522.288772583008</c:v>
                      </c:pt>
                      <c:pt idx="10786">
                        <c:v>68398.213577270508</c:v>
                      </c:pt>
                      <c:pt idx="10787">
                        <c:v>63600.892318725586</c:v>
                      </c:pt>
                      <c:pt idx="10788">
                        <c:v>64123.817306518555</c:v>
                      </c:pt>
                      <c:pt idx="10789">
                        <c:v>64128.06071472168</c:v>
                      </c:pt>
                      <c:pt idx="10790">
                        <c:v>64686.06266784668</c:v>
                      </c:pt>
                      <c:pt idx="10791">
                        <c:v>64687.985763549805</c:v>
                      </c:pt>
                      <c:pt idx="10792">
                        <c:v>64689.90885925293</c:v>
                      </c:pt>
                      <c:pt idx="10793">
                        <c:v>64691.831893920898</c:v>
                      </c:pt>
                      <c:pt idx="10794">
                        <c:v>64756.832870483398</c:v>
                      </c:pt>
                      <c:pt idx="10795">
                        <c:v>65284.679061889648</c:v>
                      </c:pt>
                      <c:pt idx="10796">
                        <c:v>65280.832870483398</c:v>
                      </c:pt>
                      <c:pt idx="10797">
                        <c:v>65655.679061889648</c:v>
                      </c:pt>
                      <c:pt idx="10798">
                        <c:v>65653.755966186523</c:v>
                      </c:pt>
                      <c:pt idx="10799">
                        <c:v>65657.602157592773</c:v>
                      </c:pt>
                      <c:pt idx="10800">
                        <c:v>65655.057968139648</c:v>
                      </c:pt>
                      <c:pt idx="10801">
                        <c:v>65647.365646362305</c:v>
                      </c:pt>
                      <c:pt idx="10802">
                        <c:v>64509.719924926751</c:v>
                      </c:pt>
                      <c:pt idx="10803">
                        <c:v>64065.479385375969</c:v>
                      </c:pt>
                      <c:pt idx="10804">
                        <c:v>64015.479385375969</c:v>
                      </c:pt>
                      <c:pt idx="10805">
                        <c:v>64015.479263305657</c:v>
                      </c:pt>
                      <c:pt idx="10806">
                        <c:v>64015.479263305657</c:v>
                      </c:pt>
                      <c:pt idx="10807">
                        <c:v>65773.381546020508</c:v>
                      </c:pt>
                      <c:pt idx="10808">
                        <c:v>65773.381546020508</c:v>
                      </c:pt>
                      <c:pt idx="10809">
                        <c:v>65773.394424438477</c:v>
                      </c:pt>
                      <c:pt idx="10810">
                        <c:v>65113.536514282219</c:v>
                      </c:pt>
                      <c:pt idx="10811">
                        <c:v>65113.536514282219</c:v>
                      </c:pt>
                      <c:pt idx="10812">
                        <c:v>65113.536514282219</c:v>
                      </c:pt>
                      <c:pt idx="10813">
                        <c:v>65536.697647094727</c:v>
                      </c:pt>
                      <c:pt idx="10814">
                        <c:v>60117.231552124023</c:v>
                      </c:pt>
                      <c:pt idx="10815">
                        <c:v>60117.231430053711</c:v>
                      </c:pt>
                      <c:pt idx="10816">
                        <c:v>60117.231552124023</c:v>
                      </c:pt>
                      <c:pt idx="10817">
                        <c:v>69804.669311523438</c:v>
                      </c:pt>
                      <c:pt idx="10818">
                        <c:v>69511.523025512695</c:v>
                      </c:pt>
                      <c:pt idx="10819">
                        <c:v>70106.623794555664</c:v>
                      </c:pt>
                      <c:pt idx="10820">
                        <c:v>70104.700698852525</c:v>
                      </c:pt>
                      <c:pt idx="10821">
                        <c:v>70104.700698852525</c:v>
                      </c:pt>
                      <c:pt idx="10822">
                        <c:v>70662.382034301758</c:v>
                      </c:pt>
                      <c:pt idx="10823">
                        <c:v>70662.382034301758</c:v>
                      </c:pt>
                      <c:pt idx="10824">
                        <c:v>70682.882156372056</c:v>
                      </c:pt>
                      <c:pt idx="10825">
                        <c:v>70653.959060668945</c:v>
                      </c:pt>
                      <c:pt idx="10826">
                        <c:v>70653.959060668945</c:v>
                      </c:pt>
                      <c:pt idx="10827">
                        <c:v>71266.274002075195</c:v>
                      </c:pt>
                      <c:pt idx="10828">
                        <c:v>71268.197097778306</c:v>
                      </c:pt>
                      <c:pt idx="10829">
                        <c:v>71420.697097778306</c:v>
                      </c:pt>
                      <c:pt idx="10830">
                        <c:v>71217.004470825195</c:v>
                      </c:pt>
                      <c:pt idx="10831">
                        <c:v>70659.004470825195</c:v>
                      </c:pt>
                      <c:pt idx="10832">
                        <c:v>67497.90275573729</c:v>
                      </c:pt>
                      <c:pt idx="10833">
                        <c:v>67497.90275573729</c:v>
                      </c:pt>
                      <c:pt idx="10834">
                        <c:v>67497.90275573729</c:v>
                      </c:pt>
                      <c:pt idx="10835">
                        <c:v>67495.97966003418</c:v>
                      </c:pt>
                      <c:pt idx="10836">
                        <c:v>67491.59635925293</c:v>
                      </c:pt>
                      <c:pt idx="10837">
                        <c:v>67491.59635925293</c:v>
                      </c:pt>
                      <c:pt idx="10838">
                        <c:v>68394.32048034668</c:v>
                      </c:pt>
                      <c:pt idx="10839">
                        <c:v>68396.24357604979</c:v>
                      </c:pt>
                      <c:pt idx="10840">
                        <c:v>69133.308181762695</c:v>
                      </c:pt>
                      <c:pt idx="10841">
                        <c:v>69501.908172607422</c:v>
                      </c:pt>
                      <c:pt idx="10842">
                        <c:v>69507.503143310532</c:v>
                      </c:pt>
                      <c:pt idx="10843">
                        <c:v>57591.452194213867</c:v>
                      </c:pt>
                      <c:pt idx="10844">
                        <c:v>57412.382369995117</c:v>
                      </c:pt>
                      <c:pt idx="10845">
                        <c:v>57345.692367553711</c:v>
                      </c:pt>
                      <c:pt idx="10846">
                        <c:v>67177.800338745117</c:v>
                      </c:pt>
                      <c:pt idx="10847">
                        <c:v>70955.83528137207</c:v>
                      </c:pt>
                      <c:pt idx="10848">
                        <c:v>71523.835220336914</c:v>
                      </c:pt>
                      <c:pt idx="10849">
                        <c:v>71523.83528137207</c:v>
                      </c:pt>
                      <c:pt idx="10850">
                        <c:v>71520.635284423828</c:v>
                      </c:pt>
                      <c:pt idx="10851">
                        <c:v>69345.514724731445</c:v>
                      </c:pt>
                      <c:pt idx="10852">
                        <c:v>67625.401931762695</c:v>
                      </c:pt>
                      <c:pt idx="10853">
                        <c:v>67624.943923950195</c:v>
                      </c:pt>
                      <c:pt idx="10854">
                        <c:v>64152.961624145501</c:v>
                      </c:pt>
                      <c:pt idx="10855">
                        <c:v>66561.394607543945</c:v>
                      </c:pt>
                      <c:pt idx="10856">
                        <c:v>66561.394607543945</c:v>
                      </c:pt>
                      <c:pt idx="10857">
                        <c:v>69444.897964477539</c:v>
                      </c:pt>
                      <c:pt idx="10858">
                        <c:v>69444.898025512695</c:v>
                      </c:pt>
                      <c:pt idx="10859">
                        <c:v>64782.593765258782</c:v>
                      </c:pt>
                      <c:pt idx="10860">
                        <c:v>59717.175277709961</c:v>
                      </c:pt>
                      <c:pt idx="10861">
                        <c:v>68536.616012573242</c:v>
                      </c:pt>
                      <c:pt idx="10862">
                        <c:v>70756.047683715806</c:v>
                      </c:pt>
                      <c:pt idx="10863">
                        <c:v>70062.125076293945</c:v>
                      </c:pt>
                      <c:pt idx="10864">
                        <c:v>70060.202102661118</c:v>
                      </c:pt>
                      <c:pt idx="10865">
                        <c:v>67719.928298950195</c:v>
                      </c:pt>
                      <c:pt idx="10866">
                        <c:v>67719.928298950195</c:v>
                      </c:pt>
                      <c:pt idx="10867">
                        <c:v>67719.928298950195</c:v>
                      </c:pt>
                      <c:pt idx="10868">
                        <c:v>66816.667556762695</c:v>
                      </c:pt>
                      <c:pt idx="10869">
                        <c:v>67494.470291137695</c:v>
                      </c:pt>
                      <c:pt idx="10870">
                        <c:v>67114.470291137695</c:v>
                      </c:pt>
                      <c:pt idx="10871">
                        <c:v>68656.616714477539</c:v>
                      </c:pt>
                      <c:pt idx="10872">
                        <c:v>68733.597366333008</c:v>
                      </c:pt>
                      <c:pt idx="10873">
                        <c:v>66651.846511840806</c:v>
                      </c:pt>
                      <c:pt idx="10874">
                        <c:v>66649.923416137695</c:v>
                      </c:pt>
                      <c:pt idx="10875">
                        <c:v>65836.999588012695</c:v>
                      </c:pt>
                      <c:pt idx="10876">
                        <c:v>65794.153396606445</c:v>
                      </c:pt>
                      <c:pt idx="10877">
                        <c:v>69144.683670043945</c:v>
                      </c:pt>
                      <c:pt idx="10878">
                        <c:v>69723.348220825195</c:v>
                      </c:pt>
                      <c:pt idx="10879">
                        <c:v>69915.949783325195</c:v>
                      </c:pt>
                      <c:pt idx="10880">
                        <c:v>65595.345901489258</c:v>
                      </c:pt>
                      <c:pt idx="10881">
                        <c:v>65845.947463989258</c:v>
                      </c:pt>
                      <c:pt idx="10882">
                        <c:v>65849.793533325195</c:v>
                      </c:pt>
                      <c:pt idx="10883">
                        <c:v>65851.716629028306</c:v>
                      </c:pt>
                      <c:pt idx="10884">
                        <c:v>65744.042373657227</c:v>
                      </c:pt>
                      <c:pt idx="10885">
                        <c:v>65742.119277954087</c:v>
                      </c:pt>
                      <c:pt idx="10886">
                        <c:v>65744.042373657227</c:v>
                      </c:pt>
                      <c:pt idx="10887">
                        <c:v>66657.427627563477</c:v>
                      </c:pt>
                      <c:pt idx="10888">
                        <c:v>63739.280807495117</c:v>
                      </c:pt>
                      <c:pt idx="10889">
                        <c:v>64362.115646362305</c:v>
                      </c:pt>
                      <c:pt idx="10890">
                        <c:v>64310.19255065918</c:v>
                      </c:pt>
                      <c:pt idx="10891">
                        <c:v>70614.565383911118</c:v>
                      </c:pt>
                      <c:pt idx="10892">
                        <c:v>68269.853347778306</c:v>
                      </c:pt>
                      <c:pt idx="10893">
                        <c:v>66581.238357543945</c:v>
                      </c:pt>
                      <c:pt idx="10894">
                        <c:v>66580.753005981445</c:v>
                      </c:pt>
                      <c:pt idx="10895">
                        <c:v>66580.753005981445</c:v>
                      </c:pt>
                      <c:pt idx="10896">
                        <c:v>66580.753005981445</c:v>
                      </c:pt>
                      <c:pt idx="10897">
                        <c:v>58787.078918457031</c:v>
                      </c:pt>
                      <c:pt idx="10898">
                        <c:v>58792.23291015625</c:v>
                      </c:pt>
                      <c:pt idx="10899">
                        <c:v>58538.386596679688</c:v>
                      </c:pt>
                      <c:pt idx="10900">
                        <c:v>57925.881332397461</c:v>
                      </c:pt>
                      <c:pt idx="10901">
                        <c:v>57925.881454467773</c:v>
                      </c:pt>
                      <c:pt idx="10902">
                        <c:v>61913.202255249023</c:v>
                      </c:pt>
                      <c:pt idx="10903">
                        <c:v>66464.593612670898</c:v>
                      </c:pt>
                      <c:pt idx="10904">
                        <c:v>65635.145858764648</c:v>
                      </c:pt>
                      <c:pt idx="10905">
                        <c:v>67270.233474731445</c:v>
                      </c:pt>
                      <c:pt idx="10906">
                        <c:v>67662.034255981445</c:v>
                      </c:pt>
                      <c:pt idx="10907">
                        <c:v>69558.73762512207</c:v>
                      </c:pt>
                      <c:pt idx="10908">
                        <c:v>68017.43489074707</c:v>
                      </c:pt>
                      <c:pt idx="10909">
                        <c:v>68017.43489074707</c:v>
                      </c:pt>
                      <c:pt idx="10910">
                        <c:v>68017.43489074707</c:v>
                      </c:pt>
                      <c:pt idx="10911">
                        <c:v>68119.408645629883</c:v>
                      </c:pt>
                      <c:pt idx="10912">
                        <c:v>69410.11164855957</c:v>
                      </c:pt>
                      <c:pt idx="10913">
                        <c:v>69416.654922485352</c:v>
                      </c:pt>
                      <c:pt idx="10914">
                        <c:v>69416.654922485352</c:v>
                      </c:pt>
                      <c:pt idx="10915">
                        <c:v>69293.654922485352</c:v>
                      </c:pt>
                      <c:pt idx="10916">
                        <c:v>69293.654922485352</c:v>
                      </c:pt>
                      <c:pt idx="10917">
                        <c:v>68320.921096801758</c:v>
                      </c:pt>
                      <c:pt idx="10918">
                        <c:v>61480.626407623291</c:v>
                      </c:pt>
                      <c:pt idx="10919">
                        <c:v>61585.626510620117</c:v>
                      </c:pt>
                      <c:pt idx="10920">
                        <c:v>67283.040573120117</c:v>
                      </c:pt>
                      <c:pt idx="10921">
                        <c:v>67283.040512084961</c:v>
                      </c:pt>
                      <c:pt idx="10922">
                        <c:v>68919.812088012695</c:v>
                      </c:pt>
                      <c:pt idx="10923">
                        <c:v>69608.713638305664</c:v>
                      </c:pt>
                      <c:pt idx="10924">
                        <c:v>69483.790542602525</c:v>
                      </c:pt>
                      <c:pt idx="10925">
                        <c:v>68982.587417602525</c:v>
                      </c:pt>
                      <c:pt idx="10926">
                        <c:v>69570.288284301758</c:v>
                      </c:pt>
                      <c:pt idx="10927">
                        <c:v>69199.288284301758</c:v>
                      </c:pt>
                      <c:pt idx="10928">
                        <c:v>69199.288284301758</c:v>
                      </c:pt>
                      <c:pt idx="10929">
                        <c:v>69197.365066528306</c:v>
                      </c:pt>
                      <c:pt idx="10930">
                        <c:v>68806.364089965806</c:v>
                      </c:pt>
                      <c:pt idx="10931">
                        <c:v>69347.210403442368</c:v>
                      </c:pt>
                      <c:pt idx="10932">
                        <c:v>68978.133377075195</c:v>
                      </c:pt>
                      <c:pt idx="10933">
                        <c:v>68978.133377075195</c:v>
                      </c:pt>
                      <c:pt idx="10934">
                        <c:v>69001.383377075195</c:v>
                      </c:pt>
                      <c:pt idx="10935">
                        <c:v>69372.383377075195</c:v>
                      </c:pt>
                      <c:pt idx="10936">
                        <c:v>69371.010330200195</c:v>
                      </c:pt>
                      <c:pt idx="10937">
                        <c:v>71187.667556762695</c:v>
                      </c:pt>
                      <c:pt idx="10938">
                        <c:v>67188.195877075195</c:v>
                      </c:pt>
                      <c:pt idx="10939">
                        <c:v>66964.873611450195</c:v>
                      </c:pt>
                      <c:pt idx="10940">
                        <c:v>66964.873611450195</c:v>
                      </c:pt>
                      <c:pt idx="10941">
                        <c:v>66964.873611450195</c:v>
                      </c:pt>
                      <c:pt idx="10942">
                        <c:v>69752.815261840806</c:v>
                      </c:pt>
                      <c:pt idx="10943">
                        <c:v>70343.987747192368</c:v>
                      </c:pt>
                      <c:pt idx="10944">
                        <c:v>69690.910720825195</c:v>
                      </c:pt>
                      <c:pt idx="10945">
                        <c:v>69694.756912231445</c:v>
                      </c:pt>
                      <c:pt idx="10946">
                        <c:v>70136.756912231445</c:v>
                      </c:pt>
                      <c:pt idx="10947">
                        <c:v>70134.833816528306</c:v>
                      </c:pt>
                      <c:pt idx="10948">
                        <c:v>70136.878982543945</c:v>
                      </c:pt>
                      <c:pt idx="10949">
                        <c:v>70142.648269653306</c:v>
                      </c:pt>
                      <c:pt idx="10950">
                        <c:v>69159.015472412095</c:v>
                      </c:pt>
                      <c:pt idx="10951">
                        <c:v>69153.246307373032</c:v>
                      </c:pt>
                      <c:pt idx="10952">
                        <c:v>69694.820022583008</c:v>
                      </c:pt>
                      <c:pt idx="10953">
                        <c:v>69949.995803833008</c:v>
                      </c:pt>
                      <c:pt idx="10954">
                        <c:v>69949.995803833008</c:v>
                      </c:pt>
                      <c:pt idx="10955">
                        <c:v>68767.710098266602</c:v>
                      </c:pt>
                      <c:pt idx="10956">
                        <c:v>68767.710098266602</c:v>
                      </c:pt>
                      <c:pt idx="10957">
                        <c:v>68767.710037231445</c:v>
                      </c:pt>
                      <c:pt idx="10958">
                        <c:v>68441.610977172852</c:v>
                      </c:pt>
                      <c:pt idx="10959">
                        <c:v>68899.561965942368</c:v>
                      </c:pt>
                      <c:pt idx="10960">
                        <c:v>68187.619827270508</c:v>
                      </c:pt>
                      <c:pt idx="10961">
                        <c:v>68455.25520324707</c:v>
                      </c:pt>
                      <c:pt idx="10962">
                        <c:v>68310.682205200195</c:v>
                      </c:pt>
                      <c:pt idx="10963">
                        <c:v>66953.791519165039</c:v>
                      </c:pt>
                      <c:pt idx="10964">
                        <c:v>60831.000534057617</c:v>
                      </c:pt>
                      <c:pt idx="10965">
                        <c:v>60831.000595092773</c:v>
                      </c:pt>
                      <c:pt idx="10966">
                        <c:v>61587.000473022461</c:v>
                      </c:pt>
                      <c:pt idx="10967">
                        <c:v>69365.996658325195</c:v>
                      </c:pt>
                      <c:pt idx="10968">
                        <c:v>69365.996658325195</c:v>
                      </c:pt>
                      <c:pt idx="10969">
                        <c:v>69071.496658325195</c:v>
                      </c:pt>
                      <c:pt idx="10970">
                        <c:v>69131.812088012695</c:v>
                      </c:pt>
                      <c:pt idx="10971">
                        <c:v>68395.196365356445</c:v>
                      </c:pt>
                      <c:pt idx="10972">
                        <c:v>68396.535232543945</c:v>
                      </c:pt>
                      <c:pt idx="10973">
                        <c:v>68396.535232543945</c:v>
                      </c:pt>
                      <c:pt idx="10974">
                        <c:v>68462.685134887695</c:v>
                      </c:pt>
                      <c:pt idx="10975">
                        <c:v>69461.348403930664</c:v>
                      </c:pt>
                      <c:pt idx="10976">
                        <c:v>67759.70246887207</c:v>
                      </c:pt>
                      <c:pt idx="10977">
                        <c:v>67783.802322387695</c:v>
                      </c:pt>
                      <c:pt idx="10978">
                        <c:v>65834.390701293945</c:v>
                      </c:pt>
                      <c:pt idx="10979">
                        <c:v>61742.687057495117</c:v>
                      </c:pt>
                      <c:pt idx="10980">
                        <c:v>61742.687057495117</c:v>
                      </c:pt>
                      <c:pt idx="10981">
                        <c:v>61742.686996459961</c:v>
                      </c:pt>
                      <c:pt idx="10982">
                        <c:v>68605.522888183579</c:v>
                      </c:pt>
                      <c:pt idx="10983">
                        <c:v>69141.243835449219</c:v>
                      </c:pt>
                      <c:pt idx="10984">
                        <c:v>69141.243835449219</c:v>
                      </c:pt>
                      <c:pt idx="10985">
                        <c:v>69665.620788574219</c:v>
                      </c:pt>
                      <c:pt idx="10986">
                        <c:v>66599.512405395508</c:v>
                      </c:pt>
                      <c:pt idx="10987">
                        <c:v>66599.512405395508</c:v>
                      </c:pt>
                      <c:pt idx="10988">
                        <c:v>66603.358596801758</c:v>
                      </c:pt>
                      <c:pt idx="10989">
                        <c:v>66103.379348754868</c:v>
                      </c:pt>
                      <c:pt idx="10990">
                        <c:v>66101.456130981445</c:v>
                      </c:pt>
                      <c:pt idx="10991">
                        <c:v>66103.379226684556</c:v>
                      </c:pt>
                      <c:pt idx="10992">
                        <c:v>66106.763137817368</c:v>
                      </c:pt>
                      <c:pt idx="10993">
                        <c:v>66110.609207153306</c:v>
                      </c:pt>
                      <c:pt idx="10994">
                        <c:v>66106.763015747056</c:v>
                      </c:pt>
                      <c:pt idx="10995">
                        <c:v>56395.462585449219</c:v>
                      </c:pt>
                      <c:pt idx="10996">
                        <c:v>56395.462707519531</c:v>
                      </c:pt>
                      <c:pt idx="10997">
                        <c:v>69880.459182739258</c:v>
                      </c:pt>
                      <c:pt idx="10998">
                        <c:v>69880.459182739258</c:v>
                      </c:pt>
                      <c:pt idx="10999">
                        <c:v>69654.078125</c:v>
                      </c:pt>
                      <c:pt idx="11000">
                        <c:v>70031.077346801758</c:v>
                      </c:pt>
                      <c:pt idx="11001">
                        <c:v>69606.231033325195</c:v>
                      </c:pt>
                      <c:pt idx="11002">
                        <c:v>70568.699905395508</c:v>
                      </c:pt>
                      <c:pt idx="11003">
                        <c:v>70547.593826293945</c:v>
                      </c:pt>
                      <c:pt idx="11004">
                        <c:v>70534.593826293945</c:v>
                      </c:pt>
                      <c:pt idx="11005">
                        <c:v>70003.188674926758</c:v>
                      </c:pt>
                      <c:pt idx="11006">
                        <c:v>68006.082107543945</c:v>
                      </c:pt>
                      <c:pt idx="11007">
                        <c:v>68842.007888793945</c:v>
                      </c:pt>
                      <c:pt idx="11008">
                        <c:v>68842.007400512695</c:v>
                      </c:pt>
                      <c:pt idx="11009">
                        <c:v>70880.69499206543</c:v>
                      </c:pt>
                      <c:pt idx="11010">
                        <c:v>71504.37223815918</c:v>
                      </c:pt>
                      <c:pt idx="11011">
                        <c:v>69246.434219360352</c:v>
                      </c:pt>
                      <c:pt idx="11012">
                        <c:v>65243.997665405273</c:v>
                      </c:pt>
                      <c:pt idx="11013">
                        <c:v>65249.871566772461</c:v>
                      </c:pt>
                      <c:pt idx="11014">
                        <c:v>65257.371688842773</c:v>
                      </c:pt>
                      <c:pt idx="11015">
                        <c:v>65410.745834350579</c:v>
                      </c:pt>
                      <c:pt idx="11016">
                        <c:v>65065.822860717773</c:v>
                      </c:pt>
                      <c:pt idx="11017">
                        <c:v>65015.222763061523</c:v>
                      </c:pt>
                      <c:pt idx="11018">
                        <c:v>65010.068954467773</c:v>
                      </c:pt>
                      <c:pt idx="11019">
                        <c:v>65593.668930053711</c:v>
                      </c:pt>
                      <c:pt idx="11020">
                        <c:v>65613.969223022461</c:v>
                      </c:pt>
                      <c:pt idx="11021">
                        <c:v>65610.123153686523</c:v>
                      </c:pt>
                      <c:pt idx="11022">
                        <c:v>65241.545822143555</c:v>
                      </c:pt>
                      <c:pt idx="11023">
                        <c:v>65232.122787475586</c:v>
                      </c:pt>
                      <c:pt idx="11024">
                        <c:v>64859.199691772461</c:v>
                      </c:pt>
                      <c:pt idx="11025">
                        <c:v>64558.355331420898</c:v>
                      </c:pt>
                      <c:pt idx="11026">
                        <c:v>65622.081527709961</c:v>
                      </c:pt>
                      <c:pt idx="11027">
                        <c:v>68706.408920288086</c:v>
                      </c:pt>
                      <c:pt idx="11028">
                        <c:v>71203.863342285156</c:v>
                      </c:pt>
                      <c:pt idx="11029">
                        <c:v>71135.862365722656</c:v>
                      </c:pt>
                      <c:pt idx="11030">
                        <c:v>69766.296203613267</c:v>
                      </c:pt>
                      <c:pt idx="11031">
                        <c:v>69727.296203613267</c:v>
                      </c:pt>
                      <c:pt idx="11032">
                        <c:v>70330.520812988267</c:v>
                      </c:pt>
                      <c:pt idx="11033">
                        <c:v>70138.521072387695</c:v>
                      </c:pt>
                      <c:pt idx="11034">
                        <c:v>69777.290115356445</c:v>
                      </c:pt>
                      <c:pt idx="11035">
                        <c:v>69779.212966918945</c:v>
                      </c:pt>
                      <c:pt idx="11036">
                        <c:v>69720.735321044922</c:v>
                      </c:pt>
                      <c:pt idx="11037">
                        <c:v>69349.735809326172</c:v>
                      </c:pt>
                      <c:pt idx="11038">
                        <c:v>69702.736785888672</c:v>
                      </c:pt>
                      <c:pt idx="11039">
                        <c:v>69931.747283935532</c:v>
                      </c:pt>
                      <c:pt idx="11040">
                        <c:v>69931.747772216782</c:v>
                      </c:pt>
                      <c:pt idx="11041">
                        <c:v>69398.377899169922</c:v>
                      </c:pt>
                      <c:pt idx="11042">
                        <c:v>70400.501129150376</c:v>
                      </c:pt>
                      <c:pt idx="11043">
                        <c:v>70348.578033447266</c:v>
                      </c:pt>
                      <c:pt idx="11044">
                        <c:v>70348.578033447266</c:v>
                      </c:pt>
                      <c:pt idx="11045">
                        <c:v>70115.453689575195</c:v>
                      </c:pt>
                      <c:pt idx="11046">
                        <c:v>66914.112899780273</c:v>
                      </c:pt>
                      <c:pt idx="11047">
                        <c:v>65944.762191772461</c:v>
                      </c:pt>
                      <c:pt idx="11048">
                        <c:v>68170.114486694336</c:v>
                      </c:pt>
                      <c:pt idx="11049">
                        <c:v>67841.268478393555</c:v>
                      </c:pt>
                      <c:pt idx="11050">
                        <c:v>68154.396224975586</c:v>
                      </c:pt>
                      <c:pt idx="11051">
                        <c:v>69087.558364868164</c:v>
                      </c:pt>
                      <c:pt idx="11052">
                        <c:v>68118.800369262695</c:v>
                      </c:pt>
                      <c:pt idx="11053">
                        <c:v>68249.283706665039</c:v>
                      </c:pt>
                      <c:pt idx="11054">
                        <c:v>68176.173904418945</c:v>
                      </c:pt>
                      <c:pt idx="11055">
                        <c:v>69324.443069458008</c:v>
                      </c:pt>
                      <c:pt idx="11056">
                        <c:v>69270.596817016602</c:v>
                      </c:pt>
                      <c:pt idx="11057">
                        <c:v>69146.086715698242</c:v>
                      </c:pt>
                      <c:pt idx="11058">
                        <c:v>68363.08488464354</c:v>
                      </c:pt>
                      <c:pt idx="11059">
                        <c:v>68338.89274597168</c:v>
                      </c:pt>
                      <c:pt idx="11060">
                        <c:v>68336.828414916992</c:v>
                      </c:pt>
                      <c:pt idx="11061">
                        <c:v>67962.558883666992</c:v>
                      </c:pt>
                      <c:pt idx="11062">
                        <c:v>68521.84660339354</c:v>
                      </c:pt>
                      <c:pt idx="11063">
                        <c:v>68252.668014526353</c:v>
                      </c:pt>
                      <c:pt idx="11064">
                        <c:v>70632.632888793945</c:v>
                      </c:pt>
                      <c:pt idx="11065">
                        <c:v>70626.233001708984</c:v>
                      </c:pt>
                      <c:pt idx="11066">
                        <c:v>70624.309906005845</c:v>
                      </c:pt>
                      <c:pt idx="11067">
                        <c:v>57827.867782592773</c:v>
                      </c:pt>
                      <c:pt idx="11068">
                        <c:v>57256.993209838867</c:v>
                      </c:pt>
                      <c:pt idx="11069">
                        <c:v>57459.107894897461</c:v>
                      </c:pt>
                      <c:pt idx="11070">
                        <c:v>65198.533248901367</c:v>
                      </c:pt>
                      <c:pt idx="11071">
                        <c:v>65198.533187866211</c:v>
                      </c:pt>
                      <c:pt idx="11072">
                        <c:v>70850.968338012695</c:v>
                      </c:pt>
                      <c:pt idx="11073">
                        <c:v>68302.283569335923</c:v>
                      </c:pt>
                      <c:pt idx="11074">
                        <c:v>68303.870193481445</c:v>
                      </c:pt>
                      <c:pt idx="11075">
                        <c:v>68303.870193481445</c:v>
                      </c:pt>
                      <c:pt idx="11076">
                        <c:v>68408.932586669922</c:v>
                      </c:pt>
                      <c:pt idx="11077">
                        <c:v>68475.082489013672</c:v>
                      </c:pt>
                      <c:pt idx="11078">
                        <c:v>68303.232391357422</c:v>
                      </c:pt>
                      <c:pt idx="11079">
                        <c:v>63782.59846496582</c:v>
                      </c:pt>
                      <c:pt idx="11080">
                        <c:v>68510.655990600571</c:v>
                      </c:pt>
                      <c:pt idx="11081">
                        <c:v>69355.426010131821</c:v>
                      </c:pt>
                      <c:pt idx="11082">
                        <c:v>70249.504745483398</c:v>
                      </c:pt>
                      <c:pt idx="11083">
                        <c:v>69608.457870483398</c:v>
                      </c:pt>
                      <c:pt idx="11084">
                        <c:v>65464.17839050293</c:v>
                      </c:pt>
                      <c:pt idx="11085">
                        <c:v>65527.845260620117</c:v>
                      </c:pt>
                      <c:pt idx="11086">
                        <c:v>66979.377922058105</c:v>
                      </c:pt>
                      <c:pt idx="11087">
                        <c:v>69115.995071411118</c:v>
                      </c:pt>
                      <c:pt idx="11088">
                        <c:v>68424.073562622056</c:v>
                      </c:pt>
                      <c:pt idx="11089">
                        <c:v>68424.073562622056</c:v>
                      </c:pt>
                      <c:pt idx="11090">
                        <c:v>69049.874343872056</c:v>
                      </c:pt>
                      <c:pt idx="11091">
                        <c:v>69058.874343872056</c:v>
                      </c:pt>
                      <c:pt idx="11092">
                        <c:v>69049.874221801758</c:v>
                      </c:pt>
                      <c:pt idx="11093">
                        <c:v>68854.874038696289</c:v>
                      </c:pt>
                      <c:pt idx="11094">
                        <c:v>68771.823318481445</c:v>
                      </c:pt>
                      <c:pt idx="11095">
                        <c:v>64487.192947387688</c:v>
                      </c:pt>
                      <c:pt idx="11096">
                        <c:v>57038.598983764648</c:v>
                      </c:pt>
                      <c:pt idx="11097">
                        <c:v>60112.610626220703</c:v>
                      </c:pt>
                      <c:pt idx="11098">
                        <c:v>60504.411407470703</c:v>
                      </c:pt>
                      <c:pt idx="11099">
                        <c:v>60504.426132202148</c:v>
                      </c:pt>
                      <c:pt idx="11100">
                        <c:v>60504.426132202148</c:v>
                      </c:pt>
                      <c:pt idx="11101">
                        <c:v>61767.533554077148</c:v>
                      </c:pt>
                      <c:pt idx="11102">
                        <c:v>70333.361160278306</c:v>
                      </c:pt>
                      <c:pt idx="11103">
                        <c:v>64636.524398803711</c:v>
                      </c:pt>
                      <c:pt idx="11104">
                        <c:v>64348.524459838867</c:v>
                      </c:pt>
                      <c:pt idx="11105">
                        <c:v>64375.76530456543</c:v>
                      </c:pt>
                      <c:pt idx="11106">
                        <c:v>64375.765243530273</c:v>
                      </c:pt>
                      <c:pt idx="11107">
                        <c:v>69156.148422241211</c:v>
                      </c:pt>
                      <c:pt idx="11108">
                        <c:v>68501.146469116211</c:v>
                      </c:pt>
                      <c:pt idx="11109">
                        <c:v>68501.146469116211</c:v>
                      </c:pt>
                      <c:pt idx="11110">
                        <c:v>68503.616195678711</c:v>
                      </c:pt>
                      <c:pt idx="11111">
                        <c:v>68535.422439575195</c:v>
                      </c:pt>
                      <c:pt idx="11112">
                        <c:v>69190.422439575195</c:v>
                      </c:pt>
                      <c:pt idx="11113">
                        <c:v>68936.721267700195</c:v>
                      </c:pt>
                      <c:pt idx="11114">
                        <c:v>69672.124099731445</c:v>
                      </c:pt>
                      <c:pt idx="11115">
                        <c:v>69282.973220825195</c:v>
                      </c:pt>
                      <c:pt idx="11116">
                        <c:v>66884.222000122056</c:v>
                      </c:pt>
                      <c:pt idx="11117">
                        <c:v>65614.059036254883</c:v>
                      </c:pt>
                      <c:pt idx="11118">
                        <c:v>65999.866897583008</c:v>
                      </c:pt>
                      <c:pt idx="11119">
                        <c:v>65996.020706176758</c:v>
                      </c:pt>
                      <c:pt idx="11120">
                        <c:v>67631.259780883789</c:v>
                      </c:pt>
                      <c:pt idx="11121">
                        <c:v>67553.5363922119</c:v>
                      </c:pt>
                      <c:pt idx="11122">
                        <c:v>67197.634597778306</c:v>
                      </c:pt>
                      <c:pt idx="11123">
                        <c:v>67226.988967895479</c:v>
                      </c:pt>
                      <c:pt idx="11124">
                        <c:v>67549.488967895479</c:v>
                      </c:pt>
                      <c:pt idx="11125">
                        <c:v>67581.816024780273</c:v>
                      </c:pt>
                      <c:pt idx="11126">
                        <c:v>70233.960433959961</c:v>
                      </c:pt>
                      <c:pt idx="11127">
                        <c:v>70359.364242553711</c:v>
                      </c:pt>
                      <c:pt idx="11128">
                        <c:v>70359.364242553711</c:v>
                      </c:pt>
                      <c:pt idx="11129">
                        <c:v>70359.364242553711</c:v>
                      </c:pt>
                      <c:pt idx="11130">
                        <c:v>70359.364242553711</c:v>
                      </c:pt>
                      <c:pt idx="11131">
                        <c:v>70031.797088623047</c:v>
                      </c:pt>
                      <c:pt idx="11132">
                        <c:v>58885.368515014648</c:v>
                      </c:pt>
                      <c:pt idx="11133">
                        <c:v>62976.944808959961</c:v>
                      </c:pt>
                      <c:pt idx="11134">
                        <c:v>63368.745712280273</c:v>
                      </c:pt>
                      <c:pt idx="11135">
                        <c:v>63368.745590209961</c:v>
                      </c:pt>
                      <c:pt idx="11136">
                        <c:v>64027.745712280273</c:v>
                      </c:pt>
                      <c:pt idx="11137">
                        <c:v>64109.192489624023</c:v>
                      </c:pt>
                      <c:pt idx="11138">
                        <c:v>64677.692367553711</c:v>
                      </c:pt>
                      <c:pt idx="11139">
                        <c:v>64677.692489624023</c:v>
                      </c:pt>
                      <c:pt idx="11140">
                        <c:v>67019.293502807617</c:v>
                      </c:pt>
                      <c:pt idx="11141">
                        <c:v>66426.338424682617</c:v>
                      </c:pt>
                      <c:pt idx="11142">
                        <c:v>66426.338363647461</c:v>
                      </c:pt>
                      <c:pt idx="11143">
                        <c:v>66426.338424682617</c:v>
                      </c:pt>
                      <c:pt idx="11144">
                        <c:v>67249.401962280273</c:v>
                      </c:pt>
                      <c:pt idx="11145">
                        <c:v>67249.401840209961</c:v>
                      </c:pt>
                      <c:pt idx="11146">
                        <c:v>67948.804740905762</c:v>
                      </c:pt>
                      <c:pt idx="11147">
                        <c:v>71421.360183715806</c:v>
                      </c:pt>
                      <c:pt idx="11148">
                        <c:v>71419.437088012695</c:v>
                      </c:pt>
                      <c:pt idx="11149">
                        <c:v>71678.514114379868</c:v>
                      </c:pt>
                      <c:pt idx="11150">
                        <c:v>71042.950759887695</c:v>
                      </c:pt>
                      <c:pt idx="11151">
                        <c:v>70235.497634887695</c:v>
                      </c:pt>
                      <c:pt idx="11152">
                        <c:v>70235.497634887695</c:v>
                      </c:pt>
                      <c:pt idx="11153">
                        <c:v>70769.451736450195</c:v>
                      </c:pt>
                      <c:pt idx="11154">
                        <c:v>70772.639724731445</c:v>
                      </c:pt>
                      <c:pt idx="11155">
                        <c:v>70110.000564575195</c:v>
                      </c:pt>
                      <c:pt idx="11156">
                        <c:v>67235.326248168945</c:v>
                      </c:pt>
                      <c:pt idx="11157">
                        <c:v>68142.249343872056</c:v>
                      </c:pt>
                      <c:pt idx="11158">
                        <c:v>68144.326248168945</c:v>
                      </c:pt>
                      <c:pt idx="11159">
                        <c:v>68100.803176879868</c:v>
                      </c:pt>
                      <c:pt idx="11160">
                        <c:v>68096.957107543945</c:v>
                      </c:pt>
                      <c:pt idx="11161">
                        <c:v>70421.895492553711</c:v>
                      </c:pt>
                      <c:pt idx="11162">
                        <c:v>66034.380935668945</c:v>
                      </c:pt>
                      <c:pt idx="11163">
                        <c:v>65775.898452758789</c:v>
                      </c:pt>
                      <c:pt idx="11164">
                        <c:v>65775.898513793945</c:v>
                      </c:pt>
                      <c:pt idx="11165">
                        <c:v>65775.898513793945</c:v>
                      </c:pt>
                      <c:pt idx="11166">
                        <c:v>65423.978591918938</c:v>
                      </c:pt>
                      <c:pt idx="11167">
                        <c:v>58157.099044799805</c:v>
                      </c:pt>
                      <c:pt idx="11168">
                        <c:v>58162.252975463867</c:v>
                      </c:pt>
                      <c:pt idx="11169">
                        <c:v>58099.406661987305</c:v>
                      </c:pt>
                      <c:pt idx="11170">
                        <c:v>58304.607894897461</c:v>
                      </c:pt>
                      <c:pt idx="11171">
                        <c:v>57813.207138061523</c:v>
                      </c:pt>
                      <c:pt idx="11172">
                        <c:v>58205.007858276367</c:v>
                      </c:pt>
                      <c:pt idx="11173">
                        <c:v>64530.091903686523</c:v>
                      </c:pt>
                      <c:pt idx="11174">
                        <c:v>66126.689315795898</c:v>
                      </c:pt>
                      <c:pt idx="11175">
                        <c:v>66125.936813354492</c:v>
                      </c:pt>
                      <c:pt idx="11176">
                        <c:v>70286.597549438477</c:v>
                      </c:pt>
                      <c:pt idx="11177">
                        <c:v>69864.793655395508</c:v>
                      </c:pt>
                      <c:pt idx="11178">
                        <c:v>69860.947402954087</c:v>
                      </c:pt>
                      <c:pt idx="11179">
                        <c:v>69913.439773559556</c:v>
                      </c:pt>
                      <c:pt idx="11180">
                        <c:v>69340.155838012695</c:v>
                      </c:pt>
                      <c:pt idx="11181">
                        <c:v>65810.948959350586</c:v>
                      </c:pt>
                      <c:pt idx="11182">
                        <c:v>65143.024032592773</c:v>
                      </c:pt>
                      <c:pt idx="11183">
                        <c:v>66122.179733276367</c:v>
                      </c:pt>
                      <c:pt idx="11184">
                        <c:v>70506.051742553711</c:v>
                      </c:pt>
                      <c:pt idx="11185">
                        <c:v>70760.514633178711</c:v>
                      </c:pt>
                      <c:pt idx="11186">
                        <c:v>70760.514633178711</c:v>
                      </c:pt>
                      <c:pt idx="11187">
                        <c:v>70369.250961303711</c:v>
                      </c:pt>
                      <c:pt idx="11188">
                        <c:v>70773.064918518066</c:v>
                      </c:pt>
                      <c:pt idx="11189">
                        <c:v>70773.064918518066</c:v>
                      </c:pt>
                      <c:pt idx="11190">
                        <c:v>70293.877044677734</c:v>
                      </c:pt>
                      <c:pt idx="11191">
                        <c:v>70993.877044677734</c:v>
                      </c:pt>
                      <c:pt idx="11192">
                        <c:v>67423.184402465806</c:v>
                      </c:pt>
                      <c:pt idx="11193">
                        <c:v>68944.260894775376</c:v>
                      </c:pt>
                      <c:pt idx="11194">
                        <c:v>69015.337677001953</c:v>
                      </c:pt>
                      <c:pt idx="11195">
                        <c:v>69015.337799072266</c:v>
                      </c:pt>
                      <c:pt idx="11196">
                        <c:v>66580.116165161118</c:v>
                      </c:pt>
                      <c:pt idx="11197">
                        <c:v>67201.793533325195</c:v>
                      </c:pt>
                      <c:pt idx="11198">
                        <c:v>68162.443893432617</c:v>
                      </c:pt>
                      <c:pt idx="11199">
                        <c:v>68162.443832397461</c:v>
                      </c:pt>
                      <c:pt idx="11200">
                        <c:v>69716.485763549805</c:v>
                      </c:pt>
                      <c:pt idx="11201">
                        <c:v>69712.639633178711</c:v>
                      </c:pt>
                      <c:pt idx="11202">
                        <c:v>70048.857559204087</c:v>
                      </c:pt>
                      <c:pt idx="11203">
                        <c:v>69935.834060668945</c:v>
                      </c:pt>
                      <c:pt idx="11204">
                        <c:v>69937.208084106445</c:v>
                      </c:pt>
                      <c:pt idx="11205">
                        <c:v>70904.921585083008</c:v>
                      </c:pt>
                      <c:pt idx="11206">
                        <c:v>70847.981643676758</c:v>
                      </c:pt>
                      <c:pt idx="11207">
                        <c:v>67742.373268127427</c:v>
                      </c:pt>
                      <c:pt idx="11208">
                        <c:v>68525.219215393066</c:v>
                      </c:pt>
                      <c:pt idx="11209">
                        <c:v>68525.219215393066</c:v>
                      </c:pt>
                      <c:pt idx="11210">
                        <c:v>69706.465309143066</c:v>
                      </c:pt>
                      <c:pt idx="11211">
                        <c:v>70135.265686035156</c:v>
                      </c:pt>
                      <c:pt idx="11212">
                        <c:v>69459.70719909668</c:v>
                      </c:pt>
                      <c:pt idx="11213">
                        <c:v>69402.707214355469</c:v>
                      </c:pt>
                      <c:pt idx="11214">
                        <c:v>69927.678176879868</c:v>
                      </c:pt>
                      <c:pt idx="11215">
                        <c:v>69932.934524536118</c:v>
                      </c:pt>
                      <c:pt idx="11216">
                        <c:v>69641.305023193345</c:v>
                      </c:pt>
                      <c:pt idx="11217">
                        <c:v>69270.602874755845</c:v>
                      </c:pt>
                      <c:pt idx="11218">
                        <c:v>69656.605316162095</c:v>
                      </c:pt>
                      <c:pt idx="11219">
                        <c:v>68533.603363037095</c:v>
                      </c:pt>
                      <c:pt idx="11220">
                        <c:v>69163.605316162095</c:v>
                      </c:pt>
                      <c:pt idx="11221">
                        <c:v>69249.118988037095</c:v>
                      </c:pt>
                      <c:pt idx="11222">
                        <c:v>66247.166053771973</c:v>
                      </c:pt>
                      <c:pt idx="11223">
                        <c:v>65089.573379516587</c:v>
                      </c:pt>
                      <c:pt idx="11224">
                        <c:v>65039.573379516587</c:v>
                      </c:pt>
                      <c:pt idx="11225">
                        <c:v>65039.573257446282</c:v>
                      </c:pt>
                      <c:pt idx="11226">
                        <c:v>64521.861465454087</c:v>
                      </c:pt>
                      <c:pt idx="11227">
                        <c:v>64281.861465454087</c:v>
                      </c:pt>
                      <c:pt idx="11228">
                        <c:v>63005.357803344719</c:v>
                      </c:pt>
                      <c:pt idx="11229">
                        <c:v>65074.070693969719</c:v>
                      </c:pt>
                      <c:pt idx="11230">
                        <c:v>65065.083572387688</c:v>
                      </c:pt>
                      <c:pt idx="11231">
                        <c:v>64865.483230590806</c:v>
                      </c:pt>
                      <c:pt idx="11232">
                        <c:v>65089.907302856438</c:v>
                      </c:pt>
                      <c:pt idx="11233">
                        <c:v>65327.907302856438</c:v>
                      </c:pt>
                      <c:pt idx="11234">
                        <c:v>64894.754837036118</c:v>
                      </c:pt>
                      <c:pt idx="11235">
                        <c:v>64459.754470825188</c:v>
                      </c:pt>
                      <c:pt idx="11236">
                        <c:v>66978.004898071289</c:v>
                      </c:pt>
                      <c:pt idx="11237">
                        <c:v>69928.356445312485</c:v>
                      </c:pt>
                      <c:pt idx="11238">
                        <c:v>69926.433471679688</c:v>
                      </c:pt>
                      <c:pt idx="11239">
                        <c:v>70998.723083496079</c:v>
                      </c:pt>
                      <c:pt idx="11240">
                        <c:v>70629.646179199219</c:v>
                      </c:pt>
                      <c:pt idx="11241">
                        <c:v>70629.646179199219</c:v>
                      </c:pt>
                      <c:pt idx="11242">
                        <c:v>70258.646179199219</c:v>
                      </c:pt>
                      <c:pt idx="11243">
                        <c:v>69537.200881958008</c:v>
                      </c:pt>
                      <c:pt idx="11244">
                        <c:v>69537.200881958008</c:v>
                      </c:pt>
                      <c:pt idx="11245">
                        <c:v>69541.047073364258</c:v>
                      </c:pt>
                      <c:pt idx="11246">
                        <c:v>68765.222244262695</c:v>
                      </c:pt>
                      <c:pt idx="11247">
                        <c:v>58820.022277832031</c:v>
                      </c:pt>
                      <c:pt idx="11248">
                        <c:v>58818.573974609375</c:v>
                      </c:pt>
                      <c:pt idx="11249">
                        <c:v>69477.590896606445</c:v>
                      </c:pt>
                      <c:pt idx="11250">
                        <c:v>69477.590896606445</c:v>
                      </c:pt>
                      <c:pt idx="11251">
                        <c:v>69476.985427856445</c:v>
                      </c:pt>
                      <c:pt idx="11252">
                        <c:v>66026.058319091782</c:v>
                      </c:pt>
                      <c:pt idx="11253">
                        <c:v>66100.881317138672</c:v>
                      </c:pt>
                      <c:pt idx="11254">
                        <c:v>66161.631317138672</c:v>
                      </c:pt>
                      <c:pt idx="11255">
                        <c:v>66833.504241943345</c:v>
                      </c:pt>
                      <c:pt idx="11256">
                        <c:v>66910.201263427734</c:v>
                      </c:pt>
                      <c:pt idx="11257">
                        <c:v>66985.044387817368</c:v>
                      </c:pt>
                      <c:pt idx="11258">
                        <c:v>68123.363357543945</c:v>
                      </c:pt>
                      <c:pt idx="11259">
                        <c:v>68123.363357543945</c:v>
                      </c:pt>
                      <c:pt idx="11260">
                        <c:v>68121.440383911118</c:v>
                      </c:pt>
                      <c:pt idx="11261">
                        <c:v>68123.363357543945</c:v>
                      </c:pt>
                      <c:pt idx="11262">
                        <c:v>68115.671096801758</c:v>
                      </c:pt>
                      <c:pt idx="11263">
                        <c:v>57344.446105957031</c:v>
                      </c:pt>
                      <c:pt idx="11264">
                        <c:v>57344.446105957031</c:v>
                      </c:pt>
                      <c:pt idx="11265">
                        <c:v>56367.374496459961</c:v>
                      </c:pt>
                      <c:pt idx="11266">
                        <c:v>56367.374496459961</c:v>
                      </c:pt>
                      <c:pt idx="11267">
                        <c:v>57698.136581420898</c:v>
                      </c:pt>
                      <c:pt idx="11268">
                        <c:v>57698.136581420898</c:v>
                      </c:pt>
                      <c:pt idx="11269">
                        <c:v>57698.136581420898</c:v>
                      </c:pt>
                      <c:pt idx="11270">
                        <c:v>57981.136581420898</c:v>
                      </c:pt>
                      <c:pt idx="11271">
                        <c:v>57985.136703491211</c:v>
                      </c:pt>
                      <c:pt idx="11272">
                        <c:v>57994.136703491211</c:v>
                      </c:pt>
                      <c:pt idx="11273">
                        <c:v>57427.136642456055</c:v>
                      </c:pt>
                      <c:pt idx="11274">
                        <c:v>57555.537094116211</c:v>
                      </c:pt>
                      <c:pt idx="11275">
                        <c:v>57774.537155151367</c:v>
                      </c:pt>
                      <c:pt idx="11276">
                        <c:v>62296.386276245117</c:v>
                      </c:pt>
                      <c:pt idx="11277">
                        <c:v>63463.845138549805</c:v>
                      </c:pt>
                      <c:pt idx="11278">
                        <c:v>66541.018844604492</c:v>
                      </c:pt>
                      <c:pt idx="11279">
                        <c:v>66211.09587097168</c:v>
                      </c:pt>
                      <c:pt idx="11280">
                        <c:v>68673.936798095703</c:v>
                      </c:pt>
                      <c:pt idx="11281">
                        <c:v>68385.896759033203</c:v>
                      </c:pt>
                      <c:pt idx="11282">
                        <c:v>70114.472244262695</c:v>
                      </c:pt>
                      <c:pt idx="11283">
                        <c:v>69954.472732543945</c:v>
                      </c:pt>
                      <c:pt idx="11284">
                        <c:v>69886.473464965806</c:v>
                      </c:pt>
                      <c:pt idx="11285">
                        <c:v>70488.804763793945</c:v>
                      </c:pt>
                      <c:pt idx="11286">
                        <c:v>70191.404617309556</c:v>
                      </c:pt>
                      <c:pt idx="11287">
                        <c:v>69518.804031372056</c:v>
                      </c:pt>
                      <c:pt idx="11288">
                        <c:v>68766.127273559556</c:v>
                      </c:pt>
                      <c:pt idx="11289">
                        <c:v>68449.950027465806</c:v>
                      </c:pt>
                      <c:pt idx="11290">
                        <c:v>68743.649978637695</c:v>
                      </c:pt>
                      <c:pt idx="11291">
                        <c:v>68105.573318481445</c:v>
                      </c:pt>
                      <c:pt idx="11292">
                        <c:v>68352.088455200195</c:v>
                      </c:pt>
                      <c:pt idx="11293">
                        <c:v>68471.242752075195</c:v>
                      </c:pt>
                      <c:pt idx="11294">
                        <c:v>69706.545486450195</c:v>
                      </c:pt>
                      <c:pt idx="11295">
                        <c:v>70819.549880981445</c:v>
                      </c:pt>
                      <c:pt idx="11296">
                        <c:v>62831.138656616211</c:v>
                      </c:pt>
                      <c:pt idx="11297">
                        <c:v>69853.886596679688</c:v>
                      </c:pt>
                      <c:pt idx="11298">
                        <c:v>69030.692016601548</c:v>
                      </c:pt>
                      <c:pt idx="11299">
                        <c:v>68326.208816528306</c:v>
                      </c:pt>
                      <c:pt idx="11300">
                        <c:v>69766.597244262695</c:v>
                      </c:pt>
                      <c:pt idx="11301">
                        <c:v>69766.597244262695</c:v>
                      </c:pt>
                      <c:pt idx="11302">
                        <c:v>69766.597244262695</c:v>
                      </c:pt>
                      <c:pt idx="11303">
                        <c:v>69766.597244262695</c:v>
                      </c:pt>
                      <c:pt idx="11304">
                        <c:v>69766.597244262695</c:v>
                      </c:pt>
                      <c:pt idx="11305">
                        <c:v>69766.597244262695</c:v>
                      </c:pt>
                      <c:pt idx="11306">
                        <c:v>69673.183303833008</c:v>
                      </c:pt>
                      <c:pt idx="11307">
                        <c:v>69727.029495239258</c:v>
                      </c:pt>
                      <c:pt idx="11308">
                        <c:v>69723.183303833008</c:v>
                      </c:pt>
                      <c:pt idx="11309">
                        <c:v>60324.049301147461</c:v>
                      </c:pt>
                      <c:pt idx="11310">
                        <c:v>60324.049362182617</c:v>
                      </c:pt>
                      <c:pt idx="11311">
                        <c:v>60324.049362182617</c:v>
                      </c:pt>
                      <c:pt idx="11312">
                        <c:v>70549.050369262695</c:v>
                      </c:pt>
                      <c:pt idx="11313">
                        <c:v>68791.794509887695</c:v>
                      </c:pt>
                      <c:pt idx="11314">
                        <c:v>68791.794509887695</c:v>
                      </c:pt>
                      <c:pt idx="11315">
                        <c:v>68791.794509887695</c:v>
                      </c:pt>
                      <c:pt idx="11316">
                        <c:v>69207.290008544922</c:v>
                      </c:pt>
                      <c:pt idx="11317">
                        <c:v>69780.439910888672</c:v>
                      </c:pt>
                      <c:pt idx="11318">
                        <c:v>69847.197235107422</c:v>
                      </c:pt>
                      <c:pt idx="11319">
                        <c:v>69626.978622436509</c:v>
                      </c:pt>
                      <c:pt idx="11320">
                        <c:v>70276.029403686509</c:v>
                      </c:pt>
                      <c:pt idx="11321">
                        <c:v>70729.607772827148</c:v>
                      </c:pt>
                      <c:pt idx="11322">
                        <c:v>70238.560897827148</c:v>
                      </c:pt>
                      <c:pt idx="11323">
                        <c:v>58171.186019897461</c:v>
                      </c:pt>
                      <c:pt idx="11324">
                        <c:v>57273.722213745117</c:v>
                      </c:pt>
                      <c:pt idx="11325">
                        <c:v>57273.722213745117</c:v>
                      </c:pt>
                      <c:pt idx="11326">
                        <c:v>70108.379264831543</c:v>
                      </c:pt>
                      <c:pt idx="11327">
                        <c:v>69143.216873168945</c:v>
                      </c:pt>
                      <c:pt idx="11328">
                        <c:v>69085.524612426758</c:v>
                      </c:pt>
                      <c:pt idx="11329">
                        <c:v>70110.094314575195</c:v>
                      </c:pt>
                      <c:pt idx="11330">
                        <c:v>67628.36360168457</c:v>
                      </c:pt>
                      <c:pt idx="11331">
                        <c:v>66900.24348449707</c:v>
                      </c:pt>
                      <c:pt idx="11332">
                        <c:v>66900.24348449707</c:v>
                      </c:pt>
                      <c:pt idx="11333">
                        <c:v>66899.97541809082</c:v>
                      </c:pt>
                      <c:pt idx="11334">
                        <c:v>66899.97541809082</c:v>
                      </c:pt>
                      <c:pt idx="11335">
                        <c:v>59738.897079467773</c:v>
                      </c:pt>
                      <c:pt idx="11336">
                        <c:v>59738.897018432617</c:v>
                      </c:pt>
                      <c:pt idx="11337">
                        <c:v>64195.159713745117</c:v>
                      </c:pt>
                      <c:pt idx="11338">
                        <c:v>64195.159774780273</c:v>
                      </c:pt>
                      <c:pt idx="11339">
                        <c:v>64195.159652709961</c:v>
                      </c:pt>
                      <c:pt idx="11340">
                        <c:v>65834.81462097168</c:v>
                      </c:pt>
                      <c:pt idx="11341">
                        <c:v>65832.891464233398</c:v>
                      </c:pt>
                      <c:pt idx="11342">
                        <c:v>70467.523513793945</c:v>
                      </c:pt>
                      <c:pt idx="11343">
                        <c:v>70075.103103637695</c:v>
                      </c:pt>
                      <c:pt idx="11344">
                        <c:v>70088.052322387695</c:v>
                      </c:pt>
                      <c:pt idx="11345">
                        <c:v>70496.767547607422</c:v>
                      </c:pt>
                      <c:pt idx="11346">
                        <c:v>70562.917449951172</c:v>
                      </c:pt>
                      <c:pt idx="11347">
                        <c:v>70629.067352294922</c:v>
                      </c:pt>
                      <c:pt idx="11348">
                        <c:v>66728.53450012207</c:v>
                      </c:pt>
                      <c:pt idx="11349">
                        <c:v>70247.952011108398</c:v>
                      </c:pt>
                      <c:pt idx="11350">
                        <c:v>70262.529037475571</c:v>
                      </c:pt>
                      <c:pt idx="11351">
                        <c:v>71137.006698608398</c:v>
                      </c:pt>
                      <c:pt idx="11352">
                        <c:v>70794.560653686509</c:v>
                      </c:pt>
                      <c:pt idx="11353">
                        <c:v>60001.091415405273</c:v>
                      </c:pt>
                      <c:pt idx="11354">
                        <c:v>66732.427238464355</c:v>
                      </c:pt>
                      <c:pt idx="11355">
                        <c:v>66732.427238464355</c:v>
                      </c:pt>
                      <c:pt idx="11356">
                        <c:v>66726.65795135498</c:v>
                      </c:pt>
                      <c:pt idx="11357">
                        <c:v>64382.613204956055</c:v>
                      </c:pt>
                      <c:pt idx="11358">
                        <c:v>64384.53630065918</c:v>
                      </c:pt>
                      <c:pt idx="11359">
                        <c:v>65294.461288452148</c:v>
                      </c:pt>
                      <c:pt idx="11360">
                        <c:v>65294.461227416992</c:v>
                      </c:pt>
                      <c:pt idx="11361">
                        <c:v>65296.384384155273</c:v>
                      </c:pt>
                      <c:pt idx="11362">
                        <c:v>65298.307479858398</c:v>
                      </c:pt>
                      <c:pt idx="11363">
                        <c:v>65300.230575561523</c:v>
                      </c:pt>
                      <c:pt idx="11364">
                        <c:v>66561.112350463867</c:v>
                      </c:pt>
                      <c:pt idx="11365">
                        <c:v>66568.053329467773</c:v>
                      </c:pt>
                      <c:pt idx="11366">
                        <c:v>66117.130172729492</c:v>
                      </c:pt>
                      <c:pt idx="11367">
                        <c:v>66119.053207397461</c:v>
                      </c:pt>
                      <c:pt idx="11368">
                        <c:v>66117.130172729492</c:v>
                      </c:pt>
                      <c:pt idx="11369">
                        <c:v>66124.976303100586</c:v>
                      </c:pt>
                      <c:pt idx="11370">
                        <c:v>65312.052352905273</c:v>
                      </c:pt>
                      <c:pt idx="11371">
                        <c:v>65295.359970092773</c:v>
                      </c:pt>
                      <c:pt idx="11372">
                        <c:v>70118.157791137695</c:v>
                      </c:pt>
                      <c:pt idx="11373">
                        <c:v>68856.343704223618</c:v>
                      </c:pt>
                      <c:pt idx="11374">
                        <c:v>71061.940017700195</c:v>
                      </c:pt>
                      <c:pt idx="11375">
                        <c:v>71061.940017700195</c:v>
                      </c:pt>
                      <c:pt idx="11376">
                        <c:v>71061.939895629868</c:v>
                      </c:pt>
                      <c:pt idx="11377">
                        <c:v>71061.940017700195</c:v>
                      </c:pt>
                      <c:pt idx="11378">
                        <c:v>71061.940017700195</c:v>
                      </c:pt>
                      <c:pt idx="11379">
                        <c:v>71539.166580200195</c:v>
                      </c:pt>
                      <c:pt idx="11380">
                        <c:v>65772.875076293945</c:v>
                      </c:pt>
                      <c:pt idx="11381">
                        <c:v>56104.105026245117</c:v>
                      </c:pt>
                      <c:pt idx="11382">
                        <c:v>56104.105026245117</c:v>
                      </c:pt>
                      <c:pt idx="11383">
                        <c:v>60480.068878173828</c:v>
                      </c:pt>
                      <c:pt idx="11384">
                        <c:v>60480.275848388672</c:v>
                      </c:pt>
                      <c:pt idx="11385">
                        <c:v>60480.290634155273</c:v>
                      </c:pt>
                      <c:pt idx="11386">
                        <c:v>60480.290573120117</c:v>
                      </c:pt>
                      <c:pt idx="11387">
                        <c:v>69776.859207153306</c:v>
                      </c:pt>
                      <c:pt idx="11388">
                        <c:v>66089.356521606445</c:v>
                      </c:pt>
                      <c:pt idx="11389">
                        <c:v>65553.425857543945</c:v>
                      </c:pt>
                      <c:pt idx="11390">
                        <c:v>65553.425857543945</c:v>
                      </c:pt>
                      <c:pt idx="11391">
                        <c:v>65553.425918579102</c:v>
                      </c:pt>
                      <c:pt idx="11392">
                        <c:v>65318.793045043938</c:v>
                      </c:pt>
                      <c:pt idx="11393">
                        <c:v>65316.961990356438</c:v>
                      </c:pt>
                      <c:pt idx="11394">
                        <c:v>59379.642013549805</c:v>
                      </c:pt>
                      <c:pt idx="11395">
                        <c:v>59375.796005249023</c:v>
                      </c:pt>
                      <c:pt idx="11396">
                        <c:v>59138.043441772461</c:v>
                      </c:pt>
                      <c:pt idx="11397">
                        <c:v>59611.443954467773</c:v>
                      </c:pt>
                      <c:pt idx="11398">
                        <c:v>63254.59875869751</c:v>
                      </c:pt>
                      <c:pt idx="11399">
                        <c:v>65560.059432983398</c:v>
                      </c:pt>
                      <c:pt idx="11400">
                        <c:v>65556.213119506836</c:v>
                      </c:pt>
                      <c:pt idx="11401">
                        <c:v>69548.204971313477</c:v>
                      </c:pt>
                      <c:pt idx="11402">
                        <c:v>68882.87272644043</c:v>
                      </c:pt>
                      <c:pt idx="11403">
                        <c:v>68828.805862426758</c:v>
                      </c:pt>
                      <c:pt idx="11404">
                        <c:v>68828.805862426758</c:v>
                      </c:pt>
                      <c:pt idx="11405">
                        <c:v>68892.472732543945</c:v>
                      </c:pt>
                      <c:pt idx="11406">
                        <c:v>68889.272735595703</c:v>
                      </c:pt>
                      <c:pt idx="11407">
                        <c:v>68889.272735595703</c:v>
                      </c:pt>
                      <c:pt idx="11408">
                        <c:v>68053.124588012695</c:v>
                      </c:pt>
                      <c:pt idx="11409">
                        <c:v>67979.946365356445</c:v>
                      </c:pt>
                      <c:pt idx="11410">
                        <c:v>67979.731521606445</c:v>
                      </c:pt>
                      <c:pt idx="11411">
                        <c:v>65434.38557434082</c:v>
                      </c:pt>
                      <c:pt idx="11412">
                        <c:v>70321.174392700195</c:v>
                      </c:pt>
                      <c:pt idx="11413">
                        <c:v>68613.371658325195</c:v>
                      </c:pt>
                      <c:pt idx="11414">
                        <c:v>58698.429244995117</c:v>
                      </c:pt>
                      <c:pt idx="11415">
                        <c:v>58698.429244995117</c:v>
                      </c:pt>
                      <c:pt idx="11416">
                        <c:v>68477.57462310791</c:v>
                      </c:pt>
                      <c:pt idx="11417">
                        <c:v>69153.794387817368</c:v>
                      </c:pt>
                      <c:pt idx="11418">
                        <c:v>69372.146194458008</c:v>
                      </c:pt>
                      <c:pt idx="11419">
                        <c:v>69603.992263793945</c:v>
                      </c:pt>
                      <c:pt idx="11420">
                        <c:v>70773.481155395508</c:v>
                      </c:pt>
                      <c:pt idx="11421">
                        <c:v>70777.327224731445</c:v>
                      </c:pt>
                      <c:pt idx="11422">
                        <c:v>68400.878494262695</c:v>
                      </c:pt>
                      <c:pt idx="11423">
                        <c:v>66726.535598754868</c:v>
                      </c:pt>
                      <c:pt idx="11424">
                        <c:v>65351.734573364251</c:v>
                      </c:pt>
                      <c:pt idx="11425">
                        <c:v>65916.781448364258</c:v>
                      </c:pt>
                      <c:pt idx="11426">
                        <c:v>66334.106948852525</c:v>
                      </c:pt>
                      <c:pt idx="11427">
                        <c:v>65369.129409790025</c:v>
                      </c:pt>
                      <c:pt idx="11428">
                        <c:v>65618.214370727539</c:v>
                      </c:pt>
                      <c:pt idx="11429">
                        <c:v>62777.838241577148</c:v>
                      </c:pt>
                      <c:pt idx="11430">
                        <c:v>64142.216537475586</c:v>
                      </c:pt>
                      <c:pt idx="11431">
                        <c:v>63191.291488647461</c:v>
                      </c:pt>
                      <c:pt idx="11432">
                        <c:v>72232.625564575195</c:v>
                      </c:pt>
                      <c:pt idx="11433">
                        <c:v>69029.052322387695</c:v>
                      </c:pt>
                      <c:pt idx="11434">
                        <c:v>69029.052322387695</c:v>
                      </c:pt>
                      <c:pt idx="11435">
                        <c:v>69029.052322387695</c:v>
                      </c:pt>
                      <c:pt idx="11436">
                        <c:v>68811.785430908203</c:v>
                      </c:pt>
                      <c:pt idx="11437">
                        <c:v>69301.604766845703</c:v>
                      </c:pt>
                      <c:pt idx="11438">
                        <c:v>69367.754669189453</c:v>
                      </c:pt>
                      <c:pt idx="11439">
                        <c:v>70182.414749145508</c:v>
                      </c:pt>
                      <c:pt idx="11440">
                        <c:v>72335.494979858398</c:v>
                      </c:pt>
                      <c:pt idx="11441">
                        <c:v>72288.270614624009</c:v>
                      </c:pt>
                      <c:pt idx="11442">
                        <c:v>72715.649276733398</c:v>
                      </c:pt>
                      <c:pt idx="11443">
                        <c:v>72113.602401733398</c:v>
                      </c:pt>
                      <c:pt idx="11444">
                        <c:v>59007.875534057617</c:v>
                      </c:pt>
                      <c:pt idx="11445">
                        <c:v>59007.875473022461</c:v>
                      </c:pt>
                      <c:pt idx="11446">
                        <c:v>68996.522941589355</c:v>
                      </c:pt>
                      <c:pt idx="11447">
                        <c:v>69731.695693969727</c:v>
                      </c:pt>
                      <c:pt idx="11448">
                        <c:v>69482.824600219727</c:v>
                      </c:pt>
                      <c:pt idx="11449">
                        <c:v>68647.597061157227</c:v>
                      </c:pt>
                      <c:pt idx="11450">
                        <c:v>67064.361709594727</c:v>
                      </c:pt>
                      <c:pt idx="11451">
                        <c:v>66855.359649658203</c:v>
                      </c:pt>
                      <c:pt idx="11452">
                        <c:v>67601.527130126953</c:v>
                      </c:pt>
                      <c:pt idx="11453">
                        <c:v>67169.675079345703</c:v>
                      </c:pt>
                      <c:pt idx="11454">
                        <c:v>67235.824981689453</c:v>
                      </c:pt>
                      <c:pt idx="11455">
                        <c:v>71110.880844116211</c:v>
                      </c:pt>
                      <c:pt idx="11456">
                        <c:v>71590.958358764648</c:v>
                      </c:pt>
                      <c:pt idx="11457">
                        <c:v>72280.537460327148</c:v>
                      </c:pt>
                      <c:pt idx="11458">
                        <c:v>57191.785751342773</c:v>
                      </c:pt>
                      <c:pt idx="11459">
                        <c:v>65189.203605651855</c:v>
                      </c:pt>
                      <c:pt idx="11460">
                        <c:v>65140.203605651855</c:v>
                      </c:pt>
                      <c:pt idx="11461">
                        <c:v>65134.434318542473</c:v>
                      </c:pt>
                      <c:pt idx="11462">
                        <c:v>69348.087722778306</c:v>
                      </c:pt>
                      <c:pt idx="11463">
                        <c:v>69505.010818481445</c:v>
                      </c:pt>
                      <c:pt idx="11464">
                        <c:v>68854.410598754883</c:v>
                      </c:pt>
                      <c:pt idx="11465">
                        <c:v>68823.21125793457</c:v>
                      </c:pt>
                      <c:pt idx="11466">
                        <c:v>68218.80989074707</c:v>
                      </c:pt>
                      <c:pt idx="11467">
                        <c:v>68267.80989074707</c:v>
                      </c:pt>
                      <c:pt idx="11468">
                        <c:v>67720.432205200195</c:v>
                      </c:pt>
                      <c:pt idx="11469">
                        <c:v>68376.436111450195</c:v>
                      </c:pt>
                      <c:pt idx="11470">
                        <c:v>68514.282302856445</c:v>
                      </c:pt>
                      <c:pt idx="11471">
                        <c:v>67946.278396606445</c:v>
                      </c:pt>
                      <c:pt idx="11472">
                        <c:v>67677.10188293457</c:v>
                      </c:pt>
                      <c:pt idx="11473">
                        <c:v>66932.30110168457</c:v>
                      </c:pt>
                      <c:pt idx="11474">
                        <c:v>66892.501052856445</c:v>
                      </c:pt>
                      <c:pt idx="11475">
                        <c:v>67449.825881958008</c:v>
                      </c:pt>
                      <c:pt idx="11476">
                        <c:v>68404.426956176758</c:v>
                      </c:pt>
                      <c:pt idx="11477">
                        <c:v>69256.990264892564</c:v>
                      </c:pt>
                      <c:pt idx="11478">
                        <c:v>67498.161697387695</c:v>
                      </c:pt>
                      <c:pt idx="11479">
                        <c:v>67106.360916137695</c:v>
                      </c:pt>
                      <c:pt idx="11480">
                        <c:v>67548.782913208008</c:v>
                      </c:pt>
                      <c:pt idx="11481">
                        <c:v>67548.782913208008</c:v>
                      </c:pt>
                      <c:pt idx="11482">
                        <c:v>67540.69116210936</c:v>
                      </c:pt>
                      <c:pt idx="11483">
                        <c:v>68374.796752929688</c:v>
                      </c:pt>
                      <c:pt idx="11484">
                        <c:v>68372.873657226548</c:v>
                      </c:pt>
                      <c:pt idx="11485">
                        <c:v>69946.389724731445</c:v>
                      </c:pt>
                      <c:pt idx="11486">
                        <c:v>69945.662673950195</c:v>
                      </c:pt>
                      <c:pt idx="11487">
                        <c:v>69945.662673950195</c:v>
                      </c:pt>
                      <c:pt idx="11488">
                        <c:v>70196.264236450195</c:v>
                      </c:pt>
                      <c:pt idx="11489">
                        <c:v>70196.264236450195</c:v>
                      </c:pt>
                      <c:pt idx="11490">
                        <c:v>70250.110549926758</c:v>
                      </c:pt>
                      <c:pt idx="11491">
                        <c:v>70246.264358520508</c:v>
                      </c:pt>
                      <c:pt idx="11492">
                        <c:v>67752.695266723633</c:v>
                      </c:pt>
                      <c:pt idx="11493">
                        <c:v>59207.348983764648</c:v>
                      </c:pt>
                      <c:pt idx="11494">
                        <c:v>59216.348922729492</c:v>
                      </c:pt>
                      <c:pt idx="11495">
                        <c:v>59206.811874389648</c:v>
                      </c:pt>
                      <c:pt idx="11496">
                        <c:v>61725.922470092773</c:v>
                      </c:pt>
                      <c:pt idx="11497">
                        <c:v>66100.128463745117</c:v>
                      </c:pt>
                      <c:pt idx="11498">
                        <c:v>66100.128463745117</c:v>
                      </c:pt>
                      <c:pt idx="11499">
                        <c:v>65729.128402709961</c:v>
                      </c:pt>
                      <c:pt idx="11500">
                        <c:v>65076.116683959961</c:v>
                      </c:pt>
                      <c:pt idx="11501">
                        <c:v>65076.116683959961</c:v>
                      </c:pt>
                      <c:pt idx="11502">
                        <c:v>64520.966293334961</c:v>
                      </c:pt>
                      <c:pt idx="11503">
                        <c:v>64520.966293334961</c:v>
                      </c:pt>
                      <c:pt idx="11504">
                        <c:v>64864.691757202148</c:v>
                      </c:pt>
                      <c:pt idx="11505">
                        <c:v>65525.458969116211</c:v>
                      </c:pt>
                      <c:pt idx="11506">
                        <c:v>65253.490585327148</c:v>
                      </c:pt>
                      <c:pt idx="11507">
                        <c:v>69401.091140747056</c:v>
                      </c:pt>
                      <c:pt idx="11508">
                        <c:v>69399.168045043945</c:v>
                      </c:pt>
                      <c:pt idx="11509">
                        <c:v>67665.263275146484</c:v>
                      </c:pt>
                      <c:pt idx="11510">
                        <c:v>68522.187408447266</c:v>
                      </c:pt>
                      <c:pt idx="11511">
                        <c:v>67712.186676025376</c:v>
                      </c:pt>
                      <c:pt idx="11512">
                        <c:v>67666.186737060532</c:v>
                      </c:pt>
                      <c:pt idx="11513">
                        <c:v>66106.308792114258</c:v>
                      </c:pt>
                      <c:pt idx="11514">
                        <c:v>68065.622024536118</c:v>
                      </c:pt>
                      <c:pt idx="11515">
                        <c:v>68216.945022583008</c:v>
                      </c:pt>
                      <c:pt idx="11516">
                        <c:v>68216.944900512695</c:v>
                      </c:pt>
                      <c:pt idx="11517">
                        <c:v>67163.567459106445</c:v>
                      </c:pt>
                      <c:pt idx="11518">
                        <c:v>66974.490188598633</c:v>
                      </c:pt>
                      <c:pt idx="11519">
                        <c:v>67258.917205810532</c:v>
                      </c:pt>
                      <c:pt idx="11520">
                        <c:v>68441.763641357422</c:v>
                      </c:pt>
                      <c:pt idx="11521">
                        <c:v>68796.741668701172</c:v>
                      </c:pt>
                      <c:pt idx="11522">
                        <c:v>70522.935134887695</c:v>
                      </c:pt>
                      <c:pt idx="11523">
                        <c:v>59212.910568237305</c:v>
                      </c:pt>
                      <c:pt idx="11524">
                        <c:v>59214.151779174805</c:v>
                      </c:pt>
                      <c:pt idx="11525">
                        <c:v>59214.151779174805</c:v>
                      </c:pt>
                      <c:pt idx="11526">
                        <c:v>60034.152694702148</c:v>
                      </c:pt>
                      <c:pt idx="11527">
                        <c:v>60034.152694702148</c:v>
                      </c:pt>
                      <c:pt idx="11528">
                        <c:v>60034.152694702148</c:v>
                      </c:pt>
                      <c:pt idx="11529">
                        <c:v>60034.152755737305</c:v>
                      </c:pt>
                      <c:pt idx="11530">
                        <c:v>60695.624984741211</c:v>
                      </c:pt>
                      <c:pt idx="11531">
                        <c:v>64497.450729370117</c:v>
                      </c:pt>
                      <c:pt idx="11532">
                        <c:v>64497.450668334961</c:v>
                      </c:pt>
                      <c:pt idx="11533">
                        <c:v>64497.450668334961</c:v>
                      </c:pt>
                      <c:pt idx="11534">
                        <c:v>64374.450790405273</c:v>
                      </c:pt>
                      <c:pt idx="11535">
                        <c:v>64374.450790405273</c:v>
                      </c:pt>
                      <c:pt idx="11536">
                        <c:v>67337.792472839355</c:v>
                      </c:pt>
                      <c:pt idx="11537">
                        <c:v>71148.865188598618</c:v>
                      </c:pt>
                      <c:pt idx="11538">
                        <c:v>70763.279861450195</c:v>
                      </c:pt>
                      <c:pt idx="11539">
                        <c:v>69864.398223876953</c:v>
                      </c:pt>
                      <c:pt idx="11540">
                        <c:v>69864.398223876953</c:v>
                      </c:pt>
                      <c:pt idx="11541">
                        <c:v>69532.429641723633</c:v>
                      </c:pt>
                      <c:pt idx="11542">
                        <c:v>70256.348052978516</c:v>
                      </c:pt>
                      <c:pt idx="11543">
                        <c:v>57987.834518432617</c:v>
                      </c:pt>
                      <c:pt idx="11544">
                        <c:v>57776.025863647461</c:v>
                      </c:pt>
                      <c:pt idx="11545">
                        <c:v>57712.35905456543</c:v>
                      </c:pt>
                      <c:pt idx="11546">
                        <c:v>57712.35905456543</c:v>
                      </c:pt>
                      <c:pt idx="11547">
                        <c:v>57712.72233581543</c:v>
                      </c:pt>
                      <c:pt idx="11548">
                        <c:v>57712.72233581543</c:v>
                      </c:pt>
                      <c:pt idx="11549">
                        <c:v>57533.65251159668</c:v>
                      </c:pt>
                      <c:pt idx="11550">
                        <c:v>69078.504501342773</c:v>
                      </c:pt>
                      <c:pt idx="11551">
                        <c:v>69078.504379272461</c:v>
                      </c:pt>
                      <c:pt idx="11552">
                        <c:v>69089.266189575195</c:v>
                      </c:pt>
                      <c:pt idx="11553">
                        <c:v>69091.189163208008</c:v>
                      </c:pt>
                      <c:pt idx="11554">
                        <c:v>69093.112380981445</c:v>
                      </c:pt>
                      <c:pt idx="11555">
                        <c:v>69950.036453247056</c:v>
                      </c:pt>
                      <c:pt idx="11556">
                        <c:v>70324.882400512695</c:v>
                      </c:pt>
                      <c:pt idx="11557">
                        <c:v>69498.228591918945</c:v>
                      </c:pt>
                      <c:pt idx="11558">
                        <c:v>69460.074783325195</c:v>
                      </c:pt>
                      <c:pt idx="11559">
                        <c:v>69853.798538208008</c:v>
                      </c:pt>
                      <c:pt idx="11560">
                        <c:v>69221.940139770508</c:v>
                      </c:pt>
                      <c:pt idx="11561">
                        <c:v>68934.736236572266</c:v>
                      </c:pt>
                      <c:pt idx="11562">
                        <c:v>68659.030944824219</c:v>
                      </c:pt>
                      <c:pt idx="11563">
                        <c:v>68690.160339355469</c:v>
                      </c:pt>
                      <c:pt idx="11564">
                        <c:v>68714.873291015625</c:v>
                      </c:pt>
                      <c:pt idx="11565">
                        <c:v>68091.862014770508</c:v>
                      </c:pt>
                      <c:pt idx="11566">
                        <c:v>69194.828018188477</c:v>
                      </c:pt>
                      <c:pt idx="11567">
                        <c:v>68957.836929321289</c:v>
                      </c:pt>
                      <c:pt idx="11568">
                        <c:v>69006.666397094727</c:v>
                      </c:pt>
                      <c:pt idx="11569">
                        <c:v>69945.276199340806</c:v>
                      </c:pt>
                      <c:pt idx="11570">
                        <c:v>69821.554519653306</c:v>
                      </c:pt>
                      <c:pt idx="11571">
                        <c:v>68981.629470825195</c:v>
                      </c:pt>
                      <c:pt idx="11572">
                        <c:v>70035.520034790025</c:v>
                      </c:pt>
                      <c:pt idx="11573">
                        <c:v>69641.796279907227</c:v>
                      </c:pt>
                      <c:pt idx="11574">
                        <c:v>59761.843307495117</c:v>
                      </c:pt>
                      <c:pt idx="11575">
                        <c:v>59761.843246459961</c:v>
                      </c:pt>
                      <c:pt idx="11576">
                        <c:v>59761.843307495117</c:v>
                      </c:pt>
                      <c:pt idx="11577">
                        <c:v>59582.773483276367</c:v>
                      </c:pt>
                      <c:pt idx="11578">
                        <c:v>59516.083602905273</c:v>
                      </c:pt>
                      <c:pt idx="11579">
                        <c:v>61754.719223022461</c:v>
                      </c:pt>
                      <c:pt idx="11580">
                        <c:v>61688.029342651367</c:v>
                      </c:pt>
                      <c:pt idx="11581">
                        <c:v>67442.276901245117</c:v>
                      </c:pt>
                      <c:pt idx="11582">
                        <c:v>68743.269241333008</c:v>
                      </c:pt>
                      <c:pt idx="11583">
                        <c:v>70206.770828247056</c:v>
                      </c:pt>
                      <c:pt idx="11584">
                        <c:v>70210.770828247056</c:v>
                      </c:pt>
                      <c:pt idx="11585">
                        <c:v>70743.770584106445</c:v>
                      </c:pt>
                      <c:pt idx="11586">
                        <c:v>71099.347732543945</c:v>
                      </c:pt>
                      <c:pt idx="11587">
                        <c:v>71601.903152465806</c:v>
                      </c:pt>
                      <c:pt idx="11588">
                        <c:v>70622.405105590806</c:v>
                      </c:pt>
                      <c:pt idx="11589">
                        <c:v>70618.559036254868</c:v>
                      </c:pt>
                      <c:pt idx="11590">
                        <c:v>70651.442504882798</c:v>
                      </c:pt>
                      <c:pt idx="11591">
                        <c:v>70649.51953125</c:v>
                      </c:pt>
                      <c:pt idx="11592">
                        <c:v>70651.442504882798</c:v>
                      </c:pt>
                      <c:pt idx="11593">
                        <c:v>70047.36572265625</c:v>
                      </c:pt>
                      <c:pt idx="11594">
                        <c:v>70795.847244262695</c:v>
                      </c:pt>
                      <c:pt idx="11595">
                        <c:v>70701.770095825195</c:v>
                      </c:pt>
                      <c:pt idx="11596">
                        <c:v>64630.220779418938</c:v>
                      </c:pt>
                      <c:pt idx="11597">
                        <c:v>70302.152801513672</c:v>
                      </c:pt>
                      <c:pt idx="11598">
                        <c:v>70385.068695068345</c:v>
                      </c:pt>
                      <c:pt idx="11599">
                        <c:v>69254.889739990234</c:v>
                      </c:pt>
                      <c:pt idx="11600">
                        <c:v>68638.051834106445</c:v>
                      </c:pt>
                      <c:pt idx="11601">
                        <c:v>67779.049880981445</c:v>
                      </c:pt>
                      <c:pt idx="11602">
                        <c:v>67658.126907348618</c:v>
                      </c:pt>
                      <c:pt idx="11603">
                        <c:v>67298.050491333008</c:v>
                      </c:pt>
                      <c:pt idx="11604">
                        <c:v>68441.159683227539</c:v>
                      </c:pt>
                      <c:pt idx="11605">
                        <c:v>57489.803466796875</c:v>
                      </c:pt>
                      <c:pt idx="11606">
                        <c:v>64272.251022338867</c:v>
                      </c:pt>
                      <c:pt idx="11607">
                        <c:v>64272.251022338867</c:v>
                      </c:pt>
                      <c:pt idx="11608">
                        <c:v>64677.545028686523</c:v>
                      </c:pt>
                      <c:pt idx="11609">
                        <c:v>63703.562057495117</c:v>
                      </c:pt>
                      <c:pt idx="11610">
                        <c:v>68502.155349731445</c:v>
                      </c:pt>
                      <c:pt idx="11611">
                        <c:v>68502.155410766602</c:v>
                      </c:pt>
                      <c:pt idx="11612">
                        <c:v>69406.576736450195</c:v>
                      </c:pt>
                      <c:pt idx="11613">
                        <c:v>69406.576736450195</c:v>
                      </c:pt>
                      <c:pt idx="11614">
                        <c:v>69406.988845825195</c:v>
                      </c:pt>
                      <c:pt idx="11615">
                        <c:v>59098.845993041992</c:v>
                      </c:pt>
                      <c:pt idx="11616">
                        <c:v>58098.846054077148</c:v>
                      </c:pt>
                      <c:pt idx="11617">
                        <c:v>58098.846054077148</c:v>
                      </c:pt>
                      <c:pt idx="11618">
                        <c:v>59098.967147827148</c:v>
                      </c:pt>
                      <c:pt idx="11619">
                        <c:v>59098.967147827148</c:v>
                      </c:pt>
                      <c:pt idx="11620">
                        <c:v>59098.967086791992</c:v>
                      </c:pt>
                      <c:pt idx="11621">
                        <c:v>59360.235641479492</c:v>
                      </c:pt>
                      <c:pt idx="11622">
                        <c:v>61406.137802124023</c:v>
                      </c:pt>
                      <c:pt idx="11623">
                        <c:v>66692.905746459961</c:v>
                      </c:pt>
                      <c:pt idx="11624">
                        <c:v>66693.978073120117</c:v>
                      </c:pt>
                      <c:pt idx="11625">
                        <c:v>66693.978073120117</c:v>
                      </c:pt>
                      <c:pt idx="11626">
                        <c:v>66087.978073120117</c:v>
                      </c:pt>
                      <c:pt idx="11627">
                        <c:v>66244.138076782227</c:v>
                      </c:pt>
                      <c:pt idx="11628">
                        <c:v>65732.612625122056</c:v>
                      </c:pt>
                      <c:pt idx="11629">
                        <c:v>70607.382400512695</c:v>
                      </c:pt>
                      <c:pt idx="11630">
                        <c:v>70511.905593872056</c:v>
                      </c:pt>
                      <c:pt idx="11631">
                        <c:v>70472.286697387695</c:v>
                      </c:pt>
                      <c:pt idx="11632">
                        <c:v>70471.665603637695</c:v>
                      </c:pt>
                      <c:pt idx="11633">
                        <c:v>69355.710769653306</c:v>
                      </c:pt>
                      <c:pt idx="11634">
                        <c:v>68910.851882934556</c:v>
                      </c:pt>
                      <c:pt idx="11635">
                        <c:v>69304.575515747056</c:v>
                      </c:pt>
                      <c:pt idx="11636">
                        <c:v>68152.896072387695</c:v>
                      </c:pt>
                      <c:pt idx="11637">
                        <c:v>68152.896072387695</c:v>
                      </c:pt>
                      <c:pt idx="11638">
                        <c:v>67273.172683715806</c:v>
                      </c:pt>
                      <c:pt idx="11639">
                        <c:v>68078.509048461914</c:v>
                      </c:pt>
                      <c:pt idx="11640">
                        <c:v>67371.036392211914</c:v>
                      </c:pt>
                      <c:pt idx="11641">
                        <c:v>67171.760269165025</c:v>
                      </c:pt>
                      <c:pt idx="11642">
                        <c:v>67166.966567993164</c:v>
                      </c:pt>
                      <c:pt idx="11643">
                        <c:v>65688.587432861314</c:v>
                      </c:pt>
                      <c:pt idx="11644">
                        <c:v>65760.260528564453</c:v>
                      </c:pt>
                      <c:pt idx="11645">
                        <c:v>65824.710479736314</c:v>
                      </c:pt>
                      <c:pt idx="11646">
                        <c:v>70962.418533325195</c:v>
                      </c:pt>
                      <c:pt idx="11647">
                        <c:v>70962.418533325195</c:v>
                      </c:pt>
                      <c:pt idx="11648">
                        <c:v>71809.342483520508</c:v>
                      </c:pt>
                      <c:pt idx="11649">
                        <c:v>72537.919998168945</c:v>
                      </c:pt>
                      <c:pt idx="11650">
                        <c:v>72251.843093872056</c:v>
                      </c:pt>
                      <c:pt idx="11651">
                        <c:v>72249.919998168945</c:v>
                      </c:pt>
                      <c:pt idx="11652">
                        <c:v>71984.919998168945</c:v>
                      </c:pt>
                      <c:pt idx="11653">
                        <c:v>71491.188552856445</c:v>
                      </c:pt>
                      <c:pt idx="11654">
                        <c:v>70638.687454223618</c:v>
                      </c:pt>
                      <c:pt idx="11655">
                        <c:v>66693.964187622056</c:v>
                      </c:pt>
                      <c:pt idx="11656">
                        <c:v>58181.389205932617</c:v>
                      </c:pt>
                      <c:pt idx="11657">
                        <c:v>58181.389205932617</c:v>
                      </c:pt>
                      <c:pt idx="11658">
                        <c:v>66426.708839416489</c:v>
                      </c:pt>
                      <c:pt idx="11659">
                        <c:v>65494.759597778306</c:v>
                      </c:pt>
                      <c:pt idx="11660">
                        <c:v>65648.131362915039</c:v>
                      </c:pt>
                      <c:pt idx="11661">
                        <c:v>65598.131362915039</c:v>
                      </c:pt>
                      <c:pt idx="11662">
                        <c:v>65594.843154907227</c:v>
                      </c:pt>
                      <c:pt idx="11663">
                        <c:v>65594.843154907227</c:v>
                      </c:pt>
                      <c:pt idx="11664">
                        <c:v>64471.843276977532</c:v>
                      </c:pt>
                      <c:pt idx="11665">
                        <c:v>64475.843460083001</c:v>
                      </c:pt>
                      <c:pt idx="11666">
                        <c:v>64479.42066955565</c:v>
                      </c:pt>
                      <c:pt idx="11667">
                        <c:v>64470.433425903313</c:v>
                      </c:pt>
                      <c:pt idx="11668">
                        <c:v>64275.433242797844</c:v>
                      </c:pt>
                      <c:pt idx="11669">
                        <c:v>64905.559097290032</c:v>
                      </c:pt>
                      <c:pt idx="11670">
                        <c:v>64905.559158325188</c:v>
                      </c:pt>
                      <c:pt idx="11671">
                        <c:v>65163.559219360344</c:v>
                      </c:pt>
                      <c:pt idx="11672">
                        <c:v>64709.254470825188</c:v>
                      </c:pt>
                      <c:pt idx="11673">
                        <c:v>71032.009841918945</c:v>
                      </c:pt>
                      <c:pt idx="11674">
                        <c:v>71283.090362548814</c:v>
                      </c:pt>
                      <c:pt idx="11675">
                        <c:v>70462.986175537095</c:v>
                      </c:pt>
                      <c:pt idx="11676">
                        <c:v>70734.087738037095</c:v>
                      </c:pt>
                      <c:pt idx="11677">
                        <c:v>70734.087677001953</c:v>
                      </c:pt>
                      <c:pt idx="11678">
                        <c:v>68827.137527465806</c:v>
                      </c:pt>
                      <c:pt idx="11679">
                        <c:v>68830.983718872056</c:v>
                      </c:pt>
                      <c:pt idx="11680">
                        <c:v>68459.447586059556</c:v>
                      </c:pt>
                      <c:pt idx="11681">
                        <c:v>69283.398025512695</c:v>
                      </c:pt>
                      <c:pt idx="11682">
                        <c:v>69220.566848754868</c:v>
                      </c:pt>
                      <c:pt idx="11683">
                        <c:v>69823.790725708008</c:v>
                      </c:pt>
                      <c:pt idx="11684">
                        <c:v>70123.939407348618</c:v>
                      </c:pt>
                      <c:pt idx="11685">
                        <c:v>69428.765838623032</c:v>
                      </c:pt>
                      <c:pt idx="11686">
                        <c:v>69432.612030029282</c:v>
                      </c:pt>
                      <c:pt idx="11687">
                        <c:v>69430.688934326172</c:v>
                      </c:pt>
                      <c:pt idx="11688">
                        <c:v>70107.348114013672</c:v>
                      </c:pt>
                      <c:pt idx="11689">
                        <c:v>68990.547439575195</c:v>
                      </c:pt>
                      <c:pt idx="11690">
                        <c:v>69909.851150512695</c:v>
                      </c:pt>
                      <c:pt idx="11691">
                        <c:v>69843.701248168945</c:v>
                      </c:pt>
                      <c:pt idx="11692">
                        <c:v>58724.806991577148</c:v>
                      </c:pt>
                      <c:pt idx="11693">
                        <c:v>58724.806991577148</c:v>
                      </c:pt>
                      <c:pt idx="11694">
                        <c:v>65028.928207397461</c:v>
                      </c:pt>
                      <c:pt idx="11695">
                        <c:v>65028.928268432617</c:v>
                      </c:pt>
                      <c:pt idx="11696">
                        <c:v>65028.928268432617</c:v>
                      </c:pt>
                      <c:pt idx="11697">
                        <c:v>65030.376449584961</c:v>
                      </c:pt>
                      <c:pt idx="11698">
                        <c:v>66022.919418334961</c:v>
                      </c:pt>
                      <c:pt idx="11699">
                        <c:v>66022.919479370117</c:v>
                      </c:pt>
                      <c:pt idx="11700">
                        <c:v>66022.919418334961</c:v>
                      </c:pt>
                      <c:pt idx="11701">
                        <c:v>66707.821884155273</c:v>
                      </c:pt>
                      <c:pt idx="11702">
                        <c:v>68123.176383972168</c:v>
                      </c:pt>
                      <c:pt idx="11703">
                        <c:v>70490.679092407227</c:v>
                      </c:pt>
                      <c:pt idx="11704">
                        <c:v>70492.756134033203</c:v>
                      </c:pt>
                      <c:pt idx="11705">
                        <c:v>68727.399017333984</c:v>
                      </c:pt>
                      <c:pt idx="11706">
                        <c:v>68731.399505615234</c:v>
                      </c:pt>
                      <c:pt idx="11707">
                        <c:v>68365.883636474595</c:v>
                      </c:pt>
                      <c:pt idx="11708">
                        <c:v>69028.578598022461</c:v>
                      </c:pt>
                      <c:pt idx="11709">
                        <c:v>69354.401962280273</c:v>
                      </c:pt>
                      <c:pt idx="11710">
                        <c:v>69408.357238769531</c:v>
                      </c:pt>
                      <c:pt idx="11711">
                        <c:v>69426.774391174316</c:v>
                      </c:pt>
                      <c:pt idx="11712">
                        <c:v>69184.620094299316</c:v>
                      </c:pt>
                      <c:pt idx="11713">
                        <c:v>69712.773902893066</c:v>
                      </c:pt>
                      <c:pt idx="11714">
                        <c:v>69343.696754455566</c:v>
                      </c:pt>
                      <c:pt idx="11715">
                        <c:v>69148.773391723618</c:v>
                      </c:pt>
                      <c:pt idx="11716">
                        <c:v>68208.772171020508</c:v>
                      </c:pt>
                      <c:pt idx="11717">
                        <c:v>67916.248855590806</c:v>
                      </c:pt>
                      <c:pt idx="11718">
                        <c:v>68926.718338012695</c:v>
                      </c:pt>
                      <c:pt idx="11719">
                        <c:v>69649.260475158677</c:v>
                      </c:pt>
                      <c:pt idx="11720">
                        <c:v>67098.645095825195</c:v>
                      </c:pt>
                      <c:pt idx="11721">
                        <c:v>67150.568313598618</c:v>
                      </c:pt>
                      <c:pt idx="11722">
                        <c:v>67295.604812622056</c:v>
                      </c:pt>
                      <c:pt idx="11723">
                        <c:v>67427.078689575195</c:v>
                      </c:pt>
                      <c:pt idx="11724">
                        <c:v>67430.925003051758</c:v>
                      </c:pt>
                      <c:pt idx="11725">
                        <c:v>66859.774612426758</c:v>
                      </c:pt>
                      <c:pt idx="11726">
                        <c:v>67603.010574340806</c:v>
                      </c:pt>
                      <c:pt idx="11727">
                        <c:v>67602.463943481445</c:v>
                      </c:pt>
                      <c:pt idx="11728">
                        <c:v>67595.639358520508</c:v>
                      </c:pt>
                      <c:pt idx="11729">
                        <c:v>67597.562576293945</c:v>
                      </c:pt>
                      <c:pt idx="11730">
                        <c:v>67968.562576293945</c:v>
                      </c:pt>
                      <c:pt idx="11731">
                        <c:v>67831.008514404282</c:v>
                      </c:pt>
                      <c:pt idx="11732">
                        <c:v>67327.833099365234</c:v>
                      </c:pt>
                      <c:pt idx="11733">
                        <c:v>69707.939895629883</c:v>
                      </c:pt>
                      <c:pt idx="11734">
                        <c:v>69709.862991333008</c:v>
                      </c:pt>
                      <c:pt idx="11735">
                        <c:v>69749.368606567383</c:v>
                      </c:pt>
                      <c:pt idx="11736">
                        <c:v>68105.690139770508</c:v>
                      </c:pt>
                      <c:pt idx="11737">
                        <c:v>68102.988235473633</c:v>
                      </c:pt>
                      <c:pt idx="11738">
                        <c:v>68102.988235473633</c:v>
                      </c:pt>
                      <c:pt idx="11739">
                        <c:v>68102.988235473633</c:v>
                      </c:pt>
                      <c:pt idx="11740">
                        <c:v>68101.065200805664</c:v>
                      </c:pt>
                      <c:pt idx="11741">
                        <c:v>68102.988235473633</c:v>
                      </c:pt>
                      <c:pt idx="11742">
                        <c:v>68465.912307739258</c:v>
                      </c:pt>
                      <c:pt idx="11743">
                        <c:v>68463.989212036133</c:v>
                      </c:pt>
                      <c:pt idx="11744">
                        <c:v>68338.489395141602</c:v>
                      </c:pt>
                      <c:pt idx="11745">
                        <c:v>69947.016189575195</c:v>
                      </c:pt>
                      <c:pt idx="11746">
                        <c:v>57207.560043334961</c:v>
                      </c:pt>
                      <c:pt idx="11747">
                        <c:v>57208.388168334961</c:v>
                      </c:pt>
                      <c:pt idx="11748">
                        <c:v>69279.652496337891</c:v>
                      </c:pt>
                      <c:pt idx="11749">
                        <c:v>69354.475494384766</c:v>
                      </c:pt>
                      <c:pt idx="11750">
                        <c:v>69935.873931884766</c:v>
                      </c:pt>
                      <c:pt idx="11751">
                        <c:v>70012.971527099609</c:v>
                      </c:pt>
                      <c:pt idx="11752">
                        <c:v>69738.134841918945</c:v>
                      </c:pt>
                      <c:pt idx="11753">
                        <c:v>69738.134841918945</c:v>
                      </c:pt>
                      <c:pt idx="11754">
                        <c:v>69740.211868286118</c:v>
                      </c:pt>
                      <c:pt idx="11755">
                        <c:v>69596.133865356445</c:v>
                      </c:pt>
                      <c:pt idx="11756">
                        <c:v>68954.639724731445</c:v>
                      </c:pt>
                      <c:pt idx="11757">
                        <c:v>58039.415390014648</c:v>
                      </c:pt>
                      <c:pt idx="11758">
                        <c:v>64299.292343139648</c:v>
                      </c:pt>
                      <c:pt idx="11759">
                        <c:v>64299.292343139648</c:v>
                      </c:pt>
                      <c:pt idx="11760">
                        <c:v>64299.292343139648</c:v>
                      </c:pt>
                      <c:pt idx="11761">
                        <c:v>64733.582504272461</c:v>
                      </c:pt>
                      <c:pt idx="11762">
                        <c:v>64952.826278686523</c:v>
                      </c:pt>
                      <c:pt idx="11763">
                        <c:v>65741.374221801758</c:v>
                      </c:pt>
                      <c:pt idx="11764">
                        <c:v>66779.119216918945</c:v>
                      </c:pt>
                      <c:pt idx="11765">
                        <c:v>66494.149978637695</c:v>
                      </c:pt>
                      <c:pt idx="11766">
                        <c:v>69572.739288330064</c:v>
                      </c:pt>
                      <c:pt idx="11767">
                        <c:v>69081.962677001953</c:v>
                      </c:pt>
                      <c:pt idx="11768">
                        <c:v>68857.562774658203</c:v>
                      </c:pt>
                      <c:pt idx="11769">
                        <c:v>69158.286163330064</c:v>
                      </c:pt>
                      <c:pt idx="11770">
                        <c:v>69128.363067626953</c:v>
                      </c:pt>
                      <c:pt idx="11771">
                        <c:v>68912.206817626953</c:v>
                      </c:pt>
                      <c:pt idx="11772">
                        <c:v>68910.199295043945</c:v>
                      </c:pt>
                      <c:pt idx="11773">
                        <c:v>69139.745437622056</c:v>
                      </c:pt>
                      <c:pt idx="11774">
                        <c:v>69327.891677856445</c:v>
                      </c:pt>
                      <c:pt idx="11775">
                        <c:v>69298.576980590806</c:v>
                      </c:pt>
                      <c:pt idx="11776">
                        <c:v>68902.929763793945</c:v>
                      </c:pt>
                      <c:pt idx="11777">
                        <c:v>68008.307205200195</c:v>
                      </c:pt>
                      <c:pt idx="11778">
                        <c:v>69870.343338012695</c:v>
                      </c:pt>
                      <c:pt idx="11779">
                        <c:v>69870.343338012695</c:v>
                      </c:pt>
                      <c:pt idx="11780">
                        <c:v>69872.266433715806</c:v>
                      </c:pt>
                      <c:pt idx="11781">
                        <c:v>70055.843582153306</c:v>
                      </c:pt>
                      <c:pt idx="11782">
                        <c:v>70057.766677856445</c:v>
                      </c:pt>
                      <c:pt idx="11783">
                        <c:v>69777.843582153306</c:v>
                      </c:pt>
                      <c:pt idx="11784">
                        <c:v>70035.843582153306</c:v>
                      </c:pt>
                      <c:pt idx="11785">
                        <c:v>69273.042800903306</c:v>
                      </c:pt>
                      <c:pt idx="11786">
                        <c:v>69422.992752075195</c:v>
                      </c:pt>
                      <c:pt idx="11787">
                        <c:v>69421.069656372056</c:v>
                      </c:pt>
                      <c:pt idx="11788">
                        <c:v>69421.069656372056</c:v>
                      </c:pt>
                      <c:pt idx="11789">
                        <c:v>69235.569412231445</c:v>
                      </c:pt>
                      <c:pt idx="11790">
                        <c:v>65547.484573364258</c:v>
                      </c:pt>
                      <c:pt idx="11791">
                        <c:v>58234.349166870117</c:v>
                      </c:pt>
                      <c:pt idx="11792">
                        <c:v>58237.442916870117</c:v>
                      </c:pt>
                      <c:pt idx="11793">
                        <c:v>69912.544509887695</c:v>
                      </c:pt>
                      <c:pt idx="11794">
                        <c:v>69982.185684204102</c:v>
                      </c:pt>
                      <c:pt idx="11795">
                        <c:v>70095.012283325195</c:v>
                      </c:pt>
                      <c:pt idx="11796">
                        <c:v>67385.70832824707</c:v>
                      </c:pt>
                      <c:pt idx="11797">
                        <c:v>67439.92170715332</c:v>
                      </c:pt>
                      <c:pt idx="11798">
                        <c:v>67439.92170715332</c:v>
                      </c:pt>
                      <c:pt idx="11799">
                        <c:v>68225.39729309082</c:v>
                      </c:pt>
                      <c:pt idx="11800">
                        <c:v>68225.39729309082</c:v>
                      </c:pt>
                      <c:pt idx="11801">
                        <c:v>68225.39729309082</c:v>
                      </c:pt>
                      <c:pt idx="11802">
                        <c:v>68225.39729309082</c:v>
                      </c:pt>
                      <c:pt idx="11803">
                        <c:v>67607.920974731445</c:v>
                      </c:pt>
                      <c:pt idx="11804">
                        <c:v>58378.330551147461</c:v>
                      </c:pt>
                      <c:pt idx="11805">
                        <c:v>58378.330551147461</c:v>
                      </c:pt>
                      <c:pt idx="11806">
                        <c:v>58378.330551147461</c:v>
                      </c:pt>
                      <c:pt idx="11807">
                        <c:v>68624.972518920898</c:v>
                      </c:pt>
                      <c:pt idx="11808">
                        <c:v>69732.717849731445</c:v>
                      </c:pt>
                      <c:pt idx="11809">
                        <c:v>69387.025588989258</c:v>
                      </c:pt>
                      <c:pt idx="11810">
                        <c:v>67161.528457641602</c:v>
                      </c:pt>
                      <c:pt idx="11811">
                        <c:v>67088.624160766602</c:v>
                      </c:pt>
                      <c:pt idx="11812">
                        <c:v>67088.624160766602</c:v>
                      </c:pt>
                      <c:pt idx="11813">
                        <c:v>68063.397598266602</c:v>
                      </c:pt>
                      <c:pt idx="11814">
                        <c:v>68063.397598266602</c:v>
                      </c:pt>
                      <c:pt idx="11815">
                        <c:v>68063.397598266602</c:v>
                      </c:pt>
                      <c:pt idx="11816">
                        <c:v>66812.796035766602</c:v>
                      </c:pt>
                      <c:pt idx="11817">
                        <c:v>58784.227035522461</c:v>
                      </c:pt>
                      <c:pt idx="11818">
                        <c:v>58784.227096557617</c:v>
                      </c:pt>
                      <c:pt idx="11819">
                        <c:v>65608.293380737305</c:v>
                      </c:pt>
                      <c:pt idx="11820">
                        <c:v>65608.293441772461</c:v>
                      </c:pt>
                      <c:pt idx="11821">
                        <c:v>68878.432174682617</c:v>
                      </c:pt>
                      <c:pt idx="11822">
                        <c:v>68114.106796264648</c:v>
                      </c:pt>
                      <c:pt idx="11823">
                        <c:v>68501.581008911133</c:v>
                      </c:pt>
                      <c:pt idx="11824">
                        <c:v>68549.47395324707</c:v>
                      </c:pt>
                      <c:pt idx="11825">
                        <c:v>68503.475662231445</c:v>
                      </c:pt>
                      <c:pt idx="11826">
                        <c:v>68501.552566528306</c:v>
                      </c:pt>
                      <c:pt idx="11827">
                        <c:v>67291.251785278306</c:v>
                      </c:pt>
                      <c:pt idx="11828">
                        <c:v>65980.053848266587</c:v>
                      </c:pt>
                      <c:pt idx="11829">
                        <c:v>65975.253784179688</c:v>
                      </c:pt>
                      <c:pt idx="11830">
                        <c:v>65977.176940917969</c:v>
                      </c:pt>
                      <c:pt idx="11831">
                        <c:v>65979.100036621079</c:v>
                      </c:pt>
                      <c:pt idx="11832">
                        <c:v>65160.93103027343</c:v>
                      </c:pt>
                      <c:pt idx="11833">
                        <c:v>64897.833618164048</c:v>
                      </c:pt>
                      <c:pt idx="11834">
                        <c:v>64899.75671386718</c:v>
                      </c:pt>
                      <c:pt idx="11835">
                        <c:v>64897.833618164048</c:v>
                      </c:pt>
                      <c:pt idx="11836">
                        <c:v>66111.128784179688</c:v>
                      </c:pt>
                      <c:pt idx="11837">
                        <c:v>68524.317214965806</c:v>
                      </c:pt>
                      <c:pt idx="11838">
                        <c:v>71586.984451293945</c:v>
                      </c:pt>
                      <c:pt idx="11839">
                        <c:v>71229.181472778306</c:v>
                      </c:pt>
                      <c:pt idx="11840">
                        <c:v>70235.939529418945</c:v>
                      </c:pt>
                      <c:pt idx="11841">
                        <c:v>70186.416824340806</c:v>
                      </c:pt>
                      <c:pt idx="11842">
                        <c:v>70081.569656372056</c:v>
                      </c:pt>
                      <c:pt idx="11843">
                        <c:v>69001.619094848618</c:v>
                      </c:pt>
                      <c:pt idx="11844">
                        <c:v>68600.776809692368</c:v>
                      </c:pt>
                      <c:pt idx="11845">
                        <c:v>67927.375610351548</c:v>
                      </c:pt>
                      <c:pt idx="11846">
                        <c:v>69206.299926757798</c:v>
                      </c:pt>
                      <c:pt idx="11847">
                        <c:v>69251.376831054688</c:v>
                      </c:pt>
                      <c:pt idx="11848">
                        <c:v>69611.443237304688</c:v>
                      </c:pt>
                      <c:pt idx="11849">
                        <c:v>70115.992065429688</c:v>
                      </c:pt>
                      <c:pt idx="11850">
                        <c:v>70513.870681762695</c:v>
                      </c:pt>
                      <c:pt idx="11851">
                        <c:v>71380.497146606445</c:v>
                      </c:pt>
                      <c:pt idx="11852">
                        <c:v>66923.248550415039</c:v>
                      </c:pt>
                      <c:pt idx="11853">
                        <c:v>70182.288162231445</c:v>
                      </c:pt>
                      <c:pt idx="11854">
                        <c:v>70500.288650512695</c:v>
                      </c:pt>
                      <c:pt idx="11855">
                        <c:v>70807.713943481445</c:v>
                      </c:pt>
                      <c:pt idx="11856">
                        <c:v>70814.790847778306</c:v>
                      </c:pt>
                      <c:pt idx="11857">
                        <c:v>70816.713455200195</c:v>
                      </c:pt>
                      <c:pt idx="11858">
                        <c:v>70767.790115356445</c:v>
                      </c:pt>
                      <c:pt idx="11859">
                        <c:v>70669.288162231445</c:v>
                      </c:pt>
                      <c:pt idx="11860">
                        <c:v>70813.288162231445</c:v>
                      </c:pt>
                      <c:pt idx="11861">
                        <c:v>70750.655349731445</c:v>
                      </c:pt>
                      <c:pt idx="11862">
                        <c:v>70748.731765747056</c:v>
                      </c:pt>
                      <c:pt idx="11863">
                        <c:v>71072.732009887695</c:v>
                      </c:pt>
                      <c:pt idx="11864">
                        <c:v>70131.131179809556</c:v>
                      </c:pt>
                      <c:pt idx="11865">
                        <c:v>67319.837966918945</c:v>
                      </c:pt>
                      <c:pt idx="11866">
                        <c:v>59244.958602905273</c:v>
                      </c:pt>
                      <c:pt idx="11867">
                        <c:v>59645.759262084961</c:v>
                      </c:pt>
                      <c:pt idx="11868">
                        <c:v>71462.08830261229</c:v>
                      </c:pt>
                      <c:pt idx="11869">
                        <c:v>71068.36442565918</c:v>
                      </c:pt>
                      <c:pt idx="11870">
                        <c:v>71805.31950378418</c:v>
                      </c:pt>
                      <c:pt idx="11871">
                        <c:v>71247.31950378418</c:v>
                      </c:pt>
                      <c:pt idx="11872">
                        <c:v>71195.47331237793</c:v>
                      </c:pt>
                      <c:pt idx="11873">
                        <c:v>71188.806228637695</c:v>
                      </c:pt>
                      <c:pt idx="11874">
                        <c:v>70561.406341552734</c:v>
                      </c:pt>
                      <c:pt idx="11875">
                        <c:v>71117.483367919922</c:v>
                      </c:pt>
                      <c:pt idx="11876">
                        <c:v>69965.924392700195</c:v>
                      </c:pt>
                      <c:pt idx="11877">
                        <c:v>69965.924392700195</c:v>
                      </c:pt>
                      <c:pt idx="11878">
                        <c:v>58448.799301147461</c:v>
                      </c:pt>
                      <c:pt idx="11879">
                        <c:v>58269.729598999023</c:v>
                      </c:pt>
                      <c:pt idx="11880">
                        <c:v>58203.039657592773</c:v>
                      </c:pt>
                      <c:pt idx="11881">
                        <c:v>66560.747909545898</c:v>
                      </c:pt>
                      <c:pt idx="11882">
                        <c:v>66560.747909545898</c:v>
                      </c:pt>
                      <c:pt idx="11883">
                        <c:v>67788.291458129883</c:v>
                      </c:pt>
                      <c:pt idx="11884">
                        <c:v>67662.542236328125</c:v>
                      </c:pt>
                      <c:pt idx="11885">
                        <c:v>67030.538330078125</c:v>
                      </c:pt>
                      <c:pt idx="11886">
                        <c:v>69082.292434692383</c:v>
                      </c:pt>
                      <c:pt idx="11887">
                        <c:v>69076.092422485352</c:v>
                      </c:pt>
                      <c:pt idx="11888">
                        <c:v>69042.169326782227</c:v>
                      </c:pt>
                      <c:pt idx="11889">
                        <c:v>69042.169326782227</c:v>
                      </c:pt>
                      <c:pt idx="11890">
                        <c:v>69860.269485473633</c:v>
                      </c:pt>
                      <c:pt idx="11891">
                        <c:v>70428.769485473633</c:v>
                      </c:pt>
                      <c:pt idx="11892">
                        <c:v>70397.769485473633</c:v>
                      </c:pt>
                      <c:pt idx="11893">
                        <c:v>71417.346633911118</c:v>
                      </c:pt>
                      <c:pt idx="11894">
                        <c:v>69472.480789184556</c:v>
                      </c:pt>
                      <c:pt idx="11895">
                        <c:v>69788.403884887695</c:v>
                      </c:pt>
                      <c:pt idx="11896">
                        <c:v>69788.403884887695</c:v>
                      </c:pt>
                      <c:pt idx="11897">
                        <c:v>69545.211318969727</c:v>
                      </c:pt>
                      <c:pt idx="11898">
                        <c:v>57005.685958862305</c:v>
                      </c:pt>
                      <c:pt idx="11899">
                        <c:v>57005.685897827148</c:v>
                      </c:pt>
                      <c:pt idx="11900">
                        <c:v>57005.685836791992</c:v>
                      </c:pt>
                      <c:pt idx="11901">
                        <c:v>56634.685836791992</c:v>
                      </c:pt>
                      <c:pt idx="11902">
                        <c:v>56818.187850952148</c:v>
                      </c:pt>
                      <c:pt idx="11903">
                        <c:v>56817.651657104492</c:v>
                      </c:pt>
                      <c:pt idx="11904">
                        <c:v>56817.651657104492</c:v>
                      </c:pt>
                      <c:pt idx="11905">
                        <c:v>56817.651657104492</c:v>
                      </c:pt>
                      <c:pt idx="11906">
                        <c:v>56817.651718139648</c:v>
                      </c:pt>
                      <c:pt idx="11907">
                        <c:v>56817.651779174805</c:v>
                      </c:pt>
                      <c:pt idx="11908">
                        <c:v>64524.880416870117</c:v>
                      </c:pt>
                      <c:pt idx="11909">
                        <c:v>64524.880416870117</c:v>
                      </c:pt>
                      <c:pt idx="11910">
                        <c:v>63966.880416870117</c:v>
                      </c:pt>
                      <c:pt idx="11911">
                        <c:v>63966.880416870117</c:v>
                      </c:pt>
                      <c:pt idx="11912">
                        <c:v>63966.880477905273</c:v>
                      </c:pt>
                      <c:pt idx="11913">
                        <c:v>69170.309951782227</c:v>
                      </c:pt>
                      <c:pt idx="11914">
                        <c:v>68797.386795043945</c:v>
                      </c:pt>
                      <c:pt idx="11915">
                        <c:v>68739.694473266602</c:v>
                      </c:pt>
                      <c:pt idx="11916">
                        <c:v>68645.496658325195</c:v>
                      </c:pt>
                      <c:pt idx="11917">
                        <c:v>68674.594314575195</c:v>
                      </c:pt>
                      <c:pt idx="11918">
                        <c:v>68608.444412231445</c:v>
                      </c:pt>
                      <c:pt idx="11919">
                        <c:v>69510.80403137207</c:v>
                      </c:pt>
                      <c:pt idx="11920">
                        <c:v>69437.68391418457</c:v>
                      </c:pt>
                      <c:pt idx="11921">
                        <c:v>68870.58235168457</c:v>
                      </c:pt>
                      <c:pt idx="11922">
                        <c:v>68870.58235168457</c:v>
                      </c:pt>
                      <c:pt idx="11923">
                        <c:v>68870.58235168457</c:v>
                      </c:pt>
                      <c:pt idx="11924">
                        <c:v>58544.458358764648</c:v>
                      </c:pt>
                      <c:pt idx="11925">
                        <c:v>58544.458358764648</c:v>
                      </c:pt>
                      <c:pt idx="11926">
                        <c:v>58544.458358764648</c:v>
                      </c:pt>
                      <c:pt idx="11927">
                        <c:v>64940.278671264648</c:v>
                      </c:pt>
                      <c:pt idx="11928">
                        <c:v>70440.59318542479</c:v>
                      </c:pt>
                      <c:pt idx="11929">
                        <c:v>70440.59318542479</c:v>
                      </c:pt>
                      <c:pt idx="11930">
                        <c:v>70438.67008972168</c:v>
                      </c:pt>
                      <c:pt idx="11931">
                        <c:v>70582.271286010742</c:v>
                      </c:pt>
                      <c:pt idx="11932">
                        <c:v>70035.271286010742</c:v>
                      </c:pt>
                      <c:pt idx="11933">
                        <c:v>70031.42521667479</c:v>
                      </c:pt>
                      <c:pt idx="11934">
                        <c:v>69770.34831237793</c:v>
                      </c:pt>
                      <c:pt idx="11935">
                        <c:v>70108.076004028306</c:v>
                      </c:pt>
                      <c:pt idx="11936">
                        <c:v>70539.311843872056</c:v>
                      </c:pt>
                      <c:pt idx="11937">
                        <c:v>70541.911834716782</c:v>
                      </c:pt>
                      <c:pt idx="11938">
                        <c:v>70882.588836669922</c:v>
                      </c:pt>
                      <c:pt idx="11939">
                        <c:v>57843.497421264648</c:v>
                      </c:pt>
                      <c:pt idx="11940">
                        <c:v>58752.416610717773</c:v>
                      </c:pt>
                      <c:pt idx="11941">
                        <c:v>58573.346786499023</c:v>
                      </c:pt>
                      <c:pt idx="11942">
                        <c:v>58135.656723022461</c:v>
                      </c:pt>
                      <c:pt idx="11943">
                        <c:v>70652.632644653306</c:v>
                      </c:pt>
                      <c:pt idx="11944">
                        <c:v>70641.633377075195</c:v>
                      </c:pt>
                      <c:pt idx="11945">
                        <c:v>70601.218582153306</c:v>
                      </c:pt>
                      <c:pt idx="11946">
                        <c:v>70600.626296997056</c:v>
                      </c:pt>
                      <c:pt idx="11947">
                        <c:v>71098.625808715806</c:v>
                      </c:pt>
                      <c:pt idx="11948">
                        <c:v>70748.425857543945</c:v>
                      </c:pt>
                      <c:pt idx="11949">
                        <c:v>71036.548904418945</c:v>
                      </c:pt>
                      <c:pt idx="11950">
                        <c:v>70549.218338012695</c:v>
                      </c:pt>
                      <c:pt idx="11951">
                        <c:v>70562.941970825195</c:v>
                      </c:pt>
                      <c:pt idx="11952">
                        <c:v>70602.942703247056</c:v>
                      </c:pt>
                      <c:pt idx="11953">
                        <c:v>70433.849441528306</c:v>
                      </c:pt>
                      <c:pt idx="11954">
                        <c:v>67398.996902465806</c:v>
                      </c:pt>
                      <c:pt idx="11955">
                        <c:v>68445.449783325195</c:v>
                      </c:pt>
                      <c:pt idx="11956">
                        <c:v>70120.004959106445</c:v>
                      </c:pt>
                      <c:pt idx="11957">
                        <c:v>63578.131393432617</c:v>
                      </c:pt>
                      <c:pt idx="11958">
                        <c:v>67571.275955200195</c:v>
                      </c:pt>
                      <c:pt idx="11959">
                        <c:v>69503.395095825195</c:v>
                      </c:pt>
                      <c:pt idx="11960">
                        <c:v>69503.395095825195</c:v>
                      </c:pt>
                      <c:pt idx="11961">
                        <c:v>70104.829666137695</c:v>
                      </c:pt>
                      <c:pt idx="11962">
                        <c:v>70113.829666137695</c:v>
                      </c:pt>
                      <c:pt idx="11963">
                        <c:v>70104.829666137695</c:v>
                      </c:pt>
                      <c:pt idx="11964">
                        <c:v>70602.732009887695</c:v>
                      </c:pt>
                      <c:pt idx="11965">
                        <c:v>70282.732009887695</c:v>
                      </c:pt>
                      <c:pt idx="11966">
                        <c:v>63903.092361450188</c:v>
                      </c:pt>
                      <c:pt idx="11967">
                        <c:v>58671.540512084961</c:v>
                      </c:pt>
                      <c:pt idx="11968">
                        <c:v>60886.028778076172</c:v>
                      </c:pt>
                      <c:pt idx="11969">
                        <c:v>60886.028778076172</c:v>
                      </c:pt>
                      <c:pt idx="11970">
                        <c:v>60515.043502807617</c:v>
                      </c:pt>
                      <c:pt idx="11971">
                        <c:v>60515.043441772461</c:v>
                      </c:pt>
                      <c:pt idx="11972">
                        <c:v>62423.544418334961</c:v>
                      </c:pt>
                      <c:pt idx="11973">
                        <c:v>67829.679397583008</c:v>
                      </c:pt>
                      <c:pt idx="11974">
                        <c:v>68676.065216064453</c:v>
                      </c:pt>
                      <c:pt idx="11975">
                        <c:v>68675.924835205064</c:v>
                      </c:pt>
                      <c:pt idx="11976">
                        <c:v>69346.847808837876</c:v>
                      </c:pt>
                      <c:pt idx="11977">
                        <c:v>67739.848663330064</c:v>
                      </c:pt>
                      <c:pt idx="11978">
                        <c:v>67994.848541259766</c:v>
                      </c:pt>
                      <c:pt idx="11979">
                        <c:v>67709.37141418457</c:v>
                      </c:pt>
                      <c:pt idx="11980">
                        <c:v>70547.493484497056</c:v>
                      </c:pt>
                      <c:pt idx="11981">
                        <c:v>70549.416458129868</c:v>
                      </c:pt>
                      <c:pt idx="11982">
                        <c:v>69726.073196411118</c:v>
                      </c:pt>
                      <c:pt idx="11983">
                        <c:v>69206.996292114258</c:v>
                      </c:pt>
                      <c:pt idx="11984">
                        <c:v>69208.919387817368</c:v>
                      </c:pt>
                      <c:pt idx="11985">
                        <c:v>70077.799530029282</c:v>
                      </c:pt>
                      <c:pt idx="11986">
                        <c:v>70081.645721435532</c:v>
                      </c:pt>
                      <c:pt idx="11987">
                        <c:v>69691.722869873032</c:v>
                      </c:pt>
                      <c:pt idx="11988">
                        <c:v>70207.447875976548</c:v>
                      </c:pt>
                      <c:pt idx="11989">
                        <c:v>70247.447875976548</c:v>
                      </c:pt>
                      <c:pt idx="11990">
                        <c:v>71178.628494262695</c:v>
                      </c:pt>
                      <c:pt idx="11991">
                        <c:v>71172.428482055664</c:v>
                      </c:pt>
                      <c:pt idx="11992">
                        <c:v>70511.505630493164</c:v>
                      </c:pt>
                      <c:pt idx="11993">
                        <c:v>70447.838760375977</c:v>
                      </c:pt>
                      <c:pt idx="11994">
                        <c:v>70294.915542602539</c:v>
                      </c:pt>
                      <c:pt idx="11995">
                        <c:v>71217.549026489258</c:v>
                      </c:pt>
                      <c:pt idx="11996">
                        <c:v>70929.549026489258</c:v>
                      </c:pt>
                      <c:pt idx="11997">
                        <c:v>70929.549026489258</c:v>
                      </c:pt>
                      <c:pt idx="11998">
                        <c:v>70927.625930786118</c:v>
                      </c:pt>
                      <c:pt idx="11999">
                        <c:v>70930.719680786118</c:v>
                      </c:pt>
                      <c:pt idx="12000">
                        <c:v>70935.773025512695</c:v>
                      </c:pt>
                      <c:pt idx="12001">
                        <c:v>70935.773025512695</c:v>
                      </c:pt>
                      <c:pt idx="12002">
                        <c:v>70668.080642700195</c:v>
                      </c:pt>
                      <c:pt idx="12003">
                        <c:v>71019.809280395508</c:v>
                      </c:pt>
                      <c:pt idx="12004">
                        <c:v>71019.809280395508</c:v>
                      </c:pt>
                      <c:pt idx="12005">
                        <c:v>71237.555862426758</c:v>
                      </c:pt>
                      <c:pt idx="12006">
                        <c:v>71183.709671020508</c:v>
                      </c:pt>
                      <c:pt idx="12007">
                        <c:v>69074.053909301758</c:v>
                      </c:pt>
                      <c:pt idx="12008">
                        <c:v>69769.157424926758</c:v>
                      </c:pt>
                      <c:pt idx="12009">
                        <c:v>69998.322586059556</c:v>
                      </c:pt>
                      <c:pt idx="12010">
                        <c:v>69998.322586059556</c:v>
                      </c:pt>
                      <c:pt idx="12011">
                        <c:v>70000.245681762695</c:v>
                      </c:pt>
                      <c:pt idx="12012">
                        <c:v>69998.171463012695</c:v>
                      </c:pt>
                      <c:pt idx="12013">
                        <c:v>69945.325271606445</c:v>
                      </c:pt>
                      <c:pt idx="12014">
                        <c:v>70151.629547119126</c:v>
                      </c:pt>
                      <c:pt idx="12015">
                        <c:v>70163.129547119126</c:v>
                      </c:pt>
                      <c:pt idx="12016">
                        <c:v>70642.706817626953</c:v>
                      </c:pt>
                      <c:pt idx="12017">
                        <c:v>69623.835189819336</c:v>
                      </c:pt>
                      <c:pt idx="12018">
                        <c:v>69500.932205200195</c:v>
                      </c:pt>
                      <c:pt idx="12019">
                        <c:v>70084.305450439453</c:v>
                      </c:pt>
                      <c:pt idx="12020">
                        <c:v>68758.584915161133</c:v>
                      </c:pt>
                      <c:pt idx="12021">
                        <c:v>66648.242507934556</c:v>
                      </c:pt>
                      <c:pt idx="12022">
                        <c:v>66523.839752197266</c:v>
                      </c:pt>
                      <c:pt idx="12023">
                        <c:v>66523.839752197266</c:v>
                      </c:pt>
                      <c:pt idx="12024">
                        <c:v>58845.085922241211</c:v>
                      </c:pt>
                      <c:pt idx="12025">
                        <c:v>58845.085922241211</c:v>
                      </c:pt>
                      <c:pt idx="12026">
                        <c:v>58845.086044311523</c:v>
                      </c:pt>
                      <c:pt idx="12027">
                        <c:v>58845.085922241211</c:v>
                      </c:pt>
                      <c:pt idx="12028">
                        <c:v>69247.468307495117</c:v>
                      </c:pt>
                      <c:pt idx="12029">
                        <c:v>69303.838455200195</c:v>
                      </c:pt>
                      <c:pt idx="12030">
                        <c:v>69009.336502075195</c:v>
                      </c:pt>
                      <c:pt idx="12031">
                        <c:v>69009.336502075195</c:v>
                      </c:pt>
                      <c:pt idx="12032">
                        <c:v>69171.631683349595</c:v>
                      </c:pt>
                      <c:pt idx="12033">
                        <c:v>66100.524429321289</c:v>
                      </c:pt>
                      <c:pt idx="12034">
                        <c:v>65679.524429321289</c:v>
                      </c:pt>
                      <c:pt idx="12035">
                        <c:v>66710.524307250977</c:v>
                      </c:pt>
                      <c:pt idx="12036">
                        <c:v>67081.524307250977</c:v>
                      </c:pt>
                      <c:pt idx="12037">
                        <c:v>67081.524307250977</c:v>
                      </c:pt>
                      <c:pt idx="12038">
                        <c:v>67081.537185668945</c:v>
                      </c:pt>
                      <c:pt idx="12039">
                        <c:v>65422.352615356438</c:v>
                      </c:pt>
                      <c:pt idx="12040">
                        <c:v>65705.352615356445</c:v>
                      </c:pt>
                      <c:pt idx="12041">
                        <c:v>65705.352554321289</c:v>
                      </c:pt>
                      <c:pt idx="12042">
                        <c:v>64776.388748168938</c:v>
                      </c:pt>
                      <c:pt idx="12043">
                        <c:v>59005.772933959961</c:v>
                      </c:pt>
                      <c:pt idx="12044">
                        <c:v>59397.573715209961</c:v>
                      </c:pt>
                      <c:pt idx="12045">
                        <c:v>59397.573837280273</c:v>
                      </c:pt>
                      <c:pt idx="12046">
                        <c:v>61181.543441772461</c:v>
                      </c:pt>
                      <c:pt idx="12047">
                        <c:v>61181.543502807617</c:v>
                      </c:pt>
                      <c:pt idx="12048">
                        <c:v>68946.240509033203</c:v>
                      </c:pt>
                      <c:pt idx="12049">
                        <c:v>68948.163665771484</c:v>
                      </c:pt>
                      <c:pt idx="12050">
                        <c:v>68422.086700439453</c:v>
                      </c:pt>
                      <c:pt idx="12051">
                        <c:v>68670.086822509766</c:v>
                      </c:pt>
                      <c:pt idx="12052">
                        <c:v>67974.985504150376</c:v>
                      </c:pt>
                      <c:pt idx="12053">
                        <c:v>68373.109329223633</c:v>
                      </c:pt>
                      <c:pt idx="12054">
                        <c:v>69567.716384887695</c:v>
                      </c:pt>
                      <c:pt idx="12055">
                        <c:v>70314.440200805664</c:v>
                      </c:pt>
                      <c:pt idx="12056">
                        <c:v>70315.262954711914</c:v>
                      </c:pt>
                      <c:pt idx="12057">
                        <c:v>70295.186050415039</c:v>
                      </c:pt>
                      <c:pt idx="12058">
                        <c:v>70297.109146118164</c:v>
                      </c:pt>
                      <c:pt idx="12059">
                        <c:v>69070.901458740234</c:v>
                      </c:pt>
                      <c:pt idx="12060">
                        <c:v>69082.123565673828</c:v>
                      </c:pt>
                      <c:pt idx="12061">
                        <c:v>69054.200653076172</c:v>
                      </c:pt>
                      <c:pt idx="12062">
                        <c:v>68777.662017822266</c:v>
                      </c:pt>
                      <c:pt idx="12063">
                        <c:v>70787.260208129883</c:v>
                      </c:pt>
                      <c:pt idx="12064">
                        <c:v>70794.337539672852</c:v>
                      </c:pt>
                      <c:pt idx="12065">
                        <c:v>69803.158401489258</c:v>
                      </c:pt>
                      <c:pt idx="12066">
                        <c:v>69654.688674926758</c:v>
                      </c:pt>
                      <c:pt idx="12067">
                        <c:v>69660.45783996582</c:v>
                      </c:pt>
                      <c:pt idx="12068">
                        <c:v>70356.30549621582</c:v>
                      </c:pt>
                      <c:pt idx="12069">
                        <c:v>70404.228591918945</c:v>
                      </c:pt>
                      <c:pt idx="12070">
                        <c:v>70689.457901000977</c:v>
                      </c:pt>
                      <c:pt idx="12071">
                        <c:v>70689.457901000977</c:v>
                      </c:pt>
                      <c:pt idx="12072">
                        <c:v>69935.380935668945</c:v>
                      </c:pt>
                      <c:pt idx="12073">
                        <c:v>69930.580932617188</c:v>
                      </c:pt>
                      <c:pt idx="12074">
                        <c:v>69932.504028320313</c:v>
                      </c:pt>
                      <c:pt idx="12075">
                        <c:v>69098.425598144531</c:v>
                      </c:pt>
                      <c:pt idx="12076">
                        <c:v>69470.350158691406</c:v>
                      </c:pt>
                      <c:pt idx="12077">
                        <c:v>69203.523254394531</c:v>
                      </c:pt>
                      <c:pt idx="12078">
                        <c:v>68981.681961059556</c:v>
                      </c:pt>
                      <c:pt idx="12079">
                        <c:v>69245.681961059556</c:v>
                      </c:pt>
                      <c:pt idx="12080">
                        <c:v>69239.758743286118</c:v>
                      </c:pt>
                      <c:pt idx="12081">
                        <c:v>67743.551284790025</c:v>
                      </c:pt>
                      <c:pt idx="12082">
                        <c:v>67963.205093383775</c:v>
                      </c:pt>
                      <c:pt idx="12083">
                        <c:v>67961.282119750977</c:v>
                      </c:pt>
                      <c:pt idx="12084">
                        <c:v>58953.690963745117</c:v>
                      </c:pt>
                      <c:pt idx="12085">
                        <c:v>58953.691024780273</c:v>
                      </c:pt>
                      <c:pt idx="12086">
                        <c:v>58429.690902709961</c:v>
                      </c:pt>
                      <c:pt idx="12087">
                        <c:v>58429.691024780273</c:v>
                      </c:pt>
                      <c:pt idx="12088">
                        <c:v>58250.621139526367</c:v>
                      </c:pt>
                      <c:pt idx="12089">
                        <c:v>58471.083480834961</c:v>
                      </c:pt>
                      <c:pt idx="12090">
                        <c:v>61424.193954467773</c:v>
                      </c:pt>
                      <c:pt idx="12091">
                        <c:v>60996.504013061523</c:v>
                      </c:pt>
                      <c:pt idx="12092">
                        <c:v>70127.646041870117</c:v>
                      </c:pt>
                      <c:pt idx="12093">
                        <c:v>69645.851226806641</c:v>
                      </c:pt>
                      <c:pt idx="12094">
                        <c:v>59131.958847045898</c:v>
                      </c:pt>
                      <c:pt idx="12095">
                        <c:v>59131.958847045898</c:v>
                      </c:pt>
                      <c:pt idx="12096">
                        <c:v>59131.958847045898</c:v>
                      </c:pt>
                      <c:pt idx="12097">
                        <c:v>59131.958847045898</c:v>
                      </c:pt>
                      <c:pt idx="12098">
                        <c:v>59131.958847045898</c:v>
                      </c:pt>
                      <c:pt idx="12099">
                        <c:v>59131.958847045898</c:v>
                      </c:pt>
                      <c:pt idx="12100">
                        <c:v>59131.958847045898</c:v>
                      </c:pt>
                      <c:pt idx="12101">
                        <c:v>58418.890670776367</c:v>
                      </c:pt>
                      <c:pt idx="12102">
                        <c:v>58810.691513061523</c:v>
                      </c:pt>
                      <c:pt idx="12103">
                        <c:v>59726.456100463867</c:v>
                      </c:pt>
                      <c:pt idx="12104">
                        <c:v>63056.145065307617</c:v>
                      </c:pt>
                      <c:pt idx="12105">
                        <c:v>63056.145065307617</c:v>
                      </c:pt>
                      <c:pt idx="12106">
                        <c:v>67973.039413452148</c:v>
                      </c:pt>
                      <c:pt idx="12107">
                        <c:v>67971.116317749023</c:v>
                      </c:pt>
                      <c:pt idx="12108">
                        <c:v>67601.279846191406</c:v>
                      </c:pt>
                      <c:pt idx="12109">
                        <c:v>70702.025634765625</c:v>
                      </c:pt>
                      <c:pt idx="12110">
                        <c:v>70700.102661132798</c:v>
                      </c:pt>
                      <c:pt idx="12111">
                        <c:v>69650.098693847656</c:v>
                      </c:pt>
                      <c:pt idx="12112">
                        <c:v>69652.021789550767</c:v>
                      </c:pt>
                      <c:pt idx="12113">
                        <c:v>70043.822570800767</c:v>
                      </c:pt>
                      <c:pt idx="12114">
                        <c:v>70865.192199707017</c:v>
                      </c:pt>
                      <c:pt idx="12115">
                        <c:v>70042.599319458008</c:v>
                      </c:pt>
                      <c:pt idx="12116">
                        <c:v>70046.445510864258</c:v>
                      </c:pt>
                      <c:pt idx="12117">
                        <c:v>70048.368484497056</c:v>
                      </c:pt>
                      <c:pt idx="12118">
                        <c:v>56633.728332519531</c:v>
                      </c:pt>
                      <c:pt idx="12119">
                        <c:v>56633.728210449219</c:v>
                      </c:pt>
                      <c:pt idx="12120">
                        <c:v>69780.722549438477</c:v>
                      </c:pt>
                      <c:pt idx="12121">
                        <c:v>69780.722549438477</c:v>
                      </c:pt>
                      <c:pt idx="12122">
                        <c:v>69780.722549438477</c:v>
                      </c:pt>
                      <c:pt idx="12123">
                        <c:v>69644.872314453125</c:v>
                      </c:pt>
                      <c:pt idx="12124">
                        <c:v>70243.29736328125</c:v>
                      </c:pt>
                      <c:pt idx="12125">
                        <c:v>70241.374267578125</c:v>
                      </c:pt>
                      <c:pt idx="12126">
                        <c:v>70131.699157714844</c:v>
                      </c:pt>
                      <c:pt idx="12127">
                        <c:v>70133.622253417969</c:v>
                      </c:pt>
                      <c:pt idx="12128">
                        <c:v>69370.821472167969</c:v>
                      </c:pt>
                      <c:pt idx="12129">
                        <c:v>68942.621276855469</c:v>
                      </c:pt>
                      <c:pt idx="12130">
                        <c:v>69420.012405395508</c:v>
                      </c:pt>
                      <c:pt idx="12131">
                        <c:v>69420.012405395508</c:v>
                      </c:pt>
                      <c:pt idx="12132">
                        <c:v>69722.858596801758</c:v>
                      </c:pt>
                      <c:pt idx="12133">
                        <c:v>57041.697937011719</c:v>
                      </c:pt>
                      <c:pt idx="12134">
                        <c:v>57041.697937011719</c:v>
                      </c:pt>
                      <c:pt idx="12135">
                        <c:v>70402.382888793945</c:v>
                      </c:pt>
                      <c:pt idx="12136">
                        <c:v>70402.382888793945</c:v>
                      </c:pt>
                      <c:pt idx="12137">
                        <c:v>71032.183670043945</c:v>
                      </c:pt>
                      <c:pt idx="12138">
                        <c:v>69942.208328247056</c:v>
                      </c:pt>
                      <c:pt idx="12139">
                        <c:v>69819.208816528306</c:v>
                      </c:pt>
                      <c:pt idx="12140">
                        <c:v>68999.811111450195</c:v>
                      </c:pt>
                      <c:pt idx="12141">
                        <c:v>68561.111892700195</c:v>
                      </c:pt>
                      <c:pt idx="12142">
                        <c:v>69325.913162231445</c:v>
                      </c:pt>
                      <c:pt idx="12143">
                        <c:v>69232.035232543945</c:v>
                      </c:pt>
                      <c:pt idx="12144">
                        <c:v>68900.958328247056</c:v>
                      </c:pt>
                      <c:pt idx="12145">
                        <c:v>68829.035232543945</c:v>
                      </c:pt>
                      <c:pt idx="12146">
                        <c:v>67608.511062622056</c:v>
                      </c:pt>
                      <c:pt idx="12147">
                        <c:v>67614.434158325195</c:v>
                      </c:pt>
                      <c:pt idx="12148">
                        <c:v>67017.432205200195</c:v>
                      </c:pt>
                      <c:pt idx="12149">
                        <c:v>67441.185379028306</c:v>
                      </c:pt>
                      <c:pt idx="12150">
                        <c:v>65917.42951965332</c:v>
                      </c:pt>
                      <c:pt idx="12151">
                        <c:v>68359.247879028306</c:v>
                      </c:pt>
                      <c:pt idx="12152">
                        <c:v>68683.464431762695</c:v>
                      </c:pt>
                      <c:pt idx="12153">
                        <c:v>66918.181861877427</c:v>
                      </c:pt>
                      <c:pt idx="12154">
                        <c:v>66920.105079650879</c:v>
                      </c:pt>
                      <c:pt idx="12155">
                        <c:v>66401.028297424316</c:v>
                      </c:pt>
                      <c:pt idx="12156">
                        <c:v>66344.774391174316</c:v>
                      </c:pt>
                      <c:pt idx="12157">
                        <c:v>65891.289527893066</c:v>
                      </c:pt>
                      <c:pt idx="12158">
                        <c:v>65895.135475158677</c:v>
                      </c:pt>
                      <c:pt idx="12159">
                        <c:v>65721.458473205566</c:v>
                      </c:pt>
                      <c:pt idx="12160">
                        <c:v>66044.981544494629</c:v>
                      </c:pt>
                      <c:pt idx="12161">
                        <c:v>65901.981422424316</c:v>
                      </c:pt>
                      <c:pt idx="12162">
                        <c:v>66048.827491760254</c:v>
                      </c:pt>
                      <c:pt idx="12163">
                        <c:v>65518.748634338372</c:v>
                      </c:pt>
                      <c:pt idx="12164">
                        <c:v>65491.74845886229</c:v>
                      </c:pt>
                      <c:pt idx="12165">
                        <c:v>66916.950172424316</c:v>
                      </c:pt>
                      <c:pt idx="12166">
                        <c:v>67238.181129455566</c:v>
                      </c:pt>
                      <c:pt idx="12167">
                        <c:v>67451.006484985337</c:v>
                      </c:pt>
                      <c:pt idx="12168">
                        <c:v>67041.596084594727</c:v>
                      </c:pt>
                      <c:pt idx="12169">
                        <c:v>66964.514572143555</c:v>
                      </c:pt>
                      <c:pt idx="12170">
                        <c:v>67057.85173034668</c:v>
                      </c:pt>
                      <c:pt idx="12171">
                        <c:v>67059.774826049805</c:v>
                      </c:pt>
                      <c:pt idx="12172">
                        <c:v>65881.373092651367</c:v>
                      </c:pt>
                      <c:pt idx="12173">
                        <c:v>65883.29606628418</c:v>
                      </c:pt>
                      <c:pt idx="12174">
                        <c:v>65719.020065307617</c:v>
                      </c:pt>
                      <c:pt idx="12175">
                        <c:v>65720.94303894043</c:v>
                      </c:pt>
                      <c:pt idx="12176">
                        <c:v>65785.944076538086</c:v>
                      </c:pt>
                      <c:pt idx="12177">
                        <c:v>65789.790267944336</c:v>
                      </c:pt>
                      <c:pt idx="12178">
                        <c:v>65501.790267944329</c:v>
                      </c:pt>
                      <c:pt idx="12179">
                        <c:v>65499.867172241211</c:v>
                      </c:pt>
                      <c:pt idx="12180">
                        <c:v>65243.314437866211</c:v>
                      </c:pt>
                      <c:pt idx="12181">
                        <c:v>65244.679428100579</c:v>
                      </c:pt>
                      <c:pt idx="12182">
                        <c:v>65090.986923217773</c:v>
                      </c:pt>
                      <c:pt idx="12183">
                        <c:v>57875.195663452148</c:v>
                      </c:pt>
                      <c:pt idx="12184">
                        <c:v>64418.487838745117</c:v>
                      </c:pt>
                      <c:pt idx="12185">
                        <c:v>64418.487838745117</c:v>
                      </c:pt>
                      <c:pt idx="12186">
                        <c:v>63920.154342651367</c:v>
                      </c:pt>
                      <c:pt idx="12187">
                        <c:v>63920.154342651367</c:v>
                      </c:pt>
                      <c:pt idx="12188">
                        <c:v>64117.654342651367</c:v>
                      </c:pt>
                      <c:pt idx="12189">
                        <c:v>64117.654342651367</c:v>
                      </c:pt>
                      <c:pt idx="12190">
                        <c:v>64117.654342651367</c:v>
                      </c:pt>
                      <c:pt idx="12191">
                        <c:v>64887.089401245117</c:v>
                      </c:pt>
                      <c:pt idx="12192">
                        <c:v>63372.761764526367</c:v>
                      </c:pt>
                      <c:pt idx="12193">
                        <c:v>64583.858444213867</c:v>
                      </c:pt>
                      <c:pt idx="12194">
                        <c:v>64583.858505249023</c:v>
                      </c:pt>
                      <c:pt idx="12195">
                        <c:v>64583.858505249023</c:v>
                      </c:pt>
                      <c:pt idx="12196">
                        <c:v>64583.858444213867</c:v>
                      </c:pt>
                      <c:pt idx="12197">
                        <c:v>68074.882438659668</c:v>
                      </c:pt>
                      <c:pt idx="12198">
                        <c:v>69117.798599243164</c:v>
                      </c:pt>
                      <c:pt idx="12199">
                        <c:v>70459.475860595703</c:v>
                      </c:pt>
                      <c:pt idx="12200">
                        <c:v>68827.663650512695</c:v>
                      </c:pt>
                      <c:pt idx="12201">
                        <c:v>67935.865310668945</c:v>
                      </c:pt>
                      <c:pt idx="12202">
                        <c:v>67790.966156005845</c:v>
                      </c:pt>
                      <c:pt idx="12203">
                        <c:v>68823.345794677734</c:v>
                      </c:pt>
                      <c:pt idx="12204">
                        <c:v>68834.345550537095</c:v>
                      </c:pt>
                      <c:pt idx="12205">
                        <c:v>69843.935531616211</c:v>
                      </c:pt>
                      <c:pt idx="12206">
                        <c:v>71228.060409545898</c:v>
                      </c:pt>
                      <c:pt idx="12207">
                        <c:v>71365.814392089844</c:v>
                      </c:pt>
                      <c:pt idx="12208">
                        <c:v>69856.668045043945</c:v>
                      </c:pt>
                      <c:pt idx="12209">
                        <c:v>69860.513504028306</c:v>
                      </c:pt>
                      <c:pt idx="12210">
                        <c:v>70852.375076293945</c:v>
                      </c:pt>
                      <c:pt idx="12211">
                        <c:v>70779.743240356445</c:v>
                      </c:pt>
                      <c:pt idx="12212">
                        <c:v>70779.743240356445</c:v>
                      </c:pt>
                      <c:pt idx="12213">
                        <c:v>66447.468582153306</c:v>
                      </c:pt>
                      <c:pt idx="12214">
                        <c:v>66880.545730590806</c:v>
                      </c:pt>
                      <c:pt idx="12215">
                        <c:v>68580.273010253906</c:v>
                      </c:pt>
                      <c:pt idx="12216">
                        <c:v>68790.571838378906</c:v>
                      </c:pt>
                      <c:pt idx="12217">
                        <c:v>69053.418273925767</c:v>
                      </c:pt>
                      <c:pt idx="12218">
                        <c:v>69053.418273925767</c:v>
                      </c:pt>
                      <c:pt idx="12219">
                        <c:v>69055.341369628906</c:v>
                      </c:pt>
                      <c:pt idx="12220">
                        <c:v>68889.341384887695</c:v>
                      </c:pt>
                      <c:pt idx="12221">
                        <c:v>69427.511306762695</c:v>
                      </c:pt>
                      <c:pt idx="12222">
                        <c:v>69381.333084106445</c:v>
                      </c:pt>
                      <c:pt idx="12223">
                        <c:v>69035.857147216797</c:v>
                      </c:pt>
                      <c:pt idx="12224">
                        <c:v>69018.857147216797</c:v>
                      </c:pt>
                      <c:pt idx="12225">
                        <c:v>69018.857147216797</c:v>
                      </c:pt>
                      <c:pt idx="12226">
                        <c:v>69383.305389404297</c:v>
                      </c:pt>
                      <c:pt idx="12227">
                        <c:v>69706.509002685547</c:v>
                      </c:pt>
                      <c:pt idx="12228">
                        <c:v>69953.043289184556</c:v>
                      </c:pt>
                      <c:pt idx="12229">
                        <c:v>69016.591384887695</c:v>
                      </c:pt>
                      <c:pt idx="12230">
                        <c:v>70908.229995727539</c:v>
                      </c:pt>
                      <c:pt idx="12231">
                        <c:v>57663.787704467773</c:v>
                      </c:pt>
                      <c:pt idx="12232">
                        <c:v>57114.787643432617</c:v>
                      </c:pt>
                      <c:pt idx="12233">
                        <c:v>57114.787643432617</c:v>
                      </c:pt>
                      <c:pt idx="12234">
                        <c:v>57114.787704467773</c:v>
                      </c:pt>
                      <c:pt idx="12235">
                        <c:v>56935.717819213867</c:v>
                      </c:pt>
                      <c:pt idx="12236">
                        <c:v>56869.027938842773</c:v>
                      </c:pt>
                      <c:pt idx="12237">
                        <c:v>60158.519149780273</c:v>
                      </c:pt>
                      <c:pt idx="12238">
                        <c:v>60091.829086303711</c:v>
                      </c:pt>
                      <c:pt idx="12239">
                        <c:v>66469.045272827148</c:v>
                      </c:pt>
                      <c:pt idx="12240">
                        <c:v>66469.045272827148</c:v>
                      </c:pt>
                      <c:pt idx="12241">
                        <c:v>67062.945663452148</c:v>
                      </c:pt>
                      <c:pt idx="12242">
                        <c:v>67062.945663452148</c:v>
                      </c:pt>
                      <c:pt idx="12243">
                        <c:v>71320.677223205566</c:v>
                      </c:pt>
                      <c:pt idx="12244">
                        <c:v>58813.988571166992</c:v>
                      </c:pt>
                      <c:pt idx="12245">
                        <c:v>58813.988693237305</c:v>
                      </c:pt>
                      <c:pt idx="12246">
                        <c:v>58813.988571166992</c:v>
                      </c:pt>
                      <c:pt idx="12247">
                        <c:v>58060.330429077148</c:v>
                      </c:pt>
                      <c:pt idx="12248">
                        <c:v>58060.330368041992</c:v>
                      </c:pt>
                      <c:pt idx="12249">
                        <c:v>58060.330368041992</c:v>
                      </c:pt>
                      <c:pt idx="12250">
                        <c:v>58058.272811889648</c:v>
                      </c:pt>
                      <c:pt idx="12251">
                        <c:v>58056.724899291992</c:v>
                      </c:pt>
                      <c:pt idx="12252">
                        <c:v>58056.724960327148</c:v>
                      </c:pt>
                      <c:pt idx="12253">
                        <c:v>65074.743637084961</c:v>
                      </c:pt>
                      <c:pt idx="12254">
                        <c:v>65074.743698120117</c:v>
                      </c:pt>
                      <c:pt idx="12255">
                        <c:v>65074.743759155273</c:v>
                      </c:pt>
                      <c:pt idx="12256">
                        <c:v>64000.743637084961</c:v>
                      </c:pt>
                      <c:pt idx="12257">
                        <c:v>64000.743637084961</c:v>
                      </c:pt>
                      <c:pt idx="12258">
                        <c:v>67824.67512512207</c:v>
                      </c:pt>
                      <c:pt idx="12259">
                        <c:v>67708.87434387207</c:v>
                      </c:pt>
                      <c:pt idx="12260">
                        <c:v>68416.67512512207</c:v>
                      </c:pt>
                      <c:pt idx="12261">
                        <c:v>68416.67512512207</c:v>
                      </c:pt>
                      <c:pt idx="12262">
                        <c:v>68416.67512512207</c:v>
                      </c:pt>
                      <c:pt idx="12263">
                        <c:v>68416.67512512207</c:v>
                      </c:pt>
                      <c:pt idx="12264">
                        <c:v>69249.572708129883</c:v>
                      </c:pt>
                      <c:pt idx="12265">
                        <c:v>68910.12239074707</c:v>
                      </c:pt>
                      <c:pt idx="12266">
                        <c:v>69434.12239074707</c:v>
                      </c:pt>
                      <c:pt idx="12267">
                        <c:v>69434.12239074707</c:v>
                      </c:pt>
                      <c:pt idx="12268">
                        <c:v>69434.12239074707</c:v>
                      </c:pt>
                      <c:pt idx="12269">
                        <c:v>63641.228012084961</c:v>
                      </c:pt>
                      <c:pt idx="12270">
                        <c:v>64165.228073120117</c:v>
                      </c:pt>
                      <c:pt idx="12271">
                        <c:v>68011.165573120117</c:v>
                      </c:pt>
                      <c:pt idx="12272">
                        <c:v>68009.542587280273</c:v>
                      </c:pt>
                      <c:pt idx="12273">
                        <c:v>68651.59211730957</c:v>
                      </c:pt>
                      <c:pt idx="12274">
                        <c:v>68651.59211730957</c:v>
                      </c:pt>
                      <c:pt idx="12275">
                        <c:v>68127.59211730957</c:v>
                      </c:pt>
                      <c:pt idx="12276">
                        <c:v>68127.59211730957</c:v>
                      </c:pt>
                      <c:pt idx="12277">
                        <c:v>68129.02278137207</c:v>
                      </c:pt>
                      <c:pt idx="12278">
                        <c:v>68128.53987121582</c:v>
                      </c:pt>
                      <c:pt idx="12279">
                        <c:v>69816.885208129883</c:v>
                      </c:pt>
                      <c:pt idx="12280">
                        <c:v>69453.39729309082</c:v>
                      </c:pt>
                      <c:pt idx="12281">
                        <c:v>69453.39729309082</c:v>
                      </c:pt>
                      <c:pt idx="12282">
                        <c:v>69453.39729309082</c:v>
                      </c:pt>
                      <c:pt idx="12283">
                        <c:v>69166.24494934082</c:v>
                      </c:pt>
                      <c:pt idx="12284">
                        <c:v>67094.180221557617</c:v>
                      </c:pt>
                      <c:pt idx="12285">
                        <c:v>67094.180282592773</c:v>
                      </c:pt>
                      <c:pt idx="12286">
                        <c:v>66971.180160522461</c:v>
                      </c:pt>
                      <c:pt idx="12287">
                        <c:v>68545.981643676758</c:v>
                      </c:pt>
                      <c:pt idx="12288">
                        <c:v>70101.152862548828</c:v>
                      </c:pt>
                      <c:pt idx="12289">
                        <c:v>67892.005447387695</c:v>
                      </c:pt>
                      <c:pt idx="12290">
                        <c:v>68170.105056762695</c:v>
                      </c:pt>
                      <c:pt idx="12291">
                        <c:v>70148.634353637695</c:v>
                      </c:pt>
                      <c:pt idx="12292">
                        <c:v>70283.127517700195</c:v>
                      </c:pt>
                      <c:pt idx="12293">
                        <c:v>70216.977615356445</c:v>
                      </c:pt>
                      <c:pt idx="12294">
                        <c:v>68468.438354492188</c:v>
                      </c:pt>
                      <c:pt idx="12295">
                        <c:v>67031.944808959961</c:v>
                      </c:pt>
                      <c:pt idx="12296">
                        <c:v>67361.995590209961</c:v>
                      </c:pt>
                      <c:pt idx="12297">
                        <c:v>67361.995590209961</c:v>
                      </c:pt>
                      <c:pt idx="12298">
                        <c:v>66805.501510620117</c:v>
                      </c:pt>
                      <c:pt idx="12299">
                        <c:v>66805.501449584961</c:v>
                      </c:pt>
                      <c:pt idx="12300">
                        <c:v>66256.501510620117</c:v>
                      </c:pt>
                      <c:pt idx="12301">
                        <c:v>66557.737899780273</c:v>
                      </c:pt>
                      <c:pt idx="12302">
                        <c:v>68029.215446472168</c:v>
                      </c:pt>
                      <c:pt idx="12303">
                        <c:v>64372.856079101548</c:v>
                      </c:pt>
                      <c:pt idx="12304">
                        <c:v>64984.856079101548</c:v>
                      </c:pt>
                      <c:pt idx="12305">
                        <c:v>64984.856079101548</c:v>
                      </c:pt>
                      <c:pt idx="12306">
                        <c:v>64982.933105468743</c:v>
                      </c:pt>
                      <c:pt idx="12307">
                        <c:v>66075.957641601548</c:v>
                      </c:pt>
                      <c:pt idx="12308">
                        <c:v>67620.958862304688</c:v>
                      </c:pt>
                      <c:pt idx="12309">
                        <c:v>67610.035522460938</c:v>
                      </c:pt>
                      <c:pt idx="12310">
                        <c:v>66256.550979614258</c:v>
                      </c:pt>
                      <c:pt idx="12311">
                        <c:v>66262.480667114258</c:v>
                      </c:pt>
                      <c:pt idx="12312">
                        <c:v>66271.480545043945</c:v>
                      </c:pt>
                      <c:pt idx="12313">
                        <c:v>66382.480667114258</c:v>
                      </c:pt>
                      <c:pt idx="12314">
                        <c:v>66382.480667114258</c:v>
                      </c:pt>
                      <c:pt idx="12315">
                        <c:v>66227.480545043945</c:v>
                      </c:pt>
                      <c:pt idx="12316">
                        <c:v>66223.480545043945</c:v>
                      </c:pt>
                      <c:pt idx="12317">
                        <c:v>57392.753219604492</c:v>
                      </c:pt>
                      <c:pt idx="12318">
                        <c:v>71339.442825317383</c:v>
                      </c:pt>
                      <c:pt idx="12319">
                        <c:v>70136.219192504883</c:v>
                      </c:pt>
                      <c:pt idx="12320">
                        <c:v>70580.001785278306</c:v>
                      </c:pt>
                      <c:pt idx="12321">
                        <c:v>70080.022537231445</c:v>
                      </c:pt>
                      <c:pt idx="12322">
                        <c:v>69580.099502563477</c:v>
                      </c:pt>
                      <c:pt idx="12323">
                        <c:v>69580.099502563477</c:v>
                      </c:pt>
                      <c:pt idx="12324">
                        <c:v>68465.021560668945</c:v>
                      </c:pt>
                      <c:pt idx="12325">
                        <c:v>68460.221618652329</c:v>
                      </c:pt>
                      <c:pt idx="12326">
                        <c:v>68462.144653320298</c:v>
                      </c:pt>
                      <c:pt idx="12327">
                        <c:v>67539.067749023438</c:v>
                      </c:pt>
                      <c:pt idx="12328">
                        <c:v>67539.067810058579</c:v>
                      </c:pt>
                      <c:pt idx="12329">
                        <c:v>67796.812377929688</c:v>
                      </c:pt>
                      <c:pt idx="12330">
                        <c:v>66601.889282226548</c:v>
                      </c:pt>
                      <c:pt idx="12331">
                        <c:v>65695.81225585936</c:v>
                      </c:pt>
                      <c:pt idx="12332">
                        <c:v>70113.813186645508</c:v>
                      </c:pt>
                      <c:pt idx="12333">
                        <c:v>65105.917678832993</c:v>
                      </c:pt>
                      <c:pt idx="12334">
                        <c:v>70363.794998168945</c:v>
                      </c:pt>
                      <c:pt idx="12335">
                        <c:v>70373.217605590806</c:v>
                      </c:pt>
                      <c:pt idx="12336">
                        <c:v>70382.640701293945</c:v>
                      </c:pt>
                      <c:pt idx="12337">
                        <c:v>70423.987380981445</c:v>
                      </c:pt>
                      <c:pt idx="12338">
                        <c:v>70427.833328247056</c:v>
                      </c:pt>
                      <c:pt idx="12339">
                        <c:v>70985.681228637695</c:v>
                      </c:pt>
                      <c:pt idx="12340">
                        <c:v>69025.967605590806</c:v>
                      </c:pt>
                      <c:pt idx="12341">
                        <c:v>68244.813064575195</c:v>
                      </c:pt>
                      <c:pt idx="12342">
                        <c:v>68246.735916137695</c:v>
                      </c:pt>
                      <c:pt idx="12343">
                        <c:v>68246.536163330064</c:v>
                      </c:pt>
                      <c:pt idx="12344">
                        <c:v>68111.235900878906</c:v>
                      </c:pt>
                      <c:pt idx="12345">
                        <c:v>68021.467346191406</c:v>
                      </c:pt>
                      <c:pt idx="12346">
                        <c:v>66281.174377441406</c:v>
                      </c:pt>
                      <c:pt idx="12347">
                        <c:v>68533.496231079102</c:v>
                      </c:pt>
                      <c:pt idx="12348">
                        <c:v>70865.649002075195</c:v>
                      </c:pt>
                      <c:pt idx="12349">
                        <c:v>70865.642562866211</c:v>
                      </c:pt>
                      <c:pt idx="12350">
                        <c:v>70865.642562866211</c:v>
                      </c:pt>
                      <c:pt idx="12351">
                        <c:v>69716.914627075195</c:v>
                      </c:pt>
                      <c:pt idx="12352">
                        <c:v>69716.914627075195</c:v>
                      </c:pt>
                      <c:pt idx="12353">
                        <c:v>69716.914627075195</c:v>
                      </c:pt>
                      <c:pt idx="12354">
                        <c:v>69688.191436767564</c:v>
                      </c:pt>
                      <c:pt idx="12355">
                        <c:v>69690.114532470703</c:v>
                      </c:pt>
                      <c:pt idx="12356">
                        <c:v>69644.434967041016</c:v>
                      </c:pt>
                      <c:pt idx="12357">
                        <c:v>69592.588714599595</c:v>
                      </c:pt>
                      <c:pt idx="12358">
                        <c:v>70550.418411254868</c:v>
                      </c:pt>
                      <c:pt idx="12359">
                        <c:v>70546.572219848618</c:v>
                      </c:pt>
                      <c:pt idx="12360">
                        <c:v>65558.193435668945</c:v>
                      </c:pt>
                      <c:pt idx="12361">
                        <c:v>64548.792526245117</c:v>
                      </c:pt>
                      <c:pt idx="12362">
                        <c:v>64680.681259155273</c:v>
                      </c:pt>
                      <c:pt idx="12363">
                        <c:v>58801.099960327148</c:v>
                      </c:pt>
                      <c:pt idx="12364">
                        <c:v>58801.099960327148</c:v>
                      </c:pt>
                      <c:pt idx="12365">
                        <c:v>58801.099960327148</c:v>
                      </c:pt>
                      <c:pt idx="12366">
                        <c:v>58805.099960327148</c:v>
                      </c:pt>
                      <c:pt idx="12367">
                        <c:v>58814.099899291992</c:v>
                      </c:pt>
                      <c:pt idx="12368">
                        <c:v>58814.099960327148</c:v>
                      </c:pt>
                      <c:pt idx="12369">
                        <c:v>59737.701522827148</c:v>
                      </c:pt>
                      <c:pt idx="12370">
                        <c:v>59700.102035522461</c:v>
                      </c:pt>
                      <c:pt idx="12371">
                        <c:v>59930.999557495117</c:v>
                      </c:pt>
                      <c:pt idx="12372">
                        <c:v>62447.788619995117</c:v>
                      </c:pt>
                      <c:pt idx="12373">
                        <c:v>62447.788558959961</c:v>
                      </c:pt>
                      <c:pt idx="12374">
                        <c:v>66912.982772827148</c:v>
                      </c:pt>
                      <c:pt idx="12375">
                        <c:v>66911.059799194336</c:v>
                      </c:pt>
                      <c:pt idx="12376">
                        <c:v>67491.12109375</c:v>
                      </c:pt>
                      <c:pt idx="12377">
                        <c:v>69689.145782470703</c:v>
                      </c:pt>
                      <c:pt idx="12378">
                        <c:v>69538.939651489258</c:v>
                      </c:pt>
                      <c:pt idx="12379">
                        <c:v>67344.487380981445</c:v>
                      </c:pt>
                      <c:pt idx="12380">
                        <c:v>67267.587234497056</c:v>
                      </c:pt>
                      <c:pt idx="12381">
                        <c:v>66823.687332153306</c:v>
                      </c:pt>
                      <c:pt idx="12382">
                        <c:v>66823.687393188462</c:v>
                      </c:pt>
                      <c:pt idx="12383">
                        <c:v>67423.991409301729</c:v>
                      </c:pt>
                      <c:pt idx="12384">
                        <c:v>67427.991409301729</c:v>
                      </c:pt>
                      <c:pt idx="12385">
                        <c:v>66294.473373413086</c:v>
                      </c:pt>
                      <c:pt idx="12386">
                        <c:v>66292.550277709961</c:v>
                      </c:pt>
                      <c:pt idx="12387">
                        <c:v>71247.022445678711</c:v>
                      </c:pt>
                      <c:pt idx="12388">
                        <c:v>71247.022445678711</c:v>
                      </c:pt>
                      <c:pt idx="12389">
                        <c:v>71247.022445678711</c:v>
                      </c:pt>
                      <c:pt idx="12390">
                        <c:v>71235.435928344727</c:v>
                      </c:pt>
                      <c:pt idx="12391">
                        <c:v>69015.151641845703</c:v>
                      </c:pt>
                      <c:pt idx="12392">
                        <c:v>69015.151702880859</c:v>
                      </c:pt>
                      <c:pt idx="12393">
                        <c:v>69954.928741455064</c:v>
                      </c:pt>
                      <c:pt idx="12394">
                        <c:v>69372.547439575195</c:v>
                      </c:pt>
                      <c:pt idx="12395">
                        <c:v>69376.598220825195</c:v>
                      </c:pt>
                      <c:pt idx="12396">
                        <c:v>69426.598342895508</c:v>
                      </c:pt>
                      <c:pt idx="12397">
                        <c:v>69705.934448242188</c:v>
                      </c:pt>
                      <c:pt idx="12398">
                        <c:v>69692.011352539048</c:v>
                      </c:pt>
                      <c:pt idx="12399">
                        <c:v>71980.591384887695</c:v>
                      </c:pt>
                      <c:pt idx="12400">
                        <c:v>71978.532791137695</c:v>
                      </c:pt>
                      <c:pt idx="12401">
                        <c:v>72277.532791137695</c:v>
                      </c:pt>
                      <c:pt idx="12402">
                        <c:v>72389.591506958008</c:v>
                      </c:pt>
                      <c:pt idx="12403">
                        <c:v>72389.591506958008</c:v>
                      </c:pt>
                      <c:pt idx="12404">
                        <c:v>72448.472000122056</c:v>
                      </c:pt>
                      <c:pt idx="12405">
                        <c:v>72453.625808715806</c:v>
                      </c:pt>
                      <c:pt idx="12406">
                        <c:v>60080.290634155273</c:v>
                      </c:pt>
                      <c:pt idx="12407">
                        <c:v>60988.290573120117</c:v>
                      </c:pt>
                      <c:pt idx="12408">
                        <c:v>70068.329010009766</c:v>
                      </c:pt>
                      <c:pt idx="12409">
                        <c:v>70617.587295532227</c:v>
                      </c:pt>
                      <c:pt idx="12410">
                        <c:v>71043.459655761719</c:v>
                      </c:pt>
                      <c:pt idx="12411">
                        <c:v>71041.53662109375</c:v>
                      </c:pt>
                      <c:pt idx="12412">
                        <c:v>71391.084365844727</c:v>
                      </c:pt>
                      <c:pt idx="12413">
                        <c:v>71249.936050415039</c:v>
                      </c:pt>
                      <c:pt idx="12414">
                        <c:v>71249.936050415039</c:v>
                      </c:pt>
                      <c:pt idx="12415">
                        <c:v>70277.635269165039</c:v>
                      </c:pt>
                      <c:pt idx="12416">
                        <c:v>70277.635269165039</c:v>
                      </c:pt>
                      <c:pt idx="12417">
                        <c:v>70691.909805297852</c:v>
                      </c:pt>
                      <c:pt idx="12418">
                        <c:v>70745.218826293945</c:v>
                      </c:pt>
                      <c:pt idx="12419">
                        <c:v>70740.901565551758</c:v>
                      </c:pt>
                      <c:pt idx="12420">
                        <c:v>60959.362899780273</c:v>
                      </c:pt>
                      <c:pt idx="12421">
                        <c:v>60959.362899780273</c:v>
                      </c:pt>
                      <c:pt idx="12422">
                        <c:v>67748.707565307617</c:v>
                      </c:pt>
                      <c:pt idx="12423">
                        <c:v>66232.588859558105</c:v>
                      </c:pt>
                      <c:pt idx="12424">
                        <c:v>69906.448989868164</c:v>
                      </c:pt>
                      <c:pt idx="12425">
                        <c:v>69850.025177001953</c:v>
                      </c:pt>
                      <c:pt idx="12426">
                        <c:v>69737.129791259766</c:v>
                      </c:pt>
                      <c:pt idx="12427">
                        <c:v>69632.128082275391</c:v>
                      </c:pt>
                      <c:pt idx="12428">
                        <c:v>69010.651214599595</c:v>
                      </c:pt>
                      <c:pt idx="12429">
                        <c:v>67310.519882202148</c:v>
                      </c:pt>
                      <c:pt idx="12430">
                        <c:v>65844.124618530259</c:v>
                      </c:pt>
                      <c:pt idx="12431">
                        <c:v>65895.047386169419</c:v>
                      </c:pt>
                      <c:pt idx="12432">
                        <c:v>65812.442359924316</c:v>
                      </c:pt>
                      <c:pt idx="12433">
                        <c:v>68435.120681762695</c:v>
                      </c:pt>
                      <c:pt idx="12434">
                        <c:v>68440.614089965806</c:v>
                      </c:pt>
                      <c:pt idx="12435">
                        <c:v>68822.765701293945</c:v>
                      </c:pt>
                      <c:pt idx="12436">
                        <c:v>70238.969070434556</c:v>
                      </c:pt>
                      <c:pt idx="12437">
                        <c:v>69031.804763793945</c:v>
                      </c:pt>
                      <c:pt idx="12438">
                        <c:v>69386.848663330064</c:v>
                      </c:pt>
                      <c:pt idx="12439">
                        <c:v>70590.184158325195</c:v>
                      </c:pt>
                      <c:pt idx="12440">
                        <c:v>70640.184280395508</c:v>
                      </c:pt>
                      <c:pt idx="12441">
                        <c:v>69294.553100585938</c:v>
                      </c:pt>
                      <c:pt idx="12442">
                        <c:v>69292.630004882798</c:v>
                      </c:pt>
                      <c:pt idx="12443">
                        <c:v>70094.277908325195</c:v>
                      </c:pt>
                      <c:pt idx="12444">
                        <c:v>70094.277908325195</c:v>
                      </c:pt>
                      <c:pt idx="12445">
                        <c:v>70238.203811645508</c:v>
                      </c:pt>
                      <c:pt idx="12446">
                        <c:v>70115.203811645508</c:v>
                      </c:pt>
                      <c:pt idx="12447">
                        <c:v>69260.203323364258</c:v>
                      </c:pt>
                      <c:pt idx="12448">
                        <c:v>69105.203201293945</c:v>
                      </c:pt>
                      <c:pt idx="12449">
                        <c:v>69105.203323364258</c:v>
                      </c:pt>
                      <c:pt idx="12450">
                        <c:v>69468.985061645508</c:v>
                      </c:pt>
                      <c:pt idx="12451">
                        <c:v>69522.831375122056</c:v>
                      </c:pt>
                      <c:pt idx="12452">
                        <c:v>69330.984939575195</c:v>
                      </c:pt>
                      <c:pt idx="12453">
                        <c:v>57979.11442565918</c:v>
                      </c:pt>
                      <c:pt idx="12454">
                        <c:v>64870.060897827148</c:v>
                      </c:pt>
                      <c:pt idx="12455">
                        <c:v>64870.060897827148</c:v>
                      </c:pt>
                      <c:pt idx="12456">
                        <c:v>64870.976913452148</c:v>
                      </c:pt>
                      <c:pt idx="12457">
                        <c:v>64870.976913452148</c:v>
                      </c:pt>
                      <c:pt idx="12458">
                        <c:v>65178.476913452148</c:v>
                      </c:pt>
                      <c:pt idx="12459">
                        <c:v>64046.476913452148</c:v>
                      </c:pt>
                      <c:pt idx="12460">
                        <c:v>64046.890975952148</c:v>
                      </c:pt>
                      <c:pt idx="12461">
                        <c:v>64413.866561889648</c:v>
                      </c:pt>
                      <c:pt idx="12462">
                        <c:v>64399.710311889648</c:v>
                      </c:pt>
                      <c:pt idx="12463">
                        <c:v>65184.710311889648</c:v>
                      </c:pt>
                      <c:pt idx="12464">
                        <c:v>65184.710311889648</c:v>
                      </c:pt>
                      <c:pt idx="12465">
                        <c:v>65184.710311889648</c:v>
                      </c:pt>
                      <c:pt idx="12466">
                        <c:v>65307.711288452148</c:v>
                      </c:pt>
                      <c:pt idx="12467">
                        <c:v>69969.659233093262</c:v>
                      </c:pt>
                      <c:pt idx="12468">
                        <c:v>66834.39680480957</c:v>
                      </c:pt>
                      <c:pt idx="12469">
                        <c:v>66834.39680480957</c:v>
                      </c:pt>
                      <c:pt idx="12470">
                        <c:v>67369.33869934082</c:v>
                      </c:pt>
                      <c:pt idx="12471">
                        <c:v>67369.33869934082</c:v>
                      </c:pt>
                      <c:pt idx="12472">
                        <c:v>66998.33869934082</c:v>
                      </c:pt>
                      <c:pt idx="12473">
                        <c:v>66868.78791809082</c:v>
                      </c:pt>
                      <c:pt idx="12474">
                        <c:v>67047.690872192383</c:v>
                      </c:pt>
                      <c:pt idx="12475">
                        <c:v>67170.690872192383</c:v>
                      </c:pt>
                      <c:pt idx="12476">
                        <c:v>68946.15608215332</c:v>
                      </c:pt>
                      <c:pt idx="12477">
                        <c:v>69444.15608215332</c:v>
                      </c:pt>
                      <c:pt idx="12478">
                        <c:v>69444.15608215332</c:v>
                      </c:pt>
                      <c:pt idx="12479">
                        <c:v>68804.408737182617</c:v>
                      </c:pt>
                      <c:pt idx="12480">
                        <c:v>66542.392105102539</c:v>
                      </c:pt>
                      <c:pt idx="12481">
                        <c:v>66542.392166137695</c:v>
                      </c:pt>
                      <c:pt idx="12482">
                        <c:v>66592.392288208008</c:v>
                      </c:pt>
                      <c:pt idx="12483">
                        <c:v>65014.076889038079</c:v>
                      </c:pt>
                      <c:pt idx="12484">
                        <c:v>68267.496078491211</c:v>
                      </c:pt>
                      <c:pt idx="12485">
                        <c:v>69417.941879272461</c:v>
                      </c:pt>
                      <c:pt idx="12486">
                        <c:v>69119.302719116211</c:v>
                      </c:pt>
                      <c:pt idx="12487">
                        <c:v>69119.302719116211</c:v>
                      </c:pt>
                      <c:pt idx="12488">
                        <c:v>69656.302719116211</c:v>
                      </c:pt>
                      <c:pt idx="12489">
                        <c:v>68301.764724731445</c:v>
                      </c:pt>
                      <c:pt idx="12490">
                        <c:v>68693.565505981445</c:v>
                      </c:pt>
                      <c:pt idx="12491">
                        <c:v>68326.274978637695</c:v>
                      </c:pt>
                      <c:pt idx="12492">
                        <c:v>64448.992202758782</c:v>
                      </c:pt>
                      <c:pt idx="12493">
                        <c:v>64448.992263793938</c:v>
                      </c:pt>
                      <c:pt idx="12494">
                        <c:v>67487.558807373047</c:v>
                      </c:pt>
                      <c:pt idx="12495">
                        <c:v>66964.095001220703</c:v>
                      </c:pt>
                      <c:pt idx="12496">
                        <c:v>66593.095062255859</c:v>
                      </c:pt>
                      <c:pt idx="12497">
                        <c:v>66038.093048095703</c:v>
                      </c:pt>
                      <c:pt idx="12498">
                        <c:v>69168.480667114243</c:v>
                      </c:pt>
                      <c:pt idx="12499">
                        <c:v>69991.705184936509</c:v>
                      </c:pt>
                      <c:pt idx="12500">
                        <c:v>70089.381698608398</c:v>
                      </c:pt>
                      <c:pt idx="12501">
                        <c:v>67037.13215637207</c:v>
                      </c:pt>
                      <c:pt idx="12502">
                        <c:v>67619.46809387207</c:v>
                      </c:pt>
                      <c:pt idx="12503">
                        <c:v>67361.042556762681</c:v>
                      </c:pt>
                      <c:pt idx="12504">
                        <c:v>67970.922927856431</c:v>
                      </c:pt>
                      <c:pt idx="12505">
                        <c:v>70196.979324340806</c:v>
                      </c:pt>
                      <c:pt idx="12506">
                        <c:v>70199.053543090806</c:v>
                      </c:pt>
                      <c:pt idx="12507">
                        <c:v>70203.296707153306</c:v>
                      </c:pt>
                      <c:pt idx="12508">
                        <c:v>70201.373367309556</c:v>
                      </c:pt>
                      <c:pt idx="12509">
                        <c:v>70201.786697387695</c:v>
                      </c:pt>
                      <c:pt idx="12510">
                        <c:v>70796.040603637695</c:v>
                      </c:pt>
                      <c:pt idx="12511">
                        <c:v>70681.240844726548</c:v>
                      </c:pt>
                      <c:pt idx="12512">
                        <c:v>69766.945144653306</c:v>
                      </c:pt>
                      <c:pt idx="12513">
                        <c:v>69130.798904418945</c:v>
                      </c:pt>
                      <c:pt idx="12514">
                        <c:v>68427.899002075195</c:v>
                      </c:pt>
                      <c:pt idx="12515">
                        <c:v>69045.085037231445</c:v>
                      </c:pt>
                      <c:pt idx="12516">
                        <c:v>68972.185134887695</c:v>
                      </c:pt>
                      <c:pt idx="12517">
                        <c:v>68772.285232543945</c:v>
                      </c:pt>
                      <c:pt idx="12518">
                        <c:v>68444.385330200195</c:v>
                      </c:pt>
                      <c:pt idx="12519">
                        <c:v>69562.052139282227</c:v>
                      </c:pt>
                      <c:pt idx="12520">
                        <c:v>69562.052139282227</c:v>
                      </c:pt>
                      <c:pt idx="12521">
                        <c:v>69628.202041625977</c:v>
                      </c:pt>
                      <c:pt idx="12522">
                        <c:v>67253.61750793457</c:v>
                      </c:pt>
                      <c:pt idx="12523">
                        <c:v>67253.61750793457</c:v>
                      </c:pt>
                      <c:pt idx="12524">
                        <c:v>67062.61750793457</c:v>
                      </c:pt>
                      <c:pt idx="12525">
                        <c:v>66453.217361450195</c:v>
                      </c:pt>
                      <c:pt idx="12526">
                        <c:v>66455.928298950195</c:v>
                      </c:pt>
                      <c:pt idx="12527">
                        <c:v>62023.022933959961</c:v>
                      </c:pt>
                      <c:pt idx="12528">
                        <c:v>71459.336502075195</c:v>
                      </c:pt>
                      <c:pt idx="12529">
                        <c:v>71191.336502075195</c:v>
                      </c:pt>
                      <c:pt idx="12530">
                        <c:v>72873.558181762695</c:v>
                      </c:pt>
                      <c:pt idx="12531">
                        <c:v>72951.135574340806</c:v>
                      </c:pt>
                      <c:pt idx="12532">
                        <c:v>72953.058181762695</c:v>
                      </c:pt>
                      <c:pt idx="12533">
                        <c:v>72951.134841918945</c:v>
                      </c:pt>
                      <c:pt idx="12534">
                        <c:v>73777.651931762695</c:v>
                      </c:pt>
                      <c:pt idx="12535">
                        <c:v>73777.651687622056</c:v>
                      </c:pt>
                      <c:pt idx="12536">
                        <c:v>73236.249099731445</c:v>
                      </c:pt>
                      <c:pt idx="12537">
                        <c:v>65185.195999145501</c:v>
                      </c:pt>
                      <c:pt idx="12538">
                        <c:v>55877.168319702148</c:v>
                      </c:pt>
                      <c:pt idx="12539">
                        <c:v>55877.168319702148</c:v>
                      </c:pt>
                      <c:pt idx="12540">
                        <c:v>56666.569808959961</c:v>
                      </c:pt>
                      <c:pt idx="12541">
                        <c:v>56666.569808959961</c:v>
                      </c:pt>
                      <c:pt idx="12542">
                        <c:v>68234.685623168945</c:v>
                      </c:pt>
                      <c:pt idx="12543">
                        <c:v>67735.665481567368</c:v>
                      </c:pt>
                      <c:pt idx="12544">
                        <c:v>68241.98486328125</c:v>
                      </c:pt>
                      <c:pt idx="12545">
                        <c:v>68250.984985351548</c:v>
                      </c:pt>
                      <c:pt idx="12546">
                        <c:v>68469.065505981445</c:v>
                      </c:pt>
                      <c:pt idx="12547">
                        <c:v>68528.865493774414</c:v>
                      </c:pt>
                      <c:pt idx="12548">
                        <c:v>68526.942398071275</c:v>
                      </c:pt>
                      <c:pt idx="12549">
                        <c:v>68526.942398071275</c:v>
                      </c:pt>
                      <c:pt idx="12550">
                        <c:v>69468.222854614258</c:v>
                      </c:pt>
                      <c:pt idx="12551">
                        <c:v>69468.222854614258</c:v>
                      </c:pt>
                      <c:pt idx="12552">
                        <c:v>69507.722976684556</c:v>
                      </c:pt>
                      <c:pt idx="12553">
                        <c:v>69505.799758911118</c:v>
                      </c:pt>
                      <c:pt idx="12554">
                        <c:v>69905.399368286118</c:v>
                      </c:pt>
                      <c:pt idx="12555">
                        <c:v>69779.499893188477</c:v>
                      </c:pt>
                      <c:pt idx="12556">
                        <c:v>69785.422988891587</c:v>
                      </c:pt>
                      <c:pt idx="12557">
                        <c:v>70326.424148559556</c:v>
                      </c:pt>
                      <c:pt idx="12558">
                        <c:v>69569.598220825195</c:v>
                      </c:pt>
                      <c:pt idx="12559">
                        <c:v>66107.994216918945</c:v>
                      </c:pt>
                      <c:pt idx="12560">
                        <c:v>65808.994216918945</c:v>
                      </c:pt>
                      <c:pt idx="12561">
                        <c:v>65804.794219970703</c:v>
                      </c:pt>
                      <c:pt idx="12562">
                        <c:v>65804.794219970703</c:v>
                      </c:pt>
                      <c:pt idx="12563">
                        <c:v>65804.794219970703</c:v>
                      </c:pt>
                      <c:pt idx="12564">
                        <c:v>67340.706008911133</c:v>
                      </c:pt>
                      <c:pt idx="12565">
                        <c:v>68847.900787353516</c:v>
                      </c:pt>
                      <c:pt idx="12566">
                        <c:v>58669.084415435791</c:v>
                      </c:pt>
                      <c:pt idx="12567">
                        <c:v>58669.678226470947</c:v>
                      </c:pt>
                      <c:pt idx="12568">
                        <c:v>58669.678104400635</c:v>
                      </c:pt>
                      <c:pt idx="12569">
                        <c:v>58669.678165435791</c:v>
                      </c:pt>
                      <c:pt idx="12570">
                        <c:v>58669.678165435791</c:v>
                      </c:pt>
                      <c:pt idx="12571">
                        <c:v>68759.504440307617</c:v>
                      </c:pt>
                      <c:pt idx="12572">
                        <c:v>68759.504379272461</c:v>
                      </c:pt>
                      <c:pt idx="12573">
                        <c:v>69084.228836059556</c:v>
                      </c:pt>
                      <c:pt idx="12574">
                        <c:v>69084.228836059556</c:v>
                      </c:pt>
                      <c:pt idx="12575">
                        <c:v>68706.100173950195</c:v>
                      </c:pt>
                      <c:pt idx="12576">
                        <c:v>69545.10139465332</c:v>
                      </c:pt>
                      <c:pt idx="12577">
                        <c:v>69394.101150512695</c:v>
                      </c:pt>
                      <c:pt idx="12578">
                        <c:v>69170.899978637695</c:v>
                      </c:pt>
                      <c:pt idx="12579">
                        <c:v>70039.124588012695</c:v>
                      </c:pt>
                      <c:pt idx="12580">
                        <c:v>69058.04768371582</c:v>
                      </c:pt>
                      <c:pt idx="12581">
                        <c:v>69749.54768371582</c:v>
                      </c:pt>
                      <c:pt idx="12582">
                        <c:v>69758.970779418945</c:v>
                      </c:pt>
                      <c:pt idx="12583">
                        <c:v>69778.670852661118</c:v>
                      </c:pt>
                      <c:pt idx="12584">
                        <c:v>70252.949172973618</c:v>
                      </c:pt>
                      <c:pt idx="12585">
                        <c:v>68994.565017700195</c:v>
                      </c:pt>
                      <c:pt idx="12586">
                        <c:v>69698.222244262695</c:v>
                      </c:pt>
                      <c:pt idx="12587">
                        <c:v>64809.889450073242</c:v>
                      </c:pt>
                      <c:pt idx="12588">
                        <c:v>69180.476272583008</c:v>
                      </c:pt>
                      <c:pt idx="12589">
                        <c:v>68577.252578735352</c:v>
                      </c:pt>
                      <c:pt idx="12590">
                        <c:v>68229.687286376953</c:v>
                      </c:pt>
                      <c:pt idx="12591">
                        <c:v>68947.111724853516</c:v>
                      </c:pt>
                      <c:pt idx="12592">
                        <c:v>68949.034698486314</c:v>
                      </c:pt>
                      <c:pt idx="12593">
                        <c:v>68952.210479736314</c:v>
                      </c:pt>
                      <c:pt idx="12594">
                        <c:v>68701.210479736314</c:v>
                      </c:pt>
                      <c:pt idx="12595">
                        <c:v>68698.157791137695</c:v>
                      </c:pt>
                      <c:pt idx="12596">
                        <c:v>71798.312820434556</c:v>
                      </c:pt>
                      <c:pt idx="12597">
                        <c:v>71800.235916137695</c:v>
                      </c:pt>
                      <c:pt idx="12598">
                        <c:v>71264.235916137695</c:v>
                      </c:pt>
                      <c:pt idx="12599">
                        <c:v>70963.159133911118</c:v>
                      </c:pt>
                      <c:pt idx="12600">
                        <c:v>69963.669403076172</c:v>
                      </c:pt>
                      <c:pt idx="12601">
                        <c:v>70414.015838623032</c:v>
                      </c:pt>
                      <c:pt idx="12602">
                        <c:v>71303.593963623032</c:v>
                      </c:pt>
                      <c:pt idx="12603">
                        <c:v>58874.385116577148</c:v>
                      </c:pt>
                      <c:pt idx="12604">
                        <c:v>64922.523788452148</c:v>
                      </c:pt>
                      <c:pt idx="12605">
                        <c:v>64922.523788452148</c:v>
                      </c:pt>
                      <c:pt idx="12606">
                        <c:v>64923.149765014648</c:v>
                      </c:pt>
                      <c:pt idx="12607">
                        <c:v>64516.513046264648</c:v>
                      </c:pt>
                      <c:pt idx="12608">
                        <c:v>65476.817733764648</c:v>
                      </c:pt>
                      <c:pt idx="12609">
                        <c:v>65308.435119628906</c:v>
                      </c:pt>
                      <c:pt idx="12610">
                        <c:v>65306.118713378906</c:v>
                      </c:pt>
                      <c:pt idx="12611">
                        <c:v>65308.192932128906</c:v>
                      </c:pt>
                      <c:pt idx="12612">
                        <c:v>64937.192932128906</c:v>
                      </c:pt>
                      <c:pt idx="12613">
                        <c:v>64937.192932128906</c:v>
                      </c:pt>
                      <c:pt idx="12614">
                        <c:v>64093.635116577148</c:v>
                      </c:pt>
                      <c:pt idx="12615">
                        <c:v>63805.633163452148</c:v>
                      </c:pt>
                      <c:pt idx="12616">
                        <c:v>63805.633163452148</c:v>
                      </c:pt>
                      <c:pt idx="12617">
                        <c:v>70020.099235534668</c:v>
                      </c:pt>
                      <c:pt idx="12618">
                        <c:v>69065.960891723618</c:v>
                      </c:pt>
                      <c:pt idx="12619">
                        <c:v>69008.268508911133</c:v>
                      </c:pt>
                      <c:pt idx="12620">
                        <c:v>69358.983963012695</c:v>
                      </c:pt>
                      <c:pt idx="12621">
                        <c:v>68536.60969543457</c:v>
                      </c:pt>
                      <c:pt idx="12622">
                        <c:v>68536.60969543457</c:v>
                      </c:pt>
                      <c:pt idx="12623">
                        <c:v>68536.60969543457</c:v>
                      </c:pt>
                      <c:pt idx="12624">
                        <c:v>66736.79621887207</c:v>
                      </c:pt>
                      <c:pt idx="12625">
                        <c:v>66736.79621887207</c:v>
                      </c:pt>
                      <c:pt idx="12626">
                        <c:v>66736.79621887207</c:v>
                      </c:pt>
                      <c:pt idx="12627">
                        <c:v>66736.79621887207</c:v>
                      </c:pt>
                      <c:pt idx="12628">
                        <c:v>59846.372543334961</c:v>
                      </c:pt>
                      <c:pt idx="12629">
                        <c:v>59475.372543334961</c:v>
                      </c:pt>
                      <c:pt idx="12630">
                        <c:v>66450.443893432617</c:v>
                      </c:pt>
                      <c:pt idx="12631">
                        <c:v>66824.325241088867</c:v>
                      </c:pt>
                      <c:pt idx="12632">
                        <c:v>65894.082931518555</c:v>
                      </c:pt>
                      <c:pt idx="12633">
                        <c:v>66028.862625122056</c:v>
                      </c:pt>
                      <c:pt idx="12634">
                        <c:v>65213.344558715806</c:v>
                      </c:pt>
                      <c:pt idx="12635">
                        <c:v>64308.825271606438</c:v>
                      </c:pt>
                      <c:pt idx="12636">
                        <c:v>63505.326004028306</c:v>
                      </c:pt>
                      <c:pt idx="12637">
                        <c:v>63441.826126098618</c:v>
                      </c:pt>
                      <c:pt idx="12638">
                        <c:v>64495.326980590806</c:v>
                      </c:pt>
                      <c:pt idx="12639">
                        <c:v>64296.126785278306</c:v>
                      </c:pt>
                      <c:pt idx="12640">
                        <c:v>64020.326980590806</c:v>
                      </c:pt>
                      <c:pt idx="12641">
                        <c:v>63646.586624145501</c:v>
                      </c:pt>
                      <c:pt idx="12642">
                        <c:v>64630.285949707024</c:v>
                      </c:pt>
                      <c:pt idx="12643">
                        <c:v>56559.617004394531</c:v>
                      </c:pt>
                      <c:pt idx="12644">
                        <c:v>56876.718505859375</c:v>
                      </c:pt>
                      <c:pt idx="12645">
                        <c:v>56876.718566894531</c:v>
                      </c:pt>
                      <c:pt idx="12646">
                        <c:v>56876.718566894531</c:v>
                      </c:pt>
                      <c:pt idx="12647">
                        <c:v>57002.218566894531</c:v>
                      </c:pt>
                      <c:pt idx="12648">
                        <c:v>69427.571121215806</c:v>
                      </c:pt>
                      <c:pt idx="12649">
                        <c:v>69662.994461059556</c:v>
                      </c:pt>
                      <c:pt idx="12650">
                        <c:v>69938.195388793945</c:v>
                      </c:pt>
                      <c:pt idx="12651">
                        <c:v>69737.594314575195</c:v>
                      </c:pt>
                      <c:pt idx="12652">
                        <c:v>69431.594558715806</c:v>
                      </c:pt>
                      <c:pt idx="12653">
                        <c:v>69335.994216918945</c:v>
                      </c:pt>
                      <c:pt idx="12654">
                        <c:v>69289.918289184556</c:v>
                      </c:pt>
                      <c:pt idx="12655">
                        <c:v>69289.917556762695</c:v>
                      </c:pt>
                      <c:pt idx="12656">
                        <c:v>69769.763748168945</c:v>
                      </c:pt>
                      <c:pt idx="12657">
                        <c:v>69203.253005981445</c:v>
                      </c:pt>
                      <c:pt idx="12658">
                        <c:v>69105.576004028306</c:v>
                      </c:pt>
                      <c:pt idx="12659">
                        <c:v>69163.176101684556</c:v>
                      </c:pt>
                      <c:pt idx="12660">
                        <c:v>68829.673904418945</c:v>
                      </c:pt>
                      <c:pt idx="12661">
                        <c:v>68966.197586059556</c:v>
                      </c:pt>
                      <c:pt idx="12662">
                        <c:v>68713.961013793945</c:v>
                      </c:pt>
                      <c:pt idx="12663">
                        <c:v>70681.793067932129</c:v>
                      </c:pt>
                      <c:pt idx="12664">
                        <c:v>70679.869972228989</c:v>
                      </c:pt>
                      <c:pt idx="12665">
                        <c:v>71086.88542175293</c:v>
                      </c:pt>
                      <c:pt idx="12666">
                        <c:v>64610.402877807617</c:v>
                      </c:pt>
                      <c:pt idx="12667">
                        <c:v>64203.770004272461</c:v>
                      </c:pt>
                      <c:pt idx="12668">
                        <c:v>65155.928817749023</c:v>
                      </c:pt>
                      <c:pt idx="12669">
                        <c:v>65155.104598999023</c:v>
                      </c:pt>
                      <c:pt idx="12670">
                        <c:v>67471.455551147461</c:v>
                      </c:pt>
                      <c:pt idx="12671">
                        <c:v>67233.455551147461</c:v>
                      </c:pt>
                      <c:pt idx="12672">
                        <c:v>67233.455551147461</c:v>
                      </c:pt>
                      <c:pt idx="12673">
                        <c:v>67233.455551147461</c:v>
                      </c:pt>
                      <c:pt idx="12674">
                        <c:v>67110.455551147461</c:v>
                      </c:pt>
                      <c:pt idx="12675">
                        <c:v>68187.656814575195</c:v>
                      </c:pt>
                      <c:pt idx="12676">
                        <c:v>68310.656814575195</c:v>
                      </c:pt>
                      <c:pt idx="12677">
                        <c:v>68172.839431762695</c:v>
                      </c:pt>
                      <c:pt idx="12678">
                        <c:v>69223.060028076172</c:v>
                      </c:pt>
                      <c:pt idx="12679">
                        <c:v>67734.036514282227</c:v>
                      </c:pt>
                      <c:pt idx="12680">
                        <c:v>68590.960586547852</c:v>
                      </c:pt>
                      <c:pt idx="12681">
                        <c:v>68797.757705688477</c:v>
                      </c:pt>
                      <c:pt idx="12682">
                        <c:v>67881.954971313477</c:v>
                      </c:pt>
                      <c:pt idx="12683">
                        <c:v>67885.800918579102</c:v>
                      </c:pt>
                      <c:pt idx="12684">
                        <c:v>68806.280792236328</c:v>
                      </c:pt>
                      <c:pt idx="12685">
                        <c:v>67938.896514892578</c:v>
                      </c:pt>
                      <c:pt idx="12686">
                        <c:v>66550.516876220703</c:v>
                      </c:pt>
                      <c:pt idx="12687">
                        <c:v>66917.517852783203</c:v>
                      </c:pt>
                      <c:pt idx="12688">
                        <c:v>66884.553741455078</c:v>
                      </c:pt>
                      <c:pt idx="12689">
                        <c:v>66422.246063232422</c:v>
                      </c:pt>
                      <c:pt idx="12690">
                        <c:v>66416.477020263672</c:v>
                      </c:pt>
                      <c:pt idx="12691">
                        <c:v>66706.220916748032</c:v>
                      </c:pt>
                      <c:pt idx="12692">
                        <c:v>66243.353240966782</c:v>
                      </c:pt>
                      <c:pt idx="12693">
                        <c:v>66124.946258544922</c:v>
                      </c:pt>
                      <c:pt idx="12694">
                        <c:v>66373.623260498047</c:v>
                      </c:pt>
                      <c:pt idx="12695">
                        <c:v>69146.742019653306</c:v>
                      </c:pt>
                      <c:pt idx="12696">
                        <c:v>68526.364089965806</c:v>
                      </c:pt>
                      <c:pt idx="12697">
                        <c:v>68530.210037231445</c:v>
                      </c:pt>
                      <c:pt idx="12698">
                        <c:v>67206.313064575195</c:v>
                      </c:pt>
                      <c:pt idx="12699">
                        <c:v>67161.159011840806</c:v>
                      </c:pt>
                      <c:pt idx="12700">
                        <c:v>66742.732391357422</c:v>
                      </c:pt>
                      <c:pt idx="12701">
                        <c:v>67040.655487060532</c:v>
                      </c:pt>
                      <c:pt idx="12702">
                        <c:v>66994.578582763672</c:v>
                      </c:pt>
                      <c:pt idx="12703">
                        <c:v>66986.578582763672</c:v>
                      </c:pt>
                      <c:pt idx="12704">
                        <c:v>66613.655487060532</c:v>
                      </c:pt>
                      <c:pt idx="12705">
                        <c:v>66183.347625732422</c:v>
                      </c:pt>
                      <c:pt idx="12706">
                        <c:v>67173.578582763672</c:v>
                      </c:pt>
                      <c:pt idx="12707">
                        <c:v>67214.155487060532</c:v>
                      </c:pt>
                      <c:pt idx="12708">
                        <c:v>67732.186004638672</c:v>
                      </c:pt>
                      <c:pt idx="12709">
                        <c:v>66884.474380493164</c:v>
                      </c:pt>
                      <c:pt idx="12710">
                        <c:v>58163.486679077148</c:v>
                      </c:pt>
                      <c:pt idx="12711">
                        <c:v>58167.486679077148</c:v>
                      </c:pt>
                      <c:pt idx="12712">
                        <c:v>58176.486862182617</c:v>
                      </c:pt>
                      <c:pt idx="12713">
                        <c:v>57976.486679077148</c:v>
                      </c:pt>
                      <c:pt idx="12714">
                        <c:v>56674.150863647461</c:v>
                      </c:pt>
                      <c:pt idx="12715">
                        <c:v>56674.150863647461</c:v>
                      </c:pt>
                      <c:pt idx="12716">
                        <c:v>67046.999618530273</c:v>
                      </c:pt>
                      <c:pt idx="12717">
                        <c:v>66973.596237182617</c:v>
                      </c:pt>
                      <c:pt idx="12718">
                        <c:v>66973.596237182617</c:v>
                      </c:pt>
                      <c:pt idx="12719">
                        <c:v>67261.059188842773</c:v>
                      </c:pt>
                      <c:pt idx="12720">
                        <c:v>67247.059127807617</c:v>
                      </c:pt>
                      <c:pt idx="12721">
                        <c:v>66573.828475952148</c:v>
                      </c:pt>
                      <c:pt idx="12722">
                        <c:v>66579.597763061523</c:v>
                      </c:pt>
                      <c:pt idx="12723">
                        <c:v>66202.828414916992</c:v>
                      </c:pt>
                      <c:pt idx="12724">
                        <c:v>57482.813827514648</c:v>
                      </c:pt>
                      <c:pt idx="12725">
                        <c:v>57482.813827514648</c:v>
                      </c:pt>
                      <c:pt idx="12726">
                        <c:v>57482.813827514648</c:v>
                      </c:pt>
                      <c:pt idx="12727">
                        <c:v>57482.813827514648</c:v>
                      </c:pt>
                      <c:pt idx="12728">
                        <c:v>57482.813766479492</c:v>
                      </c:pt>
                      <c:pt idx="12729">
                        <c:v>57482.813888549805</c:v>
                      </c:pt>
                      <c:pt idx="12730">
                        <c:v>57482.813888549805</c:v>
                      </c:pt>
                      <c:pt idx="12731">
                        <c:v>57057.413681030273</c:v>
                      </c:pt>
                      <c:pt idx="12732">
                        <c:v>57449.214401245117</c:v>
                      </c:pt>
                      <c:pt idx="12733">
                        <c:v>65990.608688354492</c:v>
                      </c:pt>
                      <c:pt idx="12734">
                        <c:v>65988.68571472168</c:v>
                      </c:pt>
                      <c:pt idx="12735">
                        <c:v>68185.694473266602</c:v>
                      </c:pt>
                      <c:pt idx="12736">
                        <c:v>68690.687377929688</c:v>
                      </c:pt>
                      <c:pt idx="12737">
                        <c:v>68298.886596679688</c:v>
                      </c:pt>
                      <c:pt idx="12738">
                        <c:v>68695.487380981445</c:v>
                      </c:pt>
                      <c:pt idx="12739">
                        <c:v>67999.158279418945</c:v>
                      </c:pt>
                      <c:pt idx="12740">
                        <c:v>68523.158279418945</c:v>
                      </c:pt>
                      <c:pt idx="12741">
                        <c:v>68129.434707641602</c:v>
                      </c:pt>
                      <c:pt idx="12742">
                        <c:v>67369.83186340332</c:v>
                      </c:pt>
                      <c:pt idx="12743">
                        <c:v>65991.516311645508</c:v>
                      </c:pt>
                      <c:pt idx="12744">
                        <c:v>66686.619827270508</c:v>
                      </c:pt>
                      <c:pt idx="12745">
                        <c:v>66688.542922973633</c:v>
                      </c:pt>
                      <c:pt idx="12746">
                        <c:v>66672.619827270508</c:v>
                      </c:pt>
                      <c:pt idx="12747">
                        <c:v>67321.619827270508</c:v>
                      </c:pt>
                      <c:pt idx="12748">
                        <c:v>67891.542922973633</c:v>
                      </c:pt>
                      <c:pt idx="12749">
                        <c:v>67891.542922973633</c:v>
                      </c:pt>
                      <c:pt idx="12750">
                        <c:v>66517.681045532227</c:v>
                      </c:pt>
                      <c:pt idx="12751">
                        <c:v>66531.405410766602</c:v>
                      </c:pt>
                      <c:pt idx="12752">
                        <c:v>66162.328506469727</c:v>
                      </c:pt>
                      <c:pt idx="12753">
                        <c:v>65550.253982543945</c:v>
                      </c:pt>
                      <c:pt idx="12754">
                        <c:v>68454.197784423828</c:v>
                      </c:pt>
                      <c:pt idx="12755">
                        <c:v>69009.091201782227</c:v>
                      </c:pt>
                      <c:pt idx="12756">
                        <c:v>71402.086624145508</c:v>
                      </c:pt>
                      <c:pt idx="12757">
                        <c:v>70122.555206298814</c:v>
                      </c:pt>
                      <c:pt idx="12758">
                        <c:v>57925.137252807617</c:v>
                      </c:pt>
                      <c:pt idx="12759">
                        <c:v>57925.137191772461</c:v>
                      </c:pt>
                      <c:pt idx="12760">
                        <c:v>57925.137252807617</c:v>
                      </c:pt>
                      <c:pt idx="12761">
                        <c:v>56992.537582397461</c:v>
                      </c:pt>
                      <c:pt idx="12762">
                        <c:v>56992.537643432617</c:v>
                      </c:pt>
                      <c:pt idx="12763">
                        <c:v>56992.537704467773</c:v>
                      </c:pt>
                      <c:pt idx="12764">
                        <c:v>56993.073287963867</c:v>
                      </c:pt>
                      <c:pt idx="12765">
                        <c:v>60740.68083190918</c:v>
                      </c:pt>
                      <c:pt idx="12766">
                        <c:v>60741.09489440918</c:v>
                      </c:pt>
                      <c:pt idx="12767">
                        <c:v>60458.09489440918</c:v>
                      </c:pt>
                      <c:pt idx="12768">
                        <c:v>68822.547409057617</c:v>
                      </c:pt>
                      <c:pt idx="12769">
                        <c:v>68439.079544067368</c:v>
                      </c:pt>
                      <c:pt idx="12770">
                        <c:v>68923.005569458008</c:v>
                      </c:pt>
                      <c:pt idx="12771">
                        <c:v>68926.851638793945</c:v>
                      </c:pt>
                      <c:pt idx="12772">
                        <c:v>70768.180496215806</c:v>
                      </c:pt>
                      <c:pt idx="12773">
                        <c:v>70772.026565551758</c:v>
                      </c:pt>
                      <c:pt idx="12774">
                        <c:v>67131.659255981445</c:v>
                      </c:pt>
                      <c:pt idx="12775">
                        <c:v>66856.617752075195</c:v>
                      </c:pt>
                      <c:pt idx="12776">
                        <c:v>66858.395584106445</c:v>
                      </c:pt>
                      <c:pt idx="12777">
                        <c:v>66649.094940185532</c:v>
                      </c:pt>
                      <c:pt idx="12778">
                        <c:v>66805.987854003906</c:v>
                      </c:pt>
                      <c:pt idx="12779">
                        <c:v>67576.873596191406</c:v>
                      </c:pt>
                      <c:pt idx="12780">
                        <c:v>65333.106307983398</c:v>
                      </c:pt>
                      <c:pt idx="12781">
                        <c:v>64910.18327331543</c:v>
                      </c:pt>
                      <c:pt idx="12782">
                        <c:v>64708.140975952148</c:v>
                      </c:pt>
                      <c:pt idx="12783">
                        <c:v>69082.520362853989</c:v>
                      </c:pt>
                      <c:pt idx="12784">
                        <c:v>66368.658889770508</c:v>
                      </c:pt>
                      <c:pt idx="12785">
                        <c:v>66408.982376098618</c:v>
                      </c:pt>
                      <c:pt idx="12786">
                        <c:v>66433.609085083008</c:v>
                      </c:pt>
                      <c:pt idx="12787">
                        <c:v>66480.109085083008</c:v>
                      </c:pt>
                      <c:pt idx="12788">
                        <c:v>66104.585647583008</c:v>
                      </c:pt>
                      <c:pt idx="12789">
                        <c:v>66299.533279418945</c:v>
                      </c:pt>
                      <c:pt idx="12790">
                        <c:v>66422.534255981445</c:v>
                      </c:pt>
                      <c:pt idx="12791">
                        <c:v>66422.533279418945</c:v>
                      </c:pt>
                      <c:pt idx="12792">
                        <c:v>66376.407791137695</c:v>
                      </c:pt>
                      <c:pt idx="12793">
                        <c:v>66367.407791137695</c:v>
                      </c:pt>
                      <c:pt idx="12794">
                        <c:v>66218.807205200195</c:v>
                      </c:pt>
                      <c:pt idx="12795">
                        <c:v>55489.986328125</c:v>
                      </c:pt>
                      <c:pt idx="12796">
                        <c:v>55240.986267089844</c:v>
                      </c:pt>
                      <c:pt idx="12797">
                        <c:v>55240.986267089844</c:v>
                      </c:pt>
                      <c:pt idx="12798">
                        <c:v>54708.986267089844</c:v>
                      </c:pt>
                      <c:pt idx="12799">
                        <c:v>63863.489379882813</c:v>
                      </c:pt>
                      <c:pt idx="12800">
                        <c:v>64090.566345214844</c:v>
                      </c:pt>
                      <c:pt idx="12801">
                        <c:v>64345.566345214844</c:v>
                      </c:pt>
                      <c:pt idx="12802">
                        <c:v>64345.566345214844</c:v>
                      </c:pt>
                      <c:pt idx="12803">
                        <c:v>64406.238464355469</c:v>
                      </c:pt>
                      <c:pt idx="12804">
                        <c:v>64406.238464355469</c:v>
                      </c:pt>
                      <c:pt idx="12805">
                        <c:v>64142.084655761719</c:v>
                      </c:pt>
                      <c:pt idx="12806">
                        <c:v>64401.084594726563</c:v>
                      </c:pt>
                      <c:pt idx="12807">
                        <c:v>63913.283813476563</c:v>
                      </c:pt>
                      <c:pt idx="12808">
                        <c:v>64005.437561035156</c:v>
                      </c:pt>
                      <c:pt idx="12809">
                        <c:v>64665.238464355469</c:v>
                      </c:pt>
                      <c:pt idx="12810">
                        <c:v>64663.315307617188</c:v>
                      </c:pt>
                      <c:pt idx="12811">
                        <c:v>64029.848190307617</c:v>
                      </c:pt>
                      <c:pt idx="12812">
                        <c:v>64693.209457397461</c:v>
                      </c:pt>
                      <c:pt idx="12813">
                        <c:v>67898.430801391602</c:v>
                      </c:pt>
                      <c:pt idx="12814">
                        <c:v>67191.549758911133</c:v>
                      </c:pt>
                      <c:pt idx="12815">
                        <c:v>67190.775344848633</c:v>
                      </c:pt>
                      <c:pt idx="12816">
                        <c:v>66623.942337036118</c:v>
                      </c:pt>
                      <c:pt idx="12817">
                        <c:v>66623.942337036118</c:v>
                      </c:pt>
                      <c:pt idx="12818">
                        <c:v>66788.086013793945</c:v>
                      </c:pt>
                      <c:pt idx="12819">
                        <c:v>66788.085952758789</c:v>
                      </c:pt>
                      <c:pt idx="12820">
                        <c:v>66788.086013793945</c:v>
                      </c:pt>
                      <c:pt idx="12821">
                        <c:v>66792.08625793457</c:v>
                      </c:pt>
                      <c:pt idx="12822">
                        <c:v>66801.0861968994</c:v>
                      </c:pt>
                      <c:pt idx="12823">
                        <c:v>66073.086013793945</c:v>
                      </c:pt>
                      <c:pt idx="12824">
                        <c:v>66258.461990356445</c:v>
                      </c:pt>
                      <c:pt idx="12825">
                        <c:v>59470.115905761719</c:v>
                      </c:pt>
                      <c:pt idx="12826">
                        <c:v>59470.115905761719</c:v>
                      </c:pt>
                      <c:pt idx="12827">
                        <c:v>59470.115905761719</c:v>
                      </c:pt>
                      <c:pt idx="12828">
                        <c:v>59470.116027832031</c:v>
                      </c:pt>
                      <c:pt idx="12829">
                        <c:v>69372.424636840806</c:v>
                      </c:pt>
                      <c:pt idx="12830">
                        <c:v>69374.347854614258</c:v>
                      </c:pt>
                      <c:pt idx="12831">
                        <c:v>69895.347854614258</c:v>
                      </c:pt>
                      <c:pt idx="12832">
                        <c:v>70555.663284301758</c:v>
                      </c:pt>
                      <c:pt idx="12833">
                        <c:v>70184.663162231445</c:v>
                      </c:pt>
                      <c:pt idx="12834">
                        <c:v>69990.664138793945</c:v>
                      </c:pt>
                      <c:pt idx="12835">
                        <c:v>69992.587234497056</c:v>
                      </c:pt>
                      <c:pt idx="12836">
                        <c:v>70253.987136840806</c:v>
                      </c:pt>
                      <c:pt idx="12837">
                        <c:v>70357.433425903306</c:v>
                      </c:pt>
                      <c:pt idx="12838">
                        <c:v>70165.359939575195</c:v>
                      </c:pt>
                      <c:pt idx="12839">
                        <c:v>70727.636550903306</c:v>
                      </c:pt>
                      <c:pt idx="12840">
                        <c:v>70279.636550903306</c:v>
                      </c:pt>
                      <c:pt idx="12841">
                        <c:v>70279.636550903306</c:v>
                      </c:pt>
                      <c:pt idx="12842">
                        <c:v>70281.559646606445</c:v>
                      </c:pt>
                      <c:pt idx="12843">
                        <c:v>70010.458084106445</c:v>
                      </c:pt>
                      <c:pt idx="12844">
                        <c:v>70900.451248168945</c:v>
                      </c:pt>
                      <c:pt idx="12845">
                        <c:v>70507.465408325195</c:v>
                      </c:pt>
                      <c:pt idx="12846">
                        <c:v>70074.849685668945</c:v>
                      </c:pt>
                      <c:pt idx="12847">
                        <c:v>70465.022537231445</c:v>
                      </c:pt>
                      <c:pt idx="12848">
                        <c:v>70210.022537231445</c:v>
                      </c:pt>
                      <c:pt idx="12849">
                        <c:v>70232.914993286118</c:v>
                      </c:pt>
                      <c:pt idx="12850">
                        <c:v>69999.641921997056</c:v>
                      </c:pt>
                      <c:pt idx="12851">
                        <c:v>70589.642654418945</c:v>
                      </c:pt>
                      <c:pt idx="12852">
                        <c:v>70585.796585083008</c:v>
                      </c:pt>
                      <c:pt idx="12853">
                        <c:v>72017.3994140625</c:v>
                      </c:pt>
                      <c:pt idx="12854">
                        <c:v>67621.46760559082</c:v>
                      </c:pt>
                      <c:pt idx="12855">
                        <c:v>67498.46760559082</c:v>
                      </c:pt>
                      <c:pt idx="12856">
                        <c:v>64327.007186889641</c:v>
                      </c:pt>
                      <c:pt idx="12857">
                        <c:v>63230.808639526367</c:v>
                      </c:pt>
                      <c:pt idx="12858">
                        <c:v>63096.775009155273</c:v>
                      </c:pt>
                      <c:pt idx="12859">
                        <c:v>68592.817947387695</c:v>
                      </c:pt>
                      <c:pt idx="12860">
                        <c:v>68594.741043090806</c:v>
                      </c:pt>
                      <c:pt idx="12861">
                        <c:v>68592.817825317368</c:v>
                      </c:pt>
                      <c:pt idx="12862">
                        <c:v>68590.894851684556</c:v>
                      </c:pt>
                      <c:pt idx="12863">
                        <c:v>68706.202468872056</c:v>
                      </c:pt>
                      <c:pt idx="12864">
                        <c:v>69618.336502075195</c:v>
                      </c:pt>
                      <c:pt idx="12865">
                        <c:v>69330.336502075195</c:v>
                      </c:pt>
                      <c:pt idx="12866">
                        <c:v>68938.535720825195</c:v>
                      </c:pt>
                      <c:pt idx="12867">
                        <c:v>70183.668533325195</c:v>
                      </c:pt>
                      <c:pt idx="12868">
                        <c:v>70471.672439575195</c:v>
                      </c:pt>
                      <c:pt idx="12869">
                        <c:v>70110.939041137695</c:v>
                      </c:pt>
                      <c:pt idx="12870">
                        <c:v>70114.785232543945</c:v>
                      </c:pt>
                      <c:pt idx="12871">
                        <c:v>69887.182571411118</c:v>
                      </c:pt>
                      <c:pt idx="12872">
                        <c:v>69070.258621215806</c:v>
                      </c:pt>
                      <c:pt idx="12873">
                        <c:v>69696.414382934556</c:v>
                      </c:pt>
                      <c:pt idx="12874">
                        <c:v>70388.129104614258</c:v>
                      </c:pt>
                      <c:pt idx="12875">
                        <c:v>70779.929885864258</c:v>
                      </c:pt>
                      <c:pt idx="12876">
                        <c:v>70652.429885864258</c:v>
                      </c:pt>
                      <c:pt idx="12877">
                        <c:v>70652.429885864258</c:v>
                      </c:pt>
                      <c:pt idx="12878">
                        <c:v>70652.429885864258</c:v>
                      </c:pt>
                      <c:pt idx="12879">
                        <c:v>70715.424942016602</c:v>
                      </c:pt>
                      <c:pt idx="12880">
                        <c:v>68327.399002075195</c:v>
                      </c:pt>
                      <c:pt idx="12881">
                        <c:v>68327.399002075195</c:v>
                      </c:pt>
                      <c:pt idx="12882">
                        <c:v>69688.032791137695</c:v>
                      </c:pt>
                      <c:pt idx="12883">
                        <c:v>69949.032791137695</c:v>
                      </c:pt>
                      <c:pt idx="12884">
                        <c:v>59713.749618530273</c:v>
                      </c:pt>
                      <c:pt idx="12885">
                        <c:v>59713.749496459961</c:v>
                      </c:pt>
                      <c:pt idx="12886">
                        <c:v>64262.381332397461</c:v>
                      </c:pt>
                      <c:pt idx="12887">
                        <c:v>67443.069450378418</c:v>
                      </c:pt>
                      <c:pt idx="12888">
                        <c:v>69208.791473388672</c:v>
                      </c:pt>
                      <c:pt idx="12889">
                        <c:v>70009.241775512695</c:v>
                      </c:pt>
                      <c:pt idx="12890">
                        <c:v>70726.133926391587</c:v>
                      </c:pt>
                      <c:pt idx="12891">
                        <c:v>71845.337966918945</c:v>
                      </c:pt>
                      <c:pt idx="12892">
                        <c:v>72095.938064575195</c:v>
                      </c:pt>
                      <c:pt idx="12893">
                        <c:v>71973.862136840806</c:v>
                      </c:pt>
                      <c:pt idx="12894">
                        <c:v>71552.738113403306</c:v>
                      </c:pt>
                      <c:pt idx="12895">
                        <c:v>71142.484207153306</c:v>
                      </c:pt>
                      <c:pt idx="12896">
                        <c:v>70636.919754028306</c:v>
                      </c:pt>
                      <c:pt idx="12897">
                        <c:v>70617.800613403306</c:v>
                      </c:pt>
                      <c:pt idx="12898">
                        <c:v>70320.922927856445</c:v>
                      </c:pt>
                      <c:pt idx="12899">
                        <c:v>70228.476638793945</c:v>
                      </c:pt>
                      <c:pt idx="12900">
                        <c:v>68513.853958129868</c:v>
                      </c:pt>
                      <c:pt idx="12901">
                        <c:v>57098.699264526367</c:v>
                      </c:pt>
                      <c:pt idx="12902">
                        <c:v>57098.699264526367</c:v>
                      </c:pt>
                      <c:pt idx="12903">
                        <c:v>57098.699203491211</c:v>
                      </c:pt>
                      <c:pt idx="12904">
                        <c:v>70871.140701293945</c:v>
                      </c:pt>
                      <c:pt idx="12905">
                        <c:v>70237.140701293945</c:v>
                      </c:pt>
                      <c:pt idx="12906">
                        <c:v>69960.140701293945</c:v>
                      </c:pt>
                      <c:pt idx="12907">
                        <c:v>69641.649002075195</c:v>
                      </c:pt>
                      <c:pt idx="12908">
                        <c:v>69917.617263793945</c:v>
                      </c:pt>
                      <c:pt idx="12909">
                        <c:v>69917.617263793945</c:v>
                      </c:pt>
                      <c:pt idx="12910">
                        <c:v>68982.797439575195</c:v>
                      </c:pt>
                      <c:pt idx="12911">
                        <c:v>69240.829421997056</c:v>
                      </c:pt>
                      <c:pt idx="12912">
                        <c:v>67176.589675903306</c:v>
                      </c:pt>
                      <c:pt idx="12913">
                        <c:v>67178.513015747056</c:v>
                      </c:pt>
                      <c:pt idx="12914">
                        <c:v>68021.414138793945</c:v>
                      </c:pt>
                      <c:pt idx="12915">
                        <c:v>68026.568191528306</c:v>
                      </c:pt>
                      <c:pt idx="12916">
                        <c:v>67946.45825195311</c:v>
                      </c:pt>
                      <c:pt idx="12917">
                        <c:v>67938.412185668945</c:v>
                      </c:pt>
                      <c:pt idx="12918">
                        <c:v>65408.637191772461</c:v>
                      </c:pt>
                      <c:pt idx="12919">
                        <c:v>70588.029052734375</c:v>
                      </c:pt>
                      <c:pt idx="12920">
                        <c:v>69282.436904907227</c:v>
                      </c:pt>
                      <c:pt idx="12921">
                        <c:v>71025.238845825195</c:v>
                      </c:pt>
                      <c:pt idx="12922">
                        <c:v>71025.238845825195</c:v>
                      </c:pt>
                      <c:pt idx="12923">
                        <c:v>68599.582183837891</c:v>
                      </c:pt>
                      <c:pt idx="12924">
                        <c:v>69650.313552856445</c:v>
                      </c:pt>
                      <c:pt idx="12925">
                        <c:v>59440.007369995117</c:v>
                      </c:pt>
                      <c:pt idx="12926">
                        <c:v>59440.007369995117</c:v>
                      </c:pt>
                      <c:pt idx="12927">
                        <c:v>58614.405807495117</c:v>
                      </c:pt>
                      <c:pt idx="12928">
                        <c:v>58614.405746459961</c:v>
                      </c:pt>
                      <c:pt idx="12929">
                        <c:v>68581.451705932617</c:v>
                      </c:pt>
                      <c:pt idx="12930">
                        <c:v>68717.583572387695</c:v>
                      </c:pt>
                      <c:pt idx="12931">
                        <c:v>68717.583572387695</c:v>
                      </c:pt>
                      <c:pt idx="12932">
                        <c:v>68717.583572387695</c:v>
                      </c:pt>
                      <c:pt idx="12933">
                        <c:v>68717.583572387695</c:v>
                      </c:pt>
                      <c:pt idx="12934">
                        <c:v>64441.939041137688</c:v>
                      </c:pt>
                      <c:pt idx="12935">
                        <c:v>71150.722488403306</c:v>
                      </c:pt>
                      <c:pt idx="12936">
                        <c:v>71148.799392700195</c:v>
                      </c:pt>
                      <c:pt idx="12937">
                        <c:v>71644.876296997056</c:v>
                      </c:pt>
                      <c:pt idx="12938">
                        <c:v>71637.508377075195</c:v>
                      </c:pt>
                      <c:pt idx="12939">
                        <c:v>67958.209793090806</c:v>
                      </c:pt>
                      <c:pt idx="12940">
                        <c:v>67956.286697387695</c:v>
                      </c:pt>
                      <c:pt idx="12941">
                        <c:v>67960.132766723618</c:v>
                      </c:pt>
                      <c:pt idx="12942">
                        <c:v>67872.551193237305</c:v>
                      </c:pt>
                      <c:pt idx="12943">
                        <c:v>67596.551193237305</c:v>
                      </c:pt>
                      <c:pt idx="12944">
                        <c:v>67762.394851684556</c:v>
                      </c:pt>
                      <c:pt idx="12945">
                        <c:v>67883.471755981445</c:v>
                      </c:pt>
                      <c:pt idx="12946">
                        <c:v>68652.148269653306</c:v>
                      </c:pt>
                      <c:pt idx="12947">
                        <c:v>68648.302200317368</c:v>
                      </c:pt>
                      <c:pt idx="12948">
                        <c:v>64736.808151245117</c:v>
                      </c:pt>
                      <c:pt idx="12949">
                        <c:v>67112.894851684556</c:v>
                      </c:pt>
                      <c:pt idx="12950">
                        <c:v>66554.894851684556</c:v>
                      </c:pt>
                      <c:pt idx="12951">
                        <c:v>67334.894851684556</c:v>
                      </c:pt>
                      <c:pt idx="12952">
                        <c:v>68170.895828247056</c:v>
                      </c:pt>
                      <c:pt idx="12953">
                        <c:v>67517.972976684556</c:v>
                      </c:pt>
                      <c:pt idx="12954">
                        <c:v>67354.326965332031</c:v>
                      </c:pt>
                      <c:pt idx="12955">
                        <c:v>67277.314636230469</c:v>
                      </c:pt>
                      <c:pt idx="12956">
                        <c:v>66577.617004394517</c:v>
                      </c:pt>
                      <c:pt idx="12957">
                        <c:v>68396.365966796875</c:v>
                      </c:pt>
                      <c:pt idx="12958">
                        <c:v>68023.442932128906</c:v>
                      </c:pt>
                      <c:pt idx="12959">
                        <c:v>68025.365844726563</c:v>
                      </c:pt>
                      <c:pt idx="12960">
                        <c:v>67656.289184570313</c:v>
                      </c:pt>
                      <c:pt idx="12961">
                        <c:v>67654.366088867188</c:v>
                      </c:pt>
                      <c:pt idx="12962">
                        <c:v>68014.291015625</c:v>
                      </c:pt>
                      <c:pt idx="12963">
                        <c:v>68205.291015625</c:v>
                      </c:pt>
                      <c:pt idx="12964">
                        <c:v>68694.380447387695</c:v>
                      </c:pt>
                      <c:pt idx="12965">
                        <c:v>66429.586502075195</c:v>
                      </c:pt>
                      <c:pt idx="12966">
                        <c:v>67624.511550903306</c:v>
                      </c:pt>
                      <c:pt idx="12967">
                        <c:v>64489.078811645501</c:v>
                      </c:pt>
                      <c:pt idx="12968">
                        <c:v>64489.078811645501</c:v>
                      </c:pt>
                      <c:pt idx="12969">
                        <c:v>64489.078811645501</c:v>
                      </c:pt>
                      <c:pt idx="12970">
                        <c:v>64054.750564575188</c:v>
                      </c:pt>
                      <c:pt idx="12971">
                        <c:v>59154.887069702148</c:v>
                      </c:pt>
                      <c:pt idx="12972">
                        <c:v>59151.041061401367</c:v>
                      </c:pt>
                      <c:pt idx="12973">
                        <c:v>58953.194808959961</c:v>
                      </c:pt>
                      <c:pt idx="12974">
                        <c:v>58173.425399780273</c:v>
                      </c:pt>
                      <c:pt idx="12975">
                        <c:v>58173.425338745117</c:v>
                      </c:pt>
                      <c:pt idx="12976">
                        <c:v>64565.01513671875</c:v>
                      </c:pt>
                      <c:pt idx="12977">
                        <c:v>64561.1689453125</c:v>
                      </c:pt>
                      <c:pt idx="12978">
                        <c:v>68595.512771606445</c:v>
                      </c:pt>
                      <c:pt idx="12979">
                        <c:v>71123.541336059556</c:v>
                      </c:pt>
                      <c:pt idx="12980">
                        <c:v>71879.767166137695</c:v>
                      </c:pt>
                      <c:pt idx="12981">
                        <c:v>70210.504714965806</c:v>
                      </c:pt>
                      <c:pt idx="12982">
                        <c:v>70684.378738403306</c:v>
                      </c:pt>
                      <c:pt idx="12983">
                        <c:v>71246.224929809556</c:v>
                      </c:pt>
                      <c:pt idx="12984">
                        <c:v>71248.148025512695</c:v>
                      </c:pt>
                      <c:pt idx="12985">
                        <c:v>70598.495681762695</c:v>
                      </c:pt>
                      <c:pt idx="12986">
                        <c:v>70057.495681762695</c:v>
                      </c:pt>
                      <c:pt idx="12987">
                        <c:v>69750.926589965806</c:v>
                      </c:pt>
                      <c:pt idx="12988">
                        <c:v>70014.849685668945</c:v>
                      </c:pt>
                      <c:pt idx="12989">
                        <c:v>70017.242996215806</c:v>
                      </c:pt>
                      <c:pt idx="12990">
                        <c:v>69776.166091918945</c:v>
                      </c:pt>
                      <c:pt idx="12991">
                        <c:v>69776.166091918945</c:v>
                      </c:pt>
                      <c:pt idx="12992">
                        <c:v>69775.887283325195</c:v>
                      </c:pt>
                      <c:pt idx="12993">
                        <c:v>69768.042800903306</c:v>
                      </c:pt>
                      <c:pt idx="12994">
                        <c:v>72318.452713012695</c:v>
                      </c:pt>
                      <c:pt idx="12995">
                        <c:v>72335.265701293945</c:v>
                      </c:pt>
                      <c:pt idx="12996">
                        <c:v>72313.269607543945</c:v>
                      </c:pt>
                      <c:pt idx="12997">
                        <c:v>72014.469314575195</c:v>
                      </c:pt>
                      <c:pt idx="12998">
                        <c:v>72291.469070434556</c:v>
                      </c:pt>
                      <c:pt idx="12999">
                        <c:v>72293.392166137695</c:v>
                      </c:pt>
                      <c:pt idx="13000">
                        <c:v>70917.290504455566</c:v>
                      </c:pt>
                      <c:pt idx="13001">
                        <c:v>69938.134986877427</c:v>
                      </c:pt>
                      <c:pt idx="13002">
                        <c:v>69938.134742736816</c:v>
                      </c:pt>
                      <c:pt idx="13003">
                        <c:v>69867.857887268066</c:v>
                      </c:pt>
                      <c:pt idx="13004">
                        <c:v>69496.857887268066</c:v>
                      </c:pt>
                      <c:pt idx="13005">
                        <c:v>69496.858131408677</c:v>
                      </c:pt>
                      <c:pt idx="13006">
                        <c:v>69523.279273986816</c:v>
                      </c:pt>
                      <c:pt idx="13007">
                        <c:v>69492.279273986816</c:v>
                      </c:pt>
                      <c:pt idx="13008">
                        <c:v>68490.355323791489</c:v>
                      </c:pt>
                      <c:pt idx="13009">
                        <c:v>70790.935379028306</c:v>
                      </c:pt>
                      <c:pt idx="13010">
                        <c:v>70787.826858520508</c:v>
                      </c:pt>
                      <c:pt idx="13011">
                        <c:v>70817.791351318345</c:v>
                      </c:pt>
                      <c:pt idx="13012">
                        <c:v>71216.974273681626</c:v>
                      </c:pt>
                      <c:pt idx="13013">
                        <c:v>65420.590377807617</c:v>
                      </c:pt>
                      <c:pt idx="13014">
                        <c:v>65423.794418334961</c:v>
                      </c:pt>
                      <c:pt idx="13015">
                        <c:v>65406.250534057617</c:v>
                      </c:pt>
                      <c:pt idx="13016">
                        <c:v>66738.75065612793</c:v>
                      </c:pt>
                      <c:pt idx="13017">
                        <c:v>66738.750595092773</c:v>
                      </c:pt>
                      <c:pt idx="13018">
                        <c:v>71894.621078491211</c:v>
                      </c:pt>
                      <c:pt idx="13019">
                        <c:v>71894.621078491211</c:v>
                      </c:pt>
                      <c:pt idx="13020">
                        <c:v>71894.621078491211</c:v>
                      </c:pt>
                      <c:pt idx="13021">
                        <c:v>71958.721267700195</c:v>
                      </c:pt>
                      <c:pt idx="13022">
                        <c:v>71958.721267700195</c:v>
                      </c:pt>
                      <c:pt idx="13023">
                        <c:v>71303.290603637695</c:v>
                      </c:pt>
                      <c:pt idx="13024">
                        <c:v>67856.455642700195</c:v>
                      </c:pt>
                      <c:pt idx="13025">
                        <c:v>69580.172683715806</c:v>
                      </c:pt>
                      <c:pt idx="13026">
                        <c:v>69905.170974731445</c:v>
                      </c:pt>
                      <c:pt idx="13027">
                        <c:v>69848.248123168945</c:v>
                      </c:pt>
                      <c:pt idx="13028">
                        <c:v>70598.192947387695</c:v>
                      </c:pt>
                      <c:pt idx="13029">
                        <c:v>69778.089675903306</c:v>
                      </c:pt>
                      <c:pt idx="13030">
                        <c:v>70213.653152465806</c:v>
                      </c:pt>
                      <c:pt idx="13031">
                        <c:v>71578.237869262695</c:v>
                      </c:pt>
                      <c:pt idx="13032">
                        <c:v>71651.237625122056</c:v>
                      </c:pt>
                      <c:pt idx="13033">
                        <c:v>72402.711013793945</c:v>
                      </c:pt>
                      <c:pt idx="13034">
                        <c:v>68948.585037231445</c:v>
                      </c:pt>
                      <c:pt idx="13035">
                        <c:v>56029.973983764648</c:v>
                      </c:pt>
                      <c:pt idx="13036">
                        <c:v>55396.973983764648</c:v>
                      </c:pt>
                      <c:pt idx="13037">
                        <c:v>55396.973983764648</c:v>
                      </c:pt>
                      <c:pt idx="13038">
                        <c:v>55396.973983764648</c:v>
                      </c:pt>
                      <c:pt idx="13039">
                        <c:v>68676.144607543945</c:v>
                      </c:pt>
                      <c:pt idx="13040">
                        <c:v>68676.144607543945</c:v>
                      </c:pt>
                      <c:pt idx="13041">
                        <c:v>69336.146560668945</c:v>
                      </c:pt>
                      <c:pt idx="13042">
                        <c:v>68956.029373168945</c:v>
                      </c:pt>
                      <c:pt idx="13043">
                        <c:v>68585.029373168945</c:v>
                      </c:pt>
                      <c:pt idx="13044">
                        <c:v>68585.029373168945</c:v>
                      </c:pt>
                      <c:pt idx="13045">
                        <c:v>68315.003005981445</c:v>
                      </c:pt>
                      <c:pt idx="13046">
                        <c:v>67320.269607543945</c:v>
                      </c:pt>
                      <c:pt idx="13047">
                        <c:v>67932.493484497056</c:v>
                      </c:pt>
                      <c:pt idx="13048">
                        <c:v>67138.693435668945</c:v>
                      </c:pt>
                      <c:pt idx="13049">
                        <c:v>67922.646804809556</c:v>
                      </c:pt>
                      <c:pt idx="13050">
                        <c:v>68214.803833007798</c:v>
                      </c:pt>
                      <c:pt idx="13051">
                        <c:v>67916.757644653306</c:v>
                      </c:pt>
                      <c:pt idx="13052">
                        <c:v>63820.387680053711</c:v>
                      </c:pt>
                      <c:pt idx="13053">
                        <c:v>63762.527938842773</c:v>
                      </c:pt>
                      <c:pt idx="13054">
                        <c:v>69817.365936279282</c:v>
                      </c:pt>
                      <c:pt idx="13055">
                        <c:v>72727.854568481445</c:v>
                      </c:pt>
                      <c:pt idx="13056">
                        <c:v>72461.777664184556</c:v>
                      </c:pt>
                      <c:pt idx="13057">
                        <c:v>71564.419998168945</c:v>
                      </c:pt>
                      <c:pt idx="13058">
                        <c:v>71563.08039855957</c:v>
                      </c:pt>
                      <c:pt idx="13059">
                        <c:v>71397.326248168945</c:v>
                      </c:pt>
                      <c:pt idx="13060">
                        <c:v>70988.402801513672</c:v>
                      </c:pt>
                      <c:pt idx="13061">
                        <c:v>70944.325897216797</c:v>
                      </c:pt>
                      <c:pt idx="13062">
                        <c:v>70946.248748779297</c:v>
                      </c:pt>
                      <c:pt idx="13063">
                        <c:v>70601.013885498047</c:v>
                      </c:pt>
                      <c:pt idx="13064">
                        <c:v>70139.294891357422</c:v>
                      </c:pt>
                      <c:pt idx="13065">
                        <c:v>69902.291229248047</c:v>
                      </c:pt>
                      <c:pt idx="13066">
                        <c:v>69896.522186279297</c:v>
                      </c:pt>
                      <c:pt idx="13067">
                        <c:v>70032.327117919922</c:v>
                      </c:pt>
                      <c:pt idx="13068">
                        <c:v>69371.790985107422</c:v>
                      </c:pt>
                      <c:pt idx="13069">
                        <c:v>71097.553665161118</c:v>
                      </c:pt>
                      <c:pt idx="13070">
                        <c:v>71345.134353637695</c:v>
                      </c:pt>
                      <c:pt idx="13071">
                        <c:v>71345.134353637695</c:v>
                      </c:pt>
                      <c:pt idx="13072">
                        <c:v>71261.057205200195</c:v>
                      </c:pt>
                      <c:pt idx="13073">
                        <c:v>71109.734451293945</c:v>
                      </c:pt>
                      <c:pt idx="13074">
                        <c:v>70623.579910278306</c:v>
                      </c:pt>
                      <c:pt idx="13075">
                        <c:v>70400.503982543945</c:v>
                      </c:pt>
                      <c:pt idx="13076">
                        <c:v>70402.427078247056</c:v>
                      </c:pt>
                      <c:pt idx="13077">
                        <c:v>70789.552566528306</c:v>
                      </c:pt>
                      <c:pt idx="13078">
                        <c:v>70622.998123168945</c:v>
                      </c:pt>
                      <c:pt idx="13079">
                        <c:v>69977.620437622056</c:v>
                      </c:pt>
                      <c:pt idx="13080">
                        <c:v>70085.774490356445</c:v>
                      </c:pt>
                      <c:pt idx="13081">
                        <c:v>69789.852127075195</c:v>
                      </c:pt>
                      <c:pt idx="13082">
                        <c:v>55889.316146850586</c:v>
                      </c:pt>
                      <c:pt idx="13083">
                        <c:v>55890.033920288086</c:v>
                      </c:pt>
                      <c:pt idx="13084">
                        <c:v>68166.303787231445</c:v>
                      </c:pt>
                      <c:pt idx="13085">
                        <c:v>68447.036270141602</c:v>
                      </c:pt>
                      <c:pt idx="13086">
                        <c:v>67254.034255981445</c:v>
                      </c:pt>
                      <c:pt idx="13087">
                        <c:v>67422.892776489258</c:v>
                      </c:pt>
                      <c:pt idx="13088">
                        <c:v>70808.461685180664</c:v>
                      </c:pt>
                      <c:pt idx="13089">
                        <c:v>70933.961685180664</c:v>
                      </c:pt>
                      <c:pt idx="13090">
                        <c:v>70940.282791137695</c:v>
                      </c:pt>
                      <c:pt idx="13091">
                        <c:v>70939.576248168945</c:v>
                      </c:pt>
                      <c:pt idx="13092">
                        <c:v>69627.232009887695</c:v>
                      </c:pt>
                      <c:pt idx="13093">
                        <c:v>66524.194900512695</c:v>
                      </c:pt>
                      <c:pt idx="13094">
                        <c:v>58403.101119995117</c:v>
                      </c:pt>
                      <c:pt idx="13095">
                        <c:v>61280.611923217773</c:v>
                      </c:pt>
                      <c:pt idx="13096">
                        <c:v>61282.662582397461</c:v>
                      </c:pt>
                      <c:pt idx="13097">
                        <c:v>61282.662582397461</c:v>
                      </c:pt>
                      <c:pt idx="13098">
                        <c:v>61284.001571655273</c:v>
                      </c:pt>
                      <c:pt idx="13099">
                        <c:v>68696.008682250977</c:v>
                      </c:pt>
                      <c:pt idx="13100">
                        <c:v>68696.008682250977</c:v>
                      </c:pt>
                      <c:pt idx="13101">
                        <c:v>68398.690811157227</c:v>
                      </c:pt>
                      <c:pt idx="13102">
                        <c:v>68006.457901000977</c:v>
                      </c:pt>
                      <c:pt idx="13103">
                        <c:v>68466.420791625977</c:v>
                      </c:pt>
                      <c:pt idx="13104">
                        <c:v>68574.628311157227</c:v>
                      </c:pt>
                      <c:pt idx="13105">
                        <c:v>69416.598220825195</c:v>
                      </c:pt>
                      <c:pt idx="13106">
                        <c:v>69416.598220825195</c:v>
                      </c:pt>
                      <c:pt idx="13107">
                        <c:v>69870.208938598633</c:v>
                      </c:pt>
                      <c:pt idx="13108">
                        <c:v>67016.911666870117</c:v>
                      </c:pt>
                      <c:pt idx="13109">
                        <c:v>66816.911727905273</c:v>
                      </c:pt>
                      <c:pt idx="13110">
                        <c:v>66812.392196655273</c:v>
                      </c:pt>
                      <c:pt idx="13111">
                        <c:v>65822.594284057617</c:v>
                      </c:pt>
                      <c:pt idx="13112">
                        <c:v>66730.07054901123</c:v>
                      </c:pt>
                      <c:pt idx="13113">
                        <c:v>67488.691146850586</c:v>
                      </c:pt>
                      <c:pt idx="13114">
                        <c:v>66692.23518371582</c:v>
                      </c:pt>
                      <c:pt idx="13115">
                        <c:v>66692.23518371582</c:v>
                      </c:pt>
                      <c:pt idx="13116">
                        <c:v>66692.23518371582</c:v>
                      </c:pt>
                      <c:pt idx="13117">
                        <c:v>66692.23518371582</c:v>
                      </c:pt>
                      <c:pt idx="13118">
                        <c:v>66692.23518371582</c:v>
                      </c:pt>
                      <c:pt idx="13119">
                        <c:v>67512.23616027832</c:v>
                      </c:pt>
                      <c:pt idx="13120">
                        <c:v>67886.268997192383</c:v>
                      </c:pt>
                      <c:pt idx="13121">
                        <c:v>68544.59455871582</c:v>
                      </c:pt>
                      <c:pt idx="13122">
                        <c:v>68544.59455871582</c:v>
                      </c:pt>
                      <c:pt idx="13123">
                        <c:v>68544.59455871582</c:v>
                      </c:pt>
                      <c:pt idx="13124">
                        <c:v>68544.59455871582</c:v>
                      </c:pt>
                      <c:pt idx="13125">
                        <c:v>62491.158737182617</c:v>
                      </c:pt>
                      <c:pt idx="13126">
                        <c:v>65990.181198120117</c:v>
                      </c:pt>
                      <c:pt idx="13127">
                        <c:v>65890.580673217773</c:v>
                      </c:pt>
                      <c:pt idx="13128">
                        <c:v>66013.580612182617</c:v>
                      </c:pt>
                      <c:pt idx="13129">
                        <c:v>68993.854347228989</c:v>
                      </c:pt>
                      <c:pt idx="13130">
                        <c:v>69100.954566955566</c:v>
                      </c:pt>
                      <c:pt idx="13131">
                        <c:v>69199.454177856445</c:v>
                      </c:pt>
                      <c:pt idx="13132">
                        <c:v>68853.031082153306</c:v>
                      </c:pt>
                      <c:pt idx="13133">
                        <c:v>68438.684204101548</c:v>
                      </c:pt>
                      <c:pt idx="13134">
                        <c:v>67471.26586914061</c:v>
                      </c:pt>
                      <c:pt idx="13135">
                        <c:v>67211.41967773436</c:v>
                      </c:pt>
                      <c:pt idx="13136">
                        <c:v>66851.2861328125</c:v>
                      </c:pt>
                      <c:pt idx="13137">
                        <c:v>66972.36303710936</c:v>
                      </c:pt>
                      <c:pt idx="13138">
                        <c:v>66974.286010742188</c:v>
                      </c:pt>
                      <c:pt idx="13139">
                        <c:v>67508.209350585938</c:v>
                      </c:pt>
                      <c:pt idx="13140">
                        <c:v>68321.287109375</c:v>
                      </c:pt>
                      <c:pt idx="13141">
                        <c:v>68670.609985351548</c:v>
                      </c:pt>
                      <c:pt idx="13142">
                        <c:v>68673.2099609375</c:v>
                      </c:pt>
                      <c:pt idx="13143">
                        <c:v>66237.257705688477</c:v>
                      </c:pt>
                      <c:pt idx="13144">
                        <c:v>70608.326736450195</c:v>
                      </c:pt>
                      <c:pt idx="13145">
                        <c:v>70608.326736450195</c:v>
                      </c:pt>
                      <c:pt idx="13146">
                        <c:v>70980.838165283203</c:v>
                      </c:pt>
                      <c:pt idx="13147">
                        <c:v>70926.991973876953</c:v>
                      </c:pt>
                      <c:pt idx="13148">
                        <c:v>70926.992095947266</c:v>
                      </c:pt>
                      <c:pt idx="13149">
                        <c:v>70350.688751220703</c:v>
                      </c:pt>
                      <c:pt idx="13150">
                        <c:v>70350.688751220703</c:v>
                      </c:pt>
                      <c:pt idx="13151">
                        <c:v>70428.155471801758</c:v>
                      </c:pt>
                      <c:pt idx="13152">
                        <c:v>69896.155471801758</c:v>
                      </c:pt>
                      <c:pt idx="13153">
                        <c:v>70871.379470825195</c:v>
                      </c:pt>
                      <c:pt idx="13154">
                        <c:v>70744.045913696289</c:v>
                      </c:pt>
                      <c:pt idx="13155">
                        <c:v>69705.052688598618</c:v>
                      </c:pt>
                      <c:pt idx="13156">
                        <c:v>69705.052688598618</c:v>
                      </c:pt>
                      <c:pt idx="13157">
                        <c:v>69417.576370239258</c:v>
                      </c:pt>
                      <c:pt idx="13158">
                        <c:v>69238.765609741211</c:v>
                      </c:pt>
                      <c:pt idx="13159">
                        <c:v>66226.649856567368</c:v>
                      </c:pt>
                      <c:pt idx="13160">
                        <c:v>67228.562866210938</c:v>
                      </c:pt>
                      <c:pt idx="13161">
                        <c:v>67821.862869262695</c:v>
                      </c:pt>
                      <c:pt idx="13162">
                        <c:v>69883.579299926758</c:v>
                      </c:pt>
                      <c:pt idx="13163">
                        <c:v>70143.579299926758</c:v>
                      </c:pt>
                      <c:pt idx="13164">
                        <c:v>70148.17951965332</c:v>
                      </c:pt>
                      <c:pt idx="13165">
                        <c:v>70677.715896606445</c:v>
                      </c:pt>
                      <c:pt idx="13166">
                        <c:v>70677.716384887695</c:v>
                      </c:pt>
                      <c:pt idx="13167">
                        <c:v>70478.515701293945</c:v>
                      </c:pt>
                      <c:pt idx="13168">
                        <c:v>70535.638259887695</c:v>
                      </c:pt>
                      <c:pt idx="13169">
                        <c:v>71305.758422851548</c:v>
                      </c:pt>
                      <c:pt idx="13170">
                        <c:v>71597.559204101548</c:v>
                      </c:pt>
                      <c:pt idx="13171">
                        <c:v>71593.713745117188</c:v>
                      </c:pt>
                      <c:pt idx="13172">
                        <c:v>70436.212478637695</c:v>
                      </c:pt>
                      <c:pt idx="13173">
                        <c:v>70326.241409301758</c:v>
                      </c:pt>
                      <c:pt idx="13174">
                        <c:v>64810.447814941406</c:v>
                      </c:pt>
                      <c:pt idx="13175">
                        <c:v>64808.524780273438</c:v>
                      </c:pt>
                      <c:pt idx="13176">
                        <c:v>64808.524780273438</c:v>
                      </c:pt>
                      <c:pt idx="13177">
                        <c:v>65377.024780273438</c:v>
                      </c:pt>
                      <c:pt idx="13178">
                        <c:v>65375.905334472656</c:v>
                      </c:pt>
                      <c:pt idx="13179">
                        <c:v>65375.905395507813</c:v>
                      </c:pt>
                      <c:pt idx="13180">
                        <c:v>65379.751525878906</c:v>
                      </c:pt>
                      <c:pt idx="13181">
                        <c:v>65916.751586914063</c:v>
                      </c:pt>
                      <c:pt idx="13182">
                        <c:v>65916.751525878906</c:v>
                      </c:pt>
                      <c:pt idx="13183">
                        <c:v>65912.905334472656</c:v>
                      </c:pt>
                      <c:pt idx="13184">
                        <c:v>65544.240539550781</c:v>
                      </c:pt>
                      <c:pt idx="13185">
                        <c:v>65542.317443847656</c:v>
                      </c:pt>
                      <c:pt idx="13186">
                        <c:v>64885.393432617188</c:v>
                      </c:pt>
                      <c:pt idx="13187">
                        <c:v>65252.209823608398</c:v>
                      </c:pt>
                      <c:pt idx="13188">
                        <c:v>70478.958084106445</c:v>
                      </c:pt>
                      <c:pt idx="13189">
                        <c:v>69116.939331054688</c:v>
                      </c:pt>
                      <c:pt idx="13190">
                        <c:v>66235.215744018555</c:v>
                      </c:pt>
                      <c:pt idx="13191">
                        <c:v>65845.33805847168</c:v>
                      </c:pt>
                      <c:pt idx="13192">
                        <c:v>65847.261093139648</c:v>
                      </c:pt>
                      <c:pt idx="13193">
                        <c:v>65741.061874389648</c:v>
                      </c:pt>
                      <c:pt idx="13194">
                        <c:v>65742.984970092773</c:v>
                      </c:pt>
                      <c:pt idx="13195">
                        <c:v>65744.907943725586</c:v>
                      </c:pt>
                      <c:pt idx="13196">
                        <c:v>66542.459091186523</c:v>
                      </c:pt>
                      <c:pt idx="13197">
                        <c:v>66607.460006713867</c:v>
                      </c:pt>
                      <c:pt idx="13198">
                        <c:v>66611.306198120117</c:v>
                      </c:pt>
                      <c:pt idx="13199">
                        <c:v>66325.970260620117</c:v>
                      </c:pt>
                      <c:pt idx="13200">
                        <c:v>66324.047225952148</c:v>
                      </c:pt>
                      <c:pt idx="13201">
                        <c:v>66829.893295288086</c:v>
                      </c:pt>
                      <c:pt idx="13202">
                        <c:v>66836.970260620117</c:v>
                      </c:pt>
                      <c:pt idx="13203">
                        <c:v>66820.277938842773</c:v>
                      </c:pt>
                      <c:pt idx="13204">
                        <c:v>69966.121292114258</c:v>
                      </c:pt>
                      <c:pt idx="13205">
                        <c:v>67414.425216674805</c:v>
                      </c:pt>
                      <c:pt idx="13206">
                        <c:v>68069.425216674805</c:v>
                      </c:pt>
                      <c:pt idx="13207">
                        <c:v>68060.425216674805</c:v>
                      </c:pt>
                      <c:pt idx="13208">
                        <c:v>66157.803665161118</c:v>
                      </c:pt>
                      <c:pt idx="13209">
                        <c:v>66981.955947875977</c:v>
                      </c:pt>
                      <c:pt idx="13210">
                        <c:v>66358.303451538086</c:v>
                      </c:pt>
                      <c:pt idx="13211">
                        <c:v>65578.380355834961</c:v>
                      </c:pt>
                      <c:pt idx="13212">
                        <c:v>71560.116577148438</c:v>
                      </c:pt>
                      <c:pt idx="13213">
                        <c:v>71560.116577148438</c:v>
                      </c:pt>
                      <c:pt idx="13214">
                        <c:v>70248.599197387695</c:v>
                      </c:pt>
                      <c:pt idx="13215">
                        <c:v>70248.599197387695</c:v>
                      </c:pt>
                      <c:pt idx="13216">
                        <c:v>70248.599197387695</c:v>
                      </c:pt>
                      <c:pt idx="13217">
                        <c:v>69693.604507446289</c:v>
                      </c:pt>
                      <c:pt idx="13218">
                        <c:v>69692.958999633789</c:v>
                      </c:pt>
                      <c:pt idx="13219">
                        <c:v>67611.456130981445</c:v>
                      </c:pt>
                      <c:pt idx="13220">
                        <c:v>66537.002029418945</c:v>
                      </c:pt>
                      <c:pt idx="13221">
                        <c:v>66811.101638793945</c:v>
                      </c:pt>
                      <c:pt idx="13222">
                        <c:v>66727.947586059556</c:v>
                      </c:pt>
                      <c:pt idx="13223">
                        <c:v>66966.947830200195</c:v>
                      </c:pt>
                      <c:pt idx="13224">
                        <c:v>67836.472244262695</c:v>
                      </c:pt>
                      <c:pt idx="13225">
                        <c:v>67836.472244262695</c:v>
                      </c:pt>
                      <c:pt idx="13226">
                        <c:v>66874.241775512695</c:v>
                      </c:pt>
                      <c:pt idx="13227">
                        <c:v>67396.864578247056</c:v>
                      </c:pt>
                      <c:pt idx="13228">
                        <c:v>67561.987136840806</c:v>
                      </c:pt>
                      <c:pt idx="13229">
                        <c:v>68115.388748168945</c:v>
                      </c:pt>
                      <c:pt idx="13230">
                        <c:v>67847.388259887695</c:v>
                      </c:pt>
                      <c:pt idx="13231">
                        <c:v>67896.588745117188</c:v>
                      </c:pt>
                      <c:pt idx="13232">
                        <c:v>67275.588989257798</c:v>
                      </c:pt>
                      <c:pt idx="13233">
                        <c:v>66745.449096679688</c:v>
                      </c:pt>
                      <c:pt idx="13234">
                        <c:v>68820.210525512695</c:v>
                      </c:pt>
                      <c:pt idx="13235">
                        <c:v>68826.133621215806</c:v>
                      </c:pt>
                      <c:pt idx="13236">
                        <c:v>68833.210525512695</c:v>
                      </c:pt>
                      <c:pt idx="13237">
                        <c:v>68221.287429809556</c:v>
                      </c:pt>
                      <c:pt idx="13238">
                        <c:v>68204.595046997056</c:v>
                      </c:pt>
                      <c:pt idx="13239">
                        <c:v>69544.603103637695</c:v>
                      </c:pt>
                      <c:pt idx="13240">
                        <c:v>69847.604080200195</c:v>
                      </c:pt>
                      <c:pt idx="13241">
                        <c:v>69847.604080200195</c:v>
                      </c:pt>
                      <c:pt idx="13242">
                        <c:v>69534.607131958008</c:v>
                      </c:pt>
                      <c:pt idx="13243">
                        <c:v>69534.607131958008</c:v>
                      </c:pt>
                      <c:pt idx="13244">
                        <c:v>70781.417068481445</c:v>
                      </c:pt>
                      <c:pt idx="13245">
                        <c:v>68612.920242309556</c:v>
                      </c:pt>
                      <c:pt idx="13246">
                        <c:v>68610.997024536118</c:v>
                      </c:pt>
                      <c:pt idx="13247">
                        <c:v>68609.074050903306</c:v>
                      </c:pt>
                      <c:pt idx="13248">
                        <c:v>68306.225906372056</c:v>
                      </c:pt>
                      <c:pt idx="13249">
                        <c:v>68369.701393127427</c:v>
                      </c:pt>
                      <c:pt idx="13250">
                        <c:v>68371.624488830566</c:v>
                      </c:pt>
                      <c:pt idx="13251">
                        <c:v>68358.238502502427</c:v>
                      </c:pt>
                      <c:pt idx="13252">
                        <c:v>68358.238502502427</c:v>
                      </c:pt>
                      <c:pt idx="13253">
                        <c:v>68264.090133666992</c:v>
                      </c:pt>
                      <c:pt idx="13254">
                        <c:v>68827.013229370103</c:v>
                      </c:pt>
                      <c:pt idx="13255">
                        <c:v>65990.76823425293</c:v>
                      </c:pt>
                      <c:pt idx="13256">
                        <c:v>70239.997055053711</c:v>
                      </c:pt>
                      <c:pt idx="13257">
                        <c:v>70239.997055053711</c:v>
                      </c:pt>
                      <c:pt idx="13258">
                        <c:v>70239.997055053711</c:v>
                      </c:pt>
                      <c:pt idx="13259">
                        <c:v>70101.597244262695</c:v>
                      </c:pt>
                      <c:pt idx="13260">
                        <c:v>70101.597244262695</c:v>
                      </c:pt>
                      <c:pt idx="13261">
                        <c:v>70101.239334106445</c:v>
                      </c:pt>
                      <c:pt idx="13262">
                        <c:v>70101.239334106445</c:v>
                      </c:pt>
                      <c:pt idx="13263">
                        <c:v>69787.079177856445</c:v>
                      </c:pt>
                      <c:pt idx="13264">
                        <c:v>70071.111404418945</c:v>
                      </c:pt>
                      <c:pt idx="13265">
                        <c:v>69710.111404418945</c:v>
                      </c:pt>
                      <c:pt idx="13266">
                        <c:v>69710.111404418945</c:v>
                      </c:pt>
                      <c:pt idx="13267">
                        <c:v>68874.522048950195</c:v>
                      </c:pt>
                      <c:pt idx="13268">
                        <c:v>69336.135330200195</c:v>
                      </c:pt>
                      <c:pt idx="13269">
                        <c:v>69336.135330200195</c:v>
                      </c:pt>
                      <c:pt idx="13270">
                        <c:v>69243.125564575195</c:v>
                      </c:pt>
                      <c:pt idx="13271">
                        <c:v>69243.125564575195</c:v>
                      </c:pt>
                      <c:pt idx="13272">
                        <c:v>69243.125564575195</c:v>
                      </c:pt>
                      <c:pt idx="13273">
                        <c:v>68515.13264465332</c:v>
                      </c:pt>
                      <c:pt idx="13274">
                        <c:v>68371.662185668945</c:v>
                      </c:pt>
                      <c:pt idx="13275">
                        <c:v>57735.300537109375</c:v>
                      </c:pt>
                      <c:pt idx="13276">
                        <c:v>57735.300537109375</c:v>
                      </c:pt>
                      <c:pt idx="13277">
                        <c:v>57741.101119995117</c:v>
                      </c:pt>
                      <c:pt idx="13278">
                        <c:v>57741.101181030273</c:v>
                      </c:pt>
                      <c:pt idx="13279">
                        <c:v>69512.31770324707</c:v>
                      </c:pt>
                      <c:pt idx="13280">
                        <c:v>69512.94465637207</c:v>
                      </c:pt>
                      <c:pt idx="13281">
                        <c:v>68925.205947875977</c:v>
                      </c:pt>
                      <c:pt idx="13282">
                        <c:v>70024.500381469727</c:v>
                      </c:pt>
                      <c:pt idx="13283">
                        <c:v>70685.678665161133</c:v>
                      </c:pt>
                      <c:pt idx="13284">
                        <c:v>57462.919906616211</c:v>
                      </c:pt>
                      <c:pt idx="13285">
                        <c:v>57554.152694702148</c:v>
                      </c:pt>
                      <c:pt idx="13286">
                        <c:v>66859.644577026367</c:v>
                      </c:pt>
                      <c:pt idx="13287">
                        <c:v>66467.843795776367</c:v>
                      </c:pt>
                      <c:pt idx="13288">
                        <c:v>66859.644577026367</c:v>
                      </c:pt>
                      <c:pt idx="13289">
                        <c:v>65012.656723022461</c:v>
                      </c:pt>
                      <c:pt idx="13290">
                        <c:v>65012.656784057617</c:v>
                      </c:pt>
                      <c:pt idx="13291">
                        <c:v>65012.656784057617</c:v>
                      </c:pt>
                      <c:pt idx="13292">
                        <c:v>65686.95964050293</c:v>
                      </c:pt>
                      <c:pt idx="13293">
                        <c:v>68321.380485534668</c:v>
                      </c:pt>
                      <c:pt idx="13294">
                        <c:v>67730.202346801758</c:v>
                      </c:pt>
                      <c:pt idx="13295">
                        <c:v>59000.007186889648</c:v>
                      </c:pt>
                      <c:pt idx="13296">
                        <c:v>58393.117538452148</c:v>
                      </c:pt>
                      <c:pt idx="13297">
                        <c:v>57662.006698608398</c:v>
                      </c:pt>
                      <c:pt idx="13298">
                        <c:v>57662.006637573242</c:v>
                      </c:pt>
                      <c:pt idx="13299">
                        <c:v>57655.819686889648</c:v>
                      </c:pt>
                      <c:pt idx="13300">
                        <c:v>58637.751327514648</c:v>
                      </c:pt>
                      <c:pt idx="13301">
                        <c:v>58637.751266479492</c:v>
                      </c:pt>
                      <c:pt idx="13302">
                        <c:v>62899.972213745117</c:v>
                      </c:pt>
                      <c:pt idx="13303">
                        <c:v>62378.972274780273</c:v>
                      </c:pt>
                      <c:pt idx="13304">
                        <c:v>62378.972274780273</c:v>
                      </c:pt>
                      <c:pt idx="13305">
                        <c:v>70226.624496459961</c:v>
                      </c:pt>
                      <c:pt idx="13306">
                        <c:v>70226.624496459961</c:v>
                      </c:pt>
                      <c:pt idx="13307">
                        <c:v>69641.503952026367</c:v>
                      </c:pt>
                      <c:pt idx="13308">
                        <c:v>69635.734603881836</c:v>
                      </c:pt>
                      <c:pt idx="13309">
                        <c:v>69446.703445434556</c:v>
                      </c:pt>
                      <c:pt idx="13310">
                        <c:v>71483.052200317383</c:v>
                      </c:pt>
                      <c:pt idx="13311">
                        <c:v>71781.852493286133</c:v>
                      </c:pt>
                      <c:pt idx="13312">
                        <c:v>71735.775588989258</c:v>
                      </c:pt>
                      <c:pt idx="13313">
                        <c:v>71571.352737426758</c:v>
                      </c:pt>
                      <c:pt idx="13314">
                        <c:v>70805.196487426758</c:v>
                      </c:pt>
                      <c:pt idx="13315">
                        <c:v>70392.723098754883</c:v>
                      </c:pt>
                      <c:pt idx="13316">
                        <c:v>70531.846755981445</c:v>
                      </c:pt>
                      <c:pt idx="13317">
                        <c:v>70047.766921997056</c:v>
                      </c:pt>
                      <c:pt idx="13318">
                        <c:v>70561.845779418945</c:v>
                      </c:pt>
                      <c:pt idx="13319">
                        <c:v>70619.769363403306</c:v>
                      </c:pt>
                      <c:pt idx="13320">
                        <c:v>71169.023025512695</c:v>
                      </c:pt>
                      <c:pt idx="13321">
                        <c:v>71092.946121215806</c:v>
                      </c:pt>
                      <c:pt idx="13322">
                        <c:v>70718.100173950195</c:v>
                      </c:pt>
                      <c:pt idx="13323">
                        <c:v>70780.677078247056</c:v>
                      </c:pt>
                      <c:pt idx="13324">
                        <c:v>69742.902908325195</c:v>
                      </c:pt>
                      <c:pt idx="13325">
                        <c:v>70276.902908325195</c:v>
                      </c:pt>
                      <c:pt idx="13326">
                        <c:v>69712.934158325195</c:v>
                      </c:pt>
                      <c:pt idx="13327">
                        <c:v>69529.921463012695</c:v>
                      </c:pt>
                      <c:pt idx="13328">
                        <c:v>69529.921463012695</c:v>
                      </c:pt>
                      <c:pt idx="13329">
                        <c:v>69529.921463012695</c:v>
                      </c:pt>
                      <c:pt idx="13330">
                        <c:v>68287.118728637695</c:v>
                      </c:pt>
                      <c:pt idx="13331">
                        <c:v>68287.118728637695</c:v>
                      </c:pt>
                      <c:pt idx="13332">
                        <c:v>67224.015335083008</c:v>
                      </c:pt>
                      <c:pt idx="13333">
                        <c:v>66520.821975708008</c:v>
                      </c:pt>
                      <c:pt idx="13334">
                        <c:v>67564.30354309082</c:v>
                      </c:pt>
                      <c:pt idx="13335">
                        <c:v>67040.30158996582</c:v>
                      </c:pt>
                      <c:pt idx="13336">
                        <c:v>67040.30158996582</c:v>
                      </c:pt>
                      <c:pt idx="13337">
                        <c:v>66487.700271606445</c:v>
                      </c:pt>
                      <c:pt idx="13338">
                        <c:v>66741.785720825195</c:v>
                      </c:pt>
                      <c:pt idx="13339">
                        <c:v>58100.688827514648</c:v>
                      </c:pt>
                      <c:pt idx="13340">
                        <c:v>58104.688827514648</c:v>
                      </c:pt>
                      <c:pt idx="13341">
                        <c:v>58113.688827514648</c:v>
                      </c:pt>
                      <c:pt idx="13342">
                        <c:v>57279.087203979492</c:v>
                      </c:pt>
                      <c:pt idx="13343">
                        <c:v>60245.651840209961</c:v>
                      </c:pt>
                      <c:pt idx="13344">
                        <c:v>60245.651962280273</c:v>
                      </c:pt>
                      <c:pt idx="13345">
                        <c:v>59874.651840209961</c:v>
                      </c:pt>
                      <c:pt idx="13346">
                        <c:v>67152.167465209961</c:v>
                      </c:pt>
                      <c:pt idx="13347">
                        <c:v>67125.174423217773</c:v>
                      </c:pt>
                      <c:pt idx="13348">
                        <c:v>67125.174423217773</c:v>
                      </c:pt>
                      <c:pt idx="13349">
                        <c:v>67125.174423217773</c:v>
                      </c:pt>
                      <c:pt idx="13350">
                        <c:v>67125.174301147461</c:v>
                      </c:pt>
                      <c:pt idx="13351">
                        <c:v>66178.937911987305</c:v>
                      </c:pt>
                      <c:pt idx="13352">
                        <c:v>65365.16423034668</c:v>
                      </c:pt>
                      <c:pt idx="13353">
                        <c:v>65359.394943237305</c:v>
                      </c:pt>
                      <c:pt idx="13354">
                        <c:v>68183.182327270508</c:v>
                      </c:pt>
                      <c:pt idx="13355">
                        <c:v>68190.682327270508</c:v>
                      </c:pt>
                      <c:pt idx="13356">
                        <c:v>68395.182693481445</c:v>
                      </c:pt>
                      <c:pt idx="13357">
                        <c:v>68035.682693481445</c:v>
                      </c:pt>
                      <c:pt idx="13358">
                        <c:v>67430.959548950195</c:v>
                      </c:pt>
                      <c:pt idx="13359">
                        <c:v>66925.865905761719</c:v>
                      </c:pt>
                      <c:pt idx="13360">
                        <c:v>68300.495727539048</c:v>
                      </c:pt>
                      <c:pt idx="13361">
                        <c:v>68554.54370117186</c:v>
                      </c:pt>
                      <c:pt idx="13362">
                        <c:v>70702.218872070298</c:v>
                      </c:pt>
                      <c:pt idx="13363">
                        <c:v>71456.2958984375</c:v>
                      </c:pt>
                      <c:pt idx="13364">
                        <c:v>71458.219116210938</c:v>
                      </c:pt>
                      <c:pt idx="13365">
                        <c:v>71460.142211914048</c:v>
                      </c:pt>
                      <c:pt idx="13366">
                        <c:v>71522.219116210938</c:v>
                      </c:pt>
                      <c:pt idx="13367">
                        <c:v>71428.141967773438</c:v>
                      </c:pt>
                      <c:pt idx="13368">
                        <c:v>67042.313735961914</c:v>
                      </c:pt>
                      <c:pt idx="13369">
                        <c:v>67294.262771606445</c:v>
                      </c:pt>
                      <c:pt idx="13370">
                        <c:v>67906.262832641602</c:v>
                      </c:pt>
                      <c:pt idx="13371">
                        <c:v>67906.262771606445</c:v>
                      </c:pt>
                      <c:pt idx="13372">
                        <c:v>67906.262771606445</c:v>
                      </c:pt>
                      <c:pt idx="13373">
                        <c:v>67906.262771606445</c:v>
                      </c:pt>
                      <c:pt idx="13374">
                        <c:v>67906.262771606445</c:v>
                      </c:pt>
                      <c:pt idx="13375">
                        <c:v>67906.262771606445</c:v>
                      </c:pt>
                      <c:pt idx="13376">
                        <c:v>67500.680252075195</c:v>
                      </c:pt>
                      <c:pt idx="13377">
                        <c:v>68534.137283325195</c:v>
                      </c:pt>
                      <c:pt idx="13378">
                        <c:v>68534.137283325195</c:v>
                      </c:pt>
                      <c:pt idx="13379">
                        <c:v>68534.137283325195</c:v>
                      </c:pt>
                      <c:pt idx="13380">
                        <c:v>58880.073715209961</c:v>
                      </c:pt>
                      <c:pt idx="13381">
                        <c:v>58509.073715209961</c:v>
                      </c:pt>
                      <c:pt idx="13382">
                        <c:v>62101.189804077148</c:v>
                      </c:pt>
                      <c:pt idx="13383">
                        <c:v>67773.967887878418</c:v>
                      </c:pt>
                      <c:pt idx="13384">
                        <c:v>69712.034805297837</c:v>
                      </c:pt>
                      <c:pt idx="13385">
                        <c:v>69713.957901000977</c:v>
                      </c:pt>
                      <c:pt idx="13386">
                        <c:v>69715.880935668945</c:v>
                      </c:pt>
                      <c:pt idx="13387">
                        <c:v>69759.227005004868</c:v>
                      </c:pt>
                      <c:pt idx="13388">
                        <c:v>69242.073318481445</c:v>
                      </c:pt>
                      <c:pt idx="13389">
                        <c:v>69245.919387817368</c:v>
                      </c:pt>
                      <c:pt idx="13390">
                        <c:v>69247.842483520508</c:v>
                      </c:pt>
                      <c:pt idx="13391">
                        <c:v>69249.765701293945</c:v>
                      </c:pt>
                      <c:pt idx="13392">
                        <c:v>68060.109695434556</c:v>
                      </c:pt>
                      <c:pt idx="13393">
                        <c:v>68757.134353637695</c:v>
                      </c:pt>
                      <c:pt idx="13394">
                        <c:v>68756.541580200195</c:v>
                      </c:pt>
                      <c:pt idx="13395">
                        <c:v>68756.541580200195</c:v>
                      </c:pt>
                      <c:pt idx="13396">
                        <c:v>68910.772781372056</c:v>
                      </c:pt>
                      <c:pt idx="13397">
                        <c:v>69021.482070922852</c:v>
                      </c:pt>
                      <c:pt idx="13398">
                        <c:v>68913.370544433594</c:v>
                      </c:pt>
                      <c:pt idx="13399">
                        <c:v>71411.554275512695</c:v>
                      </c:pt>
                      <c:pt idx="13400">
                        <c:v>71197.651931762695</c:v>
                      </c:pt>
                      <c:pt idx="13401">
                        <c:v>71197.651931762695</c:v>
                      </c:pt>
                      <c:pt idx="13402">
                        <c:v>57769.968185424805</c:v>
                      </c:pt>
                      <c:pt idx="13403">
                        <c:v>57769.968185424805</c:v>
                      </c:pt>
                      <c:pt idx="13404">
                        <c:v>57769.968124389648</c:v>
                      </c:pt>
                      <c:pt idx="13405">
                        <c:v>57769.968124389648</c:v>
                      </c:pt>
                      <c:pt idx="13406">
                        <c:v>58604.989608764648</c:v>
                      </c:pt>
                      <c:pt idx="13407">
                        <c:v>58604.989547729492</c:v>
                      </c:pt>
                      <c:pt idx="13408">
                        <c:v>58789.587265014648</c:v>
                      </c:pt>
                      <c:pt idx="13409">
                        <c:v>58789.587265014648</c:v>
                      </c:pt>
                      <c:pt idx="13410">
                        <c:v>65926.516159057617</c:v>
                      </c:pt>
                      <c:pt idx="13411">
                        <c:v>65926.516159057617</c:v>
                      </c:pt>
                      <c:pt idx="13412">
                        <c:v>65928.805221557617</c:v>
                      </c:pt>
                      <c:pt idx="13413">
                        <c:v>65928.805282592773</c:v>
                      </c:pt>
                      <c:pt idx="13414">
                        <c:v>69958.780105590806</c:v>
                      </c:pt>
                      <c:pt idx="13415">
                        <c:v>69967.780227661118</c:v>
                      </c:pt>
                      <c:pt idx="13416">
                        <c:v>69765.857070922852</c:v>
                      </c:pt>
                      <c:pt idx="13417">
                        <c:v>70056.067413330064</c:v>
                      </c:pt>
                      <c:pt idx="13418">
                        <c:v>70052.221221923814</c:v>
                      </c:pt>
                      <c:pt idx="13419">
                        <c:v>69230.297271728516</c:v>
                      </c:pt>
                      <c:pt idx="13420">
                        <c:v>58991.389022827148</c:v>
                      </c:pt>
                      <c:pt idx="13421">
                        <c:v>58868.389022827148</c:v>
                      </c:pt>
                      <c:pt idx="13422">
                        <c:v>58872.389022827148</c:v>
                      </c:pt>
                      <c:pt idx="13423">
                        <c:v>58881.389022827148</c:v>
                      </c:pt>
                      <c:pt idx="13424">
                        <c:v>58872.389022827148</c:v>
                      </c:pt>
                      <c:pt idx="13425">
                        <c:v>58868.389022827148</c:v>
                      </c:pt>
                      <c:pt idx="13426">
                        <c:v>61869.618515014648</c:v>
                      </c:pt>
                      <c:pt idx="13427">
                        <c:v>61869.618515014648</c:v>
                      </c:pt>
                      <c:pt idx="13428">
                        <c:v>68782.718368530273</c:v>
                      </c:pt>
                      <c:pt idx="13429">
                        <c:v>68988.893585205064</c:v>
                      </c:pt>
                      <c:pt idx="13430">
                        <c:v>71047.469070434556</c:v>
                      </c:pt>
                      <c:pt idx="13431">
                        <c:v>71050.355789184556</c:v>
                      </c:pt>
                      <c:pt idx="13432">
                        <c:v>70166.199783325195</c:v>
                      </c:pt>
                      <c:pt idx="13433">
                        <c:v>70093.919998168945</c:v>
                      </c:pt>
                      <c:pt idx="13434">
                        <c:v>70016.842849731445</c:v>
                      </c:pt>
                      <c:pt idx="13435">
                        <c:v>69807.242507934556</c:v>
                      </c:pt>
                      <c:pt idx="13436">
                        <c:v>69064.011795043945</c:v>
                      </c:pt>
                      <c:pt idx="13437">
                        <c:v>69168.134109497056</c:v>
                      </c:pt>
                      <c:pt idx="13438">
                        <c:v>69170.057205200195</c:v>
                      </c:pt>
                      <c:pt idx="13439">
                        <c:v>68517.657791137695</c:v>
                      </c:pt>
                      <c:pt idx="13440">
                        <c:v>68545.057937622056</c:v>
                      </c:pt>
                      <c:pt idx="13441">
                        <c:v>69026.2578125</c:v>
                      </c:pt>
                      <c:pt idx="13442">
                        <c:v>69001.257080078125</c:v>
                      </c:pt>
                      <c:pt idx="13443">
                        <c:v>69069.48876953125</c:v>
                      </c:pt>
                      <c:pt idx="13444">
                        <c:v>70184.298416137695</c:v>
                      </c:pt>
                      <c:pt idx="13445">
                        <c:v>66112.973220825195</c:v>
                      </c:pt>
                      <c:pt idx="13446">
                        <c:v>66112.973220825195</c:v>
                      </c:pt>
                      <c:pt idx="13447">
                        <c:v>67087.775054931641</c:v>
                      </c:pt>
                      <c:pt idx="13448">
                        <c:v>66271.620391845703</c:v>
                      </c:pt>
                      <c:pt idx="13449">
                        <c:v>66047.772979736328</c:v>
                      </c:pt>
                      <c:pt idx="13450">
                        <c:v>68799.997268676758</c:v>
                      </c:pt>
                      <c:pt idx="13451">
                        <c:v>58852.942916870117</c:v>
                      </c:pt>
                      <c:pt idx="13452">
                        <c:v>58354.942855834961</c:v>
                      </c:pt>
                      <c:pt idx="13453">
                        <c:v>58668.442855834961</c:v>
                      </c:pt>
                      <c:pt idx="13454">
                        <c:v>58668.442855834961</c:v>
                      </c:pt>
                      <c:pt idx="13455">
                        <c:v>70198.768051147461</c:v>
                      </c:pt>
                      <c:pt idx="13456">
                        <c:v>69300.069900512695</c:v>
                      </c:pt>
                      <c:pt idx="13457">
                        <c:v>69587.222244262695</c:v>
                      </c:pt>
                      <c:pt idx="13458">
                        <c:v>69198.797439575195</c:v>
                      </c:pt>
                      <c:pt idx="13459">
                        <c:v>67270.054519653306</c:v>
                      </c:pt>
                      <c:pt idx="13460">
                        <c:v>67299.333084106445</c:v>
                      </c:pt>
                      <c:pt idx="13461">
                        <c:v>67297.409988403306</c:v>
                      </c:pt>
                      <c:pt idx="13462">
                        <c:v>68064.514114379868</c:v>
                      </c:pt>
                      <c:pt idx="13463">
                        <c:v>68064.514114379868</c:v>
                      </c:pt>
                      <c:pt idx="13464">
                        <c:v>68598.437088012695</c:v>
                      </c:pt>
                      <c:pt idx="13465">
                        <c:v>68320.437210083008</c:v>
                      </c:pt>
                      <c:pt idx="13466">
                        <c:v>68176.437210083008</c:v>
                      </c:pt>
                      <c:pt idx="13467">
                        <c:v>69629.432205200195</c:v>
                      </c:pt>
                      <c:pt idx="13468">
                        <c:v>69629.432327270508</c:v>
                      </c:pt>
                      <c:pt idx="13469">
                        <c:v>69166.278518676758</c:v>
                      </c:pt>
                      <c:pt idx="13470">
                        <c:v>57612.031661987305</c:v>
                      </c:pt>
                      <c:pt idx="13471">
                        <c:v>57610.796310424805</c:v>
                      </c:pt>
                      <c:pt idx="13472">
                        <c:v>70499.119400024414</c:v>
                      </c:pt>
                      <c:pt idx="13473">
                        <c:v>70128.119400024414</c:v>
                      </c:pt>
                      <c:pt idx="13474">
                        <c:v>69002.496719360337</c:v>
                      </c:pt>
                      <c:pt idx="13475">
                        <c:v>68724.397171020508</c:v>
                      </c:pt>
                      <c:pt idx="13476">
                        <c:v>72004.026275634766</c:v>
                      </c:pt>
                      <c:pt idx="13477">
                        <c:v>70205.542266845703</c:v>
                      </c:pt>
                      <c:pt idx="13478">
                        <c:v>69707.542266845703</c:v>
                      </c:pt>
                      <c:pt idx="13479">
                        <c:v>70097.149612426758</c:v>
                      </c:pt>
                      <c:pt idx="13480">
                        <c:v>70099.437698364258</c:v>
                      </c:pt>
                      <c:pt idx="13481">
                        <c:v>70539.065017700195</c:v>
                      </c:pt>
                      <c:pt idx="13482">
                        <c:v>70676.065017700195</c:v>
                      </c:pt>
                      <c:pt idx="13483">
                        <c:v>70193.449661254868</c:v>
                      </c:pt>
                      <c:pt idx="13484">
                        <c:v>70193.449661254868</c:v>
                      </c:pt>
                      <c:pt idx="13485">
                        <c:v>69877.526565551758</c:v>
                      </c:pt>
                      <c:pt idx="13486">
                        <c:v>66125.265487670898</c:v>
                      </c:pt>
                      <c:pt idx="13487">
                        <c:v>65437.143295288079</c:v>
                      </c:pt>
                      <c:pt idx="13488">
                        <c:v>64267.050521850579</c:v>
                      </c:pt>
                      <c:pt idx="13489">
                        <c:v>68820.60725402832</c:v>
                      </c:pt>
                      <c:pt idx="13490">
                        <c:v>69635.046646118164</c:v>
                      </c:pt>
                      <c:pt idx="13491">
                        <c:v>69635.046646118164</c:v>
                      </c:pt>
                      <c:pt idx="13492">
                        <c:v>69764.246658325195</c:v>
                      </c:pt>
                      <c:pt idx="13493">
                        <c:v>69764.246658325195</c:v>
                      </c:pt>
                      <c:pt idx="13494">
                        <c:v>69386.028884887695</c:v>
                      </c:pt>
                      <c:pt idx="13495">
                        <c:v>69386.028884887695</c:v>
                      </c:pt>
                      <c:pt idx="13496">
                        <c:v>68315.645584106445</c:v>
                      </c:pt>
                      <c:pt idx="13497">
                        <c:v>66687.421463012695</c:v>
                      </c:pt>
                      <c:pt idx="13498">
                        <c:v>57492.251510620117</c:v>
                      </c:pt>
                      <c:pt idx="13499">
                        <c:v>60768.93376159668</c:v>
                      </c:pt>
                      <c:pt idx="13500">
                        <c:v>60768.93376159668</c:v>
                      </c:pt>
                      <c:pt idx="13501">
                        <c:v>60768.93376159668</c:v>
                      </c:pt>
                      <c:pt idx="13502">
                        <c:v>60768.93376159668</c:v>
                      </c:pt>
                      <c:pt idx="13503">
                        <c:v>66066.318435668945</c:v>
                      </c:pt>
                      <c:pt idx="13504">
                        <c:v>70219.856887817368</c:v>
                      </c:pt>
                      <c:pt idx="13505">
                        <c:v>70221.779861450195</c:v>
                      </c:pt>
                      <c:pt idx="13506">
                        <c:v>70219.856887817368</c:v>
                      </c:pt>
                      <c:pt idx="13507">
                        <c:v>69550.329132080064</c:v>
                      </c:pt>
                      <c:pt idx="13508">
                        <c:v>69552.252227783203</c:v>
                      </c:pt>
                      <c:pt idx="13509">
                        <c:v>66049.920516967773</c:v>
                      </c:pt>
                      <c:pt idx="13510">
                        <c:v>66049.92057800293</c:v>
                      </c:pt>
                      <c:pt idx="13511">
                        <c:v>69460.997055053711</c:v>
                      </c:pt>
                      <c:pt idx="13512">
                        <c:v>69460.997055053711</c:v>
                      </c:pt>
                      <c:pt idx="13513">
                        <c:v>69460.997055053711</c:v>
                      </c:pt>
                      <c:pt idx="13514">
                        <c:v>69460.997055053711</c:v>
                      </c:pt>
                      <c:pt idx="13515">
                        <c:v>69460.997055053711</c:v>
                      </c:pt>
                      <c:pt idx="13516">
                        <c:v>70101.597244262695</c:v>
                      </c:pt>
                      <c:pt idx="13517">
                        <c:v>70101.597244262695</c:v>
                      </c:pt>
                      <c:pt idx="13518">
                        <c:v>70592.773025512695</c:v>
                      </c:pt>
                      <c:pt idx="13519">
                        <c:v>66960.245925903306</c:v>
                      </c:pt>
                      <c:pt idx="13520">
                        <c:v>66955.122833251953</c:v>
                      </c:pt>
                      <c:pt idx="13521">
                        <c:v>68251.681228637695</c:v>
                      </c:pt>
                      <c:pt idx="13522">
                        <c:v>65951.137283325195</c:v>
                      </c:pt>
                      <c:pt idx="13523">
                        <c:v>65960.137283325195</c:v>
                      </c:pt>
                      <c:pt idx="13524">
                        <c:v>65723.73707580565</c:v>
                      </c:pt>
                      <c:pt idx="13525">
                        <c:v>65302.736892700188</c:v>
                      </c:pt>
                      <c:pt idx="13526">
                        <c:v>57821.532516479492</c:v>
                      </c:pt>
                      <c:pt idx="13527">
                        <c:v>58661.687423706055</c:v>
                      </c:pt>
                      <c:pt idx="13528">
                        <c:v>57977.24076843261</c:v>
                      </c:pt>
                      <c:pt idx="13529">
                        <c:v>58437.656784057617</c:v>
                      </c:pt>
                      <c:pt idx="13530">
                        <c:v>64181.979598999023</c:v>
                      </c:pt>
                      <c:pt idx="13531">
                        <c:v>65130.709045410156</c:v>
                      </c:pt>
                      <c:pt idx="13532">
                        <c:v>65126.039611816406</c:v>
                      </c:pt>
                      <c:pt idx="13533">
                        <c:v>68810.440444946289</c:v>
                      </c:pt>
                      <c:pt idx="13534">
                        <c:v>66400.196609497056</c:v>
                      </c:pt>
                      <c:pt idx="13535">
                        <c:v>66311.273513793945</c:v>
                      </c:pt>
                      <c:pt idx="13536">
                        <c:v>67140.674148559556</c:v>
                      </c:pt>
                      <c:pt idx="13537">
                        <c:v>68072.65901184082</c:v>
                      </c:pt>
                      <c:pt idx="13538">
                        <c:v>68087.206268310547</c:v>
                      </c:pt>
                      <c:pt idx="13539">
                        <c:v>68083.906219482422</c:v>
                      </c:pt>
                      <c:pt idx="13540">
                        <c:v>68993.831268310547</c:v>
                      </c:pt>
                      <c:pt idx="13541">
                        <c:v>68909.579559326172</c:v>
                      </c:pt>
                      <c:pt idx="13542">
                        <c:v>68911.502410888672</c:v>
                      </c:pt>
                      <c:pt idx="13543">
                        <c:v>70232.104125976563</c:v>
                      </c:pt>
                      <c:pt idx="13544">
                        <c:v>70534.103881835938</c:v>
                      </c:pt>
                      <c:pt idx="13545">
                        <c:v>70613.103393554688</c:v>
                      </c:pt>
                      <c:pt idx="13546">
                        <c:v>70615.026489257813</c:v>
                      </c:pt>
                      <c:pt idx="13547">
                        <c:v>70053.180297851563</c:v>
                      </c:pt>
                      <c:pt idx="13548">
                        <c:v>69884.65022277832</c:v>
                      </c:pt>
                      <c:pt idx="13549">
                        <c:v>68637.884185791016</c:v>
                      </c:pt>
                      <c:pt idx="13550">
                        <c:v>69016.085357666016</c:v>
                      </c:pt>
                      <c:pt idx="13551">
                        <c:v>69016.085479736314</c:v>
                      </c:pt>
                      <c:pt idx="13552">
                        <c:v>68706.239410400376</c:v>
                      </c:pt>
                      <c:pt idx="13553">
                        <c:v>68707.424835205064</c:v>
                      </c:pt>
                      <c:pt idx="13554">
                        <c:v>68822.424652099609</c:v>
                      </c:pt>
                      <c:pt idx="13555">
                        <c:v>68643.473541259766</c:v>
                      </c:pt>
                      <c:pt idx="13556">
                        <c:v>68645.396575927734</c:v>
                      </c:pt>
                      <c:pt idx="13557">
                        <c:v>68642.896636962891</c:v>
                      </c:pt>
                      <c:pt idx="13558">
                        <c:v>68642.896636962891</c:v>
                      </c:pt>
                      <c:pt idx="13559">
                        <c:v>68433.049148559556</c:v>
                      </c:pt>
                      <c:pt idx="13560">
                        <c:v>67786.648757934556</c:v>
                      </c:pt>
                      <c:pt idx="13561">
                        <c:v>70356.839920043945</c:v>
                      </c:pt>
                      <c:pt idx="13562">
                        <c:v>70619.816970825195</c:v>
                      </c:pt>
                      <c:pt idx="13563">
                        <c:v>68512.555160522461</c:v>
                      </c:pt>
                      <c:pt idx="13564">
                        <c:v>68502.675735473618</c:v>
                      </c:pt>
                      <c:pt idx="13565">
                        <c:v>68450.752639770508</c:v>
                      </c:pt>
                      <c:pt idx="13566">
                        <c:v>68450.752639770508</c:v>
                      </c:pt>
                      <c:pt idx="13567">
                        <c:v>66578.012252807617</c:v>
                      </c:pt>
                      <c:pt idx="13568">
                        <c:v>66578.012313842773</c:v>
                      </c:pt>
                      <c:pt idx="13569">
                        <c:v>68335.817733764648</c:v>
                      </c:pt>
                      <c:pt idx="13570">
                        <c:v>68088.971603393555</c:v>
                      </c:pt>
                      <c:pt idx="13571">
                        <c:v>67924.891555786118</c:v>
                      </c:pt>
                      <c:pt idx="13572">
                        <c:v>67529.244705200195</c:v>
                      </c:pt>
                      <c:pt idx="13573">
                        <c:v>70135.523513793945</c:v>
                      </c:pt>
                      <c:pt idx="13574">
                        <c:v>70134.695388793945</c:v>
                      </c:pt>
                      <c:pt idx="13575">
                        <c:v>70134.695327758789</c:v>
                      </c:pt>
                      <c:pt idx="13576">
                        <c:v>67932.591598510742</c:v>
                      </c:pt>
                      <c:pt idx="13577">
                        <c:v>68301.542282104492</c:v>
                      </c:pt>
                      <c:pt idx="13578">
                        <c:v>68247.696029663086</c:v>
                      </c:pt>
                      <c:pt idx="13579">
                        <c:v>67833.212738037095</c:v>
                      </c:pt>
                      <c:pt idx="13580">
                        <c:v>68089.723846435532</c:v>
                      </c:pt>
                      <c:pt idx="13581">
                        <c:v>67151.723358154282</c:v>
                      </c:pt>
                      <c:pt idx="13582">
                        <c:v>66253.967361450195</c:v>
                      </c:pt>
                      <c:pt idx="13583">
                        <c:v>66378.890579223618</c:v>
                      </c:pt>
                      <c:pt idx="13584">
                        <c:v>68168.826370239258</c:v>
                      </c:pt>
                      <c:pt idx="13585">
                        <c:v>69097.005935668945</c:v>
                      </c:pt>
                      <c:pt idx="13586">
                        <c:v>70034.618972778306</c:v>
                      </c:pt>
                      <c:pt idx="13587">
                        <c:v>69936.506546020508</c:v>
                      </c:pt>
                      <c:pt idx="13588">
                        <c:v>57638.988632202148</c:v>
                      </c:pt>
                      <c:pt idx="13589">
                        <c:v>57638.988632202148</c:v>
                      </c:pt>
                      <c:pt idx="13590">
                        <c:v>57081.774887084961</c:v>
                      </c:pt>
                      <c:pt idx="13591">
                        <c:v>65113.403427124023</c:v>
                      </c:pt>
                      <c:pt idx="13592">
                        <c:v>65113.403366088867</c:v>
                      </c:pt>
                      <c:pt idx="13593">
                        <c:v>65539.984970092773</c:v>
                      </c:pt>
                      <c:pt idx="13594">
                        <c:v>69203.878005981445</c:v>
                      </c:pt>
                      <c:pt idx="13595">
                        <c:v>70571.064102172837</c:v>
                      </c:pt>
                      <c:pt idx="13596">
                        <c:v>70573.033279418945</c:v>
                      </c:pt>
                      <c:pt idx="13597">
                        <c:v>69617.129470825195</c:v>
                      </c:pt>
                      <c:pt idx="13598">
                        <c:v>70018.054519653306</c:v>
                      </c:pt>
                      <c:pt idx="13599">
                        <c:v>69916.531326293945</c:v>
                      </c:pt>
                      <c:pt idx="13600">
                        <c:v>69920.377273559556</c:v>
                      </c:pt>
                      <c:pt idx="13601">
                        <c:v>69683.298416137695</c:v>
                      </c:pt>
                      <c:pt idx="13602">
                        <c:v>69585.621170043945</c:v>
                      </c:pt>
                      <c:pt idx="13603">
                        <c:v>68994.821121215806</c:v>
                      </c:pt>
                      <c:pt idx="13604">
                        <c:v>69254.743972778306</c:v>
                      </c:pt>
                      <c:pt idx="13605">
                        <c:v>69257.765945434556</c:v>
                      </c:pt>
                      <c:pt idx="13606">
                        <c:v>69778.016433715806</c:v>
                      </c:pt>
                      <c:pt idx="13607">
                        <c:v>68876.167068481445</c:v>
                      </c:pt>
                      <c:pt idx="13608">
                        <c:v>68479.678787231445</c:v>
                      </c:pt>
                      <c:pt idx="13609">
                        <c:v>67111.148880004868</c:v>
                      </c:pt>
                      <c:pt idx="13610">
                        <c:v>67109.225784301758</c:v>
                      </c:pt>
                      <c:pt idx="13611">
                        <c:v>65972.025833129868</c:v>
                      </c:pt>
                      <c:pt idx="13612">
                        <c:v>66367.828689575195</c:v>
                      </c:pt>
                      <c:pt idx="13613">
                        <c:v>67121.629592895508</c:v>
                      </c:pt>
                      <c:pt idx="13614">
                        <c:v>67363.776809692368</c:v>
                      </c:pt>
                      <c:pt idx="13615">
                        <c:v>67168.930374145508</c:v>
                      </c:pt>
                      <c:pt idx="13616">
                        <c:v>67543.930252075195</c:v>
                      </c:pt>
                      <c:pt idx="13617">
                        <c:v>67810.860061645508</c:v>
                      </c:pt>
                      <c:pt idx="13618">
                        <c:v>67810.860061645508</c:v>
                      </c:pt>
                      <c:pt idx="13619">
                        <c:v>67762.860183715806</c:v>
                      </c:pt>
                      <c:pt idx="13620">
                        <c:v>67238.859939575195</c:v>
                      </c:pt>
                      <c:pt idx="13621">
                        <c:v>56853.206848144531</c:v>
                      </c:pt>
                      <c:pt idx="13622">
                        <c:v>56952.944152832031</c:v>
                      </c:pt>
                      <c:pt idx="13623">
                        <c:v>56963.551025390625</c:v>
                      </c:pt>
                      <c:pt idx="13624">
                        <c:v>65211.121643066406</c:v>
                      </c:pt>
                      <c:pt idx="13625">
                        <c:v>64838.198608398438</c:v>
                      </c:pt>
                      <c:pt idx="13626">
                        <c:v>64422.198608398438</c:v>
                      </c:pt>
                      <c:pt idx="13627">
                        <c:v>64422.198608398438</c:v>
                      </c:pt>
                      <c:pt idx="13628">
                        <c:v>64753.775451660156</c:v>
                      </c:pt>
                      <c:pt idx="13629">
                        <c:v>64753.775512695313</c:v>
                      </c:pt>
                      <c:pt idx="13630">
                        <c:v>64757.621643066406</c:v>
                      </c:pt>
                      <c:pt idx="13631">
                        <c:v>65280.62158203125</c:v>
                      </c:pt>
                      <c:pt idx="13632">
                        <c:v>65280.621704101563</c:v>
                      </c:pt>
                      <c:pt idx="13633">
                        <c:v>65278.016662597656</c:v>
                      </c:pt>
                      <c:pt idx="13634">
                        <c:v>65279.939758300781</c:v>
                      </c:pt>
                      <c:pt idx="13635">
                        <c:v>65278.016723632813</c:v>
                      </c:pt>
                      <c:pt idx="13636">
                        <c:v>65276.093566894531</c:v>
                      </c:pt>
                      <c:pt idx="13637">
                        <c:v>67121.330917358398</c:v>
                      </c:pt>
                      <c:pt idx="13638">
                        <c:v>70075.138870239258</c:v>
                      </c:pt>
                      <c:pt idx="13639">
                        <c:v>66043.857742309556</c:v>
                      </c:pt>
                      <c:pt idx="13640">
                        <c:v>65949.450408935532</c:v>
                      </c:pt>
                      <c:pt idx="13641">
                        <c:v>65899.450531005845</c:v>
                      </c:pt>
                      <c:pt idx="13642">
                        <c:v>65900.635955810532</c:v>
                      </c:pt>
                      <c:pt idx="13643">
                        <c:v>65900.635955810532</c:v>
                      </c:pt>
                      <c:pt idx="13644">
                        <c:v>64804.793426513665</c:v>
                      </c:pt>
                      <c:pt idx="13645">
                        <c:v>65686.293670654282</c:v>
                      </c:pt>
                      <c:pt idx="13646">
                        <c:v>66350.794891357422</c:v>
                      </c:pt>
                      <c:pt idx="13647">
                        <c:v>66341.794891357422</c:v>
                      </c:pt>
                      <c:pt idx="13648">
                        <c:v>65890.794158935532</c:v>
                      </c:pt>
                      <c:pt idx="13649">
                        <c:v>64175.135711669915</c:v>
                      </c:pt>
                      <c:pt idx="13650">
                        <c:v>64175.135711669915</c:v>
                      </c:pt>
                      <c:pt idx="13651">
                        <c:v>64175.135711669915</c:v>
                      </c:pt>
                      <c:pt idx="13652">
                        <c:v>64206.758819580071</c:v>
                      </c:pt>
                      <c:pt idx="13653">
                        <c:v>65452.769500732415</c:v>
                      </c:pt>
                      <c:pt idx="13654">
                        <c:v>70418.395584106445</c:v>
                      </c:pt>
                      <c:pt idx="13655">
                        <c:v>70418.395584106445</c:v>
                      </c:pt>
                      <c:pt idx="13656">
                        <c:v>70874.780349731445</c:v>
                      </c:pt>
                      <c:pt idx="13657">
                        <c:v>70874.780349731445</c:v>
                      </c:pt>
                      <c:pt idx="13658">
                        <c:v>68525.196975708008</c:v>
                      </c:pt>
                      <c:pt idx="13659">
                        <c:v>68526.516494750977</c:v>
                      </c:pt>
                      <c:pt idx="13660">
                        <c:v>68613.51692199707</c:v>
                      </c:pt>
                      <c:pt idx="13661">
                        <c:v>68847.072708129883</c:v>
                      </c:pt>
                      <c:pt idx="13662">
                        <c:v>65503.101501464836</c:v>
                      </c:pt>
                      <c:pt idx="13663">
                        <c:v>67096.101501464844</c:v>
                      </c:pt>
                      <c:pt idx="13664">
                        <c:v>68409.521133422852</c:v>
                      </c:pt>
                      <c:pt idx="13665">
                        <c:v>68409.521133422852</c:v>
                      </c:pt>
                      <c:pt idx="13666">
                        <c:v>65408.493331909172</c:v>
                      </c:pt>
                      <c:pt idx="13667">
                        <c:v>65248.981979370117</c:v>
                      </c:pt>
                      <c:pt idx="13668">
                        <c:v>67048.139205932617</c:v>
                      </c:pt>
                      <c:pt idx="13669">
                        <c:v>69329.33674621582</c:v>
                      </c:pt>
                      <c:pt idx="13670">
                        <c:v>68941.383987426758</c:v>
                      </c:pt>
                      <c:pt idx="13671">
                        <c:v>69005.436599731445</c:v>
                      </c:pt>
                      <c:pt idx="13672">
                        <c:v>69908.701004028306</c:v>
                      </c:pt>
                      <c:pt idx="13673">
                        <c:v>70043.246170043945</c:v>
                      </c:pt>
                      <c:pt idx="13674">
                        <c:v>65846.442108154282</c:v>
                      </c:pt>
                      <c:pt idx="13675">
                        <c:v>65850.288177490234</c:v>
                      </c:pt>
                      <c:pt idx="13676">
                        <c:v>65852.211395263672</c:v>
                      </c:pt>
                      <c:pt idx="13677">
                        <c:v>65768.672821044922</c:v>
                      </c:pt>
                      <c:pt idx="13678">
                        <c:v>66629.565734863267</c:v>
                      </c:pt>
                      <c:pt idx="13679">
                        <c:v>67273.951232910156</c:v>
                      </c:pt>
                      <c:pt idx="13680">
                        <c:v>65167.674728393555</c:v>
                      </c:pt>
                      <c:pt idx="13681">
                        <c:v>65115.751693725586</c:v>
                      </c:pt>
                      <c:pt idx="13682">
                        <c:v>66521.918411254868</c:v>
                      </c:pt>
                      <c:pt idx="13683">
                        <c:v>66469.995315551758</c:v>
                      </c:pt>
                      <c:pt idx="13684">
                        <c:v>69616.745193481445</c:v>
                      </c:pt>
                      <c:pt idx="13685">
                        <c:v>70907.815994262695</c:v>
                      </c:pt>
                      <c:pt idx="13686">
                        <c:v>69683.190994262695</c:v>
                      </c:pt>
                      <c:pt idx="13687">
                        <c:v>71045.676345825195</c:v>
                      </c:pt>
                      <c:pt idx="13688">
                        <c:v>71045.676345825195</c:v>
                      </c:pt>
                      <c:pt idx="13689">
                        <c:v>64693.207565307617</c:v>
                      </c:pt>
                      <c:pt idx="13690">
                        <c:v>64693.207626342773</c:v>
                      </c:pt>
                      <c:pt idx="13691">
                        <c:v>64693.207626342773</c:v>
                      </c:pt>
                      <c:pt idx="13692">
                        <c:v>64690.945846557617</c:v>
                      </c:pt>
                      <c:pt idx="13693">
                        <c:v>64690.945785522461</c:v>
                      </c:pt>
                      <c:pt idx="13694">
                        <c:v>63230.247116088867</c:v>
                      </c:pt>
                      <c:pt idx="13695">
                        <c:v>63230.247055053711</c:v>
                      </c:pt>
                      <c:pt idx="13696">
                        <c:v>63230.247055053711</c:v>
                      </c:pt>
                      <c:pt idx="13697">
                        <c:v>63230.247055053711</c:v>
                      </c:pt>
                      <c:pt idx="13698">
                        <c:v>65926.773056030273</c:v>
                      </c:pt>
                      <c:pt idx="13699">
                        <c:v>68021.022781372056</c:v>
                      </c:pt>
                      <c:pt idx="13700">
                        <c:v>68564.795120239258</c:v>
                      </c:pt>
                      <c:pt idx="13701">
                        <c:v>64673.875076293938</c:v>
                      </c:pt>
                      <c:pt idx="13702">
                        <c:v>57667.416366577148</c:v>
                      </c:pt>
                      <c:pt idx="13703">
                        <c:v>57959.084335327148</c:v>
                      </c:pt>
                      <c:pt idx="13704">
                        <c:v>57576.28385925293</c:v>
                      </c:pt>
                      <c:pt idx="13705">
                        <c:v>57859.48454284668</c:v>
                      </c:pt>
                      <c:pt idx="13706">
                        <c:v>56763.080368041992</c:v>
                      </c:pt>
                      <c:pt idx="13707">
                        <c:v>56762.256210327148</c:v>
                      </c:pt>
                      <c:pt idx="13708">
                        <c:v>56763.080490112305</c:v>
                      </c:pt>
                      <c:pt idx="13709">
                        <c:v>68996.851181030273</c:v>
                      </c:pt>
                      <c:pt idx="13710">
                        <c:v>68996.851058959961</c:v>
                      </c:pt>
                      <c:pt idx="13711">
                        <c:v>68997.624557495117</c:v>
                      </c:pt>
                      <c:pt idx="13712">
                        <c:v>68569.028793334961</c:v>
                      </c:pt>
                      <c:pt idx="13713">
                        <c:v>67908.258590698242</c:v>
                      </c:pt>
                      <c:pt idx="13714">
                        <c:v>70028.521194458008</c:v>
                      </c:pt>
                      <c:pt idx="13715">
                        <c:v>65024.492660522461</c:v>
                      </c:pt>
                      <c:pt idx="13716">
                        <c:v>65024.492721557617</c:v>
                      </c:pt>
                      <c:pt idx="13717">
                        <c:v>64807.687545776367</c:v>
                      </c:pt>
                      <c:pt idx="13718">
                        <c:v>64810.781784057617</c:v>
                      </c:pt>
                      <c:pt idx="13719">
                        <c:v>64810.781784057617</c:v>
                      </c:pt>
                      <c:pt idx="13720">
                        <c:v>64418.981002807617</c:v>
                      </c:pt>
                      <c:pt idx="13721">
                        <c:v>65479.884140014648</c:v>
                      </c:pt>
                      <c:pt idx="13722">
                        <c:v>64952.038070678711</c:v>
                      </c:pt>
                      <c:pt idx="13723">
                        <c:v>64900.11491394043</c:v>
                      </c:pt>
                      <c:pt idx="13724">
                        <c:v>63802.305038452148</c:v>
                      </c:pt>
                      <c:pt idx="13725">
                        <c:v>67090.378372192368</c:v>
                      </c:pt>
                      <c:pt idx="13726">
                        <c:v>67086.532302856445</c:v>
                      </c:pt>
                      <c:pt idx="13727">
                        <c:v>70517.213180541992</c:v>
                      </c:pt>
                      <c:pt idx="13728">
                        <c:v>70463.366928100586</c:v>
                      </c:pt>
                      <c:pt idx="13729">
                        <c:v>67873.794815063477</c:v>
                      </c:pt>
                      <c:pt idx="13730">
                        <c:v>67875.717910766587</c:v>
                      </c:pt>
                      <c:pt idx="13731">
                        <c:v>67506.641006469727</c:v>
                      </c:pt>
                      <c:pt idx="13732">
                        <c:v>67508.564041137695</c:v>
                      </c:pt>
                      <c:pt idx="13733">
                        <c:v>67512.410110473618</c:v>
                      </c:pt>
                      <c:pt idx="13734">
                        <c:v>67762.357864379868</c:v>
                      </c:pt>
                      <c:pt idx="13735">
                        <c:v>68239.204055786118</c:v>
                      </c:pt>
                      <c:pt idx="13736">
                        <c:v>68241.127151489258</c:v>
                      </c:pt>
                      <c:pt idx="13737">
                        <c:v>68483.050247192368</c:v>
                      </c:pt>
                      <c:pt idx="13738">
                        <c:v>68611.819412231445</c:v>
                      </c:pt>
                      <c:pt idx="13739">
                        <c:v>68599.819412231445</c:v>
                      </c:pt>
                      <c:pt idx="13740">
                        <c:v>68599.819412231445</c:v>
                      </c:pt>
                      <c:pt idx="13741">
                        <c:v>68740.050369262695</c:v>
                      </c:pt>
                      <c:pt idx="13742">
                        <c:v>68764.357986450195</c:v>
                      </c:pt>
                      <c:pt idx="13743">
                        <c:v>69236.94482421875</c:v>
                      </c:pt>
                      <c:pt idx="13744">
                        <c:v>70869.759353637695</c:v>
                      </c:pt>
                      <c:pt idx="13745">
                        <c:v>70868.518142700195</c:v>
                      </c:pt>
                      <c:pt idx="13746">
                        <c:v>69935.916580200195</c:v>
                      </c:pt>
                      <c:pt idx="13747">
                        <c:v>69935.916580200195</c:v>
                      </c:pt>
                      <c:pt idx="13748">
                        <c:v>69935.916580200195</c:v>
                      </c:pt>
                      <c:pt idx="13749">
                        <c:v>69637.503494262695</c:v>
                      </c:pt>
                      <c:pt idx="13750">
                        <c:v>69637.503494262695</c:v>
                      </c:pt>
                      <c:pt idx="13751">
                        <c:v>69637.503433227539</c:v>
                      </c:pt>
                      <c:pt idx="13752">
                        <c:v>64659.734451293938</c:v>
                      </c:pt>
                      <c:pt idx="13753">
                        <c:v>57251.548202514648</c:v>
                      </c:pt>
                      <c:pt idx="13754">
                        <c:v>57254.836288452148</c:v>
                      </c:pt>
                      <c:pt idx="13755">
                        <c:v>57541.988632202148</c:v>
                      </c:pt>
                      <c:pt idx="13756">
                        <c:v>57751.389205932617</c:v>
                      </c:pt>
                      <c:pt idx="13757">
                        <c:v>57751.389266967773</c:v>
                      </c:pt>
                      <c:pt idx="13758">
                        <c:v>61803.964401245117</c:v>
                      </c:pt>
                      <c:pt idx="13759">
                        <c:v>59139.669296264648</c:v>
                      </c:pt>
                      <c:pt idx="13760">
                        <c:v>65428.779891967773</c:v>
                      </c:pt>
                      <c:pt idx="13761">
                        <c:v>65428.779769897461</c:v>
                      </c:pt>
                      <c:pt idx="13762">
                        <c:v>65428.779830932617</c:v>
                      </c:pt>
                      <c:pt idx="13763">
                        <c:v>65413.947738647461</c:v>
                      </c:pt>
                      <c:pt idx="13764">
                        <c:v>66448.151062011719</c:v>
                      </c:pt>
                      <c:pt idx="13765">
                        <c:v>66292.789855957031</c:v>
                      </c:pt>
                      <c:pt idx="13766">
                        <c:v>66292.789855957031</c:v>
                      </c:pt>
                      <c:pt idx="13767">
                        <c:v>66292.789733886719</c:v>
                      </c:pt>
                      <c:pt idx="13768">
                        <c:v>67476.789794921875</c:v>
                      </c:pt>
                      <c:pt idx="13769">
                        <c:v>66740.945358276367</c:v>
                      </c:pt>
                      <c:pt idx="13770">
                        <c:v>66875.245590209961</c:v>
                      </c:pt>
                      <c:pt idx="13771">
                        <c:v>66875.245651245117</c:v>
                      </c:pt>
                      <c:pt idx="13772">
                        <c:v>66084.865592956543</c:v>
                      </c:pt>
                      <c:pt idx="13773">
                        <c:v>66041.942497253418</c:v>
                      </c:pt>
                      <c:pt idx="13774">
                        <c:v>64969.776550292969</c:v>
                      </c:pt>
                      <c:pt idx="13775">
                        <c:v>64966.022521972649</c:v>
                      </c:pt>
                      <c:pt idx="13776">
                        <c:v>65241.022399902336</c:v>
                      </c:pt>
                      <c:pt idx="13777">
                        <c:v>65241.022399902336</c:v>
                      </c:pt>
                      <c:pt idx="13778">
                        <c:v>65160.099426269531</c:v>
                      </c:pt>
                      <c:pt idx="13779">
                        <c:v>64789.368103027336</c:v>
                      </c:pt>
                      <c:pt idx="13780">
                        <c:v>64557.214294433586</c:v>
                      </c:pt>
                      <c:pt idx="13781">
                        <c:v>64994.614196777336</c:v>
                      </c:pt>
                      <c:pt idx="13782">
                        <c:v>64468.213562011719</c:v>
                      </c:pt>
                      <c:pt idx="13783">
                        <c:v>64456.867431640625</c:v>
                      </c:pt>
                      <c:pt idx="13784">
                        <c:v>64402.290344238281</c:v>
                      </c:pt>
                      <c:pt idx="13785">
                        <c:v>64400.367248535156</c:v>
                      </c:pt>
                      <c:pt idx="13786">
                        <c:v>64762.643493652344</c:v>
                      </c:pt>
                      <c:pt idx="13787">
                        <c:v>65484.439254760742</c:v>
                      </c:pt>
                      <c:pt idx="13788">
                        <c:v>68049.492652893066</c:v>
                      </c:pt>
                      <c:pt idx="13789">
                        <c:v>69127.570693969727</c:v>
                      </c:pt>
                      <c:pt idx="13790">
                        <c:v>67851.559402465806</c:v>
                      </c:pt>
                      <c:pt idx="13791">
                        <c:v>68207.961746215806</c:v>
                      </c:pt>
                      <c:pt idx="13792">
                        <c:v>68220.807693481445</c:v>
                      </c:pt>
                      <c:pt idx="13793">
                        <c:v>63774.757171630845</c:v>
                      </c:pt>
                      <c:pt idx="13794">
                        <c:v>64188.281219482415</c:v>
                      </c:pt>
                      <c:pt idx="13795">
                        <c:v>63775.180389404282</c:v>
                      </c:pt>
                      <c:pt idx="13796">
                        <c:v>63784.603973388665</c:v>
                      </c:pt>
                      <c:pt idx="13797">
                        <c:v>64740.642303466782</c:v>
                      </c:pt>
                      <c:pt idx="13798">
                        <c:v>64420.168426513665</c:v>
                      </c:pt>
                      <c:pt idx="13799">
                        <c:v>63607.061096191399</c:v>
                      </c:pt>
                      <c:pt idx="13800">
                        <c:v>63608.445617675767</c:v>
                      </c:pt>
                      <c:pt idx="13801">
                        <c:v>64536.852462768555</c:v>
                      </c:pt>
                      <c:pt idx="13802">
                        <c:v>64487.482040405273</c:v>
                      </c:pt>
                      <c:pt idx="13803">
                        <c:v>69045.520462036118</c:v>
                      </c:pt>
                      <c:pt idx="13804">
                        <c:v>67187.951629638672</c:v>
                      </c:pt>
                      <c:pt idx="13805">
                        <c:v>68927.979202270508</c:v>
                      </c:pt>
                      <c:pt idx="13806">
                        <c:v>68783.902297973633</c:v>
                      </c:pt>
                      <c:pt idx="13807">
                        <c:v>66811.747268676758</c:v>
                      </c:pt>
                      <c:pt idx="13808">
                        <c:v>66812.636428833008</c:v>
                      </c:pt>
                      <c:pt idx="13809">
                        <c:v>67057.482376098633</c:v>
                      </c:pt>
                      <c:pt idx="13810">
                        <c:v>67009.159515380859</c:v>
                      </c:pt>
                      <c:pt idx="13811">
                        <c:v>66798.335784912109</c:v>
                      </c:pt>
                      <c:pt idx="13812">
                        <c:v>67061.259368896484</c:v>
                      </c:pt>
                      <c:pt idx="13813">
                        <c:v>66032.257171630859</c:v>
                      </c:pt>
                      <c:pt idx="13814">
                        <c:v>65282.533905029282</c:v>
                      </c:pt>
                      <c:pt idx="13815">
                        <c:v>64676.551483154282</c:v>
                      </c:pt>
                      <c:pt idx="13816">
                        <c:v>64678.782928466782</c:v>
                      </c:pt>
                      <c:pt idx="13817">
                        <c:v>65350.860076904282</c:v>
                      </c:pt>
                      <c:pt idx="13818">
                        <c:v>65050.090301513665</c:v>
                      </c:pt>
                      <c:pt idx="13819">
                        <c:v>69915.562942504883</c:v>
                      </c:pt>
                      <c:pt idx="13820">
                        <c:v>70346.790786743164</c:v>
                      </c:pt>
                      <c:pt idx="13821">
                        <c:v>69575.789321899414</c:v>
                      </c:pt>
                      <c:pt idx="13822">
                        <c:v>67717.291213989258</c:v>
                      </c:pt>
                      <c:pt idx="13823">
                        <c:v>68619.352554321289</c:v>
                      </c:pt>
                      <c:pt idx="13824">
                        <c:v>68619.352615356445</c:v>
                      </c:pt>
                      <c:pt idx="13825">
                        <c:v>68619.352493286133</c:v>
                      </c:pt>
                      <c:pt idx="13826">
                        <c:v>68059.351638793945</c:v>
                      </c:pt>
                      <c:pt idx="13827">
                        <c:v>70617.736648559556</c:v>
                      </c:pt>
                      <c:pt idx="13828">
                        <c:v>70121.659744262695</c:v>
                      </c:pt>
                      <c:pt idx="13829">
                        <c:v>69867.505935668945</c:v>
                      </c:pt>
                      <c:pt idx="13830">
                        <c:v>69863.505935668945</c:v>
                      </c:pt>
                      <c:pt idx="13831">
                        <c:v>69861.582839965806</c:v>
                      </c:pt>
                      <c:pt idx="13832">
                        <c:v>69821.505935668945</c:v>
                      </c:pt>
                      <c:pt idx="13833">
                        <c:v>69827.275222778306</c:v>
                      </c:pt>
                      <c:pt idx="13834">
                        <c:v>57441.863632202148</c:v>
                      </c:pt>
                      <c:pt idx="13835">
                        <c:v>57812.863632202148</c:v>
                      </c:pt>
                      <c:pt idx="13836">
                        <c:v>57812.863632202148</c:v>
                      </c:pt>
                      <c:pt idx="13837">
                        <c:v>57812.863571166992</c:v>
                      </c:pt>
                      <c:pt idx="13838">
                        <c:v>57816.863571166992</c:v>
                      </c:pt>
                      <c:pt idx="13839">
                        <c:v>57586.863693237305</c:v>
                      </c:pt>
                      <c:pt idx="13840">
                        <c:v>57578.667343139648</c:v>
                      </c:pt>
                      <c:pt idx="13841">
                        <c:v>57541.067977905273</c:v>
                      </c:pt>
                      <c:pt idx="13842">
                        <c:v>57541.067977905273</c:v>
                      </c:pt>
                      <c:pt idx="13843">
                        <c:v>59476.965377807617</c:v>
                      </c:pt>
                      <c:pt idx="13844">
                        <c:v>62054.698348999023</c:v>
                      </c:pt>
                      <c:pt idx="13845">
                        <c:v>62054.698287963867</c:v>
                      </c:pt>
                      <c:pt idx="13846">
                        <c:v>63980.394515991211</c:v>
                      </c:pt>
                      <c:pt idx="13847">
                        <c:v>64631.306137084961</c:v>
                      </c:pt>
                      <c:pt idx="13848">
                        <c:v>64258.38298034668</c:v>
                      </c:pt>
                      <c:pt idx="13849">
                        <c:v>69295.788055419922</c:v>
                      </c:pt>
                      <c:pt idx="13850">
                        <c:v>69295.788055419922</c:v>
                      </c:pt>
                      <c:pt idx="13851">
                        <c:v>69304.306594848618</c:v>
                      </c:pt>
                      <c:pt idx="13852">
                        <c:v>66807.370193481445</c:v>
                      </c:pt>
                      <c:pt idx="13853">
                        <c:v>66337.060134887695</c:v>
                      </c:pt>
                      <c:pt idx="13854">
                        <c:v>66378.827102661118</c:v>
                      </c:pt>
                      <c:pt idx="13855">
                        <c:v>65140.440383911118</c:v>
                      </c:pt>
                      <c:pt idx="13856">
                        <c:v>65207.855972290032</c:v>
                      </c:pt>
                      <c:pt idx="13857">
                        <c:v>57799.125411987305</c:v>
                      </c:pt>
                      <c:pt idx="13858">
                        <c:v>57799.125350952148</c:v>
                      </c:pt>
                      <c:pt idx="13859">
                        <c:v>57427.530807495117</c:v>
                      </c:pt>
                      <c:pt idx="13860">
                        <c:v>62218.499557495117</c:v>
                      </c:pt>
                      <c:pt idx="13861">
                        <c:v>64793.242721557617</c:v>
                      </c:pt>
                      <c:pt idx="13862">
                        <c:v>64791.185104370117</c:v>
                      </c:pt>
                      <c:pt idx="13863">
                        <c:v>65125.935165405273</c:v>
                      </c:pt>
                      <c:pt idx="13864">
                        <c:v>62919.267501831055</c:v>
                      </c:pt>
                      <c:pt idx="13865">
                        <c:v>62370.18962097168</c:v>
                      </c:pt>
                      <c:pt idx="13866">
                        <c:v>62001.112655639648</c:v>
                      </c:pt>
                      <c:pt idx="13867">
                        <c:v>62001.112777709961</c:v>
                      </c:pt>
                      <c:pt idx="13868">
                        <c:v>62003.035873413086</c:v>
                      </c:pt>
                      <c:pt idx="13869">
                        <c:v>62004.958969116211</c:v>
                      </c:pt>
                      <c:pt idx="13870">
                        <c:v>62843.482467651367</c:v>
                      </c:pt>
                      <c:pt idx="13871">
                        <c:v>62286.782333374023</c:v>
                      </c:pt>
                      <c:pt idx="13872">
                        <c:v>62290.628524780273</c:v>
                      </c:pt>
                      <c:pt idx="13873">
                        <c:v>62788.684677124023</c:v>
                      </c:pt>
                      <c:pt idx="13874">
                        <c:v>62792.530746459961</c:v>
                      </c:pt>
                      <c:pt idx="13875">
                        <c:v>62291.124374389648</c:v>
                      </c:pt>
                      <c:pt idx="13876">
                        <c:v>62294.970687866211</c:v>
                      </c:pt>
                      <c:pt idx="13877">
                        <c:v>62732.048080444329</c:v>
                      </c:pt>
                      <c:pt idx="13878">
                        <c:v>62393.555526733398</c:v>
                      </c:pt>
                      <c:pt idx="13879">
                        <c:v>69585.158767700195</c:v>
                      </c:pt>
                      <c:pt idx="13880">
                        <c:v>69587.081863403306</c:v>
                      </c:pt>
                      <c:pt idx="13881">
                        <c:v>69587.081863403306</c:v>
                      </c:pt>
                      <c:pt idx="13882">
                        <c:v>69587.081863403306</c:v>
                      </c:pt>
                      <c:pt idx="13883">
                        <c:v>69587.081863403306</c:v>
                      </c:pt>
                      <c:pt idx="13884">
                        <c:v>70092.281082153306</c:v>
                      </c:pt>
                      <c:pt idx="13885">
                        <c:v>70054.204177856445</c:v>
                      </c:pt>
                      <c:pt idx="13886">
                        <c:v>69771.204177856445</c:v>
                      </c:pt>
                      <c:pt idx="13887">
                        <c:v>69532.050247192368</c:v>
                      </c:pt>
                      <c:pt idx="13888">
                        <c:v>69518.050247192368</c:v>
                      </c:pt>
                      <c:pt idx="13889">
                        <c:v>69551.973464965806</c:v>
                      </c:pt>
                      <c:pt idx="13890">
                        <c:v>69551.973464965806</c:v>
                      </c:pt>
                      <c:pt idx="13891">
                        <c:v>69551.973464965806</c:v>
                      </c:pt>
                      <c:pt idx="13892">
                        <c:v>69266.746170043945</c:v>
                      </c:pt>
                      <c:pt idx="13893">
                        <c:v>69815.748123168945</c:v>
                      </c:pt>
                      <c:pt idx="13894">
                        <c:v>71303.763015747056</c:v>
                      </c:pt>
                      <c:pt idx="13895">
                        <c:v>71287.440994262695</c:v>
                      </c:pt>
                      <c:pt idx="13896">
                        <c:v>71287.440994262695</c:v>
                      </c:pt>
                      <c:pt idx="13897">
                        <c:v>71287.028884887695</c:v>
                      </c:pt>
                      <c:pt idx="13898">
                        <c:v>70881.337295532227</c:v>
                      </c:pt>
                      <c:pt idx="13899">
                        <c:v>71462.758621215806</c:v>
                      </c:pt>
                      <c:pt idx="13900">
                        <c:v>70699.366531372056</c:v>
                      </c:pt>
                      <c:pt idx="13901">
                        <c:v>70701.047439575195</c:v>
                      </c:pt>
                      <c:pt idx="13902">
                        <c:v>70704.893630981445</c:v>
                      </c:pt>
                      <c:pt idx="13903">
                        <c:v>70329.893630981445</c:v>
                      </c:pt>
                      <c:pt idx="13904">
                        <c:v>70327.970535278306</c:v>
                      </c:pt>
                      <c:pt idx="13905">
                        <c:v>71149.948318481445</c:v>
                      </c:pt>
                      <c:pt idx="13906">
                        <c:v>71155.717605590806</c:v>
                      </c:pt>
                      <c:pt idx="13907">
                        <c:v>70337.881912231445</c:v>
                      </c:pt>
                      <c:pt idx="13908">
                        <c:v>70341.460525512695</c:v>
                      </c:pt>
                      <c:pt idx="13909">
                        <c:v>71335.080154418945</c:v>
                      </c:pt>
                      <c:pt idx="13910">
                        <c:v>71111.657691955566</c:v>
                      </c:pt>
                      <c:pt idx="13911">
                        <c:v>68646.057937622056</c:v>
                      </c:pt>
                      <c:pt idx="13912">
                        <c:v>68893.134597778306</c:v>
                      </c:pt>
                      <c:pt idx="13913">
                        <c:v>69206.634597778306</c:v>
                      </c:pt>
                      <c:pt idx="13914">
                        <c:v>69157.476150512695</c:v>
                      </c:pt>
                      <c:pt idx="13915">
                        <c:v>69325.090408325195</c:v>
                      </c:pt>
                      <c:pt idx="13916">
                        <c:v>70254.194946289048</c:v>
                      </c:pt>
                      <c:pt idx="13917">
                        <c:v>69600.217895507798</c:v>
                      </c:pt>
                      <c:pt idx="13918">
                        <c:v>69488.971557617188</c:v>
                      </c:pt>
                      <c:pt idx="13919">
                        <c:v>71740.253738403306</c:v>
                      </c:pt>
                      <c:pt idx="13920">
                        <c:v>71158.785720825195</c:v>
                      </c:pt>
                      <c:pt idx="13921">
                        <c:v>69711.707107543945</c:v>
                      </c:pt>
                      <c:pt idx="13922">
                        <c:v>69249.784011840806</c:v>
                      </c:pt>
                      <c:pt idx="13923">
                        <c:v>69121.783767700195</c:v>
                      </c:pt>
                      <c:pt idx="13924">
                        <c:v>71302.048904418945</c:v>
                      </c:pt>
                      <c:pt idx="13925">
                        <c:v>70983.548904418945</c:v>
                      </c:pt>
                      <c:pt idx="13926">
                        <c:v>69394.368240356445</c:v>
                      </c:pt>
                      <c:pt idx="13927">
                        <c:v>63647.691513061523</c:v>
                      </c:pt>
                      <c:pt idx="13928">
                        <c:v>63647.691452026367</c:v>
                      </c:pt>
                      <c:pt idx="13929">
                        <c:v>63399.191452026367</c:v>
                      </c:pt>
                      <c:pt idx="13930">
                        <c:v>63399.191513061523</c:v>
                      </c:pt>
                      <c:pt idx="13931">
                        <c:v>63584.762191772461</c:v>
                      </c:pt>
                      <c:pt idx="13932">
                        <c:v>63710.868698120117</c:v>
                      </c:pt>
                      <c:pt idx="13933">
                        <c:v>67296.702194213867</c:v>
                      </c:pt>
                      <c:pt idx="13934">
                        <c:v>68433.360214233398</c:v>
                      </c:pt>
                      <c:pt idx="13935">
                        <c:v>68429.514083862305</c:v>
                      </c:pt>
                      <c:pt idx="13936">
                        <c:v>68377.590927124023</c:v>
                      </c:pt>
                      <c:pt idx="13937">
                        <c:v>70299.725875854492</c:v>
                      </c:pt>
                      <c:pt idx="13938">
                        <c:v>70455.769821166992</c:v>
                      </c:pt>
                      <c:pt idx="13939">
                        <c:v>67763.556030273438</c:v>
                      </c:pt>
                      <c:pt idx="13940">
                        <c:v>65872.636642456055</c:v>
                      </c:pt>
                      <c:pt idx="13941">
                        <c:v>65874.55973815918</c:v>
                      </c:pt>
                      <c:pt idx="13942">
                        <c:v>65903.482772827148</c:v>
                      </c:pt>
                      <c:pt idx="13943">
                        <c:v>65302.181991577148</c:v>
                      </c:pt>
                      <c:pt idx="13944">
                        <c:v>64806.105087280273</c:v>
                      </c:pt>
                      <c:pt idx="13945">
                        <c:v>64808.846542358398</c:v>
                      </c:pt>
                      <c:pt idx="13946">
                        <c:v>64560.767623901367</c:v>
                      </c:pt>
                      <c:pt idx="13947">
                        <c:v>64625.768661499023</c:v>
                      </c:pt>
                      <c:pt idx="13948">
                        <c:v>64271.614730834961</c:v>
                      </c:pt>
                      <c:pt idx="13949">
                        <c:v>64307.768661499023</c:v>
                      </c:pt>
                      <c:pt idx="13950">
                        <c:v>64807.691757202148</c:v>
                      </c:pt>
                      <c:pt idx="13951">
                        <c:v>64811.537826538086</c:v>
                      </c:pt>
                      <c:pt idx="13952">
                        <c:v>64808.790634155273</c:v>
                      </c:pt>
                      <c:pt idx="13953">
                        <c:v>64801.922409057617</c:v>
                      </c:pt>
                      <c:pt idx="13954">
                        <c:v>64533.221878051751</c:v>
                      </c:pt>
                      <c:pt idx="13955">
                        <c:v>64529.375808715806</c:v>
                      </c:pt>
                      <c:pt idx="13956">
                        <c:v>64131.976287841782</c:v>
                      </c:pt>
                      <c:pt idx="13957">
                        <c:v>66183.301361083984</c:v>
                      </c:pt>
                      <c:pt idx="13958">
                        <c:v>66524.302520751953</c:v>
                      </c:pt>
                      <c:pt idx="13959">
                        <c:v>66380.302215576172</c:v>
                      </c:pt>
                      <c:pt idx="13960">
                        <c:v>66157.302337646484</c:v>
                      </c:pt>
                      <c:pt idx="13961">
                        <c:v>66166.302459716782</c:v>
                      </c:pt>
                      <c:pt idx="13962">
                        <c:v>66144.849334716797</c:v>
                      </c:pt>
                      <c:pt idx="13963">
                        <c:v>65629.795501708984</c:v>
                      </c:pt>
                      <c:pt idx="13964">
                        <c:v>66028.529693603516</c:v>
                      </c:pt>
                      <c:pt idx="13965">
                        <c:v>66028.529754638672</c:v>
                      </c:pt>
                      <c:pt idx="13966">
                        <c:v>65775.529815673828</c:v>
                      </c:pt>
                      <c:pt idx="13967">
                        <c:v>65775.529754638672</c:v>
                      </c:pt>
                      <c:pt idx="13968">
                        <c:v>66058.575714111328</c:v>
                      </c:pt>
                      <c:pt idx="13969">
                        <c:v>58726.321823120117</c:v>
                      </c:pt>
                      <c:pt idx="13970">
                        <c:v>58726.321823120117</c:v>
                      </c:pt>
                      <c:pt idx="13971">
                        <c:v>70470.851150512695</c:v>
                      </c:pt>
                      <c:pt idx="13972">
                        <c:v>70182.851150512695</c:v>
                      </c:pt>
                      <c:pt idx="13973">
                        <c:v>70160.928054809556</c:v>
                      </c:pt>
                      <c:pt idx="13974">
                        <c:v>70160.928054809556</c:v>
                      </c:pt>
                      <c:pt idx="13975">
                        <c:v>69251.003005981445</c:v>
                      </c:pt>
                      <c:pt idx="13976">
                        <c:v>70499.878128051758</c:v>
                      </c:pt>
                      <c:pt idx="13977">
                        <c:v>70739.878128051758</c:v>
                      </c:pt>
                      <c:pt idx="13978">
                        <c:v>70924.099807739258</c:v>
                      </c:pt>
                      <c:pt idx="13979">
                        <c:v>70922.176834106445</c:v>
                      </c:pt>
                      <c:pt idx="13980">
                        <c:v>70922.176834106445</c:v>
                      </c:pt>
                      <c:pt idx="13981">
                        <c:v>71499.446121215806</c:v>
                      </c:pt>
                      <c:pt idx="13982">
                        <c:v>71499.446121215806</c:v>
                      </c:pt>
                      <c:pt idx="13983">
                        <c:v>71290.314041137695</c:v>
                      </c:pt>
                      <c:pt idx="13984">
                        <c:v>69219.053543090806</c:v>
                      </c:pt>
                      <c:pt idx="13985">
                        <c:v>70199.330642700195</c:v>
                      </c:pt>
                      <c:pt idx="13986">
                        <c:v>70195.484451293945</c:v>
                      </c:pt>
                      <c:pt idx="13987">
                        <c:v>70195.484451293945</c:v>
                      </c:pt>
                      <c:pt idx="13988">
                        <c:v>70191.638259887695</c:v>
                      </c:pt>
                      <c:pt idx="13989">
                        <c:v>69790.057449340806</c:v>
                      </c:pt>
                      <c:pt idx="13990">
                        <c:v>69572.658279418945</c:v>
                      </c:pt>
                      <c:pt idx="13991">
                        <c:v>69314.658279418945</c:v>
                      </c:pt>
                      <c:pt idx="13992">
                        <c:v>68814.735183715806</c:v>
                      </c:pt>
                      <c:pt idx="13993">
                        <c:v>68810.888992309556</c:v>
                      </c:pt>
                      <c:pt idx="13994">
                        <c:v>69227.194900512695</c:v>
                      </c:pt>
                      <c:pt idx="13995">
                        <c:v>69227.194900512695</c:v>
                      </c:pt>
                      <c:pt idx="13996">
                        <c:v>59394.238815307617</c:v>
                      </c:pt>
                      <c:pt idx="13997">
                        <c:v>59394.238815307617</c:v>
                      </c:pt>
                      <c:pt idx="13998">
                        <c:v>59393.415573120117</c:v>
                      </c:pt>
                      <c:pt idx="13999">
                        <c:v>70714.690078735352</c:v>
                      </c:pt>
                      <c:pt idx="14000">
                        <c:v>70716.296585083008</c:v>
                      </c:pt>
                      <c:pt idx="14001">
                        <c:v>70179.296585083008</c:v>
                      </c:pt>
                      <c:pt idx="14002">
                        <c:v>70179.296585083008</c:v>
                      </c:pt>
                      <c:pt idx="14003">
                        <c:v>70179.296585083008</c:v>
                      </c:pt>
                      <c:pt idx="14004">
                        <c:v>68190.929641723633</c:v>
                      </c:pt>
                      <c:pt idx="14005">
                        <c:v>68558.747634887695</c:v>
                      </c:pt>
                      <c:pt idx="14006">
                        <c:v>68558.747634887695</c:v>
                      </c:pt>
                      <c:pt idx="14007">
                        <c:v>68585.747634887695</c:v>
                      </c:pt>
                      <c:pt idx="14008">
                        <c:v>62637.608963012688</c:v>
                      </c:pt>
                      <c:pt idx="14009">
                        <c:v>62564.709060668938</c:v>
                      </c:pt>
                      <c:pt idx="14010">
                        <c:v>62214.809158325188</c:v>
                      </c:pt>
                      <c:pt idx="14011">
                        <c:v>58055.389205932617</c:v>
                      </c:pt>
                      <c:pt idx="14012">
                        <c:v>67734.228630065918</c:v>
                      </c:pt>
                      <c:pt idx="14013">
                        <c:v>68367.138641357422</c:v>
                      </c:pt>
                      <c:pt idx="14014">
                        <c:v>69314.906326293945</c:v>
                      </c:pt>
                      <c:pt idx="14015">
                        <c:v>69320.829421997056</c:v>
                      </c:pt>
                      <c:pt idx="14016">
                        <c:v>68672.906570434556</c:v>
                      </c:pt>
                      <c:pt idx="14017">
                        <c:v>69251.984085083008</c:v>
                      </c:pt>
                      <c:pt idx="14018">
                        <c:v>68637.899978637695</c:v>
                      </c:pt>
                      <c:pt idx="14019">
                        <c:v>68637.899978637695</c:v>
                      </c:pt>
                      <c:pt idx="14020">
                        <c:v>68350.232009887695</c:v>
                      </c:pt>
                      <c:pt idx="14021">
                        <c:v>67669.138259887695</c:v>
                      </c:pt>
                      <c:pt idx="14022">
                        <c:v>67678.138259887695</c:v>
                      </c:pt>
                      <c:pt idx="14023">
                        <c:v>67669.138259887695</c:v>
                      </c:pt>
                      <c:pt idx="14024">
                        <c:v>69949.829055786118</c:v>
                      </c:pt>
                      <c:pt idx="14025">
                        <c:v>66430.582077026367</c:v>
                      </c:pt>
                      <c:pt idx="14026">
                        <c:v>69588.098709106445</c:v>
                      </c:pt>
                      <c:pt idx="14027">
                        <c:v>69547.175735473618</c:v>
                      </c:pt>
                      <c:pt idx="14028">
                        <c:v>69657.329666137695</c:v>
                      </c:pt>
                      <c:pt idx="14029">
                        <c:v>69806.350296020508</c:v>
                      </c:pt>
                      <c:pt idx="14030">
                        <c:v>69422.89387512207</c:v>
                      </c:pt>
                      <c:pt idx="14031">
                        <c:v>69837.240188598633</c:v>
                      </c:pt>
                      <c:pt idx="14032">
                        <c:v>69099.672439575195</c:v>
                      </c:pt>
                      <c:pt idx="14033">
                        <c:v>65989.436492919922</c:v>
                      </c:pt>
                      <c:pt idx="14034">
                        <c:v>65991.359588623032</c:v>
                      </c:pt>
                      <c:pt idx="14035">
                        <c:v>65201.821136474595</c:v>
                      </c:pt>
                      <c:pt idx="14036">
                        <c:v>65642.714050292969</c:v>
                      </c:pt>
                      <c:pt idx="14037">
                        <c:v>65788.099182128906</c:v>
                      </c:pt>
                      <c:pt idx="14038">
                        <c:v>57536.197982788086</c:v>
                      </c:pt>
                      <c:pt idx="14039">
                        <c:v>57413.198043823242</c:v>
                      </c:pt>
                      <c:pt idx="14040">
                        <c:v>64416.352401733398</c:v>
                      </c:pt>
                      <c:pt idx="14041">
                        <c:v>64364.429306030273</c:v>
                      </c:pt>
                      <c:pt idx="14042">
                        <c:v>63917.032211303711</c:v>
                      </c:pt>
                      <c:pt idx="14043">
                        <c:v>63917.032272338867</c:v>
                      </c:pt>
                      <c:pt idx="14044">
                        <c:v>67475.249099731445</c:v>
                      </c:pt>
                      <c:pt idx="14045">
                        <c:v>67474.421035766602</c:v>
                      </c:pt>
                      <c:pt idx="14046">
                        <c:v>67473.532302856445</c:v>
                      </c:pt>
                      <c:pt idx="14047">
                        <c:v>57379.931945800781</c:v>
                      </c:pt>
                      <c:pt idx="14048">
                        <c:v>57383.931884765625</c:v>
                      </c:pt>
                      <c:pt idx="14049">
                        <c:v>58242.308715820313</c:v>
                      </c:pt>
                      <c:pt idx="14050">
                        <c:v>57988.462280273438</c:v>
                      </c:pt>
                      <c:pt idx="14051">
                        <c:v>58363.184024810791</c:v>
                      </c:pt>
                      <c:pt idx="14052">
                        <c:v>58363.184024810791</c:v>
                      </c:pt>
                      <c:pt idx="14053">
                        <c:v>63325.291122436523</c:v>
                      </c:pt>
                      <c:pt idx="14054">
                        <c:v>65555.615295410156</c:v>
                      </c:pt>
                      <c:pt idx="14055">
                        <c:v>65551.76904296875</c:v>
                      </c:pt>
                      <c:pt idx="14056">
                        <c:v>67213.744216918945</c:v>
                      </c:pt>
                      <c:pt idx="14057">
                        <c:v>67209.744216918945</c:v>
                      </c:pt>
                      <c:pt idx="14058">
                        <c:v>67954.547012329102</c:v>
                      </c:pt>
                      <c:pt idx="14059">
                        <c:v>70942.44416809082</c:v>
                      </c:pt>
                      <c:pt idx="14060">
                        <c:v>70942.44416809082</c:v>
                      </c:pt>
                      <c:pt idx="14061">
                        <c:v>70942.44416809082</c:v>
                      </c:pt>
                      <c:pt idx="14062">
                        <c:v>71141.239700317383</c:v>
                      </c:pt>
                      <c:pt idx="14063">
                        <c:v>71088.89729309082</c:v>
                      </c:pt>
                      <c:pt idx="14064">
                        <c:v>71083.74201965332</c:v>
                      </c:pt>
                      <c:pt idx="14065">
                        <c:v>70474.614700317383</c:v>
                      </c:pt>
                      <c:pt idx="14066">
                        <c:v>63238.909713745117</c:v>
                      </c:pt>
                      <c:pt idx="14067">
                        <c:v>63238.909713745117</c:v>
                      </c:pt>
                      <c:pt idx="14068">
                        <c:v>63239.502548217773</c:v>
                      </c:pt>
                      <c:pt idx="14069">
                        <c:v>63224.670455932617</c:v>
                      </c:pt>
                      <c:pt idx="14070">
                        <c:v>62939.171493530273</c:v>
                      </c:pt>
                      <c:pt idx="14071">
                        <c:v>62939.171432495117</c:v>
                      </c:pt>
                      <c:pt idx="14072">
                        <c:v>69215.991744995117</c:v>
                      </c:pt>
                      <c:pt idx="14073">
                        <c:v>69492.991806030273</c:v>
                      </c:pt>
                      <c:pt idx="14074">
                        <c:v>57869.788436889648</c:v>
                      </c:pt>
                      <c:pt idx="14075">
                        <c:v>57869.788436889648</c:v>
                      </c:pt>
                      <c:pt idx="14076">
                        <c:v>71009.027908325195</c:v>
                      </c:pt>
                      <c:pt idx="14077">
                        <c:v>71009.027908325195</c:v>
                      </c:pt>
                      <c:pt idx="14078">
                        <c:v>69972.104812622056</c:v>
                      </c:pt>
                      <c:pt idx="14079">
                        <c:v>70259.772781372056</c:v>
                      </c:pt>
                      <c:pt idx="14080">
                        <c:v>71833.727737426758</c:v>
                      </c:pt>
                      <c:pt idx="14081">
                        <c:v>71833.727737426758</c:v>
                      </c:pt>
                      <c:pt idx="14082">
                        <c:v>71831.804641723618</c:v>
                      </c:pt>
                      <c:pt idx="14083">
                        <c:v>71176.804641723618</c:v>
                      </c:pt>
                      <c:pt idx="14084">
                        <c:v>71448.203567504868</c:v>
                      </c:pt>
                      <c:pt idx="14085">
                        <c:v>71316.459671020508</c:v>
                      </c:pt>
                      <c:pt idx="14086">
                        <c:v>70572.106155395508</c:v>
                      </c:pt>
                      <c:pt idx="14087">
                        <c:v>71063.209548950195</c:v>
                      </c:pt>
                      <c:pt idx="14088">
                        <c:v>71063.209548950195</c:v>
                      </c:pt>
                      <c:pt idx="14089">
                        <c:v>69276.820755004868</c:v>
                      </c:pt>
                      <c:pt idx="14090">
                        <c:v>68903.374710083008</c:v>
                      </c:pt>
                      <c:pt idx="14091">
                        <c:v>70026.019241333008</c:v>
                      </c:pt>
                      <c:pt idx="14092">
                        <c:v>70026.019241333008</c:v>
                      </c:pt>
                      <c:pt idx="14093">
                        <c:v>69965.803176879868</c:v>
                      </c:pt>
                      <c:pt idx="14094">
                        <c:v>69965.437088012695</c:v>
                      </c:pt>
                      <c:pt idx="14095">
                        <c:v>69969.283279418945</c:v>
                      </c:pt>
                      <c:pt idx="14096">
                        <c:v>69075.604568481445</c:v>
                      </c:pt>
                      <c:pt idx="14097">
                        <c:v>69073.681472778306</c:v>
                      </c:pt>
                      <c:pt idx="14098">
                        <c:v>69469.465896606445</c:v>
                      </c:pt>
                      <c:pt idx="14099">
                        <c:v>68400.634597778306</c:v>
                      </c:pt>
                      <c:pt idx="14100">
                        <c:v>68275.224136352539</c:v>
                      </c:pt>
                      <c:pt idx="14101">
                        <c:v>68275.224136352539</c:v>
                      </c:pt>
                      <c:pt idx="14102">
                        <c:v>68529.669876098633</c:v>
                      </c:pt>
                      <c:pt idx="14103">
                        <c:v>68780.973892211914</c:v>
                      </c:pt>
                      <c:pt idx="14104">
                        <c:v>70051.490066528306</c:v>
                      </c:pt>
                      <c:pt idx="14105">
                        <c:v>70903.066970825195</c:v>
                      </c:pt>
                      <c:pt idx="14106">
                        <c:v>67340.842422485352</c:v>
                      </c:pt>
                      <c:pt idx="14107">
                        <c:v>67340.842422485352</c:v>
                      </c:pt>
                      <c:pt idx="14108">
                        <c:v>67340.842361450195</c:v>
                      </c:pt>
                      <c:pt idx="14109">
                        <c:v>67340.842483520508</c:v>
                      </c:pt>
                      <c:pt idx="14110">
                        <c:v>67340.842422485352</c:v>
                      </c:pt>
                      <c:pt idx="14111">
                        <c:v>66641.805374145508</c:v>
                      </c:pt>
                      <c:pt idx="14112">
                        <c:v>66591.805374145508</c:v>
                      </c:pt>
                      <c:pt idx="14113">
                        <c:v>66383.18928527832</c:v>
                      </c:pt>
                      <c:pt idx="14114">
                        <c:v>66383.18928527832</c:v>
                      </c:pt>
                      <c:pt idx="14115">
                        <c:v>66383.18928527832</c:v>
                      </c:pt>
                      <c:pt idx="14116">
                        <c:v>65517.393142700188</c:v>
                      </c:pt>
                      <c:pt idx="14117">
                        <c:v>65125.592361450188</c:v>
                      </c:pt>
                      <c:pt idx="14118">
                        <c:v>66098.188552856445</c:v>
                      </c:pt>
                      <c:pt idx="14119">
                        <c:v>66747.733535766602</c:v>
                      </c:pt>
                      <c:pt idx="14120">
                        <c:v>67519.281875610352</c:v>
                      </c:pt>
                      <c:pt idx="14121">
                        <c:v>67521.060195922852</c:v>
                      </c:pt>
                      <c:pt idx="14122">
                        <c:v>68602.296157836914</c:v>
                      </c:pt>
                      <c:pt idx="14123">
                        <c:v>68235.787933349609</c:v>
                      </c:pt>
                      <c:pt idx="14124">
                        <c:v>68787.774612426758</c:v>
                      </c:pt>
                      <c:pt idx="14125">
                        <c:v>68787.774490356445</c:v>
                      </c:pt>
                      <c:pt idx="14126">
                        <c:v>70220.547988891602</c:v>
                      </c:pt>
                      <c:pt idx="14127">
                        <c:v>70222.622146606445</c:v>
                      </c:pt>
                      <c:pt idx="14128">
                        <c:v>65193.679275512688</c:v>
                      </c:pt>
                      <c:pt idx="14129">
                        <c:v>56525.587646484375</c:v>
                      </c:pt>
                      <c:pt idx="14130">
                        <c:v>56498.388229370117</c:v>
                      </c:pt>
                      <c:pt idx="14131">
                        <c:v>59825.650985717773</c:v>
                      </c:pt>
                      <c:pt idx="14132">
                        <c:v>59219.650924682617</c:v>
                      </c:pt>
                      <c:pt idx="14133">
                        <c:v>59917.363327026367</c:v>
                      </c:pt>
                      <c:pt idx="14134">
                        <c:v>70368.803421020508</c:v>
                      </c:pt>
                      <c:pt idx="14135">
                        <c:v>70370.726516723618</c:v>
                      </c:pt>
                      <c:pt idx="14136">
                        <c:v>69978.925735473618</c:v>
                      </c:pt>
                      <c:pt idx="14137">
                        <c:v>70370.518508911118</c:v>
                      </c:pt>
                      <c:pt idx="14138">
                        <c:v>71356.901931762695</c:v>
                      </c:pt>
                      <c:pt idx="14139">
                        <c:v>70591.545120239258</c:v>
                      </c:pt>
                      <c:pt idx="14140">
                        <c:v>70593.468215942368</c:v>
                      </c:pt>
                      <c:pt idx="14141">
                        <c:v>57752.385177612305</c:v>
                      </c:pt>
                      <c:pt idx="14142">
                        <c:v>57254.385177612305</c:v>
                      </c:pt>
                      <c:pt idx="14143">
                        <c:v>55767.380722045898</c:v>
                      </c:pt>
                      <c:pt idx="14144">
                        <c:v>68739.504165649414</c:v>
                      </c:pt>
                      <c:pt idx="14145">
                        <c:v>68740.469009399414</c:v>
                      </c:pt>
                      <c:pt idx="14146">
                        <c:v>68740.468948364258</c:v>
                      </c:pt>
                      <c:pt idx="14147">
                        <c:v>68740.469009399414</c:v>
                      </c:pt>
                      <c:pt idx="14148">
                        <c:v>68740.469009399414</c:v>
                      </c:pt>
                      <c:pt idx="14149">
                        <c:v>70349.790847778306</c:v>
                      </c:pt>
                      <c:pt idx="14150">
                        <c:v>70349.790847778306</c:v>
                      </c:pt>
                      <c:pt idx="14151">
                        <c:v>70947.024810791016</c:v>
                      </c:pt>
                      <c:pt idx="14152">
                        <c:v>70893.178619384766</c:v>
                      </c:pt>
                      <c:pt idx="14153">
                        <c:v>70522.178619384766</c:v>
                      </c:pt>
                      <c:pt idx="14154">
                        <c:v>69836.079376220703</c:v>
                      </c:pt>
                      <c:pt idx="14155">
                        <c:v>69836.079376220703</c:v>
                      </c:pt>
                      <c:pt idx="14156">
                        <c:v>69836.079376220703</c:v>
                      </c:pt>
                      <c:pt idx="14157">
                        <c:v>69531.280372619629</c:v>
                      </c:pt>
                      <c:pt idx="14158">
                        <c:v>69531.280372619629</c:v>
                      </c:pt>
                      <c:pt idx="14159">
                        <c:v>69403.155738830566</c:v>
                      </c:pt>
                      <c:pt idx="14160">
                        <c:v>70362.156227111816</c:v>
                      </c:pt>
                      <c:pt idx="14161">
                        <c:v>70853.850318908677</c:v>
                      </c:pt>
                      <c:pt idx="14162">
                        <c:v>70758.427467346177</c:v>
                      </c:pt>
                      <c:pt idx="14163">
                        <c:v>68529.041732788086</c:v>
                      </c:pt>
                      <c:pt idx="14164">
                        <c:v>66011.987854003906</c:v>
                      </c:pt>
                      <c:pt idx="14165">
                        <c:v>66202.751403808594</c:v>
                      </c:pt>
                      <c:pt idx="14166">
                        <c:v>66202.751403808594</c:v>
                      </c:pt>
                      <c:pt idx="14167">
                        <c:v>66202.661560058594</c:v>
                      </c:pt>
                      <c:pt idx="14168">
                        <c:v>66200.738464355469</c:v>
                      </c:pt>
                      <c:pt idx="14169">
                        <c:v>66200.738464355469</c:v>
                      </c:pt>
                      <c:pt idx="14170">
                        <c:v>66204.584594726563</c:v>
                      </c:pt>
                      <c:pt idx="14171">
                        <c:v>66745.620727539063</c:v>
                      </c:pt>
                      <c:pt idx="14172">
                        <c:v>66487.620727539063</c:v>
                      </c:pt>
                      <c:pt idx="14173">
                        <c:v>65161.440856933594</c:v>
                      </c:pt>
                      <c:pt idx="14174">
                        <c:v>65222.020629882813</c:v>
                      </c:pt>
                      <c:pt idx="14175">
                        <c:v>65220.097473144531</c:v>
                      </c:pt>
                      <c:pt idx="14176">
                        <c:v>64901.453659057617</c:v>
                      </c:pt>
                      <c:pt idx="14177">
                        <c:v>64786.261520385742</c:v>
                      </c:pt>
                      <c:pt idx="14178">
                        <c:v>69624.295974731445</c:v>
                      </c:pt>
                      <c:pt idx="14179">
                        <c:v>66081.639389038086</c:v>
                      </c:pt>
                      <c:pt idx="14180">
                        <c:v>66582.695785522461</c:v>
                      </c:pt>
                      <c:pt idx="14181">
                        <c:v>68794.650955200195</c:v>
                      </c:pt>
                      <c:pt idx="14182">
                        <c:v>68752.496414184556</c:v>
                      </c:pt>
                      <c:pt idx="14183">
                        <c:v>68752.496414184556</c:v>
                      </c:pt>
                      <c:pt idx="14184">
                        <c:v>67772.670486450195</c:v>
                      </c:pt>
                      <c:pt idx="14185">
                        <c:v>67271.310867309556</c:v>
                      </c:pt>
                      <c:pt idx="14186">
                        <c:v>67579.081619262695</c:v>
                      </c:pt>
                      <c:pt idx="14187">
                        <c:v>66385.002029418945</c:v>
                      </c:pt>
                      <c:pt idx="14188">
                        <c:v>66387.045730590806</c:v>
                      </c:pt>
                      <c:pt idx="14189">
                        <c:v>65905.045974731445</c:v>
                      </c:pt>
                      <c:pt idx="14190">
                        <c:v>65543.046218872056</c:v>
                      </c:pt>
                      <c:pt idx="14191">
                        <c:v>66987.398071289048</c:v>
                      </c:pt>
                      <c:pt idx="14192">
                        <c:v>66469.945922851548</c:v>
                      </c:pt>
                      <c:pt idx="14193">
                        <c:v>66518.176879882798</c:v>
                      </c:pt>
                      <c:pt idx="14194">
                        <c:v>67949.947341918945</c:v>
                      </c:pt>
                      <c:pt idx="14195">
                        <c:v>67102.797012329102</c:v>
                      </c:pt>
                      <c:pt idx="14196">
                        <c:v>67784.565261840806</c:v>
                      </c:pt>
                      <c:pt idx="14197">
                        <c:v>70876.596389770508</c:v>
                      </c:pt>
                      <c:pt idx="14198">
                        <c:v>70878.098220825195</c:v>
                      </c:pt>
                      <c:pt idx="14199">
                        <c:v>70545.598220825195</c:v>
                      </c:pt>
                      <c:pt idx="14200">
                        <c:v>66362.234848022461</c:v>
                      </c:pt>
                      <c:pt idx="14201">
                        <c:v>66362.234909057617</c:v>
                      </c:pt>
                      <c:pt idx="14202">
                        <c:v>70178.980819702148</c:v>
                      </c:pt>
                      <c:pt idx="14203">
                        <c:v>70175.134628295898</c:v>
                      </c:pt>
                      <c:pt idx="14204">
                        <c:v>68784.763626098618</c:v>
                      </c:pt>
                      <c:pt idx="14205">
                        <c:v>67450.928726196289</c:v>
                      </c:pt>
                      <c:pt idx="14206">
                        <c:v>67781.382125854492</c:v>
                      </c:pt>
                      <c:pt idx="14207">
                        <c:v>67781.175033569321</c:v>
                      </c:pt>
                      <c:pt idx="14208">
                        <c:v>67989.328842163086</c:v>
                      </c:pt>
                      <c:pt idx="14209">
                        <c:v>69261.758865356445</c:v>
                      </c:pt>
                      <c:pt idx="14210">
                        <c:v>69003.758865356445</c:v>
                      </c:pt>
                      <c:pt idx="14211">
                        <c:v>69147.836013793945</c:v>
                      </c:pt>
                      <c:pt idx="14212">
                        <c:v>69183.489822387695</c:v>
                      </c:pt>
                      <c:pt idx="14213">
                        <c:v>69183.489822387695</c:v>
                      </c:pt>
                      <c:pt idx="14214">
                        <c:v>69176.762771606445</c:v>
                      </c:pt>
                      <c:pt idx="14215">
                        <c:v>69218.685867309556</c:v>
                      </c:pt>
                      <c:pt idx="14216">
                        <c:v>70187.409744262695</c:v>
                      </c:pt>
                      <c:pt idx="14217">
                        <c:v>70196.409744262695</c:v>
                      </c:pt>
                      <c:pt idx="14218">
                        <c:v>69261.886184692368</c:v>
                      </c:pt>
                      <c:pt idx="14219">
                        <c:v>68751.658767700195</c:v>
                      </c:pt>
                      <c:pt idx="14220">
                        <c:v>68751.658767700195</c:v>
                      </c:pt>
                      <c:pt idx="14221">
                        <c:v>58207.831649780273</c:v>
                      </c:pt>
                      <c:pt idx="14222">
                        <c:v>58207.831649780273</c:v>
                      </c:pt>
                      <c:pt idx="14223">
                        <c:v>57952.831649780273</c:v>
                      </c:pt>
                      <c:pt idx="14224">
                        <c:v>68520.690246582031</c:v>
                      </c:pt>
                      <c:pt idx="14225">
                        <c:v>71696.074905395508</c:v>
                      </c:pt>
                      <c:pt idx="14226">
                        <c:v>71696.074905395508</c:v>
                      </c:pt>
                      <c:pt idx="14227">
                        <c:v>70926.721267700195</c:v>
                      </c:pt>
                      <c:pt idx="14228">
                        <c:v>70926.721267700195</c:v>
                      </c:pt>
                      <c:pt idx="14229">
                        <c:v>68670.729324340806</c:v>
                      </c:pt>
                      <c:pt idx="14230">
                        <c:v>69401.752395629868</c:v>
                      </c:pt>
                      <c:pt idx="14231">
                        <c:v>69444.329299926758</c:v>
                      </c:pt>
                      <c:pt idx="14232">
                        <c:v>70734.20637512207</c:v>
                      </c:pt>
                      <c:pt idx="14233">
                        <c:v>69809.15950012207</c:v>
                      </c:pt>
                      <c:pt idx="14234">
                        <c:v>58411.679061889648</c:v>
                      </c:pt>
                      <c:pt idx="14235">
                        <c:v>58878.615768432617</c:v>
                      </c:pt>
                      <c:pt idx="14236">
                        <c:v>65125.599655151367</c:v>
                      </c:pt>
                      <c:pt idx="14237">
                        <c:v>67706.204460144043</c:v>
                      </c:pt>
                      <c:pt idx="14238">
                        <c:v>66957.95482635498</c:v>
                      </c:pt>
                      <c:pt idx="14239">
                        <c:v>65353.038406372056</c:v>
                      </c:pt>
                      <c:pt idx="14240">
                        <c:v>65353.038406372056</c:v>
                      </c:pt>
                      <c:pt idx="14241">
                        <c:v>66123.638015747056</c:v>
                      </c:pt>
                      <c:pt idx="14242">
                        <c:v>69637.073318481445</c:v>
                      </c:pt>
                      <c:pt idx="14243">
                        <c:v>69670.528335571275</c:v>
                      </c:pt>
                      <c:pt idx="14244">
                        <c:v>69670.528335571275</c:v>
                      </c:pt>
                      <c:pt idx="14245">
                        <c:v>69676.728347778306</c:v>
                      </c:pt>
                      <c:pt idx="14246">
                        <c:v>68768.728347778306</c:v>
                      </c:pt>
                      <c:pt idx="14247">
                        <c:v>69039.829788208008</c:v>
                      </c:pt>
                      <c:pt idx="14248">
                        <c:v>68550.152908325195</c:v>
                      </c:pt>
                      <c:pt idx="14249">
                        <c:v>71219.590408325195</c:v>
                      </c:pt>
                      <c:pt idx="14250">
                        <c:v>66223.036697387695</c:v>
                      </c:pt>
                      <c:pt idx="14251">
                        <c:v>58333.773971557617</c:v>
                      </c:pt>
                      <c:pt idx="14252">
                        <c:v>62187.681137084961</c:v>
                      </c:pt>
                      <c:pt idx="14253">
                        <c:v>62188.716415405273</c:v>
                      </c:pt>
                      <c:pt idx="14254">
                        <c:v>70570.239845275879</c:v>
                      </c:pt>
                      <c:pt idx="14255">
                        <c:v>70572.162940978989</c:v>
                      </c:pt>
                      <c:pt idx="14256">
                        <c:v>70570.239845275879</c:v>
                      </c:pt>
                      <c:pt idx="14257">
                        <c:v>70570.239845275879</c:v>
                      </c:pt>
                      <c:pt idx="14258">
                        <c:v>69797.352767944321</c:v>
                      </c:pt>
                      <c:pt idx="14259">
                        <c:v>69371.07560729979</c:v>
                      </c:pt>
                      <c:pt idx="14260">
                        <c:v>66061.385299682617</c:v>
                      </c:pt>
                      <c:pt idx="14261">
                        <c:v>66061.385360717773</c:v>
                      </c:pt>
                      <c:pt idx="14262">
                        <c:v>66450.46159362793</c:v>
                      </c:pt>
                      <c:pt idx="14263">
                        <c:v>71706.381637573242</c:v>
                      </c:pt>
                      <c:pt idx="14264">
                        <c:v>71706.678512573242</c:v>
                      </c:pt>
                      <c:pt idx="14265">
                        <c:v>70301.696670532227</c:v>
                      </c:pt>
                      <c:pt idx="14266">
                        <c:v>70301.696670532227</c:v>
                      </c:pt>
                      <c:pt idx="14267">
                        <c:v>70539.227920532227</c:v>
                      </c:pt>
                      <c:pt idx="14268">
                        <c:v>70457.191482543945</c:v>
                      </c:pt>
                      <c:pt idx="14269">
                        <c:v>69736.251419067368</c:v>
                      </c:pt>
                      <c:pt idx="14270">
                        <c:v>69732.405227661118</c:v>
                      </c:pt>
                      <c:pt idx="14271">
                        <c:v>68614.751266479492</c:v>
                      </c:pt>
                      <c:pt idx="14272">
                        <c:v>68615.287399291992</c:v>
                      </c:pt>
                      <c:pt idx="14273">
                        <c:v>68615.287399291992</c:v>
                      </c:pt>
                      <c:pt idx="14274">
                        <c:v>67008.886062622056</c:v>
                      </c:pt>
                      <c:pt idx="14275">
                        <c:v>67008.886062622056</c:v>
                      </c:pt>
                      <c:pt idx="14276">
                        <c:v>67093.903060913086</c:v>
                      </c:pt>
                      <c:pt idx="14277">
                        <c:v>67069.979904174805</c:v>
                      </c:pt>
                      <c:pt idx="14278">
                        <c:v>71047.497436523438</c:v>
                      </c:pt>
                      <c:pt idx="14279">
                        <c:v>71047.981811523438</c:v>
                      </c:pt>
                      <c:pt idx="14280">
                        <c:v>71047.981811523438</c:v>
                      </c:pt>
                      <c:pt idx="14281">
                        <c:v>70890.147048950195</c:v>
                      </c:pt>
                      <c:pt idx="14282">
                        <c:v>70891.520095825195</c:v>
                      </c:pt>
                      <c:pt idx="14283">
                        <c:v>70703.678726196289</c:v>
                      </c:pt>
                      <c:pt idx="14284">
                        <c:v>65444.231033325188</c:v>
                      </c:pt>
                      <c:pt idx="14285">
                        <c:v>65444.231033325188</c:v>
                      </c:pt>
                      <c:pt idx="14286">
                        <c:v>57256.721603393555</c:v>
                      </c:pt>
                      <c:pt idx="14287">
                        <c:v>64210.637313842773</c:v>
                      </c:pt>
                      <c:pt idx="14288">
                        <c:v>64081.086532592773</c:v>
                      </c:pt>
                      <c:pt idx="14289">
                        <c:v>64081.086410522461</c:v>
                      </c:pt>
                      <c:pt idx="14290">
                        <c:v>64081.086471557617</c:v>
                      </c:pt>
                      <c:pt idx="14291">
                        <c:v>64066.254379272461</c:v>
                      </c:pt>
                      <c:pt idx="14292">
                        <c:v>65289.754501342773</c:v>
                      </c:pt>
                      <c:pt idx="14293">
                        <c:v>65966.998779296875</c:v>
                      </c:pt>
                      <c:pt idx="14294">
                        <c:v>66621.999755859375</c:v>
                      </c:pt>
                      <c:pt idx="14295">
                        <c:v>66621.999755859375</c:v>
                      </c:pt>
                      <c:pt idx="14296">
                        <c:v>66621.999816894531</c:v>
                      </c:pt>
                      <c:pt idx="14297">
                        <c:v>66363.243759155273</c:v>
                      </c:pt>
                      <c:pt idx="14298">
                        <c:v>68927.227470397949</c:v>
                      </c:pt>
                      <c:pt idx="14299">
                        <c:v>69805.957839965806</c:v>
                      </c:pt>
                      <c:pt idx="14300">
                        <c:v>69804.034744262695</c:v>
                      </c:pt>
                      <c:pt idx="14301">
                        <c:v>69679.111648559556</c:v>
                      </c:pt>
                      <c:pt idx="14302">
                        <c:v>70324.900955200195</c:v>
                      </c:pt>
                      <c:pt idx="14303">
                        <c:v>70979.900955200195</c:v>
                      </c:pt>
                      <c:pt idx="14304">
                        <c:v>70257.450759887695</c:v>
                      </c:pt>
                      <c:pt idx="14305">
                        <c:v>68067.438308715806</c:v>
                      </c:pt>
                      <c:pt idx="14306">
                        <c:v>68724.515213012695</c:v>
                      </c:pt>
                      <c:pt idx="14307">
                        <c:v>68452.361404418945</c:v>
                      </c:pt>
                      <c:pt idx="14308">
                        <c:v>68025.761154174805</c:v>
                      </c:pt>
                      <c:pt idx="14309">
                        <c:v>69449.307693481445</c:v>
                      </c:pt>
                      <c:pt idx="14310">
                        <c:v>69436.634475708008</c:v>
                      </c:pt>
                      <c:pt idx="14311">
                        <c:v>69442.592239379868</c:v>
                      </c:pt>
                      <c:pt idx="14312">
                        <c:v>69935.585922241211</c:v>
                      </c:pt>
                      <c:pt idx="14313">
                        <c:v>69935.585922241211</c:v>
                      </c:pt>
                      <c:pt idx="14314">
                        <c:v>67900.744216918945</c:v>
                      </c:pt>
                      <c:pt idx="14315">
                        <c:v>65033.585464477532</c:v>
                      </c:pt>
                      <c:pt idx="14316">
                        <c:v>65033.585525512688</c:v>
                      </c:pt>
                      <c:pt idx="14317">
                        <c:v>64591.182693481438</c:v>
                      </c:pt>
                      <c:pt idx="14318">
                        <c:v>64982.985427856438</c:v>
                      </c:pt>
                      <c:pt idx="14319">
                        <c:v>65033.585525512688</c:v>
                      </c:pt>
                      <c:pt idx="14320">
                        <c:v>64887.983963012688</c:v>
                      </c:pt>
                      <c:pt idx="14321">
                        <c:v>64885.572830200188</c:v>
                      </c:pt>
                      <c:pt idx="14322">
                        <c:v>59092.145858764648</c:v>
                      </c:pt>
                      <c:pt idx="14323">
                        <c:v>59088.299789428711</c:v>
                      </c:pt>
                      <c:pt idx="14324">
                        <c:v>58258.874435424805</c:v>
                      </c:pt>
                      <c:pt idx="14325">
                        <c:v>58612.275924682617</c:v>
                      </c:pt>
                      <c:pt idx="14326">
                        <c:v>57849.475204467773</c:v>
                      </c:pt>
                      <c:pt idx="14327">
                        <c:v>64697.84977722168</c:v>
                      </c:pt>
                      <c:pt idx="14328">
                        <c:v>70016.172744750977</c:v>
                      </c:pt>
                      <c:pt idx="14329">
                        <c:v>70199.324295043945</c:v>
                      </c:pt>
                      <c:pt idx="14330">
                        <c:v>70195.478225708008</c:v>
                      </c:pt>
                      <c:pt idx="14331">
                        <c:v>70562.360214233398</c:v>
                      </c:pt>
                      <c:pt idx="14332">
                        <c:v>66447.676498413086</c:v>
                      </c:pt>
                      <c:pt idx="14333">
                        <c:v>65252.751449584961</c:v>
                      </c:pt>
                      <c:pt idx="14334">
                        <c:v>65248.905380249023</c:v>
                      </c:pt>
                      <c:pt idx="14335">
                        <c:v>70954.177124023438</c:v>
                      </c:pt>
                      <c:pt idx="14336">
                        <c:v>70954.177124023438</c:v>
                      </c:pt>
                      <c:pt idx="14337">
                        <c:v>70953.693725585938</c:v>
                      </c:pt>
                      <c:pt idx="14338">
                        <c:v>70313.445877075195</c:v>
                      </c:pt>
                      <c:pt idx="14339">
                        <c:v>70313.445877075195</c:v>
                      </c:pt>
                      <c:pt idx="14340">
                        <c:v>69921.645095825195</c:v>
                      </c:pt>
                      <c:pt idx="14341">
                        <c:v>69586.922988891602</c:v>
                      </c:pt>
                      <c:pt idx="14342">
                        <c:v>69836.273513793945</c:v>
                      </c:pt>
                      <c:pt idx="14343">
                        <c:v>69836.273513793945</c:v>
                      </c:pt>
                      <c:pt idx="14344">
                        <c:v>69708.073928833008</c:v>
                      </c:pt>
                      <c:pt idx="14345">
                        <c:v>69338.852249145508</c:v>
                      </c:pt>
                      <c:pt idx="14346">
                        <c:v>66085.426376342773</c:v>
                      </c:pt>
                      <c:pt idx="14347">
                        <c:v>66609.426315307617</c:v>
                      </c:pt>
                      <c:pt idx="14348">
                        <c:v>66609.426315307617</c:v>
                      </c:pt>
                      <c:pt idx="14349">
                        <c:v>66907.527694702148</c:v>
                      </c:pt>
                      <c:pt idx="14350">
                        <c:v>66903.681503295898</c:v>
                      </c:pt>
                      <c:pt idx="14351">
                        <c:v>66851.75846862793</c:v>
                      </c:pt>
                      <c:pt idx="14352">
                        <c:v>67492.978591918945</c:v>
                      </c:pt>
                      <c:pt idx="14353">
                        <c:v>67489.132461547837</c:v>
                      </c:pt>
                      <c:pt idx="14354">
                        <c:v>68226.595779418945</c:v>
                      </c:pt>
                      <c:pt idx="14355">
                        <c:v>68226.595779418945</c:v>
                      </c:pt>
                      <c:pt idx="14356">
                        <c:v>68363.595779418945</c:v>
                      </c:pt>
                      <c:pt idx="14357">
                        <c:v>67802.455368041992</c:v>
                      </c:pt>
                      <c:pt idx="14358">
                        <c:v>67825.431930541992</c:v>
                      </c:pt>
                      <c:pt idx="14359">
                        <c:v>66288.729415893555</c:v>
                      </c:pt>
                      <c:pt idx="14360">
                        <c:v>66669.028060913086</c:v>
                      </c:pt>
                      <c:pt idx="14361">
                        <c:v>72050.07307434082</c:v>
                      </c:pt>
                      <c:pt idx="14362">
                        <c:v>72067.919021606445</c:v>
                      </c:pt>
                      <c:pt idx="14363">
                        <c:v>70308.919021606445</c:v>
                      </c:pt>
                      <c:pt idx="14364">
                        <c:v>70433.43000793457</c:v>
                      </c:pt>
                      <c:pt idx="14365">
                        <c:v>70701.43635559082</c:v>
                      </c:pt>
                      <c:pt idx="14366">
                        <c:v>69400.137771606445</c:v>
                      </c:pt>
                      <c:pt idx="14367">
                        <c:v>69158.644607543945</c:v>
                      </c:pt>
                      <c:pt idx="14368">
                        <c:v>68797.378494262695</c:v>
                      </c:pt>
                      <c:pt idx="14369">
                        <c:v>68781.377761840806</c:v>
                      </c:pt>
                      <c:pt idx="14370">
                        <c:v>69507.739723205566</c:v>
                      </c:pt>
                      <c:pt idx="14371">
                        <c:v>69325.139610290527</c:v>
                      </c:pt>
                      <c:pt idx="14372">
                        <c:v>69211.538780212402</c:v>
                      </c:pt>
                      <c:pt idx="14373">
                        <c:v>68781.183799743652</c:v>
                      </c:pt>
                      <c:pt idx="14374">
                        <c:v>67136.047195434556</c:v>
                      </c:pt>
                      <c:pt idx="14375">
                        <c:v>66617.956985473618</c:v>
                      </c:pt>
                      <c:pt idx="14376">
                        <c:v>66001.381607055664</c:v>
                      </c:pt>
                      <c:pt idx="14377">
                        <c:v>65997.535537719727</c:v>
                      </c:pt>
                      <c:pt idx="14378">
                        <c:v>66966.848724365234</c:v>
                      </c:pt>
                      <c:pt idx="14379">
                        <c:v>66916.848602294922</c:v>
                      </c:pt>
                      <c:pt idx="14380">
                        <c:v>66916.848602294922</c:v>
                      </c:pt>
                      <c:pt idx="14381">
                        <c:v>66916.848602294922</c:v>
                      </c:pt>
                      <c:pt idx="14382">
                        <c:v>66662.848724365234</c:v>
                      </c:pt>
                      <c:pt idx="14383">
                        <c:v>66817.848846435532</c:v>
                      </c:pt>
                      <c:pt idx="14384">
                        <c:v>66271.848846435532</c:v>
                      </c:pt>
                      <c:pt idx="14385">
                        <c:v>66266.663177490234</c:v>
                      </c:pt>
                      <c:pt idx="14386">
                        <c:v>66266.663177490234</c:v>
                      </c:pt>
                      <c:pt idx="14387">
                        <c:v>65998.848541259766</c:v>
                      </c:pt>
                      <c:pt idx="14388">
                        <c:v>65878.006683349609</c:v>
                      </c:pt>
                      <c:pt idx="14389">
                        <c:v>70174.598854064941</c:v>
                      </c:pt>
                      <c:pt idx="14390">
                        <c:v>70172.675819396973</c:v>
                      </c:pt>
                      <c:pt idx="14391">
                        <c:v>70409.906593322754</c:v>
                      </c:pt>
                      <c:pt idx="14392">
                        <c:v>70415.829689025879</c:v>
                      </c:pt>
                      <c:pt idx="14393">
                        <c:v>69926.829689025879</c:v>
                      </c:pt>
                      <c:pt idx="14394">
                        <c:v>69917.829689025879</c:v>
                      </c:pt>
                      <c:pt idx="14395">
                        <c:v>68408.933570861816</c:v>
                      </c:pt>
                      <c:pt idx="14396">
                        <c:v>70505.598342895508</c:v>
                      </c:pt>
                      <c:pt idx="14397">
                        <c:v>69689.443557739258</c:v>
                      </c:pt>
                      <c:pt idx="14398">
                        <c:v>57081.723007202148</c:v>
                      </c:pt>
                      <c:pt idx="14399">
                        <c:v>57081.723068237305</c:v>
                      </c:pt>
                      <c:pt idx="14400">
                        <c:v>69014.470962524414</c:v>
                      </c:pt>
                      <c:pt idx="14401">
                        <c:v>69014.470962524414</c:v>
                      </c:pt>
                      <c:pt idx="14402">
                        <c:v>69406.271682739258</c:v>
                      </c:pt>
                      <c:pt idx="14403">
                        <c:v>69406.271743774414</c:v>
                      </c:pt>
                      <c:pt idx="14404">
                        <c:v>67882.590545654282</c:v>
                      </c:pt>
                      <c:pt idx="14405">
                        <c:v>67884.101531982422</c:v>
                      </c:pt>
                      <c:pt idx="14406">
                        <c:v>67884.101531982422</c:v>
                      </c:pt>
                      <c:pt idx="14407">
                        <c:v>67502.546829223618</c:v>
                      </c:pt>
                      <c:pt idx="14408">
                        <c:v>68200.914627075195</c:v>
                      </c:pt>
                      <c:pt idx="14409">
                        <c:v>68267.020462036118</c:v>
                      </c:pt>
                      <c:pt idx="14410">
                        <c:v>67777.633377075195</c:v>
                      </c:pt>
                      <c:pt idx="14411">
                        <c:v>67825.521194458008</c:v>
                      </c:pt>
                      <c:pt idx="14412">
                        <c:v>58742.580368041992</c:v>
                      </c:pt>
                      <c:pt idx="14413">
                        <c:v>57845.131393432617</c:v>
                      </c:pt>
                      <c:pt idx="14414">
                        <c:v>57845.131393432617</c:v>
                      </c:pt>
                      <c:pt idx="14415">
                        <c:v>65531.270980834961</c:v>
                      </c:pt>
                      <c:pt idx="14416">
                        <c:v>65531.271102905273</c:v>
                      </c:pt>
                      <c:pt idx="14417">
                        <c:v>65052.037704467773</c:v>
                      </c:pt>
                      <c:pt idx="14418">
                        <c:v>69954.280731201172</c:v>
                      </c:pt>
                      <c:pt idx="14419">
                        <c:v>67388.911209106445</c:v>
                      </c:pt>
                      <c:pt idx="14420">
                        <c:v>69367.581787109375</c:v>
                      </c:pt>
                      <c:pt idx="14421">
                        <c:v>57080.414413452148</c:v>
                      </c:pt>
                      <c:pt idx="14422">
                        <c:v>57080.414413452148</c:v>
                      </c:pt>
                      <c:pt idx="14423">
                        <c:v>57080.414413452148</c:v>
                      </c:pt>
                      <c:pt idx="14424">
                        <c:v>57084.414352416992</c:v>
                      </c:pt>
                      <c:pt idx="14425">
                        <c:v>57093.414474487305</c:v>
                      </c:pt>
                      <c:pt idx="14426">
                        <c:v>57093.414413452148</c:v>
                      </c:pt>
                      <c:pt idx="14427">
                        <c:v>56713.414413452148</c:v>
                      </c:pt>
                      <c:pt idx="14428">
                        <c:v>56284.014205932617</c:v>
                      </c:pt>
                      <c:pt idx="14429">
                        <c:v>56304.814926147461</c:v>
                      </c:pt>
                      <c:pt idx="14430">
                        <c:v>63769.984603881836</c:v>
                      </c:pt>
                      <c:pt idx="14431">
                        <c:v>63768.061447143555</c:v>
                      </c:pt>
                      <c:pt idx="14432">
                        <c:v>66272.069686889648</c:v>
                      </c:pt>
                      <c:pt idx="14433">
                        <c:v>66270.146713256836</c:v>
                      </c:pt>
                      <c:pt idx="14434">
                        <c:v>68161.064819335938</c:v>
                      </c:pt>
                      <c:pt idx="14435">
                        <c:v>68583.365310668945</c:v>
                      </c:pt>
                      <c:pt idx="14436">
                        <c:v>73282.089187622056</c:v>
                      </c:pt>
                      <c:pt idx="14437">
                        <c:v>72885.288650512695</c:v>
                      </c:pt>
                      <c:pt idx="14438">
                        <c:v>73244.488845825195</c:v>
                      </c:pt>
                      <c:pt idx="14439">
                        <c:v>73069.282058715806</c:v>
                      </c:pt>
                      <c:pt idx="14440">
                        <c:v>73186.282302856445</c:v>
                      </c:pt>
                      <c:pt idx="14441">
                        <c:v>72187.680984497056</c:v>
                      </c:pt>
                      <c:pt idx="14442">
                        <c:v>71992.009597778306</c:v>
                      </c:pt>
                      <c:pt idx="14443">
                        <c:v>71421.255882263169</c:v>
                      </c:pt>
                      <c:pt idx="14444">
                        <c:v>71421.256614685059</c:v>
                      </c:pt>
                      <c:pt idx="14445">
                        <c:v>71056.610862731919</c:v>
                      </c:pt>
                      <c:pt idx="14446">
                        <c:v>71966.639236450195</c:v>
                      </c:pt>
                      <c:pt idx="14447">
                        <c:v>69837.700271606445</c:v>
                      </c:pt>
                      <c:pt idx="14448">
                        <c:v>69355.850173950195</c:v>
                      </c:pt>
                      <c:pt idx="14449">
                        <c:v>71216.945144653306</c:v>
                      </c:pt>
                      <c:pt idx="14450">
                        <c:v>69919.459442138672</c:v>
                      </c:pt>
                      <c:pt idx="14451">
                        <c:v>69419.534393310532</c:v>
                      </c:pt>
                      <c:pt idx="14452">
                        <c:v>70754.946853637695</c:v>
                      </c:pt>
                      <c:pt idx="14453">
                        <c:v>70759.068923950195</c:v>
                      </c:pt>
                      <c:pt idx="14454">
                        <c:v>71127.068923950195</c:v>
                      </c:pt>
                      <c:pt idx="14455">
                        <c:v>71127.068923950195</c:v>
                      </c:pt>
                      <c:pt idx="14456">
                        <c:v>70039.766189575195</c:v>
                      </c:pt>
                      <c:pt idx="14457">
                        <c:v>69489.756423950195</c:v>
                      </c:pt>
                      <c:pt idx="14458">
                        <c:v>69489.756423950195</c:v>
                      </c:pt>
                      <c:pt idx="14459">
                        <c:v>69489.756423950195</c:v>
                      </c:pt>
                      <c:pt idx="14460">
                        <c:v>69489.756546020508</c:v>
                      </c:pt>
                      <c:pt idx="14461">
                        <c:v>69805.602737426758</c:v>
                      </c:pt>
                      <c:pt idx="14462">
                        <c:v>67812.847244262695</c:v>
                      </c:pt>
                      <c:pt idx="14463">
                        <c:v>67348.242233276367</c:v>
                      </c:pt>
                      <c:pt idx="14464">
                        <c:v>72119.856750488281</c:v>
                      </c:pt>
                      <c:pt idx="14465">
                        <c:v>70301.569412231445</c:v>
                      </c:pt>
                      <c:pt idx="14466">
                        <c:v>70147.942459106445</c:v>
                      </c:pt>
                      <c:pt idx="14467">
                        <c:v>69424.928298950195</c:v>
                      </c:pt>
                      <c:pt idx="14468">
                        <c:v>69424.928298950195</c:v>
                      </c:pt>
                      <c:pt idx="14469">
                        <c:v>66642.03840637207</c:v>
                      </c:pt>
                      <c:pt idx="14470">
                        <c:v>70010.315994262695</c:v>
                      </c:pt>
                      <c:pt idx="14471">
                        <c:v>71195.394119262695</c:v>
                      </c:pt>
                      <c:pt idx="14472">
                        <c:v>71873.971267700195</c:v>
                      </c:pt>
                      <c:pt idx="14473">
                        <c:v>71570.524978637695</c:v>
                      </c:pt>
                      <c:pt idx="14474">
                        <c:v>58624.434066772461</c:v>
                      </c:pt>
                      <c:pt idx="14475">
                        <c:v>58628.314926147461</c:v>
                      </c:pt>
                      <c:pt idx="14476">
                        <c:v>58628.314926147461</c:v>
                      </c:pt>
                      <c:pt idx="14477">
                        <c:v>67131.555168151855</c:v>
                      </c:pt>
                      <c:pt idx="14478">
                        <c:v>66627.452445983887</c:v>
                      </c:pt>
                      <c:pt idx="14479">
                        <c:v>68451.097244262695</c:v>
                      </c:pt>
                      <c:pt idx="14480">
                        <c:v>67872.404922485352</c:v>
                      </c:pt>
                      <c:pt idx="14481">
                        <c:v>69402.613357543945</c:v>
                      </c:pt>
                      <c:pt idx="14482">
                        <c:v>69009.885818481445</c:v>
                      </c:pt>
                      <c:pt idx="14483">
                        <c:v>66896.30696105957</c:v>
                      </c:pt>
                      <c:pt idx="14484">
                        <c:v>66895.47883605957</c:v>
                      </c:pt>
                      <c:pt idx="14485">
                        <c:v>66657.47883605957</c:v>
                      </c:pt>
                      <c:pt idx="14486">
                        <c:v>66286.77571105957</c:v>
                      </c:pt>
                      <c:pt idx="14487">
                        <c:v>66916.77571105957</c:v>
                      </c:pt>
                      <c:pt idx="14488">
                        <c:v>66916.77571105957</c:v>
                      </c:pt>
                      <c:pt idx="14489">
                        <c:v>65720.828506469727</c:v>
                      </c:pt>
                      <c:pt idx="14490">
                        <c:v>65720.828506469727</c:v>
                      </c:pt>
                      <c:pt idx="14491">
                        <c:v>58782.800277709961</c:v>
                      </c:pt>
                      <c:pt idx="14492">
                        <c:v>58782.800277709961</c:v>
                      </c:pt>
                      <c:pt idx="14493">
                        <c:v>67243.767440795898</c:v>
                      </c:pt>
                      <c:pt idx="14494">
                        <c:v>68926.460754394531</c:v>
                      </c:pt>
                      <c:pt idx="14495">
                        <c:v>66469.274978637695</c:v>
                      </c:pt>
                      <c:pt idx="14496">
                        <c:v>65993.274978637695</c:v>
                      </c:pt>
                      <c:pt idx="14497">
                        <c:v>65993.274978637695</c:v>
                      </c:pt>
                      <c:pt idx="14498">
                        <c:v>65993.274978637695</c:v>
                      </c:pt>
                      <c:pt idx="14499">
                        <c:v>66255.274978637695</c:v>
                      </c:pt>
                      <c:pt idx="14500">
                        <c:v>66484.920974731445</c:v>
                      </c:pt>
                      <c:pt idx="14501">
                        <c:v>66113.920974731445</c:v>
                      </c:pt>
                      <c:pt idx="14502">
                        <c:v>66719.642654418945</c:v>
                      </c:pt>
                      <c:pt idx="14503">
                        <c:v>66719.642654418945</c:v>
                      </c:pt>
                      <c:pt idx="14504">
                        <c:v>66719.642654418945</c:v>
                      </c:pt>
                      <c:pt idx="14505">
                        <c:v>71340.306961059556</c:v>
                      </c:pt>
                      <c:pt idx="14506">
                        <c:v>72172.716995239258</c:v>
                      </c:pt>
                      <c:pt idx="14507">
                        <c:v>73170.795974731445</c:v>
                      </c:pt>
                      <c:pt idx="14508">
                        <c:v>68241.623527526855</c:v>
                      </c:pt>
                      <c:pt idx="14509">
                        <c:v>67277.378982543945</c:v>
                      </c:pt>
                      <c:pt idx="14510">
                        <c:v>65683.10758972168</c:v>
                      </c:pt>
                      <c:pt idx="14511">
                        <c:v>65685.030624389648</c:v>
                      </c:pt>
                      <c:pt idx="14512">
                        <c:v>65561.140975952148</c:v>
                      </c:pt>
                      <c:pt idx="14513">
                        <c:v>65563.064071655273</c:v>
                      </c:pt>
                      <c:pt idx="14514">
                        <c:v>65564.987106323242</c:v>
                      </c:pt>
                      <c:pt idx="14515">
                        <c:v>65566.910202026367</c:v>
                      </c:pt>
                      <c:pt idx="14516">
                        <c:v>65631.453231811523</c:v>
                      </c:pt>
                      <c:pt idx="14517">
                        <c:v>64810.631454467773</c:v>
                      </c:pt>
                      <c:pt idx="14518">
                        <c:v>65345.355209350586</c:v>
                      </c:pt>
                      <c:pt idx="14519">
                        <c:v>65353.201400756836</c:v>
                      </c:pt>
                      <c:pt idx="14520">
                        <c:v>65483.278427124023</c:v>
                      </c:pt>
                      <c:pt idx="14521">
                        <c:v>64651.585983276367</c:v>
                      </c:pt>
                      <c:pt idx="14522">
                        <c:v>65497.058578491211</c:v>
                      </c:pt>
                      <c:pt idx="14523">
                        <c:v>65497.058578491211</c:v>
                      </c:pt>
                      <c:pt idx="14524">
                        <c:v>68741.895584106445</c:v>
                      </c:pt>
                      <c:pt idx="14525">
                        <c:v>67984.065994262695</c:v>
                      </c:pt>
                      <c:pt idx="14526">
                        <c:v>69682.716461181626</c:v>
                      </c:pt>
                      <c:pt idx="14527">
                        <c:v>68962.257522583008</c:v>
                      </c:pt>
                      <c:pt idx="14528">
                        <c:v>69514.775650024414</c:v>
                      </c:pt>
                      <c:pt idx="14529">
                        <c:v>69122.974868774414</c:v>
                      </c:pt>
                      <c:pt idx="14530">
                        <c:v>69520.975662231445</c:v>
                      </c:pt>
                      <c:pt idx="14531">
                        <c:v>69149.975662231445</c:v>
                      </c:pt>
                      <c:pt idx="14532">
                        <c:v>69149.975662231445</c:v>
                      </c:pt>
                      <c:pt idx="14533">
                        <c:v>69149.975662231445</c:v>
                      </c:pt>
                      <c:pt idx="14534">
                        <c:v>70929.977127075195</c:v>
                      </c:pt>
                      <c:pt idx="14535">
                        <c:v>66979.785720825195</c:v>
                      </c:pt>
                      <c:pt idx="14536">
                        <c:v>58683.009323120117</c:v>
                      </c:pt>
                      <c:pt idx="14537">
                        <c:v>63660.543563842773</c:v>
                      </c:pt>
                      <c:pt idx="14538">
                        <c:v>63660.543563842773</c:v>
                      </c:pt>
                      <c:pt idx="14539">
                        <c:v>68234.195999145508</c:v>
                      </c:pt>
                      <c:pt idx="14540">
                        <c:v>66860.856521606445</c:v>
                      </c:pt>
                      <c:pt idx="14541">
                        <c:v>68203.557449340806</c:v>
                      </c:pt>
                      <c:pt idx="14542">
                        <c:v>65066.336441040032</c:v>
                      </c:pt>
                      <c:pt idx="14543">
                        <c:v>65066.336624145501</c:v>
                      </c:pt>
                      <c:pt idx="14544">
                        <c:v>65018.336685180657</c:v>
                      </c:pt>
                      <c:pt idx="14545">
                        <c:v>64827.995681762688</c:v>
                      </c:pt>
                      <c:pt idx="14546">
                        <c:v>65150.590896606438</c:v>
                      </c:pt>
                      <c:pt idx="14547">
                        <c:v>57417.333312988281</c:v>
                      </c:pt>
                      <c:pt idx="14548">
                        <c:v>57813.134033203125</c:v>
                      </c:pt>
                      <c:pt idx="14549">
                        <c:v>57818.288269042969</c:v>
                      </c:pt>
                      <c:pt idx="14550">
                        <c:v>57526.42822265625</c:v>
                      </c:pt>
                      <c:pt idx="14551">
                        <c:v>58303.428714752197</c:v>
                      </c:pt>
                      <c:pt idx="14552">
                        <c:v>63938.276473999023</c:v>
                      </c:pt>
                      <c:pt idx="14553">
                        <c:v>69943.309646606445</c:v>
                      </c:pt>
                      <c:pt idx="14554">
                        <c:v>70902.257888793945</c:v>
                      </c:pt>
                      <c:pt idx="14555">
                        <c:v>70902.257888793945</c:v>
                      </c:pt>
                      <c:pt idx="14556">
                        <c:v>70902.257888793945</c:v>
                      </c:pt>
                      <c:pt idx="14557">
                        <c:v>70902.257888793945</c:v>
                      </c:pt>
                      <c:pt idx="14558">
                        <c:v>70272.257827758789</c:v>
                      </c:pt>
                      <c:pt idx="14559">
                        <c:v>70272.257888793945</c:v>
                      </c:pt>
                      <c:pt idx="14560">
                        <c:v>67748.395584106445</c:v>
                      </c:pt>
                      <c:pt idx="14561">
                        <c:v>67748.395584106445</c:v>
                      </c:pt>
                      <c:pt idx="14562">
                        <c:v>70733.603103637695</c:v>
                      </c:pt>
                      <c:pt idx="14563">
                        <c:v>70362.603103637695</c:v>
                      </c:pt>
                      <c:pt idx="14564">
                        <c:v>58001.066757202148</c:v>
                      </c:pt>
                      <c:pt idx="14565">
                        <c:v>58311.202682495117</c:v>
                      </c:pt>
                      <c:pt idx="14566">
                        <c:v>58167.202682495117</c:v>
                      </c:pt>
                      <c:pt idx="14567">
                        <c:v>63672.989730834961</c:v>
                      </c:pt>
                      <c:pt idx="14568">
                        <c:v>66959.378044128418</c:v>
                      </c:pt>
                      <c:pt idx="14569">
                        <c:v>69532.965713500977</c:v>
                      </c:pt>
                      <c:pt idx="14570">
                        <c:v>69409.731643676758</c:v>
                      </c:pt>
                      <c:pt idx="14571">
                        <c:v>69413.577713012695</c:v>
                      </c:pt>
                      <c:pt idx="14572">
                        <c:v>69419.903945922837</c:v>
                      </c:pt>
                      <c:pt idx="14573">
                        <c:v>69780.269729614258</c:v>
                      </c:pt>
                      <c:pt idx="14574">
                        <c:v>70581.070388793945</c:v>
                      </c:pt>
                      <c:pt idx="14575">
                        <c:v>70443.205886840806</c:v>
                      </c:pt>
                      <c:pt idx="14576">
                        <c:v>67247.977508544922</c:v>
                      </c:pt>
                      <c:pt idx="14577">
                        <c:v>68075.370422363267</c:v>
                      </c:pt>
                      <c:pt idx="14578">
                        <c:v>68065.755432128906</c:v>
                      </c:pt>
                      <c:pt idx="14579">
                        <c:v>57434.939926147461</c:v>
                      </c:pt>
                      <c:pt idx="14580">
                        <c:v>64347.436569213867</c:v>
                      </c:pt>
                      <c:pt idx="14581">
                        <c:v>64347.436569213867</c:v>
                      </c:pt>
                      <c:pt idx="14582">
                        <c:v>64954.509689331055</c:v>
                      </c:pt>
                      <c:pt idx="14583">
                        <c:v>64902.586532592773</c:v>
                      </c:pt>
                      <c:pt idx="14584">
                        <c:v>69795.528137207031</c:v>
                      </c:pt>
                      <c:pt idx="14585">
                        <c:v>68822.948806762695</c:v>
                      </c:pt>
                      <c:pt idx="14586">
                        <c:v>68822.948806762695</c:v>
                      </c:pt>
                      <c:pt idx="14587">
                        <c:v>68822.948806762695</c:v>
                      </c:pt>
                      <c:pt idx="14588">
                        <c:v>69511.331619262695</c:v>
                      </c:pt>
                      <c:pt idx="14589">
                        <c:v>69511.331619262695</c:v>
                      </c:pt>
                      <c:pt idx="14590">
                        <c:v>67560.02522277832</c:v>
                      </c:pt>
                      <c:pt idx="14591">
                        <c:v>68375.406814575195</c:v>
                      </c:pt>
                      <c:pt idx="14592">
                        <c:v>70177.331619262695</c:v>
                      </c:pt>
                      <c:pt idx="14593">
                        <c:v>69387.307937622056</c:v>
                      </c:pt>
                      <c:pt idx="14594">
                        <c:v>69831.586013793945</c:v>
                      </c:pt>
                      <c:pt idx="14595">
                        <c:v>68963.127517700195</c:v>
                      </c:pt>
                      <c:pt idx="14596">
                        <c:v>57232.213180541992</c:v>
                      </c:pt>
                      <c:pt idx="14597">
                        <c:v>67946.774772644043</c:v>
                      </c:pt>
                      <c:pt idx="14598">
                        <c:v>66218.00267791748</c:v>
                      </c:pt>
                      <c:pt idx="14599">
                        <c:v>70819.658020019531</c:v>
                      </c:pt>
                      <c:pt idx="14600">
                        <c:v>68352.728103637695</c:v>
                      </c:pt>
                      <c:pt idx="14601">
                        <c:v>68352.728103637695</c:v>
                      </c:pt>
                      <c:pt idx="14602">
                        <c:v>68815.648330688477</c:v>
                      </c:pt>
                      <c:pt idx="14603">
                        <c:v>68815.648330688477</c:v>
                      </c:pt>
                      <c:pt idx="14604">
                        <c:v>68669.418533325195</c:v>
                      </c:pt>
                      <c:pt idx="14605">
                        <c:v>69993.896560668945</c:v>
                      </c:pt>
                      <c:pt idx="14606">
                        <c:v>70515.008865356445</c:v>
                      </c:pt>
                      <c:pt idx="14607">
                        <c:v>69395.159988403306</c:v>
                      </c:pt>
                      <c:pt idx="14608">
                        <c:v>57485.033248901367</c:v>
                      </c:pt>
                      <c:pt idx="14609">
                        <c:v>57485.033248901367</c:v>
                      </c:pt>
                      <c:pt idx="14610">
                        <c:v>64074.690475463867</c:v>
                      </c:pt>
                      <c:pt idx="14611">
                        <c:v>65192.506340026855</c:v>
                      </c:pt>
                      <c:pt idx="14612">
                        <c:v>65192.506340026855</c:v>
                      </c:pt>
                      <c:pt idx="14613">
                        <c:v>65189.206779479973</c:v>
                      </c:pt>
                      <c:pt idx="14614">
                        <c:v>71842.661697387695</c:v>
                      </c:pt>
                      <c:pt idx="14615">
                        <c:v>71286.584793090806</c:v>
                      </c:pt>
                      <c:pt idx="14616">
                        <c:v>71540.284011840806</c:v>
                      </c:pt>
                      <c:pt idx="14617">
                        <c:v>71042.284011840806</c:v>
                      </c:pt>
                      <c:pt idx="14618">
                        <c:v>71042.284011840806</c:v>
                      </c:pt>
                      <c:pt idx="14619">
                        <c:v>70113.682449340806</c:v>
                      </c:pt>
                      <c:pt idx="14620">
                        <c:v>69453.711990356445</c:v>
                      </c:pt>
                      <c:pt idx="14621">
                        <c:v>69453.711990356445</c:v>
                      </c:pt>
                      <c:pt idx="14622">
                        <c:v>69457.558059692368</c:v>
                      </c:pt>
                      <c:pt idx="14623">
                        <c:v>69720.451614379868</c:v>
                      </c:pt>
                      <c:pt idx="14624">
                        <c:v>69722.374832153306</c:v>
                      </c:pt>
                      <c:pt idx="14625">
                        <c:v>70280.374832153306</c:v>
                      </c:pt>
                      <c:pt idx="14626">
                        <c:v>70280.374832153306</c:v>
                      </c:pt>
                      <c:pt idx="14627">
                        <c:v>70741.297927856445</c:v>
                      </c:pt>
                      <c:pt idx="14628">
                        <c:v>70741.297805786118</c:v>
                      </c:pt>
                      <c:pt idx="14629">
                        <c:v>71122.150360107422</c:v>
                      </c:pt>
                      <c:pt idx="14630">
                        <c:v>70813.724090576172</c:v>
                      </c:pt>
                      <c:pt idx="14631">
                        <c:v>70811.801116943345</c:v>
                      </c:pt>
                      <c:pt idx="14632">
                        <c:v>70593.069412231445</c:v>
                      </c:pt>
                      <c:pt idx="14633">
                        <c:v>70593.069412231445</c:v>
                      </c:pt>
                      <c:pt idx="14634">
                        <c:v>70720.402908325195</c:v>
                      </c:pt>
                      <c:pt idx="14635">
                        <c:v>70720.134353637695</c:v>
                      </c:pt>
                      <c:pt idx="14636">
                        <c:v>70720.134353637695</c:v>
                      </c:pt>
                      <c:pt idx="14637">
                        <c:v>69580.337112426758</c:v>
                      </c:pt>
                      <c:pt idx="14638">
                        <c:v>69576.490921020508</c:v>
                      </c:pt>
                      <c:pt idx="14639">
                        <c:v>64679.185531616211</c:v>
                      </c:pt>
                      <c:pt idx="14640">
                        <c:v>64308.185592651367</c:v>
                      </c:pt>
                      <c:pt idx="14641">
                        <c:v>64308.185592651367</c:v>
                      </c:pt>
                      <c:pt idx="14642">
                        <c:v>63277.619247436523</c:v>
                      </c:pt>
                      <c:pt idx="14643">
                        <c:v>63277.619125366211</c:v>
                      </c:pt>
                      <c:pt idx="14644">
                        <c:v>68153.825881958008</c:v>
                      </c:pt>
                      <c:pt idx="14645">
                        <c:v>59753.718124389648</c:v>
                      </c:pt>
                      <c:pt idx="14646">
                        <c:v>59762.718185424805</c:v>
                      </c:pt>
                      <c:pt idx="14647">
                        <c:v>59535.051254272461</c:v>
                      </c:pt>
                      <c:pt idx="14648">
                        <c:v>59217.718124389648</c:v>
                      </c:pt>
                      <c:pt idx="14649">
                        <c:v>62394.863815307617</c:v>
                      </c:pt>
                      <c:pt idx="14650">
                        <c:v>62003.063095092773</c:v>
                      </c:pt>
                      <c:pt idx="14651">
                        <c:v>67712.288681030273</c:v>
                      </c:pt>
                      <c:pt idx="14652">
                        <c:v>68115.769088745117</c:v>
                      </c:pt>
                      <c:pt idx="14653">
                        <c:v>68115.769088745117</c:v>
                      </c:pt>
                      <c:pt idx="14654">
                        <c:v>68115.769088745117</c:v>
                      </c:pt>
                      <c:pt idx="14655">
                        <c:v>68115.769088745117</c:v>
                      </c:pt>
                      <c:pt idx="14656">
                        <c:v>69193.307662963867</c:v>
                      </c:pt>
                      <c:pt idx="14657">
                        <c:v>69183.726425170898</c:v>
                      </c:pt>
                      <c:pt idx="14658">
                        <c:v>68994.172653198242</c:v>
                      </c:pt>
                      <c:pt idx="14659">
                        <c:v>67024.548316955566</c:v>
                      </c:pt>
                      <c:pt idx="14660">
                        <c:v>68029.625953674316</c:v>
                      </c:pt>
                      <c:pt idx="14661">
                        <c:v>66790.332008361816</c:v>
                      </c:pt>
                      <c:pt idx="14662">
                        <c:v>66518.587440490708</c:v>
                      </c:pt>
                      <c:pt idx="14663">
                        <c:v>67135.372840881348</c:v>
                      </c:pt>
                      <c:pt idx="14664">
                        <c:v>67573.973609924316</c:v>
                      </c:pt>
                      <c:pt idx="14665">
                        <c:v>67622.973670959458</c:v>
                      </c:pt>
                      <c:pt idx="14666">
                        <c:v>67349.696449279785</c:v>
                      </c:pt>
                      <c:pt idx="14667">
                        <c:v>68953.132766723618</c:v>
                      </c:pt>
                      <c:pt idx="14668">
                        <c:v>68953.573318481445</c:v>
                      </c:pt>
                      <c:pt idx="14669">
                        <c:v>68907.573318481445</c:v>
                      </c:pt>
                      <c:pt idx="14670">
                        <c:v>68718.496292114258</c:v>
                      </c:pt>
                      <c:pt idx="14671">
                        <c:v>68023.499832153306</c:v>
                      </c:pt>
                      <c:pt idx="14672">
                        <c:v>69494.365066528306</c:v>
                      </c:pt>
                      <c:pt idx="14673">
                        <c:v>69860.423416137695</c:v>
                      </c:pt>
                      <c:pt idx="14674">
                        <c:v>69530.642654418945</c:v>
                      </c:pt>
                      <c:pt idx="14675">
                        <c:v>69480.523513793945</c:v>
                      </c:pt>
                      <c:pt idx="14676">
                        <c:v>70004.523513793945</c:v>
                      </c:pt>
                      <c:pt idx="14677">
                        <c:v>69881.523513793945</c:v>
                      </c:pt>
                      <c:pt idx="14678">
                        <c:v>60038.016036987305</c:v>
                      </c:pt>
                      <c:pt idx="14679">
                        <c:v>60038.015975952148</c:v>
                      </c:pt>
                      <c:pt idx="14680">
                        <c:v>60038.016036987305</c:v>
                      </c:pt>
                      <c:pt idx="14681">
                        <c:v>59130.015914916992</c:v>
                      </c:pt>
                      <c:pt idx="14682">
                        <c:v>59130.015975952148</c:v>
                      </c:pt>
                      <c:pt idx="14683">
                        <c:v>59130.016036987305</c:v>
                      </c:pt>
                      <c:pt idx="14684">
                        <c:v>59130.015975952148</c:v>
                      </c:pt>
                      <c:pt idx="14685">
                        <c:v>65946.653915405273</c:v>
                      </c:pt>
                      <c:pt idx="14686">
                        <c:v>65946.653915405273</c:v>
                      </c:pt>
                      <c:pt idx="14687">
                        <c:v>66188.653915405273</c:v>
                      </c:pt>
                      <c:pt idx="14688">
                        <c:v>66188.653854370117</c:v>
                      </c:pt>
                      <c:pt idx="14689">
                        <c:v>70230.459838867188</c:v>
                      </c:pt>
                      <c:pt idx="14690">
                        <c:v>70230.459838867188</c:v>
                      </c:pt>
                      <c:pt idx="14691">
                        <c:v>69616.011123657227</c:v>
                      </c:pt>
                      <c:pt idx="14692">
                        <c:v>70419.228103637695</c:v>
                      </c:pt>
                      <c:pt idx="14693">
                        <c:v>70419.228103637695</c:v>
                      </c:pt>
                      <c:pt idx="14694">
                        <c:v>68195.442047119141</c:v>
                      </c:pt>
                      <c:pt idx="14695">
                        <c:v>69981.433792114258</c:v>
                      </c:pt>
                      <c:pt idx="14696">
                        <c:v>56434.507186889648</c:v>
                      </c:pt>
                      <c:pt idx="14697">
                        <c:v>56434.507186889648</c:v>
                      </c:pt>
                      <c:pt idx="14698">
                        <c:v>57324.307968139648</c:v>
                      </c:pt>
                      <c:pt idx="14699">
                        <c:v>57324.307968139648</c:v>
                      </c:pt>
                      <c:pt idx="14700">
                        <c:v>57324.307968139648</c:v>
                      </c:pt>
                      <c:pt idx="14701">
                        <c:v>57324.307968139648</c:v>
                      </c:pt>
                      <c:pt idx="14702">
                        <c:v>69320.329574584961</c:v>
                      </c:pt>
                      <c:pt idx="14703">
                        <c:v>70506.151077270508</c:v>
                      </c:pt>
                      <c:pt idx="14704">
                        <c:v>67854.556106567368</c:v>
                      </c:pt>
                      <c:pt idx="14705">
                        <c:v>68127.580764770508</c:v>
                      </c:pt>
                      <c:pt idx="14706">
                        <c:v>68393.309890747056</c:v>
                      </c:pt>
                      <c:pt idx="14707">
                        <c:v>68383.233108520508</c:v>
                      </c:pt>
                      <c:pt idx="14708">
                        <c:v>68988.380203247056</c:v>
                      </c:pt>
                      <c:pt idx="14709">
                        <c:v>68362.225540161133</c:v>
                      </c:pt>
                      <c:pt idx="14710">
                        <c:v>68599.274856567383</c:v>
                      </c:pt>
                      <c:pt idx="14711">
                        <c:v>68601.197830200195</c:v>
                      </c:pt>
                      <c:pt idx="14712">
                        <c:v>68564.66389465332</c:v>
                      </c:pt>
                      <c:pt idx="14713">
                        <c:v>68051.509841918945</c:v>
                      </c:pt>
                      <c:pt idx="14714">
                        <c:v>68053.43293762207</c:v>
                      </c:pt>
                      <c:pt idx="14715">
                        <c:v>67692.02082824707</c:v>
                      </c:pt>
                      <c:pt idx="14716">
                        <c:v>67316.22200012207</c:v>
                      </c:pt>
                      <c:pt idx="14717">
                        <c:v>68146.252029418945</c:v>
                      </c:pt>
                      <c:pt idx="14718">
                        <c:v>68691.560379028306</c:v>
                      </c:pt>
                      <c:pt idx="14719">
                        <c:v>67045.435028076172</c:v>
                      </c:pt>
                      <c:pt idx="14720">
                        <c:v>67045.435028076172</c:v>
                      </c:pt>
                      <c:pt idx="14721">
                        <c:v>67045.435028076172</c:v>
                      </c:pt>
                      <c:pt idx="14722">
                        <c:v>66530.207473754868</c:v>
                      </c:pt>
                      <c:pt idx="14723">
                        <c:v>66792.207473754868</c:v>
                      </c:pt>
                      <c:pt idx="14724">
                        <c:v>66736.417190551758</c:v>
                      </c:pt>
                      <c:pt idx="14725">
                        <c:v>71316.590652465806</c:v>
                      </c:pt>
                      <c:pt idx="14726">
                        <c:v>70605.399078369126</c:v>
                      </c:pt>
                      <c:pt idx="14727">
                        <c:v>57802.556137084961</c:v>
                      </c:pt>
                      <c:pt idx="14728">
                        <c:v>57802.556137084961</c:v>
                      </c:pt>
                      <c:pt idx="14729">
                        <c:v>57802.556137084961</c:v>
                      </c:pt>
                      <c:pt idx="14730">
                        <c:v>57802.556198120117</c:v>
                      </c:pt>
                      <c:pt idx="14731">
                        <c:v>57802.556259155273</c:v>
                      </c:pt>
                      <c:pt idx="14732">
                        <c:v>61616.331588745117</c:v>
                      </c:pt>
                      <c:pt idx="14733">
                        <c:v>61616.331588745117</c:v>
                      </c:pt>
                      <c:pt idx="14734">
                        <c:v>70417.716384887695</c:v>
                      </c:pt>
                      <c:pt idx="14735">
                        <c:v>69606.378738403306</c:v>
                      </c:pt>
                      <c:pt idx="14736">
                        <c:v>69653.671218872056</c:v>
                      </c:pt>
                      <c:pt idx="14737">
                        <c:v>69078.022338867188</c:v>
                      </c:pt>
                      <c:pt idx="14738">
                        <c:v>67400.178100585938</c:v>
                      </c:pt>
                      <c:pt idx="14739">
                        <c:v>67396.331909179688</c:v>
                      </c:pt>
                      <c:pt idx="14740">
                        <c:v>67316.40869140625</c:v>
                      </c:pt>
                      <c:pt idx="14741">
                        <c:v>67306.331665039048</c:v>
                      </c:pt>
                      <c:pt idx="14742">
                        <c:v>67308.40869140625</c:v>
                      </c:pt>
                      <c:pt idx="14743">
                        <c:v>66948.33203125</c:v>
                      </c:pt>
                      <c:pt idx="14744">
                        <c:v>66950.255004882798</c:v>
                      </c:pt>
                      <c:pt idx="14745">
                        <c:v>66939.33203125</c:v>
                      </c:pt>
                      <c:pt idx="14746">
                        <c:v>66837.654968261719</c:v>
                      </c:pt>
                      <c:pt idx="14747">
                        <c:v>67619.657165527344</c:v>
                      </c:pt>
                      <c:pt idx="14748">
                        <c:v>67455.838012695298</c:v>
                      </c:pt>
                      <c:pt idx="14749">
                        <c:v>68109.108856201172</c:v>
                      </c:pt>
                      <c:pt idx="14750">
                        <c:v>69304.033843994141</c:v>
                      </c:pt>
                      <c:pt idx="14751">
                        <c:v>69304.033843994141</c:v>
                      </c:pt>
                      <c:pt idx="14752">
                        <c:v>69314.280044555664</c:v>
                      </c:pt>
                      <c:pt idx="14753">
                        <c:v>67482.400344848633</c:v>
                      </c:pt>
                      <c:pt idx="14754">
                        <c:v>68095.323440551758</c:v>
                      </c:pt>
                      <c:pt idx="14755">
                        <c:v>67871.071975708008</c:v>
                      </c:pt>
                      <c:pt idx="14756">
                        <c:v>67912.76203918457</c:v>
                      </c:pt>
                      <c:pt idx="14757">
                        <c:v>67721.529006958008</c:v>
                      </c:pt>
                      <c:pt idx="14758">
                        <c:v>67471.008377075195</c:v>
                      </c:pt>
                      <c:pt idx="14759">
                        <c:v>69373.797439575195</c:v>
                      </c:pt>
                      <c:pt idx="14760">
                        <c:v>65996.673385620117</c:v>
                      </c:pt>
                      <c:pt idx="14761">
                        <c:v>65997.085494995117</c:v>
                      </c:pt>
                      <c:pt idx="14762">
                        <c:v>67586.746627807617</c:v>
                      </c:pt>
                      <c:pt idx="14763">
                        <c:v>69886.127410888672</c:v>
                      </c:pt>
                      <c:pt idx="14764">
                        <c:v>70778.504470825195</c:v>
                      </c:pt>
                      <c:pt idx="14765">
                        <c:v>70445.232986450195</c:v>
                      </c:pt>
                      <c:pt idx="14766">
                        <c:v>70445.232986450195</c:v>
                      </c:pt>
                      <c:pt idx="14767">
                        <c:v>59748.549179077148</c:v>
                      </c:pt>
                      <c:pt idx="14768">
                        <c:v>59748.549240112305</c:v>
                      </c:pt>
                      <c:pt idx="14769">
                        <c:v>59748.549179077148</c:v>
                      </c:pt>
                      <c:pt idx="14770">
                        <c:v>59760.237655639648</c:v>
                      </c:pt>
                      <c:pt idx="14771">
                        <c:v>59760.237655639648</c:v>
                      </c:pt>
                      <c:pt idx="14772">
                        <c:v>59760.237655639648</c:v>
                      </c:pt>
                      <c:pt idx="14773">
                        <c:v>59760.237594604492</c:v>
                      </c:pt>
                      <c:pt idx="14774">
                        <c:v>66081.670455932617</c:v>
                      </c:pt>
                      <c:pt idx="14775">
                        <c:v>66079.381393432617</c:v>
                      </c:pt>
                      <c:pt idx="14776">
                        <c:v>66080.829635620117</c:v>
                      </c:pt>
                      <c:pt idx="14777">
                        <c:v>66080.829635620117</c:v>
                      </c:pt>
                      <c:pt idx="14778">
                        <c:v>66080.829635620117</c:v>
                      </c:pt>
                      <c:pt idx="14779">
                        <c:v>67952.041473388672</c:v>
                      </c:pt>
                      <c:pt idx="14780">
                        <c:v>67943.117645263672</c:v>
                      </c:pt>
                      <c:pt idx="14781">
                        <c:v>67160.579177856445</c:v>
                      </c:pt>
                      <c:pt idx="14782">
                        <c:v>68002.504226684556</c:v>
                      </c:pt>
                      <c:pt idx="14783">
                        <c:v>67635.350173950195</c:v>
                      </c:pt>
                      <c:pt idx="14784">
                        <c:v>68265.350173950195</c:v>
                      </c:pt>
                      <c:pt idx="14785">
                        <c:v>67220.194168090806</c:v>
                      </c:pt>
                      <c:pt idx="14786">
                        <c:v>67211.282440185532</c:v>
                      </c:pt>
                      <c:pt idx="14787">
                        <c:v>67447.594451904282</c:v>
                      </c:pt>
                      <c:pt idx="14788">
                        <c:v>67449.517547607422</c:v>
                      </c:pt>
                      <c:pt idx="14789">
                        <c:v>67396.966766357422</c:v>
                      </c:pt>
                      <c:pt idx="14790">
                        <c:v>67443.043670654282</c:v>
                      </c:pt>
                      <c:pt idx="14791">
                        <c:v>66565.185516357422</c:v>
                      </c:pt>
                      <c:pt idx="14792">
                        <c:v>66817.416473388672</c:v>
                      </c:pt>
                      <c:pt idx="14793">
                        <c:v>66815.493377685532</c:v>
                      </c:pt>
                      <c:pt idx="14794">
                        <c:v>66763.780975341782</c:v>
                      </c:pt>
                      <c:pt idx="14795">
                        <c:v>68294.017166137695</c:v>
                      </c:pt>
                      <c:pt idx="14796">
                        <c:v>69139.018020629868</c:v>
                      </c:pt>
                      <c:pt idx="14797">
                        <c:v>70385.241287231445</c:v>
                      </c:pt>
                      <c:pt idx="14798">
                        <c:v>70012.318435668945</c:v>
                      </c:pt>
                      <c:pt idx="14799">
                        <c:v>70615.54231262207</c:v>
                      </c:pt>
                      <c:pt idx="14800">
                        <c:v>70879.09114074707</c:v>
                      </c:pt>
                      <c:pt idx="14801">
                        <c:v>71218.690994262695</c:v>
                      </c:pt>
                      <c:pt idx="14802">
                        <c:v>71265.866775512695</c:v>
                      </c:pt>
                      <c:pt idx="14803">
                        <c:v>71465.690704345703</c:v>
                      </c:pt>
                      <c:pt idx="14804">
                        <c:v>71586.167755126953</c:v>
                      </c:pt>
                      <c:pt idx="14805">
                        <c:v>71586.167755126953</c:v>
                      </c:pt>
                      <c:pt idx="14806">
                        <c:v>70990.667144775376</c:v>
                      </c:pt>
                      <c:pt idx="14807">
                        <c:v>65408.334426879868</c:v>
                      </c:pt>
                      <c:pt idx="14808">
                        <c:v>58289.388229370117</c:v>
                      </c:pt>
                      <c:pt idx="14809">
                        <c:v>58298.388229370117</c:v>
                      </c:pt>
                      <c:pt idx="14810">
                        <c:v>63392.536087036118</c:v>
                      </c:pt>
                      <c:pt idx="14811">
                        <c:v>63388.689773559556</c:v>
                      </c:pt>
                      <c:pt idx="14812">
                        <c:v>65229.002655029282</c:v>
                      </c:pt>
                      <c:pt idx="14813">
                        <c:v>65179.002410888665</c:v>
                      </c:pt>
                      <c:pt idx="14814">
                        <c:v>65179.002410888665</c:v>
                      </c:pt>
                      <c:pt idx="14815">
                        <c:v>65179.002410888665</c:v>
                      </c:pt>
                      <c:pt idx="14816">
                        <c:v>64183.000457763665</c:v>
                      </c:pt>
                      <c:pt idx="14817">
                        <c:v>64446.998748779282</c:v>
                      </c:pt>
                      <c:pt idx="14818">
                        <c:v>64455.998748779282</c:v>
                      </c:pt>
                      <c:pt idx="14819">
                        <c:v>64400.998748779282</c:v>
                      </c:pt>
                      <c:pt idx="14820">
                        <c:v>63137.300140380852</c:v>
                      </c:pt>
                      <c:pt idx="14821">
                        <c:v>64265.275848388665</c:v>
                      </c:pt>
                      <c:pt idx="14822">
                        <c:v>64265.275909423821</c:v>
                      </c:pt>
                      <c:pt idx="14823">
                        <c:v>64265.275848388665</c:v>
                      </c:pt>
                      <c:pt idx="14824">
                        <c:v>64756.830535888665</c:v>
                      </c:pt>
                      <c:pt idx="14825">
                        <c:v>66602.612136840806</c:v>
                      </c:pt>
                      <c:pt idx="14826">
                        <c:v>66568.689041137695</c:v>
                      </c:pt>
                      <c:pt idx="14827">
                        <c:v>67414.085525512695</c:v>
                      </c:pt>
                      <c:pt idx="14828">
                        <c:v>67448.008621215806</c:v>
                      </c:pt>
                      <c:pt idx="14829">
                        <c:v>67449.931716918945</c:v>
                      </c:pt>
                      <c:pt idx="14830">
                        <c:v>67449.931777954087</c:v>
                      </c:pt>
                      <c:pt idx="14831">
                        <c:v>67574.933731079087</c:v>
                      </c:pt>
                      <c:pt idx="14832">
                        <c:v>67576.856765747056</c:v>
                      </c:pt>
                      <c:pt idx="14833">
                        <c:v>70503.657058715806</c:v>
                      </c:pt>
                      <c:pt idx="14834">
                        <c:v>70505.580032348618</c:v>
                      </c:pt>
                      <c:pt idx="14835">
                        <c:v>70972.580032348618</c:v>
                      </c:pt>
                      <c:pt idx="14836">
                        <c:v>70974.503128051758</c:v>
                      </c:pt>
                      <c:pt idx="14837">
                        <c:v>69827.705398559556</c:v>
                      </c:pt>
                      <c:pt idx="14838">
                        <c:v>70667.552078247056</c:v>
                      </c:pt>
                      <c:pt idx="14839">
                        <c:v>70665.628982543945</c:v>
                      </c:pt>
                      <c:pt idx="14840">
                        <c:v>68736.801162719727</c:v>
                      </c:pt>
                      <c:pt idx="14841">
                        <c:v>68736.801223754883</c:v>
                      </c:pt>
                      <c:pt idx="14842">
                        <c:v>71240.938430786133</c:v>
                      </c:pt>
                      <c:pt idx="14843">
                        <c:v>68456.946609497056</c:v>
                      </c:pt>
                      <c:pt idx="14844">
                        <c:v>71457.824783325195</c:v>
                      </c:pt>
                      <c:pt idx="14845">
                        <c:v>70667.096633911133</c:v>
                      </c:pt>
                      <c:pt idx="14846">
                        <c:v>57723.112655639648</c:v>
                      </c:pt>
                      <c:pt idx="14847">
                        <c:v>57722.519882202148</c:v>
                      </c:pt>
                      <c:pt idx="14848">
                        <c:v>57722.519882202148</c:v>
                      </c:pt>
                      <c:pt idx="14849">
                        <c:v>57717.097030639648</c:v>
                      </c:pt>
                      <c:pt idx="14850">
                        <c:v>57717.097030639648</c:v>
                      </c:pt>
                      <c:pt idx="14851">
                        <c:v>67837.801376342773</c:v>
                      </c:pt>
                      <c:pt idx="14852">
                        <c:v>66905.199813842773</c:v>
                      </c:pt>
                      <c:pt idx="14853">
                        <c:v>66968.111862182617</c:v>
                      </c:pt>
                      <c:pt idx="14854">
                        <c:v>66968.111801147461</c:v>
                      </c:pt>
                      <c:pt idx="14855">
                        <c:v>68824.985671997056</c:v>
                      </c:pt>
                      <c:pt idx="14856">
                        <c:v>68823.062332153306</c:v>
                      </c:pt>
                      <c:pt idx="14857">
                        <c:v>69379.739578247056</c:v>
                      </c:pt>
                      <c:pt idx="14858">
                        <c:v>68368.739578247056</c:v>
                      </c:pt>
                      <c:pt idx="14859">
                        <c:v>68091.616287231445</c:v>
                      </c:pt>
                      <c:pt idx="14860">
                        <c:v>68412.628738403306</c:v>
                      </c:pt>
                      <c:pt idx="14861">
                        <c:v>68488.317749023438</c:v>
                      </c:pt>
                      <c:pt idx="14862">
                        <c:v>68490.241577148438</c:v>
                      </c:pt>
                      <c:pt idx="14863">
                        <c:v>67789.696655273438</c:v>
                      </c:pt>
                      <c:pt idx="14864">
                        <c:v>69865.414627075195</c:v>
                      </c:pt>
                      <c:pt idx="14865">
                        <c:v>69887.260330200195</c:v>
                      </c:pt>
                      <c:pt idx="14866">
                        <c:v>69245.513748168945</c:v>
                      </c:pt>
                      <c:pt idx="14867">
                        <c:v>69323.436599731445</c:v>
                      </c:pt>
                      <c:pt idx="14868">
                        <c:v>68364.411697387695</c:v>
                      </c:pt>
                      <c:pt idx="14869">
                        <c:v>68108.411697387695</c:v>
                      </c:pt>
                      <c:pt idx="14870">
                        <c:v>69383.482742309556</c:v>
                      </c:pt>
                      <c:pt idx="14871">
                        <c:v>69381.559768676758</c:v>
                      </c:pt>
                      <c:pt idx="14872">
                        <c:v>69404.750564575195</c:v>
                      </c:pt>
                      <c:pt idx="14873">
                        <c:v>69405.019119262695</c:v>
                      </c:pt>
                      <c:pt idx="14874">
                        <c:v>69034.019119262695</c:v>
                      </c:pt>
                      <c:pt idx="14875">
                        <c:v>68911.019119262695</c:v>
                      </c:pt>
                      <c:pt idx="14876">
                        <c:v>72076.368606567368</c:v>
                      </c:pt>
                      <c:pt idx="14877">
                        <c:v>71541.291580200195</c:v>
                      </c:pt>
                      <c:pt idx="14878">
                        <c:v>70800.337112426758</c:v>
                      </c:pt>
                      <c:pt idx="14879">
                        <c:v>71058.336990356445</c:v>
                      </c:pt>
                      <c:pt idx="14880">
                        <c:v>71056.413894653306</c:v>
                      </c:pt>
                      <c:pt idx="14881">
                        <c:v>71058.336990356445</c:v>
                      </c:pt>
                      <c:pt idx="14882">
                        <c:v>70693.106277465806</c:v>
                      </c:pt>
                      <c:pt idx="14883">
                        <c:v>70006.875564575195</c:v>
                      </c:pt>
                      <c:pt idx="14884">
                        <c:v>70001.106277465806</c:v>
                      </c:pt>
                      <c:pt idx="14885">
                        <c:v>66775.001663208008</c:v>
                      </c:pt>
                      <c:pt idx="14886">
                        <c:v>71824.719314575195</c:v>
                      </c:pt>
                      <c:pt idx="14887">
                        <c:v>72079.719314575195</c:v>
                      </c:pt>
                      <c:pt idx="14888">
                        <c:v>72081.642410278306</c:v>
                      </c:pt>
                      <c:pt idx="14889">
                        <c:v>72375.219558715806</c:v>
                      </c:pt>
                      <c:pt idx="14890">
                        <c:v>72377.142776489258</c:v>
                      </c:pt>
                      <c:pt idx="14891">
                        <c:v>72375.219680786118</c:v>
                      </c:pt>
                      <c:pt idx="14892">
                        <c:v>72503.100982666016</c:v>
                      </c:pt>
                      <c:pt idx="14893">
                        <c:v>72501.177886962876</c:v>
                      </c:pt>
                      <c:pt idx="14894">
                        <c:v>71964.177886962876</c:v>
                      </c:pt>
                      <c:pt idx="14895">
                        <c:v>71669.303497314453</c:v>
                      </c:pt>
                      <c:pt idx="14896">
                        <c:v>64408.892532348618</c:v>
                      </c:pt>
                      <c:pt idx="14897">
                        <c:v>56935.499557495117</c:v>
                      </c:pt>
                      <c:pt idx="14898">
                        <c:v>57223.499557495117</c:v>
                      </c:pt>
                      <c:pt idx="14899">
                        <c:v>57223.499557495117</c:v>
                      </c:pt>
                      <c:pt idx="14900">
                        <c:v>69137.618865966782</c:v>
                      </c:pt>
                      <c:pt idx="14901">
                        <c:v>68883.576629638672</c:v>
                      </c:pt>
                      <c:pt idx="14902">
                        <c:v>69443.577117919922</c:v>
                      </c:pt>
                      <c:pt idx="14903">
                        <c:v>69453.823196411118</c:v>
                      </c:pt>
                      <c:pt idx="14904">
                        <c:v>68067.081130981445</c:v>
                      </c:pt>
                      <c:pt idx="14905">
                        <c:v>67178.472244262695</c:v>
                      </c:pt>
                      <c:pt idx="14906">
                        <c:v>67247.239212036118</c:v>
                      </c:pt>
                      <c:pt idx="14907">
                        <c:v>66544.850662231445</c:v>
                      </c:pt>
                      <c:pt idx="14908">
                        <c:v>66356.538162231445</c:v>
                      </c:pt>
                      <c:pt idx="14909">
                        <c:v>57994.387557983398</c:v>
                      </c:pt>
                      <c:pt idx="14910">
                        <c:v>57994.387557983398</c:v>
                      </c:pt>
                      <c:pt idx="14911">
                        <c:v>65268.634323120117</c:v>
                      </c:pt>
                      <c:pt idx="14912">
                        <c:v>65267.669540405273</c:v>
                      </c:pt>
                      <c:pt idx="14913">
                        <c:v>65422.669479370117</c:v>
                      </c:pt>
                      <c:pt idx="14914">
                        <c:v>66031.029769897461</c:v>
                      </c:pt>
                      <c:pt idx="14915">
                        <c:v>71764.705032348618</c:v>
                      </c:pt>
                      <c:pt idx="14916">
                        <c:v>72817.366592407227</c:v>
                      </c:pt>
                      <c:pt idx="14917">
                        <c:v>72819.334793090806</c:v>
                      </c:pt>
                      <c:pt idx="14918">
                        <c:v>72619.334548950195</c:v>
                      </c:pt>
                      <c:pt idx="14919">
                        <c:v>72217.257888793945</c:v>
                      </c:pt>
                      <c:pt idx="14920">
                        <c:v>72051.645584106445</c:v>
                      </c:pt>
                      <c:pt idx="14921">
                        <c:v>72174.491775512695</c:v>
                      </c:pt>
                      <c:pt idx="14922">
                        <c:v>72374.406082153306</c:v>
                      </c:pt>
                      <c:pt idx="14923">
                        <c:v>70829.051101684556</c:v>
                      </c:pt>
                      <c:pt idx="14924">
                        <c:v>70570.640213012695</c:v>
                      </c:pt>
                      <c:pt idx="14925">
                        <c:v>70832.394119262695</c:v>
                      </c:pt>
                      <c:pt idx="14926">
                        <c:v>70177.624832153306</c:v>
                      </c:pt>
                      <c:pt idx="14927">
                        <c:v>57024.846237182617</c:v>
                      </c:pt>
                      <c:pt idx="14928">
                        <c:v>56125.846298217773</c:v>
                      </c:pt>
                      <c:pt idx="14929">
                        <c:v>56116.846420288086</c:v>
                      </c:pt>
                      <c:pt idx="14930">
                        <c:v>69758.415603637695</c:v>
                      </c:pt>
                      <c:pt idx="14931">
                        <c:v>69997.415603637695</c:v>
                      </c:pt>
                      <c:pt idx="14932">
                        <c:v>70937.839675903306</c:v>
                      </c:pt>
                      <c:pt idx="14933">
                        <c:v>70789.916336059556</c:v>
                      </c:pt>
                      <c:pt idx="14934">
                        <c:v>71609.781936645508</c:v>
                      </c:pt>
                      <c:pt idx="14935">
                        <c:v>71607.858718872056</c:v>
                      </c:pt>
                      <c:pt idx="14936">
                        <c:v>71002.767364501953</c:v>
                      </c:pt>
                      <c:pt idx="14937">
                        <c:v>71000.844512939453</c:v>
                      </c:pt>
                      <c:pt idx="14938">
                        <c:v>71150.844512939453</c:v>
                      </c:pt>
                      <c:pt idx="14939">
                        <c:v>70789.344146728516</c:v>
                      </c:pt>
                      <c:pt idx="14940">
                        <c:v>65989.593460083008</c:v>
                      </c:pt>
                      <c:pt idx="14941">
                        <c:v>59197.085494995117</c:v>
                      </c:pt>
                      <c:pt idx="14942">
                        <c:v>59197.085494995117</c:v>
                      </c:pt>
                      <c:pt idx="14943">
                        <c:v>67333.194839477539</c:v>
                      </c:pt>
                      <c:pt idx="14944">
                        <c:v>67333.194900512695</c:v>
                      </c:pt>
                      <c:pt idx="14945">
                        <c:v>70034.301834106445</c:v>
                      </c:pt>
                      <c:pt idx="14946">
                        <c:v>69978.386917114258</c:v>
                      </c:pt>
                      <c:pt idx="14947">
                        <c:v>67850.53205871582</c:v>
                      </c:pt>
                      <c:pt idx="14948">
                        <c:v>67850.53205871582</c:v>
                      </c:pt>
                      <c:pt idx="14949">
                        <c:v>67292.23518371582</c:v>
                      </c:pt>
                      <c:pt idx="14950">
                        <c:v>67293.00959777832</c:v>
                      </c:pt>
                      <c:pt idx="14951">
                        <c:v>67293.30744934082</c:v>
                      </c:pt>
                      <c:pt idx="14952">
                        <c:v>68469.30744934082</c:v>
                      </c:pt>
                      <c:pt idx="14953">
                        <c:v>68469.30744934082</c:v>
                      </c:pt>
                      <c:pt idx="14954">
                        <c:v>68469.30744934082</c:v>
                      </c:pt>
                      <c:pt idx="14955">
                        <c:v>68469.30744934082</c:v>
                      </c:pt>
                      <c:pt idx="14956">
                        <c:v>67316.479080200195</c:v>
                      </c:pt>
                      <c:pt idx="14957">
                        <c:v>59699.969345092773</c:v>
                      </c:pt>
                      <c:pt idx="14958">
                        <c:v>59701.843307495117</c:v>
                      </c:pt>
                      <c:pt idx="14959">
                        <c:v>67214.540878295898</c:v>
                      </c:pt>
                      <c:pt idx="14960">
                        <c:v>69225.746658325195</c:v>
                      </c:pt>
                      <c:pt idx="14961">
                        <c:v>69168.054275512695</c:v>
                      </c:pt>
                      <c:pt idx="14962">
                        <c:v>69604.338455200195</c:v>
                      </c:pt>
                      <c:pt idx="14963">
                        <c:v>67824.52912902832</c:v>
                      </c:pt>
                      <c:pt idx="14964">
                        <c:v>67824.52912902832</c:v>
                      </c:pt>
                      <c:pt idx="14965">
                        <c:v>67824.79768371582</c:v>
                      </c:pt>
                      <c:pt idx="14966">
                        <c:v>67824.79768371582</c:v>
                      </c:pt>
                      <c:pt idx="14967">
                        <c:v>67529.79573059082</c:v>
                      </c:pt>
                      <c:pt idx="14968">
                        <c:v>67529.79573059082</c:v>
                      </c:pt>
                      <c:pt idx="14969">
                        <c:v>67404.29573059082</c:v>
                      </c:pt>
                      <c:pt idx="14970">
                        <c:v>67439.29573059082</c:v>
                      </c:pt>
                      <c:pt idx="14971">
                        <c:v>63699.578689575188</c:v>
                      </c:pt>
                      <c:pt idx="14972">
                        <c:v>57285.531784057617</c:v>
                      </c:pt>
                      <c:pt idx="14973">
                        <c:v>57285.531723022461</c:v>
                      </c:pt>
                      <c:pt idx="14974">
                        <c:v>56893.820907592773</c:v>
                      </c:pt>
                      <c:pt idx="14975">
                        <c:v>68245.755020141587</c:v>
                      </c:pt>
                      <c:pt idx="14976">
                        <c:v>68243.831924438477</c:v>
                      </c:pt>
                      <c:pt idx="14977">
                        <c:v>66200.263504028306</c:v>
                      </c:pt>
                      <c:pt idx="14978">
                        <c:v>66092.935867309556</c:v>
                      </c:pt>
                      <c:pt idx="14979">
                        <c:v>67204.513259887695</c:v>
                      </c:pt>
                      <c:pt idx="14980">
                        <c:v>67193.590164184556</c:v>
                      </c:pt>
                      <c:pt idx="14981">
                        <c:v>68677.025611877427</c:v>
                      </c:pt>
                      <c:pt idx="14982">
                        <c:v>68429.025611877427</c:v>
                      </c:pt>
                      <c:pt idx="14983">
                        <c:v>68562.948806762695</c:v>
                      </c:pt>
                      <c:pt idx="14984">
                        <c:v>69385.026687622056</c:v>
                      </c:pt>
                      <c:pt idx="14985">
                        <c:v>69385.026687622056</c:v>
                      </c:pt>
                      <c:pt idx="14986">
                        <c:v>68749.596389770508</c:v>
                      </c:pt>
                      <c:pt idx="14987">
                        <c:v>68819.596267700195</c:v>
                      </c:pt>
                      <c:pt idx="14988">
                        <c:v>68915.865615844727</c:v>
                      </c:pt>
                      <c:pt idx="14989">
                        <c:v>70200.212112426758</c:v>
                      </c:pt>
                      <c:pt idx="14990">
                        <c:v>70395.273269653306</c:v>
                      </c:pt>
                      <c:pt idx="14991">
                        <c:v>70045.464675903306</c:v>
                      </c:pt>
                      <c:pt idx="14992">
                        <c:v>70049.464675903306</c:v>
                      </c:pt>
                      <c:pt idx="14993">
                        <c:v>70788.344314575195</c:v>
                      </c:pt>
                      <c:pt idx="14994">
                        <c:v>70207.697387695313</c:v>
                      </c:pt>
                      <c:pt idx="14995">
                        <c:v>69564.754516601548</c:v>
                      </c:pt>
                      <c:pt idx="14996">
                        <c:v>69560.90844726561</c:v>
                      </c:pt>
                      <c:pt idx="14997">
                        <c:v>70390.23559570311</c:v>
                      </c:pt>
                      <c:pt idx="14998">
                        <c:v>70076.211059570298</c:v>
                      </c:pt>
                      <c:pt idx="14999">
                        <c:v>70087.134155273438</c:v>
                      </c:pt>
                      <c:pt idx="15000">
                        <c:v>70152.723999023438</c:v>
                      </c:pt>
                      <c:pt idx="15001">
                        <c:v>69843.000610351548</c:v>
                      </c:pt>
                      <c:pt idx="15002">
                        <c:v>70342.122924804688</c:v>
                      </c:pt>
                      <c:pt idx="15003">
                        <c:v>66425.994888305664</c:v>
                      </c:pt>
                      <c:pt idx="15004">
                        <c:v>66160.627944946289</c:v>
                      </c:pt>
                      <c:pt idx="15005">
                        <c:v>67488.117874145508</c:v>
                      </c:pt>
                      <c:pt idx="15006">
                        <c:v>67161.32301330565</c:v>
                      </c:pt>
                      <c:pt idx="15007">
                        <c:v>67163.246109008775</c:v>
                      </c:pt>
                      <c:pt idx="15008">
                        <c:v>70748.030349731445</c:v>
                      </c:pt>
                      <c:pt idx="15009">
                        <c:v>71315.030349731445</c:v>
                      </c:pt>
                      <c:pt idx="15010">
                        <c:v>72288.479812622056</c:v>
                      </c:pt>
                      <c:pt idx="15011">
                        <c:v>72286.556716918945</c:v>
                      </c:pt>
                      <c:pt idx="15012">
                        <c:v>72288.479812622056</c:v>
                      </c:pt>
                      <c:pt idx="15013">
                        <c:v>72239.556961059556</c:v>
                      </c:pt>
                      <c:pt idx="15014">
                        <c:v>72049.093048095703</c:v>
                      </c:pt>
                      <c:pt idx="15015">
                        <c:v>72049.093292236314</c:v>
                      </c:pt>
                      <c:pt idx="15016">
                        <c:v>72049.093048095703</c:v>
                      </c:pt>
                      <c:pt idx="15017">
                        <c:v>57432.774887084961</c:v>
                      </c:pt>
                      <c:pt idx="15018">
                        <c:v>56934.274948120117</c:v>
                      </c:pt>
                      <c:pt idx="15019">
                        <c:v>68767.629959106445</c:v>
                      </c:pt>
                      <c:pt idx="15020">
                        <c:v>68071.354324340806</c:v>
                      </c:pt>
                      <c:pt idx="15021">
                        <c:v>69253.155593872056</c:v>
                      </c:pt>
                      <c:pt idx="15022">
                        <c:v>69251.233230590806</c:v>
                      </c:pt>
                      <c:pt idx="15023">
                        <c:v>69247.386795043945</c:v>
                      </c:pt>
                      <c:pt idx="15024">
                        <c:v>69247.386550903306</c:v>
                      </c:pt>
                      <c:pt idx="15025">
                        <c:v>69195.540603637695</c:v>
                      </c:pt>
                      <c:pt idx="15026">
                        <c:v>70060.464431762695</c:v>
                      </c:pt>
                      <c:pt idx="15027">
                        <c:v>71481.654129028306</c:v>
                      </c:pt>
                      <c:pt idx="15028">
                        <c:v>71252.888992309556</c:v>
                      </c:pt>
                      <c:pt idx="15029">
                        <c:v>71254.265945434556</c:v>
                      </c:pt>
                      <c:pt idx="15030">
                        <c:v>69100.914016723618</c:v>
                      </c:pt>
                      <c:pt idx="15031">
                        <c:v>68850.312454223618</c:v>
                      </c:pt>
                      <c:pt idx="15032">
                        <c:v>57180.207565307617</c:v>
                      </c:pt>
                      <c:pt idx="15033">
                        <c:v>57180.207565307617</c:v>
                      </c:pt>
                      <c:pt idx="15034">
                        <c:v>57180.207565307617</c:v>
                      </c:pt>
                      <c:pt idx="15035">
                        <c:v>58381.452682495117</c:v>
                      </c:pt>
                      <c:pt idx="15036">
                        <c:v>69104.130325317383</c:v>
                      </c:pt>
                      <c:pt idx="15037">
                        <c:v>68904.530349731445</c:v>
                      </c:pt>
                      <c:pt idx="15038">
                        <c:v>70081.414627075195</c:v>
                      </c:pt>
                      <c:pt idx="15039">
                        <c:v>69582.227127075195</c:v>
                      </c:pt>
                      <c:pt idx="15040">
                        <c:v>69211.379226684556</c:v>
                      </c:pt>
                      <c:pt idx="15041">
                        <c:v>69211.379226684556</c:v>
                      </c:pt>
                      <c:pt idx="15042">
                        <c:v>70907.117385864258</c:v>
                      </c:pt>
                      <c:pt idx="15043">
                        <c:v>70907.117385864258</c:v>
                      </c:pt>
                      <c:pt idx="15044">
                        <c:v>70907.117385864258</c:v>
                      </c:pt>
                      <c:pt idx="15045">
                        <c:v>70905.194290161118</c:v>
                      </c:pt>
                      <c:pt idx="15046">
                        <c:v>70905.194290161118</c:v>
                      </c:pt>
                      <c:pt idx="15047">
                        <c:v>70724.040237426758</c:v>
                      </c:pt>
                      <c:pt idx="15048">
                        <c:v>70725.963333129883</c:v>
                      </c:pt>
                      <c:pt idx="15049">
                        <c:v>71039.463333129883</c:v>
                      </c:pt>
                      <c:pt idx="15050">
                        <c:v>69951.996658325195</c:v>
                      </c:pt>
                      <c:pt idx="15051">
                        <c:v>68186.774978637695</c:v>
                      </c:pt>
                      <c:pt idx="15052">
                        <c:v>69607.504470825195</c:v>
                      </c:pt>
                      <c:pt idx="15053">
                        <c:v>69607.504470825195</c:v>
                      </c:pt>
                      <c:pt idx="15054">
                        <c:v>59346.611679077148</c:v>
                      </c:pt>
                      <c:pt idx="15055">
                        <c:v>59355.611740112305</c:v>
                      </c:pt>
                      <c:pt idx="15056">
                        <c:v>59346.611679077148</c:v>
                      </c:pt>
                      <c:pt idx="15057">
                        <c:v>59342.343124389648</c:v>
                      </c:pt>
                      <c:pt idx="15058">
                        <c:v>59342.343124389648</c:v>
                      </c:pt>
                      <c:pt idx="15059">
                        <c:v>59343.117538452148</c:v>
                      </c:pt>
                      <c:pt idx="15060">
                        <c:v>59343.117477416992</c:v>
                      </c:pt>
                      <c:pt idx="15061">
                        <c:v>60973.820846557617</c:v>
                      </c:pt>
                      <c:pt idx="15062">
                        <c:v>67007.291610717773</c:v>
                      </c:pt>
                      <c:pt idx="15063">
                        <c:v>67007.291549682617</c:v>
                      </c:pt>
                      <c:pt idx="15064">
                        <c:v>67294.443954467773</c:v>
                      </c:pt>
                      <c:pt idx="15065">
                        <c:v>69562.706619262695</c:v>
                      </c:pt>
                      <c:pt idx="15066">
                        <c:v>69505.014358520508</c:v>
                      </c:pt>
                      <c:pt idx="15067">
                        <c:v>70025.421463012695</c:v>
                      </c:pt>
                      <c:pt idx="15068">
                        <c:v>65962.694473266602</c:v>
                      </c:pt>
                      <c:pt idx="15069">
                        <c:v>66574.694473266602</c:v>
                      </c:pt>
                      <c:pt idx="15070">
                        <c:v>66574.694473266602</c:v>
                      </c:pt>
                      <c:pt idx="15071">
                        <c:v>66574.694473266602</c:v>
                      </c:pt>
                      <c:pt idx="15072">
                        <c:v>66945.694473266602</c:v>
                      </c:pt>
                      <c:pt idx="15073">
                        <c:v>66945.694473266602</c:v>
                      </c:pt>
                      <c:pt idx="15074">
                        <c:v>66945.694473266602</c:v>
                      </c:pt>
                      <c:pt idx="15075">
                        <c:v>57428.341354370117</c:v>
                      </c:pt>
                      <c:pt idx="15076">
                        <c:v>57161.142074584961</c:v>
                      </c:pt>
                      <c:pt idx="15077">
                        <c:v>57161.142074584961</c:v>
                      </c:pt>
                      <c:pt idx="15078">
                        <c:v>57161.142074584961</c:v>
                      </c:pt>
                      <c:pt idx="15079">
                        <c:v>65841.050277709961</c:v>
                      </c:pt>
                      <c:pt idx="15080">
                        <c:v>67969.783035278306</c:v>
                      </c:pt>
                      <c:pt idx="15081">
                        <c:v>68445.783035278306</c:v>
                      </c:pt>
                      <c:pt idx="15082">
                        <c:v>67875.859939575195</c:v>
                      </c:pt>
                      <c:pt idx="15083">
                        <c:v>69219.015701293945</c:v>
                      </c:pt>
                      <c:pt idx="15084">
                        <c:v>69045.515701293945</c:v>
                      </c:pt>
                      <c:pt idx="15085">
                        <c:v>69041.669631958008</c:v>
                      </c:pt>
                      <c:pt idx="15086">
                        <c:v>69043.592605590806</c:v>
                      </c:pt>
                      <c:pt idx="15087">
                        <c:v>68061.415115356445</c:v>
                      </c:pt>
                      <c:pt idx="15088">
                        <c:v>68065.415115356445</c:v>
                      </c:pt>
                      <c:pt idx="15089">
                        <c:v>68072.492019653306</c:v>
                      </c:pt>
                      <c:pt idx="15090">
                        <c:v>67548.145828247056</c:v>
                      </c:pt>
                      <c:pt idx="15091">
                        <c:v>57107.747055053711</c:v>
                      </c:pt>
                      <c:pt idx="15092">
                        <c:v>57107.747116088867</c:v>
                      </c:pt>
                      <c:pt idx="15093">
                        <c:v>57107.747177124023</c:v>
                      </c:pt>
                      <c:pt idx="15094">
                        <c:v>66166.985290527344</c:v>
                      </c:pt>
                      <c:pt idx="15095">
                        <c:v>71559.301101684556</c:v>
                      </c:pt>
                      <c:pt idx="15096">
                        <c:v>71559.301101684556</c:v>
                      </c:pt>
                      <c:pt idx="15097">
                        <c:v>71511.300369262695</c:v>
                      </c:pt>
                      <c:pt idx="15098">
                        <c:v>72032.301101684556</c:v>
                      </c:pt>
                      <c:pt idx="15099">
                        <c:v>71881.300857543945</c:v>
                      </c:pt>
                      <c:pt idx="15100">
                        <c:v>71738.100662231445</c:v>
                      </c:pt>
                      <c:pt idx="15101">
                        <c:v>71842.222976684556</c:v>
                      </c:pt>
                      <c:pt idx="15102">
                        <c:v>71368.071411132798</c:v>
                      </c:pt>
                      <c:pt idx="15103">
                        <c:v>71368.071411132798</c:v>
                      </c:pt>
                      <c:pt idx="15104">
                        <c:v>71318.225219726548</c:v>
                      </c:pt>
                      <c:pt idx="15105">
                        <c:v>69728.524291992188</c:v>
                      </c:pt>
                      <c:pt idx="15106">
                        <c:v>68537.191848754868</c:v>
                      </c:pt>
                      <c:pt idx="15107">
                        <c:v>69514.192947387695</c:v>
                      </c:pt>
                      <c:pt idx="15108">
                        <c:v>70431.981033325195</c:v>
                      </c:pt>
                      <c:pt idx="15109">
                        <c:v>64038.742599487305</c:v>
                      </c:pt>
                      <c:pt idx="15110">
                        <c:v>67952.450332641602</c:v>
                      </c:pt>
                      <c:pt idx="15111">
                        <c:v>67868.317581176758</c:v>
                      </c:pt>
                      <c:pt idx="15112">
                        <c:v>69399.841827392564</c:v>
                      </c:pt>
                      <c:pt idx="15113">
                        <c:v>69498.801528930664</c:v>
                      </c:pt>
                      <c:pt idx="15114">
                        <c:v>69500.579849243164</c:v>
                      </c:pt>
                      <c:pt idx="15115">
                        <c:v>69510.779861450195</c:v>
                      </c:pt>
                      <c:pt idx="15116">
                        <c:v>69148.779861450195</c:v>
                      </c:pt>
                      <c:pt idx="15117">
                        <c:v>69139.350173950195</c:v>
                      </c:pt>
                      <c:pt idx="15118">
                        <c:v>68764.350173950195</c:v>
                      </c:pt>
                      <c:pt idx="15119">
                        <c:v>68764.350173950195</c:v>
                      </c:pt>
                      <c:pt idx="15120">
                        <c:v>69135.350173950195</c:v>
                      </c:pt>
                      <c:pt idx="15121">
                        <c:v>68219.183181762695</c:v>
                      </c:pt>
                      <c:pt idx="15122">
                        <c:v>65204.119216918938</c:v>
                      </c:pt>
                      <c:pt idx="15123">
                        <c:v>63570.633346557617</c:v>
                      </c:pt>
                      <c:pt idx="15124">
                        <c:v>63570.633346557617</c:v>
                      </c:pt>
                      <c:pt idx="15125">
                        <c:v>69613.697891235352</c:v>
                      </c:pt>
                      <c:pt idx="15126">
                        <c:v>69615.88948059082</c:v>
                      </c:pt>
                      <c:pt idx="15127">
                        <c:v>69615.889541625977</c:v>
                      </c:pt>
                      <c:pt idx="15128">
                        <c:v>68915.888565063477</c:v>
                      </c:pt>
                      <c:pt idx="15129">
                        <c:v>66715.531082153306</c:v>
                      </c:pt>
                      <c:pt idx="15130">
                        <c:v>66966.482254028306</c:v>
                      </c:pt>
                      <c:pt idx="15131">
                        <c:v>66725.403274536118</c:v>
                      </c:pt>
                      <c:pt idx="15132">
                        <c:v>66354.403274536118</c:v>
                      </c:pt>
                      <c:pt idx="15133">
                        <c:v>66356.326370239258</c:v>
                      </c:pt>
                      <c:pt idx="15134">
                        <c:v>67544.523880004868</c:v>
                      </c:pt>
                      <c:pt idx="15135">
                        <c:v>66370.512893676758</c:v>
                      </c:pt>
                      <c:pt idx="15136">
                        <c:v>66311.545242309556</c:v>
                      </c:pt>
                      <c:pt idx="15137">
                        <c:v>65625.057693481445</c:v>
                      </c:pt>
                      <c:pt idx="15138">
                        <c:v>66319.136917114258</c:v>
                      </c:pt>
                      <c:pt idx="15139">
                        <c:v>65757.39778137207</c:v>
                      </c:pt>
                      <c:pt idx="15140">
                        <c:v>70000.349197387695</c:v>
                      </c:pt>
                      <c:pt idx="15141">
                        <c:v>70601.649978637695</c:v>
                      </c:pt>
                      <c:pt idx="15142">
                        <c:v>70599.727127075195</c:v>
                      </c:pt>
                      <c:pt idx="15143">
                        <c:v>69983.727127075195</c:v>
                      </c:pt>
                      <c:pt idx="15144">
                        <c:v>69006.801956176758</c:v>
                      </c:pt>
                      <c:pt idx="15145">
                        <c:v>70028.626174926758</c:v>
                      </c:pt>
                      <c:pt idx="15146">
                        <c:v>70028.626174926758</c:v>
                      </c:pt>
                      <c:pt idx="15147">
                        <c:v>68764.857009887695</c:v>
                      </c:pt>
                      <c:pt idx="15148">
                        <c:v>68762.933792114258</c:v>
                      </c:pt>
                      <c:pt idx="15149">
                        <c:v>68472.333450317383</c:v>
                      </c:pt>
                      <c:pt idx="15150">
                        <c:v>68983.569168090806</c:v>
                      </c:pt>
                      <c:pt idx="15151">
                        <c:v>68995.663162231445</c:v>
                      </c:pt>
                      <c:pt idx="15152">
                        <c:v>67837.037185668945</c:v>
                      </c:pt>
                      <c:pt idx="15153">
                        <c:v>67837.037185668945</c:v>
                      </c:pt>
                      <c:pt idx="15154">
                        <c:v>67178.037185668945</c:v>
                      </c:pt>
                      <c:pt idx="15155">
                        <c:v>68030.204177856445</c:v>
                      </c:pt>
                      <c:pt idx="15156">
                        <c:v>68030.204055786118</c:v>
                      </c:pt>
                      <c:pt idx="15157">
                        <c:v>69679.000640869141</c:v>
                      </c:pt>
                      <c:pt idx="15158">
                        <c:v>69679.000640869141</c:v>
                      </c:pt>
                      <c:pt idx="15159">
                        <c:v>69625.154510498047</c:v>
                      </c:pt>
                      <c:pt idx="15160">
                        <c:v>69326.154510498047</c:v>
                      </c:pt>
                      <c:pt idx="15161">
                        <c:v>69386.233978271484</c:v>
                      </c:pt>
                      <c:pt idx="15162">
                        <c:v>69386.233978271484</c:v>
                      </c:pt>
                      <c:pt idx="15163">
                        <c:v>69754.843276977539</c:v>
                      </c:pt>
                      <c:pt idx="15164">
                        <c:v>69270.381912231445</c:v>
                      </c:pt>
                      <c:pt idx="15165">
                        <c:v>69270.381912231445</c:v>
                      </c:pt>
                      <c:pt idx="15166">
                        <c:v>68988.766555786118</c:v>
                      </c:pt>
                      <c:pt idx="15167">
                        <c:v>69111.766555786118</c:v>
                      </c:pt>
                      <c:pt idx="15168">
                        <c:v>68672.043045043945</c:v>
                      </c:pt>
                      <c:pt idx="15169">
                        <c:v>69276.957748413086</c:v>
                      </c:pt>
                      <c:pt idx="15170">
                        <c:v>69494.828735351563</c:v>
                      </c:pt>
                      <c:pt idx="15171">
                        <c:v>70317.248428344727</c:v>
                      </c:pt>
                      <c:pt idx="15172">
                        <c:v>69667.078689575195</c:v>
                      </c:pt>
                      <c:pt idx="15173">
                        <c:v>70056.630447387695</c:v>
                      </c:pt>
                      <c:pt idx="15174">
                        <c:v>68842.349761962891</c:v>
                      </c:pt>
                      <c:pt idx="15175">
                        <c:v>69337.979812622056</c:v>
                      </c:pt>
                      <c:pt idx="15176">
                        <c:v>58545.128463745117</c:v>
                      </c:pt>
                      <c:pt idx="15177">
                        <c:v>58545.128524780273</c:v>
                      </c:pt>
                      <c:pt idx="15178">
                        <c:v>58545.128402709961</c:v>
                      </c:pt>
                      <c:pt idx="15179">
                        <c:v>58545.128463745117</c:v>
                      </c:pt>
                      <c:pt idx="15180">
                        <c:v>69556.895126342773</c:v>
                      </c:pt>
                      <c:pt idx="15181">
                        <c:v>69011.448806762695</c:v>
                      </c:pt>
                      <c:pt idx="15182">
                        <c:v>69011.448806762695</c:v>
                      </c:pt>
                      <c:pt idx="15183">
                        <c:v>69013.378494262695</c:v>
                      </c:pt>
                      <c:pt idx="15184">
                        <c:v>69366.929031372056</c:v>
                      </c:pt>
                      <c:pt idx="15185">
                        <c:v>65490.336257934556</c:v>
                      </c:pt>
                      <c:pt idx="15186">
                        <c:v>63994.097259521477</c:v>
                      </c:pt>
                      <c:pt idx="15187">
                        <c:v>63944.097259521477</c:v>
                      </c:pt>
                      <c:pt idx="15188">
                        <c:v>63944.097137451165</c:v>
                      </c:pt>
                      <c:pt idx="15189">
                        <c:v>64067.097137451165</c:v>
                      </c:pt>
                      <c:pt idx="15190">
                        <c:v>64530.572845458977</c:v>
                      </c:pt>
                      <c:pt idx="15191">
                        <c:v>64530.572845458977</c:v>
                      </c:pt>
                      <c:pt idx="15192">
                        <c:v>64530.57296752929</c:v>
                      </c:pt>
                      <c:pt idx="15193">
                        <c:v>64530.57296752929</c:v>
                      </c:pt>
                      <c:pt idx="15194">
                        <c:v>65209.257843017571</c:v>
                      </c:pt>
                      <c:pt idx="15195">
                        <c:v>65355.195281982415</c:v>
                      </c:pt>
                      <c:pt idx="15196">
                        <c:v>65355.195281982415</c:v>
                      </c:pt>
                      <c:pt idx="15197">
                        <c:v>65355.195281982415</c:v>
                      </c:pt>
                      <c:pt idx="15198">
                        <c:v>65353.647430419915</c:v>
                      </c:pt>
                      <c:pt idx="15199">
                        <c:v>65722.674713134766</c:v>
                      </c:pt>
                      <c:pt idx="15200">
                        <c:v>68829.924880981445</c:v>
                      </c:pt>
                      <c:pt idx="15201">
                        <c:v>68831.8479156494</c:v>
                      </c:pt>
                      <c:pt idx="15202">
                        <c:v>69663.355056762695</c:v>
                      </c:pt>
                      <c:pt idx="15203">
                        <c:v>69301.355056762695</c:v>
                      </c:pt>
                      <c:pt idx="15204">
                        <c:v>69415.358963012695</c:v>
                      </c:pt>
                      <c:pt idx="15205">
                        <c:v>69001.263504028306</c:v>
                      </c:pt>
                      <c:pt idx="15206">
                        <c:v>69003.321121215806</c:v>
                      </c:pt>
                      <c:pt idx="15207">
                        <c:v>69529.244094848618</c:v>
                      </c:pt>
                      <c:pt idx="15208">
                        <c:v>69529.244094848618</c:v>
                      </c:pt>
                      <c:pt idx="15209">
                        <c:v>69096.500320434556</c:v>
                      </c:pt>
                      <c:pt idx="15210">
                        <c:v>68577.423416137695</c:v>
                      </c:pt>
                      <c:pt idx="15211">
                        <c:v>67590.302688598618</c:v>
                      </c:pt>
                      <c:pt idx="15212">
                        <c:v>66615.149002075195</c:v>
                      </c:pt>
                      <c:pt idx="15213">
                        <c:v>67120.893508911118</c:v>
                      </c:pt>
                      <c:pt idx="15214">
                        <c:v>66119.353836059556</c:v>
                      </c:pt>
                      <c:pt idx="15215">
                        <c:v>68916.987503051758</c:v>
                      </c:pt>
                      <c:pt idx="15216">
                        <c:v>68527.109756469727</c:v>
                      </c:pt>
                      <c:pt idx="15217">
                        <c:v>69656.106643676758</c:v>
                      </c:pt>
                      <c:pt idx="15218">
                        <c:v>69706.183792114258</c:v>
                      </c:pt>
                      <c:pt idx="15219">
                        <c:v>69425.060562133789</c:v>
                      </c:pt>
                      <c:pt idx="15220">
                        <c:v>68977.770706176758</c:v>
                      </c:pt>
                      <c:pt idx="15221">
                        <c:v>69233.53987121582</c:v>
                      </c:pt>
                      <c:pt idx="15222">
                        <c:v>69237.53987121582</c:v>
                      </c:pt>
                      <c:pt idx="15223">
                        <c:v>69844.663162231445</c:v>
                      </c:pt>
                      <c:pt idx="15224">
                        <c:v>69842.740066528306</c:v>
                      </c:pt>
                      <c:pt idx="15225">
                        <c:v>69841.133621215806</c:v>
                      </c:pt>
                      <c:pt idx="15226">
                        <c:v>69843.056716918945</c:v>
                      </c:pt>
                      <c:pt idx="15227">
                        <c:v>69188.056716918945</c:v>
                      </c:pt>
                      <c:pt idx="15228">
                        <c:v>69186.826004028306</c:v>
                      </c:pt>
                      <c:pt idx="15229">
                        <c:v>67901.782546997056</c:v>
                      </c:pt>
                      <c:pt idx="15230">
                        <c:v>68894.925613403306</c:v>
                      </c:pt>
                      <c:pt idx="15231">
                        <c:v>68405.925491333008</c:v>
                      </c:pt>
                      <c:pt idx="15232">
                        <c:v>68395.002639770508</c:v>
                      </c:pt>
                      <c:pt idx="15233">
                        <c:v>67591.585968017564</c:v>
                      </c:pt>
                      <c:pt idx="15234">
                        <c:v>67587.739776611314</c:v>
                      </c:pt>
                      <c:pt idx="15235">
                        <c:v>67368.296295166016</c:v>
                      </c:pt>
                      <c:pt idx="15236">
                        <c:v>56605.389022827148</c:v>
                      </c:pt>
                      <c:pt idx="15237">
                        <c:v>56605.389022827148</c:v>
                      </c:pt>
                      <c:pt idx="15238">
                        <c:v>55855.385116577148</c:v>
                      </c:pt>
                      <c:pt idx="15239">
                        <c:v>55855.385116577148</c:v>
                      </c:pt>
                      <c:pt idx="15240">
                        <c:v>55855.385116577148</c:v>
                      </c:pt>
                      <c:pt idx="15241">
                        <c:v>55855.385116577148</c:v>
                      </c:pt>
                      <c:pt idx="15242">
                        <c:v>60209.312850952148</c:v>
                      </c:pt>
                      <c:pt idx="15243">
                        <c:v>60209.312850952148</c:v>
                      </c:pt>
                      <c:pt idx="15244">
                        <c:v>67227.004257202148</c:v>
                      </c:pt>
                      <c:pt idx="15245">
                        <c:v>68756.147827148438</c:v>
                      </c:pt>
                      <c:pt idx="15246">
                        <c:v>58126.296249389648</c:v>
                      </c:pt>
                      <c:pt idx="15247">
                        <c:v>58126.296249389648</c:v>
                      </c:pt>
                      <c:pt idx="15248">
                        <c:v>58126.296249389648</c:v>
                      </c:pt>
                      <c:pt idx="15249">
                        <c:v>58126.296249389648</c:v>
                      </c:pt>
                      <c:pt idx="15250">
                        <c:v>57734.495468139648</c:v>
                      </c:pt>
                      <c:pt idx="15251">
                        <c:v>58126.296310424805</c:v>
                      </c:pt>
                      <c:pt idx="15252">
                        <c:v>58128.170333862305</c:v>
                      </c:pt>
                      <c:pt idx="15253">
                        <c:v>58094.570846557617</c:v>
                      </c:pt>
                      <c:pt idx="15254">
                        <c:v>58094.570846557617</c:v>
                      </c:pt>
                      <c:pt idx="15255">
                        <c:v>62848.69352722168</c:v>
                      </c:pt>
                      <c:pt idx="15256">
                        <c:v>62846.770370483398</c:v>
                      </c:pt>
                      <c:pt idx="15257">
                        <c:v>63143.19548034668</c:v>
                      </c:pt>
                      <c:pt idx="15258">
                        <c:v>68704.363571166992</c:v>
                      </c:pt>
                      <c:pt idx="15259">
                        <c:v>69573.919738769531</c:v>
                      </c:pt>
                      <c:pt idx="15260">
                        <c:v>66345.050003051758</c:v>
                      </c:pt>
                      <c:pt idx="15261">
                        <c:v>70903.619461059556</c:v>
                      </c:pt>
                      <c:pt idx="15262">
                        <c:v>70856.696365356445</c:v>
                      </c:pt>
                      <c:pt idx="15263">
                        <c:v>71086.685379028306</c:v>
                      </c:pt>
                      <c:pt idx="15264">
                        <c:v>71088.608474731445</c:v>
                      </c:pt>
                      <c:pt idx="15265">
                        <c:v>71088.608474731445</c:v>
                      </c:pt>
                      <c:pt idx="15266">
                        <c:v>71088.608474731445</c:v>
                      </c:pt>
                      <c:pt idx="15267">
                        <c:v>57091.987716674805</c:v>
                      </c:pt>
                      <c:pt idx="15268">
                        <c:v>56516.651718139648</c:v>
                      </c:pt>
                      <c:pt idx="15269">
                        <c:v>66610.746353149414</c:v>
                      </c:pt>
                      <c:pt idx="15270">
                        <c:v>66610.746353149414</c:v>
                      </c:pt>
                      <c:pt idx="15271">
                        <c:v>66610.746353149414</c:v>
                      </c:pt>
                      <c:pt idx="15272">
                        <c:v>66610.746353149414</c:v>
                      </c:pt>
                      <c:pt idx="15273">
                        <c:v>66609.674026489258</c:v>
                      </c:pt>
                      <c:pt idx="15274">
                        <c:v>66867.674087524414</c:v>
                      </c:pt>
                      <c:pt idx="15275">
                        <c:v>69108.589797973618</c:v>
                      </c:pt>
                      <c:pt idx="15276">
                        <c:v>70093.512893676758</c:v>
                      </c:pt>
                      <c:pt idx="15277">
                        <c:v>70091.589797973618</c:v>
                      </c:pt>
                      <c:pt idx="15278">
                        <c:v>69572.193679809556</c:v>
                      </c:pt>
                      <c:pt idx="15279">
                        <c:v>69313.116775512695</c:v>
                      </c:pt>
                      <c:pt idx="15280">
                        <c:v>69102.413650512695</c:v>
                      </c:pt>
                      <c:pt idx="15281">
                        <c:v>69361.701736450195</c:v>
                      </c:pt>
                      <c:pt idx="15282">
                        <c:v>69612.930374145508</c:v>
                      </c:pt>
                      <c:pt idx="15283">
                        <c:v>69612.930252075195</c:v>
                      </c:pt>
                      <c:pt idx="15284">
                        <c:v>69616.776565551758</c:v>
                      </c:pt>
                      <c:pt idx="15285">
                        <c:v>69618.699539184556</c:v>
                      </c:pt>
                      <c:pt idx="15286">
                        <c:v>69016.838638305664</c:v>
                      </c:pt>
                      <c:pt idx="15287">
                        <c:v>69016.838638305664</c:v>
                      </c:pt>
                      <c:pt idx="15288">
                        <c:v>69016.838638305664</c:v>
                      </c:pt>
                      <c:pt idx="15289">
                        <c:v>69016.838638305664</c:v>
                      </c:pt>
                      <c:pt idx="15290">
                        <c:v>70674.425125122056</c:v>
                      </c:pt>
                      <c:pt idx="15291">
                        <c:v>70509.524734497056</c:v>
                      </c:pt>
                      <c:pt idx="15292">
                        <c:v>70901.323318481445</c:v>
                      </c:pt>
                      <c:pt idx="15293">
                        <c:v>70850.723709106445</c:v>
                      </c:pt>
                      <c:pt idx="15294">
                        <c:v>70850.723709106445</c:v>
                      </c:pt>
                      <c:pt idx="15295">
                        <c:v>70560.946365356445</c:v>
                      </c:pt>
                      <c:pt idx="15296">
                        <c:v>71548.570632934556</c:v>
                      </c:pt>
                      <c:pt idx="15297">
                        <c:v>71555.931961059556</c:v>
                      </c:pt>
                      <c:pt idx="15298">
                        <c:v>71532.856079101548</c:v>
                      </c:pt>
                      <c:pt idx="15299">
                        <c:v>71544.355834960938</c:v>
                      </c:pt>
                      <c:pt idx="15300">
                        <c:v>71008.309936523438</c:v>
                      </c:pt>
                      <c:pt idx="15301">
                        <c:v>69224.60791015625</c:v>
                      </c:pt>
                      <c:pt idx="15302">
                        <c:v>68839.938552856445</c:v>
                      </c:pt>
                      <c:pt idx="15303">
                        <c:v>68191.799636840806</c:v>
                      </c:pt>
                      <c:pt idx="15304">
                        <c:v>69243.377517700195</c:v>
                      </c:pt>
                      <c:pt idx="15305">
                        <c:v>69859.524246215806</c:v>
                      </c:pt>
                      <c:pt idx="15306">
                        <c:v>69861.447586059556</c:v>
                      </c:pt>
                      <c:pt idx="15307">
                        <c:v>69863.370437622056</c:v>
                      </c:pt>
                      <c:pt idx="15308">
                        <c:v>69865.293533325195</c:v>
                      </c:pt>
                      <c:pt idx="15309">
                        <c:v>69908.139724731445</c:v>
                      </c:pt>
                      <c:pt idx="15310">
                        <c:v>69886.985916137695</c:v>
                      </c:pt>
                      <c:pt idx="15311">
                        <c:v>69890.832229614258</c:v>
                      </c:pt>
                      <c:pt idx="15312">
                        <c:v>69846.629104614258</c:v>
                      </c:pt>
                      <c:pt idx="15313">
                        <c:v>69750.552200317368</c:v>
                      </c:pt>
                      <c:pt idx="15314">
                        <c:v>70286.321365356445</c:v>
                      </c:pt>
                      <c:pt idx="15315">
                        <c:v>69307.861892700195</c:v>
                      </c:pt>
                      <c:pt idx="15316">
                        <c:v>69746.862503051758</c:v>
                      </c:pt>
                      <c:pt idx="15317">
                        <c:v>70191.494216918945</c:v>
                      </c:pt>
                      <c:pt idx="15318">
                        <c:v>69298.600662231445</c:v>
                      </c:pt>
                      <c:pt idx="15319">
                        <c:v>69528.78002929686</c:v>
                      </c:pt>
                      <c:pt idx="15320">
                        <c:v>67204.594314575195</c:v>
                      </c:pt>
                      <c:pt idx="15321">
                        <c:v>67909.908569335938</c:v>
                      </c:pt>
                      <c:pt idx="15322">
                        <c:v>65665.641525268555</c:v>
                      </c:pt>
                      <c:pt idx="15323">
                        <c:v>65666.71696472168</c:v>
                      </c:pt>
                      <c:pt idx="15324">
                        <c:v>65717.639999389648</c:v>
                      </c:pt>
                      <c:pt idx="15325">
                        <c:v>65863.640060424805</c:v>
                      </c:pt>
                      <c:pt idx="15326">
                        <c:v>65866.410934448242</c:v>
                      </c:pt>
                      <c:pt idx="15327">
                        <c:v>65868.334030151367</c:v>
                      </c:pt>
                      <c:pt idx="15328">
                        <c:v>65870.25700378418</c:v>
                      </c:pt>
                      <c:pt idx="15329">
                        <c:v>65932.953231811523</c:v>
                      </c:pt>
                      <c:pt idx="15330">
                        <c:v>65813.799423217773</c:v>
                      </c:pt>
                      <c:pt idx="15331">
                        <c:v>65614.873275756836</c:v>
                      </c:pt>
                      <c:pt idx="15332">
                        <c:v>65745.719467163086</c:v>
                      </c:pt>
                      <c:pt idx="15333">
                        <c:v>65752.796371459961</c:v>
                      </c:pt>
                      <c:pt idx="15334">
                        <c:v>66522.705490112305</c:v>
                      </c:pt>
                      <c:pt idx="15335">
                        <c:v>57505.414413452148</c:v>
                      </c:pt>
                      <c:pt idx="15336">
                        <c:v>64627.300338745117</c:v>
                      </c:pt>
                      <c:pt idx="15337">
                        <c:v>64256.300399780273</c:v>
                      </c:pt>
                      <c:pt idx="15338">
                        <c:v>64256.300399780273</c:v>
                      </c:pt>
                      <c:pt idx="15339">
                        <c:v>64241.468368530273</c:v>
                      </c:pt>
                      <c:pt idx="15340">
                        <c:v>64809.968307495117</c:v>
                      </c:pt>
                      <c:pt idx="15341">
                        <c:v>64744.94206237793</c:v>
                      </c:pt>
                      <c:pt idx="15342">
                        <c:v>65161.322021484375</c:v>
                      </c:pt>
                      <c:pt idx="15343">
                        <c:v>64128.553405761719</c:v>
                      </c:pt>
                      <c:pt idx="15344">
                        <c:v>64128.553466796875</c:v>
                      </c:pt>
                      <c:pt idx="15345">
                        <c:v>64128.553405761719</c:v>
                      </c:pt>
                      <c:pt idx="15346">
                        <c:v>64699.027160644531</c:v>
                      </c:pt>
                      <c:pt idx="15347">
                        <c:v>65424.294540405273</c:v>
                      </c:pt>
                      <c:pt idx="15348">
                        <c:v>64963.991806030273</c:v>
                      </c:pt>
                      <c:pt idx="15349">
                        <c:v>67740.642204284668</c:v>
                      </c:pt>
                      <c:pt idx="15350">
                        <c:v>66874.318923950195</c:v>
                      </c:pt>
                      <c:pt idx="15351">
                        <c:v>65292.195289611809</c:v>
                      </c:pt>
                      <c:pt idx="15352">
                        <c:v>65998.859596252427</c:v>
                      </c:pt>
                      <c:pt idx="15353">
                        <c:v>67346.969192504883</c:v>
                      </c:pt>
                      <c:pt idx="15354">
                        <c:v>67075.471145629883</c:v>
                      </c:pt>
                      <c:pt idx="15355">
                        <c:v>68963.823318481445</c:v>
                      </c:pt>
                      <c:pt idx="15356">
                        <c:v>68646.023025512695</c:v>
                      </c:pt>
                      <c:pt idx="15357">
                        <c:v>67683.161697387695</c:v>
                      </c:pt>
                      <c:pt idx="15358">
                        <c:v>67243.384887695298</c:v>
                      </c:pt>
                      <c:pt idx="15359">
                        <c:v>68216.885620117188</c:v>
                      </c:pt>
                      <c:pt idx="15360">
                        <c:v>68424.207885742188</c:v>
                      </c:pt>
                      <c:pt idx="15361">
                        <c:v>69030.289672851548</c:v>
                      </c:pt>
                      <c:pt idx="15362">
                        <c:v>70399.465896606445</c:v>
                      </c:pt>
                      <c:pt idx="15363">
                        <c:v>71214.409744262695</c:v>
                      </c:pt>
                      <c:pt idx="15364">
                        <c:v>70544.609451293945</c:v>
                      </c:pt>
                      <c:pt idx="15365">
                        <c:v>67975.547882080064</c:v>
                      </c:pt>
                      <c:pt idx="15366">
                        <c:v>67975.548858642564</c:v>
                      </c:pt>
                      <c:pt idx="15367">
                        <c:v>69640.295486450195</c:v>
                      </c:pt>
                      <c:pt idx="15368">
                        <c:v>69525.895095825195</c:v>
                      </c:pt>
                      <c:pt idx="15369">
                        <c:v>69130.269363403306</c:v>
                      </c:pt>
                      <c:pt idx="15370">
                        <c:v>68986.035476684556</c:v>
                      </c:pt>
                      <c:pt idx="15371">
                        <c:v>69052.958572387695</c:v>
                      </c:pt>
                      <c:pt idx="15372">
                        <c:v>68752.269363403306</c:v>
                      </c:pt>
                      <c:pt idx="15373">
                        <c:v>68747.038650512695</c:v>
                      </c:pt>
                      <c:pt idx="15374">
                        <c:v>67930.361892700195</c:v>
                      </c:pt>
                      <c:pt idx="15375">
                        <c:v>68902.984695434556</c:v>
                      </c:pt>
                      <c:pt idx="15376">
                        <c:v>68695.984695434556</c:v>
                      </c:pt>
                      <c:pt idx="15377">
                        <c:v>68200.984695434556</c:v>
                      </c:pt>
                      <c:pt idx="15378">
                        <c:v>67973.384399414048</c:v>
                      </c:pt>
                      <c:pt idx="15379">
                        <c:v>67973.384399414048</c:v>
                      </c:pt>
                      <c:pt idx="15380">
                        <c:v>67999.009002685547</c:v>
                      </c:pt>
                      <c:pt idx="15381">
                        <c:v>67999.009002685547</c:v>
                      </c:pt>
                      <c:pt idx="15382">
                        <c:v>68709.975662231445</c:v>
                      </c:pt>
                      <c:pt idx="15383">
                        <c:v>68215.130935668945</c:v>
                      </c:pt>
                      <c:pt idx="15384">
                        <c:v>67612.588455200195</c:v>
                      </c:pt>
                      <c:pt idx="15385">
                        <c:v>67610.665420532227</c:v>
                      </c:pt>
                      <c:pt idx="15386">
                        <c:v>70143.609771728516</c:v>
                      </c:pt>
                      <c:pt idx="15387">
                        <c:v>58870.073776245117</c:v>
                      </c:pt>
                      <c:pt idx="15388">
                        <c:v>58870.073776245117</c:v>
                      </c:pt>
                      <c:pt idx="15389">
                        <c:v>58870.073715209961</c:v>
                      </c:pt>
                      <c:pt idx="15390">
                        <c:v>58870.073715209961</c:v>
                      </c:pt>
                      <c:pt idx="15391">
                        <c:v>58870.073776245117</c:v>
                      </c:pt>
                      <c:pt idx="15392">
                        <c:v>62389.634384155273</c:v>
                      </c:pt>
                      <c:pt idx="15393">
                        <c:v>61541.134323120117</c:v>
                      </c:pt>
                      <c:pt idx="15394">
                        <c:v>66116.746658325195</c:v>
                      </c:pt>
                      <c:pt idx="15395">
                        <c:v>70801.442947387695</c:v>
                      </c:pt>
                      <c:pt idx="15396">
                        <c:v>57235.317733764648</c:v>
                      </c:pt>
                      <c:pt idx="15397">
                        <c:v>57364.868576049805</c:v>
                      </c:pt>
                      <c:pt idx="15398">
                        <c:v>57364.868515014648</c:v>
                      </c:pt>
                      <c:pt idx="15399">
                        <c:v>57114.148849487305</c:v>
                      </c:pt>
                      <c:pt idx="15400">
                        <c:v>57114.148727416992</c:v>
                      </c:pt>
                      <c:pt idx="15401">
                        <c:v>57114.148849487305</c:v>
                      </c:pt>
                      <c:pt idx="15402">
                        <c:v>57114.148849487305</c:v>
                      </c:pt>
                      <c:pt idx="15403">
                        <c:v>63800.554244995117</c:v>
                      </c:pt>
                      <c:pt idx="15404">
                        <c:v>63145.554244995117</c:v>
                      </c:pt>
                      <c:pt idx="15405">
                        <c:v>63145.554183959961</c:v>
                      </c:pt>
                      <c:pt idx="15406">
                        <c:v>63423.554244995117</c:v>
                      </c:pt>
                      <c:pt idx="15407">
                        <c:v>63747.655807495117</c:v>
                      </c:pt>
                      <c:pt idx="15408">
                        <c:v>63747.655746459961</c:v>
                      </c:pt>
                      <c:pt idx="15409">
                        <c:v>67787.627372741699</c:v>
                      </c:pt>
                      <c:pt idx="15410">
                        <c:v>70100.53205871582</c:v>
                      </c:pt>
                      <c:pt idx="15411">
                        <c:v>70100.53205871582</c:v>
                      </c:pt>
                      <c:pt idx="15412">
                        <c:v>70100.53205871582</c:v>
                      </c:pt>
                      <c:pt idx="15413">
                        <c:v>70100.53205871582</c:v>
                      </c:pt>
                      <c:pt idx="15414">
                        <c:v>71936.574661254883</c:v>
                      </c:pt>
                      <c:pt idx="15415">
                        <c:v>71500.29426574707</c:v>
                      </c:pt>
                      <c:pt idx="15416">
                        <c:v>71500.29426574707</c:v>
                      </c:pt>
                      <c:pt idx="15417">
                        <c:v>70924.15608215332</c:v>
                      </c:pt>
                      <c:pt idx="15418">
                        <c:v>63017.673385620117</c:v>
                      </c:pt>
                      <c:pt idx="15419">
                        <c:v>64112.964462280273</c:v>
                      </c:pt>
                      <c:pt idx="15420">
                        <c:v>64112.964401245117</c:v>
                      </c:pt>
                      <c:pt idx="15421">
                        <c:v>67083.365341186523</c:v>
                      </c:pt>
                      <c:pt idx="15422">
                        <c:v>66327.363327026367</c:v>
                      </c:pt>
                      <c:pt idx="15423">
                        <c:v>66327.631393432617</c:v>
                      </c:pt>
                      <c:pt idx="15424">
                        <c:v>66327.631332397461</c:v>
                      </c:pt>
                      <c:pt idx="15425">
                        <c:v>70542.05256652832</c:v>
                      </c:pt>
                      <c:pt idx="15426">
                        <c:v>70542.05256652832</c:v>
                      </c:pt>
                      <c:pt idx="15427">
                        <c:v>70688.052688598633</c:v>
                      </c:pt>
                      <c:pt idx="15428">
                        <c:v>70688.052688598633</c:v>
                      </c:pt>
                      <c:pt idx="15429">
                        <c:v>70759.670486450195</c:v>
                      </c:pt>
                      <c:pt idx="15430">
                        <c:v>71472.94905090332</c:v>
                      </c:pt>
                      <c:pt idx="15431">
                        <c:v>71472.94905090332</c:v>
                      </c:pt>
                      <c:pt idx="15432">
                        <c:v>70480.341262817383</c:v>
                      </c:pt>
                      <c:pt idx="15433">
                        <c:v>63799.996627807617</c:v>
                      </c:pt>
                      <c:pt idx="15434">
                        <c:v>63503.505416870117</c:v>
                      </c:pt>
                      <c:pt idx="15435">
                        <c:v>64427.631454467773</c:v>
                      </c:pt>
                      <c:pt idx="15436">
                        <c:v>64427.631332397461</c:v>
                      </c:pt>
                      <c:pt idx="15437">
                        <c:v>66789.356063842773</c:v>
                      </c:pt>
                      <c:pt idx="15438">
                        <c:v>66097.356002807617</c:v>
                      </c:pt>
                      <c:pt idx="15439">
                        <c:v>66097.356002807617</c:v>
                      </c:pt>
                      <c:pt idx="15440">
                        <c:v>69679.559402465806</c:v>
                      </c:pt>
                      <c:pt idx="15441">
                        <c:v>68964.553787231445</c:v>
                      </c:pt>
                      <c:pt idx="15442">
                        <c:v>70011.170486450195</c:v>
                      </c:pt>
                      <c:pt idx="15443">
                        <c:v>70256.651931762695</c:v>
                      </c:pt>
                      <c:pt idx="15444">
                        <c:v>70256.651931762695</c:v>
                      </c:pt>
                      <c:pt idx="15445">
                        <c:v>69070.852493286133</c:v>
                      </c:pt>
                      <c:pt idx="15446">
                        <c:v>58559.200256347656</c:v>
                      </c:pt>
                      <c:pt idx="15447">
                        <c:v>65633.06120300293</c:v>
                      </c:pt>
                      <c:pt idx="15448">
                        <c:v>65345.05729675293</c:v>
                      </c:pt>
                      <c:pt idx="15449">
                        <c:v>65345.05729675293</c:v>
                      </c:pt>
                      <c:pt idx="15450">
                        <c:v>65974.465316772461</c:v>
                      </c:pt>
                      <c:pt idx="15451">
                        <c:v>65974.465377807617</c:v>
                      </c:pt>
                      <c:pt idx="15452">
                        <c:v>65974.465316772461</c:v>
                      </c:pt>
                      <c:pt idx="15453">
                        <c:v>66725.55339050293</c:v>
                      </c:pt>
                      <c:pt idx="15454">
                        <c:v>67812.596183776855</c:v>
                      </c:pt>
                      <c:pt idx="15455">
                        <c:v>66875.017898559556</c:v>
                      </c:pt>
                      <c:pt idx="15456">
                        <c:v>65748.517898559556</c:v>
                      </c:pt>
                      <c:pt idx="15457">
                        <c:v>65746.594924926758</c:v>
                      </c:pt>
                      <c:pt idx="15458">
                        <c:v>65449.717605590806</c:v>
                      </c:pt>
                      <c:pt idx="15459">
                        <c:v>65571.889480590806</c:v>
                      </c:pt>
                      <c:pt idx="15460">
                        <c:v>67072.390457153306</c:v>
                      </c:pt>
                      <c:pt idx="15461">
                        <c:v>66736.416824340806</c:v>
                      </c:pt>
                      <c:pt idx="15462">
                        <c:v>65712.571365356445</c:v>
                      </c:pt>
                      <c:pt idx="15463">
                        <c:v>65712.571243286118</c:v>
                      </c:pt>
                      <c:pt idx="15464">
                        <c:v>65713.399490356445</c:v>
                      </c:pt>
                      <c:pt idx="15465">
                        <c:v>65713.399490356445</c:v>
                      </c:pt>
                      <c:pt idx="15466">
                        <c:v>65713.399612426758</c:v>
                      </c:pt>
                      <c:pt idx="15467">
                        <c:v>65135.223220825188</c:v>
                      </c:pt>
                      <c:pt idx="15468">
                        <c:v>65270.223220825188</c:v>
                      </c:pt>
                      <c:pt idx="15469">
                        <c:v>59643.458740234375</c:v>
                      </c:pt>
                      <c:pt idx="15470">
                        <c:v>69231.784500122056</c:v>
                      </c:pt>
                      <c:pt idx="15471">
                        <c:v>69235.784622192368</c:v>
                      </c:pt>
                      <c:pt idx="15472">
                        <c:v>68871.861770629868</c:v>
                      </c:pt>
                      <c:pt idx="15473">
                        <c:v>68224.337539672852</c:v>
                      </c:pt>
                      <c:pt idx="15474">
                        <c:v>67574.243873596177</c:v>
                      </c:pt>
                      <c:pt idx="15475">
                        <c:v>68266.244850158677</c:v>
                      </c:pt>
                      <c:pt idx="15476">
                        <c:v>68373.168289184556</c:v>
                      </c:pt>
                      <c:pt idx="15477">
                        <c:v>68799.245193481445</c:v>
                      </c:pt>
                      <c:pt idx="15478">
                        <c:v>68673.745071411118</c:v>
                      </c:pt>
                      <c:pt idx="15479">
                        <c:v>68675.668167114258</c:v>
                      </c:pt>
                      <c:pt idx="15480">
                        <c:v>68657.168167114258</c:v>
                      </c:pt>
                      <c:pt idx="15481">
                        <c:v>68803.091201782227</c:v>
                      </c:pt>
                      <c:pt idx="15482">
                        <c:v>68872.93727111815</c:v>
                      </c:pt>
                      <c:pt idx="15483">
                        <c:v>67418.963516235337</c:v>
                      </c:pt>
                      <c:pt idx="15484">
                        <c:v>68936.513381958008</c:v>
                      </c:pt>
                      <c:pt idx="15485">
                        <c:v>68361.927200317368</c:v>
                      </c:pt>
                      <c:pt idx="15486">
                        <c:v>68621.850540161118</c:v>
                      </c:pt>
                      <c:pt idx="15487">
                        <c:v>69318.873245239258</c:v>
                      </c:pt>
                      <c:pt idx="15488">
                        <c:v>69922.098953247056</c:v>
                      </c:pt>
                      <c:pt idx="15489">
                        <c:v>69925.945266723618</c:v>
                      </c:pt>
                      <c:pt idx="15490">
                        <c:v>69809.791336059556</c:v>
                      </c:pt>
                      <c:pt idx="15491">
                        <c:v>70187.637527465806</c:v>
                      </c:pt>
                      <c:pt idx="15492">
                        <c:v>69627.56037902832</c:v>
                      </c:pt>
                      <c:pt idx="15493">
                        <c:v>69820.483352661118</c:v>
                      </c:pt>
                      <c:pt idx="15494">
                        <c:v>68902.449905395508</c:v>
                      </c:pt>
                      <c:pt idx="15495">
                        <c:v>69294.252639770508</c:v>
                      </c:pt>
                      <c:pt idx="15496">
                        <c:v>69669.252761840806</c:v>
                      </c:pt>
                      <c:pt idx="15497">
                        <c:v>69672.483840942368</c:v>
                      </c:pt>
                      <c:pt idx="15498">
                        <c:v>69010.590957641602</c:v>
                      </c:pt>
                      <c:pt idx="15499">
                        <c:v>71108.94970703125</c:v>
                      </c:pt>
                      <c:pt idx="15500">
                        <c:v>71912.707595825195</c:v>
                      </c:pt>
                      <c:pt idx="15501">
                        <c:v>71471.112869262695</c:v>
                      </c:pt>
                      <c:pt idx="15502">
                        <c:v>70853.062088012695</c:v>
                      </c:pt>
                      <c:pt idx="15503">
                        <c:v>68523.209793090806</c:v>
                      </c:pt>
                      <c:pt idx="15504">
                        <c:v>68523.209793090806</c:v>
                      </c:pt>
                      <c:pt idx="15505">
                        <c:v>68690.394851684556</c:v>
                      </c:pt>
                      <c:pt idx="15506">
                        <c:v>68897.650100708008</c:v>
                      </c:pt>
                      <c:pt idx="15507">
                        <c:v>68906.650466918945</c:v>
                      </c:pt>
                      <c:pt idx="15508">
                        <c:v>68615.804397583008</c:v>
                      </c:pt>
                      <c:pt idx="15509">
                        <c:v>68839.601196289048</c:v>
                      </c:pt>
                      <c:pt idx="15510">
                        <c:v>68839.638992309556</c:v>
                      </c:pt>
                      <c:pt idx="15511">
                        <c:v>66847.33821105957</c:v>
                      </c:pt>
                      <c:pt idx="15512">
                        <c:v>66847.33821105957</c:v>
                      </c:pt>
                      <c:pt idx="15513">
                        <c:v>64942.372238159172</c:v>
                      </c:pt>
                      <c:pt idx="15514">
                        <c:v>65025.241256713867</c:v>
                      </c:pt>
                      <c:pt idx="15515">
                        <c:v>58138.825546264648</c:v>
                      </c:pt>
                      <c:pt idx="15516">
                        <c:v>58138.825546264648</c:v>
                      </c:pt>
                      <c:pt idx="15517">
                        <c:v>58396.825546264648</c:v>
                      </c:pt>
                      <c:pt idx="15518">
                        <c:v>58025.825607299805</c:v>
                      </c:pt>
                      <c:pt idx="15519">
                        <c:v>58527.825729370117</c:v>
                      </c:pt>
                      <c:pt idx="15520">
                        <c:v>58536.825729370117</c:v>
                      </c:pt>
                      <c:pt idx="15521">
                        <c:v>58789.825607299805</c:v>
                      </c:pt>
                      <c:pt idx="15522">
                        <c:v>58656.226119995117</c:v>
                      </c:pt>
                      <c:pt idx="15523">
                        <c:v>62887.577743530273</c:v>
                      </c:pt>
                      <c:pt idx="15524">
                        <c:v>61963.976119995117</c:v>
                      </c:pt>
                      <c:pt idx="15525">
                        <c:v>62258.822494506836</c:v>
                      </c:pt>
                      <c:pt idx="15526">
                        <c:v>62256.899337768555</c:v>
                      </c:pt>
                      <c:pt idx="15527">
                        <c:v>62258.822372436523</c:v>
                      </c:pt>
                      <c:pt idx="15528">
                        <c:v>66001.695724487305</c:v>
                      </c:pt>
                      <c:pt idx="15529">
                        <c:v>65999.77262878418</c:v>
                      </c:pt>
                      <c:pt idx="15530">
                        <c:v>69132.796463012695</c:v>
                      </c:pt>
                      <c:pt idx="15531">
                        <c:v>70395.677169799805</c:v>
                      </c:pt>
                      <c:pt idx="15532">
                        <c:v>66110.613265991211</c:v>
                      </c:pt>
                      <c:pt idx="15533">
                        <c:v>69344.609741210938</c:v>
                      </c:pt>
                      <c:pt idx="15534">
                        <c:v>70307.078491210938</c:v>
                      </c:pt>
                      <c:pt idx="15535">
                        <c:v>70183.022827148438</c:v>
                      </c:pt>
                      <c:pt idx="15536">
                        <c:v>70099.999389648438</c:v>
                      </c:pt>
                      <c:pt idx="15537">
                        <c:v>70099.999389648438</c:v>
                      </c:pt>
                      <c:pt idx="15538">
                        <c:v>70099.999389648438</c:v>
                      </c:pt>
                      <c:pt idx="15539">
                        <c:v>68483.524978637695</c:v>
                      </c:pt>
                      <c:pt idx="15540">
                        <c:v>68949.839431762695</c:v>
                      </c:pt>
                      <c:pt idx="15541">
                        <c:v>69847.839431762695</c:v>
                      </c:pt>
                      <c:pt idx="15542">
                        <c:v>69706.640213012695</c:v>
                      </c:pt>
                      <c:pt idx="15543">
                        <c:v>68929.456619262695</c:v>
                      </c:pt>
                      <c:pt idx="15544">
                        <c:v>68929.456619262695</c:v>
                      </c:pt>
                      <c:pt idx="15545">
                        <c:v>71698.121902465806</c:v>
                      </c:pt>
                      <c:pt idx="15546">
                        <c:v>70509.050262451172</c:v>
                      </c:pt>
                      <c:pt idx="15547">
                        <c:v>70537.127166748032</c:v>
                      </c:pt>
                      <c:pt idx="15548">
                        <c:v>69870.138381958008</c:v>
                      </c:pt>
                      <c:pt idx="15549">
                        <c:v>69868.215286254883</c:v>
                      </c:pt>
                      <c:pt idx="15550">
                        <c:v>72083.341201782227</c:v>
                      </c:pt>
                      <c:pt idx="15551">
                        <c:v>72083.341201782227</c:v>
                      </c:pt>
                      <c:pt idx="15552">
                        <c:v>71928.340225219727</c:v>
                      </c:pt>
                      <c:pt idx="15553">
                        <c:v>71558.786514282227</c:v>
                      </c:pt>
                      <c:pt idx="15554">
                        <c:v>71558.786514282227</c:v>
                      </c:pt>
                      <c:pt idx="15555">
                        <c:v>71614.854446411133</c:v>
                      </c:pt>
                      <c:pt idx="15556">
                        <c:v>71228.207534790039</c:v>
                      </c:pt>
                      <c:pt idx="15557">
                        <c:v>66782.309066772461</c:v>
                      </c:pt>
                      <c:pt idx="15558">
                        <c:v>66782.309066772461</c:v>
                      </c:pt>
                      <c:pt idx="15559">
                        <c:v>66326.792526245117</c:v>
                      </c:pt>
                      <c:pt idx="15560">
                        <c:v>70117.909133911118</c:v>
                      </c:pt>
                      <c:pt idx="15561">
                        <c:v>69766.200653076172</c:v>
                      </c:pt>
                      <c:pt idx="15562">
                        <c:v>70589.879119873032</c:v>
                      </c:pt>
                      <c:pt idx="15563">
                        <c:v>68940.496658325195</c:v>
                      </c:pt>
                      <c:pt idx="15564">
                        <c:v>68569.496658325195</c:v>
                      </c:pt>
                      <c:pt idx="15565">
                        <c:v>68569.496658325195</c:v>
                      </c:pt>
                      <c:pt idx="15566">
                        <c:v>69762.496658325195</c:v>
                      </c:pt>
                      <c:pt idx="15567">
                        <c:v>68552.195877075195</c:v>
                      </c:pt>
                      <c:pt idx="15568">
                        <c:v>68552.195877075195</c:v>
                      </c:pt>
                      <c:pt idx="15569">
                        <c:v>68552.195877075195</c:v>
                      </c:pt>
                      <c:pt idx="15570">
                        <c:v>68552.195877075195</c:v>
                      </c:pt>
                      <c:pt idx="15571">
                        <c:v>68602.195999145508</c:v>
                      </c:pt>
                      <c:pt idx="15572">
                        <c:v>67776.094314575195</c:v>
                      </c:pt>
                      <c:pt idx="15573">
                        <c:v>67829.940628051758</c:v>
                      </c:pt>
                      <c:pt idx="15574">
                        <c:v>67826.094436645508</c:v>
                      </c:pt>
                      <c:pt idx="15575">
                        <c:v>65724.482536315918</c:v>
                      </c:pt>
                      <c:pt idx="15576">
                        <c:v>65724.48265838623</c:v>
                      </c:pt>
                      <c:pt idx="15577">
                        <c:v>69325.717849731445</c:v>
                      </c:pt>
                      <c:pt idx="15578">
                        <c:v>69069.794021606445</c:v>
                      </c:pt>
                      <c:pt idx="15579">
                        <c:v>69703.518875122056</c:v>
                      </c:pt>
                      <c:pt idx="15580">
                        <c:v>68941.018630981445</c:v>
                      </c:pt>
                      <c:pt idx="15581">
                        <c:v>68018.393142700195</c:v>
                      </c:pt>
                      <c:pt idx="15582">
                        <c:v>67882.648269653306</c:v>
                      </c:pt>
                      <c:pt idx="15583">
                        <c:v>68519.472244262695</c:v>
                      </c:pt>
                      <c:pt idx="15584">
                        <c:v>68277.049682617188</c:v>
                      </c:pt>
                      <c:pt idx="15585">
                        <c:v>68254.247924804688</c:v>
                      </c:pt>
                      <c:pt idx="15586">
                        <c:v>68203.570190429688</c:v>
                      </c:pt>
                      <c:pt idx="15587">
                        <c:v>67273.224975585938</c:v>
                      </c:pt>
                      <c:pt idx="15588">
                        <c:v>72369.043533325195</c:v>
                      </c:pt>
                      <c:pt idx="15589">
                        <c:v>66277.076736450195</c:v>
                      </c:pt>
                      <c:pt idx="15590">
                        <c:v>69505.575027465806</c:v>
                      </c:pt>
                      <c:pt idx="15591">
                        <c:v>68582.892669677734</c:v>
                      </c:pt>
                      <c:pt idx="15592">
                        <c:v>68582.892669677734</c:v>
                      </c:pt>
                      <c:pt idx="15593">
                        <c:v>68632.892791748032</c:v>
                      </c:pt>
                      <c:pt idx="15594">
                        <c:v>69516.024505615234</c:v>
                      </c:pt>
                      <c:pt idx="15595">
                        <c:v>69239.845916748032</c:v>
                      </c:pt>
                      <c:pt idx="15596">
                        <c:v>69219.461395263672</c:v>
                      </c:pt>
                      <c:pt idx="15597">
                        <c:v>69217.538299560532</c:v>
                      </c:pt>
                      <c:pt idx="15598">
                        <c:v>70849.982009887695</c:v>
                      </c:pt>
                      <c:pt idx="15599">
                        <c:v>71669.583572387695</c:v>
                      </c:pt>
                      <c:pt idx="15600">
                        <c:v>71816.548538208008</c:v>
                      </c:pt>
                      <c:pt idx="15601">
                        <c:v>71816.548538208008</c:v>
                      </c:pt>
                      <c:pt idx="15602">
                        <c:v>71816.548538208008</c:v>
                      </c:pt>
                      <c:pt idx="15603">
                        <c:v>72042.429885864258</c:v>
                      </c:pt>
                      <c:pt idx="15604">
                        <c:v>72035.132644653306</c:v>
                      </c:pt>
                      <c:pt idx="15605">
                        <c:v>64780.964492797844</c:v>
                      </c:pt>
                      <c:pt idx="15606">
                        <c:v>64780.964431762688</c:v>
                      </c:pt>
                      <c:pt idx="15607">
                        <c:v>64780.964370727532</c:v>
                      </c:pt>
                      <c:pt idx="15608">
                        <c:v>64337.127273559556</c:v>
                      </c:pt>
                      <c:pt idx="15609">
                        <c:v>64287.854080200188</c:v>
                      </c:pt>
                      <c:pt idx="15610">
                        <c:v>57952.31266784668</c:v>
                      </c:pt>
                      <c:pt idx="15611">
                        <c:v>66525.073593139648</c:v>
                      </c:pt>
                      <c:pt idx="15612">
                        <c:v>66525.073593139648</c:v>
                      </c:pt>
                      <c:pt idx="15613">
                        <c:v>66525.073593139648</c:v>
                      </c:pt>
                      <c:pt idx="15614">
                        <c:v>66510.241561889648</c:v>
                      </c:pt>
                      <c:pt idx="15615">
                        <c:v>66584.296447753906</c:v>
                      </c:pt>
                      <c:pt idx="15616">
                        <c:v>66674.401916503906</c:v>
                      </c:pt>
                      <c:pt idx="15617">
                        <c:v>66674.401916503906</c:v>
                      </c:pt>
                      <c:pt idx="15618">
                        <c:v>66309.351135253906</c:v>
                      </c:pt>
                      <c:pt idx="15619">
                        <c:v>69470.218803405762</c:v>
                      </c:pt>
                      <c:pt idx="15620">
                        <c:v>68943.11018371582</c:v>
                      </c:pt>
                      <c:pt idx="15621">
                        <c:v>68943.11018371582</c:v>
                      </c:pt>
                      <c:pt idx="15622">
                        <c:v>68943.11018371582</c:v>
                      </c:pt>
                      <c:pt idx="15623">
                        <c:v>68943.11018371582</c:v>
                      </c:pt>
                      <c:pt idx="15624">
                        <c:v>68943.11018371582</c:v>
                      </c:pt>
                      <c:pt idx="15625">
                        <c:v>69625.956497192383</c:v>
                      </c:pt>
                      <c:pt idx="15626">
                        <c:v>70035.11018371582</c:v>
                      </c:pt>
                      <c:pt idx="15627">
                        <c:v>70035.11018371582</c:v>
                      </c:pt>
                      <c:pt idx="15628">
                        <c:v>68236.442825317383</c:v>
                      </c:pt>
                      <c:pt idx="15629">
                        <c:v>66491.995651245117</c:v>
                      </c:pt>
                      <c:pt idx="15630">
                        <c:v>66491.995712280273</c:v>
                      </c:pt>
                      <c:pt idx="15631">
                        <c:v>66491.995590209961</c:v>
                      </c:pt>
                      <c:pt idx="15632">
                        <c:v>67664.937088012695</c:v>
                      </c:pt>
                      <c:pt idx="15633">
                        <c:v>68025.316482543945</c:v>
                      </c:pt>
                      <c:pt idx="15634">
                        <c:v>68027.373123168945</c:v>
                      </c:pt>
                      <c:pt idx="15635">
                        <c:v>68164.865646362305</c:v>
                      </c:pt>
                      <c:pt idx="15636">
                        <c:v>68164.502304077148</c:v>
                      </c:pt>
                      <c:pt idx="15637">
                        <c:v>68164.502365112305</c:v>
                      </c:pt>
                      <c:pt idx="15638">
                        <c:v>67188.556594848633</c:v>
                      </c:pt>
                      <c:pt idx="15639">
                        <c:v>67330.774887084961</c:v>
                      </c:pt>
                      <c:pt idx="15640">
                        <c:v>69727.707397460938</c:v>
                      </c:pt>
                      <c:pt idx="15641">
                        <c:v>69981.406494140625</c:v>
                      </c:pt>
                      <c:pt idx="15642">
                        <c:v>69981.406616210938</c:v>
                      </c:pt>
                      <c:pt idx="15643">
                        <c:v>68033.904678344727</c:v>
                      </c:pt>
                      <c:pt idx="15644">
                        <c:v>67734.679092407227</c:v>
                      </c:pt>
                      <c:pt idx="15645">
                        <c:v>67734.679092407227</c:v>
                      </c:pt>
                      <c:pt idx="15646">
                        <c:v>67734.679092407227</c:v>
                      </c:pt>
                      <c:pt idx="15647">
                        <c:v>67457.679092407227</c:v>
                      </c:pt>
                      <c:pt idx="15648">
                        <c:v>68705.055557250977</c:v>
                      </c:pt>
                      <c:pt idx="15649">
                        <c:v>68705.055557250977</c:v>
                      </c:pt>
                      <c:pt idx="15650">
                        <c:v>72186.132400512695</c:v>
                      </c:pt>
                      <c:pt idx="15651">
                        <c:v>72088.609207153306</c:v>
                      </c:pt>
                      <c:pt idx="15652">
                        <c:v>71080.767555236816</c:v>
                      </c:pt>
                      <c:pt idx="15653">
                        <c:v>71451.768043518066</c:v>
                      </c:pt>
                      <c:pt idx="15654">
                        <c:v>70796.690750122056</c:v>
                      </c:pt>
                      <c:pt idx="15655">
                        <c:v>70794.767654418945</c:v>
                      </c:pt>
                      <c:pt idx="15656">
                        <c:v>70794.767654418945</c:v>
                      </c:pt>
                      <c:pt idx="15657">
                        <c:v>70919.690750122056</c:v>
                      </c:pt>
                      <c:pt idx="15658">
                        <c:v>70770.190383911118</c:v>
                      </c:pt>
                      <c:pt idx="15659">
                        <c:v>69113.868972778306</c:v>
                      </c:pt>
                      <c:pt idx="15660">
                        <c:v>55028.562789916992</c:v>
                      </c:pt>
                      <c:pt idx="15661">
                        <c:v>55283.787155151367</c:v>
                      </c:pt>
                      <c:pt idx="15662">
                        <c:v>54163.453659057617</c:v>
                      </c:pt>
                      <c:pt idx="15663">
                        <c:v>54163.453659057617</c:v>
                      </c:pt>
                      <c:pt idx="15664">
                        <c:v>54163.424209594727</c:v>
                      </c:pt>
                      <c:pt idx="15665">
                        <c:v>70217.228973388672</c:v>
                      </c:pt>
                      <c:pt idx="15666">
                        <c:v>68699.347671508789</c:v>
                      </c:pt>
                      <c:pt idx="15667">
                        <c:v>68626.447830200195</c:v>
                      </c:pt>
                      <c:pt idx="15668">
                        <c:v>68553.547988891602</c:v>
                      </c:pt>
                      <c:pt idx="15669">
                        <c:v>68479.920486450195</c:v>
                      </c:pt>
                      <c:pt idx="15670">
                        <c:v>68407.020339965806</c:v>
                      </c:pt>
                      <c:pt idx="15671">
                        <c:v>67973.1203765869</c:v>
                      </c:pt>
                      <c:pt idx="15672">
                        <c:v>69544.546463012695</c:v>
                      </c:pt>
                      <c:pt idx="15673">
                        <c:v>69544.546463012695</c:v>
                      </c:pt>
                      <c:pt idx="15674">
                        <c:v>71255.448806762695</c:v>
                      </c:pt>
                      <c:pt idx="15675">
                        <c:v>71255.448806762695</c:v>
                      </c:pt>
                      <c:pt idx="15676">
                        <c:v>66262.340408325195</c:v>
                      </c:pt>
                      <c:pt idx="15677">
                        <c:v>58828.588623046875</c:v>
                      </c:pt>
                      <c:pt idx="15678">
                        <c:v>58828.588684082031</c:v>
                      </c:pt>
                      <c:pt idx="15679">
                        <c:v>62992.743698120117</c:v>
                      </c:pt>
                      <c:pt idx="15680">
                        <c:v>68373.782302856445</c:v>
                      </c:pt>
                      <c:pt idx="15681">
                        <c:v>70564.115798950195</c:v>
                      </c:pt>
                      <c:pt idx="15682">
                        <c:v>70564.115798950195</c:v>
                      </c:pt>
                      <c:pt idx="15683">
                        <c:v>71558.913894653306</c:v>
                      </c:pt>
                      <c:pt idx="15684">
                        <c:v>71271.490554809556</c:v>
                      </c:pt>
                      <c:pt idx="15685">
                        <c:v>71273.413650512695</c:v>
                      </c:pt>
                      <c:pt idx="15686">
                        <c:v>71271.490554809556</c:v>
                      </c:pt>
                      <c:pt idx="15687">
                        <c:v>71959.139434814453</c:v>
                      </c:pt>
                      <c:pt idx="15688">
                        <c:v>71961.216339111314</c:v>
                      </c:pt>
                      <c:pt idx="15689">
                        <c:v>72405.216583251953</c:v>
                      </c:pt>
                      <c:pt idx="15690">
                        <c:v>72246.716583251953</c:v>
                      </c:pt>
                      <c:pt idx="15691">
                        <c:v>66936.595413208008</c:v>
                      </c:pt>
                      <c:pt idx="15692">
                        <c:v>66574.661209106445</c:v>
                      </c:pt>
                      <c:pt idx="15693">
                        <c:v>58518.942733764648</c:v>
                      </c:pt>
                      <c:pt idx="15694">
                        <c:v>58029.942733764648</c:v>
                      </c:pt>
                      <c:pt idx="15695">
                        <c:v>67174.049392700195</c:v>
                      </c:pt>
                      <c:pt idx="15696">
                        <c:v>68737.288772583008</c:v>
                      </c:pt>
                      <c:pt idx="15697">
                        <c:v>69248.01448059082</c:v>
                      </c:pt>
                      <c:pt idx="15698">
                        <c:v>68746.11408996582</c:v>
                      </c:pt>
                      <c:pt idx="15699">
                        <c:v>68744.190994262695</c:v>
                      </c:pt>
                      <c:pt idx="15700">
                        <c:v>68744.190994262695</c:v>
                      </c:pt>
                      <c:pt idx="15701">
                        <c:v>68519.348342895508</c:v>
                      </c:pt>
                      <c:pt idx="15702">
                        <c:v>68523.194534301758</c:v>
                      </c:pt>
                      <c:pt idx="15703">
                        <c:v>68925.194656372056</c:v>
                      </c:pt>
                      <c:pt idx="15704">
                        <c:v>68964.694534301758</c:v>
                      </c:pt>
                      <c:pt idx="15705">
                        <c:v>68962.771560668945</c:v>
                      </c:pt>
                      <c:pt idx="15706">
                        <c:v>68839.771560668945</c:v>
                      </c:pt>
                      <c:pt idx="15707">
                        <c:v>70020.518142700195</c:v>
                      </c:pt>
                      <c:pt idx="15708">
                        <c:v>70000.441238403306</c:v>
                      </c:pt>
                      <c:pt idx="15709">
                        <c:v>70000.441238403306</c:v>
                      </c:pt>
                      <c:pt idx="15710">
                        <c:v>68176.741287231445</c:v>
                      </c:pt>
                      <c:pt idx="15711">
                        <c:v>68176.741287231445</c:v>
                      </c:pt>
                      <c:pt idx="15712">
                        <c:v>69625.044021606445</c:v>
                      </c:pt>
                      <c:pt idx="15713">
                        <c:v>68075.996658325195</c:v>
                      </c:pt>
                      <c:pt idx="15714">
                        <c:v>68075.996658325195</c:v>
                      </c:pt>
                      <c:pt idx="15715">
                        <c:v>69601.043121337891</c:v>
                      </c:pt>
                      <c:pt idx="15716">
                        <c:v>68519.381790161133</c:v>
                      </c:pt>
                      <c:pt idx="15717">
                        <c:v>59564.386703491211</c:v>
                      </c:pt>
                      <c:pt idx="15718">
                        <c:v>59152.386825561523</c:v>
                      </c:pt>
                      <c:pt idx="15719">
                        <c:v>59152.386825561523</c:v>
                      </c:pt>
                      <c:pt idx="15720">
                        <c:v>59152.386825561523</c:v>
                      </c:pt>
                      <c:pt idx="15721">
                        <c:v>59152.386764526367</c:v>
                      </c:pt>
                      <c:pt idx="15722">
                        <c:v>70085.569931030273</c:v>
                      </c:pt>
                      <c:pt idx="15723">
                        <c:v>71248.702713012695</c:v>
                      </c:pt>
                      <c:pt idx="15724">
                        <c:v>71249.858963012695</c:v>
                      </c:pt>
                      <c:pt idx="15725">
                        <c:v>69797.442703247056</c:v>
                      </c:pt>
                      <c:pt idx="15726">
                        <c:v>70185.952468872056</c:v>
                      </c:pt>
                      <c:pt idx="15727">
                        <c:v>71730.954544067368</c:v>
                      </c:pt>
                      <c:pt idx="15728">
                        <c:v>71853.954666137695</c:v>
                      </c:pt>
                      <c:pt idx="15729">
                        <c:v>71113.755325317368</c:v>
                      </c:pt>
                      <c:pt idx="15730">
                        <c:v>70922.341140747056</c:v>
                      </c:pt>
                      <c:pt idx="15731">
                        <c:v>71115.264236450195</c:v>
                      </c:pt>
                      <c:pt idx="15732">
                        <c:v>71117.187332153306</c:v>
                      </c:pt>
                      <c:pt idx="15733">
                        <c:v>70735.284988403306</c:v>
                      </c:pt>
                      <c:pt idx="15734">
                        <c:v>70735.284988403306</c:v>
                      </c:pt>
                      <c:pt idx="15735">
                        <c:v>70732.407836914048</c:v>
                      </c:pt>
                      <c:pt idx="15736">
                        <c:v>70736.408325195298</c:v>
                      </c:pt>
                      <c:pt idx="15737">
                        <c:v>70741.56225585936</c:v>
                      </c:pt>
                      <c:pt idx="15738">
                        <c:v>70901.074783325195</c:v>
                      </c:pt>
                      <c:pt idx="15739">
                        <c:v>72017.912063598618</c:v>
                      </c:pt>
                      <c:pt idx="15740">
                        <c:v>69357.757301330566</c:v>
                      </c:pt>
                      <c:pt idx="15741">
                        <c:v>69355.834205627427</c:v>
                      </c:pt>
                      <c:pt idx="15742">
                        <c:v>68912.718971252427</c:v>
                      </c:pt>
                      <c:pt idx="15743">
                        <c:v>68718.642189025879</c:v>
                      </c:pt>
                      <c:pt idx="15744">
                        <c:v>68724.565162658677</c:v>
                      </c:pt>
                      <c:pt idx="15745">
                        <c:v>68989.455543518066</c:v>
                      </c:pt>
                      <c:pt idx="15746">
                        <c:v>68989.455543518066</c:v>
                      </c:pt>
                      <c:pt idx="15747">
                        <c:v>68774.378273010254</c:v>
                      </c:pt>
                      <c:pt idx="15748">
                        <c:v>69578.454666137695</c:v>
                      </c:pt>
                      <c:pt idx="15749">
                        <c:v>69679.977615356445</c:v>
                      </c:pt>
                      <c:pt idx="15750">
                        <c:v>70612.578323364258</c:v>
                      </c:pt>
                      <c:pt idx="15751">
                        <c:v>69408.081130981445</c:v>
                      </c:pt>
                      <c:pt idx="15752">
                        <c:v>68843.927566528306</c:v>
                      </c:pt>
                      <c:pt idx="15753">
                        <c:v>68788.004714965806</c:v>
                      </c:pt>
                      <c:pt idx="15754">
                        <c:v>68209.265762329102</c:v>
                      </c:pt>
                    </c:numCache>
                  </c:numRef>
                </c:yVal>
                <c:smooth val="0"/>
                <c:extLst xmlns:c15="http://schemas.microsoft.com/office/drawing/2012/chart">
                  <c:ext xmlns:c16="http://schemas.microsoft.com/office/drawing/2014/chart" uri="{C3380CC4-5D6E-409C-BE32-E72D297353CC}">
                    <c16:uniqueId val="{00000002-A8AB-4925-851E-CD1B2865AD2A}"/>
                  </c:ext>
                </c:extLst>
              </c15:ser>
            </c15:filteredScatterSeries>
            <c15:filteredScatterSeries>
              <c15:ser>
                <c:idx val="1"/>
                <c:order val="3"/>
                <c:tx>
                  <c:strRef>
                    <c:extLst xmlns:c15="http://schemas.microsoft.com/office/drawing/2012/chart">
                      <c:ext xmlns:c15="http://schemas.microsoft.com/office/drawing/2012/chart" uri="{02D57815-91ED-43cb-92C2-25804820EDAC}">
                        <c15:formulaRef>
                          <c15:sqref>'[shaded_bars_plot_maker_20240404.xlsx]Thermal MW vs PC Hours'!$I$6</c15:sqref>
                        </c15:formulaRef>
                      </c:ext>
                    </c:extLst>
                    <c:strCache>
                      <c:ptCount val="1"/>
                      <c:pt idx="0">
                        <c:v>Summer</c:v>
                      </c:pt>
                    </c:strCache>
                  </c:strRef>
                </c:tx>
                <c:spPr>
                  <a:ln w="19050" cap="rnd">
                    <a:noFill/>
                    <a:round/>
                  </a:ln>
                  <a:effectLst/>
                </c:spPr>
                <c:marker>
                  <c:symbol val="circle"/>
                  <c:size val="5"/>
                  <c:spPr>
                    <a:solidFill>
                      <a:schemeClr val="accent3">
                        <a:alpha val="20000"/>
                      </a:schemeClr>
                    </a:solidFill>
                    <a:ln w="3175">
                      <a:noFill/>
                    </a:ln>
                    <a:effectLst/>
                  </c:spPr>
                </c:marker>
                <c:xVal>
                  <c:numRef>
                    <c:extLst xmlns:c15="http://schemas.microsoft.com/office/drawing/2012/chart">
                      <c:ext xmlns:c15="http://schemas.microsoft.com/office/drawing/2012/chart" uri="{02D57815-91ED-43cb-92C2-25804820EDAC}">
                        <c15:formulaRef>
                          <c15:sqref>'[shaded_bars_plot_maker_20240404.xlsx]Thermal MW vs PC Hours'!$E$7:$E$15756</c15:sqref>
                        </c15:formulaRef>
                      </c:ext>
                    </c:extLst>
                    <c:numCache>
                      <c:formatCode>_(* #,##0_);_(* \(#,##0\);_(* "-"??_);_(@_)</c:formatCode>
                      <c:ptCount val="15750"/>
                      <c:pt idx="0">
                        <c:v>9271.546875</c:v>
                      </c:pt>
                      <c:pt idx="1">
                        <c:v>6471.1484375</c:v>
                      </c:pt>
                      <c:pt idx="2">
                        <c:v>4916.078125</c:v>
                      </c:pt>
                      <c:pt idx="3">
                        <c:v>5367.359375</c:v>
                      </c:pt>
                      <c:pt idx="4">
                        <c:v>8783.85546875</c:v>
                      </c:pt>
                      <c:pt idx="5">
                        <c:v>10712.8046875</c:v>
                      </c:pt>
                      <c:pt idx="6">
                        <c:v>9081.828125</c:v>
                      </c:pt>
                      <c:pt idx="7">
                        <c:v>9753.921875</c:v>
                      </c:pt>
                      <c:pt idx="8">
                        <c:v>8388.296875</c:v>
                      </c:pt>
                      <c:pt idx="9">
                        <c:v>9637.03125</c:v>
                      </c:pt>
                      <c:pt idx="10">
                        <c:v>10325.6171875</c:v>
                      </c:pt>
                      <c:pt idx="11">
                        <c:v>10586.1328125</c:v>
                      </c:pt>
                      <c:pt idx="12">
                        <c:v>9144.421875</c:v>
                      </c:pt>
                      <c:pt idx="13">
                        <c:v>9736.8046875</c:v>
                      </c:pt>
                      <c:pt idx="14">
                        <c:v>10593.07421875</c:v>
                      </c:pt>
                      <c:pt idx="15">
                        <c:v>10559.6875</c:v>
                      </c:pt>
                      <c:pt idx="16">
                        <c:v>8705.1953125</c:v>
                      </c:pt>
                      <c:pt idx="17">
                        <c:v>8793.515625</c:v>
                      </c:pt>
                      <c:pt idx="18">
                        <c:v>10213.9296875</c:v>
                      </c:pt>
                      <c:pt idx="19">
                        <c:v>10720.34375</c:v>
                      </c:pt>
                      <c:pt idx="20">
                        <c:v>10536.828125</c:v>
                      </c:pt>
                      <c:pt idx="21">
                        <c:v>10561.6640625</c:v>
                      </c:pt>
                      <c:pt idx="22">
                        <c:v>10079.5</c:v>
                      </c:pt>
                      <c:pt idx="23">
                        <c:v>10798.984375</c:v>
                      </c:pt>
                      <c:pt idx="24">
                        <c:v>10687.984375</c:v>
                      </c:pt>
                      <c:pt idx="25">
                        <c:v>10890.6953125</c:v>
                      </c:pt>
                      <c:pt idx="26">
                        <c:v>10424.40625</c:v>
                      </c:pt>
                      <c:pt idx="27">
                        <c:v>9686.96875</c:v>
                      </c:pt>
                      <c:pt idx="28">
                        <c:v>9160.9375</c:v>
                      </c:pt>
                      <c:pt idx="29">
                        <c:v>10358.5078125</c:v>
                      </c:pt>
                      <c:pt idx="30">
                        <c:v>10224.625</c:v>
                      </c:pt>
                      <c:pt idx="31">
                        <c:v>10034.66015625</c:v>
                      </c:pt>
                      <c:pt idx="32">
                        <c:v>10786.57421875</c:v>
                      </c:pt>
                      <c:pt idx="33">
                        <c:v>9245.734375</c:v>
                      </c:pt>
                      <c:pt idx="34">
                        <c:v>8197.6328125</c:v>
                      </c:pt>
                      <c:pt idx="35">
                        <c:v>9131.0546875</c:v>
                      </c:pt>
                      <c:pt idx="36">
                        <c:v>10407.7890625</c:v>
                      </c:pt>
                      <c:pt idx="37">
                        <c:v>10461.2890625</c:v>
                      </c:pt>
                      <c:pt idx="38">
                        <c:v>10678.1640625</c:v>
                      </c:pt>
                      <c:pt idx="39">
                        <c:v>11270.7265625</c:v>
                      </c:pt>
                      <c:pt idx="40">
                        <c:v>11616.03125</c:v>
                      </c:pt>
                      <c:pt idx="41">
                        <c:v>9174.7890625</c:v>
                      </c:pt>
                      <c:pt idx="42">
                        <c:v>7821.3203125</c:v>
                      </c:pt>
                      <c:pt idx="43">
                        <c:v>8784.6484375</c:v>
                      </c:pt>
                      <c:pt idx="44">
                        <c:v>9601.84375</c:v>
                      </c:pt>
                      <c:pt idx="45">
                        <c:v>6481.4375</c:v>
                      </c:pt>
                      <c:pt idx="46">
                        <c:v>6433.78125</c:v>
                      </c:pt>
                      <c:pt idx="47">
                        <c:v>6551.53125</c:v>
                      </c:pt>
                      <c:pt idx="48">
                        <c:v>6541.7734375</c:v>
                      </c:pt>
                      <c:pt idx="49">
                        <c:v>6307.6796875</c:v>
                      </c:pt>
                      <c:pt idx="50">
                        <c:v>6199.4375</c:v>
                      </c:pt>
                      <c:pt idx="51">
                        <c:v>2960.03125</c:v>
                      </c:pt>
                      <c:pt idx="52">
                        <c:v>2840.03125</c:v>
                      </c:pt>
                      <c:pt idx="53">
                        <c:v>2594.328125</c:v>
                      </c:pt>
                      <c:pt idx="54">
                        <c:v>5122.8671875</c:v>
                      </c:pt>
                      <c:pt idx="55">
                        <c:v>5899.015625</c:v>
                      </c:pt>
                      <c:pt idx="56">
                        <c:v>4973.3828125</c:v>
                      </c:pt>
                      <c:pt idx="57">
                        <c:v>6470.0859375</c:v>
                      </c:pt>
                      <c:pt idx="58">
                        <c:v>5502.984375</c:v>
                      </c:pt>
                      <c:pt idx="59">
                        <c:v>6789.8671875</c:v>
                      </c:pt>
                      <c:pt idx="60">
                        <c:v>11205.859375</c:v>
                      </c:pt>
                      <c:pt idx="61">
                        <c:v>10591.3203125</c:v>
                      </c:pt>
                      <c:pt idx="62">
                        <c:v>9856.65625</c:v>
                      </c:pt>
                      <c:pt idx="63">
                        <c:v>8171.0859375</c:v>
                      </c:pt>
                      <c:pt idx="64">
                        <c:v>8303.09375</c:v>
                      </c:pt>
                      <c:pt idx="65">
                        <c:v>9439.0078125</c:v>
                      </c:pt>
                      <c:pt idx="66">
                        <c:v>11217.9296875</c:v>
                      </c:pt>
                      <c:pt idx="67">
                        <c:v>9843.359375</c:v>
                      </c:pt>
                      <c:pt idx="68">
                        <c:v>8045.1875</c:v>
                      </c:pt>
                      <c:pt idx="69">
                        <c:v>8920.2734375</c:v>
                      </c:pt>
                      <c:pt idx="70">
                        <c:v>9697.4921875</c:v>
                      </c:pt>
                      <c:pt idx="71">
                        <c:v>10862.59375</c:v>
                      </c:pt>
                      <c:pt idx="72">
                        <c:v>9008.6328125</c:v>
                      </c:pt>
                      <c:pt idx="73">
                        <c:v>8787.671875</c:v>
                      </c:pt>
                      <c:pt idx="74">
                        <c:v>9276.28125</c:v>
                      </c:pt>
                      <c:pt idx="75">
                        <c:v>11280.84375</c:v>
                      </c:pt>
                      <c:pt idx="76">
                        <c:v>10599.05078125</c:v>
                      </c:pt>
                      <c:pt idx="77">
                        <c:v>11328.40625</c:v>
                      </c:pt>
                      <c:pt idx="78">
                        <c:v>9205.53125</c:v>
                      </c:pt>
                      <c:pt idx="79">
                        <c:v>10129.4296875</c:v>
                      </c:pt>
                      <c:pt idx="80">
                        <c:v>11229.265625</c:v>
                      </c:pt>
                      <c:pt idx="81">
                        <c:v>9959.5078125</c:v>
                      </c:pt>
                      <c:pt idx="82">
                        <c:v>10318.265625</c:v>
                      </c:pt>
                      <c:pt idx="83">
                        <c:v>11068.546875</c:v>
                      </c:pt>
                      <c:pt idx="84">
                        <c:v>11319.078125</c:v>
                      </c:pt>
                      <c:pt idx="85">
                        <c:v>11373.6015625</c:v>
                      </c:pt>
                      <c:pt idx="86">
                        <c:v>10331.0625</c:v>
                      </c:pt>
                      <c:pt idx="87">
                        <c:v>9587.109375</c:v>
                      </c:pt>
                      <c:pt idx="88">
                        <c:v>9503.0625</c:v>
                      </c:pt>
                      <c:pt idx="89">
                        <c:v>10011.5859375</c:v>
                      </c:pt>
                      <c:pt idx="90">
                        <c:v>9504.328125</c:v>
                      </c:pt>
                      <c:pt idx="91">
                        <c:v>9276.2265625</c:v>
                      </c:pt>
                      <c:pt idx="92">
                        <c:v>9603.7578125</c:v>
                      </c:pt>
                      <c:pt idx="93">
                        <c:v>9049.828125</c:v>
                      </c:pt>
                      <c:pt idx="94">
                        <c:v>9467.953125</c:v>
                      </c:pt>
                      <c:pt idx="95">
                        <c:v>8182.1484375</c:v>
                      </c:pt>
                      <c:pt idx="96">
                        <c:v>6798.7734375</c:v>
                      </c:pt>
                      <c:pt idx="97">
                        <c:v>7163.3125</c:v>
                      </c:pt>
                      <c:pt idx="98">
                        <c:v>7919.3828125</c:v>
                      </c:pt>
                      <c:pt idx="99">
                        <c:v>6784.5859375</c:v>
                      </c:pt>
                      <c:pt idx="100">
                        <c:v>6898.5</c:v>
                      </c:pt>
                      <c:pt idx="101">
                        <c:v>6917.9921875</c:v>
                      </c:pt>
                      <c:pt idx="102">
                        <c:v>9517.8203125</c:v>
                      </c:pt>
                      <c:pt idx="103">
                        <c:v>8658.234375</c:v>
                      </c:pt>
                      <c:pt idx="104">
                        <c:v>8760.1171875</c:v>
                      </c:pt>
                      <c:pt idx="105">
                        <c:v>9163.796875</c:v>
                      </c:pt>
                      <c:pt idx="106">
                        <c:v>8552.80859375</c:v>
                      </c:pt>
                      <c:pt idx="107">
                        <c:v>9004.90625</c:v>
                      </c:pt>
                      <c:pt idx="108">
                        <c:v>9771.015625</c:v>
                      </c:pt>
                      <c:pt idx="109">
                        <c:v>9911.296875</c:v>
                      </c:pt>
                      <c:pt idx="110">
                        <c:v>10042.9609375</c:v>
                      </c:pt>
                      <c:pt idx="111">
                        <c:v>10042.421875</c:v>
                      </c:pt>
                      <c:pt idx="112">
                        <c:v>6465.3828125</c:v>
                      </c:pt>
                      <c:pt idx="113">
                        <c:v>5936.2421875</c:v>
                      </c:pt>
                      <c:pt idx="114">
                        <c:v>7128.9765625</c:v>
                      </c:pt>
                      <c:pt idx="115">
                        <c:v>9633.3984375</c:v>
                      </c:pt>
                      <c:pt idx="116">
                        <c:v>9422.59375</c:v>
                      </c:pt>
                      <c:pt idx="117">
                        <c:v>9677.609375</c:v>
                      </c:pt>
                      <c:pt idx="118">
                        <c:v>9717.9140625</c:v>
                      </c:pt>
                      <c:pt idx="119">
                        <c:v>8865.25</c:v>
                      </c:pt>
                      <c:pt idx="120">
                        <c:v>11866.7265625</c:v>
                      </c:pt>
                      <c:pt idx="121">
                        <c:v>11657.65625</c:v>
                      </c:pt>
                      <c:pt idx="122">
                        <c:v>11454.4609375</c:v>
                      </c:pt>
                      <c:pt idx="123">
                        <c:v>13236.5703125</c:v>
                      </c:pt>
                      <c:pt idx="124">
                        <c:v>13108.109375</c:v>
                      </c:pt>
                      <c:pt idx="125">
                        <c:v>12228.1875</c:v>
                      </c:pt>
                      <c:pt idx="126">
                        <c:v>13231.109375</c:v>
                      </c:pt>
                      <c:pt idx="127">
                        <c:v>12942.5625</c:v>
                      </c:pt>
                      <c:pt idx="128">
                        <c:v>13167.7890625</c:v>
                      </c:pt>
                      <c:pt idx="129">
                        <c:v>12817.8359375</c:v>
                      </c:pt>
                      <c:pt idx="130">
                        <c:v>12644.07421875</c:v>
                      </c:pt>
                      <c:pt idx="131">
                        <c:v>12722.96875</c:v>
                      </c:pt>
                      <c:pt idx="132">
                        <c:v>10308.5546875</c:v>
                      </c:pt>
                      <c:pt idx="133">
                        <c:v>10871.0234375</c:v>
                      </c:pt>
                      <c:pt idx="134">
                        <c:v>10792.96875</c:v>
                      </c:pt>
                      <c:pt idx="135">
                        <c:v>10631.8671875</c:v>
                      </c:pt>
                      <c:pt idx="136">
                        <c:v>9418.1796875</c:v>
                      </c:pt>
                      <c:pt idx="137">
                        <c:v>10075.6796875</c:v>
                      </c:pt>
                      <c:pt idx="138">
                        <c:v>10892.6328125</c:v>
                      </c:pt>
                      <c:pt idx="139">
                        <c:v>9944.3984375</c:v>
                      </c:pt>
                      <c:pt idx="140">
                        <c:v>11237.0234375</c:v>
                      </c:pt>
                      <c:pt idx="141">
                        <c:v>11242.03125</c:v>
                      </c:pt>
                      <c:pt idx="142">
                        <c:v>11194.2578125</c:v>
                      </c:pt>
                      <c:pt idx="143">
                        <c:v>9687.390625</c:v>
                      </c:pt>
                      <c:pt idx="144">
                        <c:v>9445.4140625</c:v>
                      </c:pt>
                      <c:pt idx="145">
                        <c:v>9348.0390625</c:v>
                      </c:pt>
                      <c:pt idx="146">
                        <c:v>10004.8359375</c:v>
                      </c:pt>
                      <c:pt idx="147">
                        <c:v>9586.6171875</c:v>
                      </c:pt>
                      <c:pt idx="148">
                        <c:v>9365.859375</c:v>
                      </c:pt>
                      <c:pt idx="149">
                        <c:v>10498.1875</c:v>
                      </c:pt>
                      <c:pt idx="150">
                        <c:v>11548.6875</c:v>
                      </c:pt>
                      <c:pt idx="151">
                        <c:v>11992.00390625</c:v>
                      </c:pt>
                      <c:pt idx="152">
                        <c:v>11760.6953125</c:v>
                      </c:pt>
                      <c:pt idx="153">
                        <c:v>10761.2265625</c:v>
                      </c:pt>
                      <c:pt idx="154">
                        <c:v>11799.6640625</c:v>
                      </c:pt>
                      <c:pt idx="155">
                        <c:v>11300.4140625</c:v>
                      </c:pt>
                      <c:pt idx="156">
                        <c:v>12042.1328125</c:v>
                      </c:pt>
                      <c:pt idx="157">
                        <c:v>10764.359375</c:v>
                      </c:pt>
                      <c:pt idx="158">
                        <c:v>9314.625</c:v>
                      </c:pt>
                      <c:pt idx="159">
                        <c:v>9044.1484375</c:v>
                      </c:pt>
                      <c:pt idx="160">
                        <c:v>8854.390625</c:v>
                      </c:pt>
                      <c:pt idx="161">
                        <c:v>11578.4609375</c:v>
                      </c:pt>
                      <c:pt idx="162">
                        <c:v>8866.8125</c:v>
                      </c:pt>
                      <c:pt idx="163">
                        <c:v>6997.78125</c:v>
                      </c:pt>
                      <c:pt idx="164">
                        <c:v>8948.265625</c:v>
                      </c:pt>
                      <c:pt idx="165">
                        <c:v>11924.8046875</c:v>
                      </c:pt>
                      <c:pt idx="166">
                        <c:v>11121.34375</c:v>
                      </c:pt>
                      <c:pt idx="167">
                        <c:v>10961.640625</c:v>
                      </c:pt>
                      <c:pt idx="168">
                        <c:v>11189.6171875</c:v>
                      </c:pt>
                      <c:pt idx="169">
                        <c:v>11939.5234375</c:v>
                      </c:pt>
                      <c:pt idx="170">
                        <c:v>8550.3984375</c:v>
                      </c:pt>
                      <c:pt idx="171">
                        <c:v>7568.5078125</c:v>
                      </c:pt>
                      <c:pt idx="172">
                        <c:v>6913.28125</c:v>
                      </c:pt>
                      <c:pt idx="173">
                        <c:v>8257.7421875</c:v>
                      </c:pt>
                      <c:pt idx="174">
                        <c:v>11132.53125</c:v>
                      </c:pt>
                      <c:pt idx="175">
                        <c:v>11972.4609375</c:v>
                      </c:pt>
                      <c:pt idx="176">
                        <c:v>11634.1484375</c:v>
                      </c:pt>
                      <c:pt idx="177">
                        <c:v>12224.59375</c:v>
                      </c:pt>
                      <c:pt idx="178">
                        <c:v>11337.1796875</c:v>
                      </c:pt>
                      <c:pt idx="179">
                        <c:v>11030.7421875</c:v>
                      </c:pt>
                      <c:pt idx="180">
                        <c:v>6610.7578125</c:v>
                      </c:pt>
                      <c:pt idx="181">
                        <c:v>6331.2890625</c:v>
                      </c:pt>
                      <c:pt idx="182">
                        <c:v>7864.48046875</c:v>
                      </c:pt>
                      <c:pt idx="183">
                        <c:v>4397.4609375</c:v>
                      </c:pt>
                      <c:pt idx="184">
                        <c:v>4838.0625</c:v>
                      </c:pt>
                      <c:pt idx="185">
                        <c:v>5737.6484375</c:v>
                      </c:pt>
                      <c:pt idx="186">
                        <c:v>6027.109375</c:v>
                      </c:pt>
                      <c:pt idx="187">
                        <c:v>7849.8671875</c:v>
                      </c:pt>
                      <c:pt idx="188">
                        <c:v>6258.9609375</c:v>
                      </c:pt>
                      <c:pt idx="189">
                        <c:v>6894.2265625</c:v>
                      </c:pt>
                      <c:pt idx="190">
                        <c:v>7325.328125</c:v>
                      </c:pt>
                      <c:pt idx="191">
                        <c:v>6377.6484375</c:v>
                      </c:pt>
                      <c:pt idx="192">
                        <c:v>4997.6328125</c:v>
                      </c:pt>
                      <c:pt idx="193">
                        <c:v>6477.3828125</c:v>
                      </c:pt>
                      <c:pt idx="194">
                        <c:v>6845.9609375</c:v>
                      </c:pt>
                      <c:pt idx="195">
                        <c:v>7760.3828125</c:v>
                      </c:pt>
                      <c:pt idx="196">
                        <c:v>7202.9140625</c:v>
                      </c:pt>
                      <c:pt idx="197">
                        <c:v>8429.71875</c:v>
                      </c:pt>
                      <c:pt idx="198">
                        <c:v>8864</c:v>
                      </c:pt>
                      <c:pt idx="199">
                        <c:v>6219.765625</c:v>
                      </c:pt>
                      <c:pt idx="200">
                        <c:v>7786.75</c:v>
                      </c:pt>
                      <c:pt idx="201">
                        <c:v>9147.546875</c:v>
                      </c:pt>
                      <c:pt idx="202">
                        <c:v>8765.5</c:v>
                      </c:pt>
                      <c:pt idx="203">
                        <c:v>6521.8359375</c:v>
                      </c:pt>
                      <c:pt idx="204">
                        <c:v>6181.7578125</c:v>
                      </c:pt>
                      <c:pt idx="205">
                        <c:v>6856.375</c:v>
                      </c:pt>
                      <c:pt idx="206">
                        <c:v>8928.5390625</c:v>
                      </c:pt>
                      <c:pt idx="207">
                        <c:v>9044.8828125</c:v>
                      </c:pt>
                      <c:pt idx="208">
                        <c:v>7843.015625</c:v>
                      </c:pt>
                      <c:pt idx="209">
                        <c:v>7637.7421875</c:v>
                      </c:pt>
                      <c:pt idx="210">
                        <c:v>11835.6328125</c:v>
                      </c:pt>
                      <c:pt idx="211">
                        <c:v>11325.921875</c:v>
                      </c:pt>
                      <c:pt idx="212">
                        <c:v>11927.35546875</c:v>
                      </c:pt>
                      <c:pt idx="213">
                        <c:v>12405.9140625</c:v>
                      </c:pt>
                      <c:pt idx="214">
                        <c:v>11860.25</c:v>
                      </c:pt>
                      <c:pt idx="215">
                        <c:v>12243.640625</c:v>
                      </c:pt>
                      <c:pt idx="216">
                        <c:v>11343.453125</c:v>
                      </c:pt>
                      <c:pt idx="217">
                        <c:v>12359.0859375</c:v>
                      </c:pt>
                      <c:pt idx="218">
                        <c:v>11284.34375</c:v>
                      </c:pt>
                      <c:pt idx="219">
                        <c:v>10041.3515625</c:v>
                      </c:pt>
                      <c:pt idx="220">
                        <c:v>8871.3125</c:v>
                      </c:pt>
                      <c:pt idx="221">
                        <c:v>9955.65625</c:v>
                      </c:pt>
                      <c:pt idx="222">
                        <c:v>10446.046875</c:v>
                      </c:pt>
                      <c:pt idx="223">
                        <c:v>12303.328125</c:v>
                      </c:pt>
                      <c:pt idx="224">
                        <c:v>12098.40625</c:v>
                      </c:pt>
                      <c:pt idx="225">
                        <c:v>8011.9140625</c:v>
                      </c:pt>
                      <c:pt idx="226">
                        <c:v>7357.953125</c:v>
                      </c:pt>
                      <c:pt idx="227">
                        <c:v>8094.5546875</c:v>
                      </c:pt>
                      <c:pt idx="228">
                        <c:v>7125.5703125</c:v>
                      </c:pt>
                      <c:pt idx="229">
                        <c:v>7849.875</c:v>
                      </c:pt>
                      <c:pt idx="230">
                        <c:v>8090.7890625</c:v>
                      </c:pt>
                      <c:pt idx="231">
                        <c:v>8498.125</c:v>
                      </c:pt>
                      <c:pt idx="232">
                        <c:v>2821.0234375</c:v>
                      </c:pt>
                      <c:pt idx="233">
                        <c:v>2960.1015625</c:v>
                      </c:pt>
                      <c:pt idx="234">
                        <c:v>4664.9921875</c:v>
                      </c:pt>
                      <c:pt idx="235">
                        <c:v>8557.1796875</c:v>
                      </c:pt>
                      <c:pt idx="236">
                        <c:v>8580.3203125</c:v>
                      </c:pt>
                      <c:pt idx="237">
                        <c:v>8020.2109375</c:v>
                      </c:pt>
                      <c:pt idx="238">
                        <c:v>7991.6875</c:v>
                      </c:pt>
                      <c:pt idx="239">
                        <c:v>8610.609375</c:v>
                      </c:pt>
                      <c:pt idx="240">
                        <c:v>7764.4375</c:v>
                      </c:pt>
                      <c:pt idx="241">
                        <c:v>5571.2578125</c:v>
                      </c:pt>
                      <c:pt idx="242">
                        <c:v>5745.578125</c:v>
                      </c:pt>
                      <c:pt idx="243">
                        <c:v>6181.5078125</c:v>
                      </c:pt>
                      <c:pt idx="244">
                        <c:v>6721.359375</c:v>
                      </c:pt>
                      <c:pt idx="245">
                        <c:v>6766.4140625</c:v>
                      </c:pt>
                      <c:pt idx="246">
                        <c:v>7131.03125</c:v>
                      </c:pt>
                      <c:pt idx="247">
                        <c:v>6735.71875</c:v>
                      </c:pt>
                      <c:pt idx="248">
                        <c:v>4878.7578125</c:v>
                      </c:pt>
                      <c:pt idx="249">
                        <c:v>6209.6328125</c:v>
                      </c:pt>
                      <c:pt idx="250">
                        <c:v>5736.65625</c:v>
                      </c:pt>
                      <c:pt idx="251">
                        <c:v>7435.1875</c:v>
                      </c:pt>
                      <c:pt idx="252">
                        <c:v>5812.2265625</c:v>
                      </c:pt>
                      <c:pt idx="253">
                        <c:v>5557.0078125</c:v>
                      </c:pt>
                      <c:pt idx="254">
                        <c:v>6676.03125</c:v>
                      </c:pt>
                      <c:pt idx="255">
                        <c:v>10771.0546875</c:v>
                      </c:pt>
                      <c:pt idx="256">
                        <c:v>9977.2734375</c:v>
                      </c:pt>
                      <c:pt idx="257">
                        <c:v>9781.546875</c:v>
                      </c:pt>
                      <c:pt idx="258">
                        <c:v>10057.0859375</c:v>
                      </c:pt>
                      <c:pt idx="259">
                        <c:v>10927.53125</c:v>
                      </c:pt>
                      <c:pt idx="260">
                        <c:v>9539.5546875</c:v>
                      </c:pt>
                      <c:pt idx="261">
                        <c:v>8995.578125</c:v>
                      </c:pt>
                      <c:pt idx="262">
                        <c:v>9488.48828125</c:v>
                      </c:pt>
                      <c:pt idx="263">
                        <c:v>10975.78125</c:v>
                      </c:pt>
                      <c:pt idx="264">
                        <c:v>10176.9609375</c:v>
                      </c:pt>
                      <c:pt idx="265">
                        <c:v>9664.65625</c:v>
                      </c:pt>
                      <c:pt idx="266">
                        <c:v>9952.625</c:v>
                      </c:pt>
                      <c:pt idx="267">
                        <c:v>10444.7734375</c:v>
                      </c:pt>
                      <c:pt idx="268">
                        <c:v>10943.1875</c:v>
                      </c:pt>
                      <c:pt idx="269">
                        <c:v>11124.3203125</c:v>
                      </c:pt>
                      <c:pt idx="270">
                        <c:v>9421.26953125</c:v>
                      </c:pt>
                      <c:pt idx="271">
                        <c:v>9450.76953125</c:v>
                      </c:pt>
                      <c:pt idx="272">
                        <c:v>9430.9296875</c:v>
                      </c:pt>
                      <c:pt idx="273">
                        <c:v>9819.34375</c:v>
                      </c:pt>
                      <c:pt idx="274">
                        <c:v>8687.28125</c:v>
                      </c:pt>
                      <c:pt idx="275">
                        <c:v>8892.328125</c:v>
                      </c:pt>
                      <c:pt idx="276">
                        <c:v>10629.06640625</c:v>
                      </c:pt>
                      <c:pt idx="277">
                        <c:v>10699.484375</c:v>
                      </c:pt>
                      <c:pt idx="278">
                        <c:v>9934.34375</c:v>
                      </c:pt>
                      <c:pt idx="279">
                        <c:v>9452.5703125</c:v>
                      </c:pt>
                      <c:pt idx="280">
                        <c:v>10300.359375</c:v>
                      </c:pt>
                      <c:pt idx="281">
                        <c:v>10091.67578125</c:v>
                      </c:pt>
                      <c:pt idx="282">
                        <c:v>9715.8515625</c:v>
                      </c:pt>
                      <c:pt idx="283">
                        <c:v>8981.484375</c:v>
                      </c:pt>
                      <c:pt idx="284">
                        <c:v>8381.2109375</c:v>
                      </c:pt>
                      <c:pt idx="285">
                        <c:v>10828.484375</c:v>
                      </c:pt>
                      <c:pt idx="286">
                        <c:v>10350.0859375</c:v>
                      </c:pt>
                      <c:pt idx="287">
                        <c:v>11470.8828125</c:v>
                      </c:pt>
                      <c:pt idx="288">
                        <c:v>10222.828125</c:v>
                      </c:pt>
                      <c:pt idx="289">
                        <c:v>9466.4375</c:v>
                      </c:pt>
                      <c:pt idx="290">
                        <c:v>9938.86328125</c:v>
                      </c:pt>
                      <c:pt idx="291">
                        <c:v>11062.8515625</c:v>
                      </c:pt>
                      <c:pt idx="292">
                        <c:v>10154.3671875</c:v>
                      </c:pt>
                      <c:pt idx="293">
                        <c:v>10150.08203125</c:v>
                      </c:pt>
                      <c:pt idx="294">
                        <c:v>9242.7265625</c:v>
                      </c:pt>
                      <c:pt idx="295">
                        <c:v>10426.46875</c:v>
                      </c:pt>
                      <c:pt idx="296">
                        <c:v>10382.328125</c:v>
                      </c:pt>
                      <c:pt idx="297">
                        <c:v>9644.9375</c:v>
                      </c:pt>
                      <c:pt idx="298">
                        <c:v>10282.3828125</c:v>
                      </c:pt>
                      <c:pt idx="299">
                        <c:v>10573.08203125</c:v>
                      </c:pt>
                      <c:pt idx="300">
                        <c:v>5850.7890625</c:v>
                      </c:pt>
                      <c:pt idx="301">
                        <c:v>5950.8671875</c:v>
                      </c:pt>
                      <c:pt idx="302">
                        <c:v>5791.171875</c:v>
                      </c:pt>
                      <c:pt idx="303">
                        <c:v>6755.0546875</c:v>
                      </c:pt>
                      <c:pt idx="304">
                        <c:v>5936.3125</c:v>
                      </c:pt>
                      <c:pt idx="305">
                        <c:v>3881.2109375</c:v>
                      </c:pt>
                      <c:pt idx="306">
                        <c:v>2707.90625</c:v>
                      </c:pt>
                      <c:pt idx="307">
                        <c:v>3195.1640625</c:v>
                      </c:pt>
                      <c:pt idx="308">
                        <c:v>6728.8359375</c:v>
                      </c:pt>
                      <c:pt idx="309">
                        <c:v>5056.1484375</c:v>
                      </c:pt>
                      <c:pt idx="310">
                        <c:v>4868.8515625</c:v>
                      </c:pt>
                      <c:pt idx="311">
                        <c:v>6338.3984375</c:v>
                      </c:pt>
                      <c:pt idx="312">
                        <c:v>6616.125</c:v>
                      </c:pt>
                      <c:pt idx="313">
                        <c:v>5711.71875</c:v>
                      </c:pt>
                      <c:pt idx="314">
                        <c:v>6741.3359375</c:v>
                      </c:pt>
                      <c:pt idx="315">
                        <c:v>12732.3671875</c:v>
                      </c:pt>
                      <c:pt idx="316">
                        <c:v>11965.609375</c:v>
                      </c:pt>
                      <c:pt idx="317">
                        <c:v>13071.890625</c:v>
                      </c:pt>
                      <c:pt idx="318">
                        <c:v>11620.46875</c:v>
                      </c:pt>
                      <c:pt idx="319">
                        <c:v>10596.984375</c:v>
                      </c:pt>
                      <c:pt idx="320">
                        <c:v>10529.1484375</c:v>
                      </c:pt>
                      <c:pt idx="321">
                        <c:v>13585.25</c:v>
                      </c:pt>
                      <c:pt idx="322">
                        <c:v>13291.7265625</c:v>
                      </c:pt>
                      <c:pt idx="323">
                        <c:v>13662.5546875</c:v>
                      </c:pt>
                      <c:pt idx="324">
                        <c:v>13504.5078125</c:v>
                      </c:pt>
                      <c:pt idx="325">
                        <c:v>10776.390625</c:v>
                      </c:pt>
                      <c:pt idx="326">
                        <c:v>10199.3671875</c:v>
                      </c:pt>
                      <c:pt idx="327">
                        <c:v>9480.8125</c:v>
                      </c:pt>
                      <c:pt idx="328">
                        <c:v>11865.1953125</c:v>
                      </c:pt>
                      <c:pt idx="329">
                        <c:v>13155.48046875</c:v>
                      </c:pt>
                      <c:pt idx="330">
                        <c:v>12200.25</c:v>
                      </c:pt>
                      <c:pt idx="331">
                        <c:v>11061.1953125</c:v>
                      </c:pt>
                      <c:pt idx="332">
                        <c:v>9219.15625</c:v>
                      </c:pt>
                      <c:pt idx="333">
                        <c:v>9469.90625</c:v>
                      </c:pt>
                      <c:pt idx="334">
                        <c:v>9731.43359375</c:v>
                      </c:pt>
                      <c:pt idx="335">
                        <c:v>11360.3984375</c:v>
                      </c:pt>
                      <c:pt idx="336">
                        <c:v>10116.25</c:v>
                      </c:pt>
                      <c:pt idx="337">
                        <c:v>9284.375</c:v>
                      </c:pt>
                      <c:pt idx="338">
                        <c:v>9644.53125</c:v>
                      </c:pt>
                      <c:pt idx="339">
                        <c:v>11906.1796875</c:v>
                      </c:pt>
                      <c:pt idx="340">
                        <c:v>11580.2265625</c:v>
                      </c:pt>
                      <c:pt idx="341">
                        <c:v>11960.765625</c:v>
                      </c:pt>
                      <c:pt idx="342">
                        <c:v>11368.0859375</c:v>
                      </c:pt>
                      <c:pt idx="343">
                        <c:v>10737.1640625</c:v>
                      </c:pt>
                      <c:pt idx="344">
                        <c:v>11288.80859375</c:v>
                      </c:pt>
                      <c:pt idx="345">
                        <c:v>10388.828125</c:v>
                      </c:pt>
                      <c:pt idx="346">
                        <c:v>8899.390625</c:v>
                      </c:pt>
                      <c:pt idx="347">
                        <c:v>8585.97265625</c:v>
                      </c:pt>
                      <c:pt idx="348">
                        <c:v>9971.59765625</c:v>
                      </c:pt>
                      <c:pt idx="349">
                        <c:v>10692.4375</c:v>
                      </c:pt>
                      <c:pt idx="350">
                        <c:v>9930.3984375</c:v>
                      </c:pt>
                      <c:pt idx="351">
                        <c:v>10559.2421875</c:v>
                      </c:pt>
                      <c:pt idx="352">
                        <c:v>8758.140625</c:v>
                      </c:pt>
                      <c:pt idx="353">
                        <c:v>8185.5234375</c:v>
                      </c:pt>
                      <c:pt idx="354">
                        <c:v>7672.1015625</c:v>
                      </c:pt>
                      <c:pt idx="355">
                        <c:v>9896.5625</c:v>
                      </c:pt>
                      <c:pt idx="356">
                        <c:v>11058.4765625</c:v>
                      </c:pt>
                      <c:pt idx="357">
                        <c:v>10319.7734375</c:v>
                      </c:pt>
                      <c:pt idx="358">
                        <c:v>10110.5859375</c:v>
                      </c:pt>
                      <c:pt idx="359">
                        <c:v>10787.1796875</c:v>
                      </c:pt>
                      <c:pt idx="360">
                        <c:v>10584.625</c:v>
                      </c:pt>
                      <c:pt idx="361">
                        <c:v>10172.4140625</c:v>
                      </c:pt>
                      <c:pt idx="362">
                        <c:v>8920.453125</c:v>
                      </c:pt>
                      <c:pt idx="363">
                        <c:v>8596.0390625</c:v>
                      </c:pt>
                      <c:pt idx="364">
                        <c:v>9001.703125</c:v>
                      </c:pt>
                      <c:pt idx="365">
                        <c:v>9640.796875</c:v>
                      </c:pt>
                      <c:pt idx="366">
                        <c:v>7443.6640625</c:v>
                      </c:pt>
                      <c:pt idx="367">
                        <c:v>6540.9765625</c:v>
                      </c:pt>
                      <c:pt idx="368">
                        <c:v>4829.1953125</c:v>
                      </c:pt>
                      <c:pt idx="369">
                        <c:v>5670.3671875</c:v>
                      </c:pt>
                      <c:pt idx="370">
                        <c:v>9134.7109375</c:v>
                      </c:pt>
                      <c:pt idx="371">
                        <c:v>10259.0078125</c:v>
                      </c:pt>
                      <c:pt idx="372">
                        <c:v>8367.4375</c:v>
                      </c:pt>
                      <c:pt idx="373">
                        <c:v>9069.9296875</c:v>
                      </c:pt>
                      <c:pt idx="374">
                        <c:v>9131.859375</c:v>
                      </c:pt>
                      <c:pt idx="375">
                        <c:v>7690.1875</c:v>
                      </c:pt>
                      <c:pt idx="376">
                        <c:v>7742.46484375</c:v>
                      </c:pt>
                      <c:pt idx="377">
                        <c:v>6933.8515625</c:v>
                      </c:pt>
                      <c:pt idx="378">
                        <c:v>6518.703125</c:v>
                      </c:pt>
                      <c:pt idx="379">
                        <c:v>6123.890625</c:v>
                      </c:pt>
                      <c:pt idx="380">
                        <c:v>6897.765625</c:v>
                      </c:pt>
                      <c:pt idx="381">
                        <c:v>8850.6875</c:v>
                      </c:pt>
                      <c:pt idx="382">
                        <c:v>5392.5625</c:v>
                      </c:pt>
                      <c:pt idx="383">
                        <c:v>5503.1640625</c:v>
                      </c:pt>
                      <c:pt idx="384">
                        <c:v>7276.953125</c:v>
                      </c:pt>
                      <c:pt idx="385">
                        <c:v>8709.0078125</c:v>
                      </c:pt>
                      <c:pt idx="386">
                        <c:v>5939.0390625</c:v>
                      </c:pt>
                      <c:pt idx="387">
                        <c:v>7215.8125</c:v>
                      </c:pt>
                      <c:pt idx="388">
                        <c:v>9015.5234375</c:v>
                      </c:pt>
                      <c:pt idx="389">
                        <c:v>9219.09375</c:v>
                      </c:pt>
                      <c:pt idx="390">
                        <c:v>7917.296875</c:v>
                      </c:pt>
                      <c:pt idx="391">
                        <c:v>8283.875</c:v>
                      </c:pt>
                      <c:pt idx="392">
                        <c:v>8216.828125</c:v>
                      </c:pt>
                      <c:pt idx="393">
                        <c:v>6752.2421875</c:v>
                      </c:pt>
                      <c:pt idx="394">
                        <c:v>6918.4765625</c:v>
                      </c:pt>
                      <c:pt idx="395">
                        <c:v>6975.0625</c:v>
                      </c:pt>
                      <c:pt idx="396">
                        <c:v>7488.6796875</c:v>
                      </c:pt>
                      <c:pt idx="397">
                        <c:v>3035.6484375</c:v>
                      </c:pt>
                      <c:pt idx="398">
                        <c:v>3966.84375</c:v>
                      </c:pt>
                      <c:pt idx="399">
                        <c:v>5914.84375</c:v>
                      </c:pt>
                      <c:pt idx="400">
                        <c:v>8176.34375</c:v>
                      </c:pt>
                      <c:pt idx="401">
                        <c:v>7730.5625</c:v>
                      </c:pt>
                      <c:pt idx="402">
                        <c:v>5984.4921875</c:v>
                      </c:pt>
                      <c:pt idx="403">
                        <c:v>6377.765625</c:v>
                      </c:pt>
                      <c:pt idx="404">
                        <c:v>6413.5</c:v>
                      </c:pt>
                      <c:pt idx="405">
                        <c:v>12461.3359375</c:v>
                      </c:pt>
                      <c:pt idx="406">
                        <c:v>10371.3359375</c:v>
                      </c:pt>
                      <c:pt idx="407">
                        <c:v>9907.9375</c:v>
                      </c:pt>
                      <c:pt idx="408">
                        <c:v>11497.015625</c:v>
                      </c:pt>
                      <c:pt idx="409">
                        <c:v>12865.6328125</c:v>
                      </c:pt>
                      <c:pt idx="410">
                        <c:v>12459.1875</c:v>
                      </c:pt>
                      <c:pt idx="411">
                        <c:v>11589.59375</c:v>
                      </c:pt>
                      <c:pt idx="412">
                        <c:v>10045.140625</c:v>
                      </c:pt>
                      <c:pt idx="413">
                        <c:v>10874.2890625</c:v>
                      </c:pt>
                      <c:pt idx="414">
                        <c:v>11660.734375</c:v>
                      </c:pt>
                      <c:pt idx="415">
                        <c:v>11122.7734375</c:v>
                      </c:pt>
                      <c:pt idx="416">
                        <c:v>9050.0546875</c:v>
                      </c:pt>
                      <c:pt idx="417">
                        <c:v>8763.359375</c:v>
                      </c:pt>
                      <c:pt idx="418">
                        <c:v>8488.71875</c:v>
                      </c:pt>
                      <c:pt idx="419">
                        <c:v>9998.1796875</c:v>
                      </c:pt>
                      <c:pt idx="420">
                        <c:v>10448.6796875</c:v>
                      </c:pt>
                      <c:pt idx="421">
                        <c:v>9556.828125</c:v>
                      </c:pt>
                      <c:pt idx="422">
                        <c:v>7762.46875</c:v>
                      </c:pt>
                      <c:pt idx="423">
                        <c:v>8046.1875</c:v>
                      </c:pt>
                      <c:pt idx="424">
                        <c:v>10541.765625</c:v>
                      </c:pt>
                      <c:pt idx="425">
                        <c:v>9968.8984375</c:v>
                      </c:pt>
                      <c:pt idx="426">
                        <c:v>9352.703125</c:v>
                      </c:pt>
                      <c:pt idx="427">
                        <c:v>9111.0625</c:v>
                      </c:pt>
                      <c:pt idx="428">
                        <c:v>10071.9296875</c:v>
                      </c:pt>
                      <c:pt idx="429">
                        <c:v>9844.7109375</c:v>
                      </c:pt>
                      <c:pt idx="430">
                        <c:v>9122.96875</c:v>
                      </c:pt>
                      <c:pt idx="431">
                        <c:v>9500.6171875</c:v>
                      </c:pt>
                      <c:pt idx="432">
                        <c:v>9620.1015625</c:v>
                      </c:pt>
                      <c:pt idx="433">
                        <c:v>10245.2890625</c:v>
                      </c:pt>
                      <c:pt idx="434">
                        <c:v>9755.8203125</c:v>
                      </c:pt>
                      <c:pt idx="435">
                        <c:v>8457.2265625</c:v>
                      </c:pt>
                      <c:pt idx="436">
                        <c:v>3699.8125</c:v>
                      </c:pt>
                      <c:pt idx="437">
                        <c:v>2346.578125</c:v>
                      </c:pt>
                      <c:pt idx="438">
                        <c:v>3038.640625</c:v>
                      </c:pt>
                      <c:pt idx="439">
                        <c:v>8140.53125</c:v>
                      </c:pt>
                      <c:pt idx="440">
                        <c:v>7067.5859375</c:v>
                      </c:pt>
                      <c:pt idx="441">
                        <c:v>5698.828125</c:v>
                      </c:pt>
                      <c:pt idx="442">
                        <c:v>5120.1328125</c:v>
                      </c:pt>
                      <c:pt idx="443">
                        <c:v>6187.5859375</c:v>
                      </c:pt>
                      <c:pt idx="444">
                        <c:v>7441.3125</c:v>
                      </c:pt>
                      <c:pt idx="445">
                        <c:v>6768.2109375</c:v>
                      </c:pt>
                      <c:pt idx="446">
                        <c:v>8218.8359375</c:v>
                      </c:pt>
                      <c:pt idx="447">
                        <c:v>8262.140625</c:v>
                      </c:pt>
                      <c:pt idx="448">
                        <c:v>7610.1484375</c:v>
                      </c:pt>
                      <c:pt idx="449">
                        <c:v>8268.5234375</c:v>
                      </c:pt>
                      <c:pt idx="450">
                        <c:v>9005.53125</c:v>
                      </c:pt>
                      <c:pt idx="451">
                        <c:v>9608.0546875</c:v>
                      </c:pt>
                      <c:pt idx="452">
                        <c:v>8641.5859375</c:v>
                      </c:pt>
                      <c:pt idx="453">
                        <c:v>9147.546875</c:v>
                      </c:pt>
                      <c:pt idx="454">
                        <c:v>8758.640625</c:v>
                      </c:pt>
                      <c:pt idx="455">
                        <c:v>8842.0390625</c:v>
                      </c:pt>
                      <c:pt idx="456">
                        <c:v>9270.203125</c:v>
                      </c:pt>
                      <c:pt idx="457">
                        <c:v>9298.8359375</c:v>
                      </c:pt>
                      <c:pt idx="458">
                        <c:v>9763.53125</c:v>
                      </c:pt>
                      <c:pt idx="459">
                        <c:v>9940.6640625</c:v>
                      </c:pt>
                      <c:pt idx="460">
                        <c:v>9973.1796875</c:v>
                      </c:pt>
                      <c:pt idx="461">
                        <c:v>8588.8359375</c:v>
                      </c:pt>
                      <c:pt idx="462">
                        <c:v>8251.734375</c:v>
                      </c:pt>
                      <c:pt idx="463">
                        <c:v>8515.8046875</c:v>
                      </c:pt>
                      <c:pt idx="464">
                        <c:v>9942.4609375</c:v>
                      </c:pt>
                      <c:pt idx="465">
                        <c:v>8319.25390625</c:v>
                      </c:pt>
                      <c:pt idx="466">
                        <c:v>8238.0234375</c:v>
                      </c:pt>
                      <c:pt idx="467">
                        <c:v>8342.1640625</c:v>
                      </c:pt>
                      <c:pt idx="468">
                        <c:v>8020.9375</c:v>
                      </c:pt>
                      <c:pt idx="469">
                        <c:v>5427.2109375</c:v>
                      </c:pt>
                      <c:pt idx="470">
                        <c:v>6636.5390625</c:v>
                      </c:pt>
                      <c:pt idx="471">
                        <c:v>8380.8828125</c:v>
                      </c:pt>
                      <c:pt idx="472">
                        <c:v>5536.03125</c:v>
                      </c:pt>
                      <c:pt idx="473">
                        <c:v>6966.671875</c:v>
                      </c:pt>
                      <c:pt idx="474">
                        <c:v>6877.2890625</c:v>
                      </c:pt>
                      <c:pt idx="475">
                        <c:v>7518.4609375</c:v>
                      </c:pt>
                      <c:pt idx="476">
                        <c:v>5544.1171875</c:v>
                      </c:pt>
                      <c:pt idx="477">
                        <c:v>6735.7265625</c:v>
                      </c:pt>
                      <c:pt idx="478">
                        <c:v>6563.0234375</c:v>
                      </c:pt>
                      <c:pt idx="479">
                        <c:v>8588.53125</c:v>
                      </c:pt>
                      <c:pt idx="480">
                        <c:v>7510.6328125</c:v>
                      </c:pt>
                      <c:pt idx="481">
                        <c:v>8938.5078125</c:v>
                      </c:pt>
                      <c:pt idx="482">
                        <c:v>9814.37109375</c:v>
                      </c:pt>
                      <c:pt idx="483">
                        <c:v>9382.78125</c:v>
                      </c:pt>
                      <c:pt idx="484">
                        <c:v>9500.1875</c:v>
                      </c:pt>
                      <c:pt idx="485">
                        <c:v>8148.0234375</c:v>
                      </c:pt>
                      <c:pt idx="486">
                        <c:v>7710.109375</c:v>
                      </c:pt>
                      <c:pt idx="487">
                        <c:v>9518.5078125</c:v>
                      </c:pt>
                      <c:pt idx="488">
                        <c:v>9160.28125</c:v>
                      </c:pt>
                      <c:pt idx="489">
                        <c:v>10314.1796875</c:v>
                      </c:pt>
                      <c:pt idx="490">
                        <c:v>9293.11328125</c:v>
                      </c:pt>
                      <c:pt idx="491">
                        <c:v>9488.59375</c:v>
                      </c:pt>
                      <c:pt idx="492">
                        <c:v>8546.5</c:v>
                      </c:pt>
                      <c:pt idx="493">
                        <c:v>9003</c:v>
                      </c:pt>
                      <c:pt idx="494">
                        <c:v>9914.44140625</c:v>
                      </c:pt>
                      <c:pt idx="495">
                        <c:v>11902.6640625</c:v>
                      </c:pt>
                      <c:pt idx="496">
                        <c:v>11550.609375</c:v>
                      </c:pt>
                      <c:pt idx="497">
                        <c:v>10181.5859375</c:v>
                      </c:pt>
                      <c:pt idx="498">
                        <c:v>10768.77734375</c:v>
                      </c:pt>
                      <c:pt idx="499">
                        <c:v>11301.4453125</c:v>
                      </c:pt>
                      <c:pt idx="500">
                        <c:v>10737.66015625</c:v>
                      </c:pt>
                      <c:pt idx="501">
                        <c:v>9743.65625</c:v>
                      </c:pt>
                      <c:pt idx="502">
                        <c:v>10390.1640625</c:v>
                      </c:pt>
                      <c:pt idx="503">
                        <c:v>12359.2578125</c:v>
                      </c:pt>
                      <c:pt idx="504">
                        <c:v>11184.6875</c:v>
                      </c:pt>
                      <c:pt idx="505">
                        <c:v>11101.97265625</c:v>
                      </c:pt>
                      <c:pt idx="506">
                        <c:v>11960.60546875</c:v>
                      </c:pt>
                      <c:pt idx="507">
                        <c:v>12353.9375</c:v>
                      </c:pt>
                      <c:pt idx="508">
                        <c:v>11500.671875</c:v>
                      </c:pt>
                      <c:pt idx="509">
                        <c:v>12610.25</c:v>
                      </c:pt>
                      <c:pt idx="510">
                        <c:v>10086.859375</c:v>
                      </c:pt>
                      <c:pt idx="511">
                        <c:v>10415.71875</c:v>
                      </c:pt>
                      <c:pt idx="512">
                        <c:v>10080.3828125</c:v>
                      </c:pt>
                      <c:pt idx="513">
                        <c:v>10057.7265625</c:v>
                      </c:pt>
                      <c:pt idx="514">
                        <c:v>9621</c:v>
                      </c:pt>
                      <c:pt idx="515">
                        <c:v>10471.4609375</c:v>
                      </c:pt>
                      <c:pt idx="516">
                        <c:v>10144.6875</c:v>
                      </c:pt>
                      <c:pt idx="517">
                        <c:v>10767.890625</c:v>
                      </c:pt>
                      <c:pt idx="518">
                        <c:v>10122.640625</c:v>
                      </c:pt>
                      <c:pt idx="519">
                        <c:v>3827.421875</c:v>
                      </c:pt>
                      <c:pt idx="520">
                        <c:v>6133.8828125</c:v>
                      </c:pt>
                      <c:pt idx="521">
                        <c:v>6873.171875</c:v>
                      </c:pt>
                      <c:pt idx="522">
                        <c:v>5373.8359375</c:v>
                      </c:pt>
                      <c:pt idx="523">
                        <c:v>7828.7109375</c:v>
                      </c:pt>
                      <c:pt idx="524">
                        <c:v>8288.9921875</c:v>
                      </c:pt>
                      <c:pt idx="525">
                        <c:v>7046.5078125</c:v>
                      </c:pt>
                      <c:pt idx="526">
                        <c:v>6362.9921875</c:v>
                      </c:pt>
                      <c:pt idx="527">
                        <c:v>6013.5078125</c:v>
                      </c:pt>
                      <c:pt idx="528">
                        <c:v>8643.4609375</c:v>
                      </c:pt>
                      <c:pt idx="529">
                        <c:v>9137.9375</c:v>
                      </c:pt>
                      <c:pt idx="530">
                        <c:v>8553.2265625</c:v>
                      </c:pt>
                      <c:pt idx="531">
                        <c:v>7567.4765625</c:v>
                      </c:pt>
                      <c:pt idx="532">
                        <c:v>8790.890625</c:v>
                      </c:pt>
                      <c:pt idx="533">
                        <c:v>8384.2265625</c:v>
                      </c:pt>
                      <c:pt idx="534">
                        <c:v>9271.5390625</c:v>
                      </c:pt>
                      <c:pt idx="535">
                        <c:v>9186.6953125</c:v>
                      </c:pt>
                      <c:pt idx="536">
                        <c:v>7941.828125</c:v>
                      </c:pt>
                      <c:pt idx="537">
                        <c:v>6678.4140625</c:v>
                      </c:pt>
                      <c:pt idx="538">
                        <c:v>8051.7109375</c:v>
                      </c:pt>
                      <c:pt idx="539">
                        <c:v>8864.5</c:v>
                      </c:pt>
                      <c:pt idx="540">
                        <c:v>14184.19140625</c:v>
                      </c:pt>
                      <c:pt idx="541">
                        <c:v>12173.03125</c:v>
                      </c:pt>
                      <c:pt idx="542">
                        <c:v>11128.10546875</c:v>
                      </c:pt>
                      <c:pt idx="543">
                        <c:v>11129.63671875</c:v>
                      </c:pt>
                      <c:pt idx="544">
                        <c:v>13365.70703125</c:v>
                      </c:pt>
                      <c:pt idx="545">
                        <c:v>15568.26171875</c:v>
                      </c:pt>
                      <c:pt idx="546">
                        <c:v>16102.86328125</c:v>
                      </c:pt>
                      <c:pt idx="547">
                        <c:v>15821.2265625</c:v>
                      </c:pt>
                      <c:pt idx="548">
                        <c:v>15028.61328125</c:v>
                      </c:pt>
                      <c:pt idx="549">
                        <c:v>15469.3359375</c:v>
                      </c:pt>
                      <c:pt idx="550">
                        <c:v>15600.3125</c:v>
                      </c:pt>
                      <c:pt idx="551">
                        <c:v>14785.9375</c:v>
                      </c:pt>
                      <c:pt idx="552">
                        <c:v>14768.296875</c:v>
                      </c:pt>
                      <c:pt idx="553">
                        <c:v>16209.7265625</c:v>
                      </c:pt>
                      <c:pt idx="554">
                        <c:v>15437.7109375</c:v>
                      </c:pt>
                      <c:pt idx="555">
                        <c:v>8683.8515625</c:v>
                      </c:pt>
                      <c:pt idx="556">
                        <c:v>8133.5078125</c:v>
                      </c:pt>
                      <c:pt idx="557">
                        <c:v>5329.7421875</c:v>
                      </c:pt>
                      <c:pt idx="558">
                        <c:v>7922.0234375</c:v>
                      </c:pt>
                      <c:pt idx="559">
                        <c:v>8735.0625</c:v>
                      </c:pt>
                      <c:pt idx="560">
                        <c:v>2682.265625</c:v>
                      </c:pt>
                      <c:pt idx="561">
                        <c:v>2800.515625</c:v>
                      </c:pt>
                      <c:pt idx="562">
                        <c:v>3108.703125</c:v>
                      </c:pt>
                      <c:pt idx="563">
                        <c:v>6425.4140625</c:v>
                      </c:pt>
                      <c:pt idx="564">
                        <c:v>3053.5390625</c:v>
                      </c:pt>
                      <c:pt idx="565">
                        <c:v>2547.3984375</c:v>
                      </c:pt>
                      <c:pt idx="566">
                        <c:v>6181.9921875</c:v>
                      </c:pt>
                      <c:pt idx="567">
                        <c:v>8762.3828125</c:v>
                      </c:pt>
                      <c:pt idx="568">
                        <c:v>7626.703125</c:v>
                      </c:pt>
                      <c:pt idx="569">
                        <c:v>8441.1171875</c:v>
                      </c:pt>
                      <c:pt idx="570">
                        <c:v>11396.859375</c:v>
                      </c:pt>
                      <c:pt idx="571">
                        <c:v>10294.15625</c:v>
                      </c:pt>
                      <c:pt idx="572">
                        <c:v>9815.453125</c:v>
                      </c:pt>
                      <c:pt idx="573">
                        <c:v>9540.765625</c:v>
                      </c:pt>
                      <c:pt idx="574">
                        <c:v>10485.3515625</c:v>
                      </c:pt>
                      <c:pt idx="575">
                        <c:v>10826.21875</c:v>
                      </c:pt>
                      <c:pt idx="576">
                        <c:v>8018.3203125</c:v>
                      </c:pt>
                      <c:pt idx="577">
                        <c:v>9069.5546875</c:v>
                      </c:pt>
                      <c:pt idx="578">
                        <c:v>10572.65625</c:v>
                      </c:pt>
                      <c:pt idx="579">
                        <c:v>10427.171875</c:v>
                      </c:pt>
                      <c:pt idx="580">
                        <c:v>9858.546875</c:v>
                      </c:pt>
                      <c:pt idx="581">
                        <c:v>9319.34375</c:v>
                      </c:pt>
                      <c:pt idx="582">
                        <c:v>10295.9609375</c:v>
                      </c:pt>
                      <c:pt idx="583">
                        <c:v>10861.34375</c:v>
                      </c:pt>
                      <c:pt idx="584">
                        <c:v>10949.1484375</c:v>
                      </c:pt>
                      <c:pt idx="585">
                        <c:v>6945.8125</c:v>
                      </c:pt>
                      <c:pt idx="586">
                        <c:v>6676.015625</c:v>
                      </c:pt>
                      <c:pt idx="587">
                        <c:v>3299.96875</c:v>
                      </c:pt>
                      <c:pt idx="588">
                        <c:v>3211.859375</c:v>
                      </c:pt>
                      <c:pt idx="589">
                        <c:v>4514.6171875</c:v>
                      </c:pt>
                      <c:pt idx="590">
                        <c:v>6251.3671875</c:v>
                      </c:pt>
                      <c:pt idx="591">
                        <c:v>6538.4375</c:v>
                      </c:pt>
                      <c:pt idx="592">
                        <c:v>6651.765625</c:v>
                      </c:pt>
                      <c:pt idx="593">
                        <c:v>7249.640625</c:v>
                      </c:pt>
                      <c:pt idx="594">
                        <c:v>5659.1796875</c:v>
                      </c:pt>
                      <c:pt idx="595">
                        <c:v>3195.4765625</c:v>
                      </c:pt>
                      <c:pt idx="596">
                        <c:v>6621.71875</c:v>
                      </c:pt>
                      <c:pt idx="597">
                        <c:v>6545.7734375</c:v>
                      </c:pt>
                      <c:pt idx="598">
                        <c:v>5134.203125</c:v>
                      </c:pt>
                      <c:pt idx="599">
                        <c:v>6936.5078125</c:v>
                      </c:pt>
                      <c:pt idx="600">
                        <c:v>12241.3359375</c:v>
                      </c:pt>
                      <c:pt idx="601">
                        <c:v>10828.8515625</c:v>
                      </c:pt>
                      <c:pt idx="602">
                        <c:v>9740.7890625</c:v>
                      </c:pt>
                      <c:pt idx="603">
                        <c:v>10604.5078125</c:v>
                      </c:pt>
                      <c:pt idx="604">
                        <c:v>10076.796875</c:v>
                      </c:pt>
                      <c:pt idx="605">
                        <c:v>10325.7109375</c:v>
                      </c:pt>
                      <c:pt idx="606">
                        <c:v>11684.171875</c:v>
                      </c:pt>
                      <c:pt idx="607">
                        <c:v>12312.9609375</c:v>
                      </c:pt>
                      <c:pt idx="608">
                        <c:v>11865.7890625</c:v>
                      </c:pt>
                      <c:pt idx="609">
                        <c:v>11924.6484375</c:v>
                      </c:pt>
                      <c:pt idx="610">
                        <c:v>12343.78125</c:v>
                      </c:pt>
                      <c:pt idx="611">
                        <c:v>11304.984375</c:v>
                      </c:pt>
                      <c:pt idx="612">
                        <c:v>11347.2421875</c:v>
                      </c:pt>
                      <c:pt idx="613">
                        <c:v>12973.9609375</c:v>
                      </c:pt>
                      <c:pt idx="614">
                        <c:v>12538.1171875</c:v>
                      </c:pt>
                      <c:pt idx="615">
                        <c:v>11007.17578125</c:v>
                      </c:pt>
                      <c:pt idx="616">
                        <c:v>9319.12890625</c:v>
                      </c:pt>
                      <c:pt idx="617">
                        <c:v>9508.98828125</c:v>
                      </c:pt>
                      <c:pt idx="618">
                        <c:v>11690.1171875</c:v>
                      </c:pt>
                      <c:pt idx="619">
                        <c:v>12923.6875</c:v>
                      </c:pt>
                      <c:pt idx="620">
                        <c:v>11699.69140625</c:v>
                      </c:pt>
                      <c:pt idx="621">
                        <c:v>11083.171875</c:v>
                      </c:pt>
                      <c:pt idx="622">
                        <c:v>12298.23046875</c:v>
                      </c:pt>
                      <c:pt idx="623">
                        <c:v>12261.0078125</c:v>
                      </c:pt>
                      <c:pt idx="624">
                        <c:v>11700.4921875</c:v>
                      </c:pt>
                      <c:pt idx="625">
                        <c:v>11996.3359375</c:v>
                      </c:pt>
                      <c:pt idx="626">
                        <c:v>13167.9609375</c:v>
                      </c:pt>
                      <c:pt idx="627">
                        <c:v>13877.0078125</c:v>
                      </c:pt>
                      <c:pt idx="628">
                        <c:v>12965.8125</c:v>
                      </c:pt>
                      <c:pt idx="629">
                        <c:v>13916.546875</c:v>
                      </c:pt>
                      <c:pt idx="630">
                        <c:v>9101.953125</c:v>
                      </c:pt>
                      <c:pt idx="631">
                        <c:v>9192.6953125</c:v>
                      </c:pt>
                      <c:pt idx="632">
                        <c:v>7396.9453125</c:v>
                      </c:pt>
                      <c:pt idx="633">
                        <c:v>8576.6171875</c:v>
                      </c:pt>
                      <c:pt idx="634">
                        <c:v>9867.25</c:v>
                      </c:pt>
                      <c:pt idx="635">
                        <c:v>8745.9296875</c:v>
                      </c:pt>
                      <c:pt idx="636">
                        <c:v>8597.078125</c:v>
                      </c:pt>
                      <c:pt idx="637">
                        <c:v>8846.3359375</c:v>
                      </c:pt>
                      <c:pt idx="638">
                        <c:v>10156.7734375</c:v>
                      </c:pt>
                      <c:pt idx="639">
                        <c:v>9591.328125</c:v>
                      </c:pt>
                      <c:pt idx="640">
                        <c:v>9432.7421875</c:v>
                      </c:pt>
                      <c:pt idx="641">
                        <c:v>9449.3671875</c:v>
                      </c:pt>
                      <c:pt idx="642">
                        <c:v>8193.8515625</c:v>
                      </c:pt>
                      <c:pt idx="643">
                        <c:v>7874.59375</c:v>
                      </c:pt>
                      <c:pt idx="644">
                        <c:v>8516.203125</c:v>
                      </c:pt>
                      <c:pt idx="645">
                        <c:v>8600.6953125</c:v>
                      </c:pt>
                      <c:pt idx="646">
                        <c:v>8080.140625</c:v>
                      </c:pt>
                      <c:pt idx="647">
                        <c:v>8400.640625</c:v>
                      </c:pt>
                      <c:pt idx="648">
                        <c:v>7907.296875</c:v>
                      </c:pt>
                      <c:pt idx="649">
                        <c:v>5830.328125</c:v>
                      </c:pt>
                      <c:pt idx="650">
                        <c:v>6437.78125</c:v>
                      </c:pt>
                      <c:pt idx="651">
                        <c:v>6926.90625</c:v>
                      </c:pt>
                      <c:pt idx="652">
                        <c:v>8229.6171875</c:v>
                      </c:pt>
                      <c:pt idx="653">
                        <c:v>6617.9609375</c:v>
                      </c:pt>
                      <c:pt idx="654">
                        <c:v>6456.140625</c:v>
                      </c:pt>
                      <c:pt idx="655">
                        <c:v>8047.78125</c:v>
                      </c:pt>
                      <c:pt idx="656">
                        <c:v>5644.828125</c:v>
                      </c:pt>
                      <c:pt idx="657">
                        <c:v>5563.8203125</c:v>
                      </c:pt>
                      <c:pt idx="658">
                        <c:v>5973.859375</c:v>
                      </c:pt>
                      <c:pt idx="659">
                        <c:v>8218.7890625</c:v>
                      </c:pt>
                      <c:pt idx="660">
                        <c:v>14425.3203125</c:v>
                      </c:pt>
                      <c:pt idx="661">
                        <c:v>13269.3671875</c:v>
                      </c:pt>
                      <c:pt idx="662">
                        <c:v>13050.2890625</c:v>
                      </c:pt>
                      <c:pt idx="663">
                        <c:v>13407.8671875</c:v>
                      </c:pt>
                      <c:pt idx="664">
                        <c:v>13293.7578125</c:v>
                      </c:pt>
                      <c:pt idx="665">
                        <c:v>13531.53125</c:v>
                      </c:pt>
                      <c:pt idx="666">
                        <c:v>14578.9765625</c:v>
                      </c:pt>
                      <c:pt idx="667">
                        <c:v>12456.3203125</c:v>
                      </c:pt>
                      <c:pt idx="668">
                        <c:v>11349.96875</c:v>
                      </c:pt>
                      <c:pt idx="669">
                        <c:v>11502.484375</c:v>
                      </c:pt>
                      <c:pt idx="670">
                        <c:v>14612.72265625</c:v>
                      </c:pt>
                      <c:pt idx="671">
                        <c:v>13917.59375</c:v>
                      </c:pt>
                      <c:pt idx="672">
                        <c:v>13964.7265625</c:v>
                      </c:pt>
                      <c:pt idx="673">
                        <c:v>13523.640625</c:v>
                      </c:pt>
                      <c:pt idx="674">
                        <c:v>14124.6171875</c:v>
                      </c:pt>
                      <c:pt idx="675">
                        <c:v>10919.8046875</c:v>
                      </c:pt>
                      <c:pt idx="676">
                        <c:v>11110.5234375</c:v>
                      </c:pt>
                      <c:pt idx="677">
                        <c:v>11028.578125</c:v>
                      </c:pt>
                      <c:pt idx="678">
                        <c:v>10038.453125</c:v>
                      </c:pt>
                      <c:pt idx="679">
                        <c:v>8823.92578125</c:v>
                      </c:pt>
                      <c:pt idx="680">
                        <c:v>9861.203125</c:v>
                      </c:pt>
                      <c:pt idx="681">
                        <c:v>11147.6484375</c:v>
                      </c:pt>
                      <c:pt idx="682">
                        <c:v>10122.421875</c:v>
                      </c:pt>
                      <c:pt idx="683">
                        <c:v>10622.015625</c:v>
                      </c:pt>
                      <c:pt idx="684">
                        <c:v>11206.78125</c:v>
                      </c:pt>
                      <c:pt idx="685">
                        <c:v>10829.65625</c:v>
                      </c:pt>
                      <c:pt idx="686">
                        <c:v>10639.703125</c:v>
                      </c:pt>
                      <c:pt idx="687">
                        <c:v>10127.9921875</c:v>
                      </c:pt>
                      <c:pt idx="688">
                        <c:v>11237.7890625</c:v>
                      </c:pt>
                      <c:pt idx="689">
                        <c:v>9466.265625</c:v>
                      </c:pt>
                      <c:pt idx="690">
                        <c:v>10749.05078125</c:v>
                      </c:pt>
                      <c:pt idx="691">
                        <c:v>8549.51171875</c:v>
                      </c:pt>
                      <c:pt idx="692">
                        <c:v>8105.9140625</c:v>
                      </c:pt>
                      <c:pt idx="693">
                        <c:v>8547.046875</c:v>
                      </c:pt>
                      <c:pt idx="694">
                        <c:v>12483.83203125</c:v>
                      </c:pt>
                      <c:pt idx="695">
                        <c:v>13417.359375</c:v>
                      </c:pt>
                      <c:pt idx="696">
                        <c:v>11863.41796875</c:v>
                      </c:pt>
                      <c:pt idx="697">
                        <c:v>12194.68359375</c:v>
                      </c:pt>
                      <c:pt idx="698">
                        <c:v>12346.0546875</c:v>
                      </c:pt>
                      <c:pt idx="699">
                        <c:v>10773.2578125</c:v>
                      </c:pt>
                      <c:pt idx="700">
                        <c:v>11508.890625</c:v>
                      </c:pt>
                      <c:pt idx="701">
                        <c:v>13681.578125</c:v>
                      </c:pt>
                      <c:pt idx="702">
                        <c:v>12732.15234375</c:v>
                      </c:pt>
                      <c:pt idx="703">
                        <c:v>12196.15625</c:v>
                      </c:pt>
                      <c:pt idx="704">
                        <c:v>12947.6015625</c:v>
                      </c:pt>
                      <c:pt idx="705">
                        <c:v>6922.609375</c:v>
                      </c:pt>
                      <c:pt idx="706">
                        <c:v>6311.08203125</c:v>
                      </c:pt>
                      <c:pt idx="707">
                        <c:v>6306.765625</c:v>
                      </c:pt>
                      <c:pt idx="708">
                        <c:v>5897.046875</c:v>
                      </c:pt>
                      <c:pt idx="709">
                        <c:v>7169.01171875</c:v>
                      </c:pt>
                      <c:pt idx="710">
                        <c:v>7347.4765625</c:v>
                      </c:pt>
                      <c:pt idx="711">
                        <c:v>7070.609375</c:v>
                      </c:pt>
                      <c:pt idx="712">
                        <c:v>5707.140625</c:v>
                      </c:pt>
                      <c:pt idx="713">
                        <c:v>2898.3359375</c:v>
                      </c:pt>
                      <c:pt idx="714">
                        <c:v>4154.6640625</c:v>
                      </c:pt>
                      <c:pt idx="715">
                        <c:v>6552.515625</c:v>
                      </c:pt>
                      <c:pt idx="716">
                        <c:v>4786.1171875</c:v>
                      </c:pt>
                      <c:pt idx="717">
                        <c:v>7300.53125</c:v>
                      </c:pt>
                      <c:pt idx="718">
                        <c:v>6830.40625</c:v>
                      </c:pt>
                      <c:pt idx="719">
                        <c:v>6583.9765625</c:v>
                      </c:pt>
                      <c:pt idx="720">
                        <c:v>11674.609375</c:v>
                      </c:pt>
                      <c:pt idx="721">
                        <c:v>11634.140625</c:v>
                      </c:pt>
                      <c:pt idx="722">
                        <c:v>12043.71875</c:v>
                      </c:pt>
                      <c:pt idx="723">
                        <c:v>12420.3046875</c:v>
                      </c:pt>
                      <c:pt idx="724">
                        <c:v>11124.796875</c:v>
                      </c:pt>
                      <c:pt idx="725">
                        <c:v>10945.4296875</c:v>
                      </c:pt>
                      <c:pt idx="726">
                        <c:v>11685.0078125</c:v>
                      </c:pt>
                      <c:pt idx="727">
                        <c:v>11401.1015625</c:v>
                      </c:pt>
                      <c:pt idx="728">
                        <c:v>11478.7734375</c:v>
                      </c:pt>
                      <c:pt idx="729">
                        <c:v>11722.84375</c:v>
                      </c:pt>
                      <c:pt idx="730">
                        <c:v>10528.9609375</c:v>
                      </c:pt>
                      <c:pt idx="731">
                        <c:v>10745.9921875</c:v>
                      </c:pt>
                      <c:pt idx="732">
                        <c:v>10844.296875</c:v>
                      </c:pt>
                      <c:pt idx="733">
                        <c:v>12182.09375</c:v>
                      </c:pt>
                      <c:pt idx="734">
                        <c:v>11794.59375</c:v>
                      </c:pt>
                      <c:pt idx="735">
                        <c:v>11734.6640625</c:v>
                      </c:pt>
                      <c:pt idx="736">
                        <c:v>9563.328125</c:v>
                      </c:pt>
                      <c:pt idx="737">
                        <c:v>8822.14453125</c:v>
                      </c:pt>
                      <c:pt idx="738">
                        <c:v>9472.4609375</c:v>
                      </c:pt>
                      <c:pt idx="739">
                        <c:v>12594.12109375</c:v>
                      </c:pt>
                      <c:pt idx="740">
                        <c:v>12115.140625</c:v>
                      </c:pt>
                      <c:pt idx="741">
                        <c:v>8653.703125</c:v>
                      </c:pt>
                      <c:pt idx="742">
                        <c:v>8346.1484375</c:v>
                      </c:pt>
                      <c:pt idx="743">
                        <c:v>8499.1640625</c:v>
                      </c:pt>
                      <c:pt idx="744">
                        <c:v>11267.3984375</c:v>
                      </c:pt>
                      <c:pt idx="745">
                        <c:v>10404.6484375</c:v>
                      </c:pt>
                      <c:pt idx="746">
                        <c:v>10981.734375</c:v>
                      </c:pt>
                      <c:pt idx="747">
                        <c:v>11693.8203125</c:v>
                      </c:pt>
                      <c:pt idx="748">
                        <c:v>11842.8515625</c:v>
                      </c:pt>
                      <c:pt idx="749">
                        <c:v>11056.3046875</c:v>
                      </c:pt>
                      <c:pt idx="750">
                        <c:v>9522.609375</c:v>
                      </c:pt>
                      <c:pt idx="751">
                        <c:v>9347.7890625</c:v>
                      </c:pt>
                      <c:pt idx="752">
                        <c:v>8609.6796875</c:v>
                      </c:pt>
                      <c:pt idx="753">
                        <c:v>8264.8359375</c:v>
                      </c:pt>
                      <c:pt idx="754">
                        <c:v>8235.8515625</c:v>
                      </c:pt>
                      <c:pt idx="755">
                        <c:v>9984.875</c:v>
                      </c:pt>
                      <c:pt idx="756">
                        <c:v>9643.34375</c:v>
                      </c:pt>
                      <c:pt idx="757">
                        <c:v>9579.046875</c:v>
                      </c:pt>
                      <c:pt idx="758">
                        <c:v>9198.2734375</c:v>
                      </c:pt>
                      <c:pt idx="759">
                        <c:v>9515.7421875</c:v>
                      </c:pt>
                      <c:pt idx="760">
                        <c:v>9183.2109375</c:v>
                      </c:pt>
                      <c:pt idx="761">
                        <c:v>8292.7265625</c:v>
                      </c:pt>
                      <c:pt idx="762">
                        <c:v>6055.90625</c:v>
                      </c:pt>
                      <c:pt idx="763">
                        <c:v>6855.25</c:v>
                      </c:pt>
                      <c:pt idx="764">
                        <c:v>7491.0625</c:v>
                      </c:pt>
                      <c:pt idx="765">
                        <c:v>8546.328125</c:v>
                      </c:pt>
                      <c:pt idx="766">
                        <c:v>8193.4375</c:v>
                      </c:pt>
                      <c:pt idx="767">
                        <c:v>8644.9296875</c:v>
                      </c:pt>
                      <c:pt idx="768">
                        <c:v>10361.09375</c:v>
                      </c:pt>
                      <c:pt idx="769">
                        <c:v>8580.890625</c:v>
                      </c:pt>
                      <c:pt idx="770">
                        <c:v>8036.640625</c:v>
                      </c:pt>
                      <c:pt idx="771">
                        <c:v>9215.2734375</c:v>
                      </c:pt>
                      <c:pt idx="772">
                        <c:v>8896.21875</c:v>
                      </c:pt>
                      <c:pt idx="773">
                        <c:v>9823.9921875</c:v>
                      </c:pt>
                      <c:pt idx="774">
                        <c:v>10280.5390625</c:v>
                      </c:pt>
                      <c:pt idx="775">
                        <c:v>8845.4453125</c:v>
                      </c:pt>
                      <c:pt idx="776">
                        <c:v>8917.2578125</c:v>
                      </c:pt>
                      <c:pt idx="777">
                        <c:v>9028.4765625</c:v>
                      </c:pt>
                      <c:pt idx="778">
                        <c:v>9509.28125</c:v>
                      </c:pt>
                      <c:pt idx="779">
                        <c:v>9515.7109375</c:v>
                      </c:pt>
                      <c:pt idx="780">
                        <c:v>9163.15625</c:v>
                      </c:pt>
                      <c:pt idx="781">
                        <c:v>8278.0625</c:v>
                      </c:pt>
                      <c:pt idx="782">
                        <c:v>8411.25</c:v>
                      </c:pt>
                      <c:pt idx="783">
                        <c:v>9827.34375</c:v>
                      </c:pt>
                      <c:pt idx="784">
                        <c:v>9605.921875</c:v>
                      </c:pt>
                      <c:pt idx="785">
                        <c:v>9327.359375</c:v>
                      </c:pt>
                      <c:pt idx="786">
                        <c:v>6767.71875</c:v>
                      </c:pt>
                      <c:pt idx="787">
                        <c:v>8131.1015625</c:v>
                      </c:pt>
                      <c:pt idx="788">
                        <c:v>8672.671875</c:v>
                      </c:pt>
                      <c:pt idx="789">
                        <c:v>7966.0234375</c:v>
                      </c:pt>
                      <c:pt idx="790">
                        <c:v>8014.328125</c:v>
                      </c:pt>
                      <c:pt idx="791">
                        <c:v>8357.1796875</c:v>
                      </c:pt>
                      <c:pt idx="792">
                        <c:v>6089.3671875</c:v>
                      </c:pt>
                      <c:pt idx="793">
                        <c:v>7307</c:v>
                      </c:pt>
                      <c:pt idx="794">
                        <c:v>9515.515625</c:v>
                      </c:pt>
                      <c:pt idx="795">
                        <c:v>12829.0234375</c:v>
                      </c:pt>
                      <c:pt idx="796">
                        <c:v>11112.3125</c:v>
                      </c:pt>
                      <c:pt idx="797">
                        <c:v>10198.52734375</c:v>
                      </c:pt>
                      <c:pt idx="798">
                        <c:v>10439.77734375</c:v>
                      </c:pt>
                      <c:pt idx="799">
                        <c:v>13730.47265625</c:v>
                      </c:pt>
                      <c:pt idx="800">
                        <c:v>14209.71484375</c:v>
                      </c:pt>
                      <c:pt idx="801">
                        <c:v>13445.78125</c:v>
                      </c:pt>
                      <c:pt idx="802">
                        <c:v>13546.90625</c:v>
                      </c:pt>
                      <c:pt idx="803">
                        <c:v>13696.109375</c:v>
                      </c:pt>
                      <c:pt idx="804">
                        <c:v>13994.734375</c:v>
                      </c:pt>
                      <c:pt idx="805">
                        <c:v>14609.8203125</c:v>
                      </c:pt>
                      <c:pt idx="806">
                        <c:v>10704</c:v>
                      </c:pt>
                      <c:pt idx="807">
                        <c:v>10536.859375</c:v>
                      </c:pt>
                      <c:pt idx="808">
                        <c:v>11394.515625</c:v>
                      </c:pt>
                      <c:pt idx="809">
                        <c:v>14497.4296875</c:v>
                      </c:pt>
                      <c:pt idx="810">
                        <c:v>6942.8671875</c:v>
                      </c:pt>
                      <c:pt idx="811">
                        <c:v>7132.484375</c:v>
                      </c:pt>
                      <c:pt idx="812">
                        <c:v>7115.515625</c:v>
                      </c:pt>
                      <c:pt idx="813">
                        <c:v>6407.5078125</c:v>
                      </c:pt>
                      <c:pt idx="814">
                        <c:v>6963.6640625</c:v>
                      </c:pt>
                      <c:pt idx="815">
                        <c:v>6947.2265625</c:v>
                      </c:pt>
                      <c:pt idx="816">
                        <c:v>3953.7421875</c:v>
                      </c:pt>
                      <c:pt idx="817">
                        <c:v>3654.421875</c:v>
                      </c:pt>
                      <c:pt idx="818">
                        <c:v>3698.3359375</c:v>
                      </c:pt>
                      <c:pt idx="819">
                        <c:v>5942.65625</c:v>
                      </c:pt>
                      <c:pt idx="820">
                        <c:v>3704.390625</c:v>
                      </c:pt>
                      <c:pt idx="821">
                        <c:v>3379.1875</c:v>
                      </c:pt>
                      <c:pt idx="822">
                        <c:v>5156.9921875</c:v>
                      </c:pt>
                      <c:pt idx="823">
                        <c:v>7221.1328125</c:v>
                      </c:pt>
                      <c:pt idx="824">
                        <c:v>6872.4609375</c:v>
                      </c:pt>
                      <c:pt idx="825">
                        <c:v>7194.34375</c:v>
                      </c:pt>
                      <c:pt idx="826">
                        <c:v>6300.54296875</c:v>
                      </c:pt>
                      <c:pt idx="827">
                        <c:v>6638.796875</c:v>
                      </c:pt>
                      <c:pt idx="828">
                        <c:v>9389.62890625</c:v>
                      </c:pt>
                      <c:pt idx="829">
                        <c:v>9382.09375</c:v>
                      </c:pt>
                      <c:pt idx="830">
                        <c:v>9123.1640625</c:v>
                      </c:pt>
                      <c:pt idx="831">
                        <c:v>8858.3046875</c:v>
                      </c:pt>
                      <c:pt idx="832">
                        <c:v>9323.09375</c:v>
                      </c:pt>
                      <c:pt idx="833">
                        <c:v>9539.390625</c:v>
                      </c:pt>
                      <c:pt idx="834">
                        <c:v>9115.765625</c:v>
                      </c:pt>
                      <c:pt idx="835">
                        <c:v>8474.859375</c:v>
                      </c:pt>
                      <c:pt idx="836">
                        <c:v>7911.609375</c:v>
                      </c:pt>
                      <c:pt idx="837">
                        <c:v>8656.59375</c:v>
                      </c:pt>
                      <c:pt idx="838">
                        <c:v>9604.9609375</c:v>
                      </c:pt>
                      <c:pt idx="839">
                        <c:v>9605.671875</c:v>
                      </c:pt>
                      <c:pt idx="840">
                        <c:v>9189.265625</c:v>
                      </c:pt>
                      <c:pt idx="841">
                        <c:v>8973.3671875</c:v>
                      </c:pt>
                      <c:pt idx="842">
                        <c:v>8820.6640625</c:v>
                      </c:pt>
                      <c:pt idx="843">
                        <c:v>6629.1328125</c:v>
                      </c:pt>
                      <c:pt idx="844">
                        <c:v>6320.9140625</c:v>
                      </c:pt>
                      <c:pt idx="845">
                        <c:v>7711.328125</c:v>
                      </c:pt>
                      <c:pt idx="846">
                        <c:v>6496.875</c:v>
                      </c:pt>
                      <c:pt idx="847">
                        <c:v>5310.734375</c:v>
                      </c:pt>
                      <c:pt idx="848">
                        <c:v>5696.203125</c:v>
                      </c:pt>
                      <c:pt idx="849">
                        <c:v>9266.0078125</c:v>
                      </c:pt>
                      <c:pt idx="850">
                        <c:v>8589.4765625</c:v>
                      </c:pt>
                      <c:pt idx="851">
                        <c:v>9502.15625</c:v>
                      </c:pt>
                      <c:pt idx="852">
                        <c:v>9493.0390625</c:v>
                      </c:pt>
                      <c:pt idx="853">
                        <c:v>9392.4921875</c:v>
                      </c:pt>
                      <c:pt idx="854">
                        <c:v>8739.8359375</c:v>
                      </c:pt>
                      <c:pt idx="855">
                        <c:v>11688.01953125</c:v>
                      </c:pt>
                      <c:pt idx="856">
                        <c:v>11041.37890625</c:v>
                      </c:pt>
                      <c:pt idx="857">
                        <c:v>10825.08984375</c:v>
                      </c:pt>
                      <c:pt idx="858">
                        <c:v>12320.41796875</c:v>
                      </c:pt>
                      <c:pt idx="859">
                        <c:v>10756.625</c:v>
                      </c:pt>
                      <c:pt idx="860">
                        <c:v>10721.3125</c:v>
                      </c:pt>
                      <c:pt idx="861">
                        <c:v>11474.8984375</c:v>
                      </c:pt>
                      <c:pt idx="862">
                        <c:v>9248.109375</c:v>
                      </c:pt>
                      <c:pt idx="863">
                        <c:v>8400.8203125</c:v>
                      </c:pt>
                      <c:pt idx="864">
                        <c:v>10361.3359375</c:v>
                      </c:pt>
                      <c:pt idx="865">
                        <c:v>12142.125</c:v>
                      </c:pt>
                      <c:pt idx="866">
                        <c:v>11068.953125</c:v>
                      </c:pt>
                      <c:pt idx="867">
                        <c:v>10766.25</c:v>
                      </c:pt>
                      <c:pt idx="868">
                        <c:v>11474.34375</c:v>
                      </c:pt>
                      <c:pt idx="869">
                        <c:v>11301.0546875</c:v>
                      </c:pt>
                      <c:pt idx="870">
                        <c:v>11581.7421875</c:v>
                      </c:pt>
                      <c:pt idx="871">
                        <c:v>9667.88671875</c:v>
                      </c:pt>
                      <c:pt idx="872">
                        <c:v>8754.515625</c:v>
                      </c:pt>
                      <c:pt idx="873">
                        <c:v>9075.98828125</c:v>
                      </c:pt>
                      <c:pt idx="874">
                        <c:v>11425.890625</c:v>
                      </c:pt>
                      <c:pt idx="875">
                        <c:v>14174.73046875</c:v>
                      </c:pt>
                      <c:pt idx="876">
                        <c:v>15203.53125</c:v>
                      </c:pt>
                      <c:pt idx="877">
                        <c:v>14584.66015625</c:v>
                      </c:pt>
                      <c:pt idx="878">
                        <c:v>14043.6328125</c:v>
                      </c:pt>
                      <c:pt idx="879">
                        <c:v>12345.1484375</c:v>
                      </c:pt>
                      <c:pt idx="880">
                        <c:v>12593.828125</c:v>
                      </c:pt>
                      <c:pt idx="881">
                        <c:v>15135.96875</c:v>
                      </c:pt>
                      <c:pt idx="882">
                        <c:v>15040.421875</c:v>
                      </c:pt>
                      <c:pt idx="883">
                        <c:v>14827.03125</c:v>
                      </c:pt>
                      <c:pt idx="884">
                        <c:v>15333.6171875</c:v>
                      </c:pt>
                      <c:pt idx="885">
                        <c:v>7498.234375</c:v>
                      </c:pt>
                      <c:pt idx="886">
                        <c:v>8803.9453125</c:v>
                      </c:pt>
                      <c:pt idx="887">
                        <c:v>10476.3203125</c:v>
                      </c:pt>
                      <c:pt idx="888">
                        <c:v>10019.2578125</c:v>
                      </c:pt>
                      <c:pt idx="889">
                        <c:v>10465.4921875</c:v>
                      </c:pt>
                      <c:pt idx="890">
                        <c:v>9884.80078125</c:v>
                      </c:pt>
                      <c:pt idx="891">
                        <c:v>10469.375</c:v>
                      </c:pt>
                      <c:pt idx="892">
                        <c:v>10177.7421875</c:v>
                      </c:pt>
                      <c:pt idx="893">
                        <c:v>9350.2890625</c:v>
                      </c:pt>
                      <c:pt idx="894">
                        <c:v>8575.34375</c:v>
                      </c:pt>
                      <c:pt idx="895">
                        <c:v>8099.296875</c:v>
                      </c:pt>
                      <c:pt idx="896">
                        <c:v>9284.8125</c:v>
                      </c:pt>
                      <c:pt idx="897">
                        <c:v>8973.34375</c:v>
                      </c:pt>
                      <c:pt idx="898">
                        <c:v>9027.921875</c:v>
                      </c:pt>
                      <c:pt idx="899">
                        <c:v>9220.390625</c:v>
                      </c:pt>
                      <c:pt idx="900">
                        <c:v>9203.71875</c:v>
                      </c:pt>
                      <c:pt idx="901">
                        <c:v>8697.1875</c:v>
                      </c:pt>
                      <c:pt idx="902">
                        <c:v>7669.5546875</c:v>
                      </c:pt>
                      <c:pt idx="903">
                        <c:v>7542.828125</c:v>
                      </c:pt>
                      <c:pt idx="904">
                        <c:v>8749.71875</c:v>
                      </c:pt>
                      <c:pt idx="905">
                        <c:v>8414.4453125</c:v>
                      </c:pt>
                      <c:pt idx="906">
                        <c:v>9193.0703125</c:v>
                      </c:pt>
                      <c:pt idx="907">
                        <c:v>8799.0078125</c:v>
                      </c:pt>
                      <c:pt idx="908">
                        <c:v>7787.5234375</c:v>
                      </c:pt>
                      <c:pt idx="909">
                        <c:v>8703.9296875</c:v>
                      </c:pt>
                      <c:pt idx="910">
                        <c:v>8200.546875</c:v>
                      </c:pt>
                      <c:pt idx="911">
                        <c:v>6484.6484375</c:v>
                      </c:pt>
                      <c:pt idx="912">
                        <c:v>6251.6015625</c:v>
                      </c:pt>
                      <c:pt idx="913">
                        <c:v>6523.34375</c:v>
                      </c:pt>
                      <c:pt idx="914">
                        <c:v>8943.6875</c:v>
                      </c:pt>
                      <c:pt idx="915">
                        <c:v>7071.25</c:v>
                      </c:pt>
                      <c:pt idx="916">
                        <c:v>4854.4375</c:v>
                      </c:pt>
                      <c:pt idx="917">
                        <c:v>6785.8515625</c:v>
                      </c:pt>
                      <c:pt idx="918">
                        <c:v>7647.7265625</c:v>
                      </c:pt>
                      <c:pt idx="919">
                        <c:v>7917.4296875</c:v>
                      </c:pt>
                      <c:pt idx="920">
                        <c:v>8098.3828125</c:v>
                      </c:pt>
                      <c:pt idx="921">
                        <c:v>6490.3046875</c:v>
                      </c:pt>
                      <c:pt idx="922">
                        <c:v>5058.671875</c:v>
                      </c:pt>
                      <c:pt idx="923">
                        <c:v>4697.8359375</c:v>
                      </c:pt>
                      <c:pt idx="924">
                        <c:v>5338.6328125</c:v>
                      </c:pt>
                      <c:pt idx="925">
                        <c:v>6982.3828125</c:v>
                      </c:pt>
                      <c:pt idx="926">
                        <c:v>3973.9765625</c:v>
                      </c:pt>
                      <c:pt idx="927">
                        <c:v>5110.546875</c:v>
                      </c:pt>
                      <c:pt idx="928">
                        <c:v>5698.9375</c:v>
                      </c:pt>
                      <c:pt idx="929">
                        <c:v>7341.5625</c:v>
                      </c:pt>
                      <c:pt idx="930">
                        <c:v>7560.515625</c:v>
                      </c:pt>
                      <c:pt idx="931">
                        <c:v>7449.8671875</c:v>
                      </c:pt>
                      <c:pt idx="932">
                        <c:v>7151.8515625</c:v>
                      </c:pt>
                      <c:pt idx="933">
                        <c:v>8039.1484375</c:v>
                      </c:pt>
                      <c:pt idx="934">
                        <c:v>7466.96875</c:v>
                      </c:pt>
                      <c:pt idx="935">
                        <c:v>7594.59375</c:v>
                      </c:pt>
                      <c:pt idx="936">
                        <c:v>7751.984375</c:v>
                      </c:pt>
                      <c:pt idx="937">
                        <c:v>6056.3359375</c:v>
                      </c:pt>
                      <c:pt idx="938">
                        <c:v>5009.2734375</c:v>
                      </c:pt>
                      <c:pt idx="939">
                        <c:v>5590.9296875</c:v>
                      </c:pt>
                      <c:pt idx="940">
                        <c:v>7386.421875</c:v>
                      </c:pt>
                      <c:pt idx="941">
                        <c:v>3050.875</c:v>
                      </c:pt>
                      <c:pt idx="942">
                        <c:v>2996.59375</c:v>
                      </c:pt>
                      <c:pt idx="943">
                        <c:v>3844.5859375</c:v>
                      </c:pt>
                      <c:pt idx="944">
                        <c:v>6371.8984375</c:v>
                      </c:pt>
                      <c:pt idx="945">
                        <c:v>9338.0078125</c:v>
                      </c:pt>
                      <c:pt idx="946">
                        <c:v>7169.3984375</c:v>
                      </c:pt>
                      <c:pt idx="947">
                        <c:v>6325.65234375</c:v>
                      </c:pt>
                      <c:pt idx="948">
                        <c:v>6973.02734375</c:v>
                      </c:pt>
                      <c:pt idx="949">
                        <c:v>9619.2109375</c:v>
                      </c:pt>
                      <c:pt idx="950">
                        <c:v>11814.45703125</c:v>
                      </c:pt>
                      <c:pt idx="951">
                        <c:v>10666.43359375</c:v>
                      </c:pt>
                      <c:pt idx="952">
                        <c:v>10149.3515625</c:v>
                      </c:pt>
                      <c:pt idx="953">
                        <c:v>11442.48046875</c:v>
                      </c:pt>
                      <c:pt idx="954">
                        <c:v>11057.0703125</c:v>
                      </c:pt>
                      <c:pt idx="955">
                        <c:v>10914.6328125</c:v>
                      </c:pt>
                      <c:pt idx="956">
                        <c:v>10745.40625</c:v>
                      </c:pt>
                      <c:pt idx="957">
                        <c:v>10826.7421875</c:v>
                      </c:pt>
                      <c:pt idx="958">
                        <c:v>11491.5234375</c:v>
                      </c:pt>
                      <c:pt idx="959">
                        <c:v>11432.859375</c:v>
                      </c:pt>
                      <c:pt idx="960">
                        <c:v>9475.4296875</c:v>
                      </c:pt>
                      <c:pt idx="961">
                        <c:v>6035.578125</c:v>
                      </c:pt>
                      <c:pt idx="962">
                        <c:v>7501.046875</c:v>
                      </c:pt>
                      <c:pt idx="963">
                        <c:v>8395.953125</c:v>
                      </c:pt>
                      <c:pt idx="964">
                        <c:v>9416.90625</c:v>
                      </c:pt>
                      <c:pt idx="965">
                        <c:v>9158.3671875</c:v>
                      </c:pt>
                      <c:pt idx="966">
                        <c:v>10673.2578125</c:v>
                      </c:pt>
                      <c:pt idx="967">
                        <c:v>9866.06640625</c:v>
                      </c:pt>
                      <c:pt idx="968">
                        <c:v>9804.015625</c:v>
                      </c:pt>
                      <c:pt idx="969">
                        <c:v>9923.0078125</c:v>
                      </c:pt>
                      <c:pt idx="970">
                        <c:v>9720.1015625</c:v>
                      </c:pt>
                      <c:pt idx="971">
                        <c:v>10614.8125</c:v>
                      </c:pt>
                      <c:pt idx="972">
                        <c:v>8950.53125</c:v>
                      </c:pt>
                      <c:pt idx="973">
                        <c:v>8942.1328125</c:v>
                      </c:pt>
                      <c:pt idx="974">
                        <c:v>9658.8671875</c:v>
                      </c:pt>
                      <c:pt idx="975">
                        <c:v>11027.12109375</c:v>
                      </c:pt>
                      <c:pt idx="976">
                        <c:v>10904.44140625</c:v>
                      </c:pt>
                      <c:pt idx="977">
                        <c:v>11059.4453125</c:v>
                      </c:pt>
                      <c:pt idx="978">
                        <c:v>10615.609375</c:v>
                      </c:pt>
                      <c:pt idx="979">
                        <c:v>8996.5</c:v>
                      </c:pt>
                      <c:pt idx="980">
                        <c:v>8522.17578125</c:v>
                      </c:pt>
                      <c:pt idx="981">
                        <c:v>9053.0078125</c:v>
                      </c:pt>
                      <c:pt idx="982">
                        <c:v>10424.5546875</c:v>
                      </c:pt>
                      <c:pt idx="983">
                        <c:v>8813.7578125</c:v>
                      </c:pt>
                      <c:pt idx="984">
                        <c:v>9802.26171875</c:v>
                      </c:pt>
                      <c:pt idx="985">
                        <c:v>11140.2421875</c:v>
                      </c:pt>
                      <c:pt idx="986">
                        <c:v>11466.37109375</c:v>
                      </c:pt>
                      <c:pt idx="987">
                        <c:v>10627.6484375</c:v>
                      </c:pt>
                      <c:pt idx="988">
                        <c:v>10898.6328125</c:v>
                      </c:pt>
                      <c:pt idx="989">
                        <c:v>12006.6953125</c:v>
                      </c:pt>
                      <c:pt idx="990">
                        <c:v>9306.921875</c:v>
                      </c:pt>
                      <c:pt idx="991">
                        <c:v>8591.3828125</c:v>
                      </c:pt>
                      <c:pt idx="992">
                        <c:v>9260.671875</c:v>
                      </c:pt>
                      <c:pt idx="993">
                        <c:v>8404.5625</c:v>
                      </c:pt>
                      <c:pt idx="994">
                        <c:v>7995.9609375</c:v>
                      </c:pt>
                      <c:pt idx="995">
                        <c:v>8435.9921875</c:v>
                      </c:pt>
                      <c:pt idx="996">
                        <c:v>6429.046875</c:v>
                      </c:pt>
                      <c:pt idx="997">
                        <c:v>7590.4921875</c:v>
                      </c:pt>
                      <c:pt idx="998">
                        <c:v>9501.375</c:v>
                      </c:pt>
                      <c:pt idx="999">
                        <c:v>7412.6484375</c:v>
                      </c:pt>
                      <c:pt idx="1000">
                        <c:v>6605.59375</c:v>
                      </c:pt>
                      <c:pt idx="1001">
                        <c:v>7139.375</c:v>
                      </c:pt>
                      <c:pt idx="1002">
                        <c:v>7451.53125</c:v>
                      </c:pt>
                      <c:pt idx="1003">
                        <c:v>9609.734375</c:v>
                      </c:pt>
                      <c:pt idx="1004">
                        <c:v>9617.78125</c:v>
                      </c:pt>
                      <c:pt idx="1005">
                        <c:v>8033.765625</c:v>
                      </c:pt>
                      <c:pt idx="1006">
                        <c:v>7867.2265625</c:v>
                      </c:pt>
                      <c:pt idx="1007">
                        <c:v>8683.98828125</c:v>
                      </c:pt>
                      <c:pt idx="1008">
                        <c:v>7154.6328125</c:v>
                      </c:pt>
                      <c:pt idx="1009">
                        <c:v>6782.828125</c:v>
                      </c:pt>
                      <c:pt idx="1010">
                        <c:v>8203.4296875</c:v>
                      </c:pt>
                      <c:pt idx="1011">
                        <c:v>7569.1796875</c:v>
                      </c:pt>
                      <c:pt idx="1012">
                        <c:v>8600.96875</c:v>
                      </c:pt>
                      <c:pt idx="1013">
                        <c:v>7797.8125</c:v>
                      </c:pt>
                      <c:pt idx="1014">
                        <c:v>7775.1953125</c:v>
                      </c:pt>
                      <c:pt idx="1015">
                        <c:v>9042.4921875</c:v>
                      </c:pt>
                      <c:pt idx="1016">
                        <c:v>6729.1328125</c:v>
                      </c:pt>
                      <c:pt idx="1017">
                        <c:v>4865.203125</c:v>
                      </c:pt>
                      <c:pt idx="1018">
                        <c:v>6001.8671875</c:v>
                      </c:pt>
                      <c:pt idx="1019">
                        <c:v>6830.78125</c:v>
                      </c:pt>
                      <c:pt idx="1020">
                        <c:v>12172.359375</c:v>
                      </c:pt>
                      <c:pt idx="1021">
                        <c:v>11434.8359375</c:v>
                      </c:pt>
                      <c:pt idx="1022">
                        <c:v>11281.609375</c:v>
                      </c:pt>
                      <c:pt idx="1023">
                        <c:v>11870.9296875</c:v>
                      </c:pt>
                      <c:pt idx="1024">
                        <c:v>12480.15625</c:v>
                      </c:pt>
                      <c:pt idx="1025">
                        <c:v>10594.96875</c:v>
                      </c:pt>
                      <c:pt idx="1026">
                        <c:v>11375.4921875</c:v>
                      </c:pt>
                      <c:pt idx="1027">
                        <c:v>12018.5</c:v>
                      </c:pt>
                      <c:pt idx="1028">
                        <c:v>9643.3359375</c:v>
                      </c:pt>
                      <c:pt idx="1029">
                        <c:v>9372.2890625</c:v>
                      </c:pt>
                      <c:pt idx="1030">
                        <c:v>9639.2578125</c:v>
                      </c:pt>
                      <c:pt idx="1031">
                        <c:v>11779.171875</c:v>
                      </c:pt>
                      <c:pt idx="1032">
                        <c:v>11603.46875</c:v>
                      </c:pt>
                      <c:pt idx="1033">
                        <c:v>12541.3359375</c:v>
                      </c:pt>
                      <c:pt idx="1034">
                        <c:v>11918.390625</c:v>
                      </c:pt>
                      <c:pt idx="1035">
                        <c:v>7155.9140625</c:v>
                      </c:pt>
                      <c:pt idx="1036">
                        <c:v>5942.5234375</c:v>
                      </c:pt>
                      <c:pt idx="1037">
                        <c:v>7809.46875</c:v>
                      </c:pt>
                      <c:pt idx="1038">
                        <c:v>8735.890625</c:v>
                      </c:pt>
                      <c:pt idx="1039">
                        <c:v>3842.25</c:v>
                      </c:pt>
                      <c:pt idx="1040">
                        <c:v>6017.3125</c:v>
                      </c:pt>
                      <c:pt idx="1041">
                        <c:v>7243.2890625</c:v>
                      </c:pt>
                      <c:pt idx="1042">
                        <c:v>3701.3203125</c:v>
                      </c:pt>
                      <c:pt idx="1043">
                        <c:v>2461.6484375</c:v>
                      </c:pt>
                      <c:pt idx="1044">
                        <c:v>2218.9296875</c:v>
                      </c:pt>
                      <c:pt idx="1045">
                        <c:v>4411.421875</c:v>
                      </c:pt>
                      <c:pt idx="1046">
                        <c:v>8350.9453125</c:v>
                      </c:pt>
                      <c:pt idx="1047">
                        <c:v>7881.1015625</c:v>
                      </c:pt>
                      <c:pt idx="1048">
                        <c:v>8713.0703125</c:v>
                      </c:pt>
                      <c:pt idx="1049">
                        <c:v>8933.0703125</c:v>
                      </c:pt>
                      <c:pt idx="1050">
                        <c:v>10070.421875</c:v>
                      </c:pt>
                      <c:pt idx="1051">
                        <c:v>7302.265625</c:v>
                      </c:pt>
                      <c:pt idx="1052">
                        <c:v>4446.8671875</c:v>
                      </c:pt>
                      <c:pt idx="1053">
                        <c:v>5486.1796875</c:v>
                      </c:pt>
                      <c:pt idx="1054">
                        <c:v>7845.375</c:v>
                      </c:pt>
                      <c:pt idx="1055">
                        <c:v>9546.7734375</c:v>
                      </c:pt>
                      <c:pt idx="1056">
                        <c:v>9597.4296875</c:v>
                      </c:pt>
                      <c:pt idx="1057">
                        <c:v>9860.796875</c:v>
                      </c:pt>
                      <c:pt idx="1058">
                        <c:v>9170.2890625</c:v>
                      </c:pt>
                      <c:pt idx="1059">
                        <c:v>9033.234375</c:v>
                      </c:pt>
                      <c:pt idx="1060">
                        <c:v>9339.3515625</c:v>
                      </c:pt>
                      <c:pt idx="1061">
                        <c:v>8538.359375</c:v>
                      </c:pt>
                      <c:pt idx="1062">
                        <c:v>8754.546875</c:v>
                      </c:pt>
                      <c:pt idx="1063">
                        <c:v>8124.8671875</c:v>
                      </c:pt>
                      <c:pt idx="1064">
                        <c:v>10003.5859375</c:v>
                      </c:pt>
                      <c:pt idx="1065">
                        <c:v>13507.515625</c:v>
                      </c:pt>
                      <c:pt idx="1066">
                        <c:v>12192.421875</c:v>
                      </c:pt>
                      <c:pt idx="1067">
                        <c:v>11317.19921875</c:v>
                      </c:pt>
                      <c:pt idx="1068">
                        <c:v>11655.05859375</c:v>
                      </c:pt>
                      <c:pt idx="1069">
                        <c:v>13042.109375</c:v>
                      </c:pt>
                      <c:pt idx="1070">
                        <c:v>13646.375</c:v>
                      </c:pt>
                      <c:pt idx="1071">
                        <c:v>13427</c:v>
                      </c:pt>
                      <c:pt idx="1072">
                        <c:v>13104.6796875</c:v>
                      </c:pt>
                      <c:pt idx="1073">
                        <c:v>12592.2578125</c:v>
                      </c:pt>
                      <c:pt idx="1074">
                        <c:v>11531.8046875</c:v>
                      </c:pt>
                      <c:pt idx="1075">
                        <c:v>11233.2578125</c:v>
                      </c:pt>
                      <c:pt idx="1076">
                        <c:v>13449.27734375</c:v>
                      </c:pt>
                      <c:pt idx="1077">
                        <c:v>12751.4140625</c:v>
                      </c:pt>
                      <c:pt idx="1078">
                        <c:v>12439.5625</c:v>
                      </c:pt>
                      <c:pt idx="1079">
                        <c:v>12929.359375</c:v>
                      </c:pt>
                      <c:pt idx="1080">
                        <c:v>8464.875</c:v>
                      </c:pt>
                      <c:pt idx="1081">
                        <c:v>8403.828125</c:v>
                      </c:pt>
                      <c:pt idx="1082">
                        <c:v>7864.0390625</c:v>
                      </c:pt>
                      <c:pt idx="1083">
                        <c:v>6763.6953125</c:v>
                      </c:pt>
                      <c:pt idx="1084">
                        <c:v>7518.37890625</c:v>
                      </c:pt>
                      <c:pt idx="1085">
                        <c:v>8166.515625</c:v>
                      </c:pt>
                      <c:pt idx="1086">
                        <c:v>8120.1953125</c:v>
                      </c:pt>
                      <c:pt idx="1087">
                        <c:v>8354.2734375</c:v>
                      </c:pt>
                      <c:pt idx="1088">
                        <c:v>6229.2109375</c:v>
                      </c:pt>
                      <c:pt idx="1089">
                        <c:v>5507.96875</c:v>
                      </c:pt>
                      <c:pt idx="1090">
                        <c:v>5987.75</c:v>
                      </c:pt>
                      <c:pt idx="1091">
                        <c:v>7133.3359375</c:v>
                      </c:pt>
                      <c:pt idx="1092">
                        <c:v>8246.625</c:v>
                      </c:pt>
                      <c:pt idx="1093">
                        <c:v>6803.34375</c:v>
                      </c:pt>
                      <c:pt idx="1094">
                        <c:v>8173.203125</c:v>
                      </c:pt>
                      <c:pt idx="1095">
                        <c:v>8219.2578125</c:v>
                      </c:pt>
                      <c:pt idx="1096">
                        <c:v>7478.3984375</c:v>
                      </c:pt>
                      <c:pt idx="1097">
                        <c:v>8095.8671875</c:v>
                      </c:pt>
                      <c:pt idx="1098">
                        <c:v>9065.6328125</c:v>
                      </c:pt>
                      <c:pt idx="1099">
                        <c:v>6470.2421875</c:v>
                      </c:pt>
                      <c:pt idx="1100">
                        <c:v>5200.0390625</c:v>
                      </c:pt>
                      <c:pt idx="1101">
                        <c:v>5267.5703125</c:v>
                      </c:pt>
                      <c:pt idx="1102">
                        <c:v>8566.3828125</c:v>
                      </c:pt>
                      <c:pt idx="1103">
                        <c:v>8829.703125</c:v>
                      </c:pt>
                      <c:pt idx="1104">
                        <c:v>9212.8515625</c:v>
                      </c:pt>
                      <c:pt idx="1105">
                        <c:v>8852.953125</c:v>
                      </c:pt>
                      <c:pt idx="1106">
                        <c:v>9194.0390625</c:v>
                      </c:pt>
                      <c:pt idx="1107">
                        <c:v>9029.3828125</c:v>
                      </c:pt>
                      <c:pt idx="1108">
                        <c:v>9296.6015625</c:v>
                      </c:pt>
                      <c:pt idx="1109">
                        <c:v>9378.3515625</c:v>
                      </c:pt>
                      <c:pt idx="1110">
                        <c:v>2786.0703125</c:v>
                      </c:pt>
                      <c:pt idx="1111">
                        <c:v>3300.3515625</c:v>
                      </c:pt>
                      <c:pt idx="1112">
                        <c:v>4648.71875</c:v>
                      </c:pt>
                      <c:pt idx="1113">
                        <c:v>6244.765625</c:v>
                      </c:pt>
                      <c:pt idx="1114">
                        <c:v>2181.609375</c:v>
                      </c:pt>
                      <c:pt idx="1115">
                        <c:v>1735.2109375</c:v>
                      </c:pt>
                      <c:pt idx="1116">
                        <c:v>3437.25</c:v>
                      </c:pt>
                      <c:pt idx="1117">
                        <c:v>7036.1640625</c:v>
                      </c:pt>
                      <c:pt idx="1118">
                        <c:v>5822.8515625</c:v>
                      </c:pt>
                      <c:pt idx="1119">
                        <c:v>4557.890625</c:v>
                      </c:pt>
                      <c:pt idx="1120">
                        <c:v>4802.65625</c:v>
                      </c:pt>
                      <c:pt idx="1121">
                        <c:v>5674.75</c:v>
                      </c:pt>
                      <c:pt idx="1122">
                        <c:v>5310.765625</c:v>
                      </c:pt>
                      <c:pt idx="1123">
                        <c:v>6041.3515625</c:v>
                      </c:pt>
                      <c:pt idx="1124">
                        <c:v>5721.3046875</c:v>
                      </c:pt>
                      <c:pt idx="1125">
                        <c:v>9620.984375</c:v>
                      </c:pt>
                      <c:pt idx="1126">
                        <c:v>8934.4140625</c:v>
                      </c:pt>
                      <c:pt idx="1127">
                        <c:v>8885.6484375</c:v>
                      </c:pt>
                      <c:pt idx="1128">
                        <c:v>11405.296875</c:v>
                      </c:pt>
                      <c:pt idx="1129">
                        <c:v>11161.640625</c:v>
                      </c:pt>
                      <c:pt idx="1130">
                        <c:v>11639.5078125</c:v>
                      </c:pt>
                      <c:pt idx="1131">
                        <c:v>9680.3359375</c:v>
                      </c:pt>
                      <c:pt idx="1132">
                        <c:v>11556.1875</c:v>
                      </c:pt>
                      <c:pt idx="1133">
                        <c:v>11170.6015625</c:v>
                      </c:pt>
                      <c:pt idx="1134">
                        <c:v>10136.453125</c:v>
                      </c:pt>
                      <c:pt idx="1135">
                        <c:v>7951.21875</c:v>
                      </c:pt>
                      <c:pt idx="1136">
                        <c:v>9221.6875</c:v>
                      </c:pt>
                      <c:pt idx="1137">
                        <c:v>11354.703125</c:v>
                      </c:pt>
                      <c:pt idx="1138">
                        <c:v>11219.3671875</c:v>
                      </c:pt>
                      <c:pt idx="1139">
                        <c:v>11156.3515625</c:v>
                      </c:pt>
                      <c:pt idx="1140">
                        <c:v>7970.8203125</c:v>
                      </c:pt>
                      <c:pt idx="1141">
                        <c:v>7041.265625</c:v>
                      </c:pt>
                      <c:pt idx="1142">
                        <c:v>7307.65625</c:v>
                      </c:pt>
                      <c:pt idx="1143">
                        <c:v>8891.07421875</c:v>
                      </c:pt>
                      <c:pt idx="1144">
                        <c:v>9474.2578125</c:v>
                      </c:pt>
                      <c:pt idx="1145">
                        <c:v>8562.59375</c:v>
                      </c:pt>
                      <c:pt idx="1146">
                        <c:v>8498.578125</c:v>
                      </c:pt>
                      <c:pt idx="1147">
                        <c:v>9728.21875</c:v>
                      </c:pt>
                      <c:pt idx="1148">
                        <c:v>8051.8828125</c:v>
                      </c:pt>
                      <c:pt idx="1149">
                        <c:v>9069.265625</c:v>
                      </c:pt>
                      <c:pt idx="1150">
                        <c:v>9620.4140625</c:v>
                      </c:pt>
                      <c:pt idx="1151">
                        <c:v>9078.796875</c:v>
                      </c:pt>
                      <c:pt idx="1152">
                        <c:v>8148.0859375</c:v>
                      </c:pt>
                      <c:pt idx="1153">
                        <c:v>9473.1328125</c:v>
                      </c:pt>
                      <c:pt idx="1154">
                        <c:v>8966.6953125</c:v>
                      </c:pt>
                      <c:pt idx="1155">
                        <c:v>7870.59375</c:v>
                      </c:pt>
                      <c:pt idx="1156">
                        <c:v>7321.859375</c:v>
                      </c:pt>
                      <c:pt idx="1157">
                        <c:v>7220.265625</c:v>
                      </c:pt>
                      <c:pt idx="1158">
                        <c:v>8180.1953125</c:v>
                      </c:pt>
                      <c:pt idx="1159">
                        <c:v>5561.6953125</c:v>
                      </c:pt>
                      <c:pt idx="1160">
                        <c:v>5372.546875</c:v>
                      </c:pt>
                      <c:pt idx="1161">
                        <c:v>5477.6953125</c:v>
                      </c:pt>
                      <c:pt idx="1162">
                        <c:v>6883.65625</c:v>
                      </c:pt>
                      <c:pt idx="1163">
                        <c:v>7324.6015625</c:v>
                      </c:pt>
                      <c:pt idx="1164">
                        <c:v>6692.7421875</c:v>
                      </c:pt>
                      <c:pt idx="1165">
                        <c:v>7885.328125</c:v>
                      </c:pt>
                      <c:pt idx="1166">
                        <c:v>4878.3515625</c:v>
                      </c:pt>
                      <c:pt idx="1167">
                        <c:v>5183.7890625</c:v>
                      </c:pt>
                      <c:pt idx="1168">
                        <c:v>8181.390625</c:v>
                      </c:pt>
                      <c:pt idx="1169">
                        <c:v>7664.91015625</c:v>
                      </c:pt>
                      <c:pt idx="1170">
                        <c:v>5050.4296875</c:v>
                      </c:pt>
                      <c:pt idx="1171">
                        <c:v>7330.3828125</c:v>
                      </c:pt>
                      <c:pt idx="1172">
                        <c:v>5952.25</c:v>
                      </c:pt>
                      <c:pt idx="1173">
                        <c:v>6307.34375</c:v>
                      </c:pt>
                      <c:pt idx="1174">
                        <c:v>6553.4140625</c:v>
                      </c:pt>
                      <c:pt idx="1175">
                        <c:v>3321.6953125</c:v>
                      </c:pt>
                      <c:pt idx="1176">
                        <c:v>4719.7421875</c:v>
                      </c:pt>
                      <c:pt idx="1177">
                        <c:v>5788.4765625</c:v>
                      </c:pt>
                      <c:pt idx="1178">
                        <c:v>6524.90625</c:v>
                      </c:pt>
                      <c:pt idx="1179">
                        <c:v>6086.34375</c:v>
                      </c:pt>
                      <c:pt idx="1180">
                        <c:v>6035.8828125</c:v>
                      </c:pt>
                      <c:pt idx="1181">
                        <c:v>6533.4375</c:v>
                      </c:pt>
                      <c:pt idx="1182">
                        <c:v>5795.0703125</c:v>
                      </c:pt>
                      <c:pt idx="1183">
                        <c:v>7635.4921875</c:v>
                      </c:pt>
                      <c:pt idx="1184">
                        <c:v>7068.6875</c:v>
                      </c:pt>
                      <c:pt idx="1185">
                        <c:v>8593.08984375</c:v>
                      </c:pt>
                      <c:pt idx="1186">
                        <c:v>8347.5625</c:v>
                      </c:pt>
                      <c:pt idx="1187">
                        <c:v>8339.6640625</c:v>
                      </c:pt>
                      <c:pt idx="1188">
                        <c:v>8079.14453125</c:v>
                      </c:pt>
                      <c:pt idx="1189">
                        <c:v>9330.0625</c:v>
                      </c:pt>
                      <c:pt idx="1190">
                        <c:v>8976.234375</c:v>
                      </c:pt>
                      <c:pt idx="1191">
                        <c:v>9235.5390625</c:v>
                      </c:pt>
                      <c:pt idx="1192">
                        <c:v>9134.140625</c:v>
                      </c:pt>
                      <c:pt idx="1193">
                        <c:v>8619.1875</c:v>
                      </c:pt>
                      <c:pt idx="1194">
                        <c:v>8652.9765625</c:v>
                      </c:pt>
                      <c:pt idx="1195">
                        <c:v>9348.3828125</c:v>
                      </c:pt>
                      <c:pt idx="1196">
                        <c:v>6239.1171875</c:v>
                      </c:pt>
                      <c:pt idx="1197">
                        <c:v>8128.953125</c:v>
                      </c:pt>
                      <c:pt idx="1198">
                        <c:v>8094.359375</c:v>
                      </c:pt>
                      <c:pt idx="1199">
                        <c:v>9288.58203125</c:v>
                      </c:pt>
                      <c:pt idx="1200">
                        <c:v>9391.859375</c:v>
                      </c:pt>
                      <c:pt idx="1201">
                        <c:v>8893.1015625</c:v>
                      </c:pt>
                      <c:pt idx="1202">
                        <c:v>9433.75390625</c:v>
                      </c:pt>
                      <c:pt idx="1203">
                        <c:v>9926.046875</c:v>
                      </c:pt>
                      <c:pt idx="1204">
                        <c:v>9666.7578125</c:v>
                      </c:pt>
                      <c:pt idx="1205">
                        <c:v>9780.03125</c:v>
                      </c:pt>
                      <c:pt idx="1206">
                        <c:v>9917.3203125</c:v>
                      </c:pt>
                      <c:pt idx="1207">
                        <c:v>9915.6484375</c:v>
                      </c:pt>
                      <c:pt idx="1208">
                        <c:v>9934</c:v>
                      </c:pt>
                      <c:pt idx="1209">
                        <c:v>9975.4296875</c:v>
                      </c:pt>
                      <c:pt idx="1210">
                        <c:v>8320.5</c:v>
                      </c:pt>
                      <c:pt idx="1211">
                        <c:v>8018.859375</c:v>
                      </c:pt>
                      <c:pt idx="1212">
                        <c:v>8202.0546875</c:v>
                      </c:pt>
                      <c:pt idx="1213">
                        <c:v>10046.09375</c:v>
                      </c:pt>
                      <c:pt idx="1214">
                        <c:v>10185.55078125</c:v>
                      </c:pt>
                      <c:pt idx="1215">
                        <c:v>9747.6875</c:v>
                      </c:pt>
                      <c:pt idx="1216">
                        <c:v>8706.6484375</c:v>
                      </c:pt>
                      <c:pt idx="1217">
                        <c:v>8435.3984375</c:v>
                      </c:pt>
                      <c:pt idx="1218">
                        <c:v>7796.328125</c:v>
                      </c:pt>
                      <c:pt idx="1219">
                        <c:v>7650.953125</c:v>
                      </c:pt>
                      <c:pt idx="1220">
                        <c:v>9087.71875</c:v>
                      </c:pt>
                      <c:pt idx="1221">
                        <c:v>7832.390625</c:v>
                      </c:pt>
                      <c:pt idx="1222">
                        <c:v>4610.6171875</c:v>
                      </c:pt>
                      <c:pt idx="1223">
                        <c:v>6037.3046875</c:v>
                      </c:pt>
                      <c:pt idx="1224">
                        <c:v>7859.0234375</c:v>
                      </c:pt>
                      <c:pt idx="1225">
                        <c:v>9888.859375</c:v>
                      </c:pt>
                      <c:pt idx="1226">
                        <c:v>9401.0234375</c:v>
                      </c:pt>
                      <c:pt idx="1227">
                        <c:v>5989.1875</c:v>
                      </c:pt>
                      <c:pt idx="1228">
                        <c:v>7494.7109375</c:v>
                      </c:pt>
                      <c:pt idx="1229">
                        <c:v>10337.2421875</c:v>
                      </c:pt>
                      <c:pt idx="1230">
                        <c:v>7788.9921875</c:v>
                      </c:pt>
                      <c:pt idx="1231">
                        <c:v>8111.8984375</c:v>
                      </c:pt>
                      <c:pt idx="1232">
                        <c:v>9085.2734375</c:v>
                      </c:pt>
                      <c:pt idx="1233">
                        <c:v>10105.890625</c:v>
                      </c:pt>
                      <c:pt idx="1234">
                        <c:v>9971.421875</c:v>
                      </c:pt>
                      <c:pt idx="1235">
                        <c:v>10063.6875</c:v>
                      </c:pt>
                      <c:pt idx="1236">
                        <c:v>9263.359375</c:v>
                      </c:pt>
                      <c:pt idx="1237">
                        <c:v>9560.8984375</c:v>
                      </c:pt>
                      <c:pt idx="1238">
                        <c:v>9808.671875</c:v>
                      </c:pt>
                      <c:pt idx="1239">
                        <c:v>10224.75</c:v>
                      </c:pt>
                      <c:pt idx="1240">
                        <c:v>9975.109375</c:v>
                      </c:pt>
                      <c:pt idx="1241">
                        <c:v>8427.609375</c:v>
                      </c:pt>
                      <c:pt idx="1242">
                        <c:v>6639.3046875</c:v>
                      </c:pt>
                      <c:pt idx="1243">
                        <c:v>7285.640625</c:v>
                      </c:pt>
                      <c:pt idx="1244">
                        <c:v>7599.8203125</c:v>
                      </c:pt>
                      <c:pt idx="1245">
                        <c:v>8827.859375</c:v>
                      </c:pt>
                      <c:pt idx="1246">
                        <c:v>8864.28125</c:v>
                      </c:pt>
                      <c:pt idx="1247">
                        <c:v>9357.01171875</c:v>
                      </c:pt>
                      <c:pt idx="1248">
                        <c:v>8008.421875</c:v>
                      </c:pt>
                      <c:pt idx="1249">
                        <c:v>7431.3046875</c:v>
                      </c:pt>
                      <c:pt idx="1250">
                        <c:v>8174.0625</c:v>
                      </c:pt>
                      <c:pt idx="1251">
                        <c:v>9331.7578125</c:v>
                      </c:pt>
                      <c:pt idx="1252">
                        <c:v>7668.9140625</c:v>
                      </c:pt>
                      <c:pt idx="1253">
                        <c:v>8096.3984375</c:v>
                      </c:pt>
                      <c:pt idx="1254">
                        <c:v>9422.375</c:v>
                      </c:pt>
                      <c:pt idx="1255">
                        <c:v>9527.015625</c:v>
                      </c:pt>
                      <c:pt idx="1256">
                        <c:v>9556.015625</c:v>
                      </c:pt>
                      <c:pt idx="1257">
                        <c:v>8285.90625</c:v>
                      </c:pt>
                      <c:pt idx="1258">
                        <c:v>8996.7109375</c:v>
                      </c:pt>
                      <c:pt idx="1259">
                        <c:v>8916.09375</c:v>
                      </c:pt>
                      <c:pt idx="1260">
                        <c:v>5030.7265625</c:v>
                      </c:pt>
                      <c:pt idx="1261">
                        <c:v>7524.21875</c:v>
                      </c:pt>
                      <c:pt idx="1262">
                        <c:v>7902.421875</c:v>
                      </c:pt>
                      <c:pt idx="1263">
                        <c:v>8338.3671875</c:v>
                      </c:pt>
                      <c:pt idx="1264">
                        <c:v>7899.484375</c:v>
                      </c:pt>
                      <c:pt idx="1265">
                        <c:v>8233.1484375</c:v>
                      </c:pt>
                      <c:pt idx="1266">
                        <c:v>5789.5546875</c:v>
                      </c:pt>
                      <c:pt idx="1267">
                        <c:v>8742.3515625</c:v>
                      </c:pt>
                      <c:pt idx="1268">
                        <c:v>7062.625</c:v>
                      </c:pt>
                      <c:pt idx="1269">
                        <c:v>4220.25</c:v>
                      </c:pt>
                      <c:pt idx="1270">
                        <c:v>6985.2734375</c:v>
                      </c:pt>
                      <c:pt idx="1271">
                        <c:v>6681.6171875</c:v>
                      </c:pt>
                      <c:pt idx="1272">
                        <c:v>8310.4453125</c:v>
                      </c:pt>
                      <c:pt idx="1273">
                        <c:v>6194.5703125</c:v>
                      </c:pt>
                      <c:pt idx="1274">
                        <c:v>8029.5859375</c:v>
                      </c:pt>
                      <c:pt idx="1275">
                        <c:v>10119.234375</c:v>
                      </c:pt>
                      <c:pt idx="1276">
                        <c:v>10377.1015625</c:v>
                      </c:pt>
                      <c:pt idx="1277">
                        <c:v>10138.98046875</c:v>
                      </c:pt>
                      <c:pt idx="1278">
                        <c:v>8269.3984375</c:v>
                      </c:pt>
                      <c:pt idx="1279">
                        <c:v>7159.625</c:v>
                      </c:pt>
                      <c:pt idx="1280">
                        <c:v>8381.6640625</c:v>
                      </c:pt>
                      <c:pt idx="1281">
                        <c:v>9691.9140625</c:v>
                      </c:pt>
                      <c:pt idx="1282">
                        <c:v>10518.6875</c:v>
                      </c:pt>
                      <c:pt idx="1283">
                        <c:v>10379.59375</c:v>
                      </c:pt>
                      <c:pt idx="1284">
                        <c:v>10769.296875</c:v>
                      </c:pt>
                      <c:pt idx="1285">
                        <c:v>10597.5</c:v>
                      </c:pt>
                      <c:pt idx="1286">
                        <c:v>10721.3203125</c:v>
                      </c:pt>
                      <c:pt idx="1287">
                        <c:v>9958.1015625</c:v>
                      </c:pt>
                      <c:pt idx="1288">
                        <c:v>8827.79296875</c:v>
                      </c:pt>
                      <c:pt idx="1289">
                        <c:v>8954.3984375</c:v>
                      </c:pt>
                      <c:pt idx="1290">
                        <c:v>12616.78515625</c:v>
                      </c:pt>
                      <c:pt idx="1291">
                        <c:v>11644.6171875</c:v>
                      </c:pt>
                      <c:pt idx="1292">
                        <c:v>10772.359375</c:v>
                      </c:pt>
                      <c:pt idx="1293">
                        <c:v>10248.328125</c:v>
                      </c:pt>
                      <c:pt idx="1294">
                        <c:v>12988.31640625</c:v>
                      </c:pt>
                      <c:pt idx="1295">
                        <c:v>10464.53125</c:v>
                      </c:pt>
                      <c:pt idx="1296">
                        <c:v>11181.5</c:v>
                      </c:pt>
                      <c:pt idx="1297">
                        <c:v>13023.75</c:v>
                      </c:pt>
                      <c:pt idx="1298">
                        <c:v>11197.578125</c:v>
                      </c:pt>
                      <c:pt idx="1299">
                        <c:v>8428.140625</c:v>
                      </c:pt>
                      <c:pt idx="1300">
                        <c:v>10390.84375</c:v>
                      </c:pt>
                      <c:pt idx="1301">
                        <c:v>12096.5703125</c:v>
                      </c:pt>
                      <c:pt idx="1302">
                        <c:v>13268.828125</c:v>
                      </c:pt>
                      <c:pt idx="1303">
                        <c:v>11012.671875</c:v>
                      </c:pt>
                      <c:pt idx="1304">
                        <c:v>12025.4296875</c:v>
                      </c:pt>
                      <c:pt idx="1305">
                        <c:v>7037.671875</c:v>
                      </c:pt>
                      <c:pt idx="1306">
                        <c:v>7742.19140625</c:v>
                      </c:pt>
                      <c:pt idx="1307">
                        <c:v>8016.6484375</c:v>
                      </c:pt>
                      <c:pt idx="1308">
                        <c:v>8192.03515625</c:v>
                      </c:pt>
                      <c:pt idx="1309">
                        <c:v>7579.0859375</c:v>
                      </c:pt>
                      <c:pt idx="1310">
                        <c:v>7854.4765625</c:v>
                      </c:pt>
                      <c:pt idx="1311">
                        <c:v>7957.9296875</c:v>
                      </c:pt>
                      <c:pt idx="1312">
                        <c:v>4627.9375</c:v>
                      </c:pt>
                      <c:pt idx="1313">
                        <c:v>7197.71875</c:v>
                      </c:pt>
                      <c:pt idx="1314">
                        <c:v>7181.3359375</c:v>
                      </c:pt>
                      <c:pt idx="1315">
                        <c:v>8376.578125</c:v>
                      </c:pt>
                      <c:pt idx="1316">
                        <c:v>2397.34375</c:v>
                      </c:pt>
                      <c:pt idx="1317">
                        <c:v>2484.484375</c:v>
                      </c:pt>
                      <c:pt idx="1318">
                        <c:v>2374.1640625</c:v>
                      </c:pt>
                      <c:pt idx="1319">
                        <c:v>5429.1171875</c:v>
                      </c:pt>
                      <c:pt idx="1320">
                        <c:v>4175.015625</c:v>
                      </c:pt>
                      <c:pt idx="1321">
                        <c:v>5765.140625</c:v>
                      </c:pt>
                      <c:pt idx="1322">
                        <c:v>6576.15625</c:v>
                      </c:pt>
                      <c:pt idx="1323">
                        <c:v>8460.203125</c:v>
                      </c:pt>
                      <c:pt idx="1324">
                        <c:v>2351.3125</c:v>
                      </c:pt>
                      <c:pt idx="1325">
                        <c:v>3388.6171875</c:v>
                      </c:pt>
                      <c:pt idx="1326">
                        <c:v>4774.609375</c:v>
                      </c:pt>
                      <c:pt idx="1327">
                        <c:v>8343.75</c:v>
                      </c:pt>
                      <c:pt idx="1328">
                        <c:v>7934.796875</c:v>
                      </c:pt>
                      <c:pt idx="1329">
                        <c:v>8103.4140625</c:v>
                      </c:pt>
                      <c:pt idx="1330">
                        <c:v>8048.03125</c:v>
                      </c:pt>
                      <c:pt idx="1331">
                        <c:v>7808.203125</c:v>
                      </c:pt>
                      <c:pt idx="1332">
                        <c:v>7999.3671875</c:v>
                      </c:pt>
                      <c:pt idx="1333">
                        <c:v>8511.6796875</c:v>
                      </c:pt>
                      <c:pt idx="1334">
                        <c:v>8422.8515625</c:v>
                      </c:pt>
                      <c:pt idx="1335">
                        <c:v>7202.8515625</c:v>
                      </c:pt>
                      <c:pt idx="1336">
                        <c:v>6523.390625</c:v>
                      </c:pt>
                      <c:pt idx="1337">
                        <c:v>7119.296875</c:v>
                      </c:pt>
                      <c:pt idx="1338">
                        <c:v>7433.9921875</c:v>
                      </c:pt>
                      <c:pt idx="1339">
                        <c:v>8483.125</c:v>
                      </c:pt>
                      <c:pt idx="1340">
                        <c:v>6428.5</c:v>
                      </c:pt>
                      <c:pt idx="1341">
                        <c:v>4635.2109375</c:v>
                      </c:pt>
                      <c:pt idx="1342">
                        <c:v>6407.078125</c:v>
                      </c:pt>
                      <c:pt idx="1343">
                        <c:v>7404.78125</c:v>
                      </c:pt>
                      <c:pt idx="1344">
                        <c:v>8748.9375</c:v>
                      </c:pt>
                      <c:pt idx="1345">
                        <c:v>8621.765625</c:v>
                      </c:pt>
                      <c:pt idx="1346">
                        <c:v>4838.296875</c:v>
                      </c:pt>
                      <c:pt idx="1347">
                        <c:v>7478.3984375</c:v>
                      </c:pt>
                      <c:pt idx="1348">
                        <c:v>6210.203125</c:v>
                      </c:pt>
                      <c:pt idx="1349">
                        <c:v>7918.2578125</c:v>
                      </c:pt>
                      <c:pt idx="1350">
                        <c:v>12198.0625</c:v>
                      </c:pt>
                      <c:pt idx="1351">
                        <c:v>12910.86328125</c:v>
                      </c:pt>
                      <c:pt idx="1352">
                        <c:v>12009.5078125</c:v>
                      </c:pt>
                      <c:pt idx="1353">
                        <c:v>11086.76953125</c:v>
                      </c:pt>
                      <c:pt idx="1354">
                        <c:v>10888.39453125</c:v>
                      </c:pt>
                      <c:pt idx="1355">
                        <c:v>11933.5</c:v>
                      </c:pt>
                      <c:pt idx="1356">
                        <c:v>10343.1171875</c:v>
                      </c:pt>
                      <c:pt idx="1357">
                        <c:v>9591.0390625</c:v>
                      </c:pt>
                      <c:pt idx="1358">
                        <c:v>10711.796875</c:v>
                      </c:pt>
                      <c:pt idx="1359">
                        <c:v>10402.1640625</c:v>
                      </c:pt>
                      <c:pt idx="1360">
                        <c:v>6321.453125</c:v>
                      </c:pt>
                      <c:pt idx="1361">
                        <c:v>7900.3125</c:v>
                      </c:pt>
                      <c:pt idx="1362">
                        <c:v>8551.171875</c:v>
                      </c:pt>
                      <c:pt idx="1363">
                        <c:v>13099.3984375</c:v>
                      </c:pt>
                      <c:pt idx="1364">
                        <c:v>12849.03515625</c:v>
                      </c:pt>
                      <c:pt idx="1365">
                        <c:v>10280.421875</c:v>
                      </c:pt>
                      <c:pt idx="1366">
                        <c:v>9457.5546875</c:v>
                      </c:pt>
                      <c:pt idx="1367">
                        <c:v>9906.71875</c:v>
                      </c:pt>
                      <c:pt idx="1368">
                        <c:v>10121.203125</c:v>
                      </c:pt>
                      <c:pt idx="1369">
                        <c:v>10239.71484375</c:v>
                      </c:pt>
                      <c:pt idx="1370">
                        <c:v>8994.859375</c:v>
                      </c:pt>
                      <c:pt idx="1371">
                        <c:v>8087.9140625</c:v>
                      </c:pt>
                      <c:pt idx="1372">
                        <c:v>7172.859375</c:v>
                      </c:pt>
                      <c:pt idx="1373">
                        <c:v>7656.53125</c:v>
                      </c:pt>
                      <c:pt idx="1374">
                        <c:v>10202.01953125</c:v>
                      </c:pt>
                      <c:pt idx="1375">
                        <c:v>9607.359375</c:v>
                      </c:pt>
                      <c:pt idx="1376">
                        <c:v>9444.75</c:v>
                      </c:pt>
                      <c:pt idx="1377">
                        <c:v>9933.71875</c:v>
                      </c:pt>
                      <c:pt idx="1378">
                        <c:v>10130.50390625</c:v>
                      </c:pt>
                      <c:pt idx="1379">
                        <c:v>9694.7734375</c:v>
                      </c:pt>
                      <c:pt idx="1380">
                        <c:v>14503.0546875</c:v>
                      </c:pt>
                      <c:pt idx="1381">
                        <c:v>13753.78125</c:v>
                      </c:pt>
                      <c:pt idx="1382">
                        <c:v>13737.67578125</c:v>
                      </c:pt>
                      <c:pt idx="1383">
                        <c:v>15503.765625</c:v>
                      </c:pt>
                      <c:pt idx="1384">
                        <c:v>15491.35546875</c:v>
                      </c:pt>
                      <c:pt idx="1385">
                        <c:v>14792.40625</c:v>
                      </c:pt>
                      <c:pt idx="1386">
                        <c:v>15247.0234375</c:v>
                      </c:pt>
                      <c:pt idx="1387">
                        <c:v>15115.625</c:v>
                      </c:pt>
                      <c:pt idx="1388">
                        <c:v>15440.1328125</c:v>
                      </c:pt>
                      <c:pt idx="1389">
                        <c:v>14666.203125</c:v>
                      </c:pt>
                      <c:pt idx="1390">
                        <c:v>15173.23828125</c:v>
                      </c:pt>
                      <c:pt idx="1391">
                        <c:v>13735.984375</c:v>
                      </c:pt>
                      <c:pt idx="1392">
                        <c:v>13413.6640625</c:v>
                      </c:pt>
                      <c:pt idx="1393">
                        <c:v>13360.8984375</c:v>
                      </c:pt>
                      <c:pt idx="1394">
                        <c:v>15164.76171875</c:v>
                      </c:pt>
                      <c:pt idx="1395">
                        <c:v>6384.9609375</c:v>
                      </c:pt>
                      <c:pt idx="1396">
                        <c:v>5867.99609375</c:v>
                      </c:pt>
                      <c:pt idx="1397">
                        <c:v>6217.21875</c:v>
                      </c:pt>
                      <c:pt idx="1398">
                        <c:v>6028.0625</c:v>
                      </c:pt>
                      <c:pt idx="1399">
                        <c:v>5080.0703125</c:v>
                      </c:pt>
                      <c:pt idx="1400">
                        <c:v>5500.328125</c:v>
                      </c:pt>
                      <c:pt idx="1401">
                        <c:v>6401.65625</c:v>
                      </c:pt>
                      <c:pt idx="1402">
                        <c:v>5800.0703125</c:v>
                      </c:pt>
                      <c:pt idx="1403">
                        <c:v>6080.125</c:v>
                      </c:pt>
                      <c:pt idx="1404">
                        <c:v>5650.328125</c:v>
                      </c:pt>
                      <c:pt idx="1405">
                        <c:v>5227.890625</c:v>
                      </c:pt>
                      <c:pt idx="1406">
                        <c:v>5189.578125</c:v>
                      </c:pt>
                      <c:pt idx="1407">
                        <c:v>3251.4140625</c:v>
                      </c:pt>
                      <c:pt idx="1408">
                        <c:v>4272.8671875</c:v>
                      </c:pt>
                      <c:pt idx="1409">
                        <c:v>4895.0390625</c:v>
                      </c:pt>
                      <c:pt idx="1410">
                        <c:v>6794.171875</c:v>
                      </c:pt>
                      <c:pt idx="1411">
                        <c:v>7728.7578125</c:v>
                      </c:pt>
                      <c:pt idx="1412">
                        <c:v>5182.1953125</c:v>
                      </c:pt>
                      <c:pt idx="1413">
                        <c:v>6440.078125</c:v>
                      </c:pt>
                      <c:pt idx="1414">
                        <c:v>7185.5078125</c:v>
                      </c:pt>
                      <c:pt idx="1415">
                        <c:v>6633.5390625</c:v>
                      </c:pt>
                      <c:pt idx="1416">
                        <c:v>7496.84375</c:v>
                      </c:pt>
                      <c:pt idx="1417">
                        <c:v>7320.453125</c:v>
                      </c:pt>
                      <c:pt idx="1418">
                        <c:v>7781.40625</c:v>
                      </c:pt>
                      <c:pt idx="1419">
                        <c:v>7259.046875</c:v>
                      </c:pt>
                      <c:pt idx="1420">
                        <c:v>7930.6015625</c:v>
                      </c:pt>
                      <c:pt idx="1421">
                        <c:v>8104</c:v>
                      </c:pt>
                      <c:pt idx="1422">
                        <c:v>5866.90625</c:v>
                      </c:pt>
                      <c:pt idx="1423">
                        <c:v>6684.671875</c:v>
                      </c:pt>
                      <c:pt idx="1424">
                        <c:v>7134.2890625</c:v>
                      </c:pt>
                      <c:pt idx="1425">
                        <c:v>14399.48046875</c:v>
                      </c:pt>
                      <c:pt idx="1426">
                        <c:v>14633.5234375</c:v>
                      </c:pt>
                      <c:pt idx="1427">
                        <c:v>13263.2109375</c:v>
                      </c:pt>
                      <c:pt idx="1428">
                        <c:v>11811.4375</c:v>
                      </c:pt>
                      <c:pt idx="1429">
                        <c:v>10941.97265625</c:v>
                      </c:pt>
                      <c:pt idx="1430">
                        <c:v>12271.75</c:v>
                      </c:pt>
                      <c:pt idx="1431">
                        <c:v>14531.828125</c:v>
                      </c:pt>
                      <c:pt idx="1432">
                        <c:v>13334.953125</c:v>
                      </c:pt>
                      <c:pt idx="1433">
                        <c:v>13203.5703125</c:v>
                      </c:pt>
                      <c:pt idx="1434">
                        <c:v>13673.03125</c:v>
                      </c:pt>
                      <c:pt idx="1435">
                        <c:v>14732.08984375</c:v>
                      </c:pt>
                      <c:pt idx="1436">
                        <c:v>14873.78125</c:v>
                      </c:pt>
                      <c:pt idx="1437">
                        <c:v>14156.0625</c:v>
                      </c:pt>
                      <c:pt idx="1438">
                        <c:v>13738.859375</c:v>
                      </c:pt>
                      <c:pt idx="1439">
                        <c:v>13963.54296875</c:v>
                      </c:pt>
                      <c:pt idx="1440">
                        <c:v>7886.21875</c:v>
                      </c:pt>
                      <c:pt idx="1441">
                        <c:v>8442.296875</c:v>
                      </c:pt>
                      <c:pt idx="1442">
                        <c:v>8480.359375</c:v>
                      </c:pt>
                      <c:pt idx="1443">
                        <c:v>9225.4296875</c:v>
                      </c:pt>
                      <c:pt idx="1444">
                        <c:v>8486.5234375</c:v>
                      </c:pt>
                      <c:pt idx="1445">
                        <c:v>8621.5703125</c:v>
                      </c:pt>
                      <c:pt idx="1446">
                        <c:v>7921.359375</c:v>
                      </c:pt>
                      <c:pt idx="1447">
                        <c:v>7134.3515625</c:v>
                      </c:pt>
                      <c:pt idx="1448">
                        <c:v>6379.515625</c:v>
                      </c:pt>
                      <c:pt idx="1449">
                        <c:v>7345.34375</c:v>
                      </c:pt>
                      <c:pt idx="1450">
                        <c:v>6583.1796875</c:v>
                      </c:pt>
                      <c:pt idx="1451">
                        <c:v>6767.71875</c:v>
                      </c:pt>
                      <c:pt idx="1452">
                        <c:v>8176.203125</c:v>
                      </c:pt>
                      <c:pt idx="1453">
                        <c:v>9184.625</c:v>
                      </c:pt>
                      <c:pt idx="1454">
                        <c:v>8557.0859375</c:v>
                      </c:pt>
                      <c:pt idx="1455">
                        <c:v>11869.1484375</c:v>
                      </c:pt>
                      <c:pt idx="1456">
                        <c:v>10830.6875</c:v>
                      </c:pt>
                      <c:pt idx="1457">
                        <c:v>11225.66015625</c:v>
                      </c:pt>
                      <c:pt idx="1458">
                        <c:v>10332.5078125</c:v>
                      </c:pt>
                      <c:pt idx="1459">
                        <c:v>9084.28125</c:v>
                      </c:pt>
                      <c:pt idx="1460">
                        <c:v>8854.53125</c:v>
                      </c:pt>
                      <c:pt idx="1461">
                        <c:v>9600.21875</c:v>
                      </c:pt>
                      <c:pt idx="1462">
                        <c:v>12440.56640625</c:v>
                      </c:pt>
                      <c:pt idx="1463">
                        <c:v>12478.390625</c:v>
                      </c:pt>
                      <c:pt idx="1464">
                        <c:v>7907.4609375</c:v>
                      </c:pt>
                      <c:pt idx="1465">
                        <c:v>10075.859375</c:v>
                      </c:pt>
                      <c:pt idx="1466">
                        <c:v>10854.7109375</c:v>
                      </c:pt>
                      <c:pt idx="1467">
                        <c:v>7331.4765625</c:v>
                      </c:pt>
                      <c:pt idx="1468">
                        <c:v>9795.21875</c:v>
                      </c:pt>
                      <c:pt idx="1469">
                        <c:v>10320.390625</c:v>
                      </c:pt>
                      <c:pt idx="1470">
                        <c:v>9880.203125</c:v>
                      </c:pt>
                      <c:pt idx="1471">
                        <c:v>10316.484375</c:v>
                      </c:pt>
                      <c:pt idx="1472">
                        <c:v>10285.9609375</c:v>
                      </c:pt>
                      <c:pt idx="1473">
                        <c:v>8851.4375</c:v>
                      </c:pt>
                      <c:pt idx="1474">
                        <c:v>8831.375</c:v>
                      </c:pt>
                      <c:pt idx="1475">
                        <c:v>9118.0703125</c:v>
                      </c:pt>
                      <c:pt idx="1476">
                        <c:v>10371.76171875</c:v>
                      </c:pt>
                      <c:pt idx="1477">
                        <c:v>10861.35546875</c:v>
                      </c:pt>
                      <c:pt idx="1478">
                        <c:v>11037.58203125</c:v>
                      </c:pt>
                      <c:pt idx="1479">
                        <c:v>10577.2421875</c:v>
                      </c:pt>
                      <c:pt idx="1480">
                        <c:v>10615.9140625</c:v>
                      </c:pt>
                      <c:pt idx="1481">
                        <c:v>10787.21875</c:v>
                      </c:pt>
                      <c:pt idx="1482">
                        <c:v>10677.6875</c:v>
                      </c:pt>
                      <c:pt idx="1483">
                        <c:v>10856.57421875</c:v>
                      </c:pt>
                      <c:pt idx="1484">
                        <c:v>11081.4921875</c:v>
                      </c:pt>
                      <c:pt idx="1485">
                        <c:v>7534.125</c:v>
                      </c:pt>
                      <c:pt idx="1486">
                        <c:v>6901.59375</c:v>
                      </c:pt>
                      <c:pt idx="1487">
                        <c:v>6809.78125</c:v>
                      </c:pt>
                      <c:pt idx="1488">
                        <c:v>6453.4375</c:v>
                      </c:pt>
                      <c:pt idx="1489">
                        <c:v>3307.109375</c:v>
                      </c:pt>
                      <c:pt idx="1490">
                        <c:v>4218.4921875</c:v>
                      </c:pt>
                      <c:pt idx="1491">
                        <c:v>6334.5</c:v>
                      </c:pt>
                      <c:pt idx="1492">
                        <c:v>4527.15625</c:v>
                      </c:pt>
                      <c:pt idx="1493">
                        <c:v>3603.203125</c:v>
                      </c:pt>
                      <c:pt idx="1494">
                        <c:v>3653.875</c:v>
                      </c:pt>
                      <c:pt idx="1495">
                        <c:v>7374.8828125</c:v>
                      </c:pt>
                      <c:pt idx="1496">
                        <c:v>6287.1171875</c:v>
                      </c:pt>
                      <c:pt idx="1497">
                        <c:v>5202.203125</c:v>
                      </c:pt>
                      <c:pt idx="1498">
                        <c:v>5039.9375</c:v>
                      </c:pt>
                      <c:pt idx="1499">
                        <c:v>7642.4765625</c:v>
                      </c:pt>
                      <c:pt idx="1500">
                        <c:v>9764.4140625</c:v>
                      </c:pt>
                      <c:pt idx="1501">
                        <c:v>9244.3828125</c:v>
                      </c:pt>
                      <c:pt idx="1502">
                        <c:v>9528.2421875</c:v>
                      </c:pt>
                      <c:pt idx="1503">
                        <c:v>10158.2421875</c:v>
                      </c:pt>
                      <c:pt idx="1504">
                        <c:v>10233.859375</c:v>
                      </c:pt>
                      <c:pt idx="1505">
                        <c:v>8540.125</c:v>
                      </c:pt>
                      <c:pt idx="1506">
                        <c:v>8029.234375</c:v>
                      </c:pt>
                      <c:pt idx="1507">
                        <c:v>8968.2578125</c:v>
                      </c:pt>
                      <c:pt idx="1508">
                        <c:v>8792.703125</c:v>
                      </c:pt>
                      <c:pt idx="1509">
                        <c:v>8214.984375</c:v>
                      </c:pt>
                      <c:pt idx="1510">
                        <c:v>8440.421875</c:v>
                      </c:pt>
                      <c:pt idx="1511">
                        <c:v>10164</c:v>
                      </c:pt>
                      <c:pt idx="1512">
                        <c:v>9194.65625</c:v>
                      </c:pt>
                      <c:pt idx="1513">
                        <c:v>8720.2890625</c:v>
                      </c:pt>
                      <c:pt idx="1514">
                        <c:v>9386.7890625</c:v>
                      </c:pt>
                      <c:pt idx="1515">
                        <c:v>8731.46875</c:v>
                      </c:pt>
                      <c:pt idx="1516">
                        <c:v>9009.9609375</c:v>
                      </c:pt>
                      <c:pt idx="1517">
                        <c:v>8781.8125</c:v>
                      </c:pt>
                      <c:pt idx="1518">
                        <c:v>8753.421875</c:v>
                      </c:pt>
                      <c:pt idx="1519">
                        <c:v>8755.03125</c:v>
                      </c:pt>
                      <c:pt idx="1520">
                        <c:v>8674.2890625</c:v>
                      </c:pt>
                      <c:pt idx="1521">
                        <c:v>8149.109375</c:v>
                      </c:pt>
                      <c:pt idx="1522">
                        <c:v>8292.52734375</c:v>
                      </c:pt>
                      <c:pt idx="1523">
                        <c:v>8958.265625</c:v>
                      </c:pt>
                      <c:pt idx="1524">
                        <c:v>7455.8984375</c:v>
                      </c:pt>
                      <c:pt idx="1525">
                        <c:v>7739.4609375</c:v>
                      </c:pt>
                      <c:pt idx="1526">
                        <c:v>9372.3515625</c:v>
                      </c:pt>
                      <c:pt idx="1527">
                        <c:v>9359.703125</c:v>
                      </c:pt>
                      <c:pt idx="1528">
                        <c:v>7967.9296875</c:v>
                      </c:pt>
                      <c:pt idx="1529">
                        <c:v>8613.9296875</c:v>
                      </c:pt>
                      <c:pt idx="1530">
                        <c:v>12699.78125</c:v>
                      </c:pt>
                      <c:pt idx="1531">
                        <c:v>11713.21875</c:v>
                      </c:pt>
                      <c:pt idx="1532">
                        <c:v>11512.40625</c:v>
                      </c:pt>
                      <c:pt idx="1533">
                        <c:v>12732.671875</c:v>
                      </c:pt>
                      <c:pt idx="1534">
                        <c:v>12921.828125</c:v>
                      </c:pt>
                      <c:pt idx="1535">
                        <c:v>12880.0078125</c:v>
                      </c:pt>
                      <c:pt idx="1536">
                        <c:v>12291.78125</c:v>
                      </c:pt>
                      <c:pt idx="1537">
                        <c:v>7943.8515625</c:v>
                      </c:pt>
                      <c:pt idx="1538">
                        <c:v>7804.9296875</c:v>
                      </c:pt>
                      <c:pt idx="1539">
                        <c:v>9260.6015625</c:v>
                      </c:pt>
                      <c:pt idx="1540">
                        <c:v>12437.8671875</c:v>
                      </c:pt>
                      <c:pt idx="1541">
                        <c:v>11731.8828125</c:v>
                      </c:pt>
                      <c:pt idx="1542">
                        <c:v>11574.3984375</c:v>
                      </c:pt>
                      <c:pt idx="1543">
                        <c:v>12908.25</c:v>
                      </c:pt>
                      <c:pt idx="1544">
                        <c:v>12395.28125</c:v>
                      </c:pt>
                      <c:pt idx="1545">
                        <c:v>8403.29296875</c:v>
                      </c:pt>
                      <c:pt idx="1546">
                        <c:v>7344.375</c:v>
                      </c:pt>
                      <c:pt idx="1547">
                        <c:v>7817.84375</c:v>
                      </c:pt>
                      <c:pt idx="1548">
                        <c:v>10337.1953125</c:v>
                      </c:pt>
                      <c:pt idx="1549">
                        <c:v>10207.8046875</c:v>
                      </c:pt>
                      <c:pt idx="1550">
                        <c:v>10280.15625</c:v>
                      </c:pt>
                      <c:pt idx="1551">
                        <c:v>8782.5</c:v>
                      </c:pt>
                      <c:pt idx="1552">
                        <c:v>9049.03125</c:v>
                      </c:pt>
                      <c:pt idx="1553">
                        <c:v>9323.6484375</c:v>
                      </c:pt>
                      <c:pt idx="1554">
                        <c:v>10112.9453125</c:v>
                      </c:pt>
                      <c:pt idx="1555">
                        <c:v>9684.2265625</c:v>
                      </c:pt>
                      <c:pt idx="1556">
                        <c:v>8587.5078125</c:v>
                      </c:pt>
                      <c:pt idx="1557">
                        <c:v>9334.2421875</c:v>
                      </c:pt>
                      <c:pt idx="1558">
                        <c:v>9764.3203125</c:v>
                      </c:pt>
                      <c:pt idx="1559">
                        <c:v>10036.0703125</c:v>
                      </c:pt>
                      <c:pt idx="1560">
                        <c:v>7036.2265625</c:v>
                      </c:pt>
                      <c:pt idx="1561">
                        <c:v>9632.75</c:v>
                      </c:pt>
                      <c:pt idx="1562">
                        <c:v>9558.671875</c:v>
                      </c:pt>
                      <c:pt idx="1563">
                        <c:v>7924.9609375</c:v>
                      </c:pt>
                      <c:pt idx="1564">
                        <c:v>8972.890625</c:v>
                      </c:pt>
                      <c:pt idx="1565">
                        <c:v>7222.8125</c:v>
                      </c:pt>
                      <c:pt idx="1566">
                        <c:v>7067.59375</c:v>
                      </c:pt>
                      <c:pt idx="1567">
                        <c:v>7923.875</c:v>
                      </c:pt>
                      <c:pt idx="1568">
                        <c:v>9756.8984375</c:v>
                      </c:pt>
                      <c:pt idx="1569">
                        <c:v>6682.9140625</c:v>
                      </c:pt>
                      <c:pt idx="1570">
                        <c:v>8520.8046875</c:v>
                      </c:pt>
                      <c:pt idx="1571">
                        <c:v>8035.578125</c:v>
                      </c:pt>
                      <c:pt idx="1572">
                        <c:v>7233.6171875</c:v>
                      </c:pt>
                      <c:pt idx="1573">
                        <c:v>9176.421875</c:v>
                      </c:pt>
                      <c:pt idx="1574">
                        <c:v>8672.078125</c:v>
                      </c:pt>
                      <c:pt idx="1575">
                        <c:v>10270.90625</c:v>
                      </c:pt>
                      <c:pt idx="1576">
                        <c:v>9131.01171875</c:v>
                      </c:pt>
                      <c:pt idx="1577">
                        <c:v>9446.6875</c:v>
                      </c:pt>
                      <c:pt idx="1578">
                        <c:v>11961.73046875</c:v>
                      </c:pt>
                      <c:pt idx="1579">
                        <c:v>12196.4765625</c:v>
                      </c:pt>
                      <c:pt idx="1580">
                        <c:v>12484.9921875</c:v>
                      </c:pt>
                      <c:pt idx="1581">
                        <c:v>11020.3984375</c:v>
                      </c:pt>
                      <c:pt idx="1582">
                        <c:v>10322.078125</c:v>
                      </c:pt>
                      <c:pt idx="1583">
                        <c:v>12753.8828125</c:v>
                      </c:pt>
                      <c:pt idx="1584">
                        <c:v>12537.2890625</c:v>
                      </c:pt>
                      <c:pt idx="1585">
                        <c:v>12205.390625</c:v>
                      </c:pt>
                      <c:pt idx="1586">
                        <c:v>12621.5703125</c:v>
                      </c:pt>
                      <c:pt idx="1587">
                        <c:v>10732.3984375</c:v>
                      </c:pt>
                      <c:pt idx="1588">
                        <c:v>9900.5</c:v>
                      </c:pt>
                      <c:pt idx="1589">
                        <c:v>10399.4765625</c:v>
                      </c:pt>
                      <c:pt idx="1590">
                        <c:v>7813.4921875</c:v>
                      </c:pt>
                      <c:pt idx="1591">
                        <c:v>8551.8046875</c:v>
                      </c:pt>
                      <c:pt idx="1592">
                        <c:v>9215.6953125</c:v>
                      </c:pt>
                      <c:pt idx="1593">
                        <c:v>4350.9296875</c:v>
                      </c:pt>
                      <c:pt idx="1594">
                        <c:v>5790.71875</c:v>
                      </c:pt>
                      <c:pt idx="1595">
                        <c:v>7077.3046875</c:v>
                      </c:pt>
                      <c:pt idx="1596">
                        <c:v>9007.203125</c:v>
                      </c:pt>
                      <c:pt idx="1597">
                        <c:v>8553.8828125</c:v>
                      </c:pt>
                      <c:pt idx="1598">
                        <c:v>8349.859375</c:v>
                      </c:pt>
                      <c:pt idx="1599">
                        <c:v>8193.359375</c:v>
                      </c:pt>
                      <c:pt idx="1600">
                        <c:v>9289.50390625</c:v>
                      </c:pt>
                      <c:pt idx="1601">
                        <c:v>8725.6171875</c:v>
                      </c:pt>
                      <c:pt idx="1602">
                        <c:v>7910.109375</c:v>
                      </c:pt>
                      <c:pt idx="1603">
                        <c:v>8056.9921875</c:v>
                      </c:pt>
                      <c:pt idx="1604">
                        <c:v>8310.0390625</c:v>
                      </c:pt>
                      <c:pt idx="1605">
                        <c:v>12000.25</c:v>
                      </c:pt>
                      <c:pt idx="1606">
                        <c:v>10297.0546875</c:v>
                      </c:pt>
                      <c:pt idx="1607">
                        <c:v>9898.796875</c:v>
                      </c:pt>
                      <c:pt idx="1608">
                        <c:v>12283.0390625</c:v>
                      </c:pt>
                      <c:pt idx="1609">
                        <c:v>12870.8125</c:v>
                      </c:pt>
                      <c:pt idx="1610">
                        <c:v>12513.4609375</c:v>
                      </c:pt>
                      <c:pt idx="1611">
                        <c:v>13387.7109375</c:v>
                      </c:pt>
                      <c:pt idx="1612">
                        <c:v>13183.9609375</c:v>
                      </c:pt>
                      <c:pt idx="1613">
                        <c:v>13226.53125</c:v>
                      </c:pt>
                      <c:pt idx="1614">
                        <c:v>12653.65625</c:v>
                      </c:pt>
                      <c:pt idx="1615">
                        <c:v>12793.640625</c:v>
                      </c:pt>
                      <c:pt idx="1616">
                        <c:v>11939.8203125</c:v>
                      </c:pt>
                      <c:pt idx="1617">
                        <c:v>11349.8125</c:v>
                      </c:pt>
                      <c:pt idx="1618">
                        <c:v>10550.671875</c:v>
                      </c:pt>
                      <c:pt idx="1619">
                        <c:v>13415.5390625</c:v>
                      </c:pt>
                      <c:pt idx="1620">
                        <c:v>9458.6875</c:v>
                      </c:pt>
                      <c:pt idx="1621">
                        <c:v>8436.54296875</c:v>
                      </c:pt>
                      <c:pt idx="1622">
                        <c:v>10140.6796875</c:v>
                      </c:pt>
                      <c:pt idx="1623">
                        <c:v>9253</c:v>
                      </c:pt>
                      <c:pt idx="1624">
                        <c:v>7691.1171875</c:v>
                      </c:pt>
                      <c:pt idx="1625">
                        <c:v>7873.46875</c:v>
                      </c:pt>
                      <c:pt idx="1626">
                        <c:v>8308.5</c:v>
                      </c:pt>
                      <c:pt idx="1627">
                        <c:v>10132.71875</c:v>
                      </c:pt>
                      <c:pt idx="1628">
                        <c:v>9290.0234375</c:v>
                      </c:pt>
                      <c:pt idx="1629">
                        <c:v>8419.8828125</c:v>
                      </c:pt>
                      <c:pt idx="1630">
                        <c:v>8408.2734375</c:v>
                      </c:pt>
                      <c:pt idx="1631">
                        <c:v>9338.3203125</c:v>
                      </c:pt>
                      <c:pt idx="1632">
                        <c:v>9073.8359375</c:v>
                      </c:pt>
                      <c:pt idx="1633">
                        <c:v>8296.0625</c:v>
                      </c:pt>
                      <c:pt idx="1634">
                        <c:v>9234.4375</c:v>
                      </c:pt>
                      <c:pt idx="1635">
                        <c:v>11855.21875</c:v>
                      </c:pt>
                      <c:pt idx="1636">
                        <c:v>10830.5078125</c:v>
                      </c:pt>
                      <c:pt idx="1637">
                        <c:v>11998.0625</c:v>
                      </c:pt>
                      <c:pt idx="1638">
                        <c:v>11357.734375</c:v>
                      </c:pt>
                      <c:pt idx="1639">
                        <c:v>10172.765625</c:v>
                      </c:pt>
                      <c:pt idx="1640">
                        <c:v>11073.890625</c:v>
                      </c:pt>
                      <c:pt idx="1641">
                        <c:v>12508.875</c:v>
                      </c:pt>
                      <c:pt idx="1642">
                        <c:v>12916.46875</c:v>
                      </c:pt>
                      <c:pt idx="1643">
                        <c:v>10790.921875</c:v>
                      </c:pt>
                      <c:pt idx="1644">
                        <c:v>9510.78125</c:v>
                      </c:pt>
                      <c:pt idx="1645">
                        <c:v>8715.59375</c:v>
                      </c:pt>
                      <c:pt idx="1646">
                        <c:v>11298.359375</c:v>
                      </c:pt>
                      <c:pt idx="1647">
                        <c:v>12713.5625</c:v>
                      </c:pt>
                      <c:pt idx="1648">
                        <c:v>11194.5546875</c:v>
                      </c:pt>
                      <c:pt idx="1649">
                        <c:v>12747.1796875</c:v>
                      </c:pt>
                      <c:pt idx="1650">
                        <c:v>11265.0078125</c:v>
                      </c:pt>
                      <c:pt idx="1651">
                        <c:v>11172.6640625</c:v>
                      </c:pt>
                      <c:pt idx="1652">
                        <c:v>12481.1171875</c:v>
                      </c:pt>
                      <c:pt idx="1653">
                        <c:v>12678.8359375</c:v>
                      </c:pt>
                      <c:pt idx="1654">
                        <c:v>11734.6171875</c:v>
                      </c:pt>
                      <c:pt idx="1655">
                        <c:v>10511.0078125</c:v>
                      </c:pt>
                      <c:pt idx="1656">
                        <c:v>9002.9296875</c:v>
                      </c:pt>
                      <c:pt idx="1657">
                        <c:v>9529.7109375</c:v>
                      </c:pt>
                      <c:pt idx="1658">
                        <c:v>10707.828125</c:v>
                      </c:pt>
                      <c:pt idx="1659">
                        <c:v>10179.40625</c:v>
                      </c:pt>
                      <c:pt idx="1660">
                        <c:v>8722.828125</c:v>
                      </c:pt>
                      <c:pt idx="1661">
                        <c:v>8326.609375</c:v>
                      </c:pt>
                      <c:pt idx="1662">
                        <c:v>9216.078125</c:v>
                      </c:pt>
                      <c:pt idx="1663">
                        <c:v>12158.7890625</c:v>
                      </c:pt>
                      <c:pt idx="1664">
                        <c:v>11729.8046875</c:v>
                      </c:pt>
                      <c:pt idx="1665">
                        <c:v>8948.1796875</c:v>
                      </c:pt>
                      <c:pt idx="1666">
                        <c:v>8974.25</c:v>
                      </c:pt>
                      <c:pt idx="1667">
                        <c:v>9136.03515625</c:v>
                      </c:pt>
                      <c:pt idx="1668">
                        <c:v>4115.734375</c:v>
                      </c:pt>
                      <c:pt idx="1669">
                        <c:v>4508.4765625</c:v>
                      </c:pt>
                      <c:pt idx="1670">
                        <c:v>7965.2109375</c:v>
                      </c:pt>
                      <c:pt idx="1671">
                        <c:v>8075.2578125</c:v>
                      </c:pt>
                      <c:pt idx="1672">
                        <c:v>7506.03125</c:v>
                      </c:pt>
                      <c:pt idx="1673">
                        <c:v>7604.828125</c:v>
                      </c:pt>
                      <c:pt idx="1674">
                        <c:v>9023.75</c:v>
                      </c:pt>
                      <c:pt idx="1675">
                        <c:v>8694.9375</c:v>
                      </c:pt>
                      <c:pt idx="1676">
                        <c:v>9175.2734375</c:v>
                      </c:pt>
                      <c:pt idx="1677">
                        <c:v>8811.4453125</c:v>
                      </c:pt>
                      <c:pt idx="1678">
                        <c:v>7893.359375</c:v>
                      </c:pt>
                      <c:pt idx="1679">
                        <c:v>8570.765625</c:v>
                      </c:pt>
                      <c:pt idx="1680">
                        <c:v>7557.015625</c:v>
                      </c:pt>
                      <c:pt idx="1681">
                        <c:v>7749.9765625</c:v>
                      </c:pt>
                      <c:pt idx="1682">
                        <c:v>6634.6640625</c:v>
                      </c:pt>
                      <c:pt idx="1683">
                        <c:v>3602.609375</c:v>
                      </c:pt>
                      <c:pt idx="1684">
                        <c:v>5303.7265625</c:v>
                      </c:pt>
                      <c:pt idx="1685">
                        <c:v>7163.7578125</c:v>
                      </c:pt>
                      <c:pt idx="1686">
                        <c:v>7065.890625</c:v>
                      </c:pt>
                      <c:pt idx="1687">
                        <c:v>7618.21875</c:v>
                      </c:pt>
                      <c:pt idx="1688">
                        <c:v>6578</c:v>
                      </c:pt>
                      <c:pt idx="1689">
                        <c:v>7817.4453125</c:v>
                      </c:pt>
                      <c:pt idx="1690">
                        <c:v>3698.796875</c:v>
                      </c:pt>
                      <c:pt idx="1691">
                        <c:v>2734.796875</c:v>
                      </c:pt>
                      <c:pt idx="1692">
                        <c:v>5892.7734375</c:v>
                      </c:pt>
                      <c:pt idx="1693">
                        <c:v>7060.0859375</c:v>
                      </c:pt>
                      <c:pt idx="1694">
                        <c:v>7224.9140625</c:v>
                      </c:pt>
                      <c:pt idx="1695">
                        <c:v>9060.9140625</c:v>
                      </c:pt>
                      <c:pt idx="1696">
                        <c:v>7168.671875</c:v>
                      </c:pt>
                      <c:pt idx="1697">
                        <c:v>7687.9765625</c:v>
                      </c:pt>
                      <c:pt idx="1698">
                        <c:v>7513.1953125</c:v>
                      </c:pt>
                      <c:pt idx="1699">
                        <c:v>7190.859375</c:v>
                      </c:pt>
                      <c:pt idx="1700">
                        <c:v>7881.7890625</c:v>
                      </c:pt>
                      <c:pt idx="1701">
                        <c:v>9040.796875</c:v>
                      </c:pt>
                      <c:pt idx="1702">
                        <c:v>7777.375</c:v>
                      </c:pt>
                      <c:pt idx="1703">
                        <c:v>6434.734375</c:v>
                      </c:pt>
                      <c:pt idx="1704">
                        <c:v>6927.78125</c:v>
                      </c:pt>
                      <c:pt idx="1705">
                        <c:v>8629.78125</c:v>
                      </c:pt>
                      <c:pt idx="1706">
                        <c:v>9061.5</c:v>
                      </c:pt>
                      <c:pt idx="1707">
                        <c:v>9018.328125</c:v>
                      </c:pt>
                      <c:pt idx="1708">
                        <c:v>8714.8984375</c:v>
                      </c:pt>
                      <c:pt idx="1709">
                        <c:v>9071.8984375</c:v>
                      </c:pt>
                      <c:pt idx="1710">
                        <c:v>11557.6484375</c:v>
                      </c:pt>
                      <c:pt idx="1711">
                        <c:v>11796.53125</c:v>
                      </c:pt>
                      <c:pt idx="1712">
                        <c:v>9180.75</c:v>
                      </c:pt>
                      <c:pt idx="1713">
                        <c:v>8969.125</c:v>
                      </c:pt>
                      <c:pt idx="1714">
                        <c:v>9120.375</c:v>
                      </c:pt>
                      <c:pt idx="1715">
                        <c:v>11535.578125</c:v>
                      </c:pt>
                      <c:pt idx="1716">
                        <c:v>10656.9765625</c:v>
                      </c:pt>
                      <c:pt idx="1717">
                        <c:v>10706.9375</c:v>
                      </c:pt>
                      <c:pt idx="1718">
                        <c:v>9074.359375</c:v>
                      </c:pt>
                      <c:pt idx="1719">
                        <c:v>9335.875</c:v>
                      </c:pt>
                      <c:pt idx="1720">
                        <c:v>10174.6953125</c:v>
                      </c:pt>
                      <c:pt idx="1721">
                        <c:v>11590.3671875</c:v>
                      </c:pt>
                      <c:pt idx="1722">
                        <c:v>9941.2890625</c:v>
                      </c:pt>
                      <c:pt idx="1723">
                        <c:v>10525.21875</c:v>
                      </c:pt>
                      <c:pt idx="1724">
                        <c:v>11065.68359375</c:v>
                      </c:pt>
                      <c:pt idx="1725">
                        <c:v>6812.53125</c:v>
                      </c:pt>
                      <c:pt idx="1726">
                        <c:v>6881.1328125</c:v>
                      </c:pt>
                      <c:pt idx="1727">
                        <c:v>7600.984375</c:v>
                      </c:pt>
                      <c:pt idx="1728">
                        <c:v>10691.421875</c:v>
                      </c:pt>
                      <c:pt idx="1729">
                        <c:v>10661.140625</c:v>
                      </c:pt>
                      <c:pt idx="1730">
                        <c:v>10435.5546875</c:v>
                      </c:pt>
                      <c:pt idx="1731">
                        <c:v>11507.5625</c:v>
                      </c:pt>
                      <c:pt idx="1732">
                        <c:v>11381.078125</c:v>
                      </c:pt>
                      <c:pt idx="1733">
                        <c:v>10546.4140625</c:v>
                      </c:pt>
                      <c:pt idx="1734">
                        <c:v>10278.6484375</c:v>
                      </c:pt>
                      <c:pt idx="1735">
                        <c:v>11239.875</c:v>
                      </c:pt>
                      <c:pt idx="1736">
                        <c:v>11259.1015625</c:v>
                      </c:pt>
                      <c:pt idx="1737">
                        <c:v>10701.640625</c:v>
                      </c:pt>
                      <c:pt idx="1738">
                        <c:v>11104.140625</c:v>
                      </c:pt>
                      <c:pt idx="1739">
                        <c:v>10766.6171875</c:v>
                      </c:pt>
                      <c:pt idx="1740">
                        <c:v>3918.0546875</c:v>
                      </c:pt>
                      <c:pt idx="1741">
                        <c:v>5920.2890625</c:v>
                      </c:pt>
                      <c:pt idx="1742">
                        <c:v>6640.390625</c:v>
                      </c:pt>
                      <c:pt idx="1743">
                        <c:v>2247.5078125</c:v>
                      </c:pt>
                      <c:pt idx="1744">
                        <c:v>2527.015625</c:v>
                      </c:pt>
                      <c:pt idx="1745">
                        <c:v>3823.546875</c:v>
                      </c:pt>
                      <c:pt idx="1746">
                        <c:v>7280.4375</c:v>
                      </c:pt>
                      <c:pt idx="1747">
                        <c:v>4663.09375</c:v>
                      </c:pt>
                      <c:pt idx="1748">
                        <c:v>7315.125</c:v>
                      </c:pt>
                      <c:pt idx="1749">
                        <c:v>7059.9765625</c:v>
                      </c:pt>
                      <c:pt idx="1750">
                        <c:v>7409.4453125</c:v>
                      </c:pt>
                      <c:pt idx="1751">
                        <c:v>6093.8046875</c:v>
                      </c:pt>
                      <c:pt idx="1752">
                        <c:v>6451.078125</c:v>
                      </c:pt>
                      <c:pt idx="1753">
                        <c:v>6630.6328125</c:v>
                      </c:pt>
                      <c:pt idx="1754">
                        <c:v>7674.7734375</c:v>
                      </c:pt>
                      <c:pt idx="1755">
                        <c:v>8411.578125</c:v>
                      </c:pt>
                      <c:pt idx="1756">
                        <c:v>7009.2109375</c:v>
                      </c:pt>
                      <c:pt idx="1757">
                        <c:v>6831.625</c:v>
                      </c:pt>
                      <c:pt idx="1758">
                        <c:v>9419.6484375</c:v>
                      </c:pt>
                      <c:pt idx="1759">
                        <c:v>11129.9921875</c:v>
                      </c:pt>
                      <c:pt idx="1760">
                        <c:v>10963.25</c:v>
                      </c:pt>
                      <c:pt idx="1761">
                        <c:v>10199.4453125</c:v>
                      </c:pt>
                      <c:pt idx="1762">
                        <c:v>9161.8125</c:v>
                      </c:pt>
                      <c:pt idx="1763">
                        <c:v>9999.9765625</c:v>
                      </c:pt>
                      <c:pt idx="1764">
                        <c:v>10306.671875</c:v>
                      </c:pt>
                      <c:pt idx="1765">
                        <c:v>10289.6171875</c:v>
                      </c:pt>
                      <c:pt idx="1766">
                        <c:v>9892.2265625</c:v>
                      </c:pt>
                      <c:pt idx="1767">
                        <c:v>10411.5078125</c:v>
                      </c:pt>
                      <c:pt idx="1768">
                        <c:v>9306.609375</c:v>
                      </c:pt>
                      <c:pt idx="1769">
                        <c:v>10157.7890625</c:v>
                      </c:pt>
                      <c:pt idx="1770">
                        <c:v>11242.578125</c:v>
                      </c:pt>
                      <c:pt idx="1771">
                        <c:v>10632.56640625</c:v>
                      </c:pt>
                      <c:pt idx="1772">
                        <c:v>10907.328125</c:v>
                      </c:pt>
                      <c:pt idx="1773">
                        <c:v>10092.9765625</c:v>
                      </c:pt>
                      <c:pt idx="1774">
                        <c:v>9971.921875</c:v>
                      </c:pt>
                      <c:pt idx="1775">
                        <c:v>6781.265625</c:v>
                      </c:pt>
                      <c:pt idx="1776">
                        <c:v>6267.1015625</c:v>
                      </c:pt>
                      <c:pt idx="1777">
                        <c:v>6941.03125</c:v>
                      </c:pt>
                      <c:pt idx="1778">
                        <c:v>7534.3203125</c:v>
                      </c:pt>
                      <c:pt idx="1779">
                        <c:v>3820.984375</c:v>
                      </c:pt>
                      <c:pt idx="1780">
                        <c:v>4937.25</c:v>
                      </c:pt>
                      <c:pt idx="1781">
                        <c:v>6102.953125</c:v>
                      </c:pt>
                      <c:pt idx="1782">
                        <c:v>10687.171875</c:v>
                      </c:pt>
                      <c:pt idx="1783">
                        <c:v>10790.296875</c:v>
                      </c:pt>
                      <c:pt idx="1784">
                        <c:v>9996.3125</c:v>
                      </c:pt>
                      <c:pt idx="1785">
                        <c:v>10664.125</c:v>
                      </c:pt>
                      <c:pt idx="1786">
                        <c:v>10420.09765625</c:v>
                      </c:pt>
                      <c:pt idx="1787">
                        <c:v>10896.06640625</c:v>
                      </c:pt>
                      <c:pt idx="1788">
                        <c:v>10323.2890625</c:v>
                      </c:pt>
                      <c:pt idx="1789">
                        <c:v>10728.0859375</c:v>
                      </c:pt>
                      <c:pt idx="1790">
                        <c:v>9028.34375</c:v>
                      </c:pt>
                      <c:pt idx="1791">
                        <c:v>9691.625</c:v>
                      </c:pt>
                      <c:pt idx="1792">
                        <c:v>10421.3828125</c:v>
                      </c:pt>
                      <c:pt idx="1793">
                        <c:v>10462.765625</c:v>
                      </c:pt>
                      <c:pt idx="1794">
                        <c:v>6925.6015625</c:v>
                      </c:pt>
                      <c:pt idx="1795">
                        <c:v>10181.8828125</c:v>
                      </c:pt>
                      <c:pt idx="1796">
                        <c:v>9228.3359375</c:v>
                      </c:pt>
                      <c:pt idx="1797">
                        <c:v>9276.2890625</c:v>
                      </c:pt>
                      <c:pt idx="1798">
                        <c:v>10821.953125</c:v>
                      </c:pt>
                      <c:pt idx="1799">
                        <c:v>10568</c:v>
                      </c:pt>
                      <c:pt idx="1800">
                        <c:v>11802.328125</c:v>
                      </c:pt>
                      <c:pt idx="1801">
                        <c:v>12022.375</c:v>
                      </c:pt>
                      <c:pt idx="1802">
                        <c:v>11276.83203125</c:v>
                      </c:pt>
                      <c:pt idx="1803">
                        <c:v>11038.74609375</c:v>
                      </c:pt>
                      <c:pt idx="1804">
                        <c:v>11269.19140625</c:v>
                      </c:pt>
                      <c:pt idx="1805">
                        <c:v>12144.203125</c:v>
                      </c:pt>
                      <c:pt idx="1806">
                        <c:v>10893.66796875</c:v>
                      </c:pt>
                      <c:pt idx="1807">
                        <c:v>11274.10546875</c:v>
                      </c:pt>
                      <c:pt idx="1808">
                        <c:v>12055.8984375</c:v>
                      </c:pt>
                      <c:pt idx="1809">
                        <c:v>10874.265625</c:v>
                      </c:pt>
                      <c:pt idx="1810">
                        <c:v>11368.7578125</c:v>
                      </c:pt>
                      <c:pt idx="1811">
                        <c:v>9968.3828125</c:v>
                      </c:pt>
                      <c:pt idx="1812">
                        <c:v>10276.5</c:v>
                      </c:pt>
                      <c:pt idx="1813">
                        <c:v>8087.1328125</c:v>
                      </c:pt>
                      <c:pt idx="1814">
                        <c:v>8937.34375</c:v>
                      </c:pt>
                      <c:pt idx="1815">
                        <c:v>9179.015625</c:v>
                      </c:pt>
                      <c:pt idx="1816">
                        <c:v>9239.3203125</c:v>
                      </c:pt>
                      <c:pt idx="1817">
                        <c:v>7290.6328125</c:v>
                      </c:pt>
                      <c:pt idx="1818">
                        <c:v>7708.65625</c:v>
                      </c:pt>
                      <c:pt idx="1819">
                        <c:v>7719.984375</c:v>
                      </c:pt>
                      <c:pt idx="1820">
                        <c:v>9160.8515625</c:v>
                      </c:pt>
                      <c:pt idx="1821">
                        <c:v>9112.9140625</c:v>
                      </c:pt>
                      <c:pt idx="1822">
                        <c:v>8997.046875</c:v>
                      </c:pt>
                      <c:pt idx="1823">
                        <c:v>8062.1953125</c:v>
                      </c:pt>
                      <c:pt idx="1824">
                        <c:v>7768.0234375</c:v>
                      </c:pt>
                      <c:pt idx="1825">
                        <c:v>8915.078125</c:v>
                      </c:pt>
                      <c:pt idx="1826">
                        <c:v>8627.0078125</c:v>
                      </c:pt>
                      <c:pt idx="1827">
                        <c:v>6637.734375</c:v>
                      </c:pt>
                      <c:pt idx="1828">
                        <c:v>6976.5703125</c:v>
                      </c:pt>
                      <c:pt idx="1829">
                        <c:v>7037.9296875</c:v>
                      </c:pt>
                      <c:pt idx="1830">
                        <c:v>5507.2890625</c:v>
                      </c:pt>
                      <c:pt idx="1831">
                        <c:v>4667.5078125</c:v>
                      </c:pt>
                      <c:pt idx="1832">
                        <c:v>2984.2421875</c:v>
                      </c:pt>
                      <c:pt idx="1833">
                        <c:v>3463.9140625</c:v>
                      </c:pt>
                      <c:pt idx="1834">
                        <c:v>3793.4453125</c:v>
                      </c:pt>
                      <c:pt idx="1835">
                        <c:v>2609.3984375</c:v>
                      </c:pt>
                      <c:pt idx="1836">
                        <c:v>2455.96875</c:v>
                      </c:pt>
                      <c:pt idx="1837">
                        <c:v>2478.0234375</c:v>
                      </c:pt>
                      <c:pt idx="1838">
                        <c:v>5370.7734375</c:v>
                      </c:pt>
                      <c:pt idx="1839">
                        <c:v>1552.03125</c:v>
                      </c:pt>
                      <c:pt idx="1840">
                        <c:v>2130.0703125</c:v>
                      </c:pt>
                      <c:pt idx="1841">
                        <c:v>2588.890625</c:v>
                      </c:pt>
                      <c:pt idx="1842">
                        <c:v>5812.515625</c:v>
                      </c:pt>
                      <c:pt idx="1843">
                        <c:v>3526.3359375</c:v>
                      </c:pt>
                      <c:pt idx="1844">
                        <c:v>4951.5390625</c:v>
                      </c:pt>
                      <c:pt idx="1845">
                        <c:v>14610.1953125</c:v>
                      </c:pt>
                      <c:pt idx="1846">
                        <c:v>12317.1328125</c:v>
                      </c:pt>
                      <c:pt idx="1847">
                        <c:v>11439.34375</c:v>
                      </c:pt>
                      <c:pt idx="1848">
                        <c:v>12203.703125</c:v>
                      </c:pt>
                      <c:pt idx="1849">
                        <c:v>14417.3046875</c:v>
                      </c:pt>
                      <c:pt idx="1850">
                        <c:v>12680.3359375</c:v>
                      </c:pt>
                      <c:pt idx="1851">
                        <c:v>12120.109375</c:v>
                      </c:pt>
                      <c:pt idx="1852">
                        <c:v>14332.59375</c:v>
                      </c:pt>
                      <c:pt idx="1853">
                        <c:v>12875.046875</c:v>
                      </c:pt>
                      <c:pt idx="1854">
                        <c:v>12427.109375</c:v>
                      </c:pt>
                      <c:pt idx="1855">
                        <c:v>12873.984375</c:v>
                      </c:pt>
                      <c:pt idx="1856">
                        <c:v>13206.9296875</c:v>
                      </c:pt>
                      <c:pt idx="1857">
                        <c:v>14073.90625</c:v>
                      </c:pt>
                      <c:pt idx="1858">
                        <c:v>14480.7734375</c:v>
                      </c:pt>
                      <c:pt idx="1859">
                        <c:v>14489.125</c:v>
                      </c:pt>
                      <c:pt idx="1860">
                        <c:v>8522.0546875</c:v>
                      </c:pt>
                      <c:pt idx="1861">
                        <c:v>7705.2890625</c:v>
                      </c:pt>
                      <c:pt idx="1862">
                        <c:v>7401.64453125</c:v>
                      </c:pt>
                      <c:pt idx="1863">
                        <c:v>7997.42578125</c:v>
                      </c:pt>
                      <c:pt idx="1864">
                        <c:v>6328.03515625</c:v>
                      </c:pt>
                      <c:pt idx="1865">
                        <c:v>5481.6015625</c:v>
                      </c:pt>
                      <c:pt idx="1866">
                        <c:v>6758.296875</c:v>
                      </c:pt>
                      <c:pt idx="1867">
                        <c:v>8795.171875</c:v>
                      </c:pt>
                      <c:pt idx="1868">
                        <c:v>8968.2890625</c:v>
                      </c:pt>
                      <c:pt idx="1869">
                        <c:v>8940.9453125</c:v>
                      </c:pt>
                      <c:pt idx="1870">
                        <c:v>7970.30859375</c:v>
                      </c:pt>
                      <c:pt idx="1871">
                        <c:v>8384.0078125</c:v>
                      </c:pt>
                      <c:pt idx="1872">
                        <c:v>7684.2578125</c:v>
                      </c:pt>
                      <c:pt idx="1873">
                        <c:v>8537.3671875</c:v>
                      </c:pt>
                      <c:pt idx="1874">
                        <c:v>8651.390625</c:v>
                      </c:pt>
                      <c:pt idx="1875">
                        <c:v>9676.578125</c:v>
                      </c:pt>
                      <c:pt idx="1876">
                        <c:v>8383.3046875</c:v>
                      </c:pt>
                      <c:pt idx="1877">
                        <c:v>8856.7109375</c:v>
                      </c:pt>
                      <c:pt idx="1878">
                        <c:v>9672.4296875</c:v>
                      </c:pt>
                      <c:pt idx="1879">
                        <c:v>10160.75</c:v>
                      </c:pt>
                      <c:pt idx="1880">
                        <c:v>10320.8828125</c:v>
                      </c:pt>
                      <c:pt idx="1881">
                        <c:v>9227.4921875</c:v>
                      </c:pt>
                      <c:pt idx="1882">
                        <c:v>9322.3984375</c:v>
                      </c:pt>
                      <c:pt idx="1883">
                        <c:v>10247.8203125</c:v>
                      </c:pt>
                      <c:pt idx="1884">
                        <c:v>9505.0390625</c:v>
                      </c:pt>
                      <c:pt idx="1885">
                        <c:v>9791.671875</c:v>
                      </c:pt>
                      <c:pt idx="1886">
                        <c:v>9381.66796875</c:v>
                      </c:pt>
                      <c:pt idx="1887">
                        <c:v>10319.59375</c:v>
                      </c:pt>
                      <c:pt idx="1888">
                        <c:v>9854.5078125</c:v>
                      </c:pt>
                      <c:pt idx="1889">
                        <c:v>9610.4609375</c:v>
                      </c:pt>
                      <c:pt idx="1890">
                        <c:v>10334.484375</c:v>
                      </c:pt>
                      <c:pt idx="1891">
                        <c:v>10474.19921875</c:v>
                      </c:pt>
                      <c:pt idx="1892">
                        <c:v>9337.92578125</c:v>
                      </c:pt>
                      <c:pt idx="1893">
                        <c:v>7922.14453125</c:v>
                      </c:pt>
                      <c:pt idx="1894">
                        <c:v>7378.1328125</c:v>
                      </c:pt>
                      <c:pt idx="1895">
                        <c:v>8090.453125</c:v>
                      </c:pt>
                      <c:pt idx="1896">
                        <c:v>11378.921875</c:v>
                      </c:pt>
                      <c:pt idx="1897">
                        <c:v>10223.7890625</c:v>
                      </c:pt>
                      <c:pt idx="1898">
                        <c:v>8448.390625</c:v>
                      </c:pt>
                      <c:pt idx="1899">
                        <c:v>9709.390625</c:v>
                      </c:pt>
                      <c:pt idx="1900">
                        <c:v>11039.98046875</c:v>
                      </c:pt>
                      <c:pt idx="1901">
                        <c:v>11126.703125</c:v>
                      </c:pt>
                      <c:pt idx="1902">
                        <c:v>9546.015625</c:v>
                      </c:pt>
                      <c:pt idx="1903">
                        <c:v>9208.03125</c:v>
                      </c:pt>
                      <c:pt idx="1904">
                        <c:v>9881.1484375</c:v>
                      </c:pt>
                      <c:pt idx="1905">
                        <c:v>11013.8984375</c:v>
                      </c:pt>
                      <c:pt idx="1906">
                        <c:v>9799.90234375</c:v>
                      </c:pt>
                      <c:pt idx="1907">
                        <c:v>10878.07421875</c:v>
                      </c:pt>
                      <c:pt idx="1908">
                        <c:v>11967.515625</c:v>
                      </c:pt>
                      <c:pt idx="1909">
                        <c:v>12390.6328125</c:v>
                      </c:pt>
                      <c:pt idx="1910">
                        <c:v>12525.5390625</c:v>
                      </c:pt>
                      <c:pt idx="1911">
                        <c:v>10017.3984375</c:v>
                      </c:pt>
                      <c:pt idx="1912">
                        <c:v>8160.9609375</c:v>
                      </c:pt>
                      <c:pt idx="1913">
                        <c:v>9773.3203125</c:v>
                      </c:pt>
                      <c:pt idx="1914">
                        <c:v>11151.1796875</c:v>
                      </c:pt>
                      <c:pt idx="1915">
                        <c:v>12205.6015625</c:v>
                      </c:pt>
                      <c:pt idx="1916">
                        <c:v>10077.3046875</c:v>
                      </c:pt>
                      <c:pt idx="1917">
                        <c:v>12298.0625</c:v>
                      </c:pt>
                      <c:pt idx="1918">
                        <c:v>10587.8125</c:v>
                      </c:pt>
                      <c:pt idx="1919">
                        <c:v>12479.890625</c:v>
                      </c:pt>
                      <c:pt idx="1920">
                        <c:v>11164.96875</c:v>
                      </c:pt>
                      <c:pt idx="1921">
                        <c:v>11309.5703125</c:v>
                      </c:pt>
                      <c:pt idx="1922">
                        <c:v>11901.6640625</c:v>
                      </c:pt>
                      <c:pt idx="1923">
                        <c:v>12534.828125</c:v>
                      </c:pt>
                      <c:pt idx="1924">
                        <c:v>11750.890625</c:v>
                      </c:pt>
                      <c:pt idx="1925">
                        <c:v>12524.703125</c:v>
                      </c:pt>
                      <c:pt idx="1926">
                        <c:v>10417.0078125</c:v>
                      </c:pt>
                      <c:pt idx="1927">
                        <c:v>9822.96875</c:v>
                      </c:pt>
                      <c:pt idx="1928">
                        <c:v>9056.984375</c:v>
                      </c:pt>
                      <c:pt idx="1929">
                        <c:v>11732.1796875</c:v>
                      </c:pt>
                      <c:pt idx="1930">
                        <c:v>12290.12890625</c:v>
                      </c:pt>
                      <c:pt idx="1931">
                        <c:v>11398.1875</c:v>
                      </c:pt>
                      <c:pt idx="1932">
                        <c:v>10675.65234375</c:v>
                      </c:pt>
                      <c:pt idx="1933">
                        <c:v>12414.421875</c:v>
                      </c:pt>
                      <c:pt idx="1934">
                        <c:v>11875.25</c:v>
                      </c:pt>
                      <c:pt idx="1935">
                        <c:v>5305.75</c:v>
                      </c:pt>
                      <c:pt idx="1936">
                        <c:v>7316.375</c:v>
                      </c:pt>
                      <c:pt idx="1937">
                        <c:v>7393.0625</c:v>
                      </c:pt>
                      <c:pt idx="1938">
                        <c:v>7966.4609375</c:v>
                      </c:pt>
                      <c:pt idx="1939">
                        <c:v>6319.453125</c:v>
                      </c:pt>
                      <c:pt idx="1940">
                        <c:v>6030.8671875</c:v>
                      </c:pt>
                      <c:pt idx="1941">
                        <c:v>7274.921875</c:v>
                      </c:pt>
                      <c:pt idx="1942">
                        <c:v>7345.890625</c:v>
                      </c:pt>
                      <c:pt idx="1943">
                        <c:v>5813.3046875</c:v>
                      </c:pt>
                      <c:pt idx="1944">
                        <c:v>5225.953125</c:v>
                      </c:pt>
                      <c:pt idx="1945">
                        <c:v>5840.1796875</c:v>
                      </c:pt>
                      <c:pt idx="1946">
                        <c:v>6612.1015625</c:v>
                      </c:pt>
                      <c:pt idx="1947">
                        <c:v>7431.5625</c:v>
                      </c:pt>
                      <c:pt idx="1948">
                        <c:v>7803.890625</c:v>
                      </c:pt>
                      <c:pt idx="1949">
                        <c:v>8042.3828125</c:v>
                      </c:pt>
                      <c:pt idx="1950">
                        <c:v>6546.4140625</c:v>
                      </c:pt>
                      <c:pt idx="1951">
                        <c:v>6180.65234375</c:v>
                      </c:pt>
                      <c:pt idx="1952">
                        <c:v>6598.41796875</c:v>
                      </c:pt>
                      <c:pt idx="1953">
                        <c:v>6655.9921875</c:v>
                      </c:pt>
                      <c:pt idx="1954">
                        <c:v>4861.5078125</c:v>
                      </c:pt>
                      <c:pt idx="1955">
                        <c:v>4216.296875</c:v>
                      </c:pt>
                      <c:pt idx="1956">
                        <c:v>4331.9140625</c:v>
                      </c:pt>
                      <c:pt idx="1957">
                        <c:v>6184.23046875</c:v>
                      </c:pt>
                      <c:pt idx="1958">
                        <c:v>7188.15625</c:v>
                      </c:pt>
                      <c:pt idx="1959">
                        <c:v>7386.5625</c:v>
                      </c:pt>
                      <c:pt idx="1960">
                        <c:v>7529.546875</c:v>
                      </c:pt>
                      <c:pt idx="1961">
                        <c:v>6848.8203125</c:v>
                      </c:pt>
                      <c:pt idx="1962">
                        <c:v>7403.5078125</c:v>
                      </c:pt>
                      <c:pt idx="1963">
                        <c:v>6813.953125</c:v>
                      </c:pt>
                      <c:pt idx="1964">
                        <c:v>6530.6484375</c:v>
                      </c:pt>
                      <c:pt idx="1965">
                        <c:v>10739.2890625</c:v>
                      </c:pt>
                      <c:pt idx="1966">
                        <c:v>10389.4140625</c:v>
                      </c:pt>
                      <c:pt idx="1967">
                        <c:v>9082.1875</c:v>
                      </c:pt>
                      <c:pt idx="1968">
                        <c:v>8423.29296875</c:v>
                      </c:pt>
                      <c:pt idx="1969">
                        <c:v>9654.94140625</c:v>
                      </c:pt>
                      <c:pt idx="1970">
                        <c:v>9478.484375</c:v>
                      </c:pt>
                      <c:pt idx="1971">
                        <c:v>8834.875</c:v>
                      </c:pt>
                      <c:pt idx="1972">
                        <c:v>9174.8828125</c:v>
                      </c:pt>
                      <c:pt idx="1973">
                        <c:v>10656.4296875</c:v>
                      </c:pt>
                      <c:pt idx="1974">
                        <c:v>10797.46875</c:v>
                      </c:pt>
                      <c:pt idx="1975">
                        <c:v>10758.7890625</c:v>
                      </c:pt>
                      <c:pt idx="1976">
                        <c:v>10158.7421875</c:v>
                      </c:pt>
                      <c:pt idx="1977">
                        <c:v>10513.0859375</c:v>
                      </c:pt>
                      <c:pt idx="1978">
                        <c:v>10777.890625</c:v>
                      </c:pt>
                      <c:pt idx="1979">
                        <c:v>9587.6796875</c:v>
                      </c:pt>
                      <c:pt idx="1980">
                        <c:v>7330.015625</c:v>
                      </c:pt>
                      <c:pt idx="1981">
                        <c:v>7479.83984375</c:v>
                      </c:pt>
                      <c:pt idx="1982">
                        <c:v>7504.4453125</c:v>
                      </c:pt>
                      <c:pt idx="1983">
                        <c:v>5994.7890625</c:v>
                      </c:pt>
                      <c:pt idx="1984">
                        <c:v>5853.21875</c:v>
                      </c:pt>
                      <c:pt idx="1985">
                        <c:v>6400.46484375</c:v>
                      </c:pt>
                      <c:pt idx="1986">
                        <c:v>7812.0390625</c:v>
                      </c:pt>
                      <c:pt idx="1987">
                        <c:v>6607.1328125</c:v>
                      </c:pt>
                      <c:pt idx="1988">
                        <c:v>6605.3515625</c:v>
                      </c:pt>
                      <c:pt idx="1989">
                        <c:v>8712.1875</c:v>
                      </c:pt>
                      <c:pt idx="1990">
                        <c:v>8730.04296875</c:v>
                      </c:pt>
                      <c:pt idx="1991">
                        <c:v>7244.453125</c:v>
                      </c:pt>
                      <c:pt idx="1992">
                        <c:v>6446.109375</c:v>
                      </c:pt>
                      <c:pt idx="1993">
                        <c:v>5771.0390625</c:v>
                      </c:pt>
                      <c:pt idx="1994">
                        <c:v>6795.40625</c:v>
                      </c:pt>
                      <c:pt idx="1995">
                        <c:v>13038.26953125</c:v>
                      </c:pt>
                      <c:pt idx="1996">
                        <c:v>11725.625</c:v>
                      </c:pt>
                      <c:pt idx="1997">
                        <c:v>10713.96875</c:v>
                      </c:pt>
                      <c:pt idx="1998">
                        <c:v>12056.328125</c:v>
                      </c:pt>
                      <c:pt idx="1999">
                        <c:v>12421.59765625</c:v>
                      </c:pt>
                      <c:pt idx="2000">
                        <c:v>10602.5234375</c:v>
                      </c:pt>
                      <c:pt idx="2001">
                        <c:v>10336.2265625</c:v>
                      </c:pt>
                      <c:pt idx="2002">
                        <c:v>10653.23828125</c:v>
                      </c:pt>
                      <c:pt idx="2003">
                        <c:v>12454.78125</c:v>
                      </c:pt>
                      <c:pt idx="2004">
                        <c:v>12955.640625</c:v>
                      </c:pt>
                      <c:pt idx="2005">
                        <c:v>12410.8046875</c:v>
                      </c:pt>
                      <c:pt idx="2006">
                        <c:v>11443.1875</c:v>
                      </c:pt>
                      <c:pt idx="2007">
                        <c:v>10371.1171875</c:v>
                      </c:pt>
                      <c:pt idx="2008">
                        <c:v>11269.44140625</c:v>
                      </c:pt>
                      <c:pt idx="2009">
                        <c:v>12988.1796875</c:v>
                      </c:pt>
                      <c:pt idx="2010">
                        <c:v>9582.25</c:v>
                      </c:pt>
                      <c:pt idx="2011">
                        <c:v>9776.671875</c:v>
                      </c:pt>
                      <c:pt idx="2012">
                        <c:v>10004.546875</c:v>
                      </c:pt>
                      <c:pt idx="2013">
                        <c:v>9923.21875</c:v>
                      </c:pt>
                      <c:pt idx="2014">
                        <c:v>8517.75</c:v>
                      </c:pt>
                      <c:pt idx="2015">
                        <c:v>9080.6328125</c:v>
                      </c:pt>
                      <c:pt idx="2016">
                        <c:v>10147.75</c:v>
                      </c:pt>
                      <c:pt idx="2017">
                        <c:v>10116.84375</c:v>
                      </c:pt>
                      <c:pt idx="2018">
                        <c:v>9738.2578125</c:v>
                      </c:pt>
                      <c:pt idx="2019">
                        <c:v>9705.9453125</c:v>
                      </c:pt>
                      <c:pt idx="2020">
                        <c:v>5486.9140625</c:v>
                      </c:pt>
                      <c:pt idx="2021">
                        <c:v>7828.265625</c:v>
                      </c:pt>
                      <c:pt idx="2022">
                        <c:v>9350.9921875</c:v>
                      </c:pt>
                      <c:pt idx="2023">
                        <c:v>10535.2578125</c:v>
                      </c:pt>
                      <c:pt idx="2024">
                        <c:v>10081.09375</c:v>
                      </c:pt>
                      <c:pt idx="2025">
                        <c:v>10871.2421875</c:v>
                      </c:pt>
                      <c:pt idx="2026">
                        <c:v>9736.19921875</c:v>
                      </c:pt>
                      <c:pt idx="2027">
                        <c:v>10556.55859375</c:v>
                      </c:pt>
                      <c:pt idx="2028">
                        <c:v>12200.2578125</c:v>
                      </c:pt>
                      <c:pt idx="2029">
                        <c:v>11631.1875</c:v>
                      </c:pt>
                      <c:pt idx="2030">
                        <c:v>11017.5</c:v>
                      </c:pt>
                      <c:pt idx="2031">
                        <c:v>11763.0703125</c:v>
                      </c:pt>
                      <c:pt idx="2032">
                        <c:v>12609.671875</c:v>
                      </c:pt>
                      <c:pt idx="2033">
                        <c:v>12612.63671875</c:v>
                      </c:pt>
                      <c:pt idx="2034">
                        <c:v>11467.3359375</c:v>
                      </c:pt>
                      <c:pt idx="2035">
                        <c:v>11106.53125</c:v>
                      </c:pt>
                      <c:pt idx="2036">
                        <c:v>9852.1328125</c:v>
                      </c:pt>
                      <c:pt idx="2037">
                        <c:v>9564.25</c:v>
                      </c:pt>
                      <c:pt idx="2038">
                        <c:v>11483.60546875</c:v>
                      </c:pt>
                      <c:pt idx="2039">
                        <c:v>12410.390625</c:v>
                      </c:pt>
                      <c:pt idx="2040">
                        <c:v>10443.375</c:v>
                      </c:pt>
                      <c:pt idx="2041">
                        <c:v>10070.765625</c:v>
                      </c:pt>
                      <c:pt idx="2042">
                        <c:v>10227.671875</c:v>
                      </c:pt>
                      <c:pt idx="2043">
                        <c:v>8264.546875</c:v>
                      </c:pt>
                      <c:pt idx="2044">
                        <c:v>6936.40625</c:v>
                      </c:pt>
                      <c:pt idx="2045">
                        <c:v>7835.5078125</c:v>
                      </c:pt>
                      <c:pt idx="2046">
                        <c:v>10326.875</c:v>
                      </c:pt>
                      <c:pt idx="2047">
                        <c:v>9149.1171875</c:v>
                      </c:pt>
                      <c:pt idx="2048">
                        <c:v>9289.6015625</c:v>
                      </c:pt>
                      <c:pt idx="2049">
                        <c:v>10289.328125</c:v>
                      </c:pt>
                      <c:pt idx="2050">
                        <c:v>9672.6953125</c:v>
                      </c:pt>
                      <c:pt idx="2051">
                        <c:v>10733.1171875</c:v>
                      </c:pt>
                      <c:pt idx="2052">
                        <c:v>10755.9140625</c:v>
                      </c:pt>
                      <c:pt idx="2053">
                        <c:v>10324.796875</c:v>
                      </c:pt>
                      <c:pt idx="2054">
                        <c:v>10297.5</c:v>
                      </c:pt>
                      <c:pt idx="2055">
                        <c:v>8456.4375</c:v>
                      </c:pt>
                      <c:pt idx="2056">
                        <c:v>8162.1875</c:v>
                      </c:pt>
                      <c:pt idx="2057">
                        <c:v>7593.6484375</c:v>
                      </c:pt>
                      <c:pt idx="2058">
                        <c:v>7726.109375</c:v>
                      </c:pt>
                      <c:pt idx="2059">
                        <c:v>7468.6171875</c:v>
                      </c:pt>
                      <c:pt idx="2060">
                        <c:v>6378.3671875</c:v>
                      </c:pt>
                      <c:pt idx="2061">
                        <c:v>5278.6640625</c:v>
                      </c:pt>
                      <c:pt idx="2062">
                        <c:v>4361.78125</c:v>
                      </c:pt>
                      <c:pt idx="2063">
                        <c:v>7396.203125</c:v>
                      </c:pt>
                      <c:pt idx="2064">
                        <c:v>5231.015625</c:v>
                      </c:pt>
                      <c:pt idx="2065">
                        <c:v>7485.2109375</c:v>
                      </c:pt>
                      <c:pt idx="2066">
                        <c:v>7812.9765625</c:v>
                      </c:pt>
                      <c:pt idx="2067">
                        <c:v>6685.171875</c:v>
                      </c:pt>
                      <c:pt idx="2068">
                        <c:v>6087.234375</c:v>
                      </c:pt>
                      <c:pt idx="2069">
                        <c:v>6035.8984375</c:v>
                      </c:pt>
                      <c:pt idx="2070">
                        <c:v>15403.9453125</c:v>
                      </c:pt>
                      <c:pt idx="2071">
                        <c:v>13262.01171875</c:v>
                      </c:pt>
                      <c:pt idx="2072">
                        <c:v>11452.45703125</c:v>
                      </c:pt>
                      <c:pt idx="2073">
                        <c:v>12219.7421875</c:v>
                      </c:pt>
                      <c:pt idx="2074">
                        <c:v>15470.62109375</c:v>
                      </c:pt>
                      <c:pt idx="2075">
                        <c:v>14599.6796875</c:v>
                      </c:pt>
                      <c:pt idx="2076">
                        <c:v>15233.875</c:v>
                      </c:pt>
                      <c:pt idx="2077">
                        <c:v>15122.33203125</c:v>
                      </c:pt>
                      <c:pt idx="2078">
                        <c:v>13975.1328125</c:v>
                      </c:pt>
                      <c:pt idx="2079">
                        <c:v>14118.6640625</c:v>
                      </c:pt>
                      <c:pt idx="2080">
                        <c:v>15922.40234375</c:v>
                      </c:pt>
                      <c:pt idx="2081">
                        <c:v>14720.16796875</c:v>
                      </c:pt>
                      <c:pt idx="2082">
                        <c:v>14068.80859375</c:v>
                      </c:pt>
                      <c:pt idx="2083">
                        <c:v>14338.1171875</c:v>
                      </c:pt>
                      <c:pt idx="2084">
                        <c:v>15384.5625</c:v>
                      </c:pt>
                      <c:pt idx="2085">
                        <c:v>13882.28125</c:v>
                      </c:pt>
                      <c:pt idx="2086">
                        <c:v>12299.3515625</c:v>
                      </c:pt>
                      <c:pt idx="2087">
                        <c:v>11486.4609375</c:v>
                      </c:pt>
                      <c:pt idx="2088">
                        <c:v>12517.55859375</c:v>
                      </c:pt>
                      <c:pt idx="2089">
                        <c:v>11234.5859375</c:v>
                      </c:pt>
                      <c:pt idx="2090">
                        <c:v>10707.7890625</c:v>
                      </c:pt>
                      <c:pt idx="2091">
                        <c:v>10324.2734375</c:v>
                      </c:pt>
                      <c:pt idx="2092">
                        <c:v>13054.53515625</c:v>
                      </c:pt>
                      <c:pt idx="2093">
                        <c:v>12240.078125</c:v>
                      </c:pt>
                      <c:pt idx="2094">
                        <c:v>13847.796875</c:v>
                      </c:pt>
                      <c:pt idx="2095">
                        <c:v>14905.8203125</c:v>
                      </c:pt>
                      <c:pt idx="2096">
                        <c:v>12446.1171875</c:v>
                      </c:pt>
                      <c:pt idx="2097">
                        <c:v>13979.7265625</c:v>
                      </c:pt>
                      <c:pt idx="2098">
                        <c:v>14250.0078125</c:v>
                      </c:pt>
                      <c:pt idx="2099">
                        <c:v>13826.84765625</c:v>
                      </c:pt>
                      <c:pt idx="2100">
                        <c:v>8873.765625</c:v>
                      </c:pt>
                      <c:pt idx="2101">
                        <c:v>8202.5703125</c:v>
                      </c:pt>
                      <c:pt idx="2102">
                        <c:v>8479.0546875</c:v>
                      </c:pt>
                      <c:pt idx="2103">
                        <c:v>8406.5234375</c:v>
                      </c:pt>
                      <c:pt idx="2104">
                        <c:v>8050.359375</c:v>
                      </c:pt>
                      <c:pt idx="2105">
                        <c:v>7638.828125</c:v>
                      </c:pt>
                      <c:pt idx="2106">
                        <c:v>8832.8125</c:v>
                      </c:pt>
                      <c:pt idx="2107">
                        <c:v>8595.875</c:v>
                      </c:pt>
                      <c:pt idx="2108">
                        <c:v>7352.8359375</c:v>
                      </c:pt>
                      <c:pt idx="2109">
                        <c:v>9008.9765625</c:v>
                      </c:pt>
                      <c:pt idx="2110">
                        <c:v>7498.421875</c:v>
                      </c:pt>
                      <c:pt idx="2111">
                        <c:v>5481.5</c:v>
                      </c:pt>
                      <c:pt idx="2112">
                        <c:v>7175.4453125</c:v>
                      </c:pt>
                      <c:pt idx="2113">
                        <c:v>8911.75</c:v>
                      </c:pt>
                      <c:pt idx="2114">
                        <c:v>8750.2109375</c:v>
                      </c:pt>
                      <c:pt idx="2115">
                        <c:v>9663.3828125</c:v>
                      </c:pt>
                      <c:pt idx="2116">
                        <c:v>9946.421875</c:v>
                      </c:pt>
                      <c:pt idx="2117">
                        <c:v>10122.203125</c:v>
                      </c:pt>
                      <c:pt idx="2118">
                        <c:v>9678.359375</c:v>
                      </c:pt>
                      <c:pt idx="2119">
                        <c:v>9949.953125</c:v>
                      </c:pt>
                      <c:pt idx="2120">
                        <c:v>9729.2578125</c:v>
                      </c:pt>
                      <c:pt idx="2121">
                        <c:v>9792.4609375</c:v>
                      </c:pt>
                      <c:pt idx="2122">
                        <c:v>7603.7421875</c:v>
                      </c:pt>
                      <c:pt idx="2123">
                        <c:v>4865.4375</c:v>
                      </c:pt>
                      <c:pt idx="2124">
                        <c:v>5309.2734375</c:v>
                      </c:pt>
                      <c:pt idx="2125">
                        <c:v>5044.96875</c:v>
                      </c:pt>
                      <c:pt idx="2126">
                        <c:v>7813.3125</c:v>
                      </c:pt>
                      <c:pt idx="2127">
                        <c:v>6806.3203125</c:v>
                      </c:pt>
                      <c:pt idx="2128">
                        <c:v>4387.1015625</c:v>
                      </c:pt>
                      <c:pt idx="2129">
                        <c:v>6365.3203125</c:v>
                      </c:pt>
                      <c:pt idx="2130">
                        <c:v>7330.578125</c:v>
                      </c:pt>
                      <c:pt idx="2131">
                        <c:v>6817.0078125</c:v>
                      </c:pt>
                      <c:pt idx="2132">
                        <c:v>8802.390625</c:v>
                      </c:pt>
                      <c:pt idx="2133">
                        <c:v>8554.875</c:v>
                      </c:pt>
                      <c:pt idx="2134">
                        <c:v>8306.09375</c:v>
                      </c:pt>
                      <c:pt idx="2135">
                        <c:v>8073.34375</c:v>
                      </c:pt>
                      <c:pt idx="2136">
                        <c:v>4280.4765625</c:v>
                      </c:pt>
                      <c:pt idx="2137">
                        <c:v>6486.5390625</c:v>
                      </c:pt>
                      <c:pt idx="2138">
                        <c:v>6047.828125</c:v>
                      </c:pt>
                      <c:pt idx="2139">
                        <c:v>8021.921875</c:v>
                      </c:pt>
                      <c:pt idx="2140">
                        <c:v>8509.703125</c:v>
                      </c:pt>
                      <c:pt idx="2141">
                        <c:v>7004.4140625</c:v>
                      </c:pt>
                      <c:pt idx="2142">
                        <c:v>5847.6328125</c:v>
                      </c:pt>
                      <c:pt idx="2143">
                        <c:v>6809.6328125</c:v>
                      </c:pt>
                      <c:pt idx="2144">
                        <c:v>7384.765625</c:v>
                      </c:pt>
                      <c:pt idx="2145">
                        <c:v>7342.8828125</c:v>
                      </c:pt>
                      <c:pt idx="2146">
                        <c:v>7394.56640625</c:v>
                      </c:pt>
                      <c:pt idx="2147">
                        <c:v>7065.3671875</c:v>
                      </c:pt>
                      <c:pt idx="2148">
                        <c:v>7318.328125</c:v>
                      </c:pt>
                      <c:pt idx="2149">
                        <c:v>6531.734375</c:v>
                      </c:pt>
                      <c:pt idx="2150">
                        <c:v>6841.2109375</c:v>
                      </c:pt>
                      <c:pt idx="2151">
                        <c:v>7767.578125</c:v>
                      </c:pt>
                      <c:pt idx="2152">
                        <c:v>6863.3203125</c:v>
                      </c:pt>
                      <c:pt idx="2153">
                        <c:v>7473.5625</c:v>
                      </c:pt>
                      <c:pt idx="2154">
                        <c:v>5496.2734375</c:v>
                      </c:pt>
                      <c:pt idx="2155">
                        <c:v>3681.9609375</c:v>
                      </c:pt>
                      <c:pt idx="2156">
                        <c:v>5443.1640625</c:v>
                      </c:pt>
                      <c:pt idx="2157">
                        <c:v>7875.609375</c:v>
                      </c:pt>
                      <c:pt idx="2158">
                        <c:v>7401.9375</c:v>
                      </c:pt>
                      <c:pt idx="2159">
                        <c:v>7681.828125</c:v>
                      </c:pt>
                      <c:pt idx="2160">
                        <c:v>11889.078125</c:v>
                      </c:pt>
                      <c:pt idx="2161">
                        <c:v>10673.578125</c:v>
                      </c:pt>
                      <c:pt idx="2162">
                        <c:v>11394.6953125</c:v>
                      </c:pt>
                      <c:pt idx="2163">
                        <c:v>14103.796875</c:v>
                      </c:pt>
                      <c:pt idx="2164">
                        <c:v>12402.9296875</c:v>
                      </c:pt>
                      <c:pt idx="2165">
                        <c:v>12860.71875</c:v>
                      </c:pt>
                      <c:pt idx="2166">
                        <c:v>12824.59375</c:v>
                      </c:pt>
                      <c:pt idx="2167">
                        <c:v>12844.1796875</c:v>
                      </c:pt>
                      <c:pt idx="2168">
                        <c:v>13906.984375</c:v>
                      </c:pt>
                      <c:pt idx="2169">
                        <c:v>13763.84375</c:v>
                      </c:pt>
                      <c:pt idx="2170">
                        <c:v>13994.0625</c:v>
                      </c:pt>
                      <c:pt idx="2171">
                        <c:v>13787.6015625</c:v>
                      </c:pt>
                      <c:pt idx="2172">
                        <c:v>11751.671875</c:v>
                      </c:pt>
                      <c:pt idx="2173">
                        <c:v>11108.078125</c:v>
                      </c:pt>
                      <c:pt idx="2174">
                        <c:v>12088.25</c:v>
                      </c:pt>
                      <c:pt idx="2175">
                        <c:v>7640.9921875</c:v>
                      </c:pt>
                      <c:pt idx="2176">
                        <c:v>7259.4296875</c:v>
                      </c:pt>
                      <c:pt idx="2177">
                        <c:v>6658.421875</c:v>
                      </c:pt>
                      <c:pt idx="2178">
                        <c:v>5412.953125</c:v>
                      </c:pt>
                      <c:pt idx="2179">
                        <c:v>7648.9296875</c:v>
                      </c:pt>
                      <c:pt idx="2180">
                        <c:v>7269.828125</c:v>
                      </c:pt>
                      <c:pt idx="2181">
                        <c:v>6821.9609375</c:v>
                      </c:pt>
                      <c:pt idx="2182">
                        <c:v>7528.8828125</c:v>
                      </c:pt>
                      <c:pt idx="2183">
                        <c:v>6246.453125</c:v>
                      </c:pt>
                      <c:pt idx="2184">
                        <c:v>6838.2578125</c:v>
                      </c:pt>
                      <c:pt idx="2185">
                        <c:v>7369.1875</c:v>
                      </c:pt>
                      <c:pt idx="2186">
                        <c:v>6456.0390625</c:v>
                      </c:pt>
                      <c:pt idx="2187">
                        <c:v>4261.5078125</c:v>
                      </c:pt>
                      <c:pt idx="2188">
                        <c:v>7297.2109375</c:v>
                      </c:pt>
                      <c:pt idx="2189">
                        <c:v>6257.78125</c:v>
                      </c:pt>
                      <c:pt idx="2190">
                        <c:v>12058.453125</c:v>
                      </c:pt>
                      <c:pt idx="2191">
                        <c:v>11935.8515625</c:v>
                      </c:pt>
                      <c:pt idx="2192">
                        <c:v>12566.234375</c:v>
                      </c:pt>
                      <c:pt idx="2193">
                        <c:v>12017.40625</c:v>
                      </c:pt>
                      <c:pt idx="2194">
                        <c:v>11601.8359375</c:v>
                      </c:pt>
                      <c:pt idx="2195">
                        <c:v>10916.3671875</c:v>
                      </c:pt>
                      <c:pt idx="2196">
                        <c:v>11490.8125</c:v>
                      </c:pt>
                      <c:pt idx="2197">
                        <c:v>10587.875</c:v>
                      </c:pt>
                      <c:pt idx="2198">
                        <c:v>10298.0234375</c:v>
                      </c:pt>
                      <c:pt idx="2199">
                        <c:v>11008.1953125</c:v>
                      </c:pt>
                      <c:pt idx="2200">
                        <c:v>10409.71875</c:v>
                      </c:pt>
                      <c:pt idx="2201">
                        <c:v>8118.4609375</c:v>
                      </c:pt>
                      <c:pt idx="2202">
                        <c:v>9762.8828125</c:v>
                      </c:pt>
                      <c:pt idx="2203">
                        <c:v>11181.6953125</c:v>
                      </c:pt>
                      <c:pt idx="2204">
                        <c:v>12127.8046875</c:v>
                      </c:pt>
                      <c:pt idx="2205">
                        <c:v>10449.4375</c:v>
                      </c:pt>
                      <c:pt idx="2206">
                        <c:v>9354.5390625</c:v>
                      </c:pt>
                      <c:pt idx="2207">
                        <c:v>8374.1484375</c:v>
                      </c:pt>
                      <c:pt idx="2208">
                        <c:v>10102.3046875</c:v>
                      </c:pt>
                      <c:pt idx="2209">
                        <c:v>7007.3046875</c:v>
                      </c:pt>
                      <c:pt idx="2210">
                        <c:v>6912.78125</c:v>
                      </c:pt>
                      <c:pt idx="2211">
                        <c:v>7772.421875</c:v>
                      </c:pt>
                      <c:pt idx="2212">
                        <c:v>6162.09375</c:v>
                      </c:pt>
                      <c:pt idx="2213">
                        <c:v>2357.046875</c:v>
                      </c:pt>
                      <c:pt idx="2214">
                        <c:v>3149.234375</c:v>
                      </c:pt>
                      <c:pt idx="2215">
                        <c:v>4920.140625</c:v>
                      </c:pt>
                      <c:pt idx="2216">
                        <c:v>9320.8515625</c:v>
                      </c:pt>
                      <c:pt idx="2217">
                        <c:v>10872.96875</c:v>
                      </c:pt>
                      <c:pt idx="2218">
                        <c:v>10248.3125</c:v>
                      </c:pt>
                      <c:pt idx="2219">
                        <c:v>11291.2890625</c:v>
                      </c:pt>
                      <c:pt idx="2220">
                        <c:v>11803.5234375</c:v>
                      </c:pt>
                      <c:pt idx="2221">
                        <c:v>12220.0859375</c:v>
                      </c:pt>
                      <c:pt idx="2222">
                        <c:v>9931.3515625</c:v>
                      </c:pt>
                      <c:pt idx="2223">
                        <c:v>9989.89453125</c:v>
                      </c:pt>
                      <c:pt idx="2224">
                        <c:v>12090.69140625</c:v>
                      </c:pt>
                      <c:pt idx="2225">
                        <c:v>12100.296875</c:v>
                      </c:pt>
                      <c:pt idx="2226">
                        <c:v>10091.6171875</c:v>
                      </c:pt>
                      <c:pt idx="2227">
                        <c:v>10196.6640625</c:v>
                      </c:pt>
                      <c:pt idx="2228">
                        <c:v>11021.046875</c:v>
                      </c:pt>
                      <c:pt idx="2229">
                        <c:v>11446.9375</c:v>
                      </c:pt>
                      <c:pt idx="2230">
                        <c:v>10628.0390625</c:v>
                      </c:pt>
                      <c:pt idx="2231">
                        <c:v>10434.296875</c:v>
                      </c:pt>
                      <c:pt idx="2232">
                        <c:v>11869.21875</c:v>
                      </c:pt>
                      <c:pt idx="2233">
                        <c:v>11259.390625</c:v>
                      </c:pt>
                      <c:pt idx="2234">
                        <c:v>11918.828125</c:v>
                      </c:pt>
                      <c:pt idx="2235">
                        <c:v>9990.8359375</c:v>
                      </c:pt>
                      <c:pt idx="2236">
                        <c:v>9419.5859375</c:v>
                      </c:pt>
                      <c:pt idx="2237">
                        <c:v>9154.3828125</c:v>
                      </c:pt>
                      <c:pt idx="2238">
                        <c:v>9941.3671875</c:v>
                      </c:pt>
                      <c:pt idx="2239">
                        <c:v>8280.5390625</c:v>
                      </c:pt>
                      <c:pt idx="2240">
                        <c:v>7165.5703125</c:v>
                      </c:pt>
                      <c:pt idx="2241">
                        <c:v>6565.265625</c:v>
                      </c:pt>
                      <c:pt idx="2242">
                        <c:v>7390.3359375</c:v>
                      </c:pt>
                      <c:pt idx="2243">
                        <c:v>9149.9765625</c:v>
                      </c:pt>
                      <c:pt idx="2244">
                        <c:v>10504.5703125</c:v>
                      </c:pt>
                      <c:pt idx="2245">
                        <c:v>9451.7421875</c:v>
                      </c:pt>
                      <c:pt idx="2246">
                        <c:v>8487.640625</c:v>
                      </c:pt>
                      <c:pt idx="2247">
                        <c:v>9427.2734375</c:v>
                      </c:pt>
                      <c:pt idx="2248">
                        <c:v>10367.2265625</c:v>
                      </c:pt>
                      <c:pt idx="2249">
                        <c:v>10128.9140625</c:v>
                      </c:pt>
                      <c:pt idx="2250">
                        <c:v>11935.640625</c:v>
                      </c:pt>
                      <c:pt idx="2251">
                        <c:v>11970.30859375</c:v>
                      </c:pt>
                      <c:pt idx="2252">
                        <c:v>10033.8671875</c:v>
                      </c:pt>
                      <c:pt idx="2253">
                        <c:v>11559.921875</c:v>
                      </c:pt>
                      <c:pt idx="2254">
                        <c:v>11244.25</c:v>
                      </c:pt>
                      <c:pt idx="2255">
                        <c:v>11097.5234375</c:v>
                      </c:pt>
                      <c:pt idx="2256">
                        <c:v>10897.59765625</c:v>
                      </c:pt>
                      <c:pt idx="2257">
                        <c:v>10587</c:v>
                      </c:pt>
                      <c:pt idx="2258">
                        <c:v>9238.9921875</c:v>
                      </c:pt>
                      <c:pt idx="2259">
                        <c:v>10072.6640625</c:v>
                      </c:pt>
                      <c:pt idx="2260">
                        <c:v>11397.8671875</c:v>
                      </c:pt>
                      <c:pt idx="2261">
                        <c:v>8576.046875</c:v>
                      </c:pt>
                      <c:pt idx="2262">
                        <c:v>7857.59375</c:v>
                      </c:pt>
                      <c:pt idx="2263">
                        <c:v>8719.359375</c:v>
                      </c:pt>
                      <c:pt idx="2264">
                        <c:v>10286.4296875</c:v>
                      </c:pt>
                      <c:pt idx="2265">
                        <c:v>11127.51953125</c:v>
                      </c:pt>
                      <c:pt idx="2266">
                        <c:v>10451.171875</c:v>
                      </c:pt>
                      <c:pt idx="2267">
                        <c:v>10024.328125</c:v>
                      </c:pt>
                      <c:pt idx="2268">
                        <c:v>9136.34375</c:v>
                      </c:pt>
                      <c:pt idx="2269">
                        <c:v>9892.6484375</c:v>
                      </c:pt>
                      <c:pt idx="2270">
                        <c:v>7940.3359375</c:v>
                      </c:pt>
                      <c:pt idx="2271">
                        <c:v>6042.5</c:v>
                      </c:pt>
                      <c:pt idx="2272">
                        <c:v>7583.78125</c:v>
                      </c:pt>
                      <c:pt idx="2273">
                        <c:v>9394.2265625</c:v>
                      </c:pt>
                      <c:pt idx="2274">
                        <c:v>8796.9140625</c:v>
                      </c:pt>
                      <c:pt idx="2275">
                        <c:v>9782.0546875</c:v>
                      </c:pt>
                      <c:pt idx="2276">
                        <c:v>11234.4296875</c:v>
                      </c:pt>
                      <c:pt idx="2277">
                        <c:v>11199.65625</c:v>
                      </c:pt>
                      <c:pt idx="2278">
                        <c:v>10716.203125</c:v>
                      </c:pt>
                      <c:pt idx="2279">
                        <c:v>11039.0859375</c:v>
                      </c:pt>
                      <c:pt idx="2280">
                        <c:v>15965.734375</c:v>
                      </c:pt>
                      <c:pt idx="2281">
                        <c:v>14882.22265625</c:v>
                      </c:pt>
                      <c:pt idx="2282">
                        <c:v>15311.19140625</c:v>
                      </c:pt>
                      <c:pt idx="2283">
                        <c:v>12966.953125</c:v>
                      </c:pt>
                      <c:pt idx="2284">
                        <c:v>12096.96875</c:v>
                      </c:pt>
                      <c:pt idx="2285">
                        <c:v>12592.55859375</c:v>
                      </c:pt>
                      <c:pt idx="2286">
                        <c:v>15991.7421875</c:v>
                      </c:pt>
                      <c:pt idx="2287">
                        <c:v>15205.796875</c:v>
                      </c:pt>
                      <c:pt idx="2288">
                        <c:v>15698.48828125</c:v>
                      </c:pt>
                      <c:pt idx="2289">
                        <c:v>14181.7890625</c:v>
                      </c:pt>
                      <c:pt idx="2290">
                        <c:v>11755.484375</c:v>
                      </c:pt>
                      <c:pt idx="2291">
                        <c:v>13105.1796875</c:v>
                      </c:pt>
                      <c:pt idx="2292">
                        <c:v>14127.890625</c:v>
                      </c:pt>
                      <c:pt idx="2293">
                        <c:v>15369.8359375</c:v>
                      </c:pt>
                      <c:pt idx="2294">
                        <c:v>16166.6640625</c:v>
                      </c:pt>
                      <c:pt idx="2295">
                        <c:v>9064.35546875</c:v>
                      </c:pt>
                      <c:pt idx="2296">
                        <c:v>8664.53125</c:v>
                      </c:pt>
                      <c:pt idx="2297">
                        <c:v>8077.65234375</c:v>
                      </c:pt>
                      <c:pt idx="2298">
                        <c:v>8574.328125</c:v>
                      </c:pt>
                      <c:pt idx="2299">
                        <c:v>7920.046875</c:v>
                      </c:pt>
                      <c:pt idx="2300">
                        <c:v>7060.0390625</c:v>
                      </c:pt>
                      <c:pt idx="2301">
                        <c:v>7400.6484375</c:v>
                      </c:pt>
                      <c:pt idx="2302">
                        <c:v>8096.265625</c:v>
                      </c:pt>
                      <c:pt idx="2303">
                        <c:v>7149.4765625</c:v>
                      </c:pt>
                      <c:pt idx="2304">
                        <c:v>7380.765625</c:v>
                      </c:pt>
                      <c:pt idx="2305">
                        <c:v>8239.25</c:v>
                      </c:pt>
                      <c:pt idx="2306">
                        <c:v>6456.546875</c:v>
                      </c:pt>
                      <c:pt idx="2307">
                        <c:v>6019.0859375</c:v>
                      </c:pt>
                      <c:pt idx="2308">
                        <c:v>6722.6875</c:v>
                      </c:pt>
                      <c:pt idx="2309">
                        <c:v>8852.984375</c:v>
                      </c:pt>
                      <c:pt idx="2310">
                        <c:v>9543.08984375</c:v>
                      </c:pt>
                      <c:pt idx="2311">
                        <c:v>9187.71875</c:v>
                      </c:pt>
                      <c:pt idx="2312">
                        <c:v>8761.484375</c:v>
                      </c:pt>
                      <c:pt idx="2313">
                        <c:v>7389.4609375</c:v>
                      </c:pt>
                      <c:pt idx="2314">
                        <c:v>8262.859375</c:v>
                      </c:pt>
                      <c:pt idx="2315">
                        <c:v>9469.71875</c:v>
                      </c:pt>
                      <c:pt idx="2316">
                        <c:v>9506.2109375</c:v>
                      </c:pt>
                      <c:pt idx="2317">
                        <c:v>9260.296875</c:v>
                      </c:pt>
                      <c:pt idx="2318">
                        <c:v>7676.859375</c:v>
                      </c:pt>
                      <c:pt idx="2319">
                        <c:v>7882.859375</c:v>
                      </c:pt>
                      <c:pt idx="2320">
                        <c:v>9227.609375</c:v>
                      </c:pt>
                      <c:pt idx="2321">
                        <c:v>7035.375</c:v>
                      </c:pt>
                      <c:pt idx="2322">
                        <c:v>7866.796875</c:v>
                      </c:pt>
                      <c:pt idx="2323">
                        <c:v>9623.046875</c:v>
                      </c:pt>
                      <c:pt idx="2324">
                        <c:v>9553.6328125</c:v>
                      </c:pt>
                      <c:pt idx="2325">
                        <c:v>13828.5234375</c:v>
                      </c:pt>
                      <c:pt idx="2326">
                        <c:v>12929.0703125</c:v>
                      </c:pt>
                      <c:pt idx="2327">
                        <c:v>11956.5546875</c:v>
                      </c:pt>
                      <c:pt idx="2328">
                        <c:v>11749.9921875</c:v>
                      </c:pt>
                      <c:pt idx="2329">
                        <c:v>13569.4375</c:v>
                      </c:pt>
                      <c:pt idx="2330">
                        <c:v>12732.5078125</c:v>
                      </c:pt>
                      <c:pt idx="2331">
                        <c:v>12996.71484375</c:v>
                      </c:pt>
                      <c:pt idx="2332">
                        <c:v>12103.3671875</c:v>
                      </c:pt>
                      <c:pt idx="2333">
                        <c:v>8309.84375</c:v>
                      </c:pt>
                      <c:pt idx="2334">
                        <c:v>9863.15625</c:v>
                      </c:pt>
                      <c:pt idx="2335">
                        <c:v>11467.5625</c:v>
                      </c:pt>
                      <c:pt idx="2336">
                        <c:v>12647.9453125</c:v>
                      </c:pt>
                      <c:pt idx="2337">
                        <c:v>11789.28125</c:v>
                      </c:pt>
                      <c:pt idx="2338">
                        <c:v>12752.0390625</c:v>
                      </c:pt>
                      <c:pt idx="2339">
                        <c:v>13781.34375</c:v>
                      </c:pt>
                      <c:pt idx="2340">
                        <c:v>8232.4140625</c:v>
                      </c:pt>
                      <c:pt idx="2341">
                        <c:v>8724.609375</c:v>
                      </c:pt>
                      <c:pt idx="2342">
                        <c:v>8266.140625</c:v>
                      </c:pt>
                      <c:pt idx="2343">
                        <c:v>7101.53125</c:v>
                      </c:pt>
                      <c:pt idx="2344">
                        <c:v>6948.796875</c:v>
                      </c:pt>
                      <c:pt idx="2345">
                        <c:v>9193.3984375</c:v>
                      </c:pt>
                      <c:pt idx="2346">
                        <c:v>9130.3046875</c:v>
                      </c:pt>
                      <c:pt idx="2347">
                        <c:v>9040.7734375</c:v>
                      </c:pt>
                      <c:pt idx="2348">
                        <c:v>8763.5546875</c:v>
                      </c:pt>
                      <c:pt idx="2349">
                        <c:v>9014.56640625</c:v>
                      </c:pt>
                      <c:pt idx="2350">
                        <c:v>7698.46875</c:v>
                      </c:pt>
                      <c:pt idx="2351">
                        <c:v>7093.82421875</c:v>
                      </c:pt>
                      <c:pt idx="2352">
                        <c:v>7403.77734375</c:v>
                      </c:pt>
                      <c:pt idx="2353">
                        <c:v>8472.5859375</c:v>
                      </c:pt>
                      <c:pt idx="2354">
                        <c:v>8518.80859375</c:v>
                      </c:pt>
                      <c:pt idx="2355">
                        <c:v>10995.3671875</c:v>
                      </c:pt>
                      <c:pt idx="2356">
                        <c:v>9870.3359375</c:v>
                      </c:pt>
                      <c:pt idx="2357">
                        <c:v>9948.875</c:v>
                      </c:pt>
                      <c:pt idx="2358">
                        <c:v>11630.453125</c:v>
                      </c:pt>
                      <c:pt idx="2359">
                        <c:v>11080.0234375</c:v>
                      </c:pt>
                      <c:pt idx="2360">
                        <c:v>9567.03125</c:v>
                      </c:pt>
                      <c:pt idx="2361">
                        <c:v>9847.7734375</c:v>
                      </c:pt>
                      <c:pt idx="2362">
                        <c:v>11755.7421875</c:v>
                      </c:pt>
                      <c:pt idx="2363">
                        <c:v>11462.9765625</c:v>
                      </c:pt>
                      <c:pt idx="2364">
                        <c:v>11698.59375</c:v>
                      </c:pt>
                      <c:pt idx="2365">
                        <c:v>11802.9296875</c:v>
                      </c:pt>
                      <c:pt idx="2366">
                        <c:v>10798.15234375</c:v>
                      </c:pt>
                      <c:pt idx="2367">
                        <c:v>10522.94140625</c:v>
                      </c:pt>
                      <c:pt idx="2368">
                        <c:v>11785.046875</c:v>
                      </c:pt>
                      <c:pt idx="2369">
                        <c:v>11341.34765625</c:v>
                      </c:pt>
                      <c:pt idx="2370">
                        <c:v>11947.83984375</c:v>
                      </c:pt>
                      <c:pt idx="2371">
                        <c:v>11997.6171875</c:v>
                      </c:pt>
                      <c:pt idx="2372">
                        <c:v>10983.46875</c:v>
                      </c:pt>
                      <c:pt idx="2373">
                        <c:v>10464.53125</c:v>
                      </c:pt>
                      <c:pt idx="2374">
                        <c:v>11723.46875</c:v>
                      </c:pt>
                      <c:pt idx="2375">
                        <c:v>10783.1015625</c:v>
                      </c:pt>
                      <c:pt idx="2376">
                        <c:v>10624.24609375</c:v>
                      </c:pt>
                      <c:pt idx="2377">
                        <c:v>10214.9609375</c:v>
                      </c:pt>
                      <c:pt idx="2378">
                        <c:v>10587.140625</c:v>
                      </c:pt>
                      <c:pt idx="2379">
                        <c:v>10787.0078125</c:v>
                      </c:pt>
                      <c:pt idx="2380">
                        <c:v>10324.328125</c:v>
                      </c:pt>
                      <c:pt idx="2381">
                        <c:v>10242.828125</c:v>
                      </c:pt>
                      <c:pt idx="2382">
                        <c:v>9808.4453125</c:v>
                      </c:pt>
                      <c:pt idx="2383">
                        <c:v>9586.1328125</c:v>
                      </c:pt>
                      <c:pt idx="2384">
                        <c:v>10845.71875</c:v>
                      </c:pt>
                      <c:pt idx="2385">
                        <c:v>6693.2734375</c:v>
                      </c:pt>
                      <c:pt idx="2386">
                        <c:v>6520.4921875</c:v>
                      </c:pt>
                      <c:pt idx="2387">
                        <c:v>5082.640625</c:v>
                      </c:pt>
                      <c:pt idx="2388">
                        <c:v>2387.21875</c:v>
                      </c:pt>
                      <c:pt idx="2389">
                        <c:v>2337.8828125</c:v>
                      </c:pt>
                      <c:pt idx="2390">
                        <c:v>2258.921875</c:v>
                      </c:pt>
                      <c:pt idx="2391">
                        <c:v>5487.984375</c:v>
                      </c:pt>
                      <c:pt idx="2392">
                        <c:v>7368.46875</c:v>
                      </c:pt>
                      <c:pt idx="2393">
                        <c:v>6449.8671875</c:v>
                      </c:pt>
                      <c:pt idx="2394">
                        <c:v>7541.5390625</c:v>
                      </c:pt>
                      <c:pt idx="2395">
                        <c:v>7195.125</c:v>
                      </c:pt>
                      <c:pt idx="2396">
                        <c:v>6534.4921875</c:v>
                      </c:pt>
                      <c:pt idx="2397">
                        <c:v>5338.5078125</c:v>
                      </c:pt>
                      <c:pt idx="2398">
                        <c:v>6165.6875</c:v>
                      </c:pt>
                      <c:pt idx="2399">
                        <c:v>6693.0703125</c:v>
                      </c:pt>
                      <c:pt idx="2400">
                        <c:v>10305.6796875</c:v>
                      </c:pt>
                      <c:pt idx="2401">
                        <c:v>8944.84375</c:v>
                      </c:pt>
                      <c:pt idx="2402">
                        <c:v>7612.28125</c:v>
                      </c:pt>
                      <c:pt idx="2403">
                        <c:v>7187.2890625</c:v>
                      </c:pt>
                      <c:pt idx="2404">
                        <c:v>7607.4375</c:v>
                      </c:pt>
                      <c:pt idx="2405">
                        <c:v>10226.140625</c:v>
                      </c:pt>
                      <c:pt idx="2406">
                        <c:v>9726.6953125</c:v>
                      </c:pt>
                      <c:pt idx="2407">
                        <c:v>9648.3125</c:v>
                      </c:pt>
                      <c:pt idx="2408">
                        <c:v>10490.671875</c:v>
                      </c:pt>
                      <c:pt idx="2409">
                        <c:v>9856.453125</c:v>
                      </c:pt>
                      <c:pt idx="2410">
                        <c:v>10578.734375</c:v>
                      </c:pt>
                      <c:pt idx="2411">
                        <c:v>10927.359375</c:v>
                      </c:pt>
                      <c:pt idx="2412">
                        <c:v>10276.5703125</c:v>
                      </c:pt>
                      <c:pt idx="2413">
                        <c:v>9620.5078125</c:v>
                      </c:pt>
                      <c:pt idx="2414">
                        <c:v>10810.8828125</c:v>
                      </c:pt>
                      <c:pt idx="2415">
                        <c:v>11697.078125</c:v>
                      </c:pt>
                      <c:pt idx="2416">
                        <c:v>11644.7578125</c:v>
                      </c:pt>
                      <c:pt idx="2417">
                        <c:v>9189.25</c:v>
                      </c:pt>
                      <c:pt idx="2418">
                        <c:v>8085.2578125</c:v>
                      </c:pt>
                      <c:pt idx="2419">
                        <c:v>8378.984375</c:v>
                      </c:pt>
                      <c:pt idx="2420">
                        <c:v>11040.42578125</c:v>
                      </c:pt>
                      <c:pt idx="2421">
                        <c:v>11188.0703125</c:v>
                      </c:pt>
                      <c:pt idx="2422">
                        <c:v>10990.9296875</c:v>
                      </c:pt>
                      <c:pt idx="2423">
                        <c:v>11591.171875</c:v>
                      </c:pt>
                      <c:pt idx="2424">
                        <c:v>11170.734375</c:v>
                      </c:pt>
                      <c:pt idx="2425">
                        <c:v>11250.0625</c:v>
                      </c:pt>
                      <c:pt idx="2426">
                        <c:v>9351.8359375</c:v>
                      </c:pt>
                      <c:pt idx="2427">
                        <c:v>9359.0703125</c:v>
                      </c:pt>
                      <c:pt idx="2428">
                        <c:v>9320.890625</c:v>
                      </c:pt>
                      <c:pt idx="2429">
                        <c:v>10905.8046875</c:v>
                      </c:pt>
                      <c:pt idx="2430">
                        <c:v>7581.8125</c:v>
                      </c:pt>
                      <c:pt idx="2431">
                        <c:v>7972.1875</c:v>
                      </c:pt>
                      <c:pt idx="2432">
                        <c:v>8732.3671875</c:v>
                      </c:pt>
                      <c:pt idx="2433">
                        <c:v>7598.25</c:v>
                      </c:pt>
                      <c:pt idx="2434">
                        <c:v>6372.3828125</c:v>
                      </c:pt>
                      <c:pt idx="2435">
                        <c:v>7090.796875</c:v>
                      </c:pt>
                      <c:pt idx="2436">
                        <c:v>7790.109375</c:v>
                      </c:pt>
                      <c:pt idx="2437">
                        <c:v>7664.609375</c:v>
                      </c:pt>
                      <c:pt idx="2438">
                        <c:v>8335.671875</c:v>
                      </c:pt>
                      <c:pt idx="2439">
                        <c:v>8574.5625</c:v>
                      </c:pt>
                      <c:pt idx="2440">
                        <c:v>7687.625</c:v>
                      </c:pt>
                      <c:pt idx="2441">
                        <c:v>8269.703125</c:v>
                      </c:pt>
                      <c:pt idx="2442">
                        <c:v>7729.1171875</c:v>
                      </c:pt>
                      <c:pt idx="2443">
                        <c:v>7103.03125</c:v>
                      </c:pt>
                      <c:pt idx="2444">
                        <c:v>7013.265625</c:v>
                      </c:pt>
                      <c:pt idx="2445">
                        <c:v>10090.23828125</c:v>
                      </c:pt>
                      <c:pt idx="2446">
                        <c:v>8960.79296875</c:v>
                      </c:pt>
                      <c:pt idx="2447">
                        <c:v>9766.43359375</c:v>
                      </c:pt>
                      <c:pt idx="2448">
                        <c:v>10401.4296875</c:v>
                      </c:pt>
                      <c:pt idx="2449">
                        <c:v>9021.7109375</c:v>
                      </c:pt>
                      <c:pt idx="2450">
                        <c:v>9588.1640625</c:v>
                      </c:pt>
                      <c:pt idx="2451">
                        <c:v>10332.09375</c:v>
                      </c:pt>
                      <c:pt idx="2452">
                        <c:v>9483.84765625</c:v>
                      </c:pt>
                      <c:pt idx="2453">
                        <c:v>10077.2578125</c:v>
                      </c:pt>
                      <c:pt idx="2454">
                        <c:v>9171.671875</c:v>
                      </c:pt>
                      <c:pt idx="2455">
                        <c:v>10034.40625</c:v>
                      </c:pt>
                      <c:pt idx="2456">
                        <c:v>11072.1796875</c:v>
                      </c:pt>
                      <c:pt idx="2457">
                        <c:v>11349.609375</c:v>
                      </c:pt>
                      <c:pt idx="2458">
                        <c:v>11220.5234375</c:v>
                      </c:pt>
                      <c:pt idx="2459">
                        <c:v>10454.46484375</c:v>
                      </c:pt>
                      <c:pt idx="2460">
                        <c:v>11837.9921875</c:v>
                      </c:pt>
                      <c:pt idx="2461">
                        <c:v>12401.51171875</c:v>
                      </c:pt>
                      <c:pt idx="2462">
                        <c:v>13564.11328125</c:v>
                      </c:pt>
                      <c:pt idx="2463">
                        <c:v>12996.6875</c:v>
                      </c:pt>
                      <c:pt idx="2464">
                        <c:v>11443.078125</c:v>
                      </c:pt>
                      <c:pt idx="2465">
                        <c:v>11401.6875</c:v>
                      </c:pt>
                      <c:pt idx="2466">
                        <c:v>12813.4765625</c:v>
                      </c:pt>
                      <c:pt idx="2467">
                        <c:v>13157.1015625</c:v>
                      </c:pt>
                      <c:pt idx="2468">
                        <c:v>11200.8203125</c:v>
                      </c:pt>
                      <c:pt idx="2469">
                        <c:v>11239.5546875</c:v>
                      </c:pt>
                      <c:pt idx="2470">
                        <c:v>12408.0859375</c:v>
                      </c:pt>
                      <c:pt idx="2471">
                        <c:v>11639.84765625</c:v>
                      </c:pt>
                      <c:pt idx="2472">
                        <c:v>13526.421875</c:v>
                      </c:pt>
                      <c:pt idx="2473">
                        <c:v>13302.69921875</c:v>
                      </c:pt>
                      <c:pt idx="2474">
                        <c:v>12849.48046875</c:v>
                      </c:pt>
                      <c:pt idx="2475">
                        <c:v>11491.6171875</c:v>
                      </c:pt>
                      <c:pt idx="2476">
                        <c:v>10263.34375</c:v>
                      </c:pt>
                      <c:pt idx="2477">
                        <c:v>10662.453125</c:v>
                      </c:pt>
                      <c:pt idx="2478">
                        <c:v>12841.17578125</c:v>
                      </c:pt>
                      <c:pt idx="2479">
                        <c:v>13414.046875</c:v>
                      </c:pt>
                      <c:pt idx="2480">
                        <c:v>12708.75</c:v>
                      </c:pt>
                      <c:pt idx="2481">
                        <c:v>12378.578125</c:v>
                      </c:pt>
                      <c:pt idx="2482">
                        <c:v>13197.640625</c:v>
                      </c:pt>
                      <c:pt idx="2483">
                        <c:v>13101.5546875</c:v>
                      </c:pt>
                      <c:pt idx="2484">
                        <c:v>12585.55078125</c:v>
                      </c:pt>
                      <c:pt idx="2485">
                        <c:v>12713.37890625</c:v>
                      </c:pt>
                      <c:pt idx="2486">
                        <c:v>12172.046875</c:v>
                      </c:pt>
                      <c:pt idx="2487">
                        <c:v>11965.4609375</c:v>
                      </c:pt>
                      <c:pt idx="2488">
                        <c:v>11641.53125</c:v>
                      </c:pt>
                      <c:pt idx="2489">
                        <c:v>13984.8359375</c:v>
                      </c:pt>
                      <c:pt idx="2490">
                        <c:v>5623.984375</c:v>
                      </c:pt>
                      <c:pt idx="2491">
                        <c:v>6669.1875</c:v>
                      </c:pt>
                      <c:pt idx="2492">
                        <c:v>6536.8828125</c:v>
                      </c:pt>
                      <c:pt idx="2493">
                        <c:v>2766.65625</c:v>
                      </c:pt>
                      <c:pt idx="2494">
                        <c:v>3369.5625</c:v>
                      </c:pt>
                      <c:pt idx="2495">
                        <c:v>5260.59375</c:v>
                      </c:pt>
                      <c:pt idx="2496">
                        <c:v>2330.7265625</c:v>
                      </c:pt>
                      <c:pt idx="2497">
                        <c:v>1855.75</c:v>
                      </c:pt>
                      <c:pt idx="2498">
                        <c:v>1782.578125</c:v>
                      </c:pt>
                      <c:pt idx="2499">
                        <c:v>5135.7890625</c:v>
                      </c:pt>
                      <c:pt idx="2500">
                        <c:v>2367.46875</c:v>
                      </c:pt>
                      <c:pt idx="2501">
                        <c:v>2355.75</c:v>
                      </c:pt>
                      <c:pt idx="2502">
                        <c:v>2423.96875</c:v>
                      </c:pt>
                      <c:pt idx="2503">
                        <c:v>5992.671875</c:v>
                      </c:pt>
                      <c:pt idx="2504">
                        <c:v>5793.109375</c:v>
                      </c:pt>
                      <c:pt idx="2505">
                        <c:v>12177.8359375</c:v>
                      </c:pt>
                      <c:pt idx="2506">
                        <c:v>14329.2109375</c:v>
                      </c:pt>
                      <c:pt idx="2507">
                        <c:v>13659.109375</c:v>
                      </c:pt>
                      <c:pt idx="2508">
                        <c:v>13801.3203125</c:v>
                      </c:pt>
                      <c:pt idx="2509">
                        <c:v>14340.62109375</c:v>
                      </c:pt>
                      <c:pt idx="2510">
                        <c:v>14842.359375</c:v>
                      </c:pt>
                      <c:pt idx="2511">
                        <c:v>14352.53125</c:v>
                      </c:pt>
                      <c:pt idx="2512">
                        <c:v>13468.9453125</c:v>
                      </c:pt>
                      <c:pt idx="2513">
                        <c:v>12776.125</c:v>
                      </c:pt>
                      <c:pt idx="2514">
                        <c:v>13467.953125</c:v>
                      </c:pt>
                      <c:pt idx="2515">
                        <c:v>12823.87109375</c:v>
                      </c:pt>
                      <c:pt idx="2516">
                        <c:v>11566.0625</c:v>
                      </c:pt>
                      <c:pt idx="2517">
                        <c:v>13060.18359375</c:v>
                      </c:pt>
                      <c:pt idx="2518">
                        <c:v>13177.21875</c:v>
                      </c:pt>
                      <c:pt idx="2519">
                        <c:v>14937.625</c:v>
                      </c:pt>
                      <c:pt idx="2520">
                        <c:v>9700.80859375</c:v>
                      </c:pt>
                      <c:pt idx="2521">
                        <c:v>8403.109375</c:v>
                      </c:pt>
                      <c:pt idx="2522">
                        <c:v>9324.859375</c:v>
                      </c:pt>
                      <c:pt idx="2523">
                        <c:v>10116.21875</c:v>
                      </c:pt>
                      <c:pt idx="2524">
                        <c:v>9092.125</c:v>
                      </c:pt>
                      <c:pt idx="2525">
                        <c:v>8961.59375</c:v>
                      </c:pt>
                      <c:pt idx="2526">
                        <c:v>7654.1171875</c:v>
                      </c:pt>
                      <c:pt idx="2527">
                        <c:v>7349.84375</c:v>
                      </c:pt>
                      <c:pt idx="2528">
                        <c:v>8195.21875</c:v>
                      </c:pt>
                      <c:pt idx="2529">
                        <c:v>7182.4765625</c:v>
                      </c:pt>
                      <c:pt idx="2530">
                        <c:v>6853.421875</c:v>
                      </c:pt>
                      <c:pt idx="2531">
                        <c:v>6813.375</c:v>
                      </c:pt>
                      <c:pt idx="2532">
                        <c:v>9513.859375</c:v>
                      </c:pt>
                      <c:pt idx="2533">
                        <c:v>9814.625</c:v>
                      </c:pt>
                      <c:pt idx="2534">
                        <c:v>9839.9140625</c:v>
                      </c:pt>
                      <c:pt idx="2535">
                        <c:v>5396</c:v>
                      </c:pt>
                      <c:pt idx="2536">
                        <c:v>3894.3515625</c:v>
                      </c:pt>
                      <c:pt idx="2537">
                        <c:v>5360.96875</c:v>
                      </c:pt>
                      <c:pt idx="2538">
                        <c:v>3786.3203125</c:v>
                      </c:pt>
                      <c:pt idx="2539">
                        <c:v>5304.859375</c:v>
                      </c:pt>
                      <c:pt idx="2540">
                        <c:v>5872.8359375</c:v>
                      </c:pt>
                      <c:pt idx="2541">
                        <c:v>5733.7890625</c:v>
                      </c:pt>
                      <c:pt idx="2542">
                        <c:v>5293.8515625</c:v>
                      </c:pt>
                      <c:pt idx="2543">
                        <c:v>6236.7265625</c:v>
                      </c:pt>
                      <c:pt idx="2544">
                        <c:v>5884.1796875</c:v>
                      </c:pt>
                      <c:pt idx="2545">
                        <c:v>5290.0234375</c:v>
                      </c:pt>
                      <c:pt idx="2546">
                        <c:v>4693.96875</c:v>
                      </c:pt>
                      <c:pt idx="2547">
                        <c:v>5883.58203125</c:v>
                      </c:pt>
                      <c:pt idx="2548">
                        <c:v>6230.015625</c:v>
                      </c:pt>
                      <c:pt idx="2549">
                        <c:v>6227.8515625</c:v>
                      </c:pt>
                      <c:pt idx="2550">
                        <c:v>10430.7578125</c:v>
                      </c:pt>
                      <c:pt idx="2551">
                        <c:v>8477.875</c:v>
                      </c:pt>
                      <c:pt idx="2552">
                        <c:v>7432.828125</c:v>
                      </c:pt>
                      <c:pt idx="2553">
                        <c:v>7897.8671875</c:v>
                      </c:pt>
                      <c:pt idx="2554">
                        <c:v>10315.12890625</c:v>
                      </c:pt>
                      <c:pt idx="2555">
                        <c:v>12834.2265625</c:v>
                      </c:pt>
                      <c:pt idx="2556">
                        <c:v>10500.8515625</c:v>
                      </c:pt>
                      <c:pt idx="2557">
                        <c:v>9052.5390625</c:v>
                      </c:pt>
                      <c:pt idx="2558">
                        <c:v>8882.0078125</c:v>
                      </c:pt>
                      <c:pt idx="2559">
                        <c:v>11107.5078125</c:v>
                      </c:pt>
                      <c:pt idx="2560">
                        <c:v>12196.34375</c:v>
                      </c:pt>
                      <c:pt idx="2561">
                        <c:v>12935.109375</c:v>
                      </c:pt>
                      <c:pt idx="2562">
                        <c:v>12286.0078125</c:v>
                      </c:pt>
                      <c:pt idx="2563">
                        <c:v>12836.4375</c:v>
                      </c:pt>
                      <c:pt idx="2564">
                        <c:v>12515.9609375</c:v>
                      </c:pt>
                      <c:pt idx="2565">
                        <c:v>10351.71875</c:v>
                      </c:pt>
                      <c:pt idx="2566">
                        <c:v>9768.6875</c:v>
                      </c:pt>
                      <c:pt idx="2567">
                        <c:v>10449.578125</c:v>
                      </c:pt>
                      <c:pt idx="2568">
                        <c:v>9216.546875</c:v>
                      </c:pt>
                      <c:pt idx="2569">
                        <c:v>9226.4453125</c:v>
                      </c:pt>
                      <c:pt idx="2570">
                        <c:v>9776.09375</c:v>
                      </c:pt>
                      <c:pt idx="2571">
                        <c:v>9981.3203125</c:v>
                      </c:pt>
                      <c:pt idx="2572">
                        <c:v>10054.9921875</c:v>
                      </c:pt>
                      <c:pt idx="2573">
                        <c:v>10353.25</c:v>
                      </c:pt>
                      <c:pt idx="2574">
                        <c:v>10313.5</c:v>
                      </c:pt>
                      <c:pt idx="2575">
                        <c:v>8819.5078125</c:v>
                      </c:pt>
                      <c:pt idx="2576">
                        <c:v>8297.3515625</c:v>
                      </c:pt>
                      <c:pt idx="2577">
                        <c:v>7565.8046875</c:v>
                      </c:pt>
                      <c:pt idx="2578">
                        <c:v>9784.1484375</c:v>
                      </c:pt>
                      <c:pt idx="2579">
                        <c:v>10493.23828125</c:v>
                      </c:pt>
                      <c:pt idx="2580">
                        <c:v>15224.4453125</c:v>
                      </c:pt>
                      <c:pt idx="2581">
                        <c:v>15062.6875</c:v>
                      </c:pt>
                      <c:pt idx="2582">
                        <c:v>13129.2890625</c:v>
                      </c:pt>
                      <c:pt idx="2583">
                        <c:v>11530.9609375</c:v>
                      </c:pt>
                      <c:pt idx="2584">
                        <c:v>10640.82421875</c:v>
                      </c:pt>
                      <c:pt idx="2585">
                        <c:v>11816.3125</c:v>
                      </c:pt>
                      <c:pt idx="2586">
                        <c:v>14453.875</c:v>
                      </c:pt>
                      <c:pt idx="2587">
                        <c:v>10361.0625</c:v>
                      </c:pt>
                      <c:pt idx="2588">
                        <c:v>10181.78125</c:v>
                      </c:pt>
                      <c:pt idx="2589">
                        <c:v>11004.078125</c:v>
                      </c:pt>
                      <c:pt idx="2590">
                        <c:v>12440.109375</c:v>
                      </c:pt>
                      <c:pt idx="2591">
                        <c:v>9746.1640625</c:v>
                      </c:pt>
                      <c:pt idx="2592">
                        <c:v>10509.5078125</c:v>
                      </c:pt>
                      <c:pt idx="2593">
                        <c:v>11329.484375</c:v>
                      </c:pt>
                      <c:pt idx="2594">
                        <c:v>15180.578125</c:v>
                      </c:pt>
                      <c:pt idx="2595">
                        <c:v>9191.3125</c:v>
                      </c:pt>
                      <c:pt idx="2596">
                        <c:v>8125.25</c:v>
                      </c:pt>
                      <c:pt idx="2597">
                        <c:v>7627.9140625</c:v>
                      </c:pt>
                      <c:pt idx="2598">
                        <c:v>10069.984375</c:v>
                      </c:pt>
                      <c:pt idx="2599">
                        <c:v>10397.515625</c:v>
                      </c:pt>
                      <c:pt idx="2600">
                        <c:v>10057.9921875</c:v>
                      </c:pt>
                      <c:pt idx="2601">
                        <c:v>10079.8671875</c:v>
                      </c:pt>
                      <c:pt idx="2602">
                        <c:v>10273.859375</c:v>
                      </c:pt>
                      <c:pt idx="2603">
                        <c:v>8277.53125</c:v>
                      </c:pt>
                      <c:pt idx="2604">
                        <c:v>9169.5546875</c:v>
                      </c:pt>
                      <c:pt idx="2605">
                        <c:v>9155.8125</c:v>
                      </c:pt>
                      <c:pt idx="2606">
                        <c:v>8033</c:v>
                      </c:pt>
                      <c:pt idx="2607">
                        <c:v>7858.3359375</c:v>
                      </c:pt>
                      <c:pt idx="2608">
                        <c:v>9996.328125</c:v>
                      </c:pt>
                      <c:pt idx="2609">
                        <c:v>9766.171875</c:v>
                      </c:pt>
                      <c:pt idx="2610">
                        <c:v>6672.84375</c:v>
                      </c:pt>
                      <c:pt idx="2611">
                        <c:v>6200.9765625</c:v>
                      </c:pt>
                      <c:pt idx="2612">
                        <c:v>6472.0234375</c:v>
                      </c:pt>
                      <c:pt idx="2613">
                        <c:v>6870.125</c:v>
                      </c:pt>
                      <c:pt idx="2614">
                        <c:v>6092.2734375</c:v>
                      </c:pt>
                      <c:pt idx="2615">
                        <c:v>6651.625</c:v>
                      </c:pt>
                      <c:pt idx="2616">
                        <c:v>8305.421875</c:v>
                      </c:pt>
                      <c:pt idx="2617">
                        <c:v>7396.96875</c:v>
                      </c:pt>
                      <c:pt idx="2618">
                        <c:v>7605.7421875</c:v>
                      </c:pt>
                      <c:pt idx="2619">
                        <c:v>7282.9765625</c:v>
                      </c:pt>
                      <c:pt idx="2620">
                        <c:v>8348.84375</c:v>
                      </c:pt>
                      <c:pt idx="2621">
                        <c:v>5761.3671875</c:v>
                      </c:pt>
                      <c:pt idx="2622">
                        <c:v>5627.4453125</c:v>
                      </c:pt>
                      <c:pt idx="2623">
                        <c:v>5055.0703125</c:v>
                      </c:pt>
                      <c:pt idx="2624">
                        <c:v>6764.1015625</c:v>
                      </c:pt>
                      <c:pt idx="2625">
                        <c:v>8361.4765625</c:v>
                      </c:pt>
                      <c:pt idx="2626">
                        <c:v>7079.2578125</c:v>
                      </c:pt>
                      <c:pt idx="2627">
                        <c:v>8018.3203125</c:v>
                      </c:pt>
                      <c:pt idx="2628">
                        <c:v>7873.390625</c:v>
                      </c:pt>
                      <c:pt idx="2629">
                        <c:v>6562.515625</c:v>
                      </c:pt>
                      <c:pt idx="2630">
                        <c:v>7227.2109375</c:v>
                      </c:pt>
                      <c:pt idx="2631">
                        <c:v>7911.9453125</c:v>
                      </c:pt>
                      <c:pt idx="2632">
                        <c:v>6469.234375</c:v>
                      </c:pt>
                      <c:pt idx="2633">
                        <c:v>3728.90625</c:v>
                      </c:pt>
                      <c:pt idx="2634">
                        <c:v>4716.9296875</c:v>
                      </c:pt>
                      <c:pt idx="2635">
                        <c:v>4631.4765625</c:v>
                      </c:pt>
                      <c:pt idx="2636">
                        <c:v>7639.4765625</c:v>
                      </c:pt>
                      <c:pt idx="2637">
                        <c:v>5933.671875</c:v>
                      </c:pt>
                      <c:pt idx="2638">
                        <c:v>3440.5546875</c:v>
                      </c:pt>
                      <c:pt idx="2639">
                        <c:v>5635.4296875</c:v>
                      </c:pt>
                      <c:pt idx="2640">
                        <c:v>11503.1640625</c:v>
                      </c:pt>
                      <c:pt idx="2641">
                        <c:v>10816.9921875</c:v>
                      </c:pt>
                      <c:pt idx="2642">
                        <c:v>9885.2109375</c:v>
                      </c:pt>
                      <c:pt idx="2643">
                        <c:v>9497.1484375</c:v>
                      </c:pt>
                      <c:pt idx="2644">
                        <c:v>9413.6328125</c:v>
                      </c:pt>
                      <c:pt idx="2645">
                        <c:v>11554.7734375</c:v>
                      </c:pt>
                      <c:pt idx="2646">
                        <c:v>10661.84375</c:v>
                      </c:pt>
                      <c:pt idx="2647">
                        <c:v>10679.96875</c:v>
                      </c:pt>
                      <c:pt idx="2648">
                        <c:v>10889.0625</c:v>
                      </c:pt>
                      <c:pt idx="2649">
                        <c:v>9806.8515625</c:v>
                      </c:pt>
                      <c:pt idx="2650">
                        <c:v>9023.375</c:v>
                      </c:pt>
                      <c:pt idx="2651">
                        <c:v>9223.5</c:v>
                      </c:pt>
                      <c:pt idx="2652">
                        <c:v>10639.296875</c:v>
                      </c:pt>
                      <c:pt idx="2653">
                        <c:v>11317.5859375</c:v>
                      </c:pt>
                      <c:pt idx="2654">
                        <c:v>11608.6328125</c:v>
                      </c:pt>
                      <c:pt idx="2655">
                        <c:v>15662.40625</c:v>
                      </c:pt>
                      <c:pt idx="2656">
                        <c:v>14693.09765625</c:v>
                      </c:pt>
                      <c:pt idx="2657">
                        <c:v>14992.87890625</c:v>
                      </c:pt>
                      <c:pt idx="2658">
                        <c:v>15863.84375</c:v>
                      </c:pt>
                      <c:pt idx="2659">
                        <c:v>16563.4765625</c:v>
                      </c:pt>
                      <c:pt idx="2660">
                        <c:v>12180.0234375</c:v>
                      </c:pt>
                      <c:pt idx="2661">
                        <c:v>10905.921875</c:v>
                      </c:pt>
                      <c:pt idx="2662">
                        <c:v>12272.65625</c:v>
                      </c:pt>
                      <c:pt idx="2663">
                        <c:v>15037.3671875</c:v>
                      </c:pt>
                      <c:pt idx="2664">
                        <c:v>16329.859375</c:v>
                      </c:pt>
                      <c:pt idx="2665">
                        <c:v>16119.67578125</c:v>
                      </c:pt>
                      <c:pt idx="2666">
                        <c:v>15267.33984375</c:v>
                      </c:pt>
                      <c:pt idx="2667">
                        <c:v>15914.53125</c:v>
                      </c:pt>
                      <c:pt idx="2668">
                        <c:v>16533.796875</c:v>
                      </c:pt>
                      <c:pt idx="2669">
                        <c:v>16374.546875</c:v>
                      </c:pt>
                      <c:pt idx="2670">
                        <c:v>11785.6484375</c:v>
                      </c:pt>
                      <c:pt idx="2671">
                        <c:v>11651.6953125</c:v>
                      </c:pt>
                      <c:pt idx="2672">
                        <c:v>13570.3515625</c:v>
                      </c:pt>
                      <c:pt idx="2673">
                        <c:v>11628.6796875</c:v>
                      </c:pt>
                      <c:pt idx="2674">
                        <c:v>11131.8828125</c:v>
                      </c:pt>
                      <c:pt idx="2675">
                        <c:v>12253.7734375</c:v>
                      </c:pt>
                      <c:pt idx="2676">
                        <c:v>14854.0703125</c:v>
                      </c:pt>
                      <c:pt idx="2677">
                        <c:v>14213.6796875</c:v>
                      </c:pt>
                      <c:pt idx="2678">
                        <c:v>13377.2578125</c:v>
                      </c:pt>
                      <c:pt idx="2679">
                        <c:v>12614.36328125</c:v>
                      </c:pt>
                      <c:pt idx="2680">
                        <c:v>14424.359375</c:v>
                      </c:pt>
                      <c:pt idx="2681">
                        <c:v>14515.19140625</c:v>
                      </c:pt>
                      <c:pt idx="2682">
                        <c:v>13442.375</c:v>
                      </c:pt>
                      <c:pt idx="2683">
                        <c:v>13053.6796875</c:v>
                      </c:pt>
                      <c:pt idx="2684">
                        <c:v>13990.5546875</c:v>
                      </c:pt>
                      <c:pt idx="2685">
                        <c:v>10189.7578125</c:v>
                      </c:pt>
                      <c:pt idx="2686">
                        <c:v>9640.6484375</c:v>
                      </c:pt>
                      <c:pt idx="2687">
                        <c:v>7599.8203125</c:v>
                      </c:pt>
                      <c:pt idx="2688">
                        <c:v>6536.75</c:v>
                      </c:pt>
                      <c:pt idx="2689">
                        <c:v>8009.984375</c:v>
                      </c:pt>
                      <c:pt idx="2690">
                        <c:v>9238.6796875</c:v>
                      </c:pt>
                      <c:pt idx="2691">
                        <c:v>5712.0703125</c:v>
                      </c:pt>
                      <c:pt idx="2692">
                        <c:v>4732.4921875</c:v>
                      </c:pt>
                      <c:pt idx="2693">
                        <c:v>6395.8359375</c:v>
                      </c:pt>
                      <c:pt idx="2694">
                        <c:v>9243.7734375</c:v>
                      </c:pt>
                      <c:pt idx="2695">
                        <c:v>4821.5234375</c:v>
                      </c:pt>
                      <c:pt idx="2696">
                        <c:v>5164.828125</c:v>
                      </c:pt>
                      <c:pt idx="2697">
                        <c:v>6684.6875</c:v>
                      </c:pt>
                      <c:pt idx="2698">
                        <c:v>9348.109375</c:v>
                      </c:pt>
                      <c:pt idx="2699">
                        <c:v>10056.3359375</c:v>
                      </c:pt>
                      <c:pt idx="2700">
                        <c:v>4452.125</c:v>
                      </c:pt>
                      <c:pt idx="2701">
                        <c:v>6405.0859375</c:v>
                      </c:pt>
                      <c:pt idx="2702">
                        <c:v>6943.6484375</c:v>
                      </c:pt>
                      <c:pt idx="2703">
                        <c:v>6826.84375</c:v>
                      </c:pt>
                      <c:pt idx="2704">
                        <c:v>6981.4375</c:v>
                      </c:pt>
                      <c:pt idx="2705">
                        <c:v>5742.0703125</c:v>
                      </c:pt>
                      <c:pt idx="2706">
                        <c:v>7000.4453125</c:v>
                      </c:pt>
                      <c:pt idx="2707">
                        <c:v>4258.359375</c:v>
                      </c:pt>
                      <c:pt idx="2708">
                        <c:v>6663.078125</c:v>
                      </c:pt>
                      <c:pt idx="2709">
                        <c:v>7242.03125</c:v>
                      </c:pt>
                      <c:pt idx="2710">
                        <c:v>7443.46875</c:v>
                      </c:pt>
                      <c:pt idx="2711">
                        <c:v>4147.1640625</c:v>
                      </c:pt>
                      <c:pt idx="2712">
                        <c:v>5294.5625</c:v>
                      </c:pt>
                      <c:pt idx="2713">
                        <c:v>7158.1953125</c:v>
                      </c:pt>
                      <c:pt idx="2714">
                        <c:v>7581.6484375</c:v>
                      </c:pt>
                      <c:pt idx="2715">
                        <c:v>9574.3828125</c:v>
                      </c:pt>
                      <c:pt idx="2716">
                        <c:v>8215.2109375</c:v>
                      </c:pt>
                      <c:pt idx="2717">
                        <c:v>9588.1015625</c:v>
                      </c:pt>
                      <c:pt idx="2718">
                        <c:v>10632.4296875</c:v>
                      </c:pt>
                      <c:pt idx="2719">
                        <c:v>9834.3515625</c:v>
                      </c:pt>
                      <c:pt idx="2720">
                        <c:v>8395.0703125</c:v>
                      </c:pt>
                      <c:pt idx="2721">
                        <c:v>9600.1953125</c:v>
                      </c:pt>
                      <c:pt idx="2722">
                        <c:v>10000.015625</c:v>
                      </c:pt>
                      <c:pt idx="2723">
                        <c:v>10086.7109375</c:v>
                      </c:pt>
                      <c:pt idx="2724">
                        <c:v>10218.5234375</c:v>
                      </c:pt>
                      <c:pt idx="2725">
                        <c:v>10420.1015625</c:v>
                      </c:pt>
                      <c:pt idx="2726">
                        <c:v>7591.859375</c:v>
                      </c:pt>
                      <c:pt idx="2727">
                        <c:v>10495.0703125</c:v>
                      </c:pt>
                      <c:pt idx="2728">
                        <c:v>8520.4765625</c:v>
                      </c:pt>
                      <c:pt idx="2729">
                        <c:v>10537.59375</c:v>
                      </c:pt>
                      <c:pt idx="2730">
                        <c:v>11771.34375</c:v>
                      </c:pt>
                      <c:pt idx="2731">
                        <c:v>11099.2890625</c:v>
                      </c:pt>
                      <c:pt idx="2732">
                        <c:v>11695.9140625</c:v>
                      </c:pt>
                      <c:pt idx="2733">
                        <c:v>9782.125</c:v>
                      </c:pt>
                      <c:pt idx="2734">
                        <c:v>8023.8359375</c:v>
                      </c:pt>
                      <c:pt idx="2735">
                        <c:v>9032.3515625</c:v>
                      </c:pt>
                      <c:pt idx="2736">
                        <c:v>10203.328125</c:v>
                      </c:pt>
                      <c:pt idx="2737">
                        <c:v>11215.0234375</c:v>
                      </c:pt>
                      <c:pt idx="2738">
                        <c:v>11650.390625</c:v>
                      </c:pt>
                      <c:pt idx="2739">
                        <c:v>9031.46875</c:v>
                      </c:pt>
                      <c:pt idx="2740">
                        <c:v>10269.2109375</c:v>
                      </c:pt>
                      <c:pt idx="2741">
                        <c:v>8039.8828125</c:v>
                      </c:pt>
                      <c:pt idx="2742">
                        <c:v>8064.8671875</c:v>
                      </c:pt>
                      <c:pt idx="2743">
                        <c:v>11910.2578125</c:v>
                      </c:pt>
                      <c:pt idx="2744">
                        <c:v>11727.796875</c:v>
                      </c:pt>
                      <c:pt idx="2745">
                        <c:v>8417.6015625</c:v>
                      </c:pt>
                      <c:pt idx="2746">
                        <c:v>8905.9375</c:v>
                      </c:pt>
                      <c:pt idx="2747">
                        <c:v>8794.2734375</c:v>
                      </c:pt>
                      <c:pt idx="2748">
                        <c:v>8184.0390625</c:v>
                      </c:pt>
                      <c:pt idx="2749">
                        <c:v>8946.015625</c:v>
                      </c:pt>
                      <c:pt idx="2750">
                        <c:v>9124.8984375</c:v>
                      </c:pt>
                      <c:pt idx="2751">
                        <c:v>8269</c:v>
                      </c:pt>
                      <c:pt idx="2752">
                        <c:v>8373.171875</c:v>
                      </c:pt>
                      <c:pt idx="2753">
                        <c:v>8404.6796875</c:v>
                      </c:pt>
                      <c:pt idx="2754">
                        <c:v>7990.265625</c:v>
                      </c:pt>
                      <c:pt idx="2755">
                        <c:v>7668.3671875</c:v>
                      </c:pt>
                      <c:pt idx="2756">
                        <c:v>4416.5625</c:v>
                      </c:pt>
                      <c:pt idx="2757">
                        <c:v>3713.5703125</c:v>
                      </c:pt>
                      <c:pt idx="2758">
                        <c:v>4931.328125</c:v>
                      </c:pt>
                      <c:pt idx="2759">
                        <c:v>7052.3125</c:v>
                      </c:pt>
                      <c:pt idx="2760">
                        <c:v>7314.828125</c:v>
                      </c:pt>
                      <c:pt idx="2761">
                        <c:v>5761.5234375</c:v>
                      </c:pt>
                      <c:pt idx="2762">
                        <c:v>5608.87109375</c:v>
                      </c:pt>
                      <c:pt idx="2763">
                        <c:v>8421.53125</c:v>
                      </c:pt>
                      <c:pt idx="2764">
                        <c:v>7907.25</c:v>
                      </c:pt>
                      <c:pt idx="2765">
                        <c:v>8426.2265625</c:v>
                      </c:pt>
                      <c:pt idx="2766">
                        <c:v>8065.6875</c:v>
                      </c:pt>
                      <c:pt idx="2767">
                        <c:v>8648.78125</c:v>
                      </c:pt>
                      <c:pt idx="2768">
                        <c:v>8767.1953125</c:v>
                      </c:pt>
                      <c:pt idx="2769">
                        <c:v>8386.375</c:v>
                      </c:pt>
                      <c:pt idx="2770">
                        <c:v>8587.609375</c:v>
                      </c:pt>
                      <c:pt idx="2771">
                        <c:v>5523.8828125</c:v>
                      </c:pt>
                      <c:pt idx="2772">
                        <c:v>3928.5390625</c:v>
                      </c:pt>
                      <c:pt idx="2773">
                        <c:v>4894.03125</c:v>
                      </c:pt>
                      <c:pt idx="2774">
                        <c:v>7166.0859375</c:v>
                      </c:pt>
                      <c:pt idx="2775">
                        <c:v>9290.1015625</c:v>
                      </c:pt>
                      <c:pt idx="2776">
                        <c:v>9720.6015625</c:v>
                      </c:pt>
                      <c:pt idx="2777">
                        <c:v>10711.0390625</c:v>
                      </c:pt>
                      <c:pt idx="2778">
                        <c:v>8734.09375</c:v>
                      </c:pt>
                      <c:pt idx="2779">
                        <c:v>10691.7890625</c:v>
                      </c:pt>
                      <c:pt idx="2780">
                        <c:v>9720.640625</c:v>
                      </c:pt>
                      <c:pt idx="2781">
                        <c:v>10238.0546875</c:v>
                      </c:pt>
                      <c:pt idx="2782">
                        <c:v>8350.125</c:v>
                      </c:pt>
                      <c:pt idx="2783">
                        <c:v>6085.15625</c:v>
                      </c:pt>
                      <c:pt idx="2784">
                        <c:v>6782.625</c:v>
                      </c:pt>
                      <c:pt idx="2785">
                        <c:v>6903.4140625</c:v>
                      </c:pt>
                      <c:pt idx="2786">
                        <c:v>10015.1171875</c:v>
                      </c:pt>
                      <c:pt idx="2787">
                        <c:v>8040.4375</c:v>
                      </c:pt>
                      <c:pt idx="2788">
                        <c:v>5892.1640625</c:v>
                      </c:pt>
                      <c:pt idx="2789">
                        <c:v>8172.296875</c:v>
                      </c:pt>
                      <c:pt idx="2790">
                        <c:v>10872.6484375</c:v>
                      </c:pt>
                      <c:pt idx="2791">
                        <c:v>9236.74609375</c:v>
                      </c:pt>
                      <c:pt idx="2792">
                        <c:v>10223.42578125</c:v>
                      </c:pt>
                      <c:pt idx="2793">
                        <c:v>12271.4765625</c:v>
                      </c:pt>
                      <c:pt idx="2794">
                        <c:v>12152.50390625</c:v>
                      </c:pt>
                      <c:pt idx="2795">
                        <c:v>11766.96484375</c:v>
                      </c:pt>
                      <c:pt idx="2796">
                        <c:v>10466.96875</c:v>
                      </c:pt>
                      <c:pt idx="2797">
                        <c:v>10819.4453125</c:v>
                      </c:pt>
                      <c:pt idx="2798">
                        <c:v>10616.984375</c:v>
                      </c:pt>
                      <c:pt idx="2799">
                        <c:v>9603.2890625</c:v>
                      </c:pt>
                      <c:pt idx="2800">
                        <c:v>11757.4375</c:v>
                      </c:pt>
                      <c:pt idx="2801">
                        <c:v>11700.0546875</c:v>
                      </c:pt>
                      <c:pt idx="2802">
                        <c:v>11642.484375</c:v>
                      </c:pt>
                      <c:pt idx="2803">
                        <c:v>12183.5234375</c:v>
                      </c:pt>
                      <c:pt idx="2804">
                        <c:v>12162.19921875</c:v>
                      </c:pt>
                      <c:pt idx="2805">
                        <c:v>9000.078125</c:v>
                      </c:pt>
                      <c:pt idx="2806">
                        <c:v>9411.2890625</c:v>
                      </c:pt>
                      <c:pt idx="2807">
                        <c:v>8876.8046875</c:v>
                      </c:pt>
                      <c:pt idx="2808">
                        <c:v>8026.7578125</c:v>
                      </c:pt>
                      <c:pt idx="2809">
                        <c:v>8147.484375</c:v>
                      </c:pt>
                      <c:pt idx="2810">
                        <c:v>9198.21875</c:v>
                      </c:pt>
                      <c:pt idx="2811">
                        <c:v>8411.75</c:v>
                      </c:pt>
                      <c:pt idx="2812">
                        <c:v>9649.640625</c:v>
                      </c:pt>
                      <c:pt idx="2813">
                        <c:v>2660.6953125</c:v>
                      </c:pt>
                      <c:pt idx="2814">
                        <c:v>4298.9453125</c:v>
                      </c:pt>
                      <c:pt idx="2815">
                        <c:v>5525.8125</c:v>
                      </c:pt>
                      <c:pt idx="2816">
                        <c:v>9627.7421875</c:v>
                      </c:pt>
                      <c:pt idx="2817">
                        <c:v>2798.3046875</c:v>
                      </c:pt>
                      <c:pt idx="2818">
                        <c:v>5670.6953125</c:v>
                      </c:pt>
                      <c:pt idx="2819">
                        <c:v>6565.3828125</c:v>
                      </c:pt>
                      <c:pt idx="2820">
                        <c:v>7444.2890625</c:v>
                      </c:pt>
                      <c:pt idx="2821">
                        <c:v>6021.21875</c:v>
                      </c:pt>
                      <c:pt idx="2822">
                        <c:v>6715.4765625</c:v>
                      </c:pt>
                      <c:pt idx="2823">
                        <c:v>5789.0703125</c:v>
                      </c:pt>
                      <c:pt idx="2824">
                        <c:v>6207.109375</c:v>
                      </c:pt>
                      <c:pt idx="2825">
                        <c:v>5681.609375</c:v>
                      </c:pt>
                      <c:pt idx="2826">
                        <c:v>7175.96875</c:v>
                      </c:pt>
                      <c:pt idx="2827">
                        <c:v>8755.1484375</c:v>
                      </c:pt>
                      <c:pt idx="2828">
                        <c:v>3138.8046875</c:v>
                      </c:pt>
                      <c:pt idx="2829">
                        <c:v>4639.53125</c:v>
                      </c:pt>
                      <c:pt idx="2830">
                        <c:v>5567.5234375</c:v>
                      </c:pt>
                      <c:pt idx="2831">
                        <c:v>2647.703125</c:v>
                      </c:pt>
                      <c:pt idx="2832">
                        <c:v>4169.0703125</c:v>
                      </c:pt>
                      <c:pt idx="2833">
                        <c:v>5107.765625</c:v>
                      </c:pt>
                      <c:pt idx="2834">
                        <c:v>7648.5</c:v>
                      </c:pt>
                      <c:pt idx="2835">
                        <c:v>9187.6953125</c:v>
                      </c:pt>
                      <c:pt idx="2836">
                        <c:v>8874.203125</c:v>
                      </c:pt>
                      <c:pt idx="2837">
                        <c:v>9096.46875</c:v>
                      </c:pt>
                      <c:pt idx="2838">
                        <c:v>8700.6953125</c:v>
                      </c:pt>
                      <c:pt idx="2839">
                        <c:v>8289.265625</c:v>
                      </c:pt>
                      <c:pt idx="2840">
                        <c:v>7767.625</c:v>
                      </c:pt>
                      <c:pt idx="2841">
                        <c:v>6773.5</c:v>
                      </c:pt>
                      <c:pt idx="2842">
                        <c:v>8312.60546875</c:v>
                      </c:pt>
                      <c:pt idx="2843">
                        <c:v>9084.375</c:v>
                      </c:pt>
                      <c:pt idx="2844">
                        <c:v>8400.9765625</c:v>
                      </c:pt>
                      <c:pt idx="2845">
                        <c:v>9211.71875</c:v>
                      </c:pt>
                      <c:pt idx="2846">
                        <c:v>7901.09375</c:v>
                      </c:pt>
                      <c:pt idx="2847">
                        <c:v>7035.34375</c:v>
                      </c:pt>
                      <c:pt idx="2848">
                        <c:v>7283.9921875</c:v>
                      </c:pt>
                      <c:pt idx="2849">
                        <c:v>8516.921875</c:v>
                      </c:pt>
                      <c:pt idx="2850">
                        <c:v>8906</c:v>
                      </c:pt>
                      <c:pt idx="2851">
                        <c:v>8643.3984375</c:v>
                      </c:pt>
                      <c:pt idx="2852">
                        <c:v>9636.8984375</c:v>
                      </c:pt>
                      <c:pt idx="2853">
                        <c:v>9931.8984375</c:v>
                      </c:pt>
                      <c:pt idx="2854">
                        <c:v>8681.8203125</c:v>
                      </c:pt>
                      <c:pt idx="2855">
                        <c:v>10003.9140625</c:v>
                      </c:pt>
                      <c:pt idx="2856">
                        <c:v>8595.875</c:v>
                      </c:pt>
                      <c:pt idx="2857">
                        <c:v>7404.6015625</c:v>
                      </c:pt>
                      <c:pt idx="2858">
                        <c:v>9147.3125</c:v>
                      </c:pt>
                      <c:pt idx="2859">
                        <c:v>7724.71875</c:v>
                      </c:pt>
                      <c:pt idx="2860">
                        <c:v>8408.828125</c:v>
                      </c:pt>
                      <c:pt idx="2861">
                        <c:v>9204.1640625</c:v>
                      </c:pt>
                      <c:pt idx="2862">
                        <c:v>10201.6875</c:v>
                      </c:pt>
                      <c:pt idx="2863">
                        <c:v>8822</c:v>
                      </c:pt>
                      <c:pt idx="2864">
                        <c:v>10040.1796875</c:v>
                      </c:pt>
                      <c:pt idx="2865">
                        <c:v>9308.5859375</c:v>
                      </c:pt>
                      <c:pt idx="2866">
                        <c:v>8634.8359375</c:v>
                      </c:pt>
                      <c:pt idx="2867">
                        <c:v>9275.2734375</c:v>
                      </c:pt>
                      <c:pt idx="2868">
                        <c:v>9458.0390625</c:v>
                      </c:pt>
                      <c:pt idx="2869">
                        <c:v>8977.4296875</c:v>
                      </c:pt>
                      <c:pt idx="2870">
                        <c:v>7068.2734375</c:v>
                      </c:pt>
                      <c:pt idx="2871">
                        <c:v>8674.8046875</c:v>
                      </c:pt>
                      <c:pt idx="2872">
                        <c:v>9708.125</c:v>
                      </c:pt>
                      <c:pt idx="2873">
                        <c:v>8390.734375</c:v>
                      </c:pt>
                      <c:pt idx="2874">
                        <c:v>8059.2109375</c:v>
                      </c:pt>
                      <c:pt idx="2875">
                        <c:v>8499.75</c:v>
                      </c:pt>
                      <c:pt idx="2876">
                        <c:v>6750.265625</c:v>
                      </c:pt>
                      <c:pt idx="2877">
                        <c:v>6873.0546875</c:v>
                      </c:pt>
                      <c:pt idx="2878">
                        <c:v>6113.9609375</c:v>
                      </c:pt>
                      <c:pt idx="2879">
                        <c:v>8945.421875</c:v>
                      </c:pt>
                      <c:pt idx="2880">
                        <c:v>5204.78125</c:v>
                      </c:pt>
                      <c:pt idx="2881">
                        <c:v>7810.984375</c:v>
                      </c:pt>
                      <c:pt idx="2882">
                        <c:v>8281.875</c:v>
                      </c:pt>
                      <c:pt idx="2883">
                        <c:v>6253.9375</c:v>
                      </c:pt>
                      <c:pt idx="2884">
                        <c:v>6624.84375</c:v>
                      </c:pt>
                      <c:pt idx="2885">
                        <c:v>8340.796875</c:v>
                      </c:pt>
                      <c:pt idx="2886">
                        <c:v>8682.5546875</c:v>
                      </c:pt>
                      <c:pt idx="2887">
                        <c:v>8409.78125</c:v>
                      </c:pt>
                      <c:pt idx="2888">
                        <c:v>5645.8984375</c:v>
                      </c:pt>
                      <c:pt idx="2889">
                        <c:v>6529.328125</c:v>
                      </c:pt>
                      <c:pt idx="2890">
                        <c:v>7804.171875</c:v>
                      </c:pt>
                      <c:pt idx="2891">
                        <c:v>5206.4765625</c:v>
                      </c:pt>
                      <c:pt idx="2892">
                        <c:v>6908.2734375</c:v>
                      </c:pt>
                      <c:pt idx="2893">
                        <c:v>7548.015625</c:v>
                      </c:pt>
                      <c:pt idx="2894">
                        <c:v>8273.296875</c:v>
                      </c:pt>
                      <c:pt idx="2895">
                        <c:v>10499.359375</c:v>
                      </c:pt>
                      <c:pt idx="2896">
                        <c:v>10763.3359375</c:v>
                      </c:pt>
                      <c:pt idx="2897">
                        <c:v>11243.1875</c:v>
                      </c:pt>
                      <c:pt idx="2898">
                        <c:v>8518.921875</c:v>
                      </c:pt>
                      <c:pt idx="2899">
                        <c:v>9612.640625</c:v>
                      </c:pt>
                      <c:pt idx="2900">
                        <c:v>11148.796875</c:v>
                      </c:pt>
                      <c:pt idx="2901">
                        <c:v>11294.96875</c:v>
                      </c:pt>
                      <c:pt idx="2902">
                        <c:v>10137.5</c:v>
                      </c:pt>
                      <c:pt idx="2903">
                        <c:v>11024.6796875</c:v>
                      </c:pt>
                      <c:pt idx="2904">
                        <c:v>11316.7421875</c:v>
                      </c:pt>
                      <c:pt idx="2905">
                        <c:v>9890.4375</c:v>
                      </c:pt>
                      <c:pt idx="2906">
                        <c:v>11169.5859375</c:v>
                      </c:pt>
                      <c:pt idx="2907">
                        <c:v>10312.0625</c:v>
                      </c:pt>
                      <c:pt idx="2908">
                        <c:v>10722.12890625</c:v>
                      </c:pt>
                      <c:pt idx="2909">
                        <c:v>10783.359375</c:v>
                      </c:pt>
                      <c:pt idx="2910">
                        <c:v>6730.8828125</c:v>
                      </c:pt>
                      <c:pt idx="2911">
                        <c:v>6282.828125</c:v>
                      </c:pt>
                      <c:pt idx="2912">
                        <c:v>6283.8515625</c:v>
                      </c:pt>
                      <c:pt idx="2913">
                        <c:v>7953.234375</c:v>
                      </c:pt>
                      <c:pt idx="2914">
                        <c:v>8153.515625</c:v>
                      </c:pt>
                      <c:pt idx="2915">
                        <c:v>8333.53125</c:v>
                      </c:pt>
                      <c:pt idx="2916">
                        <c:v>7657.7265625</c:v>
                      </c:pt>
                      <c:pt idx="2917">
                        <c:v>7476.46875</c:v>
                      </c:pt>
                      <c:pt idx="2918">
                        <c:v>7713.8359375</c:v>
                      </c:pt>
                      <c:pt idx="2919">
                        <c:v>7421.25</c:v>
                      </c:pt>
                      <c:pt idx="2920">
                        <c:v>4885.8046875</c:v>
                      </c:pt>
                      <c:pt idx="2921">
                        <c:v>5636.2109375</c:v>
                      </c:pt>
                      <c:pt idx="2922">
                        <c:v>6153.015625</c:v>
                      </c:pt>
                      <c:pt idx="2923">
                        <c:v>7995.4765625</c:v>
                      </c:pt>
                      <c:pt idx="2924">
                        <c:v>7556.484375</c:v>
                      </c:pt>
                      <c:pt idx="2925">
                        <c:v>7278.5078125</c:v>
                      </c:pt>
                      <c:pt idx="2926">
                        <c:v>8007.6796875</c:v>
                      </c:pt>
                      <c:pt idx="2927">
                        <c:v>3071.2109375</c:v>
                      </c:pt>
                      <c:pt idx="2928">
                        <c:v>2631.3671875</c:v>
                      </c:pt>
                      <c:pt idx="2929">
                        <c:v>4091.53125</c:v>
                      </c:pt>
                      <c:pt idx="2930">
                        <c:v>7954.890625</c:v>
                      </c:pt>
                      <c:pt idx="2931">
                        <c:v>8007.03125</c:v>
                      </c:pt>
                      <c:pt idx="2932">
                        <c:v>7376.390625</c:v>
                      </c:pt>
                      <c:pt idx="2933">
                        <c:v>7058</c:v>
                      </c:pt>
                      <c:pt idx="2934">
                        <c:v>6863.8671875</c:v>
                      </c:pt>
                      <c:pt idx="2935">
                        <c:v>7999.765625</c:v>
                      </c:pt>
                      <c:pt idx="2936">
                        <c:v>7032.0703125</c:v>
                      </c:pt>
                      <c:pt idx="2937">
                        <c:v>6848.6640625</c:v>
                      </c:pt>
                      <c:pt idx="2938">
                        <c:v>7803.5546875</c:v>
                      </c:pt>
                      <c:pt idx="2939">
                        <c:v>7673.78125</c:v>
                      </c:pt>
                      <c:pt idx="2940">
                        <c:v>11303.51953125</c:v>
                      </c:pt>
                      <c:pt idx="2941">
                        <c:v>10472.37890625</c:v>
                      </c:pt>
                      <c:pt idx="2942">
                        <c:v>10376.6953125</c:v>
                      </c:pt>
                      <c:pt idx="2943">
                        <c:v>9993.28125</c:v>
                      </c:pt>
                      <c:pt idx="2944">
                        <c:v>11001.03125</c:v>
                      </c:pt>
                      <c:pt idx="2945">
                        <c:v>10228.1484375</c:v>
                      </c:pt>
                      <c:pt idx="2946">
                        <c:v>10514.1484375</c:v>
                      </c:pt>
                      <c:pt idx="2947">
                        <c:v>11116.875</c:v>
                      </c:pt>
                      <c:pt idx="2948">
                        <c:v>11194.80078125</c:v>
                      </c:pt>
                      <c:pt idx="2949">
                        <c:v>11417.19140625</c:v>
                      </c:pt>
                      <c:pt idx="2950">
                        <c:v>8800.0625</c:v>
                      </c:pt>
                      <c:pt idx="2951">
                        <c:v>8196.8125</c:v>
                      </c:pt>
                      <c:pt idx="2952">
                        <c:v>8256.8203125</c:v>
                      </c:pt>
                      <c:pt idx="2953">
                        <c:v>7656.5234375</c:v>
                      </c:pt>
                      <c:pt idx="2954">
                        <c:v>9533.3125</c:v>
                      </c:pt>
                      <c:pt idx="2955">
                        <c:v>15349.8359375</c:v>
                      </c:pt>
                      <c:pt idx="2956">
                        <c:v>13925.28515625</c:v>
                      </c:pt>
                      <c:pt idx="2957">
                        <c:v>14386.87890625</c:v>
                      </c:pt>
                      <c:pt idx="2958">
                        <c:v>15270.65234375</c:v>
                      </c:pt>
                      <c:pt idx="2959">
                        <c:v>14631.3203125</c:v>
                      </c:pt>
                      <c:pt idx="2960">
                        <c:v>15477.9296875</c:v>
                      </c:pt>
                      <c:pt idx="2961">
                        <c:v>15399.140625</c:v>
                      </c:pt>
                      <c:pt idx="2962">
                        <c:v>13490.734375</c:v>
                      </c:pt>
                      <c:pt idx="2963">
                        <c:v>15263.35546875</c:v>
                      </c:pt>
                      <c:pt idx="2964">
                        <c:v>15469.4765625</c:v>
                      </c:pt>
                      <c:pt idx="2965">
                        <c:v>13653.89453125</c:v>
                      </c:pt>
                      <c:pt idx="2966">
                        <c:v>13764.93359375</c:v>
                      </c:pt>
                      <c:pt idx="2967">
                        <c:v>14781.09375</c:v>
                      </c:pt>
                      <c:pt idx="2968">
                        <c:v>15566.40625</c:v>
                      </c:pt>
                      <c:pt idx="2969">
                        <c:v>15093.23046875</c:v>
                      </c:pt>
                      <c:pt idx="2970">
                        <c:v>9971.51171875</c:v>
                      </c:pt>
                      <c:pt idx="2971">
                        <c:v>10111.39453125</c:v>
                      </c:pt>
                      <c:pt idx="2972">
                        <c:v>10236.62109375</c:v>
                      </c:pt>
                      <c:pt idx="2973">
                        <c:v>10366.06640625</c:v>
                      </c:pt>
                      <c:pt idx="2974">
                        <c:v>9722.1796875</c:v>
                      </c:pt>
                      <c:pt idx="2975">
                        <c:v>9070.6171875</c:v>
                      </c:pt>
                      <c:pt idx="2976">
                        <c:v>10072.9921875</c:v>
                      </c:pt>
                      <c:pt idx="2977">
                        <c:v>8978.3359375</c:v>
                      </c:pt>
                      <c:pt idx="2978">
                        <c:v>8705.578125</c:v>
                      </c:pt>
                      <c:pt idx="2979">
                        <c:v>9353.734375</c:v>
                      </c:pt>
                      <c:pt idx="2980">
                        <c:v>10676.921875</c:v>
                      </c:pt>
                      <c:pt idx="2981">
                        <c:v>7586.734375</c:v>
                      </c:pt>
                      <c:pt idx="2982">
                        <c:v>7136.65625</c:v>
                      </c:pt>
                      <c:pt idx="2983">
                        <c:v>7656.515625</c:v>
                      </c:pt>
                      <c:pt idx="2984">
                        <c:v>9632.2734375</c:v>
                      </c:pt>
                      <c:pt idx="2985">
                        <c:v>15834.89453125</c:v>
                      </c:pt>
                      <c:pt idx="2986">
                        <c:v>16332.734375</c:v>
                      </c:pt>
                      <c:pt idx="2987">
                        <c:v>15835.7890625</c:v>
                      </c:pt>
                      <c:pt idx="2988">
                        <c:v>15169.265625</c:v>
                      </c:pt>
                      <c:pt idx="2989">
                        <c:v>15402.03515625</c:v>
                      </c:pt>
                      <c:pt idx="2990">
                        <c:v>16004.671875</c:v>
                      </c:pt>
                      <c:pt idx="2991">
                        <c:v>15752.6171875</c:v>
                      </c:pt>
                      <c:pt idx="2992">
                        <c:v>14823.29296875</c:v>
                      </c:pt>
                      <c:pt idx="2993">
                        <c:v>14791.09765625</c:v>
                      </c:pt>
                      <c:pt idx="2994">
                        <c:v>16174.46875</c:v>
                      </c:pt>
                      <c:pt idx="2995">
                        <c:v>15693.56640625</c:v>
                      </c:pt>
                      <c:pt idx="2996">
                        <c:v>15022.546875</c:v>
                      </c:pt>
                      <c:pt idx="2997">
                        <c:v>16201.875</c:v>
                      </c:pt>
                      <c:pt idx="2998">
                        <c:v>16668.171875</c:v>
                      </c:pt>
                      <c:pt idx="2999">
                        <c:v>16012.8828125</c:v>
                      </c:pt>
                      <c:pt idx="3000">
                        <c:v>8694.4296875</c:v>
                      </c:pt>
                      <c:pt idx="3001">
                        <c:v>5875.2265625</c:v>
                      </c:pt>
                      <c:pt idx="3002">
                        <c:v>4589.4765625</c:v>
                      </c:pt>
                      <c:pt idx="3003">
                        <c:v>5746.859375</c:v>
                      </c:pt>
                      <c:pt idx="3004">
                        <c:v>8926.6953125</c:v>
                      </c:pt>
                      <c:pt idx="3005">
                        <c:v>9581.4765625</c:v>
                      </c:pt>
                      <c:pt idx="3006">
                        <c:v>7841.671875</c:v>
                      </c:pt>
                      <c:pt idx="3007">
                        <c:v>8954.84375</c:v>
                      </c:pt>
                      <c:pt idx="3008">
                        <c:v>9965.0703125</c:v>
                      </c:pt>
                      <c:pt idx="3009">
                        <c:v>9877.3046875</c:v>
                      </c:pt>
                      <c:pt idx="3010">
                        <c:v>9481.6875</c:v>
                      </c:pt>
                      <c:pt idx="3011">
                        <c:v>5215.3515625</c:v>
                      </c:pt>
                      <c:pt idx="3012">
                        <c:v>5223.6796875</c:v>
                      </c:pt>
                      <c:pt idx="3013">
                        <c:v>8314.1015625</c:v>
                      </c:pt>
                      <c:pt idx="3014">
                        <c:v>9332.453125</c:v>
                      </c:pt>
                      <c:pt idx="3015">
                        <c:v>8979.765625</c:v>
                      </c:pt>
                      <c:pt idx="3016">
                        <c:v>8337.234375</c:v>
                      </c:pt>
                      <c:pt idx="3017">
                        <c:v>6552.46875</c:v>
                      </c:pt>
                      <c:pt idx="3018">
                        <c:v>5813.75</c:v>
                      </c:pt>
                      <c:pt idx="3019">
                        <c:v>5165.921875</c:v>
                      </c:pt>
                      <c:pt idx="3020">
                        <c:v>6453.3203125</c:v>
                      </c:pt>
                      <c:pt idx="3021">
                        <c:v>8120.9921875</c:v>
                      </c:pt>
                      <c:pt idx="3022">
                        <c:v>3072.71875</c:v>
                      </c:pt>
                      <c:pt idx="3023">
                        <c:v>3782.5234375</c:v>
                      </c:pt>
                      <c:pt idx="3024">
                        <c:v>4793.171875</c:v>
                      </c:pt>
                      <c:pt idx="3025">
                        <c:v>9287.5859375</c:v>
                      </c:pt>
                      <c:pt idx="3026">
                        <c:v>2838.078125</c:v>
                      </c:pt>
                      <c:pt idx="3027">
                        <c:v>4837.546875</c:v>
                      </c:pt>
                      <c:pt idx="3028">
                        <c:v>5866.9765625</c:v>
                      </c:pt>
                      <c:pt idx="3029">
                        <c:v>8064.8046875</c:v>
                      </c:pt>
                      <c:pt idx="3030">
                        <c:v>9451.15625</c:v>
                      </c:pt>
                      <c:pt idx="3031">
                        <c:v>5863.578125</c:v>
                      </c:pt>
                      <c:pt idx="3032">
                        <c:v>6501.234375</c:v>
                      </c:pt>
                      <c:pt idx="3033">
                        <c:v>7330.0078125</c:v>
                      </c:pt>
                      <c:pt idx="3034">
                        <c:v>9343.296875</c:v>
                      </c:pt>
                      <c:pt idx="3035">
                        <c:v>8424.7734375</c:v>
                      </c:pt>
                      <c:pt idx="3036">
                        <c:v>8404.5625</c:v>
                      </c:pt>
                      <c:pt idx="3037">
                        <c:v>9225.5859375</c:v>
                      </c:pt>
                      <c:pt idx="3038">
                        <c:v>8527.40625</c:v>
                      </c:pt>
                      <c:pt idx="3039">
                        <c:v>8299.3828125</c:v>
                      </c:pt>
                      <c:pt idx="3040">
                        <c:v>9622.0625</c:v>
                      </c:pt>
                      <c:pt idx="3041">
                        <c:v>8896.90625</c:v>
                      </c:pt>
                      <c:pt idx="3042">
                        <c:v>9433.734375</c:v>
                      </c:pt>
                      <c:pt idx="3043">
                        <c:v>9623.25</c:v>
                      </c:pt>
                      <c:pt idx="3044">
                        <c:v>9525.9609375</c:v>
                      </c:pt>
                      <c:pt idx="3045">
                        <c:v>6968.171875</c:v>
                      </c:pt>
                      <c:pt idx="3046">
                        <c:v>4846.8125</c:v>
                      </c:pt>
                      <c:pt idx="3047">
                        <c:v>5206.296875</c:v>
                      </c:pt>
                      <c:pt idx="3048">
                        <c:v>6490.34375</c:v>
                      </c:pt>
                      <c:pt idx="3049">
                        <c:v>7170.4140625</c:v>
                      </c:pt>
                      <c:pt idx="3050">
                        <c:v>5596.015625</c:v>
                      </c:pt>
                      <c:pt idx="3051">
                        <c:v>7092.7109375</c:v>
                      </c:pt>
                      <c:pt idx="3052">
                        <c:v>6344.7265625</c:v>
                      </c:pt>
                      <c:pt idx="3053">
                        <c:v>5507.7578125</c:v>
                      </c:pt>
                      <c:pt idx="3054">
                        <c:v>7005.3203125</c:v>
                      </c:pt>
                      <c:pt idx="3055">
                        <c:v>6254.640625</c:v>
                      </c:pt>
                      <c:pt idx="3056">
                        <c:v>6190.6015625</c:v>
                      </c:pt>
                      <c:pt idx="3057">
                        <c:v>6441.71875</c:v>
                      </c:pt>
                      <c:pt idx="3058">
                        <c:v>4442.3515625</c:v>
                      </c:pt>
                      <c:pt idx="3059">
                        <c:v>6681.9140625</c:v>
                      </c:pt>
                      <c:pt idx="3060">
                        <c:v>12573.36328125</c:v>
                      </c:pt>
                      <c:pt idx="3061">
                        <c:v>12694.375</c:v>
                      </c:pt>
                      <c:pt idx="3062">
                        <c:v>11595.70703125</c:v>
                      </c:pt>
                      <c:pt idx="3063">
                        <c:v>11752.10546875</c:v>
                      </c:pt>
                      <c:pt idx="3064">
                        <c:v>11756.6015625</c:v>
                      </c:pt>
                      <c:pt idx="3065">
                        <c:v>10737.4765625</c:v>
                      </c:pt>
                      <c:pt idx="3066">
                        <c:v>8460.890625</c:v>
                      </c:pt>
                      <c:pt idx="3067">
                        <c:v>8375.1015625</c:v>
                      </c:pt>
                      <c:pt idx="3068">
                        <c:v>8974.21875</c:v>
                      </c:pt>
                      <c:pt idx="3069">
                        <c:v>12012.61328125</c:v>
                      </c:pt>
                      <c:pt idx="3070">
                        <c:v>11156.2734375</c:v>
                      </c:pt>
                      <c:pt idx="3071">
                        <c:v>11968.203125</c:v>
                      </c:pt>
                      <c:pt idx="3072">
                        <c:v>12400.6796875</c:v>
                      </c:pt>
                      <c:pt idx="3073">
                        <c:v>11972.25390625</c:v>
                      </c:pt>
                      <c:pt idx="3074">
                        <c:v>12758.15625</c:v>
                      </c:pt>
                      <c:pt idx="3075">
                        <c:v>10950.7421875</c:v>
                      </c:pt>
                      <c:pt idx="3076">
                        <c:v>9858.75</c:v>
                      </c:pt>
                      <c:pt idx="3077">
                        <c:v>10188.2578125</c:v>
                      </c:pt>
                      <c:pt idx="3078">
                        <c:v>9869.390625</c:v>
                      </c:pt>
                      <c:pt idx="3079">
                        <c:v>9554.765625</c:v>
                      </c:pt>
                      <c:pt idx="3080">
                        <c:v>10810.703125</c:v>
                      </c:pt>
                      <c:pt idx="3081">
                        <c:v>9522.6796875</c:v>
                      </c:pt>
                      <c:pt idx="3082">
                        <c:v>8124.9765625</c:v>
                      </c:pt>
                      <c:pt idx="3083">
                        <c:v>9461.078125</c:v>
                      </c:pt>
                      <c:pt idx="3084">
                        <c:v>10545.609375</c:v>
                      </c:pt>
                      <c:pt idx="3085">
                        <c:v>10125.4921875</c:v>
                      </c:pt>
                      <c:pt idx="3086">
                        <c:v>10502.390625</c:v>
                      </c:pt>
                      <c:pt idx="3087">
                        <c:v>8882.859375</c:v>
                      </c:pt>
                      <c:pt idx="3088">
                        <c:v>10252.4453125</c:v>
                      </c:pt>
                      <c:pt idx="3089">
                        <c:v>11350.53125</c:v>
                      </c:pt>
                      <c:pt idx="3090">
                        <c:v>6951.75</c:v>
                      </c:pt>
                      <c:pt idx="3091">
                        <c:v>6502.703125</c:v>
                      </c:pt>
                      <c:pt idx="3092">
                        <c:v>7407.34375</c:v>
                      </c:pt>
                      <c:pt idx="3093">
                        <c:v>7292.3203125</c:v>
                      </c:pt>
                      <c:pt idx="3094">
                        <c:v>6534.53125</c:v>
                      </c:pt>
                      <c:pt idx="3095">
                        <c:v>7044.9609375</c:v>
                      </c:pt>
                      <c:pt idx="3096">
                        <c:v>7849.875</c:v>
                      </c:pt>
                      <c:pt idx="3097">
                        <c:v>6732.4453125</c:v>
                      </c:pt>
                      <c:pt idx="3098">
                        <c:v>7548.453125</c:v>
                      </c:pt>
                      <c:pt idx="3099">
                        <c:v>7158.984375</c:v>
                      </c:pt>
                      <c:pt idx="3100">
                        <c:v>6957.875</c:v>
                      </c:pt>
                      <c:pt idx="3101">
                        <c:v>7030.6953125</c:v>
                      </c:pt>
                      <c:pt idx="3102">
                        <c:v>6682.4453125</c:v>
                      </c:pt>
                      <c:pt idx="3103">
                        <c:v>6949.140625</c:v>
                      </c:pt>
                      <c:pt idx="3104">
                        <c:v>6413.2578125</c:v>
                      </c:pt>
                      <c:pt idx="3105">
                        <c:v>11637.3203125</c:v>
                      </c:pt>
                      <c:pt idx="3106">
                        <c:v>11058.265625</c:v>
                      </c:pt>
                      <c:pt idx="3107">
                        <c:v>11077.6953125</c:v>
                      </c:pt>
                      <c:pt idx="3108">
                        <c:v>10154.1640625</c:v>
                      </c:pt>
                      <c:pt idx="3109">
                        <c:v>9936.8359375</c:v>
                      </c:pt>
                      <c:pt idx="3110">
                        <c:v>12074.2578125</c:v>
                      </c:pt>
                      <c:pt idx="3111">
                        <c:v>11300.8125</c:v>
                      </c:pt>
                      <c:pt idx="3112">
                        <c:v>10754.6328125</c:v>
                      </c:pt>
                      <c:pt idx="3113">
                        <c:v>9681.34375</c:v>
                      </c:pt>
                      <c:pt idx="3114">
                        <c:v>9470.2421875</c:v>
                      </c:pt>
                      <c:pt idx="3115">
                        <c:v>9335.9375</c:v>
                      </c:pt>
                      <c:pt idx="3116">
                        <c:v>11287.375</c:v>
                      </c:pt>
                      <c:pt idx="3117">
                        <c:v>12464.765625</c:v>
                      </c:pt>
                      <c:pt idx="3118">
                        <c:v>12444.15625</c:v>
                      </c:pt>
                      <c:pt idx="3119">
                        <c:v>12491.6015625</c:v>
                      </c:pt>
                      <c:pt idx="3120">
                        <c:v>9547.984375</c:v>
                      </c:pt>
                      <c:pt idx="3121">
                        <c:v>8068.0546875</c:v>
                      </c:pt>
                      <c:pt idx="3122">
                        <c:v>9271.4296875</c:v>
                      </c:pt>
                      <c:pt idx="3123">
                        <c:v>9038.53125</c:v>
                      </c:pt>
                      <c:pt idx="3124">
                        <c:v>6688.5078125</c:v>
                      </c:pt>
                      <c:pt idx="3125">
                        <c:v>5886.390625</c:v>
                      </c:pt>
                      <c:pt idx="3126">
                        <c:v>7117.25</c:v>
                      </c:pt>
                      <c:pt idx="3127">
                        <c:v>8978.7578125</c:v>
                      </c:pt>
                      <c:pt idx="3128">
                        <c:v>5710.65625</c:v>
                      </c:pt>
                      <c:pt idx="3129">
                        <c:v>4484.6015625</c:v>
                      </c:pt>
                      <c:pt idx="3130">
                        <c:v>6397.1015625</c:v>
                      </c:pt>
                      <c:pt idx="3131">
                        <c:v>9553.296875</c:v>
                      </c:pt>
                      <c:pt idx="3132">
                        <c:v>3373.71875</c:v>
                      </c:pt>
                      <c:pt idx="3133">
                        <c:v>4807.5078125</c:v>
                      </c:pt>
                      <c:pt idx="3134">
                        <c:v>6548.5546875</c:v>
                      </c:pt>
                      <c:pt idx="3135">
                        <c:v>7270.7265625</c:v>
                      </c:pt>
                      <c:pt idx="3136">
                        <c:v>5743.3828125</c:v>
                      </c:pt>
                      <c:pt idx="3137">
                        <c:v>6327.1953125</c:v>
                      </c:pt>
                      <c:pt idx="3138">
                        <c:v>6467.3125</c:v>
                      </c:pt>
                      <c:pt idx="3139">
                        <c:v>5015.9609375</c:v>
                      </c:pt>
                      <c:pt idx="3140">
                        <c:v>5496.0234375</c:v>
                      </c:pt>
                      <c:pt idx="3141">
                        <c:v>7135.5</c:v>
                      </c:pt>
                      <c:pt idx="3142">
                        <c:v>5912.0234375</c:v>
                      </c:pt>
                      <c:pt idx="3143">
                        <c:v>5597.171875</c:v>
                      </c:pt>
                      <c:pt idx="3144">
                        <c:v>7047.3828125</c:v>
                      </c:pt>
                      <c:pt idx="3145">
                        <c:v>5897.171875</c:v>
                      </c:pt>
                      <c:pt idx="3146">
                        <c:v>5253.5</c:v>
                      </c:pt>
                      <c:pt idx="3147">
                        <c:v>5011.578125</c:v>
                      </c:pt>
                      <c:pt idx="3148">
                        <c:v>6323.5546875</c:v>
                      </c:pt>
                      <c:pt idx="3149">
                        <c:v>6533.1328125</c:v>
                      </c:pt>
                      <c:pt idx="3150">
                        <c:v>10336.03125</c:v>
                      </c:pt>
                      <c:pt idx="3151">
                        <c:v>9230.171875</c:v>
                      </c:pt>
                      <c:pt idx="3152">
                        <c:v>7476.9765625</c:v>
                      </c:pt>
                      <c:pt idx="3153">
                        <c:v>8809.4609375</c:v>
                      </c:pt>
                      <c:pt idx="3154">
                        <c:v>9148.515625</c:v>
                      </c:pt>
                      <c:pt idx="3155">
                        <c:v>9270.3828125</c:v>
                      </c:pt>
                      <c:pt idx="3156">
                        <c:v>9711.9765625</c:v>
                      </c:pt>
                      <c:pt idx="3157">
                        <c:v>10217.1171875</c:v>
                      </c:pt>
                      <c:pt idx="3158">
                        <c:v>10300.453125</c:v>
                      </c:pt>
                      <c:pt idx="3159">
                        <c:v>5354.734375</c:v>
                      </c:pt>
                      <c:pt idx="3160">
                        <c:v>6514.4609375</c:v>
                      </c:pt>
                      <c:pt idx="3161">
                        <c:v>7873.984375</c:v>
                      </c:pt>
                      <c:pt idx="3162">
                        <c:v>6335.9375</c:v>
                      </c:pt>
                      <c:pt idx="3163">
                        <c:v>6966.59375</c:v>
                      </c:pt>
                      <c:pt idx="3164">
                        <c:v>10021.8515625</c:v>
                      </c:pt>
                      <c:pt idx="3165">
                        <c:v>10704.421875</c:v>
                      </c:pt>
                      <c:pt idx="3166">
                        <c:v>9120.0546875</c:v>
                      </c:pt>
                      <c:pt idx="3167">
                        <c:v>8252.3828125</c:v>
                      </c:pt>
                      <c:pt idx="3168">
                        <c:v>10187.6796875</c:v>
                      </c:pt>
                      <c:pt idx="3169">
                        <c:v>11120.65625</c:v>
                      </c:pt>
                      <c:pt idx="3170">
                        <c:v>11286.9375</c:v>
                      </c:pt>
                      <c:pt idx="3171">
                        <c:v>11520.328125</c:v>
                      </c:pt>
                      <c:pt idx="3172">
                        <c:v>10633.4765625</c:v>
                      </c:pt>
                      <c:pt idx="3173">
                        <c:v>10521.4609375</c:v>
                      </c:pt>
                      <c:pt idx="3174">
                        <c:v>11038.953125</c:v>
                      </c:pt>
                      <c:pt idx="3175">
                        <c:v>10837.734375</c:v>
                      </c:pt>
                      <c:pt idx="3176">
                        <c:v>9076.046875</c:v>
                      </c:pt>
                      <c:pt idx="3177">
                        <c:v>8594.375</c:v>
                      </c:pt>
                      <c:pt idx="3178">
                        <c:v>9026.0234375</c:v>
                      </c:pt>
                      <c:pt idx="3179">
                        <c:v>11170.375</c:v>
                      </c:pt>
                      <c:pt idx="3180">
                        <c:v>9836.78125</c:v>
                      </c:pt>
                      <c:pt idx="3181">
                        <c:v>9515.30859375</c:v>
                      </c:pt>
                      <c:pt idx="3182">
                        <c:v>10231.19921875</c:v>
                      </c:pt>
                      <c:pt idx="3183">
                        <c:v>10148.671875</c:v>
                      </c:pt>
                      <c:pt idx="3184">
                        <c:v>9920.3046875</c:v>
                      </c:pt>
                      <c:pt idx="3185">
                        <c:v>10850.03125</c:v>
                      </c:pt>
                      <c:pt idx="3186">
                        <c:v>9277.25</c:v>
                      </c:pt>
                      <c:pt idx="3187">
                        <c:v>9491.40625</c:v>
                      </c:pt>
                      <c:pt idx="3188">
                        <c:v>9660.9453125</c:v>
                      </c:pt>
                      <c:pt idx="3189">
                        <c:v>10472.5390625</c:v>
                      </c:pt>
                      <c:pt idx="3190">
                        <c:v>10830</c:v>
                      </c:pt>
                      <c:pt idx="3191">
                        <c:v>10544.3515625</c:v>
                      </c:pt>
                      <c:pt idx="3192">
                        <c:v>10880.7734375</c:v>
                      </c:pt>
                      <c:pt idx="3193">
                        <c:v>10421.9140625</c:v>
                      </c:pt>
                      <c:pt idx="3194">
                        <c:v>10281.02734375</c:v>
                      </c:pt>
                      <c:pt idx="3195">
                        <c:v>7381.21875</c:v>
                      </c:pt>
                      <c:pt idx="3196">
                        <c:v>5795.015625</c:v>
                      </c:pt>
                      <c:pt idx="3197">
                        <c:v>3903.0625</c:v>
                      </c:pt>
                      <c:pt idx="3198">
                        <c:v>3879.59375</c:v>
                      </c:pt>
                      <c:pt idx="3199">
                        <c:v>7360.2578125</c:v>
                      </c:pt>
                      <c:pt idx="3200">
                        <c:v>2777.515625</c:v>
                      </c:pt>
                      <c:pt idx="3201">
                        <c:v>2596.859375</c:v>
                      </c:pt>
                      <c:pt idx="3202">
                        <c:v>3051.984375</c:v>
                      </c:pt>
                      <c:pt idx="3203">
                        <c:v>7268.5546875</c:v>
                      </c:pt>
                      <c:pt idx="3204">
                        <c:v>6933.6015625</c:v>
                      </c:pt>
                      <c:pt idx="3205">
                        <c:v>7363.203125</c:v>
                      </c:pt>
                      <c:pt idx="3206">
                        <c:v>6046.078125</c:v>
                      </c:pt>
                      <c:pt idx="3207">
                        <c:v>6949.375</c:v>
                      </c:pt>
                      <c:pt idx="3208">
                        <c:v>7154.32421875</c:v>
                      </c:pt>
                      <c:pt idx="3209">
                        <c:v>7073.453125</c:v>
                      </c:pt>
                      <c:pt idx="3210">
                        <c:v>10475.8125</c:v>
                      </c:pt>
                      <c:pt idx="3211">
                        <c:v>8770.7578125</c:v>
                      </c:pt>
                      <c:pt idx="3212">
                        <c:v>8875.703125</c:v>
                      </c:pt>
                      <c:pt idx="3213">
                        <c:v>10156.2734375</c:v>
                      </c:pt>
                      <c:pt idx="3214">
                        <c:v>10878.53125</c:v>
                      </c:pt>
                      <c:pt idx="3215">
                        <c:v>9886.65625</c:v>
                      </c:pt>
                      <c:pt idx="3216">
                        <c:v>9719.3125</c:v>
                      </c:pt>
                      <c:pt idx="3217">
                        <c:v>8357.4140625</c:v>
                      </c:pt>
                      <c:pt idx="3218">
                        <c:v>9304.0234375</c:v>
                      </c:pt>
                      <c:pt idx="3219">
                        <c:v>9463.703125</c:v>
                      </c:pt>
                      <c:pt idx="3220">
                        <c:v>9833.875</c:v>
                      </c:pt>
                      <c:pt idx="3221">
                        <c:v>8274.9765625</c:v>
                      </c:pt>
                      <c:pt idx="3222">
                        <c:v>7630.0234375</c:v>
                      </c:pt>
                      <c:pt idx="3223">
                        <c:v>8060.2109375</c:v>
                      </c:pt>
                      <c:pt idx="3224">
                        <c:v>10188.7890625</c:v>
                      </c:pt>
                      <c:pt idx="3225">
                        <c:v>11795.984375</c:v>
                      </c:pt>
                      <c:pt idx="3226">
                        <c:v>11165.51953125</c:v>
                      </c:pt>
                      <c:pt idx="3227">
                        <c:v>11824.8125</c:v>
                      </c:pt>
                      <c:pt idx="3228">
                        <c:v>11186.9921875</c:v>
                      </c:pt>
                      <c:pt idx="3229">
                        <c:v>11792.8984375</c:v>
                      </c:pt>
                      <c:pt idx="3230">
                        <c:v>11120.74609375</c:v>
                      </c:pt>
                      <c:pt idx="3231">
                        <c:v>11604.04296875</c:v>
                      </c:pt>
                      <c:pt idx="3232">
                        <c:v>11735.375</c:v>
                      </c:pt>
                      <c:pt idx="3233">
                        <c:v>11457.484375</c:v>
                      </c:pt>
                      <c:pt idx="3234">
                        <c:v>11618.65625</c:v>
                      </c:pt>
                      <c:pt idx="3235">
                        <c:v>11980.40625</c:v>
                      </c:pt>
                      <c:pt idx="3236">
                        <c:v>10088.25</c:v>
                      </c:pt>
                      <c:pt idx="3237">
                        <c:v>9920.8203125</c:v>
                      </c:pt>
                      <c:pt idx="3238">
                        <c:v>10594.21875</c:v>
                      </c:pt>
                      <c:pt idx="3239">
                        <c:v>11797.921875</c:v>
                      </c:pt>
                      <c:pt idx="3240">
                        <c:v>7710.265625</c:v>
                      </c:pt>
                      <c:pt idx="3241">
                        <c:v>7375.1875</c:v>
                      </c:pt>
                      <c:pt idx="3242">
                        <c:v>7206.5078125</c:v>
                      </c:pt>
                      <c:pt idx="3243">
                        <c:v>6072.03125</c:v>
                      </c:pt>
                      <c:pt idx="3244">
                        <c:v>5058.28125</c:v>
                      </c:pt>
                      <c:pt idx="3245">
                        <c:v>5737.12109375</c:v>
                      </c:pt>
                      <c:pt idx="3246">
                        <c:v>8607.41796875</c:v>
                      </c:pt>
                      <c:pt idx="3247">
                        <c:v>7665.34375</c:v>
                      </c:pt>
                      <c:pt idx="3248">
                        <c:v>7393.1640625</c:v>
                      </c:pt>
                      <c:pt idx="3249">
                        <c:v>8398.984375</c:v>
                      </c:pt>
                      <c:pt idx="3250">
                        <c:v>7951.8046875</c:v>
                      </c:pt>
                      <c:pt idx="3251">
                        <c:v>8587.8984375</c:v>
                      </c:pt>
                      <c:pt idx="3252">
                        <c:v>7483.5234375</c:v>
                      </c:pt>
                      <c:pt idx="3253">
                        <c:v>5677.1796875</c:v>
                      </c:pt>
                      <c:pt idx="3254">
                        <c:v>8231.7265625</c:v>
                      </c:pt>
                      <c:pt idx="3255">
                        <c:v>9377.5078125</c:v>
                      </c:pt>
                      <c:pt idx="3256">
                        <c:v>7629.359375</c:v>
                      </c:pt>
                      <c:pt idx="3257">
                        <c:v>6741.41796875</c:v>
                      </c:pt>
                      <c:pt idx="3258">
                        <c:v>7149.4921875</c:v>
                      </c:pt>
                      <c:pt idx="3259">
                        <c:v>7533.5625</c:v>
                      </c:pt>
                      <c:pt idx="3260">
                        <c:v>5741.8046875</c:v>
                      </c:pt>
                      <c:pt idx="3261">
                        <c:v>6694.8046875</c:v>
                      </c:pt>
                      <c:pt idx="3262">
                        <c:v>8720.1171875</c:v>
                      </c:pt>
                      <c:pt idx="3263">
                        <c:v>9032.1171875</c:v>
                      </c:pt>
                      <c:pt idx="3264">
                        <c:v>8480.6953125</c:v>
                      </c:pt>
                      <c:pt idx="3265">
                        <c:v>8944.21875</c:v>
                      </c:pt>
                      <c:pt idx="3266">
                        <c:v>9330.9375</c:v>
                      </c:pt>
                      <c:pt idx="3267">
                        <c:v>9346.703125</c:v>
                      </c:pt>
                      <c:pt idx="3268">
                        <c:v>9478.84375</c:v>
                      </c:pt>
                      <c:pt idx="3269">
                        <c:v>8304.9453125</c:v>
                      </c:pt>
                      <c:pt idx="3270">
                        <c:v>10738.5546875</c:v>
                      </c:pt>
                      <c:pt idx="3271">
                        <c:v>10934.2890625</c:v>
                      </c:pt>
                      <c:pt idx="3272">
                        <c:v>10756.359375</c:v>
                      </c:pt>
                      <c:pt idx="3273">
                        <c:v>11763.796875</c:v>
                      </c:pt>
                      <c:pt idx="3274">
                        <c:v>11874.8671875</c:v>
                      </c:pt>
                      <c:pt idx="3275">
                        <c:v>11736.4921875</c:v>
                      </c:pt>
                      <c:pt idx="3276">
                        <c:v>11618.3125</c:v>
                      </c:pt>
                      <c:pt idx="3277">
                        <c:v>11075.7578125</c:v>
                      </c:pt>
                      <c:pt idx="3278">
                        <c:v>11709.203125</c:v>
                      </c:pt>
                      <c:pt idx="3279">
                        <c:v>12267.7734375</c:v>
                      </c:pt>
                      <c:pt idx="3280">
                        <c:v>10345.1484375</c:v>
                      </c:pt>
                      <c:pt idx="3281">
                        <c:v>8891.8671875</c:v>
                      </c:pt>
                      <c:pt idx="3282">
                        <c:v>9497.5859375</c:v>
                      </c:pt>
                      <c:pt idx="3283">
                        <c:v>9380.96875</c:v>
                      </c:pt>
                      <c:pt idx="3284">
                        <c:v>12242.5</c:v>
                      </c:pt>
                      <c:pt idx="3285">
                        <c:v>9928.671875</c:v>
                      </c:pt>
                      <c:pt idx="3286">
                        <c:v>9613.15625</c:v>
                      </c:pt>
                      <c:pt idx="3287">
                        <c:v>8744.2578125</c:v>
                      </c:pt>
                      <c:pt idx="3288">
                        <c:v>9744.2734375</c:v>
                      </c:pt>
                      <c:pt idx="3289">
                        <c:v>10139.03125</c:v>
                      </c:pt>
                      <c:pt idx="3290">
                        <c:v>8840.5234375</c:v>
                      </c:pt>
                      <c:pt idx="3291">
                        <c:v>8038.4453125</c:v>
                      </c:pt>
                      <c:pt idx="3292">
                        <c:v>7314.34765625</c:v>
                      </c:pt>
                      <c:pt idx="3293">
                        <c:v>9321.55078125</c:v>
                      </c:pt>
                      <c:pt idx="3294">
                        <c:v>10104.171875</c:v>
                      </c:pt>
                      <c:pt idx="3295">
                        <c:v>10196.6953125</c:v>
                      </c:pt>
                      <c:pt idx="3296">
                        <c:v>8953.65625</c:v>
                      </c:pt>
                      <c:pt idx="3297">
                        <c:v>8475.2265625</c:v>
                      </c:pt>
                      <c:pt idx="3298">
                        <c:v>8423.28125</c:v>
                      </c:pt>
                      <c:pt idx="3299">
                        <c:v>9563.5390625</c:v>
                      </c:pt>
                      <c:pt idx="3300">
                        <c:v>11651.6953125</c:v>
                      </c:pt>
                      <c:pt idx="3301">
                        <c:v>11047.5625</c:v>
                      </c:pt>
                      <c:pt idx="3302">
                        <c:v>11021.6171875</c:v>
                      </c:pt>
                      <c:pt idx="3303">
                        <c:v>11252.5625</c:v>
                      </c:pt>
                      <c:pt idx="3304">
                        <c:v>11353.1171875</c:v>
                      </c:pt>
                      <c:pt idx="3305">
                        <c:v>11003.9453125</c:v>
                      </c:pt>
                      <c:pt idx="3306">
                        <c:v>10385.203125</c:v>
                      </c:pt>
                      <c:pt idx="3307">
                        <c:v>11420.6328125</c:v>
                      </c:pt>
                      <c:pt idx="3308">
                        <c:v>9876.984375</c:v>
                      </c:pt>
                      <c:pt idx="3309">
                        <c:v>8243.7578125</c:v>
                      </c:pt>
                      <c:pt idx="3310">
                        <c:v>9349.1015625</c:v>
                      </c:pt>
                      <c:pt idx="3311">
                        <c:v>9161.3203125</c:v>
                      </c:pt>
                      <c:pt idx="3312">
                        <c:v>10248.453125</c:v>
                      </c:pt>
                      <c:pt idx="3313">
                        <c:v>8213.1328125</c:v>
                      </c:pt>
                      <c:pt idx="3314">
                        <c:v>10064.6015625</c:v>
                      </c:pt>
                      <c:pt idx="3315">
                        <c:v>11226.6328125</c:v>
                      </c:pt>
                      <c:pt idx="3316">
                        <c:v>11648.671875</c:v>
                      </c:pt>
                      <c:pt idx="3317">
                        <c:v>11186.6875</c:v>
                      </c:pt>
                      <c:pt idx="3318">
                        <c:v>10393.2421875</c:v>
                      </c:pt>
                      <c:pt idx="3319">
                        <c:v>9290.40625</c:v>
                      </c:pt>
                      <c:pt idx="3320">
                        <c:v>10649.7578125</c:v>
                      </c:pt>
                      <c:pt idx="3321">
                        <c:v>11346.9921875</c:v>
                      </c:pt>
                      <c:pt idx="3322">
                        <c:v>11637.6015625</c:v>
                      </c:pt>
                      <c:pt idx="3323">
                        <c:v>11862.4296875</c:v>
                      </c:pt>
                      <c:pt idx="3324">
                        <c:v>11624.5859375</c:v>
                      </c:pt>
                      <c:pt idx="3325">
                        <c:v>11868.9921875</c:v>
                      </c:pt>
                      <c:pt idx="3326">
                        <c:v>11897.2109375</c:v>
                      </c:pt>
                      <c:pt idx="3327">
                        <c:v>11166.625</c:v>
                      </c:pt>
                      <c:pt idx="3328">
                        <c:v>11832.25</c:v>
                      </c:pt>
                      <c:pt idx="3329">
                        <c:v>10321.8125</c:v>
                      </c:pt>
                      <c:pt idx="3330">
                        <c:v>7462.3671875</c:v>
                      </c:pt>
                      <c:pt idx="3331">
                        <c:v>6653.6875</c:v>
                      </c:pt>
                      <c:pt idx="3332">
                        <c:v>6930.8515625</c:v>
                      </c:pt>
                      <c:pt idx="3333">
                        <c:v>2535.09375</c:v>
                      </c:pt>
                      <c:pt idx="3334">
                        <c:v>2548.21875</c:v>
                      </c:pt>
                      <c:pt idx="3335">
                        <c:v>3342.09375</c:v>
                      </c:pt>
                      <c:pt idx="3336">
                        <c:v>6841.4453125</c:v>
                      </c:pt>
                      <c:pt idx="3337">
                        <c:v>6408.2890625</c:v>
                      </c:pt>
                      <c:pt idx="3338">
                        <c:v>6805.4453125</c:v>
                      </c:pt>
                      <c:pt idx="3339">
                        <c:v>6749.0078125</c:v>
                      </c:pt>
                      <c:pt idx="3340">
                        <c:v>7573.2734375</c:v>
                      </c:pt>
                      <c:pt idx="3341">
                        <c:v>6595.046875</c:v>
                      </c:pt>
                      <c:pt idx="3342">
                        <c:v>7632.859375</c:v>
                      </c:pt>
                      <c:pt idx="3343">
                        <c:v>4147.6171875</c:v>
                      </c:pt>
                      <c:pt idx="3344">
                        <c:v>6536.8046875</c:v>
                      </c:pt>
                      <c:pt idx="3345">
                        <c:v>7004.4140625</c:v>
                      </c:pt>
                      <c:pt idx="3346">
                        <c:v>8665.5703125</c:v>
                      </c:pt>
                      <c:pt idx="3347">
                        <c:v>8827.671875</c:v>
                      </c:pt>
                      <c:pt idx="3348">
                        <c:v>4206.6796875</c:v>
                      </c:pt>
                      <c:pt idx="3349">
                        <c:v>5649.765625</c:v>
                      </c:pt>
                      <c:pt idx="3350">
                        <c:v>7488.46875</c:v>
                      </c:pt>
                      <c:pt idx="3351">
                        <c:v>8746.3125</c:v>
                      </c:pt>
                      <c:pt idx="3352">
                        <c:v>8002.203125</c:v>
                      </c:pt>
                      <c:pt idx="3353">
                        <c:v>7933.890625</c:v>
                      </c:pt>
                      <c:pt idx="3354">
                        <c:v>8560.203125</c:v>
                      </c:pt>
                      <c:pt idx="3355">
                        <c:v>6672.390625</c:v>
                      </c:pt>
                      <c:pt idx="3356">
                        <c:v>8196.6171875</c:v>
                      </c:pt>
                      <c:pt idx="3357">
                        <c:v>7633.9453125</c:v>
                      </c:pt>
                      <c:pt idx="3358">
                        <c:v>7650.9921875</c:v>
                      </c:pt>
                      <c:pt idx="3359">
                        <c:v>8853.09375</c:v>
                      </c:pt>
                      <c:pt idx="3360">
                        <c:v>11700.3515625</c:v>
                      </c:pt>
                      <c:pt idx="3361">
                        <c:v>11686.1640625</c:v>
                      </c:pt>
                      <c:pt idx="3362">
                        <c:v>12111.82421875</c:v>
                      </c:pt>
                      <c:pt idx="3363">
                        <c:v>10970.84375</c:v>
                      </c:pt>
                      <c:pt idx="3364">
                        <c:v>10817.796875</c:v>
                      </c:pt>
                      <c:pt idx="3365">
                        <c:v>11542.0234375</c:v>
                      </c:pt>
                      <c:pt idx="3366">
                        <c:v>11994.3515625</c:v>
                      </c:pt>
                      <c:pt idx="3367">
                        <c:v>10895.3359375</c:v>
                      </c:pt>
                      <c:pt idx="3368">
                        <c:v>12232.1171875</c:v>
                      </c:pt>
                      <c:pt idx="3369">
                        <c:v>11064.40625</c:v>
                      </c:pt>
                      <c:pt idx="3370">
                        <c:v>12284.703125</c:v>
                      </c:pt>
                      <c:pt idx="3371">
                        <c:v>11851.10546875</c:v>
                      </c:pt>
                      <c:pt idx="3372">
                        <c:v>11197.3828125</c:v>
                      </c:pt>
                      <c:pt idx="3373">
                        <c:v>9847.0546875</c:v>
                      </c:pt>
                      <c:pt idx="3374">
                        <c:v>11007.453125</c:v>
                      </c:pt>
                      <c:pt idx="3375">
                        <c:v>10003.125</c:v>
                      </c:pt>
                      <c:pt idx="3376">
                        <c:v>8906.3125</c:v>
                      </c:pt>
                      <c:pt idx="3377">
                        <c:v>8831.5234375</c:v>
                      </c:pt>
                      <c:pt idx="3378">
                        <c:v>8756.484375</c:v>
                      </c:pt>
                      <c:pt idx="3379">
                        <c:v>9731.296875</c:v>
                      </c:pt>
                      <c:pt idx="3380">
                        <c:v>9511.0390625</c:v>
                      </c:pt>
                      <c:pt idx="3381">
                        <c:v>9819.3046875</c:v>
                      </c:pt>
                      <c:pt idx="3382">
                        <c:v>3979.890625</c:v>
                      </c:pt>
                      <c:pt idx="3383">
                        <c:v>6476.578125</c:v>
                      </c:pt>
                      <c:pt idx="3384">
                        <c:v>6920.5390625</c:v>
                      </c:pt>
                      <c:pt idx="3385">
                        <c:v>9265.7109375</c:v>
                      </c:pt>
                      <c:pt idx="3386">
                        <c:v>9944.609375</c:v>
                      </c:pt>
                      <c:pt idx="3387">
                        <c:v>9480.78125</c:v>
                      </c:pt>
                      <c:pt idx="3388">
                        <c:v>9213.6328125</c:v>
                      </c:pt>
                      <c:pt idx="3389">
                        <c:v>9981.59375</c:v>
                      </c:pt>
                      <c:pt idx="3390">
                        <c:v>7842.140625</c:v>
                      </c:pt>
                      <c:pt idx="3391">
                        <c:v>7585.1015625</c:v>
                      </c:pt>
                      <c:pt idx="3392">
                        <c:v>7298.7890625</c:v>
                      </c:pt>
                      <c:pt idx="3393">
                        <c:v>7463.625</c:v>
                      </c:pt>
                      <c:pt idx="3394">
                        <c:v>6565.453125</c:v>
                      </c:pt>
                      <c:pt idx="3395">
                        <c:v>3541.3984375</c:v>
                      </c:pt>
                      <c:pt idx="3396">
                        <c:v>4610.296875</c:v>
                      </c:pt>
                      <c:pt idx="3397">
                        <c:v>7068</c:v>
                      </c:pt>
                      <c:pt idx="3398">
                        <c:v>6594.1875</c:v>
                      </c:pt>
                      <c:pt idx="3399">
                        <c:v>6437.9609375</c:v>
                      </c:pt>
                      <c:pt idx="3400">
                        <c:v>6957.8046875</c:v>
                      </c:pt>
                      <c:pt idx="3401">
                        <c:v>7163.90625</c:v>
                      </c:pt>
                      <c:pt idx="3402">
                        <c:v>7474.125</c:v>
                      </c:pt>
                      <c:pt idx="3403">
                        <c:v>6599.1171875</c:v>
                      </c:pt>
                      <c:pt idx="3404">
                        <c:v>7881.09375</c:v>
                      </c:pt>
                      <c:pt idx="3405">
                        <c:v>10328.2421875</c:v>
                      </c:pt>
                      <c:pt idx="3406">
                        <c:v>7430.9609375</c:v>
                      </c:pt>
                      <c:pt idx="3407">
                        <c:v>7145</c:v>
                      </c:pt>
                      <c:pt idx="3408">
                        <c:v>8139.8671875</c:v>
                      </c:pt>
                      <c:pt idx="3409">
                        <c:v>10240.984375</c:v>
                      </c:pt>
                      <c:pt idx="3410">
                        <c:v>9770.546875</c:v>
                      </c:pt>
                      <c:pt idx="3411">
                        <c:v>10288.12109375</c:v>
                      </c:pt>
                      <c:pt idx="3412">
                        <c:v>10956.734375</c:v>
                      </c:pt>
                      <c:pt idx="3413">
                        <c:v>11088.890625</c:v>
                      </c:pt>
                      <c:pt idx="3414">
                        <c:v>11232.625</c:v>
                      </c:pt>
                      <c:pt idx="3415">
                        <c:v>11326.3984375</c:v>
                      </c:pt>
                      <c:pt idx="3416">
                        <c:v>10528.515625</c:v>
                      </c:pt>
                      <c:pt idx="3417">
                        <c:v>9825.046875</c:v>
                      </c:pt>
                      <c:pt idx="3418">
                        <c:v>9898.0078125</c:v>
                      </c:pt>
                      <c:pt idx="3419">
                        <c:v>9821.09375</c:v>
                      </c:pt>
                      <c:pt idx="3420">
                        <c:v>11038.83984375</c:v>
                      </c:pt>
                      <c:pt idx="3421">
                        <c:v>10688.44921875</c:v>
                      </c:pt>
                      <c:pt idx="3422">
                        <c:v>10735.8828125</c:v>
                      </c:pt>
                      <c:pt idx="3423">
                        <c:v>10509.9375</c:v>
                      </c:pt>
                      <c:pt idx="3424">
                        <c:v>9550.9375</c:v>
                      </c:pt>
                      <c:pt idx="3425">
                        <c:v>9285.6640625</c:v>
                      </c:pt>
                      <c:pt idx="3426">
                        <c:v>11593.48046875</c:v>
                      </c:pt>
                      <c:pt idx="3427">
                        <c:v>10737.5859375</c:v>
                      </c:pt>
                      <c:pt idx="3428">
                        <c:v>11640.609375</c:v>
                      </c:pt>
                      <c:pt idx="3429">
                        <c:v>11208.4375</c:v>
                      </c:pt>
                      <c:pt idx="3430">
                        <c:v>10678.7578125</c:v>
                      </c:pt>
                      <c:pt idx="3431">
                        <c:v>11482.078125</c:v>
                      </c:pt>
                      <c:pt idx="3432">
                        <c:v>9713.734375</c:v>
                      </c:pt>
                      <c:pt idx="3433">
                        <c:v>9094.90625</c:v>
                      </c:pt>
                      <c:pt idx="3434">
                        <c:v>8901.3984375</c:v>
                      </c:pt>
                      <c:pt idx="3435">
                        <c:v>10403.6875</c:v>
                      </c:pt>
                      <c:pt idx="3436">
                        <c:v>10102.65234375</c:v>
                      </c:pt>
                      <c:pt idx="3437">
                        <c:v>11074.07421875</c:v>
                      </c:pt>
                      <c:pt idx="3438">
                        <c:v>11087.7734375</c:v>
                      </c:pt>
                      <c:pt idx="3439">
                        <c:v>9598.9375</c:v>
                      </c:pt>
                      <c:pt idx="3440">
                        <c:v>9150.5</c:v>
                      </c:pt>
                      <c:pt idx="3441">
                        <c:v>9879.73828125</c:v>
                      </c:pt>
                      <c:pt idx="3442">
                        <c:v>10859.5234375</c:v>
                      </c:pt>
                      <c:pt idx="3443">
                        <c:v>10985.57421875</c:v>
                      </c:pt>
                      <c:pt idx="3444">
                        <c:v>10747.484375</c:v>
                      </c:pt>
                      <c:pt idx="3445">
                        <c:v>11065.53125</c:v>
                      </c:pt>
                      <c:pt idx="3446">
                        <c:v>11310.703125</c:v>
                      </c:pt>
                      <c:pt idx="3447">
                        <c:v>10271.421875</c:v>
                      </c:pt>
                      <c:pt idx="3448">
                        <c:v>11081.5078125</c:v>
                      </c:pt>
                      <c:pt idx="3449">
                        <c:v>10958</c:v>
                      </c:pt>
                      <c:pt idx="3450">
                        <c:v>7485.4921875</c:v>
                      </c:pt>
                      <c:pt idx="3451">
                        <c:v>6295.765625</c:v>
                      </c:pt>
                      <c:pt idx="3452">
                        <c:v>6918.359375</c:v>
                      </c:pt>
                      <c:pt idx="3453">
                        <c:v>2934.53125</c:v>
                      </c:pt>
                      <c:pt idx="3454">
                        <c:v>1776.375</c:v>
                      </c:pt>
                      <c:pt idx="3455">
                        <c:v>2724.875</c:v>
                      </c:pt>
                      <c:pt idx="3456">
                        <c:v>6144.8515625</c:v>
                      </c:pt>
                      <c:pt idx="3457">
                        <c:v>5289.4296875</c:v>
                      </c:pt>
                      <c:pt idx="3458">
                        <c:v>6741.140625</c:v>
                      </c:pt>
                      <c:pt idx="3459">
                        <c:v>7177.5859375</c:v>
                      </c:pt>
                      <c:pt idx="3460">
                        <c:v>6083.6796875</c:v>
                      </c:pt>
                      <c:pt idx="3461">
                        <c:v>4555.125</c:v>
                      </c:pt>
                      <c:pt idx="3462">
                        <c:v>5907.8984375</c:v>
                      </c:pt>
                      <c:pt idx="3463">
                        <c:v>6456.2421875</c:v>
                      </c:pt>
                      <c:pt idx="3464">
                        <c:v>7447.703125</c:v>
                      </c:pt>
                      <c:pt idx="3465">
                        <c:v>11503.875</c:v>
                      </c:pt>
                      <c:pt idx="3466">
                        <c:v>10688.9453125</c:v>
                      </c:pt>
                      <c:pt idx="3467">
                        <c:v>11954.4453125</c:v>
                      </c:pt>
                      <c:pt idx="3468">
                        <c:v>11225.1875</c:v>
                      </c:pt>
                      <c:pt idx="3469">
                        <c:v>10064.9609375</c:v>
                      </c:pt>
                      <c:pt idx="3470">
                        <c:v>10317.71875</c:v>
                      </c:pt>
                      <c:pt idx="3471">
                        <c:v>13293.90625</c:v>
                      </c:pt>
                      <c:pt idx="3472">
                        <c:v>13370.7265625</c:v>
                      </c:pt>
                      <c:pt idx="3473">
                        <c:v>13015.6953125</c:v>
                      </c:pt>
                      <c:pt idx="3474">
                        <c:v>13434.828125</c:v>
                      </c:pt>
                      <c:pt idx="3475">
                        <c:v>12387.3984375</c:v>
                      </c:pt>
                      <c:pt idx="3476">
                        <c:v>11658.671875</c:v>
                      </c:pt>
                      <c:pt idx="3477">
                        <c:v>10908.546875</c:v>
                      </c:pt>
                      <c:pt idx="3478">
                        <c:v>12540.3046875</c:v>
                      </c:pt>
                      <c:pt idx="3479">
                        <c:v>12788.23046875</c:v>
                      </c:pt>
                      <c:pt idx="3480">
                        <c:v>10587.5625</c:v>
                      </c:pt>
                      <c:pt idx="3481">
                        <c:v>10028.4921875</c:v>
                      </c:pt>
                      <c:pt idx="3482">
                        <c:v>11237.8515625</c:v>
                      </c:pt>
                      <c:pt idx="3483">
                        <c:v>12133.5390625</c:v>
                      </c:pt>
                      <c:pt idx="3484">
                        <c:v>11163.265625</c:v>
                      </c:pt>
                      <c:pt idx="3485">
                        <c:v>11015.296875</c:v>
                      </c:pt>
                      <c:pt idx="3486">
                        <c:v>11244.19140625</c:v>
                      </c:pt>
                      <c:pt idx="3487">
                        <c:v>11234.4375</c:v>
                      </c:pt>
                      <c:pt idx="3488">
                        <c:v>10481.015625</c:v>
                      </c:pt>
                      <c:pt idx="3489">
                        <c:v>10912.1640625</c:v>
                      </c:pt>
                      <c:pt idx="3490">
                        <c:v>10584.5859375</c:v>
                      </c:pt>
                      <c:pt idx="3491">
                        <c:v>11577.0078125</c:v>
                      </c:pt>
                      <c:pt idx="3492">
                        <c:v>11565.234375</c:v>
                      </c:pt>
                      <c:pt idx="3493">
                        <c:v>11979.8515625</c:v>
                      </c:pt>
                      <c:pt idx="3494">
                        <c:v>12015.828125</c:v>
                      </c:pt>
                      <c:pt idx="3495">
                        <c:v>11882.7578125</c:v>
                      </c:pt>
                      <c:pt idx="3496">
                        <c:v>10350.9296875</c:v>
                      </c:pt>
                      <c:pt idx="3497">
                        <c:v>9852.72265625</c:v>
                      </c:pt>
                      <c:pt idx="3498">
                        <c:v>11515.81640625</c:v>
                      </c:pt>
                      <c:pt idx="3499">
                        <c:v>11375.875</c:v>
                      </c:pt>
                      <c:pt idx="3500">
                        <c:v>10825.078125</c:v>
                      </c:pt>
                      <c:pt idx="3501">
                        <c:v>10707.1640625</c:v>
                      </c:pt>
                      <c:pt idx="3502">
                        <c:v>8466.84375</c:v>
                      </c:pt>
                      <c:pt idx="3503">
                        <c:v>8423.6328125</c:v>
                      </c:pt>
                      <c:pt idx="3504">
                        <c:v>8191.5234375</c:v>
                      </c:pt>
                      <c:pt idx="3505">
                        <c:v>10524.28125</c:v>
                      </c:pt>
                      <c:pt idx="3506">
                        <c:v>11667.1796875</c:v>
                      </c:pt>
                      <c:pt idx="3507">
                        <c:v>11194.3828125</c:v>
                      </c:pt>
                      <c:pt idx="3508">
                        <c:v>10993</c:v>
                      </c:pt>
                      <c:pt idx="3509">
                        <c:v>11675.7421875</c:v>
                      </c:pt>
                      <c:pt idx="3510">
                        <c:v>11664.96484375</c:v>
                      </c:pt>
                      <c:pt idx="3511">
                        <c:v>11361.8828125</c:v>
                      </c:pt>
                      <c:pt idx="3512">
                        <c:v>9969.859375</c:v>
                      </c:pt>
                      <c:pt idx="3513">
                        <c:v>9348.1640625</c:v>
                      </c:pt>
                      <c:pt idx="3514">
                        <c:v>10297.53125</c:v>
                      </c:pt>
                      <c:pt idx="3515">
                        <c:v>11067.234375</c:v>
                      </c:pt>
                      <c:pt idx="3516">
                        <c:v>11188.30078125</c:v>
                      </c:pt>
                      <c:pt idx="3517">
                        <c:v>10297.8671875</c:v>
                      </c:pt>
                      <c:pt idx="3518">
                        <c:v>10177.5078125</c:v>
                      </c:pt>
                      <c:pt idx="3519">
                        <c:v>8707.4375</c:v>
                      </c:pt>
                      <c:pt idx="3520">
                        <c:v>8600.0625</c:v>
                      </c:pt>
                      <c:pt idx="3521">
                        <c:v>11453.5546875</c:v>
                      </c:pt>
                      <c:pt idx="3522">
                        <c:v>8469.3828125</c:v>
                      </c:pt>
                      <c:pt idx="3523">
                        <c:v>9769</c:v>
                      </c:pt>
                      <c:pt idx="3524">
                        <c:v>10137.3046875</c:v>
                      </c:pt>
                      <c:pt idx="3525">
                        <c:v>8846.515625</c:v>
                      </c:pt>
                      <c:pt idx="3526">
                        <c:v>9084.6875</c:v>
                      </c:pt>
                      <c:pt idx="3527">
                        <c:v>7985.19921875</c:v>
                      </c:pt>
                      <c:pt idx="3528">
                        <c:v>7089.796875</c:v>
                      </c:pt>
                      <c:pt idx="3529">
                        <c:v>6520.828125</c:v>
                      </c:pt>
                      <c:pt idx="3530">
                        <c:v>8393.3671875</c:v>
                      </c:pt>
                      <c:pt idx="3531">
                        <c:v>3704.75</c:v>
                      </c:pt>
                      <c:pt idx="3532">
                        <c:v>4547.515625</c:v>
                      </c:pt>
                      <c:pt idx="3533">
                        <c:v>7664.640625</c:v>
                      </c:pt>
                      <c:pt idx="3534">
                        <c:v>9322.8203125</c:v>
                      </c:pt>
                      <c:pt idx="3535">
                        <c:v>6592.15625</c:v>
                      </c:pt>
                      <c:pt idx="3536">
                        <c:v>7309.25</c:v>
                      </c:pt>
                      <c:pt idx="3537">
                        <c:v>8239.4375</c:v>
                      </c:pt>
                      <c:pt idx="3538">
                        <c:v>8089.5078125</c:v>
                      </c:pt>
                      <c:pt idx="3539">
                        <c:v>9357.265625</c:v>
                      </c:pt>
                      <c:pt idx="3540">
                        <c:v>6534.1796875</c:v>
                      </c:pt>
                      <c:pt idx="3541">
                        <c:v>4690.546875</c:v>
                      </c:pt>
                      <c:pt idx="3542">
                        <c:v>5263.2265625</c:v>
                      </c:pt>
                      <c:pt idx="3543">
                        <c:v>6186.3828125</c:v>
                      </c:pt>
                      <c:pt idx="3544">
                        <c:v>7347.90625</c:v>
                      </c:pt>
                      <c:pt idx="3545">
                        <c:v>7059.5078125</c:v>
                      </c:pt>
                      <c:pt idx="3546">
                        <c:v>7803.015625</c:v>
                      </c:pt>
                      <c:pt idx="3547">
                        <c:v>2495.96875</c:v>
                      </c:pt>
                      <c:pt idx="3548">
                        <c:v>2109.140625</c:v>
                      </c:pt>
                      <c:pt idx="3549">
                        <c:v>2201.1328125</c:v>
                      </c:pt>
                      <c:pt idx="3550">
                        <c:v>5650.2265625</c:v>
                      </c:pt>
                      <c:pt idx="3551">
                        <c:v>7172.03125</c:v>
                      </c:pt>
                      <c:pt idx="3552">
                        <c:v>6481.890625</c:v>
                      </c:pt>
                      <c:pt idx="3553">
                        <c:v>7763.3125</c:v>
                      </c:pt>
                      <c:pt idx="3554">
                        <c:v>7794.7109375</c:v>
                      </c:pt>
                      <c:pt idx="3555">
                        <c:v>11018.9375</c:v>
                      </c:pt>
                      <c:pt idx="3556">
                        <c:v>8854.1875</c:v>
                      </c:pt>
                      <c:pt idx="3557">
                        <c:v>8934.390625</c:v>
                      </c:pt>
                      <c:pt idx="3558">
                        <c:v>9871.40625</c:v>
                      </c:pt>
                      <c:pt idx="3559">
                        <c:v>11388.0703125</c:v>
                      </c:pt>
                      <c:pt idx="3560">
                        <c:v>10515.796875</c:v>
                      </c:pt>
                      <c:pt idx="3561">
                        <c:v>12421.96875</c:v>
                      </c:pt>
                      <c:pt idx="3562">
                        <c:v>11088.0625</c:v>
                      </c:pt>
                      <c:pt idx="3563">
                        <c:v>9802.2578125</c:v>
                      </c:pt>
                      <c:pt idx="3564">
                        <c:v>10087.5703125</c:v>
                      </c:pt>
                      <c:pt idx="3565">
                        <c:v>11013.921875</c:v>
                      </c:pt>
                      <c:pt idx="3566">
                        <c:v>12390.6640625</c:v>
                      </c:pt>
                      <c:pt idx="3567">
                        <c:v>10567.078125</c:v>
                      </c:pt>
                      <c:pt idx="3568">
                        <c:v>10791.4140625</c:v>
                      </c:pt>
                      <c:pt idx="3569">
                        <c:v>11118.71875</c:v>
                      </c:pt>
                      <c:pt idx="3570">
                        <c:v>9964.2734375</c:v>
                      </c:pt>
                      <c:pt idx="3571">
                        <c:v>8024.9921875</c:v>
                      </c:pt>
                      <c:pt idx="3572">
                        <c:v>8558.359375</c:v>
                      </c:pt>
                      <c:pt idx="3573">
                        <c:v>8735.3671875</c:v>
                      </c:pt>
                      <c:pt idx="3574">
                        <c:v>9757.65625</c:v>
                      </c:pt>
                      <c:pt idx="3575">
                        <c:v>7940.421875</c:v>
                      </c:pt>
                      <c:pt idx="3576">
                        <c:v>7022.984375</c:v>
                      </c:pt>
                      <c:pt idx="3577">
                        <c:v>7386.875</c:v>
                      </c:pt>
                      <c:pt idx="3578">
                        <c:v>9824.890625</c:v>
                      </c:pt>
                      <c:pt idx="3579">
                        <c:v>9964.578125</c:v>
                      </c:pt>
                      <c:pt idx="3580">
                        <c:v>9638.484375</c:v>
                      </c:pt>
                      <c:pt idx="3581">
                        <c:v>6231.0234375</c:v>
                      </c:pt>
                      <c:pt idx="3582">
                        <c:v>6119.2109375</c:v>
                      </c:pt>
                      <c:pt idx="3583">
                        <c:v>5451.2109375</c:v>
                      </c:pt>
                      <c:pt idx="3584">
                        <c:v>8689.1796875</c:v>
                      </c:pt>
                      <c:pt idx="3585">
                        <c:v>8229.9296875</c:v>
                      </c:pt>
                      <c:pt idx="3586">
                        <c:v>8921.2109375</c:v>
                      </c:pt>
                      <c:pt idx="3587">
                        <c:v>4971.71875</c:v>
                      </c:pt>
                      <c:pt idx="3588">
                        <c:v>4534.109375</c:v>
                      </c:pt>
                      <c:pt idx="3589">
                        <c:v>5257.125</c:v>
                      </c:pt>
                      <c:pt idx="3590">
                        <c:v>7238.4765625</c:v>
                      </c:pt>
                      <c:pt idx="3591">
                        <c:v>5728.609375</c:v>
                      </c:pt>
                      <c:pt idx="3592">
                        <c:v>5462.890625</c:v>
                      </c:pt>
                      <c:pt idx="3593">
                        <c:v>6432.3359375</c:v>
                      </c:pt>
                      <c:pt idx="3594">
                        <c:v>8225.9296875</c:v>
                      </c:pt>
                      <c:pt idx="3595">
                        <c:v>7784.5390625</c:v>
                      </c:pt>
                      <c:pt idx="3596">
                        <c:v>8805.7734375</c:v>
                      </c:pt>
                      <c:pt idx="3597">
                        <c:v>8760.8828125</c:v>
                      </c:pt>
                      <c:pt idx="3598">
                        <c:v>8211.5859375</c:v>
                      </c:pt>
                      <c:pt idx="3599">
                        <c:v>7901.6015625</c:v>
                      </c:pt>
                      <c:pt idx="3600">
                        <c:v>8994.828125</c:v>
                      </c:pt>
                      <c:pt idx="3601">
                        <c:v>7377.6640625</c:v>
                      </c:pt>
                      <c:pt idx="3602">
                        <c:v>6775.59375</c:v>
                      </c:pt>
                      <c:pt idx="3603">
                        <c:v>8212.6875</c:v>
                      </c:pt>
                      <c:pt idx="3604">
                        <c:v>9589.65625</c:v>
                      </c:pt>
                      <c:pt idx="3605">
                        <c:v>9425.7265625</c:v>
                      </c:pt>
                      <c:pt idx="3606">
                        <c:v>9533.671875</c:v>
                      </c:pt>
                      <c:pt idx="3607">
                        <c:v>9605.203125</c:v>
                      </c:pt>
                      <c:pt idx="3608">
                        <c:v>9830.0625</c:v>
                      </c:pt>
                      <c:pt idx="3609">
                        <c:v>9424.2734375</c:v>
                      </c:pt>
                      <c:pt idx="3610">
                        <c:v>9650.0859375</c:v>
                      </c:pt>
                      <c:pt idx="3611">
                        <c:v>9017.5859375</c:v>
                      </c:pt>
                      <c:pt idx="3612">
                        <c:v>9371.515625</c:v>
                      </c:pt>
                      <c:pt idx="3613">
                        <c:v>9328.1171875</c:v>
                      </c:pt>
                      <c:pt idx="3614">
                        <c:v>9722.2265625</c:v>
                      </c:pt>
                      <c:pt idx="3615">
                        <c:v>7632.8515625</c:v>
                      </c:pt>
                      <c:pt idx="3616">
                        <c:v>6726.84765625</c:v>
                      </c:pt>
                      <c:pt idx="3617">
                        <c:v>8106.87109375</c:v>
                      </c:pt>
                      <c:pt idx="3618">
                        <c:v>8281.21875</c:v>
                      </c:pt>
                      <c:pt idx="3619">
                        <c:v>6766.9296875</c:v>
                      </c:pt>
                      <c:pt idx="3620">
                        <c:v>6552.4140625</c:v>
                      </c:pt>
                      <c:pt idx="3621">
                        <c:v>7550.625</c:v>
                      </c:pt>
                      <c:pt idx="3622">
                        <c:v>7016.1796875</c:v>
                      </c:pt>
                      <c:pt idx="3623">
                        <c:v>7020.046875</c:v>
                      </c:pt>
                      <c:pt idx="3624">
                        <c:v>7819.7578125</c:v>
                      </c:pt>
                      <c:pt idx="3625">
                        <c:v>7001.03125</c:v>
                      </c:pt>
                      <c:pt idx="3626">
                        <c:v>8052.1328125</c:v>
                      </c:pt>
                      <c:pt idx="3627">
                        <c:v>8057.3125</c:v>
                      </c:pt>
                      <c:pt idx="3628">
                        <c:v>7719.5078125</c:v>
                      </c:pt>
                      <c:pt idx="3629">
                        <c:v>8095.1796875</c:v>
                      </c:pt>
                      <c:pt idx="3630">
                        <c:v>8379.2734375</c:v>
                      </c:pt>
                      <c:pt idx="3631">
                        <c:v>9714.5078125</c:v>
                      </c:pt>
                      <c:pt idx="3632">
                        <c:v>9771.4140625</c:v>
                      </c:pt>
                      <c:pt idx="3633">
                        <c:v>8844.921875</c:v>
                      </c:pt>
                      <c:pt idx="3634">
                        <c:v>9917.6796875</c:v>
                      </c:pt>
                      <c:pt idx="3635">
                        <c:v>10465.0859375</c:v>
                      </c:pt>
                      <c:pt idx="3636">
                        <c:v>8719.203125</c:v>
                      </c:pt>
                      <c:pt idx="3637">
                        <c:v>7530.2578125</c:v>
                      </c:pt>
                      <c:pt idx="3638">
                        <c:v>7516.359375</c:v>
                      </c:pt>
                      <c:pt idx="3639">
                        <c:v>10427.984375</c:v>
                      </c:pt>
                      <c:pt idx="3640">
                        <c:v>10437.34375</c:v>
                      </c:pt>
                      <c:pt idx="3641">
                        <c:v>10045.8515625</c:v>
                      </c:pt>
                      <c:pt idx="3642">
                        <c:v>10223.9453125</c:v>
                      </c:pt>
                      <c:pt idx="3643">
                        <c:v>8867.2109375</c:v>
                      </c:pt>
                      <c:pt idx="3644">
                        <c:v>10895.4453125</c:v>
                      </c:pt>
                      <c:pt idx="3645">
                        <c:v>13035</c:v>
                      </c:pt>
                      <c:pt idx="3646">
                        <c:v>12021.09375</c:v>
                      </c:pt>
                      <c:pt idx="3647">
                        <c:v>11956.16015625</c:v>
                      </c:pt>
                      <c:pt idx="3648">
                        <c:v>13267.375</c:v>
                      </c:pt>
                      <c:pt idx="3649">
                        <c:v>13399.0546875</c:v>
                      </c:pt>
                      <c:pt idx="3650">
                        <c:v>12816.796875</c:v>
                      </c:pt>
                      <c:pt idx="3651">
                        <c:v>13288.296875</c:v>
                      </c:pt>
                      <c:pt idx="3652">
                        <c:v>12520.0234375</c:v>
                      </c:pt>
                      <c:pt idx="3653">
                        <c:v>12819.94921875</c:v>
                      </c:pt>
                      <c:pt idx="3654">
                        <c:v>12237.734375</c:v>
                      </c:pt>
                      <c:pt idx="3655">
                        <c:v>11631.4609375</c:v>
                      </c:pt>
                      <c:pt idx="3656">
                        <c:v>11982.00390625</c:v>
                      </c:pt>
                      <c:pt idx="3657">
                        <c:v>13151.74609375</c:v>
                      </c:pt>
                      <c:pt idx="3658">
                        <c:v>13437.875</c:v>
                      </c:pt>
                      <c:pt idx="3659">
                        <c:v>13059.1796875</c:v>
                      </c:pt>
                      <c:pt idx="3660">
                        <c:v>11722.9296875</c:v>
                      </c:pt>
                      <c:pt idx="3661">
                        <c:v>11264.8515625</c:v>
                      </c:pt>
                      <c:pt idx="3662">
                        <c:v>11073.8125</c:v>
                      </c:pt>
                      <c:pt idx="3663">
                        <c:v>10421.625</c:v>
                      </c:pt>
                      <c:pt idx="3664">
                        <c:v>11523.9140625</c:v>
                      </c:pt>
                      <c:pt idx="3665">
                        <c:v>11214.1875</c:v>
                      </c:pt>
                      <c:pt idx="3666">
                        <c:v>11728.3046875</c:v>
                      </c:pt>
                      <c:pt idx="3667">
                        <c:v>3465.1640625</c:v>
                      </c:pt>
                      <c:pt idx="3668">
                        <c:v>5167.9921875</c:v>
                      </c:pt>
                      <c:pt idx="3669">
                        <c:v>6976.0625</c:v>
                      </c:pt>
                      <c:pt idx="3670">
                        <c:v>10654.265625</c:v>
                      </c:pt>
                      <c:pt idx="3671">
                        <c:v>2941.0234375</c:v>
                      </c:pt>
                      <c:pt idx="3672">
                        <c:v>6528.8515625</c:v>
                      </c:pt>
                      <c:pt idx="3673">
                        <c:v>7276.40625</c:v>
                      </c:pt>
                      <c:pt idx="3674">
                        <c:v>10115.3046875</c:v>
                      </c:pt>
                      <c:pt idx="3675">
                        <c:v>8860.4765625</c:v>
                      </c:pt>
                      <c:pt idx="3676">
                        <c:v>8829.109375</c:v>
                      </c:pt>
                      <c:pt idx="3677">
                        <c:v>9905.7421875</c:v>
                      </c:pt>
                      <c:pt idx="3678">
                        <c:v>9719.40625</c:v>
                      </c:pt>
                      <c:pt idx="3679">
                        <c:v>8160.8984375</c:v>
                      </c:pt>
                      <c:pt idx="3680">
                        <c:v>4575.4609375</c:v>
                      </c:pt>
                      <c:pt idx="3681">
                        <c:v>7590.3515625</c:v>
                      </c:pt>
                      <c:pt idx="3682">
                        <c:v>7716.671875</c:v>
                      </c:pt>
                      <c:pt idx="3683">
                        <c:v>9848.234375</c:v>
                      </c:pt>
                      <c:pt idx="3684">
                        <c:v>9088.8515625</c:v>
                      </c:pt>
                      <c:pt idx="3685">
                        <c:v>10183.8828125</c:v>
                      </c:pt>
                      <c:pt idx="3686">
                        <c:v>10101.625</c:v>
                      </c:pt>
                      <c:pt idx="3687">
                        <c:v>10037.390625</c:v>
                      </c:pt>
                      <c:pt idx="3688">
                        <c:v>9039.5703125</c:v>
                      </c:pt>
                      <c:pt idx="3689">
                        <c:v>9967.0390625</c:v>
                      </c:pt>
                      <c:pt idx="3690">
                        <c:v>13215.62109375</c:v>
                      </c:pt>
                      <c:pt idx="3691">
                        <c:v>11202.7109375</c:v>
                      </c:pt>
                      <c:pt idx="3692">
                        <c:v>10172.00390625</c:v>
                      </c:pt>
                      <c:pt idx="3693">
                        <c:v>10257.07421875</c:v>
                      </c:pt>
                      <c:pt idx="3694">
                        <c:v>12404.84375</c:v>
                      </c:pt>
                      <c:pt idx="3695">
                        <c:v>14911.19140625</c:v>
                      </c:pt>
                      <c:pt idx="3696">
                        <c:v>16405.9375</c:v>
                      </c:pt>
                      <c:pt idx="3697">
                        <c:v>16158.00390625</c:v>
                      </c:pt>
                      <c:pt idx="3698">
                        <c:v>15768.859375</c:v>
                      </c:pt>
                      <c:pt idx="3699">
                        <c:v>15945.828125</c:v>
                      </c:pt>
                      <c:pt idx="3700">
                        <c:v>15614.4140625</c:v>
                      </c:pt>
                      <c:pt idx="3701">
                        <c:v>16756.2578125</c:v>
                      </c:pt>
                      <c:pt idx="3702">
                        <c:v>15412.9453125</c:v>
                      </c:pt>
                      <c:pt idx="3703">
                        <c:v>16482.375</c:v>
                      </c:pt>
                      <c:pt idx="3704">
                        <c:v>16006.8671875</c:v>
                      </c:pt>
                      <c:pt idx="3705">
                        <c:v>8146.546875</c:v>
                      </c:pt>
                      <c:pt idx="3706">
                        <c:v>6768.921875</c:v>
                      </c:pt>
                      <c:pt idx="3707">
                        <c:v>8571.40625</c:v>
                      </c:pt>
                      <c:pt idx="3708">
                        <c:v>4321.1328125</c:v>
                      </c:pt>
                      <c:pt idx="3709">
                        <c:v>5931.578125</c:v>
                      </c:pt>
                      <c:pt idx="3710">
                        <c:v>6611.046875</c:v>
                      </c:pt>
                      <c:pt idx="3711">
                        <c:v>3010.8359375</c:v>
                      </c:pt>
                      <c:pt idx="3712">
                        <c:v>2077.265625</c:v>
                      </c:pt>
                      <c:pt idx="3713">
                        <c:v>2837.2578125</c:v>
                      </c:pt>
                      <c:pt idx="3714">
                        <c:v>6567.5390625</c:v>
                      </c:pt>
                      <c:pt idx="3715">
                        <c:v>2472.9609375</c:v>
                      </c:pt>
                      <c:pt idx="3716">
                        <c:v>2695.921875</c:v>
                      </c:pt>
                      <c:pt idx="3717">
                        <c:v>4934.8359375</c:v>
                      </c:pt>
                      <c:pt idx="3718">
                        <c:v>7398.171875</c:v>
                      </c:pt>
                      <c:pt idx="3719">
                        <c:v>8044.921875</c:v>
                      </c:pt>
                      <c:pt idx="3720">
                        <c:v>10795.703125</c:v>
                      </c:pt>
                      <c:pt idx="3721">
                        <c:v>10719.3828125</c:v>
                      </c:pt>
                      <c:pt idx="3722">
                        <c:v>10200.4296875</c:v>
                      </c:pt>
                      <c:pt idx="3723">
                        <c:v>12165.34375</c:v>
                      </c:pt>
                      <c:pt idx="3724">
                        <c:v>12297.40625</c:v>
                      </c:pt>
                      <c:pt idx="3725">
                        <c:v>12186.8671875</c:v>
                      </c:pt>
                      <c:pt idx="3726">
                        <c:v>12223.1171875</c:v>
                      </c:pt>
                      <c:pt idx="3727">
                        <c:v>12151.0234375</c:v>
                      </c:pt>
                      <c:pt idx="3728">
                        <c:v>10268.375</c:v>
                      </c:pt>
                      <c:pt idx="3729">
                        <c:v>11369.296875</c:v>
                      </c:pt>
                      <c:pt idx="3730">
                        <c:v>10549.2890625</c:v>
                      </c:pt>
                      <c:pt idx="3731">
                        <c:v>10300.9375</c:v>
                      </c:pt>
                      <c:pt idx="3732">
                        <c:v>10747.5546875</c:v>
                      </c:pt>
                      <c:pt idx="3733">
                        <c:v>11516.59375</c:v>
                      </c:pt>
                      <c:pt idx="3734">
                        <c:v>11889.8828125</c:v>
                      </c:pt>
                      <c:pt idx="3735">
                        <c:v>5597.4921875</c:v>
                      </c:pt>
                      <c:pt idx="3736">
                        <c:v>4281.234375</c:v>
                      </c:pt>
                      <c:pt idx="3737">
                        <c:v>5302.515625</c:v>
                      </c:pt>
                      <c:pt idx="3738">
                        <c:v>6016.90625</c:v>
                      </c:pt>
                      <c:pt idx="3739">
                        <c:v>6583.7578125</c:v>
                      </c:pt>
                      <c:pt idx="3740">
                        <c:v>2750.1484375</c:v>
                      </c:pt>
                      <c:pt idx="3741">
                        <c:v>4510.5390625</c:v>
                      </c:pt>
                      <c:pt idx="3742">
                        <c:v>5460.9375</c:v>
                      </c:pt>
                      <c:pt idx="3743">
                        <c:v>6507.21875</c:v>
                      </c:pt>
                      <c:pt idx="3744">
                        <c:v>2618.2734375</c:v>
                      </c:pt>
                      <c:pt idx="3745">
                        <c:v>5280.03125</c:v>
                      </c:pt>
                      <c:pt idx="3746">
                        <c:v>4748.328125</c:v>
                      </c:pt>
                      <c:pt idx="3747">
                        <c:v>5938.734375</c:v>
                      </c:pt>
                      <c:pt idx="3748">
                        <c:v>4772.265625</c:v>
                      </c:pt>
                      <c:pt idx="3749">
                        <c:v>6332.828125</c:v>
                      </c:pt>
                      <c:pt idx="3750">
                        <c:v>8499.203125</c:v>
                      </c:pt>
                      <c:pt idx="3751">
                        <c:v>9033.7890625</c:v>
                      </c:pt>
                      <c:pt idx="3752">
                        <c:v>9572.4921875</c:v>
                      </c:pt>
                      <c:pt idx="3753">
                        <c:v>9712.6015625</c:v>
                      </c:pt>
                      <c:pt idx="3754">
                        <c:v>10324.234375</c:v>
                      </c:pt>
                      <c:pt idx="3755">
                        <c:v>9818.828125</c:v>
                      </c:pt>
                      <c:pt idx="3756">
                        <c:v>11179.3125</c:v>
                      </c:pt>
                      <c:pt idx="3757">
                        <c:v>11577.5625</c:v>
                      </c:pt>
                      <c:pt idx="3758">
                        <c:v>10428.21875</c:v>
                      </c:pt>
                      <c:pt idx="3759">
                        <c:v>10430.6875</c:v>
                      </c:pt>
                      <c:pt idx="3760">
                        <c:v>11521.8671875</c:v>
                      </c:pt>
                      <c:pt idx="3761">
                        <c:v>11816.625</c:v>
                      </c:pt>
                      <c:pt idx="3762">
                        <c:v>12056.0234375</c:v>
                      </c:pt>
                      <c:pt idx="3763">
                        <c:v>10856.87890625</c:v>
                      </c:pt>
                      <c:pt idx="3764">
                        <c:v>11248.375</c:v>
                      </c:pt>
                      <c:pt idx="3765">
                        <c:v>10238.66015625</c:v>
                      </c:pt>
                      <c:pt idx="3766">
                        <c:v>8558.77734375</c:v>
                      </c:pt>
                      <c:pt idx="3767">
                        <c:v>8956.16015625</c:v>
                      </c:pt>
                      <c:pt idx="3768">
                        <c:v>11614.8125</c:v>
                      </c:pt>
                      <c:pt idx="3769">
                        <c:v>13904.640625</c:v>
                      </c:pt>
                      <c:pt idx="3770">
                        <c:v>13973.03515625</c:v>
                      </c:pt>
                      <c:pt idx="3771">
                        <c:v>12785.90625</c:v>
                      </c:pt>
                      <c:pt idx="3772">
                        <c:v>10933.98828125</c:v>
                      </c:pt>
                      <c:pt idx="3773">
                        <c:v>10775.890625</c:v>
                      </c:pt>
                      <c:pt idx="3774">
                        <c:v>11946.93359375</c:v>
                      </c:pt>
                      <c:pt idx="3775">
                        <c:v>13710.484375</c:v>
                      </c:pt>
                      <c:pt idx="3776">
                        <c:v>14080.6875</c:v>
                      </c:pt>
                      <c:pt idx="3777">
                        <c:v>13043.703125</c:v>
                      </c:pt>
                      <c:pt idx="3778">
                        <c:v>12698.765625</c:v>
                      </c:pt>
                      <c:pt idx="3779">
                        <c:v>13422.234375</c:v>
                      </c:pt>
                      <c:pt idx="3780">
                        <c:v>9580.8125</c:v>
                      </c:pt>
                      <c:pt idx="3781">
                        <c:v>9117.3515625</c:v>
                      </c:pt>
                      <c:pt idx="3782">
                        <c:v>8737.1953125</c:v>
                      </c:pt>
                      <c:pt idx="3783">
                        <c:v>6896.4375</c:v>
                      </c:pt>
                      <c:pt idx="3784">
                        <c:v>6418.640625</c:v>
                      </c:pt>
                      <c:pt idx="3785">
                        <c:v>6822.8125</c:v>
                      </c:pt>
                      <c:pt idx="3786">
                        <c:v>8205.40625</c:v>
                      </c:pt>
                      <c:pt idx="3787">
                        <c:v>7265.046875</c:v>
                      </c:pt>
                      <c:pt idx="3788">
                        <c:v>6311.6796875</c:v>
                      </c:pt>
                      <c:pt idx="3789">
                        <c:v>6928.46875</c:v>
                      </c:pt>
                      <c:pt idx="3790">
                        <c:v>8925.8046875</c:v>
                      </c:pt>
                      <c:pt idx="3791">
                        <c:v>7948.5859375</c:v>
                      </c:pt>
                      <c:pt idx="3792">
                        <c:v>8960.3203125</c:v>
                      </c:pt>
                      <c:pt idx="3793">
                        <c:v>9549.3125</c:v>
                      </c:pt>
                      <c:pt idx="3794">
                        <c:v>9308.5546875</c:v>
                      </c:pt>
                      <c:pt idx="3795">
                        <c:v>8564.4296875</c:v>
                      </c:pt>
                      <c:pt idx="3796">
                        <c:v>7696.578125</c:v>
                      </c:pt>
                      <c:pt idx="3797">
                        <c:v>7525.109375</c:v>
                      </c:pt>
                      <c:pt idx="3798">
                        <c:v>8789.3359375</c:v>
                      </c:pt>
                      <c:pt idx="3799">
                        <c:v>8805.0703125</c:v>
                      </c:pt>
                      <c:pt idx="3800">
                        <c:v>7928.109375</c:v>
                      </c:pt>
                      <c:pt idx="3801">
                        <c:v>5863.578125</c:v>
                      </c:pt>
                      <c:pt idx="3802">
                        <c:v>6375.7578125</c:v>
                      </c:pt>
                      <c:pt idx="3803">
                        <c:v>6690.3046875</c:v>
                      </c:pt>
                      <c:pt idx="3804">
                        <c:v>7520.28125</c:v>
                      </c:pt>
                      <c:pt idx="3805">
                        <c:v>7856.484375</c:v>
                      </c:pt>
                      <c:pt idx="3806">
                        <c:v>6140.5078125</c:v>
                      </c:pt>
                      <c:pt idx="3807">
                        <c:v>7578.4453125</c:v>
                      </c:pt>
                      <c:pt idx="3808">
                        <c:v>7502.7734375</c:v>
                      </c:pt>
                      <c:pt idx="3809">
                        <c:v>8024.78125</c:v>
                      </c:pt>
                      <c:pt idx="3810">
                        <c:v>14311.55078125</c:v>
                      </c:pt>
                      <c:pt idx="3811">
                        <c:v>14332.625</c:v>
                      </c:pt>
                      <c:pt idx="3812">
                        <c:v>12554.1171875</c:v>
                      </c:pt>
                      <c:pt idx="3813">
                        <c:v>11784.5546875</c:v>
                      </c:pt>
                      <c:pt idx="3814">
                        <c:v>11455.609375</c:v>
                      </c:pt>
                      <c:pt idx="3815">
                        <c:v>13950.9140625</c:v>
                      </c:pt>
                      <c:pt idx="3816">
                        <c:v>14998.609375</c:v>
                      </c:pt>
                      <c:pt idx="3817">
                        <c:v>14881.609375</c:v>
                      </c:pt>
                      <c:pt idx="3818">
                        <c:v>13448.8359375</c:v>
                      </c:pt>
                      <c:pt idx="3819">
                        <c:v>13523.8984375</c:v>
                      </c:pt>
                      <c:pt idx="3820">
                        <c:v>14819.4296875</c:v>
                      </c:pt>
                      <c:pt idx="3821">
                        <c:v>14394.8515625</c:v>
                      </c:pt>
                      <c:pt idx="3822">
                        <c:v>12816.4296875</c:v>
                      </c:pt>
                      <c:pt idx="3823">
                        <c:v>12199.53125</c:v>
                      </c:pt>
                      <c:pt idx="3824">
                        <c:v>12291.2421875</c:v>
                      </c:pt>
                      <c:pt idx="3825">
                        <c:v>10679.91015625</c:v>
                      </c:pt>
                      <c:pt idx="3826">
                        <c:v>10503.8359375</c:v>
                      </c:pt>
                      <c:pt idx="3827">
                        <c:v>11499.5859375</c:v>
                      </c:pt>
                      <c:pt idx="3828">
                        <c:v>11359.984375</c:v>
                      </c:pt>
                      <c:pt idx="3829">
                        <c:v>10056.08203125</c:v>
                      </c:pt>
                      <c:pt idx="3830">
                        <c:v>10876.6015625</c:v>
                      </c:pt>
                      <c:pt idx="3831">
                        <c:v>11156.12109375</c:v>
                      </c:pt>
                      <c:pt idx="3832">
                        <c:v>10526.9140625</c:v>
                      </c:pt>
                      <c:pt idx="3833">
                        <c:v>10119.6796875</c:v>
                      </c:pt>
                      <c:pt idx="3834">
                        <c:v>10613.3125</c:v>
                      </c:pt>
                      <c:pt idx="3835">
                        <c:v>12000.984375</c:v>
                      </c:pt>
                      <c:pt idx="3836">
                        <c:v>11629.890625</c:v>
                      </c:pt>
                      <c:pt idx="3837">
                        <c:v>11795.6484375</c:v>
                      </c:pt>
                      <c:pt idx="3838">
                        <c:v>12032.41015625</c:v>
                      </c:pt>
                      <c:pt idx="3839">
                        <c:v>11985.37890625</c:v>
                      </c:pt>
                      <c:pt idx="3840">
                        <c:v>12911.24609375</c:v>
                      </c:pt>
                      <c:pt idx="3841">
                        <c:v>10777.94921875</c:v>
                      </c:pt>
                      <c:pt idx="3842">
                        <c:v>10183.5234375</c:v>
                      </c:pt>
                      <c:pt idx="3843">
                        <c:v>10125.0234375</c:v>
                      </c:pt>
                      <c:pt idx="3844">
                        <c:v>11899.4375</c:v>
                      </c:pt>
                      <c:pt idx="3845">
                        <c:v>10187.2890625</c:v>
                      </c:pt>
                      <c:pt idx="3846">
                        <c:v>10328.40625</c:v>
                      </c:pt>
                      <c:pt idx="3847">
                        <c:v>13206.078125</c:v>
                      </c:pt>
                      <c:pt idx="3848">
                        <c:v>12649.73046875</c:v>
                      </c:pt>
                      <c:pt idx="3849">
                        <c:v>13157.7265625</c:v>
                      </c:pt>
                      <c:pt idx="3850">
                        <c:v>12703.421875</c:v>
                      </c:pt>
                      <c:pt idx="3851">
                        <c:v>12844.84375</c:v>
                      </c:pt>
                      <c:pt idx="3852">
                        <c:v>12307.1796875</c:v>
                      </c:pt>
                      <c:pt idx="3853">
                        <c:v>12478.3203125</c:v>
                      </c:pt>
                      <c:pt idx="3854">
                        <c:v>13064.828125</c:v>
                      </c:pt>
                      <c:pt idx="3855">
                        <c:v>7242.34375</c:v>
                      </c:pt>
                      <c:pt idx="3856">
                        <c:v>7118.30859375</c:v>
                      </c:pt>
                      <c:pt idx="3857">
                        <c:v>6527.1953125</c:v>
                      </c:pt>
                      <c:pt idx="3858">
                        <c:v>5039.53125</c:v>
                      </c:pt>
                      <c:pt idx="3859">
                        <c:v>4536.6484375</c:v>
                      </c:pt>
                      <c:pt idx="3860">
                        <c:v>7683.0703125</c:v>
                      </c:pt>
                      <c:pt idx="3861">
                        <c:v>7854.3046875</c:v>
                      </c:pt>
                      <c:pt idx="3862">
                        <c:v>6760.15625</c:v>
                      </c:pt>
                      <c:pt idx="3863">
                        <c:v>6557.953125</c:v>
                      </c:pt>
                      <c:pt idx="3864">
                        <c:v>7063.515625</c:v>
                      </c:pt>
                      <c:pt idx="3865">
                        <c:v>5474.65625</c:v>
                      </c:pt>
                      <c:pt idx="3866">
                        <c:v>6528.953125</c:v>
                      </c:pt>
                      <c:pt idx="3867">
                        <c:v>7794.4765625</c:v>
                      </c:pt>
                      <c:pt idx="3868">
                        <c:v>7726.7109375</c:v>
                      </c:pt>
                      <c:pt idx="3869">
                        <c:v>7377.9765625</c:v>
                      </c:pt>
                      <c:pt idx="3870">
                        <c:v>11433.046875</c:v>
                      </c:pt>
                      <c:pt idx="3871">
                        <c:v>11646.734375</c:v>
                      </c:pt>
                      <c:pt idx="3872">
                        <c:v>11614.21875</c:v>
                      </c:pt>
                      <c:pt idx="3873">
                        <c:v>11800.828125</c:v>
                      </c:pt>
                      <c:pt idx="3874">
                        <c:v>10719.2734375</c:v>
                      </c:pt>
                      <c:pt idx="3875">
                        <c:v>10187.65625</c:v>
                      </c:pt>
                      <c:pt idx="3876">
                        <c:v>10432.96875</c:v>
                      </c:pt>
                      <c:pt idx="3877">
                        <c:v>11565.078125</c:v>
                      </c:pt>
                      <c:pt idx="3878">
                        <c:v>10843.7890625</c:v>
                      </c:pt>
                      <c:pt idx="3879">
                        <c:v>8587.671875</c:v>
                      </c:pt>
                      <c:pt idx="3880">
                        <c:v>8486.203125</c:v>
                      </c:pt>
                      <c:pt idx="3881">
                        <c:v>8316.796875</c:v>
                      </c:pt>
                      <c:pt idx="3882">
                        <c:v>11639.578125</c:v>
                      </c:pt>
                      <c:pt idx="3883">
                        <c:v>10494.515625</c:v>
                      </c:pt>
                      <c:pt idx="3884">
                        <c:v>11182.1015625</c:v>
                      </c:pt>
                      <c:pt idx="3885">
                        <c:v>11836.2109375</c:v>
                      </c:pt>
                      <c:pt idx="3886">
                        <c:v>9959.0078125</c:v>
                      </c:pt>
                      <c:pt idx="3887">
                        <c:v>9031.60546875</c:v>
                      </c:pt>
                      <c:pt idx="3888">
                        <c:v>9999.5078125</c:v>
                      </c:pt>
                      <c:pt idx="3889">
                        <c:v>11701.55078125</c:v>
                      </c:pt>
                      <c:pt idx="3890">
                        <c:v>11985.4765625</c:v>
                      </c:pt>
                      <c:pt idx="3891">
                        <c:v>12103.8828125</c:v>
                      </c:pt>
                      <c:pt idx="3892">
                        <c:v>10379.03125</c:v>
                      </c:pt>
                      <c:pt idx="3893">
                        <c:v>9382.1953125</c:v>
                      </c:pt>
                      <c:pt idx="3894">
                        <c:v>9714.8515625</c:v>
                      </c:pt>
                      <c:pt idx="3895">
                        <c:v>11931.25</c:v>
                      </c:pt>
                      <c:pt idx="3896">
                        <c:v>12256.15625</c:v>
                      </c:pt>
                      <c:pt idx="3897">
                        <c:v>11947.640625</c:v>
                      </c:pt>
                      <c:pt idx="3898">
                        <c:v>11968.984375</c:v>
                      </c:pt>
                      <c:pt idx="3899">
                        <c:v>11439.3828125</c:v>
                      </c:pt>
                      <c:pt idx="3900">
                        <c:v>9543.5234375</c:v>
                      </c:pt>
                      <c:pt idx="3901">
                        <c:v>9536.859375</c:v>
                      </c:pt>
                      <c:pt idx="3902">
                        <c:v>10170.6171875</c:v>
                      </c:pt>
                      <c:pt idx="3903">
                        <c:v>5975.4296875</c:v>
                      </c:pt>
                      <c:pt idx="3904">
                        <c:v>5744.3046875</c:v>
                      </c:pt>
                      <c:pt idx="3905">
                        <c:v>6127.3671875</c:v>
                      </c:pt>
                      <c:pt idx="3906">
                        <c:v>8553.859375</c:v>
                      </c:pt>
                      <c:pt idx="3907">
                        <c:v>9393.984375</c:v>
                      </c:pt>
                      <c:pt idx="3908">
                        <c:v>9207.671875</c:v>
                      </c:pt>
                      <c:pt idx="3909">
                        <c:v>9593.5390625</c:v>
                      </c:pt>
                      <c:pt idx="3910">
                        <c:v>9620.16015625</c:v>
                      </c:pt>
                      <c:pt idx="3911">
                        <c:v>8886.75</c:v>
                      </c:pt>
                      <c:pt idx="3912">
                        <c:v>8457.4453125</c:v>
                      </c:pt>
                      <c:pt idx="3913">
                        <c:v>9597.4375</c:v>
                      </c:pt>
                      <c:pt idx="3914">
                        <c:v>10153.578125</c:v>
                      </c:pt>
                      <c:pt idx="3915">
                        <c:v>8522.078125</c:v>
                      </c:pt>
                      <c:pt idx="3916">
                        <c:v>7703.2109375</c:v>
                      </c:pt>
                      <c:pt idx="3917">
                        <c:v>8332.265625</c:v>
                      </c:pt>
                      <c:pt idx="3918">
                        <c:v>8515.3125</c:v>
                      </c:pt>
                      <c:pt idx="3919">
                        <c:v>7742.4296875</c:v>
                      </c:pt>
                      <c:pt idx="3920">
                        <c:v>7763.0859375</c:v>
                      </c:pt>
                      <c:pt idx="3921">
                        <c:v>9660</c:v>
                      </c:pt>
                      <c:pt idx="3922">
                        <c:v>8993.265625</c:v>
                      </c:pt>
                      <c:pt idx="3923">
                        <c:v>7545.2890625</c:v>
                      </c:pt>
                      <c:pt idx="3924">
                        <c:v>7075.5234375</c:v>
                      </c:pt>
                      <c:pt idx="3925">
                        <c:v>6459.7890625</c:v>
                      </c:pt>
                      <c:pt idx="3926">
                        <c:v>7838.75</c:v>
                      </c:pt>
                      <c:pt idx="3927">
                        <c:v>6884.90625</c:v>
                      </c:pt>
                      <c:pt idx="3928">
                        <c:v>8847.5859375</c:v>
                      </c:pt>
                      <c:pt idx="3929">
                        <c:v>9869.5390625</c:v>
                      </c:pt>
                      <c:pt idx="3930">
                        <c:v>10041.34375</c:v>
                      </c:pt>
                      <c:pt idx="3931">
                        <c:v>8912.9375</c:v>
                      </c:pt>
                      <c:pt idx="3932">
                        <c:v>9222.921875</c:v>
                      </c:pt>
                      <c:pt idx="3933">
                        <c:v>10392.2890625</c:v>
                      </c:pt>
                      <c:pt idx="3934">
                        <c:v>8803.9375</c:v>
                      </c:pt>
                      <c:pt idx="3935">
                        <c:v>10427.46875</c:v>
                      </c:pt>
                      <c:pt idx="3936">
                        <c:v>10007.9140625</c:v>
                      </c:pt>
                      <c:pt idx="3937">
                        <c:v>9454.4609375</c:v>
                      </c:pt>
                      <c:pt idx="3938">
                        <c:v>10460.03125</c:v>
                      </c:pt>
                      <c:pt idx="3939">
                        <c:v>9278.1796875</c:v>
                      </c:pt>
                      <c:pt idx="3940">
                        <c:v>6744.34375</c:v>
                      </c:pt>
                      <c:pt idx="3941">
                        <c:v>8097.859375</c:v>
                      </c:pt>
                      <c:pt idx="3942">
                        <c:v>9953.875</c:v>
                      </c:pt>
                      <c:pt idx="3943">
                        <c:v>10315.3046875</c:v>
                      </c:pt>
                      <c:pt idx="3944">
                        <c:v>10610.796875</c:v>
                      </c:pt>
                      <c:pt idx="3945">
                        <c:v>13479.3046875</c:v>
                      </c:pt>
                      <c:pt idx="3946">
                        <c:v>12280.40625</c:v>
                      </c:pt>
                      <c:pt idx="3947">
                        <c:v>11275.54296875</c:v>
                      </c:pt>
                      <c:pt idx="3948">
                        <c:v>11449.22265625</c:v>
                      </c:pt>
                      <c:pt idx="3949">
                        <c:v>14925.0625</c:v>
                      </c:pt>
                      <c:pt idx="3950">
                        <c:v>14009.671875</c:v>
                      </c:pt>
                      <c:pt idx="3951">
                        <c:v>14558.55859375</c:v>
                      </c:pt>
                      <c:pt idx="3952">
                        <c:v>14680.953125</c:v>
                      </c:pt>
                      <c:pt idx="3953">
                        <c:v>14777.765625</c:v>
                      </c:pt>
                      <c:pt idx="3954">
                        <c:v>14608.78125</c:v>
                      </c:pt>
                      <c:pt idx="3955">
                        <c:v>14744.2109375</c:v>
                      </c:pt>
                      <c:pt idx="3956">
                        <c:v>14906.8046875</c:v>
                      </c:pt>
                      <c:pt idx="3957">
                        <c:v>12510.6796875</c:v>
                      </c:pt>
                      <c:pt idx="3958">
                        <c:v>12645.28125</c:v>
                      </c:pt>
                      <c:pt idx="3959">
                        <c:v>13545.265625</c:v>
                      </c:pt>
                      <c:pt idx="3960">
                        <c:v>7581.875</c:v>
                      </c:pt>
                      <c:pt idx="3961">
                        <c:v>5725.3125</c:v>
                      </c:pt>
                      <c:pt idx="3962">
                        <c:v>5943.546875</c:v>
                      </c:pt>
                      <c:pt idx="3963">
                        <c:v>7036.1484375</c:v>
                      </c:pt>
                      <c:pt idx="3964">
                        <c:v>5998.703125</c:v>
                      </c:pt>
                      <c:pt idx="3965">
                        <c:v>7290.2109375</c:v>
                      </c:pt>
                      <c:pt idx="3966">
                        <c:v>7389.375</c:v>
                      </c:pt>
                      <c:pt idx="3967">
                        <c:v>3166.890625</c:v>
                      </c:pt>
                      <c:pt idx="3968">
                        <c:v>2589.2109375</c:v>
                      </c:pt>
                      <c:pt idx="3969">
                        <c:v>2301.2109375</c:v>
                      </c:pt>
                      <c:pt idx="3970">
                        <c:v>2717.7421875</c:v>
                      </c:pt>
                      <c:pt idx="3971">
                        <c:v>6493.9609375</c:v>
                      </c:pt>
                      <c:pt idx="3972">
                        <c:v>3407.28125</c:v>
                      </c:pt>
                      <c:pt idx="3973">
                        <c:v>2233.1171875</c:v>
                      </c:pt>
                      <c:pt idx="3974">
                        <c:v>4917.390625</c:v>
                      </c:pt>
                      <c:pt idx="3975">
                        <c:v>8995.71875</c:v>
                      </c:pt>
                      <c:pt idx="3976">
                        <c:v>7693.98828125</c:v>
                      </c:pt>
                      <c:pt idx="3977">
                        <c:v>7821.03125</c:v>
                      </c:pt>
                      <c:pt idx="3978">
                        <c:v>10703.63671875</c:v>
                      </c:pt>
                      <c:pt idx="3979">
                        <c:v>11015.2109375</c:v>
                      </c:pt>
                      <c:pt idx="3980">
                        <c:v>11152.078125</c:v>
                      </c:pt>
                      <c:pt idx="3981">
                        <c:v>11168.140625</c:v>
                      </c:pt>
                      <c:pt idx="3982">
                        <c:v>11114.21875</c:v>
                      </c:pt>
                      <c:pt idx="3983">
                        <c:v>11400.40625</c:v>
                      </c:pt>
                      <c:pt idx="3984">
                        <c:v>11383.1875</c:v>
                      </c:pt>
                      <c:pt idx="3985">
                        <c:v>11001.3984375</c:v>
                      </c:pt>
                      <c:pt idx="3986">
                        <c:v>11091.0078125</c:v>
                      </c:pt>
                      <c:pt idx="3987">
                        <c:v>10434.046875</c:v>
                      </c:pt>
                      <c:pt idx="3988">
                        <c:v>9409.9375</c:v>
                      </c:pt>
                      <c:pt idx="3989">
                        <c:v>10266.703125</c:v>
                      </c:pt>
                      <c:pt idx="3990">
                        <c:v>8262.625</c:v>
                      </c:pt>
                      <c:pt idx="3991">
                        <c:v>7603.125</c:v>
                      </c:pt>
                      <c:pt idx="3992">
                        <c:v>7286.6328125</c:v>
                      </c:pt>
                      <c:pt idx="3993">
                        <c:v>9366.4375</c:v>
                      </c:pt>
                      <c:pt idx="3994">
                        <c:v>6636.421875</c:v>
                      </c:pt>
                      <c:pt idx="3995">
                        <c:v>5842.5234375</c:v>
                      </c:pt>
                      <c:pt idx="3996">
                        <c:v>5341.5</c:v>
                      </c:pt>
                      <c:pt idx="3997">
                        <c:v>9951.90625</c:v>
                      </c:pt>
                      <c:pt idx="3998">
                        <c:v>9367.6171875</c:v>
                      </c:pt>
                      <c:pt idx="3999">
                        <c:v>9053.9375</c:v>
                      </c:pt>
                      <c:pt idx="4000">
                        <c:v>6658.5078125</c:v>
                      </c:pt>
                      <c:pt idx="4001">
                        <c:v>7966.8515625</c:v>
                      </c:pt>
                      <c:pt idx="4002">
                        <c:v>8273.140625</c:v>
                      </c:pt>
                      <c:pt idx="4003">
                        <c:v>9323.7890625</c:v>
                      </c:pt>
                      <c:pt idx="4004">
                        <c:v>8632.6328125</c:v>
                      </c:pt>
                      <c:pt idx="4005">
                        <c:v>11166.60546875</c:v>
                      </c:pt>
                      <c:pt idx="4006">
                        <c:v>11069.07421875</c:v>
                      </c:pt>
                      <c:pt idx="4007">
                        <c:v>10205.13671875</c:v>
                      </c:pt>
                      <c:pt idx="4008">
                        <c:v>11705.06640625</c:v>
                      </c:pt>
                      <c:pt idx="4009">
                        <c:v>8726.21875</c:v>
                      </c:pt>
                      <c:pt idx="4010">
                        <c:v>8533.9296875</c:v>
                      </c:pt>
                      <c:pt idx="4011">
                        <c:v>10217.0546875</c:v>
                      </c:pt>
                      <c:pt idx="4012">
                        <c:v>9904.7890625</c:v>
                      </c:pt>
                      <c:pt idx="4013">
                        <c:v>10708.625</c:v>
                      </c:pt>
                      <c:pt idx="4014">
                        <c:v>11961.1171875</c:v>
                      </c:pt>
                      <c:pt idx="4015">
                        <c:v>10728.84375</c:v>
                      </c:pt>
                      <c:pt idx="4016">
                        <c:v>9662.7734375</c:v>
                      </c:pt>
                      <c:pt idx="4017">
                        <c:v>9554.9375</c:v>
                      </c:pt>
                      <c:pt idx="4018">
                        <c:v>10569.328125</c:v>
                      </c:pt>
                      <c:pt idx="4019">
                        <c:v>10588.2421875</c:v>
                      </c:pt>
                      <c:pt idx="4020">
                        <c:v>12607.7421875</c:v>
                      </c:pt>
                      <c:pt idx="4021">
                        <c:v>10749.48828125</c:v>
                      </c:pt>
                      <c:pt idx="4022">
                        <c:v>10459.8984375</c:v>
                      </c:pt>
                      <c:pt idx="4023">
                        <c:v>10457.78125</c:v>
                      </c:pt>
                      <c:pt idx="4024">
                        <c:v>12903.796875</c:v>
                      </c:pt>
                      <c:pt idx="4025">
                        <c:v>13520.734375</c:v>
                      </c:pt>
                      <c:pt idx="4026">
                        <c:v>12158.484375</c:v>
                      </c:pt>
                      <c:pt idx="4027">
                        <c:v>12323.671875</c:v>
                      </c:pt>
                      <c:pt idx="4028">
                        <c:v>14523.703125</c:v>
                      </c:pt>
                      <c:pt idx="4029">
                        <c:v>13595.3515625</c:v>
                      </c:pt>
                      <c:pt idx="4030">
                        <c:v>13381.921875</c:v>
                      </c:pt>
                      <c:pt idx="4031">
                        <c:v>14591.1328125</c:v>
                      </c:pt>
                      <c:pt idx="4032">
                        <c:v>14395.9609375</c:v>
                      </c:pt>
                      <c:pt idx="4033">
                        <c:v>13467.453125</c:v>
                      </c:pt>
                      <c:pt idx="4034">
                        <c:v>13217.57421875</c:v>
                      </c:pt>
                      <c:pt idx="4035">
                        <c:v>9682.09375</c:v>
                      </c:pt>
                      <c:pt idx="4036">
                        <c:v>10738.2109375</c:v>
                      </c:pt>
                      <c:pt idx="4037">
                        <c:v>11502.22265625</c:v>
                      </c:pt>
                      <c:pt idx="4038">
                        <c:v>10618.078125</c:v>
                      </c:pt>
                      <c:pt idx="4039">
                        <c:v>10849.9921875</c:v>
                      </c:pt>
                      <c:pt idx="4040">
                        <c:v>11405.75</c:v>
                      </c:pt>
                      <c:pt idx="4041">
                        <c:v>9048.25</c:v>
                      </c:pt>
                      <c:pt idx="4042">
                        <c:v>7838.234375</c:v>
                      </c:pt>
                      <c:pt idx="4043">
                        <c:v>7420.71875</c:v>
                      </c:pt>
                      <c:pt idx="4044">
                        <c:v>9503.6796875</c:v>
                      </c:pt>
                      <c:pt idx="4045">
                        <c:v>11006.96875</c:v>
                      </c:pt>
                      <c:pt idx="4046">
                        <c:v>9490.484375</c:v>
                      </c:pt>
                      <c:pt idx="4047">
                        <c:v>9380.296875</c:v>
                      </c:pt>
                      <c:pt idx="4048">
                        <c:v>11114.015625</c:v>
                      </c:pt>
                      <c:pt idx="4049">
                        <c:v>11443.609375</c:v>
                      </c:pt>
                      <c:pt idx="4050">
                        <c:v>9156.4453125</c:v>
                      </c:pt>
                      <c:pt idx="4051">
                        <c:v>8358.3984375</c:v>
                      </c:pt>
                      <c:pt idx="4052">
                        <c:v>8385.5546875</c:v>
                      </c:pt>
                      <c:pt idx="4053">
                        <c:v>9340.265625</c:v>
                      </c:pt>
                      <c:pt idx="4054">
                        <c:v>9084.2109375</c:v>
                      </c:pt>
                      <c:pt idx="4055">
                        <c:v>8699.609375</c:v>
                      </c:pt>
                      <c:pt idx="4056">
                        <c:v>8558.90625</c:v>
                      </c:pt>
                      <c:pt idx="4057">
                        <c:v>6771.1875</c:v>
                      </c:pt>
                      <c:pt idx="4058">
                        <c:v>4887.8125</c:v>
                      </c:pt>
                      <c:pt idx="4059">
                        <c:v>5912.4921875</c:v>
                      </c:pt>
                      <c:pt idx="4060">
                        <c:v>6796.7109375</c:v>
                      </c:pt>
                      <c:pt idx="4061">
                        <c:v>8026.546875</c:v>
                      </c:pt>
                      <c:pt idx="4062">
                        <c:v>6428.8203125</c:v>
                      </c:pt>
                      <c:pt idx="4063">
                        <c:v>5955.953125</c:v>
                      </c:pt>
                      <c:pt idx="4064">
                        <c:v>6988.5</c:v>
                      </c:pt>
                      <c:pt idx="4065">
                        <c:v>8086.8046875</c:v>
                      </c:pt>
                      <c:pt idx="4066">
                        <c:v>8069.234375</c:v>
                      </c:pt>
                      <c:pt idx="4067">
                        <c:v>7225.640625</c:v>
                      </c:pt>
                      <c:pt idx="4068">
                        <c:v>7050.046875</c:v>
                      </c:pt>
                      <c:pt idx="4069">
                        <c:v>6107.8046875</c:v>
                      </c:pt>
                      <c:pt idx="4070">
                        <c:v>6280.5546875</c:v>
                      </c:pt>
                      <c:pt idx="4071">
                        <c:v>8143.3125</c:v>
                      </c:pt>
                      <c:pt idx="4072">
                        <c:v>6281.078125</c:v>
                      </c:pt>
                      <c:pt idx="4073">
                        <c:v>4461.109375</c:v>
                      </c:pt>
                      <c:pt idx="4074">
                        <c:v>5826.484375</c:v>
                      </c:pt>
                      <c:pt idx="4075">
                        <c:v>8206.015625</c:v>
                      </c:pt>
                      <c:pt idx="4076">
                        <c:v>5207.2265625</c:v>
                      </c:pt>
                      <c:pt idx="4077">
                        <c:v>6667.0625</c:v>
                      </c:pt>
                      <c:pt idx="4078">
                        <c:v>7587.25</c:v>
                      </c:pt>
                      <c:pt idx="4079">
                        <c:v>8217.015625</c:v>
                      </c:pt>
                      <c:pt idx="4080">
                        <c:v>6624</c:v>
                      </c:pt>
                      <c:pt idx="4081">
                        <c:v>6684.6640625</c:v>
                      </c:pt>
                      <c:pt idx="4082">
                        <c:v>5899.421875</c:v>
                      </c:pt>
                      <c:pt idx="4083">
                        <c:v>7128.828125</c:v>
                      </c:pt>
                      <c:pt idx="4084">
                        <c:v>5450.5</c:v>
                      </c:pt>
                      <c:pt idx="4085">
                        <c:v>5843.265625</c:v>
                      </c:pt>
                      <c:pt idx="4086">
                        <c:v>5945.1171875</c:v>
                      </c:pt>
                      <c:pt idx="4087">
                        <c:v>3270.96875</c:v>
                      </c:pt>
                      <c:pt idx="4088">
                        <c:v>5585.3203125</c:v>
                      </c:pt>
                      <c:pt idx="4089">
                        <c:v>5797.1328125</c:v>
                      </c:pt>
                      <c:pt idx="4090">
                        <c:v>6920.40625</c:v>
                      </c:pt>
                      <c:pt idx="4091">
                        <c:v>2442.5</c:v>
                      </c:pt>
                      <c:pt idx="4092">
                        <c:v>1971.5</c:v>
                      </c:pt>
                      <c:pt idx="4093">
                        <c:v>2721.296875</c:v>
                      </c:pt>
                      <c:pt idx="4094">
                        <c:v>5490.9921875</c:v>
                      </c:pt>
                      <c:pt idx="4095">
                        <c:v>8425.2421875</c:v>
                      </c:pt>
                      <c:pt idx="4096">
                        <c:v>6112.359375</c:v>
                      </c:pt>
                      <c:pt idx="4097">
                        <c:v>5517.22265625</c:v>
                      </c:pt>
                      <c:pt idx="4098">
                        <c:v>6002.81640625</c:v>
                      </c:pt>
                      <c:pt idx="4099">
                        <c:v>8772.03515625</c:v>
                      </c:pt>
                      <c:pt idx="4100">
                        <c:v>9340.3125</c:v>
                      </c:pt>
                      <c:pt idx="4101">
                        <c:v>7951.640625</c:v>
                      </c:pt>
                      <c:pt idx="4102">
                        <c:v>8026.5625</c:v>
                      </c:pt>
                      <c:pt idx="4103">
                        <c:v>10406.3984375</c:v>
                      </c:pt>
                      <c:pt idx="4104">
                        <c:v>8960.1328125</c:v>
                      </c:pt>
                      <c:pt idx="4105">
                        <c:v>8755.9375</c:v>
                      </c:pt>
                      <c:pt idx="4106">
                        <c:v>11137.09375</c:v>
                      </c:pt>
                      <c:pt idx="4107">
                        <c:v>10131.640625</c:v>
                      </c:pt>
                      <c:pt idx="4108">
                        <c:v>10039.59375</c:v>
                      </c:pt>
                      <c:pt idx="4109">
                        <c:v>10386.59375</c:v>
                      </c:pt>
                      <c:pt idx="4110">
                        <c:v>9432.7578125</c:v>
                      </c:pt>
                      <c:pt idx="4111">
                        <c:v>10016.59375</c:v>
                      </c:pt>
                      <c:pt idx="4112">
                        <c:v>10988.71875</c:v>
                      </c:pt>
                      <c:pt idx="4113">
                        <c:v>5536.015625</c:v>
                      </c:pt>
                      <c:pt idx="4114">
                        <c:v>6834.21875</c:v>
                      </c:pt>
                      <c:pt idx="4115">
                        <c:v>7787.6015625</c:v>
                      </c:pt>
                      <c:pt idx="4116">
                        <c:v>10597.140625</c:v>
                      </c:pt>
                      <c:pt idx="4117">
                        <c:v>9952.140625</c:v>
                      </c:pt>
                      <c:pt idx="4118">
                        <c:v>9824.6328125</c:v>
                      </c:pt>
                      <c:pt idx="4119">
                        <c:v>10936.6953125</c:v>
                      </c:pt>
                      <c:pt idx="4120">
                        <c:v>11043</c:v>
                      </c:pt>
                      <c:pt idx="4121">
                        <c:v>10593.5</c:v>
                      </c:pt>
                      <c:pt idx="4122">
                        <c:v>9947.65625</c:v>
                      </c:pt>
                      <c:pt idx="4123">
                        <c:v>10550.1796875</c:v>
                      </c:pt>
                      <c:pt idx="4124">
                        <c:v>11356.25</c:v>
                      </c:pt>
                      <c:pt idx="4125">
                        <c:v>11094.16015625</c:v>
                      </c:pt>
                      <c:pt idx="4126">
                        <c:v>10293.36328125</c:v>
                      </c:pt>
                      <c:pt idx="4127">
                        <c:v>10457.3671875</c:v>
                      </c:pt>
                      <c:pt idx="4128">
                        <c:v>10870.09375</c:v>
                      </c:pt>
                      <c:pt idx="4129">
                        <c:v>8687.484375</c:v>
                      </c:pt>
                      <c:pt idx="4130">
                        <c:v>8582.53515625</c:v>
                      </c:pt>
                      <c:pt idx="4131">
                        <c:v>9074.1015625</c:v>
                      </c:pt>
                      <c:pt idx="4132">
                        <c:v>9541.7578125</c:v>
                      </c:pt>
                      <c:pt idx="4133">
                        <c:v>8956.4609375</c:v>
                      </c:pt>
                      <c:pt idx="4134">
                        <c:v>9820.47265625</c:v>
                      </c:pt>
                      <c:pt idx="4135">
                        <c:v>11170.8203125</c:v>
                      </c:pt>
                      <c:pt idx="4136">
                        <c:v>9590.890625</c:v>
                      </c:pt>
                      <c:pt idx="4137">
                        <c:v>9527.38671875</c:v>
                      </c:pt>
                      <c:pt idx="4138">
                        <c:v>9945.5625</c:v>
                      </c:pt>
                      <c:pt idx="4139">
                        <c:v>10301.6875</c:v>
                      </c:pt>
                      <c:pt idx="4140">
                        <c:v>9279.9375</c:v>
                      </c:pt>
                      <c:pt idx="4141">
                        <c:v>9815.78125</c:v>
                      </c:pt>
                      <c:pt idx="4142">
                        <c:v>9038.8359375</c:v>
                      </c:pt>
                      <c:pt idx="4143">
                        <c:v>8836.75</c:v>
                      </c:pt>
                      <c:pt idx="4144">
                        <c:v>8254.5625</c:v>
                      </c:pt>
                      <c:pt idx="4145">
                        <c:v>8526.2734375</c:v>
                      </c:pt>
                      <c:pt idx="4146">
                        <c:v>9774.078125</c:v>
                      </c:pt>
                      <c:pt idx="4147">
                        <c:v>9345.28125</c:v>
                      </c:pt>
                      <c:pt idx="4148">
                        <c:v>7952.5078125</c:v>
                      </c:pt>
                      <c:pt idx="4149">
                        <c:v>7982.6640625</c:v>
                      </c:pt>
                      <c:pt idx="4150">
                        <c:v>7668.203125</c:v>
                      </c:pt>
                      <c:pt idx="4151">
                        <c:v>8970.4140625</c:v>
                      </c:pt>
                      <c:pt idx="4152">
                        <c:v>8543.6796875</c:v>
                      </c:pt>
                      <c:pt idx="4153">
                        <c:v>9345.0859375</c:v>
                      </c:pt>
                      <c:pt idx="4154">
                        <c:v>9790.3984375</c:v>
                      </c:pt>
                      <c:pt idx="4155">
                        <c:v>8871.296875</c:v>
                      </c:pt>
                      <c:pt idx="4156">
                        <c:v>8138.0859375</c:v>
                      </c:pt>
                      <c:pt idx="4157">
                        <c:v>8016.953125</c:v>
                      </c:pt>
                      <c:pt idx="4158">
                        <c:v>7381.984375</c:v>
                      </c:pt>
                      <c:pt idx="4159">
                        <c:v>8413.9921875</c:v>
                      </c:pt>
                      <c:pt idx="4160">
                        <c:v>7491.4765625</c:v>
                      </c:pt>
                      <c:pt idx="4161">
                        <c:v>9066.46875</c:v>
                      </c:pt>
                      <c:pt idx="4162">
                        <c:v>8552.8203125</c:v>
                      </c:pt>
                      <c:pt idx="4163">
                        <c:v>7897.453125</c:v>
                      </c:pt>
                      <c:pt idx="4164">
                        <c:v>8571.4140625</c:v>
                      </c:pt>
                      <c:pt idx="4165">
                        <c:v>8866.484375</c:v>
                      </c:pt>
                      <c:pt idx="4166">
                        <c:v>7431.9296875</c:v>
                      </c:pt>
                      <c:pt idx="4167">
                        <c:v>5617.8046875</c:v>
                      </c:pt>
                      <c:pt idx="4168">
                        <c:v>6180.4609375</c:v>
                      </c:pt>
                      <c:pt idx="4169">
                        <c:v>6584.796875</c:v>
                      </c:pt>
                      <c:pt idx="4170">
                        <c:v>13442.4765625</c:v>
                      </c:pt>
                      <c:pt idx="4171">
                        <c:v>13289.5546875</c:v>
                      </c:pt>
                      <c:pt idx="4172">
                        <c:v>12487.0546875</c:v>
                      </c:pt>
                      <c:pt idx="4173">
                        <c:v>11309.8984375</c:v>
                      </c:pt>
                      <c:pt idx="4174">
                        <c:v>13272.1015625</c:v>
                      </c:pt>
                      <c:pt idx="4175">
                        <c:v>13463.875</c:v>
                      </c:pt>
                      <c:pt idx="4176">
                        <c:v>12516.8828125</c:v>
                      </c:pt>
                      <c:pt idx="4177">
                        <c:v>11920.234375</c:v>
                      </c:pt>
                      <c:pt idx="4178">
                        <c:v>11583.9765625</c:v>
                      </c:pt>
                      <c:pt idx="4179">
                        <c:v>12196.65625</c:v>
                      </c:pt>
                      <c:pt idx="4180">
                        <c:v>12238.7578125</c:v>
                      </c:pt>
                      <c:pt idx="4181">
                        <c:v>12877.8671875</c:v>
                      </c:pt>
                      <c:pt idx="4182">
                        <c:v>11712.7578125</c:v>
                      </c:pt>
                      <c:pt idx="4183">
                        <c:v>12555.28125</c:v>
                      </c:pt>
                      <c:pt idx="4184">
                        <c:v>11825.78125</c:v>
                      </c:pt>
                      <c:pt idx="4185">
                        <c:v>10140.3359375</c:v>
                      </c:pt>
                      <c:pt idx="4186">
                        <c:v>8785.9921875</c:v>
                      </c:pt>
                      <c:pt idx="4187">
                        <c:v>8578.59375</c:v>
                      </c:pt>
                      <c:pt idx="4188">
                        <c:v>9062.75</c:v>
                      </c:pt>
                      <c:pt idx="4189">
                        <c:v>4272.2265625</c:v>
                      </c:pt>
                      <c:pt idx="4190">
                        <c:v>4154.7265625</c:v>
                      </c:pt>
                      <c:pt idx="4191">
                        <c:v>4481.3125</c:v>
                      </c:pt>
                      <c:pt idx="4192">
                        <c:v>9702.4140625</c:v>
                      </c:pt>
                      <c:pt idx="4193">
                        <c:v>4748.4765625</c:v>
                      </c:pt>
                      <c:pt idx="4194">
                        <c:v>2460.8515625</c:v>
                      </c:pt>
                      <c:pt idx="4195">
                        <c:v>2823.2265625</c:v>
                      </c:pt>
                      <c:pt idx="4196">
                        <c:v>6664.90625</c:v>
                      </c:pt>
                      <c:pt idx="4197">
                        <c:v>9973.578125</c:v>
                      </c:pt>
                      <c:pt idx="4198">
                        <c:v>9728.46875</c:v>
                      </c:pt>
                      <c:pt idx="4199">
                        <c:v>9171</c:v>
                      </c:pt>
                      <c:pt idx="4200">
                        <c:v>9944.6015625</c:v>
                      </c:pt>
                      <c:pt idx="4201">
                        <c:v>10198.4375</c:v>
                      </c:pt>
                      <c:pt idx="4202">
                        <c:v>7119.734375</c:v>
                      </c:pt>
                      <c:pt idx="4203">
                        <c:v>7363.53125</c:v>
                      </c:pt>
                      <c:pt idx="4204">
                        <c:v>10009.6171875</c:v>
                      </c:pt>
                      <c:pt idx="4205">
                        <c:v>8446.0625</c:v>
                      </c:pt>
                      <c:pt idx="4206">
                        <c:v>8064.1640625</c:v>
                      </c:pt>
                      <c:pt idx="4207">
                        <c:v>8320.7734375</c:v>
                      </c:pt>
                      <c:pt idx="4208">
                        <c:v>8528.625</c:v>
                      </c:pt>
                      <c:pt idx="4209">
                        <c:v>9935.8359375</c:v>
                      </c:pt>
                      <c:pt idx="4210">
                        <c:v>9649.9609375</c:v>
                      </c:pt>
                      <c:pt idx="4211">
                        <c:v>10022.3515625</c:v>
                      </c:pt>
                      <c:pt idx="4212">
                        <c:v>10149.828125</c:v>
                      </c:pt>
                      <c:pt idx="4213">
                        <c:v>9556.59375</c:v>
                      </c:pt>
                      <c:pt idx="4214">
                        <c:v>10256.796875</c:v>
                      </c:pt>
                      <c:pt idx="4215">
                        <c:v>12373.04296875</c:v>
                      </c:pt>
                      <c:pt idx="4216">
                        <c:v>12047.75</c:v>
                      </c:pt>
                      <c:pt idx="4217">
                        <c:v>11964.2109375</c:v>
                      </c:pt>
                      <c:pt idx="4218">
                        <c:v>11040.41015625</c:v>
                      </c:pt>
                      <c:pt idx="4219">
                        <c:v>11706.72265625</c:v>
                      </c:pt>
                      <c:pt idx="4220">
                        <c:v>12614.8359375</c:v>
                      </c:pt>
                      <c:pt idx="4221">
                        <c:v>12048.265625</c:v>
                      </c:pt>
                      <c:pt idx="4222">
                        <c:v>11521.5546875</c:v>
                      </c:pt>
                      <c:pt idx="4223">
                        <c:v>12766.8046875</c:v>
                      </c:pt>
                      <c:pt idx="4224">
                        <c:v>11216.984375</c:v>
                      </c:pt>
                      <c:pt idx="4225">
                        <c:v>10296.5703125</c:v>
                      </c:pt>
                      <c:pt idx="4226">
                        <c:v>9910.9921875</c:v>
                      </c:pt>
                      <c:pt idx="4227">
                        <c:v>11834.62109375</c:v>
                      </c:pt>
                      <c:pt idx="4228">
                        <c:v>12435.97265625</c:v>
                      </c:pt>
                      <c:pt idx="4229">
                        <c:v>12667.1484375</c:v>
                      </c:pt>
                      <c:pt idx="4230">
                        <c:v>8952.7421875</c:v>
                      </c:pt>
                      <c:pt idx="4231">
                        <c:v>8583.578125</c:v>
                      </c:pt>
                      <c:pt idx="4232">
                        <c:v>8400.8125</c:v>
                      </c:pt>
                      <c:pt idx="4233">
                        <c:v>7961.3515625</c:v>
                      </c:pt>
                      <c:pt idx="4234">
                        <c:v>9044.515625</c:v>
                      </c:pt>
                      <c:pt idx="4235">
                        <c:v>7705.53125</c:v>
                      </c:pt>
                      <c:pt idx="4236">
                        <c:v>7320.953125</c:v>
                      </c:pt>
                      <c:pt idx="4237">
                        <c:v>8866.453125</c:v>
                      </c:pt>
                      <c:pt idx="4238">
                        <c:v>7892.6328125</c:v>
                      </c:pt>
                      <c:pt idx="4239">
                        <c:v>7517.90625</c:v>
                      </c:pt>
                      <c:pt idx="4240">
                        <c:v>7959.28125</c:v>
                      </c:pt>
                      <c:pt idx="4241">
                        <c:v>8532.859375</c:v>
                      </c:pt>
                      <c:pt idx="4242">
                        <c:v>7628.12890625</c:v>
                      </c:pt>
                      <c:pt idx="4243">
                        <c:v>6750.40625</c:v>
                      </c:pt>
                      <c:pt idx="4244">
                        <c:v>7054.8125</c:v>
                      </c:pt>
                      <c:pt idx="4245">
                        <c:v>8787.9296875</c:v>
                      </c:pt>
                      <c:pt idx="4246">
                        <c:v>6315.25</c:v>
                      </c:pt>
                      <c:pt idx="4247">
                        <c:v>5773.4140625</c:v>
                      </c:pt>
                      <c:pt idx="4248">
                        <c:v>6782.4921875</c:v>
                      </c:pt>
                      <c:pt idx="4249">
                        <c:v>6780.234375</c:v>
                      </c:pt>
                      <c:pt idx="4250">
                        <c:v>5644.1640625</c:v>
                      </c:pt>
                      <c:pt idx="4251">
                        <c:v>6337.859375</c:v>
                      </c:pt>
                      <c:pt idx="4252">
                        <c:v>7467.484375</c:v>
                      </c:pt>
                      <c:pt idx="4253">
                        <c:v>5594.1796875</c:v>
                      </c:pt>
                      <c:pt idx="4254">
                        <c:v>7062.03125</c:v>
                      </c:pt>
                      <c:pt idx="4255">
                        <c:v>7593.0234375</c:v>
                      </c:pt>
                      <c:pt idx="4256">
                        <c:v>5807.1328125</c:v>
                      </c:pt>
                      <c:pt idx="4257">
                        <c:v>7419.3046875</c:v>
                      </c:pt>
                      <c:pt idx="4258">
                        <c:v>8566.6328125</c:v>
                      </c:pt>
                      <c:pt idx="4259">
                        <c:v>8455.8984375</c:v>
                      </c:pt>
                      <c:pt idx="4260">
                        <c:v>3256.8984375</c:v>
                      </c:pt>
                      <c:pt idx="4261">
                        <c:v>4429.6640625</c:v>
                      </c:pt>
                      <c:pt idx="4262">
                        <c:v>5338.8515625</c:v>
                      </c:pt>
                      <c:pt idx="4263">
                        <c:v>2592.828125</c:v>
                      </c:pt>
                      <c:pt idx="4264">
                        <c:v>2149.4140625</c:v>
                      </c:pt>
                      <c:pt idx="4265">
                        <c:v>5463.765625</c:v>
                      </c:pt>
                      <c:pt idx="4266">
                        <c:v>5116.2890625</c:v>
                      </c:pt>
                      <c:pt idx="4267">
                        <c:v>3021.5625</c:v>
                      </c:pt>
                      <c:pt idx="4268">
                        <c:v>2606.828125</c:v>
                      </c:pt>
                      <c:pt idx="4269">
                        <c:v>1876.03125</c:v>
                      </c:pt>
                      <c:pt idx="4270">
                        <c:v>4814.1328125</c:v>
                      </c:pt>
                      <c:pt idx="4271">
                        <c:v>4937.9453125</c:v>
                      </c:pt>
                      <c:pt idx="4272">
                        <c:v>5913.1953125</c:v>
                      </c:pt>
                      <c:pt idx="4273">
                        <c:v>4823.3515625</c:v>
                      </c:pt>
                      <c:pt idx="4274">
                        <c:v>5717.1875</c:v>
                      </c:pt>
                      <c:pt idx="4275">
                        <c:v>9325.8828125</c:v>
                      </c:pt>
                      <c:pt idx="4276">
                        <c:v>8409.5078125</c:v>
                      </c:pt>
                      <c:pt idx="4277">
                        <c:v>8731.296875</c:v>
                      </c:pt>
                      <c:pt idx="4278">
                        <c:v>9590.609375</c:v>
                      </c:pt>
                      <c:pt idx="4279">
                        <c:v>8986.6796875</c:v>
                      </c:pt>
                      <c:pt idx="4280">
                        <c:v>9174.4453125</c:v>
                      </c:pt>
                      <c:pt idx="4281">
                        <c:v>10972.5546875</c:v>
                      </c:pt>
                      <c:pt idx="4282">
                        <c:v>9695.0625</c:v>
                      </c:pt>
                      <c:pt idx="4283">
                        <c:v>11000.859375</c:v>
                      </c:pt>
                      <c:pt idx="4284">
                        <c:v>10652.8671875</c:v>
                      </c:pt>
                      <c:pt idx="4285">
                        <c:v>10732.1484375</c:v>
                      </c:pt>
                      <c:pt idx="4286">
                        <c:v>10405.4921875</c:v>
                      </c:pt>
                      <c:pt idx="4287">
                        <c:v>9851.3671875</c:v>
                      </c:pt>
                      <c:pt idx="4288">
                        <c:v>7910.90625</c:v>
                      </c:pt>
                      <c:pt idx="4289">
                        <c:v>9135.3828125</c:v>
                      </c:pt>
                      <c:pt idx="4290">
                        <c:v>10287.05859375</c:v>
                      </c:pt>
                      <c:pt idx="4291">
                        <c:v>10019.11328125</c:v>
                      </c:pt>
                      <c:pt idx="4292">
                        <c:v>9957.58203125</c:v>
                      </c:pt>
                      <c:pt idx="4293">
                        <c:v>9949.7265625</c:v>
                      </c:pt>
                      <c:pt idx="4294">
                        <c:v>8237.4296875</c:v>
                      </c:pt>
                      <c:pt idx="4295">
                        <c:v>6736.03125</c:v>
                      </c:pt>
                      <c:pt idx="4296">
                        <c:v>7185.21875</c:v>
                      </c:pt>
                      <c:pt idx="4297">
                        <c:v>9353.48046875</c:v>
                      </c:pt>
                      <c:pt idx="4298">
                        <c:v>10927.4453125</c:v>
                      </c:pt>
                      <c:pt idx="4299">
                        <c:v>11029.0078125</c:v>
                      </c:pt>
                      <c:pt idx="4300">
                        <c:v>10781.71875</c:v>
                      </c:pt>
                      <c:pt idx="4301">
                        <c:v>10747.3671875</c:v>
                      </c:pt>
                      <c:pt idx="4302">
                        <c:v>10773.421875</c:v>
                      </c:pt>
                      <c:pt idx="4303">
                        <c:v>10048.390625</c:v>
                      </c:pt>
                      <c:pt idx="4304">
                        <c:v>9726.7421875</c:v>
                      </c:pt>
                      <c:pt idx="4305">
                        <c:v>7191.2421875</c:v>
                      </c:pt>
                      <c:pt idx="4306">
                        <c:v>6166.65625</c:v>
                      </c:pt>
                      <c:pt idx="4307">
                        <c:v>5830.328125</c:v>
                      </c:pt>
                      <c:pt idx="4308">
                        <c:v>5304.6328125</c:v>
                      </c:pt>
                      <c:pt idx="4309">
                        <c:v>5221.7734375</c:v>
                      </c:pt>
                      <c:pt idx="4310">
                        <c:v>3492.796875</c:v>
                      </c:pt>
                      <c:pt idx="4311">
                        <c:v>6030.3984375</c:v>
                      </c:pt>
                      <c:pt idx="4312">
                        <c:v>5958.7109375</c:v>
                      </c:pt>
                      <c:pt idx="4313">
                        <c:v>3932.609375</c:v>
                      </c:pt>
                      <c:pt idx="4314">
                        <c:v>4937.6484375</c:v>
                      </c:pt>
                      <c:pt idx="4315">
                        <c:v>5212.390625</c:v>
                      </c:pt>
                      <c:pt idx="4316">
                        <c:v>6113.390625</c:v>
                      </c:pt>
                      <c:pt idx="4317">
                        <c:v>2239.8671875</c:v>
                      </c:pt>
                      <c:pt idx="4318">
                        <c:v>2533.09375</c:v>
                      </c:pt>
                      <c:pt idx="4319">
                        <c:v>6575.4765625</c:v>
                      </c:pt>
                      <c:pt idx="4320">
                        <c:v>5763.6796875</c:v>
                      </c:pt>
                      <c:pt idx="4321">
                        <c:v>7353.21875</c:v>
                      </c:pt>
                      <c:pt idx="4322">
                        <c:v>6850.78125</c:v>
                      </c:pt>
                      <c:pt idx="4323">
                        <c:v>7405.15625</c:v>
                      </c:pt>
                      <c:pt idx="4324">
                        <c:v>7751.9921875</c:v>
                      </c:pt>
                      <c:pt idx="4325">
                        <c:v>5397.7265625</c:v>
                      </c:pt>
                      <c:pt idx="4326">
                        <c:v>6980.1484375</c:v>
                      </c:pt>
                      <c:pt idx="4327">
                        <c:v>7243.640625</c:v>
                      </c:pt>
                      <c:pt idx="4328">
                        <c:v>7244.7265625</c:v>
                      </c:pt>
                      <c:pt idx="4329">
                        <c:v>7891.765625</c:v>
                      </c:pt>
                      <c:pt idx="4330">
                        <c:v>4158.640625</c:v>
                      </c:pt>
                      <c:pt idx="4331">
                        <c:v>8026.7734375</c:v>
                      </c:pt>
                      <c:pt idx="4332">
                        <c:v>6589.4609375</c:v>
                      </c:pt>
                      <c:pt idx="4333">
                        <c:v>6903.078125</c:v>
                      </c:pt>
                      <c:pt idx="4334">
                        <c:v>7564.296875</c:v>
                      </c:pt>
                      <c:pt idx="4335">
                        <c:v>7516.5234375</c:v>
                      </c:pt>
                      <c:pt idx="4336">
                        <c:v>7171.72265625</c:v>
                      </c:pt>
                      <c:pt idx="4337">
                        <c:v>8280.3984375</c:v>
                      </c:pt>
                      <c:pt idx="4338">
                        <c:v>8935.40625</c:v>
                      </c:pt>
                      <c:pt idx="4339">
                        <c:v>9394.4921875</c:v>
                      </c:pt>
                      <c:pt idx="4340">
                        <c:v>9312.2421875</c:v>
                      </c:pt>
                      <c:pt idx="4341">
                        <c:v>9082.796875</c:v>
                      </c:pt>
                      <c:pt idx="4342">
                        <c:v>9028.5859375</c:v>
                      </c:pt>
                      <c:pt idx="4343">
                        <c:v>7887.703125</c:v>
                      </c:pt>
                      <c:pt idx="4344">
                        <c:v>7503.7734375</c:v>
                      </c:pt>
                      <c:pt idx="4345">
                        <c:v>9565.0546875</c:v>
                      </c:pt>
                      <c:pt idx="4346">
                        <c:v>9289.328125</c:v>
                      </c:pt>
                      <c:pt idx="4347">
                        <c:v>8972.96875</c:v>
                      </c:pt>
                      <c:pt idx="4348">
                        <c:v>9426.8359375</c:v>
                      </c:pt>
                      <c:pt idx="4349">
                        <c:v>8961.05859375</c:v>
                      </c:pt>
                      <c:pt idx="4350">
                        <c:v>9390.890625</c:v>
                      </c:pt>
                      <c:pt idx="4351">
                        <c:v>9208.359375</c:v>
                      </c:pt>
                      <c:pt idx="4352">
                        <c:v>9601.1796875</c:v>
                      </c:pt>
                      <c:pt idx="4353">
                        <c:v>8279.328125</c:v>
                      </c:pt>
                      <c:pt idx="4354">
                        <c:v>7699.609375</c:v>
                      </c:pt>
                      <c:pt idx="4355">
                        <c:v>8530.86328125</c:v>
                      </c:pt>
                      <c:pt idx="4356">
                        <c:v>10421.8125</c:v>
                      </c:pt>
                      <c:pt idx="4357">
                        <c:v>9968.5390625</c:v>
                      </c:pt>
                      <c:pt idx="4358">
                        <c:v>10247.984375</c:v>
                      </c:pt>
                      <c:pt idx="4359">
                        <c:v>10594.0859375</c:v>
                      </c:pt>
                      <c:pt idx="4360">
                        <c:v>10521.2265625</c:v>
                      </c:pt>
                      <c:pt idx="4361">
                        <c:v>10097.9453125</c:v>
                      </c:pt>
                      <c:pt idx="4362">
                        <c:v>8586.84375</c:v>
                      </c:pt>
                      <c:pt idx="4363">
                        <c:v>8431.7578125</c:v>
                      </c:pt>
                      <c:pt idx="4364">
                        <c:v>9098.90625</c:v>
                      </c:pt>
                      <c:pt idx="4365">
                        <c:v>8450.46875</c:v>
                      </c:pt>
                      <c:pt idx="4366">
                        <c:v>7812.109375</c:v>
                      </c:pt>
                      <c:pt idx="4367">
                        <c:v>7325.28125</c:v>
                      </c:pt>
                      <c:pt idx="4368">
                        <c:v>6945.04296875</c:v>
                      </c:pt>
                      <c:pt idx="4369">
                        <c:v>8652.046875</c:v>
                      </c:pt>
                      <c:pt idx="4370">
                        <c:v>9635.578125</c:v>
                      </c:pt>
                      <c:pt idx="4371">
                        <c:v>7603.5625</c:v>
                      </c:pt>
                      <c:pt idx="4372">
                        <c:v>4851.2109375</c:v>
                      </c:pt>
                      <c:pt idx="4373">
                        <c:v>6530.5703125</c:v>
                      </c:pt>
                      <c:pt idx="4374">
                        <c:v>8353.1796875</c:v>
                      </c:pt>
                      <c:pt idx="4375">
                        <c:v>8608.9609375</c:v>
                      </c:pt>
                      <c:pt idx="4376">
                        <c:v>9596.03125</c:v>
                      </c:pt>
                      <c:pt idx="4377">
                        <c:v>9916.2890625</c:v>
                      </c:pt>
                      <c:pt idx="4378">
                        <c:v>9655.9453125</c:v>
                      </c:pt>
                      <c:pt idx="4379">
                        <c:v>9995.7265625</c:v>
                      </c:pt>
                      <c:pt idx="4380">
                        <c:v>10167.8203125</c:v>
                      </c:pt>
                      <c:pt idx="4381">
                        <c:v>10312.875</c:v>
                      </c:pt>
                      <c:pt idx="4382">
                        <c:v>8659.046875</c:v>
                      </c:pt>
                      <c:pt idx="4383">
                        <c:v>8436.6328125</c:v>
                      </c:pt>
                      <c:pt idx="4384">
                        <c:v>8430.3984375</c:v>
                      </c:pt>
                      <c:pt idx="4385">
                        <c:v>10905.1015625</c:v>
                      </c:pt>
                      <c:pt idx="4386">
                        <c:v>10252.796875</c:v>
                      </c:pt>
                      <c:pt idx="4387">
                        <c:v>9335.640625</c:v>
                      </c:pt>
                      <c:pt idx="4388">
                        <c:v>9850.8984375</c:v>
                      </c:pt>
                      <c:pt idx="4389">
                        <c:v>11038.859375</c:v>
                      </c:pt>
                      <c:pt idx="4390">
                        <c:v>10289.65625</c:v>
                      </c:pt>
                      <c:pt idx="4391">
                        <c:v>9974.078125</c:v>
                      </c:pt>
                      <c:pt idx="4392">
                        <c:v>9141.703125</c:v>
                      </c:pt>
                      <c:pt idx="4393">
                        <c:v>10011.921875</c:v>
                      </c:pt>
                      <c:pt idx="4394">
                        <c:v>9542.234375</c:v>
                      </c:pt>
                      <c:pt idx="4395">
                        <c:v>10465.5</c:v>
                      </c:pt>
                      <c:pt idx="4396">
                        <c:v>10152.40625</c:v>
                      </c:pt>
                      <c:pt idx="4397">
                        <c:v>9438.2421875</c:v>
                      </c:pt>
                      <c:pt idx="4398">
                        <c:v>10001.3125</c:v>
                      </c:pt>
                      <c:pt idx="4399">
                        <c:v>10259.1015625</c:v>
                      </c:pt>
                      <c:pt idx="4400">
                        <c:v>10635.890625</c:v>
                      </c:pt>
                      <c:pt idx="4401">
                        <c:v>9342.8359375</c:v>
                      </c:pt>
                      <c:pt idx="4402">
                        <c:v>9255.28125</c:v>
                      </c:pt>
                      <c:pt idx="4403">
                        <c:v>9275.421875</c:v>
                      </c:pt>
                      <c:pt idx="4404">
                        <c:v>10659.21875</c:v>
                      </c:pt>
                      <c:pt idx="4405">
                        <c:v>9461.046875</c:v>
                      </c:pt>
                      <c:pt idx="4406">
                        <c:v>10001.8046875</c:v>
                      </c:pt>
                      <c:pt idx="4407">
                        <c:v>9190.3671875</c:v>
                      </c:pt>
                      <c:pt idx="4408">
                        <c:v>7816.8203125</c:v>
                      </c:pt>
                      <c:pt idx="4409">
                        <c:v>8634.640625</c:v>
                      </c:pt>
                      <c:pt idx="4410">
                        <c:v>8518.5</c:v>
                      </c:pt>
                      <c:pt idx="4411">
                        <c:v>5976.3125</c:v>
                      </c:pt>
                      <c:pt idx="4412">
                        <c:v>4243.9375</c:v>
                      </c:pt>
                      <c:pt idx="4413">
                        <c:v>5913.8046875</c:v>
                      </c:pt>
                      <c:pt idx="4414">
                        <c:v>7063.1796875</c:v>
                      </c:pt>
                      <c:pt idx="4415">
                        <c:v>8627.4140625</c:v>
                      </c:pt>
                      <c:pt idx="4416">
                        <c:v>8618</c:v>
                      </c:pt>
                      <c:pt idx="4417">
                        <c:v>9206.1171875</c:v>
                      </c:pt>
                      <c:pt idx="4418">
                        <c:v>7496.03125</c:v>
                      </c:pt>
                      <c:pt idx="4419">
                        <c:v>4492.265625</c:v>
                      </c:pt>
                      <c:pt idx="4420">
                        <c:v>7483.703125</c:v>
                      </c:pt>
                      <c:pt idx="4421">
                        <c:v>6481.7734375</c:v>
                      </c:pt>
                      <c:pt idx="4422">
                        <c:v>8217.3046875</c:v>
                      </c:pt>
                      <c:pt idx="4423">
                        <c:v>4715.6484375</c:v>
                      </c:pt>
                      <c:pt idx="4424">
                        <c:v>7005.0703125</c:v>
                      </c:pt>
                      <c:pt idx="4425">
                        <c:v>11868.6640625</c:v>
                      </c:pt>
                      <c:pt idx="4426">
                        <c:v>10833.6796875</c:v>
                      </c:pt>
                      <c:pt idx="4427">
                        <c:v>11657.1953125</c:v>
                      </c:pt>
                      <c:pt idx="4428">
                        <c:v>10596.75</c:v>
                      </c:pt>
                      <c:pt idx="4429">
                        <c:v>11191.3828125</c:v>
                      </c:pt>
                      <c:pt idx="4430">
                        <c:v>8415.1640625</c:v>
                      </c:pt>
                      <c:pt idx="4431">
                        <c:v>6948.046875</c:v>
                      </c:pt>
                      <c:pt idx="4432">
                        <c:v>8080.890625</c:v>
                      </c:pt>
                      <c:pt idx="4433">
                        <c:v>10705.984375</c:v>
                      </c:pt>
                      <c:pt idx="4434">
                        <c:v>11420.8515625</c:v>
                      </c:pt>
                      <c:pt idx="4435">
                        <c:v>11575.2421875</c:v>
                      </c:pt>
                      <c:pt idx="4436">
                        <c:v>11601.296875</c:v>
                      </c:pt>
                      <c:pt idx="4437">
                        <c:v>11835.28125</c:v>
                      </c:pt>
                      <c:pt idx="4438">
                        <c:v>11073.49609375</c:v>
                      </c:pt>
                      <c:pt idx="4439">
                        <c:v>11058.7578125</c:v>
                      </c:pt>
                      <c:pt idx="4440">
                        <c:v>12270.8515625</c:v>
                      </c:pt>
                      <c:pt idx="4441">
                        <c:v>11267.796875</c:v>
                      </c:pt>
                      <c:pt idx="4442">
                        <c:v>11210.0625</c:v>
                      </c:pt>
                      <c:pt idx="4443">
                        <c:v>8702.8203125</c:v>
                      </c:pt>
                      <c:pt idx="4444">
                        <c:v>9176.40625</c:v>
                      </c:pt>
                      <c:pt idx="4445">
                        <c:v>11153.5</c:v>
                      </c:pt>
                      <c:pt idx="4446">
                        <c:v>8976.03125</c:v>
                      </c:pt>
                      <c:pt idx="4447">
                        <c:v>6749.125</c:v>
                      </c:pt>
                      <c:pt idx="4448">
                        <c:v>8411.484375</c:v>
                      </c:pt>
                      <c:pt idx="4449">
                        <c:v>10459.2109375</c:v>
                      </c:pt>
                      <c:pt idx="4450">
                        <c:v>12204.484375</c:v>
                      </c:pt>
                      <c:pt idx="4451">
                        <c:v>11086.421875</c:v>
                      </c:pt>
                      <c:pt idx="4452">
                        <c:v>12308.7109375</c:v>
                      </c:pt>
                      <c:pt idx="4453">
                        <c:v>11764.9765625</c:v>
                      </c:pt>
                      <c:pt idx="4454">
                        <c:v>12056.6875</c:v>
                      </c:pt>
                      <c:pt idx="4455">
                        <c:v>7617.40625</c:v>
                      </c:pt>
                      <c:pt idx="4456">
                        <c:v>6586.25</c:v>
                      </c:pt>
                      <c:pt idx="4457">
                        <c:v>7701.4453125</c:v>
                      </c:pt>
                      <c:pt idx="4458">
                        <c:v>7591.5390625</c:v>
                      </c:pt>
                      <c:pt idx="4459">
                        <c:v>7139.2578125</c:v>
                      </c:pt>
                      <c:pt idx="4460">
                        <c:v>6209.7578125</c:v>
                      </c:pt>
                      <c:pt idx="4461">
                        <c:v>6235</c:v>
                      </c:pt>
                      <c:pt idx="4462">
                        <c:v>6157.9453125</c:v>
                      </c:pt>
                      <c:pt idx="4463">
                        <c:v>6890.546875</c:v>
                      </c:pt>
                      <c:pt idx="4464">
                        <c:v>6059.109375</c:v>
                      </c:pt>
                      <c:pt idx="4465">
                        <c:v>6870.9453125</c:v>
                      </c:pt>
                      <c:pt idx="4466">
                        <c:v>4653.8359375</c:v>
                      </c:pt>
                      <c:pt idx="4467">
                        <c:v>4467.71875</c:v>
                      </c:pt>
                      <c:pt idx="4468">
                        <c:v>4955.640625</c:v>
                      </c:pt>
                      <c:pt idx="4469">
                        <c:v>7190.7421875</c:v>
                      </c:pt>
                      <c:pt idx="4470">
                        <c:v>9131.7109375</c:v>
                      </c:pt>
                      <c:pt idx="4471">
                        <c:v>6099.109375</c:v>
                      </c:pt>
                      <c:pt idx="4472">
                        <c:v>7670.3984375</c:v>
                      </c:pt>
                      <c:pt idx="4473">
                        <c:v>8405.953125</c:v>
                      </c:pt>
                      <c:pt idx="4474">
                        <c:v>8985.296875</c:v>
                      </c:pt>
                      <c:pt idx="4475">
                        <c:v>3370.4140625</c:v>
                      </c:pt>
                      <c:pt idx="4476">
                        <c:v>4816.3828125</c:v>
                      </c:pt>
                      <c:pt idx="4477">
                        <c:v>6369.984375</c:v>
                      </c:pt>
                      <c:pt idx="4478">
                        <c:v>8125.578125</c:v>
                      </c:pt>
                      <c:pt idx="4479">
                        <c:v>7459.6484375</c:v>
                      </c:pt>
                      <c:pt idx="4480">
                        <c:v>9052.5234375</c:v>
                      </c:pt>
                      <c:pt idx="4481">
                        <c:v>8972.5859375</c:v>
                      </c:pt>
                      <c:pt idx="4482">
                        <c:v>8677.7265625</c:v>
                      </c:pt>
                      <c:pt idx="4483">
                        <c:v>8444.3515625</c:v>
                      </c:pt>
                      <c:pt idx="4484">
                        <c:v>8467.1015625</c:v>
                      </c:pt>
                      <c:pt idx="4485">
                        <c:v>9517.8984375</c:v>
                      </c:pt>
                      <c:pt idx="4486">
                        <c:v>5423.3125</c:v>
                      </c:pt>
                      <c:pt idx="4487">
                        <c:v>4154.4375</c:v>
                      </c:pt>
                      <c:pt idx="4488">
                        <c:v>6108.890625</c:v>
                      </c:pt>
                      <c:pt idx="4489">
                        <c:v>7144.171875</c:v>
                      </c:pt>
                      <c:pt idx="4490">
                        <c:v>8165.234375</c:v>
                      </c:pt>
                      <c:pt idx="4491">
                        <c:v>7781.96875</c:v>
                      </c:pt>
                      <c:pt idx="4492">
                        <c:v>7855.2734375</c:v>
                      </c:pt>
                      <c:pt idx="4493">
                        <c:v>8206.046875</c:v>
                      </c:pt>
                      <c:pt idx="4494">
                        <c:v>8148.0546875</c:v>
                      </c:pt>
                      <c:pt idx="4495">
                        <c:v>4393.390625</c:v>
                      </c:pt>
                      <c:pt idx="4496">
                        <c:v>7489.390625</c:v>
                      </c:pt>
                      <c:pt idx="4497">
                        <c:v>9789.7890625</c:v>
                      </c:pt>
                      <c:pt idx="4498">
                        <c:v>8217.984375</c:v>
                      </c:pt>
                      <c:pt idx="4499">
                        <c:v>9970.3984375</c:v>
                      </c:pt>
                      <c:pt idx="4500">
                        <c:v>12725.859375</c:v>
                      </c:pt>
                      <c:pt idx="4501">
                        <c:v>11344.04296875</c:v>
                      </c:pt>
                      <c:pt idx="4502">
                        <c:v>11393.07421875</c:v>
                      </c:pt>
                      <c:pt idx="4503">
                        <c:v>12462.9921875</c:v>
                      </c:pt>
                      <c:pt idx="4504">
                        <c:v>13104.7109375</c:v>
                      </c:pt>
                      <c:pt idx="4505">
                        <c:v>9301.625</c:v>
                      </c:pt>
                      <c:pt idx="4506">
                        <c:v>9372.859375</c:v>
                      </c:pt>
                      <c:pt idx="4507">
                        <c:v>9811.8125</c:v>
                      </c:pt>
                      <c:pt idx="4508">
                        <c:v>8356.8046875</c:v>
                      </c:pt>
                      <c:pt idx="4509">
                        <c:v>3560.640625</c:v>
                      </c:pt>
                      <c:pt idx="4510">
                        <c:v>4892.09375</c:v>
                      </c:pt>
                      <c:pt idx="4511">
                        <c:v>5897.75</c:v>
                      </c:pt>
                      <c:pt idx="4512">
                        <c:v>10414.859375</c:v>
                      </c:pt>
                      <c:pt idx="4513">
                        <c:v>13401.4765625</c:v>
                      </c:pt>
                      <c:pt idx="4514">
                        <c:v>13592.32421875</c:v>
                      </c:pt>
                      <c:pt idx="4515">
                        <c:v>10674.484375</c:v>
                      </c:pt>
                      <c:pt idx="4516">
                        <c:v>9609.8671875</c:v>
                      </c:pt>
                      <c:pt idx="4517">
                        <c:v>8448.1328125</c:v>
                      </c:pt>
                      <c:pt idx="4518">
                        <c:v>9625.609375</c:v>
                      </c:pt>
                      <c:pt idx="4519">
                        <c:v>10126.2421875</c:v>
                      </c:pt>
                      <c:pt idx="4520">
                        <c:v>10318.3203125</c:v>
                      </c:pt>
                      <c:pt idx="4521">
                        <c:v>10413.21875</c:v>
                      </c:pt>
                      <c:pt idx="4522">
                        <c:v>10620.9765625</c:v>
                      </c:pt>
                      <c:pt idx="4523">
                        <c:v>10295.8046875</c:v>
                      </c:pt>
                      <c:pt idx="4524">
                        <c:v>9229.859375</c:v>
                      </c:pt>
                      <c:pt idx="4525">
                        <c:v>9106.56640625</c:v>
                      </c:pt>
                      <c:pt idx="4526">
                        <c:v>10253.01953125</c:v>
                      </c:pt>
                      <c:pt idx="4527">
                        <c:v>9824.5703125</c:v>
                      </c:pt>
                      <c:pt idx="4528">
                        <c:v>9095.4453125</c:v>
                      </c:pt>
                      <c:pt idx="4529">
                        <c:v>9125.828125</c:v>
                      </c:pt>
                      <c:pt idx="4530">
                        <c:v>16091.984375</c:v>
                      </c:pt>
                      <c:pt idx="4531">
                        <c:v>13073.578125</c:v>
                      </c:pt>
                      <c:pt idx="4532">
                        <c:v>12498.34375</c:v>
                      </c:pt>
                      <c:pt idx="4533">
                        <c:v>12273.02734375</c:v>
                      </c:pt>
                      <c:pt idx="4534">
                        <c:v>14516.0625</c:v>
                      </c:pt>
                      <c:pt idx="4535">
                        <c:v>15194.78125</c:v>
                      </c:pt>
                      <c:pt idx="4536">
                        <c:v>14569.08203125</c:v>
                      </c:pt>
                      <c:pt idx="4537">
                        <c:v>15028.3515625</c:v>
                      </c:pt>
                      <c:pt idx="4538">
                        <c:v>15073.8203125</c:v>
                      </c:pt>
                      <c:pt idx="4539">
                        <c:v>14839.25</c:v>
                      </c:pt>
                      <c:pt idx="4540">
                        <c:v>14534.57421875</c:v>
                      </c:pt>
                      <c:pt idx="4541">
                        <c:v>13204.3203125</c:v>
                      </c:pt>
                      <c:pt idx="4542">
                        <c:v>12729</c:v>
                      </c:pt>
                      <c:pt idx="4543">
                        <c:v>12627.8984375</c:v>
                      </c:pt>
                      <c:pt idx="4544">
                        <c:v>14656.83203125</c:v>
                      </c:pt>
                      <c:pt idx="4545">
                        <c:v>6469.125</c:v>
                      </c:pt>
                      <c:pt idx="4546">
                        <c:v>3926.6953125</c:v>
                      </c:pt>
                      <c:pt idx="4547">
                        <c:v>6018.6328125</c:v>
                      </c:pt>
                      <c:pt idx="4548">
                        <c:v>6556.5234375</c:v>
                      </c:pt>
                      <c:pt idx="4549">
                        <c:v>4904.71875</c:v>
                      </c:pt>
                      <c:pt idx="4550">
                        <c:v>4040.3671875</c:v>
                      </c:pt>
                      <c:pt idx="4551">
                        <c:v>4574.96875</c:v>
                      </c:pt>
                      <c:pt idx="4552">
                        <c:v>6420.46484375</c:v>
                      </c:pt>
                      <c:pt idx="4553">
                        <c:v>6161.28125</c:v>
                      </c:pt>
                      <c:pt idx="4554">
                        <c:v>6507.4765625</c:v>
                      </c:pt>
                      <c:pt idx="4555">
                        <c:v>6258.5390625</c:v>
                      </c:pt>
                      <c:pt idx="4556">
                        <c:v>5661.109375</c:v>
                      </c:pt>
                      <c:pt idx="4557">
                        <c:v>5466.6328125</c:v>
                      </c:pt>
                      <c:pt idx="4558">
                        <c:v>5679.8125</c:v>
                      </c:pt>
                      <c:pt idx="4559">
                        <c:v>6066.5390625</c:v>
                      </c:pt>
                      <c:pt idx="4560">
                        <c:v>6184.265625</c:v>
                      </c:pt>
                      <c:pt idx="4561">
                        <c:v>5863.8203125</c:v>
                      </c:pt>
                      <c:pt idx="4562">
                        <c:v>5516.2578125</c:v>
                      </c:pt>
                      <c:pt idx="4563">
                        <c:v>3236.609375</c:v>
                      </c:pt>
                      <c:pt idx="4564">
                        <c:v>5563.1796875</c:v>
                      </c:pt>
                      <c:pt idx="4565">
                        <c:v>5244.515625</c:v>
                      </c:pt>
                      <c:pt idx="4566">
                        <c:v>4859.234375</c:v>
                      </c:pt>
                      <c:pt idx="4567">
                        <c:v>5417.7109375</c:v>
                      </c:pt>
                      <c:pt idx="4568">
                        <c:v>5830.578125</c:v>
                      </c:pt>
                      <c:pt idx="4569">
                        <c:v>6005.9296875</c:v>
                      </c:pt>
                      <c:pt idx="4570">
                        <c:v>5715.65625</c:v>
                      </c:pt>
                      <c:pt idx="4571">
                        <c:v>5880.609375</c:v>
                      </c:pt>
                      <c:pt idx="4572">
                        <c:v>5069.6015625</c:v>
                      </c:pt>
                      <c:pt idx="4573">
                        <c:v>5374.0546875</c:v>
                      </c:pt>
                      <c:pt idx="4574">
                        <c:v>5636.03125</c:v>
                      </c:pt>
                      <c:pt idx="4575">
                        <c:v>12167.11328125</c:v>
                      </c:pt>
                      <c:pt idx="4576">
                        <c:v>12553.578125</c:v>
                      </c:pt>
                      <c:pt idx="4577">
                        <c:v>10510.6796875</c:v>
                      </c:pt>
                      <c:pt idx="4578">
                        <c:v>8857.0078125</c:v>
                      </c:pt>
                      <c:pt idx="4579">
                        <c:v>7956.05078125</c:v>
                      </c:pt>
                      <c:pt idx="4580">
                        <c:v>9203.640625</c:v>
                      </c:pt>
                      <c:pt idx="4581">
                        <c:v>12194.83203125</c:v>
                      </c:pt>
                      <c:pt idx="4582">
                        <c:v>12968.234375</c:v>
                      </c:pt>
                      <c:pt idx="4583">
                        <c:v>12256.0390625</c:v>
                      </c:pt>
                      <c:pt idx="4584">
                        <c:v>11456.25390625</c:v>
                      </c:pt>
                      <c:pt idx="4585">
                        <c:v>12748.3984375</c:v>
                      </c:pt>
                      <c:pt idx="4586">
                        <c:v>11006.828125</c:v>
                      </c:pt>
                      <c:pt idx="4587">
                        <c:v>9998.8359375</c:v>
                      </c:pt>
                      <c:pt idx="4588">
                        <c:v>10007.9765625</c:v>
                      </c:pt>
                      <c:pt idx="4589">
                        <c:v>11589.8984375</c:v>
                      </c:pt>
                      <c:pt idx="4590">
                        <c:v>10579.859375</c:v>
                      </c:pt>
                      <c:pt idx="4591">
                        <c:v>10452.4296875</c:v>
                      </c:pt>
                      <c:pt idx="4592">
                        <c:v>8659.1171875</c:v>
                      </c:pt>
                      <c:pt idx="4593">
                        <c:v>8915.2265625</c:v>
                      </c:pt>
                      <c:pt idx="4594">
                        <c:v>8090.140625</c:v>
                      </c:pt>
                      <c:pt idx="4595">
                        <c:v>9080.2734375</c:v>
                      </c:pt>
                      <c:pt idx="4596">
                        <c:v>8307.5390625</c:v>
                      </c:pt>
                      <c:pt idx="4597">
                        <c:v>8911.0234375</c:v>
                      </c:pt>
                      <c:pt idx="4598">
                        <c:v>10409.9609375</c:v>
                      </c:pt>
                      <c:pt idx="4599">
                        <c:v>6477.375</c:v>
                      </c:pt>
                      <c:pt idx="4600">
                        <c:v>7758.796875</c:v>
                      </c:pt>
                      <c:pt idx="4601">
                        <c:v>8431.125</c:v>
                      </c:pt>
                      <c:pt idx="4602">
                        <c:v>10056.125</c:v>
                      </c:pt>
                      <c:pt idx="4603">
                        <c:v>10195.90625</c:v>
                      </c:pt>
                      <c:pt idx="4604">
                        <c:v>10553.6484375</c:v>
                      </c:pt>
                      <c:pt idx="4605">
                        <c:v>12348.3671875</c:v>
                      </c:pt>
                      <c:pt idx="4606">
                        <c:v>11747.9453125</c:v>
                      </c:pt>
                      <c:pt idx="4607">
                        <c:v>11892.58984375</c:v>
                      </c:pt>
                      <c:pt idx="4608">
                        <c:v>11998.078125</c:v>
                      </c:pt>
                      <c:pt idx="4609">
                        <c:v>10857.6875</c:v>
                      </c:pt>
                      <c:pt idx="4610">
                        <c:v>10863.859375</c:v>
                      </c:pt>
                      <c:pt idx="4611">
                        <c:v>11823.6171875</c:v>
                      </c:pt>
                      <c:pt idx="4612">
                        <c:v>13224.40625</c:v>
                      </c:pt>
                      <c:pt idx="4613">
                        <c:v>6827.6171875</c:v>
                      </c:pt>
                      <c:pt idx="4614">
                        <c:v>8918.8125</c:v>
                      </c:pt>
                      <c:pt idx="4615">
                        <c:v>9546.4609375</c:v>
                      </c:pt>
                      <c:pt idx="4616">
                        <c:v>14078.9609375</c:v>
                      </c:pt>
                      <c:pt idx="4617">
                        <c:v>8085.6875</c:v>
                      </c:pt>
                      <c:pt idx="4618">
                        <c:v>10481.8515625</c:v>
                      </c:pt>
                      <c:pt idx="4619">
                        <c:v>12013.3125</c:v>
                      </c:pt>
                      <c:pt idx="4620">
                        <c:v>11624.140625</c:v>
                      </c:pt>
                      <c:pt idx="4621">
                        <c:v>11965.765625</c:v>
                      </c:pt>
                      <c:pt idx="4622">
                        <c:v>11164.4921875</c:v>
                      </c:pt>
                      <c:pt idx="4623">
                        <c:v>10163.53125</c:v>
                      </c:pt>
                      <c:pt idx="4624">
                        <c:v>9773.625</c:v>
                      </c:pt>
                      <c:pt idx="4625">
                        <c:v>11743.8046875</c:v>
                      </c:pt>
                      <c:pt idx="4626">
                        <c:v>11758.859375</c:v>
                      </c:pt>
                      <c:pt idx="4627">
                        <c:v>11158.96875</c:v>
                      </c:pt>
                      <c:pt idx="4628">
                        <c:v>10353.03125</c:v>
                      </c:pt>
                      <c:pt idx="4629">
                        <c:v>10754.79296875</c:v>
                      </c:pt>
                      <c:pt idx="4630">
                        <c:v>9952.5234375</c:v>
                      </c:pt>
                      <c:pt idx="4631">
                        <c:v>11685.6875</c:v>
                      </c:pt>
                      <c:pt idx="4632">
                        <c:v>11202.71875</c:v>
                      </c:pt>
                      <c:pt idx="4633">
                        <c:v>11325.15625</c:v>
                      </c:pt>
                      <c:pt idx="4634">
                        <c:v>11629.890625</c:v>
                      </c:pt>
                      <c:pt idx="4635">
                        <c:v>7549.4375</c:v>
                      </c:pt>
                      <c:pt idx="4636">
                        <c:v>7296.25</c:v>
                      </c:pt>
                      <c:pt idx="4637">
                        <c:v>7144.9296875</c:v>
                      </c:pt>
                      <c:pt idx="4638">
                        <c:v>5964.203125</c:v>
                      </c:pt>
                      <c:pt idx="4639">
                        <c:v>4687.8125</c:v>
                      </c:pt>
                      <c:pt idx="4640">
                        <c:v>5634.203125</c:v>
                      </c:pt>
                      <c:pt idx="4641">
                        <c:v>8069.6015625</c:v>
                      </c:pt>
                      <c:pt idx="4642">
                        <c:v>4796.3125</c:v>
                      </c:pt>
                      <c:pt idx="4643">
                        <c:v>3693.40625</c:v>
                      </c:pt>
                      <c:pt idx="4644">
                        <c:v>4826.09375</c:v>
                      </c:pt>
                      <c:pt idx="4645">
                        <c:v>7464.5703125</c:v>
                      </c:pt>
                      <c:pt idx="4646">
                        <c:v>5899.484375</c:v>
                      </c:pt>
                      <c:pt idx="4647">
                        <c:v>4965.5234375</c:v>
                      </c:pt>
                      <c:pt idx="4648">
                        <c:v>5742.4921875</c:v>
                      </c:pt>
                      <c:pt idx="4649">
                        <c:v>8664.8515625</c:v>
                      </c:pt>
                      <c:pt idx="4650">
                        <c:v>9666.74609375</c:v>
                      </c:pt>
                      <c:pt idx="4651">
                        <c:v>9241.9296875</c:v>
                      </c:pt>
                      <c:pt idx="4652">
                        <c:v>9744.6328125</c:v>
                      </c:pt>
                      <c:pt idx="4653">
                        <c:v>8525.4296875</c:v>
                      </c:pt>
                      <c:pt idx="4654">
                        <c:v>9249.44140625</c:v>
                      </c:pt>
                      <c:pt idx="4655">
                        <c:v>9939.0390625</c:v>
                      </c:pt>
                      <c:pt idx="4656">
                        <c:v>8758.3515625</c:v>
                      </c:pt>
                      <c:pt idx="4657">
                        <c:v>8069.5390625</c:v>
                      </c:pt>
                      <c:pt idx="4658">
                        <c:v>8177.3046875</c:v>
                      </c:pt>
                      <c:pt idx="4659">
                        <c:v>9317.5859375</c:v>
                      </c:pt>
                      <c:pt idx="4660">
                        <c:v>8796.03125</c:v>
                      </c:pt>
                      <c:pt idx="4661">
                        <c:v>8347.9453125</c:v>
                      </c:pt>
                      <c:pt idx="4662">
                        <c:v>7500.6640625</c:v>
                      </c:pt>
                      <c:pt idx="4663">
                        <c:v>8253.21875</c:v>
                      </c:pt>
                      <c:pt idx="4664">
                        <c:v>9533.0390625</c:v>
                      </c:pt>
                      <c:pt idx="4665">
                        <c:v>9499.3828125</c:v>
                      </c:pt>
                      <c:pt idx="4666">
                        <c:v>8881.3046875</c:v>
                      </c:pt>
                      <c:pt idx="4667">
                        <c:v>8625.890625</c:v>
                      </c:pt>
                      <c:pt idx="4668">
                        <c:v>8010.03125</c:v>
                      </c:pt>
                      <c:pt idx="4669">
                        <c:v>8536.86328125</c:v>
                      </c:pt>
                      <c:pt idx="4670">
                        <c:v>9390.0546875</c:v>
                      </c:pt>
                      <c:pt idx="4671">
                        <c:v>9024.3046875</c:v>
                      </c:pt>
                      <c:pt idx="4672">
                        <c:v>9094.53125</c:v>
                      </c:pt>
                      <c:pt idx="4673">
                        <c:v>9197.9296875</c:v>
                      </c:pt>
                      <c:pt idx="4674">
                        <c:v>9329.25</c:v>
                      </c:pt>
                      <c:pt idx="4675">
                        <c:v>6544.8046875</c:v>
                      </c:pt>
                      <c:pt idx="4676">
                        <c:v>6869.609375</c:v>
                      </c:pt>
                      <c:pt idx="4677">
                        <c:v>6990</c:v>
                      </c:pt>
                      <c:pt idx="4678">
                        <c:v>8933.453125</c:v>
                      </c:pt>
                      <c:pt idx="4679">
                        <c:v>8892.0390625</c:v>
                      </c:pt>
                      <c:pt idx="4680">
                        <c:v>12751.6796875</c:v>
                      </c:pt>
                      <c:pt idx="4681">
                        <c:v>12781.40625</c:v>
                      </c:pt>
                      <c:pt idx="4682">
                        <c:v>12365.140625</c:v>
                      </c:pt>
                      <c:pt idx="4683">
                        <c:v>13114.6484375</c:v>
                      </c:pt>
                      <c:pt idx="4684">
                        <c:v>11222.125</c:v>
                      </c:pt>
                      <c:pt idx="4685">
                        <c:v>12002.71875</c:v>
                      </c:pt>
                      <c:pt idx="4686">
                        <c:v>12478.546875</c:v>
                      </c:pt>
                      <c:pt idx="4687">
                        <c:v>13399.2421875</c:v>
                      </c:pt>
                      <c:pt idx="4688">
                        <c:v>9641.234375</c:v>
                      </c:pt>
                      <c:pt idx="4689">
                        <c:v>9477.4453125</c:v>
                      </c:pt>
                      <c:pt idx="4690">
                        <c:v>10499.3359375</c:v>
                      </c:pt>
                      <c:pt idx="4691">
                        <c:v>13363.8046875</c:v>
                      </c:pt>
                      <c:pt idx="4692">
                        <c:v>12584.171875</c:v>
                      </c:pt>
                      <c:pt idx="4693">
                        <c:v>12200.671875</c:v>
                      </c:pt>
                      <c:pt idx="4694">
                        <c:v>13388.875</c:v>
                      </c:pt>
                      <c:pt idx="4695">
                        <c:v>10815.1328125</c:v>
                      </c:pt>
                      <c:pt idx="4696">
                        <c:v>8643.66015625</c:v>
                      </c:pt>
                      <c:pt idx="4697">
                        <c:v>7456.0078125</c:v>
                      </c:pt>
                      <c:pt idx="4698">
                        <c:v>7960.6953125</c:v>
                      </c:pt>
                      <c:pt idx="4699">
                        <c:v>10739.015625</c:v>
                      </c:pt>
                      <c:pt idx="4700">
                        <c:v>12852.40625</c:v>
                      </c:pt>
                      <c:pt idx="4701">
                        <c:v>12325.921875</c:v>
                      </c:pt>
                      <c:pt idx="4702">
                        <c:v>11673.72265625</c:v>
                      </c:pt>
                      <c:pt idx="4703">
                        <c:v>12965.31640625</c:v>
                      </c:pt>
                      <c:pt idx="4704">
                        <c:v>10785.5234375</c:v>
                      </c:pt>
                      <c:pt idx="4705">
                        <c:v>10318.0234375</c:v>
                      </c:pt>
                      <c:pt idx="4706">
                        <c:v>10517.953125</c:v>
                      </c:pt>
                      <c:pt idx="4707">
                        <c:v>12884.5234375</c:v>
                      </c:pt>
                      <c:pt idx="4708">
                        <c:v>12686.3203125</c:v>
                      </c:pt>
                      <c:pt idx="4709">
                        <c:v>12827.1484375</c:v>
                      </c:pt>
                      <c:pt idx="4710">
                        <c:v>8875.5625</c:v>
                      </c:pt>
                      <c:pt idx="4711">
                        <c:v>10713.671875</c:v>
                      </c:pt>
                      <c:pt idx="4712">
                        <c:v>10257</c:v>
                      </c:pt>
                      <c:pt idx="4713">
                        <c:v>10121.015625</c:v>
                      </c:pt>
                      <c:pt idx="4714">
                        <c:v>10179.578125</c:v>
                      </c:pt>
                      <c:pt idx="4715">
                        <c:v>7232.609375</c:v>
                      </c:pt>
                      <c:pt idx="4716">
                        <c:v>8658.421875</c:v>
                      </c:pt>
                      <c:pt idx="4717">
                        <c:v>10535.484375</c:v>
                      </c:pt>
                      <c:pt idx="4718">
                        <c:v>8708.625</c:v>
                      </c:pt>
                      <c:pt idx="4719">
                        <c:v>8262.46875</c:v>
                      </c:pt>
                      <c:pt idx="4720">
                        <c:v>8801.25</c:v>
                      </c:pt>
                      <c:pt idx="4721">
                        <c:v>9167.390625</c:v>
                      </c:pt>
                      <c:pt idx="4722">
                        <c:v>10464.2421875</c:v>
                      </c:pt>
                      <c:pt idx="4723">
                        <c:v>10258.421875</c:v>
                      </c:pt>
                      <c:pt idx="4724">
                        <c:v>10680.4921875</c:v>
                      </c:pt>
                      <c:pt idx="4725">
                        <c:v>12030.234375</c:v>
                      </c:pt>
                      <c:pt idx="4726">
                        <c:v>10624.94140625</c:v>
                      </c:pt>
                      <c:pt idx="4727">
                        <c:v>10594.15625</c:v>
                      </c:pt>
                      <c:pt idx="4728">
                        <c:v>12278.359375</c:v>
                      </c:pt>
                      <c:pt idx="4729">
                        <c:v>10453.859375</c:v>
                      </c:pt>
                      <c:pt idx="4730">
                        <c:v>9887.71875</c:v>
                      </c:pt>
                      <c:pt idx="4731">
                        <c:v>10754.4296875</c:v>
                      </c:pt>
                      <c:pt idx="4732">
                        <c:v>12926.1640625</c:v>
                      </c:pt>
                      <c:pt idx="4733">
                        <c:v>11249.453125</c:v>
                      </c:pt>
                      <c:pt idx="4734">
                        <c:v>10909.625</c:v>
                      </c:pt>
                      <c:pt idx="4735">
                        <c:v>13027.515625</c:v>
                      </c:pt>
                      <c:pt idx="4736">
                        <c:v>12798.4453125</c:v>
                      </c:pt>
                      <c:pt idx="4737">
                        <c:v>13222.34375</c:v>
                      </c:pt>
                      <c:pt idx="4738">
                        <c:v>12911.84375</c:v>
                      </c:pt>
                      <c:pt idx="4739">
                        <c:v>12426.53125</c:v>
                      </c:pt>
                      <c:pt idx="4740">
                        <c:v>3643.8984375</c:v>
                      </c:pt>
                      <c:pt idx="4741">
                        <c:v>5161.3828125</c:v>
                      </c:pt>
                      <c:pt idx="4742">
                        <c:v>5899.5703125</c:v>
                      </c:pt>
                      <c:pt idx="4743">
                        <c:v>2618.9140625</c:v>
                      </c:pt>
                      <c:pt idx="4744">
                        <c:v>3520</c:v>
                      </c:pt>
                      <c:pt idx="4745">
                        <c:v>4773.2578125</c:v>
                      </c:pt>
                      <c:pt idx="4746">
                        <c:v>7624.6640625</c:v>
                      </c:pt>
                      <c:pt idx="4747">
                        <c:v>7406.0546875</c:v>
                      </c:pt>
                      <c:pt idx="4748">
                        <c:v>7516.2421875</c:v>
                      </c:pt>
                      <c:pt idx="4749">
                        <c:v>7565.5859375</c:v>
                      </c:pt>
                      <c:pt idx="4750">
                        <c:v>7740.7421875</c:v>
                      </c:pt>
                      <c:pt idx="4751">
                        <c:v>7842.1796875</c:v>
                      </c:pt>
                      <c:pt idx="4752">
                        <c:v>8612.125</c:v>
                      </c:pt>
                      <c:pt idx="4753">
                        <c:v>8510.421875</c:v>
                      </c:pt>
                      <c:pt idx="4754">
                        <c:v>8560.7890625</c:v>
                      </c:pt>
                      <c:pt idx="4755">
                        <c:v>13196.5703125</c:v>
                      </c:pt>
                      <c:pt idx="4756">
                        <c:v>11234.140625</c:v>
                      </c:pt>
                      <c:pt idx="4757">
                        <c:v>9321.53125</c:v>
                      </c:pt>
                      <c:pt idx="4758">
                        <c:v>8974.921875</c:v>
                      </c:pt>
                      <c:pt idx="4759">
                        <c:v>11558.6328125</c:v>
                      </c:pt>
                      <c:pt idx="4760">
                        <c:v>12234.1796875</c:v>
                      </c:pt>
                      <c:pt idx="4761">
                        <c:v>11657.8515625</c:v>
                      </c:pt>
                      <c:pt idx="4762">
                        <c:v>12458.4453125</c:v>
                      </c:pt>
                      <c:pt idx="4763">
                        <c:v>12322.484375</c:v>
                      </c:pt>
                      <c:pt idx="4764">
                        <c:v>12399.9453125</c:v>
                      </c:pt>
                      <c:pt idx="4765">
                        <c:v>11981.46875</c:v>
                      </c:pt>
                      <c:pt idx="4766">
                        <c:v>12338.140625</c:v>
                      </c:pt>
                      <c:pt idx="4767">
                        <c:v>12520.609375</c:v>
                      </c:pt>
                      <c:pt idx="4768">
                        <c:v>12363.71875</c:v>
                      </c:pt>
                      <c:pt idx="4769">
                        <c:v>12149.8671875</c:v>
                      </c:pt>
                      <c:pt idx="4770">
                        <c:v>9526.1171875</c:v>
                      </c:pt>
                      <c:pt idx="4771">
                        <c:v>8536.671875</c:v>
                      </c:pt>
                      <c:pt idx="4772">
                        <c:v>7030.859375</c:v>
                      </c:pt>
                      <c:pt idx="4773">
                        <c:v>6967.75</c:v>
                      </c:pt>
                      <c:pt idx="4774">
                        <c:v>7798.9765625</c:v>
                      </c:pt>
                      <c:pt idx="4775">
                        <c:v>9721.1015625</c:v>
                      </c:pt>
                      <c:pt idx="4776">
                        <c:v>10009.3671875</c:v>
                      </c:pt>
                      <c:pt idx="4777">
                        <c:v>8475.5546875</c:v>
                      </c:pt>
                      <c:pt idx="4778">
                        <c:v>8333.65625</c:v>
                      </c:pt>
                      <c:pt idx="4779">
                        <c:v>9162.9609375</c:v>
                      </c:pt>
                      <c:pt idx="4780">
                        <c:v>9415.8984375</c:v>
                      </c:pt>
                      <c:pt idx="4781">
                        <c:v>7600.578125</c:v>
                      </c:pt>
                      <c:pt idx="4782">
                        <c:v>7009.828125</c:v>
                      </c:pt>
                      <c:pt idx="4783">
                        <c:v>5819.0390625</c:v>
                      </c:pt>
                      <c:pt idx="4784">
                        <c:v>6736.0390625</c:v>
                      </c:pt>
                      <c:pt idx="4785">
                        <c:v>11357.15625</c:v>
                      </c:pt>
                      <c:pt idx="4786">
                        <c:v>10724.421875</c:v>
                      </c:pt>
                      <c:pt idx="4787">
                        <c:v>10145.171875</c:v>
                      </c:pt>
                      <c:pt idx="4788">
                        <c:v>11221.140625</c:v>
                      </c:pt>
                      <c:pt idx="4789">
                        <c:v>11371.0234375</c:v>
                      </c:pt>
                      <c:pt idx="4790">
                        <c:v>12274.921875</c:v>
                      </c:pt>
                      <c:pt idx="4791">
                        <c:v>11643.90625</c:v>
                      </c:pt>
                      <c:pt idx="4792">
                        <c:v>10196.3515625</c:v>
                      </c:pt>
                      <c:pt idx="4793">
                        <c:v>9387.65625</c:v>
                      </c:pt>
                      <c:pt idx="4794">
                        <c:v>12150.140625</c:v>
                      </c:pt>
                      <c:pt idx="4795">
                        <c:v>11925.3125</c:v>
                      </c:pt>
                      <c:pt idx="4796">
                        <c:v>10844.6796875</c:v>
                      </c:pt>
                      <c:pt idx="4797">
                        <c:v>10533.5234375</c:v>
                      </c:pt>
                      <c:pt idx="4798">
                        <c:v>11391.4765625</c:v>
                      </c:pt>
                      <c:pt idx="4799">
                        <c:v>11665.0625</c:v>
                      </c:pt>
                      <c:pt idx="4800">
                        <c:v>12242.2421875</c:v>
                      </c:pt>
                      <c:pt idx="4801">
                        <c:v>10982.1640625</c:v>
                      </c:pt>
                      <c:pt idx="4802">
                        <c:v>10970.828125</c:v>
                      </c:pt>
                      <c:pt idx="4803">
                        <c:v>11939.9453125</c:v>
                      </c:pt>
                      <c:pt idx="4804">
                        <c:v>12740.9140625</c:v>
                      </c:pt>
                      <c:pt idx="4805">
                        <c:v>11870.8203125</c:v>
                      </c:pt>
                      <c:pt idx="4806">
                        <c:v>12170.46875</c:v>
                      </c:pt>
                      <c:pt idx="4807">
                        <c:v>10228.9765625</c:v>
                      </c:pt>
                      <c:pt idx="4808">
                        <c:v>10741.5859375</c:v>
                      </c:pt>
                      <c:pt idx="4809">
                        <c:v>11958.234375</c:v>
                      </c:pt>
                      <c:pt idx="4810">
                        <c:v>11175.6640625</c:v>
                      </c:pt>
                      <c:pt idx="4811">
                        <c:v>9043.328125</c:v>
                      </c:pt>
                      <c:pt idx="4812">
                        <c:v>8657.1484375</c:v>
                      </c:pt>
                      <c:pt idx="4813">
                        <c:v>8716.890625</c:v>
                      </c:pt>
                      <c:pt idx="4814">
                        <c:v>11221.3515625</c:v>
                      </c:pt>
                      <c:pt idx="4815">
                        <c:v>3802.40625</c:v>
                      </c:pt>
                      <c:pt idx="4816">
                        <c:v>4563.984375</c:v>
                      </c:pt>
                      <c:pt idx="4817">
                        <c:v>5360.765625</c:v>
                      </c:pt>
                      <c:pt idx="4818">
                        <c:v>8849.9921875</c:v>
                      </c:pt>
                      <c:pt idx="4819">
                        <c:v>8701.63671875</c:v>
                      </c:pt>
                      <c:pt idx="4820">
                        <c:v>6962.2265625</c:v>
                      </c:pt>
                      <c:pt idx="4821">
                        <c:v>6902.4140625</c:v>
                      </c:pt>
                      <c:pt idx="4822">
                        <c:v>7508.109375</c:v>
                      </c:pt>
                      <c:pt idx="4823">
                        <c:v>8878.640625</c:v>
                      </c:pt>
                      <c:pt idx="4824">
                        <c:v>8291.8125</c:v>
                      </c:pt>
                      <c:pt idx="4825">
                        <c:v>7130.046875</c:v>
                      </c:pt>
                      <c:pt idx="4826">
                        <c:v>7497.328125</c:v>
                      </c:pt>
                      <c:pt idx="4827">
                        <c:v>8651.9375</c:v>
                      </c:pt>
                      <c:pt idx="4828">
                        <c:v>7886.15625</c:v>
                      </c:pt>
                      <c:pt idx="4829">
                        <c:v>9201.828125</c:v>
                      </c:pt>
                      <c:pt idx="4830">
                        <c:v>7959.359375</c:v>
                      </c:pt>
                      <c:pt idx="4831">
                        <c:v>5018.671875</c:v>
                      </c:pt>
                      <c:pt idx="4832">
                        <c:v>7085.6171875</c:v>
                      </c:pt>
                      <c:pt idx="4833">
                        <c:v>8606.78125</c:v>
                      </c:pt>
                      <c:pt idx="4834">
                        <c:v>7231.3125</c:v>
                      </c:pt>
                      <c:pt idx="4835">
                        <c:v>8291.9453125</c:v>
                      </c:pt>
                      <c:pt idx="4836">
                        <c:v>8491.953125</c:v>
                      </c:pt>
                      <c:pt idx="4837">
                        <c:v>9056.8984375</c:v>
                      </c:pt>
                      <c:pt idx="4838">
                        <c:v>7056.1875</c:v>
                      </c:pt>
                      <c:pt idx="4839">
                        <c:v>7342.484375</c:v>
                      </c:pt>
                      <c:pt idx="4840">
                        <c:v>8591.2265625</c:v>
                      </c:pt>
                      <c:pt idx="4841">
                        <c:v>8607.71484375</c:v>
                      </c:pt>
                      <c:pt idx="4842">
                        <c:v>8644.921875</c:v>
                      </c:pt>
                      <c:pt idx="4843">
                        <c:v>6770.0859375</c:v>
                      </c:pt>
                      <c:pt idx="4844">
                        <c:v>7541.828125</c:v>
                      </c:pt>
                      <c:pt idx="4845">
                        <c:v>7620.8515625</c:v>
                      </c:pt>
                      <c:pt idx="4846">
                        <c:v>8054.296875</c:v>
                      </c:pt>
                      <c:pt idx="4847">
                        <c:v>8287.1796875</c:v>
                      </c:pt>
                      <c:pt idx="4848">
                        <c:v>6928.765625</c:v>
                      </c:pt>
                      <c:pt idx="4849">
                        <c:v>6145.5625</c:v>
                      </c:pt>
                      <c:pt idx="4850">
                        <c:v>7139</c:v>
                      </c:pt>
                      <c:pt idx="4851">
                        <c:v>8401.9453125</c:v>
                      </c:pt>
                      <c:pt idx="4852">
                        <c:v>6743.265625</c:v>
                      </c:pt>
                      <c:pt idx="4853">
                        <c:v>7617.90625</c:v>
                      </c:pt>
                      <c:pt idx="4854">
                        <c:v>7217.015625</c:v>
                      </c:pt>
                      <c:pt idx="4855">
                        <c:v>8420.078125</c:v>
                      </c:pt>
                      <c:pt idx="4856">
                        <c:v>8355.8046875</c:v>
                      </c:pt>
                      <c:pt idx="4857">
                        <c:v>5839.6953125</c:v>
                      </c:pt>
                      <c:pt idx="4858">
                        <c:v>5965.703125</c:v>
                      </c:pt>
                      <c:pt idx="4859">
                        <c:v>7141.09375</c:v>
                      </c:pt>
                      <c:pt idx="4860">
                        <c:v>13030.5625</c:v>
                      </c:pt>
                      <c:pt idx="4861">
                        <c:v>12852.7578125</c:v>
                      </c:pt>
                      <c:pt idx="4862">
                        <c:v>13299.7890625</c:v>
                      </c:pt>
                      <c:pt idx="4863">
                        <c:v>13497.51953125</c:v>
                      </c:pt>
                      <c:pt idx="4864">
                        <c:v>12379.40625</c:v>
                      </c:pt>
                      <c:pt idx="4865">
                        <c:v>12381.40234375</c:v>
                      </c:pt>
                      <c:pt idx="4866">
                        <c:v>11686.96875</c:v>
                      </c:pt>
                      <c:pt idx="4867">
                        <c:v>11139.515625</c:v>
                      </c:pt>
                      <c:pt idx="4868">
                        <c:v>10116.9921875</c:v>
                      </c:pt>
                      <c:pt idx="4869">
                        <c:v>10445.859375</c:v>
                      </c:pt>
                      <c:pt idx="4870">
                        <c:v>12841.171875</c:v>
                      </c:pt>
                      <c:pt idx="4871">
                        <c:v>10326.171875</c:v>
                      </c:pt>
                      <c:pt idx="4872">
                        <c:v>10512.4140625</c:v>
                      </c:pt>
                      <c:pt idx="4873">
                        <c:v>11529.3125</c:v>
                      </c:pt>
                      <c:pt idx="4874">
                        <c:v>13363.3359375</c:v>
                      </c:pt>
                      <c:pt idx="4875">
                        <c:v>11086.98046875</c:v>
                      </c:pt>
                      <c:pt idx="4876">
                        <c:v>8528.1796875</c:v>
                      </c:pt>
                      <c:pt idx="4877">
                        <c:v>9008.3515625</c:v>
                      </c:pt>
                      <c:pt idx="4878">
                        <c:v>9832.4921875</c:v>
                      </c:pt>
                      <c:pt idx="4879">
                        <c:v>11180.875</c:v>
                      </c:pt>
                      <c:pt idx="4880">
                        <c:v>11255.390625</c:v>
                      </c:pt>
                      <c:pt idx="4881">
                        <c:v>10791.59375</c:v>
                      </c:pt>
                      <c:pt idx="4882">
                        <c:v>9807.2109375</c:v>
                      </c:pt>
                      <c:pt idx="4883">
                        <c:v>9808.84375</c:v>
                      </c:pt>
                      <c:pt idx="4884">
                        <c:v>11361.203125</c:v>
                      </c:pt>
                      <c:pt idx="4885">
                        <c:v>11126.0546875</c:v>
                      </c:pt>
                      <c:pt idx="4886">
                        <c:v>11284.3359375</c:v>
                      </c:pt>
                      <c:pt idx="4887">
                        <c:v>11359.4140625</c:v>
                      </c:pt>
                      <c:pt idx="4888">
                        <c:v>10691.60546875</c:v>
                      </c:pt>
                      <c:pt idx="4889">
                        <c:v>10971.4140625</c:v>
                      </c:pt>
                      <c:pt idx="4890">
                        <c:v>2883.0390625</c:v>
                      </c:pt>
                      <c:pt idx="4891">
                        <c:v>4447.1875</c:v>
                      </c:pt>
                      <c:pt idx="4892">
                        <c:v>5557.671875</c:v>
                      </c:pt>
                      <c:pt idx="4893">
                        <c:v>6211.578125</c:v>
                      </c:pt>
                      <c:pt idx="4894">
                        <c:v>2820.8671875</c:v>
                      </c:pt>
                      <c:pt idx="4895">
                        <c:v>3442.109375</c:v>
                      </c:pt>
                      <c:pt idx="4896">
                        <c:v>5188.390625</c:v>
                      </c:pt>
                      <c:pt idx="4897">
                        <c:v>5836.921875</c:v>
                      </c:pt>
                      <c:pt idx="4898">
                        <c:v>7125.3359375</c:v>
                      </c:pt>
                      <c:pt idx="4899">
                        <c:v>7309.859375</c:v>
                      </c:pt>
                      <c:pt idx="4900">
                        <c:v>7679.78125</c:v>
                      </c:pt>
                      <c:pt idx="4901">
                        <c:v>7830.8671875</c:v>
                      </c:pt>
                      <c:pt idx="4902">
                        <c:v>7127.0390625</c:v>
                      </c:pt>
                      <c:pt idx="4903">
                        <c:v>7325.109375</c:v>
                      </c:pt>
                      <c:pt idx="4904">
                        <c:v>7676.6640625</c:v>
                      </c:pt>
                      <c:pt idx="4905">
                        <c:v>8786.796875</c:v>
                      </c:pt>
                      <c:pt idx="4906">
                        <c:v>7413.4296875</c:v>
                      </c:pt>
                      <c:pt idx="4907">
                        <c:v>7327.78125</c:v>
                      </c:pt>
                      <c:pt idx="4908">
                        <c:v>9733.3125</c:v>
                      </c:pt>
                      <c:pt idx="4909">
                        <c:v>12008.3046875</c:v>
                      </c:pt>
                      <c:pt idx="4910">
                        <c:v>12050.734375</c:v>
                      </c:pt>
                      <c:pt idx="4911">
                        <c:v>11584.375</c:v>
                      </c:pt>
                      <c:pt idx="4912">
                        <c:v>11391.8515625</c:v>
                      </c:pt>
                      <c:pt idx="4913">
                        <c:v>9933.2265625</c:v>
                      </c:pt>
                      <c:pt idx="4914">
                        <c:v>9692.8046875</c:v>
                      </c:pt>
                      <c:pt idx="4915">
                        <c:v>9546.6796875</c:v>
                      </c:pt>
                      <c:pt idx="4916">
                        <c:v>12073.8125</c:v>
                      </c:pt>
                      <c:pt idx="4917">
                        <c:v>11878.6796875</c:v>
                      </c:pt>
                      <c:pt idx="4918">
                        <c:v>10767.5390625</c:v>
                      </c:pt>
                      <c:pt idx="4919">
                        <c:v>11740.6640625</c:v>
                      </c:pt>
                      <c:pt idx="4920">
                        <c:v>9185.3203125</c:v>
                      </c:pt>
                      <c:pt idx="4921">
                        <c:v>8462.73828125</c:v>
                      </c:pt>
                      <c:pt idx="4922">
                        <c:v>10011.421875</c:v>
                      </c:pt>
                      <c:pt idx="4923">
                        <c:v>9508.375</c:v>
                      </c:pt>
                      <c:pt idx="4924">
                        <c:v>5075.3125</c:v>
                      </c:pt>
                      <c:pt idx="4925">
                        <c:v>8118.1796875</c:v>
                      </c:pt>
                      <c:pt idx="4926">
                        <c:v>9776.8125</c:v>
                      </c:pt>
                      <c:pt idx="4927">
                        <c:v>2670.4921875</c:v>
                      </c:pt>
                      <c:pt idx="4928">
                        <c:v>1622.859375</c:v>
                      </c:pt>
                      <c:pt idx="4929">
                        <c:v>1882.96875</c:v>
                      </c:pt>
                      <c:pt idx="4930">
                        <c:v>3665.875</c:v>
                      </c:pt>
                      <c:pt idx="4931">
                        <c:v>8916.3046875</c:v>
                      </c:pt>
                      <c:pt idx="4932">
                        <c:v>9193.9453125</c:v>
                      </c:pt>
                      <c:pt idx="4933">
                        <c:v>10007.9765625</c:v>
                      </c:pt>
                      <c:pt idx="4934">
                        <c:v>10266.12890625</c:v>
                      </c:pt>
                      <c:pt idx="4935">
                        <c:v>10786.5859375</c:v>
                      </c:pt>
                      <c:pt idx="4936">
                        <c:v>8791.703125</c:v>
                      </c:pt>
                      <c:pt idx="4937">
                        <c:v>8362.73828125</c:v>
                      </c:pt>
                      <c:pt idx="4938">
                        <c:v>8741.00390625</c:v>
                      </c:pt>
                      <c:pt idx="4939">
                        <c:v>10204.46875</c:v>
                      </c:pt>
                      <c:pt idx="4940">
                        <c:v>9192.2109375</c:v>
                      </c:pt>
                      <c:pt idx="4941">
                        <c:v>9196.3125</c:v>
                      </c:pt>
                      <c:pt idx="4942">
                        <c:v>7385.2734375</c:v>
                      </c:pt>
                      <c:pt idx="4943">
                        <c:v>7123.484375</c:v>
                      </c:pt>
                      <c:pt idx="4944">
                        <c:v>8057.875</c:v>
                      </c:pt>
                      <c:pt idx="4945">
                        <c:v>10794.734375</c:v>
                      </c:pt>
                      <c:pt idx="4946">
                        <c:v>9885.5078125</c:v>
                      </c:pt>
                      <c:pt idx="4947">
                        <c:v>10570.046875</c:v>
                      </c:pt>
                      <c:pt idx="4948">
                        <c:v>10417.9140625</c:v>
                      </c:pt>
                      <c:pt idx="4949">
                        <c:v>10277.6953125</c:v>
                      </c:pt>
                      <c:pt idx="4950">
                        <c:v>13543.65234375</c:v>
                      </c:pt>
                      <c:pt idx="4951">
                        <c:v>13563.05859375</c:v>
                      </c:pt>
                      <c:pt idx="4952">
                        <c:v>13581.7734375</c:v>
                      </c:pt>
                      <c:pt idx="4953">
                        <c:v>12576.33203125</c:v>
                      </c:pt>
                      <c:pt idx="4954">
                        <c:v>12331.54296875</c:v>
                      </c:pt>
                      <c:pt idx="4955">
                        <c:v>12446.62109375</c:v>
                      </c:pt>
                      <c:pt idx="4956">
                        <c:v>13979.84375</c:v>
                      </c:pt>
                      <c:pt idx="4957">
                        <c:v>12594.93359375</c:v>
                      </c:pt>
                      <c:pt idx="4958">
                        <c:v>13277.58203125</c:v>
                      </c:pt>
                      <c:pt idx="4959">
                        <c:v>13641.1640625</c:v>
                      </c:pt>
                      <c:pt idx="4960">
                        <c:v>12880.375</c:v>
                      </c:pt>
                      <c:pt idx="4961">
                        <c:v>11434.1640625</c:v>
                      </c:pt>
                      <c:pt idx="4962">
                        <c:v>9649.484375</c:v>
                      </c:pt>
                      <c:pt idx="4963">
                        <c:v>10077.8984375</c:v>
                      </c:pt>
                      <c:pt idx="4964">
                        <c:v>13881.484375</c:v>
                      </c:pt>
                      <c:pt idx="4965">
                        <c:v>9276.4609375</c:v>
                      </c:pt>
                      <c:pt idx="4966">
                        <c:v>8844.484375</c:v>
                      </c:pt>
                      <c:pt idx="4967">
                        <c:v>9192.5390625</c:v>
                      </c:pt>
                      <c:pt idx="4968">
                        <c:v>9469.546875</c:v>
                      </c:pt>
                      <c:pt idx="4969">
                        <c:v>9862.13671875</c:v>
                      </c:pt>
                      <c:pt idx="4970">
                        <c:v>9967.59375</c:v>
                      </c:pt>
                      <c:pt idx="4971">
                        <c:v>9485.0078125</c:v>
                      </c:pt>
                      <c:pt idx="4972">
                        <c:v>9791.5390625</c:v>
                      </c:pt>
                      <c:pt idx="4973">
                        <c:v>9730.796875</c:v>
                      </c:pt>
                      <c:pt idx="4974">
                        <c:v>9746.5703125</c:v>
                      </c:pt>
                      <c:pt idx="4975">
                        <c:v>8942.015625</c:v>
                      </c:pt>
                      <c:pt idx="4976">
                        <c:v>8926.421875</c:v>
                      </c:pt>
                      <c:pt idx="4977">
                        <c:v>7016.2890625</c:v>
                      </c:pt>
                      <c:pt idx="4978">
                        <c:v>7988.3203125</c:v>
                      </c:pt>
                      <c:pt idx="4979">
                        <c:v>8108.515625</c:v>
                      </c:pt>
                      <c:pt idx="4980">
                        <c:v>3291.078125</c:v>
                      </c:pt>
                      <c:pt idx="4981">
                        <c:v>5834.984375</c:v>
                      </c:pt>
                      <c:pt idx="4982">
                        <c:v>2307.828125</c:v>
                      </c:pt>
                      <c:pt idx="4983">
                        <c:v>1796.921875</c:v>
                      </c:pt>
                      <c:pt idx="4984">
                        <c:v>1788.8828125</c:v>
                      </c:pt>
                      <c:pt idx="4985">
                        <c:v>3219.5859375</c:v>
                      </c:pt>
                      <c:pt idx="4986">
                        <c:v>-208.2109375</c:v>
                      </c:pt>
                      <c:pt idx="4987">
                        <c:v>-525.84375</c:v>
                      </c:pt>
                      <c:pt idx="4988">
                        <c:v>1210.8203125</c:v>
                      </c:pt>
                      <c:pt idx="4989">
                        <c:v>2226.921875</c:v>
                      </c:pt>
                      <c:pt idx="4990">
                        <c:v>858.328125</c:v>
                      </c:pt>
                      <c:pt idx="4991">
                        <c:v>1988.3125</c:v>
                      </c:pt>
                      <c:pt idx="4992">
                        <c:v>3775.6171875</c:v>
                      </c:pt>
                      <c:pt idx="4993">
                        <c:v>4641.21875</c:v>
                      </c:pt>
                      <c:pt idx="4994">
                        <c:v>4950.6875</c:v>
                      </c:pt>
                      <c:pt idx="4995">
                        <c:v>13591.203125</c:v>
                      </c:pt>
                      <c:pt idx="4996">
                        <c:v>14333.6640625</c:v>
                      </c:pt>
                      <c:pt idx="4997">
                        <c:v>13382.4765625</c:v>
                      </c:pt>
                      <c:pt idx="4998">
                        <c:v>11828.96875</c:v>
                      </c:pt>
                      <c:pt idx="4999">
                        <c:v>11359.0078125</c:v>
                      </c:pt>
                      <c:pt idx="5000">
                        <c:v>13537.1640625</c:v>
                      </c:pt>
                      <c:pt idx="5001">
                        <c:v>12803.4375</c:v>
                      </c:pt>
                      <c:pt idx="5002">
                        <c:v>14481.234375</c:v>
                      </c:pt>
                      <c:pt idx="5003">
                        <c:v>13300.9140625</c:v>
                      </c:pt>
                      <c:pt idx="5004">
                        <c:v>12741.2109375</c:v>
                      </c:pt>
                      <c:pt idx="5005">
                        <c:v>14403.1953125</c:v>
                      </c:pt>
                      <c:pt idx="5006">
                        <c:v>13550.734375</c:v>
                      </c:pt>
                      <c:pt idx="5007">
                        <c:v>13244.6875</c:v>
                      </c:pt>
                      <c:pt idx="5008">
                        <c:v>14070.0234375</c:v>
                      </c:pt>
                      <c:pt idx="5009">
                        <c:v>12161.90625</c:v>
                      </c:pt>
                      <c:pt idx="5010">
                        <c:v>9427.15625</c:v>
                      </c:pt>
                      <c:pt idx="5011">
                        <c:v>8680.38671875</c:v>
                      </c:pt>
                      <c:pt idx="5012">
                        <c:v>9942.91015625</c:v>
                      </c:pt>
                      <c:pt idx="5013">
                        <c:v>8195.31640625</c:v>
                      </c:pt>
                      <c:pt idx="5014">
                        <c:v>7242.234375</c:v>
                      </c:pt>
                      <c:pt idx="5015">
                        <c:v>8628.3359375</c:v>
                      </c:pt>
                      <c:pt idx="5016">
                        <c:v>9725.4453125</c:v>
                      </c:pt>
                      <c:pt idx="5017">
                        <c:v>8536.5</c:v>
                      </c:pt>
                      <c:pt idx="5018">
                        <c:v>9168.8671875</c:v>
                      </c:pt>
                      <c:pt idx="5019">
                        <c:v>8442.28125</c:v>
                      </c:pt>
                      <c:pt idx="5020">
                        <c:v>8202.1015625</c:v>
                      </c:pt>
                      <c:pt idx="5021">
                        <c:v>8402.421875</c:v>
                      </c:pt>
                      <c:pt idx="5022">
                        <c:v>7466.53125</c:v>
                      </c:pt>
                      <c:pt idx="5023">
                        <c:v>6984.6953125</c:v>
                      </c:pt>
                      <c:pt idx="5024">
                        <c:v>8174.359375</c:v>
                      </c:pt>
                      <c:pt idx="5025">
                        <c:v>7992.9765625</c:v>
                      </c:pt>
                      <c:pt idx="5026">
                        <c:v>8498.5625</c:v>
                      </c:pt>
                      <c:pt idx="5027">
                        <c:v>9076.3984375</c:v>
                      </c:pt>
                      <c:pt idx="5028">
                        <c:v>7692.5390625</c:v>
                      </c:pt>
                      <c:pt idx="5029">
                        <c:v>7975.859375</c:v>
                      </c:pt>
                      <c:pt idx="5030">
                        <c:v>9389.4296875</c:v>
                      </c:pt>
                      <c:pt idx="5031">
                        <c:v>9490.53125</c:v>
                      </c:pt>
                      <c:pt idx="5032">
                        <c:v>9776.4609375</c:v>
                      </c:pt>
                      <c:pt idx="5033">
                        <c:v>7768.734375</c:v>
                      </c:pt>
                      <c:pt idx="5034">
                        <c:v>7635.609375</c:v>
                      </c:pt>
                      <c:pt idx="5035">
                        <c:v>7247.1015625</c:v>
                      </c:pt>
                      <c:pt idx="5036">
                        <c:v>7801.8671875</c:v>
                      </c:pt>
                      <c:pt idx="5037">
                        <c:v>8751.84375</c:v>
                      </c:pt>
                      <c:pt idx="5038">
                        <c:v>8713.6484375</c:v>
                      </c:pt>
                      <c:pt idx="5039">
                        <c:v>9739.0078125</c:v>
                      </c:pt>
                      <c:pt idx="5040">
                        <c:v>11004.171875</c:v>
                      </c:pt>
                      <c:pt idx="5041">
                        <c:v>10877.80859375</c:v>
                      </c:pt>
                      <c:pt idx="5042">
                        <c:v>9653.12109375</c:v>
                      </c:pt>
                      <c:pt idx="5043">
                        <c:v>7726.26171875</c:v>
                      </c:pt>
                      <c:pt idx="5044">
                        <c:v>7962.921875</c:v>
                      </c:pt>
                      <c:pt idx="5045">
                        <c:v>8459.9296875</c:v>
                      </c:pt>
                      <c:pt idx="5046">
                        <c:v>10494.2421875</c:v>
                      </c:pt>
                      <c:pt idx="5047">
                        <c:v>10478.0859375</c:v>
                      </c:pt>
                      <c:pt idx="5048">
                        <c:v>10375.3984375</c:v>
                      </c:pt>
                      <c:pt idx="5049">
                        <c:v>10888.640625</c:v>
                      </c:pt>
                      <c:pt idx="5050">
                        <c:v>10499.55859375</c:v>
                      </c:pt>
                      <c:pt idx="5051">
                        <c:v>10281.5234375</c:v>
                      </c:pt>
                      <c:pt idx="5052">
                        <c:v>9807.2734375</c:v>
                      </c:pt>
                      <c:pt idx="5053">
                        <c:v>10614.4609375</c:v>
                      </c:pt>
                      <c:pt idx="5054">
                        <c:v>10531.984375</c:v>
                      </c:pt>
                      <c:pt idx="5055">
                        <c:v>11202.4375</c:v>
                      </c:pt>
                      <c:pt idx="5056">
                        <c:v>11752.1484375</c:v>
                      </c:pt>
                      <c:pt idx="5057">
                        <c:v>11217.8984375</c:v>
                      </c:pt>
                      <c:pt idx="5058">
                        <c:v>9615.78125</c:v>
                      </c:pt>
                      <c:pt idx="5059">
                        <c:v>10724.015625</c:v>
                      </c:pt>
                      <c:pt idx="5060">
                        <c:v>11454.390625</c:v>
                      </c:pt>
                      <c:pt idx="5061">
                        <c:v>11430.1171875</c:v>
                      </c:pt>
                      <c:pt idx="5062">
                        <c:v>11833.4375</c:v>
                      </c:pt>
                      <c:pt idx="5063">
                        <c:v>11982.5859375</c:v>
                      </c:pt>
                      <c:pt idx="5064">
                        <c:v>7613.2890625</c:v>
                      </c:pt>
                      <c:pt idx="5065">
                        <c:v>9802.2109375</c:v>
                      </c:pt>
                      <c:pt idx="5066">
                        <c:v>9152.4140625</c:v>
                      </c:pt>
                      <c:pt idx="5067">
                        <c:v>10868.0625</c:v>
                      </c:pt>
                      <c:pt idx="5068">
                        <c:v>9764.75</c:v>
                      </c:pt>
                      <c:pt idx="5069">
                        <c:v>11601.4921875</c:v>
                      </c:pt>
                      <c:pt idx="5070">
                        <c:v>11299.21875</c:v>
                      </c:pt>
                      <c:pt idx="5071">
                        <c:v>13336.7734375</c:v>
                      </c:pt>
                      <c:pt idx="5072">
                        <c:v>11309.5859375</c:v>
                      </c:pt>
                      <c:pt idx="5073">
                        <c:v>12417.578125</c:v>
                      </c:pt>
                      <c:pt idx="5074">
                        <c:v>13396.79296875</c:v>
                      </c:pt>
                      <c:pt idx="5075">
                        <c:v>13295.8515625</c:v>
                      </c:pt>
                      <c:pt idx="5076">
                        <c:v>11590.46875</c:v>
                      </c:pt>
                      <c:pt idx="5077">
                        <c:v>10385.84375</c:v>
                      </c:pt>
                      <c:pt idx="5078">
                        <c:v>9717.453125</c:v>
                      </c:pt>
                      <c:pt idx="5079">
                        <c:v>12141</c:v>
                      </c:pt>
                      <c:pt idx="5080">
                        <c:v>12678.4453125</c:v>
                      </c:pt>
                      <c:pt idx="5081">
                        <c:v>12202.43359375</c:v>
                      </c:pt>
                      <c:pt idx="5082">
                        <c:v>13347.65625</c:v>
                      </c:pt>
                      <c:pt idx="5083">
                        <c:v>11339.5625</c:v>
                      </c:pt>
                      <c:pt idx="5084">
                        <c:v>13611.0546875</c:v>
                      </c:pt>
                      <c:pt idx="5085">
                        <c:v>8624.71875</c:v>
                      </c:pt>
                      <c:pt idx="5086">
                        <c:v>8249.546875</c:v>
                      </c:pt>
                      <c:pt idx="5087">
                        <c:v>8586.8046875</c:v>
                      </c:pt>
                      <c:pt idx="5088">
                        <c:v>7459.421875</c:v>
                      </c:pt>
                      <c:pt idx="5089">
                        <c:v>7783.6328125</c:v>
                      </c:pt>
                      <c:pt idx="5090">
                        <c:v>6850.6953125</c:v>
                      </c:pt>
                      <c:pt idx="5091">
                        <c:v>4936.2421875</c:v>
                      </c:pt>
                      <c:pt idx="5092">
                        <c:v>6086.0078125</c:v>
                      </c:pt>
                      <c:pt idx="5093">
                        <c:v>7953.5625</c:v>
                      </c:pt>
                      <c:pt idx="5094">
                        <c:v>7557.8203125</c:v>
                      </c:pt>
                      <c:pt idx="5095">
                        <c:v>4394.5390625</c:v>
                      </c:pt>
                      <c:pt idx="5096">
                        <c:v>5106.5234375</c:v>
                      </c:pt>
                      <c:pt idx="5097">
                        <c:v>5503.6484375</c:v>
                      </c:pt>
                      <c:pt idx="5098">
                        <c:v>7993.546875</c:v>
                      </c:pt>
                      <c:pt idx="5099">
                        <c:v>8549.078125</c:v>
                      </c:pt>
                      <c:pt idx="5100">
                        <c:v>8075.5703125</c:v>
                      </c:pt>
                      <c:pt idx="5101">
                        <c:v>8245.51953125</c:v>
                      </c:pt>
                      <c:pt idx="5102">
                        <c:v>7231.5390625</c:v>
                      </c:pt>
                      <c:pt idx="5103">
                        <c:v>5912.7734375</c:v>
                      </c:pt>
                      <c:pt idx="5104">
                        <c:v>5171.9609375</c:v>
                      </c:pt>
                      <c:pt idx="5105">
                        <c:v>5630.6015625</c:v>
                      </c:pt>
                      <c:pt idx="5106">
                        <c:v>7622.99609375</c:v>
                      </c:pt>
                      <c:pt idx="5107">
                        <c:v>8080.5234375</c:v>
                      </c:pt>
                      <c:pt idx="5108">
                        <c:v>7888.828125</c:v>
                      </c:pt>
                      <c:pt idx="5109">
                        <c:v>8143.3515625</c:v>
                      </c:pt>
                      <c:pt idx="5110">
                        <c:v>7218.4921875</c:v>
                      </c:pt>
                      <c:pt idx="5111">
                        <c:v>8232.1796875</c:v>
                      </c:pt>
                      <c:pt idx="5112">
                        <c:v>6874.421875</c:v>
                      </c:pt>
                      <c:pt idx="5113">
                        <c:v>6373.4375</c:v>
                      </c:pt>
                      <c:pt idx="5114">
                        <c:v>7448.9453125</c:v>
                      </c:pt>
                      <c:pt idx="5115">
                        <c:v>10424.03125</c:v>
                      </c:pt>
                      <c:pt idx="5116">
                        <c:v>9279.625</c:v>
                      </c:pt>
                      <c:pt idx="5117">
                        <c:v>8248.26171875</c:v>
                      </c:pt>
                      <c:pt idx="5118">
                        <c:v>9487.29296875</c:v>
                      </c:pt>
                      <c:pt idx="5119">
                        <c:v>10069.515625</c:v>
                      </c:pt>
                      <c:pt idx="5120">
                        <c:v>10001.0625</c:v>
                      </c:pt>
                      <c:pt idx="5121">
                        <c:v>10230.55078125</c:v>
                      </c:pt>
                      <c:pt idx="5122">
                        <c:v>9914.2578125</c:v>
                      </c:pt>
                      <c:pt idx="5123">
                        <c:v>9542.7734375</c:v>
                      </c:pt>
                      <c:pt idx="5124">
                        <c:v>9122.5078125</c:v>
                      </c:pt>
                      <c:pt idx="5125">
                        <c:v>10056.1015625</c:v>
                      </c:pt>
                      <c:pt idx="5126">
                        <c:v>9920.1484375</c:v>
                      </c:pt>
                      <c:pt idx="5127">
                        <c:v>10144.9375</c:v>
                      </c:pt>
                      <c:pt idx="5128">
                        <c:v>9921.61328125</c:v>
                      </c:pt>
                      <c:pt idx="5129">
                        <c:v>9737.3671875</c:v>
                      </c:pt>
                      <c:pt idx="5130">
                        <c:v>7633.625</c:v>
                      </c:pt>
                      <c:pt idx="5131">
                        <c:v>7635.23828125</c:v>
                      </c:pt>
                      <c:pt idx="5132">
                        <c:v>8592.484375</c:v>
                      </c:pt>
                      <c:pt idx="5133">
                        <c:v>6511.1796875</c:v>
                      </c:pt>
                      <c:pt idx="5134">
                        <c:v>6683.75</c:v>
                      </c:pt>
                      <c:pt idx="5135">
                        <c:v>6891.58203125</c:v>
                      </c:pt>
                      <c:pt idx="5136">
                        <c:v>9012.734375</c:v>
                      </c:pt>
                      <c:pt idx="5137">
                        <c:v>8882.37890625</c:v>
                      </c:pt>
                      <c:pt idx="5138">
                        <c:v>9010</c:v>
                      </c:pt>
                      <c:pt idx="5139">
                        <c:v>7680.6640625</c:v>
                      </c:pt>
                      <c:pt idx="5140">
                        <c:v>6627.84375</c:v>
                      </c:pt>
                      <c:pt idx="5141">
                        <c:v>5824.1484375</c:v>
                      </c:pt>
                      <c:pt idx="5142">
                        <c:v>7023.09375</c:v>
                      </c:pt>
                      <c:pt idx="5143">
                        <c:v>8333.203125</c:v>
                      </c:pt>
                      <c:pt idx="5144">
                        <c:v>8942.5703125</c:v>
                      </c:pt>
                      <c:pt idx="5145">
                        <c:v>11097.0390625</c:v>
                      </c:pt>
                      <c:pt idx="5146">
                        <c:v>11665.421875</c:v>
                      </c:pt>
                      <c:pt idx="5147">
                        <c:v>12018.10546875</c:v>
                      </c:pt>
                      <c:pt idx="5148">
                        <c:v>12459.1484375</c:v>
                      </c:pt>
                      <c:pt idx="5149">
                        <c:v>11384.40625</c:v>
                      </c:pt>
                      <c:pt idx="5150">
                        <c:v>11798.2734375</c:v>
                      </c:pt>
                      <c:pt idx="5151">
                        <c:v>11684.90625</c:v>
                      </c:pt>
                      <c:pt idx="5152">
                        <c:v>11416.4921875</c:v>
                      </c:pt>
                      <c:pt idx="5153">
                        <c:v>12493.95703125</c:v>
                      </c:pt>
                      <c:pt idx="5154">
                        <c:v>12044.60546875</c:v>
                      </c:pt>
                      <c:pt idx="5155">
                        <c:v>12174.140625</c:v>
                      </c:pt>
                      <c:pt idx="5156">
                        <c:v>11128.53125</c:v>
                      </c:pt>
                      <c:pt idx="5157">
                        <c:v>10279.2734375</c:v>
                      </c:pt>
                      <c:pt idx="5158">
                        <c:v>10758.51171875</c:v>
                      </c:pt>
                      <c:pt idx="5159">
                        <c:v>12349.84375</c:v>
                      </c:pt>
                      <c:pt idx="5160">
                        <c:v>10068.6796875</c:v>
                      </c:pt>
                      <c:pt idx="5161">
                        <c:v>10243.09375</c:v>
                      </c:pt>
                      <c:pt idx="5162">
                        <c:v>10046.4140625</c:v>
                      </c:pt>
                      <c:pt idx="5163">
                        <c:v>9676.078125</c:v>
                      </c:pt>
                      <c:pt idx="5164">
                        <c:v>5567.3359375</c:v>
                      </c:pt>
                      <c:pt idx="5165">
                        <c:v>8521.0234375</c:v>
                      </c:pt>
                      <c:pt idx="5166">
                        <c:v>10088.3046875</c:v>
                      </c:pt>
                      <c:pt idx="5167">
                        <c:v>9532.421875</c:v>
                      </c:pt>
                      <c:pt idx="5168">
                        <c:v>10251.15625</c:v>
                      </c:pt>
                      <c:pt idx="5169">
                        <c:v>10099.96875</c:v>
                      </c:pt>
                      <c:pt idx="5170">
                        <c:v>10403.82421875</c:v>
                      </c:pt>
                      <c:pt idx="5171">
                        <c:v>10382.8984375</c:v>
                      </c:pt>
                      <c:pt idx="5172">
                        <c:v>9375.34375</c:v>
                      </c:pt>
                      <c:pt idx="5173">
                        <c:v>9333.83984375</c:v>
                      </c:pt>
                      <c:pt idx="5174">
                        <c:v>9657.1484375</c:v>
                      </c:pt>
                      <c:pt idx="5175">
                        <c:v>10702.26171875</c:v>
                      </c:pt>
                      <c:pt idx="5176">
                        <c:v>11557.48828125</c:v>
                      </c:pt>
                      <c:pt idx="5177">
                        <c:v>11566.03125</c:v>
                      </c:pt>
                      <c:pt idx="5178">
                        <c:v>11219.421875</c:v>
                      </c:pt>
                      <c:pt idx="5179">
                        <c:v>12124.25</c:v>
                      </c:pt>
                      <c:pt idx="5180">
                        <c:v>11505.140625</c:v>
                      </c:pt>
                      <c:pt idx="5181">
                        <c:v>12433.0546875</c:v>
                      </c:pt>
                      <c:pt idx="5182">
                        <c:v>11647.78125</c:v>
                      </c:pt>
                      <c:pt idx="5183">
                        <c:v>11677.15625</c:v>
                      </c:pt>
                      <c:pt idx="5184">
                        <c:v>12141.625</c:v>
                      </c:pt>
                      <c:pt idx="5185">
                        <c:v>11194.23828125</c:v>
                      </c:pt>
                      <c:pt idx="5186">
                        <c:v>11347.23046875</c:v>
                      </c:pt>
                      <c:pt idx="5187">
                        <c:v>12230.765625</c:v>
                      </c:pt>
                      <c:pt idx="5188">
                        <c:v>11757.8125</c:v>
                      </c:pt>
                      <c:pt idx="5189">
                        <c:v>10915.2734375</c:v>
                      </c:pt>
                      <c:pt idx="5190">
                        <c:v>10565.8359375</c:v>
                      </c:pt>
                      <c:pt idx="5191">
                        <c:v>10200.53125</c:v>
                      </c:pt>
                      <c:pt idx="5192">
                        <c:v>10659.9765625</c:v>
                      </c:pt>
                      <c:pt idx="5193">
                        <c:v>10625.15625</c:v>
                      </c:pt>
                      <c:pt idx="5194">
                        <c:v>10675.0625</c:v>
                      </c:pt>
                      <c:pt idx="5195">
                        <c:v>10908.3125</c:v>
                      </c:pt>
                      <c:pt idx="5196">
                        <c:v>10512.515625</c:v>
                      </c:pt>
                      <c:pt idx="5197">
                        <c:v>10337.484375</c:v>
                      </c:pt>
                      <c:pt idx="5198">
                        <c:v>10605.7734375</c:v>
                      </c:pt>
                      <c:pt idx="5199">
                        <c:v>9308.5078125</c:v>
                      </c:pt>
                      <c:pt idx="5200">
                        <c:v>10607.2578125</c:v>
                      </c:pt>
                      <c:pt idx="5201">
                        <c:v>11003.8671875</c:v>
                      </c:pt>
                      <c:pt idx="5202">
                        <c:v>10778.8828125</c:v>
                      </c:pt>
                      <c:pt idx="5203">
                        <c:v>10776.078125</c:v>
                      </c:pt>
                      <c:pt idx="5204">
                        <c:v>10966.4765625</c:v>
                      </c:pt>
                      <c:pt idx="5205">
                        <c:v>8523.15625</c:v>
                      </c:pt>
                      <c:pt idx="5206">
                        <c:v>6363.6015625</c:v>
                      </c:pt>
                      <c:pt idx="5207">
                        <c:v>7218.734375</c:v>
                      </c:pt>
                      <c:pt idx="5208">
                        <c:v>8172.0859375</c:v>
                      </c:pt>
                      <c:pt idx="5209">
                        <c:v>7661.328125</c:v>
                      </c:pt>
                      <c:pt idx="5210">
                        <c:v>6804.71875</c:v>
                      </c:pt>
                      <c:pt idx="5211">
                        <c:v>6558.0859375</c:v>
                      </c:pt>
                      <c:pt idx="5212">
                        <c:v>7817.1484375</c:v>
                      </c:pt>
                      <c:pt idx="5213">
                        <c:v>5845.9453125</c:v>
                      </c:pt>
                      <c:pt idx="5214">
                        <c:v>5838.1953125</c:v>
                      </c:pt>
                      <c:pt idx="5215">
                        <c:v>7012.625</c:v>
                      </c:pt>
                      <c:pt idx="5216">
                        <c:v>5842.8828125</c:v>
                      </c:pt>
                      <c:pt idx="5217">
                        <c:v>5388.6328125</c:v>
                      </c:pt>
                      <c:pt idx="5218">
                        <c:v>5467.5234375</c:v>
                      </c:pt>
                      <c:pt idx="5219">
                        <c:v>8363.796875</c:v>
                      </c:pt>
                      <c:pt idx="5220">
                        <c:v>15441.09375</c:v>
                      </c:pt>
                      <c:pt idx="5221">
                        <c:v>13311.48046875</c:v>
                      </c:pt>
                      <c:pt idx="5222">
                        <c:v>11874.51953125</c:v>
                      </c:pt>
                      <c:pt idx="5223">
                        <c:v>13368.09765625</c:v>
                      </c:pt>
                      <c:pt idx="5224">
                        <c:v>16549.67578125</c:v>
                      </c:pt>
                      <c:pt idx="5225">
                        <c:v>15661.171875</c:v>
                      </c:pt>
                      <c:pt idx="5226">
                        <c:v>16252.65625</c:v>
                      </c:pt>
                      <c:pt idx="5227">
                        <c:v>15380.29296875</c:v>
                      </c:pt>
                      <c:pt idx="5228">
                        <c:v>13989.40625</c:v>
                      </c:pt>
                      <c:pt idx="5229">
                        <c:v>14074.0859375</c:v>
                      </c:pt>
                      <c:pt idx="5230">
                        <c:v>15376.12109375</c:v>
                      </c:pt>
                      <c:pt idx="5231">
                        <c:v>15980.59375</c:v>
                      </c:pt>
                      <c:pt idx="5232">
                        <c:v>14995.9375</c:v>
                      </c:pt>
                      <c:pt idx="5233">
                        <c:v>14275.140625</c:v>
                      </c:pt>
                      <c:pt idx="5234">
                        <c:v>15527.6171875</c:v>
                      </c:pt>
                      <c:pt idx="5235">
                        <c:v>13244.671875</c:v>
                      </c:pt>
                      <c:pt idx="5236">
                        <c:v>12555.421875</c:v>
                      </c:pt>
                      <c:pt idx="5237">
                        <c:v>11442.5703125</c:v>
                      </c:pt>
                      <c:pt idx="5238">
                        <c:v>12498.51171875</c:v>
                      </c:pt>
                      <c:pt idx="5239">
                        <c:v>12320.7578125</c:v>
                      </c:pt>
                      <c:pt idx="5240">
                        <c:v>11252.3359375</c:v>
                      </c:pt>
                      <c:pt idx="5241">
                        <c:v>10889.0390625</c:v>
                      </c:pt>
                      <c:pt idx="5242">
                        <c:v>13956.30078125</c:v>
                      </c:pt>
                      <c:pt idx="5243">
                        <c:v>13679.0859375</c:v>
                      </c:pt>
                      <c:pt idx="5244">
                        <c:v>13818.296875</c:v>
                      </c:pt>
                      <c:pt idx="5245">
                        <c:v>11455.3125</c:v>
                      </c:pt>
                      <c:pt idx="5246">
                        <c:v>12780.09375</c:v>
                      </c:pt>
                      <c:pt idx="5247">
                        <c:v>12924.9921875</c:v>
                      </c:pt>
                      <c:pt idx="5248">
                        <c:v>12863.65234375</c:v>
                      </c:pt>
                      <c:pt idx="5249">
                        <c:v>13837.921875</c:v>
                      </c:pt>
                      <c:pt idx="5250">
                        <c:v>7160.765625</c:v>
                      </c:pt>
                      <c:pt idx="5251">
                        <c:v>6470.015625</c:v>
                      </c:pt>
                      <c:pt idx="5252">
                        <c:v>6858.4296875</c:v>
                      </c:pt>
                      <c:pt idx="5253">
                        <c:v>8650.0546875</c:v>
                      </c:pt>
                      <c:pt idx="5254">
                        <c:v>6161.2734375</c:v>
                      </c:pt>
                      <c:pt idx="5255">
                        <c:v>6880.8125</c:v>
                      </c:pt>
                      <c:pt idx="5256">
                        <c:v>8322.4296875</c:v>
                      </c:pt>
                      <c:pt idx="5257">
                        <c:v>8615.7890625</c:v>
                      </c:pt>
                      <c:pt idx="5258">
                        <c:v>8228.5078125</c:v>
                      </c:pt>
                      <c:pt idx="5259">
                        <c:v>8107.3125</c:v>
                      </c:pt>
                      <c:pt idx="5260">
                        <c:v>6829.3984375</c:v>
                      </c:pt>
                      <c:pt idx="5261">
                        <c:v>4679.3125</c:v>
                      </c:pt>
                      <c:pt idx="5262">
                        <c:v>7994.234375</c:v>
                      </c:pt>
                      <c:pt idx="5263">
                        <c:v>7082.453125</c:v>
                      </c:pt>
                      <c:pt idx="5264">
                        <c:v>8176.4296875</c:v>
                      </c:pt>
                      <c:pt idx="5265">
                        <c:v>9873.171875</c:v>
                      </c:pt>
                      <c:pt idx="5266">
                        <c:v>9423.34375</c:v>
                      </c:pt>
                      <c:pt idx="5267">
                        <c:v>9942.0234375</c:v>
                      </c:pt>
                      <c:pt idx="5268">
                        <c:v>8840.109375</c:v>
                      </c:pt>
                      <c:pt idx="5269">
                        <c:v>9441.71875</c:v>
                      </c:pt>
                      <c:pt idx="5270">
                        <c:v>7410.2890625</c:v>
                      </c:pt>
                      <c:pt idx="5271">
                        <c:v>8750.6328125</c:v>
                      </c:pt>
                      <c:pt idx="5272">
                        <c:v>8718.75</c:v>
                      </c:pt>
                      <c:pt idx="5273">
                        <c:v>6153.28125</c:v>
                      </c:pt>
                      <c:pt idx="5274">
                        <c:v>6917.4453125</c:v>
                      </c:pt>
                      <c:pt idx="5275">
                        <c:v>6765.359375</c:v>
                      </c:pt>
                      <c:pt idx="5276">
                        <c:v>9858.0703125</c:v>
                      </c:pt>
                      <c:pt idx="5277">
                        <c:v>7836.7109375</c:v>
                      </c:pt>
                      <c:pt idx="5278">
                        <c:v>5685.3515625</c:v>
                      </c:pt>
                      <c:pt idx="5279">
                        <c:v>8386.5703125</c:v>
                      </c:pt>
                      <c:pt idx="5280">
                        <c:v>8103.296875</c:v>
                      </c:pt>
                      <c:pt idx="5281">
                        <c:v>7817.0859375</c:v>
                      </c:pt>
                      <c:pt idx="5282">
                        <c:v>8901.375</c:v>
                      </c:pt>
                      <c:pt idx="5283">
                        <c:v>7988.84375</c:v>
                      </c:pt>
                      <c:pt idx="5284">
                        <c:v>7762.578125</c:v>
                      </c:pt>
                      <c:pt idx="5285">
                        <c:v>8442.9140625</c:v>
                      </c:pt>
                      <c:pt idx="5286">
                        <c:v>8366.796875</c:v>
                      </c:pt>
                      <c:pt idx="5287">
                        <c:v>7236.1796875</c:v>
                      </c:pt>
                      <c:pt idx="5288">
                        <c:v>3463.0234375</c:v>
                      </c:pt>
                      <c:pt idx="5289">
                        <c:v>6622.21875</c:v>
                      </c:pt>
                      <c:pt idx="5290">
                        <c:v>6159.71875</c:v>
                      </c:pt>
                      <c:pt idx="5291">
                        <c:v>8677.78125</c:v>
                      </c:pt>
                      <c:pt idx="5292">
                        <c:v>8813.828125</c:v>
                      </c:pt>
                      <c:pt idx="5293">
                        <c:v>7352.09375</c:v>
                      </c:pt>
                      <c:pt idx="5294">
                        <c:v>8180.6484375</c:v>
                      </c:pt>
                      <c:pt idx="5295">
                        <c:v>6600.515625</c:v>
                      </c:pt>
                      <c:pt idx="5296">
                        <c:v>6207.26171875</c:v>
                      </c:pt>
                      <c:pt idx="5297">
                        <c:v>6942.76953125</c:v>
                      </c:pt>
                      <c:pt idx="5298">
                        <c:v>8087.4296875</c:v>
                      </c:pt>
                      <c:pt idx="5299">
                        <c:v>6117.71875</c:v>
                      </c:pt>
                      <c:pt idx="5300">
                        <c:v>6104.875</c:v>
                      </c:pt>
                      <c:pt idx="5301">
                        <c:v>6566.57421875</c:v>
                      </c:pt>
                      <c:pt idx="5302">
                        <c:v>7215.1171875</c:v>
                      </c:pt>
                      <c:pt idx="5303">
                        <c:v>7598.3984375</c:v>
                      </c:pt>
                      <c:pt idx="5304">
                        <c:v>6909.9140625</c:v>
                      </c:pt>
                      <c:pt idx="5305">
                        <c:v>4917.8984375</c:v>
                      </c:pt>
                      <c:pt idx="5306">
                        <c:v>7169.6953125</c:v>
                      </c:pt>
                      <c:pt idx="5307">
                        <c:v>5798.2578125</c:v>
                      </c:pt>
                      <c:pt idx="5308">
                        <c:v>7603.09375</c:v>
                      </c:pt>
                      <c:pt idx="5309">
                        <c:v>8005.1484375</c:v>
                      </c:pt>
                      <c:pt idx="5310">
                        <c:v>13659.6875</c:v>
                      </c:pt>
                      <c:pt idx="5311">
                        <c:v>10892.9296875</c:v>
                      </c:pt>
                      <c:pt idx="5312">
                        <c:v>9819.515625</c:v>
                      </c:pt>
                      <c:pt idx="5313">
                        <c:v>10524.3046875</c:v>
                      </c:pt>
                      <c:pt idx="5314">
                        <c:v>12959.140625</c:v>
                      </c:pt>
                      <c:pt idx="5315">
                        <c:v>13359.5703125</c:v>
                      </c:pt>
                      <c:pt idx="5316">
                        <c:v>11516.046875</c:v>
                      </c:pt>
                      <c:pt idx="5317">
                        <c:v>10945.34375</c:v>
                      </c:pt>
                      <c:pt idx="5318">
                        <c:v>10683.3828125</c:v>
                      </c:pt>
                      <c:pt idx="5319">
                        <c:v>12918.375</c:v>
                      </c:pt>
                      <c:pt idx="5320">
                        <c:v>12289.0234375</c:v>
                      </c:pt>
                      <c:pt idx="5321">
                        <c:v>12854.109375</c:v>
                      </c:pt>
                      <c:pt idx="5322">
                        <c:v>10889.0546875</c:v>
                      </c:pt>
                      <c:pt idx="5323">
                        <c:v>10406.3359375</c:v>
                      </c:pt>
                      <c:pt idx="5324">
                        <c:v>12247.28125</c:v>
                      </c:pt>
                      <c:pt idx="5325">
                        <c:v>7664.4296875</c:v>
                      </c:pt>
                      <c:pt idx="5326">
                        <c:v>7733.84375</c:v>
                      </c:pt>
                      <c:pt idx="5327">
                        <c:v>7819.2578125</c:v>
                      </c:pt>
                      <c:pt idx="5328">
                        <c:v>7205.3671875</c:v>
                      </c:pt>
                      <c:pt idx="5329">
                        <c:v>7716.578125</c:v>
                      </c:pt>
                      <c:pt idx="5330">
                        <c:v>7838.5859375</c:v>
                      </c:pt>
                      <c:pt idx="5331">
                        <c:v>7892.609375</c:v>
                      </c:pt>
                      <c:pt idx="5332">
                        <c:v>7193.984375</c:v>
                      </c:pt>
                      <c:pt idx="5333">
                        <c:v>7484.3359375</c:v>
                      </c:pt>
                      <c:pt idx="5334">
                        <c:v>7792.6484375</c:v>
                      </c:pt>
                      <c:pt idx="5335">
                        <c:v>7744.078125</c:v>
                      </c:pt>
                      <c:pt idx="5336">
                        <c:v>7656.6796875</c:v>
                      </c:pt>
                      <c:pt idx="5337">
                        <c:v>6123.7734375</c:v>
                      </c:pt>
                      <c:pt idx="5338">
                        <c:v>5356.625</c:v>
                      </c:pt>
                      <c:pt idx="5339">
                        <c:v>5338.2265625</c:v>
                      </c:pt>
                      <c:pt idx="5340">
                        <c:v>11245.5</c:v>
                      </c:pt>
                      <c:pt idx="5341">
                        <c:v>10048.125</c:v>
                      </c:pt>
                      <c:pt idx="5342">
                        <c:v>9968.9140625</c:v>
                      </c:pt>
                      <c:pt idx="5343">
                        <c:v>11201.578125</c:v>
                      </c:pt>
                      <c:pt idx="5344">
                        <c:v>9812.359375</c:v>
                      </c:pt>
                      <c:pt idx="5345">
                        <c:v>8804.2890625</c:v>
                      </c:pt>
                      <c:pt idx="5346">
                        <c:v>8839.0703125</c:v>
                      </c:pt>
                      <c:pt idx="5347">
                        <c:v>11512.0859375</c:v>
                      </c:pt>
                      <c:pt idx="5348">
                        <c:v>11236.734375</c:v>
                      </c:pt>
                      <c:pt idx="5349">
                        <c:v>11423.2578125</c:v>
                      </c:pt>
                      <c:pt idx="5350">
                        <c:v>10426.0859375</c:v>
                      </c:pt>
                      <c:pt idx="5351">
                        <c:v>10777.8984375</c:v>
                      </c:pt>
                      <c:pt idx="5352">
                        <c:v>9629.3984375</c:v>
                      </c:pt>
                      <c:pt idx="5353">
                        <c:v>9731.7890625</c:v>
                      </c:pt>
                      <c:pt idx="5354">
                        <c:v>10641.3359375</c:v>
                      </c:pt>
                      <c:pt idx="5355">
                        <c:v>12416.28125</c:v>
                      </c:pt>
                      <c:pt idx="5356">
                        <c:v>10929.515625</c:v>
                      </c:pt>
                      <c:pt idx="5357">
                        <c:v>10256.9453125</c:v>
                      </c:pt>
                      <c:pt idx="5358">
                        <c:v>12250.6484375</c:v>
                      </c:pt>
                      <c:pt idx="5359">
                        <c:v>12004.96875</c:v>
                      </c:pt>
                      <c:pt idx="5360">
                        <c:v>7512.3515625</c:v>
                      </c:pt>
                      <c:pt idx="5361">
                        <c:v>6936.4375</c:v>
                      </c:pt>
                      <c:pt idx="5362">
                        <c:v>8170.6484375</c:v>
                      </c:pt>
                      <c:pt idx="5363">
                        <c:v>8760.0546875</c:v>
                      </c:pt>
                      <c:pt idx="5364">
                        <c:v>4591.59375</c:v>
                      </c:pt>
                      <c:pt idx="5365">
                        <c:v>5834.515625</c:v>
                      </c:pt>
                      <c:pt idx="5366">
                        <c:v>6797.125</c:v>
                      </c:pt>
                      <c:pt idx="5367">
                        <c:v>11522.640625</c:v>
                      </c:pt>
                      <c:pt idx="5368">
                        <c:v>12553.7109375</c:v>
                      </c:pt>
                      <c:pt idx="5369">
                        <c:v>11615.578125</c:v>
                      </c:pt>
                      <c:pt idx="5370">
                        <c:v>11870.625</c:v>
                      </c:pt>
                      <c:pt idx="5371">
                        <c:v>10125.0078125</c:v>
                      </c:pt>
                      <c:pt idx="5372">
                        <c:v>10026.68359375</c:v>
                      </c:pt>
                      <c:pt idx="5373">
                        <c:v>11346.90625</c:v>
                      </c:pt>
                      <c:pt idx="5374">
                        <c:v>11448.0390625</c:v>
                      </c:pt>
                      <c:pt idx="5375">
                        <c:v>11289.546875</c:v>
                      </c:pt>
                      <c:pt idx="5376">
                        <c:v>11940.359375</c:v>
                      </c:pt>
                      <c:pt idx="5377">
                        <c:v>10269.453125</c:v>
                      </c:pt>
                      <c:pt idx="5378">
                        <c:v>10303.3515625</c:v>
                      </c:pt>
                      <c:pt idx="5379">
                        <c:v>11696.734375</c:v>
                      </c:pt>
                      <c:pt idx="5380">
                        <c:v>9867.921875</c:v>
                      </c:pt>
                      <c:pt idx="5381">
                        <c:v>9376.3515625</c:v>
                      </c:pt>
                      <c:pt idx="5382">
                        <c:v>9450.5859375</c:v>
                      </c:pt>
                      <c:pt idx="5383">
                        <c:v>11163.96875</c:v>
                      </c:pt>
                      <c:pt idx="5384">
                        <c:v>11066.8046875</c:v>
                      </c:pt>
                      <c:pt idx="5385">
                        <c:v>10312.9609375</c:v>
                      </c:pt>
                      <c:pt idx="5386">
                        <c:v>10012</c:v>
                      </c:pt>
                      <c:pt idx="5387">
                        <c:v>9780.546875</c:v>
                      </c:pt>
                      <c:pt idx="5388">
                        <c:v>9676.421875</c:v>
                      </c:pt>
                      <c:pt idx="5389">
                        <c:v>10569.9765625</c:v>
                      </c:pt>
                      <c:pt idx="5390">
                        <c:v>9587.890625</c:v>
                      </c:pt>
                      <c:pt idx="5391">
                        <c:v>10135.5546875</c:v>
                      </c:pt>
                      <c:pt idx="5392">
                        <c:v>9624.8671875</c:v>
                      </c:pt>
                      <c:pt idx="5393">
                        <c:v>10304.8046875</c:v>
                      </c:pt>
                      <c:pt idx="5394">
                        <c:v>10518.6171875</c:v>
                      </c:pt>
                      <c:pt idx="5395">
                        <c:v>10584.921875</c:v>
                      </c:pt>
                      <c:pt idx="5396">
                        <c:v>10511.984375</c:v>
                      </c:pt>
                      <c:pt idx="5397">
                        <c:v>10085.3515625</c:v>
                      </c:pt>
                      <c:pt idx="5398">
                        <c:v>9970.21875</c:v>
                      </c:pt>
                      <c:pt idx="5399">
                        <c:v>10321.3984375</c:v>
                      </c:pt>
                      <c:pt idx="5400">
                        <c:v>10843.09375</c:v>
                      </c:pt>
                      <c:pt idx="5401">
                        <c:v>10199.58984375</c:v>
                      </c:pt>
                      <c:pt idx="5402">
                        <c:v>8871.01953125</c:v>
                      </c:pt>
                      <c:pt idx="5403">
                        <c:v>9317.2578125</c:v>
                      </c:pt>
                      <c:pt idx="5404">
                        <c:v>10641.8671875</c:v>
                      </c:pt>
                      <c:pt idx="5405">
                        <c:v>10617.53125</c:v>
                      </c:pt>
                      <c:pt idx="5406">
                        <c:v>10536.62109375</c:v>
                      </c:pt>
                      <c:pt idx="5407">
                        <c:v>10533.96875</c:v>
                      </c:pt>
                      <c:pt idx="5408">
                        <c:v>9659.78125</c:v>
                      </c:pt>
                      <c:pt idx="5409">
                        <c:v>10232.625</c:v>
                      </c:pt>
                      <c:pt idx="5410">
                        <c:v>11344.6953125</c:v>
                      </c:pt>
                      <c:pt idx="5411">
                        <c:v>8459.0390625</c:v>
                      </c:pt>
                      <c:pt idx="5412">
                        <c:v>7762.5703125</c:v>
                      </c:pt>
                      <c:pt idx="5413">
                        <c:v>8252.90625</c:v>
                      </c:pt>
                      <c:pt idx="5414">
                        <c:v>9948.671875</c:v>
                      </c:pt>
                      <c:pt idx="5415">
                        <c:v>11662.6484375</c:v>
                      </c:pt>
                      <c:pt idx="5416">
                        <c:v>10788.6328125</c:v>
                      </c:pt>
                      <c:pt idx="5417">
                        <c:v>9432.89453125</c:v>
                      </c:pt>
                      <c:pt idx="5418">
                        <c:v>8655.05859375</c:v>
                      </c:pt>
                      <c:pt idx="5419">
                        <c:v>8546.0234375</c:v>
                      </c:pt>
                      <c:pt idx="5420">
                        <c:v>7993.11328125</c:v>
                      </c:pt>
                      <c:pt idx="5421">
                        <c:v>10770.3984375</c:v>
                      </c:pt>
                      <c:pt idx="5422">
                        <c:v>9372.0234375</c:v>
                      </c:pt>
                      <c:pt idx="5423">
                        <c:v>10169.9609375</c:v>
                      </c:pt>
                      <c:pt idx="5424">
                        <c:v>11026.7109375</c:v>
                      </c:pt>
                      <c:pt idx="5425">
                        <c:v>8176.890625</c:v>
                      </c:pt>
                      <c:pt idx="5426">
                        <c:v>9776.421875</c:v>
                      </c:pt>
                      <c:pt idx="5427">
                        <c:v>11740.2265625</c:v>
                      </c:pt>
                      <c:pt idx="5428">
                        <c:v>10566.734375</c:v>
                      </c:pt>
                      <c:pt idx="5429">
                        <c:v>11921.5625</c:v>
                      </c:pt>
                      <c:pt idx="5430">
                        <c:v>13986.7421875</c:v>
                      </c:pt>
                      <c:pt idx="5431">
                        <c:v>13719.4921875</c:v>
                      </c:pt>
                      <c:pt idx="5432">
                        <c:v>14383.3515625</c:v>
                      </c:pt>
                      <c:pt idx="5433">
                        <c:v>11695.8984375</c:v>
                      </c:pt>
                      <c:pt idx="5434">
                        <c:v>10270.765625</c:v>
                      </c:pt>
                      <c:pt idx="5435">
                        <c:v>10504.71484375</c:v>
                      </c:pt>
                      <c:pt idx="5436">
                        <c:v>13963.09375</c:v>
                      </c:pt>
                      <c:pt idx="5437">
                        <c:v>14613.22265625</c:v>
                      </c:pt>
                      <c:pt idx="5438">
                        <c:v>14603.3828125</c:v>
                      </c:pt>
                      <c:pt idx="5439">
                        <c:v>14322.203125</c:v>
                      </c:pt>
                      <c:pt idx="5440">
                        <c:v>14275.5234375</c:v>
                      </c:pt>
                      <c:pt idx="5441">
                        <c:v>12390.2578125</c:v>
                      </c:pt>
                      <c:pt idx="5442">
                        <c:v>13786.203125</c:v>
                      </c:pt>
                      <c:pt idx="5443">
                        <c:v>14755.09375</c:v>
                      </c:pt>
                      <c:pt idx="5444">
                        <c:v>14401.8125</c:v>
                      </c:pt>
                      <c:pt idx="5445">
                        <c:v>9723.69921875</c:v>
                      </c:pt>
                      <c:pt idx="5446">
                        <c:v>8473.3125</c:v>
                      </c:pt>
                      <c:pt idx="5447">
                        <c:v>8298.07421875</c:v>
                      </c:pt>
                      <c:pt idx="5448">
                        <c:v>8513.34375</c:v>
                      </c:pt>
                      <c:pt idx="5449">
                        <c:v>7849.578125</c:v>
                      </c:pt>
                      <c:pt idx="5450">
                        <c:v>6274.1015625</c:v>
                      </c:pt>
                      <c:pt idx="5451">
                        <c:v>6988.1953125</c:v>
                      </c:pt>
                      <c:pt idx="5452">
                        <c:v>9773.203125</c:v>
                      </c:pt>
                      <c:pt idx="5453">
                        <c:v>9688.546875</c:v>
                      </c:pt>
                      <c:pt idx="5454">
                        <c:v>8547.421875</c:v>
                      </c:pt>
                      <c:pt idx="5455">
                        <c:v>8020.0703125</c:v>
                      </c:pt>
                      <c:pt idx="5456">
                        <c:v>8325.140625</c:v>
                      </c:pt>
                      <c:pt idx="5457">
                        <c:v>8269.3125</c:v>
                      </c:pt>
                      <c:pt idx="5458">
                        <c:v>7187.1796875</c:v>
                      </c:pt>
                      <c:pt idx="5459">
                        <c:v>7756.359375</c:v>
                      </c:pt>
                      <c:pt idx="5460">
                        <c:v>7363.7265625</c:v>
                      </c:pt>
                      <c:pt idx="5461">
                        <c:v>7170.4609375</c:v>
                      </c:pt>
                      <c:pt idx="5462">
                        <c:v>8736.09375</c:v>
                      </c:pt>
                      <c:pt idx="5463">
                        <c:v>9116.21875</c:v>
                      </c:pt>
                      <c:pt idx="5464">
                        <c:v>7527.5546875</c:v>
                      </c:pt>
                      <c:pt idx="5465">
                        <c:v>7199.109375</c:v>
                      </c:pt>
                      <c:pt idx="5466">
                        <c:v>8381.265625</c:v>
                      </c:pt>
                      <c:pt idx="5467">
                        <c:v>9538.0625</c:v>
                      </c:pt>
                      <c:pt idx="5468">
                        <c:v>9783.5</c:v>
                      </c:pt>
                      <c:pt idx="5469">
                        <c:v>8046.46875</c:v>
                      </c:pt>
                      <c:pt idx="5470">
                        <c:v>9403.8671875</c:v>
                      </c:pt>
                      <c:pt idx="5471">
                        <c:v>8805.828125</c:v>
                      </c:pt>
                      <c:pt idx="5472">
                        <c:v>7901.25</c:v>
                      </c:pt>
                      <c:pt idx="5473">
                        <c:v>8385.5234375</c:v>
                      </c:pt>
                      <c:pt idx="5474">
                        <c:v>8761.1796875</c:v>
                      </c:pt>
                      <c:pt idx="5475">
                        <c:v>14200.82421875</c:v>
                      </c:pt>
                      <c:pt idx="5476">
                        <c:v>13150.6796875</c:v>
                      </c:pt>
                      <c:pt idx="5477">
                        <c:v>13369.1015625</c:v>
                      </c:pt>
                      <c:pt idx="5478">
                        <c:v>13211.7109375</c:v>
                      </c:pt>
                      <c:pt idx="5479">
                        <c:v>12808.046875</c:v>
                      </c:pt>
                      <c:pt idx="5480">
                        <c:v>13640.51953125</c:v>
                      </c:pt>
                      <c:pt idx="5481">
                        <c:v>11101.6484375</c:v>
                      </c:pt>
                      <c:pt idx="5482">
                        <c:v>10639.3359375</c:v>
                      </c:pt>
                      <c:pt idx="5483">
                        <c:v>10475.3828125</c:v>
                      </c:pt>
                      <c:pt idx="5484">
                        <c:v>14234.6875</c:v>
                      </c:pt>
                      <c:pt idx="5485">
                        <c:v>13734.2421875</c:v>
                      </c:pt>
                      <c:pt idx="5486">
                        <c:v>14228.66015625</c:v>
                      </c:pt>
                      <c:pt idx="5487">
                        <c:v>13322.5703125</c:v>
                      </c:pt>
                      <c:pt idx="5488">
                        <c:v>13119.375</c:v>
                      </c:pt>
                      <c:pt idx="5489">
                        <c:v>14186.078125</c:v>
                      </c:pt>
                      <c:pt idx="5490">
                        <c:v>8438.2890625</c:v>
                      </c:pt>
                      <c:pt idx="5491">
                        <c:v>8934.3046875</c:v>
                      </c:pt>
                      <c:pt idx="5492">
                        <c:v>8086.8046875</c:v>
                      </c:pt>
                      <c:pt idx="5493">
                        <c:v>6707.8125</c:v>
                      </c:pt>
                      <c:pt idx="5494">
                        <c:v>6705.3359375</c:v>
                      </c:pt>
                      <c:pt idx="5495">
                        <c:v>8819.9921875</c:v>
                      </c:pt>
                      <c:pt idx="5496">
                        <c:v>8713.84375</c:v>
                      </c:pt>
                      <c:pt idx="5497">
                        <c:v>7770.78125</c:v>
                      </c:pt>
                      <c:pt idx="5498">
                        <c:v>8509.3671875</c:v>
                      </c:pt>
                      <c:pt idx="5499">
                        <c:v>8460.8828125</c:v>
                      </c:pt>
                      <c:pt idx="5500">
                        <c:v>8662.71875</c:v>
                      </c:pt>
                      <c:pt idx="5501">
                        <c:v>8342.96484375</c:v>
                      </c:pt>
                      <c:pt idx="5502">
                        <c:v>8920.09765625</c:v>
                      </c:pt>
                      <c:pt idx="5503">
                        <c:v>7823.8828125</c:v>
                      </c:pt>
                      <c:pt idx="5504">
                        <c:v>8085.01171875</c:v>
                      </c:pt>
                      <c:pt idx="5505">
                        <c:v>11398.3828125</c:v>
                      </c:pt>
                      <c:pt idx="5506">
                        <c:v>12171.703125</c:v>
                      </c:pt>
                      <c:pt idx="5507">
                        <c:v>11440.9609375</c:v>
                      </c:pt>
                      <c:pt idx="5508">
                        <c:v>9847.953125</c:v>
                      </c:pt>
                      <c:pt idx="5509">
                        <c:v>10259.0078125</c:v>
                      </c:pt>
                      <c:pt idx="5510">
                        <c:v>11778.6015625</c:v>
                      </c:pt>
                      <c:pt idx="5511">
                        <c:v>12124.2265625</c:v>
                      </c:pt>
                      <c:pt idx="5512">
                        <c:v>11711.06640625</c:v>
                      </c:pt>
                      <c:pt idx="5513">
                        <c:v>11915.85546875</c:v>
                      </c:pt>
                      <c:pt idx="5514">
                        <c:v>10649.01953125</c:v>
                      </c:pt>
                      <c:pt idx="5515">
                        <c:v>9789.046875</c:v>
                      </c:pt>
                      <c:pt idx="5516">
                        <c:v>10105.90625</c:v>
                      </c:pt>
                      <c:pt idx="5517">
                        <c:v>9793.96875</c:v>
                      </c:pt>
                      <c:pt idx="5518">
                        <c:v>9367.1875</c:v>
                      </c:pt>
                      <c:pt idx="5519">
                        <c:v>10217.359375</c:v>
                      </c:pt>
                      <c:pt idx="5520">
                        <c:v>11037.39453125</c:v>
                      </c:pt>
                      <c:pt idx="5521">
                        <c:v>11359.43359375</c:v>
                      </c:pt>
                      <c:pt idx="5522">
                        <c:v>11502.0078125</c:v>
                      </c:pt>
                      <c:pt idx="5523">
                        <c:v>11174.953125</c:v>
                      </c:pt>
                      <c:pt idx="5524">
                        <c:v>10606.984375</c:v>
                      </c:pt>
                      <c:pt idx="5525">
                        <c:v>11860.3828125</c:v>
                      </c:pt>
                      <c:pt idx="5526">
                        <c:v>10857.9375</c:v>
                      </c:pt>
                      <c:pt idx="5527">
                        <c:v>10880.8828125</c:v>
                      </c:pt>
                      <c:pt idx="5528">
                        <c:v>11199.1796875</c:v>
                      </c:pt>
                      <c:pt idx="5529">
                        <c:v>11820.0078125</c:v>
                      </c:pt>
                      <c:pt idx="5530">
                        <c:v>11538.6875</c:v>
                      </c:pt>
                      <c:pt idx="5531">
                        <c:v>11197.3203125</c:v>
                      </c:pt>
                      <c:pt idx="5532">
                        <c:v>10700.7265625</c:v>
                      </c:pt>
                      <c:pt idx="5533">
                        <c:v>10208.390625</c:v>
                      </c:pt>
                      <c:pt idx="5534">
                        <c:v>11742</c:v>
                      </c:pt>
                      <c:pt idx="5535">
                        <c:v>7840.1640625</c:v>
                      </c:pt>
                      <c:pt idx="5536">
                        <c:v>7371.1328125</c:v>
                      </c:pt>
                      <c:pt idx="5537">
                        <c:v>7230.7734375</c:v>
                      </c:pt>
                      <c:pt idx="5538">
                        <c:v>7315.0390625</c:v>
                      </c:pt>
                      <c:pt idx="5539">
                        <c:v>7546.2890625</c:v>
                      </c:pt>
                      <c:pt idx="5540">
                        <c:v>6703.078125</c:v>
                      </c:pt>
                      <c:pt idx="5541">
                        <c:v>7018.3671875</c:v>
                      </c:pt>
                      <c:pt idx="5542">
                        <c:v>7947.234375</c:v>
                      </c:pt>
                      <c:pt idx="5543">
                        <c:v>7570</c:v>
                      </c:pt>
                      <c:pt idx="5544">
                        <c:v>5074.140625</c:v>
                      </c:pt>
                      <c:pt idx="5545">
                        <c:v>7018.34375</c:v>
                      </c:pt>
                      <c:pt idx="5546">
                        <c:v>6855.5390625</c:v>
                      </c:pt>
                      <c:pt idx="5547">
                        <c:v>4732.9296875</c:v>
                      </c:pt>
                      <c:pt idx="5548">
                        <c:v>5793.609375</c:v>
                      </c:pt>
                      <c:pt idx="5549">
                        <c:v>6634.140625</c:v>
                      </c:pt>
                      <c:pt idx="5550">
                        <c:v>8853.09375</c:v>
                      </c:pt>
                      <c:pt idx="5551">
                        <c:v>9507.265625</c:v>
                      </c:pt>
                      <c:pt idx="5552">
                        <c:v>9600.875</c:v>
                      </c:pt>
                      <c:pt idx="5553">
                        <c:v>8386.1171875</c:v>
                      </c:pt>
                      <c:pt idx="5554">
                        <c:v>8287.171875</c:v>
                      </c:pt>
                      <c:pt idx="5555">
                        <c:v>9625.1328125</c:v>
                      </c:pt>
                      <c:pt idx="5556">
                        <c:v>8650.3046875</c:v>
                      </c:pt>
                      <c:pt idx="5557">
                        <c:v>8123.4375</c:v>
                      </c:pt>
                      <c:pt idx="5558">
                        <c:v>8756.015625</c:v>
                      </c:pt>
                      <c:pt idx="5559">
                        <c:v>8705.0703125</c:v>
                      </c:pt>
                      <c:pt idx="5560">
                        <c:v>9579.28125</c:v>
                      </c:pt>
                      <c:pt idx="5561">
                        <c:v>8525.3515625</c:v>
                      </c:pt>
                      <c:pt idx="5562">
                        <c:v>8985.1484375</c:v>
                      </c:pt>
                      <c:pt idx="5563">
                        <c:v>8944.859375</c:v>
                      </c:pt>
                      <c:pt idx="5564">
                        <c:v>9693.0234375</c:v>
                      </c:pt>
                      <c:pt idx="5565">
                        <c:v>10419.140625</c:v>
                      </c:pt>
                      <c:pt idx="5566">
                        <c:v>9160.4296875</c:v>
                      </c:pt>
                      <c:pt idx="5567">
                        <c:v>8680.6953125</c:v>
                      </c:pt>
                      <c:pt idx="5568">
                        <c:v>11528.40234375</c:v>
                      </c:pt>
                      <c:pt idx="5569">
                        <c:v>11647.6171875</c:v>
                      </c:pt>
                      <c:pt idx="5570">
                        <c:v>11253.46875</c:v>
                      </c:pt>
                      <c:pt idx="5571">
                        <c:v>12215.5</c:v>
                      </c:pt>
                      <c:pt idx="5572">
                        <c:v>11108.609375</c:v>
                      </c:pt>
                      <c:pt idx="5573">
                        <c:v>11688.3125</c:v>
                      </c:pt>
                      <c:pt idx="5574">
                        <c:v>12128.9765625</c:v>
                      </c:pt>
                      <c:pt idx="5575">
                        <c:v>11975.8515625</c:v>
                      </c:pt>
                      <c:pt idx="5576">
                        <c:v>11918.109375</c:v>
                      </c:pt>
                      <c:pt idx="5577">
                        <c:v>10338.6171875</c:v>
                      </c:pt>
                      <c:pt idx="5578">
                        <c:v>10440.9453125</c:v>
                      </c:pt>
                      <c:pt idx="5579">
                        <c:v>10280.59375</c:v>
                      </c:pt>
                      <c:pt idx="5580">
                        <c:v>9002.9140625</c:v>
                      </c:pt>
                      <c:pt idx="5581">
                        <c:v>9752.59375</c:v>
                      </c:pt>
                      <c:pt idx="5582">
                        <c:v>9512.546875</c:v>
                      </c:pt>
                      <c:pt idx="5583">
                        <c:v>8544.9609375</c:v>
                      </c:pt>
                      <c:pt idx="5584">
                        <c:v>8669.9609375</c:v>
                      </c:pt>
                      <c:pt idx="5585">
                        <c:v>9984.7734375</c:v>
                      </c:pt>
                      <c:pt idx="5586">
                        <c:v>9193.53125</c:v>
                      </c:pt>
                      <c:pt idx="5587">
                        <c:v>10002.828125</c:v>
                      </c:pt>
                      <c:pt idx="5588">
                        <c:v>8706.609375</c:v>
                      </c:pt>
                      <c:pt idx="5589">
                        <c:v>9727.5390625</c:v>
                      </c:pt>
                      <c:pt idx="5590">
                        <c:v>9210.703125</c:v>
                      </c:pt>
                      <c:pt idx="5591">
                        <c:v>9036.2109375</c:v>
                      </c:pt>
                      <c:pt idx="5592">
                        <c:v>7723.0078125</c:v>
                      </c:pt>
                      <c:pt idx="5593">
                        <c:v>9674.9453125</c:v>
                      </c:pt>
                      <c:pt idx="5594">
                        <c:v>9722.3046875</c:v>
                      </c:pt>
                      <c:pt idx="5595">
                        <c:v>9202.8125</c:v>
                      </c:pt>
                      <c:pt idx="5596">
                        <c:v>7710.23828125</c:v>
                      </c:pt>
                      <c:pt idx="5597">
                        <c:v>5968.73046875</c:v>
                      </c:pt>
                      <c:pt idx="5598">
                        <c:v>6969.953125</c:v>
                      </c:pt>
                      <c:pt idx="5599">
                        <c:v>10733.16796875</c:v>
                      </c:pt>
                      <c:pt idx="5600">
                        <c:v>8703.046875</c:v>
                      </c:pt>
                      <c:pt idx="5601">
                        <c:v>7125.46875</c:v>
                      </c:pt>
                      <c:pt idx="5602">
                        <c:v>7367.015625</c:v>
                      </c:pt>
                      <c:pt idx="5603">
                        <c:v>10810.0546875</c:v>
                      </c:pt>
                      <c:pt idx="5604">
                        <c:v>10756.7421875</c:v>
                      </c:pt>
                      <c:pt idx="5605">
                        <c:v>10166</c:v>
                      </c:pt>
                      <c:pt idx="5606">
                        <c:v>10517.48828125</c:v>
                      </c:pt>
                      <c:pt idx="5607">
                        <c:v>9344.796875</c:v>
                      </c:pt>
                      <c:pt idx="5608">
                        <c:v>9854.109375</c:v>
                      </c:pt>
                      <c:pt idx="5609">
                        <c:v>10903.3671875</c:v>
                      </c:pt>
                      <c:pt idx="5610">
                        <c:v>12333.1875</c:v>
                      </c:pt>
                      <c:pt idx="5611">
                        <c:v>11166.8671875</c:v>
                      </c:pt>
                      <c:pt idx="5612">
                        <c:v>12163.97265625</c:v>
                      </c:pt>
                      <c:pt idx="5613">
                        <c:v>12828.06640625</c:v>
                      </c:pt>
                      <c:pt idx="5614">
                        <c:v>13162.4921875</c:v>
                      </c:pt>
                      <c:pt idx="5615">
                        <c:v>11443.828125</c:v>
                      </c:pt>
                      <c:pt idx="5616">
                        <c:v>11259.015625</c:v>
                      </c:pt>
                      <c:pt idx="5617">
                        <c:v>12666.8203125</c:v>
                      </c:pt>
                      <c:pt idx="5618">
                        <c:v>12671.390625</c:v>
                      </c:pt>
                      <c:pt idx="5619">
                        <c:v>13351.3515625</c:v>
                      </c:pt>
                      <c:pt idx="5620">
                        <c:v>12975.53515625</c:v>
                      </c:pt>
                      <c:pt idx="5621">
                        <c:v>12548.80859375</c:v>
                      </c:pt>
                      <c:pt idx="5622">
                        <c:v>12747.20703125</c:v>
                      </c:pt>
                      <c:pt idx="5623">
                        <c:v>13196.77734375</c:v>
                      </c:pt>
                      <c:pt idx="5624">
                        <c:v>13115.76953125</c:v>
                      </c:pt>
                      <c:pt idx="5625">
                        <c:v>11602.59375</c:v>
                      </c:pt>
                      <c:pt idx="5626">
                        <c:v>10337.046875</c:v>
                      </c:pt>
                      <c:pt idx="5627">
                        <c:v>10395.0078125</c:v>
                      </c:pt>
                      <c:pt idx="5628">
                        <c:v>12189.56640625</c:v>
                      </c:pt>
                      <c:pt idx="5629">
                        <c:v>11535.2265625</c:v>
                      </c:pt>
                      <c:pt idx="5630">
                        <c:v>11020.21875</c:v>
                      </c:pt>
                      <c:pt idx="5631">
                        <c:v>13326.75390625</c:v>
                      </c:pt>
                      <c:pt idx="5632">
                        <c:v>13135.9375</c:v>
                      </c:pt>
                      <c:pt idx="5633">
                        <c:v>13249.9609375</c:v>
                      </c:pt>
                      <c:pt idx="5634">
                        <c:v>13146.52734375</c:v>
                      </c:pt>
                      <c:pt idx="5635">
                        <c:v>13086.70703125</c:v>
                      </c:pt>
                      <c:pt idx="5636">
                        <c:v>11569.25</c:v>
                      </c:pt>
                      <c:pt idx="5637">
                        <c:v>11914.5078125</c:v>
                      </c:pt>
                      <c:pt idx="5638">
                        <c:v>11635.671875</c:v>
                      </c:pt>
                      <c:pt idx="5639">
                        <c:v>13533.6015625</c:v>
                      </c:pt>
                      <c:pt idx="5640">
                        <c:v>4843.484375</c:v>
                      </c:pt>
                      <c:pt idx="5641">
                        <c:v>2795.890625</c:v>
                      </c:pt>
                      <c:pt idx="5642">
                        <c:v>3839.40625</c:v>
                      </c:pt>
                      <c:pt idx="5643">
                        <c:v>5674.4140625</c:v>
                      </c:pt>
                      <c:pt idx="5644">
                        <c:v>2471.6953125</c:v>
                      </c:pt>
                      <c:pt idx="5645">
                        <c:v>1337.8671875</c:v>
                      </c:pt>
                      <c:pt idx="5646">
                        <c:v>2213.8828125</c:v>
                      </c:pt>
                      <c:pt idx="5647">
                        <c:v>2774.7265625</c:v>
                      </c:pt>
                      <c:pt idx="5648">
                        <c:v>7048.6171875</c:v>
                      </c:pt>
                      <c:pt idx="5649">
                        <c:v>4089.03125</c:v>
                      </c:pt>
                      <c:pt idx="5650">
                        <c:v>3639.6484375</c:v>
                      </c:pt>
                      <c:pt idx="5651">
                        <c:v>4196.6484375</c:v>
                      </c:pt>
                      <c:pt idx="5652">
                        <c:v>6832.296875</c:v>
                      </c:pt>
                      <c:pt idx="5653">
                        <c:v>7129.5625</c:v>
                      </c:pt>
                      <c:pt idx="5654">
                        <c:v>6460.1796875</c:v>
                      </c:pt>
                      <c:pt idx="5655">
                        <c:v>13741.6328125</c:v>
                      </c:pt>
                      <c:pt idx="5656">
                        <c:v>15191.9609375</c:v>
                      </c:pt>
                      <c:pt idx="5657">
                        <c:v>15203.453125</c:v>
                      </c:pt>
                      <c:pt idx="5658">
                        <c:v>14380.75</c:v>
                      </c:pt>
                      <c:pt idx="5659">
                        <c:v>14968.76171875</c:v>
                      </c:pt>
                      <c:pt idx="5660">
                        <c:v>12315.8046875</c:v>
                      </c:pt>
                      <c:pt idx="5661">
                        <c:v>12039.78125</c:v>
                      </c:pt>
                      <c:pt idx="5662">
                        <c:v>11585.140625</c:v>
                      </c:pt>
                      <c:pt idx="5663">
                        <c:v>13831.64453125</c:v>
                      </c:pt>
                      <c:pt idx="5664">
                        <c:v>14231.703125</c:v>
                      </c:pt>
                      <c:pt idx="5665">
                        <c:v>13171.72265625</c:v>
                      </c:pt>
                      <c:pt idx="5666">
                        <c:v>11998.34375</c:v>
                      </c:pt>
                      <c:pt idx="5667">
                        <c:v>13603.24609375</c:v>
                      </c:pt>
                      <c:pt idx="5668">
                        <c:v>15163.671875</c:v>
                      </c:pt>
                      <c:pt idx="5669">
                        <c:v>14098.78125</c:v>
                      </c:pt>
                      <c:pt idx="5670">
                        <c:v>9728.1484375</c:v>
                      </c:pt>
                      <c:pt idx="5671">
                        <c:v>9419.85546875</c:v>
                      </c:pt>
                      <c:pt idx="5672">
                        <c:v>9298.3828125</c:v>
                      </c:pt>
                      <c:pt idx="5673">
                        <c:v>9864.453125</c:v>
                      </c:pt>
                      <c:pt idx="5674">
                        <c:v>10869</c:v>
                      </c:pt>
                      <c:pt idx="5675">
                        <c:v>9106.375</c:v>
                      </c:pt>
                      <c:pt idx="5676">
                        <c:v>8070.96875</c:v>
                      </c:pt>
                      <c:pt idx="5677">
                        <c:v>8381.7734375</c:v>
                      </c:pt>
                      <c:pt idx="5678">
                        <c:v>10236.1484375</c:v>
                      </c:pt>
                      <c:pt idx="5679">
                        <c:v>9841.8359375</c:v>
                      </c:pt>
                      <c:pt idx="5680">
                        <c:v>10593.9375</c:v>
                      </c:pt>
                      <c:pt idx="5681">
                        <c:v>10402.0078125</c:v>
                      </c:pt>
                      <c:pt idx="5682">
                        <c:v>9905.375</c:v>
                      </c:pt>
                      <c:pt idx="5683">
                        <c:v>9879.7109375</c:v>
                      </c:pt>
                      <c:pt idx="5684">
                        <c:v>9974.0546875</c:v>
                      </c:pt>
                      <c:pt idx="5685">
                        <c:v>7975.359375</c:v>
                      </c:pt>
                      <c:pt idx="5686">
                        <c:v>7615.0234375</c:v>
                      </c:pt>
                      <c:pt idx="5687">
                        <c:v>7402.7890625</c:v>
                      </c:pt>
                      <c:pt idx="5688">
                        <c:v>6632.9921875</c:v>
                      </c:pt>
                      <c:pt idx="5689">
                        <c:v>6625.7109375</c:v>
                      </c:pt>
                      <c:pt idx="5690">
                        <c:v>7886.2734375</c:v>
                      </c:pt>
                      <c:pt idx="5691">
                        <c:v>7954.7578125</c:v>
                      </c:pt>
                      <c:pt idx="5692">
                        <c:v>7858.6171875</c:v>
                      </c:pt>
                      <c:pt idx="5693">
                        <c:v>8028.21875</c:v>
                      </c:pt>
                      <c:pt idx="5694">
                        <c:v>7507.0390625</c:v>
                      </c:pt>
                      <c:pt idx="5695">
                        <c:v>7988.578125</c:v>
                      </c:pt>
                      <c:pt idx="5696">
                        <c:v>7642.6796875</c:v>
                      </c:pt>
                      <c:pt idx="5697">
                        <c:v>6703.984375</c:v>
                      </c:pt>
                      <c:pt idx="5698">
                        <c:v>6384.4609375</c:v>
                      </c:pt>
                      <c:pt idx="5699">
                        <c:v>7500.109375</c:v>
                      </c:pt>
                      <c:pt idx="5700">
                        <c:v>9341.84375</c:v>
                      </c:pt>
                      <c:pt idx="5701">
                        <c:v>7289.484375</c:v>
                      </c:pt>
                      <c:pt idx="5702">
                        <c:v>6211.1875</c:v>
                      </c:pt>
                      <c:pt idx="5703">
                        <c:v>7057.23046875</c:v>
                      </c:pt>
                      <c:pt idx="5704">
                        <c:v>9092.08984375</c:v>
                      </c:pt>
                      <c:pt idx="5705">
                        <c:v>12029.234375</c:v>
                      </c:pt>
                      <c:pt idx="5706">
                        <c:v>12458.796875</c:v>
                      </c:pt>
                      <c:pt idx="5707">
                        <c:v>11597.1640625</c:v>
                      </c:pt>
                      <c:pt idx="5708">
                        <c:v>12739.7578125</c:v>
                      </c:pt>
                      <c:pt idx="5709">
                        <c:v>12573.4609375</c:v>
                      </c:pt>
                      <c:pt idx="5710">
                        <c:v>12777.6484375</c:v>
                      </c:pt>
                      <c:pt idx="5711">
                        <c:v>12214.4609375</c:v>
                      </c:pt>
                      <c:pt idx="5712">
                        <c:v>11028.359375</c:v>
                      </c:pt>
                      <c:pt idx="5713">
                        <c:v>11147.2421875</c:v>
                      </c:pt>
                      <c:pt idx="5714">
                        <c:v>13446.421875</c:v>
                      </c:pt>
                      <c:pt idx="5715">
                        <c:v>11462.2421875</c:v>
                      </c:pt>
                      <c:pt idx="5716">
                        <c:v>9710.21875</c:v>
                      </c:pt>
                      <c:pt idx="5717">
                        <c:v>9147.4921875</c:v>
                      </c:pt>
                      <c:pt idx="5718">
                        <c:v>10317.984375</c:v>
                      </c:pt>
                      <c:pt idx="5719">
                        <c:v>10681.1875</c:v>
                      </c:pt>
                      <c:pt idx="5720">
                        <c:v>9054.7109375</c:v>
                      </c:pt>
                      <c:pt idx="5721">
                        <c:v>9094.3515625</c:v>
                      </c:pt>
                      <c:pt idx="5722">
                        <c:v>10855.8359375</c:v>
                      </c:pt>
                      <c:pt idx="5723">
                        <c:v>10254.375</c:v>
                      </c:pt>
                      <c:pt idx="5724">
                        <c:v>8557.8125</c:v>
                      </c:pt>
                      <c:pt idx="5725">
                        <c:v>11253.03125</c:v>
                      </c:pt>
                      <c:pt idx="5726">
                        <c:v>9697.1015625</c:v>
                      </c:pt>
                      <c:pt idx="5727">
                        <c:v>9173.640625</c:v>
                      </c:pt>
                      <c:pt idx="5728">
                        <c:v>8580.4765625</c:v>
                      </c:pt>
                      <c:pt idx="5729">
                        <c:v>10668.5546875</c:v>
                      </c:pt>
                      <c:pt idx="5730">
                        <c:v>11895.625</c:v>
                      </c:pt>
                      <c:pt idx="5731">
                        <c:v>11126.671875</c:v>
                      </c:pt>
                      <c:pt idx="5732">
                        <c:v>10514.87890625</c:v>
                      </c:pt>
                      <c:pt idx="5733">
                        <c:v>12137.6015625</c:v>
                      </c:pt>
                      <c:pt idx="5734">
                        <c:v>10529.6953125</c:v>
                      </c:pt>
                      <c:pt idx="5735">
                        <c:v>10065.203125</c:v>
                      </c:pt>
                      <c:pt idx="5736">
                        <c:v>10844.53125</c:v>
                      </c:pt>
                      <c:pt idx="5737">
                        <c:v>11889.0234375</c:v>
                      </c:pt>
                      <c:pt idx="5738">
                        <c:v>8189.8515625</c:v>
                      </c:pt>
                      <c:pt idx="5739">
                        <c:v>9050.4296875</c:v>
                      </c:pt>
                      <c:pt idx="5740">
                        <c:v>9741.71875</c:v>
                      </c:pt>
                      <c:pt idx="5741">
                        <c:v>14070.4296875</c:v>
                      </c:pt>
                      <c:pt idx="5742">
                        <c:v>11678.0546875</c:v>
                      </c:pt>
                      <c:pt idx="5743">
                        <c:v>13029.1484375</c:v>
                      </c:pt>
                      <c:pt idx="5744">
                        <c:v>13783.265625</c:v>
                      </c:pt>
                      <c:pt idx="5745">
                        <c:v>6741.9765625</c:v>
                      </c:pt>
                      <c:pt idx="5746">
                        <c:v>7108.859375</c:v>
                      </c:pt>
                      <c:pt idx="5747">
                        <c:v>7361.96875</c:v>
                      </c:pt>
                      <c:pt idx="5748">
                        <c:v>6388.421875</c:v>
                      </c:pt>
                      <c:pt idx="5749">
                        <c:v>6589.3359375</c:v>
                      </c:pt>
                      <c:pt idx="5750">
                        <c:v>8417.4140625</c:v>
                      </c:pt>
                      <c:pt idx="5751">
                        <c:v>6391.21875</c:v>
                      </c:pt>
                      <c:pt idx="5752">
                        <c:v>6472.171875</c:v>
                      </c:pt>
                      <c:pt idx="5753">
                        <c:v>7758.5</c:v>
                      </c:pt>
                      <c:pt idx="5754">
                        <c:v>7135.4609375</c:v>
                      </c:pt>
                      <c:pt idx="5755">
                        <c:v>6286.4609375</c:v>
                      </c:pt>
                      <c:pt idx="5756">
                        <c:v>5736.109375</c:v>
                      </c:pt>
                      <c:pt idx="5757">
                        <c:v>7226.5546875</c:v>
                      </c:pt>
                      <c:pt idx="5758">
                        <c:v>6654.28125</c:v>
                      </c:pt>
                      <c:pt idx="5759">
                        <c:v>6429.3125</c:v>
                      </c:pt>
                      <c:pt idx="5760">
                        <c:v>7603.625</c:v>
                      </c:pt>
                      <c:pt idx="5761">
                        <c:v>7155.75</c:v>
                      </c:pt>
                      <c:pt idx="5762">
                        <c:v>7064.1875</c:v>
                      </c:pt>
                      <c:pt idx="5763">
                        <c:v>8648.8125</c:v>
                      </c:pt>
                      <c:pt idx="5764">
                        <c:v>8619.375</c:v>
                      </c:pt>
                      <c:pt idx="5765">
                        <c:v>8096.1796875</c:v>
                      </c:pt>
                      <c:pt idx="5766">
                        <c:v>9241.609375</c:v>
                      </c:pt>
                      <c:pt idx="5767">
                        <c:v>6976.28125</c:v>
                      </c:pt>
                      <c:pt idx="5768">
                        <c:v>8809.2265625</c:v>
                      </c:pt>
                      <c:pt idx="5769">
                        <c:v>8587.3671875</c:v>
                      </c:pt>
                      <c:pt idx="5770">
                        <c:v>8797.4296875</c:v>
                      </c:pt>
                      <c:pt idx="5771">
                        <c:v>7729.6875</c:v>
                      </c:pt>
                      <c:pt idx="5772">
                        <c:v>7401.953125</c:v>
                      </c:pt>
                      <c:pt idx="5773">
                        <c:v>6652.5078125</c:v>
                      </c:pt>
                      <c:pt idx="5774">
                        <c:v>8267.2890625</c:v>
                      </c:pt>
                      <c:pt idx="5775">
                        <c:v>8233.6015625</c:v>
                      </c:pt>
                      <c:pt idx="5776">
                        <c:v>8393.046875</c:v>
                      </c:pt>
                      <c:pt idx="5777">
                        <c:v>6913.0703125</c:v>
                      </c:pt>
                      <c:pt idx="5778">
                        <c:v>8562.2109375</c:v>
                      </c:pt>
                      <c:pt idx="5779">
                        <c:v>8864.90625</c:v>
                      </c:pt>
                      <c:pt idx="5780">
                        <c:v>7573.1328125</c:v>
                      </c:pt>
                      <c:pt idx="5781">
                        <c:v>8131.015625</c:v>
                      </c:pt>
                      <c:pt idx="5782">
                        <c:v>8887.3671875</c:v>
                      </c:pt>
                      <c:pt idx="5783">
                        <c:v>8000.3203125</c:v>
                      </c:pt>
                      <c:pt idx="5784">
                        <c:v>5351.46875</c:v>
                      </c:pt>
                      <c:pt idx="5785">
                        <c:v>6262.984375</c:v>
                      </c:pt>
                      <c:pt idx="5786">
                        <c:v>7022.515625</c:v>
                      </c:pt>
                      <c:pt idx="5787">
                        <c:v>7394.5390625</c:v>
                      </c:pt>
                      <c:pt idx="5788">
                        <c:v>5844.453125</c:v>
                      </c:pt>
                      <c:pt idx="5789">
                        <c:v>7571.0703125</c:v>
                      </c:pt>
                      <c:pt idx="5790">
                        <c:v>12188.3671875</c:v>
                      </c:pt>
                      <c:pt idx="5791">
                        <c:v>11484.6875</c:v>
                      </c:pt>
                      <c:pt idx="5792">
                        <c:v>11583.34375</c:v>
                      </c:pt>
                      <c:pt idx="5793">
                        <c:v>11210.7421875</c:v>
                      </c:pt>
                      <c:pt idx="5794">
                        <c:v>10955.765625</c:v>
                      </c:pt>
                      <c:pt idx="5795">
                        <c:v>11362.2265625</c:v>
                      </c:pt>
                      <c:pt idx="5796">
                        <c:v>12312.2109375</c:v>
                      </c:pt>
                      <c:pt idx="5797">
                        <c:v>11940.671875</c:v>
                      </c:pt>
                      <c:pt idx="5798">
                        <c:v>10480.75</c:v>
                      </c:pt>
                      <c:pt idx="5799">
                        <c:v>10666.91796875</c:v>
                      </c:pt>
                      <c:pt idx="5800">
                        <c:v>10435.8671875</c:v>
                      </c:pt>
                      <c:pt idx="5801">
                        <c:v>9145.765625</c:v>
                      </c:pt>
                      <c:pt idx="5802">
                        <c:v>9828.4296875</c:v>
                      </c:pt>
                      <c:pt idx="5803">
                        <c:v>10361.9609375</c:v>
                      </c:pt>
                      <c:pt idx="5804">
                        <c:v>12415.984375</c:v>
                      </c:pt>
                      <c:pt idx="5805">
                        <c:v>16748.79296875</c:v>
                      </c:pt>
                      <c:pt idx="5806">
                        <c:v>15293.9296875</c:v>
                      </c:pt>
                      <c:pt idx="5807">
                        <c:v>15068.46484375</c:v>
                      </c:pt>
                      <c:pt idx="5808">
                        <c:v>14898.04296875</c:v>
                      </c:pt>
                      <c:pt idx="5809">
                        <c:v>15930.40625</c:v>
                      </c:pt>
                      <c:pt idx="5810">
                        <c:v>16067.609375</c:v>
                      </c:pt>
                      <c:pt idx="5811">
                        <c:v>15850.46875</c:v>
                      </c:pt>
                      <c:pt idx="5812">
                        <c:v>11218.1484375</c:v>
                      </c:pt>
                      <c:pt idx="5813">
                        <c:v>10358.265625</c:v>
                      </c:pt>
                      <c:pt idx="5814">
                        <c:v>12135.765625</c:v>
                      </c:pt>
                      <c:pt idx="5815">
                        <c:v>15160.8515625</c:v>
                      </c:pt>
                      <c:pt idx="5816">
                        <c:v>16145.5625</c:v>
                      </c:pt>
                      <c:pt idx="5817">
                        <c:v>16007.421875</c:v>
                      </c:pt>
                      <c:pt idx="5818">
                        <c:v>16458.55078125</c:v>
                      </c:pt>
                      <c:pt idx="5819">
                        <c:v>15230.85546875</c:v>
                      </c:pt>
                      <c:pt idx="5820">
                        <c:v>14448.62890625</c:v>
                      </c:pt>
                      <c:pt idx="5821">
                        <c:v>14476.75</c:v>
                      </c:pt>
                      <c:pt idx="5822">
                        <c:v>14254.2421875</c:v>
                      </c:pt>
                      <c:pt idx="5823">
                        <c:v>14957.5078125</c:v>
                      </c:pt>
                      <c:pt idx="5824">
                        <c:v>11064.25</c:v>
                      </c:pt>
                      <c:pt idx="5825">
                        <c:v>10926.0859375</c:v>
                      </c:pt>
                      <c:pt idx="5826">
                        <c:v>11949.5703125</c:v>
                      </c:pt>
                      <c:pt idx="5827">
                        <c:v>14705.6796875</c:v>
                      </c:pt>
                      <c:pt idx="5828">
                        <c:v>14117.7890625</c:v>
                      </c:pt>
                      <c:pt idx="5829">
                        <c:v>14367.3828125</c:v>
                      </c:pt>
                      <c:pt idx="5830">
                        <c:v>13995</c:v>
                      </c:pt>
                      <c:pt idx="5831">
                        <c:v>13505.49609375</c:v>
                      </c:pt>
                      <c:pt idx="5832">
                        <c:v>13901.265625</c:v>
                      </c:pt>
                      <c:pt idx="5833">
                        <c:v>13437.8359375</c:v>
                      </c:pt>
                      <c:pt idx="5834">
                        <c:v>14459.703125</c:v>
                      </c:pt>
                      <c:pt idx="5835">
                        <c:v>6148.328125</c:v>
                      </c:pt>
                      <c:pt idx="5836">
                        <c:v>7751.34375</c:v>
                      </c:pt>
                      <c:pt idx="5837">
                        <c:v>6919.8125</c:v>
                      </c:pt>
                      <c:pt idx="5838">
                        <c:v>7363.15625</c:v>
                      </c:pt>
                      <c:pt idx="5839">
                        <c:v>6971.6484375</c:v>
                      </c:pt>
                      <c:pt idx="5840">
                        <c:v>4466.0625</c:v>
                      </c:pt>
                      <c:pt idx="5841">
                        <c:v>5648.703125</c:v>
                      </c:pt>
                      <c:pt idx="5842">
                        <c:v>7351.046875</c:v>
                      </c:pt>
                      <c:pt idx="5843">
                        <c:v>3192.8671875</c:v>
                      </c:pt>
                      <c:pt idx="5844">
                        <c:v>2904.890625</c:v>
                      </c:pt>
                      <c:pt idx="5845">
                        <c:v>3731.25</c:v>
                      </c:pt>
                      <c:pt idx="5846">
                        <c:v>5994.515625</c:v>
                      </c:pt>
                      <c:pt idx="5847">
                        <c:v>2623.421875</c:v>
                      </c:pt>
                      <c:pt idx="5848">
                        <c:v>2796.671875</c:v>
                      </c:pt>
                      <c:pt idx="5849">
                        <c:v>4417.546875</c:v>
                      </c:pt>
                      <c:pt idx="5850">
                        <c:v>3511.5625</c:v>
                      </c:pt>
                      <c:pt idx="5851">
                        <c:v>5425.28125</c:v>
                      </c:pt>
                      <c:pt idx="5852">
                        <c:v>5793.3203125</c:v>
                      </c:pt>
                      <c:pt idx="5853">
                        <c:v>5875.7578125</c:v>
                      </c:pt>
                      <c:pt idx="5854">
                        <c:v>6458.5078125</c:v>
                      </c:pt>
                      <c:pt idx="5855">
                        <c:v>6150.8515625</c:v>
                      </c:pt>
                      <c:pt idx="5856">
                        <c:v>6015.2578125</c:v>
                      </c:pt>
                      <c:pt idx="5857">
                        <c:v>5682.3125</c:v>
                      </c:pt>
                      <c:pt idx="5858">
                        <c:v>6507.8828125</c:v>
                      </c:pt>
                      <c:pt idx="5859">
                        <c:v>5121.5390625</c:v>
                      </c:pt>
                      <c:pt idx="5860">
                        <c:v>5824.734375</c:v>
                      </c:pt>
                      <c:pt idx="5861">
                        <c:v>6038.46875</c:v>
                      </c:pt>
                      <c:pt idx="5862">
                        <c:v>3047.28125</c:v>
                      </c:pt>
                      <c:pt idx="5863">
                        <c:v>2654.125</c:v>
                      </c:pt>
                      <c:pt idx="5864">
                        <c:v>4348.703125</c:v>
                      </c:pt>
                      <c:pt idx="5865">
                        <c:v>10346.6953125</c:v>
                      </c:pt>
                      <c:pt idx="5866">
                        <c:v>6335.5</c:v>
                      </c:pt>
                      <c:pt idx="5867">
                        <c:v>4842.140625</c:v>
                      </c:pt>
                      <c:pt idx="5868">
                        <c:v>6666.3828125</c:v>
                      </c:pt>
                      <c:pt idx="5869">
                        <c:v>8556.6484375</c:v>
                      </c:pt>
                      <c:pt idx="5870">
                        <c:v>11072.93359375</c:v>
                      </c:pt>
                      <c:pt idx="5871">
                        <c:v>9499.390625</c:v>
                      </c:pt>
                      <c:pt idx="5872">
                        <c:v>8525</c:v>
                      </c:pt>
                      <c:pt idx="5873">
                        <c:v>9654.3125</c:v>
                      </c:pt>
                      <c:pt idx="5874">
                        <c:v>9838.35546875</c:v>
                      </c:pt>
                      <c:pt idx="5875">
                        <c:v>10645.9921875</c:v>
                      </c:pt>
                      <c:pt idx="5876">
                        <c:v>7021.015625</c:v>
                      </c:pt>
                      <c:pt idx="5877">
                        <c:v>9652.3203125</c:v>
                      </c:pt>
                      <c:pt idx="5878">
                        <c:v>10212.4296875</c:v>
                      </c:pt>
                      <c:pt idx="5879">
                        <c:v>9859.9765625</c:v>
                      </c:pt>
                      <c:pt idx="5880">
                        <c:v>10430.171875</c:v>
                      </c:pt>
                      <c:pt idx="5881">
                        <c:v>10111.7265625</c:v>
                      </c:pt>
                      <c:pt idx="5882">
                        <c:v>9482.4921875</c:v>
                      </c:pt>
                      <c:pt idx="5883">
                        <c:v>7225.5078125</c:v>
                      </c:pt>
                      <c:pt idx="5884">
                        <c:v>5571.8515625</c:v>
                      </c:pt>
                      <c:pt idx="5885">
                        <c:v>6830.984375</c:v>
                      </c:pt>
                      <c:pt idx="5886">
                        <c:v>10304.44140625</c:v>
                      </c:pt>
                      <c:pt idx="5887">
                        <c:v>11551.578125</c:v>
                      </c:pt>
                      <c:pt idx="5888">
                        <c:v>9488.703125</c:v>
                      </c:pt>
                      <c:pt idx="5889">
                        <c:v>10012.0234375</c:v>
                      </c:pt>
                      <c:pt idx="5890">
                        <c:v>10151.28125</c:v>
                      </c:pt>
                      <c:pt idx="5891">
                        <c:v>11023.4453125</c:v>
                      </c:pt>
                      <c:pt idx="5892">
                        <c:v>11122.1171875</c:v>
                      </c:pt>
                      <c:pt idx="5893">
                        <c:v>11506.125</c:v>
                      </c:pt>
                      <c:pt idx="5894">
                        <c:v>11897.6953125</c:v>
                      </c:pt>
                      <c:pt idx="5895">
                        <c:v>8727.28125</c:v>
                      </c:pt>
                      <c:pt idx="5896">
                        <c:v>8745.3125</c:v>
                      </c:pt>
                      <c:pt idx="5897">
                        <c:v>7356.296875</c:v>
                      </c:pt>
                      <c:pt idx="5898">
                        <c:v>7996.2890625</c:v>
                      </c:pt>
                      <c:pt idx="5899">
                        <c:v>8609.46875</c:v>
                      </c:pt>
                      <c:pt idx="5900">
                        <c:v>8781.5703125</c:v>
                      </c:pt>
                      <c:pt idx="5901">
                        <c:v>8960.4296875</c:v>
                      </c:pt>
                      <c:pt idx="5902">
                        <c:v>8572.890625</c:v>
                      </c:pt>
                      <c:pt idx="5903">
                        <c:v>7636.578125</c:v>
                      </c:pt>
                      <c:pt idx="5904">
                        <c:v>9009.5234375</c:v>
                      </c:pt>
                      <c:pt idx="5905">
                        <c:v>8965.421875</c:v>
                      </c:pt>
                      <c:pt idx="5906">
                        <c:v>4739.6796875</c:v>
                      </c:pt>
                      <c:pt idx="5907">
                        <c:v>4461.9765625</c:v>
                      </c:pt>
                      <c:pt idx="5908">
                        <c:v>5324.0625</c:v>
                      </c:pt>
                      <c:pt idx="5909">
                        <c:v>7205.53125</c:v>
                      </c:pt>
                      <c:pt idx="5910">
                        <c:v>8142.109375</c:v>
                      </c:pt>
                      <c:pt idx="5911">
                        <c:v>6734.5</c:v>
                      </c:pt>
                      <c:pt idx="5912">
                        <c:v>6646.60546875</c:v>
                      </c:pt>
                      <c:pt idx="5913">
                        <c:v>8792.453125</c:v>
                      </c:pt>
                      <c:pt idx="5914">
                        <c:v>8549.1640625</c:v>
                      </c:pt>
                      <c:pt idx="5915">
                        <c:v>9038.34375</c:v>
                      </c:pt>
                      <c:pt idx="5916">
                        <c:v>9036.40625</c:v>
                      </c:pt>
                      <c:pt idx="5917">
                        <c:v>8908.5</c:v>
                      </c:pt>
                      <c:pt idx="5918">
                        <c:v>8977.7265625</c:v>
                      </c:pt>
                      <c:pt idx="5919">
                        <c:v>8313.875</c:v>
                      </c:pt>
                      <c:pt idx="5920">
                        <c:v>8754.8203125</c:v>
                      </c:pt>
                      <c:pt idx="5921">
                        <c:v>7157.4765625</c:v>
                      </c:pt>
                      <c:pt idx="5922">
                        <c:v>7568.3828125</c:v>
                      </c:pt>
                      <c:pt idx="5923">
                        <c:v>9279.046875</c:v>
                      </c:pt>
                      <c:pt idx="5924">
                        <c:v>9163.1796875</c:v>
                      </c:pt>
                      <c:pt idx="5925">
                        <c:v>9659.6015625</c:v>
                      </c:pt>
                      <c:pt idx="5926">
                        <c:v>10428.125</c:v>
                      </c:pt>
                      <c:pt idx="5927">
                        <c:v>11263.203125</c:v>
                      </c:pt>
                      <c:pt idx="5928">
                        <c:v>10874.5</c:v>
                      </c:pt>
                      <c:pt idx="5929">
                        <c:v>11090.2421875</c:v>
                      </c:pt>
                      <c:pt idx="5930">
                        <c:v>10408.8828125</c:v>
                      </c:pt>
                      <c:pt idx="5931">
                        <c:v>10847.640625</c:v>
                      </c:pt>
                      <c:pt idx="5932">
                        <c:v>9372.40625</c:v>
                      </c:pt>
                      <c:pt idx="5933">
                        <c:v>7682.53125</c:v>
                      </c:pt>
                      <c:pt idx="5934">
                        <c:v>8441.9296875</c:v>
                      </c:pt>
                      <c:pt idx="5935">
                        <c:v>8379.15625</c:v>
                      </c:pt>
                      <c:pt idx="5936">
                        <c:v>11246.390625</c:v>
                      </c:pt>
                      <c:pt idx="5937">
                        <c:v>8854.265625</c:v>
                      </c:pt>
                      <c:pt idx="5938">
                        <c:v>7530.6171875</c:v>
                      </c:pt>
                      <c:pt idx="5939">
                        <c:v>9646.6328125</c:v>
                      </c:pt>
                      <c:pt idx="5940">
                        <c:v>12068.078125</c:v>
                      </c:pt>
                      <c:pt idx="5941">
                        <c:v>10774.859375</c:v>
                      </c:pt>
                      <c:pt idx="5942">
                        <c:v>9556.83984375</c:v>
                      </c:pt>
                      <c:pt idx="5943">
                        <c:v>10728.37109375</c:v>
                      </c:pt>
                      <c:pt idx="5944">
                        <c:v>12984.23046875</c:v>
                      </c:pt>
                      <c:pt idx="5945">
                        <c:v>11871.828125</c:v>
                      </c:pt>
                      <c:pt idx="5946">
                        <c:v>12450.2578125</c:v>
                      </c:pt>
                      <c:pt idx="5947">
                        <c:v>13060.91796875</c:v>
                      </c:pt>
                      <c:pt idx="5948">
                        <c:v>13289.421875</c:v>
                      </c:pt>
                      <c:pt idx="5949">
                        <c:v>12796.23828125</c:v>
                      </c:pt>
                      <c:pt idx="5950">
                        <c:v>11476.4453125</c:v>
                      </c:pt>
                      <c:pt idx="5951">
                        <c:v>12360.5703125</c:v>
                      </c:pt>
                      <c:pt idx="5952">
                        <c:v>12579.90625</c:v>
                      </c:pt>
                      <c:pt idx="5953">
                        <c:v>11739.5</c:v>
                      </c:pt>
                      <c:pt idx="5954">
                        <c:v>12883.1875</c:v>
                      </c:pt>
                      <c:pt idx="5955">
                        <c:v>9860.984375</c:v>
                      </c:pt>
                      <c:pt idx="5956">
                        <c:v>9909.3671875</c:v>
                      </c:pt>
                      <c:pt idx="5957">
                        <c:v>8220.3671875</c:v>
                      </c:pt>
                      <c:pt idx="5958">
                        <c:v>7440.84375</c:v>
                      </c:pt>
                      <c:pt idx="5959">
                        <c:v>7259.890625</c:v>
                      </c:pt>
                      <c:pt idx="5960">
                        <c:v>8543.09375</c:v>
                      </c:pt>
                      <c:pt idx="5961">
                        <c:v>10599.25</c:v>
                      </c:pt>
                      <c:pt idx="5962">
                        <c:v>3570.9765625</c:v>
                      </c:pt>
                      <c:pt idx="5963">
                        <c:v>5841.3984375</c:v>
                      </c:pt>
                      <c:pt idx="5964">
                        <c:v>6537.359375</c:v>
                      </c:pt>
                      <c:pt idx="5965">
                        <c:v>9855.7890625</c:v>
                      </c:pt>
                      <c:pt idx="5966">
                        <c:v>2858.53125</c:v>
                      </c:pt>
                      <c:pt idx="5967">
                        <c:v>5461.8046875</c:v>
                      </c:pt>
                      <c:pt idx="5968">
                        <c:v>6151.109375</c:v>
                      </c:pt>
                      <c:pt idx="5969">
                        <c:v>9193.9453125</c:v>
                      </c:pt>
                      <c:pt idx="5970">
                        <c:v>7615.1484375</c:v>
                      </c:pt>
                      <c:pt idx="5971">
                        <c:v>7934.4609375</c:v>
                      </c:pt>
                      <c:pt idx="5972">
                        <c:v>6303.53125</c:v>
                      </c:pt>
                      <c:pt idx="5973">
                        <c:v>5141.5078125</c:v>
                      </c:pt>
                      <c:pt idx="5974">
                        <c:v>4615.671875</c:v>
                      </c:pt>
                      <c:pt idx="5975">
                        <c:v>5808.59375</c:v>
                      </c:pt>
                      <c:pt idx="5976">
                        <c:v>7067.6953125</c:v>
                      </c:pt>
                      <c:pt idx="5977">
                        <c:v>7814.59375</c:v>
                      </c:pt>
                      <c:pt idx="5978">
                        <c:v>1835.0625</c:v>
                      </c:pt>
                      <c:pt idx="5979">
                        <c:v>2724.25</c:v>
                      </c:pt>
                      <c:pt idx="5980">
                        <c:v>4621.5859375</c:v>
                      </c:pt>
                      <c:pt idx="5981">
                        <c:v>2730.515625</c:v>
                      </c:pt>
                      <c:pt idx="5982">
                        <c:v>2972.8828125</c:v>
                      </c:pt>
                      <c:pt idx="5983">
                        <c:v>3467.578125</c:v>
                      </c:pt>
                      <c:pt idx="5984">
                        <c:v>6630.8125</c:v>
                      </c:pt>
                      <c:pt idx="5985">
                        <c:v>9221.10546875</c:v>
                      </c:pt>
                      <c:pt idx="5986">
                        <c:v>8872.6640625</c:v>
                      </c:pt>
                      <c:pt idx="5987">
                        <c:v>8869.8515625</c:v>
                      </c:pt>
                      <c:pt idx="5988">
                        <c:v>8457.640625</c:v>
                      </c:pt>
                      <c:pt idx="5989">
                        <c:v>9503.9296875</c:v>
                      </c:pt>
                      <c:pt idx="5990">
                        <c:v>9746.046875</c:v>
                      </c:pt>
                      <c:pt idx="5991">
                        <c:v>9139.6953125</c:v>
                      </c:pt>
                      <c:pt idx="5992">
                        <c:v>8004.6484375</c:v>
                      </c:pt>
                      <c:pt idx="5993">
                        <c:v>7235</c:v>
                      </c:pt>
                      <c:pt idx="5994">
                        <c:v>7765.7890625</c:v>
                      </c:pt>
                      <c:pt idx="5995">
                        <c:v>8822.875</c:v>
                      </c:pt>
                      <c:pt idx="5996">
                        <c:v>9692.453125</c:v>
                      </c:pt>
                      <c:pt idx="5997">
                        <c:v>9561.546875</c:v>
                      </c:pt>
                      <c:pt idx="5998">
                        <c:v>9623.0859375</c:v>
                      </c:pt>
                      <c:pt idx="5999">
                        <c:v>9330.90625</c:v>
                      </c:pt>
                      <c:pt idx="6000">
                        <c:v>9518.3671875</c:v>
                      </c:pt>
                      <c:pt idx="6001">
                        <c:v>9411.96875</c:v>
                      </c:pt>
                      <c:pt idx="6002">
                        <c:v>10232.3515625</c:v>
                      </c:pt>
                      <c:pt idx="6003">
                        <c:v>10960.6953125</c:v>
                      </c:pt>
                      <c:pt idx="6004">
                        <c:v>10824.8515625</c:v>
                      </c:pt>
                      <c:pt idx="6005">
                        <c:v>9598.0859375</c:v>
                      </c:pt>
                      <c:pt idx="6006">
                        <c:v>10322.8515625</c:v>
                      </c:pt>
                      <c:pt idx="6007">
                        <c:v>9704.7890625</c:v>
                      </c:pt>
                      <c:pt idx="6008">
                        <c:v>10283.546875</c:v>
                      </c:pt>
                      <c:pt idx="6009">
                        <c:v>10577.875</c:v>
                      </c:pt>
                      <c:pt idx="6010">
                        <c:v>10064.6171875</c:v>
                      </c:pt>
                      <c:pt idx="6011">
                        <c:v>8399.4140625</c:v>
                      </c:pt>
                      <c:pt idx="6012">
                        <c:v>9823.3046875</c:v>
                      </c:pt>
                      <c:pt idx="6013">
                        <c:v>10350.6875</c:v>
                      </c:pt>
                      <c:pt idx="6014">
                        <c:v>10908.6953125</c:v>
                      </c:pt>
                      <c:pt idx="6015">
                        <c:v>8714.5859375</c:v>
                      </c:pt>
                      <c:pt idx="6016">
                        <c:v>8619.1953125</c:v>
                      </c:pt>
                      <c:pt idx="6017">
                        <c:v>7806.9609375</c:v>
                      </c:pt>
                      <c:pt idx="6018">
                        <c:v>8105.3828125</c:v>
                      </c:pt>
                      <c:pt idx="6019">
                        <c:v>8335.484375</c:v>
                      </c:pt>
                      <c:pt idx="6020">
                        <c:v>7835.6796875</c:v>
                      </c:pt>
                      <c:pt idx="6021">
                        <c:v>7311.2109375</c:v>
                      </c:pt>
                      <c:pt idx="6022">
                        <c:v>6736.078125</c:v>
                      </c:pt>
                      <c:pt idx="6023">
                        <c:v>8158.46875</c:v>
                      </c:pt>
                      <c:pt idx="6024">
                        <c:v>7898.09375</c:v>
                      </c:pt>
                      <c:pt idx="6025">
                        <c:v>8729.671875</c:v>
                      </c:pt>
                      <c:pt idx="6026">
                        <c:v>7499.0703125</c:v>
                      </c:pt>
                      <c:pt idx="6027">
                        <c:v>7694.890625</c:v>
                      </c:pt>
                      <c:pt idx="6028">
                        <c:v>6540.3671875</c:v>
                      </c:pt>
                      <c:pt idx="6029">
                        <c:v>8182.7109375</c:v>
                      </c:pt>
                      <c:pt idx="6030">
                        <c:v>7704.5390625</c:v>
                      </c:pt>
                      <c:pt idx="6031">
                        <c:v>7108.9296875</c:v>
                      </c:pt>
                      <c:pt idx="6032">
                        <c:v>7443.1875</c:v>
                      </c:pt>
                      <c:pt idx="6033">
                        <c:v>7644.921875</c:v>
                      </c:pt>
                      <c:pt idx="6034">
                        <c:v>7321.046875</c:v>
                      </c:pt>
                      <c:pt idx="6035">
                        <c:v>8081.2890625</c:v>
                      </c:pt>
                      <c:pt idx="6036">
                        <c:v>5180.1484375</c:v>
                      </c:pt>
                      <c:pt idx="6037">
                        <c:v>7212.6171875</c:v>
                      </c:pt>
                      <c:pt idx="6038">
                        <c:v>7954.6796875</c:v>
                      </c:pt>
                      <c:pt idx="6039">
                        <c:v>6535.1953125</c:v>
                      </c:pt>
                      <c:pt idx="6040">
                        <c:v>6757.0078125</c:v>
                      </c:pt>
                      <c:pt idx="6041">
                        <c:v>7332.515625</c:v>
                      </c:pt>
                      <c:pt idx="6042">
                        <c:v>4184.4375</c:v>
                      </c:pt>
                      <c:pt idx="6043">
                        <c:v>5763.5234375</c:v>
                      </c:pt>
                      <c:pt idx="6044">
                        <c:v>7040.6875</c:v>
                      </c:pt>
                      <c:pt idx="6045">
                        <c:v>11114.1015625</c:v>
                      </c:pt>
                      <c:pt idx="6046">
                        <c:v>10432.296875</c:v>
                      </c:pt>
                      <c:pt idx="6047">
                        <c:v>10394.2109375</c:v>
                      </c:pt>
                      <c:pt idx="6048">
                        <c:v>10192.5</c:v>
                      </c:pt>
                      <c:pt idx="6049">
                        <c:v>7870.9921875</c:v>
                      </c:pt>
                      <c:pt idx="6050">
                        <c:v>9702.9375</c:v>
                      </c:pt>
                      <c:pt idx="6051">
                        <c:v>10935.765625</c:v>
                      </c:pt>
                      <c:pt idx="6052">
                        <c:v>9873.3671875</c:v>
                      </c:pt>
                      <c:pt idx="6053">
                        <c:v>9251.671875</c:v>
                      </c:pt>
                      <c:pt idx="6054">
                        <c:v>9891.953125</c:v>
                      </c:pt>
                      <c:pt idx="6055">
                        <c:v>10734.1484375</c:v>
                      </c:pt>
                      <c:pt idx="6056">
                        <c:v>11784.8515625</c:v>
                      </c:pt>
                      <c:pt idx="6057">
                        <c:v>11247.03125</c:v>
                      </c:pt>
                      <c:pt idx="6058">
                        <c:v>10667.234375</c:v>
                      </c:pt>
                      <c:pt idx="6059">
                        <c:v>11514.42578125</c:v>
                      </c:pt>
                      <c:pt idx="6060">
                        <c:v>8887.453125</c:v>
                      </c:pt>
                      <c:pt idx="6061">
                        <c:v>8607.1875</c:v>
                      </c:pt>
                      <c:pt idx="6062">
                        <c:v>6775.5390625</c:v>
                      </c:pt>
                      <c:pt idx="6063">
                        <c:v>9167.0234375</c:v>
                      </c:pt>
                      <c:pt idx="6064">
                        <c:v>9341.53125</c:v>
                      </c:pt>
                      <c:pt idx="6065">
                        <c:v>9153.8203125</c:v>
                      </c:pt>
                      <c:pt idx="6066">
                        <c:v>9102.3515625</c:v>
                      </c:pt>
                      <c:pt idx="6067">
                        <c:v>9130.34375</c:v>
                      </c:pt>
                      <c:pt idx="6068">
                        <c:v>8502.9921875</c:v>
                      </c:pt>
                      <c:pt idx="6069">
                        <c:v>8598.8984375</c:v>
                      </c:pt>
                      <c:pt idx="6070">
                        <c:v>9464.625</c:v>
                      </c:pt>
                      <c:pt idx="6071">
                        <c:v>7063.484375</c:v>
                      </c:pt>
                      <c:pt idx="6072">
                        <c:v>5369.3828125</c:v>
                      </c:pt>
                      <c:pt idx="6073">
                        <c:v>5968.0390625</c:v>
                      </c:pt>
                      <c:pt idx="6074">
                        <c:v>6382.53125</c:v>
                      </c:pt>
                      <c:pt idx="6075">
                        <c:v>3304.578125</c:v>
                      </c:pt>
                      <c:pt idx="6076">
                        <c:v>3209.4921875</c:v>
                      </c:pt>
                      <c:pt idx="6077">
                        <c:v>4185.140625</c:v>
                      </c:pt>
                      <c:pt idx="6078">
                        <c:v>7559.953125</c:v>
                      </c:pt>
                      <c:pt idx="6079">
                        <c:v>7805.0078125</c:v>
                      </c:pt>
                      <c:pt idx="6080">
                        <c:v>7286.2578125</c:v>
                      </c:pt>
                      <c:pt idx="6081">
                        <c:v>3824.2265625</c:v>
                      </c:pt>
                      <c:pt idx="6082">
                        <c:v>6504.7578125</c:v>
                      </c:pt>
                      <c:pt idx="6083">
                        <c:v>6631.984375</c:v>
                      </c:pt>
                      <c:pt idx="6084">
                        <c:v>7780.1640625</c:v>
                      </c:pt>
                      <c:pt idx="6085">
                        <c:v>5608.90625</c:v>
                      </c:pt>
                      <c:pt idx="6086">
                        <c:v>4800.3359375</c:v>
                      </c:pt>
                      <c:pt idx="6087">
                        <c:v>7303.09375</c:v>
                      </c:pt>
                      <c:pt idx="6088">
                        <c:v>7751.1015625</c:v>
                      </c:pt>
                      <c:pt idx="6089">
                        <c:v>7853.7421875</c:v>
                      </c:pt>
                      <c:pt idx="6090">
                        <c:v>11721.40234375</c:v>
                      </c:pt>
                      <c:pt idx="6091">
                        <c:v>10769.73828125</c:v>
                      </c:pt>
                      <c:pt idx="6092">
                        <c:v>11740.28125</c:v>
                      </c:pt>
                      <c:pt idx="6093">
                        <c:v>11024.484375</c:v>
                      </c:pt>
                      <c:pt idx="6094">
                        <c:v>10158.953125</c:v>
                      </c:pt>
                      <c:pt idx="6095">
                        <c:v>9517.046875</c:v>
                      </c:pt>
                      <c:pt idx="6096">
                        <c:v>11698.9375</c:v>
                      </c:pt>
                      <c:pt idx="6097">
                        <c:v>11583.171875</c:v>
                      </c:pt>
                      <c:pt idx="6098">
                        <c:v>11905.921875</c:v>
                      </c:pt>
                      <c:pt idx="6099">
                        <c:v>10992.296875</c:v>
                      </c:pt>
                      <c:pt idx="6100">
                        <c:v>11082.5390625</c:v>
                      </c:pt>
                      <c:pt idx="6101">
                        <c:v>10587.35546875</c:v>
                      </c:pt>
                      <c:pt idx="6102">
                        <c:v>11258.90234375</c:v>
                      </c:pt>
                      <c:pt idx="6103">
                        <c:v>12185.6875</c:v>
                      </c:pt>
                      <c:pt idx="6104">
                        <c:v>11322.609375</c:v>
                      </c:pt>
                      <c:pt idx="6105">
                        <c:v>15038.09375</c:v>
                      </c:pt>
                      <c:pt idx="6106">
                        <c:v>13665.35546875</c:v>
                      </c:pt>
                      <c:pt idx="6107">
                        <c:v>14129.34765625</c:v>
                      </c:pt>
                      <c:pt idx="6108">
                        <c:v>15452.15625</c:v>
                      </c:pt>
                      <c:pt idx="6109">
                        <c:v>14927.2734375</c:v>
                      </c:pt>
                      <c:pt idx="6110">
                        <c:v>14119.5703125</c:v>
                      </c:pt>
                      <c:pt idx="6111">
                        <c:v>15292.4375</c:v>
                      </c:pt>
                      <c:pt idx="6112">
                        <c:v>15160.5546875</c:v>
                      </c:pt>
                      <c:pt idx="6113">
                        <c:v>15559.25390625</c:v>
                      </c:pt>
                      <c:pt idx="6114">
                        <c:v>14664.5390625</c:v>
                      </c:pt>
                      <c:pt idx="6115">
                        <c:v>13980.9453125</c:v>
                      </c:pt>
                      <c:pt idx="6116">
                        <c:v>14092.14453125</c:v>
                      </c:pt>
                      <c:pt idx="6117">
                        <c:v>13996.10546875</c:v>
                      </c:pt>
                      <c:pt idx="6118">
                        <c:v>15307.25</c:v>
                      </c:pt>
                      <c:pt idx="6119">
                        <c:v>14184.53125</c:v>
                      </c:pt>
                      <c:pt idx="6120">
                        <c:v>9201.40625</c:v>
                      </c:pt>
                      <c:pt idx="6121">
                        <c:v>8834.48828125</c:v>
                      </c:pt>
                      <c:pt idx="6122">
                        <c:v>9332.12890625</c:v>
                      </c:pt>
                      <c:pt idx="6123">
                        <c:v>9843.1796875</c:v>
                      </c:pt>
                      <c:pt idx="6124">
                        <c:v>9393.7265625</c:v>
                      </c:pt>
                      <c:pt idx="6125">
                        <c:v>10002.3984375</c:v>
                      </c:pt>
                      <c:pt idx="6126">
                        <c:v>9747.2734375</c:v>
                      </c:pt>
                      <c:pt idx="6127">
                        <c:v>9674.71875</c:v>
                      </c:pt>
                      <c:pt idx="6128">
                        <c:v>9285.5859375</c:v>
                      </c:pt>
                      <c:pt idx="6129">
                        <c:v>8864.3828125</c:v>
                      </c:pt>
                      <c:pt idx="6130">
                        <c:v>8911.8125</c:v>
                      </c:pt>
                      <c:pt idx="6131">
                        <c:v>9577.5234375</c:v>
                      </c:pt>
                      <c:pt idx="6132">
                        <c:v>8633.796875</c:v>
                      </c:pt>
                      <c:pt idx="6133">
                        <c:v>8698.8203125</c:v>
                      </c:pt>
                      <c:pt idx="6134">
                        <c:v>9471.6328125</c:v>
                      </c:pt>
                      <c:pt idx="6135">
                        <c:v>16181.87109375</c:v>
                      </c:pt>
                      <c:pt idx="6136">
                        <c:v>16368.5078125</c:v>
                      </c:pt>
                      <c:pt idx="6137">
                        <c:v>15552.0625</c:v>
                      </c:pt>
                      <c:pt idx="6138">
                        <c:v>17271.99609375</c:v>
                      </c:pt>
                      <c:pt idx="6139">
                        <c:v>16683.390625</c:v>
                      </c:pt>
                      <c:pt idx="6140">
                        <c:v>17228.125</c:v>
                      </c:pt>
                      <c:pt idx="6141">
                        <c:v>16493.953125</c:v>
                      </c:pt>
                      <c:pt idx="6142">
                        <c:v>17009.609375</c:v>
                      </c:pt>
                      <c:pt idx="6143">
                        <c:v>15694.02734375</c:v>
                      </c:pt>
                      <c:pt idx="6144">
                        <c:v>15644.44921875</c:v>
                      </c:pt>
                      <c:pt idx="6145">
                        <c:v>15290.234375</c:v>
                      </c:pt>
                      <c:pt idx="6146">
                        <c:v>14825.7421875</c:v>
                      </c:pt>
                      <c:pt idx="6147">
                        <c:v>14380.54296875</c:v>
                      </c:pt>
                      <c:pt idx="6148">
                        <c:v>13451.40625</c:v>
                      </c:pt>
                      <c:pt idx="6149">
                        <c:v>14695.9921875</c:v>
                      </c:pt>
                      <c:pt idx="6150">
                        <c:v>9091.0703125</c:v>
                      </c:pt>
                      <c:pt idx="6151">
                        <c:v>9709.90625</c:v>
                      </c:pt>
                      <c:pt idx="6152">
                        <c:v>9458.6796875</c:v>
                      </c:pt>
                      <c:pt idx="6153">
                        <c:v>9006.2578125</c:v>
                      </c:pt>
                      <c:pt idx="6154">
                        <c:v>8170.5234375</c:v>
                      </c:pt>
                      <c:pt idx="6155">
                        <c:v>5635.7890625</c:v>
                      </c:pt>
                      <c:pt idx="6156">
                        <c:v>3987.96875</c:v>
                      </c:pt>
                      <c:pt idx="6157">
                        <c:v>5096.2109375</c:v>
                      </c:pt>
                      <c:pt idx="6158">
                        <c:v>9059.3125</c:v>
                      </c:pt>
                      <c:pt idx="6159">
                        <c:v>8236.15625</c:v>
                      </c:pt>
                      <c:pt idx="6160">
                        <c:v>9042.5390625</c:v>
                      </c:pt>
                      <c:pt idx="6161">
                        <c:v>7694.046875</c:v>
                      </c:pt>
                      <c:pt idx="6162">
                        <c:v>8599.8203125</c:v>
                      </c:pt>
                      <c:pt idx="6163">
                        <c:v>7092.203125</c:v>
                      </c:pt>
                      <c:pt idx="6164">
                        <c:v>7095.9140625</c:v>
                      </c:pt>
                      <c:pt idx="6165">
                        <c:v>8119.5703125</c:v>
                      </c:pt>
                      <c:pt idx="6166">
                        <c:v>8649.671875</c:v>
                      </c:pt>
                      <c:pt idx="6167">
                        <c:v>7745.2890625</c:v>
                      </c:pt>
                      <c:pt idx="6168">
                        <c:v>7205.3046875</c:v>
                      </c:pt>
                      <c:pt idx="6169">
                        <c:v>6250.625</c:v>
                      </c:pt>
                      <c:pt idx="6170">
                        <c:v>7729.4296875</c:v>
                      </c:pt>
                      <c:pt idx="6171">
                        <c:v>8627.2734375</c:v>
                      </c:pt>
                      <c:pt idx="6172">
                        <c:v>2580.2890625</c:v>
                      </c:pt>
                      <c:pt idx="6173">
                        <c:v>3277.6484375</c:v>
                      </c:pt>
                      <c:pt idx="6174">
                        <c:v>4373.53125</c:v>
                      </c:pt>
                      <c:pt idx="6175">
                        <c:v>8952.625</c:v>
                      </c:pt>
                      <c:pt idx="6176">
                        <c:v>2756.828125</c:v>
                      </c:pt>
                      <c:pt idx="6177">
                        <c:v>4509.859375</c:v>
                      </c:pt>
                      <c:pt idx="6178">
                        <c:v>5257.1875</c:v>
                      </c:pt>
                      <c:pt idx="6179">
                        <c:v>7659.84375</c:v>
                      </c:pt>
                      <c:pt idx="6180">
                        <c:v>5825.7734375</c:v>
                      </c:pt>
                      <c:pt idx="6181">
                        <c:v>5504.78125</c:v>
                      </c:pt>
                      <c:pt idx="6182">
                        <c:v>6348.7421875</c:v>
                      </c:pt>
                      <c:pt idx="6183">
                        <c:v>8479.03125</c:v>
                      </c:pt>
                      <c:pt idx="6184">
                        <c:v>8159.265625</c:v>
                      </c:pt>
                      <c:pt idx="6185">
                        <c:v>8376.6171875</c:v>
                      </c:pt>
                      <c:pt idx="6186">
                        <c:v>9648.6953125</c:v>
                      </c:pt>
                      <c:pt idx="6187">
                        <c:v>10662.5546875</c:v>
                      </c:pt>
                      <c:pt idx="6188">
                        <c:v>9899.9609375</c:v>
                      </c:pt>
                      <c:pt idx="6189">
                        <c:v>9318.9921875</c:v>
                      </c:pt>
                      <c:pt idx="6190">
                        <c:v>10721.578125</c:v>
                      </c:pt>
                      <c:pt idx="6191">
                        <c:v>10321.1484375</c:v>
                      </c:pt>
                      <c:pt idx="6192">
                        <c:v>9989.6796875</c:v>
                      </c:pt>
                      <c:pt idx="6193">
                        <c:v>10879.640625</c:v>
                      </c:pt>
                      <c:pt idx="6194">
                        <c:v>10076.7890625</c:v>
                      </c:pt>
                      <c:pt idx="6195">
                        <c:v>6854.953125</c:v>
                      </c:pt>
                      <c:pt idx="6196">
                        <c:v>6650.9921875</c:v>
                      </c:pt>
                      <c:pt idx="6197">
                        <c:v>6221.2578125</c:v>
                      </c:pt>
                      <c:pt idx="6198">
                        <c:v>6180.3515625</c:v>
                      </c:pt>
                      <c:pt idx="6199">
                        <c:v>6556.6171875</c:v>
                      </c:pt>
                      <c:pt idx="6200">
                        <c:v>6949.125</c:v>
                      </c:pt>
                      <c:pt idx="6201">
                        <c:v>6485.7109375</c:v>
                      </c:pt>
                      <c:pt idx="6202">
                        <c:v>5397.1484375</c:v>
                      </c:pt>
                      <c:pt idx="6203">
                        <c:v>6761.9921875</c:v>
                      </c:pt>
                      <c:pt idx="6204">
                        <c:v>5381.78125</c:v>
                      </c:pt>
                      <c:pt idx="6205">
                        <c:v>5196.484375</c:v>
                      </c:pt>
                      <c:pt idx="6206">
                        <c:v>5409.125</c:v>
                      </c:pt>
                      <c:pt idx="6207">
                        <c:v>3218.3671875</c:v>
                      </c:pt>
                      <c:pt idx="6208">
                        <c:v>6487.0546875</c:v>
                      </c:pt>
                      <c:pt idx="6209">
                        <c:v>5824.0703125</c:v>
                      </c:pt>
                      <c:pt idx="6210">
                        <c:v>13018.11328125</c:v>
                      </c:pt>
                      <c:pt idx="6211">
                        <c:v>12892.51171875</c:v>
                      </c:pt>
                      <c:pt idx="6212">
                        <c:v>12490.22265625</c:v>
                      </c:pt>
                      <c:pt idx="6213">
                        <c:v>12779.8984375</c:v>
                      </c:pt>
                      <c:pt idx="6214">
                        <c:v>11670.9609375</c:v>
                      </c:pt>
                      <c:pt idx="6215">
                        <c:v>11847.6015625</c:v>
                      </c:pt>
                      <c:pt idx="6216">
                        <c:v>12139.5234375</c:v>
                      </c:pt>
                      <c:pt idx="6217">
                        <c:v>12000.640625</c:v>
                      </c:pt>
                      <c:pt idx="6218">
                        <c:v>10251.078125</c:v>
                      </c:pt>
                      <c:pt idx="6219">
                        <c:v>9650.5390625</c:v>
                      </c:pt>
                      <c:pt idx="6220">
                        <c:v>10319.0625</c:v>
                      </c:pt>
                      <c:pt idx="6221">
                        <c:v>12542.3203125</c:v>
                      </c:pt>
                      <c:pt idx="6222">
                        <c:v>12992.67578125</c:v>
                      </c:pt>
                      <c:pt idx="6223">
                        <c:v>11630.9921875</c:v>
                      </c:pt>
                      <c:pt idx="6224">
                        <c:v>12168.609375</c:v>
                      </c:pt>
                      <c:pt idx="6225">
                        <c:v>11414.2109375</c:v>
                      </c:pt>
                      <c:pt idx="6226">
                        <c:v>11315.2734375</c:v>
                      </c:pt>
                      <c:pt idx="6227">
                        <c:v>11407.1015625</c:v>
                      </c:pt>
                      <c:pt idx="6228">
                        <c:v>10661.078125</c:v>
                      </c:pt>
                      <c:pt idx="6229">
                        <c:v>9846.6953125</c:v>
                      </c:pt>
                      <c:pt idx="6230">
                        <c:v>10298.28125</c:v>
                      </c:pt>
                      <c:pt idx="6231">
                        <c:v>11237.546875</c:v>
                      </c:pt>
                      <c:pt idx="6232">
                        <c:v>10199.90625</c:v>
                      </c:pt>
                      <c:pt idx="6233">
                        <c:v>10681.5</c:v>
                      </c:pt>
                      <c:pt idx="6234">
                        <c:v>10232.1484375</c:v>
                      </c:pt>
                      <c:pt idx="6235">
                        <c:v>11302.4140625</c:v>
                      </c:pt>
                      <c:pt idx="6236">
                        <c:v>10825.8125</c:v>
                      </c:pt>
                      <c:pt idx="6237">
                        <c:v>9977.21875</c:v>
                      </c:pt>
                      <c:pt idx="6238">
                        <c:v>10243.90625</c:v>
                      </c:pt>
                      <c:pt idx="6239">
                        <c:v>11054.5078125</c:v>
                      </c:pt>
                      <c:pt idx="6240">
                        <c:v>8053.078125</c:v>
                      </c:pt>
                      <c:pt idx="6241">
                        <c:v>5946.296875</c:v>
                      </c:pt>
                      <c:pt idx="6242">
                        <c:v>5087.5859375</c:v>
                      </c:pt>
                      <c:pt idx="6243">
                        <c:v>5784.4375</c:v>
                      </c:pt>
                      <c:pt idx="6244">
                        <c:v>8129.7265625</c:v>
                      </c:pt>
                      <c:pt idx="6245">
                        <c:v>7224.7734375</c:v>
                      </c:pt>
                      <c:pt idx="6246">
                        <c:v>7710.28125</c:v>
                      </c:pt>
                      <c:pt idx="6247">
                        <c:v>8171.9140625</c:v>
                      </c:pt>
                      <c:pt idx="6248">
                        <c:v>8283.5859375</c:v>
                      </c:pt>
                      <c:pt idx="6249">
                        <c:v>6831.421875</c:v>
                      </c:pt>
                      <c:pt idx="6250">
                        <c:v>6714.28125</c:v>
                      </c:pt>
                      <c:pt idx="6251">
                        <c:v>6554.109375</c:v>
                      </c:pt>
                      <c:pt idx="6252">
                        <c:v>5185.3359375</c:v>
                      </c:pt>
                      <c:pt idx="6253">
                        <c:v>5249.8203125</c:v>
                      </c:pt>
                      <c:pt idx="6254">
                        <c:v>6853.109375</c:v>
                      </c:pt>
                      <c:pt idx="6255">
                        <c:v>10854.078125</c:v>
                      </c:pt>
                      <c:pt idx="6256">
                        <c:v>9849.4765625</c:v>
                      </c:pt>
                      <c:pt idx="6257">
                        <c:v>9408.9453125</c:v>
                      </c:pt>
                      <c:pt idx="6258">
                        <c:v>10384.1171875</c:v>
                      </c:pt>
                      <c:pt idx="6259">
                        <c:v>10494.15625</c:v>
                      </c:pt>
                      <c:pt idx="6260">
                        <c:v>10096.09375</c:v>
                      </c:pt>
                      <c:pt idx="6261">
                        <c:v>9610.671875</c:v>
                      </c:pt>
                      <c:pt idx="6262">
                        <c:v>12669.6875</c:v>
                      </c:pt>
                      <c:pt idx="6263">
                        <c:v>13101.15625</c:v>
                      </c:pt>
                      <c:pt idx="6264">
                        <c:v>12813.9296875</c:v>
                      </c:pt>
                      <c:pt idx="6265">
                        <c:v>10960.890625</c:v>
                      </c:pt>
                      <c:pt idx="6266">
                        <c:v>12416.3984375</c:v>
                      </c:pt>
                      <c:pt idx="6267">
                        <c:v>12888.3671875</c:v>
                      </c:pt>
                      <c:pt idx="6268">
                        <c:v>11962.8828125</c:v>
                      </c:pt>
                      <c:pt idx="6269">
                        <c:v>11566.3515625</c:v>
                      </c:pt>
                      <c:pt idx="6270">
                        <c:v>9887.1015625</c:v>
                      </c:pt>
                      <c:pt idx="6271">
                        <c:v>9252.5546875</c:v>
                      </c:pt>
                      <c:pt idx="6272">
                        <c:v>7989.7734375</c:v>
                      </c:pt>
                      <c:pt idx="6273">
                        <c:v>8827.1484375</c:v>
                      </c:pt>
                      <c:pt idx="6274">
                        <c:v>8108.6953125</c:v>
                      </c:pt>
                      <c:pt idx="6275">
                        <c:v>6579.6328125</c:v>
                      </c:pt>
                      <c:pt idx="6276">
                        <c:v>7855.296875</c:v>
                      </c:pt>
                      <c:pt idx="6277">
                        <c:v>9209.6328125</c:v>
                      </c:pt>
                      <c:pt idx="6278">
                        <c:v>5440.25</c:v>
                      </c:pt>
                      <c:pt idx="6279">
                        <c:v>4262.3203125</c:v>
                      </c:pt>
                      <c:pt idx="6280">
                        <c:v>5638.59375</c:v>
                      </c:pt>
                      <c:pt idx="6281">
                        <c:v>8681.1875</c:v>
                      </c:pt>
                      <c:pt idx="6282">
                        <c:v>3452.2734375</c:v>
                      </c:pt>
                      <c:pt idx="6283">
                        <c:v>4396.140625</c:v>
                      </c:pt>
                      <c:pt idx="6284">
                        <c:v>6132.21875</c:v>
                      </c:pt>
                      <c:pt idx="6285">
                        <c:v>5641.9921875</c:v>
                      </c:pt>
                      <c:pt idx="6286">
                        <c:v>6385.7578125</c:v>
                      </c:pt>
                      <c:pt idx="6287">
                        <c:v>7228.890625</c:v>
                      </c:pt>
                      <c:pt idx="6288">
                        <c:v>4999.859375</c:v>
                      </c:pt>
                      <c:pt idx="6289">
                        <c:v>6586.6953125</c:v>
                      </c:pt>
                      <c:pt idx="6290">
                        <c:v>7244.1953125</c:v>
                      </c:pt>
                      <c:pt idx="6291">
                        <c:v>4936.890625</c:v>
                      </c:pt>
                      <c:pt idx="6292">
                        <c:v>6305.921875</c:v>
                      </c:pt>
                      <c:pt idx="6293">
                        <c:v>5874.6171875</c:v>
                      </c:pt>
                      <c:pt idx="6294">
                        <c:v>4095.4453125</c:v>
                      </c:pt>
                      <c:pt idx="6295">
                        <c:v>5606.9296875</c:v>
                      </c:pt>
                      <c:pt idx="6296">
                        <c:v>6159.6953125</c:v>
                      </c:pt>
                      <c:pt idx="6297">
                        <c:v>5487.1953125</c:v>
                      </c:pt>
                      <c:pt idx="6298">
                        <c:v>4425.3203125</c:v>
                      </c:pt>
                      <c:pt idx="6299">
                        <c:v>7153.65625</c:v>
                      </c:pt>
                      <c:pt idx="6300">
                        <c:v>9964.9921875</c:v>
                      </c:pt>
                      <c:pt idx="6301">
                        <c:v>10292.6484375</c:v>
                      </c:pt>
                      <c:pt idx="6302">
                        <c:v>9051.5859375</c:v>
                      </c:pt>
                      <c:pt idx="6303">
                        <c:v>6490.75</c:v>
                      </c:pt>
                      <c:pt idx="6304">
                        <c:v>4749.0859375</c:v>
                      </c:pt>
                      <c:pt idx="6305">
                        <c:v>6048.4140625</c:v>
                      </c:pt>
                      <c:pt idx="6306">
                        <c:v>9757.01171875</c:v>
                      </c:pt>
                      <c:pt idx="6307">
                        <c:v>8562.28125</c:v>
                      </c:pt>
                      <c:pt idx="6308">
                        <c:v>8831.796875</c:v>
                      </c:pt>
                      <c:pt idx="6309">
                        <c:v>11223.8515625</c:v>
                      </c:pt>
                      <c:pt idx="6310">
                        <c:v>10355.09375</c:v>
                      </c:pt>
                      <c:pt idx="6311">
                        <c:v>10476.9921875</c:v>
                      </c:pt>
                      <c:pt idx="6312">
                        <c:v>11214.140625</c:v>
                      </c:pt>
                      <c:pt idx="6313">
                        <c:v>9563.90625</c:v>
                      </c:pt>
                      <c:pt idx="6314">
                        <c:v>9349.15625</c:v>
                      </c:pt>
                      <c:pt idx="6315">
                        <c:v>8036.875</c:v>
                      </c:pt>
                      <c:pt idx="6316">
                        <c:v>5751.546875</c:v>
                      </c:pt>
                      <c:pt idx="6317">
                        <c:v>5581.28125</c:v>
                      </c:pt>
                      <c:pt idx="6318">
                        <c:v>7041.8671875</c:v>
                      </c:pt>
                      <c:pt idx="6319">
                        <c:v>10734.8046875</c:v>
                      </c:pt>
                      <c:pt idx="6320">
                        <c:v>10351.921875</c:v>
                      </c:pt>
                      <c:pt idx="6321">
                        <c:v>10718.3203125</c:v>
                      </c:pt>
                      <c:pt idx="6322">
                        <c:v>10397.9453125</c:v>
                      </c:pt>
                      <c:pt idx="6323">
                        <c:v>10783.453125</c:v>
                      </c:pt>
                      <c:pt idx="6324">
                        <c:v>10396.4765625</c:v>
                      </c:pt>
                      <c:pt idx="6325">
                        <c:v>10096.2421875</c:v>
                      </c:pt>
                      <c:pt idx="6326">
                        <c:v>10055.1328125</c:v>
                      </c:pt>
                      <c:pt idx="6327">
                        <c:v>10021.625</c:v>
                      </c:pt>
                      <c:pt idx="6328">
                        <c:v>9182.6484375</c:v>
                      </c:pt>
                      <c:pt idx="6329">
                        <c:v>10331.9140625</c:v>
                      </c:pt>
                      <c:pt idx="6330">
                        <c:v>8713.25</c:v>
                      </c:pt>
                      <c:pt idx="6331">
                        <c:v>8364.93359375</c:v>
                      </c:pt>
                      <c:pt idx="6332">
                        <c:v>9150.05078125</c:v>
                      </c:pt>
                      <c:pt idx="6333">
                        <c:v>9100.2109375</c:v>
                      </c:pt>
                      <c:pt idx="6334">
                        <c:v>8138.765625</c:v>
                      </c:pt>
                      <c:pt idx="6335">
                        <c:v>9278.078125</c:v>
                      </c:pt>
                      <c:pt idx="6336">
                        <c:v>9449.796875</c:v>
                      </c:pt>
                      <c:pt idx="6337">
                        <c:v>10352.796875</c:v>
                      </c:pt>
                      <c:pt idx="6338">
                        <c:v>9220.9765625</c:v>
                      </c:pt>
                      <c:pt idx="6339">
                        <c:v>10255.1171875</c:v>
                      </c:pt>
                      <c:pt idx="6340">
                        <c:v>10492.109375</c:v>
                      </c:pt>
                      <c:pt idx="6341">
                        <c:v>9995.484375</c:v>
                      </c:pt>
                      <c:pt idx="6342">
                        <c:v>9745.4140625</c:v>
                      </c:pt>
                      <c:pt idx="6343">
                        <c:v>9795.8046875</c:v>
                      </c:pt>
                      <c:pt idx="6344">
                        <c:v>10574.5546875</c:v>
                      </c:pt>
                      <c:pt idx="6345">
                        <c:v>7024.5625</c:v>
                      </c:pt>
                      <c:pt idx="6346">
                        <c:v>6421.484375</c:v>
                      </c:pt>
                      <c:pt idx="6347">
                        <c:v>7161.765625</c:v>
                      </c:pt>
                      <c:pt idx="6348">
                        <c:v>5970.2421875</c:v>
                      </c:pt>
                      <c:pt idx="6349">
                        <c:v>5949.75</c:v>
                      </c:pt>
                      <c:pt idx="6350">
                        <c:v>7182.765625</c:v>
                      </c:pt>
                      <c:pt idx="6351">
                        <c:v>7266.75</c:v>
                      </c:pt>
                      <c:pt idx="6352">
                        <c:v>5692.0859375</c:v>
                      </c:pt>
                      <c:pt idx="6353">
                        <c:v>6491.1171875</c:v>
                      </c:pt>
                      <c:pt idx="6354">
                        <c:v>2752.203125</c:v>
                      </c:pt>
                      <c:pt idx="6355">
                        <c:v>3195.734375</c:v>
                      </c:pt>
                      <c:pt idx="6356">
                        <c:v>3358.4375</c:v>
                      </c:pt>
                      <c:pt idx="6357">
                        <c:v>6935.671875</c:v>
                      </c:pt>
                      <c:pt idx="6358">
                        <c:v>7296.8515625</c:v>
                      </c:pt>
                      <c:pt idx="6359">
                        <c:v>6998.3984375</c:v>
                      </c:pt>
                      <c:pt idx="6360">
                        <c:v>10724.9140625</c:v>
                      </c:pt>
                      <c:pt idx="6361">
                        <c:v>9699.265625</c:v>
                      </c:pt>
                      <c:pt idx="6362">
                        <c:v>7884.828125</c:v>
                      </c:pt>
                      <c:pt idx="6363">
                        <c:v>8118.8046875</c:v>
                      </c:pt>
                      <c:pt idx="6364">
                        <c:v>9239.8671875</c:v>
                      </c:pt>
                      <c:pt idx="6365">
                        <c:v>10560.015625</c:v>
                      </c:pt>
                      <c:pt idx="6366">
                        <c:v>9633.65625</c:v>
                      </c:pt>
                      <c:pt idx="6367">
                        <c:v>10551.453125</c:v>
                      </c:pt>
                      <c:pt idx="6368">
                        <c:v>9170.4609375</c:v>
                      </c:pt>
                      <c:pt idx="6369">
                        <c:v>9867.5859375</c:v>
                      </c:pt>
                      <c:pt idx="6370">
                        <c:v>11052.1640625</c:v>
                      </c:pt>
                      <c:pt idx="6371">
                        <c:v>11112.1953125</c:v>
                      </c:pt>
                      <c:pt idx="6372">
                        <c:v>9360.984375</c:v>
                      </c:pt>
                      <c:pt idx="6373">
                        <c:v>9208.5234375</c:v>
                      </c:pt>
                      <c:pt idx="6374">
                        <c:v>9650.421875</c:v>
                      </c:pt>
                      <c:pt idx="6375">
                        <c:v>10967.453125</c:v>
                      </c:pt>
                      <c:pt idx="6376">
                        <c:v>9600.3125</c:v>
                      </c:pt>
                      <c:pt idx="6377">
                        <c:v>9151.44921875</c:v>
                      </c:pt>
                      <c:pt idx="6378">
                        <c:v>9583.0546875</c:v>
                      </c:pt>
                      <c:pt idx="6379">
                        <c:v>11783.8984375</c:v>
                      </c:pt>
                      <c:pt idx="6380">
                        <c:v>9894.5859375</c:v>
                      </c:pt>
                      <c:pt idx="6381">
                        <c:v>9898.2578125</c:v>
                      </c:pt>
                      <c:pt idx="6382">
                        <c:v>10762.1328125</c:v>
                      </c:pt>
                      <c:pt idx="6383">
                        <c:v>11605.5625</c:v>
                      </c:pt>
                      <c:pt idx="6384">
                        <c:v>11158.6875</c:v>
                      </c:pt>
                      <c:pt idx="6385">
                        <c:v>11787.890625</c:v>
                      </c:pt>
                      <c:pt idx="6386">
                        <c:v>10926.4609375</c:v>
                      </c:pt>
                      <c:pt idx="6387">
                        <c:v>10525.4609375</c:v>
                      </c:pt>
                      <c:pt idx="6388">
                        <c:v>10836.0859375</c:v>
                      </c:pt>
                      <c:pt idx="6389">
                        <c:v>11662.8046875</c:v>
                      </c:pt>
                      <c:pt idx="6390">
                        <c:v>7867.4375</c:v>
                      </c:pt>
                      <c:pt idx="6391">
                        <c:v>7387.984375</c:v>
                      </c:pt>
                      <c:pt idx="6392">
                        <c:v>8587.21484375</c:v>
                      </c:pt>
                      <c:pt idx="6393">
                        <c:v>6811.609375</c:v>
                      </c:pt>
                      <c:pt idx="6394">
                        <c:v>6304.4921875</c:v>
                      </c:pt>
                      <c:pt idx="6395">
                        <c:v>8162.4140625</c:v>
                      </c:pt>
                      <c:pt idx="6396">
                        <c:v>8627.515625</c:v>
                      </c:pt>
                      <c:pt idx="6397">
                        <c:v>8539.671875</c:v>
                      </c:pt>
                      <c:pt idx="6398">
                        <c:v>7508.4375</c:v>
                      </c:pt>
                      <c:pt idx="6399">
                        <c:v>7269.71875</c:v>
                      </c:pt>
                      <c:pt idx="6400">
                        <c:v>8035.875</c:v>
                      </c:pt>
                      <c:pt idx="6401">
                        <c:v>8646.609375</c:v>
                      </c:pt>
                      <c:pt idx="6402">
                        <c:v>8485.4765625</c:v>
                      </c:pt>
                      <c:pt idx="6403">
                        <c:v>8576.3203125</c:v>
                      </c:pt>
                      <c:pt idx="6404">
                        <c:v>8354.5546875</c:v>
                      </c:pt>
                      <c:pt idx="6405">
                        <c:v>9304.875</c:v>
                      </c:pt>
                      <c:pt idx="6406">
                        <c:v>9281.37890625</c:v>
                      </c:pt>
                      <c:pt idx="6407">
                        <c:v>9872.8203125</c:v>
                      </c:pt>
                      <c:pt idx="6408">
                        <c:v>10102.0703125</c:v>
                      </c:pt>
                      <c:pt idx="6409">
                        <c:v>10306.1484375</c:v>
                      </c:pt>
                      <c:pt idx="6410">
                        <c:v>10164.15625</c:v>
                      </c:pt>
                      <c:pt idx="6411">
                        <c:v>10367.90625</c:v>
                      </c:pt>
                      <c:pt idx="6412">
                        <c:v>6281.7265625</c:v>
                      </c:pt>
                      <c:pt idx="6413">
                        <c:v>4915.125</c:v>
                      </c:pt>
                      <c:pt idx="6414">
                        <c:v>5725.7890625</c:v>
                      </c:pt>
                      <c:pt idx="6415">
                        <c:v>8653.703125</c:v>
                      </c:pt>
                      <c:pt idx="6416">
                        <c:v>10047.65625</c:v>
                      </c:pt>
                      <c:pt idx="6417">
                        <c:v>9740.0234375</c:v>
                      </c:pt>
                      <c:pt idx="6418">
                        <c:v>10218.3203125</c:v>
                      </c:pt>
                      <c:pt idx="6419">
                        <c:v>9499.2421875</c:v>
                      </c:pt>
                      <c:pt idx="6420">
                        <c:v>13626.3828125</c:v>
                      </c:pt>
                      <c:pt idx="6421">
                        <c:v>13209.875</c:v>
                      </c:pt>
                      <c:pt idx="6422">
                        <c:v>10926.515625</c:v>
                      </c:pt>
                      <c:pt idx="6423">
                        <c:v>11169.921875</c:v>
                      </c:pt>
                      <c:pt idx="6424">
                        <c:v>10849.703125</c:v>
                      </c:pt>
                      <c:pt idx="6425">
                        <c:v>13843.16015625</c:v>
                      </c:pt>
                      <c:pt idx="6426">
                        <c:v>13635.2265625</c:v>
                      </c:pt>
                      <c:pt idx="6427">
                        <c:v>12930.1328125</c:v>
                      </c:pt>
                      <c:pt idx="6428">
                        <c:v>13646.34375</c:v>
                      </c:pt>
                      <c:pt idx="6429">
                        <c:v>13190.0625</c:v>
                      </c:pt>
                      <c:pt idx="6430">
                        <c:v>11896.171875</c:v>
                      </c:pt>
                      <c:pt idx="6431">
                        <c:v>10081.09375</c:v>
                      </c:pt>
                      <c:pt idx="6432">
                        <c:v>10764.5078125</c:v>
                      </c:pt>
                      <c:pt idx="6433">
                        <c:v>10781.234375</c:v>
                      </c:pt>
                      <c:pt idx="6434">
                        <c:v>13588.2578125</c:v>
                      </c:pt>
                      <c:pt idx="6435">
                        <c:v>10714.1875</c:v>
                      </c:pt>
                      <c:pt idx="6436">
                        <c:v>9878.5078125</c:v>
                      </c:pt>
                      <c:pt idx="6437">
                        <c:v>10441.5859375</c:v>
                      </c:pt>
                      <c:pt idx="6438">
                        <c:v>10745.5</c:v>
                      </c:pt>
                      <c:pt idx="6439">
                        <c:v>9827.2578125</c:v>
                      </c:pt>
                      <c:pt idx="6440">
                        <c:v>9229.8984375</c:v>
                      </c:pt>
                      <c:pt idx="6441">
                        <c:v>8683.01953125</c:v>
                      </c:pt>
                      <c:pt idx="6442">
                        <c:v>10499.546875</c:v>
                      </c:pt>
                      <c:pt idx="6443">
                        <c:v>10481.390625</c:v>
                      </c:pt>
                      <c:pt idx="6444">
                        <c:v>8357.453125</c:v>
                      </c:pt>
                      <c:pt idx="6445">
                        <c:v>8414.625</c:v>
                      </c:pt>
                      <c:pt idx="6446">
                        <c:v>8814.84375</c:v>
                      </c:pt>
                      <c:pt idx="6447">
                        <c:v>9610.0546875</c:v>
                      </c:pt>
                      <c:pt idx="6448">
                        <c:v>9687.875</c:v>
                      </c:pt>
                      <c:pt idx="6449">
                        <c:v>10090.734375</c:v>
                      </c:pt>
                      <c:pt idx="6450">
                        <c:v>11317.109375</c:v>
                      </c:pt>
                      <c:pt idx="6451">
                        <c:v>11328.578125</c:v>
                      </c:pt>
                      <c:pt idx="6452">
                        <c:v>11595.28125</c:v>
                      </c:pt>
                      <c:pt idx="6453">
                        <c:v>11803.65625</c:v>
                      </c:pt>
                      <c:pt idx="6454">
                        <c:v>10522.703125</c:v>
                      </c:pt>
                      <c:pt idx="6455">
                        <c:v>9443.2421875</c:v>
                      </c:pt>
                      <c:pt idx="6456">
                        <c:v>10158.421875</c:v>
                      </c:pt>
                      <c:pt idx="6457">
                        <c:v>9684.234375</c:v>
                      </c:pt>
                      <c:pt idx="6458">
                        <c:v>7810.515625</c:v>
                      </c:pt>
                      <c:pt idx="6459">
                        <c:v>8934.1640625</c:v>
                      </c:pt>
                      <c:pt idx="6460">
                        <c:v>8819.3828125</c:v>
                      </c:pt>
                      <c:pt idx="6461">
                        <c:v>11638.8203125</c:v>
                      </c:pt>
                      <c:pt idx="6462">
                        <c:v>9845.5</c:v>
                      </c:pt>
                      <c:pt idx="6463">
                        <c:v>7745.0859375</c:v>
                      </c:pt>
                      <c:pt idx="6464">
                        <c:v>9565.4921875</c:v>
                      </c:pt>
                      <c:pt idx="6465">
                        <c:v>11033.9765625</c:v>
                      </c:pt>
                      <c:pt idx="6466">
                        <c:v>10271.8046875</c:v>
                      </c:pt>
                      <c:pt idx="6467">
                        <c:v>11400.9296875</c:v>
                      </c:pt>
                      <c:pt idx="6468">
                        <c:v>11508.3125</c:v>
                      </c:pt>
                      <c:pt idx="6469">
                        <c:v>10934.8828125</c:v>
                      </c:pt>
                      <c:pt idx="6470">
                        <c:v>11377.1640625</c:v>
                      </c:pt>
                      <c:pt idx="6471">
                        <c:v>11205.75</c:v>
                      </c:pt>
                      <c:pt idx="6472">
                        <c:v>10784.65625</c:v>
                      </c:pt>
                      <c:pt idx="6473">
                        <c:v>10893.8671875</c:v>
                      </c:pt>
                      <c:pt idx="6474">
                        <c:v>10471.453125</c:v>
                      </c:pt>
                      <c:pt idx="6475">
                        <c:v>11560.5390625</c:v>
                      </c:pt>
                      <c:pt idx="6476">
                        <c:v>11473.2578125</c:v>
                      </c:pt>
                      <c:pt idx="6477">
                        <c:v>10872.2421875</c:v>
                      </c:pt>
                      <c:pt idx="6478">
                        <c:v>10779.8046875</c:v>
                      </c:pt>
                      <c:pt idx="6479">
                        <c:v>10671.5234375</c:v>
                      </c:pt>
                      <c:pt idx="6480">
                        <c:v>6807.1953125</c:v>
                      </c:pt>
                      <c:pt idx="6481">
                        <c:v>6586.9921875</c:v>
                      </c:pt>
                      <c:pt idx="6482">
                        <c:v>6007.4296875</c:v>
                      </c:pt>
                      <c:pt idx="6483">
                        <c:v>6396.15625</c:v>
                      </c:pt>
                      <c:pt idx="6484">
                        <c:v>6834.7421875</c:v>
                      </c:pt>
                      <c:pt idx="6485">
                        <c:v>6291.6796875</c:v>
                      </c:pt>
                      <c:pt idx="6486">
                        <c:v>7538.0078125</c:v>
                      </c:pt>
                      <c:pt idx="6487">
                        <c:v>5461.8984375</c:v>
                      </c:pt>
                      <c:pt idx="6488">
                        <c:v>6492.2578125</c:v>
                      </c:pt>
                      <c:pt idx="6489">
                        <c:v>6808.1875</c:v>
                      </c:pt>
                      <c:pt idx="6490">
                        <c:v>5240.890625</c:v>
                      </c:pt>
                      <c:pt idx="6491">
                        <c:v>5676.7265625</c:v>
                      </c:pt>
                      <c:pt idx="6492">
                        <c:v>6253.3984375</c:v>
                      </c:pt>
                      <c:pt idx="6493">
                        <c:v>7539.9765625</c:v>
                      </c:pt>
                      <c:pt idx="6494">
                        <c:v>7412.890625</c:v>
                      </c:pt>
                      <c:pt idx="6495">
                        <c:v>8866.375</c:v>
                      </c:pt>
                      <c:pt idx="6496">
                        <c:v>6360.25</c:v>
                      </c:pt>
                      <c:pt idx="6497">
                        <c:v>8728.265625</c:v>
                      </c:pt>
                      <c:pt idx="6498">
                        <c:v>8613.1328125</c:v>
                      </c:pt>
                      <c:pt idx="6499">
                        <c:v>9090.5078125</c:v>
                      </c:pt>
                      <c:pt idx="6500">
                        <c:v>8407.5703125</c:v>
                      </c:pt>
                      <c:pt idx="6501">
                        <c:v>8668.8046875</c:v>
                      </c:pt>
                      <c:pt idx="6502">
                        <c:v>9252.2109375</c:v>
                      </c:pt>
                      <c:pt idx="6503">
                        <c:v>5775.9609375</c:v>
                      </c:pt>
                      <c:pt idx="6504">
                        <c:v>7225.3828125</c:v>
                      </c:pt>
                      <c:pt idx="6505">
                        <c:v>8675.46875</c:v>
                      </c:pt>
                      <c:pt idx="6506">
                        <c:v>7455.859375</c:v>
                      </c:pt>
                      <c:pt idx="6507">
                        <c:v>8626.671875</c:v>
                      </c:pt>
                      <c:pt idx="6508">
                        <c:v>8384.515625</c:v>
                      </c:pt>
                      <c:pt idx="6509">
                        <c:v>8090.6484375</c:v>
                      </c:pt>
                      <c:pt idx="6510">
                        <c:v>11854.2734375</c:v>
                      </c:pt>
                      <c:pt idx="6511">
                        <c:v>11617.9296875</c:v>
                      </c:pt>
                      <c:pt idx="6512">
                        <c:v>12034.53515625</c:v>
                      </c:pt>
                      <c:pt idx="6513">
                        <c:v>9538.90625</c:v>
                      </c:pt>
                      <c:pt idx="6514">
                        <c:v>8751.4765625</c:v>
                      </c:pt>
                      <c:pt idx="6515">
                        <c:v>9884.5078125</c:v>
                      </c:pt>
                      <c:pt idx="6516">
                        <c:v>11149.328125</c:v>
                      </c:pt>
                      <c:pt idx="6517">
                        <c:v>11914.2421875</c:v>
                      </c:pt>
                      <c:pt idx="6518">
                        <c:v>11850.78125</c:v>
                      </c:pt>
                      <c:pt idx="6519">
                        <c:v>10556.484375</c:v>
                      </c:pt>
                      <c:pt idx="6520">
                        <c:v>9147.7265625</c:v>
                      </c:pt>
                      <c:pt idx="6521">
                        <c:v>10630.234375</c:v>
                      </c:pt>
                      <c:pt idx="6522">
                        <c:v>11451.0859375</c:v>
                      </c:pt>
                      <c:pt idx="6523">
                        <c:v>12495.9375</c:v>
                      </c:pt>
                      <c:pt idx="6524">
                        <c:v>12354.1171875</c:v>
                      </c:pt>
                      <c:pt idx="6525">
                        <c:v>8723.0234375</c:v>
                      </c:pt>
                      <c:pt idx="6526">
                        <c:v>8814.3984375</c:v>
                      </c:pt>
                      <c:pt idx="6527">
                        <c:v>7209.703125</c:v>
                      </c:pt>
                      <c:pt idx="6528">
                        <c:v>7742.9609375</c:v>
                      </c:pt>
                      <c:pt idx="6529">
                        <c:v>2493.53125</c:v>
                      </c:pt>
                      <c:pt idx="6530">
                        <c:v>2708.8125</c:v>
                      </c:pt>
                      <c:pt idx="6531">
                        <c:v>3090.15625</c:v>
                      </c:pt>
                      <c:pt idx="6532">
                        <c:v>7164.40625</c:v>
                      </c:pt>
                      <c:pt idx="6533">
                        <c:v>8245.453125</c:v>
                      </c:pt>
                      <c:pt idx="6534">
                        <c:v>6979.6171875</c:v>
                      </c:pt>
                      <c:pt idx="6535">
                        <c:v>7450.4921875</c:v>
                      </c:pt>
                      <c:pt idx="6536">
                        <c:v>7353.65625</c:v>
                      </c:pt>
                      <c:pt idx="6537">
                        <c:v>8795.5625</c:v>
                      </c:pt>
                      <c:pt idx="6538">
                        <c:v>8647.859375</c:v>
                      </c:pt>
                      <c:pt idx="6539">
                        <c:v>8872.171875</c:v>
                      </c:pt>
                      <c:pt idx="6540">
                        <c:v>7711.3046875</c:v>
                      </c:pt>
                      <c:pt idx="6541">
                        <c:v>6706.3515625</c:v>
                      </c:pt>
                      <c:pt idx="6542">
                        <c:v>3920.5625</c:v>
                      </c:pt>
                      <c:pt idx="6543">
                        <c:v>3079.7890625</c:v>
                      </c:pt>
                      <c:pt idx="6544">
                        <c:v>3758.4375</c:v>
                      </c:pt>
                      <c:pt idx="6545">
                        <c:v>6541.140625</c:v>
                      </c:pt>
                      <c:pt idx="6546">
                        <c:v>5093.5546875</c:v>
                      </c:pt>
                      <c:pt idx="6547">
                        <c:v>5469.828125</c:v>
                      </c:pt>
                      <c:pt idx="6548">
                        <c:v>5641.375</c:v>
                      </c:pt>
                      <c:pt idx="6549">
                        <c:v>6494.40625</c:v>
                      </c:pt>
                      <c:pt idx="6550">
                        <c:v>4283.59375</c:v>
                      </c:pt>
                      <c:pt idx="6551">
                        <c:v>5990.125</c:v>
                      </c:pt>
                      <c:pt idx="6552">
                        <c:v>7440.5625</c:v>
                      </c:pt>
                      <c:pt idx="6553">
                        <c:v>6686.7109375</c:v>
                      </c:pt>
                      <c:pt idx="6554">
                        <c:v>6466.3125</c:v>
                      </c:pt>
                      <c:pt idx="6555">
                        <c:v>11447.515625</c:v>
                      </c:pt>
                      <c:pt idx="6556">
                        <c:v>11061.6796875</c:v>
                      </c:pt>
                      <c:pt idx="6557">
                        <c:v>11202.78125</c:v>
                      </c:pt>
                      <c:pt idx="6558">
                        <c:v>11471.0546875</c:v>
                      </c:pt>
                      <c:pt idx="6559">
                        <c:v>11175.921875</c:v>
                      </c:pt>
                      <c:pt idx="6560">
                        <c:v>10626.984375</c:v>
                      </c:pt>
                      <c:pt idx="6561">
                        <c:v>10891.39453125</c:v>
                      </c:pt>
                      <c:pt idx="6562">
                        <c:v>10697.7890625</c:v>
                      </c:pt>
                      <c:pt idx="6563">
                        <c:v>10409.9140625</c:v>
                      </c:pt>
                      <c:pt idx="6564">
                        <c:v>10746.234375</c:v>
                      </c:pt>
                      <c:pt idx="6565">
                        <c:v>10833.203125</c:v>
                      </c:pt>
                      <c:pt idx="6566">
                        <c:v>11998.265625</c:v>
                      </c:pt>
                      <c:pt idx="6567">
                        <c:v>10433.1171875</c:v>
                      </c:pt>
                      <c:pt idx="6568">
                        <c:v>10766.84375</c:v>
                      </c:pt>
                      <c:pt idx="6569">
                        <c:v>10948.6484375</c:v>
                      </c:pt>
                      <c:pt idx="6570">
                        <c:v>11285.796875</c:v>
                      </c:pt>
                      <c:pt idx="6571">
                        <c:v>9403.625</c:v>
                      </c:pt>
                      <c:pt idx="6572">
                        <c:v>8640.5</c:v>
                      </c:pt>
                      <c:pt idx="6573">
                        <c:v>8908.265625</c:v>
                      </c:pt>
                      <c:pt idx="6574">
                        <c:v>10847.92578125</c:v>
                      </c:pt>
                      <c:pt idx="6575">
                        <c:v>10503.671875</c:v>
                      </c:pt>
                      <c:pt idx="6576">
                        <c:v>9866.6328125</c:v>
                      </c:pt>
                      <c:pt idx="6577">
                        <c:v>9518.6875</c:v>
                      </c:pt>
                      <c:pt idx="6578">
                        <c:v>11194.8828125</c:v>
                      </c:pt>
                      <c:pt idx="6579">
                        <c:v>11187.83203125</c:v>
                      </c:pt>
                      <c:pt idx="6580">
                        <c:v>11320.5078125</c:v>
                      </c:pt>
                      <c:pt idx="6581">
                        <c:v>11091.3125</c:v>
                      </c:pt>
                      <c:pt idx="6582">
                        <c:v>9776.5</c:v>
                      </c:pt>
                      <c:pt idx="6583">
                        <c:v>9772.9140625</c:v>
                      </c:pt>
                      <c:pt idx="6584">
                        <c:v>11177.375</c:v>
                      </c:pt>
                      <c:pt idx="6585">
                        <c:v>10690.9375</c:v>
                      </c:pt>
                      <c:pt idx="6586">
                        <c:v>10126.859375</c:v>
                      </c:pt>
                      <c:pt idx="6587">
                        <c:v>10666.29296875</c:v>
                      </c:pt>
                      <c:pt idx="6588">
                        <c:v>10410.34375</c:v>
                      </c:pt>
                      <c:pt idx="6589">
                        <c:v>9692.484375</c:v>
                      </c:pt>
                      <c:pt idx="6590">
                        <c:v>10552.13671875</c:v>
                      </c:pt>
                      <c:pt idx="6591">
                        <c:v>11430.390625</c:v>
                      </c:pt>
                      <c:pt idx="6592">
                        <c:v>11482.4375</c:v>
                      </c:pt>
                      <c:pt idx="6593">
                        <c:v>10723.546875</c:v>
                      </c:pt>
                      <c:pt idx="6594">
                        <c:v>8749.625</c:v>
                      </c:pt>
                      <c:pt idx="6595">
                        <c:v>9885.2109375</c:v>
                      </c:pt>
                      <c:pt idx="6596">
                        <c:v>11417.3828125</c:v>
                      </c:pt>
                      <c:pt idx="6597">
                        <c:v>10676.609375</c:v>
                      </c:pt>
                      <c:pt idx="6598">
                        <c:v>11257.4140625</c:v>
                      </c:pt>
                      <c:pt idx="6599">
                        <c:v>11238.76953125</c:v>
                      </c:pt>
                      <c:pt idx="6600">
                        <c:v>7076.515625</c:v>
                      </c:pt>
                      <c:pt idx="6601">
                        <c:v>6362.578125</c:v>
                      </c:pt>
                      <c:pt idx="6602">
                        <c:v>5900.625</c:v>
                      </c:pt>
                      <c:pt idx="6603">
                        <c:v>6724.7265625</c:v>
                      </c:pt>
                      <c:pt idx="6604">
                        <c:v>3801.5859375</c:v>
                      </c:pt>
                      <c:pt idx="6605">
                        <c:v>2919.7578125</c:v>
                      </c:pt>
                      <c:pt idx="6606">
                        <c:v>3449.4296875</c:v>
                      </c:pt>
                      <c:pt idx="6607">
                        <c:v>5942.8125</c:v>
                      </c:pt>
                      <c:pt idx="6608">
                        <c:v>4701.7421875</c:v>
                      </c:pt>
                      <c:pt idx="6609">
                        <c:v>4315.71875</c:v>
                      </c:pt>
                      <c:pt idx="6610">
                        <c:v>5586.203125</c:v>
                      </c:pt>
                      <c:pt idx="6611">
                        <c:v>6519.0625</c:v>
                      </c:pt>
                      <c:pt idx="6612">
                        <c:v>7332.9609375</c:v>
                      </c:pt>
                      <c:pt idx="6613">
                        <c:v>6850.0390625</c:v>
                      </c:pt>
                      <c:pt idx="6614">
                        <c:v>6378.28125</c:v>
                      </c:pt>
                      <c:pt idx="6615">
                        <c:v>12036.203125</c:v>
                      </c:pt>
                      <c:pt idx="6616">
                        <c:v>11285.890625</c:v>
                      </c:pt>
                      <c:pt idx="6617">
                        <c:v>12359.2890625</c:v>
                      </c:pt>
                      <c:pt idx="6618">
                        <c:v>9125.578125</c:v>
                      </c:pt>
                      <c:pt idx="6619">
                        <c:v>8114.9921875</c:v>
                      </c:pt>
                      <c:pt idx="6620">
                        <c:v>8879.5859375</c:v>
                      </c:pt>
                      <c:pt idx="6621">
                        <c:v>12036.453125</c:v>
                      </c:pt>
                      <c:pt idx="6622">
                        <c:v>11701.1875</c:v>
                      </c:pt>
                      <c:pt idx="6623">
                        <c:v>13202.890625</c:v>
                      </c:pt>
                      <c:pt idx="6624">
                        <c:v>11751.2265625</c:v>
                      </c:pt>
                      <c:pt idx="6625">
                        <c:v>12618.796875</c:v>
                      </c:pt>
                      <c:pt idx="6626">
                        <c:v>12672.1328125</c:v>
                      </c:pt>
                      <c:pt idx="6627">
                        <c:v>12029.5234375</c:v>
                      </c:pt>
                      <c:pt idx="6628">
                        <c:v>11263.5078125</c:v>
                      </c:pt>
                      <c:pt idx="6629">
                        <c:v>13248.6328125</c:v>
                      </c:pt>
                      <c:pt idx="6630">
                        <c:v>11650.8125</c:v>
                      </c:pt>
                      <c:pt idx="6631">
                        <c:v>9723.6171875</c:v>
                      </c:pt>
                      <c:pt idx="6632">
                        <c:v>9452.1875</c:v>
                      </c:pt>
                      <c:pt idx="6633">
                        <c:v>9713.80859375</c:v>
                      </c:pt>
                      <c:pt idx="6634">
                        <c:v>11145.859375</c:v>
                      </c:pt>
                      <c:pt idx="6635">
                        <c:v>10254.03125</c:v>
                      </c:pt>
                      <c:pt idx="6636">
                        <c:v>9948.15625</c:v>
                      </c:pt>
                      <c:pt idx="6637">
                        <c:v>10982.828125</c:v>
                      </c:pt>
                      <c:pt idx="6638">
                        <c:v>10684.09375</c:v>
                      </c:pt>
                      <c:pt idx="6639">
                        <c:v>10650.28125</c:v>
                      </c:pt>
                      <c:pt idx="6640">
                        <c:v>10789.5078125</c:v>
                      </c:pt>
                      <c:pt idx="6641">
                        <c:v>11294.6796875</c:v>
                      </c:pt>
                      <c:pt idx="6642">
                        <c:v>9784.3671875</c:v>
                      </c:pt>
                      <c:pt idx="6643">
                        <c:v>9839.7890625</c:v>
                      </c:pt>
                      <c:pt idx="6644">
                        <c:v>10450.17578125</c:v>
                      </c:pt>
                      <c:pt idx="6645">
                        <c:v>11718.56640625</c:v>
                      </c:pt>
                      <c:pt idx="6646">
                        <c:v>11262.1953125</c:v>
                      </c:pt>
                      <c:pt idx="6647">
                        <c:v>11006.56640625</c:v>
                      </c:pt>
                      <c:pt idx="6648">
                        <c:v>11260.3984375</c:v>
                      </c:pt>
                      <c:pt idx="6649">
                        <c:v>10393.3125</c:v>
                      </c:pt>
                      <c:pt idx="6650">
                        <c:v>10126.2890625</c:v>
                      </c:pt>
                      <c:pt idx="6651">
                        <c:v>6382.96875</c:v>
                      </c:pt>
                      <c:pt idx="6652">
                        <c:v>5659.9609375</c:v>
                      </c:pt>
                      <c:pt idx="6653">
                        <c:v>5465.515625</c:v>
                      </c:pt>
                      <c:pt idx="6654">
                        <c:v>7581.0859375</c:v>
                      </c:pt>
                      <c:pt idx="6655">
                        <c:v>11345.5078125</c:v>
                      </c:pt>
                      <c:pt idx="6656">
                        <c:v>10965.828125</c:v>
                      </c:pt>
                      <c:pt idx="6657">
                        <c:v>11493.2421875</c:v>
                      </c:pt>
                      <c:pt idx="6658">
                        <c:v>11295.8515625</c:v>
                      </c:pt>
                      <c:pt idx="6659">
                        <c:v>10964.7890625</c:v>
                      </c:pt>
                      <c:pt idx="6660">
                        <c:v>11338.8203125</c:v>
                      </c:pt>
                      <c:pt idx="6661">
                        <c:v>11462.296875</c:v>
                      </c:pt>
                      <c:pt idx="6662">
                        <c:v>11300.40625</c:v>
                      </c:pt>
                      <c:pt idx="6663">
                        <c:v>11304.40625</c:v>
                      </c:pt>
                      <c:pt idx="6664">
                        <c:v>11864.9921875</c:v>
                      </c:pt>
                      <c:pt idx="6665">
                        <c:v>10269.078125</c:v>
                      </c:pt>
                      <c:pt idx="6666">
                        <c:v>10288.66796875</c:v>
                      </c:pt>
                      <c:pt idx="6667">
                        <c:v>11028.171875</c:v>
                      </c:pt>
                      <c:pt idx="6668">
                        <c:v>10179.7421875</c:v>
                      </c:pt>
                      <c:pt idx="6669">
                        <c:v>9393.3359375</c:v>
                      </c:pt>
                      <c:pt idx="6670">
                        <c:v>10146.5625</c:v>
                      </c:pt>
                      <c:pt idx="6671">
                        <c:v>10836.7109375</c:v>
                      </c:pt>
                      <c:pt idx="6672">
                        <c:v>11591.84375</c:v>
                      </c:pt>
                      <c:pt idx="6673">
                        <c:v>11976.578125</c:v>
                      </c:pt>
                      <c:pt idx="6674">
                        <c:v>11713.8125</c:v>
                      </c:pt>
                      <c:pt idx="6675">
                        <c:v>9348.546875</c:v>
                      </c:pt>
                      <c:pt idx="6676">
                        <c:v>8998.09765625</c:v>
                      </c:pt>
                      <c:pt idx="6677">
                        <c:v>8241.4140625</c:v>
                      </c:pt>
                      <c:pt idx="6678">
                        <c:v>7729.6875</c:v>
                      </c:pt>
                      <c:pt idx="6679">
                        <c:v>5485.9453125</c:v>
                      </c:pt>
                      <c:pt idx="6680">
                        <c:v>6775.203125</c:v>
                      </c:pt>
                      <c:pt idx="6681">
                        <c:v>8662.734375</c:v>
                      </c:pt>
                      <c:pt idx="6682">
                        <c:v>5155.9140625</c:v>
                      </c:pt>
                      <c:pt idx="6683">
                        <c:v>4193.9453125</c:v>
                      </c:pt>
                      <c:pt idx="6684">
                        <c:v>6232.546875</c:v>
                      </c:pt>
                      <c:pt idx="6685">
                        <c:v>8861.8046875</c:v>
                      </c:pt>
                      <c:pt idx="6686">
                        <c:v>7429.15625</c:v>
                      </c:pt>
                      <c:pt idx="6687">
                        <c:v>8720.5546875</c:v>
                      </c:pt>
                      <c:pt idx="6688">
                        <c:v>9858.5859375</c:v>
                      </c:pt>
                      <c:pt idx="6689">
                        <c:v>9542.109375</c:v>
                      </c:pt>
                      <c:pt idx="6690">
                        <c:v>6898.265625</c:v>
                      </c:pt>
                      <c:pt idx="6691">
                        <c:v>7045.5859375</c:v>
                      </c:pt>
                      <c:pt idx="6692">
                        <c:v>2486.5859375</c:v>
                      </c:pt>
                      <c:pt idx="6693">
                        <c:v>2244.125</c:v>
                      </c:pt>
                      <c:pt idx="6694">
                        <c:v>3308.7890625</c:v>
                      </c:pt>
                      <c:pt idx="6695">
                        <c:v>7578.1953125</c:v>
                      </c:pt>
                      <c:pt idx="6696">
                        <c:v>7814.234375</c:v>
                      </c:pt>
                      <c:pt idx="6697">
                        <c:v>7090.46875</c:v>
                      </c:pt>
                      <c:pt idx="6698">
                        <c:v>7792.015625</c:v>
                      </c:pt>
                      <c:pt idx="6699">
                        <c:v>6240.3984375</c:v>
                      </c:pt>
                      <c:pt idx="6700">
                        <c:v>6944.7890625</c:v>
                      </c:pt>
                      <c:pt idx="6701">
                        <c:v>6960.25</c:v>
                      </c:pt>
                      <c:pt idx="6702">
                        <c:v>7233.3125</c:v>
                      </c:pt>
                      <c:pt idx="6703">
                        <c:v>7470.046875</c:v>
                      </c:pt>
                      <c:pt idx="6704">
                        <c:v>7425.65625</c:v>
                      </c:pt>
                      <c:pt idx="6705">
                        <c:v>10522.0234375</c:v>
                      </c:pt>
                      <c:pt idx="6706">
                        <c:v>8045.4765625</c:v>
                      </c:pt>
                      <c:pt idx="6707">
                        <c:v>8004.9296875</c:v>
                      </c:pt>
                      <c:pt idx="6708">
                        <c:v>8797.4453125</c:v>
                      </c:pt>
                      <c:pt idx="6709">
                        <c:v>12613.515625</c:v>
                      </c:pt>
                      <c:pt idx="6710">
                        <c:v>12268.40625</c:v>
                      </c:pt>
                      <c:pt idx="6711">
                        <c:v>11689.8671875</c:v>
                      </c:pt>
                      <c:pt idx="6712">
                        <c:v>10133.3984375</c:v>
                      </c:pt>
                      <c:pt idx="6713">
                        <c:v>10720.7265625</c:v>
                      </c:pt>
                      <c:pt idx="6714">
                        <c:v>12162.984375</c:v>
                      </c:pt>
                      <c:pt idx="6715">
                        <c:v>12260.2734375</c:v>
                      </c:pt>
                      <c:pt idx="6716">
                        <c:v>9960.9296875</c:v>
                      </c:pt>
                      <c:pt idx="6717">
                        <c:v>9303.1875</c:v>
                      </c:pt>
                      <c:pt idx="6718">
                        <c:v>9565.0859375</c:v>
                      </c:pt>
                      <c:pt idx="6719">
                        <c:v>11904.9765625</c:v>
                      </c:pt>
                      <c:pt idx="6720">
                        <c:v>10095.96875</c:v>
                      </c:pt>
                      <c:pt idx="6721">
                        <c:v>8561.5546875</c:v>
                      </c:pt>
                      <c:pt idx="6722">
                        <c:v>9098.5625</c:v>
                      </c:pt>
                      <c:pt idx="6723">
                        <c:v>10166.46875</c:v>
                      </c:pt>
                      <c:pt idx="6724">
                        <c:v>10183.1015625</c:v>
                      </c:pt>
                      <c:pt idx="6725">
                        <c:v>9849.703125</c:v>
                      </c:pt>
                      <c:pt idx="6726">
                        <c:v>10261</c:v>
                      </c:pt>
                      <c:pt idx="6727">
                        <c:v>10395.8046875</c:v>
                      </c:pt>
                      <c:pt idx="6728">
                        <c:v>10294.0859375</c:v>
                      </c:pt>
                      <c:pt idx="6729">
                        <c:v>9501.828125</c:v>
                      </c:pt>
                      <c:pt idx="6730">
                        <c:v>9611.8515625</c:v>
                      </c:pt>
                      <c:pt idx="6731">
                        <c:v>7491.078125</c:v>
                      </c:pt>
                      <c:pt idx="6732">
                        <c:v>8145.5234375</c:v>
                      </c:pt>
                      <c:pt idx="6733">
                        <c:v>7455.078125</c:v>
                      </c:pt>
                      <c:pt idx="6734">
                        <c:v>10054.6328125</c:v>
                      </c:pt>
                      <c:pt idx="6735">
                        <c:v>9786.1953125</c:v>
                      </c:pt>
                      <c:pt idx="6736">
                        <c:v>10053.5234375</c:v>
                      </c:pt>
                      <c:pt idx="6737">
                        <c:v>9632.1484375</c:v>
                      </c:pt>
                      <c:pt idx="6738">
                        <c:v>9939.65625</c:v>
                      </c:pt>
                      <c:pt idx="6739">
                        <c:v>6345.921875</c:v>
                      </c:pt>
                      <c:pt idx="6740">
                        <c:v>6557.375</c:v>
                      </c:pt>
                      <c:pt idx="6741">
                        <c:v>6885.4453125</c:v>
                      </c:pt>
                      <c:pt idx="6742">
                        <c:v>9110.6484375</c:v>
                      </c:pt>
                      <c:pt idx="6743">
                        <c:v>7623.1640625</c:v>
                      </c:pt>
                      <c:pt idx="6744">
                        <c:v>8104.4296875</c:v>
                      </c:pt>
                      <c:pt idx="6745">
                        <c:v>8756.625</c:v>
                      </c:pt>
                      <c:pt idx="6746">
                        <c:v>9403.4296875</c:v>
                      </c:pt>
                      <c:pt idx="6747">
                        <c:v>7971.328125</c:v>
                      </c:pt>
                      <c:pt idx="6748">
                        <c:v>9373.609375</c:v>
                      </c:pt>
                      <c:pt idx="6749">
                        <c:v>10062.8984375</c:v>
                      </c:pt>
                      <c:pt idx="6750">
                        <c:v>9532.2265625</c:v>
                      </c:pt>
                      <c:pt idx="6751">
                        <c:v>8657.1171875</c:v>
                      </c:pt>
                      <c:pt idx="6752">
                        <c:v>8719.171875</c:v>
                      </c:pt>
                      <c:pt idx="6753">
                        <c:v>9114.5234375</c:v>
                      </c:pt>
                      <c:pt idx="6754">
                        <c:v>8762</c:v>
                      </c:pt>
                      <c:pt idx="6755">
                        <c:v>9604.8671875</c:v>
                      </c:pt>
                      <c:pt idx="6756">
                        <c:v>9344.34375</c:v>
                      </c:pt>
                      <c:pt idx="6757">
                        <c:v>9546.390625</c:v>
                      </c:pt>
                      <c:pt idx="6758">
                        <c:v>7640.7109375</c:v>
                      </c:pt>
                      <c:pt idx="6759">
                        <c:v>5369.8125</c:v>
                      </c:pt>
                      <c:pt idx="6760">
                        <c:v>5721.8046875</c:v>
                      </c:pt>
                      <c:pt idx="6761">
                        <c:v>6140.2421875</c:v>
                      </c:pt>
                      <c:pt idx="6762">
                        <c:v>9229.359375</c:v>
                      </c:pt>
                      <c:pt idx="6763">
                        <c:v>9444.6640625</c:v>
                      </c:pt>
                      <c:pt idx="6764">
                        <c:v>9467.8984375</c:v>
                      </c:pt>
                      <c:pt idx="6765">
                        <c:v>7731.46875</c:v>
                      </c:pt>
                      <c:pt idx="6766">
                        <c:v>7425.30859375</c:v>
                      </c:pt>
                      <c:pt idx="6767">
                        <c:v>8112.0234375</c:v>
                      </c:pt>
                      <c:pt idx="6768">
                        <c:v>7064.7109375</c:v>
                      </c:pt>
                      <c:pt idx="6769">
                        <c:v>6973.6484375</c:v>
                      </c:pt>
                      <c:pt idx="6770">
                        <c:v>7605.5</c:v>
                      </c:pt>
                      <c:pt idx="6771">
                        <c:v>8848.953125</c:v>
                      </c:pt>
                      <c:pt idx="6772">
                        <c:v>8604.8984375</c:v>
                      </c:pt>
                      <c:pt idx="6773">
                        <c:v>8182.15625</c:v>
                      </c:pt>
                      <c:pt idx="6774">
                        <c:v>6514.1640625</c:v>
                      </c:pt>
                      <c:pt idx="6775">
                        <c:v>8325.421875</c:v>
                      </c:pt>
                      <c:pt idx="6776">
                        <c:v>8788.34375</c:v>
                      </c:pt>
                      <c:pt idx="6777">
                        <c:v>8486.2890625</c:v>
                      </c:pt>
                      <c:pt idx="6778">
                        <c:v>8283.890625</c:v>
                      </c:pt>
                      <c:pt idx="6779">
                        <c:v>8817.7421875</c:v>
                      </c:pt>
                      <c:pt idx="6780">
                        <c:v>8010.5859375</c:v>
                      </c:pt>
                      <c:pt idx="6781">
                        <c:v>9947.3359375</c:v>
                      </c:pt>
                      <c:pt idx="6782">
                        <c:v>9558.93359375</c:v>
                      </c:pt>
                      <c:pt idx="6783">
                        <c:v>7966.484375</c:v>
                      </c:pt>
                      <c:pt idx="6784">
                        <c:v>8934.8828125</c:v>
                      </c:pt>
                      <c:pt idx="6785">
                        <c:v>10060.1171875</c:v>
                      </c:pt>
                      <c:pt idx="6786">
                        <c:v>9478.046875</c:v>
                      </c:pt>
                      <c:pt idx="6787">
                        <c:v>6919.2734375</c:v>
                      </c:pt>
                      <c:pt idx="6788">
                        <c:v>6800.796875</c:v>
                      </c:pt>
                      <c:pt idx="6789">
                        <c:v>9554.453125</c:v>
                      </c:pt>
                      <c:pt idx="6790">
                        <c:v>9858.6484375</c:v>
                      </c:pt>
                      <c:pt idx="6791">
                        <c:v>8141.703125</c:v>
                      </c:pt>
                      <c:pt idx="6792">
                        <c:v>9870.71875</c:v>
                      </c:pt>
                      <c:pt idx="6793">
                        <c:v>9408.16015625</c:v>
                      </c:pt>
                      <c:pt idx="6794">
                        <c:v>9914.03515625</c:v>
                      </c:pt>
                      <c:pt idx="6795">
                        <c:v>12050.671875</c:v>
                      </c:pt>
                      <c:pt idx="6796">
                        <c:v>12254.3203125</c:v>
                      </c:pt>
                      <c:pt idx="6797">
                        <c:v>12890.296875</c:v>
                      </c:pt>
                      <c:pt idx="6798">
                        <c:v>12908.1484375</c:v>
                      </c:pt>
                      <c:pt idx="6799">
                        <c:v>11577.8515625</c:v>
                      </c:pt>
                      <c:pt idx="6800">
                        <c:v>12395.74609375</c:v>
                      </c:pt>
                      <c:pt idx="6801">
                        <c:v>11067.328125</c:v>
                      </c:pt>
                      <c:pt idx="6802">
                        <c:v>10037.9609375</c:v>
                      </c:pt>
                      <c:pt idx="6803">
                        <c:v>9938.01953125</c:v>
                      </c:pt>
                      <c:pt idx="6804">
                        <c:v>10850.71484375</c:v>
                      </c:pt>
                      <c:pt idx="6805">
                        <c:v>12611.6484375</c:v>
                      </c:pt>
                      <c:pt idx="6806">
                        <c:v>12346.9375</c:v>
                      </c:pt>
                      <c:pt idx="6807">
                        <c:v>11661.8203125</c:v>
                      </c:pt>
                      <c:pt idx="6808">
                        <c:v>13004.16015625</c:v>
                      </c:pt>
                      <c:pt idx="6809">
                        <c:v>12992.0546875</c:v>
                      </c:pt>
                      <c:pt idx="6810">
                        <c:v>11564.0390625</c:v>
                      </c:pt>
                      <c:pt idx="6811">
                        <c:v>10550.015625</c:v>
                      </c:pt>
                      <c:pt idx="6812">
                        <c:v>10688.453125</c:v>
                      </c:pt>
                      <c:pt idx="6813">
                        <c:v>11463.078125</c:v>
                      </c:pt>
                      <c:pt idx="6814">
                        <c:v>10555.4609375</c:v>
                      </c:pt>
                      <c:pt idx="6815">
                        <c:v>9834.21875</c:v>
                      </c:pt>
                      <c:pt idx="6816">
                        <c:v>11132.625</c:v>
                      </c:pt>
                      <c:pt idx="6817">
                        <c:v>10466.3828125</c:v>
                      </c:pt>
                      <c:pt idx="6818">
                        <c:v>10225.3125</c:v>
                      </c:pt>
                      <c:pt idx="6819">
                        <c:v>5797.3515625</c:v>
                      </c:pt>
                      <c:pt idx="6820">
                        <c:v>7360.0703125</c:v>
                      </c:pt>
                      <c:pt idx="6821">
                        <c:v>8461.734375</c:v>
                      </c:pt>
                      <c:pt idx="6822">
                        <c:v>5503.0546875</c:v>
                      </c:pt>
                      <c:pt idx="6823">
                        <c:v>7986.3203125</c:v>
                      </c:pt>
                      <c:pt idx="6824">
                        <c:v>8714.703125</c:v>
                      </c:pt>
                      <c:pt idx="6825">
                        <c:v>8792.046875</c:v>
                      </c:pt>
                      <c:pt idx="6826">
                        <c:v>9177.0625</c:v>
                      </c:pt>
                      <c:pt idx="6827">
                        <c:v>10078.1484375</c:v>
                      </c:pt>
                      <c:pt idx="6828">
                        <c:v>9836.6875</c:v>
                      </c:pt>
                      <c:pt idx="6829">
                        <c:v>10079.9921875</c:v>
                      </c:pt>
                      <c:pt idx="6830">
                        <c:v>7474.6640625</c:v>
                      </c:pt>
                      <c:pt idx="6831">
                        <c:v>6615.3671875</c:v>
                      </c:pt>
                      <c:pt idx="6832">
                        <c:v>6432.671875</c:v>
                      </c:pt>
                      <c:pt idx="6833">
                        <c:v>9089.21875</c:v>
                      </c:pt>
                      <c:pt idx="6834">
                        <c:v>8791.9453125</c:v>
                      </c:pt>
                      <c:pt idx="6835">
                        <c:v>9965.75</c:v>
                      </c:pt>
                      <c:pt idx="6836">
                        <c:v>9831.78125</c:v>
                      </c:pt>
                      <c:pt idx="6837">
                        <c:v>8437.6015625</c:v>
                      </c:pt>
                      <c:pt idx="6838">
                        <c:v>9281.5</c:v>
                      </c:pt>
                      <c:pt idx="6839">
                        <c:v>9736.34375</c:v>
                      </c:pt>
                      <c:pt idx="6840">
                        <c:v>13176.58984375</c:v>
                      </c:pt>
                      <c:pt idx="6841">
                        <c:v>11201.6484375</c:v>
                      </c:pt>
                      <c:pt idx="6842">
                        <c:v>9946.52734375</c:v>
                      </c:pt>
                      <c:pt idx="6843">
                        <c:v>10068.2734375</c:v>
                      </c:pt>
                      <c:pt idx="6844">
                        <c:v>12160.625</c:v>
                      </c:pt>
                      <c:pt idx="6845">
                        <c:v>14923.0234375</c:v>
                      </c:pt>
                      <c:pt idx="6846">
                        <c:v>15650.55078125</c:v>
                      </c:pt>
                      <c:pt idx="6847">
                        <c:v>15271.453125</c:v>
                      </c:pt>
                      <c:pt idx="6848">
                        <c:v>15352.40625</c:v>
                      </c:pt>
                      <c:pt idx="6849">
                        <c:v>13548.47265625</c:v>
                      </c:pt>
                      <c:pt idx="6850">
                        <c:v>13834.671875</c:v>
                      </c:pt>
                      <c:pt idx="6851">
                        <c:v>16354.9375</c:v>
                      </c:pt>
                      <c:pt idx="6852">
                        <c:v>14800.796875</c:v>
                      </c:pt>
                      <c:pt idx="6853">
                        <c:v>14574.8671875</c:v>
                      </c:pt>
                      <c:pt idx="6854">
                        <c:v>16040.046875</c:v>
                      </c:pt>
                      <c:pt idx="6855">
                        <c:v>7597.9453125</c:v>
                      </c:pt>
                      <c:pt idx="6856">
                        <c:v>8393.1640625</c:v>
                      </c:pt>
                      <c:pt idx="6857">
                        <c:v>8276.265625</c:v>
                      </c:pt>
                      <c:pt idx="6858">
                        <c:v>6485.7109375</c:v>
                      </c:pt>
                      <c:pt idx="6859">
                        <c:v>2617.8515625</c:v>
                      </c:pt>
                      <c:pt idx="6860">
                        <c:v>2610.84375</c:v>
                      </c:pt>
                      <c:pt idx="6861">
                        <c:v>3991.7578125</c:v>
                      </c:pt>
                      <c:pt idx="6862">
                        <c:v>7116.6953125</c:v>
                      </c:pt>
                      <c:pt idx="6863">
                        <c:v>2890.9609375</c:v>
                      </c:pt>
                      <c:pt idx="6864">
                        <c:v>2152.0390625</c:v>
                      </c:pt>
                      <c:pt idx="6865">
                        <c:v>2257.9296875</c:v>
                      </c:pt>
                      <c:pt idx="6866">
                        <c:v>5794.3125</c:v>
                      </c:pt>
                      <c:pt idx="6867">
                        <c:v>3384.2890625</c:v>
                      </c:pt>
                      <c:pt idx="6868">
                        <c:v>3946.6875</c:v>
                      </c:pt>
                      <c:pt idx="6869">
                        <c:v>5966.265625</c:v>
                      </c:pt>
                      <c:pt idx="6870">
                        <c:v>12192.1484375</c:v>
                      </c:pt>
                      <c:pt idx="6871">
                        <c:v>11550.3203125</c:v>
                      </c:pt>
                      <c:pt idx="6872">
                        <c:v>11677.609375</c:v>
                      </c:pt>
                      <c:pt idx="6873">
                        <c:v>10399.453125</c:v>
                      </c:pt>
                      <c:pt idx="6874">
                        <c:v>10224.9921875</c:v>
                      </c:pt>
                      <c:pt idx="6875">
                        <c:v>11587.0546875</c:v>
                      </c:pt>
                      <c:pt idx="6876">
                        <c:v>12105.7890625</c:v>
                      </c:pt>
                      <c:pt idx="6877">
                        <c:v>9508.640625</c:v>
                      </c:pt>
                      <c:pt idx="6878">
                        <c:v>10502.0078125</c:v>
                      </c:pt>
                      <c:pt idx="6879">
                        <c:v>12236.109375</c:v>
                      </c:pt>
                      <c:pt idx="6880">
                        <c:v>9050.703125</c:v>
                      </c:pt>
                      <c:pt idx="6881">
                        <c:v>10031.1953125</c:v>
                      </c:pt>
                      <c:pt idx="6882">
                        <c:v>10840.3359375</c:v>
                      </c:pt>
                      <c:pt idx="6883">
                        <c:v>11226.2890625</c:v>
                      </c:pt>
                      <c:pt idx="6884">
                        <c:v>11713.0078125</c:v>
                      </c:pt>
                      <c:pt idx="6885">
                        <c:v>7198.875</c:v>
                      </c:pt>
                      <c:pt idx="6886">
                        <c:v>7720.9140625</c:v>
                      </c:pt>
                      <c:pt idx="6887">
                        <c:v>7795.9140625</c:v>
                      </c:pt>
                      <c:pt idx="6888">
                        <c:v>4040.9453125</c:v>
                      </c:pt>
                      <c:pt idx="6889">
                        <c:v>6536.375</c:v>
                      </c:pt>
                      <c:pt idx="6890">
                        <c:v>7012.2578125</c:v>
                      </c:pt>
                      <c:pt idx="6891">
                        <c:v>6781.5</c:v>
                      </c:pt>
                      <c:pt idx="6892">
                        <c:v>6813.6796875</c:v>
                      </c:pt>
                      <c:pt idx="6893">
                        <c:v>7469.28125</c:v>
                      </c:pt>
                      <c:pt idx="6894">
                        <c:v>6485.234375</c:v>
                      </c:pt>
                      <c:pt idx="6895">
                        <c:v>3743.1015625</c:v>
                      </c:pt>
                      <c:pt idx="6896">
                        <c:v>6600.8671875</c:v>
                      </c:pt>
                      <c:pt idx="6897">
                        <c:v>5841.9453125</c:v>
                      </c:pt>
                      <c:pt idx="6898">
                        <c:v>3230.6171875</c:v>
                      </c:pt>
                      <c:pt idx="6899">
                        <c:v>5710.875</c:v>
                      </c:pt>
                      <c:pt idx="6900">
                        <c:v>8350.2421875</c:v>
                      </c:pt>
                      <c:pt idx="6901">
                        <c:v>8620.359375</c:v>
                      </c:pt>
                      <c:pt idx="6902">
                        <c:v>8894.6953125</c:v>
                      </c:pt>
                      <c:pt idx="6903">
                        <c:v>11826.8125</c:v>
                      </c:pt>
                      <c:pt idx="6904">
                        <c:v>11485.3984375</c:v>
                      </c:pt>
                      <c:pt idx="6905">
                        <c:v>11282.6796875</c:v>
                      </c:pt>
                      <c:pt idx="6906">
                        <c:v>12516.9765625</c:v>
                      </c:pt>
                      <c:pt idx="6907">
                        <c:v>12524.796875</c:v>
                      </c:pt>
                      <c:pt idx="6908">
                        <c:v>11834.21875</c:v>
                      </c:pt>
                      <c:pt idx="6909">
                        <c:v>12193.28125</c:v>
                      </c:pt>
                      <c:pt idx="6910">
                        <c:v>11694.6953125</c:v>
                      </c:pt>
                      <c:pt idx="6911">
                        <c:v>11543.8828125</c:v>
                      </c:pt>
                      <c:pt idx="6912">
                        <c:v>10964.9765625</c:v>
                      </c:pt>
                      <c:pt idx="6913">
                        <c:v>12909.75</c:v>
                      </c:pt>
                      <c:pt idx="6914">
                        <c:v>12069.4453125</c:v>
                      </c:pt>
                      <c:pt idx="6915">
                        <c:v>11780.30078125</c:v>
                      </c:pt>
                      <c:pt idx="6916">
                        <c:v>10324.45703125</c:v>
                      </c:pt>
                      <c:pt idx="6917">
                        <c:v>10610.53515625</c:v>
                      </c:pt>
                      <c:pt idx="6918">
                        <c:v>12943.40625</c:v>
                      </c:pt>
                      <c:pt idx="6919">
                        <c:v>13610.12890625</c:v>
                      </c:pt>
                      <c:pt idx="6920">
                        <c:v>12830.09375</c:v>
                      </c:pt>
                      <c:pt idx="6921">
                        <c:v>14036.62109375</c:v>
                      </c:pt>
                      <c:pt idx="6922">
                        <c:v>13739.125</c:v>
                      </c:pt>
                      <c:pt idx="6923">
                        <c:v>13850.5078125</c:v>
                      </c:pt>
                      <c:pt idx="6924">
                        <c:v>11710.46875</c:v>
                      </c:pt>
                      <c:pt idx="6925">
                        <c:v>11532.5625</c:v>
                      </c:pt>
                      <c:pt idx="6926">
                        <c:v>12473.96875</c:v>
                      </c:pt>
                      <c:pt idx="6927">
                        <c:v>13621.3125</c:v>
                      </c:pt>
                      <c:pt idx="6928">
                        <c:v>13969.6328125</c:v>
                      </c:pt>
                      <c:pt idx="6929">
                        <c:v>13744.4296875</c:v>
                      </c:pt>
                      <c:pt idx="6930">
                        <c:v>10430.6875</c:v>
                      </c:pt>
                      <c:pt idx="6931">
                        <c:v>10519.21875</c:v>
                      </c:pt>
                      <c:pt idx="6932">
                        <c:v>9991.7890625</c:v>
                      </c:pt>
                      <c:pt idx="6933">
                        <c:v>9202.59375</c:v>
                      </c:pt>
                      <c:pt idx="6934">
                        <c:v>9883.2578125</c:v>
                      </c:pt>
                      <c:pt idx="6935">
                        <c:v>8841.375</c:v>
                      </c:pt>
                      <c:pt idx="6936">
                        <c:v>7740.109375</c:v>
                      </c:pt>
                      <c:pt idx="6937">
                        <c:v>8269.65625</c:v>
                      </c:pt>
                      <c:pt idx="6938">
                        <c:v>9014.6484375</c:v>
                      </c:pt>
                      <c:pt idx="6939">
                        <c:v>10484</c:v>
                      </c:pt>
                      <c:pt idx="6940">
                        <c:v>9865.5625</c:v>
                      </c:pt>
                      <c:pt idx="6941">
                        <c:v>10363.3984375</c:v>
                      </c:pt>
                      <c:pt idx="6942">
                        <c:v>8948.65625</c:v>
                      </c:pt>
                      <c:pt idx="6943">
                        <c:v>8950.59375</c:v>
                      </c:pt>
                      <c:pt idx="6944">
                        <c:v>9036.5625</c:v>
                      </c:pt>
                      <c:pt idx="6945">
                        <c:v>8540.390625</c:v>
                      </c:pt>
                      <c:pt idx="6946">
                        <c:v>8473.34375</c:v>
                      </c:pt>
                      <c:pt idx="6947">
                        <c:v>8333.203125</c:v>
                      </c:pt>
                      <c:pt idx="6948">
                        <c:v>6325.75</c:v>
                      </c:pt>
                      <c:pt idx="6949">
                        <c:v>6962.8671875</c:v>
                      </c:pt>
                      <c:pt idx="6950">
                        <c:v>7560.2109375</c:v>
                      </c:pt>
                      <c:pt idx="6951">
                        <c:v>7557.328125</c:v>
                      </c:pt>
                      <c:pt idx="6952">
                        <c:v>8721.8515625</c:v>
                      </c:pt>
                      <c:pt idx="6953">
                        <c:v>7111.46875</c:v>
                      </c:pt>
                      <c:pt idx="6954">
                        <c:v>5998.7890625</c:v>
                      </c:pt>
                      <c:pt idx="6955">
                        <c:v>3817.8671875</c:v>
                      </c:pt>
                      <c:pt idx="6956">
                        <c:v>5459.0859375</c:v>
                      </c:pt>
                      <c:pt idx="6957">
                        <c:v>6449.6015625</c:v>
                      </c:pt>
                      <c:pt idx="6958">
                        <c:v>8058.3828125</c:v>
                      </c:pt>
                      <c:pt idx="6959">
                        <c:v>8328.4140625</c:v>
                      </c:pt>
                      <c:pt idx="6960">
                        <c:v>13423.828125</c:v>
                      </c:pt>
                      <c:pt idx="6961">
                        <c:v>13261.81640625</c:v>
                      </c:pt>
                      <c:pt idx="6962">
                        <c:v>11864.359375</c:v>
                      </c:pt>
                      <c:pt idx="6963">
                        <c:v>11118.1953125</c:v>
                      </c:pt>
                      <c:pt idx="6964">
                        <c:v>11994.4296875</c:v>
                      </c:pt>
                      <c:pt idx="6965">
                        <c:v>13291.8984375</c:v>
                      </c:pt>
                      <c:pt idx="6966">
                        <c:v>12525.375</c:v>
                      </c:pt>
                      <c:pt idx="6967">
                        <c:v>10183.1875</c:v>
                      </c:pt>
                      <c:pt idx="6968">
                        <c:v>9953.453125</c:v>
                      </c:pt>
                      <c:pt idx="6969">
                        <c:v>10506.40625</c:v>
                      </c:pt>
                      <c:pt idx="6970">
                        <c:v>13793.19140625</c:v>
                      </c:pt>
                      <c:pt idx="6971">
                        <c:v>13960.9921875</c:v>
                      </c:pt>
                      <c:pt idx="6972">
                        <c:v>13853.703125</c:v>
                      </c:pt>
                      <c:pt idx="6973">
                        <c:v>12194.09375</c:v>
                      </c:pt>
                      <c:pt idx="6974">
                        <c:v>12816.3046875</c:v>
                      </c:pt>
                      <c:pt idx="6975">
                        <c:v>11013.9921875</c:v>
                      </c:pt>
                      <c:pt idx="6976">
                        <c:v>10391.1875</c:v>
                      </c:pt>
                      <c:pt idx="6977">
                        <c:v>9097.56640625</c:v>
                      </c:pt>
                      <c:pt idx="6978">
                        <c:v>9806.1875</c:v>
                      </c:pt>
                      <c:pt idx="6979">
                        <c:v>11684.109375</c:v>
                      </c:pt>
                      <c:pt idx="6980">
                        <c:v>10408.38671875</c:v>
                      </c:pt>
                      <c:pt idx="6981">
                        <c:v>11198.59765625</c:v>
                      </c:pt>
                      <c:pt idx="6982">
                        <c:v>9860.2734375</c:v>
                      </c:pt>
                      <c:pt idx="6983">
                        <c:v>9438.953125</c:v>
                      </c:pt>
                      <c:pt idx="6984">
                        <c:v>9516.765625</c:v>
                      </c:pt>
                      <c:pt idx="6985">
                        <c:v>10803.21875</c:v>
                      </c:pt>
                      <c:pt idx="6986">
                        <c:v>11888.0234375</c:v>
                      </c:pt>
                      <c:pt idx="6987">
                        <c:v>11780.625</c:v>
                      </c:pt>
                      <c:pt idx="6988">
                        <c:v>11568.3359375</c:v>
                      </c:pt>
                      <c:pt idx="6989">
                        <c:v>12014.6640625</c:v>
                      </c:pt>
                      <c:pt idx="6990">
                        <c:v>11588.16796875</c:v>
                      </c:pt>
                      <c:pt idx="6991">
                        <c:v>11237.6328125</c:v>
                      </c:pt>
                      <c:pt idx="6992">
                        <c:v>11991.7421875</c:v>
                      </c:pt>
                      <c:pt idx="6993">
                        <c:v>12769.1015625</c:v>
                      </c:pt>
                      <c:pt idx="6994">
                        <c:v>8933.8046875</c:v>
                      </c:pt>
                      <c:pt idx="6995">
                        <c:v>8386.9765625</c:v>
                      </c:pt>
                      <c:pt idx="6996">
                        <c:v>8603.9765625</c:v>
                      </c:pt>
                      <c:pt idx="6997">
                        <c:v>11607.65234375</c:v>
                      </c:pt>
                      <c:pt idx="6998">
                        <c:v>13326.59375</c:v>
                      </c:pt>
                      <c:pt idx="6999">
                        <c:v>13254.9609375</c:v>
                      </c:pt>
                      <c:pt idx="7000">
                        <c:v>12773.234375</c:v>
                      </c:pt>
                      <c:pt idx="7001">
                        <c:v>12104.46484375</c:v>
                      </c:pt>
                      <c:pt idx="7002">
                        <c:v>13154.30859375</c:v>
                      </c:pt>
                      <c:pt idx="7003">
                        <c:v>12327.2109375</c:v>
                      </c:pt>
                      <c:pt idx="7004">
                        <c:v>13123.3046875</c:v>
                      </c:pt>
                      <c:pt idx="7005">
                        <c:v>6517.6015625</c:v>
                      </c:pt>
                      <c:pt idx="7006">
                        <c:v>6154.9453125</c:v>
                      </c:pt>
                      <c:pt idx="7007">
                        <c:v>5448.25</c:v>
                      </c:pt>
                      <c:pt idx="7008">
                        <c:v>6308.4140625</c:v>
                      </c:pt>
                      <c:pt idx="7009">
                        <c:v>6467.4375</c:v>
                      </c:pt>
                      <c:pt idx="7010">
                        <c:v>3591.96875</c:v>
                      </c:pt>
                      <c:pt idx="7011">
                        <c:v>4987.6015625</c:v>
                      </c:pt>
                      <c:pt idx="7012">
                        <c:v>6486.640625</c:v>
                      </c:pt>
                      <c:pt idx="7013">
                        <c:v>4485.7265625</c:v>
                      </c:pt>
                      <c:pt idx="7014">
                        <c:v>4638.875</c:v>
                      </c:pt>
                      <c:pt idx="7015">
                        <c:v>5354.390625</c:v>
                      </c:pt>
                      <c:pt idx="7016">
                        <c:v>6313.1484375</c:v>
                      </c:pt>
                      <c:pt idx="7017">
                        <c:v>4445.5625</c:v>
                      </c:pt>
                      <c:pt idx="7018">
                        <c:v>5886.765625</c:v>
                      </c:pt>
                      <c:pt idx="7019">
                        <c:v>5829.2421875</c:v>
                      </c:pt>
                      <c:pt idx="7020">
                        <c:v>11920.3359375</c:v>
                      </c:pt>
                      <c:pt idx="7021">
                        <c:v>10499.515625</c:v>
                      </c:pt>
                      <c:pt idx="7022">
                        <c:v>9846.8203125</c:v>
                      </c:pt>
                      <c:pt idx="7023">
                        <c:v>10749.5703125</c:v>
                      </c:pt>
                      <c:pt idx="7024">
                        <c:v>9866.2578125</c:v>
                      </c:pt>
                      <c:pt idx="7025">
                        <c:v>10493.5625</c:v>
                      </c:pt>
                      <c:pt idx="7026">
                        <c:v>11014.7109375</c:v>
                      </c:pt>
                      <c:pt idx="7027">
                        <c:v>10726.609375</c:v>
                      </c:pt>
                      <c:pt idx="7028">
                        <c:v>11827.1796875</c:v>
                      </c:pt>
                      <c:pt idx="7029">
                        <c:v>10431.1328125</c:v>
                      </c:pt>
                      <c:pt idx="7030">
                        <c:v>10445.78125</c:v>
                      </c:pt>
                      <c:pt idx="7031">
                        <c:v>10758.46875</c:v>
                      </c:pt>
                      <c:pt idx="7032">
                        <c:v>10900.453125</c:v>
                      </c:pt>
                      <c:pt idx="7033">
                        <c:v>10985.9453125</c:v>
                      </c:pt>
                      <c:pt idx="7034">
                        <c:v>11735.09375</c:v>
                      </c:pt>
                      <c:pt idx="7035">
                        <c:v>11943.609375</c:v>
                      </c:pt>
                      <c:pt idx="7036">
                        <c:v>10123.2734375</c:v>
                      </c:pt>
                      <c:pt idx="7037">
                        <c:v>9093.60546875</c:v>
                      </c:pt>
                      <c:pt idx="7038">
                        <c:v>9909.15625</c:v>
                      </c:pt>
                      <c:pt idx="7039">
                        <c:v>10749.91015625</c:v>
                      </c:pt>
                      <c:pt idx="7040">
                        <c:v>11596.48046875</c:v>
                      </c:pt>
                      <c:pt idx="7041">
                        <c:v>12091.328125</c:v>
                      </c:pt>
                      <c:pt idx="7042">
                        <c:v>10241.1796875</c:v>
                      </c:pt>
                      <c:pt idx="7043">
                        <c:v>8830.25</c:v>
                      </c:pt>
                      <c:pt idx="7044">
                        <c:v>8892.2109375</c:v>
                      </c:pt>
                      <c:pt idx="7045">
                        <c:v>11912.3984375</c:v>
                      </c:pt>
                      <c:pt idx="7046">
                        <c:v>11567.625</c:v>
                      </c:pt>
                      <c:pt idx="7047">
                        <c:v>11334.359375</c:v>
                      </c:pt>
                      <c:pt idx="7048">
                        <c:v>11836.75</c:v>
                      </c:pt>
                      <c:pt idx="7049">
                        <c:v>11962.3203125</c:v>
                      </c:pt>
                      <c:pt idx="7050">
                        <c:v>10152.859375</c:v>
                      </c:pt>
                      <c:pt idx="7051">
                        <c:v>9866.2578125</c:v>
                      </c:pt>
                      <c:pt idx="7052">
                        <c:v>10722.71875</c:v>
                      </c:pt>
                      <c:pt idx="7053">
                        <c:v>7898.6484375</c:v>
                      </c:pt>
                      <c:pt idx="7054">
                        <c:v>7310.2734375</c:v>
                      </c:pt>
                      <c:pt idx="7055">
                        <c:v>7305.671875</c:v>
                      </c:pt>
                      <c:pt idx="7056">
                        <c:v>9398.9375</c:v>
                      </c:pt>
                      <c:pt idx="7057">
                        <c:v>10386.34375</c:v>
                      </c:pt>
                      <c:pt idx="7058">
                        <c:v>10090.984375</c:v>
                      </c:pt>
                      <c:pt idx="7059">
                        <c:v>10274.5234375</c:v>
                      </c:pt>
                      <c:pt idx="7060">
                        <c:v>10159.3671875</c:v>
                      </c:pt>
                      <c:pt idx="7061">
                        <c:v>9245.4375</c:v>
                      </c:pt>
                      <c:pt idx="7062">
                        <c:v>9616.3203125</c:v>
                      </c:pt>
                      <c:pt idx="7063">
                        <c:v>10564.2734375</c:v>
                      </c:pt>
                      <c:pt idx="7064">
                        <c:v>9968.71875</c:v>
                      </c:pt>
                      <c:pt idx="7065">
                        <c:v>9414.7578125</c:v>
                      </c:pt>
                      <c:pt idx="7066">
                        <c:v>8771.703125</c:v>
                      </c:pt>
                      <c:pt idx="7067">
                        <c:v>9014.5546875</c:v>
                      </c:pt>
                      <c:pt idx="7068">
                        <c:v>8520.921875</c:v>
                      </c:pt>
                      <c:pt idx="7069">
                        <c:v>7756.0859375</c:v>
                      </c:pt>
                      <c:pt idx="7070">
                        <c:v>7781.703125</c:v>
                      </c:pt>
                      <c:pt idx="7071">
                        <c:v>9301.09375</c:v>
                      </c:pt>
                      <c:pt idx="7072">
                        <c:v>8438.65625</c:v>
                      </c:pt>
                      <c:pt idx="7073">
                        <c:v>9372.9921875</c:v>
                      </c:pt>
                      <c:pt idx="7074">
                        <c:v>8567.1015625</c:v>
                      </c:pt>
                      <c:pt idx="7075">
                        <c:v>8465.8984375</c:v>
                      </c:pt>
                      <c:pt idx="7076">
                        <c:v>8502.796875</c:v>
                      </c:pt>
                      <c:pt idx="7077">
                        <c:v>8383.84375</c:v>
                      </c:pt>
                      <c:pt idx="7078">
                        <c:v>8444.671875</c:v>
                      </c:pt>
                      <c:pt idx="7079">
                        <c:v>8550.40625</c:v>
                      </c:pt>
                      <c:pt idx="7080">
                        <c:v>8794.09375</c:v>
                      </c:pt>
                      <c:pt idx="7081">
                        <c:v>7807.640625</c:v>
                      </c:pt>
                      <c:pt idx="7082">
                        <c:v>8037.96875</c:v>
                      </c:pt>
                      <c:pt idx="7083">
                        <c:v>9238.328125</c:v>
                      </c:pt>
                      <c:pt idx="7084">
                        <c:v>7992.859375</c:v>
                      </c:pt>
                      <c:pt idx="7085">
                        <c:v>7799.6484375</c:v>
                      </c:pt>
                      <c:pt idx="7086">
                        <c:v>9207.671875</c:v>
                      </c:pt>
                      <c:pt idx="7087">
                        <c:v>9492.0625</c:v>
                      </c:pt>
                      <c:pt idx="7088">
                        <c:v>9087.3125</c:v>
                      </c:pt>
                      <c:pt idx="7089">
                        <c:v>8807.4140625</c:v>
                      </c:pt>
                      <c:pt idx="7090">
                        <c:v>8608.7734375</c:v>
                      </c:pt>
                      <c:pt idx="7091">
                        <c:v>6615.2109375</c:v>
                      </c:pt>
                      <c:pt idx="7092">
                        <c:v>8169.203125</c:v>
                      </c:pt>
                      <c:pt idx="7093">
                        <c:v>9208.1640625</c:v>
                      </c:pt>
                      <c:pt idx="7094">
                        <c:v>9103.84375</c:v>
                      </c:pt>
                      <c:pt idx="7095">
                        <c:v>14562.15625</c:v>
                      </c:pt>
                      <c:pt idx="7096">
                        <c:v>12426.71875</c:v>
                      </c:pt>
                      <c:pt idx="7097">
                        <c:v>11010.63671875</c:v>
                      </c:pt>
                      <c:pt idx="7098">
                        <c:v>11107.64453125</c:v>
                      </c:pt>
                      <c:pt idx="7099">
                        <c:v>14451.12109375</c:v>
                      </c:pt>
                      <c:pt idx="7100">
                        <c:v>14010.078125</c:v>
                      </c:pt>
                      <c:pt idx="7101">
                        <c:v>14119.9921875</c:v>
                      </c:pt>
                      <c:pt idx="7102">
                        <c:v>13718.22265625</c:v>
                      </c:pt>
                      <c:pt idx="7103">
                        <c:v>14221.421875</c:v>
                      </c:pt>
                      <c:pt idx="7104">
                        <c:v>13256.046875</c:v>
                      </c:pt>
                      <c:pt idx="7105">
                        <c:v>13308.1328125</c:v>
                      </c:pt>
                      <c:pt idx="7106">
                        <c:v>14088.875</c:v>
                      </c:pt>
                      <c:pt idx="7107">
                        <c:v>14885.87890625</c:v>
                      </c:pt>
                      <c:pt idx="7108">
                        <c:v>13996.21484375</c:v>
                      </c:pt>
                      <c:pt idx="7109">
                        <c:v>14542.71484375</c:v>
                      </c:pt>
                      <c:pt idx="7110">
                        <c:v>5199.25</c:v>
                      </c:pt>
                      <c:pt idx="7111">
                        <c:v>5961.59375</c:v>
                      </c:pt>
                      <c:pt idx="7112">
                        <c:v>4738.7734375</c:v>
                      </c:pt>
                      <c:pt idx="7113">
                        <c:v>5655.4609375</c:v>
                      </c:pt>
                      <c:pt idx="7114">
                        <c:v>5988.1328125</c:v>
                      </c:pt>
                      <c:pt idx="7115">
                        <c:v>4194.78125</c:v>
                      </c:pt>
                      <c:pt idx="7116">
                        <c:v>4771.671875</c:v>
                      </c:pt>
                      <c:pt idx="7117">
                        <c:v>5670.21875</c:v>
                      </c:pt>
                      <c:pt idx="7118">
                        <c:v>2636.109375</c:v>
                      </c:pt>
                      <c:pt idx="7119">
                        <c:v>2322.0703125</c:v>
                      </c:pt>
                      <c:pt idx="7120">
                        <c:v>1854.734375</c:v>
                      </c:pt>
                      <c:pt idx="7121">
                        <c:v>3255.9140625</c:v>
                      </c:pt>
                      <c:pt idx="7122">
                        <c:v>2608.265625</c:v>
                      </c:pt>
                      <c:pt idx="7123">
                        <c:v>2188.921875</c:v>
                      </c:pt>
                      <c:pt idx="7124">
                        <c:v>2982.5390625</c:v>
                      </c:pt>
                      <c:pt idx="7125">
                        <c:v>9409.15625</c:v>
                      </c:pt>
                      <c:pt idx="7126">
                        <c:v>8253.74609375</c:v>
                      </c:pt>
                      <c:pt idx="7127">
                        <c:v>8114.078125</c:v>
                      </c:pt>
                      <c:pt idx="7128">
                        <c:v>10366</c:v>
                      </c:pt>
                      <c:pt idx="7129">
                        <c:v>9263.8828125</c:v>
                      </c:pt>
                      <c:pt idx="7130">
                        <c:v>9348.15625</c:v>
                      </c:pt>
                      <c:pt idx="7131">
                        <c:v>9840.75</c:v>
                      </c:pt>
                      <c:pt idx="7132">
                        <c:v>9575.78125</c:v>
                      </c:pt>
                      <c:pt idx="7133">
                        <c:v>9538.125</c:v>
                      </c:pt>
                      <c:pt idx="7134">
                        <c:v>9977.0546875</c:v>
                      </c:pt>
                      <c:pt idx="7135">
                        <c:v>10263.359375</c:v>
                      </c:pt>
                      <c:pt idx="7136">
                        <c:v>9659.140625</c:v>
                      </c:pt>
                      <c:pt idx="7137">
                        <c:v>9253.3203125</c:v>
                      </c:pt>
                      <c:pt idx="7138">
                        <c:v>9014.0390625</c:v>
                      </c:pt>
                      <c:pt idx="7139">
                        <c:v>9841.1171875</c:v>
                      </c:pt>
                      <c:pt idx="7140">
                        <c:v>9426.2890625</c:v>
                      </c:pt>
                      <c:pt idx="7141">
                        <c:v>8867.5</c:v>
                      </c:pt>
                      <c:pt idx="7142">
                        <c:v>8402.71875</c:v>
                      </c:pt>
                      <c:pt idx="7143">
                        <c:v>7959.765625</c:v>
                      </c:pt>
                      <c:pt idx="7144">
                        <c:v>7808.9375</c:v>
                      </c:pt>
                      <c:pt idx="7145">
                        <c:v>9751.6484375</c:v>
                      </c:pt>
                      <c:pt idx="7146">
                        <c:v>9768.265625</c:v>
                      </c:pt>
                      <c:pt idx="7147">
                        <c:v>9016.1953125</c:v>
                      </c:pt>
                      <c:pt idx="7148">
                        <c:v>9239.1015625</c:v>
                      </c:pt>
                      <c:pt idx="7149">
                        <c:v>8565.28125</c:v>
                      </c:pt>
                      <c:pt idx="7150">
                        <c:v>9037.8125</c:v>
                      </c:pt>
                      <c:pt idx="7151">
                        <c:v>9860.1015625</c:v>
                      </c:pt>
                      <c:pt idx="7152">
                        <c:v>8931.046875</c:v>
                      </c:pt>
                      <c:pt idx="7153">
                        <c:v>8745.6875</c:v>
                      </c:pt>
                      <c:pt idx="7154">
                        <c:v>8136.5625</c:v>
                      </c:pt>
                      <c:pt idx="7155">
                        <c:v>10154.6640625</c:v>
                      </c:pt>
                      <c:pt idx="7156">
                        <c:v>10579.84375</c:v>
                      </c:pt>
                      <c:pt idx="7157">
                        <c:v>10512.609375</c:v>
                      </c:pt>
                      <c:pt idx="7158">
                        <c:v>9677.6875</c:v>
                      </c:pt>
                      <c:pt idx="7159">
                        <c:v>8717.3671875</c:v>
                      </c:pt>
                      <c:pt idx="7160">
                        <c:v>10299.7734375</c:v>
                      </c:pt>
                      <c:pt idx="7161">
                        <c:v>12090.6328125</c:v>
                      </c:pt>
                      <c:pt idx="7162">
                        <c:v>12025.4296875</c:v>
                      </c:pt>
                      <c:pt idx="7163">
                        <c:v>11648.03125</c:v>
                      </c:pt>
                      <c:pt idx="7164">
                        <c:v>9929.640625</c:v>
                      </c:pt>
                      <c:pt idx="7165">
                        <c:v>8965.609375</c:v>
                      </c:pt>
                      <c:pt idx="7166">
                        <c:v>11694.28125</c:v>
                      </c:pt>
                      <c:pt idx="7167">
                        <c:v>10320.171875</c:v>
                      </c:pt>
                      <c:pt idx="7168">
                        <c:v>10004.8671875</c:v>
                      </c:pt>
                      <c:pt idx="7169">
                        <c:v>11261.7109375</c:v>
                      </c:pt>
                      <c:pt idx="7170">
                        <c:v>11220.5703125</c:v>
                      </c:pt>
                      <c:pt idx="7171">
                        <c:v>9239.05078125</c:v>
                      </c:pt>
                      <c:pt idx="7172">
                        <c:v>8035.7265625</c:v>
                      </c:pt>
                      <c:pt idx="7173">
                        <c:v>8412.03515625</c:v>
                      </c:pt>
                      <c:pt idx="7174">
                        <c:v>10761.94140625</c:v>
                      </c:pt>
                      <c:pt idx="7175">
                        <c:v>13338.8828125</c:v>
                      </c:pt>
                      <c:pt idx="7176">
                        <c:v>13438.890625</c:v>
                      </c:pt>
                      <c:pt idx="7177">
                        <c:v>13200.92578125</c:v>
                      </c:pt>
                      <c:pt idx="7178">
                        <c:v>14665.94921875</c:v>
                      </c:pt>
                      <c:pt idx="7179">
                        <c:v>14450.1640625</c:v>
                      </c:pt>
                      <c:pt idx="7180">
                        <c:v>12559.5546875</c:v>
                      </c:pt>
                      <c:pt idx="7181">
                        <c:v>12433.8515625</c:v>
                      </c:pt>
                      <c:pt idx="7182">
                        <c:v>14487.34375</c:v>
                      </c:pt>
                      <c:pt idx="7183">
                        <c:v>14246.890625</c:v>
                      </c:pt>
                      <c:pt idx="7184">
                        <c:v>15198.8203125</c:v>
                      </c:pt>
                      <c:pt idx="7185">
                        <c:v>7724.15625</c:v>
                      </c:pt>
                      <c:pt idx="7186">
                        <c:v>9688.9453125</c:v>
                      </c:pt>
                      <c:pt idx="7187">
                        <c:v>11199.9765625</c:v>
                      </c:pt>
                      <c:pt idx="7188">
                        <c:v>11184.734375</c:v>
                      </c:pt>
                      <c:pt idx="7189">
                        <c:v>10214.4296875</c:v>
                      </c:pt>
                      <c:pt idx="7190">
                        <c:v>11108.5234375</c:v>
                      </c:pt>
                      <c:pt idx="7191">
                        <c:v>10169.65625</c:v>
                      </c:pt>
                      <c:pt idx="7192">
                        <c:v>9737.6875</c:v>
                      </c:pt>
                      <c:pt idx="7193">
                        <c:v>9809.5859375</c:v>
                      </c:pt>
                      <c:pt idx="7194">
                        <c:v>9531.5703125</c:v>
                      </c:pt>
                      <c:pt idx="7195">
                        <c:v>11425.296875</c:v>
                      </c:pt>
                      <c:pt idx="7196">
                        <c:v>10835.3984375</c:v>
                      </c:pt>
                      <c:pt idx="7197">
                        <c:v>8802.0859375</c:v>
                      </c:pt>
                      <c:pt idx="7198">
                        <c:v>11203.0234375</c:v>
                      </c:pt>
                      <c:pt idx="7199">
                        <c:v>11388.33203125</c:v>
                      </c:pt>
                      <c:pt idx="7200">
                        <c:v>9345.8046875</c:v>
                      </c:pt>
                      <c:pt idx="7201">
                        <c:v>9494.21875</c:v>
                      </c:pt>
                      <c:pt idx="7202">
                        <c:v>9709.1328125</c:v>
                      </c:pt>
                      <c:pt idx="7203">
                        <c:v>8368.6796875</c:v>
                      </c:pt>
                      <c:pt idx="7204">
                        <c:v>8295.484375</c:v>
                      </c:pt>
                      <c:pt idx="7205">
                        <c:v>9249.8828125</c:v>
                      </c:pt>
                      <c:pt idx="7206">
                        <c:v>9646.3125</c:v>
                      </c:pt>
                      <c:pt idx="7207">
                        <c:v>9321.15625</c:v>
                      </c:pt>
                      <c:pt idx="7208">
                        <c:v>7791.7734375</c:v>
                      </c:pt>
                      <c:pt idx="7209">
                        <c:v>8812.5859375</c:v>
                      </c:pt>
                      <c:pt idx="7210">
                        <c:v>9498.953125</c:v>
                      </c:pt>
                      <c:pt idx="7211">
                        <c:v>9900.1796875</c:v>
                      </c:pt>
                      <c:pt idx="7212">
                        <c:v>7326.21875</c:v>
                      </c:pt>
                      <c:pt idx="7213">
                        <c:v>6770.7890625</c:v>
                      </c:pt>
                      <c:pt idx="7214">
                        <c:v>7537.8671875</c:v>
                      </c:pt>
                      <c:pt idx="7215">
                        <c:v>6424.25</c:v>
                      </c:pt>
                      <c:pt idx="7216">
                        <c:v>5045.296875</c:v>
                      </c:pt>
                      <c:pt idx="7217">
                        <c:v>6911.078125</c:v>
                      </c:pt>
                      <c:pt idx="7218">
                        <c:v>6506.1484375</c:v>
                      </c:pt>
                      <c:pt idx="7219">
                        <c:v>7043.9921875</c:v>
                      </c:pt>
                      <c:pt idx="7220">
                        <c:v>7164.0234375</c:v>
                      </c:pt>
                      <c:pt idx="7221">
                        <c:v>5810.21875</c:v>
                      </c:pt>
                      <c:pt idx="7222">
                        <c:v>4733.9765625</c:v>
                      </c:pt>
                      <c:pt idx="7223">
                        <c:v>6268.1640625</c:v>
                      </c:pt>
                      <c:pt idx="7224">
                        <c:v>5776.265625</c:v>
                      </c:pt>
                      <c:pt idx="7225">
                        <c:v>5568.359375</c:v>
                      </c:pt>
                      <c:pt idx="7226">
                        <c:v>6110.9609375</c:v>
                      </c:pt>
                      <c:pt idx="7227">
                        <c:v>5140.5859375</c:v>
                      </c:pt>
                      <c:pt idx="7228">
                        <c:v>6383.9453125</c:v>
                      </c:pt>
                      <c:pt idx="7229">
                        <c:v>6809.84375</c:v>
                      </c:pt>
                      <c:pt idx="7230">
                        <c:v>5635.828125</c:v>
                      </c:pt>
                      <c:pt idx="7231">
                        <c:v>6760.14453125</c:v>
                      </c:pt>
                      <c:pt idx="7232">
                        <c:v>6276.390625</c:v>
                      </c:pt>
                      <c:pt idx="7233">
                        <c:v>6076.3046875</c:v>
                      </c:pt>
                      <c:pt idx="7234">
                        <c:v>7172.84375</c:v>
                      </c:pt>
                      <c:pt idx="7235">
                        <c:v>6967.65625</c:v>
                      </c:pt>
                      <c:pt idx="7236">
                        <c:v>6922.6171875</c:v>
                      </c:pt>
                      <c:pt idx="7237">
                        <c:v>4956.09375</c:v>
                      </c:pt>
                      <c:pt idx="7238">
                        <c:v>5613.5625</c:v>
                      </c:pt>
                      <c:pt idx="7239">
                        <c:v>5691.0234375</c:v>
                      </c:pt>
                      <c:pt idx="7240">
                        <c:v>5755.703125</c:v>
                      </c:pt>
                      <c:pt idx="7241">
                        <c:v>3426.546875</c:v>
                      </c:pt>
                      <c:pt idx="7242">
                        <c:v>3194.5</c:v>
                      </c:pt>
                      <c:pt idx="7243">
                        <c:v>3726.6328125</c:v>
                      </c:pt>
                      <c:pt idx="7244">
                        <c:v>6209.6640625</c:v>
                      </c:pt>
                      <c:pt idx="7245">
                        <c:v>10422.7421875</c:v>
                      </c:pt>
                      <c:pt idx="7246">
                        <c:v>9061.3515625</c:v>
                      </c:pt>
                      <c:pt idx="7247">
                        <c:v>8019.36328125</c:v>
                      </c:pt>
                      <c:pt idx="7248">
                        <c:v>8556.80859375</c:v>
                      </c:pt>
                      <c:pt idx="7249">
                        <c:v>11325.890625</c:v>
                      </c:pt>
                      <c:pt idx="7250">
                        <c:v>12084.703125</c:v>
                      </c:pt>
                      <c:pt idx="7251">
                        <c:v>10373.1171875</c:v>
                      </c:pt>
                      <c:pt idx="7252">
                        <c:v>10147.5625</c:v>
                      </c:pt>
                      <c:pt idx="7253">
                        <c:v>11152.078125</c:v>
                      </c:pt>
                      <c:pt idx="7254">
                        <c:v>10937.0234375</c:v>
                      </c:pt>
                      <c:pt idx="7255">
                        <c:v>11724.2890625</c:v>
                      </c:pt>
                      <c:pt idx="7256">
                        <c:v>11077.9375</c:v>
                      </c:pt>
                      <c:pt idx="7257">
                        <c:v>12018.6484375</c:v>
                      </c:pt>
                      <c:pt idx="7258">
                        <c:v>11981.046875</c:v>
                      </c:pt>
                      <c:pt idx="7259">
                        <c:v>11200.7734375</c:v>
                      </c:pt>
                      <c:pt idx="7260">
                        <c:v>7055.21875</c:v>
                      </c:pt>
                      <c:pt idx="7261">
                        <c:v>8366.578125</c:v>
                      </c:pt>
                      <c:pt idx="7262">
                        <c:v>9387.546875</c:v>
                      </c:pt>
                      <c:pt idx="7263">
                        <c:v>7326.125</c:v>
                      </c:pt>
                      <c:pt idx="7264">
                        <c:v>9180.078125</c:v>
                      </c:pt>
                      <c:pt idx="7265">
                        <c:v>9812.8203125</c:v>
                      </c:pt>
                      <c:pt idx="7266">
                        <c:v>9698.78125</c:v>
                      </c:pt>
                      <c:pt idx="7267">
                        <c:v>9342.515625</c:v>
                      </c:pt>
                      <c:pt idx="7268">
                        <c:v>10085.9609375</c:v>
                      </c:pt>
                      <c:pt idx="7269">
                        <c:v>10963.3203125</c:v>
                      </c:pt>
                      <c:pt idx="7270">
                        <c:v>10676.75</c:v>
                      </c:pt>
                      <c:pt idx="7271">
                        <c:v>10526.28125</c:v>
                      </c:pt>
                      <c:pt idx="7272">
                        <c:v>9833.1640625</c:v>
                      </c:pt>
                      <c:pt idx="7273">
                        <c:v>9420.7890625</c:v>
                      </c:pt>
                      <c:pt idx="7274">
                        <c:v>10418.0859375</c:v>
                      </c:pt>
                      <c:pt idx="7275">
                        <c:v>10757.30859375</c:v>
                      </c:pt>
                      <c:pt idx="7276">
                        <c:v>10662.52734375</c:v>
                      </c:pt>
                      <c:pt idx="7277">
                        <c:v>10826.53125</c:v>
                      </c:pt>
                      <c:pt idx="7278">
                        <c:v>11289.875</c:v>
                      </c:pt>
                      <c:pt idx="7279">
                        <c:v>9840.1875</c:v>
                      </c:pt>
                      <c:pt idx="7280">
                        <c:v>9489.92578125</c:v>
                      </c:pt>
                      <c:pt idx="7281">
                        <c:v>9667.28125</c:v>
                      </c:pt>
                      <c:pt idx="7282">
                        <c:v>11292.0234375</c:v>
                      </c:pt>
                      <c:pt idx="7283">
                        <c:v>10499.1953125</c:v>
                      </c:pt>
                      <c:pt idx="7284">
                        <c:v>10830.16796875</c:v>
                      </c:pt>
                      <c:pt idx="7285">
                        <c:v>10998.484375</c:v>
                      </c:pt>
                      <c:pt idx="7286">
                        <c:v>10823.23828125</c:v>
                      </c:pt>
                      <c:pt idx="7287">
                        <c:v>10542.4296875</c:v>
                      </c:pt>
                      <c:pt idx="7288">
                        <c:v>9107.34375</c:v>
                      </c:pt>
                      <c:pt idx="7289">
                        <c:v>9409.0078125</c:v>
                      </c:pt>
                      <c:pt idx="7290">
                        <c:v>7665.828125</c:v>
                      </c:pt>
                      <c:pt idx="7291">
                        <c:v>6936.796875</c:v>
                      </c:pt>
                      <c:pt idx="7292">
                        <c:v>8302.71484375</c:v>
                      </c:pt>
                      <c:pt idx="7293">
                        <c:v>7753.859375</c:v>
                      </c:pt>
                      <c:pt idx="7294">
                        <c:v>6488.78125</c:v>
                      </c:pt>
                      <c:pt idx="7295">
                        <c:v>6041.6640625</c:v>
                      </c:pt>
                      <c:pt idx="7296">
                        <c:v>7426.0625</c:v>
                      </c:pt>
                      <c:pt idx="7297">
                        <c:v>8267.5546875</c:v>
                      </c:pt>
                      <c:pt idx="7298">
                        <c:v>7432.6796875</c:v>
                      </c:pt>
                      <c:pt idx="7299">
                        <c:v>7522.9921875</c:v>
                      </c:pt>
                      <c:pt idx="7300">
                        <c:v>8275.0859375</c:v>
                      </c:pt>
                      <c:pt idx="7301">
                        <c:v>4987.796875</c:v>
                      </c:pt>
                      <c:pt idx="7302">
                        <c:v>6224.0390625</c:v>
                      </c:pt>
                      <c:pt idx="7303">
                        <c:v>7850.3203125</c:v>
                      </c:pt>
                      <c:pt idx="7304">
                        <c:v>8586.2109375</c:v>
                      </c:pt>
                      <c:pt idx="7305">
                        <c:v>8657.796875</c:v>
                      </c:pt>
                      <c:pt idx="7306">
                        <c:v>8316.625</c:v>
                      </c:pt>
                      <c:pt idx="7307">
                        <c:v>5915.921875</c:v>
                      </c:pt>
                      <c:pt idx="7308">
                        <c:v>5523.25</c:v>
                      </c:pt>
                      <c:pt idx="7309">
                        <c:v>6761.8515625</c:v>
                      </c:pt>
                      <c:pt idx="7310">
                        <c:v>6770.9375</c:v>
                      </c:pt>
                      <c:pt idx="7311">
                        <c:v>7884.5</c:v>
                      </c:pt>
                      <c:pt idx="7312">
                        <c:v>8119.6328125</c:v>
                      </c:pt>
                      <c:pt idx="7313">
                        <c:v>7697.0234375</c:v>
                      </c:pt>
                      <c:pt idx="7314">
                        <c:v>8696.9296875</c:v>
                      </c:pt>
                      <c:pt idx="7315">
                        <c:v>7425.7890625</c:v>
                      </c:pt>
                      <c:pt idx="7316">
                        <c:v>7141.234375</c:v>
                      </c:pt>
                      <c:pt idx="7317">
                        <c:v>7511.58203125</c:v>
                      </c:pt>
                      <c:pt idx="7318">
                        <c:v>7969.1015625</c:v>
                      </c:pt>
                      <c:pt idx="7319">
                        <c:v>8550.3046875</c:v>
                      </c:pt>
                      <c:pt idx="7320">
                        <c:v>11252.8046875</c:v>
                      </c:pt>
                      <c:pt idx="7321">
                        <c:v>10506.5390625</c:v>
                      </c:pt>
                      <c:pt idx="7322">
                        <c:v>9789.2265625</c:v>
                      </c:pt>
                      <c:pt idx="7323">
                        <c:v>10358.3359375</c:v>
                      </c:pt>
                      <c:pt idx="7324">
                        <c:v>11912.0078125</c:v>
                      </c:pt>
                      <c:pt idx="7325">
                        <c:v>11661.078125</c:v>
                      </c:pt>
                      <c:pt idx="7326">
                        <c:v>9877.9453125</c:v>
                      </c:pt>
                      <c:pt idx="7327">
                        <c:v>9863.1875</c:v>
                      </c:pt>
                      <c:pt idx="7328">
                        <c:v>10145.7421875</c:v>
                      </c:pt>
                      <c:pt idx="7329">
                        <c:v>9691.4921875</c:v>
                      </c:pt>
                      <c:pt idx="7330">
                        <c:v>11027.6015625</c:v>
                      </c:pt>
                      <c:pt idx="7331">
                        <c:v>10533.7109375</c:v>
                      </c:pt>
                      <c:pt idx="7332">
                        <c:v>9739.828125</c:v>
                      </c:pt>
                      <c:pt idx="7333">
                        <c:v>11084.9140625</c:v>
                      </c:pt>
                      <c:pt idx="7334">
                        <c:v>10598.125</c:v>
                      </c:pt>
                      <c:pt idx="7335">
                        <c:v>8538.21875</c:v>
                      </c:pt>
                      <c:pt idx="7336">
                        <c:v>8234.0703125</c:v>
                      </c:pt>
                      <c:pt idx="7337">
                        <c:v>8514.0546875</c:v>
                      </c:pt>
                      <c:pt idx="7338">
                        <c:v>7759.2421875</c:v>
                      </c:pt>
                      <c:pt idx="7339">
                        <c:v>2914.5546875</c:v>
                      </c:pt>
                      <c:pt idx="7340">
                        <c:v>2767.2578125</c:v>
                      </c:pt>
                      <c:pt idx="7341">
                        <c:v>3878.09375</c:v>
                      </c:pt>
                      <c:pt idx="7342">
                        <c:v>8559.0546875</c:v>
                      </c:pt>
                      <c:pt idx="7343">
                        <c:v>4361.890625</c:v>
                      </c:pt>
                      <c:pt idx="7344">
                        <c:v>2918.3203125</c:v>
                      </c:pt>
                      <c:pt idx="7345">
                        <c:v>2491.0703125</c:v>
                      </c:pt>
                      <c:pt idx="7346">
                        <c:v>4025.65625</c:v>
                      </c:pt>
                      <c:pt idx="7347">
                        <c:v>7962.7734375</c:v>
                      </c:pt>
                      <c:pt idx="7348">
                        <c:v>8550.4375</c:v>
                      </c:pt>
                      <c:pt idx="7349">
                        <c:v>8676.9296875</c:v>
                      </c:pt>
                      <c:pt idx="7350">
                        <c:v>10318.40625</c:v>
                      </c:pt>
                      <c:pt idx="7351">
                        <c:v>9290.578125</c:v>
                      </c:pt>
                      <c:pt idx="7352">
                        <c:v>10169.8671875</c:v>
                      </c:pt>
                      <c:pt idx="7353">
                        <c:v>7023.46875</c:v>
                      </c:pt>
                      <c:pt idx="7354">
                        <c:v>7787.0234375</c:v>
                      </c:pt>
                      <c:pt idx="7355">
                        <c:v>10466.8046875</c:v>
                      </c:pt>
                      <c:pt idx="7356">
                        <c:v>9908.7734375</c:v>
                      </c:pt>
                      <c:pt idx="7357">
                        <c:v>8194.546875</c:v>
                      </c:pt>
                      <c:pt idx="7358">
                        <c:v>8163.078125</c:v>
                      </c:pt>
                      <c:pt idx="7359">
                        <c:v>7857.2421875</c:v>
                      </c:pt>
                      <c:pt idx="7360">
                        <c:v>10371.3984375</c:v>
                      </c:pt>
                      <c:pt idx="7361">
                        <c:v>10191.0546875</c:v>
                      </c:pt>
                      <c:pt idx="7362">
                        <c:v>9127.1640625</c:v>
                      </c:pt>
                      <c:pt idx="7363">
                        <c:v>8948.8984375</c:v>
                      </c:pt>
                      <c:pt idx="7364">
                        <c:v>10264.3828125</c:v>
                      </c:pt>
                      <c:pt idx="7365">
                        <c:v>12736.6484375</c:v>
                      </c:pt>
                      <c:pt idx="7366">
                        <c:v>11813.98828125</c:v>
                      </c:pt>
                      <c:pt idx="7367">
                        <c:v>11996.7890625</c:v>
                      </c:pt>
                      <c:pt idx="7368">
                        <c:v>12712.87890625</c:v>
                      </c:pt>
                      <c:pt idx="7369">
                        <c:v>11876.3515625</c:v>
                      </c:pt>
                      <c:pt idx="7370">
                        <c:v>11012.89453125</c:v>
                      </c:pt>
                      <c:pt idx="7371">
                        <c:v>11878.20703125</c:v>
                      </c:pt>
                      <c:pt idx="7372">
                        <c:v>12795.890625</c:v>
                      </c:pt>
                      <c:pt idx="7373">
                        <c:v>12205.59375</c:v>
                      </c:pt>
                      <c:pt idx="7374">
                        <c:v>11428.421875</c:v>
                      </c:pt>
                      <c:pt idx="7375">
                        <c:v>12642.3828125</c:v>
                      </c:pt>
                      <c:pt idx="7376">
                        <c:v>11612.5859375</c:v>
                      </c:pt>
                      <c:pt idx="7377">
                        <c:v>10772.6484375</c:v>
                      </c:pt>
                      <c:pt idx="7378">
                        <c:v>10334.96875</c:v>
                      </c:pt>
                      <c:pt idx="7379">
                        <c:v>12550.19921875</c:v>
                      </c:pt>
                      <c:pt idx="7380">
                        <c:v>8704.328125</c:v>
                      </c:pt>
                      <c:pt idx="7381">
                        <c:v>9028.0390625</c:v>
                      </c:pt>
                      <c:pt idx="7382">
                        <c:v>9160.578125</c:v>
                      </c:pt>
                      <c:pt idx="7383">
                        <c:v>9172.953125</c:v>
                      </c:pt>
                      <c:pt idx="7384">
                        <c:v>8647.8203125</c:v>
                      </c:pt>
                      <c:pt idx="7385">
                        <c:v>9194.9375</c:v>
                      </c:pt>
                      <c:pt idx="7386">
                        <c:v>8741.0625</c:v>
                      </c:pt>
                      <c:pt idx="7387">
                        <c:v>8557.7109375</c:v>
                      </c:pt>
                      <c:pt idx="7388">
                        <c:v>8042.0625</c:v>
                      </c:pt>
                      <c:pt idx="7389">
                        <c:v>8348.6015625</c:v>
                      </c:pt>
                      <c:pt idx="7390">
                        <c:v>8770.109375</c:v>
                      </c:pt>
                      <c:pt idx="7391">
                        <c:v>8966.4375</c:v>
                      </c:pt>
                      <c:pt idx="7392">
                        <c:v>8493.46875</c:v>
                      </c:pt>
                      <c:pt idx="7393">
                        <c:v>8494.03125</c:v>
                      </c:pt>
                      <c:pt idx="7394">
                        <c:v>9148.4609375</c:v>
                      </c:pt>
                      <c:pt idx="7395">
                        <c:v>9657.7578125</c:v>
                      </c:pt>
                      <c:pt idx="7396">
                        <c:v>7530.1328125</c:v>
                      </c:pt>
                      <c:pt idx="7397">
                        <c:v>6697.8828125</c:v>
                      </c:pt>
                      <c:pt idx="7398">
                        <c:v>7318.203125</c:v>
                      </c:pt>
                      <c:pt idx="7399">
                        <c:v>9663.1640625</c:v>
                      </c:pt>
                      <c:pt idx="7400">
                        <c:v>8706.90625</c:v>
                      </c:pt>
                      <c:pt idx="7401">
                        <c:v>9455.3046875</c:v>
                      </c:pt>
                      <c:pt idx="7402">
                        <c:v>7586.546875</c:v>
                      </c:pt>
                      <c:pt idx="7403">
                        <c:v>6275.1953125</c:v>
                      </c:pt>
                      <c:pt idx="7404">
                        <c:v>6665.125</c:v>
                      </c:pt>
                      <c:pt idx="7405">
                        <c:v>9147.875</c:v>
                      </c:pt>
                      <c:pt idx="7406">
                        <c:v>9102.3671875</c:v>
                      </c:pt>
                      <c:pt idx="7407">
                        <c:v>8845.2265625</c:v>
                      </c:pt>
                      <c:pt idx="7408">
                        <c:v>8793.9140625</c:v>
                      </c:pt>
                      <c:pt idx="7409">
                        <c:v>8664.9140625</c:v>
                      </c:pt>
                      <c:pt idx="7410">
                        <c:v>3193.7421875</c:v>
                      </c:pt>
                      <c:pt idx="7411">
                        <c:v>2564.3515625</c:v>
                      </c:pt>
                      <c:pt idx="7412">
                        <c:v>3253.734375</c:v>
                      </c:pt>
                      <c:pt idx="7413">
                        <c:v>3448.1015625</c:v>
                      </c:pt>
                      <c:pt idx="7414">
                        <c:v>-1394.6953125</c:v>
                      </c:pt>
                      <c:pt idx="7415">
                        <c:v>-314.7265625</c:v>
                      </c:pt>
                      <c:pt idx="7416">
                        <c:v>2037.3984375</c:v>
                      </c:pt>
                      <c:pt idx="7417">
                        <c:v>5835.78125</c:v>
                      </c:pt>
                      <c:pt idx="7418">
                        <c:v>6072.8984375</c:v>
                      </c:pt>
                      <c:pt idx="7419">
                        <c:v>4831.0625</c:v>
                      </c:pt>
                      <c:pt idx="7420">
                        <c:v>6375.2734375</c:v>
                      </c:pt>
                      <c:pt idx="7421">
                        <c:v>6720.9609375</c:v>
                      </c:pt>
                      <c:pt idx="7422">
                        <c:v>6188.6171875</c:v>
                      </c:pt>
                      <c:pt idx="7423">
                        <c:v>6263.1796875</c:v>
                      </c:pt>
                      <c:pt idx="7424">
                        <c:v>5925.6796875</c:v>
                      </c:pt>
                      <c:pt idx="7425">
                        <c:v>10897.6484375</c:v>
                      </c:pt>
                      <c:pt idx="7426">
                        <c:v>10052.4140625</c:v>
                      </c:pt>
                      <c:pt idx="7427">
                        <c:v>9543.1328125</c:v>
                      </c:pt>
                      <c:pt idx="7428">
                        <c:v>11510.671875</c:v>
                      </c:pt>
                      <c:pt idx="7429">
                        <c:v>11383.390625</c:v>
                      </c:pt>
                      <c:pt idx="7430">
                        <c:v>10445.8203125</c:v>
                      </c:pt>
                      <c:pt idx="7431">
                        <c:v>10797.0703125</c:v>
                      </c:pt>
                      <c:pt idx="7432">
                        <c:v>10424.1015625</c:v>
                      </c:pt>
                      <c:pt idx="7433">
                        <c:v>11676.9296875</c:v>
                      </c:pt>
                      <c:pt idx="7434">
                        <c:v>9721.609375</c:v>
                      </c:pt>
                      <c:pt idx="7435">
                        <c:v>7209.1015625</c:v>
                      </c:pt>
                      <c:pt idx="7436">
                        <c:v>8679.21875</c:v>
                      </c:pt>
                      <c:pt idx="7437">
                        <c:v>10706.2265625</c:v>
                      </c:pt>
                      <c:pt idx="7438">
                        <c:v>10911.9921875</c:v>
                      </c:pt>
                      <c:pt idx="7439">
                        <c:v>10918.1015625</c:v>
                      </c:pt>
                      <c:pt idx="7440">
                        <c:v>9365.44140625</c:v>
                      </c:pt>
                      <c:pt idx="7441">
                        <c:v>9281.61328125</c:v>
                      </c:pt>
                      <c:pt idx="7442">
                        <c:v>9220.08203125</c:v>
                      </c:pt>
                      <c:pt idx="7443">
                        <c:v>9834.0234375</c:v>
                      </c:pt>
                      <c:pt idx="7444">
                        <c:v>8270.3515625</c:v>
                      </c:pt>
                      <c:pt idx="7445">
                        <c:v>7372.75</c:v>
                      </c:pt>
                      <c:pt idx="7446">
                        <c:v>7551.109375</c:v>
                      </c:pt>
                      <c:pt idx="7447">
                        <c:v>9131.19921875</c:v>
                      </c:pt>
                      <c:pt idx="7448">
                        <c:v>10858.6953125</c:v>
                      </c:pt>
                      <c:pt idx="7449">
                        <c:v>10354.421875</c:v>
                      </c:pt>
                      <c:pt idx="7450">
                        <c:v>10303.5703125</c:v>
                      </c:pt>
                      <c:pt idx="7451">
                        <c:v>10794.25</c:v>
                      </c:pt>
                      <c:pt idx="7452">
                        <c:v>9887.4140625</c:v>
                      </c:pt>
                      <c:pt idx="7453">
                        <c:v>10493.7578125</c:v>
                      </c:pt>
                      <c:pt idx="7454">
                        <c:v>9522.65625</c:v>
                      </c:pt>
                      <c:pt idx="7455">
                        <c:v>3729.1328125</c:v>
                      </c:pt>
                      <c:pt idx="7456">
                        <c:v>1875.015625</c:v>
                      </c:pt>
                      <c:pt idx="7457">
                        <c:v>1798.0546875</c:v>
                      </c:pt>
                      <c:pt idx="7458">
                        <c:v>3556.15625</c:v>
                      </c:pt>
                      <c:pt idx="7459">
                        <c:v>7540.125</c:v>
                      </c:pt>
                      <c:pt idx="7460">
                        <c:v>6880.125</c:v>
                      </c:pt>
                      <c:pt idx="7461">
                        <c:v>3832.734375</c:v>
                      </c:pt>
                      <c:pt idx="7462">
                        <c:v>4698.15625</c:v>
                      </c:pt>
                      <c:pt idx="7463">
                        <c:v>7160.046875</c:v>
                      </c:pt>
                      <c:pt idx="7464">
                        <c:v>4799.7109375</c:v>
                      </c:pt>
                      <c:pt idx="7465">
                        <c:v>5975.140625</c:v>
                      </c:pt>
                      <c:pt idx="7466">
                        <c:v>7603.21875</c:v>
                      </c:pt>
                      <c:pt idx="7467">
                        <c:v>2918.7734375</c:v>
                      </c:pt>
                      <c:pt idx="7468">
                        <c:v>2822.0234375</c:v>
                      </c:pt>
                      <c:pt idx="7469">
                        <c:v>6186.6640625</c:v>
                      </c:pt>
                      <c:pt idx="7470">
                        <c:v>6808.6015625</c:v>
                      </c:pt>
                      <c:pt idx="7471">
                        <c:v>5901.1796875</c:v>
                      </c:pt>
                      <c:pt idx="7472">
                        <c:v>4120.1171875</c:v>
                      </c:pt>
                      <c:pt idx="7473">
                        <c:v>6420.7578125</c:v>
                      </c:pt>
                      <c:pt idx="7474">
                        <c:v>6428.171875</c:v>
                      </c:pt>
                      <c:pt idx="7475">
                        <c:v>7079.6953125</c:v>
                      </c:pt>
                      <c:pt idx="7476">
                        <c:v>6685.890625</c:v>
                      </c:pt>
                      <c:pt idx="7477">
                        <c:v>6275.953125</c:v>
                      </c:pt>
                      <c:pt idx="7478">
                        <c:v>3772.859375</c:v>
                      </c:pt>
                      <c:pt idx="7479">
                        <c:v>5336.3515625</c:v>
                      </c:pt>
                      <c:pt idx="7480">
                        <c:v>6657.9453125</c:v>
                      </c:pt>
                      <c:pt idx="7481">
                        <c:v>6474.9453125</c:v>
                      </c:pt>
                      <c:pt idx="7482">
                        <c:v>5495.546875</c:v>
                      </c:pt>
                      <c:pt idx="7483">
                        <c:v>6969.0078125</c:v>
                      </c:pt>
                      <c:pt idx="7484">
                        <c:v>6627.7734375</c:v>
                      </c:pt>
                      <c:pt idx="7485">
                        <c:v>9577.56640625</c:v>
                      </c:pt>
                      <c:pt idx="7486">
                        <c:v>9333.9765625</c:v>
                      </c:pt>
                      <c:pt idx="7487">
                        <c:v>9625.3359375</c:v>
                      </c:pt>
                      <c:pt idx="7488">
                        <c:v>8099.5859375</c:v>
                      </c:pt>
                      <c:pt idx="7489">
                        <c:v>7913.72265625</c:v>
                      </c:pt>
                      <c:pt idx="7490">
                        <c:v>9586.671875</c:v>
                      </c:pt>
                      <c:pt idx="7491">
                        <c:v>9300.65625</c:v>
                      </c:pt>
                      <c:pt idx="7492">
                        <c:v>9924.3671875</c:v>
                      </c:pt>
                      <c:pt idx="7493">
                        <c:v>9113.1640625</c:v>
                      </c:pt>
                      <c:pt idx="7494">
                        <c:v>8884.328125</c:v>
                      </c:pt>
                      <c:pt idx="7495">
                        <c:v>7754.9375</c:v>
                      </c:pt>
                      <c:pt idx="7496">
                        <c:v>6827.2109375</c:v>
                      </c:pt>
                      <c:pt idx="7497">
                        <c:v>6475.109375</c:v>
                      </c:pt>
                      <c:pt idx="7498">
                        <c:v>9181.8671875</c:v>
                      </c:pt>
                      <c:pt idx="7499">
                        <c:v>9628.67578125</c:v>
                      </c:pt>
                      <c:pt idx="7500">
                        <c:v>9535.09375</c:v>
                      </c:pt>
                      <c:pt idx="7501">
                        <c:v>9239.75</c:v>
                      </c:pt>
                      <c:pt idx="7502">
                        <c:v>9719.20703125</c:v>
                      </c:pt>
                      <c:pt idx="7503">
                        <c:v>9268.640625</c:v>
                      </c:pt>
                      <c:pt idx="7504">
                        <c:v>9318.1171875</c:v>
                      </c:pt>
                      <c:pt idx="7505">
                        <c:v>10766.046875</c:v>
                      </c:pt>
                      <c:pt idx="7506">
                        <c:v>10061.8671875</c:v>
                      </c:pt>
                      <c:pt idx="7507">
                        <c:v>9674.3984375</c:v>
                      </c:pt>
                      <c:pt idx="7508">
                        <c:v>10557.2890625</c:v>
                      </c:pt>
                      <c:pt idx="7509">
                        <c:v>9582.7734375</c:v>
                      </c:pt>
                      <c:pt idx="7510">
                        <c:v>10174.0078125</c:v>
                      </c:pt>
                      <c:pt idx="7511">
                        <c:v>8967.3671875</c:v>
                      </c:pt>
                      <c:pt idx="7512">
                        <c:v>9208.34375</c:v>
                      </c:pt>
                      <c:pt idx="7513">
                        <c:v>8704.5234375</c:v>
                      </c:pt>
                      <c:pt idx="7514">
                        <c:v>10573.46875</c:v>
                      </c:pt>
                      <c:pt idx="7515">
                        <c:v>10316.71875</c:v>
                      </c:pt>
                      <c:pt idx="7516">
                        <c:v>8466.859375</c:v>
                      </c:pt>
                      <c:pt idx="7517">
                        <c:v>7804.796875</c:v>
                      </c:pt>
                      <c:pt idx="7518">
                        <c:v>7225.0390625</c:v>
                      </c:pt>
                      <c:pt idx="7519">
                        <c:v>10340.5</c:v>
                      </c:pt>
                      <c:pt idx="7520">
                        <c:v>8968.109375</c:v>
                      </c:pt>
                      <c:pt idx="7521">
                        <c:v>10051.5078125</c:v>
                      </c:pt>
                      <c:pt idx="7522">
                        <c:v>9245.796875</c:v>
                      </c:pt>
                      <c:pt idx="7523">
                        <c:v>6586.015625</c:v>
                      </c:pt>
                      <c:pt idx="7524">
                        <c:v>8402.4140625</c:v>
                      </c:pt>
                      <c:pt idx="7525">
                        <c:v>10456.21875</c:v>
                      </c:pt>
                      <c:pt idx="7526">
                        <c:v>9376.9453125</c:v>
                      </c:pt>
                      <c:pt idx="7527">
                        <c:v>10286.609375</c:v>
                      </c:pt>
                      <c:pt idx="7528">
                        <c:v>10584.859375</c:v>
                      </c:pt>
                      <c:pt idx="7529">
                        <c:v>10982.1796875</c:v>
                      </c:pt>
                      <c:pt idx="7530">
                        <c:v>10441.453125</c:v>
                      </c:pt>
                      <c:pt idx="7531">
                        <c:v>10734.4453125</c:v>
                      </c:pt>
                      <c:pt idx="7532">
                        <c:v>10639.9296875</c:v>
                      </c:pt>
                      <c:pt idx="7533">
                        <c:v>10608.0546875</c:v>
                      </c:pt>
                      <c:pt idx="7534">
                        <c:v>9129.65625</c:v>
                      </c:pt>
                      <c:pt idx="7535">
                        <c:v>9299.546875</c:v>
                      </c:pt>
                      <c:pt idx="7536">
                        <c:v>10563.15625</c:v>
                      </c:pt>
                      <c:pt idx="7537">
                        <c:v>10083.625</c:v>
                      </c:pt>
                      <c:pt idx="7538">
                        <c:v>10230.8203125</c:v>
                      </c:pt>
                      <c:pt idx="7539">
                        <c:v>10499.8203125</c:v>
                      </c:pt>
                      <c:pt idx="7540">
                        <c:v>10680.6171875</c:v>
                      </c:pt>
                      <c:pt idx="7541">
                        <c:v>8741.90625</c:v>
                      </c:pt>
                      <c:pt idx="7542">
                        <c:v>7659.375</c:v>
                      </c:pt>
                      <c:pt idx="7543">
                        <c:v>8183.484375</c:v>
                      </c:pt>
                      <c:pt idx="7544">
                        <c:v>8119.3515625</c:v>
                      </c:pt>
                      <c:pt idx="7545">
                        <c:v>9686.640625</c:v>
                      </c:pt>
                      <c:pt idx="7546">
                        <c:v>7889.734375</c:v>
                      </c:pt>
                      <c:pt idx="7547">
                        <c:v>6881.3828125</c:v>
                      </c:pt>
                      <c:pt idx="7548">
                        <c:v>7023.796875</c:v>
                      </c:pt>
                      <c:pt idx="7549">
                        <c:v>9795.0859375</c:v>
                      </c:pt>
                      <c:pt idx="7550">
                        <c:v>8745.875</c:v>
                      </c:pt>
                      <c:pt idx="7551">
                        <c:v>9377.5859375</c:v>
                      </c:pt>
                      <c:pt idx="7552">
                        <c:v>9465.0546875</c:v>
                      </c:pt>
                      <c:pt idx="7553">
                        <c:v>9915.046875</c:v>
                      </c:pt>
                      <c:pt idx="7554">
                        <c:v>9226.75</c:v>
                      </c:pt>
                      <c:pt idx="7555">
                        <c:v>9776.0234375</c:v>
                      </c:pt>
                      <c:pt idx="7556">
                        <c:v>9874.2421875</c:v>
                      </c:pt>
                      <c:pt idx="7557">
                        <c:v>8514.1953125</c:v>
                      </c:pt>
                      <c:pt idx="7558">
                        <c:v>7298.984375</c:v>
                      </c:pt>
                      <c:pt idx="7559">
                        <c:v>8361.8046875</c:v>
                      </c:pt>
                      <c:pt idx="7560">
                        <c:v>7189.4296875</c:v>
                      </c:pt>
                      <c:pt idx="7561">
                        <c:v>7939.703125</c:v>
                      </c:pt>
                      <c:pt idx="7562">
                        <c:v>8330.109375</c:v>
                      </c:pt>
                      <c:pt idx="7563">
                        <c:v>6240.984375</c:v>
                      </c:pt>
                      <c:pt idx="7564">
                        <c:v>4359.28125</c:v>
                      </c:pt>
                      <c:pt idx="7565">
                        <c:v>5867.4375</c:v>
                      </c:pt>
                      <c:pt idx="7566">
                        <c:v>7062.4296875</c:v>
                      </c:pt>
                      <c:pt idx="7567">
                        <c:v>8243.3125</c:v>
                      </c:pt>
                      <c:pt idx="7568">
                        <c:v>5387.84375</c:v>
                      </c:pt>
                      <c:pt idx="7569">
                        <c:v>7739.7578125</c:v>
                      </c:pt>
                      <c:pt idx="7570">
                        <c:v>2082.96875</c:v>
                      </c:pt>
                      <c:pt idx="7571">
                        <c:v>5047.3671875</c:v>
                      </c:pt>
                      <c:pt idx="7572">
                        <c:v>7942.8046875</c:v>
                      </c:pt>
                      <c:pt idx="7573">
                        <c:v>5017.171875</c:v>
                      </c:pt>
                      <c:pt idx="7574">
                        <c:v>6880.578125</c:v>
                      </c:pt>
                      <c:pt idx="7575">
                        <c:v>10279.1171875</c:v>
                      </c:pt>
                      <c:pt idx="7576">
                        <c:v>10236.375</c:v>
                      </c:pt>
                      <c:pt idx="7577">
                        <c:v>10798.8125</c:v>
                      </c:pt>
                      <c:pt idx="7578">
                        <c:v>9994.171875</c:v>
                      </c:pt>
                      <c:pt idx="7579">
                        <c:v>9869.23828125</c:v>
                      </c:pt>
                      <c:pt idx="7580">
                        <c:v>10955.6328125</c:v>
                      </c:pt>
                      <c:pt idx="7581">
                        <c:v>11799.21875</c:v>
                      </c:pt>
                      <c:pt idx="7582">
                        <c:v>11541.5703125</c:v>
                      </c:pt>
                      <c:pt idx="7583">
                        <c:v>10747.4140625</c:v>
                      </c:pt>
                      <c:pt idx="7584">
                        <c:v>11411.59375</c:v>
                      </c:pt>
                      <c:pt idx="7585">
                        <c:v>11781.765625</c:v>
                      </c:pt>
                      <c:pt idx="7586">
                        <c:v>7364.421875</c:v>
                      </c:pt>
                      <c:pt idx="7587">
                        <c:v>6441.46875</c:v>
                      </c:pt>
                      <c:pt idx="7588">
                        <c:v>7361.046875</c:v>
                      </c:pt>
                      <c:pt idx="7589">
                        <c:v>10041</c:v>
                      </c:pt>
                      <c:pt idx="7590">
                        <c:v>11318.66015625</c:v>
                      </c:pt>
                      <c:pt idx="7591">
                        <c:v>10362.8203125</c:v>
                      </c:pt>
                      <c:pt idx="7592">
                        <c:v>9488.1484375</c:v>
                      </c:pt>
                      <c:pt idx="7593">
                        <c:v>9288.01953125</c:v>
                      </c:pt>
                      <c:pt idx="7594">
                        <c:v>12321.046875</c:v>
                      </c:pt>
                      <c:pt idx="7595">
                        <c:v>11080.03125</c:v>
                      </c:pt>
                      <c:pt idx="7596">
                        <c:v>11639.359375</c:v>
                      </c:pt>
                      <c:pt idx="7597">
                        <c:v>11917.2265625</c:v>
                      </c:pt>
                      <c:pt idx="7598">
                        <c:v>8765.9765625</c:v>
                      </c:pt>
                      <c:pt idx="7599">
                        <c:v>9958.390625</c:v>
                      </c:pt>
                      <c:pt idx="7600">
                        <c:v>11799.171875</c:v>
                      </c:pt>
                      <c:pt idx="7601">
                        <c:v>10882.59375</c:v>
                      </c:pt>
                      <c:pt idx="7602">
                        <c:v>12325.546875</c:v>
                      </c:pt>
                      <c:pt idx="7603">
                        <c:v>12883.3359375</c:v>
                      </c:pt>
                      <c:pt idx="7604">
                        <c:v>12296.796875</c:v>
                      </c:pt>
                      <c:pt idx="7605">
                        <c:v>7615.5</c:v>
                      </c:pt>
                      <c:pt idx="7606">
                        <c:v>8008.83203125</c:v>
                      </c:pt>
                      <c:pt idx="7607">
                        <c:v>7489.953125</c:v>
                      </c:pt>
                      <c:pt idx="7608">
                        <c:v>8249.7578125</c:v>
                      </c:pt>
                      <c:pt idx="7609">
                        <c:v>9108.6484375</c:v>
                      </c:pt>
                      <c:pt idx="7610">
                        <c:v>7128.2734375</c:v>
                      </c:pt>
                      <c:pt idx="7611">
                        <c:v>7178.6484375</c:v>
                      </c:pt>
                      <c:pt idx="7612">
                        <c:v>8260.1484375</c:v>
                      </c:pt>
                      <c:pt idx="7613">
                        <c:v>8142.9296875</c:v>
                      </c:pt>
                      <c:pt idx="7614">
                        <c:v>7459.140625</c:v>
                      </c:pt>
                      <c:pt idx="7615">
                        <c:v>8043.7109375</c:v>
                      </c:pt>
                      <c:pt idx="7616">
                        <c:v>5146.3515625</c:v>
                      </c:pt>
                      <c:pt idx="7617">
                        <c:v>4993.015625</c:v>
                      </c:pt>
                      <c:pt idx="7618">
                        <c:v>5585.21875</c:v>
                      </c:pt>
                      <c:pt idx="7619">
                        <c:v>7505.140625</c:v>
                      </c:pt>
                      <c:pt idx="7620">
                        <c:v>5472.9453125</c:v>
                      </c:pt>
                      <c:pt idx="7621">
                        <c:v>7064.15625</c:v>
                      </c:pt>
                      <c:pt idx="7622">
                        <c:v>7868.796875</c:v>
                      </c:pt>
                      <c:pt idx="7623">
                        <c:v>2919.1484375</c:v>
                      </c:pt>
                      <c:pt idx="7624">
                        <c:v>4300.8359375</c:v>
                      </c:pt>
                      <c:pt idx="7625">
                        <c:v>5774.9375</c:v>
                      </c:pt>
                      <c:pt idx="7626">
                        <c:v>8066.2265625</c:v>
                      </c:pt>
                      <c:pt idx="7627">
                        <c:v>7700.7890625</c:v>
                      </c:pt>
                      <c:pt idx="7628">
                        <c:v>8730.1875</c:v>
                      </c:pt>
                      <c:pt idx="7629">
                        <c:v>8263.4765625</c:v>
                      </c:pt>
                      <c:pt idx="7630">
                        <c:v>8217.7578125</c:v>
                      </c:pt>
                      <c:pt idx="7631">
                        <c:v>8533.328125</c:v>
                      </c:pt>
                      <c:pt idx="7632">
                        <c:v>8585.796875</c:v>
                      </c:pt>
                      <c:pt idx="7633">
                        <c:v>8813.2734375</c:v>
                      </c:pt>
                      <c:pt idx="7634">
                        <c:v>8903.46875</c:v>
                      </c:pt>
                      <c:pt idx="7635">
                        <c:v>9239.6640625</c:v>
                      </c:pt>
                      <c:pt idx="7636">
                        <c:v>7760.7734375</c:v>
                      </c:pt>
                      <c:pt idx="7637">
                        <c:v>5948.3359375</c:v>
                      </c:pt>
                      <c:pt idx="7638">
                        <c:v>7671.59375</c:v>
                      </c:pt>
                      <c:pt idx="7639">
                        <c:v>9281.484375</c:v>
                      </c:pt>
                      <c:pt idx="7640">
                        <c:v>8950.0078125</c:v>
                      </c:pt>
                      <c:pt idx="7641">
                        <c:v>8905.4609375</c:v>
                      </c:pt>
                      <c:pt idx="7642">
                        <c:v>9330.75</c:v>
                      </c:pt>
                      <c:pt idx="7643">
                        <c:v>9365.71875</c:v>
                      </c:pt>
                      <c:pt idx="7644">
                        <c:v>8778.953125</c:v>
                      </c:pt>
                      <c:pt idx="7645">
                        <c:v>9153.328125</c:v>
                      </c:pt>
                      <c:pt idx="7646">
                        <c:v>3756.4375</c:v>
                      </c:pt>
                      <c:pt idx="7647">
                        <c:v>5805.1171875</c:v>
                      </c:pt>
                      <c:pt idx="7648">
                        <c:v>8662.671875</c:v>
                      </c:pt>
                      <c:pt idx="7649">
                        <c:v>7795.640625</c:v>
                      </c:pt>
                      <c:pt idx="7650">
                        <c:v>12239.796875</c:v>
                      </c:pt>
                      <c:pt idx="7651">
                        <c:v>12522.5859375</c:v>
                      </c:pt>
                      <c:pt idx="7652">
                        <c:v>11293.22265625</c:v>
                      </c:pt>
                      <c:pt idx="7653">
                        <c:v>11654.54296875</c:v>
                      </c:pt>
                      <c:pt idx="7654">
                        <c:v>12511.9375</c:v>
                      </c:pt>
                      <c:pt idx="7655">
                        <c:v>12719.8046875</c:v>
                      </c:pt>
                      <c:pt idx="7656">
                        <c:v>12013.3984375</c:v>
                      </c:pt>
                      <c:pt idx="7657">
                        <c:v>7794.84375</c:v>
                      </c:pt>
                      <c:pt idx="7658">
                        <c:v>7738.21875</c:v>
                      </c:pt>
                      <c:pt idx="7659">
                        <c:v>7949.578125</c:v>
                      </c:pt>
                      <c:pt idx="7660">
                        <c:v>12480.765625</c:v>
                      </c:pt>
                      <c:pt idx="7661">
                        <c:v>8711.421875</c:v>
                      </c:pt>
                      <c:pt idx="7662">
                        <c:v>4594.4375</c:v>
                      </c:pt>
                      <c:pt idx="7663">
                        <c:v>6379.375</c:v>
                      </c:pt>
                      <c:pt idx="7664">
                        <c:v>7463.5390625</c:v>
                      </c:pt>
                      <c:pt idx="7665">
                        <c:v>9918.640625</c:v>
                      </c:pt>
                      <c:pt idx="7666">
                        <c:v>10673.7265625</c:v>
                      </c:pt>
                      <c:pt idx="7667">
                        <c:v>9350.140625</c:v>
                      </c:pt>
                      <c:pt idx="7668">
                        <c:v>10452.9765625</c:v>
                      </c:pt>
                      <c:pt idx="7669">
                        <c:v>9760.125</c:v>
                      </c:pt>
                      <c:pt idx="7670">
                        <c:v>9561.8515625</c:v>
                      </c:pt>
                      <c:pt idx="7671">
                        <c:v>8765.4921875</c:v>
                      </c:pt>
                      <c:pt idx="7672">
                        <c:v>9548.67578125</c:v>
                      </c:pt>
                      <c:pt idx="7673">
                        <c:v>10114.875</c:v>
                      </c:pt>
                      <c:pt idx="7674">
                        <c:v>9602.53125</c:v>
                      </c:pt>
                      <c:pt idx="7675">
                        <c:v>9355.26953125</c:v>
                      </c:pt>
                      <c:pt idx="7676">
                        <c:v>10546.140625</c:v>
                      </c:pt>
                      <c:pt idx="7677">
                        <c:v>10364.4140625</c:v>
                      </c:pt>
                      <c:pt idx="7678">
                        <c:v>10688.03125</c:v>
                      </c:pt>
                      <c:pt idx="7679">
                        <c:v>10499.2578125</c:v>
                      </c:pt>
                      <c:pt idx="7680">
                        <c:v>15758.84375</c:v>
                      </c:pt>
                      <c:pt idx="7681">
                        <c:v>13548.625</c:v>
                      </c:pt>
                      <c:pt idx="7682">
                        <c:v>12414.8203125</c:v>
                      </c:pt>
                      <c:pt idx="7683">
                        <c:v>11905.7421875</c:v>
                      </c:pt>
                      <c:pt idx="7684">
                        <c:v>11867.47265625</c:v>
                      </c:pt>
                      <c:pt idx="7685">
                        <c:v>14144.3984375</c:v>
                      </c:pt>
                      <c:pt idx="7686">
                        <c:v>15062.125</c:v>
                      </c:pt>
                      <c:pt idx="7687">
                        <c:v>14452.48046875</c:v>
                      </c:pt>
                      <c:pt idx="7688">
                        <c:v>15160.9296875</c:v>
                      </c:pt>
                      <c:pt idx="7689">
                        <c:v>15626.1796875</c:v>
                      </c:pt>
                      <c:pt idx="7690">
                        <c:v>15710.80078125</c:v>
                      </c:pt>
                      <c:pt idx="7691">
                        <c:v>13533.4609375</c:v>
                      </c:pt>
                      <c:pt idx="7692">
                        <c:v>13170.6640625</c:v>
                      </c:pt>
                      <c:pt idx="7693">
                        <c:v>12822.9453125</c:v>
                      </c:pt>
                      <c:pt idx="7694">
                        <c:v>14519.85546875</c:v>
                      </c:pt>
                      <c:pt idx="7695">
                        <c:v>6563.984375</c:v>
                      </c:pt>
                      <c:pt idx="7696">
                        <c:v>3736.7265625</c:v>
                      </c:pt>
                      <c:pt idx="7697">
                        <c:v>6871.24609375</c:v>
                      </c:pt>
                      <c:pt idx="7698">
                        <c:v>5970.3359375</c:v>
                      </c:pt>
                      <c:pt idx="7699">
                        <c:v>5569.8046875</c:v>
                      </c:pt>
                      <c:pt idx="7700">
                        <c:v>5805.15625</c:v>
                      </c:pt>
                      <c:pt idx="7701">
                        <c:v>4500.46875</c:v>
                      </c:pt>
                      <c:pt idx="7702">
                        <c:v>5080.6875</c:v>
                      </c:pt>
                      <c:pt idx="7703">
                        <c:v>6519.2421875</c:v>
                      </c:pt>
                      <c:pt idx="7704">
                        <c:v>6555.828125</c:v>
                      </c:pt>
                      <c:pt idx="7705">
                        <c:v>6263.6484375</c:v>
                      </c:pt>
                      <c:pt idx="7706">
                        <c:v>6706.046875</c:v>
                      </c:pt>
                      <c:pt idx="7707">
                        <c:v>5712.78125</c:v>
                      </c:pt>
                      <c:pt idx="7708">
                        <c:v>6531.1484375</c:v>
                      </c:pt>
                      <c:pt idx="7709">
                        <c:v>6903.4296875</c:v>
                      </c:pt>
                      <c:pt idx="7710">
                        <c:v>6393.8671875</c:v>
                      </c:pt>
                      <c:pt idx="7711">
                        <c:v>7192.1640625</c:v>
                      </c:pt>
                      <c:pt idx="7712">
                        <c:v>5056.0859375</c:v>
                      </c:pt>
                      <c:pt idx="7713">
                        <c:v>6109.3828125</c:v>
                      </c:pt>
                      <c:pt idx="7714">
                        <c:v>6060.0859375</c:v>
                      </c:pt>
                      <c:pt idx="7715">
                        <c:v>5528.5234375</c:v>
                      </c:pt>
                      <c:pt idx="7716">
                        <c:v>6346.7890625</c:v>
                      </c:pt>
                      <c:pt idx="7717">
                        <c:v>6418.703125</c:v>
                      </c:pt>
                      <c:pt idx="7718">
                        <c:v>5384.375</c:v>
                      </c:pt>
                      <c:pt idx="7719">
                        <c:v>6244.234375</c:v>
                      </c:pt>
                      <c:pt idx="7720">
                        <c:v>7504.15625</c:v>
                      </c:pt>
                      <c:pt idx="7721">
                        <c:v>7374.5859375</c:v>
                      </c:pt>
                      <c:pt idx="7722">
                        <c:v>5162.3359375</c:v>
                      </c:pt>
                      <c:pt idx="7723">
                        <c:v>5295.3046875</c:v>
                      </c:pt>
                      <c:pt idx="7724">
                        <c:v>5463.0546875</c:v>
                      </c:pt>
                      <c:pt idx="7725">
                        <c:v>13108.63671875</c:v>
                      </c:pt>
                      <c:pt idx="7726">
                        <c:v>11928.74609375</c:v>
                      </c:pt>
                      <c:pt idx="7727">
                        <c:v>11738.6015625</c:v>
                      </c:pt>
                      <c:pt idx="7728">
                        <c:v>12678.734375</c:v>
                      </c:pt>
                      <c:pt idx="7729">
                        <c:v>13504.04296875</c:v>
                      </c:pt>
                      <c:pt idx="7730">
                        <c:v>12887.1953125</c:v>
                      </c:pt>
                      <c:pt idx="7731">
                        <c:v>11026.4140625</c:v>
                      </c:pt>
                      <c:pt idx="7732">
                        <c:v>9835.05859375</c:v>
                      </c:pt>
                      <c:pt idx="7733">
                        <c:v>10750.90625</c:v>
                      </c:pt>
                      <c:pt idx="7734">
                        <c:v>13511.09375</c:v>
                      </c:pt>
                      <c:pt idx="7735">
                        <c:v>13499.1953125</c:v>
                      </c:pt>
                      <c:pt idx="7736">
                        <c:v>12448.6796875</c:v>
                      </c:pt>
                      <c:pt idx="7737">
                        <c:v>12305.171875</c:v>
                      </c:pt>
                      <c:pt idx="7738">
                        <c:v>13864.8828125</c:v>
                      </c:pt>
                      <c:pt idx="7739">
                        <c:v>13758.62109375</c:v>
                      </c:pt>
                      <c:pt idx="7740">
                        <c:v>10682.5546875</c:v>
                      </c:pt>
                      <c:pt idx="7741">
                        <c:v>10254.5234375</c:v>
                      </c:pt>
                      <c:pt idx="7742">
                        <c:v>10482.0703125</c:v>
                      </c:pt>
                      <c:pt idx="7743">
                        <c:v>10731.5859375</c:v>
                      </c:pt>
                      <c:pt idx="7744">
                        <c:v>10767.953125</c:v>
                      </c:pt>
                      <c:pt idx="7745">
                        <c:v>10193.015625</c:v>
                      </c:pt>
                      <c:pt idx="7746">
                        <c:v>9994.2890625</c:v>
                      </c:pt>
                      <c:pt idx="7747">
                        <c:v>8343.984375</c:v>
                      </c:pt>
                      <c:pt idx="7748">
                        <c:v>9229.7578125</c:v>
                      </c:pt>
                      <c:pt idx="7749">
                        <c:v>10562.125</c:v>
                      </c:pt>
                      <c:pt idx="7750">
                        <c:v>7804.1484375</c:v>
                      </c:pt>
                      <c:pt idx="7751">
                        <c:v>9113.890625</c:v>
                      </c:pt>
                      <c:pt idx="7752">
                        <c:v>9013.4921875</c:v>
                      </c:pt>
                      <c:pt idx="7753">
                        <c:v>10187.6328125</c:v>
                      </c:pt>
                      <c:pt idx="7754">
                        <c:v>10493.3046875</c:v>
                      </c:pt>
                      <c:pt idx="7755">
                        <c:v>12212.1953125</c:v>
                      </c:pt>
                      <c:pt idx="7756">
                        <c:v>12187.66015625</c:v>
                      </c:pt>
                      <c:pt idx="7757">
                        <c:v>11935.4453125</c:v>
                      </c:pt>
                      <c:pt idx="7758">
                        <c:v>10742.109375</c:v>
                      </c:pt>
                      <c:pt idx="7759">
                        <c:v>10817.328125</c:v>
                      </c:pt>
                      <c:pt idx="7760">
                        <c:v>11653.1328125</c:v>
                      </c:pt>
                      <c:pt idx="7761">
                        <c:v>11986.015625</c:v>
                      </c:pt>
                      <c:pt idx="7762">
                        <c:v>12084.0078125</c:v>
                      </c:pt>
                      <c:pt idx="7763">
                        <c:v>11187.265625</c:v>
                      </c:pt>
                      <c:pt idx="7764">
                        <c:v>8523.71875</c:v>
                      </c:pt>
                      <c:pt idx="7765">
                        <c:v>10250.921875</c:v>
                      </c:pt>
                      <c:pt idx="7766">
                        <c:v>11295.9609375</c:v>
                      </c:pt>
                      <c:pt idx="7767">
                        <c:v>6429.9140625</c:v>
                      </c:pt>
                      <c:pt idx="7768">
                        <c:v>9211.9453125</c:v>
                      </c:pt>
                      <c:pt idx="7769">
                        <c:v>10117.078125</c:v>
                      </c:pt>
                      <c:pt idx="7770">
                        <c:v>11230.0234375</c:v>
                      </c:pt>
                      <c:pt idx="7771">
                        <c:v>11601.1796875</c:v>
                      </c:pt>
                      <c:pt idx="7772">
                        <c:v>12160.265625</c:v>
                      </c:pt>
                      <c:pt idx="7773">
                        <c:v>10625.7734375</c:v>
                      </c:pt>
                      <c:pt idx="7774">
                        <c:v>9453.5859375</c:v>
                      </c:pt>
                      <c:pt idx="7775">
                        <c:v>10004.796875</c:v>
                      </c:pt>
                      <c:pt idx="7776">
                        <c:v>11635.15625</c:v>
                      </c:pt>
                      <c:pt idx="7777">
                        <c:v>10695.5234375</c:v>
                      </c:pt>
                      <c:pt idx="7778">
                        <c:v>11505.8828125</c:v>
                      </c:pt>
                      <c:pt idx="7779">
                        <c:v>12039.796875</c:v>
                      </c:pt>
                      <c:pt idx="7780">
                        <c:v>10628.671875</c:v>
                      </c:pt>
                      <c:pt idx="7781">
                        <c:v>10754.87109375</c:v>
                      </c:pt>
                      <c:pt idx="7782">
                        <c:v>10308.4609375</c:v>
                      </c:pt>
                      <c:pt idx="7783">
                        <c:v>11875.75</c:v>
                      </c:pt>
                      <c:pt idx="7784">
                        <c:v>12077.4921875</c:v>
                      </c:pt>
                      <c:pt idx="7785">
                        <c:v>7702.6328125</c:v>
                      </c:pt>
                      <c:pt idx="7786">
                        <c:v>7500.1484375</c:v>
                      </c:pt>
                      <c:pt idx="7787">
                        <c:v>7240.3671875</c:v>
                      </c:pt>
                      <c:pt idx="7788">
                        <c:v>4154.9921875</c:v>
                      </c:pt>
                      <c:pt idx="7789">
                        <c:v>5070.203125</c:v>
                      </c:pt>
                      <c:pt idx="7790">
                        <c:v>4234.109375</c:v>
                      </c:pt>
                      <c:pt idx="7791">
                        <c:v>2937.328125</c:v>
                      </c:pt>
                      <c:pt idx="7792">
                        <c:v>4516.0625</c:v>
                      </c:pt>
                      <c:pt idx="7793">
                        <c:v>8032.515625</c:v>
                      </c:pt>
                      <c:pt idx="7794">
                        <c:v>7730.6953125</c:v>
                      </c:pt>
                      <c:pt idx="7795">
                        <c:v>5043.4296875</c:v>
                      </c:pt>
                      <c:pt idx="7796">
                        <c:v>6425.1484375</c:v>
                      </c:pt>
                      <c:pt idx="7797">
                        <c:v>8016.4921875</c:v>
                      </c:pt>
                      <c:pt idx="7798">
                        <c:v>8064.9765625</c:v>
                      </c:pt>
                      <c:pt idx="7799">
                        <c:v>7967.71484375</c:v>
                      </c:pt>
                      <c:pt idx="7800">
                        <c:v>10224.75</c:v>
                      </c:pt>
                      <c:pt idx="7801">
                        <c:v>10296.3203125</c:v>
                      </c:pt>
                      <c:pt idx="7802">
                        <c:v>9896.7265625</c:v>
                      </c:pt>
                      <c:pt idx="7803">
                        <c:v>9013.2421875</c:v>
                      </c:pt>
                      <c:pt idx="7804">
                        <c:v>8418.90625</c:v>
                      </c:pt>
                      <c:pt idx="7805">
                        <c:v>9602.9765625</c:v>
                      </c:pt>
                      <c:pt idx="7806">
                        <c:v>10264.4609375</c:v>
                      </c:pt>
                      <c:pt idx="7807">
                        <c:v>9551.109375</c:v>
                      </c:pt>
                      <c:pt idx="7808">
                        <c:v>10122.2109375</c:v>
                      </c:pt>
                      <c:pt idx="7809">
                        <c:v>9381.609375</c:v>
                      </c:pt>
                      <c:pt idx="7810">
                        <c:v>9894.5390625</c:v>
                      </c:pt>
                      <c:pt idx="7811">
                        <c:v>10337.4375</c:v>
                      </c:pt>
                      <c:pt idx="7812">
                        <c:v>8223.3828125</c:v>
                      </c:pt>
                      <c:pt idx="7813">
                        <c:v>7988.453125</c:v>
                      </c:pt>
                      <c:pt idx="7814">
                        <c:v>8237.1875</c:v>
                      </c:pt>
                      <c:pt idx="7815">
                        <c:v>8654.5625</c:v>
                      </c:pt>
                      <c:pt idx="7816">
                        <c:v>8047.1953125</c:v>
                      </c:pt>
                      <c:pt idx="7817">
                        <c:v>6771.015625</c:v>
                      </c:pt>
                      <c:pt idx="7818">
                        <c:v>6256.03125</c:v>
                      </c:pt>
                      <c:pt idx="7819">
                        <c:v>7299.03125</c:v>
                      </c:pt>
                      <c:pt idx="7820">
                        <c:v>8586.8671875</c:v>
                      </c:pt>
                      <c:pt idx="7821">
                        <c:v>8705.5703125</c:v>
                      </c:pt>
                      <c:pt idx="7822">
                        <c:v>8660.625</c:v>
                      </c:pt>
                      <c:pt idx="7823">
                        <c:v>5870.1484375</c:v>
                      </c:pt>
                      <c:pt idx="7824">
                        <c:v>6278.375</c:v>
                      </c:pt>
                      <c:pt idx="7825">
                        <c:v>6620.859375</c:v>
                      </c:pt>
                      <c:pt idx="7826">
                        <c:v>8413.328125</c:v>
                      </c:pt>
                      <c:pt idx="7827">
                        <c:v>8756.8984375</c:v>
                      </c:pt>
                      <c:pt idx="7828">
                        <c:v>8031.921875</c:v>
                      </c:pt>
                      <c:pt idx="7829">
                        <c:v>8714.0703125</c:v>
                      </c:pt>
                      <c:pt idx="7830">
                        <c:v>13796.1328125</c:v>
                      </c:pt>
                      <c:pt idx="7831">
                        <c:v>13095.9296875</c:v>
                      </c:pt>
                      <c:pt idx="7832">
                        <c:v>13021.4921875</c:v>
                      </c:pt>
                      <c:pt idx="7833">
                        <c:v>12846.5</c:v>
                      </c:pt>
                      <c:pt idx="7834">
                        <c:v>13082.609375</c:v>
                      </c:pt>
                      <c:pt idx="7835">
                        <c:v>12621.4140625</c:v>
                      </c:pt>
                      <c:pt idx="7836">
                        <c:v>13391.9296875</c:v>
                      </c:pt>
                      <c:pt idx="7837">
                        <c:v>12576</c:v>
                      </c:pt>
                      <c:pt idx="7838">
                        <c:v>11161.8203125</c:v>
                      </c:pt>
                      <c:pt idx="7839">
                        <c:v>11265.1171875</c:v>
                      </c:pt>
                      <c:pt idx="7840">
                        <c:v>12056.4609375</c:v>
                      </c:pt>
                      <c:pt idx="7841">
                        <c:v>13396.359375</c:v>
                      </c:pt>
                      <c:pt idx="7842">
                        <c:v>13495.875</c:v>
                      </c:pt>
                      <c:pt idx="7843">
                        <c:v>13260.828125</c:v>
                      </c:pt>
                      <c:pt idx="7844">
                        <c:v>12963.53125</c:v>
                      </c:pt>
                      <c:pt idx="7845">
                        <c:v>9643.21875</c:v>
                      </c:pt>
                      <c:pt idx="7846">
                        <c:v>7442.55078125</c:v>
                      </c:pt>
                      <c:pt idx="7847">
                        <c:v>6446.9609375</c:v>
                      </c:pt>
                      <c:pt idx="7848">
                        <c:v>7028.6484375</c:v>
                      </c:pt>
                      <c:pt idx="7849">
                        <c:v>9839.51171875</c:v>
                      </c:pt>
                      <c:pt idx="7850">
                        <c:v>13231.09375</c:v>
                      </c:pt>
                      <c:pt idx="7851">
                        <c:v>12926.4375</c:v>
                      </c:pt>
                      <c:pt idx="7852">
                        <c:v>12609.43359375</c:v>
                      </c:pt>
                      <c:pt idx="7853">
                        <c:v>12928.7265625</c:v>
                      </c:pt>
                      <c:pt idx="7854">
                        <c:v>11168.6796875</c:v>
                      </c:pt>
                      <c:pt idx="7855">
                        <c:v>10972.7734375</c:v>
                      </c:pt>
                      <c:pt idx="7856">
                        <c:v>13718.890625</c:v>
                      </c:pt>
                      <c:pt idx="7857">
                        <c:v>12291.484375</c:v>
                      </c:pt>
                      <c:pt idx="7858">
                        <c:v>12051.21875</c:v>
                      </c:pt>
                      <c:pt idx="7859">
                        <c:v>13805.5</c:v>
                      </c:pt>
                      <c:pt idx="7860">
                        <c:v>10199.9609375</c:v>
                      </c:pt>
                      <c:pt idx="7861">
                        <c:v>10210.28125</c:v>
                      </c:pt>
                      <c:pt idx="7862">
                        <c:v>6107.5</c:v>
                      </c:pt>
                      <c:pt idx="7863">
                        <c:v>7862.5546875</c:v>
                      </c:pt>
                      <c:pt idx="7864">
                        <c:v>8013.2734375</c:v>
                      </c:pt>
                      <c:pt idx="7865">
                        <c:v>10134.90625</c:v>
                      </c:pt>
                      <c:pt idx="7866">
                        <c:v>8289.140625</c:v>
                      </c:pt>
                      <c:pt idx="7867">
                        <c:v>9096.453125</c:v>
                      </c:pt>
                      <c:pt idx="7868">
                        <c:v>9737.7421875</c:v>
                      </c:pt>
                      <c:pt idx="7869">
                        <c:v>7323.3984375</c:v>
                      </c:pt>
                      <c:pt idx="7870">
                        <c:v>7369.5859375</c:v>
                      </c:pt>
                      <c:pt idx="7871">
                        <c:v>6920.375</c:v>
                      </c:pt>
                      <c:pt idx="7872">
                        <c:v>9094.8203125</c:v>
                      </c:pt>
                      <c:pt idx="7873">
                        <c:v>9930.984375</c:v>
                      </c:pt>
                      <c:pt idx="7874">
                        <c:v>10092.8046875</c:v>
                      </c:pt>
                      <c:pt idx="7875">
                        <c:v>9384.03125</c:v>
                      </c:pt>
                      <c:pt idx="7876">
                        <c:v>8256.53515625</c:v>
                      </c:pt>
                      <c:pt idx="7877">
                        <c:v>8764.640625</c:v>
                      </c:pt>
                      <c:pt idx="7878">
                        <c:v>10988.08984375</c:v>
                      </c:pt>
                      <c:pt idx="7879">
                        <c:v>12845.875</c:v>
                      </c:pt>
                      <c:pt idx="7880">
                        <c:v>11896.203125</c:v>
                      </c:pt>
                      <c:pt idx="7881">
                        <c:v>13155.1484375</c:v>
                      </c:pt>
                      <c:pt idx="7882">
                        <c:v>12873.203125</c:v>
                      </c:pt>
                      <c:pt idx="7883">
                        <c:v>13044.265625</c:v>
                      </c:pt>
                      <c:pt idx="7884">
                        <c:v>12828.0703125</c:v>
                      </c:pt>
                      <c:pt idx="7885">
                        <c:v>11429.5</c:v>
                      </c:pt>
                      <c:pt idx="7886">
                        <c:v>11029.46875</c:v>
                      </c:pt>
                      <c:pt idx="7887">
                        <c:v>13048.0703125</c:v>
                      </c:pt>
                      <c:pt idx="7888">
                        <c:v>12688.8125</c:v>
                      </c:pt>
                      <c:pt idx="7889">
                        <c:v>11887.578125</c:v>
                      </c:pt>
                      <c:pt idx="7890">
                        <c:v>10088.3515625</c:v>
                      </c:pt>
                      <c:pt idx="7891">
                        <c:v>9715.55859375</c:v>
                      </c:pt>
                      <c:pt idx="7892">
                        <c:v>6986.3671875</c:v>
                      </c:pt>
                      <c:pt idx="7893">
                        <c:v>8325.7265625</c:v>
                      </c:pt>
                      <c:pt idx="7894">
                        <c:v>9081.6796875</c:v>
                      </c:pt>
                      <c:pt idx="7895">
                        <c:v>3215.7265625</c:v>
                      </c:pt>
                      <c:pt idx="7896">
                        <c:v>4802.34375</c:v>
                      </c:pt>
                      <c:pt idx="7897">
                        <c:v>6274.78125</c:v>
                      </c:pt>
                      <c:pt idx="7898">
                        <c:v>10011.8359375</c:v>
                      </c:pt>
                      <c:pt idx="7899">
                        <c:v>9963.953125</c:v>
                      </c:pt>
                      <c:pt idx="7900">
                        <c:v>7388.5546875</c:v>
                      </c:pt>
                      <c:pt idx="7901">
                        <c:v>7671.4609375</c:v>
                      </c:pt>
                      <c:pt idx="7902">
                        <c:v>9961.9921875</c:v>
                      </c:pt>
                      <c:pt idx="7903">
                        <c:v>9943.65625</c:v>
                      </c:pt>
                      <c:pt idx="7904">
                        <c:v>10146.8828125</c:v>
                      </c:pt>
                      <c:pt idx="7905">
                        <c:v>10923.71875</c:v>
                      </c:pt>
                      <c:pt idx="7906">
                        <c:v>8922.109375</c:v>
                      </c:pt>
                      <c:pt idx="7907">
                        <c:v>6983.5859375</c:v>
                      </c:pt>
                      <c:pt idx="7908">
                        <c:v>7081.84375</c:v>
                      </c:pt>
                      <c:pt idx="7909">
                        <c:v>9810.6953125</c:v>
                      </c:pt>
                      <c:pt idx="7910">
                        <c:v>12227.6875</c:v>
                      </c:pt>
                      <c:pt idx="7911">
                        <c:v>10362.1015625</c:v>
                      </c:pt>
                      <c:pt idx="7912">
                        <c:v>8357.234375</c:v>
                      </c:pt>
                      <c:pt idx="7913">
                        <c:v>7892.6953125</c:v>
                      </c:pt>
                      <c:pt idx="7914">
                        <c:v>10665.84375</c:v>
                      </c:pt>
                      <c:pt idx="7915">
                        <c:v>13106.8984375</c:v>
                      </c:pt>
                      <c:pt idx="7916">
                        <c:v>9830.2578125</c:v>
                      </c:pt>
                      <c:pt idx="7917">
                        <c:v>10277.9453125</c:v>
                      </c:pt>
                      <c:pt idx="7918">
                        <c:v>10536.75</c:v>
                      </c:pt>
                      <c:pt idx="7919">
                        <c:v>12488.9375</c:v>
                      </c:pt>
                      <c:pt idx="7920">
                        <c:v>9696.2578125</c:v>
                      </c:pt>
                      <c:pt idx="7921">
                        <c:v>8472.5078125</c:v>
                      </c:pt>
                      <c:pt idx="7922">
                        <c:v>7968.96875</c:v>
                      </c:pt>
                      <c:pt idx="7923">
                        <c:v>9989.78515625</c:v>
                      </c:pt>
                      <c:pt idx="7924">
                        <c:v>10009.125</c:v>
                      </c:pt>
                      <c:pt idx="7925">
                        <c:v>7740.09375</c:v>
                      </c:pt>
                      <c:pt idx="7926">
                        <c:v>7293.9453125</c:v>
                      </c:pt>
                      <c:pt idx="7927">
                        <c:v>7596.71484375</c:v>
                      </c:pt>
                      <c:pt idx="7928">
                        <c:v>10206.70703125</c:v>
                      </c:pt>
                      <c:pt idx="7929">
                        <c:v>10022.8359375</c:v>
                      </c:pt>
                      <c:pt idx="7930">
                        <c:v>10032.3203125</c:v>
                      </c:pt>
                      <c:pt idx="7931">
                        <c:v>9181.8125</c:v>
                      </c:pt>
                      <c:pt idx="7932">
                        <c:v>8770.234375</c:v>
                      </c:pt>
                      <c:pt idx="7933">
                        <c:v>7552.46875</c:v>
                      </c:pt>
                      <c:pt idx="7934">
                        <c:v>8437.84375</c:v>
                      </c:pt>
                      <c:pt idx="7935">
                        <c:v>8096.625</c:v>
                      </c:pt>
                      <c:pt idx="7936">
                        <c:v>10037.421875</c:v>
                      </c:pt>
                      <c:pt idx="7937">
                        <c:v>9988.875</c:v>
                      </c:pt>
                      <c:pt idx="7938">
                        <c:v>9064.34375</c:v>
                      </c:pt>
                      <c:pt idx="7939">
                        <c:v>8663.4375</c:v>
                      </c:pt>
                      <c:pt idx="7940">
                        <c:v>11490.46875</c:v>
                      </c:pt>
                      <c:pt idx="7941">
                        <c:v>12372.203125</c:v>
                      </c:pt>
                      <c:pt idx="7942">
                        <c:v>10556.109375</c:v>
                      </c:pt>
                      <c:pt idx="7943">
                        <c:v>9012.5390625</c:v>
                      </c:pt>
                      <c:pt idx="7944">
                        <c:v>10784.2265625</c:v>
                      </c:pt>
                      <c:pt idx="7945">
                        <c:v>12312.625</c:v>
                      </c:pt>
                      <c:pt idx="7946">
                        <c:v>10000.84375</c:v>
                      </c:pt>
                      <c:pt idx="7947">
                        <c:v>9597.21875</c:v>
                      </c:pt>
                      <c:pt idx="7948">
                        <c:v>11745.9296875</c:v>
                      </c:pt>
                      <c:pt idx="7949">
                        <c:v>11947.46875</c:v>
                      </c:pt>
                      <c:pt idx="7950">
                        <c:v>12206.0859375</c:v>
                      </c:pt>
                      <c:pt idx="7951">
                        <c:v>10774.6796875</c:v>
                      </c:pt>
                      <c:pt idx="7952">
                        <c:v>10756.515625</c:v>
                      </c:pt>
                      <c:pt idx="7953">
                        <c:v>12355.4375</c:v>
                      </c:pt>
                      <c:pt idx="7954">
                        <c:v>13083.3984375</c:v>
                      </c:pt>
                      <c:pt idx="7955">
                        <c:v>11699.5</c:v>
                      </c:pt>
                      <c:pt idx="7956">
                        <c:v>9713.3515625</c:v>
                      </c:pt>
                      <c:pt idx="7957">
                        <c:v>9940.9609375</c:v>
                      </c:pt>
                      <c:pt idx="7958">
                        <c:v>11085.625</c:v>
                      </c:pt>
                      <c:pt idx="7959">
                        <c:v>12795.09375</c:v>
                      </c:pt>
                      <c:pt idx="7960">
                        <c:v>10757.0625</c:v>
                      </c:pt>
                      <c:pt idx="7961">
                        <c:v>10476.8671875</c:v>
                      </c:pt>
                      <c:pt idx="7962">
                        <c:v>10824.5859375</c:v>
                      </c:pt>
                      <c:pt idx="7963">
                        <c:v>12974.6171875</c:v>
                      </c:pt>
                      <c:pt idx="7964">
                        <c:v>13115.40625</c:v>
                      </c:pt>
                      <c:pt idx="7965">
                        <c:v>3996.4609375</c:v>
                      </c:pt>
                      <c:pt idx="7966">
                        <c:v>4899.6796875</c:v>
                      </c:pt>
                      <c:pt idx="7967">
                        <c:v>5843.0078125</c:v>
                      </c:pt>
                      <c:pt idx="7968">
                        <c:v>8203.75</c:v>
                      </c:pt>
                      <c:pt idx="7969">
                        <c:v>7282.2265625</c:v>
                      </c:pt>
                      <c:pt idx="7970">
                        <c:v>7465.90234375</c:v>
                      </c:pt>
                      <c:pt idx="7971">
                        <c:v>9235.59375</c:v>
                      </c:pt>
                      <c:pt idx="7972">
                        <c:v>9178.0546875</c:v>
                      </c:pt>
                      <c:pt idx="7973">
                        <c:v>9057.1015625</c:v>
                      </c:pt>
                      <c:pt idx="7974">
                        <c:v>8578.21875</c:v>
                      </c:pt>
                      <c:pt idx="7975">
                        <c:v>8477.9609375</c:v>
                      </c:pt>
                      <c:pt idx="7976">
                        <c:v>8575.59375</c:v>
                      </c:pt>
                      <c:pt idx="7977">
                        <c:v>9291.5234375</c:v>
                      </c:pt>
                      <c:pt idx="7978">
                        <c:v>9187.15625</c:v>
                      </c:pt>
                      <c:pt idx="7979">
                        <c:v>8263.2890625</c:v>
                      </c:pt>
                      <c:pt idx="7980">
                        <c:v>7122.3828125</c:v>
                      </c:pt>
                      <c:pt idx="7981">
                        <c:v>7749.296875</c:v>
                      </c:pt>
                      <c:pt idx="7982">
                        <c:v>8236.734375</c:v>
                      </c:pt>
                      <c:pt idx="7983">
                        <c:v>5315.2890625</c:v>
                      </c:pt>
                      <c:pt idx="7984">
                        <c:v>3456.96875</c:v>
                      </c:pt>
                      <c:pt idx="7985">
                        <c:v>7287.734375</c:v>
                      </c:pt>
                      <c:pt idx="7986">
                        <c:v>7180.234375</c:v>
                      </c:pt>
                      <c:pt idx="7987">
                        <c:v>7940.7109375</c:v>
                      </c:pt>
                      <c:pt idx="7988">
                        <c:v>6339.0234375</c:v>
                      </c:pt>
                      <c:pt idx="7989">
                        <c:v>6998.6875</c:v>
                      </c:pt>
                      <c:pt idx="7990">
                        <c:v>5017.265625</c:v>
                      </c:pt>
                      <c:pt idx="7991">
                        <c:v>5583.2109375</c:v>
                      </c:pt>
                      <c:pt idx="7992">
                        <c:v>7621.4453125</c:v>
                      </c:pt>
                      <c:pt idx="7993">
                        <c:v>7258.23046875</c:v>
                      </c:pt>
                      <c:pt idx="7994">
                        <c:v>7628.765625</c:v>
                      </c:pt>
                      <c:pt idx="7995">
                        <c:v>8966.9453125</c:v>
                      </c:pt>
                      <c:pt idx="7996">
                        <c:v>6227.546875</c:v>
                      </c:pt>
                      <c:pt idx="7997">
                        <c:v>6977.40625</c:v>
                      </c:pt>
                      <c:pt idx="7998">
                        <c:v>7315.1484375</c:v>
                      </c:pt>
                      <c:pt idx="7999">
                        <c:v>6886.140625</c:v>
                      </c:pt>
                      <c:pt idx="8000">
                        <c:v>7786.6171875</c:v>
                      </c:pt>
                      <c:pt idx="8001">
                        <c:v>8340.4296875</c:v>
                      </c:pt>
                      <c:pt idx="8002">
                        <c:v>9114.296875</c:v>
                      </c:pt>
                      <c:pt idx="8003">
                        <c:v>8473.078125</c:v>
                      </c:pt>
                      <c:pt idx="8004">
                        <c:v>8796.578125</c:v>
                      </c:pt>
                      <c:pt idx="8005">
                        <c:v>9125.90625</c:v>
                      </c:pt>
                      <c:pt idx="8006">
                        <c:v>8639.734375</c:v>
                      </c:pt>
                      <c:pt idx="8007">
                        <c:v>8449.9296875</c:v>
                      </c:pt>
                      <c:pt idx="8008">
                        <c:v>8544.6015625</c:v>
                      </c:pt>
                      <c:pt idx="8009">
                        <c:v>8606.125</c:v>
                      </c:pt>
                      <c:pt idx="8010">
                        <c:v>11394.453125</c:v>
                      </c:pt>
                      <c:pt idx="8011">
                        <c:v>11407.640625</c:v>
                      </c:pt>
                      <c:pt idx="8012">
                        <c:v>11412.19921875</c:v>
                      </c:pt>
                      <c:pt idx="8013">
                        <c:v>11702.90625</c:v>
                      </c:pt>
                      <c:pt idx="8014">
                        <c:v>11068.25</c:v>
                      </c:pt>
                      <c:pt idx="8015">
                        <c:v>9799.5546875</c:v>
                      </c:pt>
                      <c:pt idx="8016">
                        <c:v>9972.7578125</c:v>
                      </c:pt>
                      <c:pt idx="8017">
                        <c:v>11120.765625</c:v>
                      </c:pt>
                      <c:pt idx="8018">
                        <c:v>9207.0625</c:v>
                      </c:pt>
                      <c:pt idx="8019">
                        <c:v>9709.0234375</c:v>
                      </c:pt>
                      <c:pt idx="8020">
                        <c:v>10671.3515625</c:v>
                      </c:pt>
                      <c:pt idx="8021">
                        <c:v>11636.578125</c:v>
                      </c:pt>
                      <c:pt idx="8022">
                        <c:v>9938.984375</c:v>
                      </c:pt>
                      <c:pt idx="8023">
                        <c:v>11101.34375</c:v>
                      </c:pt>
                      <c:pt idx="8024">
                        <c:v>11748.05859375</c:v>
                      </c:pt>
                      <c:pt idx="8025">
                        <c:v>11167.71875</c:v>
                      </c:pt>
                      <c:pt idx="8026">
                        <c:v>11224.71484375</c:v>
                      </c:pt>
                      <c:pt idx="8027">
                        <c:v>11094.1796875</c:v>
                      </c:pt>
                      <c:pt idx="8028">
                        <c:v>4565.5703125</c:v>
                      </c:pt>
                      <c:pt idx="8029">
                        <c:v>4917.46875</c:v>
                      </c:pt>
                      <c:pt idx="8030">
                        <c:v>5510.3515625</c:v>
                      </c:pt>
                      <c:pt idx="8031">
                        <c:v>10189.8125</c:v>
                      </c:pt>
                      <c:pt idx="8032">
                        <c:v>10735.7265625</c:v>
                      </c:pt>
                      <c:pt idx="8033">
                        <c:v>10598.9140625</c:v>
                      </c:pt>
                      <c:pt idx="8034">
                        <c:v>11054.328125</c:v>
                      </c:pt>
                      <c:pt idx="8035">
                        <c:v>10732.265625</c:v>
                      </c:pt>
                      <c:pt idx="8036">
                        <c:v>11370.2890625</c:v>
                      </c:pt>
                      <c:pt idx="8037">
                        <c:v>11048.6953125</c:v>
                      </c:pt>
                      <c:pt idx="8038">
                        <c:v>11131.0078125</c:v>
                      </c:pt>
                      <c:pt idx="8039">
                        <c:v>11465.4140625</c:v>
                      </c:pt>
                      <c:pt idx="8040">
                        <c:v>3527.3046875</c:v>
                      </c:pt>
                      <c:pt idx="8041">
                        <c:v>5306.671875</c:v>
                      </c:pt>
                      <c:pt idx="8042">
                        <c:v>6477.5234375</c:v>
                      </c:pt>
                      <c:pt idx="8043">
                        <c:v>7643.359375</c:v>
                      </c:pt>
                      <c:pt idx="8044">
                        <c:v>2967.7734375</c:v>
                      </c:pt>
                      <c:pt idx="8045">
                        <c:v>3091.609375</c:v>
                      </c:pt>
                      <c:pt idx="8046">
                        <c:v>4057.140625</c:v>
                      </c:pt>
                      <c:pt idx="8047">
                        <c:v>5835.109375</c:v>
                      </c:pt>
                      <c:pt idx="8048">
                        <c:v>6984.1953125</c:v>
                      </c:pt>
                      <c:pt idx="8049">
                        <c:v>6480.21875</c:v>
                      </c:pt>
                      <c:pt idx="8050">
                        <c:v>8246.96875</c:v>
                      </c:pt>
                      <c:pt idx="8051">
                        <c:v>8075.7109375</c:v>
                      </c:pt>
                      <c:pt idx="8052">
                        <c:v>7438.34375</c:v>
                      </c:pt>
                      <c:pt idx="8053">
                        <c:v>7873.734375</c:v>
                      </c:pt>
                      <c:pt idx="8054">
                        <c:v>8316.90625</c:v>
                      </c:pt>
                      <c:pt idx="8055">
                        <c:v>9304.25</c:v>
                      </c:pt>
                      <c:pt idx="8056">
                        <c:v>7626.7890625</c:v>
                      </c:pt>
                      <c:pt idx="8057">
                        <c:v>7500.984375</c:v>
                      </c:pt>
                      <c:pt idx="8058">
                        <c:v>10122.515625</c:v>
                      </c:pt>
                      <c:pt idx="8059">
                        <c:v>10839.5859375</c:v>
                      </c:pt>
                      <c:pt idx="8060">
                        <c:v>9334.1640625</c:v>
                      </c:pt>
                      <c:pt idx="8061">
                        <c:v>9229.234375</c:v>
                      </c:pt>
                      <c:pt idx="8062">
                        <c:v>10029.703125</c:v>
                      </c:pt>
                      <c:pt idx="8063">
                        <c:v>11045.15625</c:v>
                      </c:pt>
                      <c:pt idx="8064">
                        <c:v>11146.7734375</c:v>
                      </c:pt>
                      <c:pt idx="8065">
                        <c:v>10662.1796875</c:v>
                      </c:pt>
                      <c:pt idx="8066">
                        <c:v>10880.4765625</c:v>
                      </c:pt>
                      <c:pt idx="8067">
                        <c:v>9318.078125</c:v>
                      </c:pt>
                      <c:pt idx="8068">
                        <c:v>9407.0703125</c:v>
                      </c:pt>
                      <c:pt idx="8069">
                        <c:v>10117.5859375</c:v>
                      </c:pt>
                      <c:pt idx="8070">
                        <c:v>10930.9921875</c:v>
                      </c:pt>
                      <c:pt idx="8071">
                        <c:v>9549.03125</c:v>
                      </c:pt>
                      <c:pt idx="8072">
                        <c:v>8940.53515625</c:v>
                      </c:pt>
                      <c:pt idx="8073">
                        <c:v>10880.375</c:v>
                      </c:pt>
                      <c:pt idx="8074">
                        <c:v>10517.21875</c:v>
                      </c:pt>
                      <c:pt idx="8075">
                        <c:v>11013.359375</c:v>
                      </c:pt>
                      <c:pt idx="8076">
                        <c:v>6275.5859375</c:v>
                      </c:pt>
                      <c:pt idx="8077">
                        <c:v>9565.015625</c:v>
                      </c:pt>
                      <c:pt idx="8078">
                        <c:v>8181.1484375</c:v>
                      </c:pt>
                      <c:pt idx="8079">
                        <c:v>3997.078125</c:v>
                      </c:pt>
                      <c:pt idx="8080">
                        <c:v>5469.03125</c:v>
                      </c:pt>
                      <c:pt idx="8081">
                        <c:v>5890.5390625</c:v>
                      </c:pt>
                      <c:pt idx="8082">
                        <c:v>10269.7578125</c:v>
                      </c:pt>
                      <c:pt idx="8083">
                        <c:v>10782.671875</c:v>
                      </c:pt>
                      <c:pt idx="8084">
                        <c:v>10088.21875</c:v>
                      </c:pt>
                      <c:pt idx="8085">
                        <c:v>10933.5</c:v>
                      </c:pt>
                      <c:pt idx="8086">
                        <c:v>10490.84765625</c:v>
                      </c:pt>
                      <c:pt idx="8087">
                        <c:v>10746.85546875</c:v>
                      </c:pt>
                      <c:pt idx="8088">
                        <c:v>10358.9921875</c:v>
                      </c:pt>
                      <c:pt idx="8089">
                        <c:v>10282.3046875</c:v>
                      </c:pt>
                      <c:pt idx="8090">
                        <c:v>7670.65625</c:v>
                      </c:pt>
                      <c:pt idx="8091">
                        <c:v>7639.859375</c:v>
                      </c:pt>
                      <c:pt idx="8092">
                        <c:v>8764.75</c:v>
                      </c:pt>
                      <c:pt idx="8093">
                        <c:v>11806.9140625</c:v>
                      </c:pt>
                      <c:pt idx="8094">
                        <c:v>11235.9609375</c:v>
                      </c:pt>
                      <c:pt idx="8095">
                        <c:v>11182.8125</c:v>
                      </c:pt>
                      <c:pt idx="8096">
                        <c:v>9301.6484375</c:v>
                      </c:pt>
                      <c:pt idx="8097">
                        <c:v>9473.2890625</c:v>
                      </c:pt>
                      <c:pt idx="8098">
                        <c:v>10171.5625</c:v>
                      </c:pt>
                      <c:pt idx="8099">
                        <c:v>10189.34375</c:v>
                      </c:pt>
                      <c:pt idx="8100">
                        <c:v>12968.2421875</c:v>
                      </c:pt>
                      <c:pt idx="8101">
                        <c:v>12925.55859375</c:v>
                      </c:pt>
                      <c:pt idx="8102">
                        <c:v>12944.97265625</c:v>
                      </c:pt>
                      <c:pt idx="8103">
                        <c:v>11995.33203125</c:v>
                      </c:pt>
                      <c:pt idx="8104">
                        <c:v>11550.50390625</c:v>
                      </c:pt>
                      <c:pt idx="8105">
                        <c:v>12137.49609375</c:v>
                      </c:pt>
                      <c:pt idx="8106">
                        <c:v>12803.3671875</c:v>
                      </c:pt>
                      <c:pt idx="8107">
                        <c:v>11135.05078125</c:v>
                      </c:pt>
                      <c:pt idx="8108">
                        <c:v>11821.91796875</c:v>
                      </c:pt>
                      <c:pt idx="8109">
                        <c:v>12801.49609375</c:v>
                      </c:pt>
                      <c:pt idx="8110">
                        <c:v>12544.5859375</c:v>
                      </c:pt>
                      <c:pt idx="8111">
                        <c:v>10919.109375</c:v>
                      </c:pt>
                      <c:pt idx="8112">
                        <c:v>10334.28125</c:v>
                      </c:pt>
                      <c:pt idx="8113">
                        <c:v>8685.7421875</c:v>
                      </c:pt>
                      <c:pt idx="8114">
                        <c:v>9497.359375</c:v>
                      </c:pt>
                      <c:pt idx="8115">
                        <c:v>9576.578125</c:v>
                      </c:pt>
                      <c:pt idx="8116">
                        <c:v>9447.6953125</c:v>
                      </c:pt>
                      <c:pt idx="8117">
                        <c:v>8978.8671875</c:v>
                      </c:pt>
                      <c:pt idx="8118">
                        <c:v>8630.75</c:v>
                      </c:pt>
                      <c:pt idx="8119">
                        <c:v>8168.5625</c:v>
                      </c:pt>
                      <c:pt idx="8120">
                        <c:v>8810.171875</c:v>
                      </c:pt>
                      <c:pt idx="8121">
                        <c:v>9121.890625</c:v>
                      </c:pt>
                      <c:pt idx="8122">
                        <c:v>9372.3984375</c:v>
                      </c:pt>
                      <c:pt idx="8123">
                        <c:v>9820.59375</c:v>
                      </c:pt>
                      <c:pt idx="8124">
                        <c:v>9676.80859375</c:v>
                      </c:pt>
                      <c:pt idx="8125">
                        <c:v>9916.0859375</c:v>
                      </c:pt>
                      <c:pt idx="8126">
                        <c:v>9344.7109375</c:v>
                      </c:pt>
                      <c:pt idx="8127">
                        <c:v>8487.15625</c:v>
                      </c:pt>
                      <c:pt idx="8128">
                        <c:v>9528.8203125</c:v>
                      </c:pt>
                      <c:pt idx="8129">
                        <c:v>9607.1640625</c:v>
                      </c:pt>
                      <c:pt idx="8130">
                        <c:v>3677.3828125</c:v>
                      </c:pt>
                      <c:pt idx="8131">
                        <c:v>2456.3359375</c:v>
                      </c:pt>
                      <c:pt idx="8132">
                        <c:v>2212.2265625</c:v>
                      </c:pt>
                      <c:pt idx="8133">
                        <c:v>2491.546875</c:v>
                      </c:pt>
                      <c:pt idx="8134">
                        <c:v>4733.578125</c:v>
                      </c:pt>
                      <c:pt idx="8135">
                        <c:v>2592.109375</c:v>
                      </c:pt>
                      <c:pt idx="8136">
                        <c:v>1624.6640625</c:v>
                      </c:pt>
                      <c:pt idx="8137">
                        <c:v>2536.4921875</c:v>
                      </c:pt>
                      <c:pt idx="8138">
                        <c:v>3599.1640625</c:v>
                      </c:pt>
                      <c:pt idx="8139">
                        <c:v>2397.984375</c:v>
                      </c:pt>
                      <c:pt idx="8140">
                        <c:v>2582.1171875</c:v>
                      </c:pt>
                      <c:pt idx="8141">
                        <c:v>2880.453125</c:v>
                      </c:pt>
                      <c:pt idx="8142">
                        <c:v>4813.796875</c:v>
                      </c:pt>
                      <c:pt idx="8143">
                        <c:v>3966.90625</c:v>
                      </c:pt>
                      <c:pt idx="8144">
                        <c:v>4287.15625</c:v>
                      </c:pt>
                      <c:pt idx="8145">
                        <c:v>13553.484375</c:v>
                      </c:pt>
                      <c:pt idx="8146">
                        <c:v>13640.328125</c:v>
                      </c:pt>
                      <c:pt idx="8147">
                        <c:v>13518.0625</c:v>
                      </c:pt>
                      <c:pt idx="8148">
                        <c:v>13255.4375</c:v>
                      </c:pt>
                      <c:pt idx="8149">
                        <c:v>12674.9375</c:v>
                      </c:pt>
                      <c:pt idx="8150">
                        <c:v>13676.5546875</c:v>
                      </c:pt>
                      <c:pt idx="8151">
                        <c:v>13483.3984375</c:v>
                      </c:pt>
                      <c:pt idx="8152">
                        <c:v>13663.828125</c:v>
                      </c:pt>
                      <c:pt idx="8153">
                        <c:v>11561.484375</c:v>
                      </c:pt>
                      <c:pt idx="8154">
                        <c:v>11619.9765625</c:v>
                      </c:pt>
                      <c:pt idx="8155">
                        <c:v>13632.546875</c:v>
                      </c:pt>
                      <c:pt idx="8156">
                        <c:v>13284.3984375</c:v>
                      </c:pt>
                      <c:pt idx="8157">
                        <c:v>12912.078125</c:v>
                      </c:pt>
                      <c:pt idx="8158">
                        <c:v>13308.078125</c:v>
                      </c:pt>
                      <c:pt idx="8159">
                        <c:v>13960</c:v>
                      </c:pt>
                      <c:pt idx="8160">
                        <c:v>9086.37890625</c:v>
                      </c:pt>
                      <c:pt idx="8161">
                        <c:v>8213.94921875</c:v>
                      </c:pt>
                      <c:pt idx="8162">
                        <c:v>6889.5546875</c:v>
                      </c:pt>
                      <c:pt idx="8163">
                        <c:v>8303.9921875</c:v>
                      </c:pt>
                      <c:pt idx="8164">
                        <c:v>9699.3515625</c:v>
                      </c:pt>
                      <c:pt idx="8165">
                        <c:v>8749.9921875</c:v>
                      </c:pt>
                      <c:pt idx="8166">
                        <c:v>9443.3671875</c:v>
                      </c:pt>
                      <c:pt idx="8167">
                        <c:v>7807.015625</c:v>
                      </c:pt>
                      <c:pt idx="8168">
                        <c:v>8392.3671875</c:v>
                      </c:pt>
                      <c:pt idx="8169">
                        <c:v>9719.671875</c:v>
                      </c:pt>
                      <c:pt idx="8170">
                        <c:v>8705.63671875</c:v>
                      </c:pt>
                      <c:pt idx="8171">
                        <c:v>9266.09375</c:v>
                      </c:pt>
                      <c:pt idx="8172">
                        <c:v>8270.59375</c:v>
                      </c:pt>
                      <c:pt idx="8173">
                        <c:v>7906.2578125</c:v>
                      </c:pt>
                      <c:pt idx="8174">
                        <c:v>9095.796875</c:v>
                      </c:pt>
                      <c:pt idx="8175">
                        <c:v>7199.5234375</c:v>
                      </c:pt>
                      <c:pt idx="8176">
                        <c:v>7922.3203125</c:v>
                      </c:pt>
                      <c:pt idx="8177">
                        <c:v>8263.3671875</c:v>
                      </c:pt>
                      <c:pt idx="8178">
                        <c:v>6811.6171875</c:v>
                      </c:pt>
                      <c:pt idx="8179">
                        <c:v>7039.5859375</c:v>
                      </c:pt>
                      <c:pt idx="8180">
                        <c:v>8495.3203125</c:v>
                      </c:pt>
                      <c:pt idx="8181">
                        <c:v>8225.53515625</c:v>
                      </c:pt>
                      <c:pt idx="8182">
                        <c:v>8574.59375</c:v>
                      </c:pt>
                      <c:pt idx="8183">
                        <c:v>8055.46875</c:v>
                      </c:pt>
                      <c:pt idx="8184">
                        <c:v>8299.6640625</c:v>
                      </c:pt>
                      <c:pt idx="8185">
                        <c:v>7820</c:v>
                      </c:pt>
                      <c:pt idx="8186">
                        <c:v>8325.1328125</c:v>
                      </c:pt>
                      <c:pt idx="8187">
                        <c:v>7814.484375</c:v>
                      </c:pt>
                      <c:pt idx="8188">
                        <c:v>7139.7421875</c:v>
                      </c:pt>
                      <c:pt idx="8189">
                        <c:v>8130.328125</c:v>
                      </c:pt>
                      <c:pt idx="8190">
                        <c:v>10717.734375</c:v>
                      </c:pt>
                      <c:pt idx="8191">
                        <c:v>10516.34765625</c:v>
                      </c:pt>
                      <c:pt idx="8192">
                        <c:v>9495.64453125</c:v>
                      </c:pt>
                      <c:pt idx="8193">
                        <c:v>7943.24609375</c:v>
                      </c:pt>
                      <c:pt idx="8194">
                        <c:v>7885.328125</c:v>
                      </c:pt>
                      <c:pt idx="8195">
                        <c:v>8664.60546875</c:v>
                      </c:pt>
                      <c:pt idx="8196">
                        <c:v>11830.86328125</c:v>
                      </c:pt>
                      <c:pt idx="8197">
                        <c:v>11947.6484375</c:v>
                      </c:pt>
                      <c:pt idx="8198">
                        <c:v>11285.3515625</c:v>
                      </c:pt>
                      <c:pt idx="8199">
                        <c:v>10100.21875</c:v>
                      </c:pt>
                      <c:pt idx="8200">
                        <c:v>9916.2734375</c:v>
                      </c:pt>
                      <c:pt idx="8201">
                        <c:v>9539.890625</c:v>
                      </c:pt>
                      <c:pt idx="8202">
                        <c:v>9154.0546875</c:v>
                      </c:pt>
                      <c:pt idx="8203">
                        <c:v>8440.7265625</c:v>
                      </c:pt>
                      <c:pt idx="8204">
                        <c:v>9007.9296875</c:v>
                      </c:pt>
                      <c:pt idx="8205">
                        <c:v>9867.4765625</c:v>
                      </c:pt>
                      <c:pt idx="8206">
                        <c:v>7958.875</c:v>
                      </c:pt>
                      <c:pt idx="8207">
                        <c:v>9465.921875</c:v>
                      </c:pt>
                      <c:pt idx="8208">
                        <c:v>10557.8828125</c:v>
                      </c:pt>
                      <c:pt idx="8209">
                        <c:v>9530.5078125</c:v>
                      </c:pt>
                      <c:pt idx="8210">
                        <c:v>9035.984375</c:v>
                      </c:pt>
                      <c:pt idx="8211">
                        <c:v>9514.109375</c:v>
                      </c:pt>
                      <c:pt idx="8212">
                        <c:v>9368.421875</c:v>
                      </c:pt>
                      <c:pt idx="8213">
                        <c:v>11282.23828125</c:v>
                      </c:pt>
                      <c:pt idx="8214">
                        <c:v>11067.625</c:v>
                      </c:pt>
                      <c:pt idx="8215">
                        <c:v>11377.65625</c:v>
                      </c:pt>
                      <c:pt idx="8216">
                        <c:v>9581.8203125</c:v>
                      </c:pt>
                      <c:pt idx="8217">
                        <c:v>11159</c:v>
                      </c:pt>
                      <c:pt idx="8218">
                        <c:v>8204.2578125</c:v>
                      </c:pt>
                      <c:pt idx="8219">
                        <c:v>10811.625</c:v>
                      </c:pt>
                      <c:pt idx="8220">
                        <c:v>12902.15625</c:v>
                      </c:pt>
                      <c:pt idx="8221">
                        <c:v>12726.2578125</c:v>
                      </c:pt>
                      <c:pt idx="8222">
                        <c:v>12694.39453125</c:v>
                      </c:pt>
                      <c:pt idx="8223">
                        <c:v>12180.8984375</c:v>
                      </c:pt>
                      <c:pt idx="8224">
                        <c:v>13004.3203125</c:v>
                      </c:pt>
                      <c:pt idx="8225">
                        <c:v>12437.1171875</c:v>
                      </c:pt>
                      <c:pt idx="8226">
                        <c:v>12371.828125</c:v>
                      </c:pt>
                      <c:pt idx="8227">
                        <c:v>11505.03125</c:v>
                      </c:pt>
                      <c:pt idx="8228">
                        <c:v>12896.84375</c:v>
                      </c:pt>
                      <c:pt idx="8229">
                        <c:v>11457.84375</c:v>
                      </c:pt>
                      <c:pt idx="8230">
                        <c:v>11168.74609375</c:v>
                      </c:pt>
                      <c:pt idx="8231">
                        <c:v>13106.125</c:v>
                      </c:pt>
                      <c:pt idx="8232">
                        <c:v>12120.453125</c:v>
                      </c:pt>
                      <c:pt idx="8233">
                        <c:v>10774.90625</c:v>
                      </c:pt>
                      <c:pt idx="8234">
                        <c:v>12622.125</c:v>
                      </c:pt>
                      <c:pt idx="8235">
                        <c:v>8284.515625</c:v>
                      </c:pt>
                      <c:pt idx="8236">
                        <c:v>8257.5</c:v>
                      </c:pt>
                      <c:pt idx="8237">
                        <c:v>7884</c:v>
                      </c:pt>
                      <c:pt idx="8238">
                        <c:v>8542.90625</c:v>
                      </c:pt>
                      <c:pt idx="8239">
                        <c:v>8061.1015625</c:v>
                      </c:pt>
                      <c:pt idx="8240">
                        <c:v>6930.5078125</c:v>
                      </c:pt>
                      <c:pt idx="8241">
                        <c:v>7281.4140625</c:v>
                      </c:pt>
                      <c:pt idx="8242">
                        <c:v>8050.0859375</c:v>
                      </c:pt>
                      <c:pt idx="8243">
                        <c:v>7143.2890625</c:v>
                      </c:pt>
                      <c:pt idx="8244">
                        <c:v>6498.7890625</c:v>
                      </c:pt>
                      <c:pt idx="8245">
                        <c:v>7034.875</c:v>
                      </c:pt>
                      <c:pt idx="8246">
                        <c:v>6893.4453125</c:v>
                      </c:pt>
                      <c:pt idx="8247">
                        <c:v>7508.25</c:v>
                      </c:pt>
                      <c:pt idx="8248">
                        <c:v>7900.65625</c:v>
                      </c:pt>
                      <c:pt idx="8249">
                        <c:v>8366.1953125</c:v>
                      </c:pt>
                      <c:pt idx="8250">
                        <c:v>6477.921875</c:v>
                      </c:pt>
                      <c:pt idx="8251">
                        <c:v>6508.28515625</c:v>
                      </c:pt>
                      <c:pt idx="8252">
                        <c:v>6421.671875</c:v>
                      </c:pt>
                      <c:pt idx="8253">
                        <c:v>7226.0078125</c:v>
                      </c:pt>
                      <c:pt idx="8254">
                        <c:v>5532.7265625</c:v>
                      </c:pt>
                      <c:pt idx="8255">
                        <c:v>5137.5625</c:v>
                      </c:pt>
                      <c:pt idx="8256">
                        <c:v>5172.2109375</c:v>
                      </c:pt>
                      <c:pt idx="8257">
                        <c:v>7218.02734375</c:v>
                      </c:pt>
                      <c:pt idx="8258">
                        <c:v>7283.4921875</c:v>
                      </c:pt>
                      <c:pt idx="8259">
                        <c:v>7112.0390625</c:v>
                      </c:pt>
                      <c:pt idx="8260">
                        <c:v>7540.296875</c:v>
                      </c:pt>
                      <c:pt idx="8261">
                        <c:v>7118.1015625</c:v>
                      </c:pt>
                      <c:pt idx="8262">
                        <c:v>7696.6875</c:v>
                      </c:pt>
                      <c:pt idx="8263">
                        <c:v>6871.6015625</c:v>
                      </c:pt>
                      <c:pt idx="8264">
                        <c:v>6100.3515625</c:v>
                      </c:pt>
                      <c:pt idx="8265">
                        <c:v>10305.83984375</c:v>
                      </c:pt>
                      <c:pt idx="8266">
                        <c:v>10101.90625</c:v>
                      </c:pt>
                      <c:pt idx="8267">
                        <c:v>10044.4609375</c:v>
                      </c:pt>
                      <c:pt idx="8268">
                        <c:v>8506.6640625</c:v>
                      </c:pt>
                      <c:pt idx="8269">
                        <c:v>8140.55859375</c:v>
                      </c:pt>
                      <c:pt idx="8270">
                        <c:v>9273.78515625</c:v>
                      </c:pt>
                      <c:pt idx="8271">
                        <c:v>9799.640625</c:v>
                      </c:pt>
                      <c:pt idx="8272">
                        <c:v>9630.9296875</c:v>
                      </c:pt>
                      <c:pt idx="8273">
                        <c:v>9465.0703125</c:v>
                      </c:pt>
                      <c:pt idx="8274">
                        <c:v>9867.6953125</c:v>
                      </c:pt>
                      <c:pt idx="8275">
                        <c:v>9809.9296875</c:v>
                      </c:pt>
                      <c:pt idx="8276">
                        <c:v>9912.7421875</c:v>
                      </c:pt>
                      <c:pt idx="8277">
                        <c:v>9687.56640625</c:v>
                      </c:pt>
                      <c:pt idx="8278">
                        <c:v>9472.0390625</c:v>
                      </c:pt>
                      <c:pt idx="8279">
                        <c:v>9433.9921875</c:v>
                      </c:pt>
                      <c:pt idx="8280">
                        <c:v>7218.71875</c:v>
                      </c:pt>
                      <c:pt idx="8281">
                        <c:v>7171.04296875</c:v>
                      </c:pt>
                      <c:pt idx="8282">
                        <c:v>8843.5703125</c:v>
                      </c:pt>
                      <c:pt idx="8283">
                        <c:v>8513.2109375</c:v>
                      </c:pt>
                      <c:pt idx="8284">
                        <c:v>6234.890625</c:v>
                      </c:pt>
                      <c:pt idx="8285">
                        <c:v>5912.1484375</c:v>
                      </c:pt>
                      <c:pt idx="8286">
                        <c:v>7000.88671875</c:v>
                      </c:pt>
                      <c:pt idx="8287">
                        <c:v>7755.015625</c:v>
                      </c:pt>
                      <c:pt idx="8288">
                        <c:v>6838.1328125</c:v>
                      </c:pt>
                      <c:pt idx="8289">
                        <c:v>6224.6640625</c:v>
                      </c:pt>
                      <c:pt idx="8290">
                        <c:v>9069.8515625</c:v>
                      </c:pt>
                      <c:pt idx="8291">
                        <c:v>6786.265625</c:v>
                      </c:pt>
                      <c:pt idx="8292">
                        <c:v>6247.3359375</c:v>
                      </c:pt>
                      <c:pt idx="8293">
                        <c:v>5504.4765625</c:v>
                      </c:pt>
                      <c:pt idx="8294">
                        <c:v>6520.84375</c:v>
                      </c:pt>
                      <c:pt idx="8295">
                        <c:v>11866.23046875</c:v>
                      </c:pt>
                      <c:pt idx="8296">
                        <c:v>11128.70703125</c:v>
                      </c:pt>
                      <c:pt idx="8297">
                        <c:v>9506.7109375</c:v>
                      </c:pt>
                      <c:pt idx="8298">
                        <c:v>9268.9375</c:v>
                      </c:pt>
                      <c:pt idx="8299">
                        <c:v>9826.68359375</c:v>
                      </c:pt>
                      <c:pt idx="8300">
                        <c:v>11735.6640625</c:v>
                      </c:pt>
                      <c:pt idx="8301">
                        <c:v>11497.109375</c:v>
                      </c:pt>
                      <c:pt idx="8302">
                        <c:v>11854.01171875</c:v>
                      </c:pt>
                      <c:pt idx="8303">
                        <c:v>11636.95703125</c:v>
                      </c:pt>
                      <c:pt idx="8304">
                        <c:v>12525.890625</c:v>
                      </c:pt>
                      <c:pt idx="8305">
                        <c:v>11377.40625</c:v>
                      </c:pt>
                      <c:pt idx="8306">
                        <c:v>10501.4453125</c:v>
                      </c:pt>
                      <c:pt idx="8307">
                        <c:v>10218.609375</c:v>
                      </c:pt>
                      <c:pt idx="8308">
                        <c:v>11013.98828125</c:v>
                      </c:pt>
                      <c:pt idx="8309">
                        <c:v>12302.765625</c:v>
                      </c:pt>
                      <c:pt idx="8310">
                        <c:v>10029.3671875</c:v>
                      </c:pt>
                      <c:pt idx="8311">
                        <c:v>10375.90625</c:v>
                      </c:pt>
                      <c:pt idx="8312">
                        <c:v>9822.6171875</c:v>
                      </c:pt>
                      <c:pt idx="8313">
                        <c:v>8194.3359375</c:v>
                      </c:pt>
                      <c:pt idx="8314">
                        <c:v>8087.7890625</c:v>
                      </c:pt>
                      <c:pt idx="8315">
                        <c:v>9867.875</c:v>
                      </c:pt>
                      <c:pt idx="8316">
                        <c:v>10411.5</c:v>
                      </c:pt>
                      <c:pt idx="8317">
                        <c:v>4545.4453125</c:v>
                      </c:pt>
                      <c:pt idx="8318">
                        <c:v>6864</c:v>
                      </c:pt>
                      <c:pt idx="8319">
                        <c:v>8161.7109375</c:v>
                      </c:pt>
                      <c:pt idx="8320">
                        <c:v>10554.0625</c:v>
                      </c:pt>
                      <c:pt idx="8321">
                        <c:v>10343.28125</c:v>
                      </c:pt>
                      <c:pt idx="8322">
                        <c:v>10441.5078125</c:v>
                      </c:pt>
                      <c:pt idx="8323">
                        <c:v>10512.33203125</c:v>
                      </c:pt>
                      <c:pt idx="8324">
                        <c:v>10253.76953125</c:v>
                      </c:pt>
                      <c:pt idx="8325">
                        <c:v>11008.0703125</c:v>
                      </c:pt>
                      <c:pt idx="8326">
                        <c:v>9806.22265625</c:v>
                      </c:pt>
                      <c:pt idx="8327">
                        <c:v>10817.98046875</c:v>
                      </c:pt>
                      <c:pt idx="8328">
                        <c:v>12098.9296875</c:v>
                      </c:pt>
                      <c:pt idx="8329">
                        <c:v>11530.8671875</c:v>
                      </c:pt>
                      <c:pt idx="8330">
                        <c:v>12851.9921875</c:v>
                      </c:pt>
                      <c:pt idx="8331">
                        <c:v>12560.3359375</c:v>
                      </c:pt>
                      <c:pt idx="8332">
                        <c:v>11515.36328125</c:v>
                      </c:pt>
                      <c:pt idx="8333">
                        <c:v>11745.25390625</c:v>
                      </c:pt>
                      <c:pt idx="8334">
                        <c:v>11436.5625</c:v>
                      </c:pt>
                      <c:pt idx="8335">
                        <c:v>11594.9296875</c:v>
                      </c:pt>
                      <c:pt idx="8336">
                        <c:v>10546.9765625</c:v>
                      </c:pt>
                      <c:pt idx="8337">
                        <c:v>10281.7109375</c:v>
                      </c:pt>
                      <c:pt idx="8338">
                        <c:v>12339.91796875</c:v>
                      </c:pt>
                      <c:pt idx="8339">
                        <c:v>9065.78125</c:v>
                      </c:pt>
                      <c:pt idx="8340">
                        <c:v>9140.4609375</c:v>
                      </c:pt>
                      <c:pt idx="8341">
                        <c:v>7918.5390625</c:v>
                      </c:pt>
                      <c:pt idx="8342">
                        <c:v>8188.484375</c:v>
                      </c:pt>
                      <c:pt idx="8343">
                        <c:v>8654.484375</c:v>
                      </c:pt>
                      <c:pt idx="8344">
                        <c:v>10023.03125</c:v>
                      </c:pt>
                      <c:pt idx="8345">
                        <c:v>10161.53125</c:v>
                      </c:pt>
                      <c:pt idx="8346">
                        <c:v>10335.2578125</c:v>
                      </c:pt>
                      <c:pt idx="8347">
                        <c:v>9541.9609375</c:v>
                      </c:pt>
                      <c:pt idx="8348">
                        <c:v>8594.1875</c:v>
                      </c:pt>
                      <c:pt idx="8349">
                        <c:v>8580.953125</c:v>
                      </c:pt>
                      <c:pt idx="8350">
                        <c:v>10005.3359375</c:v>
                      </c:pt>
                      <c:pt idx="8351">
                        <c:v>10206.75</c:v>
                      </c:pt>
                      <c:pt idx="8352">
                        <c:v>9779.34375</c:v>
                      </c:pt>
                      <c:pt idx="8353">
                        <c:v>10232.421875</c:v>
                      </c:pt>
                      <c:pt idx="8354">
                        <c:v>9625.421875</c:v>
                      </c:pt>
                      <c:pt idx="8355">
                        <c:v>7535.984375</c:v>
                      </c:pt>
                      <c:pt idx="8356">
                        <c:v>5738.421875</c:v>
                      </c:pt>
                      <c:pt idx="8357">
                        <c:v>5490.078125</c:v>
                      </c:pt>
                      <c:pt idx="8358">
                        <c:v>7708.328125</c:v>
                      </c:pt>
                      <c:pt idx="8359">
                        <c:v>7107.4140625</c:v>
                      </c:pt>
                      <c:pt idx="8360">
                        <c:v>7650.96875</c:v>
                      </c:pt>
                      <c:pt idx="8361">
                        <c:v>7557.78125</c:v>
                      </c:pt>
                      <c:pt idx="8362">
                        <c:v>7254.6484375</c:v>
                      </c:pt>
                      <c:pt idx="8363">
                        <c:v>4925.6484375</c:v>
                      </c:pt>
                      <c:pt idx="8364">
                        <c:v>4377.9453125</c:v>
                      </c:pt>
                      <c:pt idx="8365">
                        <c:v>4535.1484375</c:v>
                      </c:pt>
                      <c:pt idx="8366">
                        <c:v>7448.609375</c:v>
                      </c:pt>
                      <c:pt idx="8367">
                        <c:v>7642.09375</c:v>
                      </c:pt>
                      <c:pt idx="8368">
                        <c:v>7046.203125</c:v>
                      </c:pt>
                      <c:pt idx="8369">
                        <c:v>6820.3046875</c:v>
                      </c:pt>
                      <c:pt idx="8370">
                        <c:v>14262.08203125</c:v>
                      </c:pt>
                      <c:pt idx="8371">
                        <c:v>13024.23046875</c:v>
                      </c:pt>
                      <c:pt idx="8372">
                        <c:v>13941.66015625</c:v>
                      </c:pt>
                      <c:pt idx="8373">
                        <c:v>16376.9140625</c:v>
                      </c:pt>
                      <c:pt idx="8374">
                        <c:v>15827.22265625</c:v>
                      </c:pt>
                      <c:pt idx="8375">
                        <c:v>14558.0703125</c:v>
                      </c:pt>
                      <c:pt idx="8376">
                        <c:v>14620.8515625</c:v>
                      </c:pt>
                      <c:pt idx="8377">
                        <c:v>16334.05859375</c:v>
                      </c:pt>
                      <c:pt idx="8378">
                        <c:v>16331.41015625</c:v>
                      </c:pt>
                      <c:pt idx="8379">
                        <c:v>14940.20703125</c:v>
                      </c:pt>
                      <c:pt idx="8380">
                        <c:v>13806.04296875</c:v>
                      </c:pt>
                      <c:pt idx="8381">
                        <c:v>14285.9453125</c:v>
                      </c:pt>
                      <c:pt idx="8382">
                        <c:v>12940.71875</c:v>
                      </c:pt>
                      <c:pt idx="8383">
                        <c:v>13072.6328125</c:v>
                      </c:pt>
                      <c:pt idx="8384">
                        <c:v>14156.4296875</c:v>
                      </c:pt>
                      <c:pt idx="8385">
                        <c:v>15163.453125</c:v>
                      </c:pt>
                      <c:pt idx="8386">
                        <c:v>14193.53125</c:v>
                      </c:pt>
                      <c:pt idx="8387">
                        <c:v>13584.53125</c:v>
                      </c:pt>
                      <c:pt idx="8388">
                        <c:v>12672.625</c:v>
                      </c:pt>
                      <c:pt idx="8389">
                        <c:v>12192.5546875</c:v>
                      </c:pt>
                      <c:pt idx="8390">
                        <c:v>14430.546875</c:v>
                      </c:pt>
                      <c:pt idx="8391">
                        <c:v>14952.140625</c:v>
                      </c:pt>
                      <c:pt idx="8392">
                        <c:v>14363.6953125</c:v>
                      </c:pt>
                      <c:pt idx="8393">
                        <c:v>14508.0703125</c:v>
                      </c:pt>
                      <c:pt idx="8394">
                        <c:v>14509.2578125</c:v>
                      </c:pt>
                      <c:pt idx="8395">
                        <c:v>14671.2578125</c:v>
                      </c:pt>
                      <c:pt idx="8396">
                        <c:v>14387.8515625</c:v>
                      </c:pt>
                      <c:pt idx="8397">
                        <c:v>13741.234375</c:v>
                      </c:pt>
                      <c:pt idx="8398">
                        <c:v>13194.55078125</c:v>
                      </c:pt>
                      <c:pt idx="8399">
                        <c:v>14634.71875</c:v>
                      </c:pt>
                      <c:pt idx="8400">
                        <c:v>8912.2109375</c:v>
                      </c:pt>
                      <c:pt idx="8401">
                        <c:v>8193.171875</c:v>
                      </c:pt>
                      <c:pt idx="8402">
                        <c:v>8466.703125</c:v>
                      </c:pt>
                      <c:pt idx="8403">
                        <c:v>8807.984375</c:v>
                      </c:pt>
                      <c:pt idx="8404">
                        <c:v>8263.2578125</c:v>
                      </c:pt>
                      <c:pt idx="8405">
                        <c:v>8204.875</c:v>
                      </c:pt>
                      <c:pt idx="8406">
                        <c:v>9203.5</c:v>
                      </c:pt>
                      <c:pt idx="8407">
                        <c:v>9194.2265625</c:v>
                      </c:pt>
                      <c:pt idx="8408">
                        <c:v>9074.6171875</c:v>
                      </c:pt>
                      <c:pt idx="8409">
                        <c:v>8831.953125</c:v>
                      </c:pt>
                      <c:pt idx="8410">
                        <c:v>8314.7578125</c:v>
                      </c:pt>
                      <c:pt idx="8411">
                        <c:v>7611.6953125</c:v>
                      </c:pt>
                      <c:pt idx="8412">
                        <c:v>5252.3125</c:v>
                      </c:pt>
                      <c:pt idx="8413">
                        <c:v>7266.5</c:v>
                      </c:pt>
                      <c:pt idx="8414">
                        <c:v>9432.40625</c:v>
                      </c:pt>
                      <c:pt idx="8415">
                        <c:v>9666.2421875</c:v>
                      </c:pt>
                      <c:pt idx="8416">
                        <c:v>8339.421875</c:v>
                      </c:pt>
                      <c:pt idx="8417">
                        <c:v>8808.3515625</c:v>
                      </c:pt>
                      <c:pt idx="8418">
                        <c:v>9971.140625</c:v>
                      </c:pt>
                      <c:pt idx="8419">
                        <c:v>8637.1171875</c:v>
                      </c:pt>
                      <c:pt idx="8420">
                        <c:v>8837.1953125</c:v>
                      </c:pt>
                      <c:pt idx="8421">
                        <c:v>8355.5625</c:v>
                      </c:pt>
                      <c:pt idx="8422">
                        <c:v>8802.9296875</c:v>
                      </c:pt>
                      <c:pt idx="8423">
                        <c:v>7145.359375</c:v>
                      </c:pt>
                      <c:pt idx="8424">
                        <c:v>4156.9375</c:v>
                      </c:pt>
                      <c:pt idx="8425">
                        <c:v>4774.2109375</c:v>
                      </c:pt>
                      <c:pt idx="8426">
                        <c:v>6575.7421875</c:v>
                      </c:pt>
                      <c:pt idx="8427">
                        <c:v>7055.2734375</c:v>
                      </c:pt>
                      <c:pt idx="8428">
                        <c:v>4965.765625</c:v>
                      </c:pt>
                      <c:pt idx="8429">
                        <c:v>7461.2734375</c:v>
                      </c:pt>
                      <c:pt idx="8430">
                        <c:v>7354.4296875</c:v>
                      </c:pt>
                      <c:pt idx="8431">
                        <c:v>7031.0859375</c:v>
                      </c:pt>
                      <c:pt idx="8432">
                        <c:v>8018.8671875</c:v>
                      </c:pt>
                      <c:pt idx="8433">
                        <c:v>8087.6875</c:v>
                      </c:pt>
                      <c:pt idx="8434">
                        <c:v>8799.8984375</c:v>
                      </c:pt>
                      <c:pt idx="8435">
                        <c:v>5039.3359375</c:v>
                      </c:pt>
                      <c:pt idx="8436">
                        <c:v>8759.9609375</c:v>
                      </c:pt>
                      <c:pt idx="8437">
                        <c:v>8767.953125</c:v>
                      </c:pt>
                      <c:pt idx="8438">
                        <c:v>8120.4765625</c:v>
                      </c:pt>
                      <c:pt idx="8439">
                        <c:v>7868.8359375</c:v>
                      </c:pt>
                      <c:pt idx="8440">
                        <c:v>8843.671875</c:v>
                      </c:pt>
                      <c:pt idx="8441">
                        <c:v>7667.5625</c:v>
                      </c:pt>
                      <c:pt idx="8442">
                        <c:v>6588.28125</c:v>
                      </c:pt>
                      <c:pt idx="8443">
                        <c:v>7296.5390625</c:v>
                      </c:pt>
                      <c:pt idx="8444">
                        <c:v>7896.0859375</c:v>
                      </c:pt>
                      <c:pt idx="8445">
                        <c:v>8186.58984375</c:v>
                      </c:pt>
                      <c:pt idx="8446">
                        <c:v>7138.84375</c:v>
                      </c:pt>
                      <c:pt idx="8447">
                        <c:v>6308.1796875</c:v>
                      </c:pt>
                      <c:pt idx="8448">
                        <c:v>6241.30859375</c:v>
                      </c:pt>
                      <c:pt idx="8449">
                        <c:v>8396.3359375</c:v>
                      </c:pt>
                      <c:pt idx="8450">
                        <c:v>7387.796875</c:v>
                      </c:pt>
                      <c:pt idx="8451">
                        <c:v>7778.9609375</c:v>
                      </c:pt>
                      <c:pt idx="8452">
                        <c:v>7903.0234375</c:v>
                      </c:pt>
                      <c:pt idx="8453">
                        <c:v>7513.2421875</c:v>
                      </c:pt>
                      <c:pt idx="8454">
                        <c:v>8004.671875</c:v>
                      </c:pt>
                      <c:pt idx="8455">
                        <c:v>7376.5546875</c:v>
                      </c:pt>
                      <c:pt idx="8456">
                        <c:v>7995.1171875</c:v>
                      </c:pt>
                      <c:pt idx="8457">
                        <c:v>5298.1953125</c:v>
                      </c:pt>
                      <c:pt idx="8458">
                        <c:v>4928.8046875</c:v>
                      </c:pt>
                      <c:pt idx="8459">
                        <c:v>5234.484375</c:v>
                      </c:pt>
                      <c:pt idx="8460">
                        <c:v>13778.8046875</c:v>
                      </c:pt>
                      <c:pt idx="8461">
                        <c:v>11743.6953125</c:v>
                      </c:pt>
                      <c:pt idx="8462">
                        <c:v>10316.8203125</c:v>
                      </c:pt>
                      <c:pt idx="8463">
                        <c:v>10674.6171875</c:v>
                      </c:pt>
                      <c:pt idx="8464">
                        <c:v>13476.4765625</c:v>
                      </c:pt>
                      <c:pt idx="8465">
                        <c:v>12658.109375</c:v>
                      </c:pt>
                      <c:pt idx="8466">
                        <c:v>13121.2109375</c:v>
                      </c:pt>
                      <c:pt idx="8467">
                        <c:v>12816.828125</c:v>
                      </c:pt>
                      <c:pt idx="8468">
                        <c:v>13271.484375</c:v>
                      </c:pt>
                      <c:pt idx="8469">
                        <c:v>11932.9375</c:v>
                      </c:pt>
                      <c:pt idx="8470">
                        <c:v>12008.4140625</c:v>
                      </c:pt>
                      <c:pt idx="8471">
                        <c:v>11455.765625</c:v>
                      </c:pt>
                      <c:pt idx="8472">
                        <c:v>8871.4453125</c:v>
                      </c:pt>
                      <c:pt idx="8473">
                        <c:v>9052.984375</c:v>
                      </c:pt>
                      <c:pt idx="8474">
                        <c:v>10925.3125</c:v>
                      </c:pt>
                      <c:pt idx="8475">
                        <c:v>7515.4140625</c:v>
                      </c:pt>
                      <c:pt idx="8476">
                        <c:v>7492.09375</c:v>
                      </c:pt>
                      <c:pt idx="8477">
                        <c:v>7271.390625</c:v>
                      </c:pt>
                      <c:pt idx="8478">
                        <c:v>5938.3046875</c:v>
                      </c:pt>
                      <c:pt idx="8479">
                        <c:v>5729.828125</c:v>
                      </c:pt>
                      <c:pt idx="8480">
                        <c:v>6294.6171875</c:v>
                      </c:pt>
                      <c:pt idx="8481">
                        <c:v>7164.625</c:v>
                      </c:pt>
                      <c:pt idx="8482">
                        <c:v>6637.3203125</c:v>
                      </c:pt>
                      <c:pt idx="8483">
                        <c:v>5650.7265625</c:v>
                      </c:pt>
                      <c:pt idx="8484">
                        <c:v>6364.9765625</c:v>
                      </c:pt>
                      <c:pt idx="8485">
                        <c:v>7557.1171875</c:v>
                      </c:pt>
                      <c:pt idx="8486">
                        <c:v>7458.984375</c:v>
                      </c:pt>
                      <c:pt idx="8487">
                        <c:v>7340.1171875</c:v>
                      </c:pt>
                      <c:pt idx="8488">
                        <c:v>7393.9296875</c:v>
                      </c:pt>
                      <c:pt idx="8489">
                        <c:v>7595.125</c:v>
                      </c:pt>
                      <c:pt idx="8490">
                        <c:v>12630.75</c:v>
                      </c:pt>
                      <c:pt idx="8491">
                        <c:v>12751.90625</c:v>
                      </c:pt>
                      <c:pt idx="8492">
                        <c:v>12075.09375</c:v>
                      </c:pt>
                      <c:pt idx="8493">
                        <c:v>12731.0859375</c:v>
                      </c:pt>
                      <c:pt idx="8494">
                        <c:v>12789.5234375</c:v>
                      </c:pt>
                      <c:pt idx="8495">
                        <c:v>12732.0859375</c:v>
                      </c:pt>
                      <c:pt idx="8496">
                        <c:v>11479.5859375</c:v>
                      </c:pt>
                      <c:pt idx="8497">
                        <c:v>10570.4921875</c:v>
                      </c:pt>
                      <c:pt idx="8498">
                        <c:v>10708.75</c:v>
                      </c:pt>
                      <c:pt idx="8499">
                        <c:v>12855.625</c:v>
                      </c:pt>
                      <c:pt idx="8500">
                        <c:v>12457.6796875</c:v>
                      </c:pt>
                      <c:pt idx="8501">
                        <c:v>12273.1953125</c:v>
                      </c:pt>
                      <c:pt idx="8502">
                        <c:v>11258.328125</c:v>
                      </c:pt>
                      <c:pt idx="8503">
                        <c:v>12752.8671875</c:v>
                      </c:pt>
                      <c:pt idx="8504">
                        <c:v>12371.5078125</c:v>
                      </c:pt>
                      <c:pt idx="8505">
                        <c:v>9920.328125</c:v>
                      </c:pt>
                      <c:pt idx="8506">
                        <c:v>8309.25</c:v>
                      </c:pt>
                      <c:pt idx="8507">
                        <c:v>7716.0546875</c:v>
                      </c:pt>
                      <c:pt idx="8508">
                        <c:v>9392.3828125</c:v>
                      </c:pt>
                      <c:pt idx="8509">
                        <c:v>12459.6484375</c:v>
                      </c:pt>
                      <c:pt idx="8510">
                        <c:v>8187.453125</c:v>
                      </c:pt>
                      <c:pt idx="8511">
                        <c:v>7647.0078125</c:v>
                      </c:pt>
                      <c:pt idx="8512">
                        <c:v>8291.3203125</c:v>
                      </c:pt>
                      <c:pt idx="8513">
                        <c:v>9067.5234375</c:v>
                      </c:pt>
                      <c:pt idx="8514">
                        <c:v>5046.5625</c:v>
                      </c:pt>
                      <c:pt idx="8515">
                        <c:v>6386.328125</c:v>
                      </c:pt>
                      <c:pt idx="8516">
                        <c:v>7172.234375</c:v>
                      </c:pt>
                      <c:pt idx="8517">
                        <c:v>12092.75</c:v>
                      </c:pt>
                      <c:pt idx="8518">
                        <c:v>11980.2578125</c:v>
                      </c:pt>
                      <c:pt idx="8519">
                        <c:v>12548.125</c:v>
                      </c:pt>
                      <c:pt idx="8520">
                        <c:v>11290.1484375</c:v>
                      </c:pt>
                      <c:pt idx="8521">
                        <c:v>9729.4921875</c:v>
                      </c:pt>
                      <c:pt idx="8522">
                        <c:v>9537.86328125</c:v>
                      </c:pt>
                      <c:pt idx="8523">
                        <c:v>11588.79296875</c:v>
                      </c:pt>
                      <c:pt idx="8524">
                        <c:v>11627.5859375</c:v>
                      </c:pt>
                      <c:pt idx="8525">
                        <c:v>11363.484375</c:v>
                      </c:pt>
                      <c:pt idx="8526">
                        <c:v>9443.984375</c:v>
                      </c:pt>
                      <c:pt idx="8527">
                        <c:v>9209.6796875</c:v>
                      </c:pt>
                      <c:pt idx="8528">
                        <c:v>10192.4375</c:v>
                      </c:pt>
                      <c:pt idx="8529">
                        <c:v>9621.515625</c:v>
                      </c:pt>
                      <c:pt idx="8530">
                        <c:v>9010.6328125</c:v>
                      </c:pt>
                      <c:pt idx="8531">
                        <c:v>8517.1875</c:v>
                      </c:pt>
                      <c:pt idx="8532">
                        <c:v>11226.046875</c:v>
                      </c:pt>
                      <c:pt idx="8533">
                        <c:v>10694.4921875</c:v>
                      </c:pt>
                      <c:pt idx="8534">
                        <c:v>10807.734375</c:v>
                      </c:pt>
                      <c:pt idx="8535">
                        <c:v>10406.3984375</c:v>
                      </c:pt>
                      <c:pt idx="8536">
                        <c:v>9525.375</c:v>
                      </c:pt>
                      <c:pt idx="8537">
                        <c:v>9120.8671875</c:v>
                      </c:pt>
                      <c:pt idx="8538">
                        <c:v>9878.4375</c:v>
                      </c:pt>
                      <c:pt idx="8539">
                        <c:v>8722.890625</c:v>
                      </c:pt>
                      <c:pt idx="8540">
                        <c:v>7708.9375</c:v>
                      </c:pt>
                      <c:pt idx="8541">
                        <c:v>9044.4453125</c:v>
                      </c:pt>
                      <c:pt idx="8542">
                        <c:v>10632.828125</c:v>
                      </c:pt>
                      <c:pt idx="8543">
                        <c:v>9504.5703125</c:v>
                      </c:pt>
                      <c:pt idx="8544">
                        <c:v>10530.8984375</c:v>
                      </c:pt>
                      <c:pt idx="8545">
                        <c:v>10597.828125</c:v>
                      </c:pt>
                      <c:pt idx="8546">
                        <c:v>9698.828125</c:v>
                      </c:pt>
                      <c:pt idx="8547">
                        <c:v>10299.5078125</c:v>
                      </c:pt>
                      <c:pt idx="8548">
                        <c:v>10049.0859375</c:v>
                      </c:pt>
                      <c:pt idx="8549">
                        <c:v>10167.171875</c:v>
                      </c:pt>
                      <c:pt idx="8550">
                        <c:v>12009</c:v>
                      </c:pt>
                      <c:pt idx="8551">
                        <c:v>11214.8671875</c:v>
                      </c:pt>
                      <c:pt idx="8552">
                        <c:v>10598.3203125</c:v>
                      </c:pt>
                      <c:pt idx="8553">
                        <c:v>10590.73828125</c:v>
                      </c:pt>
                      <c:pt idx="8554">
                        <c:v>11426.07421875</c:v>
                      </c:pt>
                      <c:pt idx="8555">
                        <c:v>11806.96875</c:v>
                      </c:pt>
                      <c:pt idx="8556">
                        <c:v>11036.47265625</c:v>
                      </c:pt>
                      <c:pt idx="8557">
                        <c:v>11059.0546875</c:v>
                      </c:pt>
                      <c:pt idx="8558">
                        <c:v>12064.04296875</c:v>
                      </c:pt>
                      <c:pt idx="8559">
                        <c:v>11030.078125</c:v>
                      </c:pt>
                      <c:pt idx="8560">
                        <c:v>10661.171875</c:v>
                      </c:pt>
                      <c:pt idx="8561">
                        <c:v>10102.58203125</c:v>
                      </c:pt>
                      <c:pt idx="8562">
                        <c:v>12054.8359375</c:v>
                      </c:pt>
                      <c:pt idx="8563">
                        <c:v>11955.640625</c:v>
                      </c:pt>
                      <c:pt idx="8564">
                        <c:v>11533.6484375</c:v>
                      </c:pt>
                      <c:pt idx="8565">
                        <c:v>10550.51953125</c:v>
                      </c:pt>
                      <c:pt idx="8566">
                        <c:v>9859.3671875</c:v>
                      </c:pt>
                      <c:pt idx="8567">
                        <c:v>9045.4375</c:v>
                      </c:pt>
                      <c:pt idx="8568">
                        <c:v>8195.078125</c:v>
                      </c:pt>
                      <c:pt idx="8569">
                        <c:v>8615.1875</c:v>
                      </c:pt>
                      <c:pt idx="8570">
                        <c:v>10536.234375</c:v>
                      </c:pt>
                      <c:pt idx="8571">
                        <c:v>7964.7578125</c:v>
                      </c:pt>
                      <c:pt idx="8572">
                        <c:v>4877.8515625</c:v>
                      </c:pt>
                      <c:pt idx="8573">
                        <c:v>6244.25</c:v>
                      </c:pt>
                      <c:pt idx="8574">
                        <c:v>7933.296875</c:v>
                      </c:pt>
                      <c:pt idx="8575">
                        <c:v>9957.59375</c:v>
                      </c:pt>
                      <c:pt idx="8576">
                        <c:v>11110.90625</c:v>
                      </c:pt>
                      <c:pt idx="8577">
                        <c:v>8257.1015625</c:v>
                      </c:pt>
                      <c:pt idx="8578">
                        <c:v>9246.1875</c:v>
                      </c:pt>
                      <c:pt idx="8579">
                        <c:v>10582.3125</c:v>
                      </c:pt>
                      <c:pt idx="8580">
                        <c:v>16418.30859375</c:v>
                      </c:pt>
                      <c:pt idx="8581">
                        <c:v>13902.65625</c:v>
                      </c:pt>
                      <c:pt idx="8582">
                        <c:v>12917.921875</c:v>
                      </c:pt>
                      <c:pt idx="8583">
                        <c:v>13188.27734375</c:v>
                      </c:pt>
                      <c:pt idx="8584">
                        <c:v>16304.5625</c:v>
                      </c:pt>
                      <c:pt idx="8585">
                        <c:v>15167.8828125</c:v>
                      </c:pt>
                      <c:pt idx="8586">
                        <c:v>14288.35546875</c:v>
                      </c:pt>
                      <c:pt idx="8587">
                        <c:v>13270.1875</c:v>
                      </c:pt>
                      <c:pt idx="8588">
                        <c:v>11459.375</c:v>
                      </c:pt>
                      <c:pt idx="8589">
                        <c:v>12490.578125</c:v>
                      </c:pt>
                      <c:pt idx="8590">
                        <c:v>13852.171875</c:v>
                      </c:pt>
                      <c:pt idx="8591">
                        <c:v>14848.3203125</c:v>
                      </c:pt>
                      <c:pt idx="8592">
                        <c:v>13764.1484375</c:v>
                      </c:pt>
                      <c:pt idx="8593">
                        <c:v>14825.671875</c:v>
                      </c:pt>
                      <c:pt idx="8594">
                        <c:v>15683.0859375</c:v>
                      </c:pt>
                      <c:pt idx="8595">
                        <c:v>9268.88671875</c:v>
                      </c:pt>
                      <c:pt idx="8596">
                        <c:v>8587.15625</c:v>
                      </c:pt>
                      <c:pt idx="8597">
                        <c:v>7125.953125</c:v>
                      </c:pt>
                      <c:pt idx="8598">
                        <c:v>6939.10546875</c:v>
                      </c:pt>
                      <c:pt idx="8599">
                        <c:v>7518.0703125</c:v>
                      </c:pt>
                      <c:pt idx="8600">
                        <c:v>8064.9921875</c:v>
                      </c:pt>
                      <c:pt idx="8601">
                        <c:v>6644.4609375</c:v>
                      </c:pt>
                      <c:pt idx="8602">
                        <c:v>6926.1875</c:v>
                      </c:pt>
                      <c:pt idx="8603">
                        <c:v>9188.5</c:v>
                      </c:pt>
                      <c:pt idx="8604">
                        <c:v>9252.25</c:v>
                      </c:pt>
                      <c:pt idx="8605">
                        <c:v>8207.484375</c:v>
                      </c:pt>
                      <c:pt idx="8606">
                        <c:v>8118.8671875</c:v>
                      </c:pt>
                      <c:pt idx="8607">
                        <c:v>6889.984375</c:v>
                      </c:pt>
                      <c:pt idx="8608">
                        <c:v>6904.0703125</c:v>
                      </c:pt>
                      <c:pt idx="8609">
                        <c:v>7407.65625</c:v>
                      </c:pt>
                      <c:pt idx="8610">
                        <c:v>10722.2109375</c:v>
                      </c:pt>
                      <c:pt idx="8611">
                        <c:v>8634.3359375</c:v>
                      </c:pt>
                      <c:pt idx="8612">
                        <c:v>7797</c:v>
                      </c:pt>
                      <c:pt idx="8613">
                        <c:v>9285.2890625</c:v>
                      </c:pt>
                      <c:pt idx="8614">
                        <c:v>9605.90625</c:v>
                      </c:pt>
                      <c:pt idx="8615">
                        <c:v>8556.3359375</c:v>
                      </c:pt>
                      <c:pt idx="8616">
                        <c:v>7733.3515625</c:v>
                      </c:pt>
                      <c:pt idx="8617">
                        <c:v>8480.046875</c:v>
                      </c:pt>
                      <c:pt idx="8618">
                        <c:v>11280.3671875</c:v>
                      </c:pt>
                      <c:pt idx="8619">
                        <c:v>11591.953125</c:v>
                      </c:pt>
                      <c:pt idx="8620">
                        <c:v>11539.59375</c:v>
                      </c:pt>
                      <c:pt idx="8621">
                        <c:v>10768.46875</c:v>
                      </c:pt>
                      <c:pt idx="8622">
                        <c:v>10796.984375</c:v>
                      </c:pt>
                      <c:pt idx="8623">
                        <c:v>10683.40625</c:v>
                      </c:pt>
                      <c:pt idx="8624">
                        <c:v>11104.890625</c:v>
                      </c:pt>
                      <c:pt idx="8625">
                        <c:v>14250.234375</c:v>
                      </c:pt>
                      <c:pt idx="8626">
                        <c:v>14029.828125</c:v>
                      </c:pt>
                      <c:pt idx="8627">
                        <c:v>11481.34375</c:v>
                      </c:pt>
                      <c:pt idx="8628">
                        <c:v>10492.078125</c:v>
                      </c:pt>
                      <c:pt idx="8629">
                        <c:v>10558.640625</c:v>
                      </c:pt>
                      <c:pt idx="8630">
                        <c:v>14215.046875</c:v>
                      </c:pt>
                      <c:pt idx="8631">
                        <c:v>13679.03125</c:v>
                      </c:pt>
                      <c:pt idx="8632">
                        <c:v>13366.4453125</c:v>
                      </c:pt>
                      <c:pt idx="8633">
                        <c:v>13020.69140625</c:v>
                      </c:pt>
                      <c:pt idx="8634">
                        <c:v>13100.41796875</c:v>
                      </c:pt>
                      <c:pt idx="8635">
                        <c:v>12663.1015625</c:v>
                      </c:pt>
                      <c:pt idx="8636">
                        <c:v>13628.4296875</c:v>
                      </c:pt>
                      <c:pt idx="8637">
                        <c:v>13192.453125</c:v>
                      </c:pt>
                      <c:pt idx="8638">
                        <c:v>14282.046875</c:v>
                      </c:pt>
                      <c:pt idx="8639">
                        <c:v>13547.015625</c:v>
                      </c:pt>
                      <c:pt idx="8640">
                        <c:v>7922.59375</c:v>
                      </c:pt>
                      <c:pt idx="8641">
                        <c:v>6419.4140625</c:v>
                      </c:pt>
                      <c:pt idx="8642">
                        <c:v>6879.671875</c:v>
                      </c:pt>
                      <c:pt idx="8643">
                        <c:v>8571.29296875</c:v>
                      </c:pt>
                      <c:pt idx="8644">
                        <c:v>6044.25</c:v>
                      </c:pt>
                      <c:pt idx="8645">
                        <c:v>4871.3359375</c:v>
                      </c:pt>
                      <c:pt idx="8646">
                        <c:v>7616.9140625</c:v>
                      </c:pt>
                      <c:pt idx="8647">
                        <c:v>9094.03125</c:v>
                      </c:pt>
                      <c:pt idx="8648">
                        <c:v>9258.78125</c:v>
                      </c:pt>
                      <c:pt idx="8649">
                        <c:v>9455.6953125</c:v>
                      </c:pt>
                      <c:pt idx="8650">
                        <c:v>8576.46875</c:v>
                      </c:pt>
                      <c:pt idx="8651">
                        <c:v>8725.71875</c:v>
                      </c:pt>
                      <c:pt idx="8652">
                        <c:v>9192.2109375</c:v>
                      </c:pt>
                      <c:pt idx="8653">
                        <c:v>9179.24609375</c:v>
                      </c:pt>
                      <c:pt idx="8654">
                        <c:v>9296.21484375</c:v>
                      </c:pt>
                      <c:pt idx="8655">
                        <c:v>12001.1171875</c:v>
                      </c:pt>
                      <c:pt idx="8656">
                        <c:v>12085.9453125</c:v>
                      </c:pt>
                      <c:pt idx="8657">
                        <c:v>11100.3671875</c:v>
                      </c:pt>
                      <c:pt idx="8658">
                        <c:v>9497.9140625</c:v>
                      </c:pt>
                      <c:pt idx="8659">
                        <c:v>9784.703125</c:v>
                      </c:pt>
                      <c:pt idx="8660">
                        <c:v>11090.7109375</c:v>
                      </c:pt>
                      <c:pt idx="8661">
                        <c:v>12848.8203125</c:v>
                      </c:pt>
                      <c:pt idx="8662">
                        <c:v>12105.8046875</c:v>
                      </c:pt>
                      <c:pt idx="8663">
                        <c:v>12422.8671875</c:v>
                      </c:pt>
                      <c:pt idx="8664">
                        <c:v>12238.31640625</c:v>
                      </c:pt>
                      <c:pt idx="8665">
                        <c:v>11951.74609375</c:v>
                      </c:pt>
                      <c:pt idx="8666">
                        <c:v>12378.484375</c:v>
                      </c:pt>
                      <c:pt idx="8667">
                        <c:v>12047.5859375</c:v>
                      </c:pt>
                      <c:pt idx="8668">
                        <c:v>11834.2890625</c:v>
                      </c:pt>
                      <c:pt idx="8669">
                        <c:v>11597.85546875</c:v>
                      </c:pt>
                      <c:pt idx="8670">
                        <c:v>11254.40625</c:v>
                      </c:pt>
                      <c:pt idx="8671">
                        <c:v>11652.78125</c:v>
                      </c:pt>
                      <c:pt idx="8672">
                        <c:v>11386.9296875</c:v>
                      </c:pt>
                      <c:pt idx="8673">
                        <c:v>11494.71875</c:v>
                      </c:pt>
                      <c:pt idx="8674">
                        <c:v>10256.546875</c:v>
                      </c:pt>
                      <c:pt idx="8675">
                        <c:v>9936.76171875</c:v>
                      </c:pt>
                      <c:pt idx="8676">
                        <c:v>11863.375</c:v>
                      </c:pt>
                      <c:pt idx="8677">
                        <c:v>10848.8203125</c:v>
                      </c:pt>
                      <c:pt idx="8678">
                        <c:v>11411.734375</c:v>
                      </c:pt>
                      <c:pt idx="8679">
                        <c:v>11754.0390625</c:v>
                      </c:pt>
                      <c:pt idx="8680">
                        <c:v>10952.6640625</c:v>
                      </c:pt>
                      <c:pt idx="8681">
                        <c:v>10048.703125</c:v>
                      </c:pt>
                      <c:pt idx="8682">
                        <c:v>9534.8984375</c:v>
                      </c:pt>
                      <c:pt idx="8683">
                        <c:v>9572.1328125</c:v>
                      </c:pt>
                      <c:pt idx="8684">
                        <c:v>10779.9375</c:v>
                      </c:pt>
                      <c:pt idx="8685">
                        <c:v>6872.1171875</c:v>
                      </c:pt>
                      <c:pt idx="8686">
                        <c:v>6416.1328125</c:v>
                      </c:pt>
                      <c:pt idx="8687">
                        <c:v>2206.796875</c:v>
                      </c:pt>
                      <c:pt idx="8688">
                        <c:v>2865.453125</c:v>
                      </c:pt>
                      <c:pt idx="8689">
                        <c:v>4246.515625</c:v>
                      </c:pt>
                      <c:pt idx="8690">
                        <c:v>6268.9296875</c:v>
                      </c:pt>
                      <c:pt idx="8691">
                        <c:v>5296.6484375</c:v>
                      </c:pt>
                      <c:pt idx="8692">
                        <c:v>6696.796875</c:v>
                      </c:pt>
                      <c:pt idx="8693">
                        <c:v>7164.875</c:v>
                      </c:pt>
                      <c:pt idx="8694">
                        <c:v>6326.4921875</c:v>
                      </c:pt>
                      <c:pt idx="8695">
                        <c:v>5941.5546875</c:v>
                      </c:pt>
                      <c:pt idx="8696">
                        <c:v>4155.5078125</c:v>
                      </c:pt>
                      <c:pt idx="8697">
                        <c:v>4910.84375</c:v>
                      </c:pt>
                      <c:pt idx="8698">
                        <c:v>5414.21875</c:v>
                      </c:pt>
                      <c:pt idx="8699">
                        <c:v>6401.3125</c:v>
                      </c:pt>
                      <c:pt idx="8700">
                        <c:v>10241.2578125</c:v>
                      </c:pt>
                      <c:pt idx="8701">
                        <c:v>10700.2265625</c:v>
                      </c:pt>
                      <c:pt idx="8702">
                        <c:v>9623.96875</c:v>
                      </c:pt>
                      <c:pt idx="8703">
                        <c:v>8925.4296875</c:v>
                      </c:pt>
                      <c:pt idx="8704">
                        <c:v>8724.2890625</c:v>
                      </c:pt>
                      <c:pt idx="8705">
                        <c:v>10052.5859375</c:v>
                      </c:pt>
                      <c:pt idx="8706">
                        <c:v>9789.3671875</c:v>
                      </c:pt>
                      <c:pt idx="8707">
                        <c:v>9035.7109375</c:v>
                      </c:pt>
                      <c:pt idx="8708">
                        <c:v>8878.5</c:v>
                      </c:pt>
                      <c:pt idx="8709">
                        <c:v>10287.671875</c:v>
                      </c:pt>
                      <c:pt idx="8710">
                        <c:v>9287.9375</c:v>
                      </c:pt>
                      <c:pt idx="8711">
                        <c:v>10637.96875</c:v>
                      </c:pt>
                      <c:pt idx="8712">
                        <c:v>9052.4921875</c:v>
                      </c:pt>
                      <c:pt idx="8713">
                        <c:v>10317.6640625</c:v>
                      </c:pt>
                      <c:pt idx="8714">
                        <c:v>10464.3828125</c:v>
                      </c:pt>
                      <c:pt idx="8715">
                        <c:v>12006.82421875</c:v>
                      </c:pt>
                      <c:pt idx="8716">
                        <c:v>9845.734375</c:v>
                      </c:pt>
                      <c:pt idx="8717">
                        <c:v>8766.8046875</c:v>
                      </c:pt>
                      <c:pt idx="8718">
                        <c:v>9329.875</c:v>
                      </c:pt>
                      <c:pt idx="8719">
                        <c:v>11524.62109375</c:v>
                      </c:pt>
                      <c:pt idx="8720">
                        <c:v>12031.9609375</c:v>
                      </c:pt>
                      <c:pt idx="8721">
                        <c:v>10183.2578125</c:v>
                      </c:pt>
                      <c:pt idx="8722">
                        <c:v>10090.515625</c:v>
                      </c:pt>
                      <c:pt idx="8723">
                        <c:v>11273.0625</c:v>
                      </c:pt>
                      <c:pt idx="8724">
                        <c:v>11735.1796875</c:v>
                      </c:pt>
                      <c:pt idx="8725">
                        <c:v>11863.078125</c:v>
                      </c:pt>
                      <c:pt idx="8726">
                        <c:v>11722.609375</c:v>
                      </c:pt>
                      <c:pt idx="8727">
                        <c:v>11231.6484375</c:v>
                      </c:pt>
                      <c:pt idx="8728">
                        <c:v>11130.8515625</c:v>
                      </c:pt>
                      <c:pt idx="8729">
                        <c:v>11031.65625</c:v>
                      </c:pt>
                      <c:pt idx="8730">
                        <c:v>8979.03125</c:v>
                      </c:pt>
                      <c:pt idx="8731">
                        <c:v>8283.7265625</c:v>
                      </c:pt>
                      <c:pt idx="8732">
                        <c:v>8709.484375</c:v>
                      </c:pt>
                      <c:pt idx="8733">
                        <c:v>8650.4140625</c:v>
                      </c:pt>
                      <c:pt idx="8734">
                        <c:v>7904.1796875</c:v>
                      </c:pt>
                      <c:pt idx="8735">
                        <c:v>7285.96875</c:v>
                      </c:pt>
                      <c:pt idx="8736">
                        <c:v>8009.6875</c:v>
                      </c:pt>
                      <c:pt idx="8737">
                        <c:v>7243.1640625</c:v>
                      </c:pt>
                      <c:pt idx="8738">
                        <c:v>6597.1875</c:v>
                      </c:pt>
                      <c:pt idx="8739">
                        <c:v>5940.2734375</c:v>
                      </c:pt>
                      <c:pt idx="8740">
                        <c:v>6881.734375</c:v>
                      </c:pt>
                      <c:pt idx="8741">
                        <c:v>8987.234375</c:v>
                      </c:pt>
                      <c:pt idx="8742">
                        <c:v>8987.7109375</c:v>
                      </c:pt>
                      <c:pt idx="8743">
                        <c:v>7841.15625</c:v>
                      </c:pt>
                      <c:pt idx="8744">
                        <c:v>8700.0078125</c:v>
                      </c:pt>
                      <c:pt idx="8745">
                        <c:v>9255.17578125</c:v>
                      </c:pt>
                      <c:pt idx="8746">
                        <c:v>8128.11328125</c:v>
                      </c:pt>
                      <c:pt idx="8747">
                        <c:v>8835.91796875</c:v>
                      </c:pt>
                      <c:pt idx="8748">
                        <c:v>9960.5390625</c:v>
                      </c:pt>
                      <c:pt idx="8749">
                        <c:v>8827.390625</c:v>
                      </c:pt>
                      <c:pt idx="8750">
                        <c:v>9359.53125</c:v>
                      </c:pt>
                      <c:pt idx="8751">
                        <c:v>9552.1484375</c:v>
                      </c:pt>
                      <c:pt idx="8752">
                        <c:v>10209.4453125</c:v>
                      </c:pt>
                      <c:pt idx="8753">
                        <c:v>10464.8671875</c:v>
                      </c:pt>
                      <c:pt idx="8754">
                        <c:v>10599.4921875</c:v>
                      </c:pt>
                      <c:pt idx="8755">
                        <c:v>10332.75</c:v>
                      </c:pt>
                      <c:pt idx="8756">
                        <c:v>7981.796875</c:v>
                      </c:pt>
                      <c:pt idx="8757">
                        <c:v>8599.3984375</c:v>
                      </c:pt>
                      <c:pt idx="8758">
                        <c:v>9931.2265625</c:v>
                      </c:pt>
                      <c:pt idx="8759">
                        <c:v>10618.265625</c:v>
                      </c:pt>
                      <c:pt idx="8760">
                        <c:v>12116.3359375</c:v>
                      </c:pt>
                      <c:pt idx="8761">
                        <c:v>12835.87109375</c:v>
                      </c:pt>
                      <c:pt idx="8762">
                        <c:v>13657.87890625</c:v>
                      </c:pt>
                      <c:pt idx="8763">
                        <c:v>13019.9765625</c:v>
                      </c:pt>
                      <c:pt idx="8764">
                        <c:v>10390.46875</c:v>
                      </c:pt>
                      <c:pt idx="8765">
                        <c:v>10133.21875</c:v>
                      </c:pt>
                      <c:pt idx="8766">
                        <c:v>11541.46875</c:v>
                      </c:pt>
                      <c:pt idx="8767">
                        <c:v>13280.2890625</c:v>
                      </c:pt>
                      <c:pt idx="8768">
                        <c:v>13558.98828125</c:v>
                      </c:pt>
                      <c:pt idx="8769">
                        <c:v>12794.49609375</c:v>
                      </c:pt>
                      <c:pt idx="8770">
                        <c:v>12572.85546875</c:v>
                      </c:pt>
                      <c:pt idx="8771">
                        <c:v>13729.39453125</c:v>
                      </c:pt>
                      <c:pt idx="8772">
                        <c:v>12489.55859375</c:v>
                      </c:pt>
                      <c:pt idx="8773">
                        <c:v>12519.09765625</c:v>
                      </c:pt>
                      <c:pt idx="8774">
                        <c:v>13165.6015625</c:v>
                      </c:pt>
                      <c:pt idx="8775">
                        <c:v>11529.1875</c:v>
                      </c:pt>
                      <c:pt idx="8776">
                        <c:v>10839.4453125</c:v>
                      </c:pt>
                      <c:pt idx="8777">
                        <c:v>11428.90625</c:v>
                      </c:pt>
                      <c:pt idx="8778">
                        <c:v>13440.83984375</c:v>
                      </c:pt>
                      <c:pt idx="8779">
                        <c:v>13739.984375</c:v>
                      </c:pt>
                      <c:pt idx="8780">
                        <c:v>13066.0546875</c:v>
                      </c:pt>
                      <c:pt idx="8781">
                        <c:v>13431.96875</c:v>
                      </c:pt>
                      <c:pt idx="8782">
                        <c:v>13046.53125</c:v>
                      </c:pt>
                      <c:pt idx="8783">
                        <c:v>12760.09375</c:v>
                      </c:pt>
                      <c:pt idx="8784">
                        <c:v>12194.61328125</c:v>
                      </c:pt>
                      <c:pt idx="8785">
                        <c:v>13167.74609375</c:v>
                      </c:pt>
                      <c:pt idx="8786">
                        <c:v>10257.3046875</c:v>
                      </c:pt>
                      <c:pt idx="8787">
                        <c:v>9998.6484375</c:v>
                      </c:pt>
                      <c:pt idx="8788">
                        <c:v>9939.9609375</c:v>
                      </c:pt>
                      <c:pt idx="8789">
                        <c:v>12119.34375</c:v>
                      </c:pt>
                      <c:pt idx="8790">
                        <c:v>5934.8046875</c:v>
                      </c:pt>
                      <c:pt idx="8791">
                        <c:v>5076.28125</c:v>
                      </c:pt>
                      <c:pt idx="8792">
                        <c:v>2352.0546875</c:v>
                      </c:pt>
                      <c:pt idx="8793">
                        <c:v>1790.4765625</c:v>
                      </c:pt>
                      <c:pt idx="8794">
                        <c:v>1790.265625</c:v>
                      </c:pt>
                      <c:pt idx="8795">
                        <c:v>4106.3203125</c:v>
                      </c:pt>
                      <c:pt idx="8796">
                        <c:v>358.4609375</c:v>
                      </c:pt>
                      <c:pt idx="8797">
                        <c:v>-170.359375</c:v>
                      </c:pt>
                      <c:pt idx="8798">
                        <c:v>1332.0546875</c:v>
                      </c:pt>
                      <c:pt idx="8799">
                        <c:v>2777.8203125</c:v>
                      </c:pt>
                      <c:pt idx="8800">
                        <c:v>1748.59375</c:v>
                      </c:pt>
                      <c:pt idx="8801">
                        <c:v>2284.2734375</c:v>
                      </c:pt>
                      <c:pt idx="8802">
                        <c:v>2585.078125</c:v>
                      </c:pt>
                      <c:pt idx="8803">
                        <c:v>6466.40625</c:v>
                      </c:pt>
                      <c:pt idx="8804">
                        <c:v>6112.359375</c:v>
                      </c:pt>
                      <c:pt idx="8805">
                        <c:v>10226.5390625</c:v>
                      </c:pt>
                      <c:pt idx="8806">
                        <c:v>11839.1015625</c:v>
                      </c:pt>
                      <c:pt idx="8807">
                        <c:v>15045.5625</c:v>
                      </c:pt>
                      <c:pt idx="8808">
                        <c:v>13838.796875</c:v>
                      </c:pt>
                      <c:pt idx="8809">
                        <c:v>12681.859375</c:v>
                      </c:pt>
                      <c:pt idx="8810">
                        <c:v>11893.890625</c:v>
                      </c:pt>
                      <c:pt idx="8811">
                        <c:v>14375.64453125</c:v>
                      </c:pt>
                      <c:pt idx="8812">
                        <c:v>13978.8203125</c:v>
                      </c:pt>
                      <c:pt idx="8813">
                        <c:v>13447.70703125</c:v>
                      </c:pt>
                      <c:pt idx="8814">
                        <c:v>12923.0546875</c:v>
                      </c:pt>
                      <c:pt idx="8815">
                        <c:v>14641.70703125</c:v>
                      </c:pt>
                      <c:pt idx="8816">
                        <c:v>14655.625</c:v>
                      </c:pt>
                      <c:pt idx="8817">
                        <c:v>12091.1875</c:v>
                      </c:pt>
                      <c:pt idx="8818">
                        <c:v>13735.140625</c:v>
                      </c:pt>
                      <c:pt idx="8819">
                        <c:v>14182.73828125</c:v>
                      </c:pt>
                      <c:pt idx="8820">
                        <c:v>9970.296875</c:v>
                      </c:pt>
                      <c:pt idx="8821">
                        <c:v>9949.24609375</c:v>
                      </c:pt>
                      <c:pt idx="8822">
                        <c:v>11074.28125</c:v>
                      </c:pt>
                      <c:pt idx="8823">
                        <c:v>10110.3125</c:v>
                      </c:pt>
                      <c:pt idx="8824">
                        <c:v>9829.4375</c:v>
                      </c:pt>
                      <c:pt idx="8825">
                        <c:v>10192.1640625</c:v>
                      </c:pt>
                      <c:pt idx="8826">
                        <c:v>9855.1875</c:v>
                      </c:pt>
                      <c:pt idx="8827">
                        <c:v>11031.40625</c:v>
                      </c:pt>
                      <c:pt idx="8828">
                        <c:v>10304.2265625</c:v>
                      </c:pt>
                      <c:pt idx="8829">
                        <c:v>9467.78125</c:v>
                      </c:pt>
                      <c:pt idx="8830">
                        <c:v>9256.421875</c:v>
                      </c:pt>
                      <c:pt idx="8831">
                        <c:v>8492.0078125</c:v>
                      </c:pt>
                      <c:pt idx="8832">
                        <c:v>7387.984375</c:v>
                      </c:pt>
                      <c:pt idx="8833">
                        <c:v>7416.1171875</c:v>
                      </c:pt>
                      <c:pt idx="8834">
                        <c:v>10207.5078125</c:v>
                      </c:pt>
                      <c:pt idx="8835">
                        <c:v>5772.296875</c:v>
                      </c:pt>
                      <c:pt idx="8836">
                        <c:v>6056.109375</c:v>
                      </c:pt>
                      <c:pt idx="8837">
                        <c:v>6127.984375</c:v>
                      </c:pt>
                      <c:pt idx="8838">
                        <c:v>5808.7578125</c:v>
                      </c:pt>
                      <c:pt idx="8839">
                        <c:v>4963.1953125</c:v>
                      </c:pt>
                      <c:pt idx="8840">
                        <c:v>5720.671875</c:v>
                      </c:pt>
                      <c:pt idx="8841">
                        <c:v>6876.890625</c:v>
                      </c:pt>
                      <c:pt idx="8842">
                        <c:v>6922.0546875</c:v>
                      </c:pt>
                      <c:pt idx="8843">
                        <c:v>6979.109375</c:v>
                      </c:pt>
                      <c:pt idx="8844">
                        <c:v>6155.515625</c:v>
                      </c:pt>
                      <c:pt idx="8845">
                        <c:v>6403.5625</c:v>
                      </c:pt>
                      <c:pt idx="8846">
                        <c:v>6482.421875</c:v>
                      </c:pt>
                      <c:pt idx="8847">
                        <c:v>4807.3359375</c:v>
                      </c:pt>
                      <c:pt idx="8848">
                        <c:v>5023.7265625</c:v>
                      </c:pt>
                      <c:pt idx="8849">
                        <c:v>6625.25</c:v>
                      </c:pt>
                      <c:pt idx="8850">
                        <c:v>12228.203125</c:v>
                      </c:pt>
                      <c:pt idx="8851">
                        <c:v>10327.703125</c:v>
                      </c:pt>
                      <c:pt idx="8852">
                        <c:v>9105.046875</c:v>
                      </c:pt>
                      <c:pt idx="8853">
                        <c:v>9716.6171875</c:v>
                      </c:pt>
                      <c:pt idx="8854">
                        <c:v>12132.0078125</c:v>
                      </c:pt>
                      <c:pt idx="8855">
                        <c:v>12931.8984375</c:v>
                      </c:pt>
                      <c:pt idx="8856">
                        <c:v>12932.609375</c:v>
                      </c:pt>
                      <c:pt idx="8857">
                        <c:v>13453.421875</c:v>
                      </c:pt>
                      <c:pt idx="8858">
                        <c:v>12282.421875</c:v>
                      </c:pt>
                      <c:pt idx="8859">
                        <c:v>12210.5546875</c:v>
                      </c:pt>
                      <c:pt idx="8860">
                        <c:v>13921.9453125</c:v>
                      </c:pt>
                      <c:pt idx="8861">
                        <c:v>12706.3984375</c:v>
                      </c:pt>
                      <c:pt idx="8862">
                        <c:v>12389.09375</c:v>
                      </c:pt>
                      <c:pt idx="8863">
                        <c:v>12998.4296875</c:v>
                      </c:pt>
                      <c:pt idx="8864">
                        <c:v>13625.171875</c:v>
                      </c:pt>
                      <c:pt idx="8865">
                        <c:v>10369.8125</c:v>
                      </c:pt>
                      <c:pt idx="8866">
                        <c:v>9210.0625</c:v>
                      </c:pt>
                      <c:pt idx="8867">
                        <c:v>10332.0703125</c:v>
                      </c:pt>
                      <c:pt idx="8868">
                        <c:v>10420.546875</c:v>
                      </c:pt>
                      <c:pt idx="8869">
                        <c:v>8761.4140625</c:v>
                      </c:pt>
                      <c:pt idx="8870">
                        <c:v>7523.7265625</c:v>
                      </c:pt>
                      <c:pt idx="8871">
                        <c:v>9455.265625</c:v>
                      </c:pt>
                      <c:pt idx="8872">
                        <c:v>10727.2109375</c:v>
                      </c:pt>
                      <c:pt idx="8873">
                        <c:v>10043.078125</c:v>
                      </c:pt>
                      <c:pt idx="8874">
                        <c:v>9663.4140625</c:v>
                      </c:pt>
                      <c:pt idx="8875">
                        <c:v>10023.8828125</c:v>
                      </c:pt>
                      <c:pt idx="8876">
                        <c:v>10155.6015625</c:v>
                      </c:pt>
                      <c:pt idx="8877">
                        <c:v>9666.4921875</c:v>
                      </c:pt>
                      <c:pt idx="8878">
                        <c:v>9577.6953125</c:v>
                      </c:pt>
                      <c:pt idx="8879">
                        <c:v>9863.953125</c:v>
                      </c:pt>
                      <c:pt idx="8880">
                        <c:v>13703.4296875</c:v>
                      </c:pt>
                      <c:pt idx="8881">
                        <c:v>11606.8046875</c:v>
                      </c:pt>
                      <c:pt idx="8882">
                        <c:v>10984.52734375</c:v>
                      </c:pt>
                      <c:pt idx="8883">
                        <c:v>12928.4140625</c:v>
                      </c:pt>
                      <c:pt idx="8884">
                        <c:v>12943.171875</c:v>
                      </c:pt>
                      <c:pt idx="8885">
                        <c:v>13211.015625</c:v>
                      </c:pt>
                      <c:pt idx="8886">
                        <c:v>14578.34375</c:v>
                      </c:pt>
                      <c:pt idx="8887">
                        <c:v>10781.9609375</c:v>
                      </c:pt>
                      <c:pt idx="8888">
                        <c:v>9977.5703125</c:v>
                      </c:pt>
                      <c:pt idx="8889">
                        <c:v>10984.5546875</c:v>
                      </c:pt>
                      <c:pt idx="8890">
                        <c:v>12423.609375</c:v>
                      </c:pt>
                      <c:pt idx="8891">
                        <c:v>8104.9765625</c:v>
                      </c:pt>
                      <c:pt idx="8892">
                        <c:v>9017.8359375</c:v>
                      </c:pt>
                      <c:pt idx="8893">
                        <c:v>9902.15625</c:v>
                      </c:pt>
                      <c:pt idx="8894">
                        <c:v>14298.0859375</c:v>
                      </c:pt>
                      <c:pt idx="8895">
                        <c:v>9683.796875</c:v>
                      </c:pt>
                      <c:pt idx="8896">
                        <c:v>9799.0625</c:v>
                      </c:pt>
                      <c:pt idx="8897">
                        <c:v>8553.4765625</c:v>
                      </c:pt>
                      <c:pt idx="8898">
                        <c:v>8137.9375</c:v>
                      </c:pt>
                      <c:pt idx="8899">
                        <c:v>9638.125</c:v>
                      </c:pt>
                      <c:pt idx="8900">
                        <c:v>9467.515625</c:v>
                      </c:pt>
                      <c:pt idx="8901">
                        <c:v>9503.0703125</c:v>
                      </c:pt>
                      <c:pt idx="8902">
                        <c:v>9268.1015625</c:v>
                      </c:pt>
                      <c:pt idx="8903">
                        <c:v>8971.6875</c:v>
                      </c:pt>
                      <c:pt idx="8904">
                        <c:v>8518.0546875</c:v>
                      </c:pt>
                      <c:pt idx="8905">
                        <c:v>7391.359375</c:v>
                      </c:pt>
                      <c:pt idx="8906">
                        <c:v>7685.40625</c:v>
                      </c:pt>
                      <c:pt idx="8907">
                        <c:v>8326.5625</c:v>
                      </c:pt>
                      <c:pt idx="8908">
                        <c:v>8217.765625</c:v>
                      </c:pt>
                      <c:pt idx="8909">
                        <c:v>7980.8046875</c:v>
                      </c:pt>
                      <c:pt idx="8910">
                        <c:v>8806.671875</c:v>
                      </c:pt>
                      <c:pt idx="8911">
                        <c:v>8987.9140625</c:v>
                      </c:pt>
                      <c:pt idx="8912">
                        <c:v>8300.5546875</c:v>
                      </c:pt>
                      <c:pt idx="8913">
                        <c:v>8317.4765625</c:v>
                      </c:pt>
                      <c:pt idx="8914">
                        <c:v>8685.1484375</c:v>
                      </c:pt>
                      <c:pt idx="8915">
                        <c:v>8016.5859375</c:v>
                      </c:pt>
                      <c:pt idx="8916">
                        <c:v>7528.265625</c:v>
                      </c:pt>
                      <c:pt idx="8917">
                        <c:v>9027.140625</c:v>
                      </c:pt>
                      <c:pt idx="8918">
                        <c:v>8859.3125</c:v>
                      </c:pt>
                      <c:pt idx="8919">
                        <c:v>8588.2265625</c:v>
                      </c:pt>
                      <c:pt idx="8920">
                        <c:v>7892.359375</c:v>
                      </c:pt>
                      <c:pt idx="8921">
                        <c:v>7625.4140625</c:v>
                      </c:pt>
                      <c:pt idx="8922">
                        <c:v>7615.3203125</c:v>
                      </c:pt>
                      <c:pt idx="8923">
                        <c:v>6905.8359375</c:v>
                      </c:pt>
                      <c:pt idx="8924">
                        <c:v>8414.859375</c:v>
                      </c:pt>
                      <c:pt idx="8925">
                        <c:v>8339.0625</c:v>
                      </c:pt>
                      <c:pt idx="8926">
                        <c:v>7446.484375</c:v>
                      </c:pt>
                      <c:pt idx="8927">
                        <c:v>8320.65625</c:v>
                      </c:pt>
                      <c:pt idx="8928">
                        <c:v>6542.8984375</c:v>
                      </c:pt>
                      <c:pt idx="8929">
                        <c:v>7670.2578125</c:v>
                      </c:pt>
                      <c:pt idx="8930">
                        <c:v>8248.2265625</c:v>
                      </c:pt>
                      <c:pt idx="8931">
                        <c:v>4884.015625</c:v>
                      </c:pt>
                      <c:pt idx="8932">
                        <c:v>6039.8203125</c:v>
                      </c:pt>
                      <c:pt idx="8933">
                        <c:v>5602.3359375</c:v>
                      </c:pt>
                      <c:pt idx="8934">
                        <c:v>6467.3515625</c:v>
                      </c:pt>
                      <c:pt idx="8935">
                        <c:v>4981.5625</c:v>
                      </c:pt>
                      <c:pt idx="8936">
                        <c:v>6384.34375</c:v>
                      </c:pt>
                      <c:pt idx="8937">
                        <c:v>8381.8359375</c:v>
                      </c:pt>
                      <c:pt idx="8938">
                        <c:v>8624.0859375</c:v>
                      </c:pt>
                      <c:pt idx="8939">
                        <c:v>8274.18359375</c:v>
                      </c:pt>
                      <c:pt idx="8940">
                        <c:v>10836.0546875</c:v>
                      </c:pt>
                      <c:pt idx="8941">
                        <c:v>10793.9921875</c:v>
                      </c:pt>
                      <c:pt idx="8942">
                        <c:v>10581.9921875</c:v>
                      </c:pt>
                      <c:pt idx="8943">
                        <c:v>10930.1953125</c:v>
                      </c:pt>
                      <c:pt idx="8944">
                        <c:v>10907.640625</c:v>
                      </c:pt>
                      <c:pt idx="8945">
                        <c:v>10890.3046875</c:v>
                      </c:pt>
                      <c:pt idx="8946">
                        <c:v>11984.4921875</c:v>
                      </c:pt>
                      <c:pt idx="8947">
                        <c:v>11537.25</c:v>
                      </c:pt>
                      <c:pt idx="8948">
                        <c:v>12143.4375</c:v>
                      </c:pt>
                      <c:pt idx="8949">
                        <c:v>11496.9140625</c:v>
                      </c:pt>
                      <c:pt idx="8950">
                        <c:v>11816.96484375</c:v>
                      </c:pt>
                      <c:pt idx="8951">
                        <c:v>11048.2265625</c:v>
                      </c:pt>
                      <c:pt idx="8952">
                        <c:v>11606.0390625</c:v>
                      </c:pt>
                      <c:pt idx="8953">
                        <c:v>11737.6171875</c:v>
                      </c:pt>
                      <c:pt idx="8954">
                        <c:v>12160.40625</c:v>
                      </c:pt>
                      <c:pt idx="8955">
                        <c:v>15302.30078125</c:v>
                      </c:pt>
                      <c:pt idx="8956">
                        <c:v>15457.07421875</c:v>
                      </c:pt>
                      <c:pt idx="8957">
                        <c:v>16373.640625</c:v>
                      </c:pt>
                      <c:pt idx="8958">
                        <c:v>15595.9296875</c:v>
                      </c:pt>
                      <c:pt idx="8959">
                        <c:v>14038.6640625</c:v>
                      </c:pt>
                      <c:pt idx="8960">
                        <c:v>14787.8359375</c:v>
                      </c:pt>
                      <c:pt idx="8961">
                        <c:v>14599.6484375</c:v>
                      </c:pt>
                      <c:pt idx="8962">
                        <c:v>16044.875</c:v>
                      </c:pt>
                      <c:pt idx="8963">
                        <c:v>16323.4296875</c:v>
                      </c:pt>
                      <c:pt idx="8964">
                        <c:v>12748.921875</c:v>
                      </c:pt>
                      <c:pt idx="8965">
                        <c:v>12476.609375</c:v>
                      </c:pt>
                      <c:pt idx="8966">
                        <c:v>13951.1875</c:v>
                      </c:pt>
                      <c:pt idx="8967">
                        <c:v>16714.1953125</c:v>
                      </c:pt>
                      <c:pt idx="8968">
                        <c:v>16298.359375</c:v>
                      </c:pt>
                      <c:pt idx="8969">
                        <c:v>16231.79296875</c:v>
                      </c:pt>
                      <c:pt idx="8970">
                        <c:v>15166.3125</c:v>
                      </c:pt>
                      <c:pt idx="8971">
                        <c:v>15075.9140625</c:v>
                      </c:pt>
                      <c:pt idx="8972">
                        <c:v>14868.046875</c:v>
                      </c:pt>
                      <c:pt idx="8973">
                        <c:v>15631.5859375</c:v>
                      </c:pt>
                      <c:pt idx="8974">
                        <c:v>15475.9296875</c:v>
                      </c:pt>
                      <c:pt idx="8975">
                        <c:v>13927.578125</c:v>
                      </c:pt>
                      <c:pt idx="8976">
                        <c:v>10875.578125</c:v>
                      </c:pt>
                      <c:pt idx="8977">
                        <c:v>9946.5234375</c:v>
                      </c:pt>
                      <c:pt idx="8978">
                        <c:v>11061.8515625</c:v>
                      </c:pt>
                      <c:pt idx="8979">
                        <c:v>13648.5625</c:v>
                      </c:pt>
                      <c:pt idx="8980">
                        <c:v>14807.9296875</c:v>
                      </c:pt>
                      <c:pt idx="8981">
                        <c:v>14106.01171875</c:v>
                      </c:pt>
                      <c:pt idx="8982">
                        <c:v>14730.359375</c:v>
                      </c:pt>
                      <c:pt idx="8983">
                        <c:v>14342.8046875</c:v>
                      </c:pt>
                      <c:pt idx="8984">
                        <c:v>15345.4296875</c:v>
                      </c:pt>
                      <c:pt idx="8985">
                        <c:v>9861.59375</c:v>
                      </c:pt>
                      <c:pt idx="8986">
                        <c:v>9854.1015625</c:v>
                      </c:pt>
                      <c:pt idx="8987">
                        <c:v>9268.515625</c:v>
                      </c:pt>
                      <c:pt idx="8988">
                        <c:v>6589.625</c:v>
                      </c:pt>
                      <c:pt idx="8989">
                        <c:v>4934.7734375</c:v>
                      </c:pt>
                      <c:pt idx="8990">
                        <c:v>5390.9453125</c:v>
                      </c:pt>
                      <c:pt idx="8991">
                        <c:v>7026.6015625</c:v>
                      </c:pt>
                      <c:pt idx="8992">
                        <c:v>9829.6015625</c:v>
                      </c:pt>
                      <c:pt idx="8993">
                        <c:v>5375.4296875</c:v>
                      </c:pt>
                      <c:pt idx="8994">
                        <c:v>3954.3125</c:v>
                      </c:pt>
                      <c:pt idx="8995">
                        <c:v>5561.3515625</c:v>
                      </c:pt>
                      <c:pt idx="8996">
                        <c:v>8440.2265625</c:v>
                      </c:pt>
                      <c:pt idx="8997">
                        <c:v>5325.25</c:v>
                      </c:pt>
                      <c:pt idx="8998">
                        <c:v>5167.3515625</c:v>
                      </c:pt>
                      <c:pt idx="8999">
                        <c:v>6791.625</c:v>
                      </c:pt>
                      <c:pt idx="9000">
                        <c:v>4177.65625</c:v>
                      </c:pt>
                      <c:pt idx="9001">
                        <c:v>4047.4140625</c:v>
                      </c:pt>
                      <c:pt idx="9002">
                        <c:v>3056.125</c:v>
                      </c:pt>
                      <c:pt idx="9003">
                        <c:v>5312.515625</c:v>
                      </c:pt>
                      <c:pt idx="9004">
                        <c:v>5329.6015625</c:v>
                      </c:pt>
                      <c:pt idx="9005">
                        <c:v>5263.265625</c:v>
                      </c:pt>
                      <c:pt idx="9006">
                        <c:v>4797.296875</c:v>
                      </c:pt>
                      <c:pt idx="9007">
                        <c:v>3915.3359375</c:v>
                      </c:pt>
                      <c:pt idx="9008">
                        <c:v>4307.1328125</c:v>
                      </c:pt>
                      <c:pt idx="9009">
                        <c:v>5511.3984375</c:v>
                      </c:pt>
                      <c:pt idx="9010">
                        <c:v>3155.1875</c:v>
                      </c:pt>
                      <c:pt idx="9011">
                        <c:v>2593.2421875</c:v>
                      </c:pt>
                      <c:pt idx="9012">
                        <c:v>3225.53125</c:v>
                      </c:pt>
                      <c:pt idx="9013">
                        <c:v>4753.8359375</c:v>
                      </c:pt>
                      <c:pt idx="9014">
                        <c:v>4859.640625</c:v>
                      </c:pt>
                      <c:pt idx="9015">
                        <c:v>9542.5859375</c:v>
                      </c:pt>
                      <c:pt idx="9016">
                        <c:v>7214.09375</c:v>
                      </c:pt>
                      <c:pt idx="9017">
                        <c:v>7989.8828125</c:v>
                      </c:pt>
                      <c:pt idx="9018">
                        <c:v>9592.578125</c:v>
                      </c:pt>
                      <c:pt idx="9019">
                        <c:v>10037.890625</c:v>
                      </c:pt>
                      <c:pt idx="9020">
                        <c:v>6962.25</c:v>
                      </c:pt>
                      <c:pt idx="9021">
                        <c:v>5334.25</c:v>
                      </c:pt>
                      <c:pt idx="9022">
                        <c:v>6928.7578125</c:v>
                      </c:pt>
                      <c:pt idx="9023">
                        <c:v>8271.921875</c:v>
                      </c:pt>
                      <c:pt idx="9024">
                        <c:v>10435.375</c:v>
                      </c:pt>
                      <c:pt idx="9025">
                        <c:v>10427.703125</c:v>
                      </c:pt>
                      <c:pt idx="9026">
                        <c:v>9918.2890625</c:v>
                      </c:pt>
                      <c:pt idx="9027">
                        <c:v>7671.578125</c:v>
                      </c:pt>
                      <c:pt idx="9028">
                        <c:v>10372.1484375</c:v>
                      </c:pt>
                      <c:pt idx="9029">
                        <c:v>9286.59375</c:v>
                      </c:pt>
                      <c:pt idx="9030">
                        <c:v>10830.3125</c:v>
                      </c:pt>
                      <c:pt idx="9031">
                        <c:v>10513.625</c:v>
                      </c:pt>
                      <c:pt idx="9032">
                        <c:v>12045.828125</c:v>
                      </c:pt>
                      <c:pt idx="9033">
                        <c:v>11150.9140625</c:v>
                      </c:pt>
                      <c:pt idx="9034">
                        <c:v>8375.90625</c:v>
                      </c:pt>
                      <c:pt idx="9035">
                        <c:v>5921.4921875</c:v>
                      </c:pt>
                      <c:pt idx="9036">
                        <c:v>6824.328125</c:v>
                      </c:pt>
                      <c:pt idx="9037">
                        <c:v>10715.93359375</c:v>
                      </c:pt>
                      <c:pt idx="9038">
                        <c:v>11544.5390625</c:v>
                      </c:pt>
                      <c:pt idx="9039">
                        <c:v>9039.265625</c:v>
                      </c:pt>
                      <c:pt idx="9040">
                        <c:v>9732.75</c:v>
                      </c:pt>
                      <c:pt idx="9041">
                        <c:v>11614.9375</c:v>
                      </c:pt>
                      <c:pt idx="9042">
                        <c:v>11632.3828125</c:v>
                      </c:pt>
                      <c:pt idx="9043">
                        <c:v>11388.3828125</c:v>
                      </c:pt>
                      <c:pt idx="9044">
                        <c:v>12401.59375</c:v>
                      </c:pt>
                      <c:pt idx="9045">
                        <c:v>8911.875</c:v>
                      </c:pt>
                      <c:pt idx="9046">
                        <c:v>7920.1171875</c:v>
                      </c:pt>
                      <c:pt idx="9047">
                        <c:v>8036.125</c:v>
                      </c:pt>
                      <c:pt idx="9048">
                        <c:v>8364.2578125</c:v>
                      </c:pt>
                      <c:pt idx="9049">
                        <c:v>8716.9921875</c:v>
                      </c:pt>
                      <c:pt idx="9050">
                        <c:v>8871.9609375</c:v>
                      </c:pt>
                      <c:pt idx="9051">
                        <c:v>8640.984375</c:v>
                      </c:pt>
                      <c:pt idx="9052">
                        <c:v>8473.4296875</c:v>
                      </c:pt>
                      <c:pt idx="9053">
                        <c:v>8098.25</c:v>
                      </c:pt>
                      <c:pt idx="9054">
                        <c:v>9114.9140625</c:v>
                      </c:pt>
                      <c:pt idx="9055">
                        <c:v>8937.96875</c:v>
                      </c:pt>
                      <c:pt idx="9056">
                        <c:v>9037.140625</c:v>
                      </c:pt>
                      <c:pt idx="9057">
                        <c:v>7242.6953125</c:v>
                      </c:pt>
                      <c:pt idx="9058">
                        <c:v>7932.296875</c:v>
                      </c:pt>
                      <c:pt idx="9059">
                        <c:v>8729.9609375</c:v>
                      </c:pt>
                      <c:pt idx="9060">
                        <c:v>6702.015625</c:v>
                      </c:pt>
                      <c:pt idx="9061">
                        <c:v>5475.34375</c:v>
                      </c:pt>
                      <c:pt idx="9062">
                        <c:v>5884.68359375</c:v>
                      </c:pt>
                      <c:pt idx="9063">
                        <c:v>8117.1640625</c:v>
                      </c:pt>
                      <c:pt idx="9064">
                        <c:v>9213.9296875</c:v>
                      </c:pt>
                      <c:pt idx="9065">
                        <c:v>9012.7265625</c:v>
                      </c:pt>
                      <c:pt idx="9066">
                        <c:v>8371.0859375</c:v>
                      </c:pt>
                      <c:pt idx="9067">
                        <c:v>7434.4375</c:v>
                      </c:pt>
                      <c:pt idx="9068">
                        <c:v>8284.515625</c:v>
                      </c:pt>
                      <c:pt idx="9069">
                        <c:v>7423.1875</c:v>
                      </c:pt>
                      <c:pt idx="9070">
                        <c:v>6075.0078125</c:v>
                      </c:pt>
                      <c:pt idx="9071">
                        <c:v>6428.4765625</c:v>
                      </c:pt>
                      <c:pt idx="9072">
                        <c:v>8195.75</c:v>
                      </c:pt>
                      <c:pt idx="9073">
                        <c:v>7017.703125</c:v>
                      </c:pt>
                      <c:pt idx="9074">
                        <c:v>8880.1171875</c:v>
                      </c:pt>
                      <c:pt idx="9075">
                        <c:v>10065.234375</c:v>
                      </c:pt>
                      <c:pt idx="9076">
                        <c:v>10327.625</c:v>
                      </c:pt>
                      <c:pt idx="9077">
                        <c:v>9376.5</c:v>
                      </c:pt>
                      <c:pt idx="9078">
                        <c:v>10518.28125</c:v>
                      </c:pt>
                      <c:pt idx="9079">
                        <c:v>8657.171875</c:v>
                      </c:pt>
                      <c:pt idx="9080">
                        <c:v>8770.1328125</c:v>
                      </c:pt>
                      <c:pt idx="9081">
                        <c:v>9991.7578125</c:v>
                      </c:pt>
                      <c:pt idx="9082">
                        <c:v>10435.9375</c:v>
                      </c:pt>
                      <c:pt idx="9083">
                        <c:v>9957.8125</c:v>
                      </c:pt>
                      <c:pt idx="9084">
                        <c:v>7612.328125</c:v>
                      </c:pt>
                      <c:pt idx="9085">
                        <c:v>7781.3359375</c:v>
                      </c:pt>
                      <c:pt idx="9086">
                        <c:v>7952.0625</c:v>
                      </c:pt>
                      <c:pt idx="9087">
                        <c:v>7955.5625</c:v>
                      </c:pt>
                      <c:pt idx="9088">
                        <c:v>5404.2890625</c:v>
                      </c:pt>
                      <c:pt idx="9089">
                        <c:v>7562.8359375</c:v>
                      </c:pt>
                      <c:pt idx="9090">
                        <c:v>12420.9375</c:v>
                      </c:pt>
                      <c:pt idx="9091">
                        <c:v>10420.03125</c:v>
                      </c:pt>
                      <c:pt idx="9092">
                        <c:v>8863.63671875</c:v>
                      </c:pt>
                      <c:pt idx="9093">
                        <c:v>9941.96484375</c:v>
                      </c:pt>
                      <c:pt idx="9094">
                        <c:v>12193.9375</c:v>
                      </c:pt>
                      <c:pt idx="9095">
                        <c:v>12566.15625</c:v>
                      </c:pt>
                      <c:pt idx="9096">
                        <c:v>12172.87890625</c:v>
                      </c:pt>
                      <c:pt idx="9097">
                        <c:v>12462.3359375</c:v>
                      </c:pt>
                      <c:pt idx="9098">
                        <c:v>12909.09765625</c:v>
                      </c:pt>
                      <c:pt idx="9099">
                        <c:v>11580.0859375</c:v>
                      </c:pt>
                      <c:pt idx="9100">
                        <c:v>11887.265625</c:v>
                      </c:pt>
                      <c:pt idx="9101">
                        <c:v>10528.703125</c:v>
                      </c:pt>
                      <c:pt idx="9102">
                        <c:v>9876.65625</c:v>
                      </c:pt>
                      <c:pt idx="9103">
                        <c:v>11881.84375</c:v>
                      </c:pt>
                      <c:pt idx="9104">
                        <c:v>12744.3359375</c:v>
                      </c:pt>
                      <c:pt idx="9105">
                        <c:v>10372.125</c:v>
                      </c:pt>
                      <c:pt idx="9106">
                        <c:v>9667.4453125</c:v>
                      </c:pt>
                      <c:pt idx="9107">
                        <c:v>8435.2734375</c:v>
                      </c:pt>
                      <c:pt idx="9108">
                        <c:v>8975.5234375</c:v>
                      </c:pt>
                      <c:pt idx="9109">
                        <c:v>8422.3359375</c:v>
                      </c:pt>
                      <c:pt idx="9110">
                        <c:v>7616.4609375</c:v>
                      </c:pt>
                      <c:pt idx="9111">
                        <c:v>7077.8125</c:v>
                      </c:pt>
                      <c:pt idx="9112">
                        <c:v>8427.015625</c:v>
                      </c:pt>
                      <c:pt idx="9113">
                        <c:v>10819.0546875</c:v>
                      </c:pt>
                      <c:pt idx="9114">
                        <c:v>4103.6171875</c:v>
                      </c:pt>
                      <c:pt idx="9115">
                        <c:v>6318.2578125</c:v>
                      </c:pt>
                      <c:pt idx="9116">
                        <c:v>7002.453125</c:v>
                      </c:pt>
                      <c:pt idx="9117">
                        <c:v>3238.7421875</c:v>
                      </c:pt>
                      <c:pt idx="9118">
                        <c:v>6172.1640625</c:v>
                      </c:pt>
                      <c:pt idx="9119">
                        <c:v>7471.609375</c:v>
                      </c:pt>
                      <c:pt idx="9120">
                        <c:v>6107.7734375</c:v>
                      </c:pt>
                      <c:pt idx="9121">
                        <c:v>6308.671875</c:v>
                      </c:pt>
                      <c:pt idx="9122">
                        <c:v>5753.21875</c:v>
                      </c:pt>
                      <c:pt idx="9123">
                        <c:v>7626.234375</c:v>
                      </c:pt>
                      <c:pt idx="9124">
                        <c:v>6543.046875</c:v>
                      </c:pt>
                      <c:pt idx="9125">
                        <c:v>7918.5</c:v>
                      </c:pt>
                      <c:pt idx="9126">
                        <c:v>8445.34375</c:v>
                      </c:pt>
                      <c:pt idx="9127">
                        <c:v>2275.4296875</c:v>
                      </c:pt>
                      <c:pt idx="9128">
                        <c:v>1768.359375</c:v>
                      </c:pt>
                      <c:pt idx="9129">
                        <c:v>2932.5234375</c:v>
                      </c:pt>
                      <c:pt idx="9130">
                        <c:v>7189.828125</c:v>
                      </c:pt>
                      <c:pt idx="9131">
                        <c:v>2674.3046875</c:v>
                      </c:pt>
                      <c:pt idx="9132">
                        <c:v>4474.140625</c:v>
                      </c:pt>
                      <c:pt idx="9133">
                        <c:v>5255.1640625</c:v>
                      </c:pt>
                      <c:pt idx="9134">
                        <c:v>7754.328125</c:v>
                      </c:pt>
                      <c:pt idx="9135">
                        <c:v>9702.76171875</c:v>
                      </c:pt>
                      <c:pt idx="9136">
                        <c:v>8319.09375</c:v>
                      </c:pt>
                      <c:pt idx="9137">
                        <c:v>8095.7578125</c:v>
                      </c:pt>
                      <c:pt idx="9138">
                        <c:v>9289.65625</c:v>
                      </c:pt>
                      <c:pt idx="9139">
                        <c:v>7041.4921875</c:v>
                      </c:pt>
                      <c:pt idx="9140">
                        <c:v>6164.046875</c:v>
                      </c:pt>
                      <c:pt idx="9141">
                        <c:v>6839.34375</c:v>
                      </c:pt>
                      <c:pt idx="9142">
                        <c:v>7680.546875</c:v>
                      </c:pt>
                      <c:pt idx="9143">
                        <c:v>7115.1875</c:v>
                      </c:pt>
                      <c:pt idx="9144">
                        <c:v>6753.703125</c:v>
                      </c:pt>
                      <c:pt idx="9145">
                        <c:v>7327.828125</c:v>
                      </c:pt>
                      <c:pt idx="9146">
                        <c:v>8557.4296875</c:v>
                      </c:pt>
                      <c:pt idx="9147">
                        <c:v>7115.9765625</c:v>
                      </c:pt>
                      <c:pt idx="9148">
                        <c:v>8261.84375</c:v>
                      </c:pt>
                      <c:pt idx="9149">
                        <c:v>9232.5546875</c:v>
                      </c:pt>
                      <c:pt idx="9150">
                        <c:v>9200.9375</c:v>
                      </c:pt>
                      <c:pt idx="9151">
                        <c:v>9315.1484375</c:v>
                      </c:pt>
                      <c:pt idx="9152">
                        <c:v>9670.8671875</c:v>
                      </c:pt>
                      <c:pt idx="9153">
                        <c:v>10270.046875</c:v>
                      </c:pt>
                      <c:pt idx="9154">
                        <c:v>8819.4921875</c:v>
                      </c:pt>
                      <c:pt idx="9155">
                        <c:v>8751.7734375</c:v>
                      </c:pt>
                      <c:pt idx="9156">
                        <c:v>9189.6953125</c:v>
                      </c:pt>
                      <c:pt idx="9157">
                        <c:v>7982.875</c:v>
                      </c:pt>
                      <c:pt idx="9158">
                        <c:v>8940.8046875</c:v>
                      </c:pt>
                      <c:pt idx="9159">
                        <c:v>10156.96875</c:v>
                      </c:pt>
                      <c:pt idx="9160">
                        <c:v>8714.7421875</c:v>
                      </c:pt>
                      <c:pt idx="9161">
                        <c:v>7590.0234375</c:v>
                      </c:pt>
                      <c:pt idx="9162">
                        <c:v>8822.6171875</c:v>
                      </c:pt>
                      <c:pt idx="9163">
                        <c:v>10275.8046875</c:v>
                      </c:pt>
                      <c:pt idx="9164">
                        <c:v>10211.84375</c:v>
                      </c:pt>
                      <c:pt idx="9165">
                        <c:v>8959.9296875</c:v>
                      </c:pt>
                      <c:pt idx="9166">
                        <c:v>8723.8984375</c:v>
                      </c:pt>
                      <c:pt idx="9167">
                        <c:v>8373.6875</c:v>
                      </c:pt>
                      <c:pt idx="9168">
                        <c:v>7563.0390625</c:v>
                      </c:pt>
                      <c:pt idx="9169">
                        <c:v>8632.203125</c:v>
                      </c:pt>
                      <c:pt idx="9170">
                        <c:v>8550.6953125</c:v>
                      </c:pt>
                      <c:pt idx="9171">
                        <c:v>9255.796875</c:v>
                      </c:pt>
                      <c:pt idx="9172">
                        <c:v>9279.953125</c:v>
                      </c:pt>
                      <c:pt idx="9173">
                        <c:v>9110.6015625</c:v>
                      </c:pt>
                      <c:pt idx="9174">
                        <c:v>8901.4296875</c:v>
                      </c:pt>
                      <c:pt idx="9175">
                        <c:v>8398.2109375</c:v>
                      </c:pt>
                      <c:pt idx="9176">
                        <c:v>7665.71875</c:v>
                      </c:pt>
                      <c:pt idx="9177">
                        <c:v>7366.9296875</c:v>
                      </c:pt>
                      <c:pt idx="9178">
                        <c:v>6684.3359375</c:v>
                      </c:pt>
                      <c:pt idx="9179">
                        <c:v>8414.9453125</c:v>
                      </c:pt>
                      <c:pt idx="9180">
                        <c:v>7910.1328125</c:v>
                      </c:pt>
                      <c:pt idx="9181">
                        <c:v>3683.84375</c:v>
                      </c:pt>
                      <c:pt idx="9182">
                        <c:v>5741.4140625</c:v>
                      </c:pt>
                      <c:pt idx="9183">
                        <c:v>7152.8046875</c:v>
                      </c:pt>
                      <c:pt idx="9184">
                        <c:v>5633.4453125</c:v>
                      </c:pt>
                      <c:pt idx="9185">
                        <c:v>8292.9609375</c:v>
                      </c:pt>
                      <c:pt idx="9186">
                        <c:v>7410</c:v>
                      </c:pt>
                      <c:pt idx="9187">
                        <c:v>7890.1484375</c:v>
                      </c:pt>
                      <c:pt idx="9188">
                        <c:v>8285.765625</c:v>
                      </c:pt>
                      <c:pt idx="9189">
                        <c:v>7787.421875</c:v>
                      </c:pt>
                      <c:pt idx="9190">
                        <c:v>6634.5</c:v>
                      </c:pt>
                      <c:pt idx="9191">
                        <c:v>5102.0625</c:v>
                      </c:pt>
                      <c:pt idx="9192">
                        <c:v>6701.96875</c:v>
                      </c:pt>
                      <c:pt idx="9193">
                        <c:v>8336.3671875</c:v>
                      </c:pt>
                      <c:pt idx="9194">
                        <c:v>8087.484375</c:v>
                      </c:pt>
                      <c:pt idx="9195">
                        <c:v>11329.9296875</c:v>
                      </c:pt>
                      <c:pt idx="9196">
                        <c:v>11024.3515625</c:v>
                      </c:pt>
                      <c:pt idx="9197">
                        <c:v>11361.359375</c:v>
                      </c:pt>
                      <c:pt idx="9198">
                        <c:v>8549.90625</c:v>
                      </c:pt>
                      <c:pt idx="9199">
                        <c:v>9286.3203125</c:v>
                      </c:pt>
                      <c:pt idx="9200">
                        <c:v>10449.8515625</c:v>
                      </c:pt>
                      <c:pt idx="9201">
                        <c:v>10707.2421875</c:v>
                      </c:pt>
                      <c:pt idx="9202">
                        <c:v>11128.4609375</c:v>
                      </c:pt>
                      <c:pt idx="9203">
                        <c:v>10513.171875</c:v>
                      </c:pt>
                      <c:pt idx="9204">
                        <c:v>11429.7734375</c:v>
                      </c:pt>
                      <c:pt idx="9205">
                        <c:v>11374.4453125</c:v>
                      </c:pt>
                      <c:pt idx="9206">
                        <c:v>10712.140625</c:v>
                      </c:pt>
                      <c:pt idx="9207">
                        <c:v>10463.078125</c:v>
                      </c:pt>
                      <c:pt idx="9208">
                        <c:v>10036.2265625</c:v>
                      </c:pt>
                      <c:pt idx="9209">
                        <c:v>11378.35546875</c:v>
                      </c:pt>
                      <c:pt idx="9210">
                        <c:v>8458.40625</c:v>
                      </c:pt>
                      <c:pt idx="9211">
                        <c:v>8913.890625</c:v>
                      </c:pt>
                      <c:pt idx="9212">
                        <c:v>4787.0546875</c:v>
                      </c:pt>
                      <c:pt idx="9213">
                        <c:v>7898.015625</c:v>
                      </c:pt>
                      <c:pt idx="9214">
                        <c:v>8765.9140625</c:v>
                      </c:pt>
                      <c:pt idx="9215">
                        <c:v>7253.984375</c:v>
                      </c:pt>
                      <c:pt idx="9216">
                        <c:v>7307.046875</c:v>
                      </c:pt>
                      <c:pt idx="9217">
                        <c:v>7571.1640625</c:v>
                      </c:pt>
                      <c:pt idx="9218">
                        <c:v>8681.8203125</c:v>
                      </c:pt>
                      <c:pt idx="9219">
                        <c:v>7990.4296875</c:v>
                      </c:pt>
                      <c:pt idx="9220">
                        <c:v>7667.7890625</c:v>
                      </c:pt>
                      <c:pt idx="9221">
                        <c:v>7614.5625</c:v>
                      </c:pt>
                      <c:pt idx="9222">
                        <c:v>7499.0703125</c:v>
                      </c:pt>
                      <c:pt idx="9223">
                        <c:v>8428.8671875</c:v>
                      </c:pt>
                      <c:pt idx="9224">
                        <c:v>8843.359375</c:v>
                      </c:pt>
                      <c:pt idx="9225">
                        <c:v>7519.421875</c:v>
                      </c:pt>
                      <c:pt idx="9226">
                        <c:v>8190.3125</c:v>
                      </c:pt>
                      <c:pt idx="9227">
                        <c:v>3366.421875</c:v>
                      </c:pt>
                      <c:pt idx="9228">
                        <c:v>4746.8359375</c:v>
                      </c:pt>
                      <c:pt idx="9229">
                        <c:v>8225.1875</c:v>
                      </c:pt>
                      <c:pt idx="9230">
                        <c:v>8325.09375</c:v>
                      </c:pt>
                      <c:pt idx="9231">
                        <c:v>8221.578125</c:v>
                      </c:pt>
                      <c:pt idx="9232">
                        <c:v>5110</c:v>
                      </c:pt>
                      <c:pt idx="9233">
                        <c:v>4942.375</c:v>
                      </c:pt>
                      <c:pt idx="9234">
                        <c:v>5151.0234375</c:v>
                      </c:pt>
                      <c:pt idx="9235">
                        <c:v>6681.1953125</c:v>
                      </c:pt>
                      <c:pt idx="9236">
                        <c:v>7707.765625</c:v>
                      </c:pt>
                      <c:pt idx="9237">
                        <c:v>6815.4609375</c:v>
                      </c:pt>
                      <c:pt idx="9238">
                        <c:v>7165.546875</c:v>
                      </c:pt>
                      <c:pt idx="9239">
                        <c:v>7592.0078125</c:v>
                      </c:pt>
                      <c:pt idx="9240">
                        <c:v>11085.58203125</c:v>
                      </c:pt>
                      <c:pt idx="9241">
                        <c:v>10039.76953125</c:v>
                      </c:pt>
                      <c:pt idx="9242">
                        <c:v>11363.84375</c:v>
                      </c:pt>
                      <c:pt idx="9243">
                        <c:v>11691.0078125</c:v>
                      </c:pt>
                      <c:pt idx="9244">
                        <c:v>11021.2734375</c:v>
                      </c:pt>
                      <c:pt idx="9245">
                        <c:v>10363.0546875</c:v>
                      </c:pt>
                      <c:pt idx="9246">
                        <c:v>11366.265625</c:v>
                      </c:pt>
                      <c:pt idx="9247">
                        <c:v>10081.0234375</c:v>
                      </c:pt>
                      <c:pt idx="9248">
                        <c:v>10993.0390625</c:v>
                      </c:pt>
                      <c:pt idx="9249">
                        <c:v>11117.0078125</c:v>
                      </c:pt>
                      <c:pt idx="9250">
                        <c:v>9616.1328125</c:v>
                      </c:pt>
                      <c:pt idx="9251">
                        <c:v>9393.01953125</c:v>
                      </c:pt>
                      <c:pt idx="9252">
                        <c:v>9345.91015625</c:v>
                      </c:pt>
                      <c:pt idx="9253">
                        <c:v>11641.640625</c:v>
                      </c:pt>
                      <c:pt idx="9254">
                        <c:v>11165.8359375</c:v>
                      </c:pt>
                      <c:pt idx="9255">
                        <c:v>14339.078125</c:v>
                      </c:pt>
                      <c:pt idx="9256">
                        <c:v>13770.75390625</c:v>
                      </c:pt>
                      <c:pt idx="9257">
                        <c:v>14549.16796875</c:v>
                      </c:pt>
                      <c:pt idx="9258">
                        <c:v>14111.59375</c:v>
                      </c:pt>
                      <c:pt idx="9259">
                        <c:v>14197.453125</c:v>
                      </c:pt>
                      <c:pt idx="9260">
                        <c:v>14414.76953125</c:v>
                      </c:pt>
                      <c:pt idx="9261">
                        <c:v>14341.6953125</c:v>
                      </c:pt>
                      <c:pt idx="9262">
                        <c:v>14367.890625</c:v>
                      </c:pt>
                      <c:pt idx="9263">
                        <c:v>13766.61328125</c:v>
                      </c:pt>
                      <c:pt idx="9264">
                        <c:v>13660.19140625</c:v>
                      </c:pt>
                      <c:pt idx="9265">
                        <c:v>10826.359375</c:v>
                      </c:pt>
                      <c:pt idx="9266">
                        <c:v>10494.453125</c:v>
                      </c:pt>
                      <c:pt idx="9267">
                        <c:v>11113.140625</c:v>
                      </c:pt>
                      <c:pt idx="9268">
                        <c:v>10126.7734375</c:v>
                      </c:pt>
                      <c:pt idx="9269">
                        <c:v>11824.27734375</c:v>
                      </c:pt>
                      <c:pt idx="9270">
                        <c:v>10125.35546875</c:v>
                      </c:pt>
                      <c:pt idx="9271">
                        <c:v>9300.796875</c:v>
                      </c:pt>
                      <c:pt idx="9272">
                        <c:v>8573.58203125</c:v>
                      </c:pt>
                      <c:pt idx="9273">
                        <c:v>9152.63671875</c:v>
                      </c:pt>
                      <c:pt idx="9274">
                        <c:v>9859.4765625</c:v>
                      </c:pt>
                      <c:pt idx="9275">
                        <c:v>9992.1640625</c:v>
                      </c:pt>
                      <c:pt idx="9276">
                        <c:v>9391.78125</c:v>
                      </c:pt>
                      <c:pt idx="9277">
                        <c:v>8232.6953125</c:v>
                      </c:pt>
                      <c:pt idx="9278">
                        <c:v>9924.4921875</c:v>
                      </c:pt>
                      <c:pt idx="9279">
                        <c:v>10040.2421875</c:v>
                      </c:pt>
                      <c:pt idx="9280">
                        <c:v>9824.5078125</c:v>
                      </c:pt>
                      <c:pt idx="9281">
                        <c:v>9443.4140625</c:v>
                      </c:pt>
                      <c:pt idx="9282">
                        <c:v>8992.015625</c:v>
                      </c:pt>
                      <c:pt idx="9283">
                        <c:v>8779.3046875</c:v>
                      </c:pt>
                      <c:pt idx="9284">
                        <c:v>10095.71875</c:v>
                      </c:pt>
                      <c:pt idx="9285">
                        <c:v>15573.43359375</c:v>
                      </c:pt>
                      <c:pt idx="9286">
                        <c:v>16180.2578125</c:v>
                      </c:pt>
                      <c:pt idx="9287">
                        <c:v>17105.4296875</c:v>
                      </c:pt>
                      <c:pt idx="9288">
                        <c:v>16054.1875</c:v>
                      </c:pt>
                      <c:pt idx="9289">
                        <c:v>15588.34375</c:v>
                      </c:pt>
                      <c:pt idx="9290">
                        <c:v>16750.203125</c:v>
                      </c:pt>
                      <c:pt idx="9291">
                        <c:v>16526.99609375</c:v>
                      </c:pt>
                      <c:pt idx="9292">
                        <c:v>16584.1953125</c:v>
                      </c:pt>
                      <c:pt idx="9293">
                        <c:v>15954.16796875</c:v>
                      </c:pt>
                      <c:pt idx="9294">
                        <c:v>15124.4453125</c:v>
                      </c:pt>
                      <c:pt idx="9295">
                        <c:v>16031.1328125</c:v>
                      </c:pt>
                      <c:pt idx="9296">
                        <c:v>16533.0390625</c:v>
                      </c:pt>
                      <c:pt idx="9297">
                        <c:v>16373.8046875</c:v>
                      </c:pt>
                      <c:pt idx="9298">
                        <c:v>16620.3828125</c:v>
                      </c:pt>
                      <c:pt idx="9299">
                        <c:v>15617.546875</c:v>
                      </c:pt>
                      <c:pt idx="9300">
                        <c:v>8637.875</c:v>
                      </c:pt>
                      <c:pt idx="9301">
                        <c:v>5859.828125</c:v>
                      </c:pt>
                      <c:pt idx="9302">
                        <c:v>4750.0546875</c:v>
                      </c:pt>
                      <c:pt idx="9303">
                        <c:v>5869.3515625</c:v>
                      </c:pt>
                      <c:pt idx="9304">
                        <c:v>8685.109375</c:v>
                      </c:pt>
                      <c:pt idx="9305">
                        <c:v>9778.1796875</c:v>
                      </c:pt>
                      <c:pt idx="9306">
                        <c:v>9096.09375</c:v>
                      </c:pt>
                      <c:pt idx="9307">
                        <c:v>9528.3671875</c:v>
                      </c:pt>
                      <c:pt idx="9308">
                        <c:v>9231.8515625</c:v>
                      </c:pt>
                      <c:pt idx="9309">
                        <c:v>9198.2265625</c:v>
                      </c:pt>
                      <c:pt idx="9310">
                        <c:v>8957.2109375</c:v>
                      </c:pt>
                      <c:pt idx="9311">
                        <c:v>8955.90625</c:v>
                      </c:pt>
                      <c:pt idx="9312">
                        <c:v>8696.625</c:v>
                      </c:pt>
                      <c:pt idx="9313">
                        <c:v>9016.2109375</c:v>
                      </c:pt>
                      <c:pt idx="9314">
                        <c:v>9690.8984375</c:v>
                      </c:pt>
                      <c:pt idx="9315">
                        <c:v>9386.2265625</c:v>
                      </c:pt>
                      <c:pt idx="9316">
                        <c:v>8023.0625</c:v>
                      </c:pt>
                      <c:pt idx="9317">
                        <c:v>8526.6171875</c:v>
                      </c:pt>
                      <c:pt idx="9318">
                        <c:v>8284.625</c:v>
                      </c:pt>
                      <c:pt idx="9319">
                        <c:v>7641.4375</c:v>
                      </c:pt>
                      <c:pt idx="9320">
                        <c:v>7262.71875</c:v>
                      </c:pt>
                      <c:pt idx="9321">
                        <c:v>9078.3984375</c:v>
                      </c:pt>
                      <c:pt idx="9322">
                        <c:v>8319.5625</c:v>
                      </c:pt>
                      <c:pt idx="9323">
                        <c:v>2347.8125</c:v>
                      </c:pt>
                      <c:pt idx="9324">
                        <c:v>2664.2578125</c:v>
                      </c:pt>
                      <c:pt idx="9325">
                        <c:v>3747.75</c:v>
                      </c:pt>
                      <c:pt idx="9326">
                        <c:v>7923.125</c:v>
                      </c:pt>
                      <c:pt idx="9327">
                        <c:v>4107.3203125</c:v>
                      </c:pt>
                      <c:pt idx="9328">
                        <c:v>6137.6953125</c:v>
                      </c:pt>
                      <c:pt idx="9329">
                        <c:v>7075.8984375</c:v>
                      </c:pt>
                      <c:pt idx="9330">
                        <c:v>10172.2578125</c:v>
                      </c:pt>
                      <c:pt idx="9331">
                        <c:v>10682.375</c:v>
                      </c:pt>
                      <c:pt idx="9332">
                        <c:v>7011.5234375</c:v>
                      </c:pt>
                      <c:pt idx="9333">
                        <c:v>7320.7890625</c:v>
                      </c:pt>
                      <c:pt idx="9334">
                        <c:v>8312.4765625</c:v>
                      </c:pt>
                      <c:pt idx="9335">
                        <c:v>10198.6171875</c:v>
                      </c:pt>
                      <c:pt idx="9336">
                        <c:v>10114.046875</c:v>
                      </c:pt>
                      <c:pt idx="9337">
                        <c:v>9425.421875</c:v>
                      </c:pt>
                      <c:pt idx="9338">
                        <c:v>8930.9921875</c:v>
                      </c:pt>
                      <c:pt idx="9339">
                        <c:v>8714.3984375</c:v>
                      </c:pt>
                      <c:pt idx="9340">
                        <c:v>10125.0703125</c:v>
                      </c:pt>
                      <c:pt idx="9341">
                        <c:v>10226.15625</c:v>
                      </c:pt>
                      <c:pt idx="9342">
                        <c:v>10200.2734375</c:v>
                      </c:pt>
                      <c:pt idx="9343">
                        <c:v>9988.1328125</c:v>
                      </c:pt>
                      <c:pt idx="9344">
                        <c:v>10617.2890625</c:v>
                      </c:pt>
                      <c:pt idx="9345">
                        <c:v>6433.8671875</c:v>
                      </c:pt>
                      <c:pt idx="9346">
                        <c:v>7748.875</c:v>
                      </c:pt>
                      <c:pt idx="9347">
                        <c:v>7770.421875</c:v>
                      </c:pt>
                      <c:pt idx="9348">
                        <c:v>7688.8984375</c:v>
                      </c:pt>
                      <c:pt idx="9349">
                        <c:v>7159.609375</c:v>
                      </c:pt>
                      <c:pt idx="9350">
                        <c:v>6974.34375</c:v>
                      </c:pt>
                      <c:pt idx="9351">
                        <c:v>5431.125</c:v>
                      </c:pt>
                      <c:pt idx="9352">
                        <c:v>6833.4765625</c:v>
                      </c:pt>
                      <c:pt idx="9353">
                        <c:v>6402.4140625</c:v>
                      </c:pt>
                      <c:pt idx="9354">
                        <c:v>6323.0859375</c:v>
                      </c:pt>
                      <c:pt idx="9355">
                        <c:v>6329.5625</c:v>
                      </c:pt>
                      <c:pt idx="9356">
                        <c:v>5985.0546875</c:v>
                      </c:pt>
                      <c:pt idx="9357">
                        <c:v>6184.1015625</c:v>
                      </c:pt>
                      <c:pt idx="9358">
                        <c:v>5729.6875</c:v>
                      </c:pt>
                      <c:pt idx="9359">
                        <c:v>7594.765625</c:v>
                      </c:pt>
                      <c:pt idx="9360">
                        <c:v>12201.09375</c:v>
                      </c:pt>
                      <c:pt idx="9361">
                        <c:v>12172.9453125</c:v>
                      </c:pt>
                      <c:pt idx="9362">
                        <c:v>10939.8125</c:v>
                      </c:pt>
                      <c:pt idx="9363">
                        <c:v>10745.40625</c:v>
                      </c:pt>
                      <c:pt idx="9364">
                        <c:v>11723.75</c:v>
                      </c:pt>
                      <c:pt idx="9365">
                        <c:v>10693.6171875</c:v>
                      </c:pt>
                      <c:pt idx="9366">
                        <c:v>11492.828125</c:v>
                      </c:pt>
                      <c:pt idx="9367">
                        <c:v>12315.0625</c:v>
                      </c:pt>
                      <c:pt idx="9368">
                        <c:v>11500.6484375</c:v>
                      </c:pt>
                      <c:pt idx="9369">
                        <c:v>9603.9453125</c:v>
                      </c:pt>
                      <c:pt idx="9370">
                        <c:v>9085.1953125</c:v>
                      </c:pt>
                      <c:pt idx="9371">
                        <c:v>9337.453125</c:v>
                      </c:pt>
                      <c:pt idx="9372">
                        <c:v>12143.04296875</c:v>
                      </c:pt>
                      <c:pt idx="9373">
                        <c:v>11172.625</c:v>
                      </c:pt>
                      <c:pt idx="9374">
                        <c:v>12031.0625</c:v>
                      </c:pt>
                      <c:pt idx="9375">
                        <c:v>11771.5078125</c:v>
                      </c:pt>
                      <c:pt idx="9376">
                        <c:v>10580.5078125</c:v>
                      </c:pt>
                      <c:pt idx="9377">
                        <c:v>11128.6796875</c:v>
                      </c:pt>
                      <c:pt idx="9378">
                        <c:v>11796.984375</c:v>
                      </c:pt>
                      <c:pt idx="9379">
                        <c:v>11044.4921875</c:v>
                      </c:pt>
                      <c:pt idx="9380">
                        <c:v>11813.9765625</c:v>
                      </c:pt>
                      <c:pt idx="9381">
                        <c:v>11851.765625</c:v>
                      </c:pt>
                      <c:pt idx="9382">
                        <c:v>12017.640625</c:v>
                      </c:pt>
                      <c:pt idx="9383">
                        <c:v>10103.015625</c:v>
                      </c:pt>
                      <c:pt idx="9384">
                        <c:v>10207.1484375</c:v>
                      </c:pt>
                      <c:pt idx="9385">
                        <c:v>10592.21875</c:v>
                      </c:pt>
                      <c:pt idx="9386">
                        <c:v>11104.6484375</c:v>
                      </c:pt>
                      <c:pt idx="9387">
                        <c:v>10021.2890625</c:v>
                      </c:pt>
                      <c:pt idx="9388">
                        <c:v>11205.1328125</c:v>
                      </c:pt>
                      <c:pt idx="9389">
                        <c:v>11958.3984375</c:v>
                      </c:pt>
                      <c:pt idx="9390">
                        <c:v>7893.9921875</c:v>
                      </c:pt>
                      <c:pt idx="9391">
                        <c:v>7278.0546875</c:v>
                      </c:pt>
                      <c:pt idx="9392">
                        <c:v>7928.40625</c:v>
                      </c:pt>
                      <c:pt idx="9393">
                        <c:v>8781.296875</c:v>
                      </c:pt>
                      <c:pt idx="9394">
                        <c:v>8251.2890625</c:v>
                      </c:pt>
                      <c:pt idx="9395">
                        <c:v>8364.375</c:v>
                      </c:pt>
                      <c:pt idx="9396">
                        <c:v>7980.390625</c:v>
                      </c:pt>
                      <c:pt idx="9397">
                        <c:v>7428.6171875</c:v>
                      </c:pt>
                      <c:pt idx="9398">
                        <c:v>8274.3671875</c:v>
                      </c:pt>
                      <c:pt idx="9399">
                        <c:v>8819.8203125</c:v>
                      </c:pt>
                      <c:pt idx="9400">
                        <c:v>8437.3828125</c:v>
                      </c:pt>
                      <c:pt idx="9401">
                        <c:v>8198.4375</c:v>
                      </c:pt>
                      <c:pt idx="9402">
                        <c:v>8122.21875</c:v>
                      </c:pt>
                      <c:pt idx="9403">
                        <c:v>6404.1328125</c:v>
                      </c:pt>
                      <c:pt idx="9404">
                        <c:v>7436.9140625</c:v>
                      </c:pt>
                      <c:pt idx="9405">
                        <c:v>9695.1953125</c:v>
                      </c:pt>
                      <c:pt idx="9406">
                        <c:v>8970.4140625</c:v>
                      </c:pt>
                      <c:pt idx="9407">
                        <c:v>10075.390625</c:v>
                      </c:pt>
                      <c:pt idx="9408">
                        <c:v>9908.15625</c:v>
                      </c:pt>
                      <c:pt idx="9409">
                        <c:v>9080.7265625</c:v>
                      </c:pt>
                      <c:pt idx="9410">
                        <c:v>10750.0390625</c:v>
                      </c:pt>
                      <c:pt idx="9411">
                        <c:v>10871.984375</c:v>
                      </c:pt>
                      <c:pt idx="9412">
                        <c:v>8808.7109375</c:v>
                      </c:pt>
                      <c:pt idx="9413">
                        <c:v>8602.6875</c:v>
                      </c:pt>
                      <c:pt idx="9414">
                        <c:v>7784.5859375</c:v>
                      </c:pt>
                      <c:pt idx="9415">
                        <c:v>9898.7734375</c:v>
                      </c:pt>
                      <c:pt idx="9416">
                        <c:v>10349.140625</c:v>
                      </c:pt>
                      <c:pt idx="9417">
                        <c:v>9611.3046875</c:v>
                      </c:pt>
                      <c:pt idx="9418">
                        <c:v>9976.9765625</c:v>
                      </c:pt>
                      <c:pt idx="9419">
                        <c:v>10505.2265625</c:v>
                      </c:pt>
                      <c:pt idx="9420">
                        <c:v>10094.765625</c:v>
                      </c:pt>
                      <c:pt idx="9421">
                        <c:v>11580.4921875</c:v>
                      </c:pt>
                      <c:pt idx="9422">
                        <c:v>9405.0703125</c:v>
                      </c:pt>
                      <c:pt idx="9423">
                        <c:v>7444.3828125</c:v>
                      </c:pt>
                      <c:pt idx="9424">
                        <c:v>8609.1796875</c:v>
                      </c:pt>
                      <c:pt idx="9425">
                        <c:v>10061.0546875</c:v>
                      </c:pt>
                      <c:pt idx="9426">
                        <c:v>7185.328125</c:v>
                      </c:pt>
                      <c:pt idx="9427">
                        <c:v>6319.1796875</c:v>
                      </c:pt>
                      <c:pt idx="9428">
                        <c:v>7564.6328125</c:v>
                      </c:pt>
                      <c:pt idx="9429">
                        <c:v>10527.421875</c:v>
                      </c:pt>
                      <c:pt idx="9430">
                        <c:v>5892.8828125</c:v>
                      </c:pt>
                      <c:pt idx="9431">
                        <c:v>5677.28125</c:v>
                      </c:pt>
                      <c:pt idx="9432">
                        <c:v>7118.9296875</c:v>
                      </c:pt>
                      <c:pt idx="9433">
                        <c:v>10721.2265625</c:v>
                      </c:pt>
                      <c:pt idx="9434">
                        <c:v>11436.09375</c:v>
                      </c:pt>
                      <c:pt idx="9435">
                        <c:v>6910.3203125</c:v>
                      </c:pt>
                      <c:pt idx="9436">
                        <c:v>7104.0859375</c:v>
                      </c:pt>
                      <c:pt idx="9437">
                        <c:v>7734.125</c:v>
                      </c:pt>
                      <c:pt idx="9438">
                        <c:v>7426.2734375</c:v>
                      </c:pt>
                      <c:pt idx="9439">
                        <c:v>7295.0546875</c:v>
                      </c:pt>
                      <c:pt idx="9440">
                        <c:v>5892.390625</c:v>
                      </c:pt>
                      <c:pt idx="9441">
                        <c:v>4591.25</c:v>
                      </c:pt>
                      <c:pt idx="9442">
                        <c:v>7638.1328125</c:v>
                      </c:pt>
                      <c:pt idx="9443">
                        <c:v>5788.625</c:v>
                      </c:pt>
                      <c:pt idx="9444">
                        <c:v>4791.96875</c:v>
                      </c:pt>
                      <c:pt idx="9445">
                        <c:v>4566.671875</c:v>
                      </c:pt>
                      <c:pt idx="9446">
                        <c:v>7719.8515625</c:v>
                      </c:pt>
                      <c:pt idx="9447">
                        <c:v>5743.765625</c:v>
                      </c:pt>
                      <c:pt idx="9448">
                        <c:v>5351.71875</c:v>
                      </c:pt>
                      <c:pt idx="9449">
                        <c:v>5990.125</c:v>
                      </c:pt>
                      <c:pt idx="9450">
                        <c:v>10670.5078125</c:v>
                      </c:pt>
                      <c:pt idx="9451">
                        <c:v>10350.484375</c:v>
                      </c:pt>
                      <c:pt idx="9452">
                        <c:v>8317.4375</c:v>
                      </c:pt>
                      <c:pt idx="9453">
                        <c:v>6804.7890625</c:v>
                      </c:pt>
                      <c:pt idx="9454">
                        <c:v>7904.8671875</c:v>
                      </c:pt>
                      <c:pt idx="9455">
                        <c:v>9669.28125</c:v>
                      </c:pt>
                      <c:pt idx="9456">
                        <c:v>9925.6796875</c:v>
                      </c:pt>
                      <c:pt idx="9457">
                        <c:v>10566.640625</c:v>
                      </c:pt>
                      <c:pt idx="9458">
                        <c:v>10954.40625</c:v>
                      </c:pt>
                      <c:pt idx="9459">
                        <c:v>10319.1640625</c:v>
                      </c:pt>
                      <c:pt idx="9460">
                        <c:v>11075.375</c:v>
                      </c:pt>
                      <c:pt idx="9461">
                        <c:v>9423.25</c:v>
                      </c:pt>
                      <c:pt idx="9462">
                        <c:v>9671.53125</c:v>
                      </c:pt>
                      <c:pt idx="9463">
                        <c:v>9976.35546875</c:v>
                      </c:pt>
                      <c:pt idx="9464">
                        <c:v>10922.1640625</c:v>
                      </c:pt>
                      <c:pt idx="9465">
                        <c:v>11075.96875</c:v>
                      </c:pt>
                      <c:pt idx="9466">
                        <c:v>9435.3671875</c:v>
                      </c:pt>
                      <c:pt idx="9467">
                        <c:v>7970.0234375</c:v>
                      </c:pt>
                      <c:pt idx="9468">
                        <c:v>7910.890625</c:v>
                      </c:pt>
                      <c:pt idx="9469">
                        <c:v>9584.8984375</c:v>
                      </c:pt>
                      <c:pt idx="9470">
                        <c:v>10268.640625</c:v>
                      </c:pt>
                      <c:pt idx="9471">
                        <c:v>9345.0859375</c:v>
                      </c:pt>
                      <c:pt idx="9472">
                        <c:v>10899.984375</c:v>
                      </c:pt>
                      <c:pt idx="9473">
                        <c:v>11117.53125</c:v>
                      </c:pt>
                      <c:pt idx="9474">
                        <c:v>11037.5078125</c:v>
                      </c:pt>
                      <c:pt idx="9475">
                        <c:v>10968.8515625</c:v>
                      </c:pt>
                      <c:pt idx="9476">
                        <c:v>11086.359375</c:v>
                      </c:pt>
                      <c:pt idx="9477">
                        <c:v>9649.1796875</c:v>
                      </c:pt>
                      <c:pt idx="9478">
                        <c:v>9729.640625</c:v>
                      </c:pt>
                      <c:pt idx="9479">
                        <c:v>10948.4140625</c:v>
                      </c:pt>
                      <c:pt idx="9480">
                        <c:v>10017.015625</c:v>
                      </c:pt>
                      <c:pt idx="9481">
                        <c:v>10105.19140625</c:v>
                      </c:pt>
                      <c:pt idx="9482">
                        <c:v>10976.04296875</c:v>
                      </c:pt>
                      <c:pt idx="9483">
                        <c:v>10204.9453125</c:v>
                      </c:pt>
                      <c:pt idx="9484">
                        <c:v>9887.9453125</c:v>
                      </c:pt>
                      <c:pt idx="9485">
                        <c:v>10397.5703125</c:v>
                      </c:pt>
                      <c:pt idx="9486">
                        <c:v>9344.15625</c:v>
                      </c:pt>
                      <c:pt idx="9487">
                        <c:v>10457.953125</c:v>
                      </c:pt>
                      <c:pt idx="9488">
                        <c:v>10003.5390625</c:v>
                      </c:pt>
                      <c:pt idx="9489">
                        <c:v>10751.2265625</c:v>
                      </c:pt>
                      <c:pt idx="9490">
                        <c:v>11318.7265625</c:v>
                      </c:pt>
                      <c:pt idx="9491">
                        <c:v>11231.6953125</c:v>
                      </c:pt>
                      <c:pt idx="9492">
                        <c:v>9563.703125</c:v>
                      </c:pt>
                      <c:pt idx="9493">
                        <c:v>10301.6796875</c:v>
                      </c:pt>
                      <c:pt idx="9494">
                        <c:v>11207.15234375</c:v>
                      </c:pt>
                      <c:pt idx="9495">
                        <c:v>6688.9296875</c:v>
                      </c:pt>
                      <c:pt idx="9496">
                        <c:v>5041.3046875</c:v>
                      </c:pt>
                      <c:pt idx="9497">
                        <c:v>4970.40625</c:v>
                      </c:pt>
                      <c:pt idx="9498">
                        <c:v>6260.546875</c:v>
                      </c:pt>
                      <c:pt idx="9499">
                        <c:v>6822.5546875</c:v>
                      </c:pt>
                      <c:pt idx="9500">
                        <c:v>2309.078125</c:v>
                      </c:pt>
                      <c:pt idx="9501">
                        <c:v>1989.953125</c:v>
                      </c:pt>
                      <c:pt idx="9502">
                        <c:v>2120.1484375</c:v>
                      </c:pt>
                      <c:pt idx="9503">
                        <c:v>6087.7578125</c:v>
                      </c:pt>
                      <c:pt idx="9504">
                        <c:v>6415.3984375</c:v>
                      </c:pt>
                      <c:pt idx="9505">
                        <c:v>5593.09375</c:v>
                      </c:pt>
                      <c:pt idx="9506">
                        <c:v>6376</c:v>
                      </c:pt>
                      <c:pt idx="9507">
                        <c:v>6361.921875</c:v>
                      </c:pt>
                      <c:pt idx="9508">
                        <c:v>6162</c:v>
                      </c:pt>
                      <c:pt idx="9509">
                        <c:v>6722.8359375</c:v>
                      </c:pt>
                      <c:pt idx="9510">
                        <c:v>9735.171875</c:v>
                      </c:pt>
                      <c:pt idx="9511">
                        <c:v>7516.46875</c:v>
                      </c:pt>
                      <c:pt idx="9512">
                        <c:v>7444.5390625</c:v>
                      </c:pt>
                      <c:pt idx="9513">
                        <c:v>9023.7734375</c:v>
                      </c:pt>
                      <c:pt idx="9514">
                        <c:v>9260.984375</c:v>
                      </c:pt>
                      <c:pt idx="9515">
                        <c:v>10399.578125</c:v>
                      </c:pt>
                      <c:pt idx="9516">
                        <c:v>11026.765625</c:v>
                      </c:pt>
                      <c:pt idx="9517">
                        <c:v>9932.40625</c:v>
                      </c:pt>
                      <c:pt idx="9518">
                        <c:v>10130.5625</c:v>
                      </c:pt>
                      <c:pt idx="9519">
                        <c:v>8724.203125</c:v>
                      </c:pt>
                      <c:pt idx="9520">
                        <c:v>9796.8984375</c:v>
                      </c:pt>
                      <c:pt idx="9521">
                        <c:v>11084.59375</c:v>
                      </c:pt>
                      <c:pt idx="9522">
                        <c:v>9530.3046875</c:v>
                      </c:pt>
                      <c:pt idx="9523">
                        <c:v>9276.4140625</c:v>
                      </c:pt>
                      <c:pt idx="9524">
                        <c:v>9734</c:v>
                      </c:pt>
                      <c:pt idx="9525">
                        <c:v>10438.609375</c:v>
                      </c:pt>
                      <c:pt idx="9526">
                        <c:v>9725.921875</c:v>
                      </c:pt>
                      <c:pt idx="9527">
                        <c:v>8600.734375</c:v>
                      </c:pt>
                      <c:pt idx="9528">
                        <c:v>7941.61328125</c:v>
                      </c:pt>
                      <c:pt idx="9529">
                        <c:v>8262.96875</c:v>
                      </c:pt>
                      <c:pt idx="9530">
                        <c:v>10785.09375</c:v>
                      </c:pt>
                      <c:pt idx="9531">
                        <c:v>10921.25</c:v>
                      </c:pt>
                      <c:pt idx="9532">
                        <c:v>10819.5390625</c:v>
                      </c:pt>
                      <c:pt idx="9533">
                        <c:v>10541.2109375</c:v>
                      </c:pt>
                      <c:pt idx="9534">
                        <c:v>9804.78125</c:v>
                      </c:pt>
                      <c:pt idx="9535">
                        <c:v>9979.796875</c:v>
                      </c:pt>
                      <c:pt idx="9536">
                        <c:v>10627.0390625</c:v>
                      </c:pt>
                      <c:pt idx="9537">
                        <c:v>10021.8671875</c:v>
                      </c:pt>
                      <c:pt idx="9538">
                        <c:v>10665.9765625</c:v>
                      </c:pt>
                      <c:pt idx="9539">
                        <c:v>10826.546875</c:v>
                      </c:pt>
                      <c:pt idx="9540">
                        <c:v>8519.5625</c:v>
                      </c:pt>
                      <c:pt idx="9541">
                        <c:v>8100.296875</c:v>
                      </c:pt>
                      <c:pt idx="9542">
                        <c:v>7576.26953125</c:v>
                      </c:pt>
                      <c:pt idx="9543">
                        <c:v>7329.28125</c:v>
                      </c:pt>
                      <c:pt idx="9544">
                        <c:v>7810.15625</c:v>
                      </c:pt>
                      <c:pt idx="9545">
                        <c:v>8603.4375</c:v>
                      </c:pt>
                      <c:pt idx="9546">
                        <c:v>9011.78125</c:v>
                      </c:pt>
                      <c:pt idx="9547">
                        <c:v>8938.828125</c:v>
                      </c:pt>
                      <c:pt idx="9548">
                        <c:v>8844.3359375</c:v>
                      </c:pt>
                      <c:pt idx="9549">
                        <c:v>8873.9453125</c:v>
                      </c:pt>
                      <c:pt idx="9550">
                        <c:v>6537.609375</c:v>
                      </c:pt>
                      <c:pt idx="9551">
                        <c:v>6223.703125</c:v>
                      </c:pt>
                      <c:pt idx="9552">
                        <c:v>6055.2265625</c:v>
                      </c:pt>
                      <c:pt idx="9553">
                        <c:v>9052.65625</c:v>
                      </c:pt>
                      <c:pt idx="9554">
                        <c:v>8432.3125</c:v>
                      </c:pt>
                      <c:pt idx="9555">
                        <c:v>9325.77734375</c:v>
                      </c:pt>
                      <c:pt idx="9556">
                        <c:v>6939.6328125</c:v>
                      </c:pt>
                      <c:pt idx="9557">
                        <c:v>4622.453125</c:v>
                      </c:pt>
                      <c:pt idx="9558">
                        <c:v>7138.56640625</c:v>
                      </c:pt>
                      <c:pt idx="9559">
                        <c:v>7733.3984375</c:v>
                      </c:pt>
                      <c:pt idx="9560">
                        <c:v>8907.9921875</c:v>
                      </c:pt>
                      <c:pt idx="9561">
                        <c:v>9409.73046875</c:v>
                      </c:pt>
                      <c:pt idx="9562">
                        <c:v>9029.796875</c:v>
                      </c:pt>
                      <c:pt idx="9563">
                        <c:v>4914.2734375</c:v>
                      </c:pt>
                      <c:pt idx="9564">
                        <c:v>6334.9140625</c:v>
                      </c:pt>
                      <c:pt idx="9565">
                        <c:v>7049.1328125</c:v>
                      </c:pt>
                      <c:pt idx="9566">
                        <c:v>8472.8515625</c:v>
                      </c:pt>
                      <c:pt idx="9567">
                        <c:v>8258.2734375</c:v>
                      </c:pt>
                      <c:pt idx="9568">
                        <c:v>8847.7265625</c:v>
                      </c:pt>
                      <c:pt idx="9569">
                        <c:v>9526.21875</c:v>
                      </c:pt>
                      <c:pt idx="9570">
                        <c:v>10777.21875</c:v>
                      </c:pt>
                      <c:pt idx="9571">
                        <c:v>10205.3046875</c:v>
                      </c:pt>
                      <c:pt idx="9572">
                        <c:v>10130.8203125</c:v>
                      </c:pt>
                      <c:pt idx="9573">
                        <c:v>12268.1171875</c:v>
                      </c:pt>
                      <c:pt idx="9574">
                        <c:v>12690.34765625</c:v>
                      </c:pt>
                      <c:pt idx="9575">
                        <c:v>12436.4296875</c:v>
                      </c:pt>
                      <c:pt idx="9576">
                        <c:v>11088.328125</c:v>
                      </c:pt>
                      <c:pt idx="9577">
                        <c:v>11702.5078125</c:v>
                      </c:pt>
                      <c:pt idx="9578">
                        <c:v>12280</c:v>
                      </c:pt>
                      <c:pt idx="9579">
                        <c:v>11398.9921875</c:v>
                      </c:pt>
                      <c:pt idx="9580">
                        <c:v>11037.90234375</c:v>
                      </c:pt>
                      <c:pt idx="9581">
                        <c:v>12879.3515625</c:v>
                      </c:pt>
                      <c:pt idx="9582">
                        <c:v>10414.8125</c:v>
                      </c:pt>
                      <c:pt idx="9583">
                        <c:v>11174.4765625</c:v>
                      </c:pt>
                      <c:pt idx="9584">
                        <c:v>11195.234375</c:v>
                      </c:pt>
                      <c:pt idx="9585">
                        <c:v>10748.4140625</c:v>
                      </c:pt>
                      <c:pt idx="9586">
                        <c:v>10306.3125</c:v>
                      </c:pt>
                      <c:pt idx="9587">
                        <c:v>10601.28125</c:v>
                      </c:pt>
                      <c:pt idx="9588">
                        <c:v>10401.3046875</c:v>
                      </c:pt>
                      <c:pt idx="9589">
                        <c:v>10409.90625</c:v>
                      </c:pt>
                      <c:pt idx="9590">
                        <c:v>9849.22265625</c:v>
                      </c:pt>
                      <c:pt idx="9591">
                        <c:v>10298.03125</c:v>
                      </c:pt>
                      <c:pt idx="9592">
                        <c:v>10193.3515625</c:v>
                      </c:pt>
                      <c:pt idx="9593">
                        <c:v>10406.515625</c:v>
                      </c:pt>
                      <c:pt idx="9594">
                        <c:v>9730.4609375</c:v>
                      </c:pt>
                      <c:pt idx="9595">
                        <c:v>10030.1953125</c:v>
                      </c:pt>
                      <c:pt idx="9596">
                        <c:v>9710.5859375</c:v>
                      </c:pt>
                      <c:pt idx="9597">
                        <c:v>9707.1484375</c:v>
                      </c:pt>
                      <c:pt idx="9598">
                        <c:v>9700.703125</c:v>
                      </c:pt>
                      <c:pt idx="9599">
                        <c:v>10774.1328125</c:v>
                      </c:pt>
                      <c:pt idx="9600">
                        <c:v>10182.375</c:v>
                      </c:pt>
                      <c:pt idx="9601">
                        <c:v>10795.78515625</c:v>
                      </c:pt>
                      <c:pt idx="9602">
                        <c:v>11308.53125</c:v>
                      </c:pt>
                      <c:pt idx="9603">
                        <c:v>10049.2109375</c:v>
                      </c:pt>
                      <c:pt idx="9604">
                        <c:v>10882.921875</c:v>
                      </c:pt>
                      <c:pt idx="9605">
                        <c:v>11859.015625</c:v>
                      </c:pt>
                      <c:pt idx="9606">
                        <c:v>11025.359375</c:v>
                      </c:pt>
                      <c:pt idx="9607">
                        <c:v>10110.6328125</c:v>
                      </c:pt>
                      <c:pt idx="9608">
                        <c:v>8185.0703125</c:v>
                      </c:pt>
                      <c:pt idx="9609">
                        <c:v>8476.1796875</c:v>
                      </c:pt>
                      <c:pt idx="9610">
                        <c:v>8715.6171875</c:v>
                      </c:pt>
                      <c:pt idx="9611">
                        <c:v>11614.0546875</c:v>
                      </c:pt>
                      <c:pt idx="9612">
                        <c:v>11005.34375</c:v>
                      </c:pt>
                      <c:pt idx="9613">
                        <c:v>9333.171875</c:v>
                      </c:pt>
                      <c:pt idx="9614">
                        <c:v>11143.703125</c:v>
                      </c:pt>
                      <c:pt idx="9615">
                        <c:v>12063.375</c:v>
                      </c:pt>
                      <c:pt idx="9616">
                        <c:v>10981.8046875</c:v>
                      </c:pt>
                      <c:pt idx="9617">
                        <c:v>10283</c:v>
                      </c:pt>
                      <c:pt idx="9618">
                        <c:v>9156.421875</c:v>
                      </c:pt>
                      <c:pt idx="9619">
                        <c:v>10396.0625</c:v>
                      </c:pt>
                      <c:pt idx="9620">
                        <c:v>11494.6953125</c:v>
                      </c:pt>
                      <c:pt idx="9621">
                        <c:v>10444.5859375</c:v>
                      </c:pt>
                      <c:pt idx="9622">
                        <c:v>10534.3046875</c:v>
                      </c:pt>
                      <c:pt idx="9623">
                        <c:v>11993.2265625</c:v>
                      </c:pt>
                      <c:pt idx="9624">
                        <c:v>11720.328125</c:v>
                      </c:pt>
                      <c:pt idx="9625">
                        <c:v>11964.3359375</c:v>
                      </c:pt>
                      <c:pt idx="9626">
                        <c:v>11192.8671875</c:v>
                      </c:pt>
                      <c:pt idx="9627">
                        <c:v>11337.71875</c:v>
                      </c:pt>
                      <c:pt idx="9628">
                        <c:v>10579.453125</c:v>
                      </c:pt>
                      <c:pt idx="9629">
                        <c:v>11804.5625</c:v>
                      </c:pt>
                      <c:pt idx="9630">
                        <c:v>4122.90625</c:v>
                      </c:pt>
                      <c:pt idx="9631">
                        <c:v>4292.3359375</c:v>
                      </c:pt>
                      <c:pt idx="9632">
                        <c:v>5094.6875</c:v>
                      </c:pt>
                      <c:pt idx="9633">
                        <c:v>7380.2109375</c:v>
                      </c:pt>
                      <c:pt idx="9634">
                        <c:v>4422.8671875</c:v>
                      </c:pt>
                      <c:pt idx="9635">
                        <c:v>5936.3984375</c:v>
                      </c:pt>
                      <c:pt idx="9636">
                        <c:v>5133.8359375</c:v>
                      </c:pt>
                      <c:pt idx="9637">
                        <c:v>6586.4921875</c:v>
                      </c:pt>
                      <c:pt idx="9638">
                        <c:v>3930.6171875</c:v>
                      </c:pt>
                      <c:pt idx="9639">
                        <c:v>4421.6640625</c:v>
                      </c:pt>
                      <c:pt idx="9640">
                        <c:v>5477.921875</c:v>
                      </c:pt>
                      <c:pt idx="9641">
                        <c:v>7399.2734375</c:v>
                      </c:pt>
                      <c:pt idx="9642">
                        <c:v>5373.625</c:v>
                      </c:pt>
                      <c:pt idx="9643">
                        <c:v>6508.8046875</c:v>
                      </c:pt>
                      <c:pt idx="9644">
                        <c:v>6173.1171875</c:v>
                      </c:pt>
                      <c:pt idx="9645">
                        <c:v>9026.703125</c:v>
                      </c:pt>
                      <c:pt idx="9646">
                        <c:v>8919.2734375</c:v>
                      </c:pt>
                      <c:pt idx="9647">
                        <c:v>8635.2421875</c:v>
                      </c:pt>
                      <c:pt idx="9648">
                        <c:v>7111.3828125</c:v>
                      </c:pt>
                      <c:pt idx="9649">
                        <c:v>8611.1015625</c:v>
                      </c:pt>
                      <c:pt idx="9650">
                        <c:v>8029.2578125</c:v>
                      </c:pt>
                      <c:pt idx="9651">
                        <c:v>8579.171875</c:v>
                      </c:pt>
                      <c:pt idx="9652">
                        <c:v>6918.7109375</c:v>
                      </c:pt>
                      <c:pt idx="9653">
                        <c:v>8023.546875</c:v>
                      </c:pt>
                      <c:pt idx="9654">
                        <c:v>8699.984375</c:v>
                      </c:pt>
                      <c:pt idx="9655">
                        <c:v>8255.40625</c:v>
                      </c:pt>
                      <c:pt idx="9656">
                        <c:v>8831.328125</c:v>
                      </c:pt>
                      <c:pt idx="9657">
                        <c:v>8270.078125</c:v>
                      </c:pt>
                      <c:pt idx="9658">
                        <c:v>8654.609375</c:v>
                      </c:pt>
                      <c:pt idx="9659">
                        <c:v>9002.734375</c:v>
                      </c:pt>
                      <c:pt idx="9660">
                        <c:v>12547.359375</c:v>
                      </c:pt>
                      <c:pt idx="9661">
                        <c:v>10420.3203125</c:v>
                      </c:pt>
                      <c:pt idx="9662">
                        <c:v>11030.625</c:v>
                      </c:pt>
                      <c:pt idx="9663">
                        <c:v>11608.6640625</c:v>
                      </c:pt>
                      <c:pt idx="9664">
                        <c:v>12102.734375</c:v>
                      </c:pt>
                      <c:pt idx="9665">
                        <c:v>12440.1484375</c:v>
                      </c:pt>
                      <c:pt idx="9666">
                        <c:v>11765.2421875</c:v>
                      </c:pt>
                      <c:pt idx="9667">
                        <c:v>10400.4609375</c:v>
                      </c:pt>
                      <c:pt idx="9668">
                        <c:v>11491.34375</c:v>
                      </c:pt>
                      <c:pt idx="9669">
                        <c:v>11410.6328125</c:v>
                      </c:pt>
                      <c:pt idx="9670">
                        <c:v>11475.69140625</c:v>
                      </c:pt>
                      <c:pt idx="9671">
                        <c:v>10400.078125</c:v>
                      </c:pt>
                      <c:pt idx="9672">
                        <c:v>10053.2109375</c:v>
                      </c:pt>
                      <c:pt idx="9673">
                        <c:v>10557.6015625</c:v>
                      </c:pt>
                      <c:pt idx="9674">
                        <c:v>12541.5625</c:v>
                      </c:pt>
                      <c:pt idx="9675">
                        <c:v>9376.2265625</c:v>
                      </c:pt>
                      <c:pt idx="9676">
                        <c:v>9210.53125</c:v>
                      </c:pt>
                      <c:pt idx="9677">
                        <c:v>8637.71875</c:v>
                      </c:pt>
                      <c:pt idx="9678">
                        <c:v>8549.578125</c:v>
                      </c:pt>
                      <c:pt idx="9679">
                        <c:v>9329.8984375</c:v>
                      </c:pt>
                      <c:pt idx="9680">
                        <c:v>8772.890625</c:v>
                      </c:pt>
                      <c:pt idx="9681">
                        <c:v>9273.03125</c:v>
                      </c:pt>
                      <c:pt idx="9682">
                        <c:v>9009.9921875</c:v>
                      </c:pt>
                      <c:pt idx="9683">
                        <c:v>8790.2265625</c:v>
                      </c:pt>
                      <c:pt idx="9684">
                        <c:v>8485.703125</c:v>
                      </c:pt>
                      <c:pt idx="9685">
                        <c:v>2946.875</c:v>
                      </c:pt>
                      <c:pt idx="9686">
                        <c:v>2940.140625</c:v>
                      </c:pt>
                      <c:pt idx="9687">
                        <c:v>4177.5390625</c:v>
                      </c:pt>
                      <c:pt idx="9688">
                        <c:v>9364.5390625</c:v>
                      </c:pt>
                      <c:pt idx="9689">
                        <c:v>8943.8984375</c:v>
                      </c:pt>
                      <c:pt idx="9690">
                        <c:v>7908.2421875</c:v>
                      </c:pt>
                      <c:pt idx="9691">
                        <c:v>6389.1328125</c:v>
                      </c:pt>
                      <c:pt idx="9692">
                        <c:v>6964.640625</c:v>
                      </c:pt>
                      <c:pt idx="9693">
                        <c:v>6544.4453125</c:v>
                      </c:pt>
                      <c:pt idx="9694">
                        <c:v>7921.8203125</c:v>
                      </c:pt>
                      <c:pt idx="9695">
                        <c:v>4769.78125</c:v>
                      </c:pt>
                      <c:pt idx="9696">
                        <c:v>3807.90625</c:v>
                      </c:pt>
                      <c:pt idx="9697">
                        <c:v>4575.609375</c:v>
                      </c:pt>
                      <c:pt idx="9698">
                        <c:v>7195.0078125</c:v>
                      </c:pt>
                      <c:pt idx="9699">
                        <c:v>5335.4921875</c:v>
                      </c:pt>
                      <c:pt idx="9700">
                        <c:v>5038.2734375</c:v>
                      </c:pt>
                      <c:pt idx="9701">
                        <c:v>5763.75</c:v>
                      </c:pt>
                      <c:pt idx="9702">
                        <c:v>6631.90625</c:v>
                      </c:pt>
                      <c:pt idx="9703">
                        <c:v>5959.125</c:v>
                      </c:pt>
                      <c:pt idx="9704">
                        <c:v>7242.53125</c:v>
                      </c:pt>
                      <c:pt idx="9705">
                        <c:v>11770.375</c:v>
                      </c:pt>
                      <c:pt idx="9706">
                        <c:v>11313.1328125</c:v>
                      </c:pt>
                      <c:pt idx="9707">
                        <c:v>10988.8359375</c:v>
                      </c:pt>
                      <c:pt idx="9708">
                        <c:v>10863.8203125</c:v>
                      </c:pt>
                      <c:pt idx="9709">
                        <c:v>10275.46875</c:v>
                      </c:pt>
                      <c:pt idx="9710">
                        <c:v>10520.05078125</c:v>
                      </c:pt>
                      <c:pt idx="9711">
                        <c:v>10672.6953125</c:v>
                      </c:pt>
                      <c:pt idx="9712">
                        <c:v>10681.125</c:v>
                      </c:pt>
                      <c:pt idx="9713">
                        <c:v>10497.453125</c:v>
                      </c:pt>
                      <c:pt idx="9714">
                        <c:v>11325.25</c:v>
                      </c:pt>
                      <c:pt idx="9715">
                        <c:v>10977.953125</c:v>
                      </c:pt>
                      <c:pt idx="9716">
                        <c:v>11771.5546875</c:v>
                      </c:pt>
                      <c:pt idx="9717">
                        <c:v>11052.4140625</c:v>
                      </c:pt>
                      <c:pt idx="9718">
                        <c:v>11144.0859375</c:v>
                      </c:pt>
                      <c:pt idx="9719">
                        <c:v>11352.1171875</c:v>
                      </c:pt>
                      <c:pt idx="9720">
                        <c:v>10967.15625</c:v>
                      </c:pt>
                      <c:pt idx="9721">
                        <c:v>8573.17578125</c:v>
                      </c:pt>
                      <c:pt idx="9722">
                        <c:v>8316.77734375</c:v>
                      </c:pt>
                      <c:pt idx="9723">
                        <c:v>8160.2890625</c:v>
                      </c:pt>
                      <c:pt idx="9724">
                        <c:v>10936.375</c:v>
                      </c:pt>
                      <c:pt idx="9725">
                        <c:v>9859.96875</c:v>
                      </c:pt>
                      <c:pt idx="9726">
                        <c:v>9861.0234375</c:v>
                      </c:pt>
                      <c:pt idx="9727">
                        <c:v>11223.046875</c:v>
                      </c:pt>
                      <c:pt idx="9728">
                        <c:v>10486.6640625</c:v>
                      </c:pt>
                      <c:pt idx="9729">
                        <c:v>11235.8515625</c:v>
                      </c:pt>
                      <c:pt idx="9730">
                        <c:v>11092.4765625</c:v>
                      </c:pt>
                      <c:pt idx="9731">
                        <c:v>11166.296875</c:v>
                      </c:pt>
                      <c:pt idx="9732">
                        <c:v>10275.859375</c:v>
                      </c:pt>
                      <c:pt idx="9733">
                        <c:v>10773.8984375</c:v>
                      </c:pt>
                      <c:pt idx="9734">
                        <c:v>10993.3359375</c:v>
                      </c:pt>
                      <c:pt idx="9735">
                        <c:v>10981.953125</c:v>
                      </c:pt>
                      <c:pt idx="9736">
                        <c:v>10513.2265625</c:v>
                      </c:pt>
                      <c:pt idx="9737">
                        <c:v>11424.34375</c:v>
                      </c:pt>
                      <c:pt idx="9738">
                        <c:v>10728.453125</c:v>
                      </c:pt>
                      <c:pt idx="9739">
                        <c:v>9259.15625</c:v>
                      </c:pt>
                      <c:pt idx="9740">
                        <c:v>9132.65625</c:v>
                      </c:pt>
                      <c:pt idx="9741">
                        <c:v>9684.70703125</c:v>
                      </c:pt>
                      <c:pt idx="9742">
                        <c:v>11293.4296875</c:v>
                      </c:pt>
                      <c:pt idx="9743">
                        <c:v>12172.0546875</c:v>
                      </c:pt>
                      <c:pt idx="9744">
                        <c:v>10714.84375</c:v>
                      </c:pt>
                      <c:pt idx="9745">
                        <c:v>11472.1171875</c:v>
                      </c:pt>
                      <c:pt idx="9746">
                        <c:v>11437.875</c:v>
                      </c:pt>
                      <c:pt idx="9747">
                        <c:v>11731.6484375</c:v>
                      </c:pt>
                      <c:pt idx="9748">
                        <c:v>12316.87890625</c:v>
                      </c:pt>
                      <c:pt idx="9749">
                        <c:v>12229.8671875</c:v>
                      </c:pt>
                      <c:pt idx="9750">
                        <c:v>6947.78125</c:v>
                      </c:pt>
                      <c:pt idx="9751">
                        <c:v>6865.3515625</c:v>
                      </c:pt>
                      <c:pt idx="9752">
                        <c:v>7117.8515625</c:v>
                      </c:pt>
                      <c:pt idx="9753">
                        <c:v>4654.9140625</c:v>
                      </c:pt>
                      <c:pt idx="9754">
                        <c:v>7684.2421875</c:v>
                      </c:pt>
                      <c:pt idx="9755">
                        <c:v>6604.5859375</c:v>
                      </c:pt>
                      <c:pt idx="9756">
                        <c:v>3154.5625</c:v>
                      </c:pt>
                      <c:pt idx="9757">
                        <c:v>2467.9609375</c:v>
                      </c:pt>
                      <c:pt idx="9758">
                        <c:v>2453.4765625</c:v>
                      </c:pt>
                      <c:pt idx="9759">
                        <c:v>7403.453125</c:v>
                      </c:pt>
                      <c:pt idx="9760">
                        <c:v>7062.4609375</c:v>
                      </c:pt>
                      <c:pt idx="9761">
                        <c:v>5793.7578125</c:v>
                      </c:pt>
                      <c:pt idx="9762">
                        <c:v>5213.109375</c:v>
                      </c:pt>
                      <c:pt idx="9763">
                        <c:v>6366.5546875</c:v>
                      </c:pt>
                      <c:pt idx="9764">
                        <c:v>7368.34375</c:v>
                      </c:pt>
                      <c:pt idx="9765">
                        <c:v>12395.1171875</c:v>
                      </c:pt>
                      <c:pt idx="9766">
                        <c:v>10920.6015625</c:v>
                      </c:pt>
                      <c:pt idx="9767">
                        <c:v>10146.578125</c:v>
                      </c:pt>
                      <c:pt idx="9768">
                        <c:v>11281.90625</c:v>
                      </c:pt>
                      <c:pt idx="9769">
                        <c:v>9749.0546875</c:v>
                      </c:pt>
                      <c:pt idx="9770">
                        <c:v>8536.46875</c:v>
                      </c:pt>
                      <c:pt idx="9771">
                        <c:v>8680.125</c:v>
                      </c:pt>
                      <c:pt idx="9772">
                        <c:v>12098.953125</c:v>
                      </c:pt>
                      <c:pt idx="9773">
                        <c:v>11479.8359375</c:v>
                      </c:pt>
                      <c:pt idx="9774">
                        <c:v>12700.7578125</c:v>
                      </c:pt>
                      <c:pt idx="9775">
                        <c:v>12922.75</c:v>
                      </c:pt>
                      <c:pt idx="9776">
                        <c:v>12618.6328125</c:v>
                      </c:pt>
                      <c:pt idx="9777">
                        <c:v>13221.3828125</c:v>
                      </c:pt>
                      <c:pt idx="9778">
                        <c:v>12526.109375</c:v>
                      </c:pt>
                      <c:pt idx="9779">
                        <c:v>11740.7734375</c:v>
                      </c:pt>
                      <c:pt idx="9780">
                        <c:v>11966.125</c:v>
                      </c:pt>
                      <c:pt idx="9781">
                        <c:v>11862.875</c:v>
                      </c:pt>
                      <c:pt idx="9782">
                        <c:v>11730.140625</c:v>
                      </c:pt>
                      <c:pt idx="9783">
                        <c:v>11742.51171875</c:v>
                      </c:pt>
                      <c:pt idx="9784">
                        <c:v>11983.9375</c:v>
                      </c:pt>
                      <c:pt idx="9785">
                        <c:v>11127.2421875</c:v>
                      </c:pt>
                      <c:pt idx="9786">
                        <c:v>11845.09375</c:v>
                      </c:pt>
                      <c:pt idx="9787">
                        <c:v>10874.7421875</c:v>
                      </c:pt>
                      <c:pt idx="9788">
                        <c:v>10664.296875</c:v>
                      </c:pt>
                      <c:pt idx="9789">
                        <c:v>10909.359375</c:v>
                      </c:pt>
                      <c:pt idx="9790">
                        <c:v>10981.4609375</c:v>
                      </c:pt>
                      <c:pt idx="9791">
                        <c:v>12083.6484375</c:v>
                      </c:pt>
                      <c:pt idx="9792">
                        <c:v>9827.015625</c:v>
                      </c:pt>
                      <c:pt idx="9793">
                        <c:v>10457.015625</c:v>
                      </c:pt>
                      <c:pt idx="9794">
                        <c:v>10860.51171875</c:v>
                      </c:pt>
                      <c:pt idx="9795">
                        <c:v>11478.296875</c:v>
                      </c:pt>
                      <c:pt idx="9796">
                        <c:v>7627.859375</c:v>
                      </c:pt>
                      <c:pt idx="9797">
                        <c:v>6761.3046875</c:v>
                      </c:pt>
                      <c:pt idx="9798">
                        <c:v>6668.5546875</c:v>
                      </c:pt>
                      <c:pt idx="9799">
                        <c:v>8880.0234375</c:v>
                      </c:pt>
                      <c:pt idx="9800">
                        <c:v>11670.03125</c:v>
                      </c:pt>
                      <c:pt idx="9801">
                        <c:v>10282.359375</c:v>
                      </c:pt>
                      <c:pt idx="9802">
                        <c:v>10132.015625</c:v>
                      </c:pt>
                      <c:pt idx="9803">
                        <c:v>10986.03125</c:v>
                      </c:pt>
                      <c:pt idx="9804">
                        <c:v>11757.0390625</c:v>
                      </c:pt>
                      <c:pt idx="9805">
                        <c:v>11051.75</c:v>
                      </c:pt>
                      <c:pt idx="9806">
                        <c:v>12031.5390625</c:v>
                      </c:pt>
                      <c:pt idx="9807">
                        <c:v>12225.3203125</c:v>
                      </c:pt>
                      <c:pt idx="9808">
                        <c:v>11513.44140625</c:v>
                      </c:pt>
                      <c:pt idx="9809">
                        <c:v>11636.6640625</c:v>
                      </c:pt>
                      <c:pt idx="9810">
                        <c:v>11380.03125</c:v>
                      </c:pt>
                      <c:pt idx="9811">
                        <c:v>11232.0859375</c:v>
                      </c:pt>
                      <c:pt idx="9812">
                        <c:v>11302.40625</c:v>
                      </c:pt>
                      <c:pt idx="9813">
                        <c:v>11259.2109375</c:v>
                      </c:pt>
                      <c:pt idx="9814">
                        <c:v>11019.921875</c:v>
                      </c:pt>
                      <c:pt idx="9815">
                        <c:v>10760.4375</c:v>
                      </c:pt>
                      <c:pt idx="9816">
                        <c:v>10293.28125</c:v>
                      </c:pt>
                      <c:pt idx="9817">
                        <c:v>10737.4375</c:v>
                      </c:pt>
                      <c:pt idx="9818">
                        <c:v>10117.5625</c:v>
                      </c:pt>
                      <c:pt idx="9819">
                        <c:v>9657.0078125</c:v>
                      </c:pt>
                      <c:pt idx="9820">
                        <c:v>8120.2578125</c:v>
                      </c:pt>
                      <c:pt idx="9821">
                        <c:v>8807</c:v>
                      </c:pt>
                      <c:pt idx="9822">
                        <c:v>9702.3671875</c:v>
                      </c:pt>
                      <c:pt idx="9823">
                        <c:v>10524.7890625</c:v>
                      </c:pt>
                      <c:pt idx="9824">
                        <c:v>10979.09375</c:v>
                      </c:pt>
                      <c:pt idx="9825">
                        <c:v>9031.890625</c:v>
                      </c:pt>
                      <c:pt idx="9826">
                        <c:v>8025.06640625</c:v>
                      </c:pt>
                      <c:pt idx="9827">
                        <c:v>6814.234375</c:v>
                      </c:pt>
                      <c:pt idx="9828">
                        <c:v>6665.59375</c:v>
                      </c:pt>
                      <c:pt idx="9829">
                        <c:v>9944.35546875</c:v>
                      </c:pt>
                      <c:pt idx="9830">
                        <c:v>6666.6640625</c:v>
                      </c:pt>
                      <c:pt idx="9831">
                        <c:v>8072.1015625</c:v>
                      </c:pt>
                      <c:pt idx="9832">
                        <c:v>9927.4296875</c:v>
                      </c:pt>
                      <c:pt idx="9833">
                        <c:v>7084.09375</c:v>
                      </c:pt>
                      <c:pt idx="9834">
                        <c:v>4408.7265625</c:v>
                      </c:pt>
                      <c:pt idx="9835">
                        <c:v>6037.125</c:v>
                      </c:pt>
                      <c:pt idx="9836">
                        <c:v>7717.3671875</c:v>
                      </c:pt>
                      <c:pt idx="9837">
                        <c:v>7108.234375</c:v>
                      </c:pt>
                      <c:pt idx="9838">
                        <c:v>8543.0703125</c:v>
                      </c:pt>
                      <c:pt idx="9839">
                        <c:v>9369.0546875</c:v>
                      </c:pt>
                      <c:pt idx="9840">
                        <c:v>7538.9609375</c:v>
                      </c:pt>
                      <c:pt idx="9841">
                        <c:v>7314.75</c:v>
                      </c:pt>
                      <c:pt idx="9842">
                        <c:v>8246.4296875</c:v>
                      </c:pt>
                      <c:pt idx="9843">
                        <c:v>8141.3359375</c:v>
                      </c:pt>
                      <c:pt idx="9844">
                        <c:v>8287.1015625</c:v>
                      </c:pt>
                      <c:pt idx="9845">
                        <c:v>2892.8203125</c:v>
                      </c:pt>
                      <c:pt idx="9846">
                        <c:v>3084.7734375</c:v>
                      </c:pt>
                      <c:pt idx="9847">
                        <c:v>4592.109375</c:v>
                      </c:pt>
                      <c:pt idx="9848">
                        <c:v>8558.34375</c:v>
                      </c:pt>
                      <c:pt idx="9849">
                        <c:v>7151.671875</c:v>
                      </c:pt>
                      <c:pt idx="9850">
                        <c:v>6354.5</c:v>
                      </c:pt>
                      <c:pt idx="9851">
                        <c:v>8010.140625</c:v>
                      </c:pt>
                      <c:pt idx="9852">
                        <c:v>8569.90625</c:v>
                      </c:pt>
                      <c:pt idx="9853">
                        <c:v>8497.921875</c:v>
                      </c:pt>
                      <c:pt idx="9854">
                        <c:v>8300.7890625</c:v>
                      </c:pt>
                      <c:pt idx="9855">
                        <c:v>13280.09375</c:v>
                      </c:pt>
                      <c:pt idx="9856">
                        <c:v>10864.1953125</c:v>
                      </c:pt>
                      <c:pt idx="9857">
                        <c:v>10990.0859375</c:v>
                      </c:pt>
                      <c:pt idx="9858">
                        <c:v>12247.0546875</c:v>
                      </c:pt>
                      <c:pt idx="9859">
                        <c:v>13644.2890625</c:v>
                      </c:pt>
                      <c:pt idx="9860">
                        <c:v>12744.2265625</c:v>
                      </c:pt>
                      <c:pt idx="9861">
                        <c:v>12036.234375</c:v>
                      </c:pt>
                      <c:pt idx="9862">
                        <c:v>10428.015625</c:v>
                      </c:pt>
                      <c:pt idx="9863">
                        <c:v>10916.5546875</c:v>
                      </c:pt>
                      <c:pt idx="9864">
                        <c:v>11917.96875</c:v>
                      </c:pt>
                      <c:pt idx="9865">
                        <c:v>10945.2578125</c:v>
                      </c:pt>
                      <c:pt idx="9866">
                        <c:v>8765.8984375</c:v>
                      </c:pt>
                      <c:pt idx="9867">
                        <c:v>8524.28125</c:v>
                      </c:pt>
                      <c:pt idx="9868">
                        <c:v>8670.4609375</c:v>
                      </c:pt>
                      <c:pt idx="9869">
                        <c:v>11024.703125</c:v>
                      </c:pt>
                      <c:pt idx="9870">
                        <c:v>10447.453125</c:v>
                      </c:pt>
                      <c:pt idx="9871">
                        <c:v>8634.75</c:v>
                      </c:pt>
                      <c:pt idx="9872">
                        <c:v>7381.96875</c:v>
                      </c:pt>
                      <c:pt idx="9873">
                        <c:v>8208.125</c:v>
                      </c:pt>
                      <c:pt idx="9874">
                        <c:v>11275.8828125</c:v>
                      </c:pt>
                      <c:pt idx="9875">
                        <c:v>9720.046875</c:v>
                      </c:pt>
                      <c:pt idx="9876">
                        <c:v>7637.8046875</c:v>
                      </c:pt>
                      <c:pt idx="9877">
                        <c:v>10789.375</c:v>
                      </c:pt>
                      <c:pt idx="9878">
                        <c:v>11406.921875</c:v>
                      </c:pt>
                      <c:pt idx="9879">
                        <c:v>10945.1171875</c:v>
                      </c:pt>
                      <c:pt idx="9880">
                        <c:v>10867.796875</c:v>
                      </c:pt>
                      <c:pt idx="9881">
                        <c:v>10888.984375</c:v>
                      </c:pt>
                      <c:pt idx="9882">
                        <c:v>9881.265625</c:v>
                      </c:pt>
                      <c:pt idx="9883">
                        <c:v>9767.5625</c:v>
                      </c:pt>
                      <c:pt idx="9884">
                        <c:v>9230.9765625</c:v>
                      </c:pt>
                      <c:pt idx="9885">
                        <c:v>9649.4609375</c:v>
                      </c:pt>
                      <c:pt idx="9886">
                        <c:v>9641.4140625</c:v>
                      </c:pt>
                      <c:pt idx="9887">
                        <c:v>8372.546875</c:v>
                      </c:pt>
                      <c:pt idx="9888">
                        <c:v>8704.09375</c:v>
                      </c:pt>
                      <c:pt idx="9889">
                        <c:v>8436.203125</c:v>
                      </c:pt>
                      <c:pt idx="9890">
                        <c:v>5255.7734375</c:v>
                      </c:pt>
                      <c:pt idx="9891">
                        <c:v>5893.4921875</c:v>
                      </c:pt>
                      <c:pt idx="9892">
                        <c:v>8906.625</c:v>
                      </c:pt>
                      <c:pt idx="9893">
                        <c:v>8470.7734375</c:v>
                      </c:pt>
                      <c:pt idx="9894">
                        <c:v>7957.6796875</c:v>
                      </c:pt>
                      <c:pt idx="9895">
                        <c:v>9068.5703125</c:v>
                      </c:pt>
                      <c:pt idx="9896">
                        <c:v>9277.4453125</c:v>
                      </c:pt>
                      <c:pt idx="9897">
                        <c:v>9749.1875</c:v>
                      </c:pt>
                      <c:pt idx="9898">
                        <c:v>9320.6328125</c:v>
                      </c:pt>
                      <c:pt idx="9899">
                        <c:v>9605.78125</c:v>
                      </c:pt>
                      <c:pt idx="9900">
                        <c:v>10245.15625</c:v>
                      </c:pt>
                      <c:pt idx="9901">
                        <c:v>10008.6640625</c:v>
                      </c:pt>
                      <c:pt idx="9902">
                        <c:v>10104.2421875</c:v>
                      </c:pt>
                      <c:pt idx="9903">
                        <c:v>9431.2890625</c:v>
                      </c:pt>
                      <c:pt idx="9904">
                        <c:v>10277.5625</c:v>
                      </c:pt>
                      <c:pt idx="9905">
                        <c:v>9048.9609375</c:v>
                      </c:pt>
                      <c:pt idx="9906">
                        <c:v>9406.21875</c:v>
                      </c:pt>
                      <c:pt idx="9907">
                        <c:v>9757.4375</c:v>
                      </c:pt>
                      <c:pt idx="9908">
                        <c:v>8651.203125</c:v>
                      </c:pt>
                      <c:pt idx="9909">
                        <c:v>10612.3125</c:v>
                      </c:pt>
                      <c:pt idx="9910">
                        <c:v>10474.7421875</c:v>
                      </c:pt>
                      <c:pt idx="9911">
                        <c:v>9705.1484375</c:v>
                      </c:pt>
                      <c:pt idx="9912">
                        <c:v>9567.3984375</c:v>
                      </c:pt>
                      <c:pt idx="9913">
                        <c:v>9502.9140625</c:v>
                      </c:pt>
                      <c:pt idx="9914">
                        <c:v>10635.6015625</c:v>
                      </c:pt>
                      <c:pt idx="9915">
                        <c:v>7974.2265625</c:v>
                      </c:pt>
                      <c:pt idx="9916">
                        <c:v>6972.28125</c:v>
                      </c:pt>
                      <c:pt idx="9917">
                        <c:v>7723.4375</c:v>
                      </c:pt>
                      <c:pt idx="9918">
                        <c:v>8385.484375</c:v>
                      </c:pt>
                      <c:pt idx="9919">
                        <c:v>7776.59375</c:v>
                      </c:pt>
                      <c:pt idx="9920">
                        <c:v>7157.3984375</c:v>
                      </c:pt>
                      <c:pt idx="9921">
                        <c:v>8228.234375</c:v>
                      </c:pt>
                      <c:pt idx="9922">
                        <c:v>7112.7109375</c:v>
                      </c:pt>
                      <c:pt idx="9923">
                        <c:v>6093.3125</c:v>
                      </c:pt>
                      <c:pt idx="9924">
                        <c:v>6943.671875</c:v>
                      </c:pt>
                      <c:pt idx="9925">
                        <c:v>5071.03125</c:v>
                      </c:pt>
                      <c:pt idx="9926">
                        <c:v>5074.125</c:v>
                      </c:pt>
                      <c:pt idx="9927">
                        <c:v>6006.7265625</c:v>
                      </c:pt>
                      <c:pt idx="9928">
                        <c:v>7899.0390625</c:v>
                      </c:pt>
                      <c:pt idx="9929">
                        <c:v>8203.0859375</c:v>
                      </c:pt>
                      <c:pt idx="9930">
                        <c:v>8725.0234375</c:v>
                      </c:pt>
                      <c:pt idx="9931">
                        <c:v>10485.9375</c:v>
                      </c:pt>
                      <c:pt idx="9932">
                        <c:v>10457.26171875</c:v>
                      </c:pt>
                      <c:pt idx="9933">
                        <c:v>10017.65625</c:v>
                      </c:pt>
                      <c:pt idx="9934">
                        <c:v>8459.953125</c:v>
                      </c:pt>
                      <c:pt idx="9935">
                        <c:v>8429.40625</c:v>
                      </c:pt>
                      <c:pt idx="9936">
                        <c:v>9651.7578125</c:v>
                      </c:pt>
                      <c:pt idx="9937">
                        <c:v>9029.3984375</c:v>
                      </c:pt>
                      <c:pt idx="9938">
                        <c:v>10201.5546875</c:v>
                      </c:pt>
                      <c:pt idx="9939">
                        <c:v>9752.984375</c:v>
                      </c:pt>
                      <c:pt idx="9940">
                        <c:v>9642.69140625</c:v>
                      </c:pt>
                      <c:pt idx="9941">
                        <c:v>9680.55859375</c:v>
                      </c:pt>
                      <c:pt idx="9942">
                        <c:v>9898.05078125</c:v>
                      </c:pt>
                      <c:pt idx="9943">
                        <c:v>10490.8046875</c:v>
                      </c:pt>
                      <c:pt idx="9944">
                        <c:v>10140.375</c:v>
                      </c:pt>
                      <c:pt idx="9945">
                        <c:v>12372.4140625</c:v>
                      </c:pt>
                      <c:pt idx="9946">
                        <c:v>11045.828125</c:v>
                      </c:pt>
                      <c:pt idx="9947">
                        <c:v>11854.29296875</c:v>
                      </c:pt>
                      <c:pt idx="9948">
                        <c:v>11288.6171875</c:v>
                      </c:pt>
                      <c:pt idx="9949">
                        <c:v>10918.8125</c:v>
                      </c:pt>
                      <c:pt idx="9950">
                        <c:v>11195.22265625</c:v>
                      </c:pt>
                      <c:pt idx="9951">
                        <c:v>12022.15234375</c:v>
                      </c:pt>
                      <c:pt idx="9952">
                        <c:v>11344.6796875</c:v>
                      </c:pt>
                      <c:pt idx="9953">
                        <c:v>10997.90625</c:v>
                      </c:pt>
                      <c:pt idx="9954">
                        <c:v>10810.921875</c:v>
                      </c:pt>
                      <c:pt idx="9955">
                        <c:v>12293.48828125</c:v>
                      </c:pt>
                      <c:pt idx="9956">
                        <c:v>11240.109375</c:v>
                      </c:pt>
                      <c:pt idx="9957">
                        <c:v>12327.203125</c:v>
                      </c:pt>
                      <c:pt idx="9958">
                        <c:v>12718.3671875</c:v>
                      </c:pt>
                      <c:pt idx="9959">
                        <c:v>12125.7578125</c:v>
                      </c:pt>
                      <c:pt idx="9960">
                        <c:v>10746.4453125</c:v>
                      </c:pt>
                      <c:pt idx="9961">
                        <c:v>9451.84375</c:v>
                      </c:pt>
                      <c:pt idx="9962">
                        <c:v>9823.3203125</c:v>
                      </c:pt>
                      <c:pt idx="9963">
                        <c:v>9300.65625</c:v>
                      </c:pt>
                      <c:pt idx="9964">
                        <c:v>8555.6015625</c:v>
                      </c:pt>
                      <c:pt idx="9965">
                        <c:v>7763.46875</c:v>
                      </c:pt>
                      <c:pt idx="9966">
                        <c:v>8265.8359375</c:v>
                      </c:pt>
                      <c:pt idx="9967">
                        <c:v>11188.2578125</c:v>
                      </c:pt>
                      <c:pt idx="9968">
                        <c:v>9893.171875</c:v>
                      </c:pt>
                      <c:pt idx="9969">
                        <c:v>5772.515625</c:v>
                      </c:pt>
                      <c:pt idx="9970">
                        <c:v>7919.2578125</c:v>
                      </c:pt>
                      <c:pt idx="9971">
                        <c:v>8930.625</c:v>
                      </c:pt>
                      <c:pt idx="9972">
                        <c:v>6282.0859375</c:v>
                      </c:pt>
                      <c:pt idx="9973">
                        <c:v>8965.5</c:v>
                      </c:pt>
                      <c:pt idx="9974">
                        <c:v>10253.109375</c:v>
                      </c:pt>
                      <c:pt idx="9975">
                        <c:v>9478.109375</c:v>
                      </c:pt>
                      <c:pt idx="9976">
                        <c:v>9485.6328125</c:v>
                      </c:pt>
                      <c:pt idx="9977">
                        <c:v>9970.2890625</c:v>
                      </c:pt>
                      <c:pt idx="9978">
                        <c:v>6387.1953125</c:v>
                      </c:pt>
                      <c:pt idx="9979">
                        <c:v>5546.7421875</c:v>
                      </c:pt>
                      <c:pt idx="9980">
                        <c:v>5370.7421875</c:v>
                      </c:pt>
                      <c:pt idx="9981">
                        <c:v>8007.5859375</c:v>
                      </c:pt>
                      <c:pt idx="9982">
                        <c:v>10198.0703125</c:v>
                      </c:pt>
                      <c:pt idx="9983">
                        <c:v>10331.71875</c:v>
                      </c:pt>
                      <c:pt idx="9984">
                        <c:v>9547.59375</c:v>
                      </c:pt>
                      <c:pt idx="9985">
                        <c:v>9866.3125</c:v>
                      </c:pt>
                      <c:pt idx="9986">
                        <c:v>10043.03125</c:v>
                      </c:pt>
                      <c:pt idx="9987">
                        <c:v>9375.9296875</c:v>
                      </c:pt>
                      <c:pt idx="9988">
                        <c:v>10048.96875</c:v>
                      </c:pt>
                      <c:pt idx="9989">
                        <c:v>10255.2578125</c:v>
                      </c:pt>
                      <c:pt idx="9990">
                        <c:v>13860.80078125</c:v>
                      </c:pt>
                      <c:pt idx="9991">
                        <c:v>11947.2890625</c:v>
                      </c:pt>
                      <c:pt idx="9992">
                        <c:v>10665.23828125</c:v>
                      </c:pt>
                      <c:pt idx="9993">
                        <c:v>10766.98828125</c:v>
                      </c:pt>
                      <c:pt idx="9994">
                        <c:v>13003.58984375</c:v>
                      </c:pt>
                      <c:pt idx="9995">
                        <c:v>15031.66796875</c:v>
                      </c:pt>
                      <c:pt idx="9996">
                        <c:v>15186.64453125</c:v>
                      </c:pt>
                      <c:pt idx="9997">
                        <c:v>14856.1171875</c:v>
                      </c:pt>
                      <c:pt idx="9998">
                        <c:v>14932.51171875</c:v>
                      </c:pt>
                      <c:pt idx="9999">
                        <c:v>15052.1875</c:v>
                      </c:pt>
                      <c:pt idx="10000">
                        <c:v>15832.7421875</c:v>
                      </c:pt>
                      <c:pt idx="10001">
                        <c:v>14735.765625</c:v>
                      </c:pt>
                      <c:pt idx="10002">
                        <c:v>15614.921875</c:v>
                      </c:pt>
                      <c:pt idx="10003">
                        <c:v>15136.046875</c:v>
                      </c:pt>
                      <c:pt idx="10004">
                        <c:v>15069.23828125</c:v>
                      </c:pt>
                      <c:pt idx="10005">
                        <c:v>5628.7734375</c:v>
                      </c:pt>
                      <c:pt idx="10006">
                        <c:v>7890.3203125</c:v>
                      </c:pt>
                      <c:pt idx="10007">
                        <c:v>3634.9921875</c:v>
                      </c:pt>
                      <c:pt idx="10008">
                        <c:v>5840.3359375</c:v>
                      </c:pt>
                      <c:pt idx="10009">
                        <c:v>6344.265625</c:v>
                      </c:pt>
                      <c:pt idx="10010">
                        <c:v>8207.4375</c:v>
                      </c:pt>
                      <c:pt idx="10011">
                        <c:v>2368.0625</c:v>
                      </c:pt>
                      <c:pt idx="10012">
                        <c:v>1554.4609375</c:v>
                      </c:pt>
                      <c:pt idx="10013">
                        <c:v>2571.7265625</c:v>
                      </c:pt>
                      <c:pt idx="10014">
                        <c:v>6205.8828125</c:v>
                      </c:pt>
                      <c:pt idx="10015">
                        <c:v>2582.125</c:v>
                      </c:pt>
                      <c:pt idx="10016">
                        <c:v>2226.2734375</c:v>
                      </c:pt>
                      <c:pt idx="10017">
                        <c:v>3921.84375</c:v>
                      </c:pt>
                      <c:pt idx="10018">
                        <c:v>6647.8515625</c:v>
                      </c:pt>
                      <c:pt idx="10019">
                        <c:v>7112.9375</c:v>
                      </c:pt>
                      <c:pt idx="10020">
                        <c:v>10563.7578125</c:v>
                      </c:pt>
                      <c:pt idx="10021">
                        <c:v>9704.046875</c:v>
                      </c:pt>
                      <c:pt idx="10022">
                        <c:v>11321.8359375</c:v>
                      </c:pt>
                      <c:pt idx="10023">
                        <c:v>11348.3203125</c:v>
                      </c:pt>
                      <c:pt idx="10024">
                        <c:v>9998.7109375</c:v>
                      </c:pt>
                      <c:pt idx="10025">
                        <c:v>10116.15625</c:v>
                      </c:pt>
                      <c:pt idx="10026">
                        <c:v>10606.7421875</c:v>
                      </c:pt>
                      <c:pt idx="10027">
                        <c:v>7536.5234375</c:v>
                      </c:pt>
                      <c:pt idx="10028">
                        <c:v>8461.625</c:v>
                      </c:pt>
                      <c:pt idx="10029">
                        <c:v>10548.984375</c:v>
                      </c:pt>
                      <c:pt idx="10030">
                        <c:v>10291.828125</c:v>
                      </c:pt>
                      <c:pt idx="10031">
                        <c:v>10157.328125</c:v>
                      </c:pt>
                      <c:pt idx="10032">
                        <c:v>11104.53125</c:v>
                      </c:pt>
                      <c:pt idx="10033">
                        <c:v>10026.875</c:v>
                      </c:pt>
                      <c:pt idx="10034">
                        <c:v>10713.7578125</c:v>
                      </c:pt>
                      <c:pt idx="10035">
                        <c:v>5741.953125</c:v>
                      </c:pt>
                      <c:pt idx="10036">
                        <c:v>6781.28125</c:v>
                      </c:pt>
                      <c:pt idx="10037">
                        <c:v>7444.09375</c:v>
                      </c:pt>
                      <c:pt idx="10038">
                        <c:v>2880.6328125</c:v>
                      </c:pt>
                      <c:pt idx="10039">
                        <c:v>3165.3671875</c:v>
                      </c:pt>
                      <c:pt idx="10040">
                        <c:v>2975.2890625</c:v>
                      </c:pt>
                      <c:pt idx="10041">
                        <c:v>5760.015625</c:v>
                      </c:pt>
                      <c:pt idx="10042">
                        <c:v>5685.8671875</c:v>
                      </c:pt>
                      <c:pt idx="10043">
                        <c:v>6960.7734375</c:v>
                      </c:pt>
                      <c:pt idx="10044">
                        <c:v>4099.5390625</c:v>
                      </c:pt>
                      <c:pt idx="10045">
                        <c:v>7025.859375</c:v>
                      </c:pt>
                      <c:pt idx="10046">
                        <c:v>4934.9140625</c:v>
                      </c:pt>
                      <c:pt idx="10047">
                        <c:v>6962.3125</c:v>
                      </c:pt>
                      <c:pt idx="10048">
                        <c:v>4083.859375</c:v>
                      </c:pt>
                      <c:pt idx="10049">
                        <c:v>5983.4453125</c:v>
                      </c:pt>
                      <c:pt idx="10050">
                        <c:v>10406.6171875</c:v>
                      </c:pt>
                      <c:pt idx="10051">
                        <c:v>10745.265625</c:v>
                      </c:pt>
                      <c:pt idx="10052">
                        <c:v>11324.4296875</c:v>
                      </c:pt>
                      <c:pt idx="10053">
                        <c:v>10410.7578125</c:v>
                      </c:pt>
                      <c:pt idx="10054">
                        <c:v>9018.015625</c:v>
                      </c:pt>
                      <c:pt idx="10055">
                        <c:v>9406.2890625</c:v>
                      </c:pt>
                      <c:pt idx="10056">
                        <c:v>10392.6484375</c:v>
                      </c:pt>
                      <c:pt idx="10057">
                        <c:v>12083.21875</c:v>
                      </c:pt>
                      <c:pt idx="10058">
                        <c:v>10813.28125</c:v>
                      </c:pt>
                      <c:pt idx="10059">
                        <c:v>10914.2734375</c:v>
                      </c:pt>
                      <c:pt idx="10060">
                        <c:v>12149.078125</c:v>
                      </c:pt>
                      <c:pt idx="10061">
                        <c:v>12955.453125</c:v>
                      </c:pt>
                      <c:pt idx="10062">
                        <c:v>12118.296875</c:v>
                      </c:pt>
                      <c:pt idx="10063">
                        <c:v>12764.890625</c:v>
                      </c:pt>
                      <c:pt idx="10064">
                        <c:v>12985.6953125</c:v>
                      </c:pt>
                      <c:pt idx="10065">
                        <c:v>11919.19140625</c:v>
                      </c:pt>
                      <c:pt idx="10066">
                        <c:v>10408.62109375</c:v>
                      </c:pt>
                      <c:pt idx="10067">
                        <c:v>10092.41015625</c:v>
                      </c:pt>
                      <c:pt idx="10068">
                        <c:v>12481.109375</c:v>
                      </c:pt>
                      <c:pt idx="10069">
                        <c:v>11961.7578125</c:v>
                      </c:pt>
                      <c:pt idx="10070">
                        <c:v>11664.9921875</c:v>
                      </c:pt>
                      <c:pt idx="10071">
                        <c:v>11757.0390625</c:v>
                      </c:pt>
                      <c:pt idx="10072">
                        <c:v>13128.6796875</c:v>
                      </c:pt>
                      <c:pt idx="10073">
                        <c:v>13481.953125</c:v>
                      </c:pt>
                      <c:pt idx="10074">
                        <c:v>13158.25</c:v>
                      </c:pt>
                      <c:pt idx="10075">
                        <c:v>11997.1171875</c:v>
                      </c:pt>
                      <c:pt idx="10076">
                        <c:v>12041.8984375</c:v>
                      </c:pt>
                      <c:pt idx="10077">
                        <c:v>13388.296875</c:v>
                      </c:pt>
                      <c:pt idx="10078">
                        <c:v>11778.2421875</c:v>
                      </c:pt>
                      <c:pt idx="10079">
                        <c:v>12450.046875</c:v>
                      </c:pt>
                      <c:pt idx="10080">
                        <c:v>10465.8984375</c:v>
                      </c:pt>
                      <c:pt idx="10081">
                        <c:v>8812.8046875</c:v>
                      </c:pt>
                      <c:pt idx="10082">
                        <c:v>9898.890625</c:v>
                      </c:pt>
                      <c:pt idx="10083">
                        <c:v>10336.0703125</c:v>
                      </c:pt>
                      <c:pt idx="10084">
                        <c:v>9782</c:v>
                      </c:pt>
                      <c:pt idx="10085">
                        <c:v>10448.2734375</c:v>
                      </c:pt>
                      <c:pt idx="10086">
                        <c:v>10385.78125</c:v>
                      </c:pt>
                      <c:pt idx="10087">
                        <c:v>8292.828125</c:v>
                      </c:pt>
                      <c:pt idx="10088">
                        <c:v>8039.2734375</c:v>
                      </c:pt>
                      <c:pt idx="10089">
                        <c:v>8613.7578125</c:v>
                      </c:pt>
                      <c:pt idx="10090">
                        <c:v>9545.2421875</c:v>
                      </c:pt>
                      <c:pt idx="10091">
                        <c:v>10350.828125</c:v>
                      </c:pt>
                      <c:pt idx="10092">
                        <c:v>9146.2265625</c:v>
                      </c:pt>
                      <c:pt idx="10093">
                        <c:v>8500.875</c:v>
                      </c:pt>
                      <c:pt idx="10094">
                        <c:v>9193.234375</c:v>
                      </c:pt>
                      <c:pt idx="10095">
                        <c:v>8519.4609375</c:v>
                      </c:pt>
                      <c:pt idx="10096">
                        <c:v>7656.25</c:v>
                      </c:pt>
                      <c:pt idx="10097">
                        <c:v>8510.5625</c:v>
                      </c:pt>
                      <c:pt idx="10098">
                        <c:v>6410.109375</c:v>
                      </c:pt>
                      <c:pt idx="10099">
                        <c:v>7087.65625</c:v>
                      </c:pt>
                      <c:pt idx="10100">
                        <c:v>7793.09375</c:v>
                      </c:pt>
                      <c:pt idx="10101">
                        <c:v>9144.5625</c:v>
                      </c:pt>
                      <c:pt idx="10102">
                        <c:v>9064.9609375</c:v>
                      </c:pt>
                      <c:pt idx="10103">
                        <c:v>5006.8984375</c:v>
                      </c:pt>
                      <c:pt idx="10104">
                        <c:v>7485.6171875</c:v>
                      </c:pt>
                      <c:pt idx="10105">
                        <c:v>8472.7734375</c:v>
                      </c:pt>
                      <c:pt idx="10106">
                        <c:v>8998.0703125</c:v>
                      </c:pt>
                      <c:pt idx="10107">
                        <c:v>6823.6796875</c:v>
                      </c:pt>
                      <c:pt idx="10108">
                        <c:v>6859.6640625</c:v>
                      </c:pt>
                      <c:pt idx="10109">
                        <c:v>7181.546875</c:v>
                      </c:pt>
                      <c:pt idx="10110">
                        <c:v>13893.43359375</c:v>
                      </c:pt>
                      <c:pt idx="10111">
                        <c:v>13402.4375</c:v>
                      </c:pt>
                      <c:pt idx="10112">
                        <c:v>13153.30859375</c:v>
                      </c:pt>
                      <c:pt idx="10113">
                        <c:v>14051.9296875</c:v>
                      </c:pt>
                      <c:pt idx="10114">
                        <c:v>13885.53125</c:v>
                      </c:pt>
                      <c:pt idx="10115">
                        <c:v>13738.953125</c:v>
                      </c:pt>
                      <c:pt idx="10116">
                        <c:v>12906.3125</c:v>
                      </c:pt>
                      <c:pt idx="10117">
                        <c:v>13171.3515625</c:v>
                      </c:pt>
                      <c:pt idx="10118">
                        <c:v>14488.4921875</c:v>
                      </c:pt>
                      <c:pt idx="10119">
                        <c:v>13592.9453125</c:v>
                      </c:pt>
                      <c:pt idx="10120">
                        <c:v>11594.5703125</c:v>
                      </c:pt>
                      <c:pt idx="10121">
                        <c:v>11087.125</c:v>
                      </c:pt>
                      <c:pt idx="10122">
                        <c:v>11277.046875</c:v>
                      </c:pt>
                      <c:pt idx="10123">
                        <c:v>13763.16796875</c:v>
                      </c:pt>
                      <c:pt idx="10124">
                        <c:v>14310.4609375</c:v>
                      </c:pt>
                      <c:pt idx="10125">
                        <c:v>10251.05859375</c:v>
                      </c:pt>
                      <c:pt idx="10126">
                        <c:v>9044.3515625</c:v>
                      </c:pt>
                      <c:pt idx="10127">
                        <c:v>11167.51171875</c:v>
                      </c:pt>
                      <c:pt idx="10128">
                        <c:v>10364.31640625</c:v>
                      </c:pt>
                      <c:pt idx="10129">
                        <c:v>11198.5390625</c:v>
                      </c:pt>
                      <c:pt idx="10130">
                        <c:v>10472.6328125</c:v>
                      </c:pt>
                      <c:pt idx="10131">
                        <c:v>10451.125</c:v>
                      </c:pt>
                      <c:pt idx="10132">
                        <c:v>10232.0703125</c:v>
                      </c:pt>
                      <c:pt idx="10133">
                        <c:v>11165.328125</c:v>
                      </c:pt>
                      <c:pt idx="10134">
                        <c:v>9947.6796875</c:v>
                      </c:pt>
                      <c:pt idx="10135">
                        <c:v>9840.9375</c:v>
                      </c:pt>
                      <c:pt idx="10136">
                        <c:v>9669.4453125</c:v>
                      </c:pt>
                      <c:pt idx="10137">
                        <c:v>10846.7421875</c:v>
                      </c:pt>
                      <c:pt idx="10138">
                        <c:v>10981.28125</c:v>
                      </c:pt>
                      <c:pt idx="10139">
                        <c:v>11169.8359375</c:v>
                      </c:pt>
                      <c:pt idx="10140">
                        <c:v>12727.23046875</c:v>
                      </c:pt>
                      <c:pt idx="10141">
                        <c:v>13004.52734375</c:v>
                      </c:pt>
                      <c:pt idx="10142">
                        <c:v>11238.62109375</c:v>
                      </c:pt>
                      <c:pt idx="10143">
                        <c:v>9014.77734375</c:v>
                      </c:pt>
                      <c:pt idx="10144">
                        <c:v>8496.25</c:v>
                      </c:pt>
                      <c:pt idx="10145">
                        <c:v>9632.3984375</c:v>
                      </c:pt>
                      <c:pt idx="10146">
                        <c:v>10847.9296875</c:v>
                      </c:pt>
                      <c:pt idx="10147">
                        <c:v>9501.890625</c:v>
                      </c:pt>
                      <c:pt idx="10148">
                        <c:v>9853.4765625</c:v>
                      </c:pt>
                      <c:pt idx="10149">
                        <c:v>12675.18359375</c:v>
                      </c:pt>
                      <c:pt idx="10150">
                        <c:v>12858.984375</c:v>
                      </c:pt>
                      <c:pt idx="10151">
                        <c:v>12573.3671875</c:v>
                      </c:pt>
                      <c:pt idx="10152">
                        <c:v>13208.3671875</c:v>
                      </c:pt>
                      <c:pt idx="10153">
                        <c:v>12758.76171875</c:v>
                      </c:pt>
                      <c:pt idx="10154">
                        <c:v>11959.9453125</c:v>
                      </c:pt>
                      <c:pt idx="10155">
                        <c:v>7469.2734375</c:v>
                      </c:pt>
                      <c:pt idx="10156">
                        <c:v>6376.171875</c:v>
                      </c:pt>
                      <c:pt idx="10157">
                        <c:v>5984.109375</c:v>
                      </c:pt>
                      <c:pt idx="10158">
                        <c:v>7021.86328125</c:v>
                      </c:pt>
                      <c:pt idx="10159">
                        <c:v>6242.2734375</c:v>
                      </c:pt>
                      <c:pt idx="10160">
                        <c:v>7208.375</c:v>
                      </c:pt>
                      <c:pt idx="10161">
                        <c:v>7358.84375</c:v>
                      </c:pt>
                      <c:pt idx="10162">
                        <c:v>6049.140625</c:v>
                      </c:pt>
                      <c:pt idx="10163">
                        <c:v>7159.1484375</c:v>
                      </c:pt>
                      <c:pt idx="10164">
                        <c:v>7427.3125</c:v>
                      </c:pt>
                      <c:pt idx="10165">
                        <c:v>7257.0625</c:v>
                      </c:pt>
                      <c:pt idx="10166">
                        <c:v>7299.7109375</c:v>
                      </c:pt>
                      <c:pt idx="10167">
                        <c:v>4953.21875</c:v>
                      </c:pt>
                      <c:pt idx="10168">
                        <c:v>5522.515625</c:v>
                      </c:pt>
                      <c:pt idx="10169">
                        <c:v>5053.28125</c:v>
                      </c:pt>
                      <c:pt idx="10170">
                        <c:v>10673.0859375</c:v>
                      </c:pt>
                      <c:pt idx="10171">
                        <c:v>9893.609375</c:v>
                      </c:pt>
                      <c:pt idx="10172">
                        <c:v>10224.046875</c:v>
                      </c:pt>
                      <c:pt idx="10173">
                        <c:v>10048.8046875</c:v>
                      </c:pt>
                      <c:pt idx="10174">
                        <c:v>9797.4921875</c:v>
                      </c:pt>
                      <c:pt idx="10175">
                        <c:v>10426.3671875</c:v>
                      </c:pt>
                      <c:pt idx="10176">
                        <c:v>10475.34375</c:v>
                      </c:pt>
                      <c:pt idx="10177">
                        <c:v>10289.6875</c:v>
                      </c:pt>
                      <c:pt idx="10178">
                        <c:v>10971.3515625</c:v>
                      </c:pt>
                      <c:pt idx="10179">
                        <c:v>11014.0859375</c:v>
                      </c:pt>
                      <c:pt idx="10180">
                        <c:v>10121.5</c:v>
                      </c:pt>
                      <c:pt idx="10181">
                        <c:v>10720.8203125</c:v>
                      </c:pt>
                      <c:pt idx="10182">
                        <c:v>10498.7265625</c:v>
                      </c:pt>
                      <c:pt idx="10183">
                        <c:v>10565.3125</c:v>
                      </c:pt>
                      <c:pt idx="10184">
                        <c:v>11143.484375</c:v>
                      </c:pt>
                      <c:pt idx="10185">
                        <c:v>9880.90625</c:v>
                      </c:pt>
                      <c:pt idx="10186">
                        <c:v>8993.51171875</c:v>
                      </c:pt>
                      <c:pt idx="10187">
                        <c:v>9753.96875</c:v>
                      </c:pt>
                      <c:pt idx="10188">
                        <c:v>10102.125</c:v>
                      </c:pt>
                      <c:pt idx="10189">
                        <c:v>8696.2421875</c:v>
                      </c:pt>
                      <c:pt idx="10190">
                        <c:v>8692.65625</c:v>
                      </c:pt>
                      <c:pt idx="10191">
                        <c:v>11678.8984375</c:v>
                      </c:pt>
                      <c:pt idx="10192">
                        <c:v>11535.2265625</c:v>
                      </c:pt>
                      <c:pt idx="10193">
                        <c:v>11377.2890625</c:v>
                      </c:pt>
                      <c:pt idx="10194">
                        <c:v>10431.140625</c:v>
                      </c:pt>
                      <c:pt idx="10195">
                        <c:v>11431.53125</c:v>
                      </c:pt>
                      <c:pt idx="10196">
                        <c:v>11188.328125</c:v>
                      </c:pt>
                      <c:pt idx="10197">
                        <c:v>10395.6640625</c:v>
                      </c:pt>
                      <c:pt idx="10198">
                        <c:v>11066.4140625</c:v>
                      </c:pt>
                      <c:pt idx="10199">
                        <c:v>11504.53125</c:v>
                      </c:pt>
                      <c:pt idx="10200">
                        <c:v>9997.9609375</c:v>
                      </c:pt>
                      <c:pt idx="10201">
                        <c:v>8566.2421875</c:v>
                      </c:pt>
                      <c:pt idx="10202">
                        <c:v>8252.1953125</c:v>
                      </c:pt>
                      <c:pt idx="10203">
                        <c:v>10194.921875</c:v>
                      </c:pt>
                      <c:pt idx="10204">
                        <c:v>10065.6015625</c:v>
                      </c:pt>
                      <c:pt idx="10205">
                        <c:v>8164.2734375</c:v>
                      </c:pt>
                      <c:pt idx="10206">
                        <c:v>7534.5</c:v>
                      </c:pt>
                      <c:pt idx="10207">
                        <c:v>7472.96875</c:v>
                      </c:pt>
                      <c:pt idx="10208">
                        <c:v>10039.59375</c:v>
                      </c:pt>
                      <c:pt idx="10209">
                        <c:v>9629.7578125</c:v>
                      </c:pt>
                      <c:pt idx="10210">
                        <c:v>10120.375</c:v>
                      </c:pt>
                      <c:pt idx="10211">
                        <c:v>9628.859375</c:v>
                      </c:pt>
                      <c:pt idx="10212">
                        <c:v>9674.1171875</c:v>
                      </c:pt>
                      <c:pt idx="10213">
                        <c:v>8977.5546875</c:v>
                      </c:pt>
                      <c:pt idx="10214">
                        <c:v>9681.0234375</c:v>
                      </c:pt>
                      <c:pt idx="10215">
                        <c:v>9559.4921875</c:v>
                      </c:pt>
                      <c:pt idx="10216">
                        <c:v>8487.3828125</c:v>
                      </c:pt>
                      <c:pt idx="10217">
                        <c:v>6367.5078125</c:v>
                      </c:pt>
                      <c:pt idx="10218">
                        <c:v>6234.6953125</c:v>
                      </c:pt>
                      <c:pt idx="10219">
                        <c:v>6351.08984375</c:v>
                      </c:pt>
                      <c:pt idx="10220">
                        <c:v>8897.40625</c:v>
                      </c:pt>
                      <c:pt idx="10221">
                        <c:v>8601.671875</c:v>
                      </c:pt>
                      <c:pt idx="10222">
                        <c:v>9053.96875</c:v>
                      </c:pt>
                      <c:pt idx="10223">
                        <c:v>8050.5859375</c:v>
                      </c:pt>
                      <c:pt idx="10224">
                        <c:v>7982.1640625</c:v>
                      </c:pt>
                      <c:pt idx="10225">
                        <c:v>9313.78125</c:v>
                      </c:pt>
                      <c:pt idx="10226">
                        <c:v>8577.2890625</c:v>
                      </c:pt>
                      <c:pt idx="10227">
                        <c:v>8189.1328125</c:v>
                      </c:pt>
                      <c:pt idx="10228">
                        <c:v>8192.3671875</c:v>
                      </c:pt>
                      <c:pt idx="10229">
                        <c:v>9405.9609375</c:v>
                      </c:pt>
                      <c:pt idx="10230">
                        <c:v>7728.078125</c:v>
                      </c:pt>
                      <c:pt idx="10231">
                        <c:v>6985.1171875</c:v>
                      </c:pt>
                      <c:pt idx="10232">
                        <c:v>7437.59375</c:v>
                      </c:pt>
                      <c:pt idx="10233">
                        <c:v>9718.6640625</c:v>
                      </c:pt>
                      <c:pt idx="10234">
                        <c:v>7825.5</c:v>
                      </c:pt>
                      <c:pt idx="10235">
                        <c:v>8985.6484375</c:v>
                      </c:pt>
                      <c:pt idx="10236">
                        <c:v>9167.9453125</c:v>
                      </c:pt>
                      <c:pt idx="10237">
                        <c:v>8530.9609375</c:v>
                      </c:pt>
                      <c:pt idx="10238">
                        <c:v>9559.4296875</c:v>
                      </c:pt>
                      <c:pt idx="10239">
                        <c:v>8528.21875</c:v>
                      </c:pt>
                      <c:pt idx="10240">
                        <c:v>6261.984375</c:v>
                      </c:pt>
                      <c:pt idx="10241">
                        <c:v>7863.5859375</c:v>
                      </c:pt>
                      <c:pt idx="10242">
                        <c:v>9004.9140625</c:v>
                      </c:pt>
                      <c:pt idx="10243">
                        <c:v>8503.7734375</c:v>
                      </c:pt>
                      <c:pt idx="10244">
                        <c:v>9053.5390625</c:v>
                      </c:pt>
                      <c:pt idx="10245">
                        <c:v>14615.09375</c:v>
                      </c:pt>
                      <c:pt idx="10246">
                        <c:v>13056.328125</c:v>
                      </c:pt>
                      <c:pt idx="10247">
                        <c:v>12035.46484375</c:v>
                      </c:pt>
                      <c:pt idx="10248">
                        <c:v>11610.0546875</c:v>
                      </c:pt>
                      <c:pt idx="10249">
                        <c:v>14358.3515625</c:v>
                      </c:pt>
                      <c:pt idx="10250">
                        <c:v>14466.828125</c:v>
                      </c:pt>
                      <c:pt idx="10251">
                        <c:v>13995.4765625</c:v>
                      </c:pt>
                      <c:pt idx="10252">
                        <c:v>12459.20703125</c:v>
                      </c:pt>
                      <c:pt idx="10253">
                        <c:v>12421.2578125</c:v>
                      </c:pt>
                      <c:pt idx="10254">
                        <c:v>14218.9375</c:v>
                      </c:pt>
                      <c:pt idx="10255">
                        <c:v>14974.1796875</c:v>
                      </c:pt>
                      <c:pt idx="10256">
                        <c:v>14756.671875</c:v>
                      </c:pt>
                      <c:pt idx="10257">
                        <c:v>12138.1875</c:v>
                      </c:pt>
                      <c:pt idx="10258">
                        <c:v>11904.8671875</c:v>
                      </c:pt>
                      <c:pt idx="10259">
                        <c:v>12452.75</c:v>
                      </c:pt>
                      <c:pt idx="10260">
                        <c:v>5695.34375</c:v>
                      </c:pt>
                      <c:pt idx="10261">
                        <c:v>6063.6328125</c:v>
                      </c:pt>
                      <c:pt idx="10262">
                        <c:v>5385.6875</c:v>
                      </c:pt>
                      <c:pt idx="10263">
                        <c:v>6291.265625</c:v>
                      </c:pt>
                      <c:pt idx="10264">
                        <c:v>6346.9296875</c:v>
                      </c:pt>
                      <c:pt idx="10265">
                        <c:v>4722.96875</c:v>
                      </c:pt>
                      <c:pt idx="10266">
                        <c:v>4190.328125</c:v>
                      </c:pt>
                      <c:pt idx="10267">
                        <c:v>6868.578125</c:v>
                      </c:pt>
                      <c:pt idx="10268">
                        <c:v>3761.796875</c:v>
                      </c:pt>
                      <c:pt idx="10269">
                        <c:v>2563.6015625</c:v>
                      </c:pt>
                      <c:pt idx="10270">
                        <c:v>1974.1015625</c:v>
                      </c:pt>
                      <c:pt idx="10271">
                        <c:v>3656.15625</c:v>
                      </c:pt>
                      <c:pt idx="10272">
                        <c:v>2662.828125</c:v>
                      </c:pt>
                      <c:pt idx="10273">
                        <c:v>2411.34375</c:v>
                      </c:pt>
                      <c:pt idx="10274">
                        <c:v>4064.515625</c:v>
                      </c:pt>
                      <c:pt idx="10275">
                        <c:v>9486.421875</c:v>
                      </c:pt>
                      <c:pt idx="10276">
                        <c:v>8385.01171875</c:v>
                      </c:pt>
                      <c:pt idx="10277">
                        <c:v>8197.203125</c:v>
                      </c:pt>
                      <c:pt idx="10278">
                        <c:v>9522.890625</c:v>
                      </c:pt>
                      <c:pt idx="10279">
                        <c:v>7969.9921875</c:v>
                      </c:pt>
                      <c:pt idx="10280">
                        <c:v>9289.8671875</c:v>
                      </c:pt>
                      <c:pt idx="10281">
                        <c:v>10400.578125</c:v>
                      </c:pt>
                      <c:pt idx="10282">
                        <c:v>10527.921875</c:v>
                      </c:pt>
                      <c:pt idx="10283">
                        <c:v>9630.234375</c:v>
                      </c:pt>
                      <c:pt idx="10284">
                        <c:v>9502.28125</c:v>
                      </c:pt>
                      <c:pt idx="10285">
                        <c:v>10761.1640625</c:v>
                      </c:pt>
                      <c:pt idx="10286">
                        <c:v>10848.703125</c:v>
                      </c:pt>
                      <c:pt idx="10287">
                        <c:v>10525.375</c:v>
                      </c:pt>
                      <c:pt idx="10288">
                        <c:v>10437.7890625</c:v>
                      </c:pt>
                      <c:pt idx="10289">
                        <c:v>10614.640625</c:v>
                      </c:pt>
                      <c:pt idx="10290">
                        <c:v>8605.734375</c:v>
                      </c:pt>
                      <c:pt idx="10291">
                        <c:v>8218.5390625</c:v>
                      </c:pt>
                      <c:pt idx="10292">
                        <c:v>9325.140625</c:v>
                      </c:pt>
                      <c:pt idx="10293">
                        <c:v>7981.140625</c:v>
                      </c:pt>
                      <c:pt idx="10294">
                        <c:v>7679.15625</c:v>
                      </c:pt>
                      <c:pt idx="10295">
                        <c:v>7767.9140625</c:v>
                      </c:pt>
                      <c:pt idx="10296">
                        <c:v>8988.375</c:v>
                      </c:pt>
                      <c:pt idx="10297">
                        <c:v>9765.5859375</c:v>
                      </c:pt>
                      <c:pt idx="10298">
                        <c:v>8129.46875</c:v>
                      </c:pt>
                      <c:pt idx="10299">
                        <c:v>9534.4765625</c:v>
                      </c:pt>
                      <c:pt idx="10300">
                        <c:v>9484.75</c:v>
                      </c:pt>
                      <c:pt idx="10301">
                        <c:v>8914.84375</c:v>
                      </c:pt>
                      <c:pt idx="10302">
                        <c:v>8499.4375</c:v>
                      </c:pt>
                      <c:pt idx="10303">
                        <c:v>9666.0078125</c:v>
                      </c:pt>
                      <c:pt idx="10304">
                        <c:v>9731.359375</c:v>
                      </c:pt>
                      <c:pt idx="10305">
                        <c:v>11937.98046875</c:v>
                      </c:pt>
                      <c:pt idx="10306">
                        <c:v>11839.44140625</c:v>
                      </c:pt>
                      <c:pt idx="10307">
                        <c:v>11600.17578125</c:v>
                      </c:pt>
                      <c:pt idx="10308">
                        <c:v>11746.44140625</c:v>
                      </c:pt>
                      <c:pt idx="10309">
                        <c:v>11329.1484375</c:v>
                      </c:pt>
                      <c:pt idx="10310">
                        <c:v>11311.828125</c:v>
                      </c:pt>
                      <c:pt idx="10311">
                        <c:v>9425.84375</c:v>
                      </c:pt>
                      <c:pt idx="10312">
                        <c:v>8712.7578125</c:v>
                      </c:pt>
                      <c:pt idx="10313">
                        <c:v>10525.0546875</c:v>
                      </c:pt>
                      <c:pt idx="10314">
                        <c:v>12336.15625</c:v>
                      </c:pt>
                      <c:pt idx="10315">
                        <c:v>11890.0625</c:v>
                      </c:pt>
                      <c:pt idx="10316">
                        <c:v>10227.8984375</c:v>
                      </c:pt>
                      <c:pt idx="10317">
                        <c:v>9715.046875</c:v>
                      </c:pt>
                      <c:pt idx="10318">
                        <c:v>9622.5</c:v>
                      </c:pt>
                      <c:pt idx="10319">
                        <c:v>12342.203125</c:v>
                      </c:pt>
                      <c:pt idx="10320">
                        <c:v>12307.8203125</c:v>
                      </c:pt>
                      <c:pt idx="10321">
                        <c:v>10564.10546875</c:v>
                      </c:pt>
                      <c:pt idx="10322">
                        <c:v>9599.609375</c:v>
                      </c:pt>
                      <c:pt idx="10323">
                        <c:v>9595.921875</c:v>
                      </c:pt>
                      <c:pt idx="10324">
                        <c:v>11253.015625</c:v>
                      </c:pt>
                      <c:pt idx="10325">
                        <c:v>12666.6875</c:v>
                      </c:pt>
                      <c:pt idx="10326">
                        <c:v>14844.2578125</c:v>
                      </c:pt>
                      <c:pt idx="10327">
                        <c:v>14596</c:v>
                      </c:pt>
                      <c:pt idx="10328">
                        <c:v>13962.02734375</c:v>
                      </c:pt>
                      <c:pt idx="10329">
                        <c:v>14689.390625</c:v>
                      </c:pt>
                      <c:pt idx="10330">
                        <c:v>12718.1328125</c:v>
                      </c:pt>
                      <c:pt idx="10331">
                        <c:v>12771.625</c:v>
                      </c:pt>
                      <c:pt idx="10332">
                        <c:v>14565.8125</c:v>
                      </c:pt>
                      <c:pt idx="10333">
                        <c:v>14567.390625</c:v>
                      </c:pt>
                      <c:pt idx="10334">
                        <c:v>14687.73828125</c:v>
                      </c:pt>
                      <c:pt idx="10335">
                        <c:v>9428.109375</c:v>
                      </c:pt>
                      <c:pt idx="10336">
                        <c:v>11192.5859375</c:v>
                      </c:pt>
                      <c:pt idx="10337">
                        <c:v>10482.5625</c:v>
                      </c:pt>
                      <c:pt idx="10338">
                        <c:v>11092.3671875</c:v>
                      </c:pt>
                      <c:pt idx="10339">
                        <c:v>10670.7421875</c:v>
                      </c:pt>
                      <c:pt idx="10340">
                        <c:v>9932.203125</c:v>
                      </c:pt>
                      <c:pt idx="10341">
                        <c:v>11493.140625</c:v>
                      </c:pt>
                      <c:pt idx="10342">
                        <c:v>10038.0234375</c:v>
                      </c:pt>
                      <c:pt idx="10343">
                        <c:v>9487.34375</c:v>
                      </c:pt>
                      <c:pt idx="10344">
                        <c:v>10931.90625</c:v>
                      </c:pt>
                      <c:pt idx="10345">
                        <c:v>10276.484375</c:v>
                      </c:pt>
                      <c:pt idx="10346">
                        <c:v>10384</c:v>
                      </c:pt>
                      <c:pt idx="10347">
                        <c:v>11490.40234375</c:v>
                      </c:pt>
                      <c:pt idx="10348">
                        <c:v>11470.578125</c:v>
                      </c:pt>
                      <c:pt idx="10349">
                        <c:v>11302.75390625</c:v>
                      </c:pt>
                      <c:pt idx="10350">
                        <c:v>7988.6015625</c:v>
                      </c:pt>
                      <c:pt idx="10351">
                        <c:v>7237.296875</c:v>
                      </c:pt>
                      <c:pt idx="10352">
                        <c:v>8953.015625</c:v>
                      </c:pt>
                      <c:pt idx="10353">
                        <c:v>9081.09375</c:v>
                      </c:pt>
                      <c:pt idx="10354">
                        <c:v>9508.8671875</c:v>
                      </c:pt>
                      <c:pt idx="10355">
                        <c:v>9716.828125</c:v>
                      </c:pt>
                      <c:pt idx="10356">
                        <c:v>5467.3125</c:v>
                      </c:pt>
                      <c:pt idx="10357">
                        <c:v>3986.6328125</c:v>
                      </c:pt>
                      <c:pt idx="10358">
                        <c:v>4637.2890625</c:v>
                      </c:pt>
                      <c:pt idx="10359">
                        <c:v>5789.328125</c:v>
                      </c:pt>
                      <c:pt idx="10360">
                        <c:v>8083.515625</c:v>
                      </c:pt>
                      <c:pt idx="10361">
                        <c:v>6426.265625</c:v>
                      </c:pt>
                      <c:pt idx="10362">
                        <c:v>5457.140625</c:v>
                      </c:pt>
                      <c:pt idx="10363">
                        <c:v>6258.1875</c:v>
                      </c:pt>
                      <c:pt idx="10364">
                        <c:v>8339.6015625</c:v>
                      </c:pt>
                      <c:pt idx="10365">
                        <c:v>7110.0625</c:v>
                      </c:pt>
                      <c:pt idx="10366">
                        <c:v>6723.7734375</c:v>
                      </c:pt>
                      <c:pt idx="10367">
                        <c:v>6112.9296875</c:v>
                      </c:pt>
                      <c:pt idx="10368">
                        <c:v>4963.625</c:v>
                      </c:pt>
                      <c:pt idx="10369">
                        <c:v>6205.6015625</c:v>
                      </c:pt>
                      <c:pt idx="10370">
                        <c:v>7559.9609375</c:v>
                      </c:pt>
                      <c:pt idx="10371">
                        <c:v>7108.3359375</c:v>
                      </c:pt>
                      <c:pt idx="10372">
                        <c:v>7386.4921875</c:v>
                      </c:pt>
                      <c:pt idx="10373">
                        <c:v>6075.46875</c:v>
                      </c:pt>
                      <c:pt idx="10374">
                        <c:v>4536.609375</c:v>
                      </c:pt>
                      <c:pt idx="10375">
                        <c:v>5876.2421875</c:v>
                      </c:pt>
                      <c:pt idx="10376">
                        <c:v>4493.09375</c:v>
                      </c:pt>
                      <c:pt idx="10377">
                        <c:v>5838.15625</c:v>
                      </c:pt>
                      <c:pt idx="10378">
                        <c:v>6282.390625</c:v>
                      </c:pt>
                      <c:pt idx="10379">
                        <c:v>6986.7265625</c:v>
                      </c:pt>
                      <c:pt idx="10380">
                        <c:v>6023.390625</c:v>
                      </c:pt>
                      <c:pt idx="10381">
                        <c:v>5753.7421875</c:v>
                      </c:pt>
                      <c:pt idx="10382">
                        <c:v>6040.359375</c:v>
                      </c:pt>
                      <c:pt idx="10383">
                        <c:v>6440.9453125</c:v>
                      </c:pt>
                      <c:pt idx="10384">
                        <c:v>5896.734375</c:v>
                      </c:pt>
                      <c:pt idx="10385">
                        <c:v>5072.28125</c:v>
                      </c:pt>
                      <c:pt idx="10386">
                        <c:v>5502.3125</c:v>
                      </c:pt>
                      <c:pt idx="10387">
                        <c:v>5897.65625</c:v>
                      </c:pt>
                      <c:pt idx="10388">
                        <c:v>5572.984375</c:v>
                      </c:pt>
                      <c:pt idx="10389">
                        <c:v>4916.9375</c:v>
                      </c:pt>
                      <c:pt idx="10390">
                        <c:v>5491.578125</c:v>
                      </c:pt>
                      <c:pt idx="10391">
                        <c:v>2793.2265625</c:v>
                      </c:pt>
                      <c:pt idx="10392">
                        <c:v>2004.21875</c:v>
                      </c:pt>
                      <c:pt idx="10393">
                        <c:v>2393.5390625</c:v>
                      </c:pt>
                      <c:pt idx="10394">
                        <c:v>4591.9296875</c:v>
                      </c:pt>
                      <c:pt idx="10395">
                        <c:v>8118.7421875</c:v>
                      </c:pt>
                      <c:pt idx="10396">
                        <c:v>5732.7421875</c:v>
                      </c:pt>
                      <c:pt idx="10397">
                        <c:v>4793.41015625</c:v>
                      </c:pt>
                      <c:pt idx="10398">
                        <c:v>5207.1953125</c:v>
                      </c:pt>
                      <c:pt idx="10399">
                        <c:v>7663.37890625</c:v>
                      </c:pt>
                      <c:pt idx="10400">
                        <c:v>9735.68359375</c:v>
                      </c:pt>
                      <c:pt idx="10401">
                        <c:v>8858.3984375</c:v>
                      </c:pt>
                      <c:pt idx="10402">
                        <c:v>10078.375</c:v>
                      </c:pt>
                      <c:pt idx="10403">
                        <c:v>9582.125</c:v>
                      </c:pt>
                      <c:pt idx="10404">
                        <c:v>9748.34375</c:v>
                      </c:pt>
                      <c:pt idx="10405">
                        <c:v>9289.7578125</c:v>
                      </c:pt>
                      <c:pt idx="10406">
                        <c:v>10334.546875</c:v>
                      </c:pt>
                      <c:pt idx="10407">
                        <c:v>10167.6484375</c:v>
                      </c:pt>
                      <c:pt idx="10408">
                        <c:v>9507.2890625</c:v>
                      </c:pt>
                      <c:pt idx="10409">
                        <c:v>9573.875</c:v>
                      </c:pt>
                      <c:pt idx="10410">
                        <c:v>8638.3671875</c:v>
                      </c:pt>
                      <c:pt idx="10411">
                        <c:v>9855.8828125</c:v>
                      </c:pt>
                      <c:pt idx="10412">
                        <c:v>10576</c:v>
                      </c:pt>
                      <c:pt idx="10413">
                        <c:v>5585.140625</c:v>
                      </c:pt>
                      <c:pt idx="10414">
                        <c:v>7034.265625</c:v>
                      </c:pt>
                      <c:pt idx="10415">
                        <c:v>8185.5703125</c:v>
                      </c:pt>
                      <c:pt idx="10416">
                        <c:v>9500.8671875</c:v>
                      </c:pt>
                      <c:pt idx="10417">
                        <c:v>9279.9140625</c:v>
                      </c:pt>
                      <c:pt idx="10418">
                        <c:v>10550.2421875</c:v>
                      </c:pt>
                      <c:pt idx="10419">
                        <c:v>10323.546875</c:v>
                      </c:pt>
                      <c:pt idx="10420">
                        <c:v>10753.2578125</c:v>
                      </c:pt>
                      <c:pt idx="10421">
                        <c:v>10339.9296875</c:v>
                      </c:pt>
                      <c:pt idx="10422">
                        <c:v>8662.1953125</c:v>
                      </c:pt>
                      <c:pt idx="10423">
                        <c:v>8295.6015625</c:v>
                      </c:pt>
                      <c:pt idx="10424">
                        <c:v>9840.7734375</c:v>
                      </c:pt>
                      <c:pt idx="10425">
                        <c:v>10362.83203125</c:v>
                      </c:pt>
                      <c:pt idx="10426">
                        <c:v>10699.82421875</c:v>
                      </c:pt>
                      <c:pt idx="10427">
                        <c:v>9186.25</c:v>
                      </c:pt>
                      <c:pt idx="10428">
                        <c:v>9115.86328125</c:v>
                      </c:pt>
                      <c:pt idx="10429">
                        <c:v>9168.4765625</c:v>
                      </c:pt>
                      <c:pt idx="10430">
                        <c:v>10710.9765625</c:v>
                      </c:pt>
                      <c:pt idx="10431">
                        <c:v>9412.5078125</c:v>
                      </c:pt>
                      <c:pt idx="10432">
                        <c:v>9773.66015625</c:v>
                      </c:pt>
                      <c:pt idx="10433">
                        <c:v>10069.09375</c:v>
                      </c:pt>
                      <c:pt idx="10434">
                        <c:v>8767.9140625</c:v>
                      </c:pt>
                      <c:pt idx="10435">
                        <c:v>9381.57421875</c:v>
                      </c:pt>
                      <c:pt idx="10436">
                        <c:v>10552.390625</c:v>
                      </c:pt>
                      <c:pt idx="10437">
                        <c:v>10290.4453125</c:v>
                      </c:pt>
                      <c:pt idx="10438">
                        <c:v>8725.1328125</c:v>
                      </c:pt>
                      <c:pt idx="10439">
                        <c:v>9253.484375</c:v>
                      </c:pt>
                      <c:pt idx="10440">
                        <c:v>9567.125</c:v>
                      </c:pt>
                      <c:pt idx="10441">
                        <c:v>9131.3984375</c:v>
                      </c:pt>
                      <c:pt idx="10442">
                        <c:v>8057.28125</c:v>
                      </c:pt>
                      <c:pt idx="10443">
                        <c:v>7423.03125</c:v>
                      </c:pt>
                      <c:pt idx="10444">
                        <c:v>8305.984375</c:v>
                      </c:pt>
                      <c:pt idx="10445">
                        <c:v>8850.734375</c:v>
                      </c:pt>
                      <c:pt idx="10446">
                        <c:v>6880.390625</c:v>
                      </c:pt>
                      <c:pt idx="10447">
                        <c:v>7324.0234375</c:v>
                      </c:pt>
                      <c:pt idx="10448">
                        <c:v>9996.671875</c:v>
                      </c:pt>
                      <c:pt idx="10449">
                        <c:v>8723.75</c:v>
                      </c:pt>
                      <c:pt idx="10450">
                        <c:v>9507.265625</c:v>
                      </c:pt>
                      <c:pt idx="10451">
                        <c:v>9358.75</c:v>
                      </c:pt>
                      <c:pt idx="10452">
                        <c:v>8356.7421875</c:v>
                      </c:pt>
                      <c:pt idx="10453">
                        <c:v>9043.375</c:v>
                      </c:pt>
                      <c:pt idx="10454">
                        <c:v>9344.6796875</c:v>
                      </c:pt>
                      <c:pt idx="10455">
                        <c:v>8695.09375</c:v>
                      </c:pt>
                      <c:pt idx="10456">
                        <c:v>8255.765625</c:v>
                      </c:pt>
                      <c:pt idx="10457">
                        <c:v>8753.2265625</c:v>
                      </c:pt>
                      <c:pt idx="10458">
                        <c:v>8101.75</c:v>
                      </c:pt>
                      <c:pt idx="10459">
                        <c:v>8845.5234375</c:v>
                      </c:pt>
                      <c:pt idx="10460">
                        <c:v>8388.953125</c:v>
                      </c:pt>
                      <c:pt idx="10461">
                        <c:v>9172.1015625</c:v>
                      </c:pt>
                      <c:pt idx="10462">
                        <c:v>6786.0546875</c:v>
                      </c:pt>
                      <c:pt idx="10463">
                        <c:v>5731.0390625</c:v>
                      </c:pt>
                      <c:pt idx="10464">
                        <c:v>6931.7890625</c:v>
                      </c:pt>
                      <c:pt idx="10465">
                        <c:v>7844.921875</c:v>
                      </c:pt>
                      <c:pt idx="10466">
                        <c:v>7058.59375</c:v>
                      </c:pt>
                      <c:pt idx="10467">
                        <c:v>7427.8046875</c:v>
                      </c:pt>
                      <c:pt idx="10468">
                        <c:v>7777.53515625</c:v>
                      </c:pt>
                      <c:pt idx="10469">
                        <c:v>8820.625</c:v>
                      </c:pt>
                      <c:pt idx="10470">
                        <c:v>12260.0703125</c:v>
                      </c:pt>
                      <c:pt idx="10471">
                        <c:v>11539.53125</c:v>
                      </c:pt>
                      <c:pt idx="10472">
                        <c:v>10722.6328125</c:v>
                      </c:pt>
                      <c:pt idx="10473">
                        <c:v>12348.21484375</c:v>
                      </c:pt>
                      <c:pt idx="10474">
                        <c:v>12169.6640625</c:v>
                      </c:pt>
                      <c:pt idx="10475">
                        <c:v>13132.7421875</c:v>
                      </c:pt>
                      <c:pt idx="10476">
                        <c:v>12009.0078125</c:v>
                      </c:pt>
                      <c:pt idx="10477">
                        <c:v>11923.0390625</c:v>
                      </c:pt>
                      <c:pt idx="10478">
                        <c:v>12918.9765625</c:v>
                      </c:pt>
                      <c:pt idx="10479">
                        <c:v>12415.65625</c:v>
                      </c:pt>
                      <c:pt idx="10480">
                        <c:v>11772.3984375</c:v>
                      </c:pt>
                      <c:pt idx="10481">
                        <c:v>13122.59375</c:v>
                      </c:pt>
                      <c:pt idx="10482">
                        <c:v>11491.921875</c:v>
                      </c:pt>
                      <c:pt idx="10483">
                        <c:v>12549.1796875</c:v>
                      </c:pt>
                      <c:pt idx="10484">
                        <c:v>11902.46875</c:v>
                      </c:pt>
                      <c:pt idx="10485">
                        <c:v>9757.59765625</c:v>
                      </c:pt>
                      <c:pt idx="10486">
                        <c:v>9875.890625</c:v>
                      </c:pt>
                      <c:pt idx="10487">
                        <c:v>9172.8828125</c:v>
                      </c:pt>
                      <c:pt idx="10488">
                        <c:v>7969.4609375</c:v>
                      </c:pt>
                      <c:pt idx="10489">
                        <c:v>6460.46875</c:v>
                      </c:pt>
                      <c:pt idx="10490">
                        <c:v>6208.8828125</c:v>
                      </c:pt>
                      <c:pt idx="10491">
                        <c:v>8086.2890625</c:v>
                      </c:pt>
                      <c:pt idx="10492">
                        <c:v>5457.4140625</c:v>
                      </c:pt>
                      <c:pt idx="10493">
                        <c:v>5045.9140625</c:v>
                      </c:pt>
                      <c:pt idx="10494">
                        <c:v>5903.1328125</c:v>
                      </c:pt>
                      <c:pt idx="10495">
                        <c:v>4591.359375</c:v>
                      </c:pt>
                      <c:pt idx="10496">
                        <c:v>2513.6328125</c:v>
                      </c:pt>
                      <c:pt idx="10497">
                        <c:v>3527.9296875</c:v>
                      </c:pt>
                      <c:pt idx="10498">
                        <c:v>6342.609375</c:v>
                      </c:pt>
                      <c:pt idx="10499">
                        <c:v>9065.390625</c:v>
                      </c:pt>
                      <c:pt idx="10500">
                        <c:v>10080.5546875</c:v>
                      </c:pt>
                      <c:pt idx="10501">
                        <c:v>9769.40625</c:v>
                      </c:pt>
                      <c:pt idx="10502">
                        <c:v>10393.6015625</c:v>
                      </c:pt>
                      <c:pt idx="10503">
                        <c:v>10545.8125</c:v>
                      </c:pt>
                      <c:pt idx="10504">
                        <c:v>7540.1875</c:v>
                      </c:pt>
                      <c:pt idx="10505">
                        <c:v>5086.4765625</c:v>
                      </c:pt>
                      <c:pt idx="10506">
                        <c:v>6115.6328125</c:v>
                      </c:pt>
                      <c:pt idx="10507">
                        <c:v>8219.7265625</c:v>
                      </c:pt>
                      <c:pt idx="10508">
                        <c:v>9288.4765625</c:v>
                      </c:pt>
                      <c:pt idx="10509">
                        <c:v>7287.7890625</c:v>
                      </c:pt>
                      <c:pt idx="10510">
                        <c:v>7259.25</c:v>
                      </c:pt>
                      <c:pt idx="10511">
                        <c:v>8407.4453125</c:v>
                      </c:pt>
                      <c:pt idx="10512">
                        <c:v>8622.171875</c:v>
                      </c:pt>
                      <c:pt idx="10513">
                        <c:v>8469.1484375</c:v>
                      </c:pt>
                      <c:pt idx="10514">
                        <c:v>10038.2890625</c:v>
                      </c:pt>
                      <c:pt idx="10515">
                        <c:v>13125.88671875</c:v>
                      </c:pt>
                      <c:pt idx="10516">
                        <c:v>12404.3359375</c:v>
                      </c:pt>
                      <c:pt idx="10517">
                        <c:v>13047.72265625</c:v>
                      </c:pt>
                      <c:pt idx="10518">
                        <c:v>12934.3828125</c:v>
                      </c:pt>
                      <c:pt idx="10519">
                        <c:v>11482.8984375</c:v>
                      </c:pt>
                      <c:pt idx="10520">
                        <c:v>9973.71484375</c:v>
                      </c:pt>
                      <c:pt idx="10521">
                        <c:v>10943.77734375</c:v>
                      </c:pt>
                      <c:pt idx="10522">
                        <c:v>13346.15625</c:v>
                      </c:pt>
                      <c:pt idx="10523">
                        <c:v>13391.09375</c:v>
                      </c:pt>
                      <c:pt idx="10524">
                        <c:v>13378</c:v>
                      </c:pt>
                      <c:pt idx="10525">
                        <c:v>11692.8046875</c:v>
                      </c:pt>
                      <c:pt idx="10526">
                        <c:v>11387.0703125</c:v>
                      </c:pt>
                      <c:pt idx="10527">
                        <c:v>13413.87890625</c:v>
                      </c:pt>
                      <c:pt idx="10528">
                        <c:v>13358.640625</c:v>
                      </c:pt>
                      <c:pt idx="10529">
                        <c:v>13226.96875</c:v>
                      </c:pt>
                      <c:pt idx="10530">
                        <c:v>7166.6640625</c:v>
                      </c:pt>
                      <c:pt idx="10531">
                        <c:v>6857.140625</c:v>
                      </c:pt>
                      <c:pt idx="10532">
                        <c:v>7558.453125</c:v>
                      </c:pt>
                      <c:pt idx="10533">
                        <c:v>6388.4453125</c:v>
                      </c:pt>
                      <c:pt idx="10534">
                        <c:v>7344.89453125</c:v>
                      </c:pt>
                      <c:pt idx="10535">
                        <c:v>5255.1875</c:v>
                      </c:pt>
                      <c:pt idx="10536">
                        <c:v>4798.5546875</c:v>
                      </c:pt>
                      <c:pt idx="10537">
                        <c:v>4697.125</c:v>
                      </c:pt>
                      <c:pt idx="10538">
                        <c:v>5129.7109375</c:v>
                      </c:pt>
                      <c:pt idx="10539">
                        <c:v>5915.1328125</c:v>
                      </c:pt>
                      <c:pt idx="10540">
                        <c:v>5530.28125</c:v>
                      </c:pt>
                      <c:pt idx="10541">
                        <c:v>4840.765625</c:v>
                      </c:pt>
                      <c:pt idx="10542">
                        <c:v>6693.65625</c:v>
                      </c:pt>
                      <c:pt idx="10543">
                        <c:v>5996.59375</c:v>
                      </c:pt>
                      <c:pt idx="10544">
                        <c:v>7244.6875</c:v>
                      </c:pt>
                      <c:pt idx="10545">
                        <c:v>7068.71875</c:v>
                      </c:pt>
                      <c:pt idx="10546">
                        <c:v>6267.7421875</c:v>
                      </c:pt>
                      <c:pt idx="10547">
                        <c:v>6967.0546875</c:v>
                      </c:pt>
                      <c:pt idx="10548">
                        <c:v>7447.2109375</c:v>
                      </c:pt>
                      <c:pt idx="10549">
                        <c:v>3794.3125</c:v>
                      </c:pt>
                      <c:pt idx="10550">
                        <c:v>5744.6484375</c:v>
                      </c:pt>
                      <c:pt idx="10551">
                        <c:v>6097.1640625</c:v>
                      </c:pt>
                      <c:pt idx="10552">
                        <c:v>8751.0078125</c:v>
                      </c:pt>
                      <c:pt idx="10553">
                        <c:v>7551.1875</c:v>
                      </c:pt>
                      <c:pt idx="10554">
                        <c:v>8896.6484375</c:v>
                      </c:pt>
                      <c:pt idx="10555">
                        <c:v>8682.9609375</c:v>
                      </c:pt>
                      <c:pt idx="10556">
                        <c:v>7409.109375</c:v>
                      </c:pt>
                      <c:pt idx="10557">
                        <c:v>8520.9296875</c:v>
                      </c:pt>
                      <c:pt idx="10558">
                        <c:v>8668.796875</c:v>
                      </c:pt>
                      <c:pt idx="10559">
                        <c:v>8648.796875</c:v>
                      </c:pt>
                      <c:pt idx="10560">
                        <c:v>2506.25</c:v>
                      </c:pt>
                      <c:pt idx="10561">
                        <c:v>2075.71875</c:v>
                      </c:pt>
                      <c:pt idx="10562">
                        <c:v>5495.1640625</c:v>
                      </c:pt>
                      <c:pt idx="10563">
                        <c:v>2652.9296875</c:v>
                      </c:pt>
                      <c:pt idx="10564">
                        <c:v>-2119.6015625</c:v>
                      </c:pt>
                      <c:pt idx="10565">
                        <c:v>-908.7578125</c:v>
                      </c:pt>
                      <c:pt idx="10566">
                        <c:v>2244.75</c:v>
                      </c:pt>
                      <c:pt idx="10567">
                        <c:v>5518.65625</c:v>
                      </c:pt>
                      <c:pt idx="10568">
                        <c:v>5223.1796875</c:v>
                      </c:pt>
                      <c:pt idx="10569">
                        <c:v>5345.3671875</c:v>
                      </c:pt>
                      <c:pt idx="10570">
                        <c:v>6018.1484375</c:v>
                      </c:pt>
                      <c:pt idx="10571">
                        <c:v>6559.6796875</c:v>
                      </c:pt>
                      <c:pt idx="10572">
                        <c:v>5623.9453125</c:v>
                      </c:pt>
                      <c:pt idx="10573">
                        <c:v>5572.578125</c:v>
                      </c:pt>
                      <c:pt idx="10574">
                        <c:v>6087.53125</c:v>
                      </c:pt>
                      <c:pt idx="10575">
                        <c:v>10470.03125</c:v>
                      </c:pt>
                      <c:pt idx="10576">
                        <c:v>9922.4609375</c:v>
                      </c:pt>
                      <c:pt idx="10577">
                        <c:v>10054.125</c:v>
                      </c:pt>
                      <c:pt idx="10578">
                        <c:v>11192.3359375</c:v>
                      </c:pt>
                      <c:pt idx="10579">
                        <c:v>11155.9921875</c:v>
                      </c:pt>
                      <c:pt idx="10580">
                        <c:v>10213.71875</c:v>
                      </c:pt>
                      <c:pt idx="10581">
                        <c:v>11324.3203125</c:v>
                      </c:pt>
                      <c:pt idx="10582">
                        <c:v>11248.5390625</c:v>
                      </c:pt>
                      <c:pt idx="10583">
                        <c:v>10396.4609375</c:v>
                      </c:pt>
                      <c:pt idx="10584">
                        <c:v>9810.71875</c:v>
                      </c:pt>
                      <c:pt idx="10585">
                        <c:v>8766.4921875</c:v>
                      </c:pt>
                      <c:pt idx="10586">
                        <c:v>10402.71875</c:v>
                      </c:pt>
                      <c:pt idx="10587">
                        <c:v>10902.390625</c:v>
                      </c:pt>
                      <c:pt idx="10588">
                        <c:v>10083.4609375</c:v>
                      </c:pt>
                      <c:pt idx="10589">
                        <c:v>9809.5078125</c:v>
                      </c:pt>
                      <c:pt idx="10590">
                        <c:v>11465.47265625</c:v>
                      </c:pt>
                      <c:pt idx="10591">
                        <c:v>11235.07421875</c:v>
                      </c:pt>
                      <c:pt idx="10592">
                        <c:v>11275.35546875</c:v>
                      </c:pt>
                      <c:pt idx="10593">
                        <c:v>10563.3359375</c:v>
                      </c:pt>
                      <c:pt idx="10594">
                        <c:v>9666.546875</c:v>
                      </c:pt>
                      <c:pt idx="10595">
                        <c:v>9805.6875</c:v>
                      </c:pt>
                      <c:pt idx="10596">
                        <c:v>10319.65625</c:v>
                      </c:pt>
                      <c:pt idx="10597">
                        <c:v>10605.234375</c:v>
                      </c:pt>
                      <c:pt idx="10598">
                        <c:v>10676.875</c:v>
                      </c:pt>
                      <c:pt idx="10599">
                        <c:v>10410.984375</c:v>
                      </c:pt>
                      <c:pt idx="10600">
                        <c:v>10555.9609375</c:v>
                      </c:pt>
                      <c:pt idx="10601">
                        <c:v>10636.421875</c:v>
                      </c:pt>
                      <c:pt idx="10602">
                        <c:v>10242.0546875</c:v>
                      </c:pt>
                      <c:pt idx="10603">
                        <c:v>11102.2265625</c:v>
                      </c:pt>
                      <c:pt idx="10604">
                        <c:v>10059.328125</c:v>
                      </c:pt>
                      <c:pt idx="10605">
                        <c:v>5894.625</c:v>
                      </c:pt>
                      <c:pt idx="10606">
                        <c:v>5696.4765625</c:v>
                      </c:pt>
                      <c:pt idx="10607">
                        <c:v>2894.78125</c:v>
                      </c:pt>
                      <c:pt idx="10608">
                        <c:v>6296.4375</c:v>
                      </c:pt>
                      <c:pt idx="10609">
                        <c:v>5202.78125</c:v>
                      </c:pt>
                      <c:pt idx="10610">
                        <c:v>5981.8359375</c:v>
                      </c:pt>
                      <c:pt idx="10611">
                        <c:v>6271.703125</c:v>
                      </c:pt>
                      <c:pt idx="10612">
                        <c:v>3656.703125</c:v>
                      </c:pt>
                      <c:pt idx="10613">
                        <c:v>4532.984375</c:v>
                      </c:pt>
                      <c:pt idx="10614">
                        <c:v>5824.3515625</c:v>
                      </c:pt>
                      <c:pt idx="10615">
                        <c:v>3431.984375</c:v>
                      </c:pt>
                      <c:pt idx="10616">
                        <c:v>4728.015625</c:v>
                      </c:pt>
                      <c:pt idx="10617">
                        <c:v>5608.578125</c:v>
                      </c:pt>
                      <c:pt idx="10618">
                        <c:v>2773.4140625</c:v>
                      </c:pt>
                      <c:pt idx="10619">
                        <c:v>2923.703125</c:v>
                      </c:pt>
                      <c:pt idx="10620">
                        <c:v>8152.703125</c:v>
                      </c:pt>
                      <c:pt idx="10621">
                        <c:v>6422.3828125</c:v>
                      </c:pt>
                      <c:pt idx="10622">
                        <c:v>7955.2421875</c:v>
                      </c:pt>
                      <c:pt idx="10623">
                        <c:v>7424.9765625</c:v>
                      </c:pt>
                      <c:pt idx="10624">
                        <c:v>7543.640625</c:v>
                      </c:pt>
                      <c:pt idx="10625">
                        <c:v>7999.6171875</c:v>
                      </c:pt>
                      <c:pt idx="10626">
                        <c:v>5370.484375</c:v>
                      </c:pt>
                      <c:pt idx="10627">
                        <c:v>6518.2578125</c:v>
                      </c:pt>
                      <c:pt idx="10628">
                        <c:v>7836.2109375</c:v>
                      </c:pt>
                      <c:pt idx="10629">
                        <c:v>7950.453125</c:v>
                      </c:pt>
                      <c:pt idx="10630">
                        <c:v>7493.9453125</c:v>
                      </c:pt>
                      <c:pt idx="10631">
                        <c:v>8280.03125</c:v>
                      </c:pt>
                      <c:pt idx="10632">
                        <c:v>6058.0546875</c:v>
                      </c:pt>
                      <c:pt idx="10633">
                        <c:v>7833.5078125</c:v>
                      </c:pt>
                      <c:pt idx="10634">
                        <c:v>7354.8203125</c:v>
                      </c:pt>
                      <c:pt idx="10635">
                        <c:v>10156.24609375</c:v>
                      </c:pt>
                      <c:pt idx="10636">
                        <c:v>9303.84765625</c:v>
                      </c:pt>
                      <c:pt idx="10637">
                        <c:v>9073.28125</c:v>
                      </c:pt>
                      <c:pt idx="10638">
                        <c:v>10138.31640625</c:v>
                      </c:pt>
                      <c:pt idx="10639">
                        <c:v>10140.890625</c:v>
                      </c:pt>
                      <c:pt idx="10640">
                        <c:v>8576.4921875</c:v>
                      </c:pt>
                      <c:pt idx="10641">
                        <c:v>8505.91796875</c:v>
                      </c:pt>
                      <c:pt idx="10642">
                        <c:v>9451.65625</c:v>
                      </c:pt>
                      <c:pt idx="10643">
                        <c:v>10405.3515625</c:v>
                      </c:pt>
                      <c:pt idx="10644">
                        <c:v>9454.859375</c:v>
                      </c:pt>
                      <c:pt idx="10645">
                        <c:v>8726.453125</c:v>
                      </c:pt>
                      <c:pt idx="10646">
                        <c:v>8747.1875</c:v>
                      </c:pt>
                      <c:pt idx="10647">
                        <c:v>10476.3046875</c:v>
                      </c:pt>
                      <c:pt idx="10648">
                        <c:v>9783.2421875</c:v>
                      </c:pt>
                      <c:pt idx="10649">
                        <c:v>9499.08984375</c:v>
                      </c:pt>
                      <c:pt idx="10650">
                        <c:v>10623.46875</c:v>
                      </c:pt>
                      <c:pt idx="10651">
                        <c:v>10384.625</c:v>
                      </c:pt>
                      <c:pt idx="10652">
                        <c:v>9596.15625</c:v>
                      </c:pt>
                      <c:pt idx="10653">
                        <c:v>8635.15625</c:v>
                      </c:pt>
                      <c:pt idx="10654">
                        <c:v>9128.61328125</c:v>
                      </c:pt>
                      <c:pt idx="10655">
                        <c:v>10105.78125</c:v>
                      </c:pt>
                      <c:pt idx="10656">
                        <c:v>10182.8125</c:v>
                      </c:pt>
                      <c:pt idx="10657">
                        <c:v>10377.53125</c:v>
                      </c:pt>
                      <c:pt idx="10658">
                        <c:v>9665.015625</c:v>
                      </c:pt>
                      <c:pt idx="10659">
                        <c:v>9831.59375</c:v>
                      </c:pt>
                      <c:pt idx="10660">
                        <c:v>9784.4296875</c:v>
                      </c:pt>
                      <c:pt idx="10661">
                        <c:v>10257.3671875</c:v>
                      </c:pt>
                      <c:pt idx="10662">
                        <c:v>9463.1015625</c:v>
                      </c:pt>
                      <c:pt idx="10663">
                        <c:v>8595.1640625</c:v>
                      </c:pt>
                      <c:pt idx="10664">
                        <c:v>9624.4609375</c:v>
                      </c:pt>
                      <c:pt idx="10665">
                        <c:v>9350.21875</c:v>
                      </c:pt>
                      <c:pt idx="10666">
                        <c:v>8869.6171875</c:v>
                      </c:pt>
                      <c:pt idx="10667">
                        <c:v>8161.6875</c:v>
                      </c:pt>
                      <c:pt idx="10668">
                        <c:v>7434.765625</c:v>
                      </c:pt>
                      <c:pt idx="10669">
                        <c:v>10289.7890625</c:v>
                      </c:pt>
                      <c:pt idx="10670">
                        <c:v>5285.0859375</c:v>
                      </c:pt>
                      <c:pt idx="10671">
                        <c:v>6575.6328125</c:v>
                      </c:pt>
                      <c:pt idx="10672">
                        <c:v>8172.8671875</c:v>
                      </c:pt>
                      <c:pt idx="10673">
                        <c:v>10601.59375</c:v>
                      </c:pt>
                      <c:pt idx="10674">
                        <c:v>8577.1171875</c:v>
                      </c:pt>
                      <c:pt idx="10675">
                        <c:v>5910.2734375</c:v>
                      </c:pt>
                      <c:pt idx="10676">
                        <c:v>7830.2578125</c:v>
                      </c:pt>
                      <c:pt idx="10677">
                        <c:v>9555</c:v>
                      </c:pt>
                      <c:pt idx="10678">
                        <c:v>8659.6640625</c:v>
                      </c:pt>
                      <c:pt idx="10679">
                        <c:v>9682.34375</c:v>
                      </c:pt>
                      <c:pt idx="10680">
                        <c:v>10650.265625</c:v>
                      </c:pt>
                      <c:pt idx="10681">
                        <c:v>10691.15625</c:v>
                      </c:pt>
                      <c:pt idx="10682">
                        <c:v>9734.203125</c:v>
                      </c:pt>
                      <c:pt idx="10683">
                        <c:v>9786.6875</c:v>
                      </c:pt>
                      <c:pt idx="10684">
                        <c:v>9695.1875</c:v>
                      </c:pt>
                      <c:pt idx="10685">
                        <c:v>10775.2890625</c:v>
                      </c:pt>
                      <c:pt idx="10686">
                        <c:v>10708.6171875</c:v>
                      </c:pt>
                      <c:pt idx="10687">
                        <c:v>9235.40625</c:v>
                      </c:pt>
                      <c:pt idx="10688">
                        <c:v>10163.140625</c:v>
                      </c:pt>
                      <c:pt idx="10689">
                        <c:v>8794</c:v>
                      </c:pt>
                      <c:pt idx="10690">
                        <c:v>6606.6484375</c:v>
                      </c:pt>
                      <c:pt idx="10691">
                        <c:v>7420.609375</c:v>
                      </c:pt>
                      <c:pt idx="10692">
                        <c:v>7576.65625</c:v>
                      </c:pt>
                      <c:pt idx="10693">
                        <c:v>10165.453125</c:v>
                      </c:pt>
                      <c:pt idx="10694">
                        <c:v>10749.53125</c:v>
                      </c:pt>
                      <c:pt idx="10695">
                        <c:v>10160.4921875</c:v>
                      </c:pt>
                      <c:pt idx="10696">
                        <c:v>10191.9609375</c:v>
                      </c:pt>
                      <c:pt idx="10697">
                        <c:v>10070.83984375</c:v>
                      </c:pt>
                      <c:pt idx="10698">
                        <c:v>10684.84765625</c:v>
                      </c:pt>
                      <c:pt idx="10699">
                        <c:v>8508.171875</c:v>
                      </c:pt>
                      <c:pt idx="10700">
                        <c:v>7784.890625</c:v>
                      </c:pt>
                      <c:pt idx="10701">
                        <c:v>8476.5625</c:v>
                      </c:pt>
                      <c:pt idx="10702">
                        <c:v>10552.4140625</c:v>
                      </c:pt>
                      <c:pt idx="10703">
                        <c:v>8834.5703125</c:v>
                      </c:pt>
                      <c:pt idx="10704">
                        <c:v>9487.546875</c:v>
                      </c:pt>
                      <c:pt idx="10705">
                        <c:v>10176.890625</c:v>
                      </c:pt>
                      <c:pt idx="10706">
                        <c:v>10387.3828125</c:v>
                      </c:pt>
                      <c:pt idx="10707">
                        <c:v>10280.84375</c:v>
                      </c:pt>
                      <c:pt idx="10708">
                        <c:v>9437.296875</c:v>
                      </c:pt>
                      <c:pt idx="10709">
                        <c:v>10390.0703125</c:v>
                      </c:pt>
                      <c:pt idx="10710">
                        <c:v>8189.859375</c:v>
                      </c:pt>
                      <c:pt idx="10711">
                        <c:v>2399.078125</c:v>
                      </c:pt>
                      <c:pt idx="10712">
                        <c:v>1799.28125</c:v>
                      </c:pt>
                      <c:pt idx="10713">
                        <c:v>2961.7109375</c:v>
                      </c:pt>
                      <c:pt idx="10714">
                        <c:v>5816.1171875</c:v>
                      </c:pt>
                      <c:pt idx="10715">
                        <c:v>6406.984375</c:v>
                      </c:pt>
                      <c:pt idx="10716">
                        <c:v>6117.3359375</c:v>
                      </c:pt>
                      <c:pt idx="10717">
                        <c:v>6276.8515625</c:v>
                      </c:pt>
                      <c:pt idx="10718">
                        <c:v>6726.7109375</c:v>
                      </c:pt>
                      <c:pt idx="10719">
                        <c:v>7887.296875</c:v>
                      </c:pt>
                      <c:pt idx="10720">
                        <c:v>8055.09375</c:v>
                      </c:pt>
                      <c:pt idx="10721">
                        <c:v>7394.265625</c:v>
                      </c:pt>
                      <c:pt idx="10722">
                        <c:v>3765.671875</c:v>
                      </c:pt>
                      <c:pt idx="10723">
                        <c:v>6880.609375</c:v>
                      </c:pt>
                      <c:pt idx="10724">
                        <c:v>6778.234375</c:v>
                      </c:pt>
                      <c:pt idx="10725">
                        <c:v>10268.84375</c:v>
                      </c:pt>
                      <c:pt idx="10726">
                        <c:v>10960.9609375</c:v>
                      </c:pt>
                      <c:pt idx="10727">
                        <c:v>9745.1015625</c:v>
                      </c:pt>
                      <c:pt idx="10728">
                        <c:v>9252.46484375</c:v>
                      </c:pt>
                      <c:pt idx="10729">
                        <c:v>10647.6796875</c:v>
                      </c:pt>
                      <c:pt idx="10730">
                        <c:v>8970.2734375</c:v>
                      </c:pt>
                      <c:pt idx="10731">
                        <c:v>7457.484375</c:v>
                      </c:pt>
                      <c:pt idx="10732">
                        <c:v>8589.703125</c:v>
                      </c:pt>
                      <c:pt idx="10733">
                        <c:v>11270.9140625</c:v>
                      </c:pt>
                      <c:pt idx="10734">
                        <c:v>10907.23828125</c:v>
                      </c:pt>
                      <c:pt idx="10735">
                        <c:v>10738.3203125</c:v>
                      </c:pt>
                      <c:pt idx="10736">
                        <c:v>8949.375</c:v>
                      </c:pt>
                      <c:pt idx="10737">
                        <c:v>8778.8125</c:v>
                      </c:pt>
                      <c:pt idx="10738">
                        <c:v>9573.921875</c:v>
                      </c:pt>
                      <c:pt idx="10739">
                        <c:v>11146.08984375</c:v>
                      </c:pt>
                      <c:pt idx="10740">
                        <c:v>12728.3984375</c:v>
                      </c:pt>
                      <c:pt idx="10741">
                        <c:v>12018</c:v>
                      </c:pt>
                      <c:pt idx="10742">
                        <c:v>11490.625</c:v>
                      </c:pt>
                      <c:pt idx="10743">
                        <c:v>9875.953125</c:v>
                      </c:pt>
                      <c:pt idx="10744">
                        <c:v>10644.5546875</c:v>
                      </c:pt>
                      <c:pt idx="10745">
                        <c:v>12390.875</c:v>
                      </c:pt>
                      <c:pt idx="10746">
                        <c:v>10738.046875</c:v>
                      </c:pt>
                      <c:pt idx="10747">
                        <c:v>7920.390625</c:v>
                      </c:pt>
                      <c:pt idx="10748">
                        <c:v>9406.015625</c:v>
                      </c:pt>
                      <c:pt idx="10749">
                        <c:v>11176.109375</c:v>
                      </c:pt>
                      <c:pt idx="10750">
                        <c:v>12915.984375</c:v>
                      </c:pt>
                      <c:pt idx="10751">
                        <c:v>13202.7890625</c:v>
                      </c:pt>
                      <c:pt idx="10752">
                        <c:v>10538.21875</c:v>
                      </c:pt>
                      <c:pt idx="10753">
                        <c:v>11584.9453125</c:v>
                      </c:pt>
                      <c:pt idx="10754">
                        <c:v>13042.1796875</c:v>
                      </c:pt>
                      <c:pt idx="10755">
                        <c:v>8153.546875</c:v>
                      </c:pt>
                      <c:pt idx="10756">
                        <c:v>6751.453125</c:v>
                      </c:pt>
                      <c:pt idx="10757">
                        <c:v>7139.61328125</c:v>
                      </c:pt>
                      <c:pt idx="10758">
                        <c:v>7370.5390625</c:v>
                      </c:pt>
                      <c:pt idx="10759">
                        <c:v>7578.3125</c:v>
                      </c:pt>
                      <c:pt idx="10760">
                        <c:v>8324.84765625</c:v>
                      </c:pt>
                      <c:pt idx="10761">
                        <c:v>7957.3125</c:v>
                      </c:pt>
                      <c:pt idx="10762">
                        <c:v>8902.3984375</c:v>
                      </c:pt>
                      <c:pt idx="10763">
                        <c:v>7647.921875</c:v>
                      </c:pt>
                      <c:pt idx="10764">
                        <c:v>6589.15625</c:v>
                      </c:pt>
                      <c:pt idx="10765">
                        <c:v>7292.0390625</c:v>
                      </c:pt>
                      <c:pt idx="10766">
                        <c:v>3888.140625</c:v>
                      </c:pt>
                      <c:pt idx="10767">
                        <c:v>3616.3515625</c:v>
                      </c:pt>
                      <c:pt idx="10768">
                        <c:v>4420.1015625</c:v>
                      </c:pt>
                      <c:pt idx="10769">
                        <c:v>7265.1015625</c:v>
                      </c:pt>
                      <c:pt idx="10770">
                        <c:v>6096.7578125</c:v>
                      </c:pt>
                      <c:pt idx="10771">
                        <c:v>7548.015625</c:v>
                      </c:pt>
                      <c:pt idx="10772">
                        <c:v>8006.0625</c:v>
                      </c:pt>
                      <c:pt idx="10773">
                        <c:v>8919.125</c:v>
                      </c:pt>
                      <c:pt idx="10774">
                        <c:v>2260.3359375</c:v>
                      </c:pt>
                      <c:pt idx="10775">
                        <c:v>2295.2421875</c:v>
                      </c:pt>
                      <c:pt idx="10776">
                        <c:v>4365.171875</c:v>
                      </c:pt>
                      <c:pt idx="10777">
                        <c:v>8277.21875</c:v>
                      </c:pt>
                      <c:pt idx="10778">
                        <c:v>8858.40625</c:v>
                      </c:pt>
                      <c:pt idx="10779">
                        <c:v>8408.4765625</c:v>
                      </c:pt>
                      <c:pt idx="10780">
                        <c:v>9238.78125</c:v>
                      </c:pt>
                      <c:pt idx="10781">
                        <c:v>9147.1640625</c:v>
                      </c:pt>
                      <c:pt idx="10782">
                        <c:v>8833.765625</c:v>
                      </c:pt>
                      <c:pt idx="10783">
                        <c:v>8666.34375</c:v>
                      </c:pt>
                      <c:pt idx="10784">
                        <c:v>9246.4375</c:v>
                      </c:pt>
                      <c:pt idx="10785">
                        <c:v>9829.6875</c:v>
                      </c:pt>
                      <c:pt idx="10786">
                        <c:v>9819.8671875</c:v>
                      </c:pt>
                      <c:pt idx="10787">
                        <c:v>8955.9609375</c:v>
                      </c:pt>
                      <c:pt idx="10788">
                        <c:v>9825.8203125</c:v>
                      </c:pt>
                      <c:pt idx="10789">
                        <c:v>7488.140625</c:v>
                      </c:pt>
                      <c:pt idx="10790">
                        <c:v>5988.7890625</c:v>
                      </c:pt>
                      <c:pt idx="10791">
                        <c:v>7691.7265625</c:v>
                      </c:pt>
                      <c:pt idx="10792">
                        <c:v>8372.109375</c:v>
                      </c:pt>
                      <c:pt idx="10793">
                        <c:v>9247.4609375</c:v>
                      </c:pt>
                      <c:pt idx="10794">
                        <c:v>8290.90625</c:v>
                      </c:pt>
                      <c:pt idx="10795">
                        <c:v>6161.875</c:v>
                      </c:pt>
                      <c:pt idx="10796">
                        <c:v>8965.5078125</c:v>
                      </c:pt>
                      <c:pt idx="10797">
                        <c:v>8683.21875</c:v>
                      </c:pt>
                      <c:pt idx="10798">
                        <c:v>5793.1796875</c:v>
                      </c:pt>
                      <c:pt idx="10799">
                        <c:v>7601.5234375</c:v>
                      </c:pt>
                      <c:pt idx="10800">
                        <c:v>11937.39453125</c:v>
                      </c:pt>
                      <c:pt idx="10801">
                        <c:v>11940.22265625</c:v>
                      </c:pt>
                      <c:pt idx="10802">
                        <c:v>12969.1015625</c:v>
                      </c:pt>
                      <c:pt idx="10803">
                        <c:v>11473.2890625</c:v>
                      </c:pt>
                      <c:pt idx="10804">
                        <c:v>7035.6953125</c:v>
                      </c:pt>
                      <c:pt idx="10805">
                        <c:v>6696.4296875</c:v>
                      </c:pt>
                      <c:pt idx="10806">
                        <c:v>7694.75</c:v>
                      </c:pt>
                      <c:pt idx="10807">
                        <c:v>11840.8671875</c:v>
                      </c:pt>
                      <c:pt idx="10808">
                        <c:v>10009.625</c:v>
                      </c:pt>
                      <c:pt idx="10809">
                        <c:v>5325.359375</c:v>
                      </c:pt>
                      <c:pt idx="10810">
                        <c:v>6696.71875</c:v>
                      </c:pt>
                      <c:pt idx="10811">
                        <c:v>7301.96875</c:v>
                      </c:pt>
                      <c:pt idx="10812">
                        <c:v>12603.140625</c:v>
                      </c:pt>
                      <c:pt idx="10813">
                        <c:v>13035.2578125</c:v>
                      </c:pt>
                      <c:pt idx="10814">
                        <c:v>13044.50390625</c:v>
                      </c:pt>
                      <c:pt idx="10815">
                        <c:v>8851.4765625</c:v>
                      </c:pt>
                      <c:pt idx="10816">
                        <c:v>8063.5546875</c:v>
                      </c:pt>
                      <c:pt idx="10817">
                        <c:v>8427.53125</c:v>
                      </c:pt>
                      <c:pt idx="10818">
                        <c:v>9610.27734375</c:v>
                      </c:pt>
                      <c:pt idx="10819">
                        <c:v>10059.890625</c:v>
                      </c:pt>
                      <c:pt idx="10820">
                        <c:v>8683.47265625</c:v>
                      </c:pt>
                      <c:pt idx="10821">
                        <c:v>9660.80078125</c:v>
                      </c:pt>
                      <c:pt idx="10822">
                        <c:v>9215.828125</c:v>
                      </c:pt>
                      <c:pt idx="10823">
                        <c:v>8216.8046875</c:v>
                      </c:pt>
                      <c:pt idx="10824">
                        <c:v>7744.421875</c:v>
                      </c:pt>
                      <c:pt idx="10825">
                        <c:v>8039.15625</c:v>
                      </c:pt>
                      <c:pt idx="10826">
                        <c:v>8420.0390625</c:v>
                      </c:pt>
                      <c:pt idx="10827">
                        <c:v>10135.6015625</c:v>
                      </c:pt>
                      <c:pt idx="10828">
                        <c:v>10153.515625</c:v>
                      </c:pt>
                      <c:pt idx="10829">
                        <c:v>10291.140625</c:v>
                      </c:pt>
                      <c:pt idx="10830">
                        <c:v>15840.1640625</c:v>
                      </c:pt>
                      <c:pt idx="10831">
                        <c:v>15154.2265625</c:v>
                      </c:pt>
                      <c:pt idx="10832">
                        <c:v>12155.765625</c:v>
                      </c:pt>
                      <c:pt idx="10833">
                        <c:v>11005.328125</c:v>
                      </c:pt>
                      <c:pt idx="10834">
                        <c:v>10667.73828125</c:v>
                      </c:pt>
                      <c:pt idx="10835">
                        <c:v>12860.78125</c:v>
                      </c:pt>
                      <c:pt idx="10836">
                        <c:v>14041.4453125</c:v>
                      </c:pt>
                      <c:pt idx="10837">
                        <c:v>13325.88671875</c:v>
                      </c:pt>
                      <c:pt idx="10838">
                        <c:v>15136.765625</c:v>
                      </c:pt>
                      <c:pt idx="10839">
                        <c:v>14794.921875</c:v>
                      </c:pt>
                      <c:pt idx="10840">
                        <c:v>14330.390625</c:v>
                      </c:pt>
                      <c:pt idx="10841">
                        <c:v>14197.35546875</c:v>
                      </c:pt>
                      <c:pt idx="10842">
                        <c:v>15022.046875</c:v>
                      </c:pt>
                      <c:pt idx="10843">
                        <c:v>14728.6171875</c:v>
                      </c:pt>
                      <c:pt idx="10844">
                        <c:v>14709.5234375</c:v>
                      </c:pt>
                      <c:pt idx="10845">
                        <c:v>6935.97265625</c:v>
                      </c:pt>
                      <c:pt idx="10846">
                        <c:v>7174.140625</c:v>
                      </c:pt>
                      <c:pt idx="10847">
                        <c:v>6212.9140625</c:v>
                      </c:pt>
                      <c:pt idx="10848">
                        <c:v>6738.0859375</c:v>
                      </c:pt>
                      <c:pt idx="10849">
                        <c:v>5678.89453125</c:v>
                      </c:pt>
                      <c:pt idx="10850">
                        <c:v>7312.3671875</c:v>
                      </c:pt>
                      <c:pt idx="10851">
                        <c:v>6251.546875</c:v>
                      </c:pt>
                      <c:pt idx="10852">
                        <c:v>4386.515625</c:v>
                      </c:pt>
                      <c:pt idx="10853">
                        <c:v>7388.2578125</c:v>
                      </c:pt>
                      <c:pt idx="10854">
                        <c:v>7548.1484375</c:v>
                      </c:pt>
                      <c:pt idx="10855">
                        <c:v>7267.890625</c:v>
                      </c:pt>
                      <c:pt idx="10856">
                        <c:v>5693.0859375</c:v>
                      </c:pt>
                      <c:pt idx="10857">
                        <c:v>7241.9375</c:v>
                      </c:pt>
                      <c:pt idx="10858">
                        <c:v>4938.671875</c:v>
                      </c:pt>
                      <c:pt idx="10859">
                        <c:v>7295.7890625</c:v>
                      </c:pt>
                      <c:pt idx="10860">
                        <c:v>5139.578125</c:v>
                      </c:pt>
                      <c:pt idx="10861">
                        <c:v>5721.09375</c:v>
                      </c:pt>
                      <c:pt idx="10862">
                        <c:v>4187.28125</c:v>
                      </c:pt>
                      <c:pt idx="10863">
                        <c:v>4702.9609375</c:v>
                      </c:pt>
                      <c:pt idx="10864">
                        <c:v>7223.4921875</c:v>
                      </c:pt>
                      <c:pt idx="10865">
                        <c:v>5380.234375</c:v>
                      </c:pt>
                      <c:pt idx="10866">
                        <c:v>4913.5703125</c:v>
                      </c:pt>
                      <c:pt idx="10867">
                        <c:v>5279.5390625</c:v>
                      </c:pt>
                      <c:pt idx="10868">
                        <c:v>6016.5390625</c:v>
                      </c:pt>
                      <c:pt idx="10869">
                        <c:v>5999.6875</c:v>
                      </c:pt>
                      <c:pt idx="10870">
                        <c:v>6668</c:v>
                      </c:pt>
                      <c:pt idx="10871">
                        <c:v>6536.6953125</c:v>
                      </c:pt>
                      <c:pt idx="10872">
                        <c:v>6849.0546875</c:v>
                      </c:pt>
                      <c:pt idx="10873">
                        <c:v>6657.625</c:v>
                      </c:pt>
                      <c:pt idx="10874">
                        <c:v>6918.5546875</c:v>
                      </c:pt>
                      <c:pt idx="10875">
                        <c:v>14045.97265625</c:v>
                      </c:pt>
                      <c:pt idx="10876">
                        <c:v>13937.9765625</c:v>
                      </c:pt>
                      <c:pt idx="10877">
                        <c:v>14427.66015625</c:v>
                      </c:pt>
                      <c:pt idx="10878">
                        <c:v>13858.3984375</c:v>
                      </c:pt>
                      <c:pt idx="10879">
                        <c:v>12229.8046875</c:v>
                      </c:pt>
                      <c:pt idx="10880">
                        <c:v>11527.02734375</c:v>
                      </c:pt>
                      <c:pt idx="10881">
                        <c:v>13006.8046875</c:v>
                      </c:pt>
                      <c:pt idx="10882">
                        <c:v>13415.9921875</c:v>
                      </c:pt>
                      <c:pt idx="10883">
                        <c:v>13728.40625</c:v>
                      </c:pt>
                      <c:pt idx="10884">
                        <c:v>14175.1796875</c:v>
                      </c:pt>
                      <c:pt idx="10885">
                        <c:v>13929.9921875</c:v>
                      </c:pt>
                      <c:pt idx="10886">
                        <c:v>14338.9609375</c:v>
                      </c:pt>
                      <c:pt idx="10887">
                        <c:v>13751.6484375</c:v>
                      </c:pt>
                      <c:pt idx="10888">
                        <c:v>13815.3046875</c:v>
                      </c:pt>
                      <c:pt idx="10889">
                        <c:v>13886.79296875</c:v>
                      </c:pt>
                      <c:pt idx="10890">
                        <c:v>9520.8984375</c:v>
                      </c:pt>
                      <c:pt idx="10891">
                        <c:v>10074.9296875</c:v>
                      </c:pt>
                      <c:pt idx="10892">
                        <c:v>9604.5859375</c:v>
                      </c:pt>
                      <c:pt idx="10893">
                        <c:v>9219.109375</c:v>
                      </c:pt>
                      <c:pt idx="10894">
                        <c:v>8841.875</c:v>
                      </c:pt>
                      <c:pt idx="10895">
                        <c:v>9075</c:v>
                      </c:pt>
                      <c:pt idx="10896">
                        <c:v>9267.296875</c:v>
                      </c:pt>
                      <c:pt idx="10897">
                        <c:v>8855.875</c:v>
                      </c:pt>
                      <c:pt idx="10898">
                        <c:v>9633.1484375</c:v>
                      </c:pt>
                      <c:pt idx="10899">
                        <c:v>9312.359375</c:v>
                      </c:pt>
                      <c:pt idx="10900">
                        <c:v>8704.5703125</c:v>
                      </c:pt>
                      <c:pt idx="10901">
                        <c:v>7071.0703125</c:v>
                      </c:pt>
                      <c:pt idx="10902">
                        <c:v>7878.140625</c:v>
                      </c:pt>
                      <c:pt idx="10903">
                        <c:v>9118.0625</c:v>
                      </c:pt>
                      <c:pt idx="10904">
                        <c:v>9864.953125</c:v>
                      </c:pt>
                      <c:pt idx="10905">
                        <c:v>12172.4296875</c:v>
                      </c:pt>
                      <c:pt idx="10906">
                        <c:v>10810.9765625</c:v>
                      </c:pt>
                      <c:pt idx="10907">
                        <c:v>10631.63671875</c:v>
                      </c:pt>
                      <c:pt idx="10908">
                        <c:v>10644.0546875</c:v>
                      </c:pt>
                      <c:pt idx="10909">
                        <c:v>9283.109375</c:v>
                      </c:pt>
                      <c:pt idx="10910">
                        <c:v>8975.109375</c:v>
                      </c:pt>
                      <c:pt idx="10911">
                        <c:v>10070.640625</c:v>
                      </c:pt>
                      <c:pt idx="10912">
                        <c:v>11802.640625</c:v>
                      </c:pt>
                      <c:pt idx="10913">
                        <c:v>11911.171875</c:v>
                      </c:pt>
                      <c:pt idx="10914">
                        <c:v>8400.2421875</c:v>
                      </c:pt>
                      <c:pt idx="10915">
                        <c:v>9906.75</c:v>
                      </c:pt>
                      <c:pt idx="10916">
                        <c:v>10788.4765625</c:v>
                      </c:pt>
                      <c:pt idx="10917">
                        <c:v>6884.3359375</c:v>
                      </c:pt>
                      <c:pt idx="10918">
                        <c:v>9901.5078125</c:v>
                      </c:pt>
                      <c:pt idx="10919">
                        <c:v>10882.1875</c:v>
                      </c:pt>
                      <c:pt idx="10920">
                        <c:v>10804.1640625</c:v>
                      </c:pt>
                      <c:pt idx="10921">
                        <c:v>11532.3515625</c:v>
                      </c:pt>
                      <c:pt idx="10922">
                        <c:v>11443.4375</c:v>
                      </c:pt>
                      <c:pt idx="10923">
                        <c:v>11733</c:v>
                      </c:pt>
                      <c:pt idx="10924">
                        <c:v>11523.78125</c:v>
                      </c:pt>
                      <c:pt idx="10925">
                        <c:v>10025.453125</c:v>
                      </c:pt>
                      <c:pt idx="10926">
                        <c:v>9542.546875</c:v>
                      </c:pt>
                      <c:pt idx="10927">
                        <c:v>10058.8515625</c:v>
                      </c:pt>
                      <c:pt idx="10928">
                        <c:v>11325.40234375</c:v>
                      </c:pt>
                      <c:pt idx="10929">
                        <c:v>11548.74609375</c:v>
                      </c:pt>
                      <c:pt idx="10930">
                        <c:v>11516.25390625</c:v>
                      </c:pt>
                      <c:pt idx="10931">
                        <c:v>11262.578125</c:v>
                      </c:pt>
                      <c:pt idx="10932">
                        <c:v>11701.96875</c:v>
                      </c:pt>
                      <c:pt idx="10933">
                        <c:v>11672.3671875</c:v>
                      </c:pt>
                      <c:pt idx="10934">
                        <c:v>11613.8984375</c:v>
                      </c:pt>
                      <c:pt idx="10935">
                        <c:v>8183.5234375</c:v>
                      </c:pt>
                      <c:pt idx="10936">
                        <c:v>7973.53125</c:v>
                      </c:pt>
                      <c:pt idx="10937">
                        <c:v>7281.0078125</c:v>
                      </c:pt>
                      <c:pt idx="10938">
                        <c:v>4487.671875</c:v>
                      </c:pt>
                      <c:pt idx="10939">
                        <c:v>5351.828125</c:v>
                      </c:pt>
                      <c:pt idx="10940">
                        <c:v>7511.125</c:v>
                      </c:pt>
                      <c:pt idx="10941">
                        <c:v>5362.359375</c:v>
                      </c:pt>
                      <c:pt idx="10942">
                        <c:v>4772.078125</c:v>
                      </c:pt>
                      <c:pt idx="10943">
                        <c:v>5857.90625</c:v>
                      </c:pt>
                      <c:pt idx="10944">
                        <c:v>7083.890625</c:v>
                      </c:pt>
                      <c:pt idx="10945">
                        <c:v>7710.15625</c:v>
                      </c:pt>
                      <c:pt idx="10946">
                        <c:v>8337.4765625</c:v>
                      </c:pt>
                      <c:pt idx="10947">
                        <c:v>8463.8203125</c:v>
                      </c:pt>
                      <c:pt idx="10948">
                        <c:v>7640.39453125</c:v>
                      </c:pt>
                      <c:pt idx="10949">
                        <c:v>8280.36328125</c:v>
                      </c:pt>
                      <c:pt idx="10950">
                        <c:v>9927.2109375</c:v>
                      </c:pt>
                      <c:pt idx="10951">
                        <c:v>9555.7109375</c:v>
                      </c:pt>
                      <c:pt idx="10952">
                        <c:v>10271.0234375</c:v>
                      </c:pt>
                      <c:pt idx="10953">
                        <c:v>10242.9296875</c:v>
                      </c:pt>
                      <c:pt idx="10954">
                        <c:v>10561.125</c:v>
                      </c:pt>
                      <c:pt idx="10955">
                        <c:v>10563.140625</c:v>
                      </c:pt>
                      <c:pt idx="10956">
                        <c:v>10421.4296875</c:v>
                      </c:pt>
                      <c:pt idx="10957">
                        <c:v>10811.3125</c:v>
                      </c:pt>
                      <c:pt idx="10958">
                        <c:v>8330.9375</c:v>
                      </c:pt>
                      <c:pt idx="10959">
                        <c:v>7583.2734375</c:v>
                      </c:pt>
                      <c:pt idx="10960">
                        <c:v>8110.46875</c:v>
                      </c:pt>
                      <c:pt idx="10961">
                        <c:v>10789.2578125</c:v>
                      </c:pt>
                      <c:pt idx="10962">
                        <c:v>10238.6171875</c:v>
                      </c:pt>
                      <c:pt idx="10963">
                        <c:v>9508.3125</c:v>
                      </c:pt>
                      <c:pt idx="10964">
                        <c:v>10545.921875</c:v>
                      </c:pt>
                      <c:pt idx="10965">
                        <c:v>9727.828125</c:v>
                      </c:pt>
                      <c:pt idx="10966">
                        <c:v>9539.3671875</c:v>
                      </c:pt>
                      <c:pt idx="10967">
                        <c:v>9882.44140625</c:v>
                      </c:pt>
                      <c:pt idx="10968">
                        <c:v>9552.7734375</c:v>
                      </c:pt>
                      <c:pt idx="10969">
                        <c:v>9414.234375</c:v>
                      </c:pt>
                      <c:pt idx="10970">
                        <c:v>8591.9140625</c:v>
                      </c:pt>
                      <c:pt idx="10971">
                        <c:v>9183.0703125</c:v>
                      </c:pt>
                      <c:pt idx="10972">
                        <c:v>9950.0859375</c:v>
                      </c:pt>
                      <c:pt idx="10973">
                        <c:v>9434.96875</c:v>
                      </c:pt>
                      <c:pt idx="10974">
                        <c:v>8637.3984375</c:v>
                      </c:pt>
                      <c:pt idx="10975">
                        <c:v>5844.1953125</c:v>
                      </c:pt>
                      <c:pt idx="10976">
                        <c:v>6355.859375</c:v>
                      </c:pt>
                      <c:pt idx="10977">
                        <c:v>6640.75</c:v>
                      </c:pt>
                      <c:pt idx="10978">
                        <c:v>9265.6875</c:v>
                      </c:pt>
                      <c:pt idx="10979">
                        <c:v>9664.5234375</c:v>
                      </c:pt>
                      <c:pt idx="10980">
                        <c:v>11060.125</c:v>
                      </c:pt>
                      <c:pt idx="10981">
                        <c:v>13093.6328125</c:v>
                      </c:pt>
                      <c:pt idx="10982">
                        <c:v>13167.46875</c:v>
                      </c:pt>
                      <c:pt idx="10983">
                        <c:v>8578.7421875</c:v>
                      </c:pt>
                      <c:pt idx="10984">
                        <c:v>8559.2578125</c:v>
                      </c:pt>
                      <c:pt idx="10985">
                        <c:v>9806.5859375</c:v>
                      </c:pt>
                      <c:pt idx="10986">
                        <c:v>12507.2578125</c:v>
                      </c:pt>
                      <c:pt idx="10987">
                        <c:v>12176</c:v>
                      </c:pt>
                      <c:pt idx="10988">
                        <c:v>10081.6796875</c:v>
                      </c:pt>
                      <c:pt idx="10989">
                        <c:v>9657.265625</c:v>
                      </c:pt>
                      <c:pt idx="10990">
                        <c:v>12202.6015625</c:v>
                      </c:pt>
                      <c:pt idx="10991">
                        <c:v>11280.9375</c:v>
                      </c:pt>
                      <c:pt idx="10992">
                        <c:v>10844.3125</c:v>
                      </c:pt>
                      <c:pt idx="10993">
                        <c:v>11888.2734375</c:v>
                      </c:pt>
                      <c:pt idx="10994">
                        <c:v>13219.5546875</c:v>
                      </c:pt>
                      <c:pt idx="10995">
                        <c:v>10662.6484375</c:v>
                      </c:pt>
                      <c:pt idx="10996">
                        <c:v>9148.91015625</c:v>
                      </c:pt>
                      <c:pt idx="10997">
                        <c:v>7929.1796875</c:v>
                      </c:pt>
                      <c:pt idx="10998">
                        <c:v>8486.9296875</c:v>
                      </c:pt>
                      <c:pt idx="10999">
                        <c:v>11145.7421875</c:v>
                      </c:pt>
                      <c:pt idx="11000">
                        <c:v>11056.2890625</c:v>
                      </c:pt>
                      <c:pt idx="11001">
                        <c:v>9435.671875</c:v>
                      </c:pt>
                      <c:pt idx="11002">
                        <c:v>9723.9296875</c:v>
                      </c:pt>
                      <c:pt idx="11003">
                        <c:v>11743.3984375</c:v>
                      </c:pt>
                      <c:pt idx="11004">
                        <c:v>11925.328125</c:v>
                      </c:pt>
                      <c:pt idx="11005">
                        <c:v>11866.5703125</c:v>
                      </c:pt>
                      <c:pt idx="11006">
                        <c:v>11320.046875</c:v>
                      </c:pt>
                      <c:pt idx="11007">
                        <c:v>11963.6328125</c:v>
                      </c:pt>
                      <c:pt idx="11008">
                        <c:v>11600.625</c:v>
                      </c:pt>
                      <c:pt idx="11009">
                        <c:v>11047.9375</c:v>
                      </c:pt>
                      <c:pt idx="11010">
                        <c:v>8454.75</c:v>
                      </c:pt>
                      <c:pt idx="11011">
                        <c:v>8238.3671875</c:v>
                      </c:pt>
                      <c:pt idx="11012">
                        <c:v>8115.4296875</c:v>
                      </c:pt>
                      <c:pt idx="11013">
                        <c:v>10142.4375</c:v>
                      </c:pt>
                      <c:pt idx="11014">
                        <c:v>9374.484375</c:v>
                      </c:pt>
                      <c:pt idx="11015">
                        <c:v>10247.375</c:v>
                      </c:pt>
                      <c:pt idx="11016">
                        <c:v>9719.296875</c:v>
                      </c:pt>
                      <c:pt idx="11017">
                        <c:v>10913.984375</c:v>
                      </c:pt>
                      <c:pt idx="11018">
                        <c:v>10807.953125</c:v>
                      </c:pt>
                      <c:pt idx="11019">
                        <c:v>9864.953125</c:v>
                      </c:pt>
                      <c:pt idx="11020">
                        <c:v>11093.5625</c:v>
                      </c:pt>
                      <c:pt idx="11021">
                        <c:v>9302.1484375</c:v>
                      </c:pt>
                      <c:pt idx="11022">
                        <c:v>10615.640625</c:v>
                      </c:pt>
                      <c:pt idx="11023">
                        <c:v>10475.046875</c:v>
                      </c:pt>
                      <c:pt idx="11024">
                        <c:v>10628.34375</c:v>
                      </c:pt>
                      <c:pt idx="11025">
                        <c:v>12203.578125</c:v>
                      </c:pt>
                      <c:pt idx="11026">
                        <c:v>10824.87890625</c:v>
                      </c:pt>
                      <c:pt idx="11027">
                        <c:v>10118.375</c:v>
                      </c:pt>
                      <c:pt idx="11028">
                        <c:v>12162.453125</c:v>
                      </c:pt>
                      <c:pt idx="11029">
                        <c:v>11815.6640625</c:v>
                      </c:pt>
                      <c:pt idx="11030">
                        <c:v>12218.8046875</c:v>
                      </c:pt>
                      <c:pt idx="11031">
                        <c:v>11733.25</c:v>
                      </c:pt>
                      <c:pt idx="11032">
                        <c:v>11877.234375</c:v>
                      </c:pt>
                      <c:pt idx="11033">
                        <c:v>11231.46875</c:v>
                      </c:pt>
                      <c:pt idx="11034">
                        <c:v>12414.4140625</c:v>
                      </c:pt>
                      <c:pt idx="11035">
                        <c:v>12268.7421875</c:v>
                      </c:pt>
                      <c:pt idx="11036">
                        <c:v>11035.9453125</c:v>
                      </c:pt>
                      <c:pt idx="11037">
                        <c:v>11975.7109375</c:v>
                      </c:pt>
                      <c:pt idx="11038">
                        <c:v>12349.03125</c:v>
                      </c:pt>
                      <c:pt idx="11039">
                        <c:v>12245.21875</c:v>
                      </c:pt>
                      <c:pt idx="11040">
                        <c:v>9664.9765625</c:v>
                      </c:pt>
                      <c:pt idx="11041">
                        <c:v>2542.1640625</c:v>
                      </c:pt>
                      <c:pt idx="11042">
                        <c:v>4664.4609375</c:v>
                      </c:pt>
                      <c:pt idx="11043">
                        <c:v>5591.78125</c:v>
                      </c:pt>
                      <c:pt idx="11044">
                        <c:v>9208.3125</c:v>
                      </c:pt>
                      <c:pt idx="11045">
                        <c:v>8060.1015625</c:v>
                      </c:pt>
                      <c:pt idx="11046">
                        <c:v>3516.3828125</c:v>
                      </c:pt>
                      <c:pt idx="11047">
                        <c:v>3077.515625</c:v>
                      </c:pt>
                      <c:pt idx="11048">
                        <c:v>3100.9453125</c:v>
                      </c:pt>
                      <c:pt idx="11049">
                        <c:v>7219.109375</c:v>
                      </c:pt>
                      <c:pt idx="11050">
                        <c:v>9414.8671875</c:v>
                      </c:pt>
                      <c:pt idx="11051">
                        <c:v>9494.3984375</c:v>
                      </c:pt>
                      <c:pt idx="11052">
                        <c:v>7836.578125</c:v>
                      </c:pt>
                      <c:pt idx="11053">
                        <c:v>7448.78125</c:v>
                      </c:pt>
                      <c:pt idx="11054">
                        <c:v>9445.46875</c:v>
                      </c:pt>
                      <c:pt idx="11055">
                        <c:v>11712.1328125</c:v>
                      </c:pt>
                      <c:pt idx="11056">
                        <c:v>10230.1328125</c:v>
                      </c:pt>
                      <c:pt idx="11057">
                        <c:v>10446.5625</c:v>
                      </c:pt>
                      <c:pt idx="11058">
                        <c:v>12643.9921875</c:v>
                      </c:pt>
                      <c:pt idx="11059">
                        <c:v>11399.9765625</c:v>
                      </c:pt>
                      <c:pt idx="11060">
                        <c:v>10476.8671875</c:v>
                      </c:pt>
                      <c:pt idx="11061">
                        <c:v>10843.5625</c:v>
                      </c:pt>
                      <c:pt idx="11062">
                        <c:v>12364.3671875</c:v>
                      </c:pt>
                      <c:pt idx="11063">
                        <c:v>12490.6484375</c:v>
                      </c:pt>
                      <c:pt idx="11064">
                        <c:v>11487.8046875</c:v>
                      </c:pt>
                      <c:pt idx="11065">
                        <c:v>12009.953125</c:v>
                      </c:pt>
                      <c:pt idx="11066">
                        <c:v>11637.5703125</c:v>
                      </c:pt>
                      <c:pt idx="11067">
                        <c:v>11673.2578125</c:v>
                      </c:pt>
                      <c:pt idx="11068">
                        <c:v>11122.015625</c:v>
                      </c:pt>
                      <c:pt idx="11069">
                        <c:v>11948.1953125</c:v>
                      </c:pt>
                      <c:pt idx="11070">
                        <c:v>10664.890625</c:v>
                      </c:pt>
                      <c:pt idx="11071">
                        <c:v>10035.0546875</c:v>
                      </c:pt>
                      <c:pt idx="11072">
                        <c:v>8969.671875</c:v>
                      </c:pt>
                      <c:pt idx="11073">
                        <c:v>8458.9375</c:v>
                      </c:pt>
                      <c:pt idx="11074">
                        <c:v>9593.5234375</c:v>
                      </c:pt>
                      <c:pt idx="11075">
                        <c:v>9458.65625</c:v>
                      </c:pt>
                      <c:pt idx="11076">
                        <c:v>9663.0546875</c:v>
                      </c:pt>
                      <c:pt idx="11077">
                        <c:v>10564.71875</c:v>
                      </c:pt>
                      <c:pt idx="11078">
                        <c:v>9981.359375</c:v>
                      </c:pt>
                      <c:pt idx="11079">
                        <c:v>10051.9765625</c:v>
                      </c:pt>
                      <c:pt idx="11080">
                        <c:v>9284.4140625</c:v>
                      </c:pt>
                      <c:pt idx="11081">
                        <c:v>8181.640625</c:v>
                      </c:pt>
                      <c:pt idx="11082">
                        <c:v>9378.8828125</c:v>
                      </c:pt>
                      <c:pt idx="11083">
                        <c:v>10789.46875</c:v>
                      </c:pt>
                      <c:pt idx="11084">
                        <c:v>10736.109375</c:v>
                      </c:pt>
                      <c:pt idx="11085">
                        <c:v>10304.703125</c:v>
                      </c:pt>
                      <c:pt idx="11086">
                        <c:v>11253.859375</c:v>
                      </c:pt>
                      <c:pt idx="11087">
                        <c:v>12704.8203125</c:v>
                      </c:pt>
                      <c:pt idx="11088">
                        <c:v>11251.078125</c:v>
                      </c:pt>
                      <c:pt idx="11089">
                        <c:v>11714.984375</c:v>
                      </c:pt>
                      <c:pt idx="11090">
                        <c:v>12292.734375</c:v>
                      </c:pt>
                      <c:pt idx="11091">
                        <c:v>12405.71875</c:v>
                      </c:pt>
                      <c:pt idx="11092">
                        <c:v>11218.5390625</c:v>
                      </c:pt>
                      <c:pt idx="11093">
                        <c:v>10567.3125</c:v>
                      </c:pt>
                      <c:pt idx="11094">
                        <c:v>11843.65625</c:v>
                      </c:pt>
                      <c:pt idx="11095">
                        <c:v>10861.90625</c:v>
                      </c:pt>
                      <c:pt idx="11096">
                        <c:v>9870.1796875</c:v>
                      </c:pt>
                      <c:pt idx="11097">
                        <c:v>11658.6953125</c:v>
                      </c:pt>
                      <c:pt idx="11098">
                        <c:v>10431.9140625</c:v>
                      </c:pt>
                      <c:pt idx="11099">
                        <c:v>11899.078125</c:v>
                      </c:pt>
                      <c:pt idx="11100">
                        <c:v>11747.859375</c:v>
                      </c:pt>
                      <c:pt idx="11101">
                        <c:v>9585.75</c:v>
                      </c:pt>
                      <c:pt idx="11102">
                        <c:v>9240.109375</c:v>
                      </c:pt>
                      <c:pt idx="11103">
                        <c:v>10031.96875</c:v>
                      </c:pt>
                      <c:pt idx="11104">
                        <c:v>11561.65625</c:v>
                      </c:pt>
                      <c:pt idx="11105">
                        <c:v>9871.359375</c:v>
                      </c:pt>
                      <c:pt idx="11106">
                        <c:v>8080.7578125</c:v>
                      </c:pt>
                      <c:pt idx="11107">
                        <c:v>8646.0546875</c:v>
                      </c:pt>
                      <c:pt idx="11108">
                        <c:v>10168.8203125</c:v>
                      </c:pt>
                      <c:pt idx="11109">
                        <c:v>11210.8046875</c:v>
                      </c:pt>
                      <c:pt idx="11110">
                        <c:v>9173.8046875</c:v>
                      </c:pt>
                      <c:pt idx="11111">
                        <c:v>8673.4296875</c:v>
                      </c:pt>
                      <c:pt idx="11112">
                        <c:v>8341.703125</c:v>
                      </c:pt>
                      <c:pt idx="11113">
                        <c:v>10678.9609375</c:v>
                      </c:pt>
                      <c:pt idx="11114">
                        <c:v>11988.6640625</c:v>
                      </c:pt>
                      <c:pt idx="11115">
                        <c:v>8557.796875</c:v>
                      </c:pt>
                      <c:pt idx="11116">
                        <c:v>9090.40625</c:v>
                      </c:pt>
                      <c:pt idx="11117">
                        <c:v>3685.65625</c:v>
                      </c:pt>
                      <c:pt idx="11118">
                        <c:v>4255.9140625</c:v>
                      </c:pt>
                      <c:pt idx="11119">
                        <c:v>5755</c:v>
                      </c:pt>
                      <c:pt idx="11120">
                        <c:v>7614.7109375</c:v>
                      </c:pt>
                      <c:pt idx="11121">
                        <c:v>7237.2578125</c:v>
                      </c:pt>
                      <c:pt idx="11122">
                        <c:v>7108.515625</c:v>
                      </c:pt>
                      <c:pt idx="11123">
                        <c:v>8447.171875</c:v>
                      </c:pt>
                      <c:pt idx="11124">
                        <c:v>8583.5703125</c:v>
                      </c:pt>
                      <c:pt idx="11125">
                        <c:v>7619.8125</c:v>
                      </c:pt>
                      <c:pt idx="11126">
                        <c:v>8293.4921875</c:v>
                      </c:pt>
                      <c:pt idx="11127">
                        <c:v>8789.4765625</c:v>
                      </c:pt>
                      <c:pt idx="11128">
                        <c:v>8477.34375</c:v>
                      </c:pt>
                      <c:pt idx="11129">
                        <c:v>8762.109375</c:v>
                      </c:pt>
                      <c:pt idx="11130">
                        <c:v>7896.0703125</c:v>
                      </c:pt>
                      <c:pt idx="11131">
                        <c:v>8776.7421875</c:v>
                      </c:pt>
                      <c:pt idx="11132">
                        <c:v>4929.09375</c:v>
                      </c:pt>
                      <c:pt idx="11133">
                        <c:v>4215.7109375</c:v>
                      </c:pt>
                      <c:pt idx="11134">
                        <c:v>3047.5234375</c:v>
                      </c:pt>
                      <c:pt idx="11135">
                        <c:v>5691.375</c:v>
                      </c:pt>
                      <c:pt idx="11136">
                        <c:v>8843.41796875</c:v>
                      </c:pt>
                      <c:pt idx="11137">
                        <c:v>6937.84375</c:v>
                      </c:pt>
                      <c:pt idx="11138">
                        <c:v>7897.890625</c:v>
                      </c:pt>
                      <c:pt idx="11139">
                        <c:v>7041.5</c:v>
                      </c:pt>
                      <c:pt idx="11140">
                        <c:v>7816.1171875</c:v>
                      </c:pt>
                      <c:pt idx="11141">
                        <c:v>6961.4375</c:v>
                      </c:pt>
                      <c:pt idx="11142">
                        <c:v>6420.796875</c:v>
                      </c:pt>
                      <c:pt idx="11143">
                        <c:v>6987.1640625</c:v>
                      </c:pt>
                      <c:pt idx="11144">
                        <c:v>8017.7421875</c:v>
                      </c:pt>
                      <c:pt idx="11145">
                        <c:v>5866.2734375</c:v>
                      </c:pt>
                      <c:pt idx="11146">
                        <c:v>6678.28125</c:v>
                      </c:pt>
                      <c:pt idx="11147">
                        <c:v>6799.0234375</c:v>
                      </c:pt>
                      <c:pt idx="11148">
                        <c:v>5169.8828125</c:v>
                      </c:pt>
                      <c:pt idx="11149">
                        <c:v>4352.46875</c:v>
                      </c:pt>
                      <c:pt idx="11150">
                        <c:v>5428.59375</c:v>
                      </c:pt>
                      <c:pt idx="11151">
                        <c:v>8384.15625</c:v>
                      </c:pt>
                      <c:pt idx="11152">
                        <c:v>7473.6640625</c:v>
                      </c:pt>
                      <c:pt idx="11153">
                        <c:v>6453.0546875</c:v>
                      </c:pt>
                      <c:pt idx="11154">
                        <c:v>6683.140625</c:v>
                      </c:pt>
                      <c:pt idx="11155">
                        <c:v>7140.453125</c:v>
                      </c:pt>
                      <c:pt idx="11156">
                        <c:v>7541.8125</c:v>
                      </c:pt>
                      <c:pt idx="11157">
                        <c:v>7543.3671875</c:v>
                      </c:pt>
                      <c:pt idx="11158">
                        <c:v>7173.0546875</c:v>
                      </c:pt>
                      <c:pt idx="11159">
                        <c:v>8556.75</c:v>
                      </c:pt>
                      <c:pt idx="11160">
                        <c:v>11384.9375</c:v>
                      </c:pt>
                      <c:pt idx="11161">
                        <c:v>10823.0390625</c:v>
                      </c:pt>
                      <c:pt idx="11162">
                        <c:v>11130.71875</c:v>
                      </c:pt>
                      <c:pt idx="11163">
                        <c:v>11141.875</c:v>
                      </c:pt>
                      <c:pt idx="11164">
                        <c:v>10832.4453125</c:v>
                      </c:pt>
                      <c:pt idx="11165">
                        <c:v>10473.109375</c:v>
                      </c:pt>
                      <c:pt idx="11166">
                        <c:v>8962.40625</c:v>
                      </c:pt>
                      <c:pt idx="11167">
                        <c:v>8013.21875</c:v>
                      </c:pt>
                      <c:pt idx="11168">
                        <c:v>8191.2734375</c:v>
                      </c:pt>
                      <c:pt idx="11169">
                        <c:v>11391.35546875</c:v>
                      </c:pt>
                      <c:pt idx="11170">
                        <c:v>10104.984375</c:v>
                      </c:pt>
                      <c:pt idx="11171">
                        <c:v>7783.1953125</c:v>
                      </c:pt>
                      <c:pt idx="11172">
                        <c:v>8389.8046875</c:v>
                      </c:pt>
                      <c:pt idx="11173">
                        <c:v>9138.5625</c:v>
                      </c:pt>
                      <c:pt idx="11174">
                        <c:v>11729.0625</c:v>
                      </c:pt>
                      <c:pt idx="11175">
                        <c:v>7817.3125</c:v>
                      </c:pt>
                      <c:pt idx="11176">
                        <c:v>8339.78125</c:v>
                      </c:pt>
                      <c:pt idx="11177">
                        <c:v>8926.859375</c:v>
                      </c:pt>
                      <c:pt idx="11178">
                        <c:v>10681.7421875</c:v>
                      </c:pt>
                      <c:pt idx="11179">
                        <c:v>9576.4609375</c:v>
                      </c:pt>
                      <c:pt idx="11180">
                        <c:v>9495.14453125</c:v>
                      </c:pt>
                      <c:pt idx="11181">
                        <c:v>11493.0390625</c:v>
                      </c:pt>
                      <c:pt idx="11182">
                        <c:v>9218.2421875</c:v>
                      </c:pt>
                      <c:pt idx="11183">
                        <c:v>8773.53125</c:v>
                      </c:pt>
                      <c:pt idx="11184">
                        <c:v>8518.234375</c:v>
                      </c:pt>
                      <c:pt idx="11185">
                        <c:v>9843.6171875</c:v>
                      </c:pt>
                      <c:pt idx="11186">
                        <c:v>10876.453125</c:v>
                      </c:pt>
                      <c:pt idx="11187">
                        <c:v>9890.34375</c:v>
                      </c:pt>
                      <c:pt idx="11188">
                        <c:v>10052.8828125</c:v>
                      </c:pt>
                      <c:pt idx="11189">
                        <c:v>11005.734375</c:v>
                      </c:pt>
                      <c:pt idx="11190">
                        <c:v>2488.34375</c:v>
                      </c:pt>
                      <c:pt idx="11191">
                        <c:v>4072.84375</c:v>
                      </c:pt>
                      <c:pt idx="11192">
                        <c:v>4882.140625</c:v>
                      </c:pt>
                      <c:pt idx="11193">
                        <c:v>6711.484375</c:v>
                      </c:pt>
                      <c:pt idx="11194">
                        <c:v>2180.3359375</c:v>
                      </c:pt>
                      <c:pt idx="11195">
                        <c:v>2681.71875</c:v>
                      </c:pt>
                      <c:pt idx="11196">
                        <c:v>3134.78125</c:v>
                      </c:pt>
                      <c:pt idx="11197">
                        <c:v>7288.1015625</c:v>
                      </c:pt>
                      <c:pt idx="11198">
                        <c:v>7724.2734375</c:v>
                      </c:pt>
                      <c:pt idx="11199">
                        <c:v>6998.4140625</c:v>
                      </c:pt>
                      <c:pt idx="11200">
                        <c:v>7447.7421875</c:v>
                      </c:pt>
                      <c:pt idx="11201">
                        <c:v>7764.1953125</c:v>
                      </c:pt>
                      <c:pt idx="11202">
                        <c:v>6219.171875</c:v>
                      </c:pt>
                      <c:pt idx="11203">
                        <c:v>6576.3828125</c:v>
                      </c:pt>
                      <c:pt idx="11204">
                        <c:v>6759.28125</c:v>
                      </c:pt>
                      <c:pt idx="11205">
                        <c:v>9098.578125</c:v>
                      </c:pt>
                      <c:pt idx="11206">
                        <c:v>7426.7734375</c:v>
                      </c:pt>
                      <c:pt idx="11207">
                        <c:v>7592.28125</c:v>
                      </c:pt>
                      <c:pt idx="11208">
                        <c:v>10539.34375</c:v>
                      </c:pt>
                      <c:pt idx="11209">
                        <c:v>11224.890625</c:v>
                      </c:pt>
                      <c:pt idx="11210">
                        <c:v>10959.125</c:v>
                      </c:pt>
                      <c:pt idx="11211">
                        <c:v>11028.8125</c:v>
                      </c:pt>
                      <c:pt idx="11212">
                        <c:v>11194.625</c:v>
                      </c:pt>
                      <c:pt idx="11213">
                        <c:v>8848.1640625</c:v>
                      </c:pt>
                      <c:pt idx="11214">
                        <c:v>6980.734375</c:v>
                      </c:pt>
                      <c:pt idx="11215">
                        <c:v>7428.359375</c:v>
                      </c:pt>
                      <c:pt idx="11216">
                        <c:v>8664.5078125</c:v>
                      </c:pt>
                      <c:pt idx="11217">
                        <c:v>10724.625</c:v>
                      </c:pt>
                      <c:pt idx="11218">
                        <c:v>11370.875</c:v>
                      </c:pt>
                      <c:pt idx="11219">
                        <c:v>10868.40625</c:v>
                      </c:pt>
                      <c:pt idx="11220">
                        <c:v>10026</c:v>
                      </c:pt>
                      <c:pt idx="11221">
                        <c:v>9811.59375</c:v>
                      </c:pt>
                      <c:pt idx="11222">
                        <c:v>10640.02734375</c:v>
                      </c:pt>
                      <c:pt idx="11223">
                        <c:v>9923.0703125</c:v>
                      </c:pt>
                      <c:pt idx="11224">
                        <c:v>9995.32421875</c:v>
                      </c:pt>
                      <c:pt idx="11225">
                        <c:v>9306.40625</c:v>
                      </c:pt>
                      <c:pt idx="11226">
                        <c:v>4538.125</c:v>
                      </c:pt>
                      <c:pt idx="11227">
                        <c:v>6845.5546875</c:v>
                      </c:pt>
                      <c:pt idx="11228">
                        <c:v>7807.6875</c:v>
                      </c:pt>
                      <c:pt idx="11229">
                        <c:v>4470.1875</c:v>
                      </c:pt>
                      <c:pt idx="11230">
                        <c:v>3292.40625</c:v>
                      </c:pt>
                      <c:pt idx="11231">
                        <c:v>3436.40625</c:v>
                      </c:pt>
                      <c:pt idx="11232">
                        <c:v>6300.796875</c:v>
                      </c:pt>
                      <c:pt idx="11233">
                        <c:v>9799.8359375</c:v>
                      </c:pt>
                      <c:pt idx="11234">
                        <c:v>10290.69140625</c:v>
                      </c:pt>
                      <c:pt idx="11235">
                        <c:v>10687.203125</c:v>
                      </c:pt>
                      <c:pt idx="11236">
                        <c:v>10180.43359375</c:v>
                      </c:pt>
                      <c:pt idx="11237">
                        <c:v>10456.15234375</c:v>
                      </c:pt>
                      <c:pt idx="11238">
                        <c:v>8562.6171875</c:v>
                      </c:pt>
                      <c:pt idx="11239">
                        <c:v>8330.71875</c:v>
                      </c:pt>
                      <c:pt idx="11240">
                        <c:v>9950.109375</c:v>
                      </c:pt>
                      <c:pt idx="11241">
                        <c:v>10507.9921875</c:v>
                      </c:pt>
                      <c:pt idx="11242">
                        <c:v>10098.8828125</c:v>
                      </c:pt>
                      <c:pt idx="11243">
                        <c:v>8164.53125</c:v>
                      </c:pt>
                      <c:pt idx="11244">
                        <c:v>8905.7734375</c:v>
                      </c:pt>
                      <c:pt idx="11245">
                        <c:v>10976.69921875</c:v>
                      </c:pt>
                      <c:pt idx="11246">
                        <c:v>9888.8125</c:v>
                      </c:pt>
                      <c:pt idx="11247">
                        <c:v>9751.453125</c:v>
                      </c:pt>
                      <c:pt idx="11248">
                        <c:v>10914.4140625</c:v>
                      </c:pt>
                      <c:pt idx="11249">
                        <c:v>11178.3125</c:v>
                      </c:pt>
                      <c:pt idx="11250">
                        <c:v>11974.3671875</c:v>
                      </c:pt>
                      <c:pt idx="11251">
                        <c:v>11387.640625</c:v>
                      </c:pt>
                      <c:pt idx="11252">
                        <c:v>11609.65234375</c:v>
                      </c:pt>
                      <c:pt idx="11253">
                        <c:v>10043.97265625</c:v>
                      </c:pt>
                      <c:pt idx="11254">
                        <c:v>9787.45703125</c:v>
                      </c:pt>
                      <c:pt idx="11255">
                        <c:v>10436.92578125</c:v>
                      </c:pt>
                      <c:pt idx="11256">
                        <c:v>10901.19921875</c:v>
                      </c:pt>
                      <c:pt idx="11257">
                        <c:v>11362.19921875</c:v>
                      </c:pt>
                      <c:pt idx="11258">
                        <c:v>11263.640625</c:v>
                      </c:pt>
                      <c:pt idx="11259">
                        <c:v>10074.96875</c:v>
                      </c:pt>
                      <c:pt idx="11260">
                        <c:v>10155.9765625</c:v>
                      </c:pt>
                      <c:pt idx="11261">
                        <c:v>11994.15625</c:v>
                      </c:pt>
                      <c:pt idx="11262">
                        <c:v>10475.859375</c:v>
                      </c:pt>
                      <c:pt idx="11263">
                        <c:v>9571.59375</c:v>
                      </c:pt>
                      <c:pt idx="11264">
                        <c:v>9992.0078125</c:v>
                      </c:pt>
                      <c:pt idx="11265">
                        <c:v>7397.5546875</c:v>
                      </c:pt>
                      <c:pt idx="11266">
                        <c:v>7128.734375</c:v>
                      </c:pt>
                      <c:pt idx="11267">
                        <c:v>6455.1171875</c:v>
                      </c:pt>
                      <c:pt idx="11268">
                        <c:v>9153.08203125</c:v>
                      </c:pt>
                      <c:pt idx="11269">
                        <c:v>9056.765625</c:v>
                      </c:pt>
                      <c:pt idx="11270">
                        <c:v>8142.3203125</c:v>
                      </c:pt>
                      <c:pt idx="11271">
                        <c:v>8715.890625</c:v>
                      </c:pt>
                      <c:pt idx="11272">
                        <c:v>9092.28125</c:v>
                      </c:pt>
                      <c:pt idx="11273">
                        <c:v>6537.6171875</c:v>
                      </c:pt>
                      <c:pt idx="11274">
                        <c:v>7194.2265625</c:v>
                      </c:pt>
                      <c:pt idx="11275">
                        <c:v>7242.171875</c:v>
                      </c:pt>
                      <c:pt idx="11276">
                        <c:v>8770.703125</c:v>
                      </c:pt>
                      <c:pt idx="11277">
                        <c:v>8852.671875</c:v>
                      </c:pt>
                      <c:pt idx="11278">
                        <c:v>8103.5625</c:v>
                      </c:pt>
                      <c:pt idx="11279">
                        <c:v>8078.921875</c:v>
                      </c:pt>
                      <c:pt idx="11280">
                        <c:v>4131.2421875</c:v>
                      </c:pt>
                      <c:pt idx="11281">
                        <c:v>2375.9140625</c:v>
                      </c:pt>
                      <c:pt idx="11282">
                        <c:v>3343.3828125</c:v>
                      </c:pt>
                      <c:pt idx="11283">
                        <c:v>2904.0234375</c:v>
                      </c:pt>
                      <c:pt idx="11284">
                        <c:v>5418.8515625</c:v>
                      </c:pt>
                      <c:pt idx="11285">
                        <c:v>1254.8671875</c:v>
                      </c:pt>
                      <c:pt idx="11286">
                        <c:v>217.5234375</c:v>
                      </c:pt>
                      <c:pt idx="11287">
                        <c:v>1619.53125</c:v>
                      </c:pt>
                      <c:pt idx="11288">
                        <c:v>2313.890625</c:v>
                      </c:pt>
                      <c:pt idx="11289">
                        <c:v>2707.265625</c:v>
                      </c:pt>
                      <c:pt idx="11290">
                        <c:v>2133.2734375</c:v>
                      </c:pt>
                      <c:pt idx="11291">
                        <c:v>2183.625</c:v>
                      </c:pt>
                      <c:pt idx="11292">
                        <c:v>4500.2734375</c:v>
                      </c:pt>
                      <c:pt idx="11293">
                        <c:v>4404.8671875</c:v>
                      </c:pt>
                      <c:pt idx="11294">
                        <c:v>5738.2109375</c:v>
                      </c:pt>
                      <c:pt idx="11295">
                        <c:v>12222.796875</c:v>
                      </c:pt>
                      <c:pt idx="11296">
                        <c:v>11337.65625</c:v>
                      </c:pt>
                      <c:pt idx="11297">
                        <c:v>12252.6640625</c:v>
                      </c:pt>
                      <c:pt idx="11298">
                        <c:v>13786.3984375</c:v>
                      </c:pt>
                      <c:pt idx="11299">
                        <c:v>13763.1796875</c:v>
                      </c:pt>
                      <c:pt idx="11300">
                        <c:v>12840.390625</c:v>
                      </c:pt>
                      <c:pt idx="11301">
                        <c:v>13239.1796875</c:v>
                      </c:pt>
                      <c:pt idx="11302">
                        <c:v>13651.734375</c:v>
                      </c:pt>
                      <c:pt idx="11303">
                        <c:v>13704.265625</c:v>
                      </c:pt>
                      <c:pt idx="11304">
                        <c:v>12919.4453125</c:v>
                      </c:pt>
                      <c:pt idx="11305">
                        <c:v>13662.3203125</c:v>
                      </c:pt>
                      <c:pt idx="11306">
                        <c:v>11822.3984375</c:v>
                      </c:pt>
                      <c:pt idx="11307">
                        <c:v>11771.1796875</c:v>
                      </c:pt>
                      <c:pt idx="11308">
                        <c:v>13086.671875</c:v>
                      </c:pt>
                      <c:pt idx="11309">
                        <c:v>12636.2265625</c:v>
                      </c:pt>
                      <c:pt idx="11310">
                        <c:v>8166.87890625</c:v>
                      </c:pt>
                      <c:pt idx="11311">
                        <c:v>6779.4453125</c:v>
                      </c:pt>
                      <c:pt idx="11312">
                        <c:v>8088.546875</c:v>
                      </c:pt>
                      <c:pt idx="11313">
                        <c:v>8013.6015625</c:v>
                      </c:pt>
                      <c:pt idx="11314">
                        <c:v>6883.5625</c:v>
                      </c:pt>
                      <c:pt idx="11315">
                        <c:v>6478.3515625</c:v>
                      </c:pt>
                      <c:pt idx="11316">
                        <c:v>8962.4140625</c:v>
                      </c:pt>
                      <c:pt idx="11317">
                        <c:v>8788.2421875</c:v>
                      </c:pt>
                      <c:pt idx="11318">
                        <c:v>7894.0546875</c:v>
                      </c:pt>
                      <c:pt idx="11319">
                        <c:v>7783.27734375</c:v>
                      </c:pt>
                      <c:pt idx="11320">
                        <c:v>9487.625</c:v>
                      </c:pt>
                      <c:pt idx="11321">
                        <c:v>9058.6875</c:v>
                      </c:pt>
                      <c:pt idx="11322">
                        <c:v>7869.890625</c:v>
                      </c:pt>
                      <c:pt idx="11323">
                        <c:v>7284.5546875</c:v>
                      </c:pt>
                      <c:pt idx="11324">
                        <c:v>7824.734375</c:v>
                      </c:pt>
                      <c:pt idx="11325">
                        <c:v>9071.8671875</c:v>
                      </c:pt>
                      <c:pt idx="11326">
                        <c:v>9511.90625</c:v>
                      </c:pt>
                      <c:pt idx="11327">
                        <c:v>9236.9375</c:v>
                      </c:pt>
                      <c:pt idx="11328">
                        <c:v>7580.6328125</c:v>
                      </c:pt>
                      <c:pt idx="11329">
                        <c:v>7491.46875</c:v>
                      </c:pt>
                      <c:pt idx="11330">
                        <c:v>9100.6953125</c:v>
                      </c:pt>
                      <c:pt idx="11331">
                        <c:v>9467.4140625</c:v>
                      </c:pt>
                      <c:pt idx="11332">
                        <c:v>8840.28125</c:v>
                      </c:pt>
                      <c:pt idx="11333">
                        <c:v>9309.62109375</c:v>
                      </c:pt>
                      <c:pt idx="11334">
                        <c:v>9324.1796875</c:v>
                      </c:pt>
                      <c:pt idx="11335">
                        <c:v>9736.75</c:v>
                      </c:pt>
                      <c:pt idx="11336">
                        <c:v>9420.0859375</c:v>
                      </c:pt>
                      <c:pt idx="11337">
                        <c:v>9038.2265625</c:v>
                      </c:pt>
                      <c:pt idx="11338">
                        <c:v>8858.0390625</c:v>
                      </c:pt>
                      <c:pt idx="11339">
                        <c:v>9642.203125</c:v>
                      </c:pt>
                      <c:pt idx="11340">
                        <c:v>9408.4296875</c:v>
                      </c:pt>
                      <c:pt idx="11341">
                        <c:v>9353.546875</c:v>
                      </c:pt>
                      <c:pt idx="11342">
                        <c:v>10645.6171875</c:v>
                      </c:pt>
                      <c:pt idx="11343">
                        <c:v>9485.84765625</c:v>
                      </c:pt>
                      <c:pt idx="11344">
                        <c:v>8323.40234375</c:v>
                      </c:pt>
                      <c:pt idx="11345">
                        <c:v>7705.375</c:v>
                      </c:pt>
                      <c:pt idx="11346">
                        <c:v>8298.6953125</c:v>
                      </c:pt>
                      <c:pt idx="11347">
                        <c:v>9822.09375</c:v>
                      </c:pt>
                      <c:pt idx="11348">
                        <c:v>9700.3046875</c:v>
                      </c:pt>
                      <c:pt idx="11349">
                        <c:v>10804.3203125</c:v>
                      </c:pt>
                      <c:pt idx="11350">
                        <c:v>10313.79296875</c:v>
                      </c:pt>
                      <c:pt idx="11351">
                        <c:v>10655.2578125</c:v>
                      </c:pt>
                      <c:pt idx="11352">
                        <c:v>9006.90625</c:v>
                      </c:pt>
                      <c:pt idx="11353">
                        <c:v>8638.046875</c:v>
                      </c:pt>
                      <c:pt idx="11354">
                        <c:v>9347.75</c:v>
                      </c:pt>
                      <c:pt idx="11355">
                        <c:v>11684.50390625</c:v>
                      </c:pt>
                      <c:pt idx="11356">
                        <c:v>11750.8984375</c:v>
                      </c:pt>
                      <c:pt idx="11357">
                        <c:v>9923.09375</c:v>
                      </c:pt>
                      <c:pt idx="11358">
                        <c:v>10570.8515625</c:v>
                      </c:pt>
                      <c:pt idx="11359">
                        <c:v>11407.7421875</c:v>
                      </c:pt>
                      <c:pt idx="11360">
                        <c:v>9551.4453125</c:v>
                      </c:pt>
                      <c:pt idx="11361">
                        <c:v>6960.3828125</c:v>
                      </c:pt>
                      <c:pt idx="11362">
                        <c:v>7986.15625</c:v>
                      </c:pt>
                      <c:pt idx="11363">
                        <c:v>9008.921875</c:v>
                      </c:pt>
                      <c:pt idx="11364">
                        <c:v>10645.6484375</c:v>
                      </c:pt>
                      <c:pt idx="11365">
                        <c:v>11817.09375</c:v>
                      </c:pt>
                      <c:pt idx="11366">
                        <c:v>10850.421875</c:v>
                      </c:pt>
                      <c:pt idx="11367">
                        <c:v>9610.2578125</c:v>
                      </c:pt>
                      <c:pt idx="11368">
                        <c:v>9176.3515625</c:v>
                      </c:pt>
                      <c:pt idx="11369">
                        <c:v>11353.6796875</c:v>
                      </c:pt>
                      <c:pt idx="11370">
                        <c:v>11969.5546875</c:v>
                      </c:pt>
                      <c:pt idx="11371">
                        <c:v>12523.04296875</c:v>
                      </c:pt>
                      <c:pt idx="11372">
                        <c:v>12598.29296875</c:v>
                      </c:pt>
                      <c:pt idx="11373">
                        <c:v>12202.71875</c:v>
                      </c:pt>
                      <c:pt idx="11374">
                        <c:v>12580.875</c:v>
                      </c:pt>
                      <c:pt idx="11375">
                        <c:v>11181.640625</c:v>
                      </c:pt>
                      <c:pt idx="11376">
                        <c:v>10632.34375</c:v>
                      </c:pt>
                      <c:pt idx="11377">
                        <c:v>10269.28125</c:v>
                      </c:pt>
                      <c:pt idx="11378">
                        <c:v>12191.2734375</c:v>
                      </c:pt>
                      <c:pt idx="11379">
                        <c:v>11904.02734375</c:v>
                      </c:pt>
                      <c:pt idx="11380">
                        <c:v>11876.390625</c:v>
                      </c:pt>
                      <c:pt idx="11381">
                        <c:v>12280.85546875</c:v>
                      </c:pt>
                      <c:pt idx="11382">
                        <c:v>12306.2265625</c:v>
                      </c:pt>
                      <c:pt idx="11383">
                        <c:v>12547.5859375</c:v>
                      </c:pt>
                      <c:pt idx="11384">
                        <c:v>12430.60546875</c:v>
                      </c:pt>
                      <c:pt idx="11385">
                        <c:v>9338.1953125</c:v>
                      </c:pt>
                      <c:pt idx="11386">
                        <c:v>8953.5078125</c:v>
                      </c:pt>
                      <c:pt idx="11387">
                        <c:v>9300.625</c:v>
                      </c:pt>
                      <c:pt idx="11388">
                        <c:v>9026.4140625</c:v>
                      </c:pt>
                      <c:pt idx="11389">
                        <c:v>9212.2578125</c:v>
                      </c:pt>
                      <c:pt idx="11390">
                        <c:v>9360.2421875</c:v>
                      </c:pt>
                      <c:pt idx="11391">
                        <c:v>9378.171875</c:v>
                      </c:pt>
                      <c:pt idx="11392">
                        <c:v>8408.7578125</c:v>
                      </c:pt>
                      <c:pt idx="11393">
                        <c:v>7682.9453125</c:v>
                      </c:pt>
                      <c:pt idx="11394">
                        <c:v>8460.2265625</c:v>
                      </c:pt>
                      <c:pt idx="11395">
                        <c:v>7573.21875</c:v>
                      </c:pt>
                      <c:pt idx="11396">
                        <c:v>8045.734375</c:v>
                      </c:pt>
                      <c:pt idx="11397">
                        <c:v>8738.140625</c:v>
                      </c:pt>
                      <c:pt idx="11398">
                        <c:v>8922.5234375</c:v>
                      </c:pt>
                      <c:pt idx="11399">
                        <c:v>8989.7265625</c:v>
                      </c:pt>
                      <c:pt idx="11400">
                        <c:v>6791.9765625</c:v>
                      </c:pt>
                      <c:pt idx="11401">
                        <c:v>4897.0859375</c:v>
                      </c:pt>
                      <c:pt idx="11402">
                        <c:v>4012.09375</c:v>
                      </c:pt>
                      <c:pt idx="11403">
                        <c:v>6684.1484375</c:v>
                      </c:pt>
                      <c:pt idx="11404">
                        <c:v>7919.578125</c:v>
                      </c:pt>
                      <c:pt idx="11405">
                        <c:v>7569.6484375</c:v>
                      </c:pt>
                      <c:pt idx="11406">
                        <c:v>6940.7421875</c:v>
                      </c:pt>
                      <c:pt idx="11407">
                        <c:v>8208.296875</c:v>
                      </c:pt>
                      <c:pt idx="11408">
                        <c:v>6002.28125</c:v>
                      </c:pt>
                      <c:pt idx="11409">
                        <c:v>5143.3359375</c:v>
                      </c:pt>
                      <c:pt idx="11410">
                        <c:v>5337.25</c:v>
                      </c:pt>
                      <c:pt idx="11411">
                        <c:v>7189.609375</c:v>
                      </c:pt>
                      <c:pt idx="11412">
                        <c:v>6250.1640625</c:v>
                      </c:pt>
                      <c:pt idx="11413">
                        <c:v>6853.4453125</c:v>
                      </c:pt>
                      <c:pt idx="11414">
                        <c:v>7694.1953125</c:v>
                      </c:pt>
                      <c:pt idx="11415">
                        <c:v>10216.18359375</c:v>
                      </c:pt>
                      <c:pt idx="11416">
                        <c:v>10144.375</c:v>
                      </c:pt>
                      <c:pt idx="11417">
                        <c:v>10548.38671875</c:v>
                      </c:pt>
                      <c:pt idx="11418">
                        <c:v>11616.05859375</c:v>
                      </c:pt>
                      <c:pt idx="11419">
                        <c:v>8666.0234375</c:v>
                      </c:pt>
                      <c:pt idx="11420">
                        <c:v>7349.6484375</c:v>
                      </c:pt>
                      <c:pt idx="11421">
                        <c:v>6097.33984375</c:v>
                      </c:pt>
                      <c:pt idx="11422">
                        <c:v>7191.76953125</c:v>
                      </c:pt>
                      <c:pt idx="11423">
                        <c:v>9994.859375</c:v>
                      </c:pt>
                      <c:pt idx="11424">
                        <c:v>11625.6484375</c:v>
                      </c:pt>
                      <c:pt idx="11425">
                        <c:v>10478.453125</c:v>
                      </c:pt>
                      <c:pt idx="11426">
                        <c:v>9997.3515625</c:v>
                      </c:pt>
                      <c:pt idx="11427">
                        <c:v>9741.109375</c:v>
                      </c:pt>
                      <c:pt idx="11428">
                        <c:v>11424.3046875</c:v>
                      </c:pt>
                      <c:pt idx="11429">
                        <c:v>10976.921875</c:v>
                      </c:pt>
                      <c:pt idx="11430">
                        <c:v>8560.39453125</c:v>
                      </c:pt>
                      <c:pt idx="11431">
                        <c:v>6866.796875</c:v>
                      </c:pt>
                      <c:pt idx="11432">
                        <c:v>6836.52734375</c:v>
                      </c:pt>
                      <c:pt idx="11433">
                        <c:v>8853.109375</c:v>
                      </c:pt>
                      <c:pt idx="11434">
                        <c:v>7865.7265625</c:v>
                      </c:pt>
                      <c:pt idx="11435">
                        <c:v>6366.5390625</c:v>
                      </c:pt>
                      <c:pt idx="11436">
                        <c:v>6394.796875</c:v>
                      </c:pt>
                      <c:pt idx="11437">
                        <c:v>6917.94140625</c:v>
                      </c:pt>
                      <c:pt idx="11438">
                        <c:v>8012.8125</c:v>
                      </c:pt>
                      <c:pt idx="11439">
                        <c:v>6908.984375</c:v>
                      </c:pt>
                      <c:pt idx="11440">
                        <c:v>6888.4296875</c:v>
                      </c:pt>
                      <c:pt idx="11441">
                        <c:v>8132.7265625</c:v>
                      </c:pt>
                      <c:pt idx="11442">
                        <c:v>7272.859375</c:v>
                      </c:pt>
                      <c:pt idx="11443">
                        <c:v>6811.640625</c:v>
                      </c:pt>
                      <c:pt idx="11444">
                        <c:v>7652.015625</c:v>
                      </c:pt>
                      <c:pt idx="11445">
                        <c:v>12918.5</c:v>
                      </c:pt>
                      <c:pt idx="11446">
                        <c:v>12005.26171875</c:v>
                      </c:pt>
                      <c:pt idx="11447">
                        <c:v>12567.48046875</c:v>
                      </c:pt>
                      <c:pt idx="11448">
                        <c:v>10890.8203125</c:v>
                      </c:pt>
                      <c:pt idx="11449">
                        <c:v>10692.109375</c:v>
                      </c:pt>
                      <c:pt idx="11450">
                        <c:v>11009.12890625</c:v>
                      </c:pt>
                      <c:pt idx="11451">
                        <c:v>12536.2421875</c:v>
                      </c:pt>
                      <c:pt idx="11452">
                        <c:v>12424.2265625</c:v>
                      </c:pt>
                      <c:pt idx="11453">
                        <c:v>11924.2421875</c:v>
                      </c:pt>
                      <c:pt idx="11454">
                        <c:v>12148.859375</c:v>
                      </c:pt>
                      <c:pt idx="11455">
                        <c:v>11131.3984375</c:v>
                      </c:pt>
                      <c:pt idx="11456">
                        <c:v>10267.6015625</c:v>
                      </c:pt>
                      <c:pt idx="11457">
                        <c:v>10866.33984375</c:v>
                      </c:pt>
                      <c:pt idx="11458">
                        <c:v>12068.296875</c:v>
                      </c:pt>
                      <c:pt idx="11459">
                        <c:v>12642.015625</c:v>
                      </c:pt>
                      <c:pt idx="11460">
                        <c:v>10136.65625</c:v>
                      </c:pt>
                      <c:pt idx="11461">
                        <c:v>9580.90625</c:v>
                      </c:pt>
                      <c:pt idx="11462">
                        <c:v>8199.859375</c:v>
                      </c:pt>
                      <c:pt idx="11463">
                        <c:v>8631.6875</c:v>
                      </c:pt>
                      <c:pt idx="11464">
                        <c:v>9747.3203125</c:v>
                      </c:pt>
                      <c:pt idx="11465">
                        <c:v>8517.421875</c:v>
                      </c:pt>
                      <c:pt idx="11466">
                        <c:v>10496.609375</c:v>
                      </c:pt>
                      <c:pt idx="11467">
                        <c:v>6680.25</c:v>
                      </c:pt>
                      <c:pt idx="11468">
                        <c:v>5677.203125</c:v>
                      </c:pt>
                      <c:pt idx="11469">
                        <c:v>6876.4453125</c:v>
                      </c:pt>
                      <c:pt idx="11470">
                        <c:v>9714.7421875</c:v>
                      </c:pt>
                      <c:pt idx="11471">
                        <c:v>10187.4609375</c:v>
                      </c:pt>
                      <c:pt idx="11472">
                        <c:v>10501.26953125</c:v>
                      </c:pt>
                      <c:pt idx="11473">
                        <c:v>10297.5625</c:v>
                      </c:pt>
                      <c:pt idx="11474">
                        <c:v>10699.05859375</c:v>
                      </c:pt>
                      <c:pt idx="11475">
                        <c:v>12754.984375</c:v>
                      </c:pt>
                      <c:pt idx="11476">
                        <c:v>11676.00390625</c:v>
                      </c:pt>
                      <c:pt idx="11477">
                        <c:v>12553.64453125</c:v>
                      </c:pt>
                      <c:pt idx="11478">
                        <c:v>10939.234375</c:v>
                      </c:pt>
                      <c:pt idx="11479">
                        <c:v>9521.890625</c:v>
                      </c:pt>
                      <c:pt idx="11480">
                        <c:v>9323.5546875</c:v>
                      </c:pt>
                      <c:pt idx="11481">
                        <c:v>11385.3125</c:v>
                      </c:pt>
                      <c:pt idx="11482">
                        <c:v>12842.703125</c:v>
                      </c:pt>
                      <c:pt idx="11483">
                        <c:v>12236.765625</c:v>
                      </c:pt>
                      <c:pt idx="11484">
                        <c:v>12946.953125</c:v>
                      </c:pt>
                      <c:pt idx="11485">
                        <c:v>12587.8984375</c:v>
                      </c:pt>
                      <c:pt idx="11486">
                        <c:v>12749.1875</c:v>
                      </c:pt>
                      <c:pt idx="11487">
                        <c:v>12229.74609375</c:v>
                      </c:pt>
                      <c:pt idx="11488">
                        <c:v>12868.1484375</c:v>
                      </c:pt>
                      <c:pt idx="11489">
                        <c:v>12967.25</c:v>
                      </c:pt>
                      <c:pt idx="11490">
                        <c:v>9183.4296875</c:v>
                      </c:pt>
                      <c:pt idx="11491">
                        <c:v>8808.3984375</c:v>
                      </c:pt>
                      <c:pt idx="11492">
                        <c:v>8810.03125</c:v>
                      </c:pt>
                      <c:pt idx="11493">
                        <c:v>10386.28125</c:v>
                      </c:pt>
                      <c:pt idx="11494">
                        <c:v>8596.8515625</c:v>
                      </c:pt>
                      <c:pt idx="11495">
                        <c:v>7131.7265625</c:v>
                      </c:pt>
                      <c:pt idx="11496">
                        <c:v>7104.4765625</c:v>
                      </c:pt>
                      <c:pt idx="11497">
                        <c:v>10123.8203125</c:v>
                      </c:pt>
                      <c:pt idx="11498">
                        <c:v>10367.578125</c:v>
                      </c:pt>
                      <c:pt idx="11499">
                        <c:v>9961.5546875</c:v>
                      </c:pt>
                      <c:pt idx="11500">
                        <c:v>10250.390625</c:v>
                      </c:pt>
                      <c:pt idx="11501">
                        <c:v>9715.9296875</c:v>
                      </c:pt>
                      <c:pt idx="11502">
                        <c:v>9343.703125</c:v>
                      </c:pt>
                      <c:pt idx="11503">
                        <c:v>10489.3828125</c:v>
                      </c:pt>
                      <c:pt idx="11504">
                        <c:v>10496.8125</c:v>
                      </c:pt>
                      <c:pt idx="11505">
                        <c:v>9197.421875</c:v>
                      </c:pt>
                      <c:pt idx="11506">
                        <c:v>8649.8828125</c:v>
                      </c:pt>
                      <c:pt idx="11507">
                        <c:v>8970.53515625</c:v>
                      </c:pt>
                      <c:pt idx="11508">
                        <c:v>8990.15625</c:v>
                      </c:pt>
                      <c:pt idx="11509">
                        <c:v>7673.09375</c:v>
                      </c:pt>
                      <c:pt idx="11510">
                        <c:v>8468.234375</c:v>
                      </c:pt>
                      <c:pt idx="11511">
                        <c:v>9256.5546875</c:v>
                      </c:pt>
                      <c:pt idx="11512">
                        <c:v>7759.3203125</c:v>
                      </c:pt>
                      <c:pt idx="11513">
                        <c:v>7885.0703125</c:v>
                      </c:pt>
                      <c:pt idx="11514">
                        <c:v>7508.5</c:v>
                      </c:pt>
                      <c:pt idx="11515">
                        <c:v>6960.8984375</c:v>
                      </c:pt>
                      <c:pt idx="11516">
                        <c:v>7082.859375</c:v>
                      </c:pt>
                      <c:pt idx="11517">
                        <c:v>8043.96875</c:v>
                      </c:pt>
                      <c:pt idx="11518">
                        <c:v>7273.5703125</c:v>
                      </c:pt>
                      <c:pt idx="11519">
                        <c:v>7067.6171875</c:v>
                      </c:pt>
                      <c:pt idx="11520">
                        <c:v>15517.765625</c:v>
                      </c:pt>
                      <c:pt idx="11521">
                        <c:v>13446.01953125</c:v>
                      </c:pt>
                      <c:pt idx="11522">
                        <c:v>11783.74609375</c:v>
                      </c:pt>
                      <c:pt idx="11523">
                        <c:v>12669.49609375</c:v>
                      </c:pt>
                      <c:pt idx="11524">
                        <c:v>15818.07421875</c:v>
                      </c:pt>
                      <c:pt idx="11525">
                        <c:v>14745.1328125</c:v>
                      </c:pt>
                      <c:pt idx="11526">
                        <c:v>13801.55078125</c:v>
                      </c:pt>
                      <c:pt idx="11527">
                        <c:v>12263.6875</c:v>
                      </c:pt>
                      <c:pt idx="11528">
                        <c:v>12699.9609375</c:v>
                      </c:pt>
                      <c:pt idx="11529">
                        <c:v>15670.17578125</c:v>
                      </c:pt>
                      <c:pt idx="11530">
                        <c:v>14972.41796875</c:v>
                      </c:pt>
                      <c:pt idx="11531">
                        <c:v>15128.8125</c:v>
                      </c:pt>
                      <c:pt idx="11532">
                        <c:v>12920.6953125</c:v>
                      </c:pt>
                      <c:pt idx="11533">
                        <c:v>12585.3046875</c:v>
                      </c:pt>
                      <c:pt idx="11534">
                        <c:v>14085.2578125</c:v>
                      </c:pt>
                      <c:pt idx="11535">
                        <c:v>13423.078125</c:v>
                      </c:pt>
                      <c:pt idx="11536">
                        <c:v>13205.96875</c:v>
                      </c:pt>
                      <c:pt idx="11537">
                        <c:v>14268.7421875</c:v>
                      </c:pt>
                      <c:pt idx="11538">
                        <c:v>13661.7578125</c:v>
                      </c:pt>
                      <c:pt idx="11539">
                        <c:v>12838.5703125</c:v>
                      </c:pt>
                      <c:pt idx="11540">
                        <c:v>12101.546875</c:v>
                      </c:pt>
                      <c:pt idx="11541">
                        <c:v>12150.53125</c:v>
                      </c:pt>
                      <c:pt idx="11542">
                        <c:v>13620.140625</c:v>
                      </c:pt>
                      <c:pt idx="11543">
                        <c:v>12634.5859375</c:v>
                      </c:pt>
                      <c:pt idx="11544">
                        <c:v>11680.296875</c:v>
                      </c:pt>
                      <c:pt idx="11545">
                        <c:v>11505.03515625</c:v>
                      </c:pt>
                      <c:pt idx="11546">
                        <c:v>12547.1015625</c:v>
                      </c:pt>
                      <c:pt idx="11547">
                        <c:v>14391.9609375</c:v>
                      </c:pt>
                      <c:pt idx="11548">
                        <c:v>14040.88671875</c:v>
                      </c:pt>
                      <c:pt idx="11549">
                        <c:v>14415.94140625</c:v>
                      </c:pt>
                      <c:pt idx="11550">
                        <c:v>9146.7265625</c:v>
                      </c:pt>
                      <c:pt idx="11551">
                        <c:v>9020.71875</c:v>
                      </c:pt>
                      <c:pt idx="11552">
                        <c:v>9264.1640625</c:v>
                      </c:pt>
                      <c:pt idx="11553">
                        <c:v>9210.6875</c:v>
                      </c:pt>
                      <c:pt idx="11554">
                        <c:v>9135.3125</c:v>
                      </c:pt>
                      <c:pt idx="11555">
                        <c:v>9246.9140625</c:v>
                      </c:pt>
                      <c:pt idx="11556">
                        <c:v>9124.625</c:v>
                      </c:pt>
                      <c:pt idx="11557">
                        <c:v>9210.0859375</c:v>
                      </c:pt>
                      <c:pt idx="11558">
                        <c:v>6814.078125</c:v>
                      </c:pt>
                      <c:pt idx="11559">
                        <c:v>8660.0234375</c:v>
                      </c:pt>
                      <c:pt idx="11560">
                        <c:v>9037.5</c:v>
                      </c:pt>
                      <c:pt idx="11561">
                        <c:v>8669.6875</c:v>
                      </c:pt>
                      <c:pt idx="11562">
                        <c:v>8327.53125</c:v>
                      </c:pt>
                      <c:pt idx="11563">
                        <c:v>6127.8203125</c:v>
                      </c:pt>
                      <c:pt idx="11564">
                        <c:v>7708</c:v>
                      </c:pt>
                      <c:pt idx="11565">
                        <c:v>9098.13671875</c:v>
                      </c:pt>
                      <c:pt idx="11566">
                        <c:v>9065.28125</c:v>
                      </c:pt>
                      <c:pt idx="11567">
                        <c:v>9533.7265625</c:v>
                      </c:pt>
                      <c:pt idx="11568">
                        <c:v>9179.21875</c:v>
                      </c:pt>
                      <c:pt idx="11569">
                        <c:v>7990.953125</c:v>
                      </c:pt>
                      <c:pt idx="11570">
                        <c:v>9236.8359375</c:v>
                      </c:pt>
                      <c:pt idx="11571">
                        <c:v>9003.2421875</c:v>
                      </c:pt>
                      <c:pt idx="11572">
                        <c:v>7213.015625</c:v>
                      </c:pt>
                      <c:pt idx="11573">
                        <c:v>4350.671875</c:v>
                      </c:pt>
                      <c:pt idx="11574">
                        <c:v>4759.765625</c:v>
                      </c:pt>
                      <c:pt idx="11575">
                        <c:v>4255.2734375</c:v>
                      </c:pt>
                      <c:pt idx="11576">
                        <c:v>7316.375</c:v>
                      </c:pt>
                      <c:pt idx="11577">
                        <c:v>5683.7890625</c:v>
                      </c:pt>
                      <c:pt idx="11578">
                        <c:v>3543.453125</c:v>
                      </c:pt>
                      <c:pt idx="11579">
                        <c:v>7802.125</c:v>
                      </c:pt>
                      <c:pt idx="11580">
                        <c:v>8457.03125</c:v>
                      </c:pt>
                      <c:pt idx="11581">
                        <c:v>8568.984375</c:v>
                      </c:pt>
                      <c:pt idx="11582">
                        <c:v>8302.1796875</c:v>
                      </c:pt>
                      <c:pt idx="11583">
                        <c:v>8327.1640625</c:v>
                      </c:pt>
                      <c:pt idx="11584">
                        <c:v>6003.4609375</c:v>
                      </c:pt>
                      <c:pt idx="11585">
                        <c:v>3725.8359375</c:v>
                      </c:pt>
                      <c:pt idx="11586">
                        <c:v>2551.625</c:v>
                      </c:pt>
                      <c:pt idx="11587">
                        <c:v>3040.5546875</c:v>
                      </c:pt>
                      <c:pt idx="11588">
                        <c:v>6982.75</c:v>
                      </c:pt>
                      <c:pt idx="11589">
                        <c:v>8090.0703125</c:v>
                      </c:pt>
                      <c:pt idx="11590">
                        <c:v>7652.8203125</c:v>
                      </c:pt>
                      <c:pt idx="11591">
                        <c:v>6162.265625</c:v>
                      </c:pt>
                      <c:pt idx="11592">
                        <c:v>7032.859375</c:v>
                      </c:pt>
                      <c:pt idx="11593">
                        <c:v>7811.96875</c:v>
                      </c:pt>
                      <c:pt idx="11594">
                        <c:v>8231.03125</c:v>
                      </c:pt>
                      <c:pt idx="11595">
                        <c:v>7373.953125</c:v>
                      </c:pt>
                      <c:pt idx="11596">
                        <c:v>7505.7421875</c:v>
                      </c:pt>
                      <c:pt idx="11597">
                        <c:v>7661.98828125</c:v>
                      </c:pt>
                      <c:pt idx="11598">
                        <c:v>7644.1796875</c:v>
                      </c:pt>
                      <c:pt idx="11599">
                        <c:v>7361.8046875</c:v>
                      </c:pt>
                      <c:pt idx="11600">
                        <c:v>8023.6640625</c:v>
                      </c:pt>
                      <c:pt idx="11601">
                        <c:v>7170.984375</c:v>
                      </c:pt>
                      <c:pt idx="11602">
                        <c:v>7261.1328125</c:v>
                      </c:pt>
                      <c:pt idx="11603">
                        <c:v>8164.828125</c:v>
                      </c:pt>
                      <c:pt idx="11604">
                        <c:v>7491.5703125</c:v>
                      </c:pt>
                      <c:pt idx="11605">
                        <c:v>6020.1171875</c:v>
                      </c:pt>
                      <c:pt idx="11606">
                        <c:v>4036.734375</c:v>
                      </c:pt>
                      <c:pt idx="11607">
                        <c:v>5285.9609375</c:v>
                      </c:pt>
                      <c:pt idx="11608">
                        <c:v>7351.78125</c:v>
                      </c:pt>
                      <c:pt idx="11609">
                        <c:v>8054.234375</c:v>
                      </c:pt>
                      <c:pt idx="11610">
                        <c:v>14582.65625</c:v>
                      </c:pt>
                      <c:pt idx="11611">
                        <c:v>12394.3671875</c:v>
                      </c:pt>
                      <c:pt idx="11612">
                        <c:v>10976.7890625</c:v>
                      </c:pt>
                      <c:pt idx="11613">
                        <c:v>11292.03125</c:v>
                      </c:pt>
                      <c:pt idx="11614">
                        <c:v>14148.6015625</c:v>
                      </c:pt>
                      <c:pt idx="11615">
                        <c:v>12686.390625</c:v>
                      </c:pt>
                      <c:pt idx="11616">
                        <c:v>13120.8984375</c:v>
                      </c:pt>
                      <c:pt idx="11617">
                        <c:v>14579.5390625</c:v>
                      </c:pt>
                      <c:pt idx="11618">
                        <c:v>13630.4921875</c:v>
                      </c:pt>
                      <c:pt idx="11619">
                        <c:v>12686.65625</c:v>
                      </c:pt>
                      <c:pt idx="11620">
                        <c:v>12861.09375</c:v>
                      </c:pt>
                      <c:pt idx="11621">
                        <c:v>14678.046875</c:v>
                      </c:pt>
                      <c:pt idx="11622">
                        <c:v>11099.3671875</c:v>
                      </c:pt>
                      <c:pt idx="11623">
                        <c:v>10174.1875</c:v>
                      </c:pt>
                      <c:pt idx="11624">
                        <c:v>11300.765625</c:v>
                      </c:pt>
                      <c:pt idx="11625">
                        <c:v>6314.671875</c:v>
                      </c:pt>
                      <c:pt idx="11626">
                        <c:v>4898.0546875</c:v>
                      </c:pt>
                      <c:pt idx="11627">
                        <c:v>6986.015625</c:v>
                      </c:pt>
                      <c:pt idx="11628">
                        <c:v>7274.2265625</c:v>
                      </c:pt>
                      <c:pt idx="11629">
                        <c:v>7637.0390625</c:v>
                      </c:pt>
                      <c:pt idx="11630">
                        <c:v>7527.5234375</c:v>
                      </c:pt>
                      <c:pt idx="11631">
                        <c:v>6122.796875</c:v>
                      </c:pt>
                      <c:pt idx="11632">
                        <c:v>3876.3984375</c:v>
                      </c:pt>
                      <c:pt idx="11633">
                        <c:v>6901.0078125</c:v>
                      </c:pt>
                      <c:pt idx="11634">
                        <c:v>7612.9765625</c:v>
                      </c:pt>
                      <c:pt idx="11635">
                        <c:v>7491.046875</c:v>
                      </c:pt>
                      <c:pt idx="11636">
                        <c:v>7546.8359375</c:v>
                      </c:pt>
                      <c:pt idx="11637">
                        <c:v>6081.1484375</c:v>
                      </c:pt>
                      <c:pt idx="11638">
                        <c:v>6800.03125</c:v>
                      </c:pt>
                      <c:pt idx="11639">
                        <c:v>6197.046875</c:v>
                      </c:pt>
                      <c:pt idx="11640">
                        <c:v>12892.921875</c:v>
                      </c:pt>
                      <c:pt idx="11641">
                        <c:v>11493.828125</c:v>
                      </c:pt>
                      <c:pt idx="11642">
                        <c:v>11748.671875</c:v>
                      </c:pt>
                      <c:pt idx="11643">
                        <c:v>11416.1484375</c:v>
                      </c:pt>
                      <c:pt idx="11644">
                        <c:v>10116.5703125</c:v>
                      </c:pt>
                      <c:pt idx="11645">
                        <c:v>10257.3671875</c:v>
                      </c:pt>
                      <c:pt idx="11646">
                        <c:v>12363.5390625</c:v>
                      </c:pt>
                      <c:pt idx="11647">
                        <c:v>12081.453125</c:v>
                      </c:pt>
                      <c:pt idx="11648">
                        <c:v>12986.7578125</c:v>
                      </c:pt>
                      <c:pt idx="11649">
                        <c:v>11818.1796875</c:v>
                      </c:pt>
                      <c:pt idx="11650">
                        <c:v>10365.2734375</c:v>
                      </c:pt>
                      <c:pt idx="11651">
                        <c:v>11962.4921875</c:v>
                      </c:pt>
                      <c:pt idx="11652">
                        <c:v>13214.2109375</c:v>
                      </c:pt>
                      <c:pt idx="11653">
                        <c:v>13610.3203125</c:v>
                      </c:pt>
                      <c:pt idx="11654">
                        <c:v>13842.9453125</c:v>
                      </c:pt>
                      <c:pt idx="11655">
                        <c:v>11983.8671875</c:v>
                      </c:pt>
                      <c:pt idx="11656">
                        <c:v>11379.5</c:v>
                      </c:pt>
                      <c:pt idx="11657">
                        <c:v>11648.453125</c:v>
                      </c:pt>
                      <c:pt idx="11658">
                        <c:v>10008.5078125</c:v>
                      </c:pt>
                      <c:pt idx="11659">
                        <c:v>9325.5546875</c:v>
                      </c:pt>
                      <c:pt idx="11660">
                        <c:v>11333.9140625</c:v>
                      </c:pt>
                      <c:pt idx="11661">
                        <c:v>7408.265625</c:v>
                      </c:pt>
                      <c:pt idx="11662">
                        <c:v>7057.9375</c:v>
                      </c:pt>
                      <c:pt idx="11663">
                        <c:v>7962.1953125</c:v>
                      </c:pt>
                      <c:pt idx="11664">
                        <c:v>9285.4296875</c:v>
                      </c:pt>
                      <c:pt idx="11665">
                        <c:v>4967.578125</c:v>
                      </c:pt>
                      <c:pt idx="11666">
                        <c:v>6306.171875</c:v>
                      </c:pt>
                      <c:pt idx="11667">
                        <c:v>7085.5234375</c:v>
                      </c:pt>
                      <c:pt idx="11668">
                        <c:v>12099.0390625</c:v>
                      </c:pt>
                      <c:pt idx="11669">
                        <c:v>10930.953125</c:v>
                      </c:pt>
                      <c:pt idx="11670">
                        <c:v>11185.9453125</c:v>
                      </c:pt>
                      <c:pt idx="11671">
                        <c:v>9690.515625</c:v>
                      </c:pt>
                      <c:pt idx="11672">
                        <c:v>9445.57421875</c:v>
                      </c:pt>
                      <c:pt idx="11673">
                        <c:v>11617.91796875</c:v>
                      </c:pt>
                      <c:pt idx="11674">
                        <c:v>12316.5390625</c:v>
                      </c:pt>
                      <c:pt idx="11675">
                        <c:v>12312.8671875</c:v>
                      </c:pt>
                      <c:pt idx="11676">
                        <c:v>12234.6953125</c:v>
                      </c:pt>
                      <c:pt idx="11677">
                        <c:v>11671.734375</c:v>
                      </c:pt>
                      <c:pt idx="11678">
                        <c:v>11923.7265625</c:v>
                      </c:pt>
                      <c:pt idx="11679">
                        <c:v>12610.5078125</c:v>
                      </c:pt>
                      <c:pt idx="11680">
                        <c:v>12153.640625</c:v>
                      </c:pt>
                      <c:pt idx="11681">
                        <c:v>11944.0625</c:v>
                      </c:pt>
                      <c:pt idx="11682">
                        <c:v>10440.921875</c:v>
                      </c:pt>
                      <c:pt idx="11683">
                        <c:v>10077.8515625</c:v>
                      </c:pt>
                      <c:pt idx="11684">
                        <c:v>10381.25</c:v>
                      </c:pt>
                      <c:pt idx="11685">
                        <c:v>9907.1171875</c:v>
                      </c:pt>
                      <c:pt idx="11686">
                        <c:v>10384.1015625</c:v>
                      </c:pt>
                      <c:pt idx="11687">
                        <c:v>10229.4140625</c:v>
                      </c:pt>
                      <c:pt idx="11688">
                        <c:v>9111.6875</c:v>
                      </c:pt>
                      <c:pt idx="11689">
                        <c:v>8606.6484375</c:v>
                      </c:pt>
                      <c:pt idx="11690">
                        <c:v>9405.3046875</c:v>
                      </c:pt>
                      <c:pt idx="11691">
                        <c:v>9899.3671875</c:v>
                      </c:pt>
                      <c:pt idx="11692">
                        <c:v>10459.703125</c:v>
                      </c:pt>
                      <c:pt idx="11693">
                        <c:v>9499.7421875</c:v>
                      </c:pt>
                      <c:pt idx="11694">
                        <c:v>10088.890625</c:v>
                      </c:pt>
                      <c:pt idx="11695">
                        <c:v>10075.0546875</c:v>
                      </c:pt>
                      <c:pt idx="11696">
                        <c:v>9507.96875</c:v>
                      </c:pt>
                      <c:pt idx="11697">
                        <c:v>9848.3828125</c:v>
                      </c:pt>
                      <c:pt idx="11698">
                        <c:v>9828.0546875</c:v>
                      </c:pt>
                      <c:pt idx="11699">
                        <c:v>10423.9453125</c:v>
                      </c:pt>
                      <c:pt idx="11700">
                        <c:v>11829.9375</c:v>
                      </c:pt>
                      <c:pt idx="11701">
                        <c:v>11128.08203125</c:v>
                      </c:pt>
                      <c:pt idx="11702">
                        <c:v>10115.45703125</c:v>
                      </c:pt>
                      <c:pt idx="11703">
                        <c:v>11620.546875</c:v>
                      </c:pt>
                      <c:pt idx="11704">
                        <c:v>11218.2265625</c:v>
                      </c:pt>
                      <c:pt idx="11705">
                        <c:v>11152.40625</c:v>
                      </c:pt>
                      <c:pt idx="11706">
                        <c:v>11114.1484375</c:v>
                      </c:pt>
                      <c:pt idx="11707">
                        <c:v>10338.96484375</c:v>
                      </c:pt>
                      <c:pt idx="11708">
                        <c:v>10544.390625</c:v>
                      </c:pt>
                      <c:pt idx="11709">
                        <c:v>10320.0390625</c:v>
                      </c:pt>
                      <c:pt idx="11710">
                        <c:v>10945.5390625</c:v>
                      </c:pt>
                      <c:pt idx="11711">
                        <c:v>12146.0390625</c:v>
                      </c:pt>
                      <c:pt idx="11712">
                        <c:v>9808.9140625</c:v>
                      </c:pt>
                      <c:pt idx="11713">
                        <c:v>9435.8359375</c:v>
                      </c:pt>
                      <c:pt idx="11714">
                        <c:v>10564.390625</c:v>
                      </c:pt>
                      <c:pt idx="11715">
                        <c:v>10531.27734375</c:v>
                      </c:pt>
                      <c:pt idx="11716">
                        <c:v>9804.71875</c:v>
                      </c:pt>
                      <c:pt idx="11717">
                        <c:v>9242.21875</c:v>
                      </c:pt>
                      <c:pt idx="11718">
                        <c:v>8087.2421875</c:v>
                      </c:pt>
                      <c:pt idx="11719">
                        <c:v>9564.5234375</c:v>
                      </c:pt>
                      <c:pt idx="11720">
                        <c:v>11485.3203125</c:v>
                      </c:pt>
                      <c:pt idx="11721">
                        <c:v>8753.6640625</c:v>
                      </c:pt>
                      <c:pt idx="11722">
                        <c:v>5621.640625</c:v>
                      </c:pt>
                      <c:pt idx="11723">
                        <c:v>7094.125</c:v>
                      </c:pt>
                      <c:pt idx="11724">
                        <c:v>8885.4375</c:v>
                      </c:pt>
                      <c:pt idx="11725">
                        <c:v>11453.4296875</c:v>
                      </c:pt>
                      <c:pt idx="11726">
                        <c:v>10224.9765625</c:v>
                      </c:pt>
                      <c:pt idx="11727">
                        <c:v>10941.1875</c:v>
                      </c:pt>
                      <c:pt idx="11728">
                        <c:v>10680.09765625</c:v>
                      </c:pt>
                      <c:pt idx="11729">
                        <c:v>11389.90234375</c:v>
                      </c:pt>
                      <c:pt idx="11730">
                        <c:v>14354.96875</c:v>
                      </c:pt>
                      <c:pt idx="11731">
                        <c:v>13495.43359375</c:v>
                      </c:pt>
                      <c:pt idx="11732">
                        <c:v>13806.43359375</c:v>
                      </c:pt>
                      <c:pt idx="11733">
                        <c:v>13730.734375</c:v>
                      </c:pt>
                      <c:pt idx="11734">
                        <c:v>12440.734375</c:v>
                      </c:pt>
                      <c:pt idx="11735">
                        <c:v>13138.66796875</c:v>
                      </c:pt>
                      <c:pt idx="11736">
                        <c:v>14142.64453125</c:v>
                      </c:pt>
                      <c:pt idx="11737">
                        <c:v>14662.15234375</c:v>
                      </c:pt>
                      <c:pt idx="11738">
                        <c:v>13149.296875</c:v>
                      </c:pt>
                      <c:pt idx="11739">
                        <c:v>13037.671875</c:v>
                      </c:pt>
                      <c:pt idx="11740">
                        <c:v>13353.984375</c:v>
                      </c:pt>
                      <c:pt idx="11741">
                        <c:v>14064.4921875</c:v>
                      </c:pt>
                      <c:pt idx="11742">
                        <c:v>11601.4609375</c:v>
                      </c:pt>
                      <c:pt idx="11743">
                        <c:v>12930.5234375</c:v>
                      </c:pt>
                      <c:pt idx="11744">
                        <c:v>14391.4375</c:v>
                      </c:pt>
                      <c:pt idx="11745">
                        <c:v>8211.671875</c:v>
                      </c:pt>
                      <c:pt idx="11746">
                        <c:v>8196.29296875</c:v>
                      </c:pt>
                      <c:pt idx="11747">
                        <c:v>8692.96875</c:v>
                      </c:pt>
                      <c:pt idx="11748">
                        <c:v>9645.953125</c:v>
                      </c:pt>
                      <c:pt idx="11749">
                        <c:v>8171.296875</c:v>
                      </c:pt>
                      <c:pt idx="11750">
                        <c:v>8980.5078125</c:v>
                      </c:pt>
                      <c:pt idx="11751">
                        <c:v>8387.984375</c:v>
                      </c:pt>
                      <c:pt idx="11752">
                        <c:v>8484.2890625</c:v>
                      </c:pt>
                      <c:pt idx="11753">
                        <c:v>9664.5390625</c:v>
                      </c:pt>
                      <c:pt idx="11754">
                        <c:v>8576.0546875</c:v>
                      </c:pt>
                      <c:pt idx="11755">
                        <c:v>8912.90625</c:v>
                      </c:pt>
                      <c:pt idx="11756">
                        <c:v>9899.6484375</c:v>
                      </c:pt>
                      <c:pt idx="11757">
                        <c:v>8258.375</c:v>
                      </c:pt>
                      <c:pt idx="11758">
                        <c:v>7680.4375</c:v>
                      </c:pt>
                      <c:pt idx="11759">
                        <c:v>8297.3203125</c:v>
                      </c:pt>
                      <c:pt idx="11760">
                        <c:v>8874.9375</c:v>
                      </c:pt>
                      <c:pt idx="11761">
                        <c:v>8392.140625</c:v>
                      </c:pt>
                      <c:pt idx="11762">
                        <c:v>9826.80859375</c:v>
                      </c:pt>
                      <c:pt idx="11763">
                        <c:v>9418.9375</c:v>
                      </c:pt>
                      <c:pt idx="11764">
                        <c:v>7914.6015625</c:v>
                      </c:pt>
                      <c:pt idx="11765">
                        <c:v>8033.8984375</c:v>
                      </c:pt>
                      <c:pt idx="11766">
                        <c:v>8766.1796875</c:v>
                      </c:pt>
                      <c:pt idx="11767">
                        <c:v>10468.8984375</c:v>
                      </c:pt>
                      <c:pt idx="11768">
                        <c:v>10550.640625</c:v>
                      </c:pt>
                      <c:pt idx="11769">
                        <c:v>10465.640625</c:v>
                      </c:pt>
                      <c:pt idx="11770">
                        <c:v>10426.15625</c:v>
                      </c:pt>
                      <c:pt idx="11771">
                        <c:v>7614.734375</c:v>
                      </c:pt>
                      <c:pt idx="11772">
                        <c:v>8577.2890625</c:v>
                      </c:pt>
                      <c:pt idx="11773">
                        <c:v>10120.6953125</c:v>
                      </c:pt>
                      <c:pt idx="11774">
                        <c:v>11031.5859375</c:v>
                      </c:pt>
                      <c:pt idx="11775">
                        <c:v>14169.6953125</c:v>
                      </c:pt>
                      <c:pt idx="11776">
                        <c:v>13135.8359375</c:v>
                      </c:pt>
                      <c:pt idx="11777">
                        <c:v>12310.328125</c:v>
                      </c:pt>
                      <c:pt idx="11778">
                        <c:v>11961.5078125</c:v>
                      </c:pt>
                      <c:pt idx="11779">
                        <c:v>13100.828125</c:v>
                      </c:pt>
                      <c:pt idx="11780">
                        <c:v>12881.59375</c:v>
                      </c:pt>
                      <c:pt idx="11781">
                        <c:v>13687.94921875</c:v>
                      </c:pt>
                      <c:pt idx="11782">
                        <c:v>11123.0078125</c:v>
                      </c:pt>
                      <c:pt idx="11783">
                        <c:v>10199.1171875</c:v>
                      </c:pt>
                      <c:pt idx="11784">
                        <c:v>10184.734375</c:v>
                      </c:pt>
                      <c:pt idx="11785">
                        <c:v>13701.140625</c:v>
                      </c:pt>
                      <c:pt idx="11786">
                        <c:v>13226.1171875</c:v>
                      </c:pt>
                      <c:pt idx="11787">
                        <c:v>13051.515625</c:v>
                      </c:pt>
                      <c:pt idx="11788">
                        <c:v>13104.8515625</c:v>
                      </c:pt>
                      <c:pt idx="11789">
                        <c:v>13954.3046875</c:v>
                      </c:pt>
                      <c:pt idx="11790">
                        <c:v>8775.3984375</c:v>
                      </c:pt>
                      <c:pt idx="11791">
                        <c:v>9120.859375</c:v>
                      </c:pt>
                      <c:pt idx="11792">
                        <c:v>8409.5390625</c:v>
                      </c:pt>
                      <c:pt idx="11793">
                        <c:v>6760.796875</c:v>
                      </c:pt>
                      <c:pt idx="11794">
                        <c:v>6389.7109375</c:v>
                      </c:pt>
                      <c:pt idx="11795">
                        <c:v>8355.828125</c:v>
                      </c:pt>
                      <c:pt idx="11796">
                        <c:v>9022.53125</c:v>
                      </c:pt>
                      <c:pt idx="11797">
                        <c:v>8698.0390625</c:v>
                      </c:pt>
                      <c:pt idx="11798">
                        <c:v>8230.5234375</c:v>
                      </c:pt>
                      <c:pt idx="11799">
                        <c:v>6716.8671875</c:v>
                      </c:pt>
                      <c:pt idx="11800">
                        <c:v>6187.7265625</c:v>
                      </c:pt>
                      <c:pt idx="11801">
                        <c:v>5451.4140625</c:v>
                      </c:pt>
                      <c:pt idx="11802">
                        <c:v>5759.6171875</c:v>
                      </c:pt>
                      <c:pt idx="11803">
                        <c:v>8424.578125</c:v>
                      </c:pt>
                      <c:pt idx="11804">
                        <c:v>9231.98046875</c:v>
                      </c:pt>
                      <c:pt idx="11805">
                        <c:v>10571.0078125</c:v>
                      </c:pt>
                      <c:pt idx="11806">
                        <c:v>11325.1015625</c:v>
                      </c:pt>
                      <c:pt idx="11807">
                        <c:v>11995.7109375</c:v>
                      </c:pt>
                      <c:pt idx="11808">
                        <c:v>10239.6875</c:v>
                      </c:pt>
                      <c:pt idx="11809">
                        <c:v>10096.609375</c:v>
                      </c:pt>
                      <c:pt idx="11810">
                        <c:v>11380.3515625</c:v>
                      </c:pt>
                      <c:pt idx="11811">
                        <c:v>11351.02734375</c:v>
                      </c:pt>
                      <c:pt idx="11812">
                        <c:v>10572.13671875</c:v>
                      </c:pt>
                      <c:pt idx="11813">
                        <c:v>10897.234375</c:v>
                      </c:pt>
                      <c:pt idx="11814">
                        <c:v>10538.66015625</c:v>
                      </c:pt>
                      <c:pt idx="11815">
                        <c:v>11628.83203125</c:v>
                      </c:pt>
                      <c:pt idx="11816">
                        <c:v>10746.203125</c:v>
                      </c:pt>
                      <c:pt idx="11817">
                        <c:v>11675.6796875</c:v>
                      </c:pt>
                      <c:pt idx="11818">
                        <c:v>11598.5078125</c:v>
                      </c:pt>
                      <c:pt idx="11819">
                        <c:v>11099.5703125</c:v>
                      </c:pt>
                      <c:pt idx="11820">
                        <c:v>11698.41015625</c:v>
                      </c:pt>
                      <c:pt idx="11821">
                        <c:v>11423.8359375</c:v>
                      </c:pt>
                      <c:pt idx="11822">
                        <c:v>10605.0546875</c:v>
                      </c:pt>
                      <c:pt idx="11823">
                        <c:v>10005.5859375</c:v>
                      </c:pt>
                      <c:pt idx="11824">
                        <c:v>11715.69921875</c:v>
                      </c:pt>
                      <c:pt idx="11825">
                        <c:v>11666.3671875</c:v>
                      </c:pt>
                      <c:pt idx="11826">
                        <c:v>11149.4921875</c:v>
                      </c:pt>
                      <c:pt idx="11827">
                        <c:v>11120.78125</c:v>
                      </c:pt>
                      <c:pt idx="11828">
                        <c:v>10881.75</c:v>
                      </c:pt>
                      <c:pt idx="11829">
                        <c:v>9873.15625</c:v>
                      </c:pt>
                      <c:pt idx="11830">
                        <c:v>10516.5625</c:v>
                      </c:pt>
                      <c:pt idx="11831">
                        <c:v>11037.53125</c:v>
                      </c:pt>
                      <c:pt idx="11832">
                        <c:v>10586.3046875</c:v>
                      </c:pt>
                      <c:pt idx="11833">
                        <c:v>10349.8671875</c:v>
                      </c:pt>
                      <c:pt idx="11834">
                        <c:v>11355.375</c:v>
                      </c:pt>
                      <c:pt idx="11835">
                        <c:v>7760.203125</c:v>
                      </c:pt>
                      <c:pt idx="11836">
                        <c:v>7787.9375</c:v>
                      </c:pt>
                      <c:pt idx="11837">
                        <c:v>7005.0078125</c:v>
                      </c:pt>
                      <c:pt idx="11838">
                        <c:v>6868.71875</c:v>
                      </c:pt>
                      <c:pt idx="11839">
                        <c:v>6172.0859375</c:v>
                      </c:pt>
                      <c:pt idx="11840">
                        <c:v>3747.578125</c:v>
                      </c:pt>
                      <c:pt idx="11841">
                        <c:v>2158.9375</c:v>
                      </c:pt>
                      <c:pt idx="11842">
                        <c:v>2791.3203125</c:v>
                      </c:pt>
                      <c:pt idx="11843">
                        <c:v>6107.3046875</c:v>
                      </c:pt>
                      <c:pt idx="11844">
                        <c:v>7185.5546875</c:v>
                      </c:pt>
                      <c:pt idx="11845">
                        <c:v>6070.890625</c:v>
                      </c:pt>
                      <c:pt idx="11846">
                        <c:v>4974.6796875</c:v>
                      </c:pt>
                      <c:pt idx="11847">
                        <c:v>6154.1875</c:v>
                      </c:pt>
                      <c:pt idx="11848">
                        <c:v>7377.2734375</c:v>
                      </c:pt>
                      <c:pt idx="11849">
                        <c:v>6982.6484375</c:v>
                      </c:pt>
                      <c:pt idx="11850">
                        <c:v>9962.328125</c:v>
                      </c:pt>
                      <c:pt idx="11851">
                        <c:v>9210.015625</c:v>
                      </c:pt>
                      <c:pt idx="11852">
                        <c:v>9715.1953125</c:v>
                      </c:pt>
                      <c:pt idx="11853">
                        <c:v>9569.0390625</c:v>
                      </c:pt>
                      <c:pt idx="11854">
                        <c:v>10211.21875</c:v>
                      </c:pt>
                      <c:pt idx="11855">
                        <c:v>9235.7421875</c:v>
                      </c:pt>
                      <c:pt idx="11856">
                        <c:v>6981.1015625</c:v>
                      </c:pt>
                      <c:pt idx="11857">
                        <c:v>8426.6484375</c:v>
                      </c:pt>
                      <c:pt idx="11858">
                        <c:v>10053.375</c:v>
                      </c:pt>
                      <c:pt idx="11859">
                        <c:v>10234.234375</c:v>
                      </c:pt>
                      <c:pt idx="11860">
                        <c:v>9910.4375</c:v>
                      </c:pt>
                      <c:pt idx="11861">
                        <c:v>10215.8125</c:v>
                      </c:pt>
                      <c:pt idx="11862">
                        <c:v>10400.1328125</c:v>
                      </c:pt>
                      <c:pt idx="11863">
                        <c:v>10144.8671875</c:v>
                      </c:pt>
                      <c:pt idx="11864">
                        <c:v>10111.25390625</c:v>
                      </c:pt>
                      <c:pt idx="11865">
                        <c:v>9399.609375</c:v>
                      </c:pt>
                      <c:pt idx="11866">
                        <c:v>8757.9765625</c:v>
                      </c:pt>
                      <c:pt idx="11867">
                        <c:v>9135.7421875</c:v>
                      </c:pt>
                      <c:pt idx="11868">
                        <c:v>11926.18359375</c:v>
                      </c:pt>
                      <c:pt idx="11869">
                        <c:v>11951.4765625</c:v>
                      </c:pt>
                      <c:pt idx="11870">
                        <c:v>9801.484375</c:v>
                      </c:pt>
                      <c:pt idx="11871">
                        <c:v>9450.375</c:v>
                      </c:pt>
                      <c:pt idx="11872">
                        <c:v>11637.34375</c:v>
                      </c:pt>
                      <c:pt idx="11873">
                        <c:v>10836.78125</c:v>
                      </c:pt>
                      <c:pt idx="11874">
                        <c:v>11670.4375</c:v>
                      </c:pt>
                      <c:pt idx="11875">
                        <c:v>10429.125</c:v>
                      </c:pt>
                      <c:pt idx="11876">
                        <c:v>11026.3359375</c:v>
                      </c:pt>
                      <c:pt idx="11877">
                        <c:v>11012.5</c:v>
                      </c:pt>
                      <c:pt idx="11878">
                        <c:v>11982.8515625</c:v>
                      </c:pt>
                      <c:pt idx="11879">
                        <c:v>10836.703125</c:v>
                      </c:pt>
                      <c:pt idx="11880">
                        <c:v>9932.8125</c:v>
                      </c:pt>
                      <c:pt idx="11881">
                        <c:v>8849.0234375</c:v>
                      </c:pt>
                      <c:pt idx="11882">
                        <c:v>9437.5078125</c:v>
                      </c:pt>
                      <c:pt idx="11883">
                        <c:v>10227.2734375</c:v>
                      </c:pt>
                      <c:pt idx="11884">
                        <c:v>8644.8984375</c:v>
                      </c:pt>
                      <c:pt idx="11885">
                        <c:v>7585.515625</c:v>
                      </c:pt>
                      <c:pt idx="11886">
                        <c:v>8721.8125</c:v>
                      </c:pt>
                      <c:pt idx="11887">
                        <c:v>9744.0703125</c:v>
                      </c:pt>
                      <c:pt idx="11888">
                        <c:v>10125.25</c:v>
                      </c:pt>
                      <c:pt idx="11889">
                        <c:v>10209.1328125</c:v>
                      </c:pt>
                      <c:pt idx="11890">
                        <c:v>9938.421875</c:v>
                      </c:pt>
                      <c:pt idx="11891">
                        <c:v>9150.2578125</c:v>
                      </c:pt>
                      <c:pt idx="11892">
                        <c:v>10315.8984375</c:v>
                      </c:pt>
                      <c:pt idx="11893">
                        <c:v>8391.375</c:v>
                      </c:pt>
                      <c:pt idx="11894">
                        <c:v>9624.2265625</c:v>
                      </c:pt>
                      <c:pt idx="11895">
                        <c:v>10438.5625</c:v>
                      </c:pt>
                      <c:pt idx="11896">
                        <c:v>8274.69140625</c:v>
                      </c:pt>
                      <c:pt idx="11897">
                        <c:v>7650.96484375</c:v>
                      </c:pt>
                      <c:pt idx="11898">
                        <c:v>8249.6484375</c:v>
                      </c:pt>
                      <c:pt idx="11899">
                        <c:v>11014.4921875</c:v>
                      </c:pt>
                      <c:pt idx="11900">
                        <c:v>11530.03125</c:v>
                      </c:pt>
                      <c:pt idx="11901">
                        <c:v>10548.0703125</c:v>
                      </c:pt>
                      <c:pt idx="11902">
                        <c:v>8843.453125</c:v>
                      </c:pt>
                      <c:pt idx="11903">
                        <c:v>9301.265625</c:v>
                      </c:pt>
                      <c:pt idx="11904">
                        <c:v>11085.75390625</c:v>
                      </c:pt>
                      <c:pt idx="11905">
                        <c:v>10875.21484375</c:v>
                      </c:pt>
                      <c:pt idx="11906">
                        <c:v>11542.359375</c:v>
                      </c:pt>
                      <c:pt idx="11907">
                        <c:v>8091.765625</c:v>
                      </c:pt>
                      <c:pt idx="11908">
                        <c:v>8302.421875</c:v>
                      </c:pt>
                      <c:pt idx="11909">
                        <c:v>9867.3046875</c:v>
                      </c:pt>
                      <c:pt idx="11910">
                        <c:v>12145.953125</c:v>
                      </c:pt>
                      <c:pt idx="11911">
                        <c:v>10261.1640625</c:v>
                      </c:pt>
                      <c:pt idx="11912">
                        <c:v>10817.58984375</c:v>
                      </c:pt>
                      <c:pt idx="11913">
                        <c:v>11822.08203125</c:v>
                      </c:pt>
                      <c:pt idx="11914">
                        <c:v>12737.859375</c:v>
                      </c:pt>
                      <c:pt idx="11915">
                        <c:v>12467.9375</c:v>
                      </c:pt>
                      <c:pt idx="11916">
                        <c:v>12924.0703125</c:v>
                      </c:pt>
                      <c:pt idx="11917">
                        <c:v>13384.171875</c:v>
                      </c:pt>
                      <c:pt idx="11918">
                        <c:v>13086.05859375</c:v>
                      </c:pt>
                      <c:pt idx="11919">
                        <c:v>14076.31640625</c:v>
                      </c:pt>
                      <c:pt idx="11920">
                        <c:v>13517.1171875</c:v>
                      </c:pt>
                      <c:pt idx="11921">
                        <c:v>13263.65625</c:v>
                      </c:pt>
                      <c:pt idx="11922">
                        <c:v>12292.7421875</c:v>
                      </c:pt>
                      <c:pt idx="11923">
                        <c:v>12133.53125</c:v>
                      </c:pt>
                      <c:pt idx="11924">
                        <c:v>13796.0234375</c:v>
                      </c:pt>
                      <c:pt idx="11925">
                        <c:v>14570.91015625</c:v>
                      </c:pt>
                      <c:pt idx="11926">
                        <c:v>14383.50390625</c:v>
                      </c:pt>
                      <c:pt idx="11927">
                        <c:v>13368.515625</c:v>
                      </c:pt>
                      <c:pt idx="11928">
                        <c:v>11502.296875</c:v>
                      </c:pt>
                      <c:pt idx="11929">
                        <c:v>10072.640625</c:v>
                      </c:pt>
                      <c:pt idx="11930">
                        <c:v>9631.40625</c:v>
                      </c:pt>
                      <c:pt idx="11931">
                        <c:v>12189.97265625</c:v>
                      </c:pt>
                      <c:pt idx="11932">
                        <c:v>13766.1015625</c:v>
                      </c:pt>
                      <c:pt idx="11933">
                        <c:v>12902.484375</c:v>
                      </c:pt>
                      <c:pt idx="11934">
                        <c:v>14579.90234375</c:v>
                      </c:pt>
                      <c:pt idx="11935">
                        <c:v>14630.19921875</c:v>
                      </c:pt>
                      <c:pt idx="11936">
                        <c:v>11743.984375</c:v>
                      </c:pt>
                      <c:pt idx="11937">
                        <c:v>11281.5625</c:v>
                      </c:pt>
                      <c:pt idx="11938">
                        <c:v>11259.4140625</c:v>
                      </c:pt>
                      <c:pt idx="11939">
                        <c:v>13214.046875</c:v>
                      </c:pt>
                      <c:pt idx="11940">
                        <c:v>7509.765625</c:v>
                      </c:pt>
                      <c:pt idx="11941">
                        <c:v>6442.65625</c:v>
                      </c:pt>
                      <c:pt idx="11942">
                        <c:v>3978.140625</c:v>
                      </c:pt>
                      <c:pt idx="11943">
                        <c:v>5911.4375</c:v>
                      </c:pt>
                      <c:pt idx="11944">
                        <c:v>6418.5625</c:v>
                      </c:pt>
                      <c:pt idx="11945">
                        <c:v>2205.0859375</c:v>
                      </c:pt>
                      <c:pt idx="11946">
                        <c:v>2142.34375</c:v>
                      </c:pt>
                      <c:pt idx="11947">
                        <c:v>2378.171875</c:v>
                      </c:pt>
                      <c:pt idx="11948">
                        <c:v>5036.9921875</c:v>
                      </c:pt>
                      <c:pt idx="11949">
                        <c:v>2915.0625</c:v>
                      </c:pt>
                      <c:pt idx="11950">
                        <c:v>2212.03125</c:v>
                      </c:pt>
                      <c:pt idx="11951">
                        <c:v>4386.359375</c:v>
                      </c:pt>
                      <c:pt idx="11952">
                        <c:v>5964.90625</c:v>
                      </c:pt>
                      <c:pt idx="11953">
                        <c:v>7641.78125</c:v>
                      </c:pt>
                      <c:pt idx="11954">
                        <c:v>7320.6953125</c:v>
                      </c:pt>
                      <c:pt idx="11955">
                        <c:v>13332.1640625</c:v>
                      </c:pt>
                      <c:pt idx="11956">
                        <c:v>13467.5703125</c:v>
                      </c:pt>
                      <c:pt idx="11957">
                        <c:v>14645.15625</c:v>
                      </c:pt>
                      <c:pt idx="11958">
                        <c:v>14023.6875</c:v>
                      </c:pt>
                      <c:pt idx="11959">
                        <c:v>12873.71875</c:v>
                      </c:pt>
                      <c:pt idx="11960">
                        <c:v>12387.140625</c:v>
                      </c:pt>
                      <c:pt idx="11961">
                        <c:v>14367.69140625</c:v>
                      </c:pt>
                      <c:pt idx="11962">
                        <c:v>13836.16015625</c:v>
                      </c:pt>
                      <c:pt idx="11963">
                        <c:v>12751.390625</c:v>
                      </c:pt>
                      <c:pt idx="11964">
                        <c:v>14258.37109375</c:v>
                      </c:pt>
                      <c:pt idx="11965">
                        <c:v>13462.828125</c:v>
                      </c:pt>
                      <c:pt idx="11966">
                        <c:v>11175.78125</c:v>
                      </c:pt>
                      <c:pt idx="11967">
                        <c:v>13439.21875</c:v>
                      </c:pt>
                      <c:pt idx="11968">
                        <c:v>13918.73828125</c:v>
                      </c:pt>
                      <c:pt idx="11969">
                        <c:v>15016.57421875</c:v>
                      </c:pt>
                      <c:pt idx="11970">
                        <c:v>10362.7890625</c:v>
                      </c:pt>
                      <c:pt idx="11971">
                        <c:v>10165.65234375</c:v>
                      </c:pt>
                      <c:pt idx="11972">
                        <c:v>10361.078125</c:v>
                      </c:pt>
                      <c:pt idx="11973">
                        <c:v>9576.65625</c:v>
                      </c:pt>
                      <c:pt idx="11974">
                        <c:v>9687.2265625</c:v>
                      </c:pt>
                      <c:pt idx="11975">
                        <c:v>10958.515625</c:v>
                      </c:pt>
                      <c:pt idx="11976">
                        <c:v>8807.125</c:v>
                      </c:pt>
                      <c:pt idx="11977">
                        <c:v>8377.890625</c:v>
                      </c:pt>
                      <c:pt idx="11978">
                        <c:v>9151.703125</c:v>
                      </c:pt>
                      <c:pt idx="11979">
                        <c:v>10356.2109375</c:v>
                      </c:pt>
                      <c:pt idx="11980">
                        <c:v>8658.9765625</c:v>
                      </c:pt>
                      <c:pt idx="11981">
                        <c:v>8246.9453125</c:v>
                      </c:pt>
                      <c:pt idx="11982">
                        <c:v>11074.296875</c:v>
                      </c:pt>
                      <c:pt idx="11983">
                        <c:v>10585.5625</c:v>
                      </c:pt>
                      <c:pt idx="11984">
                        <c:v>10785.7578125</c:v>
                      </c:pt>
                      <c:pt idx="11985">
                        <c:v>6588.2109375</c:v>
                      </c:pt>
                      <c:pt idx="11986">
                        <c:v>6988.296875</c:v>
                      </c:pt>
                      <c:pt idx="11987">
                        <c:v>6282.1953125</c:v>
                      </c:pt>
                      <c:pt idx="11988">
                        <c:v>5657.375</c:v>
                      </c:pt>
                      <c:pt idx="11989">
                        <c:v>5973.21875</c:v>
                      </c:pt>
                      <c:pt idx="11990">
                        <c:v>6398.515625</c:v>
                      </c:pt>
                      <c:pt idx="11991">
                        <c:v>6178.6875</c:v>
                      </c:pt>
                      <c:pt idx="11992">
                        <c:v>7060.4921875</c:v>
                      </c:pt>
                      <c:pt idx="11993">
                        <c:v>6835.0703125</c:v>
                      </c:pt>
                      <c:pt idx="11994">
                        <c:v>6198.4765625</c:v>
                      </c:pt>
                      <c:pt idx="11995">
                        <c:v>5755.4921875</c:v>
                      </c:pt>
                      <c:pt idx="11996">
                        <c:v>5601.6875</c:v>
                      </c:pt>
                      <c:pt idx="11997">
                        <c:v>5648.9375</c:v>
                      </c:pt>
                      <c:pt idx="11998">
                        <c:v>3774.65625</c:v>
                      </c:pt>
                      <c:pt idx="11999">
                        <c:v>4287.7265625</c:v>
                      </c:pt>
                      <c:pt idx="12000">
                        <c:v>10262.2109375</c:v>
                      </c:pt>
                      <c:pt idx="12001">
                        <c:v>8367.59375</c:v>
                      </c:pt>
                      <c:pt idx="12002">
                        <c:v>7377.8359375</c:v>
                      </c:pt>
                      <c:pt idx="12003">
                        <c:v>7973.015625</c:v>
                      </c:pt>
                      <c:pt idx="12004">
                        <c:v>10165.82421875</c:v>
                      </c:pt>
                      <c:pt idx="12005">
                        <c:v>12731</c:v>
                      </c:pt>
                      <c:pt idx="12006">
                        <c:v>12102.1484375</c:v>
                      </c:pt>
                      <c:pt idx="12007">
                        <c:v>10510.453125</c:v>
                      </c:pt>
                      <c:pt idx="12008">
                        <c:v>10310.328125</c:v>
                      </c:pt>
                      <c:pt idx="12009">
                        <c:v>12564.59375</c:v>
                      </c:pt>
                      <c:pt idx="12010">
                        <c:v>12152.5078125</c:v>
                      </c:pt>
                      <c:pt idx="12011">
                        <c:v>11846.8671875</c:v>
                      </c:pt>
                      <c:pt idx="12012">
                        <c:v>12270.8359375</c:v>
                      </c:pt>
                      <c:pt idx="12013">
                        <c:v>12813.9140625</c:v>
                      </c:pt>
                      <c:pt idx="12014">
                        <c:v>12148.3828125</c:v>
                      </c:pt>
                      <c:pt idx="12015">
                        <c:v>9384.0625</c:v>
                      </c:pt>
                      <c:pt idx="12016">
                        <c:v>8899.6171875</c:v>
                      </c:pt>
                      <c:pt idx="12017">
                        <c:v>9744.7578125</c:v>
                      </c:pt>
                      <c:pt idx="12018">
                        <c:v>9959.4765625</c:v>
                      </c:pt>
                      <c:pt idx="12019">
                        <c:v>8832.4140625</c:v>
                      </c:pt>
                      <c:pt idx="12020">
                        <c:v>8843.2109375</c:v>
                      </c:pt>
                      <c:pt idx="12021">
                        <c:v>10178.9140625</c:v>
                      </c:pt>
                      <c:pt idx="12022">
                        <c:v>11039.0234375</c:v>
                      </c:pt>
                      <c:pt idx="12023">
                        <c:v>10451.234375</c:v>
                      </c:pt>
                      <c:pt idx="12024">
                        <c:v>10545.9453125</c:v>
                      </c:pt>
                      <c:pt idx="12025">
                        <c:v>9961.984375</c:v>
                      </c:pt>
                      <c:pt idx="12026">
                        <c:v>8903.21875</c:v>
                      </c:pt>
                      <c:pt idx="12027">
                        <c:v>11224.1796875</c:v>
                      </c:pt>
                      <c:pt idx="12028">
                        <c:v>11253.48828125</c:v>
                      </c:pt>
                      <c:pt idx="12029">
                        <c:v>10931.91015625</c:v>
                      </c:pt>
                      <c:pt idx="12030">
                        <c:v>13636.7734375</c:v>
                      </c:pt>
                      <c:pt idx="12031">
                        <c:v>14165.359375</c:v>
                      </c:pt>
                      <c:pt idx="12032">
                        <c:v>14017.671875</c:v>
                      </c:pt>
                      <c:pt idx="12033">
                        <c:v>13190.76171875</c:v>
                      </c:pt>
                      <c:pt idx="12034">
                        <c:v>13731.4140625</c:v>
                      </c:pt>
                      <c:pt idx="12035">
                        <c:v>13400.703125</c:v>
                      </c:pt>
                      <c:pt idx="12036">
                        <c:v>12065.5</c:v>
                      </c:pt>
                      <c:pt idx="12037">
                        <c:v>7442.4609375</c:v>
                      </c:pt>
                      <c:pt idx="12038">
                        <c:v>6945.828125</c:v>
                      </c:pt>
                      <c:pt idx="12039">
                        <c:v>7729.7421875</c:v>
                      </c:pt>
                      <c:pt idx="12040">
                        <c:v>12069.4609375</c:v>
                      </c:pt>
                      <c:pt idx="12041">
                        <c:v>11073.9375</c:v>
                      </c:pt>
                      <c:pt idx="12042">
                        <c:v>7603.1953125</c:v>
                      </c:pt>
                      <c:pt idx="12043">
                        <c:v>8851.5390625</c:v>
                      </c:pt>
                      <c:pt idx="12044">
                        <c:v>9988.3125</c:v>
                      </c:pt>
                      <c:pt idx="12045">
                        <c:v>8376.1953125</c:v>
                      </c:pt>
                      <c:pt idx="12046">
                        <c:v>8256.015625</c:v>
                      </c:pt>
                      <c:pt idx="12047">
                        <c:v>8507.1484375</c:v>
                      </c:pt>
                      <c:pt idx="12048">
                        <c:v>8389.359375</c:v>
                      </c:pt>
                      <c:pt idx="12049">
                        <c:v>7453.71875</c:v>
                      </c:pt>
                      <c:pt idx="12050">
                        <c:v>7082.3046875</c:v>
                      </c:pt>
                      <c:pt idx="12051">
                        <c:v>6718.6171875</c:v>
                      </c:pt>
                      <c:pt idx="12052">
                        <c:v>6361.796875</c:v>
                      </c:pt>
                      <c:pt idx="12053">
                        <c:v>7509.3359375</c:v>
                      </c:pt>
                      <c:pt idx="12054">
                        <c:v>5911.6328125</c:v>
                      </c:pt>
                      <c:pt idx="12055">
                        <c:v>5223.65625</c:v>
                      </c:pt>
                      <c:pt idx="12056">
                        <c:v>5489.828125</c:v>
                      </c:pt>
                      <c:pt idx="12057">
                        <c:v>8316.3203125</c:v>
                      </c:pt>
                      <c:pt idx="12058">
                        <c:v>8608.78125</c:v>
                      </c:pt>
                      <c:pt idx="12059">
                        <c:v>8436.1328125</c:v>
                      </c:pt>
                      <c:pt idx="12060">
                        <c:v>8485.7265625</c:v>
                      </c:pt>
                      <c:pt idx="12061">
                        <c:v>8379.8828125</c:v>
                      </c:pt>
                      <c:pt idx="12062">
                        <c:v>8048.4375</c:v>
                      </c:pt>
                      <c:pt idx="12063">
                        <c:v>7483.46875</c:v>
                      </c:pt>
                      <c:pt idx="12064">
                        <c:v>7037.2421875</c:v>
                      </c:pt>
                      <c:pt idx="12065">
                        <c:v>7735.09375</c:v>
                      </c:pt>
                      <c:pt idx="12066">
                        <c:v>8670.0078125</c:v>
                      </c:pt>
                      <c:pt idx="12067">
                        <c:v>8017.2578125</c:v>
                      </c:pt>
                      <c:pt idx="12068">
                        <c:v>7957.359375</c:v>
                      </c:pt>
                      <c:pt idx="12069">
                        <c:v>7208.7890625</c:v>
                      </c:pt>
                      <c:pt idx="12070">
                        <c:v>6558.15625</c:v>
                      </c:pt>
                      <c:pt idx="12071">
                        <c:v>7278.84375</c:v>
                      </c:pt>
                      <c:pt idx="12072">
                        <c:v>5040.0546875</c:v>
                      </c:pt>
                      <c:pt idx="12073">
                        <c:v>8467.9921875</c:v>
                      </c:pt>
                      <c:pt idx="12074">
                        <c:v>8154.09375</c:v>
                      </c:pt>
                      <c:pt idx="12075">
                        <c:v>8438.2734375</c:v>
                      </c:pt>
                      <c:pt idx="12076">
                        <c:v>6845.5390625</c:v>
                      </c:pt>
                      <c:pt idx="12077">
                        <c:v>5418.7734375</c:v>
                      </c:pt>
                      <c:pt idx="12078">
                        <c:v>7348.0234375</c:v>
                      </c:pt>
                      <c:pt idx="12079">
                        <c:v>6710.59375</c:v>
                      </c:pt>
                      <c:pt idx="12080">
                        <c:v>7031.59375</c:v>
                      </c:pt>
                      <c:pt idx="12081">
                        <c:v>6670.2890625</c:v>
                      </c:pt>
                      <c:pt idx="12082">
                        <c:v>7322.40625</c:v>
                      </c:pt>
                      <c:pt idx="12083">
                        <c:v>8079.3671875</c:v>
                      </c:pt>
                      <c:pt idx="12084">
                        <c:v>5764.890625</c:v>
                      </c:pt>
                      <c:pt idx="12085">
                        <c:v>6653.4453125</c:v>
                      </c:pt>
                      <c:pt idx="12086">
                        <c:v>5807.6171875</c:v>
                      </c:pt>
                      <c:pt idx="12087">
                        <c:v>7347.1328125</c:v>
                      </c:pt>
                      <c:pt idx="12088">
                        <c:v>5123.75</c:v>
                      </c:pt>
                      <c:pt idx="12089">
                        <c:v>6611.6015625</c:v>
                      </c:pt>
                      <c:pt idx="12090">
                        <c:v>11922.8984375</c:v>
                      </c:pt>
                      <c:pt idx="12091">
                        <c:v>11235.6484375</c:v>
                      </c:pt>
                      <c:pt idx="12092">
                        <c:v>11134.5390625</c:v>
                      </c:pt>
                      <c:pt idx="12093">
                        <c:v>11533.0546875</c:v>
                      </c:pt>
                      <c:pt idx="12094">
                        <c:v>11575.4765625</c:v>
                      </c:pt>
                      <c:pt idx="12095">
                        <c:v>12377.78125</c:v>
                      </c:pt>
                      <c:pt idx="12096">
                        <c:v>12429.1171875</c:v>
                      </c:pt>
                      <c:pt idx="12097">
                        <c:v>12103.9453125</c:v>
                      </c:pt>
                      <c:pt idx="12098">
                        <c:v>10799.75</c:v>
                      </c:pt>
                      <c:pt idx="12099">
                        <c:v>11211.203125</c:v>
                      </c:pt>
                      <c:pt idx="12100">
                        <c:v>12000.578125</c:v>
                      </c:pt>
                      <c:pt idx="12101">
                        <c:v>12036.0703125</c:v>
                      </c:pt>
                      <c:pt idx="12102">
                        <c:v>11405.7734375</c:v>
                      </c:pt>
                      <c:pt idx="12103">
                        <c:v>12164.0390625</c:v>
                      </c:pt>
                      <c:pt idx="12104">
                        <c:v>12383.6953125</c:v>
                      </c:pt>
                      <c:pt idx="12105">
                        <c:v>15320.85546875</c:v>
                      </c:pt>
                      <c:pt idx="12106">
                        <c:v>15505.1953125</c:v>
                      </c:pt>
                      <c:pt idx="12107">
                        <c:v>14992.515625</c:v>
                      </c:pt>
                      <c:pt idx="12108">
                        <c:v>15305.828125</c:v>
                      </c:pt>
                      <c:pt idx="12109">
                        <c:v>15287.078125</c:v>
                      </c:pt>
                      <c:pt idx="12110">
                        <c:v>10601.25</c:v>
                      </c:pt>
                      <c:pt idx="12111">
                        <c:v>9752.5625</c:v>
                      </c:pt>
                      <c:pt idx="12112">
                        <c:v>10515.796875</c:v>
                      </c:pt>
                      <c:pt idx="12113">
                        <c:v>13101.3203125</c:v>
                      </c:pt>
                      <c:pt idx="12114">
                        <c:v>15399.37109375</c:v>
                      </c:pt>
                      <c:pt idx="12115">
                        <c:v>14796.6171875</c:v>
                      </c:pt>
                      <c:pt idx="12116">
                        <c:v>14262.3125</c:v>
                      </c:pt>
                      <c:pt idx="12117">
                        <c:v>14951.671875</c:v>
                      </c:pt>
                      <c:pt idx="12118">
                        <c:v>15005.890625</c:v>
                      </c:pt>
                      <c:pt idx="12119">
                        <c:v>15339.44140625</c:v>
                      </c:pt>
                      <c:pt idx="12120">
                        <c:v>14919.81640625</c:v>
                      </c:pt>
                      <c:pt idx="12121">
                        <c:v>14822.23046875</c:v>
                      </c:pt>
                      <c:pt idx="12122">
                        <c:v>14563.9375</c:v>
                      </c:pt>
                      <c:pt idx="12123">
                        <c:v>14270.859375</c:v>
                      </c:pt>
                      <c:pt idx="12124">
                        <c:v>14791.546875</c:v>
                      </c:pt>
                      <c:pt idx="12125">
                        <c:v>15368.7421875</c:v>
                      </c:pt>
                      <c:pt idx="12126">
                        <c:v>15672.5546875</c:v>
                      </c:pt>
                      <c:pt idx="12127">
                        <c:v>13821.8984375</c:v>
                      </c:pt>
                      <c:pt idx="12128">
                        <c:v>10721.2265625</c:v>
                      </c:pt>
                      <c:pt idx="12129">
                        <c:v>11264.6796875</c:v>
                      </c:pt>
                      <c:pt idx="12130">
                        <c:v>12449.5234375</c:v>
                      </c:pt>
                      <c:pt idx="12131">
                        <c:v>15478.359375</c:v>
                      </c:pt>
                      <c:pt idx="12132">
                        <c:v>14811.9375</c:v>
                      </c:pt>
                      <c:pt idx="12133">
                        <c:v>14830.88671875</c:v>
                      </c:pt>
                      <c:pt idx="12134">
                        <c:v>15224.0859375</c:v>
                      </c:pt>
                      <c:pt idx="12135">
                        <c:v>7292.078125</c:v>
                      </c:pt>
                      <c:pt idx="12136">
                        <c:v>9160.5078125</c:v>
                      </c:pt>
                      <c:pt idx="12137">
                        <c:v>9954.6640625</c:v>
                      </c:pt>
                      <c:pt idx="12138">
                        <c:v>10048.9140625</c:v>
                      </c:pt>
                      <c:pt idx="12139">
                        <c:v>9554.9140625</c:v>
                      </c:pt>
                      <c:pt idx="12140">
                        <c:v>5691.5</c:v>
                      </c:pt>
                      <c:pt idx="12141">
                        <c:v>7355.953125</c:v>
                      </c:pt>
                      <c:pt idx="12142">
                        <c:v>8371.90625</c:v>
                      </c:pt>
                      <c:pt idx="12143">
                        <c:v>2956.9765625</c:v>
                      </c:pt>
                      <c:pt idx="12144">
                        <c:v>2318.78125</c:v>
                      </c:pt>
                      <c:pt idx="12145">
                        <c:v>5797.890625</c:v>
                      </c:pt>
                      <c:pt idx="12146">
                        <c:v>9013.1171875</c:v>
                      </c:pt>
                      <c:pt idx="12147">
                        <c:v>2612.5546875</c:v>
                      </c:pt>
                      <c:pt idx="12148">
                        <c:v>2687.7109375</c:v>
                      </c:pt>
                      <c:pt idx="12149">
                        <c:v>4680.8046875</c:v>
                      </c:pt>
                      <c:pt idx="12150">
                        <c:v>3621.9609375</c:v>
                      </c:pt>
                      <c:pt idx="12151">
                        <c:v>5969.3515625</c:v>
                      </c:pt>
                      <c:pt idx="12152">
                        <c:v>6861.8046875</c:v>
                      </c:pt>
                      <c:pt idx="12153">
                        <c:v>6545.765625</c:v>
                      </c:pt>
                      <c:pt idx="12154">
                        <c:v>6632.3125</c:v>
                      </c:pt>
                      <c:pt idx="12155">
                        <c:v>4384.375</c:v>
                      </c:pt>
                      <c:pt idx="12156">
                        <c:v>5938.4140625</c:v>
                      </c:pt>
                      <c:pt idx="12157">
                        <c:v>4818.4140625</c:v>
                      </c:pt>
                      <c:pt idx="12158">
                        <c:v>6876.171875</c:v>
                      </c:pt>
                      <c:pt idx="12159">
                        <c:v>2977.96875</c:v>
                      </c:pt>
                      <c:pt idx="12160">
                        <c:v>3084.765625</c:v>
                      </c:pt>
                      <c:pt idx="12161">
                        <c:v>4891.5390625</c:v>
                      </c:pt>
                      <c:pt idx="12162">
                        <c:v>5497.6875</c:v>
                      </c:pt>
                      <c:pt idx="12163">
                        <c:v>4467.1015625</c:v>
                      </c:pt>
                      <c:pt idx="12164">
                        <c:v>6972.1953125</c:v>
                      </c:pt>
                      <c:pt idx="12165">
                        <c:v>11499.1015625</c:v>
                      </c:pt>
                      <c:pt idx="12166">
                        <c:v>11088.578125</c:v>
                      </c:pt>
                      <c:pt idx="12167">
                        <c:v>11463.6875</c:v>
                      </c:pt>
                      <c:pt idx="12168">
                        <c:v>9236.5546875</c:v>
                      </c:pt>
                      <c:pt idx="12169">
                        <c:v>7850.6875</c:v>
                      </c:pt>
                      <c:pt idx="12170">
                        <c:v>9276.8359375</c:v>
                      </c:pt>
                      <c:pt idx="12171">
                        <c:v>10730.7890625</c:v>
                      </c:pt>
                      <c:pt idx="12172">
                        <c:v>11596.59375</c:v>
                      </c:pt>
                      <c:pt idx="12173">
                        <c:v>11365.9140625</c:v>
                      </c:pt>
                      <c:pt idx="12174">
                        <c:v>9684.5</c:v>
                      </c:pt>
                      <c:pt idx="12175">
                        <c:v>6489.265625</c:v>
                      </c:pt>
                      <c:pt idx="12176">
                        <c:v>9071.453125</c:v>
                      </c:pt>
                      <c:pt idx="12177">
                        <c:v>9997.4765625</c:v>
                      </c:pt>
                      <c:pt idx="12178">
                        <c:v>11694.1015625</c:v>
                      </c:pt>
                      <c:pt idx="12179">
                        <c:v>8741.296875</c:v>
                      </c:pt>
                      <c:pt idx="12180">
                        <c:v>11703.5078125</c:v>
                      </c:pt>
                      <c:pt idx="12181">
                        <c:v>8779.671875</c:v>
                      </c:pt>
                      <c:pt idx="12182">
                        <c:v>7440.703125</c:v>
                      </c:pt>
                      <c:pt idx="12183">
                        <c:v>8468.6484375</c:v>
                      </c:pt>
                      <c:pt idx="12184">
                        <c:v>10094.625</c:v>
                      </c:pt>
                      <c:pt idx="12185">
                        <c:v>11018.796875</c:v>
                      </c:pt>
                      <c:pt idx="12186">
                        <c:v>11656.1484375</c:v>
                      </c:pt>
                      <c:pt idx="12187">
                        <c:v>11908.9296875</c:v>
                      </c:pt>
                      <c:pt idx="12188">
                        <c:v>9172.25</c:v>
                      </c:pt>
                      <c:pt idx="12189">
                        <c:v>11001.609375</c:v>
                      </c:pt>
                      <c:pt idx="12190">
                        <c:v>8112.671875</c:v>
                      </c:pt>
                      <c:pt idx="12191">
                        <c:v>7896.109375</c:v>
                      </c:pt>
                      <c:pt idx="12192">
                        <c:v>10998.7578125</c:v>
                      </c:pt>
                      <c:pt idx="12193">
                        <c:v>11663.984375</c:v>
                      </c:pt>
                      <c:pt idx="12194">
                        <c:v>11979.54296875</c:v>
                      </c:pt>
                      <c:pt idx="12195">
                        <c:v>8517.390625</c:v>
                      </c:pt>
                      <c:pt idx="12196">
                        <c:v>8797.0234375</c:v>
                      </c:pt>
                      <c:pt idx="12197">
                        <c:v>9192.09375</c:v>
                      </c:pt>
                      <c:pt idx="12198">
                        <c:v>8731.1171875</c:v>
                      </c:pt>
                      <c:pt idx="12199">
                        <c:v>9359.671875</c:v>
                      </c:pt>
                      <c:pt idx="12200">
                        <c:v>9508.6875</c:v>
                      </c:pt>
                      <c:pt idx="12201">
                        <c:v>8769.6640625</c:v>
                      </c:pt>
                      <c:pt idx="12202">
                        <c:v>8023.8984375</c:v>
                      </c:pt>
                      <c:pt idx="12203">
                        <c:v>9282.140625</c:v>
                      </c:pt>
                      <c:pt idx="12204">
                        <c:v>9223.796875</c:v>
                      </c:pt>
                      <c:pt idx="12205">
                        <c:v>8195.0625</c:v>
                      </c:pt>
                      <c:pt idx="12206">
                        <c:v>9223.9765625</c:v>
                      </c:pt>
                      <c:pt idx="12207">
                        <c:v>6725</c:v>
                      </c:pt>
                      <c:pt idx="12208">
                        <c:v>6553.8125</c:v>
                      </c:pt>
                      <c:pt idx="12209">
                        <c:v>7232.8984375</c:v>
                      </c:pt>
                      <c:pt idx="12210">
                        <c:v>9030.0703125</c:v>
                      </c:pt>
                      <c:pt idx="12211">
                        <c:v>6708.3125</c:v>
                      </c:pt>
                      <c:pt idx="12212">
                        <c:v>5472.171875</c:v>
                      </c:pt>
                      <c:pt idx="12213">
                        <c:v>5671.43359375</c:v>
                      </c:pt>
                      <c:pt idx="12214">
                        <c:v>8340.3203125</c:v>
                      </c:pt>
                      <c:pt idx="12215">
                        <c:v>9161.59375</c:v>
                      </c:pt>
                      <c:pt idx="12216">
                        <c:v>8966.203125</c:v>
                      </c:pt>
                      <c:pt idx="12217">
                        <c:v>8532.625</c:v>
                      </c:pt>
                      <c:pt idx="12218">
                        <c:v>8784.5390625</c:v>
                      </c:pt>
                      <c:pt idx="12219">
                        <c:v>8648.5</c:v>
                      </c:pt>
                      <c:pt idx="12220">
                        <c:v>8545.59375</c:v>
                      </c:pt>
                      <c:pt idx="12221">
                        <c:v>9342.0234375</c:v>
                      </c:pt>
                      <c:pt idx="12222">
                        <c:v>8436.671875</c:v>
                      </c:pt>
                      <c:pt idx="12223">
                        <c:v>9113.484375</c:v>
                      </c:pt>
                      <c:pt idx="12224">
                        <c:v>9500.703125</c:v>
                      </c:pt>
                      <c:pt idx="12225">
                        <c:v>10855.140625</c:v>
                      </c:pt>
                      <c:pt idx="12226">
                        <c:v>11323.6796875</c:v>
                      </c:pt>
                      <c:pt idx="12227">
                        <c:v>10337.6953125</c:v>
                      </c:pt>
                      <c:pt idx="12228">
                        <c:v>9968.3671875</c:v>
                      </c:pt>
                      <c:pt idx="12229">
                        <c:v>8496.6796875</c:v>
                      </c:pt>
                      <c:pt idx="12230">
                        <c:v>9260.1640625</c:v>
                      </c:pt>
                      <c:pt idx="12231">
                        <c:v>5891.84375</c:v>
                      </c:pt>
                      <c:pt idx="12232">
                        <c:v>3134.0859375</c:v>
                      </c:pt>
                      <c:pt idx="12233">
                        <c:v>4180.640625</c:v>
                      </c:pt>
                      <c:pt idx="12234">
                        <c:v>5805.703125</c:v>
                      </c:pt>
                      <c:pt idx="12235">
                        <c:v>9496.8515625</c:v>
                      </c:pt>
                      <c:pt idx="12236">
                        <c:v>6310.421875</c:v>
                      </c:pt>
                      <c:pt idx="12237">
                        <c:v>3997.3671875</c:v>
                      </c:pt>
                      <c:pt idx="12238">
                        <c:v>6426.28125</c:v>
                      </c:pt>
                      <c:pt idx="12239">
                        <c:v>10060.3828125</c:v>
                      </c:pt>
                      <c:pt idx="12240">
                        <c:v>10414.078125</c:v>
                      </c:pt>
                      <c:pt idx="12241">
                        <c:v>8908.06640625</c:v>
                      </c:pt>
                      <c:pt idx="12242">
                        <c:v>9528.7578125</c:v>
                      </c:pt>
                      <c:pt idx="12243">
                        <c:v>11833.28125</c:v>
                      </c:pt>
                      <c:pt idx="12244">
                        <c:v>10369.76171875</c:v>
                      </c:pt>
                      <c:pt idx="12245">
                        <c:v>10338.28125</c:v>
                      </c:pt>
                      <c:pt idx="12246">
                        <c:v>11938.4921875</c:v>
                      </c:pt>
                      <c:pt idx="12247">
                        <c:v>11188.83203125</c:v>
                      </c:pt>
                      <c:pt idx="12248">
                        <c:v>11062.89453125</c:v>
                      </c:pt>
                      <c:pt idx="12249">
                        <c:v>9785.875</c:v>
                      </c:pt>
                      <c:pt idx="12250">
                        <c:v>9816.0078125</c:v>
                      </c:pt>
                      <c:pt idx="12251">
                        <c:v>9935.0078125</c:v>
                      </c:pt>
                      <c:pt idx="12252">
                        <c:v>9449.4296875</c:v>
                      </c:pt>
                      <c:pt idx="12253">
                        <c:v>11540.15625</c:v>
                      </c:pt>
                      <c:pt idx="12254">
                        <c:v>11957.9375</c:v>
                      </c:pt>
                      <c:pt idx="12255">
                        <c:v>10113.1171875</c:v>
                      </c:pt>
                      <c:pt idx="12256">
                        <c:v>10140.1171875</c:v>
                      </c:pt>
                      <c:pt idx="12257">
                        <c:v>7013.2578125</c:v>
                      </c:pt>
                      <c:pt idx="12258">
                        <c:v>6535.03125</c:v>
                      </c:pt>
                      <c:pt idx="12259">
                        <c:v>6156.296875</c:v>
                      </c:pt>
                      <c:pt idx="12260">
                        <c:v>7442.96875</c:v>
                      </c:pt>
                      <c:pt idx="12261">
                        <c:v>10010.3046875</c:v>
                      </c:pt>
                      <c:pt idx="12262">
                        <c:v>8987.1953125</c:v>
                      </c:pt>
                      <c:pt idx="12263">
                        <c:v>10032.1796875</c:v>
                      </c:pt>
                      <c:pt idx="12264">
                        <c:v>4426.5703125</c:v>
                      </c:pt>
                      <c:pt idx="12265">
                        <c:v>6860.3203125</c:v>
                      </c:pt>
                      <c:pt idx="12266">
                        <c:v>7596.984375</c:v>
                      </c:pt>
                      <c:pt idx="12267">
                        <c:v>3401.8515625</c:v>
                      </c:pt>
                      <c:pt idx="12268">
                        <c:v>6340.5625</c:v>
                      </c:pt>
                      <c:pt idx="12269">
                        <c:v>7468.046875</c:v>
                      </c:pt>
                      <c:pt idx="12270">
                        <c:v>7746.6640625</c:v>
                      </c:pt>
                      <c:pt idx="12271">
                        <c:v>7886.7734375</c:v>
                      </c:pt>
                      <c:pt idx="12272">
                        <c:v>4827.390625</c:v>
                      </c:pt>
                      <c:pt idx="12273">
                        <c:v>3686.125</c:v>
                      </c:pt>
                      <c:pt idx="12274">
                        <c:v>6204.609375</c:v>
                      </c:pt>
                      <c:pt idx="12275">
                        <c:v>7730.390625</c:v>
                      </c:pt>
                      <c:pt idx="12276">
                        <c:v>6810.4453125</c:v>
                      </c:pt>
                      <c:pt idx="12277">
                        <c:v>2199.3125</c:v>
                      </c:pt>
                      <c:pt idx="12278">
                        <c:v>2663.78125</c:v>
                      </c:pt>
                      <c:pt idx="12279">
                        <c:v>3790.4140625</c:v>
                      </c:pt>
                      <c:pt idx="12280">
                        <c:v>8103.71875</c:v>
                      </c:pt>
                      <c:pt idx="12281">
                        <c:v>2328.1171875</c:v>
                      </c:pt>
                      <c:pt idx="12282">
                        <c:v>2685.8125</c:v>
                      </c:pt>
                      <c:pt idx="12283">
                        <c:v>3119.828125</c:v>
                      </c:pt>
                      <c:pt idx="12284">
                        <c:v>5736.5703125</c:v>
                      </c:pt>
                      <c:pt idx="12285">
                        <c:v>9382.74609375</c:v>
                      </c:pt>
                      <c:pt idx="12286">
                        <c:v>9487.6171875</c:v>
                      </c:pt>
                      <c:pt idx="12287">
                        <c:v>9539.9296875</c:v>
                      </c:pt>
                      <c:pt idx="12288">
                        <c:v>8975.9609375</c:v>
                      </c:pt>
                      <c:pt idx="12289">
                        <c:v>8896.53125</c:v>
                      </c:pt>
                      <c:pt idx="12290">
                        <c:v>7956.078125</c:v>
                      </c:pt>
                      <c:pt idx="12291">
                        <c:v>8160.2421875</c:v>
                      </c:pt>
                      <c:pt idx="12292">
                        <c:v>9022.60546875</c:v>
                      </c:pt>
                      <c:pt idx="12293">
                        <c:v>9681.3203125</c:v>
                      </c:pt>
                      <c:pt idx="12294">
                        <c:v>8845.6875</c:v>
                      </c:pt>
                      <c:pt idx="12295">
                        <c:v>9273.1484375</c:v>
                      </c:pt>
                      <c:pt idx="12296">
                        <c:v>9610.7109375</c:v>
                      </c:pt>
                      <c:pt idx="12297">
                        <c:v>9498.484375</c:v>
                      </c:pt>
                      <c:pt idx="12298">
                        <c:v>8725.5859375</c:v>
                      </c:pt>
                      <c:pt idx="12299">
                        <c:v>9186.7421875</c:v>
                      </c:pt>
                      <c:pt idx="12300">
                        <c:v>9336.4609375</c:v>
                      </c:pt>
                      <c:pt idx="12301">
                        <c:v>9097.359375</c:v>
                      </c:pt>
                      <c:pt idx="12302">
                        <c:v>9906.984375</c:v>
                      </c:pt>
                      <c:pt idx="12303">
                        <c:v>7169.3125</c:v>
                      </c:pt>
                      <c:pt idx="12304">
                        <c:v>6754.609375</c:v>
                      </c:pt>
                      <c:pt idx="12305">
                        <c:v>7667.2890625</c:v>
                      </c:pt>
                      <c:pt idx="12306">
                        <c:v>9806.078125</c:v>
                      </c:pt>
                      <c:pt idx="12307">
                        <c:v>9220.0703125</c:v>
                      </c:pt>
                      <c:pt idx="12308">
                        <c:v>9523.9765625</c:v>
                      </c:pt>
                      <c:pt idx="12309">
                        <c:v>8332.109375</c:v>
                      </c:pt>
                      <c:pt idx="12310">
                        <c:v>9383.28125</c:v>
                      </c:pt>
                      <c:pt idx="12311">
                        <c:v>8942.2890625</c:v>
                      </c:pt>
                      <c:pt idx="12312">
                        <c:v>7355.0625</c:v>
                      </c:pt>
                      <c:pt idx="12313">
                        <c:v>8752.3046875</c:v>
                      </c:pt>
                      <c:pt idx="12314">
                        <c:v>9765.640625</c:v>
                      </c:pt>
                      <c:pt idx="12315">
                        <c:v>7720.609375</c:v>
                      </c:pt>
                      <c:pt idx="12316">
                        <c:v>6706.8046875</c:v>
                      </c:pt>
                      <c:pt idx="12317">
                        <c:v>5657.859375</c:v>
                      </c:pt>
                      <c:pt idx="12318">
                        <c:v>7494.265625</c:v>
                      </c:pt>
                      <c:pt idx="12319">
                        <c:v>6861.7421875</c:v>
                      </c:pt>
                      <c:pt idx="12320">
                        <c:v>6099.0390625</c:v>
                      </c:pt>
                      <c:pt idx="12321">
                        <c:v>7838.53125</c:v>
                      </c:pt>
                      <c:pt idx="12322">
                        <c:v>7884.4453125</c:v>
                      </c:pt>
                      <c:pt idx="12323">
                        <c:v>7402.3984375</c:v>
                      </c:pt>
                      <c:pt idx="12324">
                        <c:v>8030.28125</c:v>
                      </c:pt>
                      <c:pt idx="12325">
                        <c:v>8099.1796875</c:v>
                      </c:pt>
                      <c:pt idx="12326">
                        <c:v>8600.3828125</c:v>
                      </c:pt>
                      <c:pt idx="12327">
                        <c:v>7353.9140625</c:v>
                      </c:pt>
                      <c:pt idx="12328">
                        <c:v>7632.1484375</c:v>
                      </c:pt>
                      <c:pt idx="12329">
                        <c:v>7435.8828125</c:v>
                      </c:pt>
                      <c:pt idx="12330">
                        <c:v>7733.234375</c:v>
                      </c:pt>
                      <c:pt idx="12331">
                        <c:v>7034.421875</c:v>
                      </c:pt>
                      <c:pt idx="12332">
                        <c:v>7042.6796875</c:v>
                      </c:pt>
                      <c:pt idx="12333">
                        <c:v>5855.640625</c:v>
                      </c:pt>
                      <c:pt idx="12334">
                        <c:v>6726.65625</c:v>
                      </c:pt>
                      <c:pt idx="12335">
                        <c:v>8129.53125</c:v>
                      </c:pt>
                      <c:pt idx="12336">
                        <c:v>8159.734375</c:v>
                      </c:pt>
                      <c:pt idx="12337">
                        <c:v>5530.953125</c:v>
                      </c:pt>
                      <c:pt idx="12338">
                        <c:v>6650.5234375</c:v>
                      </c:pt>
                      <c:pt idx="12339">
                        <c:v>7833.9140625</c:v>
                      </c:pt>
                      <c:pt idx="12340">
                        <c:v>8129.21875</c:v>
                      </c:pt>
                      <c:pt idx="12341">
                        <c:v>6032.75</c:v>
                      </c:pt>
                      <c:pt idx="12342">
                        <c:v>3974.34375</c:v>
                      </c:pt>
                      <c:pt idx="12343">
                        <c:v>5172.15625</c:v>
                      </c:pt>
                      <c:pt idx="12344">
                        <c:v>7115.171875</c:v>
                      </c:pt>
                      <c:pt idx="12345">
                        <c:v>11273.8984375</c:v>
                      </c:pt>
                      <c:pt idx="12346">
                        <c:v>10470.046875</c:v>
                      </c:pt>
                      <c:pt idx="12347">
                        <c:v>10214.7578125</c:v>
                      </c:pt>
                      <c:pt idx="12348">
                        <c:v>11180.015625</c:v>
                      </c:pt>
                      <c:pt idx="12349">
                        <c:v>10862.5390625</c:v>
                      </c:pt>
                      <c:pt idx="12350">
                        <c:v>10317.5546875</c:v>
                      </c:pt>
                      <c:pt idx="12351">
                        <c:v>9600.0390625</c:v>
                      </c:pt>
                      <c:pt idx="12352">
                        <c:v>9729.4375</c:v>
                      </c:pt>
                      <c:pt idx="12353">
                        <c:v>8964.1796875</c:v>
                      </c:pt>
                      <c:pt idx="12354">
                        <c:v>9724.625</c:v>
                      </c:pt>
                      <c:pt idx="12355">
                        <c:v>9332.140625</c:v>
                      </c:pt>
                      <c:pt idx="12356">
                        <c:v>7891.296875</c:v>
                      </c:pt>
                      <c:pt idx="12357">
                        <c:v>8109.484375</c:v>
                      </c:pt>
                      <c:pt idx="12358">
                        <c:v>7957.203125</c:v>
                      </c:pt>
                      <c:pt idx="12359">
                        <c:v>11043.1328125</c:v>
                      </c:pt>
                      <c:pt idx="12360">
                        <c:v>8071.5</c:v>
                      </c:pt>
                      <c:pt idx="12361">
                        <c:v>8520.15625</c:v>
                      </c:pt>
                      <c:pt idx="12362">
                        <c:v>5973.4609375</c:v>
                      </c:pt>
                      <c:pt idx="12363">
                        <c:v>8662.4375</c:v>
                      </c:pt>
                      <c:pt idx="12364">
                        <c:v>8446.6484375</c:v>
                      </c:pt>
                      <c:pt idx="12365">
                        <c:v>8585.640625</c:v>
                      </c:pt>
                      <c:pt idx="12366">
                        <c:v>8858.890625</c:v>
                      </c:pt>
                      <c:pt idx="12367">
                        <c:v>8110.71875</c:v>
                      </c:pt>
                      <c:pt idx="12368">
                        <c:v>8732.5859375</c:v>
                      </c:pt>
                      <c:pt idx="12369">
                        <c:v>8155.8515625</c:v>
                      </c:pt>
                      <c:pt idx="12370">
                        <c:v>9021.3828125</c:v>
                      </c:pt>
                      <c:pt idx="12371">
                        <c:v>7190.59375</c:v>
                      </c:pt>
                      <c:pt idx="12372">
                        <c:v>5257.6796875</c:v>
                      </c:pt>
                      <c:pt idx="12373">
                        <c:v>5882.2421875</c:v>
                      </c:pt>
                      <c:pt idx="12374">
                        <c:v>6057.6484375</c:v>
                      </c:pt>
                      <c:pt idx="12375">
                        <c:v>3185.453125</c:v>
                      </c:pt>
                      <c:pt idx="12376">
                        <c:v>3488.4140625</c:v>
                      </c:pt>
                      <c:pt idx="12377">
                        <c:v>4140.2890625</c:v>
                      </c:pt>
                      <c:pt idx="12378">
                        <c:v>7051.75</c:v>
                      </c:pt>
                      <c:pt idx="12379">
                        <c:v>7227.9375</c:v>
                      </c:pt>
                      <c:pt idx="12380">
                        <c:v>7412.5390625</c:v>
                      </c:pt>
                      <c:pt idx="12381">
                        <c:v>8053.6796875</c:v>
                      </c:pt>
                      <c:pt idx="12382">
                        <c:v>4740.0625</c:v>
                      </c:pt>
                      <c:pt idx="12383">
                        <c:v>6743.9375</c:v>
                      </c:pt>
                      <c:pt idx="12384">
                        <c:v>7959.2734375</c:v>
                      </c:pt>
                      <c:pt idx="12385">
                        <c:v>6929.84375</c:v>
                      </c:pt>
                      <c:pt idx="12386">
                        <c:v>7085.3984375</c:v>
                      </c:pt>
                      <c:pt idx="12387">
                        <c:v>7525.671875</c:v>
                      </c:pt>
                      <c:pt idx="12388">
                        <c:v>4910.0234375</c:v>
                      </c:pt>
                      <c:pt idx="12389">
                        <c:v>7411.2109375</c:v>
                      </c:pt>
                      <c:pt idx="12390">
                        <c:v>11442.63671875</c:v>
                      </c:pt>
                      <c:pt idx="12391">
                        <c:v>11188.5234375</c:v>
                      </c:pt>
                      <c:pt idx="12392">
                        <c:v>10676.921875</c:v>
                      </c:pt>
                      <c:pt idx="12393">
                        <c:v>11268.390625</c:v>
                      </c:pt>
                      <c:pt idx="12394">
                        <c:v>10299.0703125</c:v>
                      </c:pt>
                      <c:pt idx="12395">
                        <c:v>11390.8984375</c:v>
                      </c:pt>
                      <c:pt idx="12396">
                        <c:v>10752.3515625</c:v>
                      </c:pt>
                      <c:pt idx="12397">
                        <c:v>10429.51953125</c:v>
                      </c:pt>
                      <c:pt idx="12398">
                        <c:v>10479.46484375</c:v>
                      </c:pt>
                      <c:pt idx="12399">
                        <c:v>11110.0546875</c:v>
                      </c:pt>
                      <c:pt idx="12400">
                        <c:v>10895.6015625</c:v>
                      </c:pt>
                      <c:pt idx="12401">
                        <c:v>10466.9609375</c:v>
                      </c:pt>
                      <c:pt idx="12402">
                        <c:v>9604.4453125</c:v>
                      </c:pt>
                      <c:pt idx="12403">
                        <c:v>11096.0390625</c:v>
                      </c:pt>
                      <c:pt idx="12404">
                        <c:v>11220.90625</c:v>
                      </c:pt>
                      <c:pt idx="12405">
                        <c:v>15014.73828125</c:v>
                      </c:pt>
                      <c:pt idx="12406">
                        <c:v>13116.9140625</c:v>
                      </c:pt>
                      <c:pt idx="12407">
                        <c:v>11944.37890625</c:v>
                      </c:pt>
                      <c:pt idx="12408">
                        <c:v>12478.40234375</c:v>
                      </c:pt>
                      <c:pt idx="12409">
                        <c:v>14359.8203125</c:v>
                      </c:pt>
                      <c:pt idx="12410">
                        <c:v>13575.7890625</c:v>
                      </c:pt>
                      <c:pt idx="12411">
                        <c:v>15166.78125</c:v>
                      </c:pt>
                      <c:pt idx="12412">
                        <c:v>14838.75390625</c:v>
                      </c:pt>
                      <c:pt idx="12413">
                        <c:v>14672.1484375</c:v>
                      </c:pt>
                      <c:pt idx="12414">
                        <c:v>15095.97265625</c:v>
                      </c:pt>
                      <c:pt idx="12415">
                        <c:v>13445.796875</c:v>
                      </c:pt>
                      <c:pt idx="12416">
                        <c:v>12761.28125</c:v>
                      </c:pt>
                      <c:pt idx="12417">
                        <c:v>12875</c:v>
                      </c:pt>
                      <c:pt idx="12418">
                        <c:v>12792.1640625</c:v>
                      </c:pt>
                      <c:pt idx="12419">
                        <c:v>14318.45703125</c:v>
                      </c:pt>
                      <c:pt idx="12420">
                        <c:v>10942.65234375</c:v>
                      </c:pt>
                      <c:pt idx="12421">
                        <c:v>10824.5625</c:v>
                      </c:pt>
                      <c:pt idx="12422">
                        <c:v>9765.85546875</c:v>
                      </c:pt>
                      <c:pt idx="12423">
                        <c:v>9912.69921875</c:v>
                      </c:pt>
                      <c:pt idx="12424">
                        <c:v>10940.5703125</c:v>
                      </c:pt>
                      <c:pt idx="12425">
                        <c:v>9434.9609375</c:v>
                      </c:pt>
                      <c:pt idx="12426">
                        <c:v>9062.7265625</c:v>
                      </c:pt>
                      <c:pt idx="12427">
                        <c:v>9345.828125</c:v>
                      </c:pt>
                      <c:pt idx="12428">
                        <c:v>9199.265625</c:v>
                      </c:pt>
                      <c:pt idx="12429">
                        <c:v>8615.3671875</c:v>
                      </c:pt>
                      <c:pt idx="12430">
                        <c:v>9952.9765625</c:v>
                      </c:pt>
                      <c:pt idx="12431">
                        <c:v>7397.5625</c:v>
                      </c:pt>
                      <c:pt idx="12432">
                        <c:v>6786.203125</c:v>
                      </c:pt>
                      <c:pt idx="12433">
                        <c:v>7642.3671875</c:v>
                      </c:pt>
                      <c:pt idx="12434">
                        <c:v>9672.59375</c:v>
                      </c:pt>
                      <c:pt idx="12435">
                        <c:v>15979.34765625</c:v>
                      </c:pt>
                      <c:pt idx="12436">
                        <c:v>14716.26953125</c:v>
                      </c:pt>
                      <c:pt idx="12437">
                        <c:v>15716.921875</c:v>
                      </c:pt>
                      <c:pt idx="12438">
                        <c:v>16569.1875</c:v>
                      </c:pt>
                      <c:pt idx="12439">
                        <c:v>15431.6953125</c:v>
                      </c:pt>
                      <c:pt idx="12440">
                        <c:v>14858.921875</c:v>
                      </c:pt>
                      <c:pt idx="12441">
                        <c:v>16324.69140625</c:v>
                      </c:pt>
                      <c:pt idx="12442">
                        <c:v>16972.6015625</c:v>
                      </c:pt>
                      <c:pt idx="12443">
                        <c:v>16155.2734375</c:v>
                      </c:pt>
                      <c:pt idx="12444">
                        <c:v>16292.0859375</c:v>
                      </c:pt>
                      <c:pt idx="12445">
                        <c:v>15617.34765625</c:v>
                      </c:pt>
                      <c:pt idx="12446">
                        <c:v>15550.76953125</c:v>
                      </c:pt>
                      <c:pt idx="12447">
                        <c:v>16900.18359375</c:v>
                      </c:pt>
                      <c:pt idx="12448">
                        <c:v>15782.625</c:v>
                      </c:pt>
                      <c:pt idx="12449">
                        <c:v>16263.40625</c:v>
                      </c:pt>
                      <c:pt idx="12450">
                        <c:v>9427.1328125</c:v>
                      </c:pt>
                      <c:pt idx="12451">
                        <c:v>8291.25</c:v>
                      </c:pt>
                      <c:pt idx="12452">
                        <c:v>5293.953125</c:v>
                      </c:pt>
                      <c:pt idx="12453">
                        <c:v>3239.421875</c:v>
                      </c:pt>
                      <c:pt idx="12454">
                        <c:v>4737.5546875</c:v>
                      </c:pt>
                      <c:pt idx="12455">
                        <c:v>8075.34375</c:v>
                      </c:pt>
                      <c:pt idx="12456">
                        <c:v>7689.953125</c:v>
                      </c:pt>
                      <c:pt idx="12457">
                        <c:v>8831.8671875</c:v>
                      </c:pt>
                      <c:pt idx="12458">
                        <c:v>6981.0546875</c:v>
                      </c:pt>
                      <c:pt idx="12459">
                        <c:v>7731.5625</c:v>
                      </c:pt>
                      <c:pt idx="12460">
                        <c:v>9312.0859375</c:v>
                      </c:pt>
                      <c:pt idx="12461">
                        <c:v>7579.2734375</c:v>
                      </c:pt>
                      <c:pt idx="12462">
                        <c:v>7483.984375</c:v>
                      </c:pt>
                      <c:pt idx="12463">
                        <c:v>7883.7109375</c:v>
                      </c:pt>
                      <c:pt idx="12464">
                        <c:v>8650.390625</c:v>
                      </c:pt>
                      <c:pt idx="12465">
                        <c:v>8502.203125</c:v>
                      </c:pt>
                      <c:pt idx="12466">
                        <c:v>8888.6796875</c:v>
                      </c:pt>
                      <c:pt idx="12467">
                        <c:v>7784.3515625</c:v>
                      </c:pt>
                      <c:pt idx="12468">
                        <c:v>7075.1953125</c:v>
                      </c:pt>
                      <c:pt idx="12469">
                        <c:v>6907.390625</c:v>
                      </c:pt>
                      <c:pt idx="12470">
                        <c:v>8678.0546875</c:v>
                      </c:pt>
                      <c:pt idx="12471">
                        <c:v>7374.578125</c:v>
                      </c:pt>
                      <c:pt idx="12472">
                        <c:v>8760.9609375</c:v>
                      </c:pt>
                      <c:pt idx="12473">
                        <c:v>3078.6640625</c:v>
                      </c:pt>
                      <c:pt idx="12474">
                        <c:v>4768.3046875</c:v>
                      </c:pt>
                      <c:pt idx="12475">
                        <c:v>5908.875</c:v>
                      </c:pt>
                      <c:pt idx="12476">
                        <c:v>2580.6171875</c:v>
                      </c:pt>
                      <c:pt idx="12477">
                        <c:v>5180.28125</c:v>
                      </c:pt>
                      <c:pt idx="12478">
                        <c:v>5580.9453125</c:v>
                      </c:pt>
                      <c:pt idx="12479">
                        <c:v>8152.5234375</c:v>
                      </c:pt>
                      <c:pt idx="12480">
                        <c:v>6567.3203125</c:v>
                      </c:pt>
                      <c:pt idx="12481">
                        <c:v>7016.984375</c:v>
                      </c:pt>
                      <c:pt idx="12482">
                        <c:v>7541.3671875</c:v>
                      </c:pt>
                      <c:pt idx="12483">
                        <c:v>10249.2578125</c:v>
                      </c:pt>
                      <c:pt idx="12484">
                        <c:v>10012.109375</c:v>
                      </c:pt>
                      <c:pt idx="12485">
                        <c:v>9673.421875</c:v>
                      </c:pt>
                      <c:pt idx="12486">
                        <c:v>8364.046875</c:v>
                      </c:pt>
                      <c:pt idx="12487">
                        <c:v>7812.9140625</c:v>
                      </c:pt>
                      <c:pt idx="12488">
                        <c:v>9669.703125</c:v>
                      </c:pt>
                      <c:pt idx="12489">
                        <c:v>10636.9296875</c:v>
                      </c:pt>
                      <c:pt idx="12490">
                        <c:v>10194.9453125</c:v>
                      </c:pt>
                      <c:pt idx="12491">
                        <c:v>10678.2578125</c:v>
                      </c:pt>
                      <c:pt idx="12492">
                        <c:v>10025.203125</c:v>
                      </c:pt>
                      <c:pt idx="12493">
                        <c:v>10374.2109375</c:v>
                      </c:pt>
                      <c:pt idx="12494">
                        <c:v>10697.90625</c:v>
                      </c:pt>
                      <c:pt idx="12495">
                        <c:v>6452.1171875</c:v>
                      </c:pt>
                      <c:pt idx="12496">
                        <c:v>8479.203125</c:v>
                      </c:pt>
                      <c:pt idx="12497">
                        <c:v>8225.1015625</c:v>
                      </c:pt>
                      <c:pt idx="12498">
                        <c:v>8297.9296875</c:v>
                      </c:pt>
                      <c:pt idx="12499">
                        <c:v>7843.40625</c:v>
                      </c:pt>
                      <c:pt idx="12500">
                        <c:v>7952.6796875</c:v>
                      </c:pt>
                      <c:pt idx="12501">
                        <c:v>8111.1015625</c:v>
                      </c:pt>
                      <c:pt idx="12502">
                        <c:v>7537.3203125</c:v>
                      </c:pt>
                      <c:pt idx="12503">
                        <c:v>7163.8828125</c:v>
                      </c:pt>
                      <c:pt idx="12504">
                        <c:v>7137.8203125</c:v>
                      </c:pt>
                      <c:pt idx="12505">
                        <c:v>8608.8984375</c:v>
                      </c:pt>
                      <c:pt idx="12506">
                        <c:v>6755.0078125</c:v>
                      </c:pt>
                      <c:pt idx="12507">
                        <c:v>6496.25</c:v>
                      </c:pt>
                      <c:pt idx="12508">
                        <c:v>5541.609375</c:v>
                      </c:pt>
                      <c:pt idx="12509">
                        <c:v>7944.125</c:v>
                      </c:pt>
                      <c:pt idx="12510">
                        <c:v>12398.53125</c:v>
                      </c:pt>
                      <c:pt idx="12511">
                        <c:v>12692.7578125</c:v>
                      </c:pt>
                      <c:pt idx="12512">
                        <c:v>12265.8828125</c:v>
                      </c:pt>
                      <c:pt idx="12513">
                        <c:v>12030.171875</c:v>
                      </c:pt>
                      <c:pt idx="12514">
                        <c:v>11048.16796875</c:v>
                      </c:pt>
                      <c:pt idx="12515">
                        <c:v>12185.1953125</c:v>
                      </c:pt>
                      <c:pt idx="12516">
                        <c:v>12504.74609375</c:v>
                      </c:pt>
                      <c:pt idx="12517">
                        <c:v>12097.26953125</c:v>
                      </c:pt>
                      <c:pt idx="12518">
                        <c:v>12669.5546875</c:v>
                      </c:pt>
                      <c:pt idx="12519">
                        <c:v>12166.640625</c:v>
                      </c:pt>
                      <c:pt idx="12520">
                        <c:v>9511.140625</c:v>
                      </c:pt>
                      <c:pt idx="12521">
                        <c:v>9570.7890625</c:v>
                      </c:pt>
                      <c:pt idx="12522">
                        <c:v>9873.7109375</c:v>
                      </c:pt>
                      <c:pt idx="12523">
                        <c:v>12813.10546875</c:v>
                      </c:pt>
                      <c:pt idx="12524">
                        <c:v>12993.08203125</c:v>
                      </c:pt>
                      <c:pt idx="12525">
                        <c:v>10312.3359375</c:v>
                      </c:pt>
                      <c:pt idx="12526">
                        <c:v>9319.4140625</c:v>
                      </c:pt>
                      <c:pt idx="12527">
                        <c:v>9758.859375</c:v>
                      </c:pt>
                      <c:pt idx="12528">
                        <c:v>10824.53125</c:v>
                      </c:pt>
                      <c:pt idx="12529">
                        <c:v>10526.0703125</c:v>
                      </c:pt>
                      <c:pt idx="12530">
                        <c:v>9385.6875</c:v>
                      </c:pt>
                      <c:pt idx="12531">
                        <c:v>10090.703125</c:v>
                      </c:pt>
                      <c:pt idx="12532">
                        <c:v>10490.171875</c:v>
                      </c:pt>
                      <c:pt idx="12533">
                        <c:v>10112.6953125</c:v>
                      </c:pt>
                      <c:pt idx="12534">
                        <c:v>10509.1484375</c:v>
                      </c:pt>
                      <c:pt idx="12535">
                        <c:v>11034.359375</c:v>
                      </c:pt>
                      <c:pt idx="12536">
                        <c:v>11021.328125</c:v>
                      </c:pt>
                      <c:pt idx="12537">
                        <c:v>10174.546875</c:v>
                      </c:pt>
                      <c:pt idx="12538">
                        <c:v>8684.625</c:v>
                      </c:pt>
                      <c:pt idx="12539">
                        <c:v>11290.1953125</c:v>
                      </c:pt>
                      <c:pt idx="12540">
                        <c:v>9021.4609375</c:v>
                      </c:pt>
                      <c:pt idx="12541">
                        <c:v>8995.5390625</c:v>
                      </c:pt>
                      <c:pt idx="12542">
                        <c:v>7795.078125</c:v>
                      </c:pt>
                      <c:pt idx="12543">
                        <c:v>7170.046875</c:v>
                      </c:pt>
                      <c:pt idx="12544">
                        <c:v>7355.5390625</c:v>
                      </c:pt>
                      <c:pt idx="12545">
                        <c:v>9285.125</c:v>
                      </c:pt>
                      <c:pt idx="12546">
                        <c:v>9267.25</c:v>
                      </c:pt>
                      <c:pt idx="12547">
                        <c:v>8825.078125</c:v>
                      </c:pt>
                      <c:pt idx="12548">
                        <c:v>8737.7109375</c:v>
                      </c:pt>
                      <c:pt idx="12549">
                        <c:v>7981.9375</c:v>
                      </c:pt>
                      <c:pt idx="12550">
                        <c:v>8982.8515625</c:v>
                      </c:pt>
                      <c:pt idx="12551">
                        <c:v>8888.625</c:v>
                      </c:pt>
                      <c:pt idx="12552">
                        <c:v>7048.3203125</c:v>
                      </c:pt>
                      <c:pt idx="12553">
                        <c:v>8332.9921875</c:v>
                      </c:pt>
                      <c:pt idx="12554">
                        <c:v>9383.765625</c:v>
                      </c:pt>
                      <c:pt idx="12555">
                        <c:v>11334.1796875</c:v>
                      </c:pt>
                      <c:pt idx="12556">
                        <c:v>9691.65625</c:v>
                      </c:pt>
                      <c:pt idx="12557">
                        <c:v>8975.4140625</c:v>
                      </c:pt>
                      <c:pt idx="12558">
                        <c:v>10295.9296875</c:v>
                      </c:pt>
                      <c:pt idx="12559">
                        <c:v>10124.453125</c:v>
                      </c:pt>
                      <c:pt idx="12560">
                        <c:v>9939.171875</c:v>
                      </c:pt>
                      <c:pt idx="12561">
                        <c:v>9744.921875</c:v>
                      </c:pt>
                      <c:pt idx="12562">
                        <c:v>11852.2109375</c:v>
                      </c:pt>
                      <c:pt idx="12563">
                        <c:v>11318.2734375</c:v>
                      </c:pt>
                      <c:pt idx="12564">
                        <c:v>11534.53125</c:v>
                      </c:pt>
                      <c:pt idx="12565">
                        <c:v>12729.046875</c:v>
                      </c:pt>
                      <c:pt idx="12566">
                        <c:v>12019.0625</c:v>
                      </c:pt>
                      <c:pt idx="12567">
                        <c:v>11977.578125</c:v>
                      </c:pt>
                      <c:pt idx="12568">
                        <c:v>11303.6015625</c:v>
                      </c:pt>
                      <c:pt idx="12569">
                        <c:v>11049.34375</c:v>
                      </c:pt>
                      <c:pt idx="12570">
                        <c:v>10999.625</c:v>
                      </c:pt>
                      <c:pt idx="12571">
                        <c:v>11282.234375</c:v>
                      </c:pt>
                      <c:pt idx="12572">
                        <c:v>8080.0546875</c:v>
                      </c:pt>
                      <c:pt idx="12573">
                        <c:v>7071.875</c:v>
                      </c:pt>
                      <c:pt idx="12574">
                        <c:v>8251.15625</c:v>
                      </c:pt>
                      <c:pt idx="12575">
                        <c:v>9917.953125</c:v>
                      </c:pt>
                      <c:pt idx="12576">
                        <c:v>7434.171875</c:v>
                      </c:pt>
                      <c:pt idx="12577">
                        <c:v>6006.1640625</c:v>
                      </c:pt>
                      <c:pt idx="12578">
                        <c:v>7605.9609375</c:v>
                      </c:pt>
                      <c:pt idx="12579">
                        <c:v>10556.703125</c:v>
                      </c:pt>
                      <c:pt idx="12580">
                        <c:v>7166.375</c:v>
                      </c:pt>
                      <c:pt idx="12581">
                        <c:v>7784.2421875</c:v>
                      </c:pt>
                      <c:pt idx="12582">
                        <c:v>9151.2734375</c:v>
                      </c:pt>
                      <c:pt idx="12583">
                        <c:v>11341.890625</c:v>
                      </c:pt>
                      <c:pt idx="12584">
                        <c:v>11138.6484375</c:v>
                      </c:pt>
                      <c:pt idx="12585">
                        <c:v>7637.6328125</c:v>
                      </c:pt>
                      <c:pt idx="12586">
                        <c:v>7245.8828125</c:v>
                      </c:pt>
                      <c:pt idx="12587">
                        <c:v>6754.1484375</c:v>
                      </c:pt>
                      <c:pt idx="12588">
                        <c:v>3954.90625</c:v>
                      </c:pt>
                      <c:pt idx="12589">
                        <c:v>5341.7734375</c:v>
                      </c:pt>
                      <c:pt idx="12590">
                        <c:v>6358.1171875</c:v>
                      </c:pt>
                      <c:pt idx="12591">
                        <c:v>6639.640625</c:v>
                      </c:pt>
                      <c:pt idx="12592">
                        <c:v>6217.078125</c:v>
                      </c:pt>
                      <c:pt idx="12593">
                        <c:v>7497.84375</c:v>
                      </c:pt>
                      <c:pt idx="12594">
                        <c:v>6305.328125</c:v>
                      </c:pt>
                      <c:pt idx="12595">
                        <c:v>6226.3046875</c:v>
                      </c:pt>
                      <c:pt idx="12596">
                        <c:v>6172.484375</c:v>
                      </c:pt>
                      <c:pt idx="12597">
                        <c:v>6997.3828125</c:v>
                      </c:pt>
                      <c:pt idx="12598">
                        <c:v>6112.8671875</c:v>
                      </c:pt>
                      <c:pt idx="12599">
                        <c:v>6598.4375</c:v>
                      </c:pt>
                      <c:pt idx="12600">
                        <c:v>10017.890625</c:v>
                      </c:pt>
                      <c:pt idx="12601">
                        <c:v>7607.5859375</c:v>
                      </c:pt>
                      <c:pt idx="12602">
                        <c:v>5759.2578125</c:v>
                      </c:pt>
                      <c:pt idx="12603">
                        <c:v>6946.296875</c:v>
                      </c:pt>
                      <c:pt idx="12604">
                        <c:v>10493.73828125</c:v>
                      </c:pt>
                      <c:pt idx="12605">
                        <c:v>10313.0078125</c:v>
                      </c:pt>
                      <c:pt idx="12606">
                        <c:v>9178.609375</c:v>
                      </c:pt>
                      <c:pt idx="12607">
                        <c:v>9707.0078125</c:v>
                      </c:pt>
                      <c:pt idx="12608">
                        <c:v>8544.6328125</c:v>
                      </c:pt>
                      <c:pt idx="12609">
                        <c:v>9260</c:v>
                      </c:pt>
                      <c:pt idx="12610">
                        <c:v>9542.7109375</c:v>
                      </c:pt>
                      <c:pt idx="12611">
                        <c:v>9241.9296875</c:v>
                      </c:pt>
                      <c:pt idx="12612">
                        <c:v>9804.5234375</c:v>
                      </c:pt>
                      <c:pt idx="12613">
                        <c:v>8169.6796875</c:v>
                      </c:pt>
                      <c:pt idx="12614">
                        <c:v>8061.15625</c:v>
                      </c:pt>
                      <c:pt idx="12615">
                        <c:v>10262.5625</c:v>
                      </c:pt>
                      <c:pt idx="12616">
                        <c:v>10693.5078125</c:v>
                      </c:pt>
                      <c:pt idx="12617">
                        <c:v>11289.6953125</c:v>
                      </c:pt>
                      <c:pt idx="12618">
                        <c:v>9786.9765625</c:v>
                      </c:pt>
                      <c:pt idx="12619">
                        <c:v>9966.4609375</c:v>
                      </c:pt>
                      <c:pt idx="12620">
                        <c:v>10878.7734375</c:v>
                      </c:pt>
                      <c:pt idx="12621">
                        <c:v>9666.8671875</c:v>
                      </c:pt>
                      <c:pt idx="12622">
                        <c:v>9295.3984375</c:v>
                      </c:pt>
                      <c:pt idx="12623">
                        <c:v>10533.671875</c:v>
                      </c:pt>
                      <c:pt idx="12624">
                        <c:v>10286.03125</c:v>
                      </c:pt>
                      <c:pt idx="12625">
                        <c:v>9943.203125</c:v>
                      </c:pt>
                      <c:pt idx="12626">
                        <c:v>9374.328125</c:v>
                      </c:pt>
                      <c:pt idx="12627">
                        <c:v>9230.9921875</c:v>
                      </c:pt>
                      <c:pt idx="12628">
                        <c:v>8391.953125</c:v>
                      </c:pt>
                      <c:pt idx="12629">
                        <c:v>11110.0703125</c:v>
                      </c:pt>
                      <c:pt idx="12630">
                        <c:v>9270.31640625</c:v>
                      </c:pt>
                      <c:pt idx="12631">
                        <c:v>10032.30078125</c:v>
                      </c:pt>
                      <c:pt idx="12632">
                        <c:v>9812.6171875</c:v>
                      </c:pt>
                      <c:pt idx="12633">
                        <c:v>8905.984375</c:v>
                      </c:pt>
                      <c:pt idx="12634">
                        <c:v>9798.8515625</c:v>
                      </c:pt>
                      <c:pt idx="12635">
                        <c:v>8265.1875</c:v>
                      </c:pt>
                      <c:pt idx="12636">
                        <c:v>9192.96875</c:v>
                      </c:pt>
                      <c:pt idx="12637">
                        <c:v>9162.515625</c:v>
                      </c:pt>
                      <c:pt idx="12638">
                        <c:v>8996.171875</c:v>
                      </c:pt>
                      <c:pt idx="12639">
                        <c:v>9844.8671875</c:v>
                      </c:pt>
                      <c:pt idx="12640">
                        <c:v>9031.6484375</c:v>
                      </c:pt>
                      <c:pt idx="12641">
                        <c:v>9890.6484375</c:v>
                      </c:pt>
                      <c:pt idx="12642">
                        <c:v>9994.1796875</c:v>
                      </c:pt>
                      <c:pt idx="12643">
                        <c:v>9381.8984375</c:v>
                      </c:pt>
                      <c:pt idx="12644">
                        <c:v>9559.64453125</c:v>
                      </c:pt>
                      <c:pt idx="12645">
                        <c:v>6205.6328125</c:v>
                      </c:pt>
                      <c:pt idx="12646">
                        <c:v>3692.21875</c:v>
                      </c:pt>
                      <c:pt idx="12647">
                        <c:v>5364.1171875</c:v>
                      </c:pt>
                      <c:pt idx="12648">
                        <c:v>6455.1640625</c:v>
                      </c:pt>
                      <c:pt idx="12649">
                        <c:v>5350.3046875</c:v>
                      </c:pt>
                      <c:pt idx="12650">
                        <c:v>5824.0703125</c:v>
                      </c:pt>
                      <c:pt idx="12651">
                        <c:v>3141.625</c:v>
                      </c:pt>
                      <c:pt idx="12652">
                        <c:v>4234.53125</c:v>
                      </c:pt>
                      <c:pt idx="12653">
                        <c:v>6093.9140625</c:v>
                      </c:pt>
                      <c:pt idx="12654">
                        <c:v>6119.421875</c:v>
                      </c:pt>
                      <c:pt idx="12655">
                        <c:v>5572.4140625</c:v>
                      </c:pt>
                      <c:pt idx="12656">
                        <c:v>5720.234375</c:v>
                      </c:pt>
                      <c:pt idx="12657">
                        <c:v>5505.0234375</c:v>
                      </c:pt>
                      <c:pt idx="12658">
                        <c:v>5993.34375</c:v>
                      </c:pt>
                      <c:pt idx="12659">
                        <c:v>6213.234375</c:v>
                      </c:pt>
                      <c:pt idx="12660">
                        <c:v>8856.0078125</c:v>
                      </c:pt>
                      <c:pt idx="12661">
                        <c:v>8294.6171875</c:v>
                      </c:pt>
                      <c:pt idx="12662">
                        <c:v>9817.328125</c:v>
                      </c:pt>
                      <c:pt idx="12663">
                        <c:v>10501.7109375</c:v>
                      </c:pt>
                      <c:pt idx="12664">
                        <c:v>10185.8203125</c:v>
                      </c:pt>
                      <c:pt idx="12665">
                        <c:v>8056.6796875</c:v>
                      </c:pt>
                      <c:pt idx="12666">
                        <c:v>7013.453125</c:v>
                      </c:pt>
                      <c:pt idx="12667">
                        <c:v>8305.6953125</c:v>
                      </c:pt>
                      <c:pt idx="12668">
                        <c:v>9018.921875</c:v>
                      </c:pt>
                      <c:pt idx="12669">
                        <c:v>9004.6484375</c:v>
                      </c:pt>
                      <c:pt idx="12670">
                        <c:v>8552.8828125</c:v>
                      </c:pt>
                      <c:pt idx="12671">
                        <c:v>9137.828125</c:v>
                      </c:pt>
                      <c:pt idx="12672">
                        <c:v>9774.6171875</c:v>
                      </c:pt>
                      <c:pt idx="12673">
                        <c:v>10077.953125</c:v>
                      </c:pt>
                      <c:pt idx="12674">
                        <c:v>9948.8671875</c:v>
                      </c:pt>
                      <c:pt idx="12675">
                        <c:v>10853.390625</c:v>
                      </c:pt>
                      <c:pt idx="12676">
                        <c:v>10221.64453125</c:v>
                      </c:pt>
                      <c:pt idx="12677">
                        <c:v>10652.1015625</c:v>
                      </c:pt>
                      <c:pt idx="12678">
                        <c:v>11842.265625</c:v>
                      </c:pt>
                      <c:pt idx="12679">
                        <c:v>10900.359375</c:v>
                      </c:pt>
                      <c:pt idx="12680">
                        <c:v>11733.046875</c:v>
                      </c:pt>
                      <c:pt idx="12681">
                        <c:v>9949.9609375</c:v>
                      </c:pt>
                      <c:pt idx="12682">
                        <c:v>9282.3046875</c:v>
                      </c:pt>
                      <c:pt idx="12683">
                        <c:v>9924.0703125</c:v>
                      </c:pt>
                      <c:pt idx="12684">
                        <c:v>11423.6015625</c:v>
                      </c:pt>
                      <c:pt idx="12685">
                        <c:v>10604.3515625</c:v>
                      </c:pt>
                      <c:pt idx="12686">
                        <c:v>10468.140625</c:v>
                      </c:pt>
                      <c:pt idx="12687">
                        <c:v>10822.875</c:v>
                      </c:pt>
                      <c:pt idx="12688">
                        <c:v>9822</c:v>
                      </c:pt>
                      <c:pt idx="12689">
                        <c:v>11742.8984375</c:v>
                      </c:pt>
                      <c:pt idx="12690">
                        <c:v>6943.53125</c:v>
                      </c:pt>
                      <c:pt idx="12691">
                        <c:v>6003.8125</c:v>
                      </c:pt>
                      <c:pt idx="12692">
                        <c:v>6211.57421875</c:v>
                      </c:pt>
                      <c:pt idx="12693">
                        <c:v>8507.640625</c:v>
                      </c:pt>
                      <c:pt idx="12694">
                        <c:v>8123.3828125</c:v>
                      </c:pt>
                      <c:pt idx="12695">
                        <c:v>7482.4609375</c:v>
                      </c:pt>
                      <c:pt idx="12696">
                        <c:v>7356.1484375</c:v>
                      </c:pt>
                      <c:pt idx="12697">
                        <c:v>8139.3359375</c:v>
                      </c:pt>
                      <c:pt idx="12698">
                        <c:v>7981.453125</c:v>
                      </c:pt>
                      <c:pt idx="12699">
                        <c:v>8040.9453125</c:v>
                      </c:pt>
                      <c:pt idx="12700">
                        <c:v>8187.9375</c:v>
                      </c:pt>
                      <c:pt idx="12701">
                        <c:v>7769.859375</c:v>
                      </c:pt>
                      <c:pt idx="12702">
                        <c:v>8435.46875</c:v>
                      </c:pt>
                      <c:pt idx="12703">
                        <c:v>8167.3828125</c:v>
                      </c:pt>
                      <c:pt idx="12704">
                        <c:v>8547.6640625</c:v>
                      </c:pt>
                      <c:pt idx="12705">
                        <c:v>7223.0390625</c:v>
                      </c:pt>
                      <c:pt idx="12706">
                        <c:v>6750.73828125</c:v>
                      </c:pt>
                      <c:pt idx="12707">
                        <c:v>7066.609375</c:v>
                      </c:pt>
                      <c:pt idx="12708">
                        <c:v>8702.2109375</c:v>
                      </c:pt>
                      <c:pt idx="12709">
                        <c:v>8924.37890625</c:v>
                      </c:pt>
                      <c:pt idx="12710">
                        <c:v>4862.6796875</c:v>
                      </c:pt>
                      <c:pt idx="12711">
                        <c:v>6518.921875</c:v>
                      </c:pt>
                      <c:pt idx="12712">
                        <c:v>7430.953125</c:v>
                      </c:pt>
                      <c:pt idx="12713">
                        <c:v>7827.1328125</c:v>
                      </c:pt>
                      <c:pt idx="12714">
                        <c:v>7566.953125</c:v>
                      </c:pt>
                      <c:pt idx="12715">
                        <c:v>8912.2421875</c:v>
                      </c:pt>
                      <c:pt idx="12716">
                        <c:v>8329.2421875</c:v>
                      </c:pt>
                      <c:pt idx="12717">
                        <c:v>8575.3515625</c:v>
                      </c:pt>
                      <c:pt idx="12718">
                        <c:v>8892.2890625</c:v>
                      </c:pt>
                      <c:pt idx="12719">
                        <c:v>8107.390625</c:v>
                      </c:pt>
                      <c:pt idx="12720">
                        <c:v>13525.765625</c:v>
                      </c:pt>
                      <c:pt idx="12721">
                        <c:v>10389.609375</c:v>
                      </c:pt>
                      <c:pt idx="12722">
                        <c:v>10213.3046875</c:v>
                      </c:pt>
                      <c:pt idx="12723">
                        <c:v>10174.5859375</c:v>
                      </c:pt>
                      <c:pt idx="12724">
                        <c:v>13066.55078125</c:v>
                      </c:pt>
                      <c:pt idx="12725">
                        <c:v>13103.21875</c:v>
                      </c:pt>
                      <c:pt idx="12726">
                        <c:v>12986.328125</c:v>
                      </c:pt>
                      <c:pt idx="12727">
                        <c:v>13106.5390625</c:v>
                      </c:pt>
                      <c:pt idx="12728">
                        <c:v>13449.65625</c:v>
                      </c:pt>
                      <c:pt idx="12729">
                        <c:v>11995.59375</c:v>
                      </c:pt>
                      <c:pt idx="12730">
                        <c:v>9953.4765625</c:v>
                      </c:pt>
                      <c:pt idx="12731">
                        <c:v>10745.3671875</c:v>
                      </c:pt>
                      <c:pt idx="12732">
                        <c:v>10597.203125</c:v>
                      </c:pt>
                      <c:pt idx="12733">
                        <c:v>13468.3125</c:v>
                      </c:pt>
                      <c:pt idx="12734">
                        <c:v>12609.7109375</c:v>
                      </c:pt>
                      <c:pt idx="12735">
                        <c:v>10059.53125</c:v>
                      </c:pt>
                      <c:pt idx="12736">
                        <c:v>9094.2734375</c:v>
                      </c:pt>
                      <c:pt idx="12737">
                        <c:v>8714.2734375</c:v>
                      </c:pt>
                      <c:pt idx="12738">
                        <c:v>8842.3046875</c:v>
                      </c:pt>
                      <c:pt idx="12739">
                        <c:v>9819.8046875</c:v>
                      </c:pt>
                      <c:pt idx="12740">
                        <c:v>8844.5234375</c:v>
                      </c:pt>
                      <c:pt idx="12741">
                        <c:v>8578.0703125</c:v>
                      </c:pt>
                      <c:pt idx="12742">
                        <c:v>9197.6484375</c:v>
                      </c:pt>
                      <c:pt idx="12743">
                        <c:v>9449.59375</c:v>
                      </c:pt>
                      <c:pt idx="12744">
                        <c:v>9678.53125</c:v>
                      </c:pt>
                      <c:pt idx="12745">
                        <c:v>8091.62109375</c:v>
                      </c:pt>
                      <c:pt idx="12746">
                        <c:v>10131.640625</c:v>
                      </c:pt>
                      <c:pt idx="12747">
                        <c:v>9791.0625</c:v>
                      </c:pt>
                      <c:pt idx="12748">
                        <c:v>9872.140625</c:v>
                      </c:pt>
                      <c:pt idx="12749">
                        <c:v>10060.3203125</c:v>
                      </c:pt>
                      <c:pt idx="12750">
                        <c:v>11611.8203125</c:v>
                      </c:pt>
                      <c:pt idx="12751">
                        <c:v>11888.80859375</c:v>
                      </c:pt>
                      <c:pt idx="12752">
                        <c:v>11902.5390625</c:v>
                      </c:pt>
                      <c:pt idx="12753">
                        <c:v>12288.171875</c:v>
                      </c:pt>
                      <c:pt idx="12754">
                        <c:v>11050.8359375</c:v>
                      </c:pt>
                      <c:pt idx="12755">
                        <c:v>10398.1328125</c:v>
                      </c:pt>
                      <c:pt idx="12756">
                        <c:v>11262.7578125</c:v>
                      </c:pt>
                      <c:pt idx="12757">
                        <c:v>10530.0625</c:v>
                      </c:pt>
                      <c:pt idx="12758">
                        <c:v>8434.1015625</c:v>
                      </c:pt>
                      <c:pt idx="12759">
                        <c:v>9460.453125</c:v>
                      </c:pt>
                      <c:pt idx="12760">
                        <c:v>9188.2734375</c:v>
                      </c:pt>
                      <c:pt idx="12761">
                        <c:v>12157.6484375</c:v>
                      </c:pt>
                      <c:pt idx="12762">
                        <c:v>9593.640625</c:v>
                      </c:pt>
                      <c:pt idx="12763">
                        <c:v>7395.296875</c:v>
                      </c:pt>
                      <c:pt idx="12764">
                        <c:v>8729.890625</c:v>
                      </c:pt>
                      <c:pt idx="12765">
                        <c:v>10642.5078125</c:v>
                      </c:pt>
                      <c:pt idx="12766">
                        <c:v>9600.0546875</c:v>
                      </c:pt>
                      <c:pt idx="12767">
                        <c:v>11033.3046875</c:v>
                      </c:pt>
                      <c:pt idx="12768">
                        <c:v>9674.6875</c:v>
                      </c:pt>
                      <c:pt idx="12769">
                        <c:v>9338.1640625</c:v>
                      </c:pt>
                      <c:pt idx="12770">
                        <c:v>10573.21875</c:v>
                      </c:pt>
                      <c:pt idx="12771">
                        <c:v>10017.484375</c:v>
                      </c:pt>
                      <c:pt idx="12772">
                        <c:v>10344.2734375</c:v>
                      </c:pt>
                      <c:pt idx="12773">
                        <c:v>10511.9140625</c:v>
                      </c:pt>
                      <c:pt idx="12774">
                        <c:v>9884.6953125</c:v>
                      </c:pt>
                      <c:pt idx="12775">
                        <c:v>10693.640625</c:v>
                      </c:pt>
                      <c:pt idx="12776">
                        <c:v>9494.96875</c:v>
                      </c:pt>
                      <c:pt idx="12777">
                        <c:v>8931.265625</c:v>
                      </c:pt>
                      <c:pt idx="12778">
                        <c:v>8046.1484375</c:v>
                      </c:pt>
                      <c:pt idx="12779">
                        <c:v>10250.6875</c:v>
                      </c:pt>
                      <c:pt idx="12780">
                        <c:v>7307.6796875</c:v>
                      </c:pt>
                      <c:pt idx="12781">
                        <c:v>6883.296875</c:v>
                      </c:pt>
                      <c:pt idx="12782">
                        <c:v>7473.6640625</c:v>
                      </c:pt>
                      <c:pt idx="12783">
                        <c:v>6109.8984375</c:v>
                      </c:pt>
                      <c:pt idx="12784">
                        <c:v>7569.0859375</c:v>
                      </c:pt>
                      <c:pt idx="12785">
                        <c:v>5422.7265625</c:v>
                      </c:pt>
                      <c:pt idx="12786">
                        <c:v>6403.2890625</c:v>
                      </c:pt>
                      <c:pt idx="12787">
                        <c:v>6887.7890625</c:v>
                      </c:pt>
                      <c:pt idx="12788">
                        <c:v>7814.5234375</c:v>
                      </c:pt>
                      <c:pt idx="12789">
                        <c:v>5355.7265625</c:v>
                      </c:pt>
                      <c:pt idx="12790">
                        <c:v>3739.625</c:v>
                      </c:pt>
                      <c:pt idx="12791">
                        <c:v>4746.6953125</c:v>
                      </c:pt>
                      <c:pt idx="12792">
                        <c:v>5831.40625</c:v>
                      </c:pt>
                      <c:pt idx="12793">
                        <c:v>7680.6328125</c:v>
                      </c:pt>
                      <c:pt idx="12794">
                        <c:v>7517.859375</c:v>
                      </c:pt>
                      <c:pt idx="12795">
                        <c:v>8791.390625</c:v>
                      </c:pt>
                      <c:pt idx="12796">
                        <c:v>6031.0546875</c:v>
                      </c:pt>
                      <c:pt idx="12797">
                        <c:v>8269.796875</c:v>
                      </c:pt>
                      <c:pt idx="12798">
                        <c:v>8316.1640625</c:v>
                      </c:pt>
                      <c:pt idx="12799">
                        <c:v>8575</c:v>
                      </c:pt>
                      <c:pt idx="12800">
                        <c:v>4212.3125</c:v>
                      </c:pt>
                      <c:pt idx="12801">
                        <c:v>5702.7265625</c:v>
                      </c:pt>
                      <c:pt idx="12802">
                        <c:v>7809.078125</c:v>
                      </c:pt>
                      <c:pt idx="12803">
                        <c:v>8715.3125</c:v>
                      </c:pt>
                      <c:pt idx="12804">
                        <c:v>8208.625</c:v>
                      </c:pt>
                      <c:pt idx="12805">
                        <c:v>7933.8359375</c:v>
                      </c:pt>
                      <c:pt idx="12806">
                        <c:v>6910.796875</c:v>
                      </c:pt>
                      <c:pt idx="12807">
                        <c:v>7828.171875</c:v>
                      </c:pt>
                      <c:pt idx="12808">
                        <c:v>7338.6640625</c:v>
                      </c:pt>
                      <c:pt idx="12809">
                        <c:v>7591.9453125</c:v>
                      </c:pt>
                      <c:pt idx="12810">
                        <c:v>11958.0078125</c:v>
                      </c:pt>
                      <c:pt idx="12811">
                        <c:v>11764.9609375</c:v>
                      </c:pt>
                      <c:pt idx="12812">
                        <c:v>12350.84765625</c:v>
                      </c:pt>
                      <c:pt idx="12813">
                        <c:v>9508.796875</c:v>
                      </c:pt>
                      <c:pt idx="12814">
                        <c:v>9824.703125</c:v>
                      </c:pt>
                      <c:pt idx="12815">
                        <c:v>9406.53125</c:v>
                      </c:pt>
                      <c:pt idx="12816">
                        <c:v>12228.3203125</c:v>
                      </c:pt>
                      <c:pt idx="12817">
                        <c:v>11884.34375</c:v>
                      </c:pt>
                      <c:pt idx="12818">
                        <c:v>12161.828125</c:v>
                      </c:pt>
                      <c:pt idx="12819">
                        <c:v>11597.2265625</c:v>
                      </c:pt>
                      <c:pt idx="12820">
                        <c:v>9911.9921875</c:v>
                      </c:pt>
                      <c:pt idx="12821">
                        <c:v>11586.5625</c:v>
                      </c:pt>
                      <c:pt idx="12822">
                        <c:v>12321.515625</c:v>
                      </c:pt>
                      <c:pt idx="12823">
                        <c:v>12728.5859375</c:v>
                      </c:pt>
                      <c:pt idx="12824">
                        <c:v>12592.6640625</c:v>
                      </c:pt>
                      <c:pt idx="12825">
                        <c:v>7322.34375</c:v>
                      </c:pt>
                      <c:pt idx="12826">
                        <c:v>7927.125</c:v>
                      </c:pt>
                      <c:pt idx="12827">
                        <c:v>7223.4921875</c:v>
                      </c:pt>
                      <c:pt idx="12828">
                        <c:v>6946.4609375</c:v>
                      </c:pt>
                      <c:pt idx="12829">
                        <c:v>8688.59375</c:v>
                      </c:pt>
                      <c:pt idx="12830">
                        <c:v>8656.7421875</c:v>
                      </c:pt>
                      <c:pt idx="12831">
                        <c:v>3231.46875</c:v>
                      </c:pt>
                      <c:pt idx="12832">
                        <c:v>3131.4453125</c:v>
                      </c:pt>
                      <c:pt idx="12833">
                        <c:v>4115.53125</c:v>
                      </c:pt>
                      <c:pt idx="12834">
                        <c:v>8053.7734375</c:v>
                      </c:pt>
                      <c:pt idx="12835">
                        <c:v>7806.8359375</c:v>
                      </c:pt>
                      <c:pt idx="12836">
                        <c:v>8248.6171875</c:v>
                      </c:pt>
                      <c:pt idx="12837">
                        <c:v>8117.53125</c:v>
                      </c:pt>
                      <c:pt idx="12838">
                        <c:v>7874.953125</c:v>
                      </c:pt>
                      <c:pt idx="12839">
                        <c:v>8130.4296875</c:v>
                      </c:pt>
                      <c:pt idx="12840">
                        <c:v>7566.046875</c:v>
                      </c:pt>
                      <c:pt idx="12841">
                        <c:v>7661.9140625</c:v>
                      </c:pt>
                      <c:pt idx="12842">
                        <c:v>6747.3203125</c:v>
                      </c:pt>
                      <c:pt idx="12843">
                        <c:v>6948.1640625</c:v>
                      </c:pt>
                      <c:pt idx="12844">
                        <c:v>7615.296875</c:v>
                      </c:pt>
                      <c:pt idx="12845">
                        <c:v>6502.234375</c:v>
                      </c:pt>
                      <c:pt idx="12846">
                        <c:v>3106.9375</c:v>
                      </c:pt>
                      <c:pt idx="12847">
                        <c:v>4476.53125</c:v>
                      </c:pt>
                      <c:pt idx="12848">
                        <c:v>7578.1328125</c:v>
                      </c:pt>
                      <c:pt idx="12849">
                        <c:v>7232.0078125</c:v>
                      </c:pt>
                      <c:pt idx="12850">
                        <c:v>5980.671875</c:v>
                      </c:pt>
                      <c:pt idx="12851">
                        <c:v>6650.8203125</c:v>
                      </c:pt>
                      <c:pt idx="12852">
                        <c:v>7558.890625</c:v>
                      </c:pt>
                      <c:pt idx="12853">
                        <c:v>6415.234375</c:v>
                      </c:pt>
                      <c:pt idx="12854">
                        <c:v>6542.4921875</c:v>
                      </c:pt>
                      <c:pt idx="12855">
                        <c:v>12391.515625</c:v>
                      </c:pt>
                      <c:pt idx="12856">
                        <c:v>12717.9140625</c:v>
                      </c:pt>
                      <c:pt idx="12857">
                        <c:v>11170.1328125</c:v>
                      </c:pt>
                      <c:pt idx="12858">
                        <c:v>10945.296875</c:v>
                      </c:pt>
                      <c:pt idx="12859">
                        <c:v>11160.5390625</c:v>
                      </c:pt>
                      <c:pt idx="12860">
                        <c:v>11567.265625</c:v>
                      </c:pt>
                      <c:pt idx="12861">
                        <c:v>10278.359375</c:v>
                      </c:pt>
                      <c:pt idx="12862">
                        <c:v>9835.4765625</c:v>
                      </c:pt>
                      <c:pt idx="12863">
                        <c:v>10152.73828125</c:v>
                      </c:pt>
                      <c:pt idx="12864">
                        <c:v>12477.9453125</c:v>
                      </c:pt>
                      <c:pt idx="12865">
                        <c:v>12689.83203125</c:v>
                      </c:pt>
                      <c:pt idx="12866">
                        <c:v>12669.046875</c:v>
                      </c:pt>
                      <c:pt idx="12867">
                        <c:v>10597.1328125</c:v>
                      </c:pt>
                      <c:pt idx="12868">
                        <c:v>10639.1796875</c:v>
                      </c:pt>
                      <c:pt idx="12869">
                        <c:v>11427.96875</c:v>
                      </c:pt>
                      <c:pt idx="12870">
                        <c:v>10617.88671875</c:v>
                      </c:pt>
                      <c:pt idx="12871">
                        <c:v>10690.6953125</c:v>
                      </c:pt>
                      <c:pt idx="12872">
                        <c:v>10230.453125</c:v>
                      </c:pt>
                      <c:pt idx="12873">
                        <c:v>8539.578125</c:v>
                      </c:pt>
                      <c:pt idx="12874">
                        <c:v>7468.2265625</c:v>
                      </c:pt>
                      <c:pt idx="12875">
                        <c:v>7635.0234375</c:v>
                      </c:pt>
                      <c:pt idx="12876">
                        <c:v>9158.66015625</c:v>
                      </c:pt>
                      <c:pt idx="12877">
                        <c:v>10537.8125</c:v>
                      </c:pt>
                      <c:pt idx="12878">
                        <c:v>9459.90625</c:v>
                      </c:pt>
                      <c:pt idx="12879">
                        <c:v>9544.07421875</c:v>
                      </c:pt>
                      <c:pt idx="12880">
                        <c:v>10775.4296875</c:v>
                      </c:pt>
                      <c:pt idx="12881">
                        <c:v>10532.9140625</c:v>
                      </c:pt>
                      <c:pt idx="12882">
                        <c:v>9939.9609375</c:v>
                      </c:pt>
                      <c:pt idx="12883">
                        <c:v>10852.8515625</c:v>
                      </c:pt>
                      <c:pt idx="12884">
                        <c:v>10380.6015625</c:v>
                      </c:pt>
                      <c:pt idx="12885">
                        <c:v>11330.66015625</c:v>
                      </c:pt>
                      <c:pt idx="12886">
                        <c:v>11504.15625</c:v>
                      </c:pt>
                      <c:pt idx="12887">
                        <c:v>10662.828125</c:v>
                      </c:pt>
                      <c:pt idx="12888">
                        <c:v>11296.51171875</c:v>
                      </c:pt>
                      <c:pt idx="12889">
                        <c:v>11046.8046875</c:v>
                      </c:pt>
                      <c:pt idx="12890">
                        <c:v>11393.86328125</c:v>
                      </c:pt>
                      <c:pt idx="12891">
                        <c:v>10728.8828125</c:v>
                      </c:pt>
                      <c:pt idx="12892">
                        <c:v>10670.83984375</c:v>
                      </c:pt>
                      <c:pt idx="12893">
                        <c:v>11460.4609375</c:v>
                      </c:pt>
                      <c:pt idx="12894">
                        <c:v>9564.7734375</c:v>
                      </c:pt>
                      <c:pt idx="12895">
                        <c:v>10485.640625</c:v>
                      </c:pt>
                      <c:pt idx="12896">
                        <c:v>11020.109375</c:v>
                      </c:pt>
                      <c:pt idx="12897">
                        <c:v>10395.4375</c:v>
                      </c:pt>
                      <c:pt idx="12898">
                        <c:v>10604.6796875</c:v>
                      </c:pt>
                      <c:pt idx="12899">
                        <c:v>10626.54296875</c:v>
                      </c:pt>
                      <c:pt idx="12900">
                        <c:v>6756.546875</c:v>
                      </c:pt>
                      <c:pt idx="12901">
                        <c:v>6676.6015625</c:v>
                      </c:pt>
                      <c:pt idx="12902">
                        <c:v>6026.234375</c:v>
                      </c:pt>
                      <c:pt idx="12903">
                        <c:v>5614.8671875</c:v>
                      </c:pt>
                      <c:pt idx="12904">
                        <c:v>5644.1015625</c:v>
                      </c:pt>
                      <c:pt idx="12905">
                        <c:v>6018.53125</c:v>
                      </c:pt>
                      <c:pt idx="12906">
                        <c:v>3226.6015625</c:v>
                      </c:pt>
                      <c:pt idx="12907">
                        <c:v>2210.3359375</c:v>
                      </c:pt>
                      <c:pt idx="12908">
                        <c:v>2196.71875</c:v>
                      </c:pt>
                      <c:pt idx="12909">
                        <c:v>5802.375</c:v>
                      </c:pt>
                      <c:pt idx="12910">
                        <c:v>3488.21875</c:v>
                      </c:pt>
                      <c:pt idx="12911">
                        <c:v>3725.7265625</c:v>
                      </c:pt>
                      <c:pt idx="12912">
                        <c:v>2591.0703125</c:v>
                      </c:pt>
                      <c:pt idx="12913">
                        <c:v>4428.3203125</c:v>
                      </c:pt>
                      <c:pt idx="12914">
                        <c:v>6717.078125</c:v>
                      </c:pt>
                      <c:pt idx="12915">
                        <c:v>12327.1875</c:v>
                      </c:pt>
                      <c:pt idx="12916">
                        <c:v>10519.859375</c:v>
                      </c:pt>
                      <c:pt idx="12917">
                        <c:v>9784.2578125</c:v>
                      </c:pt>
                      <c:pt idx="12918">
                        <c:v>11063.65625</c:v>
                      </c:pt>
                      <c:pt idx="12919">
                        <c:v>9575.921875</c:v>
                      </c:pt>
                      <c:pt idx="12920">
                        <c:v>8625.4609375</c:v>
                      </c:pt>
                      <c:pt idx="12921">
                        <c:v>9376</c:v>
                      </c:pt>
                      <c:pt idx="12922">
                        <c:v>10524.921875</c:v>
                      </c:pt>
                      <c:pt idx="12923">
                        <c:v>12771.4375</c:v>
                      </c:pt>
                      <c:pt idx="12924">
                        <c:v>13173.0234375</c:v>
                      </c:pt>
                      <c:pt idx="12925">
                        <c:v>12301.1640625</c:v>
                      </c:pt>
                      <c:pt idx="12926">
                        <c:v>12124.453125</c:v>
                      </c:pt>
                      <c:pt idx="12927">
                        <c:v>11325.109375</c:v>
                      </c:pt>
                      <c:pt idx="12928">
                        <c:v>13038.515625</c:v>
                      </c:pt>
                      <c:pt idx="12929">
                        <c:v>13365.40234375</c:v>
                      </c:pt>
                      <c:pt idx="12930">
                        <c:v>11864.78125</c:v>
                      </c:pt>
                      <c:pt idx="12931">
                        <c:v>12439.4609375</c:v>
                      </c:pt>
                      <c:pt idx="12932">
                        <c:v>11876.609375</c:v>
                      </c:pt>
                      <c:pt idx="12933">
                        <c:v>11697.78125</c:v>
                      </c:pt>
                      <c:pt idx="12934">
                        <c:v>12207.58203125</c:v>
                      </c:pt>
                      <c:pt idx="12935">
                        <c:v>12166.90625</c:v>
                      </c:pt>
                      <c:pt idx="12936">
                        <c:v>11922.7265625</c:v>
                      </c:pt>
                      <c:pt idx="12937">
                        <c:v>11166.921875</c:v>
                      </c:pt>
                      <c:pt idx="12938">
                        <c:v>10627.1953125</c:v>
                      </c:pt>
                      <c:pt idx="12939">
                        <c:v>10962.1875</c:v>
                      </c:pt>
                      <c:pt idx="12940">
                        <c:v>11761.5234375</c:v>
                      </c:pt>
                      <c:pt idx="12941">
                        <c:v>11164.3515625</c:v>
                      </c:pt>
                      <c:pt idx="12942">
                        <c:v>11152.984375</c:v>
                      </c:pt>
                      <c:pt idx="12943">
                        <c:v>10706.41015625</c:v>
                      </c:pt>
                      <c:pt idx="12944">
                        <c:v>12362.69921875</c:v>
                      </c:pt>
                      <c:pt idx="12945">
                        <c:v>9560.3125</c:v>
                      </c:pt>
                      <c:pt idx="12946">
                        <c:v>8841.7265625</c:v>
                      </c:pt>
                      <c:pt idx="12947">
                        <c:v>9158.8359375</c:v>
                      </c:pt>
                      <c:pt idx="12948">
                        <c:v>11407.203125</c:v>
                      </c:pt>
                      <c:pt idx="12949">
                        <c:v>10294.1484375</c:v>
                      </c:pt>
                      <c:pt idx="12950">
                        <c:v>9801.484375</c:v>
                      </c:pt>
                      <c:pt idx="12951">
                        <c:v>11154.78125</c:v>
                      </c:pt>
                      <c:pt idx="12952">
                        <c:v>11919.46875</c:v>
                      </c:pt>
                      <c:pt idx="12953">
                        <c:v>10930.8203125</c:v>
                      </c:pt>
                      <c:pt idx="12954">
                        <c:v>11818.953125</c:v>
                      </c:pt>
                      <c:pt idx="12955">
                        <c:v>10865</c:v>
                      </c:pt>
                      <c:pt idx="12956">
                        <c:v>9909.15625</c:v>
                      </c:pt>
                      <c:pt idx="12957">
                        <c:v>10599.6640625</c:v>
                      </c:pt>
                      <c:pt idx="12958">
                        <c:v>10771.83203125</c:v>
                      </c:pt>
                      <c:pt idx="12959">
                        <c:v>11856.59375</c:v>
                      </c:pt>
                      <c:pt idx="12960">
                        <c:v>10859.046875</c:v>
                      </c:pt>
                      <c:pt idx="12961">
                        <c:v>10615.1875</c:v>
                      </c:pt>
                      <c:pt idx="12962">
                        <c:v>10915</c:v>
                      </c:pt>
                      <c:pt idx="12963">
                        <c:v>10219.453125</c:v>
                      </c:pt>
                      <c:pt idx="12964">
                        <c:v>9377.4609375</c:v>
                      </c:pt>
                      <c:pt idx="12965">
                        <c:v>8323.9453125</c:v>
                      </c:pt>
                      <c:pt idx="12966">
                        <c:v>8510.0625</c:v>
                      </c:pt>
                      <c:pt idx="12967">
                        <c:v>8411.5234375</c:v>
                      </c:pt>
                      <c:pt idx="12968">
                        <c:v>9484.796875</c:v>
                      </c:pt>
                      <c:pt idx="12969">
                        <c:v>9819.75</c:v>
                      </c:pt>
                      <c:pt idx="12970">
                        <c:v>10512.375</c:v>
                      </c:pt>
                      <c:pt idx="12971">
                        <c:v>10803.828125</c:v>
                      </c:pt>
                      <c:pt idx="12972">
                        <c:v>10527.8984375</c:v>
                      </c:pt>
                      <c:pt idx="12973">
                        <c:v>9729.828125</c:v>
                      </c:pt>
                      <c:pt idx="12974">
                        <c:v>10910.37890625</c:v>
                      </c:pt>
                      <c:pt idx="12975">
                        <c:v>8751.984375</c:v>
                      </c:pt>
                      <c:pt idx="12976">
                        <c:v>8039.10546875</c:v>
                      </c:pt>
                      <c:pt idx="12977">
                        <c:v>7535.5078125</c:v>
                      </c:pt>
                      <c:pt idx="12978">
                        <c:v>7014.9765625</c:v>
                      </c:pt>
                      <c:pt idx="12979">
                        <c:v>8529.109375</c:v>
                      </c:pt>
                      <c:pt idx="12980">
                        <c:v>3910.40625</c:v>
                      </c:pt>
                      <c:pt idx="12981">
                        <c:v>4429.9921875</c:v>
                      </c:pt>
                      <c:pt idx="12982">
                        <c:v>6420.921875</c:v>
                      </c:pt>
                      <c:pt idx="12983">
                        <c:v>8152.7734375</c:v>
                      </c:pt>
                      <c:pt idx="12984">
                        <c:v>4056.0625</c:v>
                      </c:pt>
                      <c:pt idx="12985">
                        <c:v>2822.4375</c:v>
                      </c:pt>
                      <c:pt idx="12986">
                        <c:v>4450.375</c:v>
                      </c:pt>
                      <c:pt idx="12987">
                        <c:v>7841.9453125</c:v>
                      </c:pt>
                      <c:pt idx="12988">
                        <c:v>5963.1328125</c:v>
                      </c:pt>
                      <c:pt idx="12989">
                        <c:v>7748.140625</c:v>
                      </c:pt>
                      <c:pt idx="12990">
                        <c:v>7385.8359375</c:v>
                      </c:pt>
                      <c:pt idx="12991">
                        <c:v>7770.5703125</c:v>
                      </c:pt>
                      <c:pt idx="12992">
                        <c:v>7346.2109375</c:v>
                      </c:pt>
                      <c:pt idx="12993">
                        <c:v>6900.8828125</c:v>
                      </c:pt>
                      <c:pt idx="12994">
                        <c:v>6656.296875</c:v>
                      </c:pt>
                      <c:pt idx="12995">
                        <c:v>7555.03125</c:v>
                      </c:pt>
                      <c:pt idx="12996">
                        <c:v>7161.5703125</c:v>
                      </c:pt>
                      <c:pt idx="12997">
                        <c:v>7776.546875</c:v>
                      </c:pt>
                      <c:pt idx="12998">
                        <c:v>2460.7109375</c:v>
                      </c:pt>
                      <c:pt idx="12999">
                        <c:v>2950.3125</c:v>
                      </c:pt>
                      <c:pt idx="13000">
                        <c:v>4831.15625</c:v>
                      </c:pt>
                      <c:pt idx="13001">
                        <c:v>8226.5234375</c:v>
                      </c:pt>
                      <c:pt idx="13002">
                        <c:v>8016.171875</c:v>
                      </c:pt>
                      <c:pt idx="13003">
                        <c:v>8001.6171875</c:v>
                      </c:pt>
                      <c:pt idx="13004">
                        <c:v>8372.6796875</c:v>
                      </c:pt>
                      <c:pt idx="13005">
                        <c:v>11258.6015625</c:v>
                      </c:pt>
                      <c:pt idx="13006">
                        <c:v>10730.90625</c:v>
                      </c:pt>
                      <c:pt idx="13007">
                        <c:v>12085.6328125</c:v>
                      </c:pt>
                      <c:pt idx="13008">
                        <c:v>12094.09375</c:v>
                      </c:pt>
                      <c:pt idx="13009">
                        <c:v>10090.4375</c:v>
                      </c:pt>
                      <c:pt idx="13010">
                        <c:v>10700.9765625</c:v>
                      </c:pt>
                      <c:pt idx="13011">
                        <c:v>11477.3984375</c:v>
                      </c:pt>
                      <c:pt idx="13012">
                        <c:v>10998.6640625</c:v>
                      </c:pt>
                      <c:pt idx="13013">
                        <c:v>9387.4375</c:v>
                      </c:pt>
                      <c:pt idx="13014">
                        <c:v>9258.8125</c:v>
                      </c:pt>
                      <c:pt idx="13015">
                        <c:v>10376.515625</c:v>
                      </c:pt>
                      <c:pt idx="13016">
                        <c:v>12716.40625</c:v>
                      </c:pt>
                      <c:pt idx="13017">
                        <c:v>13148.5390625</c:v>
                      </c:pt>
                      <c:pt idx="13018">
                        <c:v>12888.21875</c:v>
                      </c:pt>
                      <c:pt idx="13019">
                        <c:v>13028.2421875</c:v>
                      </c:pt>
                      <c:pt idx="13020">
                        <c:v>9962.984375</c:v>
                      </c:pt>
                      <c:pt idx="13021">
                        <c:v>10175.0703125</c:v>
                      </c:pt>
                      <c:pt idx="13022">
                        <c:v>9067.7265625</c:v>
                      </c:pt>
                      <c:pt idx="13023">
                        <c:v>8687.203125</c:v>
                      </c:pt>
                      <c:pt idx="13024">
                        <c:v>9596.375</c:v>
                      </c:pt>
                      <c:pt idx="13025">
                        <c:v>8700.078125</c:v>
                      </c:pt>
                      <c:pt idx="13026">
                        <c:v>8957.8828125</c:v>
                      </c:pt>
                      <c:pt idx="13027">
                        <c:v>10050.578125</c:v>
                      </c:pt>
                      <c:pt idx="13028">
                        <c:v>10151.2265625</c:v>
                      </c:pt>
                      <c:pt idx="13029">
                        <c:v>10005.9609375</c:v>
                      </c:pt>
                      <c:pt idx="13030">
                        <c:v>10419.4921875</c:v>
                      </c:pt>
                      <c:pt idx="13031">
                        <c:v>8424.9140625</c:v>
                      </c:pt>
                      <c:pt idx="13032">
                        <c:v>8326.2421875</c:v>
                      </c:pt>
                      <c:pt idx="13033">
                        <c:v>7683.7265625</c:v>
                      </c:pt>
                      <c:pt idx="13034">
                        <c:v>10374.015625</c:v>
                      </c:pt>
                      <c:pt idx="13035">
                        <c:v>9393.234375</c:v>
                      </c:pt>
                      <c:pt idx="13036">
                        <c:v>8688.40625</c:v>
                      </c:pt>
                      <c:pt idx="13037">
                        <c:v>8020.046875</c:v>
                      </c:pt>
                      <c:pt idx="13038">
                        <c:v>4503.375</c:v>
                      </c:pt>
                      <c:pt idx="13039">
                        <c:v>5503.234375</c:v>
                      </c:pt>
                      <c:pt idx="13040">
                        <c:v>8139.265625</c:v>
                      </c:pt>
                      <c:pt idx="13041">
                        <c:v>8028.125</c:v>
                      </c:pt>
                      <c:pt idx="13042">
                        <c:v>7971.7734375</c:v>
                      </c:pt>
                      <c:pt idx="13043">
                        <c:v>8776.1015625</c:v>
                      </c:pt>
                      <c:pt idx="13044">
                        <c:v>8786.2890625</c:v>
                      </c:pt>
                      <c:pt idx="13045">
                        <c:v>9160.5546875</c:v>
                      </c:pt>
                      <c:pt idx="13046">
                        <c:v>7968.96875</c:v>
                      </c:pt>
                      <c:pt idx="13047">
                        <c:v>9353.5546875</c:v>
                      </c:pt>
                      <c:pt idx="13048">
                        <c:v>8543.7109375</c:v>
                      </c:pt>
                      <c:pt idx="13049">
                        <c:v>9277.2734375</c:v>
                      </c:pt>
                      <c:pt idx="13050">
                        <c:v>9627.890625</c:v>
                      </c:pt>
                      <c:pt idx="13051">
                        <c:v>8321</c:v>
                      </c:pt>
                      <c:pt idx="13052">
                        <c:v>7916.8671875</c:v>
                      </c:pt>
                      <c:pt idx="13053">
                        <c:v>8860.3359375</c:v>
                      </c:pt>
                      <c:pt idx="13054">
                        <c:v>9618.234375</c:v>
                      </c:pt>
                      <c:pt idx="13055">
                        <c:v>8575.484375</c:v>
                      </c:pt>
                      <c:pt idx="13056">
                        <c:v>8671.2109375</c:v>
                      </c:pt>
                      <c:pt idx="13057">
                        <c:v>9568.484375</c:v>
                      </c:pt>
                      <c:pt idx="13058">
                        <c:v>8310.609375</c:v>
                      </c:pt>
                      <c:pt idx="13059">
                        <c:v>9535.1796875</c:v>
                      </c:pt>
                      <c:pt idx="13060">
                        <c:v>8555.15625</c:v>
                      </c:pt>
                      <c:pt idx="13061">
                        <c:v>8532.7734375</c:v>
                      </c:pt>
                      <c:pt idx="13062">
                        <c:v>8530.8515625</c:v>
                      </c:pt>
                      <c:pt idx="13063">
                        <c:v>8486.96875</c:v>
                      </c:pt>
                      <c:pt idx="13064">
                        <c:v>9526.7578125</c:v>
                      </c:pt>
                      <c:pt idx="13065">
                        <c:v>8011.3671875</c:v>
                      </c:pt>
                      <c:pt idx="13066">
                        <c:v>7348.09765625</c:v>
                      </c:pt>
                      <c:pt idx="13067">
                        <c:v>8113.390625</c:v>
                      </c:pt>
                      <c:pt idx="13068">
                        <c:v>7161.6953125</c:v>
                      </c:pt>
                      <c:pt idx="13069">
                        <c:v>6002.7265625</c:v>
                      </c:pt>
                      <c:pt idx="13070">
                        <c:v>7119.90625</c:v>
                      </c:pt>
                      <c:pt idx="13071">
                        <c:v>8360.0390625</c:v>
                      </c:pt>
                      <c:pt idx="13072">
                        <c:v>7002.4921875</c:v>
                      </c:pt>
                      <c:pt idx="13073">
                        <c:v>7796.90625</c:v>
                      </c:pt>
                      <c:pt idx="13074">
                        <c:v>7897.8125</c:v>
                      </c:pt>
                      <c:pt idx="13075">
                        <c:v>5742.921875</c:v>
                      </c:pt>
                      <c:pt idx="13076">
                        <c:v>7316.296875</c:v>
                      </c:pt>
                      <c:pt idx="13077">
                        <c:v>5120.140625</c:v>
                      </c:pt>
                      <c:pt idx="13078">
                        <c:v>6229.96875</c:v>
                      </c:pt>
                      <c:pt idx="13079">
                        <c:v>7400.5390625</c:v>
                      </c:pt>
                      <c:pt idx="13080">
                        <c:v>6478.2578125</c:v>
                      </c:pt>
                      <c:pt idx="13081">
                        <c:v>8043.7421875</c:v>
                      </c:pt>
                      <c:pt idx="13082">
                        <c:v>10161.8125</c:v>
                      </c:pt>
                      <c:pt idx="13083">
                        <c:v>9874.25390625</c:v>
                      </c:pt>
                      <c:pt idx="13084">
                        <c:v>9645.73828125</c:v>
                      </c:pt>
                      <c:pt idx="13085">
                        <c:v>9526.1015625</c:v>
                      </c:pt>
                      <c:pt idx="13086">
                        <c:v>9472.953125</c:v>
                      </c:pt>
                      <c:pt idx="13087">
                        <c:v>9541.890625</c:v>
                      </c:pt>
                      <c:pt idx="13088">
                        <c:v>9955.453125</c:v>
                      </c:pt>
                      <c:pt idx="13089">
                        <c:v>10131.625</c:v>
                      </c:pt>
                      <c:pt idx="13090">
                        <c:v>8386.4296875</c:v>
                      </c:pt>
                      <c:pt idx="13091">
                        <c:v>8191.125</c:v>
                      </c:pt>
                      <c:pt idx="13092">
                        <c:v>9272.71875</c:v>
                      </c:pt>
                      <c:pt idx="13093">
                        <c:v>8788.359375</c:v>
                      </c:pt>
                      <c:pt idx="13094">
                        <c:v>9257.6796875</c:v>
                      </c:pt>
                      <c:pt idx="13095">
                        <c:v>12041.64453125</c:v>
                      </c:pt>
                      <c:pt idx="13096">
                        <c:v>12012.7578125</c:v>
                      </c:pt>
                      <c:pt idx="13097">
                        <c:v>12756.8046875</c:v>
                      </c:pt>
                      <c:pt idx="13098">
                        <c:v>11879.0078125</c:v>
                      </c:pt>
                      <c:pt idx="13099">
                        <c:v>11897.5234375</c:v>
                      </c:pt>
                      <c:pt idx="13100">
                        <c:v>12518.265625</c:v>
                      </c:pt>
                      <c:pt idx="13101">
                        <c:v>12691.328125</c:v>
                      </c:pt>
                      <c:pt idx="13102">
                        <c:v>11559.546875</c:v>
                      </c:pt>
                      <c:pt idx="13103">
                        <c:v>12192.98828125</c:v>
                      </c:pt>
                      <c:pt idx="13104">
                        <c:v>11796.0078125</c:v>
                      </c:pt>
                      <c:pt idx="13105">
                        <c:v>11930.109375</c:v>
                      </c:pt>
                      <c:pt idx="13106">
                        <c:v>12262.14453125</c:v>
                      </c:pt>
                      <c:pt idx="13107">
                        <c:v>12337.578125</c:v>
                      </c:pt>
                      <c:pt idx="13108">
                        <c:v>11892.1171875</c:v>
                      </c:pt>
                      <c:pt idx="13109">
                        <c:v>12869.59375</c:v>
                      </c:pt>
                      <c:pt idx="13110">
                        <c:v>11091.6875</c:v>
                      </c:pt>
                      <c:pt idx="13111">
                        <c:v>11475.0390625</c:v>
                      </c:pt>
                      <c:pt idx="13112">
                        <c:v>10605.8359375</c:v>
                      </c:pt>
                      <c:pt idx="13113">
                        <c:v>9802.6328125</c:v>
                      </c:pt>
                      <c:pt idx="13114">
                        <c:v>9156.796875</c:v>
                      </c:pt>
                      <c:pt idx="13115">
                        <c:v>10213.4453125</c:v>
                      </c:pt>
                      <c:pt idx="13116">
                        <c:v>11615.359375</c:v>
                      </c:pt>
                      <c:pt idx="13117">
                        <c:v>11014.140625</c:v>
                      </c:pt>
                      <c:pt idx="13118">
                        <c:v>4440.2734375</c:v>
                      </c:pt>
                      <c:pt idx="13119">
                        <c:v>6422.5078125</c:v>
                      </c:pt>
                      <c:pt idx="13120">
                        <c:v>7514.640625</c:v>
                      </c:pt>
                      <c:pt idx="13121">
                        <c:v>6436.2890625</c:v>
                      </c:pt>
                      <c:pt idx="13122">
                        <c:v>7811.8359375</c:v>
                      </c:pt>
                      <c:pt idx="13123">
                        <c:v>8434.0234375</c:v>
                      </c:pt>
                      <c:pt idx="13124">
                        <c:v>11462.7421875</c:v>
                      </c:pt>
                      <c:pt idx="13125">
                        <c:v>9856.71875</c:v>
                      </c:pt>
                      <c:pt idx="13126">
                        <c:v>9902.40625</c:v>
                      </c:pt>
                      <c:pt idx="13127">
                        <c:v>10276.796875</c:v>
                      </c:pt>
                      <c:pt idx="13128">
                        <c:v>9984.1640625</c:v>
                      </c:pt>
                      <c:pt idx="13129">
                        <c:v>8983.921875</c:v>
                      </c:pt>
                      <c:pt idx="13130">
                        <c:v>6683.3046875</c:v>
                      </c:pt>
                      <c:pt idx="13131">
                        <c:v>5937.5859375</c:v>
                      </c:pt>
                      <c:pt idx="13132">
                        <c:v>5749.5625</c:v>
                      </c:pt>
                      <c:pt idx="13133">
                        <c:v>8342.109375</c:v>
                      </c:pt>
                      <c:pt idx="13134">
                        <c:v>9604.7734375</c:v>
                      </c:pt>
                      <c:pt idx="13135">
                        <c:v>9606.7109375</c:v>
                      </c:pt>
                      <c:pt idx="13136">
                        <c:v>9143.421875</c:v>
                      </c:pt>
                      <c:pt idx="13137">
                        <c:v>7321.6484375</c:v>
                      </c:pt>
                      <c:pt idx="13138">
                        <c:v>8413.1171875</c:v>
                      </c:pt>
                      <c:pt idx="13139">
                        <c:v>8896.75</c:v>
                      </c:pt>
                      <c:pt idx="13140">
                        <c:v>12915.35546875</c:v>
                      </c:pt>
                      <c:pt idx="13141">
                        <c:v>10894.3359375</c:v>
                      </c:pt>
                      <c:pt idx="13142">
                        <c:v>9984.62109375</c:v>
                      </c:pt>
                      <c:pt idx="13143">
                        <c:v>10072.203125</c:v>
                      </c:pt>
                      <c:pt idx="13144">
                        <c:v>12220.359375</c:v>
                      </c:pt>
                      <c:pt idx="13145">
                        <c:v>15097.55078125</c:v>
                      </c:pt>
                      <c:pt idx="13146">
                        <c:v>16021.92578125</c:v>
                      </c:pt>
                      <c:pt idx="13147">
                        <c:v>15649.2890625</c:v>
                      </c:pt>
                      <c:pt idx="13148">
                        <c:v>15925.4140625</c:v>
                      </c:pt>
                      <c:pt idx="13149">
                        <c:v>14294.38671875</c:v>
                      </c:pt>
                      <c:pt idx="13150">
                        <c:v>14458.0625</c:v>
                      </c:pt>
                      <c:pt idx="13151">
                        <c:v>15681.6796875</c:v>
                      </c:pt>
                      <c:pt idx="13152">
                        <c:v>15800.8671875</c:v>
                      </c:pt>
                      <c:pt idx="13153">
                        <c:v>15033.4765625</c:v>
                      </c:pt>
                      <c:pt idx="13154">
                        <c:v>16085.0390625</c:v>
                      </c:pt>
                      <c:pt idx="13155">
                        <c:v>4776.1015625</c:v>
                      </c:pt>
                      <c:pt idx="13156">
                        <c:v>6774.703125</c:v>
                      </c:pt>
                      <c:pt idx="13157">
                        <c:v>6778.3671875</c:v>
                      </c:pt>
                      <c:pt idx="13158">
                        <c:v>6609.28125</c:v>
                      </c:pt>
                      <c:pt idx="13159">
                        <c:v>3637.0390625</c:v>
                      </c:pt>
                      <c:pt idx="13160">
                        <c:v>3941.5078125</c:v>
                      </c:pt>
                      <c:pt idx="13161">
                        <c:v>5469.5703125</c:v>
                      </c:pt>
                      <c:pt idx="13162">
                        <c:v>2222.5390625</c:v>
                      </c:pt>
                      <c:pt idx="13163">
                        <c:v>2076.4765625</c:v>
                      </c:pt>
                      <c:pt idx="13164">
                        <c:v>2543.6171875</c:v>
                      </c:pt>
                      <c:pt idx="13165">
                        <c:v>4909.6015625</c:v>
                      </c:pt>
                      <c:pt idx="13166">
                        <c:v>2274.9140625</c:v>
                      </c:pt>
                      <c:pt idx="13167">
                        <c:v>2538.0078125</c:v>
                      </c:pt>
                      <c:pt idx="13168">
                        <c:v>3181.6953125</c:v>
                      </c:pt>
                      <c:pt idx="13169">
                        <c:v>5739.078125</c:v>
                      </c:pt>
                      <c:pt idx="13170">
                        <c:v>10673.9375</c:v>
                      </c:pt>
                      <c:pt idx="13171">
                        <c:v>11596.828125</c:v>
                      </c:pt>
                      <c:pt idx="13172">
                        <c:v>11500.78125</c:v>
                      </c:pt>
                      <c:pt idx="13173">
                        <c:v>11532.9140625</c:v>
                      </c:pt>
                      <c:pt idx="13174">
                        <c:v>9555.78125</c:v>
                      </c:pt>
                      <c:pt idx="13175">
                        <c:v>10717.15625</c:v>
                      </c:pt>
                      <c:pt idx="13176">
                        <c:v>9677.453125</c:v>
                      </c:pt>
                      <c:pt idx="13177">
                        <c:v>9460.140625</c:v>
                      </c:pt>
                      <c:pt idx="13178">
                        <c:v>10105.8125</c:v>
                      </c:pt>
                      <c:pt idx="13179">
                        <c:v>9326.4140625</c:v>
                      </c:pt>
                      <c:pt idx="13180">
                        <c:v>10725.296875</c:v>
                      </c:pt>
                      <c:pt idx="13181">
                        <c:v>9969.5546875</c:v>
                      </c:pt>
                      <c:pt idx="13182">
                        <c:v>11610.59375</c:v>
                      </c:pt>
                      <c:pt idx="13183">
                        <c:v>10348.4140625</c:v>
                      </c:pt>
                      <c:pt idx="13184">
                        <c:v>11338.125</c:v>
                      </c:pt>
                      <c:pt idx="13185">
                        <c:v>6144.0859375</c:v>
                      </c:pt>
                      <c:pt idx="13186">
                        <c:v>5748.109375</c:v>
                      </c:pt>
                      <c:pt idx="13187">
                        <c:v>5655.625</c:v>
                      </c:pt>
                      <c:pt idx="13188">
                        <c:v>4077.84375</c:v>
                      </c:pt>
                      <c:pt idx="13189">
                        <c:v>4960.8203125</c:v>
                      </c:pt>
                      <c:pt idx="13190">
                        <c:v>6137.1328125</c:v>
                      </c:pt>
                      <c:pt idx="13191">
                        <c:v>2915.8359375</c:v>
                      </c:pt>
                      <c:pt idx="13192">
                        <c:v>2746.984375</c:v>
                      </c:pt>
                      <c:pt idx="13193">
                        <c:v>2616.1953125</c:v>
                      </c:pt>
                      <c:pt idx="13194">
                        <c:v>5057.3515625</c:v>
                      </c:pt>
                      <c:pt idx="13195">
                        <c:v>4577.28125</c:v>
                      </c:pt>
                      <c:pt idx="13196">
                        <c:v>5869.2265625</c:v>
                      </c:pt>
                      <c:pt idx="13197">
                        <c:v>2616.0859375</c:v>
                      </c:pt>
                      <c:pt idx="13198">
                        <c:v>5947.4375</c:v>
                      </c:pt>
                      <c:pt idx="13199">
                        <c:v>5765.6796875</c:v>
                      </c:pt>
                      <c:pt idx="13200">
                        <c:v>10029.2890625</c:v>
                      </c:pt>
                      <c:pt idx="13201">
                        <c:v>10484.3046875</c:v>
                      </c:pt>
                      <c:pt idx="13202">
                        <c:v>11254.96875</c:v>
                      </c:pt>
                      <c:pt idx="13203">
                        <c:v>10940.2109375</c:v>
                      </c:pt>
                      <c:pt idx="13204">
                        <c:v>10703.5390625</c:v>
                      </c:pt>
                      <c:pt idx="13205">
                        <c:v>10350.3828125</c:v>
                      </c:pt>
                      <c:pt idx="13206">
                        <c:v>11451.484375</c:v>
                      </c:pt>
                      <c:pt idx="13207">
                        <c:v>11842.90625</c:v>
                      </c:pt>
                      <c:pt idx="13208">
                        <c:v>11036.609375</c:v>
                      </c:pt>
                      <c:pt idx="13209">
                        <c:v>10711.671875</c:v>
                      </c:pt>
                      <c:pt idx="13210">
                        <c:v>12213.65625</c:v>
                      </c:pt>
                      <c:pt idx="13211">
                        <c:v>12588.484375</c:v>
                      </c:pt>
                      <c:pt idx="13212">
                        <c:v>11728.703125</c:v>
                      </c:pt>
                      <c:pt idx="13213">
                        <c:v>12652.1484375</c:v>
                      </c:pt>
                      <c:pt idx="13214">
                        <c:v>12198.8203125</c:v>
                      </c:pt>
                      <c:pt idx="13215">
                        <c:v>12112.69140625</c:v>
                      </c:pt>
                      <c:pt idx="13216">
                        <c:v>10556.94140625</c:v>
                      </c:pt>
                      <c:pt idx="13217">
                        <c:v>10823.81640625</c:v>
                      </c:pt>
                      <c:pt idx="13218">
                        <c:v>12796.75</c:v>
                      </c:pt>
                      <c:pt idx="13219">
                        <c:v>13367.41015625</c:v>
                      </c:pt>
                      <c:pt idx="13220">
                        <c:v>13033.046875</c:v>
                      </c:pt>
                      <c:pt idx="13221">
                        <c:v>14207.88671875</c:v>
                      </c:pt>
                      <c:pt idx="13222">
                        <c:v>13900.3671875</c:v>
                      </c:pt>
                      <c:pt idx="13223">
                        <c:v>14124.765625</c:v>
                      </c:pt>
                      <c:pt idx="13224">
                        <c:v>12835.9375</c:v>
                      </c:pt>
                      <c:pt idx="13225">
                        <c:v>13250.4765625</c:v>
                      </c:pt>
                      <c:pt idx="13226">
                        <c:v>12661.65625</c:v>
                      </c:pt>
                      <c:pt idx="13227">
                        <c:v>12773.578125</c:v>
                      </c:pt>
                      <c:pt idx="13228">
                        <c:v>14137.7421875</c:v>
                      </c:pt>
                      <c:pt idx="13229">
                        <c:v>13978.2109375</c:v>
                      </c:pt>
                      <c:pt idx="13230">
                        <c:v>9745.1171875</c:v>
                      </c:pt>
                      <c:pt idx="13231">
                        <c:v>9164.2421875</c:v>
                      </c:pt>
                      <c:pt idx="13232">
                        <c:v>9948.1953125</c:v>
                      </c:pt>
                      <c:pt idx="13233">
                        <c:v>10404.734375</c:v>
                      </c:pt>
                      <c:pt idx="13234">
                        <c:v>9175.140625</c:v>
                      </c:pt>
                      <c:pt idx="13235">
                        <c:v>8979.3359375</c:v>
                      </c:pt>
                      <c:pt idx="13236">
                        <c:v>9215.3203125</c:v>
                      </c:pt>
                      <c:pt idx="13237">
                        <c:v>9629.9921875</c:v>
                      </c:pt>
                      <c:pt idx="13238">
                        <c:v>10587.1875</c:v>
                      </c:pt>
                      <c:pt idx="13239">
                        <c:v>10629.109375</c:v>
                      </c:pt>
                      <c:pt idx="13240">
                        <c:v>10593.015625</c:v>
                      </c:pt>
                      <c:pt idx="13241">
                        <c:v>7622.2578125</c:v>
                      </c:pt>
                      <c:pt idx="13242">
                        <c:v>6901.5078125</c:v>
                      </c:pt>
                      <c:pt idx="13243">
                        <c:v>7497.3671875</c:v>
                      </c:pt>
                      <c:pt idx="13244">
                        <c:v>9717.8671875</c:v>
                      </c:pt>
                      <c:pt idx="13245">
                        <c:v>7792.734375</c:v>
                      </c:pt>
                      <c:pt idx="13246">
                        <c:v>7646.140625</c:v>
                      </c:pt>
                      <c:pt idx="13247">
                        <c:v>7110</c:v>
                      </c:pt>
                      <c:pt idx="13248">
                        <c:v>7643.6171875</c:v>
                      </c:pt>
                      <c:pt idx="13249">
                        <c:v>8329.9375</c:v>
                      </c:pt>
                      <c:pt idx="13250">
                        <c:v>8593.5234375</c:v>
                      </c:pt>
                      <c:pt idx="13251">
                        <c:v>7689.4453125</c:v>
                      </c:pt>
                      <c:pt idx="13252">
                        <c:v>6090.3203125</c:v>
                      </c:pt>
                      <c:pt idx="13253">
                        <c:v>7565.3203125</c:v>
                      </c:pt>
                      <c:pt idx="13254">
                        <c:v>8565.859375</c:v>
                      </c:pt>
                      <c:pt idx="13255">
                        <c:v>6580.828125</c:v>
                      </c:pt>
                      <c:pt idx="13256">
                        <c:v>4339.40625</c:v>
                      </c:pt>
                      <c:pt idx="13257">
                        <c:v>4232.3125</c:v>
                      </c:pt>
                      <c:pt idx="13258">
                        <c:v>4692.15625</c:v>
                      </c:pt>
                      <c:pt idx="13259">
                        <c:v>6558.9921875</c:v>
                      </c:pt>
                      <c:pt idx="13260">
                        <c:v>11781.2265625</c:v>
                      </c:pt>
                      <c:pt idx="13261">
                        <c:v>12188.7421875</c:v>
                      </c:pt>
                      <c:pt idx="13262">
                        <c:v>12210.4921875</c:v>
                      </c:pt>
                      <c:pt idx="13263">
                        <c:v>12424.6328125</c:v>
                      </c:pt>
                      <c:pt idx="13264">
                        <c:v>11554.859375</c:v>
                      </c:pt>
                      <c:pt idx="13265">
                        <c:v>11368.4375</c:v>
                      </c:pt>
                      <c:pt idx="13266">
                        <c:v>12548.796875</c:v>
                      </c:pt>
                      <c:pt idx="13267">
                        <c:v>12748.48828125</c:v>
                      </c:pt>
                      <c:pt idx="13268">
                        <c:v>12687.6875</c:v>
                      </c:pt>
                      <c:pt idx="13269">
                        <c:v>11915.1484375</c:v>
                      </c:pt>
                      <c:pt idx="13270">
                        <c:v>11986.2109375</c:v>
                      </c:pt>
                      <c:pt idx="13271">
                        <c:v>12626.078125</c:v>
                      </c:pt>
                      <c:pt idx="13272">
                        <c:v>11149.8671875</c:v>
                      </c:pt>
                      <c:pt idx="13273">
                        <c:v>11307.625</c:v>
                      </c:pt>
                      <c:pt idx="13274">
                        <c:v>11415.1015625</c:v>
                      </c:pt>
                      <c:pt idx="13275">
                        <c:v>12010.51953125</c:v>
                      </c:pt>
                      <c:pt idx="13276">
                        <c:v>11625.7578125</c:v>
                      </c:pt>
                      <c:pt idx="13277">
                        <c:v>11975.3671875</c:v>
                      </c:pt>
                      <c:pt idx="13278">
                        <c:v>12209.0234375</c:v>
                      </c:pt>
                      <c:pt idx="13279">
                        <c:v>11753.3984375</c:v>
                      </c:pt>
                      <c:pt idx="13280">
                        <c:v>11012.734375</c:v>
                      </c:pt>
                      <c:pt idx="13281">
                        <c:v>9594.20703125</c:v>
                      </c:pt>
                      <c:pt idx="13282">
                        <c:v>10406.4296875</c:v>
                      </c:pt>
                      <c:pt idx="13283">
                        <c:v>11502.92578125</c:v>
                      </c:pt>
                      <c:pt idx="13284">
                        <c:v>10310.1171875</c:v>
                      </c:pt>
                      <c:pt idx="13285">
                        <c:v>10596.7734375</c:v>
                      </c:pt>
                      <c:pt idx="13286">
                        <c:v>11003.0078125</c:v>
                      </c:pt>
                      <c:pt idx="13287">
                        <c:v>11031.5546875</c:v>
                      </c:pt>
                      <c:pt idx="13288">
                        <c:v>11578.453125</c:v>
                      </c:pt>
                      <c:pt idx="13289">
                        <c:v>11099.8046875</c:v>
                      </c:pt>
                      <c:pt idx="13290">
                        <c:v>12652.15234375</c:v>
                      </c:pt>
                      <c:pt idx="13291">
                        <c:v>12441.2109375</c:v>
                      </c:pt>
                      <c:pt idx="13292">
                        <c:v>12806.0546875</c:v>
                      </c:pt>
                      <c:pt idx="13293">
                        <c:v>11189.515625</c:v>
                      </c:pt>
                      <c:pt idx="13294">
                        <c:v>9610.8671875</c:v>
                      </c:pt>
                      <c:pt idx="13295">
                        <c:v>10004.8984375</c:v>
                      </c:pt>
                      <c:pt idx="13296">
                        <c:v>12441.23828125</c:v>
                      </c:pt>
                      <c:pt idx="13297">
                        <c:v>13449.2734375</c:v>
                      </c:pt>
                      <c:pt idx="13298">
                        <c:v>13620.12109375</c:v>
                      </c:pt>
                      <c:pt idx="13299">
                        <c:v>14016.6171875</c:v>
                      </c:pt>
                      <c:pt idx="13300">
                        <c:v>13393.73828125</c:v>
                      </c:pt>
                      <c:pt idx="13301">
                        <c:v>12844.5703125</c:v>
                      </c:pt>
                      <c:pt idx="13302">
                        <c:v>13778.765625</c:v>
                      </c:pt>
                      <c:pt idx="13303">
                        <c:v>14164.3125</c:v>
                      </c:pt>
                      <c:pt idx="13304">
                        <c:v>14409.30859375</c:v>
                      </c:pt>
                      <c:pt idx="13305">
                        <c:v>7081.1953125</c:v>
                      </c:pt>
                      <c:pt idx="13306">
                        <c:v>7020.96484375</c:v>
                      </c:pt>
                      <c:pt idx="13307">
                        <c:v>6214.515625</c:v>
                      </c:pt>
                      <c:pt idx="13308">
                        <c:v>5629.328125</c:v>
                      </c:pt>
                      <c:pt idx="13309">
                        <c:v>7019.69921875</c:v>
                      </c:pt>
                      <c:pt idx="13310">
                        <c:v>5437.7265625</c:v>
                      </c:pt>
                      <c:pt idx="13311">
                        <c:v>4978.1171875</c:v>
                      </c:pt>
                      <c:pt idx="13312">
                        <c:v>5936.2734375</c:v>
                      </c:pt>
                      <c:pt idx="13313">
                        <c:v>7142.921875</c:v>
                      </c:pt>
                      <c:pt idx="13314">
                        <c:v>6727.5703125</c:v>
                      </c:pt>
                      <c:pt idx="13315">
                        <c:v>7796.53125</c:v>
                      </c:pt>
                      <c:pt idx="13316">
                        <c:v>4808.8203125</c:v>
                      </c:pt>
                      <c:pt idx="13317">
                        <c:v>5906.046875</c:v>
                      </c:pt>
                      <c:pt idx="13318">
                        <c:v>7772.2734375</c:v>
                      </c:pt>
                      <c:pt idx="13319">
                        <c:v>7688.015625</c:v>
                      </c:pt>
                      <c:pt idx="13320">
                        <c:v>10403.0078125</c:v>
                      </c:pt>
                      <c:pt idx="13321">
                        <c:v>10853.75</c:v>
                      </c:pt>
                      <c:pt idx="13322">
                        <c:v>10959.4609375</c:v>
                      </c:pt>
                      <c:pt idx="13323">
                        <c:v>10308.1875</c:v>
                      </c:pt>
                      <c:pt idx="13324">
                        <c:v>10690.046875</c:v>
                      </c:pt>
                      <c:pt idx="13325">
                        <c:v>10564.75</c:v>
                      </c:pt>
                      <c:pt idx="13326">
                        <c:v>10273.0703125</c:v>
                      </c:pt>
                      <c:pt idx="13327">
                        <c:v>9842.0859375</c:v>
                      </c:pt>
                      <c:pt idx="13328">
                        <c:v>10211.09375</c:v>
                      </c:pt>
                      <c:pt idx="13329">
                        <c:v>10290.9375</c:v>
                      </c:pt>
                      <c:pt idx="13330">
                        <c:v>10039.3984375</c:v>
                      </c:pt>
                      <c:pt idx="13331">
                        <c:v>10295.015625</c:v>
                      </c:pt>
                      <c:pt idx="13332">
                        <c:v>9029.9375</c:v>
                      </c:pt>
                      <c:pt idx="13333">
                        <c:v>9773.0625</c:v>
                      </c:pt>
                      <c:pt idx="13334">
                        <c:v>10775.734375</c:v>
                      </c:pt>
                      <c:pt idx="13335">
                        <c:v>11935.875</c:v>
                      </c:pt>
                      <c:pt idx="13336">
                        <c:v>11212.62890625</c:v>
                      </c:pt>
                      <c:pt idx="13337">
                        <c:v>11795.4921875</c:v>
                      </c:pt>
                      <c:pt idx="13338">
                        <c:v>11560.0625</c:v>
                      </c:pt>
                      <c:pt idx="13339">
                        <c:v>10285.6640625</c:v>
                      </c:pt>
                      <c:pt idx="13340">
                        <c:v>10379.5078125</c:v>
                      </c:pt>
                      <c:pt idx="13341">
                        <c:v>11133.8828125</c:v>
                      </c:pt>
                      <c:pt idx="13342">
                        <c:v>10723.75</c:v>
                      </c:pt>
                      <c:pt idx="13343">
                        <c:v>11926.09375</c:v>
                      </c:pt>
                      <c:pt idx="13344">
                        <c:v>11943.796875</c:v>
                      </c:pt>
                      <c:pt idx="13345">
                        <c:v>11605.265625</c:v>
                      </c:pt>
                      <c:pt idx="13346">
                        <c:v>8829.46875</c:v>
                      </c:pt>
                      <c:pt idx="13347">
                        <c:v>8284.8046875</c:v>
                      </c:pt>
                      <c:pt idx="13348">
                        <c:v>8053.890625</c:v>
                      </c:pt>
                      <c:pt idx="13349">
                        <c:v>9021.24609375</c:v>
                      </c:pt>
                      <c:pt idx="13350">
                        <c:v>9263.984375</c:v>
                      </c:pt>
                      <c:pt idx="13351">
                        <c:v>9004.2109375</c:v>
                      </c:pt>
                      <c:pt idx="13352">
                        <c:v>10248.6953125</c:v>
                      </c:pt>
                      <c:pt idx="13353">
                        <c:v>10094.328125</c:v>
                      </c:pt>
                      <c:pt idx="13354">
                        <c:v>6030.3984375</c:v>
                      </c:pt>
                      <c:pt idx="13355">
                        <c:v>5599.5703125</c:v>
                      </c:pt>
                      <c:pt idx="13356">
                        <c:v>5309.5859375</c:v>
                      </c:pt>
                      <c:pt idx="13357">
                        <c:v>7640.609375</c:v>
                      </c:pt>
                      <c:pt idx="13358">
                        <c:v>10674.171875</c:v>
                      </c:pt>
                      <c:pt idx="13359">
                        <c:v>8663.9296875</c:v>
                      </c:pt>
                      <c:pt idx="13360">
                        <c:v>7898.90625</c:v>
                      </c:pt>
                      <c:pt idx="13361">
                        <c:v>9383.40625</c:v>
                      </c:pt>
                      <c:pt idx="13362">
                        <c:v>10710.359375</c:v>
                      </c:pt>
                      <c:pt idx="13363">
                        <c:v>10763.5546875</c:v>
                      </c:pt>
                      <c:pt idx="13364">
                        <c:v>9872.078125</c:v>
                      </c:pt>
                      <c:pt idx="13365">
                        <c:v>9040.4765625</c:v>
                      </c:pt>
                      <c:pt idx="13366">
                        <c:v>8828.1796875</c:v>
                      </c:pt>
                      <c:pt idx="13367">
                        <c:v>7358.921875</c:v>
                      </c:pt>
                      <c:pt idx="13368">
                        <c:v>5871.03125</c:v>
                      </c:pt>
                      <c:pt idx="13369">
                        <c:v>5094.703125</c:v>
                      </c:pt>
                      <c:pt idx="13370">
                        <c:v>4866.40625</c:v>
                      </c:pt>
                      <c:pt idx="13371">
                        <c:v>6200.96875</c:v>
                      </c:pt>
                      <c:pt idx="13372">
                        <c:v>7734.953125</c:v>
                      </c:pt>
                      <c:pt idx="13373">
                        <c:v>6707.0234375</c:v>
                      </c:pt>
                      <c:pt idx="13374">
                        <c:v>6956.578125</c:v>
                      </c:pt>
                      <c:pt idx="13375">
                        <c:v>9072.953125</c:v>
                      </c:pt>
                      <c:pt idx="13376">
                        <c:v>9231.4609375</c:v>
                      </c:pt>
                      <c:pt idx="13377">
                        <c:v>7386.21875</c:v>
                      </c:pt>
                      <c:pt idx="13378">
                        <c:v>6964.7890625</c:v>
                      </c:pt>
                      <c:pt idx="13379">
                        <c:v>6529.3203125</c:v>
                      </c:pt>
                      <c:pt idx="13380">
                        <c:v>10179.1171875</c:v>
                      </c:pt>
                      <c:pt idx="13381">
                        <c:v>9456.8203125</c:v>
                      </c:pt>
                      <c:pt idx="13382">
                        <c:v>9632.25</c:v>
                      </c:pt>
                      <c:pt idx="13383">
                        <c:v>8382.8046875</c:v>
                      </c:pt>
                      <c:pt idx="13384">
                        <c:v>7707.328125</c:v>
                      </c:pt>
                      <c:pt idx="13385">
                        <c:v>7468.2109375</c:v>
                      </c:pt>
                      <c:pt idx="13386">
                        <c:v>9229.109375</c:v>
                      </c:pt>
                      <c:pt idx="13387">
                        <c:v>8911.65625</c:v>
                      </c:pt>
                      <c:pt idx="13388">
                        <c:v>9842.1328125</c:v>
                      </c:pt>
                      <c:pt idx="13389">
                        <c:v>9557.84375</c:v>
                      </c:pt>
                      <c:pt idx="13390">
                        <c:v>7648.5546875</c:v>
                      </c:pt>
                      <c:pt idx="13391">
                        <c:v>9145.8046875</c:v>
                      </c:pt>
                      <c:pt idx="13392">
                        <c:v>9336.9296875</c:v>
                      </c:pt>
                      <c:pt idx="13393">
                        <c:v>8609.4765625</c:v>
                      </c:pt>
                      <c:pt idx="13394">
                        <c:v>8923.0625</c:v>
                      </c:pt>
                      <c:pt idx="13395">
                        <c:v>14549.9296875</c:v>
                      </c:pt>
                      <c:pt idx="13396">
                        <c:v>12793.390625</c:v>
                      </c:pt>
                      <c:pt idx="13397">
                        <c:v>11729.81640625</c:v>
                      </c:pt>
                      <c:pt idx="13398">
                        <c:v>11948.90234375</c:v>
                      </c:pt>
                      <c:pt idx="13399">
                        <c:v>15457.6875</c:v>
                      </c:pt>
                      <c:pt idx="13400">
                        <c:v>14038.37890625</c:v>
                      </c:pt>
                      <c:pt idx="13401">
                        <c:v>14141.8671875</c:v>
                      </c:pt>
                      <c:pt idx="13402">
                        <c:v>14705.1875</c:v>
                      </c:pt>
                      <c:pt idx="13403">
                        <c:v>15059.25</c:v>
                      </c:pt>
                      <c:pt idx="13404">
                        <c:v>15028.1875</c:v>
                      </c:pt>
                      <c:pt idx="13405">
                        <c:v>14996.4921875</c:v>
                      </c:pt>
                      <c:pt idx="13406">
                        <c:v>14866.9296875</c:v>
                      </c:pt>
                      <c:pt idx="13407">
                        <c:v>11847.09375</c:v>
                      </c:pt>
                      <c:pt idx="13408">
                        <c:v>11549.8203125</c:v>
                      </c:pt>
                      <c:pt idx="13409">
                        <c:v>12529.96875</c:v>
                      </c:pt>
                      <c:pt idx="13410">
                        <c:v>6512.921875</c:v>
                      </c:pt>
                      <c:pt idx="13411">
                        <c:v>4431.6953125</c:v>
                      </c:pt>
                      <c:pt idx="13412">
                        <c:v>6396.6796875</c:v>
                      </c:pt>
                      <c:pt idx="13413">
                        <c:v>6018.3125</c:v>
                      </c:pt>
                      <c:pt idx="13414">
                        <c:v>7175.578125</c:v>
                      </c:pt>
                      <c:pt idx="13415">
                        <c:v>5988.8046875</c:v>
                      </c:pt>
                      <c:pt idx="13416">
                        <c:v>7146.171875</c:v>
                      </c:pt>
                      <c:pt idx="13417">
                        <c:v>6607.40625</c:v>
                      </c:pt>
                      <c:pt idx="13418">
                        <c:v>5005.6875</c:v>
                      </c:pt>
                      <c:pt idx="13419">
                        <c:v>6083.9609375</c:v>
                      </c:pt>
                      <c:pt idx="13420">
                        <c:v>5914.2109375</c:v>
                      </c:pt>
                      <c:pt idx="13421">
                        <c:v>6814.5390625</c:v>
                      </c:pt>
                      <c:pt idx="13422">
                        <c:v>3417.46875</c:v>
                      </c:pt>
                      <c:pt idx="13423">
                        <c:v>2751.5</c:v>
                      </c:pt>
                      <c:pt idx="13424">
                        <c:v>5086.7421875</c:v>
                      </c:pt>
                      <c:pt idx="13425">
                        <c:v>7850.96875</c:v>
                      </c:pt>
                      <c:pt idx="13426">
                        <c:v>7028.70703125</c:v>
                      </c:pt>
                      <c:pt idx="13427">
                        <c:v>6999.359375</c:v>
                      </c:pt>
                      <c:pt idx="13428">
                        <c:v>9631.81640625</c:v>
                      </c:pt>
                      <c:pt idx="13429">
                        <c:v>10630.2109375</c:v>
                      </c:pt>
                      <c:pt idx="13430">
                        <c:v>9817.4140625</c:v>
                      </c:pt>
                      <c:pt idx="13431">
                        <c:v>9728.640625</c:v>
                      </c:pt>
                      <c:pt idx="13432">
                        <c:v>10256.4375</c:v>
                      </c:pt>
                      <c:pt idx="13433">
                        <c:v>10266.03125</c:v>
                      </c:pt>
                      <c:pt idx="13434">
                        <c:v>10011.6328125</c:v>
                      </c:pt>
                      <c:pt idx="13435">
                        <c:v>8555.671875</c:v>
                      </c:pt>
                      <c:pt idx="13436">
                        <c:v>8111.546875</c:v>
                      </c:pt>
                      <c:pt idx="13437">
                        <c:v>10794.75</c:v>
                      </c:pt>
                      <c:pt idx="13438">
                        <c:v>9484.5078125</c:v>
                      </c:pt>
                      <c:pt idx="13439">
                        <c:v>10415.5625</c:v>
                      </c:pt>
                      <c:pt idx="13440">
                        <c:v>9825.75</c:v>
                      </c:pt>
                      <c:pt idx="13441">
                        <c:v>7962.34375</c:v>
                      </c:pt>
                      <c:pt idx="13442">
                        <c:v>7411.0859375</c:v>
                      </c:pt>
                      <c:pt idx="13443">
                        <c:v>8809.625</c:v>
                      </c:pt>
                      <c:pt idx="13444">
                        <c:v>8245.0703125</c:v>
                      </c:pt>
                      <c:pt idx="13445">
                        <c:v>7675.2890625</c:v>
                      </c:pt>
                      <c:pt idx="13446">
                        <c:v>7433.578125</c:v>
                      </c:pt>
                      <c:pt idx="13447">
                        <c:v>9656.71875</c:v>
                      </c:pt>
                      <c:pt idx="13448">
                        <c:v>8896.2421875</c:v>
                      </c:pt>
                      <c:pt idx="13449">
                        <c:v>9243.0703125</c:v>
                      </c:pt>
                      <c:pt idx="13450">
                        <c:v>8812.1875</c:v>
                      </c:pt>
                      <c:pt idx="13451">
                        <c:v>9703.0859375</c:v>
                      </c:pt>
                      <c:pt idx="13452">
                        <c:v>9366.2578125</c:v>
                      </c:pt>
                      <c:pt idx="13453">
                        <c:v>9143.640625</c:v>
                      </c:pt>
                      <c:pt idx="13454">
                        <c:v>8996.390625</c:v>
                      </c:pt>
                      <c:pt idx="13455">
                        <c:v>12003.98828125</c:v>
                      </c:pt>
                      <c:pt idx="13456">
                        <c:v>11988.58984375</c:v>
                      </c:pt>
                      <c:pt idx="13457">
                        <c:v>11680.99609375</c:v>
                      </c:pt>
                      <c:pt idx="13458">
                        <c:v>9357.8984375</c:v>
                      </c:pt>
                      <c:pt idx="13459">
                        <c:v>10449.296875</c:v>
                      </c:pt>
                      <c:pt idx="13460">
                        <c:v>11059.625</c:v>
                      </c:pt>
                      <c:pt idx="13461">
                        <c:v>11044.8515625</c:v>
                      </c:pt>
                      <c:pt idx="13462">
                        <c:v>11829.9609375</c:v>
                      </c:pt>
                      <c:pt idx="13463">
                        <c:v>9164.4375</c:v>
                      </c:pt>
                      <c:pt idx="13464">
                        <c:v>8570.9296875</c:v>
                      </c:pt>
                      <c:pt idx="13465">
                        <c:v>9905.2734375</c:v>
                      </c:pt>
                      <c:pt idx="13466">
                        <c:v>12242.6640625</c:v>
                      </c:pt>
                      <c:pt idx="13467">
                        <c:v>11903.15625</c:v>
                      </c:pt>
                      <c:pt idx="13468">
                        <c:v>11153.671875</c:v>
                      </c:pt>
                      <c:pt idx="13469">
                        <c:v>11303.6875</c:v>
                      </c:pt>
                      <c:pt idx="13470">
                        <c:v>9351.3203125</c:v>
                      </c:pt>
                      <c:pt idx="13471">
                        <c:v>7195.62109375</c:v>
                      </c:pt>
                      <c:pt idx="13472">
                        <c:v>7719.1171875</c:v>
                      </c:pt>
                      <c:pt idx="13473">
                        <c:v>7972.80078125</c:v>
                      </c:pt>
                      <c:pt idx="13474">
                        <c:v>9910.70703125</c:v>
                      </c:pt>
                      <c:pt idx="13475">
                        <c:v>12509.421875</c:v>
                      </c:pt>
                      <c:pt idx="13476">
                        <c:v>12701.671875</c:v>
                      </c:pt>
                      <c:pt idx="13477">
                        <c:v>12489.45703125</c:v>
                      </c:pt>
                      <c:pt idx="13478">
                        <c:v>12870.2578125</c:v>
                      </c:pt>
                      <c:pt idx="13479">
                        <c:v>13004.90625</c:v>
                      </c:pt>
                      <c:pt idx="13480">
                        <c:v>13820.0859375</c:v>
                      </c:pt>
                      <c:pt idx="13481">
                        <c:v>12403.953125</c:v>
                      </c:pt>
                      <c:pt idx="13482">
                        <c:v>12184.5</c:v>
                      </c:pt>
                      <c:pt idx="13483">
                        <c:v>13452.71875</c:v>
                      </c:pt>
                      <c:pt idx="13484">
                        <c:v>13599.54296875</c:v>
                      </c:pt>
                      <c:pt idx="13485">
                        <c:v>7014.875</c:v>
                      </c:pt>
                      <c:pt idx="13486">
                        <c:v>8138.1796875</c:v>
                      </c:pt>
                      <c:pt idx="13487">
                        <c:v>11572.046875</c:v>
                      </c:pt>
                      <c:pt idx="13488">
                        <c:v>10802.98828125</c:v>
                      </c:pt>
                      <c:pt idx="13489">
                        <c:v>11162.5546875</c:v>
                      </c:pt>
                      <c:pt idx="13490">
                        <c:v>9505.65625</c:v>
                      </c:pt>
                      <c:pt idx="13491">
                        <c:v>8184.1875</c:v>
                      </c:pt>
                      <c:pt idx="13492">
                        <c:v>7605.53125</c:v>
                      </c:pt>
                      <c:pt idx="13493">
                        <c:v>10584.0859375</c:v>
                      </c:pt>
                      <c:pt idx="13494">
                        <c:v>11508.1640625</c:v>
                      </c:pt>
                      <c:pt idx="13495">
                        <c:v>11447.078125</c:v>
                      </c:pt>
                      <c:pt idx="13496">
                        <c:v>10059.8125</c:v>
                      </c:pt>
                      <c:pt idx="13497">
                        <c:v>9750.65625</c:v>
                      </c:pt>
                      <c:pt idx="13498">
                        <c:v>11577.578125</c:v>
                      </c:pt>
                      <c:pt idx="13499">
                        <c:v>11427.6953125</c:v>
                      </c:pt>
                      <c:pt idx="13500">
                        <c:v>9824.7578125</c:v>
                      </c:pt>
                      <c:pt idx="13501">
                        <c:v>7582.7421875</c:v>
                      </c:pt>
                      <c:pt idx="13502">
                        <c:v>7315.234375</c:v>
                      </c:pt>
                      <c:pt idx="13503">
                        <c:v>8631.1015625</c:v>
                      </c:pt>
                      <c:pt idx="13504">
                        <c:v>8619.296875</c:v>
                      </c:pt>
                      <c:pt idx="13505">
                        <c:v>9357.7890625</c:v>
                      </c:pt>
                      <c:pt idx="13506">
                        <c:v>7687.15625</c:v>
                      </c:pt>
                      <c:pt idx="13507">
                        <c:v>5596.1328125</c:v>
                      </c:pt>
                      <c:pt idx="13508">
                        <c:v>5814.5859375</c:v>
                      </c:pt>
                      <c:pt idx="13509">
                        <c:v>6924.2265625</c:v>
                      </c:pt>
                      <c:pt idx="13510">
                        <c:v>8394.515625</c:v>
                      </c:pt>
                      <c:pt idx="13511">
                        <c:v>6539.4296875</c:v>
                      </c:pt>
                      <c:pt idx="13512">
                        <c:v>6347.9140625</c:v>
                      </c:pt>
                      <c:pt idx="13513">
                        <c:v>7203.46875</c:v>
                      </c:pt>
                      <c:pt idx="13514">
                        <c:v>9810.3203125</c:v>
                      </c:pt>
                      <c:pt idx="13515">
                        <c:v>7651.8046875</c:v>
                      </c:pt>
                      <c:pt idx="13516">
                        <c:v>5985.1953125</c:v>
                      </c:pt>
                      <c:pt idx="13517">
                        <c:v>5533.09375</c:v>
                      </c:pt>
                      <c:pt idx="13518">
                        <c:v>7184.3046875</c:v>
                      </c:pt>
                      <c:pt idx="13519">
                        <c:v>7024.21875</c:v>
                      </c:pt>
                      <c:pt idx="13520">
                        <c:v>7056.625</c:v>
                      </c:pt>
                      <c:pt idx="13521">
                        <c:v>5784.75</c:v>
                      </c:pt>
                      <c:pt idx="13522">
                        <c:v>7603.046875</c:v>
                      </c:pt>
                      <c:pt idx="13523">
                        <c:v>7863.2109375</c:v>
                      </c:pt>
                      <c:pt idx="13524">
                        <c:v>5500.5078125</c:v>
                      </c:pt>
                      <c:pt idx="13525">
                        <c:v>6488.5234375</c:v>
                      </c:pt>
                      <c:pt idx="13526">
                        <c:v>7039.078125</c:v>
                      </c:pt>
                      <c:pt idx="13527">
                        <c:v>6780.8515625</c:v>
                      </c:pt>
                      <c:pt idx="13528">
                        <c:v>7125.25</c:v>
                      </c:pt>
                      <c:pt idx="13529">
                        <c:v>6484.5546875</c:v>
                      </c:pt>
                      <c:pt idx="13530">
                        <c:v>6537.1484375</c:v>
                      </c:pt>
                      <c:pt idx="13531">
                        <c:v>7231.30859375</c:v>
                      </c:pt>
                      <c:pt idx="13532">
                        <c:v>6636.09375</c:v>
                      </c:pt>
                      <c:pt idx="13533">
                        <c:v>6427.0859375</c:v>
                      </c:pt>
                      <c:pt idx="13534">
                        <c:v>6643.9609375</c:v>
                      </c:pt>
                      <c:pt idx="13535">
                        <c:v>6405.421875</c:v>
                      </c:pt>
                      <c:pt idx="13536">
                        <c:v>7401.3125</c:v>
                      </c:pt>
                      <c:pt idx="13537">
                        <c:v>6309.9453125</c:v>
                      </c:pt>
                      <c:pt idx="13538">
                        <c:v>5749.3671875</c:v>
                      </c:pt>
                      <c:pt idx="13539">
                        <c:v>6267.40625</c:v>
                      </c:pt>
                      <c:pt idx="13540">
                        <c:v>7887.8828125</c:v>
                      </c:pt>
                      <c:pt idx="13541">
                        <c:v>2393.03125</c:v>
                      </c:pt>
                      <c:pt idx="13542">
                        <c:v>2311.203125</c:v>
                      </c:pt>
                      <c:pt idx="13543">
                        <c:v>3551.6328125</c:v>
                      </c:pt>
                      <c:pt idx="13544">
                        <c:v>6119.0234375</c:v>
                      </c:pt>
                      <c:pt idx="13545">
                        <c:v>10248.2109375</c:v>
                      </c:pt>
                      <c:pt idx="13546">
                        <c:v>7830.7109375</c:v>
                      </c:pt>
                      <c:pt idx="13547">
                        <c:v>6831.39453125</c:v>
                      </c:pt>
                      <c:pt idx="13548">
                        <c:v>7565.13671875</c:v>
                      </c:pt>
                      <c:pt idx="13549">
                        <c:v>10170.09375</c:v>
                      </c:pt>
                      <c:pt idx="13550">
                        <c:v>10533.7421875</c:v>
                      </c:pt>
                      <c:pt idx="13551">
                        <c:v>10527.578125</c:v>
                      </c:pt>
                      <c:pt idx="13552">
                        <c:v>10180.25</c:v>
                      </c:pt>
                      <c:pt idx="13553">
                        <c:v>9965.875</c:v>
                      </c:pt>
                      <c:pt idx="13554">
                        <c:v>10917.625</c:v>
                      </c:pt>
                      <c:pt idx="13555">
                        <c:v>10346.4765625</c:v>
                      </c:pt>
                      <c:pt idx="13556">
                        <c:v>9593.6875</c:v>
                      </c:pt>
                      <c:pt idx="13557">
                        <c:v>10966.40625</c:v>
                      </c:pt>
                      <c:pt idx="13558">
                        <c:v>11044.1796875</c:v>
                      </c:pt>
                      <c:pt idx="13559">
                        <c:v>10533.8125</c:v>
                      </c:pt>
                      <c:pt idx="13560">
                        <c:v>8484.1640625</c:v>
                      </c:pt>
                      <c:pt idx="13561">
                        <c:v>9990.984375</c:v>
                      </c:pt>
                      <c:pt idx="13562">
                        <c:v>10990.6484375</c:v>
                      </c:pt>
                      <c:pt idx="13563">
                        <c:v>6479.8359375</c:v>
                      </c:pt>
                      <c:pt idx="13564">
                        <c:v>7646.34375</c:v>
                      </c:pt>
                      <c:pt idx="13565">
                        <c:v>8793.3671875</c:v>
                      </c:pt>
                      <c:pt idx="13566">
                        <c:v>10590.53125</c:v>
                      </c:pt>
                      <c:pt idx="13567">
                        <c:v>10943.61328125</c:v>
                      </c:pt>
                      <c:pt idx="13568">
                        <c:v>11038.96875</c:v>
                      </c:pt>
                      <c:pt idx="13569">
                        <c:v>10272.0546875</c:v>
                      </c:pt>
                      <c:pt idx="13570">
                        <c:v>11007.015625</c:v>
                      </c:pt>
                      <c:pt idx="13571">
                        <c:v>10575.59375</c:v>
                      </c:pt>
                      <c:pt idx="13572">
                        <c:v>9294.2578125</c:v>
                      </c:pt>
                      <c:pt idx="13573">
                        <c:v>8920.2734375</c:v>
                      </c:pt>
                      <c:pt idx="13574">
                        <c:v>9979.1640625</c:v>
                      </c:pt>
                      <c:pt idx="13575">
                        <c:v>10086.53125</c:v>
                      </c:pt>
                      <c:pt idx="13576">
                        <c:v>8989.203125</c:v>
                      </c:pt>
                      <c:pt idx="13577">
                        <c:v>8838.66796875</c:v>
                      </c:pt>
                      <c:pt idx="13578">
                        <c:v>9292.8984375</c:v>
                      </c:pt>
                      <c:pt idx="13579">
                        <c:v>10587.2265625</c:v>
                      </c:pt>
                      <c:pt idx="13580">
                        <c:v>9745.3359375</c:v>
                      </c:pt>
                      <c:pt idx="13581">
                        <c:v>10104.71484375</c:v>
                      </c:pt>
                      <c:pt idx="13582">
                        <c:v>10127.625</c:v>
                      </c:pt>
                      <c:pt idx="13583">
                        <c:v>9013.2890625</c:v>
                      </c:pt>
                      <c:pt idx="13584">
                        <c:v>9461.15234375</c:v>
                      </c:pt>
                      <c:pt idx="13585">
                        <c:v>10660.7578125</c:v>
                      </c:pt>
                      <c:pt idx="13586">
                        <c:v>10614.50390625</c:v>
                      </c:pt>
                      <c:pt idx="13587">
                        <c:v>9759.4140625</c:v>
                      </c:pt>
                      <c:pt idx="13588">
                        <c:v>8187.4140625</c:v>
                      </c:pt>
                      <c:pt idx="13589">
                        <c:v>8508.390625</c:v>
                      </c:pt>
                      <c:pt idx="13590">
                        <c:v>9294.703125</c:v>
                      </c:pt>
                      <c:pt idx="13591">
                        <c:v>7437.359375</c:v>
                      </c:pt>
                      <c:pt idx="13592">
                        <c:v>6687.4296875</c:v>
                      </c:pt>
                      <c:pt idx="13593">
                        <c:v>7652.28125</c:v>
                      </c:pt>
                      <c:pt idx="13594">
                        <c:v>9179.5546875</c:v>
                      </c:pt>
                      <c:pt idx="13595">
                        <c:v>9125.8125</c:v>
                      </c:pt>
                      <c:pt idx="13596">
                        <c:v>7804.5625</c:v>
                      </c:pt>
                      <c:pt idx="13597">
                        <c:v>9366.3125</c:v>
                      </c:pt>
                      <c:pt idx="13598">
                        <c:v>8875.8671875</c:v>
                      </c:pt>
                      <c:pt idx="13599">
                        <c:v>6102.9296875</c:v>
                      </c:pt>
                      <c:pt idx="13600">
                        <c:v>6729.7734375</c:v>
                      </c:pt>
                      <c:pt idx="13601">
                        <c:v>8610.15625</c:v>
                      </c:pt>
                      <c:pt idx="13602">
                        <c:v>8323.3671875</c:v>
                      </c:pt>
                      <c:pt idx="13603">
                        <c:v>8980.625</c:v>
                      </c:pt>
                      <c:pt idx="13604">
                        <c:v>9395.203125</c:v>
                      </c:pt>
                      <c:pt idx="13605">
                        <c:v>8777.671875</c:v>
                      </c:pt>
                      <c:pt idx="13606">
                        <c:v>7908.15625</c:v>
                      </c:pt>
                      <c:pt idx="13607">
                        <c:v>9040.55078125</c:v>
                      </c:pt>
                      <c:pt idx="13608">
                        <c:v>6210.359375</c:v>
                      </c:pt>
                      <c:pt idx="13609">
                        <c:v>5934.140625</c:v>
                      </c:pt>
                      <c:pt idx="13610">
                        <c:v>7049.4296875</c:v>
                      </c:pt>
                      <c:pt idx="13611">
                        <c:v>9392.765625</c:v>
                      </c:pt>
                      <c:pt idx="13612">
                        <c:v>8183.375</c:v>
                      </c:pt>
                      <c:pt idx="13613">
                        <c:v>8096.484375</c:v>
                      </c:pt>
                      <c:pt idx="13614">
                        <c:v>9219.625</c:v>
                      </c:pt>
                      <c:pt idx="13615">
                        <c:v>8750.390625</c:v>
                      </c:pt>
                      <c:pt idx="13616">
                        <c:v>7906.1875</c:v>
                      </c:pt>
                      <c:pt idx="13617">
                        <c:v>6052.5390625</c:v>
                      </c:pt>
                      <c:pt idx="13618">
                        <c:v>7670.9140625</c:v>
                      </c:pt>
                      <c:pt idx="13619">
                        <c:v>8270.671875</c:v>
                      </c:pt>
                      <c:pt idx="13620">
                        <c:v>12961.4140625</c:v>
                      </c:pt>
                      <c:pt idx="13621">
                        <c:v>12284.625</c:v>
                      </c:pt>
                      <c:pt idx="13622">
                        <c:v>11626.78125</c:v>
                      </c:pt>
                      <c:pt idx="13623">
                        <c:v>11229.546875</c:v>
                      </c:pt>
                      <c:pt idx="13624">
                        <c:v>11556.4375</c:v>
                      </c:pt>
                      <c:pt idx="13625">
                        <c:v>11897.4296875</c:v>
                      </c:pt>
                      <c:pt idx="13626">
                        <c:v>10361.96875</c:v>
                      </c:pt>
                      <c:pt idx="13627">
                        <c:v>11452.5546875</c:v>
                      </c:pt>
                      <c:pt idx="13628">
                        <c:v>13085.109375</c:v>
                      </c:pt>
                      <c:pt idx="13629">
                        <c:v>10383.1171875</c:v>
                      </c:pt>
                      <c:pt idx="13630">
                        <c:v>10690.671875</c:v>
                      </c:pt>
                      <c:pt idx="13631">
                        <c:v>11244.2734375</c:v>
                      </c:pt>
                      <c:pt idx="13632">
                        <c:v>11754.96875</c:v>
                      </c:pt>
                      <c:pt idx="13633">
                        <c:v>12766.1171875</c:v>
                      </c:pt>
                      <c:pt idx="13634">
                        <c:v>11813.7578125</c:v>
                      </c:pt>
                      <c:pt idx="13635">
                        <c:v>8053.2109375</c:v>
                      </c:pt>
                      <c:pt idx="13636">
                        <c:v>8173.390625</c:v>
                      </c:pt>
                      <c:pt idx="13637">
                        <c:v>9201.1171875</c:v>
                      </c:pt>
                      <c:pt idx="13638">
                        <c:v>9281.90625</c:v>
                      </c:pt>
                      <c:pt idx="13639">
                        <c:v>6528.75</c:v>
                      </c:pt>
                      <c:pt idx="13640">
                        <c:v>3163.46875</c:v>
                      </c:pt>
                      <c:pt idx="13641">
                        <c:v>2229.875</c:v>
                      </c:pt>
                      <c:pt idx="13642">
                        <c:v>3194.3984375</c:v>
                      </c:pt>
                      <c:pt idx="13643">
                        <c:v>7840.59375</c:v>
                      </c:pt>
                      <c:pt idx="13644">
                        <c:v>3831.703125</c:v>
                      </c:pt>
                      <c:pt idx="13645">
                        <c:v>1969.8203125</c:v>
                      </c:pt>
                      <c:pt idx="13646">
                        <c:v>3364.3984375</c:v>
                      </c:pt>
                      <c:pt idx="13647">
                        <c:v>3530.5625</c:v>
                      </c:pt>
                      <c:pt idx="13648">
                        <c:v>8303.515625</c:v>
                      </c:pt>
                      <c:pt idx="13649">
                        <c:v>7527.890625</c:v>
                      </c:pt>
                      <c:pt idx="13650">
                        <c:v>9377.6328125</c:v>
                      </c:pt>
                      <c:pt idx="13651">
                        <c:v>8966.25</c:v>
                      </c:pt>
                      <c:pt idx="13652">
                        <c:v>8118.8984375</c:v>
                      </c:pt>
                      <c:pt idx="13653">
                        <c:v>8136.25</c:v>
                      </c:pt>
                      <c:pt idx="13654">
                        <c:v>5467.0078125</c:v>
                      </c:pt>
                      <c:pt idx="13655">
                        <c:v>6309.03125</c:v>
                      </c:pt>
                      <c:pt idx="13656">
                        <c:v>8668.65625</c:v>
                      </c:pt>
                      <c:pt idx="13657">
                        <c:v>9468.3203125</c:v>
                      </c:pt>
                      <c:pt idx="13658">
                        <c:v>8287.8984375</c:v>
                      </c:pt>
                      <c:pt idx="13659">
                        <c:v>8513.2734375</c:v>
                      </c:pt>
                      <c:pt idx="13660">
                        <c:v>8721.0859375</c:v>
                      </c:pt>
                      <c:pt idx="13661">
                        <c:v>9116.875</c:v>
                      </c:pt>
                      <c:pt idx="13662">
                        <c:v>8913.265625</c:v>
                      </c:pt>
                      <c:pt idx="13663">
                        <c:v>8780.875</c:v>
                      </c:pt>
                      <c:pt idx="13664">
                        <c:v>8687.421875</c:v>
                      </c:pt>
                      <c:pt idx="13665">
                        <c:v>12266.2265625</c:v>
                      </c:pt>
                      <c:pt idx="13666">
                        <c:v>11152.91796875</c:v>
                      </c:pt>
                      <c:pt idx="13667">
                        <c:v>12108.37890625</c:v>
                      </c:pt>
                      <c:pt idx="13668">
                        <c:v>12347.1328125</c:v>
                      </c:pt>
                      <c:pt idx="13669">
                        <c:v>11907.7578125</c:v>
                      </c:pt>
                      <c:pt idx="13670">
                        <c:v>12299.765625</c:v>
                      </c:pt>
                      <c:pt idx="13671">
                        <c:v>12076.34375</c:v>
                      </c:pt>
                      <c:pt idx="13672">
                        <c:v>11422.71875</c:v>
                      </c:pt>
                      <c:pt idx="13673">
                        <c:v>11162.734375</c:v>
                      </c:pt>
                      <c:pt idx="13674">
                        <c:v>10628.515625</c:v>
                      </c:pt>
                      <c:pt idx="13675">
                        <c:v>9790.734375</c:v>
                      </c:pt>
                      <c:pt idx="13676">
                        <c:v>9426.859375</c:v>
                      </c:pt>
                      <c:pt idx="13677">
                        <c:v>11906.62890625</c:v>
                      </c:pt>
                      <c:pt idx="13678">
                        <c:v>12064.4453125</c:v>
                      </c:pt>
                      <c:pt idx="13679">
                        <c:v>12170.8828125</c:v>
                      </c:pt>
                      <c:pt idx="13680">
                        <c:v>8903.9453125</c:v>
                      </c:pt>
                      <c:pt idx="13681">
                        <c:v>8348.484375</c:v>
                      </c:pt>
                      <c:pt idx="13682">
                        <c:v>8283.2578125</c:v>
                      </c:pt>
                      <c:pt idx="13683">
                        <c:v>8704.140625</c:v>
                      </c:pt>
                      <c:pt idx="13684">
                        <c:v>7827.5703125</c:v>
                      </c:pt>
                      <c:pt idx="13685">
                        <c:v>7004.453125</c:v>
                      </c:pt>
                      <c:pt idx="13686">
                        <c:v>7351.4140625</c:v>
                      </c:pt>
                      <c:pt idx="13687">
                        <c:v>8854.0078125</c:v>
                      </c:pt>
                      <c:pt idx="13688">
                        <c:v>7051.421875</c:v>
                      </c:pt>
                      <c:pt idx="13689">
                        <c:v>8382.953125</c:v>
                      </c:pt>
                      <c:pt idx="13690">
                        <c:v>8125.265625</c:v>
                      </c:pt>
                      <c:pt idx="13691">
                        <c:v>6021.828125</c:v>
                      </c:pt>
                      <c:pt idx="13692">
                        <c:v>7616.890625</c:v>
                      </c:pt>
                      <c:pt idx="13693">
                        <c:v>8242.6953125</c:v>
                      </c:pt>
                      <c:pt idx="13694">
                        <c:v>7848.484375</c:v>
                      </c:pt>
                      <c:pt idx="13695">
                        <c:v>8724.546875</c:v>
                      </c:pt>
                      <c:pt idx="13696">
                        <c:v>6624.578125</c:v>
                      </c:pt>
                      <c:pt idx="13697">
                        <c:v>6147.875</c:v>
                      </c:pt>
                      <c:pt idx="13698">
                        <c:v>6877.0546875</c:v>
                      </c:pt>
                      <c:pt idx="13699">
                        <c:v>9198.421875</c:v>
                      </c:pt>
                      <c:pt idx="13700">
                        <c:v>8517.5234375</c:v>
                      </c:pt>
                      <c:pt idx="13701">
                        <c:v>9199.01953125</c:v>
                      </c:pt>
                      <c:pt idx="13702">
                        <c:v>9222.109375</c:v>
                      </c:pt>
                      <c:pt idx="13703">
                        <c:v>6690.109375</c:v>
                      </c:pt>
                      <c:pt idx="13704">
                        <c:v>5517.0859375</c:v>
                      </c:pt>
                      <c:pt idx="13705">
                        <c:v>5899.3984375</c:v>
                      </c:pt>
                      <c:pt idx="13706">
                        <c:v>9209.2421875</c:v>
                      </c:pt>
                      <c:pt idx="13707">
                        <c:v>9080.9375</c:v>
                      </c:pt>
                      <c:pt idx="13708">
                        <c:v>9202.9765625</c:v>
                      </c:pt>
                      <c:pt idx="13709">
                        <c:v>9352.6640625</c:v>
                      </c:pt>
                      <c:pt idx="13710">
                        <c:v>3451.9375</c:v>
                      </c:pt>
                      <c:pt idx="13711">
                        <c:v>2886.8671875</c:v>
                      </c:pt>
                      <c:pt idx="13712">
                        <c:v>4295.671875</c:v>
                      </c:pt>
                      <c:pt idx="13713">
                        <c:v>744.859375</c:v>
                      </c:pt>
                      <c:pt idx="13714">
                        <c:v>1206.3671875</c:v>
                      </c:pt>
                      <c:pt idx="13715">
                        <c:v>1775.984375</c:v>
                      </c:pt>
                      <c:pt idx="13716">
                        <c:v>6386.859375</c:v>
                      </c:pt>
                      <c:pt idx="13717">
                        <c:v>6270.3828125</c:v>
                      </c:pt>
                      <c:pt idx="13718">
                        <c:v>5897.9921875</c:v>
                      </c:pt>
                      <c:pt idx="13719">
                        <c:v>5864.96875</c:v>
                      </c:pt>
                      <c:pt idx="13720">
                        <c:v>6253.9453125</c:v>
                      </c:pt>
                      <c:pt idx="13721">
                        <c:v>5888.3828125</c:v>
                      </c:pt>
                      <c:pt idx="13722">
                        <c:v>5753.0078125</c:v>
                      </c:pt>
                      <c:pt idx="13723">
                        <c:v>6092.1796875</c:v>
                      </c:pt>
                      <c:pt idx="13724">
                        <c:v>6674.2578125</c:v>
                      </c:pt>
                      <c:pt idx="13725">
                        <c:v>8281.3671875</c:v>
                      </c:pt>
                      <c:pt idx="13726">
                        <c:v>7576.8203125</c:v>
                      </c:pt>
                      <c:pt idx="13727">
                        <c:v>7908.5703125</c:v>
                      </c:pt>
                      <c:pt idx="13728">
                        <c:v>11122.40234375</c:v>
                      </c:pt>
                      <c:pt idx="13729">
                        <c:v>10810.34375</c:v>
                      </c:pt>
                      <c:pt idx="13730">
                        <c:v>10397.078125</c:v>
                      </c:pt>
                      <c:pt idx="13731">
                        <c:v>8582.4765625</c:v>
                      </c:pt>
                      <c:pt idx="13732">
                        <c:v>7431.1640625</c:v>
                      </c:pt>
                      <c:pt idx="13733">
                        <c:v>8912.078125</c:v>
                      </c:pt>
                      <c:pt idx="13734">
                        <c:v>9871.5546875</c:v>
                      </c:pt>
                      <c:pt idx="13735">
                        <c:v>9375.9765625</c:v>
                      </c:pt>
                      <c:pt idx="13736">
                        <c:v>9367.7421875</c:v>
                      </c:pt>
                      <c:pt idx="13737">
                        <c:v>10884.0234375</c:v>
                      </c:pt>
                      <c:pt idx="13738">
                        <c:v>9095.34375</c:v>
                      </c:pt>
                      <c:pt idx="13739">
                        <c:v>10677.1328125</c:v>
                      </c:pt>
                      <c:pt idx="13740">
                        <c:v>9885.74609375</c:v>
                      </c:pt>
                      <c:pt idx="13741">
                        <c:v>9908.83984375</c:v>
                      </c:pt>
                      <c:pt idx="13742">
                        <c:v>9847.30859375</c:v>
                      </c:pt>
                      <c:pt idx="13743">
                        <c:v>9410.9765625</c:v>
                      </c:pt>
                      <c:pt idx="13744">
                        <c:v>8372.15625</c:v>
                      </c:pt>
                      <c:pt idx="13745">
                        <c:v>8624.3828125</c:v>
                      </c:pt>
                      <c:pt idx="13746">
                        <c:v>10778.20703125</c:v>
                      </c:pt>
                      <c:pt idx="13747">
                        <c:v>9172.2109375</c:v>
                      </c:pt>
                      <c:pt idx="13748">
                        <c:v>8258.0234375</c:v>
                      </c:pt>
                      <c:pt idx="13749">
                        <c:v>8261.90625</c:v>
                      </c:pt>
                      <c:pt idx="13750">
                        <c:v>10999.1328125</c:v>
                      </c:pt>
                      <c:pt idx="13751">
                        <c:v>10686.5703125</c:v>
                      </c:pt>
                      <c:pt idx="13752">
                        <c:v>10175.671875</c:v>
                      </c:pt>
                      <c:pt idx="13753">
                        <c:v>9140.0234375</c:v>
                      </c:pt>
                      <c:pt idx="13754">
                        <c:v>10032.4609375</c:v>
                      </c:pt>
                      <c:pt idx="13755">
                        <c:v>5947.46875</c:v>
                      </c:pt>
                      <c:pt idx="13756">
                        <c:v>2850.921875</c:v>
                      </c:pt>
                      <c:pt idx="13757">
                        <c:v>4286.90625</c:v>
                      </c:pt>
                      <c:pt idx="13758">
                        <c:v>6619.0625</c:v>
                      </c:pt>
                      <c:pt idx="13759">
                        <c:v>4058.734375</c:v>
                      </c:pt>
                      <c:pt idx="13760">
                        <c:v>5102.6015625</c:v>
                      </c:pt>
                      <c:pt idx="13761">
                        <c:v>7282.125</c:v>
                      </c:pt>
                      <c:pt idx="13762">
                        <c:v>5252.40625</c:v>
                      </c:pt>
                      <c:pt idx="13763">
                        <c:v>6645.2109375</c:v>
                      </c:pt>
                      <c:pt idx="13764">
                        <c:v>3629.5859375</c:v>
                      </c:pt>
                      <c:pt idx="13765">
                        <c:v>3347.53125</c:v>
                      </c:pt>
                      <c:pt idx="13766">
                        <c:v>6640.4921875</c:v>
                      </c:pt>
                      <c:pt idx="13767">
                        <c:v>7304.8515625</c:v>
                      </c:pt>
                      <c:pt idx="13768">
                        <c:v>6542.71875</c:v>
                      </c:pt>
                      <c:pt idx="13769">
                        <c:v>7133.80078125</c:v>
                      </c:pt>
                      <c:pt idx="13770">
                        <c:v>7658.9765625</c:v>
                      </c:pt>
                      <c:pt idx="13771">
                        <c:v>7500.859375</c:v>
                      </c:pt>
                      <c:pt idx="13772">
                        <c:v>6670.4921875</c:v>
                      </c:pt>
                      <c:pt idx="13773">
                        <c:v>7655.203125</c:v>
                      </c:pt>
                      <c:pt idx="13774">
                        <c:v>7791.0546875</c:v>
                      </c:pt>
                      <c:pt idx="13775">
                        <c:v>7761.8828125</c:v>
                      </c:pt>
                      <c:pt idx="13776">
                        <c:v>7650.3984375</c:v>
                      </c:pt>
                      <c:pt idx="13777">
                        <c:v>4770.5078125</c:v>
                      </c:pt>
                      <c:pt idx="13778">
                        <c:v>6140.75</c:v>
                      </c:pt>
                      <c:pt idx="13779">
                        <c:v>7568.5859375</c:v>
                      </c:pt>
                      <c:pt idx="13780">
                        <c:v>6312.7265625</c:v>
                      </c:pt>
                      <c:pt idx="13781">
                        <c:v>6449.0390625</c:v>
                      </c:pt>
                      <c:pt idx="13782">
                        <c:v>7461.078125</c:v>
                      </c:pt>
                      <c:pt idx="13783">
                        <c:v>6206.921875</c:v>
                      </c:pt>
                      <c:pt idx="13784">
                        <c:v>7748.3515625</c:v>
                      </c:pt>
                      <c:pt idx="13785">
                        <c:v>9216.95703125</c:v>
                      </c:pt>
                      <c:pt idx="13786">
                        <c:v>8320.99609375</c:v>
                      </c:pt>
                      <c:pt idx="13787">
                        <c:v>8458.5</c:v>
                      </c:pt>
                      <c:pt idx="13788">
                        <c:v>9568.67578125</c:v>
                      </c:pt>
                      <c:pt idx="13789">
                        <c:v>8746.6484375</c:v>
                      </c:pt>
                      <c:pt idx="13790">
                        <c:v>6953.8125</c:v>
                      </c:pt>
                      <c:pt idx="13791">
                        <c:v>6551.10546875</c:v>
                      </c:pt>
                      <c:pt idx="13792">
                        <c:v>7723.078125</c:v>
                      </c:pt>
                      <c:pt idx="13793">
                        <c:v>9802.8046875</c:v>
                      </c:pt>
                      <c:pt idx="13794">
                        <c:v>9624.140625</c:v>
                      </c:pt>
                      <c:pt idx="13795">
                        <c:v>9575.984375</c:v>
                      </c:pt>
                      <c:pt idx="13796">
                        <c:v>9225.3203125</c:v>
                      </c:pt>
                      <c:pt idx="13797">
                        <c:v>9928.515625</c:v>
                      </c:pt>
                      <c:pt idx="13798">
                        <c:v>9139.7890625</c:v>
                      </c:pt>
                      <c:pt idx="13799">
                        <c:v>8876.76171875</c:v>
                      </c:pt>
                      <c:pt idx="13800">
                        <c:v>11288.265625</c:v>
                      </c:pt>
                      <c:pt idx="13801">
                        <c:v>11090.7421875</c:v>
                      </c:pt>
                      <c:pt idx="13802">
                        <c:v>11095.7734375</c:v>
                      </c:pt>
                      <c:pt idx="13803">
                        <c:v>9796.578125</c:v>
                      </c:pt>
                      <c:pt idx="13804">
                        <c:v>8982.828125</c:v>
                      </c:pt>
                      <c:pt idx="13805">
                        <c:v>8521.86328125</c:v>
                      </c:pt>
                      <c:pt idx="13806">
                        <c:v>11331.67578125</c:v>
                      </c:pt>
                      <c:pt idx="13807">
                        <c:v>10271.2890625</c:v>
                      </c:pt>
                      <c:pt idx="13808">
                        <c:v>9921.359375</c:v>
                      </c:pt>
                      <c:pt idx="13809">
                        <c:v>10885.4765625</c:v>
                      </c:pt>
                      <c:pt idx="13810">
                        <c:v>11096.875</c:v>
                      </c:pt>
                      <c:pt idx="13811">
                        <c:v>10675.65625</c:v>
                      </c:pt>
                      <c:pt idx="13812">
                        <c:v>11014.5234375</c:v>
                      </c:pt>
                      <c:pt idx="13813">
                        <c:v>10382.4375</c:v>
                      </c:pt>
                      <c:pt idx="13814">
                        <c:v>11036.8359375</c:v>
                      </c:pt>
                      <c:pt idx="13815">
                        <c:v>10270.0234375</c:v>
                      </c:pt>
                      <c:pt idx="13816">
                        <c:v>9788.265625</c:v>
                      </c:pt>
                      <c:pt idx="13817">
                        <c:v>9101.75</c:v>
                      </c:pt>
                      <c:pt idx="13818">
                        <c:v>8634.1484375</c:v>
                      </c:pt>
                      <c:pt idx="13819">
                        <c:v>9167.171875</c:v>
                      </c:pt>
                      <c:pt idx="13820">
                        <c:v>10141.6484375</c:v>
                      </c:pt>
                      <c:pt idx="13821">
                        <c:v>7833.3359375</c:v>
                      </c:pt>
                      <c:pt idx="13822">
                        <c:v>4579.6640625</c:v>
                      </c:pt>
                      <c:pt idx="13823">
                        <c:v>6811.3359375</c:v>
                      </c:pt>
                      <c:pt idx="13824">
                        <c:v>9014.8046875</c:v>
                      </c:pt>
                      <c:pt idx="13825">
                        <c:v>8337.1640625</c:v>
                      </c:pt>
                      <c:pt idx="13826">
                        <c:v>9761.1875</c:v>
                      </c:pt>
                      <c:pt idx="13827">
                        <c:v>10508.0859375</c:v>
                      </c:pt>
                      <c:pt idx="13828">
                        <c:v>10716.8671875</c:v>
                      </c:pt>
                      <c:pt idx="13829">
                        <c:v>10594.9765625</c:v>
                      </c:pt>
                      <c:pt idx="13830">
                        <c:v>9038.6953125</c:v>
                      </c:pt>
                      <c:pt idx="13831">
                        <c:v>9544.7734375</c:v>
                      </c:pt>
                      <c:pt idx="13832">
                        <c:v>9148.8203125</c:v>
                      </c:pt>
                      <c:pt idx="13833">
                        <c:v>10836.703125</c:v>
                      </c:pt>
                      <c:pt idx="13834">
                        <c:v>10543.75</c:v>
                      </c:pt>
                      <c:pt idx="13835">
                        <c:v>11206.703125</c:v>
                      </c:pt>
                      <c:pt idx="13836">
                        <c:v>11226.375</c:v>
                      </c:pt>
                      <c:pt idx="13837">
                        <c:v>10101.1328125</c:v>
                      </c:pt>
                      <c:pt idx="13838">
                        <c:v>10938.3828125</c:v>
                      </c:pt>
                      <c:pt idx="13839">
                        <c:v>9644.78125</c:v>
                      </c:pt>
                      <c:pt idx="13840">
                        <c:v>7954.9765625</c:v>
                      </c:pt>
                      <c:pt idx="13841">
                        <c:v>8454.6875</c:v>
                      </c:pt>
                      <c:pt idx="13842">
                        <c:v>9227.71875</c:v>
                      </c:pt>
                      <c:pt idx="13843">
                        <c:v>10997.6953125</c:v>
                      </c:pt>
                      <c:pt idx="13844">
                        <c:v>10861.96875</c:v>
                      </c:pt>
                      <c:pt idx="13845">
                        <c:v>9877.65625</c:v>
                      </c:pt>
                      <c:pt idx="13846">
                        <c:v>9923.51171875</c:v>
                      </c:pt>
                      <c:pt idx="13847">
                        <c:v>10160.171875</c:v>
                      </c:pt>
                      <c:pt idx="13848">
                        <c:v>8828.84375</c:v>
                      </c:pt>
                      <c:pt idx="13849">
                        <c:v>6905.21875</c:v>
                      </c:pt>
                      <c:pt idx="13850">
                        <c:v>6198.9921875</c:v>
                      </c:pt>
                      <c:pt idx="13851">
                        <c:v>6972.8203125</c:v>
                      </c:pt>
                      <c:pt idx="13852">
                        <c:v>8316.6328125</c:v>
                      </c:pt>
                      <c:pt idx="13853">
                        <c:v>9202.8359375</c:v>
                      </c:pt>
                      <c:pt idx="13854">
                        <c:v>10044.015625</c:v>
                      </c:pt>
                      <c:pt idx="13855">
                        <c:v>10289.6328125</c:v>
                      </c:pt>
                      <c:pt idx="13856">
                        <c:v>9723.6484375</c:v>
                      </c:pt>
                      <c:pt idx="13857">
                        <c:v>9806.703125</c:v>
                      </c:pt>
                      <c:pt idx="13858">
                        <c:v>8006.4765625</c:v>
                      </c:pt>
                      <c:pt idx="13859">
                        <c:v>8279.171875</c:v>
                      </c:pt>
                      <c:pt idx="13860">
                        <c:v>8652</c:v>
                      </c:pt>
                      <c:pt idx="13861">
                        <c:v>7776.15625</c:v>
                      </c:pt>
                      <c:pt idx="13862">
                        <c:v>5477.1953125</c:v>
                      </c:pt>
                      <c:pt idx="13863">
                        <c:v>6604.7578125</c:v>
                      </c:pt>
                      <c:pt idx="13864">
                        <c:v>7702.0703125</c:v>
                      </c:pt>
                      <c:pt idx="13865">
                        <c:v>6593.9609375</c:v>
                      </c:pt>
                      <c:pt idx="13866">
                        <c:v>7327.75</c:v>
                      </c:pt>
                      <c:pt idx="13867">
                        <c:v>5221.96875</c:v>
                      </c:pt>
                      <c:pt idx="13868">
                        <c:v>7943.6640625</c:v>
                      </c:pt>
                      <c:pt idx="13869">
                        <c:v>7594.765625</c:v>
                      </c:pt>
                      <c:pt idx="13870">
                        <c:v>3700.15625</c:v>
                      </c:pt>
                      <c:pt idx="13871">
                        <c:v>6542.5234375</c:v>
                      </c:pt>
                      <c:pt idx="13872">
                        <c:v>7412.78125</c:v>
                      </c:pt>
                      <c:pt idx="13873">
                        <c:v>5691.0390625</c:v>
                      </c:pt>
                      <c:pt idx="13874">
                        <c:v>7828.703125</c:v>
                      </c:pt>
                      <c:pt idx="13875">
                        <c:v>10877.890625</c:v>
                      </c:pt>
                      <c:pt idx="13876">
                        <c:v>11406.8359375</c:v>
                      </c:pt>
                      <c:pt idx="13877">
                        <c:v>9730.4453125</c:v>
                      </c:pt>
                      <c:pt idx="13878">
                        <c:v>9690.04296875</c:v>
                      </c:pt>
                      <c:pt idx="13879">
                        <c:v>11361.7421875</c:v>
                      </c:pt>
                      <c:pt idx="13880">
                        <c:v>6469.8359375</c:v>
                      </c:pt>
                      <c:pt idx="13881">
                        <c:v>4937.5625</c:v>
                      </c:pt>
                      <c:pt idx="13882">
                        <c:v>6270.953125</c:v>
                      </c:pt>
                      <c:pt idx="13883">
                        <c:v>8751.40625</c:v>
                      </c:pt>
                      <c:pt idx="13884">
                        <c:v>10691.7265625</c:v>
                      </c:pt>
                      <c:pt idx="13885">
                        <c:v>10238.1015625</c:v>
                      </c:pt>
                      <c:pt idx="13886">
                        <c:v>10924.625</c:v>
                      </c:pt>
                      <c:pt idx="13887">
                        <c:v>8933.5390625</c:v>
                      </c:pt>
                      <c:pt idx="13888">
                        <c:v>9521.9609375</c:v>
                      </c:pt>
                      <c:pt idx="13889">
                        <c:v>10108.015625</c:v>
                      </c:pt>
                      <c:pt idx="13890">
                        <c:v>12473.95703125</c:v>
                      </c:pt>
                      <c:pt idx="13891">
                        <c:v>11372.1015625</c:v>
                      </c:pt>
                      <c:pt idx="13892">
                        <c:v>10439.1171875</c:v>
                      </c:pt>
                      <c:pt idx="13893">
                        <c:v>9921.640625</c:v>
                      </c:pt>
                      <c:pt idx="13894">
                        <c:v>12417.66796875</c:v>
                      </c:pt>
                      <c:pt idx="13895">
                        <c:v>10673.171875</c:v>
                      </c:pt>
                      <c:pt idx="13896">
                        <c:v>11595.1953125</c:v>
                      </c:pt>
                      <c:pt idx="13897">
                        <c:v>10514.84375</c:v>
                      </c:pt>
                      <c:pt idx="13898">
                        <c:v>7888.484375</c:v>
                      </c:pt>
                      <c:pt idx="13899">
                        <c:v>8891.65625</c:v>
                      </c:pt>
                      <c:pt idx="13900">
                        <c:v>10354.3828125</c:v>
                      </c:pt>
                      <c:pt idx="13901">
                        <c:v>12010.3515625</c:v>
                      </c:pt>
                      <c:pt idx="13902">
                        <c:v>9884.3671875</c:v>
                      </c:pt>
                      <c:pt idx="13903">
                        <c:v>11310.2734375</c:v>
                      </c:pt>
                      <c:pt idx="13904">
                        <c:v>12311.390625</c:v>
                      </c:pt>
                      <c:pt idx="13905">
                        <c:v>7985.5859375</c:v>
                      </c:pt>
                      <c:pt idx="13906">
                        <c:v>7981.66796875</c:v>
                      </c:pt>
                      <c:pt idx="13907">
                        <c:v>8896.34375</c:v>
                      </c:pt>
                      <c:pt idx="13908">
                        <c:v>7385.96875</c:v>
                      </c:pt>
                      <c:pt idx="13909">
                        <c:v>8374.6171875</c:v>
                      </c:pt>
                      <c:pt idx="13910">
                        <c:v>8317.6796875</c:v>
                      </c:pt>
                      <c:pt idx="13911">
                        <c:v>8286.515625</c:v>
                      </c:pt>
                      <c:pt idx="13912">
                        <c:v>8247.4140625</c:v>
                      </c:pt>
                      <c:pt idx="13913">
                        <c:v>7534.078125</c:v>
                      </c:pt>
                      <c:pt idx="13914">
                        <c:v>7086.0078125</c:v>
                      </c:pt>
                      <c:pt idx="13915">
                        <c:v>7776.78125</c:v>
                      </c:pt>
                      <c:pt idx="13916">
                        <c:v>6092.15625</c:v>
                      </c:pt>
                      <c:pt idx="13917">
                        <c:v>5613.5859375</c:v>
                      </c:pt>
                      <c:pt idx="13918">
                        <c:v>6203.1171875</c:v>
                      </c:pt>
                      <c:pt idx="13919">
                        <c:v>8479.2890625</c:v>
                      </c:pt>
                      <c:pt idx="13920">
                        <c:v>5329.1953125</c:v>
                      </c:pt>
                      <c:pt idx="13921">
                        <c:v>6956.5859375</c:v>
                      </c:pt>
                      <c:pt idx="13922">
                        <c:v>7527.2421875</c:v>
                      </c:pt>
                      <c:pt idx="13923">
                        <c:v>3498.6171875</c:v>
                      </c:pt>
                      <c:pt idx="13924">
                        <c:v>4957.8203125</c:v>
                      </c:pt>
                      <c:pt idx="13925">
                        <c:v>6386.1015625</c:v>
                      </c:pt>
                      <c:pt idx="13926">
                        <c:v>7667.6328125</c:v>
                      </c:pt>
                      <c:pt idx="13927">
                        <c:v>7124.9921875</c:v>
                      </c:pt>
                      <c:pt idx="13928">
                        <c:v>8066.046875</c:v>
                      </c:pt>
                      <c:pt idx="13929">
                        <c:v>7907.09375</c:v>
                      </c:pt>
                      <c:pt idx="13930">
                        <c:v>6690.4453125</c:v>
                      </c:pt>
                      <c:pt idx="13931">
                        <c:v>5109.828125</c:v>
                      </c:pt>
                      <c:pt idx="13932">
                        <c:v>5315.4140625</c:v>
                      </c:pt>
                      <c:pt idx="13933">
                        <c:v>5327.7578125</c:v>
                      </c:pt>
                      <c:pt idx="13934">
                        <c:v>6463.234375</c:v>
                      </c:pt>
                      <c:pt idx="13935">
                        <c:v>8385.2578125</c:v>
                      </c:pt>
                      <c:pt idx="13936">
                        <c:v>8342.34375</c:v>
                      </c:pt>
                      <c:pt idx="13937">
                        <c:v>8634.7109375</c:v>
                      </c:pt>
                      <c:pt idx="13938">
                        <c:v>6845.3984375</c:v>
                      </c:pt>
                      <c:pt idx="13939">
                        <c:v>5068.8125</c:v>
                      </c:pt>
                      <c:pt idx="13940">
                        <c:v>6697.9375</c:v>
                      </c:pt>
                      <c:pt idx="13941">
                        <c:v>8078.328125</c:v>
                      </c:pt>
                      <c:pt idx="13942">
                        <c:v>8384.3125</c:v>
                      </c:pt>
                      <c:pt idx="13943">
                        <c:v>3184.984375</c:v>
                      </c:pt>
                      <c:pt idx="13944">
                        <c:v>6594.5625</c:v>
                      </c:pt>
                      <c:pt idx="13945">
                        <c:v>6249.1171875</c:v>
                      </c:pt>
                      <c:pt idx="13946">
                        <c:v>6944.375</c:v>
                      </c:pt>
                      <c:pt idx="13947">
                        <c:v>8910.21875</c:v>
                      </c:pt>
                      <c:pt idx="13948">
                        <c:v>4150.6796875</c:v>
                      </c:pt>
                      <c:pt idx="13949">
                        <c:v>6083.3046875</c:v>
                      </c:pt>
                      <c:pt idx="13950">
                        <c:v>12784.96484375</c:v>
                      </c:pt>
                      <c:pt idx="13951">
                        <c:v>12925.41796875</c:v>
                      </c:pt>
                      <c:pt idx="13952">
                        <c:v>14094.484375</c:v>
                      </c:pt>
                      <c:pt idx="13953">
                        <c:v>14064.34375</c:v>
                      </c:pt>
                      <c:pt idx="13954">
                        <c:v>12893.8515625</c:v>
                      </c:pt>
                      <c:pt idx="13955">
                        <c:v>8563.203125</c:v>
                      </c:pt>
                      <c:pt idx="13956">
                        <c:v>8424.4140625</c:v>
                      </c:pt>
                      <c:pt idx="13957">
                        <c:v>8771.71875</c:v>
                      </c:pt>
                      <c:pt idx="13958">
                        <c:v>13112.84375</c:v>
                      </c:pt>
                      <c:pt idx="13959">
                        <c:v>10629.4453125</c:v>
                      </c:pt>
                      <c:pt idx="13960">
                        <c:v>6339.609375</c:v>
                      </c:pt>
                      <c:pt idx="13961">
                        <c:v>7465.65625</c:v>
                      </c:pt>
                      <c:pt idx="13962">
                        <c:v>8594.96875</c:v>
                      </c:pt>
                      <c:pt idx="13963">
                        <c:v>13600.78125</c:v>
                      </c:pt>
                      <c:pt idx="13964">
                        <c:v>13473.875</c:v>
                      </c:pt>
                      <c:pt idx="13965">
                        <c:v>9959.828125</c:v>
                      </c:pt>
                      <c:pt idx="13966">
                        <c:v>9824.75</c:v>
                      </c:pt>
                      <c:pt idx="13967">
                        <c:v>8414.5703125</c:v>
                      </c:pt>
                      <c:pt idx="13968">
                        <c:v>8859.8671875</c:v>
                      </c:pt>
                      <c:pt idx="13969">
                        <c:v>10199.84375</c:v>
                      </c:pt>
                      <c:pt idx="13970">
                        <c:v>9937.078125</c:v>
                      </c:pt>
                      <c:pt idx="13971">
                        <c:v>9232.23828125</c:v>
                      </c:pt>
                      <c:pt idx="13972">
                        <c:v>10085.01953125</c:v>
                      </c:pt>
                      <c:pt idx="13973">
                        <c:v>10400.25</c:v>
                      </c:pt>
                      <c:pt idx="13974">
                        <c:v>8634.9609375</c:v>
                      </c:pt>
                      <c:pt idx="13975">
                        <c:v>8170.2421875</c:v>
                      </c:pt>
                      <c:pt idx="13976">
                        <c:v>8084.359375</c:v>
                      </c:pt>
                      <c:pt idx="13977">
                        <c:v>7346.6640625</c:v>
                      </c:pt>
                      <c:pt idx="13978">
                        <c:v>8729.359375</c:v>
                      </c:pt>
                      <c:pt idx="13979">
                        <c:v>10405.0546875</c:v>
                      </c:pt>
                      <c:pt idx="13980">
                        <c:v>15742.703125</c:v>
                      </c:pt>
                      <c:pt idx="13981">
                        <c:v>15435.0078125</c:v>
                      </c:pt>
                      <c:pt idx="13982">
                        <c:v>12422.296875</c:v>
                      </c:pt>
                      <c:pt idx="13983">
                        <c:v>11655.3828125</c:v>
                      </c:pt>
                      <c:pt idx="13984">
                        <c:v>11585.22265625</c:v>
                      </c:pt>
                      <c:pt idx="13985">
                        <c:v>13371.0625</c:v>
                      </c:pt>
                      <c:pt idx="13986">
                        <c:v>15681.41796875</c:v>
                      </c:pt>
                      <c:pt idx="13987">
                        <c:v>15319.578125</c:v>
                      </c:pt>
                      <c:pt idx="13988">
                        <c:v>14353.33984375</c:v>
                      </c:pt>
                      <c:pt idx="13989">
                        <c:v>15168.546875</c:v>
                      </c:pt>
                      <c:pt idx="13990">
                        <c:v>15561.7109375</c:v>
                      </c:pt>
                      <c:pt idx="13991">
                        <c:v>14062.3046875</c:v>
                      </c:pt>
                      <c:pt idx="13992">
                        <c:v>13606.7109375</c:v>
                      </c:pt>
                      <c:pt idx="13993">
                        <c:v>13521.1875</c:v>
                      </c:pt>
                      <c:pt idx="13994">
                        <c:v>15523.60546875</c:v>
                      </c:pt>
                      <c:pt idx="13995">
                        <c:v>5790.18359375</c:v>
                      </c:pt>
                      <c:pt idx="13996">
                        <c:v>4934.703125</c:v>
                      </c:pt>
                      <c:pt idx="13997">
                        <c:v>3189.359375</c:v>
                      </c:pt>
                      <c:pt idx="13998">
                        <c:v>4330.078125</c:v>
                      </c:pt>
                      <c:pt idx="13999">
                        <c:v>4717.640625</c:v>
                      </c:pt>
                      <c:pt idx="14000">
                        <c:v>6427.2578125</c:v>
                      </c:pt>
                      <c:pt idx="14001">
                        <c:v>5560.3828125</c:v>
                      </c:pt>
                      <c:pt idx="14002">
                        <c:v>5931.4453125</c:v>
                      </c:pt>
                      <c:pt idx="14003">
                        <c:v>4395.7890625</c:v>
                      </c:pt>
                      <c:pt idx="14004">
                        <c:v>5515.3828125</c:v>
                      </c:pt>
                      <c:pt idx="14005">
                        <c:v>6369.9296875</c:v>
                      </c:pt>
                      <c:pt idx="14006">
                        <c:v>5169.484375</c:v>
                      </c:pt>
                      <c:pt idx="14007">
                        <c:v>5002.7421875</c:v>
                      </c:pt>
                      <c:pt idx="14008">
                        <c:v>6242.171875</c:v>
                      </c:pt>
                      <c:pt idx="14009">
                        <c:v>5428.4375</c:v>
                      </c:pt>
                      <c:pt idx="14010">
                        <c:v>6854.953125</c:v>
                      </c:pt>
                      <c:pt idx="14011">
                        <c:v>7413.3203125</c:v>
                      </c:pt>
                      <c:pt idx="14012">
                        <c:v>4479.3046875</c:v>
                      </c:pt>
                      <c:pt idx="14013">
                        <c:v>5448.6484375</c:v>
                      </c:pt>
                      <c:pt idx="14014">
                        <c:v>6959.453125</c:v>
                      </c:pt>
                      <c:pt idx="14015">
                        <c:v>5264.125</c:v>
                      </c:pt>
                      <c:pt idx="14016">
                        <c:v>4761.5078125</c:v>
                      </c:pt>
                      <c:pt idx="14017">
                        <c:v>5621.7109375</c:v>
                      </c:pt>
                      <c:pt idx="14018">
                        <c:v>5851.7109375</c:v>
                      </c:pt>
                      <c:pt idx="14019">
                        <c:v>7593.171875</c:v>
                      </c:pt>
                      <c:pt idx="14020">
                        <c:v>7101.5</c:v>
                      </c:pt>
                      <c:pt idx="14021">
                        <c:v>6989.78125</c:v>
                      </c:pt>
                      <c:pt idx="14022">
                        <c:v>3645.671875</c:v>
                      </c:pt>
                      <c:pt idx="14023">
                        <c:v>3748.8984375</c:v>
                      </c:pt>
                      <c:pt idx="14024">
                        <c:v>5125.1171875</c:v>
                      </c:pt>
                      <c:pt idx="14025">
                        <c:v>14380.45703125</c:v>
                      </c:pt>
                      <c:pt idx="14026">
                        <c:v>14510.578125</c:v>
                      </c:pt>
                      <c:pt idx="14027">
                        <c:v>12908.1796875</c:v>
                      </c:pt>
                      <c:pt idx="14028">
                        <c:v>11935.03515625</c:v>
                      </c:pt>
                      <c:pt idx="14029">
                        <c:v>12940.0390625</c:v>
                      </c:pt>
                      <c:pt idx="14030">
                        <c:v>13999.7109375</c:v>
                      </c:pt>
                      <c:pt idx="14031">
                        <c:v>13047.265625</c:v>
                      </c:pt>
                      <c:pt idx="14032">
                        <c:v>13452.578125</c:v>
                      </c:pt>
                      <c:pt idx="14033">
                        <c:v>13338.6875</c:v>
                      </c:pt>
                      <c:pt idx="14034">
                        <c:v>12825.6015625</c:v>
                      </c:pt>
                      <c:pt idx="14035">
                        <c:v>13745.765625</c:v>
                      </c:pt>
                      <c:pt idx="14036">
                        <c:v>14571.96875</c:v>
                      </c:pt>
                      <c:pt idx="14037">
                        <c:v>13917.65625</c:v>
                      </c:pt>
                      <c:pt idx="14038">
                        <c:v>13352.8984375</c:v>
                      </c:pt>
                      <c:pt idx="14039">
                        <c:v>14341.57421875</c:v>
                      </c:pt>
                      <c:pt idx="14040">
                        <c:v>8483.140625</c:v>
                      </c:pt>
                      <c:pt idx="14041">
                        <c:v>8868.0703125</c:v>
                      </c:pt>
                      <c:pt idx="14042">
                        <c:v>9047.375</c:v>
                      </c:pt>
                      <c:pt idx="14043">
                        <c:v>9388.6328125</c:v>
                      </c:pt>
                      <c:pt idx="14044">
                        <c:v>9360.0546875</c:v>
                      </c:pt>
                      <c:pt idx="14045">
                        <c:v>8841</c:v>
                      </c:pt>
                      <c:pt idx="14046">
                        <c:v>9147.921875</c:v>
                      </c:pt>
                      <c:pt idx="14047">
                        <c:v>8847.6015625</c:v>
                      </c:pt>
                      <c:pt idx="14048">
                        <c:v>9197.328125</c:v>
                      </c:pt>
                      <c:pt idx="14049">
                        <c:v>8775.2421875</c:v>
                      </c:pt>
                      <c:pt idx="14050">
                        <c:v>7975.6328125</c:v>
                      </c:pt>
                      <c:pt idx="14051">
                        <c:v>8867.6640625</c:v>
                      </c:pt>
                      <c:pt idx="14052">
                        <c:v>8230.3203125</c:v>
                      </c:pt>
                      <c:pt idx="14053">
                        <c:v>9205.75</c:v>
                      </c:pt>
                      <c:pt idx="14054">
                        <c:v>9265.265625</c:v>
                      </c:pt>
                      <c:pt idx="14055">
                        <c:v>11822.4140625</c:v>
                      </c:pt>
                      <c:pt idx="14056">
                        <c:v>10024.9765625</c:v>
                      </c:pt>
                      <c:pt idx="14057">
                        <c:v>9637.9765625</c:v>
                      </c:pt>
                      <c:pt idx="14058">
                        <c:v>9591.96484375</c:v>
                      </c:pt>
                      <c:pt idx="14059">
                        <c:v>10838.96875</c:v>
                      </c:pt>
                      <c:pt idx="14060">
                        <c:v>9940.71875</c:v>
                      </c:pt>
                      <c:pt idx="14061">
                        <c:v>11231.5</c:v>
                      </c:pt>
                      <c:pt idx="14062">
                        <c:v>12019.8203125</c:v>
                      </c:pt>
                      <c:pt idx="14063">
                        <c:v>9596.2734375</c:v>
                      </c:pt>
                      <c:pt idx="14064">
                        <c:v>11004.90625</c:v>
                      </c:pt>
                      <c:pt idx="14065">
                        <c:v>11697.0859375</c:v>
                      </c:pt>
                      <c:pt idx="14066">
                        <c:v>4794.3515625</c:v>
                      </c:pt>
                      <c:pt idx="14067">
                        <c:v>7443.5</c:v>
                      </c:pt>
                      <c:pt idx="14068">
                        <c:v>7700.5625</c:v>
                      </c:pt>
                      <c:pt idx="14069">
                        <c:v>10633.7265625</c:v>
                      </c:pt>
                      <c:pt idx="14070">
                        <c:v>11112.75</c:v>
                      </c:pt>
                      <c:pt idx="14071">
                        <c:v>9983.4609375</c:v>
                      </c:pt>
                      <c:pt idx="14072">
                        <c:v>10605.9375</c:v>
                      </c:pt>
                      <c:pt idx="14073">
                        <c:v>10390.546875</c:v>
                      </c:pt>
                      <c:pt idx="14074">
                        <c:v>10780.2421875</c:v>
                      </c:pt>
                      <c:pt idx="14075">
                        <c:v>10559.203125</c:v>
                      </c:pt>
                      <c:pt idx="14076">
                        <c:v>9212.8515625</c:v>
                      </c:pt>
                      <c:pt idx="14077">
                        <c:v>8388.03125</c:v>
                      </c:pt>
                      <c:pt idx="14078">
                        <c:v>8632.46875</c:v>
                      </c:pt>
                      <c:pt idx="14079">
                        <c:v>10729.296875</c:v>
                      </c:pt>
                      <c:pt idx="14080">
                        <c:v>11173</c:v>
                      </c:pt>
                      <c:pt idx="14081">
                        <c:v>10271.75390625</c:v>
                      </c:pt>
                      <c:pt idx="14082">
                        <c:v>10022.296875</c:v>
                      </c:pt>
                      <c:pt idx="14083">
                        <c:v>11130.24609375</c:v>
                      </c:pt>
                      <c:pt idx="14084">
                        <c:v>10840.09765625</c:v>
                      </c:pt>
                      <c:pt idx="14085">
                        <c:v>8349.546875</c:v>
                      </c:pt>
                      <c:pt idx="14086">
                        <c:v>8008.4296875</c:v>
                      </c:pt>
                      <c:pt idx="14087">
                        <c:v>7866.1015625</c:v>
                      </c:pt>
                      <c:pt idx="14088">
                        <c:v>6942.03125</c:v>
                      </c:pt>
                      <c:pt idx="14089">
                        <c:v>8275.58203125</c:v>
                      </c:pt>
                      <c:pt idx="14090">
                        <c:v>7933.41015625</c:v>
                      </c:pt>
                      <c:pt idx="14091">
                        <c:v>6102.8984375</c:v>
                      </c:pt>
                      <c:pt idx="14092">
                        <c:v>6822.046875</c:v>
                      </c:pt>
                      <c:pt idx="14093">
                        <c:v>5302.9375</c:v>
                      </c:pt>
                      <c:pt idx="14094">
                        <c:v>4792.296875</c:v>
                      </c:pt>
                      <c:pt idx="14095">
                        <c:v>6679.796875</c:v>
                      </c:pt>
                      <c:pt idx="14096">
                        <c:v>4876.0546875</c:v>
                      </c:pt>
                      <c:pt idx="14097">
                        <c:v>3020.6640625</c:v>
                      </c:pt>
                      <c:pt idx="14098">
                        <c:v>4030.5859375</c:v>
                      </c:pt>
                      <c:pt idx="14099">
                        <c:v>8197.84375</c:v>
                      </c:pt>
                      <c:pt idx="14100">
                        <c:v>10124.9609375</c:v>
                      </c:pt>
                      <c:pt idx="14101">
                        <c:v>9455.796875</c:v>
                      </c:pt>
                      <c:pt idx="14102">
                        <c:v>9967.5703125</c:v>
                      </c:pt>
                      <c:pt idx="14103">
                        <c:v>10307.921875</c:v>
                      </c:pt>
                      <c:pt idx="14104">
                        <c:v>9666.0703125</c:v>
                      </c:pt>
                      <c:pt idx="14105">
                        <c:v>9991.359375</c:v>
                      </c:pt>
                      <c:pt idx="14106">
                        <c:v>9693.9375</c:v>
                      </c:pt>
                      <c:pt idx="14107">
                        <c:v>10475.421875</c:v>
                      </c:pt>
                      <c:pt idx="14108">
                        <c:v>10709.2734375</c:v>
                      </c:pt>
                      <c:pt idx="14109">
                        <c:v>10884.7265625</c:v>
                      </c:pt>
                      <c:pt idx="14110">
                        <c:v>9352.5625</c:v>
                      </c:pt>
                      <c:pt idx="14111">
                        <c:v>8872.6015625</c:v>
                      </c:pt>
                      <c:pt idx="14112">
                        <c:v>9388.3125</c:v>
                      </c:pt>
                      <c:pt idx="14113">
                        <c:v>9670.5859375</c:v>
                      </c:pt>
                      <c:pt idx="14114">
                        <c:v>10698.1171875</c:v>
                      </c:pt>
                      <c:pt idx="14115">
                        <c:v>9247.6171875</c:v>
                      </c:pt>
                      <c:pt idx="14116">
                        <c:v>8721.46875</c:v>
                      </c:pt>
                      <c:pt idx="14117">
                        <c:v>6814.03125</c:v>
                      </c:pt>
                      <c:pt idx="14118">
                        <c:v>6057.6640625</c:v>
                      </c:pt>
                      <c:pt idx="14119">
                        <c:v>6742.5546875</c:v>
                      </c:pt>
                      <c:pt idx="14120">
                        <c:v>9626.765625</c:v>
                      </c:pt>
                      <c:pt idx="14121">
                        <c:v>9505.015625</c:v>
                      </c:pt>
                      <c:pt idx="14122">
                        <c:v>8906.71875</c:v>
                      </c:pt>
                      <c:pt idx="14123">
                        <c:v>9144.046875</c:v>
                      </c:pt>
                      <c:pt idx="14124">
                        <c:v>9388.3984375</c:v>
                      </c:pt>
                      <c:pt idx="14125">
                        <c:v>9088.3359375</c:v>
                      </c:pt>
                      <c:pt idx="14126">
                        <c:v>7394.6015625</c:v>
                      </c:pt>
                      <c:pt idx="14127">
                        <c:v>7956.421875</c:v>
                      </c:pt>
                      <c:pt idx="14128">
                        <c:v>8402.671875</c:v>
                      </c:pt>
                      <c:pt idx="14129">
                        <c:v>9287.75</c:v>
                      </c:pt>
                      <c:pt idx="14130">
                        <c:v>10538.8203125</c:v>
                      </c:pt>
                      <c:pt idx="14131">
                        <c:v>10631.8671875</c:v>
                      </c:pt>
                      <c:pt idx="14132">
                        <c:v>12653.6640625</c:v>
                      </c:pt>
                      <c:pt idx="14133">
                        <c:v>10429.8671875</c:v>
                      </c:pt>
                      <c:pt idx="14134">
                        <c:v>9925.3359375</c:v>
                      </c:pt>
                      <c:pt idx="14135">
                        <c:v>11247.7734375</c:v>
                      </c:pt>
                      <c:pt idx="14136">
                        <c:v>13398.7109375</c:v>
                      </c:pt>
                      <c:pt idx="14137">
                        <c:v>13039.0546875</c:v>
                      </c:pt>
                      <c:pt idx="14138">
                        <c:v>11199.1640625</c:v>
                      </c:pt>
                      <c:pt idx="14139">
                        <c:v>12732.8515625</c:v>
                      </c:pt>
                      <c:pt idx="14140">
                        <c:v>12570.15625</c:v>
                      </c:pt>
                      <c:pt idx="14141">
                        <c:v>11553.78125</c:v>
                      </c:pt>
                      <c:pt idx="14142">
                        <c:v>11337.40625</c:v>
                      </c:pt>
                      <c:pt idx="14143">
                        <c:v>12778.0625</c:v>
                      </c:pt>
                      <c:pt idx="14144">
                        <c:v>12548.125</c:v>
                      </c:pt>
                      <c:pt idx="14145">
                        <c:v>10280.9609375</c:v>
                      </c:pt>
                      <c:pt idx="14146">
                        <c:v>8062.92578125</c:v>
                      </c:pt>
                      <c:pt idx="14147">
                        <c:v>7892.2734375</c:v>
                      </c:pt>
                      <c:pt idx="14148">
                        <c:v>8244.6953125</c:v>
                      </c:pt>
                      <c:pt idx="14149">
                        <c:v>10467.7109375</c:v>
                      </c:pt>
                      <c:pt idx="14150">
                        <c:v>12526.44140625</c:v>
                      </c:pt>
                      <c:pt idx="14151">
                        <c:v>11782.2421875</c:v>
                      </c:pt>
                      <c:pt idx="14152">
                        <c:v>10108.2734375</c:v>
                      </c:pt>
                      <c:pt idx="14153">
                        <c:v>9665.0625</c:v>
                      </c:pt>
                      <c:pt idx="14154">
                        <c:v>11954.265625</c:v>
                      </c:pt>
                      <c:pt idx="14155">
                        <c:v>11821.609375</c:v>
                      </c:pt>
                      <c:pt idx="14156">
                        <c:v>12599.8984375</c:v>
                      </c:pt>
                      <c:pt idx="14157">
                        <c:v>11814.8984375</c:v>
                      </c:pt>
                      <c:pt idx="14158">
                        <c:v>11578.8359375</c:v>
                      </c:pt>
                      <c:pt idx="14159">
                        <c:v>12158.5390625</c:v>
                      </c:pt>
                      <c:pt idx="14160">
                        <c:v>9849.1796875</c:v>
                      </c:pt>
                      <c:pt idx="14161">
                        <c:v>7582.5625</c:v>
                      </c:pt>
                      <c:pt idx="14162">
                        <c:v>9490.703125</c:v>
                      </c:pt>
                      <c:pt idx="14163">
                        <c:v>9637.546875</c:v>
                      </c:pt>
                      <c:pt idx="14164">
                        <c:v>10251.171875</c:v>
                      </c:pt>
                      <c:pt idx="14165">
                        <c:v>9477.6796875</c:v>
                      </c:pt>
                      <c:pt idx="14166">
                        <c:v>10514.9609375</c:v>
                      </c:pt>
                      <c:pt idx="14167">
                        <c:v>9329.5234375</c:v>
                      </c:pt>
                      <c:pt idx="14168">
                        <c:v>8994.34375</c:v>
                      </c:pt>
                      <c:pt idx="14169">
                        <c:v>9479.40625</c:v>
                      </c:pt>
                      <c:pt idx="14170">
                        <c:v>10470.140625</c:v>
                      </c:pt>
                      <c:pt idx="14171">
                        <c:v>7318.796875</c:v>
                      </c:pt>
                      <c:pt idx="14172">
                        <c:v>9237.53125</c:v>
                      </c:pt>
                      <c:pt idx="14173">
                        <c:v>8694.75</c:v>
                      </c:pt>
                      <c:pt idx="14174">
                        <c:v>10290.2890625</c:v>
                      </c:pt>
                      <c:pt idx="14175">
                        <c:v>10103.609375</c:v>
                      </c:pt>
                      <c:pt idx="14176">
                        <c:v>8877.29296875</c:v>
                      </c:pt>
                      <c:pt idx="14177">
                        <c:v>8996.15625</c:v>
                      </c:pt>
                      <c:pt idx="14178">
                        <c:v>11509.65234375</c:v>
                      </c:pt>
                      <c:pt idx="14179">
                        <c:v>11635.53125</c:v>
                      </c:pt>
                      <c:pt idx="14180">
                        <c:v>11219.734375</c:v>
                      </c:pt>
                      <c:pt idx="14181">
                        <c:v>11837.4765625</c:v>
                      </c:pt>
                      <c:pt idx="14182">
                        <c:v>10808.3125</c:v>
                      </c:pt>
                      <c:pt idx="14183">
                        <c:v>11439.78515625</c:v>
                      </c:pt>
                      <c:pt idx="14184">
                        <c:v>11753.2421875</c:v>
                      </c:pt>
                      <c:pt idx="14185">
                        <c:v>11537.1640625</c:v>
                      </c:pt>
                      <c:pt idx="14186">
                        <c:v>10896.34375</c:v>
                      </c:pt>
                      <c:pt idx="14187">
                        <c:v>11999.421875</c:v>
                      </c:pt>
                      <c:pt idx="14188">
                        <c:v>11797.84375</c:v>
                      </c:pt>
                      <c:pt idx="14189">
                        <c:v>11897.328125</c:v>
                      </c:pt>
                      <c:pt idx="14190">
                        <c:v>7059.65625</c:v>
                      </c:pt>
                      <c:pt idx="14191">
                        <c:v>8527.9296875</c:v>
                      </c:pt>
                      <c:pt idx="14192">
                        <c:v>9398.375</c:v>
                      </c:pt>
                      <c:pt idx="14193">
                        <c:v>4899.453125</c:v>
                      </c:pt>
                      <c:pt idx="14194">
                        <c:v>6646.078125</c:v>
                      </c:pt>
                      <c:pt idx="14195">
                        <c:v>7859.796875</c:v>
                      </c:pt>
                      <c:pt idx="14196">
                        <c:v>8787.4921875</c:v>
                      </c:pt>
                      <c:pt idx="14197">
                        <c:v>7480.6953125</c:v>
                      </c:pt>
                      <c:pt idx="14198">
                        <c:v>7109.7890625</c:v>
                      </c:pt>
                      <c:pt idx="14199">
                        <c:v>9467.6171875</c:v>
                      </c:pt>
                      <c:pt idx="14200">
                        <c:v>9599.1953125</c:v>
                      </c:pt>
                      <c:pt idx="14201">
                        <c:v>9831.9453125</c:v>
                      </c:pt>
                      <c:pt idx="14202">
                        <c:v>8873.65625</c:v>
                      </c:pt>
                      <c:pt idx="14203">
                        <c:v>9044.46875</c:v>
                      </c:pt>
                      <c:pt idx="14204">
                        <c:v>9150.9375</c:v>
                      </c:pt>
                      <c:pt idx="14205">
                        <c:v>12250.2265625</c:v>
                      </c:pt>
                      <c:pt idx="14206">
                        <c:v>10396.6953125</c:v>
                      </c:pt>
                      <c:pt idx="14207">
                        <c:v>10079.4140625</c:v>
                      </c:pt>
                      <c:pt idx="14208">
                        <c:v>12597.46875</c:v>
                      </c:pt>
                      <c:pt idx="14209">
                        <c:v>13659.296875</c:v>
                      </c:pt>
                      <c:pt idx="14210">
                        <c:v>12975.46875</c:v>
                      </c:pt>
                      <c:pt idx="14211">
                        <c:v>13293.765625</c:v>
                      </c:pt>
                      <c:pt idx="14212">
                        <c:v>13415.6640625</c:v>
                      </c:pt>
                      <c:pt idx="14213">
                        <c:v>7942.671875</c:v>
                      </c:pt>
                      <c:pt idx="14214">
                        <c:v>7657.1796875</c:v>
                      </c:pt>
                      <c:pt idx="14215">
                        <c:v>7563.7734375</c:v>
                      </c:pt>
                      <c:pt idx="14216">
                        <c:v>9558.75</c:v>
                      </c:pt>
                      <c:pt idx="14217">
                        <c:v>13574.4921875</c:v>
                      </c:pt>
                      <c:pt idx="14218">
                        <c:v>13127.8828125</c:v>
                      </c:pt>
                      <c:pt idx="14219">
                        <c:v>13421.2734375</c:v>
                      </c:pt>
                      <c:pt idx="14220">
                        <c:v>10383.7578125</c:v>
                      </c:pt>
                      <c:pt idx="14221">
                        <c:v>10489.0625</c:v>
                      </c:pt>
                      <c:pt idx="14222">
                        <c:v>8433.578125</c:v>
                      </c:pt>
                      <c:pt idx="14223">
                        <c:v>8553.7109375</c:v>
                      </c:pt>
                      <c:pt idx="14224">
                        <c:v>9502.015625</c:v>
                      </c:pt>
                      <c:pt idx="14225">
                        <c:v>10697.5859375</c:v>
                      </c:pt>
                      <c:pt idx="14226">
                        <c:v>8926.046875</c:v>
                      </c:pt>
                      <c:pt idx="14227">
                        <c:v>8648.6796875</c:v>
                      </c:pt>
                      <c:pt idx="14228">
                        <c:v>10562.8125</c:v>
                      </c:pt>
                      <c:pt idx="14229">
                        <c:v>9165.1953125</c:v>
                      </c:pt>
                      <c:pt idx="14230">
                        <c:v>10136.484375</c:v>
                      </c:pt>
                      <c:pt idx="14231">
                        <c:v>10300.1875</c:v>
                      </c:pt>
                      <c:pt idx="14232">
                        <c:v>9529.5546875</c:v>
                      </c:pt>
                      <c:pt idx="14233">
                        <c:v>8509.3828125</c:v>
                      </c:pt>
                      <c:pt idx="14234">
                        <c:v>9614.4296875</c:v>
                      </c:pt>
                      <c:pt idx="14235">
                        <c:v>9474.109375</c:v>
                      </c:pt>
                      <c:pt idx="14236">
                        <c:v>12011.78125</c:v>
                      </c:pt>
                      <c:pt idx="14237">
                        <c:v>10372.546875</c:v>
                      </c:pt>
                      <c:pt idx="14238">
                        <c:v>11464.6328125</c:v>
                      </c:pt>
                      <c:pt idx="14239">
                        <c:v>12270.1796875</c:v>
                      </c:pt>
                      <c:pt idx="14240">
                        <c:v>11481.3125</c:v>
                      </c:pt>
                      <c:pt idx="14241">
                        <c:v>12115.5625</c:v>
                      </c:pt>
                      <c:pt idx="14242">
                        <c:v>10804.421875</c:v>
                      </c:pt>
                      <c:pt idx="14243">
                        <c:v>10036.109375</c:v>
                      </c:pt>
                      <c:pt idx="14244">
                        <c:v>12243.96875</c:v>
                      </c:pt>
                      <c:pt idx="14245">
                        <c:v>11940.2734375</c:v>
                      </c:pt>
                      <c:pt idx="14246">
                        <c:v>10199.078125</c:v>
                      </c:pt>
                      <c:pt idx="14247">
                        <c:v>11745.953125</c:v>
                      </c:pt>
                      <c:pt idx="14248">
                        <c:v>11771.71875</c:v>
                      </c:pt>
                      <c:pt idx="14249">
                        <c:v>11870.359375</c:v>
                      </c:pt>
                      <c:pt idx="14250">
                        <c:v>12564.609375</c:v>
                      </c:pt>
                      <c:pt idx="14251">
                        <c:v>10022.03125</c:v>
                      </c:pt>
                      <c:pt idx="14252">
                        <c:v>10002.828125</c:v>
                      </c:pt>
                      <c:pt idx="14253">
                        <c:v>10824.28125</c:v>
                      </c:pt>
                      <c:pt idx="14254">
                        <c:v>12137.0078125</c:v>
                      </c:pt>
                      <c:pt idx="14255">
                        <c:v>12224.421875</c:v>
                      </c:pt>
                      <c:pt idx="14256">
                        <c:v>12109.984375</c:v>
                      </c:pt>
                      <c:pt idx="14257">
                        <c:v>11234.0859375</c:v>
                      </c:pt>
                      <c:pt idx="14258">
                        <c:v>9650.0703125</c:v>
                      </c:pt>
                      <c:pt idx="14259">
                        <c:v>10486.7265625</c:v>
                      </c:pt>
                      <c:pt idx="14260">
                        <c:v>11535.234375</c:v>
                      </c:pt>
                      <c:pt idx="14261">
                        <c:v>11715.765625</c:v>
                      </c:pt>
                      <c:pt idx="14262">
                        <c:v>10375.96875</c:v>
                      </c:pt>
                      <c:pt idx="14263">
                        <c:v>10212.5859375</c:v>
                      </c:pt>
                      <c:pt idx="14264">
                        <c:v>10588.5</c:v>
                      </c:pt>
                      <c:pt idx="14265">
                        <c:v>8359.21875</c:v>
                      </c:pt>
                      <c:pt idx="14266">
                        <c:v>3332.8515625</c:v>
                      </c:pt>
                      <c:pt idx="14267">
                        <c:v>2157.4765625</c:v>
                      </c:pt>
                      <c:pt idx="14268">
                        <c:v>5474.8671875</c:v>
                      </c:pt>
                      <c:pt idx="14269">
                        <c:v>7889.140625</c:v>
                      </c:pt>
                      <c:pt idx="14270">
                        <c:v>7370.1015625</c:v>
                      </c:pt>
                      <c:pt idx="14271">
                        <c:v>7094.421875</c:v>
                      </c:pt>
                      <c:pt idx="14272">
                        <c:v>8764.90625</c:v>
                      </c:pt>
                      <c:pt idx="14273">
                        <c:v>7396.3203125</c:v>
                      </c:pt>
                      <c:pt idx="14274">
                        <c:v>7559.1796875</c:v>
                      </c:pt>
                      <c:pt idx="14275">
                        <c:v>8659.390625</c:v>
                      </c:pt>
                      <c:pt idx="14276">
                        <c:v>8439.765625</c:v>
                      </c:pt>
                      <c:pt idx="14277">
                        <c:v>8904.5625</c:v>
                      </c:pt>
                      <c:pt idx="14278">
                        <c:v>8167.7109375</c:v>
                      </c:pt>
                      <c:pt idx="14279">
                        <c:v>8763.6875</c:v>
                      </c:pt>
                      <c:pt idx="14280">
                        <c:v>6030.25</c:v>
                      </c:pt>
                      <c:pt idx="14281">
                        <c:v>5575.1640625</c:v>
                      </c:pt>
                      <c:pt idx="14282">
                        <c:v>3692.6796875</c:v>
                      </c:pt>
                      <c:pt idx="14283">
                        <c:v>6202.984375</c:v>
                      </c:pt>
                      <c:pt idx="14284">
                        <c:v>6553.09375</c:v>
                      </c:pt>
                      <c:pt idx="14285">
                        <c:v>7499.71875</c:v>
                      </c:pt>
                      <c:pt idx="14286">
                        <c:v>5514.6640625</c:v>
                      </c:pt>
                      <c:pt idx="14287">
                        <c:v>6618.2734375</c:v>
                      </c:pt>
                      <c:pt idx="14288">
                        <c:v>8085.421875</c:v>
                      </c:pt>
                      <c:pt idx="14289">
                        <c:v>4763.8671875</c:v>
                      </c:pt>
                      <c:pt idx="14290">
                        <c:v>5604.9375</c:v>
                      </c:pt>
                      <c:pt idx="14291">
                        <c:v>8345.9296875</c:v>
                      </c:pt>
                      <c:pt idx="14292">
                        <c:v>7895.55859375</c:v>
                      </c:pt>
                      <c:pt idx="14293">
                        <c:v>7929.2421875</c:v>
                      </c:pt>
                      <c:pt idx="14294">
                        <c:v>8456.05859375</c:v>
                      </c:pt>
                      <c:pt idx="14295">
                        <c:v>7926.65625</c:v>
                      </c:pt>
                      <c:pt idx="14296">
                        <c:v>8756.609375</c:v>
                      </c:pt>
                      <c:pt idx="14297">
                        <c:v>8561.7578125</c:v>
                      </c:pt>
                      <c:pt idx="14298">
                        <c:v>7287.75</c:v>
                      </c:pt>
                      <c:pt idx="14299">
                        <c:v>8224.8828125</c:v>
                      </c:pt>
                      <c:pt idx="14300">
                        <c:v>8477.265625</c:v>
                      </c:pt>
                      <c:pt idx="14301">
                        <c:v>7999.5</c:v>
                      </c:pt>
                      <c:pt idx="14302">
                        <c:v>8602.8671875</c:v>
                      </c:pt>
                      <c:pt idx="14303">
                        <c:v>7774.4921875</c:v>
                      </c:pt>
                      <c:pt idx="14304">
                        <c:v>5435.609375</c:v>
                      </c:pt>
                      <c:pt idx="14305">
                        <c:v>5932.5234375</c:v>
                      </c:pt>
                      <c:pt idx="14306">
                        <c:v>6028.375</c:v>
                      </c:pt>
                      <c:pt idx="14307">
                        <c:v>7836.7578125</c:v>
                      </c:pt>
                      <c:pt idx="14308">
                        <c:v>8064.5546875</c:v>
                      </c:pt>
                      <c:pt idx="14309">
                        <c:v>8479.3984375</c:v>
                      </c:pt>
                      <c:pt idx="14310">
                        <c:v>12389.3203125</c:v>
                      </c:pt>
                      <c:pt idx="14311">
                        <c:v>11443.421875</c:v>
                      </c:pt>
                      <c:pt idx="14312">
                        <c:v>10544.953125</c:v>
                      </c:pt>
                      <c:pt idx="14313">
                        <c:v>10625.875</c:v>
                      </c:pt>
                      <c:pt idx="14314">
                        <c:v>12170.90625</c:v>
                      </c:pt>
                      <c:pt idx="14315">
                        <c:v>11513.4609375</c:v>
                      </c:pt>
                      <c:pt idx="14316">
                        <c:v>12183.62109375</c:v>
                      </c:pt>
                      <c:pt idx="14317">
                        <c:v>11802.375</c:v>
                      </c:pt>
                      <c:pt idx="14318">
                        <c:v>11284.625</c:v>
                      </c:pt>
                      <c:pt idx="14319">
                        <c:v>10305.9375</c:v>
                      </c:pt>
                      <c:pt idx="14320">
                        <c:v>10615.984375</c:v>
                      </c:pt>
                      <c:pt idx="14321">
                        <c:v>11122.109375</c:v>
                      </c:pt>
                      <c:pt idx="14322">
                        <c:v>11855.4609375</c:v>
                      </c:pt>
                      <c:pt idx="14323">
                        <c:v>11786.96875</c:v>
                      </c:pt>
                      <c:pt idx="14324">
                        <c:v>12875.71875</c:v>
                      </c:pt>
                      <c:pt idx="14325">
                        <c:v>6612.2734375</c:v>
                      </c:pt>
                      <c:pt idx="14326">
                        <c:v>7181.5703125</c:v>
                      </c:pt>
                      <c:pt idx="14327">
                        <c:v>7725.4609375</c:v>
                      </c:pt>
                      <c:pt idx="14328">
                        <c:v>11018.6953125</c:v>
                      </c:pt>
                      <c:pt idx="14329">
                        <c:v>10642.2734375</c:v>
                      </c:pt>
                      <c:pt idx="14330">
                        <c:v>10375.703125</c:v>
                      </c:pt>
                      <c:pt idx="14331">
                        <c:v>10521.6015625</c:v>
                      </c:pt>
                      <c:pt idx="14332">
                        <c:v>9953.5625</c:v>
                      </c:pt>
                      <c:pt idx="14333">
                        <c:v>10407.2421875</c:v>
                      </c:pt>
                      <c:pt idx="14334">
                        <c:v>9840.8828125</c:v>
                      </c:pt>
                      <c:pt idx="14335">
                        <c:v>9724</c:v>
                      </c:pt>
                      <c:pt idx="14336">
                        <c:v>9447.125</c:v>
                      </c:pt>
                      <c:pt idx="14337">
                        <c:v>10631.75</c:v>
                      </c:pt>
                      <c:pt idx="14338">
                        <c:v>10900.53125</c:v>
                      </c:pt>
                      <c:pt idx="14339">
                        <c:v>10120.3984375</c:v>
                      </c:pt>
                      <c:pt idx="14340">
                        <c:v>2878.6640625</c:v>
                      </c:pt>
                      <c:pt idx="14341">
                        <c:v>3096.46875</c:v>
                      </c:pt>
                      <c:pt idx="14342">
                        <c:v>6231.6328125</c:v>
                      </c:pt>
                      <c:pt idx="14343">
                        <c:v>5708.390625</c:v>
                      </c:pt>
                      <c:pt idx="14344">
                        <c:v>2567.6796875</c:v>
                      </c:pt>
                      <c:pt idx="14345">
                        <c:v>2141.140625</c:v>
                      </c:pt>
                      <c:pt idx="14346">
                        <c:v>3323.75</c:v>
                      </c:pt>
                      <c:pt idx="14347">
                        <c:v>6891.7578125</c:v>
                      </c:pt>
                      <c:pt idx="14348">
                        <c:v>6173.8984375</c:v>
                      </c:pt>
                      <c:pt idx="14349">
                        <c:v>6400.71875</c:v>
                      </c:pt>
                      <c:pt idx="14350">
                        <c:v>6409.9765625</c:v>
                      </c:pt>
                      <c:pt idx="14351">
                        <c:v>6524.8203125</c:v>
                      </c:pt>
                      <c:pt idx="14352">
                        <c:v>5145.546875</c:v>
                      </c:pt>
                      <c:pt idx="14353">
                        <c:v>5325.5859375</c:v>
                      </c:pt>
                      <c:pt idx="14354">
                        <c:v>7803.296875</c:v>
                      </c:pt>
                      <c:pt idx="14355">
                        <c:v>8652.4375</c:v>
                      </c:pt>
                      <c:pt idx="14356">
                        <c:v>7774.3359375</c:v>
                      </c:pt>
                      <c:pt idx="14357">
                        <c:v>7772.328125</c:v>
                      </c:pt>
                      <c:pt idx="14358">
                        <c:v>10373.7578125</c:v>
                      </c:pt>
                      <c:pt idx="14359">
                        <c:v>11573.109375</c:v>
                      </c:pt>
                      <c:pt idx="14360">
                        <c:v>11563.265625</c:v>
                      </c:pt>
                      <c:pt idx="14361">
                        <c:v>11761.0078125</c:v>
                      </c:pt>
                      <c:pt idx="14362">
                        <c:v>11586.171875</c:v>
                      </c:pt>
                      <c:pt idx="14363">
                        <c:v>9963.828125</c:v>
                      </c:pt>
                      <c:pt idx="14364">
                        <c:v>9558.1328125</c:v>
                      </c:pt>
                      <c:pt idx="14365">
                        <c:v>11737.4453125</c:v>
                      </c:pt>
                      <c:pt idx="14366">
                        <c:v>11288.125</c:v>
                      </c:pt>
                      <c:pt idx="14367">
                        <c:v>10708.3359375</c:v>
                      </c:pt>
                      <c:pt idx="14368">
                        <c:v>11543.3515625</c:v>
                      </c:pt>
                      <c:pt idx="14369">
                        <c:v>11556.4453125</c:v>
                      </c:pt>
                      <c:pt idx="14370">
                        <c:v>10227.0390625</c:v>
                      </c:pt>
                      <c:pt idx="14371">
                        <c:v>10526.23828125</c:v>
                      </c:pt>
                      <c:pt idx="14372">
                        <c:v>10555.80078125</c:v>
                      </c:pt>
                      <c:pt idx="14373">
                        <c:v>9309.0390625</c:v>
                      </c:pt>
                      <c:pt idx="14374">
                        <c:v>8417.90234375</c:v>
                      </c:pt>
                      <c:pt idx="14375">
                        <c:v>10161.640625</c:v>
                      </c:pt>
                      <c:pt idx="14376">
                        <c:v>6303.546875</c:v>
                      </c:pt>
                      <c:pt idx="14377">
                        <c:v>5763.9609375</c:v>
                      </c:pt>
                      <c:pt idx="14378">
                        <c:v>6323.5</c:v>
                      </c:pt>
                      <c:pt idx="14379">
                        <c:v>6544.1171875</c:v>
                      </c:pt>
                      <c:pt idx="14380">
                        <c:v>2425.203125</c:v>
                      </c:pt>
                      <c:pt idx="14381">
                        <c:v>4068.953125</c:v>
                      </c:pt>
                      <c:pt idx="14382">
                        <c:v>5684.4375</c:v>
                      </c:pt>
                      <c:pt idx="14383">
                        <c:v>10138.5234375</c:v>
                      </c:pt>
                      <c:pt idx="14384">
                        <c:v>10012.96484375</c:v>
                      </c:pt>
                      <c:pt idx="14385">
                        <c:v>10299.328125</c:v>
                      </c:pt>
                      <c:pt idx="14386">
                        <c:v>10274.609375</c:v>
                      </c:pt>
                      <c:pt idx="14387">
                        <c:v>9127.1640625</c:v>
                      </c:pt>
                      <c:pt idx="14388">
                        <c:v>10388.2421875</c:v>
                      </c:pt>
                      <c:pt idx="14389">
                        <c:v>6290.28125</c:v>
                      </c:pt>
                      <c:pt idx="14390">
                        <c:v>5710.796875</c:v>
                      </c:pt>
                      <c:pt idx="14391">
                        <c:v>6906.0625</c:v>
                      </c:pt>
                      <c:pt idx="14392">
                        <c:v>9773.3046875</c:v>
                      </c:pt>
                      <c:pt idx="14393">
                        <c:v>10229.28125</c:v>
                      </c:pt>
                      <c:pt idx="14394">
                        <c:v>10554.6484375</c:v>
                      </c:pt>
                      <c:pt idx="14395">
                        <c:v>10487.484375</c:v>
                      </c:pt>
                      <c:pt idx="14396">
                        <c:v>9852.1171875</c:v>
                      </c:pt>
                      <c:pt idx="14397">
                        <c:v>10526.625</c:v>
                      </c:pt>
                      <c:pt idx="14398">
                        <c:v>10144.46875</c:v>
                      </c:pt>
                      <c:pt idx="14399">
                        <c:v>9802.8125</c:v>
                      </c:pt>
                      <c:pt idx="14400">
                        <c:v>12371.37890625</c:v>
                      </c:pt>
                      <c:pt idx="14401">
                        <c:v>12615.5390625</c:v>
                      </c:pt>
                      <c:pt idx="14402">
                        <c:v>11326.0546875</c:v>
                      </c:pt>
                      <c:pt idx="14403">
                        <c:v>8980.58203125</c:v>
                      </c:pt>
                      <c:pt idx="14404">
                        <c:v>8755.39453125</c:v>
                      </c:pt>
                      <c:pt idx="14405">
                        <c:v>9134.08984375</c:v>
                      </c:pt>
                      <c:pt idx="14406">
                        <c:v>12302.40625</c:v>
                      </c:pt>
                      <c:pt idx="14407">
                        <c:v>11393.9453125</c:v>
                      </c:pt>
                      <c:pt idx="14408">
                        <c:v>9152.40234375</c:v>
                      </c:pt>
                      <c:pt idx="14409">
                        <c:v>9917.37890625</c:v>
                      </c:pt>
                      <c:pt idx="14410">
                        <c:v>12470.54296875</c:v>
                      </c:pt>
                      <c:pt idx="14411">
                        <c:v>11896.109375</c:v>
                      </c:pt>
                      <c:pt idx="14412">
                        <c:v>10384.5546875</c:v>
                      </c:pt>
                      <c:pt idx="14413">
                        <c:v>9031.5546875</c:v>
                      </c:pt>
                      <c:pt idx="14414">
                        <c:v>9538.1171875</c:v>
                      </c:pt>
                      <c:pt idx="14415">
                        <c:v>6585.4609375</c:v>
                      </c:pt>
                      <c:pt idx="14416">
                        <c:v>7114.484375</c:v>
                      </c:pt>
                      <c:pt idx="14417">
                        <c:v>6726.1640625</c:v>
                      </c:pt>
                      <c:pt idx="14418">
                        <c:v>8785.8671875</c:v>
                      </c:pt>
                      <c:pt idx="14419">
                        <c:v>8986.6015625</c:v>
                      </c:pt>
                      <c:pt idx="14420">
                        <c:v>8240.6484375</c:v>
                      </c:pt>
                      <c:pt idx="14421">
                        <c:v>8065.0234375</c:v>
                      </c:pt>
                      <c:pt idx="14422">
                        <c:v>8645.4375</c:v>
                      </c:pt>
                      <c:pt idx="14423">
                        <c:v>8340.7265625</c:v>
                      </c:pt>
                      <c:pt idx="14424">
                        <c:v>8965.4375</c:v>
                      </c:pt>
                      <c:pt idx="14425">
                        <c:v>8887.75</c:v>
                      </c:pt>
                      <c:pt idx="14426">
                        <c:v>8876.4765625</c:v>
                      </c:pt>
                      <c:pt idx="14427">
                        <c:v>7624.6015625</c:v>
                      </c:pt>
                      <c:pt idx="14428">
                        <c:v>8062.8671875</c:v>
                      </c:pt>
                      <c:pt idx="14429">
                        <c:v>8615.34375</c:v>
                      </c:pt>
                      <c:pt idx="14430">
                        <c:v>6119.6328125</c:v>
                      </c:pt>
                      <c:pt idx="14431">
                        <c:v>4100.5625</c:v>
                      </c:pt>
                      <c:pt idx="14432">
                        <c:v>2646.78125</c:v>
                      </c:pt>
                      <c:pt idx="14433">
                        <c:v>2450.6875</c:v>
                      </c:pt>
                      <c:pt idx="14434">
                        <c:v>2835.5859375</c:v>
                      </c:pt>
                      <c:pt idx="14435">
                        <c:v>2638.703125</c:v>
                      </c:pt>
                      <c:pt idx="14436">
                        <c:v>1704.90625</c:v>
                      </c:pt>
                      <c:pt idx="14437">
                        <c:v>2118.625</c:v>
                      </c:pt>
                      <c:pt idx="14438">
                        <c:v>3669.765625</c:v>
                      </c:pt>
                      <c:pt idx="14439">
                        <c:v>2412.28125</c:v>
                      </c:pt>
                      <c:pt idx="14440">
                        <c:v>2336.125</c:v>
                      </c:pt>
                      <c:pt idx="14441">
                        <c:v>2607.921875</c:v>
                      </c:pt>
                      <c:pt idx="14442">
                        <c:v>3876.15625</c:v>
                      </c:pt>
                      <c:pt idx="14443">
                        <c:v>5998.171875</c:v>
                      </c:pt>
                      <c:pt idx="14444">
                        <c:v>5723.5234375</c:v>
                      </c:pt>
                      <c:pt idx="14445">
                        <c:v>13798.9375</c:v>
                      </c:pt>
                      <c:pt idx="14446">
                        <c:v>14301.6640625</c:v>
                      </c:pt>
                      <c:pt idx="14447">
                        <c:v>14168.7578125</c:v>
                      </c:pt>
                      <c:pt idx="14448">
                        <c:v>14004.234375</c:v>
                      </c:pt>
                      <c:pt idx="14449">
                        <c:v>12634.8515625</c:v>
                      </c:pt>
                      <c:pt idx="14450">
                        <c:v>12211.8984375</c:v>
                      </c:pt>
                      <c:pt idx="14451">
                        <c:v>14200.484375</c:v>
                      </c:pt>
                      <c:pt idx="14452">
                        <c:v>13802.296875</c:v>
                      </c:pt>
                      <c:pt idx="14453">
                        <c:v>14172.203125</c:v>
                      </c:pt>
                      <c:pt idx="14454">
                        <c:v>13966.734375</c:v>
                      </c:pt>
                      <c:pt idx="14455">
                        <c:v>13615.46875</c:v>
                      </c:pt>
                      <c:pt idx="14456">
                        <c:v>13284.7578125</c:v>
                      </c:pt>
                      <c:pt idx="14457">
                        <c:v>13237.203125</c:v>
                      </c:pt>
                      <c:pt idx="14458">
                        <c:v>14058.8125</c:v>
                      </c:pt>
                      <c:pt idx="14459">
                        <c:v>14170.7890625</c:v>
                      </c:pt>
                      <c:pt idx="14460">
                        <c:v>9557.8203125</c:v>
                      </c:pt>
                      <c:pt idx="14461">
                        <c:v>9079.07421875</c:v>
                      </c:pt>
                      <c:pt idx="14462">
                        <c:v>9062.91796875</c:v>
                      </c:pt>
                      <c:pt idx="14463">
                        <c:v>7711.70703125</c:v>
                      </c:pt>
                      <c:pt idx="14464">
                        <c:v>7116.125</c:v>
                      </c:pt>
                      <c:pt idx="14465">
                        <c:v>8380.640625</c:v>
                      </c:pt>
                      <c:pt idx="14466">
                        <c:v>8676.8046875</c:v>
                      </c:pt>
                      <c:pt idx="14467">
                        <c:v>8155.0625</c:v>
                      </c:pt>
                      <c:pt idx="14468">
                        <c:v>8376.9921875</c:v>
                      </c:pt>
                      <c:pt idx="14469">
                        <c:v>8463.765625</c:v>
                      </c:pt>
                      <c:pt idx="14470">
                        <c:v>8166.98046875</c:v>
                      </c:pt>
                      <c:pt idx="14471">
                        <c:v>9635.9296875</c:v>
                      </c:pt>
                      <c:pt idx="14472">
                        <c:v>9655.984375</c:v>
                      </c:pt>
                      <c:pt idx="14473">
                        <c:v>9092.0546875</c:v>
                      </c:pt>
                      <c:pt idx="14474">
                        <c:v>9575.234375</c:v>
                      </c:pt>
                      <c:pt idx="14475">
                        <c:v>10447.1875</c:v>
                      </c:pt>
                      <c:pt idx="14476">
                        <c:v>9490.8046875</c:v>
                      </c:pt>
                      <c:pt idx="14477">
                        <c:v>10239.9296875</c:v>
                      </c:pt>
                      <c:pt idx="14478">
                        <c:v>9871.4921875</c:v>
                      </c:pt>
                      <c:pt idx="14479">
                        <c:v>8631.15625</c:v>
                      </c:pt>
                      <c:pt idx="14480">
                        <c:v>8518.1015625</c:v>
                      </c:pt>
                      <c:pt idx="14481">
                        <c:v>10435.2265625</c:v>
                      </c:pt>
                      <c:pt idx="14482">
                        <c:v>9755.4375</c:v>
                      </c:pt>
                      <c:pt idx="14483">
                        <c:v>9534.73046875</c:v>
                      </c:pt>
                      <c:pt idx="14484">
                        <c:v>9929.578125</c:v>
                      </c:pt>
                      <c:pt idx="14485">
                        <c:v>9241.1640625</c:v>
                      </c:pt>
                      <c:pt idx="14486">
                        <c:v>9734.8125</c:v>
                      </c:pt>
                      <c:pt idx="14487">
                        <c:v>8899.1640625</c:v>
                      </c:pt>
                      <c:pt idx="14488">
                        <c:v>8699.0234375</c:v>
                      </c:pt>
                      <c:pt idx="14489">
                        <c:v>10074.59375</c:v>
                      </c:pt>
                      <c:pt idx="14490">
                        <c:v>9961.4296875</c:v>
                      </c:pt>
                      <c:pt idx="14491">
                        <c:v>10209.64453125</c:v>
                      </c:pt>
                      <c:pt idx="14492">
                        <c:v>11695.59765625</c:v>
                      </c:pt>
                      <c:pt idx="14493">
                        <c:v>10016.29296875</c:v>
                      </c:pt>
                      <c:pt idx="14494">
                        <c:v>8618.22265625</c:v>
                      </c:pt>
                      <c:pt idx="14495">
                        <c:v>8099.9609375</c:v>
                      </c:pt>
                      <c:pt idx="14496">
                        <c:v>8752.52734375</c:v>
                      </c:pt>
                      <c:pt idx="14497">
                        <c:v>11800.140625</c:v>
                      </c:pt>
                      <c:pt idx="14498">
                        <c:v>11190.6484375</c:v>
                      </c:pt>
                      <c:pt idx="14499">
                        <c:v>10643.1328125</c:v>
                      </c:pt>
                      <c:pt idx="14500">
                        <c:v>11291.08203125</c:v>
                      </c:pt>
                      <c:pt idx="14501">
                        <c:v>11283.5390625</c:v>
                      </c:pt>
                      <c:pt idx="14502">
                        <c:v>9374.9140625</c:v>
                      </c:pt>
                      <c:pt idx="14503">
                        <c:v>9037.796875</c:v>
                      </c:pt>
                      <c:pt idx="14504">
                        <c:v>9731.703125</c:v>
                      </c:pt>
                      <c:pt idx="14505">
                        <c:v>11570.36328125</c:v>
                      </c:pt>
                      <c:pt idx="14506">
                        <c:v>11586.484375</c:v>
                      </c:pt>
                      <c:pt idx="14507">
                        <c:v>10074.6484375</c:v>
                      </c:pt>
                      <c:pt idx="14508">
                        <c:v>9468.796875</c:v>
                      </c:pt>
                      <c:pt idx="14509">
                        <c:v>11215.2890625</c:v>
                      </c:pt>
                      <c:pt idx="14510">
                        <c:v>11273.0546875</c:v>
                      </c:pt>
                      <c:pt idx="14511">
                        <c:v>9909.2421875</c:v>
                      </c:pt>
                      <c:pt idx="14512">
                        <c:v>10198.546875</c:v>
                      </c:pt>
                      <c:pt idx="14513">
                        <c:v>10063.8984375</c:v>
                      </c:pt>
                      <c:pt idx="14514">
                        <c:v>11122.625</c:v>
                      </c:pt>
                      <c:pt idx="14515">
                        <c:v>11501.5</c:v>
                      </c:pt>
                      <c:pt idx="14516">
                        <c:v>11512.9296875</c:v>
                      </c:pt>
                      <c:pt idx="14517">
                        <c:v>9685.8984375</c:v>
                      </c:pt>
                      <c:pt idx="14518">
                        <c:v>12252.2421875</c:v>
                      </c:pt>
                      <c:pt idx="14519">
                        <c:v>11253.3828125</c:v>
                      </c:pt>
                      <c:pt idx="14520">
                        <c:v>10232.796875</c:v>
                      </c:pt>
                      <c:pt idx="14521">
                        <c:v>12131.3515625</c:v>
                      </c:pt>
                      <c:pt idx="14522">
                        <c:v>12957.8203125</c:v>
                      </c:pt>
                      <c:pt idx="14523">
                        <c:v>12909.4453125</c:v>
                      </c:pt>
                      <c:pt idx="14524">
                        <c:v>13153.3671875</c:v>
                      </c:pt>
                      <c:pt idx="14525">
                        <c:v>12378.890625</c:v>
                      </c:pt>
                      <c:pt idx="14526">
                        <c:v>12683.85546875</c:v>
                      </c:pt>
                      <c:pt idx="14527">
                        <c:v>12540.6640625</c:v>
                      </c:pt>
                      <c:pt idx="14528">
                        <c:v>13288.6328125</c:v>
                      </c:pt>
                      <c:pt idx="14529">
                        <c:v>13165.125</c:v>
                      </c:pt>
                      <c:pt idx="14530">
                        <c:v>11927.8125</c:v>
                      </c:pt>
                      <c:pt idx="14531">
                        <c:v>11094.1875</c:v>
                      </c:pt>
                      <c:pt idx="14532">
                        <c:v>13264.2578125</c:v>
                      </c:pt>
                      <c:pt idx="14533">
                        <c:v>12839.21484375</c:v>
                      </c:pt>
                      <c:pt idx="14534">
                        <c:v>12844.1796875</c:v>
                      </c:pt>
                      <c:pt idx="14535">
                        <c:v>9254.09375</c:v>
                      </c:pt>
                      <c:pt idx="14536">
                        <c:v>9248.34375</c:v>
                      </c:pt>
                      <c:pt idx="14537">
                        <c:v>9084.421875</c:v>
                      </c:pt>
                      <c:pt idx="14538">
                        <c:v>8771.3671875</c:v>
                      </c:pt>
                      <c:pt idx="14539">
                        <c:v>8897.9375</c:v>
                      </c:pt>
                      <c:pt idx="14540">
                        <c:v>8054.609375</c:v>
                      </c:pt>
                      <c:pt idx="14541">
                        <c:v>8148.3671875</c:v>
                      </c:pt>
                      <c:pt idx="14542">
                        <c:v>7201.546875</c:v>
                      </c:pt>
                      <c:pt idx="14543">
                        <c:v>5559.4453125</c:v>
                      </c:pt>
                      <c:pt idx="14544">
                        <c:v>5591.734375</c:v>
                      </c:pt>
                      <c:pt idx="14545">
                        <c:v>6200.015625</c:v>
                      </c:pt>
                      <c:pt idx="14546">
                        <c:v>9074.9140625</c:v>
                      </c:pt>
                      <c:pt idx="14547">
                        <c:v>5937.3984375</c:v>
                      </c:pt>
                      <c:pt idx="14548">
                        <c:v>6840.6015625</c:v>
                      </c:pt>
                      <c:pt idx="14549">
                        <c:v>7413.7578125</c:v>
                      </c:pt>
                      <c:pt idx="14550">
                        <c:v>7880.65625</c:v>
                      </c:pt>
                      <c:pt idx="14551">
                        <c:v>7717.94921875</c:v>
                      </c:pt>
                      <c:pt idx="14552">
                        <c:v>7473.79296875</c:v>
                      </c:pt>
                      <c:pt idx="14553">
                        <c:v>7482.8671875</c:v>
                      </c:pt>
                      <c:pt idx="14554">
                        <c:v>6167.3828125</c:v>
                      </c:pt>
                      <c:pt idx="14555">
                        <c:v>5244.6796875</c:v>
                      </c:pt>
                      <c:pt idx="14556">
                        <c:v>5583.1484375</c:v>
                      </c:pt>
                      <c:pt idx="14557">
                        <c:v>7901.76171875</c:v>
                      </c:pt>
                      <c:pt idx="14558">
                        <c:v>7601.375</c:v>
                      </c:pt>
                      <c:pt idx="14559">
                        <c:v>6884.546875</c:v>
                      </c:pt>
                      <c:pt idx="14560">
                        <c:v>7952.46875</c:v>
                      </c:pt>
                      <c:pt idx="14561">
                        <c:v>7347.78125</c:v>
                      </c:pt>
                      <c:pt idx="14562">
                        <c:v>7023.4921875</c:v>
                      </c:pt>
                      <c:pt idx="14563">
                        <c:v>7337.015625</c:v>
                      </c:pt>
                      <c:pt idx="14564">
                        <c:v>8056.2734375</c:v>
                      </c:pt>
                      <c:pt idx="14565">
                        <c:v>10776.3359375</c:v>
                      </c:pt>
                      <c:pt idx="14566">
                        <c:v>9128.2890625</c:v>
                      </c:pt>
                      <c:pt idx="14567">
                        <c:v>8710.81640625</c:v>
                      </c:pt>
                      <c:pt idx="14568">
                        <c:v>10156.62890625</c:v>
                      </c:pt>
                      <c:pt idx="14569">
                        <c:v>10408.5703125</c:v>
                      </c:pt>
                      <c:pt idx="14570">
                        <c:v>8502.6015625</c:v>
                      </c:pt>
                      <c:pt idx="14571">
                        <c:v>9544.3828125</c:v>
                      </c:pt>
                      <c:pt idx="14572">
                        <c:v>9324.4921875</c:v>
                      </c:pt>
                      <c:pt idx="14573">
                        <c:v>10686.484375</c:v>
                      </c:pt>
                      <c:pt idx="14574">
                        <c:v>8384.03125</c:v>
                      </c:pt>
                      <c:pt idx="14575">
                        <c:v>7441.859375</c:v>
                      </c:pt>
                      <c:pt idx="14576">
                        <c:v>7776.08203125</c:v>
                      </c:pt>
                      <c:pt idx="14577">
                        <c:v>9578.30078125</c:v>
                      </c:pt>
                      <c:pt idx="14578">
                        <c:v>10763.2734375</c:v>
                      </c:pt>
                      <c:pt idx="14579">
                        <c:v>10249.890625</c:v>
                      </c:pt>
                      <c:pt idx="14580">
                        <c:v>7446.03125</c:v>
                      </c:pt>
                      <c:pt idx="14581">
                        <c:v>7413.76953125</c:v>
                      </c:pt>
                      <c:pt idx="14582">
                        <c:v>7163.4765625</c:v>
                      </c:pt>
                      <c:pt idx="14583">
                        <c:v>5281.1171875</c:v>
                      </c:pt>
                      <c:pt idx="14584">
                        <c:v>8026.9765625</c:v>
                      </c:pt>
                      <c:pt idx="14585">
                        <c:v>8282.4765625</c:v>
                      </c:pt>
                      <c:pt idx="14586">
                        <c:v>7787.03125</c:v>
                      </c:pt>
                      <c:pt idx="14587">
                        <c:v>8671.1015625</c:v>
                      </c:pt>
                      <c:pt idx="14588">
                        <c:v>8195.015625</c:v>
                      </c:pt>
                      <c:pt idx="14589">
                        <c:v>8323.83203125</c:v>
                      </c:pt>
                      <c:pt idx="14590">
                        <c:v>7632.53125</c:v>
                      </c:pt>
                      <c:pt idx="14591">
                        <c:v>6822.8203125</c:v>
                      </c:pt>
                      <c:pt idx="14592">
                        <c:v>5979.5625</c:v>
                      </c:pt>
                      <c:pt idx="14593">
                        <c:v>6562.53125</c:v>
                      </c:pt>
                      <c:pt idx="14594">
                        <c:v>8863.1015625</c:v>
                      </c:pt>
                      <c:pt idx="14595">
                        <c:v>12398.60546875</c:v>
                      </c:pt>
                      <c:pt idx="14596">
                        <c:v>10502.640625</c:v>
                      </c:pt>
                      <c:pt idx="14597">
                        <c:v>10278.3828125</c:v>
                      </c:pt>
                      <c:pt idx="14598">
                        <c:v>10627.84765625</c:v>
                      </c:pt>
                      <c:pt idx="14599">
                        <c:v>12760.4375</c:v>
                      </c:pt>
                      <c:pt idx="14600">
                        <c:v>12369.2265625</c:v>
                      </c:pt>
                      <c:pt idx="14601">
                        <c:v>13240.11328125</c:v>
                      </c:pt>
                      <c:pt idx="14602">
                        <c:v>11613.8125</c:v>
                      </c:pt>
                      <c:pt idx="14603">
                        <c:v>10585.3671875</c:v>
                      </c:pt>
                      <c:pt idx="14604">
                        <c:v>9765.546875</c:v>
                      </c:pt>
                      <c:pt idx="14605">
                        <c:v>10088.46484375</c:v>
                      </c:pt>
                      <c:pt idx="14606">
                        <c:v>13395.21875</c:v>
                      </c:pt>
                      <c:pt idx="14607">
                        <c:v>12963.5625</c:v>
                      </c:pt>
                      <c:pt idx="14608">
                        <c:v>12584.6796875</c:v>
                      </c:pt>
                      <c:pt idx="14609">
                        <c:v>13116.01953125</c:v>
                      </c:pt>
                      <c:pt idx="14610">
                        <c:v>8968.5</c:v>
                      </c:pt>
                      <c:pt idx="14611">
                        <c:v>8217.8828125</c:v>
                      </c:pt>
                      <c:pt idx="14612">
                        <c:v>8749.5625</c:v>
                      </c:pt>
                      <c:pt idx="14613">
                        <c:v>10552.0859375</c:v>
                      </c:pt>
                      <c:pt idx="14614">
                        <c:v>8741.1875</c:v>
                      </c:pt>
                      <c:pt idx="14615">
                        <c:v>9129.140625</c:v>
                      </c:pt>
                      <c:pt idx="14616">
                        <c:v>6541.453125</c:v>
                      </c:pt>
                      <c:pt idx="14617">
                        <c:v>4234.359375</c:v>
                      </c:pt>
                      <c:pt idx="14618">
                        <c:v>5717.1015625</c:v>
                      </c:pt>
                      <c:pt idx="14619">
                        <c:v>8034.1328125</c:v>
                      </c:pt>
                      <c:pt idx="14620">
                        <c:v>10476.046875</c:v>
                      </c:pt>
                      <c:pt idx="14621">
                        <c:v>10049.4375</c:v>
                      </c:pt>
                      <c:pt idx="14622">
                        <c:v>9780.140625</c:v>
                      </c:pt>
                      <c:pt idx="14623">
                        <c:v>10413.09375</c:v>
                      </c:pt>
                      <c:pt idx="14624">
                        <c:v>10309.25</c:v>
                      </c:pt>
                      <c:pt idx="14625">
                        <c:v>12619.3359375</c:v>
                      </c:pt>
                      <c:pt idx="14626">
                        <c:v>11360.33203125</c:v>
                      </c:pt>
                      <c:pt idx="14627">
                        <c:v>12249.78515625</c:v>
                      </c:pt>
                      <c:pt idx="14628">
                        <c:v>12820.546875</c:v>
                      </c:pt>
                      <c:pt idx="14629">
                        <c:v>12188.3359375</c:v>
                      </c:pt>
                      <c:pt idx="14630">
                        <c:v>12735.671875</c:v>
                      </c:pt>
                      <c:pt idx="14631">
                        <c:v>12954.578125</c:v>
                      </c:pt>
                      <c:pt idx="14632">
                        <c:v>12691.5625</c:v>
                      </c:pt>
                      <c:pt idx="14633">
                        <c:v>12321.578125</c:v>
                      </c:pt>
                      <c:pt idx="14634">
                        <c:v>11954.640625</c:v>
                      </c:pt>
                      <c:pt idx="14635">
                        <c:v>12801.0546875</c:v>
                      </c:pt>
                      <c:pt idx="14636">
                        <c:v>12924.6953125</c:v>
                      </c:pt>
                      <c:pt idx="14637">
                        <c:v>11078.02734375</c:v>
                      </c:pt>
                      <c:pt idx="14638">
                        <c:v>11593.01953125</c:v>
                      </c:pt>
                      <c:pt idx="14639">
                        <c:v>11955.7265625</c:v>
                      </c:pt>
                      <c:pt idx="14640">
                        <c:v>8828.7421875</c:v>
                      </c:pt>
                      <c:pt idx="14641">
                        <c:v>7111.75</c:v>
                      </c:pt>
                      <c:pt idx="14642">
                        <c:v>7011.953125</c:v>
                      </c:pt>
                      <c:pt idx="14643">
                        <c:v>7033.5859375</c:v>
                      </c:pt>
                      <c:pt idx="14644">
                        <c:v>10219.046875</c:v>
                      </c:pt>
                      <c:pt idx="14645">
                        <c:v>10224.828125</c:v>
                      </c:pt>
                      <c:pt idx="14646">
                        <c:v>8541.5625</c:v>
                      </c:pt>
                      <c:pt idx="14647">
                        <c:v>7702.703125</c:v>
                      </c:pt>
                      <c:pt idx="14648">
                        <c:v>7640.65625</c:v>
                      </c:pt>
                      <c:pt idx="14649">
                        <c:v>9668.140625</c:v>
                      </c:pt>
                      <c:pt idx="14650">
                        <c:v>9657.828125</c:v>
                      </c:pt>
                      <c:pt idx="14651">
                        <c:v>10209.515625</c:v>
                      </c:pt>
                      <c:pt idx="14652">
                        <c:v>10081.0234375</c:v>
                      </c:pt>
                      <c:pt idx="14653">
                        <c:v>9608.7109375</c:v>
                      </c:pt>
                      <c:pt idx="14654">
                        <c:v>10119.9765625</c:v>
                      </c:pt>
                      <c:pt idx="14655">
                        <c:v>8280.734375</c:v>
                      </c:pt>
                      <c:pt idx="14656">
                        <c:v>8718.90625</c:v>
                      </c:pt>
                      <c:pt idx="14657">
                        <c:v>8123.0859375</c:v>
                      </c:pt>
                      <c:pt idx="14658">
                        <c:v>8086.9453125</c:v>
                      </c:pt>
                      <c:pt idx="14659">
                        <c:v>9258.375</c:v>
                      </c:pt>
                      <c:pt idx="14660">
                        <c:v>9212.015625</c:v>
                      </c:pt>
                      <c:pt idx="14661">
                        <c:v>7053.125</c:v>
                      </c:pt>
                      <c:pt idx="14662">
                        <c:v>6685.703125</c:v>
                      </c:pt>
                      <c:pt idx="14663">
                        <c:v>7906.3125</c:v>
                      </c:pt>
                      <c:pt idx="14664">
                        <c:v>8115.953125</c:v>
                      </c:pt>
                      <c:pt idx="14665">
                        <c:v>7210.3203125</c:v>
                      </c:pt>
                      <c:pt idx="14666">
                        <c:v>7661.734375</c:v>
                      </c:pt>
                      <c:pt idx="14667">
                        <c:v>8305.03125</c:v>
                      </c:pt>
                      <c:pt idx="14668">
                        <c:v>7777.890625</c:v>
                      </c:pt>
                      <c:pt idx="14669">
                        <c:v>7625.0390625</c:v>
                      </c:pt>
                      <c:pt idx="14670">
                        <c:v>14362.1796875</c:v>
                      </c:pt>
                      <c:pt idx="14671">
                        <c:v>12458.81640625</c:v>
                      </c:pt>
                      <c:pt idx="14672">
                        <c:v>11053.98828125</c:v>
                      </c:pt>
                      <c:pt idx="14673">
                        <c:v>12533.2421875</c:v>
                      </c:pt>
                      <c:pt idx="14674">
                        <c:v>15575.8203125</c:v>
                      </c:pt>
                      <c:pt idx="14675">
                        <c:v>16148.0390625</c:v>
                      </c:pt>
                      <c:pt idx="14676">
                        <c:v>16141.98828125</c:v>
                      </c:pt>
                      <c:pt idx="14677">
                        <c:v>14482.828125</c:v>
                      </c:pt>
                      <c:pt idx="14678">
                        <c:v>15478.296875</c:v>
                      </c:pt>
                      <c:pt idx="14679">
                        <c:v>15525.91015625</c:v>
                      </c:pt>
                      <c:pt idx="14680">
                        <c:v>15890.703125</c:v>
                      </c:pt>
                      <c:pt idx="14681">
                        <c:v>16004.234375</c:v>
                      </c:pt>
                      <c:pt idx="14682">
                        <c:v>12953.828125</c:v>
                      </c:pt>
                      <c:pt idx="14683">
                        <c:v>12481.6796875</c:v>
                      </c:pt>
                      <c:pt idx="14684">
                        <c:v>12287.9140625</c:v>
                      </c:pt>
                      <c:pt idx="14685">
                        <c:v>15303.0390625</c:v>
                      </c:pt>
                      <c:pt idx="14686">
                        <c:v>14830.6484375</c:v>
                      </c:pt>
                      <c:pt idx="14687">
                        <c:v>13168.1640625</c:v>
                      </c:pt>
                      <c:pt idx="14688">
                        <c:v>12474.7578125</c:v>
                      </c:pt>
                      <c:pt idx="14689">
                        <c:v>13759.55078125</c:v>
                      </c:pt>
                      <c:pt idx="14690">
                        <c:v>14288.8515625</c:v>
                      </c:pt>
                      <c:pt idx="14691">
                        <c:v>13112.96875</c:v>
                      </c:pt>
                      <c:pt idx="14692">
                        <c:v>13185.0859375</c:v>
                      </c:pt>
                      <c:pt idx="14693">
                        <c:v>14819.8984375</c:v>
                      </c:pt>
                      <c:pt idx="14694">
                        <c:v>15025.6328125</c:v>
                      </c:pt>
                      <c:pt idx="14695">
                        <c:v>13637.046875</c:v>
                      </c:pt>
                      <c:pt idx="14696">
                        <c:v>14951.3671875</c:v>
                      </c:pt>
                      <c:pt idx="14697">
                        <c:v>15040.3671875</c:v>
                      </c:pt>
                      <c:pt idx="14698">
                        <c:v>14715.2109375</c:v>
                      </c:pt>
                      <c:pt idx="14699">
                        <c:v>14668.21484375</c:v>
                      </c:pt>
                      <c:pt idx="14700">
                        <c:v>7036.5234375</c:v>
                      </c:pt>
                      <c:pt idx="14701">
                        <c:v>8058.3125</c:v>
                      </c:pt>
                      <c:pt idx="14702">
                        <c:v>5499.46875</c:v>
                      </c:pt>
                      <c:pt idx="14703">
                        <c:v>4429.2578125</c:v>
                      </c:pt>
                      <c:pt idx="14704">
                        <c:v>4691.3671875</c:v>
                      </c:pt>
                      <c:pt idx="14705">
                        <c:v>7808.4453125</c:v>
                      </c:pt>
                      <c:pt idx="14706">
                        <c:v>8521.9609375</c:v>
                      </c:pt>
                      <c:pt idx="14707">
                        <c:v>8189.2578125</c:v>
                      </c:pt>
                      <c:pt idx="14708">
                        <c:v>7099.296875</c:v>
                      </c:pt>
                      <c:pt idx="14709">
                        <c:v>6750.7734375</c:v>
                      </c:pt>
                      <c:pt idx="14710">
                        <c:v>8679.2890625</c:v>
                      </c:pt>
                      <c:pt idx="14711">
                        <c:v>9006.3046875</c:v>
                      </c:pt>
                      <c:pt idx="14712">
                        <c:v>7844.3828125</c:v>
                      </c:pt>
                      <c:pt idx="14713">
                        <c:v>5395.90625</c:v>
                      </c:pt>
                      <c:pt idx="14714">
                        <c:v>7297.46875</c:v>
                      </c:pt>
                      <c:pt idx="14715">
                        <c:v>9268.3046875</c:v>
                      </c:pt>
                      <c:pt idx="14716">
                        <c:v>9791.515625</c:v>
                      </c:pt>
                      <c:pt idx="14717">
                        <c:v>9844.28125</c:v>
                      </c:pt>
                      <c:pt idx="14718">
                        <c:v>10002.265625</c:v>
                      </c:pt>
                      <c:pt idx="14719">
                        <c:v>10155.25</c:v>
                      </c:pt>
                      <c:pt idx="14720">
                        <c:v>9720.46875</c:v>
                      </c:pt>
                      <c:pt idx="14721">
                        <c:v>10062.546875</c:v>
                      </c:pt>
                      <c:pt idx="14722">
                        <c:v>7063.9296875</c:v>
                      </c:pt>
                      <c:pt idx="14723">
                        <c:v>4671.015625</c:v>
                      </c:pt>
                      <c:pt idx="14724">
                        <c:v>5861.8828125</c:v>
                      </c:pt>
                      <c:pt idx="14725">
                        <c:v>5613.8359375</c:v>
                      </c:pt>
                      <c:pt idx="14726">
                        <c:v>8520.9140625</c:v>
                      </c:pt>
                      <c:pt idx="14727">
                        <c:v>6619.1328125</c:v>
                      </c:pt>
                      <c:pt idx="14728">
                        <c:v>4332.71875</c:v>
                      </c:pt>
                      <c:pt idx="14729">
                        <c:v>6498.109375</c:v>
                      </c:pt>
                      <c:pt idx="14730">
                        <c:v>8424.84375</c:v>
                      </c:pt>
                      <c:pt idx="14731">
                        <c:v>7832.4921875</c:v>
                      </c:pt>
                      <c:pt idx="14732">
                        <c:v>9225.3671875</c:v>
                      </c:pt>
                      <c:pt idx="14733">
                        <c:v>8175.2421875</c:v>
                      </c:pt>
                      <c:pt idx="14734">
                        <c:v>4052.1953125</c:v>
                      </c:pt>
                      <c:pt idx="14735">
                        <c:v>6377.84375</c:v>
                      </c:pt>
                      <c:pt idx="14736">
                        <c:v>6088.1328125</c:v>
                      </c:pt>
                      <c:pt idx="14737">
                        <c:v>8984.375</c:v>
                      </c:pt>
                      <c:pt idx="14738">
                        <c:v>8466.828125</c:v>
                      </c:pt>
                      <c:pt idx="14739">
                        <c:v>7814.9453125</c:v>
                      </c:pt>
                      <c:pt idx="14740">
                        <c:v>8927.6640625</c:v>
                      </c:pt>
                      <c:pt idx="14741">
                        <c:v>7894.140625</c:v>
                      </c:pt>
                      <c:pt idx="14742">
                        <c:v>6188.7109375</c:v>
                      </c:pt>
                      <c:pt idx="14743">
                        <c:v>6992.7734375</c:v>
                      </c:pt>
                      <c:pt idx="14744">
                        <c:v>7351.328125</c:v>
                      </c:pt>
                      <c:pt idx="14745">
                        <c:v>8577.8359375</c:v>
                      </c:pt>
                      <c:pt idx="14746">
                        <c:v>7943.6953125</c:v>
                      </c:pt>
                      <c:pt idx="14747">
                        <c:v>8177.4453125</c:v>
                      </c:pt>
                      <c:pt idx="14748">
                        <c:v>8627.234375</c:v>
                      </c:pt>
                      <c:pt idx="14749">
                        <c:v>7556.75</c:v>
                      </c:pt>
                      <c:pt idx="14750">
                        <c:v>7441.7265625</c:v>
                      </c:pt>
                      <c:pt idx="14751">
                        <c:v>8612.203125</c:v>
                      </c:pt>
                      <c:pt idx="14752">
                        <c:v>8349.8984375</c:v>
                      </c:pt>
                      <c:pt idx="14753">
                        <c:v>7560.828125</c:v>
                      </c:pt>
                      <c:pt idx="14754">
                        <c:v>7690.578125</c:v>
                      </c:pt>
                      <c:pt idx="14755">
                        <c:v>8522.6328125</c:v>
                      </c:pt>
                      <c:pt idx="14756">
                        <c:v>8397.7734375</c:v>
                      </c:pt>
                      <c:pt idx="14757">
                        <c:v>6527.1875</c:v>
                      </c:pt>
                      <c:pt idx="14758">
                        <c:v>6102.84375</c:v>
                      </c:pt>
                      <c:pt idx="14759">
                        <c:v>6674.78125</c:v>
                      </c:pt>
                      <c:pt idx="14760">
                        <c:v>12617.171875</c:v>
                      </c:pt>
                      <c:pt idx="14761">
                        <c:v>11066.421875</c:v>
                      </c:pt>
                      <c:pt idx="14762">
                        <c:v>9657.7265625</c:v>
                      </c:pt>
                      <c:pt idx="14763">
                        <c:v>10156.23828125</c:v>
                      </c:pt>
                      <c:pt idx="14764">
                        <c:v>13616.87890625</c:v>
                      </c:pt>
                      <c:pt idx="14765">
                        <c:v>14004.0546875</c:v>
                      </c:pt>
                      <c:pt idx="14766">
                        <c:v>13966.359375</c:v>
                      </c:pt>
                      <c:pt idx="14767">
                        <c:v>13980.75</c:v>
                      </c:pt>
                      <c:pt idx="14768">
                        <c:v>13795.3125</c:v>
                      </c:pt>
                      <c:pt idx="14769">
                        <c:v>13822.2109375</c:v>
                      </c:pt>
                      <c:pt idx="14770">
                        <c:v>13441.2890625</c:v>
                      </c:pt>
                      <c:pt idx="14771">
                        <c:v>10417.5078125</c:v>
                      </c:pt>
                      <c:pt idx="14772">
                        <c:v>10334.7578125</c:v>
                      </c:pt>
                      <c:pt idx="14773">
                        <c:v>11858.171875</c:v>
                      </c:pt>
                      <c:pt idx="14774">
                        <c:v>13976.3515625</c:v>
                      </c:pt>
                      <c:pt idx="14775">
                        <c:v>7150.8359375</c:v>
                      </c:pt>
                      <c:pt idx="14776">
                        <c:v>7545.7734375</c:v>
                      </c:pt>
                      <c:pt idx="14777">
                        <c:v>7199.53125</c:v>
                      </c:pt>
                      <c:pt idx="14778">
                        <c:v>5602.328125</c:v>
                      </c:pt>
                      <c:pt idx="14779">
                        <c:v>5252.7421875</c:v>
                      </c:pt>
                      <c:pt idx="14780">
                        <c:v>5647.1953125</c:v>
                      </c:pt>
                      <c:pt idx="14781">
                        <c:v>5809.96875</c:v>
                      </c:pt>
                      <c:pt idx="14782">
                        <c:v>5266.140625</c:v>
                      </c:pt>
                      <c:pt idx="14783">
                        <c:v>6802.015625</c:v>
                      </c:pt>
                      <c:pt idx="14784">
                        <c:v>5619.078125</c:v>
                      </c:pt>
                      <c:pt idx="14785">
                        <c:v>5040.125</c:v>
                      </c:pt>
                      <c:pt idx="14786">
                        <c:v>6892.6015625</c:v>
                      </c:pt>
                      <c:pt idx="14787">
                        <c:v>6664.234375</c:v>
                      </c:pt>
                      <c:pt idx="14788">
                        <c:v>7076.0234375</c:v>
                      </c:pt>
                      <c:pt idx="14789">
                        <c:v>7030.2578125</c:v>
                      </c:pt>
                      <c:pt idx="14790">
                        <c:v>11277.859375</c:v>
                      </c:pt>
                      <c:pt idx="14791">
                        <c:v>9800.796875</c:v>
                      </c:pt>
                      <c:pt idx="14792">
                        <c:v>9328.2265625</c:v>
                      </c:pt>
                      <c:pt idx="14793">
                        <c:v>9811.546875</c:v>
                      </c:pt>
                      <c:pt idx="14794">
                        <c:v>10718.078125</c:v>
                      </c:pt>
                      <c:pt idx="14795">
                        <c:v>9689.9453125</c:v>
                      </c:pt>
                      <c:pt idx="14796">
                        <c:v>10563.1640625</c:v>
                      </c:pt>
                      <c:pt idx="14797">
                        <c:v>10822.9609375</c:v>
                      </c:pt>
                      <c:pt idx="14798">
                        <c:v>10434.8046875</c:v>
                      </c:pt>
                      <c:pt idx="14799">
                        <c:v>10999.3984375</c:v>
                      </c:pt>
                      <c:pt idx="14800">
                        <c:v>10351.3515625</c:v>
                      </c:pt>
                      <c:pt idx="14801">
                        <c:v>8709.5625</c:v>
                      </c:pt>
                      <c:pt idx="14802">
                        <c:v>9902.8828125</c:v>
                      </c:pt>
                      <c:pt idx="14803">
                        <c:v>11404.7265625</c:v>
                      </c:pt>
                      <c:pt idx="14804">
                        <c:v>10967.4296875</c:v>
                      </c:pt>
                      <c:pt idx="14805">
                        <c:v>10590.203125</c:v>
                      </c:pt>
                      <c:pt idx="14806">
                        <c:v>9640.9765625</c:v>
                      </c:pt>
                      <c:pt idx="14807">
                        <c:v>10956.1640625</c:v>
                      </c:pt>
                      <c:pt idx="14808">
                        <c:v>6910.7578125</c:v>
                      </c:pt>
                      <c:pt idx="14809">
                        <c:v>6324.796875</c:v>
                      </c:pt>
                      <c:pt idx="14810">
                        <c:v>7236.5546875</c:v>
                      </c:pt>
                      <c:pt idx="14811">
                        <c:v>8095.2109375</c:v>
                      </c:pt>
                      <c:pt idx="14812">
                        <c:v>3727.578125</c:v>
                      </c:pt>
                      <c:pt idx="14813">
                        <c:v>5002.359375</c:v>
                      </c:pt>
                      <c:pt idx="14814">
                        <c:v>6088.96875</c:v>
                      </c:pt>
                      <c:pt idx="14815">
                        <c:v>10712.6640625</c:v>
                      </c:pt>
                      <c:pt idx="14816">
                        <c:v>10944.09375</c:v>
                      </c:pt>
                      <c:pt idx="14817">
                        <c:v>10086.0625</c:v>
                      </c:pt>
                      <c:pt idx="14818">
                        <c:v>10543.578125</c:v>
                      </c:pt>
                      <c:pt idx="14819">
                        <c:v>9669.6328125</c:v>
                      </c:pt>
                      <c:pt idx="14820">
                        <c:v>12660.5234375</c:v>
                      </c:pt>
                      <c:pt idx="14821">
                        <c:v>11759.734375</c:v>
                      </c:pt>
                      <c:pt idx="14822">
                        <c:v>9935.546875</c:v>
                      </c:pt>
                      <c:pt idx="14823">
                        <c:v>9807.73046875</c:v>
                      </c:pt>
                      <c:pt idx="14824">
                        <c:v>11273.73046875</c:v>
                      </c:pt>
                      <c:pt idx="14825">
                        <c:v>12445.5859375</c:v>
                      </c:pt>
                      <c:pt idx="14826">
                        <c:v>12446.8984375</c:v>
                      </c:pt>
                      <c:pt idx="14827">
                        <c:v>11857.609375</c:v>
                      </c:pt>
                      <c:pt idx="14828">
                        <c:v>11692.4609375</c:v>
                      </c:pt>
                      <c:pt idx="14829">
                        <c:v>12668.6640625</c:v>
                      </c:pt>
                      <c:pt idx="14830">
                        <c:v>11864.515625</c:v>
                      </c:pt>
                      <c:pt idx="14831">
                        <c:v>11795.15625</c:v>
                      </c:pt>
                      <c:pt idx="14832">
                        <c:v>10968.4921875</c:v>
                      </c:pt>
                      <c:pt idx="14833">
                        <c:v>9965.2421875</c:v>
                      </c:pt>
                      <c:pt idx="14834">
                        <c:v>9970.3359375</c:v>
                      </c:pt>
                      <c:pt idx="14835">
                        <c:v>9970.6328125</c:v>
                      </c:pt>
                      <c:pt idx="14836">
                        <c:v>9817.1953125</c:v>
                      </c:pt>
                      <c:pt idx="14837">
                        <c:v>10654.171875</c:v>
                      </c:pt>
                      <c:pt idx="14838">
                        <c:v>9922.8671875</c:v>
                      </c:pt>
                      <c:pt idx="14839">
                        <c:v>10805.3828125</c:v>
                      </c:pt>
                      <c:pt idx="14840">
                        <c:v>11018.109375</c:v>
                      </c:pt>
                      <c:pt idx="14841">
                        <c:v>9530.8125</c:v>
                      </c:pt>
                      <c:pt idx="14842">
                        <c:v>9192.1953125</c:v>
                      </c:pt>
                      <c:pt idx="14843">
                        <c:v>9838.125</c:v>
                      </c:pt>
                      <c:pt idx="14844">
                        <c:v>10809.6171875</c:v>
                      </c:pt>
                      <c:pt idx="14845">
                        <c:v>10447.5078125</c:v>
                      </c:pt>
                      <c:pt idx="14846">
                        <c:v>10407.5859375</c:v>
                      </c:pt>
                      <c:pt idx="14847">
                        <c:v>9456.4140625</c:v>
                      </c:pt>
                      <c:pt idx="14848">
                        <c:v>11054.0703125</c:v>
                      </c:pt>
                      <c:pt idx="14849">
                        <c:v>9373.1328125</c:v>
                      </c:pt>
                      <c:pt idx="14850">
                        <c:v>10887.1640625</c:v>
                      </c:pt>
                      <c:pt idx="14851">
                        <c:v>11514.33203125</c:v>
                      </c:pt>
                      <c:pt idx="14852">
                        <c:v>11244.20703125</c:v>
                      </c:pt>
                      <c:pt idx="14853">
                        <c:v>11615.5390625</c:v>
                      </c:pt>
                      <c:pt idx="14854">
                        <c:v>11151.08203125</c:v>
                      </c:pt>
                      <c:pt idx="14855">
                        <c:v>11317.3359375</c:v>
                      </c:pt>
                      <c:pt idx="14856">
                        <c:v>11398.578125</c:v>
                      </c:pt>
                      <c:pt idx="14857">
                        <c:v>11542.234375</c:v>
                      </c:pt>
                      <c:pt idx="14858">
                        <c:v>11340.80859375</c:v>
                      </c:pt>
                      <c:pt idx="14859">
                        <c:v>12153.0859375</c:v>
                      </c:pt>
                      <c:pt idx="14860">
                        <c:v>11423.015625</c:v>
                      </c:pt>
                      <c:pt idx="14861">
                        <c:v>8763.140625</c:v>
                      </c:pt>
                      <c:pt idx="14862">
                        <c:v>8641.1796875</c:v>
                      </c:pt>
                      <c:pt idx="14863">
                        <c:v>9514.96875</c:v>
                      </c:pt>
                      <c:pt idx="14864">
                        <c:v>11393.984375</c:v>
                      </c:pt>
                      <c:pt idx="14865">
                        <c:v>12606.69140625</c:v>
                      </c:pt>
                      <c:pt idx="14866">
                        <c:v>11449.95703125</c:v>
                      </c:pt>
                      <c:pt idx="14867">
                        <c:v>10662.2109375</c:v>
                      </c:pt>
                      <c:pt idx="14868">
                        <c:v>9671.7890625</c:v>
                      </c:pt>
                      <c:pt idx="14869">
                        <c:v>12729.09765625</c:v>
                      </c:pt>
                      <c:pt idx="14870">
                        <c:v>12870.4375</c:v>
                      </c:pt>
                      <c:pt idx="14871">
                        <c:v>11471.421875</c:v>
                      </c:pt>
                      <c:pt idx="14872">
                        <c:v>11280.4921875</c:v>
                      </c:pt>
                      <c:pt idx="14873">
                        <c:v>10935.2734375</c:v>
                      </c:pt>
                      <c:pt idx="14874">
                        <c:v>7868.3984375</c:v>
                      </c:pt>
                      <c:pt idx="14875">
                        <c:v>9007.078125</c:v>
                      </c:pt>
                      <c:pt idx="14876">
                        <c:v>10869.984375</c:v>
                      </c:pt>
                      <c:pt idx="14877">
                        <c:v>12959.375</c:v>
                      </c:pt>
                      <c:pt idx="14878">
                        <c:v>11328.8359375</c:v>
                      </c:pt>
                      <c:pt idx="14879">
                        <c:v>12525.875</c:v>
                      </c:pt>
                      <c:pt idx="14880">
                        <c:v>14142.625</c:v>
                      </c:pt>
                      <c:pt idx="14881">
                        <c:v>12363.359375</c:v>
                      </c:pt>
                      <c:pt idx="14882">
                        <c:v>11698.51171875</c:v>
                      </c:pt>
                      <c:pt idx="14883">
                        <c:v>12431.91796875</c:v>
                      </c:pt>
                      <c:pt idx="14884">
                        <c:v>13725.9140625</c:v>
                      </c:pt>
                      <c:pt idx="14885">
                        <c:v>12518.328125</c:v>
                      </c:pt>
                      <c:pt idx="14886">
                        <c:v>13025.36328125</c:v>
                      </c:pt>
                      <c:pt idx="14887">
                        <c:v>14578.7421875</c:v>
                      </c:pt>
                      <c:pt idx="14888">
                        <c:v>14917.14453125</c:v>
                      </c:pt>
                      <c:pt idx="14889">
                        <c:v>14594.4921875</c:v>
                      </c:pt>
                      <c:pt idx="14890">
                        <c:v>12279.3046875</c:v>
                      </c:pt>
                      <c:pt idx="14891">
                        <c:v>13628.9140625</c:v>
                      </c:pt>
                      <c:pt idx="14892">
                        <c:v>14553.703125</c:v>
                      </c:pt>
                      <c:pt idx="14893">
                        <c:v>14343.96875</c:v>
                      </c:pt>
                      <c:pt idx="14894">
                        <c:v>15167.8125</c:v>
                      </c:pt>
                      <c:pt idx="14895">
                        <c:v>6860.546875</c:v>
                      </c:pt>
                      <c:pt idx="14896">
                        <c:v>6414.44921875</c:v>
                      </c:pt>
                      <c:pt idx="14897">
                        <c:v>7155.5078125</c:v>
                      </c:pt>
                      <c:pt idx="14898">
                        <c:v>8205.1328125</c:v>
                      </c:pt>
                      <c:pt idx="14899">
                        <c:v>8215.765625</c:v>
                      </c:pt>
                      <c:pt idx="14900">
                        <c:v>8582.890625</c:v>
                      </c:pt>
                      <c:pt idx="14901">
                        <c:v>8817.96875</c:v>
                      </c:pt>
                      <c:pt idx="14902">
                        <c:v>8681.359375</c:v>
                      </c:pt>
                      <c:pt idx="14903">
                        <c:v>8949.41015625</c:v>
                      </c:pt>
                      <c:pt idx="14904">
                        <c:v>9051.3828125</c:v>
                      </c:pt>
                      <c:pt idx="14905">
                        <c:v>7007.5625</c:v>
                      </c:pt>
                      <c:pt idx="14906">
                        <c:v>4906.9296875</c:v>
                      </c:pt>
                      <c:pt idx="14907">
                        <c:v>4351.5859375</c:v>
                      </c:pt>
                      <c:pt idx="14908">
                        <c:v>5121.078125</c:v>
                      </c:pt>
                      <c:pt idx="14909">
                        <c:v>8979.1640625</c:v>
                      </c:pt>
                      <c:pt idx="14910">
                        <c:v>9575.5</c:v>
                      </c:pt>
                      <c:pt idx="14911">
                        <c:v>9038.4375</c:v>
                      </c:pt>
                      <c:pt idx="14912">
                        <c:v>10437.453125</c:v>
                      </c:pt>
                      <c:pt idx="14913">
                        <c:v>10403.875</c:v>
                      </c:pt>
                      <c:pt idx="14914">
                        <c:v>8843.5234375</c:v>
                      </c:pt>
                      <c:pt idx="14915">
                        <c:v>8406.2265625</c:v>
                      </c:pt>
                      <c:pt idx="14916">
                        <c:v>9115.296875</c:v>
                      </c:pt>
                      <c:pt idx="14917">
                        <c:v>10467.7265625</c:v>
                      </c:pt>
                      <c:pt idx="14918">
                        <c:v>10710.421875</c:v>
                      </c:pt>
                      <c:pt idx="14919">
                        <c:v>10200.046875</c:v>
                      </c:pt>
                      <c:pt idx="14920">
                        <c:v>10872.1640625</c:v>
                      </c:pt>
                      <c:pt idx="14921">
                        <c:v>9974.4453125</c:v>
                      </c:pt>
                      <c:pt idx="14922">
                        <c:v>9991.28125</c:v>
                      </c:pt>
                      <c:pt idx="14923">
                        <c:v>8685.265625</c:v>
                      </c:pt>
                      <c:pt idx="14924">
                        <c:v>9629.0859375</c:v>
                      </c:pt>
                      <c:pt idx="14925">
                        <c:v>12999.953125</c:v>
                      </c:pt>
                      <c:pt idx="14926">
                        <c:v>11536.09375</c:v>
                      </c:pt>
                      <c:pt idx="14927">
                        <c:v>11906.5078125</c:v>
                      </c:pt>
                      <c:pt idx="14928">
                        <c:v>12096.6796875</c:v>
                      </c:pt>
                      <c:pt idx="14929">
                        <c:v>11218.609375</c:v>
                      </c:pt>
                      <c:pt idx="14930">
                        <c:v>11122.640625</c:v>
                      </c:pt>
                      <c:pt idx="14931">
                        <c:v>13314.5390625</c:v>
                      </c:pt>
                      <c:pt idx="14932">
                        <c:v>13385.29296875</c:v>
                      </c:pt>
                      <c:pt idx="14933">
                        <c:v>11680.9453125</c:v>
                      </c:pt>
                      <c:pt idx="14934">
                        <c:v>11151.5</c:v>
                      </c:pt>
                      <c:pt idx="14935">
                        <c:v>12093.40625</c:v>
                      </c:pt>
                      <c:pt idx="14936">
                        <c:v>13643.515625</c:v>
                      </c:pt>
                      <c:pt idx="14937">
                        <c:v>13949.3828125</c:v>
                      </c:pt>
                      <c:pt idx="14938">
                        <c:v>12750.0390625</c:v>
                      </c:pt>
                      <c:pt idx="14939">
                        <c:v>13707.0625</c:v>
                      </c:pt>
                      <c:pt idx="14940">
                        <c:v>8303.5390625</c:v>
                      </c:pt>
                      <c:pt idx="14941">
                        <c:v>8949.8828125</c:v>
                      </c:pt>
                      <c:pt idx="14942">
                        <c:v>8575.828125</c:v>
                      </c:pt>
                      <c:pt idx="14943">
                        <c:v>7103.546875</c:v>
                      </c:pt>
                      <c:pt idx="14944">
                        <c:v>6760.4921875</c:v>
                      </c:pt>
                      <c:pt idx="14945">
                        <c:v>8649.7578125</c:v>
                      </c:pt>
                      <c:pt idx="14946">
                        <c:v>8984.40625</c:v>
                      </c:pt>
                      <c:pt idx="14947">
                        <c:v>8726.796875</c:v>
                      </c:pt>
                      <c:pt idx="14948">
                        <c:v>9058.921875</c:v>
                      </c:pt>
                      <c:pt idx="14949">
                        <c:v>9023.7421875</c:v>
                      </c:pt>
                      <c:pt idx="14950">
                        <c:v>8257.5703125</c:v>
                      </c:pt>
                      <c:pt idx="14951">
                        <c:v>8452.97265625</c:v>
                      </c:pt>
                      <c:pt idx="14952">
                        <c:v>8971.48828125</c:v>
                      </c:pt>
                      <c:pt idx="14953">
                        <c:v>7956.6015625</c:v>
                      </c:pt>
                      <c:pt idx="14954">
                        <c:v>7919.55859375</c:v>
                      </c:pt>
                      <c:pt idx="14955">
                        <c:v>11995.7578125</c:v>
                      </c:pt>
                      <c:pt idx="14956">
                        <c:v>9573.96875</c:v>
                      </c:pt>
                      <c:pt idx="14957">
                        <c:v>8080.3125</c:v>
                      </c:pt>
                      <c:pt idx="14958">
                        <c:v>8386.8125</c:v>
                      </c:pt>
                      <c:pt idx="14959">
                        <c:v>10655.4765625</c:v>
                      </c:pt>
                      <c:pt idx="14960">
                        <c:v>12183.328125</c:v>
                      </c:pt>
                      <c:pt idx="14961">
                        <c:v>12245.38671875</c:v>
                      </c:pt>
                      <c:pt idx="14962">
                        <c:v>12073.91796875</c:v>
                      </c:pt>
                      <c:pt idx="14963">
                        <c:v>12161.40625</c:v>
                      </c:pt>
                      <c:pt idx="14964">
                        <c:v>11792.921875</c:v>
                      </c:pt>
                      <c:pt idx="14965">
                        <c:v>12237.23046875</c:v>
                      </c:pt>
                      <c:pt idx="14966">
                        <c:v>11554.94921875</c:v>
                      </c:pt>
                      <c:pt idx="14967">
                        <c:v>11158.265625</c:v>
                      </c:pt>
                      <c:pt idx="14968">
                        <c:v>11405.2734375</c:v>
                      </c:pt>
                      <c:pt idx="14969">
                        <c:v>12303.984375</c:v>
                      </c:pt>
                      <c:pt idx="14970">
                        <c:v>11214.2734375</c:v>
                      </c:pt>
                      <c:pt idx="14971">
                        <c:v>10436.0625</c:v>
                      </c:pt>
                      <c:pt idx="14972">
                        <c:v>9765.2421875</c:v>
                      </c:pt>
                      <c:pt idx="14973">
                        <c:v>11932.02734375</c:v>
                      </c:pt>
                      <c:pt idx="14974">
                        <c:v>11632.328125</c:v>
                      </c:pt>
                      <c:pt idx="14975">
                        <c:v>11604.0703125</c:v>
                      </c:pt>
                      <c:pt idx="14976">
                        <c:v>12257.91796875</c:v>
                      </c:pt>
                      <c:pt idx="14977">
                        <c:v>11891.40625</c:v>
                      </c:pt>
                      <c:pt idx="14978">
                        <c:v>12360.0859375</c:v>
                      </c:pt>
                      <c:pt idx="14979">
                        <c:v>12272.7265625</c:v>
                      </c:pt>
                      <c:pt idx="14980">
                        <c:v>12083.4375</c:v>
                      </c:pt>
                      <c:pt idx="14981">
                        <c:v>10431.375</c:v>
                      </c:pt>
                      <c:pt idx="14982">
                        <c:v>9912.7578125</c:v>
                      </c:pt>
                      <c:pt idx="14983">
                        <c:v>8991.09375</c:v>
                      </c:pt>
                      <c:pt idx="14984">
                        <c:v>10464.5</c:v>
                      </c:pt>
                      <c:pt idx="14985">
                        <c:v>7236.734375</c:v>
                      </c:pt>
                      <c:pt idx="14986">
                        <c:v>7123.875</c:v>
                      </c:pt>
                      <c:pt idx="14987">
                        <c:v>7262.0546875</c:v>
                      </c:pt>
                      <c:pt idx="14988">
                        <c:v>5872.296875</c:v>
                      </c:pt>
                      <c:pt idx="14989">
                        <c:v>3496.9375</c:v>
                      </c:pt>
                      <c:pt idx="14990">
                        <c:v>2747.765625</c:v>
                      </c:pt>
                      <c:pt idx="14991">
                        <c:v>4207.1875</c:v>
                      </c:pt>
                      <c:pt idx="14992">
                        <c:v>7444.375</c:v>
                      </c:pt>
                      <c:pt idx="14993">
                        <c:v>6837.546875</c:v>
                      </c:pt>
                      <c:pt idx="14994">
                        <c:v>5831.0234375</c:v>
                      </c:pt>
                      <c:pt idx="14995">
                        <c:v>7244.8671875</c:v>
                      </c:pt>
                      <c:pt idx="14996">
                        <c:v>6728.9296875</c:v>
                      </c:pt>
                      <c:pt idx="14997">
                        <c:v>5400.5</c:v>
                      </c:pt>
                      <c:pt idx="14998">
                        <c:v>6422.15625</c:v>
                      </c:pt>
                      <c:pt idx="14999">
                        <c:v>6963.53125</c:v>
                      </c:pt>
                      <c:pt idx="15000">
                        <c:v>9267.15625</c:v>
                      </c:pt>
                      <c:pt idx="15001">
                        <c:v>8060.8515625</c:v>
                      </c:pt>
                      <c:pt idx="15002">
                        <c:v>8572.46875</c:v>
                      </c:pt>
                      <c:pt idx="15003">
                        <c:v>7803.828125</c:v>
                      </c:pt>
                      <c:pt idx="15004">
                        <c:v>7252.203125</c:v>
                      </c:pt>
                      <c:pt idx="15005">
                        <c:v>6884.546875</c:v>
                      </c:pt>
                      <c:pt idx="15006">
                        <c:v>10772.25</c:v>
                      </c:pt>
                      <c:pt idx="15007">
                        <c:v>10668.3984375</c:v>
                      </c:pt>
                      <c:pt idx="15008">
                        <c:v>10298.2578125</c:v>
                      </c:pt>
                      <c:pt idx="15009">
                        <c:v>8452.4296875</c:v>
                      </c:pt>
                      <c:pt idx="15010">
                        <c:v>6247.140625</c:v>
                      </c:pt>
                      <c:pt idx="15011">
                        <c:v>7568.0078125</c:v>
                      </c:pt>
                      <c:pt idx="15012">
                        <c:v>9110.046875</c:v>
                      </c:pt>
                      <c:pt idx="15013">
                        <c:v>10360.8203125</c:v>
                      </c:pt>
                      <c:pt idx="15014">
                        <c:v>10625.265625</c:v>
                      </c:pt>
                      <c:pt idx="15015">
                        <c:v>10260.09375</c:v>
                      </c:pt>
                      <c:pt idx="15016">
                        <c:v>10181.0078125</c:v>
                      </c:pt>
                      <c:pt idx="15017">
                        <c:v>11025.3359375</c:v>
                      </c:pt>
                      <c:pt idx="15018">
                        <c:v>9183.359375</c:v>
                      </c:pt>
                      <c:pt idx="15019">
                        <c:v>8097.4609375</c:v>
                      </c:pt>
                      <c:pt idx="15020">
                        <c:v>8533.640625</c:v>
                      </c:pt>
                      <c:pt idx="15021">
                        <c:v>10747.48828125</c:v>
                      </c:pt>
                      <c:pt idx="15022">
                        <c:v>10281.1640625</c:v>
                      </c:pt>
                      <c:pt idx="15023">
                        <c:v>9960.484375</c:v>
                      </c:pt>
                      <c:pt idx="15024">
                        <c:v>10975.828125</c:v>
                      </c:pt>
                      <c:pt idx="15025">
                        <c:v>10075.8046875</c:v>
                      </c:pt>
                      <c:pt idx="15026">
                        <c:v>10064.96875</c:v>
                      </c:pt>
                      <c:pt idx="15027">
                        <c:v>11063.234375</c:v>
                      </c:pt>
                      <c:pt idx="15028">
                        <c:v>11060.6953125</c:v>
                      </c:pt>
                      <c:pt idx="15029">
                        <c:v>11137.1796875</c:v>
                      </c:pt>
                      <c:pt idx="15030">
                        <c:v>8790.6875</c:v>
                      </c:pt>
                      <c:pt idx="15031">
                        <c:v>9444.34375</c:v>
                      </c:pt>
                      <c:pt idx="15032">
                        <c:v>8427.9140625</c:v>
                      </c:pt>
                      <c:pt idx="15033">
                        <c:v>7907.1171875</c:v>
                      </c:pt>
                      <c:pt idx="15034">
                        <c:v>8806.578125</c:v>
                      </c:pt>
                      <c:pt idx="15035">
                        <c:v>9385.0234375</c:v>
                      </c:pt>
                      <c:pt idx="15036">
                        <c:v>9452.4140625</c:v>
                      </c:pt>
                      <c:pt idx="15037">
                        <c:v>8641.6328125</c:v>
                      </c:pt>
                      <c:pt idx="15038">
                        <c:v>9179.140625</c:v>
                      </c:pt>
                      <c:pt idx="15039">
                        <c:v>9434.0625</c:v>
                      </c:pt>
                      <c:pt idx="15040">
                        <c:v>9179.5546875</c:v>
                      </c:pt>
                      <c:pt idx="15041">
                        <c:v>8076.265625</c:v>
                      </c:pt>
                      <c:pt idx="15042">
                        <c:v>9377.6171875</c:v>
                      </c:pt>
                      <c:pt idx="15043">
                        <c:v>7547.2265625</c:v>
                      </c:pt>
                      <c:pt idx="15044">
                        <c:v>9054.7109375</c:v>
                      </c:pt>
                      <c:pt idx="15045">
                        <c:v>9514.26953125</c:v>
                      </c:pt>
                      <c:pt idx="15046">
                        <c:v>8426.73828125</c:v>
                      </c:pt>
                      <c:pt idx="15047">
                        <c:v>9134.91015625</c:v>
                      </c:pt>
                      <c:pt idx="15048">
                        <c:v>11839.3984375</c:v>
                      </c:pt>
                      <c:pt idx="15049">
                        <c:v>11130.0703125</c:v>
                      </c:pt>
                      <c:pt idx="15050">
                        <c:v>10052.8046875</c:v>
                      </c:pt>
                      <c:pt idx="15051">
                        <c:v>10326.15625</c:v>
                      </c:pt>
                      <c:pt idx="15052">
                        <c:v>10714.109375</c:v>
                      </c:pt>
                      <c:pt idx="15053">
                        <c:v>9611.48046875</c:v>
                      </c:pt>
                      <c:pt idx="15054">
                        <c:v>10300.0234375</c:v>
                      </c:pt>
                      <c:pt idx="15055">
                        <c:v>11527.5234375</c:v>
                      </c:pt>
                      <c:pt idx="15056">
                        <c:v>11527.2421875</c:v>
                      </c:pt>
                      <c:pt idx="15057">
                        <c:v>8839.046875</c:v>
                      </c:pt>
                      <c:pt idx="15058">
                        <c:v>9212.9453125</c:v>
                      </c:pt>
                      <c:pt idx="15059">
                        <c:v>10591.1015625</c:v>
                      </c:pt>
                      <c:pt idx="15060">
                        <c:v>13901.0859375</c:v>
                      </c:pt>
                      <c:pt idx="15061">
                        <c:v>12000.6484375</c:v>
                      </c:pt>
                      <c:pt idx="15062">
                        <c:v>12589.01171875</c:v>
                      </c:pt>
                      <c:pt idx="15063">
                        <c:v>13766.95703125</c:v>
                      </c:pt>
                      <c:pt idx="15064">
                        <c:v>12837.0078125</c:v>
                      </c:pt>
                      <c:pt idx="15065">
                        <c:v>11259.9375</c:v>
                      </c:pt>
                      <c:pt idx="15066">
                        <c:v>10655.5</c:v>
                      </c:pt>
                      <c:pt idx="15067">
                        <c:v>12150.8515625</c:v>
                      </c:pt>
                      <c:pt idx="15068">
                        <c:v>13928.9296875</c:v>
                      </c:pt>
                      <c:pt idx="15069">
                        <c:v>13462.5390625</c:v>
                      </c:pt>
                      <c:pt idx="15070">
                        <c:v>13499.453125</c:v>
                      </c:pt>
                      <c:pt idx="15071">
                        <c:v>13144.953125</c:v>
                      </c:pt>
                      <c:pt idx="15072">
                        <c:v>11994.94921875</c:v>
                      </c:pt>
                      <c:pt idx="15073">
                        <c:v>12148.07421875</c:v>
                      </c:pt>
                      <c:pt idx="15074">
                        <c:v>12830.5</c:v>
                      </c:pt>
                      <c:pt idx="15075">
                        <c:v>12296.796875</c:v>
                      </c:pt>
                      <c:pt idx="15076">
                        <c:v>9708.4296875</c:v>
                      </c:pt>
                      <c:pt idx="15077">
                        <c:v>8796.3515625</c:v>
                      </c:pt>
                      <c:pt idx="15078">
                        <c:v>8909.453125</c:v>
                      </c:pt>
                      <c:pt idx="15079">
                        <c:v>11264.84765625</c:v>
                      </c:pt>
                      <c:pt idx="15080">
                        <c:v>14100.984375</c:v>
                      </c:pt>
                      <c:pt idx="15081">
                        <c:v>12601.9765625</c:v>
                      </c:pt>
                      <c:pt idx="15082">
                        <c:v>11990.03125</c:v>
                      </c:pt>
                      <c:pt idx="15083">
                        <c:v>14049.921875</c:v>
                      </c:pt>
                      <c:pt idx="15084">
                        <c:v>13578.94921875</c:v>
                      </c:pt>
                      <c:pt idx="15085">
                        <c:v>14017.65234375</c:v>
                      </c:pt>
                      <c:pt idx="15086">
                        <c:v>11810.0234375</c:v>
                      </c:pt>
                      <c:pt idx="15087">
                        <c:v>11666.4453125</c:v>
                      </c:pt>
                      <c:pt idx="15088">
                        <c:v>11148.8203125</c:v>
                      </c:pt>
                      <c:pt idx="15089">
                        <c:v>12876.7578125</c:v>
                      </c:pt>
                      <c:pt idx="15090">
                        <c:v>6358.0078125</c:v>
                      </c:pt>
                      <c:pt idx="15091">
                        <c:v>3889.7265625</c:v>
                      </c:pt>
                      <c:pt idx="15092">
                        <c:v>6784.4609375</c:v>
                      </c:pt>
                      <c:pt idx="15093">
                        <c:v>6697.90625</c:v>
                      </c:pt>
                      <c:pt idx="15094">
                        <c:v>3148.75</c:v>
                      </c:pt>
                      <c:pt idx="15095">
                        <c:v>2907.15625</c:v>
                      </c:pt>
                      <c:pt idx="15096">
                        <c:v>2806.28125</c:v>
                      </c:pt>
                      <c:pt idx="15097">
                        <c:v>5968.9609375</c:v>
                      </c:pt>
                      <c:pt idx="15098">
                        <c:v>2866.4140625</c:v>
                      </c:pt>
                      <c:pt idx="15099">
                        <c:v>2630.546875</c:v>
                      </c:pt>
                      <c:pt idx="15100">
                        <c:v>2426.1171875</c:v>
                      </c:pt>
                      <c:pt idx="15101">
                        <c:v>4962.515625</c:v>
                      </c:pt>
                      <c:pt idx="15102">
                        <c:v>3240.234375</c:v>
                      </c:pt>
                      <c:pt idx="15103">
                        <c:v>3322.875</c:v>
                      </c:pt>
                      <c:pt idx="15104">
                        <c:v>3610.8515625</c:v>
                      </c:pt>
                      <c:pt idx="15105">
                        <c:v>13341.8203125</c:v>
                      </c:pt>
                      <c:pt idx="15106">
                        <c:v>13302.5859375</c:v>
                      </c:pt>
                      <c:pt idx="15107">
                        <c:v>13743.86328125</c:v>
                      </c:pt>
                      <c:pt idx="15108">
                        <c:v>13474.9140625</c:v>
                      </c:pt>
                      <c:pt idx="15109">
                        <c:v>13916.421875</c:v>
                      </c:pt>
                      <c:pt idx="15110">
                        <c:v>13338.9140625</c:v>
                      </c:pt>
                      <c:pt idx="15111">
                        <c:v>12589.015625</c:v>
                      </c:pt>
                      <c:pt idx="15112">
                        <c:v>11536.203125</c:v>
                      </c:pt>
                      <c:pt idx="15113">
                        <c:v>14091.89453125</c:v>
                      </c:pt>
                      <c:pt idx="15114">
                        <c:v>13219.44921875</c:v>
                      </c:pt>
                      <c:pt idx="15115">
                        <c:v>13511.55078125</c:v>
                      </c:pt>
                      <c:pt idx="15116">
                        <c:v>13124.6875</c:v>
                      </c:pt>
                      <c:pt idx="15117">
                        <c:v>12266.79296875</c:v>
                      </c:pt>
                      <c:pt idx="15118">
                        <c:v>11043.078125</c:v>
                      </c:pt>
                      <c:pt idx="15119">
                        <c:v>12485.32421875</c:v>
                      </c:pt>
                      <c:pt idx="15120">
                        <c:v>10675.96875</c:v>
                      </c:pt>
                      <c:pt idx="15121">
                        <c:v>9415.71875</c:v>
                      </c:pt>
                      <c:pt idx="15122">
                        <c:v>9151.44140625</c:v>
                      </c:pt>
                      <c:pt idx="15123">
                        <c:v>11286.203125</c:v>
                      </c:pt>
                      <c:pt idx="15124">
                        <c:v>10698.328125</c:v>
                      </c:pt>
                      <c:pt idx="15125">
                        <c:v>11122.546875</c:v>
                      </c:pt>
                      <c:pt idx="15126">
                        <c:v>11285.9921875</c:v>
                      </c:pt>
                      <c:pt idx="15127">
                        <c:v>8619.8671875</c:v>
                      </c:pt>
                      <c:pt idx="15128">
                        <c:v>8433.328125</c:v>
                      </c:pt>
                      <c:pt idx="15129">
                        <c:v>9430.03125</c:v>
                      </c:pt>
                      <c:pt idx="15130">
                        <c:v>11102.9453125</c:v>
                      </c:pt>
                      <c:pt idx="15131">
                        <c:v>10255.3046875</c:v>
                      </c:pt>
                      <c:pt idx="15132">
                        <c:v>9856.078125</c:v>
                      </c:pt>
                      <c:pt idx="15133">
                        <c:v>10236.140625</c:v>
                      </c:pt>
                      <c:pt idx="15134">
                        <c:v>10388.0703125</c:v>
                      </c:pt>
                      <c:pt idx="15135">
                        <c:v>7935.171875</c:v>
                      </c:pt>
                      <c:pt idx="15136">
                        <c:v>5859.4375</c:v>
                      </c:pt>
                      <c:pt idx="15137">
                        <c:v>4702.9453125</c:v>
                      </c:pt>
                      <c:pt idx="15138">
                        <c:v>8162.203125</c:v>
                      </c:pt>
                      <c:pt idx="15139">
                        <c:v>7977.1640625</c:v>
                      </c:pt>
                      <c:pt idx="15140">
                        <c:v>7292.9453125</c:v>
                      </c:pt>
                      <c:pt idx="15141">
                        <c:v>5800.125</c:v>
                      </c:pt>
                      <c:pt idx="15142">
                        <c:v>4382.2265625</c:v>
                      </c:pt>
                      <c:pt idx="15143">
                        <c:v>6327.3125</c:v>
                      </c:pt>
                      <c:pt idx="15144">
                        <c:v>8139.8671875</c:v>
                      </c:pt>
                      <c:pt idx="15145">
                        <c:v>7423.296875</c:v>
                      </c:pt>
                      <c:pt idx="15146">
                        <c:v>7661.6640625</c:v>
                      </c:pt>
                      <c:pt idx="15147">
                        <c:v>8075.890625</c:v>
                      </c:pt>
                      <c:pt idx="15148">
                        <c:v>7381.8515625</c:v>
                      </c:pt>
                      <c:pt idx="15149">
                        <c:v>8055.5859375</c:v>
                      </c:pt>
                      <c:pt idx="15150">
                        <c:v>11639.7421875</c:v>
                      </c:pt>
                      <c:pt idx="15151">
                        <c:v>9558.6875</c:v>
                      </c:pt>
                      <c:pt idx="15152">
                        <c:v>8617.9453125</c:v>
                      </c:pt>
                      <c:pt idx="15153">
                        <c:v>9131.78125</c:v>
                      </c:pt>
                      <c:pt idx="15154">
                        <c:v>11725.0390625</c:v>
                      </c:pt>
                      <c:pt idx="15155">
                        <c:v>12690.546875</c:v>
                      </c:pt>
                      <c:pt idx="15156">
                        <c:v>12116.5546875</c:v>
                      </c:pt>
                      <c:pt idx="15157">
                        <c:v>11904.9609375</c:v>
                      </c:pt>
                      <c:pt idx="15158">
                        <c:v>12132.15625</c:v>
                      </c:pt>
                      <c:pt idx="15159">
                        <c:v>13280.984375</c:v>
                      </c:pt>
                      <c:pt idx="15160">
                        <c:v>13450.71875</c:v>
                      </c:pt>
                      <c:pt idx="15161">
                        <c:v>12893.671875</c:v>
                      </c:pt>
                      <c:pt idx="15162">
                        <c:v>12922.0234375</c:v>
                      </c:pt>
                      <c:pt idx="15163">
                        <c:v>12563.0703125</c:v>
                      </c:pt>
                      <c:pt idx="15164">
                        <c:v>12702.6328125</c:v>
                      </c:pt>
                      <c:pt idx="15165">
                        <c:v>11207.4375</c:v>
                      </c:pt>
                      <c:pt idx="15166">
                        <c:v>9137.421875</c:v>
                      </c:pt>
                      <c:pt idx="15167">
                        <c:v>8528.0390625</c:v>
                      </c:pt>
                      <c:pt idx="15168">
                        <c:v>9619.3359375</c:v>
                      </c:pt>
                      <c:pt idx="15169">
                        <c:v>8784.1953125</c:v>
                      </c:pt>
                      <c:pt idx="15170">
                        <c:v>7571.0234375</c:v>
                      </c:pt>
                      <c:pt idx="15171">
                        <c:v>8208.3515625</c:v>
                      </c:pt>
                      <c:pt idx="15172">
                        <c:v>11014.4609375</c:v>
                      </c:pt>
                      <c:pt idx="15173">
                        <c:v>10904.328125</c:v>
                      </c:pt>
                      <c:pt idx="15174">
                        <c:v>10986.2734375</c:v>
                      </c:pt>
                      <c:pt idx="15175">
                        <c:v>9486.8203125</c:v>
                      </c:pt>
                      <c:pt idx="15176">
                        <c:v>9019.546875</c:v>
                      </c:pt>
                      <c:pt idx="15177">
                        <c:v>7934.578125</c:v>
                      </c:pt>
                      <c:pt idx="15178">
                        <c:v>10177.0625</c:v>
                      </c:pt>
                      <c:pt idx="15179">
                        <c:v>10799.296875</c:v>
                      </c:pt>
                      <c:pt idx="15180">
                        <c:v>12188.875</c:v>
                      </c:pt>
                      <c:pt idx="15181">
                        <c:v>10982.140625</c:v>
                      </c:pt>
                      <c:pt idx="15182">
                        <c:v>10645.73828125</c:v>
                      </c:pt>
                      <c:pt idx="15183">
                        <c:v>12292.5625</c:v>
                      </c:pt>
                      <c:pt idx="15184">
                        <c:v>9391.9296875</c:v>
                      </c:pt>
                      <c:pt idx="15185">
                        <c:v>8535.59375</c:v>
                      </c:pt>
                      <c:pt idx="15186">
                        <c:v>9225.5234375</c:v>
                      </c:pt>
                      <c:pt idx="15187">
                        <c:v>13387.2109375</c:v>
                      </c:pt>
                      <c:pt idx="15188">
                        <c:v>10220.3515625</c:v>
                      </c:pt>
                      <c:pt idx="15189">
                        <c:v>5565.3984375</c:v>
                      </c:pt>
                      <c:pt idx="15190">
                        <c:v>6067.2890625</c:v>
                      </c:pt>
                      <c:pt idx="15191">
                        <c:v>6867.1015625</c:v>
                      </c:pt>
                      <c:pt idx="15192">
                        <c:v>11263.21875</c:v>
                      </c:pt>
                      <c:pt idx="15193">
                        <c:v>12266.8671875</c:v>
                      </c:pt>
                      <c:pt idx="15194">
                        <c:v>13786.34375</c:v>
                      </c:pt>
                      <c:pt idx="15195">
                        <c:v>9414.375</c:v>
                      </c:pt>
                      <c:pt idx="15196">
                        <c:v>9678.6796875</c:v>
                      </c:pt>
                      <c:pt idx="15197">
                        <c:v>9829.6015625</c:v>
                      </c:pt>
                      <c:pt idx="15198">
                        <c:v>8997.3125</c:v>
                      </c:pt>
                      <c:pt idx="15199">
                        <c:v>9514.65625</c:v>
                      </c:pt>
                      <c:pt idx="15200">
                        <c:v>8862.8203125</c:v>
                      </c:pt>
                      <c:pt idx="15201">
                        <c:v>7701.46875</c:v>
                      </c:pt>
                      <c:pt idx="15202">
                        <c:v>7531.765625</c:v>
                      </c:pt>
                      <c:pt idx="15203">
                        <c:v>8576.1015625</c:v>
                      </c:pt>
                      <c:pt idx="15204">
                        <c:v>8963.4609375</c:v>
                      </c:pt>
                      <c:pt idx="15205">
                        <c:v>8362.8125</c:v>
                      </c:pt>
                      <c:pt idx="15206">
                        <c:v>8399.953125</c:v>
                      </c:pt>
                      <c:pt idx="15207">
                        <c:v>8500.15625</c:v>
                      </c:pt>
                      <c:pt idx="15208">
                        <c:v>8122</c:v>
                      </c:pt>
                      <c:pt idx="15209">
                        <c:v>7532.359375</c:v>
                      </c:pt>
                      <c:pt idx="15210">
                        <c:v>7631.59375</c:v>
                      </c:pt>
                      <c:pt idx="15211">
                        <c:v>7887.21875</c:v>
                      </c:pt>
                      <c:pt idx="15212">
                        <c:v>7598.4609375</c:v>
                      </c:pt>
                      <c:pt idx="15213">
                        <c:v>6772.765625</c:v>
                      </c:pt>
                      <c:pt idx="15214">
                        <c:v>6400.4453125</c:v>
                      </c:pt>
                      <c:pt idx="15215">
                        <c:v>7189.1953125</c:v>
                      </c:pt>
                      <c:pt idx="15216">
                        <c:v>6979.2109375</c:v>
                      </c:pt>
                      <c:pt idx="15217">
                        <c:v>5984.453125</c:v>
                      </c:pt>
                      <c:pt idx="15218">
                        <c:v>7709.953125</c:v>
                      </c:pt>
                      <c:pt idx="15219">
                        <c:v>6910.0546875</c:v>
                      </c:pt>
                      <c:pt idx="15220">
                        <c:v>7015.578125</c:v>
                      </c:pt>
                      <c:pt idx="15221">
                        <c:v>6583.828125</c:v>
                      </c:pt>
                      <c:pt idx="15222">
                        <c:v>6659.59375</c:v>
                      </c:pt>
                      <c:pt idx="15223">
                        <c:v>6291.984375</c:v>
                      </c:pt>
                      <c:pt idx="15224">
                        <c:v>7915.0078125</c:v>
                      </c:pt>
                      <c:pt idx="15225">
                        <c:v>8593.265625</c:v>
                      </c:pt>
                      <c:pt idx="15226">
                        <c:v>7787.29296875</c:v>
                      </c:pt>
                      <c:pt idx="15227">
                        <c:v>8086.0078125</c:v>
                      </c:pt>
                      <c:pt idx="15228">
                        <c:v>8360.453125</c:v>
                      </c:pt>
                      <c:pt idx="15229">
                        <c:v>7571.859375</c:v>
                      </c:pt>
                      <c:pt idx="15230">
                        <c:v>7622.1796875</c:v>
                      </c:pt>
                      <c:pt idx="15231">
                        <c:v>6619.40625</c:v>
                      </c:pt>
                      <c:pt idx="15232">
                        <c:v>7825.7421875</c:v>
                      </c:pt>
                      <c:pt idx="15233">
                        <c:v>3128.828125</c:v>
                      </c:pt>
                      <c:pt idx="15234">
                        <c:v>2627.328125</c:v>
                      </c:pt>
                      <c:pt idx="15235">
                        <c:v>2499.0234375</c:v>
                      </c:pt>
                      <c:pt idx="15236">
                        <c:v>3514.125</c:v>
                      </c:pt>
                      <c:pt idx="15237">
                        <c:v>7194.6015625</c:v>
                      </c:pt>
                      <c:pt idx="15238">
                        <c:v>5347.453125</c:v>
                      </c:pt>
                      <c:pt idx="15239">
                        <c:v>6017.40625</c:v>
                      </c:pt>
                      <c:pt idx="15240">
                        <c:v>9908.7578125</c:v>
                      </c:pt>
                      <c:pt idx="15241">
                        <c:v>10104.6328125</c:v>
                      </c:pt>
                      <c:pt idx="15242">
                        <c:v>9950.2734375</c:v>
                      </c:pt>
                      <c:pt idx="15243">
                        <c:v>11012.8359375</c:v>
                      </c:pt>
                      <c:pt idx="15244">
                        <c:v>9938.703125</c:v>
                      </c:pt>
                      <c:pt idx="15245">
                        <c:v>10470.71484375</c:v>
                      </c:pt>
                      <c:pt idx="15246">
                        <c:v>10546.5546875</c:v>
                      </c:pt>
                      <c:pt idx="15247">
                        <c:v>10302.47265625</c:v>
                      </c:pt>
                      <c:pt idx="15248">
                        <c:v>11110.09375</c:v>
                      </c:pt>
                      <c:pt idx="15249">
                        <c:v>10981.1796875</c:v>
                      </c:pt>
                      <c:pt idx="15250">
                        <c:v>11293.22265625</c:v>
                      </c:pt>
                      <c:pt idx="15251">
                        <c:v>10795.1953125</c:v>
                      </c:pt>
                      <c:pt idx="15252">
                        <c:v>9621.7734375</c:v>
                      </c:pt>
                      <c:pt idx="15253">
                        <c:v>10223.1796875</c:v>
                      </c:pt>
                      <c:pt idx="15254">
                        <c:v>10352.3203125</c:v>
                      </c:pt>
                      <c:pt idx="15255">
                        <c:v>16553.1171875</c:v>
                      </c:pt>
                      <c:pt idx="15256">
                        <c:v>15277.34375</c:v>
                      </c:pt>
                      <c:pt idx="15257">
                        <c:v>16116.015625</c:v>
                      </c:pt>
                      <c:pt idx="15258">
                        <c:v>15696.109375</c:v>
                      </c:pt>
                      <c:pt idx="15259">
                        <c:v>11153.96875</c:v>
                      </c:pt>
                      <c:pt idx="15260">
                        <c:v>10835.875</c:v>
                      </c:pt>
                      <c:pt idx="15261">
                        <c:v>12466.140625</c:v>
                      </c:pt>
                      <c:pt idx="15262">
                        <c:v>15021.1484375</c:v>
                      </c:pt>
                      <c:pt idx="15263">
                        <c:v>15416.09375</c:v>
                      </c:pt>
                      <c:pt idx="15264">
                        <c:v>15417.2734375</c:v>
                      </c:pt>
                      <c:pt idx="15265">
                        <c:v>16439.10546875</c:v>
                      </c:pt>
                      <c:pt idx="15266">
                        <c:v>16327.9453125</c:v>
                      </c:pt>
                      <c:pt idx="15267">
                        <c:v>15777.59375</c:v>
                      </c:pt>
                      <c:pt idx="15268">
                        <c:v>15570.578125</c:v>
                      </c:pt>
                      <c:pt idx="15269">
                        <c:v>16353.02734375</c:v>
                      </c:pt>
                      <c:pt idx="15270">
                        <c:v>14030.48046875</c:v>
                      </c:pt>
                      <c:pt idx="15271">
                        <c:v>13358.09765625</c:v>
                      </c:pt>
                      <c:pt idx="15272">
                        <c:v>13355.37109375</c:v>
                      </c:pt>
                      <c:pt idx="15273">
                        <c:v>13956.9140625</c:v>
                      </c:pt>
                      <c:pt idx="15274">
                        <c:v>14038.5703125</c:v>
                      </c:pt>
                      <c:pt idx="15275">
                        <c:v>12137.3515625</c:v>
                      </c:pt>
                      <c:pt idx="15276">
                        <c:v>11814.2109375</c:v>
                      </c:pt>
                      <c:pt idx="15277">
                        <c:v>12930.2109375</c:v>
                      </c:pt>
                      <c:pt idx="15278">
                        <c:v>14241.07421875</c:v>
                      </c:pt>
                      <c:pt idx="15279">
                        <c:v>13825.453125</c:v>
                      </c:pt>
                      <c:pt idx="15280">
                        <c:v>12646.89453125</c:v>
                      </c:pt>
                      <c:pt idx="15281">
                        <c:v>13010.8125</c:v>
                      </c:pt>
                      <c:pt idx="15282">
                        <c:v>13778.03125</c:v>
                      </c:pt>
                      <c:pt idx="15283">
                        <c:v>13323.9609375</c:v>
                      </c:pt>
                      <c:pt idx="15284">
                        <c:v>14259.5234375</c:v>
                      </c:pt>
                      <c:pt idx="15285">
                        <c:v>9907.7890625</c:v>
                      </c:pt>
                      <c:pt idx="15286">
                        <c:v>8686.40625</c:v>
                      </c:pt>
                      <c:pt idx="15287">
                        <c:v>6545.5390625</c:v>
                      </c:pt>
                      <c:pt idx="15288">
                        <c:v>4919.703125</c:v>
                      </c:pt>
                      <c:pt idx="15289">
                        <c:v>5960.65625</c:v>
                      </c:pt>
                      <c:pt idx="15290">
                        <c:v>7109.4140625</c:v>
                      </c:pt>
                      <c:pt idx="15291">
                        <c:v>9805.484375</c:v>
                      </c:pt>
                      <c:pt idx="15292">
                        <c:v>3863.078125</c:v>
                      </c:pt>
                      <c:pt idx="15293">
                        <c:v>2787.625</c:v>
                      </c:pt>
                      <c:pt idx="15294">
                        <c:v>4253.578125</c:v>
                      </c:pt>
                      <c:pt idx="15295">
                        <c:v>7841.7578125</c:v>
                      </c:pt>
                      <c:pt idx="15296">
                        <c:v>5912.46875</c:v>
                      </c:pt>
                      <c:pt idx="15297">
                        <c:v>6094.2734375</c:v>
                      </c:pt>
                      <c:pt idx="15298">
                        <c:v>7823.609375</c:v>
                      </c:pt>
                      <c:pt idx="15299">
                        <c:v>9076.640625</c:v>
                      </c:pt>
                      <c:pt idx="15300">
                        <c:v>2902.578125</c:v>
                      </c:pt>
                      <c:pt idx="15301">
                        <c:v>4666.0625</c:v>
                      </c:pt>
                      <c:pt idx="15302">
                        <c:v>6992.25</c:v>
                      </c:pt>
                      <c:pt idx="15303">
                        <c:v>5741.78125</c:v>
                      </c:pt>
                      <c:pt idx="15304">
                        <c:v>5431.3515625</c:v>
                      </c:pt>
                      <c:pt idx="15305">
                        <c:v>6371.9140625</c:v>
                      </c:pt>
                      <c:pt idx="15306">
                        <c:v>3709.5546875</c:v>
                      </c:pt>
                      <c:pt idx="15307">
                        <c:v>3962.5703125</c:v>
                      </c:pt>
                      <c:pt idx="15308">
                        <c:v>5372.8828125</c:v>
                      </c:pt>
                      <c:pt idx="15309">
                        <c:v>2639.0625</c:v>
                      </c:pt>
                      <c:pt idx="15310">
                        <c:v>1918.25</c:v>
                      </c:pt>
                      <c:pt idx="15311">
                        <c:v>3728.3046875</c:v>
                      </c:pt>
                      <c:pt idx="15312">
                        <c:v>6165.6875</c:v>
                      </c:pt>
                      <c:pt idx="15313">
                        <c:v>5149.9921875</c:v>
                      </c:pt>
                      <c:pt idx="15314">
                        <c:v>5348.84375</c:v>
                      </c:pt>
                      <c:pt idx="15315">
                        <c:v>9829.890625</c:v>
                      </c:pt>
                      <c:pt idx="15316">
                        <c:v>9413.3984375</c:v>
                      </c:pt>
                      <c:pt idx="15317">
                        <c:v>9852.5703125</c:v>
                      </c:pt>
                      <c:pt idx="15318">
                        <c:v>8547.53125</c:v>
                      </c:pt>
                      <c:pt idx="15319">
                        <c:v>7306.109375</c:v>
                      </c:pt>
                      <c:pt idx="15320">
                        <c:v>8895.921875</c:v>
                      </c:pt>
                      <c:pt idx="15321">
                        <c:v>10015.25</c:v>
                      </c:pt>
                      <c:pt idx="15322">
                        <c:v>10476.046875</c:v>
                      </c:pt>
                      <c:pt idx="15323">
                        <c:v>10336.5546875</c:v>
                      </c:pt>
                      <c:pt idx="15324">
                        <c:v>9079.53125</c:v>
                      </c:pt>
                      <c:pt idx="15325">
                        <c:v>6140.109375</c:v>
                      </c:pt>
                      <c:pt idx="15326">
                        <c:v>8704.875</c:v>
                      </c:pt>
                      <c:pt idx="15327">
                        <c:v>9744.8046875</c:v>
                      </c:pt>
                      <c:pt idx="15328">
                        <c:v>7883.703125</c:v>
                      </c:pt>
                      <c:pt idx="15329">
                        <c:v>9613.703125</c:v>
                      </c:pt>
                      <c:pt idx="15330">
                        <c:v>10273.265625</c:v>
                      </c:pt>
                      <c:pt idx="15331">
                        <c:v>10617.328125</c:v>
                      </c:pt>
                      <c:pt idx="15332">
                        <c:v>10697.65625</c:v>
                      </c:pt>
                      <c:pt idx="15333">
                        <c:v>7860.0546875</c:v>
                      </c:pt>
                      <c:pt idx="15334">
                        <c:v>6980.2109375</c:v>
                      </c:pt>
                      <c:pt idx="15335">
                        <c:v>7869.2265625</c:v>
                      </c:pt>
                      <c:pt idx="15336">
                        <c:v>9978.390625</c:v>
                      </c:pt>
                      <c:pt idx="15337">
                        <c:v>10506.2109375</c:v>
                      </c:pt>
                      <c:pt idx="15338">
                        <c:v>9588.3984375</c:v>
                      </c:pt>
                      <c:pt idx="15339">
                        <c:v>10367.3359375</c:v>
                      </c:pt>
                      <c:pt idx="15340">
                        <c:v>10780.5</c:v>
                      </c:pt>
                      <c:pt idx="15341">
                        <c:v>10751.5546875</c:v>
                      </c:pt>
                      <c:pt idx="15342">
                        <c:v>10895.7109375</c:v>
                      </c:pt>
                      <c:pt idx="15343">
                        <c:v>10820.90625</c:v>
                      </c:pt>
                      <c:pt idx="15344">
                        <c:v>10897.17578125</c:v>
                      </c:pt>
                      <c:pt idx="15345">
                        <c:v>8075</c:v>
                      </c:pt>
                      <c:pt idx="15346">
                        <c:v>8673.7578125</c:v>
                      </c:pt>
                      <c:pt idx="15347">
                        <c:v>8811.2734375</c:v>
                      </c:pt>
                      <c:pt idx="15348">
                        <c:v>8254.7734375</c:v>
                      </c:pt>
                      <c:pt idx="15349">
                        <c:v>7583</c:v>
                      </c:pt>
                      <c:pt idx="15350">
                        <c:v>9128.5</c:v>
                      </c:pt>
                      <c:pt idx="15351">
                        <c:v>8622.2578125</c:v>
                      </c:pt>
                      <c:pt idx="15352">
                        <c:v>8046.2578125</c:v>
                      </c:pt>
                      <c:pt idx="15353">
                        <c:v>8992.96875</c:v>
                      </c:pt>
                      <c:pt idx="15354">
                        <c:v>8769.640625</c:v>
                      </c:pt>
                      <c:pt idx="15355">
                        <c:v>7712.3125</c:v>
                      </c:pt>
                      <c:pt idx="15356">
                        <c:v>7893.796875</c:v>
                      </c:pt>
                      <c:pt idx="15357">
                        <c:v>6271.8203125</c:v>
                      </c:pt>
                      <c:pt idx="15358">
                        <c:v>6832.875</c:v>
                      </c:pt>
                      <c:pt idx="15359">
                        <c:v>7965.796875</c:v>
                      </c:pt>
                      <c:pt idx="15360">
                        <c:v>8067.625</c:v>
                      </c:pt>
                      <c:pt idx="15361">
                        <c:v>6588.6484375</c:v>
                      </c:pt>
                      <c:pt idx="15362">
                        <c:v>7090.94921875</c:v>
                      </c:pt>
                      <c:pt idx="15363">
                        <c:v>8250.03125</c:v>
                      </c:pt>
                      <c:pt idx="15364">
                        <c:v>7390.9375</c:v>
                      </c:pt>
                      <c:pt idx="15365">
                        <c:v>8707.0546875</c:v>
                      </c:pt>
                      <c:pt idx="15366">
                        <c:v>8585.8046875</c:v>
                      </c:pt>
                      <c:pt idx="15367">
                        <c:v>8212.375</c:v>
                      </c:pt>
                      <c:pt idx="15368">
                        <c:v>8091.7109375</c:v>
                      </c:pt>
                      <c:pt idx="15369">
                        <c:v>8834.6953125</c:v>
                      </c:pt>
                      <c:pt idx="15370">
                        <c:v>8501.25</c:v>
                      </c:pt>
                      <c:pt idx="15371">
                        <c:v>6793.6328125</c:v>
                      </c:pt>
                      <c:pt idx="15372">
                        <c:v>7724.609375</c:v>
                      </c:pt>
                      <c:pt idx="15373">
                        <c:v>8653.4609375</c:v>
                      </c:pt>
                      <c:pt idx="15374">
                        <c:v>8407.78125</c:v>
                      </c:pt>
                      <c:pt idx="15375">
                        <c:v>10242.828125</c:v>
                      </c:pt>
                      <c:pt idx="15376">
                        <c:v>10943.109375</c:v>
                      </c:pt>
                      <c:pt idx="15377">
                        <c:v>9676.109375</c:v>
                      </c:pt>
                      <c:pt idx="15378">
                        <c:v>10609.5234375</c:v>
                      </c:pt>
                      <c:pt idx="15379">
                        <c:v>10793.5859375</c:v>
                      </c:pt>
                      <c:pt idx="15380">
                        <c:v>11187.0078125</c:v>
                      </c:pt>
                      <c:pt idx="15381">
                        <c:v>9604.3359375</c:v>
                      </c:pt>
                      <c:pt idx="15382">
                        <c:v>7086.3203125</c:v>
                      </c:pt>
                      <c:pt idx="15383">
                        <c:v>7794.8125</c:v>
                      </c:pt>
                      <c:pt idx="15384">
                        <c:v>7964.9921875</c:v>
                      </c:pt>
                      <c:pt idx="15385">
                        <c:v>11042.4609375</c:v>
                      </c:pt>
                      <c:pt idx="15386">
                        <c:v>7458.421875</c:v>
                      </c:pt>
                      <c:pt idx="15387">
                        <c:v>4329.5546875</c:v>
                      </c:pt>
                      <c:pt idx="15388">
                        <c:v>6914.8828125</c:v>
                      </c:pt>
                      <c:pt idx="15389">
                        <c:v>11013.3125</c:v>
                      </c:pt>
                      <c:pt idx="15390">
                        <c:v>12024.3203125</c:v>
                      </c:pt>
                      <c:pt idx="15391">
                        <c:v>10358.640625</c:v>
                      </c:pt>
                      <c:pt idx="15392">
                        <c:v>8683.00390625</c:v>
                      </c:pt>
                      <c:pt idx="15393">
                        <c:v>9882.890625</c:v>
                      </c:pt>
                      <c:pt idx="15394">
                        <c:v>11572.125</c:v>
                      </c:pt>
                      <c:pt idx="15395">
                        <c:v>12095.09375</c:v>
                      </c:pt>
                      <c:pt idx="15396">
                        <c:v>12291.77734375</c:v>
                      </c:pt>
                      <c:pt idx="15397">
                        <c:v>12867.0234375</c:v>
                      </c:pt>
                      <c:pt idx="15398">
                        <c:v>12831.890625</c:v>
                      </c:pt>
                      <c:pt idx="15399">
                        <c:v>12710.4140625</c:v>
                      </c:pt>
                      <c:pt idx="15400">
                        <c:v>12393.2890625</c:v>
                      </c:pt>
                      <c:pt idx="15401">
                        <c:v>9043.734375</c:v>
                      </c:pt>
                      <c:pt idx="15402">
                        <c:v>8106.875</c:v>
                      </c:pt>
                      <c:pt idx="15403">
                        <c:v>9451.21875</c:v>
                      </c:pt>
                      <c:pt idx="15404">
                        <c:v>12658.953125</c:v>
                      </c:pt>
                      <c:pt idx="15405">
                        <c:v>10684.40625</c:v>
                      </c:pt>
                      <c:pt idx="15406">
                        <c:v>10119.6171875</c:v>
                      </c:pt>
                      <c:pt idx="15407">
                        <c:v>9913.3359375</c:v>
                      </c:pt>
                      <c:pt idx="15408">
                        <c:v>10035.8515625</c:v>
                      </c:pt>
                      <c:pt idx="15409">
                        <c:v>8537.4296875</c:v>
                      </c:pt>
                      <c:pt idx="15410">
                        <c:v>8098.6796875</c:v>
                      </c:pt>
                      <c:pt idx="15411">
                        <c:v>7582.3125</c:v>
                      </c:pt>
                      <c:pt idx="15412">
                        <c:v>9133.7109375</c:v>
                      </c:pt>
                      <c:pt idx="15413">
                        <c:v>4116.1640625</c:v>
                      </c:pt>
                      <c:pt idx="15414">
                        <c:v>6341.3671875</c:v>
                      </c:pt>
                      <c:pt idx="15415">
                        <c:v>6907.0625</c:v>
                      </c:pt>
                      <c:pt idx="15416">
                        <c:v>4009.6484375</c:v>
                      </c:pt>
                      <c:pt idx="15417">
                        <c:v>6576.3515625</c:v>
                      </c:pt>
                      <c:pt idx="15418">
                        <c:v>7108.3359375</c:v>
                      </c:pt>
                      <c:pt idx="15419">
                        <c:v>9605.6796875</c:v>
                      </c:pt>
                      <c:pt idx="15420">
                        <c:v>7386.1796875</c:v>
                      </c:pt>
                      <c:pt idx="15421">
                        <c:v>5971.34375</c:v>
                      </c:pt>
                      <c:pt idx="15422">
                        <c:v>4801.6015625</c:v>
                      </c:pt>
                      <c:pt idx="15423">
                        <c:v>5030.0546875</c:v>
                      </c:pt>
                      <c:pt idx="15424">
                        <c:v>4142.140625</c:v>
                      </c:pt>
                      <c:pt idx="15425">
                        <c:v>5504.1171875</c:v>
                      </c:pt>
                      <c:pt idx="15426">
                        <c:v>5072.171875</c:v>
                      </c:pt>
                      <c:pt idx="15427">
                        <c:v>7041.6875</c:v>
                      </c:pt>
                      <c:pt idx="15428">
                        <c:v>2243.9296875</c:v>
                      </c:pt>
                      <c:pt idx="15429">
                        <c:v>2567.125</c:v>
                      </c:pt>
                      <c:pt idx="15430">
                        <c:v>3793.3828125</c:v>
                      </c:pt>
                      <c:pt idx="15431">
                        <c:v>2489.8203125</c:v>
                      </c:pt>
                      <c:pt idx="15432">
                        <c:v>3600.7421875</c:v>
                      </c:pt>
                      <c:pt idx="15433">
                        <c:v>4626.171875</c:v>
                      </c:pt>
                      <c:pt idx="15434">
                        <c:v>7170.5390625</c:v>
                      </c:pt>
                      <c:pt idx="15435">
                        <c:v>9451.4921875</c:v>
                      </c:pt>
                      <c:pt idx="15436">
                        <c:v>7858.5234375</c:v>
                      </c:pt>
                      <c:pt idx="15437">
                        <c:v>6788.6640625</c:v>
                      </c:pt>
                      <c:pt idx="15438">
                        <c:v>6208.515625</c:v>
                      </c:pt>
                      <c:pt idx="15439">
                        <c:v>7300.25</c:v>
                      </c:pt>
                      <c:pt idx="15440">
                        <c:v>8984.546875</c:v>
                      </c:pt>
                      <c:pt idx="15441">
                        <c:v>7911.5078125</c:v>
                      </c:pt>
                      <c:pt idx="15442">
                        <c:v>7333.6015625</c:v>
                      </c:pt>
                      <c:pt idx="15443">
                        <c:v>8314.125</c:v>
                      </c:pt>
                      <c:pt idx="15444">
                        <c:v>9495.3125</c:v>
                      </c:pt>
                      <c:pt idx="15445">
                        <c:v>7586.625</c:v>
                      </c:pt>
                      <c:pt idx="15446">
                        <c:v>7232.609375</c:v>
                      </c:pt>
                      <c:pt idx="15447">
                        <c:v>7248.7890625</c:v>
                      </c:pt>
                      <c:pt idx="15448">
                        <c:v>8531.9609375</c:v>
                      </c:pt>
                      <c:pt idx="15449">
                        <c:v>8438.7265625</c:v>
                      </c:pt>
                      <c:pt idx="15450">
                        <c:v>10563.4375</c:v>
                      </c:pt>
                      <c:pt idx="15451">
                        <c:v>8261.421875</c:v>
                      </c:pt>
                      <c:pt idx="15452">
                        <c:v>7173.40625</c:v>
                      </c:pt>
                      <c:pt idx="15453">
                        <c:v>7984.2890625</c:v>
                      </c:pt>
                      <c:pt idx="15454">
                        <c:v>10641.2734375</c:v>
                      </c:pt>
                      <c:pt idx="15455">
                        <c:v>10094.9296875</c:v>
                      </c:pt>
                      <c:pt idx="15456">
                        <c:v>11013.546875</c:v>
                      </c:pt>
                      <c:pt idx="15457">
                        <c:v>10953.3828125</c:v>
                      </c:pt>
                      <c:pt idx="15458">
                        <c:v>9499.0703125</c:v>
                      </c:pt>
                      <c:pt idx="15459">
                        <c:v>9811.5234375</c:v>
                      </c:pt>
                      <c:pt idx="15460">
                        <c:v>8404.7421875</c:v>
                      </c:pt>
                      <c:pt idx="15461">
                        <c:v>9365.0859375</c:v>
                      </c:pt>
                      <c:pt idx="15462">
                        <c:v>10517.171875</c:v>
                      </c:pt>
                      <c:pt idx="15463">
                        <c:v>10802.4375</c:v>
                      </c:pt>
                      <c:pt idx="15464">
                        <c:v>10687.7578125</c:v>
                      </c:pt>
                      <c:pt idx="15465">
                        <c:v>9120.3046875</c:v>
                      </c:pt>
                      <c:pt idx="15466">
                        <c:v>9957.671875</c:v>
                      </c:pt>
                      <c:pt idx="15467">
                        <c:v>8779.265625</c:v>
                      </c:pt>
                      <c:pt idx="15468">
                        <c:v>8995.25</c:v>
                      </c:pt>
                      <c:pt idx="15469">
                        <c:v>9301.4609375</c:v>
                      </c:pt>
                      <c:pt idx="15470">
                        <c:v>9680.5</c:v>
                      </c:pt>
                      <c:pt idx="15471">
                        <c:v>9277.328125</c:v>
                      </c:pt>
                      <c:pt idx="15472">
                        <c:v>9635.2265625</c:v>
                      </c:pt>
                      <c:pt idx="15473">
                        <c:v>8408.6875</c:v>
                      </c:pt>
                      <c:pt idx="15474">
                        <c:v>9980.78125</c:v>
                      </c:pt>
                      <c:pt idx="15475">
                        <c:v>9493.7890625</c:v>
                      </c:pt>
                      <c:pt idx="15476">
                        <c:v>9151.9296875</c:v>
                      </c:pt>
                      <c:pt idx="15477">
                        <c:v>8508.7890625</c:v>
                      </c:pt>
                      <c:pt idx="15478">
                        <c:v>8118.53125</c:v>
                      </c:pt>
                      <c:pt idx="15479">
                        <c:v>9606.1484375</c:v>
                      </c:pt>
                      <c:pt idx="15480">
                        <c:v>7653.96875</c:v>
                      </c:pt>
                      <c:pt idx="15481">
                        <c:v>7731.6328125</c:v>
                      </c:pt>
                      <c:pt idx="15482">
                        <c:v>7580.3515625</c:v>
                      </c:pt>
                      <c:pt idx="15483">
                        <c:v>6261.28125</c:v>
                      </c:pt>
                      <c:pt idx="15484">
                        <c:v>6339.859375</c:v>
                      </c:pt>
                      <c:pt idx="15485">
                        <c:v>4055.0078125</c:v>
                      </c:pt>
                      <c:pt idx="15486">
                        <c:v>6250.9453125</c:v>
                      </c:pt>
                      <c:pt idx="15487">
                        <c:v>7358.6015625</c:v>
                      </c:pt>
                      <c:pt idx="15488">
                        <c:v>6694.7109375</c:v>
                      </c:pt>
                      <c:pt idx="15489">
                        <c:v>6213.40625</c:v>
                      </c:pt>
                      <c:pt idx="15490">
                        <c:v>8119.1953125</c:v>
                      </c:pt>
                      <c:pt idx="15491">
                        <c:v>8283.8671875</c:v>
                      </c:pt>
                      <c:pt idx="15492">
                        <c:v>5597.578125</c:v>
                      </c:pt>
                      <c:pt idx="15493">
                        <c:v>7853.0390625</c:v>
                      </c:pt>
                      <c:pt idx="15494">
                        <c:v>8576.640625</c:v>
                      </c:pt>
                      <c:pt idx="15495">
                        <c:v>11048.4453125</c:v>
                      </c:pt>
                      <c:pt idx="15496">
                        <c:v>10745.1015625</c:v>
                      </c:pt>
                      <c:pt idx="15497">
                        <c:v>10431.359375</c:v>
                      </c:pt>
                      <c:pt idx="15498">
                        <c:v>11116.8828125</c:v>
                      </c:pt>
                      <c:pt idx="15499">
                        <c:v>11257.9921875</c:v>
                      </c:pt>
                      <c:pt idx="15500">
                        <c:v>10449.203125</c:v>
                      </c:pt>
                      <c:pt idx="15501">
                        <c:v>7425.6015625</c:v>
                      </c:pt>
                      <c:pt idx="15502">
                        <c:v>8494.171875</c:v>
                      </c:pt>
                      <c:pt idx="15503">
                        <c:v>10952.125</c:v>
                      </c:pt>
                      <c:pt idx="15504">
                        <c:v>9561.5703125</c:v>
                      </c:pt>
                      <c:pt idx="15505">
                        <c:v>9118.625</c:v>
                      </c:pt>
                      <c:pt idx="15506">
                        <c:v>9802.5234375</c:v>
                      </c:pt>
                      <c:pt idx="15507">
                        <c:v>11004.3125</c:v>
                      </c:pt>
                      <c:pt idx="15508">
                        <c:v>10369.640625</c:v>
                      </c:pt>
                      <c:pt idx="15509">
                        <c:v>10853.5390625</c:v>
                      </c:pt>
                      <c:pt idx="15510">
                        <c:v>5203.6796875</c:v>
                      </c:pt>
                      <c:pt idx="15511">
                        <c:v>8811.5390625</c:v>
                      </c:pt>
                      <c:pt idx="15512">
                        <c:v>8675.7265625</c:v>
                      </c:pt>
                      <c:pt idx="15513">
                        <c:v>8264.2109375</c:v>
                      </c:pt>
                      <c:pt idx="15514">
                        <c:v>8631.640625</c:v>
                      </c:pt>
                      <c:pt idx="15515">
                        <c:v>7503.671875</c:v>
                      </c:pt>
                      <c:pt idx="15516">
                        <c:v>7451.1875</c:v>
                      </c:pt>
                      <c:pt idx="15517">
                        <c:v>5213.5625</c:v>
                      </c:pt>
                      <c:pt idx="15518">
                        <c:v>5751.5390625</c:v>
                      </c:pt>
                      <c:pt idx="15519">
                        <c:v>6056.375</c:v>
                      </c:pt>
                      <c:pt idx="15520">
                        <c:v>8580.4609375</c:v>
                      </c:pt>
                      <c:pt idx="15521">
                        <c:v>8286.1484375</c:v>
                      </c:pt>
                      <c:pt idx="15522">
                        <c:v>7793.53125</c:v>
                      </c:pt>
                      <c:pt idx="15523">
                        <c:v>7932.8828125</c:v>
                      </c:pt>
                      <c:pt idx="15524">
                        <c:v>8848.9609375</c:v>
                      </c:pt>
                      <c:pt idx="15525">
                        <c:v>7504.7265625</c:v>
                      </c:pt>
                      <c:pt idx="15526">
                        <c:v>5673.453125</c:v>
                      </c:pt>
                      <c:pt idx="15527">
                        <c:v>6888.8359375</c:v>
                      </c:pt>
                      <c:pt idx="15528">
                        <c:v>7797.84375</c:v>
                      </c:pt>
                      <c:pt idx="15529">
                        <c:v>2801.1796875</c:v>
                      </c:pt>
                      <c:pt idx="15530">
                        <c:v>3085.96875</c:v>
                      </c:pt>
                      <c:pt idx="15531">
                        <c:v>3961.9453125</c:v>
                      </c:pt>
                      <c:pt idx="15532">
                        <c:v>5636.4296875</c:v>
                      </c:pt>
                      <c:pt idx="15533">
                        <c:v>4895.2421875</c:v>
                      </c:pt>
                      <c:pt idx="15534">
                        <c:v>5209.1796875</c:v>
                      </c:pt>
                      <c:pt idx="15535">
                        <c:v>7066.3515625</c:v>
                      </c:pt>
                      <c:pt idx="15536">
                        <c:v>8033.7265625</c:v>
                      </c:pt>
                      <c:pt idx="15537">
                        <c:v>6197.703125</c:v>
                      </c:pt>
                      <c:pt idx="15538">
                        <c:v>5802.5</c:v>
                      </c:pt>
                      <c:pt idx="15539">
                        <c:v>6244.7734375</c:v>
                      </c:pt>
                      <c:pt idx="15540">
                        <c:v>9566.71484375</c:v>
                      </c:pt>
                      <c:pt idx="15541">
                        <c:v>8761.35546875</c:v>
                      </c:pt>
                      <c:pt idx="15542">
                        <c:v>9806.75</c:v>
                      </c:pt>
                      <c:pt idx="15543">
                        <c:v>10486.7734375</c:v>
                      </c:pt>
                      <c:pt idx="15544">
                        <c:v>10490.6640625</c:v>
                      </c:pt>
                      <c:pt idx="15545">
                        <c:v>10343.65625</c:v>
                      </c:pt>
                      <c:pt idx="15546">
                        <c:v>10530.09375</c:v>
                      </c:pt>
                      <c:pt idx="15547">
                        <c:v>10427.890625</c:v>
                      </c:pt>
                      <c:pt idx="15548">
                        <c:v>9686.15625</c:v>
                      </c:pt>
                      <c:pt idx="15549">
                        <c:v>9654</c:v>
                      </c:pt>
                      <c:pt idx="15550">
                        <c:v>10517.0078125</c:v>
                      </c:pt>
                      <c:pt idx="15551">
                        <c:v>9751.58984375</c:v>
                      </c:pt>
                      <c:pt idx="15552">
                        <c:v>9791.63671875</c:v>
                      </c:pt>
                      <c:pt idx="15553">
                        <c:v>10463.9296875</c:v>
                      </c:pt>
                      <c:pt idx="15554">
                        <c:v>9731.828125</c:v>
                      </c:pt>
                      <c:pt idx="15555">
                        <c:v>14333.94921875</c:v>
                      </c:pt>
                      <c:pt idx="15556">
                        <c:v>14255.20703125</c:v>
                      </c:pt>
                      <c:pt idx="15557">
                        <c:v>14327.4609375</c:v>
                      </c:pt>
                      <c:pt idx="15558">
                        <c:v>15259.71875</c:v>
                      </c:pt>
                      <c:pt idx="15559">
                        <c:v>14191.6796875</c:v>
                      </c:pt>
                      <c:pt idx="15560">
                        <c:v>14325.5390625</c:v>
                      </c:pt>
                      <c:pt idx="15561">
                        <c:v>15247.3359375</c:v>
                      </c:pt>
                      <c:pt idx="15562">
                        <c:v>14627.90234375</c:v>
                      </c:pt>
                      <c:pt idx="15563">
                        <c:v>14698.35546875</c:v>
                      </c:pt>
                      <c:pt idx="15564">
                        <c:v>15246.1796875</c:v>
                      </c:pt>
                      <c:pt idx="15565">
                        <c:v>14829.34375</c:v>
                      </c:pt>
                      <c:pt idx="15566">
                        <c:v>14568.7109375</c:v>
                      </c:pt>
                      <c:pt idx="15567">
                        <c:v>13439.7734375</c:v>
                      </c:pt>
                      <c:pt idx="15568">
                        <c:v>15100.76171875</c:v>
                      </c:pt>
                      <c:pt idx="15569">
                        <c:v>13955.578125</c:v>
                      </c:pt>
                      <c:pt idx="15570">
                        <c:v>10161.90625</c:v>
                      </c:pt>
                      <c:pt idx="15571">
                        <c:v>8930.77734375</c:v>
                      </c:pt>
                      <c:pt idx="15572">
                        <c:v>9031.33984375</c:v>
                      </c:pt>
                      <c:pt idx="15573">
                        <c:v>10058.46875</c:v>
                      </c:pt>
                      <c:pt idx="15574">
                        <c:v>9491.73046875</c:v>
                      </c:pt>
                      <c:pt idx="15575">
                        <c:v>9400.03515625</c:v>
                      </c:pt>
                      <c:pt idx="15576">
                        <c:v>9608.75</c:v>
                      </c:pt>
                      <c:pt idx="15577">
                        <c:v>9871.9765625</c:v>
                      </c:pt>
                      <c:pt idx="15578">
                        <c:v>8526.96875</c:v>
                      </c:pt>
                      <c:pt idx="15579">
                        <c:v>8038.3515625</c:v>
                      </c:pt>
                      <c:pt idx="15580">
                        <c:v>8657.3515625</c:v>
                      </c:pt>
                      <c:pt idx="15581">
                        <c:v>9948.46875</c:v>
                      </c:pt>
                      <c:pt idx="15582">
                        <c:v>7880.5</c:v>
                      </c:pt>
                      <c:pt idx="15583">
                        <c:v>7638.578125</c:v>
                      </c:pt>
                      <c:pt idx="15584">
                        <c:v>8831.2890625</c:v>
                      </c:pt>
                      <c:pt idx="15585">
                        <c:v>15585.45703125</c:v>
                      </c:pt>
                      <c:pt idx="15586">
                        <c:v>14208.07421875</c:v>
                      </c:pt>
                      <c:pt idx="15587">
                        <c:v>14957.9921875</c:v>
                      </c:pt>
                      <c:pt idx="15588">
                        <c:v>16819.8671875</c:v>
                      </c:pt>
                      <c:pt idx="15589">
                        <c:v>15808.640625</c:v>
                      </c:pt>
                      <c:pt idx="15590">
                        <c:v>16873.015625</c:v>
                      </c:pt>
                      <c:pt idx="15591">
                        <c:v>16491.734375</c:v>
                      </c:pt>
                      <c:pt idx="15592">
                        <c:v>16447.0859375</c:v>
                      </c:pt>
                      <c:pt idx="15593">
                        <c:v>16841.76953125</c:v>
                      </c:pt>
                      <c:pt idx="15594">
                        <c:v>16645.7734375</c:v>
                      </c:pt>
                      <c:pt idx="15595">
                        <c:v>17218.421875</c:v>
                      </c:pt>
                      <c:pt idx="15596">
                        <c:v>15949.99609375</c:v>
                      </c:pt>
                      <c:pt idx="15597">
                        <c:v>15827.67578125</c:v>
                      </c:pt>
                      <c:pt idx="15598">
                        <c:v>17108.40625</c:v>
                      </c:pt>
                      <c:pt idx="15599">
                        <c:v>14068.625</c:v>
                      </c:pt>
                      <c:pt idx="15600">
                        <c:v>9816.640625</c:v>
                      </c:pt>
                      <c:pt idx="15601">
                        <c:v>10238.6171875</c:v>
                      </c:pt>
                      <c:pt idx="15602">
                        <c:v>10192.6328125</c:v>
                      </c:pt>
                      <c:pt idx="15603">
                        <c:v>10003.9375</c:v>
                      </c:pt>
                      <c:pt idx="15604">
                        <c:v>7179.1015625</c:v>
                      </c:pt>
                      <c:pt idx="15605">
                        <c:v>5714.1796875</c:v>
                      </c:pt>
                      <c:pt idx="15606">
                        <c:v>6700.8984375</c:v>
                      </c:pt>
                      <c:pt idx="15607">
                        <c:v>9052.453125</c:v>
                      </c:pt>
                      <c:pt idx="15608">
                        <c:v>10048.625</c:v>
                      </c:pt>
                      <c:pt idx="15609">
                        <c:v>8176.75</c:v>
                      </c:pt>
                      <c:pt idx="15610">
                        <c:v>9078.1015625</c:v>
                      </c:pt>
                      <c:pt idx="15611">
                        <c:v>8236.15625</c:v>
                      </c:pt>
                      <c:pt idx="15612">
                        <c:v>8453.6796875</c:v>
                      </c:pt>
                      <c:pt idx="15613">
                        <c:v>7521.1875</c:v>
                      </c:pt>
                      <c:pt idx="15614">
                        <c:v>7390.2734375</c:v>
                      </c:pt>
                      <c:pt idx="15615">
                        <c:v>8618.140625</c:v>
                      </c:pt>
                      <c:pt idx="15616">
                        <c:v>7344.40625</c:v>
                      </c:pt>
                      <c:pt idx="15617">
                        <c:v>7833.046875</c:v>
                      </c:pt>
                      <c:pt idx="15618">
                        <c:v>6443.0703125</c:v>
                      </c:pt>
                      <c:pt idx="15619">
                        <c:v>6196.6328125</c:v>
                      </c:pt>
                      <c:pt idx="15620">
                        <c:v>5708.328125</c:v>
                      </c:pt>
                      <c:pt idx="15621">
                        <c:v>7107.3359375</c:v>
                      </c:pt>
                      <c:pt idx="15622">
                        <c:v>8825.3515625</c:v>
                      </c:pt>
                      <c:pt idx="15623">
                        <c:v>2939.6484375</c:v>
                      </c:pt>
                      <c:pt idx="15624">
                        <c:v>3534.1015625</c:v>
                      </c:pt>
                      <c:pt idx="15625">
                        <c:v>7917.859375</c:v>
                      </c:pt>
                      <c:pt idx="15626">
                        <c:v>2205.46875</c:v>
                      </c:pt>
                      <c:pt idx="15627">
                        <c:v>2773.921875</c:v>
                      </c:pt>
                      <c:pt idx="15628">
                        <c:v>3574.609375</c:v>
                      </c:pt>
                      <c:pt idx="15629">
                        <c:v>6323.9609375</c:v>
                      </c:pt>
                      <c:pt idx="15630">
                        <c:v>11199.7109375</c:v>
                      </c:pt>
                      <c:pt idx="15631">
                        <c:v>6547.3046875</c:v>
                      </c:pt>
                      <c:pt idx="15632">
                        <c:v>7129.53125</c:v>
                      </c:pt>
                      <c:pt idx="15633">
                        <c:v>7735.109375</c:v>
                      </c:pt>
                      <c:pt idx="15634">
                        <c:v>10957.6171875</c:v>
                      </c:pt>
                      <c:pt idx="15635">
                        <c:v>10890.0703125</c:v>
                      </c:pt>
                      <c:pt idx="15636">
                        <c:v>10733.0234375</c:v>
                      </c:pt>
                      <c:pt idx="15637">
                        <c:v>10566.3125</c:v>
                      </c:pt>
                      <c:pt idx="15638">
                        <c:v>10688.6953125</c:v>
                      </c:pt>
                      <c:pt idx="15639">
                        <c:v>10138.4921875</c:v>
                      </c:pt>
                      <c:pt idx="15640">
                        <c:v>9901.296875</c:v>
                      </c:pt>
                      <c:pt idx="15641">
                        <c:v>10540.0078125</c:v>
                      </c:pt>
                      <c:pt idx="15642">
                        <c:v>10284.1953125</c:v>
                      </c:pt>
                      <c:pt idx="15643">
                        <c:v>10432.15625</c:v>
                      </c:pt>
                      <c:pt idx="15644">
                        <c:v>10959.9375</c:v>
                      </c:pt>
                      <c:pt idx="15645">
                        <c:v>6247.6640625</c:v>
                      </c:pt>
                      <c:pt idx="15646">
                        <c:v>6624.5</c:v>
                      </c:pt>
                      <c:pt idx="15647">
                        <c:v>6740.3046875</c:v>
                      </c:pt>
                      <c:pt idx="15648">
                        <c:v>4416.265625</c:v>
                      </c:pt>
                      <c:pt idx="15649">
                        <c:v>2338.4140625</c:v>
                      </c:pt>
                      <c:pt idx="15650">
                        <c:v>3451.0078125</c:v>
                      </c:pt>
                      <c:pt idx="15651">
                        <c:v>7000.8203125</c:v>
                      </c:pt>
                      <c:pt idx="15652">
                        <c:v>6567.921875</c:v>
                      </c:pt>
                      <c:pt idx="15653">
                        <c:v>6642.1015625</c:v>
                      </c:pt>
                      <c:pt idx="15654">
                        <c:v>6222.3515625</c:v>
                      </c:pt>
                      <c:pt idx="15655">
                        <c:v>7021.3671875</c:v>
                      </c:pt>
                      <c:pt idx="15656">
                        <c:v>6586.484375</c:v>
                      </c:pt>
                      <c:pt idx="15657">
                        <c:v>3610.3359375</c:v>
                      </c:pt>
                      <c:pt idx="15658">
                        <c:v>5652.4453125</c:v>
                      </c:pt>
                      <c:pt idx="15659">
                        <c:v>5420.890625</c:v>
                      </c:pt>
                      <c:pt idx="15660">
                        <c:v>12434.1484375</c:v>
                      </c:pt>
                      <c:pt idx="15661">
                        <c:v>12759.3984375</c:v>
                      </c:pt>
                      <c:pt idx="15662">
                        <c:v>11777.74609375</c:v>
                      </c:pt>
                      <c:pt idx="15663">
                        <c:v>11921.2265625</c:v>
                      </c:pt>
                      <c:pt idx="15664">
                        <c:v>10928.40234375</c:v>
                      </c:pt>
                      <c:pt idx="15665">
                        <c:v>10824.47265625</c:v>
                      </c:pt>
                      <c:pt idx="15666">
                        <c:v>10782.7734375</c:v>
                      </c:pt>
                      <c:pt idx="15667">
                        <c:v>12484.33984375</c:v>
                      </c:pt>
                      <c:pt idx="15668">
                        <c:v>12401.90625</c:v>
                      </c:pt>
                      <c:pt idx="15669">
                        <c:v>12516.421875</c:v>
                      </c:pt>
                      <c:pt idx="15670">
                        <c:v>10382.296875</c:v>
                      </c:pt>
                      <c:pt idx="15671">
                        <c:v>10078.9453125</c:v>
                      </c:pt>
                      <c:pt idx="15672">
                        <c:v>10676.359375</c:v>
                      </c:pt>
                      <c:pt idx="15673">
                        <c:v>11226.3515625</c:v>
                      </c:pt>
                      <c:pt idx="15674">
                        <c:v>11986.359375</c:v>
                      </c:pt>
                      <c:pt idx="15675">
                        <c:v>10271.1796875</c:v>
                      </c:pt>
                      <c:pt idx="15676">
                        <c:v>9539.890625</c:v>
                      </c:pt>
                      <c:pt idx="15677">
                        <c:v>10342</c:v>
                      </c:pt>
                      <c:pt idx="15678">
                        <c:v>11165.5234375</c:v>
                      </c:pt>
                      <c:pt idx="15679">
                        <c:v>10868.5859375</c:v>
                      </c:pt>
                      <c:pt idx="15680">
                        <c:v>9609.7890625</c:v>
                      </c:pt>
                      <c:pt idx="15681">
                        <c:v>10341.6640625</c:v>
                      </c:pt>
                      <c:pt idx="15682">
                        <c:v>10461.8515625</c:v>
                      </c:pt>
                      <c:pt idx="15683">
                        <c:v>8069.796875</c:v>
                      </c:pt>
                      <c:pt idx="15684">
                        <c:v>9495.8671875</c:v>
                      </c:pt>
                      <c:pt idx="15685">
                        <c:v>11206.640625</c:v>
                      </c:pt>
                      <c:pt idx="15686">
                        <c:v>10366.109375</c:v>
                      </c:pt>
                      <c:pt idx="15687">
                        <c:v>9624.703125</c:v>
                      </c:pt>
                      <c:pt idx="15688">
                        <c:v>10008.1484375</c:v>
                      </c:pt>
                      <c:pt idx="15689">
                        <c:v>10584.7578125</c:v>
                      </c:pt>
                      <c:pt idx="15690">
                        <c:v>7588.546875</c:v>
                      </c:pt>
                      <c:pt idx="15691">
                        <c:v>5896.421875</c:v>
                      </c:pt>
                      <c:pt idx="15692">
                        <c:v>4426.9296875</c:v>
                      </c:pt>
                      <c:pt idx="15693">
                        <c:v>5447.90625</c:v>
                      </c:pt>
                      <c:pt idx="15694">
                        <c:v>8455.0703125</c:v>
                      </c:pt>
                      <c:pt idx="15695">
                        <c:v>7417.21875</c:v>
                      </c:pt>
                      <c:pt idx="15696">
                        <c:v>7827.8046875</c:v>
                      </c:pt>
                      <c:pt idx="15697">
                        <c:v>7082.5390625</c:v>
                      </c:pt>
                      <c:pt idx="15698">
                        <c:v>5962.1953125</c:v>
                      </c:pt>
                      <c:pt idx="15699">
                        <c:v>5103.9609375</c:v>
                      </c:pt>
                      <c:pt idx="15700">
                        <c:v>5692.1171875</c:v>
                      </c:pt>
                      <c:pt idx="15701">
                        <c:v>8450.58203125</c:v>
                      </c:pt>
                      <c:pt idx="15702">
                        <c:v>8276.390625</c:v>
                      </c:pt>
                      <c:pt idx="15703">
                        <c:v>8277.3359375</c:v>
                      </c:pt>
                      <c:pt idx="15704">
                        <c:v>7531.5859375</c:v>
                      </c:pt>
                      <c:pt idx="15705">
                        <c:v>11426.0546875</c:v>
                      </c:pt>
                      <c:pt idx="15706">
                        <c:v>11376.453125</c:v>
                      </c:pt>
                      <c:pt idx="15707">
                        <c:v>10659.96875</c:v>
                      </c:pt>
                      <c:pt idx="15708">
                        <c:v>10494.578125</c:v>
                      </c:pt>
                      <c:pt idx="15709">
                        <c:v>11937.03125</c:v>
                      </c:pt>
                      <c:pt idx="15710">
                        <c:v>11599.109375</c:v>
                      </c:pt>
                      <c:pt idx="15711">
                        <c:v>10860</c:v>
                      </c:pt>
                      <c:pt idx="15712">
                        <c:v>11901.4140625</c:v>
                      </c:pt>
                      <c:pt idx="15713">
                        <c:v>11089.7578125</c:v>
                      </c:pt>
                      <c:pt idx="15714">
                        <c:v>10432.6484375</c:v>
                      </c:pt>
                      <c:pt idx="15715">
                        <c:v>12046.5625</c:v>
                      </c:pt>
                      <c:pt idx="15716">
                        <c:v>11703.6796875</c:v>
                      </c:pt>
                      <c:pt idx="15717">
                        <c:v>11866.15625</c:v>
                      </c:pt>
                      <c:pt idx="15718">
                        <c:v>11270.5234375</c:v>
                      </c:pt>
                      <c:pt idx="15719">
                        <c:v>11269.984375</c:v>
                      </c:pt>
                      <c:pt idx="15720">
                        <c:v>11380.1484375</c:v>
                      </c:pt>
                      <c:pt idx="15721">
                        <c:v>11725.2578125</c:v>
                      </c:pt>
                      <c:pt idx="15722">
                        <c:v>11671.765625</c:v>
                      </c:pt>
                      <c:pt idx="15723">
                        <c:v>8890.1953125</c:v>
                      </c:pt>
                      <c:pt idx="15724">
                        <c:v>7051.9140625</c:v>
                      </c:pt>
                      <c:pt idx="15725">
                        <c:v>8109.4140625</c:v>
                      </c:pt>
                      <c:pt idx="15726">
                        <c:v>9419.03125</c:v>
                      </c:pt>
                      <c:pt idx="15727">
                        <c:v>7353.359375</c:v>
                      </c:pt>
                      <c:pt idx="15728">
                        <c:v>6142.5703125</c:v>
                      </c:pt>
                      <c:pt idx="15729">
                        <c:v>7859.140625</c:v>
                      </c:pt>
                      <c:pt idx="15730">
                        <c:v>10731.46875</c:v>
                      </c:pt>
                      <c:pt idx="15731">
                        <c:v>7053.46875</c:v>
                      </c:pt>
                      <c:pt idx="15732">
                        <c:v>7533.3984375</c:v>
                      </c:pt>
                      <c:pt idx="15733">
                        <c:v>8910.0859375</c:v>
                      </c:pt>
                      <c:pt idx="15734">
                        <c:v>11643.5703125</c:v>
                      </c:pt>
                      <c:pt idx="15735">
                        <c:v>6907.6171875</c:v>
                      </c:pt>
                      <c:pt idx="15736">
                        <c:v>4845.734375</c:v>
                      </c:pt>
                      <c:pt idx="15737">
                        <c:v>2104.7578125</c:v>
                      </c:pt>
                      <c:pt idx="15738">
                        <c:v>4515.4140625</c:v>
                      </c:pt>
                      <c:pt idx="15739">
                        <c:v>7244.484375</c:v>
                      </c:pt>
                      <c:pt idx="15740">
                        <c:v>7638.2578125</c:v>
                      </c:pt>
                      <c:pt idx="15741">
                        <c:v>7291.015625</c:v>
                      </c:pt>
                      <c:pt idx="15742">
                        <c:v>6329.578125</c:v>
                      </c:pt>
                      <c:pt idx="15743">
                        <c:v>6016.1171875</c:v>
                      </c:pt>
                      <c:pt idx="15744">
                        <c:v>7125.734375</c:v>
                      </c:pt>
                      <c:pt idx="15745">
                        <c:v>6360.734375</c:v>
                      </c:pt>
                      <c:pt idx="15746">
                        <c:v>5389.25</c:v>
                      </c:pt>
                      <c:pt idx="15747">
                        <c:v>5508.1953125</c:v>
                      </c:pt>
                      <c:pt idx="15748">
                        <c:v>7718.3203125</c:v>
                      </c:pt>
                      <c:pt idx="15749">
                        <c:v>7631.421875</c:v>
                      </c:pt>
                    </c:numCache>
                  </c:numRef>
                </c:xVal>
                <c:yVal>
                  <c:numRef>
                    <c:extLst xmlns:c15="http://schemas.microsoft.com/office/drawing/2012/chart">
                      <c:ext xmlns:c15="http://schemas.microsoft.com/office/drawing/2012/chart" uri="{02D57815-91ED-43cb-92C2-25804820EDAC}">
                        <c15:formulaRef>
                          <c15:sqref>'[shaded_bars_plot_maker_20240404.xlsx]Thermal MW vs PC Hours'!$I$7:$I$15761</c15:sqref>
                        </c15:formulaRef>
                      </c:ext>
                    </c:extLst>
                    <c:numCache>
                      <c:formatCode>_(* #,##0_);_(* \(#,##0\);_(* "-"??_);_(@_)</c:formatCode>
                      <c:ptCount val="15755"/>
                      <c:pt idx="0">
                        <c:v>66372.074905395508</c:v>
                      </c:pt>
                      <c:pt idx="1">
                        <c:v>66363.253616333008</c:v>
                      </c:pt>
                      <c:pt idx="2">
                        <c:v>66273.424758911133</c:v>
                      </c:pt>
                      <c:pt idx="3">
                        <c:v>65333.818557739258</c:v>
                      </c:pt>
                      <c:pt idx="4">
                        <c:v>64944.817092895508</c:v>
                      </c:pt>
                      <c:pt idx="5">
                        <c:v>64511.964065551758</c:v>
                      </c:pt>
                      <c:pt idx="6">
                        <c:v>65912.665481567383</c:v>
                      </c:pt>
                      <c:pt idx="7">
                        <c:v>65912.665237426758</c:v>
                      </c:pt>
                      <c:pt idx="8">
                        <c:v>64135.02961730957</c:v>
                      </c:pt>
                      <c:pt idx="9">
                        <c:v>64047.029373168945</c:v>
                      </c:pt>
                      <c:pt idx="10">
                        <c:v>64200.102615356445</c:v>
                      </c:pt>
                      <c:pt idx="11">
                        <c:v>67204.579788208008</c:v>
                      </c:pt>
                      <c:pt idx="12">
                        <c:v>66262.077102661133</c:v>
                      </c:pt>
                      <c:pt idx="13">
                        <c:v>66469.726516723633</c:v>
                      </c:pt>
                      <c:pt idx="14">
                        <c:v>61083.331253051758</c:v>
                      </c:pt>
                      <c:pt idx="15">
                        <c:v>66088.352249145508</c:v>
                      </c:pt>
                      <c:pt idx="16">
                        <c:v>65625.350296020508</c:v>
                      </c:pt>
                      <c:pt idx="17">
                        <c:v>65625.350296020508</c:v>
                      </c:pt>
                      <c:pt idx="18">
                        <c:v>65271.825393676758</c:v>
                      </c:pt>
                      <c:pt idx="19">
                        <c:v>63140.013305664063</c:v>
                      </c:pt>
                      <c:pt idx="20">
                        <c:v>63259.013671875</c:v>
                      </c:pt>
                      <c:pt idx="21">
                        <c:v>63142.513671875</c:v>
                      </c:pt>
                      <c:pt idx="22">
                        <c:v>63023.59944152832</c:v>
                      </c:pt>
                      <c:pt idx="23">
                        <c:v>62871.599197387695</c:v>
                      </c:pt>
                      <c:pt idx="24">
                        <c:v>62900.599258422852</c:v>
                      </c:pt>
                      <c:pt idx="25">
                        <c:v>61189.97038269043</c:v>
                      </c:pt>
                      <c:pt idx="26">
                        <c:v>60822.71257019043</c:v>
                      </c:pt>
                      <c:pt idx="27">
                        <c:v>59553.300582885742</c:v>
                      </c:pt>
                      <c:pt idx="28">
                        <c:v>59562.300643920898</c:v>
                      </c:pt>
                      <c:pt idx="29">
                        <c:v>59434.30046081543</c:v>
                      </c:pt>
                      <c:pt idx="30">
                        <c:v>59635.091049194336</c:v>
                      </c:pt>
                      <c:pt idx="31">
                        <c:v>59594.491058349609</c:v>
                      </c:pt>
                      <c:pt idx="32">
                        <c:v>59418.490997314453</c:v>
                      </c:pt>
                      <c:pt idx="33">
                        <c:v>64915.026077270508</c:v>
                      </c:pt>
                      <c:pt idx="34">
                        <c:v>64669.025588989258</c:v>
                      </c:pt>
                      <c:pt idx="35">
                        <c:v>64581.025833129876</c:v>
                      </c:pt>
                      <c:pt idx="36">
                        <c:v>65599.851272583008</c:v>
                      </c:pt>
                      <c:pt idx="37">
                        <c:v>65500.964797973626</c:v>
                      </c:pt>
                      <c:pt idx="38">
                        <c:v>65280.409622192376</c:v>
                      </c:pt>
                      <c:pt idx="39">
                        <c:v>65366.909866333008</c:v>
                      </c:pt>
                      <c:pt idx="40">
                        <c:v>64705.910110473626</c:v>
                      </c:pt>
                      <c:pt idx="41">
                        <c:v>65436.115798950195</c:v>
                      </c:pt>
                      <c:pt idx="42">
                        <c:v>65389.11604309082</c:v>
                      </c:pt>
                      <c:pt idx="43">
                        <c:v>65261.115921020508</c:v>
                      </c:pt>
                      <c:pt idx="44">
                        <c:v>65204.115798950195</c:v>
                      </c:pt>
                      <c:pt idx="45">
                        <c:v>65785.459182739258</c:v>
                      </c:pt>
                      <c:pt idx="46">
                        <c:v>66690.560256958008</c:v>
                      </c:pt>
                      <c:pt idx="47">
                        <c:v>66690.560256958008</c:v>
                      </c:pt>
                      <c:pt idx="48">
                        <c:v>64751.232330322266</c:v>
                      </c:pt>
                      <c:pt idx="49">
                        <c:v>64447.231353759766</c:v>
                      </c:pt>
                      <c:pt idx="50">
                        <c:v>64391.232330322266</c:v>
                      </c:pt>
                      <c:pt idx="51">
                        <c:v>65692.699417114258</c:v>
                      </c:pt>
                      <c:pt idx="52">
                        <c:v>65692.699417114258</c:v>
                      </c:pt>
                      <c:pt idx="53">
                        <c:v>65604.699417114258</c:v>
                      </c:pt>
                      <c:pt idx="54">
                        <c:v>65252.277786254876</c:v>
                      </c:pt>
                      <c:pt idx="55">
                        <c:v>63954.248977661126</c:v>
                      </c:pt>
                      <c:pt idx="56">
                        <c:v>63937.898880004876</c:v>
                      </c:pt>
                      <c:pt idx="57">
                        <c:v>63828.747756958008</c:v>
                      </c:pt>
                      <c:pt idx="58">
                        <c:v>63903.999801635742</c:v>
                      </c:pt>
                      <c:pt idx="59">
                        <c:v>65728.607711791992</c:v>
                      </c:pt>
                      <c:pt idx="60">
                        <c:v>63977.058181762695</c:v>
                      </c:pt>
                      <c:pt idx="61">
                        <c:v>63977.058181762695</c:v>
                      </c:pt>
                      <c:pt idx="62">
                        <c:v>65554.712417602539</c:v>
                      </c:pt>
                      <c:pt idx="63">
                        <c:v>66392.213333129883</c:v>
                      </c:pt>
                      <c:pt idx="64">
                        <c:v>66802.213577270508</c:v>
                      </c:pt>
                      <c:pt idx="65">
                        <c:v>66650.213821411133</c:v>
                      </c:pt>
                      <c:pt idx="66">
                        <c:v>66514.188919067383</c:v>
                      </c:pt>
                      <c:pt idx="67">
                        <c:v>65324.855178833008</c:v>
                      </c:pt>
                      <c:pt idx="68">
                        <c:v>65362.355178833008</c:v>
                      </c:pt>
                      <c:pt idx="69">
                        <c:v>65361.735061645508</c:v>
                      </c:pt>
                      <c:pt idx="70">
                        <c:v>65121.198928833008</c:v>
                      </c:pt>
                      <c:pt idx="71">
                        <c:v>66406.867141723633</c:v>
                      </c:pt>
                      <c:pt idx="72">
                        <c:v>66644.617630004883</c:v>
                      </c:pt>
                      <c:pt idx="73">
                        <c:v>66473.966995239258</c:v>
                      </c:pt>
                      <c:pt idx="74">
                        <c:v>66407.817092895508</c:v>
                      </c:pt>
                      <c:pt idx="75">
                        <c:v>62504.104949951172</c:v>
                      </c:pt>
                      <c:pt idx="76">
                        <c:v>62506.585418701172</c:v>
                      </c:pt>
                      <c:pt idx="77">
                        <c:v>62254.636260986328</c:v>
                      </c:pt>
                      <c:pt idx="78">
                        <c:v>61376.539627075195</c:v>
                      </c:pt>
                      <c:pt idx="79">
                        <c:v>61859.540725708008</c:v>
                      </c:pt>
                      <c:pt idx="80">
                        <c:v>63281.496520996094</c:v>
                      </c:pt>
                      <c:pt idx="81">
                        <c:v>61622.981826782227</c:v>
                      </c:pt>
                      <c:pt idx="82">
                        <c:v>63306.783157348626</c:v>
                      </c:pt>
                      <c:pt idx="83">
                        <c:v>63306.78303527832</c:v>
                      </c:pt>
                      <c:pt idx="84">
                        <c:v>62602.718887329102</c:v>
                      </c:pt>
                      <c:pt idx="85">
                        <c:v>63534.478103637695</c:v>
                      </c:pt>
                      <c:pt idx="86">
                        <c:v>62974.678176879883</c:v>
                      </c:pt>
                      <c:pt idx="87">
                        <c:v>64481.579681396484</c:v>
                      </c:pt>
                      <c:pt idx="88">
                        <c:v>64481.579925537102</c:v>
                      </c:pt>
                      <c:pt idx="89">
                        <c:v>64417.579437255852</c:v>
                      </c:pt>
                      <c:pt idx="90">
                        <c:v>65200.822357177734</c:v>
                      </c:pt>
                      <c:pt idx="91">
                        <c:v>65341.791458129876</c:v>
                      </c:pt>
                      <c:pt idx="92">
                        <c:v>65372.124099731445</c:v>
                      </c:pt>
                      <c:pt idx="93">
                        <c:v>65655.449127197266</c:v>
                      </c:pt>
                      <c:pt idx="94">
                        <c:v>64304.95491027832</c:v>
                      </c:pt>
                      <c:pt idx="95">
                        <c:v>63952.95491027832</c:v>
                      </c:pt>
                      <c:pt idx="96">
                        <c:v>63349.005813598626</c:v>
                      </c:pt>
                      <c:pt idx="97">
                        <c:v>62997.005813598626</c:v>
                      </c:pt>
                      <c:pt idx="98">
                        <c:v>65173.684280395508</c:v>
                      </c:pt>
                      <c:pt idx="99">
                        <c:v>66017.332122802734</c:v>
                      </c:pt>
                      <c:pt idx="100">
                        <c:v>66017.332122802734</c:v>
                      </c:pt>
                      <c:pt idx="101">
                        <c:v>66023.923919677734</c:v>
                      </c:pt>
                      <c:pt idx="102">
                        <c:v>65684.600296020508</c:v>
                      </c:pt>
                      <c:pt idx="103">
                        <c:v>64999.600296020508</c:v>
                      </c:pt>
                      <c:pt idx="104">
                        <c:v>63596.305618286126</c:v>
                      </c:pt>
                      <c:pt idx="105">
                        <c:v>64097.720794677734</c:v>
                      </c:pt>
                      <c:pt idx="106">
                        <c:v>63687.720550537102</c:v>
                      </c:pt>
                      <c:pt idx="107">
                        <c:v>63561.053558349602</c:v>
                      </c:pt>
                      <c:pt idx="108">
                        <c:v>61272.905532836914</c:v>
                      </c:pt>
                      <c:pt idx="109">
                        <c:v>63039.065017700188</c:v>
                      </c:pt>
                      <c:pt idx="110">
                        <c:v>63039.065017700188</c:v>
                      </c:pt>
                      <c:pt idx="111">
                        <c:v>65858.632522583008</c:v>
                      </c:pt>
                      <c:pt idx="112">
                        <c:v>66359.433303833008</c:v>
                      </c:pt>
                      <c:pt idx="113">
                        <c:v>66619.834182739258</c:v>
                      </c:pt>
                      <c:pt idx="114">
                        <c:v>66902.833206176758</c:v>
                      </c:pt>
                      <c:pt idx="115">
                        <c:v>64519.183181762695</c:v>
                      </c:pt>
                      <c:pt idx="116">
                        <c:v>64519.480056762695</c:v>
                      </c:pt>
                      <c:pt idx="117">
                        <c:v>64150.259353637695</c:v>
                      </c:pt>
                      <c:pt idx="118">
                        <c:v>64587.112808227539</c:v>
                      </c:pt>
                      <c:pt idx="119">
                        <c:v>64587.112808227539</c:v>
                      </c:pt>
                      <c:pt idx="120">
                        <c:v>64730.768142700195</c:v>
                      </c:pt>
                      <c:pt idx="121">
                        <c:v>64778.768203735352</c:v>
                      </c:pt>
                      <c:pt idx="122">
                        <c:v>64778.768142700195</c:v>
                      </c:pt>
                      <c:pt idx="123">
                        <c:v>63846.583572387695</c:v>
                      </c:pt>
                      <c:pt idx="124">
                        <c:v>63749.69612121582</c:v>
                      </c:pt>
                      <c:pt idx="125">
                        <c:v>63645.233291625977</c:v>
                      </c:pt>
                      <c:pt idx="126">
                        <c:v>63636.23323059082</c:v>
                      </c:pt>
                      <c:pt idx="127">
                        <c:v>63674.018203735352</c:v>
                      </c:pt>
                      <c:pt idx="128">
                        <c:v>63409.13117980957</c:v>
                      </c:pt>
                      <c:pt idx="129">
                        <c:v>62570.113845825195</c:v>
                      </c:pt>
                      <c:pt idx="130">
                        <c:v>62570.113784790039</c:v>
                      </c:pt>
                      <c:pt idx="131">
                        <c:v>65117.892837524414</c:v>
                      </c:pt>
                      <c:pt idx="132">
                        <c:v>65121.893020629883</c:v>
                      </c:pt>
                      <c:pt idx="133">
                        <c:v>65131.964309692383</c:v>
                      </c:pt>
                      <c:pt idx="134">
                        <c:v>65043.858779907227</c:v>
                      </c:pt>
                      <c:pt idx="135">
                        <c:v>57400.351654052734</c:v>
                      </c:pt>
                      <c:pt idx="136">
                        <c:v>61757.07991027832</c:v>
                      </c:pt>
                      <c:pt idx="137">
                        <c:v>62562.07991027832</c:v>
                      </c:pt>
                      <c:pt idx="138">
                        <c:v>66749.365798950195</c:v>
                      </c:pt>
                      <c:pt idx="139">
                        <c:v>66635.365921020508</c:v>
                      </c:pt>
                      <c:pt idx="140">
                        <c:v>66442.616409301758</c:v>
                      </c:pt>
                      <c:pt idx="141">
                        <c:v>64206.434753417969</c:v>
                      </c:pt>
                      <c:pt idx="142">
                        <c:v>66706.68196105957</c:v>
                      </c:pt>
                      <c:pt idx="143">
                        <c:v>64924.815628051758</c:v>
                      </c:pt>
                      <c:pt idx="144">
                        <c:v>64924.815628051758</c:v>
                      </c:pt>
                      <c:pt idx="145">
                        <c:v>64874.215591430664</c:v>
                      </c:pt>
                      <c:pt idx="146">
                        <c:v>66430.923782348633</c:v>
                      </c:pt>
                      <c:pt idx="147">
                        <c:v>66382.923782348633</c:v>
                      </c:pt>
                      <c:pt idx="148">
                        <c:v>66382.924026489258</c:v>
                      </c:pt>
                      <c:pt idx="149">
                        <c:v>66294.923538208008</c:v>
                      </c:pt>
                      <c:pt idx="150">
                        <c:v>65649.33186340332</c:v>
                      </c:pt>
                      <c:pt idx="151">
                        <c:v>65644.647171020508</c:v>
                      </c:pt>
                      <c:pt idx="152">
                        <c:v>64713.214553833008</c:v>
                      </c:pt>
                      <c:pt idx="153">
                        <c:v>64565.551208496094</c:v>
                      </c:pt>
                      <c:pt idx="154">
                        <c:v>65938.554214477539</c:v>
                      </c:pt>
                      <c:pt idx="155">
                        <c:v>65938.959548950195</c:v>
                      </c:pt>
                      <c:pt idx="156">
                        <c:v>65893.200759887695</c:v>
                      </c:pt>
                      <c:pt idx="157">
                        <c:v>66657.897003173828</c:v>
                      </c:pt>
                      <c:pt idx="158">
                        <c:v>67943.078277587891</c:v>
                      </c:pt>
                      <c:pt idx="159">
                        <c:v>67162.275543212891</c:v>
                      </c:pt>
                      <c:pt idx="160">
                        <c:v>67162.275543212891</c:v>
                      </c:pt>
                      <c:pt idx="161">
                        <c:v>66839.275299072266</c:v>
                      </c:pt>
                      <c:pt idx="162">
                        <c:v>66203.977981567383</c:v>
                      </c:pt>
                      <c:pt idx="163">
                        <c:v>66262.378128051758</c:v>
                      </c:pt>
                      <c:pt idx="164">
                        <c:v>65998.377883911133</c:v>
                      </c:pt>
                      <c:pt idx="165">
                        <c:v>56848.832931518555</c:v>
                      </c:pt>
                      <c:pt idx="166">
                        <c:v>56857.832870483398</c:v>
                      </c:pt>
                      <c:pt idx="167">
                        <c:v>56848.832931518555</c:v>
                      </c:pt>
                      <c:pt idx="168">
                        <c:v>55998.832931518555</c:v>
                      </c:pt>
                      <c:pt idx="169">
                        <c:v>55206.832870483398</c:v>
                      </c:pt>
                      <c:pt idx="170">
                        <c:v>54309.243148803711</c:v>
                      </c:pt>
                      <c:pt idx="171">
                        <c:v>54309.243392944336</c:v>
                      </c:pt>
                      <c:pt idx="172">
                        <c:v>54587.743453979492</c:v>
                      </c:pt>
                      <c:pt idx="173">
                        <c:v>54627.245223999023</c:v>
                      </c:pt>
                      <c:pt idx="174">
                        <c:v>54513.244979858398</c:v>
                      </c:pt>
                      <c:pt idx="175">
                        <c:v>64310.810073852539</c:v>
                      </c:pt>
                      <c:pt idx="176">
                        <c:v>65184.867630004883</c:v>
                      </c:pt>
                      <c:pt idx="177">
                        <c:v>65956.38215637207</c:v>
                      </c:pt>
                      <c:pt idx="178">
                        <c:v>65951.76252746582</c:v>
                      </c:pt>
                      <c:pt idx="179">
                        <c:v>65951.046585083008</c:v>
                      </c:pt>
                      <c:pt idx="180">
                        <c:v>60322.341781616211</c:v>
                      </c:pt>
                      <c:pt idx="181">
                        <c:v>60346.741546630852</c:v>
                      </c:pt>
                      <c:pt idx="182">
                        <c:v>59996.741058349602</c:v>
                      </c:pt>
                      <c:pt idx="183">
                        <c:v>65097.498733520508</c:v>
                      </c:pt>
                      <c:pt idx="184">
                        <c:v>65300.401077270508</c:v>
                      </c:pt>
                      <c:pt idx="185">
                        <c:v>65257.400833129876</c:v>
                      </c:pt>
                      <c:pt idx="186">
                        <c:v>66684.822219848633</c:v>
                      </c:pt>
                      <c:pt idx="187">
                        <c:v>66583.821487426758</c:v>
                      </c:pt>
                      <c:pt idx="188">
                        <c:v>66176.517288208008</c:v>
                      </c:pt>
                      <c:pt idx="189">
                        <c:v>65908.916702270508</c:v>
                      </c:pt>
                      <c:pt idx="190">
                        <c:v>66741.521682739258</c:v>
                      </c:pt>
                      <c:pt idx="191">
                        <c:v>67180.849807739258</c:v>
                      </c:pt>
                      <c:pt idx="192">
                        <c:v>67318.956985473633</c:v>
                      </c:pt>
                      <c:pt idx="193">
                        <c:v>67180.957717895508</c:v>
                      </c:pt>
                      <c:pt idx="194">
                        <c:v>66762.006057739258</c:v>
                      </c:pt>
                      <c:pt idx="195">
                        <c:v>65851.636367797852</c:v>
                      </c:pt>
                      <c:pt idx="196">
                        <c:v>64896.024795532227</c:v>
                      </c:pt>
                      <c:pt idx="197">
                        <c:v>65172.025039672844</c:v>
                      </c:pt>
                      <c:pt idx="198">
                        <c:v>65090.025283813477</c:v>
                      </c:pt>
                      <c:pt idx="199">
                        <c:v>66374.301712036133</c:v>
                      </c:pt>
                      <c:pt idx="200">
                        <c:v>66251.100784301758</c:v>
                      </c:pt>
                      <c:pt idx="201">
                        <c:v>65868.100784301758</c:v>
                      </c:pt>
                      <c:pt idx="202">
                        <c:v>64794.132278442376</c:v>
                      </c:pt>
                      <c:pt idx="203">
                        <c:v>64350.542678833008</c:v>
                      </c:pt>
                      <c:pt idx="204">
                        <c:v>64354.542922973626</c:v>
                      </c:pt>
                      <c:pt idx="205">
                        <c:v>64299.542678833008</c:v>
                      </c:pt>
                      <c:pt idx="206">
                        <c:v>64155.742874145508</c:v>
                      </c:pt>
                      <c:pt idx="207">
                        <c:v>67731.595413208008</c:v>
                      </c:pt>
                      <c:pt idx="208">
                        <c:v>65214.410598754876</c:v>
                      </c:pt>
                      <c:pt idx="209">
                        <c:v>64343.808303833008</c:v>
                      </c:pt>
                      <c:pt idx="210">
                        <c:v>59507.495468139648</c:v>
                      </c:pt>
                      <c:pt idx="211">
                        <c:v>59522.895477294922</c:v>
                      </c:pt>
                      <c:pt idx="212">
                        <c:v>59433.021453857422</c:v>
                      </c:pt>
                      <c:pt idx="213">
                        <c:v>66857.092727661133</c:v>
                      </c:pt>
                      <c:pt idx="214">
                        <c:v>65100.924415588379</c:v>
                      </c:pt>
                      <c:pt idx="215">
                        <c:v>62769.290748596191</c:v>
                      </c:pt>
                      <c:pt idx="216">
                        <c:v>64614.492774963379</c:v>
                      </c:pt>
                      <c:pt idx="217">
                        <c:v>65450.692581176758</c:v>
                      </c:pt>
                      <c:pt idx="218">
                        <c:v>63266.764236450195</c:v>
                      </c:pt>
                      <c:pt idx="219">
                        <c:v>63966.904251098626</c:v>
                      </c:pt>
                      <c:pt idx="220">
                        <c:v>64711.704788208008</c:v>
                      </c:pt>
                      <c:pt idx="221">
                        <c:v>64711.704788208008</c:v>
                      </c:pt>
                      <c:pt idx="222">
                        <c:v>64614.704544067376</c:v>
                      </c:pt>
                      <c:pt idx="223">
                        <c:v>59890.353591918945</c:v>
                      </c:pt>
                      <c:pt idx="224">
                        <c:v>59888.545974731445</c:v>
                      </c:pt>
                      <c:pt idx="225">
                        <c:v>63466.425491333008</c:v>
                      </c:pt>
                      <c:pt idx="226">
                        <c:v>63458.225967407227</c:v>
                      </c:pt>
                      <c:pt idx="227">
                        <c:v>63455.024993896484</c:v>
                      </c:pt>
                      <c:pt idx="228">
                        <c:v>63811.383987426758</c:v>
                      </c:pt>
                      <c:pt idx="229">
                        <c:v>63811.384231567376</c:v>
                      </c:pt>
                      <c:pt idx="230">
                        <c:v>63097.754302978516</c:v>
                      </c:pt>
                      <c:pt idx="231">
                        <c:v>63357.754302978516</c:v>
                      </c:pt>
                      <c:pt idx="232">
                        <c:v>64540.442092895508</c:v>
                      </c:pt>
                      <c:pt idx="233">
                        <c:v>64551.442092895508</c:v>
                      </c:pt>
                      <c:pt idx="234">
                        <c:v>64915.942092895508</c:v>
                      </c:pt>
                      <c:pt idx="235">
                        <c:v>64369.942581176758</c:v>
                      </c:pt>
                      <c:pt idx="236">
                        <c:v>64017.857620239243</c:v>
                      </c:pt>
                      <c:pt idx="237">
                        <c:v>64411.508255004876</c:v>
                      </c:pt>
                      <c:pt idx="238">
                        <c:v>65041.197555541992</c:v>
                      </c:pt>
                      <c:pt idx="239">
                        <c:v>64976.393844604492</c:v>
                      </c:pt>
                      <c:pt idx="240">
                        <c:v>64731.975357055657</c:v>
                      </c:pt>
                      <c:pt idx="241">
                        <c:v>67159.501281738281</c:v>
                      </c:pt>
                      <c:pt idx="242">
                        <c:v>67155.222717285156</c:v>
                      </c:pt>
                      <c:pt idx="243">
                        <c:v>67107.222229003906</c:v>
                      </c:pt>
                      <c:pt idx="244">
                        <c:v>67340.9228515625</c:v>
                      </c:pt>
                      <c:pt idx="245">
                        <c:v>67199.130554199219</c:v>
                      </c:pt>
                      <c:pt idx="246">
                        <c:v>67070.058776855469</c:v>
                      </c:pt>
                      <c:pt idx="247">
                        <c:v>63033.242630004876</c:v>
                      </c:pt>
                      <c:pt idx="248">
                        <c:v>62967.092971801743</c:v>
                      </c:pt>
                      <c:pt idx="249">
                        <c:v>62509.940872192376</c:v>
                      </c:pt>
                      <c:pt idx="250">
                        <c:v>62565.931350708008</c:v>
                      </c:pt>
                      <c:pt idx="251">
                        <c:v>62747.398147583008</c:v>
                      </c:pt>
                      <c:pt idx="252">
                        <c:v>62423.586196899414</c:v>
                      </c:pt>
                      <c:pt idx="253">
                        <c:v>62434.586196899414</c:v>
                      </c:pt>
                      <c:pt idx="254">
                        <c:v>62695.986587524414</c:v>
                      </c:pt>
                      <c:pt idx="255">
                        <c:v>64139.302536010735</c:v>
                      </c:pt>
                      <c:pt idx="256">
                        <c:v>65178.303512573235</c:v>
                      </c:pt>
                      <c:pt idx="257">
                        <c:v>65178.332717895508</c:v>
                      </c:pt>
                      <c:pt idx="258">
                        <c:v>65169.332962036126</c:v>
                      </c:pt>
                      <c:pt idx="259">
                        <c:v>64850.707229614258</c:v>
                      </c:pt>
                      <c:pt idx="260">
                        <c:v>64854.706985473626</c:v>
                      </c:pt>
                      <c:pt idx="261">
                        <c:v>64863.707107543938</c:v>
                      </c:pt>
                      <c:pt idx="262">
                        <c:v>64863.707229614258</c:v>
                      </c:pt>
                      <c:pt idx="263">
                        <c:v>62946.054458618164</c:v>
                      </c:pt>
                      <c:pt idx="264">
                        <c:v>66017.840728759766</c:v>
                      </c:pt>
                      <c:pt idx="265">
                        <c:v>65739.340972900391</c:v>
                      </c:pt>
                      <c:pt idx="266">
                        <c:v>65738.602691650391</c:v>
                      </c:pt>
                      <c:pt idx="267">
                        <c:v>64987.169387817376</c:v>
                      </c:pt>
                      <c:pt idx="268">
                        <c:v>64265.768753051758</c:v>
                      </c:pt>
                      <c:pt idx="269">
                        <c:v>66825.484130859375</c:v>
                      </c:pt>
                      <c:pt idx="270">
                        <c:v>56340.738739013672</c:v>
                      </c:pt>
                      <c:pt idx="271">
                        <c:v>56340.738739013672</c:v>
                      </c:pt>
                      <c:pt idx="272">
                        <c:v>56340.633331298828</c:v>
                      </c:pt>
                      <c:pt idx="273">
                        <c:v>64433.574417114258</c:v>
                      </c:pt>
                      <c:pt idx="274">
                        <c:v>64433.898635864258</c:v>
                      </c:pt>
                      <c:pt idx="275">
                        <c:v>64714.900588989258</c:v>
                      </c:pt>
                      <c:pt idx="276">
                        <c:v>64626.900405883789</c:v>
                      </c:pt>
                      <c:pt idx="277">
                        <c:v>62976.467727661133</c:v>
                      </c:pt>
                      <c:pt idx="278">
                        <c:v>63445.218215942383</c:v>
                      </c:pt>
                      <c:pt idx="279">
                        <c:v>62707.718215942383</c:v>
                      </c:pt>
                      <c:pt idx="280">
                        <c:v>61474.884231567383</c:v>
                      </c:pt>
                      <c:pt idx="281">
                        <c:v>61096.483840942383</c:v>
                      </c:pt>
                      <c:pt idx="282">
                        <c:v>64576.569046020508</c:v>
                      </c:pt>
                      <c:pt idx="283">
                        <c:v>64571.76904296875</c:v>
                      </c:pt>
                      <c:pt idx="284">
                        <c:v>64571.76892089843</c:v>
                      </c:pt>
                      <c:pt idx="285">
                        <c:v>57432.807586669922</c:v>
                      </c:pt>
                      <c:pt idx="286">
                        <c:v>57432.807586669922</c:v>
                      </c:pt>
                      <c:pt idx="287">
                        <c:v>59616.981628417969</c:v>
                      </c:pt>
                      <c:pt idx="288">
                        <c:v>59625.981506347656</c:v>
                      </c:pt>
                      <c:pt idx="289">
                        <c:v>59625.981689453125</c:v>
                      </c:pt>
                      <c:pt idx="290">
                        <c:v>59104.579223632813</c:v>
                      </c:pt>
                      <c:pt idx="291">
                        <c:v>62826.583572387695</c:v>
                      </c:pt>
                      <c:pt idx="292">
                        <c:v>62826.583572387695</c:v>
                      </c:pt>
                      <c:pt idx="293">
                        <c:v>62704.253494262695</c:v>
                      </c:pt>
                      <c:pt idx="294">
                        <c:v>65412.826614379876</c:v>
                      </c:pt>
                      <c:pt idx="295">
                        <c:v>65412.826736450188</c:v>
                      </c:pt>
                      <c:pt idx="296">
                        <c:v>64231.203811645508</c:v>
                      </c:pt>
                      <c:pt idx="297">
                        <c:v>64231.20393371582</c:v>
                      </c:pt>
                      <c:pt idx="298">
                        <c:v>64230.610916137688</c:v>
                      </c:pt>
                      <c:pt idx="299">
                        <c:v>64230.610916137688</c:v>
                      </c:pt>
                      <c:pt idx="300">
                        <c:v>64651.452102661126</c:v>
                      </c:pt>
                      <c:pt idx="301">
                        <c:v>64651.452835083008</c:v>
                      </c:pt>
                      <c:pt idx="302">
                        <c:v>63997.241470336914</c:v>
                      </c:pt>
                      <c:pt idx="303">
                        <c:v>65367.045120239258</c:v>
                      </c:pt>
                      <c:pt idx="304">
                        <c:v>64892.714797973626</c:v>
                      </c:pt>
                      <c:pt idx="305">
                        <c:v>66660.927001953125</c:v>
                      </c:pt>
                      <c:pt idx="306">
                        <c:v>67012.92724609375</c:v>
                      </c:pt>
                      <c:pt idx="307">
                        <c:v>67012.92822265625</c:v>
                      </c:pt>
                      <c:pt idx="308">
                        <c:v>67302.93603515625</c:v>
                      </c:pt>
                      <c:pt idx="309">
                        <c:v>67302.93603515625</c:v>
                      </c:pt>
                      <c:pt idx="310">
                        <c:v>67302.93603515625</c:v>
                      </c:pt>
                      <c:pt idx="311">
                        <c:v>67071.93603515625</c:v>
                      </c:pt>
                      <c:pt idx="312">
                        <c:v>66207.381790161133</c:v>
                      </c:pt>
                      <c:pt idx="313">
                        <c:v>66240.662307739258</c:v>
                      </c:pt>
                      <c:pt idx="314">
                        <c:v>63995.318756103516</c:v>
                      </c:pt>
                      <c:pt idx="315">
                        <c:v>65366.237731933594</c:v>
                      </c:pt>
                      <c:pt idx="316">
                        <c:v>65366.237670898438</c:v>
                      </c:pt>
                      <c:pt idx="317">
                        <c:v>65357.237670898438</c:v>
                      </c:pt>
                      <c:pt idx="318">
                        <c:v>65247.5263671875</c:v>
                      </c:pt>
                      <c:pt idx="319">
                        <c:v>65196.926330566406</c:v>
                      </c:pt>
                      <c:pt idx="320">
                        <c:v>65070.259582519524</c:v>
                      </c:pt>
                      <c:pt idx="321">
                        <c:v>64463.456787109368</c:v>
                      </c:pt>
                      <c:pt idx="322">
                        <c:v>64640.490737915039</c:v>
                      </c:pt>
                      <c:pt idx="323">
                        <c:v>65631.799270629883</c:v>
                      </c:pt>
                      <c:pt idx="324">
                        <c:v>66192.638259887695</c:v>
                      </c:pt>
                      <c:pt idx="325">
                        <c:v>63424.129837036126</c:v>
                      </c:pt>
                      <c:pt idx="326">
                        <c:v>63382.430130004876</c:v>
                      </c:pt>
                      <c:pt idx="327">
                        <c:v>63382.43000793457</c:v>
                      </c:pt>
                      <c:pt idx="328">
                        <c:v>63901.429885864258</c:v>
                      </c:pt>
                      <c:pt idx="329">
                        <c:v>64122.847854614258</c:v>
                      </c:pt>
                      <c:pt idx="330">
                        <c:v>65934.084182739258</c:v>
                      </c:pt>
                      <c:pt idx="331">
                        <c:v>63483.578598022461</c:v>
                      </c:pt>
                      <c:pt idx="332">
                        <c:v>63483.578536987305</c:v>
                      </c:pt>
                      <c:pt idx="333">
                        <c:v>63394.407791137695</c:v>
                      </c:pt>
                      <c:pt idx="334">
                        <c:v>63394.407791137695</c:v>
                      </c:pt>
                      <c:pt idx="335">
                        <c:v>63285.352127075195</c:v>
                      </c:pt>
                      <c:pt idx="336">
                        <c:v>63294.352127075195</c:v>
                      </c:pt>
                      <c:pt idx="337">
                        <c:v>63193.503494262695</c:v>
                      </c:pt>
                      <c:pt idx="338">
                        <c:v>63191.897109985352</c:v>
                      </c:pt>
                      <c:pt idx="339">
                        <c:v>65910.729644775391</c:v>
                      </c:pt>
                      <c:pt idx="340">
                        <c:v>65545.327545166016</c:v>
                      </c:pt>
                      <c:pt idx="341">
                        <c:v>65923.729888916016</c:v>
                      </c:pt>
                      <c:pt idx="342">
                        <c:v>65821.399658203125</c:v>
                      </c:pt>
                      <c:pt idx="343">
                        <c:v>65200.39782714843</c:v>
                      </c:pt>
                      <c:pt idx="344">
                        <c:v>65200.39782714843</c:v>
                      </c:pt>
                      <c:pt idx="345">
                        <c:v>61891.095779418945</c:v>
                      </c:pt>
                      <c:pt idx="346">
                        <c:v>62271.762893676758</c:v>
                      </c:pt>
                      <c:pt idx="347">
                        <c:v>62271.762893676758</c:v>
                      </c:pt>
                      <c:pt idx="348">
                        <c:v>62022.762771606438</c:v>
                      </c:pt>
                      <c:pt idx="349">
                        <c:v>61861.095840454102</c:v>
                      </c:pt>
                      <c:pt idx="350">
                        <c:v>61870.095840454102</c:v>
                      </c:pt>
                      <c:pt idx="351">
                        <c:v>62375.097793579102</c:v>
                      </c:pt>
                      <c:pt idx="352">
                        <c:v>66049.404006958008</c:v>
                      </c:pt>
                      <c:pt idx="353">
                        <c:v>66209.684280395508</c:v>
                      </c:pt>
                      <c:pt idx="354">
                        <c:v>65980.684280395508</c:v>
                      </c:pt>
                      <c:pt idx="355">
                        <c:v>65804.574417114258</c:v>
                      </c:pt>
                      <c:pt idx="356">
                        <c:v>64931.726333618164</c:v>
                      </c:pt>
                      <c:pt idx="357">
                        <c:v>64941.34748840332</c:v>
                      </c:pt>
                      <c:pt idx="358">
                        <c:v>65415.485305786126</c:v>
                      </c:pt>
                      <c:pt idx="359">
                        <c:v>65415.485305786126</c:v>
                      </c:pt>
                      <c:pt idx="360">
                        <c:v>64715.801956176758</c:v>
                      </c:pt>
                      <c:pt idx="361">
                        <c:v>62527.566848754876</c:v>
                      </c:pt>
                      <c:pt idx="362">
                        <c:v>62584.566848754876</c:v>
                      </c:pt>
                      <c:pt idx="363">
                        <c:v>62584.566848754876</c:v>
                      </c:pt>
                      <c:pt idx="364">
                        <c:v>62584.566848754876</c:v>
                      </c:pt>
                      <c:pt idx="365">
                        <c:v>63433.963470458984</c:v>
                      </c:pt>
                      <c:pt idx="366">
                        <c:v>63492.763763427734</c:v>
                      </c:pt>
                      <c:pt idx="367">
                        <c:v>63445.763275146484</c:v>
                      </c:pt>
                      <c:pt idx="368">
                        <c:v>63090.903411865234</c:v>
                      </c:pt>
                      <c:pt idx="369">
                        <c:v>62960.903411865234</c:v>
                      </c:pt>
                      <c:pt idx="370">
                        <c:v>62708.904388427734</c:v>
                      </c:pt>
                      <c:pt idx="371">
                        <c:v>63840.144241333008</c:v>
                      </c:pt>
                      <c:pt idx="372">
                        <c:v>65283.425003051758</c:v>
                      </c:pt>
                      <c:pt idx="373">
                        <c:v>65219.425491333008</c:v>
                      </c:pt>
                      <c:pt idx="374">
                        <c:v>65195.426223754876</c:v>
                      </c:pt>
                      <c:pt idx="375">
                        <c:v>56890.547351837158</c:v>
                      </c:pt>
                      <c:pt idx="376">
                        <c:v>57334.647815704338</c:v>
                      </c:pt>
                      <c:pt idx="377">
                        <c:v>57334.647937774658</c:v>
                      </c:pt>
                      <c:pt idx="378">
                        <c:v>57334.647693634026</c:v>
                      </c:pt>
                      <c:pt idx="379">
                        <c:v>66565.175491333008</c:v>
                      </c:pt>
                      <c:pt idx="380">
                        <c:v>66565.175003051758</c:v>
                      </c:pt>
                      <c:pt idx="381">
                        <c:v>66118.174514770508</c:v>
                      </c:pt>
                      <c:pt idx="382">
                        <c:v>65061.445266723626</c:v>
                      </c:pt>
                      <c:pt idx="383">
                        <c:v>65111.245315551758</c:v>
                      </c:pt>
                      <c:pt idx="384">
                        <c:v>64956.246047973626</c:v>
                      </c:pt>
                      <c:pt idx="385">
                        <c:v>65794.559234619141</c:v>
                      </c:pt>
                      <c:pt idx="386">
                        <c:v>66215.559967041016</c:v>
                      </c:pt>
                      <c:pt idx="387">
                        <c:v>66215.559478759766</c:v>
                      </c:pt>
                      <c:pt idx="388">
                        <c:v>65788.559478759766</c:v>
                      </c:pt>
                      <c:pt idx="389">
                        <c:v>64742.985260009766</c:v>
                      </c:pt>
                      <c:pt idx="390">
                        <c:v>63889.556838989258</c:v>
                      </c:pt>
                      <c:pt idx="391">
                        <c:v>65472.851272583008</c:v>
                      </c:pt>
                      <c:pt idx="392">
                        <c:v>65860.851638793945</c:v>
                      </c:pt>
                      <c:pt idx="393">
                        <c:v>65478.241653442376</c:v>
                      </c:pt>
                      <c:pt idx="394">
                        <c:v>65477.609573364258</c:v>
                      </c:pt>
                      <c:pt idx="395">
                        <c:v>66043.128616333008</c:v>
                      </c:pt>
                      <c:pt idx="396">
                        <c:v>65673.726272583008</c:v>
                      </c:pt>
                      <c:pt idx="397">
                        <c:v>66414.422805786133</c:v>
                      </c:pt>
                      <c:pt idx="398">
                        <c:v>66414.423049926758</c:v>
                      </c:pt>
                      <c:pt idx="399">
                        <c:v>66371.423782348633</c:v>
                      </c:pt>
                      <c:pt idx="400">
                        <c:v>65645.796340942383</c:v>
                      </c:pt>
                      <c:pt idx="401">
                        <c:v>64099.11869812011</c:v>
                      </c:pt>
                      <c:pt idx="402">
                        <c:v>64216.91850280761</c:v>
                      </c:pt>
                      <c:pt idx="403">
                        <c:v>63873.91850280761</c:v>
                      </c:pt>
                      <c:pt idx="404">
                        <c:v>63691.417770385742</c:v>
                      </c:pt>
                      <c:pt idx="405">
                        <c:v>65019.177932739258</c:v>
                      </c:pt>
                      <c:pt idx="406">
                        <c:v>65438.17854309082</c:v>
                      </c:pt>
                      <c:pt idx="407">
                        <c:v>65438.178421020508</c:v>
                      </c:pt>
                      <c:pt idx="408">
                        <c:v>65350.178298950188</c:v>
                      </c:pt>
                      <c:pt idx="409">
                        <c:v>64603.761367797852</c:v>
                      </c:pt>
                      <c:pt idx="410">
                        <c:v>64342.029922485352</c:v>
                      </c:pt>
                      <c:pt idx="411">
                        <c:v>64204.867263793938</c:v>
                      </c:pt>
                      <c:pt idx="412">
                        <c:v>64823.367874145508</c:v>
                      </c:pt>
                      <c:pt idx="413">
                        <c:v>64823.367752075188</c:v>
                      </c:pt>
                      <c:pt idx="414">
                        <c:v>64726.367752075188</c:v>
                      </c:pt>
                      <c:pt idx="415">
                        <c:v>63059.967727661126</c:v>
                      </c:pt>
                      <c:pt idx="416">
                        <c:v>63136.398147582993</c:v>
                      </c:pt>
                      <c:pt idx="417">
                        <c:v>63243.24836730957</c:v>
                      </c:pt>
                      <c:pt idx="418">
                        <c:v>62825.098587036126</c:v>
                      </c:pt>
                      <c:pt idx="419">
                        <c:v>61779.098342895508</c:v>
                      </c:pt>
                      <c:pt idx="420">
                        <c:v>60405.396331787109</c:v>
                      </c:pt>
                      <c:pt idx="421">
                        <c:v>67079.684036254883</c:v>
                      </c:pt>
                      <c:pt idx="422">
                        <c:v>66899.384231567383</c:v>
                      </c:pt>
                      <c:pt idx="423">
                        <c:v>66811.383987426758</c:v>
                      </c:pt>
                      <c:pt idx="424">
                        <c:v>67123.855056762695</c:v>
                      </c:pt>
                      <c:pt idx="425">
                        <c:v>63866.772415161126</c:v>
                      </c:pt>
                      <c:pt idx="426">
                        <c:v>63866.772415161126</c:v>
                      </c:pt>
                      <c:pt idx="427">
                        <c:v>63514.772415161126</c:v>
                      </c:pt>
                      <c:pt idx="428">
                        <c:v>64547.810989379883</c:v>
                      </c:pt>
                      <c:pt idx="429">
                        <c:v>64318.810989379883</c:v>
                      </c:pt>
                      <c:pt idx="430">
                        <c:v>64327.810989379883</c:v>
                      </c:pt>
                      <c:pt idx="431">
                        <c:v>64328.140090942383</c:v>
                      </c:pt>
                      <c:pt idx="432">
                        <c:v>67476.98371887207</c:v>
                      </c:pt>
                      <c:pt idx="433">
                        <c:v>67724.484085083008</c:v>
                      </c:pt>
                      <c:pt idx="434">
                        <c:v>67724.483840942383</c:v>
                      </c:pt>
                      <c:pt idx="435">
                        <c:v>65202.27880859375</c:v>
                      </c:pt>
                      <c:pt idx="436">
                        <c:v>63382.59619140625</c:v>
                      </c:pt>
                      <c:pt idx="437">
                        <c:v>63382.59619140625</c:v>
                      </c:pt>
                      <c:pt idx="438">
                        <c:v>63633.748046875</c:v>
                      </c:pt>
                      <c:pt idx="439">
                        <c:v>63527.748779296868</c:v>
                      </c:pt>
                      <c:pt idx="440">
                        <c:v>64253.5419921875</c:v>
                      </c:pt>
                      <c:pt idx="441">
                        <c:v>64555.5927734375</c:v>
                      </c:pt>
                      <c:pt idx="442">
                        <c:v>64261.1904296875</c:v>
                      </c:pt>
                      <c:pt idx="443">
                        <c:v>64587.5927734375</c:v>
                      </c:pt>
                      <c:pt idx="444">
                        <c:v>64411.891311645508</c:v>
                      </c:pt>
                      <c:pt idx="445">
                        <c:v>64323.891067504876</c:v>
                      </c:pt>
                      <c:pt idx="446">
                        <c:v>64309.891067504876</c:v>
                      </c:pt>
                      <c:pt idx="447">
                        <c:v>62982.496246337883</c:v>
                      </c:pt>
                      <c:pt idx="448">
                        <c:v>63991.491165161126</c:v>
                      </c:pt>
                      <c:pt idx="449">
                        <c:v>64953.004592895508</c:v>
                      </c:pt>
                      <c:pt idx="450">
                        <c:v>63692.576751708984</c:v>
                      </c:pt>
                      <c:pt idx="451">
                        <c:v>63365.307464599602</c:v>
                      </c:pt>
                      <c:pt idx="452">
                        <c:v>63742.263626098626</c:v>
                      </c:pt>
                      <c:pt idx="453">
                        <c:v>63742.264602661126</c:v>
                      </c:pt>
                      <c:pt idx="454">
                        <c:v>64370.634231567383</c:v>
                      </c:pt>
                      <c:pt idx="455">
                        <c:v>64420.434341430657</c:v>
                      </c:pt>
                      <c:pt idx="456">
                        <c:v>63460.169876098626</c:v>
                      </c:pt>
                      <c:pt idx="457">
                        <c:v>63460.016555786126</c:v>
                      </c:pt>
                      <c:pt idx="458">
                        <c:v>63030.487884521484</c:v>
                      </c:pt>
                      <c:pt idx="459">
                        <c:v>64440.696914672852</c:v>
                      </c:pt>
                      <c:pt idx="460">
                        <c:v>64431.782135009766</c:v>
                      </c:pt>
                      <c:pt idx="461">
                        <c:v>66208.302825927734</c:v>
                      </c:pt>
                      <c:pt idx="462">
                        <c:v>66208.302825927734</c:v>
                      </c:pt>
                      <c:pt idx="463">
                        <c:v>66120.302825927734</c:v>
                      </c:pt>
                      <c:pt idx="464">
                        <c:v>62386.798004150383</c:v>
                      </c:pt>
                      <c:pt idx="465">
                        <c:v>58799.438446044915</c:v>
                      </c:pt>
                      <c:pt idx="466">
                        <c:v>62006.998718261719</c:v>
                      </c:pt>
                      <c:pt idx="467">
                        <c:v>64615.298294067376</c:v>
                      </c:pt>
                      <c:pt idx="468">
                        <c:v>66265.313186645508</c:v>
                      </c:pt>
                      <c:pt idx="469">
                        <c:v>66585.134963989258</c:v>
                      </c:pt>
                      <c:pt idx="470">
                        <c:v>66608.134719848633</c:v>
                      </c:pt>
                      <c:pt idx="471">
                        <c:v>66327.133987426758</c:v>
                      </c:pt>
                      <c:pt idx="472">
                        <c:v>63414.548049926758</c:v>
                      </c:pt>
                      <c:pt idx="473">
                        <c:v>63132.042678833008</c:v>
                      </c:pt>
                      <c:pt idx="474">
                        <c:v>63029.041702270508</c:v>
                      </c:pt>
                      <c:pt idx="475">
                        <c:v>62830.041458129876</c:v>
                      </c:pt>
                      <c:pt idx="476">
                        <c:v>61675.038772583008</c:v>
                      </c:pt>
                      <c:pt idx="477">
                        <c:v>61545.038040161126</c:v>
                      </c:pt>
                      <c:pt idx="478">
                        <c:v>61606.038284301758</c:v>
                      </c:pt>
                      <c:pt idx="479">
                        <c:v>61371.037551879876</c:v>
                      </c:pt>
                      <c:pt idx="480">
                        <c:v>60511.132904052734</c:v>
                      </c:pt>
                      <c:pt idx="481">
                        <c:v>59979.132659912102</c:v>
                      </c:pt>
                      <c:pt idx="482">
                        <c:v>65066.226272583008</c:v>
                      </c:pt>
                      <c:pt idx="483">
                        <c:v>65868.869888305664</c:v>
                      </c:pt>
                      <c:pt idx="484">
                        <c:v>67037.559768676758</c:v>
                      </c:pt>
                      <c:pt idx="485">
                        <c:v>67084.559768676758</c:v>
                      </c:pt>
                      <c:pt idx="486">
                        <c:v>66851.559280395508</c:v>
                      </c:pt>
                      <c:pt idx="487">
                        <c:v>66576.710159301758</c:v>
                      </c:pt>
                      <c:pt idx="488">
                        <c:v>66576.710159301758</c:v>
                      </c:pt>
                      <c:pt idx="489">
                        <c:v>61513.257766723626</c:v>
                      </c:pt>
                      <c:pt idx="490">
                        <c:v>60658.256912231438</c:v>
                      </c:pt>
                      <c:pt idx="491">
                        <c:v>65058.670120239258</c:v>
                      </c:pt>
                      <c:pt idx="492">
                        <c:v>65540.585891723633</c:v>
                      </c:pt>
                      <c:pt idx="493">
                        <c:v>60941.749099731445</c:v>
                      </c:pt>
                      <c:pt idx="494">
                        <c:v>60941.749099731445</c:v>
                      </c:pt>
                      <c:pt idx="495">
                        <c:v>63178.951614379883</c:v>
                      </c:pt>
                      <c:pt idx="496">
                        <c:v>63182.951614379883</c:v>
                      </c:pt>
                      <c:pt idx="497">
                        <c:v>63189.978103637695</c:v>
                      </c:pt>
                      <c:pt idx="498">
                        <c:v>63180.977981567383</c:v>
                      </c:pt>
                      <c:pt idx="499">
                        <c:v>61025.815887451172</c:v>
                      </c:pt>
                      <c:pt idx="500">
                        <c:v>61030.022979736328</c:v>
                      </c:pt>
                      <c:pt idx="501">
                        <c:v>61039.022979736328</c:v>
                      </c:pt>
                      <c:pt idx="502">
                        <c:v>60916.522918701172</c:v>
                      </c:pt>
                      <c:pt idx="503">
                        <c:v>64822.895095825195</c:v>
                      </c:pt>
                      <c:pt idx="504">
                        <c:v>64822.895217895508</c:v>
                      </c:pt>
                      <c:pt idx="505">
                        <c:v>64377.895095825195</c:v>
                      </c:pt>
                      <c:pt idx="506">
                        <c:v>64377.895095825195</c:v>
                      </c:pt>
                      <c:pt idx="507">
                        <c:v>64810.079727172852</c:v>
                      </c:pt>
                      <c:pt idx="508">
                        <c:v>63942.163696289063</c:v>
                      </c:pt>
                      <c:pt idx="509">
                        <c:v>63878.16357421875</c:v>
                      </c:pt>
                      <c:pt idx="510">
                        <c:v>63961.645118713379</c:v>
                      </c:pt>
                      <c:pt idx="511">
                        <c:v>63745.471290588379</c:v>
                      </c:pt>
                      <c:pt idx="512">
                        <c:v>65829.467185974121</c:v>
                      </c:pt>
                      <c:pt idx="513">
                        <c:v>65971.034568786621</c:v>
                      </c:pt>
                      <c:pt idx="514">
                        <c:v>66231.034812927246</c:v>
                      </c:pt>
                      <c:pt idx="515">
                        <c:v>62048.794876098626</c:v>
                      </c:pt>
                      <c:pt idx="516">
                        <c:v>61725.194046020508</c:v>
                      </c:pt>
                      <c:pt idx="517">
                        <c:v>65921.344497680664</c:v>
                      </c:pt>
                      <c:pt idx="518">
                        <c:v>62111.61408996582</c:v>
                      </c:pt>
                      <c:pt idx="519">
                        <c:v>65060.809280395508</c:v>
                      </c:pt>
                      <c:pt idx="520">
                        <c:v>65017.808792114258</c:v>
                      </c:pt>
                      <c:pt idx="521">
                        <c:v>64844.807327270508</c:v>
                      </c:pt>
                      <c:pt idx="522">
                        <c:v>65865.007034301758</c:v>
                      </c:pt>
                      <c:pt idx="523">
                        <c:v>65495.007766723626</c:v>
                      </c:pt>
                      <c:pt idx="524">
                        <c:v>65470.007278442376</c:v>
                      </c:pt>
                      <c:pt idx="525">
                        <c:v>67623.223587036133</c:v>
                      </c:pt>
                      <c:pt idx="526">
                        <c:v>67536.436233520508</c:v>
                      </c:pt>
                      <c:pt idx="527">
                        <c:v>67259.435745239258</c:v>
                      </c:pt>
                      <c:pt idx="528">
                        <c:v>66992.836685180664</c:v>
                      </c:pt>
                      <c:pt idx="529">
                        <c:v>64461.329116821289</c:v>
                      </c:pt>
                      <c:pt idx="530">
                        <c:v>64461.329238891594</c:v>
                      </c:pt>
                      <c:pt idx="531">
                        <c:v>64953.129776000977</c:v>
                      </c:pt>
                      <c:pt idx="532">
                        <c:v>64683.942398071289</c:v>
                      </c:pt>
                      <c:pt idx="533">
                        <c:v>64433.551452636719</c:v>
                      </c:pt>
                      <c:pt idx="534">
                        <c:v>63967.151062011719</c:v>
                      </c:pt>
                      <c:pt idx="535">
                        <c:v>62443.979568481438</c:v>
                      </c:pt>
                      <c:pt idx="536">
                        <c:v>65384.899063110344</c:v>
                      </c:pt>
                      <c:pt idx="537">
                        <c:v>65832.400283813477</c:v>
                      </c:pt>
                      <c:pt idx="538">
                        <c:v>65984.899795532227</c:v>
                      </c:pt>
                      <c:pt idx="539">
                        <c:v>66224.899307250977</c:v>
                      </c:pt>
                      <c:pt idx="540">
                        <c:v>57875.142013549805</c:v>
                      </c:pt>
                      <c:pt idx="541">
                        <c:v>57884.14225769043</c:v>
                      </c:pt>
                      <c:pt idx="542">
                        <c:v>57884.14225769043</c:v>
                      </c:pt>
                      <c:pt idx="543">
                        <c:v>57884.142318725586</c:v>
                      </c:pt>
                      <c:pt idx="544">
                        <c:v>57874.606185913086</c:v>
                      </c:pt>
                      <c:pt idx="545">
                        <c:v>57390.106002807617</c:v>
                      </c:pt>
                      <c:pt idx="546">
                        <c:v>57206.400924682617</c:v>
                      </c:pt>
                      <c:pt idx="547">
                        <c:v>57206.400863647461</c:v>
                      </c:pt>
                      <c:pt idx="548">
                        <c:v>62446.979080200195</c:v>
                      </c:pt>
                      <c:pt idx="549">
                        <c:v>62446.979202270508</c:v>
                      </c:pt>
                      <c:pt idx="550">
                        <c:v>63091.21223449707</c:v>
                      </c:pt>
                      <c:pt idx="551">
                        <c:v>63100.212295532227</c:v>
                      </c:pt>
                      <c:pt idx="552">
                        <c:v>63100.212295532227</c:v>
                      </c:pt>
                      <c:pt idx="553">
                        <c:v>63480.441528320313</c:v>
                      </c:pt>
                      <c:pt idx="554">
                        <c:v>63489.441589355469</c:v>
                      </c:pt>
                      <c:pt idx="555">
                        <c:v>64447.732620239258</c:v>
                      </c:pt>
                      <c:pt idx="556">
                        <c:v>67347.271438598633</c:v>
                      </c:pt>
                      <c:pt idx="557">
                        <c:v>67010.078659057617</c:v>
                      </c:pt>
                      <c:pt idx="558">
                        <c:v>66817.879684448242</c:v>
                      </c:pt>
                      <c:pt idx="559">
                        <c:v>66818.878707885742</c:v>
                      </c:pt>
                      <c:pt idx="560">
                        <c:v>66543.627639770508</c:v>
                      </c:pt>
                      <c:pt idx="561">
                        <c:v>66543.626663208008</c:v>
                      </c:pt>
                      <c:pt idx="562">
                        <c:v>66543.626663208008</c:v>
                      </c:pt>
                      <c:pt idx="563">
                        <c:v>66187.626174926758</c:v>
                      </c:pt>
                      <c:pt idx="564">
                        <c:v>66011.408645629883</c:v>
                      </c:pt>
                      <c:pt idx="565">
                        <c:v>65921.258255004883</c:v>
                      </c:pt>
                      <c:pt idx="566">
                        <c:v>65857.182815551758</c:v>
                      </c:pt>
                      <c:pt idx="567">
                        <c:v>63570.998245239258</c:v>
                      </c:pt>
                      <c:pt idx="568">
                        <c:v>65983.047805786133</c:v>
                      </c:pt>
                      <c:pt idx="569">
                        <c:v>65452.147415161126</c:v>
                      </c:pt>
                      <c:pt idx="570">
                        <c:v>64483.924514770508</c:v>
                      </c:pt>
                      <c:pt idx="571">
                        <c:v>63651.924270629876</c:v>
                      </c:pt>
                      <c:pt idx="572">
                        <c:v>63559.892288208008</c:v>
                      </c:pt>
                      <c:pt idx="573">
                        <c:v>64437.833877563477</c:v>
                      </c:pt>
                      <c:pt idx="574">
                        <c:v>65388.700088500977</c:v>
                      </c:pt>
                      <c:pt idx="575">
                        <c:v>65388.699356079094</c:v>
                      </c:pt>
                      <c:pt idx="576">
                        <c:v>64528.555862426758</c:v>
                      </c:pt>
                      <c:pt idx="577">
                        <c:v>64400.555374145508</c:v>
                      </c:pt>
                      <c:pt idx="578">
                        <c:v>64304.141311645508</c:v>
                      </c:pt>
                      <c:pt idx="579">
                        <c:v>63428.871047973626</c:v>
                      </c:pt>
                      <c:pt idx="580">
                        <c:v>64664.836135864258</c:v>
                      </c:pt>
                      <c:pt idx="581">
                        <c:v>64207.435745239258</c:v>
                      </c:pt>
                      <c:pt idx="582">
                        <c:v>64576.471878051758</c:v>
                      </c:pt>
                      <c:pt idx="583">
                        <c:v>66798.913284301758</c:v>
                      </c:pt>
                      <c:pt idx="584">
                        <c:v>65467.429336547852</c:v>
                      </c:pt>
                      <c:pt idx="585">
                        <c:v>64880.29638671875</c:v>
                      </c:pt>
                      <c:pt idx="586">
                        <c:v>67004.411666870117</c:v>
                      </c:pt>
                      <c:pt idx="587">
                        <c:v>65620.915969848633</c:v>
                      </c:pt>
                      <c:pt idx="588">
                        <c:v>66029.730667114258</c:v>
                      </c:pt>
                      <c:pt idx="589">
                        <c:v>65982.731155395508</c:v>
                      </c:pt>
                      <c:pt idx="590">
                        <c:v>66222.53889465332</c:v>
                      </c:pt>
                      <c:pt idx="591">
                        <c:v>66679.539505004883</c:v>
                      </c:pt>
                      <c:pt idx="592">
                        <c:v>66679.539505004883</c:v>
                      </c:pt>
                      <c:pt idx="593">
                        <c:v>66482.539260864258</c:v>
                      </c:pt>
                      <c:pt idx="594">
                        <c:v>66141.279251098633</c:v>
                      </c:pt>
                      <c:pt idx="595">
                        <c:v>67379.185646057129</c:v>
                      </c:pt>
                      <c:pt idx="596">
                        <c:v>67336.185646057129</c:v>
                      </c:pt>
                      <c:pt idx="597">
                        <c:v>67333.523635864258</c:v>
                      </c:pt>
                      <c:pt idx="598">
                        <c:v>67350.895706176758</c:v>
                      </c:pt>
                      <c:pt idx="599">
                        <c:v>67177.894973754883</c:v>
                      </c:pt>
                      <c:pt idx="600">
                        <c:v>59614.193923950195</c:v>
                      </c:pt>
                      <c:pt idx="601">
                        <c:v>59559.860488891602</c:v>
                      </c:pt>
                      <c:pt idx="602">
                        <c:v>59190.462173461914</c:v>
                      </c:pt>
                      <c:pt idx="603">
                        <c:v>59495.860610961914</c:v>
                      </c:pt>
                      <c:pt idx="604">
                        <c:v>67663.561721801758</c:v>
                      </c:pt>
                      <c:pt idx="605">
                        <c:v>67663.562210083008</c:v>
                      </c:pt>
                      <c:pt idx="606">
                        <c:v>68399.561965942383</c:v>
                      </c:pt>
                      <c:pt idx="607">
                        <c:v>65849.458572387695</c:v>
                      </c:pt>
                      <c:pt idx="608">
                        <c:v>65624.258316040039</c:v>
                      </c:pt>
                      <c:pt idx="609">
                        <c:v>66155.158706665039</c:v>
                      </c:pt>
                      <c:pt idx="610">
                        <c:v>64738.267837524414</c:v>
                      </c:pt>
                      <c:pt idx="611">
                        <c:v>64751.122329711914</c:v>
                      </c:pt>
                      <c:pt idx="612">
                        <c:v>64695.648025512695</c:v>
                      </c:pt>
                      <c:pt idx="613">
                        <c:v>64503.647903442383</c:v>
                      </c:pt>
                      <c:pt idx="614">
                        <c:v>64507.58235168457</c:v>
                      </c:pt>
                      <c:pt idx="615">
                        <c:v>56499.892059326172</c:v>
                      </c:pt>
                      <c:pt idx="616">
                        <c:v>56551.821990966797</c:v>
                      </c:pt>
                      <c:pt idx="617">
                        <c:v>56551.822113037109</c:v>
                      </c:pt>
                      <c:pt idx="618">
                        <c:v>56240.304107666016</c:v>
                      </c:pt>
                      <c:pt idx="619">
                        <c:v>62667.179275512695</c:v>
                      </c:pt>
                      <c:pt idx="620">
                        <c:v>62676.179275512695</c:v>
                      </c:pt>
                      <c:pt idx="621">
                        <c:v>62676.179275512695</c:v>
                      </c:pt>
                      <c:pt idx="622">
                        <c:v>62579.179214477539</c:v>
                      </c:pt>
                      <c:pt idx="623">
                        <c:v>64587.144119262695</c:v>
                      </c:pt>
                      <c:pt idx="624">
                        <c:v>63963.144180297852</c:v>
                      </c:pt>
                      <c:pt idx="625">
                        <c:v>62615.937088012695</c:v>
                      </c:pt>
                      <c:pt idx="626">
                        <c:v>62624.937088012695</c:v>
                      </c:pt>
                      <c:pt idx="627">
                        <c:v>62527.937088012695</c:v>
                      </c:pt>
                      <c:pt idx="628">
                        <c:v>65474.201248168938</c:v>
                      </c:pt>
                      <c:pt idx="629">
                        <c:v>65428.201370239258</c:v>
                      </c:pt>
                      <c:pt idx="630">
                        <c:v>65014.77880859375</c:v>
                      </c:pt>
                      <c:pt idx="631">
                        <c:v>64968.7783203125</c:v>
                      </c:pt>
                      <c:pt idx="632">
                        <c:v>64145.144729614258</c:v>
                      </c:pt>
                      <c:pt idx="633">
                        <c:v>64383.644485473626</c:v>
                      </c:pt>
                      <c:pt idx="634">
                        <c:v>65237.630661010735</c:v>
                      </c:pt>
                      <c:pt idx="635">
                        <c:v>65758.131393432617</c:v>
                      </c:pt>
                      <c:pt idx="636">
                        <c:v>65999.160598754883</c:v>
                      </c:pt>
                      <c:pt idx="637">
                        <c:v>65730.160842895508</c:v>
                      </c:pt>
                      <c:pt idx="638">
                        <c:v>67298.608474731445</c:v>
                      </c:pt>
                      <c:pt idx="639">
                        <c:v>66455.583160400391</c:v>
                      </c:pt>
                      <c:pt idx="640">
                        <c:v>66255.581939697266</c:v>
                      </c:pt>
                      <c:pt idx="641">
                        <c:v>66180.582916259766</c:v>
                      </c:pt>
                      <c:pt idx="642">
                        <c:v>65230.96728515625</c:v>
                      </c:pt>
                      <c:pt idx="643">
                        <c:v>64861.56640625</c:v>
                      </c:pt>
                      <c:pt idx="644">
                        <c:v>65230.96630859375</c:v>
                      </c:pt>
                      <c:pt idx="645">
                        <c:v>63853.088516235352</c:v>
                      </c:pt>
                      <c:pt idx="646">
                        <c:v>63853.088577270508</c:v>
                      </c:pt>
                      <c:pt idx="647">
                        <c:v>63792.05744934082</c:v>
                      </c:pt>
                      <c:pt idx="648">
                        <c:v>66686.161575317383</c:v>
                      </c:pt>
                      <c:pt idx="649">
                        <c:v>66895.779006958008</c:v>
                      </c:pt>
                      <c:pt idx="650">
                        <c:v>66895.779495239258</c:v>
                      </c:pt>
                      <c:pt idx="651">
                        <c:v>66471.578811645508</c:v>
                      </c:pt>
                      <c:pt idx="652">
                        <c:v>65635.487503051758</c:v>
                      </c:pt>
                      <c:pt idx="653">
                        <c:v>64581.826858520508</c:v>
                      </c:pt>
                      <c:pt idx="654">
                        <c:v>65625.280227661133</c:v>
                      </c:pt>
                      <c:pt idx="655">
                        <c:v>66065.822708129883</c:v>
                      </c:pt>
                      <c:pt idx="656">
                        <c:v>66014.573440551743</c:v>
                      </c:pt>
                      <c:pt idx="657">
                        <c:v>65907.923294067383</c:v>
                      </c:pt>
                      <c:pt idx="658">
                        <c:v>65794.808792114258</c:v>
                      </c:pt>
                      <c:pt idx="659">
                        <c:v>65421.808547973626</c:v>
                      </c:pt>
                      <c:pt idx="660">
                        <c:v>63375.633377075195</c:v>
                      </c:pt>
                      <c:pt idx="661">
                        <c:v>63158.999160766602</c:v>
                      </c:pt>
                      <c:pt idx="662">
                        <c:v>63089.578201293945</c:v>
                      </c:pt>
                      <c:pt idx="663">
                        <c:v>62914.816207885742</c:v>
                      </c:pt>
                      <c:pt idx="664">
                        <c:v>62562.816207885742</c:v>
                      </c:pt>
                      <c:pt idx="665">
                        <c:v>62468.416198730469</c:v>
                      </c:pt>
                      <c:pt idx="666">
                        <c:v>65813.167373657227</c:v>
                      </c:pt>
                      <c:pt idx="667">
                        <c:v>65696.169410705566</c:v>
                      </c:pt>
                      <c:pt idx="668">
                        <c:v>65064.669654846191</c:v>
                      </c:pt>
                      <c:pt idx="669">
                        <c:v>65068.669654846191</c:v>
                      </c:pt>
                      <c:pt idx="670">
                        <c:v>64777.132118225098</c:v>
                      </c:pt>
                      <c:pt idx="671">
                        <c:v>64440.872413635254</c:v>
                      </c:pt>
                      <c:pt idx="672">
                        <c:v>63814.472145080566</c:v>
                      </c:pt>
                      <c:pt idx="673">
                        <c:v>63985.154800415039</c:v>
                      </c:pt>
                      <c:pt idx="674">
                        <c:v>64024.154739379883</c:v>
                      </c:pt>
                      <c:pt idx="675">
                        <c:v>62734.914260864258</c:v>
                      </c:pt>
                      <c:pt idx="676">
                        <c:v>62734.914260864258</c:v>
                      </c:pt>
                      <c:pt idx="677">
                        <c:v>63752.100173950195</c:v>
                      </c:pt>
                      <c:pt idx="678">
                        <c:v>63439.500137329102</c:v>
                      </c:pt>
                      <c:pt idx="679">
                        <c:v>63439.858535766602</c:v>
                      </c:pt>
                      <c:pt idx="680">
                        <c:v>63666.858535766602</c:v>
                      </c:pt>
                      <c:pt idx="681">
                        <c:v>65332.427322387695</c:v>
                      </c:pt>
                      <c:pt idx="682">
                        <c:v>65332.427322387695</c:v>
                      </c:pt>
                      <c:pt idx="683">
                        <c:v>65332.427322387695</c:v>
                      </c:pt>
                      <c:pt idx="684">
                        <c:v>64983.927383422852</c:v>
                      </c:pt>
                      <c:pt idx="685">
                        <c:v>63909.677200317383</c:v>
                      </c:pt>
                      <c:pt idx="686">
                        <c:v>63956.677200317383</c:v>
                      </c:pt>
                      <c:pt idx="687">
                        <c:v>63729.677200317383</c:v>
                      </c:pt>
                      <c:pt idx="688">
                        <c:v>63567.175247192383</c:v>
                      </c:pt>
                      <c:pt idx="689">
                        <c:v>64336.84716796875</c:v>
                      </c:pt>
                      <c:pt idx="690">
                        <c:v>59477.597259521484</c:v>
                      </c:pt>
                      <c:pt idx="691">
                        <c:v>59486.597259521484</c:v>
                      </c:pt>
                      <c:pt idx="692">
                        <c:v>59486.597320556641</c:v>
                      </c:pt>
                      <c:pt idx="693">
                        <c:v>59334.597137451172</c:v>
                      </c:pt>
                      <c:pt idx="694">
                        <c:v>59389.597076416016</c:v>
                      </c:pt>
                      <c:pt idx="695">
                        <c:v>59956.336196899414</c:v>
                      </c:pt>
                      <c:pt idx="696">
                        <c:v>59956.750259399414</c:v>
                      </c:pt>
                      <c:pt idx="697">
                        <c:v>59710.74641418457</c:v>
                      </c:pt>
                      <c:pt idx="698">
                        <c:v>66319.729446411133</c:v>
                      </c:pt>
                      <c:pt idx="699">
                        <c:v>66320.800735473633</c:v>
                      </c:pt>
                      <c:pt idx="700">
                        <c:v>66844.800735473633</c:v>
                      </c:pt>
                      <c:pt idx="701">
                        <c:v>63832.066604614258</c:v>
                      </c:pt>
                      <c:pt idx="702">
                        <c:v>63785.06672668457</c:v>
                      </c:pt>
                      <c:pt idx="703">
                        <c:v>63785.066604614258</c:v>
                      </c:pt>
                      <c:pt idx="704">
                        <c:v>63785.066604614258</c:v>
                      </c:pt>
                      <c:pt idx="705">
                        <c:v>58527.096282958984</c:v>
                      </c:pt>
                      <c:pt idx="706">
                        <c:v>57938.095794677734</c:v>
                      </c:pt>
                      <c:pt idx="707">
                        <c:v>61292.663024902336</c:v>
                      </c:pt>
                      <c:pt idx="708">
                        <c:v>61292.663269042969</c:v>
                      </c:pt>
                      <c:pt idx="709">
                        <c:v>61159.248962402336</c:v>
                      </c:pt>
                      <c:pt idx="710">
                        <c:v>66759.700881958008</c:v>
                      </c:pt>
                      <c:pt idx="711">
                        <c:v>66151.061721801758</c:v>
                      </c:pt>
                      <c:pt idx="712">
                        <c:v>65653.589065551758</c:v>
                      </c:pt>
                      <c:pt idx="713">
                        <c:v>65711.590042114258</c:v>
                      </c:pt>
                      <c:pt idx="714">
                        <c:v>65711.589553833008</c:v>
                      </c:pt>
                      <c:pt idx="715">
                        <c:v>65469.272659301758</c:v>
                      </c:pt>
                      <c:pt idx="716">
                        <c:v>63701.765823364258</c:v>
                      </c:pt>
                      <c:pt idx="717">
                        <c:v>63754.945510864258</c:v>
                      </c:pt>
                      <c:pt idx="718">
                        <c:v>64993.675003051758</c:v>
                      </c:pt>
                      <c:pt idx="719">
                        <c:v>64435.382034301758</c:v>
                      </c:pt>
                      <c:pt idx="720">
                        <c:v>63553.774841308594</c:v>
                      </c:pt>
                      <c:pt idx="721">
                        <c:v>63811.709548950195</c:v>
                      </c:pt>
                      <c:pt idx="722">
                        <c:v>63667.709548950195</c:v>
                      </c:pt>
                      <c:pt idx="723">
                        <c:v>63836.989822387695</c:v>
                      </c:pt>
                      <c:pt idx="724">
                        <c:v>63893.345291137695</c:v>
                      </c:pt>
                      <c:pt idx="725">
                        <c:v>63892.738906860352</c:v>
                      </c:pt>
                      <c:pt idx="726">
                        <c:v>64763.319076538086</c:v>
                      </c:pt>
                      <c:pt idx="727">
                        <c:v>65297.910354614258</c:v>
                      </c:pt>
                      <c:pt idx="728">
                        <c:v>65707.910598754883</c:v>
                      </c:pt>
                      <c:pt idx="729">
                        <c:v>65663.910598754883</c:v>
                      </c:pt>
                      <c:pt idx="730">
                        <c:v>67247.833572387695</c:v>
                      </c:pt>
                      <c:pt idx="731">
                        <c:v>67247.833694458008</c:v>
                      </c:pt>
                      <c:pt idx="732">
                        <c:v>67476.833450317383</c:v>
                      </c:pt>
                      <c:pt idx="733">
                        <c:v>65171.840408325195</c:v>
                      </c:pt>
                      <c:pt idx="734">
                        <c:v>65130.268142700195</c:v>
                      </c:pt>
                      <c:pt idx="735">
                        <c:v>61290.255279541016</c:v>
                      </c:pt>
                      <c:pt idx="736">
                        <c:v>61292.447235107422</c:v>
                      </c:pt>
                      <c:pt idx="737">
                        <c:v>61525.158294677734</c:v>
                      </c:pt>
                      <c:pt idx="738">
                        <c:v>61327.158233642578</c:v>
                      </c:pt>
                      <c:pt idx="739">
                        <c:v>61856.979202270508</c:v>
                      </c:pt>
                      <c:pt idx="740">
                        <c:v>63678.133499145508</c:v>
                      </c:pt>
                      <c:pt idx="741">
                        <c:v>64411.214309692376</c:v>
                      </c:pt>
                      <c:pt idx="742">
                        <c:v>65501.715042114258</c:v>
                      </c:pt>
                      <c:pt idx="743">
                        <c:v>65501.715042114258</c:v>
                      </c:pt>
                      <c:pt idx="744">
                        <c:v>64970.763381958008</c:v>
                      </c:pt>
                      <c:pt idx="745">
                        <c:v>63448.068618774414</c:v>
                      </c:pt>
                      <c:pt idx="746">
                        <c:v>63819.069046020508</c:v>
                      </c:pt>
                      <c:pt idx="747">
                        <c:v>63707.068923950188</c:v>
                      </c:pt>
                      <c:pt idx="748">
                        <c:v>65220.864822387695</c:v>
                      </c:pt>
                      <c:pt idx="749">
                        <c:v>64330.328567504876</c:v>
                      </c:pt>
                      <c:pt idx="750">
                        <c:v>65347.252883911126</c:v>
                      </c:pt>
                      <c:pt idx="751">
                        <c:v>65347.253128051758</c:v>
                      </c:pt>
                      <c:pt idx="752">
                        <c:v>67706.35139465332</c:v>
                      </c:pt>
                      <c:pt idx="753">
                        <c:v>68040.252151489258</c:v>
                      </c:pt>
                      <c:pt idx="754">
                        <c:v>68049.251174926758</c:v>
                      </c:pt>
                      <c:pt idx="755">
                        <c:v>65855.839981079102</c:v>
                      </c:pt>
                      <c:pt idx="756">
                        <c:v>62793.443496704102</c:v>
                      </c:pt>
                      <c:pt idx="757">
                        <c:v>63226.944046020508</c:v>
                      </c:pt>
                      <c:pt idx="758">
                        <c:v>60056.227813720696</c:v>
                      </c:pt>
                      <c:pt idx="759">
                        <c:v>59804.276641845696</c:v>
                      </c:pt>
                      <c:pt idx="760">
                        <c:v>59803.862579345696</c:v>
                      </c:pt>
                      <c:pt idx="761">
                        <c:v>63827.482864379876</c:v>
                      </c:pt>
                      <c:pt idx="762">
                        <c:v>63402.383255004876</c:v>
                      </c:pt>
                      <c:pt idx="763">
                        <c:v>63333.382522583008</c:v>
                      </c:pt>
                      <c:pt idx="764">
                        <c:v>63223.782485961914</c:v>
                      </c:pt>
                      <c:pt idx="765">
                        <c:v>57365.806121826165</c:v>
                      </c:pt>
                      <c:pt idx="766">
                        <c:v>57365.806121826165</c:v>
                      </c:pt>
                      <c:pt idx="767">
                        <c:v>57701.807708740234</c:v>
                      </c:pt>
                      <c:pt idx="768">
                        <c:v>66994.031692504883</c:v>
                      </c:pt>
                      <c:pt idx="769">
                        <c:v>66854.611770629883</c:v>
                      </c:pt>
                      <c:pt idx="770">
                        <c:v>67022.612258911133</c:v>
                      </c:pt>
                      <c:pt idx="771">
                        <c:v>67963.768264770508</c:v>
                      </c:pt>
                      <c:pt idx="772">
                        <c:v>66442.274612426758</c:v>
                      </c:pt>
                      <c:pt idx="773">
                        <c:v>66023.274612426758</c:v>
                      </c:pt>
                      <c:pt idx="774">
                        <c:v>67791.200637817383</c:v>
                      </c:pt>
                      <c:pt idx="775">
                        <c:v>67540.400146484375</c:v>
                      </c:pt>
                      <c:pt idx="776">
                        <c:v>67659.400146484375</c:v>
                      </c:pt>
                      <c:pt idx="777">
                        <c:v>65176.80842590332</c:v>
                      </c:pt>
                      <c:pt idx="778">
                        <c:v>65176.80842590332</c:v>
                      </c:pt>
                      <c:pt idx="779">
                        <c:v>65031.466384887688</c:v>
                      </c:pt>
                      <c:pt idx="780">
                        <c:v>65508.536819458008</c:v>
                      </c:pt>
                      <c:pt idx="781">
                        <c:v>65600.436233520508</c:v>
                      </c:pt>
                      <c:pt idx="782">
                        <c:v>65600.436233520508</c:v>
                      </c:pt>
                      <c:pt idx="783">
                        <c:v>66500.728469848633</c:v>
                      </c:pt>
                      <c:pt idx="784">
                        <c:v>66652.727737426758</c:v>
                      </c:pt>
                      <c:pt idx="785">
                        <c:v>64281.397171020508</c:v>
                      </c:pt>
                      <c:pt idx="786">
                        <c:v>64419.576858520508</c:v>
                      </c:pt>
                      <c:pt idx="787">
                        <c:v>63975.076858520508</c:v>
                      </c:pt>
                      <c:pt idx="788">
                        <c:v>63378.398147583008</c:v>
                      </c:pt>
                      <c:pt idx="789">
                        <c:v>63172.898147583008</c:v>
                      </c:pt>
                      <c:pt idx="790">
                        <c:v>63172.898147583008</c:v>
                      </c:pt>
                      <c:pt idx="791">
                        <c:v>66052.078811645508</c:v>
                      </c:pt>
                      <c:pt idx="792">
                        <c:v>65700.078811645508</c:v>
                      </c:pt>
                      <c:pt idx="793">
                        <c:v>65501.079299926758</c:v>
                      </c:pt>
                      <c:pt idx="794">
                        <c:v>65396.078323364258</c:v>
                      </c:pt>
                      <c:pt idx="795">
                        <c:v>56164.195190429688</c:v>
                      </c:pt>
                      <c:pt idx="796">
                        <c:v>56216.269012451172</c:v>
                      </c:pt>
                      <c:pt idx="797">
                        <c:v>56224.084381103516</c:v>
                      </c:pt>
                      <c:pt idx="798">
                        <c:v>56224.084503173828</c:v>
                      </c:pt>
                      <c:pt idx="799">
                        <c:v>55955.413360595703</c:v>
                      </c:pt>
                      <c:pt idx="800">
                        <c:v>56150.093109130859</c:v>
                      </c:pt>
                      <c:pt idx="801">
                        <c:v>56150.093048095703</c:v>
                      </c:pt>
                      <c:pt idx="802">
                        <c:v>56150.093048095703</c:v>
                      </c:pt>
                      <c:pt idx="803">
                        <c:v>61111.879425048828</c:v>
                      </c:pt>
                      <c:pt idx="804">
                        <c:v>61107.879425048828</c:v>
                      </c:pt>
                      <c:pt idx="805">
                        <c:v>62163.094314575195</c:v>
                      </c:pt>
                      <c:pt idx="806">
                        <c:v>62546.39729309082</c:v>
                      </c:pt>
                      <c:pt idx="807">
                        <c:v>62546.397232055664</c:v>
                      </c:pt>
                      <c:pt idx="808">
                        <c:v>62546.397171020508</c:v>
                      </c:pt>
                      <c:pt idx="809">
                        <c:v>62170.396865844727</c:v>
                      </c:pt>
                      <c:pt idx="810">
                        <c:v>66804.255569458008</c:v>
                      </c:pt>
                      <c:pt idx="811">
                        <c:v>66804.255081176758</c:v>
                      </c:pt>
                      <c:pt idx="812">
                        <c:v>65858.427444458008</c:v>
                      </c:pt>
                      <c:pt idx="813">
                        <c:v>65873.116409301758</c:v>
                      </c:pt>
                      <c:pt idx="814">
                        <c:v>66899.420364379883</c:v>
                      </c:pt>
                      <c:pt idx="815">
                        <c:v>67297.412796020508</c:v>
                      </c:pt>
                      <c:pt idx="816">
                        <c:v>66668.331939697266</c:v>
                      </c:pt>
                      <c:pt idx="817">
                        <c:v>66668.331695556641</c:v>
                      </c:pt>
                      <c:pt idx="818">
                        <c:v>66298.929351806641</c:v>
                      </c:pt>
                      <c:pt idx="819">
                        <c:v>66495.331939697266</c:v>
                      </c:pt>
                      <c:pt idx="820">
                        <c:v>66756.555374145508</c:v>
                      </c:pt>
                      <c:pt idx="821">
                        <c:v>66756.555374145508</c:v>
                      </c:pt>
                      <c:pt idx="822">
                        <c:v>66052.556106567383</c:v>
                      </c:pt>
                      <c:pt idx="823">
                        <c:v>62693.56428527832</c:v>
                      </c:pt>
                      <c:pt idx="824">
                        <c:v>63128.564651489258</c:v>
                      </c:pt>
                      <c:pt idx="825">
                        <c:v>57394.118988037102</c:v>
                      </c:pt>
                      <c:pt idx="826">
                        <c:v>57829.119720458984</c:v>
                      </c:pt>
                      <c:pt idx="827">
                        <c:v>57832.694427490234</c:v>
                      </c:pt>
                      <c:pt idx="828">
                        <c:v>57450.694061279297</c:v>
                      </c:pt>
                      <c:pt idx="829">
                        <c:v>61734.82405090332</c:v>
                      </c:pt>
                      <c:pt idx="830">
                        <c:v>61841.606964111328</c:v>
                      </c:pt>
                      <c:pt idx="831">
                        <c:v>61674.275421142578</c:v>
                      </c:pt>
                      <c:pt idx="832">
                        <c:v>61433.595901489258</c:v>
                      </c:pt>
                      <c:pt idx="833">
                        <c:v>61691.996780395508</c:v>
                      </c:pt>
                      <c:pt idx="834">
                        <c:v>64932.339065551758</c:v>
                      </c:pt>
                      <c:pt idx="835">
                        <c:v>64884.339309692376</c:v>
                      </c:pt>
                      <c:pt idx="836">
                        <c:v>65431.698928833008</c:v>
                      </c:pt>
                      <c:pt idx="837">
                        <c:v>65248.698928833008</c:v>
                      </c:pt>
                      <c:pt idx="838">
                        <c:v>64897.383499145508</c:v>
                      </c:pt>
                      <c:pt idx="839">
                        <c:v>62422.17414855957</c:v>
                      </c:pt>
                      <c:pt idx="840">
                        <c:v>57694.394744873047</c:v>
                      </c:pt>
                      <c:pt idx="841">
                        <c:v>60232.289520263672</c:v>
                      </c:pt>
                      <c:pt idx="842">
                        <c:v>64638.560546875</c:v>
                      </c:pt>
                      <c:pt idx="843">
                        <c:v>63887.529052734368</c:v>
                      </c:pt>
                      <c:pt idx="844">
                        <c:v>63948.708740234368</c:v>
                      </c:pt>
                      <c:pt idx="845">
                        <c:v>63796.708984375</c:v>
                      </c:pt>
                      <c:pt idx="846">
                        <c:v>64627.60791015625</c:v>
                      </c:pt>
                      <c:pt idx="847">
                        <c:v>64292.607177734368</c:v>
                      </c:pt>
                      <c:pt idx="848">
                        <c:v>64545.60888671875</c:v>
                      </c:pt>
                      <c:pt idx="849">
                        <c:v>64115.60888671875</c:v>
                      </c:pt>
                      <c:pt idx="850">
                        <c:v>64340.060256958008</c:v>
                      </c:pt>
                      <c:pt idx="851">
                        <c:v>64710.798782348626</c:v>
                      </c:pt>
                      <c:pt idx="852">
                        <c:v>66312.333938598633</c:v>
                      </c:pt>
                      <c:pt idx="853">
                        <c:v>66666.834182739258</c:v>
                      </c:pt>
                      <c:pt idx="854">
                        <c:v>66666.834671020508</c:v>
                      </c:pt>
                      <c:pt idx="855">
                        <c:v>55954.508270263672</c:v>
                      </c:pt>
                      <c:pt idx="856">
                        <c:v>55250.508331298828</c:v>
                      </c:pt>
                      <c:pt idx="857">
                        <c:v>55241.508270263672</c:v>
                      </c:pt>
                      <c:pt idx="858">
                        <c:v>55236.914520263672</c:v>
                      </c:pt>
                      <c:pt idx="859">
                        <c:v>63180.49592590332</c:v>
                      </c:pt>
                      <c:pt idx="860">
                        <c:v>63180.495803833008</c:v>
                      </c:pt>
                      <c:pt idx="861">
                        <c:v>63264.593032836914</c:v>
                      </c:pt>
                      <c:pt idx="862">
                        <c:v>66896.6328125</c:v>
                      </c:pt>
                      <c:pt idx="863">
                        <c:v>66758.732177734375</c:v>
                      </c:pt>
                      <c:pt idx="864">
                        <c:v>66888.134643554688</c:v>
                      </c:pt>
                      <c:pt idx="865">
                        <c:v>64490.039627075195</c:v>
                      </c:pt>
                      <c:pt idx="866">
                        <c:v>64490.039627075195</c:v>
                      </c:pt>
                      <c:pt idx="867">
                        <c:v>64443.039749145508</c:v>
                      </c:pt>
                      <c:pt idx="868">
                        <c:v>64428.047439575195</c:v>
                      </c:pt>
                      <c:pt idx="869">
                        <c:v>64428.047439575195</c:v>
                      </c:pt>
                      <c:pt idx="870">
                        <c:v>56779.38883972168</c:v>
                      </c:pt>
                      <c:pt idx="871">
                        <c:v>56788.388900756836</c:v>
                      </c:pt>
                      <c:pt idx="872">
                        <c:v>56788.38883972168</c:v>
                      </c:pt>
                      <c:pt idx="873">
                        <c:v>56788.38883972168</c:v>
                      </c:pt>
                      <c:pt idx="874">
                        <c:v>56691.38883972168</c:v>
                      </c:pt>
                      <c:pt idx="875">
                        <c:v>56581.972640991211</c:v>
                      </c:pt>
                      <c:pt idx="876">
                        <c:v>56841.157150268555</c:v>
                      </c:pt>
                      <c:pt idx="877">
                        <c:v>56841.157211303711</c:v>
                      </c:pt>
                      <c:pt idx="878">
                        <c:v>61406.899978637695</c:v>
                      </c:pt>
                      <c:pt idx="879">
                        <c:v>61407.196914672852</c:v>
                      </c:pt>
                      <c:pt idx="880">
                        <c:v>61055.196853637695</c:v>
                      </c:pt>
                      <c:pt idx="881">
                        <c:v>63499.634841918945</c:v>
                      </c:pt>
                      <c:pt idx="882">
                        <c:v>64545.635269165039</c:v>
                      </c:pt>
                      <c:pt idx="883">
                        <c:v>64545.635330200195</c:v>
                      </c:pt>
                      <c:pt idx="884">
                        <c:v>63773.266006469727</c:v>
                      </c:pt>
                      <c:pt idx="885">
                        <c:v>58866.594329833984</c:v>
                      </c:pt>
                      <c:pt idx="886">
                        <c:v>58302.594329833984</c:v>
                      </c:pt>
                      <c:pt idx="887">
                        <c:v>64252.300018310547</c:v>
                      </c:pt>
                      <c:pt idx="888">
                        <c:v>64687.300384521484</c:v>
                      </c:pt>
                      <c:pt idx="889">
                        <c:v>64319.300384521484</c:v>
                      </c:pt>
                      <c:pt idx="890">
                        <c:v>63849.048416137695</c:v>
                      </c:pt>
                      <c:pt idx="891">
                        <c:v>63840.048416137695</c:v>
                      </c:pt>
                      <c:pt idx="892">
                        <c:v>64763.559036254876</c:v>
                      </c:pt>
                      <c:pt idx="893">
                        <c:v>65371.391311645508</c:v>
                      </c:pt>
                      <c:pt idx="894">
                        <c:v>65781.391799926758</c:v>
                      </c:pt>
                      <c:pt idx="895">
                        <c:v>65781.391799926758</c:v>
                      </c:pt>
                      <c:pt idx="896">
                        <c:v>65548.056716918945</c:v>
                      </c:pt>
                      <c:pt idx="897">
                        <c:v>65547.877883911133</c:v>
                      </c:pt>
                      <c:pt idx="898">
                        <c:v>62997.939163208008</c:v>
                      </c:pt>
                      <c:pt idx="899">
                        <c:v>65264.989944458008</c:v>
                      </c:pt>
                      <c:pt idx="900">
                        <c:v>63760.783645629876</c:v>
                      </c:pt>
                      <c:pt idx="901">
                        <c:v>65833.020584106445</c:v>
                      </c:pt>
                      <c:pt idx="902">
                        <c:v>66986.701126098633</c:v>
                      </c:pt>
                      <c:pt idx="903">
                        <c:v>66616.674026489258</c:v>
                      </c:pt>
                      <c:pt idx="904">
                        <c:v>66898.074417114258</c:v>
                      </c:pt>
                      <c:pt idx="905">
                        <c:v>64650.574905395508</c:v>
                      </c:pt>
                      <c:pt idx="906">
                        <c:v>64511.836380004876</c:v>
                      </c:pt>
                      <c:pt idx="907">
                        <c:v>64636.838333129876</c:v>
                      </c:pt>
                      <c:pt idx="908">
                        <c:v>66992.314651489258</c:v>
                      </c:pt>
                      <c:pt idx="909">
                        <c:v>67056.314895629883</c:v>
                      </c:pt>
                      <c:pt idx="910">
                        <c:v>64606.421585082993</c:v>
                      </c:pt>
                      <c:pt idx="911">
                        <c:v>64791.072219848626</c:v>
                      </c:pt>
                      <c:pt idx="912">
                        <c:v>64788.921585083008</c:v>
                      </c:pt>
                      <c:pt idx="913">
                        <c:v>64656.600540161126</c:v>
                      </c:pt>
                      <c:pt idx="914">
                        <c:v>64485.600296020508</c:v>
                      </c:pt>
                      <c:pt idx="915">
                        <c:v>54304.239715576172</c:v>
                      </c:pt>
                      <c:pt idx="916">
                        <c:v>63817.895217895508</c:v>
                      </c:pt>
                      <c:pt idx="917">
                        <c:v>63850.895706176758</c:v>
                      </c:pt>
                      <c:pt idx="918">
                        <c:v>63620.895462036126</c:v>
                      </c:pt>
                      <c:pt idx="919">
                        <c:v>66290.267181396484</c:v>
                      </c:pt>
                      <c:pt idx="920">
                        <c:v>66226.267181396484</c:v>
                      </c:pt>
                      <c:pt idx="921">
                        <c:v>66575.213714599609</c:v>
                      </c:pt>
                      <c:pt idx="922">
                        <c:v>66528.213470458984</c:v>
                      </c:pt>
                      <c:pt idx="923">
                        <c:v>66528.213958740234</c:v>
                      </c:pt>
                      <c:pt idx="924">
                        <c:v>66249.713714599609</c:v>
                      </c:pt>
                      <c:pt idx="925">
                        <c:v>65495.696243286126</c:v>
                      </c:pt>
                      <c:pt idx="926">
                        <c:v>65506.696487426758</c:v>
                      </c:pt>
                      <c:pt idx="927">
                        <c:v>65553.697463989258</c:v>
                      </c:pt>
                      <c:pt idx="928">
                        <c:v>65462.697463989258</c:v>
                      </c:pt>
                      <c:pt idx="929">
                        <c:v>66000.232131958008</c:v>
                      </c:pt>
                      <c:pt idx="930">
                        <c:v>66437.6103515625</c:v>
                      </c:pt>
                      <c:pt idx="931">
                        <c:v>66437.390380859375</c:v>
                      </c:pt>
                      <c:pt idx="932">
                        <c:v>67751.965042114258</c:v>
                      </c:pt>
                      <c:pt idx="933">
                        <c:v>67624.622268676758</c:v>
                      </c:pt>
                      <c:pt idx="934">
                        <c:v>67673.067092895508</c:v>
                      </c:pt>
                      <c:pt idx="935">
                        <c:v>67627.066604614258</c:v>
                      </c:pt>
                      <c:pt idx="936">
                        <c:v>67563.066604614258</c:v>
                      </c:pt>
                      <c:pt idx="937">
                        <c:v>66906.072463989258</c:v>
                      </c:pt>
                      <c:pt idx="938">
                        <c:v>66536.672561645508</c:v>
                      </c:pt>
                      <c:pt idx="939">
                        <c:v>66536.671096801758</c:v>
                      </c:pt>
                      <c:pt idx="940">
                        <c:v>66401.871292114258</c:v>
                      </c:pt>
                      <c:pt idx="941">
                        <c:v>66233.701126098633</c:v>
                      </c:pt>
                      <c:pt idx="942">
                        <c:v>66458.202835083008</c:v>
                      </c:pt>
                      <c:pt idx="943">
                        <c:v>66827.602737426758</c:v>
                      </c:pt>
                      <c:pt idx="944">
                        <c:v>66495.582229614258</c:v>
                      </c:pt>
                      <c:pt idx="945">
                        <c:v>58710.39506530761</c:v>
                      </c:pt>
                      <c:pt idx="946">
                        <c:v>58710.395309448242</c:v>
                      </c:pt>
                      <c:pt idx="947">
                        <c:v>58710.395309448242</c:v>
                      </c:pt>
                      <c:pt idx="948">
                        <c:v>58710.39555358886</c:v>
                      </c:pt>
                      <c:pt idx="949">
                        <c:v>58397.39457702636</c:v>
                      </c:pt>
                      <c:pt idx="950">
                        <c:v>56215.53239440918</c:v>
                      </c:pt>
                      <c:pt idx="951">
                        <c:v>56219.532455444336</c:v>
                      </c:pt>
                      <c:pt idx="952">
                        <c:v>56228.532516479492</c:v>
                      </c:pt>
                      <c:pt idx="953">
                        <c:v>55886.032333374023</c:v>
                      </c:pt>
                      <c:pt idx="954">
                        <c:v>63680.370559692376</c:v>
                      </c:pt>
                      <c:pt idx="955">
                        <c:v>63680.370559692376</c:v>
                      </c:pt>
                      <c:pt idx="956">
                        <c:v>64494.570816040039</c:v>
                      </c:pt>
                      <c:pt idx="957">
                        <c:v>64494.570938110352</c:v>
                      </c:pt>
                      <c:pt idx="958">
                        <c:v>63582.895095825195</c:v>
                      </c:pt>
                      <c:pt idx="959">
                        <c:v>64831.225952148438</c:v>
                      </c:pt>
                      <c:pt idx="960">
                        <c:v>66622.868850708008</c:v>
                      </c:pt>
                      <c:pt idx="961">
                        <c:v>65055.449905395508</c:v>
                      </c:pt>
                      <c:pt idx="962">
                        <c:v>65323.250442504876</c:v>
                      </c:pt>
                      <c:pt idx="963">
                        <c:v>65050.449661254876</c:v>
                      </c:pt>
                      <c:pt idx="964">
                        <c:v>65314.95495605468</c:v>
                      </c:pt>
                      <c:pt idx="965">
                        <c:v>65314.955078125</c:v>
                      </c:pt>
                      <c:pt idx="966">
                        <c:v>61688.865020751953</c:v>
                      </c:pt>
                      <c:pt idx="967">
                        <c:v>61697.865081787109</c:v>
                      </c:pt>
                      <c:pt idx="968">
                        <c:v>63723.21435546875</c:v>
                      </c:pt>
                      <c:pt idx="969">
                        <c:v>63733.82080078125</c:v>
                      </c:pt>
                      <c:pt idx="970">
                        <c:v>63743.420806884766</c:v>
                      </c:pt>
                      <c:pt idx="971">
                        <c:v>65007.049224853516</c:v>
                      </c:pt>
                      <c:pt idx="972">
                        <c:v>65017.348297119133</c:v>
                      </c:pt>
                      <c:pt idx="973">
                        <c:v>65279.748443603516</c:v>
                      </c:pt>
                      <c:pt idx="974">
                        <c:v>65191.748443603516</c:v>
                      </c:pt>
                      <c:pt idx="975">
                        <c:v>56482.791473388672</c:v>
                      </c:pt>
                      <c:pt idx="976">
                        <c:v>56482.791534423828</c:v>
                      </c:pt>
                      <c:pt idx="977">
                        <c:v>56473.791473388672</c:v>
                      </c:pt>
                      <c:pt idx="978">
                        <c:v>56275.288909912102</c:v>
                      </c:pt>
                      <c:pt idx="979">
                        <c:v>56382.289398193352</c:v>
                      </c:pt>
                      <c:pt idx="980">
                        <c:v>56382.289642333984</c:v>
                      </c:pt>
                      <c:pt idx="981">
                        <c:v>56338.289642333984</c:v>
                      </c:pt>
                      <c:pt idx="982">
                        <c:v>58989.896575927734</c:v>
                      </c:pt>
                      <c:pt idx="983">
                        <c:v>59094.096771240234</c:v>
                      </c:pt>
                      <c:pt idx="984">
                        <c:v>59451.098236083984</c:v>
                      </c:pt>
                      <c:pt idx="985">
                        <c:v>63890.956619262695</c:v>
                      </c:pt>
                      <c:pt idx="986">
                        <c:v>63890.506484985352</c:v>
                      </c:pt>
                      <c:pt idx="987">
                        <c:v>67192.510345458984</c:v>
                      </c:pt>
                      <c:pt idx="988">
                        <c:v>67192.510345458984</c:v>
                      </c:pt>
                      <c:pt idx="989">
                        <c:v>63935.166603088379</c:v>
                      </c:pt>
                      <c:pt idx="990">
                        <c:v>58051.006683349602</c:v>
                      </c:pt>
                      <c:pt idx="991">
                        <c:v>58051.096527099602</c:v>
                      </c:pt>
                      <c:pt idx="992">
                        <c:v>60147.095153808586</c:v>
                      </c:pt>
                      <c:pt idx="993">
                        <c:v>60564.495300292969</c:v>
                      </c:pt>
                      <c:pt idx="994">
                        <c:v>60627.546569824219</c:v>
                      </c:pt>
                      <c:pt idx="995">
                        <c:v>65840.461624145508</c:v>
                      </c:pt>
                      <c:pt idx="996">
                        <c:v>66279.889358520508</c:v>
                      </c:pt>
                      <c:pt idx="997">
                        <c:v>65991.081253051758</c:v>
                      </c:pt>
                      <c:pt idx="998">
                        <c:v>65682.080764770508</c:v>
                      </c:pt>
                      <c:pt idx="999">
                        <c:v>64375.985794067376</c:v>
                      </c:pt>
                      <c:pt idx="1000">
                        <c:v>64375.986526489258</c:v>
                      </c:pt>
                      <c:pt idx="1001">
                        <c:v>64375.985305786126</c:v>
                      </c:pt>
                      <c:pt idx="1002">
                        <c:v>64247.985549926758</c:v>
                      </c:pt>
                      <c:pt idx="1003">
                        <c:v>64512.521194458008</c:v>
                      </c:pt>
                      <c:pt idx="1004">
                        <c:v>64560.521194458008</c:v>
                      </c:pt>
                      <c:pt idx="1005">
                        <c:v>60326.496810913079</c:v>
                      </c:pt>
                      <c:pt idx="1006">
                        <c:v>60332.895843505852</c:v>
                      </c:pt>
                      <c:pt idx="1007">
                        <c:v>60135.896575927734</c:v>
                      </c:pt>
                      <c:pt idx="1008">
                        <c:v>66036.164260864258</c:v>
                      </c:pt>
                      <c:pt idx="1009">
                        <c:v>66036.164260864258</c:v>
                      </c:pt>
                      <c:pt idx="1010">
                        <c:v>66267.701858520508</c:v>
                      </c:pt>
                      <c:pt idx="1011">
                        <c:v>66191.019485473633</c:v>
                      </c:pt>
                      <c:pt idx="1012">
                        <c:v>66127.018997192383</c:v>
                      </c:pt>
                      <c:pt idx="1013">
                        <c:v>66270.446975708008</c:v>
                      </c:pt>
                      <c:pt idx="1014">
                        <c:v>66420.297073364258</c:v>
                      </c:pt>
                      <c:pt idx="1015">
                        <c:v>66603.249221801758</c:v>
                      </c:pt>
                      <c:pt idx="1016">
                        <c:v>65496.345901489258</c:v>
                      </c:pt>
                      <c:pt idx="1017">
                        <c:v>65419.346389770508</c:v>
                      </c:pt>
                      <c:pt idx="1018">
                        <c:v>65376.346145629876</c:v>
                      </c:pt>
                      <c:pt idx="1019">
                        <c:v>65146.345901489258</c:v>
                      </c:pt>
                      <c:pt idx="1020">
                        <c:v>63829.831558227539</c:v>
                      </c:pt>
                      <c:pt idx="1021">
                        <c:v>64866.772598266594</c:v>
                      </c:pt>
                      <c:pt idx="1022">
                        <c:v>64349.161514282227</c:v>
                      </c:pt>
                      <c:pt idx="1023">
                        <c:v>64349.161270141594</c:v>
                      </c:pt>
                      <c:pt idx="1024">
                        <c:v>64261.161392211907</c:v>
                      </c:pt>
                      <c:pt idx="1025">
                        <c:v>65630.950393676758</c:v>
                      </c:pt>
                      <c:pt idx="1026">
                        <c:v>65454.951370239258</c:v>
                      </c:pt>
                      <c:pt idx="1027">
                        <c:v>63956.399490356445</c:v>
                      </c:pt>
                      <c:pt idx="1028">
                        <c:v>63087.186111450188</c:v>
                      </c:pt>
                      <c:pt idx="1029">
                        <c:v>63134.186111450188</c:v>
                      </c:pt>
                      <c:pt idx="1030">
                        <c:v>63134.185989379876</c:v>
                      </c:pt>
                      <c:pt idx="1031">
                        <c:v>63037.186111450188</c:v>
                      </c:pt>
                      <c:pt idx="1032">
                        <c:v>65651.207962036133</c:v>
                      </c:pt>
                      <c:pt idx="1033">
                        <c:v>65649.33381652832</c:v>
                      </c:pt>
                      <c:pt idx="1034">
                        <c:v>65009.230911254876</c:v>
                      </c:pt>
                      <c:pt idx="1035">
                        <c:v>63917.220413208008</c:v>
                      </c:pt>
                      <c:pt idx="1036">
                        <c:v>63413.220657348626</c:v>
                      </c:pt>
                      <c:pt idx="1037">
                        <c:v>63109.220901489258</c:v>
                      </c:pt>
                      <c:pt idx="1038">
                        <c:v>66315.315872192383</c:v>
                      </c:pt>
                      <c:pt idx="1039">
                        <c:v>66374.315628051758</c:v>
                      </c:pt>
                      <c:pt idx="1040">
                        <c:v>66374.315628051758</c:v>
                      </c:pt>
                      <c:pt idx="1041">
                        <c:v>66134.740676879883</c:v>
                      </c:pt>
                      <c:pt idx="1042">
                        <c:v>65778.258743286133</c:v>
                      </c:pt>
                      <c:pt idx="1043">
                        <c:v>66021.258743286133</c:v>
                      </c:pt>
                      <c:pt idx="1044">
                        <c:v>66021.258743286133</c:v>
                      </c:pt>
                      <c:pt idx="1045">
                        <c:v>65754.259475708008</c:v>
                      </c:pt>
                      <c:pt idx="1046">
                        <c:v>64032.958694458008</c:v>
                      </c:pt>
                      <c:pt idx="1047">
                        <c:v>64225.498611450188</c:v>
                      </c:pt>
                      <c:pt idx="1048">
                        <c:v>62822.967727661126</c:v>
                      </c:pt>
                      <c:pt idx="1049">
                        <c:v>63192.367752075188</c:v>
                      </c:pt>
                      <c:pt idx="1050">
                        <c:v>64898.231399536126</c:v>
                      </c:pt>
                      <c:pt idx="1051">
                        <c:v>66035.851806640625</c:v>
                      </c:pt>
                      <c:pt idx="1052">
                        <c:v>65779.932373046875</c:v>
                      </c:pt>
                      <c:pt idx="1053">
                        <c:v>65794.9521484375</c:v>
                      </c:pt>
                      <c:pt idx="1054">
                        <c:v>65069.9521484375</c:v>
                      </c:pt>
                      <c:pt idx="1055">
                        <c:v>66764.617431640625</c:v>
                      </c:pt>
                      <c:pt idx="1056">
                        <c:v>66767.042114257813</c:v>
                      </c:pt>
                      <c:pt idx="1057">
                        <c:v>66767.042236328125</c:v>
                      </c:pt>
                      <c:pt idx="1058">
                        <c:v>65327.416091918938</c:v>
                      </c:pt>
                      <c:pt idx="1059">
                        <c:v>65327.416091918938</c:v>
                      </c:pt>
                      <c:pt idx="1060">
                        <c:v>64467.787307739258</c:v>
                      </c:pt>
                      <c:pt idx="1061">
                        <c:v>63546.598342895493</c:v>
                      </c:pt>
                      <c:pt idx="1062">
                        <c:v>62688.43635559082</c:v>
                      </c:pt>
                      <c:pt idx="1063">
                        <c:v>63160.936721801758</c:v>
                      </c:pt>
                      <c:pt idx="1064">
                        <c:v>63531.936477661126</c:v>
                      </c:pt>
                      <c:pt idx="1065">
                        <c:v>57844.901473999023</c:v>
                      </c:pt>
                      <c:pt idx="1066">
                        <c:v>57094.578964233398</c:v>
                      </c:pt>
                      <c:pt idx="1067">
                        <c:v>57103.579025268555</c:v>
                      </c:pt>
                      <c:pt idx="1068">
                        <c:v>56575.776229858398</c:v>
                      </c:pt>
                      <c:pt idx="1069">
                        <c:v>64135.351455688477</c:v>
                      </c:pt>
                      <c:pt idx="1070">
                        <c:v>64135.351516723633</c:v>
                      </c:pt>
                      <c:pt idx="1071">
                        <c:v>64898.682144165039</c:v>
                      </c:pt>
                      <c:pt idx="1072">
                        <c:v>64898.682205200195</c:v>
                      </c:pt>
                      <c:pt idx="1073">
                        <c:v>65041.521011352539</c:v>
                      </c:pt>
                      <c:pt idx="1074">
                        <c:v>65041.521072387695</c:v>
                      </c:pt>
                      <c:pt idx="1075">
                        <c:v>64928.021072387695</c:v>
                      </c:pt>
                      <c:pt idx="1076">
                        <c:v>65080.020889282227</c:v>
                      </c:pt>
                      <c:pt idx="1077">
                        <c:v>63384.60823059082</c:v>
                      </c:pt>
                      <c:pt idx="1078">
                        <c:v>63384.60823059082</c:v>
                      </c:pt>
                      <c:pt idx="1079">
                        <c:v>62415.60823059082</c:v>
                      </c:pt>
                      <c:pt idx="1080">
                        <c:v>65067.329299926758</c:v>
                      </c:pt>
                      <c:pt idx="1081">
                        <c:v>65204.299514770508</c:v>
                      </c:pt>
                      <c:pt idx="1082">
                        <c:v>64679.297805786126</c:v>
                      </c:pt>
                      <c:pt idx="1083">
                        <c:v>65114.298294067376</c:v>
                      </c:pt>
                      <c:pt idx="1084">
                        <c:v>64824.797561645508</c:v>
                      </c:pt>
                      <c:pt idx="1085">
                        <c:v>65873.637542724609</c:v>
                      </c:pt>
                      <c:pt idx="1086">
                        <c:v>62680.022171020508</c:v>
                      </c:pt>
                      <c:pt idx="1087">
                        <c:v>63194.311233520508</c:v>
                      </c:pt>
                      <c:pt idx="1088">
                        <c:v>64938.196487426758</c:v>
                      </c:pt>
                      <c:pt idx="1089">
                        <c:v>65002.197463989258</c:v>
                      </c:pt>
                      <c:pt idx="1090">
                        <c:v>65002.196487426758</c:v>
                      </c:pt>
                      <c:pt idx="1091">
                        <c:v>64739.196487426758</c:v>
                      </c:pt>
                      <c:pt idx="1092">
                        <c:v>66133.049026489258</c:v>
                      </c:pt>
                      <c:pt idx="1093">
                        <c:v>65284.898193359368</c:v>
                      </c:pt>
                      <c:pt idx="1094">
                        <c:v>65399.8974609375</c:v>
                      </c:pt>
                      <c:pt idx="1095">
                        <c:v>64615.886322021484</c:v>
                      </c:pt>
                      <c:pt idx="1096">
                        <c:v>64615.887054443352</c:v>
                      </c:pt>
                      <c:pt idx="1097">
                        <c:v>64463.886566162102</c:v>
                      </c:pt>
                      <c:pt idx="1098">
                        <c:v>65320.547073364258</c:v>
                      </c:pt>
                      <c:pt idx="1099">
                        <c:v>66920.168411254883</c:v>
                      </c:pt>
                      <c:pt idx="1100">
                        <c:v>66983.900344848633</c:v>
                      </c:pt>
                      <c:pt idx="1101">
                        <c:v>66520.400100708008</c:v>
                      </c:pt>
                      <c:pt idx="1102">
                        <c:v>66082.399368286133</c:v>
                      </c:pt>
                      <c:pt idx="1103">
                        <c:v>66411.996292114258</c:v>
                      </c:pt>
                      <c:pt idx="1104">
                        <c:v>67048.831741333008</c:v>
                      </c:pt>
                      <c:pt idx="1105">
                        <c:v>66584.40315246582</c:v>
                      </c:pt>
                      <c:pt idx="1106">
                        <c:v>66351.770706176758</c:v>
                      </c:pt>
                      <c:pt idx="1107">
                        <c:v>65946.270706176758</c:v>
                      </c:pt>
                      <c:pt idx="1108">
                        <c:v>63698.88623046875</c:v>
                      </c:pt>
                      <c:pt idx="1109">
                        <c:v>63329.95947265625</c:v>
                      </c:pt>
                      <c:pt idx="1110">
                        <c:v>65690.637161254883</c:v>
                      </c:pt>
                      <c:pt idx="1111">
                        <c:v>65646.637649536133</c:v>
                      </c:pt>
                      <c:pt idx="1112">
                        <c:v>65646.637405395508</c:v>
                      </c:pt>
                      <c:pt idx="1113">
                        <c:v>65582.750442504883</c:v>
                      </c:pt>
                      <c:pt idx="1114">
                        <c:v>65535.750930786126</c:v>
                      </c:pt>
                      <c:pt idx="1115">
                        <c:v>65884.255081176758</c:v>
                      </c:pt>
                      <c:pt idx="1116">
                        <c:v>66031.754592895508</c:v>
                      </c:pt>
                      <c:pt idx="1117">
                        <c:v>64686.514114379876</c:v>
                      </c:pt>
                      <c:pt idx="1118">
                        <c:v>65275.900390625</c:v>
                      </c:pt>
                      <c:pt idx="1119">
                        <c:v>65275.900390625</c:v>
                      </c:pt>
                      <c:pt idx="1120">
                        <c:v>65275.900634765618</c:v>
                      </c:pt>
                      <c:pt idx="1121">
                        <c:v>65783.48681640625</c:v>
                      </c:pt>
                      <c:pt idx="1122">
                        <c:v>65962.4873046875</c:v>
                      </c:pt>
                      <c:pt idx="1123">
                        <c:v>65940.086822509766</c:v>
                      </c:pt>
                      <c:pt idx="1124">
                        <c:v>66100.005523681641</c:v>
                      </c:pt>
                      <c:pt idx="1125">
                        <c:v>64811.153945922852</c:v>
                      </c:pt>
                      <c:pt idx="1126">
                        <c:v>65132.154373168938</c:v>
                      </c:pt>
                      <c:pt idx="1127">
                        <c:v>65132.154495239258</c:v>
                      </c:pt>
                      <c:pt idx="1128">
                        <c:v>66915.409378051758</c:v>
                      </c:pt>
                      <c:pt idx="1129">
                        <c:v>64069.783706665039</c:v>
                      </c:pt>
                      <c:pt idx="1130">
                        <c:v>64965.417556762695</c:v>
                      </c:pt>
                      <c:pt idx="1131">
                        <c:v>65546.418167114258</c:v>
                      </c:pt>
                      <c:pt idx="1132">
                        <c:v>65458.418045043938</c:v>
                      </c:pt>
                      <c:pt idx="1133">
                        <c:v>65735.547805786133</c:v>
                      </c:pt>
                      <c:pt idx="1134">
                        <c:v>65596.675735473633</c:v>
                      </c:pt>
                      <c:pt idx="1135">
                        <c:v>65649.076370239258</c:v>
                      </c:pt>
                      <c:pt idx="1136">
                        <c:v>65409.075637817376</c:v>
                      </c:pt>
                      <c:pt idx="1137">
                        <c:v>65585.075637817383</c:v>
                      </c:pt>
                      <c:pt idx="1138">
                        <c:v>64562.152725219727</c:v>
                      </c:pt>
                      <c:pt idx="1139">
                        <c:v>64562.152725219727</c:v>
                      </c:pt>
                      <c:pt idx="1140">
                        <c:v>65058.722366333008</c:v>
                      </c:pt>
                      <c:pt idx="1141">
                        <c:v>65058.722366333008</c:v>
                      </c:pt>
                      <c:pt idx="1142">
                        <c:v>65058.722854614258</c:v>
                      </c:pt>
                      <c:pt idx="1143">
                        <c:v>64351.722854614258</c:v>
                      </c:pt>
                      <c:pt idx="1144">
                        <c:v>63084.185501098626</c:v>
                      </c:pt>
                      <c:pt idx="1145">
                        <c:v>62904.03547668457</c:v>
                      </c:pt>
                      <c:pt idx="1146">
                        <c:v>62905.221145629876</c:v>
                      </c:pt>
                      <c:pt idx="1147">
                        <c:v>63918.010452270508</c:v>
                      </c:pt>
                      <c:pt idx="1148">
                        <c:v>63393.562576293938</c:v>
                      </c:pt>
                      <c:pt idx="1149">
                        <c:v>63242.850479125969</c:v>
                      </c:pt>
                      <c:pt idx="1150">
                        <c:v>66168.160842895508</c:v>
                      </c:pt>
                      <c:pt idx="1151">
                        <c:v>66378.86083984375</c:v>
                      </c:pt>
                      <c:pt idx="1152">
                        <c:v>65668.9521484375</c:v>
                      </c:pt>
                      <c:pt idx="1153">
                        <c:v>65387.3818359375</c:v>
                      </c:pt>
                      <c:pt idx="1154">
                        <c:v>63098.755348205559</c:v>
                      </c:pt>
                      <c:pt idx="1155">
                        <c:v>62935.424835205078</c:v>
                      </c:pt>
                      <c:pt idx="1156">
                        <c:v>62935.424346923828</c:v>
                      </c:pt>
                      <c:pt idx="1157">
                        <c:v>66078.762893676758</c:v>
                      </c:pt>
                      <c:pt idx="1158">
                        <c:v>64830.379104614258</c:v>
                      </c:pt>
                      <c:pt idx="1159">
                        <c:v>67025.723587036133</c:v>
                      </c:pt>
                      <c:pt idx="1160">
                        <c:v>67034.723831176758</c:v>
                      </c:pt>
                      <c:pt idx="1161">
                        <c:v>67891.618362426758</c:v>
                      </c:pt>
                      <c:pt idx="1162">
                        <c:v>68193.515335083008</c:v>
                      </c:pt>
                      <c:pt idx="1163">
                        <c:v>67824.114944458008</c:v>
                      </c:pt>
                      <c:pt idx="1164">
                        <c:v>67568.938674926758</c:v>
                      </c:pt>
                      <c:pt idx="1165">
                        <c:v>67434.938919067383</c:v>
                      </c:pt>
                      <c:pt idx="1166">
                        <c:v>66707.808059692383</c:v>
                      </c:pt>
                      <c:pt idx="1167">
                        <c:v>67060.657180786133</c:v>
                      </c:pt>
                      <c:pt idx="1168">
                        <c:v>63297.878860473626</c:v>
                      </c:pt>
                      <c:pt idx="1169">
                        <c:v>61883.825637817376</c:v>
                      </c:pt>
                      <c:pt idx="1170">
                        <c:v>65404.077774047844</c:v>
                      </c:pt>
                      <c:pt idx="1171">
                        <c:v>64594.698883056633</c:v>
                      </c:pt>
                      <c:pt idx="1172">
                        <c:v>64866.160537719727</c:v>
                      </c:pt>
                      <c:pt idx="1173">
                        <c:v>64820.499893188477</c:v>
                      </c:pt>
                      <c:pt idx="1174">
                        <c:v>64269.499404907227</c:v>
                      </c:pt>
                      <c:pt idx="1175">
                        <c:v>65309.965957641594</c:v>
                      </c:pt>
                      <c:pt idx="1176">
                        <c:v>65309.373428344727</c:v>
                      </c:pt>
                      <c:pt idx="1177">
                        <c:v>64273.106826782227</c:v>
                      </c:pt>
                      <c:pt idx="1178">
                        <c:v>65195.986221313477</c:v>
                      </c:pt>
                      <c:pt idx="1179">
                        <c:v>65094.182754516594</c:v>
                      </c:pt>
                      <c:pt idx="1180">
                        <c:v>65504.183975219727</c:v>
                      </c:pt>
                      <c:pt idx="1181">
                        <c:v>65434.973281860344</c:v>
                      </c:pt>
                      <c:pt idx="1182">
                        <c:v>66781.888809204102</c:v>
                      </c:pt>
                      <c:pt idx="1183">
                        <c:v>66992.888565063477</c:v>
                      </c:pt>
                      <c:pt idx="1184">
                        <c:v>65752.402297973633</c:v>
                      </c:pt>
                      <c:pt idx="1185">
                        <c:v>56783.763534545898</c:v>
                      </c:pt>
                      <c:pt idx="1186">
                        <c:v>56783.763656616211</c:v>
                      </c:pt>
                      <c:pt idx="1187">
                        <c:v>58006.106185913079</c:v>
                      </c:pt>
                      <c:pt idx="1188">
                        <c:v>58006.106185913079</c:v>
                      </c:pt>
                      <c:pt idx="1189">
                        <c:v>57918.106063842773</c:v>
                      </c:pt>
                      <c:pt idx="1190">
                        <c:v>64120.230422973626</c:v>
                      </c:pt>
                      <c:pt idx="1191">
                        <c:v>64299.129104614258</c:v>
                      </c:pt>
                      <c:pt idx="1192">
                        <c:v>64720.131790161126</c:v>
                      </c:pt>
                      <c:pt idx="1193">
                        <c:v>64961.132034301758</c:v>
                      </c:pt>
                      <c:pt idx="1194">
                        <c:v>65179.446487426758</c:v>
                      </c:pt>
                      <c:pt idx="1195">
                        <c:v>63678.444778442376</c:v>
                      </c:pt>
                      <c:pt idx="1196">
                        <c:v>63656.490432739258</c:v>
                      </c:pt>
                      <c:pt idx="1197">
                        <c:v>63045.090530395508</c:v>
                      </c:pt>
                      <c:pt idx="1198">
                        <c:v>63429.490432739258</c:v>
                      </c:pt>
                      <c:pt idx="1199">
                        <c:v>64671.794570922844</c:v>
                      </c:pt>
                      <c:pt idx="1200">
                        <c:v>62616.884552001953</c:v>
                      </c:pt>
                      <c:pt idx="1201">
                        <c:v>62616.884490966797</c:v>
                      </c:pt>
                      <c:pt idx="1202">
                        <c:v>62311.684051513672</c:v>
                      </c:pt>
                      <c:pt idx="1203">
                        <c:v>62295.123489379883</c:v>
                      </c:pt>
                      <c:pt idx="1204">
                        <c:v>62304.123550415039</c:v>
                      </c:pt>
                      <c:pt idx="1205">
                        <c:v>64169.944473266602</c:v>
                      </c:pt>
                      <c:pt idx="1206">
                        <c:v>64126.069412231445</c:v>
                      </c:pt>
                      <c:pt idx="1207">
                        <c:v>63199.563186645508</c:v>
                      </c:pt>
                      <c:pt idx="1208">
                        <c:v>63199.563186645508</c:v>
                      </c:pt>
                      <c:pt idx="1209">
                        <c:v>64308.29133605957</c:v>
                      </c:pt>
                      <c:pt idx="1210">
                        <c:v>64544.191253662102</c:v>
                      </c:pt>
                      <c:pt idx="1211">
                        <c:v>64542.393646240234</c:v>
                      </c:pt>
                      <c:pt idx="1212">
                        <c:v>64542.393646240234</c:v>
                      </c:pt>
                      <c:pt idx="1213">
                        <c:v>62119.359085083008</c:v>
                      </c:pt>
                      <c:pt idx="1214">
                        <c:v>61784.359146118164</c:v>
                      </c:pt>
                      <c:pt idx="1215">
                        <c:v>58503.310779571526</c:v>
                      </c:pt>
                      <c:pt idx="1216">
                        <c:v>58278.110584259026</c:v>
                      </c:pt>
                      <c:pt idx="1217">
                        <c:v>58278.110706329338</c:v>
                      </c:pt>
                      <c:pt idx="1218">
                        <c:v>66649.494338989258</c:v>
                      </c:pt>
                      <c:pt idx="1219">
                        <c:v>65864.392288208008</c:v>
                      </c:pt>
                      <c:pt idx="1220">
                        <c:v>65190.990676879876</c:v>
                      </c:pt>
                      <c:pt idx="1221">
                        <c:v>66135.771194458008</c:v>
                      </c:pt>
                      <c:pt idx="1222">
                        <c:v>66082.770950317383</c:v>
                      </c:pt>
                      <c:pt idx="1223">
                        <c:v>66103.772171020508</c:v>
                      </c:pt>
                      <c:pt idx="1224">
                        <c:v>65784.770950317383</c:v>
                      </c:pt>
                      <c:pt idx="1225">
                        <c:v>65836.770950317383</c:v>
                      </c:pt>
                      <c:pt idx="1226">
                        <c:v>64316.150299072266</c:v>
                      </c:pt>
                      <c:pt idx="1227">
                        <c:v>64327.150054931633</c:v>
                      </c:pt>
                      <c:pt idx="1228">
                        <c:v>64554.150054931633</c:v>
                      </c:pt>
                      <c:pt idx="1229">
                        <c:v>64305.371734619133</c:v>
                      </c:pt>
                      <c:pt idx="1230">
                        <c:v>64037.254409790039</c:v>
                      </c:pt>
                      <c:pt idx="1231">
                        <c:v>64001.253921508789</c:v>
                      </c:pt>
                      <c:pt idx="1232">
                        <c:v>65025.288589477539</c:v>
                      </c:pt>
                      <c:pt idx="1233">
                        <c:v>64148.497940063477</c:v>
                      </c:pt>
                      <c:pt idx="1234">
                        <c:v>63083.690750122063</c:v>
                      </c:pt>
                      <c:pt idx="1235">
                        <c:v>62526.510208129883</c:v>
                      </c:pt>
                      <c:pt idx="1236">
                        <c:v>62535.510208129883</c:v>
                      </c:pt>
                      <c:pt idx="1237">
                        <c:v>62384.17658996582</c:v>
                      </c:pt>
                      <c:pt idx="1238">
                        <c:v>62633.727188110352</c:v>
                      </c:pt>
                      <c:pt idx="1239">
                        <c:v>62633.727127075195</c:v>
                      </c:pt>
                      <c:pt idx="1240">
                        <c:v>63461.270462036126</c:v>
                      </c:pt>
                      <c:pt idx="1241">
                        <c:v>64773.205276489258</c:v>
                      </c:pt>
                      <c:pt idx="1242">
                        <c:v>64773.205276489258</c:v>
                      </c:pt>
                      <c:pt idx="1243">
                        <c:v>64685.205032348626</c:v>
                      </c:pt>
                      <c:pt idx="1244">
                        <c:v>64503.205276489258</c:v>
                      </c:pt>
                      <c:pt idx="1245">
                        <c:v>56269.980621337891</c:v>
                      </c:pt>
                      <c:pt idx="1246">
                        <c:v>56269.980621337891</c:v>
                      </c:pt>
                      <c:pt idx="1247">
                        <c:v>56269.980560302734</c:v>
                      </c:pt>
                      <c:pt idx="1248">
                        <c:v>56899.294281005852</c:v>
                      </c:pt>
                      <c:pt idx="1249">
                        <c:v>56899.294281005852</c:v>
                      </c:pt>
                      <c:pt idx="1250">
                        <c:v>56852.294281005852</c:v>
                      </c:pt>
                      <c:pt idx="1251">
                        <c:v>58946.293792724602</c:v>
                      </c:pt>
                      <c:pt idx="1252">
                        <c:v>59130.345306396484</c:v>
                      </c:pt>
                      <c:pt idx="1253">
                        <c:v>59130.345306396484</c:v>
                      </c:pt>
                      <c:pt idx="1254">
                        <c:v>61092.768325805664</c:v>
                      </c:pt>
                      <c:pt idx="1255">
                        <c:v>63396.416213989258</c:v>
                      </c:pt>
                      <c:pt idx="1256">
                        <c:v>63396.416213989258</c:v>
                      </c:pt>
                      <c:pt idx="1257">
                        <c:v>67380.356536865234</c:v>
                      </c:pt>
                      <c:pt idx="1258">
                        <c:v>67201.855560302734</c:v>
                      </c:pt>
                      <c:pt idx="1259">
                        <c:v>62787.699562072747</c:v>
                      </c:pt>
                      <c:pt idx="1260">
                        <c:v>67250.616409301758</c:v>
                      </c:pt>
                      <c:pt idx="1261">
                        <c:v>66794.617141723633</c:v>
                      </c:pt>
                      <c:pt idx="1262">
                        <c:v>66154.474319458008</c:v>
                      </c:pt>
                      <c:pt idx="1263">
                        <c:v>66204.274124145508</c:v>
                      </c:pt>
                      <c:pt idx="1264">
                        <c:v>66135.274612426758</c:v>
                      </c:pt>
                      <c:pt idx="1265">
                        <c:v>66076.274124145508</c:v>
                      </c:pt>
                      <c:pt idx="1266">
                        <c:v>63561.651565551758</c:v>
                      </c:pt>
                      <c:pt idx="1267">
                        <c:v>64740.563552856438</c:v>
                      </c:pt>
                      <c:pt idx="1268">
                        <c:v>66185.262649536133</c:v>
                      </c:pt>
                      <c:pt idx="1269">
                        <c:v>66722.933692932129</c:v>
                      </c:pt>
                      <c:pt idx="1270">
                        <c:v>66491.932716369629</c:v>
                      </c:pt>
                      <c:pt idx="1271">
                        <c:v>65402.250442504876</c:v>
                      </c:pt>
                      <c:pt idx="1272">
                        <c:v>65047.250198364258</c:v>
                      </c:pt>
                      <c:pt idx="1273">
                        <c:v>67193.130813598633</c:v>
                      </c:pt>
                      <c:pt idx="1274">
                        <c:v>67041.130081176758</c:v>
                      </c:pt>
                      <c:pt idx="1275">
                        <c:v>63116.144241333008</c:v>
                      </c:pt>
                      <c:pt idx="1276">
                        <c:v>64287.063858032227</c:v>
                      </c:pt>
                      <c:pt idx="1277">
                        <c:v>64287.153762817383</c:v>
                      </c:pt>
                      <c:pt idx="1278">
                        <c:v>67390.910842895508</c:v>
                      </c:pt>
                      <c:pt idx="1279">
                        <c:v>67644.591506958008</c:v>
                      </c:pt>
                      <c:pt idx="1280">
                        <c:v>67428.591018676758</c:v>
                      </c:pt>
                      <c:pt idx="1281">
                        <c:v>63465.631149291992</c:v>
                      </c:pt>
                      <c:pt idx="1282">
                        <c:v>63410.63102722168</c:v>
                      </c:pt>
                      <c:pt idx="1283">
                        <c:v>63338.630966186523</c:v>
                      </c:pt>
                      <c:pt idx="1284">
                        <c:v>62735.733749389648</c:v>
                      </c:pt>
                      <c:pt idx="1285">
                        <c:v>62744.733810424805</c:v>
                      </c:pt>
                      <c:pt idx="1286">
                        <c:v>62582.78630065918</c:v>
                      </c:pt>
                      <c:pt idx="1287">
                        <c:v>62005.431228637695</c:v>
                      </c:pt>
                      <c:pt idx="1288">
                        <c:v>61968.431228637695</c:v>
                      </c:pt>
                      <c:pt idx="1289">
                        <c:v>61968.431289672852</c:v>
                      </c:pt>
                      <c:pt idx="1290">
                        <c:v>57159.631256103516</c:v>
                      </c:pt>
                      <c:pt idx="1291">
                        <c:v>57170.109832763672</c:v>
                      </c:pt>
                      <c:pt idx="1292">
                        <c:v>57170.109954833984</c:v>
                      </c:pt>
                      <c:pt idx="1293">
                        <c:v>57170.109954833984</c:v>
                      </c:pt>
                      <c:pt idx="1294">
                        <c:v>56967.269927978516</c:v>
                      </c:pt>
                      <c:pt idx="1295">
                        <c:v>66479.011184692383</c:v>
                      </c:pt>
                      <c:pt idx="1296">
                        <c:v>66393.073440551758</c:v>
                      </c:pt>
                      <c:pt idx="1297">
                        <c:v>66329.072463989258</c:v>
                      </c:pt>
                      <c:pt idx="1298">
                        <c:v>66030.272659301758</c:v>
                      </c:pt>
                      <c:pt idx="1299">
                        <c:v>66506.772659301758</c:v>
                      </c:pt>
                      <c:pt idx="1300">
                        <c:v>66833.774856567383</c:v>
                      </c:pt>
                      <c:pt idx="1301">
                        <c:v>66669.774856567383</c:v>
                      </c:pt>
                      <c:pt idx="1302">
                        <c:v>65439.699798583984</c:v>
                      </c:pt>
                      <c:pt idx="1303">
                        <c:v>66284.001129150391</c:v>
                      </c:pt>
                      <c:pt idx="1304">
                        <c:v>66132.001129150391</c:v>
                      </c:pt>
                      <c:pt idx="1305">
                        <c:v>63858.03157043457</c:v>
                      </c:pt>
                      <c:pt idx="1306">
                        <c:v>64075.431838989258</c:v>
                      </c:pt>
                      <c:pt idx="1307">
                        <c:v>65594.293701171875</c:v>
                      </c:pt>
                      <c:pt idx="1308">
                        <c:v>65251.2939453125</c:v>
                      </c:pt>
                      <c:pt idx="1309">
                        <c:v>65917.085159301758</c:v>
                      </c:pt>
                      <c:pt idx="1310">
                        <c:v>65871.084915161133</c:v>
                      </c:pt>
                      <c:pt idx="1311">
                        <c:v>65871.084671020508</c:v>
                      </c:pt>
                      <c:pt idx="1312">
                        <c:v>64050.131057739258</c:v>
                      </c:pt>
                      <c:pt idx="1313">
                        <c:v>63974.997756958008</c:v>
                      </c:pt>
                      <c:pt idx="1314">
                        <c:v>63878.796585083008</c:v>
                      </c:pt>
                      <c:pt idx="1315">
                        <c:v>62831.796096801758</c:v>
                      </c:pt>
                      <c:pt idx="1316">
                        <c:v>62751.084915161126</c:v>
                      </c:pt>
                      <c:pt idx="1317">
                        <c:v>63214.083938598626</c:v>
                      </c:pt>
                      <c:pt idx="1318">
                        <c:v>63213.815872192376</c:v>
                      </c:pt>
                      <c:pt idx="1319">
                        <c:v>63446.817337036126</c:v>
                      </c:pt>
                      <c:pt idx="1320">
                        <c:v>64538.201126098626</c:v>
                      </c:pt>
                      <c:pt idx="1321">
                        <c:v>64538.201858520508</c:v>
                      </c:pt>
                      <c:pt idx="1322">
                        <c:v>64524.200393676758</c:v>
                      </c:pt>
                      <c:pt idx="1323">
                        <c:v>64506.050979614258</c:v>
                      </c:pt>
                      <c:pt idx="1324">
                        <c:v>64147.649856567376</c:v>
                      </c:pt>
                      <c:pt idx="1325">
                        <c:v>64516.501174926758</c:v>
                      </c:pt>
                      <c:pt idx="1326">
                        <c:v>64516.500930786126</c:v>
                      </c:pt>
                      <c:pt idx="1327">
                        <c:v>63579.500930786126</c:v>
                      </c:pt>
                      <c:pt idx="1328">
                        <c:v>67749.537841796875</c:v>
                      </c:pt>
                      <c:pt idx="1329">
                        <c:v>68159.03759765625</c:v>
                      </c:pt>
                      <c:pt idx="1330">
                        <c:v>63692.747268676758</c:v>
                      </c:pt>
                      <c:pt idx="1331">
                        <c:v>63626.597854614258</c:v>
                      </c:pt>
                      <c:pt idx="1332">
                        <c:v>63626.598098754876</c:v>
                      </c:pt>
                      <c:pt idx="1333">
                        <c:v>67351.287506103516</c:v>
                      </c:pt>
                      <c:pt idx="1334">
                        <c:v>66998.866119384766</c:v>
                      </c:pt>
                      <c:pt idx="1335">
                        <c:v>61607.240356445313</c:v>
                      </c:pt>
                      <c:pt idx="1336">
                        <c:v>61641.090576171868</c:v>
                      </c:pt>
                      <c:pt idx="1337">
                        <c:v>61525.09069824218</c:v>
                      </c:pt>
                      <c:pt idx="1338">
                        <c:v>65286.970016479485</c:v>
                      </c:pt>
                      <c:pt idx="1339">
                        <c:v>65237.681198120117</c:v>
                      </c:pt>
                      <c:pt idx="1340">
                        <c:v>66165.373245239258</c:v>
                      </c:pt>
                      <c:pt idx="1341">
                        <c:v>66176.373245239258</c:v>
                      </c:pt>
                      <c:pt idx="1342">
                        <c:v>66176.372756958008</c:v>
                      </c:pt>
                      <c:pt idx="1343">
                        <c:v>65782.373489379883</c:v>
                      </c:pt>
                      <c:pt idx="1344">
                        <c:v>65431.308792114258</c:v>
                      </c:pt>
                      <c:pt idx="1345">
                        <c:v>65707.636734008789</c:v>
                      </c:pt>
                      <c:pt idx="1346">
                        <c:v>65803.737464904785</c:v>
                      </c:pt>
                      <c:pt idx="1347">
                        <c:v>65572.737464904785</c:v>
                      </c:pt>
                      <c:pt idx="1348">
                        <c:v>65535.644790649407</c:v>
                      </c:pt>
                      <c:pt idx="1349">
                        <c:v>65759.644546508789</c:v>
                      </c:pt>
                      <c:pt idx="1350">
                        <c:v>55745.290069580078</c:v>
                      </c:pt>
                      <c:pt idx="1351">
                        <c:v>55745.290130615234</c:v>
                      </c:pt>
                      <c:pt idx="1352">
                        <c:v>62738.654983520508</c:v>
                      </c:pt>
                      <c:pt idx="1353">
                        <c:v>63643.057815551758</c:v>
                      </c:pt>
                      <c:pt idx="1354">
                        <c:v>63596.057571411126</c:v>
                      </c:pt>
                      <c:pt idx="1355">
                        <c:v>63587.057571411126</c:v>
                      </c:pt>
                      <c:pt idx="1356">
                        <c:v>67944.382522583008</c:v>
                      </c:pt>
                      <c:pt idx="1357">
                        <c:v>67992.382522583008</c:v>
                      </c:pt>
                      <c:pt idx="1358">
                        <c:v>68445.881790161133</c:v>
                      </c:pt>
                      <c:pt idx="1359">
                        <c:v>67144.800491333008</c:v>
                      </c:pt>
                      <c:pt idx="1360">
                        <c:v>67432.884231567383</c:v>
                      </c:pt>
                      <c:pt idx="1361">
                        <c:v>67784.883987426758</c:v>
                      </c:pt>
                      <c:pt idx="1362">
                        <c:v>67385.884475708008</c:v>
                      </c:pt>
                      <c:pt idx="1363">
                        <c:v>66895.799758911133</c:v>
                      </c:pt>
                      <c:pt idx="1364">
                        <c:v>63758.213394165039</c:v>
                      </c:pt>
                      <c:pt idx="1365">
                        <c:v>64499.767776489258</c:v>
                      </c:pt>
                      <c:pt idx="1366">
                        <c:v>64934.768508911126</c:v>
                      </c:pt>
                      <c:pt idx="1367">
                        <c:v>64837.268264770508</c:v>
                      </c:pt>
                      <c:pt idx="1368">
                        <c:v>63298.217971801758</c:v>
                      </c:pt>
                      <c:pt idx="1369">
                        <c:v>63298.217971801758</c:v>
                      </c:pt>
                      <c:pt idx="1370">
                        <c:v>63688.893463134766</c:v>
                      </c:pt>
                      <c:pt idx="1371">
                        <c:v>63908.892791748047</c:v>
                      </c:pt>
                      <c:pt idx="1372">
                        <c:v>63743.764419555657</c:v>
                      </c:pt>
                      <c:pt idx="1373">
                        <c:v>63606.644302368157</c:v>
                      </c:pt>
                      <c:pt idx="1374">
                        <c:v>62380.720230102539</c:v>
                      </c:pt>
                      <c:pt idx="1375">
                        <c:v>64716.740188598626</c:v>
                      </c:pt>
                      <c:pt idx="1376">
                        <c:v>64650.590286254876</c:v>
                      </c:pt>
                      <c:pt idx="1377">
                        <c:v>64872.887405395508</c:v>
                      </c:pt>
                      <c:pt idx="1378">
                        <c:v>64872.887161254876</c:v>
                      </c:pt>
                      <c:pt idx="1379">
                        <c:v>66242.619522094727</c:v>
                      </c:pt>
                      <c:pt idx="1380">
                        <c:v>66114.542373657227</c:v>
                      </c:pt>
                      <c:pt idx="1381">
                        <c:v>66123.54231262207</c:v>
                      </c:pt>
                      <c:pt idx="1382">
                        <c:v>66114.54231262207</c:v>
                      </c:pt>
                      <c:pt idx="1383">
                        <c:v>65658.842178344727</c:v>
                      </c:pt>
                      <c:pt idx="1384">
                        <c:v>65681.261123657227</c:v>
                      </c:pt>
                      <c:pt idx="1385">
                        <c:v>63833.563858032227</c:v>
                      </c:pt>
                      <c:pt idx="1386">
                        <c:v>63833.563919067383</c:v>
                      </c:pt>
                      <c:pt idx="1387">
                        <c:v>65279.93196105957</c:v>
                      </c:pt>
                      <c:pt idx="1388">
                        <c:v>65279.93196105957</c:v>
                      </c:pt>
                      <c:pt idx="1389">
                        <c:v>64874.031692504883</c:v>
                      </c:pt>
                      <c:pt idx="1390">
                        <c:v>64874.03157043457</c:v>
                      </c:pt>
                      <c:pt idx="1391">
                        <c:v>65387.628555297852</c:v>
                      </c:pt>
                      <c:pt idx="1392">
                        <c:v>65396.628494262695</c:v>
                      </c:pt>
                      <c:pt idx="1393">
                        <c:v>65396.628555297852</c:v>
                      </c:pt>
                      <c:pt idx="1394">
                        <c:v>65299.628494262695</c:v>
                      </c:pt>
                      <c:pt idx="1395">
                        <c:v>57952.770843505852</c:v>
                      </c:pt>
                      <c:pt idx="1396">
                        <c:v>57963.770599365234</c:v>
                      </c:pt>
                      <c:pt idx="1397">
                        <c:v>57569.368255615234</c:v>
                      </c:pt>
                      <c:pt idx="1398">
                        <c:v>66757.253128051758</c:v>
                      </c:pt>
                      <c:pt idx="1399">
                        <c:v>66757.253372192383</c:v>
                      </c:pt>
                      <c:pt idx="1400">
                        <c:v>66757.252883911133</c:v>
                      </c:pt>
                      <c:pt idx="1401">
                        <c:v>64982.343460083008</c:v>
                      </c:pt>
                      <c:pt idx="1402">
                        <c:v>66006.874710083008</c:v>
                      </c:pt>
                      <c:pt idx="1403">
                        <c:v>66709.714065551758</c:v>
                      </c:pt>
                      <c:pt idx="1404">
                        <c:v>66973.59326171875</c:v>
                      </c:pt>
                      <c:pt idx="1405">
                        <c:v>66973.593505859375</c:v>
                      </c:pt>
                      <c:pt idx="1406">
                        <c:v>64169.216979980469</c:v>
                      </c:pt>
                      <c:pt idx="1407">
                        <c:v>62783.524757385247</c:v>
                      </c:pt>
                      <c:pt idx="1408">
                        <c:v>63506.275978088379</c:v>
                      </c:pt>
                      <c:pt idx="1409">
                        <c:v>63506.275978088379</c:v>
                      </c:pt>
                      <c:pt idx="1410">
                        <c:v>65605.90234375</c:v>
                      </c:pt>
                      <c:pt idx="1411">
                        <c:v>65605.90283203125</c:v>
                      </c:pt>
                      <c:pt idx="1412">
                        <c:v>65306.591018676758</c:v>
                      </c:pt>
                      <c:pt idx="1413">
                        <c:v>65218.591506958008</c:v>
                      </c:pt>
                      <c:pt idx="1414">
                        <c:v>66779.666793823242</c:v>
                      </c:pt>
                      <c:pt idx="1415">
                        <c:v>66834.096389770508</c:v>
                      </c:pt>
                      <c:pt idx="1416">
                        <c:v>66697.895889282227</c:v>
                      </c:pt>
                      <c:pt idx="1417">
                        <c:v>67062.666885375977</c:v>
                      </c:pt>
                      <c:pt idx="1418">
                        <c:v>66846.667373657227</c:v>
                      </c:pt>
                      <c:pt idx="1419">
                        <c:v>67819.556549072266</c:v>
                      </c:pt>
                      <c:pt idx="1420">
                        <c:v>67749.217681884766</c:v>
                      </c:pt>
                      <c:pt idx="1421">
                        <c:v>67602.217681884766</c:v>
                      </c:pt>
                      <c:pt idx="1422">
                        <c:v>66566.815673828125</c:v>
                      </c:pt>
                      <c:pt idx="1423">
                        <c:v>66975.476318359375</c:v>
                      </c:pt>
                      <c:pt idx="1424">
                        <c:v>66820.477294921875</c:v>
                      </c:pt>
                      <c:pt idx="1425">
                        <c:v>57954.74772644043</c:v>
                      </c:pt>
                      <c:pt idx="1426">
                        <c:v>57954.74772644043</c:v>
                      </c:pt>
                      <c:pt idx="1427">
                        <c:v>56231.746994018555</c:v>
                      </c:pt>
                      <c:pt idx="1428">
                        <c:v>56193.746932983398</c:v>
                      </c:pt>
                      <c:pt idx="1429">
                        <c:v>56193.746932983398</c:v>
                      </c:pt>
                      <c:pt idx="1430">
                        <c:v>56353.74674987793</c:v>
                      </c:pt>
                      <c:pt idx="1431">
                        <c:v>64846.98371887207</c:v>
                      </c:pt>
                      <c:pt idx="1432">
                        <c:v>63100.316360473633</c:v>
                      </c:pt>
                      <c:pt idx="1433">
                        <c:v>63102.210037231445</c:v>
                      </c:pt>
                      <c:pt idx="1434">
                        <c:v>63102.209976196289</c:v>
                      </c:pt>
                      <c:pt idx="1435">
                        <c:v>65558.778762817383</c:v>
                      </c:pt>
                      <c:pt idx="1436">
                        <c:v>65665.927322387695</c:v>
                      </c:pt>
                      <c:pt idx="1437">
                        <c:v>65669.927383422852</c:v>
                      </c:pt>
                      <c:pt idx="1438">
                        <c:v>65678.927322387695</c:v>
                      </c:pt>
                      <c:pt idx="1439">
                        <c:v>64175.331680297852</c:v>
                      </c:pt>
                      <c:pt idx="1440">
                        <c:v>63611.184524536126</c:v>
                      </c:pt>
                      <c:pt idx="1441">
                        <c:v>64395.917434692376</c:v>
                      </c:pt>
                      <c:pt idx="1442">
                        <c:v>64110.916702270508</c:v>
                      </c:pt>
                      <c:pt idx="1443">
                        <c:v>63537.346282958984</c:v>
                      </c:pt>
                      <c:pt idx="1444">
                        <c:v>63936.491912841797</c:v>
                      </c:pt>
                      <c:pt idx="1445">
                        <c:v>63935.171478271484</c:v>
                      </c:pt>
                      <c:pt idx="1446">
                        <c:v>65080.813568115234</c:v>
                      </c:pt>
                      <c:pt idx="1447">
                        <c:v>65063.313812255852</c:v>
                      </c:pt>
                      <c:pt idx="1448">
                        <c:v>65844.114105224609</c:v>
                      </c:pt>
                      <c:pt idx="1449">
                        <c:v>65776.730804443359</c:v>
                      </c:pt>
                      <c:pt idx="1450">
                        <c:v>65846.401077270508</c:v>
                      </c:pt>
                      <c:pt idx="1451">
                        <c:v>65426.399124145508</c:v>
                      </c:pt>
                      <c:pt idx="1452">
                        <c:v>65274.398635864258</c:v>
                      </c:pt>
                      <c:pt idx="1453">
                        <c:v>63658.258102416992</c:v>
                      </c:pt>
                      <c:pt idx="1454">
                        <c:v>63659.060958862305</c:v>
                      </c:pt>
                      <c:pt idx="1455">
                        <c:v>63167.601150512695</c:v>
                      </c:pt>
                      <c:pt idx="1456">
                        <c:v>63167.959548950195</c:v>
                      </c:pt>
                      <c:pt idx="1457">
                        <c:v>63171.959609985352</c:v>
                      </c:pt>
                      <c:pt idx="1458">
                        <c:v>63912.933349609368</c:v>
                      </c:pt>
                      <c:pt idx="1459">
                        <c:v>63912.93359375</c:v>
                      </c:pt>
                      <c:pt idx="1460">
                        <c:v>63912.93359375</c:v>
                      </c:pt>
                      <c:pt idx="1461">
                        <c:v>63551.93359375</c:v>
                      </c:pt>
                      <c:pt idx="1462">
                        <c:v>63268.93310546875</c:v>
                      </c:pt>
                      <c:pt idx="1463">
                        <c:v>62111.35041809082</c:v>
                      </c:pt>
                      <c:pt idx="1464">
                        <c:v>66959.621292114258</c:v>
                      </c:pt>
                      <c:pt idx="1465">
                        <c:v>67379.019729614258</c:v>
                      </c:pt>
                      <c:pt idx="1466">
                        <c:v>67276.019729614258</c:v>
                      </c:pt>
                      <c:pt idx="1467">
                        <c:v>66284.893753051758</c:v>
                      </c:pt>
                      <c:pt idx="1468">
                        <c:v>65996.893753051758</c:v>
                      </c:pt>
                      <c:pt idx="1469">
                        <c:v>66045.893508911133</c:v>
                      </c:pt>
                      <c:pt idx="1470">
                        <c:v>63910.752639770508</c:v>
                      </c:pt>
                      <c:pt idx="1471">
                        <c:v>63910.753372192376</c:v>
                      </c:pt>
                      <c:pt idx="1472">
                        <c:v>63366.150299072266</c:v>
                      </c:pt>
                      <c:pt idx="1473">
                        <c:v>63373.650543212883</c:v>
                      </c:pt>
                      <c:pt idx="1474">
                        <c:v>63728.020950317376</c:v>
                      </c:pt>
                      <c:pt idx="1475">
                        <c:v>63354.951736450188</c:v>
                      </c:pt>
                      <c:pt idx="1476">
                        <c:v>63715.295486450195</c:v>
                      </c:pt>
                      <c:pt idx="1477">
                        <c:v>63715.295486450195</c:v>
                      </c:pt>
                      <c:pt idx="1478">
                        <c:v>63918.890640258789</c:v>
                      </c:pt>
                      <c:pt idx="1479">
                        <c:v>63919.295486450195</c:v>
                      </c:pt>
                      <c:pt idx="1480">
                        <c:v>63516.596267700195</c:v>
                      </c:pt>
                      <c:pt idx="1481">
                        <c:v>64183.751052856438</c:v>
                      </c:pt>
                      <c:pt idx="1482">
                        <c:v>64535.751052856438</c:v>
                      </c:pt>
                      <c:pt idx="1483">
                        <c:v>64535.751052856438</c:v>
                      </c:pt>
                      <c:pt idx="1484">
                        <c:v>65326.317092895508</c:v>
                      </c:pt>
                      <c:pt idx="1485">
                        <c:v>58775.952728271484</c:v>
                      </c:pt>
                      <c:pt idx="1486">
                        <c:v>58775.952728271484</c:v>
                      </c:pt>
                      <c:pt idx="1487">
                        <c:v>58775.530364990234</c:v>
                      </c:pt>
                      <c:pt idx="1488">
                        <c:v>59193.530853271484</c:v>
                      </c:pt>
                      <c:pt idx="1489">
                        <c:v>65314.957229614258</c:v>
                      </c:pt>
                      <c:pt idx="1490">
                        <c:v>65314.957229614258</c:v>
                      </c:pt>
                      <c:pt idx="1491">
                        <c:v>65183.957473754876</c:v>
                      </c:pt>
                      <c:pt idx="1492">
                        <c:v>66121.426956176758</c:v>
                      </c:pt>
                      <c:pt idx="1493">
                        <c:v>66094.326858520508</c:v>
                      </c:pt>
                      <c:pt idx="1494">
                        <c:v>66103.326858520508</c:v>
                      </c:pt>
                      <c:pt idx="1495">
                        <c:v>65860.971633911133</c:v>
                      </c:pt>
                      <c:pt idx="1496">
                        <c:v>64188.419342041016</c:v>
                      </c:pt>
                      <c:pt idx="1497">
                        <c:v>64188.418853759766</c:v>
                      </c:pt>
                      <c:pt idx="1498">
                        <c:v>63513.990631103516</c:v>
                      </c:pt>
                      <c:pt idx="1499">
                        <c:v>65210.411773681633</c:v>
                      </c:pt>
                      <c:pt idx="1500">
                        <c:v>62640.58203125</c:v>
                      </c:pt>
                      <c:pt idx="1501">
                        <c:v>62645.38215637207</c:v>
                      </c:pt>
                      <c:pt idx="1502">
                        <c:v>62636.38215637207</c:v>
                      </c:pt>
                      <c:pt idx="1503">
                        <c:v>64849.290695190422</c:v>
                      </c:pt>
                      <c:pt idx="1504">
                        <c:v>62666.697219848626</c:v>
                      </c:pt>
                      <c:pt idx="1505">
                        <c:v>62797.197341918938</c:v>
                      </c:pt>
                      <c:pt idx="1506">
                        <c:v>62980.69758605957</c:v>
                      </c:pt>
                      <c:pt idx="1507">
                        <c:v>62980.697463989258</c:v>
                      </c:pt>
                      <c:pt idx="1508">
                        <c:v>64015.719436645508</c:v>
                      </c:pt>
                      <c:pt idx="1509">
                        <c:v>64016.074417114258</c:v>
                      </c:pt>
                      <c:pt idx="1510">
                        <c:v>64010.054641723626</c:v>
                      </c:pt>
                      <c:pt idx="1511">
                        <c:v>63763.936599731438</c:v>
                      </c:pt>
                      <c:pt idx="1512">
                        <c:v>67007.549026489258</c:v>
                      </c:pt>
                      <c:pt idx="1513">
                        <c:v>67012.015823364258</c:v>
                      </c:pt>
                      <c:pt idx="1514">
                        <c:v>66948.015823364258</c:v>
                      </c:pt>
                      <c:pt idx="1515">
                        <c:v>61063.770217895508</c:v>
                      </c:pt>
                      <c:pt idx="1516">
                        <c:v>60902.770706176758</c:v>
                      </c:pt>
                      <c:pt idx="1517">
                        <c:v>60736.597610473626</c:v>
                      </c:pt>
                      <c:pt idx="1518">
                        <c:v>60630.805725097649</c:v>
                      </c:pt>
                      <c:pt idx="1519">
                        <c:v>60310.105529785149</c:v>
                      </c:pt>
                      <c:pt idx="1520">
                        <c:v>62878.302124023438</c:v>
                      </c:pt>
                      <c:pt idx="1521">
                        <c:v>62883.102127075195</c:v>
                      </c:pt>
                      <c:pt idx="1522">
                        <c:v>62883.102188110352</c:v>
                      </c:pt>
                      <c:pt idx="1523">
                        <c:v>64594.090042114258</c:v>
                      </c:pt>
                      <c:pt idx="1524">
                        <c:v>64371.493606567376</c:v>
                      </c:pt>
                      <c:pt idx="1525">
                        <c:v>64620.98371887207</c:v>
                      </c:pt>
                      <c:pt idx="1526">
                        <c:v>64785.512649536126</c:v>
                      </c:pt>
                      <c:pt idx="1527">
                        <c:v>68329.714309692383</c:v>
                      </c:pt>
                      <c:pt idx="1528">
                        <c:v>64465.20051574707</c:v>
                      </c:pt>
                      <c:pt idx="1529">
                        <c:v>64345.20051574707</c:v>
                      </c:pt>
                      <c:pt idx="1530">
                        <c:v>55036.192718505859</c:v>
                      </c:pt>
                      <c:pt idx="1531">
                        <c:v>55045.192657470703</c:v>
                      </c:pt>
                      <c:pt idx="1532">
                        <c:v>54919.767913818359</c:v>
                      </c:pt>
                      <c:pt idx="1533">
                        <c:v>54915.767913818359</c:v>
                      </c:pt>
                      <c:pt idx="1534">
                        <c:v>63580.503677368164</c:v>
                      </c:pt>
                      <c:pt idx="1535">
                        <c:v>63418.50373840332</c:v>
                      </c:pt>
                      <c:pt idx="1536">
                        <c:v>64370.7978515625</c:v>
                      </c:pt>
                      <c:pt idx="1537">
                        <c:v>64616.299072265618</c:v>
                      </c:pt>
                      <c:pt idx="1538">
                        <c:v>64723.299072265618</c:v>
                      </c:pt>
                      <c:pt idx="1539">
                        <c:v>64417.9609375</c:v>
                      </c:pt>
                      <c:pt idx="1540">
                        <c:v>64530.960205078118</c:v>
                      </c:pt>
                      <c:pt idx="1541">
                        <c:v>62486.755447387695</c:v>
                      </c:pt>
                      <c:pt idx="1542">
                        <c:v>62477.755508422852</c:v>
                      </c:pt>
                      <c:pt idx="1543">
                        <c:v>64229.589920043945</c:v>
                      </c:pt>
                      <c:pt idx="1544">
                        <c:v>64227.715896606445</c:v>
                      </c:pt>
                      <c:pt idx="1545">
                        <c:v>58361.913864135742</c:v>
                      </c:pt>
                      <c:pt idx="1546">
                        <c:v>58293.913864135742</c:v>
                      </c:pt>
                      <c:pt idx="1547">
                        <c:v>58207.396286010742</c:v>
                      </c:pt>
                      <c:pt idx="1548">
                        <c:v>61490.980178833008</c:v>
                      </c:pt>
                      <c:pt idx="1549">
                        <c:v>61490.980178833008</c:v>
                      </c:pt>
                      <c:pt idx="1550">
                        <c:v>61195.020584106445</c:v>
                      </c:pt>
                      <c:pt idx="1551">
                        <c:v>61194.547988891602</c:v>
                      </c:pt>
                      <c:pt idx="1552">
                        <c:v>61630.021072387688</c:v>
                      </c:pt>
                      <c:pt idx="1553">
                        <c:v>60235.419143676758</c:v>
                      </c:pt>
                      <c:pt idx="1554">
                        <c:v>60587.419143676758</c:v>
                      </c:pt>
                      <c:pt idx="1555">
                        <c:v>60848.957702636719</c:v>
                      </c:pt>
                      <c:pt idx="1556">
                        <c:v>60507.306457519531</c:v>
                      </c:pt>
                      <c:pt idx="1557">
                        <c:v>60507.306396484375</c:v>
                      </c:pt>
                      <c:pt idx="1558">
                        <c:v>61216.232055664063</c:v>
                      </c:pt>
                      <c:pt idx="1559">
                        <c:v>61901.23193359375</c:v>
                      </c:pt>
                      <c:pt idx="1560">
                        <c:v>64454.604385375977</c:v>
                      </c:pt>
                      <c:pt idx="1561">
                        <c:v>64627.006484985344</c:v>
                      </c:pt>
                      <c:pt idx="1562">
                        <c:v>65054.290420532227</c:v>
                      </c:pt>
                      <c:pt idx="1563">
                        <c:v>65675.281692504883</c:v>
                      </c:pt>
                      <c:pt idx="1564">
                        <c:v>65475.281448364258</c:v>
                      </c:pt>
                      <c:pt idx="1565">
                        <c:v>63561.623489379876</c:v>
                      </c:pt>
                      <c:pt idx="1566">
                        <c:v>63561.624221801758</c:v>
                      </c:pt>
                      <c:pt idx="1567">
                        <c:v>63793.398635864258</c:v>
                      </c:pt>
                      <c:pt idx="1568">
                        <c:v>63634.398391723626</c:v>
                      </c:pt>
                      <c:pt idx="1569">
                        <c:v>64278.032424926758</c:v>
                      </c:pt>
                      <c:pt idx="1570">
                        <c:v>64309.852981567376</c:v>
                      </c:pt>
                      <c:pt idx="1571">
                        <c:v>64373.853469848626</c:v>
                      </c:pt>
                      <c:pt idx="1572">
                        <c:v>61519.393508911126</c:v>
                      </c:pt>
                      <c:pt idx="1573">
                        <c:v>62004.692337036126</c:v>
                      </c:pt>
                      <c:pt idx="1574">
                        <c:v>62132.692337036126</c:v>
                      </c:pt>
                      <c:pt idx="1575">
                        <c:v>56874.618988037102</c:v>
                      </c:pt>
                      <c:pt idx="1576">
                        <c:v>57111.794036865234</c:v>
                      </c:pt>
                      <c:pt idx="1577">
                        <c:v>57396.793792724602</c:v>
                      </c:pt>
                      <c:pt idx="1578">
                        <c:v>57299.793792724602</c:v>
                      </c:pt>
                      <c:pt idx="1579">
                        <c:v>62680.701995849609</c:v>
                      </c:pt>
                      <c:pt idx="1580">
                        <c:v>63320.15071105957</c:v>
                      </c:pt>
                      <c:pt idx="1581">
                        <c:v>63593.150833129883</c:v>
                      </c:pt>
                      <c:pt idx="1582">
                        <c:v>63546.150833129883</c:v>
                      </c:pt>
                      <c:pt idx="1583">
                        <c:v>63164.15071105957</c:v>
                      </c:pt>
                      <c:pt idx="1584">
                        <c:v>64066.025405883782</c:v>
                      </c:pt>
                      <c:pt idx="1585">
                        <c:v>63999.875259399414</c:v>
                      </c:pt>
                      <c:pt idx="1586">
                        <c:v>63534.502151489258</c:v>
                      </c:pt>
                      <c:pt idx="1587">
                        <c:v>63281.135147094727</c:v>
                      </c:pt>
                      <c:pt idx="1588">
                        <c:v>64303.303604125977</c:v>
                      </c:pt>
                      <c:pt idx="1589">
                        <c:v>64236.936904907227</c:v>
                      </c:pt>
                      <c:pt idx="1590">
                        <c:v>66405.007034301758</c:v>
                      </c:pt>
                      <c:pt idx="1591">
                        <c:v>65725.226516723633</c:v>
                      </c:pt>
                      <c:pt idx="1592">
                        <c:v>65637.225784301758</c:v>
                      </c:pt>
                      <c:pt idx="1593">
                        <c:v>65550.730667114258</c:v>
                      </c:pt>
                      <c:pt idx="1594">
                        <c:v>65723.530715942383</c:v>
                      </c:pt>
                      <c:pt idx="1595">
                        <c:v>65579.530715942383</c:v>
                      </c:pt>
                      <c:pt idx="1596">
                        <c:v>66634.81396484375</c:v>
                      </c:pt>
                      <c:pt idx="1597">
                        <c:v>63635.92565917968</c:v>
                      </c:pt>
                      <c:pt idx="1598">
                        <c:v>63684.46179199218</c:v>
                      </c:pt>
                      <c:pt idx="1599">
                        <c:v>63468.061737060547</c:v>
                      </c:pt>
                      <c:pt idx="1600">
                        <c:v>63002.196380615227</c:v>
                      </c:pt>
                      <c:pt idx="1601">
                        <c:v>64934.299774169915</c:v>
                      </c:pt>
                      <c:pt idx="1602">
                        <c:v>65338.600311279297</c:v>
                      </c:pt>
                      <c:pt idx="1603">
                        <c:v>65163.600311279297</c:v>
                      </c:pt>
                      <c:pt idx="1604">
                        <c:v>65203.599578857415</c:v>
                      </c:pt>
                      <c:pt idx="1605">
                        <c:v>65880.727127075195</c:v>
                      </c:pt>
                      <c:pt idx="1606">
                        <c:v>65928.727310180664</c:v>
                      </c:pt>
                      <c:pt idx="1607">
                        <c:v>65576.72737121582</c:v>
                      </c:pt>
                      <c:pt idx="1608">
                        <c:v>65479.727127075195</c:v>
                      </c:pt>
                      <c:pt idx="1609">
                        <c:v>65537.727127075195</c:v>
                      </c:pt>
                      <c:pt idx="1610">
                        <c:v>65585.727005004883</c:v>
                      </c:pt>
                      <c:pt idx="1611">
                        <c:v>65365.798294067383</c:v>
                      </c:pt>
                      <c:pt idx="1612">
                        <c:v>64733.953689575195</c:v>
                      </c:pt>
                      <c:pt idx="1613">
                        <c:v>64686.953689575195</c:v>
                      </c:pt>
                      <c:pt idx="1614">
                        <c:v>64686.953689575195</c:v>
                      </c:pt>
                      <c:pt idx="1615">
                        <c:v>64685.079666137695</c:v>
                      </c:pt>
                      <c:pt idx="1616">
                        <c:v>66477.834426879883</c:v>
                      </c:pt>
                      <c:pt idx="1617">
                        <c:v>66200.024856567383</c:v>
                      </c:pt>
                      <c:pt idx="1618">
                        <c:v>65830.622512817383</c:v>
                      </c:pt>
                      <c:pt idx="1619">
                        <c:v>66316.763137817383</c:v>
                      </c:pt>
                      <c:pt idx="1620">
                        <c:v>56395.569671630852</c:v>
                      </c:pt>
                      <c:pt idx="1621">
                        <c:v>56395.569915771484</c:v>
                      </c:pt>
                      <c:pt idx="1622">
                        <c:v>56394.843109130852</c:v>
                      </c:pt>
                      <c:pt idx="1623">
                        <c:v>57394.387252807617</c:v>
                      </c:pt>
                      <c:pt idx="1624">
                        <c:v>57441.387252807617</c:v>
                      </c:pt>
                      <c:pt idx="1625">
                        <c:v>57307.587203979485</c:v>
                      </c:pt>
                      <c:pt idx="1626">
                        <c:v>57259.587203979485</c:v>
                      </c:pt>
                      <c:pt idx="1627">
                        <c:v>64948.973342895508</c:v>
                      </c:pt>
                      <c:pt idx="1628">
                        <c:v>64828.388870239258</c:v>
                      </c:pt>
                      <c:pt idx="1629">
                        <c:v>64828.388870239258</c:v>
                      </c:pt>
                      <c:pt idx="1630">
                        <c:v>65055.388870239258</c:v>
                      </c:pt>
                      <c:pt idx="1631">
                        <c:v>66122.03694152832</c:v>
                      </c:pt>
                      <c:pt idx="1632">
                        <c:v>66478.036819458008</c:v>
                      </c:pt>
                      <c:pt idx="1633">
                        <c:v>66487.036819458008</c:v>
                      </c:pt>
                      <c:pt idx="1634">
                        <c:v>66335.036758422852</c:v>
                      </c:pt>
                      <c:pt idx="1635">
                        <c:v>61416.597747802734</c:v>
                      </c:pt>
                      <c:pt idx="1636">
                        <c:v>60099.922439575195</c:v>
                      </c:pt>
                      <c:pt idx="1637">
                        <c:v>60084.522491455078</c:v>
                      </c:pt>
                      <c:pt idx="1638">
                        <c:v>63315.189483642578</c:v>
                      </c:pt>
                      <c:pt idx="1639">
                        <c:v>63315.189483642578</c:v>
                      </c:pt>
                      <c:pt idx="1640">
                        <c:v>63315.189483642578</c:v>
                      </c:pt>
                      <c:pt idx="1641">
                        <c:v>64609.59407043457</c:v>
                      </c:pt>
                      <c:pt idx="1642">
                        <c:v>64605.594131469727</c:v>
                      </c:pt>
                      <c:pt idx="1643">
                        <c:v>64649.525833129883</c:v>
                      </c:pt>
                      <c:pt idx="1644">
                        <c:v>64697.525955200195</c:v>
                      </c:pt>
                      <c:pt idx="1645">
                        <c:v>64697.525955200195</c:v>
                      </c:pt>
                      <c:pt idx="1646">
                        <c:v>64409.52571105957</c:v>
                      </c:pt>
                      <c:pt idx="1647">
                        <c:v>65954.571914672852</c:v>
                      </c:pt>
                      <c:pt idx="1648">
                        <c:v>65594.171524047852</c:v>
                      </c:pt>
                      <c:pt idx="1649">
                        <c:v>65128.999588012695</c:v>
                      </c:pt>
                      <c:pt idx="1650">
                        <c:v>67342.862991333008</c:v>
                      </c:pt>
                      <c:pt idx="1651">
                        <c:v>67021.464553833008</c:v>
                      </c:pt>
                      <c:pt idx="1652">
                        <c:v>67302.862991333008</c:v>
                      </c:pt>
                      <c:pt idx="1653">
                        <c:v>65889.246292114258</c:v>
                      </c:pt>
                      <c:pt idx="1654">
                        <c:v>65551.048538208008</c:v>
                      </c:pt>
                      <c:pt idx="1655">
                        <c:v>64748.245681762688</c:v>
                      </c:pt>
                      <c:pt idx="1656">
                        <c:v>65100.884719848626</c:v>
                      </c:pt>
                      <c:pt idx="1657">
                        <c:v>64748.884719848626</c:v>
                      </c:pt>
                      <c:pt idx="1658">
                        <c:v>64651.88459777832</c:v>
                      </c:pt>
                      <c:pt idx="1659">
                        <c:v>62957.468704223626</c:v>
                      </c:pt>
                      <c:pt idx="1660">
                        <c:v>63734.320266723626</c:v>
                      </c:pt>
                      <c:pt idx="1661">
                        <c:v>63774.512405395508</c:v>
                      </c:pt>
                      <c:pt idx="1662">
                        <c:v>64438.361526489258</c:v>
                      </c:pt>
                      <c:pt idx="1663">
                        <c:v>64793.761917114258</c:v>
                      </c:pt>
                      <c:pt idx="1664">
                        <c:v>61257.036575317383</c:v>
                      </c:pt>
                      <c:pt idx="1665">
                        <c:v>61352.546524047844</c:v>
                      </c:pt>
                      <c:pt idx="1666">
                        <c:v>63039.447402954094</c:v>
                      </c:pt>
                      <c:pt idx="1667">
                        <c:v>62911.447891235344</c:v>
                      </c:pt>
                      <c:pt idx="1668">
                        <c:v>66691.654739379883</c:v>
                      </c:pt>
                      <c:pt idx="1669">
                        <c:v>66438.355667114258</c:v>
                      </c:pt>
                      <c:pt idx="1670">
                        <c:v>65879.354934692383</c:v>
                      </c:pt>
                      <c:pt idx="1671">
                        <c:v>66322.963088989258</c:v>
                      </c:pt>
                      <c:pt idx="1672">
                        <c:v>66071.014602661133</c:v>
                      </c:pt>
                      <c:pt idx="1673">
                        <c:v>66071.014114379883</c:v>
                      </c:pt>
                      <c:pt idx="1674">
                        <c:v>65758.014358520508</c:v>
                      </c:pt>
                      <c:pt idx="1675">
                        <c:v>66196.101272583008</c:v>
                      </c:pt>
                      <c:pt idx="1676">
                        <c:v>66242.066604614258</c:v>
                      </c:pt>
                      <c:pt idx="1677">
                        <c:v>62904.59895324707</c:v>
                      </c:pt>
                      <c:pt idx="1678">
                        <c:v>63509.802017211907</c:v>
                      </c:pt>
                      <c:pt idx="1679">
                        <c:v>64705.205581665039</c:v>
                      </c:pt>
                      <c:pt idx="1680">
                        <c:v>56520.537445068352</c:v>
                      </c:pt>
                      <c:pt idx="1681">
                        <c:v>56163.737152099602</c:v>
                      </c:pt>
                      <c:pt idx="1682">
                        <c:v>66819.027053833008</c:v>
                      </c:pt>
                      <c:pt idx="1683">
                        <c:v>66648.026565551758</c:v>
                      </c:pt>
                      <c:pt idx="1684">
                        <c:v>66648.026321411133</c:v>
                      </c:pt>
                      <c:pt idx="1685">
                        <c:v>66278.027297973633</c:v>
                      </c:pt>
                      <c:pt idx="1686">
                        <c:v>66927.025833129883</c:v>
                      </c:pt>
                      <c:pt idx="1687">
                        <c:v>65688.168167114258</c:v>
                      </c:pt>
                      <c:pt idx="1688">
                        <c:v>65782.804397583008</c:v>
                      </c:pt>
                      <c:pt idx="1689">
                        <c:v>66010.803176879883</c:v>
                      </c:pt>
                      <c:pt idx="1690">
                        <c:v>64014.389846801743</c:v>
                      </c:pt>
                      <c:pt idx="1691">
                        <c:v>63036.239700317376</c:v>
                      </c:pt>
                      <c:pt idx="1692">
                        <c:v>62695.589553833008</c:v>
                      </c:pt>
                      <c:pt idx="1693">
                        <c:v>61108.179397583008</c:v>
                      </c:pt>
                      <c:pt idx="1694">
                        <c:v>60475.858108520508</c:v>
                      </c:pt>
                      <c:pt idx="1695">
                        <c:v>65904.64111328125</c:v>
                      </c:pt>
                      <c:pt idx="1696">
                        <c:v>64755.648391723626</c:v>
                      </c:pt>
                      <c:pt idx="1697">
                        <c:v>64386.248001098626</c:v>
                      </c:pt>
                      <c:pt idx="1698">
                        <c:v>65772.045455932617</c:v>
                      </c:pt>
                      <c:pt idx="1699">
                        <c:v>66136.875198364258</c:v>
                      </c:pt>
                      <c:pt idx="1700">
                        <c:v>65832.875198364258</c:v>
                      </c:pt>
                      <c:pt idx="1701">
                        <c:v>65696.637405395508</c:v>
                      </c:pt>
                      <c:pt idx="1702">
                        <c:v>65332.808792114258</c:v>
                      </c:pt>
                      <c:pt idx="1703">
                        <c:v>65041.988479614258</c:v>
                      </c:pt>
                      <c:pt idx="1704">
                        <c:v>65041.988967895508</c:v>
                      </c:pt>
                      <c:pt idx="1705">
                        <c:v>67432.385894775391</c:v>
                      </c:pt>
                      <c:pt idx="1706">
                        <c:v>67432.385406494141</c:v>
                      </c:pt>
                      <c:pt idx="1707">
                        <c:v>67502.886138916016</c:v>
                      </c:pt>
                      <c:pt idx="1708">
                        <c:v>67993.0830078125</c:v>
                      </c:pt>
                      <c:pt idx="1709">
                        <c:v>67992.9931640625</c:v>
                      </c:pt>
                      <c:pt idx="1710">
                        <c:v>61852.640396118164</c:v>
                      </c:pt>
                      <c:pt idx="1711">
                        <c:v>61932.828689575195</c:v>
                      </c:pt>
                      <c:pt idx="1712">
                        <c:v>61350.598892211907</c:v>
                      </c:pt>
                      <c:pt idx="1713">
                        <c:v>61319.098892211907</c:v>
                      </c:pt>
                      <c:pt idx="1714">
                        <c:v>61259.650527954094</c:v>
                      </c:pt>
                      <c:pt idx="1715">
                        <c:v>60571.209732055664</c:v>
                      </c:pt>
                      <c:pt idx="1716">
                        <c:v>66408.168304443359</c:v>
                      </c:pt>
                      <c:pt idx="1717">
                        <c:v>66173.916595458984</c:v>
                      </c:pt>
                      <c:pt idx="1718">
                        <c:v>64771.70539855957</c:v>
                      </c:pt>
                      <c:pt idx="1719">
                        <c:v>64844.705520629876</c:v>
                      </c:pt>
                      <c:pt idx="1720">
                        <c:v>64692.705276489258</c:v>
                      </c:pt>
                      <c:pt idx="1721">
                        <c:v>62238.520645141602</c:v>
                      </c:pt>
                      <c:pt idx="1722">
                        <c:v>62682.521194458008</c:v>
                      </c:pt>
                      <c:pt idx="1723">
                        <c:v>62178.521072387688</c:v>
                      </c:pt>
                      <c:pt idx="1724">
                        <c:v>62237.467361450188</c:v>
                      </c:pt>
                      <c:pt idx="1725">
                        <c:v>66201.442092895508</c:v>
                      </c:pt>
                      <c:pt idx="1726">
                        <c:v>65644.140823364258</c:v>
                      </c:pt>
                      <c:pt idx="1727">
                        <c:v>65575.141799926758</c:v>
                      </c:pt>
                      <c:pt idx="1728">
                        <c:v>65928.56428527832</c:v>
                      </c:pt>
                      <c:pt idx="1729">
                        <c:v>65937.56428527832</c:v>
                      </c:pt>
                      <c:pt idx="1730">
                        <c:v>65937.564163208008</c:v>
                      </c:pt>
                      <c:pt idx="1731">
                        <c:v>65840.564163208008</c:v>
                      </c:pt>
                      <c:pt idx="1732">
                        <c:v>65102.873611450195</c:v>
                      </c:pt>
                      <c:pt idx="1733">
                        <c:v>65111.873733520508</c:v>
                      </c:pt>
                      <c:pt idx="1734">
                        <c:v>64997.871719360352</c:v>
                      </c:pt>
                      <c:pt idx="1735">
                        <c:v>63644.048416137695</c:v>
                      </c:pt>
                      <c:pt idx="1736">
                        <c:v>63062.701492309563</c:v>
                      </c:pt>
                      <c:pt idx="1737">
                        <c:v>63469.052200317376</c:v>
                      </c:pt>
                      <c:pt idx="1738">
                        <c:v>63232.23518371582</c:v>
                      </c:pt>
                      <c:pt idx="1739">
                        <c:v>64333.524002075195</c:v>
                      </c:pt>
                      <c:pt idx="1740">
                        <c:v>66424.011184692383</c:v>
                      </c:pt>
                      <c:pt idx="1741">
                        <c:v>66423.726760864258</c:v>
                      </c:pt>
                      <c:pt idx="1742">
                        <c:v>66200.010452270508</c:v>
                      </c:pt>
                      <c:pt idx="1743">
                        <c:v>65356.680374145508</c:v>
                      </c:pt>
                      <c:pt idx="1744">
                        <c:v>65356.680130004876</c:v>
                      </c:pt>
                      <c:pt idx="1745">
                        <c:v>65356.680374145508</c:v>
                      </c:pt>
                      <c:pt idx="1746">
                        <c:v>62315.702835083008</c:v>
                      </c:pt>
                      <c:pt idx="1747">
                        <c:v>63956.217529296868</c:v>
                      </c:pt>
                      <c:pt idx="1748">
                        <c:v>64404.21826171875</c:v>
                      </c:pt>
                      <c:pt idx="1749">
                        <c:v>64432.21826171875</c:v>
                      </c:pt>
                      <c:pt idx="1750">
                        <c:v>66197.677154541016</c:v>
                      </c:pt>
                      <c:pt idx="1751">
                        <c:v>66243.957672119141</c:v>
                      </c:pt>
                      <c:pt idx="1752">
                        <c:v>66129.956207275391</c:v>
                      </c:pt>
                      <c:pt idx="1753">
                        <c:v>66060.956451416016</c:v>
                      </c:pt>
                      <c:pt idx="1754">
                        <c:v>65469.247467041016</c:v>
                      </c:pt>
                      <c:pt idx="1755">
                        <c:v>57213.594573974602</c:v>
                      </c:pt>
                      <c:pt idx="1756">
                        <c:v>57028.592864990234</c:v>
                      </c:pt>
                      <c:pt idx="1757">
                        <c:v>57028.593109130852</c:v>
                      </c:pt>
                      <c:pt idx="1758">
                        <c:v>56590.592864990234</c:v>
                      </c:pt>
                      <c:pt idx="1759">
                        <c:v>63994.215530395508</c:v>
                      </c:pt>
                      <c:pt idx="1760">
                        <c:v>63994.215469360352</c:v>
                      </c:pt>
                      <c:pt idx="1761">
                        <c:v>61645.833236694336</c:v>
                      </c:pt>
                      <c:pt idx="1762">
                        <c:v>61654.833236694336</c:v>
                      </c:pt>
                      <c:pt idx="1763">
                        <c:v>61654.833297729492</c:v>
                      </c:pt>
                      <c:pt idx="1764">
                        <c:v>62553.667388916016</c:v>
                      </c:pt>
                      <c:pt idx="1765">
                        <c:v>64768.987747192383</c:v>
                      </c:pt>
                      <c:pt idx="1766">
                        <c:v>64768.987747192383</c:v>
                      </c:pt>
                      <c:pt idx="1767">
                        <c:v>64447.505081176758</c:v>
                      </c:pt>
                      <c:pt idx="1768">
                        <c:v>65282.505569458008</c:v>
                      </c:pt>
                      <c:pt idx="1769">
                        <c:v>65218.505447387688</c:v>
                      </c:pt>
                      <c:pt idx="1770">
                        <c:v>66589.841018676758</c:v>
                      </c:pt>
                      <c:pt idx="1771">
                        <c:v>66637.841018676758</c:v>
                      </c:pt>
                      <c:pt idx="1772">
                        <c:v>64001.140625</c:v>
                      </c:pt>
                      <c:pt idx="1773">
                        <c:v>63269.361282348626</c:v>
                      </c:pt>
                      <c:pt idx="1774">
                        <c:v>63270.396438598626</c:v>
                      </c:pt>
                      <c:pt idx="1775">
                        <c:v>67866.803909301758</c:v>
                      </c:pt>
                      <c:pt idx="1776">
                        <c:v>67929.956008911133</c:v>
                      </c:pt>
                      <c:pt idx="1777">
                        <c:v>67508.955764770508</c:v>
                      </c:pt>
                      <c:pt idx="1778">
                        <c:v>67358.364212036133</c:v>
                      </c:pt>
                      <c:pt idx="1779">
                        <c:v>67892.363723754883</c:v>
                      </c:pt>
                      <c:pt idx="1780">
                        <c:v>67892.364944458008</c:v>
                      </c:pt>
                      <c:pt idx="1781">
                        <c:v>67784.364456176758</c:v>
                      </c:pt>
                      <c:pt idx="1782">
                        <c:v>67175.363479614258</c:v>
                      </c:pt>
                      <c:pt idx="1783">
                        <c:v>62978.524963378906</c:v>
                      </c:pt>
                      <c:pt idx="1784">
                        <c:v>64759.449966430664</c:v>
                      </c:pt>
                      <c:pt idx="1785">
                        <c:v>56502.092132568359</c:v>
                      </c:pt>
                      <c:pt idx="1786">
                        <c:v>56733.592132568359</c:v>
                      </c:pt>
                      <c:pt idx="1787">
                        <c:v>56724.592132568359</c:v>
                      </c:pt>
                      <c:pt idx="1788">
                        <c:v>64524.212356567376</c:v>
                      </c:pt>
                      <c:pt idx="1789">
                        <c:v>64876.212600708008</c:v>
                      </c:pt>
                      <c:pt idx="1790">
                        <c:v>63844.054641723633</c:v>
                      </c:pt>
                      <c:pt idx="1791">
                        <c:v>63757.08869934082</c:v>
                      </c:pt>
                      <c:pt idx="1792">
                        <c:v>63504.088394165039</c:v>
                      </c:pt>
                      <c:pt idx="1793">
                        <c:v>65404.625</c:v>
                      </c:pt>
                      <c:pt idx="1794">
                        <c:v>66485.546630859375</c:v>
                      </c:pt>
                      <c:pt idx="1795">
                        <c:v>64516.494094848633</c:v>
                      </c:pt>
                      <c:pt idx="1796">
                        <c:v>64801.452774047852</c:v>
                      </c:pt>
                      <c:pt idx="1797">
                        <c:v>64801.452774047852</c:v>
                      </c:pt>
                      <c:pt idx="1798">
                        <c:v>64794.971267700195</c:v>
                      </c:pt>
                      <c:pt idx="1799">
                        <c:v>64803.792678833008</c:v>
                      </c:pt>
                      <c:pt idx="1800">
                        <c:v>56268.191925048828</c:v>
                      </c:pt>
                      <c:pt idx="1801">
                        <c:v>56265.824737548828</c:v>
                      </c:pt>
                      <c:pt idx="1802">
                        <c:v>56960.095062255852</c:v>
                      </c:pt>
                      <c:pt idx="1803">
                        <c:v>56960.094818115234</c:v>
                      </c:pt>
                      <c:pt idx="1804">
                        <c:v>56960.094818115234</c:v>
                      </c:pt>
                      <c:pt idx="1805">
                        <c:v>59069.887298583984</c:v>
                      </c:pt>
                      <c:pt idx="1806">
                        <c:v>59504.887908935547</c:v>
                      </c:pt>
                      <c:pt idx="1807">
                        <c:v>59152.887786865234</c:v>
                      </c:pt>
                      <c:pt idx="1808">
                        <c:v>62549.682693481445</c:v>
                      </c:pt>
                      <c:pt idx="1809">
                        <c:v>62558.682754516602</c:v>
                      </c:pt>
                      <c:pt idx="1810">
                        <c:v>62558.682693481445</c:v>
                      </c:pt>
                      <c:pt idx="1811">
                        <c:v>63574.709320068352</c:v>
                      </c:pt>
                      <c:pt idx="1812">
                        <c:v>64172.209808349602</c:v>
                      </c:pt>
                      <c:pt idx="1813">
                        <c:v>63840.309661865234</c:v>
                      </c:pt>
                      <c:pt idx="1814">
                        <c:v>64121.709930419915</c:v>
                      </c:pt>
                      <c:pt idx="1815">
                        <c:v>63110.95002746582</c:v>
                      </c:pt>
                      <c:pt idx="1816">
                        <c:v>63022.949905395508</c:v>
                      </c:pt>
                      <c:pt idx="1817">
                        <c:v>65126.023147583008</c:v>
                      </c:pt>
                      <c:pt idx="1818">
                        <c:v>65432.023880004876</c:v>
                      </c:pt>
                      <c:pt idx="1819">
                        <c:v>65392.023880004876</c:v>
                      </c:pt>
                      <c:pt idx="1820">
                        <c:v>64681.243850708008</c:v>
                      </c:pt>
                      <c:pt idx="1821">
                        <c:v>63570.248611450195</c:v>
                      </c:pt>
                      <c:pt idx="1822">
                        <c:v>62490.730255126953</c:v>
                      </c:pt>
                      <c:pt idx="1823">
                        <c:v>62645.179443359368</c:v>
                      </c:pt>
                      <c:pt idx="1824">
                        <c:v>63651.58056640625</c:v>
                      </c:pt>
                      <c:pt idx="1825">
                        <c:v>63737.915725708008</c:v>
                      </c:pt>
                      <c:pt idx="1826">
                        <c:v>65269.623733520508</c:v>
                      </c:pt>
                      <c:pt idx="1827">
                        <c:v>65700.204788208008</c:v>
                      </c:pt>
                      <c:pt idx="1828">
                        <c:v>65065.130569458008</c:v>
                      </c:pt>
                      <c:pt idx="1829">
                        <c:v>64913.130081176758</c:v>
                      </c:pt>
                      <c:pt idx="1830">
                        <c:v>65277.983108520508</c:v>
                      </c:pt>
                      <c:pt idx="1831">
                        <c:v>67202.288528442383</c:v>
                      </c:pt>
                      <c:pt idx="1832">
                        <c:v>67271.837203979492</c:v>
                      </c:pt>
                      <c:pt idx="1833">
                        <c:v>66996.836715698242</c:v>
                      </c:pt>
                      <c:pt idx="1834">
                        <c:v>67630.726364135742</c:v>
                      </c:pt>
                      <c:pt idx="1835">
                        <c:v>67569.245071411133</c:v>
                      </c:pt>
                      <c:pt idx="1836">
                        <c:v>67583.256057739258</c:v>
                      </c:pt>
                      <c:pt idx="1837">
                        <c:v>67583.256301879883</c:v>
                      </c:pt>
                      <c:pt idx="1838">
                        <c:v>67583.256546020508</c:v>
                      </c:pt>
                      <c:pt idx="1839">
                        <c:v>65191.781936645493</c:v>
                      </c:pt>
                      <c:pt idx="1840">
                        <c:v>65559.032669067383</c:v>
                      </c:pt>
                      <c:pt idx="1841">
                        <c:v>65715.382522583008</c:v>
                      </c:pt>
                      <c:pt idx="1842">
                        <c:v>65850.518508911133</c:v>
                      </c:pt>
                      <c:pt idx="1843">
                        <c:v>64343.857864379876</c:v>
                      </c:pt>
                      <c:pt idx="1844">
                        <c:v>64847.857376098626</c:v>
                      </c:pt>
                      <c:pt idx="1845">
                        <c:v>56457.093231201172</c:v>
                      </c:pt>
                      <c:pt idx="1846">
                        <c:v>56466.093292236328</c:v>
                      </c:pt>
                      <c:pt idx="1847">
                        <c:v>56466.093231201172</c:v>
                      </c:pt>
                      <c:pt idx="1848">
                        <c:v>56457.093231201172</c:v>
                      </c:pt>
                      <c:pt idx="1849">
                        <c:v>63462.378494262695</c:v>
                      </c:pt>
                      <c:pt idx="1850">
                        <c:v>63466.378555297852</c:v>
                      </c:pt>
                      <c:pt idx="1851">
                        <c:v>63475.484024047852</c:v>
                      </c:pt>
                      <c:pt idx="1852">
                        <c:v>63377.891189575195</c:v>
                      </c:pt>
                      <c:pt idx="1853">
                        <c:v>63248.246658325195</c:v>
                      </c:pt>
                      <c:pt idx="1854">
                        <c:v>63257.246658325195</c:v>
                      </c:pt>
                      <c:pt idx="1855">
                        <c:v>63248.246658325195</c:v>
                      </c:pt>
                      <c:pt idx="1856">
                        <c:v>64436.357986450195</c:v>
                      </c:pt>
                      <c:pt idx="1857">
                        <c:v>65779.656616210938</c:v>
                      </c:pt>
                      <c:pt idx="1858">
                        <c:v>65775.656494140625</c:v>
                      </c:pt>
                      <c:pt idx="1859">
                        <c:v>66553.601608276367</c:v>
                      </c:pt>
                      <c:pt idx="1860">
                        <c:v>56368.281280517578</c:v>
                      </c:pt>
                      <c:pt idx="1861">
                        <c:v>56812.281829833984</c:v>
                      </c:pt>
                      <c:pt idx="1862">
                        <c:v>56765.281829833984</c:v>
                      </c:pt>
                      <c:pt idx="1863">
                        <c:v>57173.10661315918</c:v>
                      </c:pt>
                      <c:pt idx="1864">
                        <c:v>57173.106979370117</c:v>
                      </c:pt>
                      <c:pt idx="1865">
                        <c:v>57406.106979370117</c:v>
                      </c:pt>
                      <c:pt idx="1866">
                        <c:v>57208.702072143547</c:v>
                      </c:pt>
                      <c:pt idx="1867">
                        <c:v>64910.904495239258</c:v>
                      </c:pt>
                      <c:pt idx="1868">
                        <c:v>66967.616653442383</c:v>
                      </c:pt>
                      <c:pt idx="1869">
                        <c:v>63833.598342895508</c:v>
                      </c:pt>
                      <c:pt idx="1870">
                        <c:v>63353.596450805657</c:v>
                      </c:pt>
                      <c:pt idx="1871">
                        <c:v>67095.469680786133</c:v>
                      </c:pt>
                      <c:pt idx="1872">
                        <c:v>67095.468460083008</c:v>
                      </c:pt>
                      <c:pt idx="1873">
                        <c:v>67007.468704223633</c:v>
                      </c:pt>
                      <c:pt idx="1874">
                        <c:v>64717.376663208008</c:v>
                      </c:pt>
                      <c:pt idx="1875">
                        <c:v>64360.605667114258</c:v>
                      </c:pt>
                      <c:pt idx="1876">
                        <c:v>64406.885452270508</c:v>
                      </c:pt>
                      <c:pt idx="1877">
                        <c:v>64406.885452270508</c:v>
                      </c:pt>
                      <c:pt idx="1878">
                        <c:v>62165.635833740234</c:v>
                      </c:pt>
                      <c:pt idx="1879">
                        <c:v>62891.636932373047</c:v>
                      </c:pt>
                      <c:pt idx="1880">
                        <c:v>67177.769485473633</c:v>
                      </c:pt>
                      <c:pt idx="1881">
                        <c:v>67555.343215942383</c:v>
                      </c:pt>
                      <c:pt idx="1882">
                        <c:v>67555.342971801758</c:v>
                      </c:pt>
                      <c:pt idx="1883">
                        <c:v>63800.54768371582</c:v>
                      </c:pt>
                      <c:pt idx="1884">
                        <c:v>64459.621536254876</c:v>
                      </c:pt>
                      <c:pt idx="1885">
                        <c:v>65698.706497192383</c:v>
                      </c:pt>
                      <c:pt idx="1886">
                        <c:v>66029.023147583008</c:v>
                      </c:pt>
                      <c:pt idx="1887">
                        <c:v>62375.327743530273</c:v>
                      </c:pt>
                      <c:pt idx="1888">
                        <c:v>61084.317977905273</c:v>
                      </c:pt>
                      <c:pt idx="1889">
                        <c:v>61093.31803894043</c:v>
                      </c:pt>
                      <c:pt idx="1890">
                        <c:v>57351.693817138672</c:v>
                      </c:pt>
                      <c:pt idx="1891">
                        <c:v>57360.693939208984</c:v>
                      </c:pt>
                      <c:pt idx="1892">
                        <c:v>55861.478073120117</c:v>
                      </c:pt>
                      <c:pt idx="1893">
                        <c:v>56306.478317260735</c:v>
                      </c:pt>
                      <c:pt idx="1894">
                        <c:v>55937.077926635735</c:v>
                      </c:pt>
                      <c:pt idx="1895">
                        <c:v>56090.477951049797</c:v>
                      </c:pt>
                      <c:pt idx="1896">
                        <c:v>55924.684860229485</c:v>
                      </c:pt>
                      <c:pt idx="1897">
                        <c:v>63675.664627075195</c:v>
                      </c:pt>
                      <c:pt idx="1898">
                        <c:v>63151.664993286133</c:v>
                      </c:pt>
                      <c:pt idx="1899">
                        <c:v>64519.26594543457</c:v>
                      </c:pt>
                      <c:pt idx="1900">
                        <c:v>64317.415725708008</c:v>
                      </c:pt>
                      <c:pt idx="1901">
                        <c:v>65364.752029418938</c:v>
                      </c:pt>
                      <c:pt idx="1902">
                        <c:v>65388.652053833008</c:v>
                      </c:pt>
                      <c:pt idx="1903">
                        <c:v>65388.652053833008</c:v>
                      </c:pt>
                      <c:pt idx="1904">
                        <c:v>65388.652053833008</c:v>
                      </c:pt>
                      <c:pt idx="1905">
                        <c:v>62906.944946289063</c:v>
                      </c:pt>
                      <c:pt idx="1906">
                        <c:v>62475.394897460938</c:v>
                      </c:pt>
                      <c:pt idx="1907">
                        <c:v>62222.394592285156</c:v>
                      </c:pt>
                      <c:pt idx="1908">
                        <c:v>66707.54271697998</c:v>
                      </c:pt>
                      <c:pt idx="1909">
                        <c:v>64602.309669494629</c:v>
                      </c:pt>
                      <c:pt idx="1910">
                        <c:v>64545.309669494629</c:v>
                      </c:pt>
                      <c:pt idx="1911">
                        <c:v>66320.181350708008</c:v>
                      </c:pt>
                      <c:pt idx="1912">
                        <c:v>66320.182083129883</c:v>
                      </c:pt>
                      <c:pt idx="1913">
                        <c:v>66384.471389770508</c:v>
                      </c:pt>
                      <c:pt idx="1914">
                        <c:v>66369.470901489258</c:v>
                      </c:pt>
                      <c:pt idx="1915">
                        <c:v>65321.455032348626</c:v>
                      </c:pt>
                      <c:pt idx="1916">
                        <c:v>67522.930374145508</c:v>
                      </c:pt>
                      <c:pt idx="1917">
                        <c:v>67149.429885864258</c:v>
                      </c:pt>
                      <c:pt idx="1918">
                        <c:v>66194.988235473633</c:v>
                      </c:pt>
                      <c:pt idx="1919">
                        <c:v>66349.989456176758</c:v>
                      </c:pt>
                      <c:pt idx="1920">
                        <c:v>59855.029388427734</c:v>
                      </c:pt>
                      <c:pt idx="1921">
                        <c:v>62693.982009887695</c:v>
                      </c:pt>
                      <c:pt idx="1922">
                        <c:v>62696.405838012695</c:v>
                      </c:pt>
                      <c:pt idx="1923">
                        <c:v>62819.407669067383</c:v>
                      </c:pt>
                      <c:pt idx="1924">
                        <c:v>62538.697219848626</c:v>
                      </c:pt>
                      <c:pt idx="1925">
                        <c:v>62275.04670715332</c:v>
                      </c:pt>
                      <c:pt idx="1926">
                        <c:v>63009.711135864258</c:v>
                      </c:pt>
                      <c:pt idx="1927">
                        <c:v>63787.011917114258</c:v>
                      </c:pt>
                      <c:pt idx="1928">
                        <c:v>63787.011917114258</c:v>
                      </c:pt>
                      <c:pt idx="1929">
                        <c:v>63643.011672973626</c:v>
                      </c:pt>
                      <c:pt idx="1930">
                        <c:v>61579.894973754883</c:v>
                      </c:pt>
                      <c:pt idx="1931">
                        <c:v>64132.196731567383</c:v>
                      </c:pt>
                      <c:pt idx="1932">
                        <c:v>63762.796463012695</c:v>
                      </c:pt>
                      <c:pt idx="1933">
                        <c:v>63963.979934692383</c:v>
                      </c:pt>
                      <c:pt idx="1934">
                        <c:v>65239.23957824707</c:v>
                      </c:pt>
                      <c:pt idx="1935">
                        <c:v>62373.196487426758</c:v>
                      </c:pt>
                      <c:pt idx="1936">
                        <c:v>61896.196975708008</c:v>
                      </c:pt>
                      <c:pt idx="1937">
                        <c:v>61510.829788208008</c:v>
                      </c:pt>
                      <c:pt idx="1938">
                        <c:v>63106.017532348626</c:v>
                      </c:pt>
                      <c:pt idx="1939">
                        <c:v>63151.897659301758</c:v>
                      </c:pt>
                      <c:pt idx="1940">
                        <c:v>63151.896682739258</c:v>
                      </c:pt>
                      <c:pt idx="1941">
                        <c:v>63343.297317504876</c:v>
                      </c:pt>
                      <c:pt idx="1942">
                        <c:v>65397.197845458984</c:v>
                      </c:pt>
                      <c:pt idx="1943">
                        <c:v>65510.398529052734</c:v>
                      </c:pt>
                      <c:pt idx="1944">
                        <c:v>65510.398040771484</c:v>
                      </c:pt>
                      <c:pt idx="1945">
                        <c:v>65441.398529052734</c:v>
                      </c:pt>
                      <c:pt idx="1946">
                        <c:v>66446.253128051758</c:v>
                      </c:pt>
                      <c:pt idx="1947">
                        <c:v>66446.254104614258</c:v>
                      </c:pt>
                      <c:pt idx="1948">
                        <c:v>66230.252883911133</c:v>
                      </c:pt>
                      <c:pt idx="1949">
                        <c:v>65246.141311645508</c:v>
                      </c:pt>
                      <c:pt idx="1950">
                        <c:v>56679.769378662102</c:v>
                      </c:pt>
                      <c:pt idx="1951">
                        <c:v>56454.568695068352</c:v>
                      </c:pt>
                      <c:pt idx="1952">
                        <c:v>56454.568450927734</c:v>
                      </c:pt>
                      <c:pt idx="1953">
                        <c:v>64542.886917114258</c:v>
                      </c:pt>
                      <c:pt idx="1954">
                        <c:v>64477.887893676758</c:v>
                      </c:pt>
                      <c:pt idx="1955">
                        <c:v>64542.887405395508</c:v>
                      </c:pt>
                      <c:pt idx="1956">
                        <c:v>64542.887405395508</c:v>
                      </c:pt>
                      <c:pt idx="1957">
                        <c:v>64101.884719848626</c:v>
                      </c:pt>
                      <c:pt idx="1958">
                        <c:v>64273.161575317376</c:v>
                      </c:pt>
                      <c:pt idx="1959">
                        <c:v>64273.161331176758</c:v>
                      </c:pt>
                      <c:pt idx="1960">
                        <c:v>63605.542678833008</c:v>
                      </c:pt>
                      <c:pt idx="1961">
                        <c:v>65755.757278442383</c:v>
                      </c:pt>
                      <c:pt idx="1962">
                        <c:v>66995.308303833008</c:v>
                      </c:pt>
                      <c:pt idx="1963">
                        <c:v>66777.507080078125</c:v>
                      </c:pt>
                      <c:pt idx="1964">
                        <c:v>66688.30712890625</c:v>
                      </c:pt>
                      <c:pt idx="1965">
                        <c:v>58030.453964233398</c:v>
                      </c:pt>
                      <c:pt idx="1966">
                        <c:v>57350.066390991211</c:v>
                      </c:pt>
                      <c:pt idx="1967">
                        <c:v>57359.06657409668</c:v>
                      </c:pt>
                      <c:pt idx="1968">
                        <c:v>57487.154403686523</c:v>
                      </c:pt>
                      <c:pt idx="1969">
                        <c:v>57315.154159545898</c:v>
                      </c:pt>
                      <c:pt idx="1970">
                        <c:v>62584.065139770508</c:v>
                      </c:pt>
                      <c:pt idx="1971">
                        <c:v>62720.565383911126</c:v>
                      </c:pt>
                      <c:pt idx="1972">
                        <c:v>62614.56721496582</c:v>
                      </c:pt>
                      <c:pt idx="1973">
                        <c:v>64520.351516723626</c:v>
                      </c:pt>
                      <c:pt idx="1974">
                        <c:v>64268.400588989258</c:v>
                      </c:pt>
                      <c:pt idx="1975">
                        <c:v>65784.207595825195</c:v>
                      </c:pt>
                      <c:pt idx="1976">
                        <c:v>66453.892776489258</c:v>
                      </c:pt>
                      <c:pt idx="1977">
                        <c:v>61941.583694458008</c:v>
                      </c:pt>
                      <c:pt idx="1978">
                        <c:v>64228.699600219727</c:v>
                      </c:pt>
                      <c:pt idx="1979">
                        <c:v>63647.697830200195</c:v>
                      </c:pt>
                      <c:pt idx="1980">
                        <c:v>57769.316741943352</c:v>
                      </c:pt>
                      <c:pt idx="1981">
                        <c:v>58045.516571044915</c:v>
                      </c:pt>
                      <c:pt idx="1982">
                        <c:v>57947.487350463867</c:v>
                      </c:pt>
                      <c:pt idx="1983">
                        <c:v>58357.488082885735</c:v>
                      </c:pt>
                      <c:pt idx="1984">
                        <c:v>58357.487350463867</c:v>
                      </c:pt>
                      <c:pt idx="1985">
                        <c:v>58223.487594604485</c:v>
                      </c:pt>
                      <c:pt idx="1986">
                        <c:v>65710.784378051758</c:v>
                      </c:pt>
                      <c:pt idx="1987">
                        <c:v>65809.464553833008</c:v>
                      </c:pt>
                      <c:pt idx="1988">
                        <c:v>65809.463821411133</c:v>
                      </c:pt>
                      <c:pt idx="1989">
                        <c:v>65564.832229614258</c:v>
                      </c:pt>
                      <c:pt idx="1990">
                        <c:v>65564.832229614258</c:v>
                      </c:pt>
                      <c:pt idx="1991">
                        <c:v>67168.646438598633</c:v>
                      </c:pt>
                      <c:pt idx="1992">
                        <c:v>67120.645706176758</c:v>
                      </c:pt>
                      <c:pt idx="1993">
                        <c:v>67121.857376098633</c:v>
                      </c:pt>
                      <c:pt idx="1994">
                        <c:v>66536.457473754883</c:v>
                      </c:pt>
                      <c:pt idx="1995">
                        <c:v>56249.100433349602</c:v>
                      </c:pt>
                      <c:pt idx="1996">
                        <c:v>56205.100677490234</c:v>
                      </c:pt>
                      <c:pt idx="1997">
                        <c:v>56204.771575927734</c:v>
                      </c:pt>
                      <c:pt idx="1998">
                        <c:v>56203.455657958984</c:v>
                      </c:pt>
                      <c:pt idx="1999">
                        <c:v>57384.77116394043</c:v>
                      </c:pt>
                      <c:pt idx="2000">
                        <c:v>57393.771408081047</c:v>
                      </c:pt>
                      <c:pt idx="2001">
                        <c:v>57393.771408081047</c:v>
                      </c:pt>
                      <c:pt idx="2002">
                        <c:v>57393.771286010735</c:v>
                      </c:pt>
                      <c:pt idx="2003">
                        <c:v>64177.060134887695</c:v>
                      </c:pt>
                      <c:pt idx="2004">
                        <c:v>66413.156631469727</c:v>
                      </c:pt>
                      <c:pt idx="2005">
                        <c:v>65355.152908325195</c:v>
                      </c:pt>
                      <c:pt idx="2006">
                        <c:v>65364.152908325195</c:v>
                      </c:pt>
                      <c:pt idx="2007">
                        <c:v>65276.360916137695</c:v>
                      </c:pt>
                      <c:pt idx="2008">
                        <c:v>65276.360916137695</c:v>
                      </c:pt>
                      <c:pt idx="2009">
                        <c:v>64147.026077270508</c:v>
                      </c:pt>
                      <c:pt idx="2010">
                        <c:v>64975.899856567376</c:v>
                      </c:pt>
                      <c:pt idx="2011">
                        <c:v>65475.400344848626</c:v>
                      </c:pt>
                      <c:pt idx="2012">
                        <c:v>62717.150833129876</c:v>
                      </c:pt>
                      <c:pt idx="2013">
                        <c:v>63465.79768371582</c:v>
                      </c:pt>
                      <c:pt idx="2014">
                        <c:v>63920.131546020508</c:v>
                      </c:pt>
                      <c:pt idx="2015">
                        <c:v>63884.131301879876</c:v>
                      </c:pt>
                      <c:pt idx="2016">
                        <c:v>63598.834182739258</c:v>
                      </c:pt>
                      <c:pt idx="2017">
                        <c:v>63508.819427490234</c:v>
                      </c:pt>
                      <c:pt idx="2018">
                        <c:v>63424.819366455078</c:v>
                      </c:pt>
                      <c:pt idx="2019">
                        <c:v>63306.729461669922</c:v>
                      </c:pt>
                      <c:pt idx="2020">
                        <c:v>66423.924758911133</c:v>
                      </c:pt>
                      <c:pt idx="2021">
                        <c:v>66181.819534301758</c:v>
                      </c:pt>
                      <c:pt idx="2022">
                        <c:v>66196.819534301758</c:v>
                      </c:pt>
                      <c:pt idx="2023">
                        <c:v>64606.833023071275</c:v>
                      </c:pt>
                      <c:pt idx="2024">
                        <c:v>65061.485549926743</c:v>
                      </c:pt>
                      <c:pt idx="2025">
                        <c:v>56137.325714111328</c:v>
                      </c:pt>
                      <c:pt idx="2026">
                        <c:v>56137.325775146484</c:v>
                      </c:pt>
                      <c:pt idx="2027">
                        <c:v>56003.525360107422</c:v>
                      </c:pt>
                      <c:pt idx="2028">
                        <c:v>65532.659744262695</c:v>
                      </c:pt>
                      <c:pt idx="2029">
                        <c:v>63619.542678833008</c:v>
                      </c:pt>
                      <c:pt idx="2030">
                        <c:v>63619.542678833008</c:v>
                      </c:pt>
                      <c:pt idx="2031">
                        <c:v>63619.542678833008</c:v>
                      </c:pt>
                      <c:pt idx="2032">
                        <c:v>64497.252517700195</c:v>
                      </c:pt>
                      <c:pt idx="2033">
                        <c:v>65198.495544433594</c:v>
                      </c:pt>
                      <c:pt idx="2034">
                        <c:v>63348.397506713867</c:v>
                      </c:pt>
                      <c:pt idx="2035">
                        <c:v>63396.39762878418</c:v>
                      </c:pt>
                      <c:pt idx="2036">
                        <c:v>62811.39567565918</c:v>
                      </c:pt>
                      <c:pt idx="2037">
                        <c:v>62820.395736694336</c:v>
                      </c:pt>
                      <c:pt idx="2038">
                        <c:v>62633.124130249023</c:v>
                      </c:pt>
                      <c:pt idx="2039">
                        <c:v>64619.058364868157</c:v>
                      </c:pt>
                      <c:pt idx="2040">
                        <c:v>63956.578704833984</c:v>
                      </c:pt>
                      <c:pt idx="2041">
                        <c:v>63956.579193115234</c:v>
                      </c:pt>
                      <c:pt idx="2042">
                        <c:v>63868.579193115234</c:v>
                      </c:pt>
                      <c:pt idx="2043">
                        <c:v>65469.485061645508</c:v>
                      </c:pt>
                      <c:pt idx="2044">
                        <c:v>65424.452346801758</c:v>
                      </c:pt>
                      <c:pt idx="2045">
                        <c:v>66279.453567504883</c:v>
                      </c:pt>
                      <c:pt idx="2046">
                        <c:v>63155.098342895508</c:v>
                      </c:pt>
                      <c:pt idx="2047">
                        <c:v>63297.697952270508</c:v>
                      </c:pt>
                      <c:pt idx="2048">
                        <c:v>63740.803909301758</c:v>
                      </c:pt>
                      <c:pt idx="2049">
                        <c:v>63731.356643676758</c:v>
                      </c:pt>
                      <c:pt idx="2050">
                        <c:v>64286.36311340332</c:v>
                      </c:pt>
                      <c:pt idx="2051">
                        <c:v>65058.99787902832</c:v>
                      </c:pt>
                      <c:pt idx="2052">
                        <c:v>64605.994766235352</c:v>
                      </c:pt>
                      <c:pt idx="2053">
                        <c:v>64605.994705200195</c:v>
                      </c:pt>
                      <c:pt idx="2054">
                        <c:v>64605.994705200195</c:v>
                      </c:pt>
                      <c:pt idx="2055">
                        <c:v>66575.157806396484</c:v>
                      </c:pt>
                      <c:pt idx="2056">
                        <c:v>66575.157318115234</c:v>
                      </c:pt>
                      <c:pt idx="2057">
                        <c:v>66233.986282348633</c:v>
                      </c:pt>
                      <c:pt idx="2058">
                        <c:v>64785.18049621582</c:v>
                      </c:pt>
                      <c:pt idx="2059">
                        <c:v>64785.180618286126</c:v>
                      </c:pt>
                      <c:pt idx="2060">
                        <c:v>63631.758987426758</c:v>
                      </c:pt>
                      <c:pt idx="2061">
                        <c:v>64626.939651489258</c:v>
                      </c:pt>
                      <c:pt idx="2062">
                        <c:v>63857.138381958008</c:v>
                      </c:pt>
                      <c:pt idx="2063">
                        <c:v>63348.538345336914</c:v>
                      </c:pt>
                      <c:pt idx="2064">
                        <c:v>64376.680374145508</c:v>
                      </c:pt>
                      <c:pt idx="2065">
                        <c:v>64006.680130004876</c:v>
                      </c:pt>
                      <c:pt idx="2066">
                        <c:v>64277.680618286126</c:v>
                      </c:pt>
                      <c:pt idx="2067">
                        <c:v>64940.493362426758</c:v>
                      </c:pt>
                      <c:pt idx="2068">
                        <c:v>64938.419631958008</c:v>
                      </c:pt>
                      <c:pt idx="2069">
                        <c:v>64938.420120239258</c:v>
                      </c:pt>
                      <c:pt idx="2070">
                        <c:v>56945.990539550781</c:v>
                      </c:pt>
                      <c:pt idx="2071">
                        <c:v>56902.064422607422</c:v>
                      </c:pt>
                      <c:pt idx="2072">
                        <c:v>56701.064422607422</c:v>
                      </c:pt>
                      <c:pt idx="2073">
                        <c:v>56652.064300537109</c:v>
                      </c:pt>
                      <c:pt idx="2074">
                        <c:v>56593.064300537109</c:v>
                      </c:pt>
                      <c:pt idx="2075">
                        <c:v>56548.859344482422</c:v>
                      </c:pt>
                      <c:pt idx="2076">
                        <c:v>56544.859405517578</c:v>
                      </c:pt>
                      <c:pt idx="2077">
                        <c:v>57988.490692138672</c:v>
                      </c:pt>
                      <c:pt idx="2078">
                        <c:v>58454.490692138672</c:v>
                      </c:pt>
                      <c:pt idx="2079">
                        <c:v>58454.490692138672</c:v>
                      </c:pt>
                      <c:pt idx="2080">
                        <c:v>57949.941986083984</c:v>
                      </c:pt>
                      <c:pt idx="2081">
                        <c:v>59651.788543701172</c:v>
                      </c:pt>
                      <c:pt idx="2082">
                        <c:v>59945.261199951172</c:v>
                      </c:pt>
                      <c:pt idx="2083">
                        <c:v>59889.788482666016</c:v>
                      </c:pt>
                      <c:pt idx="2084">
                        <c:v>65861.695877075195</c:v>
                      </c:pt>
                      <c:pt idx="2085">
                        <c:v>63276.334350585938</c:v>
                      </c:pt>
                      <c:pt idx="2086">
                        <c:v>63280.334411621094</c:v>
                      </c:pt>
                      <c:pt idx="2087">
                        <c:v>63289.33447265625</c:v>
                      </c:pt>
                      <c:pt idx="2088">
                        <c:v>63280.334411621094</c:v>
                      </c:pt>
                      <c:pt idx="2089">
                        <c:v>63142.259216308594</c:v>
                      </c:pt>
                      <c:pt idx="2090">
                        <c:v>63614.759765625</c:v>
                      </c:pt>
                      <c:pt idx="2091">
                        <c:v>63361.181884765618</c:v>
                      </c:pt>
                      <c:pt idx="2092">
                        <c:v>62824.181640625</c:v>
                      </c:pt>
                      <c:pt idx="2093">
                        <c:v>62041.981033325195</c:v>
                      </c:pt>
                      <c:pt idx="2094">
                        <c:v>62001.980972290039</c:v>
                      </c:pt>
                      <c:pt idx="2095">
                        <c:v>64177.989700317383</c:v>
                      </c:pt>
                      <c:pt idx="2096">
                        <c:v>63817.074783325195</c:v>
                      </c:pt>
                      <c:pt idx="2097">
                        <c:v>64187.074783325195</c:v>
                      </c:pt>
                      <c:pt idx="2098">
                        <c:v>65988.076736450195</c:v>
                      </c:pt>
                      <c:pt idx="2099">
                        <c:v>65756.576736450195</c:v>
                      </c:pt>
                      <c:pt idx="2100">
                        <c:v>67247.763381958008</c:v>
                      </c:pt>
                      <c:pt idx="2101">
                        <c:v>67346.444046020508</c:v>
                      </c:pt>
                      <c:pt idx="2102">
                        <c:v>67346.443557739258</c:v>
                      </c:pt>
                      <c:pt idx="2103">
                        <c:v>66328.253372192383</c:v>
                      </c:pt>
                      <c:pt idx="2104">
                        <c:v>66328.253860473633</c:v>
                      </c:pt>
                      <c:pt idx="2105">
                        <c:v>66043.253128051758</c:v>
                      </c:pt>
                      <c:pt idx="2106">
                        <c:v>64320.709365844727</c:v>
                      </c:pt>
                      <c:pt idx="2107">
                        <c:v>64766.553115844727</c:v>
                      </c:pt>
                      <c:pt idx="2108">
                        <c:v>66803.353897094727</c:v>
                      </c:pt>
                      <c:pt idx="2109">
                        <c:v>66559.353652954102</c:v>
                      </c:pt>
                      <c:pt idx="2110">
                        <c:v>66730.968765258789</c:v>
                      </c:pt>
                      <c:pt idx="2111">
                        <c:v>66730.968765258789</c:v>
                      </c:pt>
                      <c:pt idx="2112">
                        <c:v>66730.968521118164</c:v>
                      </c:pt>
                      <c:pt idx="2113">
                        <c:v>66292.967788696289</c:v>
                      </c:pt>
                      <c:pt idx="2114">
                        <c:v>57642.925735473633</c:v>
                      </c:pt>
                      <c:pt idx="2115">
                        <c:v>66074.182083129883</c:v>
                      </c:pt>
                      <c:pt idx="2116">
                        <c:v>66074.182205200195</c:v>
                      </c:pt>
                      <c:pt idx="2117">
                        <c:v>65933.432815551758</c:v>
                      </c:pt>
                      <c:pt idx="2118">
                        <c:v>66038.575073242188</c:v>
                      </c:pt>
                      <c:pt idx="2119">
                        <c:v>65197.638259887688</c:v>
                      </c:pt>
                      <c:pt idx="2120">
                        <c:v>67018.654495239258</c:v>
                      </c:pt>
                      <c:pt idx="2121">
                        <c:v>67159.054397583008</c:v>
                      </c:pt>
                      <c:pt idx="2122">
                        <c:v>67240.099273681641</c:v>
                      </c:pt>
                      <c:pt idx="2123">
                        <c:v>67251.100250244141</c:v>
                      </c:pt>
                      <c:pt idx="2124">
                        <c:v>66851.099761962891</c:v>
                      </c:pt>
                      <c:pt idx="2125">
                        <c:v>66851.100738525391</c:v>
                      </c:pt>
                      <c:pt idx="2126">
                        <c:v>66305.099517822266</c:v>
                      </c:pt>
                      <c:pt idx="2127">
                        <c:v>66597.690872192383</c:v>
                      </c:pt>
                      <c:pt idx="2128">
                        <c:v>66509.689895629883</c:v>
                      </c:pt>
                      <c:pt idx="2129">
                        <c:v>66347.690628051758</c:v>
                      </c:pt>
                      <c:pt idx="2130">
                        <c:v>66112.438186645508</c:v>
                      </c:pt>
                      <c:pt idx="2131">
                        <c:v>65667.437942504883</c:v>
                      </c:pt>
                      <c:pt idx="2132">
                        <c:v>65209.134475708008</c:v>
                      </c:pt>
                      <c:pt idx="2133">
                        <c:v>65218.872268676758</c:v>
                      </c:pt>
                      <c:pt idx="2134">
                        <c:v>65085.07209777832</c:v>
                      </c:pt>
                      <c:pt idx="2135">
                        <c:v>66169.804885864258</c:v>
                      </c:pt>
                      <c:pt idx="2136">
                        <c:v>66561.204788208008</c:v>
                      </c:pt>
                      <c:pt idx="2137">
                        <c:v>66492.205276489258</c:v>
                      </c:pt>
                      <c:pt idx="2138">
                        <c:v>66016.365921020508</c:v>
                      </c:pt>
                      <c:pt idx="2139">
                        <c:v>64395.623001098626</c:v>
                      </c:pt>
                      <c:pt idx="2140">
                        <c:v>64395.623001098626</c:v>
                      </c:pt>
                      <c:pt idx="2141">
                        <c:v>65461.157669067376</c:v>
                      </c:pt>
                      <c:pt idx="2142">
                        <c:v>66047.159866333008</c:v>
                      </c:pt>
                      <c:pt idx="2143">
                        <c:v>66022.359085083008</c:v>
                      </c:pt>
                      <c:pt idx="2144">
                        <c:v>65915.359329223633</c:v>
                      </c:pt>
                      <c:pt idx="2145">
                        <c:v>56302.892181396484</c:v>
                      </c:pt>
                      <c:pt idx="2146">
                        <c:v>56761.390716552734</c:v>
                      </c:pt>
                      <c:pt idx="2147">
                        <c:v>61873.634368896484</c:v>
                      </c:pt>
                      <c:pt idx="2148">
                        <c:v>63860.787796020508</c:v>
                      </c:pt>
                      <c:pt idx="2149">
                        <c:v>63860.788040161126</c:v>
                      </c:pt>
                      <c:pt idx="2150">
                        <c:v>63860.787063598626</c:v>
                      </c:pt>
                      <c:pt idx="2151">
                        <c:v>64208.456253051758</c:v>
                      </c:pt>
                      <c:pt idx="2152">
                        <c:v>63703.384719848626</c:v>
                      </c:pt>
                      <c:pt idx="2153">
                        <c:v>64443.017913818352</c:v>
                      </c:pt>
                      <c:pt idx="2154">
                        <c:v>64504.198577880852</c:v>
                      </c:pt>
                      <c:pt idx="2155">
                        <c:v>64515.197845458984</c:v>
                      </c:pt>
                      <c:pt idx="2156">
                        <c:v>65039.198577880852</c:v>
                      </c:pt>
                      <c:pt idx="2157">
                        <c:v>64844.848236083984</c:v>
                      </c:pt>
                      <c:pt idx="2158">
                        <c:v>63334.879737853997</c:v>
                      </c:pt>
                      <c:pt idx="2159">
                        <c:v>63669.879981994629</c:v>
                      </c:pt>
                      <c:pt idx="2160">
                        <c:v>58506.005828857422</c:v>
                      </c:pt>
                      <c:pt idx="2161">
                        <c:v>58506.005889892578</c:v>
                      </c:pt>
                      <c:pt idx="2162">
                        <c:v>58409.005828857422</c:v>
                      </c:pt>
                      <c:pt idx="2163">
                        <c:v>57898.073944091797</c:v>
                      </c:pt>
                      <c:pt idx="2164">
                        <c:v>57247.072235107422</c:v>
                      </c:pt>
                      <c:pt idx="2165">
                        <c:v>57238.177764892578</c:v>
                      </c:pt>
                      <c:pt idx="2166">
                        <c:v>59884.612274169922</c:v>
                      </c:pt>
                      <c:pt idx="2167">
                        <c:v>59884.612274169922</c:v>
                      </c:pt>
                      <c:pt idx="2168">
                        <c:v>62176.421173095703</c:v>
                      </c:pt>
                      <c:pt idx="2169">
                        <c:v>62628.289688110352</c:v>
                      </c:pt>
                      <c:pt idx="2170">
                        <c:v>62742.289749145508</c:v>
                      </c:pt>
                      <c:pt idx="2171">
                        <c:v>62742.289749145508</c:v>
                      </c:pt>
                      <c:pt idx="2172">
                        <c:v>64896.75227355957</c:v>
                      </c:pt>
                      <c:pt idx="2173">
                        <c:v>64896.752395629876</c:v>
                      </c:pt>
                      <c:pt idx="2174">
                        <c:v>64544.75227355957</c:v>
                      </c:pt>
                      <c:pt idx="2175">
                        <c:v>62938.368743896484</c:v>
                      </c:pt>
                      <c:pt idx="2176">
                        <c:v>62938.368743896484</c:v>
                      </c:pt>
                      <c:pt idx="2177">
                        <c:v>62447.359466552734</c:v>
                      </c:pt>
                      <c:pt idx="2178">
                        <c:v>62324.558197021484</c:v>
                      </c:pt>
                      <c:pt idx="2179">
                        <c:v>62100.558441162102</c:v>
                      </c:pt>
                      <c:pt idx="2180">
                        <c:v>63383.885147094727</c:v>
                      </c:pt>
                      <c:pt idx="2181">
                        <c:v>63383.884658813477</c:v>
                      </c:pt>
                      <c:pt idx="2182">
                        <c:v>64321.928909301758</c:v>
                      </c:pt>
                      <c:pt idx="2183">
                        <c:v>64965.729446411126</c:v>
                      </c:pt>
                      <c:pt idx="2184">
                        <c:v>64917.729690551758</c:v>
                      </c:pt>
                      <c:pt idx="2185">
                        <c:v>64201.630081176758</c:v>
                      </c:pt>
                      <c:pt idx="2186">
                        <c:v>65007.566848754876</c:v>
                      </c:pt>
                      <c:pt idx="2187">
                        <c:v>65075.500091552734</c:v>
                      </c:pt>
                      <c:pt idx="2188">
                        <c:v>64833.501068115234</c:v>
                      </c:pt>
                      <c:pt idx="2189">
                        <c:v>64881.124954223626</c:v>
                      </c:pt>
                      <c:pt idx="2190">
                        <c:v>63822.862869262695</c:v>
                      </c:pt>
                      <c:pt idx="2191">
                        <c:v>63809.862869262695</c:v>
                      </c:pt>
                      <c:pt idx="2192">
                        <c:v>64794.383193969727</c:v>
                      </c:pt>
                      <c:pt idx="2193">
                        <c:v>64161.381301879883</c:v>
                      </c:pt>
                      <c:pt idx="2194">
                        <c:v>65528.60237121582</c:v>
                      </c:pt>
                      <c:pt idx="2195">
                        <c:v>65530.969680786126</c:v>
                      </c:pt>
                      <c:pt idx="2196">
                        <c:v>65530.969680786126</c:v>
                      </c:pt>
                      <c:pt idx="2197">
                        <c:v>63845.561111450195</c:v>
                      </c:pt>
                      <c:pt idx="2198">
                        <c:v>63846.409805297852</c:v>
                      </c:pt>
                      <c:pt idx="2199">
                        <c:v>64082.409805297852</c:v>
                      </c:pt>
                      <c:pt idx="2200">
                        <c:v>63462.889419555664</c:v>
                      </c:pt>
                      <c:pt idx="2201">
                        <c:v>63567.089920043938</c:v>
                      </c:pt>
                      <c:pt idx="2202">
                        <c:v>63720.49201965332</c:v>
                      </c:pt>
                      <c:pt idx="2203">
                        <c:v>63848.491775512695</c:v>
                      </c:pt>
                      <c:pt idx="2204">
                        <c:v>64120.623672485352</c:v>
                      </c:pt>
                      <c:pt idx="2205">
                        <c:v>63279.902053833008</c:v>
                      </c:pt>
                      <c:pt idx="2206">
                        <c:v>63714.902297973626</c:v>
                      </c:pt>
                      <c:pt idx="2207">
                        <c:v>63476.375198364258</c:v>
                      </c:pt>
                      <c:pt idx="2208">
                        <c:v>63236.374710083008</c:v>
                      </c:pt>
                      <c:pt idx="2209">
                        <c:v>66244.572219848633</c:v>
                      </c:pt>
                      <c:pt idx="2210">
                        <c:v>66613.972366333008</c:v>
                      </c:pt>
                      <c:pt idx="2211">
                        <c:v>66397.971878051758</c:v>
                      </c:pt>
                      <c:pt idx="2212">
                        <c:v>64560.080032348626</c:v>
                      </c:pt>
                      <c:pt idx="2213">
                        <c:v>64817.081253051758</c:v>
                      </c:pt>
                      <c:pt idx="2214">
                        <c:v>64588.081253051758</c:v>
                      </c:pt>
                      <c:pt idx="2215">
                        <c:v>65209.080520629876</c:v>
                      </c:pt>
                      <c:pt idx="2216">
                        <c:v>64310.080764770508</c:v>
                      </c:pt>
                      <c:pt idx="2217">
                        <c:v>62602.691665649414</c:v>
                      </c:pt>
                      <c:pt idx="2218">
                        <c:v>62727.858596801751</c:v>
                      </c:pt>
                      <c:pt idx="2219">
                        <c:v>64628.726150512695</c:v>
                      </c:pt>
                      <c:pt idx="2220">
                        <c:v>61241.522048950195</c:v>
                      </c:pt>
                      <c:pt idx="2221">
                        <c:v>64605.123931884766</c:v>
                      </c:pt>
                      <c:pt idx="2222">
                        <c:v>64614.123992919922</c:v>
                      </c:pt>
                      <c:pt idx="2223">
                        <c:v>64614.123992919922</c:v>
                      </c:pt>
                      <c:pt idx="2224">
                        <c:v>64517.123992919922</c:v>
                      </c:pt>
                      <c:pt idx="2225">
                        <c:v>64532.745254516602</c:v>
                      </c:pt>
                      <c:pt idx="2226">
                        <c:v>64768.04573059082</c:v>
                      </c:pt>
                      <c:pt idx="2227">
                        <c:v>64768.045608520508</c:v>
                      </c:pt>
                      <c:pt idx="2228">
                        <c:v>64759.045852661126</c:v>
                      </c:pt>
                      <c:pt idx="2229">
                        <c:v>65253.563186645508</c:v>
                      </c:pt>
                      <c:pt idx="2230">
                        <c:v>65293.063186645508</c:v>
                      </c:pt>
                      <c:pt idx="2231">
                        <c:v>65293.063186645508</c:v>
                      </c:pt>
                      <c:pt idx="2232">
                        <c:v>65492.13362121582</c:v>
                      </c:pt>
                      <c:pt idx="2233">
                        <c:v>65964.633987426758</c:v>
                      </c:pt>
                      <c:pt idx="2234">
                        <c:v>66409.635696411133</c:v>
                      </c:pt>
                      <c:pt idx="2235">
                        <c:v>57561.533462524414</c:v>
                      </c:pt>
                      <c:pt idx="2236">
                        <c:v>57996.533828735344</c:v>
                      </c:pt>
                      <c:pt idx="2237">
                        <c:v>57767.533828735344</c:v>
                      </c:pt>
                      <c:pt idx="2238">
                        <c:v>62051.646194458008</c:v>
                      </c:pt>
                      <c:pt idx="2239">
                        <c:v>62694.647171020508</c:v>
                      </c:pt>
                      <c:pt idx="2240">
                        <c:v>62694.647171020508</c:v>
                      </c:pt>
                      <c:pt idx="2241">
                        <c:v>62753.646926879876</c:v>
                      </c:pt>
                      <c:pt idx="2242">
                        <c:v>62489.647171020508</c:v>
                      </c:pt>
                      <c:pt idx="2243">
                        <c:v>63566.665557861321</c:v>
                      </c:pt>
                      <c:pt idx="2244">
                        <c:v>63566.934844970703</c:v>
                      </c:pt>
                      <c:pt idx="2245">
                        <c:v>65438.22639465332</c:v>
                      </c:pt>
                      <c:pt idx="2246">
                        <c:v>65206.726516723626</c:v>
                      </c:pt>
                      <c:pt idx="2247">
                        <c:v>65830.226760864258</c:v>
                      </c:pt>
                      <c:pt idx="2248">
                        <c:v>65664.000686645508</c:v>
                      </c:pt>
                      <c:pt idx="2249">
                        <c:v>66052.10107421875</c:v>
                      </c:pt>
                      <c:pt idx="2250">
                        <c:v>64203.491897583008</c:v>
                      </c:pt>
                      <c:pt idx="2251">
                        <c:v>65548.941162109375</c:v>
                      </c:pt>
                      <c:pt idx="2252">
                        <c:v>65656.848831176758</c:v>
                      </c:pt>
                      <c:pt idx="2253">
                        <c:v>65559.848831176758</c:v>
                      </c:pt>
                      <c:pt idx="2254">
                        <c:v>64954.748611450195</c:v>
                      </c:pt>
                      <c:pt idx="2255">
                        <c:v>64635.748611450195</c:v>
                      </c:pt>
                      <c:pt idx="2256">
                        <c:v>64626.748550415039</c:v>
                      </c:pt>
                      <c:pt idx="2257">
                        <c:v>65178.452835083008</c:v>
                      </c:pt>
                      <c:pt idx="2258">
                        <c:v>64852.452835083008</c:v>
                      </c:pt>
                      <c:pt idx="2259">
                        <c:v>64852.452835083008</c:v>
                      </c:pt>
                      <c:pt idx="2260">
                        <c:v>64764.452713012688</c:v>
                      </c:pt>
                      <c:pt idx="2261">
                        <c:v>65819.358108520508</c:v>
                      </c:pt>
                      <c:pt idx="2262">
                        <c:v>65865.638381958008</c:v>
                      </c:pt>
                      <c:pt idx="2263">
                        <c:v>65801.637893676758</c:v>
                      </c:pt>
                      <c:pt idx="2264">
                        <c:v>65367.135940551758</c:v>
                      </c:pt>
                      <c:pt idx="2265">
                        <c:v>58482.874866485596</c:v>
                      </c:pt>
                      <c:pt idx="2266">
                        <c:v>58482.254749298096</c:v>
                      </c:pt>
                      <c:pt idx="2267">
                        <c:v>58387.254627227783</c:v>
                      </c:pt>
                      <c:pt idx="2268">
                        <c:v>66298.555862426758</c:v>
                      </c:pt>
                      <c:pt idx="2269">
                        <c:v>66298.555374145508</c:v>
                      </c:pt>
                      <c:pt idx="2270">
                        <c:v>65426.453811645508</c:v>
                      </c:pt>
                      <c:pt idx="2271">
                        <c:v>66592.979202270508</c:v>
                      </c:pt>
                      <c:pt idx="2272">
                        <c:v>66430.979202270508</c:v>
                      </c:pt>
                      <c:pt idx="2273">
                        <c:v>66158.979690551758</c:v>
                      </c:pt>
                      <c:pt idx="2274">
                        <c:v>65752.249908447266</c:v>
                      </c:pt>
                      <c:pt idx="2275">
                        <c:v>65567.249420166016</c:v>
                      </c:pt>
                      <c:pt idx="2276">
                        <c:v>65391.249420166016</c:v>
                      </c:pt>
                      <c:pt idx="2277">
                        <c:v>63020.018951416016</c:v>
                      </c:pt>
                      <c:pt idx="2278">
                        <c:v>63029.018951416016</c:v>
                      </c:pt>
                      <c:pt idx="2279">
                        <c:v>62932.468536376946</c:v>
                      </c:pt>
                      <c:pt idx="2280">
                        <c:v>64344.714248657227</c:v>
                      </c:pt>
                      <c:pt idx="2281">
                        <c:v>64344.714248657227</c:v>
                      </c:pt>
                      <c:pt idx="2282">
                        <c:v>64344.71418762207</c:v>
                      </c:pt>
                      <c:pt idx="2283">
                        <c:v>63716.888259887695</c:v>
                      </c:pt>
                      <c:pt idx="2284">
                        <c:v>63725.888381958008</c:v>
                      </c:pt>
                      <c:pt idx="2285">
                        <c:v>63989.540725708008</c:v>
                      </c:pt>
                      <c:pt idx="2286">
                        <c:v>63642.340423583984</c:v>
                      </c:pt>
                      <c:pt idx="2287">
                        <c:v>66136.514114379883</c:v>
                      </c:pt>
                      <c:pt idx="2288">
                        <c:v>66132.514236450195</c:v>
                      </c:pt>
                      <c:pt idx="2289">
                        <c:v>64364.698745727539</c:v>
                      </c:pt>
                      <c:pt idx="2290">
                        <c:v>64373.698867797852</c:v>
                      </c:pt>
                      <c:pt idx="2291">
                        <c:v>64276.698867797852</c:v>
                      </c:pt>
                      <c:pt idx="2292">
                        <c:v>64184.698806762695</c:v>
                      </c:pt>
                      <c:pt idx="2293">
                        <c:v>65174.479995727539</c:v>
                      </c:pt>
                      <c:pt idx="2294">
                        <c:v>65174.480056762695</c:v>
                      </c:pt>
                      <c:pt idx="2295">
                        <c:v>57008.912445068359</c:v>
                      </c:pt>
                      <c:pt idx="2296">
                        <c:v>58412.252777099602</c:v>
                      </c:pt>
                      <c:pt idx="2297">
                        <c:v>58412.252532958984</c:v>
                      </c:pt>
                      <c:pt idx="2298">
                        <c:v>58324.252532958984</c:v>
                      </c:pt>
                      <c:pt idx="2299">
                        <c:v>59598.464935302734</c:v>
                      </c:pt>
                      <c:pt idx="2300">
                        <c:v>59635.965179443352</c:v>
                      </c:pt>
                      <c:pt idx="2301">
                        <c:v>59635.964691162102</c:v>
                      </c:pt>
                      <c:pt idx="2302">
                        <c:v>62905.151931762695</c:v>
                      </c:pt>
                      <c:pt idx="2303">
                        <c:v>62852.445022583008</c:v>
                      </c:pt>
                      <c:pt idx="2304">
                        <c:v>62852.445022583008</c:v>
                      </c:pt>
                      <c:pt idx="2305">
                        <c:v>66548.301605224609</c:v>
                      </c:pt>
                      <c:pt idx="2306">
                        <c:v>66546.963470458984</c:v>
                      </c:pt>
                      <c:pt idx="2307">
                        <c:v>66413.162200927734</c:v>
                      </c:pt>
                      <c:pt idx="2308">
                        <c:v>66279.062591552734</c:v>
                      </c:pt>
                      <c:pt idx="2309">
                        <c:v>63542.303810119629</c:v>
                      </c:pt>
                      <c:pt idx="2310">
                        <c:v>57435.578155517578</c:v>
                      </c:pt>
                      <c:pt idx="2311">
                        <c:v>60753.277587890625</c:v>
                      </c:pt>
                      <c:pt idx="2312">
                        <c:v>61967.538284301758</c:v>
                      </c:pt>
                      <c:pt idx="2313">
                        <c:v>61931.838150024414</c:v>
                      </c:pt>
                      <c:pt idx="2314">
                        <c:v>61809.508560180664</c:v>
                      </c:pt>
                      <c:pt idx="2315">
                        <c:v>62519.425201416016</c:v>
                      </c:pt>
                      <c:pt idx="2316">
                        <c:v>62963.425689697266</c:v>
                      </c:pt>
                      <c:pt idx="2317">
                        <c:v>62884.696487426758</c:v>
                      </c:pt>
                      <c:pt idx="2318">
                        <c:v>62326.995803833008</c:v>
                      </c:pt>
                      <c:pt idx="2319">
                        <c:v>62326.995803833008</c:v>
                      </c:pt>
                      <c:pt idx="2320">
                        <c:v>63830.831253051758</c:v>
                      </c:pt>
                      <c:pt idx="2321">
                        <c:v>64628.231399536126</c:v>
                      </c:pt>
                      <c:pt idx="2322">
                        <c:v>64623.231155395508</c:v>
                      </c:pt>
                      <c:pt idx="2323">
                        <c:v>64560.233108520508</c:v>
                      </c:pt>
                      <c:pt idx="2324">
                        <c:v>65523.403518676758</c:v>
                      </c:pt>
                      <c:pt idx="2325">
                        <c:v>63811.502456665039</c:v>
                      </c:pt>
                      <c:pt idx="2326">
                        <c:v>64934.589431762695</c:v>
                      </c:pt>
                      <c:pt idx="2327">
                        <c:v>64934.589492797852</c:v>
                      </c:pt>
                      <c:pt idx="2328">
                        <c:v>64938.589431762695</c:v>
                      </c:pt>
                      <c:pt idx="2329">
                        <c:v>64418.250564575195</c:v>
                      </c:pt>
                      <c:pt idx="2330">
                        <c:v>64427.250564575195</c:v>
                      </c:pt>
                      <c:pt idx="2331">
                        <c:v>64418.250625610352</c:v>
                      </c:pt>
                      <c:pt idx="2332">
                        <c:v>63939.236953735352</c:v>
                      </c:pt>
                      <c:pt idx="2333">
                        <c:v>62755.89631652832</c:v>
                      </c:pt>
                      <c:pt idx="2334">
                        <c:v>62973.896560668938</c:v>
                      </c:pt>
                      <c:pt idx="2335">
                        <c:v>62974.896438598626</c:v>
                      </c:pt>
                      <c:pt idx="2336">
                        <c:v>63366.896011352539</c:v>
                      </c:pt>
                      <c:pt idx="2337">
                        <c:v>63502.896194458008</c:v>
                      </c:pt>
                      <c:pt idx="2338">
                        <c:v>63502.896072387695</c:v>
                      </c:pt>
                      <c:pt idx="2339">
                        <c:v>63414.896072387695</c:v>
                      </c:pt>
                      <c:pt idx="2340">
                        <c:v>65105.596389770508</c:v>
                      </c:pt>
                      <c:pt idx="2341">
                        <c:v>65102.923049926758</c:v>
                      </c:pt>
                      <c:pt idx="2342">
                        <c:v>66461.852981567383</c:v>
                      </c:pt>
                      <c:pt idx="2343">
                        <c:v>66916.551467895508</c:v>
                      </c:pt>
                      <c:pt idx="2344">
                        <c:v>67093.051712036133</c:v>
                      </c:pt>
                      <c:pt idx="2345">
                        <c:v>66872.051223754883</c:v>
                      </c:pt>
                      <c:pt idx="2346">
                        <c:v>63975.792190551758</c:v>
                      </c:pt>
                      <c:pt idx="2347">
                        <c:v>63625.68635559082</c:v>
                      </c:pt>
                      <c:pt idx="2348">
                        <c:v>63324.69319152832</c:v>
                      </c:pt>
                      <c:pt idx="2349">
                        <c:v>62993.691177368164</c:v>
                      </c:pt>
                      <c:pt idx="2350">
                        <c:v>60281.44975280761</c:v>
                      </c:pt>
                      <c:pt idx="2351">
                        <c:v>60039.186203002922</c:v>
                      </c:pt>
                      <c:pt idx="2352">
                        <c:v>60039.186325073242</c:v>
                      </c:pt>
                      <c:pt idx="2353">
                        <c:v>60846.16264343261</c:v>
                      </c:pt>
                      <c:pt idx="2354">
                        <c:v>60846.16264343261</c:v>
                      </c:pt>
                      <c:pt idx="2355">
                        <c:v>62216.265823364258</c:v>
                      </c:pt>
                      <c:pt idx="2356">
                        <c:v>62802.409866333008</c:v>
                      </c:pt>
                      <c:pt idx="2357">
                        <c:v>62575.909866333008</c:v>
                      </c:pt>
                      <c:pt idx="2358">
                        <c:v>62741.710525512688</c:v>
                      </c:pt>
                      <c:pt idx="2359">
                        <c:v>65924.175735473633</c:v>
                      </c:pt>
                      <c:pt idx="2360">
                        <c:v>65269.175369262688</c:v>
                      </c:pt>
                      <c:pt idx="2361">
                        <c:v>65714.175491333008</c:v>
                      </c:pt>
                      <c:pt idx="2362">
                        <c:v>63103.096069335938</c:v>
                      </c:pt>
                      <c:pt idx="2363">
                        <c:v>62678.096130371094</c:v>
                      </c:pt>
                      <c:pt idx="2364">
                        <c:v>61162.596389770508</c:v>
                      </c:pt>
                      <c:pt idx="2365">
                        <c:v>62113.597366333008</c:v>
                      </c:pt>
                      <c:pt idx="2366">
                        <c:v>64267.727127075195</c:v>
                      </c:pt>
                      <c:pt idx="2367">
                        <c:v>64267.727188110352</c:v>
                      </c:pt>
                      <c:pt idx="2368">
                        <c:v>63079.798416137695</c:v>
                      </c:pt>
                      <c:pt idx="2369">
                        <c:v>63079.798416137695</c:v>
                      </c:pt>
                      <c:pt idx="2370">
                        <c:v>63880.461624145508</c:v>
                      </c:pt>
                      <c:pt idx="2371">
                        <c:v>65351.120803833008</c:v>
                      </c:pt>
                      <c:pt idx="2372">
                        <c:v>65351.121047973626</c:v>
                      </c:pt>
                      <c:pt idx="2373">
                        <c:v>65351.121047973626</c:v>
                      </c:pt>
                      <c:pt idx="2374">
                        <c:v>64148.856033325195</c:v>
                      </c:pt>
                      <c:pt idx="2375">
                        <c:v>64158.389297485352</c:v>
                      </c:pt>
                      <c:pt idx="2376">
                        <c:v>64156.782791137695</c:v>
                      </c:pt>
                      <c:pt idx="2377">
                        <c:v>64602.768630981445</c:v>
                      </c:pt>
                      <c:pt idx="2378">
                        <c:v>64569.910842895508</c:v>
                      </c:pt>
                      <c:pt idx="2379">
                        <c:v>64443.243911743164</c:v>
                      </c:pt>
                      <c:pt idx="2380">
                        <c:v>64092.048110961914</c:v>
                      </c:pt>
                      <c:pt idx="2381">
                        <c:v>65302.909378051758</c:v>
                      </c:pt>
                      <c:pt idx="2382">
                        <c:v>65302.909133911126</c:v>
                      </c:pt>
                      <c:pt idx="2383">
                        <c:v>65302.908889770508</c:v>
                      </c:pt>
                      <c:pt idx="2384">
                        <c:v>65166.908889770508</c:v>
                      </c:pt>
                      <c:pt idx="2385">
                        <c:v>66444.422561645508</c:v>
                      </c:pt>
                      <c:pt idx="2386">
                        <c:v>66397.759475708008</c:v>
                      </c:pt>
                      <c:pt idx="2387">
                        <c:v>64930.909133911126</c:v>
                      </c:pt>
                      <c:pt idx="2388">
                        <c:v>64926.088088989258</c:v>
                      </c:pt>
                      <c:pt idx="2389">
                        <c:v>64926.088088989258</c:v>
                      </c:pt>
                      <c:pt idx="2390">
                        <c:v>64924.481155395508</c:v>
                      </c:pt>
                      <c:pt idx="2391">
                        <c:v>64682.481399536126</c:v>
                      </c:pt>
                      <c:pt idx="2392">
                        <c:v>67012.556045532227</c:v>
                      </c:pt>
                      <c:pt idx="2393">
                        <c:v>67012.106582641602</c:v>
                      </c:pt>
                      <c:pt idx="2394">
                        <c:v>65525.099060058586</c:v>
                      </c:pt>
                      <c:pt idx="2395">
                        <c:v>65666.099548339844</c:v>
                      </c:pt>
                      <c:pt idx="2396">
                        <c:v>66062.038040161133</c:v>
                      </c:pt>
                      <c:pt idx="2397">
                        <c:v>66475.717483520508</c:v>
                      </c:pt>
                      <c:pt idx="2398">
                        <c:v>66475.718215942383</c:v>
                      </c:pt>
                      <c:pt idx="2399">
                        <c:v>66341.718460083008</c:v>
                      </c:pt>
                      <c:pt idx="2400">
                        <c:v>62630.601760864258</c:v>
                      </c:pt>
                      <c:pt idx="2401">
                        <c:v>61837.346878051758</c:v>
                      </c:pt>
                      <c:pt idx="2402">
                        <c:v>61591.346878051758</c:v>
                      </c:pt>
                      <c:pt idx="2403">
                        <c:v>61906.347366333008</c:v>
                      </c:pt>
                      <c:pt idx="2404">
                        <c:v>61317.346878051758</c:v>
                      </c:pt>
                      <c:pt idx="2405">
                        <c:v>66671.408645629883</c:v>
                      </c:pt>
                      <c:pt idx="2406">
                        <c:v>66671.408889770508</c:v>
                      </c:pt>
                      <c:pt idx="2407">
                        <c:v>66407.758743286133</c:v>
                      </c:pt>
                      <c:pt idx="2408">
                        <c:v>62136.699356079102</c:v>
                      </c:pt>
                      <c:pt idx="2409">
                        <c:v>66253.831741333008</c:v>
                      </c:pt>
                      <c:pt idx="2410">
                        <c:v>66253.831741333008</c:v>
                      </c:pt>
                      <c:pt idx="2411">
                        <c:v>65153.074172973626</c:v>
                      </c:pt>
                      <c:pt idx="2412">
                        <c:v>66981.250564575195</c:v>
                      </c:pt>
                      <c:pt idx="2413">
                        <c:v>68279.431838989258</c:v>
                      </c:pt>
                      <c:pt idx="2414">
                        <c:v>67992.431350708008</c:v>
                      </c:pt>
                      <c:pt idx="2415">
                        <c:v>63238.82942199707</c:v>
                      </c:pt>
                      <c:pt idx="2416">
                        <c:v>65660.491287231445</c:v>
                      </c:pt>
                      <c:pt idx="2417">
                        <c:v>65607.164993286133</c:v>
                      </c:pt>
                      <c:pt idx="2418">
                        <c:v>65411.16535949707</c:v>
                      </c:pt>
                      <c:pt idx="2419">
                        <c:v>65347.165237426758</c:v>
                      </c:pt>
                      <c:pt idx="2420">
                        <c:v>65226.164993286126</c:v>
                      </c:pt>
                      <c:pt idx="2421">
                        <c:v>65453.923782348626</c:v>
                      </c:pt>
                      <c:pt idx="2422">
                        <c:v>65786.324172973633</c:v>
                      </c:pt>
                      <c:pt idx="2423">
                        <c:v>64750.482986450195</c:v>
                      </c:pt>
                      <c:pt idx="2424">
                        <c:v>64706.482986450195</c:v>
                      </c:pt>
                      <c:pt idx="2425">
                        <c:v>64592.483047485352</c:v>
                      </c:pt>
                      <c:pt idx="2426">
                        <c:v>65637.674514770508</c:v>
                      </c:pt>
                      <c:pt idx="2427">
                        <c:v>65683.954544067383</c:v>
                      </c:pt>
                      <c:pt idx="2428">
                        <c:v>65437.952835083008</c:v>
                      </c:pt>
                      <c:pt idx="2429">
                        <c:v>64900.952590942376</c:v>
                      </c:pt>
                      <c:pt idx="2430">
                        <c:v>64771.701370239258</c:v>
                      </c:pt>
                      <c:pt idx="2431">
                        <c:v>64326.701614379876</c:v>
                      </c:pt>
                      <c:pt idx="2432">
                        <c:v>64547.972946166992</c:v>
                      </c:pt>
                      <c:pt idx="2433">
                        <c:v>64547.972946166992</c:v>
                      </c:pt>
                      <c:pt idx="2434">
                        <c:v>64341.843360900879</c:v>
                      </c:pt>
                      <c:pt idx="2435">
                        <c:v>64269.754737853997</c:v>
                      </c:pt>
                      <c:pt idx="2436">
                        <c:v>61521.701858520508</c:v>
                      </c:pt>
                      <c:pt idx="2437">
                        <c:v>61520.414749145508</c:v>
                      </c:pt>
                      <c:pt idx="2438">
                        <c:v>61473.414627075188</c:v>
                      </c:pt>
                      <c:pt idx="2439">
                        <c:v>65118.006057739258</c:v>
                      </c:pt>
                      <c:pt idx="2440">
                        <c:v>62933.23664855957</c:v>
                      </c:pt>
                      <c:pt idx="2441">
                        <c:v>62563.834182739258</c:v>
                      </c:pt>
                      <c:pt idx="2442">
                        <c:v>64153.821487426758</c:v>
                      </c:pt>
                      <c:pt idx="2443">
                        <c:v>64153.821487426758</c:v>
                      </c:pt>
                      <c:pt idx="2444">
                        <c:v>63786.026565551758</c:v>
                      </c:pt>
                      <c:pt idx="2445">
                        <c:v>58729.016571044922</c:v>
                      </c:pt>
                      <c:pt idx="2446">
                        <c:v>58729.754974365234</c:v>
                      </c:pt>
                      <c:pt idx="2447">
                        <c:v>58729.754974365234</c:v>
                      </c:pt>
                      <c:pt idx="2448">
                        <c:v>59187.632171630859</c:v>
                      </c:pt>
                      <c:pt idx="2449">
                        <c:v>59187.632293701172</c:v>
                      </c:pt>
                      <c:pt idx="2450">
                        <c:v>59188.037567138672</c:v>
                      </c:pt>
                      <c:pt idx="2451">
                        <c:v>60449.993499755859</c:v>
                      </c:pt>
                      <c:pt idx="2452">
                        <c:v>60765.495452880859</c:v>
                      </c:pt>
                      <c:pt idx="2453">
                        <c:v>60765.495452880859</c:v>
                      </c:pt>
                      <c:pt idx="2454">
                        <c:v>66358.111770629883</c:v>
                      </c:pt>
                      <c:pt idx="2455">
                        <c:v>66229.333450317383</c:v>
                      </c:pt>
                      <c:pt idx="2456">
                        <c:v>66032.333450317383</c:v>
                      </c:pt>
                      <c:pt idx="2457">
                        <c:v>63044.248489379876</c:v>
                      </c:pt>
                      <c:pt idx="2458">
                        <c:v>62955.598587036126</c:v>
                      </c:pt>
                      <c:pt idx="2459">
                        <c:v>62537.448684692376</c:v>
                      </c:pt>
                      <c:pt idx="2460">
                        <c:v>63398.525955200195</c:v>
                      </c:pt>
                      <c:pt idx="2461">
                        <c:v>63408.184219360352</c:v>
                      </c:pt>
                      <c:pt idx="2462">
                        <c:v>63311.184158325195</c:v>
                      </c:pt>
                      <c:pt idx="2463">
                        <c:v>65601.643142700195</c:v>
                      </c:pt>
                      <c:pt idx="2464">
                        <c:v>65610.010452270508</c:v>
                      </c:pt>
                      <c:pt idx="2465">
                        <c:v>65491.316116333008</c:v>
                      </c:pt>
                      <c:pt idx="2466">
                        <c:v>65394.948806762695</c:v>
                      </c:pt>
                      <c:pt idx="2467">
                        <c:v>63655.421463012695</c:v>
                      </c:pt>
                      <c:pt idx="2468">
                        <c:v>62739.038650512695</c:v>
                      </c:pt>
                      <c:pt idx="2469">
                        <c:v>63385.213455200188</c:v>
                      </c:pt>
                      <c:pt idx="2470">
                        <c:v>62245.296951293945</c:v>
                      </c:pt>
                      <c:pt idx="2471">
                        <c:v>62254.297012329102</c:v>
                      </c:pt>
                      <c:pt idx="2472">
                        <c:v>62526.697341918945</c:v>
                      </c:pt>
                      <c:pt idx="2473">
                        <c:v>60179.820541381836</c:v>
                      </c:pt>
                      <c:pt idx="2474">
                        <c:v>60179.82048034668</c:v>
                      </c:pt>
                      <c:pt idx="2475">
                        <c:v>64917.598098754883</c:v>
                      </c:pt>
                      <c:pt idx="2476">
                        <c:v>64917.598098754883</c:v>
                      </c:pt>
                      <c:pt idx="2477">
                        <c:v>64917.598098754883</c:v>
                      </c:pt>
                      <c:pt idx="2478">
                        <c:v>64595.39778137207</c:v>
                      </c:pt>
                      <c:pt idx="2479">
                        <c:v>63478.396438598633</c:v>
                      </c:pt>
                      <c:pt idx="2480">
                        <c:v>64137.397903442383</c:v>
                      </c:pt>
                      <c:pt idx="2481">
                        <c:v>64146.397903442383</c:v>
                      </c:pt>
                      <c:pt idx="2482">
                        <c:v>63840.162673950195</c:v>
                      </c:pt>
                      <c:pt idx="2483">
                        <c:v>63840.162673950195</c:v>
                      </c:pt>
                      <c:pt idx="2484">
                        <c:v>63638.162673950195</c:v>
                      </c:pt>
                      <c:pt idx="2485">
                        <c:v>63638.162673950195</c:v>
                      </c:pt>
                      <c:pt idx="2486">
                        <c:v>65296.379531860352</c:v>
                      </c:pt>
                      <c:pt idx="2487">
                        <c:v>65300.379470825195</c:v>
                      </c:pt>
                      <c:pt idx="2488">
                        <c:v>65309.379470825195</c:v>
                      </c:pt>
                      <c:pt idx="2489">
                        <c:v>65212.379409790039</c:v>
                      </c:pt>
                      <c:pt idx="2490">
                        <c:v>66206.766983032227</c:v>
                      </c:pt>
                      <c:pt idx="2491">
                        <c:v>65282.19877624511</c:v>
                      </c:pt>
                      <c:pt idx="2492">
                        <c:v>65213.198043823242</c:v>
                      </c:pt>
                      <c:pt idx="2493">
                        <c:v>66011.500778198242</c:v>
                      </c:pt>
                      <c:pt idx="2494">
                        <c:v>66365.500778198242</c:v>
                      </c:pt>
                      <c:pt idx="2495">
                        <c:v>66365.501754760742</c:v>
                      </c:pt>
                      <c:pt idx="2496">
                        <c:v>66215.291702270508</c:v>
                      </c:pt>
                      <c:pt idx="2497">
                        <c:v>66215.292190551758</c:v>
                      </c:pt>
                      <c:pt idx="2498">
                        <c:v>66215.291946411133</c:v>
                      </c:pt>
                      <c:pt idx="2499">
                        <c:v>66215.292190551758</c:v>
                      </c:pt>
                      <c:pt idx="2500">
                        <c:v>64876.077590942376</c:v>
                      </c:pt>
                      <c:pt idx="2501">
                        <c:v>64917.727249145493</c:v>
                      </c:pt>
                      <c:pt idx="2502">
                        <c:v>64851.577346801758</c:v>
                      </c:pt>
                      <c:pt idx="2503">
                        <c:v>62880.336135864258</c:v>
                      </c:pt>
                      <c:pt idx="2504">
                        <c:v>65118.509963989258</c:v>
                      </c:pt>
                      <c:pt idx="2505">
                        <c:v>60307.353607177734</c:v>
                      </c:pt>
                      <c:pt idx="2506">
                        <c:v>60076.352874755852</c:v>
                      </c:pt>
                      <c:pt idx="2507">
                        <c:v>63527.160125732422</c:v>
                      </c:pt>
                      <c:pt idx="2508">
                        <c:v>64160.162078857422</c:v>
                      </c:pt>
                      <c:pt idx="2509">
                        <c:v>63933.162078857422</c:v>
                      </c:pt>
                      <c:pt idx="2510">
                        <c:v>65368.718338012695</c:v>
                      </c:pt>
                      <c:pt idx="2511">
                        <c:v>66014.708572387695</c:v>
                      </c:pt>
                      <c:pt idx="2512">
                        <c:v>66023.708633422852</c:v>
                      </c:pt>
                      <c:pt idx="2513">
                        <c:v>66023.708633422852</c:v>
                      </c:pt>
                      <c:pt idx="2514">
                        <c:v>63284.499099731445</c:v>
                      </c:pt>
                      <c:pt idx="2515">
                        <c:v>63718.999710083008</c:v>
                      </c:pt>
                      <c:pt idx="2516">
                        <c:v>63672.999710083008</c:v>
                      </c:pt>
                      <c:pt idx="2517">
                        <c:v>63575.999465942376</c:v>
                      </c:pt>
                      <c:pt idx="2518">
                        <c:v>64420.866836547852</c:v>
                      </c:pt>
                      <c:pt idx="2519">
                        <c:v>63976.866775512695</c:v>
                      </c:pt>
                      <c:pt idx="2520">
                        <c:v>65225.681732177734</c:v>
                      </c:pt>
                      <c:pt idx="2521">
                        <c:v>62450.379348754876</c:v>
                      </c:pt>
                      <c:pt idx="2522">
                        <c:v>62750.330764770508</c:v>
                      </c:pt>
                      <c:pt idx="2523">
                        <c:v>63217.453811645508</c:v>
                      </c:pt>
                      <c:pt idx="2524">
                        <c:v>63217.453323364258</c:v>
                      </c:pt>
                      <c:pt idx="2525">
                        <c:v>63170.453323364258</c:v>
                      </c:pt>
                      <c:pt idx="2526">
                        <c:v>63233.192092895508</c:v>
                      </c:pt>
                      <c:pt idx="2527">
                        <c:v>63233.191848754876</c:v>
                      </c:pt>
                      <c:pt idx="2528">
                        <c:v>63099.391311645508</c:v>
                      </c:pt>
                      <c:pt idx="2529">
                        <c:v>63404.677444458008</c:v>
                      </c:pt>
                      <c:pt idx="2530">
                        <c:v>63404.678176879876</c:v>
                      </c:pt>
                      <c:pt idx="2531">
                        <c:v>63404.677444458008</c:v>
                      </c:pt>
                      <c:pt idx="2532">
                        <c:v>62911.096878051758</c:v>
                      </c:pt>
                      <c:pt idx="2533">
                        <c:v>65922.727188110352</c:v>
                      </c:pt>
                      <c:pt idx="2534">
                        <c:v>65922.727249145508</c:v>
                      </c:pt>
                      <c:pt idx="2535">
                        <c:v>64393.399368286126</c:v>
                      </c:pt>
                      <c:pt idx="2536">
                        <c:v>64324.399368286126</c:v>
                      </c:pt>
                      <c:pt idx="2537">
                        <c:v>64628.14701843261</c:v>
                      </c:pt>
                      <c:pt idx="2538">
                        <c:v>64639.145797729492</c:v>
                      </c:pt>
                      <c:pt idx="2539">
                        <c:v>64313.016212463379</c:v>
                      </c:pt>
                      <c:pt idx="2540">
                        <c:v>65143.714065551758</c:v>
                      </c:pt>
                      <c:pt idx="2541">
                        <c:v>64298.128616333008</c:v>
                      </c:pt>
                      <c:pt idx="2542">
                        <c:v>64167.978225708008</c:v>
                      </c:pt>
                      <c:pt idx="2543">
                        <c:v>64033.977737426758</c:v>
                      </c:pt>
                      <c:pt idx="2544">
                        <c:v>63789.697952270508</c:v>
                      </c:pt>
                      <c:pt idx="2545">
                        <c:v>63677.697708129876</c:v>
                      </c:pt>
                      <c:pt idx="2546">
                        <c:v>63621.697952270508</c:v>
                      </c:pt>
                      <c:pt idx="2547">
                        <c:v>63601.699905395508</c:v>
                      </c:pt>
                      <c:pt idx="2548">
                        <c:v>61201.19287109375</c:v>
                      </c:pt>
                      <c:pt idx="2549">
                        <c:v>66976.799026489258</c:v>
                      </c:pt>
                      <c:pt idx="2550">
                        <c:v>57065.262741088867</c:v>
                      </c:pt>
                      <c:pt idx="2551">
                        <c:v>57074.262924194336</c:v>
                      </c:pt>
                      <c:pt idx="2552">
                        <c:v>57074.26286315918</c:v>
                      </c:pt>
                      <c:pt idx="2553">
                        <c:v>57074.262985229492</c:v>
                      </c:pt>
                      <c:pt idx="2554">
                        <c:v>56977.26286315918</c:v>
                      </c:pt>
                      <c:pt idx="2555">
                        <c:v>62603.661697387695</c:v>
                      </c:pt>
                      <c:pt idx="2556">
                        <c:v>60233.668106079102</c:v>
                      </c:pt>
                      <c:pt idx="2557">
                        <c:v>60237.66828918457</c:v>
                      </c:pt>
                      <c:pt idx="2558">
                        <c:v>60132.668167114258</c:v>
                      </c:pt>
                      <c:pt idx="2559">
                        <c:v>59883.668045043945</c:v>
                      </c:pt>
                      <c:pt idx="2560">
                        <c:v>62035.009841918945</c:v>
                      </c:pt>
                      <c:pt idx="2561">
                        <c:v>62026.009841918945</c:v>
                      </c:pt>
                      <c:pt idx="2562">
                        <c:v>62259.613647460938</c:v>
                      </c:pt>
                      <c:pt idx="2563">
                        <c:v>62294.613708496094</c:v>
                      </c:pt>
                      <c:pt idx="2564">
                        <c:v>62294.613647460938</c:v>
                      </c:pt>
                      <c:pt idx="2565">
                        <c:v>65925.122802734375</c:v>
                      </c:pt>
                      <c:pt idx="2566">
                        <c:v>65925.122802734375</c:v>
                      </c:pt>
                      <c:pt idx="2567">
                        <c:v>66890.1171875</c:v>
                      </c:pt>
                      <c:pt idx="2568">
                        <c:v>66890.117431640625</c:v>
                      </c:pt>
                      <c:pt idx="2569">
                        <c:v>66890.1171875</c:v>
                      </c:pt>
                      <c:pt idx="2570">
                        <c:v>63200.36750793457</c:v>
                      </c:pt>
                      <c:pt idx="2571">
                        <c:v>63781.717971801758</c:v>
                      </c:pt>
                      <c:pt idx="2572">
                        <c:v>63717.717971801758</c:v>
                      </c:pt>
                      <c:pt idx="2573">
                        <c:v>66086.400466918945</c:v>
                      </c:pt>
                      <c:pt idx="2574">
                        <c:v>61933.764724731445</c:v>
                      </c:pt>
                      <c:pt idx="2575">
                        <c:v>64532.799514770508</c:v>
                      </c:pt>
                      <c:pt idx="2576">
                        <c:v>64446.199661254876</c:v>
                      </c:pt>
                      <c:pt idx="2577">
                        <c:v>64703.999954223626</c:v>
                      </c:pt>
                      <c:pt idx="2578">
                        <c:v>64463.594436645508</c:v>
                      </c:pt>
                      <c:pt idx="2579">
                        <c:v>63249.302871704102</c:v>
                      </c:pt>
                      <c:pt idx="2580">
                        <c:v>61197.822341918945</c:v>
                      </c:pt>
                      <c:pt idx="2581">
                        <c:v>61197.822341918945</c:v>
                      </c:pt>
                      <c:pt idx="2582">
                        <c:v>62846.252517700195</c:v>
                      </c:pt>
                      <c:pt idx="2583">
                        <c:v>62846.252517700195</c:v>
                      </c:pt>
                      <c:pt idx="2584">
                        <c:v>62850.252517700195</c:v>
                      </c:pt>
                      <c:pt idx="2585">
                        <c:v>62406.252517700195</c:v>
                      </c:pt>
                      <c:pt idx="2586">
                        <c:v>66021.389602661133</c:v>
                      </c:pt>
                      <c:pt idx="2587">
                        <c:v>66719.790481567383</c:v>
                      </c:pt>
                      <c:pt idx="2588">
                        <c:v>66769.590530395508</c:v>
                      </c:pt>
                      <c:pt idx="2589">
                        <c:v>66814.092239379883</c:v>
                      </c:pt>
                      <c:pt idx="2590">
                        <c:v>67243.799270629883</c:v>
                      </c:pt>
                      <c:pt idx="2591">
                        <c:v>68604.200393676758</c:v>
                      </c:pt>
                      <c:pt idx="2592">
                        <c:v>68537.776565551758</c:v>
                      </c:pt>
                      <c:pt idx="2593">
                        <c:v>68361.776077270508</c:v>
                      </c:pt>
                      <c:pt idx="2594">
                        <c:v>65664.502395629883</c:v>
                      </c:pt>
                      <c:pt idx="2595">
                        <c:v>64132.699859619141</c:v>
                      </c:pt>
                      <c:pt idx="2596">
                        <c:v>64775.700347900391</c:v>
                      </c:pt>
                      <c:pt idx="2597">
                        <c:v>64775.700836181641</c:v>
                      </c:pt>
                      <c:pt idx="2598">
                        <c:v>64677.218414306641</c:v>
                      </c:pt>
                      <c:pt idx="2599">
                        <c:v>60170.202835083008</c:v>
                      </c:pt>
                      <c:pt idx="2600">
                        <c:v>60170.202835083008</c:v>
                      </c:pt>
                      <c:pt idx="2601">
                        <c:v>60122.202835083008</c:v>
                      </c:pt>
                      <c:pt idx="2602">
                        <c:v>66557.701370239258</c:v>
                      </c:pt>
                      <c:pt idx="2603">
                        <c:v>66557.701370239258</c:v>
                      </c:pt>
                      <c:pt idx="2604">
                        <c:v>67379.005081176758</c:v>
                      </c:pt>
                      <c:pt idx="2605">
                        <c:v>66691.880325317383</c:v>
                      </c:pt>
                      <c:pt idx="2606">
                        <c:v>66439.377639770508</c:v>
                      </c:pt>
                      <c:pt idx="2607">
                        <c:v>66441.802200317383</c:v>
                      </c:pt>
                      <c:pt idx="2608">
                        <c:v>67530.850784301758</c:v>
                      </c:pt>
                      <c:pt idx="2609">
                        <c:v>67530.850784301758</c:v>
                      </c:pt>
                      <c:pt idx="2610">
                        <c:v>64585.013626098626</c:v>
                      </c:pt>
                      <c:pt idx="2611">
                        <c:v>64814.013870239258</c:v>
                      </c:pt>
                      <c:pt idx="2612">
                        <c:v>65775.515823364258</c:v>
                      </c:pt>
                      <c:pt idx="2613">
                        <c:v>63971.281936645508</c:v>
                      </c:pt>
                      <c:pt idx="2614">
                        <c:v>63971.282180786126</c:v>
                      </c:pt>
                      <c:pt idx="2615">
                        <c:v>63971.282180786126</c:v>
                      </c:pt>
                      <c:pt idx="2616">
                        <c:v>64365.450149536126</c:v>
                      </c:pt>
                      <c:pt idx="2617">
                        <c:v>64411.730667114258</c:v>
                      </c:pt>
                      <c:pt idx="2618">
                        <c:v>64963.131057739258</c:v>
                      </c:pt>
                      <c:pt idx="2619">
                        <c:v>66449.569046020508</c:v>
                      </c:pt>
                      <c:pt idx="2620">
                        <c:v>66704.992385864258</c:v>
                      </c:pt>
                      <c:pt idx="2621">
                        <c:v>65349.309524536126</c:v>
                      </c:pt>
                      <c:pt idx="2622">
                        <c:v>65393.508010864258</c:v>
                      </c:pt>
                      <c:pt idx="2623">
                        <c:v>65481.508987426758</c:v>
                      </c:pt>
                      <c:pt idx="2624">
                        <c:v>65282.508255004876</c:v>
                      </c:pt>
                      <c:pt idx="2625">
                        <c:v>64838.671279907227</c:v>
                      </c:pt>
                      <c:pt idx="2626">
                        <c:v>64886.671524047844</c:v>
                      </c:pt>
                      <c:pt idx="2627">
                        <c:v>64817.671279907227</c:v>
                      </c:pt>
                      <c:pt idx="2628">
                        <c:v>66138.734375</c:v>
                      </c:pt>
                      <c:pt idx="2629">
                        <c:v>63388.950393676758</c:v>
                      </c:pt>
                      <c:pt idx="2630">
                        <c:v>63451.736770629876</c:v>
                      </c:pt>
                      <c:pt idx="2631">
                        <c:v>66924.225784301758</c:v>
                      </c:pt>
                      <c:pt idx="2632">
                        <c:v>67689.813140869141</c:v>
                      </c:pt>
                      <c:pt idx="2633">
                        <c:v>67698.814361572266</c:v>
                      </c:pt>
                      <c:pt idx="2634">
                        <c:v>67712.653961181641</c:v>
                      </c:pt>
                      <c:pt idx="2635">
                        <c:v>67712.654205322266</c:v>
                      </c:pt>
                      <c:pt idx="2636">
                        <c:v>67119.103668212891</c:v>
                      </c:pt>
                      <c:pt idx="2637">
                        <c:v>67711.513626098633</c:v>
                      </c:pt>
                      <c:pt idx="2638">
                        <c:v>67457.713088989258</c:v>
                      </c:pt>
                      <c:pt idx="2639">
                        <c:v>67457.713088989258</c:v>
                      </c:pt>
                      <c:pt idx="2640">
                        <c:v>62255.538650512695</c:v>
                      </c:pt>
                      <c:pt idx="2641">
                        <c:v>61939.300369262695</c:v>
                      </c:pt>
                      <c:pt idx="2642">
                        <c:v>64151.616409301758</c:v>
                      </c:pt>
                      <c:pt idx="2643">
                        <c:v>64151.616653442376</c:v>
                      </c:pt>
                      <c:pt idx="2644">
                        <c:v>64151.617141723626</c:v>
                      </c:pt>
                      <c:pt idx="2645">
                        <c:v>62091.598831176758</c:v>
                      </c:pt>
                      <c:pt idx="2646">
                        <c:v>62404.269241333008</c:v>
                      </c:pt>
                      <c:pt idx="2647">
                        <c:v>62121.149368286126</c:v>
                      </c:pt>
                      <c:pt idx="2648">
                        <c:v>59311.535842895508</c:v>
                      </c:pt>
                      <c:pt idx="2649">
                        <c:v>59795.036575317376</c:v>
                      </c:pt>
                      <c:pt idx="2650">
                        <c:v>60676.037063598626</c:v>
                      </c:pt>
                      <c:pt idx="2651">
                        <c:v>60674.588821411126</c:v>
                      </c:pt>
                      <c:pt idx="2652">
                        <c:v>67040.360000610352</c:v>
                      </c:pt>
                      <c:pt idx="2653">
                        <c:v>67040.359939575195</c:v>
                      </c:pt>
                      <c:pt idx="2654">
                        <c:v>66946.453689575195</c:v>
                      </c:pt>
                      <c:pt idx="2655">
                        <c:v>56011.907012939453</c:v>
                      </c:pt>
                      <c:pt idx="2656">
                        <c:v>56011.907073974609</c:v>
                      </c:pt>
                      <c:pt idx="2657">
                        <c:v>56011.907012939453</c:v>
                      </c:pt>
                      <c:pt idx="2658">
                        <c:v>55659.907012939453</c:v>
                      </c:pt>
                      <c:pt idx="2659">
                        <c:v>62570.542266845703</c:v>
                      </c:pt>
                      <c:pt idx="2660">
                        <c:v>65105.874389648438</c:v>
                      </c:pt>
                      <c:pt idx="2661">
                        <c:v>64504.773803710938</c:v>
                      </c:pt>
                      <c:pt idx="2662">
                        <c:v>64344.577392578125</c:v>
                      </c:pt>
                      <c:pt idx="2663">
                        <c:v>64213.5771484375</c:v>
                      </c:pt>
                      <c:pt idx="2664">
                        <c:v>64012.664642333984</c:v>
                      </c:pt>
                      <c:pt idx="2665">
                        <c:v>64682.747451782227</c:v>
                      </c:pt>
                      <c:pt idx="2666">
                        <c:v>64682.747451782227</c:v>
                      </c:pt>
                      <c:pt idx="2667">
                        <c:v>64583.591506958008</c:v>
                      </c:pt>
                      <c:pt idx="2668">
                        <c:v>64905.991897583008</c:v>
                      </c:pt>
                      <c:pt idx="2669">
                        <c:v>63683.835830688477</c:v>
                      </c:pt>
                      <c:pt idx="2670">
                        <c:v>61457.08381652832</c:v>
                      </c:pt>
                      <c:pt idx="2671">
                        <c:v>61494.58381652832</c:v>
                      </c:pt>
                      <c:pt idx="2672">
                        <c:v>61181.583633422852</c:v>
                      </c:pt>
                      <c:pt idx="2673">
                        <c:v>65774.93017578125</c:v>
                      </c:pt>
                      <c:pt idx="2674">
                        <c:v>65774.930297851563</c:v>
                      </c:pt>
                      <c:pt idx="2675">
                        <c:v>65765.930419921875</c:v>
                      </c:pt>
                      <c:pt idx="2676">
                        <c:v>65173.752929687493</c:v>
                      </c:pt>
                      <c:pt idx="2677">
                        <c:v>64627.049713134766</c:v>
                      </c:pt>
                      <c:pt idx="2678">
                        <c:v>63864.698684692383</c:v>
                      </c:pt>
                      <c:pt idx="2679">
                        <c:v>63730.898330688477</c:v>
                      </c:pt>
                      <c:pt idx="2680">
                        <c:v>63234.898391723633</c:v>
                      </c:pt>
                      <c:pt idx="2681">
                        <c:v>62556.024795532227</c:v>
                      </c:pt>
                      <c:pt idx="2682">
                        <c:v>63604.274978637695</c:v>
                      </c:pt>
                      <c:pt idx="2683">
                        <c:v>63604.274978637695</c:v>
                      </c:pt>
                      <c:pt idx="2684">
                        <c:v>63604.275100708008</c:v>
                      </c:pt>
                      <c:pt idx="2685">
                        <c:v>64578.756546020508</c:v>
                      </c:pt>
                      <c:pt idx="2686">
                        <c:v>67491.119827270508</c:v>
                      </c:pt>
                      <c:pt idx="2687">
                        <c:v>68421.443893432617</c:v>
                      </c:pt>
                      <c:pt idx="2688">
                        <c:v>68421.444137573242</c:v>
                      </c:pt>
                      <c:pt idx="2689">
                        <c:v>68357.445114135742</c:v>
                      </c:pt>
                      <c:pt idx="2690">
                        <c:v>68179.381149291992</c:v>
                      </c:pt>
                      <c:pt idx="2691">
                        <c:v>68357.016311645508</c:v>
                      </c:pt>
                      <c:pt idx="2692">
                        <c:v>68355.040725708008</c:v>
                      </c:pt>
                      <c:pt idx="2693">
                        <c:v>68312.041213989258</c:v>
                      </c:pt>
                      <c:pt idx="2694">
                        <c:v>67819.494094848633</c:v>
                      </c:pt>
                      <c:pt idx="2695">
                        <c:v>66444.067825317383</c:v>
                      </c:pt>
                      <c:pt idx="2696">
                        <c:v>66377.918411254883</c:v>
                      </c:pt>
                      <c:pt idx="2697">
                        <c:v>65990.767776489258</c:v>
                      </c:pt>
                      <c:pt idx="2698">
                        <c:v>64897.124954223626</c:v>
                      </c:pt>
                      <c:pt idx="2699">
                        <c:v>64897.124710083008</c:v>
                      </c:pt>
                      <c:pt idx="2700">
                        <c:v>66402.429641723633</c:v>
                      </c:pt>
                      <c:pt idx="2701">
                        <c:v>66402.430130004883</c:v>
                      </c:pt>
                      <c:pt idx="2702">
                        <c:v>66171.430374145508</c:v>
                      </c:pt>
                      <c:pt idx="2703">
                        <c:v>65457.080276489258</c:v>
                      </c:pt>
                      <c:pt idx="2704">
                        <c:v>65323.080276489258</c:v>
                      </c:pt>
                      <c:pt idx="2705">
                        <c:v>66920.090042114258</c:v>
                      </c:pt>
                      <c:pt idx="2706">
                        <c:v>66781.974319458008</c:v>
                      </c:pt>
                      <c:pt idx="2707">
                        <c:v>66728.079788208008</c:v>
                      </c:pt>
                      <c:pt idx="2708">
                        <c:v>66750.079788208008</c:v>
                      </c:pt>
                      <c:pt idx="2709">
                        <c:v>67207.527786254883</c:v>
                      </c:pt>
                      <c:pt idx="2710">
                        <c:v>67143.528030395508</c:v>
                      </c:pt>
                      <c:pt idx="2711">
                        <c:v>65993.399612426758</c:v>
                      </c:pt>
                      <c:pt idx="2712">
                        <c:v>65994.205276489258</c:v>
                      </c:pt>
                      <c:pt idx="2713">
                        <c:v>65752.733352661133</c:v>
                      </c:pt>
                      <c:pt idx="2714">
                        <c:v>67406.129348754883</c:v>
                      </c:pt>
                      <c:pt idx="2715">
                        <c:v>62021.813110351563</c:v>
                      </c:pt>
                      <c:pt idx="2716">
                        <c:v>61603.663269042969</c:v>
                      </c:pt>
                      <c:pt idx="2717">
                        <c:v>62163.665161132813</c:v>
                      </c:pt>
                      <c:pt idx="2718">
                        <c:v>66704.531295776367</c:v>
                      </c:pt>
                      <c:pt idx="2719">
                        <c:v>68053.147659301758</c:v>
                      </c:pt>
                      <c:pt idx="2720">
                        <c:v>68163.195022583008</c:v>
                      </c:pt>
                      <c:pt idx="2721">
                        <c:v>67511.694534301758</c:v>
                      </c:pt>
                      <c:pt idx="2722">
                        <c:v>64480.378005981438</c:v>
                      </c:pt>
                      <c:pt idx="2723">
                        <c:v>64172.956008911126</c:v>
                      </c:pt>
                      <c:pt idx="2724">
                        <c:v>64172.956008911126</c:v>
                      </c:pt>
                      <c:pt idx="2725">
                        <c:v>66182.363723754883</c:v>
                      </c:pt>
                      <c:pt idx="2726">
                        <c:v>67037.701271057129</c:v>
                      </c:pt>
                      <c:pt idx="2727">
                        <c:v>66861.701271057129</c:v>
                      </c:pt>
                      <c:pt idx="2728">
                        <c:v>66236.331253051758</c:v>
                      </c:pt>
                      <c:pt idx="2729">
                        <c:v>66823.010452270508</c:v>
                      </c:pt>
                      <c:pt idx="2730">
                        <c:v>56870.209747314453</c:v>
                      </c:pt>
                      <c:pt idx="2731">
                        <c:v>56822.209808349609</c:v>
                      </c:pt>
                      <c:pt idx="2732">
                        <c:v>66295.614212036133</c:v>
                      </c:pt>
                      <c:pt idx="2733">
                        <c:v>67306.885452270508</c:v>
                      </c:pt>
                      <c:pt idx="2734">
                        <c:v>67254.065628051758</c:v>
                      </c:pt>
                      <c:pt idx="2735">
                        <c:v>67126.065628051758</c:v>
                      </c:pt>
                      <c:pt idx="2736">
                        <c:v>65961.29377746582</c:v>
                      </c:pt>
                      <c:pt idx="2737">
                        <c:v>65960.10823059082</c:v>
                      </c:pt>
                      <c:pt idx="2738">
                        <c:v>64953.024002075195</c:v>
                      </c:pt>
                      <c:pt idx="2739">
                        <c:v>65144.100051879876</c:v>
                      </c:pt>
                      <c:pt idx="2740">
                        <c:v>64859.099807739258</c:v>
                      </c:pt>
                      <c:pt idx="2741">
                        <c:v>64137.247024536126</c:v>
                      </c:pt>
                      <c:pt idx="2742">
                        <c:v>63637.696731567376</c:v>
                      </c:pt>
                      <c:pt idx="2743">
                        <c:v>63881.677932739258</c:v>
                      </c:pt>
                      <c:pt idx="2744">
                        <c:v>61445.56201171875</c:v>
                      </c:pt>
                      <c:pt idx="2745">
                        <c:v>63908.008743286133</c:v>
                      </c:pt>
                      <c:pt idx="2746">
                        <c:v>63908.008743286133</c:v>
                      </c:pt>
                      <c:pt idx="2747">
                        <c:v>63831.768264770508</c:v>
                      </c:pt>
                      <c:pt idx="2748">
                        <c:v>65332.360061645508</c:v>
                      </c:pt>
                      <c:pt idx="2749">
                        <c:v>65332.360061645508</c:v>
                      </c:pt>
                      <c:pt idx="2750">
                        <c:v>64965.360549926758</c:v>
                      </c:pt>
                      <c:pt idx="2751">
                        <c:v>66049.437698364258</c:v>
                      </c:pt>
                      <c:pt idx="2752">
                        <c:v>66262.438186645508</c:v>
                      </c:pt>
                      <c:pt idx="2753">
                        <c:v>66218.686721801758</c:v>
                      </c:pt>
                      <c:pt idx="2754">
                        <c:v>66589.686721801758</c:v>
                      </c:pt>
                      <c:pt idx="2755">
                        <c:v>65679.117874145508</c:v>
                      </c:pt>
                      <c:pt idx="2756">
                        <c:v>64584.841506958008</c:v>
                      </c:pt>
                      <c:pt idx="2757">
                        <c:v>64584.842239379876</c:v>
                      </c:pt>
                      <c:pt idx="2758">
                        <c:v>64848.492385864258</c:v>
                      </c:pt>
                      <c:pt idx="2759">
                        <c:v>64606.491897583008</c:v>
                      </c:pt>
                      <c:pt idx="2760">
                        <c:v>58593.479583740234</c:v>
                      </c:pt>
                      <c:pt idx="2761">
                        <c:v>58155.076263427734</c:v>
                      </c:pt>
                      <c:pt idx="2762">
                        <c:v>57923.576751708984</c:v>
                      </c:pt>
                      <c:pt idx="2763">
                        <c:v>64707.690628051758</c:v>
                      </c:pt>
                      <c:pt idx="2764">
                        <c:v>64659.689895629876</c:v>
                      </c:pt>
                      <c:pt idx="2765">
                        <c:v>61793.049942016602</c:v>
                      </c:pt>
                      <c:pt idx="2766">
                        <c:v>61793.049942016602</c:v>
                      </c:pt>
                      <c:pt idx="2767">
                        <c:v>66630.689041137695</c:v>
                      </c:pt>
                      <c:pt idx="2768">
                        <c:v>63755.641799926743</c:v>
                      </c:pt>
                      <c:pt idx="2769">
                        <c:v>64470.672317504876</c:v>
                      </c:pt>
                      <c:pt idx="2770">
                        <c:v>64404.522659301758</c:v>
                      </c:pt>
                      <c:pt idx="2771">
                        <c:v>63053.771438598626</c:v>
                      </c:pt>
                      <c:pt idx="2772">
                        <c:v>63064.772415161126</c:v>
                      </c:pt>
                      <c:pt idx="2773">
                        <c:v>62950.772171020508</c:v>
                      </c:pt>
                      <c:pt idx="2774">
                        <c:v>63060.772659301758</c:v>
                      </c:pt>
                      <c:pt idx="2775">
                        <c:v>64866.698684692376</c:v>
                      </c:pt>
                      <c:pt idx="2776">
                        <c:v>64731.119827270508</c:v>
                      </c:pt>
                      <c:pt idx="2777">
                        <c:v>65702.7890625</c:v>
                      </c:pt>
                      <c:pt idx="2778">
                        <c:v>64677.296875</c:v>
                      </c:pt>
                      <c:pt idx="2779">
                        <c:v>64792.2958984375</c:v>
                      </c:pt>
                      <c:pt idx="2780">
                        <c:v>65295.43489074707</c:v>
                      </c:pt>
                      <c:pt idx="2781">
                        <c:v>65295.434768676758</c:v>
                      </c:pt>
                      <c:pt idx="2782">
                        <c:v>66721.361480712891</c:v>
                      </c:pt>
                      <c:pt idx="2783">
                        <c:v>67184.041656494141</c:v>
                      </c:pt>
                      <c:pt idx="2784">
                        <c:v>67184.041656494141</c:v>
                      </c:pt>
                      <c:pt idx="2785">
                        <c:v>66937.980621337891</c:v>
                      </c:pt>
                      <c:pt idx="2786">
                        <c:v>66863.076812744141</c:v>
                      </c:pt>
                      <c:pt idx="2787">
                        <c:v>66201.903518676758</c:v>
                      </c:pt>
                      <c:pt idx="2788">
                        <c:v>66239.704299926758</c:v>
                      </c:pt>
                      <c:pt idx="2789">
                        <c:v>66317.604202270508</c:v>
                      </c:pt>
                      <c:pt idx="2790">
                        <c:v>58534.137420654297</c:v>
                      </c:pt>
                      <c:pt idx="2791">
                        <c:v>58583.937591552734</c:v>
                      </c:pt>
                      <c:pt idx="2792">
                        <c:v>58495.937469482422</c:v>
                      </c:pt>
                      <c:pt idx="2793">
                        <c:v>57301.935455322266</c:v>
                      </c:pt>
                      <c:pt idx="2794">
                        <c:v>60284.759735107422</c:v>
                      </c:pt>
                      <c:pt idx="2795">
                        <c:v>60467.464324951172</c:v>
                      </c:pt>
                      <c:pt idx="2796">
                        <c:v>60467.464385986328</c:v>
                      </c:pt>
                      <c:pt idx="2797">
                        <c:v>60411.464324951172</c:v>
                      </c:pt>
                      <c:pt idx="2798">
                        <c:v>65648.411819458008</c:v>
                      </c:pt>
                      <c:pt idx="2799">
                        <c:v>65695.411087036133</c:v>
                      </c:pt>
                      <c:pt idx="2800">
                        <c:v>65606.779006958008</c:v>
                      </c:pt>
                      <c:pt idx="2801">
                        <c:v>61925.629516601563</c:v>
                      </c:pt>
                      <c:pt idx="2802">
                        <c:v>61925.629516601563</c:v>
                      </c:pt>
                      <c:pt idx="2803">
                        <c:v>61846.429443359375</c:v>
                      </c:pt>
                      <c:pt idx="2804">
                        <c:v>63118.623611450188</c:v>
                      </c:pt>
                      <c:pt idx="2805">
                        <c:v>64553.694068908691</c:v>
                      </c:pt>
                      <c:pt idx="2806">
                        <c:v>64553.694190978997</c:v>
                      </c:pt>
                      <c:pt idx="2807">
                        <c:v>65963.600486755371</c:v>
                      </c:pt>
                      <c:pt idx="2808">
                        <c:v>65963.600486755371</c:v>
                      </c:pt>
                      <c:pt idx="2809">
                        <c:v>65963.599998474121</c:v>
                      </c:pt>
                      <c:pt idx="2810">
                        <c:v>65607.999412536621</c:v>
                      </c:pt>
                      <c:pt idx="2811">
                        <c:v>65079.898147583008</c:v>
                      </c:pt>
                      <c:pt idx="2812">
                        <c:v>64991.897659301758</c:v>
                      </c:pt>
                      <c:pt idx="2813">
                        <c:v>64870.407730102539</c:v>
                      </c:pt>
                      <c:pt idx="2814">
                        <c:v>64821.533462524407</c:v>
                      </c:pt>
                      <c:pt idx="2815">
                        <c:v>64699.675064086907</c:v>
                      </c:pt>
                      <c:pt idx="2816">
                        <c:v>64209.573501586907</c:v>
                      </c:pt>
                      <c:pt idx="2817">
                        <c:v>65165.331802368157</c:v>
                      </c:pt>
                      <c:pt idx="2818">
                        <c:v>65695.334487915039</c:v>
                      </c:pt>
                      <c:pt idx="2819">
                        <c:v>65453.333511352539</c:v>
                      </c:pt>
                      <c:pt idx="2820">
                        <c:v>64194.266212463379</c:v>
                      </c:pt>
                      <c:pt idx="2821">
                        <c:v>64167.446632385247</c:v>
                      </c:pt>
                      <c:pt idx="2822">
                        <c:v>64431.097267150879</c:v>
                      </c:pt>
                      <c:pt idx="2823">
                        <c:v>65796.613182067871</c:v>
                      </c:pt>
                      <c:pt idx="2824">
                        <c:v>66897.614158630371</c:v>
                      </c:pt>
                      <c:pt idx="2825">
                        <c:v>66897.615135192871</c:v>
                      </c:pt>
                      <c:pt idx="2826">
                        <c:v>66411.614646911621</c:v>
                      </c:pt>
                      <c:pt idx="2827">
                        <c:v>64262.685745239258</c:v>
                      </c:pt>
                      <c:pt idx="2828">
                        <c:v>67885.707962036133</c:v>
                      </c:pt>
                      <c:pt idx="2829">
                        <c:v>67950.707962036133</c:v>
                      </c:pt>
                      <c:pt idx="2830">
                        <c:v>67907.707717895508</c:v>
                      </c:pt>
                      <c:pt idx="2831">
                        <c:v>67249.529251098633</c:v>
                      </c:pt>
                      <c:pt idx="2832">
                        <c:v>67249.529739379883</c:v>
                      </c:pt>
                      <c:pt idx="2833">
                        <c:v>67207.333694458008</c:v>
                      </c:pt>
                      <c:pt idx="2834">
                        <c:v>66736.333694458008</c:v>
                      </c:pt>
                      <c:pt idx="2835">
                        <c:v>58668.294570922852</c:v>
                      </c:pt>
                      <c:pt idx="2836">
                        <c:v>63973.188919067376</c:v>
                      </c:pt>
                      <c:pt idx="2837">
                        <c:v>63973.189651489258</c:v>
                      </c:pt>
                      <c:pt idx="2838">
                        <c:v>65842.043167114258</c:v>
                      </c:pt>
                      <c:pt idx="2839">
                        <c:v>65842.043655395508</c:v>
                      </c:pt>
                      <c:pt idx="2840">
                        <c:v>63042.511444091797</c:v>
                      </c:pt>
                      <c:pt idx="2841">
                        <c:v>62726.911956787102</c:v>
                      </c:pt>
                      <c:pt idx="2842">
                        <c:v>62574.911834716797</c:v>
                      </c:pt>
                      <c:pt idx="2843">
                        <c:v>62567.595779418945</c:v>
                      </c:pt>
                      <c:pt idx="2844">
                        <c:v>62219.595779418945</c:v>
                      </c:pt>
                      <c:pt idx="2845">
                        <c:v>62181.595779418945</c:v>
                      </c:pt>
                      <c:pt idx="2846">
                        <c:v>65086.393020629876</c:v>
                      </c:pt>
                      <c:pt idx="2847">
                        <c:v>65133.392288208008</c:v>
                      </c:pt>
                      <c:pt idx="2848">
                        <c:v>65069.392288208008</c:v>
                      </c:pt>
                      <c:pt idx="2849">
                        <c:v>64957.392776489258</c:v>
                      </c:pt>
                      <c:pt idx="2850">
                        <c:v>60185.664047241211</c:v>
                      </c:pt>
                      <c:pt idx="2851">
                        <c:v>60192.063995361328</c:v>
                      </c:pt>
                      <c:pt idx="2852">
                        <c:v>60095.063934326172</c:v>
                      </c:pt>
                      <c:pt idx="2853">
                        <c:v>67121.523147583008</c:v>
                      </c:pt>
                      <c:pt idx="2854">
                        <c:v>65386.515579223626</c:v>
                      </c:pt>
                      <c:pt idx="2855">
                        <c:v>65321.514846801758</c:v>
                      </c:pt>
                      <c:pt idx="2856">
                        <c:v>62996.166458129876</c:v>
                      </c:pt>
                      <c:pt idx="2857">
                        <c:v>64086.700149536126</c:v>
                      </c:pt>
                      <c:pt idx="2858">
                        <c:v>64503.702346801758</c:v>
                      </c:pt>
                      <c:pt idx="2859">
                        <c:v>64272.359329223626</c:v>
                      </c:pt>
                      <c:pt idx="2860">
                        <c:v>64272.359329223626</c:v>
                      </c:pt>
                      <c:pt idx="2861">
                        <c:v>64056.359085083008</c:v>
                      </c:pt>
                      <c:pt idx="2862">
                        <c:v>64488.699172973626</c:v>
                      </c:pt>
                      <c:pt idx="2863">
                        <c:v>67985.958206176758</c:v>
                      </c:pt>
                      <c:pt idx="2864">
                        <c:v>67984.924514770508</c:v>
                      </c:pt>
                      <c:pt idx="2865">
                        <c:v>66743.822463989258</c:v>
                      </c:pt>
                      <c:pt idx="2866">
                        <c:v>66743.822708129883</c:v>
                      </c:pt>
                      <c:pt idx="2867">
                        <c:v>65945.993850708008</c:v>
                      </c:pt>
                      <c:pt idx="2868">
                        <c:v>65945.994094848633</c:v>
                      </c:pt>
                      <c:pt idx="2869">
                        <c:v>64722.999221801758</c:v>
                      </c:pt>
                      <c:pt idx="2870">
                        <c:v>64703.199661254876</c:v>
                      </c:pt>
                      <c:pt idx="2871">
                        <c:v>64282.19953918457</c:v>
                      </c:pt>
                      <c:pt idx="2872">
                        <c:v>63954.199172973626</c:v>
                      </c:pt>
                      <c:pt idx="2873">
                        <c:v>64752.420120239258</c:v>
                      </c:pt>
                      <c:pt idx="2874">
                        <c:v>64804.699417114258</c:v>
                      </c:pt>
                      <c:pt idx="2875">
                        <c:v>64740.699905395508</c:v>
                      </c:pt>
                      <c:pt idx="2876">
                        <c:v>64775.699905395508</c:v>
                      </c:pt>
                      <c:pt idx="2877">
                        <c:v>64839.699905395508</c:v>
                      </c:pt>
                      <c:pt idx="2878">
                        <c:v>64572.699417114258</c:v>
                      </c:pt>
                      <c:pt idx="2879">
                        <c:v>65654.701614379883</c:v>
                      </c:pt>
                      <c:pt idx="2880">
                        <c:v>65502.342483520508</c:v>
                      </c:pt>
                      <c:pt idx="2881">
                        <c:v>65044.342727661126</c:v>
                      </c:pt>
                      <c:pt idx="2882">
                        <c:v>65357.207473754876</c:v>
                      </c:pt>
                      <c:pt idx="2883">
                        <c:v>65739.424514770508</c:v>
                      </c:pt>
                      <c:pt idx="2884">
                        <c:v>67508.811233520508</c:v>
                      </c:pt>
                      <c:pt idx="2885">
                        <c:v>67247.052200317383</c:v>
                      </c:pt>
                      <c:pt idx="2886">
                        <c:v>66452.742141723633</c:v>
                      </c:pt>
                      <c:pt idx="2887">
                        <c:v>64689.999954223626</c:v>
                      </c:pt>
                      <c:pt idx="2888">
                        <c:v>64942.499710083008</c:v>
                      </c:pt>
                      <c:pt idx="2889">
                        <c:v>65387.500198364258</c:v>
                      </c:pt>
                      <c:pt idx="2890">
                        <c:v>65145.499710083008</c:v>
                      </c:pt>
                      <c:pt idx="2891">
                        <c:v>66545.949905395508</c:v>
                      </c:pt>
                      <c:pt idx="2892">
                        <c:v>66545.950881958008</c:v>
                      </c:pt>
                      <c:pt idx="2893">
                        <c:v>65823.950149536133</c:v>
                      </c:pt>
                      <c:pt idx="2894">
                        <c:v>66189.913528442383</c:v>
                      </c:pt>
                      <c:pt idx="2895">
                        <c:v>63883.567947387695</c:v>
                      </c:pt>
                      <c:pt idx="2896">
                        <c:v>61241.282852172852</c:v>
                      </c:pt>
                      <c:pt idx="2897">
                        <c:v>61241.282913208008</c:v>
                      </c:pt>
                      <c:pt idx="2898">
                        <c:v>68180.98486328125</c:v>
                      </c:pt>
                      <c:pt idx="2899">
                        <c:v>68156.384338378906</c:v>
                      </c:pt>
                      <c:pt idx="2900">
                        <c:v>67354.57763671875</c:v>
                      </c:pt>
                      <c:pt idx="2901">
                        <c:v>65286.368789672852</c:v>
                      </c:pt>
                      <c:pt idx="2902">
                        <c:v>65044.368728637695</c:v>
                      </c:pt>
                      <c:pt idx="2903">
                        <c:v>64981.035293579102</c:v>
                      </c:pt>
                      <c:pt idx="2904">
                        <c:v>63294.161819458001</c:v>
                      </c:pt>
                      <c:pt idx="2905">
                        <c:v>63666.212844848626</c:v>
                      </c:pt>
                      <c:pt idx="2906">
                        <c:v>63936.00813293457</c:v>
                      </c:pt>
                      <c:pt idx="2907">
                        <c:v>63893.30793762207</c:v>
                      </c:pt>
                      <c:pt idx="2908">
                        <c:v>62920.305374145508</c:v>
                      </c:pt>
                      <c:pt idx="2909">
                        <c:v>62475.305252075195</c:v>
                      </c:pt>
                      <c:pt idx="2910">
                        <c:v>66051.535354614258</c:v>
                      </c:pt>
                      <c:pt idx="2911">
                        <c:v>66051.536819458008</c:v>
                      </c:pt>
                      <c:pt idx="2912">
                        <c:v>65517.335891723626</c:v>
                      </c:pt>
                      <c:pt idx="2913">
                        <c:v>64420.462356567376</c:v>
                      </c:pt>
                      <c:pt idx="2914">
                        <c:v>64914.462600708008</c:v>
                      </c:pt>
                      <c:pt idx="2915">
                        <c:v>64461.378799438477</c:v>
                      </c:pt>
                      <c:pt idx="2916">
                        <c:v>64680.605712890618</c:v>
                      </c:pt>
                      <c:pt idx="2917">
                        <c:v>63589.476028442376</c:v>
                      </c:pt>
                      <c:pt idx="2918">
                        <c:v>62895.876724243164</c:v>
                      </c:pt>
                      <c:pt idx="2919">
                        <c:v>66038.898635864258</c:v>
                      </c:pt>
                      <c:pt idx="2920">
                        <c:v>65760.396682739258</c:v>
                      </c:pt>
                      <c:pt idx="2921">
                        <c:v>65362.896926879876</c:v>
                      </c:pt>
                      <c:pt idx="2922">
                        <c:v>65319.897415161126</c:v>
                      </c:pt>
                      <c:pt idx="2923">
                        <c:v>64742.817092895508</c:v>
                      </c:pt>
                      <c:pt idx="2924">
                        <c:v>64163.592971801758</c:v>
                      </c:pt>
                      <c:pt idx="2925">
                        <c:v>62595.223342895508</c:v>
                      </c:pt>
                      <c:pt idx="2926">
                        <c:v>62595.223342895508</c:v>
                      </c:pt>
                      <c:pt idx="2927">
                        <c:v>67054.800247192383</c:v>
                      </c:pt>
                      <c:pt idx="2928">
                        <c:v>66954.801467895508</c:v>
                      </c:pt>
                      <c:pt idx="2929">
                        <c:v>66966.222854614258</c:v>
                      </c:pt>
                      <c:pt idx="2930">
                        <c:v>64134.133392333984</c:v>
                      </c:pt>
                      <c:pt idx="2931">
                        <c:v>64171.633392333984</c:v>
                      </c:pt>
                      <c:pt idx="2932">
                        <c:v>66286.997512817383</c:v>
                      </c:pt>
                      <c:pt idx="2933">
                        <c:v>66291.397171020508</c:v>
                      </c:pt>
                      <c:pt idx="2934">
                        <c:v>66243.397415161133</c:v>
                      </c:pt>
                      <c:pt idx="2935">
                        <c:v>66274.587844848633</c:v>
                      </c:pt>
                      <c:pt idx="2936">
                        <c:v>66321.087356567383</c:v>
                      </c:pt>
                      <c:pt idx="2937">
                        <c:v>66255.181350708008</c:v>
                      </c:pt>
                      <c:pt idx="2938">
                        <c:v>65430.360382080078</c:v>
                      </c:pt>
                      <c:pt idx="2939">
                        <c:v>65430.360382080078</c:v>
                      </c:pt>
                      <c:pt idx="2940">
                        <c:v>57569.990692138672</c:v>
                      </c:pt>
                      <c:pt idx="2941">
                        <c:v>57683.490692138672</c:v>
                      </c:pt>
                      <c:pt idx="2942">
                        <c:v>64338.679397583008</c:v>
                      </c:pt>
                      <c:pt idx="2943">
                        <c:v>64338.679397583008</c:v>
                      </c:pt>
                      <c:pt idx="2944">
                        <c:v>63157.681777954102</c:v>
                      </c:pt>
                      <c:pt idx="2945">
                        <c:v>64207.12141418457</c:v>
                      </c:pt>
                      <c:pt idx="2946">
                        <c:v>64212.16145324707</c:v>
                      </c:pt>
                      <c:pt idx="2947">
                        <c:v>64076.161331176758</c:v>
                      </c:pt>
                      <c:pt idx="2948">
                        <c:v>65501.621459960938</c:v>
                      </c:pt>
                      <c:pt idx="2949">
                        <c:v>65501.621459960938</c:v>
                      </c:pt>
                      <c:pt idx="2950">
                        <c:v>62249.850448608398</c:v>
                      </c:pt>
                      <c:pt idx="2951">
                        <c:v>62277.849288940422</c:v>
                      </c:pt>
                      <c:pt idx="2952">
                        <c:v>62277.84916687011</c:v>
                      </c:pt>
                      <c:pt idx="2953">
                        <c:v>62277.84916687011</c:v>
                      </c:pt>
                      <c:pt idx="2954">
                        <c:v>62116.849044799805</c:v>
                      </c:pt>
                      <c:pt idx="2955">
                        <c:v>57478.786102294922</c:v>
                      </c:pt>
                      <c:pt idx="2956">
                        <c:v>57487.786102294922</c:v>
                      </c:pt>
                      <c:pt idx="2957">
                        <c:v>57390.786041259766</c:v>
                      </c:pt>
                      <c:pt idx="2958">
                        <c:v>63926.251419067383</c:v>
                      </c:pt>
                      <c:pt idx="2959">
                        <c:v>65248.916580200195</c:v>
                      </c:pt>
                      <c:pt idx="2960">
                        <c:v>64264.276809692383</c:v>
                      </c:pt>
                      <c:pt idx="2961">
                        <c:v>63506.774978637695</c:v>
                      </c:pt>
                      <c:pt idx="2962">
                        <c:v>63515.774978637695</c:v>
                      </c:pt>
                      <c:pt idx="2963">
                        <c:v>63506.774978637695</c:v>
                      </c:pt>
                      <c:pt idx="2964">
                        <c:v>63859.515518188477</c:v>
                      </c:pt>
                      <c:pt idx="2965">
                        <c:v>63801.715637207031</c:v>
                      </c:pt>
                      <c:pt idx="2966">
                        <c:v>63849.715576171875</c:v>
                      </c:pt>
                      <c:pt idx="2967">
                        <c:v>65246.740219116211</c:v>
                      </c:pt>
                      <c:pt idx="2968">
                        <c:v>63094.919509887695</c:v>
                      </c:pt>
                      <c:pt idx="2969">
                        <c:v>63101.856521606445</c:v>
                      </c:pt>
                      <c:pt idx="2970">
                        <c:v>63529.023513793945</c:v>
                      </c:pt>
                      <c:pt idx="2971">
                        <c:v>63529.023452758789</c:v>
                      </c:pt>
                      <c:pt idx="2972">
                        <c:v>64913.537841796868</c:v>
                      </c:pt>
                      <c:pt idx="2973">
                        <c:v>64587.535888671868</c:v>
                      </c:pt>
                      <c:pt idx="2974">
                        <c:v>65206.343704223626</c:v>
                      </c:pt>
                      <c:pt idx="2975">
                        <c:v>65206.34358215332</c:v>
                      </c:pt>
                      <c:pt idx="2976">
                        <c:v>65587.294876098633</c:v>
                      </c:pt>
                      <c:pt idx="2977">
                        <c:v>65281.923049926758</c:v>
                      </c:pt>
                      <c:pt idx="2978">
                        <c:v>65899.923538208008</c:v>
                      </c:pt>
                      <c:pt idx="2979">
                        <c:v>65899.923538208008</c:v>
                      </c:pt>
                      <c:pt idx="2980">
                        <c:v>65723.923294067383</c:v>
                      </c:pt>
                      <c:pt idx="2981">
                        <c:v>65949.387405395508</c:v>
                      </c:pt>
                      <c:pt idx="2982">
                        <c:v>66101.787307739258</c:v>
                      </c:pt>
                      <c:pt idx="2983">
                        <c:v>66071.187210083008</c:v>
                      </c:pt>
                      <c:pt idx="2984">
                        <c:v>65949.386917114258</c:v>
                      </c:pt>
                      <c:pt idx="2985">
                        <c:v>58119.155792236328</c:v>
                      </c:pt>
                      <c:pt idx="2986">
                        <c:v>58110.155731201172</c:v>
                      </c:pt>
                      <c:pt idx="2987">
                        <c:v>63261.440994262695</c:v>
                      </c:pt>
                      <c:pt idx="2988">
                        <c:v>63261.440994262695</c:v>
                      </c:pt>
                      <c:pt idx="2989">
                        <c:v>63261.440994262695</c:v>
                      </c:pt>
                      <c:pt idx="2990">
                        <c:v>63909.904678344727</c:v>
                      </c:pt>
                      <c:pt idx="2991">
                        <c:v>64035.040603637695</c:v>
                      </c:pt>
                      <c:pt idx="2992">
                        <c:v>64025.240539550781</c:v>
                      </c:pt>
                      <c:pt idx="2993">
                        <c:v>63898.57373046875</c:v>
                      </c:pt>
                      <c:pt idx="2994">
                        <c:v>64016.667526245117</c:v>
                      </c:pt>
                      <c:pt idx="2995">
                        <c:v>64016.667465209961</c:v>
                      </c:pt>
                      <c:pt idx="2996">
                        <c:v>64016.667465209961</c:v>
                      </c:pt>
                      <c:pt idx="2997">
                        <c:v>64016.667526245117</c:v>
                      </c:pt>
                      <c:pt idx="2998">
                        <c:v>63291.028213500977</c:v>
                      </c:pt>
                      <c:pt idx="2999">
                        <c:v>64091.985488891602</c:v>
                      </c:pt>
                      <c:pt idx="3000">
                        <c:v>66789.581802368164</c:v>
                      </c:pt>
                      <c:pt idx="3001">
                        <c:v>66813.481948852539</c:v>
                      </c:pt>
                      <c:pt idx="3002">
                        <c:v>66826.545669555664</c:v>
                      </c:pt>
                      <c:pt idx="3003">
                        <c:v>66783.546157836914</c:v>
                      </c:pt>
                      <c:pt idx="3004">
                        <c:v>66061.045181274414</c:v>
                      </c:pt>
                      <c:pt idx="3005">
                        <c:v>65320.772903442376</c:v>
                      </c:pt>
                      <c:pt idx="3006">
                        <c:v>66622.474563598633</c:v>
                      </c:pt>
                      <c:pt idx="3007">
                        <c:v>66558.473831176758</c:v>
                      </c:pt>
                      <c:pt idx="3008">
                        <c:v>66563.56672668457</c:v>
                      </c:pt>
                      <c:pt idx="3009">
                        <c:v>66018.174575805664</c:v>
                      </c:pt>
                      <c:pt idx="3010">
                        <c:v>67204.235061645508</c:v>
                      </c:pt>
                      <c:pt idx="3011">
                        <c:v>63924.480911254876</c:v>
                      </c:pt>
                      <c:pt idx="3012">
                        <c:v>63860.131057739243</c:v>
                      </c:pt>
                      <c:pt idx="3013">
                        <c:v>63366.980178833008</c:v>
                      </c:pt>
                      <c:pt idx="3014">
                        <c:v>61024.597122192376</c:v>
                      </c:pt>
                      <c:pt idx="3015">
                        <c:v>65460.319290161126</c:v>
                      </c:pt>
                      <c:pt idx="3016">
                        <c:v>64603.145462036126</c:v>
                      </c:pt>
                      <c:pt idx="3017">
                        <c:v>64428.64501953125</c:v>
                      </c:pt>
                      <c:pt idx="3018">
                        <c:v>64428.64501953125</c:v>
                      </c:pt>
                      <c:pt idx="3019">
                        <c:v>64428.644775390618</c:v>
                      </c:pt>
                      <c:pt idx="3020">
                        <c:v>64149.64501953125</c:v>
                      </c:pt>
                      <c:pt idx="3021">
                        <c:v>66048.692092895508</c:v>
                      </c:pt>
                      <c:pt idx="3022">
                        <c:v>66139.953567504883</c:v>
                      </c:pt>
                      <c:pt idx="3023">
                        <c:v>65781.550979614258</c:v>
                      </c:pt>
                      <c:pt idx="3024">
                        <c:v>65781.551467895508</c:v>
                      </c:pt>
                      <c:pt idx="3025">
                        <c:v>65584.953567504883</c:v>
                      </c:pt>
                      <c:pt idx="3026">
                        <c:v>65329.923782348626</c:v>
                      </c:pt>
                      <c:pt idx="3027">
                        <c:v>65749.125198364258</c:v>
                      </c:pt>
                      <c:pt idx="3028">
                        <c:v>65863.124710083008</c:v>
                      </c:pt>
                      <c:pt idx="3029">
                        <c:v>65060.124710083008</c:v>
                      </c:pt>
                      <c:pt idx="3030">
                        <c:v>63298.408157348626</c:v>
                      </c:pt>
                      <c:pt idx="3031">
                        <c:v>67595.628616333008</c:v>
                      </c:pt>
                      <c:pt idx="3032">
                        <c:v>67300.628616333008</c:v>
                      </c:pt>
                      <c:pt idx="3033">
                        <c:v>67231.628372192383</c:v>
                      </c:pt>
                      <c:pt idx="3034">
                        <c:v>61569.428192138672</c:v>
                      </c:pt>
                      <c:pt idx="3035">
                        <c:v>61569.428192138672</c:v>
                      </c:pt>
                      <c:pt idx="3036">
                        <c:v>61566.113250732422</c:v>
                      </c:pt>
                      <c:pt idx="3037">
                        <c:v>65232.898635864258</c:v>
                      </c:pt>
                      <c:pt idx="3038">
                        <c:v>64974.097366333008</c:v>
                      </c:pt>
                      <c:pt idx="3039">
                        <c:v>64974.097122192376</c:v>
                      </c:pt>
                      <c:pt idx="3040">
                        <c:v>64877.097366333008</c:v>
                      </c:pt>
                      <c:pt idx="3041">
                        <c:v>66188.519485473633</c:v>
                      </c:pt>
                      <c:pt idx="3042">
                        <c:v>66188.519485473633</c:v>
                      </c:pt>
                      <c:pt idx="3043">
                        <c:v>63263.856521606438</c:v>
                      </c:pt>
                      <c:pt idx="3044">
                        <c:v>64209.958938598626</c:v>
                      </c:pt>
                      <c:pt idx="3045">
                        <c:v>64381.723220825188</c:v>
                      </c:pt>
                      <c:pt idx="3046">
                        <c:v>65018.889846801758</c:v>
                      </c:pt>
                      <c:pt idx="3047">
                        <c:v>65018.889846801758</c:v>
                      </c:pt>
                      <c:pt idx="3048">
                        <c:v>65019.523391723626</c:v>
                      </c:pt>
                      <c:pt idx="3049">
                        <c:v>66614.376174926758</c:v>
                      </c:pt>
                      <c:pt idx="3050">
                        <c:v>63644.811233520508</c:v>
                      </c:pt>
                      <c:pt idx="3051">
                        <c:v>62615.502639770508</c:v>
                      </c:pt>
                      <c:pt idx="3052">
                        <c:v>63502.952392578118</c:v>
                      </c:pt>
                      <c:pt idx="3053">
                        <c:v>66239.035354614258</c:v>
                      </c:pt>
                      <c:pt idx="3054">
                        <c:v>65955.035598754883</c:v>
                      </c:pt>
                      <c:pt idx="3055">
                        <c:v>66417.544876098633</c:v>
                      </c:pt>
                      <c:pt idx="3056">
                        <c:v>66417.545608520508</c:v>
                      </c:pt>
                      <c:pt idx="3057">
                        <c:v>66244.544631958008</c:v>
                      </c:pt>
                      <c:pt idx="3058">
                        <c:v>65794.221389770508</c:v>
                      </c:pt>
                      <c:pt idx="3059">
                        <c:v>65775.021377563477</c:v>
                      </c:pt>
                      <c:pt idx="3060">
                        <c:v>64599.702285766602</c:v>
                      </c:pt>
                      <c:pt idx="3061">
                        <c:v>64599.702285766602</c:v>
                      </c:pt>
                      <c:pt idx="3062">
                        <c:v>64728.467300415039</c:v>
                      </c:pt>
                      <c:pt idx="3063">
                        <c:v>65103.268142700195</c:v>
                      </c:pt>
                      <c:pt idx="3064">
                        <c:v>64862.766189575195</c:v>
                      </c:pt>
                      <c:pt idx="3065">
                        <c:v>62638.172439575195</c:v>
                      </c:pt>
                      <c:pt idx="3066">
                        <c:v>63129.172927856438</c:v>
                      </c:pt>
                      <c:pt idx="3067">
                        <c:v>63484.074661254876</c:v>
                      </c:pt>
                      <c:pt idx="3068">
                        <c:v>63836.074783325188</c:v>
                      </c:pt>
                      <c:pt idx="3069">
                        <c:v>63387.074783325188</c:v>
                      </c:pt>
                      <c:pt idx="3070">
                        <c:v>63060.156326293945</c:v>
                      </c:pt>
                      <c:pt idx="3071">
                        <c:v>63051.156326293945</c:v>
                      </c:pt>
                      <c:pt idx="3072">
                        <c:v>63261.887161254883</c:v>
                      </c:pt>
                      <c:pt idx="3073">
                        <c:v>63261.887100219727</c:v>
                      </c:pt>
                      <c:pt idx="3074">
                        <c:v>64462.934219360352</c:v>
                      </c:pt>
                      <c:pt idx="3075">
                        <c:v>63341.827713012695</c:v>
                      </c:pt>
                      <c:pt idx="3076">
                        <c:v>63120.827713012695</c:v>
                      </c:pt>
                      <c:pt idx="3077">
                        <c:v>62654.825759887695</c:v>
                      </c:pt>
                      <c:pt idx="3078">
                        <c:v>62906.268264770508</c:v>
                      </c:pt>
                      <c:pt idx="3079">
                        <c:v>62954.268264770508</c:v>
                      </c:pt>
                      <c:pt idx="3080">
                        <c:v>62704.266311645508</c:v>
                      </c:pt>
                      <c:pt idx="3081">
                        <c:v>64373.140579223626</c:v>
                      </c:pt>
                      <c:pt idx="3082">
                        <c:v>64507.655960083008</c:v>
                      </c:pt>
                      <c:pt idx="3083">
                        <c:v>65083.858108520508</c:v>
                      </c:pt>
                      <c:pt idx="3084">
                        <c:v>64665.810745239258</c:v>
                      </c:pt>
                      <c:pt idx="3085">
                        <c:v>64665.810745239258</c:v>
                      </c:pt>
                      <c:pt idx="3086">
                        <c:v>64618.810745239258</c:v>
                      </c:pt>
                      <c:pt idx="3087">
                        <c:v>66129.069534301758</c:v>
                      </c:pt>
                      <c:pt idx="3088">
                        <c:v>66231.869644165039</c:v>
                      </c:pt>
                      <c:pt idx="3089">
                        <c:v>65652.570877075195</c:v>
                      </c:pt>
                      <c:pt idx="3090">
                        <c:v>64609.506546020508</c:v>
                      </c:pt>
                      <c:pt idx="3091">
                        <c:v>64923.506546020508</c:v>
                      </c:pt>
                      <c:pt idx="3092">
                        <c:v>64923.506790161126</c:v>
                      </c:pt>
                      <c:pt idx="3093">
                        <c:v>65551.559478759766</c:v>
                      </c:pt>
                      <c:pt idx="3094">
                        <c:v>65547.429397583008</c:v>
                      </c:pt>
                      <c:pt idx="3095">
                        <c:v>65474.309036254876</c:v>
                      </c:pt>
                      <c:pt idx="3096">
                        <c:v>65421.851516723626</c:v>
                      </c:pt>
                      <c:pt idx="3097">
                        <c:v>64634.299026489258</c:v>
                      </c:pt>
                      <c:pt idx="3098">
                        <c:v>64632.705520629876</c:v>
                      </c:pt>
                      <c:pt idx="3099">
                        <c:v>64328.899124145508</c:v>
                      </c:pt>
                      <c:pt idx="3100">
                        <c:v>64594.091506958008</c:v>
                      </c:pt>
                      <c:pt idx="3101">
                        <c:v>64853.340408325188</c:v>
                      </c:pt>
                      <c:pt idx="3102">
                        <c:v>64966.840286254876</c:v>
                      </c:pt>
                      <c:pt idx="3103">
                        <c:v>64966.84016418457</c:v>
                      </c:pt>
                      <c:pt idx="3104">
                        <c:v>66166.387649536133</c:v>
                      </c:pt>
                      <c:pt idx="3105">
                        <c:v>65939.4345703125</c:v>
                      </c:pt>
                      <c:pt idx="3106">
                        <c:v>66025.214111328125</c:v>
                      </c:pt>
                      <c:pt idx="3107">
                        <c:v>66863.2158203125</c:v>
                      </c:pt>
                      <c:pt idx="3108">
                        <c:v>66510.442138671875</c:v>
                      </c:pt>
                      <c:pt idx="3109">
                        <c:v>66510.442138671875</c:v>
                      </c:pt>
                      <c:pt idx="3110">
                        <c:v>64769.818984985352</c:v>
                      </c:pt>
                      <c:pt idx="3111">
                        <c:v>64294.102737426758</c:v>
                      </c:pt>
                      <c:pt idx="3112">
                        <c:v>64835.355239868164</c:v>
                      </c:pt>
                      <c:pt idx="3113">
                        <c:v>64415.420120239258</c:v>
                      </c:pt>
                      <c:pt idx="3114">
                        <c:v>64514.198440551758</c:v>
                      </c:pt>
                      <c:pt idx="3115">
                        <c:v>64514.198684692376</c:v>
                      </c:pt>
                      <c:pt idx="3116">
                        <c:v>64734.200881958008</c:v>
                      </c:pt>
                      <c:pt idx="3117">
                        <c:v>63953.198806762695</c:v>
                      </c:pt>
                      <c:pt idx="3118">
                        <c:v>63962.198928833008</c:v>
                      </c:pt>
                      <c:pt idx="3119">
                        <c:v>63962.198867797852</c:v>
                      </c:pt>
                      <c:pt idx="3120">
                        <c:v>63252.653274536133</c:v>
                      </c:pt>
                      <c:pt idx="3121">
                        <c:v>64663.699905395508</c:v>
                      </c:pt>
                      <c:pt idx="3122">
                        <c:v>63163.339035034172</c:v>
                      </c:pt>
                      <c:pt idx="3123">
                        <c:v>63077.735031127922</c:v>
                      </c:pt>
                      <c:pt idx="3124">
                        <c:v>64911.03276062011</c:v>
                      </c:pt>
                      <c:pt idx="3125">
                        <c:v>65741.620651245117</c:v>
                      </c:pt>
                      <c:pt idx="3126">
                        <c:v>65678.625778198242</c:v>
                      </c:pt>
                      <c:pt idx="3127">
                        <c:v>66137.794235229492</c:v>
                      </c:pt>
                      <c:pt idx="3128">
                        <c:v>66012.226760864258</c:v>
                      </c:pt>
                      <c:pt idx="3129">
                        <c:v>65983.726760864258</c:v>
                      </c:pt>
                      <c:pt idx="3130">
                        <c:v>66104.726272583008</c:v>
                      </c:pt>
                      <c:pt idx="3131">
                        <c:v>66095.725784301758</c:v>
                      </c:pt>
                      <c:pt idx="3132">
                        <c:v>63561.575637817376</c:v>
                      </c:pt>
                      <c:pt idx="3133">
                        <c:v>64389.625930786126</c:v>
                      </c:pt>
                      <c:pt idx="3134">
                        <c:v>64280.475296020508</c:v>
                      </c:pt>
                      <c:pt idx="3135">
                        <c:v>67058.819427490234</c:v>
                      </c:pt>
                      <c:pt idx="3136">
                        <c:v>65270.053176879876</c:v>
                      </c:pt>
                      <c:pt idx="3137">
                        <c:v>64918.051956176758</c:v>
                      </c:pt>
                      <c:pt idx="3138">
                        <c:v>64328.261428833008</c:v>
                      </c:pt>
                      <c:pt idx="3139">
                        <c:v>64332.660354614258</c:v>
                      </c:pt>
                      <c:pt idx="3140">
                        <c:v>64332.660842895508</c:v>
                      </c:pt>
                      <c:pt idx="3141">
                        <c:v>65887.599319458008</c:v>
                      </c:pt>
                      <c:pt idx="3142">
                        <c:v>66368.800247192383</c:v>
                      </c:pt>
                      <c:pt idx="3143">
                        <c:v>66368.800735473633</c:v>
                      </c:pt>
                      <c:pt idx="3144">
                        <c:v>66385.800003051758</c:v>
                      </c:pt>
                      <c:pt idx="3145">
                        <c:v>66618.207717895508</c:v>
                      </c:pt>
                      <c:pt idx="3146">
                        <c:v>66618.207229614258</c:v>
                      </c:pt>
                      <c:pt idx="3147">
                        <c:v>66217.407180786133</c:v>
                      </c:pt>
                      <c:pt idx="3148">
                        <c:v>67421.712112426758</c:v>
                      </c:pt>
                      <c:pt idx="3149">
                        <c:v>67421.501663208008</c:v>
                      </c:pt>
                      <c:pt idx="3150">
                        <c:v>61819.542190551758</c:v>
                      </c:pt>
                      <c:pt idx="3151">
                        <c:v>68402.977493286133</c:v>
                      </c:pt>
                      <c:pt idx="3152">
                        <c:v>68507.894729614258</c:v>
                      </c:pt>
                      <c:pt idx="3153">
                        <c:v>68419.894729614258</c:v>
                      </c:pt>
                      <c:pt idx="3154">
                        <c:v>65977.604934692383</c:v>
                      </c:pt>
                      <c:pt idx="3155">
                        <c:v>65273.604934692376</c:v>
                      </c:pt>
                      <c:pt idx="3156">
                        <c:v>64895.198928833008</c:v>
                      </c:pt>
                      <c:pt idx="3157">
                        <c:v>64767.798049926758</c:v>
                      </c:pt>
                      <c:pt idx="3158">
                        <c:v>63024.69856262207</c:v>
                      </c:pt>
                      <c:pt idx="3159">
                        <c:v>62087.121292114258</c:v>
                      </c:pt>
                      <c:pt idx="3160">
                        <c:v>62152.120803833008</c:v>
                      </c:pt>
                      <c:pt idx="3161">
                        <c:v>61802.120315551758</c:v>
                      </c:pt>
                      <c:pt idx="3162">
                        <c:v>64108.249465942376</c:v>
                      </c:pt>
                      <c:pt idx="3163">
                        <c:v>64039.249221801758</c:v>
                      </c:pt>
                      <c:pt idx="3164">
                        <c:v>63747.249221801758</c:v>
                      </c:pt>
                      <c:pt idx="3165">
                        <c:v>66078.419631958008</c:v>
                      </c:pt>
                      <c:pt idx="3166">
                        <c:v>66077.472244262695</c:v>
                      </c:pt>
                      <c:pt idx="3167">
                        <c:v>65356.069778442376</c:v>
                      </c:pt>
                      <c:pt idx="3168">
                        <c:v>65628.472244262695</c:v>
                      </c:pt>
                      <c:pt idx="3169">
                        <c:v>63726.322830200195</c:v>
                      </c:pt>
                      <c:pt idx="3170">
                        <c:v>63932.385330200195</c:v>
                      </c:pt>
                      <c:pt idx="3171">
                        <c:v>63230.101150512688</c:v>
                      </c:pt>
                      <c:pt idx="3172">
                        <c:v>65103.546951293945</c:v>
                      </c:pt>
                      <c:pt idx="3173">
                        <c:v>65214.547073364258</c:v>
                      </c:pt>
                      <c:pt idx="3174">
                        <c:v>64595.020965576172</c:v>
                      </c:pt>
                      <c:pt idx="3175">
                        <c:v>64601.421035766602</c:v>
                      </c:pt>
                      <c:pt idx="3176">
                        <c:v>59023.915298461914</c:v>
                      </c:pt>
                      <c:pt idx="3177">
                        <c:v>58907.41535949707</c:v>
                      </c:pt>
                      <c:pt idx="3178">
                        <c:v>58907.41535949707</c:v>
                      </c:pt>
                      <c:pt idx="3179">
                        <c:v>62201.29231262207</c:v>
                      </c:pt>
                      <c:pt idx="3180">
                        <c:v>59019.279327392578</c:v>
                      </c:pt>
                      <c:pt idx="3181">
                        <c:v>59124.279266357415</c:v>
                      </c:pt>
                      <c:pt idx="3182">
                        <c:v>59001.279266357415</c:v>
                      </c:pt>
                      <c:pt idx="3183">
                        <c:v>65362.400833129876</c:v>
                      </c:pt>
                      <c:pt idx="3184">
                        <c:v>66046.801467895508</c:v>
                      </c:pt>
                      <c:pt idx="3185">
                        <c:v>65932.096969604492</c:v>
                      </c:pt>
                      <c:pt idx="3186">
                        <c:v>64283.173736572266</c:v>
                      </c:pt>
                      <c:pt idx="3187">
                        <c:v>63501.667144775383</c:v>
                      </c:pt>
                      <c:pt idx="3188">
                        <c:v>64754.911819458008</c:v>
                      </c:pt>
                      <c:pt idx="3189">
                        <c:v>64754.912063598626</c:v>
                      </c:pt>
                      <c:pt idx="3190">
                        <c:v>64387.911087036126</c:v>
                      </c:pt>
                      <c:pt idx="3191">
                        <c:v>67583.851760864258</c:v>
                      </c:pt>
                      <c:pt idx="3192">
                        <c:v>59635.235916137695</c:v>
                      </c:pt>
                      <c:pt idx="3193">
                        <c:v>59635.235916137695</c:v>
                      </c:pt>
                      <c:pt idx="3194">
                        <c:v>59635.235855102539</c:v>
                      </c:pt>
                      <c:pt idx="3195">
                        <c:v>66388.742385864258</c:v>
                      </c:pt>
                      <c:pt idx="3196">
                        <c:v>63645.597366333008</c:v>
                      </c:pt>
                      <c:pt idx="3197">
                        <c:v>63645.596633911126</c:v>
                      </c:pt>
                      <c:pt idx="3198">
                        <c:v>63645.596633911126</c:v>
                      </c:pt>
                      <c:pt idx="3199">
                        <c:v>63147.996597290032</c:v>
                      </c:pt>
                      <c:pt idx="3200">
                        <c:v>66806.777542114258</c:v>
                      </c:pt>
                      <c:pt idx="3201">
                        <c:v>66806.777297973633</c:v>
                      </c:pt>
                      <c:pt idx="3202">
                        <c:v>66806.777542114258</c:v>
                      </c:pt>
                      <c:pt idx="3203">
                        <c:v>66444.778274536133</c:v>
                      </c:pt>
                      <c:pt idx="3204">
                        <c:v>66179.451858520508</c:v>
                      </c:pt>
                      <c:pt idx="3205">
                        <c:v>65206.987991333008</c:v>
                      </c:pt>
                      <c:pt idx="3206">
                        <c:v>65510.987503051758</c:v>
                      </c:pt>
                      <c:pt idx="3207">
                        <c:v>65510.987503051758</c:v>
                      </c:pt>
                      <c:pt idx="3208">
                        <c:v>59368.386672973626</c:v>
                      </c:pt>
                      <c:pt idx="3209">
                        <c:v>59324.386672973626</c:v>
                      </c:pt>
                      <c:pt idx="3210">
                        <c:v>66610.548538208008</c:v>
                      </c:pt>
                      <c:pt idx="3211">
                        <c:v>67031.049270629883</c:v>
                      </c:pt>
                      <c:pt idx="3212">
                        <c:v>67293.44953918457</c:v>
                      </c:pt>
                      <c:pt idx="3213">
                        <c:v>67136.449417114258</c:v>
                      </c:pt>
                      <c:pt idx="3214">
                        <c:v>65595.841827392578</c:v>
                      </c:pt>
                      <c:pt idx="3215">
                        <c:v>64968.506607055664</c:v>
                      </c:pt>
                      <c:pt idx="3216">
                        <c:v>65768.325210571289</c:v>
                      </c:pt>
                      <c:pt idx="3217">
                        <c:v>66077.005508422852</c:v>
                      </c:pt>
                      <c:pt idx="3218">
                        <c:v>66033.005386352539</c:v>
                      </c:pt>
                      <c:pt idx="3219">
                        <c:v>65132.235610961907</c:v>
                      </c:pt>
                      <c:pt idx="3220">
                        <c:v>64467.322708129876</c:v>
                      </c:pt>
                      <c:pt idx="3221">
                        <c:v>65164.722610473626</c:v>
                      </c:pt>
                      <c:pt idx="3222">
                        <c:v>64790.908889770508</c:v>
                      </c:pt>
                      <c:pt idx="3223">
                        <c:v>64790.908889770508</c:v>
                      </c:pt>
                      <c:pt idx="3224">
                        <c:v>64341.908645629876</c:v>
                      </c:pt>
                      <c:pt idx="3225">
                        <c:v>62766.209930419922</c:v>
                      </c:pt>
                      <c:pt idx="3226">
                        <c:v>62766.209869384766</c:v>
                      </c:pt>
                      <c:pt idx="3227">
                        <c:v>62766.209930419922</c:v>
                      </c:pt>
                      <c:pt idx="3228">
                        <c:v>64169.905349731445</c:v>
                      </c:pt>
                      <c:pt idx="3229">
                        <c:v>64169.905349731445</c:v>
                      </c:pt>
                      <c:pt idx="3230">
                        <c:v>59958.239334106445</c:v>
                      </c:pt>
                      <c:pt idx="3231">
                        <c:v>59685.588943481445</c:v>
                      </c:pt>
                      <c:pt idx="3232">
                        <c:v>63974.394973754883</c:v>
                      </c:pt>
                      <c:pt idx="3233">
                        <c:v>64132.56266784668</c:v>
                      </c:pt>
                      <c:pt idx="3234">
                        <c:v>64132.56266784668</c:v>
                      </c:pt>
                      <c:pt idx="3235">
                        <c:v>64209.269546508789</c:v>
                      </c:pt>
                      <c:pt idx="3236">
                        <c:v>64552.496170043938</c:v>
                      </c:pt>
                      <c:pt idx="3237">
                        <c:v>65050.830276489258</c:v>
                      </c:pt>
                      <c:pt idx="3238">
                        <c:v>65050.830154418938</c:v>
                      </c:pt>
                      <c:pt idx="3239">
                        <c:v>64771.940994262695</c:v>
                      </c:pt>
                      <c:pt idx="3240">
                        <c:v>61839.768493652344</c:v>
                      </c:pt>
                      <c:pt idx="3241">
                        <c:v>61675.16845703125</c:v>
                      </c:pt>
                      <c:pt idx="3242">
                        <c:v>61821.348724365234</c:v>
                      </c:pt>
                      <c:pt idx="3243">
                        <c:v>61821.349212646484</c:v>
                      </c:pt>
                      <c:pt idx="3244">
                        <c:v>61218.297454833984</c:v>
                      </c:pt>
                      <c:pt idx="3245">
                        <c:v>61218.297943115234</c:v>
                      </c:pt>
                      <c:pt idx="3246">
                        <c:v>60706.296966552734</c:v>
                      </c:pt>
                      <c:pt idx="3247">
                        <c:v>62028.997451782227</c:v>
                      </c:pt>
                      <c:pt idx="3248">
                        <c:v>62028.997207641594</c:v>
                      </c:pt>
                      <c:pt idx="3249">
                        <c:v>63053.597900390618</c:v>
                      </c:pt>
                      <c:pt idx="3250">
                        <c:v>63769.497268676758</c:v>
                      </c:pt>
                      <c:pt idx="3251">
                        <c:v>63769.497268676758</c:v>
                      </c:pt>
                      <c:pt idx="3252">
                        <c:v>65036.095169067376</c:v>
                      </c:pt>
                      <c:pt idx="3253">
                        <c:v>65047.094436645508</c:v>
                      </c:pt>
                      <c:pt idx="3254">
                        <c:v>64501.095413208008</c:v>
                      </c:pt>
                      <c:pt idx="3255">
                        <c:v>62300.273773193352</c:v>
                      </c:pt>
                      <c:pt idx="3256">
                        <c:v>62810.954681396484</c:v>
                      </c:pt>
                      <c:pt idx="3257">
                        <c:v>62199.954681396484</c:v>
                      </c:pt>
                      <c:pt idx="3258">
                        <c:v>62071.954681396484</c:v>
                      </c:pt>
                      <c:pt idx="3259">
                        <c:v>66608.834671020508</c:v>
                      </c:pt>
                      <c:pt idx="3260">
                        <c:v>66735.501663208008</c:v>
                      </c:pt>
                      <c:pt idx="3261">
                        <c:v>66729.100677490234</c:v>
                      </c:pt>
                      <c:pt idx="3262">
                        <c:v>65318.299896240234</c:v>
                      </c:pt>
                      <c:pt idx="3263">
                        <c:v>64743.993850708008</c:v>
                      </c:pt>
                      <c:pt idx="3264">
                        <c:v>64510.993850708008</c:v>
                      </c:pt>
                      <c:pt idx="3265">
                        <c:v>65017.323394775383</c:v>
                      </c:pt>
                      <c:pt idx="3266">
                        <c:v>65549.193267822266</c:v>
                      </c:pt>
                      <c:pt idx="3267">
                        <c:v>64120.998229980469</c:v>
                      </c:pt>
                      <c:pt idx="3268">
                        <c:v>64275.695022583008</c:v>
                      </c:pt>
                      <c:pt idx="3269">
                        <c:v>64134.694778442376</c:v>
                      </c:pt>
                      <c:pt idx="3270">
                        <c:v>64100.133071899407</c:v>
                      </c:pt>
                      <c:pt idx="3271">
                        <c:v>64106.533203125</c:v>
                      </c:pt>
                      <c:pt idx="3272">
                        <c:v>64106.533203125</c:v>
                      </c:pt>
                      <c:pt idx="3273">
                        <c:v>61869.878494262695</c:v>
                      </c:pt>
                      <c:pt idx="3274">
                        <c:v>62129.878494262695</c:v>
                      </c:pt>
                      <c:pt idx="3275">
                        <c:v>62129.878494262695</c:v>
                      </c:pt>
                      <c:pt idx="3276">
                        <c:v>61465.197158813477</c:v>
                      </c:pt>
                      <c:pt idx="3277">
                        <c:v>61585.69758605957</c:v>
                      </c:pt>
                      <c:pt idx="3278">
                        <c:v>61576.69758605957</c:v>
                      </c:pt>
                      <c:pt idx="3279">
                        <c:v>61893.42707824707</c:v>
                      </c:pt>
                      <c:pt idx="3280">
                        <c:v>62863.650390625</c:v>
                      </c:pt>
                      <c:pt idx="3281">
                        <c:v>63577.951171875</c:v>
                      </c:pt>
                      <c:pt idx="3282">
                        <c:v>63820.950927734368</c:v>
                      </c:pt>
                      <c:pt idx="3283">
                        <c:v>63694.2841796875</c:v>
                      </c:pt>
                      <c:pt idx="3284">
                        <c:v>62312.396423339844</c:v>
                      </c:pt>
                      <c:pt idx="3285">
                        <c:v>65345.21208190918</c:v>
                      </c:pt>
                      <c:pt idx="3286">
                        <c:v>65345.21257019043</c:v>
                      </c:pt>
                      <c:pt idx="3287">
                        <c:v>65345.211837768547</c:v>
                      </c:pt>
                      <c:pt idx="3288">
                        <c:v>64688.887649536126</c:v>
                      </c:pt>
                      <c:pt idx="3289">
                        <c:v>64688.887649536126</c:v>
                      </c:pt>
                      <c:pt idx="3290">
                        <c:v>62304.016250610352</c:v>
                      </c:pt>
                      <c:pt idx="3291">
                        <c:v>62212.060348510735</c:v>
                      </c:pt>
                      <c:pt idx="3292">
                        <c:v>62200.259689331047</c:v>
                      </c:pt>
                      <c:pt idx="3293">
                        <c:v>61887.259323120117</c:v>
                      </c:pt>
                      <c:pt idx="3294">
                        <c:v>65081.892028808594</c:v>
                      </c:pt>
                      <c:pt idx="3295">
                        <c:v>65451.294311523438</c:v>
                      </c:pt>
                      <c:pt idx="3296">
                        <c:v>65599.201126098633</c:v>
                      </c:pt>
                      <c:pt idx="3297">
                        <c:v>65599.200393676758</c:v>
                      </c:pt>
                      <c:pt idx="3298">
                        <c:v>65597.584182739258</c:v>
                      </c:pt>
                      <c:pt idx="3299">
                        <c:v>65509.584182739258</c:v>
                      </c:pt>
                      <c:pt idx="3300">
                        <c:v>63709.969146728516</c:v>
                      </c:pt>
                      <c:pt idx="3301">
                        <c:v>64738.469390869133</c:v>
                      </c:pt>
                      <c:pt idx="3302">
                        <c:v>64302.627838134766</c:v>
                      </c:pt>
                      <c:pt idx="3303">
                        <c:v>63208.774368286126</c:v>
                      </c:pt>
                      <c:pt idx="3304">
                        <c:v>63208.774368286126</c:v>
                      </c:pt>
                      <c:pt idx="3305">
                        <c:v>65261.103225708008</c:v>
                      </c:pt>
                      <c:pt idx="3306">
                        <c:v>65375.103225708008</c:v>
                      </c:pt>
                      <c:pt idx="3307">
                        <c:v>65744.503616333008</c:v>
                      </c:pt>
                      <c:pt idx="3308">
                        <c:v>66781.454666137695</c:v>
                      </c:pt>
                      <c:pt idx="3309">
                        <c:v>67721.156448364258</c:v>
                      </c:pt>
                      <c:pt idx="3310">
                        <c:v>67719.117874145508</c:v>
                      </c:pt>
                      <c:pt idx="3311">
                        <c:v>67719.117874145508</c:v>
                      </c:pt>
                      <c:pt idx="3312">
                        <c:v>66429.461502075195</c:v>
                      </c:pt>
                      <c:pt idx="3313">
                        <c:v>66822.521377563477</c:v>
                      </c:pt>
                      <c:pt idx="3314">
                        <c:v>66737.217666625977</c:v>
                      </c:pt>
                      <c:pt idx="3315">
                        <c:v>56731.546356201172</c:v>
                      </c:pt>
                      <c:pt idx="3316">
                        <c:v>57197.546356201172</c:v>
                      </c:pt>
                      <c:pt idx="3317">
                        <c:v>56733.093963623047</c:v>
                      </c:pt>
                      <c:pt idx="3318">
                        <c:v>56737.094207763672</c:v>
                      </c:pt>
                      <c:pt idx="3319">
                        <c:v>56746.094207763672</c:v>
                      </c:pt>
                      <c:pt idx="3320">
                        <c:v>56737.094207763672</c:v>
                      </c:pt>
                      <c:pt idx="3321">
                        <c:v>64106.509231567376</c:v>
                      </c:pt>
                      <c:pt idx="3322">
                        <c:v>64106.509231567376</c:v>
                      </c:pt>
                      <c:pt idx="3323">
                        <c:v>65362.902786254883</c:v>
                      </c:pt>
                      <c:pt idx="3324">
                        <c:v>65362.902786254883</c:v>
                      </c:pt>
                      <c:pt idx="3325">
                        <c:v>67030.005081176758</c:v>
                      </c:pt>
                      <c:pt idx="3326">
                        <c:v>63654.273025512695</c:v>
                      </c:pt>
                      <c:pt idx="3327">
                        <c:v>63435.272926330566</c:v>
                      </c:pt>
                      <c:pt idx="3328">
                        <c:v>63507.358444213867</c:v>
                      </c:pt>
                      <c:pt idx="3329">
                        <c:v>63045.35856628418</c:v>
                      </c:pt>
                      <c:pt idx="3330">
                        <c:v>61345.180755615234</c:v>
                      </c:pt>
                      <c:pt idx="3331">
                        <c:v>61297.814651489258</c:v>
                      </c:pt>
                      <c:pt idx="3332">
                        <c:v>61251.814651489258</c:v>
                      </c:pt>
                      <c:pt idx="3333">
                        <c:v>63324.915481567376</c:v>
                      </c:pt>
                      <c:pt idx="3334">
                        <c:v>63016.916213989258</c:v>
                      </c:pt>
                      <c:pt idx="3335">
                        <c:v>62970.916213989258</c:v>
                      </c:pt>
                      <c:pt idx="3336">
                        <c:v>62774.915481567376</c:v>
                      </c:pt>
                      <c:pt idx="3337">
                        <c:v>66291.702682495117</c:v>
                      </c:pt>
                      <c:pt idx="3338">
                        <c:v>65436.970016479492</c:v>
                      </c:pt>
                      <c:pt idx="3339">
                        <c:v>66540.181549072266</c:v>
                      </c:pt>
                      <c:pt idx="3340">
                        <c:v>66475.181060791016</c:v>
                      </c:pt>
                      <c:pt idx="3341">
                        <c:v>66505.858840942383</c:v>
                      </c:pt>
                      <c:pt idx="3342">
                        <c:v>65290.858352661126</c:v>
                      </c:pt>
                      <c:pt idx="3343">
                        <c:v>65329.886428833008</c:v>
                      </c:pt>
                      <c:pt idx="3344">
                        <c:v>65545.236770629883</c:v>
                      </c:pt>
                      <c:pt idx="3345">
                        <c:v>66300.199661254883</c:v>
                      </c:pt>
                      <c:pt idx="3346">
                        <c:v>65310.353225708008</c:v>
                      </c:pt>
                      <c:pt idx="3347">
                        <c:v>65841.634567260742</c:v>
                      </c:pt>
                      <c:pt idx="3348">
                        <c:v>64468.120895385742</c:v>
                      </c:pt>
                      <c:pt idx="3349">
                        <c:v>64516.607711791992</c:v>
                      </c:pt>
                      <c:pt idx="3350">
                        <c:v>64295.524612426758</c:v>
                      </c:pt>
                      <c:pt idx="3351">
                        <c:v>65081.375686645508</c:v>
                      </c:pt>
                      <c:pt idx="3352">
                        <c:v>66219.225051879883</c:v>
                      </c:pt>
                      <c:pt idx="3353">
                        <c:v>66482.878128051758</c:v>
                      </c:pt>
                      <c:pt idx="3354">
                        <c:v>66482.878128051758</c:v>
                      </c:pt>
                      <c:pt idx="3355">
                        <c:v>65505.228164672852</c:v>
                      </c:pt>
                      <c:pt idx="3356">
                        <c:v>65289.239700317376</c:v>
                      </c:pt>
                      <c:pt idx="3357">
                        <c:v>65505.239212036126</c:v>
                      </c:pt>
                      <c:pt idx="3358">
                        <c:v>63852.029739379876</c:v>
                      </c:pt>
                      <c:pt idx="3359">
                        <c:v>61893.945510864258</c:v>
                      </c:pt>
                      <c:pt idx="3360">
                        <c:v>59701.111785888672</c:v>
                      </c:pt>
                      <c:pt idx="3361">
                        <c:v>60070.514129638672</c:v>
                      </c:pt>
                      <c:pt idx="3362">
                        <c:v>59973.514068603516</c:v>
                      </c:pt>
                      <c:pt idx="3363">
                        <c:v>65064.83821105957</c:v>
                      </c:pt>
                      <c:pt idx="3364">
                        <c:v>65073.83821105957</c:v>
                      </c:pt>
                      <c:pt idx="3365">
                        <c:v>64989.963088989258</c:v>
                      </c:pt>
                      <c:pt idx="3366">
                        <c:v>65325.368011474609</c:v>
                      </c:pt>
                      <c:pt idx="3367">
                        <c:v>64486.792556762695</c:v>
                      </c:pt>
                      <c:pt idx="3368">
                        <c:v>64838.792617797852</c:v>
                      </c:pt>
                      <c:pt idx="3369">
                        <c:v>66696.037307739258</c:v>
                      </c:pt>
                      <c:pt idx="3370">
                        <c:v>66696.037307739258</c:v>
                      </c:pt>
                      <c:pt idx="3371">
                        <c:v>58885.386672973633</c:v>
                      </c:pt>
                      <c:pt idx="3372">
                        <c:v>58885.386795043945</c:v>
                      </c:pt>
                      <c:pt idx="3373">
                        <c:v>57886.984451293945</c:v>
                      </c:pt>
                      <c:pt idx="3374">
                        <c:v>57882.984451293945</c:v>
                      </c:pt>
                      <c:pt idx="3375">
                        <c:v>65781.375442504883</c:v>
                      </c:pt>
                      <c:pt idx="3376">
                        <c:v>65946.136428833008</c:v>
                      </c:pt>
                      <c:pt idx="3377">
                        <c:v>66053.136917114258</c:v>
                      </c:pt>
                      <c:pt idx="3378">
                        <c:v>66191.311599731445</c:v>
                      </c:pt>
                      <c:pt idx="3379">
                        <c:v>66191.311477661133</c:v>
                      </c:pt>
                      <c:pt idx="3380">
                        <c:v>64566.584060668945</c:v>
                      </c:pt>
                      <c:pt idx="3381">
                        <c:v>64845.086013793945</c:v>
                      </c:pt>
                      <c:pt idx="3382">
                        <c:v>66150.225784301758</c:v>
                      </c:pt>
                      <c:pt idx="3383">
                        <c:v>66370.876419067383</c:v>
                      </c:pt>
                      <c:pt idx="3384">
                        <c:v>65745.877151489258</c:v>
                      </c:pt>
                      <c:pt idx="3385">
                        <c:v>65286.77326965332</c:v>
                      </c:pt>
                      <c:pt idx="3386">
                        <c:v>65473.085037231438</c:v>
                      </c:pt>
                      <c:pt idx="3387">
                        <c:v>58494.410232543945</c:v>
                      </c:pt>
                      <c:pt idx="3388">
                        <c:v>58494.410110473633</c:v>
                      </c:pt>
                      <c:pt idx="3389">
                        <c:v>58572.710525512695</c:v>
                      </c:pt>
                      <c:pt idx="3390">
                        <c:v>64428.973403930657</c:v>
                      </c:pt>
                      <c:pt idx="3391">
                        <c:v>64426.784439086907</c:v>
                      </c:pt>
                      <c:pt idx="3392">
                        <c:v>65512.836380004876</c:v>
                      </c:pt>
                      <c:pt idx="3393">
                        <c:v>65160.836380004876</c:v>
                      </c:pt>
                      <c:pt idx="3394">
                        <c:v>67284.805862426758</c:v>
                      </c:pt>
                      <c:pt idx="3395">
                        <c:v>67295.806350708008</c:v>
                      </c:pt>
                      <c:pt idx="3396">
                        <c:v>67292.908889770508</c:v>
                      </c:pt>
                      <c:pt idx="3397">
                        <c:v>66655.307571411133</c:v>
                      </c:pt>
                      <c:pt idx="3398">
                        <c:v>67039.118362426758</c:v>
                      </c:pt>
                      <c:pt idx="3399">
                        <c:v>66669.266555786133</c:v>
                      </c:pt>
                      <c:pt idx="3400">
                        <c:v>66669.267288208008</c:v>
                      </c:pt>
                      <c:pt idx="3401">
                        <c:v>66045.814407348633</c:v>
                      </c:pt>
                      <c:pt idx="3402">
                        <c:v>64333.488967895508</c:v>
                      </c:pt>
                      <c:pt idx="3403">
                        <c:v>64643.185516357422</c:v>
                      </c:pt>
                      <c:pt idx="3404">
                        <c:v>64479.098831176758</c:v>
                      </c:pt>
                      <c:pt idx="3405">
                        <c:v>64263.837356567376</c:v>
                      </c:pt>
                      <c:pt idx="3406">
                        <c:v>63177.834915161126</c:v>
                      </c:pt>
                      <c:pt idx="3407">
                        <c:v>63177.835159301758</c:v>
                      </c:pt>
                      <c:pt idx="3408">
                        <c:v>63178.441360473626</c:v>
                      </c:pt>
                      <c:pt idx="3409">
                        <c:v>65340.573440551758</c:v>
                      </c:pt>
                      <c:pt idx="3410">
                        <c:v>65413.683792114258</c:v>
                      </c:pt>
                      <c:pt idx="3411">
                        <c:v>65486.803421020508</c:v>
                      </c:pt>
                      <c:pt idx="3412">
                        <c:v>66609.433303833008</c:v>
                      </c:pt>
                      <c:pt idx="3413">
                        <c:v>66609.434036254883</c:v>
                      </c:pt>
                      <c:pt idx="3414">
                        <c:v>66609.433792114258</c:v>
                      </c:pt>
                      <c:pt idx="3415">
                        <c:v>63973.901931762688</c:v>
                      </c:pt>
                      <c:pt idx="3416">
                        <c:v>65107.483108520508</c:v>
                      </c:pt>
                      <c:pt idx="3417">
                        <c:v>65516.860061645508</c:v>
                      </c:pt>
                      <c:pt idx="3418">
                        <c:v>65516.860305786126</c:v>
                      </c:pt>
                      <c:pt idx="3419">
                        <c:v>65164.860061645508</c:v>
                      </c:pt>
                      <c:pt idx="3420">
                        <c:v>57116.001876831055</c:v>
                      </c:pt>
                      <c:pt idx="3421">
                        <c:v>57116.001815795898</c:v>
                      </c:pt>
                      <c:pt idx="3422">
                        <c:v>57116.001815795898</c:v>
                      </c:pt>
                      <c:pt idx="3423">
                        <c:v>66060.033401489258</c:v>
                      </c:pt>
                      <c:pt idx="3424">
                        <c:v>66108.032913208008</c:v>
                      </c:pt>
                      <c:pt idx="3425">
                        <c:v>65692.631546020508</c:v>
                      </c:pt>
                      <c:pt idx="3426">
                        <c:v>65868.205032348633</c:v>
                      </c:pt>
                      <c:pt idx="3427">
                        <c:v>63946.245071411126</c:v>
                      </c:pt>
                      <c:pt idx="3428">
                        <c:v>62223.170547485352</c:v>
                      </c:pt>
                      <c:pt idx="3429">
                        <c:v>64313.670425415039</c:v>
                      </c:pt>
                      <c:pt idx="3430">
                        <c:v>64361.670425415039</c:v>
                      </c:pt>
                      <c:pt idx="3431">
                        <c:v>64352.670425415039</c:v>
                      </c:pt>
                      <c:pt idx="3432">
                        <c:v>63998.649612426758</c:v>
                      </c:pt>
                      <c:pt idx="3433">
                        <c:v>64046.649124145508</c:v>
                      </c:pt>
                      <c:pt idx="3434">
                        <c:v>64398.649368286126</c:v>
                      </c:pt>
                      <c:pt idx="3435">
                        <c:v>56409.064392089844</c:v>
                      </c:pt>
                      <c:pt idx="3436">
                        <c:v>56409.064392089844</c:v>
                      </c:pt>
                      <c:pt idx="3437">
                        <c:v>56409.064331054688</c:v>
                      </c:pt>
                      <c:pt idx="3438">
                        <c:v>58669.03564453125</c:v>
                      </c:pt>
                      <c:pt idx="3439">
                        <c:v>58717.035705566406</c:v>
                      </c:pt>
                      <c:pt idx="3440">
                        <c:v>59069.035827636719</c:v>
                      </c:pt>
                      <c:pt idx="3441">
                        <c:v>59069.035766601563</c:v>
                      </c:pt>
                      <c:pt idx="3442">
                        <c:v>63852.592910766594</c:v>
                      </c:pt>
                      <c:pt idx="3443">
                        <c:v>63852.592910766594</c:v>
                      </c:pt>
                      <c:pt idx="3444">
                        <c:v>62878.910781860352</c:v>
                      </c:pt>
                      <c:pt idx="3445">
                        <c:v>64117.670120239258</c:v>
                      </c:pt>
                      <c:pt idx="3446">
                        <c:v>64117.669998168938</c:v>
                      </c:pt>
                      <c:pt idx="3447">
                        <c:v>66158.574417114258</c:v>
                      </c:pt>
                      <c:pt idx="3448">
                        <c:v>66206.574417114258</c:v>
                      </c:pt>
                      <c:pt idx="3449">
                        <c:v>65214.242385864258</c:v>
                      </c:pt>
                      <c:pt idx="3450">
                        <c:v>65565.968994140625</c:v>
                      </c:pt>
                      <c:pt idx="3451">
                        <c:v>66212.312698364258</c:v>
                      </c:pt>
                      <c:pt idx="3452">
                        <c:v>66154.458694458008</c:v>
                      </c:pt>
                      <c:pt idx="3453">
                        <c:v>65882.654495239258</c:v>
                      </c:pt>
                      <c:pt idx="3454">
                        <c:v>65047.652542114258</c:v>
                      </c:pt>
                      <c:pt idx="3455">
                        <c:v>65575.216506958008</c:v>
                      </c:pt>
                      <c:pt idx="3456">
                        <c:v>65115.817092895508</c:v>
                      </c:pt>
                      <c:pt idx="3457">
                        <c:v>66291.694534301758</c:v>
                      </c:pt>
                      <c:pt idx="3458">
                        <c:v>66344.867874145508</c:v>
                      </c:pt>
                      <c:pt idx="3459">
                        <c:v>65247.711868286126</c:v>
                      </c:pt>
                      <c:pt idx="3460">
                        <c:v>65510.382522583008</c:v>
                      </c:pt>
                      <c:pt idx="3461">
                        <c:v>64819.662307739258</c:v>
                      </c:pt>
                      <c:pt idx="3462">
                        <c:v>64683.853469848626</c:v>
                      </c:pt>
                      <c:pt idx="3463">
                        <c:v>66342.139846801758</c:v>
                      </c:pt>
                      <c:pt idx="3464">
                        <c:v>66806.563446044922</c:v>
                      </c:pt>
                      <c:pt idx="3465">
                        <c:v>64301.062454223633</c:v>
                      </c:pt>
                      <c:pt idx="3466">
                        <c:v>64230.062576293945</c:v>
                      </c:pt>
                      <c:pt idx="3467">
                        <c:v>64221.062576293945</c:v>
                      </c:pt>
                      <c:pt idx="3468">
                        <c:v>64890.138488769531</c:v>
                      </c:pt>
                      <c:pt idx="3469">
                        <c:v>64890.138549804688</c:v>
                      </c:pt>
                      <c:pt idx="3470">
                        <c:v>64890.138549804688</c:v>
                      </c:pt>
                      <c:pt idx="3471">
                        <c:v>63894.016494750977</c:v>
                      </c:pt>
                      <c:pt idx="3472">
                        <c:v>64057.727066040039</c:v>
                      </c:pt>
                      <c:pt idx="3473">
                        <c:v>65460.867874145508</c:v>
                      </c:pt>
                      <c:pt idx="3474">
                        <c:v>64605.86701965332</c:v>
                      </c:pt>
                      <c:pt idx="3475">
                        <c:v>64844.551834106438</c:v>
                      </c:pt>
                      <c:pt idx="3476">
                        <c:v>64796.551834106438</c:v>
                      </c:pt>
                      <c:pt idx="3477">
                        <c:v>64844.551956176758</c:v>
                      </c:pt>
                      <c:pt idx="3478">
                        <c:v>64835.551956176758</c:v>
                      </c:pt>
                      <c:pt idx="3479">
                        <c:v>63628.698135375977</c:v>
                      </c:pt>
                      <c:pt idx="3480">
                        <c:v>62207.628616333008</c:v>
                      </c:pt>
                      <c:pt idx="3481">
                        <c:v>62069.522659301758</c:v>
                      </c:pt>
                      <c:pt idx="3482">
                        <c:v>64105.398147583008</c:v>
                      </c:pt>
                      <c:pt idx="3483">
                        <c:v>64210.659866333008</c:v>
                      </c:pt>
                      <c:pt idx="3484">
                        <c:v>64697.568923950195</c:v>
                      </c:pt>
                      <c:pt idx="3485">
                        <c:v>64650.568984985352</c:v>
                      </c:pt>
                      <c:pt idx="3486">
                        <c:v>64650.568923950195</c:v>
                      </c:pt>
                      <c:pt idx="3487">
                        <c:v>64696.480545043945</c:v>
                      </c:pt>
                      <c:pt idx="3488">
                        <c:v>64769.590408325195</c:v>
                      </c:pt>
                      <c:pt idx="3489">
                        <c:v>64842.710525512695</c:v>
                      </c:pt>
                      <c:pt idx="3490">
                        <c:v>64393.543899536126</c:v>
                      </c:pt>
                      <c:pt idx="3491">
                        <c:v>65507.245864868157</c:v>
                      </c:pt>
                      <c:pt idx="3492">
                        <c:v>65518.245376586907</c:v>
                      </c:pt>
                      <c:pt idx="3493">
                        <c:v>64811.962844848626</c:v>
                      </c:pt>
                      <c:pt idx="3494">
                        <c:v>66461.307083129883</c:v>
                      </c:pt>
                      <c:pt idx="3495">
                        <c:v>64468.995742797852</c:v>
                      </c:pt>
                      <c:pt idx="3496">
                        <c:v>64477.995742797852</c:v>
                      </c:pt>
                      <c:pt idx="3497">
                        <c:v>63918.993728637695</c:v>
                      </c:pt>
                      <c:pt idx="3498">
                        <c:v>63821.993728637695</c:v>
                      </c:pt>
                      <c:pt idx="3499">
                        <c:v>63037.504959106445</c:v>
                      </c:pt>
                      <c:pt idx="3500">
                        <c:v>62903.321853637695</c:v>
                      </c:pt>
                      <c:pt idx="3501">
                        <c:v>62830.201797485352</c:v>
                      </c:pt>
                      <c:pt idx="3502">
                        <c:v>66589.199417114258</c:v>
                      </c:pt>
                      <c:pt idx="3503">
                        <c:v>66637.200149536133</c:v>
                      </c:pt>
                      <c:pt idx="3504">
                        <c:v>66573.866409301758</c:v>
                      </c:pt>
                      <c:pt idx="3505">
                        <c:v>66476.865676879883</c:v>
                      </c:pt>
                      <c:pt idx="3506">
                        <c:v>65778.724319458008</c:v>
                      </c:pt>
                      <c:pt idx="3507">
                        <c:v>65986.724319458008</c:v>
                      </c:pt>
                      <c:pt idx="3508">
                        <c:v>66205.69172668457</c:v>
                      </c:pt>
                      <c:pt idx="3509">
                        <c:v>66205.69172668457</c:v>
                      </c:pt>
                      <c:pt idx="3510">
                        <c:v>56001.725067138672</c:v>
                      </c:pt>
                      <c:pt idx="3511">
                        <c:v>63555.114212036133</c:v>
                      </c:pt>
                      <c:pt idx="3512">
                        <c:v>63842.077224731445</c:v>
                      </c:pt>
                      <c:pt idx="3513">
                        <c:v>63589.577224731445</c:v>
                      </c:pt>
                      <c:pt idx="3514">
                        <c:v>63589.682693481445</c:v>
                      </c:pt>
                      <c:pt idx="3515">
                        <c:v>65255.699905395508</c:v>
                      </c:pt>
                      <c:pt idx="3516">
                        <c:v>65246.699905395508</c:v>
                      </c:pt>
                      <c:pt idx="3517">
                        <c:v>65766.101272583008</c:v>
                      </c:pt>
                      <c:pt idx="3518">
                        <c:v>66173.901077270508</c:v>
                      </c:pt>
                      <c:pt idx="3519">
                        <c:v>66181.301956176758</c:v>
                      </c:pt>
                      <c:pt idx="3520">
                        <c:v>65517.199905395508</c:v>
                      </c:pt>
                      <c:pt idx="3521">
                        <c:v>65496.419631958008</c:v>
                      </c:pt>
                      <c:pt idx="3522">
                        <c:v>65488.298919677734</c:v>
                      </c:pt>
                      <c:pt idx="3523">
                        <c:v>65981.299407958984</c:v>
                      </c:pt>
                      <c:pt idx="3524">
                        <c:v>66400.004486083984</c:v>
                      </c:pt>
                      <c:pt idx="3525">
                        <c:v>55133.066009521484</c:v>
                      </c:pt>
                      <c:pt idx="3526">
                        <c:v>57849.291839599602</c:v>
                      </c:pt>
                      <c:pt idx="3527">
                        <c:v>57849.292083740234</c:v>
                      </c:pt>
                      <c:pt idx="3528">
                        <c:v>57849.292083740234</c:v>
                      </c:pt>
                      <c:pt idx="3529">
                        <c:v>57780.291351318352</c:v>
                      </c:pt>
                      <c:pt idx="3530">
                        <c:v>64488.396682739258</c:v>
                      </c:pt>
                      <c:pt idx="3531">
                        <c:v>64499.397171020508</c:v>
                      </c:pt>
                      <c:pt idx="3532">
                        <c:v>64489.59716796875</c:v>
                      </c:pt>
                      <c:pt idx="3533">
                        <c:v>65374.59912109375</c:v>
                      </c:pt>
                      <c:pt idx="3534">
                        <c:v>64799.598388671868</c:v>
                      </c:pt>
                      <c:pt idx="3535">
                        <c:v>66840.433303833008</c:v>
                      </c:pt>
                      <c:pt idx="3536">
                        <c:v>67406.234085083008</c:v>
                      </c:pt>
                      <c:pt idx="3537">
                        <c:v>67238.330276489258</c:v>
                      </c:pt>
                      <c:pt idx="3538">
                        <c:v>67783.367279052734</c:v>
                      </c:pt>
                      <c:pt idx="3539">
                        <c:v>67714.367523193359</c:v>
                      </c:pt>
                      <c:pt idx="3540">
                        <c:v>60479.544830322266</c:v>
                      </c:pt>
                      <c:pt idx="3541">
                        <c:v>60490.544830322266</c:v>
                      </c:pt>
                      <c:pt idx="3542">
                        <c:v>60729.546051025383</c:v>
                      </c:pt>
                      <c:pt idx="3543">
                        <c:v>60505.545806884766</c:v>
                      </c:pt>
                      <c:pt idx="3544">
                        <c:v>66251.466262817383</c:v>
                      </c:pt>
                      <c:pt idx="3545">
                        <c:v>66251.466018676758</c:v>
                      </c:pt>
                      <c:pt idx="3546">
                        <c:v>66129.799514770508</c:v>
                      </c:pt>
                      <c:pt idx="3547">
                        <c:v>64046.894241333008</c:v>
                      </c:pt>
                      <c:pt idx="3548">
                        <c:v>64046.893753051758</c:v>
                      </c:pt>
                      <c:pt idx="3549">
                        <c:v>64301.893753051758</c:v>
                      </c:pt>
                      <c:pt idx="3550">
                        <c:v>64301.893753051758</c:v>
                      </c:pt>
                      <c:pt idx="3551">
                        <c:v>64249.454299926758</c:v>
                      </c:pt>
                      <c:pt idx="3552">
                        <c:v>64811.205764770508</c:v>
                      </c:pt>
                      <c:pt idx="3553">
                        <c:v>63431.338333129876</c:v>
                      </c:pt>
                      <c:pt idx="3554">
                        <c:v>63431.338333129876</c:v>
                      </c:pt>
                      <c:pt idx="3555">
                        <c:v>64089.247634887688</c:v>
                      </c:pt>
                      <c:pt idx="3556">
                        <c:v>64089.248001098626</c:v>
                      </c:pt>
                      <c:pt idx="3557">
                        <c:v>64285.19905090332</c:v>
                      </c:pt>
                      <c:pt idx="3558">
                        <c:v>63898.198684692376</c:v>
                      </c:pt>
                      <c:pt idx="3559">
                        <c:v>63098.084014892578</c:v>
                      </c:pt>
                      <c:pt idx="3560">
                        <c:v>62533.62678527832</c:v>
                      </c:pt>
                      <c:pt idx="3561">
                        <c:v>62436.626663208008</c:v>
                      </c:pt>
                      <c:pt idx="3562">
                        <c:v>64038.767471313477</c:v>
                      </c:pt>
                      <c:pt idx="3563">
                        <c:v>64582.347793579094</c:v>
                      </c:pt>
                      <c:pt idx="3564">
                        <c:v>64230.348037719727</c:v>
                      </c:pt>
                      <c:pt idx="3565">
                        <c:v>64230.348037719727</c:v>
                      </c:pt>
                      <c:pt idx="3566">
                        <c:v>63922.699172973626</c:v>
                      </c:pt>
                      <c:pt idx="3567">
                        <c:v>64309.699783325188</c:v>
                      </c:pt>
                      <c:pt idx="3568">
                        <c:v>64928.699905395508</c:v>
                      </c:pt>
                      <c:pt idx="3569">
                        <c:v>64928.700637817376</c:v>
                      </c:pt>
                      <c:pt idx="3570">
                        <c:v>61581.622512817376</c:v>
                      </c:pt>
                      <c:pt idx="3571">
                        <c:v>61476.82453918457</c:v>
                      </c:pt>
                      <c:pt idx="3572">
                        <c:v>62210.825393676758</c:v>
                      </c:pt>
                      <c:pt idx="3573">
                        <c:v>62011.824905395508</c:v>
                      </c:pt>
                      <c:pt idx="3574">
                        <c:v>64889.108108520508</c:v>
                      </c:pt>
                      <c:pt idx="3575">
                        <c:v>65010.008010864258</c:v>
                      </c:pt>
                      <c:pt idx="3576">
                        <c:v>65790.809524536133</c:v>
                      </c:pt>
                      <c:pt idx="3577">
                        <c:v>65732.221878051758</c:v>
                      </c:pt>
                      <c:pt idx="3578">
                        <c:v>65010.554885864258</c:v>
                      </c:pt>
                      <c:pt idx="3579">
                        <c:v>65889.532958984375</c:v>
                      </c:pt>
                      <c:pt idx="3580">
                        <c:v>65889.533203125</c:v>
                      </c:pt>
                      <c:pt idx="3581">
                        <c:v>63439.466217041016</c:v>
                      </c:pt>
                      <c:pt idx="3582">
                        <c:v>63439.467193603516</c:v>
                      </c:pt>
                      <c:pt idx="3583">
                        <c:v>63666.466461181633</c:v>
                      </c:pt>
                      <c:pt idx="3584">
                        <c:v>63995.138092041016</c:v>
                      </c:pt>
                      <c:pt idx="3585">
                        <c:v>65205.188186645508</c:v>
                      </c:pt>
                      <c:pt idx="3586">
                        <c:v>65205.188186645508</c:v>
                      </c:pt>
                      <c:pt idx="3587">
                        <c:v>64327.277542114258</c:v>
                      </c:pt>
                      <c:pt idx="3588">
                        <c:v>64327.277542114258</c:v>
                      </c:pt>
                      <c:pt idx="3589">
                        <c:v>64327.277542114258</c:v>
                      </c:pt>
                      <c:pt idx="3590">
                        <c:v>65038.900100708008</c:v>
                      </c:pt>
                      <c:pt idx="3591">
                        <c:v>65086.899612426758</c:v>
                      </c:pt>
                      <c:pt idx="3592">
                        <c:v>64803.900588989258</c:v>
                      </c:pt>
                      <c:pt idx="3593">
                        <c:v>64734.899612426758</c:v>
                      </c:pt>
                      <c:pt idx="3594">
                        <c:v>65280.970413208008</c:v>
                      </c:pt>
                      <c:pt idx="3595">
                        <c:v>65333.370315551758</c:v>
                      </c:pt>
                      <c:pt idx="3596">
                        <c:v>64893.370071411126</c:v>
                      </c:pt>
                      <c:pt idx="3597">
                        <c:v>63595.502883911126</c:v>
                      </c:pt>
                      <c:pt idx="3598">
                        <c:v>65131.432327270508</c:v>
                      </c:pt>
                      <c:pt idx="3599">
                        <c:v>64638.963348388672</c:v>
                      </c:pt>
                      <c:pt idx="3600">
                        <c:v>62484.463958740234</c:v>
                      </c:pt>
                      <c:pt idx="3601">
                        <c:v>62252.963714599602</c:v>
                      </c:pt>
                      <c:pt idx="3602">
                        <c:v>62205.964447021484</c:v>
                      </c:pt>
                      <c:pt idx="3603">
                        <c:v>62197.463958740234</c:v>
                      </c:pt>
                      <c:pt idx="3604">
                        <c:v>63167.108535766594</c:v>
                      </c:pt>
                      <c:pt idx="3605">
                        <c:v>62636.206436157227</c:v>
                      </c:pt>
                      <c:pt idx="3606">
                        <c:v>65025.006790161126</c:v>
                      </c:pt>
                      <c:pt idx="3607">
                        <c:v>64635.040725708008</c:v>
                      </c:pt>
                      <c:pt idx="3608">
                        <c:v>65317.16716003418</c:v>
                      </c:pt>
                      <c:pt idx="3609">
                        <c:v>64965.16716003418</c:v>
                      </c:pt>
                      <c:pt idx="3610">
                        <c:v>64105.337478637695</c:v>
                      </c:pt>
                      <c:pt idx="3611">
                        <c:v>66714.341995239258</c:v>
                      </c:pt>
                      <c:pt idx="3612">
                        <c:v>66714.342239379883</c:v>
                      </c:pt>
                      <c:pt idx="3613">
                        <c:v>66709.702346801758</c:v>
                      </c:pt>
                      <c:pt idx="3614">
                        <c:v>64983.010940551758</c:v>
                      </c:pt>
                      <c:pt idx="3615">
                        <c:v>57159.534362792969</c:v>
                      </c:pt>
                      <c:pt idx="3616">
                        <c:v>56807.534240722649</c:v>
                      </c:pt>
                      <c:pt idx="3617">
                        <c:v>56798.323425292969</c:v>
                      </c:pt>
                      <c:pt idx="3618">
                        <c:v>60467.186706542969</c:v>
                      </c:pt>
                      <c:pt idx="3619">
                        <c:v>60513.466003417969</c:v>
                      </c:pt>
                      <c:pt idx="3620">
                        <c:v>60513.466247558586</c:v>
                      </c:pt>
                      <c:pt idx="3621">
                        <c:v>60297.465759277336</c:v>
                      </c:pt>
                      <c:pt idx="3622">
                        <c:v>62192.791580200195</c:v>
                      </c:pt>
                      <c:pt idx="3623">
                        <c:v>62192.792068481445</c:v>
                      </c:pt>
                      <c:pt idx="3624">
                        <c:v>66346.918655395508</c:v>
                      </c:pt>
                      <c:pt idx="3625">
                        <c:v>67598.781204223633</c:v>
                      </c:pt>
                      <c:pt idx="3626">
                        <c:v>67470.780471801758</c:v>
                      </c:pt>
                      <c:pt idx="3627">
                        <c:v>66546.085830688477</c:v>
                      </c:pt>
                      <c:pt idx="3628">
                        <c:v>66546.085586547852</c:v>
                      </c:pt>
                      <c:pt idx="3629">
                        <c:v>65934.835342407227</c:v>
                      </c:pt>
                      <c:pt idx="3630">
                        <c:v>61098.703216552734</c:v>
                      </c:pt>
                      <c:pt idx="3631">
                        <c:v>60377.703216552734</c:v>
                      </c:pt>
                      <c:pt idx="3632">
                        <c:v>64847.768798828118</c:v>
                      </c:pt>
                      <c:pt idx="3633">
                        <c:v>64847.7685546875</c:v>
                      </c:pt>
                      <c:pt idx="3634">
                        <c:v>64847.768798828118</c:v>
                      </c:pt>
                      <c:pt idx="3635">
                        <c:v>66879.950775146484</c:v>
                      </c:pt>
                      <c:pt idx="3636">
                        <c:v>66150.140823364258</c:v>
                      </c:pt>
                      <c:pt idx="3637">
                        <c:v>66467.641555786133</c:v>
                      </c:pt>
                      <c:pt idx="3638">
                        <c:v>66694.143753051758</c:v>
                      </c:pt>
                      <c:pt idx="3639">
                        <c:v>66381.143020629883</c:v>
                      </c:pt>
                      <c:pt idx="3640">
                        <c:v>67311.06135559082</c:v>
                      </c:pt>
                      <c:pt idx="3641">
                        <c:v>67320.20344543457</c:v>
                      </c:pt>
                      <c:pt idx="3642">
                        <c:v>66168.267776489258</c:v>
                      </c:pt>
                      <c:pt idx="3643">
                        <c:v>65758.834182739258</c:v>
                      </c:pt>
                      <c:pt idx="3644">
                        <c:v>65622.834182739258</c:v>
                      </c:pt>
                      <c:pt idx="3645">
                        <c:v>62419.238983154297</c:v>
                      </c:pt>
                      <c:pt idx="3646">
                        <c:v>62895.739593505852</c:v>
                      </c:pt>
                      <c:pt idx="3647">
                        <c:v>62589.239593505852</c:v>
                      </c:pt>
                      <c:pt idx="3648">
                        <c:v>62580.239593505852</c:v>
                      </c:pt>
                      <c:pt idx="3649">
                        <c:v>60288.619583129883</c:v>
                      </c:pt>
                      <c:pt idx="3650">
                        <c:v>60215.499465942383</c:v>
                      </c:pt>
                      <c:pt idx="3651">
                        <c:v>61309.706130981445</c:v>
                      </c:pt>
                      <c:pt idx="3652">
                        <c:v>65608.952529907227</c:v>
                      </c:pt>
                      <c:pt idx="3653">
                        <c:v>65322.952529907227</c:v>
                      </c:pt>
                      <c:pt idx="3654">
                        <c:v>65385.168731689446</c:v>
                      </c:pt>
                      <c:pt idx="3655">
                        <c:v>65857.669342041016</c:v>
                      </c:pt>
                      <c:pt idx="3656">
                        <c:v>65857.385528564453</c:v>
                      </c:pt>
                      <c:pt idx="3657">
                        <c:v>65857.669097900391</c:v>
                      </c:pt>
                      <c:pt idx="3658">
                        <c:v>65696.525909423828</c:v>
                      </c:pt>
                      <c:pt idx="3659">
                        <c:v>65531.725967407227</c:v>
                      </c:pt>
                      <c:pt idx="3660">
                        <c:v>65503.099014282227</c:v>
                      </c:pt>
                      <c:pt idx="3661">
                        <c:v>66427.550003051758</c:v>
                      </c:pt>
                      <c:pt idx="3662">
                        <c:v>66796.952590942383</c:v>
                      </c:pt>
                      <c:pt idx="3663">
                        <c:v>66798.194534301758</c:v>
                      </c:pt>
                      <c:pt idx="3664">
                        <c:v>66738.594497680664</c:v>
                      </c:pt>
                      <c:pt idx="3665">
                        <c:v>62535.630889892578</c:v>
                      </c:pt>
                      <c:pt idx="3666">
                        <c:v>62139.524383544922</c:v>
                      </c:pt>
                      <c:pt idx="3667">
                        <c:v>64605.226272583008</c:v>
                      </c:pt>
                      <c:pt idx="3668">
                        <c:v>64073.225051879876</c:v>
                      </c:pt>
                      <c:pt idx="3669">
                        <c:v>64829.226760864258</c:v>
                      </c:pt>
                      <c:pt idx="3670">
                        <c:v>63893.224807739258</c:v>
                      </c:pt>
                      <c:pt idx="3671">
                        <c:v>64457.292678833008</c:v>
                      </c:pt>
                      <c:pt idx="3672">
                        <c:v>64660.292678833008</c:v>
                      </c:pt>
                      <c:pt idx="3673">
                        <c:v>64235.290481567376</c:v>
                      </c:pt>
                      <c:pt idx="3674">
                        <c:v>63976.290237426758</c:v>
                      </c:pt>
                      <c:pt idx="3675">
                        <c:v>65857.691360473633</c:v>
                      </c:pt>
                      <c:pt idx="3676">
                        <c:v>66124.542434692383</c:v>
                      </c:pt>
                      <c:pt idx="3677">
                        <c:v>64485.92073059082</c:v>
                      </c:pt>
                      <c:pt idx="3678">
                        <c:v>64171.80061340332</c:v>
                      </c:pt>
                      <c:pt idx="3679">
                        <c:v>64470.994338989258</c:v>
                      </c:pt>
                      <c:pt idx="3680">
                        <c:v>64939.994338989258</c:v>
                      </c:pt>
                      <c:pt idx="3681">
                        <c:v>64848.494338989258</c:v>
                      </c:pt>
                      <c:pt idx="3682">
                        <c:v>65207.494827270508</c:v>
                      </c:pt>
                      <c:pt idx="3683">
                        <c:v>65775.105911254883</c:v>
                      </c:pt>
                      <c:pt idx="3684">
                        <c:v>66351.806594848633</c:v>
                      </c:pt>
                      <c:pt idx="3685">
                        <c:v>66261.732376098633</c:v>
                      </c:pt>
                      <c:pt idx="3686">
                        <c:v>65192.572280883789</c:v>
                      </c:pt>
                      <c:pt idx="3687">
                        <c:v>65858.574295043945</c:v>
                      </c:pt>
                      <c:pt idx="3688">
                        <c:v>67434.016067504883</c:v>
                      </c:pt>
                      <c:pt idx="3689">
                        <c:v>67402.015823364258</c:v>
                      </c:pt>
                      <c:pt idx="3690">
                        <c:v>56842.682403564453</c:v>
                      </c:pt>
                      <c:pt idx="3691">
                        <c:v>56794.682586669922</c:v>
                      </c:pt>
                      <c:pt idx="3692">
                        <c:v>56846.682647705078</c:v>
                      </c:pt>
                      <c:pt idx="3693">
                        <c:v>56855.682647705078</c:v>
                      </c:pt>
                      <c:pt idx="3694">
                        <c:v>56758.682586669922</c:v>
                      </c:pt>
                      <c:pt idx="3695">
                        <c:v>56651.682403564453</c:v>
                      </c:pt>
                      <c:pt idx="3696">
                        <c:v>57496.517913818359</c:v>
                      </c:pt>
                      <c:pt idx="3697">
                        <c:v>63035.524841308594</c:v>
                      </c:pt>
                      <c:pt idx="3698">
                        <c:v>62509.977905273438</c:v>
                      </c:pt>
                      <c:pt idx="3699">
                        <c:v>63833.848526000977</c:v>
                      </c:pt>
                      <c:pt idx="3700">
                        <c:v>63835.196670532227</c:v>
                      </c:pt>
                      <c:pt idx="3701">
                        <c:v>62415.567474365234</c:v>
                      </c:pt>
                      <c:pt idx="3702">
                        <c:v>62414.020538330078</c:v>
                      </c:pt>
                      <c:pt idx="3703">
                        <c:v>62414.020599365234</c:v>
                      </c:pt>
                      <c:pt idx="3704">
                        <c:v>63994.950714111328</c:v>
                      </c:pt>
                      <c:pt idx="3705">
                        <c:v>64783.112991333008</c:v>
                      </c:pt>
                      <c:pt idx="3706">
                        <c:v>65979.875198364258</c:v>
                      </c:pt>
                      <c:pt idx="3707">
                        <c:v>65757.141647338867</c:v>
                      </c:pt>
                      <c:pt idx="3708">
                        <c:v>65768.964645385742</c:v>
                      </c:pt>
                      <c:pt idx="3709">
                        <c:v>65768.966354370117</c:v>
                      </c:pt>
                      <c:pt idx="3710">
                        <c:v>65581.965621948242</c:v>
                      </c:pt>
                      <c:pt idx="3711">
                        <c:v>66415.791213989258</c:v>
                      </c:pt>
                      <c:pt idx="3712">
                        <c:v>66415.790969848633</c:v>
                      </c:pt>
                      <c:pt idx="3713">
                        <c:v>66415.792434692383</c:v>
                      </c:pt>
                      <c:pt idx="3714">
                        <c:v>66173.791702270508</c:v>
                      </c:pt>
                      <c:pt idx="3715">
                        <c:v>66178.207473754883</c:v>
                      </c:pt>
                      <c:pt idx="3716">
                        <c:v>66059.207473754883</c:v>
                      </c:pt>
                      <c:pt idx="3717">
                        <c:v>66059.207717895508</c:v>
                      </c:pt>
                      <c:pt idx="3718">
                        <c:v>64679.697463989258</c:v>
                      </c:pt>
                      <c:pt idx="3719">
                        <c:v>64764.098342895508</c:v>
                      </c:pt>
                      <c:pt idx="3720">
                        <c:v>63486.866165161126</c:v>
                      </c:pt>
                      <c:pt idx="3721">
                        <c:v>63486.865676879876</c:v>
                      </c:pt>
                      <c:pt idx="3722">
                        <c:v>63392.865676879876</c:v>
                      </c:pt>
                      <c:pt idx="3723">
                        <c:v>63295.865921020508</c:v>
                      </c:pt>
                      <c:pt idx="3724">
                        <c:v>67328.561233520508</c:v>
                      </c:pt>
                      <c:pt idx="3725">
                        <c:v>65568.937149047852</c:v>
                      </c:pt>
                      <c:pt idx="3726">
                        <c:v>66387.558639526367</c:v>
                      </c:pt>
                      <c:pt idx="3727">
                        <c:v>66035.558639526367</c:v>
                      </c:pt>
                      <c:pt idx="3728">
                        <c:v>66924.443893432617</c:v>
                      </c:pt>
                      <c:pt idx="3729">
                        <c:v>66933.444381713867</c:v>
                      </c:pt>
                      <c:pt idx="3730">
                        <c:v>65223.08576965332</c:v>
                      </c:pt>
                      <c:pt idx="3731">
                        <c:v>65434.886001586914</c:v>
                      </c:pt>
                      <c:pt idx="3732">
                        <c:v>64994.128189086914</c:v>
                      </c:pt>
                      <c:pt idx="3733">
                        <c:v>66742.848770141602</c:v>
                      </c:pt>
                      <c:pt idx="3734">
                        <c:v>66628.861038208008</c:v>
                      </c:pt>
                      <c:pt idx="3735">
                        <c:v>62367.398574829094</c:v>
                      </c:pt>
                      <c:pt idx="3736">
                        <c:v>62367.398818969727</c:v>
                      </c:pt>
                      <c:pt idx="3737">
                        <c:v>62302.398818969727</c:v>
                      </c:pt>
                      <c:pt idx="3738">
                        <c:v>66159.642166137695</c:v>
                      </c:pt>
                      <c:pt idx="3739">
                        <c:v>65791.72200012207</c:v>
                      </c:pt>
                      <c:pt idx="3740">
                        <c:v>66173.459671020508</c:v>
                      </c:pt>
                      <c:pt idx="3741">
                        <c:v>67438.460159301758</c:v>
                      </c:pt>
                      <c:pt idx="3742">
                        <c:v>65201.633987426758</c:v>
                      </c:pt>
                      <c:pt idx="3743">
                        <c:v>65848.502151489258</c:v>
                      </c:pt>
                      <c:pt idx="3744">
                        <c:v>66716.837844848633</c:v>
                      </c:pt>
                      <c:pt idx="3745">
                        <c:v>66715.949905395508</c:v>
                      </c:pt>
                      <c:pt idx="3746">
                        <c:v>65022.97314453125</c:v>
                      </c:pt>
                      <c:pt idx="3747">
                        <c:v>64117.973876953118</c:v>
                      </c:pt>
                      <c:pt idx="3748">
                        <c:v>66882.070999145508</c:v>
                      </c:pt>
                      <c:pt idx="3749">
                        <c:v>66748.070999145508</c:v>
                      </c:pt>
                      <c:pt idx="3750">
                        <c:v>66033.625930786133</c:v>
                      </c:pt>
                      <c:pt idx="3751">
                        <c:v>66128.626174926758</c:v>
                      </c:pt>
                      <c:pt idx="3752">
                        <c:v>66040.626174926758</c:v>
                      </c:pt>
                      <c:pt idx="3753">
                        <c:v>63443.908828735352</c:v>
                      </c:pt>
                      <c:pt idx="3754">
                        <c:v>63943.410720825195</c:v>
                      </c:pt>
                      <c:pt idx="3755">
                        <c:v>63943.410781860352</c:v>
                      </c:pt>
                      <c:pt idx="3756">
                        <c:v>64073.410720825195</c:v>
                      </c:pt>
                      <c:pt idx="3757">
                        <c:v>63537.696853637695</c:v>
                      </c:pt>
                      <c:pt idx="3758">
                        <c:v>63546.696853637695</c:v>
                      </c:pt>
                      <c:pt idx="3759">
                        <c:v>63773.698867797852</c:v>
                      </c:pt>
                      <c:pt idx="3760">
                        <c:v>63210.696792602539</c:v>
                      </c:pt>
                      <c:pt idx="3761">
                        <c:v>63794.584609985352</c:v>
                      </c:pt>
                      <c:pt idx="3762">
                        <c:v>63794.584609985352</c:v>
                      </c:pt>
                      <c:pt idx="3763">
                        <c:v>62412.674392700195</c:v>
                      </c:pt>
                      <c:pt idx="3764">
                        <c:v>63258.060623168945</c:v>
                      </c:pt>
                      <c:pt idx="3765">
                        <c:v>56512.086395263672</c:v>
                      </c:pt>
                      <c:pt idx="3766">
                        <c:v>56549.586761474609</c:v>
                      </c:pt>
                      <c:pt idx="3767">
                        <c:v>56549.586761474609</c:v>
                      </c:pt>
                      <c:pt idx="3768">
                        <c:v>56235.811981201172</c:v>
                      </c:pt>
                      <c:pt idx="3769">
                        <c:v>61180.890213012695</c:v>
                      </c:pt>
                      <c:pt idx="3770">
                        <c:v>61422.283706665039</c:v>
                      </c:pt>
                      <c:pt idx="3771">
                        <c:v>61865.286819458008</c:v>
                      </c:pt>
                      <c:pt idx="3772">
                        <c:v>61553.212600708008</c:v>
                      </c:pt>
                      <c:pt idx="3773">
                        <c:v>61637.10725402832</c:v>
                      </c:pt>
                      <c:pt idx="3774">
                        <c:v>61637.10725402832</c:v>
                      </c:pt>
                      <c:pt idx="3775">
                        <c:v>61817.794631958008</c:v>
                      </c:pt>
                      <c:pt idx="3776">
                        <c:v>63116.197708129883</c:v>
                      </c:pt>
                      <c:pt idx="3777">
                        <c:v>64764.331497192383</c:v>
                      </c:pt>
                      <c:pt idx="3778">
                        <c:v>65839.700271606445</c:v>
                      </c:pt>
                      <c:pt idx="3779">
                        <c:v>65839.700393676758</c:v>
                      </c:pt>
                      <c:pt idx="3780">
                        <c:v>64583.389602661126</c:v>
                      </c:pt>
                      <c:pt idx="3781">
                        <c:v>64583.526565551758</c:v>
                      </c:pt>
                      <c:pt idx="3782">
                        <c:v>63460.048294067376</c:v>
                      </c:pt>
                      <c:pt idx="3783">
                        <c:v>63460.048049926758</c:v>
                      </c:pt>
                      <c:pt idx="3784">
                        <c:v>63460.048049926758</c:v>
                      </c:pt>
                      <c:pt idx="3785">
                        <c:v>63233.048782348626</c:v>
                      </c:pt>
                      <c:pt idx="3786">
                        <c:v>63628.834426879876</c:v>
                      </c:pt>
                      <c:pt idx="3787">
                        <c:v>63641.506790161126</c:v>
                      </c:pt>
                      <c:pt idx="3788">
                        <c:v>63714.616897583008</c:v>
                      </c:pt>
                      <c:pt idx="3789">
                        <c:v>63787.736770629876</c:v>
                      </c:pt>
                      <c:pt idx="3790">
                        <c:v>66457.507522583008</c:v>
                      </c:pt>
                      <c:pt idx="3791">
                        <c:v>65611.507278442383</c:v>
                      </c:pt>
                      <c:pt idx="3792">
                        <c:v>65982.507766723633</c:v>
                      </c:pt>
                      <c:pt idx="3793">
                        <c:v>64485.197952270508</c:v>
                      </c:pt>
                      <c:pt idx="3794">
                        <c:v>64067.197952270508</c:v>
                      </c:pt>
                      <c:pt idx="3795">
                        <c:v>63628.194778442376</c:v>
                      </c:pt>
                      <c:pt idx="3796">
                        <c:v>63537.294631958008</c:v>
                      </c:pt>
                      <c:pt idx="3797">
                        <c:v>63905.664505004876</c:v>
                      </c:pt>
                      <c:pt idx="3798">
                        <c:v>64170.325149536126</c:v>
                      </c:pt>
                      <c:pt idx="3799">
                        <c:v>64170.325393676758</c:v>
                      </c:pt>
                      <c:pt idx="3800">
                        <c:v>66340.592971801758</c:v>
                      </c:pt>
                      <c:pt idx="3801">
                        <c:v>66700.689407348633</c:v>
                      </c:pt>
                      <c:pt idx="3802">
                        <c:v>66700.688674926758</c:v>
                      </c:pt>
                      <c:pt idx="3803">
                        <c:v>66214.688430786133</c:v>
                      </c:pt>
                      <c:pt idx="3804">
                        <c:v>65623.227447509766</c:v>
                      </c:pt>
                      <c:pt idx="3805">
                        <c:v>65512.141799926758</c:v>
                      </c:pt>
                      <c:pt idx="3806">
                        <c:v>65883.472793579102</c:v>
                      </c:pt>
                      <c:pt idx="3807">
                        <c:v>68113.001174926758</c:v>
                      </c:pt>
                      <c:pt idx="3808">
                        <c:v>68065.001907348633</c:v>
                      </c:pt>
                      <c:pt idx="3809">
                        <c:v>67847.394973754883</c:v>
                      </c:pt>
                      <c:pt idx="3810">
                        <c:v>62281.295303344727</c:v>
                      </c:pt>
                      <c:pt idx="3811">
                        <c:v>62281.295364379883</c:v>
                      </c:pt>
                      <c:pt idx="3812">
                        <c:v>61211.417068481445</c:v>
                      </c:pt>
                      <c:pt idx="3813">
                        <c:v>61220.417068481445</c:v>
                      </c:pt>
                      <c:pt idx="3814">
                        <c:v>61220.417068481445</c:v>
                      </c:pt>
                      <c:pt idx="3815">
                        <c:v>60931.078018188477</c:v>
                      </c:pt>
                      <c:pt idx="3816">
                        <c:v>64445.584976196289</c:v>
                      </c:pt>
                      <c:pt idx="3817">
                        <c:v>65306.569183349609</c:v>
                      </c:pt>
                      <c:pt idx="3818">
                        <c:v>64699.728363037109</c:v>
                      </c:pt>
                      <c:pt idx="3819">
                        <c:v>64699.728302001953</c:v>
                      </c:pt>
                      <c:pt idx="3820">
                        <c:v>64699.728363037109</c:v>
                      </c:pt>
                      <c:pt idx="3821">
                        <c:v>64278.090454101563</c:v>
                      </c:pt>
                      <c:pt idx="3822">
                        <c:v>65756.382270812988</c:v>
                      </c:pt>
                      <c:pt idx="3823">
                        <c:v>65756.382331848145</c:v>
                      </c:pt>
                      <c:pt idx="3824">
                        <c:v>65756.382392883301</c:v>
                      </c:pt>
                      <c:pt idx="3825">
                        <c:v>57647.564441680908</c:v>
                      </c:pt>
                      <c:pt idx="3826">
                        <c:v>57647.564441680908</c:v>
                      </c:pt>
                      <c:pt idx="3827">
                        <c:v>65004.278762817383</c:v>
                      </c:pt>
                      <c:pt idx="3828">
                        <c:v>65022.198684692383</c:v>
                      </c:pt>
                      <c:pt idx="3829">
                        <c:v>65046.698745727539</c:v>
                      </c:pt>
                      <c:pt idx="3830">
                        <c:v>64902.698623657227</c:v>
                      </c:pt>
                      <c:pt idx="3831">
                        <c:v>64599.698806762695</c:v>
                      </c:pt>
                      <c:pt idx="3832">
                        <c:v>65321.946319580078</c:v>
                      </c:pt>
                      <c:pt idx="3833">
                        <c:v>65865.726959228516</c:v>
                      </c:pt>
                      <c:pt idx="3834">
                        <c:v>65674.726470947266</c:v>
                      </c:pt>
                      <c:pt idx="3835">
                        <c:v>65751.727203369141</c:v>
                      </c:pt>
                      <c:pt idx="3836">
                        <c:v>65231.558685302734</c:v>
                      </c:pt>
                      <c:pt idx="3837">
                        <c:v>65232.897613525391</c:v>
                      </c:pt>
                      <c:pt idx="3838">
                        <c:v>63476.635696411126</c:v>
                      </c:pt>
                      <c:pt idx="3839">
                        <c:v>58637.084060668945</c:v>
                      </c:pt>
                      <c:pt idx="3840">
                        <c:v>61613.939666748047</c:v>
                      </c:pt>
                      <c:pt idx="3841">
                        <c:v>61614.146820068359</c:v>
                      </c:pt>
                      <c:pt idx="3842">
                        <c:v>61340.946563720703</c:v>
                      </c:pt>
                      <c:pt idx="3843">
                        <c:v>61036.946563720703</c:v>
                      </c:pt>
                      <c:pt idx="3844">
                        <c:v>65691.176712036133</c:v>
                      </c:pt>
                      <c:pt idx="3845">
                        <c:v>65698.302688598633</c:v>
                      </c:pt>
                      <c:pt idx="3846">
                        <c:v>65691.902679443359</c:v>
                      </c:pt>
                      <c:pt idx="3847">
                        <c:v>64313.802230834961</c:v>
                      </c:pt>
                      <c:pt idx="3848">
                        <c:v>64313.802169799805</c:v>
                      </c:pt>
                      <c:pt idx="3849">
                        <c:v>64135.098663330078</c:v>
                      </c:pt>
                      <c:pt idx="3850">
                        <c:v>64195.999664306633</c:v>
                      </c:pt>
                      <c:pt idx="3851">
                        <c:v>63196.3974609375</c:v>
                      </c:pt>
                      <c:pt idx="3852">
                        <c:v>63196.3974609375</c:v>
                      </c:pt>
                      <c:pt idx="3853">
                        <c:v>63196.3974609375</c:v>
                      </c:pt>
                      <c:pt idx="3854">
                        <c:v>64534.736404418945</c:v>
                      </c:pt>
                      <c:pt idx="3855">
                        <c:v>59027.110046386719</c:v>
                      </c:pt>
                      <c:pt idx="3856">
                        <c:v>58675.109313964836</c:v>
                      </c:pt>
                      <c:pt idx="3857">
                        <c:v>59889.975280761719</c:v>
                      </c:pt>
                      <c:pt idx="3858">
                        <c:v>59889.975280761719</c:v>
                      </c:pt>
                      <c:pt idx="3859">
                        <c:v>59900.974304199219</c:v>
                      </c:pt>
                      <c:pt idx="3860">
                        <c:v>65759.578079223633</c:v>
                      </c:pt>
                      <c:pt idx="3861">
                        <c:v>65917.050735473633</c:v>
                      </c:pt>
                      <c:pt idx="3862">
                        <c:v>65112.918655395508</c:v>
                      </c:pt>
                      <c:pt idx="3863">
                        <c:v>65490.920608520508</c:v>
                      </c:pt>
                      <c:pt idx="3864">
                        <c:v>65806.420364379883</c:v>
                      </c:pt>
                      <c:pt idx="3865">
                        <c:v>65907.363479614258</c:v>
                      </c:pt>
                      <c:pt idx="3866">
                        <c:v>65786.364212036133</c:v>
                      </c:pt>
                      <c:pt idx="3867">
                        <c:v>65866.865921020508</c:v>
                      </c:pt>
                      <c:pt idx="3868">
                        <c:v>68116.464248657227</c:v>
                      </c:pt>
                      <c:pt idx="3869">
                        <c:v>67483.463516235352</c:v>
                      </c:pt>
                      <c:pt idx="3870">
                        <c:v>63171.951736450195</c:v>
                      </c:pt>
                      <c:pt idx="3871">
                        <c:v>63171.951797485352</c:v>
                      </c:pt>
                      <c:pt idx="3872">
                        <c:v>64531.659194946289</c:v>
                      </c:pt>
                      <c:pt idx="3873">
                        <c:v>64531.659317016602</c:v>
                      </c:pt>
                      <c:pt idx="3874">
                        <c:v>64454.505340576165</c:v>
                      </c:pt>
                      <c:pt idx="3875">
                        <c:v>64211.503265380852</c:v>
                      </c:pt>
                      <c:pt idx="3876">
                        <c:v>64202.503265380852</c:v>
                      </c:pt>
                      <c:pt idx="3877">
                        <c:v>64669.506805419922</c:v>
                      </c:pt>
                      <c:pt idx="3878">
                        <c:v>64867.796752929688</c:v>
                      </c:pt>
                      <c:pt idx="3879">
                        <c:v>64868.296752929688</c:v>
                      </c:pt>
                      <c:pt idx="3880">
                        <c:v>64868.296752929688</c:v>
                      </c:pt>
                      <c:pt idx="3881">
                        <c:v>64402.297241210938</c:v>
                      </c:pt>
                      <c:pt idx="3882">
                        <c:v>64123.297241210938</c:v>
                      </c:pt>
                      <c:pt idx="3883">
                        <c:v>63866.47834777832</c:v>
                      </c:pt>
                      <c:pt idx="3884">
                        <c:v>63822.478469848626</c:v>
                      </c:pt>
                      <c:pt idx="3885">
                        <c:v>62162.997528076165</c:v>
                      </c:pt>
                      <c:pt idx="3886">
                        <c:v>62487.798431396484</c:v>
                      </c:pt>
                      <c:pt idx="3887">
                        <c:v>62440.798553466797</c:v>
                      </c:pt>
                      <c:pt idx="3888">
                        <c:v>62352.798431396484</c:v>
                      </c:pt>
                      <c:pt idx="3889">
                        <c:v>61761.650207519531</c:v>
                      </c:pt>
                      <c:pt idx="3890">
                        <c:v>62340.804275512695</c:v>
                      </c:pt>
                      <c:pt idx="3891">
                        <c:v>62340.804214477539</c:v>
                      </c:pt>
                      <c:pt idx="3892">
                        <c:v>66208.279006958008</c:v>
                      </c:pt>
                      <c:pt idx="3893">
                        <c:v>66208.279006958008</c:v>
                      </c:pt>
                      <c:pt idx="3894">
                        <c:v>66553.878753662109</c:v>
                      </c:pt>
                      <c:pt idx="3895">
                        <c:v>64833.927322387695</c:v>
                      </c:pt>
                      <c:pt idx="3896">
                        <c:v>65327.117599487305</c:v>
                      </c:pt>
                      <c:pt idx="3897">
                        <c:v>64626.998321533196</c:v>
                      </c:pt>
                      <c:pt idx="3898">
                        <c:v>64518.567337036126</c:v>
                      </c:pt>
                      <c:pt idx="3899">
                        <c:v>64404.567092895508</c:v>
                      </c:pt>
                      <c:pt idx="3900">
                        <c:v>63292.115859985352</c:v>
                      </c:pt>
                      <c:pt idx="3901">
                        <c:v>63209.995681762695</c:v>
                      </c:pt>
                      <c:pt idx="3902">
                        <c:v>65566.695999145508</c:v>
                      </c:pt>
                      <c:pt idx="3903">
                        <c:v>65566.695755004883</c:v>
                      </c:pt>
                      <c:pt idx="3904">
                        <c:v>65918.695999145508</c:v>
                      </c:pt>
                      <c:pt idx="3905">
                        <c:v>66141.697952270508</c:v>
                      </c:pt>
                      <c:pt idx="3906">
                        <c:v>66012.893264770508</c:v>
                      </c:pt>
                      <c:pt idx="3907">
                        <c:v>65401.678909301758</c:v>
                      </c:pt>
                      <c:pt idx="3908">
                        <c:v>65581.079116821289</c:v>
                      </c:pt>
                      <c:pt idx="3909">
                        <c:v>64146.678115844719</c:v>
                      </c:pt>
                      <c:pt idx="3910">
                        <c:v>63205.077651977539</c:v>
                      </c:pt>
                      <c:pt idx="3911">
                        <c:v>65135.482376098626</c:v>
                      </c:pt>
                      <c:pt idx="3912">
                        <c:v>65897.983840942383</c:v>
                      </c:pt>
                      <c:pt idx="3913">
                        <c:v>65897.982864379883</c:v>
                      </c:pt>
                      <c:pt idx="3914">
                        <c:v>66061.931838989258</c:v>
                      </c:pt>
                      <c:pt idx="3915">
                        <c:v>57999.301010131829</c:v>
                      </c:pt>
                      <c:pt idx="3916">
                        <c:v>57554.301132202141</c:v>
                      </c:pt>
                      <c:pt idx="3917">
                        <c:v>57466.301010131829</c:v>
                      </c:pt>
                      <c:pt idx="3918">
                        <c:v>66244.060256958008</c:v>
                      </c:pt>
                      <c:pt idx="3919">
                        <c:v>66244.060501098633</c:v>
                      </c:pt>
                      <c:pt idx="3920">
                        <c:v>66244.060256958008</c:v>
                      </c:pt>
                      <c:pt idx="3921">
                        <c:v>65965.059768676758</c:v>
                      </c:pt>
                      <c:pt idx="3922">
                        <c:v>65801.198928833008</c:v>
                      </c:pt>
                      <c:pt idx="3923">
                        <c:v>65207.203811645508</c:v>
                      </c:pt>
                      <c:pt idx="3924">
                        <c:v>65794.483840942383</c:v>
                      </c:pt>
                      <c:pt idx="3925">
                        <c:v>65384.852249145508</c:v>
                      </c:pt>
                      <c:pt idx="3926">
                        <c:v>64504.856201171868</c:v>
                      </c:pt>
                      <c:pt idx="3927">
                        <c:v>64452.8564453125</c:v>
                      </c:pt>
                      <c:pt idx="3928">
                        <c:v>64999.85595703125</c:v>
                      </c:pt>
                      <c:pt idx="3929">
                        <c:v>65613.799560546875</c:v>
                      </c:pt>
                      <c:pt idx="3930">
                        <c:v>66021.493881225586</c:v>
                      </c:pt>
                      <c:pt idx="3931">
                        <c:v>66058.993881225586</c:v>
                      </c:pt>
                      <c:pt idx="3932">
                        <c:v>66304.994125366211</c:v>
                      </c:pt>
                      <c:pt idx="3933">
                        <c:v>65274.817092895508</c:v>
                      </c:pt>
                      <c:pt idx="3934">
                        <c:v>66312.249465942383</c:v>
                      </c:pt>
                      <c:pt idx="3935">
                        <c:v>66075.679397583008</c:v>
                      </c:pt>
                      <c:pt idx="3936">
                        <c:v>65547.405372619629</c:v>
                      </c:pt>
                      <c:pt idx="3937">
                        <c:v>65197.454200744629</c:v>
                      </c:pt>
                      <c:pt idx="3938">
                        <c:v>65109.454200744629</c:v>
                      </c:pt>
                      <c:pt idx="3939">
                        <c:v>66389.088966369629</c:v>
                      </c:pt>
                      <c:pt idx="3940">
                        <c:v>66157.587013244629</c:v>
                      </c:pt>
                      <c:pt idx="3941">
                        <c:v>65827.587013244629</c:v>
                      </c:pt>
                      <c:pt idx="3942">
                        <c:v>65669.587013244629</c:v>
                      </c:pt>
                      <c:pt idx="3943">
                        <c:v>65203.211090087883</c:v>
                      </c:pt>
                      <c:pt idx="3944">
                        <c:v>65203.211090087883</c:v>
                      </c:pt>
                      <c:pt idx="3945">
                        <c:v>56892.078887939453</c:v>
                      </c:pt>
                      <c:pt idx="3946">
                        <c:v>57270.481231689453</c:v>
                      </c:pt>
                      <c:pt idx="3947">
                        <c:v>57223.481231689453</c:v>
                      </c:pt>
                      <c:pt idx="3948">
                        <c:v>57270.481414794922</c:v>
                      </c:pt>
                      <c:pt idx="3949">
                        <c:v>57117.481231689453</c:v>
                      </c:pt>
                      <c:pt idx="3950">
                        <c:v>57804.165802001953</c:v>
                      </c:pt>
                      <c:pt idx="3951">
                        <c:v>59898.074981689453</c:v>
                      </c:pt>
                      <c:pt idx="3952">
                        <c:v>59898.074981689453</c:v>
                      </c:pt>
                      <c:pt idx="3953">
                        <c:v>62187.656585693359</c:v>
                      </c:pt>
                      <c:pt idx="3954">
                        <c:v>62236.798431396484</c:v>
                      </c:pt>
                      <c:pt idx="3955">
                        <c:v>62246.006500244141</c:v>
                      </c:pt>
                      <c:pt idx="3956">
                        <c:v>62246.456756591797</c:v>
                      </c:pt>
                      <c:pt idx="3957">
                        <c:v>64342.382339477539</c:v>
                      </c:pt>
                      <c:pt idx="3958">
                        <c:v>64341.977981567383</c:v>
                      </c:pt>
                      <c:pt idx="3959">
                        <c:v>64293.405654907227</c:v>
                      </c:pt>
                      <c:pt idx="3960">
                        <c:v>65929.766998291016</c:v>
                      </c:pt>
                      <c:pt idx="3961">
                        <c:v>65929.766265869141</c:v>
                      </c:pt>
                      <c:pt idx="3962">
                        <c:v>65648.764312744141</c:v>
                      </c:pt>
                      <c:pt idx="3963">
                        <c:v>66560.220123291016</c:v>
                      </c:pt>
                      <c:pt idx="3964">
                        <c:v>65820.721633911133</c:v>
                      </c:pt>
                      <c:pt idx="3965">
                        <c:v>65820.720901489258</c:v>
                      </c:pt>
                      <c:pt idx="3966">
                        <c:v>67879.238479614258</c:v>
                      </c:pt>
                      <c:pt idx="3967">
                        <c:v>65549.298049926758</c:v>
                      </c:pt>
                      <c:pt idx="3968">
                        <c:v>65613.249221801758</c:v>
                      </c:pt>
                      <c:pt idx="3969">
                        <c:v>65613.249221801758</c:v>
                      </c:pt>
                      <c:pt idx="3970">
                        <c:v>65613.250198364258</c:v>
                      </c:pt>
                      <c:pt idx="3971">
                        <c:v>65282.729446411126</c:v>
                      </c:pt>
                      <c:pt idx="3972">
                        <c:v>65731.051467895508</c:v>
                      </c:pt>
                      <c:pt idx="3973">
                        <c:v>65779.051956176758</c:v>
                      </c:pt>
                      <c:pt idx="3974">
                        <c:v>66324.051956176758</c:v>
                      </c:pt>
                      <c:pt idx="3975">
                        <c:v>59022.311492919915</c:v>
                      </c:pt>
                      <c:pt idx="3976">
                        <c:v>59018.997161865234</c:v>
                      </c:pt>
                      <c:pt idx="3977">
                        <c:v>59264.997039794915</c:v>
                      </c:pt>
                      <c:pt idx="3978">
                        <c:v>58951.997039794915</c:v>
                      </c:pt>
                      <c:pt idx="3979">
                        <c:v>62586.364700317376</c:v>
                      </c:pt>
                      <c:pt idx="3980">
                        <c:v>63021.365188598626</c:v>
                      </c:pt>
                      <c:pt idx="3981">
                        <c:v>65731.462600708008</c:v>
                      </c:pt>
                      <c:pt idx="3982">
                        <c:v>66085.963088989258</c:v>
                      </c:pt>
                      <c:pt idx="3983">
                        <c:v>64894.89338684082</c:v>
                      </c:pt>
                      <c:pt idx="3984">
                        <c:v>62973.161636352539</c:v>
                      </c:pt>
                      <c:pt idx="3985">
                        <c:v>63021.161697387695</c:v>
                      </c:pt>
                      <c:pt idx="3986">
                        <c:v>66507.597610473633</c:v>
                      </c:pt>
                      <c:pt idx="3987">
                        <c:v>66507.597610473633</c:v>
                      </c:pt>
                      <c:pt idx="3988">
                        <c:v>66394.521682739258</c:v>
                      </c:pt>
                      <c:pt idx="3989">
                        <c:v>66394.522415161133</c:v>
                      </c:pt>
                      <c:pt idx="3990">
                        <c:v>64935.998001098626</c:v>
                      </c:pt>
                      <c:pt idx="3991">
                        <c:v>65257.399612426758</c:v>
                      </c:pt>
                      <c:pt idx="3992">
                        <c:v>65210.400344848626</c:v>
                      </c:pt>
                      <c:pt idx="3993">
                        <c:v>65664.399612426758</c:v>
                      </c:pt>
                      <c:pt idx="3994">
                        <c:v>64437.84326171875</c:v>
                      </c:pt>
                      <c:pt idx="3995">
                        <c:v>64553.86328125</c:v>
                      </c:pt>
                      <c:pt idx="3996">
                        <c:v>64202.399169921868</c:v>
                      </c:pt>
                      <c:pt idx="3997">
                        <c:v>64915.099853515618</c:v>
                      </c:pt>
                      <c:pt idx="3998">
                        <c:v>66266.080276489258</c:v>
                      </c:pt>
                      <c:pt idx="3999">
                        <c:v>63987.257278442376</c:v>
                      </c:pt>
                      <c:pt idx="4000">
                        <c:v>63987.257278442376</c:v>
                      </c:pt>
                      <c:pt idx="4001">
                        <c:v>63841.757522583008</c:v>
                      </c:pt>
                      <c:pt idx="4002">
                        <c:v>65488.764114379876</c:v>
                      </c:pt>
                      <c:pt idx="4003">
                        <c:v>66702.559036254883</c:v>
                      </c:pt>
                      <c:pt idx="4004">
                        <c:v>66658.558792114258</c:v>
                      </c:pt>
                      <c:pt idx="4005">
                        <c:v>55518.284515380859</c:v>
                      </c:pt>
                      <c:pt idx="4006">
                        <c:v>55518.284515380859</c:v>
                      </c:pt>
                      <c:pt idx="4007">
                        <c:v>54885.284515380859</c:v>
                      </c:pt>
                      <c:pt idx="4008">
                        <c:v>54885.284515380859</c:v>
                      </c:pt>
                      <c:pt idx="4009">
                        <c:v>66470.811721801758</c:v>
                      </c:pt>
                      <c:pt idx="4010">
                        <c:v>66905.811721801758</c:v>
                      </c:pt>
                      <c:pt idx="4011">
                        <c:v>66665.811233520508</c:v>
                      </c:pt>
                      <c:pt idx="4012">
                        <c:v>63018.24983215332</c:v>
                      </c:pt>
                      <c:pt idx="4013">
                        <c:v>63027.249954223626</c:v>
                      </c:pt>
                      <c:pt idx="4014">
                        <c:v>62939.249954223626</c:v>
                      </c:pt>
                      <c:pt idx="4015">
                        <c:v>63920.070022583008</c:v>
                      </c:pt>
                      <c:pt idx="4016">
                        <c:v>63920.07014465332</c:v>
                      </c:pt>
                      <c:pt idx="4017">
                        <c:v>63920.07014465332</c:v>
                      </c:pt>
                      <c:pt idx="4018">
                        <c:v>63701.296524047852</c:v>
                      </c:pt>
                      <c:pt idx="4019">
                        <c:v>63641.296524047852</c:v>
                      </c:pt>
                      <c:pt idx="4020">
                        <c:v>57598.453948974609</c:v>
                      </c:pt>
                      <c:pt idx="4021">
                        <c:v>57605.433074951172</c:v>
                      </c:pt>
                      <c:pt idx="4022">
                        <c:v>58377.434051513672</c:v>
                      </c:pt>
                      <c:pt idx="4023">
                        <c:v>58379.004302978516</c:v>
                      </c:pt>
                      <c:pt idx="4024">
                        <c:v>58378.114715576172</c:v>
                      </c:pt>
                      <c:pt idx="4025">
                        <c:v>59861.330749511719</c:v>
                      </c:pt>
                      <c:pt idx="4026">
                        <c:v>60253.330993652336</c:v>
                      </c:pt>
                      <c:pt idx="4027">
                        <c:v>60425.334655761719</c:v>
                      </c:pt>
                      <c:pt idx="4028">
                        <c:v>62817.000564575195</c:v>
                      </c:pt>
                      <c:pt idx="4029">
                        <c:v>63330.000503540039</c:v>
                      </c:pt>
                      <c:pt idx="4030">
                        <c:v>63330.000564575195</c:v>
                      </c:pt>
                      <c:pt idx="4031">
                        <c:v>62344.744354248047</c:v>
                      </c:pt>
                      <c:pt idx="4032">
                        <c:v>63625.397552490234</c:v>
                      </c:pt>
                      <c:pt idx="4033">
                        <c:v>62057.027557373047</c:v>
                      </c:pt>
                      <c:pt idx="4034">
                        <c:v>62066.027557373047</c:v>
                      </c:pt>
                      <c:pt idx="4035">
                        <c:v>60592.918792724602</c:v>
                      </c:pt>
                      <c:pt idx="4036">
                        <c:v>59729.822357177734</c:v>
                      </c:pt>
                      <c:pt idx="4037">
                        <c:v>55809.872528076172</c:v>
                      </c:pt>
                      <c:pt idx="4038">
                        <c:v>64907.990661621094</c:v>
                      </c:pt>
                      <c:pt idx="4039">
                        <c:v>65826.873504638672</c:v>
                      </c:pt>
                      <c:pt idx="4040">
                        <c:v>65267.437652587891</c:v>
                      </c:pt>
                      <c:pt idx="4041">
                        <c:v>65059.368362426758</c:v>
                      </c:pt>
                      <c:pt idx="4042">
                        <c:v>65059.369094848626</c:v>
                      </c:pt>
                      <c:pt idx="4043">
                        <c:v>65059.368362426758</c:v>
                      </c:pt>
                      <c:pt idx="4044">
                        <c:v>64295.478713989258</c:v>
                      </c:pt>
                      <c:pt idx="4045">
                        <c:v>65143.931716918938</c:v>
                      </c:pt>
                      <c:pt idx="4046">
                        <c:v>65601.932083129883</c:v>
                      </c:pt>
                      <c:pt idx="4047">
                        <c:v>65601.932327270508</c:v>
                      </c:pt>
                      <c:pt idx="4048">
                        <c:v>65296.832046508782</c:v>
                      </c:pt>
                      <c:pt idx="4049">
                        <c:v>66818.543167114258</c:v>
                      </c:pt>
                      <c:pt idx="4050">
                        <c:v>65941.25520324707</c:v>
                      </c:pt>
                      <c:pt idx="4051">
                        <c:v>67434.680862426758</c:v>
                      </c:pt>
                      <c:pt idx="4052">
                        <c:v>67389.679885864258</c:v>
                      </c:pt>
                      <c:pt idx="4053">
                        <c:v>67301.996292114258</c:v>
                      </c:pt>
                      <c:pt idx="4054">
                        <c:v>65056.526519775383</c:v>
                      </c:pt>
                      <c:pt idx="4055">
                        <c:v>65462.239456176758</c:v>
                      </c:pt>
                      <c:pt idx="4056">
                        <c:v>62425.380813598626</c:v>
                      </c:pt>
                      <c:pt idx="4057">
                        <c:v>64313.413955688477</c:v>
                      </c:pt>
                      <c:pt idx="4058">
                        <c:v>64324.414932250977</c:v>
                      </c:pt>
                      <c:pt idx="4059">
                        <c:v>64276.414688110344</c:v>
                      </c:pt>
                      <c:pt idx="4060">
                        <c:v>63683.217422485344</c:v>
                      </c:pt>
                      <c:pt idx="4061">
                        <c:v>65016.354934692376</c:v>
                      </c:pt>
                      <c:pt idx="4062">
                        <c:v>65426.355422973626</c:v>
                      </c:pt>
                      <c:pt idx="4063">
                        <c:v>65426.355667114258</c:v>
                      </c:pt>
                      <c:pt idx="4064">
                        <c:v>65357.355422973626</c:v>
                      </c:pt>
                      <c:pt idx="4065">
                        <c:v>65754.889846801758</c:v>
                      </c:pt>
                      <c:pt idx="4066">
                        <c:v>65818.890090942383</c:v>
                      </c:pt>
                      <c:pt idx="4067">
                        <c:v>64595.151077270508</c:v>
                      </c:pt>
                      <c:pt idx="4068">
                        <c:v>64595.150588989258</c:v>
                      </c:pt>
                      <c:pt idx="4069">
                        <c:v>64597.171829223626</c:v>
                      </c:pt>
                      <c:pt idx="4070">
                        <c:v>64528.171829223626</c:v>
                      </c:pt>
                      <c:pt idx="4071">
                        <c:v>65884.082962036133</c:v>
                      </c:pt>
                      <c:pt idx="4072">
                        <c:v>66727.883987426758</c:v>
                      </c:pt>
                      <c:pt idx="4073">
                        <c:v>66342.883010864258</c:v>
                      </c:pt>
                      <c:pt idx="4074">
                        <c:v>66343.621047973633</c:v>
                      </c:pt>
                      <c:pt idx="4075">
                        <c:v>65793.001663208008</c:v>
                      </c:pt>
                      <c:pt idx="4076">
                        <c:v>67081.705169677734</c:v>
                      </c:pt>
                      <c:pt idx="4077">
                        <c:v>67081.704925537109</c:v>
                      </c:pt>
                      <c:pt idx="4078">
                        <c:v>67104.704437255859</c:v>
                      </c:pt>
                      <c:pt idx="4079">
                        <c:v>66980.383880615234</c:v>
                      </c:pt>
                      <c:pt idx="4080">
                        <c:v>66448.646194458008</c:v>
                      </c:pt>
                      <c:pt idx="4081">
                        <c:v>66448.646682739258</c:v>
                      </c:pt>
                      <c:pt idx="4082">
                        <c:v>66213.039749145508</c:v>
                      </c:pt>
                      <c:pt idx="4083">
                        <c:v>66475.039993286133</c:v>
                      </c:pt>
                      <c:pt idx="4084">
                        <c:v>65596.686477661133</c:v>
                      </c:pt>
                      <c:pt idx="4085">
                        <c:v>65596.685745239258</c:v>
                      </c:pt>
                      <c:pt idx="4086">
                        <c:v>65576.686233520508</c:v>
                      </c:pt>
                      <c:pt idx="4087">
                        <c:v>64202.822952270508</c:v>
                      </c:pt>
                      <c:pt idx="4088">
                        <c:v>64217.722854614258</c:v>
                      </c:pt>
                      <c:pt idx="4089">
                        <c:v>64217.723098754876</c:v>
                      </c:pt>
                      <c:pt idx="4090">
                        <c:v>63209.222854614258</c:v>
                      </c:pt>
                      <c:pt idx="4091">
                        <c:v>65612.400344848633</c:v>
                      </c:pt>
                      <c:pt idx="4092">
                        <c:v>65565.571731567383</c:v>
                      </c:pt>
                      <c:pt idx="4093">
                        <c:v>65832.750686645508</c:v>
                      </c:pt>
                      <c:pt idx="4094">
                        <c:v>65789.750198364258</c:v>
                      </c:pt>
                      <c:pt idx="4095">
                        <c:v>57806.445648193352</c:v>
                      </c:pt>
                      <c:pt idx="4096">
                        <c:v>57807.745697021484</c:v>
                      </c:pt>
                      <c:pt idx="4097">
                        <c:v>58093.646087646484</c:v>
                      </c:pt>
                      <c:pt idx="4098">
                        <c:v>58093.645599365234</c:v>
                      </c:pt>
                      <c:pt idx="4099">
                        <c:v>57711.484436035156</c:v>
                      </c:pt>
                      <c:pt idx="4100">
                        <c:v>60733.854675292969</c:v>
                      </c:pt>
                      <c:pt idx="4101">
                        <c:v>60855.214660644531</c:v>
                      </c:pt>
                      <c:pt idx="4102">
                        <c:v>60855.214538574219</c:v>
                      </c:pt>
                      <c:pt idx="4103">
                        <c:v>62977.986038208008</c:v>
                      </c:pt>
                      <c:pt idx="4104">
                        <c:v>62625.986038208008</c:v>
                      </c:pt>
                      <c:pt idx="4105">
                        <c:v>62625.985977172852</c:v>
                      </c:pt>
                      <c:pt idx="4106">
                        <c:v>62337.985794067383</c:v>
                      </c:pt>
                      <c:pt idx="4107">
                        <c:v>63783.977386474609</c:v>
                      </c:pt>
                      <c:pt idx="4108">
                        <c:v>63783.563262939453</c:v>
                      </c:pt>
                      <c:pt idx="4109">
                        <c:v>63094.660919189453</c:v>
                      </c:pt>
                      <c:pt idx="4110">
                        <c:v>66116.877639770508</c:v>
                      </c:pt>
                      <c:pt idx="4111">
                        <c:v>65399.877151489258</c:v>
                      </c:pt>
                      <c:pt idx="4112">
                        <c:v>65703.876663208008</c:v>
                      </c:pt>
                      <c:pt idx="4113">
                        <c:v>64842.539260864258</c:v>
                      </c:pt>
                      <c:pt idx="4114">
                        <c:v>64841.566360473626</c:v>
                      </c:pt>
                      <c:pt idx="4115">
                        <c:v>64552.899612426758</c:v>
                      </c:pt>
                      <c:pt idx="4116">
                        <c:v>66035.300384521484</c:v>
                      </c:pt>
                      <c:pt idx="4117">
                        <c:v>66035.299896240234</c:v>
                      </c:pt>
                      <c:pt idx="4118">
                        <c:v>66035.299652099609</c:v>
                      </c:pt>
                      <c:pt idx="4119">
                        <c:v>64134.066848754883</c:v>
                      </c:pt>
                      <c:pt idx="4120">
                        <c:v>64277.718154907227</c:v>
                      </c:pt>
                      <c:pt idx="4121">
                        <c:v>66011.069900512695</c:v>
                      </c:pt>
                      <c:pt idx="4122">
                        <c:v>66011.069900512695</c:v>
                      </c:pt>
                      <c:pt idx="4123">
                        <c:v>65923.427322387695</c:v>
                      </c:pt>
                      <c:pt idx="4124">
                        <c:v>65505.35823059082</c:v>
                      </c:pt>
                      <c:pt idx="4125">
                        <c:v>56682.340301513672</c:v>
                      </c:pt>
                      <c:pt idx="4126">
                        <c:v>56062.740203857422</c:v>
                      </c:pt>
                      <c:pt idx="4127">
                        <c:v>56062.740203857422</c:v>
                      </c:pt>
                      <c:pt idx="4128">
                        <c:v>56503.301849365234</c:v>
                      </c:pt>
                      <c:pt idx="4129">
                        <c:v>56313.301910400391</c:v>
                      </c:pt>
                      <c:pt idx="4130">
                        <c:v>56313.301849365234</c:v>
                      </c:pt>
                      <c:pt idx="4131">
                        <c:v>56184.847625732422</c:v>
                      </c:pt>
                      <c:pt idx="4132">
                        <c:v>58714.265960693352</c:v>
                      </c:pt>
                      <c:pt idx="4133">
                        <c:v>59525.266937255852</c:v>
                      </c:pt>
                      <c:pt idx="4134">
                        <c:v>59525.680999755852</c:v>
                      </c:pt>
                      <c:pt idx="4135">
                        <c:v>61655.296340942383</c:v>
                      </c:pt>
                      <c:pt idx="4136">
                        <c:v>61664.296463012695</c:v>
                      </c:pt>
                      <c:pt idx="4137">
                        <c:v>61664.296524047852</c:v>
                      </c:pt>
                      <c:pt idx="4138">
                        <c:v>66792.959365844727</c:v>
                      </c:pt>
                      <c:pt idx="4139">
                        <c:v>66790.986770629883</c:v>
                      </c:pt>
                      <c:pt idx="4140">
                        <c:v>58386.085876464836</c:v>
                      </c:pt>
                      <c:pt idx="4141">
                        <c:v>61683.497253417969</c:v>
                      </c:pt>
                      <c:pt idx="4142">
                        <c:v>61683.497741699219</c:v>
                      </c:pt>
                      <c:pt idx="4143">
                        <c:v>64581.724563598626</c:v>
                      </c:pt>
                      <c:pt idx="4144">
                        <c:v>64590.725296020508</c:v>
                      </c:pt>
                      <c:pt idx="4145">
                        <c:v>64590.724807739258</c:v>
                      </c:pt>
                      <c:pt idx="4146">
                        <c:v>63828.798049926758</c:v>
                      </c:pt>
                      <c:pt idx="4147">
                        <c:v>63886.06184387207</c:v>
                      </c:pt>
                      <c:pt idx="4148">
                        <c:v>63654.560012817376</c:v>
                      </c:pt>
                      <c:pt idx="4149">
                        <c:v>63607.55989074707</c:v>
                      </c:pt>
                      <c:pt idx="4150">
                        <c:v>67701.721389770508</c:v>
                      </c:pt>
                      <c:pt idx="4151">
                        <c:v>67461.721389770508</c:v>
                      </c:pt>
                      <c:pt idx="4152">
                        <c:v>65548.384414672852</c:v>
                      </c:pt>
                      <c:pt idx="4153">
                        <c:v>65997.786270141602</c:v>
                      </c:pt>
                      <c:pt idx="4154">
                        <c:v>65990.787246704102</c:v>
                      </c:pt>
                      <c:pt idx="4155">
                        <c:v>60863.133880615234</c:v>
                      </c:pt>
                      <c:pt idx="4156">
                        <c:v>60775.133880615234</c:v>
                      </c:pt>
                      <c:pt idx="4157">
                        <c:v>66573.762161254883</c:v>
                      </c:pt>
                      <c:pt idx="4158">
                        <c:v>66620.041213989258</c:v>
                      </c:pt>
                      <c:pt idx="4159">
                        <c:v>66468.041946411133</c:v>
                      </c:pt>
                      <c:pt idx="4160">
                        <c:v>66020.233688354492</c:v>
                      </c:pt>
                      <c:pt idx="4161">
                        <c:v>66237.633590698242</c:v>
                      </c:pt>
                      <c:pt idx="4162">
                        <c:v>66851.592681884766</c:v>
                      </c:pt>
                      <c:pt idx="4163">
                        <c:v>66123.799514770508</c:v>
                      </c:pt>
                      <c:pt idx="4164">
                        <c:v>66066.799026489258</c:v>
                      </c:pt>
                      <c:pt idx="4165">
                        <c:v>64591.568267822266</c:v>
                      </c:pt>
                      <c:pt idx="4166">
                        <c:v>65843.707962036133</c:v>
                      </c:pt>
                      <c:pt idx="4167">
                        <c:v>65843.707717895508</c:v>
                      </c:pt>
                      <c:pt idx="4168">
                        <c:v>65283.707229614258</c:v>
                      </c:pt>
                      <c:pt idx="4169">
                        <c:v>64769.707229614258</c:v>
                      </c:pt>
                      <c:pt idx="4170">
                        <c:v>64545.07209777832</c:v>
                      </c:pt>
                      <c:pt idx="4171">
                        <c:v>64549.07209777832</c:v>
                      </c:pt>
                      <c:pt idx="4172">
                        <c:v>64558.07209777832</c:v>
                      </c:pt>
                      <c:pt idx="4173">
                        <c:v>64426.609573364258</c:v>
                      </c:pt>
                      <c:pt idx="4174">
                        <c:v>64590.558303833008</c:v>
                      </c:pt>
                      <c:pt idx="4175">
                        <c:v>64678.558792114258</c:v>
                      </c:pt>
                      <c:pt idx="4176">
                        <c:v>67639.814254760742</c:v>
                      </c:pt>
                      <c:pt idx="4177">
                        <c:v>64837.917556762688</c:v>
                      </c:pt>
                      <c:pt idx="4178">
                        <c:v>65067.498001098626</c:v>
                      </c:pt>
                      <c:pt idx="4179">
                        <c:v>65058.498001098626</c:v>
                      </c:pt>
                      <c:pt idx="4180">
                        <c:v>66121.266372680664</c:v>
                      </c:pt>
                      <c:pt idx="4181">
                        <c:v>66121.63703918457</c:v>
                      </c:pt>
                      <c:pt idx="4182">
                        <c:v>64522.165420532227</c:v>
                      </c:pt>
                      <c:pt idx="4183">
                        <c:v>64276.165420532227</c:v>
                      </c:pt>
                      <c:pt idx="4184">
                        <c:v>64276.165420532227</c:v>
                      </c:pt>
                      <c:pt idx="4185">
                        <c:v>65152.109939575188</c:v>
                      </c:pt>
                      <c:pt idx="4186">
                        <c:v>65383.080276489258</c:v>
                      </c:pt>
                      <c:pt idx="4187">
                        <c:v>65864.360549926758</c:v>
                      </c:pt>
                      <c:pt idx="4188">
                        <c:v>66926.121780395508</c:v>
                      </c:pt>
                      <c:pt idx="4189">
                        <c:v>66926.123733520508</c:v>
                      </c:pt>
                      <c:pt idx="4190">
                        <c:v>66937.123001098633</c:v>
                      </c:pt>
                      <c:pt idx="4191">
                        <c:v>66937.122756958008</c:v>
                      </c:pt>
                      <c:pt idx="4192">
                        <c:v>67026.122756958008</c:v>
                      </c:pt>
                      <c:pt idx="4193">
                        <c:v>66315.983352661133</c:v>
                      </c:pt>
                      <c:pt idx="4194">
                        <c:v>66315.983840942383</c:v>
                      </c:pt>
                      <c:pt idx="4195">
                        <c:v>66382.985305786133</c:v>
                      </c:pt>
                      <c:pt idx="4196">
                        <c:v>66907.986282348633</c:v>
                      </c:pt>
                      <c:pt idx="4197">
                        <c:v>64264.379623413086</c:v>
                      </c:pt>
                      <c:pt idx="4198">
                        <c:v>63786.378128051758</c:v>
                      </c:pt>
                      <c:pt idx="4199">
                        <c:v>65381.260940551758</c:v>
                      </c:pt>
                      <c:pt idx="4200">
                        <c:v>65011.157424926758</c:v>
                      </c:pt>
                      <c:pt idx="4201">
                        <c:v>67718.654739379883</c:v>
                      </c:pt>
                      <c:pt idx="4202">
                        <c:v>67817.335647583008</c:v>
                      </c:pt>
                      <c:pt idx="4203">
                        <c:v>67197.736038208008</c:v>
                      </c:pt>
                      <c:pt idx="4204">
                        <c:v>66910.735305786133</c:v>
                      </c:pt>
                      <c:pt idx="4205">
                        <c:v>64928.643508911126</c:v>
                      </c:pt>
                      <c:pt idx="4206">
                        <c:v>65805.444046020508</c:v>
                      </c:pt>
                      <c:pt idx="4207">
                        <c:v>65887.446487426758</c:v>
                      </c:pt>
                      <c:pt idx="4208">
                        <c:v>65712.946487426758</c:v>
                      </c:pt>
                      <c:pt idx="4209">
                        <c:v>66108.206985473633</c:v>
                      </c:pt>
                      <c:pt idx="4210">
                        <c:v>66108.207107543945</c:v>
                      </c:pt>
                      <c:pt idx="4211">
                        <c:v>65034.326858520508</c:v>
                      </c:pt>
                      <c:pt idx="4212">
                        <c:v>63452.279983520508</c:v>
                      </c:pt>
                      <c:pt idx="4213">
                        <c:v>64254.236297607422</c:v>
                      </c:pt>
                      <c:pt idx="4214">
                        <c:v>64491.130447387688</c:v>
                      </c:pt>
                      <c:pt idx="4215">
                        <c:v>56978.094207763672</c:v>
                      </c:pt>
                      <c:pt idx="4216">
                        <c:v>56978.094207763672</c:v>
                      </c:pt>
                      <c:pt idx="4217">
                        <c:v>56630.094085693359</c:v>
                      </c:pt>
                      <c:pt idx="4218">
                        <c:v>56639.094207763672</c:v>
                      </c:pt>
                      <c:pt idx="4219">
                        <c:v>56440.093963623047</c:v>
                      </c:pt>
                      <c:pt idx="4220">
                        <c:v>64096.576614379883</c:v>
                      </c:pt>
                      <c:pt idx="4221">
                        <c:v>63363.287673950195</c:v>
                      </c:pt>
                      <c:pt idx="4222">
                        <c:v>63363.287673950195</c:v>
                      </c:pt>
                      <c:pt idx="4223">
                        <c:v>62800.954177856445</c:v>
                      </c:pt>
                      <c:pt idx="4224">
                        <c:v>63993.026077270508</c:v>
                      </c:pt>
                      <c:pt idx="4225">
                        <c:v>63993.02619934082</c:v>
                      </c:pt>
                      <c:pt idx="4226">
                        <c:v>63903.82600402832</c:v>
                      </c:pt>
                      <c:pt idx="4227">
                        <c:v>63712.825881958008</c:v>
                      </c:pt>
                      <c:pt idx="4228">
                        <c:v>62679.699783325195</c:v>
                      </c:pt>
                      <c:pt idx="4229">
                        <c:v>64232.248428344727</c:v>
                      </c:pt>
                      <c:pt idx="4230">
                        <c:v>64343.781097412102</c:v>
                      </c:pt>
                      <c:pt idx="4231">
                        <c:v>64800.281341552734</c:v>
                      </c:pt>
                      <c:pt idx="4232">
                        <c:v>64430.878997802734</c:v>
                      </c:pt>
                      <c:pt idx="4233">
                        <c:v>66967.385452270508</c:v>
                      </c:pt>
                      <c:pt idx="4234">
                        <c:v>64789.585647583008</c:v>
                      </c:pt>
                      <c:pt idx="4235">
                        <c:v>64798.585586547852</c:v>
                      </c:pt>
                      <c:pt idx="4236">
                        <c:v>64664.78547668457</c:v>
                      </c:pt>
                      <c:pt idx="4237">
                        <c:v>64600.785415649414</c:v>
                      </c:pt>
                      <c:pt idx="4238">
                        <c:v>67476.493072509766</c:v>
                      </c:pt>
                      <c:pt idx="4239">
                        <c:v>67491.392242431641</c:v>
                      </c:pt>
                      <c:pt idx="4240">
                        <c:v>67427.391998291016</c:v>
                      </c:pt>
                      <c:pt idx="4241">
                        <c:v>66595.776809692383</c:v>
                      </c:pt>
                      <c:pt idx="4242">
                        <c:v>57507.842727661133</c:v>
                      </c:pt>
                      <c:pt idx="4243">
                        <c:v>57460.84260559082</c:v>
                      </c:pt>
                      <c:pt idx="4244">
                        <c:v>57460.545913696289</c:v>
                      </c:pt>
                      <c:pt idx="4245">
                        <c:v>63164.016693115234</c:v>
                      </c:pt>
                      <c:pt idx="4246">
                        <c:v>63164.016937255852</c:v>
                      </c:pt>
                      <c:pt idx="4247">
                        <c:v>63164.016693115234</c:v>
                      </c:pt>
                      <c:pt idx="4248">
                        <c:v>63038.091400146484</c:v>
                      </c:pt>
                      <c:pt idx="4249">
                        <c:v>67607.897171020508</c:v>
                      </c:pt>
                      <c:pt idx="4250">
                        <c:v>67721.628616333008</c:v>
                      </c:pt>
                      <c:pt idx="4251">
                        <c:v>67715.229339599609</c:v>
                      </c:pt>
                      <c:pt idx="4252">
                        <c:v>63102.025054931633</c:v>
                      </c:pt>
                      <c:pt idx="4253">
                        <c:v>63291.927642822266</c:v>
                      </c:pt>
                      <c:pt idx="4254">
                        <c:v>62831.927886962883</c:v>
                      </c:pt>
                      <c:pt idx="4255">
                        <c:v>63170.098785400383</c:v>
                      </c:pt>
                      <c:pt idx="4256">
                        <c:v>63170.098541259766</c:v>
                      </c:pt>
                      <c:pt idx="4257">
                        <c:v>62753.098297119133</c:v>
                      </c:pt>
                      <c:pt idx="4258">
                        <c:v>61562.564895629876</c:v>
                      </c:pt>
                      <c:pt idx="4259">
                        <c:v>65204.27766418457</c:v>
                      </c:pt>
                      <c:pt idx="4260">
                        <c:v>65818.411087036133</c:v>
                      </c:pt>
                      <c:pt idx="4261">
                        <c:v>66228.410354614258</c:v>
                      </c:pt>
                      <c:pt idx="4262">
                        <c:v>65914.811233520508</c:v>
                      </c:pt>
                      <c:pt idx="4263">
                        <c:v>65213.341751098626</c:v>
                      </c:pt>
                      <c:pt idx="4264">
                        <c:v>65213.341751098626</c:v>
                      </c:pt>
                      <c:pt idx="4265">
                        <c:v>66491.013137817383</c:v>
                      </c:pt>
                      <c:pt idx="4266">
                        <c:v>63621.897064208984</c:v>
                      </c:pt>
                      <c:pt idx="4267">
                        <c:v>63669.897064208984</c:v>
                      </c:pt>
                      <c:pt idx="4268">
                        <c:v>63669.897064208984</c:v>
                      </c:pt>
                      <c:pt idx="4269">
                        <c:v>62814.896087646484</c:v>
                      </c:pt>
                      <c:pt idx="4270">
                        <c:v>62814.897064208984</c:v>
                      </c:pt>
                      <c:pt idx="4271">
                        <c:v>62283.600708007813</c:v>
                      </c:pt>
                      <c:pt idx="4272">
                        <c:v>66315.710647583008</c:v>
                      </c:pt>
                      <c:pt idx="4273">
                        <c:v>66398.014358520508</c:v>
                      </c:pt>
                      <c:pt idx="4274">
                        <c:v>66843.015579223633</c:v>
                      </c:pt>
                      <c:pt idx="4275">
                        <c:v>64677.037704467766</c:v>
                      </c:pt>
                      <c:pt idx="4276">
                        <c:v>64561.488082885735</c:v>
                      </c:pt>
                      <c:pt idx="4277">
                        <c:v>64561.804489135735</c:v>
                      </c:pt>
                      <c:pt idx="4278">
                        <c:v>64832.946243286133</c:v>
                      </c:pt>
                      <c:pt idx="4279">
                        <c:v>64704.945999145508</c:v>
                      </c:pt>
                      <c:pt idx="4280">
                        <c:v>64744.945938110352</c:v>
                      </c:pt>
                      <c:pt idx="4281">
                        <c:v>64329.618850708008</c:v>
                      </c:pt>
                      <c:pt idx="4282">
                        <c:v>65760.019973754883</c:v>
                      </c:pt>
                      <c:pt idx="4283">
                        <c:v>64232.233963012695</c:v>
                      </c:pt>
                      <c:pt idx="4284">
                        <c:v>64232.233963012695</c:v>
                      </c:pt>
                      <c:pt idx="4285">
                        <c:v>64964.053421020508</c:v>
                      </c:pt>
                      <c:pt idx="4286">
                        <c:v>65026.953323364258</c:v>
                      </c:pt>
                      <c:pt idx="4287">
                        <c:v>65438.904495239258</c:v>
                      </c:pt>
                      <c:pt idx="4288">
                        <c:v>65438.905471801758</c:v>
                      </c:pt>
                      <c:pt idx="4289">
                        <c:v>65110.904006958008</c:v>
                      </c:pt>
                      <c:pt idx="4290">
                        <c:v>58030.992294311523</c:v>
                      </c:pt>
                      <c:pt idx="4291">
                        <c:v>58030.133895874023</c:v>
                      </c:pt>
                      <c:pt idx="4292">
                        <c:v>58030.134017944329</c:v>
                      </c:pt>
                      <c:pt idx="4293">
                        <c:v>64793.588333129876</c:v>
                      </c:pt>
                      <c:pt idx="4294">
                        <c:v>64847.988967895508</c:v>
                      </c:pt>
                      <c:pt idx="4295">
                        <c:v>64409.586868286126</c:v>
                      </c:pt>
                      <c:pt idx="4296">
                        <c:v>64778.988967895508</c:v>
                      </c:pt>
                      <c:pt idx="4297">
                        <c:v>64465.988479614258</c:v>
                      </c:pt>
                      <c:pt idx="4298">
                        <c:v>65323.487869262688</c:v>
                      </c:pt>
                      <c:pt idx="4299">
                        <c:v>65314.487869262688</c:v>
                      </c:pt>
                      <c:pt idx="4300">
                        <c:v>63816.346466064453</c:v>
                      </c:pt>
                      <c:pt idx="4301">
                        <c:v>66207.605056762695</c:v>
                      </c:pt>
                      <c:pt idx="4302">
                        <c:v>67222.607620239258</c:v>
                      </c:pt>
                      <c:pt idx="4303">
                        <c:v>67222.607620239258</c:v>
                      </c:pt>
                      <c:pt idx="4304">
                        <c:v>67222.60774230957</c:v>
                      </c:pt>
                      <c:pt idx="4305">
                        <c:v>61264.752151489258</c:v>
                      </c:pt>
                      <c:pt idx="4306">
                        <c:v>61678.349563598626</c:v>
                      </c:pt>
                      <c:pt idx="4307">
                        <c:v>61924.351760864258</c:v>
                      </c:pt>
                      <c:pt idx="4308">
                        <c:v>67142.628860473633</c:v>
                      </c:pt>
                      <c:pt idx="4309">
                        <c:v>67402.631057739258</c:v>
                      </c:pt>
                      <c:pt idx="4310">
                        <c:v>66421.628128051758</c:v>
                      </c:pt>
                      <c:pt idx="4311">
                        <c:v>66319.629348754883</c:v>
                      </c:pt>
                      <c:pt idx="4312">
                        <c:v>65061.101760864258</c:v>
                      </c:pt>
                      <c:pt idx="4313">
                        <c:v>65533.699905395508</c:v>
                      </c:pt>
                      <c:pt idx="4314">
                        <c:v>65533.698928833008</c:v>
                      </c:pt>
                      <c:pt idx="4315">
                        <c:v>65929.229690551758</c:v>
                      </c:pt>
                      <c:pt idx="4316">
                        <c:v>65621.470901489258</c:v>
                      </c:pt>
                      <c:pt idx="4317">
                        <c:v>64039.861282348626</c:v>
                      </c:pt>
                      <c:pt idx="4318">
                        <c:v>63679.461380004876</c:v>
                      </c:pt>
                      <c:pt idx="4319">
                        <c:v>64856.921096801758</c:v>
                      </c:pt>
                      <c:pt idx="4320">
                        <c:v>65681.597366333008</c:v>
                      </c:pt>
                      <c:pt idx="4321">
                        <c:v>64458.002639770508</c:v>
                      </c:pt>
                      <c:pt idx="4322">
                        <c:v>64458.003128051758</c:v>
                      </c:pt>
                      <c:pt idx="4323">
                        <c:v>66262.628219604492</c:v>
                      </c:pt>
                      <c:pt idx="4324">
                        <c:v>66266.628707885742</c:v>
                      </c:pt>
                      <c:pt idx="4325">
                        <c:v>67027.099899291992</c:v>
                      </c:pt>
                      <c:pt idx="4326">
                        <c:v>67073.751266479492</c:v>
                      </c:pt>
                      <c:pt idx="4327">
                        <c:v>66760.862991333008</c:v>
                      </c:pt>
                      <c:pt idx="4328">
                        <c:v>67100.112503051758</c:v>
                      </c:pt>
                      <c:pt idx="4329">
                        <c:v>67072.112747192383</c:v>
                      </c:pt>
                      <c:pt idx="4330">
                        <c:v>65120.886123657219</c:v>
                      </c:pt>
                      <c:pt idx="4331">
                        <c:v>64506.896926879876</c:v>
                      </c:pt>
                      <c:pt idx="4332">
                        <c:v>64916.646682739258</c:v>
                      </c:pt>
                      <c:pt idx="4333">
                        <c:v>65164.618850708008</c:v>
                      </c:pt>
                      <c:pt idx="4334">
                        <c:v>65164.618118286126</c:v>
                      </c:pt>
                      <c:pt idx="4335">
                        <c:v>57185.519622802734</c:v>
                      </c:pt>
                      <c:pt idx="4336">
                        <c:v>57116.519134521484</c:v>
                      </c:pt>
                      <c:pt idx="4337">
                        <c:v>56645.019134521484</c:v>
                      </c:pt>
                      <c:pt idx="4338">
                        <c:v>64511.944961547852</c:v>
                      </c:pt>
                      <c:pt idx="4339">
                        <c:v>63978.944900512695</c:v>
                      </c:pt>
                      <c:pt idx="4340">
                        <c:v>65626.338821411133</c:v>
                      </c:pt>
                      <c:pt idx="4341">
                        <c:v>65539.146682739258</c:v>
                      </c:pt>
                      <c:pt idx="4342">
                        <c:v>65979.939651489258</c:v>
                      </c:pt>
                      <c:pt idx="4343">
                        <c:v>65994.839553833008</c:v>
                      </c:pt>
                      <c:pt idx="4344">
                        <c:v>65642.839553833008</c:v>
                      </c:pt>
                      <c:pt idx="4345">
                        <c:v>64385.028518676758</c:v>
                      </c:pt>
                      <c:pt idx="4346">
                        <c:v>64562.528900146484</c:v>
                      </c:pt>
                      <c:pt idx="4347">
                        <c:v>64375.822463989258</c:v>
                      </c:pt>
                      <c:pt idx="4348">
                        <c:v>64423.173782348633</c:v>
                      </c:pt>
                      <c:pt idx="4349">
                        <c:v>64424.622634887695</c:v>
                      </c:pt>
                      <c:pt idx="4350">
                        <c:v>60745.97900390625</c:v>
                      </c:pt>
                      <c:pt idx="4351">
                        <c:v>60745.978881835938</c:v>
                      </c:pt>
                      <c:pt idx="4352">
                        <c:v>60697.793304443352</c:v>
                      </c:pt>
                      <c:pt idx="4353">
                        <c:v>60808.773529052734</c:v>
                      </c:pt>
                      <c:pt idx="4354">
                        <c:v>60898.773406982415</c:v>
                      </c:pt>
                      <c:pt idx="4355">
                        <c:v>60746.773284912102</c:v>
                      </c:pt>
                      <c:pt idx="4356">
                        <c:v>61996.703750610344</c:v>
                      </c:pt>
                      <c:pt idx="4357">
                        <c:v>61996.703628540039</c:v>
                      </c:pt>
                      <c:pt idx="4358">
                        <c:v>63942.827713012695</c:v>
                      </c:pt>
                      <c:pt idx="4359">
                        <c:v>63981.696304321282</c:v>
                      </c:pt>
                      <c:pt idx="4360">
                        <c:v>63629.696304321282</c:v>
                      </c:pt>
                      <c:pt idx="4361">
                        <c:v>64051.986038208008</c:v>
                      </c:pt>
                      <c:pt idx="4362">
                        <c:v>64634.386672973626</c:v>
                      </c:pt>
                      <c:pt idx="4363">
                        <c:v>65390.686477661126</c:v>
                      </c:pt>
                      <c:pt idx="4364">
                        <c:v>65302.686721801758</c:v>
                      </c:pt>
                      <c:pt idx="4365">
                        <c:v>55994.018280029297</c:v>
                      </c:pt>
                      <c:pt idx="4366">
                        <c:v>56429.018646240234</c:v>
                      </c:pt>
                      <c:pt idx="4367">
                        <c:v>56429.018646240234</c:v>
                      </c:pt>
                      <c:pt idx="4368">
                        <c:v>56429.018646240234</c:v>
                      </c:pt>
                      <c:pt idx="4369">
                        <c:v>67563.195999145508</c:v>
                      </c:pt>
                      <c:pt idx="4370">
                        <c:v>67553.3955078125</c:v>
                      </c:pt>
                      <c:pt idx="4371">
                        <c:v>66787.441360473633</c:v>
                      </c:pt>
                      <c:pt idx="4372">
                        <c:v>66871.441848754883</c:v>
                      </c:pt>
                      <c:pt idx="4373">
                        <c:v>66828.441604614258</c:v>
                      </c:pt>
                      <c:pt idx="4374">
                        <c:v>66356.121780395508</c:v>
                      </c:pt>
                      <c:pt idx="4375">
                        <c:v>67401.670745849609</c:v>
                      </c:pt>
                      <c:pt idx="4376">
                        <c:v>67185.670745849609</c:v>
                      </c:pt>
                      <c:pt idx="4377">
                        <c:v>64010.366546630852</c:v>
                      </c:pt>
                      <c:pt idx="4378">
                        <c:v>63962.366546630852</c:v>
                      </c:pt>
                      <c:pt idx="4379">
                        <c:v>63901.366424560547</c:v>
                      </c:pt>
                      <c:pt idx="4380">
                        <c:v>63046.669692993157</c:v>
                      </c:pt>
                      <c:pt idx="4381">
                        <c:v>63046.669692993157</c:v>
                      </c:pt>
                      <c:pt idx="4382">
                        <c:v>64899.392959594727</c:v>
                      </c:pt>
                      <c:pt idx="4383">
                        <c:v>64468.7919921875</c:v>
                      </c:pt>
                      <c:pt idx="4384">
                        <c:v>64470.39794921875</c:v>
                      </c:pt>
                      <c:pt idx="4385">
                        <c:v>65620.481155395508</c:v>
                      </c:pt>
                      <c:pt idx="4386">
                        <c:v>62484.949783325195</c:v>
                      </c:pt>
                      <c:pt idx="4387">
                        <c:v>62919.950271606438</c:v>
                      </c:pt>
                      <c:pt idx="4388">
                        <c:v>62919.950271606438</c:v>
                      </c:pt>
                      <c:pt idx="4389">
                        <c:v>63330.951370239258</c:v>
                      </c:pt>
                      <c:pt idx="4390">
                        <c:v>63911.951736450188</c:v>
                      </c:pt>
                      <c:pt idx="4391">
                        <c:v>65295.94567871093</c:v>
                      </c:pt>
                      <c:pt idx="4392">
                        <c:v>66963.32666015625</c:v>
                      </c:pt>
                      <c:pt idx="4393">
                        <c:v>67341.727783203125</c:v>
                      </c:pt>
                      <c:pt idx="4394">
                        <c:v>66567.94287109375</c:v>
                      </c:pt>
                      <c:pt idx="4395">
                        <c:v>57297.264495849609</c:v>
                      </c:pt>
                      <c:pt idx="4396">
                        <c:v>58784.456878662102</c:v>
                      </c:pt>
                      <c:pt idx="4397">
                        <c:v>58784.456756591797</c:v>
                      </c:pt>
                      <c:pt idx="4398">
                        <c:v>58784.456756591797</c:v>
                      </c:pt>
                      <c:pt idx="4399">
                        <c:v>61593.927459716797</c:v>
                      </c:pt>
                      <c:pt idx="4400">
                        <c:v>61256.225677490234</c:v>
                      </c:pt>
                      <c:pt idx="4401">
                        <c:v>62995.091262817376</c:v>
                      </c:pt>
                      <c:pt idx="4402">
                        <c:v>63500.447219848626</c:v>
                      </c:pt>
                      <c:pt idx="4403">
                        <c:v>63500.447219848626</c:v>
                      </c:pt>
                      <c:pt idx="4404">
                        <c:v>63887.425857543945</c:v>
                      </c:pt>
                      <c:pt idx="4405">
                        <c:v>63519.023513793945</c:v>
                      </c:pt>
                      <c:pt idx="4406">
                        <c:v>65803.491165161133</c:v>
                      </c:pt>
                      <c:pt idx="4407">
                        <c:v>65997.891311645508</c:v>
                      </c:pt>
                      <c:pt idx="4408">
                        <c:v>66400.192337036133</c:v>
                      </c:pt>
                      <c:pt idx="4409">
                        <c:v>66312.191848754883</c:v>
                      </c:pt>
                      <c:pt idx="4410">
                        <c:v>67830.84309387207</c:v>
                      </c:pt>
                      <c:pt idx="4411">
                        <c:v>67062.337356567383</c:v>
                      </c:pt>
                      <c:pt idx="4412">
                        <c:v>67131.337600708008</c:v>
                      </c:pt>
                      <c:pt idx="4413">
                        <c:v>67088.337600708008</c:v>
                      </c:pt>
                      <c:pt idx="4414">
                        <c:v>66749.337112426758</c:v>
                      </c:pt>
                      <c:pt idx="4415">
                        <c:v>66596.411331176758</c:v>
                      </c:pt>
                      <c:pt idx="4416">
                        <c:v>66596.411331176758</c:v>
                      </c:pt>
                      <c:pt idx="4417">
                        <c:v>65126.200393676758</c:v>
                      </c:pt>
                      <c:pt idx="4418">
                        <c:v>66060.423538208008</c:v>
                      </c:pt>
                      <c:pt idx="4419">
                        <c:v>67030.960647583008</c:v>
                      </c:pt>
                      <c:pt idx="4420">
                        <c:v>67172.761428833008</c:v>
                      </c:pt>
                      <c:pt idx="4421">
                        <c:v>65204.155364990234</c:v>
                      </c:pt>
                      <c:pt idx="4422">
                        <c:v>65135.155853271484</c:v>
                      </c:pt>
                      <c:pt idx="4423">
                        <c:v>65880.699905395508</c:v>
                      </c:pt>
                      <c:pt idx="4424">
                        <c:v>65638.699172973633</c:v>
                      </c:pt>
                      <c:pt idx="4425">
                        <c:v>64342.452713012695</c:v>
                      </c:pt>
                      <c:pt idx="4426">
                        <c:v>64342.155838012695</c:v>
                      </c:pt>
                      <c:pt idx="4427">
                        <c:v>64342.155838012695</c:v>
                      </c:pt>
                      <c:pt idx="4428">
                        <c:v>64579.477737426758</c:v>
                      </c:pt>
                      <c:pt idx="4429">
                        <c:v>64400.477737426758</c:v>
                      </c:pt>
                      <c:pt idx="4430">
                        <c:v>66748.337112426758</c:v>
                      </c:pt>
                      <c:pt idx="4431">
                        <c:v>66748.336624145508</c:v>
                      </c:pt>
                      <c:pt idx="4432">
                        <c:v>66598.705276489258</c:v>
                      </c:pt>
                      <c:pt idx="4433">
                        <c:v>66471.705032348633</c:v>
                      </c:pt>
                      <c:pt idx="4434">
                        <c:v>64888.766189575188</c:v>
                      </c:pt>
                      <c:pt idx="4435">
                        <c:v>64897.567092895508</c:v>
                      </c:pt>
                      <c:pt idx="4436">
                        <c:v>63481.339431762695</c:v>
                      </c:pt>
                      <c:pt idx="4437">
                        <c:v>63828.339920043938</c:v>
                      </c:pt>
                      <c:pt idx="4438">
                        <c:v>63638.891494750977</c:v>
                      </c:pt>
                      <c:pt idx="4439">
                        <c:v>63884.891555786133</c:v>
                      </c:pt>
                      <c:pt idx="4440">
                        <c:v>58611.324066162109</c:v>
                      </c:pt>
                      <c:pt idx="4441">
                        <c:v>58501.824188232422</c:v>
                      </c:pt>
                      <c:pt idx="4442">
                        <c:v>58510.824188232422</c:v>
                      </c:pt>
                      <c:pt idx="4443">
                        <c:v>64642.429153442376</c:v>
                      </c:pt>
                      <c:pt idx="4444">
                        <c:v>64416.62890625</c:v>
                      </c:pt>
                      <c:pt idx="4445">
                        <c:v>64535.62878417968</c:v>
                      </c:pt>
                      <c:pt idx="4446">
                        <c:v>64529.724563598626</c:v>
                      </c:pt>
                      <c:pt idx="4447">
                        <c:v>65316.124710083008</c:v>
                      </c:pt>
                      <c:pt idx="4448">
                        <c:v>65545.127395629883</c:v>
                      </c:pt>
                      <c:pt idx="4449">
                        <c:v>65673.127151489258</c:v>
                      </c:pt>
                      <c:pt idx="4450">
                        <c:v>65561.127639770508</c:v>
                      </c:pt>
                      <c:pt idx="4451">
                        <c:v>66066.286224365234</c:v>
                      </c:pt>
                      <c:pt idx="4452">
                        <c:v>66009.285980224609</c:v>
                      </c:pt>
                      <c:pt idx="4453">
                        <c:v>62698.397796630852</c:v>
                      </c:pt>
                      <c:pt idx="4454">
                        <c:v>62698.397796630852</c:v>
                      </c:pt>
                      <c:pt idx="4455">
                        <c:v>64823.032913208008</c:v>
                      </c:pt>
                      <c:pt idx="4456">
                        <c:v>65515.340530395508</c:v>
                      </c:pt>
                      <c:pt idx="4457">
                        <c:v>63494.852981567376</c:v>
                      </c:pt>
                      <c:pt idx="4458">
                        <c:v>63530.85285949707</c:v>
                      </c:pt>
                      <c:pt idx="4459">
                        <c:v>63940.85334777832</c:v>
                      </c:pt>
                      <c:pt idx="4460">
                        <c:v>64443.173294067376</c:v>
                      </c:pt>
                      <c:pt idx="4461">
                        <c:v>64272.173782348626</c:v>
                      </c:pt>
                      <c:pt idx="4462">
                        <c:v>64272.173782348626</c:v>
                      </c:pt>
                      <c:pt idx="4463">
                        <c:v>65998.695022583008</c:v>
                      </c:pt>
                      <c:pt idx="4464">
                        <c:v>65999.866409301758</c:v>
                      </c:pt>
                      <c:pt idx="4465">
                        <c:v>65964.867141723633</c:v>
                      </c:pt>
                      <c:pt idx="4466">
                        <c:v>66589.899124145508</c:v>
                      </c:pt>
                      <c:pt idx="4467">
                        <c:v>66589.899124145508</c:v>
                      </c:pt>
                      <c:pt idx="4468">
                        <c:v>66442.898635864258</c:v>
                      </c:pt>
                      <c:pt idx="4469">
                        <c:v>66080.896682739258</c:v>
                      </c:pt>
                      <c:pt idx="4470">
                        <c:v>56253.799652099609</c:v>
                      </c:pt>
                      <c:pt idx="4471">
                        <c:v>66338.513137817383</c:v>
                      </c:pt>
                      <c:pt idx="4472">
                        <c:v>66181.640823364258</c:v>
                      </c:pt>
                      <c:pt idx="4473">
                        <c:v>66129.826126098633</c:v>
                      </c:pt>
                      <c:pt idx="4474">
                        <c:v>65081.963333129876</c:v>
                      </c:pt>
                      <c:pt idx="4475">
                        <c:v>66402.865188598633</c:v>
                      </c:pt>
                      <c:pt idx="4476">
                        <c:v>66402.864456176758</c:v>
                      </c:pt>
                      <c:pt idx="4477">
                        <c:v>66175.864944458008</c:v>
                      </c:pt>
                      <c:pt idx="4478">
                        <c:v>67064.679779052734</c:v>
                      </c:pt>
                      <c:pt idx="4479">
                        <c:v>66848.679290771484</c:v>
                      </c:pt>
                      <c:pt idx="4480">
                        <c:v>65617.295608520508</c:v>
                      </c:pt>
                      <c:pt idx="4481">
                        <c:v>66794.070999145508</c:v>
                      </c:pt>
                      <c:pt idx="4482">
                        <c:v>67722.071731567383</c:v>
                      </c:pt>
                      <c:pt idx="4483">
                        <c:v>67299.429153442383</c:v>
                      </c:pt>
                      <c:pt idx="4484">
                        <c:v>66947.429153442383</c:v>
                      </c:pt>
                      <c:pt idx="4485">
                        <c:v>67175.105056762695</c:v>
                      </c:pt>
                      <c:pt idx="4486">
                        <c:v>65429.153762817376</c:v>
                      </c:pt>
                      <c:pt idx="4487">
                        <c:v>65699.353713989258</c:v>
                      </c:pt>
                      <c:pt idx="4488">
                        <c:v>65626.353713989258</c:v>
                      </c:pt>
                      <c:pt idx="4489">
                        <c:v>65359.352981567376</c:v>
                      </c:pt>
                      <c:pt idx="4490">
                        <c:v>65237.442825317376</c:v>
                      </c:pt>
                      <c:pt idx="4491">
                        <c:v>65237.442581176758</c:v>
                      </c:pt>
                      <c:pt idx="4492">
                        <c:v>64885.443069458008</c:v>
                      </c:pt>
                      <c:pt idx="4493">
                        <c:v>64999.443069458008</c:v>
                      </c:pt>
                      <c:pt idx="4494">
                        <c:v>65829.699417114258</c:v>
                      </c:pt>
                      <c:pt idx="4495">
                        <c:v>66149.899856567383</c:v>
                      </c:pt>
                      <c:pt idx="4496">
                        <c:v>65907.899856567383</c:v>
                      </c:pt>
                      <c:pt idx="4497">
                        <c:v>67368.392822265625</c:v>
                      </c:pt>
                      <c:pt idx="4498">
                        <c:v>67604.947219848633</c:v>
                      </c:pt>
                      <c:pt idx="4499">
                        <c:v>67516.947219848633</c:v>
                      </c:pt>
                      <c:pt idx="4500">
                        <c:v>63770.303787231438</c:v>
                      </c:pt>
                      <c:pt idx="4501">
                        <c:v>64189.304397583008</c:v>
                      </c:pt>
                      <c:pt idx="4502">
                        <c:v>64188.118728637688</c:v>
                      </c:pt>
                      <c:pt idx="4503">
                        <c:v>64091.118606567376</c:v>
                      </c:pt>
                      <c:pt idx="4504">
                        <c:v>65673.555618286133</c:v>
                      </c:pt>
                      <c:pt idx="4505">
                        <c:v>66676.037796020508</c:v>
                      </c:pt>
                      <c:pt idx="4506">
                        <c:v>67086.037307739258</c:v>
                      </c:pt>
                      <c:pt idx="4507">
                        <c:v>66998.037307739258</c:v>
                      </c:pt>
                      <c:pt idx="4508">
                        <c:v>64927.596633911126</c:v>
                      </c:pt>
                      <c:pt idx="4509">
                        <c:v>64379.996292114258</c:v>
                      </c:pt>
                      <c:pt idx="4510">
                        <c:v>64429.796585083008</c:v>
                      </c:pt>
                      <c:pt idx="4511">
                        <c:v>64321.796340942376</c:v>
                      </c:pt>
                      <c:pt idx="4512">
                        <c:v>63703.795608520508</c:v>
                      </c:pt>
                      <c:pt idx="4513">
                        <c:v>63693.329055786126</c:v>
                      </c:pt>
                      <c:pt idx="4514">
                        <c:v>63721.899047851563</c:v>
                      </c:pt>
                      <c:pt idx="4515">
                        <c:v>64833.335891723626</c:v>
                      </c:pt>
                      <c:pt idx="4516">
                        <c:v>65280.836380004876</c:v>
                      </c:pt>
                      <c:pt idx="4517">
                        <c:v>65166.836624145508</c:v>
                      </c:pt>
                      <c:pt idx="4518">
                        <c:v>64989.636306762688</c:v>
                      </c:pt>
                      <c:pt idx="4519">
                        <c:v>64520.385864257813</c:v>
                      </c:pt>
                      <c:pt idx="4520">
                        <c:v>64866.88610839843</c:v>
                      </c:pt>
                      <c:pt idx="4521">
                        <c:v>64070.884887695313</c:v>
                      </c:pt>
                      <c:pt idx="4522">
                        <c:v>65736.754470825195</c:v>
                      </c:pt>
                      <c:pt idx="4523">
                        <c:v>63875.196975708008</c:v>
                      </c:pt>
                      <c:pt idx="4524">
                        <c:v>63875.196914672852</c:v>
                      </c:pt>
                      <c:pt idx="4525">
                        <c:v>63875.196853637695</c:v>
                      </c:pt>
                      <c:pt idx="4526">
                        <c:v>64156.801666259758</c:v>
                      </c:pt>
                      <c:pt idx="4527">
                        <c:v>65075.395462036126</c:v>
                      </c:pt>
                      <c:pt idx="4528">
                        <c:v>64848.39533996582</c:v>
                      </c:pt>
                      <c:pt idx="4529">
                        <c:v>64413.394973754876</c:v>
                      </c:pt>
                      <c:pt idx="4530">
                        <c:v>65177.06867980957</c:v>
                      </c:pt>
                      <c:pt idx="4531">
                        <c:v>65181.068801879883</c:v>
                      </c:pt>
                      <c:pt idx="4532">
                        <c:v>65188.175369262695</c:v>
                      </c:pt>
                      <c:pt idx="4533">
                        <c:v>65188.175247192383</c:v>
                      </c:pt>
                      <c:pt idx="4534">
                        <c:v>65354.175247192383</c:v>
                      </c:pt>
                      <c:pt idx="4535">
                        <c:v>64989.766784667969</c:v>
                      </c:pt>
                      <c:pt idx="4536">
                        <c:v>64989.766845703125</c:v>
                      </c:pt>
                      <c:pt idx="4537">
                        <c:v>64221.925186157227</c:v>
                      </c:pt>
                      <c:pt idx="4538">
                        <c:v>64221.925186157227</c:v>
                      </c:pt>
                      <c:pt idx="4539">
                        <c:v>64221.925186157227</c:v>
                      </c:pt>
                      <c:pt idx="4540">
                        <c:v>63990.423233032227</c:v>
                      </c:pt>
                      <c:pt idx="4541">
                        <c:v>64813.832794189453</c:v>
                      </c:pt>
                      <c:pt idx="4542">
                        <c:v>64813.832794189453</c:v>
                      </c:pt>
                      <c:pt idx="4543">
                        <c:v>64813.832794189453</c:v>
                      </c:pt>
                      <c:pt idx="4544">
                        <c:v>64804.832794189453</c:v>
                      </c:pt>
                      <c:pt idx="4545">
                        <c:v>56373.543685913079</c:v>
                      </c:pt>
                      <c:pt idx="4546">
                        <c:v>56431.543441772461</c:v>
                      </c:pt>
                      <c:pt idx="4547">
                        <c:v>58219.625091552734</c:v>
                      </c:pt>
                      <c:pt idx="4548">
                        <c:v>58678.627044677734</c:v>
                      </c:pt>
                      <c:pt idx="4549">
                        <c:v>66322.974319458008</c:v>
                      </c:pt>
                      <c:pt idx="4550">
                        <c:v>66322.974075317383</c:v>
                      </c:pt>
                      <c:pt idx="4551">
                        <c:v>66322.974807739258</c:v>
                      </c:pt>
                      <c:pt idx="4552">
                        <c:v>65730.974075317383</c:v>
                      </c:pt>
                      <c:pt idx="4553">
                        <c:v>64848.117385864258</c:v>
                      </c:pt>
                      <c:pt idx="4554">
                        <c:v>66687.421829223633</c:v>
                      </c:pt>
                      <c:pt idx="4555">
                        <c:v>67336.831008911133</c:v>
                      </c:pt>
                      <c:pt idx="4556">
                        <c:v>67336.831008911133</c:v>
                      </c:pt>
                      <c:pt idx="4557">
                        <c:v>67336.830276489258</c:v>
                      </c:pt>
                      <c:pt idx="4558">
                        <c:v>65153.70361328125</c:v>
                      </c:pt>
                      <c:pt idx="4559">
                        <c:v>64784.301025390618</c:v>
                      </c:pt>
                      <c:pt idx="4560">
                        <c:v>64673.596878051758</c:v>
                      </c:pt>
                      <c:pt idx="4561">
                        <c:v>65988.259231567383</c:v>
                      </c:pt>
                      <c:pt idx="4562">
                        <c:v>63987.346633911126</c:v>
                      </c:pt>
                      <c:pt idx="4563">
                        <c:v>63193.345413208008</c:v>
                      </c:pt>
                      <c:pt idx="4564">
                        <c:v>63150.346633911126</c:v>
                      </c:pt>
                      <c:pt idx="4565">
                        <c:v>64285.077835083008</c:v>
                      </c:pt>
                      <c:pt idx="4566">
                        <c:v>65715.852249145508</c:v>
                      </c:pt>
                      <c:pt idx="4567">
                        <c:v>65601.852493286133</c:v>
                      </c:pt>
                      <c:pt idx="4568">
                        <c:v>65504.049514770508</c:v>
                      </c:pt>
                      <c:pt idx="4569">
                        <c:v>63262.211380004876</c:v>
                      </c:pt>
                      <c:pt idx="4570">
                        <c:v>63947.776809692376</c:v>
                      </c:pt>
                      <c:pt idx="4571">
                        <c:v>63810.625198364258</c:v>
                      </c:pt>
                      <c:pt idx="4572">
                        <c:v>65149.899856567376</c:v>
                      </c:pt>
                      <c:pt idx="4573">
                        <c:v>65263.900588989258</c:v>
                      </c:pt>
                      <c:pt idx="4574">
                        <c:v>65263.900100708008</c:v>
                      </c:pt>
                      <c:pt idx="4575">
                        <c:v>55880.392852783203</c:v>
                      </c:pt>
                      <c:pt idx="4576">
                        <c:v>55879.180023193359</c:v>
                      </c:pt>
                      <c:pt idx="4577">
                        <c:v>52830.938018798828</c:v>
                      </c:pt>
                      <c:pt idx="4578">
                        <c:v>52839.938262939453</c:v>
                      </c:pt>
                      <c:pt idx="4579">
                        <c:v>52839.938262939453</c:v>
                      </c:pt>
                      <c:pt idx="4580">
                        <c:v>52875.889129638672</c:v>
                      </c:pt>
                      <c:pt idx="4581">
                        <c:v>52994.889068603516</c:v>
                      </c:pt>
                      <c:pt idx="4582">
                        <c:v>62748.933731079102</c:v>
                      </c:pt>
                      <c:pt idx="4583">
                        <c:v>62796.933670043945</c:v>
                      </c:pt>
                      <c:pt idx="4584">
                        <c:v>62236.932754516602</c:v>
                      </c:pt>
                      <c:pt idx="4585">
                        <c:v>61803.194778442383</c:v>
                      </c:pt>
                      <c:pt idx="4586">
                        <c:v>61893.638748168945</c:v>
                      </c:pt>
                      <c:pt idx="4587">
                        <c:v>61893.224807739258</c:v>
                      </c:pt>
                      <c:pt idx="4588">
                        <c:v>62526.224685668945</c:v>
                      </c:pt>
                      <c:pt idx="4589">
                        <c:v>62429.224685668945</c:v>
                      </c:pt>
                      <c:pt idx="4590">
                        <c:v>64690.49543762207</c:v>
                      </c:pt>
                      <c:pt idx="4591">
                        <c:v>66289.110549926758</c:v>
                      </c:pt>
                      <c:pt idx="4592">
                        <c:v>63795.959182739258</c:v>
                      </c:pt>
                      <c:pt idx="4593">
                        <c:v>63795.95930480957</c:v>
                      </c:pt>
                      <c:pt idx="4594">
                        <c:v>63795.959182739258</c:v>
                      </c:pt>
                      <c:pt idx="4595">
                        <c:v>64482.299026489258</c:v>
                      </c:pt>
                      <c:pt idx="4596">
                        <c:v>66998.236282348633</c:v>
                      </c:pt>
                      <c:pt idx="4597">
                        <c:v>66998.236282348633</c:v>
                      </c:pt>
                      <c:pt idx="4598">
                        <c:v>65943.733352661133</c:v>
                      </c:pt>
                      <c:pt idx="4599">
                        <c:v>65280.333648681641</c:v>
                      </c:pt>
                      <c:pt idx="4600">
                        <c:v>65152.332672119141</c:v>
                      </c:pt>
                      <c:pt idx="4601">
                        <c:v>65524.333831787102</c:v>
                      </c:pt>
                      <c:pt idx="4602">
                        <c:v>65963.564544677734</c:v>
                      </c:pt>
                      <c:pt idx="4603">
                        <c:v>64082.797103881836</c:v>
                      </c:pt>
                      <c:pt idx="4604">
                        <c:v>65815.571731567383</c:v>
                      </c:pt>
                      <c:pt idx="4605">
                        <c:v>64141.884353637695</c:v>
                      </c:pt>
                      <c:pt idx="4606">
                        <c:v>64188.884353637695</c:v>
                      </c:pt>
                      <c:pt idx="4607">
                        <c:v>64188.884353637695</c:v>
                      </c:pt>
                      <c:pt idx="4608">
                        <c:v>65945.38508605957</c:v>
                      </c:pt>
                      <c:pt idx="4609">
                        <c:v>65945.38508605957</c:v>
                      </c:pt>
                      <c:pt idx="4610">
                        <c:v>66297.38508605957</c:v>
                      </c:pt>
                      <c:pt idx="4611">
                        <c:v>65849.259719848633</c:v>
                      </c:pt>
                      <c:pt idx="4612">
                        <c:v>66167.106399536133</c:v>
                      </c:pt>
                      <c:pt idx="4613">
                        <c:v>65828.201797485352</c:v>
                      </c:pt>
                      <c:pt idx="4614">
                        <c:v>66113.202041625977</c:v>
                      </c:pt>
                      <c:pt idx="4615">
                        <c:v>65943.201309204102</c:v>
                      </c:pt>
                      <c:pt idx="4616">
                        <c:v>66056.201065063477</c:v>
                      </c:pt>
                      <c:pt idx="4617">
                        <c:v>67011.448135375977</c:v>
                      </c:pt>
                      <c:pt idx="4618">
                        <c:v>66720.848587036133</c:v>
                      </c:pt>
                      <c:pt idx="4619">
                        <c:v>67674.922805786133</c:v>
                      </c:pt>
                      <c:pt idx="4620">
                        <c:v>65499.966018676758</c:v>
                      </c:pt>
                      <c:pt idx="4621">
                        <c:v>65138.966018676758</c:v>
                      </c:pt>
                      <c:pt idx="4622">
                        <c:v>65045.840042114258</c:v>
                      </c:pt>
                      <c:pt idx="4623">
                        <c:v>65045.84016418457</c:v>
                      </c:pt>
                      <c:pt idx="4624">
                        <c:v>63948.83918762207</c:v>
                      </c:pt>
                      <c:pt idx="4625">
                        <c:v>62736.808670043945</c:v>
                      </c:pt>
                      <c:pt idx="4626">
                        <c:v>65134.984756469727</c:v>
                      </c:pt>
                      <c:pt idx="4627">
                        <c:v>65383.540969848626</c:v>
                      </c:pt>
                      <c:pt idx="4628">
                        <c:v>64796.940994262688</c:v>
                      </c:pt>
                      <c:pt idx="4629">
                        <c:v>64796.941116333008</c:v>
                      </c:pt>
                      <c:pt idx="4630">
                        <c:v>65320.710403442376</c:v>
                      </c:pt>
                      <c:pt idx="4631">
                        <c:v>65641.862014770508</c:v>
                      </c:pt>
                      <c:pt idx="4632">
                        <c:v>61871.493118286126</c:v>
                      </c:pt>
                      <c:pt idx="4633">
                        <c:v>62249.891555786126</c:v>
                      </c:pt>
                      <c:pt idx="4634">
                        <c:v>62679.893508911126</c:v>
                      </c:pt>
                      <c:pt idx="4635">
                        <c:v>58059.796478271484</c:v>
                      </c:pt>
                      <c:pt idx="4636">
                        <c:v>58710.797454833984</c:v>
                      </c:pt>
                      <c:pt idx="4637">
                        <c:v>58712.924896240234</c:v>
                      </c:pt>
                      <c:pt idx="4638">
                        <c:v>58452.925384521484</c:v>
                      </c:pt>
                      <c:pt idx="4639">
                        <c:v>67365.886428833008</c:v>
                      </c:pt>
                      <c:pt idx="4640">
                        <c:v>67356.0869140625</c:v>
                      </c:pt>
                      <c:pt idx="4641">
                        <c:v>67248.086669921875</c:v>
                      </c:pt>
                      <c:pt idx="4642">
                        <c:v>66381.810989379883</c:v>
                      </c:pt>
                      <c:pt idx="4643">
                        <c:v>66431.611282348633</c:v>
                      </c:pt>
                      <c:pt idx="4644">
                        <c:v>66431.612014770508</c:v>
                      </c:pt>
                      <c:pt idx="4645">
                        <c:v>65621.612014770508</c:v>
                      </c:pt>
                      <c:pt idx="4646">
                        <c:v>65172.015228271484</c:v>
                      </c:pt>
                      <c:pt idx="4647">
                        <c:v>65247.015228271484</c:v>
                      </c:pt>
                      <c:pt idx="4648">
                        <c:v>65247.015960693352</c:v>
                      </c:pt>
                      <c:pt idx="4649">
                        <c:v>65750.582122802734</c:v>
                      </c:pt>
                      <c:pt idx="4650">
                        <c:v>56805.077484130859</c:v>
                      </c:pt>
                      <c:pt idx="4651">
                        <c:v>57325.077484130859</c:v>
                      </c:pt>
                      <c:pt idx="4652">
                        <c:v>58766.937210083008</c:v>
                      </c:pt>
                      <c:pt idx="4653">
                        <c:v>58869.961853027344</c:v>
                      </c:pt>
                      <c:pt idx="4654">
                        <c:v>59239.364318847649</c:v>
                      </c:pt>
                      <c:pt idx="4655">
                        <c:v>62846.838821411126</c:v>
                      </c:pt>
                      <c:pt idx="4656">
                        <c:v>63920.536468505852</c:v>
                      </c:pt>
                      <c:pt idx="4657">
                        <c:v>63920.536956787102</c:v>
                      </c:pt>
                      <c:pt idx="4658">
                        <c:v>63922.510833740234</c:v>
                      </c:pt>
                      <c:pt idx="4659">
                        <c:v>62848.023162841797</c:v>
                      </c:pt>
                      <c:pt idx="4660">
                        <c:v>62857.023162841797</c:v>
                      </c:pt>
                      <c:pt idx="4661">
                        <c:v>65902.282592773438</c:v>
                      </c:pt>
                      <c:pt idx="4662">
                        <c:v>65550.282104492188</c:v>
                      </c:pt>
                      <c:pt idx="4663">
                        <c:v>65777.282104492188</c:v>
                      </c:pt>
                      <c:pt idx="4664">
                        <c:v>65575.275588989258</c:v>
                      </c:pt>
                      <c:pt idx="4665">
                        <c:v>62031.722122192376</c:v>
                      </c:pt>
                      <c:pt idx="4666">
                        <c:v>62808.19807434082</c:v>
                      </c:pt>
                      <c:pt idx="4667">
                        <c:v>63195.198440551758</c:v>
                      </c:pt>
                      <c:pt idx="4668">
                        <c:v>63195.198196411126</c:v>
                      </c:pt>
                      <c:pt idx="4669">
                        <c:v>63195.198440551758</c:v>
                      </c:pt>
                      <c:pt idx="4670">
                        <c:v>65316.130813598626</c:v>
                      </c:pt>
                      <c:pt idx="4671">
                        <c:v>64878.698440551758</c:v>
                      </c:pt>
                      <c:pt idx="4672">
                        <c:v>64878.698440551758</c:v>
                      </c:pt>
                      <c:pt idx="4673">
                        <c:v>64023.697463989258</c:v>
                      </c:pt>
                      <c:pt idx="4674">
                        <c:v>65846.845581054688</c:v>
                      </c:pt>
                      <c:pt idx="4675">
                        <c:v>66270.904907226563</c:v>
                      </c:pt>
                      <c:pt idx="4676">
                        <c:v>66270.904907226563</c:v>
                      </c:pt>
                      <c:pt idx="4677">
                        <c:v>66270.904663085938</c:v>
                      </c:pt>
                      <c:pt idx="4678">
                        <c:v>65846.165237426758</c:v>
                      </c:pt>
                      <c:pt idx="4679">
                        <c:v>64905.474807739258</c:v>
                      </c:pt>
                      <c:pt idx="4680">
                        <c:v>56590.592071533203</c:v>
                      </c:pt>
                      <c:pt idx="4681">
                        <c:v>56590.592010498047</c:v>
                      </c:pt>
                      <c:pt idx="4682">
                        <c:v>61715.859451293945</c:v>
                      </c:pt>
                      <c:pt idx="4683">
                        <c:v>61239.093338012695</c:v>
                      </c:pt>
                      <c:pt idx="4684">
                        <c:v>62589.309158325195</c:v>
                      </c:pt>
                      <c:pt idx="4685">
                        <c:v>62593.309219360352</c:v>
                      </c:pt>
                      <c:pt idx="4686">
                        <c:v>62724.309097290039</c:v>
                      </c:pt>
                      <c:pt idx="4687">
                        <c:v>61497.357864379883</c:v>
                      </c:pt>
                      <c:pt idx="4688">
                        <c:v>65969.283401489258</c:v>
                      </c:pt>
                      <c:pt idx="4689">
                        <c:v>65969.014846801758</c:v>
                      </c:pt>
                      <c:pt idx="4690">
                        <c:v>65617.014602661133</c:v>
                      </c:pt>
                      <c:pt idx="4691">
                        <c:v>65426.014846801758</c:v>
                      </c:pt>
                      <c:pt idx="4692">
                        <c:v>65017.942947387695</c:v>
                      </c:pt>
                      <c:pt idx="4693">
                        <c:v>64665.942947387695</c:v>
                      </c:pt>
                      <c:pt idx="4694">
                        <c:v>65091.384353637695</c:v>
                      </c:pt>
                      <c:pt idx="4695">
                        <c:v>58222.909027099602</c:v>
                      </c:pt>
                      <c:pt idx="4696">
                        <c:v>58222.909271240234</c:v>
                      </c:pt>
                      <c:pt idx="4697">
                        <c:v>58221.621429443352</c:v>
                      </c:pt>
                      <c:pt idx="4698">
                        <c:v>58221.621429443352</c:v>
                      </c:pt>
                      <c:pt idx="4699">
                        <c:v>58304.121185302734</c:v>
                      </c:pt>
                      <c:pt idx="4700">
                        <c:v>57921.720550537102</c:v>
                      </c:pt>
                      <c:pt idx="4701">
                        <c:v>56439.662384033203</c:v>
                      </c:pt>
                      <c:pt idx="4702">
                        <c:v>56439.662445068359</c:v>
                      </c:pt>
                      <c:pt idx="4703">
                        <c:v>56439.662445068359</c:v>
                      </c:pt>
                      <c:pt idx="4704">
                        <c:v>60497.768981933586</c:v>
                      </c:pt>
                      <c:pt idx="4705">
                        <c:v>61671.519958496086</c:v>
                      </c:pt>
                      <c:pt idx="4706">
                        <c:v>61671.520202636719</c:v>
                      </c:pt>
                      <c:pt idx="4707">
                        <c:v>65237.12239074707</c:v>
                      </c:pt>
                      <c:pt idx="4708">
                        <c:v>64845.482086181641</c:v>
                      </c:pt>
                      <c:pt idx="4709">
                        <c:v>64459.483123779297</c:v>
                      </c:pt>
                      <c:pt idx="4710">
                        <c:v>65316.133499145508</c:v>
                      </c:pt>
                      <c:pt idx="4711">
                        <c:v>65171.133255004876</c:v>
                      </c:pt>
                      <c:pt idx="4712">
                        <c:v>63310.672927856445</c:v>
                      </c:pt>
                      <c:pt idx="4713">
                        <c:v>65816.358688354492</c:v>
                      </c:pt>
                      <c:pt idx="4714">
                        <c:v>65815.620162963867</c:v>
                      </c:pt>
                      <c:pt idx="4715">
                        <c:v>65743.136276245117</c:v>
                      </c:pt>
                      <c:pt idx="4716">
                        <c:v>65598.036422729492</c:v>
                      </c:pt>
                      <c:pt idx="4717">
                        <c:v>65569.109573364258</c:v>
                      </c:pt>
                      <c:pt idx="4718">
                        <c:v>65176.858596801758</c:v>
                      </c:pt>
                      <c:pt idx="4719">
                        <c:v>65223.358596801758</c:v>
                      </c:pt>
                      <c:pt idx="4720">
                        <c:v>65223.358474731438</c:v>
                      </c:pt>
                      <c:pt idx="4721">
                        <c:v>66880.249893188477</c:v>
                      </c:pt>
                      <c:pt idx="4722">
                        <c:v>66790.187454223633</c:v>
                      </c:pt>
                      <c:pt idx="4723">
                        <c:v>66764.187210083008</c:v>
                      </c:pt>
                      <c:pt idx="4724">
                        <c:v>65204.191421508789</c:v>
                      </c:pt>
                      <c:pt idx="4725">
                        <c:v>58983.258392333984</c:v>
                      </c:pt>
                      <c:pt idx="4726">
                        <c:v>58983.258514404297</c:v>
                      </c:pt>
                      <c:pt idx="4727">
                        <c:v>58864.258392333984</c:v>
                      </c:pt>
                      <c:pt idx="4728">
                        <c:v>63009.351150512695</c:v>
                      </c:pt>
                      <c:pt idx="4729">
                        <c:v>62693.851272583008</c:v>
                      </c:pt>
                      <c:pt idx="4730">
                        <c:v>62341.851211547852</c:v>
                      </c:pt>
                      <c:pt idx="4731">
                        <c:v>62332.851211547852</c:v>
                      </c:pt>
                      <c:pt idx="4732">
                        <c:v>64152.529861450195</c:v>
                      </c:pt>
                      <c:pt idx="4733">
                        <c:v>64156.529861450195</c:v>
                      </c:pt>
                      <c:pt idx="4734">
                        <c:v>64165.529922485352</c:v>
                      </c:pt>
                      <c:pt idx="4735">
                        <c:v>64906.619705200188</c:v>
                      </c:pt>
                      <c:pt idx="4736">
                        <c:v>65341.620071411126</c:v>
                      </c:pt>
                      <c:pt idx="4737">
                        <c:v>66046.15705871582</c:v>
                      </c:pt>
                      <c:pt idx="4738">
                        <c:v>67683.637893676758</c:v>
                      </c:pt>
                      <c:pt idx="4739">
                        <c:v>64392.999649047852</c:v>
                      </c:pt>
                      <c:pt idx="4740">
                        <c:v>62010.207473754876</c:v>
                      </c:pt>
                      <c:pt idx="4741">
                        <c:v>62009.891311645508</c:v>
                      </c:pt>
                      <c:pt idx="4742">
                        <c:v>62010.207229614258</c:v>
                      </c:pt>
                      <c:pt idx="4743">
                        <c:v>62988.205764770508</c:v>
                      </c:pt>
                      <c:pt idx="4744">
                        <c:v>63063.205764770508</c:v>
                      </c:pt>
                      <c:pt idx="4745">
                        <c:v>63016.205764770508</c:v>
                      </c:pt>
                      <c:pt idx="4746">
                        <c:v>65682.910491943359</c:v>
                      </c:pt>
                      <c:pt idx="4747">
                        <c:v>65682.909759521484</c:v>
                      </c:pt>
                      <c:pt idx="4748">
                        <c:v>65366.910736083984</c:v>
                      </c:pt>
                      <c:pt idx="4749">
                        <c:v>63743.524368286126</c:v>
                      </c:pt>
                      <c:pt idx="4750">
                        <c:v>63679.524124145508</c:v>
                      </c:pt>
                      <c:pt idx="4751">
                        <c:v>63591.524124145508</c:v>
                      </c:pt>
                      <c:pt idx="4752">
                        <c:v>65680.143264770508</c:v>
                      </c:pt>
                      <c:pt idx="4753">
                        <c:v>65328.143264770508</c:v>
                      </c:pt>
                      <c:pt idx="4754">
                        <c:v>65328.143264770508</c:v>
                      </c:pt>
                      <c:pt idx="4755">
                        <c:v>64976.050064086914</c:v>
                      </c:pt>
                      <c:pt idx="4756">
                        <c:v>64976.050064086914</c:v>
                      </c:pt>
                      <c:pt idx="4757">
                        <c:v>64976.050247192383</c:v>
                      </c:pt>
                      <c:pt idx="4758">
                        <c:v>64456.050247192383</c:v>
                      </c:pt>
                      <c:pt idx="4759">
                        <c:v>64256.050064086914</c:v>
                      </c:pt>
                      <c:pt idx="4760">
                        <c:v>64944.125183105469</c:v>
                      </c:pt>
                      <c:pt idx="4761">
                        <c:v>64944.125244140625</c:v>
                      </c:pt>
                      <c:pt idx="4762">
                        <c:v>65056.605117797852</c:v>
                      </c:pt>
                      <c:pt idx="4763">
                        <c:v>64458.208877563477</c:v>
                      </c:pt>
                      <c:pt idx="4764">
                        <c:v>64463.898330688477</c:v>
                      </c:pt>
                      <c:pt idx="4765">
                        <c:v>64463.898330688477</c:v>
                      </c:pt>
                      <c:pt idx="4766">
                        <c:v>64676.898330688477</c:v>
                      </c:pt>
                      <c:pt idx="4767">
                        <c:v>66963.628326416016</c:v>
                      </c:pt>
                      <c:pt idx="4768">
                        <c:v>66963.628448486328</c:v>
                      </c:pt>
                      <c:pt idx="4769">
                        <c:v>66963.628448486328</c:v>
                      </c:pt>
                      <c:pt idx="4770">
                        <c:v>57873.894332885742</c:v>
                      </c:pt>
                      <c:pt idx="4771">
                        <c:v>55765.793792724602</c:v>
                      </c:pt>
                      <c:pt idx="4772">
                        <c:v>56297.856414794915</c:v>
                      </c:pt>
                      <c:pt idx="4773">
                        <c:v>56297.856536865234</c:v>
                      </c:pt>
                      <c:pt idx="4774">
                        <c:v>56521.856292724602</c:v>
                      </c:pt>
                      <c:pt idx="4775">
                        <c:v>65075.253570556633</c:v>
                      </c:pt>
                      <c:pt idx="4776">
                        <c:v>64722.63557434082</c:v>
                      </c:pt>
                      <c:pt idx="4777">
                        <c:v>64722.635452270508</c:v>
                      </c:pt>
                      <c:pt idx="4778">
                        <c:v>64722.63557434082</c:v>
                      </c:pt>
                      <c:pt idx="4779">
                        <c:v>63122.62434387207</c:v>
                      </c:pt>
                      <c:pt idx="4780">
                        <c:v>63595.12483215332</c:v>
                      </c:pt>
                      <c:pt idx="4781">
                        <c:v>64020.536087036126</c:v>
                      </c:pt>
                      <c:pt idx="4782">
                        <c:v>64036.105911254876</c:v>
                      </c:pt>
                      <c:pt idx="4783">
                        <c:v>63968.385940551758</c:v>
                      </c:pt>
                      <c:pt idx="4784">
                        <c:v>63899.385940551758</c:v>
                      </c:pt>
                      <c:pt idx="4785">
                        <c:v>61350.099212646484</c:v>
                      </c:pt>
                      <c:pt idx="4786">
                        <c:v>63107.343872070313</c:v>
                      </c:pt>
                      <c:pt idx="4787">
                        <c:v>63514.3427734375</c:v>
                      </c:pt>
                      <c:pt idx="4788">
                        <c:v>63514.34265136718</c:v>
                      </c:pt>
                      <c:pt idx="4789">
                        <c:v>64611.942840576165</c:v>
                      </c:pt>
                      <c:pt idx="4790">
                        <c:v>64872.892059326165</c:v>
                      </c:pt>
                      <c:pt idx="4791">
                        <c:v>65378.700637817383</c:v>
                      </c:pt>
                      <c:pt idx="4792">
                        <c:v>65288.920547485352</c:v>
                      </c:pt>
                      <c:pt idx="4793">
                        <c:v>65288.920547485352</c:v>
                      </c:pt>
                      <c:pt idx="4794">
                        <c:v>65000.92024230957</c:v>
                      </c:pt>
                      <c:pt idx="4795">
                        <c:v>64930.34114074707</c:v>
                      </c:pt>
                      <c:pt idx="4796">
                        <c:v>64939.341201782227</c:v>
                      </c:pt>
                      <c:pt idx="4797">
                        <c:v>65715.278762817383</c:v>
                      </c:pt>
                      <c:pt idx="4798">
                        <c:v>63813.75178527832</c:v>
                      </c:pt>
                      <c:pt idx="4799">
                        <c:v>65986.957473754883</c:v>
                      </c:pt>
                      <c:pt idx="4800">
                        <c:v>63557.473831176758</c:v>
                      </c:pt>
                      <c:pt idx="4801">
                        <c:v>66968.200881958008</c:v>
                      </c:pt>
                      <c:pt idx="4802">
                        <c:v>67178.200881958008</c:v>
                      </c:pt>
                      <c:pt idx="4803">
                        <c:v>66987.200759887695</c:v>
                      </c:pt>
                      <c:pt idx="4804">
                        <c:v>65525.324981689453</c:v>
                      </c:pt>
                      <c:pt idx="4805">
                        <c:v>65426.405227661126</c:v>
                      </c:pt>
                      <c:pt idx="4806">
                        <c:v>66172.224258422852</c:v>
                      </c:pt>
                      <c:pt idx="4807">
                        <c:v>66172.22444152832</c:v>
                      </c:pt>
                      <c:pt idx="4808">
                        <c:v>66172.224319458008</c:v>
                      </c:pt>
                      <c:pt idx="4809">
                        <c:v>66075.224319458008</c:v>
                      </c:pt>
                      <c:pt idx="4810">
                        <c:v>65165.780471801758</c:v>
                      </c:pt>
                      <c:pt idx="4811">
                        <c:v>65118.78059387207</c:v>
                      </c:pt>
                      <c:pt idx="4812">
                        <c:v>64766.78059387207</c:v>
                      </c:pt>
                      <c:pt idx="4813">
                        <c:v>64451.28059387207</c:v>
                      </c:pt>
                      <c:pt idx="4814">
                        <c:v>64354.280227661126</c:v>
                      </c:pt>
                      <c:pt idx="4815">
                        <c:v>66502.598098754883</c:v>
                      </c:pt>
                      <c:pt idx="4816">
                        <c:v>66446.598098754883</c:v>
                      </c:pt>
                      <c:pt idx="4817">
                        <c:v>66403.597122192383</c:v>
                      </c:pt>
                      <c:pt idx="4818">
                        <c:v>63518.238418579102</c:v>
                      </c:pt>
                      <c:pt idx="4819">
                        <c:v>63518.238357543945</c:v>
                      </c:pt>
                      <c:pt idx="4820">
                        <c:v>64880.186721801758</c:v>
                      </c:pt>
                      <c:pt idx="4821">
                        <c:v>64928.187454223626</c:v>
                      </c:pt>
                      <c:pt idx="4822">
                        <c:v>65519.538040161126</c:v>
                      </c:pt>
                      <c:pt idx="4823">
                        <c:v>65279.537307739258</c:v>
                      </c:pt>
                      <c:pt idx="4824">
                        <c:v>65085.102493286126</c:v>
                      </c:pt>
                      <c:pt idx="4825">
                        <c:v>64991.102249145508</c:v>
                      </c:pt>
                      <c:pt idx="4826">
                        <c:v>64775.101760864258</c:v>
                      </c:pt>
                      <c:pt idx="4827">
                        <c:v>65140.871780395508</c:v>
                      </c:pt>
                      <c:pt idx="4828">
                        <c:v>64905.578567504876</c:v>
                      </c:pt>
                      <c:pt idx="4829">
                        <c:v>65112.792190551758</c:v>
                      </c:pt>
                      <c:pt idx="4830">
                        <c:v>67167.787796020508</c:v>
                      </c:pt>
                      <c:pt idx="4831">
                        <c:v>67178.787307739258</c:v>
                      </c:pt>
                      <c:pt idx="4832">
                        <c:v>66889.788040161133</c:v>
                      </c:pt>
                      <c:pt idx="4833">
                        <c:v>66816.787307739258</c:v>
                      </c:pt>
                      <c:pt idx="4834">
                        <c:v>67707.703079223633</c:v>
                      </c:pt>
                      <c:pt idx="4835">
                        <c:v>67579.702346801758</c:v>
                      </c:pt>
                      <c:pt idx="4836">
                        <c:v>67152.172561645508</c:v>
                      </c:pt>
                      <c:pt idx="4837">
                        <c:v>68641.408889770508</c:v>
                      </c:pt>
                      <c:pt idx="4838">
                        <c:v>67856.487319946289</c:v>
                      </c:pt>
                      <c:pt idx="4839">
                        <c:v>67856.488052368164</c:v>
                      </c:pt>
                      <c:pt idx="4840">
                        <c:v>62984.12390136718</c:v>
                      </c:pt>
                      <c:pt idx="4841">
                        <c:v>62984.124145507813</c:v>
                      </c:pt>
                      <c:pt idx="4842">
                        <c:v>62984.1240234375</c:v>
                      </c:pt>
                      <c:pt idx="4843">
                        <c:v>60161.397171020508</c:v>
                      </c:pt>
                      <c:pt idx="4844">
                        <c:v>60088.277053833008</c:v>
                      </c:pt>
                      <c:pt idx="4845">
                        <c:v>64697.998916625977</c:v>
                      </c:pt>
                      <c:pt idx="4846">
                        <c:v>64633.787490844727</c:v>
                      </c:pt>
                      <c:pt idx="4847">
                        <c:v>66481.136917114258</c:v>
                      </c:pt>
                      <c:pt idx="4848">
                        <c:v>64999.779739379876</c:v>
                      </c:pt>
                      <c:pt idx="4849">
                        <c:v>65047.779739379876</c:v>
                      </c:pt>
                      <c:pt idx="4850">
                        <c:v>64983.242630004876</c:v>
                      </c:pt>
                      <c:pt idx="4851">
                        <c:v>66786.990432739258</c:v>
                      </c:pt>
                      <c:pt idx="4852">
                        <c:v>65979.684768676758</c:v>
                      </c:pt>
                      <c:pt idx="4853">
                        <c:v>66043.685256958008</c:v>
                      </c:pt>
                      <c:pt idx="4854">
                        <c:v>65598.684768676758</c:v>
                      </c:pt>
                      <c:pt idx="4855">
                        <c:v>63251.426345825195</c:v>
                      </c:pt>
                      <c:pt idx="4856">
                        <c:v>63194.426528930664</c:v>
                      </c:pt>
                      <c:pt idx="4857">
                        <c:v>64930.785110473626</c:v>
                      </c:pt>
                      <c:pt idx="4858">
                        <c:v>64930.785354614258</c:v>
                      </c:pt>
                      <c:pt idx="4859">
                        <c:v>65775.385940551758</c:v>
                      </c:pt>
                      <c:pt idx="4860">
                        <c:v>64141.167556762695</c:v>
                      </c:pt>
                      <c:pt idx="4861">
                        <c:v>63787.665664672852</c:v>
                      </c:pt>
                      <c:pt idx="4862">
                        <c:v>65497.152725219727</c:v>
                      </c:pt>
                      <c:pt idx="4863">
                        <c:v>65488.152725219727</c:v>
                      </c:pt>
                      <c:pt idx="4864">
                        <c:v>64491.151809692383</c:v>
                      </c:pt>
                      <c:pt idx="4865">
                        <c:v>64489.545364379883</c:v>
                      </c:pt>
                      <c:pt idx="4866">
                        <c:v>65497.23420715332</c:v>
                      </c:pt>
                      <c:pt idx="4867">
                        <c:v>65898.235549926758</c:v>
                      </c:pt>
                      <c:pt idx="4868">
                        <c:v>66068.635696411133</c:v>
                      </c:pt>
                      <c:pt idx="4869">
                        <c:v>66068.635696411133</c:v>
                      </c:pt>
                      <c:pt idx="4870">
                        <c:v>65246.55500793457</c:v>
                      </c:pt>
                      <c:pt idx="4871">
                        <c:v>65736.555511474609</c:v>
                      </c:pt>
                      <c:pt idx="4872">
                        <c:v>65736.555511474609</c:v>
                      </c:pt>
                      <c:pt idx="4873">
                        <c:v>65648.555389404297</c:v>
                      </c:pt>
                      <c:pt idx="4874">
                        <c:v>65961.666900634766</c:v>
                      </c:pt>
                      <c:pt idx="4875">
                        <c:v>62096.197463989258</c:v>
                      </c:pt>
                      <c:pt idx="4876">
                        <c:v>68094.098831176758</c:v>
                      </c:pt>
                      <c:pt idx="4877">
                        <c:v>67915.004592895508</c:v>
                      </c:pt>
                      <c:pt idx="4878">
                        <c:v>68091.004592895508</c:v>
                      </c:pt>
                      <c:pt idx="4879">
                        <c:v>66204.991775512695</c:v>
                      </c:pt>
                      <c:pt idx="4880">
                        <c:v>65108.815994262695</c:v>
                      </c:pt>
                      <c:pt idx="4881">
                        <c:v>64134.728103637695</c:v>
                      </c:pt>
                      <c:pt idx="4882">
                        <c:v>64143.728103637695</c:v>
                      </c:pt>
                      <c:pt idx="4883">
                        <c:v>64201.728225708008</c:v>
                      </c:pt>
                      <c:pt idx="4884">
                        <c:v>62333.079666137695</c:v>
                      </c:pt>
                      <c:pt idx="4885">
                        <c:v>62342.079727172852</c:v>
                      </c:pt>
                      <c:pt idx="4886">
                        <c:v>62330.421463012695</c:v>
                      </c:pt>
                      <c:pt idx="4887">
                        <c:v>63761.867568969727</c:v>
                      </c:pt>
                      <c:pt idx="4888">
                        <c:v>63656.476943969727</c:v>
                      </c:pt>
                      <c:pt idx="4889">
                        <c:v>64139.377334594727</c:v>
                      </c:pt>
                      <c:pt idx="4890">
                        <c:v>64987.200149536126</c:v>
                      </c:pt>
                      <c:pt idx="4891">
                        <c:v>64908.199905395508</c:v>
                      </c:pt>
                      <c:pt idx="4892">
                        <c:v>64772.081253051758</c:v>
                      </c:pt>
                      <c:pt idx="4893">
                        <c:v>63559.999710083008</c:v>
                      </c:pt>
                      <c:pt idx="4894">
                        <c:v>63560.000198364258</c:v>
                      </c:pt>
                      <c:pt idx="4895">
                        <c:v>64714.702590942376</c:v>
                      </c:pt>
                      <c:pt idx="4896">
                        <c:v>64714.703323364258</c:v>
                      </c:pt>
                      <c:pt idx="4897">
                        <c:v>65764.319427490234</c:v>
                      </c:pt>
                      <c:pt idx="4898">
                        <c:v>65591.320159912109</c:v>
                      </c:pt>
                      <c:pt idx="4899">
                        <c:v>65913.097747802734</c:v>
                      </c:pt>
                      <c:pt idx="4900">
                        <c:v>65222.458206176758</c:v>
                      </c:pt>
                      <c:pt idx="4901">
                        <c:v>66206.511184692383</c:v>
                      </c:pt>
                      <c:pt idx="4902">
                        <c:v>66782.134475708008</c:v>
                      </c:pt>
                      <c:pt idx="4903">
                        <c:v>66782.133987426758</c:v>
                      </c:pt>
                      <c:pt idx="4904">
                        <c:v>66987.434768676758</c:v>
                      </c:pt>
                      <c:pt idx="4905">
                        <c:v>56963.669769287102</c:v>
                      </c:pt>
                      <c:pt idx="4906">
                        <c:v>56963.670135498047</c:v>
                      </c:pt>
                      <c:pt idx="4907">
                        <c:v>56963.670013427734</c:v>
                      </c:pt>
                      <c:pt idx="4908">
                        <c:v>56650.670013427734</c:v>
                      </c:pt>
                      <c:pt idx="4909">
                        <c:v>65079.50276184082</c:v>
                      </c:pt>
                      <c:pt idx="4910">
                        <c:v>65079.50276184082</c:v>
                      </c:pt>
                      <c:pt idx="4911">
                        <c:v>64178.324905395508</c:v>
                      </c:pt>
                      <c:pt idx="4912">
                        <c:v>64178.324905395508</c:v>
                      </c:pt>
                      <c:pt idx="4913">
                        <c:v>63218.494094848626</c:v>
                      </c:pt>
                      <c:pt idx="4914">
                        <c:v>64186.495193481438</c:v>
                      </c:pt>
                      <c:pt idx="4915">
                        <c:v>64186.494583129876</c:v>
                      </c:pt>
                      <c:pt idx="4916">
                        <c:v>63794.494583129876</c:v>
                      </c:pt>
                      <c:pt idx="4917">
                        <c:v>66746.920852661133</c:v>
                      </c:pt>
                      <c:pt idx="4918">
                        <c:v>67239.234085083008</c:v>
                      </c:pt>
                      <c:pt idx="4919">
                        <c:v>67239.234085083008</c:v>
                      </c:pt>
                      <c:pt idx="4920">
                        <c:v>64774.982131958008</c:v>
                      </c:pt>
                      <c:pt idx="4921">
                        <c:v>64703.558303833008</c:v>
                      </c:pt>
                      <c:pt idx="4922">
                        <c:v>64237.159866333008</c:v>
                      </c:pt>
                      <c:pt idx="4923">
                        <c:v>65934.927444458008</c:v>
                      </c:pt>
                      <c:pt idx="4924">
                        <c:v>66297.827346801758</c:v>
                      </c:pt>
                      <c:pt idx="4925">
                        <c:v>65850.827102661133</c:v>
                      </c:pt>
                      <c:pt idx="4926">
                        <c:v>66189.827102661133</c:v>
                      </c:pt>
                      <c:pt idx="4927">
                        <c:v>63537.433303833008</c:v>
                      </c:pt>
                      <c:pt idx="4928">
                        <c:v>63587.233352661126</c:v>
                      </c:pt>
                      <c:pt idx="4929">
                        <c:v>63587.233352661126</c:v>
                      </c:pt>
                      <c:pt idx="4930">
                        <c:v>63587.233108520508</c:v>
                      </c:pt>
                      <c:pt idx="4931">
                        <c:v>62859.597366333008</c:v>
                      </c:pt>
                      <c:pt idx="4932">
                        <c:v>63563.630752563477</c:v>
                      </c:pt>
                      <c:pt idx="4933">
                        <c:v>62711.145446777344</c:v>
                      </c:pt>
                      <c:pt idx="4934">
                        <c:v>62702.145324707031</c:v>
                      </c:pt>
                      <c:pt idx="4935">
                        <c:v>54538.131988525391</c:v>
                      </c:pt>
                      <c:pt idx="4936">
                        <c:v>54538.132171630859</c:v>
                      </c:pt>
                      <c:pt idx="4937">
                        <c:v>54538.132171630859</c:v>
                      </c:pt>
                      <c:pt idx="4938">
                        <c:v>54448.129241943359</c:v>
                      </c:pt>
                      <c:pt idx="4939">
                        <c:v>54351.129119873047</c:v>
                      </c:pt>
                      <c:pt idx="4940">
                        <c:v>63964.632278442376</c:v>
                      </c:pt>
                      <c:pt idx="4941">
                        <c:v>63964.632034301758</c:v>
                      </c:pt>
                      <c:pt idx="4942">
                        <c:v>66674.193557739258</c:v>
                      </c:pt>
                      <c:pt idx="4943">
                        <c:v>66605.193069458008</c:v>
                      </c:pt>
                      <c:pt idx="4944">
                        <c:v>66322.245803833008</c:v>
                      </c:pt>
                      <c:pt idx="4945">
                        <c:v>64401.348648071289</c:v>
                      </c:pt>
                      <c:pt idx="4946">
                        <c:v>62649.18196105957</c:v>
                      </c:pt>
                      <c:pt idx="4947">
                        <c:v>63094.181838989258</c:v>
                      </c:pt>
                      <c:pt idx="4948">
                        <c:v>64256.839797973633</c:v>
                      </c:pt>
                      <c:pt idx="4949">
                        <c:v>65712.354446411133</c:v>
                      </c:pt>
                      <c:pt idx="4950">
                        <c:v>58027.574005126953</c:v>
                      </c:pt>
                      <c:pt idx="4951">
                        <c:v>58027.574066162109</c:v>
                      </c:pt>
                      <c:pt idx="4952">
                        <c:v>57729.849212646484</c:v>
                      </c:pt>
                      <c:pt idx="4953">
                        <c:v>58164.849578857415</c:v>
                      </c:pt>
                      <c:pt idx="4954">
                        <c:v>58164.849700927734</c:v>
                      </c:pt>
                      <c:pt idx="4955">
                        <c:v>58164.849578857415</c:v>
                      </c:pt>
                      <c:pt idx="4956">
                        <c:v>61010.535614013665</c:v>
                      </c:pt>
                      <c:pt idx="4957">
                        <c:v>61010.535614013665</c:v>
                      </c:pt>
                      <c:pt idx="4958">
                        <c:v>61010.535614013665</c:v>
                      </c:pt>
                      <c:pt idx="4959">
                        <c:v>65180.61164855957</c:v>
                      </c:pt>
                      <c:pt idx="4960">
                        <c:v>65401.911514282227</c:v>
                      </c:pt>
                      <c:pt idx="4961">
                        <c:v>65047.268997192383</c:v>
                      </c:pt>
                      <c:pt idx="4962">
                        <c:v>65051.269119262695</c:v>
                      </c:pt>
                      <c:pt idx="4963">
                        <c:v>65060.269119262695</c:v>
                      </c:pt>
                      <c:pt idx="4964">
                        <c:v>64860.268936157227</c:v>
                      </c:pt>
                      <c:pt idx="4965">
                        <c:v>66632.186416625977</c:v>
                      </c:pt>
                      <c:pt idx="4966">
                        <c:v>66510.5859375</c:v>
                      </c:pt>
                      <c:pt idx="4967">
                        <c:v>66550.58642578125</c:v>
                      </c:pt>
                      <c:pt idx="4968">
                        <c:v>63843.209121704102</c:v>
                      </c:pt>
                      <c:pt idx="4969">
                        <c:v>63843.209121704102</c:v>
                      </c:pt>
                      <c:pt idx="4970">
                        <c:v>63644.471267700195</c:v>
                      </c:pt>
                      <c:pt idx="4971">
                        <c:v>63996.471328735352</c:v>
                      </c:pt>
                      <c:pt idx="4972">
                        <c:v>64649.556167602539</c:v>
                      </c:pt>
                      <c:pt idx="4973">
                        <c:v>64309.056350708008</c:v>
                      </c:pt>
                      <c:pt idx="4974">
                        <c:v>65814.737991333008</c:v>
                      </c:pt>
                      <c:pt idx="4975">
                        <c:v>64220.636703491211</c:v>
                      </c:pt>
                      <c:pt idx="4976">
                        <c:v>66076.35595703125</c:v>
                      </c:pt>
                      <c:pt idx="4977">
                        <c:v>66486.3564453125</c:v>
                      </c:pt>
                      <c:pt idx="4978">
                        <c:v>66642.356201171875</c:v>
                      </c:pt>
                      <c:pt idx="4979">
                        <c:v>66549.200927734375</c:v>
                      </c:pt>
                      <c:pt idx="4980">
                        <c:v>65305.498977661126</c:v>
                      </c:pt>
                      <c:pt idx="4981">
                        <c:v>65486.799118041992</c:v>
                      </c:pt>
                      <c:pt idx="4982">
                        <c:v>64676.441696166992</c:v>
                      </c:pt>
                      <c:pt idx="4983">
                        <c:v>64397.941696166992</c:v>
                      </c:pt>
                      <c:pt idx="4984">
                        <c:v>64397.941207885742</c:v>
                      </c:pt>
                      <c:pt idx="4985">
                        <c:v>64305.942672729492</c:v>
                      </c:pt>
                      <c:pt idx="4986">
                        <c:v>65025.603225708008</c:v>
                      </c:pt>
                      <c:pt idx="4987">
                        <c:v>65035.531936645508</c:v>
                      </c:pt>
                      <c:pt idx="4988">
                        <c:v>65036.307815551758</c:v>
                      </c:pt>
                      <c:pt idx="4989">
                        <c:v>65277.307327270508</c:v>
                      </c:pt>
                      <c:pt idx="4990">
                        <c:v>65159.043899536126</c:v>
                      </c:pt>
                      <c:pt idx="4991">
                        <c:v>65163.044143676758</c:v>
                      </c:pt>
                      <c:pt idx="4992">
                        <c:v>65172.044387817376</c:v>
                      </c:pt>
                      <c:pt idx="4993">
                        <c:v>66103.544876098633</c:v>
                      </c:pt>
                      <c:pt idx="4994">
                        <c:v>65293.570266723626</c:v>
                      </c:pt>
                      <c:pt idx="4995">
                        <c:v>57972.490158081055</c:v>
                      </c:pt>
                      <c:pt idx="4996">
                        <c:v>57963.490097045898</c:v>
                      </c:pt>
                      <c:pt idx="4997">
                        <c:v>62884.581497192383</c:v>
                      </c:pt>
                      <c:pt idx="4998">
                        <c:v>62502.079788208008</c:v>
                      </c:pt>
                      <c:pt idx="4999">
                        <c:v>62502.079727172852</c:v>
                      </c:pt>
                      <c:pt idx="5000">
                        <c:v>62518.579666137695</c:v>
                      </c:pt>
                      <c:pt idx="5001">
                        <c:v>61858.602554321289</c:v>
                      </c:pt>
                      <c:pt idx="5002">
                        <c:v>65033.754287719727</c:v>
                      </c:pt>
                      <c:pt idx="5003">
                        <c:v>64863.005462646484</c:v>
                      </c:pt>
                      <c:pt idx="5004">
                        <c:v>64252.005462646484</c:v>
                      </c:pt>
                      <c:pt idx="5005">
                        <c:v>65266.789505004883</c:v>
                      </c:pt>
                      <c:pt idx="5006">
                        <c:v>65275.789505004883</c:v>
                      </c:pt>
                      <c:pt idx="5007">
                        <c:v>65275.789443969727</c:v>
                      </c:pt>
                      <c:pt idx="5008">
                        <c:v>64665.88703918457</c:v>
                      </c:pt>
                      <c:pt idx="5009">
                        <c:v>62862.415115356438</c:v>
                      </c:pt>
                      <c:pt idx="5010">
                        <c:v>58050.860641479492</c:v>
                      </c:pt>
                      <c:pt idx="5011">
                        <c:v>58050.860641479492</c:v>
                      </c:pt>
                      <c:pt idx="5012">
                        <c:v>59056.049774169915</c:v>
                      </c:pt>
                      <c:pt idx="5013">
                        <c:v>59056.049652099602</c:v>
                      </c:pt>
                      <c:pt idx="5014">
                        <c:v>59056.049774169915</c:v>
                      </c:pt>
                      <c:pt idx="5015">
                        <c:v>58968.049530029297</c:v>
                      </c:pt>
                      <c:pt idx="5016">
                        <c:v>65021.998443603516</c:v>
                      </c:pt>
                      <c:pt idx="5017">
                        <c:v>65030.998687744133</c:v>
                      </c:pt>
                      <c:pt idx="5018">
                        <c:v>65671.048782348633</c:v>
                      </c:pt>
                      <c:pt idx="5019">
                        <c:v>66143.548782348633</c:v>
                      </c:pt>
                      <c:pt idx="5020">
                        <c:v>66143.549758911133</c:v>
                      </c:pt>
                      <c:pt idx="5021">
                        <c:v>66440.503616333008</c:v>
                      </c:pt>
                      <c:pt idx="5022">
                        <c:v>66440.503372192383</c:v>
                      </c:pt>
                      <c:pt idx="5023">
                        <c:v>66440.503372192383</c:v>
                      </c:pt>
                      <c:pt idx="5024">
                        <c:v>66197.690628051758</c:v>
                      </c:pt>
                      <c:pt idx="5025">
                        <c:v>63916.333694458008</c:v>
                      </c:pt>
                      <c:pt idx="5026">
                        <c:v>63868.333694458008</c:v>
                      </c:pt>
                      <c:pt idx="5027">
                        <c:v>65926.107376098633</c:v>
                      </c:pt>
                      <c:pt idx="5028">
                        <c:v>66026.788040161133</c:v>
                      </c:pt>
                      <c:pt idx="5029">
                        <c:v>66026.787307739258</c:v>
                      </c:pt>
                      <c:pt idx="5030">
                        <c:v>63753.463516235352</c:v>
                      </c:pt>
                      <c:pt idx="5031">
                        <c:v>64225.964065551758</c:v>
                      </c:pt>
                      <c:pt idx="5032">
                        <c:v>62915.792617797852</c:v>
                      </c:pt>
                      <c:pt idx="5033">
                        <c:v>61597.541885375977</c:v>
                      </c:pt>
                      <c:pt idx="5034">
                        <c:v>58965.35237121582</c:v>
                      </c:pt>
                      <c:pt idx="5035">
                        <c:v>59013.352493286126</c:v>
                      </c:pt>
                      <c:pt idx="5036">
                        <c:v>59013.352249145508</c:v>
                      </c:pt>
                      <c:pt idx="5037">
                        <c:v>59907.406692504876</c:v>
                      </c:pt>
                      <c:pt idx="5038">
                        <c:v>59907.406692504876</c:v>
                      </c:pt>
                      <c:pt idx="5039">
                        <c:v>59907.406692504876</c:v>
                      </c:pt>
                      <c:pt idx="5040">
                        <c:v>57504.829849243164</c:v>
                      </c:pt>
                      <c:pt idx="5041">
                        <c:v>57508.990951538086</c:v>
                      </c:pt>
                      <c:pt idx="5042">
                        <c:v>56013.394989013672</c:v>
                      </c:pt>
                      <c:pt idx="5043">
                        <c:v>56013.395355224609</c:v>
                      </c:pt>
                      <c:pt idx="5044">
                        <c:v>56447.397186279297</c:v>
                      </c:pt>
                      <c:pt idx="5045">
                        <c:v>56143.396942138672</c:v>
                      </c:pt>
                      <c:pt idx="5046">
                        <c:v>64163.840469360352</c:v>
                      </c:pt>
                      <c:pt idx="5047">
                        <c:v>65500.641555786126</c:v>
                      </c:pt>
                      <c:pt idx="5048">
                        <c:v>65500.641311645508</c:v>
                      </c:pt>
                      <c:pt idx="5049">
                        <c:v>62818.696731567376</c:v>
                      </c:pt>
                      <c:pt idx="5050">
                        <c:v>63130.697341918938</c:v>
                      </c:pt>
                      <c:pt idx="5051">
                        <c:v>66516.920486450195</c:v>
                      </c:pt>
                      <c:pt idx="5052">
                        <c:v>66238.420486450195</c:v>
                      </c:pt>
                      <c:pt idx="5053">
                        <c:v>66232.998611450195</c:v>
                      </c:pt>
                      <c:pt idx="5054">
                        <c:v>63029.956619262695</c:v>
                      </c:pt>
                      <c:pt idx="5055">
                        <c:v>65404.375076293945</c:v>
                      </c:pt>
                      <c:pt idx="5056">
                        <c:v>65404.375076293945</c:v>
                      </c:pt>
                      <c:pt idx="5057">
                        <c:v>68113.484329223633</c:v>
                      </c:pt>
                      <c:pt idx="5058">
                        <c:v>68381.134963989258</c:v>
                      </c:pt>
                      <c:pt idx="5059">
                        <c:v>67877.734817504883</c:v>
                      </c:pt>
                      <c:pt idx="5060">
                        <c:v>65795.33381652832</c:v>
                      </c:pt>
                      <c:pt idx="5061">
                        <c:v>65425.93147277832</c:v>
                      </c:pt>
                      <c:pt idx="5062">
                        <c:v>65795.33381652832</c:v>
                      </c:pt>
                      <c:pt idx="5063">
                        <c:v>65126.440139770508</c:v>
                      </c:pt>
                      <c:pt idx="5064">
                        <c:v>65160.000198364258</c:v>
                      </c:pt>
                      <c:pt idx="5065">
                        <c:v>64794.999710083008</c:v>
                      </c:pt>
                      <c:pt idx="5066">
                        <c:v>62752.847259521484</c:v>
                      </c:pt>
                      <c:pt idx="5067">
                        <c:v>62907.847259521484</c:v>
                      </c:pt>
                      <c:pt idx="5068">
                        <c:v>65907.685012817383</c:v>
                      </c:pt>
                      <c:pt idx="5069">
                        <c:v>65766.483108520508</c:v>
                      </c:pt>
                      <c:pt idx="5070">
                        <c:v>59990.966888427734</c:v>
                      </c:pt>
                      <c:pt idx="5071">
                        <c:v>59902.966400146484</c:v>
                      </c:pt>
                      <c:pt idx="5072">
                        <c:v>62742.607177734368</c:v>
                      </c:pt>
                      <c:pt idx="5073">
                        <c:v>64445.61083984375</c:v>
                      </c:pt>
                      <c:pt idx="5074">
                        <c:v>64254.6103515625</c:v>
                      </c:pt>
                      <c:pt idx="5075">
                        <c:v>65229.010772705078</c:v>
                      </c:pt>
                      <c:pt idx="5076">
                        <c:v>64439.255325317383</c:v>
                      </c:pt>
                      <c:pt idx="5077">
                        <c:v>64439.255447387695</c:v>
                      </c:pt>
                      <c:pt idx="5078">
                        <c:v>64441.382400512695</c:v>
                      </c:pt>
                      <c:pt idx="5079">
                        <c:v>64241.382278442383</c:v>
                      </c:pt>
                      <c:pt idx="5080">
                        <c:v>65182.06867980957</c:v>
                      </c:pt>
                      <c:pt idx="5081">
                        <c:v>65182.06867980957</c:v>
                      </c:pt>
                      <c:pt idx="5082">
                        <c:v>64684.706619262695</c:v>
                      </c:pt>
                      <c:pt idx="5083">
                        <c:v>64595.741775512695</c:v>
                      </c:pt>
                      <c:pt idx="5084">
                        <c:v>64546.741653442383</c:v>
                      </c:pt>
                      <c:pt idx="5085">
                        <c:v>65369.149856567376</c:v>
                      </c:pt>
                      <c:pt idx="5086">
                        <c:v>63763.804397583008</c:v>
                      </c:pt>
                      <c:pt idx="5087">
                        <c:v>63771.304397583008</c:v>
                      </c:pt>
                      <c:pt idx="5088">
                        <c:v>64244.397659301758</c:v>
                      </c:pt>
                      <c:pt idx="5089">
                        <c:v>64244.397415161126</c:v>
                      </c:pt>
                      <c:pt idx="5090">
                        <c:v>65028.197952270508</c:v>
                      </c:pt>
                      <c:pt idx="5091">
                        <c:v>64687.197463989258</c:v>
                      </c:pt>
                      <c:pt idx="5092">
                        <c:v>64419.598098754876</c:v>
                      </c:pt>
                      <c:pt idx="5093">
                        <c:v>63961.597854614258</c:v>
                      </c:pt>
                      <c:pt idx="5094">
                        <c:v>64793.602981567376</c:v>
                      </c:pt>
                      <c:pt idx="5095">
                        <c:v>64921.204681396484</c:v>
                      </c:pt>
                      <c:pt idx="5096">
                        <c:v>64675.204742431633</c:v>
                      </c:pt>
                      <c:pt idx="5097">
                        <c:v>64169.869781494133</c:v>
                      </c:pt>
                      <c:pt idx="5098">
                        <c:v>65276.544342041016</c:v>
                      </c:pt>
                      <c:pt idx="5099">
                        <c:v>64947.042388916016</c:v>
                      </c:pt>
                      <c:pt idx="5100">
                        <c:v>58121.851791381829</c:v>
                      </c:pt>
                      <c:pt idx="5101">
                        <c:v>58398.120101928711</c:v>
                      </c:pt>
                      <c:pt idx="5102">
                        <c:v>64923.201370239258</c:v>
                      </c:pt>
                      <c:pt idx="5103">
                        <c:v>65433.882522583008</c:v>
                      </c:pt>
                      <c:pt idx="5104">
                        <c:v>65433.883010864258</c:v>
                      </c:pt>
                      <c:pt idx="5105">
                        <c:v>65644.882522583008</c:v>
                      </c:pt>
                      <c:pt idx="5106">
                        <c:v>65348.384475708008</c:v>
                      </c:pt>
                      <c:pt idx="5107">
                        <c:v>64769.614944458008</c:v>
                      </c:pt>
                      <c:pt idx="5108">
                        <c:v>64721.614700317376</c:v>
                      </c:pt>
                      <c:pt idx="5109">
                        <c:v>66329.569290161133</c:v>
                      </c:pt>
                      <c:pt idx="5110">
                        <c:v>66329.569046020508</c:v>
                      </c:pt>
                      <c:pt idx="5111">
                        <c:v>67432.778274536133</c:v>
                      </c:pt>
                      <c:pt idx="5112">
                        <c:v>66813.775588989258</c:v>
                      </c:pt>
                      <c:pt idx="5113">
                        <c:v>66549.775100708008</c:v>
                      </c:pt>
                      <c:pt idx="5114">
                        <c:v>66228.5078125</c:v>
                      </c:pt>
                      <c:pt idx="5115">
                        <c:v>57522.975677490234</c:v>
                      </c:pt>
                      <c:pt idx="5116">
                        <c:v>57001.343719482422</c:v>
                      </c:pt>
                      <c:pt idx="5117">
                        <c:v>56937.343841552734</c:v>
                      </c:pt>
                      <c:pt idx="5118">
                        <c:v>56974.943450927734</c:v>
                      </c:pt>
                      <c:pt idx="5119">
                        <c:v>64597.830276489258</c:v>
                      </c:pt>
                      <c:pt idx="5120">
                        <c:v>61887.420852661126</c:v>
                      </c:pt>
                      <c:pt idx="5121">
                        <c:v>62288.921829223626</c:v>
                      </c:pt>
                      <c:pt idx="5122">
                        <c:v>66242.025833129883</c:v>
                      </c:pt>
                      <c:pt idx="5123">
                        <c:v>66242.025588989258</c:v>
                      </c:pt>
                      <c:pt idx="5124">
                        <c:v>62776.681228637695</c:v>
                      </c:pt>
                      <c:pt idx="5125">
                        <c:v>63146.081741333008</c:v>
                      </c:pt>
                      <c:pt idx="5126">
                        <c:v>63058.081619262695</c:v>
                      </c:pt>
                      <c:pt idx="5127">
                        <c:v>62692.175369262695</c:v>
                      </c:pt>
                      <c:pt idx="5128">
                        <c:v>62692.175369262695</c:v>
                      </c:pt>
                      <c:pt idx="5129">
                        <c:v>63845.157669067383</c:v>
                      </c:pt>
                      <c:pt idx="5130">
                        <c:v>57873.958419799805</c:v>
                      </c:pt>
                      <c:pt idx="5131">
                        <c:v>57873.958297729492</c:v>
                      </c:pt>
                      <c:pt idx="5132">
                        <c:v>58575.280609130852</c:v>
                      </c:pt>
                      <c:pt idx="5133">
                        <c:v>58511.280120849602</c:v>
                      </c:pt>
                      <c:pt idx="5134">
                        <c:v>58803.780609130852</c:v>
                      </c:pt>
                      <c:pt idx="5135">
                        <c:v>58282.379974365234</c:v>
                      </c:pt>
                      <c:pt idx="5136">
                        <c:v>68149.172561645508</c:v>
                      </c:pt>
                      <c:pt idx="5137">
                        <c:v>65660.196975708008</c:v>
                      </c:pt>
                      <c:pt idx="5138">
                        <c:v>66257.298049926758</c:v>
                      </c:pt>
                      <c:pt idx="5139">
                        <c:v>67095.480178833008</c:v>
                      </c:pt>
                      <c:pt idx="5140">
                        <c:v>66685.679153442383</c:v>
                      </c:pt>
                      <c:pt idx="5141">
                        <c:v>66685.679641723633</c:v>
                      </c:pt>
                      <c:pt idx="5142">
                        <c:v>66477.678909301758</c:v>
                      </c:pt>
                      <c:pt idx="5143">
                        <c:v>65246.95881652832</c:v>
                      </c:pt>
                      <c:pt idx="5144">
                        <c:v>64995.00764465332</c:v>
                      </c:pt>
                      <c:pt idx="5145">
                        <c:v>58107.625946044922</c:v>
                      </c:pt>
                      <c:pt idx="5146">
                        <c:v>58334.625946044922</c:v>
                      </c:pt>
                      <c:pt idx="5147">
                        <c:v>58246.625885009766</c:v>
                      </c:pt>
                      <c:pt idx="5148">
                        <c:v>63282.279022216797</c:v>
                      </c:pt>
                      <c:pt idx="5149">
                        <c:v>63183.878875732415</c:v>
                      </c:pt>
                      <c:pt idx="5150">
                        <c:v>62938.378814697266</c:v>
                      </c:pt>
                      <c:pt idx="5151">
                        <c:v>64661.027969360352</c:v>
                      </c:pt>
                      <c:pt idx="5152">
                        <c:v>64660.358657836914</c:v>
                      </c:pt>
                      <c:pt idx="5153">
                        <c:v>63990.009414672852</c:v>
                      </c:pt>
                      <c:pt idx="5154">
                        <c:v>63946.609085083008</c:v>
                      </c:pt>
                      <c:pt idx="5155">
                        <c:v>65723.411697387695</c:v>
                      </c:pt>
                      <c:pt idx="5156">
                        <c:v>65613.911697387695</c:v>
                      </c:pt>
                      <c:pt idx="5157">
                        <c:v>65622.911819458008</c:v>
                      </c:pt>
                      <c:pt idx="5158">
                        <c:v>65270.911758422852</c:v>
                      </c:pt>
                      <c:pt idx="5159">
                        <c:v>63624.148025512695</c:v>
                      </c:pt>
                      <c:pt idx="5160">
                        <c:v>62544.564605712883</c:v>
                      </c:pt>
                      <c:pt idx="5161">
                        <c:v>62544.564605712883</c:v>
                      </c:pt>
                      <c:pt idx="5162">
                        <c:v>65398.796585083008</c:v>
                      </c:pt>
                      <c:pt idx="5163">
                        <c:v>65446.796585083008</c:v>
                      </c:pt>
                      <c:pt idx="5164">
                        <c:v>66410.097366333008</c:v>
                      </c:pt>
                      <c:pt idx="5165">
                        <c:v>65952.098342895508</c:v>
                      </c:pt>
                      <c:pt idx="5166">
                        <c:v>65910.672073364258</c:v>
                      </c:pt>
                      <c:pt idx="5167">
                        <c:v>64667.694412231438</c:v>
                      </c:pt>
                      <c:pt idx="5168">
                        <c:v>65392.700149536126</c:v>
                      </c:pt>
                      <c:pt idx="5169">
                        <c:v>64015.300735473626</c:v>
                      </c:pt>
                      <c:pt idx="5170">
                        <c:v>64386.911331176758</c:v>
                      </c:pt>
                      <c:pt idx="5171">
                        <c:v>64386.911331176758</c:v>
                      </c:pt>
                      <c:pt idx="5172">
                        <c:v>62920.889724731445</c:v>
                      </c:pt>
                      <c:pt idx="5173">
                        <c:v>63400.891677856445</c:v>
                      </c:pt>
                      <c:pt idx="5174">
                        <c:v>63400.891677856445</c:v>
                      </c:pt>
                      <c:pt idx="5175">
                        <c:v>57235.418930053711</c:v>
                      </c:pt>
                      <c:pt idx="5176">
                        <c:v>56945.416915893555</c:v>
                      </c:pt>
                      <c:pt idx="5177">
                        <c:v>64191.698806762688</c:v>
                      </c:pt>
                      <c:pt idx="5178">
                        <c:v>64191.698806762688</c:v>
                      </c:pt>
                      <c:pt idx="5179">
                        <c:v>62810.248062133789</c:v>
                      </c:pt>
                      <c:pt idx="5180">
                        <c:v>62185.510330200195</c:v>
                      </c:pt>
                      <c:pt idx="5181">
                        <c:v>63691.79719543457</c:v>
                      </c:pt>
                      <c:pt idx="5182">
                        <c:v>63322.396926879876</c:v>
                      </c:pt>
                      <c:pt idx="5183">
                        <c:v>63390.872634887695</c:v>
                      </c:pt>
                      <c:pt idx="5184">
                        <c:v>64149.396759033203</c:v>
                      </c:pt>
                      <c:pt idx="5185">
                        <c:v>63916.528106689453</c:v>
                      </c:pt>
                      <c:pt idx="5186">
                        <c:v>63916.528106689453</c:v>
                      </c:pt>
                      <c:pt idx="5187">
                        <c:v>64323.091018676758</c:v>
                      </c:pt>
                      <c:pt idx="5188">
                        <c:v>64332.091018676758</c:v>
                      </c:pt>
                      <c:pt idx="5189">
                        <c:v>64332.091018676758</c:v>
                      </c:pt>
                      <c:pt idx="5190">
                        <c:v>64210.690032958984</c:v>
                      </c:pt>
                      <c:pt idx="5191">
                        <c:v>64210.689788818352</c:v>
                      </c:pt>
                      <c:pt idx="5192">
                        <c:v>64439.689544677734</c:v>
                      </c:pt>
                      <c:pt idx="5193">
                        <c:v>68954.936233520508</c:v>
                      </c:pt>
                      <c:pt idx="5194">
                        <c:v>68948.537445068359</c:v>
                      </c:pt>
                      <c:pt idx="5195">
                        <c:v>65433.395950317383</c:v>
                      </c:pt>
                      <c:pt idx="5196">
                        <c:v>65072.778671264648</c:v>
                      </c:pt>
                      <c:pt idx="5197">
                        <c:v>65074.556137084954</c:v>
                      </c:pt>
                      <c:pt idx="5198">
                        <c:v>63088.266265869133</c:v>
                      </c:pt>
                      <c:pt idx="5199">
                        <c:v>64026.697418212883</c:v>
                      </c:pt>
                      <c:pt idx="5200">
                        <c:v>64742.664459228516</c:v>
                      </c:pt>
                      <c:pt idx="5201">
                        <c:v>64611.901931762695</c:v>
                      </c:pt>
                      <c:pt idx="5202">
                        <c:v>64610.420486450195</c:v>
                      </c:pt>
                      <c:pt idx="5203">
                        <c:v>64895.420486450195</c:v>
                      </c:pt>
                      <c:pt idx="5204">
                        <c:v>63306.527313232422</c:v>
                      </c:pt>
                      <c:pt idx="5205">
                        <c:v>67038.149322509766</c:v>
                      </c:pt>
                      <c:pt idx="5206">
                        <c:v>64401.635940551758</c:v>
                      </c:pt>
                      <c:pt idx="5207">
                        <c:v>64306.515335083008</c:v>
                      </c:pt>
                      <c:pt idx="5208">
                        <c:v>64086.405471801758</c:v>
                      </c:pt>
                      <c:pt idx="5209">
                        <c:v>64469.212112426758</c:v>
                      </c:pt>
                      <c:pt idx="5210">
                        <c:v>64430.212112426758</c:v>
                      </c:pt>
                      <c:pt idx="5211">
                        <c:v>64428.404006958008</c:v>
                      </c:pt>
                      <c:pt idx="5212">
                        <c:v>64706.060256958008</c:v>
                      </c:pt>
                      <c:pt idx="5213">
                        <c:v>64766.989944458008</c:v>
                      </c:pt>
                      <c:pt idx="5214">
                        <c:v>65048.500442504876</c:v>
                      </c:pt>
                      <c:pt idx="5215">
                        <c:v>64905.620803833008</c:v>
                      </c:pt>
                      <c:pt idx="5216">
                        <c:v>65359.116409301758</c:v>
                      </c:pt>
                      <c:pt idx="5217">
                        <c:v>65173.014358520508</c:v>
                      </c:pt>
                      <c:pt idx="5218">
                        <c:v>65286.214553833008</c:v>
                      </c:pt>
                      <c:pt idx="5219">
                        <c:v>64799.214065551758</c:v>
                      </c:pt>
                      <c:pt idx="5220">
                        <c:v>57328.944061279297</c:v>
                      </c:pt>
                      <c:pt idx="5221">
                        <c:v>57289.944183349609</c:v>
                      </c:pt>
                      <c:pt idx="5222">
                        <c:v>57337.944305419922</c:v>
                      </c:pt>
                      <c:pt idx="5223">
                        <c:v>57860.944366455078</c:v>
                      </c:pt>
                      <c:pt idx="5224">
                        <c:v>57748.944183349609</c:v>
                      </c:pt>
                      <c:pt idx="5225">
                        <c:v>57398.655120849609</c:v>
                      </c:pt>
                      <c:pt idx="5226">
                        <c:v>57389.655120849609</c:v>
                      </c:pt>
                      <c:pt idx="5227">
                        <c:v>58409.287872314453</c:v>
                      </c:pt>
                      <c:pt idx="5228">
                        <c:v>58787.690399169922</c:v>
                      </c:pt>
                      <c:pt idx="5229">
                        <c:v>58778.690277099609</c:v>
                      </c:pt>
                      <c:pt idx="5230">
                        <c:v>61358.643341064453</c:v>
                      </c:pt>
                      <c:pt idx="5231">
                        <c:v>61668.643341064453</c:v>
                      </c:pt>
                      <c:pt idx="5232">
                        <c:v>65127.959426879883</c:v>
                      </c:pt>
                      <c:pt idx="5233">
                        <c:v>64916.959548950195</c:v>
                      </c:pt>
                      <c:pt idx="5234">
                        <c:v>64916.959487915039</c:v>
                      </c:pt>
                      <c:pt idx="5235">
                        <c:v>64093.480972290039</c:v>
                      </c:pt>
                      <c:pt idx="5236">
                        <c:v>64093.481033325195</c:v>
                      </c:pt>
                      <c:pt idx="5237">
                        <c:v>63593.981033325195</c:v>
                      </c:pt>
                      <c:pt idx="5238">
                        <c:v>63547.981094360352</c:v>
                      </c:pt>
                      <c:pt idx="5239">
                        <c:v>63891.705200195313</c:v>
                      </c:pt>
                      <c:pt idx="5240">
                        <c:v>63895.572570800781</c:v>
                      </c:pt>
                      <c:pt idx="5241">
                        <c:v>63895.572570800781</c:v>
                      </c:pt>
                      <c:pt idx="5242">
                        <c:v>63695.572448730469</c:v>
                      </c:pt>
                      <c:pt idx="5243">
                        <c:v>63712.052932739258</c:v>
                      </c:pt>
                      <c:pt idx="5244">
                        <c:v>62738.397415161126</c:v>
                      </c:pt>
                      <c:pt idx="5245">
                        <c:v>62726.733108520508</c:v>
                      </c:pt>
                      <c:pt idx="5246">
                        <c:v>62807.133010864258</c:v>
                      </c:pt>
                      <c:pt idx="5247">
                        <c:v>64769.800186157227</c:v>
                      </c:pt>
                      <c:pt idx="5248">
                        <c:v>64769.800186157227</c:v>
                      </c:pt>
                      <c:pt idx="5249">
                        <c:v>64640.198623657227</c:v>
                      </c:pt>
                      <c:pt idx="5250">
                        <c:v>65588.734115600586</c:v>
                      </c:pt>
                      <c:pt idx="5251">
                        <c:v>65588.734115600586</c:v>
                      </c:pt>
                      <c:pt idx="5252">
                        <c:v>65852.385238647461</c:v>
                      </c:pt>
                      <c:pt idx="5253">
                        <c:v>64672.452835083008</c:v>
                      </c:pt>
                      <c:pt idx="5254">
                        <c:v>65029.614456176758</c:v>
                      </c:pt>
                      <c:pt idx="5255">
                        <c:v>63880.612503051758</c:v>
                      </c:pt>
                      <c:pt idx="5256">
                        <c:v>64047.268020629876</c:v>
                      </c:pt>
                      <c:pt idx="5257">
                        <c:v>64309.067886352532</c:v>
                      </c:pt>
                      <c:pt idx="5258">
                        <c:v>66027.630081176758</c:v>
                      </c:pt>
                      <c:pt idx="5259">
                        <c:v>66027.630081176758</c:v>
                      </c:pt>
                      <c:pt idx="5260">
                        <c:v>66160.810989379883</c:v>
                      </c:pt>
                      <c:pt idx="5261">
                        <c:v>65791.408889770508</c:v>
                      </c:pt>
                      <c:pt idx="5262">
                        <c:v>64465.651565551758</c:v>
                      </c:pt>
                      <c:pt idx="5263">
                        <c:v>64465.831695556633</c:v>
                      </c:pt>
                      <c:pt idx="5264">
                        <c:v>64723.832427978516</c:v>
                      </c:pt>
                      <c:pt idx="5265">
                        <c:v>66488.576568603516</c:v>
                      </c:pt>
                      <c:pt idx="5266">
                        <c:v>65565.001373291016</c:v>
                      </c:pt>
                      <c:pt idx="5267">
                        <c:v>65322.999420166016</c:v>
                      </c:pt>
                      <c:pt idx="5268">
                        <c:v>65592.578811645508</c:v>
                      </c:pt>
                      <c:pt idx="5269">
                        <c:v>65240.579299926758</c:v>
                      </c:pt>
                      <c:pt idx="5270">
                        <c:v>64281.278518676758</c:v>
                      </c:pt>
                      <c:pt idx="5271">
                        <c:v>64329.278030395508</c:v>
                      </c:pt>
                      <c:pt idx="5272">
                        <c:v>68167.278518676758</c:v>
                      </c:pt>
                      <c:pt idx="5273">
                        <c:v>68313.958938598633</c:v>
                      </c:pt>
                      <c:pt idx="5274">
                        <c:v>68313.958206176758</c:v>
                      </c:pt>
                      <c:pt idx="5275">
                        <c:v>68179.958694458008</c:v>
                      </c:pt>
                      <c:pt idx="5276">
                        <c:v>67818.958694458008</c:v>
                      </c:pt>
                      <c:pt idx="5277">
                        <c:v>67814.650588989258</c:v>
                      </c:pt>
                      <c:pt idx="5278">
                        <c:v>67876.050979614258</c:v>
                      </c:pt>
                      <c:pt idx="5279">
                        <c:v>68206.452346801758</c:v>
                      </c:pt>
                      <c:pt idx="5280">
                        <c:v>66191.069778442383</c:v>
                      </c:pt>
                      <c:pt idx="5281">
                        <c:v>66191.070266723633</c:v>
                      </c:pt>
                      <c:pt idx="5282">
                        <c:v>64617.721878051758</c:v>
                      </c:pt>
                      <c:pt idx="5283">
                        <c:v>64494.012222290032</c:v>
                      </c:pt>
                      <c:pt idx="5284">
                        <c:v>63929.261978149414</c:v>
                      </c:pt>
                      <c:pt idx="5285">
                        <c:v>65439.671096801758</c:v>
                      </c:pt>
                      <c:pt idx="5286">
                        <c:v>65303.670974731438</c:v>
                      </c:pt>
                      <c:pt idx="5287">
                        <c:v>65274.690139770508</c:v>
                      </c:pt>
                      <c:pt idx="5288">
                        <c:v>65640.554641723633</c:v>
                      </c:pt>
                      <c:pt idx="5289">
                        <c:v>66107.856643676758</c:v>
                      </c:pt>
                      <c:pt idx="5290">
                        <c:v>65801.455764770508</c:v>
                      </c:pt>
                      <c:pt idx="5291">
                        <c:v>67687.381057739258</c:v>
                      </c:pt>
                      <c:pt idx="5292">
                        <c:v>66047.692337036133</c:v>
                      </c:pt>
                      <c:pt idx="5293">
                        <c:v>67363.153762817383</c:v>
                      </c:pt>
                      <c:pt idx="5294">
                        <c:v>67363.153518676758</c:v>
                      </c:pt>
                      <c:pt idx="5295">
                        <c:v>56025.390838623047</c:v>
                      </c:pt>
                      <c:pt idx="5296">
                        <c:v>55585.390716552734</c:v>
                      </c:pt>
                      <c:pt idx="5297">
                        <c:v>55525.006927490234</c:v>
                      </c:pt>
                      <c:pt idx="5298">
                        <c:v>57772.987152099602</c:v>
                      </c:pt>
                      <c:pt idx="5299">
                        <c:v>57772.986419677734</c:v>
                      </c:pt>
                      <c:pt idx="5300">
                        <c:v>57772.986175537102</c:v>
                      </c:pt>
                      <c:pt idx="5301">
                        <c:v>57708.986663818352</c:v>
                      </c:pt>
                      <c:pt idx="5302">
                        <c:v>60911.530120849602</c:v>
                      </c:pt>
                      <c:pt idx="5303">
                        <c:v>60911.530364990234</c:v>
                      </c:pt>
                      <c:pt idx="5304">
                        <c:v>63253.780227661126</c:v>
                      </c:pt>
                      <c:pt idx="5305">
                        <c:v>63949.080276489258</c:v>
                      </c:pt>
                      <c:pt idx="5306">
                        <c:v>64076.481155395508</c:v>
                      </c:pt>
                      <c:pt idx="5307">
                        <c:v>64307.479934692376</c:v>
                      </c:pt>
                      <c:pt idx="5308">
                        <c:v>64003.894729614258</c:v>
                      </c:pt>
                      <c:pt idx="5309">
                        <c:v>62990.093017578118</c:v>
                      </c:pt>
                      <c:pt idx="5310">
                        <c:v>58765.699798583984</c:v>
                      </c:pt>
                      <c:pt idx="5311">
                        <c:v>58084.699920654297</c:v>
                      </c:pt>
                      <c:pt idx="5312">
                        <c:v>58132.699981689453</c:v>
                      </c:pt>
                      <c:pt idx="5313">
                        <c:v>58132.699981689453</c:v>
                      </c:pt>
                      <c:pt idx="5314">
                        <c:v>57534.972503662109</c:v>
                      </c:pt>
                      <c:pt idx="5315">
                        <c:v>57436.772247314453</c:v>
                      </c:pt>
                      <c:pt idx="5316">
                        <c:v>57534.665008544922</c:v>
                      </c:pt>
                      <c:pt idx="5317">
                        <c:v>57969.665374755852</c:v>
                      </c:pt>
                      <c:pt idx="5318">
                        <c:v>57650.665618896484</c:v>
                      </c:pt>
                      <c:pt idx="5319">
                        <c:v>57359.473419189453</c:v>
                      </c:pt>
                      <c:pt idx="5320">
                        <c:v>57016.473419189453</c:v>
                      </c:pt>
                      <c:pt idx="5321">
                        <c:v>61800.878204345703</c:v>
                      </c:pt>
                      <c:pt idx="5322">
                        <c:v>64228.567092895508</c:v>
                      </c:pt>
                      <c:pt idx="5323">
                        <c:v>64662.532424926758</c:v>
                      </c:pt>
                      <c:pt idx="5324">
                        <c:v>64574.532424926758</c:v>
                      </c:pt>
                      <c:pt idx="5325">
                        <c:v>64916.498870849602</c:v>
                      </c:pt>
                      <c:pt idx="5326">
                        <c:v>63890.999404907227</c:v>
                      </c:pt>
                      <c:pt idx="5327">
                        <c:v>64545.569717407227</c:v>
                      </c:pt>
                      <c:pt idx="5328">
                        <c:v>64974.394241333008</c:v>
                      </c:pt>
                      <c:pt idx="5329">
                        <c:v>64974.393508911126</c:v>
                      </c:pt>
                      <c:pt idx="5330">
                        <c:v>65696.677688598633</c:v>
                      </c:pt>
                      <c:pt idx="5331">
                        <c:v>65709.433303833008</c:v>
                      </c:pt>
                      <c:pt idx="5332">
                        <c:v>66032.218795776367</c:v>
                      </c:pt>
                      <c:pt idx="5333">
                        <c:v>66031.950973510742</c:v>
                      </c:pt>
                      <c:pt idx="5334">
                        <c:v>64418.100662231438</c:v>
                      </c:pt>
                      <c:pt idx="5335">
                        <c:v>65227.942092895508</c:v>
                      </c:pt>
                      <c:pt idx="5336">
                        <c:v>64786.741653442376</c:v>
                      </c:pt>
                      <c:pt idx="5337">
                        <c:v>66306.164505004883</c:v>
                      </c:pt>
                      <c:pt idx="5338">
                        <c:v>65871.164260864258</c:v>
                      </c:pt>
                      <c:pt idx="5339">
                        <c:v>65502.572708129876</c:v>
                      </c:pt>
                      <c:pt idx="5340">
                        <c:v>62504.466018676758</c:v>
                      </c:pt>
                      <c:pt idx="5341">
                        <c:v>62431.346145629876</c:v>
                      </c:pt>
                      <c:pt idx="5342">
                        <c:v>62358.236038208008</c:v>
                      </c:pt>
                      <c:pt idx="5343">
                        <c:v>62187.168655395508</c:v>
                      </c:pt>
                      <c:pt idx="5344">
                        <c:v>63308.485397338867</c:v>
                      </c:pt>
                      <c:pt idx="5345">
                        <c:v>63308.484420776367</c:v>
                      </c:pt>
                      <c:pt idx="5346">
                        <c:v>63195.484909057617</c:v>
                      </c:pt>
                      <c:pt idx="5347">
                        <c:v>61151.314102172852</c:v>
                      </c:pt>
                      <c:pt idx="5348">
                        <c:v>64582.605895996094</c:v>
                      </c:pt>
                      <c:pt idx="5349">
                        <c:v>64569.112503051758</c:v>
                      </c:pt>
                      <c:pt idx="5350">
                        <c:v>66016.093948364258</c:v>
                      </c:pt>
                      <c:pt idx="5351">
                        <c:v>62256.696853637695</c:v>
                      </c:pt>
                      <c:pt idx="5352">
                        <c:v>61970.694900512695</c:v>
                      </c:pt>
                      <c:pt idx="5353">
                        <c:v>61349.345291137695</c:v>
                      </c:pt>
                      <c:pt idx="5354">
                        <c:v>61709.745681762695</c:v>
                      </c:pt>
                      <c:pt idx="5355">
                        <c:v>65286.71321105957</c:v>
                      </c:pt>
                      <c:pt idx="5356">
                        <c:v>65286.713455200195</c:v>
                      </c:pt>
                      <c:pt idx="5357">
                        <c:v>65288.491714477539</c:v>
                      </c:pt>
                      <c:pt idx="5358">
                        <c:v>65191.491714477539</c:v>
                      </c:pt>
                      <c:pt idx="5359">
                        <c:v>67999.569290161133</c:v>
                      </c:pt>
                      <c:pt idx="5360">
                        <c:v>67999.570022583008</c:v>
                      </c:pt>
                      <c:pt idx="5361">
                        <c:v>67630.169143676758</c:v>
                      </c:pt>
                      <c:pt idx="5362">
                        <c:v>67414.168655395508</c:v>
                      </c:pt>
                      <c:pt idx="5363">
                        <c:v>66744.269241333008</c:v>
                      </c:pt>
                      <c:pt idx="5364">
                        <c:v>66794.069534301758</c:v>
                      </c:pt>
                      <c:pt idx="5365">
                        <c:v>66762.070266723633</c:v>
                      </c:pt>
                      <c:pt idx="5366">
                        <c:v>66595.070022583008</c:v>
                      </c:pt>
                      <c:pt idx="5367">
                        <c:v>66213.069778442383</c:v>
                      </c:pt>
                      <c:pt idx="5368">
                        <c:v>64247.023941040039</c:v>
                      </c:pt>
                      <c:pt idx="5369">
                        <c:v>64998.040664672852</c:v>
                      </c:pt>
                      <c:pt idx="5370">
                        <c:v>63789.030303955078</c:v>
                      </c:pt>
                      <c:pt idx="5371">
                        <c:v>64407.530914306633</c:v>
                      </c:pt>
                      <c:pt idx="5372">
                        <c:v>64407.530914306633</c:v>
                      </c:pt>
                      <c:pt idx="5373">
                        <c:v>63856.047561645508</c:v>
                      </c:pt>
                      <c:pt idx="5374">
                        <c:v>63850.578567504876</c:v>
                      </c:pt>
                      <c:pt idx="5375">
                        <c:v>63962.800735473626</c:v>
                      </c:pt>
                      <c:pt idx="5376">
                        <c:v>64655.514114379876</c:v>
                      </c:pt>
                      <c:pt idx="5377">
                        <c:v>65034.443801879876</c:v>
                      </c:pt>
                      <c:pt idx="5378">
                        <c:v>65044.220169067376</c:v>
                      </c:pt>
                      <c:pt idx="5379">
                        <c:v>65231.340286254876</c:v>
                      </c:pt>
                      <c:pt idx="5380">
                        <c:v>64821.361404418938</c:v>
                      </c:pt>
                      <c:pt idx="5381">
                        <c:v>64821.361526489258</c:v>
                      </c:pt>
                      <c:pt idx="5382">
                        <c:v>64821.361526489258</c:v>
                      </c:pt>
                      <c:pt idx="5383">
                        <c:v>66004.033889770508</c:v>
                      </c:pt>
                      <c:pt idx="5384">
                        <c:v>66004.033889770508</c:v>
                      </c:pt>
                      <c:pt idx="5385">
                        <c:v>58970.681507110596</c:v>
                      </c:pt>
                      <c:pt idx="5386">
                        <c:v>58538.181507110596</c:v>
                      </c:pt>
                      <c:pt idx="5387">
                        <c:v>61294.14778137207</c:v>
                      </c:pt>
                      <c:pt idx="5388">
                        <c:v>61016.147720336914</c:v>
                      </c:pt>
                      <c:pt idx="5389">
                        <c:v>65953.341384887695</c:v>
                      </c:pt>
                      <c:pt idx="5390">
                        <c:v>65736.794570922852</c:v>
                      </c:pt>
                      <c:pt idx="5391">
                        <c:v>65397.794509887695</c:v>
                      </c:pt>
                      <c:pt idx="5392">
                        <c:v>63658.150955200195</c:v>
                      </c:pt>
                      <c:pt idx="5393">
                        <c:v>63279.750442504883</c:v>
                      </c:pt>
                      <c:pt idx="5394">
                        <c:v>66789.129791259766</c:v>
                      </c:pt>
                      <c:pt idx="5395">
                        <c:v>66788.227691650391</c:v>
                      </c:pt>
                      <c:pt idx="5396">
                        <c:v>64938.560455322266</c:v>
                      </c:pt>
                      <c:pt idx="5397">
                        <c:v>64757.558502197266</c:v>
                      </c:pt>
                      <c:pt idx="5398">
                        <c:v>65192.558868408196</c:v>
                      </c:pt>
                      <c:pt idx="5399">
                        <c:v>62770.679641723626</c:v>
                      </c:pt>
                      <c:pt idx="5400">
                        <c:v>62922.032730102539</c:v>
                      </c:pt>
                      <c:pt idx="5401">
                        <c:v>63469.532852172852</c:v>
                      </c:pt>
                      <c:pt idx="5402">
                        <c:v>63071.532791137695</c:v>
                      </c:pt>
                      <c:pt idx="5403">
                        <c:v>62841.332916259766</c:v>
                      </c:pt>
                      <c:pt idx="5404">
                        <c:v>64534.301956176758</c:v>
                      </c:pt>
                      <c:pt idx="5405">
                        <c:v>64534.301956176758</c:v>
                      </c:pt>
                      <c:pt idx="5406">
                        <c:v>64534.301956176758</c:v>
                      </c:pt>
                      <c:pt idx="5407">
                        <c:v>64702.767776489258</c:v>
                      </c:pt>
                      <c:pt idx="5408">
                        <c:v>64753.188674926758</c:v>
                      </c:pt>
                      <c:pt idx="5409">
                        <c:v>64706.188674926758</c:v>
                      </c:pt>
                      <c:pt idx="5410">
                        <c:v>64618.188674926758</c:v>
                      </c:pt>
                      <c:pt idx="5411">
                        <c:v>65465.112747192376</c:v>
                      </c:pt>
                      <c:pt idx="5412">
                        <c:v>65465.112991333008</c:v>
                      </c:pt>
                      <c:pt idx="5413">
                        <c:v>65204.298538208008</c:v>
                      </c:pt>
                      <c:pt idx="5414">
                        <c:v>64910.645706176758</c:v>
                      </c:pt>
                      <c:pt idx="5415">
                        <c:v>55177.744110107422</c:v>
                      </c:pt>
                      <c:pt idx="5416">
                        <c:v>55181.744110107422</c:v>
                      </c:pt>
                      <c:pt idx="5417">
                        <c:v>55622.426849365234</c:v>
                      </c:pt>
                      <c:pt idx="5418">
                        <c:v>55575.426849365234</c:v>
                      </c:pt>
                      <c:pt idx="5419">
                        <c:v>56241.426849365234</c:v>
                      </c:pt>
                      <c:pt idx="5420">
                        <c:v>56241.110443115234</c:v>
                      </c:pt>
                      <c:pt idx="5421">
                        <c:v>55961.075042724609</c:v>
                      </c:pt>
                      <c:pt idx="5422">
                        <c:v>66732.503616333008</c:v>
                      </c:pt>
                      <c:pt idx="5423">
                        <c:v>66570.703125</c:v>
                      </c:pt>
                      <c:pt idx="5424">
                        <c:v>68043.998245239258</c:v>
                      </c:pt>
                      <c:pt idx="5425">
                        <c:v>68506.398635864258</c:v>
                      </c:pt>
                      <c:pt idx="5426">
                        <c:v>68266.399124145508</c:v>
                      </c:pt>
                      <c:pt idx="5427">
                        <c:v>68254.398635864258</c:v>
                      </c:pt>
                      <c:pt idx="5428">
                        <c:v>67201.480560302734</c:v>
                      </c:pt>
                      <c:pt idx="5429">
                        <c:v>63117.407608032227</c:v>
                      </c:pt>
                      <c:pt idx="5430">
                        <c:v>62819.30744934082</c:v>
                      </c:pt>
                      <c:pt idx="5431">
                        <c:v>62746.19758605957</c:v>
                      </c:pt>
                      <c:pt idx="5432">
                        <c:v>62673.07746887207</c:v>
                      </c:pt>
                      <c:pt idx="5433">
                        <c:v>61598.712203979492</c:v>
                      </c:pt>
                      <c:pt idx="5434">
                        <c:v>61548.212326049805</c:v>
                      </c:pt>
                      <c:pt idx="5435">
                        <c:v>61548.212326049805</c:v>
                      </c:pt>
                      <c:pt idx="5436">
                        <c:v>61260.212020874023</c:v>
                      </c:pt>
                      <c:pt idx="5437">
                        <c:v>62664.88508605957</c:v>
                      </c:pt>
                      <c:pt idx="5438">
                        <c:v>62539.021072387695</c:v>
                      </c:pt>
                      <c:pt idx="5439">
                        <c:v>65153.450622558594</c:v>
                      </c:pt>
                      <c:pt idx="5440">
                        <c:v>65079.489822387695</c:v>
                      </c:pt>
                      <c:pt idx="5441">
                        <c:v>65088.489822387695</c:v>
                      </c:pt>
                      <c:pt idx="5442">
                        <c:v>64990.686111450195</c:v>
                      </c:pt>
                      <c:pt idx="5443">
                        <c:v>64883.68586730957</c:v>
                      </c:pt>
                      <c:pt idx="5444">
                        <c:v>63975.264602661133</c:v>
                      </c:pt>
                      <c:pt idx="5445">
                        <c:v>57635.113433837891</c:v>
                      </c:pt>
                      <c:pt idx="5446">
                        <c:v>58043.055877685547</c:v>
                      </c:pt>
                      <c:pt idx="5447">
                        <c:v>58290.556243896484</c:v>
                      </c:pt>
                      <c:pt idx="5448">
                        <c:v>57921.155853271484</c:v>
                      </c:pt>
                      <c:pt idx="5449">
                        <c:v>58945.212249755852</c:v>
                      </c:pt>
                      <c:pt idx="5450">
                        <c:v>58960.112152099602</c:v>
                      </c:pt>
                      <c:pt idx="5451">
                        <c:v>58964.058441162102</c:v>
                      </c:pt>
                      <c:pt idx="5452">
                        <c:v>58651.058197021484</c:v>
                      </c:pt>
                      <c:pt idx="5453">
                        <c:v>62693.134963989258</c:v>
                      </c:pt>
                      <c:pt idx="5454">
                        <c:v>63122.070022583008</c:v>
                      </c:pt>
                      <c:pt idx="5455">
                        <c:v>63605.070388793938</c:v>
                      </c:pt>
                      <c:pt idx="5456">
                        <c:v>63605.070510864258</c:v>
                      </c:pt>
                      <c:pt idx="5457">
                        <c:v>67743.858596801758</c:v>
                      </c:pt>
                      <c:pt idx="5458">
                        <c:v>67209.857620239258</c:v>
                      </c:pt>
                      <c:pt idx="5459">
                        <c:v>67209.857376098633</c:v>
                      </c:pt>
                      <c:pt idx="5460">
                        <c:v>55380.960388183594</c:v>
                      </c:pt>
                      <c:pt idx="5461">
                        <c:v>55612.460388183594</c:v>
                      </c:pt>
                      <c:pt idx="5462">
                        <c:v>55668.862365722656</c:v>
                      </c:pt>
                      <c:pt idx="5463">
                        <c:v>58665.791076660149</c:v>
                      </c:pt>
                      <c:pt idx="5464">
                        <c:v>58601.791442871086</c:v>
                      </c:pt>
                      <c:pt idx="5465">
                        <c:v>59100.791931152336</c:v>
                      </c:pt>
                      <c:pt idx="5466">
                        <c:v>58884.791442871086</c:v>
                      </c:pt>
                      <c:pt idx="5467">
                        <c:v>62009.496978759766</c:v>
                      </c:pt>
                      <c:pt idx="5468">
                        <c:v>61509.995025634766</c:v>
                      </c:pt>
                      <c:pt idx="5469">
                        <c:v>65453.725784301758</c:v>
                      </c:pt>
                      <c:pt idx="5470">
                        <c:v>65823.123733520508</c:v>
                      </c:pt>
                      <c:pt idx="5471">
                        <c:v>63863.897598266594</c:v>
                      </c:pt>
                      <c:pt idx="5472">
                        <c:v>63872.898086547844</c:v>
                      </c:pt>
                      <c:pt idx="5473">
                        <c:v>63872.898086547844</c:v>
                      </c:pt>
                      <c:pt idx="5474">
                        <c:v>63543.097549438477</c:v>
                      </c:pt>
                      <c:pt idx="5475">
                        <c:v>60779.075714111328</c:v>
                      </c:pt>
                      <c:pt idx="5476">
                        <c:v>63289.913528442383</c:v>
                      </c:pt>
                      <c:pt idx="5477">
                        <c:v>63289.913528442383</c:v>
                      </c:pt>
                      <c:pt idx="5478">
                        <c:v>63784.983291625977</c:v>
                      </c:pt>
                      <c:pt idx="5479">
                        <c:v>63453.072647094727</c:v>
                      </c:pt>
                      <c:pt idx="5480">
                        <c:v>63370.952529907227</c:v>
                      </c:pt>
                      <c:pt idx="5481">
                        <c:v>62980.676193237305</c:v>
                      </c:pt>
                      <c:pt idx="5482">
                        <c:v>62983.516036987305</c:v>
                      </c:pt>
                      <c:pt idx="5483">
                        <c:v>62983.515975952148</c:v>
                      </c:pt>
                      <c:pt idx="5484">
                        <c:v>62783.515853881836</c:v>
                      </c:pt>
                      <c:pt idx="5485">
                        <c:v>66057.178100585938</c:v>
                      </c:pt>
                      <c:pt idx="5486">
                        <c:v>66048.178161621094</c:v>
                      </c:pt>
                      <c:pt idx="5487">
                        <c:v>65892.461502075195</c:v>
                      </c:pt>
                      <c:pt idx="5488">
                        <c:v>67773.043167114258</c:v>
                      </c:pt>
                      <c:pt idx="5489">
                        <c:v>65140.786697387695</c:v>
                      </c:pt>
                      <c:pt idx="5490">
                        <c:v>65515.995071411126</c:v>
                      </c:pt>
                      <c:pt idx="5491">
                        <c:v>65464.234573364258</c:v>
                      </c:pt>
                      <c:pt idx="5492">
                        <c:v>67006.205032348633</c:v>
                      </c:pt>
                      <c:pt idx="5493">
                        <c:v>67006.205032348633</c:v>
                      </c:pt>
                      <c:pt idx="5494">
                        <c:v>67189.503616333008</c:v>
                      </c:pt>
                      <c:pt idx="5495">
                        <c:v>66949.089309692383</c:v>
                      </c:pt>
                      <c:pt idx="5496">
                        <c:v>65722.189895629883</c:v>
                      </c:pt>
                      <c:pt idx="5497">
                        <c:v>65396.172073364258</c:v>
                      </c:pt>
                      <c:pt idx="5498">
                        <c:v>63966.599517822258</c:v>
                      </c:pt>
                      <c:pt idx="5499">
                        <c:v>64554.000015258782</c:v>
                      </c:pt>
                      <c:pt idx="5500">
                        <c:v>61972.192581176758</c:v>
                      </c:pt>
                      <c:pt idx="5501">
                        <c:v>61620.192581176758</c:v>
                      </c:pt>
                      <c:pt idx="5502">
                        <c:v>61620.192520141602</c:v>
                      </c:pt>
                      <c:pt idx="5503">
                        <c:v>59987.997573852539</c:v>
                      </c:pt>
                      <c:pt idx="5504">
                        <c:v>60357.397964477539</c:v>
                      </c:pt>
                      <c:pt idx="5505">
                        <c:v>64648.19856262207</c:v>
                      </c:pt>
                      <c:pt idx="5506">
                        <c:v>64867.198806762688</c:v>
                      </c:pt>
                      <c:pt idx="5507">
                        <c:v>65643.918472290039</c:v>
                      </c:pt>
                      <c:pt idx="5508">
                        <c:v>65530.418533325195</c:v>
                      </c:pt>
                      <c:pt idx="5509">
                        <c:v>65975.418533325195</c:v>
                      </c:pt>
                      <c:pt idx="5510">
                        <c:v>65922.706558227539</c:v>
                      </c:pt>
                      <c:pt idx="5511">
                        <c:v>62787.607070922852</c:v>
                      </c:pt>
                      <c:pt idx="5512">
                        <c:v>65251.236831665039</c:v>
                      </c:pt>
                      <c:pt idx="5513">
                        <c:v>65884.238845825195</c:v>
                      </c:pt>
                      <c:pt idx="5514">
                        <c:v>58926.414627075188</c:v>
                      </c:pt>
                      <c:pt idx="5515">
                        <c:v>58972.69465637207</c:v>
                      </c:pt>
                      <c:pt idx="5516">
                        <c:v>58972.694778442376</c:v>
                      </c:pt>
                      <c:pt idx="5517">
                        <c:v>58442.547805786126</c:v>
                      </c:pt>
                      <c:pt idx="5518">
                        <c:v>58398.547805786126</c:v>
                      </c:pt>
                      <c:pt idx="5519">
                        <c:v>58398.547805786126</c:v>
                      </c:pt>
                      <c:pt idx="5520">
                        <c:v>62811.786209106445</c:v>
                      </c:pt>
                      <c:pt idx="5521">
                        <c:v>62738.676345825195</c:v>
                      </c:pt>
                      <c:pt idx="5522">
                        <c:v>65291.242874145508</c:v>
                      </c:pt>
                      <c:pt idx="5523">
                        <c:v>65736.242874145508</c:v>
                      </c:pt>
                      <c:pt idx="5524">
                        <c:v>65736.242874145508</c:v>
                      </c:pt>
                      <c:pt idx="5525">
                        <c:v>63969.468215942383</c:v>
                      </c:pt>
                      <c:pt idx="5526">
                        <c:v>63969.468338012695</c:v>
                      </c:pt>
                      <c:pt idx="5527">
                        <c:v>64081.924392700195</c:v>
                      </c:pt>
                      <c:pt idx="5528">
                        <c:v>65194.981567382813</c:v>
                      </c:pt>
                      <c:pt idx="5529">
                        <c:v>65097.625610351563</c:v>
                      </c:pt>
                      <c:pt idx="5530">
                        <c:v>65097.625610351563</c:v>
                      </c:pt>
                      <c:pt idx="5531">
                        <c:v>65782.609817504883</c:v>
                      </c:pt>
                      <c:pt idx="5532">
                        <c:v>65782.609817504883</c:v>
                      </c:pt>
                      <c:pt idx="5533">
                        <c:v>65556.109817504883</c:v>
                      </c:pt>
                      <c:pt idx="5534">
                        <c:v>65908.109817504883</c:v>
                      </c:pt>
                      <c:pt idx="5535">
                        <c:v>67338.452835083008</c:v>
                      </c:pt>
                      <c:pt idx="5536">
                        <c:v>67093.452346801758</c:v>
                      </c:pt>
                      <c:pt idx="5537">
                        <c:v>64912.464797973626</c:v>
                      </c:pt>
                      <c:pt idx="5538">
                        <c:v>65352.989944458008</c:v>
                      </c:pt>
                      <c:pt idx="5539">
                        <c:v>65279.869827270508</c:v>
                      </c:pt>
                      <c:pt idx="5540">
                        <c:v>63466.021743774414</c:v>
                      </c:pt>
                      <c:pt idx="5541">
                        <c:v>62979.141860961914</c:v>
                      </c:pt>
                      <c:pt idx="5542">
                        <c:v>65521.372169494629</c:v>
                      </c:pt>
                      <c:pt idx="5543">
                        <c:v>65254.371437072747</c:v>
                      </c:pt>
                      <c:pt idx="5544">
                        <c:v>68480.861526489258</c:v>
                      </c:pt>
                      <c:pt idx="5545">
                        <c:v>67939.155715942383</c:v>
                      </c:pt>
                      <c:pt idx="5546">
                        <c:v>66665.228958129883</c:v>
                      </c:pt>
                      <c:pt idx="5547">
                        <c:v>66342.828811645508</c:v>
                      </c:pt>
                      <c:pt idx="5548">
                        <c:v>66578.229202270508</c:v>
                      </c:pt>
                      <c:pt idx="5549">
                        <c:v>66712.228713989258</c:v>
                      </c:pt>
                      <c:pt idx="5550">
                        <c:v>63941.997756958008</c:v>
                      </c:pt>
                      <c:pt idx="5551">
                        <c:v>63844.997268676758</c:v>
                      </c:pt>
                      <c:pt idx="5552">
                        <c:v>63356.998184204102</c:v>
                      </c:pt>
                      <c:pt idx="5553">
                        <c:v>62914.47785949707</c:v>
                      </c:pt>
                      <c:pt idx="5554">
                        <c:v>62599.36604309082</c:v>
                      </c:pt>
                      <c:pt idx="5555">
                        <c:v>62598.648025512695</c:v>
                      </c:pt>
                      <c:pt idx="5556">
                        <c:v>65264.414596557617</c:v>
                      </c:pt>
                      <c:pt idx="5557">
                        <c:v>65264.414108276367</c:v>
                      </c:pt>
                      <c:pt idx="5558">
                        <c:v>65616.414352416992</c:v>
                      </c:pt>
                      <c:pt idx="5559">
                        <c:v>64861.01123046875</c:v>
                      </c:pt>
                      <c:pt idx="5560">
                        <c:v>64814.01123046875</c:v>
                      </c:pt>
                      <c:pt idx="5561">
                        <c:v>67245.519973754883</c:v>
                      </c:pt>
                      <c:pt idx="5562">
                        <c:v>64209.86262512207</c:v>
                      </c:pt>
                      <c:pt idx="5563">
                        <c:v>63840.462112426758</c:v>
                      </c:pt>
                      <c:pt idx="5564">
                        <c:v>64200.862503051758</c:v>
                      </c:pt>
                      <c:pt idx="5565">
                        <c:v>66581.24397277832</c:v>
                      </c:pt>
                      <c:pt idx="5566">
                        <c:v>66354.744094848633</c:v>
                      </c:pt>
                      <c:pt idx="5567">
                        <c:v>65551.341873168945</c:v>
                      </c:pt>
                      <c:pt idx="5568">
                        <c:v>65720.74201965332</c:v>
                      </c:pt>
                      <c:pt idx="5569">
                        <c:v>66132.817749023438</c:v>
                      </c:pt>
                      <c:pt idx="5570">
                        <c:v>66132.817749023438</c:v>
                      </c:pt>
                      <c:pt idx="5571">
                        <c:v>64956.552200317376</c:v>
                      </c:pt>
                      <c:pt idx="5572">
                        <c:v>64692.901992797844</c:v>
                      </c:pt>
                      <c:pt idx="5573">
                        <c:v>64452.400039672844</c:v>
                      </c:pt>
                      <c:pt idx="5574">
                        <c:v>63707.637771606445</c:v>
                      </c:pt>
                      <c:pt idx="5575">
                        <c:v>63707.637710571289</c:v>
                      </c:pt>
                      <c:pt idx="5576">
                        <c:v>65755.199600219727</c:v>
                      </c:pt>
                      <c:pt idx="5577">
                        <c:v>66484.907623291016</c:v>
                      </c:pt>
                      <c:pt idx="5578">
                        <c:v>66572.687408447266</c:v>
                      </c:pt>
                      <c:pt idx="5579">
                        <c:v>66581.686676025391</c:v>
                      </c:pt>
                      <c:pt idx="5580">
                        <c:v>66442.766555786133</c:v>
                      </c:pt>
                      <c:pt idx="5581">
                        <c:v>66346.766555786133</c:v>
                      </c:pt>
                      <c:pt idx="5582">
                        <c:v>66373.685989379883</c:v>
                      </c:pt>
                      <c:pt idx="5583">
                        <c:v>66373.685745239258</c:v>
                      </c:pt>
                      <c:pt idx="5584">
                        <c:v>65928.686233520508</c:v>
                      </c:pt>
                      <c:pt idx="5585">
                        <c:v>64498.604080200195</c:v>
                      </c:pt>
                      <c:pt idx="5586">
                        <c:v>63448.69987487793</c:v>
                      </c:pt>
                      <c:pt idx="5587">
                        <c:v>63928.719512939453</c:v>
                      </c:pt>
                      <c:pt idx="5588">
                        <c:v>63928.719390869141</c:v>
                      </c:pt>
                      <c:pt idx="5589">
                        <c:v>66050.778762817383</c:v>
                      </c:pt>
                      <c:pt idx="5590">
                        <c:v>66050.778518676758</c:v>
                      </c:pt>
                      <c:pt idx="5591">
                        <c:v>65605.777053833008</c:v>
                      </c:pt>
                      <c:pt idx="5592">
                        <c:v>65573.726272583008</c:v>
                      </c:pt>
                      <c:pt idx="5593">
                        <c:v>65988.725784301758</c:v>
                      </c:pt>
                      <c:pt idx="5594">
                        <c:v>62934.221267700188</c:v>
                      </c:pt>
                      <c:pt idx="5595">
                        <c:v>56448.482025146484</c:v>
                      </c:pt>
                      <c:pt idx="5596">
                        <c:v>57013.484710693352</c:v>
                      </c:pt>
                      <c:pt idx="5597">
                        <c:v>56495.082122802734</c:v>
                      </c:pt>
                      <c:pt idx="5598">
                        <c:v>56231.081634521484</c:v>
                      </c:pt>
                      <c:pt idx="5599">
                        <c:v>56160.975189208984</c:v>
                      </c:pt>
                      <c:pt idx="5600">
                        <c:v>53834.525970458984</c:v>
                      </c:pt>
                      <c:pt idx="5601">
                        <c:v>53482.525970458984</c:v>
                      </c:pt>
                      <c:pt idx="5602">
                        <c:v>53482.525970458984</c:v>
                      </c:pt>
                      <c:pt idx="5603">
                        <c:v>53138.525726318359</c:v>
                      </c:pt>
                      <c:pt idx="5604">
                        <c:v>59296.051239013665</c:v>
                      </c:pt>
                      <c:pt idx="5605">
                        <c:v>60095.047576904297</c:v>
                      </c:pt>
                      <c:pt idx="5606">
                        <c:v>61441.563262939453</c:v>
                      </c:pt>
                      <c:pt idx="5607">
                        <c:v>66312.195755004883</c:v>
                      </c:pt>
                      <c:pt idx="5608">
                        <c:v>66317.199417114258</c:v>
                      </c:pt>
                      <c:pt idx="5609">
                        <c:v>66038.199905395508</c:v>
                      </c:pt>
                      <c:pt idx="5610">
                        <c:v>62189.154739379876</c:v>
                      </c:pt>
                      <c:pt idx="5611">
                        <c:v>62779.155349731438</c:v>
                      </c:pt>
                      <c:pt idx="5612">
                        <c:v>62989.155471801758</c:v>
                      </c:pt>
                      <c:pt idx="5613">
                        <c:v>62701.15510559082</c:v>
                      </c:pt>
                      <c:pt idx="5614">
                        <c:v>65485.912551879876</c:v>
                      </c:pt>
                      <c:pt idx="5615">
                        <c:v>65352.112503051758</c:v>
                      </c:pt>
                      <c:pt idx="5616">
                        <c:v>65352.112503051758</c:v>
                      </c:pt>
                      <c:pt idx="5617">
                        <c:v>65343.112503051758</c:v>
                      </c:pt>
                      <c:pt idx="5618">
                        <c:v>64645.551345825195</c:v>
                      </c:pt>
                      <c:pt idx="5619">
                        <c:v>65431.968338012695</c:v>
                      </c:pt>
                      <c:pt idx="5620">
                        <c:v>59784.376113891602</c:v>
                      </c:pt>
                      <c:pt idx="5621">
                        <c:v>59888.376174926758</c:v>
                      </c:pt>
                      <c:pt idx="5622">
                        <c:v>60015.043045043945</c:v>
                      </c:pt>
                      <c:pt idx="5623">
                        <c:v>60449.245193481445</c:v>
                      </c:pt>
                      <c:pt idx="5624">
                        <c:v>60458.245193481445</c:v>
                      </c:pt>
                      <c:pt idx="5625">
                        <c:v>64592.595108032227</c:v>
                      </c:pt>
                      <c:pt idx="5626">
                        <c:v>64592.595169067383</c:v>
                      </c:pt>
                      <c:pt idx="5627">
                        <c:v>64592.595169067383</c:v>
                      </c:pt>
                      <c:pt idx="5628">
                        <c:v>63702.192581176758</c:v>
                      </c:pt>
                      <c:pt idx="5629">
                        <c:v>62481.952392578125</c:v>
                      </c:pt>
                      <c:pt idx="5630">
                        <c:v>62481.952392578125</c:v>
                      </c:pt>
                      <c:pt idx="5631">
                        <c:v>62340.583129882813</c:v>
                      </c:pt>
                      <c:pt idx="5632">
                        <c:v>63929.481033325195</c:v>
                      </c:pt>
                      <c:pt idx="5633">
                        <c:v>63930.665603637695</c:v>
                      </c:pt>
                      <c:pt idx="5634">
                        <c:v>63930.665603637695</c:v>
                      </c:pt>
                      <c:pt idx="5635">
                        <c:v>63561.265213012695</c:v>
                      </c:pt>
                      <c:pt idx="5636">
                        <c:v>64956.865509033196</c:v>
                      </c:pt>
                      <c:pt idx="5637">
                        <c:v>64965.865509033196</c:v>
                      </c:pt>
                      <c:pt idx="5638">
                        <c:v>64965.865631103516</c:v>
                      </c:pt>
                      <c:pt idx="5639">
                        <c:v>64774.865386962883</c:v>
                      </c:pt>
                      <c:pt idx="5640">
                        <c:v>65584.969436645508</c:v>
                      </c:pt>
                      <c:pt idx="5641">
                        <c:v>66249.928512573242</c:v>
                      </c:pt>
                      <c:pt idx="5642">
                        <c:v>66015.676559448242</c:v>
                      </c:pt>
                      <c:pt idx="5643">
                        <c:v>66015.676559448242</c:v>
                      </c:pt>
                      <c:pt idx="5644">
                        <c:v>64865.925979614258</c:v>
                      </c:pt>
                      <c:pt idx="5645">
                        <c:v>64751.389602661126</c:v>
                      </c:pt>
                      <c:pt idx="5646">
                        <c:v>64341.515335083008</c:v>
                      </c:pt>
                      <c:pt idx="5647">
                        <c:v>64206.515335083008</c:v>
                      </c:pt>
                      <c:pt idx="5648">
                        <c:v>63773.515335083008</c:v>
                      </c:pt>
                      <c:pt idx="5649">
                        <c:v>66771.835403442383</c:v>
                      </c:pt>
                      <c:pt idx="5650">
                        <c:v>66721.235855102539</c:v>
                      </c:pt>
                      <c:pt idx="5651">
                        <c:v>66732.235855102539</c:v>
                      </c:pt>
                      <c:pt idx="5652">
                        <c:v>65805.462112426758</c:v>
                      </c:pt>
                      <c:pt idx="5653">
                        <c:v>65348.712600708008</c:v>
                      </c:pt>
                      <c:pt idx="5654">
                        <c:v>65698.277053833008</c:v>
                      </c:pt>
                      <c:pt idx="5655">
                        <c:v>60583.049652099602</c:v>
                      </c:pt>
                      <c:pt idx="5656">
                        <c:v>60231.049896240234</c:v>
                      </c:pt>
                      <c:pt idx="5657">
                        <c:v>64863.408569335938</c:v>
                      </c:pt>
                      <c:pt idx="5658">
                        <c:v>64872.408569335938</c:v>
                      </c:pt>
                      <c:pt idx="5659">
                        <c:v>64863.408569335938</c:v>
                      </c:pt>
                      <c:pt idx="5660">
                        <c:v>64976.909622192383</c:v>
                      </c:pt>
                      <c:pt idx="5661">
                        <c:v>64985.909622192383</c:v>
                      </c:pt>
                      <c:pt idx="5662">
                        <c:v>64985.909622192383</c:v>
                      </c:pt>
                      <c:pt idx="5663">
                        <c:v>64885.81575012207</c:v>
                      </c:pt>
                      <c:pt idx="5664">
                        <c:v>64093.093215942383</c:v>
                      </c:pt>
                      <c:pt idx="5665">
                        <c:v>64109.593215942383</c:v>
                      </c:pt>
                      <c:pt idx="5666">
                        <c:v>64100.022048950195</c:v>
                      </c:pt>
                      <c:pt idx="5667">
                        <c:v>64012.021926879883</c:v>
                      </c:pt>
                      <c:pt idx="5668">
                        <c:v>64721.539443969727</c:v>
                      </c:pt>
                      <c:pt idx="5669">
                        <c:v>65697.193862915039</c:v>
                      </c:pt>
                      <c:pt idx="5670">
                        <c:v>64890.493927001953</c:v>
                      </c:pt>
                      <c:pt idx="5671">
                        <c:v>64890.493927001953</c:v>
                      </c:pt>
                      <c:pt idx="5672">
                        <c:v>63862.887771606438</c:v>
                      </c:pt>
                      <c:pt idx="5673">
                        <c:v>63837.767776489258</c:v>
                      </c:pt>
                      <c:pt idx="5674">
                        <c:v>63667.657791137688</c:v>
                      </c:pt>
                      <c:pt idx="5675">
                        <c:v>62710.118850708008</c:v>
                      </c:pt>
                      <c:pt idx="5676">
                        <c:v>62710.119338989258</c:v>
                      </c:pt>
                      <c:pt idx="5677">
                        <c:v>62725.452346801758</c:v>
                      </c:pt>
                      <c:pt idx="5678">
                        <c:v>66400.262893676758</c:v>
                      </c:pt>
                      <c:pt idx="5679">
                        <c:v>66426.372756958008</c:v>
                      </c:pt>
                      <c:pt idx="5680">
                        <c:v>66891.379837036133</c:v>
                      </c:pt>
                      <c:pt idx="5681">
                        <c:v>66891.379837036133</c:v>
                      </c:pt>
                      <c:pt idx="5682">
                        <c:v>65619.126663208008</c:v>
                      </c:pt>
                      <c:pt idx="5683">
                        <c:v>66369.127395629883</c:v>
                      </c:pt>
                      <c:pt idx="5684">
                        <c:v>66369.126663208008</c:v>
                      </c:pt>
                      <c:pt idx="5685">
                        <c:v>66302.100784301758</c:v>
                      </c:pt>
                      <c:pt idx="5686">
                        <c:v>66805.901077270508</c:v>
                      </c:pt>
                      <c:pt idx="5687">
                        <c:v>67397.400833129883</c:v>
                      </c:pt>
                      <c:pt idx="5688">
                        <c:v>67384.401077270508</c:v>
                      </c:pt>
                      <c:pt idx="5689">
                        <c:v>66486.400588989258</c:v>
                      </c:pt>
                      <c:pt idx="5690">
                        <c:v>64433.81770324707</c:v>
                      </c:pt>
                      <c:pt idx="5691">
                        <c:v>66659.145874023438</c:v>
                      </c:pt>
                      <c:pt idx="5692">
                        <c:v>64842.587112426758</c:v>
                      </c:pt>
                      <c:pt idx="5693">
                        <c:v>67040.999465942383</c:v>
                      </c:pt>
                      <c:pt idx="5694">
                        <c:v>66461.999710083008</c:v>
                      </c:pt>
                      <c:pt idx="5695">
                        <c:v>64852.535263061516</c:v>
                      </c:pt>
                      <c:pt idx="5696">
                        <c:v>64852.554779052734</c:v>
                      </c:pt>
                      <c:pt idx="5697">
                        <c:v>64852.555145263672</c:v>
                      </c:pt>
                      <c:pt idx="5698">
                        <c:v>66930.742141723633</c:v>
                      </c:pt>
                      <c:pt idx="5699">
                        <c:v>66930.741409301758</c:v>
                      </c:pt>
                      <c:pt idx="5700">
                        <c:v>56051.092254638672</c:v>
                      </c:pt>
                      <c:pt idx="5701">
                        <c:v>56051.092254638672</c:v>
                      </c:pt>
                      <c:pt idx="5702">
                        <c:v>55937.592498779297</c:v>
                      </c:pt>
                      <c:pt idx="5703">
                        <c:v>56328.593597412109</c:v>
                      </c:pt>
                      <c:pt idx="5704">
                        <c:v>55646.192779541016</c:v>
                      </c:pt>
                      <c:pt idx="5705">
                        <c:v>56124.593048095703</c:v>
                      </c:pt>
                      <c:pt idx="5706">
                        <c:v>55587.284027099609</c:v>
                      </c:pt>
                      <c:pt idx="5707">
                        <c:v>55358.784210205078</c:v>
                      </c:pt>
                      <c:pt idx="5708">
                        <c:v>55167.783966064453</c:v>
                      </c:pt>
                      <c:pt idx="5709">
                        <c:v>62392.214477539063</c:v>
                      </c:pt>
                      <c:pt idx="5710">
                        <c:v>62392.214416503906</c:v>
                      </c:pt>
                      <c:pt idx="5711">
                        <c:v>62059.975173950195</c:v>
                      </c:pt>
                      <c:pt idx="5712">
                        <c:v>62068.975234985352</c:v>
                      </c:pt>
                      <c:pt idx="5713">
                        <c:v>62068.975173950195</c:v>
                      </c:pt>
                      <c:pt idx="5714">
                        <c:v>62214.975173950195</c:v>
                      </c:pt>
                      <c:pt idx="5715">
                        <c:v>65502.889846801758</c:v>
                      </c:pt>
                      <c:pt idx="5716">
                        <c:v>65502.889602661126</c:v>
                      </c:pt>
                      <c:pt idx="5717">
                        <c:v>65502.889846801758</c:v>
                      </c:pt>
                      <c:pt idx="5718">
                        <c:v>65502.889846801758</c:v>
                      </c:pt>
                      <c:pt idx="5719">
                        <c:v>67245.39306640625</c:v>
                      </c:pt>
                      <c:pt idx="5720">
                        <c:v>66981.536865234375</c:v>
                      </c:pt>
                      <c:pt idx="5721">
                        <c:v>66981.5361328125</c:v>
                      </c:pt>
                      <c:pt idx="5722">
                        <c:v>65325.868850708008</c:v>
                      </c:pt>
                      <c:pt idx="5723">
                        <c:v>63753.319412231438</c:v>
                      </c:pt>
                      <c:pt idx="5724">
                        <c:v>64327.597610473626</c:v>
                      </c:pt>
                      <c:pt idx="5725">
                        <c:v>65657.999465942383</c:v>
                      </c:pt>
                      <c:pt idx="5726">
                        <c:v>64766.840530395508</c:v>
                      </c:pt>
                      <c:pt idx="5727">
                        <c:v>64804.340530395508</c:v>
                      </c:pt>
                      <c:pt idx="5728">
                        <c:v>65392.340774536126</c:v>
                      </c:pt>
                      <c:pt idx="5729">
                        <c:v>65168.673782348626</c:v>
                      </c:pt>
                      <c:pt idx="5730">
                        <c:v>61804.397048950195</c:v>
                      </c:pt>
                      <c:pt idx="5731">
                        <c:v>62744.372207641602</c:v>
                      </c:pt>
                      <c:pt idx="5732">
                        <c:v>62744.372146606445</c:v>
                      </c:pt>
                      <c:pt idx="5733">
                        <c:v>62383.372085571289</c:v>
                      </c:pt>
                      <c:pt idx="5734">
                        <c:v>66697.70344543457</c:v>
                      </c:pt>
                      <c:pt idx="5735">
                        <c:v>66922.203201293945</c:v>
                      </c:pt>
                      <c:pt idx="5736">
                        <c:v>66922.203323364258</c:v>
                      </c:pt>
                      <c:pt idx="5737">
                        <c:v>67863.742385864258</c:v>
                      </c:pt>
                      <c:pt idx="5738">
                        <c:v>68375.723587036133</c:v>
                      </c:pt>
                      <c:pt idx="5739">
                        <c:v>67570.721878051758</c:v>
                      </c:pt>
                      <c:pt idx="5740">
                        <c:v>67128.147659301758</c:v>
                      </c:pt>
                      <c:pt idx="5741">
                        <c:v>62585.795974731445</c:v>
                      </c:pt>
                      <c:pt idx="5742">
                        <c:v>62242.795974731445</c:v>
                      </c:pt>
                      <c:pt idx="5743">
                        <c:v>61699.795974731445</c:v>
                      </c:pt>
                      <c:pt idx="5744">
                        <c:v>60811.600967407227</c:v>
                      </c:pt>
                      <c:pt idx="5745">
                        <c:v>59511.444290161126</c:v>
                      </c:pt>
                      <c:pt idx="5746">
                        <c:v>59098.045120239258</c:v>
                      </c:pt>
                      <c:pt idx="5747">
                        <c:v>62763.914749145508</c:v>
                      </c:pt>
                      <c:pt idx="5748">
                        <c:v>62828.614700317376</c:v>
                      </c:pt>
                      <c:pt idx="5749">
                        <c:v>62828.614944458008</c:v>
                      </c:pt>
                      <c:pt idx="5750">
                        <c:v>64626.484085083008</c:v>
                      </c:pt>
                      <c:pt idx="5751">
                        <c:v>64735.414749145508</c:v>
                      </c:pt>
                      <c:pt idx="5752">
                        <c:v>64808.524124145508</c:v>
                      </c:pt>
                      <c:pt idx="5753">
                        <c:v>64668.644241333008</c:v>
                      </c:pt>
                      <c:pt idx="5754">
                        <c:v>64263.328079223626</c:v>
                      </c:pt>
                      <c:pt idx="5755">
                        <c:v>64373.608108520508</c:v>
                      </c:pt>
                      <c:pt idx="5756">
                        <c:v>63814.608108520508</c:v>
                      </c:pt>
                      <c:pt idx="5757">
                        <c:v>64336.243850708008</c:v>
                      </c:pt>
                      <c:pt idx="5758">
                        <c:v>64391.524124145508</c:v>
                      </c:pt>
                      <c:pt idx="5759">
                        <c:v>64391.355667114258</c:v>
                      </c:pt>
                      <c:pt idx="5760">
                        <c:v>66514.070266723633</c:v>
                      </c:pt>
                      <c:pt idx="5761">
                        <c:v>66514.070266723633</c:v>
                      </c:pt>
                      <c:pt idx="5762">
                        <c:v>66814.036331176758</c:v>
                      </c:pt>
                      <c:pt idx="5763">
                        <c:v>66695.384475708008</c:v>
                      </c:pt>
                      <c:pt idx="5764">
                        <c:v>66138.156539916992</c:v>
                      </c:pt>
                      <c:pt idx="5765">
                        <c:v>66138.156295776367</c:v>
                      </c:pt>
                      <c:pt idx="5766">
                        <c:v>66426.3271484375</c:v>
                      </c:pt>
                      <c:pt idx="5767">
                        <c:v>66151.8251953125</c:v>
                      </c:pt>
                      <c:pt idx="5768">
                        <c:v>66896.83349609375</c:v>
                      </c:pt>
                      <c:pt idx="5769">
                        <c:v>66896.833984375</c:v>
                      </c:pt>
                      <c:pt idx="5770">
                        <c:v>66896.83349609375</c:v>
                      </c:pt>
                      <c:pt idx="5771">
                        <c:v>67513.298049926758</c:v>
                      </c:pt>
                      <c:pt idx="5772">
                        <c:v>67258.298049926758</c:v>
                      </c:pt>
                      <c:pt idx="5773">
                        <c:v>67212.298538208008</c:v>
                      </c:pt>
                      <c:pt idx="5774">
                        <c:v>66911.127639770508</c:v>
                      </c:pt>
                      <c:pt idx="5775">
                        <c:v>65978.499420166016</c:v>
                      </c:pt>
                      <c:pt idx="5776">
                        <c:v>66234.792434692383</c:v>
                      </c:pt>
                      <c:pt idx="5777">
                        <c:v>65718.105422973633</c:v>
                      </c:pt>
                      <c:pt idx="5778">
                        <c:v>65485.102981567376</c:v>
                      </c:pt>
                      <c:pt idx="5779">
                        <c:v>65977.621292114258</c:v>
                      </c:pt>
                      <c:pt idx="5780">
                        <c:v>64928.352737426758</c:v>
                      </c:pt>
                      <c:pt idx="5781">
                        <c:v>64871.352737426758</c:v>
                      </c:pt>
                      <c:pt idx="5782">
                        <c:v>67100.034622192383</c:v>
                      </c:pt>
                      <c:pt idx="5783">
                        <c:v>67100.034866333008</c:v>
                      </c:pt>
                      <c:pt idx="5784">
                        <c:v>67169.034866333008</c:v>
                      </c:pt>
                      <c:pt idx="5785">
                        <c:v>67169.035842895508</c:v>
                      </c:pt>
                      <c:pt idx="5786">
                        <c:v>68342.721389770508</c:v>
                      </c:pt>
                      <c:pt idx="5787">
                        <c:v>67607.721389770508</c:v>
                      </c:pt>
                      <c:pt idx="5788">
                        <c:v>67579.012161254883</c:v>
                      </c:pt>
                      <c:pt idx="5789">
                        <c:v>67248.813186645508</c:v>
                      </c:pt>
                      <c:pt idx="5790">
                        <c:v>66547.554580688477</c:v>
                      </c:pt>
                      <c:pt idx="5791">
                        <c:v>66201.33251953125</c:v>
                      </c:pt>
                      <c:pt idx="5792">
                        <c:v>66201.33251953125</c:v>
                      </c:pt>
                      <c:pt idx="5793">
                        <c:v>62875.425979614258</c:v>
                      </c:pt>
                      <c:pt idx="5794">
                        <c:v>62888.251663208008</c:v>
                      </c:pt>
                      <c:pt idx="5795">
                        <c:v>62735.252151489258</c:v>
                      </c:pt>
                      <c:pt idx="5796">
                        <c:v>63424.981399536126</c:v>
                      </c:pt>
                      <c:pt idx="5797">
                        <c:v>61767.195755004883</c:v>
                      </c:pt>
                      <c:pt idx="5798">
                        <c:v>61767.195877075195</c:v>
                      </c:pt>
                      <c:pt idx="5799">
                        <c:v>61766.291580200195</c:v>
                      </c:pt>
                      <c:pt idx="5800">
                        <c:v>64994.7578125</c:v>
                      </c:pt>
                      <c:pt idx="5801">
                        <c:v>65598.260009765625</c:v>
                      </c:pt>
                      <c:pt idx="5802">
                        <c:v>65598.260009765625</c:v>
                      </c:pt>
                      <c:pt idx="5803">
                        <c:v>65510.259765625</c:v>
                      </c:pt>
                      <c:pt idx="5804">
                        <c:v>64833.184417724609</c:v>
                      </c:pt>
                      <c:pt idx="5805">
                        <c:v>55423.093048095703</c:v>
                      </c:pt>
                      <c:pt idx="5806">
                        <c:v>55423.092987060547</c:v>
                      </c:pt>
                      <c:pt idx="5807">
                        <c:v>56208.092987060547</c:v>
                      </c:pt>
                      <c:pt idx="5808">
                        <c:v>55856.093109130859</c:v>
                      </c:pt>
                      <c:pt idx="5809">
                        <c:v>55856.093048095703</c:v>
                      </c:pt>
                      <c:pt idx="5810">
                        <c:v>64402.69953918457</c:v>
                      </c:pt>
                      <c:pt idx="5811">
                        <c:v>64842.87434387207</c:v>
                      </c:pt>
                      <c:pt idx="5812">
                        <c:v>64842.874588012695</c:v>
                      </c:pt>
                      <c:pt idx="5813">
                        <c:v>64494.874649047852</c:v>
                      </c:pt>
                      <c:pt idx="5814">
                        <c:v>64416.572830200195</c:v>
                      </c:pt>
                      <c:pt idx="5815">
                        <c:v>64304.572647094727</c:v>
                      </c:pt>
                      <c:pt idx="5816">
                        <c:v>64301.61848449707</c:v>
                      </c:pt>
                      <c:pt idx="5817">
                        <c:v>64304.932998657227</c:v>
                      </c:pt>
                      <c:pt idx="5818">
                        <c:v>65030.698623657227</c:v>
                      </c:pt>
                      <c:pt idx="5819">
                        <c:v>64506.69856262207</c:v>
                      </c:pt>
                      <c:pt idx="5820">
                        <c:v>56724.967010498047</c:v>
                      </c:pt>
                      <c:pt idx="5821">
                        <c:v>63269.177749633789</c:v>
                      </c:pt>
                      <c:pt idx="5822">
                        <c:v>63556.177810668938</c:v>
                      </c:pt>
                      <c:pt idx="5823">
                        <c:v>64682.413955688477</c:v>
                      </c:pt>
                      <c:pt idx="5824">
                        <c:v>65482.894973754876</c:v>
                      </c:pt>
                      <c:pt idx="5825">
                        <c:v>65529.894973754876</c:v>
                      </c:pt>
                      <c:pt idx="5826">
                        <c:v>65432.89485168457</c:v>
                      </c:pt>
                      <c:pt idx="5827">
                        <c:v>65326.722854614258</c:v>
                      </c:pt>
                      <c:pt idx="5828">
                        <c:v>63830.838760375977</c:v>
                      </c:pt>
                      <c:pt idx="5829">
                        <c:v>63487.838882446289</c:v>
                      </c:pt>
                      <c:pt idx="5830">
                        <c:v>64566.457412719727</c:v>
                      </c:pt>
                      <c:pt idx="5831">
                        <c:v>64566.45735168457</c:v>
                      </c:pt>
                      <c:pt idx="5832">
                        <c:v>63733.130752563477</c:v>
                      </c:pt>
                      <c:pt idx="5833">
                        <c:v>63733.130752563477</c:v>
                      </c:pt>
                      <c:pt idx="5834">
                        <c:v>63724.130752563477</c:v>
                      </c:pt>
                      <c:pt idx="5835">
                        <c:v>63871.010696411126</c:v>
                      </c:pt>
                      <c:pt idx="5836">
                        <c:v>63737.010452270508</c:v>
                      </c:pt>
                      <c:pt idx="5837">
                        <c:v>62596.849411010742</c:v>
                      </c:pt>
                      <c:pt idx="5838">
                        <c:v>62948.85014343261</c:v>
                      </c:pt>
                      <c:pt idx="5839">
                        <c:v>62948.85014343261</c:v>
                      </c:pt>
                      <c:pt idx="5840">
                        <c:v>64073.509078979492</c:v>
                      </c:pt>
                      <c:pt idx="5841">
                        <c:v>64483.509078979492</c:v>
                      </c:pt>
                      <c:pt idx="5842">
                        <c:v>64250.70951843261</c:v>
                      </c:pt>
                      <c:pt idx="5843">
                        <c:v>64530.427932739258</c:v>
                      </c:pt>
                      <c:pt idx="5844">
                        <c:v>64542.020217895508</c:v>
                      </c:pt>
                      <c:pt idx="5845">
                        <c:v>64542.020706176758</c:v>
                      </c:pt>
                      <c:pt idx="5846">
                        <c:v>64541.212600708008</c:v>
                      </c:pt>
                      <c:pt idx="5847">
                        <c:v>64136.056106567376</c:v>
                      </c:pt>
                      <c:pt idx="5848">
                        <c:v>64185.678176879876</c:v>
                      </c:pt>
                      <c:pt idx="5849">
                        <c:v>64185.677932739258</c:v>
                      </c:pt>
                      <c:pt idx="5850">
                        <c:v>64731.674652099602</c:v>
                      </c:pt>
                      <c:pt idx="5851">
                        <c:v>64795.775970458984</c:v>
                      </c:pt>
                      <c:pt idx="5852">
                        <c:v>64655.775238037102</c:v>
                      </c:pt>
                      <c:pt idx="5853">
                        <c:v>64612.305862426758</c:v>
                      </c:pt>
                      <c:pt idx="5854">
                        <c:v>64868.80598449707</c:v>
                      </c:pt>
                      <c:pt idx="5855">
                        <c:v>66400.199417114258</c:v>
                      </c:pt>
                      <c:pt idx="5856">
                        <c:v>66411.199417114258</c:v>
                      </c:pt>
                      <c:pt idx="5857">
                        <c:v>68025.709182739258</c:v>
                      </c:pt>
                      <c:pt idx="5858">
                        <c:v>65506.784378051758</c:v>
                      </c:pt>
                      <c:pt idx="5859">
                        <c:v>65021.385696411126</c:v>
                      </c:pt>
                      <c:pt idx="5860">
                        <c:v>65466.384963989258</c:v>
                      </c:pt>
                      <c:pt idx="5861">
                        <c:v>64637.646194458008</c:v>
                      </c:pt>
                      <c:pt idx="5862">
                        <c:v>65765.805618286133</c:v>
                      </c:pt>
                      <c:pt idx="5863">
                        <c:v>65719.805862426758</c:v>
                      </c:pt>
                      <c:pt idx="5864">
                        <c:v>65833.806106567383</c:v>
                      </c:pt>
                      <c:pt idx="5865">
                        <c:v>65909.174880981445</c:v>
                      </c:pt>
                      <c:pt idx="5866">
                        <c:v>65182.097366333008</c:v>
                      </c:pt>
                      <c:pt idx="5867">
                        <c:v>65182.097854614258</c:v>
                      </c:pt>
                      <c:pt idx="5868">
                        <c:v>64863.797561645508</c:v>
                      </c:pt>
                      <c:pt idx="5869">
                        <c:v>65274.797073364258</c:v>
                      </c:pt>
                      <c:pt idx="5870">
                        <c:v>64959.797073364258</c:v>
                      </c:pt>
                      <c:pt idx="5871">
                        <c:v>64558.997268676758</c:v>
                      </c:pt>
                      <c:pt idx="5872">
                        <c:v>64248.396682739258</c:v>
                      </c:pt>
                      <c:pt idx="5873">
                        <c:v>64617.797073364258</c:v>
                      </c:pt>
                      <c:pt idx="5874">
                        <c:v>64746.799026489258</c:v>
                      </c:pt>
                      <c:pt idx="5875">
                        <c:v>64862.664138793938</c:v>
                      </c:pt>
                      <c:pt idx="5876">
                        <c:v>66619.170120239258</c:v>
                      </c:pt>
                      <c:pt idx="5877">
                        <c:v>66379.168655395508</c:v>
                      </c:pt>
                      <c:pt idx="5878">
                        <c:v>65561.3994140625</c:v>
                      </c:pt>
                      <c:pt idx="5879">
                        <c:v>67111.296585083008</c:v>
                      </c:pt>
                      <c:pt idx="5880">
                        <c:v>55492.912322998047</c:v>
                      </c:pt>
                      <c:pt idx="5881">
                        <c:v>55404.912445068359</c:v>
                      </c:pt>
                      <c:pt idx="5882">
                        <c:v>64391.747512817376</c:v>
                      </c:pt>
                      <c:pt idx="5883">
                        <c:v>65025.318313598626</c:v>
                      </c:pt>
                      <c:pt idx="5884">
                        <c:v>65071.598831176758</c:v>
                      </c:pt>
                      <c:pt idx="5885">
                        <c:v>65002.597854614258</c:v>
                      </c:pt>
                      <c:pt idx="5886">
                        <c:v>64576.597610473626</c:v>
                      </c:pt>
                      <c:pt idx="5887">
                        <c:v>63983.724807739258</c:v>
                      </c:pt>
                      <c:pt idx="5888">
                        <c:v>65020.026077270508</c:v>
                      </c:pt>
                      <c:pt idx="5889">
                        <c:v>65019.433303833008</c:v>
                      </c:pt>
                      <c:pt idx="5890">
                        <c:v>63294.555007934563</c:v>
                      </c:pt>
                      <c:pt idx="5891">
                        <c:v>63704.555252075195</c:v>
                      </c:pt>
                      <c:pt idx="5892">
                        <c:v>63616.555252075195</c:v>
                      </c:pt>
                      <c:pt idx="5893">
                        <c:v>66375.988967895508</c:v>
                      </c:pt>
                      <c:pt idx="5894">
                        <c:v>60844.680740356445</c:v>
                      </c:pt>
                      <c:pt idx="5895">
                        <c:v>65083.192031860344</c:v>
                      </c:pt>
                      <c:pt idx="5896">
                        <c:v>64632.844696044915</c:v>
                      </c:pt>
                      <c:pt idx="5897">
                        <c:v>64143.871047973626</c:v>
                      </c:pt>
                      <c:pt idx="5898">
                        <c:v>64143.870315551758</c:v>
                      </c:pt>
                      <c:pt idx="5899">
                        <c:v>63858.870803833008</c:v>
                      </c:pt>
                      <c:pt idx="5900">
                        <c:v>63813.638320922852</c:v>
                      </c:pt>
                      <c:pt idx="5901">
                        <c:v>64525.653884887695</c:v>
                      </c:pt>
                      <c:pt idx="5902">
                        <c:v>65832.695877075195</c:v>
                      </c:pt>
                      <c:pt idx="5903">
                        <c:v>65500.79573059082</c:v>
                      </c:pt>
                      <c:pt idx="5904">
                        <c:v>66130.695755004883</c:v>
                      </c:pt>
                      <c:pt idx="5905">
                        <c:v>66729.467971801758</c:v>
                      </c:pt>
                      <c:pt idx="5906">
                        <c:v>65336.603713989258</c:v>
                      </c:pt>
                      <c:pt idx="5907">
                        <c:v>65303.760452270508</c:v>
                      </c:pt>
                      <c:pt idx="5908">
                        <c:v>65303.759963989258</c:v>
                      </c:pt>
                      <c:pt idx="5909">
                        <c:v>64885.759719848626</c:v>
                      </c:pt>
                      <c:pt idx="5910">
                        <c:v>58989.168304443352</c:v>
                      </c:pt>
                      <c:pt idx="5911">
                        <c:v>58989.168548583984</c:v>
                      </c:pt>
                      <c:pt idx="5912">
                        <c:v>58989.168548583984</c:v>
                      </c:pt>
                      <c:pt idx="5913">
                        <c:v>61789.378616333008</c:v>
                      </c:pt>
                      <c:pt idx="5914">
                        <c:v>61510.874465942376</c:v>
                      </c:pt>
                      <c:pt idx="5915">
                        <c:v>64951.241653442376</c:v>
                      </c:pt>
                      <c:pt idx="5916">
                        <c:v>64197.789749145508</c:v>
                      </c:pt>
                      <c:pt idx="5917">
                        <c:v>64197.789749145508</c:v>
                      </c:pt>
                      <c:pt idx="5918">
                        <c:v>66133.415969848633</c:v>
                      </c:pt>
                      <c:pt idx="5919">
                        <c:v>65890.415725708008</c:v>
                      </c:pt>
                      <c:pt idx="5920">
                        <c:v>65973.279739379883</c:v>
                      </c:pt>
                      <c:pt idx="5921">
                        <c:v>65988.179641723633</c:v>
                      </c:pt>
                      <c:pt idx="5922">
                        <c:v>65580.179397583008</c:v>
                      </c:pt>
                      <c:pt idx="5923">
                        <c:v>65276.178421020508</c:v>
                      </c:pt>
                      <c:pt idx="5924">
                        <c:v>66433.848342895508</c:v>
                      </c:pt>
                      <c:pt idx="5925">
                        <c:v>65282.460357666016</c:v>
                      </c:pt>
                      <c:pt idx="5926">
                        <c:v>65766.462310791016</c:v>
                      </c:pt>
                      <c:pt idx="5927">
                        <c:v>66806.064651489258</c:v>
                      </c:pt>
                      <c:pt idx="5928">
                        <c:v>64614.824417114258</c:v>
                      </c:pt>
                      <c:pt idx="5929">
                        <c:v>64662.82453918457</c:v>
                      </c:pt>
                      <c:pt idx="5930">
                        <c:v>66680.780715942383</c:v>
                      </c:pt>
                      <c:pt idx="5931">
                        <c:v>66419.829544067383</c:v>
                      </c:pt>
                      <c:pt idx="5932">
                        <c:v>67946.24934387207</c:v>
                      </c:pt>
                      <c:pt idx="5933">
                        <c:v>68834.429885864258</c:v>
                      </c:pt>
                      <c:pt idx="5934">
                        <c:v>68744.883743286133</c:v>
                      </c:pt>
                      <c:pt idx="5935">
                        <c:v>68744.883743286133</c:v>
                      </c:pt>
                      <c:pt idx="5936">
                        <c:v>68404.383010864258</c:v>
                      </c:pt>
                      <c:pt idx="5937">
                        <c:v>67152.618728637695</c:v>
                      </c:pt>
                      <c:pt idx="5938">
                        <c:v>68003.519729614258</c:v>
                      </c:pt>
                      <c:pt idx="5939">
                        <c:v>67618.519485473633</c:v>
                      </c:pt>
                      <c:pt idx="5940">
                        <c:v>58097.878753662102</c:v>
                      </c:pt>
                      <c:pt idx="5941">
                        <c:v>58515.379364013665</c:v>
                      </c:pt>
                      <c:pt idx="5942">
                        <c:v>58987.879974365234</c:v>
                      </c:pt>
                      <c:pt idx="5943">
                        <c:v>58987.879730224602</c:v>
                      </c:pt>
                      <c:pt idx="5944">
                        <c:v>57546.670623779297</c:v>
                      </c:pt>
                      <c:pt idx="5945">
                        <c:v>58086.571014404297</c:v>
                      </c:pt>
                      <c:pt idx="5946">
                        <c:v>58086.571014404297</c:v>
                      </c:pt>
                      <c:pt idx="5947">
                        <c:v>61231.679290771484</c:v>
                      </c:pt>
                      <c:pt idx="5948">
                        <c:v>61220.658905029297</c:v>
                      </c:pt>
                      <c:pt idx="5949">
                        <c:v>60845.521942138672</c:v>
                      </c:pt>
                      <c:pt idx="5950">
                        <c:v>60845.253387451172</c:v>
                      </c:pt>
                      <c:pt idx="5951">
                        <c:v>61378.255340576172</c:v>
                      </c:pt>
                      <c:pt idx="5952">
                        <c:v>67841.887893676758</c:v>
                      </c:pt>
                      <c:pt idx="5953">
                        <c:v>67841.887893676758</c:v>
                      </c:pt>
                      <c:pt idx="5954">
                        <c:v>64008.943435668945</c:v>
                      </c:pt>
                      <c:pt idx="5955">
                        <c:v>64965.851028442383</c:v>
                      </c:pt>
                      <c:pt idx="5956">
                        <c:v>64703.851028442383</c:v>
                      </c:pt>
                      <c:pt idx="5957">
                        <c:v>64626.491165161126</c:v>
                      </c:pt>
                      <c:pt idx="5958">
                        <c:v>65023.491409301758</c:v>
                      </c:pt>
                      <c:pt idx="5959">
                        <c:v>65023.490921020508</c:v>
                      </c:pt>
                      <c:pt idx="5960">
                        <c:v>64935.491165161126</c:v>
                      </c:pt>
                      <c:pt idx="5961">
                        <c:v>66718.365432739258</c:v>
                      </c:pt>
                      <c:pt idx="5962">
                        <c:v>65977.350296020508</c:v>
                      </c:pt>
                      <c:pt idx="5963">
                        <c:v>66106.350784301758</c:v>
                      </c:pt>
                      <c:pt idx="5964">
                        <c:v>65758.847366333008</c:v>
                      </c:pt>
                      <c:pt idx="5965">
                        <c:v>64460.978225708008</c:v>
                      </c:pt>
                      <c:pt idx="5966">
                        <c:v>65562.390090942383</c:v>
                      </c:pt>
                      <c:pt idx="5967">
                        <c:v>65094.388870239258</c:v>
                      </c:pt>
                      <c:pt idx="5968">
                        <c:v>64852.387893676758</c:v>
                      </c:pt>
                      <c:pt idx="5969">
                        <c:v>64880.389846801758</c:v>
                      </c:pt>
                      <c:pt idx="5970">
                        <c:v>65648.169326782227</c:v>
                      </c:pt>
                      <c:pt idx="5971">
                        <c:v>65648.168350219727</c:v>
                      </c:pt>
                      <c:pt idx="5972">
                        <c:v>66160.511917114258</c:v>
                      </c:pt>
                      <c:pt idx="5973">
                        <c:v>66160.511917114258</c:v>
                      </c:pt>
                      <c:pt idx="5974">
                        <c:v>66046.510940551758</c:v>
                      </c:pt>
                      <c:pt idx="5975">
                        <c:v>65268.609817504876</c:v>
                      </c:pt>
                      <c:pt idx="5976">
                        <c:v>66598.379592895508</c:v>
                      </c:pt>
                      <c:pt idx="5977">
                        <c:v>64797.872894287102</c:v>
                      </c:pt>
                      <c:pt idx="5978">
                        <c:v>65046.924514770508</c:v>
                      </c:pt>
                      <c:pt idx="5979">
                        <c:v>65046.924026489258</c:v>
                      </c:pt>
                      <c:pt idx="5980">
                        <c:v>65046.924514770508</c:v>
                      </c:pt>
                      <c:pt idx="5981">
                        <c:v>65660.327346801758</c:v>
                      </c:pt>
                      <c:pt idx="5982">
                        <c:v>65660.327102661133</c:v>
                      </c:pt>
                      <c:pt idx="5983">
                        <c:v>65244.924026489258</c:v>
                      </c:pt>
                      <c:pt idx="5984">
                        <c:v>65372.326126098626</c:v>
                      </c:pt>
                      <c:pt idx="5985">
                        <c:v>59294.051361083984</c:v>
                      </c:pt>
                      <c:pt idx="5986">
                        <c:v>58903.050506591797</c:v>
                      </c:pt>
                      <c:pt idx="5987">
                        <c:v>65855.148147583008</c:v>
                      </c:pt>
                      <c:pt idx="5988">
                        <c:v>65855.148147583008</c:v>
                      </c:pt>
                      <c:pt idx="5989">
                        <c:v>65767.148147583008</c:v>
                      </c:pt>
                      <c:pt idx="5990">
                        <c:v>65150.269485473626</c:v>
                      </c:pt>
                      <c:pt idx="5991">
                        <c:v>65150.805862426758</c:v>
                      </c:pt>
                      <c:pt idx="5992">
                        <c:v>65400.695953369133</c:v>
                      </c:pt>
                      <c:pt idx="5993">
                        <c:v>65400.694976806633</c:v>
                      </c:pt>
                      <c:pt idx="5994">
                        <c:v>65514.695220947266</c:v>
                      </c:pt>
                      <c:pt idx="5995">
                        <c:v>65426.695220947266</c:v>
                      </c:pt>
                      <c:pt idx="5996">
                        <c:v>66053.495025634766</c:v>
                      </c:pt>
                      <c:pt idx="5997">
                        <c:v>66062.495025634766</c:v>
                      </c:pt>
                      <c:pt idx="5998">
                        <c:v>66062.495025634766</c:v>
                      </c:pt>
                      <c:pt idx="5999">
                        <c:v>66419.970901489258</c:v>
                      </c:pt>
                      <c:pt idx="6000">
                        <c:v>60289.731292724602</c:v>
                      </c:pt>
                      <c:pt idx="6001">
                        <c:v>60289.731292724602</c:v>
                      </c:pt>
                      <c:pt idx="6002">
                        <c:v>60280.731292724602</c:v>
                      </c:pt>
                      <c:pt idx="6003">
                        <c:v>67958.272659301758</c:v>
                      </c:pt>
                      <c:pt idx="6004">
                        <c:v>67967.272659301758</c:v>
                      </c:pt>
                      <c:pt idx="6005">
                        <c:v>66626.065582275391</c:v>
                      </c:pt>
                      <c:pt idx="6006">
                        <c:v>66128.614288330078</c:v>
                      </c:pt>
                      <c:pt idx="6007">
                        <c:v>65889.268508911133</c:v>
                      </c:pt>
                      <c:pt idx="6008">
                        <c:v>65801.26838684082</c:v>
                      </c:pt>
                      <c:pt idx="6009">
                        <c:v>65256.26838684082</c:v>
                      </c:pt>
                      <c:pt idx="6010">
                        <c:v>67363.878128051758</c:v>
                      </c:pt>
                      <c:pt idx="6011">
                        <c:v>67425.057815551758</c:v>
                      </c:pt>
                      <c:pt idx="6012">
                        <c:v>67423.872268676758</c:v>
                      </c:pt>
                      <c:pt idx="6013">
                        <c:v>67338.568557739258</c:v>
                      </c:pt>
                      <c:pt idx="6014">
                        <c:v>61876.948196411133</c:v>
                      </c:pt>
                      <c:pt idx="6015">
                        <c:v>62784.618728637695</c:v>
                      </c:pt>
                      <c:pt idx="6016">
                        <c:v>66193.432327270508</c:v>
                      </c:pt>
                      <c:pt idx="6017">
                        <c:v>66045.181350708008</c:v>
                      </c:pt>
                      <c:pt idx="6018">
                        <c:v>64394.023635864258</c:v>
                      </c:pt>
                      <c:pt idx="6019">
                        <c:v>64403.023391723626</c:v>
                      </c:pt>
                      <c:pt idx="6020">
                        <c:v>62936.44905090332</c:v>
                      </c:pt>
                      <c:pt idx="6021">
                        <c:v>63430.220016479485</c:v>
                      </c:pt>
                      <c:pt idx="6022">
                        <c:v>63078.220138549797</c:v>
                      </c:pt>
                      <c:pt idx="6023">
                        <c:v>63456.317993164063</c:v>
                      </c:pt>
                      <c:pt idx="6024">
                        <c:v>65215.99951171875</c:v>
                      </c:pt>
                      <c:pt idx="6025">
                        <c:v>65971.151611328125</c:v>
                      </c:pt>
                      <c:pt idx="6026">
                        <c:v>65426.688919067376</c:v>
                      </c:pt>
                      <c:pt idx="6027">
                        <c:v>65677.724319458008</c:v>
                      </c:pt>
                      <c:pt idx="6028">
                        <c:v>65401.589797973626</c:v>
                      </c:pt>
                      <c:pt idx="6029">
                        <c:v>65183.982620239258</c:v>
                      </c:pt>
                      <c:pt idx="6030">
                        <c:v>67893.861068725586</c:v>
                      </c:pt>
                      <c:pt idx="6031">
                        <c:v>67846.860580444336</c:v>
                      </c:pt>
                      <c:pt idx="6032">
                        <c:v>68096.562240600586</c:v>
                      </c:pt>
                      <c:pt idx="6033">
                        <c:v>67814.369583129883</c:v>
                      </c:pt>
                      <c:pt idx="6034">
                        <c:v>67832.870071411133</c:v>
                      </c:pt>
                      <c:pt idx="6035">
                        <c:v>65332.647048950188</c:v>
                      </c:pt>
                      <c:pt idx="6036">
                        <c:v>65957.493606567383</c:v>
                      </c:pt>
                      <c:pt idx="6037">
                        <c:v>65715.492874145508</c:v>
                      </c:pt>
                      <c:pt idx="6038">
                        <c:v>65171.897659301758</c:v>
                      </c:pt>
                      <c:pt idx="6039">
                        <c:v>65824.091018676758</c:v>
                      </c:pt>
                      <c:pt idx="6040">
                        <c:v>65831.741897583008</c:v>
                      </c:pt>
                      <c:pt idx="6041">
                        <c:v>65383.741165161126</c:v>
                      </c:pt>
                      <c:pt idx="6042">
                        <c:v>65355.727249145508</c:v>
                      </c:pt>
                      <c:pt idx="6043">
                        <c:v>65355.203079223626</c:v>
                      </c:pt>
                      <c:pt idx="6044">
                        <c:v>65113.202835083008</c:v>
                      </c:pt>
                      <c:pt idx="6045">
                        <c:v>63288.813552856445</c:v>
                      </c:pt>
                      <c:pt idx="6046">
                        <c:v>63288.813613891602</c:v>
                      </c:pt>
                      <c:pt idx="6047">
                        <c:v>63552.463943481445</c:v>
                      </c:pt>
                      <c:pt idx="6048">
                        <c:v>66665.053909301758</c:v>
                      </c:pt>
                      <c:pt idx="6049">
                        <c:v>67402.326370239258</c:v>
                      </c:pt>
                      <c:pt idx="6050">
                        <c:v>67680.326370239258</c:v>
                      </c:pt>
                      <c:pt idx="6051">
                        <c:v>65826.290969848633</c:v>
                      </c:pt>
                      <c:pt idx="6052">
                        <c:v>65826.291091918945</c:v>
                      </c:pt>
                      <c:pt idx="6053">
                        <c:v>65474.291458129876</c:v>
                      </c:pt>
                      <c:pt idx="6054">
                        <c:v>65475.362503051758</c:v>
                      </c:pt>
                      <c:pt idx="6055">
                        <c:v>65698.382766723633</c:v>
                      </c:pt>
                      <c:pt idx="6056">
                        <c:v>65842.382888793945</c:v>
                      </c:pt>
                      <c:pt idx="6057">
                        <c:v>62952.280349731438</c:v>
                      </c:pt>
                      <c:pt idx="6058">
                        <c:v>63925.237274169922</c:v>
                      </c:pt>
                      <c:pt idx="6059">
                        <c:v>64053.401992797852</c:v>
                      </c:pt>
                      <c:pt idx="6060">
                        <c:v>64653.246597290039</c:v>
                      </c:pt>
                      <c:pt idx="6061">
                        <c:v>64131.344253540039</c:v>
                      </c:pt>
                      <c:pt idx="6062">
                        <c:v>66118.817764282227</c:v>
                      </c:pt>
                      <c:pt idx="6063">
                        <c:v>66137.425247192383</c:v>
                      </c:pt>
                      <c:pt idx="6064">
                        <c:v>66609.925979614258</c:v>
                      </c:pt>
                      <c:pt idx="6065">
                        <c:v>66097.567581176758</c:v>
                      </c:pt>
                      <c:pt idx="6066">
                        <c:v>65055.725784301758</c:v>
                      </c:pt>
                      <c:pt idx="6067">
                        <c:v>65335.425003051758</c:v>
                      </c:pt>
                      <c:pt idx="6068">
                        <c:v>64338.282669067376</c:v>
                      </c:pt>
                      <c:pt idx="6069">
                        <c:v>63986.282669067376</c:v>
                      </c:pt>
                      <c:pt idx="6070">
                        <c:v>65902.197982788086</c:v>
                      </c:pt>
                      <c:pt idx="6071">
                        <c:v>65394.36083984375</c:v>
                      </c:pt>
                      <c:pt idx="6072">
                        <c:v>66086.35986328125</c:v>
                      </c:pt>
                      <c:pt idx="6073">
                        <c:v>66086.36083984375</c:v>
                      </c:pt>
                      <c:pt idx="6074">
                        <c:v>65913.361083984375</c:v>
                      </c:pt>
                      <c:pt idx="6075">
                        <c:v>66402.858840942383</c:v>
                      </c:pt>
                      <c:pt idx="6076">
                        <c:v>66765.860061645508</c:v>
                      </c:pt>
                      <c:pt idx="6077">
                        <c:v>66765.859573364258</c:v>
                      </c:pt>
                      <c:pt idx="6078">
                        <c:v>63502.835891723626</c:v>
                      </c:pt>
                      <c:pt idx="6079">
                        <c:v>63502.835647583008</c:v>
                      </c:pt>
                      <c:pt idx="6080">
                        <c:v>63684.195999145508</c:v>
                      </c:pt>
                      <c:pt idx="6081">
                        <c:v>63463.695510864258</c:v>
                      </c:pt>
                      <c:pt idx="6082">
                        <c:v>62588.694290161126</c:v>
                      </c:pt>
                      <c:pt idx="6083">
                        <c:v>62602.695755004876</c:v>
                      </c:pt>
                      <c:pt idx="6084">
                        <c:v>64347.421829223626</c:v>
                      </c:pt>
                      <c:pt idx="6085">
                        <c:v>64233.922073364258</c:v>
                      </c:pt>
                      <c:pt idx="6086">
                        <c:v>64244.922561645508</c:v>
                      </c:pt>
                      <c:pt idx="6087">
                        <c:v>63892.923049926758</c:v>
                      </c:pt>
                      <c:pt idx="6088">
                        <c:v>63394.497955322266</c:v>
                      </c:pt>
                      <c:pt idx="6089">
                        <c:v>66240.423294067383</c:v>
                      </c:pt>
                      <c:pt idx="6090">
                        <c:v>58445.085861206055</c:v>
                      </c:pt>
                      <c:pt idx="6091">
                        <c:v>58445.085861206055</c:v>
                      </c:pt>
                      <c:pt idx="6092">
                        <c:v>58341.085739135742</c:v>
                      </c:pt>
                      <c:pt idx="6093">
                        <c:v>63890.453689575195</c:v>
                      </c:pt>
                      <c:pt idx="6094">
                        <c:v>63890.453750610352</c:v>
                      </c:pt>
                      <c:pt idx="6095">
                        <c:v>63611.953689575195</c:v>
                      </c:pt>
                      <c:pt idx="6096">
                        <c:v>63514.953628540039</c:v>
                      </c:pt>
                      <c:pt idx="6097">
                        <c:v>63541.470779418945</c:v>
                      </c:pt>
                      <c:pt idx="6098">
                        <c:v>63562.775955200195</c:v>
                      </c:pt>
                      <c:pt idx="6099">
                        <c:v>63872.928298950188</c:v>
                      </c:pt>
                      <c:pt idx="6100">
                        <c:v>63863.928359985344</c:v>
                      </c:pt>
                      <c:pt idx="6101">
                        <c:v>64656.604217529297</c:v>
                      </c:pt>
                      <c:pt idx="6102">
                        <c:v>65087.001129150383</c:v>
                      </c:pt>
                      <c:pt idx="6103">
                        <c:v>64446.858352661126</c:v>
                      </c:pt>
                      <c:pt idx="6104">
                        <c:v>65938.755081176758</c:v>
                      </c:pt>
                      <c:pt idx="6105">
                        <c:v>57253.183334350586</c:v>
                      </c:pt>
                      <c:pt idx="6106">
                        <c:v>57257.183456420898</c:v>
                      </c:pt>
                      <c:pt idx="6107">
                        <c:v>57163.083419799805</c:v>
                      </c:pt>
                      <c:pt idx="6108">
                        <c:v>64774.05793762207</c:v>
                      </c:pt>
                      <c:pt idx="6109">
                        <c:v>64782.399917602539</c:v>
                      </c:pt>
                      <c:pt idx="6110">
                        <c:v>64619.922256469727</c:v>
                      </c:pt>
                      <c:pt idx="6111">
                        <c:v>64610.92219543457</c:v>
                      </c:pt>
                      <c:pt idx="6112">
                        <c:v>63683.09309387207</c:v>
                      </c:pt>
                      <c:pt idx="6113">
                        <c:v>63683.093215942383</c:v>
                      </c:pt>
                      <c:pt idx="6114">
                        <c:v>64666.176422119141</c:v>
                      </c:pt>
                      <c:pt idx="6115">
                        <c:v>63635.666778564453</c:v>
                      </c:pt>
                      <c:pt idx="6116">
                        <c:v>64361.069122314453</c:v>
                      </c:pt>
                      <c:pt idx="6117">
                        <c:v>64370.069061279297</c:v>
                      </c:pt>
                      <c:pt idx="6118">
                        <c:v>64655.955459594727</c:v>
                      </c:pt>
                      <c:pt idx="6119">
                        <c:v>64659.955459594727</c:v>
                      </c:pt>
                      <c:pt idx="6120">
                        <c:v>63741.348220825195</c:v>
                      </c:pt>
                      <c:pt idx="6121">
                        <c:v>64102.348281860352</c:v>
                      </c:pt>
                      <c:pt idx="6122">
                        <c:v>64090.148284912109</c:v>
                      </c:pt>
                      <c:pt idx="6123">
                        <c:v>62240.03791809082</c:v>
                      </c:pt>
                      <c:pt idx="6124">
                        <c:v>62189.437759399414</c:v>
                      </c:pt>
                      <c:pt idx="6125">
                        <c:v>61820.037490844727</c:v>
                      </c:pt>
                      <c:pt idx="6126">
                        <c:v>65695.718460083008</c:v>
                      </c:pt>
                      <c:pt idx="6127">
                        <c:v>66105.718704223633</c:v>
                      </c:pt>
                      <c:pt idx="6128">
                        <c:v>65028.718704223626</c:v>
                      </c:pt>
                      <c:pt idx="6129">
                        <c:v>64969.513259887688</c:v>
                      </c:pt>
                      <c:pt idx="6130">
                        <c:v>65900.514114379883</c:v>
                      </c:pt>
                      <c:pt idx="6131">
                        <c:v>65900.514114379883</c:v>
                      </c:pt>
                      <c:pt idx="6132">
                        <c:v>67004.192581176758</c:v>
                      </c:pt>
                      <c:pt idx="6133">
                        <c:v>67580.194046020508</c:v>
                      </c:pt>
                      <c:pt idx="6134">
                        <c:v>67492.194046020508</c:v>
                      </c:pt>
                      <c:pt idx="6135">
                        <c:v>58122.350387573242</c:v>
                      </c:pt>
                      <c:pt idx="6136">
                        <c:v>64561.698684692383</c:v>
                      </c:pt>
                      <c:pt idx="6137">
                        <c:v>64400.69856262207</c:v>
                      </c:pt>
                      <c:pt idx="6138">
                        <c:v>64391.69856262207</c:v>
                      </c:pt>
                      <c:pt idx="6139">
                        <c:v>62657.173721313477</c:v>
                      </c:pt>
                      <c:pt idx="6140">
                        <c:v>63804.199127197266</c:v>
                      </c:pt>
                      <c:pt idx="6141">
                        <c:v>64288.199127197266</c:v>
                      </c:pt>
                      <c:pt idx="6142">
                        <c:v>64288.199127197266</c:v>
                      </c:pt>
                      <c:pt idx="6143">
                        <c:v>64239.813385009766</c:v>
                      </c:pt>
                      <c:pt idx="6144">
                        <c:v>64239.813385009766</c:v>
                      </c:pt>
                      <c:pt idx="6145">
                        <c:v>62760.881240844727</c:v>
                      </c:pt>
                      <c:pt idx="6146">
                        <c:v>62760.88117980957</c:v>
                      </c:pt>
                      <c:pt idx="6147">
                        <c:v>62760.88117980957</c:v>
                      </c:pt>
                      <c:pt idx="6148">
                        <c:v>62760.881301879883</c:v>
                      </c:pt>
                      <c:pt idx="6149">
                        <c:v>62760.881240844727</c:v>
                      </c:pt>
                      <c:pt idx="6150">
                        <c:v>56900.230926513665</c:v>
                      </c:pt>
                      <c:pt idx="6151">
                        <c:v>57216.182098388665</c:v>
                      </c:pt>
                      <c:pt idx="6152">
                        <c:v>62492.382888793938</c:v>
                      </c:pt>
                      <c:pt idx="6153">
                        <c:v>64604.23181152343</c:v>
                      </c:pt>
                      <c:pt idx="6154">
                        <c:v>66675.416885375977</c:v>
                      </c:pt>
                      <c:pt idx="6155">
                        <c:v>67021.598037719727</c:v>
                      </c:pt>
                      <c:pt idx="6156">
                        <c:v>66452.499649047852</c:v>
                      </c:pt>
                      <c:pt idx="6157">
                        <c:v>66420.499893188477</c:v>
                      </c:pt>
                      <c:pt idx="6158">
                        <c:v>65929.499893188477</c:v>
                      </c:pt>
                      <c:pt idx="6159">
                        <c:v>66918.920547485352</c:v>
                      </c:pt>
                      <c:pt idx="6160">
                        <c:v>66918.921035766602</c:v>
                      </c:pt>
                      <c:pt idx="6161">
                        <c:v>65336.693069458008</c:v>
                      </c:pt>
                      <c:pt idx="6162">
                        <c:v>65208.692581176758</c:v>
                      </c:pt>
                      <c:pt idx="6163">
                        <c:v>65661.352737426758</c:v>
                      </c:pt>
                      <c:pt idx="6164">
                        <c:v>65661.352737426758</c:v>
                      </c:pt>
                      <c:pt idx="6165">
                        <c:v>65115.764297485344</c:v>
                      </c:pt>
                      <c:pt idx="6166">
                        <c:v>65115.764419555664</c:v>
                      </c:pt>
                      <c:pt idx="6167">
                        <c:v>66081.388870239258</c:v>
                      </c:pt>
                      <c:pt idx="6168">
                        <c:v>66136.669143676758</c:v>
                      </c:pt>
                      <c:pt idx="6169">
                        <c:v>65728.668899536133</c:v>
                      </c:pt>
                      <c:pt idx="6170">
                        <c:v>65531.668899536126</c:v>
                      </c:pt>
                      <c:pt idx="6171">
                        <c:v>64019.839569091797</c:v>
                      </c:pt>
                      <c:pt idx="6172">
                        <c:v>65723.385208129883</c:v>
                      </c:pt>
                      <c:pt idx="6173">
                        <c:v>65525.331985473626</c:v>
                      </c:pt>
                      <c:pt idx="6174">
                        <c:v>65437.331985473626</c:v>
                      </c:pt>
                      <c:pt idx="6175">
                        <c:v>65348.734573364258</c:v>
                      </c:pt>
                      <c:pt idx="6176">
                        <c:v>65243.583938598626</c:v>
                      </c:pt>
                      <c:pt idx="6177">
                        <c:v>65293.384719848626</c:v>
                      </c:pt>
                      <c:pt idx="6178">
                        <c:v>65293.384963989258</c:v>
                      </c:pt>
                      <c:pt idx="6179">
                        <c:v>64690.384231567376</c:v>
                      </c:pt>
                      <c:pt idx="6180">
                        <c:v>66382.034866333008</c:v>
                      </c:pt>
                      <c:pt idx="6181">
                        <c:v>65612.081985473633</c:v>
                      </c:pt>
                      <c:pt idx="6182">
                        <c:v>65612.081985473633</c:v>
                      </c:pt>
                      <c:pt idx="6183">
                        <c:v>64602.757766723626</c:v>
                      </c:pt>
                      <c:pt idx="6184">
                        <c:v>64602.758255004876</c:v>
                      </c:pt>
                      <c:pt idx="6185">
                        <c:v>64954.757522583008</c:v>
                      </c:pt>
                      <c:pt idx="6186">
                        <c:v>64807.157241821282</c:v>
                      </c:pt>
                      <c:pt idx="6187">
                        <c:v>66635.255081176758</c:v>
                      </c:pt>
                      <c:pt idx="6188">
                        <c:v>66635.254592895508</c:v>
                      </c:pt>
                      <c:pt idx="6189">
                        <c:v>65984.252639770508</c:v>
                      </c:pt>
                      <c:pt idx="6190">
                        <c:v>63969.315994262695</c:v>
                      </c:pt>
                      <c:pt idx="6191">
                        <c:v>63524.315994262695</c:v>
                      </c:pt>
                      <c:pt idx="6192">
                        <c:v>64276.118789672852</c:v>
                      </c:pt>
                      <c:pt idx="6193">
                        <c:v>65955.639846801758</c:v>
                      </c:pt>
                      <c:pt idx="6194">
                        <c:v>64558.124221801758</c:v>
                      </c:pt>
                      <c:pt idx="6195">
                        <c:v>67789.613479614258</c:v>
                      </c:pt>
                      <c:pt idx="6196">
                        <c:v>67744.402053833008</c:v>
                      </c:pt>
                      <c:pt idx="6197">
                        <c:v>65082.608352661126</c:v>
                      </c:pt>
                      <c:pt idx="6198">
                        <c:v>65760.610061645508</c:v>
                      </c:pt>
                      <c:pt idx="6199">
                        <c:v>65760.610305786133</c:v>
                      </c:pt>
                      <c:pt idx="6200">
                        <c:v>65225.279830932617</c:v>
                      </c:pt>
                      <c:pt idx="6201">
                        <c:v>65424.780807495117</c:v>
                      </c:pt>
                      <c:pt idx="6202">
                        <c:v>65950.25927734375</c:v>
                      </c:pt>
                      <c:pt idx="6203">
                        <c:v>65799.72265625</c:v>
                      </c:pt>
                      <c:pt idx="6204">
                        <c:v>65425.71923828125</c:v>
                      </c:pt>
                      <c:pt idx="6205">
                        <c:v>65014.318359375</c:v>
                      </c:pt>
                      <c:pt idx="6206">
                        <c:v>65014.318603515618</c:v>
                      </c:pt>
                      <c:pt idx="6207">
                        <c:v>65778.493850708008</c:v>
                      </c:pt>
                      <c:pt idx="6208">
                        <c:v>65737.557327270508</c:v>
                      </c:pt>
                      <c:pt idx="6209">
                        <c:v>65770.385696411133</c:v>
                      </c:pt>
                      <c:pt idx="6210">
                        <c:v>60950.172973632813</c:v>
                      </c:pt>
                      <c:pt idx="6211">
                        <c:v>60950.173034667969</c:v>
                      </c:pt>
                      <c:pt idx="6212">
                        <c:v>61933.545974731445</c:v>
                      </c:pt>
                      <c:pt idx="6213">
                        <c:v>62913.687026977539</c:v>
                      </c:pt>
                      <c:pt idx="6214">
                        <c:v>63206.089004516602</c:v>
                      </c:pt>
                      <c:pt idx="6215">
                        <c:v>63293.389236450188</c:v>
                      </c:pt>
                      <c:pt idx="6216">
                        <c:v>63123.771072387688</c:v>
                      </c:pt>
                      <c:pt idx="6217">
                        <c:v>63704.771682739258</c:v>
                      </c:pt>
                      <c:pt idx="6218">
                        <c:v>65492.885375976563</c:v>
                      </c:pt>
                      <c:pt idx="6219">
                        <c:v>65505.199829101563</c:v>
                      </c:pt>
                      <c:pt idx="6220">
                        <c:v>65505.199829101563</c:v>
                      </c:pt>
                      <c:pt idx="6221">
                        <c:v>64845.451553344727</c:v>
                      </c:pt>
                      <c:pt idx="6222">
                        <c:v>64271.317520141602</c:v>
                      </c:pt>
                      <c:pt idx="6223">
                        <c:v>63448.609024047852</c:v>
                      </c:pt>
                      <c:pt idx="6224">
                        <c:v>63512.008926391602</c:v>
                      </c:pt>
                      <c:pt idx="6225">
                        <c:v>65516.797927856445</c:v>
                      </c:pt>
                      <c:pt idx="6226">
                        <c:v>64667.298767089844</c:v>
                      </c:pt>
                      <c:pt idx="6227">
                        <c:v>64594.188903808594</c:v>
                      </c:pt>
                      <c:pt idx="6228">
                        <c:v>65557.164108276367</c:v>
                      </c:pt>
                      <c:pt idx="6229">
                        <c:v>65817.564498901367</c:v>
                      </c:pt>
                      <c:pt idx="6230">
                        <c:v>65571.562301635742</c:v>
                      </c:pt>
                      <c:pt idx="6231">
                        <c:v>65460.826377868652</c:v>
                      </c:pt>
                      <c:pt idx="6232">
                        <c:v>64845.175926208489</c:v>
                      </c:pt>
                      <c:pt idx="6233">
                        <c:v>64845.175926208489</c:v>
                      </c:pt>
                      <c:pt idx="6234">
                        <c:v>67289.944778442383</c:v>
                      </c:pt>
                      <c:pt idx="6235">
                        <c:v>66920.095413208008</c:v>
                      </c:pt>
                      <c:pt idx="6236">
                        <c:v>63732.578262329102</c:v>
                      </c:pt>
                      <c:pt idx="6237">
                        <c:v>63770.078323364258</c:v>
                      </c:pt>
                      <c:pt idx="6238">
                        <c:v>62915.881423950195</c:v>
                      </c:pt>
                      <c:pt idx="6239">
                        <c:v>62449.479080200195</c:v>
                      </c:pt>
                      <c:pt idx="6240">
                        <c:v>63507.756301879876</c:v>
                      </c:pt>
                      <c:pt idx="6241">
                        <c:v>63443.756546020508</c:v>
                      </c:pt>
                      <c:pt idx="6242">
                        <c:v>63451.756546020508</c:v>
                      </c:pt>
                      <c:pt idx="6243">
                        <c:v>63382.757034301758</c:v>
                      </c:pt>
                      <c:pt idx="6244">
                        <c:v>66216.501174926758</c:v>
                      </c:pt>
                      <c:pt idx="6245">
                        <c:v>66216.501663208008</c:v>
                      </c:pt>
                      <c:pt idx="6246">
                        <c:v>66216.501663208008</c:v>
                      </c:pt>
                      <c:pt idx="6247">
                        <c:v>64620.692291259758</c:v>
                      </c:pt>
                      <c:pt idx="6248">
                        <c:v>65064.692535400391</c:v>
                      </c:pt>
                      <c:pt idx="6249">
                        <c:v>64608.294143676758</c:v>
                      </c:pt>
                      <c:pt idx="6250">
                        <c:v>64608.294631958008</c:v>
                      </c:pt>
                      <c:pt idx="6251">
                        <c:v>64494.294631958008</c:v>
                      </c:pt>
                      <c:pt idx="6252">
                        <c:v>64185.396682739258</c:v>
                      </c:pt>
                      <c:pt idx="6253">
                        <c:v>63300.394729614258</c:v>
                      </c:pt>
                      <c:pt idx="6254">
                        <c:v>63103.394485473626</c:v>
                      </c:pt>
                      <c:pt idx="6255">
                        <c:v>63349.941604614258</c:v>
                      </c:pt>
                      <c:pt idx="6256">
                        <c:v>63797.441970825188</c:v>
                      </c:pt>
                      <c:pt idx="6257">
                        <c:v>64149.442092895508</c:v>
                      </c:pt>
                      <c:pt idx="6258">
                        <c:v>63949.44172668457</c:v>
                      </c:pt>
                      <c:pt idx="6259">
                        <c:v>65670.488525390625</c:v>
                      </c:pt>
                      <c:pt idx="6260">
                        <c:v>66022.48876953125</c:v>
                      </c:pt>
                      <c:pt idx="6261">
                        <c:v>65888.68798828125</c:v>
                      </c:pt>
                      <c:pt idx="6262">
                        <c:v>65698.191299438477</c:v>
                      </c:pt>
                      <c:pt idx="6263">
                        <c:v>65689.19123840332</c:v>
                      </c:pt>
                      <c:pt idx="6264">
                        <c:v>65088.77033996582</c:v>
                      </c:pt>
                      <c:pt idx="6265">
                        <c:v>66049.471389770508</c:v>
                      </c:pt>
                      <c:pt idx="6266">
                        <c:v>65609.471145629883</c:v>
                      </c:pt>
                      <c:pt idx="6267">
                        <c:v>66667.912796020508</c:v>
                      </c:pt>
                      <c:pt idx="6268">
                        <c:v>66415.961624145508</c:v>
                      </c:pt>
                      <c:pt idx="6269">
                        <c:v>66667.912796020508</c:v>
                      </c:pt>
                      <c:pt idx="6270">
                        <c:v>62724.299407958984</c:v>
                      </c:pt>
                      <c:pt idx="6271">
                        <c:v>62581.36674499511</c:v>
                      </c:pt>
                      <c:pt idx="6272">
                        <c:v>61793.31498718261</c:v>
                      </c:pt>
                      <c:pt idx="6273">
                        <c:v>62759.215621948242</c:v>
                      </c:pt>
                      <c:pt idx="6274">
                        <c:v>66315.200485229492</c:v>
                      </c:pt>
                      <c:pt idx="6275">
                        <c:v>66315.200485229492</c:v>
                      </c:pt>
                      <c:pt idx="6276">
                        <c:v>66185.306442260742</c:v>
                      </c:pt>
                      <c:pt idx="6277">
                        <c:v>66137.305953979492</c:v>
                      </c:pt>
                      <c:pt idx="6278">
                        <c:v>65957.300247192383</c:v>
                      </c:pt>
                      <c:pt idx="6279">
                        <c:v>65956.852005004883</c:v>
                      </c:pt>
                      <c:pt idx="6280">
                        <c:v>65622.851760864258</c:v>
                      </c:pt>
                      <c:pt idx="6281">
                        <c:v>65550.252151489258</c:v>
                      </c:pt>
                      <c:pt idx="6282">
                        <c:v>63820.593215942376</c:v>
                      </c:pt>
                      <c:pt idx="6283">
                        <c:v>64060.376663208008</c:v>
                      </c:pt>
                      <c:pt idx="6284">
                        <c:v>64146.569290161126</c:v>
                      </c:pt>
                      <c:pt idx="6285">
                        <c:v>65018.313674926758</c:v>
                      </c:pt>
                      <c:pt idx="6286">
                        <c:v>64945.193313598626</c:v>
                      </c:pt>
                      <c:pt idx="6287">
                        <c:v>64587.083206176758</c:v>
                      </c:pt>
                      <c:pt idx="6288">
                        <c:v>63030.364456176758</c:v>
                      </c:pt>
                      <c:pt idx="6289">
                        <c:v>62987.364700317376</c:v>
                      </c:pt>
                      <c:pt idx="6290">
                        <c:v>63019.363967895508</c:v>
                      </c:pt>
                      <c:pt idx="6291">
                        <c:v>63841.228225708008</c:v>
                      </c:pt>
                      <c:pt idx="6292">
                        <c:v>63671.158401489258</c:v>
                      </c:pt>
                      <c:pt idx="6293">
                        <c:v>63975.268264770508</c:v>
                      </c:pt>
                      <c:pt idx="6294">
                        <c:v>65194.927444458008</c:v>
                      </c:pt>
                      <c:pt idx="6295">
                        <c:v>65554.428421020508</c:v>
                      </c:pt>
                      <c:pt idx="6296">
                        <c:v>65742.930130004883</c:v>
                      </c:pt>
                      <c:pt idx="6297">
                        <c:v>65520.919631958008</c:v>
                      </c:pt>
                      <c:pt idx="6298">
                        <c:v>65531.918899536126</c:v>
                      </c:pt>
                      <c:pt idx="6299">
                        <c:v>65073.919387817376</c:v>
                      </c:pt>
                      <c:pt idx="6300">
                        <c:v>56573.593597412109</c:v>
                      </c:pt>
                      <c:pt idx="6301">
                        <c:v>56573.593353271484</c:v>
                      </c:pt>
                      <c:pt idx="6302">
                        <c:v>65401.240921020508</c:v>
                      </c:pt>
                      <c:pt idx="6303">
                        <c:v>65456.141067504876</c:v>
                      </c:pt>
                      <c:pt idx="6304">
                        <c:v>65456.141311645508</c:v>
                      </c:pt>
                      <c:pt idx="6305">
                        <c:v>65473.541213989258</c:v>
                      </c:pt>
                      <c:pt idx="6306">
                        <c:v>65386.540725708008</c:v>
                      </c:pt>
                      <c:pt idx="6307">
                        <c:v>65405.220413208008</c:v>
                      </c:pt>
                      <c:pt idx="6308">
                        <c:v>64995.541213989258</c:v>
                      </c:pt>
                      <c:pt idx="6309">
                        <c:v>64892.541213989258</c:v>
                      </c:pt>
                      <c:pt idx="6310">
                        <c:v>65402.775833129876</c:v>
                      </c:pt>
                      <c:pt idx="6311">
                        <c:v>66809.934524536133</c:v>
                      </c:pt>
                      <c:pt idx="6312">
                        <c:v>66721.935256958008</c:v>
                      </c:pt>
                      <c:pt idx="6313">
                        <c:v>66123.028762817383</c:v>
                      </c:pt>
                      <c:pt idx="6314">
                        <c:v>66049.028762817383</c:v>
                      </c:pt>
                      <c:pt idx="6315">
                        <c:v>63165.389358520508</c:v>
                      </c:pt>
                      <c:pt idx="6316">
                        <c:v>62476.387405395508</c:v>
                      </c:pt>
                      <c:pt idx="6317">
                        <c:v>62476.387405395508</c:v>
                      </c:pt>
                      <c:pt idx="6318">
                        <c:v>62279.387405395508</c:v>
                      </c:pt>
                      <c:pt idx="6319">
                        <c:v>62109.387405395508</c:v>
                      </c:pt>
                      <c:pt idx="6320">
                        <c:v>65293.399841308594</c:v>
                      </c:pt>
                      <c:pt idx="6321">
                        <c:v>63194.892349243157</c:v>
                      </c:pt>
                      <c:pt idx="6322">
                        <c:v>63080.892349243157</c:v>
                      </c:pt>
                      <c:pt idx="6323">
                        <c:v>63370.392288208008</c:v>
                      </c:pt>
                      <c:pt idx="6324">
                        <c:v>59852.95588684082</c:v>
                      </c:pt>
                      <c:pt idx="6325">
                        <c:v>59853.62580871582</c:v>
                      </c:pt>
                      <c:pt idx="6326">
                        <c:v>59854.295608520508</c:v>
                      </c:pt>
                      <c:pt idx="6327">
                        <c:v>59696.697463989258</c:v>
                      </c:pt>
                      <c:pt idx="6328">
                        <c:v>59167.695755004876</c:v>
                      </c:pt>
                      <c:pt idx="6329">
                        <c:v>59034.198440551758</c:v>
                      </c:pt>
                      <c:pt idx="6330">
                        <c:v>57857.679550170898</c:v>
                      </c:pt>
                      <c:pt idx="6331">
                        <c:v>57857.679672241211</c:v>
                      </c:pt>
                      <c:pt idx="6332">
                        <c:v>57775.868621826172</c:v>
                      </c:pt>
                      <c:pt idx="6333">
                        <c:v>64578.202346801758</c:v>
                      </c:pt>
                      <c:pt idx="6334">
                        <c:v>64578.202835083008</c:v>
                      </c:pt>
                      <c:pt idx="6335">
                        <c:v>64580.899368286126</c:v>
                      </c:pt>
                      <c:pt idx="6336">
                        <c:v>65086.260345458984</c:v>
                      </c:pt>
                      <c:pt idx="6337">
                        <c:v>65211.637786865234</c:v>
                      </c:pt>
                      <c:pt idx="6338">
                        <c:v>64240.444427490234</c:v>
                      </c:pt>
                      <c:pt idx="6339">
                        <c:v>64183.443695068352</c:v>
                      </c:pt>
                      <c:pt idx="6340">
                        <c:v>63681.100433349602</c:v>
                      </c:pt>
                      <c:pt idx="6341">
                        <c:v>62938.728439331055</c:v>
                      </c:pt>
                      <c:pt idx="6342">
                        <c:v>65027.886306762695</c:v>
                      </c:pt>
                      <c:pt idx="6343">
                        <c:v>66792.989944458008</c:v>
                      </c:pt>
                      <c:pt idx="6344">
                        <c:v>66704.989944458008</c:v>
                      </c:pt>
                      <c:pt idx="6345">
                        <c:v>64129.752090454094</c:v>
                      </c:pt>
                      <c:pt idx="6346">
                        <c:v>64972.950393676758</c:v>
                      </c:pt>
                      <c:pt idx="6347">
                        <c:v>64972.950393676758</c:v>
                      </c:pt>
                      <c:pt idx="6348">
                        <c:v>65973.946731567383</c:v>
                      </c:pt>
                      <c:pt idx="6349">
                        <c:v>65860.257034301758</c:v>
                      </c:pt>
                      <c:pt idx="6350">
                        <c:v>64780.309768676758</c:v>
                      </c:pt>
                      <c:pt idx="6351">
                        <c:v>64633.210647583008</c:v>
                      </c:pt>
                      <c:pt idx="6352">
                        <c:v>65442.697387695313</c:v>
                      </c:pt>
                      <c:pt idx="6353">
                        <c:v>65442.697387695313</c:v>
                      </c:pt>
                      <c:pt idx="6354">
                        <c:v>66686.610305786133</c:v>
                      </c:pt>
                      <c:pt idx="6355">
                        <c:v>66929.110061645508</c:v>
                      </c:pt>
                      <c:pt idx="6356">
                        <c:v>66929.110061645508</c:v>
                      </c:pt>
                      <c:pt idx="6357">
                        <c:v>66455.110549926758</c:v>
                      </c:pt>
                      <c:pt idx="6358">
                        <c:v>66360.383987426758</c:v>
                      </c:pt>
                      <c:pt idx="6359">
                        <c:v>66597.364028930664</c:v>
                      </c:pt>
                      <c:pt idx="6360">
                        <c:v>64320.697830200195</c:v>
                      </c:pt>
                      <c:pt idx="6361">
                        <c:v>64810.099319458008</c:v>
                      </c:pt>
                      <c:pt idx="6362">
                        <c:v>65664.783889770508</c:v>
                      </c:pt>
                      <c:pt idx="6363">
                        <c:v>66016.784866333008</c:v>
                      </c:pt>
                      <c:pt idx="6364">
                        <c:v>65752.783889770508</c:v>
                      </c:pt>
                      <c:pt idx="6365">
                        <c:v>65699.253616333008</c:v>
                      </c:pt>
                      <c:pt idx="6366">
                        <c:v>64938.211624145508</c:v>
                      </c:pt>
                      <c:pt idx="6367">
                        <c:v>65933.170608520508</c:v>
                      </c:pt>
                      <c:pt idx="6368">
                        <c:v>66329.150955200195</c:v>
                      </c:pt>
                      <c:pt idx="6369">
                        <c:v>66329.151077270508</c:v>
                      </c:pt>
                      <c:pt idx="6370">
                        <c:v>66439.930130004883</c:v>
                      </c:pt>
                      <c:pt idx="6371">
                        <c:v>66081.313430786133</c:v>
                      </c:pt>
                      <c:pt idx="6372">
                        <c:v>66557.714065551758</c:v>
                      </c:pt>
                      <c:pt idx="6373">
                        <c:v>66557.714065551758</c:v>
                      </c:pt>
                      <c:pt idx="6374">
                        <c:v>66469.713577270508</c:v>
                      </c:pt>
                      <c:pt idx="6375">
                        <c:v>60636.266998291016</c:v>
                      </c:pt>
                      <c:pt idx="6376">
                        <c:v>60332.267120361328</c:v>
                      </c:pt>
                      <c:pt idx="6377">
                        <c:v>60517.267120361328</c:v>
                      </c:pt>
                      <c:pt idx="6378">
                        <c:v>60517.267120361328</c:v>
                      </c:pt>
                      <c:pt idx="6379">
                        <c:v>62217.129821777344</c:v>
                      </c:pt>
                      <c:pt idx="6380">
                        <c:v>62844.388916015618</c:v>
                      </c:pt>
                      <c:pt idx="6381">
                        <c:v>62059.387939453118</c:v>
                      </c:pt>
                      <c:pt idx="6382">
                        <c:v>63502.287796020508</c:v>
                      </c:pt>
                      <c:pt idx="6383">
                        <c:v>63937.288162231438</c:v>
                      </c:pt>
                      <c:pt idx="6384">
                        <c:v>64562.404006958008</c:v>
                      </c:pt>
                      <c:pt idx="6385">
                        <c:v>64562.404006958008</c:v>
                      </c:pt>
                      <c:pt idx="6386">
                        <c:v>65517.241226196289</c:v>
                      </c:pt>
                      <c:pt idx="6387">
                        <c:v>65507.441162109375</c:v>
                      </c:pt>
                      <c:pt idx="6388">
                        <c:v>65507.441162109375</c:v>
                      </c:pt>
                      <c:pt idx="6389">
                        <c:v>63520.099075317376</c:v>
                      </c:pt>
                      <c:pt idx="6390">
                        <c:v>63131.565032958984</c:v>
                      </c:pt>
                      <c:pt idx="6391">
                        <c:v>63080.965057373047</c:v>
                      </c:pt>
                      <c:pt idx="6392">
                        <c:v>63580.363006591797</c:v>
                      </c:pt>
                      <c:pt idx="6393">
                        <c:v>61921.435928344727</c:v>
                      </c:pt>
                      <c:pt idx="6394">
                        <c:v>61637.932510375977</c:v>
                      </c:pt>
                      <c:pt idx="6395">
                        <c:v>61106.432510375977</c:v>
                      </c:pt>
                      <c:pt idx="6396">
                        <c:v>65143.4931640625</c:v>
                      </c:pt>
                      <c:pt idx="6397">
                        <c:v>62945.739334106438</c:v>
                      </c:pt>
                      <c:pt idx="6398">
                        <c:v>63484.939651489258</c:v>
                      </c:pt>
                      <c:pt idx="6399">
                        <c:v>63484.940139770508</c:v>
                      </c:pt>
                      <c:pt idx="6400">
                        <c:v>64076.899551391594</c:v>
                      </c:pt>
                      <c:pt idx="6401">
                        <c:v>64076.899795532227</c:v>
                      </c:pt>
                      <c:pt idx="6402">
                        <c:v>67480.094497680664</c:v>
                      </c:pt>
                      <c:pt idx="6403">
                        <c:v>67471.479553222656</c:v>
                      </c:pt>
                      <c:pt idx="6404">
                        <c:v>67317.679321289063</c:v>
                      </c:pt>
                      <c:pt idx="6405">
                        <c:v>64528.825531005852</c:v>
                      </c:pt>
                      <c:pt idx="6406">
                        <c:v>64520.625762939453</c:v>
                      </c:pt>
                      <c:pt idx="6407">
                        <c:v>64520.625762939453</c:v>
                      </c:pt>
                      <c:pt idx="6408">
                        <c:v>62398.237869262695</c:v>
                      </c:pt>
                      <c:pt idx="6409">
                        <c:v>62907.396438598626</c:v>
                      </c:pt>
                      <c:pt idx="6410">
                        <c:v>63057.396926879876</c:v>
                      </c:pt>
                      <c:pt idx="6411">
                        <c:v>65461.139984130852</c:v>
                      </c:pt>
                      <c:pt idx="6412">
                        <c:v>65472.968353271484</c:v>
                      </c:pt>
                      <c:pt idx="6413">
                        <c:v>65882.968841552734</c:v>
                      </c:pt>
                      <c:pt idx="6414">
                        <c:v>65882.968841552734</c:v>
                      </c:pt>
                      <c:pt idx="6415">
                        <c:v>65379.968597412102</c:v>
                      </c:pt>
                      <c:pt idx="6416">
                        <c:v>65756.870803833008</c:v>
                      </c:pt>
                      <c:pt idx="6417">
                        <c:v>65523.599319458008</c:v>
                      </c:pt>
                      <c:pt idx="6418">
                        <c:v>64367.805618286126</c:v>
                      </c:pt>
                      <c:pt idx="6419">
                        <c:v>62823.403274536126</c:v>
                      </c:pt>
                      <c:pt idx="6420">
                        <c:v>62835.338272094727</c:v>
                      </c:pt>
                      <c:pt idx="6421">
                        <c:v>62844.338455200195</c:v>
                      </c:pt>
                      <c:pt idx="6422">
                        <c:v>64099.044631958008</c:v>
                      </c:pt>
                      <c:pt idx="6423">
                        <c:v>64101.885452270508</c:v>
                      </c:pt>
                      <c:pt idx="6424">
                        <c:v>64097.685455322266</c:v>
                      </c:pt>
                      <c:pt idx="6425">
                        <c:v>63993.685394287109</c:v>
                      </c:pt>
                      <c:pt idx="6426">
                        <c:v>64088.945281982422</c:v>
                      </c:pt>
                      <c:pt idx="6427">
                        <c:v>60863.870620727539</c:v>
                      </c:pt>
                      <c:pt idx="6428">
                        <c:v>61314.761901855469</c:v>
                      </c:pt>
                      <c:pt idx="6429">
                        <c:v>64520.298477172852</c:v>
                      </c:pt>
                      <c:pt idx="6430">
                        <c:v>64496.439407348626</c:v>
                      </c:pt>
                      <c:pt idx="6431">
                        <c:v>64871.988967895508</c:v>
                      </c:pt>
                      <c:pt idx="6432">
                        <c:v>64871.988967895508</c:v>
                      </c:pt>
                      <c:pt idx="6433">
                        <c:v>64782.114944458008</c:v>
                      </c:pt>
                      <c:pt idx="6434">
                        <c:v>64445.37922668457</c:v>
                      </c:pt>
                      <c:pt idx="6435">
                        <c:v>66504.169387817383</c:v>
                      </c:pt>
                      <c:pt idx="6436">
                        <c:v>66396.561935424805</c:v>
                      </c:pt>
                      <c:pt idx="6437">
                        <c:v>65423.684738159172</c:v>
                      </c:pt>
                      <c:pt idx="6438">
                        <c:v>65414.684738159172</c:v>
                      </c:pt>
                      <c:pt idx="6439">
                        <c:v>63103.898635864258</c:v>
                      </c:pt>
                      <c:pt idx="6440">
                        <c:v>63248.898635864258</c:v>
                      </c:pt>
                      <c:pt idx="6441">
                        <c:v>63414.900588989258</c:v>
                      </c:pt>
                      <c:pt idx="6442">
                        <c:v>62973.205047607422</c:v>
                      </c:pt>
                      <c:pt idx="6443">
                        <c:v>64155.753555297852</c:v>
                      </c:pt>
                      <c:pt idx="6444">
                        <c:v>63644.753555297852</c:v>
                      </c:pt>
                      <c:pt idx="6445">
                        <c:v>63887.753616333008</c:v>
                      </c:pt>
                      <c:pt idx="6446">
                        <c:v>63878.753555297852</c:v>
                      </c:pt>
                      <c:pt idx="6447">
                        <c:v>67140.428909301758</c:v>
                      </c:pt>
                      <c:pt idx="6448">
                        <c:v>67140.428421020508</c:v>
                      </c:pt>
                      <c:pt idx="6449">
                        <c:v>67140.428665161133</c:v>
                      </c:pt>
                      <c:pt idx="6450">
                        <c:v>65190.617385864258</c:v>
                      </c:pt>
                      <c:pt idx="6451">
                        <c:v>65033.729934692383</c:v>
                      </c:pt>
                      <c:pt idx="6452">
                        <c:v>64672.729934692383</c:v>
                      </c:pt>
                      <c:pt idx="6453">
                        <c:v>65746.983596801758</c:v>
                      </c:pt>
                      <c:pt idx="6454">
                        <c:v>64713.661880493157</c:v>
                      </c:pt>
                      <c:pt idx="6455">
                        <c:v>64362.19807434082</c:v>
                      </c:pt>
                      <c:pt idx="6456">
                        <c:v>64305.198013305657</c:v>
                      </c:pt>
                      <c:pt idx="6457">
                        <c:v>65927.27375793457</c:v>
                      </c:pt>
                      <c:pt idx="6458">
                        <c:v>66824.455276489258</c:v>
                      </c:pt>
                      <c:pt idx="6459">
                        <c:v>67244.454788208008</c:v>
                      </c:pt>
                      <c:pt idx="6460">
                        <c:v>67308.454544067383</c:v>
                      </c:pt>
                      <c:pt idx="6461">
                        <c:v>66941.454299926758</c:v>
                      </c:pt>
                      <c:pt idx="6462">
                        <c:v>66151.899322509766</c:v>
                      </c:pt>
                      <c:pt idx="6463">
                        <c:v>66301.800201416016</c:v>
                      </c:pt>
                      <c:pt idx="6464">
                        <c:v>66056.574615478516</c:v>
                      </c:pt>
                      <c:pt idx="6465">
                        <c:v>57721.578094482422</c:v>
                      </c:pt>
                      <c:pt idx="6466">
                        <c:v>57713.378143310547</c:v>
                      </c:pt>
                      <c:pt idx="6467">
                        <c:v>62538.445388793945</c:v>
                      </c:pt>
                      <c:pt idx="6468">
                        <c:v>61820.646560668945</c:v>
                      </c:pt>
                      <c:pt idx="6469">
                        <c:v>62010.928359985352</c:v>
                      </c:pt>
                      <c:pt idx="6470">
                        <c:v>62019.928359985352</c:v>
                      </c:pt>
                      <c:pt idx="6471">
                        <c:v>64602.13215637207</c:v>
                      </c:pt>
                      <c:pt idx="6472">
                        <c:v>65818.379837036133</c:v>
                      </c:pt>
                      <c:pt idx="6473">
                        <c:v>66085.380081176758</c:v>
                      </c:pt>
                      <c:pt idx="6474">
                        <c:v>65839.878372192383</c:v>
                      </c:pt>
                      <c:pt idx="6475">
                        <c:v>63688.871917724609</c:v>
                      </c:pt>
                      <c:pt idx="6476">
                        <c:v>63600.356231689453</c:v>
                      </c:pt>
                      <c:pt idx="6477">
                        <c:v>61197.054275512695</c:v>
                      </c:pt>
                      <c:pt idx="6478">
                        <c:v>61977.855117797852</c:v>
                      </c:pt>
                      <c:pt idx="6479">
                        <c:v>61977.855056762695</c:v>
                      </c:pt>
                      <c:pt idx="6480">
                        <c:v>60158.002670288079</c:v>
                      </c:pt>
                      <c:pt idx="6481">
                        <c:v>60158.003402709961</c:v>
                      </c:pt>
                      <c:pt idx="6482">
                        <c:v>66274.110549926758</c:v>
                      </c:pt>
                      <c:pt idx="6483">
                        <c:v>66274.111038208008</c:v>
                      </c:pt>
                      <c:pt idx="6484">
                        <c:v>66274.111038208008</c:v>
                      </c:pt>
                      <c:pt idx="6485">
                        <c:v>66328.709808349609</c:v>
                      </c:pt>
                      <c:pt idx="6486">
                        <c:v>66259.710784912109</c:v>
                      </c:pt>
                      <c:pt idx="6487">
                        <c:v>65053.698333740234</c:v>
                      </c:pt>
                      <c:pt idx="6488">
                        <c:v>65053.697357177734</c:v>
                      </c:pt>
                      <c:pt idx="6489">
                        <c:v>66805.755081176758</c:v>
                      </c:pt>
                      <c:pt idx="6490">
                        <c:v>66805.754592895508</c:v>
                      </c:pt>
                      <c:pt idx="6491">
                        <c:v>66168.754348754883</c:v>
                      </c:pt>
                      <c:pt idx="6492">
                        <c:v>65893.754592895508</c:v>
                      </c:pt>
                      <c:pt idx="6493">
                        <c:v>61310.101028442383</c:v>
                      </c:pt>
                      <c:pt idx="6494">
                        <c:v>61190.50032043457</c:v>
                      </c:pt>
                      <c:pt idx="6495">
                        <c:v>65073.127151489258</c:v>
                      </c:pt>
                      <c:pt idx="6496">
                        <c:v>64459.803909301758</c:v>
                      </c:pt>
                      <c:pt idx="6497">
                        <c:v>64722.856643676758</c:v>
                      </c:pt>
                      <c:pt idx="6498">
                        <c:v>64522.856643676758</c:v>
                      </c:pt>
                      <c:pt idx="6499">
                        <c:v>65521.831832885742</c:v>
                      </c:pt>
                      <c:pt idx="6500">
                        <c:v>65475.262771606445</c:v>
                      </c:pt>
                      <c:pt idx="6501">
                        <c:v>65363.670730590813</c:v>
                      </c:pt>
                      <c:pt idx="6502">
                        <c:v>65339.670730590813</c:v>
                      </c:pt>
                      <c:pt idx="6503">
                        <c:v>65936.633987426758</c:v>
                      </c:pt>
                      <c:pt idx="6504">
                        <c:v>65828.633987426758</c:v>
                      </c:pt>
                      <c:pt idx="6505">
                        <c:v>65472.632522583008</c:v>
                      </c:pt>
                      <c:pt idx="6506">
                        <c:v>64481.769241333008</c:v>
                      </c:pt>
                      <c:pt idx="6507">
                        <c:v>66725.585647583008</c:v>
                      </c:pt>
                      <c:pt idx="6508">
                        <c:v>66725.586135864258</c:v>
                      </c:pt>
                      <c:pt idx="6509">
                        <c:v>67122.583694458008</c:v>
                      </c:pt>
                      <c:pt idx="6510">
                        <c:v>59844.462753295898</c:v>
                      </c:pt>
                      <c:pt idx="6511">
                        <c:v>59844.462753295898</c:v>
                      </c:pt>
                      <c:pt idx="6512">
                        <c:v>59841.862823486328</c:v>
                      </c:pt>
                      <c:pt idx="6513">
                        <c:v>63453.975173950188</c:v>
                      </c:pt>
                      <c:pt idx="6514">
                        <c:v>63181.924514770508</c:v>
                      </c:pt>
                      <c:pt idx="6515">
                        <c:v>63487.326858520508</c:v>
                      </c:pt>
                      <c:pt idx="6516">
                        <c:v>64694.006683349602</c:v>
                      </c:pt>
                      <c:pt idx="6517">
                        <c:v>64695.040863037102</c:v>
                      </c:pt>
                      <c:pt idx="6518">
                        <c:v>63612.898605346672</c:v>
                      </c:pt>
                      <c:pt idx="6519">
                        <c:v>65052.579299926758</c:v>
                      </c:pt>
                      <c:pt idx="6520">
                        <c:v>65534.079788208008</c:v>
                      </c:pt>
                      <c:pt idx="6521">
                        <c:v>65446.079788208008</c:v>
                      </c:pt>
                      <c:pt idx="6522">
                        <c:v>65261.429397583008</c:v>
                      </c:pt>
                      <c:pt idx="6523">
                        <c:v>60409.030838012695</c:v>
                      </c:pt>
                      <c:pt idx="6524">
                        <c:v>60418.030838012695</c:v>
                      </c:pt>
                      <c:pt idx="6525">
                        <c:v>65786.207229614258</c:v>
                      </c:pt>
                      <c:pt idx="6526">
                        <c:v>65719.517532348633</c:v>
                      </c:pt>
                      <c:pt idx="6527">
                        <c:v>64175.49792480468</c:v>
                      </c:pt>
                      <c:pt idx="6528">
                        <c:v>64175.497680664063</c:v>
                      </c:pt>
                      <c:pt idx="6529">
                        <c:v>63905.898147583008</c:v>
                      </c:pt>
                      <c:pt idx="6530">
                        <c:v>63905.898147583008</c:v>
                      </c:pt>
                      <c:pt idx="6531">
                        <c:v>63424.896194458008</c:v>
                      </c:pt>
                      <c:pt idx="6532">
                        <c:v>63054.896682739258</c:v>
                      </c:pt>
                      <c:pt idx="6533">
                        <c:v>63523.401565551758</c:v>
                      </c:pt>
                      <c:pt idx="6534">
                        <c:v>63619.481643676758</c:v>
                      </c:pt>
                      <c:pt idx="6535">
                        <c:v>63250.078811645508</c:v>
                      </c:pt>
                      <c:pt idx="6536">
                        <c:v>63186.079544067376</c:v>
                      </c:pt>
                      <c:pt idx="6537">
                        <c:v>64223.989944458008</c:v>
                      </c:pt>
                      <c:pt idx="6538">
                        <c:v>63569.587600708008</c:v>
                      </c:pt>
                      <c:pt idx="6539">
                        <c:v>64044.198806762688</c:v>
                      </c:pt>
                      <c:pt idx="6540">
                        <c:v>64788.258987426758</c:v>
                      </c:pt>
                      <c:pt idx="6541">
                        <c:v>65973.534378051758</c:v>
                      </c:pt>
                      <c:pt idx="6542">
                        <c:v>65476.333206176758</c:v>
                      </c:pt>
                      <c:pt idx="6543">
                        <c:v>65476.333206176758</c:v>
                      </c:pt>
                      <c:pt idx="6544">
                        <c:v>65476.333450317376</c:v>
                      </c:pt>
                      <c:pt idx="6545">
                        <c:v>65564.118850708008</c:v>
                      </c:pt>
                      <c:pt idx="6546">
                        <c:v>65584.118606567383</c:v>
                      </c:pt>
                      <c:pt idx="6547">
                        <c:v>65584.118850708008</c:v>
                      </c:pt>
                      <c:pt idx="6548">
                        <c:v>65214.718215942376</c:v>
                      </c:pt>
                      <c:pt idx="6549">
                        <c:v>63038.509475708008</c:v>
                      </c:pt>
                      <c:pt idx="6550">
                        <c:v>62829.508499145508</c:v>
                      </c:pt>
                      <c:pt idx="6551">
                        <c:v>62717.508987426758</c:v>
                      </c:pt>
                      <c:pt idx="6552">
                        <c:v>61681.122024536126</c:v>
                      </c:pt>
                      <c:pt idx="6553">
                        <c:v>62126.122024536126</c:v>
                      </c:pt>
                      <c:pt idx="6554">
                        <c:v>62126.122024536126</c:v>
                      </c:pt>
                      <c:pt idx="6555">
                        <c:v>66565.813919067383</c:v>
                      </c:pt>
                      <c:pt idx="6556">
                        <c:v>66741.887603759766</c:v>
                      </c:pt>
                      <c:pt idx="6557">
                        <c:v>66750.887603759766</c:v>
                      </c:pt>
                      <c:pt idx="6558">
                        <c:v>66750.897415161133</c:v>
                      </c:pt>
                      <c:pt idx="6559">
                        <c:v>66250.848663330078</c:v>
                      </c:pt>
                      <c:pt idx="6560">
                        <c:v>66250.848785400391</c:v>
                      </c:pt>
                      <c:pt idx="6561">
                        <c:v>66137.348663330078</c:v>
                      </c:pt>
                      <c:pt idx="6562">
                        <c:v>65973.099807739258</c:v>
                      </c:pt>
                      <c:pt idx="6563">
                        <c:v>65973.099807739258</c:v>
                      </c:pt>
                      <c:pt idx="6564">
                        <c:v>65973.099807739258</c:v>
                      </c:pt>
                      <c:pt idx="6565">
                        <c:v>65455.552688598626</c:v>
                      </c:pt>
                      <c:pt idx="6566">
                        <c:v>65257.552444458008</c:v>
                      </c:pt>
                      <c:pt idx="6567">
                        <c:v>66881.389358520508</c:v>
                      </c:pt>
                      <c:pt idx="6568">
                        <c:v>66881.389602661133</c:v>
                      </c:pt>
                      <c:pt idx="6569">
                        <c:v>66511.988967895508</c:v>
                      </c:pt>
                      <c:pt idx="6570">
                        <c:v>57942.627410888672</c:v>
                      </c:pt>
                      <c:pt idx="6571">
                        <c:v>64397.001586914063</c:v>
                      </c:pt>
                      <c:pt idx="6572">
                        <c:v>64749.001586914063</c:v>
                      </c:pt>
                      <c:pt idx="6573">
                        <c:v>64749.00146484375</c:v>
                      </c:pt>
                      <c:pt idx="6574">
                        <c:v>64652.00146484375</c:v>
                      </c:pt>
                      <c:pt idx="6575">
                        <c:v>62377.797927856445</c:v>
                      </c:pt>
                      <c:pt idx="6576">
                        <c:v>62381.797927856445</c:v>
                      </c:pt>
                      <c:pt idx="6577">
                        <c:v>62164.797744750977</c:v>
                      </c:pt>
                      <c:pt idx="6578">
                        <c:v>62522.798355102539</c:v>
                      </c:pt>
                      <c:pt idx="6579">
                        <c:v>62527.439468383789</c:v>
                      </c:pt>
                      <c:pt idx="6580">
                        <c:v>65046.143157958984</c:v>
                      </c:pt>
                      <c:pt idx="6581">
                        <c:v>65449.229690551758</c:v>
                      </c:pt>
                      <c:pt idx="6582">
                        <c:v>64931.227737426758</c:v>
                      </c:pt>
                      <c:pt idx="6583">
                        <c:v>65366.228225708008</c:v>
                      </c:pt>
                      <c:pt idx="6584">
                        <c:v>65285.972244262695</c:v>
                      </c:pt>
                      <c:pt idx="6585">
                        <c:v>56809.487823486328</c:v>
                      </c:pt>
                      <c:pt idx="6586">
                        <c:v>56809.487762451172</c:v>
                      </c:pt>
                      <c:pt idx="6587">
                        <c:v>56434.686981201172</c:v>
                      </c:pt>
                      <c:pt idx="6588">
                        <c:v>60102.515960693352</c:v>
                      </c:pt>
                      <c:pt idx="6589">
                        <c:v>60055.516326904297</c:v>
                      </c:pt>
                      <c:pt idx="6590">
                        <c:v>59903.516204833984</c:v>
                      </c:pt>
                      <c:pt idx="6591">
                        <c:v>64426.810989379883</c:v>
                      </c:pt>
                      <c:pt idx="6592">
                        <c:v>64074.811111450195</c:v>
                      </c:pt>
                      <c:pt idx="6593">
                        <c:v>64699.556442260742</c:v>
                      </c:pt>
                      <c:pt idx="6594">
                        <c:v>65457.237106323242</c:v>
                      </c:pt>
                      <c:pt idx="6595">
                        <c:v>65087.834762573242</c:v>
                      </c:pt>
                      <c:pt idx="6596">
                        <c:v>64792.676834106438</c:v>
                      </c:pt>
                      <c:pt idx="6597">
                        <c:v>64875.677322387688</c:v>
                      </c:pt>
                      <c:pt idx="6598">
                        <c:v>64875.677200317376</c:v>
                      </c:pt>
                      <c:pt idx="6599">
                        <c:v>64423.510452270508</c:v>
                      </c:pt>
                      <c:pt idx="6600">
                        <c:v>65381.204483032227</c:v>
                      </c:pt>
                      <c:pt idx="6601">
                        <c:v>64821.703506469727</c:v>
                      </c:pt>
                      <c:pt idx="6602">
                        <c:v>66190.704299926758</c:v>
                      </c:pt>
                      <c:pt idx="6603">
                        <c:v>66190.704299926758</c:v>
                      </c:pt>
                      <c:pt idx="6604">
                        <c:v>66812.232620239258</c:v>
                      </c:pt>
                      <c:pt idx="6605">
                        <c:v>66921.069534301758</c:v>
                      </c:pt>
                      <c:pt idx="6606">
                        <c:v>66921.069534301758</c:v>
                      </c:pt>
                      <c:pt idx="6607">
                        <c:v>66678.866653442383</c:v>
                      </c:pt>
                      <c:pt idx="6608">
                        <c:v>66689.444778442383</c:v>
                      </c:pt>
                      <c:pt idx="6609">
                        <c:v>66642.440139770508</c:v>
                      </c:pt>
                      <c:pt idx="6610">
                        <c:v>66599.440139770508</c:v>
                      </c:pt>
                      <c:pt idx="6611">
                        <c:v>66954.399612426758</c:v>
                      </c:pt>
                      <c:pt idx="6612">
                        <c:v>66390.899612426758</c:v>
                      </c:pt>
                      <c:pt idx="6613">
                        <c:v>66337.267791748047</c:v>
                      </c:pt>
                      <c:pt idx="6614">
                        <c:v>66598.270233154297</c:v>
                      </c:pt>
                      <c:pt idx="6615">
                        <c:v>64630.188919067383</c:v>
                      </c:pt>
                      <c:pt idx="6616">
                        <c:v>64630.189041137695</c:v>
                      </c:pt>
                      <c:pt idx="6617">
                        <c:v>64630.189041137695</c:v>
                      </c:pt>
                      <c:pt idx="6618">
                        <c:v>62821.915115356445</c:v>
                      </c:pt>
                      <c:pt idx="6619">
                        <c:v>62770.335037231445</c:v>
                      </c:pt>
                      <c:pt idx="6620">
                        <c:v>63234.545486450195</c:v>
                      </c:pt>
                      <c:pt idx="6621">
                        <c:v>62833.855361938477</c:v>
                      </c:pt>
                      <c:pt idx="6622">
                        <c:v>62822.754470825195</c:v>
                      </c:pt>
                      <c:pt idx="6623">
                        <c:v>62814.940017700195</c:v>
                      </c:pt>
                      <c:pt idx="6624">
                        <c:v>64004.406494140625</c:v>
                      </c:pt>
                      <c:pt idx="6625">
                        <c:v>65588.76887512207</c:v>
                      </c:pt>
                      <c:pt idx="6626">
                        <c:v>65503.731521606438</c:v>
                      </c:pt>
                      <c:pt idx="6627">
                        <c:v>65503.731643676758</c:v>
                      </c:pt>
                      <c:pt idx="6628">
                        <c:v>65503.731399536126</c:v>
                      </c:pt>
                      <c:pt idx="6629">
                        <c:v>65503.731643676758</c:v>
                      </c:pt>
                      <c:pt idx="6630">
                        <c:v>63724.386993408203</c:v>
                      </c:pt>
                      <c:pt idx="6631">
                        <c:v>63724.387359619141</c:v>
                      </c:pt>
                      <c:pt idx="6632">
                        <c:v>63455.387237548828</c:v>
                      </c:pt>
                      <c:pt idx="6633">
                        <c:v>63455.397048950195</c:v>
                      </c:pt>
                      <c:pt idx="6634">
                        <c:v>63679.376739501953</c:v>
                      </c:pt>
                      <c:pt idx="6635">
                        <c:v>63679.376678466797</c:v>
                      </c:pt>
                      <c:pt idx="6636">
                        <c:v>63767.376739501953</c:v>
                      </c:pt>
                      <c:pt idx="6637">
                        <c:v>64457.876678466797</c:v>
                      </c:pt>
                      <c:pt idx="6638">
                        <c:v>64915.272537231445</c:v>
                      </c:pt>
                      <c:pt idx="6639">
                        <c:v>64864.672500610352</c:v>
                      </c:pt>
                      <c:pt idx="6640">
                        <c:v>64875.099746704102</c:v>
                      </c:pt>
                      <c:pt idx="6641">
                        <c:v>64756.691055297852</c:v>
                      </c:pt>
                      <c:pt idx="6642">
                        <c:v>64437.916603088379</c:v>
                      </c:pt>
                      <c:pt idx="6643">
                        <c:v>64437.916603088379</c:v>
                      </c:pt>
                      <c:pt idx="6644">
                        <c:v>64437.916725158691</c:v>
                      </c:pt>
                      <c:pt idx="6645">
                        <c:v>58125.990493774414</c:v>
                      </c:pt>
                      <c:pt idx="6646">
                        <c:v>65150.698745727539</c:v>
                      </c:pt>
                      <c:pt idx="6647">
                        <c:v>65198.382278442383</c:v>
                      </c:pt>
                      <c:pt idx="6648">
                        <c:v>63355.563430786126</c:v>
                      </c:pt>
                      <c:pt idx="6649">
                        <c:v>63119.297073364258</c:v>
                      </c:pt>
                      <c:pt idx="6650">
                        <c:v>63220.914932250977</c:v>
                      </c:pt>
                      <c:pt idx="6651">
                        <c:v>63712.198379516594</c:v>
                      </c:pt>
                      <c:pt idx="6652">
                        <c:v>63712.198135375977</c:v>
                      </c:pt>
                      <c:pt idx="6653">
                        <c:v>63665.198135375977</c:v>
                      </c:pt>
                      <c:pt idx="6654">
                        <c:v>63380.198135375977</c:v>
                      </c:pt>
                      <c:pt idx="6655">
                        <c:v>65707.898391723633</c:v>
                      </c:pt>
                      <c:pt idx="6656">
                        <c:v>65891.398635864258</c:v>
                      </c:pt>
                      <c:pt idx="6657">
                        <c:v>64635.030960083008</c:v>
                      </c:pt>
                      <c:pt idx="6658">
                        <c:v>66999.723831176758</c:v>
                      </c:pt>
                      <c:pt idx="6659">
                        <c:v>62676.285659790032</c:v>
                      </c:pt>
                      <c:pt idx="6660">
                        <c:v>63863.747512817383</c:v>
                      </c:pt>
                      <c:pt idx="6661">
                        <c:v>65223.975051879883</c:v>
                      </c:pt>
                      <c:pt idx="6662">
                        <c:v>65223.975051879883</c:v>
                      </c:pt>
                      <c:pt idx="6663">
                        <c:v>64714.746475219727</c:v>
                      </c:pt>
                      <c:pt idx="6664">
                        <c:v>64922.051940917961</c:v>
                      </c:pt>
                      <c:pt idx="6665">
                        <c:v>64596.050109863281</c:v>
                      </c:pt>
                      <c:pt idx="6666">
                        <c:v>64151.050231933586</c:v>
                      </c:pt>
                      <c:pt idx="6667">
                        <c:v>66799.94091796875</c:v>
                      </c:pt>
                      <c:pt idx="6668">
                        <c:v>66768.441162109375</c:v>
                      </c:pt>
                      <c:pt idx="6669">
                        <c:v>67142.41943359375</c:v>
                      </c:pt>
                      <c:pt idx="6670">
                        <c:v>67142.41943359375</c:v>
                      </c:pt>
                      <c:pt idx="6671">
                        <c:v>68028.840377807617</c:v>
                      </c:pt>
                      <c:pt idx="6672">
                        <c:v>67971.840866088867</c:v>
                      </c:pt>
                      <c:pt idx="6673">
                        <c:v>67894.840377807617</c:v>
                      </c:pt>
                      <c:pt idx="6674">
                        <c:v>64886.301223754883</c:v>
                      </c:pt>
                      <c:pt idx="6675">
                        <c:v>58104.490325927734</c:v>
                      </c:pt>
                      <c:pt idx="6676">
                        <c:v>58594.492156982415</c:v>
                      </c:pt>
                      <c:pt idx="6677">
                        <c:v>58594.492156982415</c:v>
                      </c:pt>
                      <c:pt idx="6678">
                        <c:v>58594.492279052734</c:v>
                      </c:pt>
                      <c:pt idx="6679">
                        <c:v>66761.701759338379</c:v>
                      </c:pt>
                      <c:pt idx="6680">
                        <c:v>66705.701271057129</c:v>
                      </c:pt>
                      <c:pt idx="6681">
                        <c:v>66247.701759338379</c:v>
                      </c:pt>
                      <c:pt idx="6682">
                        <c:v>65619.899368286133</c:v>
                      </c:pt>
                      <c:pt idx="6683">
                        <c:v>65669.699661254883</c:v>
                      </c:pt>
                      <c:pt idx="6684">
                        <c:v>65757.700637817383</c:v>
                      </c:pt>
                      <c:pt idx="6685">
                        <c:v>65161.699417114258</c:v>
                      </c:pt>
                      <c:pt idx="6686">
                        <c:v>67259.220901489258</c:v>
                      </c:pt>
                      <c:pt idx="6687">
                        <c:v>67259.220657348633</c:v>
                      </c:pt>
                      <c:pt idx="6688">
                        <c:v>63012.445938110352</c:v>
                      </c:pt>
                      <c:pt idx="6689">
                        <c:v>62785.445938110352</c:v>
                      </c:pt>
                      <c:pt idx="6690">
                        <c:v>65616.934524536133</c:v>
                      </c:pt>
                      <c:pt idx="6691">
                        <c:v>65550.244827270508</c:v>
                      </c:pt>
                      <c:pt idx="6692">
                        <c:v>66083.104690551758</c:v>
                      </c:pt>
                      <c:pt idx="6693">
                        <c:v>66083.104446411133</c:v>
                      </c:pt>
                      <c:pt idx="6694">
                        <c:v>66081.125686645508</c:v>
                      </c:pt>
                      <c:pt idx="6695">
                        <c:v>65839.125198364258</c:v>
                      </c:pt>
                      <c:pt idx="6696">
                        <c:v>64907.828811645508</c:v>
                      </c:pt>
                      <c:pt idx="6697">
                        <c:v>64932.728713989258</c:v>
                      </c:pt>
                      <c:pt idx="6698">
                        <c:v>64573.032424926758</c:v>
                      </c:pt>
                      <c:pt idx="6699">
                        <c:v>64526.032913208008</c:v>
                      </c:pt>
                      <c:pt idx="6700">
                        <c:v>64457.031936645508</c:v>
                      </c:pt>
                      <c:pt idx="6701">
                        <c:v>64527.480667114258</c:v>
                      </c:pt>
                      <c:pt idx="6702">
                        <c:v>64439.089309692376</c:v>
                      </c:pt>
                      <c:pt idx="6703">
                        <c:v>64440.088577270508</c:v>
                      </c:pt>
                      <c:pt idx="6704">
                        <c:v>64242.636917114258</c:v>
                      </c:pt>
                      <c:pt idx="6705">
                        <c:v>62852.397171020508</c:v>
                      </c:pt>
                      <c:pt idx="6706">
                        <c:v>62869.795852661126</c:v>
                      </c:pt>
                      <c:pt idx="6707">
                        <c:v>63096.797805786126</c:v>
                      </c:pt>
                      <c:pt idx="6708">
                        <c:v>62612.795608520508</c:v>
                      </c:pt>
                      <c:pt idx="6709">
                        <c:v>64315.044387817376</c:v>
                      </c:pt>
                      <c:pt idx="6710">
                        <c:v>63821.833450317376</c:v>
                      </c:pt>
                      <c:pt idx="6711">
                        <c:v>64464.299270629876</c:v>
                      </c:pt>
                      <c:pt idx="6712">
                        <c:v>64726.699905395508</c:v>
                      </c:pt>
                      <c:pt idx="6713">
                        <c:v>64637.070022583008</c:v>
                      </c:pt>
                      <c:pt idx="6714">
                        <c:v>65152.070022583008</c:v>
                      </c:pt>
                      <c:pt idx="6715">
                        <c:v>63815.400039672852</c:v>
                      </c:pt>
                      <c:pt idx="6716">
                        <c:v>63693.300369262688</c:v>
                      </c:pt>
                      <c:pt idx="6717">
                        <c:v>63530.64924621582</c:v>
                      </c:pt>
                      <c:pt idx="6718">
                        <c:v>63530.649368286126</c:v>
                      </c:pt>
                      <c:pt idx="6719">
                        <c:v>63433.649124145508</c:v>
                      </c:pt>
                      <c:pt idx="6720">
                        <c:v>66803.447357177734</c:v>
                      </c:pt>
                      <c:pt idx="6721">
                        <c:v>66958.627044677734</c:v>
                      </c:pt>
                      <c:pt idx="6722">
                        <c:v>66958.385345458984</c:v>
                      </c:pt>
                      <c:pt idx="6723">
                        <c:v>66508.456008911133</c:v>
                      </c:pt>
                      <c:pt idx="6724">
                        <c:v>64126.975540161126</c:v>
                      </c:pt>
                      <c:pt idx="6725">
                        <c:v>64478.975540161126</c:v>
                      </c:pt>
                      <c:pt idx="6726">
                        <c:v>64478.975540161126</c:v>
                      </c:pt>
                      <c:pt idx="6727">
                        <c:v>64817.498977661126</c:v>
                      </c:pt>
                      <c:pt idx="6728">
                        <c:v>64817.499221801758</c:v>
                      </c:pt>
                      <c:pt idx="6729">
                        <c:v>64465.767288208008</c:v>
                      </c:pt>
                      <c:pt idx="6730">
                        <c:v>64465.767288208008</c:v>
                      </c:pt>
                      <c:pt idx="6731">
                        <c:v>65394.783447265618</c:v>
                      </c:pt>
                      <c:pt idx="6732">
                        <c:v>65447.93505859375</c:v>
                      </c:pt>
                      <c:pt idx="6733">
                        <c:v>65374.83447265625</c:v>
                      </c:pt>
                      <c:pt idx="6734">
                        <c:v>65069.8349609375</c:v>
                      </c:pt>
                      <c:pt idx="6735">
                        <c:v>64627.475662231438</c:v>
                      </c:pt>
                      <c:pt idx="6736">
                        <c:v>66159.973922729492</c:v>
                      </c:pt>
                      <c:pt idx="6737">
                        <c:v>64325.787796020508</c:v>
                      </c:pt>
                      <c:pt idx="6738">
                        <c:v>67024.362014770508</c:v>
                      </c:pt>
                      <c:pt idx="6739">
                        <c:v>66113.115432739258</c:v>
                      </c:pt>
                      <c:pt idx="6740">
                        <c:v>66161.116165161133</c:v>
                      </c:pt>
                      <c:pt idx="6741">
                        <c:v>65988.117141723633</c:v>
                      </c:pt>
                      <c:pt idx="6742">
                        <c:v>67328.087356567383</c:v>
                      </c:pt>
                      <c:pt idx="6743">
                        <c:v>67327.665237426758</c:v>
                      </c:pt>
                      <c:pt idx="6744">
                        <c:v>67263.665725708008</c:v>
                      </c:pt>
                      <c:pt idx="6745">
                        <c:v>67087.665237426758</c:v>
                      </c:pt>
                      <c:pt idx="6746">
                        <c:v>66601.806838989258</c:v>
                      </c:pt>
                      <c:pt idx="6747">
                        <c:v>65701.807083129883</c:v>
                      </c:pt>
                      <c:pt idx="6748">
                        <c:v>65613.806838989258</c:v>
                      </c:pt>
                      <c:pt idx="6749">
                        <c:v>66956.589431762695</c:v>
                      </c:pt>
                      <c:pt idx="6750">
                        <c:v>63562.877777099602</c:v>
                      </c:pt>
                      <c:pt idx="6751">
                        <c:v>63562.878509521484</c:v>
                      </c:pt>
                      <c:pt idx="6752">
                        <c:v>62682.874114990234</c:v>
                      </c:pt>
                      <c:pt idx="6753">
                        <c:v>64796.58740234375</c:v>
                      </c:pt>
                      <c:pt idx="6754">
                        <c:v>63876.587646484368</c:v>
                      </c:pt>
                      <c:pt idx="6755">
                        <c:v>63976.272659301758</c:v>
                      </c:pt>
                      <c:pt idx="6756">
                        <c:v>63500.793655395508</c:v>
                      </c:pt>
                      <c:pt idx="6757">
                        <c:v>63500.793655395508</c:v>
                      </c:pt>
                      <c:pt idx="6758">
                        <c:v>63976.429519653313</c:v>
                      </c:pt>
                      <c:pt idx="6759">
                        <c:v>63714.628982543945</c:v>
                      </c:pt>
                      <c:pt idx="6760">
                        <c:v>63917.831665039055</c:v>
                      </c:pt>
                      <c:pt idx="6761">
                        <c:v>63917.831909179688</c:v>
                      </c:pt>
                      <c:pt idx="6762">
                        <c:v>63502.830932617188</c:v>
                      </c:pt>
                      <c:pt idx="6763">
                        <c:v>62124.7333984375</c:v>
                      </c:pt>
                      <c:pt idx="6764">
                        <c:v>64196.557769775391</c:v>
                      </c:pt>
                      <c:pt idx="6765">
                        <c:v>57596.709564208984</c:v>
                      </c:pt>
                      <c:pt idx="6766">
                        <c:v>58049.709564208984</c:v>
                      </c:pt>
                      <c:pt idx="6767">
                        <c:v>60131.296478271484</c:v>
                      </c:pt>
                      <c:pt idx="6768">
                        <c:v>60310.296478271484</c:v>
                      </c:pt>
                      <c:pt idx="6769">
                        <c:v>60720.296478271484</c:v>
                      </c:pt>
                      <c:pt idx="6770">
                        <c:v>60257.522064208984</c:v>
                      </c:pt>
                      <c:pt idx="6771">
                        <c:v>64378.268264770508</c:v>
                      </c:pt>
                      <c:pt idx="6772">
                        <c:v>65287.621292114258</c:v>
                      </c:pt>
                      <c:pt idx="6773">
                        <c:v>65893.097366333008</c:v>
                      </c:pt>
                      <c:pt idx="6774">
                        <c:v>67618.498580932617</c:v>
                      </c:pt>
                      <c:pt idx="6775">
                        <c:v>67935.498825073242</c:v>
                      </c:pt>
                      <c:pt idx="6776">
                        <c:v>67020.298049926758</c:v>
                      </c:pt>
                      <c:pt idx="6777">
                        <c:v>67066.577102661133</c:v>
                      </c:pt>
                      <c:pt idx="6778">
                        <c:v>66586.577346801758</c:v>
                      </c:pt>
                      <c:pt idx="6779">
                        <c:v>66538.577102661133</c:v>
                      </c:pt>
                      <c:pt idx="6780">
                        <c:v>60653.980560302734</c:v>
                      </c:pt>
                      <c:pt idx="6781">
                        <c:v>60521.979827880852</c:v>
                      </c:pt>
                      <c:pt idx="6782">
                        <c:v>64792.625930786126</c:v>
                      </c:pt>
                      <c:pt idx="6783">
                        <c:v>64445.987503051758</c:v>
                      </c:pt>
                      <c:pt idx="6784">
                        <c:v>64588.567337036126</c:v>
                      </c:pt>
                      <c:pt idx="6785">
                        <c:v>64719.256546020508</c:v>
                      </c:pt>
                      <c:pt idx="6786">
                        <c:v>66852.800201416016</c:v>
                      </c:pt>
                      <c:pt idx="6787">
                        <c:v>65737.399078369141</c:v>
                      </c:pt>
                      <c:pt idx="6788">
                        <c:v>65737.399322509766</c:v>
                      </c:pt>
                      <c:pt idx="6789">
                        <c:v>65433.398834228516</c:v>
                      </c:pt>
                      <c:pt idx="6790">
                        <c:v>67402.035629272461</c:v>
                      </c:pt>
                      <c:pt idx="6791">
                        <c:v>65173.327590942376</c:v>
                      </c:pt>
                      <c:pt idx="6792">
                        <c:v>62111.654739379876</c:v>
                      </c:pt>
                      <c:pt idx="6793">
                        <c:v>58892.913162231445</c:v>
                      </c:pt>
                      <c:pt idx="6794">
                        <c:v>58883.913162231445</c:v>
                      </c:pt>
                      <c:pt idx="6795">
                        <c:v>58696.093841552734</c:v>
                      </c:pt>
                      <c:pt idx="6796">
                        <c:v>58696.093841552734</c:v>
                      </c:pt>
                      <c:pt idx="6797">
                        <c:v>63707.397659301758</c:v>
                      </c:pt>
                      <c:pt idx="6798">
                        <c:v>65105.288528442383</c:v>
                      </c:pt>
                      <c:pt idx="6799">
                        <c:v>65105.288467407227</c:v>
                      </c:pt>
                      <c:pt idx="6800">
                        <c:v>65105.288467407227</c:v>
                      </c:pt>
                      <c:pt idx="6801">
                        <c:v>63541.076293945305</c:v>
                      </c:pt>
                      <c:pt idx="6802">
                        <c:v>63653.476501464844</c:v>
                      </c:pt>
                      <c:pt idx="6803">
                        <c:v>63356.97412109375</c:v>
                      </c:pt>
                      <c:pt idx="6804">
                        <c:v>63332.873962402344</c:v>
                      </c:pt>
                      <c:pt idx="6805">
                        <c:v>64084.723022460938</c:v>
                      </c:pt>
                      <c:pt idx="6806">
                        <c:v>64136.723022460938</c:v>
                      </c:pt>
                      <c:pt idx="6807">
                        <c:v>64099.348999023438</c:v>
                      </c:pt>
                      <c:pt idx="6808">
                        <c:v>63863.848999023438</c:v>
                      </c:pt>
                      <c:pt idx="6809">
                        <c:v>65792.313064575195</c:v>
                      </c:pt>
                      <c:pt idx="6810">
                        <c:v>64181.785537719719</c:v>
                      </c:pt>
                      <c:pt idx="6811">
                        <c:v>64131.185562133782</c:v>
                      </c:pt>
                      <c:pt idx="6812">
                        <c:v>64120.111343383782</c:v>
                      </c:pt>
                      <c:pt idx="6813">
                        <c:v>66742.786819458008</c:v>
                      </c:pt>
                      <c:pt idx="6814">
                        <c:v>66742.786819458008</c:v>
                      </c:pt>
                      <c:pt idx="6815">
                        <c:v>66742.787307739258</c:v>
                      </c:pt>
                      <c:pt idx="6816">
                        <c:v>66733.787063598633</c:v>
                      </c:pt>
                      <c:pt idx="6817">
                        <c:v>65437.668167114258</c:v>
                      </c:pt>
                      <c:pt idx="6818">
                        <c:v>64098.667190551758</c:v>
                      </c:pt>
                      <c:pt idx="6819">
                        <c:v>66327.742385864258</c:v>
                      </c:pt>
                      <c:pt idx="6820">
                        <c:v>66196.166213989258</c:v>
                      </c:pt>
                      <c:pt idx="6821">
                        <c:v>66295.165481567383</c:v>
                      </c:pt>
                      <c:pt idx="6822">
                        <c:v>66183.056106567383</c:v>
                      </c:pt>
                      <c:pt idx="6823">
                        <c:v>65933.855911254883</c:v>
                      </c:pt>
                      <c:pt idx="6824">
                        <c:v>65948.855667114258</c:v>
                      </c:pt>
                      <c:pt idx="6825">
                        <c:v>65325.490676879876</c:v>
                      </c:pt>
                      <c:pt idx="6826">
                        <c:v>65962.990921020508</c:v>
                      </c:pt>
                      <c:pt idx="6827">
                        <c:v>63932.698684692376</c:v>
                      </c:pt>
                      <c:pt idx="6828">
                        <c:v>64358.098831176758</c:v>
                      </c:pt>
                      <c:pt idx="6829">
                        <c:v>64358.098709106438</c:v>
                      </c:pt>
                      <c:pt idx="6830">
                        <c:v>67788.201858520508</c:v>
                      </c:pt>
                      <c:pt idx="6831">
                        <c:v>67741.201858520508</c:v>
                      </c:pt>
                      <c:pt idx="6832">
                        <c:v>67741.201858520508</c:v>
                      </c:pt>
                      <c:pt idx="6833">
                        <c:v>67501.202102661133</c:v>
                      </c:pt>
                      <c:pt idx="6834">
                        <c:v>66533.606643676758</c:v>
                      </c:pt>
                      <c:pt idx="6835">
                        <c:v>66395.789505004883</c:v>
                      </c:pt>
                      <c:pt idx="6836">
                        <c:v>64396.695899963379</c:v>
                      </c:pt>
                      <c:pt idx="6837">
                        <c:v>66794.923049926758</c:v>
                      </c:pt>
                      <c:pt idx="6838">
                        <c:v>66794.923782348633</c:v>
                      </c:pt>
                      <c:pt idx="6839">
                        <c:v>66706.922805786133</c:v>
                      </c:pt>
                      <c:pt idx="6840">
                        <c:v>57056.094024658203</c:v>
                      </c:pt>
                      <c:pt idx="6841">
                        <c:v>57065.094024658203</c:v>
                      </c:pt>
                      <c:pt idx="6842">
                        <c:v>57065.094085693359</c:v>
                      </c:pt>
                      <c:pt idx="6843">
                        <c:v>57065.094085693359</c:v>
                      </c:pt>
                      <c:pt idx="6844">
                        <c:v>56911.838165283203</c:v>
                      </c:pt>
                      <c:pt idx="6845">
                        <c:v>57051.838165283203</c:v>
                      </c:pt>
                      <c:pt idx="6846">
                        <c:v>56637.80632019043</c:v>
                      </c:pt>
                      <c:pt idx="6847">
                        <c:v>56637.806381225586</c:v>
                      </c:pt>
                      <c:pt idx="6848">
                        <c:v>61158.39680480957</c:v>
                      </c:pt>
                      <c:pt idx="6849">
                        <c:v>61162.397048950195</c:v>
                      </c:pt>
                      <c:pt idx="6850">
                        <c:v>61171.396987915039</c:v>
                      </c:pt>
                      <c:pt idx="6851">
                        <c:v>62826.828506469727</c:v>
                      </c:pt>
                      <c:pt idx="6852">
                        <c:v>62834.020401000977</c:v>
                      </c:pt>
                      <c:pt idx="6853">
                        <c:v>62834.020462036133</c:v>
                      </c:pt>
                      <c:pt idx="6854">
                        <c:v>62455.618057250977</c:v>
                      </c:pt>
                      <c:pt idx="6855">
                        <c:v>63208.659866333008</c:v>
                      </c:pt>
                      <c:pt idx="6856">
                        <c:v>63578.060012817376</c:v>
                      </c:pt>
                      <c:pt idx="6857">
                        <c:v>64612.382278442376</c:v>
                      </c:pt>
                      <c:pt idx="6858">
                        <c:v>66060.200149536133</c:v>
                      </c:pt>
                      <c:pt idx="6859">
                        <c:v>64119.899368286126</c:v>
                      </c:pt>
                      <c:pt idx="6860">
                        <c:v>64169.699417114258</c:v>
                      </c:pt>
                      <c:pt idx="6861">
                        <c:v>65024.700637817376</c:v>
                      </c:pt>
                      <c:pt idx="6862">
                        <c:v>64814.700393676758</c:v>
                      </c:pt>
                      <c:pt idx="6863">
                        <c:v>65653.180862426758</c:v>
                      </c:pt>
                      <c:pt idx="6864">
                        <c:v>65727.514602661133</c:v>
                      </c:pt>
                      <c:pt idx="6865">
                        <c:v>65727.515335083008</c:v>
                      </c:pt>
                      <c:pt idx="6866">
                        <c:v>65596.514358520508</c:v>
                      </c:pt>
                      <c:pt idx="6867">
                        <c:v>66846.448760986328</c:v>
                      </c:pt>
                      <c:pt idx="6868">
                        <c:v>66846.449249267578</c:v>
                      </c:pt>
                      <c:pt idx="6869">
                        <c:v>66846.448272705078</c:v>
                      </c:pt>
                      <c:pt idx="6870">
                        <c:v>65570.124221801758</c:v>
                      </c:pt>
                      <c:pt idx="6871">
                        <c:v>66494.797805786133</c:v>
                      </c:pt>
                      <c:pt idx="6872">
                        <c:v>63098.004318237305</c:v>
                      </c:pt>
                      <c:pt idx="6873">
                        <c:v>63102.00444030761</c:v>
                      </c:pt>
                      <c:pt idx="6874">
                        <c:v>63610.099044799805</c:v>
                      </c:pt>
                      <c:pt idx="6875">
                        <c:v>65816.474685668945</c:v>
                      </c:pt>
                      <c:pt idx="6876">
                        <c:v>66181.576248168945</c:v>
                      </c:pt>
                      <c:pt idx="6877">
                        <c:v>65938.220657348633</c:v>
                      </c:pt>
                      <c:pt idx="6878">
                        <c:v>65808.738967895508</c:v>
                      </c:pt>
                      <c:pt idx="6879">
                        <c:v>65938.739944458008</c:v>
                      </c:pt>
                      <c:pt idx="6880">
                        <c:v>64061.287796020508</c:v>
                      </c:pt>
                      <c:pt idx="6881">
                        <c:v>65526.788772583008</c:v>
                      </c:pt>
                      <c:pt idx="6882">
                        <c:v>65438.569778442376</c:v>
                      </c:pt>
                      <c:pt idx="6883">
                        <c:v>67080.528762817383</c:v>
                      </c:pt>
                      <c:pt idx="6884">
                        <c:v>66844.306838989258</c:v>
                      </c:pt>
                      <c:pt idx="6885">
                        <c:v>67467.311721801758</c:v>
                      </c:pt>
                      <c:pt idx="6886">
                        <c:v>67053.385940551758</c:v>
                      </c:pt>
                      <c:pt idx="6887">
                        <c:v>65891.982376098633</c:v>
                      </c:pt>
                      <c:pt idx="6888">
                        <c:v>67060.139602661133</c:v>
                      </c:pt>
                      <c:pt idx="6889">
                        <c:v>67362.140823364258</c:v>
                      </c:pt>
                      <c:pt idx="6890">
                        <c:v>66655.196487426758</c:v>
                      </c:pt>
                      <c:pt idx="6891">
                        <c:v>66654.659866333008</c:v>
                      </c:pt>
                      <c:pt idx="6892">
                        <c:v>66654.660110473633</c:v>
                      </c:pt>
                      <c:pt idx="6893">
                        <c:v>66590.660598754883</c:v>
                      </c:pt>
                      <c:pt idx="6894">
                        <c:v>67084.979934692383</c:v>
                      </c:pt>
                      <c:pt idx="6895">
                        <c:v>67886.954788208008</c:v>
                      </c:pt>
                      <c:pt idx="6896">
                        <c:v>67666.955276489258</c:v>
                      </c:pt>
                      <c:pt idx="6897">
                        <c:v>66147.026870727539</c:v>
                      </c:pt>
                      <c:pt idx="6898">
                        <c:v>65331.449905395508</c:v>
                      </c:pt>
                      <c:pt idx="6899">
                        <c:v>66093.451614379883</c:v>
                      </c:pt>
                      <c:pt idx="6900">
                        <c:v>65875.693313598633</c:v>
                      </c:pt>
                      <c:pt idx="6901">
                        <c:v>65876.727249145508</c:v>
                      </c:pt>
                      <c:pt idx="6902">
                        <c:v>65521.727737426758</c:v>
                      </c:pt>
                      <c:pt idx="6903">
                        <c:v>65555.596267700195</c:v>
                      </c:pt>
                      <c:pt idx="6904">
                        <c:v>65507.596145629883</c:v>
                      </c:pt>
                      <c:pt idx="6905">
                        <c:v>65460.596145629883</c:v>
                      </c:pt>
                      <c:pt idx="6906">
                        <c:v>65451.596267700195</c:v>
                      </c:pt>
                      <c:pt idx="6907">
                        <c:v>63299.138320922852</c:v>
                      </c:pt>
                      <c:pt idx="6908">
                        <c:v>63299.138259887695</c:v>
                      </c:pt>
                      <c:pt idx="6909">
                        <c:v>63116.550628662109</c:v>
                      </c:pt>
                      <c:pt idx="6910">
                        <c:v>63106.328674316406</c:v>
                      </c:pt>
                      <c:pt idx="6911">
                        <c:v>63106.750549316406</c:v>
                      </c:pt>
                      <c:pt idx="6912">
                        <c:v>62845.930084228516</c:v>
                      </c:pt>
                      <c:pt idx="6913">
                        <c:v>60621.794815063477</c:v>
                      </c:pt>
                      <c:pt idx="6914">
                        <c:v>64009.340042114258</c:v>
                      </c:pt>
                      <c:pt idx="6915">
                        <c:v>58164.094696044915</c:v>
                      </c:pt>
                      <c:pt idx="6916">
                        <c:v>58164.094696044915</c:v>
                      </c:pt>
                      <c:pt idx="6917">
                        <c:v>58117.094696044915</c:v>
                      </c:pt>
                      <c:pt idx="6918">
                        <c:v>57575.092742919915</c:v>
                      </c:pt>
                      <c:pt idx="6919">
                        <c:v>64509.00569152832</c:v>
                      </c:pt>
                      <c:pt idx="6920">
                        <c:v>64509.005935668945</c:v>
                      </c:pt>
                      <c:pt idx="6921">
                        <c:v>64498.763748168945</c:v>
                      </c:pt>
                      <c:pt idx="6922">
                        <c:v>62429.052688598633</c:v>
                      </c:pt>
                      <c:pt idx="6923">
                        <c:v>63312.554054260254</c:v>
                      </c:pt>
                      <c:pt idx="6924">
                        <c:v>63321.554176330566</c:v>
                      </c:pt>
                      <c:pt idx="6925">
                        <c:v>63274.55411529541</c:v>
                      </c:pt>
                      <c:pt idx="6926">
                        <c:v>65617.789627075195</c:v>
                      </c:pt>
                      <c:pt idx="6927">
                        <c:v>65617.789627075195</c:v>
                      </c:pt>
                      <c:pt idx="6928">
                        <c:v>65017.557693481445</c:v>
                      </c:pt>
                      <c:pt idx="6929">
                        <c:v>63204.674575805664</c:v>
                      </c:pt>
                      <c:pt idx="6930">
                        <c:v>66264.391799926758</c:v>
                      </c:pt>
                      <c:pt idx="6931">
                        <c:v>67154.808059692383</c:v>
                      </c:pt>
                      <c:pt idx="6932">
                        <c:v>66670.882232666016</c:v>
                      </c:pt>
                      <c:pt idx="6933">
                        <c:v>66403.882476806641</c:v>
                      </c:pt>
                      <c:pt idx="6934">
                        <c:v>66403.892044067383</c:v>
                      </c:pt>
                      <c:pt idx="6935">
                        <c:v>66054.146682739258</c:v>
                      </c:pt>
                      <c:pt idx="6936">
                        <c:v>65350.146682739258</c:v>
                      </c:pt>
                      <c:pt idx="6937">
                        <c:v>65150.408157348626</c:v>
                      </c:pt>
                      <c:pt idx="6938">
                        <c:v>65487.240432739258</c:v>
                      </c:pt>
                      <c:pt idx="6939">
                        <c:v>65399.239944458008</c:v>
                      </c:pt>
                      <c:pt idx="6940">
                        <c:v>65027.719680786126</c:v>
                      </c:pt>
                      <c:pt idx="6941">
                        <c:v>65353.705032348626</c:v>
                      </c:pt>
                      <c:pt idx="6942">
                        <c:v>66105.932228088379</c:v>
                      </c:pt>
                      <c:pt idx="6943">
                        <c:v>66105.931983947754</c:v>
                      </c:pt>
                      <c:pt idx="6944">
                        <c:v>65991.931983947754</c:v>
                      </c:pt>
                      <c:pt idx="6945">
                        <c:v>64225.525100708008</c:v>
                      </c:pt>
                      <c:pt idx="6946">
                        <c:v>64300.31916809082</c:v>
                      </c:pt>
                      <c:pt idx="6947">
                        <c:v>66832.807815551758</c:v>
                      </c:pt>
                      <c:pt idx="6948">
                        <c:v>67242.808303833008</c:v>
                      </c:pt>
                      <c:pt idx="6949">
                        <c:v>67242.808792114258</c:v>
                      </c:pt>
                      <c:pt idx="6950">
                        <c:v>67114.004837036133</c:v>
                      </c:pt>
                      <c:pt idx="6951">
                        <c:v>65304.197952270508</c:v>
                      </c:pt>
                      <c:pt idx="6952">
                        <c:v>65152.197463989258</c:v>
                      </c:pt>
                      <c:pt idx="6953">
                        <c:v>65101.594924926758</c:v>
                      </c:pt>
                      <c:pt idx="6954">
                        <c:v>65028.361282348626</c:v>
                      </c:pt>
                      <c:pt idx="6955">
                        <c:v>64786.460891723626</c:v>
                      </c:pt>
                      <c:pt idx="6956">
                        <c:v>64787.808792114258</c:v>
                      </c:pt>
                      <c:pt idx="6957">
                        <c:v>64794.716751098626</c:v>
                      </c:pt>
                      <c:pt idx="6958">
                        <c:v>68312.513870239258</c:v>
                      </c:pt>
                      <c:pt idx="6959">
                        <c:v>68248.514358520508</c:v>
                      </c:pt>
                      <c:pt idx="6960">
                        <c:v>63895.974197387695</c:v>
                      </c:pt>
                      <c:pt idx="6961">
                        <c:v>63535.217300415039</c:v>
                      </c:pt>
                      <c:pt idx="6962">
                        <c:v>62479.796401977539</c:v>
                      </c:pt>
                      <c:pt idx="6963">
                        <c:v>62488.796463012695</c:v>
                      </c:pt>
                      <c:pt idx="6964">
                        <c:v>63279.996459960938</c:v>
                      </c:pt>
                      <c:pt idx="6965">
                        <c:v>63275.996459960938</c:v>
                      </c:pt>
                      <c:pt idx="6966">
                        <c:v>63642.891784667969</c:v>
                      </c:pt>
                      <c:pt idx="6967">
                        <c:v>64232.892578125</c:v>
                      </c:pt>
                      <c:pt idx="6968">
                        <c:v>64186.892333984368</c:v>
                      </c:pt>
                      <c:pt idx="6969">
                        <c:v>64186.892333984368</c:v>
                      </c:pt>
                      <c:pt idx="6970">
                        <c:v>63986.892333984368</c:v>
                      </c:pt>
                      <c:pt idx="6971">
                        <c:v>64526.497253417969</c:v>
                      </c:pt>
                      <c:pt idx="6972">
                        <c:v>63046.024963378906</c:v>
                      </c:pt>
                      <c:pt idx="6973">
                        <c:v>63057.098693847656</c:v>
                      </c:pt>
                      <c:pt idx="6974">
                        <c:v>63057.098754882813</c:v>
                      </c:pt>
                      <c:pt idx="6975">
                        <c:v>63953.799453735352</c:v>
                      </c:pt>
                      <c:pt idx="6976">
                        <c:v>63965.299392700195</c:v>
                      </c:pt>
                      <c:pt idx="6977">
                        <c:v>63897.797500610344</c:v>
                      </c:pt>
                      <c:pt idx="6978">
                        <c:v>63519.397232055657</c:v>
                      </c:pt>
                      <c:pt idx="6979">
                        <c:v>63868.509201049805</c:v>
                      </c:pt>
                      <c:pt idx="6980">
                        <c:v>63344.509262084961</c:v>
                      </c:pt>
                      <c:pt idx="6981">
                        <c:v>62988.509201049805</c:v>
                      </c:pt>
                      <c:pt idx="6982">
                        <c:v>64649.420166015618</c:v>
                      </c:pt>
                      <c:pt idx="6983">
                        <c:v>64927.79345703125</c:v>
                      </c:pt>
                      <c:pt idx="6984">
                        <c:v>64644.881591796868</c:v>
                      </c:pt>
                      <c:pt idx="6985">
                        <c:v>64805.781494140618</c:v>
                      </c:pt>
                      <c:pt idx="6986">
                        <c:v>64927.086730957031</c:v>
                      </c:pt>
                      <c:pt idx="6987">
                        <c:v>64975.086669921875</c:v>
                      </c:pt>
                      <c:pt idx="6988">
                        <c:v>64975.086669921875</c:v>
                      </c:pt>
                      <c:pt idx="6989">
                        <c:v>63862.592742919922</c:v>
                      </c:pt>
                      <c:pt idx="6990">
                        <c:v>62925.778289794922</c:v>
                      </c:pt>
                      <c:pt idx="6991">
                        <c:v>62925.778289794922</c:v>
                      </c:pt>
                      <c:pt idx="6992">
                        <c:v>62916.778289794922</c:v>
                      </c:pt>
                      <c:pt idx="6993">
                        <c:v>63733.101654052734</c:v>
                      </c:pt>
                      <c:pt idx="6994">
                        <c:v>64038.072845458984</c:v>
                      </c:pt>
                      <c:pt idx="6995">
                        <c:v>64350.852630615234</c:v>
                      </c:pt>
                      <c:pt idx="6996">
                        <c:v>64151.852630615234</c:v>
                      </c:pt>
                      <c:pt idx="6997">
                        <c:v>64024.852142333984</c:v>
                      </c:pt>
                      <c:pt idx="6998">
                        <c:v>64697.110321044922</c:v>
                      </c:pt>
                      <c:pt idx="6999">
                        <c:v>64706.110382080078</c:v>
                      </c:pt>
                      <c:pt idx="7000">
                        <c:v>64241.413772583008</c:v>
                      </c:pt>
                      <c:pt idx="7001">
                        <c:v>64151.313674926758</c:v>
                      </c:pt>
                      <c:pt idx="7002">
                        <c:v>64400.203628540039</c:v>
                      </c:pt>
                      <c:pt idx="7003">
                        <c:v>64048.203628540039</c:v>
                      </c:pt>
                      <c:pt idx="7004">
                        <c:v>64039.203628540039</c:v>
                      </c:pt>
                      <c:pt idx="7005">
                        <c:v>57575.135833740234</c:v>
                      </c:pt>
                      <c:pt idx="7006">
                        <c:v>57575.136322021484</c:v>
                      </c:pt>
                      <c:pt idx="7007">
                        <c:v>60026.900482177734</c:v>
                      </c:pt>
                      <c:pt idx="7008">
                        <c:v>65453.179641723626</c:v>
                      </c:pt>
                      <c:pt idx="7009">
                        <c:v>66009.883590698242</c:v>
                      </c:pt>
                      <c:pt idx="7010">
                        <c:v>66020.883346557617</c:v>
                      </c:pt>
                      <c:pt idx="7011">
                        <c:v>66430.883834838867</c:v>
                      </c:pt>
                      <c:pt idx="7012">
                        <c:v>65598.683395385742</c:v>
                      </c:pt>
                      <c:pt idx="7013">
                        <c:v>64302.713088989258</c:v>
                      </c:pt>
                      <c:pt idx="7014">
                        <c:v>62387.892776489258</c:v>
                      </c:pt>
                      <c:pt idx="7015">
                        <c:v>62848.789749145508</c:v>
                      </c:pt>
                      <c:pt idx="7016">
                        <c:v>62805.78889465332</c:v>
                      </c:pt>
                      <c:pt idx="7017">
                        <c:v>63273.188919067376</c:v>
                      </c:pt>
                      <c:pt idx="7018">
                        <c:v>63241.189163208008</c:v>
                      </c:pt>
                      <c:pt idx="7019">
                        <c:v>62960.188674926758</c:v>
                      </c:pt>
                      <c:pt idx="7020">
                        <c:v>63391.821975708008</c:v>
                      </c:pt>
                      <c:pt idx="7021">
                        <c:v>63344.138259887695</c:v>
                      </c:pt>
                      <c:pt idx="7022">
                        <c:v>62767.138259887695</c:v>
                      </c:pt>
                      <c:pt idx="7023">
                        <c:v>62815.698806762695</c:v>
                      </c:pt>
                      <c:pt idx="7024">
                        <c:v>62601.698928833008</c:v>
                      </c:pt>
                      <c:pt idx="7025">
                        <c:v>62323.197036743164</c:v>
                      </c:pt>
                      <c:pt idx="7026">
                        <c:v>64856.392776489258</c:v>
                      </c:pt>
                      <c:pt idx="7027">
                        <c:v>64862.078811645508</c:v>
                      </c:pt>
                      <c:pt idx="7028">
                        <c:v>65712.2802734375</c:v>
                      </c:pt>
                      <c:pt idx="7029">
                        <c:v>66366.705322265625</c:v>
                      </c:pt>
                      <c:pt idx="7030">
                        <c:v>66366.705322265625</c:v>
                      </c:pt>
                      <c:pt idx="7031">
                        <c:v>66784.707275390625</c:v>
                      </c:pt>
                      <c:pt idx="7032">
                        <c:v>65112.161865234375</c:v>
                      </c:pt>
                      <c:pt idx="7033">
                        <c:v>64370.970397949219</c:v>
                      </c:pt>
                      <c:pt idx="7034">
                        <c:v>64370.376159667969</c:v>
                      </c:pt>
                      <c:pt idx="7035">
                        <c:v>62051.928924560547</c:v>
                      </c:pt>
                      <c:pt idx="7036">
                        <c:v>62012.929107666016</c:v>
                      </c:pt>
                      <c:pt idx="7037">
                        <c:v>62010.329132080078</c:v>
                      </c:pt>
                      <c:pt idx="7038">
                        <c:v>61922.329132080078</c:v>
                      </c:pt>
                      <c:pt idx="7039">
                        <c:v>60469.031509399414</c:v>
                      </c:pt>
                      <c:pt idx="7040">
                        <c:v>60460.031509399414</c:v>
                      </c:pt>
                      <c:pt idx="7041">
                        <c:v>62516.832534790039</c:v>
                      </c:pt>
                      <c:pt idx="7042">
                        <c:v>65896.552825927734</c:v>
                      </c:pt>
                      <c:pt idx="7043">
                        <c:v>65896.552825927734</c:v>
                      </c:pt>
                      <c:pt idx="7044">
                        <c:v>65896.552825927734</c:v>
                      </c:pt>
                      <c:pt idx="7045">
                        <c:v>65617.553070068359</c:v>
                      </c:pt>
                      <c:pt idx="7046">
                        <c:v>63676.076614379876</c:v>
                      </c:pt>
                      <c:pt idx="7047">
                        <c:v>64415.128128051758</c:v>
                      </c:pt>
                      <c:pt idx="7048">
                        <c:v>63820.525588989258</c:v>
                      </c:pt>
                      <c:pt idx="7049">
                        <c:v>64907.842727661126</c:v>
                      </c:pt>
                      <c:pt idx="7050">
                        <c:v>65548.564102172852</c:v>
                      </c:pt>
                      <c:pt idx="7051">
                        <c:v>65547.228103637695</c:v>
                      </c:pt>
                      <c:pt idx="7052">
                        <c:v>64087.694900512695</c:v>
                      </c:pt>
                      <c:pt idx="7053">
                        <c:v>66730.788528442383</c:v>
                      </c:pt>
                      <c:pt idx="7054">
                        <c:v>66666.789260864258</c:v>
                      </c:pt>
                      <c:pt idx="7055">
                        <c:v>66730.788772583008</c:v>
                      </c:pt>
                      <c:pt idx="7056">
                        <c:v>66344.223831176758</c:v>
                      </c:pt>
                      <c:pt idx="7057">
                        <c:v>65929.031936645508</c:v>
                      </c:pt>
                      <c:pt idx="7058">
                        <c:v>65928.156204223633</c:v>
                      </c:pt>
                      <c:pt idx="7059">
                        <c:v>64763.020462036126</c:v>
                      </c:pt>
                      <c:pt idx="7060">
                        <c:v>65154.687210083008</c:v>
                      </c:pt>
                      <c:pt idx="7061">
                        <c:v>66339.320999145508</c:v>
                      </c:pt>
                      <c:pt idx="7062">
                        <c:v>65969.182815551758</c:v>
                      </c:pt>
                      <c:pt idx="7063">
                        <c:v>66338.582473754883</c:v>
                      </c:pt>
                      <c:pt idx="7064">
                        <c:v>62729.899856567376</c:v>
                      </c:pt>
                      <c:pt idx="7065">
                        <c:v>58473.574798583984</c:v>
                      </c:pt>
                      <c:pt idx="7066">
                        <c:v>58104.174652099602</c:v>
                      </c:pt>
                      <c:pt idx="7067">
                        <c:v>58195.075042724602</c:v>
                      </c:pt>
                      <c:pt idx="7068">
                        <c:v>66484.134521484375</c:v>
                      </c:pt>
                      <c:pt idx="7069">
                        <c:v>66591.134765625</c:v>
                      </c:pt>
                      <c:pt idx="7070">
                        <c:v>66591.134765625</c:v>
                      </c:pt>
                      <c:pt idx="7071">
                        <c:v>65163.722366333008</c:v>
                      </c:pt>
                      <c:pt idx="7072">
                        <c:v>65111.2666015625</c:v>
                      </c:pt>
                      <c:pt idx="7073">
                        <c:v>67334.490089416504</c:v>
                      </c:pt>
                      <c:pt idx="7074">
                        <c:v>67334.490577697754</c:v>
                      </c:pt>
                      <c:pt idx="7075">
                        <c:v>67334.490333557129</c:v>
                      </c:pt>
                      <c:pt idx="7076">
                        <c:v>65439.937210083008</c:v>
                      </c:pt>
                      <c:pt idx="7077">
                        <c:v>63845.195510864258</c:v>
                      </c:pt>
                      <c:pt idx="7078">
                        <c:v>63893.195510864258</c:v>
                      </c:pt>
                      <c:pt idx="7079">
                        <c:v>63893.195510864258</c:v>
                      </c:pt>
                      <c:pt idx="7080">
                        <c:v>65496.735549926758</c:v>
                      </c:pt>
                      <c:pt idx="7081">
                        <c:v>65496.736526489258</c:v>
                      </c:pt>
                      <c:pt idx="7082">
                        <c:v>65496.735549926758</c:v>
                      </c:pt>
                      <c:pt idx="7083">
                        <c:v>65798.884185791016</c:v>
                      </c:pt>
                      <c:pt idx="7084">
                        <c:v>64930.083404541016</c:v>
                      </c:pt>
                      <c:pt idx="7085">
                        <c:v>64778.082916259766</c:v>
                      </c:pt>
                      <c:pt idx="7086">
                        <c:v>62961.748336791992</c:v>
                      </c:pt>
                      <c:pt idx="7087">
                        <c:v>62963.06401062011</c:v>
                      </c:pt>
                      <c:pt idx="7088">
                        <c:v>63021.564254760742</c:v>
                      </c:pt>
                      <c:pt idx="7089">
                        <c:v>66527.201614379883</c:v>
                      </c:pt>
                      <c:pt idx="7090">
                        <c:v>66434.975296020508</c:v>
                      </c:pt>
                      <c:pt idx="7091">
                        <c:v>66435.975296020508</c:v>
                      </c:pt>
                      <c:pt idx="7092">
                        <c:v>66404.476661682129</c:v>
                      </c:pt>
                      <c:pt idx="7093">
                        <c:v>64248.852188110352</c:v>
                      </c:pt>
                      <c:pt idx="7094">
                        <c:v>64248.852188110352</c:v>
                      </c:pt>
                      <c:pt idx="7095">
                        <c:v>57430.896759033203</c:v>
                      </c:pt>
                      <c:pt idx="7096">
                        <c:v>57439.896759033203</c:v>
                      </c:pt>
                      <c:pt idx="7097">
                        <c:v>57098.063446044922</c:v>
                      </c:pt>
                      <c:pt idx="7098">
                        <c:v>57098.656707763672</c:v>
                      </c:pt>
                      <c:pt idx="7099">
                        <c:v>56898.656524658203</c:v>
                      </c:pt>
                      <c:pt idx="7100">
                        <c:v>57105.489959716797</c:v>
                      </c:pt>
                      <c:pt idx="7101">
                        <c:v>57114.489959716797</c:v>
                      </c:pt>
                      <c:pt idx="7102">
                        <c:v>59966.580047607422</c:v>
                      </c:pt>
                      <c:pt idx="7103">
                        <c:v>60209.580108642578</c:v>
                      </c:pt>
                      <c:pt idx="7104">
                        <c:v>64928.838455200195</c:v>
                      </c:pt>
                      <c:pt idx="7105">
                        <c:v>64928.838516235352</c:v>
                      </c:pt>
                      <c:pt idx="7106">
                        <c:v>64928.838394165039</c:v>
                      </c:pt>
                      <c:pt idx="7107">
                        <c:v>63037.669082641602</c:v>
                      </c:pt>
                      <c:pt idx="7108">
                        <c:v>62592.669082641602</c:v>
                      </c:pt>
                      <c:pt idx="7109">
                        <c:v>62321.667068481445</c:v>
                      </c:pt>
                      <c:pt idx="7110">
                        <c:v>64851.088333129876</c:v>
                      </c:pt>
                      <c:pt idx="7111">
                        <c:v>64860.089065551758</c:v>
                      </c:pt>
                      <c:pt idx="7112">
                        <c:v>65080.045120239258</c:v>
                      </c:pt>
                      <c:pt idx="7113">
                        <c:v>64369.464065551758</c:v>
                      </c:pt>
                      <c:pt idx="7114">
                        <c:v>64156.584426879876</c:v>
                      </c:pt>
                      <c:pt idx="7115">
                        <c:v>63569.032424926758</c:v>
                      </c:pt>
                      <c:pt idx="7116">
                        <c:v>63455.032913208008</c:v>
                      </c:pt>
                      <c:pt idx="7117">
                        <c:v>66005.153518676758</c:v>
                      </c:pt>
                      <c:pt idx="7118">
                        <c:v>65808.400588989258</c:v>
                      </c:pt>
                      <c:pt idx="7119">
                        <c:v>65828.400588989258</c:v>
                      </c:pt>
                      <c:pt idx="7120">
                        <c:v>65826.918167114258</c:v>
                      </c:pt>
                      <c:pt idx="7121">
                        <c:v>65613.919143676758</c:v>
                      </c:pt>
                      <c:pt idx="7122">
                        <c:v>64626.155426025383</c:v>
                      </c:pt>
                      <c:pt idx="7123">
                        <c:v>64306.155426025383</c:v>
                      </c:pt>
                      <c:pt idx="7124">
                        <c:v>64306.156402587883</c:v>
                      </c:pt>
                      <c:pt idx="7125">
                        <c:v>59486.875579833984</c:v>
                      </c:pt>
                      <c:pt idx="7126">
                        <c:v>59484.450897216797</c:v>
                      </c:pt>
                      <c:pt idx="7127">
                        <c:v>59392.451019287102</c:v>
                      </c:pt>
                      <c:pt idx="7128">
                        <c:v>61597.455703735352</c:v>
                      </c:pt>
                      <c:pt idx="7129">
                        <c:v>61370.455825805664</c:v>
                      </c:pt>
                      <c:pt idx="7130">
                        <c:v>61370.45588684082</c:v>
                      </c:pt>
                      <c:pt idx="7131">
                        <c:v>64454.611770629876</c:v>
                      </c:pt>
                      <c:pt idx="7132">
                        <c:v>64812.696975708008</c:v>
                      </c:pt>
                      <c:pt idx="7133">
                        <c:v>62226.805801391602</c:v>
                      </c:pt>
                      <c:pt idx="7134">
                        <c:v>62708.306350708008</c:v>
                      </c:pt>
                      <c:pt idx="7135">
                        <c:v>64454.937698364258</c:v>
                      </c:pt>
                      <c:pt idx="7136">
                        <c:v>65403.261672973626</c:v>
                      </c:pt>
                      <c:pt idx="7137">
                        <c:v>65403.261672973626</c:v>
                      </c:pt>
                      <c:pt idx="7138">
                        <c:v>66062.450149536133</c:v>
                      </c:pt>
                      <c:pt idx="7139">
                        <c:v>66001.449905395508</c:v>
                      </c:pt>
                      <c:pt idx="7140">
                        <c:v>67233.408157348633</c:v>
                      </c:pt>
                      <c:pt idx="7141">
                        <c:v>67233.408401489258</c:v>
                      </c:pt>
                      <c:pt idx="7142">
                        <c:v>66487.963577270508</c:v>
                      </c:pt>
                      <c:pt idx="7143">
                        <c:v>66739.063919067383</c:v>
                      </c:pt>
                      <c:pt idx="7144">
                        <c:v>66860.324905395508</c:v>
                      </c:pt>
                      <c:pt idx="7145">
                        <c:v>65310.881790161126</c:v>
                      </c:pt>
                      <c:pt idx="7146">
                        <c:v>64458.287307739258</c:v>
                      </c:pt>
                      <c:pt idx="7147">
                        <c:v>64458.288040161126</c:v>
                      </c:pt>
                      <c:pt idx="7148">
                        <c:v>64458.286819458008</c:v>
                      </c:pt>
                      <c:pt idx="7149">
                        <c:v>65643.426956176758</c:v>
                      </c:pt>
                      <c:pt idx="7150">
                        <c:v>61753.29621887207</c:v>
                      </c:pt>
                      <c:pt idx="7151">
                        <c:v>62253.557632446289</c:v>
                      </c:pt>
                      <c:pt idx="7152">
                        <c:v>66325.650588989258</c:v>
                      </c:pt>
                      <c:pt idx="7153">
                        <c:v>66373.651077270508</c:v>
                      </c:pt>
                      <c:pt idx="7154">
                        <c:v>66373.353225708008</c:v>
                      </c:pt>
                      <c:pt idx="7155">
                        <c:v>61390.195083618164</c:v>
                      </c:pt>
                      <c:pt idx="7156">
                        <c:v>60707.794815063477</c:v>
                      </c:pt>
                      <c:pt idx="7157">
                        <c:v>60484.19514465332</c:v>
                      </c:pt>
                      <c:pt idx="7158">
                        <c:v>67015.248733520508</c:v>
                      </c:pt>
                      <c:pt idx="7159">
                        <c:v>66957.295608520508</c:v>
                      </c:pt>
                      <c:pt idx="7160">
                        <c:v>66670.294387817383</c:v>
                      </c:pt>
                      <c:pt idx="7161">
                        <c:v>64451.998489379876</c:v>
                      </c:pt>
                      <c:pt idx="7162">
                        <c:v>64737.939102172852</c:v>
                      </c:pt>
                      <c:pt idx="7163">
                        <c:v>64523.810134887695</c:v>
                      </c:pt>
                      <c:pt idx="7164">
                        <c:v>64090.310317993164</c:v>
                      </c:pt>
                      <c:pt idx="7165">
                        <c:v>63211.940505981438</c:v>
                      </c:pt>
                      <c:pt idx="7166">
                        <c:v>63114.940383911126</c:v>
                      </c:pt>
                      <c:pt idx="7167">
                        <c:v>63366.465530395508</c:v>
                      </c:pt>
                      <c:pt idx="7168">
                        <c:v>63378.559829711914</c:v>
                      </c:pt>
                      <c:pt idx="7169">
                        <c:v>63290.559768676758</c:v>
                      </c:pt>
                      <c:pt idx="7170">
                        <c:v>56913.294219970703</c:v>
                      </c:pt>
                      <c:pt idx="7171">
                        <c:v>56922.294342041016</c:v>
                      </c:pt>
                      <c:pt idx="7172">
                        <c:v>56693.294403076172</c:v>
                      </c:pt>
                      <c:pt idx="7173">
                        <c:v>56693.294403076172</c:v>
                      </c:pt>
                      <c:pt idx="7174">
                        <c:v>56596.294403076172</c:v>
                      </c:pt>
                      <c:pt idx="7175">
                        <c:v>56489.294158935547</c:v>
                      </c:pt>
                      <c:pt idx="7176">
                        <c:v>56044.120712280273</c:v>
                      </c:pt>
                      <c:pt idx="7177">
                        <c:v>56044.41862487793</c:v>
                      </c:pt>
                      <c:pt idx="7178">
                        <c:v>56044.41862487793</c:v>
                      </c:pt>
                      <c:pt idx="7179">
                        <c:v>61111.933486938477</c:v>
                      </c:pt>
                      <c:pt idx="7180">
                        <c:v>61120.933670043945</c:v>
                      </c:pt>
                      <c:pt idx="7181">
                        <c:v>61120.933670043945</c:v>
                      </c:pt>
                      <c:pt idx="7182">
                        <c:v>63816.633682250977</c:v>
                      </c:pt>
                      <c:pt idx="7183">
                        <c:v>63816.633682250977</c:v>
                      </c:pt>
                      <c:pt idx="7184">
                        <c:v>64357.758255004883</c:v>
                      </c:pt>
                      <c:pt idx="7185">
                        <c:v>59087.228118896484</c:v>
                      </c:pt>
                      <c:pt idx="7186">
                        <c:v>59060.229583740234</c:v>
                      </c:pt>
                      <c:pt idx="7187">
                        <c:v>63512.896072387695</c:v>
                      </c:pt>
                      <c:pt idx="7188">
                        <c:v>64644.152862548828</c:v>
                      </c:pt>
                      <c:pt idx="7189">
                        <c:v>64644.172462463379</c:v>
                      </c:pt>
                      <c:pt idx="7190">
                        <c:v>64644.172462463379</c:v>
                      </c:pt>
                      <c:pt idx="7191">
                        <c:v>67353.304107666016</c:v>
                      </c:pt>
                      <c:pt idx="7192">
                        <c:v>67350.210113525391</c:v>
                      </c:pt>
                      <c:pt idx="7193">
                        <c:v>65323.676986694329</c:v>
                      </c:pt>
                      <c:pt idx="7194">
                        <c:v>65371.676986694329</c:v>
                      </c:pt>
                      <c:pt idx="7195">
                        <c:v>65219.676864624023</c:v>
                      </c:pt>
                      <c:pt idx="7196">
                        <c:v>65138.831741333008</c:v>
                      </c:pt>
                      <c:pt idx="7197">
                        <c:v>64501.304885864243</c:v>
                      </c:pt>
                      <c:pt idx="7198">
                        <c:v>64486.205276489258</c:v>
                      </c:pt>
                      <c:pt idx="7199">
                        <c:v>58791.709976196289</c:v>
                      </c:pt>
                      <c:pt idx="7200">
                        <c:v>63820.928787231445</c:v>
                      </c:pt>
                      <c:pt idx="7201">
                        <c:v>64454.929153442376</c:v>
                      </c:pt>
                      <c:pt idx="7202">
                        <c:v>63485.558059692376</c:v>
                      </c:pt>
                      <c:pt idx="7203">
                        <c:v>67428.077102661133</c:v>
                      </c:pt>
                      <c:pt idx="7204">
                        <c:v>67334.076126098633</c:v>
                      </c:pt>
                      <c:pt idx="7205">
                        <c:v>67246.076858520508</c:v>
                      </c:pt>
                      <c:pt idx="7206">
                        <c:v>66177.158889770508</c:v>
                      </c:pt>
                      <c:pt idx="7207">
                        <c:v>66708.928176879883</c:v>
                      </c:pt>
                      <c:pt idx="7208">
                        <c:v>66807.608108520508</c:v>
                      </c:pt>
                      <c:pt idx="7209">
                        <c:v>66738.608108520508</c:v>
                      </c:pt>
                      <c:pt idx="7210">
                        <c:v>66281.205276489258</c:v>
                      </c:pt>
                      <c:pt idx="7211">
                        <c:v>65987.896438598633</c:v>
                      </c:pt>
                      <c:pt idx="7212">
                        <c:v>65672.692581176758</c:v>
                      </c:pt>
                      <c:pt idx="7213">
                        <c:v>65672.691604614258</c:v>
                      </c:pt>
                      <c:pt idx="7214">
                        <c:v>65603.692092895508</c:v>
                      </c:pt>
                      <c:pt idx="7215">
                        <c:v>63996.376663208008</c:v>
                      </c:pt>
                      <c:pt idx="7216">
                        <c:v>63895.812210083008</c:v>
                      </c:pt>
                      <c:pt idx="7217">
                        <c:v>63896.347366333008</c:v>
                      </c:pt>
                      <c:pt idx="7218">
                        <c:v>62090.960891723626</c:v>
                      </c:pt>
                      <c:pt idx="7219">
                        <c:v>61841.258743286126</c:v>
                      </c:pt>
                      <c:pt idx="7220">
                        <c:v>61599.259475708008</c:v>
                      </c:pt>
                      <c:pt idx="7221">
                        <c:v>63743.663528442376</c:v>
                      </c:pt>
                      <c:pt idx="7222">
                        <c:v>63092.664260864258</c:v>
                      </c:pt>
                      <c:pt idx="7223">
                        <c:v>63404.296585083008</c:v>
                      </c:pt>
                      <c:pt idx="7224">
                        <c:v>67019.235107421875</c:v>
                      </c:pt>
                      <c:pt idx="7225">
                        <c:v>67146.08154296875</c:v>
                      </c:pt>
                      <c:pt idx="7226">
                        <c:v>66706.081787109375</c:v>
                      </c:pt>
                      <c:pt idx="7227">
                        <c:v>66830.199752807617</c:v>
                      </c:pt>
                      <c:pt idx="7228">
                        <c:v>67061.852096557617</c:v>
                      </c:pt>
                      <c:pt idx="7229">
                        <c:v>66894.852096557617</c:v>
                      </c:pt>
                      <c:pt idx="7230">
                        <c:v>63916.205322265618</c:v>
                      </c:pt>
                      <c:pt idx="7231">
                        <c:v>64511.205322265618</c:v>
                      </c:pt>
                      <c:pt idx="7232">
                        <c:v>65876.227432250977</c:v>
                      </c:pt>
                      <c:pt idx="7233">
                        <c:v>65876.227432250977</c:v>
                      </c:pt>
                      <c:pt idx="7234">
                        <c:v>65748.227432250977</c:v>
                      </c:pt>
                      <c:pt idx="7235">
                        <c:v>64911.497756958008</c:v>
                      </c:pt>
                      <c:pt idx="7236">
                        <c:v>65153.463333129876</c:v>
                      </c:pt>
                      <c:pt idx="7237">
                        <c:v>65153.463577270508</c:v>
                      </c:pt>
                      <c:pt idx="7238">
                        <c:v>65392.463821411126</c:v>
                      </c:pt>
                      <c:pt idx="7239">
                        <c:v>65360.463821411126</c:v>
                      </c:pt>
                      <c:pt idx="7240">
                        <c:v>67261.104202270508</c:v>
                      </c:pt>
                      <c:pt idx="7241">
                        <c:v>66906.901565551758</c:v>
                      </c:pt>
                      <c:pt idx="7242">
                        <c:v>66904.270950317383</c:v>
                      </c:pt>
                      <c:pt idx="7243">
                        <c:v>66904.270217895508</c:v>
                      </c:pt>
                      <c:pt idx="7244">
                        <c:v>66687.271194458008</c:v>
                      </c:pt>
                      <c:pt idx="7245">
                        <c:v>60052.606536865234</c:v>
                      </c:pt>
                      <c:pt idx="7246">
                        <c:v>60094.106781005852</c:v>
                      </c:pt>
                      <c:pt idx="7247">
                        <c:v>60103.106781005852</c:v>
                      </c:pt>
                      <c:pt idx="7248">
                        <c:v>60103.106781005852</c:v>
                      </c:pt>
                      <c:pt idx="7249">
                        <c:v>59903.106536865234</c:v>
                      </c:pt>
                      <c:pt idx="7250">
                        <c:v>63018.198928833008</c:v>
                      </c:pt>
                      <c:pt idx="7251">
                        <c:v>63055.699172973626</c:v>
                      </c:pt>
                      <c:pt idx="7252">
                        <c:v>63055.699172973626</c:v>
                      </c:pt>
                      <c:pt idx="7253">
                        <c:v>65075.669631958008</c:v>
                      </c:pt>
                      <c:pt idx="7254">
                        <c:v>65075.670120239258</c:v>
                      </c:pt>
                      <c:pt idx="7255">
                        <c:v>63352.88166809082</c:v>
                      </c:pt>
                      <c:pt idx="7256">
                        <c:v>63454.881790161133</c:v>
                      </c:pt>
                      <c:pt idx="7257">
                        <c:v>63694.460403442383</c:v>
                      </c:pt>
                      <c:pt idx="7258">
                        <c:v>64863.302444458008</c:v>
                      </c:pt>
                      <c:pt idx="7259">
                        <c:v>64280.90022277832</c:v>
                      </c:pt>
                      <c:pt idx="7260">
                        <c:v>64504.217483520508</c:v>
                      </c:pt>
                      <c:pt idx="7261">
                        <c:v>64504.216995239258</c:v>
                      </c:pt>
                      <c:pt idx="7262">
                        <c:v>64625.216995239258</c:v>
                      </c:pt>
                      <c:pt idx="7263">
                        <c:v>66305.189651489258</c:v>
                      </c:pt>
                      <c:pt idx="7264">
                        <c:v>67160.190872192383</c:v>
                      </c:pt>
                      <c:pt idx="7265">
                        <c:v>66711.190628051758</c:v>
                      </c:pt>
                      <c:pt idx="7266">
                        <c:v>62931.366836547852</c:v>
                      </c:pt>
                      <c:pt idx="7267">
                        <c:v>62796.767166137695</c:v>
                      </c:pt>
                      <c:pt idx="7268">
                        <c:v>63376.767166137695</c:v>
                      </c:pt>
                      <c:pt idx="7269">
                        <c:v>64447.91487121582</c:v>
                      </c:pt>
                      <c:pt idx="7270">
                        <c:v>64447.91487121582</c:v>
                      </c:pt>
                      <c:pt idx="7271">
                        <c:v>64447.91487121582</c:v>
                      </c:pt>
                      <c:pt idx="7272">
                        <c:v>65827.568923950195</c:v>
                      </c:pt>
                      <c:pt idx="7273">
                        <c:v>65827.568801879883</c:v>
                      </c:pt>
                      <c:pt idx="7274">
                        <c:v>65732.568801879883</c:v>
                      </c:pt>
                      <c:pt idx="7275">
                        <c:v>56532.687957763672</c:v>
                      </c:pt>
                      <c:pt idx="7276">
                        <c:v>56532.688018798828</c:v>
                      </c:pt>
                      <c:pt idx="7277">
                        <c:v>56532.687957763672</c:v>
                      </c:pt>
                      <c:pt idx="7278">
                        <c:v>56726.144424438477</c:v>
                      </c:pt>
                      <c:pt idx="7279">
                        <c:v>57161.144912719727</c:v>
                      </c:pt>
                      <c:pt idx="7280">
                        <c:v>57161.144668579094</c:v>
                      </c:pt>
                      <c:pt idx="7281">
                        <c:v>57161.144790649407</c:v>
                      </c:pt>
                      <c:pt idx="7282">
                        <c:v>59627.489883422844</c:v>
                      </c:pt>
                      <c:pt idx="7283">
                        <c:v>60282.990615844727</c:v>
                      </c:pt>
                      <c:pt idx="7284">
                        <c:v>60282.990859985344</c:v>
                      </c:pt>
                      <c:pt idx="7285">
                        <c:v>62847.673782348633</c:v>
                      </c:pt>
                      <c:pt idx="7286">
                        <c:v>62895.673904418938</c:v>
                      </c:pt>
                      <c:pt idx="7287">
                        <c:v>65588.001663208008</c:v>
                      </c:pt>
                      <c:pt idx="7288">
                        <c:v>65842.501907348633</c:v>
                      </c:pt>
                      <c:pt idx="7289">
                        <c:v>65842.502151489258</c:v>
                      </c:pt>
                      <c:pt idx="7290">
                        <c:v>56361.527435302734</c:v>
                      </c:pt>
                      <c:pt idx="7291">
                        <c:v>56361.527435302734</c:v>
                      </c:pt>
                      <c:pt idx="7292">
                        <c:v>56273.526702880852</c:v>
                      </c:pt>
                      <c:pt idx="7293">
                        <c:v>59168.449310302734</c:v>
                      </c:pt>
                      <c:pt idx="7294">
                        <c:v>59104.448333740234</c:v>
                      </c:pt>
                      <c:pt idx="7295">
                        <c:v>59168.342620849602</c:v>
                      </c:pt>
                      <c:pt idx="7296">
                        <c:v>58952.342864990234</c:v>
                      </c:pt>
                      <c:pt idx="7297">
                        <c:v>63461.056594848626</c:v>
                      </c:pt>
                      <c:pt idx="7298">
                        <c:v>63046.895950317376</c:v>
                      </c:pt>
                      <c:pt idx="7299">
                        <c:v>63046.895950317376</c:v>
                      </c:pt>
                      <c:pt idx="7300">
                        <c:v>65193.575973510742</c:v>
                      </c:pt>
                      <c:pt idx="7301">
                        <c:v>64852.57572937011</c:v>
                      </c:pt>
                      <c:pt idx="7302">
                        <c:v>64809.575485229492</c:v>
                      </c:pt>
                      <c:pt idx="7303">
                        <c:v>64426.574996948242</c:v>
                      </c:pt>
                      <c:pt idx="7304">
                        <c:v>63439.297561645508</c:v>
                      </c:pt>
                      <c:pt idx="7305">
                        <c:v>61419.208969116211</c:v>
                      </c:pt>
                      <c:pt idx="7306">
                        <c:v>61419.208969116211</c:v>
                      </c:pt>
                      <c:pt idx="7307">
                        <c:v>64782.079544067376</c:v>
                      </c:pt>
                      <c:pt idx="7308">
                        <c:v>65044.080032348626</c:v>
                      </c:pt>
                      <c:pt idx="7309">
                        <c:v>64975.079544067376</c:v>
                      </c:pt>
                      <c:pt idx="7310">
                        <c:v>65617.080413818359</c:v>
                      </c:pt>
                      <c:pt idx="7311">
                        <c:v>65617.185638427734</c:v>
                      </c:pt>
                      <c:pt idx="7312">
                        <c:v>66212.978607177734</c:v>
                      </c:pt>
                      <c:pt idx="7313">
                        <c:v>67951.202346801758</c:v>
                      </c:pt>
                      <c:pt idx="7314">
                        <c:v>67887.203323364258</c:v>
                      </c:pt>
                      <c:pt idx="7315">
                        <c:v>59375.456619262688</c:v>
                      </c:pt>
                      <c:pt idx="7316">
                        <c:v>59846.951736450188</c:v>
                      </c:pt>
                      <c:pt idx="7317">
                        <c:v>59846.951614379883</c:v>
                      </c:pt>
                      <c:pt idx="7318">
                        <c:v>58791.045669555664</c:v>
                      </c:pt>
                      <c:pt idx="7319">
                        <c:v>58727.045486450195</c:v>
                      </c:pt>
                      <c:pt idx="7320">
                        <c:v>62052.49870300293</c:v>
                      </c:pt>
                      <c:pt idx="7321">
                        <c:v>62061.49870300293</c:v>
                      </c:pt>
                      <c:pt idx="7322">
                        <c:v>64635.700393676758</c:v>
                      </c:pt>
                      <c:pt idx="7323">
                        <c:v>64415.285354614258</c:v>
                      </c:pt>
                      <c:pt idx="7324">
                        <c:v>64183.285354614258</c:v>
                      </c:pt>
                      <c:pt idx="7325">
                        <c:v>63300.782913208008</c:v>
                      </c:pt>
                      <c:pt idx="7326">
                        <c:v>63007.944290161126</c:v>
                      </c:pt>
                      <c:pt idx="7327">
                        <c:v>63637.494583129876</c:v>
                      </c:pt>
                      <c:pt idx="7328">
                        <c:v>63285.494583129876</c:v>
                      </c:pt>
                      <c:pt idx="7329">
                        <c:v>63848.865921020508</c:v>
                      </c:pt>
                      <c:pt idx="7330">
                        <c:v>63753.865432739258</c:v>
                      </c:pt>
                      <c:pt idx="7331">
                        <c:v>63848.866165161126</c:v>
                      </c:pt>
                      <c:pt idx="7332">
                        <c:v>61717.392532348633</c:v>
                      </c:pt>
                      <c:pt idx="7333">
                        <c:v>61478.392532348633</c:v>
                      </c:pt>
                      <c:pt idx="7334">
                        <c:v>61362.910598754883</c:v>
                      </c:pt>
                      <c:pt idx="7335">
                        <c:v>65806.519821166992</c:v>
                      </c:pt>
                      <c:pt idx="7336">
                        <c:v>62802.291702270508</c:v>
                      </c:pt>
                      <c:pt idx="7337">
                        <c:v>62955.790725708008</c:v>
                      </c:pt>
                      <c:pt idx="7338">
                        <c:v>65464.101028442376</c:v>
                      </c:pt>
                      <c:pt idx="7339">
                        <c:v>65417.100540161126</c:v>
                      </c:pt>
                      <c:pt idx="7340">
                        <c:v>65417.101028442376</c:v>
                      </c:pt>
                      <c:pt idx="7341">
                        <c:v>65911.100784301758</c:v>
                      </c:pt>
                      <c:pt idx="7342">
                        <c:v>65372.785354614258</c:v>
                      </c:pt>
                      <c:pt idx="7343">
                        <c:v>66081.126174926758</c:v>
                      </c:pt>
                      <c:pt idx="7344">
                        <c:v>65333.439651489258</c:v>
                      </c:pt>
                      <c:pt idx="7345">
                        <c:v>65333.440139770508</c:v>
                      </c:pt>
                      <c:pt idx="7346">
                        <c:v>65329.241119384766</c:v>
                      </c:pt>
                      <c:pt idx="7347">
                        <c:v>63107.38166809082</c:v>
                      </c:pt>
                      <c:pt idx="7348">
                        <c:v>62822.381423950188</c:v>
                      </c:pt>
                      <c:pt idx="7349">
                        <c:v>63107.381301879876</c:v>
                      </c:pt>
                      <c:pt idx="7350">
                        <c:v>63110.340286254876</c:v>
                      </c:pt>
                      <c:pt idx="7351">
                        <c:v>62479.840408325188</c:v>
                      </c:pt>
                      <c:pt idx="7352">
                        <c:v>67547.627639770508</c:v>
                      </c:pt>
                      <c:pt idx="7353">
                        <c:v>67547.627395629883</c:v>
                      </c:pt>
                      <c:pt idx="7354">
                        <c:v>67311.627151489258</c:v>
                      </c:pt>
                      <c:pt idx="7355">
                        <c:v>67008.311477661133</c:v>
                      </c:pt>
                      <c:pt idx="7356">
                        <c:v>65628.348831176758</c:v>
                      </c:pt>
                      <c:pt idx="7357">
                        <c:v>65628.348831176758</c:v>
                      </c:pt>
                      <c:pt idx="7358">
                        <c:v>65628.349563598633</c:v>
                      </c:pt>
                      <c:pt idx="7359">
                        <c:v>65082.849319458008</c:v>
                      </c:pt>
                      <c:pt idx="7360">
                        <c:v>66491.367141723633</c:v>
                      </c:pt>
                      <c:pt idx="7361">
                        <c:v>66491.367385864258</c:v>
                      </c:pt>
                      <c:pt idx="7362">
                        <c:v>62428.162429809563</c:v>
                      </c:pt>
                      <c:pt idx="7363">
                        <c:v>63776.065750122063</c:v>
                      </c:pt>
                      <c:pt idx="7364">
                        <c:v>65000.454071044922</c:v>
                      </c:pt>
                      <c:pt idx="7365">
                        <c:v>56079.457794189453</c:v>
                      </c:pt>
                      <c:pt idx="7366">
                        <c:v>56088.457794189453</c:v>
                      </c:pt>
                      <c:pt idx="7367">
                        <c:v>56597.459747314453</c:v>
                      </c:pt>
                      <c:pt idx="7368">
                        <c:v>56593.666778564453</c:v>
                      </c:pt>
                      <c:pt idx="7369">
                        <c:v>56985.911346435547</c:v>
                      </c:pt>
                      <c:pt idx="7370">
                        <c:v>56985.911346435547</c:v>
                      </c:pt>
                      <c:pt idx="7371">
                        <c:v>56985.911407470703</c:v>
                      </c:pt>
                      <c:pt idx="7372">
                        <c:v>61940.579544067383</c:v>
                      </c:pt>
                      <c:pt idx="7373">
                        <c:v>62613.560073852539</c:v>
                      </c:pt>
                      <c:pt idx="7374">
                        <c:v>62613.454544067383</c:v>
                      </c:pt>
                      <c:pt idx="7375">
                        <c:v>62965.560134887695</c:v>
                      </c:pt>
                      <c:pt idx="7376">
                        <c:v>64348.225662231445</c:v>
                      </c:pt>
                      <c:pt idx="7377">
                        <c:v>64348.225601196289</c:v>
                      </c:pt>
                      <c:pt idx="7378">
                        <c:v>64348.225662231445</c:v>
                      </c:pt>
                      <c:pt idx="7379">
                        <c:v>64261.725479125977</c:v>
                      </c:pt>
                      <c:pt idx="7380">
                        <c:v>60195.188323974602</c:v>
                      </c:pt>
                      <c:pt idx="7381">
                        <c:v>60408.188323974602</c:v>
                      </c:pt>
                      <c:pt idx="7382">
                        <c:v>66245.440383911133</c:v>
                      </c:pt>
                      <c:pt idx="7383">
                        <c:v>66245.440139770508</c:v>
                      </c:pt>
                      <c:pt idx="7384">
                        <c:v>67129.431350708008</c:v>
                      </c:pt>
                      <c:pt idx="7385">
                        <c:v>65741.035720825195</c:v>
                      </c:pt>
                      <c:pt idx="7386">
                        <c:v>65691.339309692383</c:v>
                      </c:pt>
                      <c:pt idx="7387">
                        <c:v>66888.914306640625</c:v>
                      </c:pt>
                      <c:pt idx="7388">
                        <c:v>67315.813720703125</c:v>
                      </c:pt>
                      <c:pt idx="7389">
                        <c:v>67388.71435546875</c:v>
                      </c:pt>
                      <c:pt idx="7390">
                        <c:v>66990.2236328125</c:v>
                      </c:pt>
                      <c:pt idx="7391">
                        <c:v>66990.2236328125</c:v>
                      </c:pt>
                      <c:pt idx="7392">
                        <c:v>66942.22412109375</c:v>
                      </c:pt>
                      <c:pt idx="7393">
                        <c:v>66971.363967895508</c:v>
                      </c:pt>
                      <c:pt idx="7394">
                        <c:v>65426.818695068352</c:v>
                      </c:pt>
                      <c:pt idx="7395">
                        <c:v>63452.662933349602</c:v>
                      </c:pt>
                      <c:pt idx="7396">
                        <c:v>63498.944183349602</c:v>
                      </c:pt>
                      <c:pt idx="7397">
                        <c:v>63498.943450927734</c:v>
                      </c:pt>
                      <c:pt idx="7398">
                        <c:v>63370.943939208984</c:v>
                      </c:pt>
                      <c:pt idx="7399">
                        <c:v>64119.920974731438</c:v>
                      </c:pt>
                      <c:pt idx="7400">
                        <c:v>63585.921096801758</c:v>
                      </c:pt>
                      <c:pt idx="7401">
                        <c:v>64433.422805786126</c:v>
                      </c:pt>
                      <c:pt idx="7402">
                        <c:v>68362.036224365234</c:v>
                      </c:pt>
                      <c:pt idx="7403">
                        <c:v>68104.036224365234</c:v>
                      </c:pt>
                      <c:pt idx="7404">
                        <c:v>68104.036712646484</c:v>
                      </c:pt>
                      <c:pt idx="7405">
                        <c:v>64814.784133911126</c:v>
                      </c:pt>
                      <c:pt idx="7406">
                        <c:v>65585.112503051758</c:v>
                      </c:pt>
                      <c:pt idx="7407">
                        <c:v>66294.612747192383</c:v>
                      </c:pt>
                      <c:pt idx="7408">
                        <c:v>65933.133010864258</c:v>
                      </c:pt>
                      <c:pt idx="7409">
                        <c:v>66505.848831176758</c:v>
                      </c:pt>
                      <c:pt idx="7410">
                        <c:v>64428.069046020508</c:v>
                      </c:pt>
                      <c:pt idx="7411">
                        <c:v>62938.167678833008</c:v>
                      </c:pt>
                      <c:pt idx="7412">
                        <c:v>62157.371536254876</c:v>
                      </c:pt>
                      <c:pt idx="7413">
                        <c:v>62887.882522583008</c:v>
                      </c:pt>
                      <c:pt idx="7414">
                        <c:v>62752.183303833008</c:v>
                      </c:pt>
                      <c:pt idx="7415">
                        <c:v>62704.183303833008</c:v>
                      </c:pt>
                      <c:pt idx="7416">
                        <c:v>62704.184280395508</c:v>
                      </c:pt>
                      <c:pt idx="7417">
                        <c:v>62547.578323364258</c:v>
                      </c:pt>
                      <c:pt idx="7418">
                        <c:v>65897.643020629883</c:v>
                      </c:pt>
                      <c:pt idx="7419">
                        <c:v>65857.84326171875</c:v>
                      </c:pt>
                      <c:pt idx="7420">
                        <c:v>65747.84326171875</c:v>
                      </c:pt>
                      <c:pt idx="7421">
                        <c:v>62056.033889770508</c:v>
                      </c:pt>
                      <c:pt idx="7422">
                        <c:v>66594.390579223633</c:v>
                      </c:pt>
                      <c:pt idx="7423">
                        <c:v>66084.190628051758</c:v>
                      </c:pt>
                      <c:pt idx="7424">
                        <c:v>65856.299026489258</c:v>
                      </c:pt>
                      <c:pt idx="7425">
                        <c:v>65710.796096801758</c:v>
                      </c:pt>
                      <c:pt idx="7426">
                        <c:v>65774.129348754883</c:v>
                      </c:pt>
                      <c:pt idx="7427">
                        <c:v>65321.127395629876</c:v>
                      </c:pt>
                      <c:pt idx="7428">
                        <c:v>66991.698638916016</c:v>
                      </c:pt>
                      <c:pt idx="7429">
                        <c:v>67151.298248291016</c:v>
                      </c:pt>
                      <c:pt idx="7430">
                        <c:v>66345.995803833008</c:v>
                      </c:pt>
                      <c:pt idx="7431">
                        <c:v>65323.433059692376</c:v>
                      </c:pt>
                      <c:pt idx="7432">
                        <c:v>65211.933303833008</c:v>
                      </c:pt>
                      <c:pt idx="7433">
                        <c:v>64869.133010864258</c:v>
                      </c:pt>
                      <c:pt idx="7434">
                        <c:v>65586.051956176758</c:v>
                      </c:pt>
                      <c:pt idx="7435">
                        <c:v>65295.232620239258</c:v>
                      </c:pt>
                      <c:pt idx="7436">
                        <c:v>65031.232131958008</c:v>
                      </c:pt>
                      <c:pt idx="7437">
                        <c:v>64793.229934692376</c:v>
                      </c:pt>
                      <c:pt idx="7438">
                        <c:v>64379.781326293945</c:v>
                      </c:pt>
                      <c:pt idx="7439">
                        <c:v>64513.581680297852</c:v>
                      </c:pt>
                      <c:pt idx="7440">
                        <c:v>57232.232757568352</c:v>
                      </c:pt>
                      <c:pt idx="7441">
                        <c:v>57232.232635498047</c:v>
                      </c:pt>
                      <c:pt idx="7442">
                        <c:v>57232.232635498047</c:v>
                      </c:pt>
                      <c:pt idx="7443">
                        <c:v>64819.100967407227</c:v>
                      </c:pt>
                      <c:pt idx="7444">
                        <c:v>64826.39892578125</c:v>
                      </c:pt>
                      <c:pt idx="7445">
                        <c:v>64738.39892578125</c:v>
                      </c:pt>
                      <c:pt idx="7446">
                        <c:v>64674.3994140625</c:v>
                      </c:pt>
                      <c:pt idx="7447">
                        <c:v>64152.398681640618</c:v>
                      </c:pt>
                      <c:pt idx="7448">
                        <c:v>64821.665237426758</c:v>
                      </c:pt>
                      <c:pt idx="7449">
                        <c:v>64834.957473754876</c:v>
                      </c:pt>
                      <c:pt idx="7450">
                        <c:v>64834.957717895508</c:v>
                      </c:pt>
                      <c:pt idx="7451">
                        <c:v>63902.453811645508</c:v>
                      </c:pt>
                      <c:pt idx="7452">
                        <c:v>65617.027801513672</c:v>
                      </c:pt>
                      <c:pt idx="7453">
                        <c:v>67353.040481567383</c:v>
                      </c:pt>
                      <c:pt idx="7454">
                        <c:v>66915.68391418457</c:v>
                      </c:pt>
                      <c:pt idx="7455">
                        <c:v>64830.967239379876</c:v>
                      </c:pt>
                      <c:pt idx="7456">
                        <c:v>64830.967483520508</c:v>
                      </c:pt>
                      <c:pt idx="7457">
                        <c:v>65136.992874145508</c:v>
                      </c:pt>
                      <c:pt idx="7458">
                        <c:v>65136.992874145508</c:v>
                      </c:pt>
                      <c:pt idx="7459">
                        <c:v>64513.993118286126</c:v>
                      </c:pt>
                      <c:pt idx="7460">
                        <c:v>65846.611526489258</c:v>
                      </c:pt>
                      <c:pt idx="7461">
                        <c:v>65579.111526489258</c:v>
                      </c:pt>
                      <c:pt idx="7462">
                        <c:v>65579.111526489258</c:v>
                      </c:pt>
                      <c:pt idx="7463">
                        <c:v>65121.111038208008</c:v>
                      </c:pt>
                      <c:pt idx="7464">
                        <c:v>65822.026565551758</c:v>
                      </c:pt>
                      <c:pt idx="7465">
                        <c:v>65822.027053833008</c:v>
                      </c:pt>
                      <c:pt idx="7466">
                        <c:v>65580.026077270508</c:v>
                      </c:pt>
                      <c:pt idx="7467">
                        <c:v>64312.487258911126</c:v>
                      </c:pt>
                      <c:pt idx="7468">
                        <c:v>64426.487014770508</c:v>
                      </c:pt>
                      <c:pt idx="7469">
                        <c:v>64241.287307739258</c:v>
                      </c:pt>
                      <c:pt idx="7470">
                        <c:v>64407.796585083008</c:v>
                      </c:pt>
                      <c:pt idx="7471">
                        <c:v>64055.796829223626</c:v>
                      </c:pt>
                      <c:pt idx="7472">
                        <c:v>63838.500198364258</c:v>
                      </c:pt>
                      <c:pt idx="7473">
                        <c:v>63838.499710083008</c:v>
                      </c:pt>
                      <c:pt idx="7474">
                        <c:v>63666.499221801758</c:v>
                      </c:pt>
                      <c:pt idx="7475">
                        <c:v>64904.68022155761</c:v>
                      </c:pt>
                      <c:pt idx="7476">
                        <c:v>65357.554031372063</c:v>
                      </c:pt>
                      <c:pt idx="7477">
                        <c:v>64591.552810668945</c:v>
                      </c:pt>
                      <c:pt idx="7478">
                        <c:v>65105.877639770508</c:v>
                      </c:pt>
                      <c:pt idx="7479">
                        <c:v>65362.879348754876</c:v>
                      </c:pt>
                      <c:pt idx="7480">
                        <c:v>64950.477737426758</c:v>
                      </c:pt>
                      <c:pt idx="7481">
                        <c:v>66794.351272583008</c:v>
                      </c:pt>
                      <c:pt idx="7482">
                        <c:v>66286.440139770508</c:v>
                      </c:pt>
                      <c:pt idx="7483">
                        <c:v>65885.440383911133</c:v>
                      </c:pt>
                      <c:pt idx="7484">
                        <c:v>66018.807083129883</c:v>
                      </c:pt>
                      <c:pt idx="7485">
                        <c:v>57518.280975341797</c:v>
                      </c:pt>
                      <c:pt idx="7486">
                        <c:v>57509.281036376953</c:v>
                      </c:pt>
                      <c:pt idx="7487">
                        <c:v>58148.596527099602</c:v>
                      </c:pt>
                      <c:pt idx="7488">
                        <c:v>58148.596771240234</c:v>
                      </c:pt>
                      <c:pt idx="7489">
                        <c:v>58148.596527099602</c:v>
                      </c:pt>
                      <c:pt idx="7490">
                        <c:v>58293.596527099602</c:v>
                      </c:pt>
                      <c:pt idx="7491">
                        <c:v>64813.366836547844</c:v>
                      </c:pt>
                      <c:pt idx="7492">
                        <c:v>65374.699172973626</c:v>
                      </c:pt>
                      <c:pt idx="7493">
                        <c:v>65374.699905395508</c:v>
                      </c:pt>
                      <c:pt idx="7494">
                        <c:v>65374.698928833008</c:v>
                      </c:pt>
                      <c:pt idx="7495">
                        <c:v>65188.607864379876</c:v>
                      </c:pt>
                      <c:pt idx="7496">
                        <c:v>65099.758499145508</c:v>
                      </c:pt>
                      <c:pt idx="7497">
                        <c:v>64837.758987426758</c:v>
                      </c:pt>
                      <c:pt idx="7498">
                        <c:v>65014.758987426758</c:v>
                      </c:pt>
                      <c:pt idx="7499">
                        <c:v>65238.663040161126</c:v>
                      </c:pt>
                      <c:pt idx="7500">
                        <c:v>62431.114959716797</c:v>
                      </c:pt>
                      <c:pt idx="7501">
                        <c:v>62437.302459716797</c:v>
                      </c:pt>
                      <c:pt idx="7502">
                        <c:v>62463.302398681641</c:v>
                      </c:pt>
                      <c:pt idx="7503">
                        <c:v>61658.277725219727</c:v>
                      </c:pt>
                      <c:pt idx="7504">
                        <c:v>61673.602920532227</c:v>
                      </c:pt>
                      <c:pt idx="7505">
                        <c:v>64399.473587036126</c:v>
                      </c:pt>
                      <c:pt idx="7506">
                        <c:v>64399.473587036126</c:v>
                      </c:pt>
                      <c:pt idx="7507">
                        <c:v>64120.973587036126</c:v>
                      </c:pt>
                      <c:pt idx="7508">
                        <c:v>62733.167373657227</c:v>
                      </c:pt>
                      <c:pt idx="7509">
                        <c:v>63151.255935668945</c:v>
                      </c:pt>
                      <c:pt idx="7510">
                        <c:v>63432.157852172852</c:v>
                      </c:pt>
                      <c:pt idx="7511">
                        <c:v>65007.121780395508</c:v>
                      </c:pt>
                      <c:pt idx="7512">
                        <c:v>65407.322021484368</c:v>
                      </c:pt>
                      <c:pt idx="7513">
                        <c:v>65055.321899414055</c:v>
                      </c:pt>
                      <c:pt idx="7514">
                        <c:v>62741.175491333008</c:v>
                      </c:pt>
                      <c:pt idx="7515">
                        <c:v>57599.074554443352</c:v>
                      </c:pt>
                      <c:pt idx="7516">
                        <c:v>56754.074798583984</c:v>
                      </c:pt>
                      <c:pt idx="7517">
                        <c:v>56754.074798583984</c:v>
                      </c:pt>
                      <c:pt idx="7518">
                        <c:v>56754.074798583984</c:v>
                      </c:pt>
                      <c:pt idx="7519">
                        <c:v>56657.478363037102</c:v>
                      </c:pt>
                      <c:pt idx="7520">
                        <c:v>67882.899513244629</c:v>
                      </c:pt>
                      <c:pt idx="7521">
                        <c:v>68124.898536682129</c:v>
                      </c:pt>
                      <c:pt idx="7522">
                        <c:v>68331.378616333008</c:v>
                      </c:pt>
                      <c:pt idx="7523">
                        <c:v>68490.779495239258</c:v>
                      </c:pt>
                      <c:pt idx="7524">
                        <c:v>68417.832962036133</c:v>
                      </c:pt>
                      <c:pt idx="7525">
                        <c:v>68135.832473754883</c:v>
                      </c:pt>
                      <c:pt idx="7526">
                        <c:v>68168.593948364258</c:v>
                      </c:pt>
                      <c:pt idx="7527">
                        <c:v>67961.914260864258</c:v>
                      </c:pt>
                      <c:pt idx="7528">
                        <c:v>63178.751358032227</c:v>
                      </c:pt>
                      <c:pt idx="7529">
                        <c:v>63178.540481567383</c:v>
                      </c:pt>
                      <c:pt idx="7530">
                        <c:v>64446.937088012695</c:v>
                      </c:pt>
                      <c:pt idx="7531">
                        <c:v>64239.388381958008</c:v>
                      </c:pt>
                      <c:pt idx="7532">
                        <c:v>63573.116897583008</c:v>
                      </c:pt>
                      <c:pt idx="7533">
                        <c:v>61705.662261962891</c:v>
                      </c:pt>
                      <c:pt idx="7534">
                        <c:v>61835.865814208984</c:v>
                      </c:pt>
                      <c:pt idx="7535">
                        <c:v>61835.865814208984</c:v>
                      </c:pt>
                      <c:pt idx="7536">
                        <c:v>63019.644607543945</c:v>
                      </c:pt>
                      <c:pt idx="7537">
                        <c:v>63019.644485473633</c:v>
                      </c:pt>
                      <c:pt idx="7538">
                        <c:v>62838.844741821289</c:v>
                      </c:pt>
                      <c:pt idx="7539">
                        <c:v>62543.155715942383</c:v>
                      </c:pt>
                      <c:pt idx="7540">
                        <c:v>64268.285781860352</c:v>
                      </c:pt>
                      <c:pt idx="7541">
                        <c:v>63886.778762817376</c:v>
                      </c:pt>
                      <c:pt idx="7542">
                        <c:v>64992.180374145508</c:v>
                      </c:pt>
                      <c:pt idx="7543">
                        <c:v>64992.179397583008</c:v>
                      </c:pt>
                      <c:pt idx="7544">
                        <c:v>64904.801223754876</c:v>
                      </c:pt>
                      <c:pt idx="7545">
                        <c:v>56366.452041625977</c:v>
                      </c:pt>
                      <c:pt idx="7546">
                        <c:v>56367.819107055657</c:v>
                      </c:pt>
                      <c:pt idx="7547">
                        <c:v>55909.819229125977</c:v>
                      </c:pt>
                      <c:pt idx="7548">
                        <c:v>55488.709243774407</c:v>
                      </c:pt>
                      <c:pt idx="7549">
                        <c:v>59248.096084594727</c:v>
                      </c:pt>
                      <c:pt idx="7550">
                        <c:v>59729.596572875977</c:v>
                      </c:pt>
                      <c:pt idx="7551">
                        <c:v>59729.596817016594</c:v>
                      </c:pt>
                      <c:pt idx="7552">
                        <c:v>60671.129959106445</c:v>
                      </c:pt>
                      <c:pt idx="7553">
                        <c:v>61201.129959106445</c:v>
                      </c:pt>
                      <c:pt idx="7554">
                        <c:v>63625.769973754883</c:v>
                      </c:pt>
                      <c:pt idx="7555">
                        <c:v>63038.158218383789</c:v>
                      </c:pt>
                      <c:pt idx="7556">
                        <c:v>65790.51496887207</c:v>
                      </c:pt>
                      <c:pt idx="7557">
                        <c:v>65337.274856567376</c:v>
                      </c:pt>
                      <c:pt idx="7558">
                        <c:v>65857.332962036133</c:v>
                      </c:pt>
                      <c:pt idx="7559">
                        <c:v>66059.334671020508</c:v>
                      </c:pt>
                      <c:pt idx="7560">
                        <c:v>66246.702346801758</c:v>
                      </c:pt>
                      <c:pt idx="7561">
                        <c:v>66007.702346801758</c:v>
                      </c:pt>
                      <c:pt idx="7562">
                        <c:v>64856.700149536126</c:v>
                      </c:pt>
                      <c:pt idx="7563">
                        <c:v>67389.275588989258</c:v>
                      </c:pt>
                      <c:pt idx="7564">
                        <c:v>67301.275833129883</c:v>
                      </c:pt>
                      <c:pt idx="7565">
                        <c:v>67064.276077270508</c:v>
                      </c:pt>
                      <c:pt idx="7566">
                        <c:v>66770.882034301758</c:v>
                      </c:pt>
                      <c:pt idx="7567">
                        <c:v>67027.028030395508</c:v>
                      </c:pt>
                      <c:pt idx="7568">
                        <c:v>63922.347854614258</c:v>
                      </c:pt>
                      <c:pt idx="7569">
                        <c:v>63637.348098754876</c:v>
                      </c:pt>
                      <c:pt idx="7570">
                        <c:v>64565.567337036126</c:v>
                      </c:pt>
                      <c:pt idx="7571">
                        <c:v>64630.567581176758</c:v>
                      </c:pt>
                      <c:pt idx="7572">
                        <c:v>64149.566604614258</c:v>
                      </c:pt>
                      <c:pt idx="7573">
                        <c:v>65490.683792114258</c:v>
                      </c:pt>
                      <c:pt idx="7574">
                        <c:v>65815.685256958008</c:v>
                      </c:pt>
                      <c:pt idx="7575">
                        <c:v>62718.223342895508</c:v>
                      </c:pt>
                      <c:pt idx="7576">
                        <c:v>63434.225784301758</c:v>
                      </c:pt>
                      <c:pt idx="7577">
                        <c:v>63434.225784301758</c:v>
                      </c:pt>
                      <c:pt idx="7578">
                        <c:v>64539.860549926758</c:v>
                      </c:pt>
                      <c:pt idx="7579">
                        <c:v>64473.170608520508</c:v>
                      </c:pt>
                      <c:pt idx="7580">
                        <c:v>63822.980667114258</c:v>
                      </c:pt>
                      <c:pt idx="7581">
                        <c:v>63045.19319152832</c:v>
                      </c:pt>
                      <c:pt idx="7582">
                        <c:v>63683.308227539063</c:v>
                      </c:pt>
                      <c:pt idx="7583">
                        <c:v>64902.60925292968</c:v>
                      </c:pt>
                      <c:pt idx="7584">
                        <c:v>64902.60925292968</c:v>
                      </c:pt>
                      <c:pt idx="7585">
                        <c:v>63721.61555480957</c:v>
                      </c:pt>
                      <c:pt idx="7586">
                        <c:v>66139.868850708008</c:v>
                      </c:pt>
                      <c:pt idx="7587">
                        <c:v>66549.869827270508</c:v>
                      </c:pt>
                      <c:pt idx="7588">
                        <c:v>66063.869094848633</c:v>
                      </c:pt>
                      <c:pt idx="7589">
                        <c:v>65932.268753051758</c:v>
                      </c:pt>
                      <c:pt idx="7590">
                        <c:v>56296.899524688721</c:v>
                      </c:pt>
                      <c:pt idx="7591">
                        <c:v>56353.899707794189</c:v>
                      </c:pt>
                      <c:pt idx="7592">
                        <c:v>56353.899768829346</c:v>
                      </c:pt>
                      <c:pt idx="7593">
                        <c:v>56353.899707794189</c:v>
                      </c:pt>
                      <c:pt idx="7594">
                        <c:v>56259.934906005859</c:v>
                      </c:pt>
                      <c:pt idx="7595">
                        <c:v>66541.854690551758</c:v>
                      </c:pt>
                      <c:pt idx="7596">
                        <c:v>66541.854690551758</c:v>
                      </c:pt>
                      <c:pt idx="7597">
                        <c:v>66737.937210083008</c:v>
                      </c:pt>
                      <c:pt idx="7598">
                        <c:v>66775.437210083008</c:v>
                      </c:pt>
                      <c:pt idx="7599">
                        <c:v>66682.023635864258</c:v>
                      </c:pt>
                      <c:pt idx="7600">
                        <c:v>66578.076126098633</c:v>
                      </c:pt>
                      <c:pt idx="7601">
                        <c:v>66315.300003051758</c:v>
                      </c:pt>
                      <c:pt idx="7602">
                        <c:v>66532.700393676758</c:v>
                      </c:pt>
                      <c:pt idx="7603">
                        <c:v>64288.33723449707</c:v>
                      </c:pt>
                      <c:pt idx="7604">
                        <c:v>63355.73616027832</c:v>
                      </c:pt>
                      <c:pt idx="7605">
                        <c:v>64382.280029296868</c:v>
                      </c:pt>
                      <c:pt idx="7606">
                        <c:v>64382.701904296868</c:v>
                      </c:pt>
                      <c:pt idx="7607">
                        <c:v>66256.558059692383</c:v>
                      </c:pt>
                      <c:pt idx="7608">
                        <c:v>64814.499954223626</c:v>
                      </c:pt>
                      <c:pt idx="7609">
                        <c:v>64597.499710083008</c:v>
                      </c:pt>
                      <c:pt idx="7610">
                        <c:v>65641.598342895508</c:v>
                      </c:pt>
                      <c:pt idx="7611">
                        <c:v>65463.797561645508</c:v>
                      </c:pt>
                      <c:pt idx="7612">
                        <c:v>66478.499221801758</c:v>
                      </c:pt>
                      <c:pt idx="7613">
                        <c:v>67493.927932739258</c:v>
                      </c:pt>
                      <c:pt idx="7614">
                        <c:v>67493.927932739258</c:v>
                      </c:pt>
                      <c:pt idx="7615">
                        <c:v>67493.928176879883</c:v>
                      </c:pt>
                      <c:pt idx="7616">
                        <c:v>67198.400588989258</c:v>
                      </c:pt>
                      <c:pt idx="7617">
                        <c:v>67263.400588989258</c:v>
                      </c:pt>
                      <c:pt idx="7618">
                        <c:v>67163.037551879883</c:v>
                      </c:pt>
                      <c:pt idx="7619">
                        <c:v>66497.037063598633</c:v>
                      </c:pt>
                      <c:pt idx="7620">
                        <c:v>65671.398880004883</c:v>
                      </c:pt>
                      <c:pt idx="7621">
                        <c:v>65536.399612426758</c:v>
                      </c:pt>
                      <c:pt idx="7622">
                        <c:v>65483.398635864258</c:v>
                      </c:pt>
                      <c:pt idx="7623">
                        <c:v>65228.398635864258</c:v>
                      </c:pt>
                      <c:pt idx="7624">
                        <c:v>65638.399368286133</c:v>
                      </c:pt>
                      <c:pt idx="7625">
                        <c:v>65686.399612426758</c:v>
                      </c:pt>
                      <c:pt idx="7626">
                        <c:v>67492.0341796875</c:v>
                      </c:pt>
                      <c:pt idx="7627">
                        <c:v>67292.0341796875</c:v>
                      </c:pt>
                      <c:pt idx="7628">
                        <c:v>65436.799026489258</c:v>
                      </c:pt>
                      <c:pt idx="7629">
                        <c:v>65653.152542114258</c:v>
                      </c:pt>
                      <c:pt idx="7630">
                        <c:v>65653.152786254883</c:v>
                      </c:pt>
                      <c:pt idx="7631">
                        <c:v>65653.152786254883</c:v>
                      </c:pt>
                      <c:pt idx="7632">
                        <c:v>67304.414016723633</c:v>
                      </c:pt>
                      <c:pt idx="7633">
                        <c:v>67304.682571411133</c:v>
                      </c:pt>
                      <c:pt idx="7634">
                        <c:v>67304.682327270508</c:v>
                      </c:pt>
                      <c:pt idx="7635">
                        <c:v>66992.350296020508</c:v>
                      </c:pt>
                      <c:pt idx="7636">
                        <c:v>67405.156448364258</c:v>
                      </c:pt>
                      <c:pt idx="7637">
                        <c:v>67505.022415161133</c:v>
                      </c:pt>
                      <c:pt idx="7638">
                        <c:v>67308.021438598633</c:v>
                      </c:pt>
                      <c:pt idx="7639">
                        <c:v>67607.523635864258</c:v>
                      </c:pt>
                      <c:pt idx="7640">
                        <c:v>65513.412796020508</c:v>
                      </c:pt>
                      <c:pt idx="7641">
                        <c:v>65726.412796020508</c:v>
                      </c:pt>
                      <c:pt idx="7642">
                        <c:v>65799.879776000977</c:v>
                      </c:pt>
                      <c:pt idx="7643">
                        <c:v>65711.879531860352</c:v>
                      </c:pt>
                      <c:pt idx="7644">
                        <c:v>64621.069290161126</c:v>
                      </c:pt>
                      <c:pt idx="7645">
                        <c:v>66229.234573364258</c:v>
                      </c:pt>
                      <c:pt idx="7646">
                        <c:v>64549.937210083008</c:v>
                      </c:pt>
                      <c:pt idx="7647">
                        <c:v>63780.937942504876</c:v>
                      </c:pt>
                      <c:pt idx="7648">
                        <c:v>63157.936233520508</c:v>
                      </c:pt>
                      <c:pt idx="7649">
                        <c:v>66302.096878051758</c:v>
                      </c:pt>
                      <c:pt idx="7650">
                        <c:v>55965.530853271484</c:v>
                      </c:pt>
                      <c:pt idx="7651">
                        <c:v>63811.16557312011</c:v>
                      </c:pt>
                      <c:pt idx="7652">
                        <c:v>64267.666305541992</c:v>
                      </c:pt>
                      <c:pt idx="7653">
                        <c:v>64267.666305541992</c:v>
                      </c:pt>
                      <c:pt idx="7654">
                        <c:v>64067.66606140136</c:v>
                      </c:pt>
                      <c:pt idx="7655">
                        <c:v>62431.822769165039</c:v>
                      </c:pt>
                      <c:pt idx="7656">
                        <c:v>65361.925491333008</c:v>
                      </c:pt>
                      <c:pt idx="7657">
                        <c:v>65818.206253051758</c:v>
                      </c:pt>
                      <c:pt idx="7658">
                        <c:v>65770.206985473633</c:v>
                      </c:pt>
                      <c:pt idx="7659">
                        <c:v>65593.171096801758</c:v>
                      </c:pt>
                      <c:pt idx="7660">
                        <c:v>65483.066116333008</c:v>
                      </c:pt>
                      <c:pt idx="7661">
                        <c:v>65809.807815551758</c:v>
                      </c:pt>
                      <c:pt idx="7662">
                        <c:v>65837.707962036133</c:v>
                      </c:pt>
                      <c:pt idx="7663">
                        <c:v>66170.134231567383</c:v>
                      </c:pt>
                      <c:pt idx="7664">
                        <c:v>66064.933502197266</c:v>
                      </c:pt>
                      <c:pt idx="7665">
                        <c:v>64973.918045043938</c:v>
                      </c:pt>
                      <c:pt idx="7666">
                        <c:v>66321.519241333008</c:v>
                      </c:pt>
                      <c:pt idx="7667">
                        <c:v>66468.019485473633</c:v>
                      </c:pt>
                      <c:pt idx="7668">
                        <c:v>66468.230178833008</c:v>
                      </c:pt>
                      <c:pt idx="7669">
                        <c:v>63783.724609375</c:v>
                      </c:pt>
                      <c:pt idx="7670">
                        <c:v>63431.724365234368</c:v>
                      </c:pt>
                      <c:pt idx="7671">
                        <c:v>63431.724365234368</c:v>
                      </c:pt>
                      <c:pt idx="7672">
                        <c:v>63344.577835083008</c:v>
                      </c:pt>
                      <c:pt idx="7673">
                        <c:v>63909.753616333008</c:v>
                      </c:pt>
                      <c:pt idx="7674">
                        <c:v>64264.253860473626</c:v>
                      </c:pt>
                      <c:pt idx="7675">
                        <c:v>64150.254348754876</c:v>
                      </c:pt>
                      <c:pt idx="7676">
                        <c:v>63950.253860473626</c:v>
                      </c:pt>
                      <c:pt idx="7677">
                        <c:v>65953.753860473633</c:v>
                      </c:pt>
                      <c:pt idx="7678">
                        <c:v>65953.753860473633</c:v>
                      </c:pt>
                      <c:pt idx="7679">
                        <c:v>67201.014358520508</c:v>
                      </c:pt>
                      <c:pt idx="7680">
                        <c:v>63309.498428344727</c:v>
                      </c:pt>
                      <c:pt idx="7681">
                        <c:v>63342.305084228516</c:v>
                      </c:pt>
                      <c:pt idx="7682">
                        <c:v>64646.305145263672</c:v>
                      </c:pt>
                      <c:pt idx="7683">
                        <c:v>64657.179229736328</c:v>
                      </c:pt>
                      <c:pt idx="7684">
                        <c:v>64657.179168701172</c:v>
                      </c:pt>
                      <c:pt idx="7685">
                        <c:v>64560.179107666016</c:v>
                      </c:pt>
                      <c:pt idx="7686">
                        <c:v>64249.19856262207</c:v>
                      </c:pt>
                      <c:pt idx="7687">
                        <c:v>64249.198623657227</c:v>
                      </c:pt>
                      <c:pt idx="7688">
                        <c:v>64504.029678344727</c:v>
                      </c:pt>
                      <c:pt idx="7689">
                        <c:v>64505.923294067383</c:v>
                      </c:pt>
                      <c:pt idx="7690">
                        <c:v>65458.57453918457</c:v>
                      </c:pt>
                      <c:pt idx="7691">
                        <c:v>64818.393920898438</c:v>
                      </c:pt>
                      <c:pt idx="7692">
                        <c:v>64827.393920898438</c:v>
                      </c:pt>
                      <c:pt idx="7693">
                        <c:v>64675.395874023438</c:v>
                      </c:pt>
                      <c:pt idx="7694">
                        <c:v>64531.395874023438</c:v>
                      </c:pt>
                      <c:pt idx="7695">
                        <c:v>55453.506683349602</c:v>
                      </c:pt>
                      <c:pt idx="7696">
                        <c:v>55473.506683349602</c:v>
                      </c:pt>
                      <c:pt idx="7697">
                        <c:v>55249.507415771484</c:v>
                      </c:pt>
                      <c:pt idx="7698">
                        <c:v>57169.846038818352</c:v>
                      </c:pt>
                      <c:pt idx="7699">
                        <c:v>57125.846038818352</c:v>
                      </c:pt>
                      <c:pt idx="7700">
                        <c:v>66705.966796875</c:v>
                      </c:pt>
                      <c:pt idx="7701">
                        <c:v>66705.966064453125</c:v>
                      </c:pt>
                      <c:pt idx="7702">
                        <c:v>66705.96630859375</c:v>
                      </c:pt>
                      <c:pt idx="7703">
                        <c:v>66822.956878662109</c:v>
                      </c:pt>
                      <c:pt idx="7704">
                        <c:v>68331.730667114258</c:v>
                      </c:pt>
                      <c:pt idx="7705">
                        <c:v>67979.731155395508</c:v>
                      </c:pt>
                      <c:pt idx="7706">
                        <c:v>66009.599807739258</c:v>
                      </c:pt>
                      <c:pt idx="7707">
                        <c:v>66009.600296020508</c:v>
                      </c:pt>
                      <c:pt idx="7708">
                        <c:v>66009.600784301758</c:v>
                      </c:pt>
                      <c:pt idx="7709">
                        <c:v>65909.585647583008</c:v>
                      </c:pt>
                      <c:pt idx="7710">
                        <c:v>65200.169143676758</c:v>
                      </c:pt>
                      <c:pt idx="7711">
                        <c:v>65200.168655395508</c:v>
                      </c:pt>
                      <c:pt idx="7712">
                        <c:v>64863.266555786126</c:v>
                      </c:pt>
                      <c:pt idx="7713">
                        <c:v>64863.266799926758</c:v>
                      </c:pt>
                      <c:pt idx="7714">
                        <c:v>65869.287506103516</c:v>
                      </c:pt>
                      <c:pt idx="7715">
                        <c:v>65933.287750244141</c:v>
                      </c:pt>
                      <c:pt idx="7716">
                        <c:v>65864.297073364258</c:v>
                      </c:pt>
                      <c:pt idx="7717">
                        <c:v>65218.085357666016</c:v>
                      </c:pt>
                      <c:pt idx="7718">
                        <c:v>65218.084625244133</c:v>
                      </c:pt>
                      <c:pt idx="7719">
                        <c:v>65410.941802978516</c:v>
                      </c:pt>
                      <c:pt idx="7720">
                        <c:v>68108.054641723633</c:v>
                      </c:pt>
                      <c:pt idx="7721">
                        <c:v>66959.941604614258</c:v>
                      </c:pt>
                      <c:pt idx="7722">
                        <c:v>66061.528518676758</c:v>
                      </c:pt>
                      <c:pt idx="7723">
                        <c:v>66013.528274536133</c:v>
                      </c:pt>
                      <c:pt idx="7724">
                        <c:v>65549.134963989258</c:v>
                      </c:pt>
                      <c:pt idx="7725">
                        <c:v>55185.354766845703</c:v>
                      </c:pt>
                      <c:pt idx="7726">
                        <c:v>55399.354949951172</c:v>
                      </c:pt>
                      <c:pt idx="7727">
                        <c:v>55408.354949951172</c:v>
                      </c:pt>
                      <c:pt idx="7728">
                        <c:v>55400.803192138672</c:v>
                      </c:pt>
                      <c:pt idx="7729">
                        <c:v>54500.732269287109</c:v>
                      </c:pt>
                      <c:pt idx="7730">
                        <c:v>55160.803070068359</c:v>
                      </c:pt>
                      <c:pt idx="7731">
                        <c:v>55160.803192138672</c:v>
                      </c:pt>
                      <c:pt idx="7732">
                        <c:v>54808.803192138672</c:v>
                      </c:pt>
                      <c:pt idx="7733">
                        <c:v>54606.869659423828</c:v>
                      </c:pt>
                      <c:pt idx="7734">
                        <c:v>54494.869476318359</c:v>
                      </c:pt>
                      <c:pt idx="7735">
                        <c:v>64727.024978637695</c:v>
                      </c:pt>
                      <c:pt idx="7736">
                        <c:v>64736.025039672852</c:v>
                      </c:pt>
                      <c:pt idx="7737">
                        <c:v>64685.424942016602</c:v>
                      </c:pt>
                      <c:pt idx="7738">
                        <c:v>64485.424758911133</c:v>
                      </c:pt>
                      <c:pt idx="7739">
                        <c:v>63384.830169677734</c:v>
                      </c:pt>
                      <c:pt idx="7740">
                        <c:v>65757.084548950195</c:v>
                      </c:pt>
                      <c:pt idx="7741">
                        <c:v>65643.084548950195</c:v>
                      </c:pt>
                      <c:pt idx="7742">
                        <c:v>65189.084548950188</c:v>
                      </c:pt>
                      <c:pt idx="7743">
                        <c:v>65858.584594726563</c:v>
                      </c:pt>
                      <c:pt idx="7744">
                        <c:v>65858.584594726563</c:v>
                      </c:pt>
                      <c:pt idx="7745">
                        <c:v>67255.4052734375</c:v>
                      </c:pt>
                      <c:pt idx="7746">
                        <c:v>67255.4052734375</c:v>
                      </c:pt>
                      <c:pt idx="7747">
                        <c:v>67255.40478515625</c:v>
                      </c:pt>
                      <c:pt idx="7748">
                        <c:v>67167.405029296875</c:v>
                      </c:pt>
                      <c:pt idx="7749">
                        <c:v>66917.671920776367</c:v>
                      </c:pt>
                      <c:pt idx="7750">
                        <c:v>67021.872604370117</c:v>
                      </c:pt>
                      <c:pt idx="7751">
                        <c:v>67229.872604370117</c:v>
                      </c:pt>
                      <c:pt idx="7752">
                        <c:v>66729.458297729492</c:v>
                      </c:pt>
                      <c:pt idx="7753">
                        <c:v>64137.448928833008</c:v>
                      </c:pt>
                      <c:pt idx="7754">
                        <c:v>61521.072875976563</c:v>
                      </c:pt>
                      <c:pt idx="7755">
                        <c:v>64524.167434692383</c:v>
                      </c:pt>
                      <c:pt idx="7756">
                        <c:v>64520.167373657227</c:v>
                      </c:pt>
                      <c:pt idx="7757">
                        <c:v>65847.220901489258</c:v>
                      </c:pt>
                      <c:pt idx="7758">
                        <c:v>65847.220901489258</c:v>
                      </c:pt>
                      <c:pt idx="7759">
                        <c:v>65850.314895629883</c:v>
                      </c:pt>
                      <c:pt idx="7760">
                        <c:v>65281.313430786126</c:v>
                      </c:pt>
                      <c:pt idx="7761">
                        <c:v>61872.64680480957</c:v>
                      </c:pt>
                      <c:pt idx="7762">
                        <c:v>61782.868789672852</c:v>
                      </c:pt>
                      <c:pt idx="7763">
                        <c:v>64231.742874145508</c:v>
                      </c:pt>
                      <c:pt idx="7764">
                        <c:v>67944.596633911133</c:v>
                      </c:pt>
                      <c:pt idx="7765">
                        <c:v>67728.597366333008</c:v>
                      </c:pt>
                      <c:pt idx="7766">
                        <c:v>67856.597366333008</c:v>
                      </c:pt>
                      <c:pt idx="7767">
                        <c:v>65978.181838989258</c:v>
                      </c:pt>
                      <c:pt idx="7768">
                        <c:v>65685.981643676758</c:v>
                      </c:pt>
                      <c:pt idx="7769">
                        <c:v>65882.981399536133</c:v>
                      </c:pt>
                      <c:pt idx="7770">
                        <c:v>64790.91487121582</c:v>
                      </c:pt>
                      <c:pt idx="7771">
                        <c:v>64781.91487121582</c:v>
                      </c:pt>
                      <c:pt idx="7772">
                        <c:v>64710.700149536126</c:v>
                      </c:pt>
                      <c:pt idx="7773">
                        <c:v>64710.700149536126</c:v>
                      </c:pt>
                      <c:pt idx="7774">
                        <c:v>64447.048049926758</c:v>
                      </c:pt>
                      <c:pt idx="7775">
                        <c:v>64312.047927856438</c:v>
                      </c:pt>
                      <c:pt idx="7776">
                        <c:v>65079.735305786133</c:v>
                      </c:pt>
                      <c:pt idx="7777">
                        <c:v>63295.105117797852</c:v>
                      </c:pt>
                      <c:pt idx="7778">
                        <c:v>63286.105117797852</c:v>
                      </c:pt>
                      <c:pt idx="7779">
                        <c:v>64812.03108215332</c:v>
                      </c:pt>
                      <c:pt idx="7780">
                        <c:v>63854.57795715332</c:v>
                      </c:pt>
                      <c:pt idx="7781">
                        <c:v>64224.400100708008</c:v>
                      </c:pt>
                      <c:pt idx="7782">
                        <c:v>65041.233352661126</c:v>
                      </c:pt>
                      <c:pt idx="7783">
                        <c:v>65163.733596801758</c:v>
                      </c:pt>
                      <c:pt idx="7784">
                        <c:v>62766.098037719727</c:v>
                      </c:pt>
                      <c:pt idx="7785">
                        <c:v>58792.680164337158</c:v>
                      </c:pt>
                      <c:pt idx="7786">
                        <c:v>58792.679187774658</c:v>
                      </c:pt>
                      <c:pt idx="7787">
                        <c:v>59458.680164337158</c:v>
                      </c:pt>
                      <c:pt idx="7788">
                        <c:v>65941.182815551758</c:v>
                      </c:pt>
                      <c:pt idx="7789">
                        <c:v>66281.771194458008</c:v>
                      </c:pt>
                      <c:pt idx="7790">
                        <c:v>66629.972854614258</c:v>
                      </c:pt>
                      <c:pt idx="7791">
                        <c:v>66629.972854614258</c:v>
                      </c:pt>
                      <c:pt idx="7792">
                        <c:v>66525.973342895508</c:v>
                      </c:pt>
                      <c:pt idx="7793">
                        <c:v>66067.974319458008</c:v>
                      </c:pt>
                      <c:pt idx="7794">
                        <c:v>66573.138137817383</c:v>
                      </c:pt>
                      <c:pt idx="7795">
                        <c:v>66573.137893676758</c:v>
                      </c:pt>
                      <c:pt idx="7796">
                        <c:v>66811.139358520508</c:v>
                      </c:pt>
                      <c:pt idx="7797">
                        <c:v>66261.638870239258</c:v>
                      </c:pt>
                      <c:pt idx="7798">
                        <c:v>62110.296829223626</c:v>
                      </c:pt>
                      <c:pt idx="7799">
                        <c:v>62736.296951293938</c:v>
                      </c:pt>
                      <c:pt idx="7800">
                        <c:v>60481.05598449707</c:v>
                      </c:pt>
                      <c:pt idx="7801">
                        <c:v>63664.197891235352</c:v>
                      </c:pt>
                      <c:pt idx="7802">
                        <c:v>62804.742141723626</c:v>
                      </c:pt>
                      <c:pt idx="7803">
                        <c:v>63087.950393676758</c:v>
                      </c:pt>
                      <c:pt idx="7804">
                        <c:v>62758.950393676758</c:v>
                      </c:pt>
                      <c:pt idx="7805">
                        <c:v>64106.595413208008</c:v>
                      </c:pt>
                      <c:pt idx="7806">
                        <c:v>64605.266128540039</c:v>
                      </c:pt>
                      <c:pt idx="7807">
                        <c:v>64605.266189575195</c:v>
                      </c:pt>
                      <c:pt idx="7808">
                        <c:v>65630.083694458008</c:v>
                      </c:pt>
                      <c:pt idx="7809">
                        <c:v>65361.306350708008</c:v>
                      </c:pt>
                      <c:pt idx="7810">
                        <c:v>65347.506591796868</c:v>
                      </c:pt>
                      <c:pt idx="7811">
                        <c:v>64357.283569335938</c:v>
                      </c:pt>
                      <c:pt idx="7812">
                        <c:v>66180.00439453125</c:v>
                      </c:pt>
                      <c:pt idx="7813">
                        <c:v>66294.60400390625</c:v>
                      </c:pt>
                      <c:pt idx="7814">
                        <c:v>66027.63671875</c:v>
                      </c:pt>
                      <c:pt idx="7815">
                        <c:v>60885.571365356445</c:v>
                      </c:pt>
                      <c:pt idx="7816">
                        <c:v>60043.815872192376</c:v>
                      </c:pt>
                      <c:pt idx="7817">
                        <c:v>62041.503128051758</c:v>
                      </c:pt>
                      <c:pt idx="7818">
                        <c:v>62041.503128051758</c:v>
                      </c:pt>
                      <c:pt idx="7819">
                        <c:v>61977.502883911126</c:v>
                      </c:pt>
                      <c:pt idx="7820">
                        <c:v>61878.44075012207</c:v>
                      </c:pt>
                      <c:pt idx="7821">
                        <c:v>65157.856887817376</c:v>
                      </c:pt>
                      <c:pt idx="7822">
                        <c:v>65069.856887817376</c:v>
                      </c:pt>
                      <c:pt idx="7823">
                        <c:v>65782.296875</c:v>
                      </c:pt>
                      <c:pt idx="7824">
                        <c:v>65782.296875</c:v>
                      </c:pt>
                      <c:pt idx="7825">
                        <c:v>65713.296875</c:v>
                      </c:pt>
                      <c:pt idx="7826">
                        <c:v>65096.880493164063</c:v>
                      </c:pt>
                      <c:pt idx="7827">
                        <c:v>64384.335540771477</c:v>
                      </c:pt>
                      <c:pt idx="7828">
                        <c:v>64344.664245605469</c:v>
                      </c:pt>
                      <c:pt idx="7829">
                        <c:v>64233.664001464836</c:v>
                      </c:pt>
                      <c:pt idx="7830">
                        <c:v>56551.090179443359</c:v>
                      </c:pt>
                      <c:pt idx="7831">
                        <c:v>56560.090179443359</c:v>
                      </c:pt>
                      <c:pt idx="7832">
                        <c:v>56551.090057373047</c:v>
                      </c:pt>
                      <c:pt idx="7833">
                        <c:v>64090.997268676758</c:v>
                      </c:pt>
                      <c:pt idx="7834">
                        <c:v>64090.997024536126</c:v>
                      </c:pt>
                      <c:pt idx="7835">
                        <c:v>61828.076797485352</c:v>
                      </c:pt>
                      <c:pt idx="7836">
                        <c:v>61876.076736450195</c:v>
                      </c:pt>
                      <c:pt idx="7837">
                        <c:v>60943.476150512695</c:v>
                      </c:pt>
                      <c:pt idx="7838">
                        <c:v>67626.263381958008</c:v>
                      </c:pt>
                      <c:pt idx="7839">
                        <c:v>67626.263626098633</c:v>
                      </c:pt>
                      <c:pt idx="7840">
                        <c:v>67093.263381958008</c:v>
                      </c:pt>
                      <c:pt idx="7841">
                        <c:v>65922.912490844727</c:v>
                      </c:pt>
                      <c:pt idx="7842">
                        <c:v>65917.756240844727</c:v>
                      </c:pt>
                      <c:pt idx="7843">
                        <c:v>64887.726638793945</c:v>
                      </c:pt>
                      <c:pt idx="7844">
                        <c:v>64951.060134887695</c:v>
                      </c:pt>
                      <c:pt idx="7845">
                        <c:v>57462.275482177734</c:v>
                      </c:pt>
                      <c:pt idx="7846">
                        <c:v>57463.275726318352</c:v>
                      </c:pt>
                      <c:pt idx="7847">
                        <c:v>57463.275970458984</c:v>
                      </c:pt>
                      <c:pt idx="7848">
                        <c:v>57490.275482177734</c:v>
                      </c:pt>
                      <c:pt idx="7849">
                        <c:v>57433.275482177734</c:v>
                      </c:pt>
                      <c:pt idx="7850">
                        <c:v>57624.275482177734</c:v>
                      </c:pt>
                      <c:pt idx="7851">
                        <c:v>57116.507919311523</c:v>
                      </c:pt>
                      <c:pt idx="7852">
                        <c:v>57116.507919311523</c:v>
                      </c:pt>
                      <c:pt idx="7853">
                        <c:v>62715.480850219727</c:v>
                      </c:pt>
                      <c:pt idx="7854">
                        <c:v>62715.481094360352</c:v>
                      </c:pt>
                      <c:pt idx="7855">
                        <c:v>62715.480972290039</c:v>
                      </c:pt>
                      <c:pt idx="7856">
                        <c:v>65360.069900512695</c:v>
                      </c:pt>
                      <c:pt idx="7857">
                        <c:v>65243.463455200195</c:v>
                      </c:pt>
                      <c:pt idx="7858">
                        <c:v>65006.463455200195</c:v>
                      </c:pt>
                      <c:pt idx="7859">
                        <c:v>64899.766006469727</c:v>
                      </c:pt>
                      <c:pt idx="7860">
                        <c:v>65136.335159301758</c:v>
                      </c:pt>
                      <c:pt idx="7861">
                        <c:v>65136.334915161126</c:v>
                      </c:pt>
                      <c:pt idx="7862">
                        <c:v>62786.483596801758</c:v>
                      </c:pt>
                      <c:pt idx="7863">
                        <c:v>62524.149124145508</c:v>
                      </c:pt>
                      <c:pt idx="7864">
                        <c:v>62509.989456176758</c:v>
                      </c:pt>
                      <c:pt idx="7865">
                        <c:v>65869.27473449707</c:v>
                      </c:pt>
                      <c:pt idx="7866">
                        <c:v>66277.825393676758</c:v>
                      </c:pt>
                      <c:pt idx="7867">
                        <c:v>66087.636734008789</c:v>
                      </c:pt>
                      <c:pt idx="7868">
                        <c:v>64655.975845336907</c:v>
                      </c:pt>
                      <c:pt idx="7869">
                        <c:v>64417.619888305657</c:v>
                      </c:pt>
                      <c:pt idx="7870">
                        <c:v>64361.181655883789</c:v>
                      </c:pt>
                      <c:pt idx="7871">
                        <c:v>63210.985366821289</c:v>
                      </c:pt>
                      <c:pt idx="7872">
                        <c:v>63256.424758911126</c:v>
                      </c:pt>
                      <c:pt idx="7873">
                        <c:v>62263.982315063477</c:v>
                      </c:pt>
                      <c:pt idx="7874">
                        <c:v>66997.152542114258</c:v>
                      </c:pt>
                      <c:pt idx="7875">
                        <c:v>56886.767913818352</c:v>
                      </c:pt>
                      <c:pt idx="7876">
                        <c:v>56886.768157958984</c:v>
                      </c:pt>
                      <c:pt idx="7877">
                        <c:v>56886.768157958984</c:v>
                      </c:pt>
                      <c:pt idx="7878">
                        <c:v>56437.767913818352</c:v>
                      </c:pt>
                      <c:pt idx="7879">
                        <c:v>64934.870498657227</c:v>
                      </c:pt>
                      <c:pt idx="7880">
                        <c:v>64582.870559692383</c:v>
                      </c:pt>
                      <c:pt idx="7881">
                        <c:v>64573.870498657227</c:v>
                      </c:pt>
                      <c:pt idx="7882">
                        <c:v>63186.738906860352</c:v>
                      </c:pt>
                      <c:pt idx="7883">
                        <c:v>64114.776649475098</c:v>
                      </c:pt>
                      <c:pt idx="7884">
                        <c:v>64457.277687072747</c:v>
                      </c:pt>
                      <c:pt idx="7885">
                        <c:v>64466.277870178215</c:v>
                      </c:pt>
                      <c:pt idx="7886">
                        <c:v>64611.034767150879</c:v>
                      </c:pt>
                      <c:pt idx="7887">
                        <c:v>64765.983963012695</c:v>
                      </c:pt>
                      <c:pt idx="7888">
                        <c:v>65336.120986938477</c:v>
                      </c:pt>
                      <c:pt idx="7889">
                        <c:v>66406.522171020508</c:v>
                      </c:pt>
                      <c:pt idx="7890">
                        <c:v>56093.020248413086</c:v>
                      </c:pt>
                      <c:pt idx="7891">
                        <c:v>56093.02018737793</c:v>
                      </c:pt>
                      <c:pt idx="7892">
                        <c:v>65677.831253051758</c:v>
                      </c:pt>
                      <c:pt idx="7893">
                        <c:v>65507.725784301758</c:v>
                      </c:pt>
                      <c:pt idx="7894">
                        <c:v>65459.936721801758</c:v>
                      </c:pt>
                      <c:pt idx="7895">
                        <c:v>64545.086135864258</c:v>
                      </c:pt>
                      <c:pt idx="7896">
                        <c:v>64545.086868286126</c:v>
                      </c:pt>
                      <c:pt idx="7897">
                        <c:v>64455.086624145508</c:v>
                      </c:pt>
                      <c:pt idx="7898">
                        <c:v>63770.086013793938</c:v>
                      </c:pt>
                      <c:pt idx="7899">
                        <c:v>66988.127151489258</c:v>
                      </c:pt>
                      <c:pt idx="7900">
                        <c:v>65807.32666015625</c:v>
                      </c:pt>
                      <c:pt idx="7901">
                        <c:v>65743.326416015625</c:v>
                      </c:pt>
                      <c:pt idx="7902">
                        <c:v>65532.326171875</c:v>
                      </c:pt>
                      <c:pt idx="7903">
                        <c:v>64549.297805786126</c:v>
                      </c:pt>
                      <c:pt idx="7904">
                        <c:v>64548.705032348626</c:v>
                      </c:pt>
                      <c:pt idx="7905">
                        <c:v>62807.748016357415</c:v>
                      </c:pt>
                      <c:pt idx="7906">
                        <c:v>62760.748016357415</c:v>
                      </c:pt>
                      <c:pt idx="7907">
                        <c:v>62632.748504638665</c:v>
                      </c:pt>
                      <c:pt idx="7908">
                        <c:v>62632.748626708984</c:v>
                      </c:pt>
                      <c:pt idx="7909">
                        <c:v>62535.627410888665</c:v>
                      </c:pt>
                      <c:pt idx="7910">
                        <c:v>62428.627166748047</c:v>
                      </c:pt>
                      <c:pt idx="7911">
                        <c:v>61220.894119262695</c:v>
                      </c:pt>
                      <c:pt idx="7912">
                        <c:v>61229.894241333008</c:v>
                      </c:pt>
                      <c:pt idx="7913">
                        <c:v>61216.894180297852</c:v>
                      </c:pt>
                      <c:pt idx="7914">
                        <c:v>61273.894119262695</c:v>
                      </c:pt>
                      <c:pt idx="7915">
                        <c:v>65129.234817504883</c:v>
                      </c:pt>
                      <c:pt idx="7916">
                        <c:v>65115.57849121093</c:v>
                      </c:pt>
                      <c:pt idx="7917">
                        <c:v>65115.57861328125</c:v>
                      </c:pt>
                      <c:pt idx="7918">
                        <c:v>65067.57849121093</c:v>
                      </c:pt>
                      <c:pt idx="7919">
                        <c:v>64970.578369140618</c:v>
                      </c:pt>
                      <c:pt idx="7920">
                        <c:v>56629.693588256829</c:v>
                      </c:pt>
                      <c:pt idx="7921">
                        <c:v>56629.693832397461</c:v>
                      </c:pt>
                      <c:pt idx="7922">
                        <c:v>56571.053695678711</c:v>
                      </c:pt>
                      <c:pt idx="7923">
                        <c:v>56474.053695678711</c:v>
                      </c:pt>
                      <c:pt idx="7924">
                        <c:v>56830.894760131829</c:v>
                      </c:pt>
                      <c:pt idx="7925">
                        <c:v>56639.694808959961</c:v>
                      </c:pt>
                      <c:pt idx="7926">
                        <c:v>56287.694808959961</c:v>
                      </c:pt>
                      <c:pt idx="7927">
                        <c:v>56135.487289428711</c:v>
                      </c:pt>
                      <c:pt idx="7928">
                        <c:v>55230.885299682617</c:v>
                      </c:pt>
                      <c:pt idx="7929">
                        <c:v>66384.160720825195</c:v>
                      </c:pt>
                      <c:pt idx="7930">
                        <c:v>66386.436111450195</c:v>
                      </c:pt>
                      <c:pt idx="7931">
                        <c:v>65130.199417114258</c:v>
                      </c:pt>
                      <c:pt idx="7932">
                        <c:v>65575.200149536133</c:v>
                      </c:pt>
                      <c:pt idx="7933">
                        <c:v>65575.199905395508</c:v>
                      </c:pt>
                      <c:pt idx="7934">
                        <c:v>65575.199661254883</c:v>
                      </c:pt>
                      <c:pt idx="7935">
                        <c:v>58165.116546630852</c:v>
                      </c:pt>
                      <c:pt idx="7936">
                        <c:v>58079.115325927734</c:v>
                      </c:pt>
                      <c:pt idx="7937">
                        <c:v>65232.952789306633</c:v>
                      </c:pt>
                      <c:pt idx="7938">
                        <c:v>64863.552154541016</c:v>
                      </c:pt>
                      <c:pt idx="7939">
                        <c:v>65232.952545166016</c:v>
                      </c:pt>
                      <c:pt idx="7940">
                        <c:v>65032.952423095696</c:v>
                      </c:pt>
                      <c:pt idx="7941">
                        <c:v>65142.135848999023</c:v>
                      </c:pt>
                      <c:pt idx="7942">
                        <c:v>64409.082748413079</c:v>
                      </c:pt>
                      <c:pt idx="7943">
                        <c:v>63910.282699584961</c:v>
                      </c:pt>
                      <c:pt idx="7944">
                        <c:v>63622.282455444329</c:v>
                      </c:pt>
                      <c:pt idx="7945">
                        <c:v>61132.951629638672</c:v>
                      </c:pt>
                      <c:pt idx="7946">
                        <c:v>62739.318801879883</c:v>
                      </c:pt>
                      <c:pt idx="7947">
                        <c:v>63627.786575317376</c:v>
                      </c:pt>
                      <c:pt idx="7948">
                        <c:v>63605.686721801758</c:v>
                      </c:pt>
                      <c:pt idx="7949">
                        <c:v>63233.390823364258</c:v>
                      </c:pt>
                      <c:pt idx="7950">
                        <c:v>66138.760597229004</c:v>
                      </c:pt>
                      <c:pt idx="7951">
                        <c:v>67071.402320861816</c:v>
                      </c:pt>
                      <c:pt idx="7952">
                        <c:v>67506.402931213379</c:v>
                      </c:pt>
                      <c:pt idx="7953">
                        <c:v>67544.402442932129</c:v>
                      </c:pt>
                      <c:pt idx="7954">
                        <c:v>66433.711380004883</c:v>
                      </c:pt>
                      <c:pt idx="7955">
                        <c:v>65789.726028442383</c:v>
                      </c:pt>
                      <c:pt idx="7956">
                        <c:v>65789.726272583008</c:v>
                      </c:pt>
                      <c:pt idx="7957">
                        <c:v>65301.085891723626</c:v>
                      </c:pt>
                      <c:pt idx="7958">
                        <c:v>65292.085891723626</c:v>
                      </c:pt>
                      <c:pt idx="7959">
                        <c:v>66197.806594848633</c:v>
                      </c:pt>
                      <c:pt idx="7960">
                        <c:v>66197.148391723633</c:v>
                      </c:pt>
                      <c:pt idx="7961">
                        <c:v>66197.148391723633</c:v>
                      </c:pt>
                      <c:pt idx="7962">
                        <c:v>66197.148391723633</c:v>
                      </c:pt>
                      <c:pt idx="7963">
                        <c:v>64293.452713012695</c:v>
                      </c:pt>
                      <c:pt idx="7964">
                        <c:v>64296.293533325195</c:v>
                      </c:pt>
                      <c:pt idx="7965">
                        <c:v>66726.129104614258</c:v>
                      </c:pt>
                      <c:pt idx="7966">
                        <c:v>66791.128616333008</c:v>
                      </c:pt>
                      <c:pt idx="7967">
                        <c:v>66791.128128051758</c:v>
                      </c:pt>
                      <c:pt idx="7968">
                        <c:v>61713.500015258789</c:v>
                      </c:pt>
                      <c:pt idx="7969">
                        <c:v>62517.900894165039</c:v>
                      </c:pt>
                      <c:pt idx="7970">
                        <c:v>62517.900894165039</c:v>
                      </c:pt>
                      <c:pt idx="7971">
                        <c:v>63315.692764282227</c:v>
                      </c:pt>
                      <c:pt idx="7972">
                        <c:v>67144.248245239258</c:v>
                      </c:pt>
                      <c:pt idx="7973">
                        <c:v>67144.248733520508</c:v>
                      </c:pt>
                      <c:pt idx="7974">
                        <c:v>66603.646438598633</c:v>
                      </c:pt>
                      <c:pt idx="7975">
                        <c:v>66234.245803833008</c:v>
                      </c:pt>
                      <c:pt idx="7976">
                        <c:v>64254.319290161126</c:v>
                      </c:pt>
                      <c:pt idx="7977">
                        <c:v>64254.319778442376</c:v>
                      </c:pt>
                      <c:pt idx="7978">
                        <c:v>64576.553665161126</c:v>
                      </c:pt>
                      <c:pt idx="7979">
                        <c:v>64038.68489074707</c:v>
                      </c:pt>
                      <c:pt idx="7980">
                        <c:v>56103.900726318352</c:v>
                      </c:pt>
                      <c:pt idx="7981">
                        <c:v>56167.234466552734</c:v>
                      </c:pt>
                      <c:pt idx="7982">
                        <c:v>67423.955276489258</c:v>
                      </c:pt>
                      <c:pt idx="7983">
                        <c:v>67423.955276489258</c:v>
                      </c:pt>
                      <c:pt idx="7984">
                        <c:v>67287.058059692383</c:v>
                      </c:pt>
                      <c:pt idx="7985">
                        <c:v>66791.718948364258</c:v>
                      </c:pt>
                      <c:pt idx="7986">
                        <c:v>67233.422561645508</c:v>
                      </c:pt>
                      <c:pt idx="7987">
                        <c:v>67095.101760864258</c:v>
                      </c:pt>
                      <c:pt idx="7988">
                        <c:v>65526.135696411126</c:v>
                      </c:pt>
                      <c:pt idx="7989">
                        <c:v>65142.138381958008</c:v>
                      </c:pt>
                      <c:pt idx="7990">
                        <c:v>65562.984085083008</c:v>
                      </c:pt>
                      <c:pt idx="7991">
                        <c:v>65562.984573364258</c:v>
                      </c:pt>
                      <c:pt idx="7992">
                        <c:v>62574.178512573242</c:v>
                      </c:pt>
                      <c:pt idx="7993">
                        <c:v>62501.278732299805</c:v>
                      </c:pt>
                      <c:pt idx="7994">
                        <c:v>62428.378829956055</c:v>
                      </c:pt>
                      <c:pt idx="7995">
                        <c:v>66097.941116333008</c:v>
                      </c:pt>
                      <c:pt idx="7996">
                        <c:v>64539.795364379876</c:v>
                      </c:pt>
                      <c:pt idx="7997">
                        <c:v>64331.795120239258</c:v>
                      </c:pt>
                      <c:pt idx="7998">
                        <c:v>65953.757965087891</c:v>
                      </c:pt>
                      <c:pt idx="7999">
                        <c:v>66302.256744384766</c:v>
                      </c:pt>
                      <c:pt idx="8000">
                        <c:v>66062.266799926758</c:v>
                      </c:pt>
                      <c:pt idx="8001">
                        <c:v>66927.179107666016</c:v>
                      </c:pt>
                      <c:pt idx="8002">
                        <c:v>67177.105621337891</c:v>
                      </c:pt>
                      <c:pt idx="8003">
                        <c:v>67413.751663208008</c:v>
                      </c:pt>
                      <c:pt idx="8004">
                        <c:v>67197.750686645508</c:v>
                      </c:pt>
                      <c:pt idx="8005">
                        <c:v>67325.750930786133</c:v>
                      </c:pt>
                      <c:pt idx="8006">
                        <c:v>66263.100784301758</c:v>
                      </c:pt>
                      <c:pt idx="8007">
                        <c:v>67321.202835083008</c:v>
                      </c:pt>
                      <c:pt idx="8008">
                        <c:v>67321.201858520508</c:v>
                      </c:pt>
                      <c:pt idx="8009">
                        <c:v>67233.201858520508</c:v>
                      </c:pt>
                      <c:pt idx="8010">
                        <c:v>63753.158645629883</c:v>
                      </c:pt>
                      <c:pt idx="8011">
                        <c:v>63881.001342773438</c:v>
                      </c:pt>
                      <c:pt idx="8012">
                        <c:v>63872.001342773438</c:v>
                      </c:pt>
                      <c:pt idx="8013">
                        <c:v>65522.212158203118</c:v>
                      </c:pt>
                      <c:pt idx="8014">
                        <c:v>65744.645751953125</c:v>
                      </c:pt>
                      <c:pt idx="8015">
                        <c:v>65790.925903320313</c:v>
                      </c:pt>
                      <c:pt idx="8016">
                        <c:v>65588.427734375</c:v>
                      </c:pt>
                      <c:pt idx="8017">
                        <c:v>64000.347213745117</c:v>
                      </c:pt>
                      <c:pt idx="8018">
                        <c:v>64963.547897338867</c:v>
                      </c:pt>
                      <c:pt idx="8019">
                        <c:v>65162.047897338867</c:v>
                      </c:pt>
                      <c:pt idx="8020">
                        <c:v>65074.047897338867</c:v>
                      </c:pt>
                      <c:pt idx="8021">
                        <c:v>62931.003005981438</c:v>
                      </c:pt>
                      <c:pt idx="8022">
                        <c:v>63014.45246887207</c:v>
                      </c:pt>
                      <c:pt idx="8023">
                        <c:v>62900.452590942376</c:v>
                      </c:pt>
                      <c:pt idx="8024">
                        <c:v>62815.766311645508</c:v>
                      </c:pt>
                      <c:pt idx="8025">
                        <c:v>62264.49006652832</c:v>
                      </c:pt>
                      <c:pt idx="8026">
                        <c:v>62264.49006652832</c:v>
                      </c:pt>
                      <c:pt idx="8027">
                        <c:v>63575.509963989258</c:v>
                      </c:pt>
                      <c:pt idx="8028">
                        <c:v>63586.510452270508</c:v>
                      </c:pt>
                      <c:pt idx="8029">
                        <c:v>63586.388137817376</c:v>
                      </c:pt>
                      <c:pt idx="8030">
                        <c:v>63543.387893676758</c:v>
                      </c:pt>
                      <c:pt idx="8031">
                        <c:v>62852.387893676758</c:v>
                      </c:pt>
                      <c:pt idx="8032">
                        <c:v>65688.52033996582</c:v>
                      </c:pt>
                      <c:pt idx="8033">
                        <c:v>65811.52033996582</c:v>
                      </c:pt>
                      <c:pt idx="8034">
                        <c:v>66256.522415161133</c:v>
                      </c:pt>
                      <c:pt idx="8035">
                        <c:v>65594.208389282227</c:v>
                      </c:pt>
                      <c:pt idx="8036">
                        <c:v>64334.680816650383</c:v>
                      </c:pt>
                      <c:pt idx="8037">
                        <c:v>64324.880676269531</c:v>
                      </c:pt>
                      <c:pt idx="8038">
                        <c:v>64324.880676269531</c:v>
                      </c:pt>
                      <c:pt idx="8039">
                        <c:v>64503.442581176758</c:v>
                      </c:pt>
                      <c:pt idx="8040">
                        <c:v>65861.569046020508</c:v>
                      </c:pt>
                      <c:pt idx="8041">
                        <c:v>65861.569046020508</c:v>
                      </c:pt>
                      <c:pt idx="8042">
                        <c:v>65861.568557739258</c:v>
                      </c:pt>
                      <c:pt idx="8043">
                        <c:v>65537.483352661133</c:v>
                      </c:pt>
                      <c:pt idx="8044">
                        <c:v>64322.684036254876</c:v>
                      </c:pt>
                      <c:pt idx="8045">
                        <c:v>64532.683059692376</c:v>
                      </c:pt>
                      <c:pt idx="8046">
                        <c:v>65381.997512817376</c:v>
                      </c:pt>
                      <c:pt idx="8047">
                        <c:v>65582.396682739258</c:v>
                      </c:pt>
                      <c:pt idx="8048">
                        <c:v>65577.596923828125</c:v>
                      </c:pt>
                      <c:pt idx="8049">
                        <c:v>65335.59765625</c:v>
                      </c:pt>
                      <c:pt idx="8050">
                        <c:v>66094.604446411133</c:v>
                      </c:pt>
                      <c:pt idx="8051">
                        <c:v>66577.454299926758</c:v>
                      </c:pt>
                      <c:pt idx="8052">
                        <c:v>66315.454299926758</c:v>
                      </c:pt>
                      <c:pt idx="8053">
                        <c:v>66137.454055786133</c:v>
                      </c:pt>
                      <c:pt idx="8054">
                        <c:v>68378.070022583008</c:v>
                      </c:pt>
                      <c:pt idx="8055">
                        <c:v>57644.117767333984</c:v>
                      </c:pt>
                      <c:pt idx="8056">
                        <c:v>57340.118011474602</c:v>
                      </c:pt>
                      <c:pt idx="8057">
                        <c:v>57340.118011474602</c:v>
                      </c:pt>
                      <c:pt idx="8058">
                        <c:v>57243.118011474602</c:v>
                      </c:pt>
                      <c:pt idx="8059">
                        <c:v>63151.001602172852</c:v>
                      </c:pt>
                      <c:pt idx="8060">
                        <c:v>63152.798477172852</c:v>
                      </c:pt>
                      <c:pt idx="8061">
                        <c:v>63039.296463012695</c:v>
                      </c:pt>
                      <c:pt idx="8062">
                        <c:v>63039.296463012695</c:v>
                      </c:pt>
                      <c:pt idx="8063">
                        <c:v>63334.883865356445</c:v>
                      </c:pt>
                      <c:pt idx="8064">
                        <c:v>62213.603103637695</c:v>
                      </c:pt>
                      <c:pt idx="8065">
                        <c:v>61925.364822387695</c:v>
                      </c:pt>
                      <c:pt idx="8066">
                        <c:v>63220.104446411126</c:v>
                      </c:pt>
                      <c:pt idx="8067">
                        <c:v>63511.216262817376</c:v>
                      </c:pt>
                      <c:pt idx="8068">
                        <c:v>63878.644241333008</c:v>
                      </c:pt>
                      <c:pt idx="8069">
                        <c:v>65707.604446411133</c:v>
                      </c:pt>
                      <c:pt idx="8070">
                        <c:v>65245.62651062011</c:v>
                      </c:pt>
                      <c:pt idx="8071">
                        <c:v>65245.626754760742</c:v>
                      </c:pt>
                      <c:pt idx="8072">
                        <c:v>65246.074020385742</c:v>
                      </c:pt>
                      <c:pt idx="8073">
                        <c:v>65149.07377624511</c:v>
                      </c:pt>
                      <c:pt idx="8074">
                        <c:v>63527.058975219727</c:v>
                      </c:pt>
                      <c:pt idx="8075">
                        <c:v>67231.019668579102</c:v>
                      </c:pt>
                      <c:pt idx="8076">
                        <c:v>67240.660537719727</c:v>
                      </c:pt>
                      <c:pt idx="8077">
                        <c:v>66694.660781860352</c:v>
                      </c:pt>
                      <c:pt idx="8078">
                        <c:v>68022.523147583008</c:v>
                      </c:pt>
                      <c:pt idx="8079">
                        <c:v>68022.523635864258</c:v>
                      </c:pt>
                      <c:pt idx="8080">
                        <c:v>68146.890579223633</c:v>
                      </c:pt>
                      <c:pt idx="8081">
                        <c:v>67294.689117431641</c:v>
                      </c:pt>
                      <c:pt idx="8082">
                        <c:v>66480.687896728516</c:v>
                      </c:pt>
                      <c:pt idx="8083">
                        <c:v>64529.287628173828</c:v>
                      </c:pt>
                      <c:pt idx="8084">
                        <c:v>65050.317520141602</c:v>
                      </c:pt>
                      <c:pt idx="8085">
                        <c:v>56505.820770263672</c:v>
                      </c:pt>
                      <c:pt idx="8086">
                        <c:v>56504.481903076172</c:v>
                      </c:pt>
                      <c:pt idx="8087">
                        <c:v>56495.067901611328</c:v>
                      </c:pt>
                      <c:pt idx="8088">
                        <c:v>64323.722366333008</c:v>
                      </c:pt>
                      <c:pt idx="8089">
                        <c:v>64323.721633911126</c:v>
                      </c:pt>
                      <c:pt idx="8090">
                        <c:v>66762.214736938477</c:v>
                      </c:pt>
                      <c:pt idx="8091">
                        <c:v>66708.257949829102</c:v>
                      </c:pt>
                      <c:pt idx="8092">
                        <c:v>66625.257705688477</c:v>
                      </c:pt>
                      <c:pt idx="8093">
                        <c:v>65953.063613891602</c:v>
                      </c:pt>
                      <c:pt idx="8094">
                        <c:v>65260.499404907227</c:v>
                      </c:pt>
                      <c:pt idx="8095">
                        <c:v>64480.610305786126</c:v>
                      </c:pt>
                      <c:pt idx="8096">
                        <c:v>64480.610549926758</c:v>
                      </c:pt>
                      <c:pt idx="8097">
                        <c:v>64915.611038208008</c:v>
                      </c:pt>
                      <c:pt idx="8098">
                        <c:v>64516.278945922852</c:v>
                      </c:pt>
                      <c:pt idx="8099">
                        <c:v>64469.278884887695</c:v>
                      </c:pt>
                      <c:pt idx="8100">
                        <c:v>57369.801239013672</c:v>
                      </c:pt>
                      <c:pt idx="8101">
                        <c:v>57492.801239013672</c:v>
                      </c:pt>
                      <c:pt idx="8102">
                        <c:v>57492.801239013672</c:v>
                      </c:pt>
                      <c:pt idx="8103">
                        <c:v>57788.293716430664</c:v>
                      </c:pt>
                      <c:pt idx="8104">
                        <c:v>57418.891372680664</c:v>
                      </c:pt>
                      <c:pt idx="8105">
                        <c:v>57788.293716430664</c:v>
                      </c:pt>
                      <c:pt idx="8106">
                        <c:v>60370.642837524414</c:v>
                      </c:pt>
                      <c:pt idx="8107">
                        <c:v>60370.642959594727</c:v>
                      </c:pt>
                      <c:pt idx="8108">
                        <c:v>60372.249282836914</c:v>
                      </c:pt>
                      <c:pt idx="8109">
                        <c:v>63714.220352172852</c:v>
                      </c:pt>
                      <c:pt idx="8110">
                        <c:v>63580.420059204102</c:v>
                      </c:pt>
                      <c:pt idx="8111">
                        <c:v>63711.675369262695</c:v>
                      </c:pt>
                      <c:pt idx="8112">
                        <c:v>64155.675735473626</c:v>
                      </c:pt>
                      <c:pt idx="8113">
                        <c:v>64301.675979614258</c:v>
                      </c:pt>
                      <c:pt idx="8114">
                        <c:v>64149.675979614258</c:v>
                      </c:pt>
                      <c:pt idx="8115">
                        <c:v>63481.872756958008</c:v>
                      </c:pt>
                      <c:pt idx="8116">
                        <c:v>63481.872756958008</c:v>
                      </c:pt>
                      <c:pt idx="8117">
                        <c:v>66143.396438598633</c:v>
                      </c:pt>
                      <c:pt idx="8118">
                        <c:v>65762.895950317383</c:v>
                      </c:pt>
                      <c:pt idx="8119">
                        <c:v>65534.695709228516</c:v>
                      </c:pt>
                      <c:pt idx="8120">
                        <c:v>64288.618850708008</c:v>
                      </c:pt>
                      <c:pt idx="8121">
                        <c:v>64288.618850708008</c:v>
                      </c:pt>
                      <c:pt idx="8122">
                        <c:v>64673.810501098626</c:v>
                      </c:pt>
                      <c:pt idx="8123">
                        <c:v>64020.028472900391</c:v>
                      </c:pt>
                      <c:pt idx="8124">
                        <c:v>64011.028472900391</c:v>
                      </c:pt>
                      <c:pt idx="8125">
                        <c:v>64424.501663208008</c:v>
                      </c:pt>
                      <c:pt idx="8126">
                        <c:v>64250.239822387688</c:v>
                      </c:pt>
                      <c:pt idx="8127">
                        <c:v>67810.583694458008</c:v>
                      </c:pt>
                      <c:pt idx="8128">
                        <c:v>67810.583206176758</c:v>
                      </c:pt>
                      <c:pt idx="8129">
                        <c:v>67675.582962036133</c:v>
                      </c:pt>
                      <c:pt idx="8130">
                        <c:v>65866.469436645508</c:v>
                      </c:pt>
                      <c:pt idx="8131">
                        <c:v>64843.132034301758</c:v>
                      </c:pt>
                      <c:pt idx="8132">
                        <c:v>65253.132034301758</c:v>
                      </c:pt>
                      <c:pt idx="8133">
                        <c:v>65260.349807739258</c:v>
                      </c:pt>
                      <c:pt idx="8134">
                        <c:v>65260.350051879876</c:v>
                      </c:pt>
                      <c:pt idx="8135">
                        <c:v>66666.295852661133</c:v>
                      </c:pt>
                      <c:pt idx="8136">
                        <c:v>66666.295852661133</c:v>
                      </c:pt>
                      <c:pt idx="8137">
                        <c:v>66221.294143676758</c:v>
                      </c:pt>
                      <c:pt idx="8138">
                        <c:v>66221.294143676758</c:v>
                      </c:pt>
                      <c:pt idx="8139">
                        <c:v>66908.070343017578</c:v>
                      </c:pt>
                      <c:pt idx="8140">
                        <c:v>66509.071319580078</c:v>
                      </c:pt>
                      <c:pt idx="8141">
                        <c:v>66360.691680908203</c:v>
                      </c:pt>
                      <c:pt idx="8142">
                        <c:v>62342.622756958008</c:v>
                      </c:pt>
                      <c:pt idx="8143">
                        <c:v>63591.495559692376</c:v>
                      </c:pt>
                      <c:pt idx="8144">
                        <c:v>65585.414505004883</c:v>
                      </c:pt>
                      <c:pt idx="8145">
                        <c:v>58654.166492462158</c:v>
                      </c:pt>
                      <c:pt idx="8146">
                        <c:v>65140.403030395508</c:v>
                      </c:pt>
                      <c:pt idx="8147">
                        <c:v>62746.688674926758</c:v>
                      </c:pt>
                      <c:pt idx="8148">
                        <c:v>64173.898513793945</c:v>
                      </c:pt>
                      <c:pt idx="8149">
                        <c:v>64173.898574829102</c:v>
                      </c:pt>
                      <c:pt idx="8150">
                        <c:v>64164.898513793945</c:v>
                      </c:pt>
                      <c:pt idx="8151">
                        <c:v>64417.102493286133</c:v>
                      </c:pt>
                      <c:pt idx="8152">
                        <c:v>63846.75666809082</c:v>
                      </c:pt>
                      <c:pt idx="8153">
                        <c:v>63337.756912231445</c:v>
                      </c:pt>
                      <c:pt idx="8154">
                        <c:v>62985.756973266602</c:v>
                      </c:pt>
                      <c:pt idx="8155">
                        <c:v>62636.807693481445</c:v>
                      </c:pt>
                      <c:pt idx="8156">
                        <c:v>64596.54768371582</c:v>
                      </c:pt>
                      <c:pt idx="8157">
                        <c:v>64600.547744750977</c:v>
                      </c:pt>
                      <c:pt idx="8158">
                        <c:v>62782.596755981445</c:v>
                      </c:pt>
                      <c:pt idx="8159">
                        <c:v>62782.596755981445</c:v>
                      </c:pt>
                      <c:pt idx="8160">
                        <c:v>58179.227828979492</c:v>
                      </c:pt>
                      <c:pt idx="8161">
                        <c:v>58729.265121459961</c:v>
                      </c:pt>
                      <c:pt idx="8162">
                        <c:v>58504.064926147461</c:v>
                      </c:pt>
                      <c:pt idx="8163">
                        <c:v>58416.064804077141</c:v>
                      </c:pt>
                      <c:pt idx="8164">
                        <c:v>65078.003616333008</c:v>
                      </c:pt>
                      <c:pt idx="8165">
                        <c:v>65078.003128051758</c:v>
                      </c:pt>
                      <c:pt idx="8166">
                        <c:v>64990.003128051758</c:v>
                      </c:pt>
                      <c:pt idx="8167">
                        <c:v>65634.600784301758</c:v>
                      </c:pt>
                      <c:pt idx="8168">
                        <c:v>66449.003128051758</c:v>
                      </c:pt>
                      <c:pt idx="8169">
                        <c:v>64698.405960083008</c:v>
                      </c:pt>
                      <c:pt idx="8170">
                        <c:v>64346.40608215332</c:v>
                      </c:pt>
                      <c:pt idx="8171">
                        <c:v>66821.008010864258</c:v>
                      </c:pt>
                      <c:pt idx="8172">
                        <c:v>66925.508499145508</c:v>
                      </c:pt>
                      <c:pt idx="8173">
                        <c:v>67271.308303833008</c:v>
                      </c:pt>
                      <c:pt idx="8174">
                        <c:v>67183.308547973633</c:v>
                      </c:pt>
                      <c:pt idx="8175">
                        <c:v>63416.712112426758</c:v>
                      </c:pt>
                      <c:pt idx="8176">
                        <c:v>63480.712112426758</c:v>
                      </c:pt>
                      <c:pt idx="8177">
                        <c:v>65293.511428833008</c:v>
                      </c:pt>
                      <c:pt idx="8178">
                        <c:v>65293.511428833008</c:v>
                      </c:pt>
                      <c:pt idx="8179">
                        <c:v>65293.511428833008</c:v>
                      </c:pt>
                      <c:pt idx="8180">
                        <c:v>65053.511672973626</c:v>
                      </c:pt>
                      <c:pt idx="8181">
                        <c:v>64564.093139648438</c:v>
                      </c:pt>
                      <c:pt idx="8182">
                        <c:v>62267.202224731438</c:v>
                      </c:pt>
                      <c:pt idx="8183">
                        <c:v>62303.803909301758</c:v>
                      </c:pt>
                      <c:pt idx="8184">
                        <c:v>59357.93586730957</c:v>
                      </c:pt>
                      <c:pt idx="8185">
                        <c:v>59485.935928344727</c:v>
                      </c:pt>
                      <c:pt idx="8186">
                        <c:v>59724.93586730957</c:v>
                      </c:pt>
                      <c:pt idx="8187">
                        <c:v>59329.965408325195</c:v>
                      </c:pt>
                      <c:pt idx="8188">
                        <c:v>58523.42268371582</c:v>
                      </c:pt>
                      <c:pt idx="8189">
                        <c:v>58371.422500610352</c:v>
                      </c:pt>
                      <c:pt idx="8190">
                        <c:v>57353.693588256829</c:v>
                      </c:pt>
                      <c:pt idx="8191">
                        <c:v>57149.693588256829</c:v>
                      </c:pt>
                      <c:pt idx="8192">
                        <c:v>56831.622787475579</c:v>
                      </c:pt>
                      <c:pt idx="8193">
                        <c:v>57063.122787475579</c:v>
                      </c:pt>
                      <c:pt idx="8194">
                        <c:v>57017.122787475579</c:v>
                      </c:pt>
                      <c:pt idx="8195">
                        <c:v>56966.522750854485</c:v>
                      </c:pt>
                      <c:pt idx="8196">
                        <c:v>56678.522506713867</c:v>
                      </c:pt>
                      <c:pt idx="8197">
                        <c:v>64444.822769165039</c:v>
                      </c:pt>
                      <c:pt idx="8198">
                        <c:v>64682.103164672852</c:v>
                      </c:pt>
                      <c:pt idx="8199">
                        <c:v>65163.603713989258</c:v>
                      </c:pt>
                      <c:pt idx="8200">
                        <c:v>65163.603713989258</c:v>
                      </c:pt>
                      <c:pt idx="8201">
                        <c:v>64269.492324829094</c:v>
                      </c:pt>
                      <c:pt idx="8202">
                        <c:v>65170.492630004876</c:v>
                      </c:pt>
                      <c:pt idx="8203">
                        <c:v>64730.534866333008</c:v>
                      </c:pt>
                      <c:pt idx="8204">
                        <c:v>64633.534622192376</c:v>
                      </c:pt>
                      <c:pt idx="8205">
                        <c:v>66308.102249145508</c:v>
                      </c:pt>
                      <c:pt idx="8206">
                        <c:v>66323.002639770508</c:v>
                      </c:pt>
                      <c:pt idx="8207">
                        <c:v>65945.780960083008</c:v>
                      </c:pt>
                      <c:pt idx="8208">
                        <c:v>65742.779251098633</c:v>
                      </c:pt>
                      <c:pt idx="8209">
                        <c:v>63018.277053833008</c:v>
                      </c:pt>
                      <c:pt idx="8210">
                        <c:v>63015.436294555657</c:v>
                      </c:pt>
                      <c:pt idx="8211">
                        <c:v>62927.436233520508</c:v>
                      </c:pt>
                      <c:pt idx="8212">
                        <c:v>62926.632034301758</c:v>
                      </c:pt>
                      <c:pt idx="8213">
                        <c:v>62034.952713012695</c:v>
                      </c:pt>
                      <c:pt idx="8214">
                        <c:v>63833.146072387695</c:v>
                      </c:pt>
                      <c:pt idx="8215">
                        <c:v>63833.146072387695</c:v>
                      </c:pt>
                      <c:pt idx="8216">
                        <c:v>66955.626419067383</c:v>
                      </c:pt>
                      <c:pt idx="8217">
                        <c:v>65587.017349243164</c:v>
                      </c:pt>
                      <c:pt idx="8218">
                        <c:v>64379.403030395508</c:v>
                      </c:pt>
                      <c:pt idx="8219">
                        <c:v>64291.403518676758</c:v>
                      </c:pt>
                      <c:pt idx="8220">
                        <c:v>61360.371917724602</c:v>
                      </c:pt>
                      <c:pt idx="8221">
                        <c:v>63508.696853637695</c:v>
                      </c:pt>
                      <c:pt idx="8222">
                        <c:v>60568.538772583008</c:v>
                      </c:pt>
                      <c:pt idx="8223">
                        <c:v>63865.551956176758</c:v>
                      </c:pt>
                      <c:pt idx="8224">
                        <c:v>63921.132034301758</c:v>
                      </c:pt>
                      <c:pt idx="8225">
                        <c:v>62908.896072387695</c:v>
                      </c:pt>
                      <c:pt idx="8226">
                        <c:v>66152.114044189453</c:v>
                      </c:pt>
                      <c:pt idx="8227">
                        <c:v>66150.664703369141</c:v>
                      </c:pt>
                      <c:pt idx="8228">
                        <c:v>64309.701400756829</c:v>
                      </c:pt>
                      <c:pt idx="8229">
                        <c:v>64481.051498413079</c:v>
                      </c:pt>
                      <c:pt idx="8230">
                        <c:v>64613.051376342773</c:v>
                      </c:pt>
                      <c:pt idx="8231">
                        <c:v>64604.051498413079</c:v>
                      </c:pt>
                      <c:pt idx="8232">
                        <c:v>63420.770057678223</c:v>
                      </c:pt>
                      <c:pt idx="8233">
                        <c:v>63569.668556213364</c:v>
                      </c:pt>
                      <c:pt idx="8234">
                        <c:v>63399.568458557129</c:v>
                      </c:pt>
                      <c:pt idx="8235">
                        <c:v>64887.281936645508</c:v>
                      </c:pt>
                      <c:pt idx="8236">
                        <c:v>64887.281692504876</c:v>
                      </c:pt>
                      <c:pt idx="8237">
                        <c:v>64610.281448364258</c:v>
                      </c:pt>
                      <c:pt idx="8238">
                        <c:v>62787.530471801758</c:v>
                      </c:pt>
                      <c:pt idx="8239">
                        <c:v>63479.530838012695</c:v>
                      </c:pt>
                      <c:pt idx="8240">
                        <c:v>63933.53108215332</c:v>
                      </c:pt>
                      <c:pt idx="8241">
                        <c:v>64321.531692504876</c:v>
                      </c:pt>
                      <c:pt idx="8242">
                        <c:v>64219.531448364258</c:v>
                      </c:pt>
                      <c:pt idx="8243">
                        <c:v>67122.3994140625</c:v>
                      </c:pt>
                      <c:pt idx="8244">
                        <c:v>67122.39990234375</c:v>
                      </c:pt>
                      <c:pt idx="8245">
                        <c:v>66673.3994140625</c:v>
                      </c:pt>
                      <c:pt idx="8246">
                        <c:v>67212.043502807617</c:v>
                      </c:pt>
                      <c:pt idx="8247">
                        <c:v>66887.443649291992</c:v>
                      </c:pt>
                      <c:pt idx="8248">
                        <c:v>66690.443161010742</c:v>
                      </c:pt>
                      <c:pt idx="8249">
                        <c:v>65651.646438598633</c:v>
                      </c:pt>
                      <c:pt idx="8250">
                        <c:v>56814.904388427734</c:v>
                      </c:pt>
                      <c:pt idx="8251">
                        <c:v>56814.904388427734</c:v>
                      </c:pt>
                      <c:pt idx="8252">
                        <c:v>56814.904876708984</c:v>
                      </c:pt>
                      <c:pt idx="8253">
                        <c:v>64802.520889282227</c:v>
                      </c:pt>
                      <c:pt idx="8254">
                        <c:v>64855.20068359375</c:v>
                      </c:pt>
                      <c:pt idx="8255">
                        <c:v>65719.601318359375</c:v>
                      </c:pt>
                      <c:pt idx="8256">
                        <c:v>65362.9970703125</c:v>
                      </c:pt>
                      <c:pt idx="8257">
                        <c:v>64944.9970703125</c:v>
                      </c:pt>
                      <c:pt idx="8258">
                        <c:v>63896.096389770508</c:v>
                      </c:pt>
                      <c:pt idx="8259">
                        <c:v>63896.095413208008</c:v>
                      </c:pt>
                      <c:pt idx="8260">
                        <c:v>63447.281448364258</c:v>
                      </c:pt>
                      <c:pt idx="8261">
                        <c:v>65801.426116943359</c:v>
                      </c:pt>
                      <c:pt idx="8262">
                        <c:v>67028.414749145508</c:v>
                      </c:pt>
                      <c:pt idx="8263">
                        <c:v>66980.414260864258</c:v>
                      </c:pt>
                      <c:pt idx="8264">
                        <c:v>66185.097366333008</c:v>
                      </c:pt>
                      <c:pt idx="8265">
                        <c:v>57352.253448486328</c:v>
                      </c:pt>
                      <c:pt idx="8266">
                        <c:v>57361.253387451172</c:v>
                      </c:pt>
                      <c:pt idx="8267">
                        <c:v>56455.345977783203</c:v>
                      </c:pt>
                      <c:pt idx="8268">
                        <c:v>55952.145965576172</c:v>
                      </c:pt>
                      <c:pt idx="8269">
                        <c:v>56321.546478271484</c:v>
                      </c:pt>
                      <c:pt idx="8270">
                        <c:v>56233.546417236328</c:v>
                      </c:pt>
                      <c:pt idx="8271">
                        <c:v>66242.499954223633</c:v>
                      </c:pt>
                      <c:pt idx="8272">
                        <c:v>66611.900100708008</c:v>
                      </c:pt>
                      <c:pt idx="8273">
                        <c:v>66294.300064086914</c:v>
                      </c:pt>
                      <c:pt idx="8274">
                        <c:v>63655.888580322266</c:v>
                      </c:pt>
                      <c:pt idx="8275">
                        <c:v>63242.488311767578</c:v>
                      </c:pt>
                      <c:pt idx="8276">
                        <c:v>62909.088455200195</c:v>
                      </c:pt>
                      <c:pt idx="8277">
                        <c:v>62913.088455200195</c:v>
                      </c:pt>
                      <c:pt idx="8278">
                        <c:v>62584.191970825195</c:v>
                      </c:pt>
                      <c:pt idx="8279">
                        <c:v>63141.492752075195</c:v>
                      </c:pt>
                      <c:pt idx="8280">
                        <c:v>57122.577621459961</c:v>
                      </c:pt>
                      <c:pt idx="8281">
                        <c:v>57122.577621459961</c:v>
                      </c:pt>
                      <c:pt idx="8282">
                        <c:v>57025.577621459961</c:v>
                      </c:pt>
                      <c:pt idx="8283">
                        <c:v>59071.005599975579</c:v>
                      </c:pt>
                      <c:pt idx="8284">
                        <c:v>58767.004867553711</c:v>
                      </c:pt>
                      <c:pt idx="8285">
                        <c:v>58680.803451538079</c:v>
                      </c:pt>
                      <c:pt idx="8286">
                        <c:v>58781.803207397461</c:v>
                      </c:pt>
                      <c:pt idx="8287">
                        <c:v>66574.867874145508</c:v>
                      </c:pt>
                      <c:pt idx="8288">
                        <c:v>66576.665969848633</c:v>
                      </c:pt>
                      <c:pt idx="8289">
                        <c:v>66052.115432739258</c:v>
                      </c:pt>
                      <c:pt idx="8290">
                        <c:v>65812.662796020508</c:v>
                      </c:pt>
                      <c:pt idx="8291">
                        <c:v>66273.546340942383</c:v>
                      </c:pt>
                      <c:pt idx="8292">
                        <c:v>66225.546096801758</c:v>
                      </c:pt>
                      <c:pt idx="8293">
                        <c:v>66225.545852661133</c:v>
                      </c:pt>
                      <c:pt idx="8294">
                        <c:v>66161.546340942383</c:v>
                      </c:pt>
                      <c:pt idx="8295">
                        <c:v>57309.007675170898</c:v>
                      </c:pt>
                      <c:pt idx="8296">
                        <c:v>56140.563339233398</c:v>
                      </c:pt>
                      <c:pt idx="8297">
                        <c:v>56149.563400268555</c:v>
                      </c:pt>
                      <c:pt idx="8298">
                        <c:v>56149.563339233398</c:v>
                      </c:pt>
                      <c:pt idx="8299">
                        <c:v>56149.563339233398</c:v>
                      </c:pt>
                      <c:pt idx="8300">
                        <c:v>64791.796585083008</c:v>
                      </c:pt>
                      <c:pt idx="8301">
                        <c:v>64946.796463012688</c:v>
                      </c:pt>
                      <c:pt idx="8302">
                        <c:v>63126.022659301758</c:v>
                      </c:pt>
                      <c:pt idx="8303">
                        <c:v>63338.022659301758</c:v>
                      </c:pt>
                      <c:pt idx="8304">
                        <c:v>63334.022659301758</c:v>
                      </c:pt>
                      <c:pt idx="8305">
                        <c:v>64854.311965942376</c:v>
                      </c:pt>
                      <c:pt idx="8306">
                        <c:v>64854.311965942376</c:v>
                      </c:pt>
                      <c:pt idx="8307">
                        <c:v>65471.949661254876</c:v>
                      </c:pt>
                      <c:pt idx="8308">
                        <c:v>65325.108596801758</c:v>
                      </c:pt>
                      <c:pt idx="8309">
                        <c:v>63458.117324829102</c:v>
                      </c:pt>
                      <c:pt idx="8310">
                        <c:v>63650.562210083008</c:v>
                      </c:pt>
                      <c:pt idx="8311">
                        <c:v>64666.563186645508</c:v>
                      </c:pt>
                      <c:pt idx="8312">
                        <c:v>63696.123733520508</c:v>
                      </c:pt>
                      <c:pt idx="8313">
                        <c:v>64168.543655395508</c:v>
                      </c:pt>
                      <c:pt idx="8314">
                        <c:v>64100.506057739258</c:v>
                      </c:pt>
                      <c:pt idx="8315">
                        <c:v>63936.815383911126</c:v>
                      </c:pt>
                      <c:pt idx="8316">
                        <c:v>61313.955520629876</c:v>
                      </c:pt>
                      <c:pt idx="8317">
                        <c:v>65327.768753051758</c:v>
                      </c:pt>
                      <c:pt idx="8318">
                        <c:v>65105.769485473626</c:v>
                      </c:pt>
                      <c:pt idx="8319">
                        <c:v>65120.768508911126</c:v>
                      </c:pt>
                      <c:pt idx="8320">
                        <c:v>64173.251174926758</c:v>
                      </c:pt>
                      <c:pt idx="8321">
                        <c:v>65103.751907348626</c:v>
                      </c:pt>
                      <c:pt idx="8322">
                        <c:v>65475.253860473626</c:v>
                      </c:pt>
                      <c:pt idx="8323">
                        <c:v>58317.137771606445</c:v>
                      </c:pt>
                      <c:pt idx="8324">
                        <c:v>58318.479080200195</c:v>
                      </c:pt>
                      <c:pt idx="8325">
                        <c:v>56132.425647735596</c:v>
                      </c:pt>
                      <c:pt idx="8326">
                        <c:v>56180.425647735596</c:v>
                      </c:pt>
                      <c:pt idx="8327">
                        <c:v>56314.925586700439</c:v>
                      </c:pt>
                      <c:pt idx="8328">
                        <c:v>64315.220596313477</c:v>
                      </c:pt>
                      <c:pt idx="8329">
                        <c:v>64315.220596313477</c:v>
                      </c:pt>
                      <c:pt idx="8330">
                        <c:v>65071.891189575195</c:v>
                      </c:pt>
                      <c:pt idx="8331">
                        <c:v>64135.974075317383</c:v>
                      </c:pt>
                      <c:pt idx="8332">
                        <c:v>64796.862869262695</c:v>
                      </c:pt>
                      <c:pt idx="8333">
                        <c:v>64796.862808227539</c:v>
                      </c:pt>
                      <c:pt idx="8334">
                        <c:v>63218.996597290039</c:v>
                      </c:pt>
                      <c:pt idx="8335">
                        <c:v>63662.997146606438</c:v>
                      </c:pt>
                      <c:pt idx="8336">
                        <c:v>63662.997146606438</c:v>
                      </c:pt>
                      <c:pt idx="8337">
                        <c:v>63662.997146606438</c:v>
                      </c:pt>
                      <c:pt idx="8338">
                        <c:v>63972.997146606438</c:v>
                      </c:pt>
                      <c:pt idx="8339">
                        <c:v>61654.285842895508</c:v>
                      </c:pt>
                      <c:pt idx="8340">
                        <c:v>60875.356658935547</c:v>
                      </c:pt>
                      <c:pt idx="8341">
                        <c:v>61826.467864990234</c:v>
                      </c:pt>
                      <c:pt idx="8342">
                        <c:v>61826.468353271484</c:v>
                      </c:pt>
                      <c:pt idx="8343">
                        <c:v>61738.468353271484</c:v>
                      </c:pt>
                      <c:pt idx="8344">
                        <c:v>60237.695693969727</c:v>
                      </c:pt>
                      <c:pt idx="8345">
                        <c:v>60237.695693969727</c:v>
                      </c:pt>
                      <c:pt idx="8346">
                        <c:v>61692.693557739258</c:v>
                      </c:pt>
                      <c:pt idx="8347">
                        <c:v>66969.686614990234</c:v>
                      </c:pt>
                      <c:pt idx="8348">
                        <c:v>67024.904388427734</c:v>
                      </c:pt>
                      <c:pt idx="8349">
                        <c:v>67024.904388427734</c:v>
                      </c:pt>
                      <c:pt idx="8350">
                        <c:v>64328.974700927734</c:v>
                      </c:pt>
                      <c:pt idx="8351">
                        <c:v>64465.525100708008</c:v>
                      </c:pt>
                      <c:pt idx="8352">
                        <c:v>64418.524490356438</c:v>
                      </c:pt>
                      <c:pt idx="8353">
                        <c:v>64202.030715942383</c:v>
                      </c:pt>
                      <c:pt idx="8354">
                        <c:v>64202.030776977539</c:v>
                      </c:pt>
                      <c:pt idx="8355">
                        <c:v>64122.081314086907</c:v>
                      </c:pt>
                      <c:pt idx="8356">
                        <c:v>64062.080825805657</c:v>
                      </c:pt>
                      <c:pt idx="8357">
                        <c:v>64061.487564086907</c:v>
                      </c:pt>
                      <c:pt idx="8358">
                        <c:v>63836.488052368157</c:v>
                      </c:pt>
                      <c:pt idx="8359">
                        <c:v>65324.114013671868</c:v>
                      </c:pt>
                      <c:pt idx="8360">
                        <c:v>65205.002639770508</c:v>
                      </c:pt>
                      <c:pt idx="8361">
                        <c:v>66364.579788208008</c:v>
                      </c:pt>
                      <c:pt idx="8362">
                        <c:v>66402.979934692383</c:v>
                      </c:pt>
                      <c:pt idx="8363">
                        <c:v>64538.380813598626</c:v>
                      </c:pt>
                      <c:pt idx="8364">
                        <c:v>64438.298110961914</c:v>
                      </c:pt>
                      <c:pt idx="8365">
                        <c:v>64438.297622680664</c:v>
                      </c:pt>
                      <c:pt idx="8366">
                        <c:v>63986.302444458008</c:v>
                      </c:pt>
                      <c:pt idx="8367">
                        <c:v>66308.286331176758</c:v>
                      </c:pt>
                      <c:pt idx="8368">
                        <c:v>66308.287063598633</c:v>
                      </c:pt>
                      <c:pt idx="8369">
                        <c:v>66261.287063598633</c:v>
                      </c:pt>
                      <c:pt idx="8370">
                        <c:v>58183.642852783203</c:v>
                      </c:pt>
                      <c:pt idx="8371">
                        <c:v>58562.043487548828</c:v>
                      </c:pt>
                      <c:pt idx="8372">
                        <c:v>58544.843414306641</c:v>
                      </c:pt>
                      <c:pt idx="8373">
                        <c:v>58540.858856201172</c:v>
                      </c:pt>
                      <c:pt idx="8374">
                        <c:v>59211.958953857422</c:v>
                      </c:pt>
                      <c:pt idx="8375">
                        <c:v>59215.958953857422</c:v>
                      </c:pt>
                      <c:pt idx="8376">
                        <c:v>59224.958953857422</c:v>
                      </c:pt>
                      <c:pt idx="8377">
                        <c:v>58398.753829956055</c:v>
                      </c:pt>
                      <c:pt idx="8378">
                        <c:v>59651.857940673828</c:v>
                      </c:pt>
                      <c:pt idx="8379">
                        <c:v>59708.858001708984</c:v>
                      </c:pt>
                      <c:pt idx="8380">
                        <c:v>59708.858062744141</c:v>
                      </c:pt>
                      <c:pt idx="8381">
                        <c:v>59708.858062744141</c:v>
                      </c:pt>
                      <c:pt idx="8382">
                        <c:v>63463.882400512695</c:v>
                      </c:pt>
                      <c:pt idx="8383">
                        <c:v>63898.883010864258</c:v>
                      </c:pt>
                      <c:pt idx="8384">
                        <c:v>63762.882888793938</c:v>
                      </c:pt>
                      <c:pt idx="8385">
                        <c:v>66506.412490844727</c:v>
                      </c:pt>
                      <c:pt idx="8386">
                        <c:v>66506.412551879883</c:v>
                      </c:pt>
                      <c:pt idx="8387">
                        <c:v>65591.598587036133</c:v>
                      </c:pt>
                      <c:pt idx="8388">
                        <c:v>65499.018630981445</c:v>
                      </c:pt>
                      <c:pt idx="8389">
                        <c:v>65531.328689575195</c:v>
                      </c:pt>
                      <c:pt idx="8390">
                        <c:v>63721.59700012207</c:v>
                      </c:pt>
                      <c:pt idx="8391">
                        <c:v>62968.109451293945</c:v>
                      </c:pt>
                      <c:pt idx="8392">
                        <c:v>62968.109390258789</c:v>
                      </c:pt>
                      <c:pt idx="8393">
                        <c:v>63569.009719848633</c:v>
                      </c:pt>
                      <c:pt idx="8394">
                        <c:v>64337.862686157227</c:v>
                      </c:pt>
                      <c:pt idx="8395">
                        <c:v>66022.31477355957</c:v>
                      </c:pt>
                      <c:pt idx="8396">
                        <c:v>65464.020462036133</c:v>
                      </c:pt>
                      <c:pt idx="8397">
                        <c:v>65461.773880004883</c:v>
                      </c:pt>
                      <c:pt idx="8398">
                        <c:v>65241.273880004883</c:v>
                      </c:pt>
                      <c:pt idx="8399">
                        <c:v>65237.274002075195</c:v>
                      </c:pt>
                      <c:pt idx="8400">
                        <c:v>67431.680130004883</c:v>
                      </c:pt>
                      <c:pt idx="8401">
                        <c:v>67492.859817504883</c:v>
                      </c:pt>
                      <c:pt idx="8402">
                        <c:v>67448.859573364258</c:v>
                      </c:pt>
                      <c:pt idx="8403">
                        <c:v>66510.799468994141</c:v>
                      </c:pt>
                      <c:pt idx="8404">
                        <c:v>66510.799957275391</c:v>
                      </c:pt>
                      <c:pt idx="8405">
                        <c:v>66654.301666259766</c:v>
                      </c:pt>
                      <c:pt idx="8406">
                        <c:v>68588.606155395508</c:v>
                      </c:pt>
                      <c:pt idx="8407">
                        <c:v>65353.607070922852</c:v>
                      </c:pt>
                      <c:pt idx="8408">
                        <c:v>65353.607131958008</c:v>
                      </c:pt>
                      <c:pt idx="8409">
                        <c:v>65893.286331176758</c:v>
                      </c:pt>
                      <c:pt idx="8410">
                        <c:v>65877.498245239258</c:v>
                      </c:pt>
                      <c:pt idx="8411">
                        <c:v>66615.567825317383</c:v>
                      </c:pt>
                      <c:pt idx="8412">
                        <c:v>66661.848831176758</c:v>
                      </c:pt>
                      <c:pt idx="8413">
                        <c:v>66797.847854614258</c:v>
                      </c:pt>
                      <c:pt idx="8414">
                        <c:v>66631.848098754883</c:v>
                      </c:pt>
                      <c:pt idx="8415">
                        <c:v>64509.556594848626</c:v>
                      </c:pt>
                      <c:pt idx="8416">
                        <c:v>64957.223709106438</c:v>
                      </c:pt>
                      <c:pt idx="8417">
                        <c:v>64957.223831176758</c:v>
                      </c:pt>
                      <c:pt idx="8418">
                        <c:v>65789.700149536133</c:v>
                      </c:pt>
                      <c:pt idx="8419">
                        <c:v>65341.260940551758</c:v>
                      </c:pt>
                      <c:pt idx="8420">
                        <c:v>65975.377151489258</c:v>
                      </c:pt>
                      <c:pt idx="8421">
                        <c:v>64093.529006958008</c:v>
                      </c:pt>
                      <c:pt idx="8422">
                        <c:v>63850.028518676758</c:v>
                      </c:pt>
                      <c:pt idx="8423">
                        <c:v>67142.815139770508</c:v>
                      </c:pt>
                      <c:pt idx="8424">
                        <c:v>66709.985061645508</c:v>
                      </c:pt>
                      <c:pt idx="8425">
                        <c:v>66368.154983520508</c:v>
                      </c:pt>
                      <c:pt idx="8426">
                        <c:v>66197.982620239258</c:v>
                      </c:pt>
                      <c:pt idx="8427">
                        <c:v>66703.503082275391</c:v>
                      </c:pt>
                      <c:pt idx="8428">
                        <c:v>66714.503326416016</c:v>
                      </c:pt>
                      <c:pt idx="8429">
                        <c:v>66976.502593994141</c:v>
                      </c:pt>
                      <c:pt idx="8430">
                        <c:v>65599.261428833008</c:v>
                      </c:pt>
                      <c:pt idx="8431">
                        <c:v>65586.261428833008</c:v>
                      </c:pt>
                      <c:pt idx="8432">
                        <c:v>63619.628128051758</c:v>
                      </c:pt>
                      <c:pt idx="8433">
                        <c:v>63619.628128051758</c:v>
                      </c:pt>
                      <c:pt idx="8434">
                        <c:v>65906.703567504883</c:v>
                      </c:pt>
                      <c:pt idx="8435">
                        <c:v>67706.486526489258</c:v>
                      </c:pt>
                      <c:pt idx="8436">
                        <c:v>67123.486282348633</c:v>
                      </c:pt>
                      <c:pt idx="8437">
                        <c:v>67948.367630004883</c:v>
                      </c:pt>
                      <c:pt idx="8438">
                        <c:v>63695.651077270508</c:v>
                      </c:pt>
                      <c:pt idx="8439">
                        <c:v>63171.380813598626</c:v>
                      </c:pt>
                      <c:pt idx="8440">
                        <c:v>63165.849517822266</c:v>
                      </c:pt>
                      <c:pt idx="8441">
                        <c:v>65860.133743286133</c:v>
                      </c:pt>
                      <c:pt idx="8442">
                        <c:v>66406.213577270508</c:v>
                      </c:pt>
                      <c:pt idx="8443">
                        <c:v>66278.213577270508</c:v>
                      </c:pt>
                      <c:pt idx="8444">
                        <c:v>66318.213333129883</c:v>
                      </c:pt>
                      <c:pt idx="8445">
                        <c:v>57359.442230224602</c:v>
                      </c:pt>
                      <c:pt idx="8446">
                        <c:v>58218.621719360344</c:v>
                      </c:pt>
                      <c:pt idx="8447">
                        <c:v>57639.621719360344</c:v>
                      </c:pt>
                      <c:pt idx="8448">
                        <c:v>57287.621231079094</c:v>
                      </c:pt>
                      <c:pt idx="8449">
                        <c:v>61327.496475219727</c:v>
                      </c:pt>
                      <c:pt idx="8450">
                        <c:v>61327.496475219727</c:v>
                      </c:pt>
                      <c:pt idx="8451">
                        <c:v>61147.851455688477</c:v>
                      </c:pt>
                      <c:pt idx="8452">
                        <c:v>62009.731643676758</c:v>
                      </c:pt>
                      <c:pt idx="8453">
                        <c:v>62008.878128051758</c:v>
                      </c:pt>
                      <c:pt idx="8454">
                        <c:v>64627.928909301758</c:v>
                      </c:pt>
                      <c:pt idx="8455">
                        <c:v>64675.928421020508</c:v>
                      </c:pt>
                      <c:pt idx="8456">
                        <c:v>67093.670608520508</c:v>
                      </c:pt>
                      <c:pt idx="8457">
                        <c:v>66274.274124145508</c:v>
                      </c:pt>
                      <c:pt idx="8458">
                        <c:v>66227.273147583008</c:v>
                      </c:pt>
                      <c:pt idx="8459">
                        <c:v>65860.772171020508</c:v>
                      </c:pt>
                      <c:pt idx="8460">
                        <c:v>58289.458770751953</c:v>
                      </c:pt>
                      <c:pt idx="8461">
                        <c:v>58226.125335693359</c:v>
                      </c:pt>
                      <c:pt idx="8462">
                        <c:v>58226.125518798828</c:v>
                      </c:pt>
                      <c:pt idx="8463">
                        <c:v>58138.125457763672</c:v>
                      </c:pt>
                      <c:pt idx="8464">
                        <c:v>59518.246551513672</c:v>
                      </c:pt>
                      <c:pt idx="8465">
                        <c:v>60193.246612548828</c:v>
                      </c:pt>
                      <c:pt idx="8466">
                        <c:v>60096.246551513672</c:v>
                      </c:pt>
                      <c:pt idx="8467">
                        <c:v>61211.133758544922</c:v>
                      </c:pt>
                      <c:pt idx="8468">
                        <c:v>61211.661102294922</c:v>
                      </c:pt>
                      <c:pt idx="8469">
                        <c:v>60213.795852661133</c:v>
                      </c:pt>
                      <c:pt idx="8470">
                        <c:v>60258.703201293945</c:v>
                      </c:pt>
                      <c:pt idx="8471">
                        <c:v>60258.703201293945</c:v>
                      </c:pt>
                      <c:pt idx="8472">
                        <c:v>61932.980178833008</c:v>
                      </c:pt>
                      <c:pt idx="8473">
                        <c:v>62586.829299926758</c:v>
                      </c:pt>
                      <c:pt idx="8474">
                        <c:v>63031.829299926758</c:v>
                      </c:pt>
                      <c:pt idx="8475">
                        <c:v>63340.497406005852</c:v>
                      </c:pt>
                      <c:pt idx="8476">
                        <c:v>63340.497406005852</c:v>
                      </c:pt>
                      <c:pt idx="8477">
                        <c:v>63453.325286865234</c:v>
                      </c:pt>
                      <c:pt idx="8478">
                        <c:v>63101.326019287102</c:v>
                      </c:pt>
                      <c:pt idx="8479">
                        <c:v>63100.911712646484</c:v>
                      </c:pt>
                      <c:pt idx="8480">
                        <c:v>63031.911224365234</c:v>
                      </c:pt>
                      <c:pt idx="8481">
                        <c:v>63266.042861938477</c:v>
                      </c:pt>
                      <c:pt idx="8482">
                        <c:v>63266.042861938477</c:v>
                      </c:pt>
                      <c:pt idx="8483">
                        <c:v>64278.1728515625</c:v>
                      </c:pt>
                      <c:pt idx="8484">
                        <c:v>64278.066162109368</c:v>
                      </c:pt>
                      <c:pt idx="8485">
                        <c:v>65950.988723754883</c:v>
                      </c:pt>
                      <c:pt idx="8486">
                        <c:v>65950.988479614258</c:v>
                      </c:pt>
                      <c:pt idx="8487">
                        <c:v>65726.980422973633</c:v>
                      </c:pt>
                      <c:pt idx="8488">
                        <c:v>63278.999710083008</c:v>
                      </c:pt>
                      <c:pt idx="8489">
                        <c:v>65698.833694458008</c:v>
                      </c:pt>
                      <c:pt idx="8490">
                        <c:v>61471.828628540039</c:v>
                      </c:pt>
                      <c:pt idx="8491">
                        <c:v>64273.041946411133</c:v>
                      </c:pt>
                      <c:pt idx="8492">
                        <c:v>64234.042068481445</c:v>
                      </c:pt>
                      <c:pt idx="8493">
                        <c:v>64275.466690063477</c:v>
                      </c:pt>
                      <c:pt idx="8494">
                        <c:v>64483.975799560547</c:v>
                      </c:pt>
                      <c:pt idx="8495">
                        <c:v>64479.975921630859</c:v>
                      </c:pt>
                      <c:pt idx="8496">
                        <c:v>64652.782562255852</c:v>
                      </c:pt>
                      <c:pt idx="8497">
                        <c:v>64798.782928466797</c:v>
                      </c:pt>
                      <c:pt idx="8498">
                        <c:v>64798.782928466797</c:v>
                      </c:pt>
                      <c:pt idx="8499">
                        <c:v>65867.787063598633</c:v>
                      </c:pt>
                      <c:pt idx="8500">
                        <c:v>65867.78694152832</c:v>
                      </c:pt>
                      <c:pt idx="8501">
                        <c:v>65490.529983520508</c:v>
                      </c:pt>
                      <c:pt idx="8502">
                        <c:v>66947.010940551758</c:v>
                      </c:pt>
                      <c:pt idx="8503">
                        <c:v>66859.011672973633</c:v>
                      </c:pt>
                      <c:pt idx="8504">
                        <c:v>64578.156814575195</c:v>
                      </c:pt>
                      <c:pt idx="8505">
                        <c:v>61759.615036010742</c:v>
                      </c:pt>
                      <c:pt idx="8506">
                        <c:v>61809.585250854492</c:v>
                      </c:pt>
                      <c:pt idx="8507">
                        <c:v>62031.765548706055</c:v>
                      </c:pt>
                      <c:pt idx="8508">
                        <c:v>61798.765548706055</c:v>
                      </c:pt>
                      <c:pt idx="8509">
                        <c:v>64221.076614379883</c:v>
                      </c:pt>
                      <c:pt idx="8510">
                        <c:v>67426.569046020508</c:v>
                      </c:pt>
                      <c:pt idx="8511">
                        <c:v>67426.568557739258</c:v>
                      </c:pt>
                      <c:pt idx="8512">
                        <c:v>67122.569046020508</c:v>
                      </c:pt>
                      <c:pt idx="8513">
                        <c:v>68488.539749145508</c:v>
                      </c:pt>
                      <c:pt idx="8514">
                        <c:v>68580.440139770508</c:v>
                      </c:pt>
                      <c:pt idx="8515">
                        <c:v>68030.657424926758</c:v>
                      </c:pt>
                      <c:pt idx="8516">
                        <c:v>67379.457916259766</c:v>
                      </c:pt>
                      <c:pt idx="8517">
                        <c:v>67192.457427978516</c:v>
                      </c:pt>
                      <c:pt idx="8518">
                        <c:v>65456.811050415039</c:v>
                      </c:pt>
                      <c:pt idx="8519">
                        <c:v>64416.966384887695</c:v>
                      </c:pt>
                      <c:pt idx="8520">
                        <c:v>64191.219802856445</c:v>
                      </c:pt>
                      <c:pt idx="8521">
                        <c:v>64077.219924926758</c:v>
                      </c:pt>
                      <c:pt idx="8522">
                        <c:v>63848.219802856445</c:v>
                      </c:pt>
                      <c:pt idx="8523">
                        <c:v>63663.219802856445</c:v>
                      </c:pt>
                      <c:pt idx="8524">
                        <c:v>64280.557205200195</c:v>
                      </c:pt>
                      <c:pt idx="8525">
                        <c:v>63615.79573059082</c:v>
                      </c:pt>
                      <c:pt idx="8526">
                        <c:v>63799.296096801758</c:v>
                      </c:pt>
                      <c:pt idx="8527">
                        <c:v>63831.696304321282</c:v>
                      </c:pt>
                      <c:pt idx="8528">
                        <c:v>63822.696548461914</c:v>
                      </c:pt>
                      <c:pt idx="8529">
                        <c:v>64377.042556762688</c:v>
                      </c:pt>
                      <c:pt idx="8530">
                        <c:v>64179.042556762688</c:v>
                      </c:pt>
                      <c:pt idx="8531">
                        <c:v>63915.392288208008</c:v>
                      </c:pt>
                      <c:pt idx="8532">
                        <c:v>63627.39192199707</c:v>
                      </c:pt>
                      <c:pt idx="8533">
                        <c:v>65811.095169067383</c:v>
                      </c:pt>
                      <c:pt idx="8534">
                        <c:v>65811.095108032227</c:v>
                      </c:pt>
                      <c:pt idx="8535">
                        <c:v>58149.370086669922</c:v>
                      </c:pt>
                      <c:pt idx="8536">
                        <c:v>58105.370086669922</c:v>
                      </c:pt>
                      <c:pt idx="8537">
                        <c:v>57753.370147705078</c:v>
                      </c:pt>
                      <c:pt idx="8538">
                        <c:v>65038.675979614258</c:v>
                      </c:pt>
                      <c:pt idx="8539">
                        <c:v>64922.17610168457</c:v>
                      </c:pt>
                      <c:pt idx="8540">
                        <c:v>64571.211135864258</c:v>
                      </c:pt>
                      <c:pt idx="8541">
                        <c:v>64483.211135864258</c:v>
                      </c:pt>
                      <c:pt idx="8542">
                        <c:v>63629.560012817383</c:v>
                      </c:pt>
                      <c:pt idx="8543">
                        <c:v>63638.560134887695</c:v>
                      </c:pt>
                      <c:pt idx="8544">
                        <c:v>63624.555252075195</c:v>
                      </c:pt>
                      <c:pt idx="8545">
                        <c:v>66749.322509765625</c:v>
                      </c:pt>
                      <c:pt idx="8546">
                        <c:v>66648.48876953125</c:v>
                      </c:pt>
                      <c:pt idx="8547">
                        <c:v>66721.388671875</c:v>
                      </c:pt>
                      <c:pt idx="8548">
                        <c:v>65667.5283203125</c:v>
                      </c:pt>
                      <c:pt idx="8549">
                        <c:v>65799.462112426758</c:v>
                      </c:pt>
                      <c:pt idx="8550">
                        <c:v>61757.898559570313</c:v>
                      </c:pt>
                      <c:pt idx="8551">
                        <c:v>62186.733032226563</c:v>
                      </c:pt>
                      <c:pt idx="8552">
                        <c:v>63183.15576171875</c:v>
                      </c:pt>
                      <c:pt idx="8553">
                        <c:v>63183.15576171875</c:v>
                      </c:pt>
                      <c:pt idx="8554">
                        <c:v>64872.374588012695</c:v>
                      </c:pt>
                      <c:pt idx="8555">
                        <c:v>64863.374588012695</c:v>
                      </c:pt>
                      <c:pt idx="8556">
                        <c:v>63379.150344848626</c:v>
                      </c:pt>
                      <c:pt idx="8557">
                        <c:v>65505.291702270508</c:v>
                      </c:pt>
                      <c:pt idx="8558">
                        <c:v>64187.73030090332</c:v>
                      </c:pt>
                      <c:pt idx="8559">
                        <c:v>65436.104690551758</c:v>
                      </c:pt>
                      <c:pt idx="8560">
                        <c:v>65174.104202270508</c:v>
                      </c:pt>
                      <c:pt idx="8561">
                        <c:v>64523.102981567376</c:v>
                      </c:pt>
                      <c:pt idx="8562">
                        <c:v>67314.675979614258</c:v>
                      </c:pt>
                      <c:pt idx="8563">
                        <c:v>68758.795364379883</c:v>
                      </c:pt>
                      <c:pt idx="8564">
                        <c:v>68837.028518676758</c:v>
                      </c:pt>
                      <c:pt idx="8565">
                        <c:v>58181.212432861328</c:v>
                      </c:pt>
                      <c:pt idx="8566">
                        <c:v>58181.212432861328</c:v>
                      </c:pt>
                      <c:pt idx="8567">
                        <c:v>57829.212432861328</c:v>
                      </c:pt>
                      <c:pt idx="8568">
                        <c:v>65422.146339416497</c:v>
                      </c:pt>
                      <c:pt idx="8569">
                        <c:v>65111.146339416497</c:v>
                      </c:pt>
                      <c:pt idx="8570">
                        <c:v>64972.145851135247</c:v>
                      </c:pt>
                      <c:pt idx="8571">
                        <c:v>64462.661819458008</c:v>
                      </c:pt>
                      <c:pt idx="8572">
                        <c:v>64571.462356567376</c:v>
                      </c:pt>
                      <c:pt idx="8573">
                        <c:v>64528.461624145508</c:v>
                      </c:pt>
                      <c:pt idx="8574">
                        <c:v>64145.460891723626</c:v>
                      </c:pt>
                      <c:pt idx="8575">
                        <c:v>64252.461624145508</c:v>
                      </c:pt>
                      <c:pt idx="8576">
                        <c:v>64786.310256958008</c:v>
                      </c:pt>
                      <c:pt idx="8577">
                        <c:v>65196.310256958008</c:v>
                      </c:pt>
                      <c:pt idx="8578">
                        <c:v>65114.571975708008</c:v>
                      </c:pt>
                      <c:pt idx="8579">
                        <c:v>64648.571731567376</c:v>
                      </c:pt>
                      <c:pt idx="8580">
                        <c:v>65558.246963500977</c:v>
                      </c:pt>
                      <c:pt idx="8581">
                        <c:v>64348.051727294922</c:v>
                      </c:pt>
                      <c:pt idx="8582">
                        <c:v>64292.051788330078</c:v>
                      </c:pt>
                      <c:pt idx="8583">
                        <c:v>64292.051727294922</c:v>
                      </c:pt>
                      <c:pt idx="8584">
                        <c:v>63652.051483154297</c:v>
                      </c:pt>
                      <c:pt idx="8585">
                        <c:v>65941.426162719727</c:v>
                      </c:pt>
                      <c:pt idx="8586">
                        <c:v>64725.425247192383</c:v>
                      </c:pt>
                      <c:pt idx="8587">
                        <c:v>63799.722122192383</c:v>
                      </c:pt>
                      <c:pt idx="8588">
                        <c:v>64121.422317504876</c:v>
                      </c:pt>
                      <c:pt idx="8589">
                        <c:v>63996.622024536126</c:v>
                      </c:pt>
                      <c:pt idx="8590">
                        <c:v>63908.622024536126</c:v>
                      </c:pt>
                      <c:pt idx="8591">
                        <c:v>64069.823806762695</c:v>
                      </c:pt>
                      <c:pt idx="8592">
                        <c:v>64070.823806762695</c:v>
                      </c:pt>
                      <c:pt idx="8593">
                        <c:v>64533.823745727539</c:v>
                      </c:pt>
                      <c:pt idx="8594">
                        <c:v>64342.823623657227</c:v>
                      </c:pt>
                      <c:pt idx="8595">
                        <c:v>56589.709442138672</c:v>
                      </c:pt>
                      <c:pt idx="8596">
                        <c:v>56542.709442138672</c:v>
                      </c:pt>
                      <c:pt idx="8597">
                        <c:v>56975.387344360344</c:v>
                      </c:pt>
                      <c:pt idx="8598">
                        <c:v>57354.387100219727</c:v>
                      </c:pt>
                      <c:pt idx="8599">
                        <c:v>57129.649063110344</c:v>
                      </c:pt>
                      <c:pt idx="8600">
                        <c:v>59256.851943969727</c:v>
                      </c:pt>
                      <c:pt idx="8601">
                        <c:v>58904.852188110344</c:v>
                      </c:pt>
                      <c:pt idx="8602">
                        <c:v>58848.852188110344</c:v>
                      </c:pt>
                      <c:pt idx="8603">
                        <c:v>58003.251068115234</c:v>
                      </c:pt>
                      <c:pt idx="8604">
                        <c:v>64492.939407348626</c:v>
                      </c:pt>
                      <c:pt idx="8605">
                        <c:v>61714.065628051758</c:v>
                      </c:pt>
                      <c:pt idx="8606">
                        <c:v>61823.47102355957</c:v>
                      </c:pt>
                      <c:pt idx="8607">
                        <c:v>65748.091506958008</c:v>
                      </c:pt>
                      <c:pt idx="8608">
                        <c:v>66376.453323364258</c:v>
                      </c:pt>
                      <c:pt idx="8609">
                        <c:v>66312.452590942383</c:v>
                      </c:pt>
                      <c:pt idx="8610">
                        <c:v>56138.637969970703</c:v>
                      </c:pt>
                      <c:pt idx="8611">
                        <c:v>56138.638214111328</c:v>
                      </c:pt>
                      <c:pt idx="8612">
                        <c:v>55769.237762451172</c:v>
                      </c:pt>
                      <c:pt idx="8613">
                        <c:v>55899.559051513672</c:v>
                      </c:pt>
                      <c:pt idx="8614">
                        <c:v>58755.459503173828</c:v>
                      </c:pt>
                      <c:pt idx="8615">
                        <c:v>59197.960052490234</c:v>
                      </c:pt>
                      <c:pt idx="8616">
                        <c:v>59121.460052490234</c:v>
                      </c:pt>
                      <c:pt idx="8617">
                        <c:v>58969.460052490234</c:v>
                      </c:pt>
                      <c:pt idx="8618">
                        <c:v>66173.752639770508</c:v>
                      </c:pt>
                      <c:pt idx="8619">
                        <c:v>64519.640823364258</c:v>
                      </c:pt>
                      <c:pt idx="8620">
                        <c:v>68700.053146362305</c:v>
                      </c:pt>
                      <c:pt idx="8621">
                        <c:v>65926.232131958008</c:v>
                      </c:pt>
                      <c:pt idx="8622">
                        <c:v>66685.932327270508</c:v>
                      </c:pt>
                      <c:pt idx="8623">
                        <c:v>66316.530715942383</c:v>
                      </c:pt>
                      <c:pt idx="8624">
                        <c:v>66380.932327270508</c:v>
                      </c:pt>
                      <c:pt idx="8625">
                        <c:v>64399.444183349609</c:v>
                      </c:pt>
                      <c:pt idx="8626">
                        <c:v>64401.764556884766</c:v>
                      </c:pt>
                      <c:pt idx="8627">
                        <c:v>63575.165130615234</c:v>
                      </c:pt>
                      <c:pt idx="8628">
                        <c:v>63485.965057373047</c:v>
                      </c:pt>
                      <c:pt idx="8629">
                        <c:v>63429.696380615234</c:v>
                      </c:pt>
                      <c:pt idx="8630">
                        <c:v>63136.696319580078</c:v>
                      </c:pt>
                      <c:pt idx="8631">
                        <c:v>64596.45832824707</c:v>
                      </c:pt>
                      <c:pt idx="8632">
                        <c:v>65026.001174926758</c:v>
                      </c:pt>
                      <c:pt idx="8633">
                        <c:v>64431.663772583008</c:v>
                      </c:pt>
                      <c:pt idx="8634">
                        <c:v>61948.595779418945</c:v>
                      </c:pt>
                      <c:pt idx="8635">
                        <c:v>60411.536270141602</c:v>
                      </c:pt>
                      <c:pt idx="8636">
                        <c:v>60397.736267089844</c:v>
                      </c:pt>
                      <c:pt idx="8637">
                        <c:v>67395.200881958008</c:v>
                      </c:pt>
                      <c:pt idx="8638">
                        <c:v>65172.250564575195</c:v>
                      </c:pt>
                      <c:pt idx="8639">
                        <c:v>65181.250564575195</c:v>
                      </c:pt>
                      <c:pt idx="8640">
                        <c:v>63452.465042114258</c:v>
                      </c:pt>
                      <c:pt idx="8641">
                        <c:v>63730.968948364258</c:v>
                      </c:pt>
                      <c:pt idx="8642">
                        <c:v>63730.969436645508</c:v>
                      </c:pt>
                      <c:pt idx="8643">
                        <c:v>63439.702651977532</c:v>
                      </c:pt>
                      <c:pt idx="8644">
                        <c:v>65104.014358520508</c:v>
                      </c:pt>
                      <c:pt idx="8645">
                        <c:v>65115.013870239258</c:v>
                      </c:pt>
                      <c:pt idx="8646">
                        <c:v>64745.014114379876</c:v>
                      </c:pt>
                      <c:pt idx="8647">
                        <c:v>64796.748733520508</c:v>
                      </c:pt>
                      <c:pt idx="8648">
                        <c:v>65104.891311645508</c:v>
                      </c:pt>
                      <c:pt idx="8649">
                        <c:v>65599.024169921875</c:v>
                      </c:pt>
                      <c:pt idx="8650">
                        <c:v>65750.924072265625</c:v>
                      </c:pt>
                      <c:pt idx="8651">
                        <c:v>66185.924560546875</c:v>
                      </c:pt>
                      <c:pt idx="8652">
                        <c:v>65015.137161254876</c:v>
                      </c:pt>
                      <c:pt idx="8653">
                        <c:v>62252.116653442376</c:v>
                      </c:pt>
                      <c:pt idx="8654">
                        <c:v>62059.116653442376</c:v>
                      </c:pt>
                      <c:pt idx="8655">
                        <c:v>64838.428298950188</c:v>
                      </c:pt>
                      <c:pt idx="8656">
                        <c:v>64486.428176879876</c:v>
                      </c:pt>
                      <c:pt idx="8657">
                        <c:v>64518.267776489258</c:v>
                      </c:pt>
                      <c:pt idx="8658">
                        <c:v>64631.767776489258</c:v>
                      </c:pt>
                      <c:pt idx="8659">
                        <c:v>65029.102249145508</c:v>
                      </c:pt>
                      <c:pt idx="8660">
                        <c:v>64769.100296020508</c:v>
                      </c:pt>
                      <c:pt idx="8661">
                        <c:v>64255.320022583008</c:v>
                      </c:pt>
                      <c:pt idx="8662">
                        <c:v>63322.719375610352</c:v>
                      </c:pt>
                      <c:pt idx="8663">
                        <c:v>63324.168533325195</c:v>
                      </c:pt>
                      <c:pt idx="8664">
                        <c:v>65457.559936523438</c:v>
                      </c:pt>
                      <c:pt idx="8665">
                        <c:v>65529.659973144531</c:v>
                      </c:pt>
                      <c:pt idx="8666">
                        <c:v>62787.810623168945</c:v>
                      </c:pt>
                      <c:pt idx="8667">
                        <c:v>62787.810623168945</c:v>
                      </c:pt>
                      <c:pt idx="8668">
                        <c:v>62787.810623168945</c:v>
                      </c:pt>
                      <c:pt idx="8669">
                        <c:v>62435.810623168945</c:v>
                      </c:pt>
                      <c:pt idx="8670">
                        <c:v>66224.922271728516</c:v>
                      </c:pt>
                      <c:pt idx="8671">
                        <c:v>64840.254058837883</c:v>
                      </c:pt>
                      <c:pt idx="8672">
                        <c:v>64470.851715087883</c:v>
                      </c:pt>
                      <c:pt idx="8673">
                        <c:v>63358.617263793945</c:v>
                      </c:pt>
                      <c:pt idx="8674">
                        <c:v>63321.617385864258</c:v>
                      </c:pt>
                      <c:pt idx="8675">
                        <c:v>63204.716873168945</c:v>
                      </c:pt>
                      <c:pt idx="8676">
                        <c:v>63172.11701965332</c:v>
                      </c:pt>
                      <c:pt idx="8677">
                        <c:v>65160.076126098626</c:v>
                      </c:pt>
                      <c:pt idx="8678">
                        <c:v>64978.794509887695</c:v>
                      </c:pt>
                      <c:pt idx="8679">
                        <c:v>65026.794509887695</c:v>
                      </c:pt>
                      <c:pt idx="8680">
                        <c:v>64516.794448852539</c:v>
                      </c:pt>
                      <c:pt idx="8681">
                        <c:v>65305.498245239258</c:v>
                      </c:pt>
                      <c:pt idx="8682">
                        <c:v>64953.498001098626</c:v>
                      </c:pt>
                      <c:pt idx="8683">
                        <c:v>64953.497756958008</c:v>
                      </c:pt>
                      <c:pt idx="8684">
                        <c:v>64818.498001098626</c:v>
                      </c:pt>
                      <c:pt idx="8685">
                        <c:v>66497.364944458008</c:v>
                      </c:pt>
                      <c:pt idx="8686">
                        <c:v>65969.637161254883</c:v>
                      </c:pt>
                      <c:pt idx="8687">
                        <c:v>65884.337112426758</c:v>
                      </c:pt>
                      <c:pt idx="8688">
                        <c:v>65673.598831176758</c:v>
                      </c:pt>
                      <c:pt idx="8689">
                        <c:v>65673.599075317383</c:v>
                      </c:pt>
                      <c:pt idx="8690">
                        <c:v>65824.094436645508</c:v>
                      </c:pt>
                      <c:pt idx="8691">
                        <c:v>65824.094436645508</c:v>
                      </c:pt>
                      <c:pt idx="8692">
                        <c:v>65606.894241333008</c:v>
                      </c:pt>
                      <c:pt idx="8693">
                        <c:v>65529.905471801758</c:v>
                      </c:pt>
                      <c:pt idx="8694">
                        <c:v>65096.505569458008</c:v>
                      </c:pt>
                      <c:pt idx="8695">
                        <c:v>65662.796829223633</c:v>
                      </c:pt>
                      <c:pt idx="8696">
                        <c:v>65536.129837036133</c:v>
                      </c:pt>
                      <c:pt idx="8697">
                        <c:v>65488.129837036126</c:v>
                      </c:pt>
                      <c:pt idx="8698">
                        <c:v>65391.129592895508</c:v>
                      </c:pt>
                      <c:pt idx="8699">
                        <c:v>63855.047317504876</c:v>
                      </c:pt>
                      <c:pt idx="8700">
                        <c:v>64987.82746887207</c:v>
                      </c:pt>
                      <c:pt idx="8701">
                        <c:v>64626.827590942383</c:v>
                      </c:pt>
                      <c:pt idx="8702">
                        <c:v>63610.374114990234</c:v>
                      </c:pt>
                      <c:pt idx="8703">
                        <c:v>63610.374237060547</c:v>
                      </c:pt>
                      <c:pt idx="8704">
                        <c:v>63610.374359130852</c:v>
                      </c:pt>
                      <c:pt idx="8705">
                        <c:v>63513.374114990234</c:v>
                      </c:pt>
                      <c:pt idx="8706">
                        <c:v>66035.218353271484</c:v>
                      </c:pt>
                      <c:pt idx="8707">
                        <c:v>66035.217132568359</c:v>
                      </c:pt>
                      <c:pt idx="8708">
                        <c:v>66035.217376708984</c:v>
                      </c:pt>
                      <c:pt idx="8709">
                        <c:v>65573.950759887695</c:v>
                      </c:pt>
                      <c:pt idx="8710">
                        <c:v>65573.950881958008</c:v>
                      </c:pt>
                      <c:pt idx="8711">
                        <c:v>66009.950637817383</c:v>
                      </c:pt>
                      <c:pt idx="8712">
                        <c:v>67711.828811645508</c:v>
                      </c:pt>
                      <c:pt idx="8713">
                        <c:v>67625.702102661133</c:v>
                      </c:pt>
                      <c:pt idx="8714">
                        <c:v>66064.693008422852</c:v>
                      </c:pt>
                      <c:pt idx="8715">
                        <c:v>60647.118286132813</c:v>
                      </c:pt>
                      <c:pt idx="8716">
                        <c:v>66036.292938232422</c:v>
                      </c:pt>
                      <c:pt idx="8717">
                        <c:v>66036.293060302734</c:v>
                      </c:pt>
                      <c:pt idx="8718">
                        <c:v>66036.292938232422</c:v>
                      </c:pt>
                      <c:pt idx="8719">
                        <c:v>65144.292694091797</c:v>
                      </c:pt>
                      <c:pt idx="8720">
                        <c:v>64646.653762817383</c:v>
                      </c:pt>
                      <c:pt idx="8721">
                        <c:v>64287.081619262695</c:v>
                      </c:pt>
                      <c:pt idx="8722">
                        <c:v>64609.482131958008</c:v>
                      </c:pt>
                      <c:pt idx="8723">
                        <c:v>64643.096389770508</c:v>
                      </c:pt>
                      <c:pt idx="8724">
                        <c:v>64884.096328735352</c:v>
                      </c:pt>
                      <c:pt idx="8725">
                        <c:v>65488.596328735352</c:v>
                      </c:pt>
                      <c:pt idx="8726">
                        <c:v>65031.195877075195</c:v>
                      </c:pt>
                      <c:pt idx="8727">
                        <c:v>67233.357421875</c:v>
                      </c:pt>
                      <c:pt idx="8728">
                        <c:v>67233.357421875</c:v>
                      </c:pt>
                      <c:pt idx="8729">
                        <c:v>67231.578857421875</c:v>
                      </c:pt>
                      <c:pt idx="8730">
                        <c:v>66098.776321411133</c:v>
                      </c:pt>
                      <c:pt idx="8731">
                        <c:v>66054.776077270508</c:v>
                      </c:pt>
                      <c:pt idx="8732">
                        <c:v>66054.037796020508</c:v>
                      </c:pt>
                      <c:pt idx="8733">
                        <c:v>64070.119140625</c:v>
                      </c:pt>
                      <c:pt idx="8734">
                        <c:v>63539.21826171875</c:v>
                      </c:pt>
                      <c:pt idx="8735">
                        <c:v>63539.218505859368</c:v>
                      </c:pt>
                      <c:pt idx="8736">
                        <c:v>63544.018264770508</c:v>
                      </c:pt>
                      <c:pt idx="8737">
                        <c:v>62908.424026489258</c:v>
                      </c:pt>
                      <c:pt idx="8738">
                        <c:v>62819.223831176758</c:v>
                      </c:pt>
                      <c:pt idx="8739">
                        <c:v>62773.224319458008</c:v>
                      </c:pt>
                      <c:pt idx="8740">
                        <c:v>62293.224319458008</c:v>
                      </c:pt>
                      <c:pt idx="8741">
                        <c:v>61827.223342895508</c:v>
                      </c:pt>
                      <c:pt idx="8742">
                        <c:v>61158.948379516594</c:v>
                      </c:pt>
                      <c:pt idx="8743">
                        <c:v>65825.011184692383</c:v>
                      </c:pt>
                      <c:pt idx="8744">
                        <c:v>65477.508987426758</c:v>
                      </c:pt>
                      <c:pt idx="8745">
                        <c:v>58120.714324951165</c:v>
                      </c:pt>
                      <c:pt idx="8746">
                        <c:v>58328.394378662102</c:v>
                      </c:pt>
                      <c:pt idx="8747">
                        <c:v>58240.394378662102</c:v>
                      </c:pt>
                      <c:pt idx="8748">
                        <c:v>56047.765106201172</c:v>
                      </c:pt>
                      <c:pt idx="8749">
                        <c:v>56085.765167236328</c:v>
                      </c:pt>
                      <c:pt idx="8750">
                        <c:v>55624.591278076172</c:v>
                      </c:pt>
                      <c:pt idx="8751">
                        <c:v>59800.902435302734</c:v>
                      </c:pt>
                      <c:pt idx="8752">
                        <c:v>59800.902313232415</c:v>
                      </c:pt>
                      <c:pt idx="8753">
                        <c:v>61822.79280090332</c:v>
                      </c:pt>
                      <c:pt idx="8754">
                        <c:v>62086.44514465332</c:v>
                      </c:pt>
                      <c:pt idx="8755">
                        <c:v>62042.444900512688</c:v>
                      </c:pt>
                      <c:pt idx="8756">
                        <c:v>65346.107620239258</c:v>
                      </c:pt>
                      <c:pt idx="8757">
                        <c:v>65282.108352661126</c:v>
                      </c:pt>
                      <c:pt idx="8758">
                        <c:v>65170.107376098626</c:v>
                      </c:pt>
                      <c:pt idx="8759">
                        <c:v>61694.637771606445</c:v>
                      </c:pt>
                      <c:pt idx="8760">
                        <c:v>63529.60725402832</c:v>
                      </c:pt>
                      <c:pt idx="8761">
                        <c:v>63529.607131958008</c:v>
                      </c:pt>
                      <c:pt idx="8762">
                        <c:v>63197.606948852539</c:v>
                      </c:pt>
                      <c:pt idx="8763">
                        <c:v>64778.873001098626</c:v>
                      </c:pt>
                      <c:pt idx="8764">
                        <c:v>63993.872756958008</c:v>
                      </c:pt>
                      <c:pt idx="8765">
                        <c:v>63997.872756958008</c:v>
                      </c:pt>
                      <c:pt idx="8766">
                        <c:v>63993.872634887688</c:v>
                      </c:pt>
                      <c:pt idx="8767">
                        <c:v>65197.573486328125</c:v>
                      </c:pt>
                      <c:pt idx="8768">
                        <c:v>64438.839248657227</c:v>
                      </c:pt>
                      <c:pt idx="8769">
                        <c:v>60809.037185668945</c:v>
                      </c:pt>
                      <c:pt idx="8770">
                        <c:v>60448.634841918945</c:v>
                      </c:pt>
                      <c:pt idx="8771">
                        <c:v>61441.389358520508</c:v>
                      </c:pt>
                      <c:pt idx="8772">
                        <c:v>59821.88752746582</c:v>
                      </c:pt>
                      <c:pt idx="8773">
                        <c:v>59821.88752746582</c:v>
                      </c:pt>
                      <c:pt idx="8774">
                        <c:v>59812.887466430664</c:v>
                      </c:pt>
                      <c:pt idx="8775">
                        <c:v>65427.061859130859</c:v>
                      </c:pt>
                      <c:pt idx="8776">
                        <c:v>65743.563812255859</c:v>
                      </c:pt>
                      <c:pt idx="8777">
                        <c:v>65743.563812255859</c:v>
                      </c:pt>
                      <c:pt idx="8778">
                        <c:v>65455.563568115234</c:v>
                      </c:pt>
                      <c:pt idx="8779">
                        <c:v>65723.645706176758</c:v>
                      </c:pt>
                      <c:pt idx="8780">
                        <c:v>63796.125564575195</c:v>
                      </c:pt>
                      <c:pt idx="8781">
                        <c:v>63787.125564575195</c:v>
                      </c:pt>
                      <c:pt idx="8782">
                        <c:v>63114.606887817383</c:v>
                      </c:pt>
                      <c:pt idx="8783">
                        <c:v>63114.606887817383</c:v>
                      </c:pt>
                      <c:pt idx="8784">
                        <c:v>63114.606887817383</c:v>
                      </c:pt>
                      <c:pt idx="8785">
                        <c:v>63895.407608032227</c:v>
                      </c:pt>
                      <c:pt idx="8786">
                        <c:v>63375.348510742188</c:v>
                      </c:pt>
                      <c:pt idx="8787">
                        <c:v>63375.348510742188</c:v>
                      </c:pt>
                      <c:pt idx="8788">
                        <c:v>63379.348510742188</c:v>
                      </c:pt>
                      <c:pt idx="8789">
                        <c:v>63552.299682617188</c:v>
                      </c:pt>
                      <c:pt idx="8790">
                        <c:v>62904.393753051758</c:v>
                      </c:pt>
                      <c:pt idx="8791">
                        <c:v>65974.244094848633</c:v>
                      </c:pt>
                      <c:pt idx="8792">
                        <c:v>64136.896438598626</c:v>
                      </c:pt>
                      <c:pt idx="8793">
                        <c:v>63854.696487426758</c:v>
                      </c:pt>
                      <c:pt idx="8794">
                        <c:v>63854.696487426758</c:v>
                      </c:pt>
                      <c:pt idx="8795">
                        <c:v>63502.696487426758</c:v>
                      </c:pt>
                      <c:pt idx="8796">
                        <c:v>62740.522171020508</c:v>
                      </c:pt>
                      <c:pt idx="8797">
                        <c:v>63220.521926879876</c:v>
                      </c:pt>
                      <c:pt idx="8798">
                        <c:v>63220.521926879876</c:v>
                      </c:pt>
                      <c:pt idx="8799">
                        <c:v>63665.522903442376</c:v>
                      </c:pt>
                      <c:pt idx="8800">
                        <c:v>64018.180694580078</c:v>
                      </c:pt>
                      <c:pt idx="8801">
                        <c:v>63951.182159423828</c:v>
                      </c:pt>
                      <c:pt idx="8802">
                        <c:v>63950.548126220696</c:v>
                      </c:pt>
                      <c:pt idx="8803">
                        <c:v>63708.548858642578</c:v>
                      </c:pt>
                      <c:pt idx="8804">
                        <c:v>65530.275100708008</c:v>
                      </c:pt>
                      <c:pt idx="8805">
                        <c:v>57494.666107177734</c:v>
                      </c:pt>
                      <c:pt idx="8806">
                        <c:v>57342.666107177734</c:v>
                      </c:pt>
                      <c:pt idx="8807">
                        <c:v>65207.967849731445</c:v>
                      </c:pt>
                      <c:pt idx="8808">
                        <c:v>65226.822845458984</c:v>
                      </c:pt>
                      <c:pt idx="8809">
                        <c:v>65226.584625244141</c:v>
                      </c:pt>
                      <c:pt idx="8810">
                        <c:v>65226.584564208984</c:v>
                      </c:pt>
                      <c:pt idx="8811">
                        <c:v>65219.033721923828</c:v>
                      </c:pt>
                      <c:pt idx="8812">
                        <c:v>64617.559677124023</c:v>
                      </c:pt>
                      <c:pt idx="8813">
                        <c:v>64896.06169128418</c:v>
                      </c:pt>
                      <c:pt idx="8814">
                        <c:v>64896.06169128418</c:v>
                      </c:pt>
                      <c:pt idx="8815">
                        <c:v>64896.061630249023</c:v>
                      </c:pt>
                      <c:pt idx="8816">
                        <c:v>64393.073684692383</c:v>
                      </c:pt>
                      <c:pt idx="8817">
                        <c:v>62927.378189086907</c:v>
                      </c:pt>
                      <c:pt idx="8818">
                        <c:v>62705.278396606445</c:v>
                      </c:pt>
                      <c:pt idx="8819">
                        <c:v>62774.178237915039</c:v>
                      </c:pt>
                      <c:pt idx="8820">
                        <c:v>65549.044143676758</c:v>
                      </c:pt>
                      <c:pt idx="8821">
                        <c:v>65549.043655395508</c:v>
                      </c:pt>
                      <c:pt idx="8822">
                        <c:v>65792.2978515625</c:v>
                      </c:pt>
                      <c:pt idx="8823">
                        <c:v>64526.081253051758</c:v>
                      </c:pt>
                      <c:pt idx="8824">
                        <c:v>64526.081253051758</c:v>
                      </c:pt>
                      <c:pt idx="8825">
                        <c:v>66254.927444458008</c:v>
                      </c:pt>
                      <c:pt idx="8826">
                        <c:v>66254.927444458008</c:v>
                      </c:pt>
                      <c:pt idx="8827">
                        <c:v>66193.927444458008</c:v>
                      </c:pt>
                      <c:pt idx="8828">
                        <c:v>66521.925979614258</c:v>
                      </c:pt>
                      <c:pt idx="8829">
                        <c:v>66521.925491333008</c:v>
                      </c:pt>
                      <c:pt idx="8830">
                        <c:v>66521.925491333008</c:v>
                      </c:pt>
                      <c:pt idx="8831">
                        <c:v>63587.648147583008</c:v>
                      </c:pt>
                      <c:pt idx="8832">
                        <c:v>63691.848342895508</c:v>
                      </c:pt>
                      <c:pt idx="8833">
                        <c:v>63691.742630004876</c:v>
                      </c:pt>
                      <c:pt idx="8834">
                        <c:v>63214.742385864258</c:v>
                      </c:pt>
                      <c:pt idx="8835">
                        <c:v>64464.769485473626</c:v>
                      </c:pt>
                      <c:pt idx="8836">
                        <c:v>65310.771194458008</c:v>
                      </c:pt>
                      <c:pt idx="8837">
                        <c:v>64958.770950317376</c:v>
                      </c:pt>
                      <c:pt idx="8838">
                        <c:v>66128.674514770508</c:v>
                      </c:pt>
                      <c:pt idx="8839">
                        <c:v>66128.674514770508</c:v>
                      </c:pt>
                      <c:pt idx="8840">
                        <c:v>66059.674270629883</c:v>
                      </c:pt>
                      <c:pt idx="8841">
                        <c:v>65152.634765625</c:v>
                      </c:pt>
                      <c:pt idx="8842">
                        <c:v>65416.285400390618</c:v>
                      </c:pt>
                      <c:pt idx="8843">
                        <c:v>65707.285400390625</c:v>
                      </c:pt>
                      <c:pt idx="8844">
                        <c:v>65592.214553833008</c:v>
                      </c:pt>
                      <c:pt idx="8845">
                        <c:v>65592.215042114258</c:v>
                      </c:pt>
                      <c:pt idx="8846">
                        <c:v>65592.215530395508</c:v>
                      </c:pt>
                      <c:pt idx="8847">
                        <c:v>65816.299514770508</c:v>
                      </c:pt>
                      <c:pt idx="8848">
                        <c:v>64913.298782348626</c:v>
                      </c:pt>
                      <c:pt idx="8849">
                        <c:v>64627.299026489258</c:v>
                      </c:pt>
                      <c:pt idx="8850">
                        <c:v>58830.248706817627</c:v>
                      </c:pt>
                      <c:pt idx="8851">
                        <c:v>58836.672718048096</c:v>
                      </c:pt>
                      <c:pt idx="8852">
                        <c:v>58845.672718048096</c:v>
                      </c:pt>
                      <c:pt idx="8853">
                        <c:v>58845.672779083252</c:v>
                      </c:pt>
                      <c:pt idx="8854">
                        <c:v>58746.798755645752</c:v>
                      </c:pt>
                      <c:pt idx="8855">
                        <c:v>62429.211502075195</c:v>
                      </c:pt>
                      <c:pt idx="8856">
                        <c:v>62429.211563110352</c:v>
                      </c:pt>
                      <c:pt idx="8857">
                        <c:v>63293.497451782227</c:v>
                      </c:pt>
                      <c:pt idx="8858">
                        <c:v>63302.497512817383</c:v>
                      </c:pt>
                      <c:pt idx="8859">
                        <c:v>63302.49739074707</c:v>
                      </c:pt>
                      <c:pt idx="8860">
                        <c:v>63494.577529907227</c:v>
                      </c:pt>
                      <c:pt idx="8861">
                        <c:v>63216.78352355957</c:v>
                      </c:pt>
                      <c:pt idx="8862">
                        <c:v>63225.783584594727</c:v>
                      </c:pt>
                      <c:pt idx="8863">
                        <c:v>63225.783645629883</c:v>
                      </c:pt>
                      <c:pt idx="8864">
                        <c:v>63644.080459594727</c:v>
                      </c:pt>
                      <c:pt idx="8865">
                        <c:v>66243.192581176758</c:v>
                      </c:pt>
                      <c:pt idx="8866">
                        <c:v>65592.192581176758</c:v>
                      </c:pt>
                      <c:pt idx="8867">
                        <c:v>65449.192092895508</c:v>
                      </c:pt>
                      <c:pt idx="8868">
                        <c:v>66866.617385864258</c:v>
                      </c:pt>
                      <c:pt idx="8869">
                        <c:v>66168.035354614258</c:v>
                      </c:pt>
                      <c:pt idx="8870">
                        <c:v>65106.531448364258</c:v>
                      </c:pt>
                      <c:pt idx="8871">
                        <c:v>63398.035842895508</c:v>
                      </c:pt>
                      <c:pt idx="8872">
                        <c:v>62752.735061645508</c:v>
                      </c:pt>
                      <c:pt idx="8873">
                        <c:v>61384.814651489258</c:v>
                      </c:pt>
                      <c:pt idx="8874">
                        <c:v>61344.814651489258</c:v>
                      </c:pt>
                      <c:pt idx="8875">
                        <c:v>63946.718460083008</c:v>
                      </c:pt>
                      <c:pt idx="8876">
                        <c:v>63946.153030395508</c:v>
                      </c:pt>
                      <c:pt idx="8877">
                        <c:v>64368.031204223626</c:v>
                      </c:pt>
                      <c:pt idx="8878">
                        <c:v>66030.200393676758</c:v>
                      </c:pt>
                      <c:pt idx="8879">
                        <c:v>67010.069778442383</c:v>
                      </c:pt>
                      <c:pt idx="8880">
                        <c:v>63187.53520202636</c:v>
                      </c:pt>
                      <c:pt idx="8881">
                        <c:v>62790.63285827636</c:v>
                      </c:pt>
                      <c:pt idx="8882">
                        <c:v>62828.132980346672</c:v>
                      </c:pt>
                      <c:pt idx="8883">
                        <c:v>63144.53520202636</c:v>
                      </c:pt>
                      <c:pt idx="8884">
                        <c:v>62299.398086547852</c:v>
                      </c:pt>
                      <c:pt idx="8885">
                        <c:v>62299.398025512695</c:v>
                      </c:pt>
                      <c:pt idx="8886">
                        <c:v>62202.398025512695</c:v>
                      </c:pt>
                      <c:pt idx="8887">
                        <c:v>66859.630813598633</c:v>
                      </c:pt>
                      <c:pt idx="8888">
                        <c:v>66859.630813598633</c:v>
                      </c:pt>
                      <c:pt idx="8889">
                        <c:v>66860.167922973633</c:v>
                      </c:pt>
                      <c:pt idx="8890">
                        <c:v>66945.837112426758</c:v>
                      </c:pt>
                      <c:pt idx="8891">
                        <c:v>66897.933059692383</c:v>
                      </c:pt>
                      <c:pt idx="8892">
                        <c:v>66945.933059692383</c:v>
                      </c:pt>
                      <c:pt idx="8893">
                        <c:v>66853.733306884766</c:v>
                      </c:pt>
                      <c:pt idx="8894">
                        <c:v>64402.813858032227</c:v>
                      </c:pt>
                      <c:pt idx="8895">
                        <c:v>56181.178070068359</c:v>
                      </c:pt>
                      <c:pt idx="8896">
                        <c:v>64791.268630981438</c:v>
                      </c:pt>
                      <c:pt idx="8897">
                        <c:v>65372.269485473626</c:v>
                      </c:pt>
                      <c:pt idx="8898">
                        <c:v>65372.269241333008</c:v>
                      </c:pt>
                      <c:pt idx="8899">
                        <c:v>66373.03857421875</c:v>
                      </c:pt>
                      <c:pt idx="8900">
                        <c:v>65473.925491333008</c:v>
                      </c:pt>
                      <c:pt idx="8901">
                        <c:v>65473.925491333008</c:v>
                      </c:pt>
                      <c:pt idx="8902">
                        <c:v>66729.604934692383</c:v>
                      </c:pt>
                      <c:pt idx="8903">
                        <c:v>66729.605178833008</c:v>
                      </c:pt>
                      <c:pt idx="8904">
                        <c:v>66464.395706176758</c:v>
                      </c:pt>
                      <c:pt idx="8905">
                        <c:v>66158.675735473633</c:v>
                      </c:pt>
                      <c:pt idx="8906">
                        <c:v>66111.675247192383</c:v>
                      </c:pt>
                      <c:pt idx="8907">
                        <c:v>65530.318313598626</c:v>
                      </c:pt>
                      <c:pt idx="8908">
                        <c:v>65788.119338989258</c:v>
                      </c:pt>
                      <c:pt idx="8909">
                        <c:v>65675.585159301758</c:v>
                      </c:pt>
                      <c:pt idx="8910">
                        <c:v>68024.874404907227</c:v>
                      </c:pt>
                      <c:pt idx="8911">
                        <c:v>68187.874404907227</c:v>
                      </c:pt>
                      <c:pt idx="8912">
                        <c:v>68160.674896240234</c:v>
                      </c:pt>
                      <c:pt idx="8913">
                        <c:v>66595.407806396484</c:v>
                      </c:pt>
                      <c:pt idx="8914">
                        <c:v>66113.351516723633</c:v>
                      </c:pt>
                      <c:pt idx="8915">
                        <c:v>64757.082473754876</c:v>
                      </c:pt>
                      <c:pt idx="8916">
                        <c:v>66204.783401489258</c:v>
                      </c:pt>
                      <c:pt idx="8917">
                        <c:v>65900.783401489258</c:v>
                      </c:pt>
                      <c:pt idx="8918">
                        <c:v>66698.940628051758</c:v>
                      </c:pt>
                      <c:pt idx="8919">
                        <c:v>66698.940139770508</c:v>
                      </c:pt>
                      <c:pt idx="8920">
                        <c:v>65906.790237426758</c:v>
                      </c:pt>
                      <c:pt idx="8921">
                        <c:v>66767.084182739258</c:v>
                      </c:pt>
                      <c:pt idx="8922">
                        <c:v>66814.768264770508</c:v>
                      </c:pt>
                      <c:pt idx="8923">
                        <c:v>66861.768264770508</c:v>
                      </c:pt>
                      <c:pt idx="8924">
                        <c:v>66462.767288208008</c:v>
                      </c:pt>
                      <c:pt idx="8925">
                        <c:v>67549.546340942383</c:v>
                      </c:pt>
                      <c:pt idx="8926">
                        <c:v>63996.048538208008</c:v>
                      </c:pt>
                      <c:pt idx="8927">
                        <c:v>64240.750198364258</c:v>
                      </c:pt>
                      <c:pt idx="8928">
                        <c:v>64163.821975708008</c:v>
                      </c:pt>
                      <c:pt idx="8929">
                        <c:v>64159.218948364258</c:v>
                      </c:pt>
                      <c:pt idx="8930">
                        <c:v>67475.102249145508</c:v>
                      </c:pt>
                      <c:pt idx="8931">
                        <c:v>66320.797317504883</c:v>
                      </c:pt>
                      <c:pt idx="8932">
                        <c:v>66320.798294067383</c:v>
                      </c:pt>
                      <c:pt idx="8933">
                        <c:v>66307.798294067383</c:v>
                      </c:pt>
                      <c:pt idx="8934">
                        <c:v>66065.798049926758</c:v>
                      </c:pt>
                      <c:pt idx="8935">
                        <c:v>66397.399322509766</c:v>
                      </c:pt>
                      <c:pt idx="8936">
                        <c:v>66354.399566650391</c:v>
                      </c:pt>
                      <c:pt idx="8937">
                        <c:v>65971.399566650391</c:v>
                      </c:pt>
                      <c:pt idx="8938">
                        <c:v>63062.196350097656</c:v>
                      </c:pt>
                      <c:pt idx="8939">
                        <c:v>61740.375198364251</c:v>
                      </c:pt>
                      <c:pt idx="8940">
                        <c:v>65663.417678833008</c:v>
                      </c:pt>
                      <c:pt idx="8941">
                        <c:v>65663.417678833008</c:v>
                      </c:pt>
                      <c:pt idx="8942">
                        <c:v>65395.569000244133</c:v>
                      </c:pt>
                      <c:pt idx="8943">
                        <c:v>62930.897171020508</c:v>
                      </c:pt>
                      <c:pt idx="8944">
                        <c:v>62930.896926879876</c:v>
                      </c:pt>
                      <c:pt idx="8945">
                        <c:v>62882.896926879876</c:v>
                      </c:pt>
                      <c:pt idx="8946">
                        <c:v>64417.251907348626</c:v>
                      </c:pt>
                      <c:pt idx="8947">
                        <c:v>64417.252151489258</c:v>
                      </c:pt>
                      <c:pt idx="8948">
                        <c:v>62744.440994262695</c:v>
                      </c:pt>
                      <c:pt idx="8949">
                        <c:v>62743.904861450195</c:v>
                      </c:pt>
                      <c:pt idx="8950">
                        <c:v>62743.904861450195</c:v>
                      </c:pt>
                      <c:pt idx="8951">
                        <c:v>67291.079788208008</c:v>
                      </c:pt>
                      <c:pt idx="8952">
                        <c:v>67291.079788208008</c:v>
                      </c:pt>
                      <c:pt idx="8953">
                        <c:v>67308.927444458008</c:v>
                      </c:pt>
                      <c:pt idx="8954">
                        <c:v>64460.431106567383</c:v>
                      </c:pt>
                      <c:pt idx="8955">
                        <c:v>56628.196197509766</c:v>
                      </c:pt>
                      <c:pt idx="8956">
                        <c:v>56628.196197509766</c:v>
                      </c:pt>
                      <c:pt idx="8957">
                        <c:v>56629.297760009766</c:v>
                      </c:pt>
                      <c:pt idx="8958">
                        <c:v>59947.977127075195</c:v>
                      </c:pt>
                      <c:pt idx="8959">
                        <c:v>60149.994827270508</c:v>
                      </c:pt>
                      <c:pt idx="8960">
                        <c:v>60267.661636352539</c:v>
                      </c:pt>
                      <c:pt idx="8961">
                        <c:v>59945.379898071289</c:v>
                      </c:pt>
                      <c:pt idx="8962">
                        <c:v>63912.697647094727</c:v>
                      </c:pt>
                      <c:pt idx="8963">
                        <c:v>63912.69758605957</c:v>
                      </c:pt>
                      <c:pt idx="8964">
                        <c:v>66033.123733520508</c:v>
                      </c:pt>
                      <c:pt idx="8965">
                        <c:v>66318.326370239258</c:v>
                      </c:pt>
                      <c:pt idx="8966">
                        <c:v>66318.326370239258</c:v>
                      </c:pt>
                      <c:pt idx="8967">
                        <c:v>66309.326370239258</c:v>
                      </c:pt>
                      <c:pt idx="8968">
                        <c:v>64221.649612426758</c:v>
                      </c:pt>
                      <c:pt idx="8969">
                        <c:v>65620.607864379883</c:v>
                      </c:pt>
                      <c:pt idx="8970">
                        <c:v>63996.538650512695</c:v>
                      </c:pt>
                      <c:pt idx="8971">
                        <c:v>64557.736892700195</c:v>
                      </c:pt>
                      <c:pt idx="8972">
                        <c:v>64543.242568969727</c:v>
                      </c:pt>
                      <c:pt idx="8973">
                        <c:v>64543.24250793457</c:v>
                      </c:pt>
                      <c:pt idx="8974">
                        <c:v>64015.242568969727</c:v>
                      </c:pt>
                      <c:pt idx="8975">
                        <c:v>64276.082901000977</c:v>
                      </c:pt>
                      <c:pt idx="8976">
                        <c:v>65861.967727661133</c:v>
                      </c:pt>
                      <c:pt idx="8977">
                        <c:v>64976.966018676758</c:v>
                      </c:pt>
                      <c:pt idx="8978">
                        <c:v>64831.125686645508</c:v>
                      </c:pt>
                      <c:pt idx="8979">
                        <c:v>64565.952835083008</c:v>
                      </c:pt>
                      <c:pt idx="8980">
                        <c:v>65163.698684692383</c:v>
                      </c:pt>
                      <c:pt idx="8981">
                        <c:v>65163.698623657227</c:v>
                      </c:pt>
                      <c:pt idx="8982">
                        <c:v>64411.27473449707</c:v>
                      </c:pt>
                      <c:pt idx="8983">
                        <c:v>64420.274795532227</c:v>
                      </c:pt>
                      <c:pt idx="8984">
                        <c:v>64411.27473449707</c:v>
                      </c:pt>
                      <c:pt idx="8985">
                        <c:v>63780.700881958008</c:v>
                      </c:pt>
                      <c:pt idx="8986">
                        <c:v>64110.058059692376</c:v>
                      </c:pt>
                      <c:pt idx="8987">
                        <c:v>66403.989356994629</c:v>
                      </c:pt>
                      <c:pt idx="8988">
                        <c:v>66736.454544067383</c:v>
                      </c:pt>
                      <c:pt idx="8989">
                        <c:v>66410.954299926758</c:v>
                      </c:pt>
                      <c:pt idx="8990">
                        <c:v>65618.954788208008</c:v>
                      </c:pt>
                      <c:pt idx="8991">
                        <c:v>65739.954788208008</c:v>
                      </c:pt>
                      <c:pt idx="8992">
                        <c:v>65754.954299926758</c:v>
                      </c:pt>
                      <c:pt idx="8993">
                        <c:v>67542.004348754883</c:v>
                      </c:pt>
                      <c:pt idx="8994">
                        <c:v>67123.005569458008</c:v>
                      </c:pt>
                      <c:pt idx="8995">
                        <c:v>67123.362014770508</c:v>
                      </c:pt>
                      <c:pt idx="8996">
                        <c:v>66665.362258911133</c:v>
                      </c:pt>
                      <c:pt idx="8997">
                        <c:v>66775.012237548828</c:v>
                      </c:pt>
                      <c:pt idx="8998">
                        <c:v>66130.812286376953</c:v>
                      </c:pt>
                      <c:pt idx="8999">
                        <c:v>66098.812774658203</c:v>
                      </c:pt>
                      <c:pt idx="9000">
                        <c:v>65686.398147583008</c:v>
                      </c:pt>
                      <c:pt idx="9001">
                        <c:v>63830.697952270508</c:v>
                      </c:pt>
                      <c:pt idx="9002">
                        <c:v>63588.697952270508</c:v>
                      </c:pt>
                      <c:pt idx="9003">
                        <c:v>63588.698440551758</c:v>
                      </c:pt>
                      <c:pt idx="9004">
                        <c:v>63813.090530395508</c:v>
                      </c:pt>
                      <c:pt idx="9005">
                        <c:v>63813.090530395508</c:v>
                      </c:pt>
                      <c:pt idx="9006">
                        <c:v>63356.696487426758</c:v>
                      </c:pt>
                      <c:pt idx="9007">
                        <c:v>64208.897659301758</c:v>
                      </c:pt>
                      <c:pt idx="9008">
                        <c:v>64103.897560119629</c:v>
                      </c:pt>
                      <c:pt idx="9009">
                        <c:v>64103.897560119629</c:v>
                      </c:pt>
                      <c:pt idx="9010">
                        <c:v>64693.264259338379</c:v>
                      </c:pt>
                      <c:pt idx="9011">
                        <c:v>64710.264259338379</c:v>
                      </c:pt>
                      <c:pt idx="9012">
                        <c:v>64710.264747619629</c:v>
                      </c:pt>
                      <c:pt idx="9013">
                        <c:v>64161.397171020508</c:v>
                      </c:pt>
                      <c:pt idx="9014">
                        <c:v>64073.397415161126</c:v>
                      </c:pt>
                      <c:pt idx="9015">
                        <c:v>62855.142288208008</c:v>
                      </c:pt>
                      <c:pt idx="9016">
                        <c:v>62866.923049926758</c:v>
                      </c:pt>
                      <c:pt idx="9017">
                        <c:v>62930.923049926758</c:v>
                      </c:pt>
                      <c:pt idx="9018">
                        <c:v>63532.422561645508</c:v>
                      </c:pt>
                      <c:pt idx="9019">
                        <c:v>63219.723342895508</c:v>
                      </c:pt>
                      <c:pt idx="9020">
                        <c:v>65208.198928833008</c:v>
                      </c:pt>
                      <c:pt idx="9021">
                        <c:v>65217.199661254876</c:v>
                      </c:pt>
                      <c:pt idx="9022">
                        <c:v>65083.198684692376</c:v>
                      </c:pt>
                      <c:pt idx="9023">
                        <c:v>64913.199172973626</c:v>
                      </c:pt>
                      <c:pt idx="9024">
                        <c:v>65607.069290161133</c:v>
                      </c:pt>
                      <c:pt idx="9025">
                        <c:v>66017.069534301758</c:v>
                      </c:pt>
                      <c:pt idx="9026">
                        <c:v>65993.662307739258</c:v>
                      </c:pt>
                      <c:pt idx="9027">
                        <c:v>66820.359817504883</c:v>
                      </c:pt>
                      <c:pt idx="9028">
                        <c:v>66725.726760864258</c:v>
                      </c:pt>
                      <c:pt idx="9029">
                        <c:v>67174.146682739258</c:v>
                      </c:pt>
                      <c:pt idx="9030">
                        <c:v>56019.516082763672</c:v>
                      </c:pt>
                      <c:pt idx="9031">
                        <c:v>56028.516082763672</c:v>
                      </c:pt>
                      <c:pt idx="9032">
                        <c:v>62038.296768188477</c:v>
                      </c:pt>
                      <c:pt idx="9033">
                        <c:v>66136.700881958008</c:v>
                      </c:pt>
                      <c:pt idx="9034">
                        <c:v>66136.701126098633</c:v>
                      </c:pt>
                      <c:pt idx="9035">
                        <c:v>65300.701370239258</c:v>
                      </c:pt>
                      <c:pt idx="9036">
                        <c:v>65166.701126098626</c:v>
                      </c:pt>
                      <c:pt idx="9037">
                        <c:v>64996.700881958008</c:v>
                      </c:pt>
                      <c:pt idx="9038">
                        <c:v>64229.738235473626</c:v>
                      </c:pt>
                      <c:pt idx="9039">
                        <c:v>64686.439163208008</c:v>
                      </c:pt>
                      <c:pt idx="9040">
                        <c:v>64554.439163208008</c:v>
                      </c:pt>
                      <c:pt idx="9041">
                        <c:v>64152.438674926758</c:v>
                      </c:pt>
                      <c:pt idx="9042">
                        <c:v>67069.230178833008</c:v>
                      </c:pt>
                      <c:pt idx="9043">
                        <c:v>67069.230667114258</c:v>
                      </c:pt>
                      <c:pt idx="9044">
                        <c:v>61619.557678222656</c:v>
                      </c:pt>
                      <c:pt idx="9045">
                        <c:v>63052.05554199218</c:v>
                      </c:pt>
                      <c:pt idx="9046">
                        <c:v>63397.853759765618</c:v>
                      </c:pt>
                      <c:pt idx="9047">
                        <c:v>63130.85400390625</c:v>
                      </c:pt>
                      <c:pt idx="9048">
                        <c:v>64568.680374145508</c:v>
                      </c:pt>
                      <c:pt idx="9049">
                        <c:v>64568.679885864258</c:v>
                      </c:pt>
                      <c:pt idx="9050">
                        <c:v>63309.734085083008</c:v>
                      </c:pt>
                      <c:pt idx="9051">
                        <c:v>63647.233596801758</c:v>
                      </c:pt>
                      <c:pt idx="9052">
                        <c:v>63700.608108520508</c:v>
                      </c:pt>
                      <c:pt idx="9053">
                        <c:v>65172.063919067376</c:v>
                      </c:pt>
                      <c:pt idx="9054">
                        <c:v>65172.064651489258</c:v>
                      </c:pt>
                      <c:pt idx="9055">
                        <c:v>66582.107620239258</c:v>
                      </c:pt>
                      <c:pt idx="9056">
                        <c:v>67563.781448364258</c:v>
                      </c:pt>
                      <c:pt idx="9057">
                        <c:v>68199.785842895508</c:v>
                      </c:pt>
                      <c:pt idx="9058">
                        <c:v>68665.435745239258</c:v>
                      </c:pt>
                      <c:pt idx="9059">
                        <c:v>68544.436477661133</c:v>
                      </c:pt>
                      <c:pt idx="9060">
                        <c:v>58686.929779052734</c:v>
                      </c:pt>
                      <c:pt idx="9061">
                        <c:v>58613.830169677734</c:v>
                      </c:pt>
                      <c:pt idx="9062">
                        <c:v>58616.151214599602</c:v>
                      </c:pt>
                      <c:pt idx="9063">
                        <c:v>57825.747650146484</c:v>
                      </c:pt>
                      <c:pt idx="9064">
                        <c:v>63957.695510864258</c:v>
                      </c:pt>
                      <c:pt idx="9065">
                        <c:v>66366.702346801758</c:v>
                      </c:pt>
                      <c:pt idx="9066">
                        <c:v>66366.702346801758</c:v>
                      </c:pt>
                      <c:pt idx="9067">
                        <c:v>63867.477737426758</c:v>
                      </c:pt>
                      <c:pt idx="9068">
                        <c:v>64371.828079223626</c:v>
                      </c:pt>
                      <c:pt idx="9069">
                        <c:v>64908.029006958008</c:v>
                      </c:pt>
                      <c:pt idx="9070">
                        <c:v>64844.029495239258</c:v>
                      </c:pt>
                      <c:pt idx="9071">
                        <c:v>64386.029251098626</c:v>
                      </c:pt>
                      <c:pt idx="9072">
                        <c:v>64077.029495239258</c:v>
                      </c:pt>
                      <c:pt idx="9073">
                        <c:v>63865.998733520508</c:v>
                      </c:pt>
                      <c:pt idx="9074">
                        <c:v>64123.998733520508</c:v>
                      </c:pt>
                      <c:pt idx="9075">
                        <c:v>65007.200393676758</c:v>
                      </c:pt>
                      <c:pt idx="9076">
                        <c:v>64637.798049926758</c:v>
                      </c:pt>
                      <c:pt idx="9077">
                        <c:v>65341.300491333008</c:v>
                      </c:pt>
                      <c:pt idx="9078">
                        <c:v>64089.188674926758</c:v>
                      </c:pt>
                      <c:pt idx="9079">
                        <c:v>62266.998977661126</c:v>
                      </c:pt>
                      <c:pt idx="9080">
                        <c:v>62266.998489379876</c:v>
                      </c:pt>
                      <c:pt idx="9081">
                        <c:v>65874.954299926758</c:v>
                      </c:pt>
                      <c:pt idx="9082">
                        <c:v>65811.620803833008</c:v>
                      </c:pt>
                      <c:pt idx="9083">
                        <c:v>67753.457229614258</c:v>
                      </c:pt>
                      <c:pt idx="9084">
                        <c:v>67939.637161254883</c:v>
                      </c:pt>
                      <c:pt idx="9085">
                        <c:v>67828.043655395508</c:v>
                      </c:pt>
                      <c:pt idx="9086">
                        <c:v>67804.043167114258</c:v>
                      </c:pt>
                      <c:pt idx="9087">
                        <c:v>65907.061920166016</c:v>
                      </c:pt>
                      <c:pt idx="9088">
                        <c:v>65809.564605712891</c:v>
                      </c:pt>
                      <c:pt idx="9089">
                        <c:v>65554.564849853516</c:v>
                      </c:pt>
                      <c:pt idx="9090">
                        <c:v>58108.105804443352</c:v>
                      </c:pt>
                      <c:pt idx="9091">
                        <c:v>58112.786102294915</c:v>
                      </c:pt>
                      <c:pt idx="9092">
                        <c:v>58332.986419677734</c:v>
                      </c:pt>
                      <c:pt idx="9093">
                        <c:v>58244.986175537102</c:v>
                      </c:pt>
                      <c:pt idx="9094">
                        <c:v>57889.764923095703</c:v>
                      </c:pt>
                      <c:pt idx="9095">
                        <c:v>57889.764923095703</c:v>
                      </c:pt>
                      <c:pt idx="9096">
                        <c:v>60481.054962158203</c:v>
                      </c:pt>
                      <c:pt idx="9097">
                        <c:v>60584.869415283203</c:v>
                      </c:pt>
                      <c:pt idx="9098">
                        <c:v>61442.307220458984</c:v>
                      </c:pt>
                      <c:pt idx="9099">
                        <c:v>61451.307220458984</c:v>
                      </c:pt>
                      <c:pt idx="9100">
                        <c:v>61451.307220458984</c:v>
                      </c:pt>
                      <c:pt idx="9101">
                        <c:v>65654.859573364258</c:v>
                      </c:pt>
                      <c:pt idx="9102">
                        <c:v>65709.356399536133</c:v>
                      </c:pt>
                      <c:pt idx="9103">
                        <c:v>65662.356399536133</c:v>
                      </c:pt>
                      <c:pt idx="9104">
                        <c:v>62710.836990356445</c:v>
                      </c:pt>
                      <c:pt idx="9105">
                        <c:v>63211.472244262688</c:v>
                      </c:pt>
                      <c:pt idx="9106">
                        <c:v>63608.572341918938</c:v>
                      </c:pt>
                      <c:pt idx="9107">
                        <c:v>63608.572525024407</c:v>
                      </c:pt>
                      <c:pt idx="9108">
                        <c:v>63938.873184204094</c:v>
                      </c:pt>
                      <c:pt idx="9109">
                        <c:v>65515.843460083008</c:v>
                      </c:pt>
                      <c:pt idx="9110">
                        <c:v>65515.843460083008</c:v>
                      </c:pt>
                      <c:pt idx="9111">
                        <c:v>65249.050491333008</c:v>
                      </c:pt>
                      <c:pt idx="9112">
                        <c:v>65152.050735473626</c:v>
                      </c:pt>
                      <c:pt idx="9113">
                        <c:v>63150.874038696289</c:v>
                      </c:pt>
                      <c:pt idx="9114">
                        <c:v>66286.329544067383</c:v>
                      </c:pt>
                      <c:pt idx="9115">
                        <c:v>66608.330276489258</c:v>
                      </c:pt>
                      <c:pt idx="9116">
                        <c:v>66313.329544067383</c:v>
                      </c:pt>
                      <c:pt idx="9117">
                        <c:v>66049.954299926758</c:v>
                      </c:pt>
                      <c:pt idx="9118">
                        <c:v>66017.953567504883</c:v>
                      </c:pt>
                      <c:pt idx="9119">
                        <c:v>66568.953567504883</c:v>
                      </c:pt>
                      <c:pt idx="9120">
                        <c:v>67041.286331176758</c:v>
                      </c:pt>
                      <c:pt idx="9121">
                        <c:v>67085.673538208008</c:v>
                      </c:pt>
                      <c:pt idx="9122">
                        <c:v>66561.671585083008</c:v>
                      </c:pt>
                      <c:pt idx="9123">
                        <c:v>66345.671096801758</c:v>
                      </c:pt>
                      <c:pt idx="9124">
                        <c:v>65673.712112426758</c:v>
                      </c:pt>
                      <c:pt idx="9125">
                        <c:v>65678.712356567383</c:v>
                      </c:pt>
                      <c:pt idx="9126">
                        <c:v>64954.748245239258</c:v>
                      </c:pt>
                      <c:pt idx="9127">
                        <c:v>65313.753372192376</c:v>
                      </c:pt>
                      <c:pt idx="9128">
                        <c:v>65062.753616333008</c:v>
                      </c:pt>
                      <c:pt idx="9129">
                        <c:v>65064.774124145508</c:v>
                      </c:pt>
                      <c:pt idx="9130">
                        <c:v>64606.773635864258</c:v>
                      </c:pt>
                      <c:pt idx="9131">
                        <c:v>66870.726272583008</c:v>
                      </c:pt>
                      <c:pt idx="9132">
                        <c:v>66881.725784301758</c:v>
                      </c:pt>
                      <c:pt idx="9133">
                        <c:v>66825.726028442383</c:v>
                      </c:pt>
                      <c:pt idx="9134">
                        <c:v>66310.726028442383</c:v>
                      </c:pt>
                      <c:pt idx="9135">
                        <c:v>59308.813018798828</c:v>
                      </c:pt>
                      <c:pt idx="9136">
                        <c:v>65856.073440551758</c:v>
                      </c:pt>
                      <c:pt idx="9137">
                        <c:v>66094.073440551758</c:v>
                      </c:pt>
                      <c:pt idx="9138">
                        <c:v>65745.679397583008</c:v>
                      </c:pt>
                      <c:pt idx="9139">
                        <c:v>64348.824707031235</c:v>
                      </c:pt>
                      <c:pt idx="9140">
                        <c:v>64421.724609375</c:v>
                      </c:pt>
                      <c:pt idx="9141">
                        <c:v>64739.62646484375</c:v>
                      </c:pt>
                      <c:pt idx="9142">
                        <c:v>64336.52587890625</c:v>
                      </c:pt>
                      <c:pt idx="9143">
                        <c:v>63099.36962890625</c:v>
                      </c:pt>
                      <c:pt idx="9144">
                        <c:v>62749.2646484375</c:v>
                      </c:pt>
                      <c:pt idx="9145">
                        <c:v>63478.763671875</c:v>
                      </c:pt>
                      <c:pt idx="9146">
                        <c:v>63326.76318359375</c:v>
                      </c:pt>
                      <c:pt idx="9147">
                        <c:v>64024.141799926758</c:v>
                      </c:pt>
                      <c:pt idx="9148">
                        <c:v>63872.141311645508</c:v>
                      </c:pt>
                      <c:pt idx="9149">
                        <c:v>64181.642044067376</c:v>
                      </c:pt>
                      <c:pt idx="9150">
                        <c:v>59954.654037475579</c:v>
                      </c:pt>
                      <c:pt idx="9151">
                        <c:v>60279.155746459961</c:v>
                      </c:pt>
                      <c:pt idx="9152">
                        <c:v>59685.353118896484</c:v>
                      </c:pt>
                      <c:pt idx="9153">
                        <c:v>57073.779937744141</c:v>
                      </c:pt>
                      <c:pt idx="9154">
                        <c:v>65978.269973754883</c:v>
                      </c:pt>
                      <c:pt idx="9155">
                        <c:v>65978.269729614258</c:v>
                      </c:pt>
                      <c:pt idx="9156">
                        <c:v>65978.269973754883</c:v>
                      </c:pt>
                      <c:pt idx="9157">
                        <c:v>65125.501068115234</c:v>
                      </c:pt>
                      <c:pt idx="9158">
                        <c:v>65125.501556396484</c:v>
                      </c:pt>
                      <c:pt idx="9159">
                        <c:v>66693.903411865234</c:v>
                      </c:pt>
                      <c:pt idx="9160">
                        <c:v>66532.039260864258</c:v>
                      </c:pt>
                      <c:pt idx="9161">
                        <c:v>67165.939407348633</c:v>
                      </c:pt>
                      <c:pt idx="9162">
                        <c:v>66949.938674926758</c:v>
                      </c:pt>
                      <c:pt idx="9163">
                        <c:v>61133.839431762695</c:v>
                      </c:pt>
                      <c:pt idx="9164">
                        <c:v>61135.713455200195</c:v>
                      </c:pt>
                      <c:pt idx="9165">
                        <c:v>63099.864944458008</c:v>
                      </c:pt>
                      <c:pt idx="9166">
                        <c:v>65584.899856567383</c:v>
                      </c:pt>
                      <c:pt idx="9167">
                        <c:v>65584.900100708008</c:v>
                      </c:pt>
                      <c:pt idx="9168">
                        <c:v>65429.700592041016</c:v>
                      </c:pt>
                      <c:pt idx="9169">
                        <c:v>64047.010650634766</c:v>
                      </c:pt>
                      <c:pt idx="9170">
                        <c:v>64892.011138916016</c:v>
                      </c:pt>
                      <c:pt idx="9171">
                        <c:v>65283.011383056633</c:v>
                      </c:pt>
                      <c:pt idx="9172">
                        <c:v>65880.705764770508</c:v>
                      </c:pt>
                      <c:pt idx="9173">
                        <c:v>66229.354202270508</c:v>
                      </c:pt>
                      <c:pt idx="9174">
                        <c:v>65375.61848449707</c:v>
                      </c:pt>
                      <c:pt idx="9175">
                        <c:v>65375.61848449707</c:v>
                      </c:pt>
                      <c:pt idx="9176">
                        <c:v>65635.471389770508</c:v>
                      </c:pt>
                      <c:pt idx="9177">
                        <c:v>65527.470901489258</c:v>
                      </c:pt>
                      <c:pt idx="9178">
                        <c:v>65527.470413208008</c:v>
                      </c:pt>
                      <c:pt idx="9179">
                        <c:v>65501.972366333008</c:v>
                      </c:pt>
                      <c:pt idx="9180">
                        <c:v>63735.793655395508</c:v>
                      </c:pt>
                      <c:pt idx="9181">
                        <c:v>63547.781204223626</c:v>
                      </c:pt>
                      <c:pt idx="9182">
                        <c:v>63549.560256958008</c:v>
                      </c:pt>
                      <c:pt idx="9183">
                        <c:v>64369.562454223626</c:v>
                      </c:pt>
                      <c:pt idx="9184">
                        <c:v>65504.796295166016</c:v>
                      </c:pt>
                      <c:pt idx="9185">
                        <c:v>65277.796051025383</c:v>
                      </c:pt>
                      <c:pt idx="9186">
                        <c:v>68328.833694458008</c:v>
                      </c:pt>
                      <c:pt idx="9187">
                        <c:v>65741.72395324707</c:v>
                      </c:pt>
                      <c:pt idx="9188">
                        <c:v>66093.72395324707</c:v>
                      </c:pt>
                      <c:pt idx="9189">
                        <c:v>66175.173049926758</c:v>
                      </c:pt>
                      <c:pt idx="9190">
                        <c:v>67303.261428833008</c:v>
                      </c:pt>
                      <c:pt idx="9191">
                        <c:v>67774.061477661133</c:v>
                      </c:pt>
                      <c:pt idx="9192">
                        <c:v>67672.386672973633</c:v>
                      </c:pt>
                      <c:pt idx="9193">
                        <c:v>66390.300003051758</c:v>
                      </c:pt>
                      <c:pt idx="9194">
                        <c:v>66038.300491333008</c:v>
                      </c:pt>
                      <c:pt idx="9195">
                        <c:v>62806.352005004876</c:v>
                      </c:pt>
                      <c:pt idx="9196">
                        <c:v>62806.352249145508</c:v>
                      </c:pt>
                      <c:pt idx="9197">
                        <c:v>67426.271194458008</c:v>
                      </c:pt>
                      <c:pt idx="9198">
                        <c:v>67765.051712036133</c:v>
                      </c:pt>
                      <c:pt idx="9199">
                        <c:v>67722.051712036133</c:v>
                      </c:pt>
                      <c:pt idx="9200">
                        <c:v>66318.409744262695</c:v>
                      </c:pt>
                      <c:pt idx="9201">
                        <c:v>66756.152297973633</c:v>
                      </c:pt>
                      <c:pt idx="9202">
                        <c:v>66580.152297973633</c:v>
                      </c:pt>
                      <c:pt idx="9203">
                        <c:v>65537.074783325195</c:v>
                      </c:pt>
                      <c:pt idx="9204">
                        <c:v>65537.074844360352</c:v>
                      </c:pt>
                      <c:pt idx="9205">
                        <c:v>63374.268386840813</c:v>
                      </c:pt>
                      <c:pt idx="9206">
                        <c:v>64588.669509887695</c:v>
                      </c:pt>
                      <c:pt idx="9207">
                        <c:v>62501.929290771484</c:v>
                      </c:pt>
                      <c:pt idx="9208">
                        <c:v>63500.330047607422</c:v>
                      </c:pt>
                      <c:pt idx="9209">
                        <c:v>64037.844665527336</c:v>
                      </c:pt>
                      <c:pt idx="9210">
                        <c:v>63959.137649536126</c:v>
                      </c:pt>
                      <c:pt idx="9211">
                        <c:v>64164.086868286126</c:v>
                      </c:pt>
                      <c:pt idx="9212">
                        <c:v>64558.628128051758</c:v>
                      </c:pt>
                      <c:pt idx="9213">
                        <c:v>64206.628616333008</c:v>
                      </c:pt>
                      <c:pt idx="9214">
                        <c:v>64455.428131103516</c:v>
                      </c:pt>
                      <c:pt idx="9215">
                        <c:v>64516.154983520508</c:v>
                      </c:pt>
                      <c:pt idx="9216">
                        <c:v>64387.414260864258</c:v>
                      </c:pt>
                      <c:pt idx="9217">
                        <c:v>64323.414260864258</c:v>
                      </c:pt>
                      <c:pt idx="9218">
                        <c:v>64836.350296020508</c:v>
                      </c:pt>
                      <c:pt idx="9219">
                        <c:v>64888.750930786126</c:v>
                      </c:pt>
                      <c:pt idx="9220">
                        <c:v>61930.031936645508</c:v>
                      </c:pt>
                      <c:pt idx="9221">
                        <c:v>62375.481521606438</c:v>
                      </c:pt>
                      <c:pt idx="9222">
                        <c:v>68384.743850708008</c:v>
                      </c:pt>
                      <c:pt idx="9223">
                        <c:v>68636.694778442383</c:v>
                      </c:pt>
                      <c:pt idx="9224">
                        <c:v>68548.694534301758</c:v>
                      </c:pt>
                      <c:pt idx="9225">
                        <c:v>64137.038040161126</c:v>
                      </c:pt>
                      <c:pt idx="9226">
                        <c:v>63808.036819458008</c:v>
                      </c:pt>
                      <c:pt idx="9227">
                        <c:v>67752.546829223633</c:v>
                      </c:pt>
                      <c:pt idx="9228">
                        <c:v>67981.546340942383</c:v>
                      </c:pt>
                      <c:pt idx="9229">
                        <c:v>67389.746292114258</c:v>
                      </c:pt>
                      <c:pt idx="9230">
                        <c:v>64753.903335571289</c:v>
                      </c:pt>
                      <c:pt idx="9231">
                        <c:v>64722.456008911126</c:v>
                      </c:pt>
                      <c:pt idx="9232">
                        <c:v>64722.456497192376</c:v>
                      </c:pt>
                      <c:pt idx="9233">
                        <c:v>64722.456497192376</c:v>
                      </c:pt>
                      <c:pt idx="9234">
                        <c:v>64722.456741333008</c:v>
                      </c:pt>
                      <c:pt idx="9235">
                        <c:v>64388.456985473626</c:v>
                      </c:pt>
                      <c:pt idx="9236">
                        <c:v>65856.198684692383</c:v>
                      </c:pt>
                      <c:pt idx="9237">
                        <c:v>65855.605422973633</c:v>
                      </c:pt>
                      <c:pt idx="9238">
                        <c:v>65894.005569458008</c:v>
                      </c:pt>
                      <c:pt idx="9239">
                        <c:v>65937.482818603516</c:v>
                      </c:pt>
                      <c:pt idx="9240">
                        <c:v>57813.796356201172</c:v>
                      </c:pt>
                      <c:pt idx="9241">
                        <c:v>57813.796417236328</c:v>
                      </c:pt>
                      <c:pt idx="9242">
                        <c:v>57678.796234130859</c:v>
                      </c:pt>
                      <c:pt idx="9243">
                        <c:v>64847.522171020508</c:v>
                      </c:pt>
                      <c:pt idx="9244">
                        <c:v>64895.522171020508</c:v>
                      </c:pt>
                      <c:pt idx="9245">
                        <c:v>64895.522171020508</c:v>
                      </c:pt>
                      <c:pt idx="9246">
                        <c:v>63289.592849731438</c:v>
                      </c:pt>
                      <c:pt idx="9247">
                        <c:v>63141.09309387207</c:v>
                      </c:pt>
                      <c:pt idx="9248">
                        <c:v>63141.093032836907</c:v>
                      </c:pt>
                      <c:pt idx="9249">
                        <c:v>62851.676651000969</c:v>
                      </c:pt>
                      <c:pt idx="9250">
                        <c:v>62868.176773071289</c:v>
                      </c:pt>
                      <c:pt idx="9251">
                        <c:v>63461.677505493157</c:v>
                      </c:pt>
                      <c:pt idx="9252">
                        <c:v>63283.677261352539</c:v>
                      </c:pt>
                      <c:pt idx="9253">
                        <c:v>63162.677139282219</c:v>
                      </c:pt>
                      <c:pt idx="9254">
                        <c:v>65653.192581176758</c:v>
                      </c:pt>
                      <c:pt idx="9255">
                        <c:v>57082.110706329346</c:v>
                      </c:pt>
                      <c:pt idx="9256">
                        <c:v>57355.112598419189</c:v>
                      </c:pt>
                      <c:pt idx="9257">
                        <c:v>57346.112659454346</c:v>
                      </c:pt>
                      <c:pt idx="9258">
                        <c:v>64587.510330200195</c:v>
                      </c:pt>
                      <c:pt idx="9259">
                        <c:v>62791.99739074707</c:v>
                      </c:pt>
                      <c:pt idx="9260">
                        <c:v>62800.99739074707</c:v>
                      </c:pt>
                      <c:pt idx="9261">
                        <c:v>64203.404739379883</c:v>
                      </c:pt>
                      <c:pt idx="9262">
                        <c:v>63753.536575317383</c:v>
                      </c:pt>
                      <c:pt idx="9263">
                        <c:v>63753.536575317383</c:v>
                      </c:pt>
                      <c:pt idx="9264">
                        <c:v>63753.536575317383</c:v>
                      </c:pt>
                      <c:pt idx="9265">
                        <c:v>59937.612808227539</c:v>
                      </c:pt>
                      <c:pt idx="9266">
                        <c:v>59985.612869262695</c:v>
                      </c:pt>
                      <c:pt idx="9267">
                        <c:v>60656.440994262695</c:v>
                      </c:pt>
                      <c:pt idx="9268">
                        <c:v>60795.567459106438</c:v>
                      </c:pt>
                      <c:pt idx="9269">
                        <c:v>60786.567337036126</c:v>
                      </c:pt>
                      <c:pt idx="9270">
                        <c:v>63653.467163085938</c:v>
                      </c:pt>
                      <c:pt idx="9271">
                        <c:v>63947.70491027832</c:v>
                      </c:pt>
                      <c:pt idx="9272">
                        <c:v>64207.70686340332</c:v>
                      </c:pt>
                      <c:pt idx="9273">
                        <c:v>64119.706680297844</c:v>
                      </c:pt>
                      <c:pt idx="9274">
                        <c:v>61806.661575317383</c:v>
                      </c:pt>
                      <c:pt idx="9275">
                        <c:v>62241.662063598626</c:v>
                      </c:pt>
                      <c:pt idx="9276">
                        <c:v>62562.66242980957</c:v>
                      </c:pt>
                      <c:pt idx="9277">
                        <c:v>63343.130081176758</c:v>
                      </c:pt>
                      <c:pt idx="9278">
                        <c:v>64416.132034301758</c:v>
                      </c:pt>
                      <c:pt idx="9279">
                        <c:v>63914.579788208008</c:v>
                      </c:pt>
                      <c:pt idx="9280">
                        <c:v>66795.327346801758</c:v>
                      </c:pt>
                      <c:pt idx="9281">
                        <c:v>67067.977737426758</c:v>
                      </c:pt>
                      <c:pt idx="9282">
                        <c:v>68449.102249145508</c:v>
                      </c:pt>
                      <c:pt idx="9283">
                        <c:v>68464.002395629883</c:v>
                      </c:pt>
                      <c:pt idx="9284">
                        <c:v>68377.072952270508</c:v>
                      </c:pt>
                      <c:pt idx="9285">
                        <c:v>57997.811206817627</c:v>
                      </c:pt>
                      <c:pt idx="9286">
                        <c:v>57773.644641876221</c:v>
                      </c:pt>
                      <c:pt idx="9287">
                        <c:v>64340.415542602539</c:v>
                      </c:pt>
                      <c:pt idx="9288">
                        <c:v>64392.415481567383</c:v>
                      </c:pt>
                      <c:pt idx="9289">
                        <c:v>64401.415542602539</c:v>
                      </c:pt>
                      <c:pt idx="9290">
                        <c:v>63560.622756958008</c:v>
                      </c:pt>
                      <c:pt idx="9291">
                        <c:v>63560.622756958008</c:v>
                      </c:pt>
                      <c:pt idx="9292">
                        <c:v>64304.506240844727</c:v>
                      </c:pt>
                      <c:pt idx="9293">
                        <c:v>64304.50617980957</c:v>
                      </c:pt>
                      <c:pt idx="9294">
                        <c:v>64303.885147094727</c:v>
                      </c:pt>
                      <c:pt idx="9295">
                        <c:v>63935.964309692383</c:v>
                      </c:pt>
                      <c:pt idx="9296">
                        <c:v>62876.229934692383</c:v>
                      </c:pt>
                      <c:pt idx="9297">
                        <c:v>62880.229873657227</c:v>
                      </c:pt>
                      <c:pt idx="9298">
                        <c:v>62889.229934692383</c:v>
                      </c:pt>
                      <c:pt idx="9299">
                        <c:v>63526.654373168945</c:v>
                      </c:pt>
                      <c:pt idx="9300">
                        <c:v>66662.176956176758</c:v>
                      </c:pt>
                      <c:pt idx="9301">
                        <c:v>66714.577102661133</c:v>
                      </c:pt>
                      <c:pt idx="9302">
                        <c:v>66714.049270629883</c:v>
                      </c:pt>
                      <c:pt idx="9303">
                        <c:v>66649.049514770508</c:v>
                      </c:pt>
                      <c:pt idx="9304">
                        <c:v>67440.369338989258</c:v>
                      </c:pt>
                      <c:pt idx="9305">
                        <c:v>67254.834182739258</c:v>
                      </c:pt>
                      <c:pt idx="9306">
                        <c:v>68240.431350708008</c:v>
                      </c:pt>
                      <c:pt idx="9307">
                        <c:v>68240.430374145508</c:v>
                      </c:pt>
                      <c:pt idx="9308">
                        <c:v>62634.70979309082</c:v>
                      </c:pt>
                      <c:pt idx="9309">
                        <c:v>62635.195266723626</c:v>
                      </c:pt>
                      <c:pt idx="9310">
                        <c:v>62635.195266723626</c:v>
                      </c:pt>
                      <c:pt idx="9311">
                        <c:v>62358.96501159668</c:v>
                      </c:pt>
                      <c:pt idx="9312">
                        <c:v>62286.065231323242</c:v>
                      </c:pt>
                      <c:pt idx="9313">
                        <c:v>62213.16520690918</c:v>
                      </c:pt>
                      <c:pt idx="9314">
                        <c:v>62018.03015136718</c:v>
                      </c:pt>
                      <c:pt idx="9315">
                        <c:v>65049.664627075188</c:v>
                      </c:pt>
                      <c:pt idx="9316">
                        <c:v>65049.664749145508</c:v>
                      </c:pt>
                      <c:pt idx="9317">
                        <c:v>65049.664505004876</c:v>
                      </c:pt>
                      <c:pt idx="9318">
                        <c:v>66536.607620239258</c:v>
                      </c:pt>
                      <c:pt idx="9319">
                        <c:v>66635.287551879883</c:v>
                      </c:pt>
                      <c:pt idx="9320">
                        <c:v>66634.694046020508</c:v>
                      </c:pt>
                      <c:pt idx="9321">
                        <c:v>66827.694046020508</c:v>
                      </c:pt>
                      <c:pt idx="9322">
                        <c:v>66461.702102661133</c:v>
                      </c:pt>
                      <c:pt idx="9323">
                        <c:v>64701.733596801758</c:v>
                      </c:pt>
                      <c:pt idx="9324">
                        <c:v>64749.734085083008</c:v>
                      </c:pt>
                      <c:pt idx="9325">
                        <c:v>64749.732620239258</c:v>
                      </c:pt>
                      <c:pt idx="9326">
                        <c:v>64177.733108520508</c:v>
                      </c:pt>
                      <c:pt idx="9327">
                        <c:v>67381.828323364258</c:v>
                      </c:pt>
                      <c:pt idx="9328">
                        <c:v>67381.828323364258</c:v>
                      </c:pt>
                      <c:pt idx="9329">
                        <c:v>67338.827102661133</c:v>
                      </c:pt>
                      <c:pt idx="9330">
                        <c:v>62360.436721801758</c:v>
                      </c:pt>
                      <c:pt idx="9331">
                        <c:v>62360.436721801758</c:v>
                      </c:pt>
                      <c:pt idx="9332">
                        <c:v>68068.044387817383</c:v>
                      </c:pt>
                      <c:pt idx="9333">
                        <c:v>67833.044143676758</c:v>
                      </c:pt>
                      <c:pt idx="9334">
                        <c:v>67726.043899536133</c:v>
                      </c:pt>
                      <c:pt idx="9335">
                        <c:v>63353.972854614258</c:v>
                      </c:pt>
                      <c:pt idx="9336">
                        <c:v>63305.972793579102</c:v>
                      </c:pt>
                      <c:pt idx="9337">
                        <c:v>65967.427444458008</c:v>
                      </c:pt>
                      <c:pt idx="9338">
                        <c:v>65615.427444458008</c:v>
                      </c:pt>
                      <c:pt idx="9339">
                        <c:v>65616.285842895508</c:v>
                      </c:pt>
                      <c:pt idx="9340">
                        <c:v>65607.285842895508</c:v>
                      </c:pt>
                      <c:pt idx="9341">
                        <c:v>66380.807571411133</c:v>
                      </c:pt>
                      <c:pt idx="9342">
                        <c:v>66292.807327270508</c:v>
                      </c:pt>
                      <c:pt idx="9343">
                        <c:v>63253.829727172852</c:v>
                      </c:pt>
                      <c:pt idx="9344">
                        <c:v>63253.829788208008</c:v>
                      </c:pt>
                      <c:pt idx="9345">
                        <c:v>66432.040481567383</c:v>
                      </c:pt>
                      <c:pt idx="9346">
                        <c:v>66266.700836181641</c:v>
                      </c:pt>
                      <c:pt idx="9347">
                        <c:v>66997.701324462891</c:v>
                      </c:pt>
                      <c:pt idx="9348">
                        <c:v>66209.336135864258</c:v>
                      </c:pt>
                      <c:pt idx="9349">
                        <c:v>66030.336135864258</c:v>
                      </c:pt>
                      <c:pt idx="9350">
                        <c:v>66108.760940551758</c:v>
                      </c:pt>
                      <c:pt idx="9351">
                        <c:v>66121.686721801758</c:v>
                      </c:pt>
                      <c:pt idx="9352">
                        <c:v>65540.976272583008</c:v>
                      </c:pt>
                      <c:pt idx="9353">
                        <c:v>66525.130325317383</c:v>
                      </c:pt>
                      <c:pt idx="9354">
                        <c:v>66091.129837036133</c:v>
                      </c:pt>
                      <c:pt idx="9355">
                        <c:v>66091.130081176758</c:v>
                      </c:pt>
                      <c:pt idx="9356">
                        <c:v>67755.189895629883</c:v>
                      </c:pt>
                      <c:pt idx="9357">
                        <c:v>67965.189651489258</c:v>
                      </c:pt>
                      <c:pt idx="9358">
                        <c:v>67965.189407348633</c:v>
                      </c:pt>
                      <c:pt idx="9359">
                        <c:v>67550.188674926758</c:v>
                      </c:pt>
                      <c:pt idx="9360">
                        <c:v>62586.998550415039</c:v>
                      </c:pt>
                      <c:pt idx="9361">
                        <c:v>62586.998489379883</c:v>
                      </c:pt>
                      <c:pt idx="9362">
                        <c:v>61997.440078735352</c:v>
                      </c:pt>
                      <c:pt idx="9363">
                        <c:v>62006.440017700195</c:v>
                      </c:pt>
                      <c:pt idx="9364">
                        <c:v>62271.812088012695</c:v>
                      </c:pt>
                      <c:pt idx="9365">
                        <c:v>62145.145278930664</c:v>
                      </c:pt>
                      <c:pt idx="9366">
                        <c:v>62145.145278930664</c:v>
                      </c:pt>
                      <c:pt idx="9367">
                        <c:v>64931.038269042961</c:v>
                      </c:pt>
                      <c:pt idx="9368">
                        <c:v>63267.247680664063</c:v>
                      </c:pt>
                      <c:pt idx="9369">
                        <c:v>64260.548583984368</c:v>
                      </c:pt>
                      <c:pt idx="9370">
                        <c:v>64402.348876953118</c:v>
                      </c:pt>
                      <c:pt idx="9371">
                        <c:v>64402.34912109375</c:v>
                      </c:pt>
                      <c:pt idx="9372">
                        <c:v>63715.34899902343</c:v>
                      </c:pt>
                      <c:pt idx="9373">
                        <c:v>63371.81872558593</c:v>
                      </c:pt>
                      <c:pt idx="9374">
                        <c:v>63423.724197387688</c:v>
                      </c:pt>
                      <c:pt idx="9375">
                        <c:v>63706.846267700195</c:v>
                      </c:pt>
                      <c:pt idx="9376">
                        <c:v>63602.346267700195</c:v>
                      </c:pt>
                      <c:pt idx="9377">
                        <c:v>63546.346206665039</c:v>
                      </c:pt>
                      <c:pt idx="9378">
                        <c:v>64924.948028564453</c:v>
                      </c:pt>
                      <c:pt idx="9379">
                        <c:v>67107.059173583984</c:v>
                      </c:pt>
                      <c:pt idx="9380">
                        <c:v>67107.058685302734</c:v>
                      </c:pt>
                      <c:pt idx="9381">
                        <c:v>62389.529861450195</c:v>
                      </c:pt>
                      <c:pt idx="9382">
                        <c:v>63966.857131958008</c:v>
                      </c:pt>
                      <c:pt idx="9383">
                        <c:v>63975.85725402832</c:v>
                      </c:pt>
                      <c:pt idx="9384">
                        <c:v>64365.408889770508</c:v>
                      </c:pt>
                      <c:pt idx="9385">
                        <c:v>64213.408828735352</c:v>
                      </c:pt>
                      <c:pt idx="9386">
                        <c:v>66422.343215942383</c:v>
                      </c:pt>
                      <c:pt idx="9387">
                        <c:v>67481.144119262695</c:v>
                      </c:pt>
                      <c:pt idx="9388">
                        <c:v>67329.143997192383</c:v>
                      </c:pt>
                      <c:pt idx="9389">
                        <c:v>65562.441116333008</c:v>
                      </c:pt>
                      <c:pt idx="9390">
                        <c:v>66387.871780395508</c:v>
                      </c:pt>
                      <c:pt idx="9391">
                        <c:v>66620.797073364258</c:v>
                      </c:pt>
                      <c:pt idx="9392">
                        <c:v>66620.796585083008</c:v>
                      </c:pt>
                      <c:pt idx="9393">
                        <c:v>65567.170364379883</c:v>
                      </c:pt>
                      <c:pt idx="9394">
                        <c:v>65567.168899536133</c:v>
                      </c:pt>
                      <c:pt idx="9395">
                        <c:v>65012.15173339843</c:v>
                      </c:pt>
                      <c:pt idx="9396">
                        <c:v>65012.151611328118</c:v>
                      </c:pt>
                      <c:pt idx="9397">
                        <c:v>64660.15185546875</c:v>
                      </c:pt>
                      <c:pt idx="9398">
                        <c:v>64664.951614379876</c:v>
                      </c:pt>
                      <c:pt idx="9399">
                        <c:v>66479.913284301758</c:v>
                      </c:pt>
                      <c:pt idx="9400">
                        <c:v>65799.655960083008</c:v>
                      </c:pt>
                      <c:pt idx="9401">
                        <c:v>65847.656448364258</c:v>
                      </c:pt>
                      <c:pt idx="9402">
                        <c:v>65847.656448364258</c:v>
                      </c:pt>
                      <c:pt idx="9403">
                        <c:v>65570.629837036133</c:v>
                      </c:pt>
                      <c:pt idx="9404">
                        <c:v>65618.630325317383</c:v>
                      </c:pt>
                      <c:pt idx="9405">
                        <c:v>63718.34407043457</c:v>
                      </c:pt>
                      <c:pt idx="9406">
                        <c:v>63770.037673950195</c:v>
                      </c:pt>
                      <c:pt idx="9407">
                        <c:v>63673.037612915039</c:v>
                      </c:pt>
                      <c:pt idx="9408">
                        <c:v>65766.560745239258</c:v>
                      </c:pt>
                      <c:pt idx="9409">
                        <c:v>65088.870803833008</c:v>
                      </c:pt>
                      <c:pt idx="9410">
                        <c:v>64060.162063598626</c:v>
                      </c:pt>
                      <c:pt idx="9411">
                        <c:v>65881.918655395508</c:v>
                      </c:pt>
                      <c:pt idx="9412">
                        <c:v>63248.084426879876</c:v>
                      </c:pt>
                      <c:pt idx="9413">
                        <c:v>63658.584915161126</c:v>
                      </c:pt>
                      <c:pt idx="9414">
                        <c:v>63442.084915161126</c:v>
                      </c:pt>
                      <c:pt idx="9415">
                        <c:v>63354.083938598626</c:v>
                      </c:pt>
                      <c:pt idx="9416">
                        <c:v>62230.129592895508</c:v>
                      </c:pt>
                      <c:pt idx="9417">
                        <c:v>61608.17903137207</c:v>
                      </c:pt>
                      <c:pt idx="9418">
                        <c:v>62192.845901489258</c:v>
                      </c:pt>
                      <c:pt idx="9419">
                        <c:v>62192.845901489258</c:v>
                      </c:pt>
                      <c:pt idx="9420">
                        <c:v>66500.726272583008</c:v>
                      </c:pt>
                      <c:pt idx="9421">
                        <c:v>65737.975387573242</c:v>
                      </c:pt>
                      <c:pt idx="9422">
                        <c:v>67583.841018676758</c:v>
                      </c:pt>
                      <c:pt idx="9423">
                        <c:v>67284.853286743164</c:v>
                      </c:pt>
                      <c:pt idx="9424">
                        <c:v>67131.565200805664</c:v>
                      </c:pt>
                      <c:pt idx="9425">
                        <c:v>67119.498245239258</c:v>
                      </c:pt>
                      <c:pt idx="9426">
                        <c:v>67272.649124145508</c:v>
                      </c:pt>
                      <c:pt idx="9427">
                        <c:v>67829.949905395508</c:v>
                      </c:pt>
                      <c:pt idx="9428">
                        <c:v>67760.949417114258</c:v>
                      </c:pt>
                      <c:pt idx="9429">
                        <c:v>67160.949417114258</c:v>
                      </c:pt>
                      <c:pt idx="9430">
                        <c:v>66416.492462158203</c:v>
                      </c:pt>
                      <c:pt idx="9431">
                        <c:v>65779.490509033203</c:v>
                      </c:pt>
                      <c:pt idx="9432">
                        <c:v>65258.990997314446</c:v>
                      </c:pt>
                      <c:pt idx="9433">
                        <c:v>64894.185745239258</c:v>
                      </c:pt>
                      <c:pt idx="9434">
                        <c:v>64946.246047973626</c:v>
                      </c:pt>
                      <c:pt idx="9435">
                        <c:v>67353.698928833008</c:v>
                      </c:pt>
                      <c:pt idx="9436">
                        <c:v>67201.699172973633</c:v>
                      </c:pt>
                      <c:pt idx="9437">
                        <c:v>64467.604446411126</c:v>
                      </c:pt>
                      <c:pt idx="9438">
                        <c:v>67065.77685546875</c:v>
                      </c:pt>
                      <c:pt idx="9439">
                        <c:v>66780.777053833008</c:v>
                      </c:pt>
                      <c:pt idx="9440">
                        <c:v>65133.528274536126</c:v>
                      </c:pt>
                      <c:pt idx="9441">
                        <c:v>65667.691604614258</c:v>
                      </c:pt>
                      <c:pt idx="9442">
                        <c:v>65325.691604614258</c:v>
                      </c:pt>
                      <c:pt idx="9443">
                        <c:v>66234.352981567383</c:v>
                      </c:pt>
                      <c:pt idx="9444">
                        <c:v>65882.352737426758</c:v>
                      </c:pt>
                      <c:pt idx="9445">
                        <c:v>65882.352737426758</c:v>
                      </c:pt>
                      <c:pt idx="9446">
                        <c:v>65476.352493286126</c:v>
                      </c:pt>
                      <c:pt idx="9447">
                        <c:v>66129.421585083008</c:v>
                      </c:pt>
                      <c:pt idx="9448">
                        <c:v>66193.422561645508</c:v>
                      </c:pt>
                      <c:pt idx="9449">
                        <c:v>66511.607131958008</c:v>
                      </c:pt>
                      <c:pt idx="9450">
                        <c:v>64698.750885009766</c:v>
                      </c:pt>
                      <c:pt idx="9451">
                        <c:v>66592.299026489258</c:v>
                      </c:pt>
                      <c:pt idx="9452">
                        <c:v>67328.469924926758</c:v>
                      </c:pt>
                      <c:pt idx="9453">
                        <c:v>67698.150100708008</c:v>
                      </c:pt>
                      <c:pt idx="9454">
                        <c:v>67482.149856567383</c:v>
                      </c:pt>
                      <c:pt idx="9455">
                        <c:v>67208.149612426758</c:v>
                      </c:pt>
                      <c:pt idx="9456">
                        <c:v>66675.149612426758</c:v>
                      </c:pt>
                      <c:pt idx="9457">
                        <c:v>65805.625442504883</c:v>
                      </c:pt>
                      <c:pt idx="9458">
                        <c:v>65477.973098754876</c:v>
                      </c:pt>
                      <c:pt idx="9459">
                        <c:v>66339.198928833008</c:v>
                      </c:pt>
                      <c:pt idx="9460">
                        <c:v>66139.902297973633</c:v>
                      </c:pt>
                      <c:pt idx="9461">
                        <c:v>65928.700881958008</c:v>
                      </c:pt>
                      <c:pt idx="9462">
                        <c:v>66247.700393676758</c:v>
                      </c:pt>
                      <c:pt idx="9463">
                        <c:v>60839.464309692376</c:v>
                      </c:pt>
                      <c:pt idx="9464">
                        <c:v>60847.831497192376</c:v>
                      </c:pt>
                      <c:pt idx="9465">
                        <c:v>65343.750686645508</c:v>
                      </c:pt>
                      <c:pt idx="9466">
                        <c:v>65091.299514770508</c:v>
                      </c:pt>
                      <c:pt idx="9467">
                        <c:v>65148.000198364258</c:v>
                      </c:pt>
                      <c:pt idx="9468">
                        <c:v>65148.000930786126</c:v>
                      </c:pt>
                      <c:pt idx="9469">
                        <c:v>65060.000198364258</c:v>
                      </c:pt>
                      <c:pt idx="9470">
                        <c:v>62250.656326293945</c:v>
                      </c:pt>
                      <c:pt idx="9471">
                        <c:v>62041.456680297852</c:v>
                      </c:pt>
                      <c:pt idx="9472">
                        <c:v>65672.199722290039</c:v>
                      </c:pt>
                      <c:pt idx="9473">
                        <c:v>64552.550247192383</c:v>
                      </c:pt>
                      <c:pt idx="9474">
                        <c:v>60780.949340820313</c:v>
                      </c:pt>
                      <c:pt idx="9475">
                        <c:v>60754.349731445313</c:v>
                      </c:pt>
                      <c:pt idx="9476">
                        <c:v>60754.349792480469</c:v>
                      </c:pt>
                      <c:pt idx="9477">
                        <c:v>59748.764495849609</c:v>
                      </c:pt>
                      <c:pt idx="9478">
                        <c:v>60198.664947509766</c:v>
                      </c:pt>
                      <c:pt idx="9479">
                        <c:v>60037.664703369133</c:v>
                      </c:pt>
                      <c:pt idx="9480">
                        <c:v>59582.276947021484</c:v>
                      </c:pt>
                      <c:pt idx="9481">
                        <c:v>59582.276947021484</c:v>
                      </c:pt>
                      <c:pt idx="9482">
                        <c:v>59582.276947021484</c:v>
                      </c:pt>
                      <c:pt idx="9483">
                        <c:v>65590.657913208008</c:v>
                      </c:pt>
                      <c:pt idx="9484">
                        <c:v>65662.657180786133</c:v>
                      </c:pt>
                      <c:pt idx="9485">
                        <c:v>65662.657424926758</c:v>
                      </c:pt>
                      <c:pt idx="9486">
                        <c:v>64168.698684692376</c:v>
                      </c:pt>
                      <c:pt idx="9487">
                        <c:v>64168.698196411126</c:v>
                      </c:pt>
                      <c:pt idx="9488">
                        <c:v>65064.523391723626</c:v>
                      </c:pt>
                      <c:pt idx="9489">
                        <c:v>65869.354690551758</c:v>
                      </c:pt>
                      <c:pt idx="9490">
                        <c:v>65367.354690551758</c:v>
                      </c:pt>
                      <c:pt idx="9491">
                        <c:v>67419.377792358398</c:v>
                      </c:pt>
                      <c:pt idx="9492">
                        <c:v>67728.057968139648</c:v>
                      </c:pt>
                      <c:pt idx="9493">
                        <c:v>67376.056015014648</c:v>
                      </c:pt>
                      <c:pt idx="9494">
                        <c:v>60542.173904418945</c:v>
                      </c:pt>
                      <c:pt idx="9495">
                        <c:v>63764.192581176758</c:v>
                      </c:pt>
                      <c:pt idx="9496">
                        <c:v>65463.998733520508</c:v>
                      </c:pt>
                      <c:pt idx="9497">
                        <c:v>65415.462600708008</c:v>
                      </c:pt>
                      <c:pt idx="9498">
                        <c:v>66537.328567504883</c:v>
                      </c:pt>
                      <c:pt idx="9499">
                        <c:v>65889.883987426758</c:v>
                      </c:pt>
                      <c:pt idx="9500">
                        <c:v>65916.578140258789</c:v>
                      </c:pt>
                      <c:pt idx="9501">
                        <c:v>66174.578140258789</c:v>
                      </c:pt>
                      <c:pt idx="9502">
                        <c:v>66086.578628540039</c:v>
                      </c:pt>
                      <c:pt idx="9503">
                        <c:v>65978.578628540039</c:v>
                      </c:pt>
                      <c:pt idx="9504">
                        <c:v>65865.726654052734</c:v>
                      </c:pt>
                      <c:pt idx="9505">
                        <c:v>65222.331146240234</c:v>
                      </c:pt>
                      <c:pt idx="9506">
                        <c:v>65222.331634521484</c:v>
                      </c:pt>
                      <c:pt idx="9507">
                        <c:v>65153.332122802734</c:v>
                      </c:pt>
                      <c:pt idx="9508">
                        <c:v>65122.399017333984</c:v>
                      </c:pt>
                      <c:pt idx="9509">
                        <c:v>64988.900238037102</c:v>
                      </c:pt>
                      <c:pt idx="9510">
                        <c:v>64646.74446105957</c:v>
                      </c:pt>
                      <c:pt idx="9511">
                        <c:v>65087.644607543938</c:v>
                      </c:pt>
                      <c:pt idx="9512">
                        <c:v>65560.144973754883</c:v>
                      </c:pt>
                      <c:pt idx="9513">
                        <c:v>65344.144729614258</c:v>
                      </c:pt>
                      <c:pt idx="9514">
                        <c:v>63791.849563598626</c:v>
                      </c:pt>
                      <c:pt idx="9515">
                        <c:v>63791.849563598626</c:v>
                      </c:pt>
                      <c:pt idx="9516">
                        <c:v>63527.849075317376</c:v>
                      </c:pt>
                      <c:pt idx="9517">
                        <c:v>64869.852737426758</c:v>
                      </c:pt>
                      <c:pt idx="9518">
                        <c:v>65584.399978637695</c:v>
                      </c:pt>
                      <c:pt idx="9519">
                        <c:v>66268.581253051758</c:v>
                      </c:pt>
                      <c:pt idx="9520">
                        <c:v>66504.130325317383</c:v>
                      </c:pt>
                      <c:pt idx="9521">
                        <c:v>66414.944778442383</c:v>
                      </c:pt>
                      <c:pt idx="9522">
                        <c:v>66875.874221801758</c:v>
                      </c:pt>
                      <c:pt idx="9523">
                        <c:v>66875.874221801758</c:v>
                      </c:pt>
                      <c:pt idx="9524">
                        <c:v>66875.874221801758</c:v>
                      </c:pt>
                      <c:pt idx="9525">
                        <c:v>60284.233856201172</c:v>
                      </c:pt>
                      <c:pt idx="9526">
                        <c:v>59755.796539306641</c:v>
                      </c:pt>
                      <c:pt idx="9527">
                        <c:v>59621.996429443359</c:v>
                      </c:pt>
                      <c:pt idx="9528">
                        <c:v>59621.996429443359</c:v>
                      </c:pt>
                      <c:pt idx="9529">
                        <c:v>59510.996124267578</c:v>
                      </c:pt>
                      <c:pt idx="9530">
                        <c:v>59278.996002197266</c:v>
                      </c:pt>
                      <c:pt idx="9531">
                        <c:v>60609.172988891594</c:v>
                      </c:pt>
                      <c:pt idx="9532">
                        <c:v>60609.173233032227</c:v>
                      </c:pt>
                      <c:pt idx="9533">
                        <c:v>63122.804077148438</c:v>
                      </c:pt>
                      <c:pt idx="9534">
                        <c:v>62875.739883422852</c:v>
                      </c:pt>
                      <c:pt idx="9535">
                        <c:v>62828.739822387695</c:v>
                      </c:pt>
                      <c:pt idx="9536">
                        <c:v>65280.704544067376</c:v>
                      </c:pt>
                      <c:pt idx="9537">
                        <c:v>65338.704788208008</c:v>
                      </c:pt>
                      <c:pt idx="9538">
                        <c:v>65338.704788208008</c:v>
                      </c:pt>
                      <c:pt idx="9539">
                        <c:v>62912.167144775383</c:v>
                      </c:pt>
                      <c:pt idx="9540">
                        <c:v>64159.963470458984</c:v>
                      </c:pt>
                      <c:pt idx="9541">
                        <c:v>64159.962982177734</c:v>
                      </c:pt>
                      <c:pt idx="9542">
                        <c:v>62993.561126708984</c:v>
                      </c:pt>
                      <c:pt idx="9543">
                        <c:v>63907.227294921868</c:v>
                      </c:pt>
                      <c:pt idx="9544">
                        <c:v>63603.328369140618</c:v>
                      </c:pt>
                      <c:pt idx="9545">
                        <c:v>64015.607131958008</c:v>
                      </c:pt>
                      <c:pt idx="9546">
                        <c:v>63802.464065551758</c:v>
                      </c:pt>
                      <c:pt idx="9547">
                        <c:v>63802.463577270508</c:v>
                      </c:pt>
                      <c:pt idx="9548">
                        <c:v>64704.700820922852</c:v>
                      </c:pt>
                      <c:pt idx="9549">
                        <c:v>65643.575149536133</c:v>
                      </c:pt>
                      <c:pt idx="9550">
                        <c:v>65515.575881958008</c:v>
                      </c:pt>
                      <c:pt idx="9551">
                        <c:v>65595.575393676758</c:v>
                      </c:pt>
                      <c:pt idx="9552">
                        <c:v>65129.575393676758</c:v>
                      </c:pt>
                      <c:pt idx="9553">
                        <c:v>64571.983062744133</c:v>
                      </c:pt>
                      <c:pt idx="9554">
                        <c:v>64618.263092041016</c:v>
                      </c:pt>
                      <c:pt idx="9555">
                        <c:v>58171.570770263672</c:v>
                      </c:pt>
                      <c:pt idx="9556">
                        <c:v>59523.020599365234</c:v>
                      </c:pt>
                      <c:pt idx="9557">
                        <c:v>59534.020111083984</c:v>
                      </c:pt>
                      <c:pt idx="9558">
                        <c:v>59310.020599365234</c:v>
                      </c:pt>
                      <c:pt idx="9559">
                        <c:v>59265.020111083984</c:v>
                      </c:pt>
                      <c:pt idx="9560">
                        <c:v>60716.833633422844</c:v>
                      </c:pt>
                      <c:pt idx="9561">
                        <c:v>60712.033630371086</c:v>
                      </c:pt>
                      <c:pt idx="9562">
                        <c:v>63581.240676879876</c:v>
                      </c:pt>
                      <c:pt idx="9563">
                        <c:v>63639.240921020508</c:v>
                      </c:pt>
                      <c:pt idx="9564">
                        <c:v>63116.259719848626</c:v>
                      </c:pt>
                      <c:pt idx="9565">
                        <c:v>62711.858840942376</c:v>
                      </c:pt>
                      <c:pt idx="9566">
                        <c:v>64065.104202270508</c:v>
                      </c:pt>
                      <c:pt idx="9567">
                        <c:v>64000.470657348626</c:v>
                      </c:pt>
                      <c:pt idx="9568">
                        <c:v>63535.877395629876</c:v>
                      </c:pt>
                      <c:pt idx="9569">
                        <c:v>65655.325881958008</c:v>
                      </c:pt>
                      <c:pt idx="9570">
                        <c:v>63929.03698730468</c:v>
                      </c:pt>
                      <c:pt idx="9571">
                        <c:v>63718.037231445313</c:v>
                      </c:pt>
                      <c:pt idx="9572">
                        <c:v>63783.635375976563</c:v>
                      </c:pt>
                      <c:pt idx="9573">
                        <c:v>62691.143043518066</c:v>
                      </c:pt>
                      <c:pt idx="9574">
                        <c:v>62687.143043518066</c:v>
                      </c:pt>
                      <c:pt idx="9575">
                        <c:v>61999.298294067383</c:v>
                      </c:pt>
                      <c:pt idx="9576">
                        <c:v>61656.298416137695</c:v>
                      </c:pt>
                      <c:pt idx="9577">
                        <c:v>61656.298416137695</c:v>
                      </c:pt>
                      <c:pt idx="9578">
                        <c:v>60242.39924621582</c:v>
                      </c:pt>
                      <c:pt idx="9579">
                        <c:v>60832.884475708008</c:v>
                      </c:pt>
                      <c:pt idx="9580">
                        <c:v>60601.382522583008</c:v>
                      </c:pt>
                      <c:pt idx="9581">
                        <c:v>65024.797439575195</c:v>
                      </c:pt>
                      <c:pt idx="9582">
                        <c:v>64986.797500610352</c:v>
                      </c:pt>
                      <c:pt idx="9583">
                        <c:v>64986.797439575195</c:v>
                      </c:pt>
                      <c:pt idx="9584">
                        <c:v>64987.606094360352</c:v>
                      </c:pt>
                      <c:pt idx="9585">
                        <c:v>63324.632400512695</c:v>
                      </c:pt>
                      <c:pt idx="9586">
                        <c:v>66812.844680786133</c:v>
                      </c:pt>
                      <c:pt idx="9587">
                        <c:v>65454.270462036126</c:v>
                      </c:pt>
                      <c:pt idx="9588">
                        <c:v>63745.182525634766</c:v>
                      </c:pt>
                      <c:pt idx="9589">
                        <c:v>64532.635528564446</c:v>
                      </c:pt>
                      <c:pt idx="9590">
                        <c:v>64532.635650634766</c:v>
                      </c:pt>
                      <c:pt idx="9591">
                        <c:v>63372.082595825195</c:v>
                      </c:pt>
                      <c:pt idx="9592">
                        <c:v>65494.71614074707</c:v>
                      </c:pt>
                      <c:pt idx="9593">
                        <c:v>65415.34748840332</c:v>
                      </c:pt>
                      <c:pt idx="9594">
                        <c:v>65050.847366333008</c:v>
                      </c:pt>
                      <c:pt idx="9595">
                        <c:v>65050.847366333008</c:v>
                      </c:pt>
                      <c:pt idx="9596">
                        <c:v>66578.057815551758</c:v>
                      </c:pt>
                      <c:pt idx="9597">
                        <c:v>66483.456253051758</c:v>
                      </c:pt>
                      <c:pt idx="9598">
                        <c:v>66395.456253051758</c:v>
                      </c:pt>
                      <c:pt idx="9599">
                        <c:v>66248.455764770508</c:v>
                      </c:pt>
                      <c:pt idx="9600">
                        <c:v>64580.931228637688</c:v>
                      </c:pt>
                      <c:pt idx="9601">
                        <c:v>64580.931228637688</c:v>
                      </c:pt>
                      <c:pt idx="9602">
                        <c:v>63053.697219848626</c:v>
                      </c:pt>
                      <c:pt idx="9603">
                        <c:v>63148.197463989258</c:v>
                      </c:pt>
                      <c:pt idx="9604">
                        <c:v>63101.197341918938</c:v>
                      </c:pt>
                      <c:pt idx="9605">
                        <c:v>66226.629348754883</c:v>
                      </c:pt>
                      <c:pt idx="9606">
                        <c:v>65912.129470825195</c:v>
                      </c:pt>
                      <c:pt idx="9607">
                        <c:v>66454.11262512207</c:v>
                      </c:pt>
                      <c:pt idx="9608">
                        <c:v>67390.293167114258</c:v>
                      </c:pt>
                      <c:pt idx="9609">
                        <c:v>67038.293655395508</c:v>
                      </c:pt>
                      <c:pt idx="9610">
                        <c:v>67038.293899536133</c:v>
                      </c:pt>
                      <c:pt idx="9611">
                        <c:v>66750.292922973633</c:v>
                      </c:pt>
                      <c:pt idx="9612">
                        <c:v>66975.076126098633</c:v>
                      </c:pt>
                      <c:pt idx="9613">
                        <c:v>67816.977249145508</c:v>
                      </c:pt>
                      <c:pt idx="9614">
                        <c:v>67664.977249145508</c:v>
                      </c:pt>
                      <c:pt idx="9615">
                        <c:v>57421.632110595703</c:v>
                      </c:pt>
                      <c:pt idx="9616">
                        <c:v>56453.722930908203</c:v>
                      </c:pt>
                      <c:pt idx="9617">
                        <c:v>56720.722991943359</c:v>
                      </c:pt>
                      <c:pt idx="9618">
                        <c:v>56720.723052978516</c:v>
                      </c:pt>
                      <c:pt idx="9619">
                        <c:v>56720.723114013672</c:v>
                      </c:pt>
                      <c:pt idx="9620">
                        <c:v>63410.640701293945</c:v>
                      </c:pt>
                      <c:pt idx="9621">
                        <c:v>63158.691482543945</c:v>
                      </c:pt>
                      <c:pt idx="9622">
                        <c:v>62789.291091918945</c:v>
                      </c:pt>
                      <c:pt idx="9623">
                        <c:v>65370.798294067376</c:v>
                      </c:pt>
                      <c:pt idx="9624">
                        <c:v>65370.798049926758</c:v>
                      </c:pt>
                      <c:pt idx="9625">
                        <c:v>67190.300735473633</c:v>
                      </c:pt>
                      <c:pt idx="9626">
                        <c:v>62915.121597290039</c:v>
                      </c:pt>
                      <c:pt idx="9627">
                        <c:v>62914.699722290039</c:v>
                      </c:pt>
                      <c:pt idx="9628">
                        <c:v>62914.699722290039</c:v>
                      </c:pt>
                      <c:pt idx="9629">
                        <c:v>64559.112319946289</c:v>
                      </c:pt>
                      <c:pt idx="9630">
                        <c:v>64387.456253051758</c:v>
                      </c:pt>
                      <c:pt idx="9631">
                        <c:v>64391.455764770508</c:v>
                      </c:pt>
                      <c:pt idx="9632">
                        <c:v>64326.455520629876</c:v>
                      </c:pt>
                      <c:pt idx="9633">
                        <c:v>63428.455520629876</c:v>
                      </c:pt>
                      <c:pt idx="9634">
                        <c:v>64670.571731567376</c:v>
                      </c:pt>
                      <c:pt idx="9635">
                        <c:v>64582.572463989258</c:v>
                      </c:pt>
                      <c:pt idx="9636">
                        <c:v>65149.700881958008</c:v>
                      </c:pt>
                      <c:pt idx="9637">
                        <c:v>65149.700881958008</c:v>
                      </c:pt>
                      <c:pt idx="9638">
                        <c:v>63601.860061645508</c:v>
                      </c:pt>
                      <c:pt idx="9639">
                        <c:v>63078.346389770508</c:v>
                      </c:pt>
                      <c:pt idx="9640">
                        <c:v>63035.346633911126</c:v>
                      </c:pt>
                      <c:pt idx="9641">
                        <c:v>67499.292587280273</c:v>
                      </c:pt>
                      <c:pt idx="9642">
                        <c:v>67100.460311889648</c:v>
                      </c:pt>
                      <c:pt idx="9643">
                        <c:v>67101.130722045898</c:v>
                      </c:pt>
                      <c:pt idx="9644">
                        <c:v>65854.187362670898</c:v>
                      </c:pt>
                      <c:pt idx="9645">
                        <c:v>65172.367584228516</c:v>
                      </c:pt>
                      <c:pt idx="9646">
                        <c:v>64820.367584228516</c:v>
                      </c:pt>
                      <c:pt idx="9647">
                        <c:v>65037.368560791016</c:v>
                      </c:pt>
                      <c:pt idx="9648">
                        <c:v>65682.621002197266</c:v>
                      </c:pt>
                      <c:pt idx="9649">
                        <c:v>64264.197952270508</c:v>
                      </c:pt>
                      <c:pt idx="9650">
                        <c:v>64807.057815551758</c:v>
                      </c:pt>
                      <c:pt idx="9651">
                        <c:v>65198.058792114258</c:v>
                      </c:pt>
                      <c:pt idx="9652">
                        <c:v>66573.914505004883</c:v>
                      </c:pt>
                      <c:pt idx="9653">
                        <c:v>66476.763381958008</c:v>
                      </c:pt>
                      <c:pt idx="9654">
                        <c:v>66455.801223754883</c:v>
                      </c:pt>
                      <c:pt idx="9655">
                        <c:v>66455.800491333008</c:v>
                      </c:pt>
                      <c:pt idx="9656">
                        <c:v>66367.800979614258</c:v>
                      </c:pt>
                      <c:pt idx="9657">
                        <c:v>67454.460647583008</c:v>
                      </c:pt>
                      <c:pt idx="9658">
                        <c:v>65506.45783996582</c:v>
                      </c:pt>
                      <c:pt idx="9659">
                        <c:v>65506.45783996582</c:v>
                      </c:pt>
                      <c:pt idx="9660">
                        <c:v>60745.225799560547</c:v>
                      </c:pt>
                      <c:pt idx="9661">
                        <c:v>64584.316848754883</c:v>
                      </c:pt>
                      <c:pt idx="9662">
                        <c:v>65275.819290161126</c:v>
                      </c:pt>
                      <c:pt idx="9663">
                        <c:v>65131.81916809082</c:v>
                      </c:pt>
                      <c:pt idx="9664">
                        <c:v>65192.149612426758</c:v>
                      </c:pt>
                      <c:pt idx="9665">
                        <c:v>66365.729690551758</c:v>
                      </c:pt>
                      <c:pt idx="9666">
                        <c:v>65459.481552124016</c:v>
                      </c:pt>
                      <c:pt idx="9667">
                        <c:v>66144.682479858398</c:v>
                      </c:pt>
                      <c:pt idx="9668">
                        <c:v>66142.903915405273</c:v>
                      </c:pt>
                      <c:pt idx="9669">
                        <c:v>65700.903915405273</c:v>
                      </c:pt>
                      <c:pt idx="9670">
                        <c:v>59016.00032043457</c:v>
                      </c:pt>
                      <c:pt idx="9671">
                        <c:v>58559.002517700195</c:v>
                      </c:pt>
                      <c:pt idx="9672">
                        <c:v>58559.002517700195</c:v>
                      </c:pt>
                      <c:pt idx="9673">
                        <c:v>57899.000564575195</c:v>
                      </c:pt>
                      <c:pt idx="9674">
                        <c:v>58914.590774536133</c:v>
                      </c:pt>
                      <c:pt idx="9675">
                        <c:v>63830.209915161126</c:v>
                      </c:pt>
                      <c:pt idx="9676">
                        <c:v>65269.613235473626</c:v>
                      </c:pt>
                      <c:pt idx="9677">
                        <c:v>65638.566970825195</c:v>
                      </c:pt>
                      <c:pt idx="9678">
                        <c:v>65638.566970825195</c:v>
                      </c:pt>
                      <c:pt idx="9679">
                        <c:v>64380.141830444336</c:v>
                      </c:pt>
                      <c:pt idx="9680">
                        <c:v>65997.131057739258</c:v>
                      </c:pt>
                      <c:pt idx="9681">
                        <c:v>65360.130569458008</c:v>
                      </c:pt>
                      <c:pt idx="9682">
                        <c:v>64597.047317504876</c:v>
                      </c:pt>
                      <c:pt idx="9683">
                        <c:v>64286.205032348626</c:v>
                      </c:pt>
                      <c:pt idx="9684">
                        <c:v>64286.205520629876</c:v>
                      </c:pt>
                      <c:pt idx="9685">
                        <c:v>64287.951675415039</c:v>
                      </c:pt>
                      <c:pt idx="9686">
                        <c:v>64501.951675415039</c:v>
                      </c:pt>
                      <c:pt idx="9687">
                        <c:v>64510.359146118157</c:v>
                      </c:pt>
                      <c:pt idx="9688">
                        <c:v>65036.359878540039</c:v>
                      </c:pt>
                      <c:pt idx="9689">
                        <c:v>63511.101333618164</c:v>
                      </c:pt>
                      <c:pt idx="9690">
                        <c:v>65217.999649047844</c:v>
                      </c:pt>
                      <c:pt idx="9691">
                        <c:v>63822.749710083008</c:v>
                      </c:pt>
                      <c:pt idx="9692">
                        <c:v>64232.748733520508</c:v>
                      </c:pt>
                      <c:pt idx="9693">
                        <c:v>64132.700881958008</c:v>
                      </c:pt>
                      <c:pt idx="9694">
                        <c:v>63769.699172973626</c:v>
                      </c:pt>
                      <c:pt idx="9695">
                        <c:v>66113.619094848633</c:v>
                      </c:pt>
                      <c:pt idx="9696">
                        <c:v>66177.619338989258</c:v>
                      </c:pt>
                      <c:pt idx="9697">
                        <c:v>66043.819778442383</c:v>
                      </c:pt>
                      <c:pt idx="9698">
                        <c:v>66061.714553833008</c:v>
                      </c:pt>
                      <c:pt idx="9699">
                        <c:v>65990.713577270508</c:v>
                      </c:pt>
                      <c:pt idx="9700">
                        <c:v>65232.712112426758</c:v>
                      </c:pt>
                      <c:pt idx="9701">
                        <c:v>65121.712112426758</c:v>
                      </c:pt>
                      <c:pt idx="9702">
                        <c:v>65043.949905395508</c:v>
                      </c:pt>
                      <c:pt idx="9703">
                        <c:v>65043.949905395508</c:v>
                      </c:pt>
                      <c:pt idx="9704">
                        <c:v>64979.949417114258</c:v>
                      </c:pt>
                      <c:pt idx="9705">
                        <c:v>64747.012405395508</c:v>
                      </c:pt>
                      <c:pt idx="9706">
                        <c:v>64746.724807739258</c:v>
                      </c:pt>
                      <c:pt idx="9707">
                        <c:v>65480.313674926758</c:v>
                      </c:pt>
                      <c:pt idx="9708">
                        <c:v>65729.759231567383</c:v>
                      </c:pt>
                      <c:pt idx="9709">
                        <c:v>65732.853958129883</c:v>
                      </c:pt>
                      <c:pt idx="9710">
                        <c:v>65677.72688293457</c:v>
                      </c:pt>
                      <c:pt idx="9711">
                        <c:v>66641.295608520508</c:v>
                      </c:pt>
                      <c:pt idx="9712">
                        <c:v>66641.295608520508</c:v>
                      </c:pt>
                      <c:pt idx="9713">
                        <c:v>66121.295608520508</c:v>
                      </c:pt>
                      <c:pt idx="9714">
                        <c:v>65855.587356567383</c:v>
                      </c:pt>
                      <c:pt idx="9715">
                        <c:v>64779.996536254876</c:v>
                      </c:pt>
                      <c:pt idx="9716">
                        <c:v>65122.998245239258</c:v>
                      </c:pt>
                      <c:pt idx="9717">
                        <c:v>67050.560134887695</c:v>
                      </c:pt>
                      <c:pt idx="9718">
                        <c:v>67095.391067504883</c:v>
                      </c:pt>
                      <c:pt idx="9719">
                        <c:v>66831.74055480957</c:v>
                      </c:pt>
                      <c:pt idx="9720">
                        <c:v>55189.913543701172</c:v>
                      </c:pt>
                      <c:pt idx="9721">
                        <c:v>55451.814056396484</c:v>
                      </c:pt>
                      <c:pt idx="9722">
                        <c:v>55451.814056396484</c:v>
                      </c:pt>
                      <c:pt idx="9723">
                        <c:v>55451.814056396484</c:v>
                      </c:pt>
                      <c:pt idx="9724">
                        <c:v>65772.170364379883</c:v>
                      </c:pt>
                      <c:pt idx="9725">
                        <c:v>65772.170364379883</c:v>
                      </c:pt>
                      <c:pt idx="9726">
                        <c:v>65771.432083129883</c:v>
                      </c:pt>
                      <c:pt idx="9727">
                        <c:v>64238.227386474609</c:v>
                      </c:pt>
                      <c:pt idx="9728">
                        <c:v>63516.825103759766</c:v>
                      </c:pt>
                      <c:pt idx="9729">
                        <c:v>65067.301345825195</c:v>
                      </c:pt>
                      <c:pt idx="9730">
                        <c:v>66765.212295532227</c:v>
                      </c:pt>
                      <c:pt idx="9731">
                        <c:v>64445.995803833008</c:v>
                      </c:pt>
                      <c:pt idx="9732">
                        <c:v>64695.09407043457</c:v>
                      </c:pt>
                      <c:pt idx="9733">
                        <c:v>63700.618377685547</c:v>
                      </c:pt>
                      <c:pt idx="9734">
                        <c:v>63748.112518310547</c:v>
                      </c:pt>
                      <c:pt idx="9735">
                        <c:v>56862.286483764648</c:v>
                      </c:pt>
                      <c:pt idx="9736">
                        <c:v>56862.286361694336</c:v>
                      </c:pt>
                      <c:pt idx="9737">
                        <c:v>56862.286361694336</c:v>
                      </c:pt>
                      <c:pt idx="9738">
                        <c:v>58778.011703491211</c:v>
                      </c:pt>
                      <c:pt idx="9739">
                        <c:v>58785.511581420891</c:v>
                      </c:pt>
                      <c:pt idx="9740">
                        <c:v>59258.012191772461</c:v>
                      </c:pt>
                      <c:pt idx="9741">
                        <c:v>59080.811752319329</c:v>
                      </c:pt>
                      <c:pt idx="9742">
                        <c:v>57751.779266357422</c:v>
                      </c:pt>
                      <c:pt idx="9743">
                        <c:v>64183.151992797852</c:v>
                      </c:pt>
                      <c:pt idx="9744">
                        <c:v>67209.669143676758</c:v>
                      </c:pt>
                      <c:pt idx="9745">
                        <c:v>67209.669143676758</c:v>
                      </c:pt>
                      <c:pt idx="9746">
                        <c:v>65646.367630004883</c:v>
                      </c:pt>
                      <c:pt idx="9747">
                        <c:v>65646.367630004883</c:v>
                      </c:pt>
                      <c:pt idx="9748">
                        <c:v>65896.345169067383</c:v>
                      </c:pt>
                      <c:pt idx="9749">
                        <c:v>64005.53498840332</c:v>
                      </c:pt>
                      <c:pt idx="9750">
                        <c:v>65902.661087036133</c:v>
                      </c:pt>
                      <c:pt idx="9751">
                        <c:v>65902.661331176758</c:v>
                      </c:pt>
                      <c:pt idx="9752">
                        <c:v>64653.514114379876</c:v>
                      </c:pt>
                      <c:pt idx="9753">
                        <c:v>63148.661331176758</c:v>
                      </c:pt>
                      <c:pt idx="9754">
                        <c:v>64561.769729614258</c:v>
                      </c:pt>
                      <c:pt idx="9755">
                        <c:v>67153.634826660156</c:v>
                      </c:pt>
                      <c:pt idx="9756">
                        <c:v>66007.826370239258</c:v>
                      </c:pt>
                      <c:pt idx="9757">
                        <c:v>66664.828079223633</c:v>
                      </c:pt>
                      <c:pt idx="9758">
                        <c:v>66664.828323364258</c:v>
                      </c:pt>
                      <c:pt idx="9759">
                        <c:v>66881.829055786133</c:v>
                      </c:pt>
                      <c:pt idx="9760">
                        <c:v>67614.722854614258</c:v>
                      </c:pt>
                      <c:pt idx="9761">
                        <c:v>67808.577346801758</c:v>
                      </c:pt>
                      <c:pt idx="9762">
                        <c:v>67646.577835083008</c:v>
                      </c:pt>
                      <c:pt idx="9763">
                        <c:v>67512.487991333008</c:v>
                      </c:pt>
                      <c:pt idx="9764">
                        <c:v>68085.462600708008</c:v>
                      </c:pt>
                      <c:pt idx="9765">
                        <c:v>63409.476715087883</c:v>
                      </c:pt>
                      <c:pt idx="9766">
                        <c:v>63418.476959228516</c:v>
                      </c:pt>
                      <c:pt idx="9767">
                        <c:v>63418.477081298828</c:v>
                      </c:pt>
                      <c:pt idx="9768">
                        <c:v>63418.923736572266</c:v>
                      </c:pt>
                      <c:pt idx="9769">
                        <c:v>63092.496536254876</c:v>
                      </c:pt>
                      <c:pt idx="9770">
                        <c:v>63101.496292114258</c:v>
                      </c:pt>
                      <c:pt idx="9771">
                        <c:v>63217.496292114258</c:v>
                      </c:pt>
                      <c:pt idx="9772">
                        <c:v>62965.495803833008</c:v>
                      </c:pt>
                      <c:pt idx="9773">
                        <c:v>62394.570388793945</c:v>
                      </c:pt>
                      <c:pt idx="9774">
                        <c:v>63892.064895629883</c:v>
                      </c:pt>
                      <c:pt idx="9775">
                        <c:v>63892.064834594727</c:v>
                      </c:pt>
                      <c:pt idx="9776">
                        <c:v>64461.549514770508</c:v>
                      </c:pt>
                      <c:pt idx="9777">
                        <c:v>65554.06526184082</c:v>
                      </c:pt>
                      <c:pt idx="9778">
                        <c:v>65554.06526184082</c:v>
                      </c:pt>
                      <c:pt idx="9779">
                        <c:v>65554.06526184082</c:v>
                      </c:pt>
                      <c:pt idx="9780">
                        <c:v>65379.300003051758</c:v>
                      </c:pt>
                      <c:pt idx="9781">
                        <c:v>65686.520950317383</c:v>
                      </c:pt>
                      <c:pt idx="9782">
                        <c:v>65695.520950317383</c:v>
                      </c:pt>
                      <c:pt idx="9783">
                        <c:v>65453.521011352539</c:v>
                      </c:pt>
                      <c:pt idx="9784">
                        <c:v>65374.699600219727</c:v>
                      </c:pt>
                      <c:pt idx="9785">
                        <c:v>65374.699661254883</c:v>
                      </c:pt>
                      <c:pt idx="9786">
                        <c:v>65529.699661254883</c:v>
                      </c:pt>
                      <c:pt idx="9787">
                        <c:v>64481.738540649407</c:v>
                      </c:pt>
                      <c:pt idx="9788">
                        <c:v>64481.738479614258</c:v>
                      </c:pt>
                      <c:pt idx="9789">
                        <c:v>64481.738540649407</c:v>
                      </c:pt>
                      <c:pt idx="9790">
                        <c:v>63935.167617797852</c:v>
                      </c:pt>
                      <c:pt idx="9791">
                        <c:v>63847.167617797852</c:v>
                      </c:pt>
                      <c:pt idx="9792">
                        <c:v>64183.806228637688</c:v>
                      </c:pt>
                      <c:pt idx="9793">
                        <c:v>64802.306838989258</c:v>
                      </c:pt>
                      <c:pt idx="9794">
                        <c:v>64802.306716918938</c:v>
                      </c:pt>
                      <c:pt idx="9795">
                        <c:v>64345.873245239258</c:v>
                      </c:pt>
                      <c:pt idx="9796">
                        <c:v>64724.274124145508</c:v>
                      </c:pt>
                      <c:pt idx="9797">
                        <c:v>64724.273635864258</c:v>
                      </c:pt>
                      <c:pt idx="9798">
                        <c:v>64984.062942504876</c:v>
                      </c:pt>
                      <c:pt idx="9799">
                        <c:v>64735.062698364258</c:v>
                      </c:pt>
                      <c:pt idx="9800">
                        <c:v>64438.148880004876</c:v>
                      </c:pt>
                      <c:pt idx="9801">
                        <c:v>64686.119338989258</c:v>
                      </c:pt>
                      <c:pt idx="9802">
                        <c:v>65017.400100708008</c:v>
                      </c:pt>
                      <c:pt idx="9803">
                        <c:v>64738.898147583008</c:v>
                      </c:pt>
                      <c:pt idx="9804">
                        <c:v>63391.026123046875</c:v>
                      </c:pt>
                      <c:pt idx="9805">
                        <c:v>63925.202941894531</c:v>
                      </c:pt>
                      <c:pt idx="9806">
                        <c:v>64268.202941894531</c:v>
                      </c:pt>
                      <c:pt idx="9807">
                        <c:v>63877.204727172852</c:v>
                      </c:pt>
                      <c:pt idx="9808">
                        <c:v>63886.204727172852</c:v>
                      </c:pt>
                      <c:pt idx="9809">
                        <c:v>67185.570205688477</c:v>
                      </c:pt>
                      <c:pt idx="9810">
                        <c:v>63926.685516357422</c:v>
                      </c:pt>
                      <c:pt idx="9811">
                        <c:v>63716.685577392578</c:v>
                      </c:pt>
                      <c:pt idx="9812">
                        <c:v>64799.994094848626</c:v>
                      </c:pt>
                      <c:pt idx="9813">
                        <c:v>64799.994338989258</c:v>
                      </c:pt>
                      <c:pt idx="9814">
                        <c:v>64711.993606567376</c:v>
                      </c:pt>
                      <c:pt idx="9815">
                        <c:v>64563.445022583008</c:v>
                      </c:pt>
                      <c:pt idx="9816">
                        <c:v>64211.445022583008</c:v>
                      </c:pt>
                      <c:pt idx="9817">
                        <c:v>64329.111892700195</c:v>
                      </c:pt>
                      <c:pt idx="9818">
                        <c:v>65391.962844848626</c:v>
                      </c:pt>
                      <c:pt idx="9819">
                        <c:v>65345.632888793938</c:v>
                      </c:pt>
                      <c:pt idx="9820">
                        <c:v>65391.913040161126</c:v>
                      </c:pt>
                      <c:pt idx="9821">
                        <c:v>65391.913040161126</c:v>
                      </c:pt>
                      <c:pt idx="9822">
                        <c:v>67195.954299926758</c:v>
                      </c:pt>
                      <c:pt idx="9823">
                        <c:v>67124.954055786133</c:v>
                      </c:pt>
                      <c:pt idx="9824">
                        <c:v>67199.454055786133</c:v>
                      </c:pt>
                      <c:pt idx="9825">
                        <c:v>57741.705169677734</c:v>
                      </c:pt>
                      <c:pt idx="9826">
                        <c:v>57741.705047607415</c:v>
                      </c:pt>
                      <c:pt idx="9827">
                        <c:v>57372.305145263665</c:v>
                      </c:pt>
                      <c:pt idx="9828">
                        <c:v>57742.890960693352</c:v>
                      </c:pt>
                      <c:pt idx="9829">
                        <c:v>57304.392547607415</c:v>
                      </c:pt>
                      <c:pt idx="9830">
                        <c:v>67236.486282348633</c:v>
                      </c:pt>
                      <c:pt idx="9831">
                        <c:v>67720.486526489258</c:v>
                      </c:pt>
                      <c:pt idx="9832">
                        <c:v>67370.485549926758</c:v>
                      </c:pt>
                      <c:pt idx="9833">
                        <c:v>67289.385940551758</c:v>
                      </c:pt>
                      <c:pt idx="9834">
                        <c:v>67875.386672973633</c:v>
                      </c:pt>
                      <c:pt idx="9835">
                        <c:v>67875.386428833008</c:v>
                      </c:pt>
                      <c:pt idx="9836">
                        <c:v>67328.828323364258</c:v>
                      </c:pt>
                      <c:pt idx="9837">
                        <c:v>67104.623733520508</c:v>
                      </c:pt>
                      <c:pt idx="9838">
                        <c:v>67061.623733520508</c:v>
                      </c:pt>
                      <c:pt idx="9839">
                        <c:v>62114.670875549316</c:v>
                      </c:pt>
                      <c:pt idx="9840">
                        <c:v>66125.200637817383</c:v>
                      </c:pt>
                      <c:pt idx="9841">
                        <c:v>66125.200393676758</c:v>
                      </c:pt>
                      <c:pt idx="9842">
                        <c:v>65080.743850708008</c:v>
                      </c:pt>
                      <c:pt idx="9843">
                        <c:v>65081.414260864258</c:v>
                      </c:pt>
                      <c:pt idx="9844">
                        <c:v>65126.955764770508</c:v>
                      </c:pt>
                      <c:pt idx="9845">
                        <c:v>66361.831802368164</c:v>
                      </c:pt>
                      <c:pt idx="9846">
                        <c:v>66314.832046508789</c:v>
                      </c:pt>
                      <c:pt idx="9847">
                        <c:v>66314.832534790039</c:v>
                      </c:pt>
                      <c:pt idx="9848">
                        <c:v>65769.660171508789</c:v>
                      </c:pt>
                      <c:pt idx="9849">
                        <c:v>64072.298431396484</c:v>
                      </c:pt>
                      <c:pt idx="9850">
                        <c:v>64072.298187255852</c:v>
                      </c:pt>
                      <c:pt idx="9851">
                        <c:v>64157.297943115234</c:v>
                      </c:pt>
                      <c:pt idx="9852">
                        <c:v>66587.928314208984</c:v>
                      </c:pt>
                      <c:pt idx="9853">
                        <c:v>64491.88117980957</c:v>
                      </c:pt>
                      <c:pt idx="9854">
                        <c:v>64605.883010864258</c:v>
                      </c:pt>
                      <c:pt idx="9855">
                        <c:v>65406.154739379883</c:v>
                      </c:pt>
                      <c:pt idx="9856">
                        <c:v>65406.154861450195</c:v>
                      </c:pt>
                      <c:pt idx="9857">
                        <c:v>66157.606033325195</c:v>
                      </c:pt>
                      <c:pt idx="9858">
                        <c:v>66060.606094360352</c:v>
                      </c:pt>
                      <c:pt idx="9859">
                        <c:v>65554.153884887695</c:v>
                      </c:pt>
                      <c:pt idx="9860">
                        <c:v>64783.197830200195</c:v>
                      </c:pt>
                      <c:pt idx="9861">
                        <c:v>64719.998733520508</c:v>
                      </c:pt>
                      <c:pt idx="9862">
                        <c:v>65157.787185668938</c:v>
                      </c:pt>
                      <c:pt idx="9863">
                        <c:v>64966.118850708008</c:v>
                      </c:pt>
                      <c:pt idx="9864">
                        <c:v>64878.118606567376</c:v>
                      </c:pt>
                      <c:pt idx="9865">
                        <c:v>62617.929397583008</c:v>
                      </c:pt>
                      <c:pt idx="9866">
                        <c:v>62510.929458618157</c:v>
                      </c:pt>
                      <c:pt idx="9867">
                        <c:v>62583.92951965332</c:v>
                      </c:pt>
                      <c:pt idx="9868">
                        <c:v>62582.58137512207</c:v>
                      </c:pt>
                      <c:pt idx="9869">
                        <c:v>62406.581253051758</c:v>
                      </c:pt>
                      <c:pt idx="9870">
                        <c:v>65238.433547973626</c:v>
                      </c:pt>
                      <c:pt idx="9871">
                        <c:v>65238.433792114258</c:v>
                      </c:pt>
                      <c:pt idx="9872">
                        <c:v>65650.754348754883</c:v>
                      </c:pt>
                      <c:pt idx="9873">
                        <c:v>66301.754592895508</c:v>
                      </c:pt>
                      <c:pt idx="9874">
                        <c:v>65069.300491333008</c:v>
                      </c:pt>
                      <c:pt idx="9875">
                        <c:v>65146.300735473626</c:v>
                      </c:pt>
                      <c:pt idx="9876">
                        <c:v>64012.800247192376</c:v>
                      </c:pt>
                      <c:pt idx="9877">
                        <c:v>63586.298294067376</c:v>
                      </c:pt>
                      <c:pt idx="9878">
                        <c:v>65560.752395629883</c:v>
                      </c:pt>
                      <c:pt idx="9879">
                        <c:v>65191.352005004883</c:v>
                      </c:pt>
                      <c:pt idx="9880">
                        <c:v>65560.752395629883</c:v>
                      </c:pt>
                      <c:pt idx="9881">
                        <c:v>65560.752517700195</c:v>
                      </c:pt>
                      <c:pt idx="9882">
                        <c:v>67455.410400390625</c:v>
                      </c:pt>
                      <c:pt idx="9883">
                        <c:v>67457.380859375</c:v>
                      </c:pt>
                      <c:pt idx="9884">
                        <c:v>67518.56103515625</c:v>
                      </c:pt>
                      <c:pt idx="9885">
                        <c:v>65925.144729614258</c:v>
                      </c:pt>
                      <c:pt idx="9886">
                        <c:v>65295.093215942376</c:v>
                      </c:pt>
                      <c:pt idx="9887">
                        <c:v>64943.093948364258</c:v>
                      </c:pt>
                      <c:pt idx="9888">
                        <c:v>64943.092971801758</c:v>
                      </c:pt>
                      <c:pt idx="9889">
                        <c:v>67582.581985473633</c:v>
                      </c:pt>
                      <c:pt idx="9890">
                        <c:v>67593.581253051758</c:v>
                      </c:pt>
                      <c:pt idx="9891">
                        <c:v>67367.079299926758</c:v>
                      </c:pt>
                      <c:pt idx="9892">
                        <c:v>67090.081741333008</c:v>
                      </c:pt>
                      <c:pt idx="9893">
                        <c:v>67643.581253051758</c:v>
                      </c:pt>
                      <c:pt idx="9894">
                        <c:v>67381.579788208008</c:v>
                      </c:pt>
                      <c:pt idx="9895">
                        <c:v>67379.212112426758</c:v>
                      </c:pt>
                      <c:pt idx="9896">
                        <c:v>66997.629348754883</c:v>
                      </c:pt>
                      <c:pt idx="9897">
                        <c:v>66769.412307739258</c:v>
                      </c:pt>
                      <c:pt idx="9898">
                        <c:v>66244.270462036133</c:v>
                      </c:pt>
                      <c:pt idx="9899">
                        <c:v>65449.712600708008</c:v>
                      </c:pt>
                      <c:pt idx="9900">
                        <c:v>62334.489593505852</c:v>
                      </c:pt>
                      <c:pt idx="9901">
                        <c:v>62334.489593505852</c:v>
                      </c:pt>
                      <c:pt idx="9902">
                        <c:v>63920.718353271484</c:v>
                      </c:pt>
                      <c:pt idx="9903">
                        <c:v>63935.618255615234</c:v>
                      </c:pt>
                      <c:pt idx="9904">
                        <c:v>63747.932220458984</c:v>
                      </c:pt>
                      <c:pt idx="9905">
                        <c:v>64071.782043457031</c:v>
                      </c:pt>
                      <c:pt idx="9906">
                        <c:v>64071.782531738281</c:v>
                      </c:pt>
                      <c:pt idx="9907">
                        <c:v>65338.319961547852</c:v>
                      </c:pt>
                      <c:pt idx="9908">
                        <c:v>64211.797500610352</c:v>
                      </c:pt>
                      <c:pt idx="9909">
                        <c:v>64877.218338012695</c:v>
                      </c:pt>
                      <c:pt idx="9910">
                        <c:v>65323.623733520508</c:v>
                      </c:pt>
                      <c:pt idx="9911">
                        <c:v>66922.653274536133</c:v>
                      </c:pt>
                      <c:pt idx="9912">
                        <c:v>66787.868850708008</c:v>
                      </c:pt>
                      <c:pt idx="9913">
                        <c:v>66786.837600708008</c:v>
                      </c:pt>
                      <c:pt idx="9914">
                        <c:v>65508.654144287102</c:v>
                      </c:pt>
                      <c:pt idx="9915">
                        <c:v>62101.723861694329</c:v>
                      </c:pt>
                      <c:pt idx="9916">
                        <c:v>61511.651107788079</c:v>
                      </c:pt>
                      <c:pt idx="9917">
                        <c:v>60983.651351928711</c:v>
                      </c:pt>
                      <c:pt idx="9918">
                        <c:v>58772.921600341797</c:v>
                      </c:pt>
                      <c:pt idx="9919">
                        <c:v>65480.682815551758</c:v>
                      </c:pt>
                      <c:pt idx="9920">
                        <c:v>65480.682327270508</c:v>
                      </c:pt>
                      <c:pt idx="9921">
                        <c:v>65480.682327270508</c:v>
                      </c:pt>
                      <c:pt idx="9922">
                        <c:v>63932.283050537102</c:v>
                      </c:pt>
                      <c:pt idx="9923">
                        <c:v>63932.283050537102</c:v>
                      </c:pt>
                      <c:pt idx="9924">
                        <c:v>63932.282806396484</c:v>
                      </c:pt>
                      <c:pt idx="9925">
                        <c:v>63129.796585083008</c:v>
                      </c:pt>
                      <c:pt idx="9926">
                        <c:v>63119.296585083008</c:v>
                      </c:pt>
                      <c:pt idx="9927">
                        <c:v>63345.796585083008</c:v>
                      </c:pt>
                      <c:pt idx="9928">
                        <c:v>66732.213821411133</c:v>
                      </c:pt>
                      <c:pt idx="9929">
                        <c:v>66732.213333129883</c:v>
                      </c:pt>
                      <c:pt idx="9930">
                        <c:v>61203.872650146484</c:v>
                      </c:pt>
                      <c:pt idx="9931">
                        <c:v>66354.647933959961</c:v>
                      </c:pt>
                      <c:pt idx="9932">
                        <c:v>65753.688186645508</c:v>
                      </c:pt>
                      <c:pt idx="9933">
                        <c:v>67020.102981567383</c:v>
                      </c:pt>
                      <c:pt idx="9934">
                        <c:v>67081.282913208008</c:v>
                      </c:pt>
                      <c:pt idx="9935">
                        <c:v>67300.783157348633</c:v>
                      </c:pt>
                      <c:pt idx="9936">
                        <c:v>66500.321807861328</c:v>
                      </c:pt>
                      <c:pt idx="9937">
                        <c:v>66037.322540283203</c:v>
                      </c:pt>
                      <c:pt idx="9938">
                        <c:v>65730.026565551758</c:v>
                      </c:pt>
                      <c:pt idx="9939">
                        <c:v>62094.13215637207</c:v>
                      </c:pt>
                      <c:pt idx="9940">
                        <c:v>59546.255813598626</c:v>
                      </c:pt>
                      <c:pt idx="9941">
                        <c:v>59178.747512817376</c:v>
                      </c:pt>
                      <c:pt idx="9942">
                        <c:v>58928.747512817376</c:v>
                      </c:pt>
                      <c:pt idx="9943">
                        <c:v>58394.962097167969</c:v>
                      </c:pt>
                      <c:pt idx="9944">
                        <c:v>58398.962036132813</c:v>
                      </c:pt>
                      <c:pt idx="9945">
                        <c:v>64538.310012817383</c:v>
                      </c:pt>
                      <c:pt idx="9946">
                        <c:v>64547.310134887695</c:v>
                      </c:pt>
                      <c:pt idx="9947">
                        <c:v>64395.309951782227</c:v>
                      </c:pt>
                      <c:pt idx="9948">
                        <c:v>64488.26301574707</c:v>
                      </c:pt>
                      <c:pt idx="9949">
                        <c:v>65010.563430786126</c:v>
                      </c:pt>
                      <c:pt idx="9950">
                        <c:v>65010.563430786126</c:v>
                      </c:pt>
                      <c:pt idx="9951">
                        <c:v>64657.377883911126</c:v>
                      </c:pt>
                      <c:pt idx="9952">
                        <c:v>62643.522598266602</c:v>
                      </c:pt>
                      <c:pt idx="9953">
                        <c:v>62645.522598266602</c:v>
                      </c:pt>
                      <c:pt idx="9954">
                        <c:v>63080.523147583008</c:v>
                      </c:pt>
                      <c:pt idx="9955">
                        <c:v>62983.522903442376</c:v>
                      </c:pt>
                      <c:pt idx="9956">
                        <c:v>63527.691055297852</c:v>
                      </c:pt>
                      <c:pt idx="9957">
                        <c:v>63527.691055297852</c:v>
                      </c:pt>
                      <c:pt idx="9958">
                        <c:v>63430.690994262695</c:v>
                      </c:pt>
                      <c:pt idx="9959">
                        <c:v>62854.592361450195</c:v>
                      </c:pt>
                      <c:pt idx="9960">
                        <c:v>63574.56135559082</c:v>
                      </c:pt>
                      <c:pt idx="9961">
                        <c:v>63433.871536254876</c:v>
                      </c:pt>
                      <c:pt idx="9962">
                        <c:v>63417.371536254876</c:v>
                      </c:pt>
                      <c:pt idx="9963">
                        <c:v>64623.21337890625</c:v>
                      </c:pt>
                      <c:pt idx="9964">
                        <c:v>64623.2138671875</c:v>
                      </c:pt>
                      <c:pt idx="9965">
                        <c:v>64511.880615234368</c:v>
                      </c:pt>
                      <c:pt idx="9966">
                        <c:v>63869.76904296875</c:v>
                      </c:pt>
                      <c:pt idx="9967">
                        <c:v>63729.569534301758</c:v>
                      </c:pt>
                      <c:pt idx="9968">
                        <c:v>64802.587112426758</c:v>
                      </c:pt>
                      <c:pt idx="9969">
                        <c:v>66925.001174926758</c:v>
                      </c:pt>
                      <c:pt idx="9970">
                        <c:v>66792.000930786133</c:v>
                      </c:pt>
                      <c:pt idx="9971">
                        <c:v>66684.999954223633</c:v>
                      </c:pt>
                      <c:pt idx="9972">
                        <c:v>67599.420120239258</c:v>
                      </c:pt>
                      <c:pt idx="9973">
                        <c:v>67169.419631958008</c:v>
                      </c:pt>
                      <c:pt idx="9974">
                        <c:v>67352.900100708008</c:v>
                      </c:pt>
                      <c:pt idx="9975">
                        <c:v>66348.709426879883</c:v>
                      </c:pt>
                      <c:pt idx="9976">
                        <c:v>66348.709426879883</c:v>
                      </c:pt>
                      <c:pt idx="9977">
                        <c:v>64210.487014770508</c:v>
                      </c:pt>
                      <c:pt idx="9978">
                        <c:v>66883.427688598633</c:v>
                      </c:pt>
                      <c:pt idx="9979">
                        <c:v>66883.427688598633</c:v>
                      </c:pt>
                      <c:pt idx="9980">
                        <c:v>66883.427688598633</c:v>
                      </c:pt>
                      <c:pt idx="9981">
                        <c:v>66510.427444458008</c:v>
                      </c:pt>
                      <c:pt idx="9982">
                        <c:v>67373.501663208008</c:v>
                      </c:pt>
                      <c:pt idx="9983">
                        <c:v>66296.583740234375</c:v>
                      </c:pt>
                      <c:pt idx="9984">
                        <c:v>64105.333877563477</c:v>
                      </c:pt>
                      <c:pt idx="9985">
                        <c:v>64105.333877563477</c:v>
                      </c:pt>
                      <c:pt idx="9986">
                        <c:v>64105.333877563477</c:v>
                      </c:pt>
                      <c:pt idx="9987">
                        <c:v>67651.196670532227</c:v>
                      </c:pt>
                      <c:pt idx="9988">
                        <c:v>67541.473098754883</c:v>
                      </c:pt>
                      <c:pt idx="9989">
                        <c:v>67446.098831176758</c:v>
                      </c:pt>
                      <c:pt idx="9990">
                        <c:v>57659.640472412109</c:v>
                      </c:pt>
                      <c:pt idx="9991">
                        <c:v>57669.054656982422</c:v>
                      </c:pt>
                      <c:pt idx="9992">
                        <c:v>57423.054656982422</c:v>
                      </c:pt>
                      <c:pt idx="9993">
                        <c:v>57423.054656982422</c:v>
                      </c:pt>
                      <c:pt idx="9994">
                        <c:v>57414.054595947266</c:v>
                      </c:pt>
                      <c:pt idx="9995">
                        <c:v>57219.054534912109</c:v>
                      </c:pt>
                      <c:pt idx="9996">
                        <c:v>56293.093475341797</c:v>
                      </c:pt>
                      <c:pt idx="9997">
                        <c:v>56293.093536376953</c:v>
                      </c:pt>
                      <c:pt idx="9998">
                        <c:v>62021.196853637695</c:v>
                      </c:pt>
                      <c:pt idx="9999">
                        <c:v>62021.196853637695</c:v>
                      </c:pt>
                      <c:pt idx="10000">
                        <c:v>63753.373977661133</c:v>
                      </c:pt>
                      <c:pt idx="10001">
                        <c:v>62972.949722290039</c:v>
                      </c:pt>
                      <c:pt idx="10002">
                        <c:v>62981.949783325195</c:v>
                      </c:pt>
                      <c:pt idx="10003">
                        <c:v>61768.156692504883</c:v>
                      </c:pt>
                      <c:pt idx="10004">
                        <c:v>62031.809036254883</c:v>
                      </c:pt>
                      <c:pt idx="10005">
                        <c:v>65386.703567504876</c:v>
                      </c:pt>
                      <c:pt idx="10006">
                        <c:v>65366.957229614258</c:v>
                      </c:pt>
                      <c:pt idx="10007">
                        <c:v>66261.287063598633</c:v>
                      </c:pt>
                      <c:pt idx="10008">
                        <c:v>66213.287551879883</c:v>
                      </c:pt>
                      <c:pt idx="10009">
                        <c:v>65770.288040161133</c:v>
                      </c:pt>
                      <c:pt idx="10010">
                        <c:v>64947.287063598626</c:v>
                      </c:pt>
                      <c:pt idx="10011">
                        <c:v>64834.195266723626</c:v>
                      </c:pt>
                      <c:pt idx="10012">
                        <c:v>64833.749038696282</c:v>
                      </c:pt>
                      <c:pt idx="10013">
                        <c:v>65396.750015258782</c:v>
                      </c:pt>
                      <c:pt idx="10014">
                        <c:v>65122.248062133782</c:v>
                      </c:pt>
                      <c:pt idx="10015">
                        <c:v>64978.185501098626</c:v>
                      </c:pt>
                      <c:pt idx="10016">
                        <c:v>64655.178176879876</c:v>
                      </c:pt>
                      <c:pt idx="10017">
                        <c:v>65040.993362426758</c:v>
                      </c:pt>
                      <c:pt idx="10018">
                        <c:v>64090.798782348626</c:v>
                      </c:pt>
                      <c:pt idx="10019">
                        <c:v>63672.648147583008</c:v>
                      </c:pt>
                      <c:pt idx="10020">
                        <c:v>64088.261138916016</c:v>
                      </c:pt>
                      <c:pt idx="10021">
                        <c:v>64763.709381103516</c:v>
                      </c:pt>
                      <c:pt idx="10022">
                        <c:v>64542.042388916016</c:v>
                      </c:pt>
                      <c:pt idx="10023">
                        <c:v>64541.042388916016</c:v>
                      </c:pt>
                      <c:pt idx="10024">
                        <c:v>63830.824905395508</c:v>
                      </c:pt>
                      <c:pt idx="10025">
                        <c:v>63645.824905395508</c:v>
                      </c:pt>
                      <c:pt idx="10026">
                        <c:v>63645.824661254876</c:v>
                      </c:pt>
                      <c:pt idx="10027">
                        <c:v>63822.043655395508</c:v>
                      </c:pt>
                      <c:pt idx="10028">
                        <c:v>63602.948928833008</c:v>
                      </c:pt>
                      <c:pt idx="10029">
                        <c:v>64118.948928833008</c:v>
                      </c:pt>
                      <c:pt idx="10030">
                        <c:v>64906.797561645508</c:v>
                      </c:pt>
                      <c:pt idx="10031">
                        <c:v>65350.797805786126</c:v>
                      </c:pt>
                      <c:pt idx="10032">
                        <c:v>65486.300247192376</c:v>
                      </c:pt>
                      <c:pt idx="10033">
                        <c:v>65888.159378051758</c:v>
                      </c:pt>
                      <c:pt idx="10034">
                        <c:v>65774.159378051758</c:v>
                      </c:pt>
                      <c:pt idx="10035">
                        <c:v>66153.751174926758</c:v>
                      </c:pt>
                      <c:pt idx="10036">
                        <c:v>66154.201370239258</c:v>
                      </c:pt>
                      <c:pt idx="10037">
                        <c:v>65407.249710083008</c:v>
                      </c:pt>
                      <c:pt idx="10038">
                        <c:v>64440.198684692376</c:v>
                      </c:pt>
                      <c:pt idx="10039">
                        <c:v>64439.650100708008</c:v>
                      </c:pt>
                      <c:pt idx="10040">
                        <c:v>64439.650100708008</c:v>
                      </c:pt>
                      <c:pt idx="10041">
                        <c:v>64439.046585083008</c:v>
                      </c:pt>
                      <c:pt idx="10042">
                        <c:v>64903.656448364258</c:v>
                      </c:pt>
                      <c:pt idx="10043">
                        <c:v>67095.542678833008</c:v>
                      </c:pt>
                      <c:pt idx="10044">
                        <c:v>68353.244277954102</c:v>
                      </c:pt>
                      <c:pt idx="10045">
                        <c:v>67982.302627563477</c:v>
                      </c:pt>
                      <c:pt idx="10046">
                        <c:v>65536.745986938477</c:v>
                      </c:pt>
                      <c:pt idx="10047">
                        <c:v>65374.745498657219</c:v>
                      </c:pt>
                      <c:pt idx="10048">
                        <c:v>66572.338577270508</c:v>
                      </c:pt>
                      <c:pt idx="10049">
                        <c:v>66572.339553833008</c:v>
                      </c:pt>
                      <c:pt idx="10050">
                        <c:v>68183.403030395508</c:v>
                      </c:pt>
                      <c:pt idx="10051">
                        <c:v>68231.404251098633</c:v>
                      </c:pt>
                      <c:pt idx="10052">
                        <c:v>68231.403762817383</c:v>
                      </c:pt>
                      <c:pt idx="10053">
                        <c:v>63259.16487121582</c:v>
                      </c:pt>
                      <c:pt idx="10054">
                        <c:v>62151.617813110352</c:v>
                      </c:pt>
                      <c:pt idx="10055">
                        <c:v>63176.618850708008</c:v>
                      </c:pt>
                      <c:pt idx="10056">
                        <c:v>63052.136917114258</c:v>
                      </c:pt>
                      <c:pt idx="10057">
                        <c:v>64106.831619262695</c:v>
                      </c:pt>
                      <c:pt idx="10058">
                        <c:v>63737.429275512695</c:v>
                      </c:pt>
                      <c:pt idx="10059">
                        <c:v>64106.831558227539</c:v>
                      </c:pt>
                      <c:pt idx="10060">
                        <c:v>63698.831619262695</c:v>
                      </c:pt>
                      <c:pt idx="10061">
                        <c:v>63215.91242980957</c:v>
                      </c:pt>
                      <c:pt idx="10062">
                        <c:v>63215.912490844727</c:v>
                      </c:pt>
                      <c:pt idx="10063">
                        <c:v>63215.91242980957</c:v>
                      </c:pt>
                      <c:pt idx="10064">
                        <c:v>64631.361953735352</c:v>
                      </c:pt>
                      <c:pt idx="10065">
                        <c:v>58181.610870361328</c:v>
                      </c:pt>
                      <c:pt idx="10066">
                        <c:v>58181.610809326172</c:v>
                      </c:pt>
                      <c:pt idx="10067">
                        <c:v>57548.610809326172</c:v>
                      </c:pt>
                      <c:pt idx="10068">
                        <c:v>57452.138153076172</c:v>
                      </c:pt>
                      <c:pt idx="10069">
                        <c:v>60140.844573974609</c:v>
                      </c:pt>
                      <c:pt idx="10070">
                        <c:v>60138.003753662109</c:v>
                      </c:pt>
                      <c:pt idx="10071">
                        <c:v>60041.803680419922</c:v>
                      </c:pt>
                      <c:pt idx="10072">
                        <c:v>62842.336639404297</c:v>
                      </c:pt>
                      <c:pt idx="10073">
                        <c:v>62994.374221801758</c:v>
                      </c:pt>
                      <c:pt idx="10074">
                        <c:v>62994.374221801758</c:v>
                      </c:pt>
                      <c:pt idx="10075">
                        <c:v>64010.939605712883</c:v>
                      </c:pt>
                      <c:pt idx="10076">
                        <c:v>64146.938140869133</c:v>
                      </c:pt>
                      <c:pt idx="10077">
                        <c:v>64238.157913208008</c:v>
                      </c:pt>
                      <c:pt idx="10078">
                        <c:v>64688.458450317376</c:v>
                      </c:pt>
                      <c:pt idx="10079">
                        <c:v>64642.492630004876</c:v>
                      </c:pt>
                      <c:pt idx="10080">
                        <c:v>66215.026138305664</c:v>
                      </c:pt>
                      <c:pt idx="10081">
                        <c:v>65050.852493286126</c:v>
                      </c:pt>
                      <c:pt idx="10082">
                        <c:v>65131.926223754876</c:v>
                      </c:pt>
                      <c:pt idx="10083">
                        <c:v>67500.543655395508</c:v>
                      </c:pt>
                      <c:pt idx="10084">
                        <c:v>67500.543899536133</c:v>
                      </c:pt>
                      <c:pt idx="10085">
                        <c:v>67500.185256958008</c:v>
                      </c:pt>
                      <c:pt idx="10086">
                        <c:v>67727.095169067383</c:v>
                      </c:pt>
                      <c:pt idx="10087">
                        <c:v>65372.707962036126</c:v>
                      </c:pt>
                      <c:pt idx="10088">
                        <c:v>65372.708206176758</c:v>
                      </c:pt>
                      <c:pt idx="10089">
                        <c:v>65324.707962036126</c:v>
                      </c:pt>
                      <c:pt idx="10090">
                        <c:v>66097.392776489258</c:v>
                      </c:pt>
                      <c:pt idx="10091">
                        <c:v>64061.982498168945</c:v>
                      </c:pt>
                      <c:pt idx="10092">
                        <c:v>66638.835647583008</c:v>
                      </c:pt>
                      <c:pt idx="10093">
                        <c:v>66006.572463989258</c:v>
                      </c:pt>
                      <c:pt idx="10094">
                        <c:v>66006.571975708008</c:v>
                      </c:pt>
                      <c:pt idx="10095">
                        <c:v>64096.361770629876</c:v>
                      </c:pt>
                      <c:pt idx="10096">
                        <c:v>63604.362014770508</c:v>
                      </c:pt>
                      <c:pt idx="10097">
                        <c:v>67449.846633911133</c:v>
                      </c:pt>
                      <c:pt idx="10098">
                        <c:v>67389.126663208008</c:v>
                      </c:pt>
                      <c:pt idx="10099">
                        <c:v>67312.788040161133</c:v>
                      </c:pt>
                      <c:pt idx="10100">
                        <c:v>67183.884231567383</c:v>
                      </c:pt>
                      <c:pt idx="10101">
                        <c:v>66825.287551879883</c:v>
                      </c:pt>
                      <c:pt idx="10102">
                        <c:v>64102.791137695313</c:v>
                      </c:pt>
                      <c:pt idx="10103">
                        <c:v>64957.214065551758</c:v>
                      </c:pt>
                      <c:pt idx="10104">
                        <c:v>64566.213821411126</c:v>
                      </c:pt>
                      <c:pt idx="10105">
                        <c:v>64645.214065551758</c:v>
                      </c:pt>
                      <c:pt idx="10106">
                        <c:v>66835.008010864258</c:v>
                      </c:pt>
                      <c:pt idx="10107">
                        <c:v>66933.688430786133</c:v>
                      </c:pt>
                      <c:pt idx="10108">
                        <c:v>66934.462112426758</c:v>
                      </c:pt>
                      <c:pt idx="10109">
                        <c:v>66934.462600708008</c:v>
                      </c:pt>
                      <c:pt idx="10110">
                        <c:v>62383.812698364258</c:v>
                      </c:pt>
                      <c:pt idx="10111">
                        <c:v>62386.236526489258</c:v>
                      </c:pt>
                      <c:pt idx="10112">
                        <c:v>62386.236526489258</c:v>
                      </c:pt>
                      <c:pt idx="10113">
                        <c:v>63549.010650634766</c:v>
                      </c:pt>
                      <c:pt idx="10114">
                        <c:v>63684.677581787109</c:v>
                      </c:pt>
                      <c:pt idx="10115">
                        <c:v>64415.551467895508</c:v>
                      </c:pt>
                      <c:pt idx="10116">
                        <c:v>64424.55158996582</c:v>
                      </c:pt>
                      <c:pt idx="10117">
                        <c:v>64424.55158996582</c:v>
                      </c:pt>
                      <c:pt idx="10118">
                        <c:v>64143.973037719727</c:v>
                      </c:pt>
                      <c:pt idx="10119">
                        <c:v>64143.973098754883</c:v>
                      </c:pt>
                      <c:pt idx="10120">
                        <c:v>65447.663772583008</c:v>
                      </c:pt>
                      <c:pt idx="10121">
                        <c:v>65029.663650512688</c:v>
                      </c:pt>
                      <c:pt idx="10122">
                        <c:v>65029.663772583008</c:v>
                      </c:pt>
                      <c:pt idx="10123">
                        <c:v>64114.008316040039</c:v>
                      </c:pt>
                      <c:pt idx="10124">
                        <c:v>63827.579544067383</c:v>
                      </c:pt>
                      <c:pt idx="10125">
                        <c:v>57070.051300048828</c:v>
                      </c:pt>
                      <c:pt idx="10126">
                        <c:v>56215.050384521484</c:v>
                      </c:pt>
                      <c:pt idx="10127">
                        <c:v>55984.050323486328</c:v>
                      </c:pt>
                      <c:pt idx="10128">
                        <c:v>65268.378494262688</c:v>
                      </c:pt>
                      <c:pt idx="10129">
                        <c:v>65277.378372192383</c:v>
                      </c:pt>
                      <c:pt idx="10130">
                        <c:v>64809.51838684082</c:v>
                      </c:pt>
                      <c:pt idx="10131">
                        <c:v>65830.999221801758</c:v>
                      </c:pt>
                      <c:pt idx="10132">
                        <c:v>65253.999465942376</c:v>
                      </c:pt>
                      <c:pt idx="10133">
                        <c:v>65253.999221801758</c:v>
                      </c:pt>
                      <c:pt idx="10134">
                        <c:v>63241.296463012688</c:v>
                      </c:pt>
                      <c:pt idx="10135">
                        <c:v>63241.296340942376</c:v>
                      </c:pt>
                      <c:pt idx="10136">
                        <c:v>63241.296585083008</c:v>
                      </c:pt>
                      <c:pt idx="10137">
                        <c:v>63171.296585083008</c:v>
                      </c:pt>
                      <c:pt idx="10138">
                        <c:v>64456.502639770508</c:v>
                      </c:pt>
                      <c:pt idx="10139">
                        <c:v>63799.834609985352</c:v>
                      </c:pt>
                      <c:pt idx="10140">
                        <c:v>58325.961395263672</c:v>
                      </c:pt>
                      <c:pt idx="10141">
                        <c:v>58408.960418701172</c:v>
                      </c:pt>
                      <c:pt idx="10142">
                        <c:v>59520.496917724602</c:v>
                      </c:pt>
                      <c:pt idx="10143">
                        <c:v>59557.997161865234</c:v>
                      </c:pt>
                      <c:pt idx="10144">
                        <c:v>59557.997039794915</c:v>
                      </c:pt>
                      <c:pt idx="10145">
                        <c:v>60467.658538818352</c:v>
                      </c:pt>
                      <c:pt idx="10146">
                        <c:v>65308.592849731438</c:v>
                      </c:pt>
                      <c:pt idx="10147">
                        <c:v>65347.032302856438</c:v>
                      </c:pt>
                      <c:pt idx="10148">
                        <c:v>65303.032424926758</c:v>
                      </c:pt>
                      <c:pt idx="10149">
                        <c:v>65024.03205871582</c:v>
                      </c:pt>
                      <c:pt idx="10150">
                        <c:v>63841.608963012695</c:v>
                      </c:pt>
                      <c:pt idx="10151">
                        <c:v>63841.608963012695</c:v>
                      </c:pt>
                      <c:pt idx="10152">
                        <c:v>64532.341262817383</c:v>
                      </c:pt>
                      <c:pt idx="10153">
                        <c:v>64568.699783325188</c:v>
                      </c:pt>
                      <c:pt idx="10154">
                        <c:v>63147.32991027832</c:v>
                      </c:pt>
                      <c:pt idx="10155">
                        <c:v>61349.336410522461</c:v>
                      </c:pt>
                      <c:pt idx="10156">
                        <c:v>61349.335433959961</c:v>
                      </c:pt>
                      <c:pt idx="10157">
                        <c:v>61303.336410522461</c:v>
                      </c:pt>
                      <c:pt idx="10158">
                        <c:v>61050.583236694329</c:v>
                      </c:pt>
                      <c:pt idx="10159">
                        <c:v>65458.879348754876</c:v>
                      </c:pt>
                      <c:pt idx="10160">
                        <c:v>65284.878860473626</c:v>
                      </c:pt>
                      <c:pt idx="10161">
                        <c:v>64882.813674926758</c:v>
                      </c:pt>
                      <c:pt idx="10162">
                        <c:v>64369.093948364258</c:v>
                      </c:pt>
                      <c:pt idx="10163">
                        <c:v>64105.093460083008</c:v>
                      </c:pt>
                      <c:pt idx="10164">
                        <c:v>65239.753753662102</c:v>
                      </c:pt>
                      <c:pt idx="10165">
                        <c:v>65802.753265380859</c:v>
                      </c:pt>
                      <c:pt idx="10166">
                        <c:v>65802.016204833984</c:v>
                      </c:pt>
                      <c:pt idx="10167">
                        <c:v>64536.061233520508</c:v>
                      </c:pt>
                      <c:pt idx="10168">
                        <c:v>64536.060989379876</c:v>
                      </c:pt>
                      <c:pt idx="10169">
                        <c:v>63767.061233520508</c:v>
                      </c:pt>
                      <c:pt idx="10170">
                        <c:v>62215.203201293938</c:v>
                      </c:pt>
                      <c:pt idx="10171">
                        <c:v>62208.803192138665</c:v>
                      </c:pt>
                      <c:pt idx="10172">
                        <c:v>63093.805389404297</c:v>
                      </c:pt>
                      <c:pt idx="10173">
                        <c:v>61833.813995361328</c:v>
                      </c:pt>
                      <c:pt idx="10174">
                        <c:v>62391.114715576172</c:v>
                      </c:pt>
                      <c:pt idx="10175">
                        <c:v>62122.114776611328</c:v>
                      </c:pt>
                      <c:pt idx="10176">
                        <c:v>63000.696487426758</c:v>
                      </c:pt>
                      <c:pt idx="10177">
                        <c:v>63619.196853637688</c:v>
                      </c:pt>
                      <c:pt idx="10178">
                        <c:v>63976.196975708008</c:v>
                      </c:pt>
                      <c:pt idx="10179">
                        <c:v>62885.444900512695</c:v>
                      </c:pt>
                      <c:pt idx="10180">
                        <c:v>62885.444900512695</c:v>
                      </c:pt>
                      <c:pt idx="10181">
                        <c:v>67173.096145629883</c:v>
                      </c:pt>
                      <c:pt idx="10182">
                        <c:v>66827.596267700195</c:v>
                      </c:pt>
                      <c:pt idx="10183">
                        <c:v>66827.596145629883</c:v>
                      </c:pt>
                      <c:pt idx="10184">
                        <c:v>65050.484939575195</c:v>
                      </c:pt>
                      <c:pt idx="10185">
                        <c:v>61709.754364013672</c:v>
                      </c:pt>
                      <c:pt idx="10186">
                        <c:v>61709.754486083984</c:v>
                      </c:pt>
                      <c:pt idx="10187">
                        <c:v>61621.754364013672</c:v>
                      </c:pt>
                      <c:pt idx="10188">
                        <c:v>65791.499221801758</c:v>
                      </c:pt>
                      <c:pt idx="10189">
                        <c:v>65791.499710083008</c:v>
                      </c:pt>
                      <c:pt idx="10190">
                        <c:v>65564.997756958008</c:v>
                      </c:pt>
                      <c:pt idx="10191">
                        <c:v>65143.196853637688</c:v>
                      </c:pt>
                      <c:pt idx="10192">
                        <c:v>64016.18147277832</c:v>
                      </c:pt>
                      <c:pt idx="10193">
                        <c:v>63381.697647094727</c:v>
                      </c:pt>
                      <c:pt idx="10194">
                        <c:v>63428.197769165039</c:v>
                      </c:pt>
                      <c:pt idx="10195">
                        <c:v>63419.197647094719</c:v>
                      </c:pt>
                      <c:pt idx="10196">
                        <c:v>62362.295989990234</c:v>
                      </c:pt>
                      <c:pt idx="10197">
                        <c:v>63395.237213134766</c:v>
                      </c:pt>
                      <c:pt idx="10198">
                        <c:v>63403.624526977539</c:v>
                      </c:pt>
                      <c:pt idx="10199">
                        <c:v>63357.624526977539</c:v>
                      </c:pt>
                      <c:pt idx="10200">
                        <c:v>63448.215774536126</c:v>
                      </c:pt>
                      <c:pt idx="10201">
                        <c:v>63933.016311645508</c:v>
                      </c:pt>
                      <c:pt idx="10202">
                        <c:v>63933.016311645508</c:v>
                      </c:pt>
                      <c:pt idx="10203">
                        <c:v>63798.284378051758</c:v>
                      </c:pt>
                      <c:pt idx="10204">
                        <c:v>64124.46760559082</c:v>
                      </c:pt>
                      <c:pt idx="10205">
                        <c:v>67677.327346801758</c:v>
                      </c:pt>
                      <c:pt idx="10206">
                        <c:v>67637.707229614258</c:v>
                      </c:pt>
                      <c:pt idx="10207">
                        <c:v>67637.706253051758</c:v>
                      </c:pt>
                      <c:pt idx="10208">
                        <c:v>67397.706253051758</c:v>
                      </c:pt>
                      <c:pt idx="10209">
                        <c:v>66029.030471801758</c:v>
                      </c:pt>
                      <c:pt idx="10210">
                        <c:v>63024.228408813477</c:v>
                      </c:pt>
                      <c:pt idx="10211">
                        <c:v>63172.302261352539</c:v>
                      </c:pt>
                      <c:pt idx="10212">
                        <c:v>64389.080459594727</c:v>
                      </c:pt>
                      <c:pt idx="10213">
                        <c:v>65629.460830688477</c:v>
                      </c:pt>
                      <c:pt idx="10214">
                        <c:v>65550.974807739258</c:v>
                      </c:pt>
                      <c:pt idx="10215">
                        <c:v>54905.044464111328</c:v>
                      </c:pt>
                      <c:pt idx="10216">
                        <c:v>54633.599578857415</c:v>
                      </c:pt>
                      <c:pt idx="10217">
                        <c:v>55139.680267333984</c:v>
                      </c:pt>
                      <c:pt idx="10218">
                        <c:v>55139.680633544915</c:v>
                      </c:pt>
                      <c:pt idx="10219">
                        <c:v>55139.680511474602</c:v>
                      </c:pt>
                      <c:pt idx="10220">
                        <c:v>57736.214202880852</c:v>
                      </c:pt>
                      <c:pt idx="10221">
                        <c:v>57690.214447021484</c:v>
                      </c:pt>
                      <c:pt idx="10222">
                        <c:v>66960.570755004883</c:v>
                      </c:pt>
                      <c:pt idx="10223">
                        <c:v>66960.571243286133</c:v>
                      </c:pt>
                      <c:pt idx="10224">
                        <c:v>66960.570999145508</c:v>
                      </c:pt>
                      <c:pt idx="10225">
                        <c:v>66711.654983520508</c:v>
                      </c:pt>
                      <c:pt idx="10226">
                        <c:v>66765.555862426758</c:v>
                      </c:pt>
                      <c:pt idx="10227">
                        <c:v>66768.701858520508</c:v>
                      </c:pt>
                      <c:pt idx="10228">
                        <c:v>66721.701126098633</c:v>
                      </c:pt>
                      <c:pt idx="10229">
                        <c:v>66448.162307739258</c:v>
                      </c:pt>
                      <c:pt idx="10230">
                        <c:v>64588.306106567376</c:v>
                      </c:pt>
                      <c:pt idx="10231">
                        <c:v>65071.306594848626</c:v>
                      </c:pt>
                      <c:pt idx="10232">
                        <c:v>65071.306350708008</c:v>
                      </c:pt>
                      <c:pt idx="10233">
                        <c:v>64750.448150634766</c:v>
                      </c:pt>
                      <c:pt idx="10234">
                        <c:v>65685.949127197266</c:v>
                      </c:pt>
                      <c:pt idx="10235">
                        <c:v>64900.949127197266</c:v>
                      </c:pt>
                      <c:pt idx="10236">
                        <c:v>64242.136917114258</c:v>
                      </c:pt>
                      <c:pt idx="10237">
                        <c:v>63890.136917114258</c:v>
                      </c:pt>
                      <c:pt idx="10238">
                        <c:v>63890.136672973626</c:v>
                      </c:pt>
                      <c:pt idx="10239">
                        <c:v>66179.617385864258</c:v>
                      </c:pt>
                      <c:pt idx="10240">
                        <c:v>66129.788284301758</c:v>
                      </c:pt>
                      <c:pt idx="10241">
                        <c:v>66060.787796020508</c:v>
                      </c:pt>
                      <c:pt idx="10242">
                        <c:v>64090.50715637207</c:v>
                      </c:pt>
                      <c:pt idx="10243">
                        <c:v>64090.507095336914</c:v>
                      </c:pt>
                      <c:pt idx="10244">
                        <c:v>64026.507034301758</c:v>
                      </c:pt>
                      <c:pt idx="10245">
                        <c:v>58101.605941772461</c:v>
                      </c:pt>
                      <c:pt idx="10246">
                        <c:v>58103.585372924805</c:v>
                      </c:pt>
                      <c:pt idx="10247">
                        <c:v>58112.585372924805</c:v>
                      </c:pt>
                      <c:pt idx="10248">
                        <c:v>57751.585433959961</c:v>
                      </c:pt>
                      <c:pt idx="10249">
                        <c:v>57498.034591674805</c:v>
                      </c:pt>
                      <c:pt idx="10250">
                        <c:v>57498.034652709961</c:v>
                      </c:pt>
                      <c:pt idx="10251">
                        <c:v>57855.590667724609</c:v>
                      </c:pt>
                      <c:pt idx="10252">
                        <c:v>57859.590789794922</c:v>
                      </c:pt>
                      <c:pt idx="10253">
                        <c:v>57855.590789794922</c:v>
                      </c:pt>
                      <c:pt idx="10254">
                        <c:v>61841.860366821289</c:v>
                      </c:pt>
                      <c:pt idx="10255">
                        <c:v>62326.204483032227</c:v>
                      </c:pt>
                      <c:pt idx="10256">
                        <c:v>62326.204544067383</c:v>
                      </c:pt>
                      <c:pt idx="10257">
                        <c:v>63623.559585571289</c:v>
                      </c:pt>
                      <c:pt idx="10258">
                        <c:v>63623.559646606445</c:v>
                      </c:pt>
                      <c:pt idx="10259">
                        <c:v>63223.559524536133</c:v>
                      </c:pt>
                      <c:pt idx="10260">
                        <c:v>65969.722122192383</c:v>
                      </c:pt>
                      <c:pt idx="10261">
                        <c:v>64687.299514770508</c:v>
                      </c:pt>
                      <c:pt idx="10262">
                        <c:v>64773.984329223626</c:v>
                      </c:pt>
                      <c:pt idx="10263">
                        <c:v>64607.483596801758</c:v>
                      </c:pt>
                      <c:pt idx="10264">
                        <c:v>65240.211380004876</c:v>
                      </c:pt>
                      <c:pt idx="10265">
                        <c:v>64976.638870239258</c:v>
                      </c:pt>
                      <c:pt idx="10266">
                        <c:v>65035.639114379876</c:v>
                      </c:pt>
                      <c:pt idx="10267">
                        <c:v>64577.638626098626</c:v>
                      </c:pt>
                      <c:pt idx="10268">
                        <c:v>65397.192337036126</c:v>
                      </c:pt>
                      <c:pt idx="10269">
                        <c:v>65408.191848754876</c:v>
                      </c:pt>
                      <c:pt idx="10270">
                        <c:v>65361.191848754876</c:v>
                      </c:pt>
                      <c:pt idx="10271">
                        <c:v>65994.194534301758</c:v>
                      </c:pt>
                      <c:pt idx="10272">
                        <c:v>65140.900100708008</c:v>
                      </c:pt>
                      <c:pt idx="10273">
                        <c:v>65151.899612426758</c:v>
                      </c:pt>
                      <c:pt idx="10274">
                        <c:v>65151.900344848626</c:v>
                      </c:pt>
                      <c:pt idx="10275">
                        <c:v>59147.555511474602</c:v>
                      </c:pt>
                      <c:pt idx="10276">
                        <c:v>59195.555755615234</c:v>
                      </c:pt>
                      <c:pt idx="10277">
                        <c:v>59182.555755615234</c:v>
                      </c:pt>
                      <c:pt idx="10278">
                        <c:v>60971.596755981445</c:v>
                      </c:pt>
                      <c:pt idx="10279">
                        <c:v>60520.196990966797</c:v>
                      </c:pt>
                      <c:pt idx="10280">
                        <c:v>61887.798187255852</c:v>
                      </c:pt>
                      <c:pt idx="10281">
                        <c:v>62476.197341918938</c:v>
                      </c:pt>
                      <c:pt idx="10282">
                        <c:v>62124.197341918938</c:v>
                      </c:pt>
                      <c:pt idx="10283">
                        <c:v>64583.793655395508</c:v>
                      </c:pt>
                      <c:pt idx="10284">
                        <c:v>64993.793655395508</c:v>
                      </c:pt>
                      <c:pt idx="10285">
                        <c:v>64800.899612426758</c:v>
                      </c:pt>
                      <c:pt idx="10286">
                        <c:v>62982.662872314453</c:v>
                      </c:pt>
                      <c:pt idx="10287">
                        <c:v>63299.663848876953</c:v>
                      </c:pt>
                      <c:pt idx="10288">
                        <c:v>66746.364410400391</c:v>
                      </c:pt>
                      <c:pt idx="10289">
                        <c:v>68213.550003051758</c:v>
                      </c:pt>
                      <c:pt idx="10290">
                        <c:v>66138.878265380859</c:v>
                      </c:pt>
                      <c:pt idx="10291">
                        <c:v>66138.877288818359</c:v>
                      </c:pt>
                      <c:pt idx="10292">
                        <c:v>65875.878021240234</c:v>
                      </c:pt>
                      <c:pt idx="10293">
                        <c:v>66585.919815063477</c:v>
                      </c:pt>
                      <c:pt idx="10294">
                        <c:v>66543.640762329102</c:v>
                      </c:pt>
                      <c:pt idx="10295">
                        <c:v>66848.140762329102</c:v>
                      </c:pt>
                      <c:pt idx="10296">
                        <c:v>64622.988174438477</c:v>
                      </c:pt>
                      <c:pt idx="10297">
                        <c:v>64825.222671508789</c:v>
                      </c:pt>
                      <c:pt idx="10298">
                        <c:v>65989.455276489258</c:v>
                      </c:pt>
                      <c:pt idx="10299">
                        <c:v>65665.646194458008</c:v>
                      </c:pt>
                      <c:pt idx="10300">
                        <c:v>66615.937942504883</c:v>
                      </c:pt>
                      <c:pt idx="10301">
                        <c:v>66491.137161254883</c:v>
                      </c:pt>
                      <c:pt idx="10302">
                        <c:v>66769.636917114258</c:v>
                      </c:pt>
                      <c:pt idx="10303">
                        <c:v>65860.268020629883</c:v>
                      </c:pt>
                      <c:pt idx="10304">
                        <c:v>64087.861953735352</c:v>
                      </c:pt>
                      <c:pt idx="10305">
                        <c:v>56290.163360595703</c:v>
                      </c:pt>
                      <c:pt idx="10306">
                        <c:v>56290.163421630859</c:v>
                      </c:pt>
                      <c:pt idx="10307">
                        <c:v>56289.688812255859</c:v>
                      </c:pt>
                      <c:pt idx="10308">
                        <c:v>55701.275177001953</c:v>
                      </c:pt>
                      <c:pt idx="10309">
                        <c:v>64077.476661682129</c:v>
                      </c:pt>
                      <c:pt idx="10310">
                        <c:v>64077.476661682129</c:v>
                      </c:pt>
                      <c:pt idx="10311">
                        <c:v>67418.971267700195</c:v>
                      </c:pt>
                      <c:pt idx="10312">
                        <c:v>67418.971145629883</c:v>
                      </c:pt>
                      <c:pt idx="10313">
                        <c:v>67139.970901489258</c:v>
                      </c:pt>
                      <c:pt idx="10314">
                        <c:v>64456.293533325195</c:v>
                      </c:pt>
                      <c:pt idx="10315">
                        <c:v>64304.293411254883</c:v>
                      </c:pt>
                      <c:pt idx="10316">
                        <c:v>63077.924758911133</c:v>
                      </c:pt>
                      <c:pt idx="10317">
                        <c:v>63732.924758911133</c:v>
                      </c:pt>
                      <c:pt idx="10318">
                        <c:v>63732.924758911133</c:v>
                      </c:pt>
                      <c:pt idx="10319">
                        <c:v>63452.86164855957</c:v>
                      </c:pt>
                      <c:pt idx="10320">
                        <c:v>57527.424530029297</c:v>
                      </c:pt>
                      <c:pt idx="10321">
                        <c:v>57488.424774169922</c:v>
                      </c:pt>
                      <c:pt idx="10322">
                        <c:v>57536.424774169922</c:v>
                      </c:pt>
                      <c:pt idx="10323">
                        <c:v>57536.424835205078</c:v>
                      </c:pt>
                      <c:pt idx="10324">
                        <c:v>56746.623992919922</c:v>
                      </c:pt>
                      <c:pt idx="10325">
                        <c:v>55885.623809814453</c:v>
                      </c:pt>
                      <c:pt idx="10326">
                        <c:v>56076.745880126953</c:v>
                      </c:pt>
                      <c:pt idx="10327">
                        <c:v>56773.537872314453</c:v>
                      </c:pt>
                      <c:pt idx="10328">
                        <c:v>56773.537933349609</c:v>
                      </c:pt>
                      <c:pt idx="10329">
                        <c:v>61791.398391723633</c:v>
                      </c:pt>
                      <c:pt idx="10330">
                        <c:v>61448.398574829102</c:v>
                      </c:pt>
                      <c:pt idx="10331">
                        <c:v>61448.398635864258</c:v>
                      </c:pt>
                      <c:pt idx="10332">
                        <c:v>63858.104934692383</c:v>
                      </c:pt>
                      <c:pt idx="10333">
                        <c:v>63858.104995727539</c:v>
                      </c:pt>
                      <c:pt idx="10334">
                        <c:v>63291.197647094727</c:v>
                      </c:pt>
                      <c:pt idx="10335">
                        <c:v>60617.493988037102</c:v>
                      </c:pt>
                      <c:pt idx="10336">
                        <c:v>60426.493255615234</c:v>
                      </c:pt>
                      <c:pt idx="10337">
                        <c:v>62332.963485717766</c:v>
                      </c:pt>
                      <c:pt idx="10338">
                        <c:v>60977.113479614258</c:v>
                      </c:pt>
                      <c:pt idx="10339">
                        <c:v>65374.079299926758</c:v>
                      </c:pt>
                      <c:pt idx="10340">
                        <c:v>64522.982131958008</c:v>
                      </c:pt>
                      <c:pt idx="10341">
                        <c:v>67071.589065551758</c:v>
                      </c:pt>
                      <c:pt idx="10342">
                        <c:v>67071.589797973633</c:v>
                      </c:pt>
                      <c:pt idx="10343">
                        <c:v>67071.589309692383</c:v>
                      </c:pt>
                      <c:pt idx="10344">
                        <c:v>67243.454864501953</c:v>
                      </c:pt>
                      <c:pt idx="10345">
                        <c:v>66891.454864501953</c:v>
                      </c:pt>
                      <c:pt idx="10346">
                        <c:v>66105.922561645508</c:v>
                      </c:pt>
                      <c:pt idx="10347">
                        <c:v>59064.47834777832</c:v>
                      </c:pt>
                      <c:pt idx="10348">
                        <c:v>58356.224792480469</c:v>
                      </c:pt>
                      <c:pt idx="10349">
                        <c:v>58356.224853515625</c:v>
                      </c:pt>
                      <c:pt idx="10350">
                        <c:v>67395.727005004883</c:v>
                      </c:pt>
                      <c:pt idx="10351">
                        <c:v>66913.300979614258</c:v>
                      </c:pt>
                      <c:pt idx="10352">
                        <c:v>67042.701126098633</c:v>
                      </c:pt>
                      <c:pt idx="10353">
                        <c:v>65344.135696411126</c:v>
                      </c:pt>
                      <c:pt idx="10354">
                        <c:v>62627.745361328118</c:v>
                      </c:pt>
                      <c:pt idx="10355">
                        <c:v>63863.2470703125</c:v>
                      </c:pt>
                      <c:pt idx="10356">
                        <c:v>62864.097854614258</c:v>
                      </c:pt>
                      <c:pt idx="10357">
                        <c:v>63321.474319458008</c:v>
                      </c:pt>
                      <c:pt idx="10358">
                        <c:v>62892.974807739258</c:v>
                      </c:pt>
                      <c:pt idx="10359">
                        <c:v>62784.974075317376</c:v>
                      </c:pt>
                      <c:pt idx="10360">
                        <c:v>64720.041213989258</c:v>
                      </c:pt>
                      <c:pt idx="10361">
                        <c:v>65027.040969848626</c:v>
                      </c:pt>
                      <c:pt idx="10362">
                        <c:v>64624.946975708008</c:v>
                      </c:pt>
                      <c:pt idx="10363">
                        <c:v>64624.946975708008</c:v>
                      </c:pt>
                      <c:pt idx="10364">
                        <c:v>64121.946487426758</c:v>
                      </c:pt>
                      <c:pt idx="10365">
                        <c:v>60588.271774291992</c:v>
                      </c:pt>
                      <c:pt idx="10366">
                        <c:v>63699.599700927734</c:v>
                      </c:pt>
                      <c:pt idx="10367">
                        <c:v>63488.599945068352</c:v>
                      </c:pt>
                      <c:pt idx="10368">
                        <c:v>63184.668167114258</c:v>
                      </c:pt>
                      <c:pt idx="10369">
                        <c:v>63184.668167114258</c:v>
                      </c:pt>
                      <c:pt idx="10370">
                        <c:v>65737.068557739258</c:v>
                      </c:pt>
                      <c:pt idx="10371">
                        <c:v>65737.069046020508</c:v>
                      </c:pt>
                      <c:pt idx="10372">
                        <c:v>65028.871109008789</c:v>
                      </c:pt>
                      <c:pt idx="10373">
                        <c:v>66000.153579711914</c:v>
                      </c:pt>
                      <c:pt idx="10374">
                        <c:v>66011.152359008789</c:v>
                      </c:pt>
                      <c:pt idx="10375">
                        <c:v>65986.152603149414</c:v>
                      </c:pt>
                      <c:pt idx="10376">
                        <c:v>66211.612258911133</c:v>
                      </c:pt>
                      <c:pt idx="10377">
                        <c:v>66211.612258911133</c:v>
                      </c:pt>
                      <c:pt idx="10378">
                        <c:v>65969.612258911133</c:v>
                      </c:pt>
                      <c:pt idx="10379">
                        <c:v>63139.525344848626</c:v>
                      </c:pt>
                      <c:pt idx="10380">
                        <c:v>65283.820999145508</c:v>
                      </c:pt>
                      <c:pt idx="10381">
                        <c:v>65239.821487426758</c:v>
                      </c:pt>
                      <c:pt idx="10382">
                        <c:v>66302.500930786133</c:v>
                      </c:pt>
                      <c:pt idx="10383">
                        <c:v>63846.234634399414</c:v>
                      </c:pt>
                      <c:pt idx="10384">
                        <c:v>63850.101577758782</c:v>
                      </c:pt>
                      <c:pt idx="10385">
                        <c:v>65327.052749633789</c:v>
                      </c:pt>
                      <c:pt idx="10386">
                        <c:v>65327.052749633789</c:v>
                      </c:pt>
                      <c:pt idx="10387">
                        <c:v>65606.004409790039</c:v>
                      </c:pt>
                      <c:pt idx="10388">
                        <c:v>66007.896881103516</c:v>
                      </c:pt>
                      <c:pt idx="10389">
                        <c:v>66018.897125244141</c:v>
                      </c:pt>
                      <c:pt idx="10390">
                        <c:v>66018.897369384766</c:v>
                      </c:pt>
                      <c:pt idx="10391">
                        <c:v>65134.065139770508</c:v>
                      </c:pt>
                      <c:pt idx="10392">
                        <c:v>65497.065139770508</c:v>
                      </c:pt>
                      <c:pt idx="10393">
                        <c:v>65497.065383911126</c:v>
                      </c:pt>
                      <c:pt idx="10394">
                        <c:v>64842.064895629876</c:v>
                      </c:pt>
                      <c:pt idx="10395">
                        <c:v>57139.573822021484</c:v>
                      </c:pt>
                      <c:pt idx="10396">
                        <c:v>56836.572845458984</c:v>
                      </c:pt>
                      <c:pt idx="10397">
                        <c:v>56785.942474365234</c:v>
                      </c:pt>
                      <c:pt idx="10398">
                        <c:v>56785.941497802734</c:v>
                      </c:pt>
                      <c:pt idx="10399">
                        <c:v>56282.942230224602</c:v>
                      </c:pt>
                      <c:pt idx="10400">
                        <c:v>55311.441864013672</c:v>
                      </c:pt>
                      <c:pt idx="10401">
                        <c:v>55082.441986083984</c:v>
                      </c:pt>
                      <c:pt idx="10402">
                        <c:v>64026.587417602539</c:v>
                      </c:pt>
                      <c:pt idx="10403">
                        <c:v>63785.587478637695</c:v>
                      </c:pt>
                      <c:pt idx="10404">
                        <c:v>62593.180740356438</c:v>
                      </c:pt>
                      <c:pt idx="10405">
                        <c:v>62593.180740356438</c:v>
                      </c:pt>
                      <c:pt idx="10406">
                        <c:v>62597.469924926758</c:v>
                      </c:pt>
                      <c:pt idx="10407">
                        <c:v>61553.845779418945</c:v>
                      </c:pt>
                      <c:pt idx="10408">
                        <c:v>62037.845779418945</c:v>
                      </c:pt>
                      <c:pt idx="10409">
                        <c:v>62037.845779418945</c:v>
                      </c:pt>
                      <c:pt idx="10410">
                        <c:v>65556.997756958008</c:v>
                      </c:pt>
                      <c:pt idx="10411">
                        <c:v>65468.997512817376</c:v>
                      </c:pt>
                      <c:pt idx="10412">
                        <c:v>65556.998489379883</c:v>
                      </c:pt>
                      <c:pt idx="10413">
                        <c:v>65565.678421020508</c:v>
                      </c:pt>
                      <c:pt idx="10414">
                        <c:v>65410.677932739258</c:v>
                      </c:pt>
                      <c:pt idx="10415">
                        <c:v>65269.677932739258</c:v>
                      </c:pt>
                      <c:pt idx="10416">
                        <c:v>65881.952590942383</c:v>
                      </c:pt>
                      <c:pt idx="10417">
                        <c:v>65884.200393676758</c:v>
                      </c:pt>
                      <c:pt idx="10418">
                        <c:v>63668.370315551758</c:v>
                      </c:pt>
                      <c:pt idx="10419">
                        <c:v>63668.775588989258</c:v>
                      </c:pt>
                      <c:pt idx="10420">
                        <c:v>63668.775588989258</c:v>
                      </c:pt>
                      <c:pt idx="10421">
                        <c:v>64375.876663208008</c:v>
                      </c:pt>
                      <c:pt idx="10422">
                        <c:v>64423.876663208008</c:v>
                      </c:pt>
                      <c:pt idx="10423">
                        <c:v>64423.876663208008</c:v>
                      </c:pt>
                      <c:pt idx="10424">
                        <c:v>65278.877639770508</c:v>
                      </c:pt>
                      <c:pt idx="10425">
                        <c:v>56445.593231201172</c:v>
                      </c:pt>
                      <c:pt idx="10426">
                        <c:v>56209.593231201172</c:v>
                      </c:pt>
                      <c:pt idx="10427">
                        <c:v>56521.150329589844</c:v>
                      </c:pt>
                      <c:pt idx="10428">
                        <c:v>56517.535217285156</c:v>
                      </c:pt>
                      <c:pt idx="10429">
                        <c:v>56403.533142089844</c:v>
                      </c:pt>
                      <c:pt idx="10430">
                        <c:v>58856.644989013665</c:v>
                      </c:pt>
                      <c:pt idx="10431">
                        <c:v>58856.645111083984</c:v>
                      </c:pt>
                      <c:pt idx="10432">
                        <c:v>58856.645111083984</c:v>
                      </c:pt>
                      <c:pt idx="10433">
                        <c:v>62012.66015625</c:v>
                      </c:pt>
                      <c:pt idx="10434">
                        <c:v>61577.570068359368</c:v>
                      </c:pt>
                      <c:pt idx="10435">
                        <c:v>61993.970458984368</c:v>
                      </c:pt>
                      <c:pt idx="10436">
                        <c:v>62908.479934692376</c:v>
                      </c:pt>
                      <c:pt idx="10437">
                        <c:v>65702.501907348633</c:v>
                      </c:pt>
                      <c:pt idx="10438">
                        <c:v>65841.002639770508</c:v>
                      </c:pt>
                      <c:pt idx="10439">
                        <c:v>65841.002639770508</c:v>
                      </c:pt>
                      <c:pt idx="10440">
                        <c:v>58383.921310424805</c:v>
                      </c:pt>
                      <c:pt idx="10441">
                        <c:v>58383.921249389648</c:v>
                      </c:pt>
                      <c:pt idx="10442">
                        <c:v>60036.538803100579</c:v>
                      </c:pt>
                      <c:pt idx="10443">
                        <c:v>60036.538803100579</c:v>
                      </c:pt>
                      <c:pt idx="10444">
                        <c:v>59840.538558959961</c:v>
                      </c:pt>
                      <c:pt idx="10445">
                        <c:v>63654.298538208008</c:v>
                      </c:pt>
                      <c:pt idx="10446">
                        <c:v>62932.897659301758</c:v>
                      </c:pt>
                      <c:pt idx="10447">
                        <c:v>62932.897659301758</c:v>
                      </c:pt>
                      <c:pt idx="10448">
                        <c:v>65938.476409912109</c:v>
                      </c:pt>
                      <c:pt idx="10449">
                        <c:v>67969.414260864258</c:v>
                      </c:pt>
                      <c:pt idx="10450">
                        <c:v>67600.013870239258</c:v>
                      </c:pt>
                      <c:pt idx="10451">
                        <c:v>65866.202102661133</c:v>
                      </c:pt>
                      <c:pt idx="10452">
                        <c:v>65866.203079223633</c:v>
                      </c:pt>
                      <c:pt idx="10453">
                        <c:v>65865.784133911133</c:v>
                      </c:pt>
                      <c:pt idx="10454">
                        <c:v>65626.311233520508</c:v>
                      </c:pt>
                      <c:pt idx="10455">
                        <c:v>60922.801849365234</c:v>
                      </c:pt>
                      <c:pt idx="10456">
                        <c:v>60925.629730224602</c:v>
                      </c:pt>
                      <c:pt idx="10457">
                        <c:v>67832.107376098633</c:v>
                      </c:pt>
                      <c:pt idx="10458">
                        <c:v>67836.106643676758</c:v>
                      </c:pt>
                      <c:pt idx="10459">
                        <c:v>67365.201370239258</c:v>
                      </c:pt>
                      <c:pt idx="10460">
                        <c:v>67208.758010864258</c:v>
                      </c:pt>
                      <c:pt idx="10461">
                        <c:v>67056.758499145508</c:v>
                      </c:pt>
                      <c:pt idx="10462">
                        <c:v>66430.104843139648</c:v>
                      </c:pt>
                      <c:pt idx="10463">
                        <c:v>66774.104354858398</c:v>
                      </c:pt>
                      <c:pt idx="10464">
                        <c:v>66709.104110717773</c:v>
                      </c:pt>
                      <c:pt idx="10465">
                        <c:v>66488.860702514648</c:v>
                      </c:pt>
                      <c:pt idx="10466">
                        <c:v>58719.121780395508</c:v>
                      </c:pt>
                      <c:pt idx="10467">
                        <c:v>59732.302932739258</c:v>
                      </c:pt>
                      <c:pt idx="10468">
                        <c:v>59732.302810668938</c:v>
                      </c:pt>
                      <c:pt idx="10469">
                        <c:v>59349.836990356445</c:v>
                      </c:pt>
                      <c:pt idx="10470">
                        <c:v>63372.381439208984</c:v>
                      </c:pt>
                      <c:pt idx="10471">
                        <c:v>62800.381439208984</c:v>
                      </c:pt>
                      <c:pt idx="10472">
                        <c:v>62800.123687744141</c:v>
                      </c:pt>
                      <c:pt idx="10473">
                        <c:v>62647.123626708984</c:v>
                      </c:pt>
                      <c:pt idx="10474">
                        <c:v>64922.637115478516</c:v>
                      </c:pt>
                      <c:pt idx="10475">
                        <c:v>65337.621963500977</c:v>
                      </c:pt>
                      <c:pt idx="10476">
                        <c:v>63077.222122192376</c:v>
                      </c:pt>
                      <c:pt idx="10477">
                        <c:v>63496.222366333008</c:v>
                      </c:pt>
                      <c:pt idx="10478">
                        <c:v>68008.337112426758</c:v>
                      </c:pt>
                      <c:pt idx="10479">
                        <c:v>65427.897903442376</c:v>
                      </c:pt>
                      <c:pt idx="10480">
                        <c:v>65436.897903442376</c:v>
                      </c:pt>
                      <c:pt idx="10481">
                        <c:v>66062.695755004883</c:v>
                      </c:pt>
                      <c:pt idx="10482">
                        <c:v>64313.699417114258</c:v>
                      </c:pt>
                      <c:pt idx="10483">
                        <c:v>64313.69953918457</c:v>
                      </c:pt>
                      <c:pt idx="10484">
                        <c:v>64313.69953918457</c:v>
                      </c:pt>
                      <c:pt idx="10485">
                        <c:v>55868.026336669922</c:v>
                      </c:pt>
                      <c:pt idx="10486">
                        <c:v>56203.926361083984</c:v>
                      </c:pt>
                      <c:pt idx="10487">
                        <c:v>56203.926361083984</c:v>
                      </c:pt>
                      <c:pt idx="10488">
                        <c:v>63889.916412353516</c:v>
                      </c:pt>
                      <c:pt idx="10489">
                        <c:v>63988.596099853516</c:v>
                      </c:pt>
                      <c:pt idx="10490">
                        <c:v>63988.146881103516</c:v>
                      </c:pt>
                      <c:pt idx="10491">
                        <c:v>63684.146392822266</c:v>
                      </c:pt>
                      <c:pt idx="10492">
                        <c:v>67815.591506958008</c:v>
                      </c:pt>
                      <c:pt idx="10493">
                        <c:v>67815.591506958008</c:v>
                      </c:pt>
                      <c:pt idx="10494">
                        <c:v>67813.167678833008</c:v>
                      </c:pt>
                      <c:pt idx="10495">
                        <c:v>66536.332855224609</c:v>
                      </c:pt>
                      <c:pt idx="10496">
                        <c:v>66536.332855224609</c:v>
                      </c:pt>
                      <c:pt idx="10497">
                        <c:v>67077.334075927734</c:v>
                      </c:pt>
                      <c:pt idx="10498">
                        <c:v>66575.333343505859</c:v>
                      </c:pt>
                      <c:pt idx="10499">
                        <c:v>65608.117538452148</c:v>
                      </c:pt>
                      <c:pt idx="10500">
                        <c:v>63713.93830871582</c:v>
                      </c:pt>
                      <c:pt idx="10501">
                        <c:v>63713.25959777832</c:v>
                      </c:pt>
                      <c:pt idx="10502">
                        <c:v>64804.198684692376</c:v>
                      </c:pt>
                      <c:pt idx="10503">
                        <c:v>65929.560745239258</c:v>
                      </c:pt>
                      <c:pt idx="10504">
                        <c:v>65314.359573364258</c:v>
                      </c:pt>
                      <c:pt idx="10505">
                        <c:v>65720.040054321289</c:v>
                      </c:pt>
                      <c:pt idx="10506">
                        <c:v>65725.818618774414</c:v>
                      </c:pt>
                      <c:pt idx="10507">
                        <c:v>64946.818130493164</c:v>
                      </c:pt>
                      <c:pt idx="10508">
                        <c:v>65509.958206176758</c:v>
                      </c:pt>
                      <c:pt idx="10509">
                        <c:v>65369.052932739258</c:v>
                      </c:pt>
                      <c:pt idx="10510">
                        <c:v>65369.052200317376</c:v>
                      </c:pt>
                      <c:pt idx="10511">
                        <c:v>65633.052200317383</c:v>
                      </c:pt>
                      <c:pt idx="10512">
                        <c:v>64880.764358520508</c:v>
                      </c:pt>
                      <c:pt idx="10513">
                        <c:v>64946.424758911126</c:v>
                      </c:pt>
                      <c:pt idx="10514">
                        <c:v>65227.825393676758</c:v>
                      </c:pt>
                      <c:pt idx="10515">
                        <c:v>56949.862152099609</c:v>
                      </c:pt>
                      <c:pt idx="10516">
                        <c:v>56580.459747314453</c:v>
                      </c:pt>
                      <c:pt idx="10517">
                        <c:v>56580.459808349609</c:v>
                      </c:pt>
                      <c:pt idx="10518">
                        <c:v>56571.000335693359</c:v>
                      </c:pt>
                      <c:pt idx="10519">
                        <c:v>56413.000335693359</c:v>
                      </c:pt>
                      <c:pt idx="10520">
                        <c:v>55783.998504638672</c:v>
                      </c:pt>
                      <c:pt idx="10521">
                        <c:v>55774.998626708984</c:v>
                      </c:pt>
                      <c:pt idx="10522">
                        <c:v>64765.321670532227</c:v>
                      </c:pt>
                      <c:pt idx="10523">
                        <c:v>64862.239639282227</c:v>
                      </c:pt>
                      <c:pt idx="10524">
                        <c:v>65617.13298034668</c:v>
                      </c:pt>
                      <c:pt idx="10525">
                        <c:v>64951.13298034668</c:v>
                      </c:pt>
                      <c:pt idx="10526">
                        <c:v>64951.162551879883</c:v>
                      </c:pt>
                      <c:pt idx="10527">
                        <c:v>64942.795364379883</c:v>
                      </c:pt>
                      <c:pt idx="10528">
                        <c:v>64702.389175415039</c:v>
                      </c:pt>
                      <c:pt idx="10529">
                        <c:v>64658.389114379883</c:v>
                      </c:pt>
                      <c:pt idx="10530">
                        <c:v>58197.179046630852</c:v>
                      </c:pt>
                      <c:pt idx="10531">
                        <c:v>58197.178558349602</c:v>
                      </c:pt>
                      <c:pt idx="10532">
                        <c:v>58359.178314208984</c:v>
                      </c:pt>
                      <c:pt idx="10533">
                        <c:v>65159.193801879876</c:v>
                      </c:pt>
                      <c:pt idx="10534">
                        <c:v>64790.142288208008</c:v>
                      </c:pt>
                      <c:pt idx="10535">
                        <c:v>64071.867874145508</c:v>
                      </c:pt>
                      <c:pt idx="10536">
                        <c:v>64324.866897583008</c:v>
                      </c:pt>
                      <c:pt idx="10537">
                        <c:v>63916.868362426758</c:v>
                      </c:pt>
                      <c:pt idx="10538">
                        <c:v>63013.864944458008</c:v>
                      </c:pt>
                      <c:pt idx="10539">
                        <c:v>63751.456985473626</c:v>
                      </c:pt>
                      <c:pt idx="10540">
                        <c:v>63415.456253051758</c:v>
                      </c:pt>
                      <c:pt idx="10541">
                        <c:v>63415.457229614258</c:v>
                      </c:pt>
                      <c:pt idx="10542">
                        <c:v>63299.456253051758</c:v>
                      </c:pt>
                      <c:pt idx="10543">
                        <c:v>64504.145706176758</c:v>
                      </c:pt>
                      <c:pt idx="10544">
                        <c:v>64483.146194458008</c:v>
                      </c:pt>
                      <c:pt idx="10545">
                        <c:v>64255.641204833984</c:v>
                      </c:pt>
                      <c:pt idx="10546">
                        <c:v>63600.639984130852</c:v>
                      </c:pt>
                      <c:pt idx="10547">
                        <c:v>63296.639984130852</c:v>
                      </c:pt>
                      <c:pt idx="10548">
                        <c:v>64080.388626098626</c:v>
                      </c:pt>
                      <c:pt idx="10549">
                        <c:v>64618.388381958008</c:v>
                      </c:pt>
                      <c:pt idx="10550">
                        <c:v>64618.388870239258</c:v>
                      </c:pt>
                      <c:pt idx="10551">
                        <c:v>64377.335647583008</c:v>
                      </c:pt>
                      <c:pt idx="10552">
                        <c:v>64976.008010864258</c:v>
                      </c:pt>
                      <c:pt idx="10553">
                        <c:v>64976.007522583008</c:v>
                      </c:pt>
                      <c:pt idx="10554">
                        <c:v>64886.525588989258</c:v>
                      </c:pt>
                      <c:pt idx="10555">
                        <c:v>64553.277008056633</c:v>
                      </c:pt>
                      <c:pt idx="10556">
                        <c:v>64834.676666259766</c:v>
                      </c:pt>
                      <c:pt idx="10557">
                        <c:v>65533.295303344719</c:v>
                      </c:pt>
                      <c:pt idx="10558">
                        <c:v>65533.295181274407</c:v>
                      </c:pt>
                      <c:pt idx="10559">
                        <c:v>64483.413345336907</c:v>
                      </c:pt>
                      <c:pt idx="10560">
                        <c:v>63969.418167114258</c:v>
                      </c:pt>
                      <c:pt idx="10561">
                        <c:v>63969.418411254876</c:v>
                      </c:pt>
                      <c:pt idx="10562">
                        <c:v>63969.419143676758</c:v>
                      </c:pt>
                      <c:pt idx="10563">
                        <c:v>62391.994338989258</c:v>
                      </c:pt>
                      <c:pt idx="10564">
                        <c:v>62113.494338989258</c:v>
                      </c:pt>
                      <c:pt idx="10565">
                        <c:v>62113.494338989258</c:v>
                      </c:pt>
                      <c:pt idx="10566">
                        <c:v>62113.495071411126</c:v>
                      </c:pt>
                      <c:pt idx="10567">
                        <c:v>62254.994827270508</c:v>
                      </c:pt>
                      <c:pt idx="10568">
                        <c:v>62743.389358520508</c:v>
                      </c:pt>
                      <c:pt idx="10569">
                        <c:v>66880.581253051758</c:v>
                      </c:pt>
                      <c:pt idx="10570">
                        <c:v>66383.380569458008</c:v>
                      </c:pt>
                      <c:pt idx="10571">
                        <c:v>66844.652198791504</c:v>
                      </c:pt>
                      <c:pt idx="10572">
                        <c:v>67138.928665161133</c:v>
                      </c:pt>
                      <c:pt idx="10573">
                        <c:v>66888.727981567383</c:v>
                      </c:pt>
                      <c:pt idx="10574">
                        <c:v>66856.728713989258</c:v>
                      </c:pt>
                      <c:pt idx="10575">
                        <c:v>66393.648391723633</c:v>
                      </c:pt>
                      <c:pt idx="10576">
                        <c:v>66431.148391723633</c:v>
                      </c:pt>
                      <c:pt idx="10577">
                        <c:v>66394.648391723633</c:v>
                      </c:pt>
                      <c:pt idx="10578">
                        <c:v>66866.011817932129</c:v>
                      </c:pt>
                      <c:pt idx="10579">
                        <c:v>66778.011573791504</c:v>
                      </c:pt>
                      <c:pt idx="10580">
                        <c:v>66254.564605712891</c:v>
                      </c:pt>
                      <c:pt idx="10581">
                        <c:v>64828.577651977539</c:v>
                      </c:pt>
                      <c:pt idx="10582">
                        <c:v>65216.202713012695</c:v>
                      </c:pt>
                      <c:pt idx="10583">
                        <c:v>65225.202774047852</c:v>
                      </c:pt>
                      <c:pt idx="10584">
                        <c:v>65610.290725708008</c:v>
                      </c:pt>
                      <c:pt idx="10585">
                        <c:v>66854.699417114258</c:v>
                      </c:pt>
                      <c:pt idx="10586">
                        <c:v>66765.937454223633</c:v>
                      </c:pt>
                      <c:pt idx="10587">
                        <c:v>63405.338516235352</c:v>
                      </c:pt>
                      <c:pt idx="10588">
                        <c:v>63414.338516235352</c:v>
                      </c:pt>
                      <c:pt idx="10589">
                        <c:v>63414.338455200195</c:v>
                      </c:pt>
                      <c:pt idx="10590">
                        <c:v>59103.149993896484</c:v>
                      </c:pt>
                      <c:pt idx="10591">
                        <c:v>59103.149871826165</c:v>
                      </c:pt>
                      <c:pt idx="10592">
                        <c:v>59103.149993896484</c:v>
                      </c:pt>
                      <c:pt idx="10593">
                        <c:v>66721.268508911133</c:v>
                      </c:pt>
                      <c:pt idx="10594">
                        <c:v>66843.168655395508</c:v>
                      </c:pt>
                      <c:pt idx="10595">
                        <c:v>66843.168655395508</c:v>
                      </c:pt>
                      <c:pt idx="10596">
                        <c:v>63959.339569091797</c:v>
                      </c:pt>
                      <c:pt idx="10597">
                        <c:v>65014.940338134766</c:v>
                      </c:pt>
                      <c:pt idx="10598">
                        <c:v>65128.440338134766</c:v>
                      </c:pt>
                      <c:pt idx="10599">
                        <c:v>63254.806106567383</c:v>
                      </c:pt>
                      <c:pt idx="10600">
                        <c:v>63245.806106567383</c:v>
                      </c:pt>
                      <c:pt idx="10601">
                        <c:v>61738.988174438477</c:v>
                      </c:pt>
                      <c:pt idx="10602">
                        <c:v>62023.752212524407</c:v>
                      </c:pt>
                      <c:pt idx="10603">
                        <c:v>68357.278274536133</c:v>
                      </c:pt>
                      <c:pt idx="10604">
                        <c:v>68005.278030395508</c:v>
                      </c:pt>
                      <c:pt idx="10605">
                        <c:v>67302.755081176758</c:v>
                      </c:pt>
                      <c:pt idx="10606">
                        <c:v>67302.755569458008</c:v>
                      </c:pt>
                      <c:pt idx="10607">
                        <c:v>67302.755081176758</c:v>
                      </c:pt>
                      <c:pt idx="10608">
                        <c:v>67004.755081176758</c:v>
                      </c:pt>
                      <c:pt idx="10609">
                        <c:v>66862.309768676758</c:v>
                      </c:pt>
                      <c:pt idx="10610">
                        <c:v>66862.310745239258</c:v>
                      </c:pt>
                      <c:pt idx="10611">
                        <c:v>63004.271438598626</c:v>
                      </c:pt>
                      <c:pt idx="10612">
                        <c:v>63014.382034301758</c:v>
                      </c:pt>
                      <c:pt idx="10613">
                        <c:v>63260.381546020508</c:v>
                      </c:pt>
                      <c:pt idx="10614">
                        <c:v>64041.183547973626</c:v>
                      </c:pt>
                      <c:pt idx="10615">
                        <c:v>64764.526565551758</c:v>
                      </c:pt>
                      <c:pt idx="10616">
                        <c:v>64764.526565551758</c:v>
                      </c:pt>
                      <c:pt idx="10617">
                        <c:v>63795.526077270508</c:v>
                      </c:pt>
                      <c:pt idx="10618">
                        <c:v>64356.804153442376</c:v>
                      </c:pt>
                      <c:pt idx="10619">
                        <c:v>64356.804641723626</c:v>
                      </c:pt>
                      <c:pt idx="10620">
                        <c:v>66057.618560791016</c:v>
                      </c:pt>
                      <c:pt idx="10621">
                        <c:v>66350.159576416016</c:v>
                      </c:pt>
                      <c:pt idx="10622">
                        <c:v>65324.811233520508</c:v>
                      </c:pt>
                      <c:pt idx="10623">
                        <c:v>65318.611709594727</c:v>
                      </c:pt>
                      <c:pt idx="10624">
                        <c:v>64981.907669067376</c:v>
                      </c:pt>
                      <c:pt idx="10625">
                        <c:v>65328.698440551758</c:v>
                      </c:pt>
                      <c:pt idx="10626">
                        <c:v>66854.997756958008</c:v>
                      </c:pt>
                      <c:pt idx="10627">
                        <c:v>66715.397476196289</c:v>
                      </c:pt>
                      <c:pt idx="10628">
                        <c:v>66128.746109008789</c:v>
                      </c:pt>
                      <c:pt idx="10629">
                        <c:v>67143.887893676758</c:v>
                      </c:pt>
                      <c:pt idx="10630">
                        <c:v>67100.424026489258</c:v>
                      </c:pt>
                      <c:pt idx="10631">
                        <c:v>67012.424026489258</c:v>
                      </c:pt>
                      <c:pt idx="10632">
                        <c:v>66746.450637817383</c:v>
                      </c:pt>
                      <c:pt idx="10633">
                        <c:v>66613.450393676758</c:v>
                      </c:pt>
                      <c:pt idx="10634">
                        <c:v>66594.450393676758</c:v>
                      </c:pt>
                      <c:pt idx="10635">
                        <c:v>57100.190032958984</c:v>
                      </c:pt>
                      <c:pt idx="10636">
                        <c:v>57100.190521240234</c:v>
                      </c:pt>
                      <c:pt idx="10637">
                        <c:v>57099.936126708984</c:v>
                      </c:pt>
                      <c:pt idx="10638">
                        <c:v>56955.936126708984</c:v>
                      </c:pt>
                      <c:pt idx="10639">
                        <c:v>58149.154876708984</c:v>
                      </c:pt>
                      <c:pt idx="10640">
                        <c:v>58164.055267333984</c:v>
                      </c:pt>
                      <c:pt idx="10641">
                        <c:v>58163.518402099602</c:v>
                      </c:pt>
                      <c:pt idx="10642">
                        <c:v>57753.518646240234</c:v>
                      </c:pt>
                      <c:pt idx="10643">
                        <c:v>65183.284866333008</c:v>
                      </c:pt>
                      <c:pt idx="10644">
                        <c:v>66857.251022338867</c:v>
                      </c:pt>
                      <c:pt idx="10645">
                        <c:v>66791.249313354492</c:v>
                      </c:pt>
                      <c:pt idx="10646">
                        <c:v>66791.899612426758</c:v>
                      </c:pt>
                      <c:pt idx="10647">
                        <c:v>64771.003494262695</c:v>
                      </c:pt>
                      <c:pt idx="10648">
                        <c:v>64510.198196411126</c:v>
                      </c:pt>
                      <c:pt idx="10649">
                        <c:v>64982.698806762688</c:v>
                      </c:pt>
                      <c:pt idx="10650">
                        <c:v>61482.526336669922</c:v>
                      </c:pt>
                      <c:pt idx="10651">
                        <c:v>61709.526458740234</c:v>
                      </c:pt>
                      <c:pt idx="10652">
                        <c:v>62605.999847412102</c:v>
                      </c:pt>
                      <c:pt idx="10653">
                        <c:v>62020.999847412102</c:v>
                      </c:pt>
                      <c:pt idx="10654">
                        <c:v>62020.999847412102</c:v>
                      </c:pt>
                      <c:pt idx="10655">
                        <c:v>62105.047073364258</c:v>
                      </c:pt>
                      <c:pt idx="10656">
                        <c:v>62114.047134399414</c:v>
                      </c:pt>
                      <c:pt idx="10657">
                        <c:v>64621.152908325195</c:v>
                      </c:pt>
                      <c:pt idx="10658">
                        <c:v>62401.911758422852</c:v>
                      </c:pt>
                      <c:pt idx="10659">
                        <c:v>62401.911697387695</c:v>
                      </c:pt>
                      <c:pt idx="10660">
                        <c:v>63084.644119262695</c:v>
                      </c:pt>
                      <c:pt idx="10661">
                        <c:v>63038.644180297852</c:v>
                      </c:pt>
                      <c:pt idx="10662">
                        <c:v>65150.48078918457</c:v>
                      </c:pt>
                      <c:pt idx="10663">
                        <c:v>65216.078811645508</c:v>
                      </c:pt>
                      <c:pt idx="10664">
                        <c:v>65585.481155395508</c:v>
                      </c:pt>
                      <c:pt idx="10665">
                        <c:v>57500.873382568352</c:v>
                      </c:pt>
                      <c:pt idx="10666">
                        <c:v>57767.873382568352</c:v>
                      </c:pt>
                      <c:pt idx="10667">
                        <c:v>57767.873382568352</c:v>
                      </c:pt>
                      <c:pt idx="10668">
                        <c:v>57372.146697998047</c:v>
                      </c:pt>
                      <c:pt idx="10669">
                        <c:v>65151.996536254876</c:v>
                      </c:pt>
                      <c:pt idx="10670">
                        <c:v>64819.997024536126</c:v>
                      </c:pt>
                      <c:pt idx="10671">
                        <c:v>64819.997512817376</c:v>
                      </c:pt>
                      <c:pt idx="10672">
                        <c:v>64228.196487426758</c:v>
                      </c:pt>
                      <c:pt idx="10673">
                        <c:v>64473.617385864258</c:v>
                      </c:pt>
                      <c:pt idx="10674">
                        <c:v>67540.354690551758</c:v>
                      </c:pt>
                      <c:pt idx="10675">
                        <c:v>67783.551467895508</c:v>
                      </c:pt>
                      <c:pt idx="10676">
                        <c:v>67833.550979614258</c:v>
                      </c:pt>
                      <c:pt idx="10677">
                        <c:v>67098.550247192383</c:v>
                      </c:pt>
                      <c:pt idx="10678">
                        <c:v>67101.027786254883</c:v>
                      </c:pt>
                      <c:pt idx="10679">
                        <c:v>66904.027542114258</c:v>
                      </c:pt>
                      <c:pt idx="10680">
                        <c:v>63352.09651184082</c:v>
                      </c:pt>
                      <c:pt idx="10681">
                        <c:v>63352.09651184082</c:v>
                      </c:pt>
                      <c:pt idx="10682">
                        <c:v>65734.388305664063</c:v>
                      </c:pt>
                      <c:pt idx="10683">
                        <c:v>65555.490112304688</c:v>
                      </c:pt>
                      <c:pt idx="10684">
                        <c:v>65729.882934570313</c:v>
                      </c:pt>
                      <c:pt idx="10685">
                        <c:v>64319.993606567383</c:v>
                      </c:pt>
                      <c:pt idx="10686">
                        <c:v>62748.165969848626</c:v>
                      </c:pt>
                      <c:pt idx="10687">
                        <c:v>62531.015823364258</c:v>
                      </c:pt>
                      <c:pt idx="10688">
                        <c:v>62522.015823364258</c:v>
                      </c:pt>
                      <c:pt idx="10689">
                        <c:v>64686.667678833008</c:v>
                      </c:pt>
                      <c:pt idx="10690">
                        <c:v>64686.667922973626</c:v>
                      </c:pt>
                      <c:pt idx="10691">
                        <c:v>64687.699905395508</c:v>
                      </c:pt>
                      <c:pt idx="10692">
                        <c:v>64559.277542114258</c:v>
                      </c:pt>
                      <c:pt idx="10693">
                        <c:v>63156.275588989258</c:v>
                      </c:pt>
                      <c:pt idx="10694">
                        <c:v>63012.196304321289</c:v>
                      </c:pt>
                      <c:pt idx="10695">
                        <c:v>56855.383392333984</c:v>
                      </c:pt>
                      <c:pt idx="10696">
                        <c:v>56855.383392333984</c:v>
                      </c:pt>
                      <c:pt idx="10697">
                        <c:v>56474.383392333984</c:v>
                      </c:pt>
                      <c:pt idx="10698">
                        <c:v>56122.551849365234</c:v>
                      </c:pt>
                      <c:pt idx="10699">
                        <c:v>56607.598571777344</c:v>
                      </c:pt>
                      <c:pt idx="10700">
                        <c:v>56609.672790527344</c:v>
                      </c:pt>
                      <c:pt idx="10701">
                        <c:v>56748.672302246094</c:v>
                      </c:pt>
                      <c:pt idx="10702">
                        <c:v>60159.974456787102</c:v>
                      </c:pt>
                      <c:pt idx="10703">
                        <c:v>60121.974456787102</c:v>
                      </c:pt>
                      <c:pt idx="10704">
                        <c:v>60120.973724365234</c:v>
                      </c:pt>
                      <c:pt idx="10705">
                        <c:v>62007.843215942383</c:v>
                      </c:pt>
                      <c:pt idx="10706">
                        <c:v>64169.095092773438</c:v>
                      </c:pt>
                      <c:pt idx="10707">
                        <c:v>64169.095092773438</c:v>
                      </c:pt>
                      <c:pt idx="10708">
                        <c:v>67821.927932739258</c:v>
                      </c:pt>
                      <c:pt idx="10709">
                        <c:v>68154.127639770508</c:v>
                      </c:pt>
                      <c:pt idx="10710">
                        <c:v>66978.854690551758</c:v>
                      </c:pt>
                      <c:pt idx="10711">
                        <c:v>63595.603469848626</c:v>
                      </c:pt>
                      <c:pt idx="10712">
                        <c:v>63595.603713989258</c:v>
                      </c:pt>
                      <c:pt idx="10713">
                        <c:v>63595.604202270508</c:v>
                      </c:pt>
                      <c:pt idx="10714">
                        <c:v>63438.603958129876</c:v>
                      </c:pt>
                      <c:pt idx="10715">
                        <c:v>64133.698928833008</c:v>
                      </c:pt>
                      <c:pt idx="10716">
                        <c:v>64133.698440551758</c:v>
                      </c:pt>
                      <c:pt idx="10717">
                        <c:v>64133.698928833008</c:v>
                      </c:pt>
                      <c:pt idx="10718">
                        <c:v>64064.698928833008</c:v>
                      </c:pt>
                      <c:pt idx="10719">
                        <c:v>65130.308013916016</c:v>
                      </c:pt>
                      <c:pt idx="10720">
                        <c:v>64929.916900634766</c:v>
                      </c:pt>
                      <c:pt idx="10721">
                        <c:v>66335.601760864258</c:v>
                      </c:pt>
                      <c:pt idx="10722">
                        <c:v>66239.297012329102</c:v>
                      </c:pt>
                      <c:pt idx="10723">
                        <c:v>66174.297500610352</c:v>
                      </c:pt>
                      <c:pt idx="10724">
                        <c:v>67229.613479614258</c:v>
                      </c:pt>
                      <c:pt idx="10725">
                        <c:v>63227.239883422852</c:v>
                      </c:pt>
                      <c:pt idx="10726">
                        <c:v>63139.450759887695</c:v>
                      </c:pt>
                      <c:pt idx="10727">
                        <c:v>64151.765029907227</c:v>
                      </c:pt>
                      <c:pt idx="10728">
                        <c:v>63684.765335083008</c:v>
                      </c:pt>
                      <c:pt idx="10729">
                        <c:v>63587.765213012695</c:v>
                      </c:pt>
                      <c:pt idx="10730">
                        <c:v>67332.359634399414</c:v>
                      </c:pt>
                      <c:pt idx="10731">
                        <c:v>67379.532974243164</c:v>
                      </c:pt>
                      <c:pt idx="10732">
                        <c:v>67227.533462524414</c:v>
                      </c:pt>
                      <c:pt idx="10733">
                        <c:v>67100.532241821289</c:v>
                      </c:pt>
                      <c:pt idx="10734">
                        <c:v>63407.059646606438</c:v>
                      </c:pt>
                      <c:pt idx="10735">
                        <c:v>63406.531692504876</c:v>
                      </c:pt>
                      <c:pt idx="10736">
                        <c:v>61425.555740356445</c:v>
                      </c:pt>
                      <c:pt idx="10737">
                        <c:v>62006.556350708008</c:v>
                      </c:pt>
                      <c:pt idx="10738">
                        <c:v>61918.556228637688</c:v>
                      </c:pt>
                      <c:pt idx="10739">
                        <c:v>61950.556228637688</c:v>
                      </c:pt>
                      <c:pt idx="10740">
                        <c:v>58702.807342529297</c:v>
                      </c:pt>
                      <c:pt idx="10741">
                        <c:v>58711.807403564453</c:v>
                      </c:pt>
                      <c:pt idx="10742">
                        <c:v>58711.807342529297</c:v>
                      </c:pt>
                      <c:pt idx="10743">
                        <c:v>65945.035354614258</c:v>
                      </c:pt>
                      <c:pt idx="10744">
                        <c:v>65857.034378051758</c:v>
                      </c:pt>
                      <c:pt idx="10745">
                        <c:v>65705.034866333008</c:v>
                      </c:pt>
                      <c:pt idx="10746">
                        <c:v>65429.798782348626</c:v>
                      </c:pt>
                      <c:pt idx="10747">
                        <c:v>65944.699417114258</c:v>
                      </c:pt>
                      <c:pt idx="10748">
                        <c:v>65887.699417114258</c:v>
                      </c:pt>
                      <c:pt idx="10749">
                        <c:v>65788.059768676758</c:v>
                      </c:pt>
                      <c:pt idx="10750">
                        <c:v>65681.059280395508</c:v>
                      </c:pt>
                      <c:pt idx="10751">
                        <c:v>64954.645950317376</c:v>
                      </c:pt>
                      <c:pt idx="10752">
                        <c:v>65832.746292114258</c:v>
                      </c:pt>
                      <c:pt idx="10753">
                        <c:v>65838.647415161133</c:v>
                      </c:pt>
                      <c:pt idx="10754">
                        <c:v>65555.873733520508</c:v>
                      </c:pt>
                      <c:pt idx="10755">
                        <c:v>63947.892288208008</c:v>
                      </c:pt>
                      <c:pt idx="10756">
                        <c:v>63947.892166137688</c:v>
                      </c:pt>
                      <c:pt idx="10757">
                        <c:v>63947.892288208008</c:v>
                      </c:pt>
                      <c:pt idx="10758">
                        <c:v>65244.698440551758</c:v>
                      </c:pt>
                      <c:pt idx="10759">
                        <c:v>65435.200637817376</c:v>
                      </c:pt>
                      <c:pt idx="10760">
                        <c:v>65704.198440551758</c:v>
                      </c:pt>
                      <c:pt idx="10761">
                        <c:v>67023.807327270508</c:v>
                      </c:pt>
                      <c:pt idx="10762">
                        <c:v>67283.227493286133</c:v>
                      </c:pt>
                      <c:pt idx="10763">
                        <c:v>66904.527740478516</c:v>
                      </c:pt>
                      <c:pt idx="10764">
                        <c:v>66903.980133056641</c:v>
                      </c:pt>
                      <c:pt idx="10765">
                        <c:v>66903.980377197266</c:v>
                      </c:pt>
                      <c:pt idx="10766">
                        <c:v>66185.602737426758</c:v>
                      </c:pt>
                      <c:pt idx="10767">
                        <c:v>66185.602249145508</c:v>
                      </c:pt>
                      <c:pt idx="10768">
                        <c:v>66185.601760864258</c:v>
                      </c:pt>
                      <c:pt idx="10769">
                        <c:v>65727.602249145508</c:v>
                      </c:pt>
                      <c:pt idx="10770">
                        <c:v>66005.539749145508</c:v>
                      </c:pt>
                      <c:pt idx="10771">
                        <c:v>65991.538772583008</c:v>
                      </c:pt>
                      <c:pt idx="10772">
                        <c:v>65678.538284301758</c:v>
                      </c:pt>
                      <c:pt idx="10773">
                        <c:v>64225.575393676758</c:v>
                      </c:pt>
                      <c:pt idx="10774">
                        <c:v>64189.368606567376</c:v>
                      </c:pt>
                      <c:pt idx="10775">
                        <c:v>63418.570755004876</c:v>
                      </c:pt>
                      <c:pt idx="10776">
                        <c:v>64062.909866333008</c:v>
                      </c:pt>
                      <c:pt idx="10777">
                        <c:v>63478.718460083008</c:v>
                      </c:pt>
                      <c:pt idx="10778">
                        <c:v>68148.408401489258</c:v>
                      </c:pt>
                      <c:pt idx="10779">
                        <c:v>68148.408889770508</c:v>
                      </c:pt>
                      <c:pt idx="10780">
                        <c:v>66466.253273010254</c:v>
                      </c:pt>
                      <c:pt idx="10781">
                        <c:v>66181.432228088379</c:v>
                      </c:pt>
                      <c:pt idx="10782">
                        <c:v>67242.391700744629</c:v>
                      </c:pt>
                      <c:pt idx="10783">
                        <c:v>66890.392189025879</c:v>
                      </c:pt>
                      <c:pt idx="10784">
                        <c:v>67429.724708557129</c:v>
                      </c:pt>
                      <c:pt idx="10785">
                        <c:v>63745.550491333008</c:v>
                      </c:pt>
                      <c:pt idx="10786">
                        <c:v>63745.550003051758</c:v>
                      </c:pt>
                      <c:pt idx="10787">
                        <c:v>66415.351760864258</c:v>
                      </c:pt>
                      <c:pt idx="10788">
                        <c:v>66327.352493286133</c:v>
                      </c:pt>
                      <c:pt idx="10789">
                        <c:v>67122.105178833008</c:v>
                      </c:pt>
                      <c:pt idx="10790">
                        <c:v>67491.505569458008</c:v>
                      </c:pt>
                      <c:pt idx="10791">
                        <c:v>67292.431106567383</c:v>
                      </c:pt>
                      <c:pt idx="10792">
                        <c:v>66680.430862426758</c:v>
                      </c:pt>
                      <c:pt idx="10793">
                        <c:v>65211.364898681633</c:v>
                      </c:pt>
                      <c:pt idx="10794">
                        <c:v>66092.483108520508</c:v>
                      </c:pt>
                      <c:pt idx="10795">
                        <c:v>67381.780654907227</c:v>
                      </c:pt>
                      <c:pt idx="10796">
                        <c:v>67139.781143188477</c:v>
                      </c:pt>
                      <c:pt idx="10797">
                        <c:v>66026.177383422852</c:v>
                      </c:pt>
                      <c:pt idx="10798">
                        <c:v>65036.306838989258</c:v>
                      </c:pt>
                      <c:pt idx="10799">
                        <c:v>64930.966995239258</c:v>
                      </c:pt>
                      <c:pt idx="10800">
                        <c:v>64929.774200439453</c:v>
                      </c:pt>
                      <c:pt idx="10801">
                        <c:v>64938.774200439453</c:v>
                      </c:pt>
                      <c:pt idx="10802">
                        <c:v>64736.880401611328</c:v>
                      </c:pt>
                      <c:pt idx="10803">
                        <c:v>64109.777542114258</c:v>
                      </c:pt>
                      <c:pt idx="10804">
                        <c:v>64464.957717895508</c:v>
                      </c:pt>
                      <c:pt idx="10805">
                        <c:v>64408.957717895508</c:v>
                      </c:pt>
                      <c:pt idx="10806">
                        <c:v>64970.626907348626</c:v>
                      </c:pt>
                      <c:pt idx="10807">
                        <c:v>64487.626174926758</c:v>
                      </c:pt>
                      <c:pt idx="10808">
                        <c:v>66635.942474365234</c:v>
                      </c:pt>
                      <c:pt idx="10809">
                        <c:v>66386.842620849609</c:v>
                      </c:pt>
                      <c:pt idx="10810">
                        <c:v>66287.842376708984</c:v>
                      </c:pt>
                      <c:pt idx="10811">
                        <c:v>65904.842376708984</c:v>
                      </c:pt>
                      <c:pt idx="10812">
                        <c:v>66010.063812255859</c:v>
                      </c:pt>
                      <c:pt idx="10813">
                        <c:v>64928.740036010742</c:v>
                      </c:pt>
                      <c:pt idx="10814">
                        <c:v>63098.043045043945</c:v>
                      </c:pt>
                      <c:pt idx="10815">
                        <c:v>64506.685157775879</c:v>
                      </c:pt>
                      <c:pt idx="10816">
                        <c:v>64506.684425353997</c:v>
                      </c:pt>
                      <c:pt idx="10817">
                        <c:v>64506.684913635247</c:v>
                      </c:pt>
                      <c:pt idx="10818">
                        <c:v>64551.994583129883</c:v>
                      </c:pt>
                      <c:pt idx="10819">
                        <c:v>63100.492752075195</c:v>
                      </c:pt>
                      <c:pt idx="10820">
                        <c:v>62433.291519165039</c:v>
                      </c:pt>
                      <c:pt idx="10821">
                        <c:v>62567.692031860352</c:v>
                      </c:pt>
                      <c:pt idx="10822">
                        <c:v>63419.493728637688</c:v>
                      </c:pt>
                      <c:pt idx="10823">
                        <c:v>63314.493850708008</c:v>
                      </c:pt>
                      <c:pt idx="10824">
                        <c:v>63214.493606567376</c:v>
                      </c:pt>
                      <c:pt idx="10825">
                        <c:v>63580.292556762688</c:v>
                      </c:pt>
                      <c:pt idx="10826">
                        <c:v>64858.313430786126</c:v>
                      </c:pt>
                      <c:pt idx="10827">
                        <c:v>64723.313430786126</c:v>
                      </c:pt>
                      <c:pt idx="10828">
                        <c:v>61659.81135559082</c:v>
                      </c:pt>
                      <c:pt idx="10829">
                        <c:v>61659.811233520508</c:v>
                      </c:pt>
                      <c:pt idx="10830">
                        <c:v>60747.165420532227</c:v>
                      </c:pt>
                      <c:pt idx="10831">
                        <c:v>64109.10871887207</c:v>
                      </c:pt>
                      <c:pt idx="10832">
                        <c:v>64109.108963012695</c:v>
                      </c:pt>
                      <c:pt idx="10833">
                        <c:v>63668.109024047852</c:v>
                      </c:pt>
                      <c:pt idx="10834">
                        <c:v>63677.109024047852</c:v>
                      </c:pt>
                      <c:pt idx="10835">
                        <c:v>63580.108963012695</c:v>
                      </c:pt>
                      <c:pt idx="10836">
                        <c:v>64041.598587036133</c:v>
                      </c:pt>
                      <c:pt idx="10837">
                        <c:v>64041.598526000977</c:v>
                      </c:pt>
                      <c:pt idx="10838">
                        <c:v>63881.094619750977</c:v>
                      </c:pt>
                      <c:pt idx="10839">
                        <c:v>63881.094680786133</c:v>
                      </c:pt>
                      <c:pt idx="10840">
                        <c:v>63881.094619750977</c:v>
                      </c:pt>
                      <c:pt idx="10841">
                        <c:v>63881.094619750977</c:v>
                      </c:pt>
                      <c:pt idx="10842">
                        <c:v>66746.513793945313</c:v>
                      </c:pt>
                      <c:pt idx="10843">
                        <c:v>66755.513793945313</c:v>
                      </c:pt>
                      <c:pt idx="10844">
                        <c:v>66746.513793945313</c:v>
                      </c:pt>
                      <c:pt idx="10845">
                        <c:v>55277.891204833984</c:v>
                      </c:pt>
                      <c:pt idx="10846">
                        <c:v>55048.469818115234</c:v>
                      </c:pt>
                      <c:pt idx="10847">
                        <c:v>55908.393646240234</c:v>
                      </c:pt>
                      <c:pt idx="10848">
                        <c:v>55753.854827880852</c:v>
                      </c:pt>
                      <c:pt idx="10849">
                        <c:v>55753.854583740234</c:v>
                      </c:pt>
                      <c:pt idx="10850">
                        <c:v>58697.669036865234</c:v>
                      </c:pt>
                      <c:pt idx="10851">
                        <c:v>65781.994827270508</c:v>
                      </c:pt>
                      <c:pt idx="10852">
                        <c:v>65791.959182739258</c:v>
                      </c:pt>
                      <c:pt idx="10853">
                        <c:v>66640.962112426758</c:v>
                      </c:pt>
                      <c:pt idx="10854">
                        <c:v>66223.446929931641</c:v>
                      </c:pt>
                      <c:pt idx="10855">
                        <c:v>66225.632034301758</c:v>
                      </c:pt>
                      <c:pt idx="10856">
                        <c:v>66374.850540161133</c:v>
                      </c:pt>
                      <c:pt idx="10857">
                        <c:v>66056.850112915039</c:v>
                      </c:pt>
                      <c:pt idx="10858">
                        <c:v>65895.279312133789</c:v>
                      </c:pt>
                      <c:pt idx="10859">
                        <c:v>66571.848968505859</c:v>
                      </c:pt>
                      <c:pt idx="10860">
                        <c:v>63878.440139770508</c:v>
                      </c:pt>
                      <c:pt idx="10861">
                        <c:v>63878.440139770508</c:v>
                      </c:pt>
                      <c:pt idx="10862">
                        <c:v>63576.698928833008</c:v>
                      </c:pt>
                      <c:pt idx="10863">
                        <c:v>63649.698928833008</c:v>
                      </c:pt>
                      <c:pt idx="10864">
                        <c:v>65478.656204223626</c:v>
                      </c:pt>
                      <c:pt idx="10865">
                        <c:v>65245.656692504876</c:v>
                      </c:pt>
                      <c:pt idx="10866">
                        <c:v>65245.657180786126</c:v>
                      </c:pt>
                      <c:pt idx="10867">
                        <c:v>64579.654495239258</c:v>
                      </c:pt>
                      <c:pt idx="10868">
                        <c:v>64764.901565551758</c:v>
                      </c:pt>
                      <c:pt idx="10869">
                        <c:v>66099.078811645508</c:v>
                      </c:pt>
                      <c:pt idx="10870">
                        <c:v>66146.079544067383</c:v>
                      </c:pt>
                      <c:pt idx="10871">
                        <c:v>66098.079299926758</c:v>
                      </c:pt>
                      <c:pt idx="10872">
                        <c:v>67117.701370239258</c:v>
                      </c:pt>
                      <c:pt idx="10873">
                        <c:v>66765.701370239258</c:v>
                      </c:pt>
                      <c:pt idx="10874">
                        <c:v>66765.490432739258</c:v>
                      </c:pt>
                      <c:pt idx="10875">
                        <c:v>57186.435821533203</c:v>
                      </c:pt>
                      <c:pt idx="10876">
                        <c:v>57186.435821533203</c:v>
                      </c:pt>
                      <c:pt idx="10877">
                        <c:v>57186.435760498047</c:v>
                      </c:pt>
                      <c:pt idx="10878">
                        <c:v>56702.435821533203</c:v>
                      </c:pt>
                      <c:pt idx="10879">
                        <c:v>56602.435882568359</c:v>
                      </c:pt>
                      <c:pt idx="10880">
                        <c:v>56831.435821533203</c:v>
                      </c:pt>
                      <c:pt idx="10881">
                        <c:v>57141.435821533203</c:v>
                      </c:pt>
                      <c:pt idx="10882">
                        <c:v>63199.362686157227</c:v>
                      </c:pt>
                      <c:pt idx="10883">
                        <c:v>63190.362686157227</c:v>
                      </c:pt>
                      <c:pt idx="10884">
                        <c:v>63756.109756469727</c:v>
                      </c:pt>
                      <c:pt idx="10885">
                        <c:v>63756.109756469727</c:v>
                      </c:pt>
                      <c:pt idx="10886">
                        <c:v>63407.737014770508</c:v>
                      </c:pt>
                      <c:pt idx="10887">
                        <c:v>65978.364700317383</c:v>
                      </c:pt>
                      <c:pt idx="10888">
                        <c:v>63509.77766418457</c:v>
                      </c:pt>
                      <c:pt idx="10889">
                        <c:v>63701.752334594727</c:v>
                      </c:pt>
                      <c:pt idx="10890">
                        <c:v>54384.442535400391</c:v>
                      </c:pt>
                      <c:pt idx="10891">
                        <c:v>63448.801361083984</c:v>
                      </c:pt>
                      <c:pt idx="10892">
                        <c:v>63440.601348876953</c:v>
                      </c:pt>
                      <c:pt idx="10893">
                        <c:v>64801.538955688477</c:v>
                      </c:pt>
                      <c:pt idx="10894">
                        <c:v>64659.538650512695</c:v>
                      </c:pt>
                      <c:pt idx="10895">
                        <c:v>64571.538406372063</c:v>
                      </c:pt>
                      <c:pt idx="10896">
                        <c:v>64298.098587036126</c:v>
                      </c:pt>
                      <c:pt idx="10897">
                        <c:v>64298.098587036126</c:v>
                      </c:pt>
                      <c:pt idx="10898">
                        <c:v>64289.09846496582</c:v>
                      </c:pt>
                      <c:pt idx="10899">
                        <c:v>66278.542434692383</c:v>
                      </c:pt>
                      <c:pt idx="10900">
                        <c:v>66278.542434692383</c:v>
                      </c:pt>
                      <c:pt idx="10901">
                        <c:v>66278.542190551758</c:v>
                      </c:pt>
                      <c:pt idx="10902">
                        <c:v>66273.129592895508</c:v>
                      </c:pt>
                      <c:pt idx="10903">
                        <c:v>67845.646682739258</c:v>
                      </c:pt>
                      <c:pt idx="10904">
                        <c:v>67349.181350708008</c:v>
                      </c:pt>
                      <c:pt idx="10905">
                        <c:v>63324.82209777832</c:v>
                      </c:pt>
                      <c:pt idx="10906">
                        <c:v>62849.132278442376</c:v>
                      </c:pt>
                      <c:pt idx="10907">
                        <c:v>62523.731887817376</c:v>
                      </c:pt>
                      <c:pt idx="10908">
                        <c:v>64359.4130859375</c:v>
                      </c:pt>
                      <c:pt idx="10909">
                        <c:v>64080.910888671868</c:v>
                      </c:pt>
                      <c:pt idx="10910">
                        <c:v>64080.910888671868</c:v>
                      </c:pt>
                      <c:pt idx="10911">
                        <c:v>64071.91064453125</c:v>
                      </c:pt>
                      <c:pt idx="10912">
                        <c:v>61617.209976196289</c:v>
                      </c:pt>
                      <c:pt idx="10913">
                        <c:v>61561.209854125977</c:v>
                      </c:pt>
                      <c:pt idx="10914">
                        <c:v>67175.359329223633</c:v>
                      </c:pt>
                      <c:pt idx="10915">
                        <c:v>66935.359573364258</c:v>
                      </c:pt>
                      <c:pt idx="10916">
                        <c:v>67175.740432739258</c:v>
                      </c:pt>
                      <c:pt idx="10917">
                        <c:v>66457.468116760254</c:v>
                      </c:pt>
                      <c:pt idx="10918">
                        <c:v>66134.268409729004</c:v>
                      </c:pt>
                      <c:pt idx="10919">
                        <c:v>66507.267677307129</c:v>
                      </c:pt>
                      <c:pt idx="10920">
                        <c:v>64486.783843994133</c:v>
                      </c:pt>
                      <c:pt idx="10921">
                        <c:v>64477.783782958977</c:v>
                      </c:pt>
                      <c:pt idx="10922">
                        <c:v>63224.446914672852</c:v>
                      </c:pt>
                      <c:pt idx="10923">
                        <c:v>63215.235977172852</c:v>
                      </c:pt>
                      <c:pt idx="10924">
                        <c:v>64889.095436096191</c:v>
                      </c:pt>
                      <c:pt idx="10925">
                        <c:v>64537.095802307129</c:v>
                      </c:pt>
                      <c:pt idx="10926">
                        <c:v>64537.095680236809</c:v>
                      </c:pt>
                      <c:pt idx="10927">
                        <c:v>64403.095558166497</c:v>
                      </c:pt>
                      <c:pt idx="10928">
                        <c:v>64606.968215942383</c:v>
                      </c:pt>
                      <c:pt idx="10929">
                        <c:v>64492.968154907227</c:v>
                      </c:pt>
                      <c:pt idx="10930">
                        <c:v>64954.643569946289</c:v>
                      </c:pt>
                      <c:pt idx="10931">
                        <c:v>64954.643569946289</c:v>
                      </c:pt>
                      <c:pt idx="10932">
                        <c:v>65902.560256958008</c:v>
                      </c:pt>
                      <c:pt idx="10933">
                        <c:v>62637.976272583008</c:v>
                      </c:pt>
                      <c:pt idx="10934">
                        <c:v>58273.097549438477</c:v>
                      </c:pt>
                      <c:pt idx="10935">
                        <c:v>59095.703460693352</c:v>
                      </c:pt>
                      <c:pt idx="10936">
                        <c:v>59096.774871826165</c:v>
                      </c:pt>
                      <c:pt idx="10937">
                        <c:v>59096.774871826165</c:v>
                      </c:pt>
                      <c:pt idx="10938">
                        <c:v>66716.925979614258</c:v>
                      </c:pt>
                      <c:pt idx="10939">
                        <c:v>66670.927200317383</c:v>
                      </c:pt>
                      <c:pt idx="10940">
                        <c:v>66497.926467895508</c:v>
                      </c:pt>
                      <c:pt idx="10941">
                        <c:v>67062.698196411133</c:v>
                      </c:pt>
                      <c:pt idx="10942">
                        <c:v>67119.698440551758</c:v>
                      </c:pt>
                      <c:pt idx="10943">
                        <c:v>66588.798049926758</c:v>
                      </c:pt>
                      <c:pt idx="10944">
                        <c:v>66158.854690551758</c:v>
                      </c:pt>
                      <c:pt idx="10945">
                        <c:v>66342.354690551758</c:v>
                      </c:pt>
                      <c:pt idx="10946">
                        <c:v>66172.669631958008</c:v>
                      </c:pt>
                      <c:pt idx="10947">
                        <c:v>62158.288146972656</c:v>
                      </c:pt>
                      <c:pt idx="10948">
                        <c:v>62158.737854003906</c:v>
                      </c:pt>
                      <c:pt idx="10949">
                        <c:v>62158.737854003906</c:v>
                      </c:pt>
                      <c:pt idx="10950">
                        <c:v>62965.938064575195</c:v>
                      </c:pt>
                      <c:pt idx="10951">
                        <c:v>62965.938125610352</c:v>
                      </c:pt>
                      <c:pt idx="10952">
                        <c:v>62881.938064575195</c:v>
                      </c:pt>
                      <c:pt idx="10953">
                        <c:v>64734.402313232422</c:v>
                      </c:pt>
                      <c:pt idx="10954">
                        <c:v>65176.444290161126</c:v>
                      </c:pt>
                      <c:pt idx="10955">
                        <c:v>66738.079666137695</c:v>
                      </c:pt>
                      <c:pt idx="10956">
                        <c:v>66293.079666137695</c:v>
                      </c:pt>
                      <c:pt idx="10957">
                        <c:v>65849.535354614258</c:v>
                      </c:pt>
                      <c:pt idx="10958">
                        <c:v>66270.506057739258</c:v>
                      </c:pt>
                      <c:pt idx="10959">
                        <c:v>66126.186233520508</c:v>
                      </c:pt>
                      <c:pt idx="10960">
                        <c:v>66126.397171020508</c:v>
                      </c:pt>
                      <c:pt idx="10961">
                        <c:v>66163.795120239258</c:v>
                      </c:pt>
                      <c:pt idx="10962">
                        <c:v>61679.383438110352</c:v>
                      </c:pt>
                      <c:pt idx="10963">
                        <c:v>61679.797500610352</c:v>
                      </c:pt>
                      <c:pt idx="10964">
                        <c:v>61679.797439575195</c:v>
                      </c:pt>
                      <c:pt idx="10965">
                        <c:v>63778.174392700188</c:v>
                      </c:pt>
                      <c:pt idx="10966">
                        <c:v>64147.576614379876</c:v>
                      </c:pt>
                      <c:pt idx="10967">
                        <c:v>64147.576614379876</c:v>
                      </c:pt>
                      <c:pt idx="10968">
                        <c:v>65625.682815551758</c:v>
                      </c:pt>
                      <c:pt idx="10969">
                        <c:v>65577.682571411133</c:v>
                      </c:pt>
                      <c:pt idx="10970">
                        <c:v>65815.131546020508</c:v>
                      </c:pt>
                      <c:pt idx="10971">
                        <c:v>65815.131423950195</c:v>
                      </c:pt>
                      <c:pt idx="10972">
                        <c:v>64755.670852661126</c:v>
                      </c:pt>
                      <c:pt idx="10973">
                        <c:v>64755.670852661126</c:v>
                      </c:pt>
                      <c:pt idx="10974">
                        <c:v>65341.912063598626</c:v>
                      </c:pt>
                      <c:pt idx="10975">
                        <c:v>65341.912796020508</c:v>
                      </c:pt>
                      <c:pt idx="10976">
                        <c:v>65570.911819458008</c:v>
                      </c:pt>
                      <c:pt idx="10977">
                        <c:v>65501.911575317376</c:v>
                      </c:pt>
                      <c:pt idx="10978">
                        <c:v>65759.886184692383</c:v>
                      </c:pt>
                      <c:pt idx="10979">
                        <c:v>65365.186965942376</c:v>
                      </c:pt>
                      <c:pt idx="10980">
                        <c:v>62345.169509887695</c:v>
                      </c:pt>
                      <c:pt idx="10981">
                        <c:v>63672.804214477539</c:v>
                      </c:pt>
                      <c:pt idx="10982">
                        <c:v>64550.069046020508</c:v>
                      </c:pt>
                      <c:pt idx="10983">
                        <c:v>64554.068557739258</c:v>
                      </c:pt>
                      <c:pt idx="10984">
                        <c:v>65090.875686645508</c:v>
                      </c:pt>
                      <c:pt idx="10985">
                        <c:v>65002.875198364258</c:v>
                      </c:pt>
                      <c:pt idx="10986">
                        <c:v>64668.375686645508</c:v>
                      </c:pt>
                      <c:pt idx="10987">
                        <c:v>63375.480056762695</c:v>
                      </c:pt>
                      <c:pt idx="10988">
                        <c:v>62669.980056762695</c:v>
                      </c:pt>
                      <c:pt idx="10989">
                        <c:v>62354.978103637695</c:v>
                      </c:pt>
                      <c:pt idx="10990">
                        <c:v>62354.978103637695</c:v>
                      </c:pt>
                      <c:pt idx="10991">
                        <c:v>63007.923294067383</c:v>
                      </c:pt>
                      <c:pt idx="10992">
                        <c:v>63007.923294067383</c:v>
                      </c:pt>
                      <c:pt idx="10993">
                        <c:v>62998.923294067383</c:v>
                      </c:pt>
                      <c:pt idx="10994">
                        <c:v>62364.923110961914</c:v>
                      </c:pt>
                      <c:pt idx="10995">
                        <c:v>59115.839935302734</c:v>
                      </c:pt>
                      <c:pt idx="10996">
                        <c:v>59124.839691162102</c:v>
                      </c:pt>
                      <c:pt idx="10997">
                        <c:v>59124.839447021484</c:v>
                      </c:pt>
                      <c:pt idx="10998">
                        <c:v>59172.839935302734</c:v>
                      </c:pt>
                      <c:pt idx="10999">
                        <c:v>58932.839691162102</c:v>
                      </c:pt>
                      <c:pt idx="11000">
                        <c:v>60818.27766418457</c:v>
                      </c:pt>
                      <c:pt idx="11001">
                        <c:v>60770.277542114258</c:v>
                      </c:pt>
                      <c:pt idx="11002">
                        <c:v>61122.277542114258</c:v>
                      </c:pt>
                      <c:pt idx="11003">
                        <c:v>64310.005569458008</c:v>
                      </c:pt>
                      <c:pt idx="11004">
                        <c:v>64453.267288208008</c:v>
                      </c:pt>
                      <c:pt idx="11005">
                        <c:v>62889.716323852539</c:v>
                      </c:pt>
                      <c:pt idx="11006">
                        <c:v>63058.618728637695</c:v>
                      </c:pt>
                      <c:pt idx="11007">
                        <c:v>63058.618728637695</c:v>
                      </c:pt>
                      <c:pt idx="11008">
                        <c:v>62780.310134887695</c:v>
                      </c:pt>
                      <c:pt idx="11009">
                        <c:v>62780.310134887695</c:v>
                      </c:pt>
                      <c:pt idx="11010">
                        <c:v>63459.828521728516</c:v>
                      </c:pt>
                      <c:pt idx="11011">
                        <c:v>63459.828765869133</c:v>
                      </c:pt>
                      <c:pt idx="11012">
                        <c:v>63395.828521728516</c:v>
                      </c:pt>
                      <c:pt idx="11013">
                        <c:v>63092.828277587883</c:v>
                      </c:pt>
                      <c:pt idx="11014">
                        <c:v>66472.508209228516</c:v>
                      </c:pt>
                      <c:pt idx="11015">
                        <c:v>64509.095596313469</c:v>
                      </c:pt>
                      <c:pt idx="11016">
                        <c:v>64502.895706176758</c:v>
                      </c:pt>
                      <c:pt idx="11017">
                        <c:v>66672.708694458008</c:v>
                      </c:pt>
                      <c:pt idx="11018">
                        <c:v>66502.570266723633</c:v>
                      </c:pt>
                      <c:pt idx="11019">
                        <c:v>68485.546096801758</c:v>
                      </c:pt>
                      <c:pt idx="11020">
                        <c:v>68397.546585083008</c:v>
                      </c:pt>
                      <c:pt idx="11021">
                        <c:v>66618.026565551758</c:v>
                      </c:pt>
                      <c:pt idx="11022">
                        <c:v>67037.027297973633</c:v>
                      </c:pt>
                      <c:pt idx="11023">
                        <c:v>65870.198684692383</c:v>
                      </c:pt>
                      <c:pt idx="11024">
                        <c:v>65868.883255004883</c:v>
                      </c:pt>
                      <c:pt idx="11025">
                        <c:v>59037.420867919922</c:v>
                      </c:pt>
                      <c:pt idx="11026">
                        <c:v>59037.420989990234</c:v>
                      </c:pt>
                      <c:pt idx="11027">
                        <c:v>58426.420867919922</c:v>
                      </c:pt>
                      <c:pt idx="11028">
                        <c:v>61031.918533325195</c:v>
                      </c:pt>
                      <c:pt idx="11029">
                        <c:v>61031.918533325195</c:v>
                      </c:pt>
                      <c:pt idx="11030">
                        <c:v>64991.130157470696</c:v>
                      </c:pt>
                      <c:pt idx="11031">
                        <c:v>65174.630279541016</c:v>
                      </c:pt>
                      <c:pt idx="11032">
                        <c:v>63616.224563598626</c:v>
                      </c:pt>
                      <c:pt idx="11033">
                        <c:v>63553.159622192383</c:v>
                      </c:pt>
                      <c:pt idx="11034">
                        <c:v>63465.159561157227</c:v>
                      </c:pt>
                      <c:pt idx="11035">
                        <c:v>64975.019729614258</c:v>
                      </c:pt>
                      <c:pt idx="11036">
                        <c:v>65664.200393676758</c:v>
                      </c:pt>
                      <c:pt idx="11037">
                        <c:v>65981.100296020508</c:v>
                      </c:pt>
                      <c:pt idx="11038">
                        <c:v>64735.753616333008</c:v>
                      </c:pt>
                      <c:pt idx="11039">
                        <c:v>63441.196914672852</c:v>
                      </c:pt>
                      <c:pt idx="11040">
                        <c:v>61925.698196411126</c:v>
                      </c:pt>
                      <c:pt idx="11041">
                        <c:v>61737.898880004876</c:v>
                      </c:pt>
                      <c:pt idx="11042">
                        <c:v>61802.899124145508</c:v>
                      </c:pt>
                      <c:pt idx="11043">
                        <c:v>61802.898391723626</c:v>
                      </c:pt>
                      <c:pt idx="11044">
                        <c:v>61094.897903442376</c:v>
                      </c:pt>
                      <c:pt idx="11045">
                        <c:v>62032.828079223626</c:v>
                      </c:pt>
                      <c:pt idx="11046">
                        <c:v>62201.495803833008</c:v>
                      </c:pt>
                      <c:pt idx="11047">
                        <c:v>62201.048538208008</c:v>
                      </c:pt>
                      <c:pt idx="11048">
                        <c:v>61444.047561645508</c:v>
                      </c:pt>
                      <c:pt idx="11049">
                        <c:v>61163.048294067376</c:v>
                      </c:pt>
                      <c:pt idx="11050">
                        <c:v>60952.152297973626</c:v>
                      </c:pt>
                      <c:pt idx="11051">
                        <c:v>65698.568313598633</c:v>
                      </c:pt>
                      <c:pt idx="11052">
                        <c:v>65214.567825317376</c:v>
                      </c:pt>
                      <c:pt idx="11053">
                        <c:v>65214.567825317376</c:v>
                      </c:pt>
                      <c:pt idx="11054">
                        <c:v>64965.567581176758</c:v>
                      </c:pt>
                      <c:pt idx="11055">
                        <c:v>65828.445938110352</c:v>
                      </c:pt>
                      <c:pt idx="11056">
                        <c:v>65830.520217895508</c:v>
                      </c:pt>
                      <c:pt idx="11057">
                        <c:v>65834.520217895508</c:v>
                      </c:pt>
                      <c:pt idx="11058">
                        <c:v>65784.167556762695</c:v>
                      </c:pt>
                      <c:pt idx="11059">
                        <c:v>63237.565383911133</c:v>
                      </c:pt>
                      <c:pt idx="11060">
                        <c:v>62868.165115356445</c:v>
                      </c:pt>
                      <c:pt idx="11061">
                        <c:v>62868.165115356445</c:v>
                      </c:pt>
                      <c:pt idx="11062">
                        <c:v>64489.69856262207</c:v>
                      </c:pt>
                      <c:pt idx="11063">
                        <c:v>64489.698623657227</c:v>
                      </c:pt>
                      <c:pt idx="11064">
                        <c:v>63900.698623657227</c:v>
                      </c:pt>
                      <c:pt idx="11065">
                        <c:v>64111.69856262207</c:v>
                      </c:pt>
                      <c:pt idx="11066">
                        <c:v>66193.6064453125</c:v>
                      </c:pt>
                      <c:pt idx="11067">
                        <c:v>66193.606201171875</c:v>
                      </c:pt>
                      <c:pt idx="11068">
                        <c:v>66079.606201171875</c:v>
                      </c:pt>
                      <c:pt idx="11069">
                        <c:v>58542.223709106445</c:v>
                      </c:pt>
                      <c:pt idx="11070">
                        <c:v>58639.584686279297</c:v>
                      </c:pt>
                      <c:pt idx="11071">
                        <c:v>58639.584686279297</c:v>
                      </c:pt>
                      <c:pt idx="11072">
                        <c:v>58803.122161865234</c:v>
                      </c:pt>
                      <c:pt idx="11073">
                        <c:v>58451.121917724602</c:v>
                      </c:pt>
                      <c:pt idx="11074">
                        <c:v>58451.122161865234</c:v>
                      </c:pt>
                      <c:pt idx="11075">
                        <c:v>65684.496841430664</c:v>
                      </c:pt>
                      <c:pt idx="11076">
                        <c:v>65962.996719360352</c:v>
                      </c:pt>
                      <c:pt idx="11077">
                        <c:v>64665.814102172844</c:v>
                      </c:pt>
                      <c:pt idx="11078">
                        <c:v>64667.876541137688</c:v>
                      </c:pt>
                      <c:pt idx="11079">
                        <c:v>66457.39973449707</c:v>
                      </c:pt>
                      <c:pt idx="11080">
                        <c:v>66457.39973449707</c:v>
                      </c:pt>
                      <c:pt idx="11081">
                        <c:v>66457.399612426758</c:v>
                      </c:pt>
                      <c:pt idx="11082">
                        <c:v>66360.39973449707</c:v>
                      </c:pt>
                      <c:pt idx="11083">
                        <c:v>65113.428909301758</c:v>
                      </c:pt>
                      <c:pt idx="11084">
                        <c:v>59652.821578979492</c:v>
                      </c:pt>
                      <c:pt idx="11085">
                        <c:v>60018.623626708984</c:v>
                      </c:pt>
                      <c:pt idx="11086">
                        <c:v>59130.622161865234</c:v>
                      </c:pt>
                      <c:pt idx="11087">
                        <c:v>63774.314834594727</c:v>
                      </c:pt>
                      <c:pt idx="11088">
                        <c:v>63329.314834594727</c:v>
                      </c:pt>
                      <c:pt idx="11089">
                        <c:v>63329.314895629883</c:v>
                      </c:pt>
                      <c:pt idx="11090">
                        <c:v>65523.113967895508</c:v>
                      </c:pt>
                      <c:pt idx="11091">
                        <c:v>66544.78596496582</c:v>
                      </c:pt>
                      <c:pt idx="11092">
                        <c:v>66544.785842895508</c:v>
                      </c:pt>
                      <c:pt idx="11093">
                        <c:v>66544.786087036133</c:v>
                      </c:pt>
                      <c:pt idx="11094">
                        <c:v>64124.128936767578</c:v>
                      </c:pt>
                      <c:pt idx="11095">
                        <c:v>64128.128875732422</c:v>
                      </c:pt>
                      <c:pt idx="11096">
                        <c:v>64137.129119873047</c:v>
                      </c:pt>
                      <c:pt idx="11097">
                        <c:v>63946.128875732422</c:v>
                      </c:pt>
                      <c:pt idx="11098">
                        <c:v>63715.53791809082</c:v>
                      </c:pt>
                      <c:pt idx="11099">
                        <c:v>65950.512405395508</c:v>
                      </c:pt>
                      <c:pt idx="11100">
                        <c:v>65177.452102661126</c:v>
                      </c:pt>
                      <c:pt idx="11101">
                        <c:v>65570.234573364258</c:v>
                      </c:pt>
                      <c:pt idx="11102">
                        <c:v>65496.533889770508</c:v>
                      </c:pt>
                      <c:pt idx="11103">
                        <c:v>65076.533218383782</c:v>
                      </c:pt>
                      <c:pt idx="11104">
                        <c:v>64904.289993286126</c:v>
                      </c:pt>
                      <c:pt idx="11105">
                        <c:v>64263.614822387688</c:v>
                      </c:pt>
                      <c:pt idx="11106">
                        <c:v>64302.856643676758</c:v>
                      </c:pt>
                      <c:pt idx="11107">
                        <c:v>64152.856643676758</c:v>
                      </c:pt>
                      <c:pt idx="11108">
                        <c:v>64501.858108520508</c:v>
                      </c:pt>
                      <c:pt idx="11109">
                        <c:v>64273.15315246582</c:v>
                      </c:pt>
                      <c:pt idx="11110">
                        <c:v>64273.153518676758</c:v>
                      </c:pt>
                      <c:pt idx="11111">
                        <c:v>64273.153274536126</c:v>
                      </c:pt>
                      <c:pt idx="11112">
                        <c:v>63640.151565551758</c:v>
                      </c:pt>
                      <c:pt idx="11113">
                        <c:v>63449.151321411126</c:v>
                      </c:pt>
                      <c:pt idx="11114">
                        <c:v>61303.749221801758</c:v>
                      </c:pt>
                      <c:pt idx="11115">
                        <c:v>63488.085845947266</c:v>
                      </c:pt>
                      <c:pt idx="11116">
                        <c:v>62772.505569458008</c:v>
                      </c:pt>
                      <c:pt idx="11117">
                        <c:v>66842.711380004883</c:v>
                      </c:pt>
                      <c:pt idx="11118">
                        <c:v>66842.395706176758</c:v>
                      </c:pt>
                      <c:pt idx="11119">
                        <c:v>67044.895706176758</c:v>
                      </c:pt>
                      <c:pt idx="11120">
                        <c:v>65239.783401489258</c:v>
                      </c:pt>
                      <c:pt idx="11121">
                        <c:v>65031.783401489258</c:v>
                      </c:pt>
                      <c:pt idx="11122">
                        <c:v>65001.784378051758</c:v>
                      </c:pt>
                      <c:pt idx="11123">
                        <c:v>64716.784866333008</c:v>
                      </c:pt>
                      <c:pt idx="11124">
                        <c:v>65724.285354614258</c:v>
                      </c:pt>
                      <c:pt idx="11125">
                        <c:v>65724.285354614258</c:v>
                      </c:pt>
                      <c:pt idx="11126">
                        <c:v>65724.285110473633</c:v>
                      </c:pt>
                      <c:pt idx="11127">
                        <c:v>63524.917434692376</c:v>
                      </c:pt>
                      <c:pt idx="11128">
                        <c:v>63173.990676879876</c:v>
                      </c:pt>
                      <c:pt idx="11129">
                        <c:v>63173.990798950188</c:v>
                      </c:pt>
                      <c:pt idx="11130">
                        <c:v>57079.944915771484</c:v>
                      </c:pt>
                      <c:pt idx="11131">
                        <c:v>57361.343353271484</c:v>
                      </c:pt>
                      <c:pt idx="11132">
                        <c:v>64921.994827270508</c:v>
                      </c:pt>
                      <c:pt idx="11133">
                        <c:v>64885.594436645508</c:v>
                      </c:pt>
                      <c:pt idx="11134">
                        <c:v>65254.994827270508</c:v>
                      </c:pt>
                      <c:pt idx="11135">
                        <c:v>65211.995071411126</c:v>
                      </c:pt>
                      <c:pt idx="11136">
                        <c:v>64368.994827270508</c:v>
                      </c:pt>
                      <c:pt idx="11137">
                        <c:v>66785.926956176758</c:v>
                      </c:pt>
                      <c:pt idx="11138">
                        <c:v>66780.927444458008</c:v>
                      </c:pt>
                      <c:pt idx="11139">
                        <c:v>66990.142288208008</c:v>
                      </c:pt>
                      <c:pt idx="11140">
                        <c:v>66826.042190551758</c:v>
                      </c:pt>
                      <c:pt idx="11141">
                        <c:v>67842.402297973633</c:v>
                      </c:pt>
                      <c:pt idx="11142">
                        <c:v>67095.900588989258</c:v>
                      </c:pt>
                      <c:pt idx="11143">
                        <c:v>60507.730567932114</c:v>
                      </c:pt>
                      <c:pt idx="11144">
                        <c:v>60418.610939025879</c:v>
                      </c:pt>
                      <c:pt idx="11145">
                        <c:v>63720.798294067376</c:v>
                      </c:pt>
                      <c:pt idx="11146">
                        <c:v>63720.798538208008</c:v>
                      </c:pt>
                      <c:pt idx="11147">
                        <c:v>63721.925735473626</c:v>
                      </c:pt>
                      <c:pt idx="11148">
                        <c:v>63721.926956176758</c:v>
                      </c:pt>
                      <c:pt idx="11149">
                        <c:v>63721.926956176758</c:v>
                      </c:pt>
                      <c:pt idx="11150">
                        <c:v>63591.926956176758</c:v>
                      </c:pt>
                      <c:pt idx="11151">
                        <c:v>65070.214553833008</c:v>
                      </c:pt>
                      <c:pt idx="11152">
                        <c:v>65070.214797973626</c:v>
                      </c:pt>
                      <c:pt idx="11153">
                        <c:v>65070.215042114258</c:v>
                      </c:pt>
                      <c:pt idx="11154">
                        <c:v>64700.814163208008</c:v>
                      </c:pt>
                      <c:pt idx="11155">
                        <c:v>65732.300247192383</c:v>
                      </c:pt>
                      <c:pt idx="11156">
                        <c:v>65732.300003051758</c:v>
                      </c:pt>
                      <c:pt idx="11157">
                        <c:v>65587.299514770508</c:v>
                      </c:pt>
                      <c:pt idx="11158">
                        <c:v>64515.538528442376</c:v>
                      </c:pt>
                      <c:pt idx="11159">
                        <c:v>64327.538772583008</c:v>
                      </c:pt>
                      <c:pt idx="11160">
                        <c:v>63112.191360473626</c:v>
                      </c:pt>
                      <c:pt idx="11161">
                        <c:v>63121.191604614258</c:v>
                      </c:pt>
                      <c:pt idx="11162">
                        <c:v>63282.190322875969</c:v>
                      </c:pt>
                      <c:pt idx="11163">
                        <c:v>63698.692031860352</c:v>
                      </c:pt>
                      <c:pt idx="11164">
                        <c:v>63698.691909790039</c:v>
                      </c:pt>
                      <c:pt idx="11165">
                        <c:v>63948.274124145508</c:v>
                      </c:pt>
                      <c:pt idx="11166">
                        <c:v>63617.842727661126</c:v>
                      </c:pt>
                      <c:pt idx="11167">
                        <c:v>63664.122268676758</c:v>
                      </c:pt>
                      <c:pt idx="11168">
                        <c:v>63617.121780395508</c:v>
                      </c:pt>
                      <c:pt idx="11169">
                        <c:v>63329.122756958008</c:v>
                      </c:pt>
                      <c:pt idx="11170">
                        <c:v>62931.916458129876</c:v>
                      </c:pt>
                      <c:pt idx="11171">
                        <c:v>63815.363479614258</c:v>
                      </c:pt>
                      <c:pt idx="11172">
                        <c:v>63748.064163208008</c:v>
                      </c:pt>
                      <c:pt idx="11173">
                        <c:v>63724.064163208008</c:v>
                      </c:pt>
                      <c:pt idx="11174">
                        <c:v>64376.401809692376</c:v>
                      </c:pt>
                      <c:pt idx="11175">
                        <c:v>66853.700881958008</c:v>
                      </c:pt>
                      <c:pt idx="11176">
                        <c:v>66853.700149536133</c:v>
                      </c:pt>
                      <c:pt idx="11177">
                        <c:v>66765.700393676758</c:v>
                      </c:pt>
                      <c:pt idx="11178">
                        <c:v>62352.313613891602</c:v>
                      </c:pt>
                      <c:pt idx="11179">
                        <c:v>61830.413223266602</c:v>
                      </c:pt>
                      <c:pt idx="11180">
                        <c:v>61830.413223266602</c:v>
                      </c:pt>
                      <c:pt idx="11181">
                        <c:v>61733.413162231445</c:v>
                      </c:pt>
                      <c:pt idx="11182">
                        <c:v>64032.656143188469</c:v>
                      </c:pt>
                      <c:pt idx="11183">
                        <c:v>64050.05842590332</c:v>
                      </c:pt>
                      <c:pt idx="11184">
                        <c:v>64050.058303833008</c:v>
                      </c:pt>
                      <c:pt idx="11185">
                        <c:v>64217.058242797852</c:v>
                      </c:pt>
                      <c:pt idx="11186">
                        <c:v>64621.066970825195</c:v>
                      </c:pt>
                      <c:pt idx="11187">
                        <c:v>64474.115921020508</c:v>
                      </c:pt>
                      <c:pt idx="11188">
                        <c:v>64826.115921020508</c:v>
                      </c:pt>
                      <c:pt idx="11189">
                        <c:v>64082.930557250977</c:v>
                      </c:pt>
                      <c:pt idx="11190">
                        <c:v>64359.197708129876</c:v>
                      </c:pt>
                      <c:pt idx="11191">
                        <c:v>64295.197952270508</c:v>
                      </c:pt>
                      <c:pt idx="11192">
                        <c:v>64295.198440551758</c:v>
                      </c:pt>
                      <c:pt idx="11193">
                        <c:v>64212.197952270508</c:v>
                      </c:pt>
                      <c:pt idx="11194">
                        <c:v>64223.198196411126</c:v>
                      </c:pt>
                      <c:pt idx="11195">
                        <c:v>64223.198440551758</c:v>
                      </c:pt>
                      <c:pt idx="11196">
                        <c:v>64337.197708129876</c:v>
                      </c:pt>
                      <c:pt idx="11197">
                        <c:v>63897.198440551758</c:v>
                      </c:pt>
                      <c:pt idx="11198">
                        <c:v>68341.102737426758</c:v>
                      </c:pt>
                      <c:pt idx="11199">
                        <c:v>67604.102737426758</c:v>
                      </c:pt>
                      <c:pt idx="11200">
                        <c:v>66395.802833557129</c:v>
                      </c:pt>
                      <c:pt idx="11201">
                        <c:v>65930.671585083008</c:v>
                      </c:pt>
                      <c:pt idx="11202">
                        <c:v>65930.672073364258</c:v>
                      </c:pt>
                      <c:pt idx="11203">
                        <c:v>66160.237014770508</c:v>
                      </c:pt>
                      <c:pt idx="11204">
                        <c:v>66091.237503051758</c:v>
                      </c:pt>
                      <c:pt idx="11205">
                        <c:v>57522.097503662102</c:v>
                      </c:pt>
                      <c:pt idx="11206">
                        <c:v>57475.097381591797</c:v>
                      </c:pt>
                      <c:pt idx="11207">
                        <c:v>57475.835784912102</c:v>
                      </c:pt>
                      <c:pt idx="11208">
                        <c:v>57235.835540771484</c:v>
                      </c:pt>
                      <c:pt idx="11209">
                        <c:v>65790.329010009766</c:v>
                      </c:pt>
                      <c:pt idx="11210">
                        <c:v>65788.255279541016</c:v>
                      </c:pt>
                      <c:pt idx="11211">
                        <c:v>63959.798294067376</c:v>
                      </c:pt>
                      <c:pt idx="11212">
                        <c:v>63959.798294067376</c:v>
                      </c:pt>
                      <c:pt idx="11213">
                        <c:v>63331.416946411126</c:v>
                      </c:pt>
                      <c:pt idx="11214">
                        <c:v>63331.417434692376</c:v>
                      </c:pt>
                      <c:pt idx="11215">
                        <c:v>62851.684280395508</c:v>
                      </c:pt>
                      <c:pt idx="11216">
                        <c:v>62257.998245239258</c:v>
                      </c:pt>
                      <c:pt idx="11217">
                        <c:v>64635.466018676758</c:v>
                      </c:pt>
                      <c:pt idx="11218">
                        <c:v>62081.999282836907</c:v>
                      </c:pt>
                      <c:pt idx="11219">
                        <c:v>63389.375930786126</c:v>
                      </c:pt>
                      <c:pt idx="11220">
                        <c:v>55492.694183349609</c:v>
                      </c:pt>
                      <c:pt idx="11221">
                        <c:v>55844.694122314453</c:v>
                      </c:pt>
                      <c:pt idx="11222">
                        <c:v>55844.694183349609</c:v>
                      </c:pt>
                      <c:pt idx="11223">
                        <c:v>65095.224273681633</c:v>
                      </c:pt>
                      <c:pt idx="11224">
                        <c:v>65849.298736572266</c:v>
                      </c:pt>
                      <c:pt idx="11225">
                        <c:v>65518.910842895508</c:v>
                      </c:pt>
                      <c:pt idx="11226">
                        <c:v>65577.910354614258</c:v>
                      </c:pt>
                      <c:pt idx="11227">
                        <c:v>65575.252883911133</c:v>
                      </c:pt>
                      <c:pt idx="11228">
                        <c:v>65205.252639770508</c:v>
                      </c:pt>
                      <c:pt idx="11229">
                        <c:v>64881.204437255852</c:v>
                      </c:pt>
                      <c:pt idx="11230">
                        <c:v>65436.504486083984</c:v>
                      </c:pt>
                      <c:pt idx="11231">
                        <c:v>65436.504486083984</c:v>
                      </c:pt>
                      <c:pt idx="11232">
                        <c:v>65038.553802490234</c:v>
                      </c:pt>
                      <c:pt idx="11233">
                        <c:v>62780.600479125977</c:v>
                      </c:pt>
                      <c:pt idx="11234">
                        <c:v>62771.600357055664</c:v>
                      </c:pt>
                      <c:pt idx="11235">
                        <c:v>56633.978607177734</c:v>
                      </c:pt>
                      <c:pt idx="11236">
                        <c:v>56633.978607177734</c:v>
                      </c:pt>
                      <c:pt idx="11237">
                        <c:v>56624.978607177734</c:v>
                      </c:pt>
                      <c:pt idx="11238">
                        <c:v>67653.822708129883</c:v>
                      </c:pt>
                      <c:pt idx="11239">
                        <c:v>67525.823196411133</c:v>
                      </c:pt>
                      <c:pt idx="11240">
                        <c:v>67729.774124145508</c:v>
                      </c:pt>
                      <c:pt idx="11241">
                        <c:v>64642.703323364258</c:v>
                      </c:pt>
                      <c:pt idx="11242">
                        <c:v>63542.010696411126</c:v>
                      </c:pt>
                      <c:pt idx="11243">
                        <c:v>63722.552932739258</c:v>
                      </c:pt>
                      <c:pt idx="11244">
                        <c:v>64197.715530395508</c:v>
                      </c:pt>
                      <c:pt idx="11245">
                        <c:v>63934.715042114258</c:v>
                      </c:pt>
                      <c:pt idx="11246">
                        <c:v>64454.35871887207</c:v>
                      </c:pt>
                      <c:pt idx="11247">
                        <c:v>64233.258499145508</c:v>
                      </c:pt>
                      <c:pt idx="11248">
                        <c:v>64145.258377075188</c:v>
                      </c:pt>
                      <c:pt idx="11249">
                        <c:v>64180.112869262695</c:v>
                      </c:pt>
                      <c:pt idx="11250">
                        <c:v>56285.787567138672</c:v>
                      </c:pt>
                      <c:pt idx="11251">
                        <c:v>56285.787567138672</c:v>
                      </c:pt>
                      <c:pt idx="11252">
                        <c:v>56285.787567138672</c:v>
                      </c:pt>
                      <c:pt idx="11253">
                        <c:v>55947.521179199219</c:v>
                      </c:pt>
                      <c:pt idx="11254">
                        <c:v>55947.971313476563</c:v>
                      </c:pt>
                      <c:pt idx="11255">
                        <c:v>56013.371398925781</c:v>
                      </c:pt>
                      <c:pt idx="11256">
                        <c:v>59352.306793212891</c:v>
                      </c:pt>
                      <c:pt idx="11257">
                        <c:v>59352.306793212891</c:v>
                      </c:pt>
                      <c:pt idx="11258">
                        <c:v>61360.133178710938</c:v>
                      </c:pt>
                      <c:pt idx="11259">
                        <c:v>61297.443237304688</c:v>
                      </c:pt>
                      <c:pt idx="11260">
                        <c:v>61306.443237304688</c:v>
                      </c:pt>
                      <c:pt idx="11261">
                        <c:v>64637.977920532227</c:v>
                      </c:pt>
                      <c:pt idx="11262">
                        <c:v>63889.074661254883</c:v>
                      </c:pt>
                      <c:pt idx="11263">
                        <c:v>64739.977493286126</c:v>
                      </c:pt>
                      <c:pt idx="11264">
                        <c:v>64739.977615356438</c:v>
                      </c:pt>
                      <c:pt idx="11265">
                        <c:v>65418.343383789063</c:v>
                      </c:pt>
                      <c:pt idx="11266">
                        <c:v>64876.342407226563</c:v>
                      </c:pt>
                      <c:pt idx="11267">
                        <c:v>64348.342407226563</c:v>
                      </c:pt>
                      <c:pt idx="11268">
                        <c:v>63436.948341369629</c:v>
                      </c:pt>
                      <c:pt idx="11269">
                        <c:v>63008.714309692376</c:v>
                      </c:pt>
                      <c:pt idx="11270">
                        <c:v>63012.714065551758</c:v>
                      </c:pt>
                      <c:pt idx="11271">
                        <c:v>63013.749221801758</c:v>
                      </c:pt>
                      <c:pt idx="11272">
                        <c:v>65470.158401489258</c:v>
                      </c:pt>
                      <c:pt idx="11273">
                        <c:v>65489.738296508782</c:v>
                      </c:pt>
                      <c:pt idx="11274">
                        <c:v>65432.738052368164</c:v>
                      </c:pt>
                      <c:pt idx="11275">
                        <c:v>65267.338577270508</c:v>
                      </c:pt>
                      <c:pt idx="11276">
                        <c:v>62769.68830871582</c:v>
                      </c:pt>
                      <c:pt idx="11277">
                        <c:v>62778.68830871582</c:v>
                      </c:pt>
                      <c:pt idx="11278">
                        <c:v>62778.68830871582</c:v>
                      </c:pt>
                      <c:pt idx="11279">
                        <c:v>63030.63948059082</c:v>
                      </c:pt>
                      <c:pt idx="11280">
                        <c:v>65830.689651489258</c:v>
                      </c:pt>
                      <c:pt idx="11281">
                        <c:v>65823.695022583008</c:v>
                      </c:pt>
                      <c:pt idx="11282">
                        <c:v>66489.694534301758</c:v>
                      </c:pt>
                      <c:pt idx="11283">
                        <c:v>66243.694778442383</c:v>
                      </c:pt>
                      <c:pt idx="11284">
                        <c:v>66243.695022583008</c:v>
                      </c:pt>
                      <c:pt idx="11285">
                        <c:v>65619.256057739258</c:v>
                      </c:pt>
                      <c:pt idx="11286">
                        <c:v>65583.256057739258</c:v>
                      </c:pt>
                      <c:pt idx="11287">
                        <c:v>65231.256790161126</c:v>
                      </c:pt>
                      <c:pt idx="11288">
                        <c:v>64861.854934692376</c:v>
                      </c:pt>
                      <c:pt idx="11289">
                        <c:v>66156.072463989258</c:v>
                      </c:pt>
                      <c:pt idx="11290">
                        <c:v>66156.486770629883</c:v>
                      </c:pt>
                      <c:pt idx="11291">
                        <c:v>66156.486526489258</c:v>
                      </c:pt>
                      <c:pt idx="11292">
                        <c:v>64574.142807006836</c:v>
                      </c:pt>
                      <c:pt idx="11293">
                        <c:v>65838.564895629883</c:v>
                      </c:pt>
                      <c:pt idx="11294">
                        <c:v>65721.815200805664</c:v>
                      </c:pt>
                      <c:pt idx="11295">
                        <c:v>56421.403778076172</c:v>
                      </c:pt>
                      <c:pt idx="11296">
                        <c:v>56421.403717041016</c:v>
                      </c:pt>
                      <c:pt idx="11297">
                        <c:v>56421.403839111328</c:v>
                      </c:pt>
                      <c:pt idx="11298">
                        <c:v>65351.126541137695</c:v>
                      </c:pt>
                      <c:pt idx="11299">
                        <c:v>64547.675186157227</c:v>
                      </c:pt>
                      <c:pt idx="11300">
                        <c:v>63106.636566162109</c:v>
                      </c:pt>
                      <c:pt idx="11301">
                        <c:v>63990.638519287109</c:v>
                      </c:pt>
                      <c:pt idx="11302">
                        <c:v>63990.638519287109</c:v>
                      </c:pt>
                      <c:pt idx="11303">
                        <c:v>63704.167572021484</c:v>
                      </c:pt>
                      <c:pt idx="11304">
                        <c:v>63956.32356262207</c:v>
                      </c:pt>
                      <c:pt idx="11305">
                        <c:v>63525.29231262207</c:v>
                      </c:pt>
                      <c:pt idx="11306">
                        <c:v>63534.292373657227</c:v>
                      </c:pt>
                      <c:pt idx="11307">
                        <c:v>63525.29231262207</c:v>
                      </c:pt>
                      <c:pt idx="11308">
                        <c:v>64714.570693969727</c:v>
                      </c:pt>
                      <c:pt idx="11309">
                        <c:v>64723.57063293457</c:v>
                      </c:pt>
                      <c:pt idx="11310">
                        <c:v>59223.210296630852</c:v>
                      </c:pt>
                      <c:pt idx="11311">
                        <c:v>58890.210540771484</c:v>
                      </c:pt>
                      <c:pt idx="11312">
                        <c:v>58650.210296630852</c:v>
                      </c:pt>
                      <c:pt idx="11313">
                        <c:v>64368.503311157227</c:v>
                      </c:pt>
                      <c:pt idx="11314">
                        <c:v>64383.403213500977</c:v>
                      </c:pt>
                      <c:pt idx="11315">
                        <c:v>64383.403213500977</c:v>
                      </c:pt>
                      <c:pt idx="11316">
                        <c:v>64070.403213500977</c:v>
                      </c:pt>
                      <c:pt idx="11317">
                        <c:v>63496.841995239258</c:v>
                      </c:pt>
                      <c:pt idx="11318">
                        <c:v>63496.841995239258</c:v>
                      </c:pt>
                      <c:pt idx="11319">
                        <c:v>63704.842483520508</c:v>
                      </c:pt>
                      <c:pt idx="11320">
                        <c:v>63946.841506958008</c:v>
                      </c:pt>
                      <c:pt idx="11321">
                        <c:v>66582.044143676758</c:v>
                      </c:pt>
                      <c:pt idx="11322">
                        <c:v>66355.042678833008</c:v>
                      </c:pt>
                      <c:pt idx="11323">
                        <c:v>66310.327346801758</c:v>
                      </c:pt>
                      <c:pt idx="11324">
                        <c:v>65915.826370239258</c:v>
                      </c:pt>
                      <c:pt idx="11325">
                        <c:v>64554.445999145508</c:v>
                      </c:pt>
                      <c:pt idx="11326">
                        <c:v>64554.445999145508</c:v>
                      </c:pt>
                      <c:pt idx="11327">
                        <c:v>65530.940872192376</c:v>
                      </c:pt>
                      <c:pt idx="11328">
                        <c:v>65530.940872192376</c:v>
                      </c:pt>
                      <c:pt idx="11329">
                        <c:v>65530.940872192376</c:v>
                      </c:pt>
                      <c:pt idx="11330">
                        <c:v>65442.941360473626</c:v>
                      </c:pt>
                      <c:pt idx="11331">
                        <c:v>63957.501419067376</c:v>
                      </c:pt>
                      <c:pt idx="11332">
                        <c:v>64629.325149536126</c:v>
                      </c:pt>
                      <c:pt idx="11333">
                        <c:v>65580.325637817383</c:v>
                      </c:pt>
                      <c:pt idx="11334">
                        <c:v>64168.106399536133</c:v>
                      </c:pt>
                      <c:pt idx="11335">
                        <c:v>60778.304641723626</c:v>
                      </c:pt>
                      <c:pt idx="11336">
                        <c:v>60931.584915161126</c:v>
                      </c:pt>
                      <c:pt idx="11337">
                        <c:v>60014.537017822266</c:v>
                      </c:pt>
                      <c:pt idx="11338">
                        <c:v>60064.337066650383</c:v>
                      </c:pt>
                      <c:pt idx="11339">
                        <c:v>59802.336822509766</c:v>
                      </c:pt>
                      <c:pt idx="11340">
                        <c:v>56450.499114990234</c:v>
                      </c:pt>
                      <c:pt idx="11341">
                        <c:v>56450.499114990234</c:v>
                      </c:pt>
                      <c:pt idx="11342">
                        <c:v>56362.498870849602</c:v>
                      </c:pt>
                      <c:pt idx="11343">
                        <c:v>55872.108856201165</c:v>
                      </c:pt>
                      <c:pt idx="11344">
                        <c:v>56356.909271240234</c:v>
                      </c:pt>
                      <c:pt idx="11345">
                        <c:v>56004.909271240234</c:v>
                      </c:pt>
                      <c:pt idx="11346">
                        <c:v>56003.407318115234</c:v>
                      </c:pt>
                      <c:pt idx="11347">
                        <c:v>64751.500015258789</c:v>
                      </c:pt>
                      <c:pt idx="11348">
                        <c:v>64751.499954223633</c:v>
                      </c:pt>
                      <c:pt idx="11349">
                        <c:v>63427.509414672852</c:v>
                      </c:pt>
                      <c:pt idx="11350">
                        <c:v>63427.509353637695</c:v>
                      </c:pt>
                      <c:pt idx="11351">
                        <c:v>65125.090774536126</c:v>
                      </c:pt>
                      <c:pt idx="11352">
                        <c:v>65125.090896606438</c:v>
                      </c:pt>
                      <c:pt idx="11353">
                        <c:v>65125.091018676758</c:v>
                      </c:pt>
                      <c:pt idx="11354">
                        <c:v>65037.090774536126</c:v>
                      </c:pt>
                      <c:pt idx="11355">
                        <c:v>63628.243240356445</c:v>
                      </c:pt>
                      <c:pt idx="11356">
                        <c:v>63697.595901489258</c:v>
                      </c:pt>
                      <c:pt idx="11357">
                        <c:v>64027.495559692376</c:v>
                      </c:pt>
                      <c:pt idx="11358">
                        <c:v>64027.496047973626</c:v>
                      </c:pt>
                      <c:pt idx="11359">
                        <c:v>63748.496047973626</c:v>
                      </c:pt>
                      <c:pt idx="11360">
                        <c:v>65975.300003051758</c:v>
                      </c:pt>
                      <c:pt idx="11361">
                        <c:v>65442.299514770508</c:v>
                      </c:pt>
                      <c:pt idx="11362">
                        <c:v>64784.299758911126</c:v>
                      </c:pt>
                      <c:pt idx="11363">
                        <c:v>64492.299514770508</c:v>
                      </c:pt>
                      <c:pt idx="11364">
                        <c:v>64405.699371337883</c:v>
                      </c:pt>
                      <c:pt idx="11365">
                        <c:v>64357.699371337891</c:v>
                      </c:pt>
                      <c:pt idx="11366">
                        <c:v>63441.697418212883</c:v>
                      </c:pt>
                      <c:pt idx="11367">
                        <c:v>67729.112442016602</c:v>
                      </c:pt>
                      <c:pt idx="11368">
                        <c:v>65651.386184692383</c:v>
                      </c:pt>
                      <c:pt idx="11369">
                        <c:v>65572.311965942383</c:v>
                      </c:pt>
                      <c:pt idx="11370">
                        <c:v>64087.123886108391</c:v>
                      </c:pt>
                      <c:pt idx="11371">
                        <c:v>63642.124008178711</c:v>
                      </c:pt>
                      <c:pt idx="11372">
                        <c:v>62917.227127075195</c:v>
                      </c:pt>
                      <c:pt idx="11373">
                        <c:v>62547.826736450195</c:v>
                      </c:pt>
                      <c:pt idx="11374">
                        <c:v>64469.644729614258</c:v>
                      </c:pt>
                      <c:pt idx="11375">
                        <c:v>64575.269058227539</c:v>
                      </c:pt>
                      <c:pt idx="11376">
                        <c:v>65115.458633422852</c:v>
                      </c:pt>
                      <c:pt idx="11377">
                        <c:v>65113.660720825195</c:v>
                      </c:pt>
                      <c:pt idx="11378">
                        <c:v>65294.208404541016</c:v>
                      </c:pt>
                      <c:pt idx="11379">
                        <c:v>65292.966217041016</c:v>
                      </c:pt>
                      <c:pt idx="11380">
                        <c:v>64030.917922973626</c:v>
                      </c:pt>
                      <c:pt idx="11381">
                        <c:v>57555.610305786133</c:v>
                      </c:pt>
                      <c:pt idx="11382">
                        <c:v>57555.610244750977</c:v>
                      </c:pt>
                      <c:pt idx="11383">
                        <c:v>56624.880065917969</c:v>
                      </c:pt>
                      <c:pt idx="11384">
                        <c:v>56551.759948730469</c:v>
                      </c:pt>
                      <c:pt idx="11385">
                        <c:v>65233.417572021484</c:v>
                      </c:pt>
                      <c:pt idx="11386">
                        <c:v>65922.211380004883</c:v>
                      </c:pt>
                      <c:pt idx="11387">
                        <c:v>65922.210647583008</c:v>
                      </c:pt>
                      <c:pt idx="11388">
                        <c:v>65777.211135864258</c:v>
                      </c:pt>
                      <c:pt idx="11389">
                        <c:v>66336.64045715332</c:v>
                      </c:pt>
                      <c:pt idx="11390">
                        <c:v>66179.94856262207</c:v>
                      </c:pt>
                      <c:pt idx="11391">
                        <c:v>67624.327346801758</c:v>
                      </c:pt>
                      <c:pt idx="11392">
                        <c:v>68038.391799926758</c:v>
                      </c:pt>
                      <c:pt idx="11393">
                        <c:v>67808.391311645508</c:v>
                      </c:pt>
                      <c:pt idx="11394">
                        <c:v>67808.391311645508</c:v>
                      </c:pt>
                      <c:pt idx="11395">
                        <c:v>67661.539260864258</c:v>
                      </c:pt>
                      <c:pt idx="11396">
                        <c:v>67244.467483520508</c:v>
                      </c:pt>
                      <c:pt idx="11397">
                        <c:v>67220.468215942383</c:v>
                      </c:pt>
                      <c:pt idx="11398">
                        <c:v>64929.964065551758</c:v>
                      </c:pt>
                      <c:pt idx="11399">
                        <c:v>66068.087600708008</c:v>
                      </c:pt>
                      <c:pt idx="11400">
                        <c:v>64362.838821411126</c:v>
                      </c:pt>
                      <c:pt idx="11401">
                        <c:v>64314.839309692376</c:v>
                      </c:pt>
                      <c:pt idx="11402">
                        <c:v>64325.839065551758</c:v>
                      </c:pt>
                      <c:pt idx="11403">
                        <c:v>64003.839797973626</c:v>
                      </c:pt>
                      <c:pt idx="11404">
                        <c:v>64479.832717895508</c:v>
                      </c:pt>
                      <c:pt idx="11405">
                        <c:v>65990.271621704102</c:v>
                      </c:pt>
                      <c:pt idx="11406">
                        <c:v>65990.271377563477</c:v>
                      </c:pt>
                      <c:pt idx="11407">
                        <c:v>65572.271621704102</c:v>
                      </c:pt>
                      <c:pt idx="11408">
                        <c:v>65404.386428833008</c:v>
                      </c:pt>
                      <c:pt idx="11409">
                        <c:v>65404.385940551758</c:v>
                      </c:pt>
                      <c:pt idx="11410">
                        <c:v>65361.737991333008</c:v>
                      </c:pt>
                      <c:pt idx="11411">
                        <c:v>65787.620315551758</c:v>
                      </c:pt>
                      <c:pt idx="11412">
                        <c:v>65787.620315551758</c:v>
                      </c:pt>
                      <c:pt idx="11413">
                        <c:v>65342.619827270508</c:v>
                      </c:pt>
                      <c:pt idx="11414">
                        <c:v>66226.210540771484</c:v>
                      </c:pt>
                      <c:pt idx="11415">
                        <c:v>57377.305145263672</c:v>
                      </c:pt>
                      <c:pt idx="11416">
                        <c:v>57368.305084228516</c:v>
                      </c:pt>
                      <c:pt idx="11417">
                        <c:v>56753.305145263672</c:v>
                      </c:pt>
                      <c:pt idx="11418">
                        <c:v>56049.305145263672</c:v>
                      </c:pt>
                      <c:pt idx="11419">
                        <c:v>55643.265228271484</c:v>
                      </c:pt>
                      <c:pt idx="11420">
                        <c:v>55357.665985107422</c:v>
                      </c:pt>
                      <c:pt idx="11421">
                        <c:v>55005.665985107422</c:v>
                      </c:pt>
                      <c:pt idx="11422">
                        <c:v>54848.665985107422</c:v>
                      </c:pt>
                      <c:pt idx="11423">
                        <c:v>54604.665618896484</c:v>
                      </c:pt>
                      <c:pt idx="11424">
                        <c:v>65477.806228637695</c:v>
                      </c:pt>
                      <c:pt idx="11425">
                        <c:v>66033.824752807617</c:v>
                      </c:pt>
                      <c:pt idx="11426">
                        <c:v>66081.824264526367</c:v>
                      </c:pt>
                      <c:pt idx="11427">
                        <c:v>66313.355667114258</c:v>
                      </c:pt>
                      <c:pt idx="11428">
                        <c:v>66065.355422973633</c:v>
                      </c:pt>
                      <c:pt idx="11429">
                        <c:v>64982.057693481445</c:v>
                      </c:pt>
                      <c:pt idx="11430">
                        <c:v>57982.492279052734</c:v>
                      </c:pt>
                      <c:pt idx="11431">
                        <c:v>57982.492279052734</c:v>
                      </c:pt>
                      <c:pt idx="11432">
                        <c:v>57846.492279052734</c:v>
                      </c:pt>
                      <c:pt idx="11433">
                        <c:v>57793.852630615234</c:v>
                      </c:pt>
                      <c:pt idx="11434">
                        <c:v>58178.101165771484</c:v>
                      </c:pt>
                      <c:pt idx="11435">
                        <c:v>58225.892669677734</c:v>
                      </c:pt>
                      <c:pt idx="11436">
                        <c:v>58225.892669677734</c:v>
                      </c:pt>
                      <c:pt idx="11437">
                        <c:v>58009.892669677734</c:v>
                      </c:pt>
                      <c:pt idx="11438">
                        <c:v>66295.578506469727</c:v>
                      </c:pt>
                      <c:pt idx="11439">
                        <c:v>66296.052383422852</c:v>
                      </c:pt>
                      <c:pt idx="11440">
                        <c:v>66220.052139282227</c:v>
                      </c:pt>
                      <c:pt idx="11441">
                        <c:v>67356.448440551758</c:v>
                      </c:pt>
                      <c:pt idx="11442">
                        <c:v>67309.448440551758</c:v>
                      </c:pt>
                      <c:pt idx="11443">
                        <c:v>67606.448928833008</c:v>
                      </c:pt>
                      <c:pt idx="11444">
                        <c:v>67366.448196411133</c:v>
                      </c:pt>
                      <c:pt idx="11445">
                        <c:v>57555.093963623047</c:v>
                      </c:pt>
                      <c:pt idx="11446">
                        <c:v>57564.094024658203</c:v>
                      </c:pt>
                      <c:pt idx="11447">
                        <c:v>57751.928802490234</c:v>
                      </c:pt>
                      <c:pt idx="11448">
                        <c:v>57751.928985595703</c:v>
                      </c:pt>
                      <c:pt idx="11449">
                        <c:v>57751.928985595703</c:v>
                      </c:pt>
                      <c:pt idx="11450">
                        <c:v>57751.928985595703</c:v>
                      </c:pt>
                      <c:pt idx="11451">
                        <c:v>64502.699600219727</c:v>
                      </c:pt>
                      <c:pt idx="11452">
                        <c:v>65219.69905090332</c:v>
                      </c:pt>
                      <c:pt idx="11453">
                        <c:v>65172.699111938477</c:v>
                      </c:pt>
                      <c:pt idx="11454">
                        <c:v>65171.639114379883</c:v>
                      </c:pt>
                      <c:pt idx="11455">
                        <c:v>65180.639236450195</c:v>
                      </c:pt>
                      <c:pt idx="11456">
                        <c:v>65091.439041137695</c:v>
                      </c:pt>
                      <c:pt idx="11457">
                        <c:v>65091.439102172852</c:v>
                      </c:pt>
                      <c:pt idx="11458">
                        <c:v>63286.304763793945</c:v>
                      </c:pt>
                      <c:pt idx="11459">
                        <c:v>63286.304824829102</c:v>
                      </c:pt>
                      <c:pt idx="11460">
                        <c:v>62970.955764770508</c:v>
                      </c:pt>
                      <c:pt idx="11461">
                        <c:v>62969.781448364258</c:v>
                      </c:pt>
                      <c:pt idx="11462">
                        <c:v>62617.78157043457</c:v>
                      </c:pt>
                      <c:pt idx="11463">
                        <c:v>62617.45149230957</c:v>
                      </c:pt>
                      <c:pt idx="11464">
                        <c:v>65635.595413208008</c:v>
                      </c:pt>
                      <c:pt idx="11465">
                        <c:v>64698.451858520508</c:v>
                      </c:pt>
                      <c:pt idx="11466">
                        <c:v>64610.451858520508</c:v>
                      </c:pt>
                      <c:pt idx="11467">
                        <c:v>66919.851333618164</c:v>
                      </c:pt>
                      <c:pt idx="11468">
                        <c:v>67377.852554321289</c:v>
                      </c:pt>
                      <c:pt idx="11469">
                        <c:v>67308.852066040039</c:v>
                      </c:pt>
                      <c:pt idx="11470">
                        <c:v>67073.851577758789</c:v>
                      </c:pt>
                      <c:pt idx="11471">
                        <c:v>65502.005340576165</c:v>
                      </c:pt>
                      <c:pt idx="11472">
                        <c:v>64012.697830200188</c:v>
                      </c:pt>
                      <c:pt idx="11473">
                        <c:v>64012.697830200188</c:v>
                      </c:pt>
                      <c:pt idx="11474">
                        <c:v>64146.646987915039</c:v>
                      </c:pt>
                      <c:pt idx="11475">
                        <c:v>57981.273223876953</c:v>
                      </c:pt>
                      <c:pt idx="11476">
                        <c:v>57981.273406982422</c:v>
                      </c:pt>
                      <c:pt idx="11477">
                        <c:v>57829.273223876953</c:v>
                      </c:pt>
                      <c:pt idx="11478">
                        <c:v>62109.923416137695</c:v>
                      </c:pt>
                      <c:pt idx="11479">
                        <c:v>61777.12385559082</c:v>
                      </c:pt>
                      <c:pt idx="11480">
                        <c:v>62358.123977661126</c:v>
                      </c:pt>
                      <c:pt idx="11481">
                        <c:v>62270.124221801758</c:v>
                      </c:pt>
                      <c:pt idx="11482">
                        <c:v>62973.122787475586</c:v>
                      </c:pt>
                      <c:pt idx="11483">
                        <c:v>62749.80029296875</c:v>
                      </c:pt>
                      <c:pt idx="11484">
                        <c:v>64859.797698974609</c:v>
                      </c:pt>
                      <c:pt idx="11485">
                        <c:v>64859.797698974609</c:v>
                      </c:pt>
                      <c:pt idx="11486">
                        <c:v>64592.797637939453</c:v>
                      </c:pt>
                      <c:pt idx="11487">
                        <c:v>65344.594131469727</c:v>
                      </c:pt>
                      <c:pt idx="11488">
                        <c:v>65861.982864379883</c:v>
                      </c:pt>
                      <c:pt idx="11489">
                        <c:v>65476.243118286126</c:v>
                      </c:pt>
                      <c:pt idx="11490">
                        <c:v>62800.549407958984</c:v>
                      </c:pt>
                      <c:pt idx="11491">
                        <c:v>62798.486907958984</c:v>
                      </c:pt>
                      <c:pt idx="11492">
                        <c:v>62193.482513427734</c:v>
                      </c:pt>
                      <c:pt idx="11493">
                        <c:v>61805.118911743164</c:v>
                      </c:pt>
                      <c:pt idx="11494">
                        <c:v>65806.385452270508</c:v>
                      </c:pt>
                      <c:pt idx="11495">
                        <c:v>65410.699417114258</c:v>
                      </c:pt>
                      <c:pt idx="11496">
                        <c:v>65410.699172973626</c:v>
                      </c:pt>
                      <c:pt idx="11497">
                        <c:v>65043.698928833008</c:v>
                      </c:pt>
                      <c:pt idx="11498">
                        <c:v>64670.023391723626</c:v>
                      </c:pt>
                      <c:pt idx="11499">
                        <c:v>62730.425918579102</c:v>
                      </c:pt>
                      <c:pt idx="11500">
                        <c:v>62007.423965454102</c:v>
                      </c:pt>
                      <c:pt idx="11501">
                        <c:v>63885.829544067376</c:v>
                      </c:pt>
                      <c:pt idx="11502">
                        <c:v>63902.829788208008</c:v>
                      </c:pt>
                      <c:pt idx="11503">
                        <c:v>64039.329788208008</c:v>
                      </c:pt>
                      <c:pt idx="11504">
                        <c:v>64618.241775512695</c:v>
                      </c:pt>
                      <c:pt idx="11505">
                        <c:v>56510.891571044922</c:v>
                      </c:pt>
                      <c:pt idx="11506">
                        <c:v>56880.294036865234</c:v>
                      </c:pt>
                      <c:pt idx="11507">
                        <c:v>56766.294036865234</c:v>
                      </c:pt>
                      <c:pt idx="11508">
                        <c:v>67118.024368286133</c:v>
                      </c:pt>
                      <c:pt idx="11509">
                        <c:v>64968.50439453125</c:v>
                      </c:pt>
                      <c:pt idx="11510">
                        <c:v>65018.303466796868</c:v>
                      </c:pt>
                      <c:pt idx="11511">
                        <c:v>66661.188674926758</c:v>
                      </c:pt>
                      <c:pt idx="11512">
                        <c:v>67060.205764770508</c:v>
                      </c:pt>
                      <c:pt idx="11513">
                        <c:v>67494.205276489258</c:v>
                      </c:pt>
                      <c:pt idx="11514">
                        <c:v>67085.261672973633</c:v>
                      </c:pt>
                      <c:pt idx="11515">
                        <c:v>66933.261428833008</c:v>
                      </c:pt>
                      <c:pt idx="11516">
                        <c:v>66932.534866333008</c:v>
                      </c:pt>
                      <c:pt idx="11517">
                        <c:v>66336.700782775879</c:v>
                      </c:pt>
                      <c:pt idx="11518">
                        <c:v>66336.701026916504</c:v>
                      </c:pt>
                      <c:pt idx="11519">
                        <c:v>66336.701026916504</c:v>
                      </c:pt>
                      <c:pt idx="11520">
                        <c:v>57164.958969116211</c:v>
                      </c:pt>
                      <c:pt idx="11521">
                        <c:v>57164.958908081055</c:v>
                      </c:pt>
                      <c:pt idx="11522">
                        <c:v>57164.958969116211</c:v>
                      </c:pt>
                      <c:pt idx="11523">
                        <c:v>57164.958969116211</c:v>
                      </c:pt>
                      <c:pt idx="11524">
                        <c:v>57116.958969116211</c:v>
                      </c:pt>
                      <c:pt idx="11525">
                        <c:v>57034.836837768555</c:v>
                      </c:pt>
                      <c:pt idx="11526">
                        <c:v>57364.445159912109</c:v>
                      </c:pt>
                      <c:pt idx="11527">
                        <c:v>57368.445159912109</c:v>
                      </c:pt>
                      <c:pt idx="11528">
                        <c:v>57364.445159912109</c:v>
                      </c:pt>
                      <c:pt idx="11529">
                        <c:v>57917.058242797852</c:v>
                      </c:pt>
                      <c:pt idx="11530">
                        <c:v>60490.094314575195</c:v>
                      </c:pt>
                      <c:pt idx="11531">
                        <c:v>60490.094375610352</c:v>
                      </c:pt>
                      <c:pt idx="11532">
                        <c:v>63327.479629516602</c:v>
                      </c:pt>
                      <c:pt idx="11533">
                        <c:v>63679.479629516602</c:v>
                      </c:pt>
                      <c:pt idx="11534">
                        <c:v>63591.479568481445</c:v>
                      </c:pt>
                      <c:pt idx="11535">
                        <c:v>58146.094314575195</c:v>
                      </c:pt>
                      <c:pt idx="11536">
                        <c:v>58515.492752075195</c:v>
                      </c:pt>
                      <c:pt idx="11537">
                        <c:v>58196.492752075195</c:v>
                      </c:pt>
                      <c:pt idx="11538">
                        <c:v>65752.882476806641</c:v>
                      </c:pt>
                      <c:pt idx="11539">
                        <c:v>65477.680252075195</c:v>
                      </c:pt>
                      <c:pt idx="11540">
                        <c:v>65433.680313110352</c:v>
                      </c:pt>
                      <c:pt idx="11541">
                        <c:v>65438.010330200195</c:v>
                      </c:pt>
                      <c:pt idx="11542">
                        <c:v>65106.297317504876</c:v>
                      </c:pt>
                      <c:pt idx="11543">
                        <c:v>64031.838760375977</c:v>
                      </c:pt>
                      <c:pt idx="11544">
                        <c:v>63671.438369750977</c:v>
                      </c:pt>
                      <c:pt idx="11545">
                        <c:v>63757.088760375977</c:v>
                      </c:pt>
                      <c:pt idx="11546">
                        <c:v>63748.08869934082</c:v>
                      </c:pt>
                      <c:pt idx="11547">
                        <c:v>63508.941787719727</c:v>
                      </c:pt>
                      <c:pt idx="11548">
                        <c:v>63512.808486938477</c:v>
                      </c:pt>
                      <c:pt idx="11549">
                        <c:v>63512.808486938477</c:v>
                      </c:pt>
                      <c:pt idx="11550">
                        <c:v>67173.200393676758</c:v>
                      </c:pt>
                      <c:pt idx="11551">
                        <c:v>68058.202835083008</c:v>
                      </c:pt>
                      <c:pt idx="11552">
                        <c:v>67890.754837036133</c:v>
                      </c:pt>
                      <c:pt idx="11553">
                        <c:v>67845.048049926758</c:v>
                      </c:pt>
                      <c:pt idx="11554">
                        <c:v>68402.347854614258</c:v>
                      </c:pt>
                      <c:pt idx="11555">
                        <c:v>64808.690826416016</c:v>
                      </c:pt>
                      <c:pt idx="11556">
                        <c:v>64824.890777587883</c:v>
                      </c:pt>
                      <c:pt idx="11557">
                        <c:v>65653.625885009766</c:v>
                      </c:pt>
                      <c:pt idx="11558">
                        <c:v>65932.926422119141</c:v>
                      </c:pt>
                      <c:pt idx="11559">
                        <c:v>65680.926422119141</c:v>
                      </c:pt>
                      <c:pt idx="11560">
                        <c:v>66015.781204223633</c:v>
                      </c:pt>
                      <c:pt idx="11561">
                        <c:v>66015.779983520508</c:v>
                      </c:pt>
                      <c:pt idx="11562">
                        <c:v>67034.639602661133</c:v>
                      </c:pt>
                      <c:pt idx="11563">
                        <c:v>67034.639358520508</c:v>
                      </c:pt>
                      <c:pt idx="11564">
                        <c:v>66837.639846801758</c:v>
                      </c:pt>
                      <c:pt idx="11565">
                        <c:v>54797.461883544922</c:v>
                      </c:pt>
                      <c:pt idx="11566">
                        <c:v>65739.09162902832</c:v>
                      </c:pt>
                      <c:pt idx="11567">
                        <c:v>65693.091751098633</c:v>
                      </c:pt>
                      <c:pt idx="11568">
                        <c:v>65567.64094543457</c:v>
                      </c:pt>
                      <c:pt idx="11569">
                        <c:v>65857.248245239258</c:v>
                      </c:pt>
                      <c:pt idx="11570">
                        <c:v>65334.247756958008</c:v>
                      </c:pt>
                      <c:pt idx="11571">
                        <c:v>65330.126907348626</c:v>
                      </c:pt>
                      <c:pt idx="11572">
                        <c:v>66929.058547973633</c:v>
                      </c:pt>
                      <c:pt idx="11573">
                        <c:v>66559.059036254883</c:v>
                      </c:pt>
                      <c:pt idx="11574">
                        <c:v>66079.057327270508</c:v>
                      </c:pt>
                      <c:pt idx="11575">
                        <c:v>65578.052688598633</c:v>
                      </c:pt>
                      <c:pt idx="11576">
                        <c:v>65120.052200317376</c:v>
                      </c:pt>
                      <c:pt idx="11577">
                        <c:v>65273.988235473626</c:v>
                      </c:pt>
                      <c:pt idx="11578">
                        <c:v>65334.787307739258</c:v>
                      </c:pt>
                      <c:pt idx="11579">
                        <c:v>64196.385208129876</c:v>
                      </c:pt>
                      <c:pt idx="11580">
                        <c:v>66715.342361450195</c:v>
                      </c:pt>
                      <c:pt idx="11581">
                        <c:v>67037.342483520508</c:v>
                      </c:pt>
                      <c:pt idx="11582">
                        <c:v>64212.748733520508</c:v>
                      </c:pt>
                      <c:pt idx="11583">
                        <c:v>65118.653274536126</c:v>
                      </c:pt>
                      <c:pt idx="11584">
                        <c:v>64001.700393676758</c:v>
                      </c:pt>
                      <c:pt idx="11585">
                        <c:v>64123.441604614258</c:v>
                      </c:pt>
                      <c:pt idx="11586">
                        <c:v>64123.442337036126</c:v>
                      </c:pt>
                      <c:pt idx="11587">
                        <c:v>64035.442337036126</c:v>
                      </c:pt>
                      <c:pt idx="11588">
                        <c:v>64273.442092895508</c:v>
                      </c:pt>
                      <c:pt idx="11589">
                        <c:v>67185.301223754883</c:v>
                      </c:pt>
                      <c:pt idx="11590">
                        <c:v>65497.204971313477</c:v>
                      </c:pt>
                      <c:pt idx="11591">
                        <c:v>65718.205703735352</c:v>
                      </c:pt>
                      <c:pt idx="11592">
                        <c:v>65660.404983520508</c:v>
                      </c:pt>
                      <c:pt idx="11593">
                        <c:v>65826.405227661133</c:v>
                      </c:pt>
                      <c:pt idx="11594">
                        <c:v>64096.719436645508</c:v>
                      </c:pt>
                      <c:pt idx="11595">
                        <c:v>58796.108093261711</c:v>
                      </c:pt>
                      <c:pt idx="11596">
                        <c:v>58796.109069824211</c:v>
                      </c:pt>
                      <c:pt idx="11597">
                        <c:v>58796.108825683594</c:v>
                      </c:pt>
                      <c:pt idx="11598">
                        <c:v>62007.131790161126</c:v>
                      </c:pt>
                      <c:pt idx="11599">
                        <c:v>61959.131790161126</c:v>
                      </c:pt>
                      <c:pt idx="11600">
                        <c:v>62272.647171020508</c:v>
                      </c:pt>
                      <c:pt idx="11601">
                        <c:v>64110.08740234375</c:v>
                      </c:pt>
                      <c:pt idx="11602">
                        <c:v>64110.08642578125</c:v>
                      </c:pt>
                      <c:pt idx="11603">
                        <c:v>64898.454788208008</c:v>
                      </c:pt>
                      <c:pt idx="11604">
                        <c:v>64900.233352661126</c:v>
                      </c:pt>
                      <c:pt idx="11605">
                        <c:v>64994.955764770508</c:v>
                      </c:pt>
                      <c:pt idx="11606">
                        <c:v>65007.436721801758</c:v>
                      </c:pt>
                      <c:pt idx="11607">
                        <c:v>65012.593948364258</c:v>
                      </c:pt>
                      <c:pt idx="11608">
                        <c:v>64202.276077270508</c:v>
                      </c:pt>
                      <c:pt idx="11609">
                        <c:v>63548.669631958008</c:v>
                      </c:pt>
                      <c:pt idx="11610">
                        <c:v>58951.921859741211</c:v>
                      </c:pt>
                      <c:pt idx="11611">
                        <c:v>58837.921798706055</c:v>
                      </c:pt>
                      <c:pt idx="11612">
                        <c:v>58837.922103881836</c:v>
                      </c:pt>
                      <c:pt idx="11613">
                        <c:v>58697.42204284668</c:v>
                      </c:pt>
                      <c:pt idx="11614">
                        <c:v>60012.125274658203</c:v>
                      </c:pt>
                      <c:pt idx="11615">
                        <c:v>60012.125274658203</c:v>
                      </c:pt>
                      <c:pt idx="11616">
                        <c:v>60012.125335693359</c:v>
                      </c:pt>
                      <c:pt idx="11617">
                        <c:v>59861.149002075195</c:v>
                      </c:pt>
                      <c:pt idx="11618">
                        <c:v>60990.750137329102</c:v>
                      </c:pt>
                      <c:pt idx="11619">
                        <c:v>60990.750137329102</c:v>
                      </c:pt>
                      <c:pt idx="11620">
                        <c:v>60638.750137329102</c:v>
                      </c:pt>
                      <c:pt idx="11621">
                        <c:v>63436.450637817383</c:v>
                      </c:pt>
                      <c:pt idx="11622">
                        <c:v>63805.945022583008</c:v>
                      </c:pt>
                      <c:pt idx="11623">
                        <c:v>63594.496780395508</c:v>
                      </c:pt>
                      <c:pt idx="11624">
                        <c:v>63594.496780395508</c:v>
                      </c:pt>
                      <c:pt idx="11625">
                        <c:v>62201.538665771484</c:v>
                      </c:pt>
                      <c:pt idx="11626">
                        <c:v>62124.538177490234</c:v>
                      </c:pt>
                      <c:pt idx="11627">
                        <c:v>61900.538909912102</c:v>
                      </c:pt>
                      <c:pt idx="11628">
                        <c:v>65775.908935546875</c:v>
                      </c:pt>
                      <c:pt idx="11629">
                        <c:v>66360.229934692383</c:v>
                      </c:pt>
                      <c:pt idx="11630">
                        <c:v>64757.079483032227</c:v>
                      </c:pt>
                      <c:pt idx="11631">
                        <c:v>64268.899063110344</c:v>
                      </c:pt>
                      <c:pt idx="11632">
                        <c:v>64214.898086547844</c:v>
                      </c:pt>
                      <c:pt idx="11633">
                        <c:v>64102.898086547844</c:v>
                      </c:pt>
                      <c:pt idx="11634">
                        <c:v>64052.898818969727</c:v>
                      </c:pt>
                      <c:pt idx="11635">
                        <c:v>63392.710235595696</c:v>
                      </c:pt>
                      <c:pt idx="11636">
                        <c:v>62683.310089111328</c:v>
                      </c:pt>
                      <c:pt idx="11637">
                        <c:v>63110.320220947266</c:v>
                      </c:pt>
                      <c:pt idx="11638">
                        <c:v>62669.120025634766</c:v>
                      </c:pt>
                      <c:pt idx="11639">
                        <c:v>64510.486907958984</c:v>
                      </c:pt>
                      <c:pt idx="11640">
                        <c:v>63335.711868286133</c:v>
                      </c:pt>
                      <c:pt idx="11641">
                        <c:v>63273.022048950195</c:v>
                      </c:pt>
                      <c:pt idx="11642">
                        <c:v>62754.020095825195</c:v>
                      </c:pt>
                      <c:pt idx="11643">
                        <c:v>64845.694046020508</c:v>
                      </c:pt>
                      <c:pt idx="11644">
                        <c:v>64639.69416809082</c:v>
                      </c:pt>
                      <c:pt idx="11645">
                        <c:v>64639.69416809082</c:v>
                      </c:pt>
                      <c:pt idx="11646">
                        <c:v>65737.953201293945</c:v>
                      </c:pt>
                      <c:pt idx="11647">
                        <c:v>65737.953262329102</c:v>
                      </c:pt>
                      <c:pt idx="11648">
                        <c:v>65728.953262329102</c:v>
                      </c:pt>
                      <c:pt idx="11649">
                        <c:v>65650.311187744141</c:v>
                      </c:pt>
                      <c:pt idx="11650">
                        <c:v>66279.811676025391</c:v>
                      </c:pt>
                      <c:pt idx="11651">
                        <c:v>66193.785064697266</c:v>
                      </c:pt>
                      <c:pt idx="11652">
                        <c:v>66272.785064697266</c:v>
                      </c:pt>
                      <c:pt idx="11653">
                        <c:v>65602.891937255859</c:v>
                      </c:pt>
                      <c:pt idx="11654">
                        <c:v>65296.891937255859</c:v>
                      </c:pt>
                      <c:pt idx="11655">
                        <c:v>56052.805999755859</c:v>
                      </c:pt>
                      <c:pt idx="11656">
                        <c:v>56052.805999755859</c:v>
                      </c:pt>
                      <c:pt idx="11657">
                        <c:v>64034.754913330078</c:v>
                      </c:pt>
                      <c:pt idx="11658">
                        <c:v>64038.755279541016</c:v>
                      </c:pt>
                      <c:pt idx="11659">
                        <c:v>64046.865631103516</c:v>
                      </c:pt>
                      <c:pt idx="11660">
                        <c:v>63949.865386962883</c:v>
                      </c:pt>
                      <c:pt idx="11661">
                        <c:v>67354.694778442383</c:v>
                      </c:pt>
                      <c:pt idx="11662">
                        <c:v>67240.694046020508</c:v>
                      </c:pt>
                      <c:pt idx="11663">
                        <c:v>67024.694046020508</c:v>
                      </c:pt>
                      <c:pt idx="11664">
                        <c:v>67261.450775146484</c:v>
                      </c:pt>
                      <c:pt idx="11665">
                        <c:v>67281.451019287109</c:v>
                      </c:pt>
                      <c:pt idx="11666">
                        <c:v>67281.451263427734</c:v>
                      </c:pt>
                      <c:pt idx="11667">
                        <c:v>66911.451263427734</c:v>
                      </c:pt>
                      <c:pt idx="11668">
                        <c:v>66817.450775146484</c:v>
                      </c:pt>
                      <c:pt idx="11669">
                        <c:v>63031.905838012695</c:v>
                      </c:pt>
                      <c:pt idx="11670">
                        <c:v>63579.496047973633</c:v>
                      </c:pt>
                      <c:pt idx="11671">
                        <c:v>64051.996536254876</c:v>
                      </c:pt>
                      <c:pt idx="11672">
                        <c:v>63806.496780395508</c:v>
                      </c:pt>
                      <c:pt idx="11673">
                        <c:v>63797.496536254876</c:v>
                      </c:pt>
                      <c:pt idx="11674">
                        <c:v>64735.076354980469</c:v>
                      </c:pt>
                      <c:pt idx="11675">
                        <c:v>64808.988723754883</c:v>
                      </c:pt>
                      <c:pt idx="11676">
                        <c:v>64808.988662719727</c:v>
                      </c:pt>
                      <c:pt idx="11677">
                        <c:v>66187.590042114258</c:v>
                      </c:pt>
                      <c:pt idx="11678">
                        <c:v>66522.490310668945</c:v>
                      </c:pt>
                      <c:pt idx="11679">
                        <c:v>66280.490432739258</c:v>
                      </c:pt>
                      <c:pt idx="11680">
                        <c:v>67139.982376098633</c:v>
                      </c:pt>
                      <c:pt idx="11681">
                        <c:v>67025.98225402832</c:v>
                      </c:pt>
                      <c:pt idx="11682">
                        <c:v>65425.637405395508</c:v>
                      </c:pt>
                      <c:pt idx="11683">
                        <c:v>65746.635696411133</c:v>
                      </c:pt>
                      <c:pt idx="11684">
                        <c:v>65746.635696411133</c:v>
                      </c:pt>
                      <c:pt idx="11685">
                        <c:v>58287.812835693359</c:v>
                      </c:pt>
                      <c:pt idx="11686">
                        <c:v>59112.366607666016</c:v>
                      </c:pt>
                      <c:pt idx="11687">
                        <c:v>64424.894485473626</c:v>
                      </c:pt>
                      <c:pt idx="11688">
                        <c:v>64571.394729614258</c:v>
                      </c:pt>
                      <c:pt idx="11689">
                        <c:v>64833.395217895508</c:v>
                      </c:pt>
                      <c:pt idx="11690">
                        <c:v>64745.394485473626</c:v>
                      </c:pt>
                      <c:pt idx="11691">
                        <c:v>64125.136917114258</c:v>
                      </c:pt>
                      <c:pt idx="11692">
                        <c:v>63645.136917114258</c:v>
                      </c:pt>
                      <c:pt idx="11693">
                        <c:v>66268.553909301758</c:v>
                      </c:pt>
                      <c:pt idx="11694">
                        <c:v>66077.553421020508</c:v>
                      </c:pt>
                      <c:pt idx="11695">
                        <c:v>65561.119583129883</c:v>
                      </c:pt>
                      <c:pt idx="11696">
                        <c:v>65543.469924926758</c:v>
                      </c:pt>
                      <c:pt idx="11697">
                        <c:v>61701.997146606445</c:v>
                      </c:pt>
                      <c:pt idx="11698">
                        <c:v>60780.846328735352</c:v>
                      </c:pt>
                      <c:pt idx="11699">
                        <c:v>58246.261184692376</c:v>
                      </c:pt>
                      <c:pt idx="11700">
                        <c:v>64836.920303344727</c:v>
                      </c:pt>
                      <c:pt idx="11701">
                        <c:v>65029.300247192376</c:v>
                      </c:pt>
                      <c:pt idx="11702">
                        <c:v>64659.897903442376</c:v>
                      </c:pt>
                      <c:pt idx="11703">
                        <c:v>65296.800247192383</c:v>
                      </c:pt>
                      <c:pt idx="11704">
                        <c:v>65838.098098754883</c:v>
                      </c:pt>
                      <c:pt idx="11705">
                        <c:v>64994.072219848626</c:v>
                      </c:pt>
                      <c:pt idx="11706">
                        <c:v>65042.072219848626</c:v>
                      </c:pt>
                      <c:pt idx="11707">
                        <c:v>64448.311721801758</c:v>
                      </c:pt>
                      <c:pt idx="11708">
                        <c:v>65283.409088134766</c:v>
                      </c:pt>
                      <c:pt idx="11709">
                        <c:v>65755.909576416016</c:v>
                      </c:pt>
                      <c:pt idx="11710">
                        <c:v>65759.090972900391</c:v>
                      </c:pt>
                      <c:pt idx="11711">
                        <c:v>65662.090972900391</c:v>
                      </c:pt>
                      <c:pt idx="11712">
                        <c:v>66789.430374145508</c:v>
                      </c:pt>
                      <c:pt idx="11713">
                        <c:v>66789.430374145508</c:v>
                      </c:pt>
                      <c:pt idx="11714">
                        <c:v>67051.430374145508</c:v>
                      </c:pt>
                      <c:pt idx="11715">
                        <c:v>58033.927215576172</c:v>
                      </c:pt>
                      <c:pt idx="11716">
                        <c:v>58033.927154541016</c:v>
                      </c:pt>
                      <c:pt idx="11717">
                        <c:v>58033.927154541016</c:v>
                      </c:pt>
                      <c:pt idx="11718">
                        <c:v>66013.445510864258</c:v>
                      </c:pt>
                      <c:pt idx="11719">
                        <c:v>66788.176956176758</c:v>
                      </c:pt>
                      <c:pt idx="11720">
                        <c:v>66128.626663208008</c:v>
                      </c:pt>
                      <c:pt idx="11721">
                        <c:v>65611.216506958008</c:v>
                      </c:pt>
                      <c:pt idx="11722">
                        <c:v>65611.216995239258</c:v>
                      </c:pt>
                      <c:pt idx="11723">
                        <c:v>65543.025588989258</c:v>
                      </c:pt>
                      <c:pt idx="11724">
                        <c:v>65308.025100708008</c:v>
                      </c:pt>
                      <c:pt idx="11725">
                        <c:v>65776.425003051758</c:v>
                      </c:pt>
                      <c:pt idx="11726">
                        <c:v>66724.378128051758</c:v>
                      </c:pt>
                      <c:pt idx="11727">
                        <c:v>60102.306228637695</c:v>
                      </c:pt>
                      <c:pt idx="11728">
                        <c:v>60093.306228637695</c:v>
                      </c:pt>
                      <c:pt idx="11729">
                        <c:v>60089.306228637695</c:v>
                      </c:pt>
                      <c:pt idx="11730">
                        <c:v>62371.888626098633</c:v>
                      </c:pt>
                      <c:pt idx="11731">
                        <c:v>62305.198623657227</c:v>
                      </c:pt>
                      <c:pt idx="11732">
                        <c:v>62304.370498657227</c:v>
                      </c:pt>
                      <c:pt idx="11733">
                        <c:v>64225.585464477539</c:v>
                      </c:pt>
                      <c:pt idx="11734">
                        <c:v>64282.163711547852</c:v>
                      </c:pt>
                      <c:pt idx="11735">
                        <c:v>64560.665664672852</c:v>
                      </c:pt>
                      <c:pt idx="11736">
                        <c:v>62214.646087646484</c:v>
                      </c:pt>
                      <c:pt idx="11737">
                        <c:v>62214.646087646484</c:v>
                      </c:pt>
                      <c:pt idx="11738">
                        <c:v>59485.072830200195</c:v>
                      </c:pt>
                      <c:pt idx="11739">
                        <c:v>60554.075820922852</c:v>
                      </c:pt>
                      <c:pt idx="11740">
                        <c:v>60999.075759887695</c:v>
                      </c:pt>
                      <c:pt idx="11741">
                        <c:v>64504.205841064453</c:v>
                      </c:pt>
                      <c:pt idx="11742">
                        <c:v>64612.206085205078</c:v>
                      </c:pt>
                      <c:pt idx="11743">
                        <c:v>64524.205963134766</c:v>
                      </c:pt>
                      <c:pt idx="11744">
                        <c:v>64603.205963134766</c:v>
                      </c:pt>
                      <c:pt idx="11745">
                        <c:v>58021.686462402344</c:v>
                      </c:pt>
                      <c:pt idx="11746">
                        <c:v>58521.486022949211</c:v>
                      </c:pt>
                      <c:pt idx="11747">
                        <c:v>58433.485778808594</c:v>
                      </c:pt>
                      <c:pt idx="11748">
                        <c:v>61272.940521240234</c:v>
                      </c:pt>
                      <c:pt idx="11749">
                        <c:v>61020.988616943352</c:v>
                      </c:pt>
                      <c:pt idx="11750">
                        <c:v>61020.988616943352</c:v>
                      </c:pt>
                      <c:pt idx="11751">
                        <c:v>61029.495559692376</c:v>
                      </c:pt>
                      <c:pt idx="11752">
                        <c:v>61029.495071411126</c:v>
                      </c:pt>
                      <c:pt idx="11753">
                        <c:v>64372.89733886718</c:v>
                      </c:pt>
                      <c:pt idx="11754">
                        <c:v>64315.20751953125</c:v>
                      </c:pt>
                      <c:pt idx="11755">
                        <c:v>64315.20751953125</c:v>
                      </c:pt>
                      <c:pt idx="11756">
                        <c:v>67018.176223754883</c:v>
                      </c:pt>
                      <c:pt idx="11757">
                        <c:v>67368.546096801758</c:v>
                      </c:pt>
                      <c:pt idx="11758">
                        <c:v>67412.113967895508</c:v>
                      </c:pt>
                      <c:pt idx="11759">
                        <c:v>67412.114944458008</c:v>
                      </c:pt>
                      <c:pt idx="11760">
                        <c:v>56433.893783569329</c:v>
                      </c:pt>
                      <c:pt idx="11761">
                        <c:v>56433.893783569329</c:v>
                      </c:pt>
                      <c:pt idx="11762">
                        <c:v>56424.893905639641</c:v>
                      </c:pt>
                      <c:pt idx="11763">
                        <c:v>58302.393783569329</c:v>
                      </c:pt>
                      <c:pt idx="11764">
                        <c:v>58302.393783569329</c:v>
                      </c:pt>
                      <c:pt idx="11765">
                        <c:v>59258.894515991211</c:v>
                      </c:pt>
                      <c:pt idx="11766">
                        <c:v>59170.894027709961</c:v>
                      </c:pt>
                      <c:pt idx="11767">
                        <c:v>65652.053421020508</c:v>
                      </c:pt>
                      <c:pt idx="11768">
                        <c:v>65411.687896728508</c:v>
                      </c:pt>
                      <c:pt idx="11769">
                        <c:v>65297.687896728508</c:v>
                      </c:pt>
                      <c:pt idx="11770">
                        <c:v>65530.767776489258</c:v>
                      </c:pt>
                      <c:pt idx="11771">
                        <c:v>65587.768264770508</c:v>
                      </c:pt>
                      <c:pt idx="11772">
                        <c:v>65435.767776489258</c:v>
                      </c:pt>
                      <c:pt idx="11773">
                        <c:v>65147.768020629876</c:v>
                      </c:pt>
                      <c:pt idx="11774">
                        <c:v>66986.270950317383</c:v>
                      </c:pt>
                      <c:pt idx="11775">
                        <c:v>62556.661514282227</c:v>
                      </c:pt>
                      <c:pt idx="11776">
                        <c:v>62489.971633911133</c:v>
                      </c:pt>
                      <c:pt idx="11777">
                        <c:v>62881.283706665039</c:v>
                      </c:pt>
                      <c:pt idx="11778">
                        <c:v>62035.281814575195</c:v>
                      </c:pt>
                      <c:pt idx="11779">
                        <c:v>63214.502517700195</c:v>
                      </c:pt>
                      <c:pt idx="11780">
                        <c:v>63214.502517700195</c:v>
                      </c:pt>
                      <c:pt idx="11781">
                        <c:v>63214.414169311523</c:v>
                      </c:pt>
                      <c:pt idx="11782">
                        <c:v>62790.287673950195</c:v>
                      </c:pt>
                      <c:pt idx="11783">
                        <c:v>62793.381423950195</c:v>
                      </c:pt>
                      <c:pt idx="11784">
                        <c:v>62797.697830200195</c:v>
                      </c:pt>
                      <c:pt idx="11785">
                        <c:v>62364.697708129883</c:v>
                      </c:pt>
                      <c:pt idx="11786">
                        <c:v>65550.091094970703</c:v>
                      </c:pt>
                      <c:pt idx="11787">
                        <c:v>67388.752349853516</c:v>
                      </c:pt>
                      <c:pt idx="11788">
                        <c:v>64506.317047119141</c:v>
                      </c:pt>
                      <c:pt idx="11789">
                        <c:v>64506.317047119141</c:v>
                      </c:pt>
                      <c:pt idx="11790">
                        <c:v>65753.221939086914</c:v>
                      </c:pt>
                      <c:pt idx="11791">
                        <c:v>65753.221694946289</c:v>
                      </c:pt>
                      <c:pt idx="11792">
                        <c:v>67012.890335083008</c:v>
                      </c:pt>
                      <c:pt idx="11793">
                        <c:v>66873.890335083008</c:v>
                      </c:pt>
                      <c:pt idx="11794">
                        <c:v>66873.890579223633</c:v>
                      </c:pt>
                      <c:pt idx="11795">
                        <c:v>66474.889846801758</c:v>
                      </c:pt>
                      <c:pt idx="11796">
                        <c:v>66705.574905395508</c:v>
                      </c:pt>
                      <c:pt idx="11797">
                        <c:v>64110.45295715332</c:v>
                      </c:pt>
                      <c:pt idx="11798">
                        <c:v>64110.45295715332</c:v>
                      </c:pt>
                      <c:pt idx="11799">
                        <c:v>61703.605812072747</c:v>
                      </c:pt>
                      <c:pt idx="11800">
                        <c:v>61640.605567932129</c:v>
                      </c:pt>
                      <c:pt idx="11801">
                        <c:v>61376.955909728997</c:v>
                      </c:pt>
                      <c:pt idx="11802">
                        <c:v>61109.355079650879</c:v>
                      </c:pt>
                      <c:pt idx="11803">
                        <c:v>60605.334083557129</c:v>
                      </c:pt>
                      <c:pt idx="11804">
                        <c:v>61588.975982666016</c:v>
                      </c:pt>
                      <c:pt idx="11805">
                        <c:v>64084.154495239258</c:v>
                      </c:pt>
                      <c:pt idx="11806">
                        <c:v>63970.154495239258</c:v>
                      </c:pt>
                      <c:pt idx="11807">
                        <c:v>65657.841995239258</c:v>
                      </c:pt>
                      <c:pt idx="11808">
                        <c:v>65414.841995239258</c:v>
                      </c:pt>
                      <c:pt idx="11809">
                        <c:v>65414.841995239258</c:v>
                      </c:pt>
                      <c:pt idx="11810">
                        <c:v>65120.841995239258</c:v>
                      </c:pt>
                      <c:pt idx="11811">
                        <c:v>64542.693984985352</c:v>
                      </c:pt>
                      <c:pt idx="11812">
                        <c:v>64182.293655395508</c:v>
                      </c:pt>
                      <c:pt idx="11813">
                        <c:v>62320.309158325195</c:v>
                      </c:pt>
                      <c:pt idx="11814">
                        <c:v>62320.309219360352</c:v>
                      </c:pt>
                      <c:pt idx="11815">
                        <c:v>59547.45491027832</c:v>
                      </c:pt>
                      <c:pt idx="11816">
                        <c:v>59611.954971313477</c:v>
                      </c:pt>
                      <c:pt idx="11817">
                        <c:v>59937.195205688477</c:v>
                      </c:pt>
                      <c:pt idx="11818">
                        <c:v>59980.106048583984</c:v>
                      </c:pt>
                      <c:pt idx="11819">
                        <c:v>59980.995208740234</c:v>
                      </c:pt>
                      <c:pt idx="11820">
                        <c:v>63085.52912902832</c:v>
                      </c:pt>
                      <c:pt idx="11821">
                        <c:v>65174.799026489258</c:v>
                      </c:pt>
                      <c:pt idx="11822">
                        <c:v>64935.799270629876</c:v>
                      </c:pt>
                      <c:pt idx="11823">
                        <c:v>64935.799026489258</c:v>
                      </c:pt>
                      <c:pt idx="11824">
                        <c:v>64926.798538208008</c:v>
                      </c:pt>
                      <c:pt idx="11825">
                        <c:v>64148.870071411133</c:v>
                      </c:pt>
                      <c:pt idx="11826">
                        <c:v>64387.870071411133</c:v>
                      </c:pt>
                      <c:pt idx="11827">
                        <c:v>64387.870071411133</c:v>
                      </c:pt>
                      <c:pt idx="11828">
                        <c:v>64842.086624145508</c:v>
                      </c:pt>
                      <c:pt idx="11829">
                        <c:v>63873.086563110352</c:v>
                      </c:pt>
                      <c:pt idx="11830">
                        <c:v>64329.086624145508</c:v>
                      </c:pt>
                      <c:pt idx="11831">
                        <c:v>65668.58869934082</c:v>
                      </c:pt>
                      <c:pt idx="11832">
                        <c:v>65671.219680786133</c:v>
                      </c:pt>
                      <c:pt idx="11833">
                        <c:v>65671.219680786133</c:v>
                      </c:pt>
                      <c:pt idx="11834">
                        <c:v>65584.460891723633</c:v>
                      </c:pt>
                      <c:pt idx="11835">
                        <c:v>67770.694778442383</c:v>
                      </c:pt>
                      <c:pt idx="11836">
                        <c:v>64631.58088684082</c:v>
                      </c:pt>
                      <c:pt idx="11837">
                        <c:v>65195.895706176758</c:v>
                      </c:pt>
                      <c:pt idx="11838">
                        <c:v>65195.896194458008</c:v>
                      </c:pt>
                      <c:pt idx="11839">
                        <c:v>65591.344924926758</c:v>
                      </c:pt>
                      <c:pt idx="11840">
                        <c:v>65591.344924926758</c:v>
                      </c:pt>
                      <c:pt idx="11841">
                        <c:v>65239.344924926758</c:v>
                      </c:pt>
                      <c:pt idx="11842">
                        <c:v>65286.344680786126</c:v>
                      </c:pt>
                      <c:pt idx="11843">
                        <c:v>64819.145217895508</c:v>
                      </c:pt>
                      <c:pt idx="11844">
                        <c:v>65939.878616333008</c:v>
                      </c:pt>
                      <c:pt idx="11845">
                        <c:v>65405.876663208008</c:v>
                      </c:pt>
                      <c:pt idx="11846">
                        <c:v>65408.197952270508</c:v>
                      </c:pt>
                      <c:pt idx="11847">
                        <c:v>64933.197952270508</c:v>
                      </c:pt>
                      <c:pt idx="11848">
                        <c:v>66161.873901367188</c:v>
                      </c:pt>
                      <c:pt idx="11849">
                        <c:v>68526.204238891602</c:v>
                      </c:pt>
                      <c:pt idx="11850">
                        <c:v>63159.094924926758</c:v>
                      </c:pt>
                      <c:pt idx="11851">
                        <c:v>63461.805374145508</c:v>
                      </c:pt>
                      <c:pt idx="11852">
                        <c:v>63461.805374145508</c:v>
                      </c:pt>
                      <c:pt idx="11853">
                        <c:v>65689.961013793945</c:v>
                      </c:pt>
                      <c:pt idx="11854">
                        <c:v>65725.592727661133</c:v>
                      </c:pt>
                      <c:pt idx="11855">
                        <c:v>66092.152008056641</c:v>
                      </c:pt>
                      <c:pt idx="11856">
                        <c:v>66144.553375244141</c:v>
                      </c:pt>
                      <c:pt idx="11857">
                        <c:v>65928.552886962891</c:v>
                      </c:pt>
                      <c:pt idx="11858">
                        <c:v>65706.052886962891</c:v>
                      </c:pt>
                      <c:pt idx="11859">
                        <c:v>64480.161651611328</c:v>
                      </c:pt>
                      <c:pt idx="11860">
                        <c:v>65004.161651611328</c:v>
                      </c:pt>
                      <c:pt idx="11861">
                        <c:v>64956.161651611328</c:v>
                      </c:pt>
                      <c:pt idx="11862">
                        <c:v>64909.499420166016</c:v>
                      </c:pt>
                      <c:pt idx="11863">
                        <c:v>62245.939102172844</c:v>
                      </c:pt>
                      <c:pt idx="11864">
                        <c:v>62246.396133422844</c:v>
                      </c:pt>
                      <c:pt idx="11865">
                        <c:v>65785.655654907227</c:v>
                      </c:pt>
                      <c:pt idx="11866">
                        <c:v>65783.770889282227</c:v>
                      </c:pt>
                      <c:pt idx="11867">
                        <c:v>65774.77082824707</c:v>
                      </c:pt>
                      <c:pt idx="11868">
                        <c:v>65579.770706176758</c:v>
                      </c:pt>
                      <c:pt idx="11869">
                        <c:v>64612.287673950195</c:v>
                      </c:pt>
                      <c:pt idx="11870">
                        <c:v>64246.885330200195</c:v>
                      </c:pt>
                      <c:pt idx="11871">
                        <c:v>64273.287673950195</c:v>
                      </c:pt>
                      <c:pt idx="11872">
                        <c:v>64115.582595825195</c:v>
                      </c:pt>
                      <c:pt idx="11873">
                        <c:v>64559.583206176758</c:v>
                      </c:pt>
                      <c:pt idx="11874">
                        <c:v>65025.583206176758</c:v>
                      </c:pt>
                      <c:pt idx="11875">
                        <c:v>66693.158203125</c:v>
                      </c:pt>
                      <c:pt idx="11876">
                        <c:v>67202.030029296875</c:v>
                      </c:pt>
                      <c:pt idx="11877">
                        <c:v>67202.03076171875</c:v>
                      </c:pt>
                      <c:pt idx="11878">
                        <c:v>58704.861770629883</c:v>
                      </c:pt>
                      <c:pt idx="11879">
                        <c:v>58476.861892700195</c:v>
                      </c:pt>
                      <c:pt idx="11880">
                        <c:v>65849.218170166016</c:v>
                      </c:pt>
                      <c:pt idx="11881">
                        <c:v>65496.409332275383</c:v>
                      </c:pt>
                      <c:pt idx="11882">
                        <c:v>65353.609283447266</c:v>
                      </c:pt>
                      <c:pt idx="11883">
                        <c:v>66360.128128051758</c:v>
                      </c:pt>
                      <c:pt idx="11884">
                        <c:v>66351.627639770508</c:v>
                      </c:pt>
                      <c:pt idx="11885">
                        <c:v>66351.628128051758</c:v>
                      </c:pt>
                      <c:pt idx="11886">
                        <c:v>66263.627639770508</c:v>
                      </c:pt>
                      <c:pt idx="11887">
                        <c:v>66345.717239379883</c:v>
                      </c:pt>
                      <c:pt idx="11888">
                        <c:v>65910.716995239258</c:v>
                      </c:pt>
                      <c:pt idx="11889">
                        <c:v>65567.396194458008</c:v>
                      </c:pt>
                      <c:pt idx="11890">
                        <c:v>65681.396438598633</c:v>
                      </c:pt>
                      <c:pt idx="11891">
                        <c:v>65681.396194458008</c:v>
                      </c:pt>
                      <c:pt idx="11892">
                        <c:v>65491.265213012688</c:v>
                      </c:pt>
                      <c:pt idx="11893">
                        <c:v>65871.159622192383</c:v>
                      </c:pt>
                      <c:pt idx="11894">
                        <c:v>65814.158889770508</c:v>
                      </c:pt>
                      <c:pt idx="11895">
                        <c:v>57899.937911987305</c:v>
                      </c:pt>
                      <c:pt idx="11896">
                        <c:v>57851.93803405761</c:v>
                      </c:pt>
                      <c:pt idx="11897">
                        <c:v>58334.938278198242</c:v>
                      </c:pt>
                      <c:pt idx="11898">
                        <c:v>58246.938278198242</c:v>
                      </c:pt>
                      <c:pt idx="11899">
                        <c:v>57644.059799194336</c:v>
                      </c:pt>
                      <c:pt idx="11900">
                        <c:v>57640.05973815918</c:v>
                      </c:pt>
                      <c:pt idx="11901">
                        <c:v>58833.754302978516</c:v>
                      </c:pt>
                      <c:pt idx="11902">
                        <c:v>58714.753997802734</c:v>
                      </c:pt>
                      <c:pt idx="11903">
                        <c:v>58714.753997802734</c:v>
                      </c:pt>
                      <c:pt idx="11904">
                        <c:v>58733.46614074707</c:v>
                      </c:pt>
                      <c:pt idx="11905">
                        <c:v>58733.466079711914</c:v>
                      </c:pt>
                      <c:pt idx="11906">
                        <c:v>62999.611526489258</c:v>
                      </c:pt>
                      <c:pt idx="11907">
                        <c:v>64616.579299926758</c:v>
                      </c:pt>
                      <c:pt idx="11908">
                        <c:v>64616.579299926758</c:v>
                      </c:pt>
                      <c:pt idx="11909">
                        <c:v>64994.579055786126</c:v>
                      </c:pt>
                      <c:pt idx="11910">
                        <c:v>61815.661087036126</c:v>
                      </c:pt>
                      <c:pt idx="11911">
                        <c:v>61819.661209106438</c:v>
                      </c:pt>
                      <c:pt idx="11912">
                        <c:v>61828.661209106438</c:v>
                      </c:pt>
                      <c:pt idx="11913">
                        <c:v>61731.661209106438</c:v>
                      </c:pt>
                      <c:pt idx="11914">
                        <c:v>66758.785598754883</c:v>
                      </c:pt>
                      <c:pt idx="11915">
                        <c:v>66759.207412719727</c:v>
                      </c:pt>
                      <c:pt idx="11916">
                        <c:v>62069.314468383789</c:v>
                      </c:pt>
                      <c:pt idx="11917">
                        <c:v>62069.314468383789</c:v>
                      </c:pt>
                      <c:pt idx="11918">
                        <c:v>62228.312576293945</c:v>
                      </c:pt>
                      <c:pt idx="11919">
                        <c:v>62496.169143676758</c:v>
                      </c:pt>
                      <c:pt idx="11920">
                        <c:v>62610.169143676758</c:v>
                      </c:pt>
                      <c:pt idx="11921">
                        <c:v>63826.59846496582</c:v>
                      </c:pt>
                      <c:pt idx="11922">
                        <c:v>63835.598526000977</c:v>
                      </c:pt>
                      <c:pt idx="11923">
                        <c:v>64298.284561157227</c:v>
                      </c:pt>
                      <c:pt idx="11924">
                        <c:v>64098.284378051758</c:v>
                      </c:pt>
                      <c:pt idx="11925">
                        <c:v>60535.794570922852</c:v>
                      </c:pt>
                      <c:pt idx="11926">
                        <c:v>60535.794631958008</c:v>
                      </c:pt>
                      <c:pt idx="11927">
                        <c:v>63880.822647094727</c:v>
                      </c:pt>
                      <c:pt idx="11928">
                        <c:v>64513.824783325195</c:v>
                      </c:pt>
                      <c:pt idx="11929">
                        <c:v>64512.476211547852</c:v>
                      </c:pt>
                      <c:pt idx="11930">
                        <c:v>63988.474197387695</c:v>
                      </c:pt>
                      <c:pt idx="11931">
                        <c:v>63891.474197387695</c:v>
                      </c:pt>
                      <c:pt idx="11932">
                        <c:v>64403.09602355957</c:v>
                      </c:pt>
                      <c:pt idx="11933">
                        <c:v>64403.096084594727</c:v>
                      </c:pt>
                      <c:pt idx="11934">
                        <c:v>65644.395889282227</c:v>
                      </c:pt>
                      <c:pt idx="11935">
                        <c:v>65644.39582824707</c:v>
                      </c:pt>
                      <c:pt idx="11936">
                        <c:v>65015.249389648438</c:v>
                      </c:pt>
                      <c:pt idx="11937">
                        <c:v>64831.749389648438</c:v>
                      </c:pt>
                      <c:pt idx="11938">
                        <c:v>64831.749450683594</c:v>
                      </c:pt>
                      <c:pt idx="11939">
                        <c:v>64684.849060058594</c:v>
                      </c:pt>
                      <c:pt idx="11940">
                        <c:v>65383.342971801758</c:v>
                      </c:pt>
                      <c:pt idx="11941">
                        <c:v>67070.497756958008</c:v>
                      </c:pt>
                      <c:pt idx="11942">
                        <c:v>67325.454055786133</c:v>
                      </c:pt>
                      <c:pt idx="11943">
                        <c:v>67325.040969848633</c:v>
                      </c:pt>
                      <c:pt idx="11944">
                        <c:v>66837.040725708008</c:v>
                      </c:pt>
                      <c:pt idx="11945">
                        <c:v>66509.698684692383</c:v>
                      </c:pt>
                      <c:pt idx="11946">
                        <c:v>66606.499221801758</c:v>
                      </c:pt>
                      <c:pt idx="11947">
                        <c:v>66558.498001098633</c:v>
                      </c:pt>
                      <c:pt idx="11948">
                        <c:v>66558.498489379883</c:v>
                      </c:pt>
                      <c:pt idx="11949">
                        <c:v>66930.290481567383</c:v>
                      </c:pt>
                      <c:pt idx="11950">
                        <c:v>66978.290481567383</c:v>
                      </c:pt>
                      <c:pt idx="11951">
                        <c:v>66978.290725708008</c:v>
                      </c:pt>
                      <c:pt idx="11952">
                        <c:v>65067.871231079094</c:v>
                      </c:pt>
                      <c:pt idx="11953">
                        <c:v>65062.870742797844</c:v>
                      </c:pt>
                      <c:pt idx="11954">
                        <c:v>66079.614944458008</c:v>
                      </c:pt>
                      <c:pt idx="11955">
                        <c:v>60717.224700927734</c:v>
                      </c:pt>
                      <c:pt idx="11956">
                        <c:v>64107.874710083008</c:v>
                      </c:pt>
                      <c:pt idx="11957">
                        <c:v>64667.874710083008</c:v>
                      </c:pt>
                      <c:pt idx="11958">
                        <c:v>65631.31575012207</c:v>
                      </c:pt>
                      <c:pt idx="11959">
                        <c:v>65635.315994262695</c:v>
                      </c:pt>
                      <c:pt idx="11960">
                        <c:v>65643.952713012695</c:v>
                      </c:pt>
                      <c:pt idx="11961">
                        <c:v>65153.950576782227</c:v>
                      </c:pt>
                      <c:pt idx="11962">
                        <c:v>64919.010711669922</c:v>
                      </c:pt>
                      <c:pt idx="11963">
                        <c:v>64919.010772705078</c:v>
                      </c:pt>
                      <c:pt idx="11964">
                        <c:v>64658.059539794922</c:v>
                      </c:pt>
                      <c:pt idx="11965">
                        <c:v>63885.794448852539</c:v>
                      </c:pt>
                      <c:pt idx="11966">
                        <c:v>62550.453872680664</c:v>
                      </c:pt>
                      <c:pt idx="11967">
                        <c:v>62310.453750610352</c:v>
                      </c:pt>
                      <c:pt idx="11968">
                        <c:v>62055.453689575195</c:v>
                      </c:pt>
                      <c:pt idx="11969">
                        <c:v>59667.174758911133</c:v>
                      </c:pt>
                      <c:pt idx="11970">
                        <c:v>65719.594192504883</c:v>
                      </c:pt>
                      <c:pt idx="11971">
                        <c:v>65719.594192504883</c:v>
                      </c:pt>
                      <c:pt idx="11972">
                        <c:v>65066.977905273438</c:v>
                      </c:pt>
                      <c:pt idx="11973">
                        <c:v>63833.459732055657</c:v>
                      </c:pt>
                      <c:pt idx="11974">
                        <c:v>64064.959671020508</c:v>
                      </c:pt>
                      <c:pt idx="11975">
                        <c:v>64639.844924926758</c:v>
                      </c:pt>
                      <c:pt idx="11976">
                        <c:v>64637.217971801758</c:v>
                      </c:pt>
                      <c:pt idx="11977">
                        <c:v>64523.217971801758</c:v>
                      </c:pt>
                      <c:pt idx="11978">
                        <c:v>64374.217971801758</c:v>
                      </c:pt>
                      <c:pt idx="11979">
                        <c:v>65650.983596801758</c:v>
                      </c:pt>
                      <c:pt idx="11980">
                        <c:v>64873.982131958008</c:v>
                      </c:pt>
                      <c:pt idx="11981">
                        <c:v>64873.982131958008</c:v>
                      </c:pt>
                      <c:pt idx="11982">
                        <c:v>64434.381057739258</c:v>
                      </c:pt>
                      <c:pt idx="11983">
                        <c:v>66839.986770629883</c:v>
                      </c:pt>
                      <c:pt idx="11984">
                        <c:v>66839.986282348633</c:v>
                      </c:pt>
                      <c:pt idx="11985">
                        <c:v>65919.273834228516</c:v>
                      </c:pt>
                      <c:pt idx="11986">
                        <c:v>65919.273834228516</c:v>
                      </c:pt>
                      <c:pt idx="11987">
                        <c:v>63164.498001098626</c:v>
                      </c:pt>
                      <c:pt idx="11988">
                        <c:v>63164.497512817376</c:v>
                      </c:pt>
                      <c:pt idx="11989">
                        <c:v>63164.497756958008</c:v>
                      </c:pt>
                      <c:pt idx="11990">
                        <c:v>65317.387161254876</c:v>
                      </c:pt>
                      <c:pt idx="11991">
                        <c:v>65218.387893676758</c:v>
                      </c:pt>
                      <c:pt idx="11992">
                        <c:v>65478.217483520508</c:v>
                      </c:pt>
                      <c:pt idx="11993">
                        <c:v>65478.218215942376</c:v>
                      </c:pt>
                      <c:pt idx="11994">
                        <c:v>65404.667678833008</c:v>
                      </c:pt>
                      <c:pt idx="11995">
                        <c:v>65206.582962036126</c:v>
                      </c:pt>
                      <c:pt idx="11996">
                        <c:v>65206.582962036126</c:v>
                      </c:pt>
                      <c:pt idx="11997">
                        <c:v>65039.462112426758</c:v>
                      </c:pt>
                      <c:pt idx="11998">
                        <c:v>64955.134475708008</c:v>
                      </c:pt>
                      <c:pt idx="11999">
                        <c:v>64585.133987426758</c:v>
                      </c:pt>
                      <c:pt idx="12000">
                        <c:v>57500.234588623047</c:v>
                      </c:pt>
                      <c:pt idx="12001">
                        <c:v>57500.234893798828</c:v>
                      </c:pt>
                      <c:pt idx="12002">
                        <c:v>57500.234893798828</c:v>
                      </c:pt>
                      <c:pt idx="12003">
                        <c:v>57500.234893798828</c:v>
                      </c:pt>
                      <c:pt idx="12004">
                        <c:v>57143.232879638672</c:v>
                      </c:pt>
                      <c:pt idx="12005">
                        <c:v>57036.232696533203</c:v>
                      </c:pt>
                      <c:pt idx="12006">
                        <c:v>61241.195877075195</c:v>
                      </c:pt>
                      <c:pt idx="12007">
                        <c:v>61240.749649047852</c:v>
                      </c:pt>
                      <c:pt idx="12008">
                        <c:v>61237.921646118164</c:v>
                      </c:pt>
                      <c:pt idx="12009">
                        <c:v>61141.367691040039</c:v>
                      </c:pt>
                      <c:pt idx="12010">
                        <c:v>62276.317947387695</c:v>
                      </c:pt>
                      <c:pt idx="12011">
                        <c:v>62278.211502075195</c:v>
                      </c:pt>
                      <c:pt idx="12012">
                        <c:v>62190.211502075195</c:v>
                      </c:pt>
                      <c:pt idx="12013">
                        <c:v>62627.429641723633</c:v>
                      </c:pt>
                      <c:pt idx="12014">
                        <c:v>62258.031143188477</c:v>
                      </c:pt>
                      <c:pt idx="12015">
                        <c:v>65230.253814697266</c:v>
                      </c:pt>
                      <c:pt idx="12016">
                        <c:v>65230.253570556633</c:v>
                      </c:pt>
                      <c:pt idx="12017">
                        <c:v>64878.253814697266</c:v>
                      </c:pt>
                      <c:pt idx="12018">
                        <c:v>66354.508987426758</c:v>
                      </c:pt>
                      <c:pt idx="12019">
                        <c:v>66402.509231567383</c:v>
                      </c:pt>
                      <c:pt idx="12020">
                        <c:v>66401.384231567383</c:v>
                      </c:pt>
                      <c:pt idx="12021">
                        <c:v>64637.747756958008</c:v>
                      </c:pt>
                      <c:pt idx="12022">
                        <c:v>64731.52864074707</c:v>
                      </c:pt>
                      <c:pt idx="12023">
                        <c:v>66907.808303833008</c:v>
                      </c:pt>
                      <c:pt idx="12024">
                        <c:v>65873.443557739258</c:v>
                      </c:pt>
                      <c:pt idx="12025">
                        <c:v>65873.443557739258</c:v>
                      </c:pt>
                      <c:pt idx="12026">
                        <c:v>66019.943313598633</c:v>
                      </c:pt>
                      <c:pt idx="12027">
                        <c:v>66019.260208129883</c:v>
                      </c:pt>
                      <c:pt idx="12028">
                        <c:v>63727.11555480957</c:v>
                      </c:pt>
                      <c:pt idx="12029">
                        <c:v>63371.115676879883</c:v>
                      </c:pt>
                      <c:pt idx="12030">
                        <c:v>60461.084426879883</c:v>
                      </c:pt>
                      <c:pt idx="12031">
                        <c:v>60998.088333129883</c:v>
                      </c:pt>
                      <c:pt idx="12032">
                        <c:v>65411.520172119141</c:v>
                      </c:pt>
                      <c:pt idx="12033">
                        <c:v>65411.520294189453</c:v>
                      </c:pt>
                      <c:pt idx="12034">
                        <c:v>62174.952224731445</c:v>
                      </c:pt>
                      <c:pt idx="12035">
                        <c:v>62208.732986450195</c:v>
                      </c:pt>
                      <c:pt idx="12036">
                        <c:v>63887.212966918938</c:v>
                      </c:pt>
                      <c:pt idx="12037">
                        <c:v>64014.417678833008</c:v>
                      </c:pt>
                      <c:pt idx="12038">
                        <c:v>64014.780960083008</c:v>
                      </c:pt>
                      <c:pt idx="12039">
                        <c:v>63886.78059387207</c:v>
                      </c:pt>
                      <c:pt idx="12040">
                        <c:v>63594.780227661126</c:v>
                      </c:pt>
                      <c:pt idx="12041">
                        <c:v>65677.854583740234</c:v>
                      </c:pt>
                      <c:pt idx="12042">
                        <c:v>66532.055755615234</c:v>
                      </c:pt>
                      <c:pt idx="12043">
                        <c:v>66719.557952880859</c:v>
                      </c:pt>
                      <c:pt idx="12044">
                        <c:v>66912.556976318359</c:v>
                      </c:pt>
                      <c:pt idx="12045">
                        <c:v>65593.262405395508</c:v>
                      </c:pt>
                      <c:pt idx="12046">
                        <c:v>65593.262161254883</c:v>
                      </c:pt>
                      <c:pt idx="12047">
                        <c:v>64605.225830078118</c:v>
                      </c:pt>
                      <c:pt idx="12048">
                        <c:v>63288.767288208008</c:v>
                      </c:pt>
                      <c:pt idx="12049">
                        <c:v>63202.755813598626</c:v>
                      </c:pt>
                      <c:pt idx="12050">
                        <c:v>63113.149124145508</c:v>
                      </c:pt>
                      <c:pt idx="12051">
                        <c:v>64218.236526489258</c:v>
                      </c:pt>
                      <c:pt idx="12052">
                        <c:v>64218.945755004876</c:v>
                      </c:pt>
                      <c:pt idx="12053">
                        <c:v>63978.945755004876</c:v>
                      </c:pt>
                      <c:pt idx="12054">
                        <c:v>63296.561721801758</c:v>
                      </c:pt>
                      <c:pt idx="12055">
                        <c:v>63380.361526489258</c:v>
                      </c:pt>
                      <c:pt idx="12056">
                        <c:v>63643.189895629876</c:v>
                      </c:pt>
                      <c:pt idx="12057">
                        <c:v>63245.189651489258</c:v>
                      </c:pt>
                      <c:pt idx="12058">
                        <c:v>65982.659866333008</c:v>
                      </c:pt>
                      <c:pt idx="12059">
                        <c:v>65982.659866333008</c:v>
                      </c:pt>
                      <c:pt idx="12060">
                        <c:v>64273.58235168457</c:v>
                      </c:pt>
                      <c:pt idx="12061">
                        <c:v>64273.58235168457</c:v>
                      </c:pt>
                      <c:pt idx="12062">
                        <c:v>66202.225296020508</c:v>
                      </c:pt>
                      <c:pt idx="12063">
                        <c:v>66202.225296020508</c:v>
                      </c:pt>
                      <c:pt idx="12064">
                        <c:v>66416.727737426758</c:v>
                      </c:pt>
                      <c:pt idx="12065">
                        <c:v>64548.21028137207</c:v>
                      </c:pt>
                      <c:pt idx="12066">
                        <c:v>63695.209426879876</c:v>
                      </c:pt>
                      <c:pt idx="12067">
                        <c:v>66995.612747192383</c:v>
                      </c:pt>
                      <c:pt idx="12068">
                        <c:v>64627.381546020508</c:v>
                      </c:pt>
                      <c:pt idx="12069">
                        <c:v>65462.183792114258</c:v>
                      </c:pt>
                      <c:pt idx="12070">
                        <c:v>65092.784866333008</c:v>
                      </c:pt>
                      <c:pt idx="12071">
                        <c:v>65462.183059692376</c:v>
                      </c:pt>
                      <c:pt idx="12072">
                        <c:v>64938.625198364258</c:v>
                      </c:pt>
                      <c:pt idx="12073">
                        <c:v>65026.039749145508</c:v>
                      </c:pt>
                      <c:pt idx="12074">
                        <c:v>65408.039993286126</c:v>
                      </c:pt>
                      <c:pt idx="12075">
                        <c:v>65030.739822387688</c:v>
                      </c:pt>
                      <c:pt idx="12076">
                        <c:v>65249.176467895508</c:v>
                      </c:pt>
                      <c:pt idx="12077">
                        <c:v>64614.778030395508</c:v>
                      </c:pt>
                      <c:pt idx="12078">
                        <c:v>64523.778518676758</c:v>
                      </c:pt>
                      <c:pt idx="12079">
                        <c:v>63668.498245239258</c:v>
                      </c:pt>
                      <c:pt idx="12080">
                        <c:v>63223.497756958008</c:v>
                      </c:pt>
                      <c:pt idx="12081">
                        <c:v>64004.827346801758</c:v>
                      </c:pt>
                      <c:pt idx="12082">
                        <c:v>63939.642288208008</c:v>
                      </c:pt>
                      <c:pt idx="12083">
                        <c:v>67392.801956176758</c:v>
                      </c:pt>
                      <c:pt idx="12084">
                        <c:v>67272.451858520508</c:v>
                      </c:pt>
                      <c:pt idx="12085">
                        <c:v>67158.452590942383</c:v>
                      </c:pt>
                      <c:pt idx="12086">
                        <c:v>66789.050003051758</c:v>
                      </c:pt>
                      <c:pt idx="12087">
                        <c:v>66852.451858520508</c:v>
                      </c:pt>
                      <c:pt idx="12088">
                        <c:v>65732.644241333008</c:v>
                      </c:pt>
                      <c:pt idx="12089">
                        <c:v>65696.978958129883</c:v>
                      </c:pt>
                      <c:pt idx="12090">
                        <c:v>62508.712295532227</c:v>
                      </c:pt>
                      <c:pt idx="12091">
                        <c:v>62156.712417602539</c:v>
                      </c:pt>
                      <c:pt idx="12092">
                        <c:v>65584.884643554688</c:v>
                      </c:pt>
                      <c:pt idx="12093">
                        <c:v>66195.884643554688</c:v>
                      </c:pt>
                      <c:pt idx="12094">
                        <c:v>66195.885131835938</c:v>
                      </c:pt>
                      <c:pt idx="12095">
                        <c:v>64816.111770629876</c:v>
                      </c:pt>
                      <c:pt idx="12096">
                        <c:v>64535.173316955566</c:v>
                      </c:pt>
                      <c:pt idx="12097">
                        <c:v>64145.041397094727</c:v>
                      </c:pt>
                      <c:pt idx="12098">
                        <c:v>62510.183120727539</c:v>
                      </c:pt>
                      <c:pt idx="12099">
                        <c:v>62396.181045532227</c:v>
                      </c:pt>
                      <c:pt idx="12100">
                        <c:v>63873.251602172852</c:v>
                      </c:pt>
                      <c:pt idx="12101">
                        <c:v>65993.825149536133</c:v>
                      </c:pt>
                      <c:pt idx="12102">
                        <c:v>67741.007766723633</c:v>
                      </c:pt>
                      <c:pt idx="12103">
                        <c:v>67741.008743286133</c:v>
                      </c:pt>
                      <c:pt idx="12104">
                        <c:v>67489.057571411133</c:v>
                      </c:pt>
                      <c:pt idx="12105">
                        <c:v>56778.014923095703</c:v>
                      </c:pt>
                      <c:pt idx="12106">
                        <c:v>63110.950050353997</c:v>
                      </c:pt>
                      <c:pt idx="12107">
                        <c:v>62770.017776489258</c:v>
                      </c:pt>
                      <c:pt idx="12108">
                        <c:v>62770.375198364258</c:v>
                      </c:pt>
                      <c:pt idx="12109">
                        <c:v>63693.896682739258</c:v>
                      </c:pt>
                      <c:pt idx="12110">
                        <c:v>63588.896926879883</c:v>
                      </c:pt>
                      <c:pt idx="12111">
                        <c:v>63475.397048950195</c:v>
                      </c:pt>
                      <c:pt idx="12112">
                        <c:v>62809.397048950195</c:v>
                      </c:pt>
                      <c:pt idx="12113">
                        <c:v>62624.39680480957</c:v>
                      </c:pt>
                      <c:pt idx="12114">
                        <c:v>62475.503128051758</c:v>
                      </c:pt>
                      <c:pt idx="12115">
                        <c:v>62578.89680480957</c:v>
                      </c:pt>
                      <c:pt idx="12116">
                        <c:v>62578.89680480957</c:v>
                      </c:pt>
                      <c:pt idx="12117">
                        <c:v>61678.195510864258</c:v>
                      </c:pt>
                      <c:pt idx="12118">
                        <c:v>61678.195510864258</c:v>
                      </c:pt>
                      <c:pt idx="12119">
                        <c:v>64779.56965637207</c:v>
                      </c:pt>
                      <c:pt idx="12120">
                        <c:v>56725.254669189453</c:v>
                      </c:pt>
                      <c:pt idx="12121">
                        <c:v>56723.361114501953</c:v>
                      </c:pt>
                      <c:pt idx="12122">
                        <c:v>63891.199928283691</c:v>
                      </c:pt>
                      <c:pt idx="12123">
                        <c:v>63891.200050353997</c:v>
                      </c:pt>
                      <c:pt idx="12124">
                        <c:v>64395.151809692383</c:v>
                      </c:pt>
                      <c:pt idx="12125">
                        <c:v>64395.151748657227</c:v>
                      </c:pt>
                      <c:pt idx="12126">
                        <c:v>64395.15168762207</c:v>
                      </c:pt>
                      <c:pt idx="12127">
                        <c:v>64391.17317199707</c:v>
                      </c:pt>
                      <c:pt idx="12128">
                        <c:v>65894.154739379883</c:v>
                      </c:pt>
                      <c:pt idx="12129">
                        <c:v>66641.154739379883</c:v>
                      </c:pt>
                      <c:pt idx="12130">
                        <c:v>66403.154495239258</c:v>
                      </c:pt>
                      <c:pt idx="12131">
                        <c:v>66585.154495239258</c:v>
                      </c:pt>
                      <c:pt idx="12132">
                        <c:v>64957.984573364258</c:v>
                      </c:pt>
                      <c:pt idx="12133">
                        <c:v>65623.984573364258</c:v>
                      </c:pt>
                      <c:pt idx="12134">
                        <c:v>65535.59895324707</c:v>
                      </c:pt>
                      <c:pt idx="12135">
                        <c:v>64967.250686645508</c:v>
                      </c:pt>
                      <c:pt idx="12136">
                        <c:v>64575.249954223626</c:v>
                      </c:pt>
                      <c:pt idx="12137">
                        <c:v>64879.249710083008</c:v>
                      </c:pt>
                      <c:pt idx="12138">
                        <c:v>65388.279983520508</c:v>
                      </c:pt>
                      <c:pt idx="12139">
                        <c:v>65388.279983520508</c:v>
                      </c:pt>
                      <c:pt idx="12140">
                        <c:v>65970.700393676758</c:v>
                      </c:pt>
                      <c:pt idx="12141">
                        <c:v>65060.700881958008</c:v>
                      </c:pt>
                      <c:pt idx="12142">
                        <c:v>65435.700881958008</c:v>
                      </c:pt>
                      <c:pt idx="12143">
                        <c:v>65441.580032348626</c:v>
                      </c:pt>
                      <c:pt idx="12144">
                        <c:v>65502.379104614258</c:v>
                      </c:pt>
                      <c:pt idx="12145">
                        <c:v>65456.379837036126</c:v>
                      </c:pt>
                      <c:pt idx="12146">
                        <c:v>64834.379104614258</c:v>
                      </c:pt>
                      <c:pt idx="12147">
                        <c:v>64320.077346801758</c:v>
                      </c:pt>
                      <c:pt idx="12148">
                        <c:v>64320.076858520508</c:v>
                      </c:pt>
                      <c:pt idx="12149">
                        <c:v>64027.476333618164</c:v>
                      </c:pt>
                      <c:pt idx="12150">
                        <c:v>65567.911575317383</c:v>
                      </c:pt>
                      <c:pt idx="12151">
                        <c:v>65567.913040161133</c:v>
                      </c:pt>
                      <c:pt idx="12152">
                        <c:v>65970.901321411133</c:v>
                      </c:pt>
                      <c:pt idx="12153">
                        <c:v>65087.752883911126</c:v>
                      </c:pt>
                      <c:pt idx="12154">
                        <c:v>64908.750198364258</c:v>
                      </c:pt>
                      <c:pt idx="12155">
                        <c:v>65489.237014770508</c:v>
                      </c:pt>
                      <c:pt idx="12156">
                        <c:v>65092.237503051758</c:v>
                      </c:pt>
                      <c:pt idx="12157">
                        <c:v>67570.195739746094</c:v>
                      </c:pt>
                      <c:pt idx="12158">
                        <c:v>67328.194519042969</c:v>
                      </c:pt>
                      <c:pt idx="12159">
                        <c:v>65700.807327270508</c:v>
                      </c:pt>
                      <c:pt idx="12160">
                        <c:v>65700.806838989258</c:v>
                      </c:pt>
                      <c:pt idx="12161">
                        <c:v>65700.807815551758</c:v>
                      </c:pt>
                      <c:pt idx="12162">
                        <c:v>63622.514114379876</c:v>
                      </c:pt>
                      <c:pt idx="12163">
                        <c:v>63633.513381958008</c:v>
                      </c:pt>
                      <c:pt idx="12164">
                        <c:v>63263.091506958008</c:v>
                      </c:pt>
                      <c:pt idx="12165">
                        <c:v>67154.279006958008</c:v>
                      </c:pt>
                      <c:pt idx="12166">
                        <c:v>64706.398452758789</c:v>
                      </c:pt>
                      <c:pt idx="12167">
                        <c:v>64659.397964477539</c:v>
                      </c:pt>
                      <c:pt idx="12168">
                        <c:v>67862.786087036133</c:v>
                      </c:pt>
                      <c:pt idx="12169">
                        <c:v>67862.786331176758</c:v>
                      </c:pt>
                      <c:pt idx="12170">
                        <c:v>67774.785842895508</c:v>
                      </c:pt>
                      <c:pt idx="12171">
                        <c:v>67671.785842895508</c:v>
                      </c:pt>
                      <c:pt idx="12172">
                        <c:v>63143.598526000977</c:v>
                      </c:pt>
                      <c:pt idx="12173">
                        <c:v>64747.784866333008</c:v>
                      </c:pt>
                      <c:pt idx="12174">
                        <c:v>64667.593948364258</c:v>
                      </c:pt>
                      <c:pt idx="12175">
                        <c:v>66393.037490844727</c:v>
                      </c:pt>
                      <c:pt idx="12176">
                        <c:v>65906.037246704102</c:v>
                      </c:pt>
                      <c:pt idx="12177">
                        <c:v>65308.027481079102</c:v>
                      </c:pt>
                      <c:pt idx="12178">
                        <c:v>65261.830215454102</c:v>
                      </c:pt>
                      <c:pt idx="12179">
                        <c:v>66337.145950317383</c:v>
                      </c:pt>
                      <c:pt idx="12180">
                        <c:v>66220.648635864258</c:v>
                      </c:pt>
                      <c:pt idx="12181">
                        <c:v>66230.118850708008</c:v>
                      </c:pt>
                      <c:pt idx="12182">
                        <c:v>66683.299514770508</c:v>
                      </c:pt>
                      <c:pt idx="12183">
                        <c:v>66531.299758911133</c:v>
                      </c:pt>
                      <c:pt idx="12184">
                        <c:v>66143.296524047852</c:v>
                      </c:pt>
                      <c:pt idx="12185">
                        <c:v>66152.296463012695</c:v>
                      </c:pt>
                      <c:pt idx="12186">
                        <c:v>64897.751419067376</c:v>
                      </c:pt>
                      <c:pt idx="12187">
                        <c:v>64897.277786254876</c:v>
                      </c:pt>
                      <c:pt idx="12188">
                        <c:v>64326.538284301758</c:v>
                      </c:pt>
                      <c:pt idx="12189">
                        <c:v>64936.538284301758</c:v>
                      </c:pt>
                      <c:pt idx="12190">
                        <c:v>63881.099319458008</c:v>
                      </c:pt>
                      <c:pt idx="12191">
                        <c:v>63609.298049926758</c:v>
                      </c:pt>
                      <c:pt idx="12192">
                        <c:v>63179.297073364258</c:v>
                      </c:pt>
                      <c:pt idx="12193">
                        <c:v>60623.416946411126</c:v>
                      </c:pt>
                      <c:pt idx="12194">
                        <c:v>60623.416946411126</c:v>
                      </c:pt>
                      <c:pt idx="12195">
                        <c:v>63698.159439086907</c:v>
                      </c:pt>
                      <c:pt idx="12196">
                        <c:v>63700.406326293938</c:v>
                      </c:pt>
                      <c:pt idx="12197">
                        <c:v>65349.822341918938</c:v>
                      </c:pt>
                      <c:pt idx="12198">
                        <c:v>65408.660354614258</c:v>
                      </c:pt>
                      <c:pt idx="12199">
                        <c:v>65452.661331176758</c:v>
                      </c:pt>
                      <c:pt idx="12200">
                        <c:v>63322.136917114258</c:v>
                      </c:pt>
                      <c:pt idx="12201">
                        <c:v>63327.521682739258</c:v>
                      </c:pt>
                      <c:pt idx="12202">
                        <c:v>63327.52180480957</c:v>
                      </c:pt>
                      <c:pt idx="12203">
                        <c:v>63327.521682739258</c:v>
                      </c:pt>
                      <c:pt idx="12204">
                        <c:v>66747.399612426758</c:v>
                      </c:pt>
                      <c:pt idx="12205">
                        <c:v>66208.899429321289</c:v>
                      </c:pt>
                      <c:pt idx="12206">
                        <c:v>66396.799819946289</c:v>
                      </c:pt>
                      <c:pt idx="12207">
                        <c:v>66919.599807739258</c:v>
                      </c:pt>
                      <c:pt idx="12208">
                        <c:v>66919.598831176758</c:v>
                      </c:pt>
                      <c:pt idx="12209">
                        <c:v>66850.598831176758</c:v>
                      </c:pt>
                      <c:pt idx="12210">
                        <c:v>55187.250152587891</c:v>
                      </c:pt>
                      <c:pt idx="12211">
                        <c:v>57941.348480224602</c:v>
                      </c:pt>
                      <c:pt idx="12212">
                        <c:v>57894.347747802734</c:v>
                      </c:pt>
                      <c:pt idx="12213">
                        <c:v>57894.348236083984</c:v>
                      </c:pt>
                      <c:pt idx="12214">
                        <c:v>57540.347991943352</c:v>
                      </c:pt>
                      <c:pt idx="12215">
                        <c:v>57288.484710693352</c:v>
                      </c:pt>
                      <c:pt idx="12216">
                        <c:v>64909.827346801758</c:v>
                      </c:pt>
                      <c:pt idx="12217">
                        <c:v>64909.827346801758</c:v>
                      </c:pt>
                      <c:pt idx="12218">
                        <c:v>65784.998931884766</c:v>
                      </c:pt>
                      <c:pt idx="12219">
                        <c:v>64956.392288208008</c:v>
                      </c:pt>
                      <c:pt idx="12220">
                        <c:v>64514.485549926758</c:v>
                      </c:pt>
                      <c:pt idx="12221">
                        <c:v>64426.485549926758</c:v>
                      </c:pt>
                      <c:pt idx="12222">
                        <c:v>67103.289505004883</c:v>
                      </c:pt>
                      <c:pt idx="12223">
                        <c:v>67103.289260864258</c:v>
                      </c:pt>
                      <c:pt idx="12224">
                        <c:v>65942.948928833008</c:v>
                      </c:pt>
                      <c:pt idx="12225">
                        <c:v>66100.474075317383</c:v>
                      </c:pt>
                      <c:pt idx="12226">
                        <c:v>65521.972366333008</c:v>
                      </c:pt>
                      <c:pt idx="12227">
                        <c:v>64198.15217590332</c:v>
                      </c:pt>
                      <c:pt idx="12228">
                        <c:v>64664.152297973626</c:v>
                      </c:pt>
                      <c:pt idx="12229">
                        <c:v>64438.152359008789</c:v>
                      </c:pt>
                      <c:pt idx="12230">
                        <c:v>64303.152114868157</c:v>
                      </c:pt>
                      <c:pt idx="12231">
                        <c:v>64509.582290649407</c:v>
                      </c:pt>
                      <c:pt idx="12232">
                        <c:v>64472.581069946289</c:v>
                      </c:pt>
                      <c:pt idx="12233">
                        <c:v>64472.581314086907</c:v>
                      </c:pt>
                      <c:pt idx="12234">
                        <c:v>64175.081558227539</c:v>
                      </c:pt>
                      <c:pt idx="12235">
                        <c:v>63888.081069946289</c:v>
                      </c:pt>
                      <c:pt idx="12236">
                        <c:v>64753.835952758789</c:v>
                      </c:pt>
                      <c:pt idx="12237">
                        <c:v>64768.835464477539</c:v>
                      </c:pt>
                      <c:pt idx="12238">
                        <c:v>64731.835464477539</c:v>
                      </c:pt>
                      <c:pt idx="12239">
                        <c:v>63992.834976196289</c:v>
                      </c:pt>
                      <c:pt idx="12240">
                        <c:v>57912.534957885742</c:v>
                      </c:pt>
                      <c:pt idx="12241">
                        <c:v>57960.535018920898</c:v>
                      </c:pt>
                      <c:pt idx="12242">
                        <c:v>57427.534957885742</c:v>
                      </c:pt>
                      <c:pt idx="12243">
                        <c:v>58428.294403076165</c:v>
                      </c:pt>
                      <c:pt idx="12244">
                        <c:v>58427.844329833984</c:v>
                      </c:pt>
                      <c:pt idx="12245">
                        <c:v>58299.444061279297</c:v>
                      </c:pt>
                      <c:pt idx="12246">
                        <c:v>57892.379165649414</c:v>
                      </c:pt>
                      <c:pt idx="12247">
                        <c:v>57901.379165649414</c:v>
                      </c:pt>
                      <c:pt idx="12248">
                        <c:v>59214.89533996582</c:v>
                      </c:pt>
                      <c:pt idx="12249">
                        <c:v>59214.895401000977</c:v>
                      </c:pt>
                      <c:pt idx="12250">
                        <c:v>58862.895278930664</c:v>
                      </c:pt>
                      <c:pt idx="12251">
                        <c:v>64866.648635864258</c:v>
                      </c:pt>
                      <c:pt idx="12252">
                        <c:v>64866.440139770508</c:v>
                      </c:pt>
                      <c:pt idx="12253">
                        <c:v>64865.107376098626</c:v>
                      </c:pt>
                      <c:pt idx="12254">
                        <c:v>61870.695938110352</c:v>
                      </c:pt>
                      <c:pt idx="12255">
                        <c:v>65314.373489379876</c:v>
                      </c:pt>
                      <c:pt idx="12256">
                        <c:v>65314.373489379876</c:v>
                      </c:pt>
                      <c:pt idx="12257">
                        <c:v>63941.1455078125</c:v>
                      </c:pt>
                      <c:pt idx="12258">
                        <c:v>63941.14501953125</c:v>
                      </c:pt>
                      <c:pt idx="12259">
                        <c:v>63920.52978515625</c:v>
                      </c:pt>
                      <c:pt idx="12260">
                        <c:v>63765.689697265618</c:v>
                      </c:pt>
                      <c:pt idx="12261">
                        <c:v>63230.489700317376</c:v>
                      </c:pt>
                      <c:pt idx="12262">
                        <c:v>61988.252029418945</c:v>
                      </c:pt>
                      <c:pt idx="12263">
                        <c:v>66657.451370239258</c:v>
                      </c:pt>
                      <c:pt idx="12264">
                        <c:v>66610.681594848633</c:v>
                      </c:pt>
                      <c:pt idx="12265">
                        <c:v>66869.534622192383</c:v>
                      </c:pt>
                      <c:pt idx="12266">
                        <c:v>66700.408889770508</c:v>
                      </c:pt>
                      <c:pt idx="12267">
                        <c:v>66370.036087036133</c:v>
                      </c:pt>
                      <c:pt idx="12268">
                        <c:v>66151.034378051758</c:v>
                      </c:pt>
                      <c:pt idx="12269">
                        <c:v>66255.034378051758</c:v>
                      </c:pt>
                      <c:pt idx="12270">
                        <c:v>65701.455276489258</c:v>
                      </c:pt>
                      <c:pt idx="12271">
                        <c:v>65468.453811645508</c:v>
                      </c:pt>
                      <c:pt idx="12272">
                        <c:v>64601.7373046875</c:v>
                      </c:pt>
                      <c:pt idx="12273">
                        <c:v>64553.7373046875</c:v>
                      </c:pt>
                      <c:pt idx="12274">
                        <c:v>64184.96826171875</c:v>
                      </c:pt>
                      <c:pt idx="12275">
                        <c:v>63847.968017578118</c:v>
                      </c:pt>
                      <c:pt idx="12276">
                        <c:v>66096.455764770508</c:v>
                      </c:pt>
                      <c:pt idx="12277">
                        <c:v>65870.795364379883</c:v>
                      </c:pt>
                      <c:pt idx="12278">
                        <c:v>66233.795364379883</c:v>
                      </c:pt>
                      <c:pt idx="12279">
                        <c:v>66233.794631958008</c:v>
                      </c:pt>
                      <c:pt idx="12280">
                        <c:v>65775.795120239258</c:v>
                      </c:pt>
                      <c:pt idx="12281">
                        <c:v>64888.996047973626</c:v>
                      </c:pt>
                      <c:pt idx="12282">
                        <c:v>64888.996292114258</c:v>
                      </c:pt>
                      <c:pt idx="12283">
                        <c:v>64840.120315551758</c:v>
                      </c:pt>
                      <c:pt idx="12284">
                        <c:v>64445.120315551758</c:v>
                      </c:pt>
                      <c:pt idx="12285">
                        <c:v>59027.273406982422</c:v>
                      </c:pt>
                      <c:pt idx="12286">
                        <c:v>59027.273406982422</c:v>
                      </c:pt>
                      <c:pt idx="12287">
                        <c:v>66662.428665161133</c:v>
                      </c:pt>
                      <c:pt idx="12288">
                        <c:v>66662.428665161133</c:v>
                      </c:pt>
                      <c:pt idx="12289">
                        <c:v>62961.328750610352</c:v>
                      </c:pt>
                      <c:pt idx="12290">
                        <c:v>62968.828811645508</c:v>
                      </c:pt>
                      <c:pt idx="12291">
                        <c:v>63883.986038208008</c:v>
                      </c:pt>
                      <c:pt idx="12292">
                        <c:v>63393.181838989258</c:v>
                      </c:pt>
                      <c:pt idx="12293">
                        <c:v>67091.635452270508</c:v>
                      </c:pt>
                      <c:pt idx="12294">
                        <c:v>67091.634963989258</c:v>
                      </c:pt>
                      <c:pt idx="12295">
                        <c:v>67212.324417114258</c:v>
                      </c:pt>
                      <c:pt idx="12296">
                        <c:v>65629.983108520508</c:v>
                      </c:pt>
                      <c:pt idx="12297">
                        <c:v>65629.983352661133</c:v>
                      </c:pt>
                      <c:pt idx="12298">
                        <c:v>65137.983352661126</c:v>
                      </c:pt>
                      <c:pt idx="12299">
                        <c:v>66291.779495239258</c:v>
                      </c:pt>
                      <c:pt idx="12300">
                        <c:v>59955.196624755859</c:v>
                      </c:pt>
                      <c:pt idx="12301">
                        <c:v>59911.196624755859</c:v>
                      </c:pt>
                      <c:pt idx="12302">
                        <c:v>59903.096038818359</c:v>
                      </c:pt>
                      <c:pt idx="12303">
                        <c:v>64300.421829223626</c:v>
                      </c:pt>
                      <c:pt idx="12304">
                        <c:v>64304.421585083008</c:v>
                      </c:pt>
                      <c:pt idx="12305">
                        <c:v>64088.421340942376</c:v>
                      </c:pt>
                      <c:pt idx="12306">
                        <c:v>67464.820999145508</c:v>
                      </c:pt>
                      <c:pt idx="12307">
                        <c:v>65722.655471801758</c:v>
                      </c:pt>
                      <c:pt idx="12308">
                        <c:v>65281.454788208008</c:v>
                      </c:pt>
                      <c:pt idx="12309">
                        <c:v>65479.223831176758</c:v>
                      </c:pt>
                      <c:pt idx="12310">
                        <c:v>65327.223098754876</c:v>
                      </c:pt>
                      <c:pt idx="12311">
                        <c:v>66242.765487670898</c:v>
                      </c:pt>
                      <c:pt idx="12312">
                        <c:v>66402.165390014648</c:v>
                      </c:pt>
                      <c:pt idx="12313">
                        <c:v>66683.567489624023</c:v>
                      </c:pt>
                      <c:pt idx="12314">
                        <c:v>66683.567733764648</c:v>
                      </c:pt>
                      <c:pt idx="12315">
                        <c:v>64337.971389770508</c:v>
                      </c:pt>
                      <c:pt idx="12316">
                        <c:v>63878.972854614258</c:v>
                      </c:pt>
                      <c:pt idx="12317">
                        <c:v>63526.972366333008</c:v>
                      </c:pt>
                      <c:pt idx="12318">
                        <c:v>63301.972610473626</c:v>
                      </c:pt>
                      <c:pt idx="12319">
                        <c:v>62542.578140258782</c:v>
                      </c:pt>
                      <c:pt idx="12320">
                        <c:v>62542.578384399414</c:v>
                      </c:pt>
                      <c:pt idx="12321">
                        <c:v>63679.226333618164</c:v>
                      </c:pt>
                      <c:pt idx="12322">
                        <c:v>63332.842681884766</c:v>
                      </c:pt>
                      <c:pt idx="12323">
                        <c:v>63639.842926025383</c:v>
                      </c:pt>
                      <c:pt idx="12324">
                        <c:v>62877.929885864258</c:v>
                      </c:pt>
                      <c:pt idx="12325">
                        <c:v>65396.074905395508</c:v>
                      </c:pt>
                      <c:pt idx="12326">
                        <c:v>65396.075393676758</c:v>
                      </c:pt>
                      <c:pt idx="12327">
                        <c:v>65131.811233520508</c:v>
                      </c:pt>
                      <c:pt idx="12328">
                        <c:v>65610.806106567383</c:v>
                      </c:pt>
                      <c:pt idx="12329">
                        <c:v>65837.095901489258</c:v>
                      </c:pt>
                      <c:pt idx="12330">
                        <c:v>67680.461563110352</c:v>
                      </c:pt>
                      <c:pt idx="12331">
                        <c:v>67328.462051391602</c:v>
                      </c:pt>
                      <c:pt idx="12332">
                        <c:v>67328.461318969727</c:v>
                      </c:pt>
                      <c:pt idx="12333">
                        <c:v>66100.140907287598</c:v>
                      </c:pt>
                      <c:pt idx="12334">
                        <c:v>63494.283058166497</c:v>
                      </c:pt>
                      <c:pt idx="12335">
                        <c:v>63663.282913208008</c:v>
                      </c:pt>
                      <c:pt idx="12336">
                        <c:v>66756.764312744141</c:v>
                      </c:pt>
                      <c:pt idx="12337">
                        <c:v>66756.763824462891</c:v>
                      </c:pt>
                      <c:pt idx="12338">
                        <c:v>66000.461822509766</c:v>
                      </c:pt>
                      <c:pt idx="12339">
                        <c:v>66548.741409301758</c:v>
                      </c:pt>
                      <c:pt idx="12340">
                        <c:v>66484.741165161133</c:v>
                      </c:pt>
                      <c:pt idx="12341">
                        <c:v>66629.968704223633</c:v>
                      </c:pt>
                      <c:pt idx="12342">
                        <c:v>66690.769729614258</c:v>
                      </c:pt>
                      <c:pt idx="12343">
                        <c:v>66245.770217895508</c:v>
                      </c:pt>
                      <c:pt idx="12344">
                        <c:v>65875.768753051758</c:v>
                      </c:pt>
                      <c:pt idx="12345">
                        <c:v>61300.921844482422</c:v>
                      </c:pt>
                      <c:pt idx="12346">
                        <c:v>62926.697830200195</c:v>
                      </c:pt>
                      <c:pt idx="12347">
                        <c:v>62704.197830200195</c:v>
                      </c:pt>
                      <c:pt idx="12348">
                        <c:v>62725.597732543938</c:v>
                      </c:pt>
                      <c:pt idx="12349">
                        <c:v>62598.930862426758</c:v>
                      </c:pt>
                      <c:pt idx="12350">
                        <c:v>62884.074661254876</c:v>
                      </c:pt>
                      <c:pt idx="12351">
                        <c:v>62884.074661254876</c:v>
                      </c:pt>
                      <c:pt idx="12352">
                        <c:v>62884.074661254876</c:v>
                      </c:pt>
                      <c:pt idx="12353">
                        <c:v>68002.973587036133</c:v>
                      </c:pt>
                      <c:pt idx="12354">
                        <c:v>67914.973342895508</c:v>
                      </c:pt>
                      <c:pt idx="12355">
                        <c:v>63979.70198059082</c:v>
                      </c:pt>
                      <c:pt idx="12356">
                        <c:v>64106.369094848626</c:v>
                      </c:pt>
                      <c:pt idx="12357">
                        <c:v>64687.36946105957</c:v>
                      </c:pt>
                      <c:pt idx="12358">
                        <c:v>63848.867630004876</c:v>
                      </c:pt>
                      <c:pt idx="12359">
                        <c:v>62973.866775512695</c:v>
                      </c:pt>
                      <c:pt idx="12360">
                        <c:v>63944.025100708008</c:v>
                      </c:pt>
                      <c:pt idx="12361">
                        <c:v>63944.025100708008</c:v>
                      </c:pt>
                      <c:pt idx="12362">
                        <c:v>66172.898071289063</c:v>
                      </c:pt>
                      <c:pt idx="12363">
                        <c:v>65828.425979614258</c:v>
                      </c:pt>
                      <c:pt idx="12364">
                        <c:v>65929.105667114258</c:v>
                      </c:pt>
                      <c:pt idx="12365">
                        <c:v>65495.106155395508</c:v>
                      </c:pt>
                      <c:pt idx="12366">
                        <c:v>64738.951370239258</c:v>
                      </c:pt>
                      <c:pt idx="12367">
                        <c:v>64738.654739379876</c:v>
                      </c:pt>
                      <c:pt idx="12368">
                        <c:v>64445.161720275879</c:v>
                      </c:pt>
                      <c:pt idx="12369">
                        <c:v>64194.560256958008</c:v>
                      </c:pt>
                      <c:pt idx="12370">
                        <c:v>65274.254104614258</c:v>
                      </c:pt>
                      <c:pt idx="12371">
                        <c:v>65971.701370239258</c:v>
                      </c:pt>
                      <c:pt idx="12372">
                        <c:v>66127.699417114258</c:v>
                      </c:pt>
                      <c:pt idx="12373">
                        <c:v>66093.700637817383</c:v>
                      </c:pt>
                      <c:pt idx="12374">
                        <c:v>65926.699417114258</c:v>
                      </c:pt>
                      <c:pt idx="12375">
                        <c:v>66922.123245239258</c:v>
                      </c:pt>
                      <c:pt idx="12376">
                        <c:v>66850.123001098633</c:v>
                      </c:pt>
                      <c:pt idx="12377">
                        <c:v>66554.122268676758</c:v>
                      </c:pt>
                      <c:pt idx="12378">
                        <c:v>62548.396560668938</c:v>
                      </c:pt>
                      <c:pt idx="12379">
                        <c:v>63797.899612426758</c:v>
                      </c:pt>
                      <c:pt idx="12380">
                        <c:v>63773.899612426758</c:v>
                      </c:pt>
                      <c:pt idx="12381">
                        <c:v>64503.758499145508</c:v>
                      </c:pt>
                      <c:pt idx="12382">
                        <c:v>64386.423538208008</c:v>
                      </c:pt>
                      <c:pt idx="12383">
                        <c:v>64767.168167114258</c:v>
                      </c:pt>
                      <c:pt idx="12384">
                        <c:v>63951.798294067376</c:v>
                      </c:pt>
                      <c:pt idx="12385">
                        <c:v>63951.798049926758</c:v>
                      </c:pt>
                      <c:pt idx="12386">
                        <c:v>64409.798049926758</c:v>
                      </c:pt>
                      <c:pt idx="12387">
                        <c:v>64634.298049926758</c:v>
                      </c:pt>
                      <c:pt idx="12388">
                        <c:v>63315.292678833008</c:v>
                      </c:pt>
                      <c:pt idx="12389">
                        <c:v>62900.292922973626</c:v>
                      </c:pt>
                      <c:pt idx="12390">
                        <c:v>58569.932098388672</c:v>
                      </c:pt>
                      <c:pt idx="12391">
                        <c:v>65236.752517700195</c:v>
                      </c:pt>
                      <c:pt idx="12392">
                        <c:v>65236.752456665039</c:v>
                      </c:pt>
                      <c:pt idx="12393">
                        <c:v>63255.196624755852</c:v>
                      </c:pt>
                      <c:pt idx="12394">
                        <c:v>63272.958084106445</c:v>
                      </c:pt>
                      <c:pt idx="12395">
                        <c:v>63377.958145141602</c:v>
                      </c:pt>
                      <c:pt idx="12396">
                        <c:v>63610.277420043945</c:v>
                      </c:pt>
                      <c:pt idx="12397">
                        <c:v>63959.853530883789</c:v>
                      </c:pt>
                      <c:pt idx="12398">
                        <c:v>63959.853591918945</c:v>
                      </c:pt>
                      <c:pt idx="12399">
                        <c:v>64515.45881652832</c:v>
                      </c:pt>
                      <c:pt idx="12400">
                        <c:v>64524.458938598626</c:v>
                      </c:pt>
                      <c:pt idx="12401">
                        <c:v>64524.458938598626</c:v>
                      </c:pt>
                      <c:pt idx="12402">
                        <c:v>64476.458938598626</c:v>
                      </c:pt>
                      <c:pt idx="12403">
                        <c:v>63179.153106689453</c:v>
                      </c:pt>
                      <c:pt idx="12404">
                        <c:v>64818.777725219727</c:v>
                      </c:pt>
                      <c:pt idx="12405">
                        <c:v>55358.143829345703</c:v>
                      </c:pt>
                      <c:pt idx="12406">
                        <c:v>55367.144012451172</c:v>
                      </c:pt>
                      <c:pt idx="12407">
                        <c:v>55367.144012451172</c:v>
                      </c:pt>
                      <c:pt idx="12408">
                        <c:v>55367.144012451172</c:v>
                      </c:pt>
                      <c:pt idx="12409">
                        <c:v>63934.067947387695</c:v>
                      </c:pt>
                      <c:pt idx="12410">
                        <c:v>63591.067886352539</c:v>
                      </c:pt>
                      <c:pt idx="12411">
                        <c:v>62823.94645690918</c:v>
                      </c:pt>
                      <c:pt idx="12412">
                        <c:v>63595.067276000977</c:v>
                      </c:pt>
                      <c:pt idx="12413">
                        <c:v>64325.687149047852</c:v>
                      </c:pt>
                      <c:pt idx="12414">
                        <c:v>65222.384231567383</c:v>
                      </c:pt>
                      <c:pt idx="12415">
                        <c:v>62367.772903442376</c:v>
                      </c:pt>
                      <c:pt idx="12416">
                        <c:v>62367.772903442376</c:v>
                      </c:pt>
                      <c:pt idx="12417">
                        <c:v>62640.624404907219</c:v>
                      </c:pt>
                      <c:pt idx="12418">
                        <c:v>63445.624465942376</c:v>
                      </c:pt>
                      <c:pt idx="12419">
                        <c:v>63436.624465942376</c:v>
                      </c:pt>
                      <c:pt idx="12420">
                        <c:v>64980.75910949707</c:v>
                      </c:pt>
                      <c:pt idx="12421">
                        <c:v>64696.41153717041</c:v>
                      </c:pt>
                      <c:pt idx="12422">
                        <c:v>64705.411659240723</c:v>
                      </c:pt>
                      <c:pt idx="12423">
                        <c:v>64403.009254455566</c:v>
                      </c:pt>
                      <c:pt idx="12424">
                        <c:v>64330.852981567376</c:v>
                      </c:pt>
                      <c:pt idx="12425">
                        <c:v>65586.700393676758</c:v>
                      </c:pt>
                      <c:pt idx="12426">
                        <c:v>65586.700393676758</c:v>
                      </c:pt>
                      <c:pt idx="12427">
                        <c:v>65234.700271606438</c:v>
                      </c:pt>
                      <c:pt idx="12428">
                        <c:v>65045.608306884766</c:v>
                      </c:pt>
                      <c:pt idx="12429">
                        <c:v>65303.208404541016</c:v>
                      </c:pt>
                      <c:pt idx="12430">
                        <c:v>66084.408599853516</c:v>
                      </c:pt>
                      <c:pt idx="12431">
                        <c:v>66001.994583129883</c:v>
                      </c:pt>
                      <c:pt idx="12432">
                        <c:v>66001.665725708008</c:v>
                      </c:pt>
                      <c:pt idx="12433">
                        <c:v>65921.665481567383</c:v>
                      </c:pt>
                      <c:pt idx="12434">
                        <c:v>65850.994338989258</c:v>
                      </c:pt>
                      <c:pt idx="12435">
                        <c:v>57080.146759033203</c:v>
                      </c:pt>
                      <c:pt idx="12436">
                        <c:v>57089.146759033203</c:v>
                      </c:pt>
                      <c:pt idx="12437">
                        <c:v>57080.146820068359</c:v>
                      </c:pt>
                      <c:pt idx="12438">
                        <c:v>63061.104934692383</c:v>
                      </c:pt>
                      <c:pt idx="12439">
                        <c:v>63351.103103637695</c:v>
                      </c:pt>
                      <c:pt idx="12440">
                        <c:v>63351.103103637695</c:v>
                      </c:pt>
                      <c:pt idx="12441">
                        <c:v>63151.102981567383</c:v>
                      </c:pt>
                      <c:pt idx="12442">
                        <c:v>65231.271331787109</c:v>
                      </c:pt>
                      <c:pt idx="12443">
                        <c:v>63583.468948364258</c:v>
                      </c:pt>
                      <c:pt idx="12444">
                        <c:v>63231.468948364258</c:v>
                      </c:pt>
                      <c:pt idx="12445">
                        <c:v>64387.40071105957</c:v>
                      </c:pt>
                      <c:pt idx="12446">
                        <c:v>64435.40071105957</c:v>
                      </c:pt>
                      <c:pt idx="12447">
                        <c:v>64916.753372192383</c:v>
                      </c:pt>
                      <c:pt idx="12448">
                        <c:v>64547.35285949707</c:v>
                      </c:pt>
                      <c:pt idx="12449">
                        <c:v>64570.034927368157</c:v>
                      </c:pt>
                      <c:pt idx="12450">
                        <c:v>64521.228546142578</c:v>
                      </c:pt>
                      <c:pt idx="12451">
                        <c:v>66189.200393676758</c:v>
                      </c:pt>
                      <c:pt idx="12452">
                        <c:v>66124.990432739258</c:v>
                      </c:pt>
                      <c:pt idx="12453">
                        <c:v>65478.590042114258</c:v>
                      </c:pt>
                      <c:pt idx="12454">
                        <c:v>65734.489944458008</c:v>
                      </c:pt>
                      <c:pt idx="12455">
                        <c:v>65168.489456176758</c:v>
                      </c:pt>
                      <c:pt idx="12456">
                        <c:v>66078.458694458008</c:v>
                      </c:pt>
                      <c:pt idx="12457">
                        <c:v>66488.459182739258</c:v>
                      </c:pt>
                      <c:pt idx="12458">
                        <c:v>64962.323440551758</c:v>
                      </c:pt>
                      <c:pt idx="12459">
                        <c:v>64892.464797973626</c:v>
                      </c:pt>
                      <c:pt idx="12460">
                        <c:v>64657.464553833008</c:v>
                      </c:pt>
                      <c:pt idx="12461">
                        <c:v>66878.202346801758</c:v>
                      </c:pt>
                      <c:pt idx="12462">
                        <c:v>66576.002395629883</c:v>
                      </c:pt>
                      <c:pt idx="12463">
                        <c:v>60121.196876525879</c:v>
                      </c:pt>
                      <c:pt idx="12464">
                        <c:v>60121.196388244629</c:v>
                      </c:pt>
                      <c:pt idx="12465">
                        <c:v>65428.781936645508</c:v>
                      </c:pt>
                      <c:pt idx="12466">
                        <c:v>65428.781448364258</c:v>
                      </c:pt>
                      <c:pt idx="12467">
                        <c:v>66699.881591796875</c:v>
                      </c:pt>
                      <c:pt idx="12468">
                        <c:v>66395.88134765625</c:v>
                      </c:pt>
                      <c:pt idx="12469">
                        <c:v>66395.880859375</c:v>
                      </c:pt>
                      <c:pt idx="12470">
                        <c:v>66307.881591796875</c:v>
                      </c:pt>
                      <c:pt idx="12471">
                        <c:v>65191.421585083008</c:v>
                      </c:pt>
                      <c:pt idx="12472">
                        <c:v>64975.422073364258</c:v>
                      </c:pt>
                      <c:pt idx="12473">
                        <c:v>66369.488967895508</c:v>
                      </c:pt>
                      <c:pt idx="12474">
                        <c:v>66369.488723754883</c:v>
                      </c:pt>
                      <c:pt idx="12475">
                        <c:v>66391.488723754883</c:v>
                      </c:pt>
                      <c:pt idx="12476">
                        <c:v>66530.155227661133</c:v>
                      </c:pt>
                      <c:pt idx="12477">
                        <c:v>66196.703811645508</c:v>
                      </c:pt>
                      <c:pt idx="12478">
                        <c:v>65695.102798461914</c:v>
                      </c:pt>
                      <c:pt idx="12479">
                        <c:v>65224.103286743164</c:v>
                      </c:pt>
                      <c:pt idx="12480">
                        <c:v>67589.144729614258</c:v>
                      </c:pt>
                      <c:pt idx="12481">
                        <c:v>67589.143753051758</c:v>
                      </c:pt>
                      <c:pt idx="12482">
                        <c:v>67373.144241333008</c:v>
                      </c:pt>
                      <c:pt idx="12483">
                        <c:v>66603.062454223633</c:v>
                      </c:pt>
                      <c:pt idx="12484">
                        <c:v>66603.062210083008</c:v>
                      </c:pt>
                      <c:pt idx="12485">
                        <c:v>64510.165969848626</c:v>
                      </c:pt>
                      <c:pt idx="12486">
                        <c:v>64300.165725708008</c:v>
                      </c:pt>
                      <c:pt idx="12487">
                        <c:v>63855.165725708008</c:v>
                      </c:pt>
                      <c:pt idx="12488">
                        <c:v>63576.165237426758</c:v>
                      </c:pt>
                      <c:pt idx="12489">
                        <c:v>64487.596389770508</c:v>
                      </c:pt>
                      <c:pt idx="12490">
                        <c:v>63491.498733520508</c:v>
                      </c:pt>
                      <c:pt idx="12491">
                        <c:v>63539.498733520508</c:v>
                      </c:pt>
                      <c:pt idx="12492">
                        <c:v>63878.498733520508</c:v>
                      </c:pt>
                      <c:pt idx="12493">
                        <c:v>63600.79866027832</c:v>
                      </c:pt>
                      <c:pt idx="12494">
                        <c:v>65426.939895629876</c:v>
                      </c:pt>
                      <c:pt idx="12495">
                        <c:v>66457.733779907227</c:v>
                      </c:pt>
                      <c:pt idx="12496">
                        <c:v>66151.735000610352</c:v>
                      </c:pt>
                      <c:pt idx="12497">
                        <c:v>66291.588272094727</c:v>
                      </c:pt>
                      <c:pt idx="12498">
                        <c:v>66782.515518188477</c:v>
                      </c:pt>
                      <c:pt idx="12499">
                        <c:v>66782.515274047852</c:v>
                      </c:pt>
                      <c:pt idx="12500">
                        <c:v>66782.515762329102</c:v>
                      </c:pt>
                      <c:pt idx="12501">
                        <c:v>66282.051177978516</c:v>
                      </c:pt>
                      <c:pt idx="12502">
                        <c:v>66282.051422119141</c:v>
                      </c:pt>
                      <c:pt idx="12503">
                        <c:v>66282.051666259766</c:v>
                      </c:pt>
                      <c:pt idx="12504">
                        <c:v>67754.770217895508</c:v>
                      </c:pt>
                      <c:pt idx="12505">
                        <c:v>68837.170608520508</c:v>
                      </c:pt>
                      <c:pt idx="12506">
                        <c:v>67638.544143676758</c:v>
                      </c:pt>
                      <c:pt idx="12507">
                        <c:v>67598.746292114258</c:v>
                      </c:pt>
                      <c:pt idx="12508">
                        <c:v>67304.744338989258</c:v>
                      </c:pt>
                      <c:pt idx="12509">
                        <c:v>67652.744338989258</c:v>
                      </c:pt>
                      <c:pt idx="12510">
                        <c:v>57875.703399658203</c:v>
                      </c:pt>
                      <c:pt idx="12511">
                        <c:v>64281.989166259766</c:v>
                      </c:pt>
                      <c:pt idx="12512">
                        <c:v>64047.989227294922</c:v>
                      </c:pt>
                      <c:pt idx="12513">
                        <c:v>63006.285720825195</c:v>
                      </c:pt>
                      <c:pt idx="12514">
                        <c:v>63015.285842895508</c:v>
                      </c:pt>
                      <c:pt idx="12515">
                        <c:v>63771.508316040039</c:v>
                      </c:pt>
                      <c:pt idx="12516">
                        <c:v>65477.218338012688</c:v>
                      </c:pt>
                      <c:pt idx="12517">
                        <c:v>65477.218215942376</c:v>
                      </c:pt>
                      <c:pt idx="12518">
                        <c:v>65468.218460083008</c:v>
                      </c:pt>
                      <c:pt idx="12519">
                        <c:v>65057.82991027832</c:v>
                      </c:pt>
                      <c:pt idx="12520">
                        <c:v>65203.83039855957</c:v>
                      </c:pt>
                      <c:pt idx="12521">
                        <c:v>65203.830276489258</c:v>
                      </c:pt>
                      <c:pt idx="12522">
                        <c:v>65156.83039855957</c:v>
                      </c:pt>
                      <c:pt idx="12523">
                        <c:v>64405.830032348626</c:v>
                      </c:pt>
                      <c:pt idx="12524">
                        <c:v>64441.69758605957</c:v>
                      </c:pt>
                      <c:pt idx="12525">
                        <c:v>62274.931838989258</c:v>
                      </c:pt>
                      <c:pt idx="12526">
                        <c:v>62217.24201965332</c:v>
                      </c:pt>
                      <c:pt idx="12527">
                        <c:v>62161.241897583008</c:v>
                      </c:pt>
                      <c:pt idx="12528">
                        <c:v>64057.067764282227</c:v>
                      </c:pt>
                      <c:pt idx="12529">
                        <c:v>65947.753128051758</c:v>
                      </c:pt>
                      <c:pt idx="12530">
                        <c:v>66104.552932739258</c:v>
                      </c:pt>
                      <c:pt idx="12531">
                        <c:v>66016.552688598633</c:v>
                      </c:pt>
                      <c:pt idx="12532">
                        <c:v>64868.827713012688</c:v>
                      </c:pt>
                      <c:pt idx="12533">
                        <c:v>64927.005935668938</c:v>
                      </c:pt>
                      <c:pt idx="12534">
                        <c:v>64918.006057739258</c:v>
                      </c:pt>
                      <c:pt idx="12535">
                        <c:v>62762.54182434082</c:v>
                      </c:pt>
                      <c:pt idx="12536">
                        <c:v>63242.54182434082</c:v>
                      </c:pt>
                      <c:pt idx="12537">
                        <c:v>64946.190338134766</c:v>
                      </c:pt>
                      <c:pt idx="12538">
                        <c:v>65827.270660400391</c:v>
                      </c:pt>
                      <c:pt idx="12539">
                        <c:v>67013.673004150391</c:v>
                      </c:pt>
                      <c:pt idx="12540">
                        <c:v>67261.009674072266</c:v>
                      </c:pt>
                      <c:pt idx="12541">
                        <c:v>66183.744827270508</c:v>
                      </c:pt>
                      <c:pt idx="12542">
                        <c:v>66116.714553833008</c:v>
                      </c:pt>
                      <c:pt idx="12543">
                        <c:v>66322.788528442383</c:v>
                      </c:pt>
                      <c:pt idx="12544">
                        <c:v>65858.788772583008</c:v>
                      </c:pt>
                      <c:pt idx="12545">
                        <c:v>63655.743362426758</c:v>
                      </c:pt>
                      <c:pt idx="12546">
                        <c:v>66515.165237426758</c:v>
                      </c:pt>
                      <c:pt idx="12547">
                        <c:v>66401.166213989258</c:v>
                      </c:pt>
                      <c:pt idx="12548">
                        <c:v>64853.12483215332</c:v>
                      </c:pt>
                      <c:pt idx="12549">
                        <c:v>64457.924880981438</c:v>
                      </c:pt>
                      <c:pt idx="12550">
                        <c:v>66970.477737426758</c:v>
                      </c:pt>
                      <c:pt idx="12551">
                        <c:v>66970.477005004883</c:v>
                      </c:pt>
                      <c:pt idx="12552">
                        <c:v>66108.258499145508</c:v>
                      </c:pt>
                      <c:pt idx="12553">
                        <c:v>66374.159133911133</c:v>
                      </c:pt>
                      <c:pt idx="12554">
                        <c:v>65143.459915161126</c:v>
                      </c:pt>
                      <c:pt idx="12555">
                        <c:v>64477.152252197266</c:v>
                      </c:pt>
                      <c:pt idx="12556">
                        <c:v>64477.152496337883</c:v>
                      </c:pt>
                      <c:pt idx="12557">
                        <c:v>64125.152496337883</c:v>
                      </c:pt>
                      <c:pt idx="12558">
                        <c:v>64115.730621337883</c:v>
                      </c:pt>
                      <c:pt idx="12559">
                        <c:v>65717.035842895508</c:v>
                      </c:pt>
                      <c:pt idx="12560">
                        <c:v>65717.035842895508</c:v>
                      </c:pt>
                      <c:pt idx="12561">
                        <c:v>65717.035842895508</c:v>
                      </c:pt>
                      <c:pt idx="12562">
                        <c:v>64670.818923950188</c:v>
                      </c:pt>
                      <c:pt idx="12563">
                        <c:v>63355.977981567383</c:v>
                      </c:pt>
                      <c:pt idx="12564">
                        <c:v>63355.977920532227</c:v>
                      </c:pt>
                      <c:pt idx="12565">
                        <c:v>67317.377883911133</c:v>
                      </c:pt>
                      <c:pt idx="12566">
                        <c:v>62539.46354675293</c:v>
                      </c:pt>
                      <c:pt idx="12567">
                        <c:v>66142.899612426758</c:v>
                      </c:pt>
                      <c:pt idx="12568">
                        <c:v>66142.899612426758</c:v>
                      </c:pt>
                      <c:pt idx="12569">
                        <c:v>66352.899612426758</c:v>
                      </c:pt>
                      <c:pt idx="12570">
                        <c:v>66607.699417114258</c:v>
                      </c:pt>
                      <c:pt idx="12571">
                        <c:v>65453.032608032227</c:v>
                      </c:pt>
                      <c:pt idx="12572">
                        <c:v>67388.092483520508</c:v>
                      </c:pt>
                      <c:pt idx="12573">
                        <c:v>67341.092727661133</c:v>
                      </c:pt>
                      <c:pt idx="12574">
                        <c:v>67189.092971801758</c:v>
                      </c:pt>
                      <c:pt idx="12575">
                        <c:v>67453.542922973633</c:v>
                      </c:pt>
                      <c:pt idx="12576">
                        <c:v>67751.977249145508</c:v>
                      </c:pt>
                      <c:pt idx="12577">
                        <c:v>67751.977249145508</c:v>
                      </c:pt>
                      <c:pt idx="12578">
                        <c:v>67509.977249145508</c:v>
                      </c:pt>
                      <c:pt idx="12579">
                        <c:v>67295.477493286133</c:v>
                      </c:pt>
                      <c:pt idx="12580">
                        <c:v>67583.489456176758</c:v>
                      </c:pt>
                      <c:pt idx="12581">
                        <c:v>67527.489212036133</c:v>
                      </c:pt>
                      <c:pt idx="12582">
                        <c:v>67223.488967895508</c:v>
                      </c:pt>
                      <c:pt idx="12583">
                        <c:v>65599.384414672852</c:v>
                      </c:pt>
                      <c:pt idx="12584">
                        <c:v>64941.62727355957</c:v>
                      </c:pt>
                      <c:pt idx="12585">
                        <c:v>67572.424758911133</c:v>
                      </c:pt>
                      <c:pt idx="12586">
                        <c:v>63046.787490844719</c:v>
                      </c:pt>
                      <c:pt idx="12587">
                        <c:v>63044.979385375977</c:v>
                      </c:pt>
                      <c:pt idx="12588">
                        <c:v>64042.180114746086</c:v>
                      </c:pt>
                      <c:pt idx="12589">
                        <c:v>64042.179382324219</c:v>
                      </c:pt>
                      <c:pt idx="12590">
                        <c:v>63790.181823730469</c:v>
                      </c:pt>
                      <c:pt idx="12591">
                        <c:v>66947.124954223633</c:v>
                      </c:pt>
                      <c:pt idx="12592">
                        <c:v>66833.124710083008</c:v>
                      </c:pt>
                      <c:pt idx="12593">
                        <c:v>66636.123245239258</c:v>
                      </c:pt>
                      <c:pt idx="12594">
                        <c:v>67476.712295532227</c:v>
                      </c:pt>
                      <c:pt idx="12595">
                        <c:v>67476.712783813477</c:v>
                      </c:pt>
                      <c:pt idx="12596">
                        <c:v>67476.712783813477</c:v>
                      </c:pt>
                      <c:pt idx="12597">
                        <c:v>67232.765724182129</c:v>
                      </c:pt>
                      <c:pt idx="12598">
                        <c:v>67232.766456604004</c:v>
                      </c:pt>
                      <c:pt idx="12599">
                        <c:v>67232.766456604004</c:v>
                      </c:pt>
                      <c:pt idx="12600">
                        <c:v>66409.398834228516</c:v>
                      </c:pt>
                      <c:pt idx="12601">
                        <c:v>66418.398345947266</c:v>
                      </c:pt>
                      <c:pt idx="12602">
                        <c:v>66418.399322509766</c:v>
                      </c:pt>
                      <c:pt idx="12603">
                        <c:v>66285.399322509766</c:v>
                      </c:pt>
                      <c:pt idx="12604">
                        <c:v>66037.240386962891</c:v>
                      </c:pt>
                      <c:pt idx="12605">
                        <c:v>64660.504638671875</c:v>
                      </c:pt>
                      <c:pt idx="12606">
                        <c:v>66070.306884765625</c:v>
                      </c:pt>
                      <c:pt idx="12607">
                        <c:v>65745.706787109375</c:v>
                      </c:pt>
                      <c:pt idx="12608">
                        <c:v>63877.623489379876</c:v>
                      </c:pt>
                      <c:pt idx="12609">
                        <c:v>63753.621536254876</c:v>
                      </c:pt>
                      <c:pt idx="12610">
                        <c:v>63537.622024536126</c:v>
                      </c:pt>
                      <c:pt idx="12611">
                        <c:v>65675.701370239258</c:v>
                      </c:pt>
                      <c:pt idx="12612">
                        <c:v>65151.698928833008</c:v>
                      </c:pt>
                      <c:pt idx="12613">
                        <c:v>64872.124221801758</c:v>
                      </c:pt>
                      <c:pt idx="12614">
                        <c:v>64872.125198364258</c:v>
                      </c:pt>
                      <c:pt idx="12615">
                        <c:v>64492.618362426758</c:v>
                      </c:pt>
                      <c:pt idx="12616">
                        <c:v>64492.618362426758</c:v>
                      </c:pt>
                      <c:pt idx="12617">
                        <c:v>66498.436187744141</c:v>
                      </c:pt>
                      <c:pt idx="12618">
                        <c:v>66498.436431884766</c:v>
                      </c:pt>
                      <c:pt idx="12619">
                        <c:v>66850.436431884766</c:v>
                      </c:pt>
                      <c:pt idx="12620">
                        <c:v>64515.383926391602</c:v>
                      </c:pt>
                      <c:pt idx="12621">
                        <c:v>64360.383926391602</c:v>
                      </c:pt>
                      <c:pt idx="12622">
                        <c:v>64360.383865356445</c:v>
                      </c:pt>
                      <c:pt idx="12623">
                        <c:v>63653.237930297852</c:v>
                      </c:pt>
                      <c:pt idx="12624">
                        <c:v>63653.237930297852</c:v>
                      </c:pt>
                      <c:pt idx="12625">
                        <c:v>61247.523147583008</c:v>
                      </c:pt>
                      <c:pt idx="12626">
                        <c:v>61682.523635864258</c:v>
                      </c:pt>
                      <c:pt idx="12627">
                        <c:v>61780.611038208008</c:v>
                      </c:pt>
                      <c:pt idx="12628">
                        <c:v>60756.258010864258</c:v>
                      </c:pt>
                      <c:pt idx="12629">
                        <c:v>60556.257888793938</c:v>
                      </c:pt>
                      <c:pt idx="12630">
                        <c:v>58876.650604248047</c:v>
                      </c:pt>
                      <c:pt idx="12631">
                        <c:v>58876.650604248047</c:v>
                      </c:pt>
                      <c:pt idx="12632">
                        <c:v>64796.300201416016</c:v>
                      </c:pt>
                      <c:pt idx="12633">
                        <c:v>64796.300445556633</c:v>
                      </c:pt>
                      <c:pt idx="12634">
                        <c:v>64796.299957275383</c:v>
                      </c:pt>
                      <c:pt idx="12635">
                        <c:v>63509.913528442376</c:v>
                      </c:pt>
                      <c:pt idx="12636">
                        <c:v>63511.098831176758</c:v>
                      </c:pt>
                      <c:pt idx="12637">
                        <c:v>64015.183059692376</c:v>
                      </c:pt>
                      <c:pt idx="12638">
                        <c:v>63972.989700317376</c:v>
                      </c:pt>
                      <c:pt idx="12639">
                        <c:v>63833.615005493164</c:v>
                      </c:pt>
                      <c:pt idx="12640">
                        <c:v>66263.239212036133</c:v>
                      </c:pt>
                      <c:pt idx="12641">
                        <c:v>66263.238723754883</c:v>
                      </c:pt>
                      <c:pt idx="12642">
                        <c:v>59178.054763793945</c:v>
                      </c:pt>
                      <c:pt idx="12643">
                        <c:v>59187.054763793945</c:v>
                      </c:pt>
                      <c:pt idx="12644">
                        <c:v>59187.054763793945</c:v>
                      </c:pt>
                      <c:pt idx="12645">
                        <c:v>62298.390777587883</c:v>
                      </c:pt>
                      <c:pt idx="12646">
                        <c:v>61957.389556884766</c:v>
                      </c:pt>
                      <c:pt idx="12647">
                        <c:v>61958.424224853516</c:v>
                      </c:pt>
                      <c:pt idx="12648">
                        <c:v>61716.424224853516</c:v>
                      </c:pt>
                      <c:pt idx="12649">
                        <c:v>65599.925491333008</c:v>
                      </c:pt>
                      <c:pt idx="12650">
                        <c:v>65969.327835083008</c:v>
                      </c:pt>
                      <c:pt idx="12651">
                        <c:v>68386.484573364258</c:v>
                      </c:pt>
                      <c:pt idx="12652">
                        <c:v>68372.950393676758</c:v>
                      </c:pt>
                      <c:pt idx="12653">
                        <c:v>68372.952102661133</c:v>
                      </c:pt>
                      <c:pt idx="12654">
                        <c:v>64604.610794067376</c:v>
                      </c:pt>
                      <c:pt idx="12655">
                        <c:v>64604.611038208008</c:v>
                      </c:pt>
                      <c:pt idx="12656">
                        <c:v>64046.005813598626</c:v>
                      </c:pt>
                      <c:pt idx="12657">
                        <c:v>64684.606155395508</c:v>
                      </c:pt>
                      <c:pt idx="12658">
                        <c:v>64684.606155395508</c:v>
                      </c:pt>
                      <c:pt idx="12659">
                        <c:v>64684.606643676758</c:v>
                      </c:pt>
                      <c:pt idx="12660">
                        <c:v>66647.785354614258</c:v>
                      </c:pt>
                      <c:pt idx="12661">
                        <c:v>66395.836380004883</c:v>
                      </c:pt>
                      <c:pt idx="12662">
                        <c:v>66307.836624145508</c:v>
                      </c:pt>
                      <c:pt idx="12663">
                        <c:v>65136.848587036126</c:v>
                      </c:pt>
                      <c:pt idx="12664">
                        <c:v>65268.777542114258</c:v>
                      </c:pt>
                      <c:pt idx="12665">
                        <c:v>64544.799026489258</c:v>
                      </c:pt>
                      <c:pt idx="12666">
                        <c:v>64776.798782348626</c:v>
                      </c:pt>
                      <c:pt idx="12667">
                        <c:v>65148.799270629876</c:v>
                      </c:pt>
                      <c:pt idx="12668">
                        <c:v>64932.799514770508</c:v>
                      </c:pt>
                      <c:pt idx="12669">
                        <c:v>65942.740798950195</c:v>
                      </c:pt>
                      <c:pt idx="12670">
                        <c:v>65894.740676879883</c:v>
                      </c:pt>
                      <c:pt idx="12671">
                        <c:v>65894.740798950195</c:v>
                      </c:pt>
                      <c:pt idx="12672">
                        <c:v>62983.47590637207</c:v>
                      </c:pt>
                      <c:pt idx="12673">
                        <c:v>62936.475967407227</c:v>
                      </c:pt>
                      <c:pt idx="12674">
                        <c:v>62936.476028442383</c:v>
                      </c:pt>
                      <c:pt idx="12675">
                        <c:v>61800.532806396484</c:v>
                      </c:pt>
                      <c:pt idx="12676">
                        <c:v>61800.532745361328</c:v>
                      </c:pt>
                      <c:pt idx="12677">
                        <c:v>61712.532684326172</c:v>
                      </c:pt>
                      <c:pt idx="12678">
                        <c:v>62480.900588989258</c:v>
                      </c:pt>
                      <c:pt idx="12679">
                        <c:v>63197.252151489258</c:v>
                      </c:pt>
                      <c:pt idx="12680">
                        <c:v>64006.81510925293</c:v>
                      </c:pt>
                      <c:pt idx="12681">
                        <c:v>65130.409744262695</c:v>
                      </c:pt>
                      <c:pt idx="12682">
                        <c:v>65130.409805297852</c:v>
                      </c:pt>
                      <c:pt idx="12683">
                        <c:v>65130.409805297852</c:v>
                      </c:pt>
                      <c:pt idx="12684">
                        <c:v>61778.527542114258</c:v>
                      </c:pt>
                      <c:pt idx="12685">
                        <c:v>62251.028030395508</c:v>
                      </c:pt>
                      <c:pt idx="12686">
                        <c:v>62204.028030395508</c:v>
                      </c:pt>
                      <c:pt idx="12687">
                        <c:v>61929.028030395508</c:v>
                      </c:pt>
                      <c:pt idx="12688">
                        <c:v>61776.301834106438</c:v>
                      </c:pt>
                      <c:pt idx="12689">
                        <c:v>61552.301834106438</c:v>
                      </c:pt>
                      <c:pt idx="12690">
                        <c:v>63061.169769287102</c:v>
                      </c:pt>
                      <c:pt idx="12691">
                        <c:v>62616.169525146484</c:v>
                      </c:pt>
                      <c:pt idx="12692">
                        <c:v>61979.767181396484</c:v>
                      </c:pt>
                      <c:pt idx="12693">
                        <c:v>64841.792922973626</c:v>
                      </c:pt>
                      <c:pt idx="12694">
                        <c:v>64667.33447265625</c:v>
                      </c:pt>
                      <c:pt idx="12695">
                        <c:v>64667.334716796868</c:v>
                      </c:pt>
                      <c:pt idx="12696">
                        <c:v>64667.244873046868</c:v>
                      </c:pt>
                      <c:pt idx="12697">
                        <c:v>63651.444534301758</c:v>
                      </c:pt>
                      <c:pt idx="12698">
                        <c:v>65082.255813598626</c:v>
                      </c:pt>
                      <c:pt idx="12699">
                        <c:v>64947.255081176758</c:v>
                      </c:pt>
                      <c:pt idx="12700">
                        <c:v>63922.519729614258</c:v>
                      </c:pt>
                      <c:pt idx="12701">
                        <c:v>63564.874221801758</c:v>
                      </c:pt>
                      <c:pt idx="12702">
                        <c:v>67214.529495239258</c:v>
                      </c:pt>
                      <c:pt idx="12703">
                        <c:v>67214.529495239258</c:v>
                      </c:pt>
                      <c:pt idx="12704">
                        <c:v>67214.529495239258</c:v>
                      </c:pt>
                      <c:pt idx="12705">
                        <c:v>62119.644622802734</c:v>
                      </c:pt>
                      <c:pt idx="12706">
                        <c:v>62119.644378662102</c:v>
                      </c:pt>
                      <c:pt idx="12707">
                        <c:v>61944.644866943352</c:v>
                      </c:pt>
                      <c:pt idx="12708">
                        <c:v>60693.303100585938</c:v>
                      </c:pt>
                      <c:pt idx="12709">
                        <c:v>60451.303100585938</c:v>
                      </c:pt>
                      <c:pt idx="12710">
                        <c:v>64052.650588989258</c:v>
                      </c:pt>
                      <c:pt idx="12711">
                        <c:v>64018.651565551758</c:v>
                      </c:pt>
                      <c:pt idx="12712">
                        <c:v>63723.651321411126</c:v>
                      </c:pt>
                      <c:pt idx="12713">
                        <c:v>63120.589523315422</c:v>
                      </c:pt>
                      <c:pt idx="12714">
                        <c:v>62992.588790893555</c:v>
                      </c:pt>
                      <c:pt idx="12715">
                        <c:v>63539.903244018555</c:v>
                      </c:pt>
                      <c:pt idx="12716">
                        <c:v>62440.410491943352</c:v>
                      </c:pt>
                      <c:pt idx="12717">
                        <c:v>62882.929290771484</c:v>
                      </c:pt>
                      <c:pt idx="12718">
                        <c:v>64786.351654052734</c:v>
                      </c:pt>
                      <c:pt idx="12719">
                        <c:v>64537.868362426758</c:v>
                      </c:pt>
                      <c:pt idx="12720">
                        <c:v>63006.412490844727</c:v>
                      </c:pt>
                      <c:pt idx="12721">
                        <c:v>63477.912734985352</c:v>
                      </c:pt>
                      <c:pt idx="12722">
                        <c:v>63477.644119262695</c:v>
                      </c:pt>
                      <c:pt idx="12723">
                        <c:v>63477.643997192383</c:v>
                      </c:pt>
                      <c:pt idx="12724">
                        <c:v>63277.64387512207</c:v>
                      </c:pt>
                      <c:pt idx="12725">
                        <c:v>63760.586471557617</c:v>
                      </c:pt>
                      <c:pt idx="12726">
                        <c:v>63761.934982299805</c:v>
                      </c:pt>
                      <c:pt idx="12727">
                        <c:v>63761.935043334961</c:v>
                      </c:pt>
                      <c:pt idx="12728">
                        <c:v>64353.789642333984</c:v>
                      </c:pt>
                      <c:pt idx="12729">
                        <c:v>64436.246170043945</c:v>
                      </c:pt>
                      <c:pt idx="12730">
                        <c:v>64912.746780395508</c:v>
                      </c:pt>
                      <c:pt idx="12731">
                        <c:v>64983.539260864258</c:v>
                      </c:pt>
                      <c:pt idx="12732">
                        <c:v>64745.723342895508</c:v>
                      </c:pt>
                      <c:pt idx="12733">
                        <c:v>63569.409622192383</c:v>
                      </c:pt>
                      <c:pt idx="12734">
                        <c:v>63569.409561157227</c:v>
                      </c:pt>
                      <c:pt idx="12735">
                        <c:v>62967.761306762695</c:v>
                      </c:pt>
                      <c:pt idx="12736">
                        <c:v>61655.322723388672</c:v>
                      </c:pt>
                      <c:pt idx="12737">
                        <c:v>61534.322784423828</c:v>
                      </c:pt>
                      <c:pt idx="12738">
                        <c:v>61525.322784423828</c:v>
                      </c:pt>
                      <c:pt idx="12739">
                        <c:v>65186.382034301758</c:v>
                      </c:pt>
                      <c:pt idx="12740">
                        <c:v>65244.491653442376</c:v>
                      </c:pt>
                      <c:pt idx="12741">
                        <c:v>65316.802200317376</c:v>
                      </c:pt>
                      <c:pt idx="12742">
                        <c:v>64379.438247680657</c:v>
                      </c:pt>
                      <c:pt idx="12743">
                        <c:v>64379.438247680657</c:v>
                      </c:pt>
                      <c:pt idx="12744">
                        <c:v>63813.126174926758</c:v>
                      </c:pt>
                      <c:pt idx="12745">
                        <c:v>62985.325393676758</c:v>
                      </c:pt>
                      <c:pt idx="12746">
                        <c:v>65516.755569458008</c:v>
                      </c:pt>
                      <c:pt idx="12747">
                        <c:v>65290.25569152832</c:v>
                      </c:pt>
                      <c:pt idx="12748">
                        <c:v>65290.255447387688</c:v>
                      </c:pt>
                      <c:pt idx="12749">
                        <c:v>66744.646926879883</c:v>
                      </c:pt>
                      <c:pt idx="12750">
                        <c:v>65389.117874145508</c:v>
                      </c:pt>
                      <c:pt idx="12751">
                        <c:v>65242.117874145508</c:v>
                      </c:pt>
                      <c:pt idx="12752">
                        <c:v>64450.958633422844</c:v>
                      </c:pt>
                      <c:pt idx="12753">
                        <c:v>66396.004348754883</c:v>
                      </c:pt>
                      <c:pt idx="12754">
                        <c:v>65360.791580200195</c:v>
                      </c:pt>
                      <c:pt idx="12755">
                        <c:v>65398.977066040039</c:v>
                      </c:pt>
                      <c:pt idx="12756">
                        <c:v>65394.977188110352</c:v>
                      </c:pt>
                      <c:pt idx="12757">
                        <c:v>67459.221633911133</c:v>
                      </c:pt>
                      <c:pt idx="12758">
                        <c:v>68011.702835083008</c:v>
                      </c:pt>
                      <c:pt idx="12759">
                        <c:v>68020.702835083008</c:v>
                      </c:pt>
                      <c:pt idx="12760">
                        <c:v>67932.702835083008</c:v>
                      </c:pt>
                      <c:pt idx="12761">
                        <c:v>67741.702835083008</c:v>
                      </c:pt>
                      <c:pt idx="12762">
                        <c:v>66158.541847229004</c:v>
                      </c:pt>
                      <c:pt idx="12763">
                        <c:v>66295.142189025879</c:v>
                      </c:pt>
                      <c:pt idx="12764">
                        <c:v>65805.774269104004</c:v>
                      </c:pt>
                      <c:pt idx="12765">
                        <c:v>57201.539138793945</c:v>
                      </c:pt>
                      <c:pt idx="12766">
                        <c:v>57201.539199829102</c:v>
                      </c:pt>
                      <c:pt idx="12767">
                        <c:v>57192.539199829102</c:v>
                      </c:pt>
                      <c:pt idx="12768">
                        <c:v>61510.496658325195</c:v>
                      </c:pt>
                      <c:pt idx="12769">
                        <c:v>61945.497024536126</c:v>
                      </c:pt>
                      <c:pt idx="12770">
                        <c:v>62800.497024536126</c:v>
                      </c:pt>
                      <c:pt idx="12771">
                        <c:v>62708.963272094727</c:v>
                      </c:pt>
                      <c:pt idx="12772">
                        <c:v>62708.963272094727</c:v>
                      </c:pt>
                      <c:pt idx="12773">
                        <c:v>62708.963272094727</c:v>
                      </c:pt>
                      <c:pt idx="12774">
                        <c:v>62483.470169067376</c:v>
                      </c:pt>
                      <c:pt idx="12775">
                        <c:v>60830.94416809082</c:v>
                      </c:pt>
                      <c:pt idx="12776">
                        <c:v>60839.944351196289</c:v>
                      </c:pt>
                      <c:pt idx="12777">
                        <c:v>60839.944412231445</c:v>
                      </c:pt>
                      <c:pt idx="12778">
                        <c:v>61147.444473266602</c:v>
                      </c:pt>
                      <c:pt idx="12779">
                        <c:v>61304.946365356445</c:v>
                      </c:pt>
                      <c:pt idx="12780">
                        <c:v>60336.993011474609</c:v>
                      </c:pt>
                      <c:pt idx="12781">
                        <c:v>60336.245452880859</c:v>
                      </c:pt>
                      <c:pt idx="12782">
                        <c:v>67814.038482666016</c:v>
                      </c:pt>
                      <c:pt idx="12783">
                        <c:v>65974.730422973633</c:v>
                      </c:pt>
                      <c:pt idx="12784">
                        <c:v>65905.731155395508</c:v>
                      </c:pt>
                      <c:pt idx="12785">
                        <c:v>65107.680862426758</c:v>
                      </c:pt>
                      <c:pt idx="12786">
                        <c:v>65044.681838989258</c:v>
                      </c:pt>
                      <c:pt idx="12787">
                        <c:v>66326.949417114258</c:v>
                      </c:pt>
                      <c:pt idx="12788">
                        <c:v>66373.948928833008</c:v>
                      </c:pt>
                      <c:pt idx="12789">
                        <c:v>66013.501663208008</c:v>
                      </c:pt>
                      <c:pt idx="12790">
                        <c:v>66024.501174926758</c:v>
                      </c:pt>
                      <c:pt idx="12791">
                        <c:v>66024.501907348633</c:v>
                      </c:pt>
                      <c:pt idx="12792">
                        <c:v>65916.501907348633</c:v>
                      </c:pt>
                      <c:pt idx="12793">
                        <c:v>61494.524978637688</c:v>
                      </c:pt>
                      <c:pt idx="12794">
                        <c:v>61446.525344848626</c:v>
                      </c:pt>
                      <c:pt idx="12795">
                        <c:v>65410.776809692376</c:v>
                      </c:pt>
                      <c:pt idx="12796">
                        <c:v>64407.196487426758</c:v>
                      </c:pt>
                      <c:pt idx="12797">
                        <c:v>63940.395706176758</c:v>
                      </c:pt>
                      <c:pt idx="12798">
                        <c:v>65400.850784301758</c:v>
                      </c:pt>
                      <c:pt idx="12799">
                        <c:v>65312.851516723626</c:v>
                      </c:pt>
                      <c:pt idx="12800">
                        <c:v>64516.477737426758</c:v>
                      </c:pt>
                      <c:pt idx="12801">
                        <c:v>64567.697952270508</c:v>
                      </c:pt>
                      <c:pt idx="12802">
                        <c:v>64499.456985473626</c:v>
                      </c:pt>
                      <c:pt idx="12803">
                        <c:v>65785.158401489258</c:v>
                      </c:pt>
                      <c:pt idx="12804">
                        <c:v>66968.415969848633</c:v>
                      </c:pt>
                      <c:pt idx="12805">
                        <c:v>66920.821975708008</c:v>
                      </c:pt>
                      <c:pt idx="12806">
                        <c:v>65671.549270629883</c:v>
                      </c:pt>
                      <c:pt idx="12807">
                        <c:v>64746.748733520508</c:v>
                      </c:pt>
                      <c:pt idx="12808">
                        <c:v>64962.748733520508</c:v>
                      </c:pt>
                      <c:pt idx="12809">
                        <c:v>63637.771194458008</c:v>
                      </c:pt>
                      <c:pt idx="12810">
                        <c:v>60094.631683349609</c:v>
                      </c:pt>
                      <c:pt idx="12811">
                        <c:v>60335.631927490227</c:v>
                      </c:pt>
                      <c:pt idx="12812">
                        <c:v>60344.631805419922</c:v>
                      </c:pt>
                      <c:pt idx="12813">
                        <c:v>63893.546051025383</c:v>
                      </c:pt>
                      <c:pt idx="12814">
                        <c:v>64341.046539306633</c:v>
                      </c:pt>
                      <c:pt idx="12815">
                        <c:v>63238.629547119133</c:v>
                      </c:pt>
                      <c:pt idx="12816">
                        <c:v>63150.449371337883</c:v>
                      </c:pt>
                      <c:pt idx="12817">
                        <c:v>64865.984573364258</c:v>
                      </c:pt>
                      <c:pt idx="12818">
                        <c:v>65388.299758911126</c:v>
                      </c:pt>
                      <c:pt idx="12819">
                        <c:v>66176.084671020508</c:v>
                      </c:pt>
                      <c:pt idx="12820">
                        <c:v>66336.014846801758</c:v>
                      </c:pt>
                      <c:pt idx="12821">
                        <c:v>66565.014846801758</c:v>
                      </c:pt>
                      <c:pt idx="12822">
                        <c:v>66374.014358520508</c:v>
                      </c:pt>
                      <c:pt idx="12823">
                        <c:v>61005.927505493164</c:v>
                      </c:pt>
                      <c:pt idx="12824">
                        <c:v>61005.927505493164</c:v>
                      </c:pt>
                      <c:pt idx="12825">
                        <c:v>62310.294387817376</c:v>
                      </c:pt>
                      <c:pt idx="12826">
                        <c:v>62310.294631958008</c:v>
                      </c:pt>
                      <c:pt idx="12827">
                        <c:v>64649.589309692376</c:v>
                      </c:pt>
                      <c:pt idx="12828">
                        <c:v>64650.662551879876</c:v>
                      </c:pt>
                      <c:pt idx="12829">
                        <c:v>65343.351516723626</c:v>
                      </c:pt>
                      <c:pt idx="12830">
                        <c:v>64692.141067504876</c:v>
                      </c:pt>
                      <c:pt idx="12831">
                        <c:v>65433.357376098626</c:v>
                      </c:pt>
                      <c:pt idx="12832">
                        <c:v>64988.357131958008</c:v>
                      </c:pt>
                      <c:pt idx="12833">
                        <c:v>64761.894729614258</c:v>
                      </c:pt>
                      <c:pt idx="12834">
                        <c:v>64255.893753051758</c:v>
                      </c:pt>
                      <c:pt idx="12835">
                        <c:v>64784.650588989258</c:v>
                      </c:pt>
                      <c:pt idx="12836">
                        <c:v>63253.951797485344</c:v>
                      </c:pt>
                      <c:pt idx="12837">
                        <c:v>63253.951736450188</c:v>
                      </c:pt>
                      <c:pt idx="12838">
                        <c:v>63488.979690551758</c:v>
                      </c:pt>
                      <c:pt idx="12839">
                        <c:v>63483.557815551758</c:v>
                      </c:pt>
                      <c:pt idx="12840">
                        <c:v>63250.884719848626</c:v>
                      </c:pt>
                      <c:pt idx="12841">
                        <c:v>63783.888870239258</c:v>
                      </c:pt>
                      <c:pt idx="12842">
                        <c:v>64076.083938598626</c:v>
                      </c:pt>
                      <c:pt idx="12843">
                        <c:v>64446.559280395508</c:v>
                      </c:pt>
                      <c:pt idx="12844">
                        <c:v>66287.387161254883</c:v>
                      </c:pt>
                      <c:pt idx="12845">
                        <c:v>67678.865921020508</c:v>
                      </c:pt>
                      <c:pt idx="12846">
                        <c:v>67337.865432739258</c:v>
                      </c:pt>
                      <c:pt idx="12847">
                        <c:v>67337.865921020508</c:v>
                      </c:pt>
                      <c:pt idx="12848">
                        <c:v>67143.062210083008</c:v>
                      </c:pt>
                      <c:pt idx="12849">
                        <c:v>66374.2529296875</c:v>
                      </c:pt>
                      <c:pt idx="12850">
                        <c:v>66658.04638671875</c:v>
                      </c:pt>
                      <c:pt idx="12851">
                        <c:v>67170.04736328125</c:v>
                      </c:pt>
                      <c:pt idx="12852">
                        <c:v>66053.877151489258</c:v>
                      </c:pt>
                      <c:pt idx="12853">
                        <c:v>65558.277359008789</c:v>
                      </c:pt>
                      <c:pt idx="12854">
                        <c:v>65073.963088989258</c:v>
                      </c:pt>
                      <c:pt idx="12855">
                        <c:v>67012.327102661133</c:v>
                      </c:pt>
                      <c:pt idx="12856">
                        <c:v>65850.26887512207</c:v>
                      </c:pt>
                      <c:pt idx="12857">
                        <c:v>66147.56916809082</c:v>
                      </c:pt>
                      <c:pt idx="12858">
                        <c:v>66147.569290161133</c:v>
                      </c:pt>
                      <c:pt idx="12859">
                        <c:v>66138.56916809082</c:v>
                      </c:pt>
                      <c:pt idx="12860">
                        <c:v>65757.728591918945</c:v>
                      </c:pt>
                      <c:pt idx="12861">
                        <c:v>65495.306838989258</c:v>
                      </c:pt>
                      <c:pt idx="12862">
                        <c:v>65495.306838989258</c:v>
                      </c:pt>
                      <c:pt idx="12863">
                        <c:v>65486.306838989258</c:v>
                      </c:pt>
                      <c:pt idx="12864">
                        <c:v>63346.634353637688</c:v>
                      </c:pt>
                      <c:pt idx="12865">
                        <c:v>63737.149490356438</c:v>
                      </c:pt>
                      <c:pt idx="12866">
                        <c:v>68219.959274291992</c:v>
                      </c:pt>
                      <c:pt idx="12867">
                        <c:v>66634.833938598633</c:v>
                      </c:pt>
                      <c:pt idx="12868">
                        <c:v>66634.833938598633</c:v>
                      </c:pt>
                      <c:pt idx="12869">
                        <c:v>66778.333694458008</c:v>
                      </c:pt>
                      <c:pt idx="12870">
                        <c:v>57494.416137695313</c:v>
                      </c:pt>
                      <c:pt idx="12871">
                        <c:v>57447.416076660156</c:v>
                      </c:pt>
                      <c:pt idx="12872">
                        <c:v>64234.041580200188</c:v>
                      </c:pt>
                      <c:pt idx="12873">
                        <c:v>63968.773880004876</c:v>
                      </c:pt>
                      <c:pt idx="12874">
                        <c:v>63968.774002075188</c:v>
                      </c:pt>
                      <c:pt idx="12875">
                        <c:v>63794.39094543457</c:v>
                      </c:pt>
                      <c:pt idx="12876">
                        <c:v>63433.391067504876</c:v>
                      </c:pt>
                      <c:pt idx="12877">
                        <c:v>60717.771072387688</c:v>
                      </c:pt>
                      <c:pt idx="12878">
                        <c:v>60986.771133422844</c:v>
                      </c:pt>
                      <c:pt idx="12879">
                        <c:v>60986.771133422844</c:v>
                      </c:pt>
                      <c:pt idx="12880">
                        <c:v>64392.338653564453</c:v>
                      </c:pt>
                      <c:pt idx="12881">
                        <c:v>63317.267288208008</c:v>
                      </c:pt>
                      <c:pt idx="12882">
                        <c:v>63970.067581176758</c:v>
                      </c:pt>
                      <c:pt idx="12883">
                        <c:v>63779.067581176758</c:v>
                      </c:pt>
                      <c:pt idx="12884">
                        <c:v>63341.786209106438</c:v>
                      </c:pt>
                      <c:pt idx="12885">
                        <c:v>58100.703887939453</c:v>
                      </c:pt>
                      <c:pt idx="12886">
                        <c:v>60514.854949951172</c:v>
                      </c:pt>
                      <c:pt idx="12887">
                        <c:v>60514.854949951172</c:v>
                      </c:pt>
                      <c:pt idx="12888">
                        <c:v>60514.855010986328</c:v>
                      </c:pt>
                      <c:pt idx="12889">
                        <c:v>61273.638320922852</c:v>
                      </c:pt>
                      <c:pt idx="12890">
                        <c:v>61576.555801391602</c:v>
                      </c:pt>
                      <c:pt idx="12891">
                        <c:v>63310.396850585938</c:v>
                      </c:pt>
                      <c:pt idx="12892">
                        <c:v>63309.727600097656</c:v>
                      </c:pt>
                      <c:pt idx="12893">
                        <c:v>63702.262649536126</c:v>
                      </c:pt>
                      <c:pt idx="12894">
                        <c:v>65435.040725708008</c:v>
                      </c:pt>
                      <c:pt idx="12895">
                        <c:v>65639.540481567383</c:v>
                      </c:pt>
                      <c:pt idx="12896">
                        <c:v>64375.564041137695</c:v>
                      </c:pt>
                      <c:pt idx="12897">
                        <c:v>64852.064651489258</c:v>
                      </c:pt>
                      <c:pt idx="12898">
                        <c:v>64596.638626098626</c:v>
                      </c:pt>
                      <c:pt idx="12899">
                        <c:v>64461.231887817376</c:v>
                      </c:pt>
                      <c:pt idx="12900">
                        <c:v>64525.211761474602</c:v>
                      </c:pt>
                      <c:pt idx="12901">
                        <c:v>65263.825881958008</c:v>
                      </c:pt>
                      <c:pt idx="12902">
                        <c:v>64948.226272583008</c:v>
                      </c:pt>
                      <c:pt idx="12903">
                        <c:v>64860.226760864258</c:v>
                      </c:pt>
                      <c:pt idx="12904">
                        <c:v>66026.120071411133</c:v>
                      </c:pt>
                      <c:pt idx="12905">
                        <c:v>65674.594924926758</c:v>
                      </c:pt>
                      <c:pt idx="12906">
                        <c:v>64805.786331176758</c:v>
                      </c:pt>
                      <c:pt idx="12907">
                        <c:v>64805.206497192376</c:v>
                      </c:pt>
                      <c:pt idx="12908">
                        <c:v>64805.206497192376</c:v>
                      </c:pt>
                      <c:pt idx="12909">
                        <c:v>64509.707229614258</c:v>
                      </c:pt>
                      <c:pt idx="12910">
                        <c:v>64288.5087890625</c:v>
                      </c:pt>
                      <c:pt idx="12911">
                        <c:v>64288.5087890625</c:v>
                      </c:pt>
                      <c:pt idx="12912">
                        <c:v>63385.70654296875</c:v>
                      </c:pt>
                      <c:pt idx="12913">
                        <c:v>63385.70654296875</c:v>
                      </c:pt>
                      <c:pt idx="12914">
                        <c:v>67363.310012817383</c:v>
                      </c:pt>
                      <c:pt idx="12915">
                        <c:v>63546.282669067383</c:v>
                      </c:pt>
                      <c:pt idx="12916">
                        <c:v>63546.282852172852</c:v>
                      </c:pt>
                      <c:pt idx="12917">
                        <c:v>63546.282852172852</c:v>
                      </c:pt>
                      <c:pt idx="12918">
                        <c:v>63449.282791137695</c:v>
                      </c:pt>
                      <c:pt idx="12919">
                        <c:v>63590.035369873047</c:v>
                      </c:pt>
                      <c:pt idx="12920">
                        <c:v>63590.035369873047</c:v>
                      </c:pt>
                      <c:pt idx="12921">
                        <c:v>63833.033538818359</c:v>
                      </c:pt>
                      <c:pt idx="12922">
                        <c:v>62171.400405883789</c:v>
                      </c:pt>
                      <c:pt idx="12923">
                        <c:v>61885.842300415039</c:v>
                      </c:pt>
                      <c:pt idx="12924">
                        <c:v>66071.731689453125</c:v>
                      </c:pt>
                      <c:pt idx="12925">
                        <c:v>64797.719131469727</c:v>
                      </c:pt>
                      <c:pt idx="12926">
                        <c:v>65242.71907043457</c:v>
                      </c:pt>
                      <c:pt idx="12927">
                        <c:v>65242.719131469727</c:v>
                      </c:pt>
                      <c:pt idx="12928">
                        <c:v>65230.519134521484</c:v>
                      </c:pt>
                      <c:pt idx="12929">
                        <c:v>64289.14973449707</c:v>
                      </c:pt>
                      <c:pt idx="12930">
                        <c:v>65381.701858520508</c:v>
                      </c:pt>
                      <c:pt idx="12931">
                        <c:v>65098.681350708008</c:v>
                      </c:pt>
                      <c:pt idx="12932">
                        <c:v>66092.154922485352</c:v>
                      </c:pt>
                      <c:pt idx="12933">
                        <c:v>66096.154861450195</c:v>
                      </c:pt>
                      <c:pt idx="12934">
                        <c:v>66105.154861450195</c:v>
                      </c:pt>
                      <c:pt idx="12935">
                        <c:v>66297.677322387695</c:v>
                      </c:pt>
                      <c:pt idx="12936">
                        <c:v>66460.677322387695</c:v>
                      </c:pt>
                      <c:pt idx="12937">
                        <c:v>64858.185775756829</c:v>
                      </c:pt>
                      <c:pt idx="12938">
                        <c:v>64488.783309936523</c:v>
                      </c:pt>
                      <c:pt idx="12939">
                        <c:v>64858.185775756829</c:v>
                      </c:pt>
                      <c:pt idx="12940">
                        <c:v>64770.286758422852</c:v>
                      </c:pt>
                      <c:pt idx="12941">
                        <c:v>65211.059158325195</c:v>
                      </c:pt>
                      <c:pt idx="12942">
                        <c:v>65248.559158325188</c:v>
                      </c:pt>
                      <c:pt idx="12943">
                        <c:v>64467.760330200188</c:v>
                      </c:pt>
                      <c:pt idx="12944">
                        <c:v>64458.760391235344</c:v>
                      </c:pt>
                      <c:pt idx="12945">
                        <c:v>66594.937896728516</c:v>
                      </c:pt>
                      <c:pt idx="12946">
                        <c:v>66618.236724853516</c:v>
                      </c:pt>
                      <c:pt idx="12947">
                        <c:v>67239.236968994141</c:v>
                      </c:pt>
                      <c:pt idx="12948">
                        <c:v>66960.236236572266</c:v>
                      </c:pt>
                      <c:pt idx="12949">
                        <c:v>64218.635330200195</c:v>
                      </c:pt>
                      <c:pt idx="12950">
                        <c:v>64570.635330200195</c:v>
                      </c:pt>
                      <c:pt idx="12951">
                        <c:v>64744.637283325195</c:v>
                      </c:pt>
                      <c:pt idx="12952">
                        <c:v>64207.737930297844</c:v>
                      </c:pt>
                      <c:pt idx="12953">
                        <c:v>64440.737869262688</c:v>
                      </c:pt>
                      <c:pt idx="12954">
                        <c:v>64432.143142700188</c:v>
                      </c:pt>
                      <c:pt idx="12955">
                        <c:v>64462.806533813477</c:v>
                      </c:pt>
                      <c:pt idx="12956">
                        <c:v>65644.607620239258</c:v>
                      </c:pt>
                      <c:pt idx="12957">
                        <c:v>65556.607620239258</c:v>
                      </c:pt>
                      <c:pt idx="12958">
                        <c:v>65228.205276489258</c:v>
                      </c:pt>
                      <c:pt idx="12959">
                        <c:v>62974.889724731445</c:v>
                      </c:pt>
                      <c:pt idx="12960">
                        <c:v>64386.137557983398</c:v>
                      </c:pt>
                      <c:pt idx="12961">
                        <c:v>64434.137619018555</c:v>
                      </c:pt>
                      <c:pt idx="12962">
                        <c:v>64425.167556762688</c:v>
                      </c:pt>
                      <c:pt idx="12963">
                        <c:v>65405.092483520508</c:v>
                      </c:pt>
                      <c:pt idx="12964">
                        <c:v>65415.913040161126</c:v>
                      </c:pt>
                      <c:pt idx="12965">
                        <c:v>65903.313674926758</c:v>
                      </c:pt>
                      <c:pt idx="12966">
                        <c:v>65592.663284301758</c:v>
                      </c:pt>
                      <c:pt idx="12967">
                        <c:v>65383.81330871582</c:v>
                      </c:pt>
                      <c:pt idx="12968">
                        <c:v>65526.813186645508</c:v>
                      </c:pt>
                      <c:pt idx="12969">
                        <c:v>65704.812942504883</c:v>
                      </c:pt>
                      <c:pt idx="12970">
                        <c:v>64673.295364379876</c:v>
                      </c:pt>
                      <c:pt idx="12971">
                        <c:v>64218.871536254876</c:v>
                      </c:pt>
                      <c:pt idx="12972">
                        <c:v>63372.570877075195</c:v>
                      </c:pt>
                      <c:pt idx="12973">
                        <c:v>63020.570938110352</c:v>
                      </c:pt>
                      <c:pt idx="12974">
                        <c:v>63020.570938110352</c:v>
                      </c:pt>
                      <c:pt idx="12975">
                        <c:v>57856.845794677734</c:v>
                      </c:pt>
                      <c:pt idx="12976">
                        <c:v>57856.846282958984</c:v>
                      </c:pt>
                      <c:pt idx="12977">
                        <c:v>58141.848236083984</c:v>
                      </c:pt>
                      <c:pt idx="12978">
                        <c:v>58141.848236083984</c:v>
                      </c:pt>
                      <c:pt idx="12979">
                        <c:v>64440.631057739258</c:v>
                      </c:pt>
                      <c:pt idx="12980">
                        <c:v>64460.632522583008</c:v>
                      </c:pt>
                      <c:pt idx="12981">
                        <c:v>64153.132034301758</c:v>
                      </c:pt>
                      <c:pt idx="12982">
                        <c:v>63949.132278442376</c:v>
                      </c:pt>
                      <c:pt idx="12983">
                        <c:v>63447.797805786126</c:v>
                      </c:pt>
                      <c:pt idx="12984">
                        <c:v>64448.494338989258</c:v>
                      </c:pt>
                      <c:pt idx="12985">
                        <c:v>64800.494338989258</c:v>
                      </c:pt>
                      <c:pt idx="12986">
                        <c:v>64800.494583129876</c:v>
                      </c:pt>
                      <c:pt idx="12987">
                        <c:v>64342.495071411126</c:v>
                      </c:pt>
                      <c:pt idx="12988">
                        <c:v>65824.699661254883</c:v>
                      </c:pt>
                      <c:pt idx="12989">
                        <c:v>66189.200881958008</c:v>
                      </c:pt>
                      <c:pt idx="12990">
                        <c:v>63543.491409301758</c:v>
                      </c:pt>
                      <c:pt idx="12991">
                        <c:v>63543.760208129876</c:v>
                      </c:pt>
                      <c:pt idx="12992">
                        <c:v>64041.270904541016</c:v>
                      </c:pt>
                      <c:pt idx="12993">
                        <c:v>64041.269927978516</c:v>
                      </c:pt>
                      <c:pt idx="12994">
                        <c:v>63155.268463134766</c:v>
                      </c:pt>
                      <c:pt idx="12995">
                        <c:v>66032.857620239258</c:v>
                      </c:pt>
                      <c:pt idx="12996">
                        <c:v>65934.257827758789</c:v>
                      </c:pt>
                      <c:pt idx="12997">
                        <c:v>64582.723342895508</c:v>
                      </c:pt>
                      <c:pt idx="12998">
                        <c:v>66869.592971801758</c:v>
                      </c:pt>
                      <c:pt idx="12999">
                        <c:v>66806.592971801758</c:v>
                      </c:pt>
                      <c:pt idx="13000">
                        <c:v>66454.593948364258</c:v>
                      </c:pt>
                      <c:pt idx="13001">
                        <c:v>65908.593215942383</c:v>
                      </c:pt>
                      <c:pt idx="13002">
                        <c:v>65684.08283996582</c:v>
                      </c:pt>
                      <c:pt idx="13003">
                        <c:v>66428.133071899414</c:v>
                      </c:pt>
                      <c:pt idx="13004">
                        <c:v>66112.633560180664</c:v>
                      </c:pt>
                      <c:pt idx="13005">
                        <c:v>65954.305252075195</c:v>
                      </c:pt>
                      <c:pt idx="13006">
                        <c:v>65954.305252075195</c:v>
                      </c:pt>
                      <c:pt idx="13007">
                        <c:v>65954.305252075195</c:v>
                      </c:pt>
                      <c:pt idx="13008">
                        <c:v>64396.449783325195</c:v>
                      </c:pt>
                      <c:pt idx="13009">
                        <c:v>64396.449783325195</c:v>
                      </c:pt>
                      <c:pt idx="13010">
                        <c:v>64396.449783325195</c:v>
                      </c:pt>
                      <c:pt idx="13011">
                        <c:v>64299.449844360352</c:v>
                      </c:pt>
                      <c:pt idx="13012">
                        <c:v>63335.735427856438</c:v>
                      </c:pt>
                      <c:pt idx="13013">
                        <c:v>63421.235549926758</c:v>
                      </c:pt>
                      <c:pt idx="13014">
                        <c:v>63421.235549926758</c:v>
                      </c:pt>
                      <c:pt idx="13015">
                        <c:v>64202.036331176758</c:v>
                      </c:pt>
                      <c:pt idx="13016">
                        <c:v>64105.036209106438</c:v>
                      </c:pt>
                      <c:pt idx="13017">
                        <c:v>62916.323501586914</c:v>
                      </c:pt>
                      <c:pt idx="13018">
                        <c:v>62925.323501586914</c:v>
                      </c:pt>
                      <c:pt idx="13019">
                        <c:v>63027.825454711914</c:v>
                      </c:pt>
                      <c:pt idx="13020">
                        <c:v>61507.312759399414</c:v>
                      </c:pt>
                      <c:pt idx="13021">
                        <c:v>61342.81282043457</c:v>
                      </c:pt>
                      <c:pt idx="13022">
                        <c:v>62188.145950317383</c:v>
                      </c:pt>
                      <c:pt idx="13023">
                        <c:v>62179.743606567383</c:v>
                      </c:pt>
                      <c:pt idx="13024">
                        <c:v>62540.145950317383</c:v>
                      </c:pt>
                      <c:pt idx="13025">
                        <c:v>67161.284866333008</c:v>
                      </c:pt>
                      <c:pt idx="13026">
                        <c:v>67161.284622192383</c:v>
                      </c:pt>
                      <c:pt idx="13027">
                        <c:v>66432.771560668945</c:v>
                      </c:pt>
                      <c:pt idx="13028">
                        <c:v>63283.246429443359</c:v>
                      </c:pt>
                      <c:pt idx="13029">
                        <c:v>63283.246368408203</c:v>
                      </c:pt>
                      <c:pt idx="13030">
                        <c:v>65611.350173950195</c:v>
                      </c:pt>
                      <c:pt idx="13031">
                        <c:v>66070.229103088379</c:v>
                      </c:pt>
                      <c:pt idx="13032">
                        <c:v>66070.229103088379</c:v>
                      </c:pt>
                      <c:pt idx="13033">
                        <c:v>66070.229225158691</c:v>
                      </c:pt>
                      <c:pt idx="13034">
                        <c:v>65885.228858947754</c:v>
                      </c:pt>
                      <c:pt idx="13035">
                        <c:v>63816.434768676758</c:v>
                      </c:pt>
                      <c:pt idx="13036">
                        <c:v>65569.781265258789</c:v>
                      </c:pt>
                      <c:pt idx="13037">
                        <c:v>67367.699172973633</c:v>
                      </c:pt>
                      <c:pt idx="13038">
                        <c:v>67026.698928833008</c:v>
                      </c:pt>
                      <c:pt idx="13039">
                        <c:v>67026.698928833008</c:v>
                      </c:pt>
                      <c:pt idx="13040">
                        <c:v>66568.698196411133</c:v>
                      </c:pt>
                      <c:pt idx="13041">
                        <c:v>67482.29833984375</c:v>
                      </c:pt>
                      <c:pt idx="13042">
                        <c:v>67482.297607421875</c:v>
                      </c:pt>
                      <c:pt idx="13043">
                        <c:v>67148.49755859375</c:v>
                      </c:pt>
                      <c:pt idx="13044">
                        <c:v>66814.995559692383</c:v>
                      </c:pt>
                      <c:pt idx="13045">
                        <c:v>64328.368850708008</c:v>
                      </c:pt>
                      <c:pt idx="13046">
                        <c:v>65068.269729614258</c:v>
                      </c:pt>
                      <c:pt idx="13047">
                        <c:v>64500.269241333008</c:v>
                      </c:pt>
                      <c:pt idx="13048">
                        <c:v>64592.568557739258</c:v>
                      </c:pt>
                      <c:pt idx="13049">
                        <c:v>64915.553421020508</c:v>
                      </c:pt>
                      <c:pt idx="13050">
                        <c:v>62385.542205810547</c:v>
                      </c:pt>
                      <c:pt idx="13051">
                        <c:v>62339.023895263665</c:v>
                      </c:pt>
                      <c:pt idx="13052">
                        <c:v>62780.350677490234</c:v>
                      </c:pt>
                      <c:pt idx="13053">
                        <c:v>62540.350189208984</c:v>
                      </c:pt>
                      <c:pt idx="13054">
                        <c:v>65038.075393676758</c:v>
                      </c:pt>
                      <c:pt idx="13055">
                        <c:v>64105.484024047852</c:v>
                      </c:pt>
                      <c:pt idx="13056">
                        <c:v>64105.483963012695</c:v>
                      </c:pt>
                      <c:pt idx="13057">
                        <c:v>62445.722366333008</c:v>
                      </c:pt>
                      <c:pt idx="13058">
                        <c:v>62445.722122192376</c:v>
                      </c:pt>
                      <c:pt idx="13059">
                        <c:v>62445.722366333008</c:v>
                      </c:pt>
                      <c:pt idx="13060">
                        <c:v>63404.432510375977</c:v>
                      </c:pt>
                      <c:pt idx="13061">
                        <c:v>65715.962356567383</c:v>
                      </c:pt>
                      <c:pt idx="13062">
                        <c:v>65715.962356567383</c:v>
                      </c:pt>
                      <c:pt idx="13063">
                        <c:v>65715.426467895508</c:v>
                      </c:pt>
                      <c:pt idx="13064">
                        <c:v>64975.588333129876</c:v>
                      </c:pt>
                      <c:pt idx="13065">
                        <c:v>57945.509124755852</c:v>
                      </c:pt>
                      <c:pt idx="13066">
                        <c:v>57991.789154052734</c:v>
                      </c:pt>
                      <c:pt idx="13067">
                        <c:v>60385.156097412102</c:v>
                      </c:pt>
                      <c:pt idx="13068">
                        <c:v>60830.156341552734</c:v>
                      </c:pt>
                      <c:pt idx="13069">
                        <c:v>60045.154876708984</c:v>
                      </c:pt>
                      <c:pt idx="13070">
                        <c:v>59917.155364990234</c:v>
                      </c:pt>
                      <c:pt idx="13071">
                        <c:v>62058.485565185547</c:v>
                      </c:pt>
                      <c:pt idx="13072">
                        <c:v>64786.9208984375</c:v>
                      </c:pt>
                      <c:pt idx="13073">
                        <c:v>64698.9208984375</c:v>
                      </c:pt>
                      <c:pt idx="13074">
                        <c:v>64531.747756958008</c:v>
                      </c:pt>
                      <c:pt idx="13075">
                        <c:v>64179.747268676758</c:v>
                      </c:pt>
                      <c:pt idx="13076">
                        <c:v>64309.397903442376</c:v>
                      </c:pt>
                      <c:pt idx="13077">
                        <c:v>63308.896682739258</c:v>
                      </c:pt>
                      <c:pt idx="13078">
                        <c:v>63165.896926879876</c:v>
                      </c:pt>
                      <c:pt idx="13079">
                        <c:v>63846.697952270508</c:v>
                      </c:pt>
                      <c:pt idx="13080">
                        <c:v>59322.610931396484</c:v>
                      </c:pt>
                      <c:pt idx="13081">
                        <c:v>58842.611175537102</c:v>
                      </c:pt>
                      <c:pt idx="13082">
                        <c:v>55556.624969482422</c:v>
                      </c:pt>
                      <c:pt idx="13083">
                        <c:v>55560.625030517578</c:v>
                      </c:pt>
                      <c:pt idx="13084">
                        <c:v>55569.625030517578</c:v>
                      </c:pt>
                      <c:pt idx="13085">
                        <c:v>65752.093460083008</c:v>
                      </c:pt>
                      <c:pt idx="13086">
                        <c:v>65958.211563110352</c:v>
                      </c:pt>
                      <c:pt idx="13087">
                        <c:v>65292.209854125977</c:v>
                      </c:pt>
                      <c:pt idx="13088">
                        <c:v>64807.794082641594</c:v>
                      </c:pt>
                      <c:pt idx="13089">
                        <c:v>67355.404739379883</c:v>
                      </c:pt>
                      <c:pt idx="13090">
                        <c:v>67355.889358520508</c:v>
                      </c:pt>
                      <c:pt idx="13091">
                        <c:v>67308.889114379883</c:v>
                      </c:pt>
                      <c:pt idx="13092">
                        <c:v>65931.205276489258</c:v>
                      </c:pt>
                      <c:pt idx="13093">
                        <c:v>65931.205764770508</c:v>
                      </c:pt>
                      <c:pt idx="13094">
                        <c:v>66506.670196533203</c:v>
                      </c:pt>
                      <c:pt idx="13095">
                        <c:v>53903.108001708984</c:v>
                      </c:pt>
                      <c:pt idx="13096">
                        <c:v>53855.107879638672</c:v>
                      </c:pt>
                      <c:pt idx="13097">
                        <c:v>57958.746063232422</c:v>
                      </c:pt>
                      <c:pt idx="13098">
                        <c:v>57958.746063232422</c:v>
                      </c:pt>
                      <c:pt idx="13099">
                        <c:v>57958.746063232422</c:v>
                      </c:pt>
                      <c:pt idx="13100">
                        <c:v>60051.454345703125</c:v>
                      </c:pt>
                      <c:pt idx="13101">
                        <c:v>64808.198501586914</c:v>
                      </c:pt>
                      <c:pt idx="13102">
                        <c:v>64851.450698852539</c:v>
                      </c:pt>
                      <c:pt idx="13103">
                        <c:v>64842.450637817376</c:v>
                      </c:pt>
                      <c:pt idx="13104">
                        <c:v>65255.033401489258</c:v>
                      </c:pt>
                      <c:pt idx="13105">
                        <c:v>66148.934280395508</c:v>
                      </c:pt>
                      <c:pt idx="13106">
                        <c:v>66060.934036254883</c:v>
                      </c:pt>
                      <c:pt idx="13107">
                        <c:v>64891.924270629883</c:v>
                      </c:pt>
                      <c:pt idx="13108">
                        <c:v>64876.399978637695</c:v>
                      </c:pt>
                      <c:pt idx="13109">
                        <c:v>64471.999588012695</c:v>
                      </c:pt>
                      <c:pt idx="13110">
                        <c:v>64665.982681274407</c:v>
                      </c:pt>
                      <c:pt idx="13111">
                        <c:v>64900.644729614258</c:v>
                      </c:pt>
                      <c:pt idx="13112">
                        <c:v>65737.070510864258</c:v>
                      </c:pt>
                      <c:pt idx="13113">
                        <c:v>65737.070022583008</c:v>
                      </c:pt>
                      <c:pt idx="13114">
                        <c:v>65737.070510864258</c:v>
                      </c:pt>
                      <c:pt idx="13115">
                        <c:v>65587.648147583008</c:v>
                      </c:pt>
                      <c:pt idx="13116">
                        <c:v>64945.281631469727</c:v>
                      </c:pt>
                      <c:pt idx="13117">
                        <c:v>66052.48274230957</c:v>
                      </c:pt>
                      <c:pt idx="13118">
                        <c:v>65719.712844848633</c:v>
                      </c:pt>
                      <c:pt idx="13119">
                        <c:v>65671.714309692383</c:v>
                      </c:pt>
                      <c:pt idx="13120">
                        <c:v>65213.713088989258</c:v>
                      </c:pt>
                      <c:pt idx="13121">
                        <c:v>67132.68212890625</c:v>
                      </c:pt>
                      <c:pt idx="13122">
                        <c:v>65662.681640625</c:v>
                      </c:pt>
                      <c:pt idx="13123">
                        <c:v>65614.681640625</c:v>
                      </c:pt>
                      <c:pt idx="13124">
                        <c:v>65627.68115234375</c:v>
                      </c:pt>
                      <c:pt idx="13125">
                        <c:v>67139.701614379883</c:v>
                      </c:pt>
                      <c:pt idx="13126">
                        <c:v>67139.701614379883</c:v>
                      </c:pt>
                      <c:pt idx="13127">
                        <c:v>65542.726638793945</c:v>
                      </c:pt>
                      <c:pt idx="13128">
                        <c:v>63297.222625732415</c:v>
                      </c:pt>
                      <c:pt idx="13129">
                        <c:v>62862.664138793938</c:v>
                      </c:pt>
                      <c:pt idx="13130">
                        <c:v>67130.930572509766</c:v>
                      </c:pt>
                      <c:pt idx="13131">
                        <c:v>67177.930572509766</c:v>
                      </c:pt>
                      <c:pt idx="13132">
                        <c:v>67177.930328369141</c:v>
                      </c:pt>
                      <c:pt idx="13133">
                        <c:v>66873.930084228516</c:v>
                      </c:pt>
                      <c:pt idx="13134">
                        <c:v>67029.286575317383</c:v>
                      </c:pt>
                      <c:pt idx="13135">
                        <c:v>65640.285842895508</c:v>
                      </c:pt>
                      <c:pt idx="13136">
                        <c:v>65874.555618286133</c:v>
                      </c:pt>
                      <c:pt idx="13137">
                        <c:v>65869.400100708008</c:v>
                      </c:pt>
                      <c:pt idx="13138">
                        <c:v>65869.399368286133</c:v>
                      </c:pt>
                      <c:pt idx="13139">
                        <c:v>65781.399368286133</c:v>
                      </c:pt>
                      <c:pt idx="13140">
                        <c:v>56756.749359130859</c:v>
                      </c:pt>
                      <c:pt idx="13141">
                        <c:v>56760.749481201172</c:v>
                      </c:pt>
                      <c:pt idx="13142">
                        <c:v>56769.749542236328</c:v>
                      </c:pt>
                      <c:pt idx="13143">
                        <c:v>56769.749481201172</c:v>
                      </c:pt>
                      <c:pt idx="13144">
                        <c:v>56672.749481201172</c:v>
                      </c:pt>
                      <c:pt idx="13145">
                        <c:v>57123.450408935547</c:v>
                      </c:pt>
                      <c:pt idx="13146">
                        <c:v>57003.856719970703</c:v>
                      </c:pt>
                      <c:pt idx="13147">
                        <c:v>57003.856719970703</c:v>
                      </c:pt>
                      <c:pt idx="13148">
                        <c:v>61816.50325012207</c:v>
                      </c:pt>
                      <c:pt idx="13149">
                        <c:v>61777.503494262695</c:v>
                      </c:pt>
                      <c:pt idx="13150">
                        <c:v>61736.303237915039</c:v>
                      </c:pt>
                      <c:pt idx="13151">
                        <c:v>64531.774795532227</c:v>
                      </c:pt>
                      <c:pt idx="13152">
                        <c:v>64534.198684692383</c:v>
                      </c:pt>
                      <c:pt idx="13153">
                        <c:v>63158.463455200195</c:v>
                      </c:pt>
                      <c:pt idx="13154">
                        <c:v>63158.463455200195</c:v>
                      </c:pt>
                      <c:pt idx="13155">
                        <c:v>64125.548294067376</c:v>
                      </c:pt>
                      <c:pt idx="13156">
                        <c:v>63789.298538208008</c:v>
                      </c:pt>
                      <c:pt idx="13157">
                        <c:v>63973.298049926758</c:v>
                      </c:pt>
                      <c:pt idx="13158">
                        <c:v>63904.298782348626</c:v>
                      </c:pt>
                      <c:pt idx="13159">
                        <c:v>65515.594192504876</c:v>
                      </c:pt>
                      <c:pt idx="13160">
                        <c:v>65287.594924926758</c:v>
                      </c:pt>
                      <c:pt idx="13161">
                        <c:v>65287.595901489258</c:v>
                      </c:pt>
                      <c:pt idx="13162">
                        <c:v>64593.064895629876</c:v>
                      </c:pt>
                      <c:pt idx="13163">
                        <c:v>64642.864944458008</c:v>
                      </c:pt>
                      <c:pt idx="13164">
                        <c:v>64642.864700317376</c:v>
                      </c:pt>
                      <c:pt idx="13165">
                        <c:v>64643.457229614258</c:v>
                      </c:pt>
                      <c:pt idx="13166">
                        <c:v>64124.764358520508</c:v>
                      </c:pt>
                      <c:pt idx="13167">
                        <c:v>64124.765335083008</c:v>
                      </c:pt>
                      <c:pt idx="13168">
                        <c:v>64124.764602661126</c:v>
                      </c:pt>
                      <c:pt idx="13169">
                        <c:v>63752.776565551758</c:v>
                      </c:pt>
                      <c:pt idx="13170">
                        <c:v>65995.169876098633</c:v>
                      </c:pt>
                      <c:pt idx="13171">
                        <c:v>64709.300491333008</c:v>
                      </c:pt>
                      <c:pt idx="13172">
                        <c:v>63958.433547973626</c:v>
                      </c:pt>
                      <c:pt idx="13173">
                        <c:v>65933.664993286133</c:v>
                      </c:pt>
                      <c:pt idx="13174">
                        <c:v>66059.432327270508</c:v>
                      </c:pt>
                      <c:pt idx="13175">
                        <c:v>65971.431838989258</c:v>
                      </c:pt>
                      <c:pt idx="13176">
                        <c:v>64366.920608520508</c:v>
                      </c:pt>
                      <c:pt idx="13177">
                        <c:v>64467.600784301758</c:v>
                      </c:pt>
                      <c:pt idx="13178">
                        <c:v>64379.600784301758</c:v>
                      </c:pt>
                      <c:pt idx="13179">
                        <c:v>65224.661331176758</c:v>
                      </c:pt>
                      <c:pt idx="13180">
                        <c:v>65136.661575317376</c:v>
                      </c:pt>
                      <c:pt idx="13181">
                        <c:v>65224.661331176758</c:v>
                      </c:pt>
                      <c:pt idx="13182">
                        <c:v>64178.661819458008</c:v>
                      </c:pt>
                      <c:pt idx="13183">
                        <c:v>63302.858108520508</c:v>
                      </c:pt>
                      <c:pt idx="13184">
                        <c:v>65299.212844848626</c:v>
                      </c:pt>
                      <c:pt idx="13185">
                        <c:v>62393.322463989258</c:v>
                      </c:pt>
                      <c:pt idx="13186">
                        <c:v>62743.974563598626</c:v>
                      </c:pt>
                      <c:pt idx="13187">
                        <c:v>62655.974319458008</c:v>
                      </c:pt>
                      <c:pt idx="13188">
                        <c:v>64187.775100708008</c:v>
                      </c:pt>
                      <c:pt idx="13189">
                        <c:v>64187.775100708008</c:v>
                      </c:pt>
                      <c:pt idx="13190">
                        <c:v>64014.775344848626</c:v>
                      </c:pt>
                      <c:pt idx="13191">
                        <c:v>64542.600685119629</c:v>
                      </c:pt>
                      <c:pt idx="13192">
                        <c:v>64308.350685119629</c:v>
                      </c:pt>
                      <c:pt idx="13193">
                        <c:v>64308.350685119629</c:v>
                      </c:pt>
                      <c:pt idx="13194">
                        <c:v>64308.351417541497</c:v>
                      </c:pt>
                      <c:pt idx="13195">
                        <c:v>64107.59716796875</c:v>
                      </c:pt>
                      <c:pt idx="13196">
                        <c:v>64955.103225708008</c:v>
                      </c:pt>
                      <c:pt idx="13197">
                        <c:v>66796.987014770508</c:v>
                      </c:pt>
                      <c:pt idx="13198">
                        <c:v>66821.676223754883</c:v>
                      </c:pt>
                      <c:pt idx="13199">
                        <c:v>67815.918258666992</c:v>
                      </c:pt>
                      <c:pt idx="13200">
                        <c:v>67536.695999145508</c:v>
                      </c:pt>
                      <c:pt idx="13201">
                        <c:v>67768.195022583008</c:v>
                      </c:pt>
                      <c:pt idx="13202">
                        <c:v>67678.994827270508</c:v>
                      </c:pt>
                      <c:pt idx="13203">
                        <c:v>64386.446350097649</c:v>
                      </c:pt>
                      <c:pt idx="13204">
                        <c:v>64386.446228027344</c:v>
                      </c:pt>
                      <c:pt idx="13205">
                        <c:v>64386.519729614258</c:v>
                      </c:pt>
                      <c:pt idx="13206">
                        <c:v>64376.781448364258</c:v>
                      </c:pt>
                      <c:pt idx="13207">
                        <c:v>64062.698684692383</c:v>
                      </c:pt>
                      <c:pt idx="13208">
                        <c:v>64071.698623657227</c:v>
                      </c:pt>
                      <c:pt idx="13209">
                        <c:v>64071.69856262207</c:v>
                      </c:pt>
                      <c:pt idx="13210">
                        <c:v>63948.696670532227</c:v>
                      </c:pt>
                      <c:pt idx="13211">
                        <c:v>62987.395889282227</c:v>
                      </c:pt>
                      <c:pt idx="13212">
                        <c:v>62996.396011352539</c:v>
                      </c:pt>
                      <c:pt idx="13213">
                        <c:v>63225.396133422852</c:v>
                      </c:pt>
                      <c:pt idx="13214">
                        <c:v>63836.498931884766</c:v>
                      </c:pt>
                      <c:pt idx="13215">
                        <c:v>58355.703826904297</c:v>
                      </c:pt>
                      <c:pt idx="13216">
                        <c:v>58364.674499511719</c:v>
                      </c:pt>
                      <c:pt idx="13217">
                        <c:v>58364.674499511719</c:v>
                      </c:pt>
                      <c:pt idx="13218">
                        <c:v>57753.672424316406</c:v>
                      </c:pt>
                      <c:pt idx="13219">
                        <c:v>63574.538795471191</c:v>
                      </c:pt>
                      <c:pt idx="13220">
                        <c:v>63992.540748596191</c:v>
                      </c:pt>
                      <c:pt idx="13221">
                        <c:v>62704.834495544434</c:v>
                      </c:pt>
                      <c:pt idx="13222">
                        <c:v>62704.83455657959</c:v>
                      </c:pt>
                      <c:pt idx="13223">
                        <c:v>61721.773941040039</c:v>
                      </c:pt>
                      <c:pt idx="13224">
                        <c:v>62194.274307250977</c:v>
                      </c:pt>
                      <c:pt idx="13225">
                        <c:v>61735.240615844727</c:v>
                      </c:pt>
                      <c:pt idx="13226">
                        <c:v>64930.581619262695</c:v>
                      </c:pt>
                      <c:pt idx="13227">
                        <c:v>64931.480117797852</c:v>
                      </c:pt>
                      <c:pt idx="13228">
                        <c:v>63394.118240356445</c:v>
                      </c:pt>
                      <c:pt idx="13229">
                        <c:v>64051.333572387695</c:v>
                      </c:pt>
                      <c:pt idx="13230">
                        <c:v>65413.793167114258</c:v>
                      </c:pt>
                      <c:pt idx="13231">
                        <c:v>64865.390823364258</c:v>
                      </c:pt>
                      <c:pt idx="13232">
                        <c:v>66625.539993286133</c:v>
                      </c:pt>
                      <c:pt idx="13233">
                        <c:v>67993.528274536133</c:v>
                      </c:pt>
                      <c:pt idx="13234">
                        <c:v>66492.376754760742</c:v>
                      </c:pt>
                      <c:pt idx="13235">
                        <c:v>66124.361129760742</c:v>
                      </c:pt>
                      <c:pt idx="13236">
                        <c:v>66124.361129760742</c:v>
                      </c:pt>
                      <c:pt idx="13237">
                        <c:v>66040.576370239258</c:v>
                      </c:pt>
                      <c:pt idx="13238">
                        <c:v>65410.014892578118</c:v>
                      </c:pt>
                      <c:pt idx="13239">
                        <c:v>64463.832656860352</c:v>
                      </c:pt>
                      <c:pt idx="13240">
                        <c:v>64463.832717895508</c:v>
                      </c:pt>
                      <c:pt idx="13241">
                        <c:v>64913.024612426758</c:v>
                      </c:pt>
                      <c:pt idx="13242">
                        <c:v>64195.122268676758</c:v>
                      </c:pt>
                      <c:pt idx="13243">
                        <c:v>64564.522903442376</c:v>
                      </c:pt>
                      <c:pt idx="13244">
                        <c:v>64730.323440551758</c:v>
                      </c:pt>
                      <c:pt idx="13245">
                        <c:v>63511.105323791497</c:v>
                      </c:pt>
                      <c:pt idx="13246">
                        <c:v>63692.104835510247</c:v>
                      </c:pt>
                      <c:pt idx="13247">
                        <c:v>67644.974319458008</c:v>
                      </c:pt>
                      <c:pt idx="13248">
                        <c:v>67644.974807739258</c:v>
                      </c:pt>
                      <c:pt idx="13249">
                        <c:v>67406.781448364258</c:v>
                      </c:pt>
                      <c:pt idx="13250">
                        <c:v>66411.698013305664</c:v>
                      </c:pt>
                      <c:pt idx="13251">
                        <c:v>67350.504348754883</c:v>
                      </c:pt>
                      <c:pt idx="13252">
                        <c:v>67347.808059692383</c:v>
                      </c:pt>
                      <c:pt idx="13253">
                        <c:v>67231.808547973633</c:v>
                      </c:pt>
                      <c:pt idx="13254">
                        <c:v>66996.808547973633</c:v>
                      </c:pt>
                      <c:pt idx="13255">
                        <c:v>64513.982620239258</c:v>
                      </c:pt>
                      <c:pt idx="13256">
                        <c:v>64524.981887817376</c:v>
                      </c:pt>
                      <c:pt idx="13257">
                        <c:v>64233.982620239258</c:v>
                      </c:pt>
                      <c:pt idx="13258">
                        <c:v>64347.981643676758</c:v>
                      </c:pt>
                      <c:pt idx="13259">
                        <c:v>63608.583938598626</c:v>
                      </c:pt>
                      <c:pt idx="13260">
                        <c:v>57824.182083129883</c:v>
                      </c:pt>
                      <c:pt idx="13261">
                        <c:v>58259.182571411126</c:v>
                      </c:pt>
                      <c:pt idx="13262">
                        <c:v>58231.631393432617</c:v>
                      </c:pt>
                      <c:pt idx="13263">
                        <c:v>61485.054336547852</c:v>
                      </c:pt>
                      <c:pt idx="13264">
                        <c:v>61494.054275512695</c:v>
                      </c:pt>
                      <c:pt idx="13265">
                        <c:v>61494.054275512695</c:v>
                      </c:pt>
                      <c:pt idx="13266">
                        <c:v>62821.312271118164</c:v>
                      </c:pt>
                      <c:pt idx="13267">
                        <c:v>62825.65364074707</c:v>
                      </c:pt>
                      <c:pt idx="13268">
                        <c:v>63452.948928833008</c:v>
                      </c:pt>
                      <c:pt idx="13269">
                        <c:v>63456.948806762695</c:v>
                      </c:pt>
                      <c:pt idx="13270">
                        <c:v>63452.948806762695</c:v>
                      </c:pt>
                      <c:pt idx="13271">
                        <c:v>62820.810989379883</c:v>
                      </c:pt>
                      <c:pt idx="13272">
                        <c:v>64497.149612426758</c:v>
                      </c:pt>
                      <c:pt idx="13273">
                        <c:v>65054.450393676758</c:v>
                      </c:pt>
                      <c:pt idx="13274">
                        <c:v>65053.712112426758</c:v>
                      </c:pt>
                      <c:pt idx="13275">
                        <c:v>58958.290313720703</c:v>
                      </c:pt>
                      <c:pt idx="13276">
                        <c:v>58958.559356689453</c:v>
                      </c:pt>
                      <c:pt idx="13277">
                        <c:v>63985.014114379883</c:v>
                      </c:pt>
                      <c:pt idx="13278">
                        <c:v>63994.014053344727</c:v>
                      </c:pt>
                      <c:pt idx="13279">
                        <c:v>64500.465225219727</c:v>
                      </c:pt>
                      <c:pt idx="13280">
                        <c:v>64502.965225219727</c:v>
                      </c:pt>
                      <c:pt idx="13281">
                        <c:v>64502.999710083008</c:v>
                      </c:pt>
                      <c:pt idx="13282">
                        <c:v>64502.999710083008</c:v>
                      </c:pt>
                      <c:pt idx="13283">
                        <c:v>64754.004348754883</c:v>
                      </c:pt>
                      <c:pt idx="13284">
                        <c:v>65735.942337036133</c:v>
                      </c:pt>
                      <c:pt idx="13285">
                        <c:v>66788.623245239258</c:v>
                      </c:pt>
                      <c:pt idx="13286">
                        <c:v>66700.623001098633</c:v>
                      </c:pt>
                      <c:pt idx="13287">
                        <c:v>64575.771194458008</c:v>
                      </c:pt>
                      <c:pt idx="13288">
                        <c:v>65031.171463012695</c:v>
                      </c:pt>
                      <c:pt idx="13289">
                        <c:v>64679.815994262695</c:v>
                      </c:pt>
                      <c:pt idx="13290">
                        <c:v>63228.948089599602</c:v>
                      </c:pt>
                      <c:pt idx="13291">
                        <c:v>63543.709808349602</c:v>
                      </c:pt>
                      <c:pt idx="13292">
                        <c:v>63543.709808349602</c:v>
                      </c:pt>
                      <c:pt idx="13293">
                        <c:v>65280.318435668938</c:v>
                      </c:pt>
                      <c:pt idx="13294">
                        <c:v>65327.318557739258</c:v>
                      </c:pt>
                      <c:pt idx="13295">
                        <c:v>65239.318313598626</c:v>
                      </c:pt>
                      <c:pt idx="13296">
                        <c:v>64660.31986999511</c:v>
                      </c:pt>
                      <c:pt idx="13297">
                        <c:v>63826.367950439453</c:v>
                      </c:pt>
                      <c:pt idx="13298">
                        <c:v>63899.488128662109</c:v>
                      </c:pt>
                      <c:pt idx="13299">
                        <c:v>65330.833709716797</c:v>
                      </c:pt>
                      <c:pt idx="13300">
                        <c:v>65338.412872314453</c:v>
                      </c:pt>
                      <c:pt idx="13301">
                        <c:v>64394.648574829102</c:v>
                      </c:pt>
                      <c:pt idx="13302">
                        <c:v>63648.646621704102</c:v>
                      </c:pt>
                      <c:pt idx="13303">
                        <c:v>65410.95979309082</c:v>
                      </c:pt>
                      <c:pt idx="13304">
                        <c:v>61470.266647338867</c:v>
                      </c:pt>
                      <c:pt idx="13305">
                        <c:v>58476.628021240234</c:v>
                      </c:pt>
                      <c:pt idx="13306">
                        <c:v>58476.628021240234</c:v>
                      </c:pt>
                      <c:pt idx="13307">
                        <c:v>61177.494476318352</c:v>
                      </c:pt>
                      <c:pt idx="13308">
                        <c:v>61225.849945068352</c:v>
                      </c:pt>
                      <c:pt idx="13309">
                        <c:v>60952.849700927734</c:v>
                      </c:pt>
                      <c:pt idx="13310">
                        <c:v>63674.041259765618</c:v>
                      </c:pt>
                      <c:pt idx="13311">
                        <c:v>64403.34814453125</c:v>
                      </c:pt>
                      <c:pt idx="13312">
                        <c:v>64403.55859375</c:v>
                      </c:pt>
                      <c:pt idx="13313">
                        <c:v>64719.123245239258</c:v>
                      </c:pt>
                      <c:pt idx="13314">
                        <c:v>64936.125442504876</c:v>
                      </c:pt>
                      <c:pt idx="13315">
                        <c:v>67034.495315551758</c:v>
                      </c:pt>
                      <c:pt idx="13316">
                        <c:v>66929.895034790039</c:v>
                      </c:pt>
                      <c:pt idx="13317">
                        <c:v>66994.894790649414</c:v>
                      </c:pt>
                      <c:pt idx="13318">
                        <c:v>66652.494827270508</c:v>
                      </c:pt>
                      <c:pt idx="13319">
                        <c:v>67667.339065551758</c:v>
                      </c:pt>
                      <c:pt idx="13320">
                        <c:v>59934.294631958008</c:v>
                      </c:pt>
                      <c:pt idx="13321">
                        <c:v>59887.294509887695</c:v>
                      </c:pt>
                      <c:pt idx="13322">
                        <c:v>62571.295486450195</c:v>
                      </c:pt>
                      <c:pt idx="13323">
                        <c:v>62256.795425415039</c:v>
                      </c:pt>
                      <c:pt idx="13324">
                        <c:v>62210.795547485352</c:v>
                      </c:pt>
                      <c:pt idx="13325">
                        <c:v>62884.509170532219</c:v>
                      </c:pt>
                      <c:pt idx="13326">
                        <c:v>63260.92366027832</c:v>
                      </c:pt>
                      <c:pt idx="13327">
                        <c:v>66031.779495239258</c:v>
                      </c:pt>
                      <c:pt idx="13328">
                        <c:v>66449.179885864258</c:v>
                      </c:pt>
                      <c:pt idx="13329">
                        <c:v>66449.179885864258</c:v>
                      </c:pt>
                      <c:pt idx="13330">
                        <c:v>64071.499420166016</c:v>
                      </c:pt>
                      <c:pt idx="13331">
                        <c:v>63107.112030029297</c:v>
                      </c:pt>
                      <c:pt idx="13332">
                        <c:v>62331.597366333008</c:v>
                      </c:pt>
                      <c:pt idx="13333">
                        <c:v>62331.597610473626</c:v>
                      </c:pt>
                      <c:pt idx="13334">
                        <c:v>62082.597244262688</c:v>
                      </c:pt>
                      <c:pt idx="13335">
                        <c:v>63805.379302978516</c:v>
                      </c:pt>
                      <c:pt idx="13336">
                        <c:v>63802.156707763672</c:v>
                      </c:pt>
                      <c:pt idx="13337">
                        <c:v>63468.656707763672</c:v>
                      </c:pt>
                      <c:pt idx="13338">
                        <c:v>67606.385696411133</c:v>
                      </c:pt>
                      <c:pt idx="13339">
                        <c:v>67606.385696411133</c:v>
                      </c:pt>
                      <c:pt idx="13340">
                        <c:v>67606.385940551758</c:v>
                      </c:pt>
                      <c:pt idx="13341">
                        <c:v>62552.589752197266</c:v>
                      </c:pt>
                      <c:pt idx="13342">
                        <c:v>62625.709930419922</c:v>
                      </c:pt>
                      <c:pt idx="13343">
                        <c:v>62690.297760009766</c:v>
                      </c:pt>
                      <c:pt idx="13344">
                        <c:v>64453.498748779297</c:v>
                      </c:pt>
                      <c:pt idx="13345">
                        <c:v>64890.998992919922</c:v>
                      </c:pt>
                      <c:pt idx="13346">
                        <c:v>60520.599746704102</c:v>
                      </c:pt>
                      <c:pt idx="13347">
                        <c:v>60568.599868774407</c:v>
                      </c:pt>
                      <c:pt idx="13348">
                        <c:v>60778.599990844719</c:v>
                      </c:pt>
                      <c:pt idx="13349">
                        <c:v>60966.551162719727</c:v>
                      </c:pt>
                      <c:pt idx="13350">
                        <c:v>64826.781204223626</c:v>
                      </c:pt>
                      <c:pt idx="13351">
                        <c:v>64826.781204223626</c:v>
                      </c:pt>
                      <c:pt idx="13352">
                        <c:v>64281.984573364258</c:v>
                      </c:pt>
                      <c:pt idx="13353">
                        <c:v>65018.699371337883</c:v>
                      </c:pt>
                      <c:pt idx="13354">
                        <c:v>65018.700103759766</c:v>
                      </c:pt>
                      <c:pt idx="13355">
                        <c:v>65245.199615478516</c:v>
                      </c:pt>
                      <c:pt idx="13356">
                        <c:v>65157.199615478516</c:v>
                      </c:pt>
                      <c:pt idx="13357">
                        <c:v>64872.199127197266</c:v>
                      </c:pt>
                      <c:pt idx="13358">
                        <c:v>64869.617385864258</c:v>
                      </c:pt>
                      <c:pt idx="13359">
                        <c:v>64515.897659301758</c:v>
                      </c:pt>
                      <c:pt idx="13360">
                        <c:v>64122.877639770508</c:v>
                      </c:pt>
                      <c:pt idx="13361">
                        <c:v>64217.877639770508</c:v>
                      </c:pt>
                      <c:pt idx="13362">
                        <c:v>65034.199661254876</c:v>
                      </c:pt>
                      <c:pt idx="13363">
                        <c:v>64176.01936340332</c:v>
                      </c:pt>
                      <c:pt idx="13364">
                        <c:v>66952.907180786133</c:v>
                      </c:pt>
                      <c:pt idx="13365">
                        <c:v>58118.779754638665</c:v>
                      </c:pt>
                      <c:pt idx="13366">
                        <c:v>58113.336486816399</c:v>
                      </c:pt>
                      <c:pt idx="13367">
                        <c:v>63645.869277954102</c:v>
                      </c:pt>
                      <c:pt idx="13368">
                        <c:v>63694.290420532219</c:v>
                      </c:pt>
                      <c:pt idx="13369">
                        <c:v>63691.923965454102</c:v>
                      </c:pt>
                      <c:pt idx="13370">
                        <c:v>63647.924453735352</c:v>
                      </c:pt>
                      <c:pt idx="13371">
                        <c:v>62394.921524047852</c:v>
                      </c:pt>
                      <c:pt idx="13372">
                        <c:v>62808.456008911126</c:v>
                      </c:pt>
                      <c:pt idx="13373">
                        <c:v>62744.456008911126</c:v>
                      </c:pt>
                      <c:pt idx="13374">
                        <c:v>62691.956253051758</c:v>
                      </c:pt>
                      <c:pt idx="13375">
                        <c:v>63355.072952270508</c:v>
                      </c:pt>
                      <c:pt idx="13376">
                        <c:v>62985.671829223626</c:v>
                      </c:pt>
                      <c:pt idx="13377">
                        <c:v>64937.099761962883</c:v>
                      </c:pt>
                      <c:pt idx="13378">
                        <c:v>65592.100494384766</c:v>
                      </c:pt>
                      <c:pt idx="13379">
                        <c:v>65346.100250244133</c:v>
                      </c:pt>
                      <c:pt idx="13380">
                        <c:v>66946.394439697266</c:v>
                      </c:pt>
                      <c:pt idx="13381">
                        <c:v>66946.394195556641</c:v>
                      </c:pt>
                      <c:pt idx="13382">
                        <c:v>66946.394195556641</c:v>
                      </c:pt>
                      <c:pt idx="13383">
                        <c:v>64862.179885864258</c:v>
                      </c:pt>
                      <c:pt idx="13384">
                        <c:v>64734.179397583008</c:v>
                      </c:pt>
                      <c:pt idx="13385">
                        <c:v>64862.179641723626</c:v>
                      </c:pt>
                      <c:pt idx="13386">
                        <c:v>64537.760879516594</c:v>
                      </c:pt>
                      <c:pt idx="13387">
                        <c:v>64423.760879516594</c:v>
                      </c:pt>
                      <c:pt idx="13388">
                        <c:v>64325.813980102539</c:v>
                      </c:pt>
                      <c:pt idx="13389">
                        <c:v>67322.326065063477</c:v>
                      </c:pt>
                      <c:pt idx="13390">
                        <c:v>67698.506973266602</c:v>
                      </c:pt>
                      <c:pt idx="13391">
                        <c:v>67394.505996704102</c:v>
                      </c:pt>
                      <c:pt idx="13392">
                        <c:v>63817.838409423821</c:v>
                      </c:pt>
                      <c:pt idx="13393">
                        <c:v>63817.838287353516</c:v>
                      </c:pt>
                      <c:pt idx="13394">
                        <c:v>63820.577667236321</c:v>
                      </c:pt>
                      <c:pt idx="13395">
                        <c:v>58120.093963623047</c:v>
                      </c:pt>
                      <c:pt idx="13396">
                        <c:v>58124.094024658203</c:v>
                      </c:pt>
                      <c:pt idx="13397">
                        <c:v>58133.094146728516</c:v>
                      </c:pt>
                      <c:pt idx="13398">
                        <c:v>58124.094024658203</c:v>
                      </c:pt>
                      <c:pt idx="13399">
                        <c:v>57976.094085693359</c:v>
                      </c:pt>
                      <c:pt idx="13400">
                        <c:v>59742.493438720703</c:v>
                      </c:pt>
                      <c:pt idx="13401">
                        <c:v>59742.493438720703</c:v>
                      </c:pt>
                      <c:pt idx="13402">
                        <c:v>61754.949676513672</c:v>
                      </c:pt>
                      <c:pt idx="13403">
                        <c:v>61752.582489013672</c:v>
                      </c:pt>
                      <c:pt idx="13404">
                        <c:v>62188.730606079102</c:v>
                      </c:pt>
                      <c:pt idx="13405">
                        <c:v>62119.730606079102</c:v>
                      </c:pt>
                      <c:pt idx="13406">
                        <c:v>62119.730606079102</c:v>
                      </c:pt>
                      <c:pt idx="13407">
                        <c:v>64101.424415588379</c:v>
                      </c:pt>
                      <c:pt idx="13408">
                        <c:v>63749.127540588379</c:v>
                      </c:pt>
                      <c:pt idx="13409">
                        <c:v>63617.127540588379</c:v>
                      </c:pt>
                      <c:pt idx="13410">
                        <c:v>65993.499221801758</c:v>
                      </c:pt>
                      <c:pt idx="13411">
                        <c:v>65635.195999145508</c:v>
                      </c:pt>
                      <c:pt idx="13412">
                        <c:v>65634.457473754883</c:v>
                      </c:pt>
                      <c:pt idx="13413">
                        <c:v>64646.679977416985</c:v>
                      </c:pt>
                      <c:pt idx="13414">
                        <c:v>64646.680221557617</c:v>
                      </c:pt>
                      <c:pt idx="13415">
                        <c:v>65580.820999145508</c:v>
                      </c:pt>
                      <c:pt idx="13416">
                        <c:v>65537.820266723633</c:v>
                      </c:pt>
                      <c:pt idx="13417">
                        <c:v>67014.608108520508</c:v>
                      </c:pt>
                      <c:pt idx="13418">
                        <c:v>67522.811233520508</c:v>
                      </c:pt>
                      <c:pt idx="13419">
                        <c:v>67587.700881958008</c:v>
                      </c:pt>
                      <c:pt idx="13420">
                        <c:v>67498.702346801758</c:v>
                      </c:pt>
                      <c:pt idx="13421">
                        <c:v>67331.701370239258</c:v>
                      </c:pt>
                      <c:pt idx="13422">
                        <c:v>66317.687698364258</c:v>
                      </c:pt>
                      <c:pt idx="13423">
                        <c:v>66391.687698364258</c:v>
                      </c:pt>
                      <c:pt idx="13424">
                        <c:v>66655.339065551758</c:v>
                      </c:pt>
                      <c:pt idx="13425">
                        <c:v>57893.034149169915</c:v>
                      </c:pt>
                      <c:pt idx="13426">
                        <c:v>58174.405212402344</c:v>
                      </c:pt>
                      <c:pt idx="13427">
                        <c:v>58174.405212402344</c:v>
                      </c:pt>
                      <c:pt idx="13428">
                        <c:v>57597.405090332024</c:v>
                      </c:pt>
                      <c:pt idx="13429">
                        <c:v>61319.797454833984</c:v>
                      </c:pt>
                      <c:pt idx="13430">
                        <c:v>61328.297576904297</c:v>
                      </c:pt>
                      <c:pt idx="13431">
                        <c:v>61800.797943115234</c:v>
                      </c:pt>
                      <c:pt idx="13432">
                        <c:v>65258.778884887695</c:v>
                      </c:pt>
                      <c:pt idx="13433">
                        <c:v>64519.060134887695</c:v>
                      </c:pt>
                      <c:pt idx="13434">
                        <c:v>64976.887161254876</c:v>
                      </c:pt>
                      <c:pt idx="13435">
                        <c:v>64977.886917114258</c:v>
                      </c:pt>
                      <c:pt idx="13436">
                        <c:v>64977.886917114258</c:v>
                      </c:pt>
                      <c:pt idx="13437">
                        <c:v>66481.911331176758</c:v>
                      </c:pt>
                      <c:pt idx="13438">
                        <c:v>66891.107620239258</c:v>
                      </c:pt>
                      <c:pt idx="13439">
                        <c:v>66775.922073364258</c:v>
                      </c:pt>
                      <c:pt idx="13440">
                        <c:v>65639.370803833008</c:v>
                      </c:pt>
                      <c:pt idx="13441">
                        <c:v>65327.21858215332</c:v>
                      </c:pt>
                      <c:pt idx="13442">
                        <c:v>65327.218460083008</c:v>
                      </c:pt>
                      <c:pt idx="13443">
                        <c:v>65239.218460083008</c:v>
                      </c:pt>
                      <c:pt idx="13444">
                        <c:v>66579.356170654297</c:v>
                      </c:pt>
                      <c:pt idx="13445">
                        <c:v>66579.356414794922</c:v>
                      </c:pt>
                      <c:pt idx="13446">
                        <c:v>66579.563446044922</c:v>
                      </c:pt>
                      <c:pt idx="13447">
                        <c:v>64070.313064575188</c:v>
                      </c:pt>
                      <c:pt idx="13448">
                        <c:v>64070.313186645508</c:v>
                      </c:pt>
                      <c:pt idx="13449">
                        <c:v>66053.289505004883</c:v>
                      </c:pt>
                      <c:pt idx="13450">
                        <c:v>66455.2255859375</c:v>
                      </c:pt>
                      <c:pt idx="13451">
                        <c:v>62016.48783874511</c:v>
                      </c:pt>
                      <c:pt idx="13452">
                        <c:v>66475.300735473633</c:v>
                      </c:pt>
                      <c:pt idx="13453">
                        <c:v>66475.300003051758</c:v>
                      </c:pt>
                      <c:pt idx="13454">
                        <c:v>66965.301956176758</c:v>
                      </c:pt>
                      <c:pt idx="13455">
                        <c:v>56046.202423095703</c:v>
                      </c:pt>
                      <c:pt idx="13456">
                        <c:v>56046.202423095703</c:v>
                      </c:pt>
                      <c:pt idx="13457">
                        <c:v>55923.200408935547</c:v>
                      </c:pt>
                      <c:pt idx="13458">
                        <c:v>62510.401321411126</c:v>
                      </c:pt>
                      <c:pt idx="13459">
                        <c:v>63390.303665161126</c:v>
                      </c:pt>
                      <c:pt idx="13460">
                        <c:v>62642.161514282219</c:v>
                      </c:pt>
                      <c:pt idx="13461">
                        <c:v>61899.969863891602</c:v>
                      </c:pt>
                      <c:pt idx="13462">
                        <c:v>61894.813552856445</c:v>
                      </c:pt>
                      <c:pt idx="13463">
                        <c:v>67038.276031494141</c:v>
                      </c:pt>
                      <c:pt idx="13464">
                        <c:v>67084.669830322266</c:v>
                      </c:pt>
                      <c:pt idx="13465">
                        <c:v>66493.407867431641</c:v>
                      </c:pt>
                      <c:pt idx="13466">
                        <c:v>64453.360137939453</c:v>
                      </c:pt>
                      <c:pt idx="13467">
                        <c:v>64453.360137939453</c:v>
                      </c:pt>
                      <c:pt idx="13468">
                        <c:v>65059.832107543945</c:v>
                      </c:pt>
                      <c:pt idx="13469">
                        <c:v>65059.832107543945</c:v>
                      </c:pt>
                      <c:pt idx="13470">
                        <c:v>55467.791351318359</c:v>
                      </c:pt>
                      <c:pt idx="13471">
                        <c:v>55215.840423583984</c:v>
                      </c:pt>
                      <c:pt idx="13472">
                        <c:v>56192.191986083984</c:v>
                      </c:pt>
                      <c:pt idx="13473">
                        <c:v>56144.786712646484</c:v>
                      </c:pt>
                      <c:pt idx="13474">
                        <c:v>55432.786376953125</c:v>
                      </c:pt>
                      <c:pt idx="13475">
                        <c:v>55541.786224365234</c:v>
                      </c:pt>
                      <c:pt idx="13476">
                        <c:v>55519.012298583984</c:v>
                      </c:pt>
                      <c:pt idx="13477">
                        <c:v>55566.012298583984</c:v>
                      </c:pt>
                      <c:pt idx="13478">
                        <c:v>61663.737808227539</c:v>
                      </c:pt>
                      <c:pt idx="13479">
                        <c:v>61672.737869262695</c:v>
                      </c:pt>
                      <c:pt idx="13480">
                        <c:v>61970.964797973633</c:v>
                      </c:pt>
                      <c:pt idx="13481">
                        <c:v>61979.964920043945</c:v>
                      </c:pt>
                      <c:pt idx="13482">
                        <c:v>61979.964920043945</c:v>
                      </c:pt>
                      <c:pt idx="13483">
                        <c:v>62472.094314575195</c:v>
                      </c:pt>
                      <c:pt idx="13484">
                        <c:v>60740.216156005859</c:v>
                      </c:pt>
                      <c:pt idx="13485">
                        <c:v>58200.362396240234</c:v>
                      </c:pt>
                      <c:pt idx="13486">
                        <c:v>57456.862884521484</c:v>
                      </c:pt>
                      <c:pt idx="13487">
                        <c:v>66093.830642700195</c:v>
                      </c:pt>
                      <c:pt idx="13488">
                        <c:v>64754.72590637207</c:v>
                      </c:pt>
                      <c:pt idx="13489">
                        <c:v>64745.72590637207</c:v>
                      </c:pt>
                      <c:pt idx="13490">
                        <c:v>65434.504592895508</c:v>
                      </c:pt>
                      <c:pt idx="13491">
                        <c:v>65437.792678833008</c:v>
                      </c:pt>
                      <c:pt idx="13492">
                        <c:v>65390.792190551758</c:v>
                      </c:pt>
                      <c:pt idx="13493">
                        <c:v>65302.792190551758</c:v>
                      </c:pt>
                      <c:pt idx="13494">
                        <c:v>63047.320816040039</c:v>
                      </c:pt>
                      <c:pt idx="13495">
                        <c:v>65763.153396606445</c:v>
                      </c:pt>
                      <c:pt idx="13496">
                        <c:v>65762.559646606445</c:v>
                      </c:pt>
                      <c:pt idx="13497">
                        <c:v>65714.559646606445</c:v>
                      </c:pt>
                      <c:pt idx="13498">
                        <c:v>65562.559646606445</c:v>
                      </c:pt>
                      <c:pt idx="13499">
                        <c:v>62696.105422973626</c:v>
                      </c:pt>
                      <c:pt idx="13500">
                        <c:v>66415.919143676758</c:v>
                      </c:pt>
                      <c:pt idx="13501">
                        <c:v>66632.100051879883</c:v>
                      </c:pt>
                      <c:pt idx="13502">
                        <c:v>66632.100051879883</c:v>
                      </c:pt>
                      <c:pt idx="13503">
                        <c:v>66430.102005004883</c:v>
                      </c:pt>
                      <c:pt idx="13504">
                        <c:v>64756.345901489258</c:v>
                      </c:pt>
                      <c:pt idx="13505">
                        <c:v>63437.306350708008</c:v>
                      </c:pt>
                      <c:pt idx="13506">
                        <c:v>65204.761428833008</c:v>
                      </c:pt>
                      <c:pt idx="13507">
                        <c:v>65014.261917114258</c:v>
                      </c:pt>
                      <c:pt idx="13508">
                        <c:v>64449.261428833008</c:v>
                      </c:pt>
                      <c:pt idx="13509">
                        <c:v>64154.261184692376</c:v>
                      </c:pt>
                      <c:pt idx="13510">
                        <c:v>65579.633987426758</c:v>
                      </c:pt>
                      <c:pt idx="13511">
                        <c:v>65626.633987426758</c:v>
                      </c:pt>
                      <c:pt idx="13512">
                        <c:v>65531.633987426758</c:v>
                      </c:pt>
                      <c:pt idx="13513">
                        <c:v>65403.633987426758</c:v>
                      </c:pt>
                      <c:pt idx="13514">
                        <c:v>65259.633499145508</c:v>
                      </c:pt>
                      <c:pt idx="13515">
                        <c:v>64679.151046752922</c:v>
                      </c:pt>
                      <c:pt idx="13516">
                        <c:v>64460.951095581055</c:v>
                      </c:pt>
                      <c:pt idx="13517">
                        <c:v>64290.450851440422</c:v>
                      </c:pt>
                      <c:pt idx="13518">
                        <c:v>64397.880813598626</c:v>
                      </c:pt>
                      <c:pt idx="13519">
                        <c:v>65564.747512817383</c:v>
                      </c:pt>
                      <c:pt idx="13520">
                        <c:v>65257.248245239258</c:v>
                      </c:pt>
                      <c:pt idx="13521">
                        <c:v>66376.035034179688</c:v>
                      </c:pt>
                      <c:pt idx="13522">
                        <c:v>66180.315795898438</c:v>
                      </c:pt>
                      <c:pt idx="13523">
                        <c:v>67267.443557739258</c:v>
                      </c:pt>
                      <c:pt idx="13524">
                        <c:v>67431.530715942383</c:v>
                      </c:pt>
                      <c:pt idx="13525">
                        <c:v>67366.531204223633</c:v>
                      </c:pt>
                      <c:pt idx="13526">
                        <c:v>67298.530960083008</c:v>
                      </c:pt>
                      <c:pt idx="13527">
                        <c:v>65911.706741333008</c:v>
                      </c:pt>
                      <c:pt idx="13528">
                        <c:v>64240.152542114258</c:v>
                      </c:pt>
                      <c:pt idx="13529">
                        <c:v>64240.153518676758</c:v>
                      </c:pt>
                      <c:pt idx="13530">
                        <c:v>64516.697219848626</c:v>
                      </c:pt>
                      <c:pt idx="13531">
                        <c:v>65115.899368286126</c:v>
                      </c:pt>
                      <c:pt idx="13532">
                        <c:v>65613.100540161133</c:v>
                      </c:pt>
                      <c:pt idx="13533">
                        <c:v>65613.100784301758</c:v>
                      </c:pt>
                      <c:pt idx="13534">
                        <c:v>64964.098831176758</c:v>
                      </c:pt>
                      <c:pt idx="13535">
                        <c:v>66758.760452270508</c:v>
                      </c:pt>
                      <c:pt idx="13536">
                        <c:v>66758.760940551758</c:v>
                      </c:pt>
                      <c:pt idx="13537">
                        <c:v>67132.428421020508</c:v>
                      </c:pt>
                      <c:pt idx="13538">
                        <c:v>67132.428909301758</c:v>
                      </c:pt>
                      <c:pt idx="13539">
                        <c:v>67132.428421020508</c:v>
                      </c:pt>
                      <c:pt idx="13540">
                        <c:v>66796.828384399414</c:v>
                      </c:pt>
                      <c:pt idx="13541">
                        <c:v>66109.476272583008</c:v>
                      </c:pt>
                      <c:pt idx="13542">
                        <c:v>66584.476760864258</c:v>
                      </c:pt>
                      <c:pt idx="13543">
                        <c:v>66584.475784301758</c:v>
                      </c:pt>
                      <c:pt idx="13544">
                        <c:v>66298.475784301758</c:v>
                      </c:pt>
                      <c:pt idx="13545">
                        <c:v>59483.471038818352</c:v>
                      </c:pt>
                      <c:pt idx="13546">
                        <c:v>59483.471771240234</c:v>
                      </c:pt>
                      <c:pt idx="13547">
                        <c:v>59349.670501708984</c:v>
                      </c:pt>
                      <c:pt idx="13548">
                        <c:v>59261.670501708984</c:v>
                      </c:pt>
                      <c:pt idx="13549">
                        <c:v>58907.448577880852</c:v>
                      </c:pt>
                      <c:pt idx="13550">
                        <c:v>63659.48762512207</c:v>
                      </c:pt>
                      <c:pt idx="13551">
                        <c:v>63659.487747192376</c:v>
                      </c:pt>
                      <c:pt idx="13552">
                        <c:v>64284.467239379883</c:v>
                      </c:pt>
                      <c:pt idx="13553">
                        <c:v>64221.133743286133</c:v>
                      </c:pt>
                      <c:pt idx="13554">
                        <c:v>63346.641189575195</c:v>
                      </c:pt>
                      <c:pt idx="13555">
                        <c:v>63537.145095825195</c:v>
                      </c:pt>
                      <c:pt idx="13556">
                        <c:v>63537.145156860352</c:v>
                      </c:pt>
                      <c:pt idx="13557">
                        <c:v>63780.094314575195</c:v>
                      </c:pt>
                      <c:pt idx="13558">
                        <c:v>64006.098571777344</c:v>
                      </c:pt>
                      <c:pt idx="13559">
                        <c:v>63654.0986328125</c:v>
                      </c:pt>
                      <c:pt idx="13560">
                        <c:v>65879.552139282227</c:v>
                      </c:pt>
                      <c:pt idx="13561">
                        <c:v>65838.551162719727</c:v>
                      </c:pt>
                      <c:pt idx="13562">
                        <c:v>65926.551162719727</c:v>
                      </c:pt>
                      <c:pt idx="13563">
                        <c:v>66003.428909301758</c:v>
                      </c:pt>
                      <c:pt idx="13564">
                        <c:v>65978.429397583008</c:v>
                      </c:pt>
                      <c:pt idx="13565">
                        <c:v>65582.031448364258</c:v>
                      </c:pt>
                      <c:pt idx="13566">
                        <c:v>62157.144119262695</c:v>
                      </c:pt>
                      <c:pt idx="13567">
                        <c:v>62109.144180297852</c:v>
                      </c:pt>
                      <c:pt idx="13568">
                        <c:v>66795.057083129883</c:v>
                      </c:pt>
                      <c:pt idx="13569">
                        <c:v>66548.155715942383</c:v>
                      </c:pt>
                      <c:pt idx="13570">
                        <c:v>64889.228103637695</c:v>
                      </c:pt>
                      <c:pt idx="13571">
                        <c:v>64993.831741333008</c:v>
                      </c:pt>
                      <c:pt idx="13572">
                        <c:v>65250.130325317376</c:v>
                      </c:pt>
                      <c:pt idx="13573">
                        <c:v>65270.530960083008</c:v>
                      </c:pt>
                      <c:pt idx="13574">
                        <c:v>65173.530715942376</c:v>
                      </c:pt>
                      <c:pt idx="13575">
                        <c:v>55813.701995849602</c:v>
                      </c:pt>
                      <c:pt idx="13576">
                        <c:v>56286.202484130852</c:v>
                      </c:pt>
                      <c:pt idx="13577">
                        <c:v>56286.202728271484</c:v>
                      </c:pt>
                      <c:pt idx="13578">
                        <c:v>56286.202728271484</c:v>
                      </c:pt>
                      <c:pt idx="13579">
                        <c:v>58809.266590118408</c:v>
                      </c:pt>
                      <c:pt idx="13580">
                        <c:v>59256.766590118408</c:v>
                      </c:pt>
                      <c:pt idx="13581">
                        <c:v>59361.767669677734</c:v>
                      </c:pt>
                      <c:pt idx="13582">
                        <c:v>62045.509902954102</c:v>
                      </c:pt>
                      <c:pt idx="13583">
                        <c:v>61998.509841918945</c:v>
                      </c:pt>
                      <c:pt idx="13584">
                        <c:v>61998.509719848633</c:v>
                      </c:pt>
                      <c:pt idx="13585">
                        <c:v>62712.352249145508</c:v>
                      </c:pt>
                      <c:pt idx="13586">
                        <c:v>62721.352188110352</c:v>
                      </c:pt>
                      <c:pt idx="13587">
                        <c:v>65096.389358520508</c:v>
                      </c:pt>
                      <c:pt idx="13588">
                        <c:v>65097.29377746582</c:v>
                      </c:pt>
                      <c:pt idx="13589">
                        <c:v>65097.29377746582</c:v>
                      </c:pt>
                      <c:pt idx="13590">
                        <c:v>59520.846038818352</c:v>
                      </c:pt>
                      <c:pt idx="13591">
                        <c:v>59520.846038818352</c:v>
                      </c:pt>
                      <c:pt idx="13592">
                        <c:v>59521.572357177734</c:v>
                      </c:pt>
                      <c:pt idx="13593">
                        <c:v>59305.572113037102</c:v>
                      </c:pt>
                      <c:pt idx="13594">
                        <c:v>58155.895843505852</c:v>
                      </c:pt>
                      <c:pt idx="13595">
                        <c:v>64635.91979980468</c:v>
                      </c:pt>
                      <c:pt idx="13596">
                        <c:v>63082.916015625</c:v>
                      </c:pt>
                      <c:pt idx="13597">
                        <c:v>64508.698318481445</c:v>
                      </c:pt>
                      <c:pt idx="13598">
                        <c:v>65871.384475708008</c:v>
                      </c:pt>
                      <c:pt idx="13599">
                        <c:v>65871.384475708008</c:v>
                      </c:pt>
                      <c:pt idx="13600">
                        <c:v>65439.384475708008</c:v>
                      </c:pt>
                      <c:pt idx="13601">
                        <c:v>65734.157913208008</c:v>
                      </c:pt>
                      <c:pt idx="13602">
                        <c:v>65734.157424926758</c:v>
                      </c:pt>
                      <c:pt idx="13603">
                        <c:v>65976.591995239258</c:v>
                      </c:pt>
                      <c:pt idx="13604">
                        <c:v>65889.419143676758</c:v>
                      </c:pt>
                      <c:pt idx="13605">
                        <c:v>61126.811370849609</c:v>
                      </c:pt>
                      <c:pt idx="13606">
                        <c:v>60508.811370849609</c:v>
                      </c:pt>
                      <c:pt idx="13607">
                        <c:v>60420.811126708977</c:v>
                      </c:pt>
                      <c:pt idx="13608">
                        <c:v>64811.392730712883</c:v>
                      </c:pt>
                      <c:pt idx="13609">
                        <c:v>64858.392486572266</c:v>
                      </c:pt>
                      <c:pt idx="13610">
                        <c:v>64668.493560791016</c:v>
                      </c:pt>
                      <c:pt idx="13611">
                        <c:v>60731.494903564453</c:v>
                      </c:pt>
                      <c:pt idx="13612">
                        <c:v>67151.942581176758</c:v>
                      </c:pt>
                      <c:pt idx="13613">
                        <c:v>66483.710159301758</c:v>
                      </c:pt>
                      <c:pt idx="13614">
                        <c:v>66286.710159301758</c:v>
                      </c:pt>
                      <c:pt idx="13615">
                        <c:v>67371.182815551758</c:v>
                      </c:pt>
                      <c:pt idx="13616">
                        <c:v>66300.938919067383</c:v>
                      </c:pt>
                      <c:pt idx="13617">
                        <c:v>66304.938674926758</c:v>
                      </c:pt>
                      <c:pt idx="13618">
                        <c:v>66824.939163208008</c:v>
                      </c:pt>
                      <c:pt idx="13619">
                        <c:v>66609.236038208008</c:v>
                      </c:pt>
                      <c:pt idx="13620">
                        <c:v>64136.044387817376</c:v>
                      </c:pt>
                      <c:pt idx="13621">
                        <c:v>64173.017044067376</c:v>
                      </c:pt>
                      <c:pt idx="13622">
                        <c:v>65448.824172973626</c:v>
                      </c:pt>
                      <c:pt idx="13623">
                        <c:v>63488.79817199707</c:v>
                      </c:pt>
                      <c:pt idx="13624">
                        <c:v>63488.79817199707</c:v>
                      </c:pt>
                      <c:pt idx="13625">
                        <c:v>63488.79817199707</c:v>
                      </c:pt>
                      <c:pt idx="13626">
                        <c:v>65379.799026489258</c:v>
                      </c:pt>
                      <c:pt idx="13627">
                        <c:v>65379.799026489258</c:v>
                      </c:pt>
                      <c:pt idx="13628">
                        <c:v>64706.958572387688</c:v>
                      </c:pt>
                      <c:pt idx="13629">
                        <c:v>64287.57844543457</c:v>
                      </c:pt>
                      <c:pt idx="13630">
                        <c:v>64456.578323364258</c:v>
                      </c:pt>
                      <c:pt idx="13631">
                        <c:v>64456.57844543457</c:v>
                      </c:pt>
                      <c:pt idx="13632">
                        <c:v>66447.533645629883</c:v>
                      </c:pt>
                      <c:pt idx="13633">
                        <c:v>66081.733108520508</c:v>
                      </c:pt>
                      <c:pt idx="13634">
                        <c:v>65425.309036254876</c:v>
                      </c:pt>
                      <c:pt idx="13635">
                        <c:v>65334.298294067376</c:v>
                      </c:pt>
                      <c:pt idx="13636">
                        <c:v>65773.698440551758</c:v>
                      </c:pt>
                      <c:pt idx="13637">
                        <c:v>63778.977981567376</c:v>
                      </c:pt>
                      <c:pt idx="13638">
                        <c:v>63206.160598754876</c:v>
                      </c:pt>
                      <c:pt idx="13639">
                        <c:v>64224.229202270508</c:v>
                      </c:pt>
                      <c:pt idx="13640">
                        <c:v>64224.229690551758</c:v>
                      </c:pt>
                      <c:pt idx="13641">
                        <c:v>63824.228958129876</c:v>
                      </c:pt>
                      <c:pt idx="13642">
                        <c:v>63559.030181884766</c:v>
                      </c:pt>
                      <c:pt idx="13643">
                        <c:v>63013.029205322266</c:v>
                      </c:pt>
                      <c:pt idx="13644">
                        <c:v>64246.352447509766</c:v>
                      </c:pt>
                      <c:pt idx="13645">
                        <c:v>64476.351715087883</c:v>
                      </c:pt>
                      <c:pt idx="13646">
                        <c:v>64476.353179931633</c:v>
                      </c:pt>
                      <c:pt idx="13647">
                        <c:v>64476.351959228516</c:v>
                      </c:pt>
                      <c:pt idx="13648">
                        <c:v>63904.852203369133</c:v>
                      </c:pt>
                      <c:pt idx="13649">
                        <c:v>63232.099517822266</c:v>
                      </c:pt>
                      <c:pt idx="13650">
                        <c:v>63399.726760864258</c:v>
                      </c:pt>
                      <c:pt idx="13651">
                        <c:v>63341.324661254876</c:v>
                      </c:pt>
                      <c:pt idx="13652">
                        <c:v>62604.324661254876</c:v>
                      </c:pt>
                      <c:pt idx="13653">
                        <c:v>65650.898880004883</c:v>
                      </c:pt>
                      <c:pt idx="13654">
                        <c:v>66121.714553833008</c:v>
                      </c:pt>
                      <c:pt idx="13655">
                        <c:v>66121.714553833008</c:v>
                      </c:pt>
                      <c:pt idx="13656">
                        <c:v>65594.649612426758</c:v>
                      </c:pt>
                      <c:pt idx="13657">
                        <c:v>65482.83203125</c:v>
                      </c:pt>
                      <c:pt idx="13658">
                        <c:v>65287.05126953125</c:v>
                      </c:pt>
                      <c:pt idx="13659">
                        <c:v>65351.0517578125</c:v>
                      </c:pt>
                      <c:pt idx="13660">
                        <c:v>65351.052001953118</c:v>
                      </c:pt>
                      <c:pt idx="13661">
                        <c:v>64917.313186645508</c:v>
                      </c:pt>
                      <c:pt idx="13662">
                        <c:v>64917.313186645508</c:v>
                      </c:pt>
                      <c:pt idx="13663">
                        <c:v>61912.284484863281</c:v>
                      </c:pt>
                      <c:pt idx="13664">
                        <c:v>61921.283996582031</c:v>
                      </c:pt>
                      <c:pt idx="13665">
                        <c:v>57341.025405883789</c:v>
                      </c:pt>
                      <c:pt idx="13666">
                        <c:v>57236.025650024414</c:v>
                      </c:pt>
                      <c:pt idx="13667">
                        <c:v>57229.612564086914</c:v>
                      </c:pt>
                      <c:pt idx="13668">
                        <c:v>64198.410720825195</c:v>
                      </c:pt>
                      <c:pt idx="13669">
                        <c:v>63129.996047973626</c:v>
                      </c:pt>
                      <c:pt idx="13670">
                        <c:v>63138.996047973626</c:v>
                      </c:pt>
                      <c:pt idx="13671">
                        <c:v>63300.792892456055</c:v>
                      </c:pt>
                      <c:pt idx="13672">
                        <c:v>63304.792892456055</c:v>
                      </c:pt>
                      <c:pt idx="13673">
                        <c:v>63313.792953491211</c:v>
                      </c:pt>
                      <c:pt idx="13674">
                        <c:v>63425.758865356438</c:v>
                      </c:pt>
                      <c:pt idx="13675">
                        <c:v>63671.758865356438</c:v>
                      </c:pt>
                      <c:pt idx="13676">
                        <c:v>63671.758865356438</c:v>
                      </c:pt>
                      <c:pt idx="13677">
                        <c:v>63652.25862121582</c:v>
                      </c:pt>
                      <c:pt idx="13678">
                        <c:v>63268.523391723626</c:v>
                      </c:pt>
                      <c:pt idx="13679">
                        <c:v>62630.724517822266</c:v>
                      </c:pt>
                      <c:pt idx="13680">
                        <c:v>59799.168548583984</c:v>
                      </c:pt>
                      <c:pt idx="13681">
                        <c:v>59205.274017333984</c:v>
                      </c:pt>
                      <c:pt idx="13682">
                        <c:v>67235.900100708008</c:v>
                      </c:pt>
                      <c:pt idx="13683">
                        <c:v>65751.179336547852</c:v>
                      </c:pt>
                      <c:pt idx="13684">
                        <c:v>66579.286331176758</c:v>
                      </c:pt>
                      <c:pt idx="13685">
                        <c:v>66528.786819458008</c:v>
                      </c:pt>
                      <c:pt idx="13686">
                        <c:v>66642.786331176758</c:v>
                      </c:pt>
                      <c:pt idx="13687">
                        <c:v>66554.786331176758</c:v>
                      </c:pt>
                      <c:pt idx="13688">
                        <c:v>65652.185157775879</c:v>
                      </c:pt>
                      <c:pt idx="13689">
                        <c:v>66580.987648010254</c:v>
                      </c:pt>
                      <c:pt idx="13690">
                        <c:v>66580.987403869629</c:v>
                      </c:pt>
                      <c:pt idx="13691">
                        <c:v>64530.975196838379</c:v>
                      </c:pt>
                      <c:pt idx="13692">
                        <c:v>64684.377052307129</c:v>
                      </c:pt>
                      <c:pt idx="13693">
                        <c:v>64812.376564025879</c:v>
                      </c:pt>
                      <c:pt idx="13694">
                        <c:v>64827.324317932129</c:v>
                      </c:pt>
                      <c:pt idx="13695">
                        <c:v>62981.232025146484</c:v>
                      </c:pt>
                      <c:pt idx="13696">
                        <c:v>62983.252532958984</c:v>
                      </c:pt>
                      <c:pt idx="13697">
                        <c:v>62983.252532958984</c:v>
                      </c:pt>
                      <c:pt idx="13698">
                        <c:v>62855.251800537102</c:v>
                      </c:pt>
                      <c:pt idx="13699">
                        <c:v>61641.90869140625</c:v>
                      </c:pt>
                      <c:pt idx="13700">
                        <c:v>61757.908813476555</c:v>
                      </c:pt>
                      <c:pt idx="13701">
                        <c:v>61757.908813476555</c:v>
                      </c:pt>
                      <c:pt idx="13702">
                        <c:v>63530.622634887695</c:v>
                      </c:pt>
                      <c:pt idx="13703">
                        <c:v>67478.332717895508</c:v>
                      </c:pt>
                      <c:pt idx="13704">
                        <c:v>67431.332229614258</c:v>
                      </c:pt>
                      <c:pt idx="13705">
                        <c:v>67343.331741333008</c:v>
                      </c:pt>
                      <c:pt idx="13706">
                        <c:v>67001.731735229492</c:v>
                      </c:pt>
                      <c:pt idx="13707">
                        <c:v>66622.567794799805</c:v>
                      </c:pt>
                      <c:pt idx="13708">
                        <c:v>65199.841766357422</c:v>
                      </c:pt>
                      <c:pt idx="13709">
                        <c:v>66539.307830810547</c:v>
                      </c:pt>
                      <c:pt idx="13710">
                        <c:v>65166.396377563477</c:v>
                      </c:pt>
                      <c:pt idx="13711">
                        <c:v>64796.998428344727</c:v>
                      </c:pt>
                      <c:pt idx="13712">
                        <c:v>63490.224319458008</c:v>
                      </c:pt>
                      <c:pt idx="13713">
                        <c:v>63192.224319458008</c:v>
                      </c:pt>
                      <c:pt idx="13714">
                        <c:v>63192.224319458008</c:v>
                      </c:pt>
                      <c:pt idx="13715">
                        <c:v>62561.724075317376</c:v>
                      </c:pt>
                      <c:pt idx="13716">
                        <c:v>62274.138626098626</c:v>
                      </c:pt>
                      <c:pt idx="13717">
                        <c:v>63729.5283203125</c:v>
                      </c:pt>
                      <c:pt idx="13718">
                        <c:v>65674.533401489258</c:v>
                      </c:pt>
                      <c:pt idx="13719">
                        <c:v>66117.045608520508</c:v>
                      </c:pt>
                      <c:pt idx="13720">
                        <c:v>66017.165237426758</c:v>
                      </c:pt>
                      <c:pt idx="13721">
                        <c:v>67316.682571411133</c:v>
                      </c:pt>
                      <c:pt idx="13722">
                        <c:v>66964.681838989258</c:v>
                      </c:pt>
                      <c:pt idx="13723">
                        <c:v>66964.682083129883</c:v>
                      </c:pt>
                      <c:pt idx="13724">
                        <c:v>65848.286331176758</c:v>
                      </c:pt>
                      <c:pt idx="13725">
                        <c:v>63744.305084228516</c:v>
                      </c:pt>
                      <c:pt idx="13726">
                        <c:v>63728.971832275383</c:v>
                      </c:pt>
                      <c:pt idx="13727">
                        <c:v>63728.971710205078</c:v>
                      </c:pt>
                      <c:pt idx="13728">
                        <c:v>63774.804840087883</c:v>
                      </c:pt>
                      <c:pt idx="13729">
                        <c:v>66057.739944458008</c:v>
                      </c:pt>
                      <c:pt idx="13730">
                        <c:v>65857.452590942383</c:v>
                      </c:pt>
                      <c:pt idx="13731">
                        <c:v>62290.446853637688</c:v>
                      </c:pt>
                      <c:pt idx="13732">
                        <c:v>63937.715530395508</c:v>
                      </c:pt>
                      <c:pt idx="13733">
                        <c:v>63721.715774536126</c:v>
                      </c:pt>
                      <c:pt idx="13734">
                        <c:v>62949.176956176758</c:v>
                      </c:pt>
                      <c:pt idx="13735">
                        <c:v>62949.176956176758</c:v>
                      </c:pt>
                      <c:pt idx="13736">
                        <c:v>62949.17707824707</c:v>
                      </c:pt>
                      <c:pt idx="13737">
                        <c:v>67132.897598266602</c:v>
                      </c:pt>
                      <c:pt idx="13738">
                        <c:v>67089.898330688477</c:v>
                      </c:pt>
                      <c:pt idx="13739">
                        <c:v>66915.897598266602</c:v>
                      </c:pt>
                      <c:pt idx="13740">
                        <c:v>57255.702850341797</c:v>
                      </c:pt>
                      <c:pt idx="13741">
                        <c:v>57665.458312988281</c:v>
                      </c:pt>
                      <c:pt idx="13742">
                        <c:v>57665.458312988281</c:v>
                      </c:pt>
                      <c:pt idx="13743">
                        <c:v>66027.940628051758</c:v>
                      </c:pt>
                      <c:pt idx="13744">
                        <c:v>66042.839553833008</c:v>
                      </c:pt>
                      <c:pt idx="13745">
                        <c:v>66042.840042114258</c:v>
                      </c:pt>
                      <c:pt idx="13746">
                        <c:v>65906.240005493164</c:v>
                      </c:pt>
                      <c:pt idx="13747">
                        <c:v>62726.450759887695</c:v>
                      </c:pt>
                      <c:pt idx="13748">
                        <c:v>62726.450759887695</c:v>
                      </c:pt>
                      <c:pt idx="13749">
                        <c:v>62327.450759887695</c:v>
                      </c:pt>
                      <c:pt idx="13750">
                        <c:v>62473.452774047852</c:v>
                      </c:pt>
                      <c:pt idx="13751">
                        <c:v>66626.388458251953</c:v>
                      </c:pt>
                      <c:pt idx="13752">
                        <c:v>64425.497512817376</c:v>
                      </c:pt>
                      <c:pt idx="13753">
                        <c:v>64648.397659301758</c:v>
                      </c:pt>
                      <c:pt idx="13754">
                        <c:v>64648.397903442376</c:v>
                      </c:pt>
                      <c:pt idx="13755">
                        <c:v>67196.585601806641</c:v>
                      </c:pt>
                      <c:pt idx="13756">
                        <c:v>66921.585357666016</c:v>
                      </c:pt>
                      <c:pt idx="13757">
                        <c:v>66921.585357666016</c:v>
                      </c:pt>
                      <c:pt idx="13758">
                        <c:v>64981.022705078125</c:v>
                      </c:pt>
                      <c:pt idx="13759">
                        <c:v>65578.623291015625</c:v>
                      </c:pt>
                      <c:pt idx="13760">
                        <c:v>65587.623046875</c:v>
                      </c:pt>
                      <c:pt idx="13761">
                        <c:v>66410.099075317383</c:v>
                      </c:pt>
                      <c:pt idx="13762">
                        <c:v>66860.317581176758</c:v>
                      </c:pt>
                      <c:pt idx="13763">
                        <c:v>66886.317092895508</c:v>
                      </c:pt>
                      <c:pt idx="13764">
                        <c:v>65159.379348754876</c:v>
                      </c:pt>
                      <c:pt idx="13765">
                        <c:v>64840.379592895508</c:v>
                      </c:pt>
                      <c:pt idx="13766">
                        <c:v>64797.379104614258</c:v>
                      </c:pt>
                      <c:pt idx="13767">
                        <c:v>64051.897109985352</c:v>
                      </c:pt>
                      <c:pt idx="13768">
                        <c:v>62967.964553833008</c:v>
                      </c:pt>
                      <c:pt idx="13769">
                        <c:v>63412.96467590332</c:v>
                      </c:pt>
                      <c:pt idx="13770">
                        <c:v>65202.608840942376</c:v>
                      </c:pt>
                      <c:pt idx="13771">
                        <c:v>65117.608108520508</c:v>
                      </c:pt>
                      <c:pt idx="13772">
                        <c:v>66171.200393676758</c:v>
                      </c:pt>
                      <c:pt idx="13773">
                        <c:v>64843.668655395508</c:v>
                      </c:pt>
                      <c:pt idx="13774">
                        <c:v>65441.168655395508</c:v>
                      </c:pt>
                      <c:pt idx="13775">
                        <c:v>65192.766799926758</c:v>
                      </c:pt>
                      <c:pt idx="13776">
                        <c:v>65995.517776489258</c:v>
                      </c:pt>
                      <c:pt idx="13777">
                        <c:v>65556.383255004883</c:v>
                      </c:pt>
                      <c:pt idx="13778">
                        <c:v>65496.476760864258</c:v>
                      </c:pt>
                      <c:pt idx="13779">
                        <c:v>65265.476272583008</c:v>
                      </c:pt>
                      <c:pt idx="13780">
                        <c:v>66078.164749145508</c:v>
                      </c:pt>
                      <c:pt idx="13781">
                        <c:v>66392.161087036133</c:v>
                      </c:pt>
                      <c:pt idx="13782">
                        <c:v>66495.161331176758</c:v>
                      </c:pt>
                      <c:pt idx="13783">
                        <c:v>66816.458694458008</c:v>
                      </c:pt>
                      <c:pt idx="13784">
                        <c:v>66906.064895629883</c:v>
                      </c:pt>
                      <c:pt idx="13785">
                        <c:v>56480.670379638672</c:v>
                      </c:pt>
                      <c:pt idx="13786">
                        <c:v>56726.172515869141</c:v>
                      </c:pt>
                      <c:pt idx="13787">
                        <c:v>56726.172393798828</c:v>
                      </c:pt>
                      <c:pt idx="13788">
                        <c:v>56638.172332763672</c:v>
                      </c:pt>
                      <c:pt idx="13789">
                        <c:v>56231.647842407227</c:v>
                      </c:pt>
                      <c:pt idx="13790">
                        <c:v>56246.547988891594</c:v>
                      </c:pt>
                      <c:pt idx="13791">
                        <c:v>56158.548233032227</c:v>
                      </c:pt>
                      <c:pt idx="13792">
                        <c:v>55942.547988891594</c:v>
                      </c:pt>
                      <c:pt idx="13793">
                        <c:v>65202.109329223626</c:v>
                      </c:pt>
                      <c:pt idx="13794">
                        <c:v>63808.034622192376</c:v>
                      </c:pt>
                      <c:pt idx="13795">
                        <c:v>67151.766799926758</c:v>
                      </c:pt>
                      <c:pt idx="13796">
                        <c:v>67151.766799926758</c:v>
                      </c:pt>
                      <c:pt idx="13797">
                        <c:v>63712.79670715332</c:v>
                      </c:pt>
                      <c:pt idx="13798">
                        <c:v>63712.79670715332</c:v>
                      </c:pt>
                      <c:pt idx="13799">
                        <c:v>64147.797073364258</c:v>
                      </c:pt>
                      <c:pt idx="13800">
                        <c:v>62475.303192138672</c:v>
                      </c:pt>
                      <c:pt idx="13801">
                        <c:v>62370.303192138672</c:v>
                      </c:pt>
                      <c:pt idx="13802">
                        <c:v>62578.651824951172</c:v>
                      </c:pt>
                      <c:pt idx="13803">
                        <c:v>62578.651824951172</c:v>
                      </c:pt>
                      <c:pt idx="13804">
                        <c:v>62230.151824951172</c:v>
                      </c:pt>
                      <c:pt idx="13805">
                        <c:v>61362.151824951172</c:v>
                      </c:pt>
                      <c:pt idx="13806">
                        <c:v>61138.484954833984</c:v>
                      </c:pt>
                      <c:pt idx="13807">
                        <c:v>61691.412490844727</c:v>
                      </c:pt>
                      <c:pt idx="13808">
                        <c:v>61691.412612915039</c:v>
                      </c:pt>
                      <c:pt idx="13809">
                        <c:v>64885.936172485352</c:v>
                      </c:pt>
                      <c:pt idx="13810">
                        <c:v>64885.936111450195</c:v>
                      </c:pt>
                      <c:pt idx="13811">
                        <c:v>63734.038040161133</c:v>
                      </c:pt>
                      <c:pt idx="13812">
                        <c:v>66442.859451293945</c:v>
                      </c:pt>
                      <c:pt idx="13813">
                        <c:v>66755.060012817383</c:v>
                      </c:pt>
                      <c:pt idx="13814">
                        <c:v>66755.473831176758</c:v>
                      </c:pt>
                      <c:pt idx="13815">
                        <c:v>57502.391571044922</c:v>
                      </c:pt>
                      <c:pt idx="13816">
                        <c:v>58044.391571044922</c:v>
                      </c:pt>
                      <c:pt idx="13817">
                        <c:v>58091.391632080078</c:v>
                      </c:pt>
                      <c:pt idx="13818">
                        <c:v>58044.391571044922</c:v>
                      </c:pt>
                      <c:pt idx="13819">
                        <c:v>68476.498001098633</c:v>
                      </c:pt>
                      <c:pt idx="13820">
                        <c:v>68476.497756958008</c:v>
                      </c:pt>
                      <c:pt idx="13821">
                        <c:v>67157.457229614258</c:v>
                      </c:pt>
                      <c:pt idx="13822">
                        <c:v>67214.737014770508</c:v>
                      </c:pt>
                      <c:pt idx="13823">
                        <c:v>67106.737014770508</c:v>
                      </c:pt>
                      <c:pt idx="13824">
                        <c:v>66765.737014770508</c:v>
                      </c:pt>
                      <c:pt idx="13825">
                        <c:v>67170.888870239258</c:v>
                      </c:pt>
                      <c:pt idx="13826">
                        <c:v>67111.890335083008</c:v>
                      </c:pt>
                      <c:pt idx="13827">
                        <c:v>64851.408889770508</c:v>
                      </c:pt>
                      <c:pt idx="13828">
                        <c:v>64851.408767700195</c:v>
                      </c:pt>
                      <c:pt idx="13829">
                        <c:v>63035.010620117188</c:v>
                      </c:pt>
                      <c:pt idx="13830">
                        <c:v>65951.425979614258</c:v>
                      </c:pt>
                      <c:pt idx="13831">
                        <c:v>65774.225784301758</c:v>
                      </c:pt>
                      <c:pt idx="13832">
                        <c:v>65545.725784301758</c:v>
                      </c:pt>
                      <c:pt idx="13833">
                        <c:v>64528.411911010742</c:v>
                      </c:pt>
                      <c:pt idx="13834">
                        <c:v>64412.653594970696</c:v>
                      </c:pt>
                      <c:pt idx="13835">
                        <c:v>63755.741775512688</c:v>
                      </c:pt>
                      <c:pt idx="13836">
                        <c:v>64392.896926879883</c:v>
                      </c:pt>
                      <c:pt idx="13837">
                        <c:v>63474.574844360352</c:v>
                      </c:pt>
                      <c:pt idx="13838">
                        <c:v>63219.574783325195</c:v>
                      </c:pt>
                      <c:pt idx="13839">
                        <c:v>65062.08869934082</c:v>
                      </c:pt>
                      <c:pt idx="13840">
                        <c:v>65959.269729614258</c:v>
                      </c:pt>
                      <c:pt idx="13841">
                        <c:v>65911.269241333008</c:v>
                      </c:pt>
                      <c:pt idx="13842">
                        <c:v>66175.269485473633</c:v>
                      </c:pt>
                      <c:pt idx="13843">
                        <c:v>64511.055374145508</c:v>
                      </c:pt>
                      <c:pt idx="13844">
                        <c:v>64511.055374145508</c:v>
                      </c:pt>
                      <c:pt idx="13845">
                        <c:v>56600.017547607422</c:v>
                      </c:pt>
                      <c:pt idx="13846">
                        <c:v>56609.017547607422</c:v>
                      </c:pt>
                      <c:pt idx="13847">
                        <c:v>56600.017486572266</c:v>
                      </c:pt>
                      <c:pt idx="13848">
                        <c:v>55827.221893310547</c:v>
                      </c:pt>
                      <c:pt idx="13849">
                        <c:v>55827.222259521484</c:v>
                      </c:pt>
                      <c:pt idx="13850">
                        <c:v>55690.022186279297</c:v>
                      </c:pt>
                      <c:pt idx="13851">
                        <c:v>55556.021820068352</c:v>
                      </c:pt>
                      <c:pt idx="13852">
                        <c:v>59659.897937774658</c:v>
                      </c:pt>
                      <c:pt idx="13853">
                        <c:v>59996.398040771484</c:v>
                      </c:pt>
                      <c:pt idx="13854">
                        <c:v>61381.648086547852</c:v>
                      </c:pt>
                      <c:pt idx="13855">
                        <c:v>64245.178298950195</c:v>
                      </c:pt>
                      <c:pt idx="13856">
                        <c:v>63249.126541137695</c:v>
                      </c:pt>
                      <c:pt idx="13857">
                        <c:v>66281.413101196289</c:v>
                      </c:pt>
                      <c:pt idx="13858">
                        <c:v>66327.693374633789</c:v>
                      </c:pt>
                      <c:pt idx="13859">
                        <c:v>65778.692153930664</c:v>
                      </c:pt>
                      <c:pt idx="13860">
                        <c:v>64728.311965942376</c:v>
                      </c:pt>
                      <c:pt idx="13861">
                        <c:v>64677.761428833008</c:v>
                      </c:pt>
                      <c:pt idx="13862">
                        <c:v>64629.762161254876</c:v>
                      </c:pt>
                      <c:pt idx="13863">
                        <c:v>64629.762161254876</c:v>
                      </c:pt>
                      <c:pt idx="13864">
                        <c:v>64214.761672973626</c:v>
                      </c:pt>
                      <c:pt idx="13865">
                        <c:v>63898.087600708008</c:v>
                      </c:pt>
                      <c:pt idx="13866">
                        <c:v>63851.087356567376</c:v>
                      </c:pt>
                      <c:pt idx="13867">
                        <c:v>67114.252883911133</c:v>
                      </c:pt>
                      <c:pt idx="13868">
                        <c:v>66905.954299926758</c:v>
                      </c:pt>
                      <c:pt idx="13869">
                        <c:v>66248.998413085938</c:v>
                      </c:pt>
                      <c:pt idx="13870">
                        <c:v>65984.897415161133</c:v>
                      </c:pt>
                      <c:pt idx="13871">
                        <c:v>65826.796829223633</c:v>
                      </c:pt>
                      <c:pt idx="13872">
                        <c:v>66061.408889770508</c:v>
                      </c:pt>
                      <c:pt idx="13873">
                        <c:v>66657.342819213867</c:v>
                      </c:pt>
                      <c:pt idx="13874">
                        <c:v>66460.342086791992</c:v>
                      </c:pt>
                      <c:pt idx="13875">
                        <c:v>64255.999603271484</c:v>
                      </c:pt>
                      <c:pt idx="13876">
                        <c:v>64255.999603271484</c:v>
                      </c:pt>
                      <c:pt idx="13877">
                        <c:v>64445.553298950195</c:v>
                      </c:pt>
                      <c:pt idx="13878">
                        <c:v>64454.553359985352</c:v>
                      </c:pt>
                      <c:pt idx="13879">
                        <c:v>64445.553298950195</c:v>
                      </c:pt>
                      <c:pt idx="13880">
                        <c:v>65410.060501098626</c:v>
                      </c:pt>
                      <c:pt idx="13881">
                        <c:v>65363.060989379876</c:v>
                      </c:pt>
                      <c:pt idx="13882">
                        <c:v>65216.220169067376</c:v>
                      </c:pt>
                      <c:pt idx="13883">
                        <c:v>64875.219436645508</c:v>
                      </c:pt>
                      <c:pt idx="13884">
                        <c:v>62426.442947387695</c:v>
                      </c:pt>
                      <c:pt idx="13885">
                        <c:v>63227.243911743164</c:v>
                      </c:pt>
                      <c:pt idx="13886">
                        <c:v>63123.125625610352</c:v>
                      </c:pt>
                      <c:pt idx="13887">
                        <c:v>63132.125564575195</c:v>
                      </c:pt>
                      <c:pt idx="13888">
                        <c:v>63088.125625610352</c:v>
                      </c:pt>
                      <c:pt idx="13889">
                        <c:v>63319.125564575195</c:v>
                      </c:pt>
                      <c:pt idx="13890">
                        <c:v>56938.668182373047</c:v>
                      </c:pt>
                      <c:pt idx="13891">
                        <c:v>56947.668182373047</c:v>
                      </c:pt>
                      <c:pt idx="13892">
                        <c:v>56947.668182373047</c:v>
                      </c:pt>
                      <c:pt idx="13893">
                        <c:v>56947.668243408203</c:v>
                      </c:pt>
                      <c:pt idx="13894">
                        <c:v>56500.868011474609</c:v>
                      </c:pt>
                      <c:pt idx="13895">
                        <c:v>66289.199417114258</c:v>
                      </c:pt>
                      <c:pt idx="13896">
                        <c:v>66483.199905395508</c:v>
                      </c:pt>
                      <c:pt idx="13897">
                        <c:v>65700.340042114258</c:v>
                      </c:pt>
                      <c:pt idx="13898">
                        <c:v>66110.340286254883</c:v>
                      </c:pt>
                      <c:pt idx="13899">
                        <c:v>65632.582229614258</c:v>
                      </c:pt>
                      <c:pt idx="13900">
                        <c:v>65225.582229614258</c:v>
                      </c:pt>
                      <c:pt idx="13901">
                        <c:v>65044.582229614258</c:v>
                      </c:pt>
                      <c:pt idx="13902">
                        <c:v>64976.577835083008</c:v>
                      </c:pt>
                      <c:pt idx="13903">
                        <c:v>65058.977493286126</c:v>
                      </c:pt>
                      <c:pt idx="13904">
                        <c:v>64564.976272583008</c:v>
                      </c:pt>
                      <c:pt idx="13905">
                        <c:v>64825.610794067376</c:v>
                      </c:pt>
                      <c:pt idx="13906">
                        <c:v>64268.309280395508</c:v>
                      </c:pt>
                      <c:pt idx="13907">
                        <c:v>65196.237014770508</c:v>
                      </c:pt>
                      <c:pt idx="13908">
                        <c:v>65785.901809692383</c:v>
                      </c:pt>
                      <c:pt idx="13909">
                        <c:v>65716.901565551758</c:v>
                      </c:pt>
                      <c:pt idx="13910">
                        <c:v>66919.797805786133</c:v>
                      </c:pt>
                      <c:pt idx="13911">
                        <c:v>66669.091018676758</c:v>
                      </c:pt>
                      <c:pt idx="13912">
                        <c:v>66623.091018676758</c:v>
                      </c:pt>
                      <c:pt idx="13913">
                        <c:v>66580.084671020508</c:v>
                      </c:pt>
                      <c:pt idx="13914">
                        <c:v>66845.251907348633</c:v>
                      </c:pt>
                      <c:pt idx="13915">
                        <c:v>67037.754104614258</c:v>
                      </c:pt>
                      <c:pt idx="13916">
                        <c:v>67873.561721801758</c:v>
                      </c:pt>
                      <c:pt idx="13917">
                        <c:v>67823.561477661133</c:v>
                      </c:pt>
                      <c:pt idx="13918">
                        <c:v>67923.561233520508</c:v>
                      </c:pt>
                      <c:pt idx="13919">
                        <c:v>67405.560989379883</c:v>
                      </c:pt>
                      <c:pt idx="13920">
                        <c:v>66071.059463500977</c:v>
                      </c:pt>
                      <c:pt idx="13921">
                        <c:v>66049.483291625977</c:v>
                      </c:pt>
                      <c:pt idx="13922">
                        <c:v>65800.483779907227</c:v>
                      </c:pt>
                      <c:pt idx="13923">
                        <c:v>66123.127639770508</c:v>
                      </c:pt>
                      <c:pt idx="13924">
                        <c:v>66123.128616333008</c:v>
                      </c:pt>
                      <c:pt idx="13925">
                        <c:v>66115.461868286133</c:v>
                      </c:pt>
                      <c:pt idx="13926">
                        <c:v>66962.125686645508</c:v>
                      </c:pt>
                      <c:pt idx="13927">
                        <c:v>66678.574478149414</c:v>
                      </c:pt>
                      <c:pt idx="13928">
                        <c:v>64276.92045593261</c:v>
                      </c:pt>
                      <c:pt idx="13929">
                        <c:v>64702.42094421386</c:v>
                      </c:pt>
                      <c:pt idx="13930">
                        <c:v>63551.320999145508</c:v>
                      </c:pt>
                      <c:pt idx="13931">
                        <c:v>63551.321243286126</c:v>
                      </c:pt>
                      <c:pt idx="13932">
                        <c:v>63551.321243286126</c:v>
                      </c:pt>
                      <c:pt idx="13933">
                        <c:v>63456.321975708008</c:v>
                      </c:pt>
                      <c:pt idx="13934">
                        <c:v>63047.320510864258</c:v>
                      </c:pt>
                      <c:pt idx="13935">
                        <c:v>62545.54089355468</c:v>
                      </c:pt>
                      <c:pt idx="13936">
                        <c:v>62802.88464355468</c:v>
                      </c:pt>
                      <c:pt idx="13937">
                        <c:v>63034.384399414063</c:v>
                      </c:pt>
                      <c:pt idx="13938">
                        <c:v>66585.900344848633</c:v>
                      </c:pt>
                      <c:pt idx="13939">
                        <c:v>66633.900100708008</c:v>
                      </c:pt>
                      <c:pt idx="13940">
                        <c:v>66503.900100708008</c:v>
                      </c:pt>
                      <c:pt idx="13941">
                        <c:v>66591.900100708008</c:v>
                      </c:pt>
                      <c:pt idx="13942">
                        <c:v>64921.911529541016</c:v>
                      </c:pt>
                      <c:pt idx="13943">
                        <c:v>64782.169143676758</c:v>
                      </c:pt>
                      <c:pt idx="13944">
                        <c:v>64624.247756958008</c:v>
                      </c:pt>
                      <c:pt idx="13945">
                        <c:v>63134.383499145508</c:v>
                      </c:pt>
                      <c:pt idx="13946">
                        <c:v>62156.381057739258</c:v>
                      </c:pt>
                      <c:pt idx="13947">
                        <c:v>61852.381546020508</c:v>
                      </c:pt>
                      <c:pt idx="13948">
                        <c:v>63809.825973510742</c:v>
                      </c:pt>
                      <c:pt idx="13949">
                        <c:v>63538.225936889648</c:v>
                      </c:pt>
                      <c:pt idx="13950">
                        <c:v>65497.496658325195</c:v>
                      </c:pt>
                      <c:pt idx="13951">
                        <c:v>65808.647903442383</c:v>
                      </c:pt>
                      <c:pt idx="13952">
                        <c:v>65800.281265258789</c:v>
                      </c:pt>
                      <c:pt idx="13953">
                        <c:v>64845.095169067383</c:v>
                      </c:pt>
                      <c:pt idx="13954">
                        <c:v>65918.666702270508</c:v>
                      </c:pt>
                      <c:pt idx="13955">
                        <c:v>66421.647903442383</c:v>
                      </c:pt>
                      <c:pt idx="13956">
                        <c:v>66421.647659301758</c:v>
                      </c:pt>
                      <c:pt idx="13957">
                        <c:v>66284.647125244141</c:v>
                      </c:pt>
                      <c:pt idx="13958">
                        <c:v>65996.646392822266</c:v>
                      </c:pt>
                      <c:pt idx="13959">
                        <c:v>67480.384185791016</c:v>
                      </c:pt>
                      <c:pt idx="13960">
                        <c:v>67523.785064697266</c:v>
                      </c:pt>
                      <c:pt idx="13961">
                        <c:v>67361.784088134766</c:v>
                      </c:pt>
                      <c:pt idx="13962">
                        <c:v>67181.783843994141</c:v>
                      </c:pt>
                      <c:pt idx="13963">
                        <c:v>67165.784088134766</c:v>
                      </c:pt>
                      <c:pt idx="13964">
                        <c:v>63449.432830810547</c:v>
                      </c:pt>
                      <c:pt idx="13965">
                        <c:v>65280.787796020508</c:v>
                      </c:pt>
                      <c:pt idx="13966">
                        <c:v>65063.694412231445</c:v>
                      </c:pt>
                      <c:pt idx="13967">
                        <c:v>64412.691970825195</c:v>
                      </c:pt>
                      <c:pt idx="13968">
                        <c:v>64412.692459106445</c:v>
                      </c:pt>
                      <c:pt idx="13969">
                        <c:v>64853.53076171875</c:v>
                      </c:pt>
                      <c:pt idx="13970">
                        <c:v>63455.897048950195</c:v>
                      </c:pt>
                      <c:pt idx="13971">
                        <c:v>63407.896926879883</c:v>
                      </c:pt>
                      <c:pt idx="13972">
                        <c:v>63407.897048950195</c:v>
                      </c:pt>
                      <c:pt idx="13973">
                        <c:v>63435.589797973626</c:v>
                      </c:pt>
                      <c:pt idx="13974">
                        <c:v>63377.590042114258</c:v>
                      </c:pt>
                      <c:pt idx="13975">
                        <c:v>63377.590042114258</c:v>
                      </c:pt>
                      <c:pt idx="13976">
                        <c:v>63424.377151489258</c:v>
                      </c:pt>
                      <c:pt idx="13977">
                        <c:v>63151.841018676758</c:v>
                      </c:pt>
                      <c:pt idx="13978">
                        <c:v>63151.840774536126</c:v>
                      </c:pt>
                      <c:pt idx="13979">
                        <c:v>63499.840286254876</c:v>
                      </c:pt>
                      <c:pt idx="13980">
                        <c:v>63081.157180786133</c:v>
                      </c:pt>
                      <c:pt idx="13981">
                        <c:v>64138.413528442383</c:v>
                      </c:pt>
                      <c:pt idx="13982">
                        <c:v>64094.413528442383</c:v>
                      </c:pt>
                      <c:pt idx="13983">
                        <c:v>64107.413589477539</c:v>
                      </c:pt>
                      <c:pt idx="13984">
                        <c:v>64107.413650512695</c:v>
                      </c:pt>
                      <c:pt idx="13985">
                        <c:v>63746.413528442383</c:v>
                      </c:pt>
                      <c:pt idx="13986">
                        <c:v>63597.166397094727</c:v>
                      </c:pt>
                      <c:pt idx="13987">
                        <c:v>64891.228897094727</c:v>
                      </c:pt>
                      <c:pt idx="13988">
                        <c:v>64391.623489379883</c:v>
                      </c:pt>
                      <c:pt idx="13989">
                        <c:v>64336.26985168457</c:v>
                      </c:pt>
                      <c:pt idx="13990">
                        <c:v>64336.26985168457</c:v>
                      </c:pt>
                      <c:pt idx="13991">
                        <c:v>65668.84016418457</c:v>
                      </c:pt>
                      <c:pt idx="13992">
                        <c:v>65629.840286254883</c:v>
                      </c:pt>
                      <c:pt idx="13993">
                        <c:v>65677.840286254883</c:v>
                      </c:pt>
                      <c:pt idx="13994">
                        <c:v>65668.840286254883</c:v>
                      </c:pt>
                      <c:pt idx="13995">
                        <c:v>58025.901672363281</c:v>
                      </c:pt>
                      <c:pt idx="13996">
                        <c:v>64014.099952697747</c:v>
                      </c:pt>
                      <c:pt idx="13997">
                        <c:v>64014.098976135247</c:v>
                      </c:pt>
                      <c:pt idx="13998">
                        <c:v>64014.099952697747</c:v>
                      </c:pt>
                      <c:pt idx="13999">
                        <c:v>64014.099464416497</c:v>
                      </c:pt>
                      <c:pt idx="14000">
                        <c:v>64370.119239807129</c:v>
                      </c:pt>
                      <c:pt idx="14001">
                        <c:v>64368.501564025879</c:v>
                      </c:pt>
                      <c:pt idx="14002">
                        <c:v>64234.701271057129</c:v>
                      </c:pt>
                      <c:pt idx="14003">
                        <c:v>61571.213821411126</c:v>
                      </c:pt>
                      <c:pt idx="14004">
                        <c:v>65881.252838134766</c:v>
                      </c:pt>
                      <c:pt idx="14005">
                        <c:v>67122.133209228516</c:v>
                      </c:pt>
                      <c:pt idx="14006">
                        <c:v>66796.134185791016</c:v>
                      </c:pt>
                      <c:pt idx="14007">
                        <c:v>66796.133941650391</c:v>
                      </c:pt>
                      <c:pt idx="14008">
                        <c:v>65772.313430786133</c:v>
                      </c:pt>
                      <c:pt idx="14009">
                        <c:v>65787.213821411133</c:v>
                      </c:pt>
                      <c:pt idx="14010">
                        <c:v>66050.532669067383</c:v>
                      </c:pt>
                      <c:pt idx="14011">
                        <c:v>65985.432327270508</c:v>
                      </c:pt>
                      <c:pt idx="14012">
                        <c:v>63995.608352661126</c:v>
                      </c:pt>
                      <c:pt idx="14013">
                        <c:v>63995.608596801758</c:v>
                      </c:pt>
                      <c:pt idx="14014">
                        <c:v>65190.651321411126</c:v>
                      </c:pt>
                      <c:pt idx="14015">
                        <c:v>65190.650588989258</c:v>
                      </c:pt>
                      <c:pt idx="14016">
                        <c:v>65434.546829223626</c:v>
                      </c:pt>
                      <c:pt idx="14017">
                        <c:v>65300.546585083008</c:v>
                      </c:pt>
                      <c:pt idx="14018">
                        <c:v>64716.132522583008</c:v>
                      </c:pt>
                      <c:pt idx="14019">
                        <c:v>65124.132766723626</c:v>
                      </c:pt>
                      <c:pt idx="14020">
                        <c:v>64922.434371948242</c:v>
                      </c:pt>
                      <c:pt idx="14021">
                        <c:v>66417.301956176758</c:v>
                      </c:pt>
                      <c:pt idx="14022">
                        <c:v>64222.208450317376</c:v>
                      </c:pt>
                      <c:pt idx="14023">
                        <c:v>64175.208206176758</c:v>
                      </c:pt>
                      <c:pt idx="14024">
                        <c:v>65071.710647583008</c:v>
                      </c:pt>
                      <c:pt idx="14025">
                        <c:v>57658.535327911377</c:v>
                      </c:pt>
                      <c:pt idx="14026">
                        <c:v>57899.535388946533</c:v>
                      </c:pt>
                      <c:pt idx="14027">
                        <c:v>56583.651382446289</c:v>
                      </c:pt>
                      <c:pt idx="14028">
                        <c:v>56597.655410766602</c:v>
                      </c:pt>
                      <c:pt idx="14029">
                        <c:v>56588.655410766602</c:v>
                      </c:pt>
                      <c:pt idx="14030">
                        <c:v>62722.650650024414</c:v>
                      </c:pt>
                      <c:pt idx="14031">
                        <c:v>62722.65071105957</c:v>
                      </c:pt>
                      <c:pt idx="14032">
                        <c:v>62722.65071105957</c:v>
                      </c:pt>
                      <c:pt idx="14033">
                        <c:v>63751.995986938477</c:v>
                      </c:pt>
                      <c:pt idx="14034">
                        <c:v>63244.995986938477</c:v>
                      </c:pt>
                      <c:pt idx="14035">
                        <c:v>63235.99592590332</c:v>
                      </c:pt>
                      <c:pt idx="14036">
                        <c:v>65768.70051574707</c:v>
                      </c:pt>
                      <c:pt idx="14037">
                        <c:v>65768.700637817383</c:v>
                      </c:pt>
                      <c:pt idx="14038">
                        <c:v>65768.70051574707</c:v>
                      </c:pt>
                      <c:pt idx="14039">
                        <c:v>63497.657608032227</c:v>
                      </c:pt>
                      <c:pt idx="14040">
                        <c:v>53908.757965087891</c:v>
                      </c:pt>
                      <c:pt idx="14041">
                        <c:v>53899.757965087891</c:v>
                      </c:pt>
                      <c:pt idx="14042">
                        <c:v>53895.757904052734</c:v>
                      </c:pt>
                      <c:pt idx="14043">
                        <c:v>54394.091766357415</c:v>
                      </c:pt>
                      <c:pt idx="14044">
                        <c:v>64958.065872192376</c:v>
                      </c:pt>
                      <c:pt idx="14045">
                        <c:v>64706.114944458008</c:v>
                      </c:pt>
                      <c:pt idx="14046">
                        <c:v>64706.114944458008</c:v>
                      </c:pt>
                      <c:pt idx="14047">
                        <c:v>64531.367599487305</c:v>
                      </c:pt>
                      <c:pt idx="14048">
                        <c:v>66646.433547973633</c:v>
                      </c:pt>
                      <c:pt idx="14049">
                        <c:v>66647.103591918945</c:v>
                      </c:pt>
                      <c:pt idx="14050">
                        <c:v>67128.383743286133</c:v>
                      </c:pt>
                      <c:pt idx="14051">
                        <c:v>67406.885696411133</c:v>
                      </c:pt>
                      <c:pt idx="14052">
                        <c:v>67029.203079223633</c:v>
                      </c:pt>
                      <c:pt idx="14053">
                        <c:v>66972.202835083008</c:v>
                      </c:pt>
                      <c:pt idx="14054">
                        <c:v>65095.851150512695</c:v>
                      </c:pt>
                      <c:pt idx="14055">
                        <c:v>62295.411331176758</c:v>
                      </c:pt>
                      <c:pt idx="14056">
                        <c:v>61926.01106262207</c:v>
                      </c:pt>
                      <c:pt idx="14057">
                        <c:v>62295.411575317383</c:v>
                      </c:pt>
                      <c:pt idx="14058">
                        <c:v>61905.454727172852</c:v>
                      </c:pt>
                      <c:pt idx="14059">
                        <c:v>65768.216506958008</c:v>
                      </c:pt>
                      <c:pt idx="14060">
                        <c:v>65268.816604614258</c:v>
                      </c:pt>
                      <c:pt idx="14061">
                        <c:v>65268.817092895508</c:v>
                      </c:pt>
                      <c:pt idx="14062">
                        <c:v>65275.92414855957</c:v>
                      </c:pt>
                      <c:pt idx="14063">
                        <c:v>68043.242874145508</c:v>
                      </c:pt>
                      <c:pt idx="14064">
                        <c:v>67719.524612426758</c:v>
                      </c:pt>
                      <c:pt idx="14065">
                        <c:v>67766.524124145508</c:v>
                      </c:pt>
                      <c:pt idx="14066">
                        <c:v>63722.524658203118</c:v>
                      </c:pt>
                      <c:pt idx="14067">
                        <c:v>63562.32421875</c:v>
                      </c:pt>
                      <c:pt idx="14068">
                        <c:v>63353.324462890618</c:v>
                      </c:pt>
                      <c:pt idx="14069">
                        <c:v>63340.32470703125</c:v>
                      </c:pt>
                      <c:pt idx="14070">
                        <c:v>63799.024795532227</c:v>
                      </c:pt>
                      <c:pt idx="14071">
                        <c:v>63799.024856567383</c:v>
                      </c:pt>
                      <c:pt idx="14072">
                        <c:v>63788.676712036133</c:v>
                      </c:pt>
                      <c:pt idx="14073">
                        <c:v>62178.897048950195</c:v>
                      </c:pt>
                      <c:pt idx="14074">
                        <c:v>62178.897048950195</c:v>
                      </c:pt>
                      <c:pt idx="14075">
                        <c:v>63289.874404907227</c:v>
                      </c:pt>
                      <c:pt idx="14076">
                        <c:v>63343.559524536126</c:v>
                      </c:pt>
                      <c:pt idx="14077">
                        <c:v>63607.414627075195</c:v>
                      </c:pt>
                      <c:pt idx="14078">
                        <c:v>63162.414688110344</c:v>
                      </c:pt>
                      <c:pt idx="14079">
                        <c:v>62713.439102172852</c:v>
                      </c:pt>
                      <c:pt idx="14080">
                        <c:v>64215.698684692383</c:v>
                      </c:pt>
                      <c:pt idx="14081">
                        <c:v>63993.198806762695</c:v>
                      </c:pt>
                      <c:pt idx="14082">
                        <c:v>63855.298477172852</c:v>
                      </c:pt>
                      <c:pt idx="14083">
                        <c:v>63655.298233032227</c:v>
                      </c:pt>
                      <c:pt idx="14084">
                        <c:v>64463.017166137695</c:v>
                      </c:pt>
                      <c:pt idx="14085">
                        <c:v>58987.676605224602</c:v>
                      </c:pt>
                      <c:pt idx="14086">
                        <c:v>58987.676605224602</c:v>
                      </c:pt>
                      <c:pt idx="14087">
                        <c:v>58987.676605224602</c:v>
                      </c:pt>
                      <c:pt idx="14088">
                        <c:v>58987.676605224602</c:v>
                      </c:pt>
                      <c:pt idx="14089">
                        <c:v>61547.152542114258</c:v>
                      </c:pt>
                      <c:pt idx="14090">
                        <c:v>61063.150833129876</c:v>
                      </c:pt>
                      <c:pt idx="14091">
                        <c:v>68021.121536254883</c:v>
                      </c:pt>
                      <c:pt idx="14092">
                        <c:v>68021.121780395508</c:v>
                      </c:pt>
                      <c:pt idx="14093">
                        <c:v>67227.442337036133</c:v>
                      </c:pt>
                      <c:pt idx="14094">
                        <c:v>67291.442581176758</c:v>
                      </c:pt>
                      <c:pt idx="14095">
                        <c:v>66896.442092895508</c:v>
                      </c:pt>
                      <c:pt idx="14096">
                        <c:v>63732.306594848626</c:v>
                      </c:pt>
                      <c:pt idx="14097">
                        <c:v>63778.961135864258</c:v>
                      </c:pt>
                      <c:pt idx="14098">
                        <c:v>63778.961135864258</c:v>
                      </c:pt>
                      <c:pt idx="14099">
                        <c:v>64038.961868286126</c:v>
                      </c:pt>
                      <c:pt idx="14100">
                        <c:v>62822.464454650879</c:v>
                      </c:pt>
                      <c:pt idx="14101">
                        <c:v>62857.580299377441</c:v>
                      </c:pt>
                      <c:pt idx="14102">
                        <c:v>62811.614479064941</c:v>
                      </c:pt>
                      <c:pt idx="14103">
                        <c:v>64055.945755004876</c:v>
                      </c:pt>
                      <c:pt idx="14104">
                        <c:v>64436.945510864258</c:v>
                      </c:pt>
                      <c:pt idx="14105">
                        <c:v>64388.800369262688</c:v>
                      </c:pt>
                      <c:pt idx="14106">
                        <c:v>64823.800735473626</c:v>
                      </c:pt>
                      <c:pt idx="14107">
                        <c:v>64679.80061340332</c:v>
                      </c:pt>
                      <c:pt idx="14108">
                        <c:v>66251.09553527832</c:v>
                      </c:pt>
                      <c:pt idx="14109">
                        <c:v>64849.786087036133</c:v>
                      </c:pt>
                      <c:pt idx="14110">
                        <c:v>66693.130813598633</c:v>
                      </c:pt>
                      <c:pt idx="14111">
                        <c:v>66819.797073364258</c:v>
                      </c:pt>
                      <c:pt idx="14112">
                        <c:v>66819.797805786133</c:v>
                      </c:pt>
                      <c:pt idx="14113">
                        <c:v>65664.335723876953</c:v>
                      </c:pt>
                      <c:pt idx="14114">
                        <c:v>64617.347625732422</c:v>
                      </c:pt>
                      <c:pt idx="14115">
                        <c:v>61368.07160949707</c:v>
                      </c:pt>
                      <c:pt idx="14116">
                        <c:v>62389.079055786126</c:v>
                      </c:pt>
                      <c:pt idx="14117">
                        <c:v>62389.079055786126</c:v>
                      </c:pt>
                      <c:pt idx="14118">
                        <c:v>62010.079299926758</c:v>
                      </c:pt>
                      <c:pt idx="14119">
                        <c:v>61962.079055786126</c:v>
                      </c:pt>
                      <c:pt idx="14120">
                        <c:v>62087.866333007813</c:v>
                      </c:pt>
                      <c:pt idx="14121">
                        <c:v>61460.880920410156</c:v>
                      </c:pt>
                      <c:pt idx="14122">
                        <c:v>65602.921585083008</c:v>
                      </c:pt>
                      <c:pt idx="14123">
                        <c:v>65649.920608520508</c:v>
                      </c:pt>
                      <c:pt idx="14124">
                        <c:v>64273.503860473626</c:v>
                      </c:pt>
                      <c:pt idx="14125">
                        <c:v>64625.503860473626</c:v>
                      </c:pt>
                      <c:pt idx="14126">
                        <c:v>66605.305862426758</c:v>
                      </c:pt>
                      <c:pt idx="14127">
                        <c:v>67163.006301879883</c:v>
                      </c:pt>
                      <c:pt idx="14128">
                        <c:v>66987.006057739258</c:v>
                      </c:pt>
                      <c:pt idx="14129">
                        <c:v>65856.323638916016</c:v>
                      </c:pt>
                      <c:pt idx="14130">
                        <c:v>61704.180862426758</c:v>
                      </c:pt>
                      <c:pt idx="14131">
                        <c:v>61561.780349731438</c:v>
                      </c:pt>
                      <c:pt idx="14132">
                        <c:v>61627.180374145508</c:v>
                      </c:pt>
                      <c:pt idx="14133">
                        <c:v>66164.069244384766</c:v>
                      </c:pt>
                      <c:pt idx="14134">
                        <c:v>66118.356109619141</c:v>
                      </c:pt>
                      <c:pt idx="14135">
                        <c:v>66165.355865478516</c:v>
                      </c:pt>
                      <c:pt idx="14136">
                        <c:v>63844.629730224602</c:v>
                      </c:pt>
                      <c:pt idx="14137">
                        <c:v>63835.629669189446</c:v>
                      </c:pt>
                      <c:pt idx="14138">
                        <c:v>62516.946914672852</c:v>
                      </c:pt>
                      <c:pt idx="14139">
                        <c:v>63440.548477172852</c:v>
                      </c:pt>
                      <c:pt idx="14140">
                        <c:v>63943.681106567383</c:v>
                      </c:pt>
                      <c:pt idx="14141">
                        <c:v>64268.181228637695</c:v>
                      </c:pt>
                      <c:pt idx="14142">
                        <c:v>64268.181106567383</c:v>
                      </c:pt>
                      <c:pt idx="14143">
                        <c:v>63908.075660705566</c:v>
                      </c:pt>
                      <c:pt idx="14144">
                        <c:v>64151.075721740723</c:v>
                      </c:pt>
                      <c:pt idx="14145">
                        <c:v>58306.785369873047</c:v>
                      </c:pt>
                      <c:pt idx="14146">
                        <c:v>58258.785491943352</c:v>
                      </c:pt>
                      <c:pt idx="14147">
                        <c:v>59161.787078857415</c:v>
                      </c:pt>
                      <c:pt idx="14148">
                        <c:v>58759.187164306641</c:v>
                      </c:pt>
                      <c:pt idx="14149">
                        <c:v>58273.387969970703</c:v>
                      </c:pt>
                      <c:pt idx="14150">
                        <c:v>57287.610260009766</c:v>
                      </c:pt>
                      <c:pt idx="14151">
                        <c:v>60985.659866333008</c:v>
                      </c:pt>
                      <c:pt idx="14152">
                        <c:v>61237.60920715332</c:v>
                      </c:pt>
                      <c:pt idx="14153">
                        <c:v>61149.60920715332</c:v>
                      </c:pt>
                      <c:pt idx="14154">
                        <c:v>64583.22004699707</c:v>
                      </c:pt>
                      <c:pt idx="14155">
                        <c:v>64583.22004699707</c:v>
                      </c:pt>
                      <c:pt idx="14156">
                        <c:v>63997.965103149414</c:v>
                      </c:pt>
                      <c:pt idx="14157">
                        <c:v>64054.965225219727</c:v>
                      </c:pt>
                      <c:pt idx="14158">
                        <c:v>62779.81819152832</c:v>
                      </c:pt>
                      <c:pt idx="14159">
                        <c:v>63739.82209777832</c:v>
                      </c:pt>
                      <c:pt idx="14160">
                        <c:v>64861.532730102539</c:v>
                      </c:pt>
                      <c:pt idx="14161">
                        <c:v>63816.679641723626</c:v>
                      </c:pt>
                      <c:pt idx="14162">
                        <c:v>63765.678421020508</c:v>
                      </c:pt>
                      <c:pt idx="14163">
                        <c:v>63894.498977661126</c:v>
                      </c:pt>
                      <c:pt idx="14164">
                        <c:v>64490.094436645508</c:v>
                      </c:pt>
                      <c:pt idx="14165">
                        <c:v>67400.253128051758</c:v>
                      </c:pt>
                      <c:pt idx="14166">
                        <c:v>67352.253860473633</c:v>
                      </c:pt>
                      <c:pt idx="14167">
                        <c:v>65894.188674926758</c:v>
                      </c:pt>
                      <c:pt idx="14168">
                        <c:v>65894.189163208008</c:v>
                      </c:pt>
                      <c:pt idx="14169">
                        <c:v>65806.725784301758</c:v>
                      </c:pt>
                      <c:pt idx="14170">
                        <c:v>63150.650466918945</c:v>
                      </c:pt>
                      <c:pt idx="14171">
                        <c:v>64874.098342895508</c:v>
                      </c:pt>
                      <c:pt idx="14172">
                        <c:v>65010.098342895508</c:v>
                      </c:pt>
                      <c:pt idx="14173">
                        <c:v>65226.098342895508</c:v>
                      </c:pt>
                      <c:pt idx="14174">
                        <c:v>64663.599685668945</c:v>
                      </c:pt>
                      <c:pt idx="14175">
                        <c:v>57696.036773681641</c:v>
                      </c:pt>
                      <c:pt idx="14176">
                        <c:v>57696.00732421875</c:v>
                      </c:pt>
                      <c:pt idx="14177">
                        <c:v>57774.674194335938</c:v>
                      </c:pt>
                      <c:pt idx="14178">
                        <c:v>57676.126281738281</c:v>
                      </c:pt>
                      <c:pt idx="14179">
                        <c:v>63584.136795043945</c:v>
                      </c:pt>
                      <c:pt idx="14180">
                        <c:v>63584.136795043945</c:v>
                      </c:pt>
                      <c:pt idx="14181">
                        <c:v>61073.635513305664</c:v>
                      </c:pt>
                      <c:pt idx="14182">
                        <c:v>61073.635513305664</c:v>
                      </c:pt>
                      <c:pt idx="14183">
                        <c:v>61187.63557434082</c:v>
                      </c:pt>
                      <c:pt idx="14184">
                        <c:v>61416.695648193359</c:v>
                      </c:pt>
                      <c:pt idx="14185">
                        <c:v>62379.796279907227</c:v>
                      </c:pt>
                      <c:pt idx="14186">
                        <c:v>62427.796463012695</c:v>
                      </c:pt>
                      <c:pt idx="14187">
                        <c:v>65150.762405395508</c:v>
                      </c:pt>
                      <c:pt idx="14188">
                        <c:v>65373.662551879876</c:v>
                      </c:pt>
                      <c:pt idx="14189">
                        <c:v>66237.315139770508</c:v>
                      </c:pt>
                      <c:pt idx="14190">
                        <c:v>65744.392471313477</c:v>
                      </c:pt>
                      <c:pt idx="14191">
                        <c:v>65480.392715454094</c:v>
                      </c:pt>
                      <c:pt idx="14192">
                        <c:v>65608.392227172852</c:v>
                      </c:pt>
                      <c:pt idx="14193">
                        <c:v>66218.165237426758</c:v>
                      </c:pt>
                      <c:pt idx="14194">
                        <c:v>66330.165237426758</c:v>
                      </c:pt>
                      <c:pt idx="14195">
                        <c:v>66124.165237426758</c:v>
                      </c:pt>
                      <c:pt idx="14196">
                        <c:v>65089.891799926758</c:v>
                      </c:pt>
                      <c:pt idx="14197">
                        <c:v>65163.001907348626</c:v>
                      </c:pt>
                      <c:pt idx="14198">
                        <c:v>65236.121536254876</c:v>
                      </c:pt>
                      <c:pt idx="14199">
                        <c:v>65212.241409301758</c:v>
                      </c:pt>
                      <c:pt idx="14200">
                        <c:v>65359.458450317376</c:v>
                      </c:pt>
                      <c:pt idx="14201">
                        <c:v>65312.458450317376</c:v>
                      </c:pt>
                      <c:pt idx="14202">
                        <c:v>65997.272171020508</c:v>
                      </c:pt>
                      <c:pt idx="14203">
                        <c:v>65997.271682739258</c:v>
                      </c:pt>
                      <c:pt idx="14204">
                        <c:v>65909.271682739258</c:v>
                      </c:pt>
                      <c:pt idx="14205">
                        <c:v>65847.237747192383</c:v>
                      </c:pt>
                      <c:pt idx="14206">
                        <c:v>65858.933181762695</c:v>
                      </c:pt>
                      <c:pt idx="14207">
                        <c:v>65582.933181762695</c:v>
                      </c:pt>
                      <c:pt idx="14208">
                        <c:v>65299.575576782227</c:v>
                      </c:pt>
                      <c:pt idx="14209">
                        <c:v>66209.390213012695</c:v>
                      </c:pt>
                      <c:pt idx="14210">
                        <c:v>66209.390090942383</c:v>
                      </c:pt>
                      <c:pt idx="14211">
                        <c:v>65214.62678527832</c:v>
                      </c:pt>
                      <c:pt idx="14212">
                        <c:v>65212.75178527832</c:v>
                      </c:pt>
                      <c:pt idx="14213">
                        <c:v>62066.494972228997</c:v>
                      </c:pt>
                      <c:pt idx="14214">
                        <c:v>62066.495216369629</c:v>
                      </c:pt>
                      <c:pt idx="14215">
                        <c:v>62066.494972228997</c:v>
                      </c:pt>
                      <c:pt idx="14216">
                        <c:v>61978.495216369629</c:v>
                      </c:pt>
                      <c:pt idx="14217">
                        <c:v>60553.293800354004</c:v>
                      </c:pt>
                      <c:pt idx="14218">
                        <c:v>60553.293800354004</c:v>
                      </c:pt>
                      <c:pt idx="14219">
                        <c:v>60553.293739318848</c:v>
                      </c:pt>
                      <c:pt idx="14220">
                        <c:v>58633.628631591797</c:v>
                      </c:pt>
                      <c:pt idx="14221">
                        <c:v>58993.203216552734</c:v>
                      </c:pt>
                      <c:pt idx="14222">
                        <c:v>58768.003509521484</c:v>
                      </c:pt>
                      <c:pt idx="14223">
                        <c:v>58762.581634521484</c:v>
                      </c:pt>
                      <c:pt idx="14224">
                        <c:v>58762.581634521484</c:v>
                      </c:pt>
                      <c:pt idx="14225">
                        <c:v>65635.478225708008</c:v>
                      </c:pt>
                      <c:pt idx="14226">
                        <c:v>65172.478225708008</c:v>
                      </c:pt>
                      <c:pt idx="14227">
                        <c:v>65172.478225708008</c:v>
                      </c:pt>
                      <c:pt idx="14228">
                        <c:v>64287.002655029297</c:v>
                      </c:pt>
                      <c:pt idx="14229">
                        <c:v>63324.234085083008</c:v>
                      </c:pt>
                      <c:pt idx="14230">
                        <c:v>62691.232131958008</c:v>
                      </c:pt>
                      <c:pt idx="14231">
                        <c:v>66689.693557739258</c:v>
                      </c:pt>
                      <c:pt idx="14232">
                        <c:v>66689.693557739258</c:v>
                      </c:pt>
                      <c:pt idx="14233">
                        <c:v>66689.693557739258</c:v>
                      </c:pt>
                      <c:pt idx="14234">
                        <c:v>66642.364700317383</c:v>
                      </c:pt>
                      <c:pt idx="14235">
                        <c:v>59493.778656005852</c:v>
                      </c:pt>
                      <c:pt idx="14236">
                        <c:v>60076.280853271484</c:v>
                      </c:pt>
                      <c:pt idx="14237">
                        <c:v>60773.895660400391</c:v>
                      </c:pt>
                      <c:pt idx="14238">
                        <c:v>60685.895599365234</c:v>
                      </c:pt>
                      <c:pt idx="14239">
                        <c:v>64433.610061645508</c:v>
                      </c:pt>
                      <c:pt idx="14240">
                        <c:v>64433.610000610352</c:v>
                      </c:pt>
                      <c:pt idx="14241">
                        <c:v>66468.025100708008</c:v>
                      </c:pt>
                      <c:pt idx="14242">
                        <c:v>66468.024978637695</c:v>
                      </c:pt>
                      <c:pt idx="14243">
                        <c:v>66466.004592895508</c:v>
                      </c:pt>
                      <c:pt idx="14244">
                        <c:v>65474.169326782227</c:v>
                      </c:pt>
                      <c:pt idx="14245">
                        <c:v>65478.16926574707</c:v>
                      </c:pt>
                      <c:pt idx="14246">
                        <c:v>64947.169509887695</c:v>
                      </c:pt>
                      <c:pt idx="14247">
                        <c:v>64747.169387817383</c:v>
                      </c:pt>
                      <c:pt idx="14248">
                        <c:v>65973.927520751953</c:v>
                      </c:pt>
                      <c:pt idx="14249">
                        <c:v>61780.852127075195</c:v>
                      </c:pt>
                      <c:pt idx="14250">
                        <c:v>63405.42414855957</c:v>
                      </c:pt>
                      <c:pt idx="14251">
                        <c:v>66183.221878051758</c:v>
                      </c:pt>
                      <c:pt idx="14252">
                        <c:v>66183.221878051758</c:v>
                      </c:pt>
                      <c:pt idx="14253">
                        <c:v>66106.357620239258</c:v>
                      </c:pt>
                      <c:pt idx="14254">
                        <c:v>65716.300369262695</c:v>
                      </c:pt>
                      <c:pt idx="14255">
                        <c:v>65895.395706176758</c:v>
                      </c:pt>
                      <c:pt idx="14256">
                        <c:v>63228.796829223626</c:v>
                      </c:pt>
                      <c:pt idx="14257">
                        <c:v>65384.061477661126</c:v>
                      </c:pt>
                      <c:pt idx="14258">
                        <c:v>65809.461868286133</c:v>
                      </c:pt>
                      <c:pt idx="14259">
                        <c:v>65721.461624145508</c:v>
                      </c:pt>
                      <c:pt idx="14260">
                        <c:v>65800.461624145508</c:v>
                      </c:pt>
                      <c:pt idx="14261">
                        <c:v>64994.367630004876</c:v>
                      </c:pt>
                      <c:pt idx="14262">
                        <c:v>65642.268264770508</c:v>
                      </c:pt>
                      <c:pt idx="14263">
                        <c:v>65904.267776489258</c:v>
                      </c:pt>
                      <c:pt idx="14264">
                        <c:v>65816.267532348633</c:v>
                      </c:pt>
                      <c:pt idx="14265">
                        <c:v>64417.015090942376</c:v>
                      </c:pt>
                      <c:pt idx="14266">
                        <c:v>64537.296096801758</c:v>
                      </c:pt>
                      <c:pt idx="14267">
                        <c:v>64211.295120239258</c:v>
                      </c:pt>
                      <c:pt idx="14268">
                        <c:v>64168.295852661126</c:v>
                      </c:pt>
                      <c:pt idx="14269">
                        <c:v>65309.623596191399</c:v>
                      </c:pt>
                      <c:pt idx="14270">
                        <c:v>64988.223693847649</c:v>
                      </c:pt>
                      <c:pt idx="14271">
                        <c:v>64900.297561645508</c:v>
                      </c:pt>
                      <c:pt idx="14272">
                        <c:v>65341.752639770508</c:v>
                      </c:pt>
                      <c:pt idx="14273">
                        <c:v>65350.752639770508</c:v>
                      </c:pt>
                      <c:pt idx="14274">
                        <c:v>65024.752639770508</c:v>
                      </c:pt>
                      <c:pt idx="14275">
                        <c:v>63133.540115356445</c:v>
                      </c:pt>
                      <c:pt idx="14276">
                        <c:v>63133.540176391602</c:v>
                      </c:pt>
                      <c:pt idx="14277">
                        <c:v>63247.040176391602</c:v>
                      </c:pt>
                      <c:pt idx="14278">
                        <c:v>63113.16047668457</c:v>
                      </c:pt>
                      <c:pt idx="14279">
                        <c:v>64405.908157348626</c:v>
                      </c:pt>
                      <c:pt idx="14280">
                        <c:v>65604.053131103516</c:v>
                      </c:pt>
                      <c:pt idx="14281">
                        <c:v>65615.053131103516</c:v>
                      </c:pt>
                      <c:pt idx="14282">
                        <c:v>65501.051177978516</c:v>
                      </c:pt>
                      <c:pt idx="14283">
                        <c:v>65345.051422119133</c:v>
                      </c:pt>
                      <c:pt idx="14284">
                        <c:v>66959.592529296875</c:v>
                      </c:pt>
                      <c:pt idx="14285">
                        <c:v>66890.59228515625</c:v>
                      </c:pt>
                      <c:pt idx="14286">
                        <c:v>65190.811721801758</c:v>
                      </c:pt>
                      <c:pt idx="14287">
                        <c:v>65254.812210083008</c:v>
                      </c:pt>
                      <c:pt idx="14288">
                        <c:v>64871.811233520508</c:v>
                      </c:pt>
                      <c:pt idx="14289">
                        <c:v>65617.265823364258</c:v>
                      </c:pt>
                      <c:pt idx="14290">
                        <c:v>65617.266067504883</c:v>
                      </c:pt>
                      <c:pt idx="14291">
                        <c:v>63324.042068481438</c:v>
                      </c:pt>
                      <c:pt idx="14292">
                        <c:v>62972.042068481438</c:v>
                      </c:pt>
                      <c:pt idx="14293">
                        <c:v>62972.285171508782</c:v>
                      </c:pt>
                      <c:pt idx="14294">
                        <c:v>63684.961380004876</c:v>
                      </c:pt>
                      <c:pt idx="14295">
                        <c:v>66054.176467895508</c:v>
                      </c:pt>
                      <c:pt idx="14296">
                        <c:v>65827.176223754883</c:v>
                      </c:pt>
                      <c:pt idx="14297">
                        <c:v>67290.560989379883</c:v>
                      </c:pt>
                      <c:pt idx="14298">
                        <c:v>66702.561233520508</c:v>
                      </c:pt>
                      <c:pt idx="14299">
                        <c:v>66567.560989379883</c:v>
                      </c:pt>
                      <c:pt idx="14300">
                        <c:v>66276.261428833008</c:v>
                      </c:pt>
                      <c:pt idx="14301">
                        <c:v>66800.261184692383</c:v>
                      </c:pt>
                      <c:pt idx="14302">
                        <c:v>66695.261184692383</c:v>
                      </c:pt>
                      <c:pt idx="14303">
                        <c:v>64057.317672729492</c:v>
                      </c:pt>
                      <c:pt idx="14304">
                        <c:v>64103.596969604492</c:v>
                      </c:pt>
                      <c:pt idx="14305">
                        <c:v>64054.70707702636</c:v>
                      </c:pt>
                      <c:pt idx="14306">
                        <c:v>64054.706344604492</c:v>
                      </c:pt>
                      <c:pt idx="14307">
                        <c:v>66955.886917114258</c:v>
                      </c:pt>
                      <c:pt idx="14308">
                        <c:v>66955.887405395508</c:v>
                      </c:pt>
                      <c:pt idx="14309">
                        <c:v>66955.083206176758</c:v>
                      </c:pt>
                      <c:pt idx="14310">
                        <c:v>62978.110916137695</c:v>
                      </c:pt>
                      <c:pt idx="14311">
                        <c:v>63425.298049926758</c:v>
                      </c:pt>
                      <c:pt idx="14312">
                        <c:v>63434.29817199707</c:v>
                      </c:pt>
                      <c:pt idx="14313">
                        <c:v>63197.573196411126</c:v>
                      </c:pt>
                      <c:pt idx="14314">
                        <c:v>64336.198043823242</c:v>
                      </c:pt>
                      <c:pt idx="14315">
                        <c:v>64222.198043823242</c:v>
                      </c:pt>
                      <c:pt idx="14316">
                        <c:v>64484.727127075195</c:v>
                      </c:pt>
                      <c:pt idx="14317">
                        <c:v>65658.119216918945</c:v>
                      </c:pt>
                      <c:pt idx="14318">
                        <c:v>66241.189895629883</c:v>
                      </c:pt>
                      <c:pt idx="14319">
                        <c:v>66240.069900512695</c:v>
                      </c:pt>
                      <c:pt idx="14320">
                        <c:v>66240.070022583008</c:v>
                      </c:pt>
                      <c:pt idx="14321">
                        <c:v>66343.232032775879</c:v>
                      </c:pt>
                      <c:pt idx="14322">
                        <c:v>66343.232032775879</c:v>
                      </c:pt>
                      <c:pt idx="14323">
                        <c:v>66157.872444152832</c:v>
                      </c:pt>
                      <c:pt idx="14324">
                        <c:v>66474.69416809082</c:v>
                      </c:pt>
                      <c:pt idx="14325">
                        <c:v>66441.401565551758</c:v>
                      </c:pt>
                      <c:pt idx="14326">
                        <c:v>66377.401077270508</c:v>
                      </c:pt>
                      <c:pt idx="14327">
                        <c:v>66289.401565551758</c:v>
                      </c:pt>
                      <c:pt idx="14328">
                        <c:v>66047.348327636719</c:v>
                      </c:pt>
                      <c:pt idx="14329">
                        <c:v>65695.348327636719</c:v>
                      </c:pt>
                      <c:pt idx="14330">
                        <c:v>65695.421951293945</c:v>
                      </c:pt>
                      <c:pt idx="14331">
                        <c:v>62021.322891235352</c:v>
                      </c:pt>
                      <c:pt idx="14332">
                        <c:v>62493.823440551758</c:v>
                      </c:pt>
                      <c:pt idx="14333">
                        <c:v>62494.031448364258</c:v>
                      </c:pt>
                      <c:pt idx="14334">
                        <c:v>62444.389602661126</c:v>
                      </c:pt>
                      <c:pt idx="14335">
                        <c:v>62443.98469543457</c:v>
                      </c:pt>
                      <c:pt idx="14336">
                        <c:v>62443.98469543457</c:v>
                      </c:pt>
                      <c:pt idx="14337">
                        <c:v>62443.98469543457</c:v>
                      </c:pt>
                      <c:pt idx="14338">
                        <c:v>64353.198883056633</c:v>
                      </c:pt>
                      <c:pt idx="14339">
                        <c:v>63078.163711547852</c:v>
                      </c:pt>
                      <c:pt idx="14340">
                        <c:v>63424.194717407227</c:v>
                      </c:pt>
                      <c:pt idx="14341">
                        <c:v>63424.194229125977</c:v>
                      </c:pt>
                      <c:pt idx="14342">
                        <c:v>63424.195205688477</c:v>
                      </c:pt>
                      <c:pt idx="14343">
                        <c:v>63125.264358520508</c:v>
                      </c:pt>
                      <c:pt idx="14344">
                        <c:v>63125.264358520508</c:v>
                      </c:pt>
                      <c:pt idx="14345">
                        <c:v>63126.296096801758</c:v>
                      </c:pt>
                      <c:pt idx="14346">
                        <c:v>62626.894729614258</c:v>
                      </c:pt>
                      <c:pt idx="14347">
                        <c:v>62233.4970703125</c:v>
                      </c:pt>
                      <c:pt idx="14348">
                        <c:v>65799.545608520508</c:v>
                      </c:pt>
                      <c:pt idx="14349">
                        <c:v>65498.294387817376</c:v>
                      </c:pt>
                      <c:pt idx="14350">
                        <c:v>64865.295120239258</c:v>
                      </c:pt>
                      <c:pt idx="14351">
                        <c:v>64767.295120239258</c:v>
                      </c:pt>
                      <c:pt idx="14352">
                        <c:v>64778.295120239258</c:v>
                      </c:pt>
                      <c:pt idx="14353">
                        <c:v>64778.295608520508</c:v>
                      </c:pt>
                      <c:pt idx="14354">
                        <c:v>64667.096389770508</c:v>
                      </c:pt>
                      <c:pt idx="14355">
                        <c:v>57700.350067138665</c:v>
                      </c:pt>
                      <c:pt idx="14356">
                        <c:v>57700.320617675774</c:v>
                      </c:pt>
                      <c:pt idx="14357">
                        <c:v>57700.320617675774</c:v>
                      </c:pt>
                      <c:pt idx="14358">
                        <c:v>57385.574279785156</c:v>
                      </c:pt>
                      <c:pt idx="14359">
                        <c:v>61458.262405395508</c:v>
                      </c:pt>
                      <c:pt idx="14360">
                        <c:v>61458.262344360352</c:v>
                      </c:pt>
                      <c:pt idx="14361">
                        <c:v>64660.079666137695</c:v>
                      </c:pt>
                      <c:pt idx="14362">
                        <c:v>64660.079727172852</c:v>
                      </c:pt>
                      <c:pt idx="14363">
                        <c:v>64229.644729614258</c:v>
                      </c:pt>
                      <c:pt idx="14364">
                        <c:v>64229.644729614258</c:v>
                      </c:pt>
                      <c:pt idx="14365">
                        <c:v>64249.679840087883</c:v>
                      </c:pt>
                      <c:pt idx="14366">
                        <c:v>65633.474807739258</c:v>
                      </c:pt>
                      <c:pt idx="14367">
                        <c:v>66540.975784301758</c:v>
                      </c:pt>
                      <c:pt idx="14368">
                        <c:v>66349.975296020508</c:v>
                      </c:pt>
                      <c:pt idx="14369">
                        <c:v>64160.238235473626</c:v>
                      </c:pt>
                      <c:pt idx="14370">
                        <c:v>56093.542022705078</c:v>
                      </c:pt>
                      <c:pt idx="14371">
                        <c:v>60496.458572387695</c:v>
                      </c:pt>
                      <c:pt idx="14372">
                        <c:v>60497.700759887695</c:v>
                      </c:pt>
                      <c:pt idx="14373">
                        <c:v>64893.128372192376</c:v>
                      </c:pt>
                      <c:pt idx="14374">
                        <c:v>64634.326858520508</c:v>
                      </c:pt>
                      <c:pt idx="14375">
                        <c:v>64423.326858520508</c:v>
                      </c:pt>
                      <c:pt idx="14376">
                        <c:v>67397.270950317383</c:v>
                      </c:pt>
                      <c:pt idx="14377">
                        <c:v>67397.270462036133</c:v>
                      </c:pt>
                      <c:pt idx="14378">
                        <c:v>66928.070953369141</c:v>
                      </c:pt>
                      <c:pt idx="14379">
                        <c:v>67110.139068603516</c:v>
                      </c:pt>
                      <c:pt idx="14380">
                        <c:v>67071.137115478516</c:v>
                      </c:pt>
                      <c:pt idx="14381">
                        <c:v>67298.139068603516</c:v>
                      </c:pt>
                      <c:pt idx="14382">
                        <c:v>67254.506256103516</c:v>
                      </c:pt>
                      <c:pt idx="14383">
                        <c:v>66515.383697509766</c:v>
                      </c:pt>
                      <c:pt idx="14384">
                        <c:v>63277.513870239258</c:v>
                      </c:pt>
                      <c:pt idx="14385">
                        <c:v>64203.429641723626</c:v>
                      </c:pt>
                      <c:pt idx="14386">
                        <c:v>64203.429153442376</c:v>
                      </c:pt>
                      <c:pt idx="14387">
                        <c:v>62064.886734008789</c:v>
                      </c:pt>
                      <c:pt idx="14388">
                        <c:v>64640.996978759766</c:v>
                      </c:pt>
                      <c:pt idx="14389">
                        <c:v>65041.332916259766</c:v>
                      </c:pt>
                      <c:pt idx="14390">
                        <c:v>64689.332427978516</c:v>
                      </c:pt>
                      <c:pt idx="14391">
                        <c:v>64555.332427978516</c:v>
                      </c:pt>
                      <c:pt idx="14392">
                        <c:v>64185.332916259766</c:v>
                      </c:pt>
                      <c:pt idx="14393">
                        <c:v>64405.885894775383</c:v>
                      </c:pt>
                      <c:pt idx="14394">
                        <c:v>64430.285797119133</c:v>
                      </c:pt>
                      <c:pt idx="14395">
                        <c:v>62477.593338012695</c:v>
                      </c:pt>
                      <c:pt idx="14396">
                        <c:v>62515.093338012688</c:v>
                      </c:pt>
                      <c:pt idx="14397">
                        <c:v>62515.093338012688</c:v>
                      </c:pt>
                      <c:pt idx="14398">
                        <c:v>65602.019119262695</c:v>
                      </c:pt>
                      <c:pt idx="14399">
                        <c:v>65602.019119262695</c:v>
                      </c:pt>
                      <c:pt idx="14400">
                        <c:v>57188.009246826172</c:v>
                      </c:pt>
                      <c:pt idx="14401">
                        <c:v>57188.009124755859</c:v>
                      </c:pt>
                      <c:pt idx="14402">
                        <c:v>55563.093231201172</c:v>
                      </c:pt>
                      <c:pt idx="14403">
                        <c:v>55125.851409912109</c:v>
                      </c:pt>
                      <c:pt idx="14404">
                        <c:v>55125.851348876953</c:v>
                      </c:pt>
                      <c:pt idx="14405">
                        <c:v>55125.851287841797</c:v>
                      </c:pt>
                      <c:pt idx="14406">
                        <c:v>54812.851043701172</c:v>
                      </c:pt>
                      <c:pt idx="14407">
                        <c:v>58612.850452423096</c:v>
                      </c:pt>
                      <c:pt idx="14408">
                        <c:v>58014.848743438721</c:v>
                      </c:pt>
                      <c:pt idx="14409">
                        <c:v>58050.048553466797</c:v>
                      </c:pt>
                      <c:pt idx="14410">
                        <c:v>57745.048370361328</c:v>
                      </c:pt>
                      <c:pt idx="14411">
                        <c:v>64349.376358032227</c:v>
                      </c:pt>
                      <c:pt idx="14412">
                        <c:v>63869.376541137695</c:v>
                      </c:pt>
                      <c:pt idx="14413">
                        <c:v>64459.37727355957</c:v>
                      </c:pt>
                      <c:pt idx="14414">
                        <c:v>64411.377151489258</c:v>
                      </c:pt>
                      <c:pt idx="14415">
                        <c:v>64827.405227661126</c:v>
                      </c:pt>
                      <c:pt idx="14416">
                        <c:v>64875.405471801758</c:v>
                      </c:pt>
                      <c:pt idx="14417">
                        <c:v>64524.905715942376</c:v>
                      </c:pt>
                      <c:pt idx="14418">
                        <c:v>64200.819061279297</c:v>
                      </c:pt>
                      <c:pt idx="14419">
                        <c:v>62668.223602294915</c:v>
                      </c:pt>
                      <c:pt idx="14420">
                        <c:v>63239.223602294915</c:v>
                      </c:pt>
                      <c:pt idx="14421">
                        <c:v>63235.908416748047</c:v>
                      </c:pt>
                      <c:pt idx="14422">
                        <c:v>63059.908905029297</c:v>
                      </c:pt>
                      <c:pt idx="14423">
                        <c:v>63026.596206665039</c:v>
                      </c:pt>
                      <c:pt idx="14424">
                        <c:v>63026.595718383789</c:v>
                      </c:pt>
                      <c:pt idx="14425">
                        <c:v>63397.715591430657</c:v>
                      </c:pt>
                      <c:pt idx="14426">
                        <c:v>63597.323501586907</c:v>
                      </c:pt>
                      <c:pt idx="14427">
                        <c:v>66838.235305786133</c:v>
                      </c:pt>
                      <c:pt idx="14428">
                        <c:v>66838.235061645508</c:v>
                      </c:pt>
                      <c:pt idx="14429">
                        <c:v>66750.234817504883</c:v>
                      </c:pt>
                      <c:pt idx="14430">
                        <c:v>62779.674026489258</c:v>
                      </c:pt>
                      <c:pt idx="14431">
                        <c:v>67476.710647583008</c:v>
                      </c:pt>
                      <c:pt idx="14432">
                        <c:v>66944.728225708008</c:v>
                      </c:pt>
                      <c:pt idx="14433">
                        <c:v>66944.727737426758</c:v>
                      </c:pt>
                      <c:pt idx="14434">
                        <c:v>66790.727737426758</c:v>
                      </c:pt>
                      <c:pt idx="14435">
                        <c:v>66454.332717895508</c:v>
                      </c:pt>
                      <c:pt idx="14436">
                        <c:v>66471.732620239258</c:v>
                      </c:pt>
                      <c:pt idx="14437">
                        <c:v>66286.732376098633</c:v>
                      </c:pt>
                      <c:pt idx="14438">
                        <c:v>66286.732620239258</c:v>
                      </c:pt>
                      <c:pt idx="14439">
                        <c:v>66599.532180786133</c:v>
                      </c:pt>
                      <c:pt idx="14440">
                        <c:v>66599.532669067383</c:v>
                      </c:pt>
                      <c:pt idx="14441">
                        <c:v>66599.531936645508</c:v>
                      </c:pt>
                      <c:pt idx="14442">
                        <c:v>64909.680618286126</c:v>
                      </c:pt>
                      <c:pt idx="14443">
                        <c:v>65393.681838989258</c:v>
                      </c:pt>
                      <c:pt idx="14444">
                        <c:v>66247.975296020508</c:v>
                      </c:pt>
                      <c:pt idx="14445">
                        <c:v>58665.517364501953</c:v>
                      </c:pt>
                      <c:pt idx="14446">
                        <c:v>58646.190933227539</c:v>
                      </c:pt>
                      <c:pt idx="14447">
                        <c:v>60389.794387817383</c:v>
                      </c:pt>
                      <c:pt idx="14448">
                        <c:v>63685.200805664063</c:v>
                      </c:pt>
                      <c:pt idx="14449">
                        <c:v>63683.307250976563</c:v>
                      </c:pt>
                      <c:pt idx="14450">
                        <c:v>63683.307250976563</c:v>
                      </c:pt>
                      <c:pt idx="14451">
                        <c:v>63356.62255859375</c:v>
                      </c:pt>
                      <c:pt idx="14452">
                        <c:v>63970.180618286126</c:v>
                      </c:pt>
                      <c:pt idx="14453">
                        <c:v>63936.047317504883</c:v>
                      </c:pt>
                      <c:pt idx="14454">
                        <c:v>63936.047256469727</c:v>
                      </c:pt>
                      <c:pt idx="14455">
                        <c:v>64450.725967407227</c:v>
                      </c:pt>
                      <c:pt idx="14456">
                        <c:v>64613.94075012207</c:v>
                      </c:pt>
                      <c:pt idx="14457">
                        <c:v>64622.940811157227</c:v>
                      </c:pt>
                      <c:pt idx="14458">
                        <c:v>66006.69953918457</c:v>
                      </c:pt>
                      <c:pt idx="14459">
                        <c:v>63841.430740356445</c:v>
                      </c:pt>
                      <c:pt idx="14460">
                        <c:v>58503.442596435547</c:v>
                      </c:pt>
                      <c:pt idx="14461">
                        <c:v>58872.844940185547</c:v>
                      </c:pt>
                      <c:pt idx="14462">
                        <c:v>57881.600189208984</c:v>
                      </c:pt>
                      <c:pt idx="14463">
                        <c:v>58375.600189208984</c:v>
                      </c:pt>
                      <c:pt idx="14464">
                        <c:v>58724.102142333984</c:v>
                      </c:pt>
                      <c:pt idx="14465">
                        <c:v>58484.101898193352</c:v>
                      </c:pt>
                      <c:pt idx="14466">
                        <c:v>65775.393997192383</c:v>
                      </c:pt>
                      <c:pt idx="14467">
                        <c:v>66210.39436340332</c:v>
                      </c:pt>
                      <c:pt idx="14468">
                        <c:v>66207.105667114258</c:v>
                      </c:pt>
                      <c:pt idx="14469">
                        <c:v>63554.395477294915</c:v>
                      </c:pt>
                      <c:pt idx="14470">
                        <c:v>63700.941360473626</c:v>
                      </c:pt>
                      <c:pt idx="14471">
                        <c:v>63603.941360473626</c:v>
                      </c:pt>
                      <c:pt idx="14472">
                        <c:v>68197.937210083008</c:v>
                      </c:pt>
                      <c:pt idx="14473">
                        <c:v>68197.937454223633</c:v>
                      </c:pt>
                      <c:pt idx="14474">
                        <c:v>67674.936233520508</c:v>
                      </c:pt>
                      <c:pt idx="14475">
                        <c:v>65241.797805786126</c:v>
                      </c:pt>
                      <c:pt idx="14476">
                        <c:v>65698.498245239258</c:v>
                      </c:pt>
                      <c:pt idx="14477">
                        <c:v>65698.498245239258</c:v>
                      </c:pt>
                      <c:pt idx="14478">
                        <c:v>67004.344635009766</c:v>
                      </c:pt>
                      <c:pt idx="14479">
                        <c:v>67113.998443603516</c:v>
                      </c:pt>
                      <c:pt idx="14480">
                        <c:v>67113.998443603516</c:v>
                      </c:pt>
                      <c:pt idx="14481">
                        <c:v>65339.35188293457</c:v>
                      </c:pt>
                      <c:pt idx="14482">
                        <c:v>65784.800247192383</c:v>
                      </c:pt>
                      <c:pt idx="14483">
                        <c:v>65784.800247192383</c:v>
                      </c:pt>
                      <c:pt idx="14484">
                        <c:v>61168.592849731445</c:v>
                      </c:pt>
                      <c:pt idx="14485">
                        <c:v>61168.592849731445</c:v>
                      </c:pt>
                      <c:pt idx="14486">
                        <c:v>61452.092910766602</c:v>
                      </c:pt>
                      <c:pt idx="14487">
                        <c:v>60281.516555786133</c:v>
                      </c:pt>
                      <c:pt idx="14488">
                        <c:v>60234.516677856445</c:v>
                      </c:pt>
                      <c:pt idx="14489">
                        <c:v>60539.916946411133</c:v>
                      </c:pt>
                      <c:pt idx="14490">
                        <c:v>57525.138763427734</c:v>
                      </c:pt>
                      <c:pt idx="14491">
                        <c:v>57529.004974365234</c:v>
                      </c:pt>
                      <c:pt idx="14492">
                        <c:v>57431.793792724602</c:v>
                      </c:pt>
                      <c:pt idx="14493">
                        <c:v>56200.279144287102</c:v>
                      </c:pt>
                      <c:pt idx="14494">
                        <c:v>56552.279266357415</c:v>
                      </c:pt>
                      <c:pt idx="14495">
                        <c:v>56185.300750732415</c:v>
                      </c:pt>
                      <c:pt idx="14496">
                        <c:v>56185.300750732415</c:v>
                      </c:pt>
                      <c:pt idx="14497">
                        <c:v>56688.589813232422</c:v>
                      </c:pt>
                      <c:pt idx="14498">
                        <c:v>66138.428298950195</c:v>
                      </c:pt>
                      <c:pt idx="14499">
                        <c:v>65639.027908325195</c:v>
                      </c:pt>
                      <c:pt idx="14500">
                        <c:v>63835.663345336914</c:v>
                      </c:pt>
                      <c:pt idx="14501">
                        <c:v>65622.589698791504</c:v>
                      </c:pt>
                      <c:pt idx="14502">
                        <c:v>65361.389015197747</c:v>
                      </c:pt>
                      <c:pt idx="14503">
                        <c:v>65408.051124572747</c:v>
                      </c:pt>
                      <c:pt idx="14504">
                        <c:v>65408.050880432129</c:v>
                      </c:pt>
                      <c:pt idx="14505">
                        <c:v>63704.853225708008</c:v>
                      </c:pt>
                      <c:pt idx="14506">
                        <c:v>65870.642776489258</c:v>
                      </c:pt>
                      <c:pt idx="14507">
                        <c:v>67388.076370239258</c:v>
                      </c:pt>
                      <c:pt idx="14508">
                        <c:v>68013.856887817383</c:v>
                      </c:pt>
                      <c:pt idx="14509">
                        <c:v>67928.950393676758</c:v>
                      </c:pt>
                      <c:pt idx="14510">
                        <c:v>65007.990203857422</c:v>
                      </c:pt>
                      <c:pt idx="14511">
                        <c:v>64135.488311767578</c:v>
                      </c:pt>
                      <c:pt idx="14512">
                        <c:v>64135.488311767578</c:v>
                      </c:pt>
                      <c:pt idx="14513">
                        <c:v>64135.488250732422</c:v>
                      </c:pt>
                      <c:pt idx="14514">
                        <c:v>63814.176834106445</c:v>
                      </c:pt>
                      <c:pt idx="14515">
                        <c:v>63814.176834106445</c:v>
                      </c:pt>
                      <c:pt idx="14516">
                        <c:v>63814.176956176758</c:v>
                      </c:pt>
                      <c:pt idx="14517">
                        <c:v>67077.531936645508</c:v>
                      </c:pt>
                      <c:pt idx="14518">
                        <c:v>66902.431838989258</c:v>
                      </c:pt>
                      <c:pt idx="14519">
                        <c:v>67075.205368041992</c:v>
                      </c:pt>
                      <c:pt idx="14520">
                        <c:v>58794.095062255852</c:v>
                      </c:pt>
                      <c:pt idx="14521">
                        <c:v>58751.095306396484</c:v>
                      </c:pt>
                      <c:pt idx="14522">
                        <c:v>61813.129669189453</c:v>
                      </c:pt>
                      <c:pt idx="14523">
                        <c:v>60718.897796630859</c:v>
                      </c:pt>
                      <c:pt idx="14524">
                        <c:v>63225.773086547852</c:v>
                      </c:pt>
                      <c:pt idx="14525">
                        <c:v>63698.273635864258</c:v>
                      </c:pt>
                      <c:pt idx="14526">
                        <c:v>63348.697463989258</c:v>
                      </c:pt>
                      <c:pt idx="14527">
                        <c:v>64342.871475219727</c:v>
                      </c:pt>
                      <c:pt idx="14528">
                        <c:v>64351.871475219727</c:v>
                      </c:pt>
                      <c:pt idx="14529">
                        <c:v>65913.527786254883</c:v>
                      </c:pt>
                      <c:pt idx="14530">
                        <c:v>65913.527786254883</c:v>
                      </c:pt>
                      <c:pt idx="14531">
                        <c:v>65859.528030395508</c:v>
                      </c:pt>
                      <c:pt idx="14532">
                        <c:v>65933.605850219727</c:v>
                      </c:pt>
                      <c:pt idx="14533">
                        <c:v>65933.39875793457</c:v>
                      </c:pt>
                      <c:pt idx="14534">
                        <c:v>65652.500518798828</c:v>
                      </c:pt>
                      <c:pt idx="14535">
                        <c:v>65523.040969848626</c:v>
                      </c:pt>
                      <c:pt idx="14536">
                        <c:v>66326.615036010742</c:v>
                      </c:pt>
                      <c:pt idx="14537">
                        <c:v>66326.615097045898</c:v>
                      </c:pt>
                      <c:pt idx="14538">
                        <c:v>64353.84407043457</c:v>
                      </c:pt>
                      <c:pt idx="14539">
                        <c:v>64362.843948364258</c:v>
                      </c:pt>
                      <c:pt idx="14540">
                        <c:v>64772.844436645508</c:v>
                      </c:pt>
                      <c:pt idx="14541">
                        <c:v>64772.84455871582</c:v>
                      </c:pt>
                      <c:pt idx="14542">
                        <c:v>65190.331741333008</c:v>
                      </c:pt>
                      <c:pt idx="14543">
                        <c:v>65190.331985473626</c:v>
                      </c:pt>
                      <c:pt idx="14544">
                        <c:v>65744.234573364258</c:v>
                      </c:pt>
                      <c:pt idx="14545">
                        <c:v>65675.234085083008</c:v>
                      </c:pt>
                      <c:pt idx="14546">
                        <c:v>65989.759963989258</c:v>
                      </c:pt>
                      <c:pt idx="14547">
                        <c:v>66083.560256958008</c:v>
                      </c:pt>
                      <c:pt idx="14548">
                        <c:v>66014.560501098633</c:v>
                      </c:pt>
                      <c:pt idx="14549">
                        <c:v>65955.560256958008</c:v>
                      </c:pt>
                      <c:pt idx="14550">
                        <c:v>58142.101165771484</c:v>
                      </c:pt>
                      <c:pt idx="14551">
                        <c:v>58095.071105957031</c:v>
                      </c:pt>
                      <c:pt idx="14552">
                        <c:v>57884.071105957031</c:v>
                      </c:pt>
                      <c:pt idx="14553">
                        <c:v>65018.485061645508</c:v>
                      </c:pt>
                      <c:pt idx="14554">
                        <c:v>65370.364456176758</c:v>
                      </c:pt>
                      <c:pt idx="14555">
                        <c:v>65370.363479614258</c:v>
                      </c:pt>
                      <c:pt idx="14556">
                        <c:v>65370.363967895508</c:v>
                      </c:pt>
                      <c:pt idx="14557">
                        <c:v>65418.363479614258</c:v>
                      </c:pt>
                      <c:pt idx="14558">
                        <c:v>64621.689407348626</c:v>
                      </c:pt>
                      <c:pt idx="14559">
                        <c:v>62515.835159301758</c:v>
                      </c:pt>
                      <c:pt idx="14560">
                        <c:v>62583.835647583008</c:v>
                      </c:pt>
                      <c:pt idx="14561">
                        <c:v>67373.500396728516</c:v>
                      </c:pt>
                      <c:pt idx="14562">
                        <c:v>67373.500640869141</c:v>
                      </c:pt>
                      <c:pt idx="14563">
                        <c:v>65822.754104614258</c:v>
                      </c:pt>
                      <c:pt idx="14564">
                        <c:v>65694.754104614258</c:v>
                      </c:pt>
                      <c:pt idx="14565">
                        <c:v>57267.132827758789</c:v>
                      </c:pt>
                      <c:pt idx="14566">
                        <c:v>57015.182022094727</c:v>
                      </c:pt>
                      <c:pt idx="14567">
                        <c:v>57384.584365844727</c:v>
                      </c:pt>
                      <c:pt idx="14568">
                        <c:v>57627.535537719727</c:v>
                      </c:pt>
                      <c:pt idx="14569">
                        <c:v>67205.569534301758</c:v>
                      </c:pt>
                      <c:pt idx="14570">
                        <c:v>62667.098342895508</c:v>
                      </c:pt>
                      <c:pt idx="14571">
                        <c:v>62579.098342895508</c:v>
                      </c:pt>
                      <c:pt idx="14572">
                        <c:v>62667.098098754876</c:v>
                      </c:pt>
                      <c:pt idx="14573">
                        <c:v>61682.675247192376</c:v>
                      </c:pt>
                      <c:pt idx="14574">
                        <c:v>60554.675491333008</c:v>
                      </c:pt>
                      <c:pt idx="14575">
                        <c:v>60602.675491333008</c:v>
                      </c:pt>
                      <c:pt idx="14576">
                        <c:v>61037.675979614258</c:v>
                      </c:pt>
                      <c:pt idx="14577">
                        <c:v>60949.675979614258</c:v>
                      </c:pt>
                      <c:pt idx="14578">
                        <c:v>63777.935134887695</c:v>
                      </c:pt>
                      <c:pt idx="14579">
                        <c:v>64005.453689575195</c:v>
                      </c:pt>
                      <c:pt idx="14580">
                        <c:v>57896.250823974602</c:v>
                      </c:pt>
                      <c:pt idx="14581">
                        <c:v>57896.251068115234</c:v>
                      </c:pt>
                      <c:pt idx="14582">
                        <c:v>57487.028656005852</c:v>
                      </c:pt>
                      <c:pt idx="14583">
                        <c:v>57498.028411865234</c:v>
                      </c:pt>
                      <c:pt idx="14584">
                        <c:v>57515.429046630852</c:v>
                      </c:pt>
                      <c:pt idx="14585">
                        <c:v>66474.880081176758</c:v>
                      </c:pt>
                      <c:pt idx="14586">
                        <c:v>66962.280960083008</c:v>
                      </c:pt>
                      <c:pt idx="14587">
                        <c:v>67798.281692504883</c:v>
                      </c:pt>
                      <c:pt idx="14588">
                        <c:v>64617.633087158203</c:v>
                      </c:pt>
                      <c:pt idx="14589">
                        <c:v>64859.664566040032</c:v>
                      </c:pt>
                      <c:pt idx="14590">
                        <c:v>66636.624610900879</c:v>
                      </c:pt>
                      <c:pt idx="14591">
                        <c:v>66636.625099182129</c:v>
                      </c:pt>
                      <c:pt idx="14592">
                        <c:v>66636.625099182129</c:v>
                      </c:pt>
                      <c:pt idx="14593">
                        <c:v>66139.224220275879</c:v>
                      </c:pt>
                      <c:pt idx="14594">
                        <c:v>63602.292556762688</c:v>
                      </c:pt>
                      <c:pt idx="14595">
                        <c:v>57273.930511474609</c:v>
                      </c:pt>
                      <c:pt idx="14596">
                        <c:v>57273.930450439453</c:v>
                      </c:pt>
                      <c:pt idx="14597">
                        <c:v>57273.930450439453</c:v>
                      </c:pt>
                      <c:pt idx="14598">
                        <c:v>57273.930450439453</c:v>
                      </c:pt>
                      <c:pt idx="14599">
                        <c:v>65839.831558227539</c:v>
                      </c:pt>
                      <c:pt idx="14600">
                        <c:v>65841.252517700195</c:v>
                      </c:pt>
                      <c:pt idx="14601">
                        <c:v>64794.709426879883</c:v>
                      </c:pt>
                      <c:pt idx="14602">
                        <c:v>64650.456619262695</c:v>
                      </c:pt>
                      <c:pt idx="14603">
                        <c:v>64649.718338012695</c:v>
                      </c:pt>
                      <c:pt idx="14604">
                        <c:v>64653.718338012695</c:v>
                      </c:pt>
                      <c:pt idx="14605">
                        <c:v>64445.718338012695</c:v>
                      </c:pt>
                      <c:pt idx="14606">
                        <c:v>64463.197769165039</c:v>
                      </c:pt>
                      <c:pt idx="14607">
                        <c:v>64277.548736572266</c:v>
                      </c:pt>
                      <c:pt idx="14608">
                        <c:v>62229.991714477539</c:v>
                      </c:pt>
                      <c:pt idx="14609">
                        <c:v>62374.779373168945</c:v>
                      </c:pt>
                      <c:pt idx="14610">
                        <c:v>62717.698883056633</c:v>
                      </c:pt>
                      <c:pt idx="14611">
                        <c:v>62717.699249267578</c:v>
                      </c:pt>
                      <c:pt idx="14612">
                        <c:v>62717.699127197266</c:v>
                      </c:pt>
                      <c:pt idx="14613">
                        <c:v>65410.439407348626</c:v>
                      </c:pt>
                      <c:pt idx="14614">
                        <c:v>65410.439651489258</c:v>
                      </c:pt>
                      <c:pt idx="14615">
                        <c:v>65409.989212036126</c:v>
                      </c:pt>
                      <c:pt idx="14616">
                        <c:v>67059.149856567383</c:v>
                      </c:pt>
                      <c:pt idx="14617">
                        <c:v>66191.149856567383</c:v>
                      </c:pt>
                      <c:pt idx="14618">
                        <c:v>66191.150588989258</c:v>
                      </c:pt>
                      <c:pt idx="14619">
                        <c:v>65645.150100708008</c:v>
                      </c:pt>
                      <c:pt idx="14620">
                        <c:v>64332.336502075195</c:v>
                      </c:pt>
                      <c:pt idx="14621">
                        <c:v>64950.837112426758</c:v>
                      </c:pt>
                      <c:pt idx="14622">
                        <c:v>64762.454788208008</c:v>
                      </c:pt>
                      <c:pt idx="14623">
                        <c:v>64250.227737426758</c:v>
                      </c:pt>
                      <c:pt idx="14624">
                        <c:v>64138.859817504876</c:v>
                      </c:pt>
                      <c:pt idx="14625">
                        <c:v>57880.426544189453</c:v>
                      </c:pt>
                      <c:pt idx="14626">
                        <c:v>57766.426788330078</c:v>
                      </c:pt>
                      <c:pt idx="14627">
                        <c:v>57566.426605224609</c:v>
                      </c:pt>
                      <c:pt idx="14628">
                        <c:v>64752.7841796875</c:v>
                      </c:pt>
                      <c:pt idx="14629">
                        <c:v>64761.7841796875</c:v>
                      </c:pt>
                      <c:pt idx="14630">
                        <c:v>64321.666213989258</c:v>
                      </c:pt>
                      <c:pt idx="14631">
                        <c:v>65217.868606567376</c:v>
                      </c:pt>
                      <c:pt idx="14632">
                        <c:v>65217.868606567376</c:v>
                      </c:pt>
                      <c:pt idx="14633">
                        <c:v>64266.784744262695</c:v>
                      </c:pt>
                      <c:pt idx="14634">
                        <c:v>64109.668533325195</c:v>
                      </c:pt>
                      <c:pt idx="14635">
                        <c:v>64013.668411254883</c:v>
                      </c:pt>
                      <c:pt idx="14636">
                        <c:v>64343.787002563477</c:v>
                      </c:pt>
                      <c:pt idx="14637">
                        <c:v>64352.787185668945</c:v>
                      </c:pt>
                      <c:pt idx="14638">
                        <c:v>64352.787185668945</c:v>
                      </c:pt>
                      <c:pt idx="14639">
                        <c:v>64015.766311645508</c:v>
                      </c:pt>
                      <c:pt idx="14640">
                        <c:v>60672.495208740234</c:v>
                      </c:pt>
                      <c:pt idx="14641">
                        <c:v>60584.495452880852</c:v>
                      </c:pt>
                      <c:pt idx="14642">
                        <c:v>60584.494720458984</c:v>
                      </c:pt>
                      <c:pt idx="14643">
                        <c:v>60305.828216552734</c:v>
                      </c:pt>
                      <c:pt idx="14644">
                        <c:v>60733.442504882805</c:v>
                      </c:pt>
                      <c:pt idx="14645">
                        <c:v>60161.941040039055</c:v>
                      </c:pt>
                      <c:pt idx="14646">
                        <c:v>66037.761428833008</c:v>
                      </c:pt>
                      <c:pt idx="14647">
                        <c:v>66090.162307739258</c:v>
                      </c:pt>
                      <c:pt idx="14648">
                        <c:v>66090.162307739258</c:v>
                      </c:pt>
                      <c:pt idx="14649">
                        <c:v>63658.408248901367</c:v>
                      </c:pt>
                      <c:pt idx="14650">
                        <c:v>64130.908615112305</c:v>
                      </c:pt>
                      <c:pt idx="14651">
                        <c:v>64183.299026489258</c:v>
                      </c:pt>
                      <c:pt idx="14652">
                        <c:v>63485.377639770508</c:v>
                      </c:pt>
                      <c:pt idx="14653">
                        <c:v>63485.377639770508</c:v>
                      </c:pt>
                      <c:pt idx="14654">
                        <c:v>63137.90998840332</c:v>
                      </c:pt>
                      <c:pt idx="14655">
                        <c:v>62418.993362426758</c:v>
                      </c:pt>
                      <c:pt idx="14656">
                        <c:v>62066.993362426758</c:v>
                      </c:pt>
                      <c:pt idx="14657">
                        <c:v>66427.061721801758</c:v>
                      </c:pt>
                      <c:pt idx="14658">
                        <c:v>66427.061721801758</c:v>
                      </c:pt>
                      <c:pt idx="14659">
                        <c:v>66985.826370239258</c:v>
                      </c:pt>
                      <c:pt idx="14660">
                        <c:v>66104.953811645508</c:v>
                      </c:pt>
                      <c:pt idx="14661">
                        <c:v>66151.233840942383</c:v>
                      </c:pt>
                      <c:pt idx="14662">
                        <c:v>66151.234085083008</c:v>
                      </c:pt>
                      <c:pt idx="14663">
                        <c:v>65911.233596801758</c:v>
                      </c:pt>
                      <c:pt idx="14664">
                        <c:v>66899.414993286133</c:v>
                      </c:pt>
                      <c:pt idx="14665">
                        <c:v>66947.414260864258</c:v>
                      </c:pt>
                      <c:pt idx="14666">
                        <c:v>67192.914505004883</c:v>
                      </c:pt>
                      <c:pt idx="14667">
                        <c:v>66915.206451416016</c:v>
                      </c:pt>
                      <c:pt idx="14668">
                        <c:v>66915.206207275391</c:v>
                      </c:pt>
                      <c:pt idx="14669">
                        <c:v>66915.206695556641</c:v>
                      </c:pt>
                      <c:pt idx="14670">
                        <c:v>56314.753204345703</c:v>
                      </c:pt>
                      <c:pt idx="14671">
                        <c:v>56323.753387451172</c:v>
                      </c:pt>
                      <c:pt idx="14672">
                        <c:v>56323.753387451172</c:v>
                      </c:pt>
                      <c:pt idx="14673">
                        <c:v>57081.753387451172</c:v>
                      </c:pt>
                      <c:pt idx="14674">
                        <c:v>56927.753204345703</c:v>
                      </c:pt>
                      <c:pt idx="14675">
                        <c:v>58118.487579345703</c:v>
                      </c:pt>
                      <c:pt idx="14676">
                        <c:v>59425.554534912109</c:v>
                      </c:pt>
                      <c:pt idx="14677">
                        <c:v>59200.354278564453</c:v>
                      </c:pt>
                      <c:pt idx="14678">
                        <c:v>60046.354278564453</c:v>
                      </c:pt>
                      <c:pt idx="14679">
                        <c:v>61487.284637451172</c:v>
                      </c:pt>
                      <c:pt idx="14680">
                        <c:v>61478.284637451172</c:v>
                      </c:pt>
                      <c:pt idx="14681">
                        <c:v>62102.513626098633</c:v>
                      </c:pt>
                      <c:pt idx="14682">
                        <c:v>63069.196731567383</c:v>
                      </c:pt>
                      <c:pt idx="14683">
                        <c:v>63069.196853637695</c:v>
                      </c:pt>
                      <c:pt idx="14684">
                        <c:v>61784.595779418945</c:v>
                      </c:pt>
                      <c:pt idx="14685">
                        <c:v>60621.166641235352</c:v>
                      </c:pt>
                      <c:pt idx="14686">
                        <c:v>64929.392471313477</c:v>
                      </c:pt>
                      <c:pt idx="14687">
                        <c:v>64881.392532348633</c:v>
                      </c:pt>
                      <c:pt idx="14688">
                        <c:v>64926.533279418945</c:v>
                      </c:pt>
                      <c:pt idx="14689">
                        <c:v>64925.926834106445</c:v>
                      </c:pt>
                      <c:pt idx="14690">
                        <c:v>66520.436981201172</c:v>
                      </c:pt>
                      <c:pt idx="14691">
                        <c:v>66524.436920166016</c:v>
                      </c:pt>
                      <c:pt idx="14692">
                        <c:v>66533.436981201172</c:v>
                      </c:pt>
                      <c:pt idx="14693">
                        <c:v>64320.48371887207</c:v>
                      </c:pt>
                      <c:pt idx="14694">
                        <c:v>64320.483779907227</c:v>
                      </c:pt>
                      <c:pt idx="14695">
                        <c:v>64985.15673828125</c:v>
                      </c:pt>
                      <c:pt idx="14696">
                        <c:v>64985.15673828125</c:v>
                      </c:pt>
                      <c:pt idx="14697">
                        <c:v>66315.70051574707</c:v>
                      </c:pt>
                      <c:pt idx="14698">
                        <c:v>66324.700637817383</c:v>
                      </c:pt>
                      <c:pt idx="14699">
                        <c:v>66320.57551574707</c:v>
                      </c:pt>
                      <c:pt idx="14700">
                        <c:v>62197.995880126953</c:v>
                      </c:pt>
                      <c:pt idx="14701">
                        <c:v>62197.995758056641</c:v>
                      </c:pt>
                      <c:pt idx="14702">
                        <c:v>63710.894927978516</c:v>
                      </c:pt>
                      <c:pt idx="14703">
                        <c:v>63721.680572509766</c:v>
                      </c:pt>
                      <c:pt idx="14704">
                        <c:v>63833.662750244133</c:v>
                      </c:pt>
                      <c:pt idx="14705">
                        <c:v>63627.162994384766</c:v>
                      </c:pt>
                      <c:pt idx="14706">
                        <c:v>66491.574417114258</c:v>
                      </c:pt>
                      <c:pt idx="14707">
                        <c:v>66753.574905395508</c:v>
                      </c:pt>
                      <c:pt idx="14708">
                        <c:v>65948.574172973633</c:v>
                      </c:pt>
                      <c:pt idx="14709">
                        <c:v>66376.238479614258</c:v>
                      </c:pt>
                      <c:pt idx="14710">
                        <c:v>66179.237747192383</c:v>
                      </c:pt>
                      <c:pt idx="14711">
                        <c:v>64997.857986450188</c:v>
                      </c:pt>
                      <c:pt idx="14712">
                        <c:v>66779.771865844727</c:v>
                      </c:pt>
                      <c:pt idx="14713">
                        <c:v>66410.369522094727</c:v>
                      </c:pt>
                      <c:pt idx="14714">
                        <c:v>66580.771865844727</c:v>
                      </c:pt>
                      <c:pt idx="14715">
                        <c:v>55475.451446533203</c:v>
                      </c:pt>
                      <c:pt idx="14716">
                        <c:v>66367.981399536133</c:v>
                      </c:pt>
                      <c:pt idx="14717">
                        <c:v>65998.579788208008</c:v>
                      </c:pt>
                      <c:pt idx="14718">
                        <c:v>66362.299026489258</c:v>
                      </c:pt>
                      <c:pt idx="14719">
                        <c:v>67414.590286254883</c:v>
                      </c:pt>
                      <c:pt idx="14720">
                        <c:v>67160.789505004883</c:v>
                      </c:pt>
                      <c:pt idx="14721">
                        <c:v>66745.346145629883</c:v>
                      </c:pt>
                      <c:pt idx="14722">
                        <c:v>66658.284133911133</c:v>
                      </c:pt>
                      <c:pt idx="14723">
                        <c:v>66803.884231567383</c:v>
                      </c:pt>
                      <c:pt idx="14724">
                        <c:v>67125.284622192383</c:v>
                      </c:pt>
                      <c:pt idx="14725">
                        <c:v>67079.900100708008</c:v>
                      </c:pt>
                      <c:pt idx="14726">
                        <c:v>66533.268264770508</c:v>
                      </c:pt>
                      <c:pt idx="14727">
                        <c:v>65952.100196838379</c:v>
                      </c:pt>
                      <c:pt idx="14728">
                        <c:v>66013.900245666504</c:v>
                      </c:pt>
                      <c:pt idx="14729">
                        <c:v>66013.900001525879</c:v>
                      </c:pt>
                      <c:pt idx="14730">
                        <c:v>66951.300735473633</c:v>
                      </c:pt>
                      <c:pt idx="14731">
                        <c:v>66581.898147583008</c:v>
                      </c:pt>
                      <c:pt idx="14732">
                        <c:v>66169.654739379883</c:v>
                      </c:pt>
                      <c:pt idx="14733">
                        <c:v>66059.012359619141</c:v>
                      </c:pt>
                      <c:pt idx="14734">
                        <c:v>66103.012115478516</c:v>
                      </c:pt>
                      <c:pt idx="14735">
                        <c:v>65496.012603759766</c:v>
                      </c:pt>
                      <c:pt idx="14736">
                        <c:v>65288.610260009766</c:v>
                      </c:pt>
                      <c:pt idx="14737">
                        <c:v>65422.243362426758</c:v>
                      </c:pt>
                      <c:pt idx="14738">
                        <c:v>65422.243362426758</c:v>
                      </c:pt>
                      <c:pt idx="14739">
                        <c:v>65441.243362426758</c:v>
                      </c:pt>
                      <c:pt idx="14740">
                        <c:v>65353.243362426758</c:v>
                      </c:pt>
                      <c:pt idx="14741">
                        <c:v>65919.738967895508</c:v>
                      </c:pt>
                      <c:pt idx="14742">
                        <c:v>65928.739944458008</c:v>
                      </c:pt>
                      <c:pt idx="14743">
                        <c:v>65928.496536254883</c:v>
                      </c:pt>
                      <c:pt idx="14744">
                        <c:v>65800.495803833008</c:v>
                      </c:pt>
                      <c:pt idx="14745">
                        <c:v>59776.839935302734</c:v>
                      </c:pt>
                      <c:pt idx="14746">
                        <c:v>61723.746570587158</c:v>
                      </c:pt>
                      <c:pt idx="14747">
                        <c:v>61828.746673583984</c:v>
                      </c:pt>
                      <c:pt idx="14748">
                        <c:v>64986.809768676758</c:v>
                      </c:pt>
                      <c:pt idx="14749">
                        <c:v>64759.809768676758</c:v>
                      </c:pt>
                      <c:pt idx="14750">
                        <c:v>64645.809768676758</c:v>
                      </c:pt>
                      <c:pt idx="14751">
                        <c:v>64070.393203735352</c:v>
                      </c:pt>
                      <c:pt idx="14752">
                        <c:v>63899.988479614258</c:v>
                      </c:pt>
                      <c:pt idx="14753">
                        <c:v>63899.988479614258</c:v>
                      </c:pt>
                      <c:pt idx="14754">
                        <c:v>63811.988357543938</c:v>
                      </c:pt>
                      <c:pt idx="14755">
                        <c:v>64075.697845458984</c:v>
                      </c:pt>
                      <c:pt idx="14756">
                        <c:v>67492.237503051758</c:v>
                      </c:pt>
                      <c:pt idx="14757">
                        <c:v>67492.237014770508</c:v>
                      </c:pt>
                      <c:pt idx="14758">
                        <c:v>67492.237991333008</c:v>
                      </c:pt>
                      <c:pt idx="14759">
                        <c:v>67364.237258911133</c:v>
                      </c:pt>
                      <c:pt idx="14760">
                        <c:v>57350.778533935547</c:v>
                      </c:pt>
                      <c:pt idx="14761">
                        <c:v>57359.778778076172</c:v>
                      </c:pt>
                      <c:pt idx="14762">
                        <c:v>57359.778778076172</c:v>
                      </c:pt>
                      <c:pt idx="14763">
                        <c:v>57262.778839111328</c:v>
                      </c:pt>
                      <c:pt idx="14764">
                        <c:v>57111.778594970703</c:v>
                      </c:pt>
                      <c:pt idx="14765">
                        <c:v>57552.094085693359</c:v>
                      </c:pt>
                      <c:pt idx="14766">
                        <c:v>60732.691741943359</c:v>
                      </c:pt>
                      <c:pt idx="14767">
                        <c:v>60732.691741943359</c:v>
                      </c:pt>
                      <c:pt idx="14768">
                        <c:v>62383.292266845703</c:v>
                      </c:pt>
                      <c:pt idx="14769">
                        <c:v>62338.838455200195</c:v>
                      </c:pt>
                      <c:pt idx="14770">
                        <c:v>62345.817886352539</c:v>
                      </c:pt>
                      <c:pt idx="14771">
                        <c:v>63760.411331176758</c:v>
                      </c:pt>
                      <c:pt idx="14772">
                        <c:v>64170.410842895508</c:v>
                      </c:pt>
                      <c:pt idx="14773">
                        <c:v>64170.411575317376</c:v>
                      </c:pt>
                      <c:pt idx="14774">
                        <c:v>63931.101089477539</c:v>
                      </c:pt>
                      <c:pt idx="14775">
                        <c:v>62346.705657958984</c:v>
                      </c:pt>
                      <c:pt idx="14776">
                        <c:v>63012.705413818352</c:v>
                      </c:pt>
                      <c:pt idx="14777">
                        <c:v>62836.270111083984</c:v>
                      </c:pt>
                      <c:pt idx="14778">
                        <c:v>62837.341644287102</c:v>
                      </c:pt>
                      <c:pt idx="14779">
                        <c:v>62837.341400146484</c:v>
                      </c:pt>
                      <c:pt idx="14780">
                        <c:v>62604.341400146484</c:v>
                      </c:pt>
                      <c:pt idx="14781">
                        <c:v>62410.260147094727</c:v>
                      </c:pt>
                      <c:pt idx="14782">
                        <c:v>62321.059707641594</c:v>
                      </c:pt>
                      <c:pt idx="14783">
                        <c:v>63863.412063598626</c:v>
                      </c:pt>
                      <c:pt idx="14784">
                        <c:v>63817.411819458008</c:v>
                      </c:pt>
                      <c:pt idx="14785">
                        <c:v>63184.358596801758</c:v>
                      </c:pt>
                      <c:pt idx="14786">
                        <c:v>67533.044143676758</c:v>
                      </c:pt>
                      <c:pt idx="14787">
                        <c:v>67533.044631958008</c:v>
                      </c:pt>
                      <c:pt idx="14788">
                        <c:v>67533.044387817383</c:v>
                      </c:pt>
                      <c:pt idx="14789">
                        <c:v>64834.510940551758</c:v>
                      </c:pt>
                      <c:pt idx="14790">
                        <c:v>61394.984939575195</c:v>
                      </c:pt>
                      <c:pt idx="14791">
                        <c:v>61353.384902954102</c:v>
                      </c:pt>
                      <c:pt idx="14792">
                        <c:v>61353.384963989258</c:v>
                      </c:pt>
                      <c:pt idx="14793">
                        <c:v>61353.384902954102</c:v>
                      </c:pt>
                      <c:pt idx="14794">
                        <c:v>63763.065383911126</c:v>
                      </c:pt>
                      <c:pt idx="14795">
                        <c:v>63763.065505981438</c:v>
                      </c:pt>
                      <c:pt idx="14796">
                        <c:v>64448.067337036126</c:v>
                      </c:pt>
                      <c:pt idx="14797">
                        <c:v>64027.130569458008</c:v>
                      </c:pt>
                      <c:pt idx="14798">
                        <c:v>64031.130569458008</c:v>
                      </c:pt>
                      <c:pt idx="14799">
                        <c:v>64040.130569458008</c:v>
                      </c:pt>
                      <c:pt idx="14800">
                        <c:v>63452.075637817376</c:v>
                      </c:pt>
                      <c:pt idx="14801">
                        <c:v>64438.056350708008</c:v>
                      </c:pt>
                      <c:pt idx="14802">
                        <c:v>63934.655960083008</c:v>
                      </c:pt>
                      <c:pt idx="14803">
                        <c:v>64022.655960083008</c:v>
                      </c:pt>
                      <c:pt idx="14804">
                        <c:v>63392.08984375</c:v>
                      </c:pt>
                      <c:pt idx="14805">
                        <c:v>64246.376541137695</c:v>
                      </c:pt>
                      <c:pt idx="14806">
                        <c:v>64195.776504516602</c:v>
                      </c:pt>
                      <c:pt idx="14807">
                        <c:v>65555.001419067383</c:v>
                      </c:pt>
                      <c:pt idx="14808">
                        <c:v>66267.581985473633</c:v>
                      </c:pt>
                      <c:pt idx="14809">
                        <c:v>65948.581253051758</c:v>
                      </c:pt>
                      <c:pt idx="14810">
                        <c:v>65945.381744384766</c:v>
                      </c:pt>
                      <c:pt idx="14811">
                        <c:v>66208.979049682617</c:v>
                      </c:pt>
                      <c:pt idx="14812">
                        <c:v>66217.150680541992</c:v>
                      </c:pt>
                      <c:pt idx="14813">
                        <c:v>66217.151657104492</c:v>
                      </c:pt>
                      <c:pt idx="14814">
                        <c:v>66174.151657104492</c:v>
                      </c:pt>
                      <c:pt idx="14815">
                        <c:v>65690.336959838867</c:v>
                      </c:pt>
                      <c:pt idx="14816">
                        <c:v>64335.395706176758</c:v>
                      </c:pt>
                      <c:pt idx="14817">
                        <c:v>61628.886795043945</c:v>
                      </c:pt>
                      <c:pt idx="14818">
                        <c:v>61627.920394897461</c:v>
                      </c:pt>
                      <c:pt idx="14819">
                        <c:v>61182.920333862305</c:v>
                      </c:pt>
                      <c:pt idx="14820">
                        <c:v>55932.476531982422</c:v>
                      </c:pt>
                      <c:pt idx="14821">
                        <c:v>64207.523391723626</c:v>
                      </c:pt>
                      <c:pt idx="14822">
                        <c:v>64281.723342895508</c:v>
                      </c:pt>
                      <c:pt idx="14823">
                        <c:v>64281.723342895508</c:v>
                      </c:pt>
                      <c:pt idx="14824">
                        <c:v>63569.721145629876</c:v>
                      </c:pt>
                      <c:pt idx="14825">
                        <c:v>65316.59895324707</c:v>
                      </c:pt>
                      <c:pt idx="14826">
                        <c:v>65316.59895324707</c:v>
                      </c:pt>
                      <c:pt idx="14827">
                        <c:v>66423.672561645508</c:v>
                      </c:pt>
                      <c:pt idx="14828">
                        <c:v>66423.672561645508</c:v>
                      </c:pt>
                      <c:pt idx="14829">
                        <c:v>67144.85334777832</c:v>
                      </c:pt>
                      <c:pt idx="14830">
                        <c:v>67144.85334777832</c:v>
                      </c:pt>
                      <c:pt idx="14831">
                        <c:v>67144.85334777832</c:v>
                      </c:pt>
                      <c:pt idx="14832">
                        <c:v>65249.405426025383</c:v>
                      </c:pt>
                      <c:pt idx="14833">
                        <c:v>65457.405181884766</c:v>
                      </c:pt>
                      <c:pt idx="14834">
                        <c:v>65456.667877197266</c:v>
                      </c:pt>
                      <c:pt idx="14835">
                        <c:v>58238.980438232422</c:v>
                      </c:pt>
                      <c:pt idx="14836">
                        <c:v>58238.980499267578</c:v>
                      </c:pt>
                      <c:pt idx="14837">
                        <c:v>65876.165298461914</c:v>
                      </c:pt>
                      <c:pt idx="14838">
                        <c:v>65876.199661254883</c:v>
                      </c:pt>
                      <c:pt idx="14839">
                        <c:v>65828.199661254883</c:v>
                      </c:pt>
                      <c:pt idx="14840">
                        <c:v>64995.284744262695</c:v>
                      </c:pt>
                      <c:pt idx="14841">
                        <c:v>65763.079544067383</c:v>
                      </c:pt>
                      <c:pt idx="14842">
                        <c:v>65980.080520629883</c:v>
                      </c:pt>
                      <c:pt idx="14843">
                        <c:v>65933.080520629883</c:v>
                      </c:pt>
                      <c:pt idx="14844">
                        <c:v>65838.080520629883</c:v>
                      </c:pt>
                      <c:pt idx="14845">
                        <c:v>64957.960403442376</c:v>
                      </c:pt>
                      <c:pt idx="14846">
                        <c:v>65286.260696411126</c:v>
                      </c:pt>
                      <c:pt idx="14847">
                        <c:v>64694.260940551758</c:v>
                      </c:pt>
                      <c:pt idx="14848">
                        <c:v>64503.260696411126</c:v>
                      </c:pt>
                      <c:pt idx="14849">
                        <c:v>64846.905227661126</c:v>
                      </c:pt>
                      <c:pt idx="14850">
                        <c:v>63511.241592407227</c:v>
                      </c:pt>
                      <c:pt idx="14851">
                        <c:v>63944.242568969727</c:v>
                      </c:pt>
                      <c:pt idx="14852">
                        <c:v>64864.90168762207</c:v>
                      </c:pt>
                      <c:pt idx="14853">
                        <c:v>64856.23176574707</c:v>
                      </c:pt>
                      <c:pt idx="14854">
                        <c:v>63180.507400512695</c:v>
                      </c:pt>
                      <c:pt idx="14855">
                        <c:v>65356.930252075188</c:v>
                      </c:pt>
                      <c:pt idx="14856">
                        <c:v>65452.327713012695</c:v>
                      </c:pt>
                      <c:pt idx="14857">
                        <c:v>65519.327713012695</c:v>
                      </c:pt>
                      <c:pt idx="14858">
                        <c:v>65510.327713012695</c:v>
                      </c:pt>
                      <c:pt idx="14859">
                        <c:v>66513.325576782227</c:v>
                      </c:pt>
                      <c:pt idx="14860">
                        <c:v>66874.626174926758</c:v>
                      </c:pt>
                      <c:pt idx="14861">
                        <c:v>66453.144241333008</c:v>
                      </c:pt>
                      <c:pt idx="14862">
                        <c:v>66468.044387817383</c:v>
                      </c:pt>
                      <c:pt idx="14863">
                        <c:v>66332.236038208008</c:v>
                      </c:pt>
                      <c:pt idx="14864">
                        <c:v>66168.235061645508</c:v>
                      </c:pt>
                      <c:pt idx="14865">
                        <c:v>58709.684356689453</c:v>
                      </c:pt>
                      <c:pt idx="14866">
                        <c:v>58709.684356689453</c:v>
                      </c:pt>
                      <c:pt idx="14867">
                        <c:v>58709.684356689453</c:v>
                      </c:pt>
                      <c:pt idx="14868">
                        <c:v>58206.758575439453</c:v>
                      </c:pt>
                      <c:pt idx="14869">
                        <c:v>58206.758575439453</c:v>
                      </c:pt>
                      <c:pt idx="14870">
                        <c:v>60799.320266723633</c:v>
                      </c:pt>
                      <c:pt idx="14871">
                        <c:v>68622.024124145508</c:v>
                      </c:pt>
                      <c:pt idx="14872">
                        <c:v>67838.570510864258</c:v>
                      </c:pt>
                      <c:pt idx="14873">
                        <c:v>67538.180862426758</c:v>
                      </c:pt>
                      <c:pt idx="14874">
                        <c:v>67587.208938598633</c:v>
                      </c:pt>
                      <c:pt idx="14875">
                        <c:v>67257.209182739258</c:v>
                      </c:pt>
                      <c:pt idx="14876">
                        <c:v>67154.209671020508</c:v>
                      </c:pt>
                      <c:pt idx="14877">
                        <c:v>67336.209182739258</c:v>
                      </c:pt>
                      <c:pt idx="14878">
                        <c:v>68141.743850708008</c:v>
                      </c:pt>
                      <c:pt idx="14879">
                        <c:v>67994.722610473633</c:v>
                      </c:pt>
                      <c:pt idx="14880">
                        <c:v>60673.292373657227</c:v>
                      </c:pt>
                      <c:pt idx="14881">
                        <c:v>60417.892166137695</c:v>
                      </c:pt>
                      <c:pt idx="14882">
                        <c:v>60627.892166137695</c:v>
                      </c:pt>
                      <c:pt idx="14883">
                        <c:v>60950.292556762695</c:v>
                      </c:pt>
                      <c:pt idx="14884">
                        <c:v>64025.607009887695</c:v>
                      </c:pt>
                      <c:pt idx="14885">
                        <c:v>64035.944839477539</c:v>
                      </c:pt>
                      <c:pt idx="14886">
                        <c:v>64035.944900512695</c:v>
                      </c:pt>
                      <c:pt idx="14887">
                        <c:v>64848.795364379883</c:v>
                      </c:pt>
                      <c:pt idx="14888">
                        <c:v>64848.795303344727</c:v>
                      </c:pt>
                      <c:pt idx="14889">
                        <c:v>65182.661697387695</c:v>
                      </c:pt>
                      <c:pt idx="14890">
                        <c:v>65191.661697387695</c:v>
                      </c:pt>
                      <c:pt idx="14891">
                        <c:v>64742.661697387695</c:v>
                      </c:pt>
                      <c:pt idx="14892">
                        <c:v>64601.461563110352</c:v>
                      </c:pt>
                      <c:pt idx="14893">
                        <c:v>63939.359497070313</c:v>
                      </c:pt>
                      <c:pt idx="14894">
                        <c:v>64258.359619140625</c:v>
                      </c:pt>
                      <c:pt idx="14895">
                        <c:v>57149.006439208984</c:v>
                      </c:pt>
                      <c:pt idx="14896">
                        <c:v>57149.006439208984</c:v>
                      </c:pt>
                      <c:pt idx="14897">
                        <c:v>56997.005706787102</c:v>
                      </c:pt>
                      <c:pt idx="14898">
                        <c:v>61033.163562774658</c:v>
                      </c:pt>
                      <c:pt idx="14899">
                        <c:v>63829.833694458008</c:v>
                      </c:pt>
                      <c:pt idx="14900">
                        <c:v>63829.833694458008</c:v>
                      </c:pt>
                      <c:pt idx="14901">
                        <c:v>64557.546768188477</c:v>
                      </c:pt>
                      <c:pt idx="14902">
                        <c:v>63349.285903930657</c:v>
                      </c:pt>
                      <c:pt idx="14903">
                        <c:v>63472.285842895508</c:v>
                      </c:pt>
                      <c:pt idx="14904">
                        <c:v>63069.375091552734</c:v>
                      </c:pt>
                      <c:pt idx="14905">
                        <c:v>64632.766799926758</c:v>
                      </c:pt>
                      <c:pt idx="14906">
                        <c:v>64314.046829223626</c:v>
                      </c:pt>
                      <c:pt idx="14907">
                        <c:v>64314.046096801758</c:v>
                      </c:pt>
                      <c:pt idx="14908">
                        <c:v>64314.047073364258</c:v>
                      </c:pt>
                      <c:pt idx="14909">
                        <c:v>63802.045852661126</c:v>
                      </c:pt>
                      <c:pt idx="14910">
                        <c:v>56929.096160888672</c:v>
                      </c:pt>
                      <c:pt idx="14911">
                        <c:v>56930.702484130859</c:v>
                      </c:pt>
                      <c:pt idx="14912">
                        <c:v>56873.702484130859</c:v>
                      </c:pt>
                      <c:pt idx="14913">
                        <c:v>59426.694915771484</c:v>
                      </c:pt>
                      <c:pt idx="14914">
                        <c:v>59481.095062255852</c:v>
                      </c:pt>
                      <c:pt idx="14915">
                        <c:v>59916.095306396484</c:v>
                      </c:pt>
                      <c:pt idx="14916">
                        <c:v>59828.095306396484</c:v>
                      </c:pt>
                      <c:pt idx="14917">
                        <c:v>65238.34228515625</c:v>
                      </c:pt>
                      <c:pt idx="14918">
                        <c:v>64443.017166137695</c:v>
                      </c:pt>
                      <c:pt idx="14919">
                        <c:v>64443.017166137695</c:v>
                      </c:pt>
                      <c:pt idx="14920">
                        <c:v>64188.073440551758</c:v>
                      </c:pt>
                      <c:pt idx="14921">
                        <c:v>64188.073684692376</c:v>
                      </c:pt>
                      <c:pt idx="14922">
                        <c:v>64188.07356262207</c:v>
                      </c:pt>
                      <c:pt idx="14923">
                        <c:v>66439.878128051758</c:v>
                      </c:pt>
                      <c:pt idx="14924">
                        <c:v>66439.878616333008</c:v>
                      </c:pt>
                      <c:pt idx="14925">
                        <c:v>62028.152908325195</c:v>
                      </c:pt>
                      <c:pt idx="14926">
                        <c:v>61751.152725219727</c:v>
                      </c:pt>
                      <c:pt idx="14927">
                        <c:v>61808.152786254883</c:v>
                      </c:pt>
                      <c:pt idx="14928">
                        <c:v>63910.122451782227</c:v>
                      </c:pt>
                      <c:pt idx="14929">
                        <c:v>63910.122512817383</c:v>
                      </c:pt>
                      <c:pt idx="14930">
                        <c:v>63910.12239074707</c:v>
                      </c:pt>
                      <c:pt idx="14931">
                        <c:v>65224.869522094727</c:v>
                      </c:pt>
                      <c:pt idx="14932">
                        <c:v>65060.869522094727</c:v>
                      </c:pt>
                      <c:pt idx="14933">
                        <c:v>63706.164993286133</c:v>
                      </c:pt>
                      <c:pt idx="14934">
                        <c:v>65585.948440551758</c:v>
                      </c:pt>
                      <c:pt idx="14935">
                        <c:v>64891.948440551758</c:v>
                      </c:pt>
                      <c:pt idx="14936">
                        <c:v>65058.948196411126</c:v>
                      </c:pt>
                      <c:pt idx="14937">
                        <c:v>64120.32666015625</c:v>
                      </c:pt>
                      <c:pt idx="14938">
                        <c:v>63897.826782226563</c:v>
                      </c:pt>
                      <c:pt idx="14939">
                        <c:v>63888.82666015625</c:v>
                      </c:pt>
                      <c:pt idx="14940">
                        <c:v>65959.599380493164</c:v>
                      </c:pt>
                      <c:pt idx="14941">
                        <c:v>65959.598892211914</c:v>
                      </c:pt>
                      <c:pt idx="14942">
                        <c:v>66868.639801025391</c:v>
                      </c:pt>
                      <c:pt idx="14943">
                        <c:v>66878.447662353516</c:v>
                      </c:pt>
                      <c:pt idx="14944">
                        <c:v>66790.447418212891</c:v>
                      </c:pt>
                      <c:pt idx="14945">
                        <c:v>66345.447418212891</c:v>
                      </c:pt>
                      <c:pt idx="14946">
                        <c:v>65785.700881958008</c:v>
                      </c:pt>
                      <c:pt idx="14947">
                        <c:v>66194.489456176758</c:v>
                      </c:pt>
                      <c:pt idx="14948">
                        <c:v>64516.797927856438</c:v>
                      </c:pt>
                      <c:pt idx="14949">
                        <c:v>64907.798049926758</c:v>
                      </c:pt>
                      <c:pt idx="14950">
                        <c:v>62053.78498840332</c:v>
                      </c:pt>
                      <c:pt idx="14951">
                        <c:v>62053.784866333008</c:v>
                      </c:pt>
                      <c:pt idx="14952">
                        <c:v>61701.784866333008</c:v>
                      </c:pt>
                      <c:pt idx="14953">
                        <c:v>60897.921829223626</c:v>
                      </c:pt>
                      <c:pt idx="14954">
                        <c:v>60910.947952270508</c:v>
                      </c:pt>
                      <c:pt idx="14955">
                        <c:v>65367.377639770508</c:v>
                      </c:pt>
                      <c:pt idx="14956">
                        <c:v>63873.437942504883</c:v>
                      </c:pt>
                      <c:pt idx="14957">
                        <c:v>63873.438430786133</c:v>
                      </c:pt>
                      <c:pt idx="14958">
                        <c:v>63873.438430786133</c:v>
                      </c:pt>
                      <c:pt idx="14959">
                        <c:v>64564.352005004883</c:v>
                      </c:pt>
                      <c:pt idx="14960">
                        <c:v>63104.22004699707</c:v>
                      </c:pt>
                      <c:pt idx="14961">
                        <c:v>65969.355117797852</c:v>
                      </c:pt>
                      <c:pt idx="14962">
                        <c:v>65973.355056762695</c:v>
                      </c:pt>
                      <c:pt idx="14963">
                        <c:v>63137.583450317376</c:v>
                      </c:pt>
                      <c:pt idx="14964">
                        <c:v>62065.535354614258</c:v>
                      </c:pt>
                      <c:pt idx="14965">
                        <c:v>62065.535354614258</c:v>
                      </c:pt>
                      <c:pt idx="14966">
                        <c:v>61284.734512329102</c:v>
                      </c:pt>
                      <c:pt idx="14967">
                        <c:v>60219.172988891602</c:v>
                      </c:pt>
                      <c:pt idx="14968">
                        <c:v>60219.172927856445</c:v>
                      </c:pt>
                      <c:pt idx="14969">
                        <c:v>60962.578201293945</c:v>
                      </c:pt>
                      <c:pt idx="14970">
                        <c:v>65990.077835083008</c:v>
                      </c:pt>
                      <c:pt idx="14971">
                        <c:v>65836.187698364258</c:v>
                      </c:pt>
                      <c:pt idx="14972">
                        <c:v>65557.307815551758</c:v>
                      </c:pt>
                      <c:pt idx="14973">
                        <c:v>65295.427932739258</c:v>
                      </c:pt>
                      <c:pt idx="14974">
                        <c:v>64520.97200012207</c:v>
                      </c:pt>
                      <c:pt idx="14975">
                        <c:v>64511.97200012207</c:v>
                      </c:pt>
                      <c:pt idx="14976">
                        <c:v>65515.879348754883</c:v>
                      </c:pt>
                      <c:pt idx="14977">
                        <c:v>66144.198806762695</c:v>
                      </c:pt>
                      <c:pt idx="14978">
                        <c:v>65553.052261352539</c:v>
                      </c:pt>
                      <c:pt idx="14979">
                        <c:v>65544.052322387695</c:v>
                      </c:pt>
                      <c:pt idx="14980">
                        <c:v>65540.052322387695</c:v>
                      </c:pt>
                      <c:pt idx="14981">
                        <c:v>65304.707717895508</c:v>
                      </c:pt>
                      <c:pt idx="14982">
                        <c:v>65044.70588684082</c:v>
                      </c:pt>
                      <c:pt idx="14983">
                        <c:v>64432.30549621582</c:v>
                      </c:pt>
                      <c:pt idx="14984">
                        <c:v>64713.705764770508</c:v>
                      </c:pt>
                      <c:pt idx="14985">
                        <c:v>67129.265335083008</c:v>
                      </c:pt>
                      <c:pt idx="14986">
                        <c:v>67131.043411254883</c:v>
                      </c:pt>
                      <c:pt idx="14987">
                        <c:v>64603.628372192376</c:v>
                      </c:pt>
                      <c:pt idx="14988">
                        <c:v>65865.699615478516</c:v>
                      </c:pt>
                      <c:pt idx="14989">
                        <c:v>65929.699615478516</c:v>
                      </c:pt>
                      <c:pt idx="14990">
                        <c:v>65929.699615478516</c:v>
                      </c:pt>
                      <c:pt idx="14991">
                        <c:v>65885.700347900391</c:v>
                      </c:pt>
                      <c:pt idx="14992">
                        <c:v>65339.699127197266</c:v>
                      </c:pt>
                      <c:pt idx="14993">
                        <c:v>66588.221878051758</c:v>
                      </c:pt>
                      <c:pt idx="14994">
                        <c:v>66588.221878051758</c:v>
                      </c:pt>
                      <c:pt idx="14995">
                        <c:v>66371.563430786133</c:v>
                      </c:pt>
                      <c:pt idx="14996">
                        <c:v>66421.000198364258</c:v>
                      </c:pt>
                      <c:pt idx="14997">
                        <c:v>66790.400100708008</c:v>
                      </c:pt>
                      <c:pt idx="14998">
                        <c:v>66721.400588989258</c:v>
                      </c:pt>
                      <c:pt idx="14999">
                        <c:v>66662.399856567383</c:v>
                      </c:pt>
                      <c:pt idx="15000">
                        <c:v>63021.313552856438</c:v>
                      </c:pt>
                      <c:pt idx="15001">
                        <c:v>62874.313674926758</c:v>
                      </c:pt>
                      <c:pt idx="15002">
                        <c:v>62721.313674926758</c:v>
                      </c:pt>
                      <c:pt idx="15003">
                        <c:v>64455.714065551758</c:v>
                      </c:pt>
                      <c:pt idx="15004">
                        <c:v>64455.713333129876</c:v>
                      </c:pt>
                      <c:pt idx="15005">
                        <c:v>64103.713333129876</c:v>
                      </c:pt>
                      <c:pt idx="15006">
                        <c:v>63677.770645141594</c:v>
                      </c:pt>
                      <c:pt idx="15007">
                        <c:v>63563.770645141594</c:v>
                      </c:pt>
                      <c:pt idx="15008">
                        <c:v>66508.538040161133</c:v>
                      </c:pt>
                      <c:pt idx="15009">
                        <c:v>65298.840042114258</c:v>
                      </c:pt>
                      <c:pt idx="15010">
                        <c:v>65298.840286254876</c:v>
                      </c:pt>
                      <c:pt idx="15011">
                        <c:v>64971.189651489258</c:v>
                      </c:pt>
                      <c:pt idx="15012">
                        <c:v>64795.189407348626</c:v>
                      </c:pt>
                      <c:pt idx="15013">
                        <c:v>65960.59765625</c:v>
                      </c:pt>
                      <c:pt idx="15014">
                        <c:v>65715.095458984375</c:v>
                      </c:pt>
                      <c:pt idx="15015">
                        <c:v>62126.301773071289</c:v>
                      </c:pt>
                      <c:pt idx="15016">
                        <c:v>62126.301712036133</c:v>
                      </c:pt>
                      <c:pt idx="15017">
                        <c:v>62393.282180786133</c:v>
                      </c:pt>
                      <c:pt idx="15018">
                        <c:v>65317.853225708008</c:v>
                      </c:pt>
                      <c:pt idx="15019">
                        <c:v>65317.853225708008</c:v>
                      </c:pt>
                      <c:pt idx="15020">
                        <c:v>65317.853225708008</c:v>
                      </c:pt>
                      <c:pt idx="15021">
                        <c:v>64755.351150512688</c:v>
                      </c:pt>
                      <c:pt idx="15022">
                        <c:v>64360.752517700195</c:v>
                      </c:pt>
                      <c:pt idx="15023">
                        <c:v>64369.752517700195</c:v>
                      </c:pt>
                      <c:pt idx="15024">
                        <c:v>63206.982498168945</c:v>
                      </c:pt>
                      <c:pt idx="15025">
                        <c:v>63206.982559204102</c:v>
                      </c:pt>
                      <c:pt idx="15026">
                        <c:v>62933.982498168945</c:v>
                      </c:pt>
                      <c:pt idx="15027">
                        <c:v>64612.799209594727</c:v>
                      </c:pt>
                      <c:pt idx="15028">
                        <c:v>66987.785377502441</c:v>
                      </c:pt>
                      <c:pt idx="15029">
                        <c:v>67283.785743713379</c:v>
                      </c:pt>
                      <c:pt idx="15030">
                        <c:v>65855.645767211914</c:v>
                      </c:pt>
                      <c:pt idx="15031">
                        <c:v>65846.645523071289</c:v>
                      </c:pt>
                      <c:pt idx="15032">
                        <c:v>65953.160720825195</c:v>
                      </c:pt>
                      <c:pt idx="15033">
                        <c:v>66298.942459106445</c:v>
                      </c:pt>
                      <c:pt idx="15034">
                        <c:v>66210.94221496582</c:v>
                      </c:pt>
                      <c:pt idx="15035">
                        <c:v>64614.605911254876</c:v>
                      </c:pt>
                      <c:pt idx="15036">
                        <c:v>65130.607620239258</c:v>
                      </c:pt>
                      <c:pt idx="15037">
                        <c:v>65130.607620239258</c:v>
                      </c:pt>
                      <c:pt idx="15038">
                        <c:v>64593.605667114258</c:v>
                      </c:pt>
                      <c:pt idx="15039">
                        <c:v>63492.404006958008</c:v>
                      </c:pt>
                      <c:pt idx="15040">
                        <c:v>63492.404006958008</c:v>
                      </c:pt>
                      <c:pt idx="15041">
                        <c:v>63492.40412902832</c:v>
                      </c:pt>
                      <c:pt idx="15042">
                        <c:v>66425.456253051758</c:v>
                      </c:pt>
                      <c:pt idx="15043">
                        <c:v>65868.030960083008</c:v>
                      </c:pt>
                      <c:pt idx="15044">
                        <c:v>65747.292678833008</c:v>
                      </c:pt>
                      <c:pt idx="15045">
                        <c:v>58448.122650146484</c:v>
                      </c:pt>
                      <c:pt idx="15046">
                        <c:v>58358.922454833984</c:v>
                      </c:pt>
                      <c:pt idx="15047">
                        <c:v>58270.922454833984</c:v>
                      </c:pt>
                      <c:pt idx="15048">
                        <c:v>58865.278167724609</c:v>
                      </c:pt>
                      <c:pt idx="15049">
                        <c:v>59624.620574951172</c:v>
                      </c:pt>
                      <c:pt idx="15050">
                        <c:v>59624.620574951172</c:v>
                      </c:pt>
                      <c:pt idx="15051">
                        <c:v>59624.620574951172</c:v>
                      </c:pt>
                      <c:pt idx="15052">
                        <c:v>60768.793426513672</c:v>
                      </c:pt>
                      <c:pt idx="15053">
                        <c:v>60768.793487548828</c:v>
                      </c:pt>
                      <c:pt idx="15054">
                        <c:v>60772.918365478516</c:v>
                      </c:pt>
                      <c:pt idx="15055">
                        <c:v>63480.898635864258</c:v>
                      </c:pt>
                      <c:pt idx="15056">
                        <c:v>63480.898635864258</c:v>
                      </c:pt>
                      <c:pt idx="15057">
                        <c:v>65749.700294494629</c:v>
                      </c:pt>
                      <c:pt idx="15058">
                        <c:v>65749.296730041504</c:v>
                      </c:pt>
                      <c:pt idx="15059">
                        <c:v>65748.796730041504</c:v>
                      </c:pt>
                      <c:pt idx="15060">
                        <c:v>63884.656143188477</c:v>
                      </c:pt>
                      <c:pt idx="15061">
                        <c:v>63888.656204223633</c:v>
                      </c:pt>
                      <c:pt idx="15062">
                        <c:v>63893.052688598633</c:v>
                      </c:pt>
                      <c:pt idx="15063">
                        <c:v>63740.052627563477</c:v>
                      </c:pt>
                      <c:pt idx="15064">
                        <c:v>64999.348663330078</c:v>
                      </c:pt>
                      <c:pt idx="15065">
                        <c:v>64999.348724365234</c:v>
                      </c:pt>
                      <c:pt idx="15066">
                        <c:v>64647.798492431641</c:v>
                      </c:pt>
                      <c:pt idx="15067">
                        <c:v>64638.798492431641</c:v>
                      </c:pt>
                      <c:pt idx="15068">
                        <c:v>63483.098709106445</c:v>
                      </c:pt>
                      <c:pt idx="15069">
                        <c:v>63131.098587036133</c:v>
                      </c:pt>
                      <c:pt idx="15070">
                        <c:v>65431.516067504883</c:v>
                      </c:pt>
                      <c:pt idx="15071">
                        <c:v>65440.516128540039</c:v>
                      </c:pt>
                      <c:pt idx="15072">
                        <c:v>60005.694534301758</c:v>
                      </c:pt>
                      <c:pt idx="15073">
                        <c:v>59653.694412231445</c:v>
                      </c:pt>
                      <c:pt idx="15074">
                        <c:v>59644.42610168457</c:v>
                      </c:pt>
                      <c:pt idx="15075">
                        <c:v>62972.875503540039</c:v>
                      </c:pt>
                      <c:pt idx="15076">
                        <c:v>62981.875564575195</c:v>
                      </c:pt>
                      <c:pt idx="15077">
                        <c:v>63198.875625610352</c:v>
                      </c:pt>
                      <c:pt idx="15078">
                        <c:v>63198.875686645508</c:v>
                      </c:pt>
                      <c:pt idx="15079">
                        <c:v>63101.875503540039</c:v>
                      </c:pt>
                      <c:pt idx="15080">
                        <c:v>63511.695205688477</c:v>
                      </c:pt>
                      <c:pt idx="15081">
                        <c:v>63511.69514465332</c:v>
                      </c:pt>
                      <c:pt idx="15082">
                        <c:v>63511.695205688477</c:v>
                      </c:pt>
                      <c:pt idx="15083">
                        <c:v>64924.433120727539</c:v>
                      </c:pt>
                      <c:pt idx="15084">
                        <c:v>64681.697647094727</c:v>
                      </c:pt>
                      <c:pt idx="15085">
                        <c:v>65051.099990844727</c:v>
                      </c:pt>
                      <c:pt idx="15086">
                        <c:v>65006.70930480957</c:v>
                      </c:pt>
                      <c:pt idx="15087">
                        <c:v>65054.709365844727</c:v>
                      </c:pt>
                      <c:pt idx="15088">
                        <c:v>64654.70930480957</c:v>
                      </c:pt>
                      <c:pt idx="15089">
                        <c:v>64293.70930480957</c:v>
                      </c:pt>
                      <c:pt idx="15090">
                        <c:v>64258.697463989258</c:v>
                      </c:pt>
                      <c:pt idx="15091">
                        <c:v>64332.198684692376</c:v>
                      </c:pt>
                      <c:pt idx="15092">
                        <c:v>65200.482376098626</c:v>
                      </c:pt>
                      <c:pt idx="15093">
                        <c:v>65200.481887817376</c:v>
                      </c:pt>
                      <c:pt idx="15094">
                        <c:v>65270.044143676758</c:v>
                      </c:pt>
                      <c:pt idx="15095">
                        <c:v>65270.044143676758</c:v>
                      </c:pt>
                      <c:pt idx="15096">
                        <c:v>65396.711135864258</c:v>
                      </c:pt>
                      <c:pt idx="15097">
                        <c:v>65353.712112426758</c:v>
                      </c:pt>
                      <c:pt idx="15098">
                        <c:v>66019.695266723633</c:v>
                      </c:pt>
                      <c:pt idx="15099">
                        <c:v>65983.695022583008</c:v>
                      </c:pt>
                      <c:pt idx="15100">
                        <c:v>65982.748001098633</c:v>
                      </c:pt>
                      <c:pt idx="15101">
                        <c:v>65982.087356567383</c:v>
                      </c:pt>
                      <c:pt idx="15102">
                        <c:v>65730.969680786133</c:v>
                      </c:pt>
                      <c:pt idx="15103">
                        <c:v>65950.769241333008</c:v>
                      </c:pt>
                      <c:pt idx="15104">
                        <c:v>65862.769485473633</c:v>
                      </c:pt>
                      <c:pt idx="15105">
                        <c:v>60505.892181396484</c:v>
                      </c:pt>
                      <c:pt idx="15106">
                        <c:v>63530.056716918945</c:v>
                      </c:pt>
                      <c:pt idx="15107">
                        <c:v>63160.656326293945</c:v>
                      </c:pt>
                      <c:pt idx="15108">
                        <c:v>63254.076919555664</c:v>
                      </c:pt>
                      <c:pt idx="15109">
                        <c:v>63260.216567993164</c:v>
                      </c:pt>
                      <c:pt idx="15110">
                        <c:v>64861.844131469727</c:v>
                      </c:pt>
                      <c:pt idx="15111">
                        <c:v>64861.844192504883</c:v>
                      </c:pt>
                      <c:pt idx="15112">
                        <c:v>64304.543411254883</c:v>
                      </c:pt>
                      <c:pt idx="15113">
                        <c:v>64295.543350219727</c:v>
                      </c:pt>
                      <c:pt idx="15114">
                        <c:v>61104.489822387695</c:v>
                      </c:pt>
                      <c:pt idx="15115">
                        <c:v>61173.609939575195</c:v>
                      </c:pt>
                      <c:pt idx="15116">
                        <c:v>62963.627883911133</c:v>
                      </c:pt>
                      <c:pt idx="15117">
                        <c:v>62968.807022094727</c:v>
                      </c:pt>
                      <c:pt idx="15118">
                        <c:v>63006.307266235344</c:v>
                      </c:pt>
                      <c:pt idx="15119">
                        <c:v>62920.576126098633</c:v>
                      </c:pt>
                      <c:pt idx="15120">
                        <c:v>64280.88410949707</c:v>
                      </c:pt>
                      <c:pt idx="15121">
                        <c:v>64690.884719848626</c:v>
                      </c:pt>
                      <c:pt idx="15122">
                        <c:v>64690.884719848626</c:v>
                      </c:pt>
                      <c:pt idx="15123">
                        <c:v>64681.884719848626</c:v>
                      </c:pt>
                      <c:pt idx="15124">
                        <c:v>65252.94905090332</c:v>
                      </c:pt>
                      <c:pt idx="15125">
                        <c:v>64910.054397583008</c:v>
                      </c:pt>
                      <c:pt idx="15126">
                        <c:v>65359.214431762688</c:v>
                      </c:pt>
                      <c:pt idx="15127">
                        <c:v>64392.266799926758</c:v>
                      </c:pt>
                      <c:pt idx="15128">
                        <c:v>64440.266799926758</c:v>
                      </c:pt>
                      <c:pt idx="15129">
                        <c:v>64306.266555786126</c:v>
                      </c:pt>
                      <c:pt idx="15130">
                        <c:v>66694.214797973633</c:v>
                      </c:pt>
                      <c:pt idx="15131">
                        <c:v>66694.215042114258</c:v>
                      </c:pt>
                      <c:pt idx="15132">
                        <c:v>66694.215042114258</c:v>
                      </c:pt>
                      <c:pt idx="15133">
                        <c:v>66579.407135009766</c:v>
                      </c:pt>
                      <c:pt idx="15134">
                        <c:v>66579.407135009766</c:v>
                      </c:pt>
                      <c:pt idx="15135">
                        <c:v>64682.231643676758</c:v>
                      </c:pt>
                      <c:pt idx="15136">
                        <c:v>64661.331253051758</c:v>
                      </c:pt>
                      <c:pt idx="15137">
                        <c:v>65155.732864379876</c:v>
                      </c:pt>
                      <c:pt idx="15138">
                        <c:v>64697.733108520508</c:v>
                      </c:pt>
                      <c:pt idx="15139">
                        <c:v>64401.347152709961</c:v>
                      </c:pt>
                      <c:pt idx="15140">
                        <c:v>64401.347640991211</c:v>
                      </c:pt>
                      <c:pt idx="15141">
                        <c:v>64547.826034545898</c:v>
                      </c:pt>
                      <c:pt idx="15142">
                        <c:v>64785.024276733398</c:v>
                      </c:pt>
                      <c:pt idx="15143">
                        <c:v>64684.449081420898</c:v>
                      </c:pt>
                      <c:pt idx="15144">
                        <c:v>64422.849563598633</c:v>
                      </c:pt>
                      <c:pt idx="15145">
                        <c:v>64103.691360473626</c:v>
                      </c:pt>
                      <c:pt idx="15146">
                        <c:v>63751.691360473626</c:v>
                      </c:pt>
                      <c:pt idx="15147">
                        <c:v>67307.737991333008</c:v>
                      </c:pt>
                      <c:pt idx="15148">
                        <c:v>67970.960159301758</c:v>
                      </c:pt>
                      <c:pt idx="15149">
                        <c:v>65180.733352661126</c:v>
                      </c:pt>
                      <c:pt idx="15150">
                        <c:v>58123.320648193359</c:v>
                      </c:pt>
                      <c:pt idx="15151">
                        <c:v>58132.320770263672</c:v>
                      </c:pt>
                      <c:pt idx="15152">
                        <c:v>58132.320770263672</c:v>
                      </c:pt>
                      <c:pt idx="15153">
                        <c:v>58044.320770263672</c:v>
                      </c:pt>
                      <c:pt idx="15154">
                        <c:v>58123.320770263672</c:v>
                      </c:pt>
                      <c:pt idx="15155">
                        <c:v>56013.447540283203</c:v>
                      </c:pt>
                      <c:pt idx="15156">
                        <c:v>56117.447479248047</c:v>
                      </c:pt>
                      <c:pt idx="15157">
                        <c:v>61835.868789672852</c:v>
                      </c:pt>
                      <c:pt idx="15158">
                        <c:v>61835.868728637695</c:v>
                      </c:pt>
                      <c:pt idx="15159">
                        <c:v>64755.181228637695</c:v>
                      </c:pt>
                      <c:pt idx="15160">
                        <c:v>64665.981033325195</c:v>
                      </c:pt>
                      <c:pt idx="15161">
                        <c:v>62075.07844543457</c:v>
                      </c:pt>
                      <c:pt idx="15162">
                        <c:v>62581.59016418457</c:v>
                      </c:pt>
                      <c:pt idx="15163">
                        <c:v>62581.59016418457</c:v>
                      </c:pt>
                      <c:pt idx="15164">
                        <c:v>62537.59016418457</c:v>
                      </c:pt>
                      <c:pt idx="15165">
                        <c:v>65411.100784301758</c:v>
                      </c:pt>
                      <c:pt idx="15166">
                        <c:v>65059.100540161126</c:v>
                      </c:pt>
                      <c:pt idx="15167">
                        <c:v>64945.600296020508</c:v>
                      </c:pt>
                      <c:pt idx="15168">
                        <c:v>64759.400588989258</c:v>
                      </c:pt>
                      <c:pt idx="15169">
                        <c:v>65672.857147216797</c:v>
                      </c:pt>
                      <c:pt idx="15170">
                        <c:v>65612.858123779297</c:v>
                      </c:pt>
                      <c:pt idx="15171">
                        <c:v>65815.857635498047</c:v>
                      </c:pt>
                      <c:pt idx="15172">
                        <c:v>65449.161209106438</c:v>
                      </c:pt>
                      <c:pt idx="15173">
                        <c:v>64668.606399536126</c:v>
                      </c:pt>
                      <c:pt idx="15174">
                        <c:v>66723.677978515625</c:v>
                      </c:pt>
                      <c:pt idx="15175">
                        <c:v>65152.351516723626</c:v>
                      </c:pt>
                      <c:pt idx="15176">
                        <c:v>65152.351272583008</c:v>
                      </c:pt>
                      <c:pt idx="15177">
                        <c:v>65152.351272583008</c:v>
                      </c:pt>
                      <c:pt idx="15178">
                        <c:v>65065.097076416016</c:v>
                      </c:pt>
                      <c:pt idx="15179">
                        <c:v>63408.880935668945</c:v>
                      </c:pt>
                      <c:pt idx="15180">
                        <c:v>62040.994705200195</c:v>
                      </c:pt>
                      <c:pt idx="15181">
                        <c:v>62479.995315551758</c:v>
                      </c:pt>
                      <c:pt idx="15182">
                        <c:v>62634.995315551758</c:v>
                      </c:pt>
                      <c:pt idx="15183">
                        <c:v>62538.399612426758</c:v>
                      </c:pt>
                      <c:pt idx="15184">
                        <c:v>65181.650588989258</c:v>
                      </c:pt>
                      <c:pt idx="15185">
                        <c:v>65179.576370239258</c:v>
                      </c:pt>
                      <c:pt idx="15186">
                        <c:v>65176.376129150383</c:v>
                      </c:pt>
                      <c:pt idx="15187">
                        <c:v>64888.376129150383</c:v>
                      </c:pt>
                      <c:pt idx="15188">
                        <c:v>64896.108306884766</c:v>
                      </c:pt>
                      <c:pt idx="15189">
                        <c:v>64600.108795166016</c:v>
                      </c:pt>
                      <c:pt idx="15190">
                        <c:v>64201.108551025383</c:v>
                      </c:pt>
                      <c:pt idx="15191">
                        <c:v>64067.107818603516</c:v>
                      </c:pt>
                      <c:pt idx="15192">
                        <c:v>63527.107818603516</c:v>
                      </c:pt>
                      <c:pt idx="15193">
                        <c:v>61255.255157470703</c:v>
                      </c:pt>
                      <c:pt idx="15194">
                        <c:v>62782.05598449707</c:v>
                      </c:pt>
                      <c:pt idx="15195">
                        <c:v>55712.871124267578</c:v>
                      </c:pt>
                      <c:pt idx="15196">
                        <c:v>55703.871124267578</c:v>
                      </c:pt>
                      <c:pt idx="15197">
                        <c:v>66535.886672973633</c:v>
                      </c:pt>
                      <c:pt idx="15198">
                        <c:v>65944.886672973633</c:v>
                      </c:pt>
                      <c:pt idx="15199">
                        <c:v>65134.892288208008</c:v>
                      </c:pt>
                      <c:pt idx="15200">
                        <c:v>64689.892166137695</c:v>
                      </c:pt>
                      <c:pt idx="15201">
                        <c:v>65506.085891723626</c:v>
                      </c:pt>
                      <c:pt idx="15202">
                        <c:v>65506.085891723626</c:v>
                      </c:pt>
                      <c:pt idx="15203">
                        <c:v>65155.085037231438</c:v>
                      </c:pt>
                      <c:pt idx="15204">
                        <c:v>66255.264358520508</c:v>
                      </c:pt>
                      <c:pt idx="15205">
                        <c:v>66262.764236450195</c:v>
                      </c:pt>
                      <c:pt idx="15206">
                        <c:v>66300.264236450195</c:v>
                      </c:pt>
                      <c:pt idx="15207">
                        <c:v>65435.749908447266</c:v>
                      </c:pt>
                      <c:pt idx="15208">
                        <c:v>65845.749420166016</c:v>
                      </c:pt>
                      <c:pt idx="15209">
                        <c:v>65476.349029541016</c:v>
                      </c:pt>
                      <c:pt idx="15210">
                        <c:v>63517.997039794915</c:v>
                      </c:pt>
                      <c:pt idx="15211">
                        <c:v>63517.996917724602</c:v>
                      </c:pt>
                      <c:pt idx="15212">
                        <c:v>60695.869705200195</c:v>
                      </c:pt>
                      <c:pt idx="15213">
                        <c:v>60966.869705200195</c:v>
                      </c:pt>
                      <c:pt idx="15214">
                        <c:v>64886.650100708008</c:v>
                      </c:pt>
                      <c:pt idx="15215">
                        <c:v>65380.859329223626</c:v>
                      </c:pt>
                      <c:pt idx="15216">
                        <c:v>64339.447952270508</c:v>
                      </c:pt>
                      <c:pt idx="15217">
                        <c:v>65112.449661254876</c:v>
                      </c:pt>
                      <c:pt idx="15218">
                        <c:v>64899.449905395508</c:v>
                      </c:pt>
                      <c:pt idx="15219">
                        <c:v>65070.314895629876</c:v>
                      </c:pt>
                      <c:pt idx="15220">
                        <c:v>65070.315383911126</c:v>
                      </c:pt>
                      <c:pt idx="15221">
                        <c:v>65847.411819458008</c:v>
                      </c:pt>
                      <c:pt idx="15222">
                        <c:v>66076.412307739258</c:v>
                      </c:pt>
                      <c:pt idx="15223">
                        <c:v>66307.911819458008</c:v>
                      </c:pt>
                      <c:pt idx="15224">
                        <c:v>66022.911819458008</c:v>
                      </c:pt>
                      <c:pt idx="15225">
                        <c:v>54557.547393798828</c:v>
                      </c:pt>
                      <c:pt idx="15226">
                        <c:v>54926.947723388672</c:v>
                      </c:pt>
                      <c:pt idx="15227">
                        <c:v>65809.181838989258</c:v>
                      </c:pt>
                      <c:pt idx="15228">
                        <c:v>66476.654495239258</c:v>
                      </c:pt>
                      <c:pt idx="15229">
                        <c:v>66445.986526489258</c:v>
                      </c:pt>
                      <c:pt idx="15230">
                        <c:v>65698.347122192383</c:v>
                      </c:pt>
                      <c:pt idx="15231">
                        <c:v>65696.627883911133</c:v>
                      </c:pt>
                      <c:pt idx="15232">
                        <c:v>65544.627639770508</c:v>
                      </c:pt>
                      <c:pt idx="15233">
                        <c:v>64977.126174926758</c:v>
                      </c:pt>
                      <c:pt idx="15234">
                        <c:v>64576.126174926758</c:v>
                      </c:pt>
                      <c:pt idx="15235">
                        <c:v>64576.126174926758</c:v>
                      </c:pt>
                      <c:pt idx="15236">
                        <c:v>64576.125930786126</c:v>
                      </c:pt>
                      <c:pt idx="15237">
                        <c:v>64206.125686645508</c:v>
                      </c:pt>
                      <c:pt idx="15238">
                        <c:v>66306.286231994629</c:v>
                      </c:pt>
                      <c:pt idx="15239">
                        <c:v>66306.286231994629</c:v>
                      </c:pt>
                      <c:pt idx="15240">
                        <c:v>64798.521194458008</c:v>
                      </c:pt>
                      <c:pt idx="15241">
                        <c:v>64799.763381958008</c:v>
                      </c:pt>
                      <c:pt idx="15242">
                        <c:v>64799.763381958008</c:v>
                      </c:pt>
                      <c:pt idx="15243">
                        <c:v>63400.243560791016</c:v>
                      </c:pt>
                      <c:pt idx="15244">
                        <c:v>62028.096267700188</c:v>
                      </c:pt>
                      <c:pt idx="15245">
                        <c:v>62075.096267700188</c:v>
                      </c:pt>
                      <c:pt idx="15246">
                        <c:v>61948.775955200195</c:v>
                      </c:pt>
                      <c:pt idx="15247">
                        <c:v>61605.775955200195</c:v>
                      </c:pt>
                      <c:pt idx="15248">
                        <c:v>59487.130386352539</c:v>
                      </c:pt>
                      <c:pt idx="15249">
                        <c:v>59496.130447387695</c:v>
                      </c:pt>
                      <c:pt idx="15250">
                        <c:v>60015.644485473633</c:v>
                      </c:pt>
                      <c:pt idx="15251">
                        <c:v>64751.278030395508</c:v>
                      </c:pt>
                      <c:pt idx="15252">
                        <c:v>66016.299514770508</c:v>
                      </c:pt>
                      <c:pt idx="15253">
                        <c:v>66016.299514770508</c:v>
                      </c:pt>
                      <c:pt idx="15254">
                        <c:v>66016.299514770508</c:v>
                      </c:pt>
                      <c:pt idx="15255">
                        <c:v>64819.970352172852</c:v>
                      </c:pt>
                      <c:pt idx="15256">
                        <c:v>63750.494522094727</c:v>
                      </c:pt>
                      <c:pt idx="15257">
                        <c:v>63750.494522094727</c:v>
                      </c:pt>
                      <c:pt idx="15258">
                        <c:v>63801.682159423828</c:v>
                      </c:pt>
                      <c:pt idx="15259">
                        <c:v>63908.780426025383</c:v>
                      </c:pt>
                      <c:pt idx="15260">
                        <c:v>64595.489166259766</c:v>
                      </c:pt>
                      <c:pt idx="15261">
                        <c:v>64820.891387939446</c:v>
                      </c:pt>
                      <c:pt idx="15262">
                        <c:v>64603.891265869133</c:v>
                      </c:pt>
                      <c:pt idx="15263">
                        <c:v>63384.462677001953</c:v>
                      </c:pt>
                      <c:pt idx="15264">
                        <c:v>63384.462677001953</c:v>
                      </c:pt>
                      <c:pt idx="15265">
                        <c:v>63070.460540771484</c:v>
                      </c:pt>
                      <c:pt idx="15266">
                        <c:v>63659.856887817383</c:v>
                      </c:pt>
                      <c:pt idx="15267">
                        <c:v>63850.79727935791</c:v>
                      </c:pt>
                      <c:pt idx="15268">
                        <c:v>63850.797218322754</c:v>
                      </c:pt>
                      <c:pt idx="15269">
                        <c:v>64275.79727935791</c:v>
                      </c:pt>
                      <c:pt idx="15270">
                        <c:v>55781.726837158203</c:v>
                      </c:pt>
                      <c:pt idx="15271">
                        <c:v>55790.726776123047</c:v>
                      </c:pt>
                      <c:pt idx="15272">
                        <c:v>55529.775665283203</c:v>
                      </c:pt>
                      <c:pt idx="15273">
                        <c:v>63547.34114074707</c:v>
                      </c:pt>
                      <c:pt idx="15274">
                        <c:v>63724.339309692376</c:v>
                      </c:pt>
                      <c:pt idx="15275">
                        <c:v>66331.645416259766</c:v>
                      </c:pt>
                      <c:pt idx="15276">
                        <c:v>66331.329010009766</c:v>
                      </c:pt>
                      <c:pt idx="15277">
                        <c:v>66331.645416259766</c:v>
                      </c:pt>
                      <c:pt idx="15278">
                        <c:v>65010.88410949707</c:v>
                      </c:pt>
                      <c:pt idx="15279">
                        <c:v>60278.195266723633</c:v>
                      </c:pt>
                      <c:pt idx="15280">
                        <c:v>60287.195388793945</c:v>
                      </c:pt>
                      <c:pt idx="15281">
                        <c:v>60278.195388793945</c:v>
                      </c:pt>
                      <c:pt idx="15282">
                        <c:v>63423.480934143066</c:v>
                      </c:pt>
                      <c:pt idx="15283">
                        <c:v>63423.48087310791</c:v>
                      </c:pt>
                      <c:pt idx="15284">
                        <c:v>63414.480934143066</c:v>
                      </c:pt>
                      <c:pt idx="15285">
                        <c:v>64945.077835083008</c:v>
                      </c:pt>
                      <c:pt idx="15286">
                        <c:v>66068.120559692383</c:v>
                      </c:pt>
                      <c:pt idx="15287">
                        <c:v>66119.301712036133</c:v>
                      </c:pt>
                      <c:pt idx="15288">
                        <c:v>66139.300735473633</c:v>
                      </c:pt>
                      <c:pt idx="15289">
                        <c:v>65887.349807739258</c:v>
                      </c:pt>
                      <c:pt idx="15290">
                        <c:v>65511.548538208008</c:v>
                      </c:pt>
                      <c:pt idx="15291">
                        <c:v>65419.619827270508</c:v>
                      </c:pt>
                      <c:pt idx="15292">
                        <c:v>66280.766799926758</c:v>
                      </c:pt>
                      <c:pt idx="15293">
                        <c:v>66280.766555786133</c:v>
                      </c:pt>
                      <c:pt idx="15294">
                        <c:v>65927.524612426758</c:v>
                      </c:pt>
                      <c:pt idx="15295">
                        <c:v>66178.824905395508</c:v>
                      </c:pt>
                      <c:pt idx="15296">
                        <c:v>67918.815872192383</c:v>
                      </c:pt>
                      <c:pt idx="15297">
                        <c:v>67566.814895629883</c:v>
                      </c:pt>
                      <c:pt idx="15298">
                        <c:v>63874.197708129876</c:v>
                      </c:pt>
                      <c:pt idx="15299">
                        <c:v>64284.197952270508</c:v>
                      </c:pt>
                      <c:pt idx="15300">
                        <c:v>64897.799224853516</c:v>
                      </c:pt>
                      <c:pt idx="15301">
                        <c:v>64809.271881103516</c:v>
                      </c:pt>
                      <c:pt idx="15302">
                        <c:v>64660.272125244133</c:v>
                      </c:pt>
                      <c:pt idx="15303">
                        <c:v>66995.569534301758</c:v>
                      </c:pt>
                      <c:pt idx="15304">
                        <c:v>67767.393020629883</c:v>
                      </c:pt>
                      <c:pt idx="15305">
                        <c:v>63361.729385375977</c:v>
                      </c:pt>
                      <c:pt idx="15306">
                        <c:v>63467.010147094727</c:v>
                      </c:pt>
                      <c:pt idx="15307">
                        <c:v>63467.010147094727</c:v>
                      </c:pt>
                      <c:pt idx="15308">
                        <c:v>63819.009414672844</c:v>
                      </c:pt>
                      <c:pt idx="15309">
                        <c:v>64450.479629516594</c:v>
                      </c:pt>
                      <c:pt idx="15310">
                        <c:v>64461.479873657227</c:v>
                      </c:pt>
                      <c:pt idx="15311">
                        <c:v>65218.479385375977</c:v>
                      </c:pt>
                      <c:pt idx="15312">
                        <c:v>64657.999786376953</c:v>
                      </c:pt>
                      <c:pt idx="15313">
                        <c:v>64658.000030517571</c:v>
                      </c:pt>
                      <c:pt idx="15314">
                        <c:v>64658.000030517571</c:v>
                      </c:pt>
                      <c:pt idx="15315">
                        <c:v>62294.758987426758</c:v>
                      </c:pt>
                      <c:pt idx="15316">
                        <c:v>62351.558792114258</c:v>
                      </c:pt>
                      <c:pt idx="15317">
                        <c:v>62761.55891418457</c:v>
                      </c:pt>
                      <c:pt idx="15318">
                        <c:v>66471.958206176758</c:v>
                      </c:pt>
                      <c:pt idx="15319">
                        <c:v>67353.441604614258</c:v>
                      </c:pt>
                      <c:pt idx="15320">
                        <c:v>67225.441116333008</c:v>
                      </c:pt>
                      <c:pt idx="15321">
                        <c:v>66888.440628051758</c:v>
                      </c:pt>
                      <c:pt idx="15322">
                        <c:v>65440.912200927734</c:v>
                      </c:pt>
                      <c:pt idx="15323">
                        <c:v>65648.913177490234</c:v>
                      </c:pt>
                      <c:pt idx="15324">
                        <c:v>64332.598541259766</c:v>
                      </c:pt>
                      <c:pt idx="15325">
                        <c:v>65725.401077270508</c:v>
                      </c:pt>
                      <c:pt idx="15326">
                        <c:v>65471.300979614258</c:v>
                      </c:pt>
                      <c:pt idx="15327">
                        <c:v>65543.584182739258</c:v>
                      </c:pt>
                      <c:pt idx="15328">
                        <c:v>65237.17143249511</c:v>
                      </c:pt>
                      <c:pt idx="15329">
                        <c:v>64797.17094421386</c:v>
                      </c:pt>
                      <c:pt idx="15330">
                        <c:v>55303.607284545898</c:v>
                      </c:pt>
                      <c:pt idx="15331">
                        <c:v>56040.607345581055</c:v>
                      </c:pt>
                      <c:pt idx="15332">
                        <c:v>66447.709869384766</c:v>
                      </c:pt>
                      <c:pt idx="15333">
                        <c:v>66447.710113525391</c:v>
                      </c:pt>
                      <c:pt idx="15334">
                        <c:v>66447.710357666016</c:v>
                      </c:pt>
                      <c:pt idx="15335">
                        <c:v>66207.709869384766</c:v>
                      </c:pt>
                      <c:pt idx="15336">
                        <c:v>65347.260498046875</c:v>
                      </c:pt>
                      <c:pt idx="15337">
                        <c:v>65347.260009765625</c:v>
                      </c:pt>
                      <c:pt idx="15338">
                        <c:v>62787.896438598626</c:v>
                      </c:pt>
                      <c:pt idx="15339">
                        <c:v>63222.89680480957</c:v>
                      </c:pt>
                      <c:pt idx="15340">
                        <c:v>63134.89680480957</c:v>
                      </c:pt>
                      <c:pt idx="15341">
                        <c:v>66165.331253051758</c:v>
                      </c:pt>
                      <c:pt idx="15342">
                        <c:v>66365.884475708008</c:v>
                      </c:pt>
                      <c:pt idx="15343">
                        <c:v>66365.568069458008</c:v>
                      </c:pt>
                      <c:pt idx="15344">
                        <c:v>62083.235244750977</c:v>
                      </c:pt>
                      <c:pt idx="15345">
                        <c:v>63608.625198364258</c:v>
                      </c:pt>
                      <c:pt idx="15346">
                        <c:v>63608.625198364258</c:v>
                      </c:pt>
                      <c:pt idx="15347">
                        <c:v>62809.895141601563</c:v>
                      </c:pt>
                      <c:pt idx="15348">
                        <c:v>62894.49658203125</c:v>
                      </c:pt>
                      <c:pt idx="15349">
                        <c:v>62805.296508789063</c:v>
                      </c:pt>
                      <c:pt idx="15350">
                        <c:v>63077.696655273438</c:v>
                      </c:pt>
                      <c:pt idx="15351">
                        <c:v>65976.222854614258</c:v>
                      </c:pt>
                      <c:pt idx="15352">
                        <c:v>65763.653213500977</c:v>
                      </c:pt>
                      <c:pt idx="15353">
                        <c:v>65764.894180297852</c:v>
                      </c:pt>
                      <c:pt idx="15354">
                        <c:v>66781.475784301758</c:v>
                      </c:pt>
                      <c:pt idx="15355">
                        <c:v>66781.476760864258</c:v>
                      </c:pt>
                      <c:pt idx="15356">
                        <c:v>66263.474807739258</c:v>
                      </c:pt>
                      <c:pt idx="15357">
                        <c:v>67189.030960083008</c:v>
                      </c:pt>
                      <c:pt idx="15358">
                        <c:v>67499.030471801758</c:v>
                      </c:pt>
                      <c:pt idx="15359">
                        <c:v>67958.030227661133</c:v>
                      </c:pt>
                      <c:pt idx="15360">
                        <c:v>59358.941497802734</c:v>
                      </c:pt>
                      <c:pt idx="15361">
                        <c:v>59349.411560058594</c:v>
                      </c:pt>
                      <c:pt idx="15362">
                        <c:v>59843.411560058594</c:v>
                      </c:pt>
                      <c:pt idx="15363">
                        <c:v>62574.110733032227</c:v>
                      </c:pt>
                      <c:pt idx="15364">
                        <c:v>62574.110733032227</c:v>
                      </c:pt>
                      <c:pt idx="15365">
                        <c:v>62486.110244750977</c:v>
                      </c:pt>
                      <c:pt idx="15366">
                        <c:v>66002.164749145508</c:v>
                      </c:pt>
                      <c:pt idx="15367">
                        <c:v>66002.164016723633</c:v>
                      </c:pt>
                      <c:pt idx="15368">
                        <c:v>64429.856643676758</c:v>
                      </c:pt>
                      <c:pt idx="15369">
                        <c:v>63872.555862426758</c:v>
                      </c:pt>
                      <c:pt idx="15370">
                        <c:v>66019.388870239258</c:v>
                      </c:pt>
                      <c:pt idx="15371">
                        <c:v>66019.389358520508</c:v>
                      </c:pt>
                      <c:pt idx="15372">
                        <c:v>66019.388870239258</c:v>
                      </c:pt>
                      <c:pt idx="15373">
                        <c:v>64793.587844848626</c:v>
                      </c:pt>
                      <c:pt idx="15374">
                        <c:v>64062.443557739258</c:v>
                      </c:pt>
                      <c:pt idx="15375">
                        <c:v>65908.741653442383</c:v>
                      </c:pt>
                      <c:pt idx="15376">
                        <c:v>65908.741653442383</c:v>
                      </c:pt>
                      <c:pt idx="15377">
                        <c:v>65617.367385864258</c:v>
                      </c:pt>
                      <c:pt idx="15378">
                        <c:v>65105.864944458008</c:v>
                      </c:pt>
                      <c:pt idx="15379">
                        <c:v>66512.74250793457</c:v>
                      </c:pt>
                      <c:pt idx="15380">
                        <c:v>66390.24250793457</c:v>
                      </c:pt>
                      <c:pt idx="15381">
                        <c:v>67858.388137817383</c:v>
                      </c:pt>
                      <c:pt idx="15382">
                        <c:v>67896.280715942383</c:v>
                      </c:pt>
                      <c:pt idx="15383">
                        <c:v>67960.280715942383</c:v>
                      </c:pt>
                      <c:pt idx="15384">
                        <c:v>67628.480178833008</c:v>
                      </c:pt>
                      <c:pt idx="15385">
                        <c:v>67445.706253051758</c:v>
                      </c:pt>
                      <c:pt idx="15386">
                        <c:v>66368.761329650879</c:v>
                      </c:pt>
                      <c:pt idx="15387">
                        <c:v>65262.760597228997</c:v>
                      </c:pt>
                      <c:pt idx="15388">
                        <c:v>65416.760841369629</c:v>
                      </c:pt>
                      <c:pt idx="15389">
                        <c:v>65036.028907775879</c:v>
                      </c:pt>
                      <c:pt idx="15390">
                        <c:v>58353.152557373047</c:v>
                      </c:pt>
                      <c:pt idx="15391">
                        <c:v>58353.152435302734</c:v>
                      </c:pt>
                      <c:pt idx="15392">
                        <c:v>58353.152679443352</c:v>
                      </c:pt>
                      <c:pt idx="15393">
                        <c:v>58162.152557373047</c:v>
                      </c:pt>
                      <c:pt idx="15394">
                        <c:v>57809.935333251953</c:v>
                      </c:pt>
                      <c:pt idx="15395">
                        <c:v>57809.935333251953</c:v>
                      </c:pt>
                      <c:pt idx="15396">
                        <c:v>60628.657562255859</c:v>
                      </c:pt>
                      <c:pt idx="15397">
                        <c:v>61102.557830810547</c:v>
                      </c:pt>
                      <c:pt idx="15398">
                        <c:v>62633.328582763672</c:v>
                      </c:pt>
                      <c:pt idx="15399">
                        <c:v>62752.830642700188</c:v>
                      </c:pt>
                      <c:pt idx="15400">
                        <c:v>62752.607376098626</c:v>
                      </c:pt>
                      <c:pt idx="15401">
                        <c:v>63720.344093322747</c:v>
                      </c:pt>
                      <c:pt idx="15402">
                        <c:v>63720.344825744629</c:v>
                      </c:pt>
                      <c:pt idx="15403">
                        <c:v>63128.344581603997</c:v>
                      </c:pt>
                      <c:pt idx="15404">
                        <c:v>62816.343849182129</c:v>
                      </c:pt>
                      <c:pt idx="15405">
                        <c:v>64331.759780883789</c:v>
                      </c:pt>
                      <c:pt idx="15406">
                        <c:v>64387.759902954102</c:v>
                      </c:pt>
                      <c:pt idx="15407">
                        <c:v>64911.761856079102</c:v>
                      </c:pt>
                      <c:pt idx="15408">
                        <c:v>64900.38313293457</c:v>
                      </c:pt>
                      <c:pt idx="15409">
                        <c:v>65386.249954223626</c:v>
                      </c:pt>
                      <c:pt idx="15410">
                        <c:v>65869.652053833008</c:v>
                      </c:pt>
                      <c:pt idx="15411">
                        <c:v>65573.700149536133</c:v>
                      </c:pt>
                      <c:pt idx="15412">
                        <c:v>65747.968948364258</c:v>
                      </c:pt>
                      <c:pt idx="15413">
                        <c:v>66512.897659301758</c:v>
                      </c:pt>
                      <c:pt idx="15414">
                        <c:v>66518.701370239258</c:v>
                      </c:pt>
                      <c:pt idx="15415">
                        <c:v>66104.700393676758</c:v>
                      </c:pt>
                      <c:pt idx="15416">
                        <c:v>66264.90087890625</c:v>
                      </c:pt>
                      <c:pt idx="15417">
                        <c:v>65832.2998046875</c:v>
                      </c:pt>
                      <c:pt idx="15418">
                        <c:v>65707.85302734375</c:v>
                      </c:pt>
                      <c:pt idx="15419">
                        <c:v>65191.8515625</c:v>
                      </c:pt>
                      <c:pt idx="15420">
                        <c:v>63146.029312133789</c:v>
                      </c:pt>
                      <c:pt idx="15421">
                        <c:v>62881.000503540039</c:v>
                      </c:pt>
                      <c:pt idx="15422">
                        <c:v>62942.180191040039</c:v>
                      </c:pt>
                      <c:pt idx="15423">
                        <c:v>62845.725540161126</c:v>
                      </c:pt>
                      <c:pt idx="15424">
                        <c:v>63669.654983520508</c:v>
                      </c:pt>
                      <c:pt idx="15425">
                        <c:v>63669.655471801758</c:v>
                      </c:pt>
                      <c:pt idx="15426">
                        <c:v>63669.655227661126</c:v>
                      </c:pt>
                      <c:pt idx="15427">
                        <c:v>63299.655715942376</c:v>
                      </c:pt>
                      <c:pt idx="15428">
                        <c:v>66227.746047973633</c:v>
                      </c:pt>
                      <c:pt idx="15429">
                        <c:v>66179.746047973633</c:v>
                      </c:pt>
                      <c:pt idx="15430">
                        <c:v>66228.247268676758</c:v>
                      </c:pt>
                      <c:pt idx="15431">
                        <c:v>66497.798095703125</c:v>
                      </c:pt>
                      <c:pt idx="15432">
                        <c:v>66106.198303222656</c:v>
                      </c:pt>
                      <c:pt idx="15433">
                        <c:v>66105.309143066406</c:v>
                      </c:pt>
                      <c:pt idx="15434">
                        <c:v>65640.908203125</c:v>
                      </c:pt>
                      <c:pt idx="15435">
                        <c:v>59283.438934326165</c:v>
                      </c:pt>
                      <c:pt idx="15436">
                        <c:v>63902.299331665039</c:v>
                      </c:pt>
                      <c:pt idx="15437">
                        <c:v>64016.299575805657</c:v>
                      </c:pt>
                      <c:pt idx="15438">
                        <c:v>64015.222854614258</c:v>
                      </c:pt>
                      <c:pt idx="15439">
                        <c:v>63887.222854614258</c:v>
                      </c:pt>
                      <c:pt idx="15440">
                        <c:v>64815.954055786126</c:v>
                      </c:pt>
                      <c:pt idx="15441">
                        <c:v>65037.415237426758</c:v>
                      </c:pt>
                      <c:pt idx="15442">
                        <c:v>65337.364456176758</c:v>
                      </c:pt>
                      <c:pt idx="15443">
                        <c:v>65894.665237426758</c:v>
                      </c:pt>
                      <c:pt idx="15444">
                        <c:v>65806.664993286133</c:v>
                      </c:pt>
                      <c:pt idx="15445">
                        <c:v>64095.699905395508</c:v>
                      </c:pt>
                      <c:pt idx="15446">
                        <c:v>63810.412551879876</c:v>
                      </c:pt>
                      <c:pt idx="15447">
                        <c:v>63810.414260864258</c:v>
                      </c:pt>
                      <c:pt idx="15448">
                        <c:v>63594.412796020508</c:v>
                      </c:pt>
                      <c:pt idx="15449">
                        <c:v>65427.788772583008</c:v>
                      </c:pt>
                      <c:pt idx="15450">
                        <c:v>59119.557708740227</c:v>
                      </c:pt>
                      <c:pt idx="15451">
                        <c:v>59119.558074951172</c:v>
                      </c:pt>
                      <c:pt idx="15452">
                        <c:v>58261.556243896477</c:v>
                      </c:pt>
                      <c:pt idx="15453">
                        <c:v>58214.556121826172</c:v>
                      </c:pt>
                      <c:pt idx="15454">
                        <c:v>67112.696487426758</c:v>
                      </c:pt>
                      <c:pt idx="15455">
                        <c:v>66292.241897583008</c:v>
                      </c:pt>
                      <c:pt idx="15456">
                        <c:v>66090.241409301758</c:v>
                      </c:pt>
                      <c:pt idx="15457">
                        <c:v>62497.105178833008</c:v>
                      </c:pt>
                      <c:pt idx="15458">
                        <c:v>63600.406326293938</c:v>
                      </c:pt>
                      <c:pt idx="15459">
                        <c:v>67307.469192504883</c:v>
                      </c:pt>
                      <c:pt idx="15460">
                        <c:v>67610.270217895508</c:v>
                      </c:pt>
                      <c:pt idx="15461">
                        <c:v>67458.270217895508</c:v>
                      </c:pt>
                      <c:pt idx="15462">
                        <c:v>67523.073440551758</c:v>
                      </c:pt>
                      <c:pt idx="15463">
                        <c:v>61676.488357543945</c:v>
                      </c:pt>
                      <c:pt idx="15464">
                        <c:v>61676.488357543945</c:v>
                      </c:pt>
                      <c:pt idx="15465">
                        <c:v>62162.930572509766</c:v>
                      </c:pt>
                      <c:pt idx="15466">
                        <c:v>62300.581207275383</c:v>
                      </c:pt>
                      <c:pt idx="15467">
                        <c:v>63013.908294677734</c:v>
                      </c:pt>
                      <c:pt idx="15468">
                        <c:v>63013.908294677734</c:v>
                      </c:pt>
                      <c:pt idx="15469">
                        <c:v>67357.199417114258</c:v>
                      </c:pt>
                      <c:pt idx="15470">
                        <c:v>65108.831619262695</c:v>
                      </c:pt>
                      <c:pt idx="15471">
                        <c:v>65494.706985473626</c:v>
                      </c:pt>
                      <c:pt idx="15472">
                        <c:v>64142.541763305664</c:v>
                      </c:pt>
                      <c:pt idx="15473">
                        <c:v>65717.925735473633</c:v>
                      </c:pt>
                      <c:pt idx="15474">
                        <c:v>66782.964065551758</c:v>
                      </c:pt>
                      <c:pt idx="15475">
                        <c:v>66691.410842895508</c:v>
                      </c:pt>
                      <c:pt idx="15476">
                        <c:v>67505.247268676758</c:v>
                      </c:pt>
                      <c:pt idx="15477">
                        <c:v>67060.246536254883</c:v>
                      </c:pt>
                      <c:pt idx="15478">
                        <c:v>67060.246292114258</c:v>
                      </c:pt>
                      <c:pt idx="15479">
                        <c:v>66801.744094848633</c:v>
                      </c:pt>
                      <c:pt idx="15480">
                        <c:v>68130.681793212891</c:v>
                      </c:pt>
                      <c:pt idx="15481">
                        <c:v>68178.682037353516</c:v>
                      </c:pt>
                      <c:pt idx="15482">
                        <c:v>68178.682037353516</c:v>
                      </c:pt>
                      <c:pt idx="15483">
                        <c:v>65598.170120239258</c:v>
                      </c:pt>
                      <c:pt idx="15484">
                        <c:v>65216.350296020508</c:v>
                      </c:pt>
                      <c:pt idx="15485">
                        <c:v>65299.684768676758</c:v>
                      </c:pt>
                      <c:pt idx="15486">
                        <c:v>65078.683303833008</c:v>
                      </c:pt>
                      <c:pt idx="15487">
                        <c:v>64578.272415161126</c:v>
                      </c:pt>
                      <c:pt idx="15488">
                        <c:v>64578.272415161126</c:v>
                      </c:pt>
                      <c:pt idx="15489">
                        <c:v>64226.272903442376</c:v>
                      </c:pt>
                      <c:pt idx="15490">
                        <c:v>66703.834365844727</c:v>
                      </c:pt>
                      <c:pt idx="15491">
                        <c:v>66703.834609985352</c:v>
                      </c:pt>
                      <c:pt idx="15492">
                        <c:v>66617.019912719727</c:v>
                      </c:pt>
                      <c:pt idx="15493">
                        <c:v>66247.020401000977</c:v>
                      </c:pt>
                      <c:pt idx="15494">
                        <c:v>65585.418350219727</c:v>
                      </c:pt>
                      <c:pt idx="15495">
                        <c:v>62494.777969360352</c:v>
                      </c:pt>
                      <c:pt idx="15496">
                        <c:v>63324.286819458008</c:v>
                      </c:pt>
                      <c:pt idx="15497">
                        <c:v>63324.286819458008</c:v>
                      </c:pt>
                      <c:pt idx="15498">
                        <c:v>64748.603164672844</c:v>
                      </c:pt>
                      <c:pt idx="15499">
                        <c:v>64748.603103637688</c:v>
                      </c:pt>
                      <c:pt idx="15500">
                        <c:v>66765.533401489258</c:v>
                      </c:pt>
                      <c:pt idx="15501">
                        <c:v>66813.533889770508</c:v>
                      </c:pt>
                      <c:pt idx="15502">
                        <c:v>66815.080276489258</c:v>
                      </c:pt>
                      <c:pt idx="15503">
                        <c:v>66535.675735473633</c:v>
                      </c:pt>
                      <c:pt idx="15504">
                        <c:v>65880.122680664063</c:v>
                      </c:pt>
                      <c:pt idx="15505">
                        <c:v>65880.122680664063</c:v>
                      </c:pt>
                      <c:pt idx="15506">
                        <c:v>65879.384399414063</c:v>
                      </c:pt>
                      <c:pt idx="15507">
                        <c:v>64928.018081665039</c:v>
                      </c:pt>
                      <c:pt idx="15508">
                        <c:v>64928.018142700195</c:v>
                      </c:pt>
                      <c:pt idx="15509">
                        <c:v>64601.260940551758</c:v>
                      </c:pt>
                      <c:pt idx="15510">
                        <c:v>64818.199417114258</c:v>
                      </c:pt>
                      <c:pt idx="15511">
                        <c:v>65370.504058837883</c:v>
                      </c:pt>
                      <c:pt idx="15512">
                        <c:v>65386.062896728516</c:v>
                      </c:pt>
                      <c:pt idx="15513">
                        <c:v>64135.543899536126</c:v>
                      </c:pt>
                      <c:pt idx="15514">
                        <c:v>64295.432022094727</c:v>
                      </c:pt>
                      <c:pt idx="15515">
                        <c:v>64649.932510375977</c:v>
                      </c:pt>
                      <c:pt idx="15516">
                        <c:v>66182.631546020508</c:v>
                      </c:pt>
                      <c:pt idx="15517">
                        <c:v>66307.631790161133</c:v>
                      </c:pt>
                      <c:pt idx="15518">
                        <c:v>66162.631790161133</c:v>
                      </c:pt>
                      <c:pt idx="15519">
                        <c:v>65827.471633911133</c:v>
                      </c:pt>
                      <c:pt idx="15520">
                        <c:v>63872.68489074707</c:v>
                      </c:pt>
                      <c:pt idx="15521">
                        <c:v>63841.184768676758</c:v>
                      </c:pt>
                      <c:pt idx="15522">
                        <c:v>64087.685195922852</c:v>
                      </c:pt>
                      <c:pt idx="15523">
                        <c:v>64286.683609008789</c:v>
                      </c:pt>
                      <c:pt idx="15524">
                        <c:v>63517.878677368157</c:v>
                      </c:pt>
                      <c:pt idx="15525">
                        <c:v>62895.066848754876</c:v>
                      </c:pt>
                      <c:pt idx="15526">
                        <c:v>62345.357620239258</c:v>
                      </c:pt>
                      <c:pt idx="15527">
                        <c:v>62255.358108520508</c:v>
                      </c:pt>
                      <c:pt idx="15528">
                        <c:v>61826.957229614258</c:v>
                      </c:pt>
                      <c:pt idx="15529">
                        <c:v>66940.794387817383</c:v>
                      </c:pt>
                      <c:pt idx="15530">
                        <c:v>66313.795120239258</c:v>
                      </c:pt>
                      <c:pt idx="15531">
                        <c:v>66314.741897583008</c:v>
                      </c:pt>
                      <c:pt idx="15532">
                        <c:v>65264.284484863281</c:v>
                      </c:pt>
                      <c:pt idx="15533">
                        <c:v>64982.031555175781</c:v>
                      </c:pt>
                      <c:pt idx="15534">
                        <c:v>65392.104690551758</c:v>
                      </c:pt>
                      <c:pt idx="15535">
                        <c:v>64977.104690551758</c:v>
                      </c:pt>
                      <c:pt idx="15536">
                        <c:v>64776.510452270508</c:v>
                      </c:pt>
                      <c:pt idx="15537">
                        <c:v>64826.310501098626</c:v>
                      </c:pt>
                      <c:pt idx="15538">
                        <c:v>65106.545120239258</c:v>
                      </c:pt>
                      <c:pt idx="15539">
                        <c:v>65590.545364379883</c:v>
                      </c:pt>
                      <c:pt idx="15540">
                        <c:v>55911.103973388672</c:v>
                      </c:pt>
                      <c:pt idx="15541">
                        <c:v>55911.103973388672</c:v>
                      </c:pt>
                      <c:pt idx="15542">
                        <c:v>55911.103973388672</c:v>
                      </c:pt>
                      <c:pt idx="15543">
                        <c:v>65245.685791015625</c:v>
                      </c:pt>
                      <c:pt idx="15544">
                        <c:v>64975.389404296875</c:v>
                      </c:pt>
                      <c:pt idx="15545">
                        <c:v>63246.553115844727</c:v>
                      </c:pt>
                      <c:pt idx="15546">
                        <c:v>62056.49641418457</c:v>
                      </c:pt>
                      <c:pt idx="15547">
                        <c:v>63047.497024536126</c:v>
                      </c:pt>
                      <c:pt idx="15548">
                        <c:v>62530.997756958008</c:v>
                      </c:pt>
                      <c:pt idx="15549">
                        <c:v>62722.746536254883</c:v>
                      </c:pt>
                      <c:pt idx="15550">
                        <c:v>63583.482620239258</c:v>
                      </c:pt>
                      <c:pt idx="15551">
                        <c:v>63583.482620239258</c:v>
                      </c:pt>
                      <c:pt idx="15552">
                        <c:v>63583.482620239258</c:v>
                      </c:pt>
                      <c:pt idx="15553">
                        <c:v>64793.229934692376</c:v>
                      </c:pt>
                      <c:pt idx="15554">
                        <c:v>64796.058059692376</c:v>
                      </c:pt>
                      <c:pt idx="15555">
                        <c:v>57742.699493408203</c:v>
                      </c:pt>
                      <c:pt idx="15556">
                        <c:v>57153.697540283203</c:v>
                      </c:pt>
                      <c:pt idx="15557">
                        <c:v>63974.530883789063</c:v>
                      </c:pt>
                      <c:pt idx="15558">
                        <c:v>64990.934951782227</c:v>
                      </c:pt>
                      <c:pt idx="15559">
                        <c:v>64999.935134887695</c:v>
                      </c:pt>
                      <c:pt idx="15560">
                        <c:v>64028.895095825195</c:v>
                      </c:pt>
                      <c:pt idx="15561">
                        <c:v>64960.719131469727</c:v>
                      </c:pt>
                      <c:pt idx="15562">
                        <c:v>64960.719192504883</c:v>
                      </c:pt>
                      <c:pt idx="15563">
                        <c:v>64945.71907043457</c:v>
                      </c:pt>
                      <c:pt idx="15564">
                        <c:v>63323.651321411133</c:v>
                      </c:pt>
                      <c:pt idx="15565">
                        <c:v>63696.198684692383</c:v>
                      </c:pt>
                      <c:pt idx="15566">
                        <c:v>63700.198623657227</c:v>
                      </c:pt>
                      <c:pt idx="15567">
                        <c:v>63708.389541625977</c:v>
                      </c:pt>
                      <c:pt idx="15568">
                        <c:v>63699.389602661133</c:v>
                      </c:pt>
                      <c:pt idx="15569">
                        <c:v>62670.292678833008</c:v>
                      </c:pt>
                      <c:pt idx="15570">
                        <c:v>62757.286697387695</c:v>
                      </c:pt>
                      <c:pt idx="15571">
                        <c:v>62809.286697387695</c:v>
                      </c:pt>
                      <c:pt idx="15572">
                        <c:v>62818.286758422852</c:v>
                      </c:pt>
                      <c:pt idx="15573">
                        <c:v>63994.727188110352</c:v>
                      </c:pt>
                      <c:pt idx="15574">
                        <c:v>64625.405960083008</c:v>
                      </c:pt>
                      <c:pt idx="15575">
                        <c:v>63811.405838012695</c:v>
                      </c:pt>
                      <c:pt idx="15576">
                        <c:v>65437.361526489258</c:v>
                      </c:pt>
                      <c:pt idx="15577">
                        <c:v>64799.362503051758</c:v>
                      </c:pt>
                      <c:pt idx="15578">
                        <c:v>64728.394973754876</c:v>
                      </c:pt>
                      <c:pt idx="15579">
                        <c:v>64728.394973754876</c:v>
                      </c:pt>
                      <c:pt idx="15580">
                        <c:v>64449.894973754876</c:v>
                      </c:pt>
                      <c:pt idx="15581">
                        <c:v>66794.860549926758</c:v>
                      </c:pt>
                      <c:pt idx="15582">
                        <c:v>67232.269973754883</c:v>
                      </c:pt>
                      <c:pt idx="15583">
                        <c:v>67232.270706176758</c:v>
                      </c:pt>
                      <c:pt idx="15584">
                        <c:v>67426.270217895508</c:v>
                      </c:pt>
                      <c:pt idx="15585">
                        <c:v>56264.565521240234</c:v>
                      </c:pt>
                      <c:pt idx="15586">
                        <c:v>56268.151458740234</c:v>
                      </c:pt>
                      <c:pt idx="15587">
                        <c:v>56505.151458740234</c:v>
                      </c:pt>
                      <c:pt idx="15588">
                        <c:v>64957.359680175781</c:v>
                      </c:pt>
                      <c:pt idx="15589">
                        <c:v>64587.957397460938</c:v>
                      </c:pt>
                      <c:pt idx="15590">
                        <c:v>65233.23371887207</c:v>
                      </c:pt>
                      <c:pt idx="15591">
                        <c:v>63311.456436157227</c:v>
                      </c:pt>
                      <c:pt idx="15592">
                        <c:v>63311.45637512207</c:v>
                      </c:pt>
                      <c:pt idx="15593">
                        <c:v>63311.456436157227</c:v>
                      </c:pt>
                      <c:pt idx="15594">
                        <c:v>64251.811904907227</c:v>
                      </c:pt>
                      <c:pt idx="15595">
                        <c:v>64252.297256469727</c:v>
                      </c:pt>
                      <c:pt idx="15596">
                        <c:v>64464.684097290039</c:v>
                      </c:pt>
                      <c:pt idx="15597">
                        <c:v>64464.684097290039</c:v>
                      </c:pt>
                      <c:pt idx="15598">
                        <c:v>65684.374221801758</c:v>
                      </c:pt>
                      <c:pt idx="15599">
                        <c:v>62024.634353637695</c:v>
                      </c:pt>
                      <c:pt idx="15600">
                        <c:v>57367.373153686523</c:v>
                      </c:pt>
                      <c:pt idx="15601">
                        <c:v>57367.373397827141</c:v>
                      </c:pt>
                      <c:pt idx="15602">
                        <c:v>66358.879058837891</c:v>
                      </c:pt>
                      <c:pt idx="15603">
                        <c:v>67608.188385009766</c:v>
                      </c:pt>
                      <c:pt idx="15604">
                        <c:v>67716.368804931641</c:v>
                      </c:pt>
                      <c:pt idx="15605">
                        <c:v>67669.576080322266</c:v>
                      </c:pt>
                      <c:pt idx="15606">
                        <c:v>67600.575592041016</c:v>
                      </c:pt>
                      <c:pt idx="15607">
                        <c:v>67169.517578125</c:v>
                      </c:pt>
                      <c:pt idx="15608">
                        <c:v>67386.917236328125</c:v>
                      </c:pt>
                      <c:pt idx="15609">
                        <c:v>65884.185745239258</c:v>
                      </c:pt>
                      <c:pt idx="15610">
                        <c:v>65734.432571411133</c:v>
                      </c:pt>
                      <c:pt idx="15611">
                        <c:v>66672.178665161133</c:v>
                      </c:pt>
                      <c:pt idx="15612">
                        <c:v>66672.178909301758</c:v>
                      </c:pt>
                      <c:pt idx="15613">
                        <c:v>59752.011810302734</c:v>
                      </c:pt>
                      <c:pt idx="15614">
                        <c:v>58779.493011474602</c:v>
                      </c:pt>
                      <c:pt idx="15615">
                        <c:v>63866.806900024407</c:v>
                      </c:pt>
                      <c:pt idx="15616">
                        <c:v>63818.773208618157</c:v>
                      </c:pt>
                      <c:pt idx="15617">
                        <c:v>64188.220413208008</c:v>
                      </c:pt>
                      <c:pt idx="15618">
                        <c:v>65158.869094848626</c:v>
                      </c:pt>
                      <c:pt idx="15619">
                        <c:v>65222.868850708008</c:v>
                      </c:pt>
                      <c:pt idx="15620">
                        <c:v>65222.868362426758</c:v>
                      </c:pt>
                      <c:pt idx="15621">
                        <c:v>64950.869094848626</c:v>
                      </c:pt>
                      <c:pt idx="15622">
                        <c:v>63707.13703918457</c:v>
                      </c:pt>
                      <c:pt idx="15623">
                        <c:v>65818.591018676758</c:v>
                      </c:pt>
                      <c:pt idx="15624">
                        <c:v>65449.187698364258</c:v>
                      </c:pt>
                      <c:pt idx="15625">
                        <c:v>65362.039260864258</c:v>
                      </c:pt>
                      <c:pt idx="15626">
                        <c:v>65033.98583984375</c:v>
                      </c:pt>
                      <c:pt idx="15627">
                        <c:v>64082.9853515625</c:v>
                      </c:pt>
                      <c:pt idx="15628">
                        <c:v>64082.9853515625</c:v>
                      </c:pt>
                      <c:pt idx="15629">
                        <c:v>63840.98486328125</c:v>
                      </c:pt>
                      <c:pt idx="15630">
                        <c:v>65546.727737426758</c:v>
                      </c:pt>
                      <c:pt idx="15631">
                        <c:v>67418.836135864258</c:v>
                      </c:pt>
                      <c:pt idx="15632">
                        <c:v>67418.835647583008</c:v>
                      </c:pt>
                      <c:pt idx="15633">
                        <c:v>67202.835647583008</c:v>
                      </c:pt>
                      <c:pt idx="15634">
                        <c:v>64103.113845825195</c:v>
                      </c:pt>
                      <c:pt idx="15635">
                        <c:v>64103.113845825195</c:v>
                      </c:pt>
                      <c:pt idx="15636">
                        <c:v>67187.820236206055</c:v>
                      </c:pt>
                      <c:pt idx="15637">
                        <c:v>67186.481369018555</c:v>
                      </c:pt>
                      <c:pt idx="15638">
                        <c:v>67538.55500793457</c:v>
                      </c:pt>
                      <c:pt idx="15639">
                        <c:v>66192.235549926758</c:v>
                      </c:pt>
                      <c:pt idx="15640">
                        <c:v>66148.023880004883</c:v>
                      </c:pt>
                      <c:pt idx="15641">
                        <c:v>63854.560012817383</c:v>
                      </c:pt>
                      <c:pt idx="15642">
                        <c:v>63862.139236450195</c:v>
                      </c:pt>
                      <c:pt idx="15643">
                        <c:v>63615.139114379883</c:v>
                      </c:pt>
                      <c:pt idx="15644">
                        <c:v>65752.463775634766</c:v>
                      </c:pt>
                      <c:pt idx="15645">
                        <c:v>64310.297210693352</c:v>
                      </c:pt>
                      <c:pt idx="15646">
                        <c:v>64132.296966552734</c:v>
                      </c:pt>
                      <c:pt idx="15647">
                        <c:v>63380.627151489258</c:v>
                      </c:pt>
                      <c:pt idx="15648">
                        <c:v>63453.746780395508</c:v>
                      </c:pt>
                      <c:pt idx="15649">
                        <c:v>63293.857131958008</c:v>
                      </c:pt>
                      <c:pt idx="15650">
                        <c:v>63366.977737426758</c:v>
                      </c:pt>
                      <c:pt idx="15651">
                        <c:v>65410.167190551758</c:v>
                      </c:pt>
                      <c:pt idx="15652">
                        <c:v>65456.560745239258</c:v>
                      </c:pt>
                      <c:pt idx="15653">
                        <c:v>65368.561233520508</c:v>
                      </c:pt>
                      <c:pt idx="15654">
                        <c:v>66648.275100708008</c:v>
                      </c:pt>
                      <c:pt idx="15655">
                        <c:v>66671.899612426758</c:v>
                      </c:pt>
                      <c:pt idx="15656">
                        <c:v>66226.899612426758</c:v>
                      </c:pt>
                      <c:pt idx="15657">
                        <c:v>65695.837112426758</c:v>
                      </c:pt>
                      <c:pt idx="15658">
                        <c:v>65695.837844848633</c:v>
                      </c:pt>
                      <c:pt idx="15659">
                        <c:v>65912.837844848633</c:v>
                      </c:pt>
                      <c:pt idx="15660">
                        <c:v>63832.362930297852</c:v>
                      </c:pt>
                      <c:pt idx="15661">
                        <c:v>63622.032791137695</c:v>
                      </c:pt>
                      <c:pt idx="15662">
                        <c:v>63622.032913208008</c:v>
                      </c:pt>
                      <c:pt idx="15663">
                        <c:v>63621.505569458008</c:v>
                      </c:pt>
                      <c:pt idx="15664">
                        <c:v>63492.298355102539</c:v>
                      </c:pt>
                      <c:pt idx="15665">
                        <c:v>63501.298233032219</c:v>
                      </c:pt>
                      <c:pt idx="15666">
                        <c:v>63416.698623657219</c:v>
                      </c:pt>
                      <c:pt idx="15667">
                        <c:v>63412.698684692383</c:v>
                      </c:pt>
                      <c:pt idx="15668">
                        <c:v>63817.507827758789</c:v>
                      </c:pt>
                      <c:pt idx="15669">
                        <c:v>64326.686721801758</c:v>
                      </c:pt>
                      <c:pt idx="15670">
                        <c:v>65367.487869262688</c:v>
                      </c:pt>
                      <c:pt idx="15671">
                        <c:v>65367.487747192376</c:v>
                      </c:pt>
                      <c:pt idx="15672">
                        <c:v>65367.487747192376</c:v>
                      </c:pt>
                      <c:pt idx="15673">
                        <c:v>63359.255645751953</c:v>
                      </c:pt>
                      <c:pt idx="15674">
                        <c:v>63359.255523681641</c:v>
                      </c:pt>
                      <c:pt idx="15675">
                        <c:v>62846.076675415039</c:v>
                      </c:pt>
                      <c:pt idx="15676">
                        <c:v>62969.078689575195</c:v>
                      </c:pt>
                      <c:pt idx="15677">
                        <c:v>62960.078750610352</c:v>
                      </c:pt>
                      <c:pt idx="15678">
                        <c:v>64475.275100708008</c:v>
                      </c:pt>
                      <c:pt idx="15679">
                        <c:v>64462.27522277832</c:v>
                      </c:pt>
                      <c:pt idx="15680">
                        <c:v>66088.700881958008</c:v>
                      </c:pt>
                      <c:pt idx="15681">
                        <c:v>66088.700881958008</c:v>
                      </c:pt>
                      <c:pt idx="15682">
                        <c:v>65534.878982543938</c:v>
                      </c:pt>
                      <c:pt idx="15683">
                        <c:v>65624.080032348633</c:v>
                      </c:pt>
                      <c:pt idx="15684">
                        <c:v>65408.079788208008</c:v>
                      </c:pt>
                      <c:pt idx="15685">
                        <c:v>65527.079788208008</c:v>
                      </c:pt>
                      <c:pt idx="15686">
                        <c:v>62880.292114257813</c:v>
                      </c:pt>
                      <c:pt idx="15687">
                        <c:v>63144.292114257813</c:v>
                      </c:pt>
                      <c:pt idx="15688">
                        <c:v>63016.292114257813</c:v>
                      </c:pt>
                      <c:pt idx="15689">
                        <c:v>63056.291931152344</c:v>
                      </c:pt>
                      <c:pt idx="15690">
                        <c:v>63738.206985473626</c:v>
                      </c:pt>
                      <c:pt idx="15691">
                        <c:v>63369.320022583008</c:v>
                      </c:pt>
                      <c:pt idx="15692">
                        <c:v>62810.319290161126</c:v>
                      </c:pt>
                      <c:pt idx="15693">
                        <c:v>63179.720413208008</c:v>
                      </c:pt>
                      <c:pt idx="15694">
                        <c:v>62492.020706176758</c:v>
                      </c:pt>
                      <c:pt idx="15695">
                        <c:v>63899.690628051758</c:v>
                      </c:pt>
                      <c:pt idx="15696">
                        <c:v>63899.691116333008</c:v>
                      </c:pt>
                      <c:pt idx="15697">
                        <c:v>64536.405349731445</c:v>
                      </c:pt>
                      <c:pt idx="15698">
                        <c:v>64542.591629028313</c:v>
                      </c:pt>
                      <c:pt idx="15699">
                        <c:v>64498.592605590813</c:v>
                      </c:pt>
                      <c:pt idx="15700">
                        <c:v>64498.592117309563</c:v>
                      </c:pt>
                      <c:pt idx="15701">
                        <c:v>64169.616409301758</c:v>
                      </c:pt>
                      <c:pt idx="15702">
                        <c:v>65520.19580078125</c:v>
                      </c:pt>
                      <c:pt idx="15703">
                        <c:v>65634.195556640625</c:v>
                      </c:pt>
                      <c:pt idx="15704">
                        <c:v>66798.097610473633</c:v>
                      </c:pt>
                      <c:pt idx="15705">
                        <c:v>66433.680130004883</c:v>
                      </c:pt>
                      <c:pt idx="15706">
                        <c:v>66716.991180419922</c:v>
                      </c:pt>
                      <c:pt idx="15707">
                        <c:v>66716.991180419922</c:v>
                      </c:pt>
                      <c:pt idx="15708">
                        <c:v>66716.991180419922</c:v>
                      </c:pt>
                      <c:pt idx="15709">
                        <c:v>65060.578079223626</c:v>
                      </c:pt>
                      <c:pt idx="15710">
                        <c:v>65251.534866333008</c:v>
                      </c:pt>
                      <c:pt idx="15711">
                        <c:v>65256.612060546868</c:v>
                      </c:pt>
                      <c:pt idx="15712">
                        <c:v>65817.333206176758</c:v>
                      </c:pt>
                      <c:pt idx="15713">
                        <c:v>65549.733108520508</c:v>
                      </c:pt>
                      <c:pt idx="15714">
                        <c:v>65549.733108520508</c:v>
                      </c:pt>
                      <c:pt idx="15715">
                        <c:v>65419.866363525383</c:v>
                      </c:pt>
                      <c:pt idx="15716">
                        <c:v>62400.19123840332</c:v>
                      </c:pt>
                      <c:pt idx="15717">
                        <c:v>62835.19172668457</c:v>
                      </c:pt>
                      <c:pt idx="15718">
                        <c:v>62489.51985168457</c:v>
                      </c:pt>
                      <c:pt idx="15719">
                        <c:v>62491.54035949707</c:v>
                      </c:pt>
                      <c:pt idx="15720">
                        <c:v>67547.201858520508</c:v>
                      </c:pt>
                      <c:pt idx="15721">
                        <c:v>65835.699722290039</c:v>
                      </c:pt>
                      <c:pt idx="15722">
                        <c:v>65835.699722290039</c:v>
                      </c:pt>
                      <c:pt idx="15723">
                        <c:v>66887.408401489258</c:v>
                      </c:pt>
                      <c:pt idx="15724">
                        <c:v>66883.087661743164</c:v>
                      </c:pt>
                      <c:pt idx="15725">
                        <c:v>66449.687759399414</c:v>
                      </c:pt>
                      <c:pt idx="15726">
                        <c:v>66356.962173461914</c:v>
                      </c:pt>
                      <c:pt idx="15727">
                        <c:v>67737.835647583008</c:v>
                      </c:pt>
                      <c:pt idx="15728">
                        <c:v>67737.835159301758</c:v>
                      </c:pt>
                      <c:pt idx="15729">
                        <c:v>67609.835159301758</c:v>
                      </c:pt>
                      <c:pt idx="15730">
                        <c:v>67366.967727661133</c:v>
                      </c:pt>
                      <c:pt idx="15731">
                        <c:v>66907.504592895508</c:v>
                      </c:pt>
                      <c:pt idx="15732">
                        <c:v>66838.504104614258</c:v>
                      </c:pt>
                      <c:pt idx="15733">
                        <c:v>66634.504104614258</c:v>
                      </c:pt>
                      <c:pt idx="15734">
                        <c:v>64254.331802368164</c:v>
                      </c:pt>
                      <c:pt idx="15735">
                        <c:v>62978.618118286126</c:v>
                      </c:pt>
                      <c:pt idx="15736">
                        <c:v>62930.618850708008</c:v>
                      </c:pt>
                      <c:pt idx="15737">
                        <c:v>62173.117385864258</c:v>
                      </c:pt>
                      <c:pt idx="15738">
                        <c:v>62173.117874145508</c:v>
                      </c:pt>
                      <c:pt idx="15739">
                        <c:v>67098.933303833008</c:v>
                      </c:pt>
                      <c:pt idx="15740">
                        <c:v>66969.953323364258</c:v>
                      </c:pt>
                      <c:pt idx="15741">
                        <c:v>65734.468460083008</c:v>
                      </c:pt>
                      <c:pt idx="15742">
                        <c:v>66458.839065551758</c:v>
                      </c:pt>
                      <c:pt idx="15743">
                        <c:v>66505.118850708008</c:v>
                      </c:pt>
                      <c:pt idx="15744">
                        <c:v>66243.118362426758</c:v>
                      </c:pt>
                      <c:pt idx="15745">
                        <c:v>66550.855667114258</c:v>
                      </c:pt>
                      <c:pt idx="15746">
                        <c:v>66227.090042114258</c:v>
                      </c:pt>
                      <c:pt idx="15747">
                        <c:v>66588.292129516602</c:v>
                      </c:pt>
                      <c:pt idx="15748">
                        <c:v>68559.926177978516</c:v>
                      </c:pt>
                      <c:pt idx="15749">
                        <c:v>68207.925933837891</c:v>
                      </c:pt>
                    </c:numCache>
                  </c:numRef>
                </c:yVal>
                <c:smooth val="0"/>
                <c:extLst xmlns:c15="http://schemas.microsoft.com/office/drawing/2012/chart">
                  <c:ext xmlns:c16="http://schemas.microsoft.com/office/drawing/2014/chart" uri="{C3380CC4-5D6E-409C-BE32-E72D297353CC}">
                    <c16:uniqueId val="{00000003-A8AB-4925-851E-CD1B2865AD2A}"/>
                  </c:ext>
                </c:extLst>
              </c15:ser>
            </c15:filteredScatterSeries>
          </c:ext>
        </c:extLst>
      </c:scatterChart>
      <c:valAx>
        <c:axId val="135600863"/>
        <c:scaling>
          <c:orientation val="minMax"/>
          <c:max val="40000"/>
          <c:min val="-20000"/>
        </c:scaling>
        <c:delete val="0"/>
        <c:axPos val="b"/>
        <c:majorGridlines>
          <c:spPr>
            <a:ln w="9525" cap="flat" cmpd="sng" algn="ctr">
              <a:solidFill>
                <a:schemeClr val="tx1">
                  <a:lumMod val="15000"/>
                  <a:lumOff val="85000"/>
                </a:schemeClr>
              </a:solidFill>
              <a:round/>
            </a:ln>
            <a:effectLst/>
          </c:spPr>
        </c:majorGridlines>
        <c:numFmt formatCode="_(* #,##0_);_(* \(#,##0\);_(* &quot;-&quot;??_);_(@_)" sourceLinked="1"/>
        <c:majorTickMark val="none"/>
        <c:minorTickMark val="none"/>
        <c:tickLblPos val="low"/>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max val="75000"/>
          <c:min val="40000"/>
        </c:scaling>
        <c:delete val="0"/>
        <c:axPos val="l"/>
        <c:majorGridlines>
          <c:spPr>
            <a:ln w="9525" cap="flat" cmpd="sng" algn="ctr">
              <a:solidFill>
                <a:schemeClr val="tx1">
                  <a:lumMod val="15000"/>
                  <a:lumOff val="85000"/>
                </a:schemeClr>
              </a:solidFill>
              <a:round/>
            </a:ln>
            <a:effectLst/>
          </c:spPr>
        </c:majorGridlines>
        <c:numFmt formatCode="_(* #,##0_);_(* \(#,##0\);_(*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hart9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scatterChart>
        <c:scatterStyle val="lineMarker"/>
        <c:varyColors val="0"/>
        <c:ser>
          <c:idx val="2"/>
          <c:order val="0"/>
          <c:tx>
            <c:strRef>
              <c:f>'[shaded_bars_plot_maker_20240404.xlsx]Thermal MW vs PC Hours'!$J$6</c:f>
              <c:strCache>
                <c:ptCount val="1"/>
                <c:pt idx="0">
                  <c:v>Fall</c:v>
                </c:pt>
              </c:strCache>
              <c:extLst xmlns:c15="http://schemas.microsoft.com/office/drawing/2012/chart"/>
            </c:strRef>
          </c:tx>
          <c:spPr>
            <a:ln w="19050" cap="rnd">
              <a:noFill/>
              <a:round/>
            </a:ln>
            <a:effectLst/>
          </c:spPr>
          <c:marker>
            <c:symbol val="circle"/>
            <c:size val="5"/>
            <c:spPr>
              <a:solidFill>
                <a:schemeClr val="accent5">
                  <a:alpha val="20000"/>
                </a:schemeClr>
              </a:solidFill>
              <a:ln w="3175">
                <a:noFill/>
              </a:ln>
              <a:effectLst/>
            </c:spPr>
          </c:marker>
          <c:xVal>
            <c:numRef>
              <c:f>'[shaded_bars_plot_maker_20240404.xlsx]Thermal MW vs PC Hours'!$F$7:$F$15756</c:f>
              <c:numCache>
                <c:formatCode>_(* #,##0_);_(* \(#,##0\);_(* "-"??_);_(@_)</c:formatCode>
                <c:ptCount val="15750"/>
                <c:pt idx="0">
                  <c:v>13602.5703125</c:v>
                </c:pt>
                <c:pt idx="1">
                  <c:v>14701.25390625</c:v>
                </c:pt>
                <c:pt idx="2">
                  <c:v>15869.2734375</c:v>
                </c:pt>
                <c:pt idx="3">
                  <c:v>12825.875</c:v>
                </c:pt>
                <c:pt idx="4">
                  <c:v>15735.18359375</c:v>
                </c:pt>
                <c:pt idx="5">
                  <c:v>15635.1484375</c:v>
                </c:pt>
                <c:pt idx="6">
                  <c:v>15795.25</c:v>
                </c:pt>
                <c:pt idx="7">
                  <c:v>15572.26171875</c:v>
                </c:pt>
                <c:pt idx="8">
                  <c:v>16003.30859375</c:v>
                </c:pt>
                <c:pt idx="9">
                  <c:v>13992.0078125</c:v>
                </c:pt>
                <c:pt idx="10">
                  <c:v>14199.9140625</c:v>
                </c:pt>
                <c:pt idx="11">
                  <c:v>15990.91796875</c:v>
                </c:pt>
                <c:pt idx="12">
                  <c:v>15819.5703125</c:v>
                </c:pt>
                <c:pt idx="13">
                  <c:v>15955.4296875</c:v>
                </c:pt>
                <c:pt idx="14">
                  <c:v>15676.6171875</c:v>
                </c:pt>
                <c:pt idx="15">
                  <c:v>14809.3359375</c:v>
                </c:pt>
                <c:pt idx="16">
                  <c:v>14398.45703125</c:v>
                </c:pt>
                <c:pt idx="17">
                  <c:v>12716.83203125</c:v>
                </c:pt>
                <c:pt idx="18">
                  <c:v>11636.96875</c:v>
                </c:pt>
                <c:pt idx="19">
                  <c:v>10256.0546875</c:v>
                </c:pt>
                <c:pt idx="20">
                  <c:v>10279.5703125</c:v>
                </c:pt>
                <c:pt idx="21">
                  <c:v>11989.01171875</c:v>
                </c:pt>
                <c:pt idx="22">
                  <c:v>13683.49609375</c:v>
                </c:pt>
                <c:pt idx="23">
                  <c:v>15062.921875</c:v>
                </c:pt>
                <c:pt idx="24">
                  <c:v>14337.54296875</c:v>
                </c:pt>
                <c:pt idx="25">
                  <c:v>13661.26953125</c:v>
                </c:pt>
                <c:pt idx="26">
                  <c:v>15686.8125</c:v>
                </c:pt>
                <c:pt idx="27">
                  <c:v>15539.6171875</c:v>
                </c:pt>
                <c:pt idx="28">
                  <c:v>15392.2109375</c:v>
                </c:pt>
                <c:pt idx="29">
                  <c:v>15463.8515625</c:v>
                </c:pt>
                <c:pt idx="30">
                  <c:v>13462.890625</c:v>
                </c:pt>
                <c:pt idx="31">
                  <c:v>12193.38671875</c:v>
                </c:pt>
                <c:pt idx="32">
                  <c:v>13031.48046875</c:v>
                </c:pt>
                <c:pt idx="33">
                  <c:v>13167.3125</c:v>
                </c:pt>
                <c:pt idx="34">
                  <c:v>12236.5625</c:v>
                </c:pt>
                <c:pt idx="35">
                  <c:v>12399.5390625</c:v>
                </c:pt>
                <c:pt idx="36">
                  <c:v>12500.18359375</c:v>
                </c:pt>
                <c:pt idx="37">
                  <c:v>12620.47265625</c:v>
                </c:pt>
                <c:pt idx="38">
                  <c:v>14707.359375</c:v>
                </c:pt>
                <c:pt idx="39">
                  <c:v>14027.87890625</c:v>
                </c:pt>
                <c:pt idx="40">
                  <c:v>11975.98828125</c:v>
                </c:pt>
                <c:pt idx="41">
                  <c:v>13257.6328125</c:v>
                </c:pt>
                <c:pt idx="42">
                  <c:v>12624.30859375</c:v>
                </c:pt>
                <c:pt idx="43">
                  <c:v>13996.71484375</c:v>
                </c:pt>
                <c:pt idx="44">
                  <c:v>14748.08984375</c:v>
                </c:pt>
                <c:pt idx="45">
                  <c:v>14001.29296875</c:v>
                </c:pt>
                <c:pt idx="46">
                  <c:v>13525.54296875</c:v>
                </c:pt>
                <c:pt idx="47">
                  <c:v>10859.8828125</c:v>
                </c:pt>
                <c:pt idx="48">
                  <c:v>11818.1796875</c:v>
                </c:pt>
                <c:pt idx="49">
                  <c:v>13991.9765625</c:v>
                </c:pt>
                <c:pt idx="50">
                  <c:v>12721.078125</c:v>
                </c:pt>
                <c:pt idx="51">
                  <c:v>13783.8203125</c:v>
                </c:pt>
                <c:pt idx="52">
                  <c:v>13106.49609375</c:v>
                </c:pt>
                <c:pt idx="53">
                  <c:v>13627.140625</c:v>
                </c:pt>
                <c:pt idx="54">
                  <c:v>13596.1875</c:v>
                </c:pt>
                <c:pt idx="55">
                  <c:v>13335.78125</c:v>
                </c:pt>
                <c:pt idx="56">
                  <c:v>13304.9453125</c:v>
                </c:pt>
                <c:pt idx="57">
                  <c:v>12685.265625</c:v>
                </c:pt>
                <c:pt idx="58">
                  <c:v>13027.07421875</c:v>
                </c:pt>
                <c:pt idx="59">
                  <c:v>11346.91796875</c:v>
                </c:pt>
                <c:pt idx="60">
                  <c:v>13814.1796875</c:v>
                </c:pt>
                <c:pt idx="61">
                  <c:v>13955.3984375</c:v>
                </c:pt>
                <c:pt idx="62">
                  <c:v>12649.734375</c:v>
                </c:pt>
                <c:pt idx="63">
                  <c:v>12443.20703125</c:v>
                </c:pt>
                <c:pt idx="64">
                  <c:v>14085.60546875</c:v>
                </c:pt>
                <c:pt idx="65">
                  <c:v>12104.09765625</c:v>
                </c:pt>
                <c:pt idx="66">
                  <c:v>10656.44140625</c:v>
                </c:pt>
                <c:pt idx="67">
                  <c:v>10117.7578125</c:v>
                </c:pt>
                <c:pt idx="68">
                  <c:v>10573.83203125</c:v>
                </c:pt>
                <c:pt idx="69">
                  <c:v>13602.21875</c:v>
                </c:pt>
                <c:pt idx="70">
                  <c:v>13277.6953125</c:v>
                </c:pt>
                <c:pt idx="71">
                  <c:v>9277.0390625</c:v>
                </c:pt>
                <c:pt idx="72">
                  <c:v>11098.46484375</c:v>
                </c:pt>
                <c:pt idx="73">
                  <c:v>13918.0078125</c:v>
                </c:pt>
                <c:pt idx="74">
                  <c:v>14192.734375</c:v>
                </c:pt>
                <c:pt idx="75">
                  <c:v>16270.546875</c:v>
                </c:pt>
                <c:pt idx="76">
                  <c:v>16333.90625</c:v>
                </c:pt>
                <c:pt idx="77">
                  <c:v>15374.83203125</c:v>
                </c:pt>
                <c:pt idx="78">
                  <c:v>14420.26953125</c:v>
                </c:pt>
                <c:pt idx="79">
                  <c:v>15597.2265625</c:v>
                </c:pt>
                <c:pt idx="80">
                  <c:v>15486.7265625</c:v>
                </c:pt>
                <c:pt idx="81">
                  <c:v>15634.0078125</c:v>
                </c:pt>
                <c:pt idx="82">
                  <c:v>13405.7265625</c:v>
                </c:pt>
                <c:pt idx="83">
                  <c:v>11594.17578125</c:v>
                </c:pt>
                <c:pt idx="84">
                  <c:v>13036.62109375</c:v>
                </c:pt>
                <c:pt idx="85">
                  <c:v>12894.90625</c:v>
                </c:pt>
                <c:pt idx="86">
                  <c:v>14410.89453125</c:v>
                </c:pt>
                <c:pt idx="87">
                  <c:v>15857.703125</c:v>
                </c:pt>
                <c:pt idx="88">
                  <c:v>15626.37109375</c:v>
                </c:pt>
                <c:pt idx="89">
                  <c:v>16294.71484375</c:v>
                </c:pt>
                <c:pt idx="90">
                  <c:v>13978.08203125</c:v>
                </c:pt>
                <c:pt idx="91">
                  <c:v>13453.86328125</c:v>
                </c:pt>
                <c:pt idx="92">
                  <c:v>12503.93359375</c:v>
                </c:pt>
                <c:pt idx="93">
                  <c:v>13151.109375</c:v>
                </c:pt>
                <c:pt idx="94">
                  <c:v>13700.4453125</c:v>
                </c:pt>
                <c:pt idx="95">
                  <c:v>13343.16015625</c:v>
                </c:pt>
                <c:pt idx="96">
                  <c:v>13389.515625</c:v>
                </c:pt>
                <c:pt idx="97">
                  <c:v>13711.5</c:v>
                </c:pt>
                <c:pt idx="98">
                  <c:v>12212.5625</c:v>
                </c:pt>
                <c:pt idx="99">
                  <c:v>10352.89453125</c:v>
                </c:pt>
                <c:pt idx="100">
                  <c:v>11244.51171875</c:v>
                </c:pt>
                <c:pt idx="101">
                  <c:v>11203.140625</c:v>
                </c:pt>
                <c:pt idx="102">
                  <c:v>12943.40234375</c:v>
                </c:pt>
                <c:pt idx="103">
                  <c:v>12911.05078125</c:v>
                </c:pt>
                <c:pt idx="104">
                  <c:v>12846.37890625</c:v>
                </c:pt>
                <c:pt idx="105">
                  <c:v>11220.6484375</c:v>
                </c:pt>
                <c:pt idx="106">
                  <c:v>9833.73046875</c:v>
                </c:pt>
                <c:pt idx="107">
                  <c:v>9264.1171875</c:v>
                </c:pt>
                <c:pt idx="108">
                  <c:v>11436.546875</c:v>
                </c:pt>
                <c:pt idx="109">
                  <c:v>12811.19140625</c:v>
                </c:pt>
                <c:pt idx="110">
                  <c:v>9905.24609375</c:v>
                </c:pt>
                <c:pt idx="111">
                  <c:v>7623.25390625</c:v>
                </c:pt>
                <c:pt idx="112">
                  <c:v>12730.1796875</c:v>
                </c:pt>
                <c:pt idx="113">
                  <c:v>12599.13671875</c:v>
                </c:pt>
                <c:pt idx="114">
                  <c:v>12667.84765625</c:v>
                </c:pt>
                <c:pt idx="115">
                  <c:v>11003.91796875</c:v>
                </c:pt>
                <c:pt idx="116">
                  <c:v>11343.8828125</c:v>
                </c:pt>
                <c:pt idx="117">
                  <c:v>12686.6796875</c:v>
                </c:pt>
                <c:pt idx="118">
                  <c:v>10331.421875</c:v>
                </c:pt>
                <c:pt idx="119">
                  <c:v>8795.6484375</c:v>
                </c:pt>
                <c:pt idx="120">
                  <c:v>13443.16015625</c:v>
                </c:pt>
                <c:pt idx="121">
                  <c:v>11810.91015625</c:v>
                </c:pt>
                <c:pt idx="122">
                  <c:v>10397.203125</c:v>
                </c:pt>
                <c:pt idx="123">
                  <c:v>10641.16015625</c:v>
                </c:pt>
                <c:pt idx="124">
                  <c:v>13507.66796875</c:v>
                </c:pt>
                <c:pt idx="125">
                  <c:v>13669.47265625</c:v>
                </c:pt>
                <c:pt idx="126">
                  <c:v>14327.078125</c:v>
                </c:pt>
                <c:pt idx="127">
                  <c:v>12319.31640625</c:v>
                </c:pt>
                <c:pt idx="128">
                  <c:v>10970.9765625</c:v>
                </c:pt>
                <c:pt idx="129">
                  <c:v>10249.9609375</c:v>
                </c:pt>
                <c:pt idx="130">
                  <c:v>11696.25</c:v>
                </c:pt>
                <c:pt idx="131">
                  <c:v>13954.515625</c:v>
                </c:pt>
                <c:pt idx="132">
                  <c:v>13381.1015625</c:v>
                </c:pt>
                <c:pt idx="133">
                  <c:v>12378.5390625</c:v>
                </c:pt>
                <c:pt idx="134">
                  <c:v>9947.703125</c:v>
                </c:pt>
                <c:pt idx="135">
                  <c:v>17010.92578125</c:v>
                </c:pt>
                <c:pt idx="136">
                  <c:v>16567.3046875</c:v>
                </c:pt>
                <c:pt idx="137">
                  <c:v>14597.05859375</c:v>
                </c:pt>
                <c:pt idx="138">
                  <c:v>13595.65234375</c:v>
                </c:pt>
                <c:pt idx="139">
                  <c:v>12748.91796875</c:v>
                </c:pt>
                <c:pt idx="140">
                  <c:v>12625.4921875</c:v>
                </c:pt>
                <c:pt idx="141">
                  <c:v>15963.69140625</c:v>
                </c:pt>
                <c:pt idx="142">
                  <c:v>17754.9296875</c:v>
                </c:pt>
                <c:pt idx="143">
                  <c:v>17415.078125</c:v>
                </c:pt>
                <c:pt idx="144">
                  <c:v>17793.87109375</c:v>
                </c:pt>
                <c:pt idx="145">
                  <c:v>16330.26953125</c:v>
                </c:pt>
                <c:pt idx="146">
                  <c:v>16962.8671875</c:v>
                </c:pt>
                <c:pt idx="147">
                  <c:v>17359.25</c:v>
                </c:pt>
                <c:pt idx="148">
                  <c:v>17933.1796875</c:v>
                </c:pt>
                <c:pt idx="149">
                  <c:v>17615.765625</c:v>
                </c:pt>
                <c:pt idx="150">
                  <c:v>14580.140625</c:v>
                </c:pt>
                <c:pt idx="151">
                  <c:v>11800.203125</c:v>
                </c:pt>
                <c:pt idx="152">
                  <c:v>11176.234375</c:v>
                </c:pt>
                <c:pt idx="153">
                  <c:v>14364.421875</c:v>
                </c:pt>
                <c:pt idx="154">
                  <c:v>13846.55078125</c:v>
                </c:pt>
                <c:pt idx="155">
                  <c:v>11991.86328125</c:v>
                </c:pt>
                <c:pt idx="156">
                  <c:v>11429.5</c:v>
                </c:pt>
                <c:pt idx="157">
                  <c:v>12757.484375</c:v>
                </c:pt>
                <c:pt idx="158">
                  <c:v>15518.48828125</c:v>
                </c:pt>
                <c:pt idx="159">
                  <c:v>15612.515625</c:v>
                </c:pt>
                <c:pt idx="160">
                  <c:v>15950.26171875</c:v>
                </c:pt>
                <c:pt idx="161">
                  <c:v>15181.203125</c:v>
                </c:pt>
                <c:pt idx="162">
                  <c:v>15424.39453125</c:v>
                </c:pt>
                <c:pt idx="163">
                  <c:v>13866.671875</c:v>
                </c:pt>
                <c:pt idx="164">
                  <c:v>13914.82421875</c:v>
                </c:pt>
                <c:pt idx="165">
                  <c:v>11027.02734375</c:v>
                </c:pt>
                <c:pt idx="166">
                  <c:v>11450.515625</c:v>
                </c:pt>
                <c:pt idx="167">
                  <c:v>9904.890625</c:v>
                </c:pt>
                <c:pt idx="168">
                  <c:v>9909.19140625</c:v>
                </c:pt>
                <c:pt idx="169">
                  <c:v>9624.74609375</c:v>
                </c:pt>
                <c:pt idx="170">
                  <c:v>11914.00390625</c:v>
                </c:pt>
                <c:pt idx="171">
                  <c:v>11995.09765625</c:v>
                </c:pt>
                <c:pt idx="172">
                  <c:v>11857.1171875</c:v>
                </c:pt>
                <c:pt idx="173">
                  <c:v>12424.4921875</c:v>
                </c:pt>
                <c:pt idx="174">
                  <c:v>10929</c:v>
                </c:pt>
                <c:pt idx="175">
                  <c:v>11002.3046875</c:v>
                </c:pt>
                <c:pt idx="176">
                  <c:v>12039.0859375</c:v>
                </c:pt>
                <c:pt idx="177">
                  <c:v>11332.5625</c:v>
                </c:pt>
                <c:pt idx="178">
                  <c:v>11644.7578125</c:v>
                </c:pt>
                <c:pt idx="179">
                  <c:v>11090.390625</c:v>
                </c:pt>
                <c:pt idx="180">
                  <c:v>8346.90625</c:v>
                </c:pt>
                <c:pt idx="181">
                  <c:v>7225.6171875</c:v>
                </c:pt>
                <c:pt idx="182">
                  <c:v>8156.14453125</c:v>
                </c:pt>
                <c:pt idx="183">
                  <c:v>8594.03515625</c:v>
                </c:pt>
                <c:pt idx="184">
                  <c:v>12559.47265625</c:v>
                </c:pt>
                <c:pt idx="185">
                  <c:v>12333.01171875</c:v>
                </c:pt>
                <c:pt idx="186">
                  <c:v>12426.30078125</c:v>
                </c:pt>
                <c:pt idx="187">
                  <c:v>11007.76171875</c:v>
                </c:pt>
                <c:pt idx="188">
                  <c:v>12267.3125</c:v>
                </c:pt>
                <c:pt idx="189">
                  <c:v>10229.765625</c:v>
                </c:pt>
                <c:pt idx="190">
                  <c:v>9655.140625</c:v>
                </c:pt>
                <c:pt idx="191">
                  <c:v>10722.12109375</c:v>
                </c:pt>
                <c:pt idx="192">
                  <c:v>12499.640625</c:v>
                </c:pt>
                <c:pt idx="193">
                  <c:v>10939.0390625</c:v>
                </c:pt>
                <c:pt idx="194">
                  <c:v>12257.44921875</c:v>
                </c:pt>
                <c:pt idx="195">
                  <c:v>9749.375</c:v>
                </c:pt>
                <c:pt idx="196">
                  <c:v>8874.9296875</c:v>
                </c:pt>
                <c:pt idx="197">
                  <c:v>11536.578125</c:v>
                </c:pt>
                <c:pt idx="198">
                  <c:v>11536.66015625</c:v>
                </c:pt>
                <c:pt idx="199">
                  <c:v>10857.15625</c:v>
                </c:pt>
                <c:pt idx="200">
                  <c:v>10996.99609375</c:v>
                </c:pt>
                <c:pt idx="201">
                  <c:v>11961.8828125</c:v>
                </c:pt>
                <c:pt idx="202">
                  <c:v>11455.27734375</c:v>
                </c:pt>
                <c:pt idx="203">
                  <c:v>12468.80078125</c:v>
                </c:pt>
                <c:pt idx="204">
                  <c:v>10720.4140625</c:v>
                </c:pt>
                <c:pt idx="205">
                  <c:v>9496.96875</c:v>
                </c:pt>
                <c:pt idx="206">
                  <c:v>10356.8671875</c:v>
                </c:pt>
                <c:pt idx="207">
                  <c:v>9093.37890625</c:v>
                </c:pt>
                <c:pt idx="208">
                  <c:v>12093.06640625</c:v>
                </c:pt>
                <c:pt idx="209">
                  <c:v>11229.4765625</c:v>
                </c:pt>
                <c:pt idx="210">
                  <c:v>14890.5546875</c:v>
                </c:pt>
                <c:pt idx="211">
                  <c:v>13290.26171875</c:v>
                </c:pt>
                <c:pt idx="212">
                  <c:v>14405.93359375</c:v>
                </c:pt>
                <c:pt idx="213">
                  <c:v>14753.19921875</c:v>
                </c:pt>
                <c:pt idx="214">
                  <c:v>14799.5078125</c:v>
                </c:pt>
                <c:pt idx="215">
                  <c:v>13649.6328125</c:v>
                </c:pt>
                <c:pt idx="216">
                  <c:v>12494.09375</c:v>
                </c:pt>
                <c:pt idx="217">
                  <c:v>12660.5390625</c:v>
                </c:pt>
                <c:pt idx="218">
                  <c:v>14991.9765625</c:v>
                </c:pt>
                <c:pt idx="219">
                  <c:v>14658.5078125</c:v>
                </c:pt>
                <c:pt idx="220">
                  <c:v>13769.46484375</c:v>
                </c:pt>
                <c:pt idx="221">
                  <c:v>15141.140625</c:v>
                </c:pt>
                <c:pt idx="222">
                  <c:v>14425.0703125</c:v>
                </c:pt>
                <c:pt idx="223">
                  <c:v>15318.03515625</c:v>
                </c:pt>
                <c:pt idx="224">
                  <c:v>14941.0078125</c:v>
                </c:pt>
                <c:pt idx="225">
                  <c:v>12707.40625</c:v>
                </c:pt>
                <c:pt idx="226">
                  <c:v>11372.640625</c:v>
                </c:pt>
                <c:pt idx="227">
                  <c:v>10771.51171875</c:v>
                </c:pt>
                <c:pt idx="228">
                  <c:v>12790.953125</c:v>
                </c:pt>
                <c:pt idx="229">
                  <c:v>15121.984375</c:v>
                </c:pt>
                <c:pt idx="230">
                  <c:v>15028.91015625</c:v>
                </c:pt>
                <c:pt idx="231">
                  <c:v>11818.3359375</c:v>
                </c:pt>
                <c:pt idx="232">
                  <c:v>15548.609375</c:v>
                </c:pt>
                <c:pt idx="233">
                  <c:v>14308.5390625</c:v>
                </c:pt>
                <c:pt idx="234">
                  <c:v>14941.8125</c:v>
                </c:pt>
                <c:pt idx="235">
                  <c:v>13708.2109375</c:v>
                </c:pt>
                <c:pt idx="236">
                  <c:v>12443.8984375</c:v>
                </c:pt>
                <c:pt idx="237">
                  <c:v>13390.68359375</c:v>
                </c:pt>
                <c:pt idx="238">
                  <c:v>15103.59375</c:v>
                </c:pt>
                <c:pt idx="239">
                  <c:v>13739.49609375</c:v>
                </c:pt>
                <c:pt idx="240">
                  <c:v>13703.80078125</c:v>
                </c:pt>
                <c:pt idx="241">
                  <c:v>12805.3984375</c:v>
                </c:pt>
                <c:pt idx="242">
                  <c:v>12893.73046875</c:v>
                </c:pt>
                <c:pt idx="243">
                  <c:v>12055.79296875</c:v>
                </c:pt>
                <c:pt idx="244">
                  <c:v>12037.15234375</c:v>
                </c:pt>
                <c:pt idx="245">
                  <c:v>11470.890625</c:v>
                </c:pt>
                <c:pt idx="246">
                  <c:v>11936.08203125</c:v>
                </c:pt>
                <c:pt idx="247">
                  <c:v>13036.3984375</c:v>
                </c:pt>
                <c:pt idx="248">
                  <c:v>12768.30078125</c:v>
                </c:pt>
                <c:pt idx="249">
                  <c:v>12029.1796875</c:v>
                </c:pt>
                <c:pt idx="250">
                  <c:v>13365.98828125</c:v>
                </c:pt>
                <c:pt idx="251">
                  <c:v>13394.85546875</c:v>
                </c:pt>
                <c:pt idx="252">
                  <c:v>13271.4921875</c:v>
                </c:pt>
                <c:pt idx="253">
                  <c:v>10792.515625</c:v>
                </c:pt>
                <c:pt idx="254">
                  <c:v>9336.25390625</c:v>
                </c:pt>
                <c:pt idx="255">
                  <c:v>12043.359375</c:v>
                </c:pt>
                <c:pt idx="256">
                  <c:v>11110.20703125</c:v>
                </c:pt>
                <c:pt idx="257">
                  <c:v>11591.21484375</c:v>
                </c:pt>
                <c:pt idx="258">
                  <c:v>12133.01171875</c:v>
                </c:pt>
                <c:pt idx="259">
                  <c:v>11975.203125</c:v>
                </c:pt>
                <c:pt idx="260">
                  <c:v>10828.37890625</c:v>
                </c:pt>
                <c:pt idx="261">
                  <c:v>11436.6796875</c:v>
                </c:pt>
                <c:pt idx="262">
                  <c:v>10838.7421875</c:v>
                </c:pt>
                <c:pt idx="263">
                  <c:v>8088.6015625</c:v>
                </c:pt>
                <c:pt idx="264">
                  <c:v>7921.3359375</c:v>
                </c:pt>
                <c:pt idx="265">
                  <c:v>11700.45703125</c:v>
                </c:pt>
                <c:pt idx="266">
                  <c:v>10729.953125</c:v>
                </c:pt>
                <c:pt idx="267">
                  <c:v>12018.16015625</c:v>
                </c:pt>
                <c:pt idx="268">
                  <c:v>10889.93359375</c:v>
                </c:pt>
                <c:pt idx="269">
                  <c:v>11384.09765625</c:v>
                </c:pt>
                <c:pt idx="270">
                  <c:v>13717.84375</c:v>
                </c:pt>
                <c:pt idx="271">
                  <c:v>15243.796875</c:v>
                </c:pt>
                <c:pt idx="272">
                  <c:v>13018.9921875</c:v>
                </c:pt>
                <c:pt idx="273">
                  <c:v>12228.55078125</c:v>
                </c:pt>
                <c:pt idx="274">
                  <c:v>14383.9296875</c:v>
                </c:pt>
                <c:pt idx="275">
                  <c:v>15485.01171875</c:v>
                </c:pt>
                <c:pt idx="276">
                  <c:v>15801.64453125</c:v>
                </c:pt>
                <c:pt idx="277">
                  <c:v>15548.75</c:v>
                </c:pt>
                <c:pt idx="278">
                  <c:v>15620.78125</c:v>
                </c:pt>
                <c:pt idx="279">
                  <c:v>14387.30859375</c:v>
                </c:pt>
                <c:pt idx="280">
                  <c:v>13359.40625</c:v>
                </c:pt>
                <c:pt idx="281">
                  <c:v>12978.109375</c:v>
                </c:pt>
                <c:pt idx="282">
                  <c:v>15064.4453125</c:v>
                </c:pt>
                <c:pt idx="283">
                  <c:v>15737.046875</c:v>
                </c:pt>
                <c:pt idx="284">
                  <c:v>15464.74609375</c:v>
                </c:pt>
                <c:pt idx="285">
                  <c:v>17315.24609375</c:v>
                </c:pt>
                <c:pt idx="286">
                  <c:v>16984.4765625</c:v>
                </c:pt>
                <c:pt idx="287">
                  <c:v>17372.77734375</c:v>
                </c:pt>
                <c:pt idx="288">
                  <c:v>17241.88671875</c:v>
                </c:pt>
                <c:pt idx="289">
                  <c:v>16759.953125</c:v>
                </c:pt>
                <c:pt idx="290">
                  <c:v>16400.52734375</c:v>
                </c:pt>
                <c:pt idx="291">
                  <c:v>17605.5703125</c:v>
                </c:pt>
                <c:pt idx="292">
                  <c:v>18127.3828125</c:v>
                </c:pt>
                <c:pt idx="293">
                  <c:v>16527.36328125</c:v>
                </c:pt>
                <c:pt idx="294">
                  <c:v>18095.77734375</c:v>
                </c:pt>
                <c:pt idx="295">
                  <c:v>17669.87109375</c:v>
                </c:pt>
                <c:pt idx="296">
                  <c:v>15669.234375</c:v>
                </c:pt>
                <c:pt idx="297">
                  <c:v>16612.0546875</c:v>
                </c:pt>
                <c:pt idx="298">
                  <c:v>16692.3984375</c:v>
                </c:pt>
                <c:pt idx="299">
                  <c:v>14508.3515625</c:v>
                </c:pt>
                <c:pt idx="300">
                  <c:v>12498.64453125</c:v>
                </c:pt>
                <c:pt idx="301">
                  <c:v>10940.1875</c:v>
                </c:pt>
                <c:pt idx="302">
                  <c:v>10065.59375</c:v>
                </c:pt>
                <c:pt idx="303">
                  <c:v>10053.1015625</c:v>
                </c:pt>
                <c:pt idx="304">
                  <c:v>9466.3515625</c:v>
                </c:pt>
                <c:pt idx="305">
                  <c:v>10030.2421875</c:v>
                </c:pt>
                <c:pt idx="306">
                  <c:v>11845.41796875</c:v>
                </c:pt>
                <c:pt idx="307">
                  <c:v>13484.08203125</c:v>
                </c:pt>
                <c:pt idx="308">
                  <c:v>12601.24609375</c:v>
                </c:pt>
                <c:pt idx="309">
                  <c:v>12574.8125</c:v>
                </c:pt>
                <c:pt idx="310">
                  <c:v>12038.84375</c:v>
                </c:pt>
                <c:pt idx="311">
                  <c:v>13730.42578125</c:v>
                </c:pt>
                <c:pt idx="312">
                  <c:v>13718.8203125</c:v>
                </c:pt>
                <c:pt idx="313">
                  <c:v>11911.65625</c:v>
                </c:pt>
                <c:pt idx="314">
                  <c:v>11157.23828125</c:v>
                </c:pt>
                <c:pt idx="315">
                  <c:v>13197.41796875</c:v>
                </c:pt>
                <c:pt idx="316">
                  <c:v>8695.3828125</c:v>
                </c:pt>
                <c:pt idx="317">
                  <c:v>13323.5390625</c:v>
                </c:pt>
                <c:pt idx="318">
                  <c:v>12524.4921875</c:v>
                </c:pt>
                <c:pt idx="319">
                  <c:v>12642.203125</c:v>
                </c:pt>
                <c:pt idx="320">
                  <c:v>11100.4296875</c:v>
                </c:pt>
                <c:pt idx="321">
                  <c:v>10108.0859375</c:v>
                </c:pt>
                <c:pt idx="322">
                  <c:v>9358.390625</c:v>
                </c:pt>
                <c:pt idx="323">
                  <c:v>9753.1796875</c:v>
                </c:pt>
                <c:pt idx="324">
                  <c:v>10136.984375</c:v>
                </c:pt>
                <c:pt idx="325">
                  <c:v>7748.5078125</c:v>
                </c:pt>
                <c:pt idx="326">
                  <c:v>11806.77734375</c:v>
                </c:pt>
                <c:pt idx="327">
                  <c:v>9927.1015625</c:v>
                </c:pt>
                <c:pt idx="328">
                  <c:v>8505.8046875</c:v>
                </c:pt>
                <c:pt idx="329">
                  <c:v>9625.390625</c:v>
                </c:pt>
                <c:pt idx="330">
                  <c:v>12960.71875</c:v>
                </c:pt>
                <c:pt idx="331">
                  <c:v>13000.42578125</c:v>
                </c:pt>
                <c:pt idx="332">
                  <c:v>13516.3671875</c:v>
                </c:pt>
                <c:pt idx="333">
                  <c:v>13327.53515625</c:v>
                </c:pt>
                <c:pt idx="334">
                  <c:v>13220.19140625</c:v>
                </c:pt>
                <c:pt idx="335">
                  <c:v>13275.2578125</c:v>
                </c:pt>
                <c:pt idx="336">
                  <c:v>12476.9140625</c:v>
                </c:pt>
                <c:pt idx="337">
                  <c:v>13291.47265625</c:v>
                </c:pt>
                <c:pt idx="338">
                  <c:v>13746.96875</c:v>
                </c:pt>
                <c:pt idx="339">
                  <c:v>11778.1171875</c:v>
                </c:pt>
                <c:pt idx="340">
                  <c:v>9154.65234375</c:v>
                </c:pt>
                <c:pt idx="341">
                  <c:v>9220.6640625</c:v>
                </c:pt>
                <c:pt idx="342">
                  <c:v>13739.6171875</c:v>
                </c:pt>
                <c:pt idx="343">
                  <c:v>13519.8828125</c:v>
                </c:pt>
                <c:pt idx="344">
                  <c:v>13076.83984375</c:v>
                </c:pt>
                <c:pt idx="345">
                  <c:v>16737.31640625</c:v>
                </c:pt>
                <c:pt idx="346">
                  <c:v>15779.49609375</c:v>
                </c:pt>
                <c:pt idx="347">
                  <c:v>14359.9609375</c:v>
                </c:pt>
                <c:pt idx="348">
                  <c:v>15682.22265625</c:v>
                </c:pt>
                <c:pt idx="349">
                  <c:v>16608.54296875</c:v>
                </c:pt>
                <c:pt idx="350">
                  <c:v>16381.1953125</c:v>
                </c:pt>
                <c:pt idx="351">
                  <c:v>16252.64453125</c:v>
                </c:pt>
                <c:pt idx="352">
                  <c:v>16318.48046875</c:v>
                </c:pt>
                <c:pt idx="353">
                  <c:v>17080.21484375</c:v>
                </c:pt>
                <c:pt idx="354">
                  <c:v>13349.1328125</c:v>
                </c:pt>
                <c:pt idx="355">
                  <c:v>11516.59765625</c:v>
                </c:pt>
                <c:pt idx="356">
                  <c:v>13255.5390625</c:v>
                </c:pt>
                <c:pt idx="357">
                  <c:v>15960.2421875</c:v>
                </c:pt>
                <c:pt idx="358">
                  <c:v>16515.99609375</c:v>
                </c:pt>
                <c:pt idx="359">
                  <c:v>16632.01953125</c:v>
                </c:pt>
                <c:pt idx="360">
                  <c:v>14142.515625</c:v>
                </c:pt>
                <c:pt idx="361">
                  <c:v>14311.4765625</c:v>
                </c:pt>
                <c:pt idx="362">
                  <c:v>14229.28515625</c:v>
                </c:pt>
                <c:pt idx="363">
                  <c:v>15423.453125</c:v>
                </c:pt>
                <c:pt idx="364">
                  <c:v>15142.2578125</c:v>
                </c:pt>
                <c:pt idx="365">
                  <c:v>13433.3984375</c:v>
                </c:pt>
                <c:pt idx="366">
                  <c:v>11507.890625</c:v>
                </c:pt>
                <c:pt idx="367">
                  <c:v>10486.87109375</c:v>
                </c:pt>
                <c:pt idx="368">
                  <c:v>11485.88671875</c:v>
                </c:pt>
                <c:pt idx="369">
                  <c:v>13650.875</c:v>
                </c:pt>
                <c:pt idx="370">
                  <c:v>13895.203125</c:v>
                </c:pt>
                <c:pt idx="371">
                  <c:v>15218.22265625</c:v>
                </c:pt>
                <c:pt idx="372">
                  <c:v>15019.4609375</c:v>
                </c:pt>
                <c:pt idx="373">
                  <c:v>14031.0390625</c:v>
                </c:pt>
                <c:pt idx="374">
                  <c:v>13097.71484375</c:v>
                </c:pt>
                <c:pt idx="375">
                  <c:v>12835.5703125</c:v>
                </c:pt>
                <c:pt idx="376">
                  <c:v>13399.515625</c:v>
                </c:pt>
                <c:pt idx="377">
                  <c:v>13134.4921875</c:v>
                </c:pt>
                <c:pt idx="378">
                  <c:v>13375.89453125</c:v>
                </c:pt>
                <c:pt idx="379">
                  <c:v>13222.67578125</c:v>
                </c:pt>
                <c:pt idx="380">
                  <c:v>12741.20703125</c:v>
                </c:pt>
                <c:pt idx="381">
                  <c:v>13166.29296875</c:v>
                </c:pt>
                <c:pt idx="382">
                  <c:v>13169.80859375</c:v>
                </c:pt>
                <c:pt idx="383">
                  <c:v>11698.5859375</c:v>
                </c:pt>
                <c:pt idx="384">
                  <c:v>13212.07421875</c:v>
                </c:pt>
                <c:pt idx="385">
                  <c:v>12744.01171875</c:v>
                </c:pt>
                <c:pt idx="386">
                  <c:v>10855.1328125</c:v>
                </c:pt>
                <c:pt idx="387">
                  <c:v>9990.8203125</c:v>
                </c:pt>
                <c:pt idx="388">
                  <c:v>9638.3984375</c:v>
                </c:pt>
                <c:pt idx="389">
                  <c:v>11608.45703125</c:v>
                </c:pt>
                <c:pt idx="390">
                  <c:v>14381.3125</c:v>
                </c:pt>
                <c:pt idx="391">
                  <c:v>14298.12890625</c:v>
                </c:pt>
                <c:pt idx="392">
                  <c:v>14898.25390625</c:v>
                </c:pt>
                <c:pt idx="393">
                  <c:v>12754.26171875</c:v>
                </c:pt>
                <c:pt idx="394">
                  <c:v>13539.0625</c:v>
                </c:pt>
                <c:pt idx="395">
                  <c:v>14637.10546875</c:v>
                </c:pt>
                <c:pt idx="396">
                  <c:v>14842.8125</c:v>
                </c:pt>
                <c:pt idx="397">
                  <c:v>13856.484375</c:v>
                </c:pt>
                <c:pt idx="398">
                  <c:v>14148.80078125</c:v>
                </c:pt>
                <c:pt idx="399">
                  <c:v>15165.2265625</c:v>
                </c:pt>
                <c:pt idx="400">
                  <c:v>14084.12109375</c:v>
                </c:pt>
                <c:pt idx="401">
                  <c:v>11352.04296875</c:v>
                </c:pt>
                <c:pt idx="402">
                  <c:v>13554.078125</c:v>
                </c:pt>
                <c:pt idx="403">
                  <c:v>12862.18359375</c:v>
                </c:pt>
                <c:pt idx="404">
                  <c:v>12991.76171875</c:v>
                </c:pt>
                <c:pt idx="405">
                  <c:v>15240.42578125</c:v>
                </c:pt>
                <c:pt idx="406">
                  <c:v>13306.484375</c:v>
                </c:pt>
                <c:pt idx="407">
                  <c:v>15101.79296875</c:v>
                </c:pt>
                <c:pt idx="408">
                  <c:v>14563.69140625</c:v>
                </c:pt>
                <c:pt idx="409">
                  <c:v>14163.1328125</c:v>
                </c:pt>
                <c:pt idx="410">
                  <c:v>15171.09375</c:v>
                </c:pt>
                <c:pt idx="411">
                  <c:v>14279.18359375</c:v>
                </c:pt>
                <c:pt idx="412">
                  <c:v>12998.98046875</c:v>
                </c:pt>
                <c:pt idx="413">
                  <c:v>12307.046875</c:v>
                </c:pt>
                <c:pt idx="414">
                  <c:v>12945.53125</c:v>
                </c:pt>
                <c:pt idx="415">
                  <c:v>11628.67578125</c:v>
                </c:pt>
                <c:pt idx="416">
                  <c:v>13482.33984375</c:v>
                </c:pt>
                <c:pt idx="417">
                  <c:v>13939.203125</c:v>
                </c:pt>
                <c:pt idx="418">
                  <c:v>12970.44921875</c:v>
                </c:pt>
                <c:pt idx="419">
                  <c:v>13209.859375</c:v>
                </c:pt>
                <c:pt idx="420">
                  <c:v>9283.66796875</c:v>
                </c:pt>
                <c:pt idx="421">
                  <c:v>7601.1171875</c:v>
                </c:pt>
                <c:pt idx="422">
                  <c:v>7503.015625</c:v>
                </c:pt>
                <c:pt idx="423">
                  <c:v>9356.78515625</c:v>
                </c:pt>
                <c:pt idx="424">
                  <c:v>9327.5390625</c:v>
                </c:pt>
                <c:pt idx="425">
                  <c:v>9127.15234375</c:v>
                </c:pt>
                <c:pt idx="426">
                  <c:v>6522.41015625</c:v>
                </c:pt>
                <c:pt idx="427">
                  <c:v>8202.5078125</c:v>
                </c:pt>
                <c:pt idx="428">
                  <c:v>9915.05078125</c:v>
                </c:pt>
                <c:pt idx="429">
                  <c:v>7479.8046875</c:v>
                </c:pt>
                <c:pt idx="430">
                  <c:v>7016.80078125</c:v>
                </c:pt>
                <c:pt idx="431">
                  <c:v>8224.33984375</c:v>
                </c:pt>
                <c:pt idx="432">
                  <c:v>9995.02734375</c:v>
                </c:pt>
                <c:pt idx="433">
                  <c:v>9596.7734375</c:v>
                </c:pt>
                <c:pt idx="434">
                  <c:v>7910.6796875</c:v>
                </c:pt>
                <c:pt idx="435">
                  <c:v>14435.6796875</c:v>
                </c:pt>
                <c:pt idx="436">
                  <c:v>12334.8671875</c:v>
                </c:pt>
                <c:pt idx="437">
                  <c:v>11676.03125</c:v>
                </c:pt>
                <c:pt idx="438">
                  <c:v>11988.0703125</c:v>
                </c:pt>
                <c:pt idx="439">
                  <c:v>11426.27734375</c:v>
                </c:pt>
                <c:pt idx="440">
                  <c:v>12672.6328125</c:v>
                </c:pt>
                <c:pt idx="441">
                  <c:v>14281.09375</c:v>
                </c:pt>
                <c:pt idx="442">
                  <c:v>13138.4453125</c:v>
                </c:pt>
                <c:pt idx="443">
                  <c:v>13255.8125</c:v>
                </c:pt>
                <c:pt idx="444">
                  <c:v>13035.296875</c:v>
                </c:pt>
                <c:pt idx="445">
                  <c:v>14601.609375</c:v>
                </c:pt>
                <c:pt idx="446">
                  <c:v>13797.8203125</c:v>
                </c:pt>
                <c:pt idx="447">
                  <c:v>14181.2734375</c:v>
                </c:pt>
                <c:pt idx="448">
                  <c:v>13282.703125</c:v>
                </c:pt>
                <c:pt idx="449">
                  <c:v>11853.921875</c:v>
                </c:pt>
                <c:pt idx="450">
                  <c:v>15255.484375</c:v>
                </c:pt>
                <c:pt idx="451">
                  <c:v>15019.40625</c:v>
                </c:pt>
                <c:pt idx="452">
                  <c:v>14007.8203125</c:v>
                </c:pt>
                <c:pt idx="453">
                  <c:v>13943.9609375</c:v>
                </c:pt>
                <c:pt idx="454">
                  <c:v>12518.34375</c:v>
                </c:pt>
                <c:pt idx="455">
                  <c:v>14282.375</c:v>
                </c:pt>
                <c:pt idx="456">
                  <c:v>12736.1953125</c:v>
                </c:pt>
                <c:pt idx="457">
                  <c:v>13601.5625</c:v>
                </c:pt>
                <c:pt idx="458">
                  <c:v>15036.8828125</c:v>
                </c:pt>
                <c:pt idx="459">
                  <c:v>14759.8046875</c:v>
                </c:pt>
                <c:pt idx="460">
                  <c:v>12514.4375</c:v>
                </c:pt>
                <c:pt idx="461">
                  <c:v>13524.09375</c:v>
                </c:pt>
                <c:pt idx="462">
                  <c:v>13321.8359375</c:v>
                </c:pt>
                <c:pt idx="463">
                  <c:v>15058.515625</c:v>
                </c:pt>
                <c:pt idx="464">
                  <c:v>15280.671875</c:v>
                </c:pt>
                <c:pt idx="465">
                  <c:v>14138.82421875</c:v>
                </c:pt>
                <c:pt idx="466">
                  <c:v>12825.92578125</c:v>
                </c:pt>
                <c:pt idx="467">
                  <c:v>13811.171875</c:v>
                </c:pt>
                <c:pt idx="468">
                  <c:v>12846.32421875</c:v>
                </c:pt>
                <c:pt idx="469">
                  <c:v>12830.70703125</c:v>
                </c:pt>
                <c:pt idx="470">
                  <c:v>11860.74609375</c:v>
                </c:pt>
                <c:pt idx="471">
                  <c:v>11741.875</c:v>
                </c:pt>
                <c:pt idx="472">
                  <c:v>13614.9375</c:v>
                </c:pt>
                <c:pt idx="473">
                  <c:v>12859.703125</c:v>
                </c:pt>
                <c:pt idx="474">
                  <c:v>13130.8359375</c:v>
                </c:pt>
                <c:pt idx="475">
                  <c:v>12326.84375</c:v>
                </c:pt>
                <c:pt idx="476">
                  <c:v>14021.859375</c:v>
                </c:pt>
                <c:pt idx="477">
                  <c:v>13330.49609375</c:v>
                </c:pt>
                <c:pt idx="478">
                  <c:v>11514.375</c:v>
                </c:pt>
                <c:pt idx="479">
                  <c:v>14155.6171875</c:v>
                </c:pt>
                <c:pt idx="480">
                  <c:v>12180.5703125</c:v>
                </c:pt>
                <c:pt idx="481">
                  <c:v>11509.83984375</c:v>
                </c:pt>
                <c:pt idx="482">
                  <c:v>12106.73828125</c:v>
                </c:pt>
                <c:pt idx="483">
                  <c:v>10575.66015625</c:v>
                </c:pt>
                <c:pt idx="484">
                  <c:v>9137.296875</c:v>
                </c:pt>
                <c:pt idx="485">
                  <c:v>10809.9921875</c:v>
                </c:pt>
                <c:pt idx="486">
                  <c:v>8808.0078125</c:v>
                </c:pt>
                <c:pt idx="487">
                  <c:v>8068.70703125</c:v>
                </c:pt>
                <c:pt idx="488">
                  <c:v>9341.453125</c:v>
                </c:pt>
                <c:pt idx="489">
                  <c:v>12599.62890625</c:v>
                </c:pt>
                <c:pt idx="490">
                  <c:v>12171.359375</c:v>
                </c:pt>
                <c:pt idx="491">
                  <c:v>10991.48828125</c:v>
                </c:pt>
                <c:pt idx="492">
                  <c:v>10006.11328125</c:v>
                </c:pt>
                <c:pt idx="493">
                  <c:v>9529.6328125</c:v>
                </c:pt>
                <c:pt idx="494">
                  <c:v>12334.06640625</c:v>
                </c:pt>
                <c:pt idx="495">
                  <c:v>13337.8671875</c:v>
                </c:pt>
                <c:pt idx="496">
                  <c:v>11248.92578125</c:v>
                </c:pt>
                <c:pt idx="497">
                  <c:v>12984.515625</c:v>
                </c:pt>
                <c:pt idx="498">
                  <c:v>12447.35546875</c:v>
                </c:pt>
                <c:pt idx="499">
                  <c:v>13196.1640625</c:v>
                </c:pt>
                <c:pt idx="500">
                  <c:v>14452.04296875</c:v>
                </c:pt>
                <c:pt idx="501">
                  <c:v>13679.5390625</c:v>
                </c:pt>
                <c:pt idx="502">
                  <c:v>14540.81640625</c:v>
                </c:pt>
                <c:pt idx="503">
                  <c:v>11727.859375</c:v>
                </c:pt>
                <c:pt idx="504">
                  <c:v>9660.37109375</c:v>
                </c:pt>
                <c:pt idx="505">
                  <c:v>11135.546875</c:v>
                </c:pt>
                <c:pt idx="506">
                  <c:v>14213.82421875</c:v>
                </c:pt>
                <c:pt idx="507">
                  <c:v>14835.796875</c:v>
                </c:pt>
                <c:pt idx="508">
                  <c:v>12413.53125</c:v>
                </c:pt>
                <c:pt idx="509">
                  <c:v>13557.09375</c:v>
                </c:pt>
                <c:pt idx="510">
                  <c:v>13291.77734375</c:v>
                </c:pt>
                <c:pt idx="511">
                  <c:v>13134.87890625</c:v>
                </c:pt>
                <c:pt idx="512">
                  <c:v>11738.5234375</c:v>
                </c:pt>
                <c:pt idx="513">
                  <c:v>11708.67578125</c:v>
                </c:pt>
                <c:pt idx="514">
                  <c:v>12446.453125</c:v>
                </c:pt>
                <c:pt idx="515">
                  <c:v>10094.33203125</c:v>
                </c:pt>
                <c:pt idx="516">
                  <c:v>9825.7109375</c:v>
                </c:pt>
                <c:pt idx="517">
                  <c:v>9944.13671875</c:v>
                </c:pt>
                <c:pt idx="518">
                  <c:v>11611.22265625</c:v>
                </c:pt>
                <c:pt idx="519">
                  <c:v>12911.46875</c:v>
                </c:pt>
                <c:pt idx="520">
                  <c:v>13211.73046875</c:v>
                </c:pt>
                <c:pt idx="521">
                  <c:v>11469.171875</c:v>
                </c:pt>
                <c:pt idx="522">
                  <c:v>11913.16015625</c:v>
                </c:pt>
                <c:pt idx="523">
                  <c:v>7742.50390625</c:v>
                </c:pt>
                <c:pt idx="524">
                  <c:v>9655.12890625</c:v>
                </c:pt>
                <c:pt idx="525">
                  <c:v>14958.53125</c:v>
                </c:pt>
                <c:pt idx="526">
                  <c:v>15016.75</c:v>
                </c:pt>
                <c:pt idx="527">
                  <c:v>13821.78125</c:v>
                </c:pt>
                <c:pt idx="528">
                  <c:v>13527.0859375</c:v>
                </c:pt>
                <c:pt idx="529">
                  <c:v>14873.734375</c:v>
                </c:pt>
                <c:pt idx="530">
                  <c:v>14607.5234375</c:v>
                </c:pt>
                <c:pt idx="531">
                  <c:v>13122.5703125</c:v>
                </c:pt>
                <c:pt idx="532">
                  <c:v>14435.60546875</c:v>
                </c:pt>
                <c:pt idx="533">
                  <c:v>13913.74609375</c:v>
                </c:pt>
                <c:pt idx="534">
                  <c:v>11975.0859375</c:v>
                </c:pt>
                <c:pt idx="535">
                  <c:v>14397.0390625</c:v>
                </c:pt>
                <c:pt idx="536">
                  <c:v>14648.265625</c:v>
                </c:pt>
                <c:pt idx="537">
                  <c:v>13750.0546875</c:v>
                </c:pt>
                <c:pt idx="538">
                  <c:v>13875.88671875</c:v>
                </c:pt>
                <c:pt idx="539">
                  <c:v>14911.9140625</c:v>
                </c:pt>
                <c:pt idx="540">
                  <c:v>17782.72265625</c:v>
                </c:pt>
                <c:pt idx="541">
                  <c:v>16327.7890625</c:v>
                </c:pt>
                <c:pt idx="542">
                  <c:v>16384.234375</c:v>
                </c:pt>
                <c:pt idx="543">
                  <c:v>16656.0390625</c:v>
                </c:pt>
                <c:pt idx="544">
                  <c:v>14155.12109375</c:v>
                </c:pt>
                <c:pt idx="545">
                  <c:v>13679.7890625</c:v>
                </c:pt>
                <c:pt idx="546">
                  <c:v>16866</c:v>
                </c:pt>
                <c:pt idx="547">
                  <c:v>17405.6171875</c:v>
                </c:pt>
                <c:pt idx="548">
                  <c:v>13889.62890625</c:v>
                </c:pt>
                <c:pt idx="549">
                  <c:v>12963.52734375</c:v>
                </c:pt>
                <c:pt idx="550">
                  <c:v>17172.94140625</c:v>
                </c:pt>
                <c:pt idx="551">
                  <c:v>17277.8046875</c:v>
                </c:pt>
                <c:pt idx="552">
                  <c:v>18418.0234375</c:v>
                </c:pt>
                <c:pt idx="553">
                  <c:v>17623.828125</c:v>
                </c:pt>
                <c:pt idx="554">
                  <c:v>18328.38671875</c:v>
                </c:pt>
                <c:pt idx="555">
                  <c:v>15461.484375</c:v>
                </c:pt>
                <c:pt idx="556">
                  <c:v>14916.78125</c:v>
                </c:pt>
                <c:pt idx="557">
                  <c:v>13697.546875</c:v>
                </c:pt>
                <c:pt idx="558">
                  <c:v>14266.1015625</c:v>
                </c:pt>
                <c:pt idx="559">
                  <c:v>14324.203125</c:v>
                </c:pt>
                <c:pt idx="560">
                  <c:v>16102.875</c:v>
                </c:pt>
                <c:pt idx="561">
                  <c:v>15209.328125</c:v>
                </c:pt>
                <c:pt idx="562">
                  <c:v>13837.2265625</c:v>
                </c:pt>
                <c:pt idx="563">
                  <c:v>14780.05859375</c:v>
                </c:pt>
                <c:pt idx="564">
                  <c:v>12458.55078125</c:v>
                </c:pt>
                <c:pt idx="565">
                  <c:v>11984.84375</c:v>
                </c:pt>
                <c:pt idx="566">
                  <c:v>15743.4140625</c:v>
                </c:pt>
                <c:pt idx="567">
                  <c:v>13787.6015625</c:v>
                </c:pt>
                <c:pt idx="568">
                  <c:v>13478.37109375</c:v>
                </c:pt>
                <c:pt idx="569">
                  <c:v>15301.8671875</c:v>
                </c:pt>
                <c:pt idx="570">
                  <c:v>10805.171875</c:v>
                </c:pt>
                <c:pt idx="571">
                  <c:v>10728.734375</c:v>
                </c:pt>
                <c:pt idx="572">
                  <c:v>12235.80859375</c:v>
                </c:pt>
                <c:pt idx="573">
                  <c:v>12736.1484375</c:v>
                </c:pt>
                <c:pt idx="574">
                  <c:v>12028.89453125</c:v>
                </c:pt>
                <c:pt idx="575">
                  <c:v>13120.0546875</c:v>
                </c:pt>
                <c:pt idx="576">
                  <c:v>10879.71484375</c:v>
                </c:pt>
                <c:pt idx="577">
                  <c:v>12551.6484375</c:v>
                </c:pt>
                <c:pt idx="578">
                  <c:v>13039.91796875</c:v>
                </c:pt>
                <c:pt idx="579">
                  <c:v>11736.8046875</c:v>
                </c:pt>
                <c:pt idx="580">
                  <c:v>10166.171875</c:v>
                </c:pt>
                <c:pt idx="581">
                  <c:v>10735.1328125</c:v>
                </c:pt>
                <c:pt idx="582">
                  <c:v>13111.99609375</c:v>
                </c:pt>
                <c:pt idx="583">
                  <c:v>13054.43359375</c:v>
                </c:pt>
                <c:pt idx="584">
                  <c:v>12851.109375</c:v>
                </c:pt>
                <c:pt idx="585">
                  <c:v>10803.89453125</c:v>
                </c:pt>
                <c:pt idx="586">
                  <c:v>11139.8046875</c:v>
                </c:pt>
                <c:pt idx="587">
                  <c:v>10270.96875</c:v>
                </c:pt>
                <c:pt idx="588">
                  <c:v>9925.60546875</c:v>
                </c:pt>
                <c:pt idx="589">
                  <c:v>11036.60546875</c:v>
                </c:pt>
                <c:pt idx="590">
                  <c:v>10314.7109375</c:v>
                </c:pt>
                <c:pt idx="591">
                  <c:v>9463.56640625</c:v>
                </c:pt>
                <c:pt idx="592">
                  <c:v>9645.75390625</c:v>
                </c:pt>
                <c:pt idx="593">
                  <c:v>10713.08203125</c:v>
                </c:pt>
                <c:pt idx="594">
                  <c:v>10195.171875</c:v>
                </c:pt>
                <c:pt idx="595">
                  <c:v>10559.14453125</c:v>
                </c:pt>
                <c:pt idx="596">
                  <c:v>8452.3359375</c:v>
                </c:pt>
                <c:pt idx="597">
                  <c:v>8257.546875</c:v>
                </c:pt>
                <c:pt idx="598">
                  <c:v>10544.61328125</c:v>
                </c:pt>
                <c:pt idx="599">
                  <c:v>10320.78125</c:v>
                </c:pt>
                <c:pt idx="600">
                  <c:v>16414.0234375</c:v>
                </c:pt>
                <c:pt idx="601">
                  <c:v>16112.203125</c:v>
                </c:pt>
                <c:pt idx="602">
                  <c:v>16442.06640625</c:v>
                </c:pt>
                <c:pt idx="603">
                  <c:v>17127.76171875</c:v>
                </c:pt>
                <c:pt idx="604">
                  <c:v>18185.953125</c:v>
                </c:pt>
                <c:pt idx="605">
                  <c:v>17607.73828125</c:v>
                </c:pt>
                <c:pt idx="606">
                  <c:v>15981.3046875</c:v>
                </c:pt>
                <c:pt idx="607">
                  <c:v>15230.50390625</c:v>
                </c:pt>
                <c:pt idx="608">
                  <c:v>15609.03125</c:v>
                </c:pt>
                <c:pt idx="609">
                  <c:v>18142.45703125</c:v>
                </c:pt>
                <c:pt idx="610">
                  <c:v>17034.625</c:v>
                </c:pt>
                <c:pt idx="611">
                  <c:v>18770.43359375</c:v>
                </c:pt>
                <c:pt idx="612">
                  <c:v>18843.23828125</c:v>
                </c:pt>
                <c:pt idx="613">
                  <c:v>18427.70703125</c:v>
                </c:pt>
                <c:pt idx="614">
                  <c:v>17776.55859375</c:v>
                </c:pt>
                <c:pt idx="615">
                  <c:v>16768.5859375</c:v>
                </c:pt>
                <c:pt idx="616">
                  <c:v>15882</c:v>
                </c:pt>
                <c:pt idx="617">
                  <c:v>15485.06640625</c:v>
                </c:pt>
                <c:pt idx="618">
                  <c:v>16106.73046875</c:v>
                </c:pt>
                <c:pt idx="619">
                  <c:v>16041.48046875</c:v>
                </c:pt>
                <c:pt idx="620">
                  <c:v>13515.69921875</c:v>
                </c:pt>
                <c:pt idx="621">
                  <c:v>13302.0859375</c:v>
                </c:pt>
                <c:pt idx="622">
                  <c:v>14108.78125</c:v>
                </c:pt>
                <c:pt idx="623">
                  <c:v>16725.08203125</c:v>
                </c:pt>
                <c:pt idx="624">
                  <c:v>16493.28515625</c:v>
                </c:pt>
                <c:pt idx="625">
                  <c:v>15366.55078125</c:v>
                </c:pt>
                <c:pt idx="626">
                  <c:v>16724.0859375</c:v>
                </c:pt>
                <c:pt idx="627">
                  <c:v>16624.33203125</c:v>
                </c:pt>
                <c:pt idx="628">
                  <c:v>16656.97265625</c:v>
                </c:pt>
                <c:pt idx="629">
                  <c:v>16373.83203125</c:v>
                </c:pt>
                <c:pt idx="630">
                  <c:v>9485.375</c:v>
                </c:pt>
                <c:pt idx="631">
                  <c:v>8014.203125</c:v>
                </c:pt>
                <c:pt idx="632">
                  <c:v>9318.65234375</c:v>
                </c:pt>
                <c:pt idx="633">
                  <c:v>10620.03125</c:v>
                </c:pt>
                <c:pt idx="634">
                  <c:v>9970.0078125</c:v>
                </c:pt>
                <c:pt idx="635">
                  <c:v>10292.50390625</c:v>
                </c:pt>
                <c:pt idx="636">
                  <c:v>11109.3046875</c:v>
                </c:pt>
                <c:pt idx="637">
                  <c:v>11073.8125</c:v>
                </c:pt>
                <c:pt idx="638">
                  <c:v>10651.5625</c:v>
                </c:pt>
                <c:pt idx="639">
                  <c:v>9302.98828125</c:v>
                </c:pt>
                <c:pt idx="640">
                  <c:v>10488.90625</c:v>
                </c:pt>
                <c:pt idx="641">
                  <c:v>11179.67578125</c:v>
                </c:pt>
                <c:pt idx="642">
                  <c:v>10137.953125</c:v>
                </c:pt>
                <c:pt idx="643">
                  <c:v>7498.078125</c:v>
                </c:pt>
                <c:pt idx="644">
                  <c:v>7469.09765625</c:v>
                </c:pt>
                <c:pt idx="645">
                  <c:v>9471.04296875</c:v>
                </c:pt>
                <c:pt idx="646">
                  <c:v>10001.078125</c:v>
                </c:pt>
                <c:pt idx="647">
                  <c:v>8173.2578125</c:v>
                </c:pt>
                <c:pt idx="648">
                  <c:v>10023.37109375</c:v>
                </c:pt>
                <c:pt idx="649">
                  <c:v>11741.8828125</c:v>
                </c:pt>
                <c:pt idx="650">
                  <c:v>10409.96484375</c:v>
                </c:pt>
                <c:pt idx="651">
                  <c:v>10187.7265625</c:v>
                </c:pt>
                <c:pt idx="652">
                  <c:v>10854.14453125</c:v>
                </c:pt>
                <c:pt idx="653">
                  <c:v>9181.14453125</c:v>
                </c:pt>
                <c:pt idx="654">
                  <c:v>8951.09765625</c:v>
                </c:pt>
                <c:pt idx="655">
                  <c:v>9255.5625</c:v>
                </c:pt>
                <c:pt idx="656">
                  <c:v>8094.8359375</c:v>
                </c:pt>
                <c:pt idx="657">
                  <c:v>9893.30078125</c:v>
                </c:pt>
                <c:pt idx="658">
                  <c:v>11387.84765625</c:v>
                </c:pt>
                <c:pt idx="659">
                  <c:v>11674.9296875</c:v>
                </c:pt>
                <c:pt idx="660">
                  <c:v>15205.0234375</c:v>
                </c:pt>
                <c:pt idx="661">
                  <c:v>14767.4140625</c:v>
                </c:pt>
                <c:pt idx="662">
                  <c:v>12851.125</c:v>
                </c:pt>
                <c:pt idx="663">
                  <c:v>12332.7734375</c:v>
                </c:pt>
                <c:pt idx="664">
                  <c:v>12964.37890625</c:v>
                </c:pt>
                <c:pt idx="665">
                  <c:v>13631.45703125</c:v>
                </c:pt>
                <c:pt idx="666">
                  <c:v>14543.484375</c:v>
                </c:pt>
                <c:pt idx="667">
                  <c:v>13020.7890625</c:v>
                </c:pt>
                <c:pt idx="668">
                  <c:v>14780.94140625</c:v>
                </c:pt>
                <c:pt idx="669">
                  <c:v>15304.52734375</c:v>
                </c:pt>
                <c:pt idx="670">
                  <c:v>12988.1875</c:v>
                </c:pt>
                <c:pt idx="671">
                  <c:v>12731.7421875</c:v>
                </c:pt>
                <c:pt idx="672">
                  <c:v>15100.10546875</c:v>
                </c:pt>
                <c:pt idx="673">
                  <c:v>12449.10546875</c:v>
                </c:pt>
                <c:pt idx="674">
                  <c:v>15191.92578125</c:v>
                </c:pt>
                <c:pt idx="675">
                  <c:v>11504.09375</c:v>
                </c:pt>
                <c:pt idx="676">
                  <c:v>9774.00390625</c:v>
                </c:pt>
                <c:pt idx="677">
                  <c:v>11508.140625</c:v>
                </c:pt>
                <c:pt idx="678">
                  <c:v>11100.68359375</c:v>
                </c:pt>
                <c:pt idx="679">
                  <c:v>11935.15234375</c:v>
                </c:pt>
                <c:pt idx="680">
                  <c:v>10122.46875</c:v>
                </c:pt>
                <c:pt idx="681">
                  <c:v>9410.8046875</c:v>
                </c:pt>
                <c:pt idx="682">
                  <c:v>11834.03125</c:v>
                </c:pt>
                <c:pt idx="683">
                  <c:v>12019.27734375</c:v>
                </c:pt>
                <c:pt idx="684">
                  <c:v>9595.7421875</c:v>
                </c:pt>
                <c:pt idx="685">
                  <c:v>8451.05078125</c:v>
                </c:pt>
                <c:pt idx="686">
                  <c:v>9805.80078125</c:v>
                </c:pt>
                <c:pt idx="687">
                  <c:v>12444.65625</c:v>
                </c:pt>
                <c:pt idx="688">
                  <c:v>10482.42578125</c:v>
                </c:pt>
                <c:pt idx="689">
                  <c:v>11584.390625</c:v>
                </c:pt>
                <c:pt idx="690">
                  <c:v>17136.3671875</c:v>
                </c:pt>
                <c:pt idx="691">
                  <c:v>16298.3828125</c:v>
                </c:pt>
                <c:pt idx="692">
                  <c:v>17542.18359375</c:v>
                </c:pt>
                <c:pt idx="693">
                  <c:v>14801.57421875</c:v>
                </c:pt>
                <c:pt idx="694">
                  <c:v>13078.45703125</c:v>
                </c:pt>
                <c:pt idx="695">
                  <c:v>12473.1484375</c:v>
                </c:pt>
                <c:pt idx="696">
                  <c:v>14438.8359375</c:v>
                </c:pt>
                <c:pt idx="697">
                  <c:v>17843.69921875</c:v>
                </c:pt>
                <c:pt idx="698">
                  <c:v>18053.4140625</c:v>
                </c:pt>
                <c:pt idx="699">
                  <c:v>13808.625</c:v>
                </c:pt>
                <c:pt idx="700">
                  <c:v>11603.921875</c:v>
                </c:pt>
                <c:pt idx="701">
                  <c:v>17501.8125</c:v>
                </c:pt>
                <c:pt idx="702">
                  <c:v>17434.21484375</c:v>
                </c:pt>
                <c:pt idx="703">
                  <c:v>16757.6875</c:v>
                </c:pt>
                <c:pt idx="704">
                  <c:v>15071.31640625</c:v>
                </c:pt>
                <c:pt idx="705">
                  <c:v>10943.22265625</c:v>
                </c:pt>
                <c:pt idx="706">
                  <c:v>9328.40234375</c:v>
                </c:pt>
                <c:pt idx="707">
                  <c:v>9440.640625</c:v>
                </c:pt>
                <c:pt idx="708">
                  <c:v>8173.16796875</c:v>
                </c:pt>
                <c:pt idx="709">
                  <c:v>9361.0234375</c:v>
                </c:pt>
                <c:pt idx="710">
                  <c:v>12484.234375</c:v>
                </c:pt>
                <c:pt idx="711">
                  <c:v>12677.1484375</c:v>
                </c:pt>
                <c:pt idx="712">
                  <c:v>10783.375</c:v>
                </c:pt>
                <c:pt idx="713">
                  <c:v>9113.62890625</c:v>
                </c:pt>
                <c:pt idx="714">
                  <c:v>8261.93359375</c:v>
                </c:pt>
                <c:pt idx="715">
                  <c:v>7770.7578125</c:v>
                </c:pt>
                <c:pt idx="716">
                  <c:v>7632.37890625</c:v>
                </c:pt>
                <c:pt idx="717">
                  <c:v>10220.1875</c:v>
                </c:pt>
                <c:pt idx="718">
                  <c:v>11570.6171875</c:v>
                </c:pt>
                <c:pt idx="719">
                  <c:v>12435.15625</c:v>
                </c:pt>
                <c:pt idx="720">
                  <c:v>11317.125</c:v>
                </c:pt>
                <c:pt idx="721">
                  <c:v>10553.640625</c:v>
                </c:pt>
                <c:pt idx="722">
                  <c:v>11176.890625</c:v>
                </c:pt>
                <c:pt idx="723">
                  <c:v>12174.984375</c:v>
                </c:pt>
                <c:pt idx="724">
                  <c:v>12426.9765625</c:v>
                </c:pt>
                <c:pt idx="725">
                  <c:v>11471.8203125</c:v>
                </c:pt>
                <c:pt idx="726">
                  <c:v>13179.3125</c:v>
                </c:pt>
                <c:pt idx="727">
                  <c:v>12208.4375</c:v>
                </c:pt>
                <c:pt idx="728">
                  <c:v>9759.15625</c:v>
                </c:pt>
                <c:pt idx="729">
                  <c:v>9425.8828125</c:v>
                </c:pt>
                <c:pt idx="730">
                  <c:v>12132.953125</c:v>
                </c:pt>
                <c:pt idx="731">
                  <c:v>11485.1015625</c:v>
                </c:pt>
                <c:pt idx="732">
                  <c:v>8787.0546875</c:v>
                </c:pt>
                <c:pt idx="733">
                  <c:v>12504.2734375</c:v>
                </c:pt>
                <c:pt idx="734">
                  <c:v>12574.3515625</c:v>
                </c:pt>
                <c:pt idx="735">
                  <c:v>16135.55859375</c:v>
                </c:pt>
                <c:pt idx="736">
                  <c:v>15155.65625</c:v>
                </c:pt>
                <c:pt idx="737">
                  <c:v>16679.91796875</c:v>
                </c:pt>
                <c:pt idx="738">
                  <c:v>12029.421875</c:v>
                </c:pt>
                <c:pt idx="739">
                  <c:v>10442.85546875</c:v>
                </c:pt>
                <c:pt idx="740">
                  <c:v>9962.90625</c:v>
                </c:pt>
                <c:pt idx="741">
                  <c:v>12238.609375</c:v>
                </c:pt>
                <c:pt idx="742">
                  <c:v>15753.59375</c:v>
                </c:pt>
                <c:pt idx="743">
                  <c:v>16635.77734375</c:v>
                </c:pt>
                <c:pt idx="744">
                  <c:v>16753.49609375</c:v>
                </c:pt>
                <c:pt idx="745">
                  <c:v>12487.09765625</c:v>
                </c:pt>
                <c:pt idx="746">
                  <c:v>10656.47265625</c:v>
                </c:pt>
                <c:pt idx="747">
                  <c:v>16694.23046875</c:v>
                </c:pt>
                <c:pt idx="748">
                  <c:v>16782.3828125</c:v>
                </c:pt>
                <c:pt idx="749">
                  <c:v>14879.23828125</c:v>
                </c:pt>
                <c:pt idx="750">
                  <c:v>15827.0078125</c:v>
                </c:pt>
                <c:pt idx="751">
                  <c:v>15208.4453125</c:v>
                </c:pt>
                <c:pt idx="752">
                  <c:v>16050.12109375</c:v>
                </c:pt>
                <c:pt idx="753">
                  <c:v>15013.796875</c:v>
                </c:pt>
                <c:pt idx="754">
                  <c:v>13710.21875</c:v>
                </c:pt>
                <c:pt idx="755">
                  <c:v>14142.953125</c:v>
                </c:pt>
                <c:pt idx="756">
                  <c:v>15197.3203125</c:v>
                </c:pt>
                <c:pt idx="757">
                  <c:v>15915.54296875</c:v>
                </c:pt>
                <c:pt idx="758">
                  <c:v>12211.30859375</c:v>
                </c:pt>
                <c:pt idx="759">
                  <c:v>10268.17578125</c:v>
                </c:pt>
                <c:pt idx="760">
                  <c:v>12419.6015625</c:v>
                </c:pt>
                <c:pt idx="761">
                  <c:v>14977.515625</c:v>
                </c:pt>
                <c:pt idx="762">
                  <c:v>15104.203125</c:v>
                </c:pt>
                <c:pt idx="763">
                  <c:v>15129.765625</c:v>
                </c:pt>
                <c:pt idx="764">
                  <c:v>15499.6640625</c:v>
                </c:pt>
                <c:pt idx="765">
                  <c:v>13075.140625</c:v>
                </c:pt>
                <c:pt idx="766">
                  <c:v>13571.765625</c:v>
                </c:pt>
                <c:pt idx="767">
                  <c:v>13057.55078125</c:v>
                </c:pt>
                <c:pt idx="768">
                  <c:v>12674.09375</c:v>
                </c:pt>
                <c:pt idx="769">
                  <c:v>12333.6171875</c:v>
                </c:pt>
                <c:pt idx="770">
                  <c:v>9168.4140625</c:v>
                </c:pt>
                <c:pt idx="771">
                  <c:v>8678.4453125</c:v>
                </c:pt>
                <c:pt idx="772">
                  <c:v>10727.046875</c:v>
                </c:pt>
                <c:pt idx="773">
                  <c:v>13583.78125</c:v>
                </c:pt>
                <c:pt idx="774">
                  <c:v>13603.5703125</c:v>
                </c:pt>
                <c:pt idx="775">
                  <c:v>12560.49609375</c:v>
                </c:pt>
                <c:pt idx="776">
                  <c:v>12563.09375</c:v>
                </c:pt>
                <c:pt idx="777">
                  <c:v>11943.1875</c:v>
                </c:pt>
                <c:pt idx="778">
                  <c:v>11692.23046875</c:v>
                </c:pt>
                <c:pt idx="779">
                  <c:v>13383.91015625</c:v>
                </c:pt>
                <c:pt idx="780">
                  <c:v>17376.62890625</c:v>
                </c:pt>
                <c:pt idx="781">
                  <c:v>17378.9375</c:v>
                </c:pt>
                <c:pt idx="782">
                  <c:v>17215.7421875</c:v>
                </c:pt>
                <c:pt idx="783">
                  <c:v>14061.53515625</c:v>
                </c:pt>
                <c:pt idx="784">
                  <c:v>15685.37109375</c:v>
                </c:pt>
                <c:pt idx="785">
                  <c:v>15742.828125</c:v>
                </c:pt>
                <c:pt idx="786">
                  <c:v>17208.62109375</c:v>
                </c:pt>
                <c:pt idx="787">
                  <c:v>18369.515625</c:v>
                </c:pt>
                <c:pt idx="788">
                  <c:v>16903.60546875</c:v>
                </c:pt>
                <c:pt idx="789">
                  <c:v>16687.296875</c:v>
                </c:pt>
                <c:pt idx="790">
                  <c:v>17756.265625</c:v>
                </c:pt>
                <c:pt idx="791">
                  <c:v>18524.578125</c:v>
                </c:pt>
                <c:pt idx="792">
                  <c:v>17243.3125</c:v>
                </c:pt>
                <c:pt idx="793">
                  <c:v>14385.67578125</c:v>
                </c:pt>
                <c:pt idx="794">
                  <c:v>13128.23046875</c:v>
                </c:pt>
                <c:pt idx="795">
                  <c:v>15655.79296875</c:v>
                </c:pt>
                <c:pt idx="796">
                  <c:v>13291.59375</c:v>
                </c:pt>
                <c:pt idx="797">
                  <c:v>11577.60546875</c:v>
                </c:pt>
                <c:pt idx="798">
                  <c:v>9961.66015625</c:v>
                </c:pt>
                <c:pt idx="799">
                  <c:v>10668.72265625</c:v>
                </c:pt>
                <c:pt idx="800">
                  <c:v>12894.50390625</c:v>
                </c:pt>
                <c:pt idx="801">
                  <c:v>13901.5546875</c:v>
                </c:pt>
                <c:pt idx="802">
                  <c:v>14086.8046875</c:v>
                </c:pt>
                <c:pt idx="803">
                  <c:v>15002.8046875</c:v>
                </c:pt>
                <c:pt idx="804">
                  <c:v>11494.88671875</c:v>
                </c:pt>
                <c:pt idx="805">
                  <c:v>15518.265625</c:v>
                </c:pt>
                <c:pt idx="806">
                  <c:v>15317.37109375</c:v>
                </c:pt>
                <c:pt idx="807">
                  <c:v>14721.48828125</c:v>
                </c:pt>
                <c:pt idx="808">
                  <c:v>13440.76953125</c:v>
                </c:pt>
                <c:pt idx="809">
                  <c:v>14070.09375</c:v>
                </c:pt>
                <c:pt idx="810">
                  <c:v>11306.22265625</c:v>
                </c:pt>
                <c:pt idx="811">
                  <c:v>10715.70703125</c:v>
                </c:pt>
                <c:pt idx="812">
                  <c:v>9983.5078125</c:v>
                </c:pt>
                <c:pt idx="813">
                  <c:v>10574.296875</c:v>
                </c:pt>
                <c:pt idx="814">
                  <c:v>9035.8984375</c:v>
                </c:pt>
                <c:pt idx="815">
                  <c:v>7680.6328125</c:v>
                </c:pt>
                <c:pt idx="816">
                  <c:v>7173.015625</c:v>
                </c:pt>
                <c:pt idx="817">
                  <c:v>8947.765625</c:v>
                </c:pt>
                <c:pt idx="818">
                  <c:v>9875.08984375</c:v>
                </c:pt>
                <c:pt idx="819">
                  <c:v>8230.95703125</c:v>
                </c:pt>
                <c:pt idx="820">
                  <c:v>9972.21484375</c:v>
                </c:pt>
                <c:pt idx="821">
                  <c:v>10298.59375</c:v>
                </c:pt>
                <c:pt idx="822">
                  <c:v>10781.65234375</c:v>
                </c:pt>
                <c:pt idx="823">
                  <c:v>9916.9765625</c:v>
                </c:pt>
                <c:pt idx="824">
                  <c:v>8702.34765625</c:v>
                </c:pt>
                <c:pt idx="825">
                  <c:v>14159.7578125</c:v>
                </c:pt>
                <c:pt idx="826">
                  <c:v>14224.671875</c:v>
                </c:pt>
                <c:pt idx="827">
                  <c:v>13769.09765625</c:v>
                </c:pt>
                <c:pt idx="828">
                  <c:v>13107.27734375</c:v>
                </c:pt>
                <c:pt idx="829">
                  <c:v>13367.5703125</c:v>
                </c:pt>
                <c:pt idx="830">
                  <c:v>14133.05859375</c:v>
                </c:pt>
                <c:pt idx="831">
                  <c:v>13214.359375</c:v>
                </c:pt>
                <c:pt idx="832">
                  <c:v>12533.6640625</c:v>
                </c:pt>
                <c:pt idx="833">
                  <c:v>13381.5859375</c:v>
                </c:pt>
                <c:pt idx="834">
                  <c:v>12704.86328125</c:v>
                </c:pt>
                <c:pt idx="835">
                  <c:v>12438.8203125</c:v>
                </c:pt>
                <c:pt idx="836">
                  <c:v>12657.6484375</c:v>
                </c:pt>
                <c:pt idx="837">
                  <c:v>14072.171875</c:v>
                </c:pt>
                <c:pt idx="838">
                  <c:v>13031.89453125</c:v>
                </c:pt>
                <c:pt idx="839">
                  <c:v>13762.234375</c:v>
                </c:pt>
                <c:pt idx="840">
                  <c:v>9102.3515625</c:v>
                </c:pt>
                <c:pt idx="841">
                  <c:v>7339.578125</c:v>
                </c:pt>
                <c:pt idx="842">
                  <c:v>3189.0078125</c:v>
                </c:pt>
                <c:pt idx="843">
                  <c:v>10258.9765625</c:v>
                </c:pt>
                <c:pt idx="844">
                  <c:v>10395.0859375</c:v>
                </c:pt>
                <c:pt idx="845">
                  <c:v>9737.2109375</c:v>
                </c:pt>
                <c:pt idx="846">
                  <c:v>8149.015625</c:v>
                </c:pt>
                <c:pt idx="847">
                  <c:v>6800.0234375</c:v>
                </c:pt>
                <c:pt idx="848">
                  <c:v>7133.0546875</c:v>
                </c:pt>
                <c:pt idx="849">
                  <c:v>6682.0390625</c:v>
                </c:pt>
                <c:pt idx="850">
                  <c:v>6765.53125</c:v>
                </c:pt>
                <c:pt idx="851">
                  <c:v>4775.421875</c:v>
                </c:pt>
                <c:pt idx="852">
                  <c:v>7553.4609375</c:v>
                </c:pt>
                <c:pt idx="853">
                  <c:v>7438.53125</c:v>
                </c:pt>
                <c:pt idx="854">
                  <c:v>8599.0234375</c:v>
                </c:pt>
                <c:pt idx="855">
                  <c:v>14637.34375</c:v>
                </c:pt>
                <c:pt idx="856">
                  <c:v>14473.41796875</c:v>
                </c:pt>
                <c:pt idx="857">
                  <c:v>12924.04296875</c:v>
                </c:pt>
                <c:pt idx="858">
                  <c:v>10535.87109375</c:v>
                </c:pt>
                <c:pt idx="859">
                  <c:v>8992.95703125</c:v>
                </c:pt>
                <c:pt idx="860">
                  <c:v>8359.68359375</c:v>
                </c:pt>
                <c:pt idx="861">
                  <c:v>8226.66015625</c:v>
                </c:pt>
                <c:pt idx="862">
                  <c:v>9769.234375</c:v>
                </c:pt>
                <c:pt idx="863">
                  <c:v>11744.58984375</c:v>
                </c:pt>
                <c:pt idx="864">
                  <c:v>13463.59765625</c:v>
                </c:pt>
                <c:pt idx="865">
                  <c:v>14485.21875</c:v>
                </c:pt>
                <c:pt idx="866">
                  <c:v>14706.7890625</c:v>
                </c:pt>
                <c:pt idx="867">
                  <c:v>12634.41015625</c:v>
                </c:pt>
                <c:pt idx="868">
                  <c:v>14897.62109375</c:v>
                </c:pt>
                <c:pt idx="869">
                  <c:v>14887.4921875</c:v>
                </c:pt>
                <c:pt idx="870">
                  <c:v>16012.14453125</c:v>
                </c:pt>
                <c:pt idx="871">
                  <c:v>14311.7734375</c:v>
                </c:pt>
                <c:pt idx="872">
                  <c:v>14623.1328125</c:v>
                </c:pt>
                <c:pt idx="873">
                  <c:v>14495.5234375</c:v>
                </c:pt>
                <c:pt idx="874">
                  <c:v>12164.60546875</c:v>
                </c:pt>
                <c:pt idx="875">
                  <c:v>11778.328125</c:v>
                </c:pt>
                <c:pt idx="876">
                  <c:v>14931.69921875</c:v>
                </c:pt>
                <c:pt idx="877">
                  <c:v>15223.859375</c:v>
                </c:pt>
                <c:pt idx="878">
                  <c:v>11323.41796875</c:v>
                </c:pt>
                <c:pt idx="879">
                  <c:v>10429.06640625</c:v>
                </c:pt>
                <c:pt idx="880">
                  <c:v>13864.578125</c:v>
                </c:pt>
                <c:pt idx="881">
                  <c:v>13801.81640625</c:v>
                </c:pt>
                <c:pt idx="882">
                  <c:v>14300.3828125</c:v>
                </c:pt>
                <c:pt idx="883">
                  <c:v>15742.34375</c:v>
                </c:pt>
                <c:pt idx="884">
                  <c:v>15775.8828125</c:v>
                </c:pt>
                <c:pt idx="885">
                  <c:v>12708.7421875</c:v>
                </c:pt>
                <c:pt idx="886">
                  <c:v>12443.53515625</c:v>
                </c:pt>
                <c:pt idx="887">
                  <c:v>11834.96875</c:v>
                </c:pt>
                <c:pt idx="888">
                  <c:v>12154.8359375</c:v>
                </c:pt>
                <c:pt idx="889">
                  <c:v>13116.93359375</c:v>
                </c:pt>
                <c:pt idx="890">
                  <c:v>11630.75</c:v>
                </c:pt>
                <c:pt idx="891">
                  <c:v>11507.23828125</c:v>
                </c:pt>
                <c:pt idx="892">
                  <c:v>13231.21875</c:v>
                </c:pt>
                <c:pt idx="893">
                  <c:v>11723.2890625</c:v>
                </c:pt>
                <c:pt idx="894">
                  <c:v>10226.13671875</c:v>
                </c:pt>
                <c:pt idx="895">
                  <c:v>9139.12890625</c:v>
                </c:pt>
                <c:pt idx="896">
                  <c:v>10298.6171875</c:v>
                </c:pt>
                <c:pt idx="897">
                  <c:v>12234.98828125</c:v>
                </c:pt>
                <c:pt idx="898">
                  <c:v>10794.37109375</c:v>
                </c:pt>
                <c:pt idx="899">
                  <c:v>10461.49609375</c:v>
                </c:pt>
                <c:pt idx="900">
                  <c:v>11704.125</c:v>
                </c:pt>
                <c:pt idx="901">
                  <c:v>12352.4453125</c:v>
                </c:pt>
                <c:pt idx="902">
                  <c:v>10716.92578125</c:v>
                </c:pt>
                <c:pt idx="903">
                  <c:v>12812.57421875</c:v>
                </c:pt>
                <c:pt idx="904">
                  <c:v>12767.8984375</c:v>
                </c:pt>
                <c:pt idx="905">
                  <c:v>12041.4453125</c:v>
                </c:pt>
                <c:pt idx="906">
                  <c:v>10140.5625</c:v>
                </c:pt>
                <c:pt idx="907">
                  <c:v>9951.6953125</c:v>
                </c:pt>
                <c:pt idx="908">
                  <c:v>11814.63671875</c:v>
                </c:pt>
                <c:pt idx="909">
                  <c:v>12522.890625</c:v>
                </c:pt>
                <c:pt idx="910">
                  <c:v>10835.30859375</c:v>
                </c:pt>
                <c:pt idx="911">
                  <c:v>10424.421875</c:v>
                </c:pt>
                <c:pt idx="912">
                  <c:v>10937.8125</c:v>
                </c:pt>
                <c:pt idx="913">
                  <c:v>10553.14453125</c:v>
                </c:pt>
                <c:pt idx="914">
                  <c:v>12478.9921875</c:v>
                </c:pt>
                <c:pt idx="915">
                  <c:v>10513.3046875</c:v>
                </c:pt>
                <c:pt idx="916">
                  <c:v>10565.453125</c:v>
                </c:pt>
                <c:pt idx="917">
                  <c:v>11305.2265625</c:v>
                </c:pt>
                <c:pt idx="918">
                  <c:v>12909.10546875</c:v>
                </c:pt>
                <c:pt idx="919">
                  <c:v>12540.40625</c:v>
                </c:pt>
                <c:pt idx="920">
                  <c:v>10757.26953125</c:v>
                </c:pt>
                <c:pt idx="921">
                  <c:v>8890.1484375</c:v>
                </c:pt>
                <c:pt idx="922">
                  <c:v>7878.94140625</c:v>
                </c:pt>
                <c:pt idx="923">
                  <c:v>8231.9453125</c:v>
                </c:pt>
                <c:pt idx="924">
                  <c:v>10660.89453125</c:v>
                </c:pt>
                <c:pt idx="925">
                  <c:v>10276.91796875</c:v>
                </c:pt>
                <c:pt idx="926">
                  <c:v>11813.6875</c:v>
                </c:pt>
                <c:pt idx="927">
                  <c:v>11675.2421875</c:v>
                </c:pt>
                <c:pt idx="928">
                  <c:v>11839.56640625</c:v>
                </c:pt>
                <c:pt idx="929">
                  <c:v>11315.359375</c:v>
                </c:pt>
                <c:pt idx="930">
                  <c:v>11955.08984375</c:v>
                </c:pt>
                <c:pt idx="931">
                  <c:v>11265.91796875</c:v>
                </c:pt>
                <c:pt idx="932">
                  <c:v>11195.27734375</c:v>
                </c:pt>
                <c:pt idx="933">
                  <c:v>10144.35546875</c:v>
                </c:pt>
                <c:pt idx="934">
                  <c:v>11196.72265625</c:v>
                </c:pt>
                <c:pt idx="935">
                  <c:v>12098.03515625</c:v>
                </c:pt>
                <c:pt idx="936">
                  <c:v>10905.83984375</c:v>
                </c:pt>
                <c:pt idx="937">
                  <c:v>8485.8203125</c:v>
                </c:pt>
                <c:pt idx="938">
                  <c:v>8618.01953125</c:v>
                </c:pt>
                <c:pt idx="939">
                  <c:v>11112.63671875</c:v>
                </c:pt>
                <c:pt idx="940">
                  <c:v>9380.99609375</c:v>
                </c:pt>
                <c:pt idx="941">
                  <c:v>7847.8984375</c:v>
                </c:pt>
                <c:pt idx="942">
                  <c:v>7843.7734375</c:v>
                </c:pt>
                <c:pt idx="943">
                  <c:v>9857.53125</c:v>
                </c:pt>
                <c:pt idx="944">
                  <c:v>11280.44140625</c:v>
                </c:pt>
                <c:pt idx="945">
                  <c:v>13120.2578125</c:v>
                </c:pt>
                <c:pt idx="946">
                  <c:v>13282.62890625</c:v>
                </c:pt>
                <c:pt idx="947">
                  <c:v>12583.58984375</c:v>
                </c:pt>
                <c:pt idx="948">
                  <c:v>11806.234375</c:v>
                </c:pt>
                <c:pt idx="949">
                  <c:v>12023.45703125</c:v>
                </c:pt>
                <c:pt idx="950">
                  <c:v>11007.6953125</c:v>
                </c:pt>
                <c:pt idx="951">
                  <c:v>8847.80078125</c:v>
                </c:pt>
                <c:pt idx="952">
                  <c:v>9381.1328125</c:v>
                </c:pt>
                <c:pt idx="953">
                  <c:v>12707.75</c:v>
                </c:pt>
                <c:pt idx="954">
                  <c:v>9749.81640625</c:v>
                </c:pt>
                <c:pt idx="955">
                  <c:v>8263.09765625</c:v>
                </c:pt>
                <c:pt idx="956">
                  <c:v>12749.734375</c:v>
                </c:pt>
                <c:pt idx="957">
                  <c:v>11945.26171875</c:v>
                </c:pt>
                <c:pt idx="958">
                  <c:v>12339.7578125</c:v>
                </c:pt>
                <c:pt idx="959">
                  <c:v>13458.67578125</c:v>
                </c:pt>
                <c:pt idx="960">
                  <c:v>12707.640625</c:v>
                </c:pt>
                <c:pt idx="961">
                  <c:v>13684.328125</c:v>
                </c:pt>
                <c:pt idx="962">
                  <c:v>12382.17578125</c:v>
                </c:pt>
                <c:pt idx="963">
                  <c:v>12122.1796875</c:v>
                </c:pt>
                <c:pt idx="964">
                  <c:v>11579.19921875</c:v>
                </c:pt>
                <c:pt idx="965">
                  <c:v>11634.390625</c:v>
                </c:pt>
                <c:pt idx="966">
                  <c:v>13226.3046875</c:v>
                </c:pt>
                <c:pt idx="967">
                  <c:v>12341.88671875</c:v>
                </c:pt>
                <c:pt idx="968">
                  <c:v>13249.984375</c:v>
                </c:pt>
                <c:pt idx="969">
                  <c:v>14135.59765625</c:v>
                </c:pt>
                <c:pt idx="970">
                  <c:v>12646.671875</c:v>
                </c:pt>
                <c:pt idx="971">
                  <c:v>11390.24609375</c:v>
                </c:pt>
                <c:pt idx="972">
                  <c:v>11760.8984375</c:v>
                </c:pt>
                <c:pt idx="973">
                  <c:v>13118.484375</c:v>
                </c:pt>
                <c:pt idx="974">
                  <c:v>14281.55859375</c:v>
                </c:pt>
                <c:pt idx="975">
                  <c:v>14367.9921875</c:v>
                </c:pt>
                <c:pt idx="976">
                  <c:v>14449.5</c:v>
                </c:pt>
                <c:pt idx="977">
                  <c:v>13925.95703125</c:v>
                </c:pt>
                <c:pt idx="978">
                  <c:v>14612.234375</c:v>
                </c:pt>
                <c:pt idx="979">
                  <c:v>14423.87890625</c:v>
                </c:pt>
                <c:pt idx="980">
                  <c:v>13866.45703125</c:v>
                </c:pt>
                <c:pt idx="981">
                  <c:v>11459.2890625</c:v>
                </c:pt>
                <c:pt idx="982">
                  <c:v>13685.3515625</c:v>
                </c:pt>
                <c:pt idx="983">
                  <c:v>14406.73046875</c:v>
                </c:pt>
                <c:pt idx="984">
                  <c:v>15187.0234375</c:v>
                </c:pt>
                <c:pt idx="985">
                  <c:v>14868.8125</c:v>
                </c:pt>
                <c:pt idx="986">
                  <c:v>14363.5625</c:v>
                </c:pt>
                <c:pt idx="987">
                  <c:v>14907.59765625</c:v>
                </c:pt>
                <c:pt idx="988">
                  <c:v>14174.60546875</c:v>
                </c:pt>
                <c:pt idx="989">
                  <c:v>13682.80078125</c:v>
                </c:pt>
                <c:pt idx="990">
                  <c:v>15284.1015625</c:v>
                </c:pt>
                <c:pt idx="991">
                  <c:v>14018.1171875</c:v>
                </c:pt>
                <c:pt idx="992">
                  <c:v>14819.75</c:v>
                </c:pt>
                <c:pt idx="993">
                  <c:v>14521.546875</c:v>
                </c:pt>
                <c:pt idx="994">
                  <c:v>13505.9609375</c:v>
                </c:pt>
                <c:pt idx="995">
                  <c:v>12916.3828125</c:v>
                </c:pt>
                <c:pt idx="996">
                  <c:v>13464.84375</c:v>
                </c:pt>
                <c:pt idx="997">
                  <c:v>15038.078125</c:v>
                </c:pt>
                <c:pt idx="998">
                  <c:v>14088.12109375</c:v>
                </c:pt>
                <c:pt idx="999">
                  <c:v>15289.2421875</c:v>
                </c:pt>
                <c:pt idx="1000">
                  <c:v>13184.78125</c:v>
                </c:pt>
                <c:pt idx="1001">
                  <c:v>14317.90625</c:v>
                </c:pt>
                <c:pt idx="1002">
                  <c:v>14240.6796875</c:v>
                </c:pt>
                <c:pt idx="1003">
                  <c:v>11372.015625</c:v>
                </c:pt>
                <c:pt idx="1004">
                  <c:v>14384.0234375</c:v>
                </c:pt>
                <c:pt idx="1005">
                  <c:v>11066.3359375</c:v>
                </c:pt>
                <c:pt idx="1006">
                  <c:v>10141.65625</c:v>
                </c:pt>
                <c:pt idx="1007">
                  <c:v>10724.29296875</c:v>
                </c:pt>
                <c:pt idx="1008">
                  <c:v>11314.75</c:v>
                </c:pt>
                <c:pt idx="1009">
                  <c:v>11596.125</c:v>
                </c:pt>
                <c:pt idx="1010">
                  <c:v>11364.40625</c:v>
                </c:pt>
                <c:pt idx="1011">
                  <c:v>11129.44140625</c:v>
                </c:pt>
                <c:pt idx="1012">
                  <c:v>11489.73828125</c:v>
                </c:pt>
                <c:pt idx="1013">
                  <c:v>13125.59765625</c:v>
                </c:pt>
                <c:pt idx="1014">
                  <c:v>12229.16796875</c:v>
                </c:pt>
                <c:pt idx="1015">
                  <c:v>12192.15625</c:v>
                </c:pt>
                <c:pt idx="1016">
                  <c:v>11649.37890625</c:v>
                </c:pt>
                <c:pt idx="1017">
                  <c:v>12831.37890625</c:v>
                </c:pt>
                <c:pt idx="1018">
                  <c:v>11754.21875</c:v>
                </c:pt>
                <c:pt idx="1019">
                  <c:v>12228.453125</c:v>
                </c:pt>
                <c:pt idx="1020">
                  <c:v>12712.71484375</c:v>
                </c:pt>
                <c:pt idx="1021">
                  <c:v>13169.31640625</c:v>
                </c:pt>
                <c:pt idx="1022">
                  <c:v>14710.56640625</c:v>
                </c:pt>
                <c:pt idx="1023">
                  <c:v>13007.63671875</c:v>
                </c:pt>
                <c:pt idx="1024">
                  <c:v>14284.30078125</c:v>
                </c:pt>
                <c:pt idx="1025">
                  <c:v>11883.58984375</c:v>
                </c:pt>
                <c:pt idx="1026">
                  <c:v>10698.390625</c:v>
                </c:pt>
                <c:pt idx="1027">
                  <c:v>10372.71875</c:v>
                </c:pt>
                <c:pt idx="1028">
                  <c:v>11209.78515625</c:v>
                </c:pt>
                <c:pt idx="1029">
                  <c:v>12848.96484375</c:v>
                </c:pt>
                <c:pt idx="1030">
                  <c:v>12829.203125</c:v>
                </c:pt>
                <c:pt idx="1031">
                  <c:v>12207.4453125</c:v>
                </c:pt>
                <c:pt idx="1032">
                  <c:v>11698.28125</c:v>
                </c:pt>
                <c:pt idx="1033">
                  <c:v>14270.078125</c:v>
                </c:pt>
                <c:pt idx="1034">
                  <c:v>13399.61328125</c:v>
                </c:pt>
                <c:pt idx="1035">
                  <c:v>9939.6875</c:v>
                </c:pt>
                <c:pt idx="1036">
                  <c:v>10496.2421875</c:v>
                </c:pt>
                <c:pt idx="1037">
                  <c:v>9966.421875</c:v>
                </c:pt>
                <c:pt idx="1038">
                  <c:v>10096.484375</c:v>
                </c:pt>
                <c:pt idx="1039">
                  <c:v>11111.38671875</c:v>
                </c:pt>
                <c:pt idx="1040">
                  <c:v>10046.3046875</c:v>
                </c:pt>
                <c:pt idx="1041">
                  <c:v>10285.921875</c:v>
                </c:pt>
                <c:pt idx="1042">
                  <c:v>10654.796875</c:v>
                </c:pt>
                <c:pt idx="1043">
                  <c:v>8920.31640625</c:v>
                </c:pt>
                <c:pt idx="1044">
                  <c:v>8712.57421875</c:v>
                </c:pt>
                <c:pt idx="1045">
                  <c:v>9347.19140625</c:v>
                </c:pt>
                <c:pt idx="1046">
                  <c:v>11231.4921875</c:v>
                </c:pt>
                <c:pt idx="1047">
                  <c:v>10624.84375</c:v>
                </c:pt>
                <c:pt idx="1048">
                  <c:v>9734.56640625</c:v>
                </c:pt>
                <c:pt idx="1049">
                  <c:v>9727.0078125</c:v>
                </c:pt>
                <c:pt idx="1050">
                  <c:v>16407.84765625</c:v>
                </c:pt>
                <c:pt idx="1051">
                  <c:v>15634.2890625</c:v>
                </c:pt>
                <c:pt idx="1052">
                  <c:v>13380.92578125</c:v>
                </c:pt>
                <c:pt idx="1053">
                  <c:v>12618.35546875</c:v>
                </c:pt>
                <c:pt idx="1054">
                  <c:v>13451.48046875</c:v>
                </c:pt>
                <c:pt idx="1055">
                  <c:v>12902.0859375</c:v>
                </c:pt>
                <c:pt idx="1056">
                  <c:v>13506.55078125</c:v>
                </c:pt>
                <c:pt idx="1057">
                  <c:v>15219.69921875</c:v>
                </c:pt>
                <c:pt idx="1058">
                  <c:v>16848.328125</c:v>
                </c:pt>
                <c:pt idx="1059">
                  <c:v>16506.37890625</c:v>
                </c:pt>
                <c:pt idx="1060">
                  <c:v>15453.23828125</c:v>
                </c:pt>
                <c:pt idx="1061">
                  <c:v>15626.1484375</c:v>
                </c:pt>
                <c:pt idx="1062">
                  <c:v>16325.9921875</c:v>
                </c:pt>
                <c:pt idx="1063">
                  <c:v>14829.765625</c:v>
                </c:pt>
                <c:pt idx="1064">
                  <c:v>13705.95703125</c:v>
                </c:pt>
                <c:pt idx="1065">
                  <c:v>14118.046875</c:v>
                </c:pt>
                <c:pt idx="1066">
                  <c:v>11761.37890625</c:v>
                </c:pt>
                <c:pt idx="1067">
                  <c:v>10769.26953125</c:v>
                </c:pt>
                <c:pt idx="1068">
                  <c:v>10465.2109375</c:v>
                </c:pt>
                <c:pt idx="1069">
                  <c:v>12556.21875</c:v>
                </c:pt>
                <c:pt idx="1070">
                  <c:v>13374.28515625</c:v>
                </c:pt>
                <c:pt idx="1071">
                  <c:v>12231.4140625</c:v>
                </c:pt>
                <c:pt idx="1072">
                  <c:v>12554.9765625</c:v>
                </c:pt>
                <c:pt idx="1073">
                  <c:v>13076.0078125</c:v>
                </c:pt>
                <c:pt idx="1074">
                  <c:v>11657.21875</c:v>
                </c:pt>
                <c:pt idx="1075">
                  <c:v>11148.61328125</c:v>
                </c:pt>
                <c:pt idx="1076">
                  <c:v>11638.5234375</c:v>
                </c:pt>
                <c:pt idx="1077">
                  <c:v>13537.484375</c:v>
                </c:pt>
                <c:pt idx="1078">
                  <c:v>12959.31640625</c:v>
                </c:pt>
                <c:pt idx="1079">
                  <c:v>11086.52734375</c:v>
                </c:pt>
                <c:pt idx="1080">
                  <c:v>8924.7109375</c:v>
                </c:pt>
                <c:pt idx="1081">
                  <c:v>7225.59765625</c:v>
                </c:pt>
                <c:pt idx="1082">
                  <c:v>8780.25</c:v>
                </c:pt>
                <c:pt idx="1083">
                  <c:v>8675.10546875</c:v>
                </c:pt>
                <c:pt idx="1084">
                  <c:v>7105.046875</c:v>
                </c:pt>
                <c:pt idx="1085">
                  <c:v>6400.171875</c:v>
                </c:pt>
                <c:pt idx="1086">
                  <c:v>8557.73046875</c:v>
                </c:pt>
                <c:pt idx="1087">
                  <c:v>9351.80859375</c:v>
                </c:pt>
                <c:pt idx="1088">
                  <c:v>6454.3359375</c:v>
                </c:pt>
                <c:pt idx="1089">
                  <c:v>4899.87109375</c:v>
                </c:pt>
                <c:pt idx="1090">
                  <c:v>5722.76953125</c:v>
                </c:pt>
                <c:pt idx="1091">
                  <c:v>8373.21875</c:v>
                </c:pt>
                <c:pt idx="1092">
                  <c:v>9398.390625</c:v>
                </c:pt>
                <c:pt idx="1093">
                  <c:v>7186.875</c:v>
                </c:pt>
                <c:pt idx="1094">
                  <c:v>8151.140625</c:v>
                </c:pt>
                <c:pt idx="1095">
                  <c:v>12532.83203125</c:v>
                </c:pt>
                <c:pt idx="1096">
                  <c:v>11879</c:v>
                </c:pt>
                <c:pt idx="1097">
                  <c:v>10648.234375</c:v>
                </c:pt>
                <c:pt idx="1098">
                  <c:v>12501.63671875</c:v>
                </c:pt>
                <c:pt idx="1099">
                  <c:v>8997.58203125</c:v>
                </c:pt>
                <c:pt idx="1100">
                  <c:v>7223.12890625</c:v>
                </c:pt>
                <c:pt idx="1101">
                  <c:v>6377.6796875</c:v>
                </c:pt>
                <c:pt idx="1102">
                  <c:v>9029.78125</c:v>
                </c:pt>
                <c:pt idx="1103">
                  <c:v>12723.05859375</c:v>
                </c:pt>
                <c:pt idx="1104">
                  <c:v>11916.58203125</c:v>
                </c:pt>
                <c:pt idx="1105">
                  <c:v>12376.31640625</c:v>
                </c:pt>
                <c:pt idx="1106">
                  <c:v>8432.84375</c:v>
                </c:pt>
                <c:pt idx="1107">
                  <c:v>6465.1171875</c:v>
                </c:pt>
                <c:pt idx="1108">
                  <c:v>12759.046875</c:v>
                </c:pt>
                <c:pt idx="1109">
                  <c:v>11460.91796875</c:v>
                </c:pt>
                <c:pt idx="1110">
                  <c:v>9451.97265625</c:v>
                </c:pt>
                <c:pt idx="1111">
                  <c:v>9185.421875</c:v>
                </c:pt>
                <c:pt idx="1112">
                  <c:v>8885.609375</c:v>
                </c:pt>
                <c:pt idx="1113">
                  <c:v>7116.2890625</c:v>
                </c:pt>
                <c:pt idx="1114">
                  <c:v>6754.79296875</c:v>
                </c:pt>
                <c:pt idx="1115">
                  <c:v>7170.5234375</c:v>
                </c:pt>
                <c:pt idx="1116">
                  <c:v>8881.8359375</c:v>
                </c:pt>
                <c:pt idx="1117">
                  <c:v>8841.84765625</c:v>
                </c:pt>
                <c:pt idx="1118">
                  <c:v>9831.87109375</c:v>
                </c:pt>
                <c:pt idx="1119">
                  <c:v>7940.4375</c:v>
                </c:pt>
                <c:pt idx="1120">
                  <c:v>6371.36328125</c:v>
                </c:pt>
                <c:pt idx="1121">
                  <c:v>6805.0234375</c:v>
                </c:pt>
                <c:pt idx="1122">
                  <c:v>9220.37890625</c:v>
                </c:pt>
                <c:pt idx="1123">
                  <c:v>9931.796875</c:v>
                </c:pt>
                <c:pt idx="1124">
                  <c:v>9615.76171875</c:v>
                </c:pt>
                <c:pt idx="1125">
                  <c:v>20344.2734375</c:v>
                </c:pt>
                <c:pt idx="1126">
                  <c:v>20256.9375</c:v>
                </c:pt>
                <c:pt idx="1127">
                  <c:v>18528.6328125</c:v>
                </c:pt>
                <c:pt idx="1128">
                  <c:v>19824.203125</c:v>
                </c:pt>
                <c:pt idx="1129">
                  <c:v>19559.10546875</c:v>
                </c:pt>
                <c:pt idx="1130">
                  <c:v>19842.33984375</c:v>
                </c:pt>
                <c:pt idx="1131">
                  <c:v>19802.32421875</c:v>
                </c:pt>
                <c:pt idx="1132">
                  <c:v>19203.3984375</c:v>
                </c:pt>
                <c:pt idx="1133">
                  <c:v>17547.5625</c:v>
                </c:pt>
                <c:pt idx="1134">
                  <c:v>17021.78515625</c:v>
                </c:pt>
                <c:pt idx="1135">
                  <c:v>18008.70703125</c:v>
                </c:pt>
                <c:pt idx="1136">
                  <c:v>19564.7265625</c:v>
                </c:pt>
                <c:pt idx="1137">
                  <c:v>17955.76953125</c:v>
                </c:pt>
                <c:pt idx="1138">
                  <c:v>15427.67578125</c:v>
                </c:pt>
                <c:pt idx="1139">
                  <c:v>14392.08203125</c:v>
                </c:pt>
                <c:pt idx="1140">
                  <c:v>12411.5703125</c:v>
                </c:pt>
                <c:pt idx="1141">
                  <c:v>14673.125</c:v>
                </c:pt>
                <c:pt idx="1142">
                  <c:v>14154.0546875</c:v>
                </c:pt>
                <c:pt idx="1143">
                  <c:v>14399.75</c:v>
                </c:pt>
                <c:pt idx="1144">
                  <c:v>13569.2265625</c:v>
                </c:pt>
                <c:pt idx="1145">
                  <c:v>14191.890625</c:v>
                </c:pt>
                <c:pt idx="1146">
                  <c:v>12729.26953125</c:v>
                </c:pt>
                <c:pt idx="1147">
                  <c:v>10041.359375</c:v>
                </c:pt>
                <c:pt idx="1148">
                  <c:v>8702.671875</c:v>
                </c:pt>
                <c:pt idx="1149">
                  <c:v>10928.0078125</c:v>
                </c:pt>
                <c:pt idx="1150">
                  <c:v>14632.32421875</c:v>
                </c:pt>
                <c:pt idx="1151">
                  <c:v>14293.88671875</c:v>
                </c:pt>
                <c:pt idx="1152">
                  <c:v>14005.7421875</c:v>
                </c:pt>
                <c:pt idx="1153">
                  <c:v>13095.25</c:v>
                </c:pt>
                <c:pt idx="1154">
                  <c:v>13029.796875</c:v>
                </c:pt>
                <c:pt idx="1155">
                  <c:v>12343.1796875</c:v>
                </c:pt>
                <c:pt idx="1156">
                  <c:v>11893.921875</c:v>
                </c:pt>
                <c:pt idx="1157">
                  <c:v>11715.4921875</c:v>
                </c:pt>
                <c:pt idx="1158">
                  <c:v>11750.59375</c:v>
                </c:pt>
                <c:pt idx="1159">
                  <c:v>12070.9765625</c:v>
                </c:pt>
                <c:pt idx="1160">
                  <c:v>11207.140625</c:v>
                </c:pt>
                <c:pt idx="1161">
                  <c:v>11986.66015625</c:v>
                </c:pt>
                <c:pt idx="1162">
                  <c:v>11281.73828125</c:v>
                </c:pt>
                <c:pt idx="1163">
                  <c:v>12225.546875</c:v>
                </c:pt>
                <c:pt idx="1164">
                  <c:v>12567.69140625</c:v>
                </c:pt>
                <c:pt idx="1165">
                  <c:v>12202.828125</c:v>
                </c:pt>
                <c:pt idx="1166">
                  <c:v>11059.4609375</c:v>
                </c:pt>
                <c:pt idx="1167">
                  <c:v>11236.56640625</c:v>
                </c:pt>
                <c:pt idx="1168">
                  <c:v>11763.6640625</c:v>
                </c:pt>
                <c:pt idx="1169">
                  <c:v>11860.2734375</c:v>
                </c:pt>
                <c:pt idx="1170">
                  <c:v>10645.40234375</c:v>
                </c:pt>
                <c:pt idx="1171">
                  <c:v>8159.15234375</c:v>
                </c:pt>
                <c:pt idx="1172">
                  <c:v>7969.04296875</c:v>
                </c:pt>
                <c:pt idx="1173">
                  <c:v>9992.21484375</c:v>
                </c:pt>
                <c:pt idx="1174">
                  <c:v>9172.96875</c:v>
                </c:pt>
                <c:pt idx="1175">
                  <c:v>8333.90625</c:v>
                </c:pt>
                <c:pt idx="1176">
                  <c:v>8549.984375</c:v>
                </c:pt>
                <c:pt idx="1177">
                  <c:v>9293.00390625</c:v>
                </c:pt>
                <c:pt idx="1178">
                  <c:v>8987.69140625</c:v>
                </c:pt>
                <c:pt idx="1179">
                  <c:v>10682.44140625</c:v>
                </c:pt>
                <c:pt idx="1180">
                  <c:v>9735.90625</c:v>
                </c:pt>
                <c:pt idx="1181">
                  <c:v>8636.8125</c:v>
                </c:pt>
                <c:pt idx="1182">
                  <c:v>9241.48046875</c:v>
                </c:pt>
                <c:pt idx="1183">
                  <c:v>10459.19140625</c:v>
                </c:pt>
                <c:pt idx="1184">
                  <c:v>10800.515625</c:v>
                </c:pt>
                <c:pt idx="1185">
                  <c:v>10506.8984375</c:v>
                </c:pt>
                <c:pt idx="1186">
                  <c:v>8890.76953125</c:v>
                </c:pt>
                <c:pt idx="1187">
                  <c:v>7796.33203125</c:v>
                </c:pt>
                <c:pt idx="1188">
                  <c:v>7760.91796875</c:v>
                </c:pt>
                <c:pt idx="1189">
                  <c:v>10196.7734375</c:v>
                </c:pt>
                <c:pt idx="1190">
                  <c:v>9360.74609375</c:v>
                </c:pt>
                <c:pt idx="1191">
                  <c:v>7696.79296875</c:v>
                </c:pt>
                <c:pt idx="1192">
                  <c:v>7935.2890625</c:v>
                </c:pt>
                <c:pt idx="1193">
                  <c:v>10265.7109375</c:v>
                </c:pt>
                <c:pt idx="1194">
                  <c:v>9564.11328125</c:v>
                </c:pt>
                <c:pt idx="1195">
                  <c:v>8548.2734375</c:v>
                </c:pt>
                <c:pt idx="1196">
                  <c:v>9102.94140625</c:v>
                </c:pt>
                <c:pt idx="1197">
                  <c:v>11022.6875</c:v>
                </c:pt>
                <c:pt idx="1198">
                  <c:v>11163.74609375</c:v>
                </c:pt>
                <c:pt idx="1199">
                  <c:v>9011.29296875</c:v>
                </c:pt>
                <c:pt idx="1200">
                  <c:v>15542.02734375</c:v>
                </c:pt>
                <c:pt idx="1201">
                  <c:v>14459.26953125</c:v>
                </c:pt>
                <c:pt idx="1202">
                  <c:v>13818.37890625</c:v>
                </c:pt>
                <c:pt idx="1203">
                  <c:v>15162.046875</c:v>
                </c:pt>
                <c:pt idx="1204">
                  <c:v>14971.5625</c:v>
                </c:pt>
                <c:pt idx="1205">
                  <c:v>15866.52734375</c:v>
                </c:pt>
                <c:pt idx="1206">
                  <c:v>15307.6328125</c:v>
                </c:pt>
                <c:pt idx="1207">
                  <c:v>15886.22265625</c:v>
                </c:pt>
                <c:pt idx="1208">
                  <c:v>11938.3046875</c:v>
                </c:pt>
                <c:pt idx="1209">
                  <c:v>10662.91796875</c:v>
                </c:pt>
                <c:pt idx="1210">
                  <c:v>11557.85546875</c:v>
                </c:pt>
                <c:pt idx="1211">
                  <c:v>11971.7578125</c:v>
                </c:pt>
                <c:pt idx="1212">
                  <c:v>13691.83203125</c:v>
                </c:pt>
                <c:pt idx="1213">
                  <c:v>15850.90234375</c:v>
                </c:pt>
                <c:pt idx="1214">
                  <c:v>15706.88671875</c:v>
                </c:pt>
                <c:pt idx="1215">
                  <c:v>14201.859375</c:v>
                </c:pt>
                <c:pt idx="1216">
                  <c:v>14816.59375</c:v>
                </c:pt>
                <c:pt idx="1217">
                  <c:v>13952.8515625</c:v>
                </c:pt>
                <c:pt idx="1218">
                  <c:v>14528.8515625</c:v>
                </c:pt>
                <c:pt idx="1219">
                  <c:v>14930.6484375</c:v>
                </c:pt>
                <c:pt idx="1220">
                  <c:v>14465.2421875</c:v>
                </c:pt>
                <c:pt idx="1221">
                  <c:v>14776.078125</c:v>
                </c:pt>
                <c:pt idx="1222">
                  <c:v>14625.9375</c:v>
                </c:pt>
                <c:pt idx="1223">
                  <c:v>14889.6328125</c:v>
                </c:pt>
                <c:pt idx="1224">
                  <c:v>14611.0546875</c:v>
                </c:pt>
                <c:pt idx="1225">
                  <c:v>14550.453125</c:v>
                </c:pt>
                <c:pt idx="1226">
                  <c:v>12592.9140625</c:v>
                </c:pt>
                <c:pt idx="1227">
                  <c:v>11739.21875</c:v>
                </c:pt>
                <c:pt idx="1228">
                  <c:v>11468.890625</c:v>
                </c:pt>
                <c:pt idx="1229">
                  <c:v>14587.8515625</c:v>
                </c:pt>
                <c:pt idx="1230">
                  <c:v>12626.9765625</c:v>
                </c:pt>
                <c:pt idx="1231">
                  <c:v>10394.4921875</c:v>
                </c:pt>
                <c:pt idx="1232">
                  <c:v>8524.69921875</c:v>
                </c:pt>
                <c:pt idx="1233">
                  <c:v>6850.6953125</c:v>
                </c:pt>
                <c:pt idx="1234">
                  <c:v>6532.53515625</c:v>
                </c:pt>
                <c:pt idx="1235">
                  <c:v>8153.5703125</c:v>
                </c:pt>
                <c:pt idx="1236">
                  <c:v>11836.75390625</c:v>
                </c:pt>
                <c:pt idx="1237">
                  <c:v>12010.625</c:v>
                </c:pt>
                <c:pt idx="1238">
                  <c:v>12819.48046875</c:v>
                </c:pt>
                <c:pt idx="1239">
                  <c:v>10828.7265625</c:v>
                </c:pt>
                <c:pt idx="1240">
                  <c:v>7408.0390625</c:v>
                </c:pt>
                <c:pt idx="1241">
                  <c:v>11683.765625</c:v>
                </c:pt>
                <c:pt idx="1242">
                  <c:v>12884.34375</c:v>
                </c:pt>
                <c:pt idx="1243">
                  <c:v>10509.9609375</c:v>
                </c:pt>
                <c:pt idx="1244">
                  <c:v>11081.5546875</c:v>
                </c:pt>
                <c:pt idx="1245">
                  <c:v>14787.3359375</c:v>
                </c:pt>
                <c:pt idx="1246">
                  <c:v>14449.15625</c:v>
                </c:pt>
                <c:pt idx="1247">
                  <c:v>14505.6796875</c:v>
                </c:pt>
                <c:pt idx="1248">
                  <c:v>15140.734375</c:v>
                </c:pt>
                <c:pt idx="1249">
                  <c:v>14861.34375</c:v>
                </c:pt>
                <c:pt idx="1250">
                  <c:v>12832.8515625</c:v>
                </c:pt>
                <c:pt idx="1251">
                  <c:v>11329.015625</c:v>
                </c:pt>
                <c:pt idx="1252">
                  <c:v>13130.0390625</c:v>
                </c:pt>
                <c:pt idx="1253">
                  <c:v>12263.9453125</c:v>
                </c:pt>
                <c:pt idx="1254">
                  <c:v>11057.13671875</c:v>
                </c:pt>
                <c:pt idx="1255">
                  <c:v>15049.8828125</c:v>
                </c:pt>
                <c:pt idx="1256">
                  <c:v>14786.56640625</c:v>
                </c:pt>
                <c:pt idx="1257">
                  <c:v>15247.09765625</c:v>
                </c:pt>
                <c:pt idx="1258">
                  <c:v>15437.484375</c:v>
                </c:pt>
                <c:pt idx="1259">
                  <c:v>14926.625</c:v>
                </c:pt>
                <c:pt idx="1260">
                  <c:v>12416.60546875</c:v>
                </c:pt>
                <c:pt idx="1261">
                  <c:v>11103.97265625</c:v>
                </c:pt>
                <c:pt idx="1262">
                  <c:v>11091.75</c:v>
                </c:pt>
                <c:pt idx="1263">
                  <c:v>11794.64453125</c:v>
                </c:pt>
                <c:pt idx="1264">
                  <c:v>13390.06640625</c:v>
                </c:pt>
                <c:pt idx="1265">
                  <c:v>12335.3671875</c:v>
                </c:pt>
                <c:pt idx="1266">
                  <c:v>11464.23828125</c:v>
                </c:pt>
                <c:pt idx="1267">
                  <c:v>11969.64453125</c:v>
                </c:pt>
                <c:pt idx="1268">
                  <c:v>13254.90625</c:v>
                </c:pt>
                <c:pt idx="1269">
                  <c:v>12620.4140625</c:v>
                </c:pt>
                <c:pt idx="1270">
                  <c:v>10796.9296875</c:v>
                </c:pt>
                <c:pt idx="1271">
                  <c:v>10230.85546875</c:v>
                </c:pt>
                <c:pt idx="1272">
                  <c:v>11733.4609375</c:v>
                </c:pt>
                <c:pt idx="1273">
                  <c:v>11532.08984375</c:v>
                </c:pt>
                <c:pt idx="1274">
                  <c:v>13664</c:v>
                </c:pt>
                <c:pt idx="1275">
                  <c:v>17611.6015625</c:v>
                </c:pt>
                <c:pt idx="1276">
                  <c:v>16829.30078125</c:v>
                </c:pt>
                <c:pt idx="1277">
                  <c:v>18687.25</c:v>
                </c:pt>
                <c:pt idx="1278">
                  <c:v>17876.77734375</c:v>
                </c:pt>
                <c:pt idx="1279">
                  <c:v>16123.515625</c:v>
                </c:pt>
                <c:pt idx="1280">
                  <c:v>15700.79296875</c:v>
                </c:pt>
                <c:pt idx="1281">
                  <c:v>18136.5234375</c:v>
                </c:pt>
                <c:pt idx="1282">
                  <c:v>16165.26171875</c:v>
                </c:pt>
                <c:pt idx="1283">
                  <c:v>17550.27734375</c:v>
                </c:pt>
                <c:pt idx="1284">
                  <c:v>18320.15625</c:v>
                </c:pt>
                <c:pt idx="1285">
                  <c:v>18432.0703125</c:v>
                </c:pt>
                <c:pt idx="1286">
                  <c:v>16800.12109375</c:v>
                </c:pt>
                <c:pt idx="1287">
                  <c:v>17918.37109375</c:v>
                </c:pt>
                <c:pt idx="1288">
                  <c:v>17317.46484375</c:v>
                </c:pt>
                <c:pt idx="1289">
                  <c:v>15043.578125</c:v>
                </c:pt>
                <c:pt idx="1290">
                  <c:v>15311.0078125</c:v>
                </c:pt>
                <c:pt idx="1291">
                  <c:v>16121.2734375</c:v>
                </c:pt>
                <c:pt idx="1292">
                  <c:v>15318.0078125</c:v>
                </c:pt>
                <c:pt idx="1293">
                  <c:v>14705.82421875</c:v>
                </c:pt>
                <c:pt idx="1294">
                  <c:v>16814.66015625</c:v>
                </c:pt>
                <c:pt idx="1295">
                  <c:v>15149.5703125</c:v>
                </c:pt>
                <c:pt idx="1296">
                  <c:v>14637.3203125</c:v>
                </c:pt>
                <c:pt idx="1297">
                  <c:v>16763.28515625</c:v>
                </c:pt>
                <c:pt idx="1298">
                  <c:v>16335.81640625</c:v>
                </c:pt>
                <c:pt idx="1299">
                  <c:v>16064.38671875</c:v>
                </c:pt>
                <c:pt idx="1300">
                  <c:v>16384.5546875</c:v>
                </c:pt>
                <c:pt idx="1301">
                  <c:v>16275.77734375</c:v>
                </c:pt>
                <c:pt idx="1302">
                  <c:v>14419.52734375</c:v>
                </c:pt>
                <c:pt idx="1303">
                  <c:v>13247.265625</c:v>
                </c:pt>
                <c:pt idx="1304">
                  <c:v>13475.1484375</c:v>
                </c:pt>
                <c:pt idx="1305">
                  <c:v>11704.578125</c:v>
                </c:pt>
                <c:pt idx="1306">
                  <c:v>11131.8046875</c:v>
                </c:pt>
                <c:pt idx="1307">
                  <c:v>12839.00390625</c:v>
                </c:pt>
                <c:pt idx="1308">
                  <c:v>12570.1328125</c:v>
                </c:pt>
                <c:pt idx="1309">
                  <c:v>12456.66796875</c:v>
                </c:pt>
                <c:pt idx="1310">
                  <c:v>13472.24609375</c:v>
                </c:pt>
                <c:pt idx="1311">
                  <c:v>11496.2265625</c:v>
                </c:pt>
                <c:pt idx="1312">
                  <c:v>11533.28515625</c:v>
                </c:pt>
                <c:pt idx="1313">
                  <c:v>11984.5078125</c:v>
                </c:pt>
                <c:pt idx="1314">
                  <c:v>10221.33203125</c:v>
                </c:pt>
                <c:pt idx="1315">
                  <c:v>10368.71875</c:v>
                </c:pt>
                <c:pt idx="1316">
                  <c:v>12295.12109375</c:v>
                </c:pt>
                <c:pt idx="1317">
                  <c:v>12790.953125</c:v>
                </c:pt>
                <c:pt idx="1318">
                  <c:v>13262.890625</c:v>
                </c:pt>
                <c:pt idx="1319">
                  <c:v>12257.72265625</c:v>
                </c:pt>
                <c:pt idx="1320">
                  <c:v>12064.65625</c:v>
                </c:pt>
                <c:pt idx="1321">
                  <c:v>11166.4765625</c:v>
                </c:pt>
                <c:pt idx="1322">
                  <c:v>10370.640625</c:v>
                </c:pt>
                <c:pt idx="1323">
                  <c:v>9898.5</c:v>
                </c:pt>
                <c:pt idx="1324">
                  <c:v>10965.15625</c:v>
                </c:pt>
                <c:pt idx="1325">
                  <c:v>9690.56640625</c:v>
                </c:pt>
                <c:pt idx="1326">
                  <c:v>10646.90625</c:v>
                </c:pt>
                <c:pt idx="1327">
                  <c:v>11606.8984375</c:v>
                </c:pt>
                <c:pt idx="1328">
                  <c:v>10445.60546875</c:v>
                </c:pt>
                <c:pt idx="1329">
                  <c:v>9656.6640625</c:v>
                </c:pt>
                <c:pt idx="1330">
                  <c:v>9112.5546875</c:v>
                </c:pt>
                <c:pt idx="1331">
                  <c:v>10604.9921875</c:v>
                </c:pt>
                <c:pt idx="1332">
                  <c:v>10542.45703125</c:v>
                </c:pt>
                <c:pt idx="1333">
                  <c:v>10347.46484375</c:v>
                </c:pt>
                <c:pt idx="1334">
                  <c:v>11883.26171875</c:v>
                </c:pt>
                <c:pt idx="1335">
                  <c:v>13086.6796875</c:v>
                </c:pt>
                <c:pt idx="1336">
                  <c:v>12493.890625</c:v>
                </c:pt>
                <c:pt idx="1337">
                  <c:v>11587.2109375</c:v>
                </c:pt>
                <c:pt idx="1338">
                  <c:v>12457.03515625</c:v>
                </c:pt>
                <c:pt idx="1339">
                  <c:v>14193.74609375</c:v>
                </c:pt>
                <c:pt idx="1340">
                  <c:v>13844.7421875</c:v>
                </c:pt>
                <c:pt idx="1341">
                  <c:v>13792.63671875</c:v>
                </c:pt>
                <c:pt idx="1342">
                  <c:v>12630.59375</c:v>
                </c:pt>
                <c:pt idx="1343">
                  <c:v>12319.26953125</c:v>
                </c:pt>
                <c:pt idx="1344">
                  <c:v>12669.84375</c:v>
                </c:pt>
                <c:pt idx="1345">
                  <c:v>10991.94921875</c:v>
                </c:pt>
                <c:pt idx="1346">
                  <c:v>10583.49609375</c:v>
                </c:pt>
                <c:pt idx="1347">
                  <c:v>12952.6875</c:v>
                </c:pt>
                <c:pt idx="1348">
                  <c:v>11899.3359375</c:v>
                </c:pt>
                <c:pt idx="1349">
                  <c:v>14125.15234375</c:v>
                </c:pt>
                <c:pt idx="1350">
                  <c:v>12037.515625</c:v>
                </c:pt>
                <c:pt idx="1351">
                  <c:v>11282.9375</c:v>
                </c:pt>
                <c:pt idx="1352">
                  <c:v>11965.25390625</c:v>
                </c:pt>
                <c:pt idx="1353">
                  <c:v>11815.2265625</c:v>
                </c:pt>
                <c:pt idx="1354">
                  <c:v>11645.8359375</c:v>
                </c:pt>
                <c:pt idx="1355">
                  <c:v>11984.6640625</c:v>
                </c:pt>
                <c:pt idx="1356">
                  <c:v>10612.65234375</c:v>
                </c:pt>
                <c:pt idx="1357">
                  <c:v>10311.625</c:v>
                </c:pt>
                <c:pt idx="1358">
                  <c:v>11716.84765625</c:v>
                </c:pt>
                <c:pt idx="1359">
                  <c:v>11223.97265625</c:v>
                </c:pt>
                <c:pt idx="1360">
                  <c:v>10142.49609375</c:v>
                </c:pt>
                <c:pt idx="1361">
                  <c:v>9618.6484375</c:v>
                </c:pt>
                <c:pt idx="1362">
                  <c:v>9411.328125</c:v>
                </c:pt>
                <c:pt idx="1363">
                  <c:v>10682.796875</c:v>
                </c:pt>
                <c:pt idx="1364">
                  <c:v>11402.765625</c:v>
                </c:pt>
                <c:pt idx="1365">
                  <c:v>14354.25</c:v>
                </c:pt>
                <c:pt idx="1366">
                  <c:v>12704.796875</c:v>
                </c:pt>
                <c:pt idx="1367">
                  <c:v>12500.7421875</c:v>
                </c:pt>
                <c:pt idx="1368">
                  <c:v>12805.23046875</c:v>
                </c:pt>
                <c:pt idx="1369">
                  <c:v>13901.46484375</c:v>
                </c:pt>
                <c:pt idx="1370">
                  <c:v>13555.14453125</c:v>
                </c:pt>
                <c:pt idx="1371">
                  <c:v>13559.046875</c:v>
                </c:pt>
                <c:pt idx="1372">
                  <c:v>13245.265625</c:v>
                </c:pt>
                <c:pt idx="1373">
                  <c:v>12250.54296875</c:v>
                </c:pt>
                <c:pt idx="1374">
                  <c:v>13422.37109375</c:v>
                </c:pt>
                <c:pt idx="1375">
                  <c:v>14373.34375</c:v>
                </c:pt>
                <c:pt idx="1376">
                  <c:v>14144.7578125</c:v>
                </c:pt>
                <c:pt idx="1377">
                  <c:v>13734.953125</c:v>
                </c:pt>
                <c:pt idx="1378">
                  <c:v>14237.015625</c:v>
                </c:pt>
                <c:pt idx="1379">
                  <c:v>13891.62890625</c:v>
                </c:pt>
                <c:pt idx="1380">
                  <c:v>13062.2265625</c:v>
                </c:pt>
                <c:pt idx="1381">
                  <c:v>13090.80859375</c:v>
                </c:pt>
                <c:pt idx="1382">
                  <c:v>13732.171875</c:v>
                </c:pt>
                <c:pt idx="1383">
                  <c:v>12792.04296875</c:v>
                </c:pt>
                <c:pt idx="1384">
                  <c:v>10199.5234375</c:v>
                </c:pt>
                <c:pt idx="1385">
                  <c:v>11976.203125</c:v>
                </c:pt>
                <c:pt idx="1386">
                  <c:v>12580.84765625</c:v>
                </c:pt>
                <c:pt idx="1387">
                  <c:v>10924.87109375</c:v>
                </c:pt>
                <c:pt idx="1388">
                  <c:v>10339</c:v>
                </c:pt>
                <c:pt idx="1389">
                  <c:v>10959.1328125</c:v>
                </c:pt>
                <c:pt idx="1390">
                  <c:v>12481.34375</c:v>
                </c:pt>
                <c:pt idx="1391">
                  <c:v>13779.08984375</c:v>
                </c:pt>
                <c:pt idx="1392">
                  <c:v>13906.2421875</c:v>
                </c:pt>
                <c:pt idx="1393">
                  <c:v>11520.796875</c:v>
                </c:pt>
                <c:pt idx="1394">
                  <c:v>10035.98828125</c:v>
                </c:pt>
                <c:pt idx="1395">
                  <c:v>10922.1484375</c:v>
                </c:pt>
                <c:pt idx="1396">
                  <c:v>10559.4921875</c:v>
                </c:pt>
                <c:pt idx="1397">
                  <c:v>7663.4453125</c:v>
                </c:pt>
                <c:pt idx="1398">
                  <c:v>10426.859375</c:v>
                </c:pt>
                <c:pt idx="1399">
                  <c:v>10474.359375</c:v>
                </c:pt>
                <c:pt idx="1400">
                  <c:v>7198.578125</c:v>
                </c:pt>
                <c:pt idx="1401">
                  <c:v>6427.6875</c:v>
                </c:pt>
                <c:pt idx="1402">
                  <c:v>8282.1796875</c:v>
                </c:pt>
                <c:pt idx="1403">
                  <c:v>10996.37890625</c:v>
                </c:pt>
                <c:pt idx="1404">
                  <c:v>10605.10546875</c:v>
                </c:pt>
                <c:pt idx="1405">
                  <c:v>10721.03515625</c:v>
                </c:pt>
                <c:pt idx="1406">
                  <c:v>10344.97265625</c:v>
                </c:pt>
                <c:pt idx="1407">
                  <c:v>9920.1640625</c:v>
                </c:pt>
                <c:pt idx="1408">
                  <c:v>10994.671875</c:v>
                </c:pt>
                <c:pt idx="1409">
                  <c:v>10791</c:v>
                </c:pt>
                <c:pt idx="1410">
                  <c:v>8274.87890625</c:v>
                </c:pt>
                <c:pt idx="1411">
                  <c:v>8871.98046875</c:v>
                </c:pt>
                <c:pt idx="1412">
                  <c:v>8719.76953125</c:v>
                </c:pt>
                <c:pt idx="1413">
                  <c:v>8785.40625</c:v>
                </c:pt>
                <c:pt idx="1414">
                  <c:v>9232.9375</c:v>
                </c:pt>
                <c:pt idx="1415">
                  <c:v>8096.3828125</c:v>
                </c:pt>
                <c:pt idx="1416">
                  <c:v>8632.73828125</c:v>
                </c:pt>
                <c:pt idx="1417">
                  <c:v>7176.5390625</c:v>
                </c:pt>
                <c:pt idx="1418">
                  <c:v>4441.64453125</c:v>
                </c:pt>
                <c:pt idx="1419">
                  <c:v>4340.3984375</c:v>
                </c:pt>
                <c:pt idx="1420">
                  <c:v>8755.69140625</c:v>
                </c:pt>
                <c:pt idx="1421">
                  <c:v>9223.34375</c:v>
                </c:pt>
                <c:pt idx="1422">
                  <c:v>8889.87890625</c:v>
                </c:pt>
                <c:pt idx="1423">
                  <c:v>9318.22265625</c:v>
                </c:pt>
                <c:pt idx="1424">
                  <c:v>9250.34765625</c:v>
                </c:pt>
                <c:pt idx="1425">
                  <c:v>14147.0859375</c:v>
                </c:pt>
                <c:pt idx="1426">
                  <c:v>11771.90625</c:v>
                </c:pt>
                <c:pt idx="1427">
                  <c:v>11056.609375</c:v>
                </c:pt>
                <c:pt idx="1428">
                  <c:v>10473.82421875</c:v>
                </c:pt>
                <c:pt idx="1429">
                  <c:v>12449.0078125</c:v>
                </c:pt>
                <c:pt idx="1430">
                  <c:v>13897.6875</c:v>
                </c:pt>
                <c:pt idx="1431">
                  <c:v>12940.0625</c:v>
                </c:pt>
                <c:pt idx="1432">
                  <c:v>13308.32421875</c:v>
                </c:pt>
                <c:pt idx="1433">
                  <c:v>14148.16015625</c:v>
                </c:pt>
                <c:pt idx="1434">
                  <c:v>14040.09765625</c:v>
                </c:pt>
                <c:pt idx="1435">
                  <c:v>12042.76953125</c:v>
                </c:pt>
                <c:pt idx="1436">
                  <c:v>11156.484375</c:v>
                </c:pt>
                <c:pt idx="1437">
                  <c:v>11609.53125</c:v>
                </c:pt>
                <c:pt idx="1438">
                  <c:v>13128.5</c:v>
                </c:pt>
                <c:pt idx="1439">
                  <c:v>13133.76953125</c:v>
                </c:pt>
                <c:pt idx="1440">
                  <c:v>13833.171875</c:v>
                </c:pt>
                <c:pt idx="1441">
                  <c:v>13780.859375</c:v>
                </c:pt>
                <c:pt idx="1442">
                  <c:v>14098.15625</c:v>
                </c:pt>
                <c:pt idx="1443">
                  <c:v>15310.875</c:v>
                </c:pt>
                <c:pt idx="1444">
                  <c:v>14795.1640625</c:v>
                </c:pt>
                <c:pt idx="1445">
                  <c:v>12796.5703125</c:v>
                </c:pt>
                <c:pt idx="1446">
                  <c:v>11137.05859375</c:v>
                </c:pt>
                <c:pt idx="1447">
                  <c:v>9980.609375</c:v>
                </c:pt>
                <c:pt idx="1448">
                  <c:v>10401.8984375</c:v>
                </c:pt>
                <c:pt idx="1449">
                  <c:v>12858.7578125</c:v>
                </c:pt>
                <c:pt idx="1450">
                  <c:v>12355.625</c:v>
                </c:pt>
                <c:pt idx="1451">
                  <c:v>13747.171875</c:v>
                </c:pt>
                <c:pt idx="1452">
                  <c:v>13673.7421875</c:v>
                </c:pt>
                <c:pt idx="1453">
                  <c:v>13751.640625</c:v>
                </c:pt>
                <c:pt idx="1454">
                  <c:v>13877.6875</c:v>
                </c:pt>
                <c:pt idx="1455">
                  <c:v>13081.453125</c:v>
                </c:pt>
                <c:pt idx="1456">
                  <c:v>13451.6640625</c:v>
                </c:pt>
                <c:pt idx="1457">
                  <c:v>12500.6796875</c:v>
                </c:pt>
                <c:pt idx="1458">
                  <c:v>12531.80078125</c:v>
                </c:pt>
                <c:pt idx="1459">
                  <c:v>11903.3359375</c:v>
                </c:pt>
                <c:pt idx="1460">
                  <c:v>10178.91796875</c:v>
                </c:pt>
                <c:pt idx="1461">
                  <c:v>9502.47265625</c:v>
                </c:pt>
                <c:pt idx="1462">
                  <c:v>9617.875</c:v>
                </c:pt>
                <c:pt idx="1463">
                  <c:v>11562.6953125</c:v>
                </c:pt>
                <c:pt idx="1464">
                  <c:v>13476.81640625</c:v>
                </c:pt>
                <c:pt idx="1465">
                  <c:v>13667.84375</c:v>
                </c:pt>
                <c:pt idx="1466">
                  <c:v>11964.24609375</c:v>
                </c:pt>
                <c:pt idx="1467">
                  <c:v>12416.97265625</c:v>
                </c:pt>
                <c:pt idx="1468">
                  <c:v>8431.1796875</c:v>
                </c:pt>
                <c:pt idx="1469">
                  <c:v>10405.83203125</c:v>
                </c:pt>
                <c:pt idx="1470">
                  <c:v>15694.828125</c:v>
                </c:pt>
                <c:pt idx="1471">
                  <c:v>15563.8515625</c:v>
                </c:pt>
                <c:pt idx="1472">
                  <c:v>16014.84375</c:v>
                </c:pt>
                <c:pt idx="1473">
                  <c:v>15425.109375</c:v>
                </c:pt>
                <c:pt idx="1474">
                  <c:v>15806.95703125</c:v>
                </c:pt>
                <c:pt idx="1475">
                  <c:v>16240.31640625</c:v>
                </c:pt>
                <c:pt idx="1476">
                  <c:v>15426.640625</c:v>
                </c:pt>
                <c:pt idx="1477">
                  <c:v>14440.30078125</c:v>
                </c:pt>
                <c:pt idx="1478">
                  <c:v>14374.6796875</c:v>
                </c:pt>
                <c:pt idx="1479">
                  <c:v>15139.4921875</c:v>
                </c:pt>
                <c:pt idx="1480">
                  <c:v>14301.17578125</c:v>
                </c:pt>
                <c:pt idx="1481">
                  <c:v>13195.75390625</c:v>
                </c:pt>
                <c:pt idx="1482">
                  <c:v>14217.28515625</c:v>
                </c:pt>
                <c:pt idx="1483">
                  <c:v>16253.59375</c:v>
                </c:pt>
                <c:pt idx="1484">
                  <c:v>15974.2890625</c:v>
                </c:pt>
                <c:pt idx="1485">
                  <c:v>10465.5859375</c:v>
                </c:pt>
                <c:pt idx="1486">
                  <c:v>10884.9609375</c:v>
                </c:pt>
                <c:pt idx="1487">
                  <c:v>11753.49609375</c:v>
                </c:pt>
                <c:pt idx="1488">
                  <c:v>10492.25</c:v>
                </c:pt>
                <c:pt idx="1489">
                  <c:v>10740.03125</c:v>
                </c:pt>
                <c:pt idx="1490">
                  <c:v>10719.55078125</c:v>
                </c:pt>
                <c:pt idx="1491">
                  <c:v>11758.80078125</c:v>
                </c:pt>
                <c:pt idx="1492">
                  <c:v>11756.5390625</c:v>
                </c:pt>
                <c:pt idx="1493">
                  <c:v>10711.9921875</c:v>
                </c:pt>
                <c:pt idx="1494">
                  <c:v>11918.87109375</c:v>
                </c:pt>
                <c:pt idx="1495">
                  <c:v>9970.77734375</c:v>
                </c:pt>
                <c:pt idx="1496">
                  <c:v>8206.43359375</c:v>
                </c:pt>
                <c:pt idx="1497">
                  <c:v>7047.140625</c:v>
                </c:pt>
                <c:pt idx="1498">
                  <c:v>7346.75</c:v>
                </c:pt>
                <c:pt idx="1499">
                  <c:v>10564.61328125</c:v>
                </c:pt>
                <c:pt idx="1500">
                  <c:v>9657.9375</c:v>
                </c:pt>
                <c:pt idx="1501">
                  <c:v>8406.1640625</c:v>
                </c:pt>
                <c:pt idx="1502">
                  <c:v>9259.34375</c:v>
                </c:pt>
                <c:pt idx="1503">
                  <c:v>10436.359375</c:v>
                </c:pt>
                <c:pt idx="1504">
                  <c:v>9843.109375</c:v>
                </c:pt>
                <c:pt idx="1505">
                  <c:v>10595.90234375</c:v>
                </c:pt>
                <c:pt idx="1506">
                  <c:v>7943.76171875</c:v>
                </c:pt>
                <c:pt idx="1507">
                  <c:v>7356.5</c:v>
                </c:pt>
                <c:pt idx="1508">
                  <c:v>7515.7109375</c:v>
                </c:pt>
                <c:pt idx="1509">
                  <c:v>10379.3671875</c:v>
                </c:pt>
                <c:pt idx="1510">
                  <c:v>10245.76953125</c:v>
                </c:pt>
                <c:pt idx="1511">
                  <c:v>7225.8203125</c:v>
                </c:pt>
                <c:pt idx="1512">
                  <c:v>10288.6328125</c:v>
                </c:pt>
                <c:pt idx="1513">
                  <c:v>11750.13671875</c:v>
                </c:pt>
                <c:pt idx="1514">
                  <c:v>10622.63671875</c:v>
                </c:pt>
                <c:pt idx="1515">
                  <c:v>8476</c:v>
                </c:pt>
                <c:pt idx="1516">
                  <c:v>8045.515625</c:v>
                </c:pt>
                <c:pt idx="1517">
                  <c:v>8874.08984375</c:v>
                </c:pt>
                <c:pt idx="1518">
                  <c:v>10299.31640625</c:v>
                </c:pt>
                <c:pt idx="1519">
                  <c:v>9643.9765625</c:v>
                </c:pt>
                <c:pt idx="1520">
                  <c:v>7609.2734375</c:v>
                </c:pt>
                <c:pt idx="1521">
                  <c:v>9907.13671875</c:v>
                </c:pt>
                <c:pt idx="1522">
                  <c:v>10228.81640625</c:v>
                </c:pt>
                <c:pt idx="1523">
                  <c:v>9159.28125</c:v>
                </c:pt>
                <c:pt idx="1524">
                  <c:v>9046.234375</c:v>
                </c:pt>
                <c:pt idx="1525">
                  <c:v>9506.625</c:v>
                </c:pt>
                <c:pt idx="1526">
                  <c:v>6313.4453125</c:v>
                </c:pt>
                <c:pt idx="1527">
                  <c:v>9626.9140625</c:v>
                </c:pt>
                <c:pt idx="1528">
                  <c:v>10500.59765625</c:v>
                </c:pt>
                <c:pt idx="1529">
                  <c:v>9704.0625</c:v>
                </c:pt>
                <c:pt idx="1530">
                  <c:v>15561.6953125</c:v>
                </c:pt>
                <c:pt idx="1531">
                  <c:v>15595.1875</c:v>
                </c:pt>
                <c:pt idx="1532">
                  <c:v>13523.93359375</c:v>
                </c:pt>
                <c:pt idx="1533">
                  <c:v>12150.140625</c:v>
                </c:pt>
                <c:pt idx="1534">
                  <c:v>10698.8046875</c:v>
                </c:pt>
                <c:pt idx="1535">
                  <c:v>9954.40234375</c:v>
                </c:pt>
                <c:pt idx="1536">
                  <c:v>11009.8515625</c:v>
                </c:pt>
                <c:pt idx="1537">
                  <c:v>13225.23828125</c:v>
                </c:pt>
                <c:pt idx="1538">
                  <c:v>14816.43359375</c:v>
                </c:pt>
                <c:pt idx="1539">
                  <c:v>15631.71484375</c:v>
                </c:pt>
                <c:pt idx="1540">
                  <c:v>14172.203125</c:v>
                </c:pt>
                <c:pt idx="1541">
                  <c:v>15268.21875</c:v>
                </c:pt>
                <c:pt idx="1542">
                  <c:v>15754.85546875</c:v>
                </c:pt>
                <c:pt idx="1543">
                  <c:v>15445.7890625</c:v>
                </c:pt>
                <c:pt idx="1544">
                  <c:v>14972.4609375</c:v>
                </c:pt>
                <c:pt idx="1545">
                  <c:v>14210.12890625</c:v>
                </c:pt>
                <c:pt idx="1546">
                  <c:v>13884.09375</c:v>
                </c:pt>
                <c:pt idx="1547">
                  <c:v>14241.68359375</c:v>
                </c:pt>
                <c:pt idx="1548">
                  <c:v>13468.75</c:v>
                </c:pt>
                <c:pt idx="1549">
                  <c:v>13595.5625</c:v>
                </c:pt>
                <c:pt idx="1550">
                  <c:v>11043.6875</c:v>
                </c:pt>
                <c:pt idx="1551">
                  <c:v>9650.13671875</c:v>
                </c:pt>
                <c:pt idx="1552">
                  <c:v>9536.734375</c:v>
                </c:pt>
                <c:pt idx="1553">
                  <c:v>12957.54296875</c:v>
                </c:pt>
                <c:pt idx="1554">
                  <c:v>13275.5</c:v>
                </c:pt>
                <c:pt idx="1555">
                  <c:v>9545.09765625</c:v>
                </c:pt>
                <c:pt idx="1556">
                  <c:v>8583.73046875</c:v>
                </c:pt>
                <c:pt idx="1557">
                  <c:v>13460.79296875</c:v>
                </c:pt>
                <c:pt idx="1558">
                  <c:v>13676.3359375</c:v>
                </c:pt>
                <c:pt idx="1559">
                  <c:v>14044.8515625</c:v>
                </c:pt>
                <c:pt idx="1560">
                  <c:v>11436.2734375</c:v>
                </c:pt>
                <c:pt idx="1561">
                  <c:v>10937.0390625</c:v>
                </c:pt>
                <c:pt idx="1562">
                  <c:v>11809.4765625</c:v>
                </c:pt>
                <c:pt idx="1563">
                  <c:v>11444.9375</c:v>
                </c:pt>
                <c:pt idx="1564">
                  <c:v>12203.6875</c:v>
                </c:pt>
                <c:pt idx="1565">
                  <c:v>11319.8828125</c:v>
                </c:pt>
                <c:pt idx="1566">
                  <c:v>12804.640625</c:v>
                </c:pt>
                <c:pt idx="1567">
                  <c:v>11067.84375</c:v>
                </c:pt>
                <c:pt idx="1568">
                  <c:v>9220.265625</c:v>
                </c:pt>
                <c:pt idx="1569">
                  <c:v>8246.6328125</c:v>
                </c:pt>
                <c:pt idx="1570">
                  <c:v>8994.78125</c:v>
                </c:pt>
                <c:pt idx="1571">
                  <c:v>12685.1796875</c:v>
                </c:pt>
                <c:pt idx="1572">
                  <c:v>12090.859375</c:v>
                </c:pt>
                <c:pt idx="1573">
                  <c:v>12523.3828125</c:v>
                </c:pt>
                <c:pt idx="1574">
                  <c:v>11737.6640625</c:v>
                </c:pt>
                <c:pt idx="1575">
                  <c:v>15951.42578125</c:v>
                </c:pt>
                <c:pt idx="1576">
                  <c:v>14282.765625</c:v>
                </c:pt>
                <c:pt idx="1577">
                  <c:v>13943.8203125</c:v>
                </c:pt>
                <c:pt idx="1578">
                  <c:v>14455.98828125</c:v>
                </c:pt>
                <c:pt idx="1579">
                  <c:v>13650.91796875</c:v>
                </c:pt>
                <c:pt idx="1580">
                  <c:v>12215.7578125</c:v>
                </c:pt>
                <c:pt idx="1581">
                  <c:v>12912.03515625</c:v>
                </c:pt>
                <c:pt idx="1582">
                  <c:v>15520.7109375</c:v>
                </c:pt>
                <c:pt idx="1583">
                  <c:v>14553.296875</c:v>
                </c:pt>
                <c:pt idx="1584">
                  <c:v>14694.7734375</c:v>
                </c:pt>
                <c:pt idx="1585">
                  <c:v>12607.26953125</c:v>
                </c:pt>
                <c:pt idx="1586">
                  <c:v>13912.08984375</c:v>
                </c:pt>
                <c:pt idx="1587">
                  <c:v>15297.50390625</c:v>
                </c:pt>
                <c:pt idx="1588">
                  <c:v>14967.484375</c:v>
                </c:pt>
                <c:pt idx="1589">
                  <c:v>15906.9140625</c:v>
                </c:pt>
                <c:pt idx="1590">
                  <c:v>13635.58984375</c:v>
                </c:pt>
                <c:pt idx="1591">
                  <c:v>13981.79296875</c:v>
                </c:pt>
                <c:pt idx="1592">
                  <c:v>12134.96875</c:v>
                </c:pt>
                <c:pt idx="1593">
                  <c:v>11731.40625</c:v>
                </c:pt>
                <c:pt idx="1594">
                  <c:v>12051.97265625</c:v>
                </c:pt>
                <c:pt idx="1595">
                  <c:v>13980.62109375</c:v>
                </c:pt>
                <c:pt idx="1596">
                  <c:v>13015.296875</c:v>
                </c:pt>
                <c:pt idx="1597">
                  <c:v>13939.8125</c:v>
                </c:pt>
                <c:pt idx="1598">
                  <c:v>14023.546875</c:v>
                </c:pt>
                <c:pt idx="1599">
                  <c:v>11000.0859375</c:v>
                </c:pt>
                <c:pt idx="1600">
                  <c:v>10101.3671875</c:v>
                </c:pt>
                <c:pt idx="1601">
                  <c:v>9928.92578125</c:v>
                </c:pt>
                <c:pt idx="1602">
                  <c:v>11817.46484375</c:v>
                </c:pt>
                <c:pt idx="1603">
                  <c:v>13848.2578125</c:v>
                </c:pt>
                <c:pt idx="1604">
                  <c:v>13136.18359375</c:v>
                </c:pt>
                <c:pt idx="1605">
                  <c:v>10203.0625</c:v>
                </c:pt>
                <c:pt idx="1606">
                  <c:v>9273.984375</c:v>
                </c:pt>
                <c:pt idx="1607">
                  <c:v>9117.5078125</c:v>
                </c:pt>
                <c:pt idx="1608">
                  <c:v>10924.1875</c:v>
                </c:pt>
                <c:pt idx="1609">
                  <c:v>11240.3671875</c:v>
                </c:pt>
                <c:pt idx="1610">
                  <c:v>9955.42578125</c:v>
                </c:pt>
                <c:pt idx="1611">
                  <c:v>9819.35546875</c:v>
                </c:pt>
                <c:pt idx="1612">
                  <c:v>9954.31640625</c:v>
                </c:pt>
                <c:pt idx="1613">
                  <c:v>10416.0546875</c:v>
                </c:pt>
                <c:pt idx="1614">
                  <c:v>10781.390625</c:v>
                </c:pt>
                <c:pt idx="1615">
                  <c:v>9541.1484375</c:v>
                </c:pt>
                <c:pt idx="1616">
                  <c:v>10653.0234375</c:v>
                </c:pt>
                <c:pt idx="1617">
                  <c:v>9946.51171875</c:v>
                </c:pt>
                <c:pt idx="1618">
                  <c:v>10824.5078125</c:v>
                </c:pt>
                <c:pt idx="1619">
                  <c:v>10188.421875</c:v>
                </c:pt>
                <c:pt idx="1620">
                  <c:v>13211.76171875</c:v>
                </c:pt>
                <c:pt idx="1621">
                  <c:v>13048.17578125</c:v>
                </c:pt>
                <c:pt idx="1622">
                  <c:v>13913.7578125</c:v>
                </c:pt>
                <c:pt idx="1623">
                  <c:v>13500.9453125</c:v>
                </c:pt>
                <c:pt idx="1624">
                  <c:v>12020.96484375</c:v>
                </c:pt>
                <c:pt idx="1625">
                  <c:v>12041.25</c:v>
                </c:pt>
                <c:pt idx="1626">
                  <c:v>13409.6796875</c:v>
                </c:pt>
                <c:pt idx="1627">
                  <c:v>13089.9375</c:v>
                </c:pt>
                <c:pt idx="1628">
                  <c:v>13142.4765625</c:v>
                </c:pt>
                <c:pt idx="1629">
                  <c:v>13884.0078125</c:v>
                </c:pt>
                <c:pt idx="1630">
                  <c:v>13298.55078125</c:v>
                </c:pt>
                <c:pt idx="1631">
                  <c:v>13836.015625</c:v>
                </c:pt>
                <c:pt idx="1632">
                  <c:v>12676.0859375</c:v>
                </c:pt>
                <c:pt idx="1633">
                  <c:v>11447.72265625</c:v>
                </c:pt>
                <c:pt idx="1634">
                  <c:v>12293.71875</c:v>
                </c:pt>
                <c:pt idx="1635">
                  <c:v>15062.8359375</c:v>
                </c:pt>
                <c:pt idx="1636">
                  <c:v>15201.6640625</c:v>
                </c:pt>
                <c:pt idx="1637">
                  <c:v>14271.046875</c:v>
                </c:pt>
                <c:pt idx="1638">
                  <c:v>14189.953125</c:v>
                </c:pt>
                <c:pt idx="1639">
                  <c:v>14829.45703125</c:v>
                </c:pt>
                <c:pt idx="1640">
                  <c:v>13185.6328125</c:v>
                </c:pt>
                <c:pt idx="1641">
                  <c:v>12656.74609375</c:v>
                </c:pt>
                <c:pt idx="1642">
                  <c:v>13475.33984375</c:v>
                </c:pt>
                <c:pt idx="1643">
                  <c:v>11941.80859375</c:v>
                </c:pt>
                <c:pt idx="1644">
                  <c:v>11142.4453125</c:v>
                </c:pt>
                <c:pt idx="1645">
                  <c:v>12133.1953125</c:v>
                </c:pt>
                <c:pt idx="1646">
                  <c:v>14485.390625</c:v>
                </c:pt>
                <c:pt idx="1647">
                  <c:v>13405.125</c:v>
                </c:pt>
                <c:pt idx="1648">
                  <c:v>12707.98046875</c:v>
                </c:pt>
                <c:pt idx="1649">
                  <c:v>14404.06640625</c:v>
                </c:pt>
                <c:pt idx="1650">
                  <c:v>14850.26171875</c:v>
                </c:pt>
                <c:pt idx="1651">
                  <c:v>13639.265625</c:v>
                </c:pt>
                <c:pt idx="1652">
                  <c:v>12694.16015625</c:v>
                </c:pt>
                <c:pt idx="1653">
                  <c:v>12273.6640625</c:v>
                </c:pt>
                <c:pt idx="1654">
                  <c:v>13647.5859375</c:v>
                </c:pt>
                <c:pt idx="1655">
                  <c:v>13546.53125</c:v>
                </c:pt>
                <c:pt idx="1656">
                  <c:v>11694.01171875</c:v>
                </c:pt>
                <c:pt idx="1657">
                  <c:v>11589.70703125</c:v>
                </c:pt>
                <c:pt idx="1658">
                  <c:v>12085.125</c:v>
                </c:pt>
                <c:pt idx="1659">
                  <c:v>14821.10546875</c:v>
                </c:pt>
                <c:pt idx="1660">
                  <c:v>13858.32421875</c:v>
                </c:pt>
                <c:pt idx="1661">
                  <c:v>10017.31640625</c:v>
                </c:pt>
                <c:pt idx="1662">
                  <c:v>11864.140625</c:v>
                </c:pt>
                <c:pt idx="1663">
                  <c:v>14527.15234375</c:v>
                </c:pt>
                <c:pt idx="1664">
                  <c:v>14791.96484375</c:v>
                </c:pt>
                <c:pt idx="1665">
                  <c:v>12794.96875</c:v>
                </c:pt>
                <c:pt idx="1666">
                  <c:v>12664.9921875</c:v>
                </c:pt>
                <c:pt idx="1667">
                  <c:v>12856.234375</c:v>
                </c:pt>
                <c:pt idx="1668">
                  <c:v>13477.25390625</c:v>
                </c:pt>
                <c:pt idx="1669">
                  <c:v>15782.92578125</c:v>
                </c:pt>
                <c:pt idx="1670">
                  <c:v>15796.25</c:v>
                </c:pt>
                <c:pt idx="1671">
                  <c:v>14643.98046875</c:v>
                </c:pt>
                <c:pt idx="1672">
                  <c:v>14368.45703125</c:v>
                </c:pt>
                <c:pt idx="1673">
                  <c:v>15189.33984375</c:v>
                </c:pt>
                <c:pt idx="1674">
                  <c:v>14710.72265625</c:v>
                </c:pt>
                <c:pt idx="1675">
                  <c:v>16061.30078125</c:v>
                </c:pt>
                <c:pt idx="1676">
                  <c:v>15247.01953125</c:v>
                </c:pt>
                <c:pt idx="1677">
                  <c:v>14682.359375</c:v>
                </c:pt>
                <c:pt idx="1678">
                  <c:v>13803.25390625</c:v>
                </c:pt>
                <c:pt idx="1679">
                  <c:v>13140.46875</c:v>
                </c:pt>
                <c:pt idx="1680">
                  <c:v>12869.1875</c:v>
                </c:pt>
                <c:pt idx="1681">
                  <c:v>11838.28125</c:v>
                </c:pt>
                <c:pt idx="1682">
                  <c:v>12733.66015625</c:v>
                </c:pt>
                <c:pt idx="1683">
                  <c:v>12118.5078125</c:v>
                </c:pt>
                <c:pt idx="1684">
                  <c:v>13150.33984375</c:v>
                </c:pt>
                <c:pt idx="1685">
                  <c:v>13039.5078125</c:v>
                </c:pt>
                <c:pt idx="1686">
                  <c:v>12555.14453125</c:v>
                </c:pt>
                <c:pt idx="1687">
                  <c:v>13335.64453125</c:v>
                </c:pt>
                <c:pt idx="1688">
                  <c:v>13831.328125</c:v>
                </c:pt>
                <c:pt idx="1689">
                  <c:v>12341.8046875</c:v>
                </c:pt>
                <c:pt idx="1690">
                  <c:v>12519.875</c:v>
                </c:pt>
                <c:pt idx="1691">
                  <c:v>13738.17578125</c:v>
                </c:pt>
                <c:pt idx="1692">
                  <c:v>13010.15625</c:v>
                </c:pt>
                <c:pt idx="1693">
                  <c:v>13738.7578125</c:v>
                </c:pt>
                <c:pt idx="1694">
                  <c:v>13179.4140625</c:v>
                </c:pt>
                <c:pt idx="1695">
                  <c:v>7102.30078125</c:v>
                </c:pt>
                <c:pt idx="1696">
                  <c:v>6449.35546875</c:v>
                </c:pt>
                <c:pt idx="1697">
                  <c:v>7284.765625</c:v>
                </c:pt>
                <c:pt idx="1698">
                  <c:v>8734.2578125</c:v>
                </c:pt>
                <c:pt idx="1699">
                  <c:v>7427.3828125</c:v>
                </c:pt>
                <c:pt idx="1700">
                  <c:v>8074.05859375</c:v>
                </c:pt>
                <c:pt idx="1701">
                  <c:v>9046.90625</c:v>
                </c:pt>
                <c:pt idx="1702">
                  <c:v>7945.39453125</c:v>
                </c:pt>
                <c:pt idx="1703">
                  <c:v>7877.24609375</c:v>
                </c:pt>
                <c:pt idx="1704">
                  <c:v>8197.7265625</c:v>
                </c:pt>
                <c:pt idx="1705">
                  <c:v>8943.453125</c:v>
                </c:pt>
                <c:pt idx="1706">
                  <c:v>8519.46484375</c:v>
                </c:pt>
                <c:pt idx="1707">
                  <c:v>5638.76171875</c:v>
                </c:pt>
                <c:pt idx="1708">
                  <c:v>5087.25</c:v>
                </c:pt>
                <c:pt idx="1709">
                  <c:v>9187.78515625</c:v>
                </c:pt>
                <c:pt idx="1710">
                  <c:v>14607.84375</c:v>
                </c:pt>
                <c:pt idx="1711">
                  <c:v>15552.78515625</c:v>
                </c:pt>
                <c:pt idx="1712">
                  <c:v>14160.79296875</c:v>
                </c:pt>
                <c:pt idx="1713">
                  <c:v>12195.328125</c:v>
                </c:pt>
                <c:pt idx="1714">
                  <c:v>10426.70703125</c:v>
                </c:pt>
                <c:pt idx="1715">
                  <c:v>10600.7734375</c:v>
                </c:pt>
                <c:pt idx="1716">
                  <c:v>12631.30859375</c:v>
                </c:pt>
                <c:pt idx="1717">
                  <c:v>11758.42578125</c:v>
                </c:pt>
                <c:pt idx="1718">
                  <c:v>13586.8125</c:v>
                </c:pt>
                <c:pt idx="1719">
                  <c:v>15195.4296875</c:v>
                </c:pt>
                <c:pt idx="1720">
                  <c:v>16478.8828125</c:v>
                </c:pt>
                <c:pt idx="1721">
                  <c:v>16456.22265625</c:v>
                </c:pt>
                <c:pt idx="1722">
                  <c:v>13882.4921875</c:v>
                </c:pt>
                <c:pt idx="1723">
                  <c:v>15595.76171875</c:v>
                </c:pt>
                <c:pt idx="1724">
                  <c:v>15422.0859375</c:v>
                </c:pt>
                <c:pt idx="1725">
                  <c:v>12911.234375</c:v>
                </c:pt>
                <c:pt idx="1726">
                  <c:v>12419.78125</c:v>
                </c:pt>
                <c:pt idx="1727">
                  <c:v>12691.9921875</c:v>
                </c:pt>
                <c:pt idx="1728">
                  <c:v>13685.25390625</c:v>
                </c:pt>
                <c:pt idx="1729">
                  <c:v>17069.96875</c:v>
                </c:pt>
                <c:pt idx="1730">
                  <c:v>17397.7578125</c:v>
                </c:pt>
                <c:pt idx="1731">
                  <c:v>16073.73828125</c:v>
                </c:pt>
                <c:pt idx="1732">
                  <c:v>15171.07421875</c:v>
                </c:pt>
                <c:pt idx="1733">
                  <c:v>15656.359375</c:v>
                </c:pt>
                <c:pt idx="1734">
                  <c:v>16533.88671875</c:v>
                </c:pt>
                <c:pt idx="1735">
                  <c:v>17522.29296875</c:v>
                </c:pt>
                <c:pt idx="1736">
                  <c:v>14940.765625</c:v>
                </c:pt>
                <c:pt idx="1737">
                  <c:v>17417.05859375</c:v>
                </c:pt>
                <c:pt idx="1738">
                  <c:v>17197.00390625</c:v>
                </c:pt>
                <c:pt idx="1739">
                  <c:v>16414.2890625</c:v>
                </c:pt>
                <c:pt idx="1740">
                  <c:v>9794.29296875</c:v>
                </c:pt>
                <c:pt idx="1741">
                  <c:v>11201.71484375</c:v>
                </c:pt>
                <c:pt idx="1742">
                  <c:v>10703.640625</c:v>
                </c:pt>
                <c:pt idx="1743">
                  <c:v>9449.5625</c:v>
                </c:pt>
                <c:pt idx="1744">
                  <c:v>9329.92578125</c:v>
                </c:pt>
                <c:pt idx="1745">
                  <c:v>9722.296875</c:v>
                </c:pt>
                <c:pt idx="1746">
                  <c:v>9041.734375</c:v>
                </c:pt>
                <c:pt idx="1747">
                  <c:v>10001.3828125</c:v>
                </c:pt>
                <c:pt idx="1748">
                  <c:v>11230.5703125</c:v>
                </c:pt>
                <c:pt idx="1749">
                  <c:v>9681.1328125</c:v>
                </c:pt>
                <c:pt idx="1750">
                  <c:v>8926.1640625</c:v>
                </c:pt>
                <c:pt idx="1751">
                  <c:v>8666.8828125</c:v>
                </c:pt>
                <c:pt idx="1752">
                  <c:v>10444.94140625</c:v>
                </c:pt>
                <c:pt idx="1753">
                  <c:v>10992.51953125</c:v>
                </c:pt>
                <c:pt idx="1754">
                  <c:v>11339.05078125</c:v>
                </c:pt>
                <c:pt idx="1755">
                  <c:v>13505.671875</c:v>
                </c:pt>
                <c:pt idx="1756">
                  <c:v>14076.1328125</c:v>
                </c:pt>
                <c:pt idx="1757">
                  <c:v>13831.6875</c:v>
                </c:pt>
                <c:pt idx="1758">
                  <c:v>12984.890625</c:v>
                </c:pt>
                <c:pt idx="1759">
                  <c:v>12489.453125</c:v>
                </c:pt>
                <c:pt idx="1760">
                  <c:v>13027.09375</c:v>
                </c:pt>
                <c:pt idx="1761">
                  <c:v>11987.7734375</c:v>
                </c:pt>
                <c:pt idx="1762">
                  <c:v>11445.3828125</c:v>
                </c:pt>
                <c:pt idx="1763">
                  <c:v>12187.55859375</c:v>
                </c:pt>
                <c:pt idx="1764">
                  <c:v>12526.1796875</c:v>
                </c:pt>
                <c:pt idx="1765">
                  <c:v>13925.8046875</c:v>
                </c:pt>
                <c:pt idx="1766">
                  <c:v>13515.68359375</c:v>
                </c:pt>
                <c:pt idx="1767">
                  <c:v>13884.95703125</c:v>
                </c:pt>
                <c:pt idx="1768">
                  <c:v>14106.62109375</c:v>
                </c:pt>
                <c:pt idx="1769">
                  <c:v>12508.7109375</c:v>
                </c:pt>
                <c:pt idx="1770">
                  <c:v>8892.01953125</c:v>
                </c:pt>
                <c:pt idx="1771">
                  <c:v>8004.4375</c:v>
                </c:pt>
                <c:pt idx="1772">
                  <c:v>7472.66015625</c:v>
                </c:pt>
                <c:pt idx="1773">
                  <c:v>7405.2890625</c:v>
                </c:pt>
                <c:pt idx="1774">
                  <c:v>9809.6328125</c:v>
                </c:pt>
                <c:pt idx="1775">
                  <c:v>9859.99609375</c:v>
                </c:pt>
                <c:pt idx="1776">
                  <c:v>7255.22265625</c:v>
                </c:pt>
                <c:pt idx="1777">
                  <c:v>6120.94140625</c:v>
                </c:pt>
                <c:pt idx="1778">
                  <c:v>5709.2734375</c:v>
                </c:pt>
                <c:pt idx="1779">
                  <c:v>5435.53515625</c:v>
                </c:pt>
                <c:pt idx="1780">
                  <c:v>6153.73046875</c:v>
                </c:pt>
                <c:pt idx="1781">
                  <c:v>7733.1796875</c:v>
                </c:pt>
                <c:pt idx="1782">
                  <c:v>9738.8046875</c:v>
                </c:pt>
                <c:pt idx="1783">
                  <c:v>8661.8984375</c:v>
                </c:pt>
                <c:pt idx="1784">
                  <c:v>9506.09765625</c:v>
                </c:pt>
                <c:pt idx="1785">
                  <c:v>13151.734375</c:v>
                </c:pt>
                <c:pt idx="1786">
                  <c:v>13117.15234375</c:v>
                </c:pt>
                <c:pt idx="1787">
                  <c:v>12993.4609375</c:v>
                </c:pt>
                <c:pt idx="1788">
                  <c:v>11424.02734375</c:v>
                </c:pt>
                <c:pt idx="1789">
                  <c:v>9326.0390625</c:v>
                </c:pt>
                <c:pt idx="1790">
                  <c:v>8035.35546875</c:v>
                </c:pt>
                <c:pt idx="1791">
                  <c:v>7260.83203125</c:v>
                </c:pt>
                <c:pt idx="1792">
                  <c:v>8512.265625</c:v>
                </c:pt>
                <c:pt idx="1793">
                  <c:v>10806.375</c:v>
                </c:pt>
                <c:pt idx="1794">
                  <c:v>12582.84765625</c:v>
                </c:pt>
                <c:pt idx="1795">
                  <c:v>12419.52734375</c:v>
                </c:pt>
                <c:pt idx="1796">
                  <c:v>13062.59765625</c:v>
                </c:pt>
                <c:pt idx="1797">
                  <c:v>13198.19921875</c:v>
                </c:pt>
                <c:pt idx="1798">
                  <c:v>12103.2265625</c:v>
                </c:pt>
                <c:pt idx="1799">
                  <c:v>11015.1640625</c:v>
                </c:pt>
                <c:pt idx="1800">
                  <c:v>17615.16015625</c:v>
                </c:pt>
                <c:pt idx="1801">
                  <c:v>16666.609375</c:v>
                </c:pt>
                <c:pt idx="1802">
                  <c:v>17210.9453125</c:v>
                </c:pt>
                <c:pt idx="1803">
                  <c:v>17145.1171875</c:v>
                </c:pt>
                <c:pt idx="1804">
                  <c:v>14713.1484375</c:v>
                </c:pt>
                <c:pt idx="1805">
                  <c:v>13747.859375</c:v>
                </c:pt>
                <c:pt idx="1806">
                  <c:v>15719.66015625</c:v>
                </c:pt>
                <c:pt idx="1807">
                  <c:v>15065.28515625</c:v>
                </c:pt>
                <c:pt idx="1808">
                  <c:v>13581.23828125</c:v>
                </c:pt>
                <c:pt idx="1809">
                  <c:v>16832.3359375</c:v>
                </c:pt>
                <c:pt idx="1810">
                  <c:v>16896.28125</c:v>
                </c:pt>
                <c:pt idx="1811">
                  <c:v>16623.828125</c:v>
                </c:pt>
                <c:pt idx="1812">
                  <c:v>16189.44921875</c:v>
                </c:pt>
                <c:pt idx="1813">
                  <c:v>16699.8671875</c:v>
                </c:pt>
                <c:pt idx="1814">
                  <c:v>16601.87109375</c:v>
                </c:pt>
                <c:pt idx="1815">
                  <c:v>12679.41015625</c:v>
                </c:pt>
                <c:pt idx="1816">
                  <c:v>11232.99609375</c:v>
                </c:pt>
                <c:pt idx="1817">
                  <c:v>9883.5234375</c:v>
                </c:pt>
                <c:pt idx="1818">
                  <c:v>10223.8125</c:v>
                </c:pt>
                <c:pt idx="1819">
                  <c:v>12013.3125</c:v>
                </c:pt>
                <c:pt idx="1820">
                  <c:v>12277.63671875</c:v>
                </c:pt>
                <c:pt idx="1821">
                  <c:v>11956.16015625</c:v>
                </c:pt>
                <c:pt idx="1822">
                  <c:v>10626.27734375</c:v>
                </c:pt>
                <c:pt idx="1823">
                  <c:v>8676.9296875</c:v>
                </c:pt>
                <c:pt idx="1824">
                  <c:v>7834.6328125</c:v>
                </c:pt>
                <c:pt idx="1825">
                  <c:v>9475.98828125</c:v>
                </c:pt>
                <c:pt idx="1826">
                  <c:v>12598.1796875</c:v>
                </c:pt>
                <c:pt idx="1827">
                  <c:v>12755.515625</c:v>
                </c:pt>
                <c:pt idx="1828">
                  <c:v>11346.21484375</c:v>
                </c:pt>
                <c:pt idx="1829">
                  <c:v>8588.2109375</c:v>
                </c:pt>
                <c:pt idx="1830">
                  <c:v>12473.54296875</c:v>
                </c:pt>
                <c:pt idx="1831">
                  <c:v>13350.23828125</c:v>
                </c:pt>
                <c:pt idx="1832">
                  <c:v>13583.50390625</c:v>
                </c:pt>
                <c:pt idx="1833">
                  <c:v>12982.42578125</c:v>
                </c:pt>
                <c:pt idx="1834">
                  <c:v>12727.8203125</c:v>
                </c:pt>
                <c:pt idx="1835">
                  <c:v>13356.85546875</c:v>
                </c:pt>
                <c:pt idx="1836">
                  <c:v>12802.2734375</c:v>
                </c:pt>
                <c:pt idx="1837">
                  <c:v>13451.1171875</c:v>
                </c:pt>
                <c:pt idx="1838">
                  <c:v>13277.4140625</c:v>
                </c:pt>
                <c:pt idx="1839">
                  <c:v>13471.56640625</c:v>
                </c:pt>
                <c:pt idx="1840">
                  <c:v>10627.359375</c:v>
                </c:pt>
                <c:pt idx="1841">
                  <c:v>10625.09765625</c:v>
                </c:pt>
                <c:pt idx="1842">
                  <c:v>13443.9375</c:v>
                </c:pt>
                <c:pt idx="1843">
                  <c:v>13103.33984375</c:v>
                </c:pt>
                <c:pt idx="1844">
                  <c:v>13036.12109375</c:v>
                </c:pt>
                <c:pt idx="1845">
                  <c:v>17642.3046875</c:v>
                </c:pt>
                <c:pt idx="1846">
                  <c:v>17265.9375</c:v>
                </c:pt>
                <c:pt idx="1847">
                  <c:v>16981.9921875</c:v>
                </c:pt>
                <c:pt idx="1848">
                  <c:v>17596.0234375</c:v>
                </c:pt>
                <c:pt idx="1849">
                  <c:v>16695.5703125</c:v>
                </c:pt>
                <c:pt idx="1850">
                  <c:v>16895.71875</c:v>
                </c:pt>
                <c:pt idx="1851">
                  <c:v>14826.51171875</c:v>
                </c:pt>
                <c:pt idx="1852">
                  <c:v>13555.11328125</c:v>
                </c:pt>
                <c:pt idx="1853">
                  <c:v>14149.17578125</c:v>
                </c:pt>
                <c:pt idx="1854">
                  <c:v>15991.53515625</c:v>
                </c:pt>
                <c:pt idx="1855">
                  <c:v>17597.484375</c:v>
                </c:pt>
                <c:pt idx="1856">
                  <c:v>16027.4609375</c:v>
                </c:pt>
                <c:pt idx="1857">
                  <c:v>15991.890625</c:v>
                </c:pt>
                <c:pt idx="1858">
                  <c:v>17272.84375</c:v>
                </c:pt>
                <c:pt idx="1859">
                  <c:v>17292.7734375</c:v>
                </c:pt>
                <c:pt idx="1860">
                  <c:v>13681.953125</c:v>
                </c:pt>
                <c:pt idx="1861">
                  <c:v>13615.0625</c:v>
                </c:pt>
                <c:pt idx="1862">
                  <c:v>12586.51171875</c:v>
                </c:pt>
                <c:pt idx="1863">
                  <c:v>11934.328125</c:v>
                </c:pt>
                <c:pt idx="1864">
                  <c:v>10982.05859375</c:v>
                </c:pt>
                <c:pt idx="1865">
                  <c:v>10401.9609375</c:v>
                </c:pt>
                <c:pt idx="1866">
                  <c:v>11861.17578125</c:v>
                </c:pt>
                <c:pt idx="1867">
                  <c:v>11541.80078125</c:v>
                </c:pt>
                <c:pt idx="1868">
                  <c:v>13515.84765625</c:v>
                </c:pt>
                <c:pt idx="1869">
                  <c:v>13821.80859375</c:v>
                </c:pt>
                <c:pt idx="1870">
                  <c:v>13635.93359375</c:v>
                </c:pt>
                <c:pt idx="1871">
                  <c:v>13825.765625</c:v>
                </c:pt>
                <c:pt idx="1872">
                  <c:v>11216.84765625</c:v>
                </c:pt>
                <c:pt idx="1873">
                  <c:v>10965.375</c:v>
                </c:pt>
                <c:pt idx="1874">
                  <c:v>12028.09765625</c:v>
                </c:pt>
                <c:pt idx="1875">
                  <c:v>12893.07421875</c:v>
                </c:pt>
                <c:pt idx="1876">
                  <c:v>11094.671875</c:v>
                </c:pt>
                <c:pt idx="1877">
                  <c:v>9967.80078125</c:v>
                </c:pt>
                <c:pt idx="1878">
                  <c:v>8483.3125</c:v>
                </c:pt>
                <c:pt idx="1879">
                  <c:v>8677.6796875</c:v>
                </c:pt>
                <c:pt idx="1880">
                  <c:v>10382.0234375</c:v>
                </c:pt>
                <c:pt idx="1881">
                  <c:v>11996.66796875</c:v>
                </c:pt>
                <c:pt idx="1882">
                  <c:v>13335.63671875</c:v>
                </c:pt>
                <c:pt idx="1883">
                  <c:v>13510.3515625</c:v>
                </c:pt>
                <c:pt idx="1884">
                  <c:v>13514.546875</c:v>
                </c:pt>
                <c:pt idx="1885">
                  <c:v>11519.9453125</c:v>
                </c:pt>
                <c:pt idx="1886">
                  <c:v>13633.41796875</c:v>
                </c:pt>
                <c:pt idx="1887">
                  <c:v>13652.01953125</c:v>
                </c:pt>
                <c:pt idx="1888">
                  <c:v>13619.19140625</c:v>
                </c:pt>
                <c:pt idx="1889">
                  <c:v>10945.91796875</c:v>
                </c:pt>
                <c:pt idx="1890">
                  <c:v>15794.26171875</c:v>
                </c:pt>
                <c:pt idx="1891">
                  <c:v>15625.34765625</c:v>
                </c:pt>
                <c:pt idx="1892">
                  <c:v>15988.32421875</c:v>
                </c:pt>
                <c:pt idx="1893">
                  <c:v>16027.33984375</c:v>
                </c:pt>
                <c:pt idx="1894">
                  <c:v>16096.9375</c:v>
                </c:pt>
                <c:pt idx="1895">
                  <c:v>15328.59375</c:v>
                </c:pt>
                <c:pt idx="1896">
                  <c:v>15135.6875</c:v>
                </c:pt>
                <c:pt idx="1897">
                  <c:v>16255.25390625</c:v>
                </c:pt>
                <c:pt idx="1898">
                  <c:v>15345.59375</c:v>
                </c:pt>
                <c:pt idx="1899">
                  <c:v>14843.81640625</c:v>
                </c:pt>
                <c:pt idx="1900">
                  <c:v>14492.34765625</c:v>
                </c:pt>
                <c:pt idx="1901">
                  <c:v>16137.30859375</c:v>
                </c:pt>
                <c:pt idx="1902">
                  <c:v>16211.421875</c:v>
                </c:pt>
                <c:pt idx="1903">
                  <c:v>15320.85546875</c:v>
                </c:pt>
                <c:pt idx="1904">
                  <c:v>16270.5703125</c:v>
                </c:pt>
                <c:pt idx="1905">
                  <c:v>17471.40234375</c:v>
                </c:pt>
                <c:pt idx="1906">
                  <c:v>17340.8828125</c:v>
                </c:pt>
                <c:pt idx="1907">
                  <c:v>16620.51171875</c:v>
                </c:pt>
                <c:pt idx="1908">
                  <c:v>15441.26953125</c:v>
                </c:pt>
                <c:pt idx="1909">
                  <c:v>14231.48828125</c:v>
                </c:pt>
                <c:pt idx="1910">
                  <c:v>14941.65234375</c:v>
                </c:pt>
                <c:pt idx="1911">
                  <c:v>17302.03515625</c:v>
                </c:pt>
                <c:pt idx="1912">
                  <c:v>16440.08984375</c:v>
                </c:pt>
                <c:pt idx="1913">
                  <c:v>16959.2578125</c:v>
                </c:pt>
                <c:pt idx="1914">
                  <c:v>17429.74609375</c:v>
                </c:pt>
                <c:pt idx="1915">
                  <c:v>14034.64453125</c:v>
                </c:pt>
                <c:pt idx="1916">
                  <c:v>13747.80078125</c:v>
                </c:pt>
                <c:pt idx="1917">
                  <c:v>15264.69921875</c:v>
                </c:pt>
                <c:pt idx="1918">
                  <c:v>14342.296875</c:v>
                </c:pt>
                <c:pt idx="1919">
                  <c:v>16119.02734375</c:v>
                </c:pt>
                <c:pt idx="1920">
                  <c:v>15657.52734375</c:v>
                </c:pt>
                <c:pt idx="1921">
                  <c:v>14535.8515625</c:v>
                </c:pt>
                <c:pt idx="1922">
                  <c:v>14663.8515625</c:v>
                </c:pt>
                <c:pt idx="1923">
                  <c:v>16027.3046875</c:v>
                </c:pt>
                <c:pt idx="1924">
                  <c:v>15058.47265625</c:v>
                </c:pt>
                <c:pt idx="1925">
                  <c:v>13904.49609375</c:v>
                </c:pt>
                <c:pt idx="1926">
                  <c:v>14997.609375</c:v>
                </c:pt>
                <c:pt idx="1927">
                  <c:v>12521.671875</c:v>
                </c:pt>
                <c:pt idx="1928">
                  <c:v>11467.5859375</c:v>
                </c:pt>
                <c:pt idx="1929">
                  <c:v>10769.31640625</c:v>
                </c:pt>
                <c:pt idx="1930">
                  <c:v>11543.02734375</c:v>
                </c:pt>
                <c:pt idx="1931">
                  <c:v>14441.203125</c:v>
                </c:pt>
                <c:pt idx="1932">
                  <c:v>14903.04296875</c:v>
                </c:pt>
                <c:pt idx="1933">
                  <c:v>14389.56640625</c:v>
                </c:pt>
                <c:pt idx="1934">
                  <c:v>15476.41796875</c:v>
                </c:pt>
                <c:pt idx="1935">
                  <c:v>12184.3046875</c:v>
                </c:pt>
                <c:pt idx="1936">
                  <c:v>11234.38671875</c:v>
                </c:pt>
                <c:pt idx="1937">
                  <c:v>12387.51953125</c:v>
                </c:pt>
                <c:pt idx="1938">
                  <c:v>9830.15625</c:v>
                </c:pt>
                <c:pt idx="1939">
                  <c:v>9258.4375</c:v>
                </c:pt>
                <c:pt idx="1940">
                  <c:v>10340.91015625</c:v>
                </c:pt>
                <c:pt idx="1941">
                  <c:v>11910.6953125</c:v>
                </c:pt>
                <c:pt idx="1942">
                  <c:v>9914.265625</c:v>
                </c:pt>
                <c:pt idx="1943">
                  <c:v>10201.41796875</c:v>
                </c:pt>
                <c:pt idx="1944">
                  <c:v>12466.625</c:v>
                </c:pt>
                <c:pt idx="1945">
                  <c:v>11216.828125</c:v>
                </c:pt>
                <c:pt idx="1946">
                  <c:v>12827.05859375</c:v>
                </c:pt>
                <c:pt idx="1947">
                  <c:v>12754.6640625</c:v>
                </c:pt>
                <c:pt idx="1948">
                  <c:v>12639.875</c:v>
                </c:pt>
                <c:pt idx="1949">
                  <c:v>12185.69140625</c:v>
                </c:pt>
                <c:pt idx="1950">
                  <c:v>12143.203125</c:v>
                </c:pt>
                <c:pt idx="1951">
                  <c:v>12137.79296875</c:v>
                </c:pt>
                <c:pt idx="1952">
                  <c:v>11561.15625</c:v>
                </c:pt>
                <c:pt idx="1953">
                  <c:v>12467.40625</c:v>
                </c:pt>
                <c:pt idx="1954">
                  <c:v>10785.140625</c:v>
                </c:pt>
                <c:pt idx="1955">
                  <c:v>11738.578125</c:v>
                </c:pt>
                <c:pt idx="1956">
                  <c:v>11813.3203125</c:v>
                </c:pt>
                <c:pt idx="1957">
                  <c:v>8718.6640625</c:v>
                </c:pt>
                <c:pt idx="1958">
                  <c:v>7628.2578125</c:v>
                </c:pt>
                <c:pt idx="1959">
                  <c:v>9355.9140625</c:v>
                </c:pt>
                <c:pt idx="1960">
                  <c:v>11960.56640625</c:v>
                </c:pt>
                <c:pt idx="1961">
                  <c:v>12271.59765625</c:v>
                </c:pt>
                <c:pt idx="1962">
                  <c:v>12356.0859375</c:v>
                </c:pt>
                <c:pt idx="1963">
                  <c:v>11911.12890625</c:v>
                </c:pt>
                <c:pt idx="1964">
                  <c:v>12361.0625</c:v>
                </c:pt>
                <c:pt idx="1965">
                  <c:v>11018.28125</c:v>
                </c:pt>
                <c:pt idx="1966">
                  <c:v>11319.05859375</c:v>
                </c:pt>
                <c:pt idx="1967">
                  <c:v>9969.87890625</c:v>
                </c:pt>
                <c:pt idx="1968">
                  <c:v>9197.01953125</c:v>
                </c:pt>
                <c:pt idx="1969">
                  <c:v>9133.34375</c:v>
                </c:pt>
                <c:pt idx="1970">
                  <c:v>11171.2265625</c:v>
                </c:pt>
                <c:pt idx="1971">
                  <c:v>9839.06640625</c:v>
                </c:pt>
                <c:pt idx="1972">
                  <c:v>9177.78125</c:v>
                </c:pt>
                <c:pt idx="1973">
                  <c:v>9720.328125</c:v>
                </c:pt>
                <c:pt idx="1974">
                  <c:v>8617.9375</c:v>
                </c:pt>
                <c:pt idx="1975">
                  <c:v>7739.85546875</c:v>
                </c:pt>
                <c:pt idx="1976">
                  <c:v>8397.2734375</c:v>
                </c:pt>
                <c:pt idx="1977">
                  <c:v>10377.23828125</c:v>
                </c:pt>
                <c:pt idx="1978">
                  <c:v>10094.03515625</c:v>
                </c:pt>
                <c:pt idx="1979">
                  <c:v>8321.95703125</c:v>
                </c:pt>
                <c:pt idx="1980">
                  <c:v>11450.08203125</c:v>
                </c:pt>
                <c:pt idx="1981">
                  <c:v>11860.87890625</c:v>
                </c:pt>
                <c:pt idx="1982">
                  <c:v>12226.66015625</c:v>
                </c:pt>
                <c:pt idx="1983">
                  <c:v>11578.33203125</c:v>
                </c:pt>
                <c:pt idx="1984">
                  <c:v>12246.125</c:v>
                </c:pt>
                <c:pt idx="1985">
                  <c:v>12278.86328125</c:v>
                </c:pt>
                <c:pt idx="1986">
                  <c:v>11217.609375</c:v>
                </c:pt>
                <c:pt idx="1987">
                  <c:v>10584.59375</c:v>
                </c:pt>
                <c:pt idx="1988">
                  <c:v>12074.8828125</c:v>
                </c:pt>
                <c:pt idx="1989">
                  <c:v>11554.39453125</c:v>
                </c:pt>
                <c:pt idx="1990">
                  <c:v>12087.9375</c:v>
                </c:pt>
                <c:pt idx="1991">
                  <c:v>12339.5703125</c:v>
                </c:pt>
                <c:pt idx="1992">
                  <c:v>11456.1875</c:v>
                </c:pt>
                <c:pt idx="1993">
                  <c:v>11026.3828125</c:v>
                </c:pt>
                <c:pt idx="1994">
                  <c:v>12129.1484375</c:v>
                </c:pt>
                <c:pt idx="1995">
                  <c:v>16931.55078125</c:v>
                </c:pt>
                <c:pt idx="1996">
                  <c:v>15986.11328125</c:v>
                </c:pt>
                <c:pt idx="1997">
                  <c:v>15988.5234375</c:v>
                </c:pt>
                <c:pt idx="1998">
                  <c:v>17352.44921875</c:v>
                </c:pt>
                <c:pt idx="1999">
                  <c:v>15783.95703125</c:v>
                </c:pt>
                <c:pt idx="2000">
                  <c:v>15173.5234375</c:v>
                </c:pt>
                <c:pt idx="2001">
                  <c:v>16021.7734375</c:v>
                </c:pt>
                <c:pt idx="2002">
                  <c:v>17270.34375</c:v>
                </c:pt>
                <c:pt idx="2003">
                  <c:v>17137.66015625</c:v>
                </c:pt>
                <c:pt idx="2004">
                  <c:v>14954.1328125</c:v>
                </c:pt>
                <c:pt idx="2005">
                  <c:v>14580.40625</c:v>
                </c:pt>
                <c:pt idx="2006">
                  <c:v>15977.2421875</c:v>
                </c:pt>
                <c:pt idx="2007">
                  <c:v>15908.03515625</c:v>
                </c:pt>
                <c:pt idx="2008">
                  <c:v>16763.84765625</c:v>
                </c:pt>
                <c:pt idx="2009">
                  <c:v>17385.40625</c:v>
                </c:pt>
                <c:pt idx="2010">
                  <c:v>17538.421875</c:v>
                </c:pt>
                <c:pt idx="2011">
                  <c:v>16520.58984375</c:v>
                </c:pt>
                <c:pt idx="2012">
                  <c:v>16340.8125</c:v>
                </c:pt>
                <c:pt idx="2013">
                  <c:v>15340.3125</c:v>
                </c:pt>
                <c:pt idx="2014">
                  <c:v>13758.59765625</c:v>
                </c:pt>
                <c:pt idx="2015">
                  <c:v>14390.6953125</c:v>
                </c:pt>
                <c:pt idx="2016">
                  <c:v>16351.19921875</c:v>
                </c:pt>
                <c:pt idx="2017">
                  <c:v>14653.16796875</c:v>
                </c:pt>
                <c:pt idx="2018">
                  <c:v>16777.28515625</c:v>
                </c:pt>
                <c:pt idx="2019">
                  <c:v>17363.94140625</c:v>
                </c:pt>
                <c:pt idx="2020">
                  <c:v>16612.71875</c:v>
                </c:pt>
                <c:pt idx="2021">
                  <c:v>16602.87109375</c:v>
                </c:pt>
                <c:pt idx="2022">
                  <c:v>17185.78125</c:v>
                </c:pt>
                <c:pt idx="2023">
                  <c:v>17412.90234375</c:v>
                </c:pt>
                <c:pt idx="2024">
                  <c:v>15084.42578125</c:v>
                </c:pt>
                <c:pt idx="2025">
                  <c:v>15060.47265625</c:v>
                </c:pt>
                <c:pt idx="2026">
                  <c:v>14357.62109375</c:v>
                </c:pt>
                <c:pt idx="2027">
                  <c:v>15974.13671875</c:v>
                </c:pt>
                <c:pt idx="2028">
                  <c:v>13707.9921875</c:v>
                </c:pt>
                <c:pt idx="2029">
                  <c:v>12435.57421875</c:v>
                </c:pt>
                <c:pt idx="2030">
                  <c:v>12475.82421875</c:v>
                </c:pt>
                <c:pt idx="2031">
                  <c:v>14249.73828125</c:v>
                </c:pt>
                <c:pt idx="2032">
                  <c:v>15975.90234375</c:v>
                </c:pt>
                <c:pt idx="2033">
                  <c:v>16030.9453125</c:v>
                </c:pt>
                <c:pt idx="2034">
                  <c:v>16272.41015625</c:v>
                </c:pt>
                <c:pt idx="2035">
                  <c:v>16445.2578125</c:v>
                </c:pt>
                <c:pt idx="2036">
                  <c:v>16047.47265625</c:v>
                </c:pt>
                <c:pt idx="2037">
                  <c:v>14160.5</c:v>
                </c:pt>
                <c:pt idx="2038">
                  <c:v>14106.1875</c:v>
                </c:pt>
                <c:pt idx="2039">
                  <c:v>16414.7890625</c:v>
                </c:pt>
                <c:pt idx="2040">
                  <c:v>15089.3515625</c:v>
                </c:pt>
                <c:pt idx="2041">
                  <c:v>11581.7265625</c:v>
                </c:pt>
                <c:pt idx="2042">
                  <c:v>9848.578125</c:v>
                </c:pt>
                <c:pt idx="2043">
                  <c:v>9837.7109375</c:v>
                </c:pt>
                <c:pt idx="2044">
                  <c:v>11578.6953125</c:v>
                </c:pt>
                <c:pt idx="2045">
                  <c:v>14813.71875</c:v>
                </c:pt>
                <c:pt idx="2046">
                  <c:v>15146.3359375</c:v>
                </c:pt>
                <c:pt idx="2047">
                  <c:v>14920.8203125</c:v>
                </c:pt>
                <c:pt idx="2048">
                  <c:v>12227.9765625</c:v>
                </c:pt>
                <c:pt idx="2049">
                  <c:v>10121.046875</c:v>
                </c:pt>
                <c:pt idx="2050">
                  <c:v>15094.546875</c:v>
                </c:pt>
                <c:pt idx="2051">
                  <c:v>14417.734375</c:v>
                </c:pt>
                <c:pt idx="2052">
                  <c:v>14424.0234375</c:v>
                </c:pt>
                <c:pt idx="2053">
                  <c:v>14978.5703125</c:v>
                </c:pt>
                <c:pt idx="2054">
                  <c:v>13506.2421875</c:v>
                </c:pt>
                <c:pt idx="2055">
                  <c:v>8919.78125</c:v>
                </c:pt>
                <c:pt idx="2056">
                  <c:v>9051.40234375</c:v>
                </c:pt>
                <c:pt idx="2057">
                  <c:v>10108.28125</c:v>
                </c:pt>
                <c:pt idx="2058">
                  <c:v>10437.0390625</c:v>
                </c:pt>
                <c:pt idx="2059">
                  <c:v>9199.84375</c:v>
                </c:pt>
                <c:pt idx="2060">
                  <c:v>9065.609375</c:v>
                </c:pt>
                <c:pt idx="2061">
                  <c:v>9538.07421875</c:v>
                </c:pt>
                <c:pt idx="2062">
                  <c:v>9138.75</c:v>
                </c:pt>
                <c:pt idx="2063">
                  <c:v>10341.53515625</c:v>
                </c:pt>
                <c:pt idx="2064">
                  <c:v>6810.3671875</c:v>
                </c:pt>
                <c:pt idx="2065">
                  <c:v>5674.0859375</c:v>
                </c:pt>
                <c:pt idx="2066">
                  <c:v>9447.421875</c:v>
                </c:pt>
                <c:pt idx="2067">
                  <c:v>7981.49609375</c:v>
                </c:pt>
                <c:pt idx="2068">
                  <c:v>8307.80078125</c:v>
                </c:pt>
                <c:pt idx="2069">
                  <c:v>10434.203125</c:v>
                </c:pt>
                <c:pt idx="2070">
                  <c:v>15061.22265625</c:v>
                </c:pt>
                <c:pt idx="2071">
                  <c:v>12467.12890625</c:v>
                </c:pt>
                <c:pt idx="2072">
                  <c:v>11460.29296875</c:v>
                </c:pt>
                <c:pt idx="2073">
                  <c:v>11560.37109375</c:v>
                </c:pt>
                <c:pt idx="2074">
                  <c:v>13721.42578125</c:v>
                </c:pt>
                <c:pt idx="2075">
                  <c:v>16499.5625</c:v>
                </c:pt>
                <c:pt idx="2076">
                  <c:v>15570.140625</c:v>
                </c:pt>
                <c:pt idx="2077">
                  <c:v>15995.87109375</c:v>
                </c:pt>
                <c:pt idx="2078">
                  <c:v>16803.02734375</c:v>
                </c:pt>
                <c:pt idx="2079">
                  <c:v>16657.73046875</c:v>
                </c:pt>
                <c:pt idx="2080">
                  <c:v>14704.40625</c:v>
                </c:pt>
                <c:pt idx="2081">
                  <c:v>14114.60546875</c:v>
                </c:pt>
                <c:pt idx="2082">
                  <c:v>15684.30859375</c:v>
                </c:pt>
                <c:pt idx="2083">
                  <c:v>13805.44921875</c:v>
                </c:pt>
                <c:pt idx="2084">
                  <c:v>16638.54296875</c:v>
                </c:pt>
                <c:pt idx="2085">
                  <c:v>13282.5</c:v>
                </c:pt>
                <c:pt idx="2086">
                  <c:v>8968.19140625</c:v>
                </c:pt>
                <c:pt idx="2087">
                  <c:v>13230.56640625</c:v>
                </c:pt>
                <c:pt idx="2088">
                  <c:v>12642.88671875</c:v>
                </c:pt>
                <c:pt idx="2089">
                  <c:v>12431.2578125</c:v>
                </c:pt>
                <c:pt idx="2090">
                  <c:v>10928.890625</c:v>
                </c:pt>
                <c:pt idx="2091">
                  <c:v>9929.96875</c:v>
                </c:pt>
                <c:pt idx="2092">
                  <c:v>9033.91796875</c:v>
                </c:pt>
                <c:pt idx="2093">
                  <c:v>10052.77734375</c:v>
                </c:pt>
                <c:pt idx="2094">
                  <c:v>10182.59765625</c:v>
                </c:pt>
                <c:pt idx="2095">
                  <c:v>7697.4609375</c:v>
                </c:pt>
                <c:pt idx="2096">
                  <c:v>13417.0234375</c:v>
                </c:pt>
                <c:pt idx="2097">
                  <c:v>11373.046875</c:v>
                </c:pt>
                <c:pt idx="2098">
                  <c:v>10639.84765625</c:v>
                </c:pt>
                <c:pt idx="2099">
                  <c:v>11756.44140625</c:v>
                </c:pt>
                <c:pt idx="2100">
                  <c:v>16908.140625</c:v>
                </c:pt>
                <c:pt idx="2101">
                  <c:v>16909.8984375</c:v>
                </c:pt>
                <c:pt idx="2102">
                  <c:v>17175.03125</c:v>
                </c:pt>
                <c:pt idx="2103">
                  <c:v>17191.3125</c:v>
                </c:pt>
                <c:pt idx="2104">
                  <c:v>15461.484375</c:v>
                </c:pt>
                <c:pt idx="2105">
                  <c:v>16847.1328125</c:v>
                </c:pt>
                <c:pt idx="2106">
                  <c:v>16952.7734375</c:v>
                </c:pt>
                <c:pt idx="2107">
                  <c:v>16306.3046875</c:v>
                </c:pt>
                <c:pt idx="2108">
                  <c:v>15099.1484375</c:v>
                </c:pt>
                <c:pt idx="2109">
                  <c:v>14703.3125</c:v>
                </c:pt>
                <c:pt idx="2110">
                  <c:v>15702.7890625</c:v>
                </c:pt>
                <c:pt idx="2111">
                  <c:v>16579.8515625</c:v>
                </c:pt>
                <c:pt idx="2112">
                  <c:v>14880.4375</c:v>
                </c:pt>
                <c:pt idx="2113">
                  <c:v>12030.6640625</c:v>
                </c:pt>
                <c:pt idx="2114">
                  <c:v>11582.6875</c:v>
                </c:pt>
                <c:pt idx="2115">
                  <c:v>14002.703125</c:v>
                </c:pt>
                <c:pt idx="2116">
                  <c:v>13042.22265625</c:v>
                </c:pt>
                <c:pt idx="2117">
                  <c:v>13458.79296875</c:v>
                </c:pt>
                <c:pt idx="2118">
                  <c:v>13956.484375</c:v>
                </c:pt>
                <c:pt idx="2119">
                  <c:v>10810.2265625</c:v>
                </c:pt>
                <c:pt idx="2120">
                  <c:v>10508.98046875</c:v>
                </c:pt>
                <c:pt idx="2121">
                  <c:v>14071.1171875</c:v>
                </c:pt>
                <c:pt idx="2122">
                  <c:v>14060.578125</c:v>
                </c:pt>
                <c:pt idx="2123">
                  <c:v>12321.2734375</c:v>
                </c:pt>
                <c:pt idx="2124">
                  <c:v>10012.984375</c:v>
                </c:pt>
                <c:pt idx="2125">
                  <c:v>9649.0625</c:v>
                </c:pt>
                <c:pt idx="2126">
                  <c:v>11055.0625</c:v>
                </c:pt>
                <c:pt idx="2127">
                  <c:v>13663.7265625</c:v>
                </c:pt>
                <c:pt idx="2128">
                  <c:v>14495</c:v>
                </c:pt>
                <c:pt idx="2129">
                  <c:v>13959.4140625</c:v>
                </c:pt>
                <c:pt idx="2130">
                  <c:v>11553.8515625</c:v>
                </c:pt>
                <c:pt idx="2131">
                  <c:v>10471.31640625</c:v>
                </c:pt>
                <c:pt idx="2132">
                  <c:v>10127.93359375</c:v>
                </c:pt>
                <c:pt idx="2133">
                  <c:v>12814.8359375</c:v>
                </c:pt>
                <c:pt idx="2134">
                  <c:v>10553.859375</c:v>
                </c:pt>
                <c:pt idx="2135">
                  <c:v>10445.78125</c:v>
                </c:pt>
                <c:pt idx="2136">
                  <c:v>12007.15625</c:v>
                </c:pt>
                <c:pt idx="2137">
                  <c:v>12830.1015625</c:v>
                </c:pt>
                <c:pt idx="2138">
                  <c:v>12442.46484375</c:v>
                </c:pt>
                <c:pt idx="2139">
                  <c:v>11906.12109375</c:v>
                </c:pt>
                <c:pt idx="2140">
                  <c:v>10760.35546875</c:v>
                </c:pt>
                <c:pt idx="2141">
                  <c:v>9322.68359375</c:v>
                </c:pt>
                <c:pt idx="2142">
                  <c:v>10951.7734375</c:v>
                </c:pt>
                <c:pt idx="2143">
                  <c:v>12769.11328125</c:v>
                </c:pt>
                <c:pt idx="2144">
                  <c:v>12753.55859375</c:v>
                </c:pt>
                <c:pt idx="2145">
                  <c:v>13228.15625</c:v>
                </c:pt>
                <c:pt idx="2146">
                  <c:v>13116.12890625</c:v>
                </c:pt>
                <c:pt idx="2147">
                  <c:v>12654.734375</c:v>
                </c:pt>
                <c:pt idx="2148">
                  <c:v>12626.00390625</c:v>
                </c:pt>
                <c:pt idx="2149">
                  <c:v>12981.35546875</c:v>
                </c:pt>
                <c:pt idx="2150">
                  <c:v>12267.890625</c:v>
                </c:pt>
                <c:pt idx="2151">
                  <c:v>12194.63671875</c:v>
                </c:pt>
                <c:pt idx="2152">
                  <c:v>12276.0390625</c:v>
                </c:pt>
                <c:pt idx="2153">
                  <c:v>10257.4296875</c:v>
                </c:pt>
                <c:pt idx="2154">
                  <c:v>9403.91015625</c:v>
                </c:pt>
                <c:pt idx="2155">
                  <c:v>10927.18359375</c:v>
                </c:pt>
                <c:pt idx="2156">
                  <c:v>11140.3046875</c:v>
                </c:pt>
                <c:pt idx="2157">
                  <c:v>9945.52734375</c:v>
                </c:pt>
                <c:pt idx="2158">
                  <c:v>12930.65234375</c:v>
                </c:pt>
                <c:pt idx="2159">
                  <c:v>13020.703125</c:v>
                </c:pt>
                <c:pt idx="2160">
                  <c:v>14344.390625</c:v>
                </c:pt>
                <c:pt idx="2161">
                  <c:v>13499.0234375</c:v>
                </c:pt>
                <c:pt idx="2162">
                  <c:v>13653.6328125</c:v>
                </c:pt>
                <c:pt idx="2163">
                  <c:v>12254.25</c:v>
                </c:pt>
                <c:pt idx="2164">
                  <c:v>10247.3203125</c:v>
                </c:pt>
                <c:pt idx="2165">
                  <c:v>9006.1953125</c:v>
                </c:pt>
                <c:pt idx="2166">
                  <c:v>9118.14453125</c:v>
                </c:pt>
                <c:pt idx="2167">
                  <c:v>11380.36328125</c:v>
                </c:pt>
                <c:pt idx="2168">
                  <c:v>14278.1328125</c:v>
                </c:pt>
                <c:pt idx="2169">
                  <c:v>13654.78125</c:v>
                </c:pt>
                <c:pt idx="2170">
                  <c:v>13813.828125</c:v>
                </c:pt>
                <c:pt idx="2171">
                  <c:v>13931.4375</c:v>
                </c:pt>
                <c:pt idx="2172">
                  <c:v>13522.20703125</c:v>
                </c:pt>
                <c:pt idx="2173">
                  <c:v>10916.8984375</c:v>
                </c:pt>
                <c:pt idx="2174">
                  <c:v>14323.6640625</c:v>
                </c:pt>
                <c:pt idx="2175">
                  <c:v>13236.55078125</c:v>
                </c:pt>
                <c:pt idx="2176">
                  <c:v>12919.3046875</c:v>
                </c:pt>
                <c:pt idx="2177">
                  <c:v>11520.66796875</c:v>
                </c:pt>
                <c:pt idx="2178">
                  <c:v>11093.484375</c:v>
                </c:pt>
                <c:pt idx="2179">
                  <c:v>12725.421875</c:v>
                </c:pt>
                <c:pt idx="2180">
                  <c:v>13289.015625</c:v>
                </c:pt>
                <c:pt idx="2181">
                  <c:v>10313.6171875</c:v>
                </c:pt>
                <c:pt idx="2182">
                  <c:v>8217.50390625</c:v>
                </c:pt>
                <c:pt idx="2183">
                  <c:v>9197.23046875</c:v>
                </c:pt>
                <c:pt idx="2184">
                  <c:v>9193.1796875</c:v>
                </c:pt>
                <c:pt idx="2185">
                  <c:v>10995.49609375</c:v>
                </c:pt>
                <c:pt idx="2186">
                  <c:v>13131.51171875</c:v>
                </c:pt>
                <c:pt idx="2187">
                  <c:v>13409.1484375</c:v>
                </c:pt>
                <c:pt idx="2188">
                  <c:v>11478.2109375</c:v>
                </c:pt>
                <c:pt idx="2189">
                  <c:v>11637.98828125</c:v>
                </c:pt>
                <c:pt idx="2190">
                  <c:v>11020.7265625</c:v>
                </c:pt>
                <c:pt idx="2191">
                  <c:v>8698.8828125</c:v>
                </c:pt>
                <c:pt idx="2192">
                  <c:v>8222.671875</c:v>
                </c:pt>
                <c:pt idx="2193">
                  <c:v>9285.9375</c:v>
                </c:pt>
                <c:pt idx="2194">
                  <c:v>11058.375</c:v>
                </c:pt>
                <c:pt idx="2195">
                  <c:v>11685.375</c:v>
                </c:pt>
                <c:pt idx="2196">
                  <c:v>11826.0390625</c:v>
                </c:pt>
                <c:pt idx="2197">
                  <c:v>12034.5390625</c:v>
                </c:pt>
                <c:pt idx="2198">
                  <c:v>11509.046875</c:v>
                </c:pt>
                <c:pt idx="2199">
                  <c:v>9456.7890625</c:v>
                </c:pt>
                <c:pt idx="2200">
                  <c:v>7547.8515625</c:v>
                </c:pt>
                <c:pt idx="2201">
                  <c:v>12101.96875</c:v>
                </c:pt>
                <c:pt idx="2202">
                  <c:v>10618.9609375</c:v>
                </c:pt>
                <c:pt idx="2203">
                  <c:v>9417.3828125</c:v>
                </c:pt>
                <c:pt idx="2204">
                  <c:v>11730.328125</c:v>
                </c:pt>
                <c:pt idx="2205">
                  <c:v>11309.5234375</c:v>
                </c:pt>
                <c:pt idx="2206">
                  <c:v>11229.953125</c:v>
                </c:pt>
                <c:pt idx="2207">
                  <c:v>10969.67578125</c:v>
                </c:pt>
                <c:pt idx="2208">
                  <c:v>9844.79296875</c:v>
                </c:pt>
                <c:pt idx="2209">
                  <c:v>9573.33203125</c:v>
                </c:pt>
                <c:pt idx="2210">
                  <c:v>10744.85546875</c:v>
                </c:pt>
                <c:pt idx="2211">
                  <c:v>10036.66015625</c:v>
                </c:pt>
                <c:pt idx="2212">
                  <c:v>8928.984375</c:v>
                </c:pt>
                <c:pt idx="2213">
                  <c:v>8487.91015625</c:v>
                </c:pt>
                <c:pt idx="2214">
                  <c:v>8715.328125</c:v>
                </c:pt>
                <c:pt idx="2215">
                  <c:v>9790.81640625</c:v>
                </c:pt>
                <c:pt idx="2216">
                  <c:v>11151.1484375</c:v>
                </c:pt>
                <c:pt idx="2217">
                  <c:v>10080.03125</c:v>
                </c:pt>
                <c:pt idx="2218">
                  <c:v>9327.12109375</c:v>
                </c:pt>
                <c:pt idx="2219">
                  <c:v>10335.5078125</c:v>
                </c:pt>
                <c:pt idx="2220">
                  <c:v>12975.78515625</c:v>
                </c:pt>
                <c:pt idx="2221">
                  <c:v>12341.96875</c:v>
                </c:pt>
                <c:pt idx="2222">
                  <c:v>12076.6015625</c:v>
                </c:pt>
                <c:pt idx="2223">
                  <c:v>12369.75</c:v>
                </c:pt>
                <c:pt idx="2224">
                  <c:v>13034.05078125</c:v>
                </c:pt>
                <c:pt idx="2225">
                  <c:v>11508.3359375</c:v>
                </c:pt>
                <c:pt idx="2226">
                  <c:v>12202.59375</c:v>
                </c:pt>
                <c:pt idx="2227">
                  <c:v>12338.99609375</c:v>
                </c:pt>
                <c:pt idx="2228">
                  <c:v>11754.6328125</c:v>
                </c:pt>
                <c:pt idx="2229">
                  <c:v>10215.18359375</c:v>
                </c:pt>
                <c:pt idx="2230">
                  <c:v>8192.80078125</c:v>
                </c:pt>
                <c:pt idx="2231">
                  <c:v>11909.46484375</c:v>
                </c:pt>
                <c:pt idx="2232">
                  <c:v>9819.26171875</c:v>
                </c:pt>
                <c:pt idx="2233">
                  <c:v>10172.8203125</c:v>
                </c:pt>
                <c:pt idx="2234">
                  <c:v>13018.8515625</c:v>
                </c:pt>
                <c:pt idx="2235">
                  <c:v>10879.140625</c:v>
                </c:pt>
                <c:pt idx="2236">
                  <c:v>8685.90625</c:v>
                </c:pt>
                <c:pt idx="2237">
                  <c:v>9860.28125</c:v>
                </c:pt>
                <c:pt idx="2238">
                  <c:v>9216.59375</c:v>
                </c:pt>
                <c:pt idx="2239">
                  <c:v>10394.71875</c:v>
                </c:pt>
                <c:pt idx="2240">
                  <c:v>9459.0625</c:v>
                </c:pt>
                <c:pt idx="2241">
                  <c:v>8755.5</c:v>
                </c:pt>
                <c:pt idx="2242">
                  <c:v>11303.0078125</c:v>
                </c:pt>
                <c:pt idx="2243">
                  <c:v>11854.9453125</c:v>
                </c:pt>
                <c:pt idx="2244">
                  <c:v>12250.9921875</c:v>
                </c:pt>
                <c:pt idx="2245">
                  <c:v>9506.9921875</c:v>
                </c:pt>
                <c:pt idx="2246">
                  <c:v>7681.55859375</c:v>
                </c:pt>
                <c:pt idx="2247">
                  <c:v>9169.29296875</c:v>
                </c:pt>
                <c:pt idx="2248">
                  <c:v>10599.875</c:v>
                </c:pt>
                <c:pt idx="2249">
                  <c:v>11756.7265625</c:v>
                </c:pt>
                <c:pt idx="2250">
                  <c:v>14515.734375</c:v>
                </c:pt>
                <c:pt idx="2251">
                  <c:v>12826.57421875</c:v>
                </c:pt>
                <c:pt idx="2252">
                  <c:v>12922.29296875</c:v>
                </c:pt>
                <c:pt idx="2253">
                  <c:v>11075.65234375</c:v>
                </c:pt>
                <c:pt idx="2254">
                  <c:v>12194.1015625</c:v>
                </c:pt>
                <c:pt idx="2255">
                  <c:v>13115.54296875</c:v>
                </c:pt>
                <c:pt idx="2256">
                  <c:v>13687.49609375</c:v>
                </c:pt>
                <c:pt idx="2257">
                  <c:v>13348.5703125</c:v>
                </c:pt>
                <c:pt idx="2258">
                  <c:v>12316.35546875</c:v>
                </c:pt>
                <c:pt idx="2259">
                  <c:v>10124.3515625</c:v>
                </c:pt>
                <c:pt idx="2260">
                  <c:v>9781.38671875</c:v>
                </c:pt>
                <c:pt idx="2261">
                  <c:v>13606.21484375</c:v>
                </c:pt>
                <c:pt idx="2262">
                  <c:v>12475.5390625</c:v>
                </c:pt>
                <c:pt idx="2263">
                  <c:v>12670.49609375</c:v>
                </c:pt>
                <c:pt idx="2264">
                  <c:v>14459.71875</c:v>
                </c:pt>
                <c:pt idx="2265">
                  <c:v>15258.4921875</c:v>
                </c:pt>
                <c:pt idx="2266">
                  <c:v>15674.609375</c:v>
                </c:pt>
                <c:pt idx="2267">
                  <c:v>15517.21875</c:v>
                </c:pt>
                <c:pt idx="2268">
                  <c:v>15735.23828125</c:v>
                </c:pt>
                <c:pt idx="2269">
                  <c:v>15390.46484375</c:v>
                </c:pt>
                <c:pt idx="2270">
                  <c:v>15752.25390625</c:v>
                </c:pt>
                <c:pt idx="2271">
                  <c:v>15784.92578125</c:v>
                </c:pt>
                <c:pt idx="2272">
                  <c:v>15207.50390625</c:v>
                </c:pt>
                <c:pt idx="2273">
                  <c:v>14987.92578125</c:v>
                </c:pt>
                <c:pt idx="2274">
                  <c:v>15246.51953125</c:v>
                </c:pt>
                <c:pt idx="2275">
                  <c:v>12877.375</c:v>
                </c:pt>
                <c:pt idx="2276">
                  <c:v>11167.8515625</c:v>
                </c:pt>
                <c:pt idx="2277">
                  <c:v>10760.11328125</c:v>
                </c:pt>
                <c:pt idx="2278">
                  <c:v>10834.78125</c:v>
                </c:pt>
                <c:pt idx="2279">
                  <c:v>14853.4765625</c:v>
                </c:pt>
                <c:pt idx="2280">
                  <c:v>13417.49609375</c:v>
                </c:pt>
                <c:pt idx="2281">
                  <c:v>10886.8359375</c:v>
                </c:pt>
                <c:pt idx="2282">
                  <c:v>9961.5859375</c:v>
                </c:pt>
                <c:pt idx="2283">
                  <c:v>9455.3125</c:v>
                </c:pt>
                <c:pt idx="2284">
                  <c:v>10487.609375</c:v>
                </c:pt>
                <c:pt idx="2285">
                  <c:v>12660.19140625</c:v>
                </c:pt>
                <c:pt idx="2286">
                  <c:v>13127.3359375</c:v>
                </c:pt>
                <c:pt idx="2287">
                  <c:v>13028.22265625</c:v>
                </c:pt>
                <c:pt idx="2288">
                  <c:v>13141.203125</c:v>
                </c:pt>
                <c:pt idx="2289">
                  <c:v>12760.44921875</c:v>
                </c:pt>
                <c:pt idx="2290">
                  <c:v>11241.84765625</c:v>
                </c:pt>
                <c:pt idx="2291">
                  <c:v>9429.8046875</c:v>
                </c:pt>
                <c:pt idx="2292">
                  <c:v>11519.8828125</c:v>
                </c:pt>
                <c:pt idx="2293">
                  <c:v>9860.53515625</c:v>
                </c:pt>
                <c:pt idx="2294">
                  <c:v>12631.01171875</c:v>
                </c:pt>
                <c:pt idx="2295">
                  <c:v>12716.6171875</c:v>
                </c:pt>
                <c:pt idx="2296">
                  <c:v>12415.66015625</c:v>
                </c:pt>
                <c:pt idx="2297">
                  <c:v>12907.5859375</c:v>
                </c:pt>
                <c:pt idx="2298">
                  <c:v>11963.6796875</c:v>
                </c:pt>
                <c:pt idx="2299">
                  <c:v>11672.8203125</c:v>
                </c:pt>
                <c:pt idx="2300">
                  <c:v>10775.97265625</c:v>
                </c:pt>
                <c:pt idx="2301">
                  <c:v>12100.390625</c:v>
                </c:pt>
                <c:pt idx="2302">
                  <c:v>10528.62890625</c:v>
                </c:pt>
                <c:pt idx="2303">
                  <c:v>9417.1640625</c:v>
                </c:pt>
                <c:pt idx="2304">
                  <c:v>11956.546875</c:v>
                </c:pt>
                <c:pt idx="2305">
                  <c:v>12121.57421875</c:v>
                </c:pt>
                <c:pt idx="2306">
                  <c:v>12469.140625</c:v>
                </c:pt>
                <c:pt idx="2307">
                  <c:v>12081.3671875</c:v>
                </c:pt>
                <c:pt idx="2308">
                  <c:v>12817.34765625</c:v>
                </c:pt>
                <c:pt idx="2309">
                  <c:v>12359.45703125</c:v>
                </c:pt>
                <c:pt idx="2310">
                  <c:v>15663.421875</c:v>
                </c:pt>
                <c:pt idx="2311">
                  <c:v>14909.29296875</c:v>
                </c:pt>
                <c:pt idx="2312">
                  <c:v>16713.81640625</c:v>
                </c:pt>
                <c:pt idx="2313">
                  <c:v>15906.34765625</c:v>
                </c:pt>
                <c:pt idx="2314">
                  <c:v>16774.05078125</c:v>
                </c:pt>
                <c:pt idx="2315">
                  <c:v>16484.80859375</c:v>
                </c:pt>
                <c:pt idx="2316">
                  <c:v>15534.78515625</c:v>
                </c:pt>
                <c:pt idx="2317">
                  <c:v>15251.78125</c:v>
                </c:pt>
                <c:pt idx="2318">
                  <c:v>16754.7109375</c:v>
                </c:pt>
                <c:pt idx="2319">
                  <c:v>16682.9375</c:v>
                </c:pt>
                <c:pt idx="2320">
                  <c:v>15413.25</c:v>
                </c:pt>
                <c:pt idx="2321">
                  <c:v>16517.3828125</c:v>
                </c:pt>
                <c:pt idx="2322">
                  <c:v>15808.39453125</c:v>
                </c:pt>
                <c:pt idx="2323">
                  <c:v>16215.78125</c:v>
                </c:pt>
                <c:pt idx="2324">
                  <c:v>15602.2265625</c:v>
                </c:pt>
                <c:pt idx="2325">
                  <c:v>11289.78515625</c:v>
                </c:pt>
                <c:pt idx="2326">
                  <c:v>9995.81640625</c:v>
                </c:pt>
                <c:pt idx="2327">
                  <c:v>9251.73828125</c:v>
                </c:pt>
                <c:pt idx="2328">
                  <c:v>10384.7734375</c:v>
                </c:pt>
                <c:pt idx="2329">
                  <c:v>12331.83203125</c:v>
                </c:pt>
                <c:pt idx="2330">
                  <c:v>12839.5390625</c:v>
                </c:pt>
                <c:pt idx="2331">
                  <c:v>13274.9921875</c:v>
                </c:pt>
                <c:pt idx="2332">
                  <c:v>12997.0390625</c:v>
                </c:pt>
                <c:pt idx="2333">
                  <c:v>11340.6015625</c:v>
                </c:pt>
                <c:pt idx="2334">
                  <c:v>9482.67578125</c:v>
                </c:pt>
                <c:pt idx="2335">
                  <c:v>13055.515625</c:v>
                </c:pt>
                <c:pt idx="2336">
                  <c:v>13376.9375</c:v>
                </c:pt>
                <c:pt idx="2337">
                  <c:v>11322.83984375</c:v>
                </c:pt>
                <c:pt idx="2338">
                  <c:v>10073.328125</c:v>
                </c:pt>
                <c:pt idx="2339">
                  <c:v>12432.60546875</c:v>
                </c:pt>
                <c:pt idx="2340">
                  <c:v>12741.2265625</c:v>
                </c:pt>
                <c:pt idx="2341">
                  <c:v>13137.31640625</c:v>
                </c:pt>
                <c:pt idx="2342">
                  <c:v>11439.91015625</c:v>
                </c:pt>
                <c:pt idx="2343">
                  <c:v>12791.328125</c:v>
                </c:pt>
                <c:pt idx="2344">
                  <c:v>12220.0703125</c:v>
                </c:pt>
                <c:pt idx="2345">
                  <c:v>11000.52734375</c:v>
                </c:pt>
                <c:pt idx="2346">
                  <c:v>9745.6484375</c:v>
                </c:pt>
                <c:pt idx="2347">
                  <c:v>8471.28125</c:v>
                </c:pt>
                <c:pt idx="2348">
                  <c:v>8482.28515625</c:v>
                </c:pt>
                <c:pt idx="2349">
                  <c:v>10328.32421875</c:v>
                </c:pt>
                <c:pt idx="2350">
                  <c:v>12339.85546875</c:v>
                </c:pt>
                <c:pt idx="2351">
                  <c:v>11924.6953125</c:v>
                </c:pt>
                <c:pt idx="2352">
                  <c:v>10784.67578125</c:v>
                </c:pt>
                <c:pt idx="2353">
                  <c:v>12503.9296875</c:v>
                </c:pt>
                <c:pt idx="2354">
                  <c:v>12573.6015625</c:v>
                </c:pt>
                <c:pt idx="2355">
                  <c:v>13468.09375</c:v>
                </c:pt>
                <c:pt idx="2356">
                  <c:v>12858.78515625</c:v>
                </c:pt>
                <c:pt idx="2357">
                  <c:v>11389.4375</c:v>
                </c:pt>
                <c:pt idx="2358">
                  <c:v>11690.19140625</c:v>
                </c:pt>
                <c:pt idx="2359">
                  <c:v>12797.1328125</c:v>
                </c:pt>
                <c:pt idx="2360">
                  <c:v>14326.81640625</c:v>
                </c:pt>
                <c:pt idx="2361">
                  <c:v>15260.14453125</c:v>
                </c:pt>
                <c:pt idx="2362">
                  <c:v>14455.4921875</c:v>
                </c:pt>
                <c:pt idx="2363">
                  <c:v>15626.67578125</c:v>
                </c:pt>
                <c:pt idx="2364">
                  <c:v>13689.9609375</c:v>
                </c:pt>
                <c:pt idx="2365">
                  <c:v>14587.0390625</c:v>
                </c:pt>
                <c:pt idx="2366">
                  <c:v>14209.84375</c:v>
                </c:pt>
                <c:pt idx="2367">
                  <c:v>15688.5</c:v>
                </c:pt>
                <c:pt idx="2368">
                  <c:v>15722.9921875</c:v>
                </c:pt>
                <c:pt idx="2369">
                  <c:v>15679.4765625</c:v>
                </c:pt>
                <c:pt idx="2370">
                  <c:v>14765.7109375</c:v>
                </c:pt>
                <c:pt idx="2371">
                  <c:v>13865.171875</c:v>
                </c:pt>
                <c:pt idx="2372">
                  <c:v>13753.6796875</c:v>
                </c:pt>
                <c:pt idx="2373">
                  <c:v>13321.09375</c:v>
                </c:pt>
                <c:pt idx="2374">
                  <c:v>16882.0234375</c:v>
                </c:pt>
                <c:pt idx="2375">
                  <c:v>18899.7109375</c:v>
                </c:pt>
                <c:pt idx="2376">
                  <c:v>18619.75390625</c:v>
                </c:pt>
                <c:pt idx="2377">
                  <c:v>18889.8515625</c:v>
                </c:pt>
                <c:pt idx="2378">
                  <c:v>17864.4375</c:v>
                </c:pt>
                <c:pt idx="2379">
                  <c:v>18746.21875</c:v>
                </c:pt>
                <c:pt idx="2380">
                  <c:v>18099.09765625</c:v>
                </c:pt>
                <c:pt idx="2381">
                  <c:v>15254.8671875</c:v>
                </c:pt>
                <c:pt idx="2382">
                  <c:v>18906.90234375</c:v>
                </c:pt>
                <c:pt idx="2383">
                  <c:v>18119.2265625</c:v>
                </c:pt>
                <c:pt idx="2384">
                  <c:v>17943.375</c:v>
                </c:pt>
                <c:pt idx="2385">
                  <c:v>11355.1953125</c:v>
                </c:pt>
                <c:pt idx="2386">
                  <c:v>11616.01953125</c:v>
                </c:pt>
                <c:pt idx="2387">
                  <c:v>11220.44140625</c:v>
                </c:pt>
                <c:pt idx="2388">
                  <c:v>10634.6875</c:v>
                </c:pt>
                <c:pt idx="2389">
                  <c:v>10641.4296875</c:v>
                </c:pt>
                <c:pt idx="2390">
                  <c:v>8764.09375</c:v>
                </c:pt>
                <c:pt idx="2391">
                  <c:v>8216.453125</c:v>
                </c:pt>
                <c:pt idx="2392">
                  <c:v>10917.5234375</c:v>
                </c:pt>
                <c:pt idx="2393">
                  <c:v>8716.3125</c:v>
                </c:pt>
                <c:pt idx="2394">
                  <c:v>6794.875</c:v>
                </c:pt>
                <c:pt idx="2395">
                  <c:v>9482.44140625</c:v>
                </c:pt>
                <c:pt idx="2396">
                  <c:v>11134.26171875</c:v>
                </c:pt>
                <c:pt idx="2397">
                  <c:v>11078.1328125</c:v>
                </c:pt>
                <c:pt idx="2398">
                  <c:v>11368.49609375</c:v>
                </c:pt>
                <c:pt idx="2399">
                  <c:v>11486.75</c:v>
                </c:pt>
                <c:pt idx="2400">
                  <c:v>6962.8828125</c:v>
                </c:pt>
                <c:pt idx="2401">
                  <c:v>4824.78125</c:v>
                </c:pt>
                <c:pt idx="2402">
                  <c:v>4388.2734375</c:v>
                </c:pt>
                <c:pt idx="2403">
                  <c:v>5717.71875</c:v>
                </c:pt>
                <c:pt idx="2404">
                  <c:v>7659.59765625</c:v>
                </c:pt>
                <c:pt idx="2405">
                  <c:v>8352.40625</c:v>
                </c:pt>
                <c:pt idx="2406">
                  <c:v>8674.73046875</c:v>
                </c:pt>
                <c:pt idx="2407">
                  <c:v>8785.03125</c:v>
                </c:pt>
                <c:pt idx="2408">
                  <c:v>8367.30859375</c:v>
                </c:pt>
                <c:pt idx="2409">
                  <c:v>6587.41796875</c:v>
                </c:pt>
                <c:pt idx="2410">
                  <c:v>4594.9921875</c:v>
                </c:pt>
                <c:pt idx="2411">
                  <c:v>8561.00390625</c:v>
                </c:pt>
                <c:pt idx="2412">
                  <c:v>6520.6953125</c:v>
                </c:pt>
                <c:pt idx="2413">
                  <c:v>5068.30859375</c:v>
                </c:pt>
                <c:pt idx="2414">
                  <c:v>7127.04296875</c:v>
                </c:pt>
                <c:pt idx="2415">
                  <c:v>9179.3671875</c:v>
                </c:pt>
                <c:pt idx="2416">
                  <c:v>9142.2734375</c:v>
                </c:pt>
                <c:pt idx="2417">
                  <c:v>9661.1171875</c:v>
                </c:pt>
                <c:pt idx="2418">
                  <c:v>11719.66015625</c:v>
                </c:pt>
                <c:pt idx="2419">
                  <c:v>11722.640625</c:v>
                </c:pt>
                <c:pt idx="2420">
                  <c:v>11971.1875</c:v>
                </c:pt>
                <c:pt idx="2421">
                  <c:v>11129.99609375</c:v>
                </c:pt>
                <c:pt idx="2422">
                  <c:v>8511.5078125</c:v>
                </c:pt>
                <c:pt idx="2423">
                  <c:v>9874.46875</c:v>
                </c:pt>
                <c:pt idx="2424">
                  <c:v>10794.40234375</c:v>
                </c:pt>
                <c:pt idx="2425">
                  <c:v>9366.11328125</c:v>
                </c:pt>
                <c:pt idx="2426">
                  <c:v>9698.453125</c:v>
                </c:pt>
                <c:pt idx="2427">
                  <c:v>10757.37890625</c:v>
                </c:pt>
                <c:pt idx="2428">
                  <c:v>11671.6875</c:v>
                </c:pt>
                <c:pt idx="2429">
                  <c:v>9442.546875</c:v>
                </c:pt>
                <c:pt idx="2430">
                  <c:v>13923.6796875</c:v>
                </c:pt>
                <c:pt idx="2431">
                  <c:v>13821.515625</c:v>
                </c:pt>
                <c:pt idx="2432">
                  <c:v>11075.828125</c:v>
                </c:pt>
                <c:pt idx="2433">
                  <c:v>10989.02734375</c:v>
                </c:pt>
                <c:pt idx="2434">
                  <c:v>11396.5</c:v>
                </c:pt>
                <c:pt idx="2435">
                  <c:v>13371.32421875</c:v>
                </c:pt>
                <c:pt idx="2436">
                  <c:v>13275.64453125</c:v>
                </c:pt>
                <c:pt idx="2437">
                  <c:v>13505.13671875</c:v>
                </c:pt>
                <c:pt idx="2438">
                  <c:v>13916.6875</c:v>
                </c:pt>
                <c:pt idx="2439">
                  <c:v>13503.73828125</c:v>
                </c:pt>
                <c:pt idx="2440">
                  <c:v>12126.21875</c:v>
                </c:pt>
                <c:pt idx="2441">
                  <c:v>13437.7578125</c:v>
                </c:pt>
                <c:pt idx="2442">
                  <c:v>13023.36328125</c:v>
                </c:pt>
                <c:pt idx="2443">
                  <c:v>14002.26953125</c:v>
                </c:pt>
                <c:pt idx="2444">
                  <c:v>13592.96484375</c:v>
                </c:pt>
                <c:pt idx="2445">
                  <c:v>10405.125</c:v>
                </c:pt>
                <c:pt idx="2446">
                  <c:v>9763.12109375</c:v>
                </c:pt>
                <c:pt idx="2447">
                  <c:v>8429.83203125</c:v>
                </c:pt>
                <c:pt idx="2448">
                  <c:v>5490.359375</c:v>
                </c:pt>
                <c:pt idx="2449">
                  <c:v>6238.26953125</c:v>
                </c:pt>
                <c:pt idx="2450">
                  <c:v>8677.3359375</c:v>
                </c:pt>
                <c:pt idx="2451">
                  <c:v>11202.7890625</c:v>
                </c:pt>
                <c:pt idx="2452">
                  <c:v>10254.1484375</c:v>
                </c:pt>
                <c:pt idx="2453">
                  <c:v>9817.16015625</c:v>
                </c:pt>
                <c:pt idx="2454">
                  <c:v>10749.02734375</c:v>
                </c:pt>
                <c:pt idx="2455">
                  <c:v>10922.7421875</c:v>
                </c:pt>
                <c:pt idx="2456">
                  <c:v>9735.6484375</c:v>
                </c:pt>
                <c:pt idx="2457">
                  <c:v>9958.64453125</c:v>
                </c:pt>
                <c:pt idx="2458">
                  <c:v>9333.15234375</c:v>
                </c:pt>
                <c:pt idx="2459">
                  <c:v>11170.7890625</c:v>
                </c:pt>
                <c:pt idx="2460">
                  <c:v>17003.67578125</c:v>
                </c:pt>
                <c:pt idx="2461">
                  <c:v>15228.44140625</c:v>
                </c:pt>
                <c:pt idx="2462">
                  <c:v>13844.33203125</c:v>
                </c:pt>
                <c:pt idx="2463">
                  <c:v>12559.90234375</c:v>
                </c:pt>
                <c:pt idx="2464">
                  <c:v>12708.453125</c:v>
                </c:pt>
                <c:pt idx="2465">
                  <c:v>14302.47265625</c:v>
                </c:pt>
                <c:pt idx="2466">
                  <c:v>15775.78515625</c:v>
                </c:pt>
                <c:pt idx="2467">
                  <c:v>17324.08203125</c:v>
                </c:pt>
                <c:pt idx="2468">
                  <c:v>15642.796875</c:v>
                </c:pt>
                <c:pt idx="2469">
                  <c:v>16418.7109375</c:v>
                </c:pt>
                <c:pt idx="2470">
                  <c:v>15604.0703125</c:v>
                </c:pt>
                <c:pt idx="2471">
                  <c:v>15687.6640625</c:v>
                </c:pt>
                <c:pt idx="2472">
                  <c:v>16800.98046875</c:v>
                </c:pt>
                <c:pt idx="2473">
                  <c:v>16558.6875</c:v>
                </c:pt>
                <c:pt idx="2474">
                  <c:v>16518.46875</c:v>
                </c:pt>
                <c:pt idx="2475">
                  <c:v>11697.421875</c:v>
                </c:pt>
                <c:pt idx="2476">
                  <c:v>10137.37890625</c:v>
                </c:pt>
                <c:pt idx="2477">
                  <c:v>10165.859375</c:v>
                </c:pt>
                <c:pt idx="2478">
                  <c:v>12077.7890625</c:v>
                </c:pt>
                <c:pt idx="2479">
                  <c:v>12448.921875</c:v>
                </c:pt>
                <c:pt idx="2480">
                  <c:v>12110.4609375</c:v>
                </c:pt>
                <c:pt idx="2481">
                  <c:v>9483.30859375</c:v>
                </c:pt>
                <c:pt idx="2482">
                  <c:v>11282.765625</c:v>
                </c:pt>
                <c:pt idx="2483">
                  <c:v>11669.6953125</c:v>
                </c:pt>
                <c:pt idx="2484">
                  <c:v>10144.5078125</c:v>
                </c:pt>
                <c:pt idx="2485">
                  <c:v>9968.875</c:v>
                </c:pt>
                <c:pt idx="2486">
                  <c:v>10453.62109375</c:v>
                </c:pt>
                <c:pt idx="2487">
                  <c:v>11918.734375</c:v>
                </c:pt>
                <c:pt idx="2488">
                  <c:v>11859.8046875</c:v>
                </c:pt>
                <c:pt idx="2489">
                  <c:v>10297.171875</c:v>
                </c:pt>
                <c:pt idx="2490">
                  <c:v>13731.69140625</c:v>
                </c:pt>
                <c:pt idx="2491">
                  <c:v>14199.828125</c:v>
                </c:pt>
                <c:pt idx="2492">
                  <c:v>14644.8515625</c:v>
                </c:pt>
                <c:pt idx="2493">
                  <c:v>14259.21875</c:v>
                </c:pt>
                <c:pt idx="2494">
                  <c:v>12800.71484375</c:v>
                </c:pt>
                <c:pt idx="2495">
                  <c:v>13078.6640625</c:v>
                </c:pt>
                <c:pt idx="2496">
                  <c:v>13057.25390625</c:v>
                </c:pt>
                <c:pt idx="2497">
                  <c:v>13349.26953125</c:v>
                </c:pt>
                <c:pt idx="2498">
                  <c:v>12463.05859375</c:v>
                </c:pt>
                <c:pt idx="2499">
                  <c:v>10695.359375</c:v>
                </c:pt>
                <c:pt idx="2500">
                  <c:v>12176.40234375</c:v>
                </c:pt>
                <c:pt idx="2501">
                  <c:v>11982.71484375</c:v>
                </c:pt>
                <c:pt idx="2502">
                  <c:v>11842.1328125</c:v>
                </c:pt>
                <c:pt idx="2503">
                  <c:v>13556.99609375</c:v>
                </c:pt>
                <c:pt idx="2504">
                  <c:v>14391.18359375</c:v>
                </c:pt>
                <c:pt idx="2505">
                  <c:v>15957.1328125</c:v>
                </c:pt>
                <c:pt idx="2506">
                  <c:v>16078.1875</c:v>
                </c:pt>
                <c:pt idx="2507">
                  <c:v>16190.20703125</c:v>
                </c:pt>
                <c:pt idx="2508">
                  <c:v>16087.51953125</c:v>
                </c:pt>
                <c:pt idx="2509">
                  <c:v>15095.0546875</c:v>
                </c:pt>
                <c:pt idx="2510">
                  <c:v>13081.85546875</c:v>
                </c:pt>
                <c:pt idx="2511">
                  <c:v>12532.16796875</c:v>
                </c:pt>
                <c:pt idx="2512">
                  <c:v>13456.484375</c:v>
                </c:pt>
                <c:pt idx="2513">
                  <c:v>15662.71875</c:v>
                </c:pt>
                <c:pt idx="2514">
                  <c:v>14318.05859375</c:v>
                </c:pt>
                <c:pt idx="2515">
                  <c:v>12865.73046875</c:v>
                </c:pt>
                <c:pt idx="2516">
                  <c:v>11632.47265625</c:v>
                </c:pt>
                <c:pt idx="2517">
                  <c:v>13831.41015625</c:v>
                </c:pt>
                <c:pt idx="2518">
                  <c:v>14393.6484375</c:v>
                </c:pt>
                <c:pt idx="2519">
                  <c:v>12633.84765625</c:v>
                </c:pt>
                <c:pt idx="2520">
                  <c:v>11629.73828125</c:v>
                </c:pt>
                <c:pt idx="2521">
                  <c:v>11651.8515625</c:v>
                </c:pt>
                <c:pt idx="2522">
                  <c:v>12023.3203125</c:v>
                </c:pt>
                <c:pt idx="2523">
                  <c:v>11650.03125</c:v>
                </c:pt>
                <c:pt idx="2524">
                  <c:v>10147.01953125</c:v>
                </c:pt>
                <c:pt idx="2525">
                  <c:v>10450.546875</c:v>
                </c:pt>
                <c:pt idx="2526">
                  <c:v>9819.21875</c:v>
                </c:pt>
                <c:pt idx="2527">
                  <c:v>9256.9765625</c:v>
                </c:pt>
                <c:pt idx="2528">
                  <c:v>10845.578125</c:v>
                </c:pt>
                <c:pt idx="2529">
                  <c:v>12029.72265625</c:v>
                </c:pt>
                <c:pt idx="2530">
                  <c:v>10755.3046875</c:v>
                </c:pt>
                <c:pt idx="2531">
                  <c:v>8789.9609375</c:v>
                </c:pt>
                <c:pt idx="2532">
                  <c:v>8032.21875</c:v>
                </c:pt>
                <c:pt idx="2533">
                  <c:v>10075.63671875</c:v>
                </c:pt>
                <c:pt idx="2534">
                  <c:v>10439.890625</c:v>
                </c:pt>
                <c:pt idx="2535">
                  <c:v>11417.4765625</c:v>
                </c:pt>
                <c:pt idx="2536">
                  <c:v>10125.5546875</c:v>
                </c:pt>
                <c:pt idx="2537">
                  <c:v>10393.50390625</c:v>
                </c:pt>
                <c:pt idx="2538">
                  <c:v>11497.02734375</c:v>
                </c:pt>
                <c:pt idx="2539">
                  <c:v>10314.28125</c:v>
                </c:pt>
                <c:pt idx="2540">
                  <c:v>9385.4453125</c:v>
                </c:pt>
                <c:pt idx="2541">
                  <c:v>9258.203125</c:v>
                </c:pt>
                <c:pt idx="2542">
                  <c:v>11083.3203125</c:v>
                </c:pt>
                <c:pt idx="2543">
                  <c:v>11994.0703125</c:v>
                </c:pt>
                <c:pt idx="2544">
                  <c:v>11058.7421875</c:v>
                </c:pt>
                <c:pt idx="2545">
                  <c:v>8837.2109375</c:v>
                </c:pt>
                <c:pt idx="2546">
                  <c:v>7295.47265625</c:v>
                </c:pt>
                <c:pt idx="2547">
                  <c:v>8669.86328125</c:v>
                </c:pt>
                <c:pt idx="2548">
                  <c:v>11738.859375</c:v>
                </c:pt>
                <c:pt idx="2549">
                  <c:v>11865.79296875</c:v>
                </c:pt>
                <c:pt idx="2550">
                  <c:v>14580.35546875</c:v>
                </c:pt>
                <c:pt idx="2551">
                  <c:v>14613.296875</c:v>
                </c:pt>
                <c:pt idx="2552">
                  <c:v>15313.4765625</c:v>
                </c:pt>
                <c:pt idx="2553">
                  <c:v>12427.6328125</c:v>
                </c:pt>
                <c:pt idx="2554">
                  <c:v>10471.5703125</c:v>
                </c:pt>
                <c:pt idx="2555">
                  <c:v>10019.4140625</c:v>
                </c:pt>
                <c:pt idx="2556">
                  <c:v>13309.0234375</c:v>
                </c:pt>
                <c:pt idx="2557">
                  <c:v>15996.28125</c:v>
                </c:pt>
                <c:pt idx="2558">
                  <c:v>13437.6953125</c:v>
                </c:pt>
                <c:pt idx="2559">
                  <c:v>9772.5703125</c:v>
                </c:pt>
                <c:pt idx="2560">
                  <c:v>8710.109375</c:v>
                </c:pt>
                <c:pt idx="2561">
                  <c:v>15068.984375</c:v>
                </c:pt>
                <c:pt idx="2562">
                  <c:v>14903.015625</c:v>
                </c:pt>
                <c:pt idx="2563">
                  <c:v>15360.73046875</c:v>
                </c:pt>
                <c:pt idx="2564">
                  <c:v>15729.9375</c:v>
                </c:pt>
                <c:pt idx="2565">
                  <c:v>8586.06640625</c:v>
                </c:pt>
                <c:pt idx="2566">
                  <c:v>5714.21875</c:v>
                </c:pt>
                <c:pt idx="2567">
                  <c:v>8805.7265625</c:v>
                </c:pt>
                <c:pt idx="2568">
                  <c:v>8045.515625</c:v>
                </c:pt>
                <c:pt idx="2569">
                  <c:v>7263.2734375</c:v>
                </c:pt>
                <c:pt idx="2570">
                  <c:v>7542.90625</c:v>
                </c:pt>
                <c:pt idx="2571">
                  <c:v>5644.9296875</c:v>
                </c:pt>
                <c:pt idx="2572">
                  <c:v>2823.3359375</c:v>
                </c:pt>
                <c:pt idx="2573">
                  <c:v>7148.55078125</c:v>
                </c:pt>
                <c:pt idx="2574">
                  <c:v>5849.21875</c:v>
                </c:pt>
                <c:pt idx="2575">
                  <c:v>4775.15625</c:v>
                </c:pt>
                <c:pt idx="2576">
                  <c:v>5571</c:v>
                </c:pt>
                <c:pt idx="2577">
                  <c:v>9091.8515625</c:v>
                </c:pt>
                <c:pt idx="2578">
                  <c:v>8517.34375</c:v>
                </c:pt>
                <c:pt idx="2579">
                  <c:v>7718.203125</c:v>
                </c:pt>
                <c:pt idx="2580">
                  <c:v>14232.671875</c:v>
                </c:pt>
                <c:pt idx="2581">
                  <c:v>12912.10546875</c:v>
                </c:pt>
                <c:pt idx="2582">
                  <c:v>11721.19140625</c:v>
                </c:pt>
                <c:pt idx="2583">
                  <c:v>12029.3515625</c:v>
                </c:pt>
                <c:pt idx="2584">
                  <c:v>13406.015625</c:v>
                </c:pt>
                <c:pt idx="2585">
                  <c:v>12395.265625</c:v>
                </c:pt>
                <c:pt idx="2586">
                  <c:v>11339.98828125</c:v>
                </c:pt>
                <c:pt idx="2587">
                  <c:v>11215.6015625</c:v>
                </c:pt>
                <c:pt idx="2588">
                  <c:v>11251.109375</c:v>
                </c:pt>
                <c:pt idx="2589">
                  <c:v>12512.52734375</c:v>
                </c:pt>
                <c:pt idx="2590">
                  <c:v>13885.01171875</c:v>
                </c:pt>
                <c:pt idx="2591">
                  <c:v>13905.3984375</c:v>
                </c:pt>
                <c:pt idx="2592">
                  <c:v>12679.296875</c:v>
                </c:pt>
                <c:pt idx="2593">
                  <c:v>13656.484375</c:v>
                </c:pt>
                <c:pt idx="2594">
                  <c:v>14227.25</c:v>
                </c:pt>
                <c:pt idx="2595">
                  <c:v>11442.015625</c:v>
                </c:pt>
                <c:pt idx="2596">
                  <c:v>11183.921875</c:v>
                </c:pt>
                <c:pt idx="2597">
                  <c:v>11689.4921875</c:v>
                </c:pt>
                <c:pt idx="2598">
                  <c:v>11674.0546875</c:v>
                </c:pt>
                <c:pt idx="2599">
                  <c:v>11459.12109375</c:v>
                </c:pt>
                <c:pt idx="2600">
                  <c:v>7183.34375</c:v>
                </c:pt>
                <c:pt idx="2601">
                  <c:v>7000.03125</c:v>
                </c:pt>
                <c:pt idx="2602">
                  <c:v>11286.3984375</c:v>
                </c:pt>
                <c:pt idx="2603">
                  <c:v>8616.1171875</c:v>
                </c:pt>
                <c:pt idx="2604">
                  <c:v>9014.93359375</c:v>
                </c:pt>
                <c:pt idx="2605">
                  <c:v>11150.265625</c:v>
                </c:pt>
                <c:pt idx="2606">
                  <c:v>11300.0703125</c:v>
                </c:pt>
                <c:pt idx="2607">
                  <c:v>11568.23046875</c:v>
                </c:pt>
                <c:pt idx="2608">
                  <c:v>10514.05859375</c:v>
                </c:pt>
                <c:pt idx="2609">
                  <c:v>11306.32421875</c:v>
                </c:pt>
                <c:pt idx="2610">
                  <c:v>14994.0390625</c:v>
                </c:pt>
                <c:pt idx="2611">
                  <c:v>11534.05859375</c:v>
                </c:pt>
                <c:pt idx="2612">
                  <c:v>10972.85546875</c:v>
                </c:pt>
                <c:pt idx="2613">
                  <c:v>10960.63671875</c:v>
                </c:pt>
                <c:pt idx="2614">
                  <c:v>10469.0078125</c:v>
                </c:pt>
                <c:pt idx="2615">
                  <c:v>13525.23046875</c:v>
                </c:pt>
                <c:pt idx="2616">
                  <c:v>13907.34765625</c:v>
                </c:pt>
                <c:pt idx="2617">
                  <c:v>13379.171875</c:v>
                </c:pt>
                <c:pt idx="2618">
                  <c:v>13640.78125</c:v>
                </c:pt>
                <c:pt idx="2619">
                  <c:v>15078.29296875</c:v>
                </c:pt>
                <c:pt idx="2620">
                  <c:v>15709.09765625</c:v>
                </c:pt>
                <c:pt idx="2621">
                  <c:v>15032.73828125</c:v>
                </c:pt>
                <c:pt idx="2622">
                  <c:v>15844.44140625</c:v>
                </c:pt>
                <c:pt idx="2623">
                  <c:v>14658.29296875</c:v>
                </c:pt>
                <c:pt idx="2624">
                  <c:v>15247.546875</c:v>
                </c:pt>
                <c:pt idx="2625">
                  <c:v>12618.40625</c:v>
                </c:pt>
                <c:pt idx="2626">
                  <c:v>12909.640625</c:v>
                </c:pt>
                <c:pt idx="2627">
                  <c:v>10282.17578125</c:v>
                </c:pt>
                <c:pt idx="2628">
                  <c:v>10440.6875</c:v>
                </c:pt>
                <c:pt idx="2629">
                  <c:v>12903.8515625</c:v>
                </c:pt>
                <c:pt idx="2630">
                  <c:v>11973.3671875</c:v>
                </c:pt>
                <c:pt idx="2631">
                  <c:v>10152.703125</c:v>
                </c:pt>
                <c:pt idx="2632">
                  <c:v>8545.046875</c:v>
                </c:pt>
                <c:pt idx="2633">
                  <c:v>7646.1640625</c:v>
                </c:pt>
                <c:pt idx="2634">
                  <c:v>9610.6953125</c:v>
                </c:pt>
                <c:pt idx="2635">
                  <c:v>11883.8984375</c:v>
                </c:pt>
                <c:pt idx="2636">
                  <c:v>12982.578125</c:v>
                </c:pt>
                <c:pt idx="2637">
                  <c:v>13160.42578125</c:v>
                </c:pt>
                <c:pt idx="2638">
                  <c:v>12712.3125</c:v>
                </c:pt>
                <c:pt idx="2639">
                  <c:v>13085.515625</c:v>
                </c:pt>
                <c:pt idx="2640">
                  <c:v>12895.20703125</c:v>
                </c:pt>
                <c:pt idx="2641">
                  <c:v>11240.71875</c:v>
                </c:pt>
                <c:pt idx="2642">
                  <c:v>10372.90625</c:v>
                </c:pt>
                <c:pt idx="2643">
                  <c:v>13378.453125</c:v>
                </c:pt>
                <c:pt idx="2644">
                  <c:v>13433.3671875</c:v>
                </c:pt>
                <c:pt idx="2645">
                  <c:v>13712.75</c:v>
                </c:pt>
                <c:pt idx="2646">
                  <c:v>11326.51171875</c:v>
                </c:pt>
                <c:pt idx="2647">
                  <c:v>10032.83203125</c:v>
                </c:pt>
                <c:pt idx="2648">
                  <c:v>8955.9140625</c:v>
                </c:pt>
                <c:pt idx="2649">
                  <c:v>10481.04296875</c:v>
                </c:pt>
                <c:pt idx="2650">
                  <c:v>13636.07421875</c:v>
                </c:pt>
                <c:pt idx="2651">
                  <c:v>13267.96484375</c:v>
                </c:pt>
                <c:pt idx="2652">
                  <c:v>12646.234375</c:v>
                </c:pt>
                <c:pt idx="2653">
                  <c:v>9646.00390625</c:v>
                </c:pt>
                <c:pt idx="2654">
                  <c:v>13592.3671875</c:v>
                </c:pt>
                <c:pt idx="2655">
                  <c:v>17294.99609375</c:v>
                </c:pt>
                <c:pt idx="2656">
                  <c:v>16785.14453125</c:v>
                </c:pt>
                <c:pt idx="2657">
                  <c:v>14811.15625</c:v>
                </c:pt>
                <c:pt idx="2658">
                  <c:v>13259.3984375</c:v>
                </c:pt>
                <c:pt idx="2659">
                  <c:v>11698.66015625</c:v>
                </c:pt>
                <c:pt idx="2660">
                  <c:v>11508.94140625</c:v>
                </c:pt>
                <c:pt idx="2661">
                  <c:v>12317.171875</c:v>
                </c:pt>
                <c:pt idx="2662">
                  <c:v>14453.8359375</c:v>
                </c:pt>
                <c:pt idx="2663">
                  <c:v>16969.69921875</c:v>
                </c:pt>
                <c:pt idx="2664">
                  <c:v>17167.5078125</c:v>
                </c:pt>
                <c:pt idx="2665">
                  <c:v>15723.41015625</c:v>
                </c:pt>
                <c:pt idx="2666">
                  <c:v>17399.26171875</c:v>
                </c:pt>
                <c:pt idx="2667">
                  <c:v>17238.28125</c:v>
                </c:pt>
                <c:pt idx="2668">
                  <c:v>17507.9453125</c:v>
                </c:pt>
                <c:pt idx="2669">
                  <c:v>17295.453125</c:v>
                </c:pt>
                <c:pt idx="2670">
                  <c:v>15567.453125</c:v>
                </c:pt>
                <c:pt idx="2671">
                  <c:v>14783.58984375</c:v>
                </c:pt>
                <c:pt idx="2672">
                  <c:v>15143.90234375</c:v>
                </c:pt>
                <c:pt idx="2673">
                  <c:v>12801.2421875</c:v>
                </c:pt>
                <c:pt idx="2674">
                  <c:v>11535.21484375</c:v>
                </c:pt>
                <c:pt idx="2675">
                  <c:v>9808.57421875</c:v>
                </c:pt>
                <c:pt idx="2676">
                  <c:v>9462.65234375</c:v>
                </c:pt>
                <c:pt idx="2677">
                  <c:v>10524.140625</c:v>
                </c:pt>
                <c:pt idx="2678">
                  <c:v>12699.734375</c:v>
                </c:pt>
                <c:pt idx="2679">
                  <c:v>13749.8359375</c:v>
                </c:pt>
                <c:pt idx="2680">
                  <c:v>14740.90625</c:v>
                </c:pt>
                <c:pt idx="2681">
                  <c:v>15431.01953125</c:v>
                </c:pt>
                <c:pt idx="2682">
                  <c:v>15437.34765625</c:v>
                </c:pt>
                <c:pt idx="2683">
                  <c:v>15073.3984375</c:v>
                </c:pt>
                <c:pt idx="2684">
                  <c:v>13076.89453125</c:v>
                </c:pt>
                <c:pt idx="2685">
                  <c:v>15586.859375</c:v>
                </c:pt>
                <c:pt idx="2686">
                  <c:v>15918.6640625</c:v>
                </c:pt>
                <c:pt idx="2687">
                  <c:v>16264.00390625</c:v>
                </c:pt>
                <c:pt idx="2688">
                  <c:v>16061.14453125</c:v>
                </c:pt>
                <c:pt idx="2689">
                  <c:v>16410.46484375</c:v>
                </c:pt>
                <c:pt idx="2690">
                  <c:v>16298.4375</c:v>
                </c:pt>
                <c:pt idx="2691">
                  <c:v>16028.625</c:v>
                </c:pt>
                <c:pt idx="2692">
                  <c:v>15952.56640625</c:v>
                </c:pt>
                <c:pt idx="2693">
                  <c:v>14734.6015625</c:v>
                </c:pt>
                <c:pt idx="2694">
                  <c:v>16360.796875</c:v>
                </c:pt>
                <c:pt idx="2695">
                  <c:v>14545.484375</c:v>
                </c:pt>
                <c:pt idx="2696">
                  <c:v>14103.58203125</c:v>
                </c:pt>
                <c:pt idx="2697">
                  <c:v>14637.55859375</c:v>
                </c:pt>
                <c:pt idx="2698">
                  <c:v>14109.01953125</c:v>
                </c:pt>
                <c:pt idx="2699">
                  <c:v>16179.3359375</c:v>
                </c:pt>
                <c:pt idx="2700">
                  <c:v>15957.9140625</c:v>
                </c:pt>
                <c:pt idx="2701">
                  <c:v>15643.19921875</c:v>
                </c:pt>
                <c:pt idx="2702">
                  <c:v>15960.01171875</c:v>
                </c:pt>
                <c:pt idx="2703">
                  <c:v>15950.953125</c:v>
                </c:pt>
                <c:pt idx="2704">
                  <c:v>15846.09375</c:v>
                </c:pt>
                <c:pt idx="2705">
                  <c:v>12439.9375</c:v>
                </c:pt>
                <c:pt idx="2706">
                  <c:v>14101.390625</c:v>
                </c:pt>
                <c:pt idx="2707">
                  <c:v>14136.0703125</c:v>
                </c:pt>
                <c:pt idx="2708">
                  <c:v>14655.78125</c:v>
                </c:pt>
                <c:pt idx="2709">
                  <c:v>13002.5546875</c:v>
                </c:pt>
                <c:pt idx="2710">
                  <c:v>13051.16796875</c:v>
                </c:pt>
                <c:pt idx="2711">
                  <c:v>14340.61328125</c:v>
                </c:pt>
                <c:pt idx="2712">
                  <c:v>14314.83984375</c:v>
                </c:pt>
                <c:pt idx="2713">
                  <c:v>11461.12109375</c:v>
                </c:pt>
                <c:pt idx="2714">
                  <c:v>10381.80859375</c:v>
                </c:pt>
                <c:pt idx="2715">
                  <c:v>15356.72265625</c:v>
                </c:pt>
                <c:pt idx="2716">
                  <c:v>14359.3984375</c:v>
                </c:pt>
                <c:pt idx="2717">
                  <c:v>13225.14453125</c:v>
                </c:pt>
                <c:pt idx="2718">
                  <c:v>13825.60546875</c:v>
                </c:pt>
                <c:pt idx="2719">
                  <c:v>14450.6171875</c:v>
                </c:pt>
                <c:pt idx="2720">
                  <c:v>14103.9140625</c:v>
                </c:pt>
                <c:pt idx="2721">
                  <c:v>15017.4375</c:v>
                </c:pt>
                <c:pt idx="2722">
                  <c:v>14652.46875</c:v>
                </c:pt>
                <c:pt idx="2723">
                  <c:v>14669.140625</c:v>
                </c:pt>
                <c:pt idx="2724">
                  <c:v>12779.015625</c:v>
                </c:pt>
                <c:pt idx="2725">
                  <c:v>12170.4609375</c:v>
                </c:pt>
                <c:pt idx="2726">
                  <c:v>13112.203125</c:v>
                </c:pt>
                <c:pt idx="2727">
                  <c:v>13748.02734375</c:v>
                </c:pt>
                <c:pt idx="2728">
                  <c:v>15299.14453125</c:v>
                </c:pt>
                <c:pt idx="2729">
                  <c:v>14819.1796875</c:v>
                </c:pt>
                <c:pt idx="2730">
                  <c:v>16821.94140625</c:v>
                </c:pt>
                <c:pt idx="2731">
                  <c:v>16163.43359375</c:v>
                </c:pt>
                <c:pt idx="2732">
                  <c:v>16097.82421875</c:v>
                </c:pt>
                <c:pt idx="2733">
                  <c:v>15978.21484375</c:v>
                </c:pt>
                <c:pt idx="2734">
                  <c:v>15480.7890625</c:v>
                </c:pt>
                <c:pt idx="2735">
                  <c:v>16101.625</c:v>
                </c:pt>
                <c:pt idx="2736">
                  <c:v>15369.46875</c:v>
                </c:pt>
                <c:pt idx="2737">
                  <c:v>15942.82421875</c:v>
                </c:pt>
                <c:pt idx="2738">
                  <c:v>16238.265625</c:v>
                </c:pt>
                <c:pt idx="2739">
                  <c:v>15360.3203125</c:v>
                </c:pt>
                <c:pt idx="2740">
                  <c:v>15161.46484375</c:v>
                </c:pt>
                <c:pt idx="2741">
                  <c:v>15643.55078125</c:v>
                </c:pt>
                <c:pt idx="2742">
                  <c:v>16532.28515625</c:v>
                </c:pt>
                <c:pt idx="2743">
                  <c:v>15698.25390625</c:v>
                </c:pt>
                <c:pt idx="2744">
                  <c:v>16742.7734375</c:v>
                </c:pt>
                <c:pt idx="2745">
                  <c:v>14448.57421875</c:v>
                </c:pt>
                <c:pt idx="2746">
                  <c:v>12637.75390625</c:v>
                </c:pt>
                <c:pt idx="2747">
                  <c:v>13781.55859375</c:v>
                </c:pt>
                <c:pt idx="2748">
                  <c:v>14569.11328125</c:v>
                </c:pt>
                <c:pt idx="2749">
                  <c:v>13044.9765625</c:v>
                </c:pt>
                <c:pt idx="2750">
                  <c:v>10727.3125</c:v>
                </c:pt>
                <c:pt idx="2751">
                  <c:v>10513.17578125</c:v>
                </c:pt>
                <c:pt idx="2752">
                  <c:v>14005.6484375</c:v>
                </c:pt>
                <c:pt idx="2753">
                  <c:v>12138.03515625</c:v>
                </c:pt>
                <c:pt idx="2754">
                  <c:v>10223.07421875</c:v>
                </c:pt>
                <c:pt idx="2755">
                  <c:v>10471.18359375</c:v>
                </c:pt>
                <c:pt idx="2756">
                  <c:v>12370.10546875</c:v>
                </c:pt>
                <c:pt idx="2757">
                  <c:v>13843.984375</c:v>
                </c:pt>
                <c:pt idx="2758">
                  <c:v>13771.95703125</c:v>
                </c:pt>
                <c:pt idx="2759">
                  <c:v>13140.62890625</c:v>
                </c:pt>
                <c:pt idx="2760">
                  <c:v>13083.3203125</c:v>
                </c:pt>
                <c:pt idx="2761">
                  <c:v>12378.546875</c:v>
                </c:pt>
                <c:pt idx="2762">
                  <c:v>12680.81640625</c:v>
                </c:pt>
                <c:pt idx="2763">
                  <c:v>11438.375</c:v>
                </c:pt>
                <c:pt idx="2764">
                  <c:v>10943.83203125</c:v>
                </c:pt>
                <c:pt idx="2765">
                  <c:v>11989.0703125</c:v>
                </c:pt>
                <c:pt idx="2766">
                  <c:v>12704.36328125</c:v>
                </c:pt>
                <c:pt idx="2767">
                  <c:v>10376.76171875</c:v>
                </c:pt>
                <c:pt idx="2768">
                  <c:v>9958.90625</c:v>
                </c:pt>
                <c:pt idx="2769">
                  <c:v>10431.484375</c:v>
                </c:pt>
                <c:pt idx="2770">
                  <c:v>13205.02734375</c:v>
                </c:pt>
                <c:pt idx="2771">
                  <c:v>12457.98046875</c:v>
                </c:pt>
                <c:pt idx="2772">
                  <c:v>11879.41796875</c:v>
                </c:pt>
                <c:pt idx="2773">
                  <c:v>12905.25</c:v>
                </c:pt>
                <c:pt idx="2774">
                  <c:v>12670.5703125</c:v>
                </c:pt>
                <c:pt idx="2775">
                  <c:v>15373.58984375</c:v>
                </c:pt>
                <c:pt idx="2776">
                  <c:v>15299.296875</c:v>
                </c:pt>
                <c:pt idx="2777">
                  <c:v>15027.0625</c:v>
                </c:pt>
                <c:pt idx="2778">
                  <c:v>12637.83984375</c:v>
                </c:pt>
                <c:pt idx="2779">
                  <c:v>11978.046875</c:v>
                </c:pt>
                <c:pt idx="2780">
                  <c:v>15210.20703125</c:v>
                </c:pt>
                <c:pt idx="2781">
                  <c:v>15192.734375</c:v>
                </c:pt>
                <c:pt idx="2782">
                  <c:v>13228.171875</c:v>
                </c:pt>
                <c:pt idx="2783">
                  <c:v>11208.71484375</c:v>
                </c:pt>
                <c:pt idx="2784">
                  <c:v>10841.21875</c:v>
                </c:pt>
                <c:pt idx="2785">
                  <c:v>12406.3984375</c:v>
                </c:pt>
                <c:pt idx="2786">
                  <c:v>14855.8359375</c:v>
                </c:pt>
                <c:pt idx="2787">
                  <c:v>14465.328125</c:v>
                </c:pt>
                <c:pt idx="2788">
                  <c:v>15368.4453125</c:v>
                </c:pt>
                <c:pt idx="2789">
                  <c:v>15266.140625</c:v>
                </c:pt>
                <c:pt idx="2790">
                  <c:v>12848.6875</c:v>
                </c:pt>
                <c:pt idx="2791">
                  <c:v>12262.34375</c:v>
                </c:pt>
                <c:pt idx="2792">
                  <c:v>12418.56640625</c:v>
                </c:pt>
                <c:pt idx="2793">
                  <c:v>10471.6484375</c:v>
                </c:pt>
                <c:pt idx="2794">
                  <c:v>9550.37109375</c:v>
                </c:pt>
                <c:pt idx="2795">
                  <c:v>7994.44921875</c:v>
                </c:pt>
                <c:pt idx="2796">
                  <c:v>8977.49609375</c:v>
                </c:pt>
                <c:pt idx="2797">
                  <c:v>11742.234375</c:v>
                </c:pt>
                <c:pt idx="2798">
                  <c:v>11573.2890625</c:v>
                </c:pt>
                <c:pt idx="2799">
                  <c:v>12536.85546875</c:v>
                </c:pt>
                <c:pt idx="2800">
                  <c:v>12574.3359375</c:v>
                </c:pt>
                <c:pt idx="2801">
                  <c:v>11980.6328125</c:v>
                </c:pt>
                <c:pt idx="2802">
                  <c:v>11773.41796875</c:v>
                </c:pt>
                <c:pt idx="2803">
                  <c:v>10501.78125</c:v>
                </c:pt>
                <c:pt idx="2804">
                  <c:v>11866.1171875</c:v>
                </c:pt>
                <c:pt idx="2805">
                  <c:v>12723.265625</c:v>
                </c:pt>
                <c:pt idx="2806">
                  <c:v>11206.35546875</c:v>
                </c:pt>
                <c:pt idx="2807">
                  <c:v>11011.73828125</c:v>
                </c:pt>
                <c:pt idx="2808">
                  <c:v>12739.1328125</c:v>
                </c:pt>
                <c:pt idx="2809">
                  <c:v>10668.6328125</c:v>
                </c:pt>
                <c:pt idx="2810">
                  <c:v>8708.57421875</c:v>
                </c:pt>
                <c:pt idx="2811">
                  <c:v>8049.0078125</c:v>
                </c:pt>
                <c:pt idx="2812">
                  <c:v>8539.0078125</c:v>
                </c:pt>
                <c:pt idx="2813">
                  <c:v>10458.4375</c:v>
                </c:pt>
                <c:pt idx="2814">
                  <c:v>12245.359375</c:v>
                </c:pt>
                <c:pt idx="2815">
                  <c:v>11162.54296875</c:v>
                </c:pt>
                <c:pt idx="2816">
                  <c:v>11498.5703125</c:v>
                </c:pt>
                <c:pt idx="2817">
                  <c:v>7339.17578125</c:v>
                </c:pt>
                <c:pt idx="2818">
                  <c:v>9140.734375</c:v>
                </c:pt>
                <c:pt idx="2819">
                  <c:v>12757</c:v>
                </c:pt>
                <c:pt idx="2820">
                  <c:v>11316.46875</c:v>
                </c:pt>
                <c:pt idx="2821">
                  <c:v>10105.0546875</c:v>
                </c:pt>
                <c:pt idx="2822">
                  <c:v>10002.48046875</c:v>
                </c:pt>
                <c:pt idx="2823">
                  <c:v>11559.76953125</c:v>
                </c:pt>
                <c:pt idx="2824">
                  <c:v>10260.98046875</c:v>
                </c:pt>
                <c:pt idx="2825">
                  <c:v>8394.5078125</c:v>
                </c:pt>
                <c:pt idx="2826">
                  <c:v>7082.45703125</c:v>
                </c:pt>
                <c:pt idx="2827">
                  <c:v>7786.2890625</c:v>
                </c:pt>
                <c:pt idx="2828">
                  <c:v>9536.6328125</c:v>
                </c:pt>
                <c:pt idx="2829">
                  <c:v>11628.953125</c:v>
                </c:pt>
                <c:pt idx="2830">
                  <c:v>11721.93359375</c:v>
                </c:pt>
                <c:pt idx="2831">
                  <c:v>9862.4921875</c:v>
                </c:pt>
                <c:pt idx="2832">
                  <c:v>10276.26171875</c:v>
                </c:pt>
                <c:pt idx="2833">
                  <c:v>6336.72265625</c:v>
                </c:pt>
                <c:pt idx="2834">
                  <c:v>7687.03125</c:v>
                </c:pt>
                <c:pt idx="2835">
                  <c:v>10386.1484375</c:v>
                </c:pt>
                <c:pt idx="2836">
                  <c:v>8289.22265625</c:v>
                </c:pt>
                <c:pt idx="2837">
                  <c:v>9897.671875</c:v>
                </c:pt>
                <c:pt idx="2838">
                  <c:v>9744.44140625</c:v>
                </c:pt>
                <c:pt idx="2839">
                  <c:v>8957.359375</c:v>
                </c:pt>
                <c:pt idx="2840">
                  <c:v>8385.9375</c:v>
                </c:pt>
                <c:pt idx="2841">
                  <c:v>10732.84765625</c:v>
                </c:pt>
                <c:pt idx="2842">
                  <c:v>9206.42578125</c:v>
                </c:pt>
                <c:pt idx="2843">
                  <c:v>6562.3671875</c:v>
                </c:pt>
                <c:pt idx="2844">
                  <c:v>4902.67578125</c:v>
                </c:pt>
                <c:pt idx="2845">
                  <c:v>6311.08984375</c:v>
                </c:pt>
                <c:pt idx="2846">
                  <c:v>8945.109375</c:v>
                </c:pt>
                <c:pt idx="2847">
                  <c:v>9545.453125</c:v>
                </c:pt>
                <c:pt idx="2848">
                  <c:v>8969.07421875</c:v>
                </c:pt>
                <c:pt idx="2849">
                  <c:v>10120.8984375</c:v>
                </c:pt>
                <c:pt idx="2850">
                  <c:v>11623.765625</c:v>
                </c:pt>
                <c:pt idx="2851">
                  <c:v>10538.6484375</c:v>
                </c:pt>
                <c:pt idx="2852">
                  <c:v>11252.8046875</c:v>
                </c:pt>
                <c:pt idx="2853">
                  <c:v>11414.71875</c:v>
                </c:pt>
                <c:pt idx="2854">
                  <c:v>13162.30078125</c:v>
                </c:pt>
                <c:pt idx="2855">
                  <c:v>12082.13671875</c:v>
                </c:pt>
                <c:pt idx="2856">
                  <c:v>11949.33984375</c:v>
                </c:pt>
                <c:pt idx="2857">
                  <c:v>12874.0859375</c:v>
                </c:pt>
                <c:pt idx="2858">
                  <c:v>10947.9296875</c:v>
                </c:pt>
                <c:pt idx="2859">
                  <c:v>13564.8359375</c:v>
                </c:pt>
                <c:pt idx="2860">
                  <c:v>11930.7421875</c:v>
                </c:pt>
                <c:pt idx="2861">
                  <c:v>10218.96484375</c:v>
                </c:pt>
                <c:pt idx="2862">
                  <c:v>10083.9140625</c:v>
                </c:pt>
                <c:pt idx="2863">
                  <c:v>11571.56640625</c:v>
                </c:pt>
                <c:pt idx="2864">
                  <c:v>12604.8671875</c:v>
                </c:pt>
                <c:pt idx="2865">
                  <c:v>16431.3359375</c:v>
                </c:pt>
                <c:pt idx="2866">
                  <c:v>16093.5078125</c:v>
                </c:pt>
                <c:pt idx="2867">
                  <c:v>13678.234375</c:v>
                </c:pt>
                <c:pt idx="2868">
                  <c:v>12876.875</c:v>
                </c:pt>
                <c:pt idx="2869">
                  <c:v>11841.40625</c:v>
                </c:pt>
                <c:pt idx="2870">
                  <c:v>11286.9609375</c:v>
                </c:pt>
                <c:pt idx="2871">
                  <c:v>14622.6796875</c:v>
                </c:pt>
                <c:pt idx="2872">
                  <c:v>16797.44921875</c:v>
                </c:pt>
                <c:pt idx="2873">
                  <c:v>15775.046875</c:v>
                </c:pt>
                <c:pt idx="2874">
                  <c:v>16772.37109375</c:v>
                </c:pt>
                <c:pt idx="2875">
                  <c:v>17110.7734375</c:v>
                </c:pt>
                <c:pt idx="2876">
                  <c:v>17022.16015625</c:v>
                </c:pt>
                <c:pt idx="2877">
                  <c:v>16471.6875</c:v>
                </c:pt>
                <c:pt idx="2878">
                  <c:v>16225.8203125</c:v>
                </c:pt>
                <c:pt idx="2879">
                  <c:v>15078.125</c:v>
                </c:pt>
                <c:pt idx="2880">
                  <c:v>16518.921875</c:v>
                </c:pt>
                <c:pt idx="2881">
                  <c:v>16662.4765625</c:v>
                </c:pt>
                <c:pt idx="2882">
                  <c:v>16638.734375</c:v>
                </c:pt>
                <c:pt idx="2883">
                  <c:v>15810.625</c:v>
                </c:pt>
                <c:pt idx="2884">
                  <c:v>14942.609375</c:v>
                </c:pt>
                <c:pt idx="2885">
                  <c:v>16058.54296875</c:v>
                </c:pt>
                <c:pt idx="2886">
                  <c:v>16088.0546875</c:v>
                </c:pt>
                <c:pt idx="2887">
                  <c:v>15427.875</c:v>
                </c:pt>
                <c:pt idx="2888">
                  <c:v>14149.54296875</c:v>
                </c:pt>
                <c:pt idx="2889">
                  <c:v>14737.765625</c:v>
                </c:pt>
                <c:pt idx="2890">
                  <c:v>15859.953125</c:v>
                </c:pt>
                <c:pt idx="2891">
                  <c:v>16758.1328125</c:v>
                </c:pt>
                <c:pt idx="2892">
                  <c:v>13242.5546875</c:v>
                </c:pt>
                <c:pt idx="2893">
                  <c:v>10153.06640625</c:v>
                </c:pt>
                <c:pt idx="2894">
                  <c:v>9047.16015625</c:v>
                </c:pt>
                <c:pt idx="2895">
                  <c:v>15208.390625</c:v>
                </c:pt>
                <c:pt idx="2896">
                  <c:v>14932.53125</c:v>
                </c:pt>
                <c:pt idx="2897">
                  <c:v>15676.44140625</c:v>
                </c:pt>
                <c:pt idx="2898">
                  <c:v>14798.5859375</c:v>
                </c:pt>
                <c:pt idx="2899">
                  <c:v>14948.453125</c:v>
                </c:pt>
                <c:pt idx="2900">
                  <c:v>16625.015625</c:v>
                </c:pt>
                <c:pt idx="2901">
                  <c:v>16126.40625</c:v>
                </c:pt>
                <c:pt idx="2902">
                  <c:v>15524.91015625</c:v>
                </c:pt>
                <c:pt idx="2903">
                  <c:v>14778.27734375</c:v>
                </c:pt>
                <c:pt idx="2904">
                  <c:v>14765.234375</c:v>
                </c:pt>
                <c:pt idx="2905">
                  <c:v>17487.9765625</c:v>
                </c:pt>
                <c:pt idx="2906">
                  <c:v>17437.57421875</c:v>
                </c:pt>
                <c:pt idx="2907">
                  <c:v>16563.8671875</c:v>
                </c:pt>
                <c:pt idx="2908">
                  <c:v>15095.0703125</c:v>
                </c:pt>
                <c:pt idx="2909">
                  <c:v>13842.41015625</c:v>
                </c:pt>
                <c:pt idx="2910">
                  <c:v>10402.97265625</c:v>
                </c:pt>
                <c:pt idx="2911">
                  <c:v>8753.51171875</c:v>
                </c:pt>
                <c:pt idx="2912">
                  <c:v>9410.4609375</c:v>
                </c:pt>
                <c:pt idx="2913">
                  <c:v>9440.92578125</c:v>
                </c:pt>
                <c:pt idx="2914">
                  <c:v>7681.3203125</c:v>
                </c:pt>
                <c:pt idx="2915">
                  <c:v>5882.46484375</c:v>
                </c:pt>
                <c:pt idx="2916">
                  <c:v>5578.26171875</c:v>
                </c:pt>
                <c:pt idx="2917">
                  <c:v>7253.7890625</c:v>
                </c:pt>
                <c:pt idx="2918">
                  <c:v>9880.67578125</c:v>
                </c:pt>
                <c:pt idx="2919">
                  <c:v>9841.625</c:v>
                </c:pt>
                <c:pt idx="2920">
                  <c:v>9191.9609375</c:v>
                </c:pt>
                <c:pt idx="2921">
                  <c:v>5954.3515625</c:v>
                </c:pt>
                <c:pt idx="2922">
                  <c:v>10375.140625</c:v>
                </c:pt>
                <c:pt idx="2923">
                  <c:v>10653.91015625</c:v>
                </c:pt>
                <c:pt idx="2924">
                  <c:v>10775.203125</c:v>
                </c:pt>
                <c:pt idx="2925">
                  <c:v>10724.1015625</c:v>
                </c:pt>
                <c:pt idx="2926">
                  <c:v>10460.6015625</c:v>
                </c:pt>
                <c:pt idx="2927">
                  <c:v>10772.33984375</c:v>
                </c:pt>
                <c:pt idx="2928">
                  <c:v>12001.61328125</c:v>
                </c:pt>
                <c:pt idx="2929">
                  <c:v>13970.75390625</c:v>
                </c:pt>
                <c:pt idx="2930">
                  <c:v>13284.28125</c:v>
                </c:pt>
                <c:pt idx="2931">
                  <c:v>14697.36328125</c:v>
                </c:pt>
                <c:pt idx="2932">
                  <c:v>14235.92578125</c:v>
                </c:pt>
                <c:pt idx="2933">
                  <c:v>13026.43359375</c:v>
                </c:pt>
                <c:pt idx="2934">
                  <c:v>12979.91015625</c:v>
                </c:pt>
                <c:pt idx="2935">
                  <c:v>13857.109375</c:v>
                </c:pt>
                <c:pt idx="2936">
                  <c:v>14224.328125</c:v>
                </c:pt>
                <c:pt idx="2937">
                  <c:v>14371.51171875</c:v>
                </c:pt>
                <c:pt idx="2938">
                  <c:v>14194.57421875</c:v>
                </c:pt>
                <c:pt idx="2939">
                  <c:v>12712.80859375</c:v>
                </c:pt>
                <c:pt idx="2940">
                  <c:v>14961.58984375</c:v>
                </c:pt>
                <c:pt idx="2941">
                  <c:v>13984.3984375</c:v>
                </c:pt>
                <c:pt idx="2942">
                  <c:v>13646.0625</c:v>
                </c:pt>
                <c:pt idx="2943">
                  <c:v>12708.8359375</c:v>
                </c:pt>
                <c:pt idx="2944">
                  <c:v>12023.33984375</c:v>
                </c:pt>
                <c:pt idx="2945">
                  <c:v>13280.3046875</c:v>
                </c:pt>
                <c:pt idx="2946">
                  <c:v>14646.5</c:v>
                </c:pt>
                <c:pt idx="2947">
                  <c:v>12964.26953125</c:v>
                </c:pt>
                <c:pt idx="2948">
                  <c:v>12834.375</c:v>
                </c:pt>
                <c:pt idx="2949">
                  <c:v>12845.25390625</c:v>
                </c:pt>
                <c:pt idx="2950">
                  <c:v>14835.54296875</c:v>
                </c:pt>
                <c:pt idx="2951">
                  <c:v>14228.15234375</c:v>
                </c:pt>
                <c:pt idx="2952">
                  <c:v>12688.109375</c:v>
                </c:pt>
                <c:pt idx="2953">
                  <c:v>12557.7890625</c:v>
                </c:pt>
                <c:pt idx="2954">
                  <c:v>14238.52734375</c:v>
                </c:pt>
                <c:pt idx="2955">
                  <c:v>18734.9765625</c:v>
                </c:pt>
                <c:pt idx="2956">
                  <c:v>17245.72265625</c:v>
                </c:pt>
                <c:pt idx="2957">
                  <c:v>16652.83203125</c:v>
                </c:pt>
                <c:pt idx="2958">
                  <c:v>18262.96875</c:v>
                </c:pt>
                <c:pt idx="2959">
                  <c:v>15946.81640625</c:v>
                </c:pt>
                <c:pt idx="2960">
                  <c:v>16227.1640625</c:v>
                </c:pt>
                <c:pt idx="2961">
                  <c:v>16430.21875</c:v>
                </c:pt>
                <c:pt idx="2962">
                  <c:v>17793.26953125</c:v>
                </c:pt>
                <c:pt idx="2963">
                  <c:v>19348.0625</c:v>
                </c:pt>
                <c:pt idx="2964">
                  <c:v>17889.74609375</c:v>
                </c:pt>
                <c:pt idx="2965">
                  <c:v>14878.3203125</c:v>
                </c:pt>
                <c:pt idx="2966">
                  <c:v>13709.5234375</c:v>
                </c:pt>
                <c:pt idx="2967">
                  <c:v>13342.23046875</c:v>
                </c:pt>
                <c:pt idx="2968">
                  <c:v>15734.625</c:v>
                </c:pt>
                <c:pt idx="2969">
                  <c:v>18510.84375</c:v>
                </c:pt>
                <c:pt idx="2970">
                  <c:v>14623.796875</c:v>
                </c:pt>
                <c:pt idx="2971">
                  <c:v>14485.8046875</c:v>
                </c:pt>
                <c:pt idx="2972">
                  <c:v>14103.5859375</c:v>
                </c:pt>
                <c:pt idx="2973">
                  <c:v>12482.32421875</c:v>
                </c:pt>
                <c:pt idx="2974">
                  <c:v>13605.84765625</c:v>
                </c:pt>
                <c:pt idx="2975">
                  <c:v>14575.91796875</c:v>
                </c:pt>
                <c:pt idx="2976">
                  <c:v>13619.98828125</c:v>
                </c:pt>
                <c:pt idx="2977">
                  <c:v>11339.5859375</c:v>
                </c:pt>
                <c:pt idx="2978">
                  <c:v>11342.09765625</c:v>
                </c:pt>
                <c:pt idx="2979">
                  <c:v>14229.08984375</c:v>
                </c:pt>
                <c:pt idx="2980">
                  <c:v>11548.96484375</c:v>
                </c:pt>
                <c:pt idx="2981">
                  <c:v>10468.5625</c:v>
                </c:pt>
                <c:pt idx="2982">
                  <c:v>10338.24609375</c:v>
                </c:pt>
                <c:pt idx="2983">
                  <c:v>12171.86328125</c:v>
                </c:pt>
                <c:pt idx="2984">
                  <c:v>12976.640625</c:v>
                </c:pt>
                <c:pt idx="2985">
                  <c:v>19691.4765625</c:v>
                </c:pt>
                <c:pt idx="2986">
                  <c:v>19047.49609375</c:v>
                </c:pt>
                <c:pt idx="2987">
                  <c:v>19650.65625</c:v>
                </c:pt>
                <c:pt idx="2988">
                  <c:v>19532.29296875</c:v>
                </c:pt>
                <c:pt idx="2989">
                  <c:v>19220.90625</c:v>
                </c:pt>
                <c:pt idx="2990">
                  <c:v>18819.37890625</c:v>
                </c:pt>
                <c:pt idx="2991">
                  <c:v>16819.08203125</c:v>
                </c:pt>
                <c:pt idx="2992">
                  <c:v>15731.8046875</c:v>
                </c:pt>
                <c:pt idx="2993">
                  <c:v>15868.81640625</c:v>
                </c:pt>
                <c:pt idx="2994">
                  <c:v>17095.10546875</c:v>
                </c:pt>
                <c:pt idx="2995">
                  <c:v>19742.7578125</c:v>
                </c:pt>
                <c:pt idx="2996">
                  <c:v>19365.79296875</c:v>
                </c:pt>
                <c:pt idx="2997">
                  <c:v>17930.890625</c:v>
                </c:pt>
                <c:pt idx="2998">
                  <c:v>17537.9453125</c:v>
                </c:pt>
                <c:pt idx="2999">
                  <c:v>19891.81640625</c:v>
                </c:pt>
                <c:pt idx="3000">
                  <c:v>14548.4765625</c:v>
                </c:pt>
                <c:pt idx="3001">
                  <c:v>14855.203125</c:v>
                </c:pt>
                <c:pt idx="3002">
                  <c:v>14804.4296875</c:v>
                </c:pt>
                <c:pt idx="3003">
                  <c:v>14562.375</c:v>
                </c:pt>
                <c:pt idx="3004">
                  <c:v>14432.2578125</c:v>
                </c:pt>
                <c:pt idx="3005">
                  <c:v>14692.59765625</c:v>
                </c:pt>
                <c:pt idx="3006">
                  <c:v>14471.20703125</c:v>
                </c:pt>
                <c:pt idx="3007">
                  <c:v>14199.76953125</c:v>
                </c:pt>
                <c:pt idx="3008">
                  <c:v>14392.5078125</c:v>
                </c:pt>
                <c:pt idx="3009">
                  <c:v>14250.25</c:v>
                </c:pt>
                <c:pt idx="3010">
                  <c:v>14364.8203125</c:v>
                </c:pt>
                <c:pt idx="3011">
                  <c:v>14332.140625</c:v>
                </c:pt>
                <c:pt idx="3012">
                  <c:v>14435.6953125</c:v>
                </c:pt>
                <c:pt idx="3013">
                  <c:v>14824.5625</c:v>
                </c:pt>
                <c:pt idx="3014">
                  <c:v>14696.4453125</c:v>
                </c:pt>
                <c:pt idx="3015">
                  <c:v>10675.1328125</c:v>
                </c:pt>
                <c:pt idx="3016">
                  <c:v>9095.109375</c:v>
                </c:pt>
                <c:pt idx="3017">
                  <c:v>8570.79296875</c:v>
                </c:pt>
                <c:pt idx="3018">
                  <c:v>11978.0703125</c:v>
                </c:pt>
                <c:pt idx="3019">
                  <c:v>9739.0703125</c:v>
                </c:pt>
                <c:pt idx="3020">
                  <c:v>8190.515625</c:v>
                </c:pt>
                <c:pt idx="3021">
                  <c:v>7181.01953125</c:v>
                </c:pt>
                <c:pt idx="3022">
                  <c:v>7681.45703125</c:v>
                </c:pt>
                <c:pt idx="3023">
                  <c:v>9720.99609375</c:v>
                </c:pt>
                <c:pt idx="3024">
                  <c:v>10530.265625</c:v>
                </c:pt>
                <c:pt idx="3025">
                  <c:v>10133.44140625</c:v>
                </c:pt>
                <c:pt idx="3026">
                  <c:v>5887.23828125</c:v>
                </c:pt>
                <c:pt idx="3027">
                  <c:v>7455.70703125</c:v>
                </c:pt>
                <c:pt idx="3028">
                  <c:v>11982.80078125</c:v>
                </c:pt>
                <c:pt idx="3029">
                  <c:v>11360.8046875</c:v>
                </c:pt>
                <c:pt idx="3030">
                  <c:v>9341.2578125</c:v>
                </c:pt>
                <c:pt idx="3031">
                  <c:v>8974.03125</c:v>
                </c:pt>
                <c:pt idx="3032">
                  <c:v>8704.4609375</c:v>
                </c:pt>
                <c:pt idx="3033">
                  <c:v>9463.0546875</c:v>
                </c:pt>
                <c:pt idx="3034">
                  <c:v>14235.7890625</c:v>
                </c:pt>
                <c:pt idx="3035">
                  <c:v>16593.8359375</c:v>
                </c:pt>
                <c:pt idx="3036">
                  <c:v>15462.0234375</c:v>
                </c:pt>
                <c:pt idx="3037">
                  <c:v>14010.93359375</c:v>
                </c:pt>
                <c:pt idx="3038">
                  <c:v>13523.875</c:v>
                </c:pt>
                <c:pt idx="3039">
                  <c:v>14438.87109375</c:v>
                </c:pt>
                <c:pt idx="3040">
                  <c:v>16842.16015625</c:v>
                </c:pt>
                <c:pt idx="3041">
                  <c:v>16474.203125</c:v>
                </c:pt>
                <c:pt idx="3042">
                  <c:v>16292.5703125</c:v>
                </c:pt>
                <c:pt idx="3043">
                  <c:v>15961.5390625</c:v>
                </c:pt>
                <c:pt idx="3044">
                  <c:v>15141.5</c:v>
                </c:pt>
                <c:pt idx="3045">
                  <c:v>12737.4609375</c:v>
                </c:pt>
                <c:pt idx="3046">
                  <c:v>12268.34765625</c:v>
                </c:pt>
                <c:pt idx="3047">
                  <c:v>8848.125</c:v>
                </c:pt>
                <c:pt idx="3048">
                  <c:v>8318.1640625</c:v>
                </c:pt>
                <c:pt idx="3049">
                  <c:v>7509.0546875</c:v>
                </c:pt>
                <c:pt idx="3050">
                  <c:v>7108.2109375</c:v>
                </c:pt>
                <c:pt idx="3051">
                  <c:v>10709.3046875</c:v>
                </c:pt>
                <c:pt idx="3052">
                  <c:v>14415.0390625</c:v>
                </c:pt>
                <c:pt idx="3053">
                  <c:v>13439.6484375</c:v>
                </c:pt>
                <c:pt idx="3054">
                  <c:v>13339.171875</c:v>
                </c:pt>
                <c:pt idx="3055">
                  <c:v>14741.734375</c:v>
                </c:pt>
                <c:pt idx="3056">
                  <c:v>14281.8671875</c:v>
                </c:pt>
                <c:pt idx="3057">
                  <c:v>14691.56640625</c:v>
                </c:pt>
                <c:pt idx="3058">
                  <c:v>14650.0078125</c:v>
                </c:pt>
                <c:pt idx="3059">
                  <c:v>14197.703125</c:v>
                </c:pt>
                <c:pt idx="3060">
                  <c:v>13662.64453125</c:v>
                </c:pt>
                <c:pt idx="3061">
                  <c:v>14318.03125</c:v>
                </c:pt>
                <c:pt idx="3062">
                  <c:v>13949.3671875</c:v>
                </c:pt>
                <c:pt idx="3063">
                  <c:v>12438.8984375</c:v>
                </c:pt>
                <c:pt idx="3064">
                  <c:v>14027.08984375</c:v>
                </c:pt>
                <c:pt idx="3065">
                  <c:v>11980.39453125</c:v>
                </c:pt>
                <c:pt idx="3066">
                  <c:v>10055.953125</c:v>
                </c:pt>
                <c:pt idx="3067">
                  <c:v>9397.0625</c:v>
                </c:pt>
                <c:pt idx="3068">
                  <c:v>11983.7109375</c:v>
                </c:pt>
                <c:pt idx="3069">
                  <c:v>14278.28515625</c:v>
                </c:pt>
                <c:pt idx="3070">
                  <c:v>11992.12109375</c:v>
                </c:pt>
                <c:pt idx="3071">
                  <c:v>7800.34765625</c:v>
                </c:pt>
                <c:pt idx="3072">
                  <c:v>11814.515625</c:v>
                </c:pt>
                <c:pt idx="3073">
                  <c:v>13675.14453125</c:v>
                </c:pt>
                <c:pt idx="3074">
                  <c:v>12343.734375</c:v>
                </c:pt>
                <c:pt idx="3075">
                  <c:v>10097.13671875</c:v>
                </c:pt>
                <c:pt idx="3076">
                  <c:v>8000.83984375</c:v>
                </c:pt>
                <c:pt idx="3077">
                  <c:v>6324.64453125</c:v>
                </c:pt>
                <c:pt idx="3078">
                  <c:v>6163.86328125</c:v>
                </c:pt>
                <c:pt idx="3079">
                  <c:v>7427.0859375</c:v>
                </c:pt>
                <c:pt idx="3080">
                  <c:v>9268.48828125</c:v>
                </c:pt>
                <c:pt idx="3081">
                  <c:v>10003.359375</c:v>
                </c:pt>
                <c:pt idx="3082">
                  <c:v>10238.421875</c:v>
                </c:pt>
                <c:pt idx="3083">
                  <c:v>9940.828125</c:v>
                </c:pt>
                <c:pt idx="3084">
                  <c:v>8152.734375</c:v>
                </c:pt>
                <c:pt idx="3085">
                  <c:v>6202.05859375</c:v>
                </c:pt>
                <c:pt idx="3086">
                  <c:v>9021.0078125</c:v>
                </c:pt>
                <c:pt idx="3087">
                  <c:v>7675.97265625</c:v>
                </c:pt>
                <c:pt idx="3088">
                  <c:v>6668.765625</c:v>
                </c:pt>
                <c:pt idx="3089">
                  <c:v>9009.69140625</c:v>
                </c:pt>
                <c:pt idx="3090">
                  <c:v>12701.18359375</c:v>
                </c:pt>
                <c:pt idx="3091">
                  <c:v>12444.52734375</c:v>
                </c:pt>
                <c:pt idx="3092">
                  <c:v>13046.0234375</c:v>
                </c:pt>
                <c:pt idx="3093">
                  <c:v>11945.46875</c:v>
                </c:pt>
                <c:pt idx="3094">
                  <c:v>12174.73046875</c:v>
                </c:pt>
                <c:pt idx="3095">
                  <c:v>12059.3984375</c:v>
                </c:pt>
                <c:pt idx="3096">
                  <c:v>11901.19140625</c:v>
                </c:pt>
                <c:pt idx="3097">
                  <c:v>11996.3046875</c:v>
                </c:pt>
                <c:pt idx="3098">
                  <c:v>13098.29296875</c:v>
                </c:pt>
                <c:pt idx="3099">
                  <c:v>12349.0625</c:v>
                </c:pt>
                <c:pt idx="3100">
                  <c:v>10909.93359375</c:v>
                </c:pt>
                <c:pt idx="3101">
                  <c:v>12092.66796875</c:v>
                </c:pt>
                <c:pt idx="3102">
                  <c:v>12378.7734375</c:v>
                </c:pt>
                <c:pt idx="3103">
                  <c:v>12239.28125</c:v>
                </c:pt>
                <c:pt idx="3104">
                  <c:v>12572.39453125</c:v>
                </c:pt>
                <c:pt idx="3105">
                  <c:v>10498.6484375</c:v>
                </c:pt>
                <c:pt idx="3106">
                  <c:v>5117.8203125</c:v>
                </c:pt>
                <c:pt idx="3107">
                  <c:v>11467.3046875</c:v>
                </c:pt>
                <c:pt idx="3108">
                  <c:v>11761.1484375</c:v>
                </c:pt>
                <c:pt idx="3109">
                  <c:v>11553.3515625</c:v>
                </c:pt>
                <c:pt idx="3110">
                  <c:v>10257.734375</c:v>
                </c:pt>
                <c:pt idx="3111">
                  <c:v>9440.7109375</c:v>
                </c:pt>
                <c:pt idx="3112">
                  <c:v>8368.4609375</c:v>
                </c:pt>
                <c:pt idx="3113">
                  <c:v>7549.234375</c:v>
                </c:pt>
                <c:pt idx="3114">
                  <c:v>11395.296875</c:v>
                </c:pt>
                <c:pt idx="3115">
                  <c:v>9708.5390625</c:v>
                </c:pt>
                <c:pt idx="3116">
                  <c:v>8298.359375</c:v>
                </c:pt>
                <c:pt idx="3117">
                  <c:v>10290.140625</c:v>
                </c:pt>
                <c:pt idx="3118">
                  <c:v>9097.0078125</c:v>
                </c:pt>
                <c:pt idx="3119">
                  <c:v>10439.34375</c:v>
                </c:pt>
                <c:pt idx="3120">
                  <c:v>17840.68359375</c:v>
                </c:pt>
                <c:pt idx="3121">
                  <c:v>16396.21484375</c:v>
                </c:pt>
                <c:pt idx="3122">
                  <c:v>16767.59375</c:v>
                </c:pt>
                <c:pt idx="3123">
                  <c:v>16967.13671875</c:v>
                </c:pt>
                <c:pt idx="3124">
                  <c:v>17432.078125</c:v>
                </c:pt>
                <c:pt idx="3125">
                  <c:v>17839.625</c:v>
                </c:pt>
                <c:pt idx="3126">
                  <c:v>17579.21875</c:v>
                </c:pt>
                <c:pt idx="3127">
                  <c:v>17559.71875</c:v>
                </c:pt>
                <c:pt idx="3128">
                  <c:v>17652.4765625</c:v>
                </c:pt>
                <c:pt idx="3129">
                  <c:v>16774.609375</c:v>
                </c:pt>
                <c:pt idx="3130">
                  <c:v>17597.79296875</c:v>
                </c:pt>
                <c:pt idx="3131">
                  <c:v>16474.61328125</c:v>
                </c:pt>
                <c:pt idx="3132">
                  <c:v>16315.96875</c:v>
                </c:pt>
                <c:pt idx="3133">
                  <c:v>16975.05859375</c:v>
                </c:pt>
                <c:pt idx="3134">
                  <c:v>17086.81640625</c:v>
                </c:pt>
                <c:pt idx="3135">
                  <c:v>9182.01953125</c:v>
                </c:pt>
                <c:pt idx="3136">
                  <c:v>7836.2109375</c:v>
                </c:pt>
                <c:pt idx="3137">
                  <c:v>8746.68359375</c:v>
                </c:pt>
                <c:pt idx="3138">
                  <c:v>8456.62890625</c:v>
                </c:pt>
                <c:pt idx="3139">
                  <c:v>9132.96875</c:v>
                </c:pt>
                <c:pt idx="3140">
                  <c:v>9240.7890625</c:v>
                </c:pt>
                <c:pt idx="3141">
                  <c:v>5407.78125</c:v>
                </c:pt>
                <c:pt idx="3142">
                  <c:v>4320.484375</c:v>
                </c:pt>
                <c:pt idx="3143">
                  <c:v>8927.89453125</c:v>
                </c:pt>
                <c:pt idx="3144">
                  <c:v>6569.59375</c:v>
                </c:pt>
                <c:pt idx="3145">
                  <c:v>6261.09765625</c:v>
                </c:pt>
                <c:pt idx="3146">
                  <c:v>8849.87890625</c:v>
                </c:pt>
                <c:pt idx="3147">
                  <c:v>8855.3671875</c:v>
                </c:pt>
                <c:pt idx="3148">
                  <c:v>8271.36328125</c:v>
                </c:pt>
                <c:pt idx="3149">
                  <c:v>8316.86328125</c:v>
                </c:pt>
                <c:pt idx="3150">
                  <c:v>14979.859375</c:v>
                </c:pt>
                <c:pt idx="3151">
                  <c:v>15033.69140625</c:v>
                </c:pt>
                <c:pt idx="3152">
                  <c:v>14868.1796875</c:v>
                </c:pt>
                <c:pt idx="3153">
                  <c:v>14704.203125</c:v>
                </c:pt>
                <c:pt idx="3154">
                  <c:v>14685.21875</c:v>
                </c:pt>
                <c:pt idx="3155">
                  <c:v>13963.48046875</c:v>
                </c:pt>
                <c:pt idx="3156">
                  <c:v>12881.34765625</c:v>
                </c:pt>
                <c:pt idx="3157">
                  <c:v>12719.91015625</c:v>
                </c:pt>
                <c:pt idx="3158">
                  <c:v>13531.8515625</c:v>
                </c:pt>
                <c:pt idx="3159">
                  <c:v>13483.01171875</c:v>
                </c:pt>
                <c:pt idx="3160">
                  <c:v>15461.75390625</c:v>
                </c:pt>
                <c:pt idx="3161">
                  <c:v>13514.234375</c:v>
                </c:pt>
                <c:pt idx="3162">
                  <c:v>14422.4375</c:v>
                </c:pt>
                <c:pt idx="3163">
                  <c:v>15557.53515625</c:v>
                </c:pt>
                <c:pt idx="3164">
                  <c:v>15336.1484375</c:v>
                </c:pt>
                <c:pt idx="3165">
                  <c:v>14333.69140625</c:v>
                </c:pt>
                <c:pt idx="3166">
                  <c:v>12561.20703125</c:v>
                </c:pt>
                <c:pt idx="3167">
                  <c:v>11455.77734375</c:v>
                </c:pt>
                <c:pt idx="3168">
                  <c:v>10373.4375</c:v>
                </c:pt>
                <c:pt idx="3169">
                  <c:v>10130.57421875</c:v>
                </c:pt>
                <c:pt idx="3170">
                  <c:v>11910.54296875</c:v>
                </c:pt>
                <c:pt idx="3171">
                  <c:v>13439.34375</c:v>
                </c:pt>
                <c:pt idx="3172">
                  <c:v>15017.87109375</c:v>
                </c:pt>
                <c:pt idx="3173">
                  <c:v>13587.64453125</c:v>
                </c:pt>
                <c:pt idx="3174">
                  <c:v>14266.56640625</c:v>
                </c:pt>
                <c:pt idx="3175">
                  <c:v>14177.984375</c:v>
                </c:pt>
                <c:pt idx="3176">
                  <c:v>15010.265625</c:v>
                </c:pt>
                <c:pt idx="3177">
                  <c:v>12857.125</c:v>
                </c:pt>
                <c:pt idx="3178">
                  <c:v>13771.80078125</c:v>
                </c:pt>
                <c:pt idx="3179">
                  <c:v>14095.7421875</c:v>
                </c:pt>
                <c:pt idx="3180">
                  <c:v>11474.9140625</c:v>
                </c:pt>
                <c:pt idx="3181">
                  <c:v>9698.55859375</c:v>
                </c:pt>
                <c:pt idx="3182">
                  <c:v>10484.56640625</c:v>
                </c:pt>
                <c:pt idx="3183">
                  <c:v>9838.8203125</c:v>
                </c:pt>
                <c:pt idx="3184">
                  <c:v>13773.8046875</c:v>
                </c:pt>
                <c:pt idx="3185">
                  <c:v>12363.15625</c:v>
                </c:pt>
                <c:pt idx="3186">
                  <c:v>11279.41015625</c:v>
                </c:pt>
                <c:pt idx="3187">
                  <c:v>10946.921875</c:v>
                </c:pt>
                <c:pt idx="3188">
                  <c:v>12702.16015625</c:v>
                </c:pt>
                <c:pt idx="3189">
                  <c:v>13591.1953125</c:v>
                </c:pt>
                <c:pt idx="3190">
                  <c:v>14077.0234375</c:v>
                </c:pt>
                <c:pt idx="3191">
                  <c:v>12923.94140625</c:v>
                </c:pt>
                <c:pt idx="3192">
                  <c:v>13782.05078125</c:v>
                </c:pt>
                <c:pt idx="3193">
                  <c:v>12535.0234375</c:v>
                </c:pt>
                <c:pt idx="3194">
                  <c:v>12805.328125</c:v>
                </c:pt>
                <c:pt idx="3195">
                  <c:v>14335.25</c:v>
                </c:pt>
                <c:pt idx="3196">
                  <c:v>12980.3671875</c:v>
                </c:pt>
                <c:pt idx="3197">
                  <c:v>12642.96484375</c:v>
                </c:pt>
                <c:pt idx="3198">
                  <c:v>14167.88671875</c:v>
                </c:pt>
                <c:pt idx="3199">
                  <c:v>11821.890625</c:v>
                </c:pt>
                <c:pt idx="3200">
                  <c:v>12619.58203125</c:v>
                </c:pt>
                <c:pt idx="3201">
                  <c:v>12380.85546875</c:v>
                </c:pt>
                <c:pt idx="3202">
                  <c:v>14666.8515625</c:v>
                </c:pt>
                <c:pt idx="3203">
                  <c:v>13661.46484375</c:v>
                </c:pt>
                <c:pt idx="3204">
                  <c:v>14298.83984375</c:v>
                </c:pt>
                <c:pt idx="3205">
                  <c:v>14588.22265625</c:v>
                </c:pt>
                <c:pt idx="3206">
                  <c:v>12039.125</c:v>
                </c:pt>
                <c:pt idx="3207">
                  <c:v>14395</c:v>
                </c:pt>
                <c:pt idx="3208">
                  <c:v>13520.8984375</c:v>
                </c:pt>
                <c:pt idx="3209">
                  <c:v>13645.24609375</c:v>
                </c:pt>
                <c:pt idx="3210">
                  <c:v>12673.640625</c:v>
                </c:pt>
                <c:pt idx="3211">
                  <c:v>13037.1875</c:v>
                </c:pt>
                <c:pt idx="3212">
                  <c:v>11218.8359375</c:v>
                </c:pt>
                <c:pt idx="3213">
                  <c:v>13217.953125</c:v>
                </c:pt>
                <c:pt idx="3214">
                  <c:v>13922.43359375</c:v>
                </c:pt>
                <c:pt idx="3215">
                  <c:v>12090.69140625</c:v>
                </c:pt>
                <c:pt idx="3216">
                  <c:v>11857.64453125</c:v>
                </c:pt>
                <c:pt idx="3217">
                  <c:v>13500.046875</c:v>
                </c:pt>
                <c:pt idx="3218">
                  <c:v>12487.33203125</c:v>
                </c:pt>
                <c:pt idx="3219">
                  <c:v>12416.9296875</c:v>
                </c:pt>
                <c:pt idx="3220">
                  <c:v>11799.21484375</c:v>
                </c:pt>
                <c:pt idx="3221">
                  <c:v>12372.91015625</c:v>
                </c:pt>
                <c:pt idx="3222">
                  <c:v>11199.13671875</c:v>
                </c:pt>
                <c:pt idx="3223">
                  <c:v>13032.3125</c:v>
                </c:pt>
                <c:pt idx="3224">
                  <c:v>13881.26953125</c:v>
                </c:pt>
                <c:pt idx="3225">
                  <c:v>16896.40625</c:v>
                </c:pt>
                <c:pt idx="3226">
                  <c:v>16338.6015625</c:v>
                </c:pt>
                <c:pt idx="3227">
                  <c:v>16642.6953125</c:v>
                </c:pt>
                <c:pt idx="3228">
                  <c:v>15888.40234375</c:v>
                </c:pt>
                <c:pt idx="3229">
                  <c:v>15192.453125</c:v>
                </c:pt>
                <c:pt idx="3230">
                  <c:v>14500.39453125</c:v>
                </c:pt>
                <c:pt idx="3231">
                  <c:v>16231.4609375</c:v>
                </c:pt>
                <c:pt idx="3232">
                  <c:v>16779.69921875</c:v>
                </c:pt>
                <c:pt idx="3233">
                  <c:v>14428.671875</c:v>
                </c:pt>
                <c:pt idx="3234">
                  <c:v>12445.30078125</c:v>
                </c:pt>
                <c:pt idx="3235">
                  <c:v>13283.05859375</c:v>
                </c:pt>
                <c:pt idx="3236">
                  <c:v>13305.4609375</c:v>
                </c:pt>
                <c:pt idx="3237">
                  <c:v>14968.54296875</c:v>
                </c:pt>
                <c:pt idx="3238">
                  <c:v>16662.94921875</c:v>
                </c:pt>
                <c:pt idx="3239">
                  <c:v>16747.80859375</c:v>
                </c:pt>
                <c:pt idx="3240">
                  <c:v>13431.12890625</c:v>
                </c:pt>
                <c:pt idx="3241">
                  <c:v>12303.80859375</c:v>
                </c:pt>
                <c:pt idx="3242">
                  <c:v>12905.875</c:v>
                </c:pt>
                <c:pt idx="3243">
                  <c:v>11959.296875</c:v>
                </c:pt>
                <c:pt idx="3244">
                  <c:v>9900.02734375</c:v>
                </c:pt>
                <c:pt idx="3245">
                  <c:v>10867.44140625</c:v>
                </c:pt>
                <c:pt idx="3246">
                  <c:v>10833.671875</c:v>
                </c:pt>
                <c:pt idx="3247">
                  <c:v>12388.10546875</c:v>
                </c:pt>
                <c:pt idx="3248">
                  <c:v>13034.9453125</c:v>
                </c:pt>
                <c:pt idx="3249">
                  <c:v>13423.1796875</c:v>
                </c:pt>
                <c:pt idx="3250">
                  <c:v>13280.4609375</c:v>
                </c:pt>
                <c:pt idx="3251">
                  <c:v>13737.46484375</c:v>
                </c:pt>
                <c:pt idx="3252">
                  <c:v>13709.44140625</c:v>
                </c:pt>
                <c:pt idx="3253">
                  <c:v>11700.375</c:v>
                </c:pt>
                <c:pt idx="3254">
                  <c:v>11813.6015625</c:v>
                </c:pt>
                <c:pt idx="3255">
                  <c:v>12493.37890625</c:v>
                </c:pt>
                <c:pt idx="3256">
                  <c:v>11457.60546875</c:v>
                </c:pt>
                <c:pt idx="3257">
                  <c:v>10569.6796875</c:v>
                </c:pt>
                <c:pt idx="3258">
                  <c:v>11411.87109375</c:v>
                </c:pt>
                <c:pt idx="3259">
                  <c:v>11864.53125</c:v>
                </c:pt>
                <c:pt idx="3260">
                  <c:v>10045.56640625</c:v>
                </c:pt>
                <c:pt idx="3261">
                  <c:v>9278.96875</c:v>
                </c:pt>
                <c:pt idx="3262">
                  <c:v>11596.828125</c:v>
                </c:pt>
                <c:pt idx="3263">
                  <c:v>13555.59765625</c:v>
                </c:pt>
                <c:pt idx="3264">
                  <c:v>9911.92578125</c:v>
                </c:pt>
                <c:pt idx="3265">
                  <c:v>7832.58203125</c:v>
                </c:pt>
                <c:pt idx="3266">
                  <c:v>13522.4140625</c:v>
                </c:pt>
                <c:pt idx="3267">
                  <c:v>13700.8984375</c:v>
                </c:pt>
                <c:pt idx="3268">
                  <c:v>13444.84375</c:v>
                </c:pt>
                <c:pt idx="3269">
                  <c:v>12077.36328125</c:v>
                </c:pt>
                <c:pt idx="3270">
                  <c:v>15961.17578125</c:v>
                </c:pt>
                <c:pt idx="3271">
                  <c:v>12978.16796875</c:v>
                </c:pt>
                <c:pt idx="3272">
                  <c:v>13516.50390625</c:v>
                </c:pt>
                <c:pt idx="3273">
                  <c:v>14755.60546875</c:v>
                </c:pt>
                <c:pt idx="3274">
                  <c:v>15629.19140625</c:v>
                </c:pt>
                <c:pt idx="3275">
                  <c:v>15731.82421875</c:v>
                </c:pt>
                <c:pt idx="3276">
                  <c:v>14978.91796875</c:v>
                </c:pt>
                <c:pt idx="3277">
                  <c:v>12548.71484375</c:v>
                </c:pt>
                <c:pt idx="3278">
                  <c:v>10982.546875</c:v>
                </c:pt>
                <c:pt idx="3279">
                  <c:v>10179.34375</c:v>
                </c:pt>
                <c:pt idx="3280">
                  <c:v>11736.265625</c:v>
                </c:pt>
                <c:pt idx="3281">
                  <c:v>15105.26171875</c:v>
                </c:pt>
                <c:pt idx="3282">
                  <c:v>15104.1953125</c:v>
                </c:pt>
                <c:pt idx="3283">
                  <c:v>14354.8515625</c:v>
                </c:pt>
                <c:pt idx="3284">
                  <c:v>11442.92578125</c:v>
                </c:pt>
                <c:pt idx="3285">
                  <c:v>10521.10546875</c:v>
                </c:pt>
                <c:pt idx="3286">
                  <c:v>9269.14453125</c:v>
                </c:pt>
                <c:pt idx="3287">
                  <c:v>8364.54296875</c:v>
                </c:pt>
                <c:pt idx="3288">
                  <c:v>8725.796875</c:v>
                </c:pt>
                <c:pt idx="3289">
                  <c:v>11790.55859375</c:v>
                </c:pt>
                <c:pt idx="3290">
                  <c:v>13904.49609375</c:v>
                </c:pt>
                <c:pt idx="3291">
                  <c:v>13964.8671875</c:v>
                </c:pt>
                <c:pt idx="3292">
                  <c:v>14506.82421875</c:v>
                </c:pt>
                <c:pt idx="3293">
                  <c:v>16018.9921875</c:v>
                </c:pt>
                <c:pt idx="3294">
                  <c:v>15384.19140625</c:v>
                </c:pt>
                <c:pt idx="3295">
                  <c:v>15461.2265625</c:v>
                </c:pt>
                <c:pt idx="3296">
                  <c:v>15452.3828125</c:v>
                </c:pt>
                <c:pt idx="3297">
                  <c:v>15424.53125</c:v>
                </c:pt>
                <c:pt idx="3298">
                  <c:v>15690.89453125</c:v>
                </c:pt>
                <c:pt idx="3299">
                  <c:v>16291.546875</c:v>
                </c:pt>
                <c:pt idx="3300">
                  <c:v>15633.5</c:v>
                </c:pt>
                <c:pt idx="3301">
                  <c:v>14129.8203125</c:v>
                </c:pt>
                <c:pt idx="3302">
                  <c:v>15360.19140625</c:v>
                </c:pt>
                <c:pt idx="3303">
                  <c:v>15362.16015625</c:v>
                </c:pt>
                <c:pt idx="3304">
                  <c:v>15739.65625</c:v>
                </c:pt>
                <c:pt idx="3305">
                  <c:v>14467.87890625</c:v>
                </c:pt>
                <c:pt idx="3306">
                  <c:v>11827.09375</c:v>
                </c:pt>
                <c:pt idx="3307">
                  <c:v>11479.671875</c:v>
                </c:pt>
                <c:pt idx="3308">
                  <c:v>14553.6484375</c:v>
                </c:pt>
                <c:pt idx="3309">
                  <c:v>15257.19140625</c:v>
                </c:pt>
                <c:pt idx="3310">
                  <c:v>15451.48828125</c:v>
                </c:pt>
                <c:pt idx="3311">
                  <c:v>13353.08203125</c:v>
                </c:pt>
                <c:pt idx="3312">
                  <c:v>11829.5078125</c:v>
                </c:pt>
                <c:pt idx="3313">
                  <c:v>13314</c:v>
                </c:pt>
                <c:pt idx="3314">
                  <c:v>15820.30859375</c:v>
                </c:pt>
                <c:pt idx="3315">
                  <c:v>13334.44921875</c:v>
                </c:pt>
                <c:pt idx="3316">
                  <c:v>11264.30078125</c:v>
                </c:pt>
                <c:pt idx="3317">
                  <c:v>12559.875</c:v>
                </c:pt>
                <c:pt idx="3318">
                  <c:v>13382.6171875</c:v>
                </c:pt>
                <c:pt idx="3319">
                  <c:v>9840.42578125</c:v>
                </c:pt>
                <c:pt idx="3320">
                  <c:v>9910.53125</c:v>
                </c:pt>
                <c:pt idx="3321">
                  <c:v>9872.3125</c:v>
                </c:pt>
                <c:pt idx="3322">
                  <c:v>12072.10546875</c:v>
                </c:pt>
                <c:pt idx="3323">
                  <c:v>12978.3125</c:v>
                </c:pt>
                <c:pt idx="3324">
                  <c:v>12989.0390625</c:v>
                </c:pt>
                <c:pt idx="3325">
                  <c:v>12929.359375</c:v>
                </c:pt>
                <c:pt idx="3326">
                  <c:v>12508.75</c:v>
                </c:pt>
                <c:pt idx="3327">
                  <c:v>12943.7734375</c:v>
                </c:pt>
                <c:pt idx="3328">
                  <c:v>13474.1953125</c:v>
                </c:pt>
                <c:pt idx="3329">
                  <c:v>11369.21875</c:v>
                </c:pt>
                <c:pt idx="3330">
                  <c:v>12244.5390625</c:v>
                </c:pt>
                <c:pt idx="3331">
                  <c:v>11796.7109375</c:v>
                </c:pt>
                <c:pt idx="3332">
                  <c:v>9158.546875</c:v>
                </c:pt>
                <c:pt idx="3333">
                  <c:v>8815.4765625</c:v>
                </c:pt>
                <c:pt idx="3334">
                  <c:v>9412.69140625</c:v>
                </c:pt>
                <c:pt idx="3335">
                  <c:v>9915.19921875</c:v>
                </c:pt>
                <c:pt idx="3336">
                  <c:v>10929.9921875</c:v>
                </c:pt>
                <c:pt idx="3337">
                  <c:v>10220.24609375</c:v>
                </c:pt>
                <c:pt idx="3338">
                  <c:v>10182.8203125</c:v>
                </c:pt>
                <c:pt idx="3339">
                  <c:v>10033.3046875</c:v>
                </c:pt>
                <c:pt idx="3340">
                  <c:v>11322.75</c:v>
                </c:pt>
                <c:pt idx="3341">
                  <c:v>10919.296875</c:v>
                </c:pt>
                <c:pt idx="3342">
                  <c:v>10869.52734375</c:v>
                </c:pt>
                <c:pt idx="3343">
                  <c:v>12233.3828125</c:v>
                </c:pt>
                <c:pt idx="3344">
                  <c:v>11963.47265625</c:v>
                </c:pt>
                <c:pt idx="3345">
                  <c:v>10067.140625</c:v>
                </c:pt>
                <c:pt idx="3346">
                  <c:v>9269.98828125</c:v>
                </c:pt>
                <c:pt idx="3347">
                  <c:v>11828.86328125</c:v>
                </c:pt>
                <c:pt idx="3348">
                  <c:v>11480.1875</c:v>
                </c:pt>
                <c:pt idx="3349">
                  <c:v>11065.88671875</c:v>
                </c:pt>
                <c:pt idx="3350">
                  <c:v>11357.671875</c:v>
                </c:pt>
                <c:pt idx="3351">
                  <c:v>10332.58984375</c:v>
                </c:pt>
                <c:pt idx="3352">
                  <c:v>11574.1953125</c:v>
                </c:pt>
                <c:pt idx="3353">
                  <c:v>10412.27734375</c:v>
                </c:pt>
                <c:pt idx="3354">
                  <c:v>8610.3828125</c:v>
                </c:pt>
                <c:pt idx="3355">
                  <c:v>7837.109375</c:v>
                </c:pt>
                <c:pt idx="3356">
                  <c:v>9337.046875</c:v>
                </c:pt>
                <c:pt idx="3357">
                  <c:v>11470.44140625</c:v>
                </c:pt>
                <c:pt idx="3358">
                  <c:v>11285.31640625</c:v>
                </c:pt>
                <c:pt idx="3359">
                  <c:v>10484.4609375</c:v>
                </c:pt>
                <c:pt idx="3360">
                  <c:v>15357.6171875</c:v>
                </c:pt>
                <c:pt idx="3361">
                  <c:v>14238.07421875</c:v>
                </c:pt>
                <c:pt idx="3362">
                  <c:v>15136.33203125</c:v>
                </c:pt>
                <c:pt idx="3363">
                  <c:v>14438.99609375</c:v>
                </c:pt>
                <c:pt idx="3364">
                  <c:v>15668.98046875</c:v>
                </c:pt>
                <c:pt idx="3365">
                  <c:v>15414.3984375</c:v>
                </c:pt>
                <c:pt idx="3366">
                  <c:v>15490.6953125</c:v>
                </c:pt>
                <c:pt idx="3367">
                  <c:v>14285.77734375</c:v>
                </c:pt>
                <c:pt idx="3368">
                  <c:v>15701.234375</c:v>
                </c:pt>
                <c:pt idx="3369">
                  <c:v>14070.984375</c:v>
                </c:pt>
                <c:pt idx="3370">
                  <c:v>12771.46875</c:v>
                </c:pt>
                <c:pt idx="3371">
                  <c:v>13646.48828125</c:v>
                </c:pt>
                <c:pt idx="3372">
                  <c:v>14293.8984375</c:v>
                </c:pt>
                <c:pt idx="3373">
                  <c:v>12736.26953125</c:v>
                </c:pt>
                <c:pt idx="3374">
                  <c:v>14382.83203125</c:v>
                </c:pt>
                <c:pt idx="3375">
                  <c:v>16271.375</c:v>
                </c:pt>
                <c:pt idx="3376">
                  <c:v>15318.625</c:v>
                </c:pt>
                <c:pt idx="3377">
                  <c:v>15738.7421875</c:v>
                </c:pt>
                <c:pt idx="3378">
                  <c:v>14383.0234375</c:v>
                </c:pt>
                <c:pt idx="3379">
                  <c:v>13007.3203125</c:v>
                </c:pt>
                <c:pt idx="3380">
                  <c:v>13029.19140625</c:v>
                </c:pt>
                <c:pt idx="3381">
                  <c:v>15187.453125</c:v>
                </c:pt>
                <c:pt idx="3382">
                  <c:v>15235.0625</c:v>
                </c:pt>
                <c:pt idx="3383">
                  <c:v>14926</c:v>
                </c:pt>
                <c:pt idx="3384">
                  <c:v>15884.234375</c:v>
                </c:pt>
                <c:pt idx="3385">
                  <c:v>16333.625</c:v>
                </c:pt>
                <c:pt idx="3386">
                  <c:v>15839.3984375</c:v>
                </c:pt>
                <c:pt idx="3387">
                  <c:v>16146.73828125</c:v>
                </c:pt>
                <c:pt idx="3388">
                  <c:v>14628.9140625</c:v>
                </c:pt>
                <c:pt idx="3389">
                  <c:v>12293.42578125</c:v>
                </c:pt>
                <c:pt idx="3390">
                  <c:v>13853.46484375</c:v>
                </c:pt>
                <c:pt idx="3391">
                  <c:v>13804.01171875</c:v>
                </c:pt>
                <c:pt idx="3392">
                  <c:v>13158.6328125</c:v>
                </c:pt>
                <c:pt idx="3393">
                  <c:v>13424.33984375</c:v>
                </c:pt>
                <c:pt idx="3394">
                  <c:v>13746.56640625</c:v>
                </c:pt>
                <c:pt idx="3395">
                  <c:v>13367.22265625</c:v>
                </c:pt>
                <c:pt idx="3396">
                  <c:v>12859.88671875</c:v>
                </c:pt>
                <c:pt idx="3397">
                  <c:v>12855</c:v>
                </c:pt>
                <c:pt idx="3398">
                  <c:v>14180.40625</c:v>
                </c:pt>
                <c:pt idx="3399">
                  <c:v>11813.00390625</c:v>
                </c:pt>
                <c:pt idx="3400">
                  <c:v>12594.87109375</c:v>
                </c:pt>
                <c:pt idx="3401">
                  <c:v>13539.890625</c:v>
                </c:pt>
                <c:pt idx="3402">
                  <c:v>14320.8671875</c:v>
                </c:pt>
                <c:pt idx="3403">
                  <c:v>11501.609375</c:v>
                </c:pt>
                <c:pt idx="3404">
                  <c:v>10799.23828125</c:v>
                </c:pt>
                <c:pt idx="3405">
                  <c:v>11128.74609375</c:v>
                </c:pt>
                <c:pt idx="3406">
                  <c:v>10190.63671875</c:v>
                </c:pt>
                <c:pt idx="3407">
                  <c:v>11537.23828125</c:v>
                </c:pt>
                <c:pt idx="3408">
                  <c:v>11209.54296875</c:v>
                </c:pt>
                <c:pt idx="3409">
                  <c:v>10486.1875</c:v>
                </c:pt>
                <c:pt idx="3410">
                  <c:v>9676.2890625</c:v>
                </c:pt>
                <c:pt idx="3411">
                  <c:v>10153.8125</c:v>
                </c:pt>
                <c:pt idx="3412">
                  <c:v>11014.39453125</c:v>
                </c:pt>
                <c:pt idx="3413">
                  <c:v>12277.0859375</c:v>
                </c:pt>
                <c:pt idx="3414">
                  <c:v>12443.63671875</c:v>
                </c:pt>
                <c:pt idx="3415">
                  <c:v>10237.0234375</c:v>
                </c:pt>
                <c:pt idx="3416">
                  <c:v>7909.07421875</c:v>
                </c:pt>
                <c:pt idx="3417">
                  <c:v>7736.328125</c:v>
                </c:pt>
                <c:pt idx="3418">
                  <c:v>11957.7265625</c:v>
                </c:pt>
                <c:pt idx="3419">
                  <c:v>12464.9375</c:v>
                </c:pt>
                <c:pt idx="3420">
                  <c:v>14785.2578125</c:v>
                </c:pt>
                <c:pt idx="3421">
                  <c:v>15206.30859375</c:v>
                </c:pt>
                <c:pt idx="3422">
                  <c:v>14753.015625</c:v>
                </c:pt>
                <c:pt idx="3423">
                  <c:v>11907.4921875</c:v>
                </c:pt>
                <c:pt idx="3424">
                  <c:v>10855.91015625</c:v>
                </c:pt>
                <c:pt idx="3425">
                  <c:v>12940.3984375</c:v>
                </c:pt>
                <c:pt idx="3426">
                  <c:v>14154.375</c:v>
                </c:pt>
                <c:pt idx="3427">
                  <c:v>14276.55078125</c:v>
                </c:pt>
                <c:pt idx="3428">
                  <c:v>14832.71484375</c:v>
                </c:pt>
                <c:pt idx="3429">
                  <c:v>14323.140625</c:v>
                </c:pt>
                <c:pt idx="3430">
                  <c:v>14306.1640625</c:v>
                </c:pt>
                <c:pt idx="3431">
                  <c:v>13490.51171875</c:v>
                </c:pt>
                <c:pt idx="3432">
                  <c:v>13388.15625</c:v>
                </c:pt>
                <c:pt idx="3433">
                  <c:v>15225.66015625</c:v>
                </c:pt>
                <c:pt idx="3434">
                  <c:v>15249.72265625</c:v>
                </c:pt>
                <c:pt idx="3435">
                  <c:v>17588.58984375</c:v>
                </c:pt>
                <c:pt idx="3436">
                  <c:v>17385.671875</c:v>
                </c:pt>
                <c:pt idx="3437">
                  <c:v>16308.58984375</c:v>
                </c:pt>
                <c:pt idx="3438">
                  <c:v>16935.3984375</c:v>
                </c:pt>
                <c:pt idx="3439">
                  <c:v>17253.265625</c:v>
                </c:pt>
                <c:pt idx="3440">
                  <c:v>16128.37890625</c:v>
                </c:pt>
                <c:pt idx="3441">
                  <c:v>17831.953125</c:v>
                </c:pt>
                <c:pt idx="3442">
                  <c:v>17700.40234375</c:v>
                </c:pt>
                <c:pt idx="3443">
                  <c:v>16829.30078125</c:v>
                </c:pt>
                <c:pt idx="3444">
                  <c:v>17372.19140625</c:v>
                </c:pt>
                <c:pt idx="3445">
                  <c:v>16123.109375</c:v>
                </c:pt>
                <c:pt idx="3446">
                  <c:v>16736.8125</c:v>
                </c:pt>
                <c:pt idx="3447">
                  <c:v>16679.16015625</c:v>
                </c:pt>
                <c:pt idx="3448">
                  <c:v>14034.8203125</c:v>
                </c:pt>
                <c:pt idx="3449">
                  <c:v>17411.16015625</c:v>
                </c:pt>
                <c:pt idx="3450">
                  <c:v>13172.6171875</c:v>
                </c:pt>
                <c:pt idx="3451">
                  <c:v>12357.6484375</c:v>
                </c:pt>
                <c:pt idx="3452">
                  <c:v>12828.12890625</c:v>
                </c:pt>
                <c:pt idx="3453">
                  <c:v>11704.2265625</c:v>
                </c:pt>
                <c:pt idx="3454">
                  <c:v>12375.875</c:v>
                </c:pt>
                <c:pt idx="3455">
                  <c:v>11761.09375</c:v>
                </c:pt>
                <c:pt idx="3456">
                  <c:v>10177.1796875</c:v>
                </c:pt>
                <c:pt idx="3457">
                  <c:v>9270.80859375</c:v>
                </c:pt>
                <c:pt idx="3458">
                  <c:v>9512.87109375</c:v>
                </c:pt>
                <c:pt idx="3459">
                  <c:v>9940.41796875</c:v>
                </c:pt>
                <c:pt idx="3460">
                  <c:v>13009.96484375</c:v>
                </c:pt>
                <c:pt idx="3461">
                  <c:v>11629.7421875</c:v>
                </c:pt>
                <c:pt idx="3462">
                  <c:v>12135.37890625</c:v>
                </c:pt>
                <c:pt idx="3463">
                  <c:v>11914.8984375</c:v>
                </c:pt>
                <c:pt idx="3464">
                  <c:v>11046.01953125</c:v>
                </c:pt>
                <c:pt idx="3465">
                  <c:v>9725.58984375</c:v>
                </c:pt>
                <c:pt idx="3466">
                  <c:v>7151.2421875</c:v>
                </c:pt>
                <c:pt idx="3467">
                  <c:v>11354.40625</c:v>
                </c:pt>
                <c:pt idx="3468">
                  <c:v>11906.921875</c:v>
                </c:pt>
                <c:pt idx="3469">
                  <c:v>12089.359375</c:v>
                </c:pt>
                <c:pt idx="3470">
                  <c:v>10641.2578125</c:v>
                </c:pt>
                <c:pt idx="3471">
                  <c:v>9547.5625</c:v>
                </c:pt>
                <c:pt idx="3472">
                  <c:v>9482.7265625</c:v>
                </c:pt>
                <c:pt idx="3473">
                  <c:v>9603.7421875</c:v>
                </c:pt>
                <c:pt idx="3474">
                  <c:v>9962.78125</c:v>
                </c:pt>
                <c:pt idx="3475">
                  <c:v>7758.453125</c:v>
                </c:pt>
                <c:pt idx="3476">
                  <c:v>11663.56640625</c:v>
                </c:pt>
                <c:pt idx="3477">
                  <c:v>8991.390625</c:v>
                </c:pt>
                <c:pt idx="3478">
                  <c:v>7974.484375</c:v>
                </c:pt>
                <c:pt idx="3479">
                  <c:v>9187.4921875</c:v>
                </c:pt>
                <c:pt idx="3480">
                  <c:v>13017.57421875</c:v>
                </c:pt>
                <c:pt idx="3481">
                  <c:v>13397.37109375</c:v>
                </c:pt>
                <c:pt idx="3482">
                  <c:v>12355.7890625</c:v>
                </c:pt>
                <c:pt idx="3483">
                  <c:v>11775.25</c:v>
                </c:pt>
                <c:pt idx="3484">
                  <c:v>11761.12890625</c:v>
                </c:pt>
                <c:pt idx="3485">
                  <c:v>11616.5703125</c:v>
                </c:pt>
                <c:pt idx="3486">
                  <c:v>12969.453125</c:v>
                </c:pt>
                <c:pt idx="3487">
                  <c:v>13006.69140625</c:v>
                </c:pt>
                <c:pt idx="3488">
                  <c:v>13195.8828125</c:v>
                </c:pt>
                <c:pt idx="3489">
                  <c:v>12095.203125</c:v>
                </c:pt>
                <c:pt idx="3490">
                  <c:v>12862.42578125</c:v>
                </c:pt>
                <c:pt idx="3491">
                  <c:v>13319.6640625</c:v>
                </c:pt>
                <c:pt idx="3492">
                  <c:v>12351.546875</c:v>
                </c:pt>
                <c:pt idx="3493">
                  <c:v>10079.37109375</c:v>
                </c:pt>
                <c:pt idx="3494">
                  <c:v>10535.37890625</c:v>
                </c:pt>
                <c:pt idx="3495">
                  <c:v>14887.6796875</c:v>
                </c:pt>
                <c:pt idx="3496">
                  <c:v>15875.88671875</c:v>
                </c:pt>
                <c:pt idx="3497">
                  <c:v>15160.3671875</c:v>
                </c:pt>
                <c:pt idx="3498">
                  <c:v>15843.72265625</c:v>
                </c:pt>
                <c:pt idx="3499">
                  <c:v>14896.36328125</c:v>
                </c:pt>
                <c:pt idx="3500">
                  <c:v>13651.484375</c:v>
                </c:pt>
                <c:pt idx="3501">
                  <c:v>13819.23828125</c:v>
                </c:pt>
                <c:pt idx="3502">
                  <c:v>13094.1640625</c:v>
                </c:pt>
                <c:pt idx="3503">
                  <c:v>11619.76953125</c:v>
                </c:pt>
                <c:pt idx="3504">
                  <c:v>13680.640625</c:v>
                </c:pt>
                <c:pt idx="3505">
                  <c:v>15331.5703125</c:v>
                </c:pt>
                <c:pt idx="3506">
                  <c:v>15512.1796875</c:v>
                </c:pt>
                <c:pt idx="3507">
                  <c:v>14153.69921875</c:v>
                </c:pt>
                <c:pt idx="3508">
                  <c:v>13940.47265625</c:v>
                </c:pt>
                <c:pt idx="3509">
                  <c:v>15641.38671875</c:v>
                </c:pt>
                <c:pt idx="3510">
                  <c:v>16315.578125</c:v>
                </c:pt>
                <c:pt idx="3511">
                  <c:v>16201.60546875</c:v>
                </c:pt>
                <c:pt idx="3512">
                  <c:v>15493.94140625</c:v>
                </c:pt>
                <c:pt idx="3513">
                  <c:v>15177.25</c:v>
                </c:pt>
                <c:pt idx="3514">
                  <c:v>13897.38671875</c:v>
                </c:pt>
                <c:pt idx="3515">
                  <c:v>12251.08203125</c:v>
                </c:pt>
                <c:pt idx="3516">
                  <c:v>11161.703125</c:v>
                </c:pt>
                <c:pt idx="3517">
                  <c:v>11685.921875</c:v>
                </c:pt>
                <c:pt idx="3518">
                  <c:v>13508.81640625</c:v>
                </c:pt>
                <c:pt idx="3519">
                  <c:v>13105.3359375</c:v>
                </c:pt>
                <c:pt idx="3520">
                  <c:v>14678.30859375</c:v>
                </c:pt>
                <c:pt idx="3521">
                  <c:v>16177.0390625</c:v>
                </c:pt>
                <c:pt idx="3522">
                  <c:v>13851.9140625</c:v>
                </c:pt>
                <c:pt idx="3523">
                  <c:v>14435.15625</c:v>
                </c:pt>
                <c:pt idx="3524">
                  <c:v>14356.15234375</c:v>
                </c:pt>
                <c:pt idx="3525">
                  <c:v>12103.78125</c:v>
                </c:pt>
                <c:pt idx="3526">
                  <c:v>13024.87890625</c:v>
                </c:pt>
                <c:pt idx="3527">
                  <c:v>12002.15625</c:v>
                </c:pt>
                <c:pt idx="3528">
                  <c:v>12470.50390625</c:v>
                </c:pt>
                <c:pt idx="3529">
                  <c:v>12023.18359375</c:v>
                </c:pt>
                <c:pt idx="3530">
                  <c:v>11122.609375</c:v>
                </c:pt>
                <c:pt idx="3531">
                  <c:v>12310.3125</c:v>
                </c:pt>
                <c:pt idx="3532">
                  <c:v>11808.05078125</c:v>
                </c:pt>
                <c:pt idx="3533">
                  <c:v>12256.828125</c:v>
                </c:pt>
                <c:pt idx="3534">
                  <c:v>12016.4375</c:v>
                </c:pt>
                <c:pt idx="3535">
                  <c:v>13077.47265625</c:v>
                </c:pt>
                <c:pt idx="3536">
                  <c:v>12568.83984375</c:v>
                </c:pt>
                <c:pt idx="3537">
                  <c:v>10762.4921875</c:v>
                </c:pt>
                <c:pt idx="3538">
                  <c:v>10384.79296875</c:v>
                </c:pt>
                <c:pt idx="3539">
                  <c:v>10503.59375</c:v>
                </c:pt>
                <c:pt idx="3540">
                  <c:v>14455.82421875</c:v>
                </c:pt>
                <c:pt idx="3541">
                  <c:v>14851.5390625</c:v>
                </c:pt>
                <c:pt idx="3542">
                  <c:v>13562.6796875</c:v>
                </c:pt>
                <c:pt idx="3543">
                  <c:v>11324.36328125</c:v>
                </c:pt>
                <c:pt idx="3544">
                  <c:v>12064.1171875</c:v>
                </c:pt>
                <c:pt idx="3545">
                  <c:v>14127.97265625</c:v>
                </c:pt>
                <c:pt idx="3546">
                  <c:v>12945.62109375</c:v>
                </c:pt>
                <c:pt idx="3547">
                  <c:v>13621.8984375</c:v>
                </c:pt>
                <c:pt idx="3548">
                  <c:v>12591.30078125</c:v>
                </c:pt>
                <c:pt idx="3549">
                  <c:v>13520.890625</c:v>
                </c:pt>
                <c:pt idx="3550">
                  <c:v>14520.25390625</c:v>
                </c:pt>
                <c:pt idx="3551">
                  <c:v>14212.88671875</c:v>
                </c:pt>
                <c:pt idx="3552">
                  <c:v>14528.296875</c:v>
                </c:pt>
                <c:pt idx="3553">
                  <c:v>14236.984375</c:v>
                </c:pt>
                <c:pt idx="3554">
                  <c:v>11398.77734375</c:v>
                </c:pt>
                <c:pt idx="3555">
                  <c:v>16438.42578125</c:v>
                </c:pt>
                <c:pt idx="3556">
                  <c:v>15491.9375</c:v>
                </c:pt>
                <c:pt idx="3557">
                  <c:v>14012.609375</c:v>
                </c:pt>
                <c:pt idx="3558">
                  <c:v>15809.37109375</c:v>
                </c:pt>
                <c:pt idx="3559">
                  <c:v>15795.546875</c:v>
                </c:pt>
                <c:pt idx="3560">
                  <c:v>15344.30859375</c:v>
                </c:pt>
                <c:pt idx="3561">
                  <c:v>15646.265625</c:v>
                </c:pt>
                <c:pt idx="3562">
                  <c:v>15298.37890625</c:v>
                </c:pt>
                <c:pt idx="3563">
                  <c:v>14441.34375</c:v>
                </c:pt>
                <c:pt idx="3564">
                  <c:v>14968.87890625</c:v>
                </c:pt>
                <c:pt idx="3565">
                  <c:v>12740.7578125</c:v>
                </c:pt>
                <c:pt idx="3566">
                  <c:v>14349.390625</c:v>
                </c:pt>
                <c:pt idx="3567">
                  <c:v>16336.19140625</c:v>
                </c:pt>
                <c:pt idx="3568">
                  <c:v>15328.62890625</c:v>
                </c:pt>
                <c:pt idx="3569">
                  <c:v>14901.70703125</c:v>
                </c:pt>
                <c:pt idx="3570">
                  <c:v>7549.609375</c:v>
                </c:pt>
                <c:pt idx="3571">
                  <c:v>7547.2421875</c:v>
                </c:pt>
                <c:pt idx="3572">
                  <c:v>9433.02734375</c:v>
                </c:pt>
                <c:pt idx="3573">
                  <c:v>9145.14453125</c:v>
                </c:pt>
                <c:pt idx="3574">
                  <c:v>9027.4140625</c:v>
                </c:pt>
                <c:pt idx="3575">
                  <c:v>8724.5390625</c:v>
                </c:pt>
                <c:pt idx="3576">
                  <c:v>9126.765625</c:v>
                </c:pt>
                <c:pt idx="3577">
                  <c:v>8372.09765625</c:v>
                </c:pt>
                <c:pt idx="3578">
                  <c:v>5613.35546875</c:v>
                </c:pt>
                <c:pt idx="3579">
                  <c:v>7854.203125</c:v>
                </c:pt>
                <c:pt idx="3580">
                  <c:v>9477.97265625</c:v>
                </c:pt>
                <c:pt idx="3581">
                  <c:v>8244.35546875</c:v>
                </c:pt>
                <c:pt idx="3582">
                  <c:v>7360.31640625</c:v>
                </c:pt>
                <c:pt idx="3583">
                  <c:v>9289.0390625</c:v>
                </c:pt>
                <c:pt idx="3584">
                  <c:v>8561.96875</c:v>
                </c:pt>
                <c:pt idx="3585">
                  <c:v>14553.796875</c:v>
                </c:pt>
                <c:pt idx="3586">
                  <c:v>14870.0234375</c:v>
                </c:pt>
                <c:pt idx="3587">
                  <c:v>14239.125</c:v>
                </c:pt>
                <c:pt idx="3588">
                  <c:v>14563.2265625</c:v>
                </c:pt>
                <c:pt idx="3589">
                  <c:v>14292.4609375</c:v>
                </c:pt>
                <c:pt idx="3590">
                  <c:v>13885.265625</c:v>
                </c:pt>
                <c:pt idx="3591">
                  <c:v>13492.2734375</c:v>
                </c:pt>
                <c:pt idx="3592">
                  <c:v>14225.1796875</c:v>
                </c:pt>
                <c:pt idx="3593">
                  <c:v>13995.09375</c:v>
                </c:pt>
                <c:pt idx="3594">
                  <c:v>14738.828125</c:v>
                </c:pt>
                <c:pt idx="3595">
                  <c:v>13877.2265625</c:v>
                </c:pt>
                <c:pt idx="3596">
                  <c:v>13340.328125</c:v>
                </c:pt>
                <c:pt idx="3597">
                  <c:v>14874.109375</c:v>
                </c:pt>
                <c:pt idx="3598">
                  <c:v>14482.6328125</c:v>
                </c:pt>
                <c:pt idx="3599">
                  <c:v>13271.296875</c:v>
                </c:pt>
                <c:pt idx="3600">
                  <c:v>13493.6328125</c:v>
                </c:pt>
                <c:pt idx="3601">
                  <c:v>13854.9765625</c:v>
                </c:pt>
                <c:pt idx="3602">
                  <c:v>12215</c:v>
                </c:pt>
                <c:pt idx="3603">
                  <c:v>14177.0859375</c:v>
                </c:pt>
                <c:pt idx="3604">
                  <c:v>13468.4921875</c:v>
                </c:pt>
                <c:pt idx="3605">
                  <c:v>14611.6640625</c:v>
                </c:pt>
                <c:pt idx="3606">
                  <c:v>12430.4140625</c:v>
                </c:pt>
                <c:pt idx="3607">
                  <c:v>10702.2109375</c:v>
                </c:pt>
                <c:pt idx="3608">
                  <c:v>11837.4921875</c:v>
                </c:pt>
                <c:pt idx="3609">
                  <c:v>11784.6328125</c:v>
                </c:pt>
                <c:pt idx="3610">
                  <c:v>14329.0546875</c:v>
                </c:pt>
                <c:pt idx="3611">
                  <c:v>14584.62890625</c:v>
                </c:pt>
                <c:pt idx="3612">
                  <c:v>14223.1796875</c:v>
                </c:pt>
                <c:pt idx="3613">
                  <c:v>14016.94921875</c:v>
                </c:pt>
                <c:pt idx="3614">
                  <c:v>14538.203125</c:v>
                </c:pt>
                <c:pt idx="3615">
                  <c:v>14114.89453125</c:v>
                </c:pt>
                <c:pt idx="3616">
                  <c:v>12306.33984375</c:v>
                </c:pt>
                <c:pt idx="3617">
                  <c:v>12270.39453125</c:v>
                </c:pt>
                <c:pt idx="3618">
                  <c:v>11453.58203125</c:v>
                </c:pt>
                <c:pt idx="3619">
                  <c:v>12816.6484375</c:v>
                </c:pt>
                <c:pt idx="3620">
                  <c:v>12971.76171875</c:v>
                </c:pt>
                <c:pt idx="3621">
                  <c:v>12590.484375</c:v>
                </c:pt>
                <c:pt idx="3622">
                  <c:v>13887.453125</c:v>
                </c:pt>
                <c:pt idx="3623">
                  <c:v>13844.16015625</c:v>
                </c:pt>
                <c:pt idx="3624">
                  <c:v>13166.47265625</c:v>
                </c:pt>
                <c:pt idx="3625">
                  <c:v>12312.546875</c:v>
                </c:pt>
                <c:pt idx="3626">
                  <c:v>12244.64453125</c:v>
                </c:pt>
                <c:pt idx="3627">
                  <c:v>13811.00390625</c:v>
                </c:pt>
                <c:pt idx="3628">
                  <c:v>12705.71875</c:v>
                </c:pt>
                <c:pt idx="3629">
                  <c:v>13343.171875</c:v>
                </c:pt>
                <c:pt idx="3630">
                  <c:v>12201.359375</c:v>
                </c:pt>
                <c:pt idx="3631">
                  <c:v>12096.81640625</c:v>
                </c:pt>
                <c:pt idx="3632">
                  <c:v>12294.69921875</c:v>
                </c:pt>
                <c:pt idx="3633">
                  <c:v>12548.35546875</c:v>
                </c:pt>
                <c:pt idx="3634">
                  <c:v>10171.21875</c:v>
                </c:pt>
                <c:pt idx="3635">
                  <c:v>8681.33984375</c:v>
                </c:pt>
                <c:pt idx="3636">
                  <c:v>8258.72265625</c:v>
                </c:pt>
                <c:pt idx="3637">
                  <c:v>9314.15625</c:v>
                </c:pt>
                <c:pt idx="3638">
                  <c:v>12355.1796875</c:v>
                </c:pt>
                <c:pt idx="3639">
                  <c:v>11933.25390625</c:v>
                </c:pt>
                <c:pt idx="3640">
                  <c:v>11379.16015625</c:v>
                </c:pt>
                <c:pt idx="3641">
                  <c:v>9962.3125</c:v>
                </c:pt>
                <c:pt idx="3642">
                  <c:v>9405.875</c:v>
                </c:pt>
                <c:pt idx="3643">
                  <c:v>12590.24609375</c:v>
                </c:pt>
                <c:pt idx="3644">
                  <c:v>11265.66796875</c:v>
                </c:pt>
                <c:pt idx="3645">
                  <c:v>10253.5859375</c:v>
                </c:pt>
                <c:pt idx="3646">
                  <c:v>8684.29296875</c:v>
                </c:pt>
                <c:pt idx="3647">
                  <c:v>10554.328125</c:v>
                </c:pt>
                <c:pt idx="3648">
                  <c:v>9829.96484375</c:v>
                </c:pt>
                <c:pt idx="3649">
                  <c:v>10578.109375</c:v>
                </c:pt>
                <c:pt idx="3650">
                  <c:v>11163.9375</c:v>
                </c:pt>
                <c:pt idx="3651">
                  <c:v>9940.12890625</c:v>
                </c:pt>
                <c:pt idx="3652">
                  <c:v>9261.6953125</c:v>
                </c:pt>
                <c:pt idx="3653">
                  <c:v>11611.15234375</c:v>
                </c:pt>
                <c:pt idx="3654">
                  <c:v>13893.5625</c:v>
                </c:pt>
                <c:pt idx="3655">
                  <c:v>12470.2734375</c:v>
                </c:pt>
                <c:pt idx="3656">
                  <c:v>10201.05078125</c:v>
                </c:pt>
                <c:pt idx="3657">
                  <c:v>12302.4296875</c:v>
                </c:pt>
                <c:pt idx="3658">
                  <c:v>13067.2265625</c:v>
                </c:pt>
                <c:pt idx="3659">
                  <c:v>14000.08984375</c:v>
                </c:pt>
                <c:pt idx="3660">
                  <c:v>12635.34765625</c:v>
                </c:pt>
                <c:pt idx="3661">
                  <c:v>11255.921875</c:v>
                </c:pt>
                <c:pt idx="3662">
                  <c:v>11003.90625</c:v>
                </c:pt>
                <c:pt idx="3663">
                  <c:v>13776.7421875</c:v>
                </c:pt>
                <c:pt idx="3664">
                  <c:v>13866.390625</c:v>
                </c:pt>
                <c:pt idx="3665">
                  <c:v>13033.375</c:v>
                </c:pt>
                <c:pt idx="3666">
                  <c:v>10922.28515625</c:v>
                </c:pt>
                <c:pt idx="3667">
                  <c:v>10423.140625</c:v>
                </c:pt>
                <c:pt idx="3668">
                  <c:v>10490.0234375</c:v>
                </c:pt>
                <c:pt idx="3669">
                  <c:v>12724.84765625</c:v>
                </c:pt>
                <c:pt idx="3670">
                  <c:v>14384.49609375</c:v>
                </c:pt>
                <c:pt idx="3671">
                  <c:v>13202.66796875</c:v>
                </c:pt>
                <c:pt idx="3672">
                  <c:v>13262.17578125</c:v>
                </c:pt>
                <c:pt idx="3673">
                  <c:v>9188.5</c:v>
                </c:pt>
                <c:pt idx="3674">
                  <c:v>11125.54296875</c:v>
                </c:pt>
                <c:pt idx="3675">
                  <c:v>12180.8125</c:v>
                </c:pt>
                <c:pt idx="3676">
                  <c:v>12353.1796875</c:v>
                </c:pt>
                <c:pt idx="3677">
                  <c:v>12359.7109375</c:v>
                </c:pt>
                <c:pt idx="3678">
                  <c:v>11879.50390625</c:v>
                </c:pt>
                <c:pt idx="3679">
                  <c:v>12933.203125</c:v>
                </c:pt>
                <c:pt idx="3680">
                  <c:v>13583.0390625</c:v>
                </c:pt>
                <c:pt idx="3681">
                  <c:v>11416.765625</c:v>
                </c:pt>
                <c:pt idx="3682">
                  <c:v>13100.44140625</c:v>
                </c:pt>
                <c:pt idx="3683">
                  <c:v>13252.6171875</c:v>
                </c:pt>
                <c:pt idx="3684">
                  <c:v>12744.33984375</c:v>
                </c:pt>
                <c:pt idx="3685">
                  <c:v>12973.97265625</c:v>
                </c:pt>
                <c:pt idx="3686">
                  <c:v>13732.1875</c:v>
                </c:pt>
                <c:pt idx="3687">
                  <c:v>13240.7578125</c:v>
                </c:pt>
                <c:pt idx="3688">
                  <c:v>13923.62109375</c:v>
                </c:pt>
                <c:pt idx="3689">
                  <c:v>13929.9921875</c:v>
                </c:pt>
                <c:pt idx="3690">
                  <c:v>17194.35546875</c:v>
                </c:pt>
                <c:pt idx="3691">
                  <c:v>17174.21875</c:v>
                </c:pt>
                <c:pt idx="3692">
                  <c:v>15658.84375</c:v>
                </c:pt>
                <c:pt idx="3693">
                  <c:v>15935.87890625</c:v>
                </c:pt>
                <c:pt idx="3694">
                  <c:v>15894.5703125</c:v>
                </c:pt>
                <c:pt idx="3695">
                  <c:v>15949.9140625</c:v>
                </c:pt>
                <c:pt idx="3696">
                  <c:v>16784.296875</c:v>
                </c:pt>
                <c:pt idx="3697">
                  <c:v>13911.40234375</c:v>
                </c:pt>
                <c:pt idx="3698">
                  <c:v>13965.8828125</c:v>
                </c:pt>
                <c:pt idx="3699">
                  <c:v>16290.5859375</c:v>
                </c:pt>
                <c:pt idx="3700">
                  <c:v>16345.5390625</c:v>
                </c:pt>
                <c:pt idx="3701">
                  <c:v>13341.73828125</c:v>
                </c:pt>
                <c:pt idx="3702">
                  <c:v>12508.63671875</c:v>
                </c:pt>
                <c:pt idx="3703">
                  <c:v>16317.73828125</c:v>
                </c:pt>
                <c:pt idx="3704">
                  <c:v>16413.7890625</c:v>
                </c:pt>
                <c:pt idx="3705">
                  <c:v>16558.2734375</c:v>
                </c:pt>
                <c:pt idx="3706">
                  <c:v>15801.4296875</c:v>
                </c:pt>
                <c:pt idx="3707">
                  <c:v>16491.5546875</c:v>
                </c:pt>
                <c:pt idx="3708">
                  <c:v>15640.953125</c:v>
                </c:pt>
                <c:pt idx="3709">
                  <c:v>15850.0546875</c:v>
                </c:pt>
                <c:pt idx="3710">
                  <c:v>16306.265625</c:v>
                </c:pt>
                <c:pt idx="3711">
                  <c:v>15994.515625</c:v>
                </c:pt>
                <c:pt idx="3712">
                  <c:v>16573.203125</c:v>
                </c:pt>
                <c:pt idx="3713">
                  <c:v>15778.0390625</c:v>
                </c:pt>
                <c:pt idx="3714">
                  <c:v>14414.73828125</c:v>
                </c:pt>
                <c:pt idx="3715">
                  <c:v>13950.98046875</c:v>
                </c:pt>
                <c:pt idx="3716">
                  <c:v>16390.7421875</c:v>
                </c:pt>
                <c:pt idx="3717">
                  <c:v>14779.0703125</c:v>
                </c:pt>
                <c:pt idx="3718">
                  <c:v>14329.9375</c:v>
                </c:pt>
                <c:pt idx="3719">
                  <c:v>16274.9453125</c:v>
                </c:pt>
                <c:pt idx="3720">
                  <c:v>13039.8359375</c:v>
                </c:pt>
                <c:pt idx="3721">
                  <c:v>10593.1328125</c:v>
                </c:pt>
                <c:pt idx="3722">
                  <c:v>10418.2421875</c:v>
                </c:pt>
                <c:pt idx="3723">
                  <c:v>11841.31640625</c:v>
                </c:pt>
                <c:pt idx="3724">
                  <c:v>13749.43359375</c:v>
                </c:pt>
                <c:pt idx="3725">
                  <c:v>15879.4375</c:v>
                </c:pt>
                <c:pt idx="3726">
                  <c:v>15431.35546875</c:v>
                </c:pt>
                <c:pt idx="3727">
                  <c:v>13633.109375</c:v>
                </c:pt>
                <c:pt idx="3728">
                  <c:v>12129.6875</c:v>
                </c:pt>
                <c:pt idx="3729">
                  <c:v>13033.5703125</c:v>
                </c:pt>
                <c:pt idx="3730">
                  <c:v>15367.64453125</c:v>
                </c:pt>
                <c:pt idx="3731">
                  <c:v>14997.18359375</c:v>
                </c:pt>
                <c:pt idx="3732">
                  <c:v>14586.58984375</c:v>
                </c:pt>
                <c:pt idx="3733">
                  <c:v>13955.015625</c:v>
                </c:pt>
                <c:pt idx="3734">
                  <c:v>15910.5234375</c:v>
                </c:pt>
                <c:pt idx="3735">
                  <c:v>10520.58203125</c:v>
                </c:pt>
                <c:pt idx="3736">
                  <c:v>10393.13671875</c:v>
                </c:pt>
                <c:pt idx="3737">
                  <c:v>9527.29296875</c:v>
                </c:pt>
                <c:pt idx="3738">
                  <c:v>10094.1015625</c:v>
                </c:pt>
                <c:pt idx="3739">
                  <c:v>12283.28515625</c:v>
                </c:pt>
                <c:pt idx="3740">
                  <c:v>10889.9140625</c:v>
                </c:pt>
                <c:pt idx="3741">
                  <c:v>10120.48828125</c:v>
                </c:pt>
                <c:pt idx="3742">
                  <c:v>10888.30078125</c:v>
                </c:pt>
                <c:pt idx="3743">
                  <c:v>11787.078125</c:v>
                </c:pt>
                <c:pt idx="3744">
                  <c:v>11007.66015625</c:v>
                </c:pt>
                <c:pt idx="3745">
                  <c:v>10896.26171875</c:v>
                </c:pt>
                <c:pt idx="3746">
                  <c:v>10790.59765625</c:v>
                </c:pt>
                <c:pt idx="3747">
                  <c:v>10878.6796875</c:v>
                </c:pt>
                <c:pt idx="3748">
                  <c:v>11058.77734375</c:v>
                </c:pt>
                <c:pt idx="3749">
                  <c:v>11201.609375</c:v>
                </c:pt>
                <c:pt idx="3750">
                  <c:v>12984.1015625</c:v>
                </c:pt>
                <c:pt idx="3751">
                  <c:v>12602.703125</c:v>
                </c:pt>
                <c:pt idx="3752">
                  <c:v>13155.83984375</c:v>
                </c:pt>
                <c:pt idx="3753">
                  <c:v>13791.53515625</c:v>
                </c:pt>
                <c:pt idx="3754">
                  <c:v>17248.5234375</c:v>
                </c:pt>
                <c:pt idx="3755">
                  <c:v>19042.99609375</c:v>
                </c:pt>
                <c:pt idx="3756">
                  <c:v>18867.85546875</c:v>
                </c:pt>
                <c:pt idx="3757">
                  <c:v>17032.07421875</c:v>
                </c:pt>
                <c:pt idx="3758">
                  <c:v>16494.65625</c:v>
                </c:pt>
                <c:pt idx="3759">
                  <c:v>17438.5</c:v>
                </c:pt>
                <c:pt idx="3760">
                  <c:v>18071.7734375</c:v>
                </c:pt>
                <c:pt idx="3761">
                  <c:v>18532.6875</c:v>
                </c:pt>
                <c:pt idx="3762">
                  <c:v>18325.32421875</c:v>
                </c:pt>
                <c:pt idx="3763">
                  <c:v>18428.65234375</c:v>
                </c:pt>
                <c:pt idx="3764">
                  <c:v>17421.13671875</c:v>
                </c:pt>
                <c:pt idx="3765">
                  <c:v>15714.0546875</c:v>
                </c:pt>
                <c:pt idx="3766">
                  <c:v>15698.47265625</c:v>
                </c:pt>
                <c:pt idx="3767">
                  <c:v>15719.296875</c:v>
                </c:pt>
                <c:pt idx="3768">
                  <c:v>15210.22265625</c:v>
                </c:pt>
                <c:pt idx="3769">
                  <c:v>15829.8671875</c:v>
                </c:pt>
                <c:pt idx="3770">
                  <c:v>16088.78515625</c:v>
                </c:pt>
                <c:pt idx="3771">
                  <c:v>13707.55078125</c:v>
                </c:pt>
                <c:pt idx="3772">
                  <c:v>13200.8828125</c:v>
                </c:pt>
                <c:pt idx="3773">
                  <c:v>13554.84375</c:v>
                </c:pt>
                <c:pt idx="3774">
                  <c:v>14942.8046875</c:v>
                </c:pt>
                <c:pt idx="3775">
                  <c:v>14273.078125</c:v>
                </c:pt>
                <c:pt idx="3776">
                  <c:v>15529.76953125</c:v>
                </c:pt>
                <c:pt idx="3777">
                  <c:v>15850.9140625</c:v>
                </c:pt>
                <c:pt idx="3778">
                  <c:v>15744.9765625</c:v>
                </c:pt>
                <c:pt idx="3779">
                  <c:v>15747.67578125</c:v>
                </c:pt>
                <c:pt idx="3780">
                  <c:v>9358.27734375</c:v>
                </c:pt>
                <c:pt idx="3781">
                  <c:v>10619.33984375</c:v>
                </c:pt>
                <c:pt idx="3782">
                  <c:v>9666.98046875</c:v>
                </c:pt>
                <c:pt idx="3783">
                  <c:v>9338.0625</c:v>
                </c:pt>
                <c:pt idx="3784">
                  <c:v>9501.65625</c:v>
                </c:pt>
                <c:pt idx="3785">
                  <c:v>9567.9765625</c:v>
                </c:pt>
                <c:pt idx="3786">
                  <c:v>8398.234375</c:v>
                </c:pt>
                <c:pt idx="3787">
                  <c:v>9419.671875</c:v>
                </c:pt>
                <c:pt idx="3788">
                  <c:v>10224.5625</c:v>
                </c:pt>
                <c:pt idx="3789">
                  <c:v>9321.7265625</c:v>
                </c:pt>
                <c:pt idx="3790">
                  <c:v>6613.84375</c:v>
                </c:pt>
                <c:pt idx="3791">
                  <c:v>6107.55859375</c:v>
                </c:pt>
                <c:pt idx="3792">
                  <c:v>10229.92578125</c:v>
                </c:pt>
                <c:pt idx="3793">
                  <c:v>10838.1015625</c:v>
                </c:pt>
                <c:pt idx="3794">
                  <c:v>10815.20703125</c:v>
                </c:pt>
                <c:pt idx="3795">
                  <c:v>11100.234375</c:v>
                </c:pt>
                <c:pt idx="3796">
                  <c:v>11468.9609375</c:v>
                </c:pt>
                <c:pt idx="3797">
                  <c:v>9411.91796875</c:v>
                </c:pt>
                <c:pt idx="3798">
                  <c:v>9399.984375</c:v>
                </c:pt>
                <c:pt idx="3799">
                  <c:v>10139.66796875</c:v>
                </c:pt>
                <c:pt idx="3800">
                  <c:v>11414.6484375</c:v>
                </c:pt>
                <c:pt idx="3801">
                  <c:v>10385.57421875</c:v>
                </c:pt>
                <c:pt idx="3802">
                  <c:v>10130.73046875</c:v>
                </c:pt>
                <c:pt idx="3803">
                  <c:v>10386.92578125</c:v>
                </c:pt>
                <c:pt idx="3804">
                  <c:v>10189.60546875</c:v>
                </c:pt>
                <c:pt idx="3805">
                  <c:v>8198.34765625</c:v>
                </c:pt>
                <c:pt idx="3806">
                  <c:v>8247.0859375</c:v>
                </c:pt>
                <c:pt idx="3807">
                  <c:v>9970.4765625</c:v>
                </c:pt>
                <c:pt idx="3808">
                  <c:v>11226.9609375</c:v>
                </c:pt>
                <c:pt idx="3809">
                  <c:v>9791.30859375</c:v>
                </c:pt>
                <c:pt idx="3810">
                  <c:v>15557.8515625</c:v>
                </c:pt>
                <c:pt idx="3811">
                  <c:v>14626.8671875</c:v>
                </c:pt>
                <c:pt idx="3812">
                  <c:v>15395.99609375</c:v>
                </c:pt>
                <c:pt idx="3813">
                  <c:v>15942.29296875</c:v>
                </c:pt>
                <c:pt idx="3814">
                  <c:v>14612.140625</c:v>
                </c:pt>
                <c:pt idx="3815">
                  <c:v>13389.609375</c:v>
                </c:pt>
                <c:pt idx="3816">
                  <c:v>15687.80078125</c:v>
                </c:pt>
                <c:pt idx="3817">
                  <c:v>13903.30859375</c:v>
                </c:pt>
                <c:pt idx="3818">
                  <c:v>11319.1328125</c:v>
                </c:pt>
                <c:pt idx="3819">
                  <c:v>11315.2890625</c:v>
                </c:pt>
                <c:pt idx="3820">
                  <c:v>13863.02734375</c:v>
                </c:pt>
                <c:pt idx="3821">
                  <c:v>13432.90625</c:v>
                </c:pt>
                <c:pt idx="3822">
                  <c:v>10471.57421875</c:v>
                </c:pt>
                <c:pt idx="3823">
                  <c:v>14024.63671875</c:v>
                </c:pt>
                <c:pt idx="3824">
                  <c:v>15736.26171875</c:v>
                </c:pt>
                <c:pt idx="3825">
                  <c:v>9956.6484375</c:v>
                </c:pt>
                <c:pt idx="3826">
                  <c:v>7804.71484375</c:v>
                </c:pt>
                <c:pt idx="3827">
                  <c:v>9372.625</c:v>
                </c:pt>
                <c:pt idx="3828">
                  <c:v>8929.94140625</c:v>
                </c:pt>
                <c:pt idx="3829">
                  <c:v>9685.03125</c:v>
                </c:pt>
                <c:pt idx="3830">
                  <c:v>10984.234375</c:v>
                </c:pt>
                <c:pt idx="3831">
                  <c:v>9065.15625</c:v>
                </c:pt>
                <c:pt idx="3832">
                  <c:v>8921.3828125</c:v>
                </c:pt>
                <c:pt idx="3833">
                  <c:v>11465.6640625</c:v>
                </c:pt>
                <c:pt idx="3834">
                  <c:v>12980.8125</c:v>
                </c:pt>
                <c:pt idx="3835">
                  <c:v>10565.96484375</c:v>
                </c:pt>
                <c:pt idx="3836">
                  <c:v>8751.66015625</c:v>
                </c:pt>
                <c:pt idx="3837">
                  <c:v>10693.25390625</c:v>
                </c:pt>
                <c:pt idx="3838">
                  <c:v>12135.85546875</c:v>
                </c:pt>
                <c:pt idx="3839">
                  <c:v>13100.75390625</c:v>
                </c:pt>
                <c:pt idx="3840">
                  <c:v>14759.48828125</c:v>
                </c:pt>
                <c:pt idx="3841">
                  <c:v>13567.5078125</c:v>
                </c:pt>
                <c:pt idx="3842">
                  <c:v>13165.6484375</c:v>
                </c:pt>
                <c:pt idx="3843">
                  <c:v>14259.58203125</c:v>
                </c:pt>
                <c:pt idx="3844">
                  <c:v>14954.05859375</c:v>
                </c:pt>
                <c:pt idx="3845">
                  <c:v>12961.88671875</c:v>
                </c:pt>
                <c:pt idx="3846">
                  <c:v>12107.9296875</c:v>
                </c:pt>
                <c:pt idx="3847">
                  <c:v>14066.375</c:v>
                </c:pt>
                <c:pt idx="3848">
                  <c:v>14333.140625</c:v>
                </c:pt>
                <c:pt idx="3849">
                  <c:v>12210.6484375</c:v>
                </c:pt>
                <c:pt idx="3850">
                  <c:v>15856.890625</c:v>
                </c:pt>
                <c:pt idx="3851">
                  <c:v>15382.94921875</c:v>
                </c:pt>
                <c:pt idx="3852">
                  <c:v>15416.59765625</c:v>
                </c:pt>
                <c:pt idx="3853">
                  <c:v>14968.4921875</c:v>
                </c:pt>
                <c:pt idx="3854">
                  <c:v>12814.98046875</c:v>
                </c:pt>
                <c:pt idx="3855">
                  <c:v>11898.07421875</c:v>
                </c:pt>
                <c:pt idx="3856">
                  <c:v>10281.10546875</c:v>
                </c:pt>
                <c:pt idx="3857">
                  <c:v>10318.7578125</c:v>
                </c:pt>
                <c:pt idx="3858">
                  <c:v>8969.25390625</c:v>
                </c:pt>
                <c:pt idx="3859">
                  <c:v>9934.8046875</c:v>
                </c:pt>
                <c:pt idx="3860">
                  <c:v>12126.046875</c:v>
                </c:pt>
                <c:pt idx="3861">
                  <c:v>10705.80078125</c:v>
                </c:pt>
                <c:pt idx="3862">
                  <c:v>10196.21484375</c:v>
                </c:pt>
                <c:pt idx="3863">
                  <c:v>9765.75</c:v>
                </c:pt>
                <c:pt idx="3864">
                  <c:v>9822.81640625</c:v>
                </c:pt>
                <c:pt idx="3865">
                  <c:v>11898.359375</c:v>
                </c:pt>
                <c:pt idx="3866">
                  <c:v>12639.52734375</c:v>
                </c:pt>
                <c:pt idx="3867">
                  <c:v>12526.5703125</c:v>
                </c:pt>
                <c:pt idx="3868">
                  <c:v>11948.8125</c:v>
                </c:pt>
                <c:pt idx="3869">
                  <c:v>12582.703125</c:v>
                </c:pt>
                <c:pt idx="3870">
                  <c:v>10819.2265625</c:v>
                </c:pt>
                <c:pt idx="3871">
                  <c:v>10142.078125</c:v>
                </c:pt>
                <c:pt idx="3872">
                  <c:v>11608.625</c:v>
                </c:pt>
                <c:pt idx="3873">
                  <c:v>12498.625</c:v>
                </c:pt>
                <c:pt idx="3874">
                  <c:v>11796.390625</c:v>
                </c:pt>
                <c:pt idx="3875">
                  <c:v>9225.21875</c:v>
                </c:pt>
                <c:pt idx="3876">
                  <c:v>11329.875</c:v>
                </c:pt>
                <c:pt idx="3877">
                  <c:v>10912.765625</c:v>
                </c:pt>
                <c:pt idx="3878">
                  <c:v>8680.578125</c:v>
                </c:pt>
                <c:pt idx="3879">
                  <c:v>8298.9140625</c:v>
                </c:pt>
                <c:pt idx="3880">
                  <c:v>11314.078125</c:v>
                </c:pt>
                <c:pt idx="3881">
                  <c:v>10914.3515625</c:v>
                </c:pt>
                <c:pt idx="3882">
                  <c:v>6986.5546875</c:v>
                </c:pt>
                <c:pt idx="3883">
                  <c:v>10412.9609375</c:v>
                </c:pt>
                <c:pt idx="3884">
                  <c:v>12029.03515625</c:v>
                </c:pt>
                <c:pt idx="3885">
                  <c:v>15478.29296875</c:v>
                </c:pt>
                <c:pt idx="3886">
                  <c:v>13547.11328125</c:v>
                </c:pt>
                <c:pt idx="3887">
                  <c:v>12749.5078125</c:v>
                </c:pt>
                <c:pt idx="3888">
                  <c:v>14750.08203125</c:v>
                </c:pt>
                <c:pt idx="3889">
                  <c:v>13416.0703125</c:v>
                </c:pt>
                <c:pt idx="3890">
                  <c:v>11577.86328125</c:v>
                </c:pt>
                <c:pt idx="3891">
                  <c:v>10946.9921875</c:v>
                </c:pt>
                <c:pt idx="3892">
                  <c:v>13065.90625</c:v>
                </c:pt>
                <c:pt idx="3893">
                  <c:v>16679.43359375</c:v>
                </c:pt>
                <c:pt idx="3894">
                  <c:v>16849.55859375</c:v>
                </c:pt>
                <c:pt idx="3895">
                  <c:v>12379.91796875</c:v>
                </c:pt>
                <c:pt idx="3896">
                  <c:v>10640.08984375</c:v>
                </c:pt>
                <c:pt idx="3897">
                  <c:v>16790.03125</c:v>
                </c:pt>
                <c:pt idx="3898">
                  <c:v>15805.84375</c:v>
                </c:pt>
                <c:pt idx="3899">
                  <c:v>13490.30078125</c:v>
                </c:pt>
                <c:pt idx="3900">
                  <c:v>15626.8203125</c:v>
                </c:pt>
                <c:pt idx="3901">
                  <c:v>15521.13671875</c:v>
                </c:pt>
                <c:pt idx="3902">
                  <c:v>15578.98046875</c:v>
                </c:pt>
                <c:pt idx="3903">
                  <c:v>13865.921875</c:v>
                </c:pt>
                <c:pt idx="3904">
                  <c:v>11692.85546875</c:v>
                </c:pt>
                <c:pt idx="3905">
                  <c:v>14156.453125</c:v>
                </c:pt>
                <c:pt idx="3906">
                  <c:v>13922.0078125</c:v>
                </c:pt>
                <c:pt idx="3907">
                  <c:v>14647.56640625</c:v>
                </c:pt>
                <c:pt idx="3908">
                  <c:v>14401.8359375</c:v>
                </c:pt>
                <c:pt idx="3909">
                  <c:v>14428.83984375</c:v>
                </c:pt>
                <c:pt idx="3910">
                  <c:v>15337.2109375</c:v>
                </c:pt>
                <c:pt idx="3911">
                  <c:v>14510.375</c:v>
                </c:pt>
                <c:pt idx="3912">
                  <c:v>14868.03125</c:v>
                </c:pt>
                <c:pt idx="3913">
                  <c:v>14523.27734375</c:v>
                </c:pt>
                <c:pt idx="3914">
                  <c:v>15614.4609375</c:v>
                </c:pt>
                <c:pt idx="3915">
                  <c:v>12211.375</c:v>
                </c:pt>
                <c:pt idx="3916">
                  <c:v>12439.4140625</c:v>
                </c:pt>
                <c:pt idx="3917">
                  <c:v>13340.046875</c:v>
                </c:pt>
                <c:pt idx="3918">
                  <c:v>13474.1328125</c:v>
                </c:pt>
                <c:pt idx="3919">
                  <c:v>11239.6953125</c:v>
                </c:pt>
                <c:pt idx="3920">
                  <c:v>8586.3984375</c:v>
                </c:pt>
                <c:pt idx="3921">
                  <c:v>7240.1015625</c:v>
                </c:pt>
                <c:pt idx="3922">
                  <c:v>9335.6171875</c:v>
                </c:pt>
                <c:pt idx="3923">
                  <c:v>13239.5234375</c:v>
                </c:pt>
                <c:pt idx="3924">
                  <c:v>13320.546875</c:v>
                </c:pt>
                <c:pt idx="3925">
                  <c:v>12336.1484375</c:v>
                </c:pt>
                <c:pt idx="3926">
                  <c:v>11884.33984375</c:v>
                </c:pt>
                <c:pt idx="3927">
                  <c:v>12994.58984375</c:v>
                </c:pt>
                <c:pt idx="3928">
                  <c:v>11643.765625</c:v>
                </c:pt>
                <c:pt idx="3929">
                  <c:v>11500.9296875</c:v>
                </c:pt>
                <c:pt idx="3930">
                  <c:v>18386.84375</c:v>
                </c:pt>
                <c:pt idx="3931">
                  <c:v>12947.01953125</c:v>
                </c:pt>
                <c:pt idx="3932">
                  <c:v>13977.83984375</c:v>
                </c:pt>
                <c:pt idx="3933">
                  <c:v>15102.8046875</c:v>
                </c:pt>
                <c:pt idx="3934">
                  <c:v>17168.55859375</c:v>
                </c:pt>
                <c:pt idx="3935">
                  <c:v>16562</c:v>
                </c:pt>
                <c:pt idx="3936">
                  <c:v>17424.75</c:v>
                </c:pt>
                <c:pt idx="3937">
                  <c:v>18230.41796875</c:v>
                </c:pt>
                <c:pt idx="3938">
                  <c:v>17821.390625</c:v>
                </c:pt>
                <c:pt idx="3939">
                  <c:v>16346.53515625</c:v>
                </c:pt>
                <c:pt idx="3940">
                  <c:v>16433.9375</c:v>
                </c:pt>
                <c:pt idx="3941">
                  <c:v>17502.90625</c:v>
                </c:pt>
                <c:pt idx="3942">
                  <c:v>17584.453125</c:v>
                </c:pt>
                <c:pt idx="3943">
                  <c:v>14723.08203125</c:v>
                </c:pt>
                <c:pt idx="3944">
                  <c:v>13342.01171875</c:v>
                </c:pt>
                <c:pt idx="3945">
                  <c:v>14194.8125</c:v>
                </c:pt>
                <c:pt idx="3946">
                  <c:v>13879.68359375</c:v>
                </c:pt>
                <c:pt idx="3947">
                  <c:v>12516.71875</c:v>
                </c:pt>
                <c:pt idx="3948">
                  <c:v>10928.19921875</c:v>
                </c:pt>
                <c:pt idx="3949">
                  <c:v>9464.6171875</c:v>
                </c:pt>
                <c:pt idx="3950">
                  <c:v>9749.23828125</c:v>
                </c:pt>
                <c:pt idx="3951">
                  <c:v>11763.29296875</c:v>
                </c:pt>
                <c:pt idx="3952">
                  <c:v>13813.5390625</c:v>
                </c:pt>
                <c:pt idx="3953">
                  <c:v>14442.1171875</c:v>
                </c:pt>
                <c:pt idx="3954">
                  <c:v>14301.09375</c:v>
                </c:pt>
                <c:pt idx="3955">
                  <c:v>14507.296875</c:v>
                </c:pt>
                <c:pt idx="3956">
                  <c:v>13415.71875</c:v>
                </c:pt>
                <c:pt idx="3957">
                  <c:v>14245.63671875</c:v>
                </c:pt>
                <c:pt idx="3958">
                  <c:v>12503.37109375</c:v>
                </c:pt>
                <c:pt idx="3959">
                  <c:v>13319.6328125</c:v>
                </c:pt>
                <c:pt idx="3960">
                  <c:v>10089.171875</c:v>
                </c:pt>
                <c:pt idx="3961">
                  <c:v>10806.58984375</c:v>
                </c:pt>
                <c:pt idx="3962">
                  <c:v>11180.234375</c:v>
                </c:pt>
                <c:pt idx="3963">
                  <c:v>8610.1875</c:v>
                </c:pt>
                <c:pt idx="3964">
                  <c:v>8000.078125</c:v>
                </c:pt>
                <c:pt idx="3965">
                  <c:v>11015.9140625</c:v>
                </c:pt>
                <c:pt idx="3966">
                  <c:v>9503.65625</c:v>
                </c:pt>
                <c:pt idx="3967">
                  <c:v>8489.0703125</c:v>
                </c:pt>
                <c:pt idx="3968">
                  <c:v>10296.84375</c:v>
                </c:pt>
                <c:pt idx="3969">
                  <c:v>10813.140625</c:v>
                </c:pt>
                <c:pt idx="3970">
                  <c:v>10984.546875</c:v>
                </c:pt>
                <c:pt idx="3971">
                  <c:v>10596.4296875</c:v>
                </c:pt>
                <c:pt idx="3972">
                  <c:v>11077.4296875</c:v>
                </c:pt>
                <c:pt idx="3973">
                  <c:v>9901.1171875</c:v>
                </c:pt>
                <c:pt idx="3974">
                  <c:v>8627.67578125</c:v>
                </c:pt>
                <c:pt idx="3975">
                  <c:v>12734.640625</c:v>
                </c:pt>
                <c:pt idx="3976">
                  <c:v>12902.0390625</c:v>
                </c:pt>
                <c:pt idx="3977">
                  <c:v>12306.23046875</c:v>
                </c:pt>
                <c:pt idx="3978">
                  <c:v>11951.5</c:v>
                </c:pt>
                <c:pt idx="3979">
                  <c:v>12617.68359375</c:v>
                </c:pt>
                <c:pt idx="3980">
                  <c:v>12742.7265625</c:v>
                </c:pt>
                <c:pt idx="3981">
                  <c:v>12871.2265625</c:v>
                </c:pt>
                <c:pt idx="3982">
                  <c:v>10921.3359375</c:v>
                </c:pt>
                <c:pt idx="3983">
                  <c:v>12774.7421875</c:v>
                </c:pt>
                <c:pt idx="3984">
                  <c:v>11906.27734375</c:v>
                </c:pt>
                <c:pt idx="3985">
                  <c:v>11621.515625</c:v>
                </c:pt>
                <c:pt idx="3986">
                  <c:v>12931.10546875</c:v>
                </c:pt>
                <c:pt idx="3987">
                  <c:v>12360.52734375</c:v>
                </c:pt>
                <c:pt idx="3988">
                  <c:v>12509.75</c:v>
                </c:pt>
                <c:pt idx="3989">
                  <c:v>11636.609375</c:v>
                </c:pt>
                <c:pt idx="3990">
                  <c:v>7282.640625</c:v>
                </c:pt>
                <c:pt idx="3991">
                  <c:v>4165.62890625</c:v>
                </c:pt>
                <c:pt idx="3992">
                  <c:v>8924.296875</c:v>
                </c:pt>
                <c:pt idx="3993">
                  <c:v>8724.13671875</c:v>
                </c:pt>
                <c:pt idx="3994">
                  <c:v>8304.265625</c:v>
                </c:pt>
                <c:pt idx="3995">
                  <c:v>7069.2265625</c:v>
                </c:pt>
                <c:pt idx="3996">
                  <c:v>6957.015625</c:v>
                </c:pt>
                <c:pt idx="3997">
                  <c:v>6900.6796875</c:v>
                </c:pt>
                <c:pt idx="3998">
                  <c:v>6045.7734375</c:v>
                </c:pt>
                <c:pt idx="3999">
                  <c:v>3986.1953125</c:v>
                </c:pt>
                <c:pt idx="4000">
                  <c:v>8219.3984375</c:v>
                </c:pt>
                <c:pt idx="4001">
                  <c:v>5295.5859375</c:v>
                </c:pt>
                <c:pt idx="4002">
                  <c:v>5419.640625</c:v>
                </c:pt>
                <c:pt idx="4003">
                  <c:v>6232.8984375</c:v>
                </c:pt>
                <c:pt idx="4004">
                  <c:v>8485.28125</c:v>
                </c:pt>
                <c:pt idx="4005">
                  <c:v>14605.52734375</c:v>
                </c:pt>
                <c:pt idx="4006">
                  <c:v>14540.99609375</c:v>
                </c:pt>
                <c:pt idx="4007">
                  <c:v>13923.25</c:v>
                </c:pt>
                <c:pt idx="4008">
                  <c:v>13780.48046875</c:v>
                </c:pt>
                <c:pt idx="4009">
                  <c:v>13532.01171875</c:v>
                </c:pt>
                <c:pt idx="4010">
                  <c:v>12145</c:v>
                </c:pt>
                <c:pt idx="4011">
                  <c:v>10743.10546875</c:v>
                </c:pt>
                <c:pt idx="4012">
                  <c:v>10154.296875</c:v>
                </c:pt>
                <c:pt idx="4013">
                  <c:v>11555.953125</c:v>
                </c:pt>
                <c:pt idx="4014">
                  <c:v>13260.55859375</c:v>
                </c:pt>
                <c:pt idx="4015">
                  <c:v>14192.265625</c:v>
                </c:pt>
                <c:pt idx="4016">
                  <c:v>14606.58203125</c:v>
                </c:pt>
                <c:pt idx="4017">
                  <c:v>14768.30859375</c:v>
                </c:pt>
                <c:pt idx="4018">
                  <c:v>14928.19140625</c:v>
                </c:pt>
                <c:pt idx="4019">
                  <c:v>14917.7734375</c:v>
                </c:pt>
                <c:pt idx="4020">
                  <c:v>16182.265625</c:v>
                </c:pt>
                <c:pt idx="4021">
                  <c:v>16099.55078125</c:v>
                </c:pt>
                <c:pt idx="4022">
                  <c:v>14355.734375</c:v>
                </c:pt>
                <c:pt idx="4023">
                  <c:v>14218.1171875</c:v>
                </c:pt>
                <c:pt idx="4024">
                  <c:v>13963.578125</c:v>
                </c:pt>
                <c:pt idx="4025">
                  <c:v>12186.52734375</c:v>
                </c:pt>
                <c:pt idx="4026">
                  <c:v>11883.078125</c:v>
                </c:pt>
                <c:pt idx="4027">
                  <c:v>14475.33203125</c:v>
                </c:pt>
                <c:pt idx="4028">
                  <c:v>15762.8125</c:v>
                </c:pt>
                <c:pt idx="4029">
                  <c:v>12176.25390625</c:v>
                </c:pt>
                <c:pt idx="4030">
                  <c:v>11291.18359375</c:v>
                </c:pt>
                <c:pt idx="4031">
                  <c:v>14041.796875</c:v>
                </c:pt>
                <c:pt idx="4032">
                  <c:v>13972.08984375</c:v>
                </c:pt>
                <c:pt idx="4033">
                  <c:v>14030.046875</c:v>
                </c:pt>
                <c:pt idx="4034">
                  <c:v>16150.11328125</c:v>
                </c:pt>
                <c:pt idx="4035">
                  <c:v>12101.41015625</c:v>
                </c:pt>
                <c:pt idx="4036">
                  <c:v>12009.6640625</c:v>
                </c:pt>
                <c:pt idx="4037">
                  <c:v>12477.0859375</c:v>
                </c:pt>
                <c:pt idx="4038">
                  <c:v>12574.0546875</c:v>
                </c:pt>
                <c:pt idx="4039">
                  <c:v>10339.046875</c:v>
                </c:pt>
                <c:pt idx="4040">
                  <c:v>8713.1875</c:v>
                </c:pt>
                <c:pt idx="4041">
                  <c:v>8106.0390625</c:v>
                </c:pt>
                <c:pt idx="4042">
                  <c:v>9110.96875</c:v>
                </c:pt>
                <c:pt idx="4043">
                  <c:v>12000.60546875</c:v>
                </c:pt>
                <c:pt idx="4044">
                  <c:v>12254.71484375</c:v>
                </c:pt>
                <c:pt idx="4045">
                  <c:v>12524.984375</c:v>
                </c:pt>
                <c:pt idx="4046">
                  <c:v>11578.86328125</c:v>
                </c:pt>
                <c:pt idx="4047">
                  <c:v>10457.26171875</c:v>
                </c:pt>
                <c:pt idx="4048">
                  <c:v>10029.8203125</c:v>
                </c:pt>
                <c:pt idx="4049">
                  <c:v>11253.97265625</c:v>
                </c:pt>
                <c:pt idx="4050">
                  <c:v>12092.26953125</c:v>
                </c:pt>
                <c:pt idx="4051">
                  <c:v>11024.421875</c:v>
                </c:pt>
                <c:pt idx="4052">
                  <c:v>11012.92578125</c:v>
                </c:pt>
                <c:pt idx="4053">
                  <c:v>11611.953125</c:v>
                </c:pt>
                <c:pt idx="4054">
                  <c:v>12256.0234375</c:v>
                </c:pt>
                <c:pt idx="4055">
                  <c:v>10305.72265625</c:v>
                </c:pt>
                <c:pt idx="4056">
                  <c:v>8942.79296875</c:v>
                </c:pt>
                <c:pt idx="4057">
                  <c:v>8268.0859375</c:v>
                </c:pt>
                <c:pt idx="4058">
                  <c:v>9024.44921875</c:v>
                </c:pt>
                <c:pt idx="4059">
                  <c:v>11133</c:v>
                </c:pt>
                <c:pt idx="4060">
                  <c:v>10687.62109375</c:v>
                </c:pt>
                <c:pt idx="4061">
                  <c:v>6509.1640625</c:v>
                </c:pt>
                <c:pt idx="4062">
                  <c:v>8427.94140625</c:v>
                </c:pt>
                <c:pt idx="4063">
                  <c:v>11439.63671875</c:v>
                </c:pt>
                <c:pt idx="4064">
                  <c:v>11976.90234375</c:v>
                </c:pt>
                <c:pt idx="4065">
                  <c:v>12706.890625</c:v>
                </c:pt>
                <c:pt idx="4066">
                  <c:v>12617.8203125</c:v>
                </c:pt>
                <c:pt idx="4067">
                  <c:v>13142.8046875</c:v>
                </c:pt>
                <c:pt idx="4068">
                  <c:v>13012.4765625</c:v>
                </c:pt>
                <c:pt idx="4069">
                  <c:v>11392.05078125</c:v>
                </c:pt>
                <c:pt idx="4070">
                  <c:v>8797.515625</c:v>
                </c:pt>
                <c:pt idx="4071">
                  <c:v>7830.65234375</c:v>
                </c:pt>
                <c:pt idx="4072">
                  <c:v>7988.1484375</c:v>
                </c:pt>
                <c:pt idx="4073">
                  <c:v>10991.06640625</c:v>
                </c:pt>
                <c:pt idx="4074">
                  <c:v>10524.375</c:v>
                </c:pt>
                <c:pt idx="4075">
                  <c:v>11631.7890625</c:v>
                </c:pt>
                <c:pt idx="4076">
                  <c:v>12899.30859375</c:v>
                </c:pt>
                <c:pt idx="4077">
                  <c:v>11434.0546875</c:v>
                </c:pt>
                <c:pt idx="4078">
                  <c:v>12343.66796875</c:v>
                </c:pt>
                <c:pt idx="4079">
                  <c:v>11692.8046875</c:v>
                </c:pt>
                <c:pt idx="4080">
                  <c:v>11210.24609375</c:v>
                </c:pt>
                <c:pt idx="4081">
                  <c:v>12104.15234375</c:v>
                </c:pt>
                <c:pt idx="4082">
                  <c:v>12134.80859375</c:v>
                </c:pt>
                <c:pt idx="4083">
                  <c:v>10605.33203125</c:v>
                </c:pt>
                <c:pt idx="4084">
                  <c:v>11789.69921875</c:v>
                </c:pt>
                <c:pt idx="4085">
                  <c:v>12056.09765625</c:v>
                </c:pt>
                <c:pt idx="4086">
                  <c:v>9636.078125</c:v>
                </c:pt>
                <c:pt idx="4087">
                  <c:v>9768.27734375</c:v>
                </c:pt>
                <c:pt idx="4088">
                  <c:v>12451.87890625</c:v>
                </c:pt>
                <c:pt idx="4089">
                  <c:v>10716.98828125</c:v>
                </c:pt>
                <c:pt idx="4090">
                  <c:v>8800.09375</c:v>
                </c:pt>
                <c:pt idx="4091">
                  <c:v>9013.0390625</c:v>
                </c:pt>
                <c:pt idx="4092">
                  <c:v>11071.7421875</c:v>
                </c:pt>
                <c:pt idx="4093">
                  <c:v>11993.50390625</c:v>
                </c:pt>
                <c:pt idx="4094">
                  <c:v>12179.2578125</c:v>
                </c:pt>
                <c:pt idx="4095">
                  <c:v>13451.74609375</c:v>
                </c:pt>
                <c:pt idx="4096">
                  <c:v>13290.390625</c:v>
                </c:pt>
                <c:pt idx="4097">
                  <c:v>11145.1171875</c:v>
                </c:pt>
                <c:pt idx="4098">
                  <c:v>8172.26953125</c:v>
                </c:pt>
                <c:pt idx="4099">
                  <c:v>8563.6484375</c:v>
                </c:pt>
                <c:pt idx="4100">
                  <c:v>12007.9609375</c:v>
                </c:pt>
                <c:pt idx="4101">
                  <c:v>10493.66015625</c:v>
                </c:pt>
                <c:pt idx="4102">
                  <c:v>9424.26953125</c:v>
                </c:pt>
                <c:pt idx="4103">
                  <c:v>11257.08984375</c:v>
                </c:pt>
                <c:pt idx="4104">
                  <c:v>11063.609375</c:v>
                </c:pt>
                <c:pt idx="4105">
                  <c:v>13029.5234375</c:v>
                </c:pt>
                <c:pt idx="4106">
                  <c:v>12077.34765625</c:v>
                </c:pt>
                <c:pt idx="4107">
                  <c:v>13483.3515625</c:v>
                </c:pt>
                <c:pt idx="4108">
                  <c:v>12367.50390625</c:v>
                </c:pt>
                <c:pt idx="4109">
                  <c:v>12517.79296875</c:v>
                </c:pt>
                <c:pt idx="4110">
                  <c:v>14288.4375</c:v>
                </c:pt>
                <c:pt idx="4111">
                  <c:v>14268.171875</c:v>
                </c:pt>
                <c:pt idx="4112">
                  <c:v>14040.9765625</c:v>
                </c:pt>
                <c:pt idx="4113">
                  <c:v>12979.64453125</c:v>
                </c:pt>
                <c:pt idx="4114">
                  <c:v>12761.734375</c:v>
                </c:pt>
                <c:pt idx="4115">
                  <c:v>13081.015625</c:v>
                </c:pt>
                <c:pt idx="4116">
                  <c:v>12345.41796875</c:v>
                </c:pt>
                <c:pt idx="4117">
                  <c:v>13095.125</c:v>
                </c:pt>
                <c:pt idx="4118">
                  <c:v>13754.140625</c:v>
                </c:pt>
                <c:pt idx="4119">
                  <c:v>12285.68359375</c:v>
                </c:pt>
                <c:pt idx="4120">
                  <c:v>12675.16015625</c:v>
                </c:pt>
                <c:pt idx="4121">
                  <c:v>14328.85546875</c:v>
                </c:pt>
                <c:pt idx="4122">
                  <c:v>13758.33203125</c:v>
                </c:pt>
                <c:pt idx="4123">
                  <c:v>12940.26171875</c:v>
                </c:pt>
                <c:pt idx="4124">
                  <c:v>12866.8203125</c:v>
                </c:pt>
                <c:pt idx="4125">
                  <c:v>16004.2890625</c:v>
                </c:pt>
                <c:pt idx="4126">
                  <c:v>14437.30078125</c:v>
                </c:pt>
                <c:pt idx="4127">
                  <c:v>12258.87109375</c:v>
                </c:pt>
                <c:pt idx="4128">
                  <c:v>11298.97265625</c:v>
                </c:pt>
                <c:pt idx="4129">
                  <c:v>13169.62890625</c:v>
                </c:pt>
                <c:pt idx="4130">
                  <c:v>15561.24609375</c:v>
                </c:pt>
                <c:pt idx="4131">
                  <c:v>15255.5078125</c:v>
                </c:pt>
                <c:pt idx="4132">
                  <c:v>11430.04296875</c:v>
                </c:pt>
                <c:pt idx="4133">
                  <c:v>10186.9375</c:v>
                </c:pt>
                <c:pt idx="4134">
                  <c:v>15759.609375</c:v>
                </c:pt>
                <c:pt idx="4135">
                  <c:v>14721.21875</c:v>
                </c:pt>
                <c:pt idx="4136">
                  <c:v>14450.203125</c:v>
                </c:pt>
                <c:pt idx="4137">
                  <c:v>14413.17578125</c:v>
                </c:pt>
                <c:pt idx="4138">
                  <c:v>15885.6875</c:v>
                </c:pt>
                <c:pt idx="4139">
                  <c:v>15780.85546875</c:v>
                </c:pt>
                <c:pt idx="4140">
                  <c:v>15638.5546875</c:v>
                </c:pt>
                <c:pt idx="4141">
                  <c:v>14212.3359375</c:v>
                </c:pt>
                <c:pt idx="4142">
                  <c:v>14777.046875</c:v>
                </c:pt>
                <c:pt idx="4143">
                  <c:v>13009.421875</c:v>
                </c:pt>
                <c:pt idx="4144">
                  <c:v>14491.46875</c:v>
                </c:pt>
                <c:pt idx="4145">
                  <c:v>15494.78125</c:v>
                </c:pt>
                <c:pt idx="4146">
                  <c:v>14233.4921875</c:v>
                </c:pt>
                <c:pt idx="4147">
                  <c:v>13345.21875</c:v>
                </c:pt>
                <c:pt idx="4148">
                  <c:v>12729.296875</c:v>
                </c:pt>
                <c:pt idx="4149">
                  <c:v>12681.59375</c:v>
                </c:pt>
                <c:pt idx="4150">
                  <c:v>14636.5</c:v>
                </c:pt>
                <c:pt idx="4151">
                  <c:v>14754.17578125</c:v>
                </c:pt>
                <c:pt idx="4152">
                  <c:v>15661.71875</c:v>
                </c:pt>
                <c:pt idx="4153">
                  <c:v>14766.6015625</c:v>
                </c:pt>
                <c:pt idx="4154">
                  <c:v>13364.46875</c:v>
                </c:pt>
                <c:pt idx="4155">
                  <c:v>10677.640625</c:v>
                </c:pt>
                <c:pt idx="4156">
                  <c:v>10467.8984375</c:v>
                </c:pt>
                <c:pt idx="4157">
                  <c:v>11333.33984375</c:v>
                </c:pt>
                <c:pt idx="4158">
                  <c:v>10011.7421875</c:v>
                </c:pt>
                <c:pt idx="4159">
                  <c:v>9608.5390625</c:v>
                </c:pt>
                <c:pt idx="4160">
                  <c:v>9012.90625</c:v>
                </c:pt>
                <c:pt idx="4161">
                  <c:v>9414.51171875</c:v>
                </c:pt>
                <c:pt idx="4162">
                  <c:v>9838.56640625</c:v>
                </c:pt>
                <c:pt idx="4163">
                  <c:v>8146.83203125</c:v>
                </c:pt>
                <c:pt idx="4164">
                  <c:v>7345.56640625</c:v>
                </c:pt>
                <c:pt idx="4165">
                  <c:v>7785.92578125</c:v>
                </c:pt>
                <c:pt idx="4166">
                  <c:v>10200.23046875</c:v>
                </c:pt>
                <c:pt idx="4167">
                  <c:v>10111.17578125</c:v>
                </c:pt>
                <c:pt idx="4168">
                  <c:v>8460.421875</c:v>
                </c:pt>
                <c:pt idx="4169">
                  <c:v>10534.22265625</c:v>
                </c:pt>
                <c:pt idx="4170">
                  <c:v>14022.90234375</c:v>
                </c:pt>
                <c:pt idx="4171">
                  <c:v>14018.69140625</c:v>
                </c:pt>
                <c:pt idx="4172">
                  <c:v>15128.65234375</c:v>
                </c:pt>
                <c:pt idx="4173">
                  <c:v>15219.78125</c:v>
                </c:pt>
                <c:pt idx="4174">
                  <c:v>14369.703125</c:v>
                </c:pt>
                <c:pt idx="4175">
                  <c:v>13657.65625</c:v>
                </c:pt>
                <c:pt idx="4176">
                  <c:v>13592.23046875</c:v>
                </c:pt>
                <c:pt idx="4177">
                  <c:v>12546.87890625</c:v>
                </c:pt>
                <c:pt idx="4178">
                  <c:v>14031.11328125</c:v>
                </c:pt>
                <c:pt idx="4179">
                  <c:v>14058.00390625</c:v>
                </c:pt>
                <c:pt idx="4180">
                  <c:v>12695.2734375</c:v>
                </c:pt>
                <c:pt idx="4181">
                  <c:v>12425.796875</c:v>
                </c:pt>
                <c:pt idx="4182">
                  <c:v>13605.69921875</c:v>
                </c:pt>
                <c:pt idx="4183">
                  <c:v>15497.4453125</c:v>
                </c:pt>
                <c:pt idx="4184">
                  <c:v>14690.21875</c:v>
                </c:pt>
                <c:pt idx="4185">
                  <c:v>7921.453125</c:v>
                </c:pt>
                <c:pt idx="4186">
                  <c:v>9371.5546875</c:v>
                </c:pt>
                <c:pt idx="4187">
                  <c:v>7977.046875</c:v>
                </c:pt>
                <c:pt idx="4188">
                  <c:v>6487.953125</c:v>
                </c:pt>
                <c:pt idx="4189">
                  <c:v>5784.9453125</c:v>
                </c:pt>
                <c:pt idx="4190">
                  <c:v>7173.35546875</c:v>
                </c:pt>
                <c:pt idx="4191">
                  <c:v>8553.234375</c:v>
                </c:pt>
                <c:pt idx="4192">
                  <c:v>7709.94140625</c:v>
                </c:pt>
                <c:pt idx="4193">
                  <c:v>7319.6328125</c:v>
                </c:pt>
                <c:pt idx="4194">
                  <c:v>6896.31640625</c:v>
                </c:pt>
                <c:pt idx="4195">
                  <c:v>7778.46484375</c:v>
                </c:pt>
                <c:pt idx="4196">
                  <c:v>9487.62890625</c:v>
                </c:pt>
                <c:pt idx="4197">
                  <c:v>8453.1953125</c:v>
                </c:pt>
                <c:pt idx="4198">
                  <c:v>7848.8671875</c:v>
                </c:pt>
                <c:pt idx="4199">
                  <c:v>9119.60546875</c:v>
                </c:pt>
                <c:pt idx="4200">
                  <c:v>14815.15234375</c:v>
                </c:pt>
                <c:pt idx="4201">
                  <c:v>13883.52734375</c:v>
                </c:pt>
                <c:pt idx="4202">
                  <c:v>13668.21484375</c:v>
                </c:pt>
                <c:pt idx="4203">
                  <c:v>13041.3828125</c:v>
                </c:pt>
                <c:pt idx="4204">
                  <c:v>13102.74609375</c:v>
                </c:pt>
                <c:pt idx="4205">
                  <c:v>14400.87109375</c:v>
                </c:pt>
                <c:pt idx="4206">
                  <c:v>13980.1875</c:v>
                </c:pt>
                <c:pt idx="4207">
                  <c:v>12345.11328125</c:v>
                </c:pt>
                <c:pt idx="4208">
                  <c:v>12306.1875</c:v>
                </c:pt>
                <c:pt idx="4209">
                  <c:v>11421.61328125</c:v>
                </c:pt>
                <c:pt idx="4210">
                  <c:v>11581.98046875</c:v>
                </c:pt>
                <c:pt idx="4211">
                  <c:v>12860.5078125</c:v>
                </c:pt>
                <c:pt idx="4212">
                  <c:v>14813.1640625</c:v>
                </c:pt>
                <c:pt idx="4213">
                  <c:v>13137.59375</c:v>
                </c:pt>
                <c:pt idx="4214">
                  <c:v>12007.58203125</c:v>
                </c:pt>
                <c:pt idx="4215">
                  <c:v>12252.234375</c:v>
                </c:pt>
                <c:pt idx="4216">
                  <c:v>12626.69140625</c:v>
                </c:pt>
                <c:pt idx="4217">
                  <c:v>11916.2265625</c:v>
                </c:pt>
                <c:pt idx="4218">
                  <c:v>11029.69921875</c:v>
                </c:pt>
                <c:pt idx="4219">
                  <c:v>10764.10546875</c:v>
                </c:pt>
                <c:pt idx="4220">
                  <c:v>12855.1171875</c:v>
                </c:pt>
                <c:pt idx="4221">
                  <c:v>13774.73046875</c:v>
                </c:pt>
                <c:pt idx="4222">
                  <c:v>13806.67578125</c:v>
                </c:pt>
                <c:pt idx="4223">
                  <c:v>13264.44921875</c:v>
                </c:pt>
                <c:pt idx="4224">
                  <c:v>13548.88671875</c:v>
                </c:pt>
                <c:pt idx="4225">
                  <c:v>11829.140625</c:v>
                </c:pt>
                <c:pt idx="4226">
                  <c:v>11442.26953125</c:v>
                </c:pt>
                <c:pt idx="4227">
                  <c:v>11608.27734375</c:v>
                </c:pt>
                <c:pt idx="4228">
                  <c:v>13683.734375</c:v>
                </c:pt>
                <c:pt idx="4229">
                  <c:v>11844.98046875</c:v>
                </c:pt>
                <c:pt idx="4230">
                  <c:v>7782.1171875</c:v>
                </c:pt>
                <c:pt idx="4231">
                  <c:v>5651.49609375</c:v>
                </c:pt>
                <c:pt idx="4232">
                  <c:v>7061.40625</c:v>
                </c:pt>
                <c:pt idx="4233">
                  <c:v>6246.30859375</c:v>
                </c:pt>
                <c:pt idx="4234">
                  <c:v>7210.140625</c:v>
                </c:pt>
                <c:pt idx="4235">
                  <c:v>8126.78125</c:v>
                </c:pt>
                <c:pt idx="4236">
                  <c:v>7291.7265625</c:v>
                </c:pt>
                <c:pt idx="4237">
                  <c:v>9988.94140625</c:v>
                </c:pt>
                <c:pt idx="4238">
                  <c:v>10263.71875</c:v>
                </c:pt>
                <c:pt idx="4239">
                  <c:v>10049.05078125</c:v>
                </c:pt>
                <c:pt idx="4240">
                  <c:v>7161.6875</c:v>
                </c:pt>
                <c:pt idx="4241">
                  <c:v>6001.25390625</c:v>
                </c:pt>
                <c:pt idx="4242">
                  <c:v>6989.7578125</c:v>
                </c:pt>
                <c:pt idx="4243">
                  <c:v>9993.02734375</c:v>
                </c:pt>
                <c:pt idx="4244">
                  <c:v>9334.21875</c:v>
                </c:pt>
                <c:pt idx="4245">
                  <c:v>10936.14453125</c:v>
                </c:pt>
                <c:pt idx="4246">
                  <c:v>10488.0859375</c:v>
                </c:pt>
                <c:pt idx="4247">
                  <c:v>9394.25</c:v>
                </c:pt>
                <c:pt idx="4248">
                  <c:v>10660.16015625</c:v>
                </c:pt>
                <c:pt idx="4249">
                  <c:v>9265.26953125</c:v>
                </c:pt>
                <c:pt idx="4250">
                  <c:v>7717.69140625</c:v>
                </c:pt>
                <c:pt idx="4251">
                  <c:v>7309.4375</c:v>
                </c:pt>
                <c:pt idx="4252">
                  <c:v>9967.7890625</c:v>
                </c:pt>
                <c:pt idx="4253">
                  <c:v>12345.23046875</c:v>
                </c:pt>
                <c:pt idx="4254">
                  <c:v>12156.15234375</c:v>
                </c:pt>
                <c:pt idx="4255">
                  <c:v>8388.8671875</c:v>
                </c:pt>
                <c:pt idx="4256">
                  <c:v>7020.7734375</c:v>
                </c:pt>
                <c:pt idx="4257">
                  <c:v>12917.0234375</c:v>
                </c:pt>
                <c:pt idx="4258">
                  <c:v>11625.8046875</c:v>
                </c:pt>
                <c:pt idx="4259">
                  <c:v>9954.18359375</c:v>
                </c:pt>
                <c:pt idx="4260">
                  <c:v>8831.09375</c:v>
                </c:pt>
                <c:pt idx="4261">
                  <c:v>10319.2890625</c:v>
                </c:pt>
                <c:pt idx="4262">
                  <c:v>10450.87109375</c:v>
                </c:pt>
                <c:pt idx="4263">
                  <c:v>10299.3203125</c:v>
                </c:pt>
                <c:pt idx="4264">
                  <c:v>10129.2421875</c:v>
                </c:pt>
                <c:pt idx="4265">
                  <c:v>8297.9296875</c:v>
                </c:pt>
                <c:pt idx="4266">
                  <c:v>7414.44921875</c:v>
                </c:pt>
                <c:pt idx="4267">
                  <c:v>9099.03125</c:v>
                </c:pt>
                <c:pt idx="4268">
                  <c:v>10119.5859375</c:v>
                </c:pt>
                <c:pt idx="4269">
                  <c:v>9217.1484375</c:v>
                </c:pt>
                <c:pt idx="4270">
                  <c:v>7988.48046875</c:v>
                </c:pt>
                <c:pt idx="4271">
                  <c:v>8766.1640625</c:v>
                </c:pt>
                <c:pt idx="4272">
                  <c:v>10225.58203125</c:v>
                </c:pt>
                <c:pt idx="4273">
                  <c:v>10174.921875</c:v>
                </c:pt>
                <c:pt idx="4274">
                  <c:v>10147.26953125</c:v>
                </c:pt>
                <c:pt idx="4275">
                  <c:v>19838.31640625</c:v>
                </c:pt>
                <c:pt idx="4276">
                  <c:v>19796.33203125</c:v>
                </c:pt>
                <c:pt idx="4277">
                  <c:v>13781.6015625</c:v>
                </c:pt>
                <c:pt idx="4278">
                  <c:v>15198.4453125</c:v>
                </c:pt>
                <c:pt idx="4279">
                  <c:v>15517.1640625</c:v>
                </c:pt>
                <c:pt idx="4280">
                  <c:v>17243.86328125</c:v>
                </c:pt>
                <c:pt idx="4281">
                  <c:v>18900.578125</c:v>
                </c:pt>
                <c:pt idx="4282">
                  <c:v>17472</c:v>
                </c:pt>
                <c:pt idx="4283">
                  <c:v>16892.54296875</c:v>
                </c:pt>
                <c:pt idx="4284">
                  <c:v>17891.74609375</c:v>
                </c:pt>
                <c:pt idx="4285">
                  <c:v>18913.515625</c:v>
                </c:pt>
                <c:pt idx="4286">
                  <c:v>18398.23828125</c:v>
                </c:pt>
                <c:pt idx="4287">
                  <c:v>15753.34765625</c:v>
                </c:pt>
                <c:pt idx="4288">
                  <c:v>13068.41796875</c:v>
                </c:pt>
                <c:pt idx="4289">
                  <c:v>12107.33203125</c:v>
                </c:pt>
                <c:pt idx="4290">
                  <c:v>14469.03125</c:v>
                </c:pt>
                <c:pt idx="4291">
                  <c:v>14346.171875</c:v>
                </c:pt>
                <c:pt idx="4292">
                  <c:v>14254.390625</c:v>
                </c:pt>
                <c:pt idx="4293">
                  <c:v>12281.79296875</c:v>
                </c:pt>
                <c:pt idx="4294">
                  <c:v>9556.0859375</c:v>
                </c:pt>
                <c:pt idx="4295">
                  <c:v>8204.53125</c:v>
                </c:pt>
                <c:pt idx="4296">
                  <c:v>10424.9765625</c:v>
                </c:pt>
                <c:pt idx="4297">
                  <c:v>13833.9765625</c:v>
                </c:pt>
                <c:pt idx="4298">
                  <c:v>12775.171875</c:v>
                </c:pt>
                <c:pt idx="4299">
                  <c:v>13351.5859375</c:v>
                </c:pt>
                <c:pt idx="4300">
                  <c:v>13762.9375</c:v>
                </c:pt>
                <c:pt idx="4301">
                  <c:v>13290.6015625</c:v>
                </c:pt>
                <c:pt idx="4302">
                  <c:v>13385.40625</c:v>
                </c:pt>
                <c:pt idx="4303">
                  <c:v>13095.91015625</c:v>
                </c:pt>
                <c:pt idx="4304">
                  <c:v>12929.3359375</c:v>
                </c:pt>
                <c:pt idx="4305">
                  <c:v>12195.1015625</c:v>
                </c:pt>
                <c:pt idx="4306">
                  <c:v>11012.1640625</c:v>
                </c:pt>
                <c:pt idx="4307">
                  <c:v>12283.8046875</c:v>
                </c:pt>
                <c:pt idx="4308">
                  <c:v>10608.8828125</c:v>
                </c:pt>
                <c:pt idx="4309">
                  <c:v>11555.14453125</c:v>
                </c:pt>
                <c:pt idx="4310">
                  <c:v>10903.13671875</c:v>
                </c:pt>
                <c:pt idx="4311">
                  <c:v>12293.06640625</c:v>
                </c:pt>
                <c:pt idx="4312">
                  <c:v>12442.18359375</c:v>
                </c:pt>
                <c:pt idx="4313">
                  <c:v>11557.12109375</c:v>
                </c:pt>
                <c:pt idx="4314">
                  <c:v>11141.26953125</c:v>
                </c:pt>
                <c:pt idx="4315">
                  <c:v>11117.44140625</c:v>
                </c:pt>
                <c:pt idx="4316">
                  <c:v>11525.7109375</c:v>
                </c:pt>
                <c:pt idx="4317">
                  <c:v>12173.03125</c:v>
                </c:pt>
                <c:pt idx="4318">
                  <c:v>12087.234375</c:v>
                </c:pt>
                <c:pt idx="4319">
                  <c:v>12409.83203125</c:v>
                </c:pt>
                <c:pt idx="4320">
                  <c:v>10358.05859375</c:v>
                </c:pt>
                <c:pt idx="4321">
                  <c:v>8112.23046875</c:v>
                </c:pt>
                <c:pt idx="4322">
                  <c:v>7365.9609375</c:v>
                </c:pt>
                <c:pt idx="4323">
                  <c:v>9286.62890625</c:v>
                </c:pt>
                <c:pt idx="4324">
                  <c:v>11092.5546875</c:v>
                </c:pt>
                <c:pt idx="4325">
                  <c:v>11145.5625</c:v>
                </c:pt>
                <c:pt idx="4326">
                  <c:v>10504.34765625</c:v>
                </c:pt>
                <c:pt idx="4327">
                  <c:v>11165.51953125</c:v>
                </c:pt>
                <c:pt idx="4328">
                  <c:v>9284.3046875</c:v>
                </c:pt>
                <c:pt idx="4329">
                  <c:v>6914.78125</c:v>
                </c:pt>
                <c:pt idx="4330">
                  <c:v>8378.41015625</c:v>
                </c:pt>
                <c:pt idx="4331">
                  <c:v>11163.81640625</c:v>
                </c:pt>
                <c:pt idx="4332">
                  <c:v>9978.69140625</c:v>
                </c:pt>
                <c:pt idx="4333">
                  <c:v>10392.2109375</c:v>
                </c:pt>
                <c:pt idx="4334">
                  <c:v>9910.9609375</c:v>
                </c:pt>
                <c:pt idx="4335">
                  <c:v>10949.46484375</c:v>
                </c:pt>
                <c:pt idx="4336">
                  <c:v>11420.09375</c:v>
                </c:pt>
                <c:pt idx="4337">
                  <c:v>9406.44921875</c:v>
                </c:pt>
                <c:pt idx="4338">
                  <c:v>7221.5546875</c:v>
                </c:pt>
                <c:pt idx="4339">
                  <c:v>6094.453125</c:v>
                </c:pt>
                <c:pt idx="4340">
                  <c:v>5948.015625</c:v>
                </c:pt>
                <c:pt idx="4341">
                  <c:v>8319.3125</c:v>
                </c:pt>
                <c:pt idx="4342">
                  <c:v>11599.7109375</c:v>
                </c:pt>
                <c:pt idx="4343">
                  <c:v>11767.01953125</c:v>
                </c:pt>
                <c:pt idx="4344">
                  <c:v>10184.23046875</c:v>
                </c:pt>
                <c:pt idx="4345">
                  <c:v>10516.40625</c:v>
                </c:pt>
                <c:pt idx="4346">
                  <c:v>10843.14453125</c:v>
                </c:pt>
                <c:pt idx="4347">
                  <c:v>9889.796875</c:v>
                </c:pt>
                <c:pt idx="4348">
                  <c:v>10647.82421875</c:v>
                </c:pt>
                <c:pt idx="4349">
                  <c:v>10032.35546875</c:v>
                </c:pt>
                <c:pt idx="4350">
                  <c:v>13966.62890625</c:v>
                </c:pt>
                <c:pt idx="4351">
                  <c:v>13241.81640625</c:v>
                </c:pt>
                <c:pt idx="4352">
                  <c:v>15452.6328125</c:v>
                </c:pt>
                <c:pt idx="4353">
                  <c:v>14822.4921875</c:v>
                </c:pt>
                <c:pt idx="4354">
                  <c:v>15678.10546875</c:v>
                </c:pt>
                <c:pt idx="4355">
                  <c:v>15907.734375</c:v>
                </c:pt>
                <c:pt idx="4356">
                  <c:v>14302.2578125</c:v>
                </c:pt>
                <c:pt idx="4357">
                  <c:v>11994.77734375</c:v>
                </c:pt>
                <c:pt idx="4358">
                  <c:v>12808.62109375</c:v>
                </c:pt>
                <c:pt idx="4359">
                  <c:v>12599.1640625</c:v>
                </c:pt>
                <c:pt idx="4360">
                  <c:v>14125.30078125</c:v>
                </c:pt>
                <c:pt idx="4361">
                  <c:v>15688.453125</c:v>
                </c:pt>
                <c:pt idx="4362">
                  <c:v>15411</c:v>
                </c:pt>
                <c:pt idx="4363">
                  <c:v>15328.8515625</c:v>
                </c:pt>
                <c:pt idx="4364">
                  <c:v>15613.34375</c:v>
                </c:pt>
                <c:pt idx="4365">
                  <c:v>14331.4453125</c:v>
                </c:pt>
                <c:pt idx="4366">
                  <c:v>14536.4296875</c:v>
                </c:pt>
                <c:pt idx="4367">
                  <c:v>14359.09375</c:v>
                </c:pt>
                <c:pt idx="4368">
                  <c:v>13442.1484375</c:v>
                </c:pt>
                <c:pt idx="4369">
                  <c:v>12910.28515625</c:v>
                </c:pt>
                <c:pt idx="4370">
                  <c:v>14242.65625</c:v>
                </c:pt>
                <c:pt idx="4371">
                  <c:v>14464.6171875</c:v>
                </c:pt>
                <c:pt idx="4372">
                  <c:v>14183.8671875</c:v>
                </c:pt>
                <c:pt idx="4373">
                  <c:v>12423.6171875</c:v>
                </c:pt>
                <c:pt idx="4374">
                  <c:v>12425.421875</c:v>
                </c:pt>
                <c:pt idx="4375">
                  <c:v>13031.421875</c:v>
                </c:pt>
                <c:pt idx="4376">
                  <c:v>11137.78125</c:v>
                </c:pt>
                <c:pt idx="4377">
                  <c:v>10628.2578125</c:v>
                </c:pt>
                <c:pt idx="4378">
                  <c:v>10381.2734375</c:v>
                </c:pt>
                <c:pt idx="4379">
                  <c:v>13461.75390625</c:v>
                </c:pt>
                <c:pt idx="4380">
                  <c:v>12215.4140625</c:v>
                </c:pt>
                <c:pt idx="4381">
                  <c:v>10298.2421875</c:v>
                </c:pt>
                <c:pt idx="4382">
                  <c:v>10521.4921875</c:v>
                </c:pt>
                <c:pt idx="4383">
                  <c:v>12635.46875</c:v>
                </c:pt>
                <c:pt idx="4384">
                  <c:v>12891.9296875</c:v>
                </c:pt>
                <c:pt idx="4385">
                  <c:v>12622.98046875</c:v>
                </c:pt>
                <c:pt idx="4386">
                  <c:v>11360.9765625</c:v>
                </c:pt>
                <c:pt idx="4387">
                  <c:v>9645.0078125</c:v>
                </c:pt>
                <c:pt idx="4388">
                  <c:v>8165.125</c:v>
                </c:pt>
                <c:pt idx="4389">
                  <c:v>9136.83203125</c:v>
                </c:pt>
                <c:pt idx="4390">
                  <c:v>10774.421875</c:v>
                </c:pt>
                <c:pt idx="4391">
                  <c:v>12121.66796875</c:v>
                </c:pt>
                <c:pt idx="4392">
                  <c:v>9300.84765625</c:v>
                </c:pt>
                <c:pt idx="4393">
                  <c:v>10643.2109375</c:v>
                </c:pt>
                <c:pt idx="4394">
                  <c:v>10688.515625</c:v>
                </c:pt>
                <c:pt idx="4395">
                  <c:v>14022.78515625</c:v>
                </c:pt>
                <c:pt idx="4396">
                  <c:v>14636.33984375</c:v>
                </c:pt>
                <c:pt idx="4397">
                  <c:v>14566.71875</c:v>
                </c:pt>
                <c:pt idx="4398">
                  <c:v>14270.6640625</c:v>
                </c:pt>
                <c:pt idx="4399">
                  <c:v>13365.58203125</c:v>
                </c:pt>
                <c:pt idx="4400">
                  <c:v>12767.2265625</c:v>
                </c:pt>
                <c:pt idx="4401">
                  <c:v>11473.18359375</c:v>
                </c:pt>
                <c:pt idx="4402">
                  <c:v>13911.625</c:v>
                </c:pt>
                <c:pt idx="4403">
                  <c:v>14274.54296875</c:v>
                </c:pt>
                <c:pt idx="4404">
                  <c:v>14636.265625</c:v>
                </c:pt>
                <c:pt idx="4405">
                  <c:v>13976.9765625</c:v>
                </c:pt>
                <c:pt idx="4406">
                  <c:v>13429.609375</c:v>
                </c:pt>
                <c:pt idx="4407">
                  <c:v>14710.1328125</c:v>
                </c:pt>
                <c:pt idx="4408">
                  <c:v>12866.46875</c:v>
                </c:pt>
                <c:pt idx="4409">
                  <c:v>12826.9453125</c:v>
                </c:pt>
                <c:pt idx="4410">
                  <c:v>12456.46484375</c:v>
                </c:pt>
                <c:pt idx="4411">
                  <c:v>11252.6328125</c:v>
                </c:pt>
                <c:pt idx="4412">
                  <c:v>10600.02734375</c:v>
                </c:pt>
                <c:pt idx="4413">
                  <c:v>11074.40234375</c:v>
                </c:pt>
                <c:pt idx="4414">
                  <c:v>14055.75</c:v>
                </c:pt>
                <c:pt idx="4415">
                  <c:v>13089.25</c:v>
                </c:pt>
                <c:pt idx="4416">
                  <c:v>12049.40625</c:v>
                </c:pt>
                <c:pt idx="4417">
                  <c:v>14037.0234375</c:v>
                </c:pt>
                <c:pt idx="4418">
                  <c:v>14303.66015625</c:v>
                </c:pt>
                <c:pt idx="4419">
                  <c:v>11917.37109375</c:v>
                </c:pt>
                <c:pt idx="4420">
                  <c:v>11377.5703125</c:v>
                </c:pt>
                <c:pt idx="4421">
                  <c:v>12293.6796875</c:v>
                </c:pt>
                <c:pt idx="4422">
                  <c:v>11952.93359375</c:v>
                </c:pt>
                <c:pt idx="4423">
                  <c:v>13620.4609375</c:v>
                </c:pt>
                <c:pt idx="4424">
                  <c:v>13120.4375</c:v>
                </c:pt>
                <c:pt idx="4425">
                  <c:v>16657.3125</c:v>
                </c:pt>
                <c:pt idx="4426">
                  <c:v>15324.0703125</c:v>
                </c:pt>
                <c:pt idx="4427">
                  <c:v>15675.55078125</c:v>
                </c:pt>
                <c:pt idx="4428">
                  <c:v>17866.15625</c:v>
                </c:pt>
                <c:pt idx="4429">
                  <c:v>17197.1953125</c:v>
                </c:pt>
                <c:pt idx="4430">
                  <c:v>18557.6328125</c:v>
                </c:pt>
                <c:pt idx="4431">
                  <c:v>18110.12109375</c:v>
                </c:pt>
                <c:pt idx="4432">
                  <c:v>17901.32421875</c:v>
                </c:pt>
                <c:pt idx="4433">
                  <c:v>18616.2734375</c:v>
                </c:pt>
                <c:pt idx="4434">
                  <c:v>17946.9375</c:v>
                </c:pt>
                <c:pt idx="4435">
                  <c:v>16327.58203125</c:v>
                </c:pt>
                <c:pt idx="4436">
                  <c:v>17246.8125</c:v>
                </c:pt>
                <c:pt idx="4437">
                  <c:v>18585.76953125</c:v>
                </c:pt>
                <c:pt idx="4438">
                  <c:v>18236.9453125</c:v>
                </c:pt>
                <c:pt idx="4439">
                  <c:v>15488.22265625</c:v>
                </c:pt>
                <c:pt idx="4440">
                  <c:v>16101.6875</c:v>
                </c:pt>
                <c:pt idx="4441">
                  <c:v>16288.390625</c:v>
                </c:pt>
                <c:pt idx="4442">
                  <c:v>16616.265625</c:v>
                </c:pt>
                <c:pt idx="4443">
                  <c:v>16659.0390625</c:v>
                </c:pt>
                <c:pt idx="4444">
                  <c:v>16772.88671875</c:v>
                </c:pt>
                <c:pt idx="4445">
                  <c:v>15929.58984375</c:v>
                </c:pt>
                <c:pt idx="4446">
                  <c:v>16368.6484375</c:v>
                </c:pt>
                <c:pt idx="4447">
                  <c:v>16520.24609375</c:v>
                </c:pt>
                <c:pt idx="4448">
                  <c:v>16847.05078125</c:v>
                </c:pt>
                <c:pt idx="4449">
                  <c:v>16744.1953125</c:v>
                </c:pt>
                <c:pt idx="4450">
                  <c:v>16034.76953125</c:v>
                </c:pt>
                <c:pt idx="4451">
                  <c:v>13799.11328125</c:v>
                </c:pt>
                <c:pt idx="4452">
                  <c:v>12614.9609375</c:v>
                </c:pt>
                <c:pt idx="4453">
                  <c:v>12796.96875</c:v>
                </c:pt>
                <c:pt idx="4454">
                  <c:v>15295.40625</c:v>
                </c:pt>
                <c:pt idx="4455">
                  <c:v>12123.8828125</c:v>
                </c:pt>
                <c:pt idx="4456">
                  <c:v>12691.88671875</c:v>
                </c:pt>
                <c:pt idx="4457">
                  <c:v>12085.6953125</c:v>
                </c:pt>
                <c:pt idx="4458">
                  <c:v>11814.12109375</c:v>
                </c:pt>
                <c:pt idx="4459">
                  <c:v>10909.82421875</c:v>
                </c:pt>
                <c:pt idx="4460">
                  <c:v>12185.171875</c:v>
                </c:pt>
                <c:pt idx="4461">
                  <c:v>12703.84765625</c:v>
                </c:pt>
                <c:pt idx="4462">
                  <c:v>10334.3671875</c:v>
                </c:pt>
                <c:pt idx="4463">
                  <c:v>10576.71484375</c:v>
                </c:pt>
                <c:pt idx="4464">
                  <c:v>12033.86328125</c:v>
                </c:pt>
                <c:pt idx="4465">
                  <c:v>10613.05078125</c:v>
                </c:pt>
                <c:pt idx="4466">
                  <c:v>8799.66796875</c:v>
                </c:pt>
                <c:pt idx="4467">
                  <c:v>8823.6328125</c:v>
                </c:pt>
                <c:pt idx="4468">
                  <c:v>10750.03515625</c:v>
                </c:pt>
                <c:pt idx="4469">
                  <c:v>11718.9609375</c:v>
                </c:pt>
                <c:pt idx="4470">
                  <c:v>12842.2421875</c:v>
                </c:pt>
                <c:pt idx="4471">
                  <c:v>12212.5859375</c:v>
                </c:pt>
                <c:pt idx="4472">
                  <c:v>11694.6328125</c:v>
                </c:pt>
                <c:pt idx="4473">
                  <c:v>11561.015625</c:v>
                </c:pt>
                <c:pt idx="4474">
                  <c:v>10675.296875</c:v>
                </c:pt>
                <c:pt idx="4475">
                  <c:v>11999.9453125</c:v>
                </c:pt>
                <c:pt idx="4476">
                  <c:v>13046.234375</c:v>
                </c:pt>
                <c:pt idx="4477">
                  <c:v>12066.2890625</c:v>
                </c:pt>
                <c:pt idx="4478">
                  <c:v>12681.1171875</c:v>
                </c:pt>
                <c:pt idx="4479">
                  <c:v>10838.87890625</c:v>
                </c:pt>
                <c:pt idx="4480">
                  <c:v>9999.37890625</c:v>
                </c:pt>
                <c:pt idx="4481">
                  <c:v>10694.1484375</c:v>
                </c:pt>
                <c:pt idx="4482">
                  <c:v>12412.328125</c:v>
                </c:pt>
                <c:pt idx="4483">
                  <c:v>11665.80859375</c:v>
                </c:pt>
                <c:pt idx="4484">
                  <c:v>11436.3203125</c:v>
                </c:pt>
                <c:pt idx="4485">
                  <c:v>14644.8203125</c:v>
                </c:pt>
                <c:pt idx="4486">
                  <c:v>12160.4453125</c:v>
                </c:pt>
                <c:pt idx="4487">
                  <c:v>10972.3359375</c:v>
                </c:pt>
                <c:pt idx="4488">
                  <c:v>10344.15625</c:v>
                </c:pt>
                <c:pt idx="4489">
                  <c:v>11140.71484375</c:v>
                </c:pt>
                <c:pt idx="4490">
                  <c:v>14388.98828125</c:v>
                </c:pt>
                <c:pt idx="4491">
                  <c:v>13799.5390625</c:v>
                </c:pt>
                <c:pt idx="4492">
                  <c:v>14562.109375</c:v>
                </c:pt>
                <c:pt idx="4493">
                  <c:v>11600.6015625</c:v>
                </c:pt>
                <c:pt idx="4494">
                  <c:v>11669.1484375</c:v>
                </c:pt>
                <c:pt idx="4495">
                  <c:v>12828.3671875</c:v>
                </c:pt>
                <c:pt idx="4496">
                  <c:v>12218.4609375</c:v>
                </c:pt>
                <c:pt idx="4497">
                  <c:v>14102.140625</c:v>
                </c:pt>
                <c:pt idx="4498">
                  <c:v>14207.3046875</c:v>
                </c:pt>
                <c:pt idx="4499">
                  <c:v>14428.015625</c:v>
                </c:pt>
                <c:pt idx="4500">
                  <c:v>12496.3984375</c:v>
                </c:pt>
                <c:pt idx="4501">
                  <c:v>12594.32421875</c:v>
                </c:pt>
                <c:pt idx="4502">
                  <c:v>11518.9609375</c:v>
                </c:pt>
                <c:pt idx="4503">
                  <c:v>10336.171875</c:v>
                </c:pt>
                <c:pt idx="4504">
                  <c:v>10241.546875</c:v>
                </c:pt>
                <c:pt idx="4505">
                  <c:v>11706.61328125</c:v>
                </c:pt>
                <c:pt idx="4506">
                  <c:v>11117.10546875</c:v>
                </c:pt>
                <c:pt idx="4507">
                  <c:v>10035.62890625</c:v>
                </c:pt>
                <c:pt idx="4508">
                  <c:v>9751.65625</c:v>
                </c:pt>
                <c:pt idx="4509">
                  <c:v>9680.92578125</c:v>
                </c:pt>
                <c:pt idx="4510">
                  <c:v>10238.125</c:v>
                </c:pt>
                <c:pt idx="4511">
                  <c:v>11909.59375</c:v>
                </c:pt>
                <c:pt idx="4512">
                  <c:v>11888.109375</c:v>
                </c:pt>
                <c:pt idx="4513">
                  <c:v>11184.9609375</c:v>
                </c:pt>
                <c:pt idx="4514">
                  <c:v>11903.98828125</c:v>
                </c:pt>
                <c:pt idx="4515">
                  <c:v>14408.9296875</c:v>
                </c:pt>
                <c:pt idx="4516">
                  <c:v>14278.859375</c:v>
                </c:pt>
                <c:pt idx="4517">
                  <c:v>14233.4453125</c:v>
                </c:pt>
                <c:pt idx="4518">
                  <c:v>13770.48046875</c:v>
                </c:pt>
                <c:pt idx="4519">
                  <c:v>14440.1171875</c:v>
                </c:pt>
                <c:pt idx="4520">
                  <c:v>12849.07421875</c:v>
                </c:pt>
                <c:pt idx="4521">
                  <c:v>12274.953125</c:v>
                </c:pt>
                <c:pt idx="4522">
                  <c:v>12267.671875</c:v>
                </c:pt>
                <c:pt idx="4523">
                  <c:v>13014.125</c:v>
                </c:pt>
                <c:pt idx="4524">
                  <c:v>14401.12109375</c:v>
                </c:pt>
                <c:pt idx="4525">
                  <c:v>13666.52734375</c:v>
                </c:pt>
                <c:pt idx="4526">
                  <c:v>14089.921875</c:v>
                </c:pt>
                <c:pt idx="4527">
                  <c:v>11466.9609375</c:v>
                </c:pt>
                <c:pt idx="4528">
                  <c:v>9635.95703125</c:v>
                </c:pt>
                <c:pt idx="4529">
                  <c:v>11003.99609375</c:v>
                </c:pt>
                <c:pt idx="4530">
                  <c:v>10766.05859375</c:v>
                </c:pt>
                <c:pt idx="4531">
                  <c:v>9722.80859375</c:v>
                </c:pt>
                <c:pt idx="4532">
                  <c:v>9514.85546875</c:v>
                </c:pt>
                <c:pt idx="4533">
                  <c:v>11093.87890625</c:v>
                </c:pt>
                <c:pt idx="4534">
                  <c:v>12691.33203125</c:v>
                </c:pt>
                <c:pt idx="4535">
                  <c:v>12767.39453125</c:v>
                </c:pt>
                <c:pt idx="4536">
                  <c:v>13059.140625</c:v>
                </c:pt>
                <c:pt idx="4537">
                  <c:v>13033.7890625</c:v>
                </c:pt>
                <c:pt idx="4538">
                  <c:v>12478.54296875</c:v>
                </c:pt>
                <c:pt idx="4539">
                  <c:v>9988.80859375</c:v>
                </c:pt>
                <c:pt idx="4540">
                  <c:v>11736.671875</c:v>
                </c:pt>
                <c:pt idx="4541">
                  <c:v>12596.57421875</c:v>
                </c:pt>
                <c:pt idx="4542">
                  <c:v>11790.0390625</c:v>
                </c:pt>
                <c:pt idx="4543">
                  <c:v>12551.6015625</c:v>
                </c:pt>
                <c:pt idx="4544">
                  <c:v>13022.9296875</c:v>
                </c:pt>
                <c:pt idx="4545">
                  <c:v>10404.203125</c:v>
                </c:pt>
                <c:pt idx="4546">
                  <c:v>10595.14453125</c:v>
                </c:pt>
                <c:pt idx="4547">
                  <c:v>10411.4375</c:v>
                </c:pt>
                <c:pt idx="4548">
                  <c:v>10574.8203125</c:v>
                </c:pt>
                <c:pt idx="4549">
                  <c:v>7903.9609375</c:v>
                </c:pt>
                <c:pt idx="4550">
                  <c:v>7003.3515625</c:v>
                </c:pt>
                <c:pt idx="4551">
                  <c:v>8669.125</c:v>
                </c:pt>
                <c:pt idx="4552">
                  <c:v>10758.25</c:v>
                </c:pt>
                <c:pt idx="4553">
                  <c:v>10886.98046875</c:v>
                </c:pt>
                <c:pt idx="4554">
                  <c:v>10385.7890625</c:v>
                </c:pt>
                <c:pt idx="4555">
                  <c:v>10698.29296875</c:v>
                </c:pt>
                <c:pt idx="4556">
                  <c:v>10455.35546875</c:v>
                </c:pt>
                <c:pt idx="4557">
                  <c:v>9096.4375</c:v>
                </c:pt>
                <c:pt idx="4558">
                  <c:v>8713.76171875</c:v>
                </c:pt>
                <c:pt idx="4559">
                  <c:v>8559.8046875</c:v>
                </c:pt>
                <c:pt idx="4560">
                  <c:v>8666.140625</c:v>
                </c:pt>
                <c:pt idx="4561">
                  <c:v>7250.9140625</c:v>
                </c:pt>
                <c:pt idx="4562">
                  <c:v>8910.50390625</c:v>
                </c:pt>
                <c:pt idx="4563">
                  <c:v>8511.2265625</c:v>
                </c:pt>
                <c:pt idx="4564">
                  <c:v>7557.90234375</c:v>
                </c:pt>
                <c:pt idx="4565">
                  <c:v>9025.83984375</c:v>
                </c:pt>
                <c:pt idx="4566">
                  <c:v>8181.21484375</c:v>
                </c:pt>
                <c:pt idx="4567">
                  <c:v>8453.15625</c:v>
                </c:pt>
                <c:pt idx="4568">
                  <c:v>8579.31640625</c:v>
                </c:pt>
                <c:pt idx="4569">
                  <c:v>9096.9453125</c:v>
                </c:pt>
                <c:pt idx="4570">
                  <c:v>8222.796875</c:v>
                </c:pt>
                <c:pt idx="4571">
                  <c:v>5427.1484375</c:v>
                </c:pt>
                <c:pt idx="4572">
                  <c:v>5113.6484375</c:v>
                </c:pt>
                <c:pt idx="4573">
                  <c:v>8381.4765625</c:v>
                </c:pt>
                <c:pt idx="4574">
                  <c:v>7477.12890625</c:v>
                </c:pt>
                <c:pt idx="4575">
                  <c:v>13545.94140625</c:v>
                </c:pt>
                <c:pt idx="4576">
                  <c:v>13851.18359375</c:v>
                </c:pt>
                <c:pt idx="4577">
                  <c:v>12862.734375</c:v>
                </c:pt>
                <c:pt idx="4578">
                  <c:v>11907.18359375</c:v>
                </c:pt>
                <c:pt idx="4579">
                  <c:v>12721.70703125</c:v>
                </c:pt>
                <c:pt idx="4580">
                  <c:v>13341.01953125</c:v>
                </c:pt>
                <c:pt idx="4581">
                  <c:v>11060.4921875</c:v>
                </c:pt>
                <c:pt idx="4582">
                  <c:v>10416.67578125</c:v>
                </c:pt>
                <c:pt idx="4583">
                  <c:v>9688.921875</c:v>
                </c:pt>
                <c:pt idx="4584">
                  <c:v>11663.31640625</c:v>
                </c:pt>
                <c:pt idx="4585">
                  <c:v>13438.4609375</c:v>
                </c:pt>
                <c:pt idx="4586">
                  <c:v>13688.65234375</c:v>
                </c:pt>
                <c:pt idx="4587">
                  <c:v>13863.4921875</c:v>
                </c:pt>
                <c:pt idx="4588">
                  <c:v>13602.01953125</c:v>
                </c:pt>
                <c:pt idx="4589">
                  <c:v>11809.30078125</c:v>
                </c:pt>
                <c:pt idx="4590">
                  <c:v>13471.8828125</c:v>
                </c:pt>
                <c:pt idx="4591">
                  <c:v>13659.8359375</c:v>
                </c:pt>
                <c:pt idx="4592">
                  <c:v>13536.3359375</c:v>
                </c:pt>
                <c:pt idx="4593">
                  <c:v>12803.08203125</c:v>
                </c:pt>
                <c:pt idx="4594">
                  <c:v>9681.99609375</c:v>
                </c:pt>
                <c:pt idx="4595">
                  <c:v>8126.9921875</c:v>
                </c:pt>
                <c:pt idx="4596">
                  <c:v>8258.48828125</c:v>
                </c:pt>
                <c:pt idx="4597">
                  <c:v>11131.76953125</c:v>
                </c:pt>
                <c:pt idx="4598">
                  <c:v>10358.875</c:v>
                </c:pt>
                <c:pt idx="4599">
                  <c:v>11741.14453125</c:v>
                </c:pt>
                <c:pt idx="4600">
                  <c:v>13367.8828125</c:v>
                </c:pt>
                <c:pt idx="4601">
                  <c:v>12295.171875</c:v>
                </c:pt>
                <c:pt idx="4602">
                  <c:v>13724.91015625</c:v>
                </c:pt>
                <c:pt idx="4603">
                  <c:v>9590.57421875</c:v>
                </c:pt>
                <c:pt idx="4604">
                  <c:v>9225.5546875</c:v>
                </c:pt>
                <c:pt idx="4605">
                  <c:v>13391.92578125</c:v>
                </c:pt>
                <c:pt idx="4606">
                  <c:v>15087.72265625</c:v>
                </c:pt>
                <c:pt idx="4607">
                  <c:v>14319.93359375</c:v>
                </c:pt>
                <c:pt idx="4608">
                  <c:v>12520.9296875</c:v>
                </c:pt>
                <c:pt idx="4609">
                  <c:v>12248.19140625</c:v>
                </c:pt>
                <c:pt idx="4610">
                  <c:v>13351.97265625</c:v>
                </c:pt>
                <c:pt idx="4611">
                  <c:v>11316.5546875</c:v>
                </c:pt>
                <c:pt idx="4612">
                  <c:v>10450.56640625</c:v>
                </c:pt>
                <c:pt idx="4613">
                  <c:v>10929.9609375</c:v>
                </c:pt>
                <c:pt idx="4614">
                  <c:v>12489.30078125</c:v>
                </c:pt>
                <c:pt idx="4615">
                  <c:v>14888.53125</c:v>
                </c:pt>
                <c:pt idx="4616">
                  <c:v>13728.7578125</c:v>
                </c:pt>
                <c:pt idx="4617">
                  <c:v>14332.08984375</c:v>
                </c:pt>
                <c:pt idx="4618">
                  <c:v>10542.2578125</c:v>
                </c:pt>
                <c:pt idx="4619">
                  <c:v>12066.125</c:v>
                </c:pt>
                <c:pt idx="4620">
                  <c:v>15071.7109375</c:v>
                </c:pt>
                <c:pt idx="4621">
                  <c:v>15047.296875</c:v>
                </c:pt>
                <c:pt idx="4622">
                  <c:v>15253.35546875</c:v>
                </c:pt>
                <c:pt idx="4623">
                  <c:v>14232.4921875</c:v>
                </c:pt>
                <c:pt idx="4624">
                  <c:v>13278.65625</c:v>
                </c:pt>
                <c:pt idx="4625">
                  <c:v>13220.7890625</c:v>
                </c:pt>
                <c:pt idx="4626">
                  <c:v>13915.8828125</c:v>
                </c:pt>
                <c:pt idx="4627">
                  <c:v>14741.359375</c:v>
                </c:pt>
                <c:pt idx="4628">
                  <c:v>14875.9765625</c:v>
                </c:pt>
                <c:pt idx="4629">
                  <c:v>15198.71875</c:v>
                </c:pt>
                <c:pt idx="4630">
                  <c:v>15082.97265625</c:v>
                </c:pt>
                <c:pt idx="4631">
                  <c:v>14006.72265625</c:v>
                </c:pt>
                <c:pt idx="4632">
                  <c:v>15087.48046875</c:v>
                </c:pt>
                <c:pt idx="4633">
                  <c:v>15965.26171875</c:v>
                </c:pt>
                <c:pt idx="4634">
                  <c:v>15579.6171875</c:v>
                </c:pt>
                <c:pt idx="4635">
                  <c:v>10140.9296875</c:v>
                </c:pt>
                <c:pt idx="4636">
                  <c:v>10563.4453125</c:v>
                </c:pt>
                <c:pt idx="4637">
                  <c:v>11481.17578125</c:v>
                </c:pt>
                <c:pt idx="4638">
                  <c:v>10424.1484375</c:v>
                </c:pt>
                <c:pt idx="4639">
                  <c:v>10669.40625</c:v>
                </c:pt>
                <c:pt idx="4640">
                  <c:v>11161.87109375</c:v>
                </c:pt>
                <c:pt idx="4641">
                  <c:v>12035.64453125</c:v>
                </c:pt>
                <c:pt idx="4642">
                  <c:v>11667.8125</c:v>
                </c:pt>
                <c:pt idx="4643">
                  <c:v>11411.6015625</c:v>
                </c:pt>
                <c:pt idx="4644">
                  <c:v>11872.421875</c:v>
                </c:pt>
                <c:pt idx="4645">
                  <c:v>10844.18359375</c:v>
                </c:pt>
                <c:pt idx="4646">
                  <c:v>9292.76171875</c:v>
                </c:pt>
                <c:pt idx="4647">
                  <c:v>8197.8125</c:v>
                </c:pt>
                <c:pt idx="4648">
                  <c:v>8526</c:v>
                </c:pt>
                <c:pt idx="4649">
                  <c:v>11565.47265625</c:v>
                </c:pt>
                <c:pt idx="4650">
                  <c:v>12104.3515625</c:v>
                </c:pt>
                <c:pt idx="4651">
                  <c:v>11599.1953125</c:v>
                </c:pt>
                <c:pt idx="4652">
                  <c:v>12535.8046875</c:v>
                </c:pt>
                <c:pt idx="4653">
                  <c:v>12222.7421875</c:v>
                </c:pt>
                <c:pt idx="4654">
                  <c:v>11001.265625</c:v>
                </c:pt>
                <c:pt idx="4655">
                  <c:v>12090.19921875</c:v>
                </c:pt>
                <c:pt idx="4656">
                  <c:v>9326.39453125</c:v>
                </c:pt>
                <c:pt idx="4657">
                  <c:v>7575.78125</c:v>
                </c:pt>
                <c:pt idx="4658">
                  <c:v>7713.7734375</c:v>
                </c:pt>
                <c:pt idx="4659">
                  <c:v>10695.7578125</c:v>
                </c:pt>
                <c:pt idx="4660">
                  <c:v>11599.58203125</c:v>
                </c:pt>
                <c:pt idx="4661">
                  <c:v>8464.375</c:v>
                </c:pt>
                <c:pt idx="4662">
                  <c:v>11339.1484375</c:v>
                </c:pt>
                <c:pt idx="4663">
                  <c:v>12837.5</c:v>
                </c:pt>
                <c:pt idx="4664">
                  <c:v>12301.30078125</c:v>
                </c:pt>
                <c:pt idx="4665">
                  <c:v>8826.234375</c:v>
                </c:pt>
                <c:pt idx="4666">
                  <c:v>8066.46875</c:v>
                </c:pt>
                <c:pt idx="4667">
                  <c:v>8900.83203125</c:v>
                </c:pt>
                <c:pt idx="4668">
                  <c:v>9983.31640625</c:v>
                </c:pt>
                <c:pt idx="4669">
                  <c:v>8464.9375</c:v>
                </c:pt>
                <c:pt idx="4670">
                  <c:v>6696.1484375</c:v>
                </c:pt>
                <c:pt idx="4671">
                  <c:v>8671.54296875</c:v>
                </c:pt>
                <c:pt idx="4672">
                  <c:v>9874.24609375</c:v>
                </c:pt>
                <c:pt idx="4673">
                  <c:v>7605.3828125</c:v>
                </c:pt>
                <c:pt idx="4674">
                  <c:v>7193.4765625</c:v>
                </c:pt>
                <c:pt idx="4675">
                  <c:v>10445.46484375</c:v>
                </c:pt>
                <c:pt idx="4676">
                  <c:v>11004.6875</c:v>
                </c:pt>
                <c:pt idx="4677">
                  <c:v>7849.375</c:v>
                </c:pt>
                <c:pt idx="4678">
                  <c:v>10584.75</c:v>
                </c:pt>
                <c:pt idx="4679">
                  <c:v>10788.70703125</c:v>
                </c:pt>
                <c:pt idx="4680">
                  <c:v>14988.609375</c:v>
                </c:pt>
                <c:pt idx="4681">
                  <c:v>14756.8515625</c:v>
                </c:pt>
                <c:pt idx="4682">
                  <c:v>14311.71875</c:v>
                </c:pt>
                <c:pt idx="4683">
                  <c:v>13977.1875</c:v>
                </c:pt>
                <c:pt idx="4684">
                  <c:v>14462.15234375</c:v>
                </c:pt>
                <c:pt idx="4685">
                  <c:v>15318.95703125</c:v>
                </c:pt>
                <c:pt idx="4686">
                  <c:v>13174.92578125</c:v>
                </c:pt>
                <c:pt idx="4687">
                  <c:v>12282.01171875</c:v>
                </c:pt>
                <c:pt idx="4688">
                  <c:v>10942.5859375</c:v>
                </c:pt>
                <c:pt idx="4689">
                  <c:v>10493.99609375</c:v>
                </c:pt>
                <c:pt idx="4690">
                  <c:v>11684.8046875</c:v>
                </c:pt>
                <c:pt idx="4691">
                  <c:v>14018.8671875</c:v>
                </c:pt>
                <c:pt idx="4692">
                  <c:v>15209.8359375</c:v>
                </c:pt>
                <c:pt idx="4693">
                  <c:v>14652.33203125</c:v>
                </c:pt>
                <c:pt idx="4694">
                  <c:v>13779.06640625</c:v>
                </c:pt>
                <c:pt idx="4695">
                  <c:v>13422.19921875</c:v>
                </c:pt>
                <c:pt idx="4696">
                  <c:v>13238.0390625</c:v>
                </c:pt>
                <c:pt idx="4697">
                  <c:v>13401.34375</c:v>
                </c:pt>
                <c:pt idx="4698">
                  <c:v>13389.9765625</c:v>
                </c:pt>
                <c:pt idx="4699">
                  <c:v>14284.73046875</c:v>
                </c:pt>
                <c:pt idx="4700">
                  <c:v>11442.78125</c:v>
                </c:pt>
                <c:pt idx="4701">
                  <c:v>9708.22265625</c:v>
                </c:pt>
                <c:pt idx="4702">
                  <c:v>9288.0390625</c:v>
                </c:pt>
                <c:pt idx="4703">
                  <c:v>12633.83984375</c:v>
                </c:pt>
                <c:pt idx="4704">
                  <c:v>14142.6171875</c:v>
                </c:pt>
                <c:pt idx="4705">
                  <c:v>12190.375</c:v>
                </c:pt>
                <c:pt idx="4706">
                  <c:v>8371.50390625</c:v>
                </c:pt>
                <c:pt idx="4707">
                  <c:v>7742.87109375</c:v>
                </c:pt>
                <c:pt idx="4708">
                  <c:v>12697.73046875</c:v>
                </c:pt>
                <c:pt idx="4709">
                  <c:v>12705.8046875</c:v>
                </c:pt>
                <c:pt idx="4710">
                  <c:v>11007.9296875</c:v>
                </c:pt>
                <c:pt idx="4711">
                  <c:v>10569.53125</c:v>
                </c:pt>
                <c:pt idx="4712">
                  <c:v>12268.2734375</c:v>
                </c:pt>
                <c:pt idx="4713">
                  <c:v>12358.671875</c:v>
                </c:pt>
                <c:pt idx="4714">
                  <c:v>11929.84375</c:v>
                </c:pt>
                <c:pt idx="4715">
                  <c:v>12274.1171875</c:v>
                </c:pt>
                <c:pt idx="4716">
                  <c:v>11275.2734375</c:v>
                </c:pt>
                <c:pt idx="4717">
                  <c:v>12010.1953125</c:v>
                </c:pt>
                <c:pt idx="4718">
                  <c:v>10570.5</c:v>
                </c:pt>
                <c:pt idx="4719">
                  <c:v>11490.109375</c:v>
                </c:pt>
                <c:pt idx="4720">
                  <c:v>11125.3203125</c:v>
                </c:pt>
                <c:pt idx="4721">
                  <c:v>13149.9453125</c:v>
                </c:pt>
                <c:pt idx="4722">
                  <c:v>11876.1796875</c:v>
                </c:pt>
                <c:pt idx="4723">
                  <c:v>11413.0703125</c:v>
                </c:pt>
                <c:pt idx="4724">
                  <c:v>13059.796875</c:v>
                </c:pt>
                <c:pt idx="4725">
                  <c:v>15538.375</c:v>
                </c:pt>
                <c:pt idx="4726">
                  <c:v>15536.609375</c:v>
                </c:pt>
                <c:pt idx="4727">
                  <c:v>14718.984375</c:v>
                </c:pt>
                <c:pt idx="4728">
                  <c:v>15406.35546875</c:v>
                </c:pt>
                <c:pt idx="4729">
                  <c:v>15254.1171875</c:v>
                </c:pt>
                <c:pt idx="4730">
                  <c:v>13007.703125</c:v>
                </c:pt>
                <c:pt idx="4731">
                  <c:v>12634.80859375</c:v>
                </c:pt>
                <c:pt idx="4732">
                  <c:v>13142.3125</c:v>
                </c:pt>
                <c:pt idx="4733">
                  <c:v>15310.484375</c:v>
                </c:pt>
                <c:pt idx="4734">
                  <c:v>15256.3515625</c:v>
                </c:pt>
                <c:pt idx="4735">
                  <c:v>13688.19140625</c:v>
                </c:pt>
                <c:pt idx="4736">
                  <c:v>15502.578125</c:v>
                </c:pt>
                <c:pt idx="4737">
                  <c:v>15222.921875</c:v>
                </c:pt>
                <c:pt idx="4738">
                  <c:v>14551.06640625</c:v>
                </c:pt>
                <c:pt idx="4739">
                  <c:v>14536.7265625</c:v>
                </c:pt>
                <c:pt idx="4740">
                  <c:v>13233.63671875</c:v>
                </c:pt>
                <c:pt idx="4741">
                  <c:v>12994.7265625</c:v>
                </c:pt>
                <c:pt idx="4742">
                  <c:v>12339.60546875</c:v>
                </c:pt>
                <c:pt idx="4743">
                  <c:v>13226.94921875</c:v>
                </c:pt>
                <c:pt idx="4744">
                  <c:v>11007.85546875</c:v>
                </c:pt>
                <c:pt idx="4745">
                  <c:v>11394.953125</c:v>
                </c:pt>
                <c:pt idx="4746">
                  <c:v>12259.00390625</c:v>
                </c:pt>
                <c:pt idx="4747">
                  <c:v>13784.69921875</c:v>
                </c:pt>
                <c:pt idx="4748">
                  <c:v>12652.9296875</c:v>
                </c:pt>
                <c:pt idx="4749">
                  <c:v>13237.97265625</c:v>
                </c:pt>
                <c:pt idx="4750">
                  <c:v>13654.48828125</c:v>
                </c:pt>
                <c:pt idx="4751">
                  <c:v>12227.33203125</c:v>
                </c:pt>
                <c:pt idx="4752">
                  <c:v>11016.3125</c:v>
                </c:pt>
                <c:pt idx="4753">
                  <c:v>10855.74609375</c:v>
                </c:pt>
                <c:pt idx="4754">
                  <c:v>12550.96484375</c:v>
                </c:pt>
                <c:pt idx="4755">
                  <c:v>9953.6015625</c:v>
                </c:pt>
                <c:pt idx="4756">
                  <c:v>7785.32421875</c:v>
                </c:pt>
                <c:pt idx="4757">
                  <c:v>7753.2265625</c:v>
                </c:pt>
                <c:pt idx="4758">
                  <c:v>9717.546875</c:v>
                </c:pt>
                <c:pt idx="4759">
                  <c:v>10454.76171875</c:v>
                </c:pt>
                <c:pt idx="4760">
                  <c:v>10440.3359375</c:v>
                </c:pt>
                <c:pt idx="4761">
                  <c:v>10062.41015625</c:v>
                </c:pt>
                <c:pt idx="4762">
                  <c:v>10156.15625</c:v>
                </c:pt>
                <c:pt idx="4763">
                  <c:v>10682.1015625</c:v>
                </c:pt>
                <c:pt idx="4764">
                  <c:v>8727.75390625</c:v>
                </c:pt>
                <c:pt idx="4765">
                  <c:v>10414.0078125</c:v>
                </c:pt>
                <c:pt idx="4766">
                  <c:v>10181.0625</c:v>
                </c:pt>
                <c:pt idx="4767">
                  <c:v>9597.6171875</c:v>
                </c:pt>
                <c:pt idx="4768">
                  <c:v>10772.77734375</c:v>
                </c:pt>
                <c:pt idx="4769">
                  <c:v>9713.765625</c:v>
                </c:pt>
                <c:pt idx="4770">
                  <c:v>13811.46875</c:v>
                </c:pt>
                <c:pt idx="4771">
                  <c:v>13279.29296875</c:v>
                </c:pt>
                <c:pt idx="4772">
                  <c:v>13305.21875</c:v>
                </c:pt>
                <c:pt idx="4773">
                  <c:v>14703.3359375</c:v>
                </c:pt>
                <c:pt idx="4774">
                  <c:v>12417.84765625</c:v>
                </c:pt>
                <c:pt idx="4775">
                  <c:v>12210.02734375</c:v>
                </c:pt>
                <c:pt idx="4776">
                  <c:v>13169.2421875</c:v>
                </c:pt>
                <c:pt idx="4777">
                  <c:v>14261.515625</c:v>
                </c:pt>
                <c:pt idx="4778">
                  <c:v>14013.6328125</c:v>
                </c:pt>
                <c:pt idx="4779">
                  <c:v>14123.953125</c:v>
                </c:pt>
                <c:pt idx="4780">
                  <c:v>13872.828125</c:v>
                </c:pt>
                <c:pt idx="4781">
                  <c:v>14138.3828125</c:v>
                </c:pt>
                <c:pt idx="4782">
                  <c:v>14546.80078125</c:v>
                </c:pt>
                <c:pt idx="4783">
                  <c:v>13998.91796875</c:v>
                </c:pt>
                <c:pt idx="4784">
                  <c:v>14545.9140625</c:v>
                </c:pt>
                <c:pt idx="4785">
                  <c:v>14222.1171875</c:v>
                </c:pt>
                <c:pt idx="4786">
                  <c:v>14063.03125</c:v>
                </c:pt>
                <c:pt idx="4787">
                  <c:v>13988.3984375</c:v>
                </c:pt>
                <c:pt idx="4788">
                  <c:v>14480.453125</c:v>
                </c:pt>
                <c:pt idx="4789">
                  <c:v>14108.375</c:v>
                </c:pt>
                <c:pt idx="4790">
                  <c:v>13361.3203125</c:v>
                </c:pt>
                <c:pt idx="4791">
                  <c:v>13732.0625</c:v>
                </c:pt>
                <c:pt idx="4792">
                  <c:v>12213.59765625</c:v>
                </c:pt>
                <c:pt idx="4793">
                  <c:v>11124.13671875</c:v>
                </c:pt>
                <c:pt idx="4794">
                  <c:v>11083.62109375</c:v>
                </c:pt>
                <c:pt idx="4795">
                  <c:v>12099.359375</c:v>
                </c:pt>
                <c:pt idx="4796">
                  <c:v>14459.4375</c:v>
                </c:pt>
                <c:pt idx="4797">
                  <c:v>13430.5390625</c:v>
                </c:pt>
                <c:pt idx="4798">
                  <c:v>12937.1484375</c:v>
                </c:pt>
                <c:pt idx="4799">
                  <c:v>13550.3515625</c:v>
                </c:pt>
                <c:pt idx="4800">
                  <c:v>13827.34375</c:v>
                </c:pt>
                <c:pt idx="4801">
                  <c:v>13920.51953125</c:v>
                </c:pt>
                <c:pt idx="4802">
                  <c:v>13239.296875</c:v>
                </c:pt>
                <c:pt idx="4803">
                  <c:v>12780.7421875</c:v>
                </c:pt>
                <c:pt idx="4804">
                  <c:v>11560.85546875</c:v>
                </c:pt>
                <c:pt idx="4805">
                  <c:v>11352.7109375</c:v>
                </c:pt>
                <c:pt idx="4806">
                  <c:v>12729.41015625</c:v>
                </c:pt>
                <c:pt idx="4807">
                  <c:v>11724.30078125</c:v>
                </c:pt>
                <c:pt idx="4808">
                  <c:v>11867.8671875</c:v>
                </c:pt>
                <c:pt idx="4809">
                  <c:v>12291.0234375</c:v>
                </c:pt>
                <c:pt idx="4810">
                  <c:v>13037.32421875</c:v>
                </c:pt>
                <c:pt idx="4811">
                  <c:v>8641.8984375</c:v>
                </c:pt>
                <c:pt idx="4812">
                  <c:v>10488.71875</c:v>
                </c:pt>
                <c:pt idx="4813">
                  <c:v>12766.49609375</c:v>
                </c:pt>
                <c:pt idx="4814">
                  <c:v>12838.69140625</c:v>
                </c:pt>
                <c:pt idx="4815">
                  <c:v>7280.234375</c:v>
                </c:pt>
                <c:pt idx="4816">
                  <c:v>7010.6875</c:v>
                </c:pt>
                <c:pt idx="4817">
                  <c:v>7447.90625</c:v>
                </c:pt>
                <c:pt idx="4818">
                  <c:v>7760.33984375</c:v>
                </c:pt>
                <c:pt idx="4819">
                  <c:v>11530.53125</c:v>
                </c:pt>
                <c:pt idx="4820">
                  <c:v>14594.13671875</c:v>
                </c:pt>
                <c:pt idx="4821">
                  <c:v>14933.4921875</c:v>
                </c:pt>
                <c:pt idx="4822">
                  <c:v>13624.16015625</c:v>
                </c:pt>
                <c:pt idx="4823">
                  <c:v>13084.22265625</c:v>
                </c:pt>
                <c:pt idx="4824">
                  <c:v>13982.8125</c:v>
                </c:pt>
                <c:pt idx="4825">
                  <c:v>15034.8984375</c:v>
                </c:pt>
                <c:pt idx="4826">
                  <c:v>14023.83984375</c:v>
                </c:pt>
                <c:pt idx="4827">
                  <c:v>13602.859375</c:v>
                </c:pt>
                <c:pt idx="4828">
                  <c:v>14695.51171875</c:v>
                </c:pt>
                <c:pt idx="4829">
                  <c:v>14004.875</c:v>
                </c:pt>
                <c:pt idx="4830">
                  <c:v>13055.0390625</c:v>
                </c:pt>
                <c:pt idx="4831">
                  <c:v>12131.10546875</c:v>
                </c:pt>
                <c:pt idx="4832">
                  <c:v>11800.23828125</c:v>
                </c:pt>
                <c:pt idx="4833">
                  <c:v>10645.9921875</c:v>
                </c:pt>
                <c:pt idx="4834">
                  <c:v>11008.09765625</c:v>
                </c:pt>
                <c:pt idx="4835">
                  <c:v>11952.59765625</c:v>
                </c:pt>
                <c:pt idx="4836">
                  <c:v>13669.62890625</c:v>
                </c:pt>
                <c:pt idx="4837">
                  <c:v>13865.28125</c:v>
                </c:pt>
                <c:pt idx="4838">
                  <c:v>11993.09765625</c:v>
                </c:pt>
                <c:pt idx="4839">
                  <c:v>12174.27734375</c:v>
                </c:pt>
                <c:pt idx="4840">
                  <c:v>13459.94140625</c:v>
                </c:pt>
                <c:pt idx="4841">
                  <c:v>12905.8125</c:v>
                </c:pt>
                <c:pt idx="4842">
                  <c:v>13588.6015625</c:v>
                </c:pt>
                <c:pt idx="4843">
                  <c:v>13870.25</c:v>
                </c:pt>
                <c:pt idx="4844">
                  <c:v>13952.46875</c:v>
                </c:pt>
                <c:pt idx="4845">
                  <c:v>10144.2265625</c:v>
                </c:pt>
                <c:pt idx="4846">
                  <c:v>10895.39453125</c:v>
                </c:pt>
                <c:pt idx="4847">
                  <c:v>10628.40234375</c:v>
                </c:pt>
                <c:pt idx="4848">
                  <c:v>11068.48828125</c:v>
                </c:pt>
                <c:pt idx="4849">
                  <c:v>10989.24609375</c:v>
                </c:pt>
                <c:pt idx="4850">
                  <c:v>10068.2890625</c:v>
                </c:pt>
                <c:pt idx="4851">
                  <c:v>8427.4765625</c:v>
                </c:pt>
                <c:pt idx="4852">
                  <c:v>8914.8203125</c:v>
                </c:pt>
                <c:pt idx="4853">
                  <c:v>10086.90625</c:v>
                </c:pt>
                <c:pt idx="4854">
                  <c:v>9726.3203125</c:v>
                </c:pt>
                <c:pt idx="4855">
                  <c:v>6887.47265625</c:v>
                </c:pt>
                <c:pt idx="4856">
                  <c:v>6683.05078125</c:v>
                </c:pt>
                <c:pt idx="4857">
                  <c:v>10658.02734375</c:v>
                </c:pt>
                <c:pt idx="4858">
                  <c:v>11394.6796875</c:v>
                </c:pt>
                <c:pt idx="4859">
                  <c:v>11046.44140625</c:v>
                </c:pt>
                <c:pt idx="4860">
                  <c:v>16926.16796875</c:v>
                </c:pt>
                <c:pt idx="4861">
                  <c:v>17230.40625</c:v>
                </c:pt>
                <c:pt idx="4862">
                  <c:v>17092.1484375</c:v>
                </c:pt>
                <c:pt idx="4863">
                  <c:v>16709.046875</c:v>
                </c:pt>
                <c:pt idx="4864">
                  <c:v>15409.16796875</c:v>
                </c:pt>
                <c:pt idx="4865">
                  <c:v>12935.36328125</c:v>
                </c:pt>
                <c:pt idx="4866">
                  <c:v>11611.90234375</c:v>
                </c:pt>
                <c:pt idx="4867">
                  <c:v>12123.1796875</c:v>
                </c:pt>
                <c:pt idx="4868">
                  <c:v>14054.31640625</c:v>
                </c:pt>
                <c:pt idx="4869">
                  <c:v>12890.796875</c:v>
                </c:pt>
                <c:pt idx="4870">
                  <c:v>14548.96484375</c:v>
                </c:pt>
                <c:pt idx="4871">
                  <c:v>15962.4765625</c:v>
                </c:pt>
                <c:pt idx="4872">
                  <c:v>14976.4765625</c:v>
                </c:pt>
                <c:pt idx="4873">
                  <c:v>15303.28515625</c:v>
                </c:pt>
                <c:pt idx="4874">
                  <c:v>15702.1015625</c:v>
                </c:pt>
                <c:pt idx="4875">
                  <c:v>11442.015625</c:v>
                </c:pt>
                <c:pt idx="4876">
                  <c:v>11009.015625</c:v>
                </c:pt>
                <c:pt idx="4877">
                  <c:v>11245.90625</c:v>
                </c:pt>
                <c:pt idx="4878">
                  <c:v>12311.68359375</c:v>
                </c:pt>
                <c:pt idx="4879">
                  <c:v>15846.5625</c:v>
                </c:pt>
                <c:pt idx="4880">
                  <c:v>16079.32421875</c:v>
                </c:pt>
                <c:pt idx="4881">
                  <c:v>15323.6484375</c:v>
                </c:pt>
                <c:pt idx="4882">
                  <c:v>14591.32421875</c:v>
                </c:pt>
                <c:pt idx="4883">
                  <c:v>15111.3359375</c:v>
                </c:pt>
                <c:pt idx="4884">
                  <c:v>17707.69921875</c:v>
                </c:pt>
                <c:pt idx="4885">
                  <c:v>17134.34375</c:v>
                </c:pt>
                <c:pt idx="4886">
                  <c:v>16384.73046875</c:v>
                </c:pt>
                <c:pt idx="4887">
                  <c:v>16433.6796875</c:v>
                </c:pt>
                <c:pt idx="4888">
                  <c:v>16799.19921875</c:v>
                </c:pt>
                <c:pt idx="4889">
                  <c:v>15955.9375</c:v>
                </c:pt>
                <c:pt idx="4890">
                  <c:v>7943.37890625</c:v>
                </c:pt>
                <c:pt idx="4891">
                  <c:v>9876.171875</c:v>
                </c:pt>
                <c:pt idx="4892">
                  <c:v>9499.0703125</c:v>
                </c:pt>
                <c:pt idx="4893">
                  <c:v>9798.78125</c:v>
                </c:pt>
                <c:pt idx="4894">
                  <c:v>9806.31640625</c:v>
                </c:pt>
                <c:pt idx="4895">
                  <c:v>9496.26953125</c:v>
                </c:pt>
                <c:pt idx="4896">
                  <c:v>8432.0390625</c:v>
                </c:pt>
                <c:pt idx="4897">
                  <c:v>7628.02734375</c:v>
                </c:pt>
                <c:pt idx="4898">
                  <c:v>8478.3828125</c:v>
                </c:pt>
                <c:pt idx="4899">
                  <c:v>10275.78125</c:v>
                </c:pt>
                <c:pt idx="4900">
                  <c:v>9548.14453125</c:v>
                </c:pt>
                <c:pt idx="4901">
                  <c:v>9031.625</c:v>
                </c:pt>
                <c:pt idx="4902">
                  <c:v>8133.15625</c:v>
                </c:pt>
                <c:pt idx="4903">
                  <c:v>8204.80859375</c:v>
                </c:pt>
                <c:pt idx="4904">
                  <c:v>9700.11328125</c:v>
                </c:pt>
                <c:pt idx="4905">
                  <c:v>13211.0078125</c:v>
                </c:pt>
                <c:pt idx="4906">
                  <c:v>13553.2109375</c:v>
                </c:pt>
                <c:pt idx="4907">
                  <c:v>13308.0234375</c:v>
                </c:pt>
                <c:pt idx="4908">
                  <c:v>14300.5625</c:v>
                </c:pt>
                <c:pt idx="4909">
                  <c:v>13485.625</c:v>
                </c:pt>
                <c:pt idx="4910">
                  <c:v>12070.625</c:v>
                </c:pt>
                <c:pt idx="4911">
                  <c:v>11642.4296875</c:v>
                </c:pt>
                <c:pt idx="4912">
                  <c:v>12339.6484375</c:v>
                </c:pt>
                <c:pt idx="4913">
                  <c:v>14166.296875</c:v>
                </c:pt>
                <c:pt idx="4914">
                  <c:v>11892.01953125</c:v>
                </c:pt>
                <c:pt idx="4915">
                  <c:v>11315.92578125</c:v>
                </c:pt>
                <c:pt idx="4916">
                  <c:v>11861.69140625</c:v>
                </c:pt>
                <c:pt idx="4917">
                  <c:v>12991.6484375</c:v>
                </c:pt>
                <c:pt idx="4918">
                  <c:v>14253.2265625</c:v>
                </c:pt>
                <c:pt idx="4919">
                  <c:v>13488.71875</c:v>
                </c:pt>
                <c:pt idx="4920">
                  <c:v>7095.7734375</c:v>
                </c:pt>
                <c:pt idx="4921">
                  <c:v>9366.921875</c:v>
                </c:pt>
                <c:pt idx="4922">
                  <c:v>9001.38671875</c:v>
                </c:pt>
                <c:pt idx="4923">
                  <c:v>8355.703125</c:v>
                </c:pt>
                <c:pt idx="4924">
                  <c:v>9426.2109375</c:v>
                </c:pt>
                <c:pt idx="4925">
                  <c:v>9323.23046875</c:v>
                </c:pt>
                <c:pt idx="4926">
                  <c:v>8252.84375</c:v>
                </c:pt>
                <c:pt idx="4927">
                  <c:v>7909.8125</c:v>
                </c:pt>
                <c:pt idx="4928">
                  <c:v>9395.91796875</c:v>
                </c:pt>
                <c:pt idx="4929">
                  <c:v>8916.98046875</c:v>
                </c:pt>
                <c:pt idx="4930">
                  <c:v>7783.109375</c:v>
                </c:pt>
                <c:pt idx="4931">
                  <c:v>7114.8671875</c:v>
                </c:pt>
                <c:pt idx="4932">
                  <c:v>6870.28125</c:v>
                </c:pt>
                <c:pt idx="4933">
                  <c:v>7748.4453125</c:v>
                </c:pt>
                <c:pt idx="4934">
                  <c:v>9417.78125</c:v>
                </c:pt>
                <c:pt idx="4935">
                  <c:v>13149.50390625</c:v>
                </c:pt>
                <c:pt idx="4936">
                  <c:v>12693.65625</c:v>
                </c:pt>
                <c:pt idx="4937">
                  <c:v>12637.7421875</c:v>
                </c:pt>
                <c:pt idx="4938">
                  <c:v>11691.30078125</c:v>
                </c:pt>
                <c:pt idx="4939">
                  <c:v>12067.04296875</c:v>
                </c:pt>
                <c:pt idx="4940">
                  <c:v>12592.33984375</c:v>
                </c:pt>
                <c:pt idx="4941">
                  <c:v>10849.78515625</c:v>
                </c:pt>
                <c:pt idx="4942">
                  <c:v>8920.890625</c:v>
                </c:pt>
                <c:pt idx="4943">
                  <c:v>7659.8984375</c:v>
                </c:pt>
                <c:pt idx="4944">
                  <c:v>6881.375</c:v>
                </c:pt>
                <c:pt idx="4945">
                  <c:v>8318.53125</c:v>
                </c:pt>
                <c:pt idx="4946">
                  <c:v>10603.359375</c:v>
                </c:pt>
                <c:pt idx="4947">
                  <c:v>12707.73828125</c:v>
                </c:pt>
                <c:pt idx="4948">
                  <c:v>12211.69921875</c:v>
                </c:pt>
                <c:pt idx="4949">
                  <c:v>13193.23046875</c:v>
                </c:pt>
                <c:pt idx="4950">
                  <c:v>17685.140625</c:v>
                </c:pt>
                <c:pt idx="4951">
                  <c:v>17462.56640625</c:v>
                </c:pt>
                <c:pt idx="4952">
                  <c:v>16873.8515625</c:v>
                </c:pt>
                <c:pt idx="4953">
                  <c:v>17186</c:v>
                </c:pt>
                <c:pt idx="4954">
                  <c:v>17732.078125</c:v>
                </c:pt>
                <c:pt idx="4955">
                  <c:v>15779.1640625</c:v>
                </c:pt>
                <c:pt idx="4956">
                  <c:v>14811.8984375</c:v>
                </c:pt>
                <c:pt idx="4957">
                  <c:v>15968.90234375</c:v>
                </c:pt>
                <c:pt idx="4958">
                  <c:v>14833.6640625</c:v>
                </c:pt>
                <c:pt idx="4959">
                  <c:v>13586.375</c:v>
                </c:pt>
                <c:pt idx="4960">
                  <c:v>16817.6640625</c:v>
                </c:pt>
                <c:pt idx="4961">
                  <c:v>17555.17578125</c:v>
                </c:pt>
                <c:pt idx="4962">
                  <c:v>17500.765625</c:v>
                </c:pt>
                <c:pt idx="4963">
                  <c:v>17325.26171875</c:v>
                </c:pt>
                <c:pt idx="4964">
                  <c:v>16848.703125</c:v>
                </c:pt>
                <c:pt idx="4965">
                  <c:v>12310.80859375</c:v>
                </c:pt>
                <c:pt idx="4966">
                  <c:v>11353.1015625</c:v>
                </c:pt>
                <c:pt idx="4967">
                  <c:v>11643.2578125</c:v>
                </c:pt>
                <c:pt idx="4968">
                  <c:v>12378.59765625</c:v>
                </c:pt>
                <c:pt idx="4969">
                  <c:v>10621.1796875</c:v>
                </c:pt>
                <c:pt idx="4970">
                  <c:v>9360.21875</c:v>
                </c:pt>
                <c:pt idx="4971">
                  <c:v>7735.55078125</c:v>
                </c:pt>
                <c:pt idx="4972">
                  <c:v>7041.06640625</c:v>
                </c:pt>
                <c:pt idx="4973">
                  <c:v>8655.71484375</c:v>
                </c:pt>
                <c:pt idx="4974">
                  <c:v>11406.96875</c:v>
                </c:pt>
                <c:pt idx="4975">
                  <c:v>12028.625</c:v>
                </c:pt>
                <c:pt idx="4976">
                  <c:v>13060.04296875</c:v>
                </c:pt>
                <c:pt idx="4977">
                  <c:v>11003.76171875</c:v>
                </c:pt>
                <c:pt idx="4978">
                  <c:v>8028.49609375</c:v>
                </c:pt>
                <c:pt idx="4979">
                  <c:v>12753.37109375</c:v>
                </c:pt>
                <c:pt idx="4980">
                  <c:v>13849.30859375</c:v>
                </c:pt>
                <c:pt idx="4981">
                  <c:v>13795.23828125</c:v>
                </c:pt>
                <c:pt idx="4982">
                  <c:v>13653.609375</c:v>
                </c:pt>
                <c:pt idx="4983">
                  <c:v>12763.22265625</c:v>
                </c:pt>
                <c:pt idx="4984">
                  <c:v>13385.74609375</c:v>
                </c:pt>
                <c:pt idx="4985">
                  <c:v>12535.15625</c:v>
                </c:pt>
                <c:pt idx="4986">
                  <c:v>13037.34375</c:v>
                </c:pt>
                <c:pt idx="4987">
                  <c:v>13384.9765625</c:v>
                </c:pt>
                <c:pt idx="4988">
                  <c:v>12642.109375</c:v>
                </c:pt>
                <c:pt idx="4989">
                  <c:v>12928.67578125</c:v>
                </c:pt>
                <c:pt idx="4990">
                  <c:v>11107.55859375</c:v>
                </c:pt>
                <c:pt idx="4991">
                  <c:v>11351.1640625</c:v>
                </c:pt>
                <c:pt idx="4992">
                  <c:v>11929.3515625</c:v>
                </c:pt>
                <c:pt idx="4993">
                  <c:v>13103.55078125</c:v>
                </c:pt>
                <c:pt idx="4994">
                  <c:v>12682.98828125</c:v>
                </c:pt>
                <c:pt idx="4995">
                  <c:v>15801.8203125</c:v>
                </c:pt>
                <c:pt idx="4996">
                  <c:v>15439.09375</c:v>
                </c:pt>
                <c:pt idx="4997">
                  <c:v>14984.9296875</c:v>
                </c:pt>
                <c:pt idx="4998">
                  <c:v>15980.1015625</c:v>
                </c:pt>
                <c:pt idx="4999">
                  <c:v>15853.234375</c:v>
                </c:pt>
                <c:pt idx="5000">
                  <c:v>16840.90625</c:v>
                </c:pt>
                <c:pt idx="5001">
                  <c:v>17316.34375</c:v>
                </c:pt>
                <c:pt idx="5002">
                  <c:v>15481.3359375</c:v>
                </c:pt>
                <c:pt idx="5003">
                  <c:v>13952.203125</c:v>
                </c:pt>
                <c:pt idx="5004">
                  <c:v>13827.28125</c:v>
                </c:pt>
                <c:pt idx="5005">
                  <c:v>15588.7265625</c:v>
                </c:pt>
                <c:pt idx="5006">
                  <c:v>17020.328125</c:v>
                </c:pt>
                <c:pt idx="5007">
                  <c:v>16738.84375</c:v>
                </c:pt>
                <c:pt idx="5008">
                  <c:v>16572.3359375</c:v>
                </c:pt>
                <c:pt idx="5009">
                  <c:v>16159.875</c:v>
                </c:pt>
                <c:pt idx="5010">
                  <c:v>13437.671875</c:v>
                </c:pt>
                <c:pt idx="5011">
                  <c:v>12012.796875</c:v>
                </c:pt>
                <c:pt idx="5012">
                  <c:v>12175.33984375</c:v>
                </c:pt>
                <c:pt idx="5013">
                  <c:v>13634.36328125</c:v>
                </c:pt>
                <c:pt idx="5014">
                  <c:v>12326.59765625</c:v>
                </c:pt>
                <c:pt idx="5015">
                  <c:v>11675.2421875</c:v>
                </c:pt>
                <c:pt idx="5016">
                  <c:v>12464.98046875</c:v>
                </c:pt>
                <c:pt idx="5017">
                  <c:v>13585.24609375</c:v>
                </c:pt>
                <c:pt idx="5018">
                  <c:v>13490.58203125</c:v>
                </c:pt>
                <c:pt idx="5019">
                  <c:v>13102.2578125</c:v>
                </c:pt>
                <c:pt idx="5020">
                  <c:v>12468.3671875</c:v>
                </c:pt>
                <c:pt idx="5021">
                  <c:v>12194.921875</c:v>
                </c:pt>
                <c:pt idx="5022">
                  <c:v>13707.16796875</c:v>
                </c:pt>
                <c:pt idx="5023">
                  <c:v>13335.6484375</c:v>
                </c:pt>
                <c:pt idx="5024">
                  <c:v>13225.26171875</c:v>
                </c:pt>
                <c:pt idx="5025">
                  <c:v>14109.3125</c:v>
                </c:pt>
                <c:pt idx="5026">
                  <c:v>14555.203125</c:v>
                </c:pt>
                <c:pt idx="5027">
                  <c:v>12667.828125</c:v>
                </c:pt>
                <c:pt idx="5028">
                  <c:v>11780.47265625</c:v>
                </c:pt>
                <c:pt idx="5029">
                  <c:v>10550.50390625</c:v>
                </c:pt>
                <c:pt idx="5030">
                  <c:v>10522.23046875</c:v>
                </c:pt>
                <c:pt idx="5031">
                  <c:v>12226.578125</c:v>
                </c:pt>
                <c:pt idx="5032">
                  <c:v>13437.7265625</c:v>
                </c:pt>
                <c:pt idx="5033">
                  <c:v>14675.37890625</c:v>
                </c:pt>
                <c:pt idx="5034">
                  <c:v>14684.4140625</c:v>
                </c:pt>
                <c:pt idx="5035">
                  <c:v>14557.6875</c:v>
                </c:pt>
                <c:pt idx="5036">
                  <c:v>12588.72265625</c:v>
                </c:pt>
                <c:pt idx="5037">
                  <c:v>12718.52734375</c:v>
                </c:pt>
                <c:pt idx="5038">
                  <c:v>13359.09375</c:v>
                </c:pt>
                <c:pt idx="5039">
                  <c:v>13706.7734375</c:v>
                </c:pt>
                <c:pt idx="5040">
                  <c:v>15406.28515625</c:v>
                </c:pt>
                <c:pt idx="5041">
                  <c:v>14456.56640625</c:v>
                </c:pt>
                <c:pt idx="5042">
                  <c:v>14346.9296875</c:v>
                </c:pt>
                <c:pt idx="5043">
                  <c:v>13852.27734375</c:v>
                </c:pt>
                <c:pt idx="5044">
                  <c:v>13530.578125</c:v>
                </c:pt>
                <c:pt idx="5045">
                  <c:v>14023.04296875</c:v>
                </c:pt>
                <c:pt idx="5046">
                  <c:v>13879.58984375</c:v>
                </c:pt>
                <c:pt idx="5047">
                  <c:v>14187.3359375</c:v>
                </c:pt>
                <c:pt idx="5048">
                  <c:v>13254.86328125</c:v>
                </c:pt>
                <c:pt idx="5049">
                  <c:v>12555.1171875</c:v>
                </c:pt>
                <c:pt idx="5050">
                  <c:v>13967.89453125</c:v>
                </c:pt>
                <c:pt idx="5051">
                  <c:v>13975.91796875</c:v>
                </c:pt>
                <c:pt idx="5052">
                  <c:v>15099.9765625</c:v>
                </c:pt>
                <c:pt idx="5053">
                  <c:v>14628.484375</c:v>
                </c:pt>
                <c:pt idx="5054">
                  <c:v>14567.51171875</c:v>
                </c:pt>
                <c:pt idx="5055">
                  <c:v>17197.86328125</c:v>
                </c:pt>
                <c:pt idx="5056">
                  <c:v>17240.890625</c:v>
                </c:pt>
                <c:pt idx="5057">
                  <c:v>16813.76953125</c:v>
                </c:pt>
                <c:pt idx="5058">
                  <c:v>15753.50390625</c:v>
                </c:pt>
                <c:pt idx="5059">
                  <c:v>14336.98828125</c:v>
                </c:pt>
                <c:pt idx="5060">
                  <c:v>14877.88671875</c:v>
                </c:pt>
                <c:pt idx="5061">
                  <c:v>16529.55859375</c:v>
                </c:pt>
                <c:pt idx="5062">
                  <c:v>16020.88671875</c:v>
                </c:pt>
                <c:pt idx="5063">
                  <c:v>14801.09765625</c:v>
                </c:pt>
                <c:pt idx="5064">
                  <c:v>14036.125</c:v>
                </c:pt>
                <c:pt idx="5065">
                  <c:v>17579.3125</c:v>
                </c:pt>
                <c:pt idx="5066">
                  <c:v>14386.37109375</c:v>
                </c:pt>
                <c:pt idx="5067">
                  <c:v>13925.0390625</c:v>
                </c:pt>
                <c:pt idx="5068">
                  <c:v>15898.28125</c:v>
                </c:pt>
                <c:pt idx="5069">
                  <c:v>16764.19921875</c:v>
                </c:pt>
                <c:pt idx="5070">
                  <c:v>15649.13671875</c:v>
                </c:pt>
                <c:pt idx="5071">
                  <c:v>15387.1875</c:v>
                </c:pt>
                <c:pt idx="5072">
                  <c:v>15701.515625</c:v>
                </c:pt>
                <c:pt idx="5073">
                  <c:v>14231.734375</c:v>
                </c:pt>
                <c:pt idx="5074">
                  <c:v>12584.9375</c:v>
                </c:pt>
                <c:pt idx="5075">
                  <c:v>11586.30078125</c:v>
                </c:pt>
                <c:pt idx="5076">
                  <c:v>12455.015625</c:v>
                </c:pt>
                <c:pt idx="5077">
                  <c:v>15347.91015625</c:v>
                </c:pt>
                <c:pt idx="5078">
                  <c:v>15139.41015625</c:v>
                </c:pt>
                <c:pt idx="5079">
                  <c:v>15605.234375</c:v>
                </c:pt>
                <c:pt idx="5080">
                  <c:v>14669.82421875</c:v>
                </c:pt>
                <c:pt idx="5081">
                  <c:v>13479.69921875</c:v>
                </c:pt>
                <c:pt idx="5082">
                  <c:v>13071.1796875</c:v>
                </c:pt>
                <c:pt idx="5083">
                  <c:v>15679.0078125</c:v>
                </c:pt>
                <c:pt idx="5084">
                  <c:v>14273.3046875</c:v>
                </c:pt>
                <c:pt idx="5085">
                  <c:v>11664.609375</c:v>
                </c:pt>
                <c:pt idx="5086">
                  <c:v>11458.3984375</c:v>
                </c:pt>
                <c:pt idx="5087">
                  <c:v>12313.203125</c:v>
                </c:pt>
                <c:pt idx="5088">
                  <c:v>10969.421875</c:v>
                </c:pt>
                <c:pt idx="5089">
                  <c:v>9887.37109375</c:v>
                </c:pt>
                <c:pt idx="5090">
                  <c:v>8473.5234375</c:v>
                </c:pt>
                <c:pt idx="5091">
                  <c:v>7099.875</c:v>
                </c:pt>
                <c:pt idx="5092">
                  <c:v>7593.23046875</c:v>
                </c:pt>
                <c:pt idx="5093">
                  <c:v>10177.6015625</c:v>
                </c:pt>
                <c:pt idx="5094">
                  <c:v>9357.234375</c:v>
                </c:pt>
                <c:pt idx="5095">
                  <c:v>10837.78515625</c:v>
                </c:pt>
                <c:pt idx="5096">
                  <c:v>12040.53125</c:v>
                </c:pt>
                <c:pt idx="5097">
                  <c:v>10255.8359375</c:v>
                </c:pt>
                <c:pt idx="5098">
                  <c:v>12406.6875</c:v>
                </c:pt>
                <c:pt idx="5099">
                  <c:v>12034.25390625</c:v>
                </c:pt>
                <c:pt idx="5100">
                  <c:v>10311.0234375</c:v>
                </c:pt>
                <c:pt idx="5101">
                  <c:v>12360.671875</c:v>
                </c:pt>
                <c:pt idx="5102">
                  <c:v>12123.359375</c:v>
                </c:pt>
                <c:pt idx="5103">
                  <c:v>10335.2578125</c:v>
                </c:pt>
                <c:pt idx="5104">
                  <c:v>7563.1328125</c:v>
                </c:pt>
                <c:pt idx="5105">
                  <c:v>6495.234375</c:v>
                </c:pt>
                <c:pt idx="5106">
                  <c:v>8775.0859375</c:v>
                </c:pt>
                <c:pt idx="5107">
                  <c:v>11305.24609375</c:v>
                </c:pt>
                <c:pt idx="5108">
                  <c:v>11649.390625</c:v>
                </c:pt>
                <c:pt idx="5109">
                  <c:v>10298.4375</c:v>
                </c:pt>
                <c:pt idx="5110">
                  <c:v>9950.52734375</c:v>
                </c:pt>
                <c:pt idx="5111">
                  <c:v>9130.765625</c:v>
                </c:pt>
                <c:pt idx="5112">
                  <c:v>11160.1328125</c:v>
                </c:pt>
                <c:pt idx="5113">
                  <c:v>11845.515625</c:v>
                </c:pt>
                <c:pt idx="5114">
                  <c:v>11046.99609375</c:v>
                </c:pt>
                <c:pt idx="5115">
                  <c:v>11584.3671875</c:v>
                </c:pt>
                <c:pt idx="5116">
                  <c:v>11295.3671875</c:v>
                </c:pt>
                <c:pt idx="5117">
                  <c:v>9389.4375</c:v>
                </c:pt>
                <c:pt idx="5118">
                  <c:v>9966.82421875</c:v>
                </c:pt>
                <c:pt idx="5119">
                  <c:v>9773.5390625</c:v>
                </c:pt>
                <c:pt idx="5120">
                  <c:v>9238.4296875</c:v>
                </c:pt>
                <c:pt idx="5121">
                  <c:v>9136.41796875</c:v>
                </c:pt>
                <c:pt idx="5122">
                  <c:v>11403.5234375</c:v>
                </c:pt>
                <c:pt idx="5123">
                  <c:v>10817.6171875</c:v>
                </c:pt>
                <c:pt idx="5124">
                  <c:v>9242.51953125</c:v>
                </c:pt>
                <c:pt idx="5125">
                  <c:v>9647.71484375</c:v>
                </c:pt>
                <c:pt idx="5126">
                  <c:v>10989.40625</c:v>
                </c:pt>
                <c:pt idx="5127">
                  <c:v>9723.56640625</c:v>
                </c:pt>
                <c:pt idx="5128">
                  <c:v>10219.9375</c:v>
                </c:pt>
                <c:pt idx="5129">
                  <c:v>9616.55078125</c:v>
                </c:pt>
                <c:pt idx="5130">
                  <c:v>12730.87109375</c:v>
                </c:pt>
                <c:pt idx="5131">
                  <c:v>13078.328125</c:v>
                </c:pt>
                <c:pt idx="5132">
                  <c:v>12492.55078125</c:v>
                </c:pt>
                <c:pt idx="5133">
                  <c:v>13227.921875</c:v>
                </c:pt>
                <c:pt idx="5134">
                  <c:v>12836.92578125</c:v>
                </c:pt>
                <c:pt idx="5135">
                  <c:v>12442.35546875</c:v>
                </c:pt>
                <c:pt idx="5136">
                  <c:v>11594.1953125</c:v>
                </c:pt>
                <c:pt idx="5137">
                  <c:v>10846.1953125</c:v>
                </c:pt>
                <c:pt idx="5138">
                  <c:v>11969.3515625</c:v>
                </c:pt>
                <c:pt idx="5139">
                  <c:v>12399.26171875</c:v>
                </c:pt>
                <c:pt idx="5140">
                  <c:v>13194.546875</c:v>
                </c:pt>
                <c:pt idx="5141">
                  <c:v>12382.328125</c:v>
                </c:pt>
                <c:pt idx="5142">
                  <c:v>11756.81640625</c:v>
                </c:pt>
                <c:pt idx="5143">
                  <c:v>12361.0234375</c:v>
                </c:pt>
                <c:pt idx="5144">
                  <c:v>13228.4453125</c:v>
                </c:pt>
                <c:pt idx="5145">
                  <c:v>17526.12109375</c:v>
                </c:pt>
                <c:pt idx="5146">
                  <c:v>16387.15234375</c:v>
                </c:pt>
                <c:pt idx="5147">
                  <c:v>16318.40625</c:v>
                </c:pt>
                <c:pt idx="5148">
                  <c:v>16816.65234375</c:v>
                </c:pt>
                <c:pt idx="5149">
                  <c:v>17410.75</c:v>
                </c:pt>
                <c:pt idx="5150">
                  <c:v>17509.765625</c:v>
                </c:pt>
                <c:pt idx="5151">
                  <c:v>17214.41796875</c:v>
                </c:pt>
                <c:pt idx="5152">
                  <c:v>16029.42578125</c:v>
                </c:pt>
                <c:pt idx="5153">
                  <c:v>15875.375</c:v>
                </c:pt>
                <c:pt idx="5154">
                  <c:v>17272.21875</c:v>
                </c:pt>
                <c:pt idx="5155">
                  <c:v>17443.734375</c:v>
                </c:pt>
                <c:pt idx="5156">
                  <c:v>15130.3671875</c:v>
                </c:pt>
                <c:pt idx="5157">
                  <c:v>13973.5078125</c:v>
                </c:pt>
                <c:pt idx="5158">
                  <c:v>14652.15234375</c:v>
                </c:pt>
                <c:pt idx="5159">
                  <c:v>17431.8046875</c:v>
                </c:pt>
                <c:pt idx="5160">
                  <c:v>16975.421875</c:v>
                </c:pt>
                <c:pt idx="5161">
                  <c:v>17519.20703125</c:v>
                </c:pt>
                <c:pt idx="5162">
                  <c:v>17408.56640625</c:v>
                </c:pt>
                <c:pt idx="5163">
                  <c:v>16593.65625</c:v>
                </c:pt>
                <c:pt idx="5164">
                  <c:v>14757.08984375</c:v>
                </c:pt>
                <c:pt idx="5165">
                  <c:v>15099.1796875</c:v>
                </c:pt>
                <c:pt idx="5166">
                  <c:v>16977.1484375</c:v>
                </c:pt>
                <c:pt idx="5167">
                  <c:v>16032.3515625</c:v>
                </c:pt>
                <c:pt idx="5168">
                  <c:v>16866.671875</c:v>
                </c:pt>
                <c:pt idx="5169">
                  <c:v>16006.671875</c:v>
                </c:pt>
                <c:pt idx="5170">
                  <c:v>16484.109375</c:v>
                </c:pt>
                <c:pt idx="5171">
                  <c:v>15233.7109375</c:v>
                </c:pt>
                <c:pt idx="5172">
                  <c:v>12413.3671875</c:v>
                </c:pt>
                <c:pt idx="5173">
                  <c:v>16901.453125</c:v>
                </c:pt>
                <c:pt idx="5174">
                  <c:v>17521.03515625</c:v>
                </c:pt>
                <c:pt idx="5175">
                  <c:v>16055.79296875</c:v>
                </c:pt>
                <c:pt idx="5176">
                  <c:v>15906.65234375</c:v>
                </c:pt>
                <c:pt idx="5177">
                  <c:v>15426.58203125</c:v>
                </c:pt>
                <c:pt idx="5178">
                  <c:v>13025.28125</c:v>
                </c:pt>
                <c:pt idx="5179">
                  <c:v>13108.76171875</c:v>
                </c:pt>
                <c:pt idx="5180">
                  <c:v>12497.6015625</c:v>
                </c:pt>
                <c:pt idx="5181">
                  <c:v>13789.8203125</c:v>
                </c:pt>
                <c:pt idx="5182">
                  <c:v>14705.1484375</c:v>
                </c:pt>
                <c:pt idx="5183">
                  <c:v>13171.67578125</c:v>
                </c:pt>
                <c:pt idx="5184">
                  <c:v>13788.92578125</c:v>
                </c:pt>
                <c:pt idx="5185">
                  <c:v>15562.83984375</c:v>
                </c:pt>
                <c:pt idx="5186">
                  <c:v>15860.78125</c:v>
                </c:pt>
                <c:pt idx="5187">
                  <c:v>15421.0859375</c:v>
                </c:pt>
                <c:pt idx="5188">
                  <c:v>13304.2578125</c:v>
                </c:pt>
                <c:pt idx="5189">
                  <c:v>13458.234375</c:v>
                </c:pt>
                <c:pt idx="5190">
                  <c:v>13559.7734375</c:v>
                </c:pt>
                <c:pt idx="5191">
                  <c:v>13513.6875</c:v>
                </c:pt>
                <c:pt idx="5192">
                  <c:v>10530.921875</c:v>
                </c:pt>
                <c:pt idx="5193">
                  <c:v>8290.546875</c:v>
                </c:pt>
                <c:pt idx="5194">
                  <c:v>8223.5390625</c:v>
                </c:pt>
                <c:pt idx="5195">
                  <c:v>10098</c:v>
                </c:pt>
                <c:pt idx="5196">
                  <c:v>13687.80859375</c:v>
                </c:pt>
                <c:pt idx="5197">
                  <c:v>12833.3671875</c:v>
                </c:pt>
                <c:pt idx="5198">
                  <c:v>12448.84375</c:v>
                </c:pt>
                <c:pt idx="5199">
                  <c:v>13136.58984375</c:v>
                </c:pt>
                <c:pt idx="5200">
                  <c:v>12723.3046875</c:v>
                </c:pt>
                <c:pt idx="5201">
                  <c:v>10303.1171875</c:v>
                </c:pt>
                <c:pt idx="5202">
                  <c:v>8738.3515625</c:v>
                </c:pt>
                <c:pt idx="5203">
                  <c:v>13188.8359375</c:v>
                </c:pt>
                <c:pt idx="5204">
                  <c:v>11698.1171875</c:v>
                </c:pt>
                <c:pt idx="5205">
                  <c:v>8618.53125</c:v>
                </c:pt>
                <c:pt idx="5206">
                  <c:v>8200.2890625</c:v>
                </c:pt>
                <c:pt idx="5207">
                  <c:v>9872.73046875</c:v>
                </c:pt>
                <c:pt idx="5208">
                  <c:v>9296.94140625</c:v>
                </c:pt>
                <c:pt idx="5209">
                  <c:v>10238.51953125</c:v>
                </c:pt>
                <c:pt idx="5210">
                  <c:v>10130.3359375</c:v>
                </c:pt>
                <c:pt idx="5211">
                  <c:v>10372.453125</c:v>
                </c:pt>
                <c:pt idx="5212">
                  <c:v>10234.27734375</c:v>
                </c:pt>
                <c:pt idx="5213">
                  <c:v>8052.875</c:v>
                </c:pt>
                <c:pt idx="5214">
                  <c:v>7292.1015625</c:v>
                </c:pt>
                <c:pt idx="5215">
                  <c:v>9680.0625</c:v>
                </c:pt>
                <c:pt idx="5216">
                  <c:v>7977.09765625</c:v>
                </c:pt>
                <c:pt idx="5217">
                  <c:v>8162.71484375</c:v>
                </c:pt>
                <c:pt idx="5218">
                  <c:v>8855.1015625</c:v>
                </c:pt>
                <c:pt idx="5219">
                  <c:v>10640.46484375</c:v>
                </c:pt>
                <c:pt idx="5220">
                  <c:v>15347.375</c:v>
                </c:pt>
                <c:pt idx="5221">
                  <c:v>15026.8359375</c:v>
                </c:pt>
                <c:pt idx="5222">
                  <c:v>14129.89453125</c:v>
                </c:pt>
                <c:pt idx="5223">
                  <c:v>12700.28515625</c:v>
                </c:pt>
                <c:pt idx="5224">
                  <c:v>11633.19140625</c:v>
                </c:pt>
                <c:pt idx="5225">
                  <c:v>11291.83984375</c:v>
                </c:pt>
                <c:pt idx="5226">
                  <c:v>13392.109375</c:v>
                </c:pt>
                <c:pt idx="5227">
                  <c:v>14770.3515625</c:v>
                </c:pt>
                <c:pt idx="5228">
                  <c:v>14400.7578125</c:v>
                </c:pt>
                <c:pt idx="5229">
                  <c:v>14762.11328125</c:v>
                </c:pt>
                <c:pt idx="5230">
                  <c:v>15471.06640625</c:v>
                </c:pt>
                <c:pt idx="5231">
                  <c:v>13549.1328125</c:v>
                </c:pt>
                <c:pt idx="5232">
                  <c:v>13707.40234375</c:v>
                </c:pt>
                <c:pt idx="5233">
                  <c:v>15287.63671875</c:v>
                </c:pt>
                <c:pt idx="5234">
                  <c:v>12309.98828125</c:v>
                </c:pt>
                <c:pt idx="5235">
                  <c:v>13493.65625</c:v>
                </c:pt>
                <c:pt idx="5236">
                  <c:v>9340.11328125</c:v>
                </c:pt>
                <c:pt idx="5237">
                  <c:v>13551.5703125</c:v>
                </c:pt>
                <c:pt idx="5238">
                  <c:v>12256.6875</c:v>
                </c:pt>
                <c:pt idx="5239">
                  <c:v>11309.625</c:v>
                </c:pt>
                <c:pt idx="5240">
                  <c:v>10238.99609375</c:v>
                </c:pt>
                <c:pt idx="5241">
                  <c:v>11274.93359375</c:v>
                </c:pt>
                <c:pt idx="5242">
                  <c:v>14236.734375</c:v>
                </c:pt>
                <c:pt idx="5243">
                  <c:v>14157.46484375</c:v>
                </c:pt>
                <c:pt idx="5244">
                  <c:v>9785.07421875</c:v>
                </c:pt>
                <c:pt idx="5245">
                  <c:v>6959.171875</c:v>
                </c:pt>
                <c:pt idx="5246">
                  <c:v>12739.9765625</c:v>
                </c:pt>
                <c:pt idx="5247">
                  <c:v>10539.09375</c:v>
                </c:pt>
                <c:pt idx="5248">
                  <c:v>9799.30859375</c:v>
                </c:pt>
                <c:pt idx="5249">
                  <c:v>10977.14453125</c:v>
                </c:pt>
                <c:pt idx="5250">
                  <c:v>16459.1953125</c:v>
                </c:pt>
                <c:pt idx="5251">
                  <c:v>16048.046875</c:v>
                </c:pt>
                <c:pt idx="5252">
                  <c:v>15803.6640625</c:v>
                </c:pt>
                <c:pt idx="5253">
                  <c:v>11988.34375</c:v>
                </c:pt>
                <c:pt idx="5254">
                  <c:v>12066.15625</c:v>
                </c:pt>
                <c:pt idx="5255">
                  <c:v>13209.8984375</c:v>
                </c:pt>
                <c:pt idx="5256">
                  <c:v>15114.3046875</c:v>
                </c:pt>
                <c:pt idx="5257">
                  <c:v>16827.2109375</c:v>
                </c:pt>
                <c:pt idx="5258">
                  <c:v>17633.2265625</c:v>
                </c:pt>
                <c:pt idx="5259">
                  <c:v>16418.6171875</c:v>
                </c:pt>
                <c:pt idx="5260">
                  <c:v>16246.953125</c:v>
                </c:pt>
                <c:pt idx="5261">
                  <c:v>17018.578125</c:v>
                </c:pt>
                <c:pt idx="5262">
                  <c:v>16080.328125</c:v>
                </c:pt>
                <c:pt idx="5263">
                  <c:v>13025.09375</c:v>
                </c:pt>
                <c:pt idx="5264">
                  <c:v>12488.921875</c:v>
                </c:pt>
                <c:pt idx="5265">
                  <c:v>13284.62109375</c:v>
                </c:pt>
                <c:pt idx="5266">
                  <c:v>12944.234375</c:v>
                </c:pt>
                <c:pt idx="5267">
                  <c:v>13304.62890625</c:v>
                </c:pt>
                <c:pt idx="5268">
                  <c:v>12720.71484375</c:v>
                </c:pt>
                <c:pt idx="5269">
                  <c:v>10630.33984375</c:v>
                </c:pt>
                <c:pt idx="5270">
                  <c:v>10069.21484375</c:v>
                </c:pt>
                <c:pt idx="5271">
                  <c:v>13496.3359375</c:v>
                </c:pt>
                <c:pt idx="5272">
                  <c:v>13732.796875</c:v>
                </c:pt>
                <c:pt idx="5273">
                  <c:v>11995.3125</c:v>
                </c:pt>
                <c:pt idx="5274">
                  <c:v>9925.7578125</c:v>
                </c:pt>
                <c:pt idx="5275">
                  <c:v>9616.9375</c:v>
                </c:pt>
                <c:pt idx="5276">
                  <c:v>10853.359375</c:v>
                </c:pt>
                <c:pt idx="5277">
                  <c:v>13478.609375</c:v>
                </c:pt>
                <c:pt idx="5278">
                  <c:v>13852.359375</c:v>
                </c:pt>
                <c:pt idx="5279">
                  <c:v>13427.5234375</c:v>
                </c:pt>
                <c:pt idx="5280">
                  <c:v>12880.015625</c:v>
                </c:pt>
                <c:pt idx="5281">
                  <c:v>12177.76953125</c:v>
                </c:pt>
                <c:pt idx="5282">
                  <c:v>12028.234375</c:v>
                </c:pt>
                <c:pt idx="5283">
                  <c:v>12355.5390625</c:v>
                </c:pt>
                <c:pt idx="5284">
                  <c:v>11966.3203125</c:v>
                </c:pt>
                <c:pt idx="5285">
                  <c:v>12311.53515625</c:v>
                </c:pt>
                <c:pt idx="5286">
                  <c:v>11493.859375</c:v>
                </c:pt>
                <c:pt idx="5287">
                  <c:v>9501.83984375</c:v>
                </c:pt>
                <c:pt idx="5288">
                  <c:v>12012.046875</c:v>
                </c:pt>
                <c:pt idx="5289">
                  <c:v>12601.44140625</c:v>
                </c:pt>
                <c:pt idx="5290">
                  <c:v>11934.6796875</c:v>
                </c:pt>
                <c:pt idx="5291">
                  <c:v>11162.0546875</c:v>
                </c:pt>
                <c:pt idx="5292">
                  <c:v>11296.73828125</c:v>
                </c:pt>
                <c:pt idx="5293">
                  <c:v>12234.63671875</c:v>
                </c:pt>
                <c:pt idx="5294">
                  <c:v>12582.3125</c:v>
                </c:pt>
                <c:pt idx="5295">
                  <c:v>13015.5390625</c:v>
                </c:pt>
                <c:pt idx="5296">
                  <c:v>13021.55859375</c:v>
                </c:pt>
                <c:pt idx="5297">
                  <c:v>12350.609375</c:v>
                </c:pt>
                <c:pt idx="5298">
                  <c:v>12987.3125</c:v>
                </c:pt>
                <c:pt idx="5299">
                  <c:v>13127.53125</c:v>
                </c:pt>
                <c:pt idx="5300">
                  <c:v>13224.07421875</c:v>
                </c:pt>
                <c:pt idx="5301">
                  <c:v>12210.3515625</c:v>
                </c:pt>
                <c:pt idx="5302">
                  <c:v>11082.5546875</c:v>
                </c:pt>
                <c:pt idx="5303">
                  <c:v>12413.9765625</c:v>
                </c:pt>
                <c:pt idx="5304">
                  <c:v>11271.08984375</c:v>
                </c:pt>
                <c:pt idx="5305">
                  <c:v>10116.06640625</c:v>
                </c:pt>
                <c:pt idx="5306">
                  <c:v>12987.1015625</c:v>
                </c:pt>
                <c:pt idx="5307">
                  <c:v>12791.04296875</c:v>
                </c:pt>
                <c:pt idx="5308">
                  <c:v>12346.71484375</c:v>
                </c:pt>
                <c:pt idx="5309">
                  <c:v>12137.6640625</c:v>
                </c:pt>
                <c:pt idx="5310">
                  <c:v>13880.203125</c:v>
                </c:pt>
                <c:pt idx="5311">
                  <c:v>13969.953125</c:v>
                </c:pt>
                <c:pt idx="5312">
                  <c:v>13078.25</c:v>
                </c:pt>
                <c:pt idx="5313">
                  <c:v>11822.1328125</c:v>
                </c:pt>
                <c:pt idx="5314">
                  <c:v>10722.6875</c:v>
                </c:pt>
                <c:pt idx="5315">
                  <c:v>10839.6171875</c:v>
                </c:pt>
                <c:pt idx="5316">
                  <c:v>13098.1171875</c:v>
                </c:pt>
                <c:pt idx="5317">
                  <c:v>12403.5078125</c:v>
                </c:pt>
                <c:pt idx="5318">
                  <c:v>11829.453125</c:v>
                </c:pt>
                <c:pt idx="5319">
                  <c:v>12320.015625</c:v>
                </c:pt>
                <c:pt idx="5320">
                  <c:v>13217.96875</c:v>
                </c:pt>
                <c:pt idx="5321">
                  <c:v>13164.8828125</c:v>
                </c:pt>
                <c:pt idx="5322">
                  <c:v>14107.828125</c:v>
                </c:pt>
                <c:pt idx="5323">
                  <c:v>11395.7265625</c:v>
                </c:pt>
                <c:pt idx="5324">
                  <c:v>13946.28125</c:v>
                </c:pt>
                <c:pt idx="5325">
                  <c:v>11566.734375</c:v>
                </c:pt>
                <c:pt idx="5326">
                  <c:v>10239.21484375</c:v>
                </c:pt>
                <c:pt idx="5327">
                  <c:v>12071.6953125</c:v>
                </c:pt>
                <c:pt idx="5328">
                  <c:v>11123.96875</c:v>
                </c:pt>
                <c:pt idx="5329">
                  <c:v>12144.3203125</c:v>
                </c:pt>
                <c:pt idx="5330">
                  <c:v>11906.09375</c:v>
                </c:pt>
                <c:pt idx="5331">
                  <c:v>12161.2734375</c:v>
                </c:pt>
                <c:pt idx="5332">
                  <c:v>11441.3359375</c:v>
                </c:pt>
                <c:pt idx="5333">
                  <c:v>9882.32421875</c:v>
                </c:pt>
                <c:pt idx="5334">
                  <c:v>11724.19140625</c:v>
                </c:pt>
                <c:pt idx="5335">
                  <c:v>9696.1875</c:v>
                </c:pt>
                <c:pt idx="5336">
                  <c:v>7759.67578125</c:v>
                </c:pt>
                <c:pt idx="5337">
                  <c:v>8490.08984375</c:v>
                </c:pt>
                <c:pt idx="5338">
                  <c:v>8281.46875</c:v>
                </c:pt>
                <c:pt idx="5339">
                  <c:v>10074.50390625</c:v>
                </c:pt>
                <c:pt idx="5340">
                  <c:v>10399.7265625</c:v>
                </c:pt>
                <c:pt idx="5341">
                  <c:v>9354.2265625</c:v>
                </c:pt>
                <c:pt idx="5342">
                  <c:v>7133.8125</c:v>
                </c:pt>
                <c:pt idx="5343">
                  <c:v>6837.5859375</c:v>
                </c:pt>
                <c:pt idx="5344">
                  <c:v>7917.25</c:v>
                </c:pt>
                <c:pt idx="5345">
                  <c:v>9784.1640625</c:v>
                </c:pt>
                <c:pt idx="5346">
                  <c:v>10171.7890625</c:v>
                </c:pt>
                <c:pt idx="5347">
                  <c:v>10062.9375</c:v>
                </c:pt>
                <c:pt idx="5348">
                  <c:v>10173.765625</c:v>
                </c:pt>
                <c:pt idx="5349">
                  <c:v>10053.9140625</c:v>
                </c:pt>
                <c:pt idx="5350">
                  <c:v>8353.6640625</c:v>
                </c:pt>
                <c:pt idx="5351">
                  <c:v>6195.4609375</c:v>
                </c:pt>
                <c:pt idx="5352">
                  <c:v>10116.640625</c:v>
                </c:pt>
                <c:pt idx="5353">
                  <c:v>10251.6484375</c:v>
                </c:pt>
                <c:pt idx="5354">
                  <c:v>9193.2578125</c:v>
                </c:pt>
                <c:pt idx="5355">
                  <c:v>10089.4140625</c:v>
                </c:pt>
                <c:pt idx="5356">
                  <c:v>9424.43359375</c:v>
                </c:pt>
                <c:pt idx="5357">
                  <c:v>8923.2578125</c:v>
                </c:pt>
                <c:pt idx="5358">
                  <c:v>10019.328125</c:v>
                </c:pt>
                <c:pt idx="5359">
                  <c:v>11171.0390625</c:v>
                </c:pt>
                <c:pt idx="5360">
                  <c:v>9938.31640625</c:v>
                </c:pt>
                <c:pt idx="5361">
                  <c:v>8830.640625</c:v>
                </c:pt>
                <c:pt idx="5362">
                  <c:v>8269.77734375</c:v>
                </c:pt>
                <c:pt idx="5363">
                  <c:v>7922.890625</c:v>
                </c:pt>
                <c:pt idx="5364">
                  <c:v>9299.64453125</c:v>
                </c:pt>
                <c:pt idx="5365">
                  <c:v>10890.40625</c:v>
                </c:pt>
                <c:pt idx="5366">
                  <c:v>10859.2265625</c:v>
                </c:pt>
                <c:pt idx="5367">
                  <c:v>9943.92578125</c:v>
                </c:pt>
                <c:pt idx="5368">
                  <c:v>9424.30859375</c:v>
                </c:pt>
                <c:pt idx="5369">
                  <c:v>10592.66796875</c:v>
                </c:pt>
                <c:pt idx="5370">
                  <c:v>12012.90625</c:v>
                </c:pt>
                <c:pt idx="5371">
                  <c:v>11815.984375</c:v>
                </c:pt>
                <c:pt idx="5372">
                  <c:v>14208.8359375</c:v>
                </c:pt>
                <c:pt idx="5373">
                  <c:v>14088.9375</c:v>
                </c:pt>
                <c:pt idx="5374">
                  <c:v>14225.34375</c:v>
                </c:pt>
                <c:pt idx="5375">
                  <c:v>13640.98046875</c:v>
                </c:pt>
                <c:pt idx="5376">
                  <c:v>9607.73046875</c:v>
                </c:pt>
                <c:pt idx="5377">
                  <c:v>9150.51171875</c:v>
                </c:pt>
                <c:pt idx="5378">
                  <c:v>12392.86328125</c:v>
                </c:pt>
                <c:pt idx="5379">
                  <c:v>10557.8203125</c:v>
                </c:pt>
                <c:pt idx="5380">
                  <c:v>10727.87890625</c:v>
                </c:pt>
                <c:pt idx="5381">
                  <c:v>13991.70703125</c:v>
                </c:pt>
                <c:pt idx="5382">
                  <c:v>14144.96484375</c:v>
                </c:pt>
                <c:pt idx="5383">
                  <c:v>13022.5625</c:v>
                </c:pt>
                <c:pt idx="5384">
                  <c:v>13671.9453125</c:v>
                </c:pt>
                <c:pt idx="5385">
                  <c:v>9397.7109375</c:v>
                </c:pt>
                <c:pt idx="5386">
                  <c:v>7372.140625</c:v>
                </c:pt>
                <c:pt idx="5387">
                  <c:v>9026</c:v>
                </c:pt>
                <c:pt idx="5388">
                  <c:v>8928.46875</c:v>
                </c:pt>
                <c:pt idx="5389">
                  <c:v>9961.0078125</c:v>
                </c:pt>
                <c:pt idx="5390">
                  <c:v>11511.765625</c:v>
                </c:pt>
                <c:pt idx="5391">
                  <c:v>8618.6328125</c:v>
                </c:pt>
                <c:pt idx="5392">
                  <c:v>8143.796875</c:v>
                </c:pt>
                <c:pt idx="5393">
                  <c:v>10352.765625</c:v>
                </c:pt>
                <c:pt idx="5394">
                  <c:v>8926.203125</c:v>
                </c:pt>
                <c:pt idx="5395">
                  <c:v>6673.65234375</c:v>
                </c:pt>
                <c:pt idx="5396">
                  <c:v>8307.27734375</c:v>
                </c:pt>
                <c:pt idx="5397">
                  <c:v>11016.81640625</c:v>
                </c:pt>
                <c:pt idx="5398">
                  <c:v>10365.0625</c:v>
                </c:pt>
                <c:pt idx="5399">
                  <c:v>10934.73046875</c:v>
                </c:pt>
                <c:pt idx="5400">
                  <c:v>13787.3671875</c:v>
                </c:pt>
                <c:pt idx="5401">
                  <c:v>14126.42578125</c:v>
                </c:pt>
                <c:pt idx="5402">
                  <c:v>14534.8515625</c:v>
                </c:pt>
                <c:pt idx="5403">
                  <c:v>14071.01953125</c:v>
                </c:pt>
                <c:pt idx="5404">
                  <c:v>12655.8046875</c:v>
                </c:pt>
                <c:pt idx="5405">
                  <c:v>13759.046875</c:v>
                </c:pt>
                <c:pt idx="5406">
                  <c:v>14497.48046875</c:v>
                </c:pt>
                <c:pt idx="5407">
                  <c:v>13226.12109375</c:v>
                </c:pt>
                <c:pt idx="5408">
                  <c:v>10992.2578125</c:v>
                </c:pt>
                <c:pt idx="5409">
                  <c:v>11002.41015625</c:v>
                </c:pt>
                <c:pt idx="5410">
                  <c:v>14443.5234375</c:v>
                </c:pt>
                <c:pt idx="5411">
                  <c:v>11885.59765625</c:v>
                </c:pt>
                <c:pt idx="5412">
                  <c:v>10882.078125</c:v>
                </c:pt>
                <c:pt idx="5413">
                  <c:v>10903.26953125</c:v>
                </c:pt>
                <c:pt idx="5414">
                  <c:v>13082.39453125</c:v>
                </c:pt>
                <c:pt idx="5415">
                  <c:v>13635.3671875</c:v>
                </c:pt>
                <c:pt idx="5416">
                  <c:v>16027.1171875</c:v>
                </c:pt>
                <c:pt idx="5417">
                  <c:v>16093.21484375</c:v>
                </c:pt>
                <c:pt idx="5418">
                  <c:v>15856.19921875</c:v>
                </c:pt>
                <c:pt idx="5419">
                  <c:v>15955.859375</c:v>
                </c:pt>
                <c:pt idx="5420">
                  <c:v>15693.828125</c:v>
                </c:pt>
                <c:pt idx="5421">
                  <c:v>15913.2421875</c:v>
                </c:pt>
                <c:pt idx="5422">
                  <c:v>15700.90234375</c:v>
                </c:pt>
                <c:pt idx="5423">
                  <c:v>16046.92578125</c:v>
                </c:pt>
                <c:pt idx="5424">
                  <c:v>13464.703125</c:v>
                </c:pt>
                <c:pt idx="5425">
                  <c:v>11342.609375</c:v>
                </c:pt>
                <c:pt idx="5426">
                  <c:v>10693.99609375</c:v>
                </c:pt>
                <c:pt idx="5427">
                  <c:v>11083.53125</c:v>
                </c:pt>
                <c:pt idx="5428">
                  <c:v>13535.1015625</c:v>
                </c:pt>
                <c:pt idx="5429">
                  <c:v>15264.8359375</c:v>
                </c:pt>
                <c:pt idx="5430">
                  <c:v>13141.73046875</c:v>
                </c:pt>
                <c:pt idx="5431">
                  <c:v>10279.078125</c:v>
                </c:pt>
                <c:pt idx="5432">
                  <c:v>9420.4453125</c:v>
                </c:pt>
                <c:pt idx="5433">
                  <c:v>9808.9921875</c:v>
                </c:pt>
                <c:pt idx="5434">
                  <c:v>11177.09375</c:v>
                </c:pt>
                <c:pt idx="5435">
                  <c:v>12664.08984375</c:v>
                </c:pt>
                <c:pt idx="5436">
                  <c:v>13288.0703125</c:v>
                </c:pt>
                <c:pt idx="5437">
                  <c:v>13531.05078125</c:v>
                </c:pt>
                <c:pt idx="5438">
                  <c:v>13262.91796875</c:v>
                </c:pt>
                <c:pt idx="5439">
                  <c:v>11642.30078125</c:v>
                </c:pt>
                <c:pt idx="5440">
                  <c:v>8590.3203125</c:v>
                </c:pt>
                <c:pt idx="5441">
                  <c:v>12886.01953125</c:v>
                </c:pt>
                <c:pt idx="5442">
                  <c:v>12937.4375</c:v>
                </c:pt>
                <c:pt idx="5443">
                  <c:v>10704.97265625</c:v>
                </c:pt>
                <c:pt idx="5444">
                  <c:v>12945.08203125</c:v>
                </c:pt>
                <c:pt idx="5445">
                  <c:v>13907.9765625</c:v>
                </c:pt>
                <c:pt idx="5446">
                  <c:v>13993.9375</c:v>
                </c:pt>
                <c:pt idx="5447">
                  <c:v>13698.34765625</c:v>
                </c:pt>
                <c:pt idx="5448">
                  <c:v>12930.40625</c:v>
                </c:pt>
                <c:pt idx="5449">
                  <c:v>11938.17578125</c:v>
                </c:pt>
                <c:pt idx="5450">
                  <c:v>13318.03125</c:v>
                </c:pt>
                <c:pt idx="5451">
                  <c:v>11724.40234375</c:v>
                </c:pt>
                <c:pt idx="5452">
                  <c:v>10743.5546875</c:v>
                </c:pt>
                <c:pt idx="5453">
                  <c:v>13348.80078125</c:v>
                </c:pt>
                <c:pt idx="5454">
                  <c:v>13745.0078125</c:v>
                </c:pt>
                <c:pt idx="5455">
                  <c:v>13071.8046875</c:v>
                </c:pt>
                <c:pt idx="5456">
                  <c:v>12265.546875</c:v>
                </c:pt>
                <c:pt idx="5457">
                  <c:v>13772.14453125</c:v>
                </c:pt>
                <c:pt idx="5458">
                  <c:v>11991.10546875</c:v>
                </c:pt>
                <c:pt idx="5459">
                  <c:v>11754.65625</c:v>
                </c:pt>
                <c:pt idx="5460">
                  <c:v>15008.24609375</c:v>
                </c:pt>
                <c:pt idx="5461">
                  <c:v>15300.56640625</c:v>
                </c:pt>
                <c:pt idx="5462">
                  <c:v>13686.97265625</c:v>
                </c:pt>
                <c:pt idx="5463">
                  <c:v>14633.1875</c:v>
                </c:pt>
                <c:pt idx="5464">
                  <c:v>16141.4140625</c:v>
                </c:pt>
                <c:pt idx="5465">
                  <c:v>14563.76953125</c:v>
                </c:pt>
                <c:pt idx="5466">
                  <c:v>14160.52734375</c:v>
                </c:pt>
                <c:pt idx="5467">
                  <c:v>13430.97265625</c:v>
                </c:pt>
                <c:pt idx="5468">
                  <c:v>13147.9609375</c:v>
                </c:pt>
                <c:pt idx="5469">
                  <c:v>15022.3828125</c:v>
                </c:pt>
                <c:pt idx="5470">
                  <c:v>16385.98828125</c:v>
                </c:pt>
                <c:pt idx="5471">
                  <c:v>16570.234375</c:v>
                </c:pt>
                <c:pt idx="5472">
                  <c:v>16497.85546875</c:v>
                </c:pt>
                <c:pt idx="5473">
                  <c:v>15924.9921875</c:v>
                </c:pt>
                <c:pt idx="5474">
                  <c:v>15594.03125</c:v>
                </c:pt>
                <c:pt idx="5475">
                  <c:v>11248.62109375</c:v>
                </c:pt>
                <c:pt idx="5476">
                  <c:v>8057.26171875</c:v>
                </c:pt>
                <c:pt idx="5477">
                  <c:v>7116.40234375</c:v>
                </c:pt>
                <c:pt idx="5478">
                  <c:v>6572.94921875</c:v>
                </c:pt>
                <c:pt idx="5479">
                  <c:v>7941.34375</c:v>
                </c:pt>
                <c:pt idx="5480">
                  <c:v>9964.09765625</c:v>
                </c:pt>
                <c:pt idx="5481">
                  <c:v>10705.6171875</c:v>
                </c:pt>
                <c:pt idx="5482">
                  <c:v>10945.9609375</c:v>
                </c:pt>
                <c:pt idx="5483">
                  <c:v>11065.5</c:v>
                </c:pt>
                <c:pt idx="5484">
                  <c:v>10260.4140625</c:v>
                </c:pt>
                <c:pt idx="5485">
                  <c:v>8492.796875</c:v>
                </c:pt>
                <c:pt idx="5486">
                  <c:v>7055.89453125</c:v>
                </c:pt>
                <c:pt idx="5487">
                  <c:v>9517.71484375</c:v>
                </c:pt>
                <c:pt idx="5488">
                  <c:v>8746.421875</c:v>
                </c:pt>
                <c:pt idx="5489">
                  <c:v>10849.63671875</c:v>
                </c:pt>
                <c:pt idx="5490">
                  <c:v>11653.0859375</c:v>
                </c:pt>
                <c:pt idx="5491">
                  <c:v>9619.29296875</c:v>
                </c:pt>
                <c:pt idx="5492">
                  <c:v>9261.66015625</c:v>
                </c:pt>
                <c:pt idx="5493">
                  <c:v>7911.8515625</c:v>
                </c:pt>
                <c:pt idx="5494">
                  <c:v>8075.73046875</c:v>
                </c:pt>
                <c:pt idx="5495">
                  <c:v>9792.80859375</c:v>
                </c:pt>
                <c:pt idx="5496">
                  <c:v>10819.88671875</c:v>
                </c:pt>
                <c:pt idx="5497">
                  <c:v>12439.87109375</c:v>
                </c:pt>
                <c:pt idx="5498">
                  <c:v>12443.03125</c:v>
                </c:pt>
                <c:pt idx="5499">
                  <c:v>10448.87890625</c:v>
                </c:pt>
                <c:pt idx="5500">
                  <c:v>12324.2265625</c:v>
                </c:pt>
                <c:pt idx="5501">
                  <c:v>10826.77734375</c:v>
                </c:pt>
                <c:pt idx="5502">
                  <c:v>12247.40625</c:v>
                </c:pt>
                <c:pt idx="5503">
                  <c:v>10174.14453125</c:v>
                </c:pt>
                <c:pt idx="5504">
                  <c:v>10918.3359375</c:v>
                </c:pt>
                <c:pt idx="5505">
                  <c:v>13231.4453125</c:v>
                </c:pt>
                <c:pt idx="5506">
                  <c:v>11460.15625</c:v>
                </c:pt>
                <c:pt idx="5507">
                  <c:v>10677.6640625</c:v>
                </c:pt>
                <c:pt idx="5508">
                  <c:v>9733.65625</c:v>
                </c:pt>
                <c:pt idx="5509">
                  <c:v>10102.01171875</c:v>
                </c:pt>
                <c:pt idx="5510">
                  <c:v>11783.59375</c:v>
                </c:pt>
                <c:pt idx="5511">
                  <c:v>13203.10546875</c:v>
                </c:pt>
                <c:pt idx="5512">
                  <c:v>14611.1953125</c:v>
                </c:pt>
                <c:pt idx="5513">
                  <c:v>14656.65625</c:v>
                </c:pt>
                <c:pt idx="5514">
                  <c:v>12737.1875</c:v>
                </c:pt>
                <c:pt idx="5515">
                  <c:v>13533.88671875</c:v>
                </c:pt>
                <c:pt idx="5516">
                  <c:v>13907.8046875</c:v>
                </c:pt>
                <c:pt idx="5517">
                  <c:v>14496.9921875</c:v>
                </c:pt>
                <c:pt idx="5518">
                  <c:v>12037.75390625</c:v>
                </c:pt>
                <c:pt idx="5519">
                  <c:v>14758.4375</c:v>
                </c:pt>
                <c:pt idx="5520">
                  <c:v>12584.2265625</c:v>
                </c:pt>
                <c:pt idx="5521">
                  <c:v>11483.5390625</c:v>
                </c:pt>
                <c:pt idx="5522">
                  <c:v>10585.4140625</c:v>
                </c:pt>
                <c:pt idx="5523">
                  <c:v>10402.1328125</c:v>
                </c:pt>
                <c:pt idx="5524">
                  <c:v>13702.328125</c:v>
                </c:pt>
                <c:pt idx="5525">
                  <c:v>17092.640625</c:v>
                </c:pt>
                <c:pt idx="5526">
                  <c:v>16377.35546875</c:v>
                </c:pt>
                <c:pt idx="5527">
                  <c:v>16795.3125</c:v>
                </c:pt>
                <c:pt idx="5528">
                  <c:v>17784.4765625</c:v>
                </c:pt>
                <c:pt idx="5529">
                  <c:v>17172.97265625</c:v>
                </c:pt>
                <c:pt idx="5530">
                  <c:v>17582.28125</c:v>
                </c:pt>
                <c:pt idx="5531">
                  <c:v>17297.5234375</c:v>
                </c:pt>
                <c:pt idx="5532">
                  <c:v>17742.44921875</c:v>
                </c:pt>
                <c:pt idx="5533">
                  <c:v>17693.25390625</c:v>
                </c:pt>
                <c:pt idx="5534">
                  <c:v>17865.5</c:v>
                </c:pt>
                <c:pt idx="5535">
                  <c:v>11662.4296875</c:v>
                </c:pt>
                <c:pt idx="5536">
                  <c:v>11358.19140625</c:v>
                </c:pt>
                <c:pt idx="5537">
                  <c:v>10916.9921875</c:v>
                </c:pt>
                <c:pt idx="5538">
                  <c:v>10937.16015625</c:v>
                </c:pt>
                <c:pt idx="5539">
                  <c:v>10329.2890625</c:v>
                </c:pt>
                <c:pt idx="5540">
                  <c:v>11248.4609375</c:v>
                </c:pt>
                <c:pt idx="5541">
                  <c:v>9093.7265625</c:v>
                </c:pt>
                <c:pt idx="5542">
                  <c:v>11211.828125</c:v>
                </c:pt>
                <c:pt idx="5543">
                  <c:v>11634.06640625</c:v>
                </c:pt>
                <c:pt idx="5544">
                  <c:v>10268.05859375</c:v>
                </c:pt>
                <c:pt idx="5545">
                  <c:v>9900.61328125</c:v>
                </c:pt>
                <c:pt idx="5546">
                  <c:v>10151.01953125</c:v>
                </c:pt>
                <c:pt idx="5547">
                  <c:v>11862.578125</c:v>
                </c:pt>
                <c:pt idx="5548">
                  <c:v>10871.21484375</c:v>
                </c:pt>
                <c:pt idx="5549">
                  <c:v>10781.7890625</c:v>
                </c:pt>
                <c:pt idx="5550">
                  <c:v>7639.41015625</c:v>
                </c:pt>
                <c:pt idx="5551">
                  <c:v>7595.9140625</c:v>
                </c:pt>
                <c:pt idx="5552">
                  <c:v>5031.6171875</c:v>
                </c:pt>
                <c:pt idx="5553">
                  <c:v>4147.0234375</c:v>
                </c:pt>
                <c:pt idx="5554">
                  <c:v>5331.953125</c:v>
                </c:pt>
                <c:pt idx="5555">
                  <c:v>7141.17578125</c:v>
                </c:pt>
                <c:pt idx="5556">
                  <c:v>7828.25</c:v>
                </c:pt>
                <c:pt idx="5557">
                  <c:v>7765.12109375</c:v>
                </c:pt>
                <c:pt idx="5558">
                  <c:v>5420.47265625</c:v>
                </c:pt>
                <c:pt idx="5559">
                  <c:v>1880.3515625</c:v>
                </c:pt>
                <c:pt idx="5560">
                  <c:v>6662.25390625</c:v>
                </c:pt>
                <c:pt idx="5561">
                  <c:v>7822.55078125</c:v>
                </c:pt>
                <c:pt idx="5562">
                  <c:v>6293.7734375</c:v>
                </c:pt>
                <c:pt idx="5563">
                  <c:v>5019.13671875</c:v>
                </c:pt>
                <c:pt idx="5564">
                  <c:v>7193.92578125</c:v>
                </c:pt>
                <c:pt idx="5565">
                  <c:v>11012.8125</c:v>
                </c:pt>
                <c:pt idx="5566">
                  <c:v>9525.796875</c:v>
                </c:pt>
                <c:pt idx="5567">
                  <c:v>9301.9765625</c:v>
                </c:pt>
                <c:pt idx="5568">
                  <c:v>10782.625</c:v>
                </c:pt>
                <c:pt idx="5569">
                  <c:v>10509.7578125</c:v>
                </c:pt>
                <c:pt idx="5570">
                  <c:v>10565.4453125</c:v>
                </c:pt>
                <c:pt idx="5571">
                  <c:v>11062.37109375</c:v>
                </c:pt>
                <c:pt idx="5572">
                  <c:v>8858.828125</c:v>
                </c:pt>
                <c:pt idx="5573">
                  <c:v>6402.43359375</c:v>
                </c:pt>
                <c:pt idx="5574">
                  <c:v>8740.3984375</c:v>
                </c:pt>
                <c:pt idx="5575">
                  <c:v>10148.9765625</c:v>
                </c:pt>
                <c:pt idx="5576">
                  <c:v>9489.0625</c:v>
                </c:pt>
                <c:pt idx="5577">
                  <c:v>10096.828125</c:v>
                </c:pt>
                <c:pt idx="5578">
                  <c:v>9669.1953125</c:v>
                </c:pt>
                <c:pt idx="5579">
                  <c:v>8093.67578125</c:v>
                </c:pt>
                <c:pt idx="5580">
                  <c:v>12909.54296875</c:v>
                </c:pt>
                <c:pt idx="5581">
                  <c:v>13028.86328125</c:v>
                </c:pt>
                <c:pt idx="5582">
                  <c:v>13363.3359375</c:v>
                </c:pt>
                <c:pt idx="5583">
                  <c:v>11808.2109375</c:v>
                </c:pt>
                <c:pt idx="5584">
                  <c:v>11703.9609375</c:v>
                </c:pt>
                <c:pt idx="5585">
                  <c:v>12124.6953125</c:v>
                </c:pt>
                <c:pt idx="5586">
                  <c:v>13537.5859375</c:v>
                </c:pt>
                <c:pt idx="5587">
                  <c:v>11963.25</c:v>
                </c:pt>
                <c:pt idx="5588">
                  <c:v>11261.15625</c:v>
                </c:pt>
                <c:pt idx="5589">
                  <c:v>11387.71875</c:v>
                </c:pt>
                <c:pt idx="5590">
                  <c:v>12715.73828125</c:v>
                </c:pt>
                <c:pt idx="5591">
                  <c:v>12278.96484375</c:v>
                </c:pt>
                <c:pt idx="5592">
                  <c:v>10772.046875</c:v>
                </c:pt>
                <c:pt idx="5593">
                  <c:v>12102.40625</c:v>
                </c:pt>
                <c:pt idx="5594">
                  <c:v>11721.40625</c:v>
                </c:pt>
                <c:pt idx="5595">
                  <c:v>11120.13671875</c:v>
                </c:pt>
                <c:pt idx="5596">
                  <c:v>10759.796875</c:v>
                </c:pt>
                <c:pt idx="5597">
                  <c:v>10631.8984375</c:v>
                </c:pt>
                <c:pt idx="5598">
                  <c:v>9681.20703125</c:v>
                </c:pt>
                <c:pt idx="5599">
                  <c:v>7380.13671875</c:v>
                </c:pt>
                <c:pt idx="5600">
                  <c:v>6191.26171875</c:v>
                </c:pt>
                <c:pt idx="5601">
                  <c:v>6996.14453125</c:v>
                </c:pt>
                <c:pt idx="5602">
                  <c:v>9565.96484375</c:v>
                </c:pt>
                <c:pt idx="5603">
                  <c:v>9484.21875</c:v>
                </c:pt>
                <c:pt idx="5604">
                  <c:v>9395.859375</c:v>
                </c:pt>
                <c:pt idx="5605">
                  <c:v>10447.35546875</c:v>
                </c:pt>
                <c:pt idx="5606">
                  <c:v>11057.5234375</c:v>
                </c:pt>
                <c:pt idx="5607">
                  <c:v>10744.99609375</c:v>
                </c:pt>
                <c:pt idx="5608">
                  <c:v>8800.3046875</c:v>
                </c:pt>
                <c:pt idx="5609">
                  <c:v>10787.828125</c:v>
                </c:pt>
                <c:pt idx="5610">
                  <c:v>15390.1171875</c:v>
                </c:pt>
                <c:pt idx="5611">
                  <c:v>13417.82421875</c:v>
                </c:pt>
                <c:pt idx="5612">
                  <c:v>11978.7421875</c:v>
                </c:pt>
                <c:pt idx="5613">
                  <c:v>10836.98046875</c:v>
                </c:pt>
                <c:pt idx="5614">
                  <c:v>11546.80859375</c:v>
                </c:pt>
                <c:pt idx="5615">
                  <c:v>13323.74609375</c:v>
                </c:pt>
                <c:pt idx="5616">
                  <c:v>15240.75390625</c:v>
                </c:pt>
                <c:pt idx="5617">
                  <c:v>16789.05078125</c:v>
                </c:pt>
                <c:pt idx="5618">
                  <c:v>17226.92578125</c:v>
                </c:pt>
                <c:pt idx="5619">
                  <c:v>17287.046875</c:v>
                </c:pt>
                <c:pt idx="5620">
                  <c:v>15394.2890625</c:v>
                </c:pt>
                <c:pt idx="5621">
                  <c:v>15277.65625</c:v>
                </c:pt>
                <c:pt idx="5622">
                  <c:v>15614.3046875</c:v>
                </c:pt>
                <c:pt idx="5623">
                  <c:v>15854.8125</c:v>
                </c:pt>
                <c:pt idx="5624">
                  <c:v>17419.6796875</c:v>
                </c:pt>
                <c:pt idx="5625">
                  <c:v>11619.171875</c:v>
                </c:pt>
                <c:pt idx="5626">
                  <c:v>10375.40625</c:v>
                </c:pt>
                <c:pt idx="5627">
                  <c:v>10331.3671875</c:v>
                </c:pt>
                <c:pt idx="5628">
                  <c:v>11871.11328125</c:v>
                </c:pt>
                <c:pt idx="5629">
                  <c:v>12399.46484375</c:v>
                </c:pt>
                <c:pt idx="5630">
                  <c:v>11840.359375</c:v>
                </c:pt>
                <c:pt idx="5631">
                  <c:v>12086.28125</c:v>
                </c:pt>
                <c:pt idx="5632">
                  <c:v>11031.03125</c:v>
                </c:pt>
                <c:pt idx="5633">
                  <c:v>8136.64453125</c:v>
                </c:pt>
                <c:pt idx="5634">
                  <c:v>10702.9765625</c:v>
                </c:pt>
                <c:pt idx="5635">
                  <c:v>11578.0625</c:v>
                </c:pt>
                <c:pt idx="5636">
                  <c:v>11209.171875</c:v>
                </c:pt>
                <c:pt idx="5637">
                  <c:v>11959.50390625</c:v>
                </c:pt>
                <c:pt idx="5638">
                  <c:v>11207.90625</c:v>
                </c:pt>
                <c:pt idx="5639">
                  <c:v>9735.2734375</c:v>
                </c:pt>
                <c:pt idx="5640">
                  <c:v>14420.5546875</c:v>
                </c:pt>
                <c:pt idx="5641">
                  <c:v>13295.4296875</c:v>
                </c:pt>
                <c:pt idx="5642">
                  <c:v>13892.859375</c:v>
                </c:pt>
                <c:pt idx="5643">
                  <c:v>14304.12109375</c:v>
                </c:pt>
                <c:pt idx="5644">
                  <c:v>15108.8203125</c:v>
                </c:pt>
                <c:pt idx="5645">
                  <c:v>14281.36328125</c:v>
                </c:pt>
                <c:pt idx="5646">
                  <c:v>13743.83984375</c:v>
                </c:pt>
                <c:pt idx="5647">
                  <c:v>13870.3515625</c:v>
                </c:pt>
                <c:pt idx="5648">
                  <c:v>15187.90234375</c:v>
                </c:pt>
                <c:pt idx="5649">
                  <c:v>13742.640625</c:v>
                </c:pt>
                <c:pt idx="5650">
                  <c:v>11269.1953125</c:v>
                </c:pt>
                <c:pt idx="5651">
                  <c:v>10915.4375</c:v>
                </c:pt>
                <c:pt idx="5652">
                  <c:v>13788.94921875</c:v>
                </c:pt>
                <c:pt idx="5653">
                  <c:v>14568.83203125</c:v>
                </c:pt>
                <c:pt idx="5654">
                  <c:v>13894.76953125</c:v>
                </c:pt>
                <c:pt idx="5655">
                  <c:v>16167.5859375</c:v>
                </c:pt>
                <c:pt idx="5656">
                  <c:v>16275.828125</c:v>
                </c:pt>
                <c:pt idx="5657">
                  <c:v>16571.27734375</c:v>
                </c:pt>
                <c:pt idx="5658">
                  <c:v>15260.58203125</c:v>
                </c:pt>
                <c:pt idx="5659">
                  <c:v>16407.80078125</c:v>
                </c:pt>
                <c:pt idx="5660">
                  <c:v>15678.1015625</c:v>
                </c:pt>
                <c:pt idx="5661">
                  <c:v>13746.71875</c:v>
                </c:pt>
                <c:pt idx="5662">
                  <c:v>12979.65234375</c:v>
                </c:pt>
                <c:pt idx="5663">
                  <c:v>13707.75390625</c:v>
                </c:pt>
                <c:pt idx="5664">
                  <c:v>16617.26953125</c:v>
                </c:pt>
                <c:pt idx="5665">
                  <c:v>15523.68359375</c:v>
                </c:pt>
                <c:pt idx="5666">
                  <c:v>14405.25</c:v>
                </c:pt>
                <c:pt idx="5667">
                  <c:v>13645.58984375</c:v>
                </c:pt>
                <c:pt idx="5668">
                  <c:v>15786.69921875</c:v>
                </c:pt>
                <c:pt idx="5669">
                  <c:v>16570.71484375</c:v>
                </c:pt>
                <c:pt idx="5670">
                  <c:v>9900.1328125</c:v>
                </c:pt>
                <c:pt idx="5671">
                  <c:v>9706.6875</c:v>
                </c:pt>
                <c:pt idx="5672">
                  <c:v>12066.9765625</c:v>
                </c:pt>
                <c:pt idx="5673">
                  <c:v>11961.17578125</c:v>
                </c:pt>
                <c:pt idx="5674">
                  <c:v>11903.3203125</c:v>
                </c:pt>
                <c:pt idx="5675">
                  <c:v>11370.1875</c:v>
                </c:pt>
                <c:pt idx="5676">
                  <c:v>12012.09375</c:v>
                </c:pt>
                <c:pt idx="5677">
                  <c:v>11449.8515625</c:v>
                </c:pt>
                <c:pt idx="5678">
                  <c:v>10012.59375</c:v>
                </c:pt>
                <c:pt idx="5679">
                  <c:v>9661.0625</c:v>
                </c:pt>
                <c:pt idx="5680">
                  <c:v>10319.09765625</c:v>
                </c:pt>
                <c:pt idx="5681">
                  <c:v>10786.31640625</c:v>
                </c:pt>
                <c:pt idx="5682">
                  <c:v>12000.078125</c:v>
                </c:pt>
                <c:pt idx="5683">
                  <c:v>12008.62109375</c:v>
                </c:pt>
                <c:pt idx="5684">
                  <c:v>11986.59375</c:v>
                </c:pt>
                <c:pt idx="5685">
                  <c:v>11065.578125</c:v>
                </c:pt>
                <c:pt idx="5686">
                  <c:v>11340.94140625</c:v>
                </c:pt>
                <c:pt idx="5687">
                  <c:v>9712.32421875</c:v>
                </c:pt>
                <c:pt idx="5688">
                  <c:v>9200.3046875</c:v>
                </c:pt>
                <c:pt idx="5689">
                  <c:v>9176.9375</c:v>
                </c:pt>
                <c:pt idx="5690">
                  <c:v>10215.26953125</c:v>
                </c:pt>
                <c:pt idx="5691">
                  <c:v>11639.9140625</c:v>
                </c:pt>
                <c:pt idx="5692">
                  <c:v>11632.890625</c:v>
                </c:pt>
                <c:pt idx="5693">
                  <c:v>11383.875</c:v>
                </c:pt>
                <c:pt idx="5694">
                  <c:v>10201.83203125</c:v>
                </c:pt>
                <c:pt idx="5695">
                  <c:v>7775.45703125</c:v>
                </c:pt>
                <c:pt idx="5696">
                  <c:v>8848.08984375</c:v>
                </c:pt>
                <c:pt idx="5697">
                  <c:v>10326.28515625</c:v>
                </c:pt>
                <c:pt idx="5698">
                  <c:v>11654.62109375</c:v>
                </c:pt>
                <c:pt idx="5699">
                  <c:v>11588.34765625</c:v>
                </c:pt>
                <c:pt idx="5700">
                  <c:v>13623.84375</c:v>
                </c:pt>
                <c:pt idx="5701">
                  <c:v>13767.703125</c:v>
                </c:pt>
                <c:pt idx="5702">
                  <c:v>12513.125</c:v>
                </c:pt>
                <c:pt idx="5703">
                  <c:v>10610.6640625</c:v>
                </c:pt>
                <c:pt idx="5704">
                  <c:v>10275.1171875</c:v>
                </c:pt>
                <c:pt idx="5705">
                  <c:v>13563.6875</c:v>
                </c:pt>
                <c:pt idx="5706">
                  <c:v>14572.5703125</c:v>
                </c:pt>
                <c:pt idx="5707">
                  <c:v>10911.453125</c:v>
                </c:pt>
                <c:pt idx="5708">
                  <c:v>9966.9921875</c:v>
                </c:pt>
                <c:pt idx="5709">
                  <c:v>13494.71875</c:v>
                </c:pt>
                <c:pt idx="5710">
                  <c:v>13465.3984375</c:v>
                </c:pt>
                <c:pt idx="5711">
                  <c:v>14761.5234375</c:v>
                </c:pt>
                <c:pt idx="5712">
                  <c:v>14689.4140625</c:v>
                </c:pt>
                <c:pt idx="5713">
                  <c:v>13615.34765625</c:v>
                </c:pt>
                <c:pt idx="5714">
                  <c:v>14383.61328125</c:v>
                </c:pt>
                <c:pt idx="5715">
                  <c:v>9471.86328125</c:v>
                </c:pt>
                <c:pt idx="5716">
                  <c:v>6433.21875</c:v>
                </c:pt>
                <c:pt idx="5717">
                  <c:v>9708.109375</c:v>
                </c:pt>
                <c:pt idx="5718">
                  <c:v>9345.46875</c:v>
                </c:pt>
                <c:pt idx="5719">
                  <c:v>10507.2421875</c:v>
                </c:pt>
                <c:pt idx="5720">
                  <c:v>9192.5859375</c:v>
                </c:pt>
                <c:pt idx="5721">
                  <c:v>8703.53125</c:v>
                </c:pt>
                <c:pt idx="5722">
                  <c:v>8256.171875</c:v>
                </c:pt>
                <c:pt idx="5723">
                  <c:v>8244.8203125</c:v>
                </c:pt>
                <c:pt idx="5724">
                  <c:v>8004.96875</c:v>
                </c:pt>
                <c:pt idx="5725">
                  <c:v>5935.328125</c:v>
                </c:pt>
                <c:pt idx="5726">
                  <c:v>10552.62890625</c:v>
                </c:pt>
                <c:pt idx="5727">
                  <c:v>8500.4140625</c:v>
                </c:pt>
                <c:pt idx="5728">
                  <c:v>7441.09375</c:v>
                </c:pt>
                <c:pt idx="5729">
                  <c:v>7909.6796875</c:v>
                </c:pt>
                <c:pt idx="5730">
                  <c:v>13861.4765625</c:v>
                </c:pt>
                <c:pt idx="5731">
                  <c:v>13047.1875</c:v>
                </c:pt>
                <c:pt idx="5732">
                  <c:v>13736.40625</c:v>
                </c:pt>
                <c:pt idx="5733">
                  <c:v>13065.05078125</c:v>
                </c:pt>
                <c:pt idx="5734">
                  <c:v>12033.85546875</c:v>
                </c:pt>
                <c:pt idx="5735">
                  <c:v>11773.015625</c:v>
                </c:pt>
                <c:pt idx="5736">
                  <c:v>13094.609375</c:v>
                </c:pt>
                <c:pt idx="5737">
                  <c:v>12147.4921875</c:v>
                </c:pt>
                <c:pt idx="5738">
                  <c:v>11082.93359375</c:v>
                </c:pt>
                <c:pt idx="5739">
                  <c:v>10758.90625</c:v>
                </c:pt>
                <c:pt idx="5740">
                  <c:v>10520.66796875</c:v>
                </c:pt>
                <c:pt idx="5741">
                  <c:v>11825.49609375</c:v>
                </c:pt>
                <c:pt idx="5742">
                  <c:v>13813.57421875</c:v>
                </c:pt>
                <c:pt idx="5743">
                  <c:v>12891.33984375</c:v>
                </c:pt>
                <c:pt idx="5744">
                  <c:v>13715.671875</c:v>
                </c:pt>
                <c:pt idx="5745">
                  <c:v>9583.59375</c:v>
                </c:pt>
                <c:pt idx="5746">
                  <c:v>9100.03125</c:v>
                </c:pt>
                <c:pt idx="5747">
                  <c:v>11073.3828125</c:v>
                </c:pt>
                <c:pt idx="5748">
                  <c:v>10841.76953125</c:v>
                </c:pt>
                <c:pt idx="5749">
                  <c:v>11439.70703125</c:v>
                </c:pt>
                <c:pt idx="5750">
                  <c:v>11742.109375</c:v>
                </c:pt>
                <c:pt idx="5751">
                  <c:v>11653.0546875</c:v>
                </c:pt>
                <c:pt idx="5752">
                  <c:v>8128.6796875</c:v>
                </c:pt>
                <c:pt idx="5753">
                  <c:v>7072.0703125</c:v>
                </c:pt>
                <c:pt idx="5754">
                  <c:v>10201.5078125</c:v>
                </c:pt>
                <c:pt idx="5755">
                  <c:v>7598.01953125</c:v>
                </c:pt>
                <c:pt idx="5756">
                  <c:v>8670.9375</c:v>
                </c:pt>
                <c:pt idx="5757">
                  <c:v>11607.640625</c:v>
                </c:pt>
                <c:pt idx="5758">
                  <c:v>11634.3515625</c:v>
                </c:pt>
                <c:pt idx="5759">
                  <c:v>11291.9453125</c:v>
                </c:pt>
                <c:pt idx="5760">
                  <c:v>8293.18359375</c:v>
                </c:pt>
                <c:pt idx="5761">
                  <c:v>7377.11328125</c:v>
                </c:pt>
                <c:pt idx="5762">
                  <c:v>6571.98046875</c:v>
                </c:pt>
                <c:pt idx="5763">
                  <c:v>6589.9765625</c:v>
                </c:pt>
                <c:pt idx="5764">
                  <c:v>9920.21484375</c:v>
                </c:pt>
                <c:pt idx="5765">
                  <c:v>14567.58203125</c:v>
                </c:pt>
                <c:pt idx="5766">
                  <c:v>13560.33203125</c:v>
                </c:pt>
                <c:pt idx="5767">
                  <c:v>13345.73046875</c:v>
                </c:pt>
                <c:pt idx="5768">
                  <c:v>14291.8203125</c:v>
                </c:pt>
                <c:pt idx="5769">
                  <c:v>13737.2421875</c:v>
                </c:pt>
                <c:pt idx="5770">
                  <c:v>14284.03125</c:v>
                </c:pt>
                <c:pt idx="5771">
                  <c:v>13463.453125</c:v>
                </c:pt>
                <c:pt idx="5772">
                  <c:v>14539.00390625</c:v>
                </c:pt>
                <c:pt idx="5773">
                  <c:v>13748.4765625</c:v>
                </c:pt>
                <c:pt idx="5774">
                  <c:v>14794.109375</c:v>
                </c:pt>
                <c:pt idx="5775">
                  <c:v>12434.71875</c:v>
                </c:pt>
                <c:pt idx="5776">
                  <c:v>11572.046875</c:v>
                </c:pt>
                <c:pt idx="5777">
                  <c:v>11985.32421875</c:v>
                </c:pt>
                <c:pt idx="5778">
                  <c:v>11314.1484375</c:v>
                </c:pt>
                <c:pt idx="5779">
                  <c:v>11473.7890625</c:v>
                </c:pt>
                <c:pt idx="5780">
                  <c:v>12809.4296875</c:v>
                </c:pt>
                <c:pt idx="5781">
                  <c:v>10072.52734375</c:v>
                </c:pt>
                <c:pt idx="5782">
                  <c:v>9287.6328125</c:v>
                </c:pt>
                <c:pt idx="5783">
                  <c:v>12613.25390625</c:v>
                </c:pt>
                <c:pt idx="5784">
                  <c:v>11487.9296875</c:v>
                </c:pt>
                <c:pt idx="5785">
                  <c:v>10147.3828125</c:v>
                </c:pt>
                <c:pt idx="5786">
                  <c:v>9486.5859375</c:v>
                </c:pt>
                <c:pt idx="5787">
                  <c:v>11324.5234375</c:v>
                </c:pt>
                <c:pt idx="5788">
                  <c:v>13121.21875</c:v>
                </c:pt>
                <c:pt idx="5789">
                  <c:v>12797.609375</c:v>
                </c:pt>
                <c:pt idx="5790">
                  <c:v>13365.4609375</c:v>
                </c:pt>
                <c:pt idx="5791">
                  <c:v>12950.9453125</c:v>
                </c:pt>
                <c:pt idx="5792">
                  <c:v>13586.8828125</c:v>
                </c:pt>
                <c:pt idx="5793">
                  <c:v>10907.12890625</c:v>
                </c:pt>
                <c:pt idx="5794">
                  <c:v>9444.06640625</c:v>
                </c:pt>
                <c:pt idx="5795">
                  <c:v>9026.95703125</c:v>
                </c:pt>
                <c:pt idx="5796">
                  <c:v>10536.85546875</c:v>
                </c:pt>
                <c:pt idx="5797">
                  <c:v>13187.69140625</c:v>
                </c:pt>
                <c:pt idx="5798">
                  <c:v>13171.58203125</c:v>
                </c:pt>
                <c:pt idx="5799">
                  <c:v>12417.3984375</c:v>
                </c:pt>
                <c:pt idx="5800">
                  <c:v>9619.07421875</c:v>
                </c:pt>
                <c:pt idx="5801">
                  <c:v>13928.203125</c:v>
                </c:pt>
                <c:pt idx="5802">
                  <c:v>13781.015625</c:v>
                </c:pt>
                <c:pt idx="5803">
                  <c:v>12356.671875</c:v>
                </c:pt>
                <c:pt idx="5804">
                  <c:v>12461.4375</c:v>
                </c:pt>
                <c:pt idx="5805">
                  <c:v>17465.09375</c:v>
                </c:pt>
                <c:pt idx="5806">
                  <c:v>17482.8671875</c:v>
                </c:pt>
                <c:pt idx="5807">
                  <c:v>15229.34375</c:v>
                </c:pt>
                <c:pt idx="5808">
                  <c:v>13763.0703125</c:v>
                </c:pt>
                <c:pt idx="5809">
                  <c:v>12269.17578125</c:v>
                </c:pt>
                <c:pt idx="5810">
                  <c:v>11889.50390625</c:v>
                </c:pt>
                <c:pt idx="5811">
                  <c:v>12840.015625</c:v>
                </c:pt>
                <c:pt idx="5812">
                  <c:v>14976.6796875</c:v>
                </c:pt>
                <c:pt idx="5813">
                  <c:v>16698.21484375</c:v>
                </c:pt>
                <c:pt idx="5814">
                  <c:v>17474.85546875</c:v>
                </c:pt>
                <c:pt idx="5815">
                  <c:v>16213.75390625</c:v>
                </c:pt>
                <c:pt idx="5816">
                  <c:v>17460.8984375</c:v>
                </c:pt>
                <c:pt idx="5817">
                  <c:v>17509.0078125</c:v>
                </c:pt>
                <c:pt idx="5818">
                  <c:v>17500.6484375</c:v>
                </c:pt>
                <c:pt idx="5819">
                  <c:v>17353.90625</c:v>
                </c:pt>
                <c:pt idx="5820">
                  <c:v>15758.8515625</c:v>
                </c:pt>
                <c:pt idx="5821">
                  <c:v>13824.72265625</c:v>
                </c:pt>
                <c:pt idx="5822">
                  <c:v>12708.8203125</c:v>
                </c:pt>
                <c:pt idx="5823">
                  <c:v>11218.73828125</c:v>
                </c:pt>
                <c:pt idx="5824">
                  <c:v>10803.66015625</c:v>
                </c:pt>
                <c:pt idx="5825">
                  <c:v>11849.4296875</c:v>
                </c:pt>
                <c:pt idx="5826">
                  <c:v>14025.45703125</c:v>
                </c:pt>
                <c:pt idx="5827">
                  <c:v>15831.6953125</c:v>
                </c:pt>
                <c:pt idx="5828">
                  <c:v>16627.65625</c:v>
                </c:pt>
                <c:pt idx="5829">
                  <c:v>15083.109375</c:v>
                </c:pt>
                <c:pt idx="5830">
                  <c:v>16613.83203125</c:v>
                </c:pt>
                <c:pt idx="5831">
                  <c:v>16967.14453125</c:v>
                </c:pt>
                <c:pt idx="5832">
                  <c:v>16591.04296875</c:v>
                </c:pt>
                <c:pt idx="5833">
                  <c:v>16783.04296875</c:v>
                </c:pt>
                <c:pt idx="5834">
                  <c:v>16869.875</c:v>
                </c:pt>
                <c:pt idx="5835">
                  <c:v>15333.30859375</c:v>
                </c:pt>
                <c:pt idx="5836">
                  <c:v>14573.78515625</c:v>
                </c:pt>
                <c:pt idx="5837">
                  <c:v>14641.35546875</c:v>
                </c:pt>
                <c:pt idx="5838">
                  <c:v>15818.51953125</c:v>
                </c:pt>
                <c:pt idx="5839">
                  <c:v>16606.109375</c:v>
                </c:pt>
                <c:pt idx="5840">
                  <c:v>14607.44140625</c:v>
                </c:pt>
                <c:pt idx="5841">
                  <c:v>14743.12109375</c:v>
                </c:pt>
                <c:pt idx="5842">
                  <c:v>16193.1640625</c:v>
                </c:pt>
                <c:pt idx="5843">
                  <c:v>15566.7109375</c:v>
                </c:pt>
                <c:pt idx="5844">
                  <c:v>16726.6640625</c:v>
                </c:pt>
                <c:pt idx="5845">
                  <c:v>16143.76171875</c:v>
                </c:pt>
                <c:pt idx="5846">
                  <c:v>15701.859375</c:v>
                </c:pt>
                <c:pt idx="5847">
                  <c:v>15157.95703125</c:v>
                </c:pt>
                <c:pt idx="5848">
                  <c:v>14666.28515625</c:v>
                </c:pt>
                <c:pt idx="5849">
                  <c:v>16491.1328125</c:v>
                </c:pt>
                <c:pt idx="5850">
                  <c:v>13859.8828125</c:v>
                </c:pt>
                <c:pt idx="5851">
                  <c:v>13463.45703125</c:v>
                </c:pt>
                <c:pt idx="5852">
                  <c:v>13212.83203125</c:v>
                </c:pt>
                <c:pt idx="5853">
                  <c:v>7802.15625</c:v>
                </c:pt>
                <c:pt idx="5854">
                  <c:v>8057.2421875</c:v>
                </c:pt>
                <c:pt idx="5855">
                  <c:v>9225.734375</c:v>
                </c:pt>
                <c:pt idx="5856">
                  <c:v>12142.69140625</c:v>
                </c:pt>
                <c:pt idx="5857">
                  <c:v>14950.2109375</c:v>
                </c:pt>
                <c:pt idx="5858">
                  <c:v>14851.265625</c:v>
                </c:pt>
                <c:pt idx="5859">
                  <c:v>14043.9609375</c:v>
                </c:pt>
                <c:pt idx="5860">
                  <c:v>14087.93359375</c:v>
                </c:pt>
                <c:pt idx="5861">
                  <c:v>14639.41796875</c:v>
                </c:pt>
                <c:pt idx="5862">
                  <c:v>13822.49609375</c:v>
                </c:pt>
                <c:pt idx="5863">
                  <c:v>10965.63671875</c:v>
                </c:pt>
                <c:pt idx="5864">
                  <c:v>10115.27734375</c:v>
                </c:pt>
                <c:pt idx="5865">
                  <c:v>15465.11328125</c:v>
                </c:pt>
                <c:pt idx="5866">
                  <c:v>14328.859375</c:v>
                </c:pt>
                <c:pt idx="5867">
                  <c:v>13448.64453125</c:v>
                </c:pt>
                <c:pt idx="5868">
                  <c:v>14161.20703125</c:v>
                </c:pt>
                <c:pt idx="5869">
                  <c:v>15843.60546875</c:v>
                </c:pt>
                <c:pt idx="5870">
                  <c:v>14957.9765625</c:v>
                </c:pt>
                <c:pt idx="5871">
                  <c:v>13776.7421875</c:v>
                </c:pt>
                <c:pt idx="5872">
                  <c:v>14348.09765625</c:v>
                </c:pt>
                <c:pt idx="5873">
                  <c:v>15878.46484375</c:v>
                </c:pt>
                <c:pt idx="5874">
                  <c:v>16035.9609375</c:v>
                </c:pt>
                <c:pt idx="5875">
                  <c:v>15697.0859375</c:v>
                </c:pt>
                <c:pt idx="5876">
                  <c:v>12305.65234375</c:v>
                </c:pt>
                <c:pt idx="5877">
                  <c:v>12061.12109375</c:v>
                </c:pt>
                <c:pt idx="5878">
                  <c:v>14771.8046875</c:v>
                </c:pt>
                <c:pt idx="5879">
                  <c:v>14124.35546875</c:v>
                </c:pt>
                <c:pt idx="5880">
                  <c:v>16031.109375</c:v>
                </c:pt>
                <c:pt idx="5881">
                  <c:v>14909.82421875</c:v>
                </c:pt>
                <c:pt idx="5882">
                  <c:v>14926.91015625</c:v>
                </c:pt>
                <c:pt idx="5883">
                  <c:v>14635.5859375</c:v>
                </c:pt>
                <c:pt idx="5884">
                  <c:v>15157.203125</c:v>
                </c:pt>
                <c:pt idx="5885">
                  <c:v>16179.30859375</c:v>
                </c:pt>
                <c:pt idx="5886">
                  <c:v>15427.5859375</c:v>
                </c:pt>
                <c:pt idx="5887">
                  <c:v>15648.84765625</c:v>
                </c:pt>
                <c:pt idx="5888">
                  <c:v>16239.328125</c:v>
                </c:pt>
                <c:pt idx="5889">
                  <c:v>15347.7890625</c:v>
                </c:pt>
                <c:pt idx="5890">
                  <c:v>15164.76953125</c:v>
                </c:pt>
                <c:pt idx="5891">
                  <c:v>15646.85546875</c:v>
                </c:pt>
                <c:pt idx="5892">
                  <c:v>15334.92578125</c:v>
                </c:pt>
                <c:pt idx="5893">
                  <c:v>16230.7421875</c:v>
                </c:pt>
                <c:pt idx="5894">
                  <c:v>16355.83203125</c:v>
                </c:pt>
                <c:pt idx="5895">
                  <c:v>13654.16796875</c:v>
                </c:pt>
                <c:pt idx="5896">
                  <c:v>13929.515625</c:v>
                </c:pt>
                <c:pt idx="5897">
                  <c:v>13774.625</c:v>
                </c:pt>
                <c:pt idx="5898">
                  <c:v>14169.546875</c:v>
                </c:pt>
                <c:pt idx="5899">
                  <c:v>11723.68359375</c:v>
                </c:pt>
                <c:pt idx="5900">
                  <c:v>12901.4375</c:v>
                </c:pt>
                <c:pt idx="5901">
                  <c:v>13972.5546875</c:v>
                </c:pt>
                <c:pt idx="5902">
                  <c:v>13550.87109375</c:v>
                </c:pt>
                <c:pt idx="5903">
                  <c:v>12456.80859375</c:v>
                </c:pt>
                <c:pt idx="5904">
                  <c:v>10139.1484375</c:v>
                </c:pt>
                <c:pt idx="5905">
                  <c:v>10199.42578125</c:v>
                </c:pt>
                <c:pt idx="5906">
                  <c:v>13639.484375</c:v>
                </c:pt>
                <c:pt idx="5907">
                  <c:v>11649.66015625</c:v>
                </c:pt>
                <c:pt idx="5908">
                  <c:v>11857.5390625</c:v>
                </c:pt>
                <c:pt idx="5909">
                  <c:v>13753.06640625</c:v>
                </c:pt>
                <c:pt idx="5910">
                  <c:v>11835.953125</c:v>
                </c:pt>
                <c:pt idx="5911">
                  <c:v>12058.484375</c:v>
                </c:pt>
                <c:pt idx="5912">
                  <c:v>11758.59765625</c:v>
                </c:pt>
                <c:pt idx="5913">
                  <c:v>11600.40625</c:v>
                </c:pt>
                <c:pt idx="5914">
                  <c:v>10935.83203125</c:v>
                </c:pt>
                <c:pt idx="5915">
                  <c:v>11848.75</c:v>
                </c:pt>
                <c:pt idx="5916">
                  <c:v>12162.14453125</c:v>
                </c:pt>
                <c:pt idx="5917">
                  <c:v>10319.2734375</c:v>
                </c:pt>
                <c:pt idx="5918">
                  <c:v>10176.7421875</c:v>
                </c:pt>
                <c:pt idx="5919">
                  <c:v>10818.3125</c:v>
                </c:pt>
                <c:pt idx="5920">
                  <c:v>11578.46484375</c:v>
                </c:pt>
                <c:pt idx="5921">
                  <c:v>11084.8046875</c:v>
                </c:pt>
                <c:pt idx="5922">
                  <c:v>10906.46875</c:v>
                </c:pt>
                <c:pt idx="5923">
                  <c:v>12511.08203125</c:v>
                </c:pt>
                <c:pt idx="5924">
                  <c:v>12467.359375</c:v>
                </c:pt>
                <c:pt idx="5925">
                  <c:v>14552.609375</c:v>
                </c:pt>
                <c:pt idx="5926">
                  <c:v>14965.03125</c:v>
                </c:pt>
                <c:pt idx="5927">
                  <c:v>15151.9765625</c:v>
                </c:pt>
                <c:pt idx="5928">
                  <c:v>12883.0390625</c:v>
                </c:pt>
                <c:pt idx="5929">
                  <c:v>10874.62109375</c:v>
                </c:pt>
                <c:pt idx="5930">
                  <c:v>10167.4765625</c:v>
                </c:pt>
                <c:pt idx="5931">
                  <c:v>13513.5234375</c:v>
                </c:pt>
                <c:pt idx="5932">
                  <c:v>14924.0703125</c:v>
                </c:pt>
                <c:pt idx="5933">
                  <c:v>12963.4140625</c:v>
                </c:pt>
                <c:pt idx="5934">
                  <c:v>11093.98046875</c:v>
                </c:pt>
                <c:pt idx="5935">
                  <c:v>10621.7890625</c:v>
                </c:pt>
                <c:pt idx="5936">
                  <c:v>12196.3515625</c:v>
                </c:pt>
                <c:pt idx="5937">
                  <c:v>14705.0625</c:v>
                </c:pt>
                <c:pt idx="5938">
                  <c:v>15335.2265625</c:v>
                </c:pt>
                <c:pt idx="5939">
                  <c:v>14270.5703125</c:v>
                </c:pt>
                <c:pt idx="5940">
                  <c:v>9780.265625</c:v>
                </c:pt>
                <c:pt idx="5941">
                  <c:v>8895.75390625</c:v>
                </c:pt>
                <c:pt idx="5942">
                  <c:v>7698.67578125</c:v>
                </c:pt>
                <c:pt idx="5943">
                  <c:v>8833.76171875</c:v>
                </c:pt>
                <c:pt idx="5944">
                  <c:v>11018.9140625</c:v>
                </c:pt>
                <c:pt idx="5945">
                  <c:v>12536.46484375</c:v>
                </c:pt>
                <c:pt idx="5946">
                  <c:v>8844.35546875</c:v>
                </c:pt>
                <c:pt idx="5947">
                  <c:v>8445.0078125</c:v>
                </c:pt>
                <c:pt idx="5948">
                  <c:v>9342.125</c:v>
                </c:pt>
                <c:pt idx="5949">
                  <c:v>11583.1484375</c:v>
                </c:pt>
                <c:pt idx="5950">
                  <c:v>12078.484375</c:v>
                </c:pt>
                <c:pt idx="5951">
                  <c:v>11336.59375</c:v>
                </c:pt>
                <c:pt idx="5952">
                  <c:v>11213.6640625</c:v>
                </c:pt>
                <c:pt idx="5953">
                  <c:v>11390.328125</c:v>
                </c:pt>
                <c:pt idx="5954">
                  <c:v>11990.21875</c:v>
                </c:pt>
                <c:pt idx="5955">
                  <c:v>12444.3828125</c:v>
                </c:pt>
                <c:pt idx="5956">
                  <c:v>11178.203125</c:v>
                </c:pt>
                <c:pt idx="5957">
                  <c:v>11136.87109375</c:v>
                </c:pt>
                <c:pt idx="5958">
                  <c:v>12199.25</c:v>
                </c:pt>
                <c:pt idx="5959">
                  <c:v>10312.3203125</c:v>
                </c:pt>
                <c:pt idx="5960">
                  <c:v>9826.9375</c:v>
                </c:pt>
                <c:pt idx="5961">
                  <c:v>10296.64453125</c:v>
                </c:pt>
                <c:pt idx="5962">
                  <c:v>12281.4921875</c:v>
                </c:pt>
                <c:pt idx="5963">
                  <c:v>13505.87890625</c:v>
                </c:pt>
                <c:pt idx="5964">
                  <c:v>13844.359375</c:v>
                </c:pt>
                <c:pt idx="5965">
                  <c:v>13622.1171875</c:v>
                </c:pt>
                <c:pt idx="5966">
                  <c:v>11840.59765625</c:v>
                </c:pt>
                <c:pt idx="5967">
                  <c:v>12275.84375</c:v>
                </c:pt>
                <c:pt idx="5968">
                  <c:v>8116.44921875</c:v>
                </c:pt>
                <c:pt idx="5969">
                  <c:v>9541.6953125</c:v>
                </c:pt>
                <c:pt idx="5970">
                  <c:v>9048.92578125</c:v>
                </c:pt>
                <c:pt idx="5971">
                  <c:v>7856.7421875</c:v>
                </c:pt>
                <c:pt idx="5972">
                  <c:v>7640.96484375</c:v>
                </c:pt>
                <c:pt idx="5973">
                  <c:v>10087.1796875</c:v>
                </c:pt>
                <c:pt idx="5974">
                  <c:v>8319.35546875</c:v>
                </c:pt>
                <c:pt idx="5975">
                  <c:v>6459.1875</c:v>
                </c:pt>
                <c:pt idx="5976">
                  <c:v>5254.02734375</c:v>
                </c:pt>
                <c:pt idx="5977">
                  <c:v>5748.8984375</c:v>
                </c:pt>
                <c:pt idx="5978">
                  <c:v>7785.6484375</c:v>
                </c:pt>
                <c:pt idx="5979">
                  <c:v>9584.859375</c:v>
                </c:pt>
                <c:pt idx="5980">
                  <c:v>8846.2578125</c:v>
                </c:pt>
                <c:pt idx="5981">
                  <c:v>9260.02734375</c:v>
                </c:pt>
                <c:pt idx="5982">
                  <c:v>4917.75390625</c:v>
                </c:pt>
                <c:pt idx="5983">
                  <c:v>6239.46875</c:v>
                </c:pt>
                <c:pt idx="5984">
                  <c:v>10252.375</c:v>
                </c:pt>
                <c:pt idx="5985">
                  <c:v>7854.5703125</c:v>
                </c:pt>
                <c:pt idx="5986">
                  <c:v>5703.80078125</c:v>
                </c:pt>
                <c:pt idx="5987">
                  <c:v>7090.1640625</c:v>
                </c:pt>
                <c:pt idx="5988">
                  <c:v>6417.94921875</c:v>
                </c:pt>
                <c:pt idx="5989">
                  <c:v>7558.55859375</c:v>
                </c:pt>
                <c:pt idx="5990">
                  <c:v>5310.7265625</c:v>
                </c:pt>
                <c:pt idx="5991">
                  <c:v>4611.703125</c:v>
                </c:pt>
                <c:pt idx="5992">
                  <c:v>6844.05078125</c:v>
                </c:pt>
                <c:pt idx="5993">
                  <c:v>10087.65234375</c:v>
                </c:pt>
                <c:pt idx="5994">
                  <c:v>7348.59375</c:v>
                </c:pt>
                <c:pt idx="5995">
                  <c:v>5775.34765625</c:v>
                </c:pt>
                <c:pt idx="5996">
                  <c:v>7128.3046875</c:v>
                </c:pt>
                <c:pt idx="5997">
                  <c:v>10178.52734375</c:v>
                </c:pt>
                <c:pt idx="5998">
                  <c:v>9027.91796875</c:v>
                </c:pt>
                <c:pt idx="5999">
                  <c:v>9893.109375</c:v>
                </c:pt>
                <c:pt idx="6000">
                  <c:v>11687.4765625</c:v>
                </c:pt>
                <c:pt idx="6001">
                  <c:v>10479.28125</c:v>
                </c:pt>
                <c:pt idx="6002">
                  <c:v>11346.0625</c:v>
                </c:pt>
                <c:pt idx="6003">
                  <c:v>11490.53125</c:v>
                </c:pt>
                <c:pt idx="6004">
                  <c:v>12610.4921875</c:v>
                </c:pt>
                <c:pt idx="6005">
                  <c:v>12134.953125</c:v>
                </c:pt>
                <c:pt idx="6006">
                  <c:v>11540.19140625</c:v>
                </c:pt>
                <c:pt idx="6007">
                  <c:v>11312.00390625</c:v>
                </c:pt>
                <c:pt idx="6008">
                  <c:v>13245.4765625</c:v>
                </c:pt>
                <c:pt idx="6009">
                  <c:v>11318.87890625</c:v>
                </c:pt>
                <c:pt idx="6010">
                  <c:v>10713.37890625</c:v>
                </c:pt>
                <c:pt idx="6011">
                  <c:v>11795.27734375</c:v>
                </c:pt>
                <c:pt idx="6012">
                  <c:v>12931.28515625</c:v>
                </c:pt>
                <c:pt idx="6013">
                  <c:v>10959.90234375</c:v>
                </c:pt>
                <c:pt idx="6014">
                  <c:v>12797.6953125</c:v>
                </c:pt>
                <c:pt idx="6015">
                  <c:v>16125.3203125</c:v>
                </c:pt>
                <c:pt idx="6016">
                  <c:v>16044.7265625</c:v>
                </c:pt>
                <c:pt idx="6017">
                  <c:v>8031.515625</c:v>
                </c:pt>
                <c:pt idx="6018">
                  <c:v>7702.1328125</c:v>
                </c:pt>
                <c:pt idx="6019">
                  <c:v>6912.828125</c:v>
                </c:pt>
                <c:pt idx="6020">
                  <c:v>7199.828125</c:v>
                </c:pt>
                <c:pt idx="6021">
                  <c:v>10996.6171875</c:v>
                </c:pt>
                <c:pt idx="6022">
                  <c:v>16191.8671875</c:v>
                </c:pt>
                <c:pt idx="6023">
                  <c:v>16906.98828125</c:v>
                </c:pt>
                <c:pt idx="6024">
                  <c:v>15667.359375</c:v>
                </c:pt>
                <c:pt idx="6025">
                  <c:v>15053.19921875</c:v>
                </c:pt>
                <c:pt idx="6026">
                  <c:v>16859.3359375</c:v>
                </c:pt>
                <c:pt idx="6027">
                  <c:v>16305.546875</c:v>
                </c:pt>
                <c:pt idx="6028">
                  <c:v>16116.15625</c:v>
                </c:pt>
                <c:pt idx="6029">
                  <c:v>16274.234375</c:v>
                </c:pt>
                <c:pt idx="6030">
                  <c:v>15965.34375</c:v>
                </c:pt>
                <c:pt idx="6031">
                  <c:v>15942.23046875</c:v>
                </c:pt>
                <c:pt idx="6032">
                  <c:v>16273.09375</c:v>
                </c:pt>
                <c:pt idx="6033">
                  <c:v>11267.9375</c:v>
                </c:pt>
                <c:pt idx="6034">
                  <c:v>11136.66796875</c:v>
                </c:pt>
                <c:pt idx="6035">
                  <c:v>12556.1640625</c:v>
                </c:pt>
                <c:pt idx="6036">
                  <c:v>14646.79296875</c:v>
                </c:pt>
                <c:pt idx="6037">
                  <c:v>16343.4921875</c:v>
                </c:pt>
                <c:pt idx="6038">
                  <c:v>14762.59375</c:v>
                </c:pt>
                <c:pt idx="6039">
                  <c:v>13314.46484375</c:v>
                </c:pt>
                <c:pt idx="6040">
                  <c:v>13322.4375</c:v>
                </c:pt>
                <c:pt idx="6041">
                  <c:v>14487.78125</c:v>
                </c:pt>
                <c:pt idx="6042">
                  <c:v>14737.296875</c:v>
                </c:pt>
                <c:pt idx="6043">
                  <c:v>11784.49609375</c:v>
                </c:pt>
                <c:pt idx="6044">
                  <c:v>10448.66015625</c:v>
                </c:pt>
                <c:pt idx="6045">
                  <c:v>15424.6796875</c:v>
                </c:pt>
                <c:pt idx="6046">
                  <c:v>14022.4140625</c:v>
                </c:pt>
                <c:pt idx="6047">
                  <c:v>14346.640625</c:v>
                </c:pt>
                <c:pt idx="6048">
                  <c:v>14358.953125</c:v>
                </c:pt>
                <c:pt idx="6049">
                  <c:v>14627.515625</c:v>
                </c:pt>
                <c:pt idx="6050">
                  <c:v>16292.5546875</c:v>
                </c:pt>
                <c:pt idx="6051">
                  <c:v>16036.171875</c:v>
                </c:pt>
                <c:pt idx="6052">
                  <c:v>15186.16015625</c:v>
                </c:pt>
                <c:pt idx="6053">
                  <c:v>14401.48046875</c:v>
                </c:pt>
                <c:pt idx="6054">
                  <c:v>14675.21875</c:v>
                </c:pt>
                <c:pt idx="6055">
                  <c:v>15930.4453125</c:v>
                </c:pt>
                <c:pt idx="6056">
                  <c:v>15381.84375</c:v>
                </c:pt>
                <c:pt idx="6057">
                  <c:v>16801.28125</c:v>
                </c:pt>
                <c:pt idx="6058">
                  <c:v>13656.5546875</c:v>
                </c:pt>
                <c:pt idx="6059">
                  <c:v>12992.58984375</c:v>
                </c:pt>
                <c:pt idx="6060">
                  <c:v>10507.01953125</c:v>
                </c:pt>
                <c:pt idx="6061">
                  <c:v>9455.48828125</c:v>
                </c:pt>
                <c:pt idx="6062">
                  <c:v>10146.80859375</c:v>
                </c:pt>
                <c:pt idx="6063">
                  <c:v>9569.7578125</c:v>
                </c:pt>
                <c:pt idx="6064">
                  <c:v>7695.3046875</c:v>
                </c:pt>
                <c:pt idx="6065">
                  <c:v>6662.98828125</c:v>
                </c:pt>
                <c:pt idx="6066">
                  <c:v>5973.49609375</c:v>
                </c:pt>
                <c:pt idx="6067">
                  <c:v>7639.7421875</c:v>
                </c:pt>
                <c:pt idx="6068">
                  <c:v>10093.69140625</c:v>
                </c:pt>
                <c:pt idx="6069">
                  <c:v>9716.6171875</c:v>
                </c:pt>
                <c:pt idx="6070">
                  <c:v>10972.09375</c:v>
                </c:pt>
                <c:pt idx="6071">
                  <c:v>10840.546875</c:v>
                </c:pt>
                <c:pt idx="6072">
                  <c:v>9361.546875</c:v>
                </c:pt>
                <c:pt idx="6073">
                  <c:v>6139.62109375</c:v>
                </c:pt>
                <c:pt idx="6074">
                  <c:v>10568.4453125</c:v>
                </c:pt>
                <c:pt idx="6075">
                  <c:v>8154.640625</c:v>
                </c:pt>
                <c:pt idx="6076">
                  <c:v>7868.4765625</c:v>
                </c:pt>
                <c:pt idx="6077">
                  <c:v>8088.42578125</c:v>
                </c:pt>
                <c:pt idx="6078">
                  <c:v>9726.44140625</c:v>
                </c:pt>
                <c:pt idx="6079">
                  <c:v>12767.1875</c:v>
                </c:pt>
                <c:pt idx="6080">
                  <c:v>14748.21484375</c:v>
                </c:pt>
                <c:pt idx="6081">
                  <c:v>13578.35546875</c:v>
                </c:pt>
                <c:pt idx="6082">
                  <c:v>12355.9609375</c:v>
                </c:pt>
                <c:pt idx="6083">
                  <c:v>12549.6484375</c:v>
                </c:pt>
                <c:pt idx="6084">
                  <c:v>13681.7109375</c:v>
                </c:pt>
                <c:pt idx="6085">
                  <c:v>13458.77734375</c:v>
                </c:pt>
                <c:pt idx="6086">
                  <c:v>13733.234375</c:v>
                </c:pt>
                <c:pt idx="6087">
                  <c:v>13799.02734375</c:v>
                </c:pt>
                <c:pt idx="6088">
                  <c:v>13858.63671875</c:v>
                </c:pt>
                <c:pt idx="6089">
                  <c:v>13193.37890625</c:v>
                </c:pt>
                <c:pt idx="6090">
                  <c:v>13692.3671875</c:v>
                </c:pt>
                <c:pt idx="6091">
                  <c:v>13393.42578125</c:v>
                </c:pt>
                <c:pt idx="6092">
                  <c:v>14334.6875</c:v>
                </c:pt>
                <c:pt idx="6093">
                  <c:v>14335.96484375</c:v>
                </c:pt>
                <c:pt idx="6094">
                  <c:v>14034.69921875</c:v>
                </c:pt>
                <c:pt idx="6095">
                  <c:v>13208.4921875</c:v>
                </c:pt>
                <c:pt idx="6096">
                  <c:v>11644.2890625</c:v>
                </c:pt>
                <c:pt idx="6097">
                  <c:v>10478.625</c:v>
                </c:pt>
                <c:pt idx="6098">
                  <c:v>11411.51171875</c:v>
                </c:pt>
                <c:pt idx="6099">
                  <c:v>13198.90234375</c:v>
                </c:pt>
                <c:pt idx="6100">
                  <c:v>13256.17578125</c:v>
                </c:pt>
                <c:pt idx="6101">
                  <c:v>12190.46875</c:v>
                </c:pt>
                <c:pt idx="6102">
                  <c:v>12144.25</c:v>
                </c:pt>
                <c:pt idx="6103">
                  <c:v>14289.23046875</c:v>
                </c:pt>
                <c:pt idx="6104">
                  <c:v>14367.41796875</c:v>
                </c:pt>
                <c:pt idx="6105">
                  <c:v>18175.16015625</c:v>
                </c:pt>
                <c:pt idx="6106">
                  <c:v>17110.5625</c:v>
                </c:pt>
                <c:pt idx="6107">
                  <c:v>17803.4765625</c:v>
                </c:pt>
                <c:pt idx="6108">
                  <c:v>16289.625</c:v>
                </c:pt>
                <c:pt idx="6109">
                  <c:v>16045.33203125</c:v>
                </c:pt>
                <c:pt idx="6110">
                  <c:v>16348.734375</c:v>
                </c:pt>
                <c:pt idx="6111">
                  <c:v>17973.78515625</c:v>
                </c:pt>
                <c:pt idx="6112">
                  <c:v>17006.8203125</c:v>
                </c:pt>
                <c:pt idx="6113">
                  <c:v>15270.8984375</c:v>
                </c:pt>
                <c:pt idx="6114">
                  <c:v>14774.21875</c:v>
                </c:pt>
                <c:pt idx="6115">
                  <c:v>17085.2890625</c:v>
                </c:pt>
                <c:pt idx="6116">
                  <c:v>17741.62890625</c:v>
                </c:pt>
                <c:pt idx="6117">
                  <c:v>18235.12109375</c:v>
                </c:pt>
                <c:pt idx="6118">
                  <c:v>17200.8046875</c:v>
                </c:pt>
                <c:pt idx="6119">
                  <c:v>17503.3203125</c:v>
                </c:pt>
                <c:pt idx="6120">
                  <c:v>14427.77734375</c:v>
                </c:pt>
                <c:pt idx="6121">
                  <c:v>13781.234375</c:v>
                </c:pt>
                <c:pt idx="6122">
                  <c:v>13684.3046875</c:v>
                </c:pt>
                <c:pt idx="6123">
                  <c:v>12313.97265625</c:v>
                </c:pt>
                <c:pt idx="6124">
                  <c:v>13437.49609375</c:v>
                </c:pt>
                <c:pt idx="6125">
                  <c:v>14032.61328125</c:v>
                </c:pt>
                <c:pt idx="6126">
                  <c:v>13383.77734375</c:v>
                </c:pt>
                <c:pt idx="6127">
                  <c:v>11103.375</c:v>
                </c:pt>
                <c:pt idx="6128">
                  <c:v>11105.88671875</c:v>
                </c:pt>
                <c:pt idx="6129">
                  <c:v>13452.90234375</c:v>
                </c:pt>
                <c:pt idx="6130">
                  <c:v>10497.57421875</c:v>
                </c:pt>
                <c:pt idx="6131">
                  <c:v>9115.63671875</c:v>
                </c:pt>
                <c:pt idx="6132">
                  <c:v>9062.91015625</c:v>
                </c:pt>
                <c:pt idx="6133">
                  <c:v>10836.57421875</c:v>
                </c:pt>
                <c:pt idx="6134">
                  <c:v>12737.0234375</c:v>
                </c:pt>
                <c:pt idx="6135">
                  <c:v>19179.9375</c:v>
                </c:pt>
                <c:pt idx="6136">
                  <c:v>18595.11328125</c:v>
                </c:pt>
                <c:pt idx="6137">
                  <c:v>19319.48046875</c:v>
                </c:pt>
                <c:pt idx="6138">
                  <c:v>18113.6171875</c:v>
                </c:pt>
                <c:pt idx="6139">
                  <c:v>17861.25</c:v>
                </c:pt>
                <c:pt idx="6140">
                  <c:v>18488.15234375</c:v>
                </c:pt>
                <c:pt idx="6141">
                  <c:v>18911.84765625</c:v>
                </c:pt>
                <c:pt idx="6142">
                  <c:v>17497.7578125</c:v>
                </c:pt>
                <c:pt idx="6143">
                  <c:v>18961.984375</c:v>
                </c:pt>
                <c:pt idx="6144">
                  <c:v>18160.05859375</c:v>
                </c:pt>
                <c:pt idx="6145">
                  <c:v>17035.9140625</c:v>
                </c:pt>
                <c:pt idx="6146">
                  <c:v>16747.9453125</c:v>
                </c:pt>
                <c:pt idx="6147">
                  <c:v>18105.27734375</c:v>
                </c:pt>
                <c:pt idx="6148">
                  <c:v>19132.5078125</c:v>
                </c:pt>
                <c:pt idx="6149">
                  <c:v>18468.203125</c:v>
                </c:pt>
                <c:pt idx="6150">
                  <c:v>13468.37890625</c:v>
                </c:pt>
                <c:pt idx="6151">
                  <c:v>12726.58203125</c:v>
                </c:pt>
                <c:pt idx="6152">
                  <c:v>12600.53515625</c:v>
                </c:pt>
                <c:pt idx="6153">
                  <c:v>13240.50390625</c:v>
                </c:pt>
                <c:pt idx="6154">
                  <c:v>14094.4921875</c:v>
                </c:pt>
                <c:pt idx="6155">
                  <c:v>14102.81640625</c:v>
                </c:pt>
                <c:pt idx="6156">
                  <c:v>12178.71484375</c:v>
                </c:pt>
                <c:pt idx="6157">
                  <c:v>12373.2578125</c:v>
                </c:pt>
                <c:pt idx="6158">
                  <c:v>13558.5390625</c:v>
                </c:pt>
                <c:pt idx="6159">
                  <c:v>12491.859375</c:v>
                </c:pt>
                <c:pt idx="6160">
                  <c:v>12690.80078125</c:v>
                </c:pt>
                <c:pt idx="6161">
                  <c:v>13503.90234375</c:v>
                </c:pt>
                <c:pt idx="6162">
                  <c:v>12523.77734375</c:v>
                </c:pt>
                <c:pt idx="6163">
                  <c:v>13114.4453125</c:v>
                </c:pt>
                <c:pt idx="6164">
                  <c:v>14091.8203125</c:v>
                </c:pt>
                <c:pt idx="6165">
                  <c:v>10737.91796875</c:v>
                </c:pt>
                <c:pt idx="6166">
                  <c:v>9144.0859375</c:v>
                </c:pt>
                <c:pt idx="6167">
                  <c:v>8838.3359375</c:v>
                </c:pt>
                <c:pt idx="6168">
                  <c:v>12034.83203125</c:v>
                </c:pt>
                <c:pt idx="6169">
                  <c:v>12306.59375</c:v>
                </c:pt>
                <c:pt idx="6170">
                  <c:v>10646.859375</c:v>
                </c:pt>
                <c:pt idx="6171">
                  <c:v>8883.3515625</c:v>
                </c:pt>
                <c:pt idx="6172">
                  <c:v>7995.921875</c:v>
                </c:pt>
                <c:pt idx="6173">
                  <c:v>9022.33984375</c:v>
                </c:pt>
                <c:pt idx="6174">
                  <c:v>10976.72265625</c:v>
                </c:pt>
                <c:pt idx="6175">
                  <c:v>12806.7890625</c:v>
                </c:pt>
                <c:pt idx="6176">
                  <c:v>11340.921875</c:v>
                </c:pt>
                <c:pt idx="6177">
                  <c:v>11845.02734375</c:v>
                </c:pt>
                <c:pt idx="6178">
                  <c:v>7608.78515625</c:v>
                </c:pt>
                <c:pt idx="6179">
                  <c:v>9017.82421875</c:v>
                </c:pt>
                <c:pt idx="6180">
                  <c:v>10125.96875</c:v>
                </c:pt>
                <c:pt idx="6181">
                  <c:v>9602.2890625</c:v>
                </c:pt>
                <c:pt idx="6182">
                  <c:v>9794.078125</c:v>
                </c:pt>
                <c:pt idx="6183">
                  <c:v>10575.7109375</c:v>
                </c:pt>
                <c:pt idx="6184">
                  <c:v>13762.015625</c:v>
                </c:pt>
                <c:pt idx="6185">
                  <c:v>16682.390625</c:v>
                </c:pt>
                <c:pt idx="6186">
                  <c:v>16723.7734375</c:v>
                </c:pt>
                <c:pt idx="6187">
                  <c:v>15016.16796875</c:v>
                </c:pt>
                <c:pt idx="6188">
                  <c:v>13369.890625</c:v>
                </c:pt>
                <c:pt idx="6189">
                  <c:v>13078.1328125</c:v>
                </c:pt>
                <c:pt idx="6190">
                  <c:v>13941.84375</c:v>
                </c:pt>
                <c:pt idx="6191">
                  <c:v>16072.07421875</c:v>
                </c:pt>
                <c:pt idx="6192">
                  <c:v>16641.6171875</c:v>
                </c:pt>
                <c:pt idx="6193">
                  <c:v>16096.5078125</c:v>
                </c:pt>
                <c:pt idx="6194">
                  <c:v>16093.0390625</c:v>
                </c:pt>
                <c:pt idx="6195">
                  <c:v>7766.046875</c:v>
                </c:pt>
                <c:pt idx="6196">
                  <c:v>7325.3125</c:v>
                </c:pt>
                <c:pt idx="6197">
                  <c:v>6297.6953125</c:v>
                </c:pt>
                <c:pt idx="6198">
                  <c:v>6301.0625</c:v>
                </c:pt>
                <c:pt idx="6199">
                  <c:v>9610.453125</c:v>
                </c:pt>
                <c:pt idx="6200">
                  <c:v>13556.23828125</c:v>
                </c:pt>
                <c:pt idx="6201">
                  <c:v>12698.0625</c:v>
                </c:pt>
                <c:pt idx="6202">
                  <c:v>13200.31640625</c:v>
                </c:pt>
                <c:pt idx="6203">
                  <c:v>13527.6328125</c:v>
                </c:pt>
                <c:pt idx="6204">
                  <c:v>12869.9140625</c:v>
                </c:pt>
                <c:pt idx="6205">
                  <c:v>13024.4375</c:v>
                </c:pt>
                <c:pt idx="6206">
                  <c:v>13702.96484375</c:v>
                </c:pt>
                <c:pt idx="6207">
                  <c:v>13650.53515625</c:v>
                </c:pt>
                <c:pt idx="6208">
                  <c:v>12655.6484375</c:v>
                </c:pt>
                <c:pt idx="6209">
                  <c:v>13100.46875</c:v>
                </c:pt>
                <c:pt idx="6210">
                  <c:v>13629.94921875</c:v>
                </c:pt>
                <c:pt idx="6211">
                  <c:v>14223.796875</c:v>
                </c:pt>
                <c:pt idx="6212">
                  <c:v>14085.6171875</c:v>
                </c:pt>
                <c:pt idx="6213">
                  <c:v>12700.625</c:v>
                </c:pt>
                <c:pt idx="6214">
                  <c:v>14744.19921875</c:v>
                </c:pt>
                <c:pt idx="6215">
                  <c:v>12160.56640625</c:v>
                </c:pt>
                <c:pt idx="6216">
                  <c:v>10314.8984375</c:v>
                </c:pt>
                <c:pt idx="6217">
                  <c:v>9870.125</c:v>
                </c:pt>
                <c:pt idx="6218">
                  <c:v>12653.546875</c:v>
                </c:pt>
                <c:pt idx="6219">
                  <c:v>14486.29296875</c:v>
                </c:pt>
                <c:pt idx="6220">
                  <c:v>11271.23046875</c:v>
                </c:pt>
                <c:pt idx="6221">
                  <c:v>8251.94140625</c:v>
                </c:pt>
                <c:pt idx="6222">
                  <c:v>11963.265625</c:v>
                </c:pt>
                <c:pt idx="6223">
                  <c:v>13950.48046875</c:v>
                </c:pt>
                <c:pt idx="6224">
                  <c:v>12532.5078125</c:v>
                </c:pt>
                <c:pt idx="6225">
                  <c:v>6838.61328125</c:v>
                </c:pt>
                <c:pt idx="6226">
                  <c:v>4699.76171875</c:v>
                </c:pt>
                <c:pt idx="6227">
                  <c:v>4339.81640625</c:v>
                </c:pt>
                <c:pt idx="6228">
                  <c:v>5587.609375</c:v>
                </c:pt>
                <c:pt idx="6229">
                  <c:v>7058.78515625</c:v>
                </c:pt>
                <c:pt idx="6230">
                  <c:v>7399.8984375</c:v>
                </c:pt>
                <c:pt idx="6231">
                  <c:v>8065.546875</c:v>
                </c:pt>
                <c:pt idx="6232">
                  <c:v>8057.7578125</c:v>
                </c:pt>
                <c:pt idx="6233">
                  <c:v>7649.2734375</c:v>
                </c:pt>
                <c:pt idx="6234">
                  <c:v>6027.875</c:v>
                </c:pt>
                <c:pt idx="6235">
                  <c:v>4088.19921875</c:v>
                </c:pt>
                <c:pt idx="6236">
                  <c:v>8488.8828125</c:v>
                </c:pt>
                <c:pt idx="6237">
                  <c:v>7454.10546875</c:v>
                </c:pt>
                <c:pt idx="6238">
                  <c:v>5935.3125</c:v>
                </c:pt>
                <c:pt idx="6239">
                  <c:v>8549.40234375</c:v>
                </c:pt>
                <c:pt idx="6240">
                  <c:v>12278.453125</c:v>
                </c:pt>
                <c:pt idx="6241">
                  <c:v>12621.19921875</c:v>
                </c:pt>
                <c:pt idx="6242">
                  <c:v>11519.1796875</c:v>
                </c:pt>
                <c:pt idx="6243">
                  <c:v>11200.42578125</c:v>
                </c:pt>
                <c:pt idx="6244">
                  <c:v>12662.5703125</c:v>
                </c:pt>
                <c:pt idx="6245">
                  <c:v>12004.2578125</c:v>
                </c:pt>
                <c:pt idx="6246">
                  <c:v>10562.2890625</c:v>
                </c:pt>
                <c:pt idx="6247">
                  <c:v>11078.42578125</c:v>
                </c:pt>
                <c:pt idx="6248">
                  <c:v>12068.08203125</c:v>
                </c:pt>
                <c:pt idx="6249">
                  <c:v>11831.7578125</c:v>
                </c:pt>
                <c:pt idx="6250">
                  <c:v>11976.8671875</c:v>
                </c:pt>
                <c:pt idx="6251">
                  <c:v>11922.796875</c:v>
                </c:pt>
                <c:pt idx="6252">
                  <c:v>10861.69140625</c:v>
                </c:pt>
                <c:pt idx="6253">
                  <c:v>12343.47265625</c:v>
                </c:pt>
                <c:pt idx="6254">
                  <c:v>11924.72265625</c:v>
                </c:pt>
                <c:pt idx="6255">
                  <c:v>9119.265625</c:v>
                </c:pt>
                <c:pt idx="6256">
                  <c:v>5454.2265625</c:v>
                </c:pt>
                <c:pt idx="6257">
                  <c:v>10514.11328125</c:v>
                </c:pt>
                <c:pt idx="6258">
                  <c:v>8906.5234375</c:v>
                </c:pt>
                <c:pt idx="6259">
                  <c:v>8484.69921875</c:v>
                </c:pt>
                <c:pt idx="6260">
                  <c:v>10156.69921875</c:v>
                </c:pt>
                <c:pt idx="6261">
                  <c:v>10469.515625</c:v>
                </c:pt>
                <c:pt idx="6262">
                  <c:v>9936.6015625</c:v>
                </c:pt>
                <c:pt idx="6263">
                  <c:v>9122.140625</c:v>
                </c:pt>
                <c:pt idx="6264">
                  <c:v>9137.140625</c:v>
                </c:pt>
                <c:pt idx="6265">
                  <c:v>9389.7578125</c:v>
                </c:pt>
                <c:pt idx="6266">
                  <c:v>6297.796875</c:v>
                </c:pt>
                <c:pt idx="6267">
                  <c:v>9012.265625</c:v>
                </c:pt>
                <c:pt idx="6268">
                  <c:v>8043.671875</c:v>
                </c:pt>
                <c:pt idx="6269">
                  <c:v>9059.421875</c:v>
                </c:pt>
                <c:pt idx="6270">
                  <c:v>17756.07421875</c:v>
                </c:pt>
                <c:pt idx="6271">
                  <c:v>16588.1015625</c:v>
                </c:pt>
                <c:pt idx="6272">
                  <c:v>15846.16796875</c:v>
                </c:pt>
                <c:pt idx="6273">
                  <c:v>16273.6328125</c:v>
                </c:pt>
                <c:pt idx="6274">
                  <c:v>16731.98828125</c:v>
                </c:pt>
                <c:pt idx="6275">
                  <c:v>17236.58984375</c:v>
                </c:pt>
                <c:pt idx="6276">
                  <c:v>16928.27734375</c:v>
                </c:pt>
                <c:pt idx="6277">
                  <c:v>16925.27734375</c:v>
                </c:pt>
                <c:pt idx="6278">
                  <c:v>17908.03515625</c:v>
                </c:pt>
                <c:pt idx="6279">
                  <c:v>17228.01171875</c:v>
                </c:pt>
                <c:pt idx="6280">
                  <c:v>17955.4140625</c:v>
                </c:pt>
                <c:pt idx="6281">
                  <c:v>17932.02734375</c:v>
                </c:pt>
                <c:pt idx="6282">
                  <c:v>17655.37890625</c:v>
                </c:pt>
                <c:pt idx="6283">
                  <c:v>17241.16796875</c:v>
                </c:pt>
                <c:pt idx="6284">
                  <c:v>16927.51171875</c:v>
                </c:pt>
                <c:pt idx="6285">
                  <c:v>8811.4375</c:v>
                </c:pt>
                <c:pt idx="6286">
                  <c:v>8067.55859375</c:v>
                </c:pt>
                <c:pt idx="6287">
                  <c:v>7893.35546875</c:v>
                </c:pt>
                <c:pt idx="6288">
                  <c:v>9186.58984375</c:v>
                </c:pt>
                <c:pt idx="6289">
                  <c:v>9168.56640625</c:v>
                </c:pt>
                <c:pt idx="6290">
                  <c:v>7685.61328125</c:v>
                </c:pt>
                <c:pt idx="6291">
                  <c:v>8167.484375</c:v>
                </c:pt>
                <c:pt idx="6292">
                  <c:v>8495.90625</c:v>
                </c:pt>
                <c:pt idx="6293">
                  <c:v>9061.7421875</c:v>
                </c:pt>
                <c:pt idx="6294">
                  <c:v>6473.75</c:v>
                </c:pt>
                <c:pt idx="6295">
                  <c:v>5942.15625</c:v>
                </c:pt>
                <c:pt idx="6296">
                  <c:v>7445.3515625</c:v>
                </c:pt>
                <c:pt idx="6297">
                  <c:v>7958.7578125</c:v>
                </c:pt>
                <c:pt idx="6298">
                  <c:v>8309.6015625</c:v>
                </c:pt>
                <c:pt idx="6299">
                  <c:v>9443.00390625</c:v>
                </c:pt>
                <c:pt idx="6300">
                  <c:v>15284.9609375</c:v>
                </c:pt>
                <c:pt idx="6301">
                  <c:v>15846.00390625</c:v>
                </c:pt>
                <c:pt idx="6302">
                  <c:v>15689.3984375</c:v>
                </c:pt>
                <c:pt idx="6303">
                  <c:v>15356.09375</c:v>
                </c:pt>
                <c:pt idx="6304">
                  <c:v>14771.5859375</c:v>
                </c:pt>
                <c:pt idx="6305">
                  <c:v>14863.27734375</c:v>
                </c:pt>
                <c:pt idx="6306">
                  <c:v>15498.66796875</c:v>
                </c:pt>
                <c:pt idx="6307">
                  <c:v>15364.1796875</c:v>
                </c:pt>
                <c:pt idx="6308">
                  <c:v>16076.99609375</c:v>
                </c:pt>
                <c:pt idx="6309">
                  <c:v>13858.75390625</c:v>
                </c:pt>
                <c:pt idx="6310">
                  <c:v>13781.3515625</c:v>
                </c:pt>
                <c:pt idx="6311">
                  <c:v>15566.33984375</c:v>
                </c:pt>
                <c:pt idx="6312">
                  <c:v>15523.890625</c:v>
                </c:pt>
                <c:pt idx="6313">
                  <c:v>16335.83203125</c:v>
                </c:pt>
                <c:pt idx="6314">
                  <c:v>15779.8359375</c:v>
                </c:pt>
                <c:pt idx="6315">
                  <c:v>15425.375</c:v>
                </c:pt>
                <c:pt idx="6316">
                  <c:v>15331.7265625</c:v>
                </c:pt>
                <c:pt idx="6317">
                  <c:v>14946.4296875</c:v>
                </c:pt>
                <c:pt idx="6318">
                  <c:v>13202.08203125</c:v>
                </c:pt>
                <c:pt idx="6319">
                  <c:v>12279.80078125</c:v>
                </c:pt>
                <c:pt idx="6320">
                  <c:v>10561.2265625</c:v>
                </c:pt>
                <c:pt idx="6321">
                  <c:v>10513.78125</c:v>
                </c:pt>
                <c:pt idx="6322">
                  <c:v>12271.02734375</c:v>
                </c:pt>
                <c:pt idx="6323">
                  <c:v>13024.5546875</c:v>
                </c:pt>
                <c:pt idx="6324">
                  <c:v>14603.08984375</c:v>
                </c:pt>
                <c:pt idx="6325">
                  <c:v>14993.4765625</c:v>
                </c:pt>
                <c:pt idx="6326">
                  <c:v>15024.27734375</c:v>
                </c:pt>
                <c:pt idx="6327">
                  <c:v>13650.45703125</c:v>
                </c:pt>
                <c:pt idx="6328">
                  <c:v>14398.08203125</c:v>
                </c:pt>
                <c:pt idx="6329">
                  <c:v>15621</c:v>
                </c:pt>
                <c:pt idx="6330">
                  <c:v>12366.6953125</c:v>
                </c:pt>
                <c:pt idx="6331">
                  <c:v>11215.32421875</c:v>
                </c:pt>
                <c:pt idx="6332">
                  <c:v>11866.91015625</c:v>
                </c:pt>
                <c:pt idx="6333">
                  <c:v>12048.8203125</c:v>
                </c:pt>
                <c:pt idx="6334">
                  <c:v>15282.7421875</c:v>
                </c:pt>
                <c:pt idx="6335">
                  <c:v>14545.5703125</c:v>
                </c:pt>
                <c:pt idx="6336">
                  <c:v>13761.26171875</c:v>
                </c:pt>
                <c:pt idx="6337">
                  <c:v>14108.2734375</c:v>
                </c:pt>
                <c:pt idx="6338">
                  <c:v>15277.06640625</c:v>
                </c:pt>
                <c:pt idx="6339">
                  <c:v>15369.88671875</c:v>
                </c:pt>
                <c:pt idx="6340">
                  <c:v>13667.74609375</c:v>
                </c:pt>
                <c:pt idx="6341">
                  <c:v>15607.72265625</c:v>
                </c:pt>
                <c:pt idx="6342">
                  <c:v>14252.15625</c:v>
                </c:pt>
                <c:pt idx="6343">
                  <c:v>13610.77734375</c:v>
                </c:pt>
                <c:pt idx="6344">
                  <c:v>15556.43359375</c:v>
                </c:pt>
                <c:pt idx="6345">
                  <c:v>13763.609375</c:v>
                </c:pt>
                <c:pt idx="6346">
                  <c:v>13491.16015625</c:v>
                </c:pt>
                <c:pt idx="6347">
                  <c:v>13966.7890625</c:v>
                </c:pt>
                <c:pt idx="6348">
                  <c:v>13848.50390625</c:v>
                </c:pt>
                <c:pt idx="6349">
                  <c:v>14348.49609375</c:v>
                </c:pt>
                <c:pt idx="6350">
                  <c:v>14101.5078125</c:v>
                </c:pt>
                <c:pt idx="6351">
                  <c:v>12753.7578125</c:v>
                </c:pt>
                <c:pt idx="6352">
                  <c:v>12472.15625</c:v>
                </c:pt>
                <c:pt idx="6353">
                  <c:v>13709.05078125</c:v>
                </c:pt>
                <c:pt idx="6354">
                  <c:v>11284.4375</c:v>
                </c:pt>
                <c:pt idx="6355">
                  <c:v>12083.16015625</c:v>
                </c:pt>
                <c:pt idx="6356">
                  <c:v>14332.8359375</c:v>
                </c:pt>
                <c:pt idx="6357">
                  <c:v>12686.32421875</c:v>
                </c:pt>
                <c:pt idx="6358">
                  <c:v>13719.85546875</c:v>
                </c:pt>
                <c:pt idx="6359">
                  <c:v>12632.27734375</c:v>
                </c:pt>
                <c:pt idx="6360">
                  <c:v>13643.390625</c:v>
                </c:pt>
                <c:pt idx="6361">
                  <c:v>12838.4609375</c:v>
                </c:pt>
                <c:pt idx="6362">
                  <c:v>11348.10546875</c:v>
                </c:pt>
                <c:pt idx="6363">
                  <c:v>11217.25390625</c:v>
                </c:pt>
                <c:pt idx="6364">
                  <c:v>12866.58203125</c:v>
                </c:pt>
                <c:pt idx="6365">
                  <c:v>12321.24609375</c:v>
                </c:pt>
                <c:pt idx="6366">
                  <c:v>11141.78515625</c:v>
                </c:pt>
                <c:pt idx="6367">
                  <c:v>10552.07421875</c:v>
                </c:pt>
                <c:pt idx="6368">
                  <c:v>11016.07421875</c:v>
                </c:pt>
                <c:pt idx="6369">
                  <c:v>13724.734375</c:v>
                </c:pt>
                <c:pt idx="6370">
                  <c:v>13556.453125</c:v>
                </c:pt>
                <c:pt idx="6371">
                  <c:v>8894.4609375</c:v>
                </c:pt>
                <c:pt idx="6372">
                  <c:v>10764.27734375</c:v>
                </c:pt>
                <c:pt idx="6373">
                  <c:v>13088.671875</c:v>
                </c:pt>
                <c:pt idx="6374">
                  <c:v>12825.20703125</c:v>
                </c:pt>
                <c:pt idx="6375">
                  <c:v>16442.140625</c:v>
                </c:pt>
                <c:pt idx="6376">
                  <c:v>15830.51953125</c:v>
                </c:pt>
                <c:pt idx="6377">
                  <c:v>16672.55078125</c:v>
                </c:pt>
                <c:pt idx="6378">
                  <c:v>16941.890625</c:v>
                </c:pt>
                <c:pt idx="6379">
                  <c:v>14867.3203125</c:v>
                </c:pt>
                <c:pt idx="6380">
                  <c:v>12481.54296875</c:v>
                </c:pt>
                <c:pt idx="6381">
                  <c:v>13264.76171875</c:v>
                </c:pt>
                <c:pt idx="6382">
                  <c:v>13138.40625</c:v>
                </c:pt>
                <c:pt idx="6383">
                  <c:v>14896.51953125</c:v>
                </c:pt>
                <c:pt idx="6384">
                  <c:v>15442.3046875</c:v>
                </c:pt>
                <c:pt idx="6385">
                  <c:v>14993.76171875</c:v>
                </c:pt>
                <c:pt idx="6386">
                  <c:v>15063.70703125</c:v>
                </c:pt>
                <c:pt idx="6387">
                  <c:v>16445.48046875</c:v>
                </c:pt>
                <c:pt idx="6388">
                  <c:v>13792.08984375</c:v>
                </c:pt>
                <c:pt idx="6389">
                  <c:v>14826.08984375</c:v>
                </c:pt>
                <c:pt idx="6390">
                  <c:v>13521.35546875</c:v>
                </c:pt>
                <c:pt idx="6391">
                  <c:v>12309.02734375</c:v>
                </c:pt>
                <c:pt idx="6392">
                  <c:v>13200.28125</c:v>
                </c:pt>
                <c:pt idx="6393">
                  <c:v>13411.1484375</c:v>
                </c:pt>
                <c:pt idx="6394">
                  <c:v>13086.046875</c:v>
                </c:pt>
                <c:pt idx="6395">
                  <c:v>10377.8671875</c:v>
                </c:pt>
                <c:pt idx="6396">
                  <c:v>8426.07421875</c:v>
                </c:pt>
                <c:pt idx="6397">
                  <c:v>9458.96484375</c:v>
                </c:pt>
                <c:pt idx="6398">
                  <c:v>9585.484375</c:v>
                </c:pt>
                <c:pt idx="6399">
                  <c:v>11268.15234375</c:v>
                </c:pt>
                <c:pt idx="6400">
                  <c:v>13323.875</c:v>
                </c:pt>
                <c:pt idx="6401">
                  <c:v>12772.01953125</c:v>
                </c:pt>
                <c:pt idx="6402">
                  <c:v>12167.23046875</c:v>
                </c:pt>
                <c:pt idx="6403">
                  <c:v>12986.0703125</c:v>
                </c:pt>
                <c:pt idx="6404">
                  <c:v>13616.49609375</c:v>
                </c:pt>
                <c:pt idx="6405">
                  <c:v>10421.98046875</c:v>
                </c:pt>
                <c:pt idx="6406">
                  <c:v>10098.58984375</c:v>
                </c:pt>
                <c:pt idx="6407">
                  <c:v>9646.0703125</c:v>
                </c:pt>
                <c:pt idx="6408">
                  <c:v>11900.73828125</c:v>
                </c:pt>
                <c:pt idx="6409">
                  <c:v>12624.6328125</c:v>
                </c:pt>
                <c:pt idx="6410">
                  <c:v>11143.75</c:v>
                </c:pt>
                <c:pt idx="6411">
                  <c:v>11865.89453125</c:v>
                </c:pt>
                <c:pt idx="6412">
                  <c:v>12218.03125</c:v>
                </c:pt>
                <c:pt idx="6413">
                  <c:v>7708.3046875</c:v>
                </c:pt>
                <c:pt idx="6414">
                  <c:v>5879.01171875</c:v>
                </c:pt>
                <c:pt idx="6415">
                  <c:v>5434.68359375</c:v>
                </c:pt>
                <c:pt idx="6416">
                  <c:v>7617.72265625</c:v>
                </c:pt>
                <c:pt idx="6417">
                  <c:v>11169.35546875</c:v>
                </c:pt>
                <c:pt idx="6418">
                  <c:v>11840.03515625</c:v>
                </c:pt>
                <c:pt idx="6419">
                  <c:v>9500.74609375</c:v>
                </c:pt>
                <c:pt idx="6420">
                  <c:v>13468.84375</c:v>
                </c:pt>
                <c:pt idx="6421">
                  <c:v>13899.05078125</c:v>
                </c:pt>
                <c:pt idx="6422">
                  <c:v>13871.578125</c:v>
                </c:pt>
                <c:pt idx="6423">
                  <c:v>11542.6953125</c:v>
                </c:pt>
                <c:pt idx="6424">
                  <c:v>9845.29296875</c:v>
                </c:pt>
                <c:pt idx="6425">
                  <c:v>8869.08203125</c:v>
                </c:pt>
                <c:pt idx="6426">
                  <c:v>10611.859375</c:v>
                </c:pt>
                <c:pt idx="6427">
                  <c:v>13697.9453125</c:v>
                </c:pt>
                <c:pt idx="6428">
                  <c:v>13868.8359375</c:v>
                </c:pt>
                <c:pt idx="6429">
                  <c:v>14581.71875</c:v>
                </c:pt>
                <c:pt idx="6430">
                  <c:v>15021.30078125</c:v>
                </c:pt>
                <c:pt idx="6431">
                  <c:v>15001.8125</c:v>
                </c:pt>
                <c:pt idx="6432">
                  <c:v>13129.4921875</c:v>
                </c:pt>
                <c:pt idx="6433">
                  <c:v>10221.5625</c:v>
                </c:pt>
                <c:pt idx="6434">
                  <c:v>15095.9609375</c:v>
                </c:pt>
                <c:pt idx="6435">
                  <c:v>11465.07421875</c:v>
                </c:pt>
                <c:pt idx="6436">
                  <c:v>9467.36328125</c:v>
                </c:pt>
                <c:pt idx="6437">
                  <c:v>8877.48046875</c:v>
                </c:pt>
                <c:pt idx="6438">
                  <c:v>8804.09375</c:v>
                </c:pt>
                <c:pt idx="6439">
                  <c:v>12154.51171875</c:v>
                </c:pt>
                <c:pt idx="6440">
                  <c:v>17265.86328125</c:v>
                </c:pt>
                <c:pt idx="6441">
                  <c:v>15944.88671875</c:v>
                </c:pt>
                <c:pt idx="6442">
                  <c:v>17002.28125</c:v>
                </c:pt>
                <c:pt idx="6443">
                  <c:v>15998.1484375</c:v>
                </c:pt>
                <c:pt idx="6444">
                  <c:v>15926.671875</c:v>
                </c:pt>
                <c:pt idx="6445">
                  <c:v>16453.125</c:v>
                </c:pt>
                <c:pt idx="6446">
                  <c:v>15636.78515625</c:v>
                </c:pt>
                <c:pt idx="6447">
                  <c:v>16837.80078125</c:v>
                </c:pt>
                <c:pt idx="6448">
                  <c:v>16783.67578125</c:v>
                </c:pt>
                <c:pt idx="6449">
                  <c:v>17220.69140625</c:v>
                </c:pt>
                <c:pt idx="6450">
                  <c:v>15221.56640625</c:v>
                </c:pt>
                <c:pt idx="6451">
                  <c:v>15230.1953125</c:v>
                </c:pt>
                <c:pt idx="6452">
                  <c:v>13718.3515625</c:v>
                </c:pt>
                <c:pt idx="6453">
                  <c:v>11453.88671875</c:v>
                </c:pt>
                <c:pt idx="6454">
                  <c:v>11283.5859375</c:v>
                </c:pt>
                <c:pt idx="6455">
                  <c:v>14643.796875</c:v>
                </c:pt>
                <c:pt idx="6456">
                  <c:v>13865.41015625</c:v>
                </c:pt>
                <c:pt idx="6457">
                  <c:v>12711.3828125</c:v>
                </c:pt>
                <c:pt idx="6458">
                  <c:v>14002.125</c:v>
                </c:pt>
                <c:pt idx="6459">
                  <c:v>14788.421875</c:v>
                </c:pt>
                <c:pt idx="6460">
                  <c:v>14436.33203125</c:v>
                </c:pt>
                <c:pt idx="6461">
                  <c:v>13805.7265625</c:v>
                </c:pt>
                <c:pt idx="6462">
                  <c:v>13987.78515625</c:v>
                </c:pt>
                <c:pt idx="6463">
                  <c:v>13573.703125</c:v>
                </c:pt>
                <c:pt idx="6464">
                  <c:v>13536.50390625</c:v>
                </c:pt>
                <c:pt idx="6465">
                  <c:v>11619.578125</c:v>
                </c:pt>
                <c:pt idx="6466">
                  <c:v>9398.9765625</c:v>
                </c:pt>
                <c:pt idx="6467">
                  <c:v>9846.796875</c:v>
                </c:pt>
                <c:pt idx="6468">
                  <c:v>10395.13671875</c:v>
                </c:pt>
                <c:pt idx="6469">
                  <c:v>10027.25</c:v>
                </c:pt>
                <c:pt idx="6470">
                  <c:v>10000.25390625</c:v>
                </c:pt>
                <c:pt idx="6471">
                  <c:v>11618.55859375</c:v>
                </c:pt>
                <c:pt idx="6472">
                  <c:v>11753.890625</c:v>
                </c:pt>
                <c:pt idx="6473">
                  <c:v>10131.4140625</c:v>
                </c:pt>
                <c:pt idx="6474">
                  <c:v>8512.1953125</c:v>
                </c:pt>
                <c:pt idx="6475">
                  <c:v>8377.984375</c:v>
                </c:pt>
                <c:pt idx="6476">
                  <c:v>9025.40234375</c:v>
                </c:pt>
                <c:pt idx="6477">
                  <c:v>10037.625</c:v>
                </c:pt>
                <c:pt idx="6478">
                  <c:v>10282.1171875</c:v>
                </c:pt>
                <c:pt idx="6479">
                  <c:v>8186.421875</c:v>
                </c:pt>
                <c:pt idx="6480">
                  <c:v>10020.8671875</c:v>
                </c:pt>
                <c:pt idx="6481">
                  <c:v>9106.3046875</c:v>
                </c:pt>
                <c:pt idx="6482">
                  <c:v>9818.05078125</c:v>
                </c:pt>
                <c:pt idx="6483">
                  <c:v>10363.56640625</c:v>
                </c:pt>
                <c:pt idx="6484">
                  <c:v>10367.2109375</c:v>
                </c:pt>
                <c:pt idx="6485">
                  <c:v>9554.6953125</c:v>
                </c:pt>
                <c:pt idx="6486">
                  <c:v>9367.6484375</c:v>
                </c:pt>
                <c:pt idx="6487">
                  <c:v>9331.6015625</c:v>
                </c:pt>
                <c:pt idx="6488">
                  <c:v>10210.54296875</c:v>
                </c:pt>
                <c:pt idx="6489">
                  <c:v>9333.92578125</c:v>
                </c:pt>
                <c:pt idx="6490">
                  <c:v>10052.0234375</c:v>
                </c:pt>
                <c:pt idx="6491">
                  <c:v>10627.23046875</c:v>
                </c:pt>
                <c:pt idx="6492">
                  <c:v>10619.7421875</c:v>
                </c:pt>
                <c:pt idx="6493">
                  <c:v>10194.63671875</c:v>
                </c:pt>
                <c:pt idx="6494">
                  <c:v>10781.98046875</c:v>
                </c:pt>
                <c:pt idx="6495">
                  <c:v>12467.2734375</c:v>
                </c:pt>
                <c:pt idx="6496">
                  <c:v>9882.8984375</c:v>
                </c:pt>
                <c:pt idx="6497">
                  <c:v>9005.734375</c:v>
                </c:pt>
                <c:pt idx="6498">
                  <c:v>11650.51171875</c:v>
                </c:pt>
                <c:pt idx="6499">
                  <c:v>12983.70703125</c:v>
                </c:pt>
                <c:pt idx="6500">
                  <c:v>12214.90625</c:v>
                </c:pt>
                <c:pt idx="6501">
                  <c:v>11453.51171875</c:v>
                </c:pt>
                <c:pt idx="6502">
                  <c:v>12039.171875</c:v>
                </c:pt>
                <c:pt idx="6503">
                  <c:v>11603.08203125</c:v>
                </c:pt>
                <c:pt idx="6504">
                  <c:v>12620.54296875</c:v>
                </c:pt>
                <c:pt idx="6505">
                  <c:v>10497.5546875</c:v>
                </c:pt>
                <c:pt idx="6506">
                  <c:v>9472.28125</c:v>
                </c:pt>
                <c:pt idx="6507">
                  <c:v>10434.8671875</c:v>
                </c:pt>
                <c:pt idx="6508">
                  <c:v>12247.09765625</c:v>
                </c:pt>
                <c:pt idx="6509">
                  <c:v>12428.4140625</c:v>
                </c:pt>
                <c:pt idx="6510">
                  <c:v>14688.7265625</c:v>
                </c:pt>
                <c:pt idx="6511">
                  <c:v>12991.53515625</c:v>
                </c:pt>
                <c:pt idx="6512">
                  <c:v>13887.92578125</c:v>
                </c:pt>
                <c:pt idx="6513">
                  <c:v>14117.31640625</c:v>
                </c:pt>
                <c:pt idx="6514">
                  <c:v>15038.12890625</c:v>
                </c:pt>
                <c:pt idx="6515">
                  <c:v>14986.10546875</c:v>
                </c:pt>
                <c:pt idx="6516">
                  <c:v>13864.0859375</c:v>
                </c:pt>
                <c:pt idx="6517">
                  <c:v>13192.91796875</c:v>
                </c:pt>
                <c:pt idx="6518">
                  <c:v>12689.1875</c:v>
                </c:pt>
                <c:pt idx="6519">
                  <c:v>12610.12109375</c:v>
                </c:pt>
                <c:pt idx="6520">
                  <c:v>15343.2421875</c:v>
                </c:pt>
                <c:pt idx="6521">
                  <c:v>14057.6171875</c:v>
                </c:pt>
                <c:pt idx="6522">
                  <c:v>12579.8125</c:v>
                </c:pt>
                <c:pt idx="6523">
                  <c:v>14126.8125</c:v>
                </c:pt>
                <c:pt idx="6524">
                  <c:v>15048.89453125</c:v>
                </c:pt>
                <c:pt idx="6525">
                  <c:v>16513.2890625</c:v>
                </c:pt>
                <c:pt idx="6526">
                  <c:v>16470.234375</c:v>
                </c:pt>
                <c:pt idx="6527">
                  <c:v>15192.5</c:v>
                </c:pt>
                <c:pt idx="6528">
                  <c:v>15119.44140625</c:v>
                </c:pt>
                <c:pt idx="6529">
                  <c:v>15623.640625</c:v>
                </c:pt>
                <c:pt idx="6530">
                  <c:v>16107.734375</c:v>
                </c:pt>
                <c:pt idx="6531">
                  <c:v>15426.4140625</c:v>
                </c:pt>
                <c:pt idx="6532">
                  <c:v>13860.1171875</c:v>
                </c:pt>
                <c:pt idx="6533">
                  <c:v>14840.97265625</c:v>
                </c:pt>
                <c:pt idx="6534">
                  <c:v>16364.9296875</c:v>
                </c:pt>
                <c:pt idx="6535">
                  <c:v>16086.77734375</c:v>
                </c:pt>
                <c:pt idx="6536">
                  <c:v>14023.2578125</c:v>
                </c:pt>
                <c:pt idx="6537">
                  <c:v>11535.578125</c:v>
                </c:pt>
                <c:pt idx="6538">
                  <c:v>16536.8046875</c:v>
                </c:pt>
                <c:pt idx="6539">
                  <c:v>16240.4921875</c:v>
                </c:pt>
                <c:pt idx="6540">
                  <c:v>10314.33984375</c:v>
                </c:pt>
                <c:pt idx="6541">
                  <c:v>9692.94921875</c:v>
                </c:pt>
                <c:pt idx="6542">
                  <c:v>9612.16796875</c:v>
                </c:pt>
                <c:pt idx="6543">
                  <c:v>9104.84375</c:v>
                </c:pt>
                <c:pt idx="6544">
                  <c:v>9649.640625</c:v>
                </c:pt>
                <c:pt idx="6545">
                  <c:v>8303.015625</c:v>
                </c:pt>
                <c:pt idx="6546">
                  <c:v>8980.3125</c:v>
                </c:pt>
                <c:pt idx="6547">
                  <c:v>10441.39453125</c:v>
                </c:pt>
                <c:pt idx="6548">
                  <c:v>10558.4453125</c:v>
                </c:pt>
                <c:pt idx="6549">
                  <c:v>9151.1875</c:v>
                </c:pt>
                <c:pt idx="6550">
                  <c:v>8352.2734375</c:v>
                </c:pt>
                <c:pt idx="6551">
                  <c:v>7476.79296875</c:v>
                </c:pt>
                <c:pt idx="6552">
                  <c:v>7599.62109375</c:v>
                </c:pt>
                <c:pt idx="6553">
                  <c:v>8976.9140625</c:v>
                </c:pt>
                <c:pt idx="6554">
                  <c:v>10136.51171875</c:v>
                </c:pt>
                <c:pt idx="6555">
                  <c:v>12444.41015625</c:v>
                </c:pt>
                <c:pt idx="6556">
                  <c:v>11544.92578125</c:v>
                </c:pt>
                <c:pt idx="6557">
                  <c:v>11681.9375</c:v>
                </c:pt>
                <c:pt idx="6558">
                  <c:v>11073.89453125</c:v>
                </c:pt>
                <c:pt idx="6559">
                  <c:v>11757.55078125</c:v>
                </c:pt>
                <c:pt idx="6560">
                  <c:v>12292.75</c:v>
                </c:pt>
                <c:pt idx="6561">
                  <c:v>11452.19921875</c:v>
                </c:pt>
                <c:pt idx="6562">
                  <c:v>11666.70703125</c:v>
                </c:pt>
                <c:pt idx="6563">
                  <c:v>11490.35546875</c:v>
                </c:pt>
                <c:pt idx="6564">
                  <c:v>11954.8671875</c:v>
                </c:pt>
                <c:pt idx="6565">
                  <c:v>10843.44921875</c:v>
                </c:pt>
                <c:pt idx="6566">
                  <c:v>8325.28125</c:v>
                </c:pt>
                <c:pt idx="6567">
                  <c:v>8336.125</c:v>
                </c:pt>
                <c:pt idx="6568">
                  <c:v>11606.765625</c:v>
                </c:pt>
                <c:pt idx="6569">
                  <c:v>12466.6015625</c:v>
                </c:pt>
                <c:pt idx="6570">
                  <c:v>13811.390625</c:v>
                </c:pt>
                <c:pt idx="6571">
                  <c:v>14982.59765625</c:v>
                </c:pt>
                <c:pt idx="6572">
                  <c:v>12315.3515625</c:v>
                </c:pt>
                <c:pt idx="6573">
                  <c:v>11025.12109375</c:v>
                </c:pt>
                <c:pt idx="6574">
                  <c:v>12472.15625</c:v>
                </c:pt>
                <c:pt idx="6575">
                  <c:v>14896.40234375</c:v>
                </c:pt>
                <c:pt idx="6576">
                  <c:v>12464.05078125</c:v>
                </c:pt>
                <c:pt idx="6577">
                  <c:v>11806.234375</c:v>
                </c:pt>
                <c:pt idx="6578">
                  <c:v>13855.16796875</c:v>
                </c:pt>
                <c:pt idx="6579">
                  <c:v>14991.6796875</c:v>
                </c:pt>
                <c:pt idx="6580">
                  <c:v>14665.7890625</c:v>
                </c:pt>
                <c:pt idx="6581">
                  <c:v>13661.7890625</c:v>
                </c:pt>
                <c:pt idx="6582">
                  <c:v>13080.0078125</c:v>
                </c:pt>
                <c:pt idx="6583">
                  <c:v>12779.75</c:v>
                </c:pt>
                <c:pt idx="6584">
                  <c:v>14707.84375</c:v>
                </c:pt>
                <c:pt idx="6585">
                  <c:v>16044.62109375</c:v>
                </c:pt>
                <c:pt idx="6586">
                  <c:v>15592.8828125</c:v>
                </c:pt>
                <c:pt idx="6587">
                  <c:v>14418.84765625</c:v>
                </c:pt>
                <c:pt idx="6588">
                  <c:v>15511.4765625</c:v>
                </c:pt>
                <c:pt idx="6589">
                  <c:v>16739.15625</c:v>
                </c:pt>
                <c:pt idx="6590">
                  <c:v>15255.97265625</c:v>
                </c:pt>
                <c:pt idx="6591">
                  <c:v>14022.72265625</c:v>
                </c:pt>
                <c:pt idx="6592">
                  <c:v>13918.5234375</c:v>
                </c:pt>
                <c:pt idx="6593">
                  <c:v>14110.05078125</c:v>
                </c:pt>
                <c:pt idx="6594">
                  <c:v>15681.046875</c:v>
                </c:pt>
                <c:pt idx="6595">
                  <c:v>15607.02734375</c:v>
                </c:pt>
                <c:pt idx="6596">
                  <c:v>16538.06640625</c:v>
                </c:pt>
                <c:pt idx="6597">
                  <c:v>16394.8046875</c:v>
                </c:pt>
                <c:pt idx="6598">
                  <c:v>16625.09375</c:v>
                </c:pt>
                <c:pt idx="6599">
                  <c:v>15154.9453125</c:v>
                </c:pt>
                <c:pt idx="6600">
                  <c:v>12605.94921875</c:v>
                </c:pt>
                <c:pt idx="6601">
                  <c:v>12007.67578125</c:v>
                </c:pt>
                <c:pt idx="6602">
                  <c:v>10053.4453125</c:v>
                </c:pt>
                <c:pt idx="6603">
                  <c:v>9259.44921875</c:v>
                </c:pt>
                <c:pt idx="6604">
                  <c:v>9539.375</c:v>
                </c:pt>
                <c:pt idx="6605">
                  <c:v>8952.625</c:v>
                </c:pt>
                <c:pt idx="6606">
                  <c:v>9280.10546875</c:v>
                </c:pt>
                <c:pt idx="6607">
                  <c:v>11733.7109375</c:v>
                </c:pt>
                <c:pt idx="6608">
                  <c:v>12361.36328125</c:v>
                </c:pt>
                <c:pt idx="6609">
                  <c:v>12545.9296875</c:v>
                </c:pt>
                <c:pt idx="6610">
                  <c:v>12533.8203125</c:v>
                </c:pt>
                <c:pt idx="6611">
                  <c:v>11487.66015625</c:v>
                </c:pt>
                <c:pt idx="6612">
                  <c:v>12128.3203125</c:v>
                </c:pt>
                <c:pt idx="6613">
                  <c:v>10166.6328125</c:v>
                </c:pt>
                <c:pt idx="6614">
                  <c:v>9486.07421875</c:v>
                </c:pt>
                <c:pt idx="6615">
                  <c:v>11164.41796875</c:v>
                </c:pt>
                <c:pt idx="6616">
                  <c:v>7143.1953125</c:v>
                </c:pt>
                <c:pt idx="6617">
                  <c:v>10729.734375</c:v>
                </c:pt>
                <c:pt idx="6618">
                  <c:v>11071.81640625</c:v>
                </c:pt>
                <c:pt idx="6619">
                  <c:v>12191.015625</c:v>
                </c:pt>
                <c:pt idx="6620">
                  <c:v>11944.4609375</c:v>
                </c:pt>
                <c:pt idx="6621">
                  <c:v>12464.9921875</c:v>
                </c:pt>
                <c:pt idx="6622">
                  <c:v>11998.1171875</c:v>
                </c:pt>
                <c:pt idx="6623">
                  <c:v>10624.2421875</c:v>
                </c:pt>
                <c:pt idx="6624">
                  <c:v>10999.9609375</c:v>
                </c:pt>
                <c:pt idx="6625">
                  <c:v>12414.859375</c:v>
                </c:pt>
                <c:pt idx="6626">
                  <c:v>9780.3515625</c:v>
                </c:pt>
                <c:pt idx="6627">
                  <c:v>12388.875</c:v>
                </c:pt>
                <c:pt idx="6628">
                  <c:v>10975.8671875</c:v>
                </c:pt>
                <c:pt idx="6629">
                  <c:v>12080.6328125</c:v>
                </c:pt>
                <c:pt idx="6630">
                  <c:v>13366.078125</c:v>
                </c:pt>
                <c:pt idx="6631">
                  <c:v>12234.98828125</c:v>
                </c:pt>
                <c:pt idx="6632">
                  <c:v>12686.90625</c:v>
                </c:pt>
                <c:pt idx="6633">
                  <c:v>11833.72265625</c:v>
                </c:pt>
                <c:pt idx="6634">
                  <c:v>12030.98046875</c:v>
                </c:pt>
                <c:pt idx="6635">
                  <c:v>12363.171875</c:v>
                </c:pt>
                <c:pt idx="6636">
                  <c:v>12231.20703125</c:v>
                </c:pt>
                <c:pt idx="6637">
                  <c:v>12126.26953125</c:v>
                </c:pt>
                <c:pt idx="6638">
                  <c:v>13367.58203125</c:v>
                </c:pt>
                <c:pt idx="6639">
                  <c:v>13068.421875</c:v>
                </c:pt>
                <c:pt idx="6640">
                  <c:v>12069.03125</c:v>
                </c:pt>
                <c:pt idx="6641">
                  <c:v>12975.15234375</c:v>
                </c:pt>
                <c:pt idx="6642">
                  <c:v>11978.5390625</c:v>
                </c:pt>
                <c:pt idx="6643">
                  <c:v>9803.40625</c:v>
                </c:pt>
                <c:pt idx="6644">
                  <c:v>8953.5703125</c:v>
                </c:pt>
                <c:pt idx="6645">
                  <c:v>15243.828125</c:v>
                </c:pt>
                <c:pt idx="6646">
                  <c:v>14876.80078125</c:v>
                </c:pt>
                <c:pt idx="6647">
                  <c:v>14776.6875</c:v>
                </c:pt>
                <c:pt idx="6648">
                  <c:v>14159.69140625</c:v>
                </c:pt>
                <c:pt idx="6649">
                  <c:v>13238.02734375</c:v>
                </c:pt>
                <c:pt idx="6650">
                  <c:v>12817.03125</c:v>
                </c:pt>
                <c:pt idx="6651">
                  <c:v>13861.62890625</c:v>
                </c:pt>
                <c:pt idx="6652">
                  <c:v>15041.23828125</c:v>
                </c:pt>
                <c:pt idx="6653">
                  <c:v>15327.27734375</c:v>
                </c:pt>
                <c:pt idx="6654">
                  <c:v>13487.109375</c:v>
                </c:pt>
                <c:pt idx="6655">
                  <c:v>10927.42578125</c:v>
                </c:pt>
                <c:pt idx="6656">
                  <c:v>13392.1171875</c:v>
                </c:pt>
                <c:pt idx="6657">
                  <c:v>15182.4296875</c:v>
                </c:pt>
                <c:pt idx="6658">
                  <c:v>15306.06640625</c:v>
                </c:pt>
                <c:pt idx="6659">
                  <c:v>15308.89453125</c:v>
                </c:pt>
                <c:pt idx="6660">
                  <c:v>15400.55078125</c:v>
                </c:pt>
                <c:pt idx="6661">
                  <c:v>15228.671875</c:v>
                </c:pt>
                <c:pt idx="6662">
                  <c:v>15663.24609375</c:v>
                </c:pt>
                <c:pt idx="6663">
                  <c:v>14498.375</c:v>
                </c:pt>
                <c:pt idx="6664">
                  <c:v>13013.203125</c:v>
                </c:pt>
                <c:pt idx="6665">
                  <c:v>11270.640625</c:v>
                </c:pt>
                <c:pt idx="6666">
                  <c:v>10044.3515625</c:v>
                </c:pt>
                <c:pt idx="6667">
                  <c:v>10656.9296875</c:v>
                </c:pt>
                <c:pt idx="6668">
                  <c:v>13310.37890625</c:v>
                </c:pt>
                <c:pt idx="6669">
                  <c:v>12401.88671875</c:v>
                </c:pt>
                <c:pt idx="6670">
                  <c:v>13520.95703125</c:v>
                </c:pt>
                <c:pt idx="6671">
                  <c:v>15208.1015625</c:v>
                </c:pt>
                <c:pt idx="6672">
                  <c:v>13972.5</c:v>
                </c:pt>
                <c:pt idx="6673">
                  <c:v>13411.921875</c:v>
                </c:pt>
                <c:pt idx="6674">
                  <c:v>12835.76171875</c:v>
                </c:pt>
                <c:pt idx="6675">
                  <c:v>12184.40625</c:v>
                </c:pt>
                <c:pt idx="6676">
                  <c:v>11075.82421875</c:v>
                </c:pt>
                <c:pt idx="6677">
                  <c:v>10702.6171875</c:v>
                </c:pt>
                <c:pt idx="6678">
                  <c:v>13123.703125</c:v>
                </c:pt>
                <c:pt idx="6679">
                  <c:v>13122.1328125</c:v>
                </c:pt>
                <c:pt idx="6680">
                  <c:v>12239.5078125</c:v>
                </c:pt>
                <c:pt idx="6681">
                  <c:v>11844.4453125</c:v>
                </c:pt>
                <c:pt idx="6682">
                  <c:v>12766.19921875</c:v>
                </c:pt>
                <c:pt idx="6683">
                  <c:v>12388.2109375</c:v>
                </c:pt>
                <c:pt idx="6684">
                  <c:v>12996.14453125</c:v>
                </c:pt>
                <c:pt idx="6685">
                  <c:v>12834.87109375</c:v>
                </c:pt>
                <c:pt idx="6686">
                  <c:v>10926.6875</c:v>
                </c:pt>
                <c:pt idx="6687">
                  <c:v>10087.484375</c:v>
                </c:pt>
                <c:pt idx="6688">
                  <c:v>10087.0703125</c:v>
                </c:pt>
                <c:pt idx="6689">
                  <c:v>12723.046875</c:v>
                </c:pt>
                <c:pt idx="6690">
                  <c:v>16102.90234375</c:v>
                </c:pt>
                <c:pt idx="6691">
                  <c:v>15971.83984375</c:v>
                </c:pt>
                <c:pt idx="6692">
                  <c:v>15339.4609375</c:v>
                </c:pt>
                <c:pt idx="6693">
                  <c:v>15114.01953125</c:v>
                </c:pt>
                <c:pt idx="6694">
                  <c:v>15960.4296875</c:v>
                </c:pt>
                <c:pt idx="6695">
                  <c:v>15568.46875</c:v>
                </c:pt>
                <c:pt idx="6696">
                  <c:v>15499.30859375</c:v>
                </c:pt>
                <c:pt idx="6697">
                  <c:v>13649.76953125</c:v>
                </c:pt>
                <c:pt idx="6698">
                  <c:v>14371.02734375</c:v>
                </c:pt>
                <c:pt idx="6699">
                  <c:v>14750.70703125</c:v>
                </c:pt>
                <c:pt idx="6700">
                  <c:v>14966.34375</c:v>
                </c:pt>
                <c:pt idx="6701">
                  <c:v>13920.3515625</c:v>
                </c:pt>
                <c:pt idx="6702">
                  <c:v>14356.06640625</c:v>
                </c:pt>
                <c:pt idx="6703">
                  <c:v>15864.71484375</c:v>
                </c:pt>
                <c:pt idx="6704">
                  <c:v>13597.90234375</c:v>
                </c:pt>
                <c:pt idx="6705">
                  <c:v>15656.5625</c:v>
                </c:pt>
                <c:pt idx="6706">
                  <c:v>14667.2265625</c:v>
                </c:pt>
                <c:pt idx="6707">
                  <c:v>14203.3984375</c:v>
                </c:pt>
                <c:pt idx="6708">
                  <c:v>15565.37109375</c:v>
                </c:pt>
                <c:pt idx="6709">
                  <c:v>16259.07421875</c:v>
                </c:pt>
                <c:pt idx="6710">
                  <c:v>15611.74609375</c:v>
                </c:pt>
                <c:pt idx="6711">
                  <c:v>14284.2109375</c:v>
                </c:pt>
                <c:pt idx="6712">
                  <c:v>13402.22265625</c:v>
                </c:pt>
                <c:pt idx="6713">
                  <c:v>13839.66015625</c:v>
                </c:pt>
                <c:pt idx="6714">
                  <c:v>16463.3984375</c:v>
                </c:pt>
                <c:pt idx="6715">
                  <c:v>16151.453125</c:v>
                </c:pt>
                <c:pt idx="6716">
                  <c:v>12276.046875</c:v>
                </c:pt>
                <c:pt idx="6717">
                  <c:v>14528.2890625</c:v>
                </c:pt>
                <c:pt idx="6718">
                  <c:v>16403.02734375</c:v>
                </c:pt>
                <c:pt idx="6719">
                  <c:v>15912.0390625</c:v>
                </c:pt>
                <c:pt idx="6720">
                  <c:v>8102.63671875</c:v>
                </c:pt>
                <c:pt idx="6721">
                  <c:v>6982.66015625</c:v>
                </c:pt>
                <c:pt idx="6722">
                  <c:v>6913.51171875</c:v>
                </c:pt>
                <c:pt idx="6723">
                  <c:v>9035.96875</c:v>
                </c:pt>
                <c:pt idx="6724">
                  <c:v>9464.83203125</c:v>
                </c:pt>
                <c:pt idx="6725">
                  <c:v>9197.671875</c:v>
                </c:pt>
                <c:pt idx="6726">
                  <c:v>8857.62109375</c:v>
                </c:pt>
                <c:pt idx="6727">
                  <c:v>8078.0703125</c:v>
                </c:pt>
                <c:pt idx="6728">
                  <c:v>8466.8046875</c:v>
                </c:pt>
                <c:pt idx="6729">
                  <c:v>9215.27734375</c:v>
                </c:pt>
                <c:pt idx="6730">
                  <c:v>6222.26953125</c:v>
                </c:pt>
                <c:pt idx="6731">
                  <c:v>7921.4140625</c:v>
                </c:pt>
                <c:pt idx="6732">
                  <c:v>9277.83203125</c:v>
                </c:pt>
                <c:pt idx="6733">
                  <c:v>8422.9375</c:v>
                </c:pt>
                <c:pt idx="6734">
                  <c:v>8825.28125</c:v>
                </c:pt>
                <c:pt idx="6735">
                  <c:v>12012.5859375</c:v>
                </c:pt>
                <c:pt idx="6736">
                  <c:v>11161.0390625</c:v>
                </c:pt>
                <c:pt idx="6737">
                  <c:v>11735.796875</c:v>
                </c:pt>
                <c:pt idx="6738">
                  <c:v>11174.00390625</c:v>
                </c:pt>
                <c:pt idx="6739">
                  <c:v>11626.65625</c:v>
                </c:pt>
                <c:pt idx="6740">
                  <c:v>14533.28125</c:v>
                </c:pt>
                <c:pt idx="6741">
                  <c:v>14494.625</c:v>
                </c:pt>
                <c:pt idx="6742">
                  <c:v>13079.9921875</c:v>
                </c:pt>
                <c:pt idx="6743">
                  <c:v>12596.6328125</c:v>
                </c:pt>
                <c:pt idx="6744">
                  <c:v>12605.6328125</c:v>
                </c:pt>
                <c:pt idx="6745">
                  <c:v>13912.7578125</c:v>
                </c:pt>
                <c:pt idx="6746">
                  <c:v>14807.8203125</c:v>
                </c:pt>
                <c:pt idx="6747">
                  <c:v>14852.3046875</c:v>
                </c:pt>
                <c:pt idx="6748">
                  <c:v>13063.1484375</c:v>
                </c:pt>
                <c:pt idx="6749">
                  <c:v>11601.9453125</c:v>
                </c:pt>
                <c:pt idx="6750">
                  <c:v>14900.71875</c:v>
                </c:pt>
                <c:pt idx="6751">
                  <c:v>15037.453125</c:v>
                </c:pt>
                <c:pt idx="6752">
                  <c:v>14138.03125</c:v>
                </c:pt>
                <c:pt idx="6753">
                  <c:v>14402.3125</c:v>
                </c:pt>
                <c:pt idx="6754">
                  <c:v>10998.0703125</c:v>
                </c:pt>
                <c:pt idx="6755">
                  <c:v>8999.2578125</c:v>
                </c:pt>
                <c:pt idx="6756">
                  <c:v>9801.765625</c:v>
                </c:pt>
                <c:pt idx="6757">
                  <c:v>9563.375</c:v>
                </c:pt>
                <c:pt idx="6758">
                  <c:v>11206.53125</c:v>
                </c:pt>
                <c:pt idx="6759">
                  <c:v>14990.9375</c:v>
                </c:pt>
                <c:pt idx="6760">
                  <c:v>15038.19140625</c:v>
                </c:pt>
                <c:pt idx="6761">
                  <c:v>14684.0625</c:v>
                </c:pt>
                <c:pt idx="6762">
                  <c:v>12766.2890625</c:v>
                </c:pt>
                <c:pt idx="6763">
                  <c:v>13429.59765625</c:v>
                </c:pt>
                <c:pt idx="6764">
                  <c:v>14550.046875</c:v>
                </c:pt>
                <c:pt idx="6765">
                  <c:v>12082.47265625</c:v>
                </c:pt>
                <c:pt idx="6766">
                  <c:v>12026.55859375</c:v>
                </c:pt>
                <c:pt idx="6767">
                  <c:v>10827.56640625</c:v>
                </c:pt>
                <c:pt idx="6768">
                  <c:v>12667</c:v>
                </c:pt>
                <c:pt idx="6769">
                  <c:v>14134.2421875</c:v>
                </c:pt>
                <c:pt idx="6770">
                  <c:v>12763.23828125</c:v>
                </c:pt>
                <c:pt idx="6771">
                  <c:v>12461.48046875</c:v>
                </c:pt>
                <c:pt idx="6772">
                  <c:v>11863.98828125</c:v>
                </c:pt>
                <c:pt idx="6773">
                  <c:v>11639.515625</c:v>
                </c:pt>
                <c:pt idx="6774">
                  <c:v>13365.6328125</c:v>
                </c:pt>
                <c:pt idx="6775">
                  <c:v>13925.69921875</c:v>
                </c:pt>
                <c:pt idx="6776">
                  <c:v>13100.89453125</c:v>
                </c:pt>
                <c:pt idx="6777">
                  <c:v>14110.01171875</c:v>
                </c:pt>
                <c:pt idx="6778">
                  <c:v>14246.390625</c:v>
                </c:pt>
                <c:pt idx="6779">
                  <c:v>12859.0078125</c:v>
                </c:pt>
                <c:pt idx="6780">
                  <c:v>11646.546875</c:v>
                </c:pt>
                <c:pt idx="6781">
                  <c:v>11881.0703125</c:v>
                </c:pt>
                <c:pt idx="6782">
                  <c:v>10352.3125</c:v>
                </c:pt>
                <c:pt idx="6783">
                  <c:v>9341.54296875</c:v>
                </c:pt>
                <c:pt idx="6784">
                  <c:v>11011.03125</c:v>
                </c:pt>
                <c:pt idx="6785">
                  <c:v>11394.0078125</c:v>
                </c:pt>
                <c:pt idx="6786">
                  <c:v>11249.33203125</c:v>
                </c:pt>
                <c:pt idx="6787">
                  <c:v>11129.8671875</c:v>
                </c:pt>
                <c:pt idx="6788">
                  <c:v>10211.296875</c:v>
                </c:pt>
                <c:pt idx="6789">
                  <c:v>10908.3203125</c:v>
                </c:pt>
                <c:pt idx="6790">
                  <c:v>10597.13671875</c:v>
                </c:pt>
                <c:pt idx="6791">
                  <c:v>9236.1953125</c:v>
                </c:pt>
                <c:pt idx="6792">
                  <c:v>10393.19140625</c:v>
                </c:pt>
                <c:pt idx="6793">
                  <c:v>10653.1484375</c:v>
                </c:pt>
                <c:pt idx="6794">
                  <c:v>10384.796875</c:v>
                </c:pt>
                <c:pt idx="6795">
                  <c:v>13763.9140625</c:v>
                </c:pt>
                <c:pt idx="6796">
                  <c:v>11616.15234375</c:v>
                </c:pt>
                <c:pt idx="6797">
                  <c:v>13098.28125</c:v>
                </c:pt>
                <c:pt idx="6798">
                  <c:v>12851.11328125</c:v>
                </c:pt>
                <c:pt idx="6799">
                  <c:v>13586.046875</c:v>
                </c:pt>
                <c:pt idx="6800">
                  <c:v>13855.34765625</c:v>
                </c:pt>
                <c:pt idx="6801">
                  <c:v>13285.6875</c:v>
                </c:pt>
                <c:pt idx="6802">
                  <c:v>14499.8515625</c:v>
                </c:pt>
                <c:pt idx="6803">
                  <c:v>13895.46875</c:v>
                </c:pt>
                <c:pt idx="6804">
                  <c:v>12360.828125</c:v>
                </c:pt>
                <c:pt idx="6805">
                  <c:v>10408.14453125</c:v>
                </c:pt>
                <c:pt idx="6806">
                  <c:v>12139.42578125</c:v>
                </c:pt>
                <c:pt idx="6807">
                  <c:v>14745.9140625</c:v>
                </c:pt>
                <c:pt idx="6808">
                  <c:v>12421.015625</c:v>
                </c:pt>
                <c:pt idx="6809">
                  <c:v>13349.17578125</c:v>
                </c:pt>
                <c:pt idx="6810">
                  <c:v>12644.765625</c:v>
                </c:pt>
                <c:pt idx="6811">
                  <c:v>12753.66796875</c:v>
                </c:pt>
                <c:pt idx="6812">
                  <c:v>11477.84765625</c:v>
                </c:pt>
                <c:pt idx="6813">
                  <c:v>11512.69921875</c:v>
                </c:pt>
                <c:pt idx="6814">
                  <c:v>13165.15625</c:v>
                </c:pt>
                <c:pt idx="6815">
                  <c:v>13289.171875</c:v>
                </c:pt>
                <c:pt idx="6816">
                  <c:v>12112.1015625</c:v>
                </c:pt>
                <c:pt idx="6817">
                  <c:v>10052.1640625</c:v>
                </c:pt>
                <c:pt idx="6818">
                  <c:v>9534.24609375</c:v>
                </c:pt>
                <c:pt idx="6819">
                  <c:v>9797.98828125</c:v>
                </c:pt>
                <c:pt idx="6820">
                  <c:v>11455.79296875</c:v>
                </c:pt>
                <c:pt idx="6821">
                  <c:v>12819.0859375</c:v>
                </c:pt>
                <c:pt idx="6822">
                  <c:v>13259.07421875</c:v>
                </c:pt>
                <c:pt idx="6823">
                  <c:v>9227.19921875</c:v>
                </c:pt>
                <c:pt idx="6824">
                  <c:v>10793.04296875</c:v>
                </c:pt>
                <c:pt idx="6825">
                  <c:v>13774.421875</c:v>
                </c:pt>
                <c:pt idx="6826">
                  <c:v>12685.5078125</c:v>
                </c:pt>
                <c:pt idx="6827">
                  <c:v>13608.30078125</c:v>
                </c:pt>
                <c:pt idx="6828">
                  <c:v>14183.125</c:v>
                </c:pt>
                <c:pt idx="6829">
                  <c:v>13907.171875</c:v>
                </c:pt>
                <c:pt idx="6830">
                  <c:v>14398.38671875</c:v>
                </c:pt>
                <c:pt idx="6831">
                  <c:v>13795.9375</c:v>
                </c:pt>
                <c:pt idx="6832">
                  <c:v>11517.640625</c:v>
                </c:pt>
                <c:pt idx="6833">
                  <c:v>13885.9921875</c:v>
                </c:pt>
                <c:pt idx="6834">
                  <c:v>13741.1953125</c:v>
                </c:pt>
                <c:pt idx="6835">
                  <c:v>13050.06640625</c:v>
                </c:pt>
                <c:pt idx="6836">
                  <c:v>13377.13671875</c:v>
                </c:pt>
                <c:pt idx="6837">
                  <c:v>14077.0234375</c:v>
                </c:pt>
                <c:pt idx="6838">
                  <c:v>14395.75390625</c:v>
                </c:pt>
                <c:pt idx="6839">
                  <c:v>14543.1015625</c:v>
                </c:pt>
                <c:pt idx="6840">
                  <c:v>17511.83203125</c:v>
                </c:pt>
                <c:pt idx="6841">
                  <c:v>16970.23828125</c:v>
                </c:pt>
                <c:pt idx="6842">
                  <c:v>16744.6171875</c:v>
                </c:pt>
                <c:pt idx="6843">
                  <c:v>17178.66796875</c:v>
                </c:pt>
                <c:pt idx="6844">
                  <c:v>16935.1953125</c:v>
                </c:pt>
                <c:pt idx="6845">
                  <c:v>14318.78515625</c:v>
                </c:pt>
                <c:pt idx="6846">
                  <c:v>13580.0234375</c:v>
                </c:pt>
                <c:pt idx="6847">
                  <c:v>16622.609375</c:v>
                </c:pt>
                <c:pt idx="6848">
                  <c:v>15127.92578125</c:v>
                </c:pt>
                <c:pt idx="6849">
                  <c:v>14296.94921875</c:v>
                </c:pt>
                <c:pt idx="6850">
                  <c:v>17525.6796875</c:v>
                </c:pt>
                <c:pt idx="6851">
                  <c:v>16165.78515625</c:v>
                </c:pt>
                <c:pt idx="6852">
                  <c:v>16037.71875</c:v>
                </c:pt>
                <c:pt idx="6853">
                  <c:v>17831.296875</c:v>
                </c:pt>
                <c:pt idx="6854">
                  <c:v>18095.6015625</c:v>
                </c:pt>
                <c:pt idx="6855">
                  <c:v>14575.671875</c:v>
                </c:pt>
                <c:pt idx="6856">
                  <c:v>15637.6015625</c:v>
                </c:pt>
                <c:pt idx="6857">
                  <c:v>15528.5625</c:v>
                </c:pt>
                <c:pt idx="6858">
                  <c:v>15079.28515625</c:v>
                </c:pt>
                <c:pt idx="6859">
                  <c:v>14399.81640625</c:v>
                </c:pt>
                <c:pt idx="6860">
                  <c:v>14003.2109375</c:v>
                </c:pt>
                <c:pt idx="6861">
                  <c:v>14520.5</c:v>
                </c:pt>
                <c:pt idx="6862">
                  <c:v>12263.8203125</c:v>
                </c:pt>
                <c:pt idx="6863">
                  <c:v>14824.125</c:v>
                </c:pt>
                <c:pt idx="6864">
                  <c:v>14927.6796875</c:v>
                </c:pt>
                <c:pt idx="6865">
                  <c:v>14651.2265625</c:v>
                </c:pt>
                <c:pt idx="6866">
                  <c:v>15625.05859375</c:v>
                </c:pt>
                <c:pt idx="6867">
                  <c:v>13793.84765625</c:v>
                </c:pt>
                <c:pt idx="6868">
                  <c:v>13320.140625</c:v>
                </c:pt>
                <c:pt idx="6869">
                  <c:v>15382.8828125</c:v>
                </c:pt>
                <c:pt idx="6870">
                  <c:v>13565.28125</c:v>
                </c:pt>
                <c:pt idx="6871">
                  <c:v>11894.4453125</c:v>
                </c:pt>
                <c:pt idx="6872">
                  <c:v>11887.88671875</c:v>
                </c:pt>
                <c:pt idx="6873">
                  <c:v>13443.40234375</c:v>
                </c:pt>
                <c:pt idx="6874">
                  <c:v>14368.3828125</c:v>
                </c:pt>
                <c:pt idx="6875">
                  <c:v>14690.62890625</c:v>
                </c:pt>
                <c:pt idx="6876">
                  <c:v>13250.87890625</c:v>
                </c:pt>
                <c:pt idx="6877">
                  <c:v>14606.5546875</c:v>
                </c:pt>
                <c:pt idx="6878">
                  <c:v>14942.38671875</c:v>
                </c:pt>
                <c:pt idx="6879">
                  <c:v>13304.4140625</c:v>
                </c:pt>
                <c:pt idx="6880">
                  <c:v>12151.4140625</c:v>
                </c:pt>
                <c:pt idx="6881">
                  <c:v>13142.1796875</c:v>
                </c:pt>
                <c:pt idx="6882">
                  <c:v>14822.82421875</c:v>
                </c:pt>
                <c:pt idx="6883">
                  <c:v>13906.42578125</c:v>
                </c:pt>
                <c:pt idx="6884">
                  <c:v>12899.5625</c:v>
                </c:pt>
                <c:pt idx="6885">
                  <c:v>11915.55859375</c:v>
                </c:pt>
                <c:pt idx="6886">
                  <c:v>10566.00390625</c:v>
                </c:pt>
                <c:pt idx="6887">
                  <c:v>10234.12109375</c:v>
                </c:pt>
                <c:pt idx="6888">
                  <c:v>11182.29296875</c:v>
                </c:pt>
                <c:pt idx="6889">
                  <c:v>11926.203125</c:v>
                </c:pt>
                <c:pt idx="6890">
                  <c:v>11329.71484375</c:v>
                </c:pt>
                <c:pt idx="6891">
                  <c:v>11271.53125</c:v>
                </c:pt>
                <c:pt idx="6892">
                  <c:v>11685.8125</c:v>
                </c:pt>
                <c:pt idx="6893">
                  <c:v>9976.015625</c:v>
                </c:pt>
                <c:pt idx="6894">
                  <c:v>6470.2734375</c:v>
                </c:pt>
                <c:pt idx="6895">
                  <c:v>6502.1328125</c:v>
                </c:pt>
                <c:pt idx="6896">
                  <c:v>11931.1484375</c:v>
                </c:pt>
                <c:pt idx="6897">
                  <c:v>9879.43359375</c:v>
                </c:pt>
                <c:pt idx="6898">
                  <c:v>9751.4140625</c:v>
                </c:pt>
                <c:pt idx="6899">
                  <c:v>11531.7890625</c:v>
                </c:pt>
                <c:pt idx="6900">
                  <c:v>13496.1640625</c:v>
                </c:pt>
                <c:pt idx="6901">
                  <c:v>13712.1171875</c:v>
                </c:pt>
                <c:pt idx="6902">
                  <c:v>14398.80859375</c:v>
                </c:pt>
                <c:pt idx="6903">
                  <c:v>14980.70703125</c:v>
                </c:pt>
                <c:pt idx="6904">
                  <c:v>18317.1875</c:v>
                </c:pt>
                <c:pt idx="6905">
                  <c:v>18218.48046875</c:v>
                </c:pt>
                <c:pt idx="6906">
                  <c:v>17238.125</c:v>
                </c:pt>
                <c:pt idx="6907">
                  <c:v>18304.75390625</c:v>
                </c:pt>
                <c:pt idx="6908">
                  <c:v>17979.92578125</c:v>
                </c:pt>
                <c:pt idx="6909">
                  <c:v>17448.85546875</c:v>
                </c:pt>
                <c:pt idx="6910">
                  <c:v>17905</c:v>
                </c:pt>
                <c:pt idx="6911">
                  <c:v>17337.32421875</c:v>
                </c:pt>
                <c:pt idx="6912">
                  <c:v>18139.90234375</c:v>
                </c:pt>
                <c:pt idx="6913">
                  <c:v>18022.68359375</c:v>
                </c:pt>
                <c:pt idx="6914">
                  <c:v>17724.51171875</c:v>
                </c:pt>
                <c:pt idx="6915">
                  <c:v>15839.51171875</c:v>
                </c:pt>
                <c:pt idx="6916">
                  <c:v>16457.43359375</c:v>
                </c:pt>
                <c:pt idx="6917">
                  <c:v>15382.76171875</c:v>
                </c:pt>
                <c:pt idx="6918">
                  <c:v>13320.42578125</c:v>
                </c:pt>
                <c:pt idx="6919">
                  <c:v>12828.4765625</c:v>
                </c:pt>
                <c:pt idx="6920">
                  <c:v>13405.4375</c:v>
                </c:pt>
                <c:pt idx="6921">
                  <c:v>16021.734375</c:v>
                </c:pt>
                <c:pt idx="6922">
                  <c:v>15380.91015625</c:v>
                </c:pt>
                <c:pt idx="6923">
                  <c:v>16373.6953125</c:v>
                </c:pt>
                <c:pt idx="6924">
                  <c:v>14257.734375</c:v>
                </c:pt>
                <c:pt idx="6925">
                  <c:v>15732.16796875</c:v>
                </c:pt>
                <c:pt idx="6926">
                  <c:v>16372.38671875</c:v>
                </c:pt>
                <c:pt idx="6927">
                  <c:v>16249.59765625</c:v>
                </c:pt>
                <c:pt idx="6928">
                  <c:v>16605.171875</c:v>
                </c:pt>
                <c:pt idx="6929">
                  <c:v>15206.703125</c:v>
                </c:pt>
                <c:pt idx="6930">
                  <c:v>11511.6875</c:v>
                </c:pt>
                <c:pt idx="6931">
                  <c:v>11621.0234375</c:v>
                </c:pt>
                <c:pt idx="6932">
                  <c:v>11187.4765625</c:v>
                </c:pt>
                <c:pt idx="6933">
                  <c:v>9529.6328125</c:v>
                </c:pt>
                <c:pt idx="6934">
                  <c:v>10930.46875</c:v>
                </c:pt>
                <c:pt idx="6935">
                  <c:v>10524.82421875</c:v>
                </c:pt>
                <c:pt idx="6936">
                  <c:v>9092.81640625</c:v>
                </c:pt>
                <c:pt idx="6937">
                  <c:v>10032.0859375</c:v>
                </c:pt>
                <c:pt idx="6938">
                  <c:v>10840.30078125</c:v>
                </c:pt>
                <c:pt idx="6939">
                  <c:v>9927.7265625</c:v>
                </c:pt>
                <c:pt idx="6940">
                  <c:v>6824.77734375</c:v>
                </c:pt>
                <c:pt idx="6941">
                  <c:v>6229.37109375</c:v>
                </c:pt>
                <c:pt idx="6942">
                  <c:v>11288.46875</c:v>
                </c:pt>
                <c:pt idx="6943">
                  <c:v>11708.828125</c:v>
                </c:pt>
                <c:pt idx="6944">
                  <c:v>11631.76953125</c:v>
                </c:pt>
                <c:pt idx="6945">
                  <c:v>11827.2421875</c:v>
                </c:pt>
                <c:pt idx="6946">
                  <c:v>11036.75</c:v>
                </c:pt>
                <c:pt idx="6947">
                  <c:v>11612.55859375</c:v>
                </c:pt>
                <c:pt idx="6948">
                  <c:v>11019.015625</c:v>
                </c:pt>
                <c:pt idx="6949">
                  <c:v>9970.76171875</c:v>
                </c:pt>
                <c:pt idx="6950">
                  <c:v>10055.8203125</c:v>
                </c:pt>
                <c:pt idx="6951">
                  <c:v>10425.8671875</c:v>
                </c:pt>
                <c:pt idx="6952">
                  <c:v>9817.41015625</c:v>
                </c:pt>
                <c:pt idx="6953">
                  <c:v>9330.80859375</c:v>
                </c:pt>
                <c:pt idx="6954">
                  <c:v>10097.890625</c:v>
                </c:pt>
                <c:pt idx="6955">
                  <c:v>9058.15234375</c:v>
                </c:pt>
                <c:pt idx="6956">
                  <c:v>10799.27734375</c:v>
                </c:pt>
                <c:pt idx="6957">
                  <c:v>10881.3984375</c:v>
                </c:pt>
                <c:pt idx="6958">
                  <c:v>9579.30859375</c:v>
                </c:pt>
                <c:pt idx="6959">
                  <c:v>9991.1328125</c:v>
                </c:pt>
                <c:pt idx="6960">
                  <c:v>14900.2109375</c:v>
                </c:pt>
                <c:pt idx="6961">
                  <c:v>13831.3046875</c:v>
                </c:pt>
                <c:pt idx="6962">
                  <c:v>14847.99609375</c:v>
                </c:pt>
                <c:pt idx="6963">
                  <c:v>15050.9453125</c:v>
                </c:pt>
                <c:pt idx="6964">
                  <c:v>14858.4453125</c:v>
                </c:pt>
                <c:pt idx="6965">
                  <c:v>13516.48046875</c:v>
                </c:pt>
                <c:pt idx="6966">
                  <c:v>11261.078125</c:v>
                </c:pt>
                <c:pt idx="6967">
                  <c:v>10922.078125</c:v>
                </c:pt>
                <c:pt idx="6968">
                  <c:v>13543.34765625</c:v>
                </c:pt>
                <c:pt idx="6969">
                  <c:v>14495.1484375</c:v>
                </c:pt>
                <c:pt idx="6970">
                  <c:v>11832.5234375</c:v>
                </c:pt>
                <c:pt idx="6971">
                  <c:v>9255.67578125</c:v>
                </c:pt>
                <c:pt idx="6972">
                  <c:v>12617.34765625</c:v>
                </c:pt>
                <c:pt idx="6973">
                  <c:v>14688.15234375</c:v>
                </c:pt>
                <c:pt idx="6974">
                  <c:v>13627.10546875</c:v>
                </c:pt>
                <c:pt idx="6975">
                  <c:v>11759.3828125</c:v>
                </c:pt>
                <c:pt idx="6976">
                  <c:v>9841.48828125</c:v>
                </c:pt>
                <c:pt idx="6977">
                  <c:v>11329.421875</c:v>
                </c:pt>
                <c:pt idx="6978">
                  <c:v>11016.80078125</c:v>
                </c:pt>
                <c:pt idx="6979">
                  <c:v>11854.67578125</c:v>
                </c:pt>
                <c:pt idx="6980">
                  <c:v>10558.5078125</c:v>
                </c:pt>
                <c:pt idx="6981">
                  <c:v>10236.3828125</c:v>
                </c:pt>
                <c:pt idx="6982">
                  <c:v>12604.3046875</c:v>
                </c:pt>
                <c:pt idx="6983">
                  <c:v>12713.56640625</c:v>
                </c:pt>
                <c:pt idx="6984">
                  <c:v>10435.66796875</c:v>
                </c:pt>
                <c:pt idx="6985">
                  <c:v>8944.953125</c:v>
                </c:pt>
                <c:pt idx="6986">
                  <c:v>10020.41796875</c:v>
                </c:pt>
                <c:pt idx="6987">
                  <c:v>12603.5625</c:v>
                </c:pt>
                <c:pt idx="6988">
                  <c:v>10646.55078125</c:v>
                </c:pt>
                <c:pt idx="6989">
                  <c:v>11804.9765625</c:v>
                </c:pt>
                <c:pt idx="6990">
                  <c:v>15541.81640625</c:v>
                </c:pt>
                <c:pt idx="6991">
                  <c:v>14348.2890625</c:v>
                </c:pt>
                <c:pt idx="6992">
                  <c:v>13294.84375</c:v>
                </c:pt>
                <c:pt idx="6993">
                  <c:v>14998.12890625</c:v>
                </c:pt>
                <c:pt idx="6994">
                  <c:v>16326.80078125</c:v>
                </c:pt>
                <c:pt idx="6995">
                  <c:v>11464.54296875</c:v>
                </c:pt>
                <c:pt idx="6996">
                  <c:v>9611.42578125</c:v>
                </c:pt>
                <c:pt idx="6997">
                  <c:v>9061.92578125</c:v>
                </c:pt>
                <c:pt idx="6998">
                  <c:v>10330.49609375</c:v>
                </c:pt>
                <c:pt idx="6999">
                  <c:v>13803.1796875</c:v>
                </c:pt>
                <c:pt idx="7000">
                  <c:v>16573.83203125</c:v>
                </c:pt>
                <c:pt idx="7001">
                  <c:v>16477.83203125</c:v>
                </c:pt>
                <c:pt idx="7002">
                  <c:v>13279.5859375</c:v>
                </c:pt>
                <c:pt idx="7003">
                  <c:v>11125.2734375</c:v>
                </c:pt>
                <c:pt idx="7004">
                  <c:v>15679.86328125</c:v>
                </c:pt>
                <c:pt idx="7005">
                  <c:v>12207.32421875</c:v>
                </c:pt>
                <c:pt idx="7006">
                  <c:v>12395.3203125</c:v>
                </c:pt>
                <c:pt idx="7007">
                  <c:v>11300.51171875</c:v>
                </c:pt>
                <c:pt idx="7008">
                  <c:v>11717.19140625</c:v>
                </c:pt>
                <c:pt idx="7009">
                  <c:v>11498.71875</c:v>
                </c:pt>
                <c:pt idx="7010">
                  <c:v>11551.73046875</c:v>
                </c:pt>
                <c:pt idx="7011">
                  <c:v>12233.0625</c:v>
                </c:pt>
                <c:pt idx="7012">
                  <c:v>12547.2890625</c:v>
                </c:pt>
                <c:pt idx="7013">
                  <c:v>12464.3203125</c:v>
                </c:pt>
                <c:pt idx="7014">
                  <c:v>10176.78515625</c:v>
                </c:pt>
                <c:pt idx="7015">
                  <c:v>9851.0234375</c:v>
                </c:pt>
                <c:pt idx="7016">
                  <c:v>10488.10546875</c:v>
                </c:pt>
                <c:pt idx="7017">
                  <c:v>12095.8984375</c:v>
                </c:pt>
                <c:pt idx="7018">
                  <c:v>8649.203125</c:v>
                </c:pt>
                <c:pt idx="7019">
                  <c:v>11224.40234375</c:v>
                </c:pt>
                <c:pt idx="7020">
                  <c:v>12212.3125</c:v>
                </c:pt>
                <c:pt idx="7021">
                  <c:v>11022.2265625</c:v>
                </c:pt>
                <c:pt idx="7022">
                  <c:v>11671.2734375</c:v>
                </c:pt>
                <c:pt idx="7023">
                  <c:v>12319.90625</c:v>
                </c:pt>
                <c:pt idx="7024">
                  <c:v>10902.1796875</c:v>
                </c:pt>
                <c:pt idx="7025">
                  <c:v>10835.328125</c:v>
                </c:pt>
                <c:pt idx="7026">
                  <c:v>11786.515625</c:v>
                </c:pt>
                <c:pt idx="7027">
                  <c:v>10075.484375</c:v>
                </c:pt>
                <c:pt idx="7028">
                  <c:v>8845.796875</c:v>
                </c:pt>
                <c:pt idx="7029">
                  <c:v>8504.703125</c:v>
                </c:pt>
                <c:pt idx="7030">
                  <c:v>11746.0859375</c:v>
                </c:pt>
                <c:pt idx="7031">
                  <c:v>11292.7734375</c:v>
                </c:pt>
                <c:pt idx="7032">
                  <c:v>8270.203125</c:v>
                </c:pt>
                <c:pt idx="7033">
                  <c:v>11274.5390625</c:v>
                </c:pt>
                <c:pt idx="7034">
                  <c:v>11865.5703125</c:v>
                </c:pt>
                <c:pt idx="7035">
                  <c:v>15885.46484375</c:v>
                </c:pt>
                <c:pt idx="7036">
                  <c:v>14599.52734375</c:v>
                </c:pt>
                <c:pt idx="7037">
                  <c:v>12958.734375</c:v>
                </c:pt>
                <c:pt idx="7038">
                  <c:v>14754.94921875</c:v>
                </c:pt>
                <c:pt idx="7039">
                  <c:v>16241.2734375</c:v>
                </c:pt>
                <c:pt idx="7040">
                  <c:v>16633.42578125</c:v>
                </c:pt>
                <c:pt idx="7041">
                  <c:v>9553.984375</c:v>
                </c:pt>
                <c:pt idx="7042">
                  <c:v>7483.359375</c:v>
                </c:pt>
                <c:pt idx="7043">
                  <c:v>7411.3828125</c:v>
                </c:pt>
                <c:pt idx="7044">
                  <c:v>8666.31640625</c:v>
                </c:pt>
                <c:pt idx="7045">
                  <c:v>12372.39453125</c:v>
                </c:pt>
                <c:pt idx="7046">
                  <c:v>13491.69921875</c:v>
                </c:pt>
                <c:pt idx="7047">
                  <c:v>11480.28515625</c:v>
                </c:pt>
                <c:pt idx="7048">
                  <c:v>16700.76953125</c:v>
                </c:pt>
                <c:pt idx="7049">
                  <c:v>15433.57421875</c:v>
                </c:pt>
                <c:pt idx="7050">
                  <c:v>14968.87890625</c:v>
                </c:pt>
                <c:pt idx="7051">
                  <c:v>15115.43359375</c:v>
                </c:pt>
                <c:pt idx="7052">
                  <c:v>15221.59765625</c:v>
                </c:pt>
                <c:pt idx="7053">
                  <c:v>15805.21484375</c:v>
                </c:pt>
                <c:pt idx="7054">
                  <c:v>13690.71875</c:v>
                </c:pt>
                <c:pt idx="7055">
                  <c:v>13686.0546875</c:v>
                </c:pt>
                <c:pt idx="7056">
                  <c:v>14939.6953125</c:v>
                </c:pt>
                <c:pt idx="7057">
                  <c:v>16000.50390625</c:v>
                </c:pt>
                <c:pt idx="7058">
                  <c:v>16093.35546875</c:v>
                </c:pt>
                <c:pt idx="7059">
                  <c:v>15164.64453125</c:v>
                </c:pt>
                <c:pt idx="7060">
                  <c:v>15292.625</c:v>
                </c:pt>
                <c:pt idx="7061">
                  <c:v>14017.39453125</c:v>
                </c:pt>
                <c:pt idx="7062">
                  <c:v>12023.99609375</c:v>
                </c:pt>
                <c:pt idx="7063">
                  <c:v>13691.24609375</c:v>
                </c:pt>
                <c:pt idx="7064">
                  <c:v>16026.0859375</c:v>
                </c:pt>
                <c:pt idx="7065">
                  <c:v>12521.328125</c:v>
                </c:pt>
                <c:pt idx="7066">
                  <c:v>13516.140625</c:v>
                </c:pt>
                <c:pt idx="7067">
                  <c:v>12878.15625</c:v>
                </c:pt>
                <c:pt idx="7068">
                  <c:v>12658.2265625</c:v>
                </c:pt>
                <c:pt idx="7069">
                  <c:v>9734.203125</c:v>
                </c:pt>
                <c:pt idx="7070">
                  <c:v>8831.390625</c:v>
                </c:pt>
                <c:pt idx="7071">
                  <c:v>11509.0078125</c:v>
                </c:pt>
                <c:pt idx="7072">
                  <c:v>13481.55078125</c:v>
                </c:pt>
                <c:pt idx="7073">
                  <c:v>13911.984375</c:v>
                </c:pt>
                <c:pt idx="7074">
                  <c:v>14311.1171875</c:v>
                </c:pt>
                <c:pt idx="7075">
                  <c:v>12193.7890625</c:v>
                </c:pt>
                <c:pt idx="7076">
                  <c:v>11452.20703125</c:v>
                </c:pt>
                <c:pt idx="7077">
                  <c:v>13425.734375</c:v>
                </c:pt>
                <c:pt idx="7078">
                  <c:v>13843.40625</c:v>
                </c:pt>
                <c:pt idx="7079">
                  <c:v>13709.84375</c:v>
                </c:pt>
                <c:pt idx="7080">
                  <c:v>17480.3203125</c:v>
                </c:pt>
                <c:pt idx="7081">
                  <c:v>16789.1640625</c:v>
                </c:pt>
                <c:pt idx="7082">
                  <c:v>14142.66015625</c:v>
                </c:pt>
                <c:pt idx="7083">
                  <c:v>15858.16796875</c:v>
                </c:pt>
                <c:pt idx="7084">
                  <c:v>16267.1015625</c:v>
                </c:pt>
                <c:pt idx="7085">
                  <c:v>18323.87890625</c:v>
                </c:pt>
                <c:pt idx="7086">
                  <c:v>17690.3984375</c:v>
                </c:pt>
                <c:pt idx="7087">
                  <c:v>16540.5</c:v>
                </c:pt>
                <c:pt idx="7088">
                  <c:v>15555.29296875</c:v>
                </c:pt>
                <c:pt idx="7089">
                  <c:v>15313.9453125</c:v>
                </c:pt>
                <c:pt idx="7090">
                  <c:v>16395.078125</c:v>
                </c:pt>
                <c:pt idx="7091">
                  <c:v>17884.828125</c:v>
                </c:pt>
                <c:pt idx="7092">
                  <c:v>16315</c:v>
                </c:pt>
                <c:pt idx="7093">
                  <c:v>13581.69140625</c:v>
                </c:pt>
                <c:pt idx="7094">
                  <c:v>12369.66796875</c:v>
                </c:pt>
                <c:pt idx="7095">
                  <c:v>13440.2578125</c:v>
                </c:pt>
                <c:pt idx="7096">
                  <c:v>11734.77734375</c:v>
                </c:pt>
                <c:pt idx="7097">
                  <c:v>10113.73828125</c:v>
                </c:pt>
                <c:pt idx="7098">
                  <c:v>10685.73828125</c:v>
                </c:pt>
                <c:pt idx="7099">
                  <c:v>12253.94140625</c:v>
                </c:pt>
                <c:pt idx="7100">
                  <c:v>13338.26953125</c:v>
                </c:pt>
                <c:pt idx="7101">
                  <c:v>12430.6640625</c:v>
                </c:pt>
                <c:pt idx="7102">
                  <c:v>12998.6953125</c:v>
                </c:pt>
                <c:pt idx="7103">
                  <c:v>14159.15234375</c:v>
                </c:pt>
                <c:pt idx="7104">
                  <c:v>13979.80859375</c:v>
                </c:pt>
                <c:pt idx="7105">
                  <c:v>11772.18359375</c:v>
                </c:pt>
                <c:pt idx="7106">
                  <c:v>11884.33203125</c:v>
                </c:pt>
                <c:pt idx="7107">
                  <c:v>13530.3125</c:v>
                </c:pt>
                <c:pt idx="7108">
                  <c:v>13452.25</c:v>
                </c:pt>
                <c:pt idx="7109">
                  <c:v>9948.33203125</c:v>
                </c:pt>
                <c:pt idx="7110">
                  <c:v>10449.5</c:v>
                </c:pt>
                <c:pt idx="7111">
                  <c:v>10036.234375</c:v>
                </c:pt>
                <c:pt idx="7112">
                  <c:v>8417.7421875</c:v>
                </c:pt>
                <c:pt idx="7113">
                  <c:v>7737.515625</c:v>
                </c:pt>
                <c:pt idx="7114">
                  <c:v>11273.90625</c:v>
                </c:pt>
                <c:pt idx="7115">
                  <c:v>9838.8046875</c:v>
                </c:pt>
                <c:pt idx="7116">
                  <c:v>8701.9765625</c:v>
                </c:pt>
                <c:pt idx="7117">
                  <c:v>6645.4765625</c:v>
                </c:pt>
                <c:pt idx="7118">
                  <c:v>5958.484375</c:v>
                </c:pt>
                <c:pt idx="7119">
                  <c:v>4677.234375</c:v>
                </c:pt>
                <c:pt idx="7120">
                  <c:v>6595.25</c:v>
                </c:pt>
                <c:pt idx="7121">
                  <c:v>8835.59765625</c:v>
                </c:pt>
                <c:pt idx="7122">
                  <c:v>10209.26171875</c:v>
                </c:pt>
                <c:pt idx="7123">
                  <c:v>11163.890625</c:v>
                </c:pt>
                <c:pt idx="7124">
                  <c:v>10394.83203125</c:v>
                </c:pt>
                <c:pt idx="7125">
                  <c:v>12277.91015625</c:v>
                </c:pt>
                <c:pt idx="7126">
                  <c:v>11374.08984375</c:v>
                </c:pt>
                <c:pt idx="7127">
                  <c:v>13191.375</c:v>
                </c:pt>
                <c:pt idx="7128">
                  <c:v>13014.875</c:v>
                </c:pt>
                <c:pt idx="7129">
                  <c:v>12502.84375</c:v>
                </c:pt>
                <c:pt idx="7130">
                  <c:v>11236.44921875</c:v>
                </c:pt>
                <c:pt idx="7131">
                  <c:v>11013.10546875</c:v>
                </c:pt>
                <c:pt idx="7132">
                  <c:v>11071.0859375</c:v>
                </c:pt>
                <c:pt idx="7133">
                  <c:v>11846.4921875</c:v>
                </c:pt>
                <c:pt idx="7134">
                  <c:v>12577.09375</c:v>
                </c:pt>
                <c:pt idx="7135">
                  <c:v>10084.1875</c:v>
                </c:pt>
                <c:pt idx="7136">
                  <c:v>11447.15234375</c:v>
                </c:pt>
                <c:pt idx="7137">
                  <c:v>12003.71875</c:v>
                </c:pt>
                <c:pt idx="7138">
                  <c:v>11600.37890625</c:v>
                </c:pt>
                <c:pt idx="7139">
                  <c:v>12722.94921875</c:v>
                </c:pt>
                <c:pt idx="7140">
                  <c:v>6783.3984375</c:v>
                </c:pt>
                <c:pt idx="7141">
                  <c:v>2724.1796875</c:v>
                </c:pt>
                <c:pt idx="7142">
                  <c:v>8298.1484375</c:v>
                </c:pt>
                <c:pt idx="7143">
                  <c:v>7030.71875</c:v>
                </c:pt>
                <c:pt idx="7144">
                  <c:v>6431.140625</c:v>
                </c:pt>
                <c:pt idx="7145">
                  <c:v>5485.1953125</c:v>
                </c:pt>
                <c:pt idx="7146">
                  <c:v>5460.1484375</c:v>
                </c:pt>
                <c:pt idx="7147">
                  <c:v>7727.0078125</c:v>
                </c:pt>
                <c:pt idx="7148">
                  <c:v>2983.375</c:v>
                </c:pt>
                <c:pt idx="7149">
                  <c:v>2864.8125</c:v>
                </c:pt>
                <c:pt idx="7150">
                  <c:v>8749.6328125</c:v>
                </c:pt>
                <c:pt idx="7151">
                  <c:v>7707.0234375</c:v>
                </c:pt>
                <c:pt idx="7152">
                  <c:v>4680.9921875</c:v>
                </c:pt>
                <c:pt idx="7153">
                  <c:v>6225.375</c:v>
                </c:pt>
                <c:pt idx="7154">
                  <c:v>7215.6640625</c:v>
                </c:pt>
                <c:pt idx="7155">
                  <c:v>13303.90625</c:v>
                </c:pt>
                <c:pt idx="7156">
                  <c:v>13310.2421875</c:v>
                </c:pt>
                <c:pt idx="7157">
                  <c:v>13538.41015625</c:v>
                </c:pt>
                <c:pt idx="7158">
                  <c:v>12539.30859375</c:v>
                </c:pt>
                <c:pt idx="7159">
                  <c:v>11901.0078125</c:v>
                </c:pt>
                <c:pt idx="7160">
                  <c:v>12572.75</c:v>
                </c:pt>
                <c:pt idx="7161">
                  <c:v>11936.82421875</c:v>
                </c:pt>
                <c:pt idx="7162">
                  <c:v>13398.140625</c:v>
                </c:pt>
                <c:pt idx="7163">
                  <c:v>12211.390625</c:v>
                </c:pt>
                <c:pt idx="7164">
                  <c:v>10772.16015625</c:v>
                </c:pt>
                <c:pt idx="7165">
                  <c:v>10257.58984375</c:v>
                </c:pt>
                <c:pt idx="7166">
                  <c:v>11438.546875</c:v>
                </c:pt>
                <c:pt idx="7167">
                  <c:v>13693.29296875</c:v>
                </c:pt>
                <c:pt idx="7168">
                  <c:v>12537.41796875</c:v>
                </c:pt>
                <c:pt idx="7169">
                  <c:v>13004.453125</c:v>
                </c:pt>
                <c:pt idx="7170">
                  <c:v>15030.30859375</c:v>
                </c:pt>
                <c:pt idx="7171">
                  <c:v>14383.3984375</c:v>
                </c:pt>
                <c:pt idx="7172">
                  <c:v>15742.68359375</c:v>
                </c:pt>
                <c:pt idx="7173">
                  <c:v>15815.765625</c:v>
                </c:pt>
                <c:pt idx="7174">
                  <c:v>13148.34375</c:v>
                </c:pt>
                <c:pt idx="7175">
                  <c:v>11402.27734375</c:v>
                </c:pt>
                <c:pt idx="7176">
                  <c:v>11020.984375</c:v>
                </c:pt>
                <c:pt idx="7177">
                  <c:v>14184.35546875</c:v>
                </c:pt>
                <c:pt idx="7178">
                  <c:v>14879.984375</c:v>
                </c:pt>
                <c:pt idx="7179">
                  <c:v>11293.41796875</c:v>
                </c:pt>
                <c:pt idx="7180">
                  <c:v>10789.87890625</c:v>
                </c:pt>
                <c:pt idx="7181">
                  <c:v>15061.515625</c:v>
                </c:pt>
                <c:pt idx="7182">
                  <c:v>14864.05859375</c:v>
                </c:pt>
                <c:pt idx="7183">
                  <c:v>14974.75</c:v>
                </c:pt>
                <c:pt idx="7184">
                  <c:v>15927.75</c:v>
                </c:pt>
                <c:pt idx="7185">
                  <c:v>12875.49609375</c:v>
                </c:pt>
                <c:pt idx="7186">
                  <c:v>12560.18359375</c:v>
                </c:pt>
                <c:pt idx="7187">
                  <c:v>11375.2109375</c:v>
                </c:pt>
                <c:pt idx="7188">
                  <c:v>10544.38671875</c:v>
                </c:pt>
                <c:pt idx="7189">
                  <c:v>9262.03125</c:v>
                </c:pt>
                <c:pt idx="7190">
                  <c:v>8530.125</c:v>
                </c:pt>
                <c:pt idx="7191">
                  <c:v>9386.421875</c:v>
                </c:pt>
                <c:pt idx="7192">
                  <c:v>12466.30859375</c:v>
                </c:pt>
                <c:pt idx="7193">
                  <c:v>13036.484375</c:v>
                </c:pt>
                <c:pt idx="7194">
                  <c:v>12446.6484375</c:v>
                </c:pt>
                <c:pt idx="7195">
                  <c:v>11023.3671875</c:v>
                </c:pt>
                <c:pt idx="7196">
                  <c:v>9721.12109375</c:v>
                </c:pt>
                <c:pt idx="7197">
                  <c:v>9548.2578125</c:v>
                </c:pt>
                <c:pt idx="7198">
                  <c:v>12844.65234375</c:v>
                </c:pt>
                <c:pt idx="7199">
                  <c:v>11848.97265625</c:v>
                </c:pt>
                <c:pt idx="7200">
                  <c:v>12339.21875</c:v>
                </c:pt>
                <c:pt idx="7201">
                  <c:v>12419.921875</c:v>
                </c:pt>
                <c:pt idx="7202">
                  <c:v>10518.78515625</c:v>
                </c:pt>
                <c:pt idx="7203">
                  <c:v>12757.60546875</c:v>
                </c:pt>
                <c:pt idx="7204">
                  <c:v>13151.51953125</c:v>
                </c:pt>
                <c:pt idx="7205">
                  <c:v>11828.125</c:v>
                </c:pt>
                <c:pt idx="7206">
                  <c:v>11794.08203125</c:v>
                </c:pt>
                <c:pt idx="7207">
                  <c:v>12402.203125</c:v>
                </c:pt>
                <c:pt idx="7208">
                  <c:v>12206.484375</c:v>
                </c:pt>
                <c:pt idx="7209">
                  <c:v>12403.46875</c:v>
                </c:pt>
                <c:pt idx="7210">
                  <c:v>11167.78125</c:v>
                </c:pt>
                <c:pt idx="7211">
                  <c:v>13053.8671875</c:v>
                </c:pt>
                <c:pt idx="7212">
                  <c:v>13481.4296875</c:v>
                </c:pt>
                <c:pt idx="7213">
                  <c:v>11962.11328125</c:v>
                </c:pt>
                <c:pt idx="7214">
                  <c:v>11951.96484375</c:v>
                </c:pt>
                <c:pt idx="7215">
                  <c:v>11347.734375</c:v>
                </c:pt>
                <c:pt idx="7216">
                  <c:v>11642.1796875</c:v>
                </c:pt>
                <c:pt idx="7217">
                  <c:v>12575.2734375</c:v>
                </c:pt>
                <c:pt idx="7218">
                  <c:v>10877.8125</c:v>
                </c:pt>
                <c:pt idx="7219">
                  <c:v>10740.5234375</c:v>
                </c:pt>
                <c:pt idx="7220">
                  <c:v>8974.23046875</c:v>
                </c:pt>
                <c:pt idx="7221">
                  <c:v>7385.02734375</c:v>
                </c:pt>
                <c:pt idx="7222">
                  <c:v>7039.03125</c:v>
                </c:pt>
                <c:pt idx="7223">
                  <c:v>7435.1015625</c:v>
                </c:pt>
                <c:pt idx="7224">
                  <c:v>9934.7421875</c:v>
                </c:pt>
                <c:pt idx="7225">
                  <c:v>9773.6484375</c:v>
                </c:pt>
                <c:pt idx="7226">
                  <c:v>11363.796875</c:v>
                </c:pt>
                <c:pt idx="7227">
                  <c:v>11284.5</c:v>
                </c:pt>
                <c:pt idx="7228">
                  <c:v>11370.18359375</c:v>
                </c:pt>
                <c:pt idx="7229">
                  <c:v>11130.2109375</c:v>
                </c:pt>
                <c:pt idx="7230">
                  <c:v>10950.796875</c:v>
                </c:pt>
                <c:pt idx="7231">
                  <c:v>11107.64453125</c:v>
                </c:pt>
                <c:pt idx="7232">
                  <c:v>9233.2890625</c:v>
                </c:pt>
                <c:pt idx="7233">
                  <c:v>9053.43359375</c:v>
                </c:pt>
                <c:pt idx="7234">
                  <c:v>9375.0234375</c:v>
                </c:pt>
                <c:pt idx="7235">
                  <c:v>7993.23046875</c:v>
                </c:pt>
                <c:pt idx="7236">
                  <c:v>9107.61328125</c:v>
                </c:pt>
                <c:pt idx="7237">
                  <c:v>10156.6484375</c:v>
                </c:pt>
                <c:pt idx="7238">
                  <c:v>10398.6796875</c:v>
                </c:pt>
                <c:pt idx="7239">
                  <c:v>7176.7890625</c:v>
                </c:pt>
                <c:pt idx="7240">
                  <c:v>7385.57421875</c:v>
                </c:pt>
                <c:pt idx="7241">
                  <c:v>9128.80859375</c:v>
                </c:pt>
                <c:pt idx="7242">
                  <c:v>7639.9765625</c:v>
                </c:pt>
                <c:pt idx="7243">
                  <c:v>8099.85546875</c:v>
                </c:pt>
                <c:pt idx="7244">
                  <c:v>10167.8359375</c:v>
                </c:pt>
                <c:pt idx="7245">
                  <c:v>10681.83203125</c:v>
                </c:pt>
                <c:pt idx="7246">
                  <c:v>11222.54296875</c:v>
                </c:pt>
                <c:pt idx="7247">
                  <c:v>11319.82421875</c:v>
                </c:pt>
                <c:pt idx="7248">
                  <c:v>10678.375</c:v>
                </c:pt>
                <c:pt idx="7249">
                  <c:v>10866.24609375</c:v>
                </c:pt>
                <c:pt idx="7250">
                  <c:v>13137.765625</c:v>
                </c:pt>
                <c:pt idx="7251">
                  <c:v>10690.78125</c:v>
                </c:pt>
                <c:pt idx="7252">
                  <c:v>8352.69140625</c:v>
                </c:pt>
                <c:pt idx="7253">
                  <c:v>8390.1953125</c:v>
                </c:pt>
                <c:pt idx="7254">
                  <c:v>11831.90625</c:v>
                </c:pt>
                <c:pt idx="7255">
                  <c:v>13166.5234375</c:v>
                </c:pt>
                <c:pt idx="7256">
                  <c:v>9361.55859375</c:v>
                </c:pt>
                <c:pt idx="7257">
                  <c:v>8359.96484375</c:v>
                </c:pt>
                <c:pt idx="7258">
                  <c:v>11797.71484375</c:v>
                </c:pt>
                <c:pt idx="7259">
                  <c:v>12891.265625</c:v>
                </c:pt>
                <c:pt idx="7260">
                  <c:v>14195.94140625</c:v>
                </c:pt>
                <c:pt idx="7261">
                  <c:v>13919.3046875</c:v>
                </c:pt>
                <c:pt idx="7262">
                  <c:v>13674.03125</c:v>
                </c:pt>
                <c:pt idx="7263">
                  <c:v>11609.7265625</c:v>
                </c:pt>
                <c:pt idx="7264">
                  <c:v>11528.42578125</c:v>
                </c:pt>
                <c:pt idx="7265">
                  <c:v>12667.9609375</c:v>
                </c:pt>
                <c:pt idx="7266">
                  <c:v>14012.3046875</c:v>
                </c:pt>
                <c:pt idx="7267">
                  <c:v>13390.03515625</c:v>
                </c:pt>
                <c:pt idx="7268">
                  <c:v>13752.1015625</c:v>
                </c:pt>
                <c:pt idx="7269">
                  <c:v>12156.42578125</c:v>
                </c:pt>
                <c:pt idx="7270">
                  <c:v>12447.54296875</c:v>
                </c:pt>
                <c:pt idx="7271">
                  <c:v>14237.3203125</c:v>
                </c:pt>
                <c:pt idx="7272">
                  <c:v>14014.77734375</c:v>
                </c:pt>
                <c:pt idx="7273">
                  <c:v>13045.46875</c:v>
                </c:pt>
                <c:pt idx="7274">
                  <c:v>13576</c:v>
                </c:pt>
                <c:pt idx="7275">
                  <c:v>15653.6953125</c:v>
                </c:pt>
                <c:pt idx="7276">
                  <c:v>15399.90625</c:v>
                </c:pt>
                <c:pt idx="7277">
                  <c:v>14588.2734375</c:v>
                </c:pt>
                <c:pt idx="7278">
                  <c:v>13204.09765625</c:v>
                </c:pt>
                <c:pt idx="7279">
                  <c:v>15081.14453125</c:v>
                </c:pt>
                <c:pt idx="7280">
                  <c:v>13378.30859375</c:v>
                </c:pt>
                <c:pt idx="7281">
                  <c:v>12135.5859375</c:v>
                </c:pt>
                <c:pt idx="7282">
                  <c:v>15656.484375</c:v>
                </c:pt>
                <c:pt idx="7283">
                  <c:v>15568.265625</c:v>
                </c:pt>
                <c:pt idx="7284">
                  <c:v>15451.46875</c:v>
                </c:pt>
                <c:pt idx="7285">
                  <c:v>15693.3984375</c:v>
                </c:pt>
                <c:pt idx="7286">
                  <c:v>15661.8828125</c:v>
                </c:pt>
                <c:pt idx="7287">
                  <c:v>15017.7734375</c:v>
                </c:pt>
                <c:pt idx="7288">
                  <c:v>14819.9296875</c:v>
                </c:pt>
                <c:pt idx="7289">
                  <c:v>15613.18359375</c:v>
                </c:pt>
                <c:pt idx="7290">
                  <c:v>13731.1484375</c:v>
                </c:pt>
                <c:pt idx="7291">
                  <c:v>12398.4765625</c:v>
                </c:pt>
                <c:pt idx="7292">
                  <c:v>13270.8125</c:v>
                </c:pt>
                <c:pt idx="7293">
                  <c:v>13246.0078125</c:v>
                </c:pt>
                <c:pt idx="7294">
                  <c:v>11950.0625</c:v>
                </c:pt>
                <c:pt idx="7295">
                  <c:v>12298.9921875</c:v>
                </c:pt>
                <c:pt idx="7296">
                  <c:v>11762.59375</c:v>
                </c:pt>
                <c:pt idx="7297">
                  <c:v>10939.8828125</c:v>
                </c:pt>
                <c:pt idx="7298">
                  <c:v>12617.9765625</c:v>
                </c:pt>
                <c:pt idx="7299">
                  <c:v>13776.69140625</c:v>
                </c:pt>
                <c:pt idx="7300">
                  <c:v>13811.09765625</c:v>
                </c:pt>
                <c:pt idx="7301">
                  <c:v>11544.28125</c:v>
                </c:pt>
                <c:pt idx="7302">
                  <c:v>13141.015625</c:v>
                </c:pt>
                <c:pt idx="7303">
                  <c:v>13818.8046875</c:v>
                </c:pt>
                <c:pt idx="7304">
                  <c:v>12176.4140625</c:v>
                </c:pt>
                <c:pt idx="7305">
                  <c:v>10916.921875</c:v>
                </c:pt>
                <c:pt idx="7306">
                  <c:v>9743.7734375</c:v>
                </c:pt>
                <c:pt idx="7307">
                  <c:v>10844.70703125</c:v>
                </c:pt>
                <c:pt idx="7308">
                  <c:v>11265.6875</c:v>
                </c:pt>
                <c:pt idx="7309">
                  <c:v>11498.2109375</c:v>
                </c:pt>
                <c:pt idx="7310">
                  <c:v>11454.46875</c:v>
                </c:pt>
                <c:pt idx="7311">
                  <c:v>11394.8828125</c:v>
                </c:pt>
                <c:pt idx="7312">
                  <c:v>11299.51171875</c:v>
                </c:pt>
                <c:pt idx="7313">
                  <c:v>11249.25</c:v>
                </c:pt>
                <c:pt idx="7314">
                  <c:v>9764.68359375</c:v>
                </c:pt>
                <c:pt idx="7315">
                  <c:v>10468.5625</c:v>
                </c:pt>
                <c:pt idx="7316">
                  <c:v>9852.2421875</c:v>
                </c:pt>
                <c:pt idx="7317">
                  <c:v>10253.6484375</c:v>
                </c:pt>
                <c:pt idx="7318">
                  <c:v>10569.0390625</c:v>
                </c:pt>
                <c:pt idx="7319">
                  <c:v>11800.67578125</c:v>
                </c:pt>
                <c:pt idx="7320">
                  <c:v>13134.53515625</c:v>
                </c:pt>
                <c:pt idx="7321">
                  <c:v>13510.54296875</c:v>
                </c:pt>
                <c:pt idx="7322">
                  <c:v>14713.6953125</c:v>
                </c:pt>
                <c:pt idx="7323">
                  <c:v>14061.359375</c:v>
                </c:pt>
                <c:pt idx="7324">
                  <c:v>14248.640625</c:v>
                </c:pt>
                <c:pt idx="7325">
                  <c:v>14028.06640625</c:v>
                </c:pt>
                <c:pt idx="7326">
                  <c:v>12599.96484375</c:v>
                </c:pt>
                <c:pt idx="7327">
                  <c:v>13995.01171875</c:v>
                </c:pt>
                <c:pt idx="7328">
                  <c:v>14340.89453125</c:v>
                </c:pt>
                <c:pt idx="7329">
                  <c:v>12831.375</c:v>
                </c:pt>
                <c:pt idx="7330">
                  <c:v>11823.328125</c:v>
                </c:pt>
                <c:pt idx="7331">
                  <c:v>12552.17578125</c:v>
                </c:pt>
                <c:pt idx="7332">
                  <c:v>14486.62109375</c:v>
                </c:pt>
                <c:pt idx="7333">
                  <c:v>14277.4609375</c:v>
                </c:pt>
                <c:pt idx="7334">
                  <c:v>13527.375</c:v>
                </c:pt>
                <c:pt idx="7335">
                  <c:v>10222.203125</c:v>
                </c:pt>
                <c:pt idx="7336">
                  <c:v>8828.40625</c:v>
                </c:pt>
                <c:pt idx="7337">
                  <c:v>10840.15625</c:v>
                </c:pt>
                <c:pt idx="7338">
                  <c:v>10858.8828125</c:v>
                </c:pt>
                <c:pt idx="7339">
                  <c:v>9632.4375</c:v>
                </c:pt>
                <c:pt idx="7340">
                  <c:v>10634.46875</c:v>
                </c:pt>
                <c:pt idx="7341">
                  <c:v>9022.9375</c:v>
                </c:pt>
                <c:pt idx="7342">
                  <c:v>8135.859375</c:v>
                </c:pt>
                <c:pt idx="7343">
                  <c:v>8615.2109375</c:v>
                </c:pt>
                <c:pt idx="7344">
                  <c:v>10368.66015625</c:v>
                </c:pt>
                <c:pt idx="7345">
                  <c:v>9528.5</c:v>
                </c:pt>
                <c:pt idx="7346">
                  <c:v>8385.671875</c:v>
                </c:pt>
                <c:pt idx="7347">
                  <c:v>7972.0859375</c:v>
                </c:pt>
                <c:pt idx="7348">
                  <c:v>9402.34765625</c:v>
                </c:pt>
                <c:pt idx="7349">
                  <c:v>10940.6328125</c:v>
                </c:pt>
                <c:pt idx="7350">
                  <c:v>14755.11328125</c:v>
                </c:pt>
                <c:pt idx="7351">
                  <c:v>14163.22265625</c:v>
                </c:pt>
                <c:pt idx="7352">
                  <c:v>14305.97265625</c:v>
                </c:pt>
                <c:pt idx="7353">
                  <c:v>13762.671875</c:v>
                </c:pt>
                <c:pt idx="7354">
                  <c:v>14311.98046875</c:v>
                </c:pt>
                <c:pt idx="7355">
                  <c:v>16020.19921875</c:v>
                </c:pt>
                <c:pt idx="7356">
                  <c:v>15065.20703125</c:v>
                </c:pt>
                <c:pt idx="7357">
                  <c:v>14326.23046875</c:v>
                </c:pt>
                <c:pt idx="7358">
                  <c:v>13194.81640625</c:v>
                </c:pt>
                <c:pt idx="7359">
                  <c:v>13162.0390625</c:v>
                </c:pt>
                <c:pt idx="7360">
                  <c:v>15839.5625</c:v>
                </c:pt>
                <c:pt idx="7361">
                  <c:v>15743.46875</c:v>
                </c:pt>
                <c:pt idx="7362">
                  <c:v>15472.53515625</c:v>
                </c:pt>
                <c:pt idx="7363">
                  <c:v>13783.6953125</c:v>
                </c:pt>
                <c:pt idx="7364">
                  <c:v>12566.35546875</c:v>
                </c:pt>
                <c:pt idx="7365">
                  <c:v>13648.7421875</c:v>
                </c:pt>
                <c:pt idx="7366">
                  <c:v>14095.4921875</c:v>
                </c:pt>
                <c:pt idx="7367">
                  <c:v>14181.0390625</c:v>
                </c:pt>
                <c:pt idx="7368">
                  <c:v>11858.19140625</c:v>
                </c:pt>
                <c:pt idx="7369">
                  <c:v>10930.6640625</c:v>
                </c:pt>
                <c:pt idx="7370">
                  <c:v>10626.60546875</c:v>
                </c:pt>
                <c:pt idx="7371">
                  <c:v>12366.83984375</c:v>
                </c:pt>
                <c:pt idx="7372">
                  <c:v>13525.59375</c:v>
                </c:pt>
                <c:pt idx="7373">
                  <c:v>12123.91796875</c:v>
                </c:pt>
                <c:pt idx="7374">
                  <c:v>12120.94140625</c:v>
                </c:pt>
                <c:pt idx="7375">
                  <c:v>13337.4453125</c:v>
                </c:pt>
                <c:pt idx="7376">
                  <c:v>12521.41796875</c:v>
                </c:pt>
                <c:pt idx="7377">
                  <c:v>13229.4375</c:v>
                </c:pt>
                <c:pt idx="7378">
                  <c:v>14221.28515625</c:v>
                </c:pt>
                <c:pt idx="7379">
                  <c:v>11782.27734375</c:v>
                </c:pt>
                <c:pt idx="7380">
                  <c:v>10005.703125</c:v>
                </c:pt>
                <c:pt idx="7381">
                  <c:v>8092.1171875</c:v>
                </c:pt>
                <c:pt idx="7382">
                  <c:v>6564.99609375</c:v>
                </c:pt>
                <c:pt idx="7383">
                  <c:v>7989.4140625</c:v>
                </c:pt>
                <c:pt idx="7384">
                  <c:v>7909.26171875</c:v>
                </c:pt>
                <c:pt idx="7385">
                  <c:v>8995.2578125</c:v>
                </c:pt>
                <c:pt idx="7386">
                  <c:v>6775.0625</c:v>
                </c:pt>
                <c:pt idx="7387">
                  <c:v>5742.2265625</c:v>
                </c:pt>
                <c:pt idx="7388">
                  <c:v>8038.26171875</c:v>
                </c:pt>
                <c:pt idx="7389">
                  <c:v>9414.8046875</c:v>
                </c:pt>
                <c:pt idx="7390">
                  <c:v>9410.046875</c:v>
                </c:pt>
                <c:pt idx="7391">
                  <c:v>7168.34375</c:v>
                </c:pt>
                <c:pt idx="7392">
                  <c:v>6316.01953125</c:v>
                </c:pt>
                <c:pt idx="7393">
                  <c:v>7052.390625</c:v>
                </c:pt>
                <c:pt idx="7394">
                  <c:v>9014.0078125</c:v>
                </c:pt>
                <c:pt idx="7395">
                  <c:v>11003.79296875</c:v>
                </c:pt>
                <c:pt idx="7396">
                  <c:v>10926.2109375</c:v>
                </c:pt>
                <c:pt idx="7397">
                  <c:v>10439.296875</c:v>
                </c:pt>
                <c:pt idx="7398">
                  <c:v>11678.05078125</c:v>
                </c:pt>
                <c:pt idx="7399">
                  <c:v>11670.40234375</c:v>
                </c:pt>
                <c:pt idx="7400">
                  <c:v>7104.76953125</c:v>
                </c:pt>
                <c:pt idx="7401">
                  <c:v>5373.4140625</c:v>
                </c:pt>
                <c:pt idx="7402">
                  <c:v>5153.69921875</c:v>
                </c:pt>
                <c:pt idx="7403">
                  <c:v>6665.36328125</c:v>
                </c:pt>
                <c:pt idx="7404">
                  <c:v>10295.59375</c:v>
                </c:pt>
                <c:pt idx="7405">
                  <c:v>8020.765625</c:v>
                </c:pt>
                <c:pt idx="7406">
                  <c:v>6730.53125</c:v>
                </c:pt>
                <c:pt idx="7407">
                  <c:v>10780.0546875</c:v>
                </c:pt>
                <c:pt idx="7408">
                  <c:v>12197.65625</c:v>
                </c:pt>
                <c:pt idx="7409">
                  <c:v>10364.77734375</c:v>
                </c:pt>
                <c:pt idx="7410">
                  <c:v>8989.359375</c:v>
                </c:pt>
                <c:pt idx="7411">
                  <c:v>9895.0546875</c:v>
                </c:pt>
                <c:pt idx="7412">
                  <c:v>9643.13671875</c:v>
                </c:pt>
                <c:pt idx="7413">
                  <c:v>9450.6875</c:v>
                </c:pt>
                <c:pt idx="7414">
                  <c:v>9219.09375</c:v>
                </c:pt>
                <c:pt idx="7415">
                  <c:v>7004.546875</c:v>
                </c:pt>
                <c:pt idx="7416">
                  <c:v>7032.4453125</c:v>
                </c:pt>
                <c:pt idx="7417">
                  <c:v>7678.265625</c:v>
                </c:pt>
                <c:pt idx="7418">
                  <c:v>9439.93359375</c:v>
                </c:pt>
                <c:pt idx="7419">
                  <c:v>8894.54296875</c:v>
                </c:pt>
                <c:pt idx="7420">
                  <c:v>9762.015625</c:v>
                </c:pt>
                <c:pt idx="7421">
                  <c:v>8904.75</c:v>
                </c:pt>
                <c:pt idx="7422">
                  <c:v>7219.26171875</c:v>
                </c:pt>
                <c:pt idx="7423">
                  <c:v>7418.109375</c:v>
                </c:pt>
                <c:pt idx="7424">
                  <c:v>9238.80859375</c:v>
                </c:pt>
                <c:pt idx="7425">
                  <c:v>19198.94921875</c:v>
                </c:pt>
                <c:pt idx="7426">
                  <c:v>18806.19140625</c:v>
                </c:pt>
                <c:pt idx="7427">
                  <c:v>17076.0859375</c:v>
                </c:pt>
                <c:pt idx="7428">
                  <c:v>18521.703125</c:v>
                </c:pt>
                <c:pt idx="7429">
                  <c:v>18681.015625</c:v>
                </c:pt>
                <c:pt idx="7430">
                  <c:v>18271.48828125</c:v>
                </c:pt>
                <c:pt idx="7431">
                  <c:v>18321.515625</c:v>
                </c:pt>
                <c:pt idx="7432">
                  <c:v>19105.4609375</c:v>
                </c:pt>
                <c:pt idx="7433">
                  <c:v>17469.34375</c:v>
                </c:pt>
                <c:pt idx="7434">
                  <c:v>16388.14453125</c:v>
                </c:pt>
                <c:pt idx="7435">
                  <c:v>17378.71484375</c:v>
                </c:pt>
                <c:pt idx="7436">
                  <c:v>18715.625</c:v>
                </c:pt>
                <c:pt idx="7437">
                  <c:v>16798.24609375</c:v>
                </c:pt>
                <c:pt idx="7438">
                  <c:v>13851.19140625</c:v>
                </c:pt>
                <c:pt idx="7439">
                  <c:v>13400.77734375</c:v>
                </c:pt>
                <c:pt idx="7440">
                  <c:v>13657.0703125</c:v>
                </c:pt>
                <c:pt idx="7441">
                  <c:v>14732.15625</c:v>
                </c:pt>
                <c:pt idx="7442">
                  <c:v>15097.3125</c:v>
                </c:pt>
                <c:pt idx="7443">
                  <c:v>13617.39453125</c:v>
                </c:pt>
                <c:pt idx="7444">
                  <c:v>10979.421875</c:v>
                </c:pt>
                <c:pt idx="7445">
                  <c:v>10145.90625</c:v>
                </c:pt>
                <c:pt idx="7446">
                  <c:v>12055.96875</c:v>
                </c:pt>
                <c:pt idx="7447">
                  <c:v>15026.97265625</c:v>
                </c:pt>
                <c:pt idx="7448">
                  <c:v>14988.08203125</c:v>
                </c:pt>
                <c:pt idx="7449">
                  <c:v>15000.4453125</c:v>
                </c:pt>
                <c:pt idx="7450">
                  <c:v>14901.34765625</c:v>
                </c:pt>
                <c:pt idx="7451">
                  <c:v>13897.4296875</c:v>
                </c:pt>
                <c:pt idx="7452">
                  <c:v>12785.21484375</c:v>
                </c:pt>
                <c:pt idx="7453">
                  <c:v>12844.625</c:v>
                </c:pt>
                <c:pt idx="7454">
                  <c:v>14910.23828125</c:v>
                </c:pt>
                <c:pt idx="7455">
                  <c:v>11804.9375</c:v>
                </c:pt>
                <c:pt idx="7456">
                  <c:v>10043.03125</c:v>
                </c:pt>
                <c:pt idx="7457">
                  <c:v>10896.70703125</c:v>
                </c:pt>
                <c:pt idx="7458">
                  <c:v>10146.55078125</c:v>
                </c:pt>
                <c:pt idx="7459">
                  <c:v>11524.87890625</c:v>
                </c:pt>
                <c:pt idx="7460">
                  <c:v>10503.29296875</c:v>
                </c:pt>
                <c:pt idx="7461">
                  <c:v>10361.859375</c:v>
                </c:pt>
                <c:pt idx="7462">
                  <c:v>11329.1875</c:v>
                </c:pt>
                <c:pt idx="7463">
                  <c:v>10676.60546875</c:v>
                </c:pt>
                <c:pt idx="7464">
                  <c:v>10901.83984375</c:v>
                </c:pt>
                <c:pt idx="7465">
                  <c:v>11307.2265625</c:v>
                </c:pt>
                <c:pt idx="7466">
                  <c:v>10463.984375</c:v>
                </c:pt>
                <c:pt idx="7467">
                  <c:v>10317.69140625</c:v>
                </c:pt>
                <c:pt idx="7468">
                  <c:v>11284.6953125</c:v>
                </c:pt>
                <c:pt idx="7469">
                  <c:v>10904.00390625</c:v>
                </c:pt>
                <c:pt idx="7470">
                  <c:v>12028.14453125</c:v>
                </c:pt>
                <c:pt idx="7471">
                  <c:v>11012.76953125</c:v>
                </c:pt>
                <c:pt idx="7472">
                  <c:v>8602.53515625</c:v>
                </c:pt>
                <c:pt idx="7473">
                  <c:v>8317.40234375</c:v>
                </c:pt>
                <c:pt idx="7474">
                  <c:v>9929.19140625</c:v>
                </c:pt>
                <c:pt idx="7475">
                  <c:v>11938.546875</c:v>
                </c:pt>
                <c:pt idx="7476">
                  <c:v>10972.9375</c:v>
                </c:pt>
                <c:pt idx="7477">
                  <c:v>9613.4296875</c:v>
                </c:pt>
                <c:pt idx="7478">
                  <c:v>10446.22265625</c:v>
                </c:pt>
                <c:pt idx="7479">
                  <c:v>12229.04296875</c:v>
                </c:pt>
                <c:pt idx="7480">
                  <c:v>11411.86328125</c:v>
                </c:pt>
                <c:pt idx="7481">
                  <c:v>12114.0703125</c:v>
                </c:pt>
                <c:pt idx="7482">
                  <c:v>10361.984375</c:v>
                </c:pt>
                <c:pt idx="7483">
                  <c:v>9938.3046875</c:v>
                </c:pt>
                <c:pt idx="7484">
                  <c:v>12233.55859375</c:v>
                </c:pt>
                <c:pt idx="7485">
                  <c:v>10506.71875</c:v>
                </c:pt>
                <c:pt idx="7486">
                  <c:v>8865.09765625</c:v>
                </c:pt>
                <c:pt idx="7487">
                  <c:v>9408.3828125</c:v>
                </c:pt>
                <c:pt idx="7488">
                  <c:v>11089.6875</c:v>
                </c:pt>
                <c:pt idx="7489">
                  <c:v>8859.171875</c:v>
                </c:pt>
                <c:pt idx="7490">
                  <c:v>8090.6953125</c:v>
                </c:pt>
                <c:pt idx="7491">
                  <c:v>8283.75</c:v>
                </c:pt>
                <c:pt idx="7492">
                  <c:v>10649.62890625</c:v>
                </c:pt>
                <c:pt idx="7493">
                  <c:v>10212.65234375</c:v>
                </c:pt>
                <c:pt idx="7494">
                  <c:v>10480.8203125</c:v>
                </c:pt>
                <c:pt idx="7495">
                  <c:v>10119.42578125</c:v>
                </c:pt>
                <c:pt idx="7496">
                  <c:v>9146.984375</c:v>
                </c:pt>
                <c:pt idx="7497">
                  <c:v>9054.9140625</c:v>
                </c:pt>
                <c:pt idx="7498">
                  <c:v>10950.7265625</c:v>
                </c:pt>
                <c:pt idx="7499">
                  <c:v>9504.83984375</c:v>
                </c:pt>
                <c:pt idx="7500">
                  <c:v>15287.296875</c:v>
                </c:pt>
                <c:pt idx="7501">
                  <c:v>13954.12109375</c:v>
                </c:pt>
                <c:pt idx="7502">
                  <c:v>13297.62109375</c:v>
                </c:pt>
                <c:pt idx="7503">
                  <c:v>13908.109375</c:v>
                </c:pt>
                <c:pt idx="7504">
                  <c:v>15309.37890625</c:v>
                </c:pt>
                <c:pt idx="7505">
                  <c:v>14708.73828125</c:v>
                </c:pt>
                <c:pt idx="7506">
                  <c:v>15195.265625</c:v>
                </c:pt>
                <c:pt idx="7507">
                  <c:v>14259.171875</c:v>
                </c:pt>
                <c:pt idx="7508">
                  <c:v>12147.08984375</c:v>
                </c:pt>
                <c:pt idx="7509">
                  <c:v>13076.66015625</c:v>
                </c:pt>
                <c:pt idx="7510">
                  <c:v>12783.1953125</c:v>
                </c:pt>
                <c:pt idx="7511">
                  <c:v>14260.65234375</c:v>
                </c:pt>
                <c:pt idx="7512">
                  <c:v>14875.6875</c:v>
                </c:pt>
                <c:pt idx="7513">
                  <c:v>14813.3359375</c:v>
                </c:pt>
                <c:pt idx="7514">
                  <c:v>15623.2109375</c:v>
                </c:pt>
                <c:pt idx="7515">
                  <c:v>13322.6015625</c:v>
                </c:pt>
                <c:pt idx="7516">
                  <c:v>13682.7578125</c:v>
                </c:pt>
                <c:pt idx="7517">
                  <c:v>13306.20703125</c:v>
                </c:pt>
                <c:pt idx="7518">
                  <c:v>14013.46875</c:v>
                </c:pt>
                <c:pt idx="7519">
                  <c:v>14067.8671875</c:v>
                </c:pt>
                <c:pt idx="7520">
                  <c:v>14153.1875</c:v>
                </c:pt>
                <c:pt idx="7521">
                  <c:v>13381.7421875</c:v>
                </c:pt>
                <c:pt idx="7522">
                  <c:v>12359.671875</c:v>
                </c:pt>
                <c:pt idx="7523">
                  <c:v>13645.21875</c:v>
                </c:pt>
                <c:pt idx="7524">
                  <c:v>11647.10546875</c:v>
                </c:pt>
                <c:pt idx="7525">
                  <c:v>8688.390625</c:v>
                </c:pt>
                <c:pt idx="7526">
                  <c:v>7793.5078125</c:v>
                </c:pt>
                <c:pt idx="7527">
                  <c:v>8004.875</c:v>
                </c:pt>
                <c:pt idx="7528">
                  <c:v>11375.8203125</c:v>
                </c:pt>
                <c:pt idx="7529">
                  <c:v>13391.59375</c:v>
                </c:pt>
                <c:pt idx="7530">
                  <c:v>11334.8203125</c:v>
                </c:pt>
                <c:pt idx="7531">
                  <c:v>9805.22265625</c:v>
                </c:pt>
                <c:pt idx="7532">
                  <c:v>10111.8984375</c:v>
                </c:pt>
                <c:pt idx="7533">
                  <c:v>11613.421875</c:v>
                </c:pt>
                <c:pt idx="7534">
                  <c:v>11406.4375</c:v>
                </c:pt>
                <c:pt idx="7535">
                  <c:v>9352.81640625</c:v>
                </c:pt>
                <c:pt idx="7536">
                  <c:v>7714.87109375</c:v>
                </c:pt>
                <c:pt idx="7537">
                  <c:v>7366.78515625</c:v>
                </c:pt>
                <c:pt idx="7538">
                  <c:v>8420.375</c:v>
                </c:pt>
                <c:pt idx="7539">
                  <c:v>11262.04296875</c:v>
                </c:pt>
                <c:pt idx="7540">
                  <c:v>11236.84375</c:v>
                </c:pt>
                <c:pt idx="7541">
                  <c:v>12296.56640625</c:v>
                </c:pt>
                <c:pt idx="7542">
                  <c:v>10317.76953125</c:v>
                </c:pt>
                <c:pt idx="7543">
                  <c:v>7206.453125</c:v>
                </c:pt>
                <c:pt idx="7544">
                  <c:v>11780.6171875</c:v>
                </c:pt>
                <c:pt idx="7545">
                  <c:v>14034.6484375</c:v>
                </c:pt>
                <c:pt idx="7546">
                  <c:v>14079.484375</c:v>
                </c:pt>
                <c:pt idx="7547">
                  <c:v>14199.5234375</c:v>
                </c:pt>
                <c:pt idx="7548">
                  <c:v>14487.86328125</c:v>
                </c:pt>
                <c:pt idx="7549">
                  <c:v>14168.8671875</c:v>
                </c:pt>
                <c:pt idx="7550">
                  <c:v>13538.46875</c:v>
                </c:pt>
                <c:pt idx="7551">
                  <c:v>14071.27734375</c:v>
                </c:pt>
                <c:pt idx="7552">
                  <c:v>13740.42578125</c:v>
                </c:pt>
                <c:pt idx="7553">
                  <c:v>13733.9609375</c:v>
                </c:pt>
                <c:pt idx="7554">
                  <c:v>12686.5390625</c:v>
                </c:pt>
                <c:pt idx="7555">
                  <c:v>14143.0625</c:v>
                </c:pt>
                <c:pt idx="7556">
                  <c:v>11988.25</c:v>
                </c:pt>
                <c:pt idx="7557">
                  <c:v>10249.625</c:v>
                </c:pt>
                <c:pt idx="7558">
                  <c:v>13893.8984375</c:v>
                </c:pt>
                <c:pt idx="7559">
                  <c:v>13980.22265625</c:v>
                </c:pt>
                <c:pt idx="7560">
                  <c:v>13463.66015625</c:v>
                </c:pt>
                <c:pt idx="7561">
                  <c:v>13407.859375</c:v>
                </c:pt>
                <c:pt idx="7562">
                  <c:v>10779.56640625</c:v>
                </c:pt>
                <c:pt idx="7563">
                  <c:v>10015.73828125</c:v>
                </c:pt>
                <c:pt idx="7564">
                  <c:v>9054.16796875</c:v>
                </c:pt>
                <c:pt idx="7565">
                  <c:v>9775.66796875</c:v>
                </c:pt>
                <c:pt idx="7566">
                  <c:v>13291.38671875</c:v>
                </c:pt>
                <c:pt idx="7567">
                  <c:v>12034.9140625</c:v>
                </c:pt>
                <c:pt idx="7568">
                  <c:v>12007.15234375</c:v>
                </c:pt>
                <c:pt idx="7569">
                  <c:v>13395.6328125</c:v>
                </c:pt>
                <c:pt idx="7570">
                  <c:v>12880.51171875</c:v>
                </c:pt>
                <c:pt idx="7571">
                  <c:v>10714.296875</c:v>
                </c:pt>
                <c:pt idx="7572">
                  <c:v>10773.45703125</c:v>
                </c:pt>
                <c:pt idx="7573">
                  <c:v>11240.7734375</c:v>
                </c:pt>
                <c:pt idx="7574">
                  <c:v>11586.29296875</c:v>
                </c:pt>
                <c:pt idx="7575">
                  <c:v>18691.08203125</c:v>
                </c:pt>
                <c:pt idx="7576">
                  <c:v>18551.796875</c:v>
                </c:pt>
                <c:pt idx="7577">
                  <c:v>18267.796875</c:v>
                </c:pt>
                <c:pt idx="7578">
                  <c:v>17252.7578125</c:v>
                </c:pt>
                <c:pt idx="7579">
                  <c:v>15879.203125</c:v>
                </c:pt>
                <c:pt idx="7580">
                  <c:v>15772.12890625</c:v>
                </c:pt>
                <c:pt idx="7581">
                  <c:v>17895.875</c:v>
                </c:pt>
                <c:pt idx="7582">
                  <c:v>17263.14453125</c:v>
                </c:pt>
                <c:pt idx="7583">
                  <c:v>18554.23828125</c:v>
                </c:pt>
                <c:pt idx="7584">
                  <c:v>18668.109375</c:v>
                </c:pt>
                <c:pt idx="7585">
                  <c:v>17236.64453125</c:v>
                </c:pt>
                <c:pt idx="7586">
                  <c:v>18276.80859375</c:v>
                </c:pt>
                <c:pt idx="7587">
                  <c:v>18931.21875</c:v>
                </c:pt>
                <c:pt idx="7588">
                  <c:v>17244.43359375</c:v>
                </c:pt>
                <c:pt idx="7589">
                  <c:v>14856.1328125</c:v>
                </c:pt>
                <c:pt idx="7590">
                  <c:v>16129.15625</c:v>
                </c:pt>
                <c:pt idx="7591">
                  <c:v>14969.0078125</c:v>
                </c:pt>
                <c:pt idx="7592">
                  <c:v>14434.3828125</c:v>
                </c:pt>
                <c:pt idx="7593">
                  <c:v>14851.3359375</c:v>
                </c:pt>
                <c:pt idx="7594">
                  <c:v>13541.87890625</c:v>
                </c:pt>
                <c:pt idx="7595">
                  <c:v>16004.453125</c:v>
                </c:pt>
                <c:pt idx="7596">
                  <c:v>16284.72265625</c:v>
                </c:pt>
                <c:pt idx="7597">
                  <c:v>15856.9296875</c:v>
                </c:pt>
                <c:pt idx="7598">
                  <c:v>14781.8515625</c:v>
                </c:pt>
                <c:pt idx="7599">
                  <c:v>16195.55859375</c:v>
                </c:pt>
                <c:pt idx="7600">
                  <c:v>14528.4765625</c:v>
                </c:pt>
                <c:pt idx="7601">
                  <c:v>12955.01171875</c:v>
                </c:pt>
                <c:pt idx="7602">
                  <c:v>11816.34765625</c:v>
                </c:pt>
                <c:pt idx="7603">
                  <c:v>11637.3515625</c:v>
                </c:pt>
                <c:pt idx="7604">
                  <c:v>14415.01171875</c:v>
                </c:pt>
                <c:pt idx="7605">
                  <c:v>11500.7109375</c:v>
                </c:pt>
                <c:pt idx="7606">
                  <c:v>11461.1953125</c:v>
                </c:pt>
                <c:pt idx="7607">
                  <c:v>11252.5546875</c:v>
                </c:pt>
                <c:pt idx="7608">
                  <c:v>11676.484375</c:v>
                </c:pt>
                <c:pt idx="7609">
                  <c:v>11471.2109375</c:v>
                </c:pt>
                <c:pt idx="7610">
                  <c:v>11399.5390625</c:v>
                </c:pt>
                <c:pt idx="7611">
                  <c:v>11718.109375</c:v>
                </c:pt>
                <c:pt idx="7612">
                  <c:v>11369.4375</c:v>
                </c:pt>
                <c:pt idx="7613">
                  <c:v>10461.1015625</c:v>
                </c:pt>
                <c:pt idx="7614">
                  <c:v>10374.1015625</c:v>
                </c:pt>
                <c:pt idx="7615">
                  <c:v>10184.65234375</c:v>
                </c:pt>
                <c:pt idx="7616">
                  <c:v>9889.796875</c:v>
                </c:pt>
                <c:pt idx="7617">
                  <c:v>10567.16015625</c:v>
                </c:pt>
                <c:pt idx="7618">
                  <c:v>10887.28515625</c:v>
                </c:pt>
                <c:pt idx="7619">
                  <c:v>10994.2421875</c:v>
                </c:pt>
                <c:pt idx="7620">
                  <c:v>10395.046875</c:v>
                </c:pt>
                <c:pt idx="7621">
                  <c:v>11625.4453125</c:v>
                </c:pt>
                <c:pt idx="7622">
                  <c:v>10319.25</c:v>
                </c:pt>
                <c:pt idx="7623">
                  <c:v>10305.7890625</c:v>
                </c:pt>
                <c:pt idx="7624">
                  <c:v>10831.265625</c:v>
                </c:pt>
                <c:pt idx="7625">
                  <c:v>9758.3125</c:v>
                </c:pt>
                <c:pt idx="7626">
                  <c:v>11078.984375</c:v>
                </c:pt>
                <c:pt idx="7627">
                  <c:v>11603.1875</c:v>
                </c:pt>
                <c:pt idx="7628">
                  <c:v>11392.84375</c:v>
                </c:pt>
                <c:pt idx="7629">
                  <c:v>10172.33984375</c:v>
                </c:pt>
                <c:pt idx="7630">
                  <c:v>10361.2421875</c:v>
                </c:pt>
                <c:pt idx="7631">
                  <c:v>11849.0703125</c:v>
                </c:pt>
                <c:pt idx="7632">
                  <c:v>10436.40234375</c:v>
                </c:pt>
                <c:pt idx="7633">
                  <c:v>10012.34765625</c:v>
                </c:pt>
                <c:pt idx="7634">
                  <c:v>11280.01953125</c:v>
                </c:pt>
                <c:pt idx="7635">
                  <c:v>13427.125</c:v>
                </c:pt>
                <c:pt idx="7636">
                  <c:v>13480.9140625</c:v>
                </c:pt>
                <c:pt idx="7637">
                  <c:v>14323.1640625</c:v>
                </c:pt>
                <c:pt idx="7638">
                  <c:v>13297.6484375</c:v>
                </c:pt>
                <c:pt idx="7639">
                  <c:v>14190.13671875</c:v>
                </c:pt>
                <c:pt idx="7640">
                  <c:v>13827.33984375</c:v>
                </c:pt>
                <c:pt idx="7641">
                  <c:v>12549.69140625</c:v>
                </c:pt>
                <c:pt idx="7642">
                  <c:v>12897.11328125</c:v>
                </c:pt>
                <c:pt idx="7643">
                  <c:v>14084.85546875</c:v>
                </c:pt>
                <c:pt idx="7644">
                  <c:v>10794.265625</c:v>
                </c:pt>
                <c:pt idx="7645">
                  <c:v>10682.81640625</c:v>
                </c:pt>
                <c:pt idx="7646">
                  <c:v>12001.8046875</c:v>
                </c:pt>
                <c:pt idx="7647">
                  <c:v>11785.7890625</c:v>
                </c:pt>
                <c:pt idx="7648">
                  <c:v>14212.81640625</c:v>
                </c:pt>
                <c:pt idx="7649">
                  <c:v>14577.75</c:v>
                </c:pt>
                <c:pt idx="7650">
                  <c:v>11474.796875</c:v>
                </c:pt>
                <c:pt idx="7651">
                  <c:v>11913.14453125</c:v>
                </c:pt>
                <c:pt idx="7652">
                  <c:v>11360.3359375</c:v>
                </c:pt>
                <c:pt idx="7653">
                  <c:v>11530.2578125</c:v>
                </c:pt>
                <c:pt idx="7654">
                  <c:v>12098.4921875</c:v>
                </c:pt>
                <c:pt idx="7655">
                  <c:v>11016.19921875</c:v>
                </c:pt>
                <c:pt idx="7656">
                  <c:v>9900.19140625</c:v>
                </c:pt>
                <c:pt idx="7657">
                  <c:v>9777.30859375</c:v>
                </c:pt>
                <c:pt idx="7658">
                  <c:v>11577.74609375</c:v>
                </c:pt>
                <c:pt idx="7659">
                  <c:v>11690.3046875</c:v>
                </c:pt>
                <c:pt idx="7660">
                  <c:v>10608.828125</c:v>
                </c:pt>
                <c:pt idx="7661">
                  <c:v>10029.0078125</c:v>
                </c:pt>
                <c:pt idx="7662">
                  <c:v>9787.46484375</c:v>
                </c:pt>
                <c:pt idx="7663">
                  <c:v>10910.2109375</c:v>
                </c:pt>
                <c:pt idx="7664">
                  <c:v>11869.14453125</c:v>
                </c:pt>
                <c:pt idx="7665">
                  <c:v>14513.671875</c:v>
                </c:pt>
                <c:pt idx="7666">
                  <c:v>14257</c:v>
                </c:pt>
                <c:pt idx="7667">
                  <c:v>13702.2890625</c:v>
                </c:pt>
                <c:pt idx="7668">
                  <c:v>13496.7890625</c:v>
                </c:pt>
                <c:pt idx="7669">
                  <c:v>13545.171875</c:v>
                </c:pt>
                <c:pt idx="7670">
                  <c:v>13890.33203125</c:v>
                </c:pt>
                <c:pt idx="7671">
                  <c:v>12724.0546875</c:v>
                </c:pt>
                <c:pt idx="7672">
                  <c:v>13753.08203125</c:v>
                </c:pt>
                <c:pt idx="7673">
                  <c:v>14390.71875</c:v>
                </c:pt>
                <c:pt idx="7674">
                  <c:v>13548.27734375</c:v>
                </c:pt>
                <c:pt idx="7675">
                  <c:v>13046.8828125</c:v>
                </c:pt>
                <c:pt idx="7676">
                  <c:v>12398.59765625</c:v>
                </c:pt>
                <c:pt idx="7677">
                  <c:v>13171.765625</c:v>
                </c:pt>
                <c:pt idx="7678">
                  <c:v>14446.828125</c:v>
                </c:pt>
                <c:pt idx="7679">
                  <c:v>13064.41796875</c:v>
                </c:pt>
                <c:pt idx="7680">
                  <c:v>12673.7734375</c:v>
                </c:pt>
                <c:pt idx="7681">
                  <c:v>12626.51953125</c:v>
                </c:pt>
                <c:pt idx="7682">
                  <c:v>13272.86328125</c:v>
                </c:pt>
                <c:pt idx="7683">
                  <c:v>13519.75</c:v>
                </c:pt>
                <c:pt idx="7684">
                  <c:v>13461.046875</c:v>
                </c:pt>
                <c:pt idx="7685">
                  <c:v>13621.9765625</c:v>
                </c:pt>
                <c:pt idx="7686">
                  <c:v>11058.1484375</c:v>
                </c:pt>
                <c:pt idx="7687">
                  <c:v>12524.046875</c:v>
                </c:pt>
                <c:pt idx="7688">
                  <c:v>14171.66015625</c:v>
                </c:pt>
                <c:pt idx="7689">
                  <c:v>12623.984375</c:v>
                </c:pt>
                <c:pt idx="7690">
                  <c:v>11885.4765625</c:v>
                </c:pt>
                <c:pt idx="7691">
                  <c:v>12471.24609375</c:v>
                </c:pt>
                <c:pt idx="7692">
                  <c:v>14200.3203125</c:v>
                </c:pt>
                <c:pt idx="7693">
                  <c:v>12969.2890625</c:v>
                </c:pt>
                <c:pt idx="7694">
                  <c:v>11434.4765625</c:v>
                </c:pt>
                <c:pt idx="7695">
                  <c:v>9249.9140625</c:v>
                </c:pt>
                <c:pt idx="7696">
                  <c:v>11709.875</c:v>
                </c:pt>
                <c:pt idx="7697">
                  <c:v>12046.30078125</c:v>
                </c:pt>
                <c:pt idx="7698">
                  <c:v>11008.75390625</c:v>
                </c:pt>
                <c:pt idx="7699">
                  <c:v>10353.62109375</c:v>
                </c:pt>
                <c:pt idx="7700">
                  <c:v>11592.37109375</c:v>
                </c:pt>
                <c:pt idx="7701">
                  <c:v>10686.48828125</c:v>
                </c:pt>
                <c:pt idx="7702">
                  <c:v>11657.1796875</c:v>
                </c:pt>
                <c:pt idx="7703">
                  <c:v>8384.3828125</c:v>
                </c:pt>
                <c:pt idx="7704">
                  <c:v>7437.4765625</c:v>
                </c:pt>
                <c:pt idx="7705">
                  <c:v>9316.96875</c:v>
                </c:pt>
                <c:pt idx="7706">
                  <c:v>10948.98828125</c:v>
                </c:pt>
                <c:pt idx="7707">
                  <c:v>11059.90234375</c:v>
                </c:pt>
                <c:pt idx="7708">
                  <c:v>11568.53515625</c:v>
                </c:pt>
                <c:pt idx="7709">
                  <c:v>11272.7890625</c:v>
                </c:pt>
                <c:pt idx="7710">
                  <c:v>7441.515625</c:v>
                </c:pt>
                <c:pt idx="7711">
                  <c:v>5989.73046875</c:v>
                </c:pt>
                <c:pt idx="7712">
                  <c:v>7094.91015625</c:v>
                </c:pt>
                <c:pt idx="7713">
                  <c:v>9584.8125</c:v>
                </c:pt>
                <c:pt idx="7714">
                  <c:v>8112.2421875</c:v>
                </c:pt>
                <c:pt idx="7715">
                  <c:v>9408.03515625</c:v>
                </c:pt>
                <c:pt idx="7716">
                  <c:v>9439.25390625</c:v>
                </c:pt>
                <c:pt idx="7717">
                  <c:v>9472.33984375</c:v>
                </c:pt>
                <c:pt idx="7718">
                  <c:v>9243.9765625</c:v>
                </c:pt>
                <c:pt idx="7719">
                  <c:v>8090.60546875</c:v>
                </c:pt>
                <c:pt idx="7720">
                  <c:v>8859.59765625</c:v>
                </c:pt>
                <c:pt idx="7721">
                  <c:v>7008.5625</c:v>
                </c:pt>
                <c:pt idx="7722">
                  <c:v>4331.58984375</c:v>
                </c:pt>
                <c:pt idx="7723">
                  <c:v>4406.53125</c:v>
                </c:pt>
                <c:pt idx="7724">
                  <c:v>9374.97265625</c:v>
                </c:pt>
                <c:pt idx="7725">
                  <c:v>12533.8046875</c:v>
                </c:pt>
                <c:pt idx="7726">
                  <c:v>13240.78125</c:v>
                </c:pt>
                <c:pt idx="7727">
                  <c:v>14037.57421875</c:v>
                </c:pt>
                <c:pt idx="7728">
                  <c:v>12023.125</c:v>
                </c:pt>
                <c:pt idx="7729">
                  <c:v>11411.3046875</c:v>
                </c:pt>
                <c:pt idx="7730">
                  <c:v>10836.0703125</c:v>
                </c:pt>
                <c:pt idx="7731">
                  <c:v>12915.6875</c:v>
                </c:pt>
                <c:pt idx="7732">
                  <c:v>13086.54296875</c:v>
                </c:pt>
                <c:pt idx="7733">
                  <c:v>12202.42578125</c:v>
                </c:pt>
                <c:pt idx="7734">
                  <c:v>12064.61328125</c:v>
                </c:pt>
                <c:pt idx="7735">
                  <c:v>13914.578125</c:v>
                </c:pt>
                <c:pt idx="7736">
                  <c:v>13104.67578125</c:v>
                </c:pt>
                <c:pt idx="7737">
                  <c:v>12020.359375</c:v>
                </c:pt>
                <c:pt idx="7738">
                  <c:v>12927.6328125</c:v>
                </c:pt>
                <c:pt idx="7739">
                  <c:v>13920.11328125</c:v>
                </c:pt>
                <c:pt idx="7740">
                  <c:v>14315.40625</c:v>
                </c:pt>
                <c:pt idx="7741">
                  <c:v>12935.8125</c:v>
                </c:pt>
                <c:pt idx="7742">
                  <c:v>13497.875</c:v>
                </c:pt>
                <c:pt idx="7743">
                  <c:v>13196.4375</c:v>
                </c:pt>
                <c:pt idx="7744">
                  <c:v>14289.46484375</c:v>
                </c:pt>
                <c:pt idx="7745">
                  <c:v>13153.4453125</c:v>
                </c:pt>
                <c:pt idx="7746">
                  <c:v>11478.34765625</c:v>
                </c:pt>
                <c:pt idx="7747">
                  <c:v>9859</c:v>
                </c:pt>
                <c:pt idx="7748">
                  <c:v>10401.44140625</c:v>
                </c:pt>
                <c:pt idx="7749">
                  <c:v>12801.48046875</c:v>
                </c:pt>
                <c:pt idx="7750">
                  <c:v>11902.140625</c:v>
                </c:pt>
                <c:pt idx="7751">
                  <c:v>13409.40625</c:v>
                </c:pt>
                <c:pt idx="7752">
                  <c:v>13812.9609375</c:v>
                </c:pt>
                <c:pt idx="7753">
                  <c:v>12922.0390625</c:v>
                </c:pt>
                <c:pt idx="7754">
                  <c:v>12832.1796875</c:v>
                </c:pt>
                <c:pt idx="7755">
                  <c:v>14358.34765625</c:v>
                </c:pt>
                <c:pt idx="7756">
                  <c:v>14101.97265625</c:v>
                </c:pt>
                <c:pt idx="7757">
                  <c:v>13044.9140625</c:v>
                </c:pt>
                <c:pt idx="7758">
                  <c:v>12881.37890625</c:v>
                </c:pt>
                <c:pt idx="7759">
                  <c:v>13264.85546875</c:v>
                </c:pt>
                <c:pt idx="7760">
                  <c:v>10926.609375</c:v>
                </c:pt>
                <c:pt idx="7761">
                  <c:v>10064.2578125</c:v>
                </c:pt>
                <c:pt idx="7762">
                  <c:v>10593.1171875</c:v>
                </c:pt>
                <c:pt idx="7763">
                  <c:v>12282.9375</c:v>
                </c:pt>
                <c:pt idx="7764">
                  <c:v>14226.6015625</c:v>
                </c:pt>
                <c:pt idx="7765">
                  <c:v>14778.04296875</c:v>
                </c:pt>
                <c:pt idx="7766">
                  <c:v>13074.4453125</c:v>
                </c:pt>
                <c:pt idx="7767">
                  <c:v>13523.17578125</c:v>
                </c:pt>
                <c:pt idx="7768">
                  <c:v>9483.0625</c:v>
                </c:pt>
                <c:pt idx="7769">
                  <c:v>11060.2734375</c:v>
                </c:pt>
                <c:pt idx="7770">
                  <c:v>12887.41796875</c:v>
                </c:pt>
                <c:pt idx="7771">
                  <c:v>11512.5234375</c:v>
                </c:pt>
                <c:pt idx="7772">
                  <c:v>10092.45703125</c:v>
                </c:pt>
                <c:pt idx="7773">
                  <c:v>10346.89453125</c:v>
                </c:pt>
                <c:pt idx="7774">
                  <c:v>12893.9140625</c:v>
                </c:pt>
                <c:pt idx="7775">
                  <c:v>14173.4609375</c:v>
                </c:pt>
                <c:pt idx="7776">
                  <c:v>13246.79296875</c:v>
                </c:pt>
                <c:pt idx="7777">
                  <c:v>13012.4375</c:v>
                </c:pt>
                <c:pt idx="7778">
                  <c:v>13686.33203125</c:v>
                </c:pt>
                <c:pt idx="7779">
                  <c:v>14730.921875</c:v>
                </c:pt>
                <c:pt idx="7780">
                  <c:v>13835.28125</c:v>
                </c:pt>
                <c:pt idx="7781">
                  <c:v>13515.3515625</c:v>
                </c:pt>
                <c:pt idx="7782">
                  <c:v>14106.7109375</c:v>
                </c:pt>
                <c:pt idx="7783">
                  <c:v>13378.93359375</c:v>
                </c:pt>
                <c:pt idx="7784">
                  <c:v>14584.31640625</c:v>
                </c:pt>
                <c:pt idx="7785">
                  <c:v>11157.375</c:v>
                </c:pt>
                <c:pt idx="7786">
                  <c:v>10526.578125</c:v>
                </c:pt>
                <c:pt idx="7787">
                  <c:v>11570.87109375</c:v>
                </c:pt>
                <c:pt idx="7788">
                  <c:v>10436.265625</c:v>
                </c:pt>
                <c:pt idx="7789">
                  <c:v>10335.359375</c:v>
                </c:pt>
                <c:pt idx="7790">
                  <c:v>11609.953125</c:v>
                </c:pt>
                <c:pt idx="7791">
                  <c:v>10918.18359375</c:v>
                </c:pt>
                <c:pt idx="7792">
                  <c:v>11682.87109375</c:v>
                </c:pt>
                <c:pt idx="7793">
                  <c:v>11878.9765625</c:v>
                </c:pt>
                <c:pt idx="7794">
                  <c:v>11701.71875</c:v>
                </c:pt>
                <c:pt idx="7795">
                  <c:v>11317.55859375</c:v>
                </c:pt>
                <c:pt idx="7796">
                  <c:v>9828.99609375</c:v>
                </c:pt>
                <c:pt idx="7797">
                  <c:v>8737.1328125</c:v>
                </c:pt>
                <c:pt idx="7798">
                  <c:v>9356.875</c:v>
                </c:pt>
                <c:pt idx="7799">
                  <c:v>11752.87109375</c:v>
                </c:pt>
                <c:pt idx="7800">
                  <c:v>10538.046875</c:v>
                </c:pt>
                <c:pt idx="7801">
                  <c:v>9614.03125</c:v>
                </c:pt>
                <c:pt idx="7802">
                  <c:v>10141.1953125</c:v>
                </c:pt>
                <c:pt idx="7803">
                  <c:v>10238.609375</c:v>
                </c:pt>
                <c:pt idx="7804">
                  <c:v>10302.890625</c:v>
                </c:pt>
                <c:pt idx="7805">
                  <c:v>8737.78125</c:v>
                </c:pt>
                <c:pt idx="7806">
                  <c:v>10761.80078125</c:v>
                </c:pt>
                <c:pt idx="7807">
                  <c:v>10340.26171875</c:v>
                </c:pt>
                <c:pt idx="7808">
                  <c:v>8377.21875</c:v>
                </c:pt>
                <c:pt idx="7809">
                  <c:v>7983.34375</c:v>
                </c:pt>
                <c:pt idx="7810">
                  <c:v>10539.375</c:v>
                </c:pt>
                <c:pt idx="7811">
                  <c:v>9541.84765625</c:v>
                </c:pt>
                <c:pt idx="7812">
                  <c:v>6317.46875</c:v>
                </c:pt>
                <c:pt idx="7813">
                  <c:v>9347.625</c:v>
                </c:pt>
                <c:pt idx="7814">
                  <c:v>10565.94140625</c:v>
                </c:pt>
                <c:pt idx="7815">
                  <c:v>10499.5</c:v>
                </c:pt>
                <c:pt idx="7816">
                  <c:v>9823.40625</c:v>
                </c:pt>
                <c:pt idx="7817">
                  <c:v>10206.37109375</c:v>
                </c:pt>
                <c:pt idx="7818">
                  <c:v>9522.0703125</c:v>
                </c:pt>
                <c:pt idx="7819">
                  <c:v>10590.0234375</c:v>
                </c:pt>
                <c:pt idx="7820">
                  <c:v>8329.23046875</c:v>
                </c:pt>
                <c:pt idx="7821">
                  <c:v>6007.84375</c:v>
                </c:pt>
                <c:pt idx="7822">
                  <c:v>5679.0390625</c:v>
                </c:pt>
                <c:pt idx="7823">
                  <c:v>8303.16015625</c:v>
                </c:pt>
                <c:pt idx="7824">
                  <c:v>10941.390625</c:v>
                </c:pt>
                <c:pt idx="7825">
                  <c:v>10961.4140625</c:v>
                </c:pt>
                <c:pt idx="7826">
                  <c:v>7849.1015625</c:v>
                </c:pt>
                <c:pt idx="7827">
                  <c:v>4646.6484375</c:v>
                </c:pt>
                <c:pt idx="7828">
                  <c:v>7582.6015625</c:v>
                </c:pt>
                <c:pt idx="7829">
                  <c:v>10039.44921875</c:v>
                </c:pt>
                <c:pt idx="7830">
                  <c:v>14737.3359375</c:v>
                </c:pt>
                <c:pt idx="7831">
                  <c:v>13967.0859375</c:v>
                </c:pt>
                <c:pt idx="7832">
                  <c:v>13528.375</c:v>
                </c:pt>
                <c:pt idx="7833">
                  <c:v>13824.375</c:v>
                </c:pt>
                <c:pt idx="7834">
                  <c:v>14892.98046875</c:v>
                </c:pt>
                <c:pt idx="7835">
                  <c:v>14180.859375</c:v>
                </c:pt>
                <c:pt idx="7836">
                  <c:v>13653.46875</c:v>
                </c:pt>
                <c:pt idx="7837">
                  <c:v>13754.8828125</c:v>
                </c:pt>
                <c:pt idx="7838">
                  <c:v>13224.31640625</c:v>
                </c:pt>
                <c:pt idx="7839">
                  <c:v>14325.41796875</c:v>
                </c:pt>
                <c:pt idx="7840">
                  <c:v>13058.32421875</c:v>
                </c:pt>
                <c:pt idx="7841">
                  <c:v>11592.26953125</c:v>
                </c:pt>
                <c:pt idx="7842">
                  <c:v>10935.46484375</c:v>
                </c:pt>
                <c:pt idx="7843">
                  <c:v>11940.1953125</c:v>
                </c:pt>
                <c:pt idx="7844">
                  <c:v>14447.44140625</c:v>
                </c:pt>
                <c:pt idx="7845">
                  <c:v>12143.1953125</c:v>
                </c:pt>
                <c:pt idx="7846">
                  <c:v>12002.8125</c:v>
                </c:pt>
                <c:pt idx="7847">
                  <c:v>10399.0078125</c:v>
                </c:pt>
                <c:pt idx="7848">
                  <c:v>10618.9453125</c:v>
                </c:pt>
                <c:pt idx="7849">
                  <c:v>10832.8046875</c:v>
                </c:pt>
                <c:pt idx="7850">
                  <c:v>9429.89453125</c:v>
                </c:pt>
                <c:pt idx="7851">
                  <c:v>8889.359375</c:v>
                </c:pt>
                <c:pt idx="7852">
                  <c:v>11868.00390625</c:v>
                </c:pt>
                <c:pt idx="7853">
                  <c:v>9056.17578125</c:v>
                </c:pt>
                <c:pt idx="7854">
                  <c:v>8092.08984375</c:v>
                </c:pt>
                <c:pt idx="7855">
                  <c:v>12244.2578125</c:v>
                </c:pt>
                <c:pt idx="7856">
                  <c:v>10510.515625</c:v>
                </c:pt>
                <c:pt idx="7857">
                  <c:v>10561.390625</c:v>
                </c:pt>
                <c:pt idx="7858">
                  <c:v>12614.265625</c:v>
                </c:pt>
                <c:pt idx="7859">
                  <c:v>12291.8203125</c:v>
                </c:pt>
                <c:pt idx="7860">
                  <c:v>13227.0390625</c:v>
                </c:pt>
                <c:pt idx="7861">
                  <c:v>10506.9921875</c:v>
                </c:pt>
                <c:pt idx="7862">
                  <c:v>10411.6875</c:v>
                </c:pt>
                <c:pt idx="7863">
                  <c:v>12666.69140625</c:v>
                </c:pt>
                <c:pt idx="7864">
                  <c:v>13190.1484375</c:v>
                </c:pt>
                <c:pt idx="7865">
                  <c:v>12657.6015625</c:v>
                </c:pt>
                <c:pt idx="7866">
                  <c:v>13050.2265625</c:v>
                </c:pt>
                <c:pt idx="7867">
                  <c:v>12677.9453125</c:v>
                </c:pt>
                <c:pt idx="7868">
                  <c:v>12433.40625</c:v>
                </c:pt>
                <c:pt idx="7869">
                  <c:v>10954.40625</c:v>
                </c:pt>
                <c:pt idx="7870">
                  <c:v>8913.0078125</c:v>
                </c:pt>
                <c:pt idx="7871">
                  <c:v>9835.140625</c:v>
                </c:pt>
                <c:pt idx="7872">
                  <c:v>12178.9453125</c:v>
                </c:pt>
                <c:pt idx="7873">
                  <c:v>12802.046875</c:v>
                </c:pt>
                <c:pt idx="7874">
                  <c:v>12152.8359375</c:v>
                </c:pt>
                <c:pt idx="7875">
                  <c:v>14509.61328125</c:v>
                </c:pt>
                <c:pt idx="7876">
                  <c:v>14641.0234375</c:v>
                </c:pt>
                <c:pt idx="7877">
                  <c:v>14157.26953125</c:v>
                </c:pt>
                <c:pt idx="7878">
                  <c:v>13634.71875</c:v>
                </c:pt>
                <c:pt idx="7879">
                  <c:v>12951.70703125</c:v>
                </c:pt>
                <c:pt idx="7880">
                  <c:v>13370.546875</c:v>
                </c:pt>
                <c:pt idx="7881">
                  <c:v>12840.11328125</c:v>
                </c:pt>
                <c:pt idx="7882">
                  <c:v>12402.84375</c:v>
                </c:pt>
                <c:pt idx="7883">
                  <c:v>12997.19140625</c:v>
                </c:pt>
                <c:pt idx="7884">
                  <c:v>14624.69140625</c:v>
                </c:pt>
                <c:pt idx="7885">
                  <c:v>14230.6640625</c:v>
                </c:pt>
                <c:pt idx="7886">
                  <c:v>12177.46875</c:v>
                </c:pt>
                <c:pt idx="7887">
                  <c:v>13620.1640625</c:v>
                </c:pt>
                <c:pt idx="7888">
                  <c:v>14966.57421875</c:v>
                </c:pt>
                <c:pt idx="7889">
                  <c:v>15014.9765625</c:v>
                </c:pt>
                <c:pt idx="7890">
                  <c:v>12408.07421875</c:v>
                </c:pt>
                <c:pt idx="7891">
                  <c:v>13636.74609375</c:v>
                </c:pt>
                <c:pt idx="7892">
                  <c:v>13367.625</c:v>
                </c:pt>
                <c:pt idx="7893">
                  <c:v>12664.7734375</c:v>
                </c:pt>
                <c:pt idx="7894">
                  <c:v>12293.84765625</c:v>
                </c:pt>
                <c:pt idx="7895">
                  <c:v>12582.39453125</c:v>
                </c:pt>
                <c:pt idx="7896">
                  <c:v>10533.75390625</c:v>
                </c:pt>
                <c:pt idx="7897">
                  <c:v>9763.6875</c:v>
                </c:pt>
                <c:pt idx="7898">
                  <c:v>11167.265625</c:v>
                </c:pt>
                <c:pt idx="7899">
                  <c:v>13599.48828125</c:v>
                </c:pt>
                <c:pt idx="7900">
                  <c:v>13499.50390625</c:v>
                </c:pt>
                <c:pt idx="7901">
                  <c:v>11524.15234375</c:v>
                </c:pt>
                <c:pt idx="7902">
                  <c:v>10897.9609375</c:v>
                </c:pt>
                <c:pt idx="7903">
                  <c:v>11148.92578125</c:v>
                </c:pt>
                <c:pt idx="7904">
                  <c:v>12840.140625</c:v>
                </c:pt>
                <c:pt idx="7905">
                  <c:v>11745.265625</c:v>
                </c:pt>
                <c:pt idx="7906">
                  <c:v>9580.4765625</c:v>
                </c:pt>
                <c:pt idx="7907">
                  <c:v>9321.046875</c:v>
                </c:pt>
                <c:pt idx="7908">
                  <c:v>11376.08984375</c:v>
                </c:pt>
                <c:pt idx="7909">
                  <c:v>11785.890625</c:v>
                </c:pt>
                <c:pt idx="7910">
                  <c:v>11647.828125</c:v>
                </c:pt>
                <c:pt idx="7911">
                  <c:v>11660.9453125</c:v>
                </c:pt>
                <c:pt idx="7912">
                  <c:v>12108.515625</c:v>
                </c:pt>
                <c:pt idx="7913">
                  <c:v>10065.1875</c:v>
                </c:pt>
                <c:pt idx="7914">
                  <c:v>11764.3671875</c:v>
                </c:pt>
                <c:pt idx="7915">
                  <c:v>10736.26953125</c:v>
                </c:pt>
                <c:pt idx="7916">
                  <c:v>10294.5234375</c:v>
                </c:pt>
                <c:pt idx="7917">
                  <c:v>11214.9609375</c:v>
                </c:pt>
                <c:pt idx="7918">
                  <c:v>11663.6328125</c:v>
                </c:pt>
                <c:pt idx="7919">
                  <c:v>10403.1953125</c:v>
                </c:pt>
                <c:pt idx="7920">
                  <c:v>14463.4921875</c:v>
                </c:pt>
                <c:pt idx="7921">
                  <c:v>13435.859375</c:v>
                </c:pt>
                <c:pt idx="7922">
                  <c:v>13731.5546875</c:v>
                </c:pt>
                <c:pt idx="7923">
                  <c:v>13616.5859375</c:v>
                </c:pt>
                <c:pt idx="7924">
                  <c:v>13212.59375</c:v>
                </c:pt>
                <c:pt idx="7925">
                  <c:v>13399.40625</c:v>
                </c:pt>
                <c:pt idx="7926">
                  <c:v>14444.33203125</c:v>
                </c:pt>
                <c:pt idx="7927">
                  <c:v>14330.34375</c:v>
                </c:pt>
                <c:pt idx="7928">
                  <c:v>13685.78125</c:v>
                </c:pt>
                <c:pt idx="7929">
                  <c:v>12588.18359375</c:v>
                </c:pt>
                <c:pt idx="7930">
                  <c:v>13158.484375</c:v>
                </c:pt>
                <c:pt idx="7931">
                  <c:v>14266.9296875</c:v>
                </c:pt>
                <c:pt idx="7932">
                  <c:v>14527.84375</c:v>
                </c:pt>
                <c:pt idx="7933">
                  <c:v>13232.04296875</c:v>
                </c:pt>
                <c:pt idx="7934">
                  <c:v>14202.3203125</c:v>
                </c:pt>
                <c:pt idx="7935">
                  <c:v>14203.671875</c:v>
                </c:pt>
                <c:pt idx="7936">
                  <c:v>13716.9609375</c:v>
                </c:pt>
                <c:pt idx="7937">
                  <c:v>14175.9921875</c:v>
                </c:pt>
                <c:pt idx="7938">
                  <c:v>13881.77734375</c:v>
                </c:pt>
                <c:pt idx="7939">
                  <c:v>13341.71484375</c:v>
                </c:pt>
                <c:pt idx="7940">
                  <c:v>13564.078125</c:v>
                </c:pt>
                <c:pt idx="7941">
                  <c:v>12395.85546875</c:v>
                </c:pt>
                <c:pt idx="7942">
                  <c:v>12144.9453125</c:v>
                </c:pt>
                <c:pt idx="7943">
                  <c:v>10604.5</c:v>
                </c:pt>
                <c:pt idx="7944">
                  <c:v>10234.75390625</c:v>
                </c:pt>
                <c:pt idx="7945">
                  <c:v>11567.71875</c:v>
                </c:pt>
                <c:pt idx="7946">
                  <c:v>14404.46875</c:v>
                </c:pt>
                <c:pt idx="7947">
                  <c:v>13003.171875</c:v>
                </c:pt>
                <c:pt idx="7948">
                  <c:v>12288.76953125</c:v>
                </c:pt>
                <c:pt idx="7949">
                  <c:v>13738.45703125</c:v>
                </c:pt>
                <c:pt idx="7950">
                  <c:v>14237.8671875</c:v>
                </c:pt>
                <c:pt idx="7951">
                  <c:v>13810.01171875</c:v>
                </c:pt>
                <c:pt idx="7952">
                  <c:v>13899.8828125</c:v>
                </c:pt>
                <c:pt idx="7953">
                  <c:v>11446.34765625</c:v>
                </c:pt>
                <c:pt idx="7954">
                  <c:v>9938.20703125</c:v>
                </c:pt>
                <c:pt idx="7955">
                  <c:v>10109.7578125</c:v>
                </c:pt>
                <c:pt idx="7956">
                  <c:v>10991.28515625</c:v>
                </c:pt>
                <c:pt idx="7957">
                  <c:v>13661.48046875</c:v>
                </c:pt>
                <c:pt idx="7958">
                  <c:v>13085.44140625</c:v>
                </c:pt>
                <c:pt idx="7959">
                  <c:v>9614.41015625</c:v>
                </c:pt>
                <c:pt idx="7960">
                  <c:v>11901.10546875</c:v>
                </c:pt>
                <c:pt idx="7961">
                  <c:v>13621.9140625</c:v>
                </c:pt>
                <c:pt idx="7962">
                  <c:v>12701.40625</c:v>
                </c:pt>
                <c:pt idx="7963">
                  <c:v>13259.91796875</c:v>
                </c:pt>
                <c:pt idx="7964">
                  <c:v>15100.45703125</c:v>
                </c:pt>
                <c:pt idx="7965">
                  <c:v>9913.9609375</c:v>
                </c:pt>
                <c:pt idx="7966">
                  <c:v>9626.9921875</c:v>
                </c:pt>
                <c:pt idx="7967">
                  <c:v>9769.3984375</c:v>
                </c:pt>
                <c:pt idx="7968">
                  <c:v>10669.18359375</c:v>
                </c:pt>
                <c:pt idx="7969">
                  <c:v>13960.8125</c:v>
                </c:pt>
                <c:pt idx="7970">
                  <c:v>14024.84765625</c:v>
                </c:pt>
                <c:pt idx="7971">
                  <c:v>12678.4140625</c:v>
                </c:pt>
                <c:pt idx="7972">
                  <c:v>11660.44140625</c:v>
                </c:pt>
                <c:pt idx="7973">
                  <c:v>13211.59375</c:v>
                </c:pt>
                <c:pt idx="7974">
                  <c:v>13209.77734375</c:v>
                </c:pt>
                <c:pt idx="7975">
                  <c:v>13146.16796875</c:v>
                </c:pt>
                <c:pt idx="7976">
                  <c:v>13728.5078125</c:v>
                </c:pt>
                <c:pt idx="7977">
                  <c:v>14311.40625</c:v>
                </c:pt>
                <c:pt idx="7978">
                  <c:v>14314.44140625</c:v>
                </c:pt>
                <c:pt idx="7979">
                  <c:v>13598.6796875</c:v>
                </c:pt>
                <c:pt idx="7980">
                  <c:v>12583.171875</c:v>
                </c:pt>
                <c:pt idx="7981">
                  <c:v>10629.2109375</c:v>
                </c:pt>
                <c:pt idx="7982">
                  <c:v>11283.11328125</c:v>
                </c:pt>
                <c:pt idx="7983">
                  <c:v>10869.0078125</c:v>
                </c:pt>
                <c:pt idx="7984">
                  <c:v>12131.89453125</c:v>
                </c:pt>
                <c:pt idx="7985">
                  <c:v>11771.296875</c:v>
                </c:pt>
                <c:pt idx="7986">
                  <c:v>11519.64453125</c:v>
                </c:pt>
                <c:pt idx="7987">
                  <c:v>12472.59375</c:v>
                </c:pt>
                <c:pt idx="7988">
                  <c:v>12132.83984375</c:v>
                </c:pt>
                <c:pt idx="7989">
                  <c:v>11189.4296875</c:v>
                </c:pt>
                <c:pt idx="7990">
                  <c:v>11437.296875</c:v>
                </c:pt>
                <c:pt idx="7991">
                  <c:v>12501.58203125</c:v>
                </c:pt>
                <c:pt idx="7992">
                  <c:v>11892.68359375</c:v>
                </c:pt>
                <c:pt idx="7993">
                  <c:v>11775.84765625</c:v>
                </c:pt>
                <c:pt idx="7994">
                  <c:v>12660.62890625</c:v>
                </c:pt>
                <c:pt idx="7995">
                  <c:v>9989.5625</c:v>
                </c:pt>
                <c:pt idx="7996">
                  <c:v>9986.87109375</c:v>
                </c:pt>
                <c:pt idx="7997">
                  <c:v>10077.21875</c:v>
                </c:pt>
                <c:pt idx="7998">
                  <c:v>9918.69140625</c:v>
                </c:pt>
                <c:pt idx="7999">
                  <c:v>8993.0859375</c:v>
                </c:pt>
                <c:pt idx="8000">
                  <c:v>7641.7421875</c:v>
                </c:pt>
                <c:pt idx="8001">
                  <c:v>8829.02734375</c:v>
                </c:pt>
                <c:pt idx="8002">
                  <c:v>10411.5859375</c:v>
                </c:pt>
                <c:pt idx="8003">
                  <c:v>9455.77734375</c:v>
                </c:pt>
                <c:pt idx="8004">
                  <c:v>9506.88671875</c:v>
                </c:pt>
                <c:pt idx="8005">
                  <c:v>9061.98828125</c:v>
                </c:pt>
                <c:pt idx="8006">
                  <c:v>9731.515625</c:v>
                </c:pt>
                <c:pt idx="8007">
                  <c:v>9970.5859375</c:v>
                </c:pt>
                <c:pt idx="8008">
                  <c:v>7398.4140625</c:v>
                </c:pt>
                <c:pt idx="8009">
                  <c:v>7392.61328125</c:v>
                </c:pt>
                <c:pt idx="8010">
                  <c:v>15179.3203125</c:v>
                </c:pt>
                <c:pt idx="8011">
                  <c:v>15316.171875</c:v>
                </c:pt>
                <c:pt idx="8012">
                  <c:v>13988.81640625</c:v>
                </c:pt>
                <c:pt idx="8013">
                  <c:v>12057.6953125</c:v>
                </c:pt>
                <c:pt idx="8014">
                  <c:v>10504.65625</c:v>
                </c:pt>
                <c:pt idx="8015">
                  <c:v>10766.1640625</c:v>
                </c:pt>
                <c:pt idx="8016">
                  <c:v>12971.86328125</c:v>
                </c:pt>
                <c:pt idx="8017">
                  <c:v>12299.234375</c:v>
                </c:pt>
                <c:pt idx="8018">
                  <c:v>13406.3203125</c:v>
                </c:pt>
                <c:pt idx="8019">
                  <c:v>15033.6171875</c:v>
                </c:pt>
                <c:pt idx="8020">
                  <c:v>16382.40625</c:v>
                </c:pt>
                <c:pt idx="8021">
                  <c:v>16021.28515625</c:v>
                </c:pt>
                <c:pt idx="8022">
                  <c:v>13501.890625</c:v>
                </c:pt>
                <c:pt idx="8023">
                  <c:v>14414.40234375</c:v>
                </c:pt>
                <c:pt idx="8024">
                  <c:v>13889.5390625</c:v>
                </c:pt>
                <c:pt idx="8025">
                  <c:v>11812.1640625</c:v>
                </c:pt>
                <c:pt idx="8026">
                  <c:v>11440.21875</c:v>
                </c:pt>
                <c:pt idx="8027">
                  <c:v>12102.265625</c:v>
                </c:pt>
                <c:pt idx="8028">
                  <c:v>13102.30078125</c:v>
                </c:pt>
                <c:pt idx="8029">
                  <c:v>16539.2265625</c:v>
                </c:pt>
                <c:pt idx="8030">
                  <c:v>17615.89453125</c:v>
                </c:pt>
                <c:pt idx="8031">
                  <c:v>16423.65625</c:v>
                </c:pt>
                <c:pt idx="8032">
                  <c:v>15573.29296875</c:v>
                </c:pt>
                <c:pt idx="8033">
                  <c:v>16777.03125</c:v>
                </c:pt>
                <c:pt idx="8034">
                  <c:v>16121.16015625</c:v>
                </c:pt>
                <c:pt idx="8035">
                  <c:v>15283.62109375</c:v>
                </c:pt>
                <c:pt idx="8036">
                  <c:v>14678.37109375</c:v>
                </c:pt>
                <c:pt idx="8037">
                  <c:v>15410.65625</c:v>
                </c:pt>
                <c:pt idx="8038">
                  <c:v>16934.84765625</c:v>
                </c:pt>
                <c:pt idx="8039">
                  <c:v>16062.4140625</c:v>
                </c:pt>
                <c:pt idx="8040">
                  <c:v>9842.32421875</c:v>
                </c:pt>
                <c:pt idx="8041">
                  <c:v>9830.64453125</c:v>
                </c:pt>
                <c:pt idx="8042">
                  <c:v>9124.453125</c:v>
                </c:pt>
                <c:pt idx="8043">
                  <c:v>8078.5625</c:v>
                </c:pt>
                <c:pt idx="8044">
                  <c:v>7762.69140625</c:v>
                </c:pt>
                <c:pt idx="8045">
                  <c:v>10187.73828125</c:v>
                </c:pt>
                <c:pt idx="8046">
                  <c:v>7840.29296875</c:v>
                </c:pt>
                <c:pt idx="8047">
                  <c:v>7739.25390625</c:v>
                </c:pt>
                <c:pt idx="8048">
                  <c:v>8226.2109375</c:v>
                </c:pt>
                <c:pt idx="8049">
                  <c:v>9911.515625</c:v>
                </c:pt>
                <c:pt idx="8050">
                  <c:v>9167.51953125</c:v>
                </c:pt>
                <c:pt idx="8051">
                  <c:v>9942.88671875</c:v>
                </c:pt>
                <c:pt idx="8052">
                  <c:v>9965.3125</c:v>
                </c:pt>
                <c:pt idx="8053">
                  <c:v>8771.05859375</c:v>
                </c:pt>
                <c:pt idx="8054">
                  <c:v>8523.26171875</c:v>
                </c:pt>
                <c:pt idx="8055">
                  <c:v>14190.203125</c:v>
                </c:pt>
                <c:pt idx="8056">
                  <c:v>13159.4921875</c:v>
                </c:pt>
                <c:pt idx="8057">
                  <c:v>13918.21875</c:v>
                </c:pt>
                <c:pt idx="8058">
                  <c:v>13801.5</c:v>
                </c:pt>
                <c:pt idx="8059">
                  <c:v>13258.46875</c:v>
                </c:pt>
                <c:pt idx="8060">
                  <c:v>13971.16796875</c:v>
                </c:pt>
                <c:pt idx="8061">
                  <c:v>12103.17578125</c:v>
                </c:pt>
                <c:pt idx="8062">
                  <c:v>12091.1171875</c:v>
                </c:pt>
                <c:pt idx="8063">
                  <c:v>13044.34765625</c:v>
                </c:pt>
                <c:pt idx="8064">
                  <c:v>13795.578125</c:v>
                </c:pt>
                <c:pt idx="8065">
                  <c:v>13454.27734375</c:v>
                </c:pt>
                <c:pt idx="8066">
                  <c:v>12947.64453125</c:v>
                </c:pt>
                <c:pt idx="8067">
                  <c:v>14371.99609375</c:v>
                </c:pt>
                <c:pt idx="8068">
                  <c:v>13477.4296875</c:v>
                </c:pt>
                <c:pt idx="8069">
                  <c:v>11897.51953125</c:v>
                </c:pt>
                <c:pt idx="8070">
                  <c:v>8759.3046875</c:v>
                </c:pt>
                <c:pt idx="8071">
                  <c:v>9613.89453125</c:v>
                </c:pt>
                <c:pt idx="8072">
                  <c:v>9180.59375</c:v>
                </c:pt>
                <c:pt idx="8073">
                  <c:v>8380.24609375</c:v>
                </c:pt>
                <c:pt idx="8074">
                  <c:v>7620.0625</c:v>
                </c:pt>
                <c:pt idx="8075">
                  <c:v>7832.46875</c:v>
                </c:pt>
                <c:pt idx="8076">
                  <c:v>9705.55859375</c:v>
                </c:pt>
                <c:pt idx="8077">
                  <c:v>10042.7578125</c:v>
                </c:pt>
                <c:pt idx="8078">
                  <c:v>8772.20703125</c:v>
                </c:pt>
                <c:pt idx="8079">
                  <c:v>8239.8984375</c:v>
                </c:pt>
                <c:pt idx="8080">
                  <c:v>7805.69921875</c:v>
                </c:pt>
                <c:pt idx="8081">
                  <c:v>8610.421875</c:v>
                </c:pt>
                <c:pt idx="8082">
                  <c:v>9809.359375</c:v>
                </c:pt>
                <c:pt idx="8083">
                  <c:v>9438.6328125</c:v>
                </c:pt>
                <c:pt idx="8084">
                  <c:v>10172.87890625</c:v>
                </c:pt>
                <c:pt idx="8085">
                  <c:v>12673.9375</c:v>
                </c:pt>
                <c:pt idx="8086">
                  <c:v>12407.42578125</c:v>
                </c:pt>
                <c:pt idx="8087">
                  <c:v>12666.3359375</c:v>
                </c:pt>
                <c:pt idx="8088">
                  <c:v>11956.8984375</c:v>
                </c:pt>
                <c:pt idx="8089">
                  <c:v>12040.1875</c:v>
                </c:pt>
                <c:pt idx="8090">
                  <c:v>13062.54296875</c:v>
                </c:pt>
                <c:pt idx="8091">
                  <c:v>12715.75390625</c:v>
                </c:pt>
                <c:pt idx="8092">
                  <c:v>11620.23046875</c:v>
                </c:pt>
                <c:pt idx="8093">
                  <c:v>11891.0703125</c:v>
                </c:pt>
                <c:pt idx="8094">
                  <c:v>11432.21484375</c:v>
                </c:pt>
                <c:pt idx="8095">
                  <c:v>13131.54296875</c:v>
                </c:pt>
                <c:pt idx="8096">
                  <c:v>11694.3203125</c:v>
                </c:pt>
                <c:pt idx="8097">
                  <c:v>10455.30078125</c:v>
                </c:pt>
                <c:pt idx="8098">
                  <c:v>9729.59765625</c:v>
                </c:pt>
                <c:pt idx="8099">
                  <c:v>10965.7890625</c:v>
                </c:pt>
                <c:pt idx="8100">
                  <c:v>17416.16015625</c:v>
                </c:pt>
                <c:pt idx="8101">
                  <c:v>17590.09375</c:v>
                </c:pt>
                <c:pt idx="8102">
                  <c:v>15530.9453125</c:v>
                </c:pt>
                <c:pt idx="8103">
                  <c:v>14554.6171875</c:v>
                </c:pt>
                <c:pt idx="8104">
                  <c:v>15960.85546875</c:v>
                </c:pt>
                <c:pt idx="8105">
                  <c:v>14414.09375</c:v>
                </c:pt>
                <c:pt idx="8106">
                  <c:v>13024.890625</c:v>
                </c:pt>
                <c:pt idx="8107">
                  <c:v>16961.98828125</c:v>
                </c:pt>
                <c:pt idx="8108">
                  <c:v>15950.203125</c:v>
                </c:pt>
                <c:pt idx="8109">
                  <c:v>15751.56640625</c:v>
                </c:pt>
                <c:pt idx="8110">
                  <c:v>15871.73828125</c:v>
                </c:pt>
                <c:pt idx="8111">
                  <c:v>16841.609375</c:v>
                </c:pt>
                <c:pt idx="8112">
                  <c:v>17784.31640625</c:v>
                </c:pt>
                <c:pt idx="8113">
                  <c:v>17494.06640625</c:v>
                </c:pt>
                <c:pt idx="8114">
                  <c:v>17320.40625</c:v>
                </c:pt>
                <c:pt idx="8115">
                  <c:v>12924.234375</c:v>
                </c:pt>
                <c:pt idx="8116">
                  <c:v>11466.56640625</c:v>
                </c:pt>
                <c:pt idx="8117">
                  <c:v>9925.82421875</c:v>
                </c:pt>
                <c:pt idx="8118">
                  <c:v>10742.171875</c:v>
                </c:pt>
                <c:pt idx="8119">
                  <c:v>12673.6796875</c:v>
                </c:pt>
                <c:pt idx="8120">
                  <c:v>11015.09375</c:v>
                </c:pt>
                <c:pt idx="8121">
                  <c:v>10292.453125</c:v>
                </c:pt>
                <c:pt idx="8122">
                  <c:v>9209.94921875</c:v>
                </c:pt>
                <c:pt idx="8123">
                  <c:v>8622.71875</c:v>
                </c:pt>
                <c:pt idx="8124">
                  <c:v>10243.30078125</c:v>
                </c:pt>
                <c:pt idx="8125">
                  <c:v>12537.69921875</c:v>
                </c:pt>
                <c:pt idx="8126">
                  <c:v>12634.609375</c:v>
                </c:pt>
                <c:pt idx="8127">
                  <c:v>11006.73828125</c:v>
                </c:pt>
                <c:pt idx="8128">
                  <c:v>7864.62890625</c:v>
                </c:pt>
                <c:pt idx="8129">
                  <c:v>12170.70703125</c:v>
                </c:pt>
                <c:pt idx="8130">
                  <c:v>12857.60546875</c:v>
                </c:pt>
                <c:pt idx="8131">
                  <c:v>12809.74609375</c:v>
                </c:pt>
                <c:pt idx="8132">
                  <c:v>13161.33203125</c:v>
                </c:pt>
                <c:pt idx="8133">
                  <c:v>11030.53515625</c:v>
                </c:pt>
                <c:pt idx="8134">
                  <c:v>12578.24609375</c:v>
                </c:pt>
                <c:pt idx="8135">
                  <c:v>12028.3203125</c:v>
                </c:pt>
                <c:pt idx="8136">
                  <c:v>12211.7890625</c:v>
                </c:pt>
                <c:pt idx="8137">
                  <c:v>12218.609375</c:v>
                </c:pt>
                <c:pt idx="8138">
                  <c:v>12474.82421875</c:v>
                </c:pt>
                <c:pt idx="8139">
                  <c:v>10862.02734375</c:v>
                </c:pt>
                <c:pt idx="8140">
                  <c:v>10914.703125</c:v>
                </c:pt>
                <c:pt idx="8141">
                  <c:v>11139.0625</c:v>
                </c:pt>
                <c:pt idx="8142">
                  <c:v>11052.68359375</c:v>
                </c:pt>
                <c:pt idx="8143">
                  <c:v>10696.54296875</c:v>
                </c:pt>
                <c:pt idx="8144">
                  <c:v>12248.5546875</c:v>
                </c:pt>
                <c:pt idx="8145">
                  <c:v>14374.3515625</c:v>
                </c:pt>
                <c:pt idx="8146">
                  <c:v>14050.953125</c:v>
                </c:pt>
                <c:pt idx="8147">
                  <c:v>13566.109375</c:v>
                </c:pt>
                <c:pt idx="8148">
                  <c:v>15140.1171875</c:v>
                </c:pt>
                <c:pt idx="8149">
                  <c:v>15075.6953125</c:v>
                </c:pt>
                <c:pt idx="8150">
                  <c:v>14154.265625</c:v>
                </c:pt>
                <c:pt idx="8151">
                  <c:v>15150.8515625</c:v>
                </c:pt>
                <c:pt idx="8152">
                  <c:v>12664.50390625</c:v>
                </c:pt>
                <c:pt idx="8153">
                  <c:v>12093.0234375</c:v>
                </c:pt>
                <c:pt idx="8154">
                  <c:v>12170.09765625</c:v>
                </c:pt>
                <c:pt idx="8155">
                  <c:v>14116.6328125</c:v>
                </c:pt>
                <c:pt idx="8156">
                  <c:v>15619.3671875</c:v>
                </c:pt>
                <c:pt idx="8157">
                  <c:v>14631.8203125</c:v>
                </c:pt>
                <c:pt idx="8158">
                  <c:v>14292.6796875</c:v>
                </c:pt>
                <c:pt idx="8159">
                  <c:v>15620.59375</c:v>
                </c:pt>
                <c:pt idx="8160">
                  <c:v>11853.90625</c:v>
                </c:pt>
                <c:pt idx="8161">
                  <c:v>12364.67578125</c:v>
                </c:pt>
                <c:pt idx="8162">
                  <c:v>12847.19921875</c:v>
                </c:pt>
                <c:pt idx="8163">
                  <c:v>10638.71484375</c:v>
                </c:pt>
                <c:pt idx="8164">
                  <c:v>10594.3359375</c:v>
                </c:pt>
                <c:pt idx="8165">
                  <c:v>11322.68359375</c:v>
                </c:pt>
                <c:pt idx="8166">
                  <c:v>12955.09765625</c:v>
                </c:pt>
                <c:pt idx="8167">
                  <c:v>12836.28515625</c:v>
                </c:pt>
                <c:pt idx="8168">
                  <c:v>12206.84375</c:v>
                </c:pt>
                <c:pt idx="8169">
                  <c:v>11252.13671875</c:v>
                </c:pt>
                <c:pt idx="8170">
                  <c:v>11389.375</c:v>
                </c:pt>
                <c:pt idx="8171">
                  <c:v>12851.29296875</c:v>
                </c:pt>
                <c:pt idx="8172">
                  <c:v>12154.1796875</c:v>
                </c:pt>
                <c:pt idx="8173">
                  <c:v>12685.4140625</c:v>
                </c:pt>
                <c:pt idx="8174">
                  <c:v>13001.76953125</c:v>
                </c:pt>
                <c:pt idx="8175">
                  <c:v>13176.16796875</c:v>
                </c:pt>
                <c:pt idx="8176">
                  <c:v>13564.828125</c:v>
                </c:pt>
                <c:pt idx="8177">
                  <c:v>11543.5625</c:v>
                </c:pt>
                <c:pt idx="8178">
                  <c:v>9957.62109375</c:v>
                </c:pt>
                <c:pt idx="8179">
                  <c:v>8641.421875</c:v>
                </c:pt>
                <c:pt idx="8180">
                  <c:v>8654.58984375</c:v>
                </c:pt>
                <c:pt idx="8181">
                  <c:v>10451.75</c:v>
                </c:pt>
                <c:pt idx="8182">
                  <c:v>11875.83203125</c:v>
                </c:pt>
                <c:pt idx="8183">
                  <c:v>13631.60546875</c:v>
                </c:pt>
                <c:pt idx="8184">
                  <c:v>13652.6875</c:v>
                </c:pt>
                <c:pt idx="8185">
                  <c:v>13774.0625</c:v>
                </c:pt>
                <c:pt idx="8186">
                  <c:v>11643.234375</c:v>
                </c:pt>
                <c:pt idx="8187">
                  <c:v>12723.234375</c:v>
                </c:pt>
                <c:pt idx="8188">
                  <c:v>13599.7265625</c:v>
                </c:pt>
                <c:pt idx="8189">
                  <c:v>12142.546875</c:v>
                </c:pt>
                <c:pt idx="8190">
                  <c:v>15054.61328125</c:v>
                </c:pt>
                <c:pt idx="8191">
                  <c:v>13166.8828125</c:v>
                </c:pt>
                <c:pt idx="8192">
                  <c:v>13136.984375</c:v>
                </c:pt>
                <c:pt idx="8193">
                  <c:v>15007.94140625</c:v>
                </c:pt>
                <c:pt idx="8194">
                  <c:v>13550.69921875</c:v>
                </c:pt>
                <c:pt idx="8195">
                  <c:v>13001.6796875</c:v>
                </c:pt>
                <c:pt idx="8196">
                  <c:v>13378.66796875</c:v>
                </c:pt>
                <c:pt idx="8197">
                  <c:v>14499.56640625</c:v>
                </c:pt>
                <c:pt idx="8198">
                  <c:v>13855.7421875</c:v>
                </c:pt>
                <c:pt idx="8199">
                  <c:v>15084.12109375</c:v>
                </c:pt>
                <c:pt idx="8200">
                  <c:v>14960.5625</c:v>
                </c:pt>
                <c:pt idx="8201">
                  <c:v>15127.11328125</c:v>
                </c:pt>
                <c:pt idx="8202">
                  <c:v>14096.890625</c:v>
                </c:pt>
                <c:pt idx="8203">
                  <c:v>13915.359375</c:v>
                </c:pt>
                <c:pt idx="8204">
                  <c:v>14672.50390625</c:v>
                </c:pt>
                <c:pt idx="8205">
                  <c:v>16082.73828125</c:v>
                </c:pt>
                <c:pt idx="8206">
                  <c:v>16212.671875</c:v>
                </c:pt>
                <c:pt idx="8207">
                  <c:v>15715.77734375</c:v>
                </c:pt>
                <c:pt idx="8208">
                  <c:v>14694.98828125</c:v>
                </c:pt>
                <c:pt idx="8209">
                  <c:v>13401.23828125</c:v>
                </c:pt>
                <c:pt idx="8210">
                  <c:v>13922.96484375</c:v>
                </c:pt>
                <c:pt idx="8211">
                  <c:v>16051.484375</c:v>
                </c:pt>
                <c:pt idx="8212">
                  <c:v>14740.7734375</c:v>
                </c:pt>
                <c:pt idx="8213">
                  <c:v>14648.30859375</c:v>
                </c:pt>
                <c:pt idx="8214">
                  <c:v>16463.59375</c:v>
                </c:pt>
                <c:pt idx="8215">
                  <c:v>14105.51953125</c:v>
                </c:pt>
                <c:pt idx="8216">
                  <c:v>13773.4765625</c:v>
                </c:pt>
                <c:pt idx="8217">
                  <c:v>15334.08203125</c:v>
                </c:pt>
                <c:pt idx="8218">
                  <c:v>14427.2734375</c:v>
                </c:pt>
                <c:pt idx="8219">
                  <c:v>16182.97265625</c:v>
                </c:pt>
                <c:pt idx="8220">
                  <c:v>15164.4296875</c:v>
                </c:pt>
                <c:pt idx="8221">
                  <c:v>14811.93359375</c:v>
                </c:pt>
                <c:pt idx="8222">
                  <c:v>13484.59375</c:v>
                </c:pt>
                <c:pt idx="8223">
                  <c:v>11471.8125</c:v>
                </c:pt>
                <c:pt idx="8224">
                  <c:v>10383.8046875</c:v>
                </c:pt>
                <c:pt idx="8225">
                  <c:v>12053.8984375</c:v>
                </c:pt>
                <c:pt idx="8226">
                  <c:v>15079.10546875</c:v>
                </c:pt>
                <c:pt idx="8227">
                  <c:v>13745.953125</c:v>
                </c:pt>
                <c:pt idx="8228">
                  <c:v>12590.671875</c:v>
                </c:pt>
                <c:pt idx="8229">
                  <c:v>10908.390625</c:v>
                </c:pt>
                <c:pt idx="8230">
                  <c:v>10488.76953125</c:v>
                </c:pt>
                <c:pt idx="8231">
                  <c:v>13616.87109375</c:v>
                </c:pt>
                <c:pt idx="8232">
                  <c:v>13726.87109375</c:v>
                </c:pt>
                <c:pt idx="8233">
                  <c:v>14930.3671875</c:v>
                </c:pt>
                <c:pt idx="8234">
                  <c:v>15414.015625</c:v>
                </c:pt>
                <c:pt idx="8235">
                  <c:v>11694.6640625</c:v>
                </c:pt>
                <c:pt idx="8236">
                  <c:v>11886.49609375</c:v>
                </c:pt>
                <c:pt idx="8237">
                  <c:v>11291.28515625</c:v>
                </c:pt>
                <c:pt idx="8238">
                  <c:v>9909.08203125</c:v>
                </c:pt>
                <c:pt idx="8239">
                  <c:v>8237.39453125</c:v>
                </c:pt>
                <c:pt idx="8240">
                  <c:v>7230.45703125</c:v>
                </c:pt>
                <c:pt idx="8241">
                  <c:v>7188.12109375</c:v>
                </c:pt>
                <c:pt idx="8242">
                  <c:v>9142.53125</c:v>
                </c:pt>
                <c:pt idx="8243">
                  <c:v>8291.5390625</c:v>
                </c:pt>
                <c:pt idx="8244">
                  <c:v>9464.26953125</c:v>
                </c:pt>
                <c:pt idx="8245">
                  <c:v>10795.19140625</c:v>
                </c:pt>
                <c:pt idx="8246">
                  <c:v>12157.265625</c:v>
                </c:pt>
                <c:pt idx="8247">
                  <c:v>12311.3828125</c:v>
                </c:pt>
                <c:pt idx="8248">
                  <c:v>11946.125</c:v>
                </c:pt>
                <c:pt idx="8249">
                  <c:v>9866.0625</c:v>
                </c:pt>
                <c:pt idx="8250">
                  <c:v>10725.125</c:v>
                </c:pt>
                <c:pt idx="8251">
                  <c:v>12381.16796875</c:v>
                </c:pt>
                <c:pt idx="8252">
                  <c:v>11521.5390625</c:v>
                </c:pt>
                <c:pt idx="8253">
                  <c:v>11641.38671875</c:v>
                </c:pt>
                <c:pt idx="8254">
                  <c:v>12305.9375</c:v>
                </c:pt>
                <c:pt idx="8255">
                  <c:v>10037.7109375</c:v>
                </c:pt>
                <c:pt idx="8256">
                  <c:v>6906.484375</c:v>
                </c:pt>
                <c:pt idx="8257">
                  <c:v>6290.6015625</c:v>
                </c:pt>
                <c:pt idx="8258">
                  <c:v>8359.71875</c:v>
                </c:pt>
                <c:pt idx="8259">
                  <c:v>12682.08984375</c:v>
                </c:pt>
                <c:pt idx="8260">
                  <c:v>12431.44140625</c:v>
                </c:pt>
                <c:pt idx="8261">
                  <c:v>12543.2890625</c:v>
                </c:pt>
                <c:pt idx="8262">
                  <c:v>12310.72265625</c:v>
                </c:pt>
                <c:pt idx="8263">
                  <c:v>11907.74609375</c:v>
                </c:pt>
                <c:pt idx="8264">
                  <c:v>11476</c:v>
                </c:pt>
                <c:pt idx="8265">
                  <c:v>11046.54296875</c:v>
                </c:pt>
                <c:pt idx="8266">
                  <c:v>11641.1796875</c:v>
                </c:pt>
                <c:pt idx="8267">
                  <c:v>9673.87890625</c:v>
                </c:pt>
                <c:pt idx="8268">
                  <c:v>8541.67578125</c:v>
                </c:pt>
                <c:pt idx="8269">
                  <c:v>8466.30859375</c:v>
                </c:pt>
                <c:pt idx="8270">
                  <c:v>10621.71875</c:v>
                </c:pt>
                <c:pt idx="8271">
                  <c:v>11467.09375</c:v>
                </c:pt>
                <c:pt idx="8272">
                  <c:v>9942.76171875</c:v>
                </c:pt>
                <c:pt idx="8273">
                  <c:v>10021.48046875</c:v>
                </c:pt>
                <c:pt idx="8274">
                  <c:v>11514.203125</c:v>
                </c:pt>
                <c:pt idx="8275">
                  <c:v>10407.29296875</c:v>
                </c:pt>
                <c:pt idx="8276">
                  <c:v>10498.7578125</c:v>
                </c:pt>
                <c:pt idx="8277">
                  <c:v>11888.9765625</c:v>
                </c:pt>
                <c:pt idx="8278">
                  <c:v>11778.56640625</c:v>
                </c:pt>
                <c:pt idx="8279">
                  <c:v>9649.20703125</c:v>
                </c:pt>
                <c:pt idx="8280">
                  <c:v>12545.76953125</c:v>
                </c:pt>
                <c:pt idx="8281">
                  <c:v>11384.07421875</c:v>
                </c:pt>
                <c:pt idx="8282">
                  <c:v>11535.98046875</c:v>
                </c:pt>
                <c:pt idx="8283">
                  <c:v>12354.55859375</c:v>
                </c:pt>
                <c:pt idx="8284">
                  <c:v>10544.73828125</c:v>
                </c:pt>
                <c:pt idx="8285">
                  <c:v>10163.5234375</c:v>
                </c:pt>
                <c:pt idx="8286">
                  <c:v>11019.65625</c:v>
                </c:pt>
                <c:pt idx="8287">
                  <c:v>11953.6015625</c:v>
                </c:pt>
                <c:pt idx="8288">
                  <c:v>11744.85546875</c:v>
                </c:pt>
                <c:pt idx="8289">
                  <c:v>12101.40234375</c:v>
                </c:pt>
                <c:pt idx="8290">
                  <c:v>11190.66796875</c:v>
                </c:pt>
                <c:pt idx="8291">
                  <c:v>11698.05078125</c:v>
                </c:pt>
                <c:pt idx="8292">
                  <c:v>11301.109375</c:v>
                </c:pt>
                <c:pt idx="8293">
                  <c:v>10827.5546875</c:v>
                </c:pt>
                <c:pt idx="8294">
                  <c:v>11822.80859375</c:v>
                </c:pt>
                <c:pt idx="8295">
                  <c:v>16568.5625</c:v>
                </c:pt>
                <c:pt idx="8296">
                  <c:v>15712.96875</c:v>
                </c:pt>
                <c:pt idx="8297">
                  <c:v>15768.5859375</c:v>
                </c:pt>
                <c:pt idx="8298">
                  <c:v>15813.54296875</c:v>
                </c:pt>
                <c:pt idx="8299">
                  <c:v>14805.484375</c:v>
                </c:pt>
                <c:pt idx="8300">
                  <c:v>15117.0546875</c:v>
                </c:pt>
                <c:pt idx="8301">
                  <c:v>16577.83984375</c:v>
                </c:pt>
                <c:pt idx="8302">
                  <c:v>16178.41796875</c:v>
                </c:pt>
                <c:pt idx="8303">
                  <c:v>16330.7578125</c:v>
                </c:pt>
                <c:pt idx="8304">
                  <c:v>16504.21484375</c:v>
                </c:pt>
                <c:pt idx="8305">
                  <c:v>15585.55859375</c:v>
                </c:pt>
                <c:pt idx="8306">
                  <c:v>15863.3828125</c:v>
                </c:pt>
                <c:pt idx="8307">
                  <c:v>15511.03515625</c:v>
                </c:pt>
                <c:pt idx="8308">
                  <c:v>16558.421875</c:v>
                </c:pt>
                <c:pt idx="8309">
                  <c:v>15965.73046875</c:v>
                </c:pt>
                <c:pt idx="8310">
                  <c:v>17622.6875</c:v>
                </c:pt>
                <c:pt idx="8311">
                  <c:v>17098.94140625</c:v>
                </c:pt>
                <c:pt idx="8312">
                  <c:v>15875.265625</c:v>
                </c:pt>
                <c:pt idx="8313">
                  <c:v>14085.79296875</c:v>
                </c:pt>
                <c:pt idx="8314">
                  <c:v>14703.2421875</c:v>
                </c:pt>
                <c:pt idx="8315">
                  <c:v>16655.30078125</c:v>
                </c:pt>
                <c:pt idx="8316">
                  <c:v>15917.7421875</c:v>
                </c:pt>
                <c:pt idx="8317">
                  <c:v>17101.67578125</c:v>
                </c:pt>
                <c:pt idx="8318">
                  <c:v>17607.72265625</c:v>
                </c:pt>
                <c:pt idx="8319">
                  <c:v>16115.328125</c:v>
                </c:pt>
                <c:pt idx="8320">
                  <c:v>15199.203125</c:v>
                </c:pt>
                <c:pt idx="8321">
                  <c:v>15554.296875</c:v>
                </c:pt>
                <c:pt idx="8322">
                  <c:v>17335.55859375</c:v>
                </c:pt>
                <c:pt idx="8323">
                  <c:v>17352.65625</c:v>
                </c:pt>
                <c:pt idx="8324">
                  <c:v>14791.90234375</c:v>
                </c:pt>
                <c:pt idx="8325">
                  <c:v>15310.1796875</c:v>
                </c:pt>
                <c:pt idx="8326">
                  <c:v>14126.33203125</c:v>
                </c:pt>
                <c:pt idx="8327">
                  <c:v>15412.83203125</c:v>
                </c:pt>
                <c:pt idx="8328">
                  <c:v>15353.57421875</c:v>
                </c:pt>
                <c:pt idx="8329">
                  <c:v>15054.84765625</c:v>
                </c:pt>
                <c:pt idx="8330">
                  <c:v>13112.09765625</c:v>
                </c:pt>
                <c:pt idx="8331">
                  <c:v>12645.78125</c:v>
                </c:pt>
                <c:pt idx="8332">
                  <c:v>14249.42578125</c:v>
                </c:pt>
                <c:pt idx="8333">
                  <c:v>14913.6875</c:v>
                </c:pt>
                <c:pt idx="8334">
                  <c:v>13216.55078125</c:v>
                </c:pt>
                <c:pt idx="8335">
                  <c:v>11714.00390625</c:v>
                </c:pt>
                <c:pt idx="8336">
                  <c:v>12039.9765625</c:v>
                </c:pt>
                <c:pt idx="8337">
                  <c:v>13884.71484375</c:v>
                </c:pt>
                <c:pt idx="8338">
                  <c:v>14347.2421875</c:v>
                </c:pt>
                <c:pt idx="8339">
                  <c:v>13704.6171875</c:v>
                </c:pt>
                <c:pt idx="8340">
                  <c:v>14224.875</c:v>
                </c:pt>
                <c:pt idx="8341">
                  <c:v>13532.8671875</c:v>
                </c:pt>
                <c:pt idx="8342">
                  <c:v>14282.9375</c:v>
                </c:pt>
                <c:pt idx="8343">
                  <c:v>13562.3515625</c:v>
                </c:pt>
                <c:pt idx="8344">
                  <c:v>10353.3125</c:v>
                </c:pt>
                <c:pt idx="8345">
                  <c:v>8649</c:v>
                </c:pt>
                <c:pt idx="8346">
                  <c:v>7738.70703125</c:v>
                </c:pt>
                <c:pt idx="8347">
                  <c:v>9736.609375</c:v>
                </c:pt>
                <c:pt idx="8348">
                  <c:v>13311.23828125</c:v>
                </c:pt>
                <c:pt idx="8349">
                  <c:v>9826.2109375</c:v>
                </c:pt>
                <c:pt idx="8350">
                  <c:v>7687.453125</c:v>
                </c:pt>
                <c:pt idx="8351">
                  <c:v>13813.15234375</c:v>
                </c:pt>
                <c:pt idx="8352">
                  <c:v>14164.7578125</c:v>
                </c:pt>
                <c:pt idx="8353">
                  <c:v>13648.75</c:v>
                </c:pt>
                <c:pt idx="8354">
                  <c:v>12665.921875</c:v>
                </c:pt>
                <c:pt idx="8355">
                  <c:v>8074.62109375</c:v>
                </c:pt>
                <c:pt idx="8356">
                  <c:v>7619.375</c:v>
                </c:pt>
                <c:pt idx="8357">
                  <c:v>8673.2109375</c:v>
                </c:pt>
                <c:pt idx="8358">
                  <c:v>9493.1015625</c:v>
                </c:pt>
                <c:pt idx="8359">
                  <c:v>7904.31640625</c:v>
                </c:pt>
                <c:pt idx="8360">
                  <c:v>8110.8203125</c:v>
                </c:pt>
                <c:pt idx="8361">
                  <c:v>8157.578125</c:v>
                </c:pt>
                <c:pt idx="8362">
                  <c:v>7641.19921875</c:v>
                </c:pt>
                <c:pt idx="8363">
                  <c:v>9416.484375</c:v>
                </c:pt>
                <c:pt idx="8364">
                  <c:v>8498.609375</c:v>
                </c:pt>
                <c:pt idx="8365">
                  <c:v>7415.515625</c:v>
                </c:pt>
                <c:pt idx="8366">
                  <c:v>6791.015625</c:v>
                </c:pt>
                <c:pt idx="8367">
                  <c:v>8459.25</c:v>
                </c:pt>
                <c:pt idx="8368">
                  <c:v>7181.01171875</c:v>
                </c:pt>
                <c:pt idx="8369">
                  <c:v>8004.1328125</c:v>
                </c:pt>
                <c:pt idx="8370">
                  <c:v>14071.73828125</c:v>
                </c:pt>
                <c:pt idx="8371">
                  <c:v>14460.8359375</c:v>
                </c:pt>
                <c:pt idx="8372">
                  <c:v>13913.90625</c:v>
                </c:pt>
                <c:pt idx="8373">
                  <c:v>13272.59375</c:v>
                </c:pt>
                <c:pt idx="8374">
                  <c:v>10554.12109375</c:v>
                </c:pt>
                <c:pt idx="8375">
                  <c:v>9098.96484375</c:v>
                </c:pt>
                <c:pt idx="8376">
                  <c:v>8227.82421875</c:v>
                </c:pt>
                <c:pt idx="8377">
                  <c:v>7969.03515625</c:v>
                </c:pt>
                <c:pt idx="8378">
                  <c:v>10069.30078125</c:v>
                </c:pt>
                <c:pt idx="8379">
                  <c:v>13519.25390625</c:v>
                </c:pt>
                <c:pt idx="8380">
                  <c:v>14892.7109375</c:v>
                </c:pt>
                <c:pt idx="8381">
                  <c:v>15350.50390625</c:v>
                </c:pt>
                <c:pt idx="8382">
                  <c:v>15240.31640625</c:v>
                </c:pt>
                <c:pt idx="8383">
                  <c:v>13371.3125</c:v>
                </c:pt>
                <c:pt idx="8384">
                  <c:v>14695.95703125</c:v>
                </c:pt>
                <c:pt idx="8385">
                  <c:v>12990.09375</c:v>
                </c:pt>
                <c:pt idx="8386">
                  <c:v>9122.25390625</c:v>
                </c:pt>
                <c:pt idx="8387">
                  <c:v>13302.25</c:v>
                </c:pt>
                <c:pt idx="8388">
                  <c:v>12409.3359375</c:v>
                </c:pt>
                <c:pt idx="8389">
                  <c:v>13316.94921875</c:v>
                </c:pt>
                <c:pt idx="8390">
                  <c:v>13580.6953125</c:v>
                </c:pt>
                <c:pt idx="8391">
                  <c:v>13839.9765625</c:v>
                </c:pt>
                <c:pt idx="8392">
                  <c:v>12627.9765625</c:v>
                </c:pt>
                <c:pt idx="8393">
                  <c:v>13197.75390625</c:v>
                </c:pt>
                <c:pt idx="8394">
                  <c:v>13852.58203125</c:v>
                </c:pt>
                <c:pt idx="8395">
                  <c:v>13753.29296875</c:v>
                </c:pt>
                <c:pt idx="8396">
                  <c:v>11419.90625</c:v>
                </c:pt>
                <c:pt idx="8397">
                  <c:v>12318.4140625</c:v>
                </c:pt>
                <c:pt idx="8398">
                  <c:v>11542.63671875</c:v>
                </c:pt>
                <c:pt idx="8399">
                  <c:v>12643.32421875</c:v>
                </c:pt>
                <c:pt idx="8400">
                  <c:v>13237.65625</c:v>
                </c:pt>
                <c:pt idx="8401">
                  <c:v>13366.015625</c:v>
                </c:pt>
                <c:pt idx="8402">
                  <c:v>13054.5703125</c:v>
                </c:pt>
                <c:pt idx="8403">
                  <c:v>15342.859375</c:v>
                </c:pt>
                <c:pt idx="8404">
                  <c:v>11893.796875</c:v>
                </c:pt>
                <c:pt idx="8405">
                  <c:v>12262.96875</c:v>
                </c:pt>
                <c:pt idx="8406">
                  <c:v>12633.5390625</c:v>
                </c:pt>
                <c:pt idx="8407">
                  <c:v>14775.4765625</c:v>
                </c:pt>
                <c:pt idx="8408">
                  <c:v>15516.3671875</c:v>
                </c:pt>
                <c:pt idx="8409">
                  <c:v>15497.15625</c:v>
                </c:pt>
                <c:pt idx="8410">
                  <c:v>15527.6875</c:v>
                </c:pt>
                <c:pt idx="8411">
                  <c:v>15094.7578125</c:v>
                </c:pt>
                <c:pt idx="8412">
                  <c:v>15252.0078125</c:v>
                </c:pt>
                <c:pt idx="8413">
                  <c:v>12541.984375</c:v>
                </c:pt>
                <c:pt idx="8414">
                  <c:v>12150.6875</c:v>
                </c:pt>
                <c:pt idx="8415">
                  <c:v>13960.0703125</c:v>
                </c:pt>
                <c:pt idx="8416">
                  <c:v>13079.37890625</c:v>
                </c:pt>
                <c:pt idx="8417">
                  <c:v>13955.88671875</c:v>
                </c:pt>
                <c:pt idx="8418">
                  <c:v>12684.32421875</c:v>
                </c:pt>
                <c:pt idx="8419">
                  <c:v>10424.02734375</c:v>
                </c:pt>
                <c:pt idx="8420">
                  <c:v>10274.53125</c:v>
                </c:pt>
                <c:pt idx="8421">
                  <c:v>13875.0625</c:v>
                </c:pt>
                <c:pt idx="8422">
                  <c:v>13409.5546875</c:v>
                </c:pt>
                <c:pt idx="8423">
                  <c:v>11762.78125</c:v>
                </c:pt>
                <c:pt idx="8424">
                  <c:v>9285.2578125</c:v>
                </c:pt>
                <c:pt idx="8425">
                  <c:v>8127.25</c:v>
                </c:pt>
                <c:pt idx="8426">
                  <c:v>8527.5859375</c:v>
                </c:pt>
                <c:pt idx="8427">
                  <c:v>10235.4375</c:v>
                </c:pt>
                <c:pt idx="8428">
                  <c:v>12687.5625</c:v>
                </c:pt>
                <c:pt idx="8429">
                  <c:v>13322.4765625</c:v>
                </c:pt>
                <c:pt idx="8430">
                  <c:v>13007.7421875</c:v>
                </c:pt>
                <c:pt idx="8431">
                  <c:v>12679.1640625</c:v>
                </c:pt>
                <c:pt idx="8432">
                  <c:v>12483.859375</c:v>
                </c:pt>
                <c:pt idx="8433">
                  <c:v>13100.9609375</c:v>
                </c:pt>
                <c:pt idx="8434">
                  <c:v>13055.76953125</c:v>
                </c:pt>
                <c:pt idx="8435">
                  <c:v>11831.8359375</c:v>
                </c:pt>
                <c:pt idx="8436">
                  <c:v>11284.453125</c:v>
                </c:pt>
                <c:pt idx="8437">
                  <c:v>11803.875</c:v>
                </c:pt>
                <c:pt idx="8438">
                  <c:v>11462.84765625</c:v>
                </c:pt>
                <c:pt idx="8439">
                  <c:v>9908.76953125</c:v>
                </c:pt>
                <c:pt idx="8440">
                  <c:v>11599.66015625</c:v>
                </c:pt>
                <c:pt idx="8441">
                  <c:v>13199.80859375</c:v>
                </c:pt>
                <c:pt idx="8442">
                  <c:v>12199.26171875</c:v>
                </c:pt>
                <c:pt idx="8443">
                  <c:v>12138.1015625</c:v>
                </c:pt>
                <c:pt idx="8444">
                  <c:v>12657.875</c:v>
                </c:pt>
                <c:pt idx="8445">
                  <c:v>13014.109375</c:v>
                </c:pt>
                <c:pt idx="8446">
                  <c:v>13018.6796875</c:v>
                </c:pt>
                <c:pt idx="8447">
                  <c:v>12990.7421875</c:v>
                </c:pt>
                <c:pt idx="8448">
                  <c:v>12848.88671875</c:v>
                </c:pt>
                <c:pt idx="8449">
                  <c:v>11002.9921875</c:v>
                </c:pt>
                <c:pt idx="8450">
                  <c:v>10198.46875</c:v>
                </c:pt>
                <c:pt idx="8451">
                  <c:v>12290.69921875</c:v>
                </c:pt>
                <c:pt idx="8452">
                  <c:v>11251.9375</c:v>
                </c:pt>
                <c:pt idx="8453">
                  <c:v>9856.203125</c:v>
                </c:pt>
                <c:pt idx="8454">
                  <c:v>13457.40625</c:v>
                </c:pt>
                <c:pt idx="8455">
                  <c:v>13587.609375</c:v>
                </c:pt>
                <c:pt idx="8456">
                  <c:v>13131.1484375</c:v>
                </c:pt>
                <c:pt idx="8457">
                  <c:v>12383.23046875</c:v>
                </c:pt>
                <c:pt idx="8458">
                  <c:v>13396.19140625</c:v>
                </c:pt>
                <c:pt idx="8459">
                  <c:v>13309.9296875</c:v>
                </c:pt>
                <c:pt idx="8460">
                  <c:v>11043.4375</c:v>
                </c:pt>
                <c:pt idx="8461">
                  <c:v>11466.1484375</c:v>
                </c:pt>
                <c:pt idx="8462">
                  <c:v>11043.1875</c:v>
                </c:pt>
                <c:pt idx="8463">
                  <c:v>10667.26953125</c:v>
                </c:pt>
                <c:pt idx="8464">
                  <c:v>8706.078125</c:v>
                </c:pt>
                <c:pt idx="8465">
                  <c:v>7526.67578125</c:v>
                </c:pt>
                <c:pt idx="8466">
                  <c:v>7078.74609375</c:v>
                </c:pt>
                <c:pt idx="8467">
                  <c:v>7223.66015625</c:v>
                </c:pt>
                <c:pt idx="8468">
                  <c:v>9644.88671875</c:v>
                </c:pt>
                <c:pt idx="8469">
                  <c:v>11056.4453125</c:v>
                </c:pt>
                <c:pt idx="8470">
                  <c:v>11166.6640625</c:v>
                </c:pt>
                <c:pt idx="8471">
                  <c:v>10673.53125</c:v>
                </c:pt>
                <c:pt idx="8472">
                  <c:v>10540.71875</c:v>
                </c:pt>
                <c:pt idx="8473">
                  <c:v>11323.796875</c:v>
                </c:pt>
                <c:pt idx="8474">
                  <c:v>9832.203125</c:v>
                </c:pt>
                <c:pt idx="8475">
                  <c:v>12381.6484375</c:v>
                </c:pt>
                <c:pt idx="8476">
                  <c:v>13090.1484375</c:v>
                </c:pt>
                <c:pt idx="8477">
                  <c:v>12119.37109375</c:v>
                </c:pt>
                <c:pt idx="8478">
                  <c:v>12351.9140625</c:v>
                </c:pt>
                <c:pt idx="8479">
                  <c:v>11416.0390625</c:v>
                </c:pt>
                <c:pt idx="8480">
                  <c:v>9459.81640625</c:v>
                </c:pt>
                <c:pt idx="8481">
                  <c:v>9724.47265625</c:v>
                </c:pt>
                <c:pt idx="8482">
                  <c:v>10400.328125</c:v>
                </c:pt>
                <c:pt idx="8483">
                  <c:v>12108.35546875</c:v>
                </c:pt>
                <c:pt idx="8484">
                  <c:v>12554.08984375</c:v>
                </c:pt>
                <c:pt idx="8485">
                  <c:v>11568.171875</c:v>
                </c:pt>
                <c:pt idx="8486">
                  <c:v>11987.09375</c:v>
                </c:pt>
                <c:pt idx="8487">
                  <c:v>11956.41796875</c:v>
                </c:pt>
                <c:pt idx="8488">
                  <c:v>10373.25</c:v>
                </c:pt>
                <c:pt idx="8489">
                  <c:v>10521.2734375</c:v>
                </c:pt>
                <c:pt idx="8490">
                  <c:v>10483.7578125</c:v>
                </c:pt>
                <c:pt idx="8491">
                  <c:v>10458.3828125</c:v>
                </c:pt>
                <c:pt idx="8492">
                  <c:v>8995.3828125</c:v>
                </c:pt>
                <c:pt idx="8493">
                  <c:v>6232.3046875</c:v>
                </c:pt>
                <c:pt idx="8494">
                  <c:v>5960.703125</c:v>
                </c:pt>
                <c:pt idx="8495">
                  <c:v>7062.6171875</c:v>
                </c:pt>
                <c:pt idx="8496">
                  <c:v>7954.84375</c:v>
                </c:pt>
                <c:pt idx="8497">
                  <c:v>8471.21875</c:v>
                </c:pt>
                <c:pt idx="8498">
                  <c:v>9239.296875</c:v>
                </c:pt>
                <c:pt idx="8499">
                  <c:v>9500.59375</c:v>
                </c:pt>
                <c:pt idx="8500">
                  <c:v>9101.3515625</c:v>
                </c:pt>
                <c:pt idx="8501">
                  <c:v>7401.1015625</c:v>
                </c:pt>
                <c:pt idx="8502">
                  <c:v>6428.4140625</c:v>
                </c:pt>
                <c:pt idx="8503">
                  <c:v>10419.71875</c:v>
                </c:pt>
                <c:pt idx="8504">
                  <c:v>9127.140625</c:v>
                </c:pt>
                <c:pt idx="8505">
                  <c:v>10906.78515625</c:v>
                </c:pt>
                <c:pt idx="8506">
                  <c:v>9983.0625</c:v>
                </c:pt>
                <c:pt idx="8507">
                  <c:v>9095.29296875</c:v>
                </c:pt>
                <c:pt idx="8508">
                  <c:v>8654.7265625</c:v>
                </c:pt>
                <c:pt idx="8509">
                  <c:v>9003.15234375</c:v>
                </c:pt>
                <c:pt idx="8510">
                  <c:v>10485.40234375</c:v>
                </c:pt>
                <c:pt idx="8511">
                  <c:v>10551.7109375</c:v>
                </c:pt>
                <c:pt idx="8512">
                  <c:v>9444.03515625</c:v>
                </c:pt>
                <c:pt idx="8513">
                  <c:v>9124.28515625</c:v>
                </c:pt>
                <c:pt idx="8514">
                  <c:v>9180.828125</c:v>
                </c:pt>
                <c:pt idx="8515">
                  <c:v>9986.10546875</c:v>
                </c:pt>
                <c:pt idx="8516">
                  <c:v>11003.6796875</c:v>
                </c:pt>
                <c:pt idx="8517">
                  <c:v>10440.05078125</c:v>
                </c:pt>
                <c:pt idx="8518">
                  <c:v>9242.0859375</c:v>
                </c:pt>
                <c:pt idx="8519">
                  <c:v>10272.41015625</c:v>
                </c:pt>
                <c:pt idx="8520">
                  <c:v>13052.3671875</c:v>
                </c:pt>
                <c:pt idx="8521">
                  <c:v>11661.6171875</c:v>
                </c:pt>
                <c:pt idx="8522">
                  <c:v>12279.9375</c:v>
                </c:pt>
                <c:pt idx="8523">
                  <c:v>12314.3984375</c:v>
                </c:pt>
                <c:pt idx="8524">
                  <c:v>11151.5859375</c:v>
                </c:pt>
                <c:pt idx="8525">
                  <c:v>10813.6171875</c:v>
                </c:pt>
                <c:pt idx="8526">
                  <c:v>11310.3984375</c:v>
                </c:pt>
                <c:pt idx="8527">
                  <c:v>9848.66796875</c:v>
                </c:pt>
                <c:pt idx="8528">
                  <c:v>9225.28515625</c:v>
                </c:pt>
                <c:pt idx="8529">
                  <c:v>11125.36328125</c:v>
                </c:pt>
                <c:pt idx="8530">
                  <c:v>9472.08203125</c:v>
                </c:pt>
                <c:pt idx="8531">
                  <c:v>9589.33203125</c:v>
                </c:pt>
                <c:pt idx="8532">
                  <c:v>12606.37890625</c:v>
                </c:pt>
                <c:pt idx="8533">
                  <c:v>12846.25390625</c:v>
                </c:pt>
                <c:pt idx="8534">
                  <c:v>12522.578125</c:v>
                </c:pt>
                <c:pt idx="8535">
                  <c:v>9386.1484375</c:v>
                </c:pt>
                <c:pt idx="8536">
                  <c:v>7885.9140625</c:v>
                </c:pt>
                <c:pt idx="8537">
                  <c:v>9618.9609375</c:v>
                </c:pt>
                <c:pt idx="8538">
                  <c:v>9448.71875</c:v>
                </c:pt>
                <c:pt idx="8539">
                  <c:v>10962.890625</c:v>
                </c:pt>
                <c:pt idx="8540">
                  <c:v>11364.4140625</c:v>
                </c:pt>
                <c:pt idx="8541">
                  <c:v>10661.046875</c:v>
                </c:pt>
                <c:pt idx="8542">
                  <c:v>12880.65625</c:v>
                </c:pt>
                <c:pt idx="8543">
                  <c:v>12019.2734375</c:v>
                </c:pt>
                <c:pt idx="8544">
                  <c:v>12170.4140625</c:v>
                </c:pt>
                <c:pt idx="8545">
                  <c:v>10636.71875</c:v>
                </c:pt>
                <c:pt idx="8546">
                  <c:v>8690.66796875</c:v>
                </c:pt>
                <c:pt idx="8547">
                  <c:v>10622.6875</c:v>
                </c:pt>
                <c:pt idx="8548">
                  <c:v>11546.359375</c:v>
                </c:pt>
                <c:pt idx="8549">
                  <c:v>12494.03125</c:v>
                </c:pt>
                <c:pt idx="8550">
                  <c:v>14307.921875</c:v>
                </c:pt>
                <c:pt idx="8551">
                  <c:v>13714</c:v>
                </c:pt>
                <c:pt idx="8552">
                  <c:v>13397.52734375</c:v>
                </c:pt>
                <c:pt idx="8553">
                  <c:v>11431.88671875</c:v>
                </c:pt>
                <c:pt idx="8554">
                  <c:v>12601.37109375</c:v>
                </c:pt>
                <c:pt idx="8555">
                  <c:v>13589.5</c:v>
                </c:pt>
                <c:pt idx="8556">
                  <c:v>13426.69921875</c:v>
                </c:pt>
                <c:pt idx="8557">
                  <c:v>13043.12109375</c:v>
                </c:pt>
                <c:pt idx="8558">
                  <c:v>10874.1171875</c:v>
                </c:pt>
                <c:pt idx="8559">
                  <c:v>11143.78515625</c:v>
                </c:pt>
                <c:pt idx="8560">
                  <c:v>12026.41796875</c:v>
                </c:pt>
                <c:pt idx="8561">
                  <c:v>10527.265625</c:v>
                </c:pt>
                <c:pt idx="8562">
                  <c:v>10646.2578125</c:v>
                </c:pt>
                <c:pt idx="8563">
                  <c:v>12515.45703125</c:v>
                </c:pt>
                <c:pt idx="8564">
                  <c:v>14305.29296875</c:v>
                </c:pt>
                <c:pt idx="8565">
                  <c:v>15033.0234375</c:v>
                </c:pt>
                <c:pt idx="8566">
                  <c:v>16013.078125</c:v>
                </c:pt>
                <c:pt idx="8567">
                  <c:v>15767.4921875</c:v>
                </c:pt>
                <c:pt idx="8568">
                  <c:v>15698.2265625</c:v>
                </c:pt>
                <c:pt idx="8569">
                  <c:v>15086.28515625</c:v>
                </c:pt>
                <c:pt idx="8570">
                  <c:v>13597.49609375</c:v>
                </c:pt>
                <c:pt idx="8571">
                  <c:v>15906.0859375</c:v>
                </c:pt>
                <c:pt idx="8572">
                  <c:v>15999.6953125</c:v>
                </c:pt>
                <c:pt idx="8573">
                  <c:v>15835.91015625</c:v>
                </c:pt>
                <c:pt idx="8574">
                  <c:v>13712.41796875</c:v>
                </c:pt>
                <c:pt idx="8575">
                  <c:v>11491.171875</c:v>
                </c:pt>
                <c:pt idx="8576">
                  <c:v>10734.046875</c:v>
                </c:pt>
                <c:pt idx="8577">
                  <c:v>11282.9140625</c:v>
                </c:pt>
                <c:pt idx="8578">
                  <c:v>13532.828125</c:v>
                </c:pt>
                <c:pt idx="8579">
                  <c:v>15712.12109375</c:v>
                </c:pt>
                <c:pt idx="8580">
                  <c:v>11895.91796875</c:v>
                </c:pt>
                <c:pt idx="8581">
                  <c:v>8628.875</c:v>
                </c:pt>
                <c:pt idx="8582">
                  <c:v>7169.8671875</c:v>
                </c:pt>
                <c:pt idx="8583">
                  <c:v>7290.578125</c:v>
                </c:pt>
                <c:pt idx="8584">
                  <c:v>8222.875</c:v>
                </c:pt>
                <c:pt idx="8585">
                  <c:v>9676.0546875</c:v>
                </c:pt>
                <c:pt idx="8586">
                  <c:v>9746.4375</c:v>
                </c:pt>
                <c:pt idx="8587">
                  <c:v>9899.53515625</c:v>
                </c:pt>
                <c:pt idx="8588">
                  <c:v>10805.0078125</c:v>
                </c:pt>
                <c:pt idx="8589">
                  <c:v>10244.63671875</c:v>
                </c:pt>
                <c:pt idx="8590">
                  <c:v>8640.80078125</c:v>
                </c:pt>
                <c:pt idx="8591">
                  <c:v>7263.3984375</c:v>
                </c:pt>
                <c:pt idx="8592">
                  <c:v>11697.87890625</c:v>
                </c:pt>
                <c:pt idx="8593">
                  <c:v>11271.875</c:v>
                </c:pt>
                <c:pt idx="8594">
                  <c:v>9926.67578125</c:v>
                </c:pt>
                <c:pt idx="8595">
                  <c:v>12946.20703125</c:v>
                </c:pt>
                <c:pt idx="8596">
                  <c:v>13599.8046875</c:v>
                </c:pt>
                <c:pt idx="8597">
                  <c:v>13693.54296875</c:v>
                </c:pt>
                <c:pt idx="8598">
                  <c:v>13545.40234375</c:v>
                </c:pt>
                <c:pt idx="8599">
                  <c:v>11916.2578125</c:v>
                </c:pt>
                <c:pt idx="8600">
                  <c:v>11250.90234375</c:v>
                </c:pt>
                <c:pt idx="8601">
                  <c:v>12955.69140625</c:v>
                </c:pt>
                <c:pt idx="8602">
                  <c:v>10939.84375</c:v>
                </c:pt>
                <c:pt idx="8603">
                  <c:v>9674.484375</c:v>
                </c:pt>
                <c:pt idx="8604">
                  <c:v>12431.68359375</c:v>
                </c:pt>
                <c:pt idx="8605">
                  <c:v>13323.54296875</c:v>
                </c:pt>
                <c:pt idx="8606">
                  <c:v>12519.3359375</c:v>
                </c:pt>
                <c:pt idx="8607">
                  <c:v>11812.25</c:v>
                </c:pt>
                <c:pt idx="8608">
                  <c:v>12573.8125</c:v>
                </c:pt>
                <c:pt idx="8609">
                  <c:v>12326.9296875</c:v>
                </c:pt>
                <c:pt idx="8610">
                  <c:v>16103.09765625</c:v>
                </c:pt>
                <c:pt idx="8611">
                  <c:v>16311.91796875</c:v>
                </c:pt>
                <c:pt idx="8612">
                  <c:v>14991.31640625</c:v>
                </c:pt>
                <c:pt idx="8613">
                  <c:v>15947.953125</c:v>
                </c:pt>
                <c:pt idx="8614">
                  <c:v>15418.12890625</c:v>
                </c:pt>
                <c:pt idx="8615">
                  <c:v>15389.22265625</c:v>
                </c:pt>
                <c:pt idx="8616">
                  <c:v>14363.06640625</c:v>
                </c:pt>
                <c:pt idx="8617">
                  <c:v>13767.5859375</c:v>
                </c:pt>
                <c:pt idx="8618">
                  <c:v>15429.703125</c:v>
                </c:pt>
                <c:pt idx="8619">
                  <c:v>16064.046875</c:v>
                </c:pt>
                <c:pt idx="8620">
                  <c:v>16469.0546875</c:v>
                </c:pt>
                <c:pt idx="8621">
                  <c:v>13866.80859375</c:v>
                </c:pt>
                <c:pt idx="8622">
                  <c:v>16384.49609375</c:v>
                </c:pt>
                <c:pt idx="8623">
                  <c:v>15743.859375</c:v>
                </c:pt>
                <c:pt idx="8624">
                  <c:v>14224.5625</c:v>
                </c:pt>
                <c:pt idx="8625">
                  <c:v>12797.80078125</c:v>
                </c:pt>
                <c:pt idx="8626">
                  <c:v>12030.16796875</c:v>
                </c:pt>
                <c:pt idx="8627">
                  <c:v>10146.16015625</c:v>
                </c:pt>
                <c:pt idx="8628">
                  <c:v>9705.12890625</c:v>
                </c:pt>
                <c:pt idx="8629">
                  <c:v>10816.8203125</c:v>
                </c:pt>
                <c:pt idx="8630">
                  <c:v>12185.57421875</c:v>
                </c:pt>
                <c:pt idx="8631">
                  <c:v>12621.421875</c:v>
                </c:pt>
                <c:pt idx="8632">
                  <c:v>12704.875</c:v>
                </c:pt>
                <c:pt idx="8633">
                  <c:v>11902.9140625</c:v>
                </c:pt>
                <c:pt idx="8634">
                  <c:v>10021.2578125</c:v>
                </c:pt>
                <c:pt idx="8635">
                  <c:v>8154.05859375</c:v>
                </c:pt>
                <c:pt idx="8636">
                  <c:v>12137.390625</c:v>
                </c:pt>
                <c:pt idx="8637">
                  <c:v>10244.48828125</c:v>
                </c:pt>
                <c:pt idx="8638">
                  <c:v>8890.546875</c:v>
                </c:pt>
                <c:pt idx="8639">
                  <c:v>11355.94140625</c:v>
                </c:pt>
                <c:pt idx="8640">
                  <c:v>12788.1484375</c:v>
                </c:pt>
                <c:pt idx="8641">
                  <c:v>12660.0078125</c:v>
                </c:pt>
                <c:pt idx="8642">
                  <c:v>10626.14453125</c:v>
                </c:pt>
                <c:pt idx="8643">
                  <c:v>9666.02734375</c:v>
                </c:pt>
                <c:pt idx="8644">
                  <c:v>8779.4921875</c:v>
                </c:pt>
                <c:pt idx="8645">
                  <c:v>9258.234375</c:v>
                </c:pt>
                <c:pt idx="8646">
                  <c:v>11225.11328125</c:v>
                </c:pt>
                <c:pt idx="8647">
                  <c:v>11590.91796875</c:v>
                </c:pt>
                <c:pt idx="8648">
                  <c:v>11181.203125</c:v>
                </c:pt>
                <c:pt idx="8649">
                  <c:v>12103.76171875</c:v>
                </c:pt>
                <c:pt idx="8650">
                  <c:v>12723.05078125</c:v>
                </c:pt>
                <c:pt idx="8651">
                  <c:v>12242.71484375</c:v>
                </c:pt>
                <c:pt idx="8652">
                  <c:v>9359.36328125</c:v>
                </c:pt>
                <c:pt idx="8653">
                  <c:v>11856.9609375</c:v>
                </c:pt>
                <c:pt idx="8654">
                  <c:v>11902.734375</c:v>
                </c:pt>
                <c:pt idx="8655">
                  <c:v>13678.5390625</c:v>
                </c:pt>
                <c:pt idx="8656">
                  <c:v>12702.1484375</c:v>
                </c:pt>
                <c:pt idx="8657">
                  <c:v>11289.03125</c:v>
                </c:pt>
                <c:pt idx="8658">
                  <c:v>11398.48828125</c:v>
                </c:pt>
                <c:pt idx="8659">
                  <c:v>13061.9140625</c:v>
                </c:pt>
                <c:pt idx="8660">
                  <c:v>15014.85546875</c:v>
                </c:pt>
                <c:pt idx="8661">
                  <c:v>14748.03515625</c:v>
                </c:pt>
                <c:pt idx="8662">
                  <c:v>13232.7890625</c:v>
                </c:pt>
                <c:pt idx="8663">
                  <c:v>15026.58984375</c:v>
                </c:pt>
                <c:pt idx="8664">
                  <c:v>13309.41015625</c:v>
                </c:pt>
                <c:pt idx="8665">
                  <c:v>12834.2890625</c:v>
                </c:pt>
                <c:pt idx="8666">
                  <c:v>15047.1171875</c:v>
                </c:pt>
                <c:pt idx="8667">
                  <c:v>15087.7890625</c:v>
                </c:pt>
                <c:pt idx="8668">
                  <c:v>15434.68359375</c:v>
                </c:pt>
                <c:pt idx="8669">
                  <c:v>14321.04296875</c:v>
                </c:pt>
                <c:pt idx="8670">
                  <c:v>17889.6953125</c:v>
                </c:pt>
                <c:pt idx="8671">
                  <c:v>10933.6953125</c:v>
                </c:pt>
                <c:pt idx="8672">
                  <c:v>10021.2109375</c:v>
                </c:pt>
                <c:pt idx="8673">
                  <c:v>9124.3671875</c:v>
                </c:pt>
                <c:pt idx="8674">
                  <c:v>8788.171875</c:v>
                </c:pt>
                <c:pt idx="8675">
                  <c:v>12027.65625</c:v>
                </c:pt>
                <c:pt idx="8676">
                  <c:v>17001.98828125</c:v>
                </c:pt>
                <c:pt idx="8677">
                  <c:v>16083.76171875</c:v>
                </c:pt>
                <c:pt idx="8678">
                  <c:v>16144.57421875</c:v>
                </c:pt>
                <c:pt idx="8679">
                  <c:v>17267.8203125</c:v>
                </c:pt>
                <c:pt idx="8680">
                  <c:v>16845.25390625</c:v>
                </c:pt>
                <c:pt idx="8681">
                  <c:v>17960.61328125</c:v>
                </c:pt>
                <c:pt idx="8682">
                  <c:v>17721.90625</c:v>
                </c:pt>
                <c:pt idx="8683">
                  <c:v>17729.04296875</c:v>
                </c:pt>
                <c:pt idx="8684">
                  <c:v>17012.8359375</c:v>
                </c:pt>
                <c:pt idx="8685">
                  <c:v>11050.34375</c:v>
                </c:pt>
                <c:pt idx="8686">
                  <c:v>10823.8046875</c:v>
                </c:pt>
                <c:pt idx="8687">
                  <c:v>11206.296875</c:v>
                </c:pt>
                <c:pt idx="8688">
                  <c:v>10994.11328125</c:v>
                </c:pt>
                <c:pt idx="8689">
                  <c:v>10794.8984375</c:v>
                </c:pt>
                <c:pt idx="8690">
                  <c:v>11710.51953125</c:v>
                </c:pt>
                <c:pt idx="8691">
                  <c:v>9779.796875</c:v>
                </c:pt>
                <c:pt idx="8692">
                  <c:v>8138.86328125</c:v>
                </c:pt>
                <c:pt idx="8693">
                  <c:v>10677.31640625</c:v>
                </c:pt>
                <c:pt idx="8694">
                  <c:v>10832.33203125</c:v>
                </c:pt>
                <c:pt idx="8695">
                  <c:v>9722.2421875</c:v>
                </c:pt>
                <c:pt idx="8696">
                  <c:v>10183.0703125</c:v>
                </c:pt>
                <c:pt idx="8697">
                  <c:v>11837.73828125</c:v>
                </c:pt>
                <c:pt idx="8698">
                  <c:v>10684.6640625</c:v>
                </c:pt>
                <c:pt idx="8699">
                  <c:v>11086.828125</c:v>
                </c:pt>
                <c:pt idx="8700">
                  <c:v>8627.140625</c:v>
                </c:pt>
                <c:pt idx="8701">
                  <c:v>8120.5625</c:v>
                </c:pt>
                <c:pt idx="8702">
                  <c:v>7591.87109375</c:v>
                </c:pt>
                <c:pt idx="8703">
                  <c:v>8502.3984375</c:v>
                </c:pt>
                <c:pt idx="8704">
                  <c:v>6534.4765625</c:v>
                </c:pt>
                <c:pt idx="8705">
                  <c:v>3757.34375</c:v>
                </c:pt>
                <c:pt idx="8706">
                  <c:v>3241.171875</c:v>
                </c:pt>
                <c:pt idx="8707">
                  <c:v>5818.1640625</c:v>
                </c:pt>
                <c:pt idx="8708">
                  <c:v>7010.29296875</c:v>
                </c:pt>
                <c:pt idx="8709">
                  <c:v>7835.8359375</c:v>
                </c:pt>
                <c:pt idx="8710">
                  <c:v>8752.08203125</c:v>
                </c:pt>
                <c:pt idx="8711">
                  <c:v>7023.93359375</c:v>
                </c:pt>
                <c:pt idx="8712">
                  <c:v>5031.515625</c:v>
                </c:pt>
                <c:pt idx="8713">
                  <c:v>8035.7890625</c:v>
                </c:pt>
                <c:pt idx="8714">
                  <c:v>6775.39453125</c:v>
                </c:pt>
                <c:pt idx="8715">
                  <c:v>9783.2734375</c:v>
                </c:pt>
                <c:pt idx="8716">
                  <c:v>8422.8984375</c:v>
                </c:pt>
                <c:pt idx="8717">
                  <c:v>8186.703125</c:v>
                </c:pt>
                <c:pt idx="8718">
                  <c:v>9740.92578125</c:v>
                </c:pt>
                <c:pt idx="8719">
                  <c:v>9431.890625</c:v>
                </c:pt>
                <c:pt idx="8720">
                  <c:v>8869.6015625</c:v>
                </c:pt>
                <c:pt idx="8721">
                  <c:v>9234.2265625</c:v>
                </c:pt>
                <c:pt idx="8722">
                  <c:v>8199.7421875</c:v>
                </c:pt>
                <c:pt idx="8723">
                  <c:v>6661.7890625</c:v>
                </c:pt>
                <c:pt idx="8724">
                  <c:v>8615.546875</c:v>
                </c:pt>
                <c:pt idx="8725">
                  <c:v>8673.46484375</c:v>
                </c:pt>
                <c:pt idx="8726">
                  <c:v>7188.8359375</c:v>
                </c:pt>
                <c:pt idx="8727">
                  <c:v>8296.79296875</c:v>
                </c:pt>
                <c:pt idx="8728">
                  <c:v>8346.4765625</c:v>
                </c:pt>
                <c:pt idx="8729">
                  <c:v>7496.37890625</c:v>
                </c:pt>
                <c:pt idx="8730">
                  <c:v>11454.90625</c:v>
                </c:pt>
                <c:pt idx="8731">
                  <c:v>11000.11328125</c:v>
                </c:pt>
                <c:pt idx="8732">
                  <c:v>11222.8359375</c:v>
                </c:pt>
                <c:pt idx="8733">
                  <c:v>13015.234375</c:v>
                </c:pt>
                <c:pt idx="8734">
                  <c:v>12614.9453125</c:v>
                </c:pt>
                <c:pt idx="8735">
                  <c:v>11399.7265625</c:v>
                </c:pt>
                <c:pt idx="8736">
                  <c:v>10135.20703125</c:v>
                </c:pt>
                <c:pt idx="8737">
                  <c:v>10365.36328125</c:v>
                </c:pt>
                <c:pt idx="8738">
                  <c:v>12461.2890625</c:v>
                </c:pt>
                <c:pt idx="8739">
                  <c:v>11671.546875</c:v>
                </c:pt>
                <c:pt idx="8740">
                  <c:v>11876.67578125</c:v>
                </c:pt>
                <c:pt idx="8741">
                  <c:v>12643.44921875</c:v>
                </c:pt>
                <c:pt idx="8742">
                  <c:v>12623.1015625</c:v>
                </c:pt>
                <c:pt idx="8743">
                  <c:v>11006.1875</c:v>
                </c:pt>
                <c:pt idx="8744">
                  <c:v>12334</c:v>
                </c:pt>
                <c:pt idx="8745">
                  <c:v>11053.51171875</c:v>
                </c:pt>
                <c:pt idx="8746">
                  <c:v>10610.453125</c:v>
                </c:pt>
                <c:pt idx="8747">
                  <c:v>10801.9375</c:v>
                </c:pt>
                <c:pt idx="8748">
                  <c:v>9483.50390625</c:v>
                </c:pt>
                <c:pt idx="8749">
                  <c:v>8179.31640625</c:v>
                </c:pt>
                <c:pt idx="8750">
                  <c:v>7084.67578125</c:v>
                </c:pt>
                <c:pt idx="8751">
                  <c:v>7604.2578125</c:v>
                </c:pt>
                <c:pt idx="8752">
                  <c:v>10061.80078125</c:v>
                </c:pt>
                <c:pt idx="8753">
                  <c:v>10616.796875</c:v>
                </c:pt>
                <c:pt idx="8754">
                  <c:v>10955.95703125</c:v>
                </c:pt>
                <c:pt idx="8755">
                  <c:v>10763.12890625</c:v>
                </c:pt>
                <c:pt idx="8756">
                  <c:v>10682.375</c:v>
                </c:pt>
                <c:pt idx="8757">
                  <c:v>9542.4609375</c:v>
                </c:pt>
                <c:pt idx="8758">
                  <c:v>8872.12890625</c:v>
                </c:pt>
                <c:pt idx="8759">
                  <c:v>9056.625</c:v>
                </c:pt>
                <c:pt idx="8760">
                  <c:v>17246.13671875</c:v>
                </c:pt>
                <c:pt idx="8761">
                  <c:v>15303.73046875</c:v>
                </c:pt>
                <c:pt idx="8762">
                  <c:v>13802.7734375</c:v>
                </c:pt>
                <c:pt idx="8763">
                  <c:v>12640.79296875</c:v>
                </c:pt>
                <c:pt idx="8764">
                  <c:v>12673.4375</c:v>
                </c:pt>
                <c:pt idx="8765">
                  <c:v>14263.81640625</c:v>
                </c:pt>
                <c:pt idx="8766">
                  <c:v>16005.46484375</c:v>
                </c:pt>
                <c:pt idx="8767">
                  <c:v>15912.04296875</c:v>
                </c:pt>
                <c:pt idx="8768">
                  <c:v>17432.08984375</c:v>
                </c:pt>
                <c:pt idx="8769">
                  <c:v>17224.19140625</c:v>
                </c:pt>
                <c:pt idx="8770">
                  <c:v>13872.64453125</c:v>
                </c:pt>
                <c:pt idx="8771">
                  <c:v>16162.5859375</c:v>
                </c:pt>
                <c:pt idx="8772">
                  <c:v>14140.2421875</c:v>
                </c:pt>
                <c:pt idx="8773">
                  <c:v>14137.39453125</c:v>
                </c:pt>
                <c:pt idx="8774">
                  <c:v>16371.80078125</c:v>
                </c:pt>
                <c:pt idx="8775">
                  <c:v>12959.921875</c:v>
                </c:pt>
                <c:pt idx="8776">
                  <c:v>13179.8359375</c:v>
                </c:pt>
                <c:pt idx="8777">
                  <c:v>11883.21875</c:v>
                </c:pt>
                <c:pt idx="8778">
                  <c:v>11642.671875</c:v>
                </c:pt>
                <c:pt idx="8779">
                  <c:v>12858.109375</c:v>
                </c:pt>
                <c:pt idx="8780">
                  <c:v>12795.17578125</c:v>
                </c:pt>
                <c:pt idx="8781">
                  <c:v>10167.75390625</c:v>
                </c:pt>
                <c:pt idx="8782">
                  <c:v>11719.796875</c:v>
                </c:pt>
                <c:pt idx="8783">
                  <c:v>12502.71484375</c:v>
                </c:pt>
                <c:pt idx="8784">
                  <c:v>10609.30078125</c:v>
                </c:pt>
                <c:pt idx="8785">
                  <c:v>9829.5625</c:v>
                </c:pt>
                <c:pt idx="8786">
                  <c:v>10822.30859375</c:v>
                </c:pt>
                <c:pt idx="8787">
                  <c:v>12325.328125</c:v>
                </c:pt>
                <c:pt idx="8788">
                  <c:v>11848.703125</c:v>
                </c:pt>
                <c:pt idx="8789">
                  <c:v>10270.7890625</c:v>
                </c:pt>
                <c:pt idx="8790">
                  <c:v>13899.609375</c:v>
                </c:pt>
                <c:pt idx="8791">
                  <c:v>12614.2109375</c:v>
                </c:pt>
                <c:pt idx="8792">
                  <c:v>13048.15625</c:v>
                </c:pt>
                <c:pt idx="8793">
                  <c:v>13474.93359375</c:v>
                </c:pt>
                <c:pt idx="8794">
                  <c:v>14180.7109375</c:v>
                </c:pt>
                <c:pt idx="8795">
                  <c:v>12354.48828125</c:v>
                </c:pt>
                <c:pt idx="8796">
                  <c:v>13969.97265625</c:v>
                </c:pt>
                <c:pt idx="8797">
                  <c:v>13928.88671875</c:v>
                </c:pt>
                <c:pt idx="8798">
                  <c:v>14502.33984375</c:v>
                </c:pt>
                <c:pt idx="8799">
                  <c:v>13704.125</c:v>
                </c:pt>
                <c:pt idx="8800">
                  <c:v>13748.01171875</c:v>
                </c:pt>
                <c:pt idx="8801">
                  <c:v>13412.6171875</c:v>
                </c:pt>
                <c:pt idx="8802">
                  <c:v>13684.36328125</c:v>
                </c:pt>
                <c:pt idx="8803">
                  <c:v>14646.80078125</c:v>
                </c:pt>
                <c:pt idx="8804">
                  <c:v>14031.70703125</c:v>
                </c:pt>
                <c:pt idx="8805">
                  <c:v>15633.12890625</c:v>
                </c:pt>
                <c:pt idx="8806">
                  <c:v>14931.71875</c:v>
                </c:pt>
                <c:pt idx="8807">
                  <c:v>16384.48828125</c:v>
                </c:pt>
                <c:pt idx="8808">
                  <c:v>16457.33203125</c:v>
                </c:pt>
                <c:pt idx="8809">
                  <c:v>15030.71875</c:v>
                </c:pt>
                <c:pt idx="8810">
                  <c:v>16303.30859375</c:v>
                </c:pt>
                <c:pt idx="8811">
                  <c:v>14972.4296875</c:v>
                </c:pt>
                <c:pt idx="8812">
                  <c:v>15591.94140625</c:v>
                </c:pt>
                <c:pt idx="8813">
                  <c:v>14306.50390625</c:v>
                </c:pt>
                <c:pt idx="8814">
                  <c:v>13653.58984375</c:v>
                </c:pt>
                <c:pt idx="8815">
                  <c:v>14730.015625</c:v>
                </c:pt>
                <c:pt idx="8816">
                  <c:v>16236.25390625</c:v>
                </c:pt>
                <c:pt idx="8817">
                  <c:v>15061.95703125</c:v>
                </c:pt>
                <c:pt idx="8818">
                  <c:v>14679.84765625</c:v>
                </c:pt>
                <c:pt idx="8819">
                  <c:v>16345.140625</c:v>
                </c:pt>
                <c:pt idx="8820">
                  <c:v>11861.28515625</c:v>
                </c:pt>
                <c:pt idx="8821">
                  <c:v>11631.2265625</c:v>
                </c:pt>
                <c:pt idx="8822">
                  <c:v>12028.46484375</c:v>
                </c:pt>
                <c:pt idx="8823">
                  <c:v>9635.734375</c:v>
                </c:pt>
                <c:pt idx="8824">
                  <c:v>8766.37890625</c:v>
                </c:pt>
                <c:pt idx="8825">
                  <c:v>9459.27734375</c:v>
                </c:pt>
                <c:pt idx="8826">
                  <c:v>10695.2578125</c:v>
                </c:pt>
                <c:pt idx="8827">
                  <c:v>11675.2734375</c:v>
                </c:pt>
                <c:pt idx="8828">
                  <c:v>9320.8359375</c:v>
                </c:pt>
                <c:pt idx="8829">
                  <c:v>9177</c:v>
                </c:pt>
                <c:pt idx="8830">
                  <c:v>10866.3515625</c:v>
                </c:pt>
                <c:pt idx="8831">
                  <c:v>8403.8828125</c:v>
                </c:pt>
                <c:pt idx="8832">
                  <c:v>9219.72265625</c:v>
                </c:pt>
                <c:pt idx="8833">
                  <c:v>11532.16796875</c:v>
                </c:pt>
                <c:pt idx="8834">
                  <c:v>11031.2734375</c:v>
                </c:pt>
                <c:pt idx="8835">
                  <c:v>10903.921875</c:v>
                </c:pt>
                <c:pt idx="8836">
                  <c:v>10934.6484375</c:v>
                </c:pt>
                <c:pt idx="8837">
                  <c:v>11355.68359375</c:v>
                </c:pt>
                <c:pt idx="8838">
                  <c:v>9558.1875</c:v>
                </c:pt>
                <c:pt idx="8839">
                  <c:v>8629.23828125</c:v>
                </c:pt>
                <c:pt idx="8840">
                  <c:v>8811.13671875</c:v>
                </c:pt>
                <c:pt idx="8841">
                  <c:v>11897.8515625</c:v>
                </c:pt>
                <c:pt idx="8842">
                  <c:v>10877.87109375</c:v>
                </c:pt>
                <c:pt idx="8843">
                  <c:v>10171.00390625</c:v>
                </c:pt>
                <c:pt idx="8844">
                  <c:v>10076.33984375</c:v>
                </c:pt>
                <c:pt idx="8845">
                  <c:v>11008.42578125</c:v>
                </c:pt>
                <c:pt idx="8846">
                  <c:v>11712.48046875</c:v>
                </c:pt>
                <c:pt idx="8847">
                  <c:v>10751.1796875</c:v>
                </c:pt>
                <c:pt idx="8848">
                  <c:v>9760.19140625</c:v>
                </c:pt>
                <c:pt idx="8849">
                  <c:v>11091.37109375</c:v>
                </c:pt>
                <c:pt idx="8850">
                  <c:v>14881.1015625</c:v>
                </c:pt>
                <c:pt idx="8851">
                  <c:v>14595.7265625</c:v>
                </c:pt>
                <c:pt idx="8852">
                  <c:v>14756.93359375</c:v>
                </c:pt>
                <c:pt idx="8853">
                  <c:v>14318.546875</c:v>
                </c:pt>
                <c:pt idx="8854">
                  <c:v>11462.875</c:v>
                </c:pt>
                <c:pt idx="8855">
                  <c:v>10147</c:v>
                </c:pt>
                <c:pt idx="8856">
                  <c:v>9772.7578125</c:v>
                </c:pt>
                <c:pt idx="8857">
                  <c:v>13052.0546875</c:v>
                </c:pt>
                <c:pt idx="8858">
                  <c:v>14710.0390625</c:v>
                </c:pt>
                <c:pt idx="8859">
                  <c:v>11054.203125</c:v>
                </c:pt>
                <c:pt idx="8860">
                  <c:v>10051.4296875</c:v>
                </c:pt>
                <c:pt idx="8861">
                  <c:v>14951.1484375</c:v>
                </c:pt>
                <c:pt idx="8862">
                  <c:v>13162.703125</c:v>
                </c:pt>
                <c:pt idx="8863">
                  <c:v>13346.15625</c:v>
                </c:pt>
                <c:pt idx="8864">
                  <c:v>14617.71484375</c:v>
                </c:pt>
                <c:pt idx="8865">
                  <c:v>10534.0703125</c:v>
                </c:pt>
                <c:pt idx="8866">
                  <c:v>7762.90234375</c:v>
                </c:pt>
                <c:pt idx="8867">
                  <c:v>4206.62109375</c:v>
                </c:pt>
                <c:pt idx="8868">
                  <c:v>10672.60546875</c:v>
                </c:pt>
                <c:pt idx="8869">
                  <c:v>10992.7890625</c:v>
                </c:pt>
                <c:pt idx="8870">
                  <c:v>10445.16796875</c:v>
                </c:pt>
                <c:pt idx="8871">
                  <c:v>11192.0703125</c:v>
                </c:pt>
                <c:pt idx="8872">
                  <c:v>10330.6875</c:v>
                </c:pt>
                <c:pt idx="8873">
                  <c:v>9423.234375</c:v>
                </c:pt>
                <c:pt idx="8874">
                  <c:v>9464.9296875</c:v>
                </c:pt>
                <c:pt idx="8875">
                  <c:v>8379.046875</c:v>
                </c:pt>
                <c:pt idx="8876">
                  <c:v>6233.765625</c:v>
                </c:pt>
                <c:pt idx="8877">
                  <c:v>10119.234375</c:v>
                </c:pt>
                <c:pt idx="8878">
                  <c:v>8953.96875</c:v>
                </c:pt>
                <c:pt idx="8879">
                  <c:v>8957.8046875</c:v>
                </c:pt>
                <c:pt idx="8880">
                  <c:v>12749.109375</c:v>
                </c:pt>
                <c:pt idx="8881">
                  <c:v>13143.79296875</c:v>
                </c:pt>
                <c:pt idx="8882">
                  <c:v>12696.3828125</c:v>
                </c:pt>
                <c:pt idx="8883">
                  <c:v>12261.09765625</c:v>
                </c:pt>
                <c:pt idx="8884">
                  <c:v>11450.78515625</c:v>
                </c:pt>
                <c:pt idx="8885">
                  <c:v>11487.15625</c:v>
                </c:pt>
                <c:pt idx="8886">
                  <c:v>13256.76171875</c:v>
                </c:pt>
                <c:pt idx="8887">
                  <c:v>13076.140625</c:v>
                </c:pt>
                <c:pt idx="8888">
                  <c:v>12020.86328125</c:v>
                </c:pt>
                <c:pt idx="8889">
                  <c:v>11633.7890625</c:v>
                </c:pt>
                <c:pt idx="8890">
                  <c:v>11537.95703125</c:v>
                </c:pt>
                <c:pt idx="8891">
                  <c:v>12583.67578125</c:v>
                </c:pt>
                <c:pt idx="8892">
                  <c:v>12249.51953125</c:v>
                </c:pt>
                <c:pt idx="8893">
                  <c:v>11544.9609375</c:v>
                </c:pt>
                <c:pt idx="8894">
                  <c:v>12655.5234375</c:v>
                </c:pt>
                <c:pt idx="8895">
                  <c:v>10728.3125</c:v>
                </c:pt>
                <c:pt idx="8896">
                  <c:v>9957.6484375</c:v>
                </c:pt>
                <c:pt idx="8897">
                  <c:v>10440.66796875</c:v>
                </c:pt>
                <c:pt idx="8898">
                  <c:v>11435.4453125</c:v>
                </c:pt>
                <c:pt idx="8899">
                  <c:v>10506.6796875</c:v>
                </c:pt>
                <c:pt idx="8900">
                  <c:v>10482.21875</c:v>
                </c:pt>
                <c:pt idx="8901">
                  <c:v>11033.22265625</c:v>
                </c:pt>
                <c:pt idx="8902">
                  <c:v>11105.26171875</c:v>
                </c:pt>
                <c:pt idx="8903">
                  <c:v>8644.6484375</c:v>
                </c:pt>
                <c:pt idx="8904">
                  <c:v>7664.515625</c:v>
                </c:pt>
                <c:pt idx="8905">
                  <c:v>11089.3203125</c:v>
                </c:pt>
                <c:pt idx="8906">
                  <c:v>8752.0625</c:v>
                </c:pt>
                <c:pt idx="8907">
                  <c:v>9099.86328125</c:v>
                </c:pt>
                <c:pt idx="8908">
                  <c:v>11399.828125</c:v>
                </c:pt>
                <c:pt idx="8909">
                  <c:v>10855.546875</c:v>
                </c:pt>
                <c:pt idx="8910">
                  <c:v>10567.07421875</c:v>
                </c:pt>
                <c:pt idx="8911">
                  <c:v>9799.98046875</c:v>
                </c:pt>
                <c:pt idx="8912">
                  <c:v>9354.52734375</c:v>
                </c:pt>
                <c:pt idx="8913">
                  <c:v>8855.765625</c:v>
                </c:pt>
                <c:pt idx="8914">
                  <c:v>12428.21484375</c:v>
                </c:pt>
                <c:pt idx="8915">
                  <c:v>14533.1328125</c:v>
                </c:pt>
                <c:pt idx="8916">
                  <c:v>14443.63671875</c:v>
                </c:pt>
                <c:pt idx="8917">
                  <c:v>13963.97265625</c:v>
                </c:pt>
                <c:pt idx="8918">
                  <c:v>14275.4609375</c:v>
                </c:pt>
                <c:pt idx="8919">
                  <c:v>13642.26953125</c:v>
                </c:pt>
                <c:pt idx="8920">
                  <c:v>12388.60546875</c:v>
                </c:pt>
                <c:pt idx="8921">
                  <c:v>13126.59375</c:v>
                </c:pt>
                <c:pt idx="8922">
                  <c:v>13578.46484375</c:v>
                </c:pt>
                <c:pt idx="8923">
                  <c:v>13941.203125</c:v>
                </c:pt>
                <c:pt idx="8924">
                  <c:v>14654.046875</c:v>
                </c:pt>
                <c:pt idx="8925">
                  <c:v>11784.69921875</c:v>
                </c:pt>
                <c:pt idx="8926">
                  <c:v>11381.203125</c:v>
                </c:pt>
                <c:pt idx="8927">
                  <c:v>11818.90234375</c:v>
                </c:pt>
                <c:pt idx="8928">
                  <c:v>12076.53515625</c:v>
                </c:pt>
                <c:pt idx="8929">
                  <c:v>10327.34375</c:v>
                </c:pt>
                <c:pt idx="8930">
                  <c:v>9668.421875</c:v>
                </c:pt>
                <c:pt idx="8931">
                  <c:v>12399.6796875</c:v>
                </c:pt>
                <c:pt idx="8932">
                  <c:v>9876.8671875</c:v>
                </c:pt>
                <c:pt idx="8933">
                  <c:v>9442.3515625</c:v>
                </c:pt>
                <c:pt idx="8934">
                  <c:v>11944.6484375</c:v>
                </c:pt>
                <c:pt idx="8935">
                  <c:v>12031.734375</c:v>
                </c:pt>
                <c:pt idx="8936">
                  <c:v>13021.7578125</c:v>
                </c:pt>
                <c:pt idx="8937">
                  <c:v>12991.28125</c:v>
                </c:pt>
                <c:pt idx="8938">
                  <c:v>12183.73046875</c:v>
                </c:pt>
                <c:pt idx="8939">
                  <c:v>11523.03125</c:v>
                </c:pt>
                <c:pt idx="8940">
                  <c:v>13207.94140625</c:v>
                </c:pt>
                <c:pt idx="8941">
                  <c:v>11813.48828125</c:v>
                </c:pt>
                <c:pt idx="8942">
                  <c:v>12522.828125</c:v>
                </c:pt>
                <c:pt idx="8943">
                  <c:v>13449.57421875</c:v>
                </c:pt>
                <c:pt idx="8944">
                  <c:v>11281.1484375</c:v>
                </c:pt>
                <c:pt idx="8945">
                  <c:v>8403.45703125</c:v>
                </c:pt>
                <c:pt idx="8946">
                  <c:v>8604.62890625</c:v>
                </c:pt>
                <c:pt idx="8947">
                  <c:v>7962.37109375</c:v>
                </c:pt>
                <c:pt idx="8948">
                  <c:v>8406.09765625</c:v>
                </c:pt>
                <c:pt idx="8949">
                  <c:v>11632.9140625</c:v>
                </c:pt>
                <c:pt idx="8950">
                  <c:v>11260.8046875</c:v>
                </c:pt>
                <c:pt idx="8951">
                  <c:v>13007.98828125</c:v>
                </c:pt>
                <c:pt idx="8952">
                  <c:v>13531.421875</c:v>
                </c:pt>
                <c:pt idx="8953">
                  <c:v>12305.875</c:v>
                </c:pt>
                <c:pt idx="8954">
                  <c:v>9313.50390625</c:v>
                </c:pt>
                <c:pt idx="8955">
                  <c:v>17061.66796875</c:v>
                </c:pt>
                <c:pt idx="8956">
                  <c:v>15899.359375</c:v>
                </c:pt>
                <c:pt idx="8957">
                  <c:v>15993.796875</c:v>
                </c:pt>
                <c:pt idx="8958">
                  <c:v>16109.578125</c:v>
                </c:pt>
                <c:pt idx="8959">
                  <c:v>15691.91796875</c:v>
                </c:pt>
                <c:pt idx="8960">
                  <c:v>15343.27734375</c:v>
                </c:pt>
                <c:pt idx="8961">
                  <c:v>14325.96484375</c:v>
                </c:pt>
                <c:pt idx="8962">
                  <c:v>17030.58984375</c:v>
                </c:pt>
                <c:pt idx="8963">
                  <c:v>16848.24609375</c:v>
                </c:pt>
                <c:pt idx="8964">
                  <c:v>14654.078125</c:v>
                </c:pt>
                <c:pt idx="8965">
                  <c:v>13836</c:v>
                </c:pt>
                <c:pt idx="8966">
                  <c:v>12724.15234375</c:v>
                </c:pt>
                <c:pt idx="8967">
                  <c:v>12410.46484375</c:v>
                </c:pt>
                <c:pt idx="8968">
                  <c:v>13340.94140625</c:v>
                </c:pt>
                <c:pt idx="8969">
                  <c:v>15473.60546875</c:v>
                </c:pt>
                <c:pt idx="8970">
                  <c:v>15288.41796875</c:v>
                </c:pt>
                <c:pt idx="8971">
                  <c:v>15086.22265625</c:v>
                </c:pt>
                <c:pt idx="8972">
                  <c:v>15368.90625</c:v>
                </c:pt>
                <c:pt idx="8973">
                  <c:v>15314.24609375</c:v>
                </c:pt>
                <c:pt idx="8974">
                  <c:v>14923.8046875</c:v>
                </c:pt>
                <c:pt idx="8975">
                  <c:v>13604.4921875</c:v>
                </c:pt>
                <c:pt idx="8976">
                  <c:v>11666.24609375</c:v>
                </c:pt>
                <c:pt idx="8977">
                  <c:v>11149.22265625</c:v>
                </c:pt>
                <c:pt idx="8978">
                  <c:v>12204.8125</c:v>
                </c:pt>
                <c:pt idx="8979">
                  <c:v>14380.83984375</c:v>
                </c:pt>
                <c:pt idx="8980">
                  <c:v>14117.98828125</c:v>
                </c:pt>
                <c:pt idx="8981">
                  <c:v>14316.0703125</c:v>
                </c:pt>
                <c:pt idx="8982">
                  <c:v>14490.0078125</c:v>
                </c:pt>
                <c:pt idx="8983">
                  <c:v>14907.12890625</c:v>
                </c:pt>
                <c:pt idx="8984">
                  <c:v>14712.640625</c:v>
                </c:pt>
                <c:pt idx="8985">
                  <c:v>16007.02734375</c:v>
                </c:pt>
                <c:pt idx="8986">
                  <c:v>16541.1484375</c:v>
                </c:pt>
                <c:pt idx="8987">
                  <c:v>16293.49609375</c:v>
                </c:pt>
                <c:pt idx="8988">
                  <c:v>16514.91015625</c:v>
                </c:pt>
                <c:pt idx="8989">
                  <c:v>16339.3125</c:v>
                </c:pt>
                <c:pt idx="8990">
                  <c:v>14856.35546875</c:v>
                </c:pt>
                <c:pt idx="8991">
                  <c:v>16451.8046875</c:v>
                </c:pt>
                <c:pt idx="8992">
                  <c:v>15395.296875</c:v>
                </c:pt>
                <c:pt idx="8993">
                  <c:v>16622.5859375</c:v>
                </c:pt>
                <c:pt idx="8994">
                  <c:v>14914.68359375</c:v>
                </c:pt>
                <c:pt idx="8995">
                  <c:v>14493.18359375</c:v>
                </c:pt>
                <c:pt idx="8996">
                  <c:v>16475.01171875</c:v>
                </c:pt>
                <c:pt idx="8997">
                  <c:v>14490.51953125</c:v>
                </c:pt>
                <c:pt idx="8998">
                  <c:v>14404.91796875</c:v>
                </c:pt>
                <c:pt idx="8999">
                  <c:v>16477.9765625</c:v>
                </c:pt>
                <c:pt idx="9000">
                  <c:v>14697.625</c:v>
                </c:pt>
                <c:pt idx="9001">
                  <c:v>14660.99609375</c:v>
                </c:pt>
                <c:pt idx="9002">
                  <c:v>14172.74609375</c:v>
                </c:pt>
                <c:pt idx="9003">
                  <c:v>9234.15625</c:v>
                </c:pt>
                <c:pt idx="9004">
                  <c:v>9771.828125</c:v>
                </c:pt>
                <c:pt idx="9005">
                  <c:v>11259.4609375</c:v>
                </c:pt>
                <c:pt idx="9006">
                  <c:v>13850.30859375</c:v>
                </c:pt>
                <c:pt idx="9007">
                  <c:v>12652.86328125</c:v>
                </c:pt>
                <c:pt idx="9008">
                  <c:v>12553.765625</c:v>
                </c:pt>
                <c:pt idx="9009">
                  <c:v>13191.4140625</c:v>
                </c:pt>
                <c:pt idx="9010">
                  <c:v>12760.59765625</c:v>
                </c:pt>
                <c:pt idx="9011">
                  <c:v>13562.02734375</c:v>
                </c:pt>
                <c:pt idx="9012">
                  <c:v>12382.05078125</c:v>
                </c:pt>
                <c:pt idx="9013">
                  <c:v>9434.84765625</c:v>
                </c:pt>
                <c:pt idx="9014">
                  <c:v>8117.86328125</c:v>
                </c:pt>
                <c:pt idx="9015">
                  <c:v>15599.8125</c:v>
                </c:pt>
                <c:pt idx="9016">
                  <c:v>15701.66796875</c:v>
                </c:pt>
                <c:pt idx="9017">
                  <c:v>15406.1640625</c:v>
                </c:pt>
                <c:pt idx="9018">
                  <c:v>14268.44921875</c:v>
                </c:pt>
                <c:pt idx="9019">
                  <c:v>15252.96484375</c:v>
                </c:pt>
                <c:pt idx="9020">
                  <c:v>14483.640625</c:v>
                </c:pt>
                <c:pt idx="9021">
                  <c:v>13860.84375</c:v>
                </c:pt>
                <c:pt idx="9022">
                  <c:v>12857.59375</c:v>
                </c:pt>
                <c:pt idx="9023">
                  <c:v>13726.3984375</c:v>
                </c:pt>
                <c:pt idx="9024">
                  <c:v>15745.4453125</c:v>
                </c:pt>
                <c:pt idx="9025">
                  <c:v>13806.9921875</c:v>
                </c:pt>
                <c:pt idx="9026">
                  <c:v>13425.046875</c:v>
                </c:pt>
                <c:pt idx="9027">
                  <c:v>15762.65625</c:v>
                </c:pt>
                <c:pt idx="9028">
                  <c:v>14674.84765625</c:v>
                </c:pt>
                <c:pt idx="9029">
                  <c:v>16080.359375</c:v>
                </c:pt>
                <c:pt idx="9030">
                  <c:v>14491.26171875</c:v>
                </c:pt>
                <c:pt idx="9031">
                  <c:v>15124.33984375</c:v>
                </c:pt>
                <c:pt idx="9032">
                  <c:v>14254.76953125</c:v>
                </c:pt>
                <c:pt idx="9033">
                  <c:v>14770.14453125</c:v>
                </c:pt>
                <c:pt idx="9034">
                  <c:v>15452.33984375</c:v>
                </c:pt>
                <c:pt idx="9035">
                  <c:v>15335.73046875</c:v>
                </c:pt>
                <c:pt idx="9036">
                  <c:v>15020.6640625</c:v>
                </c:pt>
                <c:pt idx="9037">
                  <c:v>15622.83203125</c:v>
                </c:pt>
                <c:pt idx="9038">
                  <c:v>14419.7734375</c:v>
                </c:pt>
                <c:pt idx="9039">
                  <c:v>14707.7265625</c:v>
                </c:pt>
                <c:pt idx="9040">
                  <c:v>15048.1953125</c:v>
                </c:pt>
                <c:pt idx="9041">
                  <c:v>15034.09375</c:v>
                </c:pt>
                <c:pt idx="9042">
                  <c:v>15625.04296875</c:v>
                </c:pt>
                <c:pt idx="9043">
                  <c:v>14278.68359375</c:v>
                </c:pt>
                <c:pt idx="9044">
                  <c:v>15359.828125</c:v>
                </c:pt>
                <c:pt idx="9045">
                  <c:v>12328.48046875</c:v>
                </c:pt>
                <c:pt idx="9046">
                  <c:v>12069.375</c:v>
                </c:pt>
                <c:pt idx="9047">
                  <c:v>11675.48046875</c:v>
                </c:pt>
                <c:pt idx="9048">
                  <c:v>11499.08203125</c:v>
                </c:pt>
                <c:pt idx="9049">
                  <c:v>12029.59765625</c:v>
                </c:pt>
                <c:pt idx="9050">
                  <c:v>12179.26171875</c:v>
                </c:pt>
                <c:pt idx="9051">
                  <c:v>11345.421875</c:v>
                </c:pt>
                <c:pt idx="9052">
                  <c:v>12144.71875</c:v>
                </c:pt>
                <c:pt idx="9053">
                  <c:v>10822.03515625</c:v>
                </c:pt>
                <c:pt idx="9054">
                  <c:v>12032.52734375</c:v>
                </c:pt>
                <c:pt idx="9055">
                  <c:v>12323.75</c:v>
                </c:pt>
                <c:pt idx="9056">
                  <c:v>9802.078125</c:v>
                </c:pt>
                <c:pt idx="9057">
                  <c:v>10049.94140625</c:v>
                </c:pt>
                <c:pt idx="9058">
                  <c:v>10505.2109375</c:v>
                </c:pt>
                <c:pt idx="9059">
                  <c:v>10626.51953125</c:v>
                </c:pt>
                <c:pt idx="9060">
                  <c:v>11548.8125</c:v>
                </c:pt>
                <c:pt idx="9061">
                  <c:v>11949.93359375</c:v>
                </c:pt>
                <c:pt idx="9062">
                  <c:v>11999.9375</c:v>
                </c:pt>
                <c:pt idx="9063">
                  <c:v>11762.0625</c:v>
                </c:pt>
                <c:pt idx="9064">
                  <c:v>11867.08203125</c:v>
                </c:pt>
                <c:pt idx="9065">
                  <c:v>10625.609375</c:v>
                </c:pt>
                <c:pt idx="9066">
                  <c:v>10488.81640625</c:v>
                </c:pt>
                <c:pt idx="9067">
                  <c:v>11352.00390625</c:v>
                </c:pt>
                <c:pt idx="9068">
                  <c:v>11169.92578125</c:v>
                </c:pt>
                <c:pt idx="9069">
                  <c:v>10458.23828125</c:v>
                </c:pt>
                <c:pt idx="9070">
                  <c:v>11008.86328125</c:v>
                </c:pt>
                <c:pt idx="9071">
                  <c:v>10691.24609375</c:v>
                </c:pt>
                <c:pt idx="9072">
                  <c:v>11995.0234375</c:v>
                </c:pt>
                <c:pt idx="9073">
                  <c:v>11251.2265625</c:v>
                </c:pt>
                <c:pt idx="9074">
                  <c:v>11449.43359375</c:v>
                </c:pt>
                <c:pt idx="9075">
                  <c:v>15296.48828125</c:v>
                </c:pt>
                <c:pt idx="9076">
                  <c:v>14414.62890625</c:v>
                </c:pt>
                <c:pt idx="9077">
                  <c:v>13954.05078125</c:v>
                </c:pt>
                <c:pt idx="9078">
                  <c:v>14759.2109375</c:v>
                </c:pt>
                <c:pt idx="9079">
                  <c:v>15043.4375</c:v>
                </c:pt>
                <c:pt idx="9080">
                  <c:v>12661.6640625</c:v>
                </c:pt>
                <c:pt idx="9081">
                  <c:v>10604.69921875</c:v>
                </c:pt>
                <c:pt idx="9082">
                  <c:v>9555.87109375</c:v>
                </c:pt>
                <c:pt idx="9083">
                  <c:v>13003.62890625</c:v>
                </c:pt>
                <c:pt idx="9084">
                  <c:v>14000.171875</c:v>
                </c:pt>
                <c:pt idx="9085">
                  <c:v>12253.26953125</c:v>
                </c:pt>
                <c:pt idx="9086">
                  <c:v>11517.3359375</c:v>
                </c:pt>
                <c:pt idx="9087">
                  <c:v>13035.4296875</c:v>
                </c:pt>
                <c:pt idx="9088">
                  <c:v>15542.6640625</c:v>
                </c:pt>
                <c:pt idx="9089">
                  <c:v>14284.90625</c:v>
                </c:pt>
                <c:pt idx="9090">
                  <c:v>10747.265625</c:v>
                </c:pt>
                <c:pt idx="9091">
                  <c:v>9400.98828125</c:v>
                </c:pt>
                <c:pt idx="9092">
                  <c:v>8120.21484375</c:v>
                </c:pt>
                <c:pt idx="9093">
                  <c:v>8508.40234375</c:v>
                </c:pt>
                <c:pt idx="9094">
                  <c:v>9924.453125</c:v>
                </c:pt>
                <c:pt idx="9095">
                  <c:v>10066.13671875</c:v>
                </c:pt>
                <c:pt idx="9096">
                  <c:v>10318.48828125</c:v>
                </c:pt>
                <c:pt idx="9097">
                  <c:v>10903.09765625</c:v>
                </c:pt>
                <c:pt idx="9098">
                  <c:v>10690</c:v>
                </c:pt>
                <c:pt idx="9099">
                  <c:v>10690.4453125</c:v>
                </c:pt>
                <c:pt idx="9100">
                  <c:v>10588.671875</c:v>
                </c:pt>
                <c:pt idx="9101">
                  <c:v>9407.44921875</c:v>
                </c:pt>
                <c:pt idx="9102">
                  <c:v>9728.89453125</c:v>
                </c:pt>
                <c:pt idx="9103">
                  <c:v>8241.8046875</c:v>
                </c:pt>
                <c:pt idx="9104">
                  <c:v>8984.00390625</c:v>
                </c:pt>
                <c:pt idx="9105">
                  <c:v>11606.08984375</c:v>
                </c:pt>
                <c:pt idx="9106">
                  <c:v>11968.203125</c:v>
                </c:pt>
                <c:pt idx="9107">
                  <c:v>9355.296875</c:v>
                </c:pt>
                <c:pt idx="9108">
                  <c:v>7538.0703125</c:v>
                </c:pt>
                <c:pt idx="9109">
                  <c:v>7481.22265625</c:v>
                </c:pt>
                <c:pt idx="9110">
                  <c:v>11012.953125</c:v>
                </c:pt>
                <c:pt idx="9111">
                  <c:v>11567.3828125</c:v>
                </c:pt>
                <c:pt idx="9112">
                  <c:v>9760.02734375</c:v>
                </c:pt>
                <c:pt idx="9113">
                  <c:v>8796.9140625</c:v>
                </c:pt>
                <c:pt idx="9114">
                  <c:v>9243.41796875</c:v>
                </c:pt>
                <c:pt idx="9115">
                  <c:v>11227.02734375</c:v>
                </c:pt>
                <c:pt idx="9116">
                  <c:v>11667.2109375</c:v>
                </c:pt>
                <c:pt idx="9117">
                  <c:v>12476.1328125</c:v>
                </c:pt>
                <c:pt idx="9118">
                  <c:v>8448.29296875</c:v>
                </c:pt>
                <c:pt idx="9119">
                  <c:v>10108.5859375</c:v>
                </c:pt>
                <c:pt idx="9120">
                  <c:v>10576.7890625</c:v>
                </c:pt>
                <c:pt idx="9121">
                  <c:v>9771.04296875</c:v>
                </c:pt>
                <c:pt idx="9122">
                  <c:v>10032.9296875</c:v>
                </c:pt>
                <c:pt idx="9123">
                  <c:v>8567.3828125</c:v>
                </c:pt>
                <c:pt idx="9124">
                  <c:v>8370.515625</c:v>
                </c:pt>
                <c:pt idx="9125">
                  <c:v>9808.80078125</c:v>
                </c:pt>
                <c:pt idx="9126">
                  <c:v>8172.7265625</c:v>
                </c:pt>
                <c:pt idx="9127">
                  <c:v>6824.76953125</c:v>
                </c:pt>
                <c:pt idx="9128">
                  <c:v>7337.18359375</c:v>
                </c:pt>
                <c:pt idx="9129">
                  <c:v>9430.03125</c:v>
                </c:pt>
                <c:pt idx="9130">
                  <c:v>10947.62890625</c:v>
                </c:pt>
                <c:pt idx="9131">
                  <c:v>9568.828125</c:v>
                </c:pt>
                <c:pt idx="9132">
                  <c:v>10082.59765625</c:v>
                </c:pt>
                <c:pt idx="9133">
                  <c:v>5452.46875</c:v>
                </c:pt>
                <c:pt idx="9134">
                  <c:v>6995.3828125</c:v>
                </c:pt>
                <c:pt idx="9135">
                  <c:v>8993.984375</c:v>
                </c:pt>
                <c:pt idx="9136">
                  <c:v>7479.55078125</c:v>
                </c:pt>
                <c:pt idx="9137">
                  <c:v>9798.4375</c:v>
                </c:pt>
                <c:pt idx="9138">
                  <c:v>9599.80859375</c:v>
                </c:pt>
                <c:pt idx="9139">
                  <c:v>10363.64453125</c:v>
                </c:pt>
                <c:pt idx="9140">
                  <c:v>9926.7421875</c:v>
                </c:pt>
                <c:pt idx="9141">
                  <c:v>9312.0234375</c:v>
                </c:pt>
                <c:pt idx="9142">
                  <c:v>9819.48046875</c:v>
                </c:pt>
                <c:pt idx="9143">
                  <c:v>7277.765625</c:v>
                </c:pt>
                <c:pt idx="9144">
                  <c:v>5796.28515625</c:v>
                </c:pt>
                <c:pt idx="9145">
                  <c:v>7046.06640625</c:v>
                </c:pt>
                <c:pt idx="9146">
                  <c:v>9919.78125</c:v>
                </c:pt>
                <c:pt idx="9147">
                  <c:v>10664.5390625</c:v>
                </c:pt>
                <c:pt idx="9148">
                  <c:v>8674.99609375</c:v>
                </c:pt>
                <c:pt idx="9149">
                  <c:v>10211.4609375</c:v>
                </c:pt>
                <c:pt idx="9150">
                  <c:v>12504.796875</c:v>
                </c:pt>
                <c:pt idx="9151">
                  <c:v>10616.25</c:v>
                </c:pt>
                <c:pt idx="9152">
                  <c:v>9875.671875</c:v>
                </c:pt>
                <c:pt idx="9153">
                  <c:v>10663.875</c:v>
                </c:pt>
                <c:pt idx="9154">
                  <c:v>10966.953125</c:v>
                </c:pt>
                <c:pt idx="9155">
                  <c:v>13265.3984375</c:v>
                </c:pt>
                <c:pt idx="9156">
                  <c:v>13057.953125</c:v>
                </c:pt>
                <c:pt idx="9157">
                  <c:v>11236.21875</c:v>
                </c:pt>
                <c:pt idx="9158">
                  <c:v>9532.63671875</c:v>
                </c:pt>
                <c:pt idx="9159">
                  <c:v>7940.8515625</c:v>
                </c:pt>
                <c:pt idx="9160">
                  <c:v>8716.29296875</c:v>
                </c:pt>
                <c:pt idx="9161">
                  <c:v>11001.96484375</c:v>
                </c:pt>
                <c:pt idx="9162">
                  <c:v>12164.109375</c:v>
                </c:pt>
                <c:pt idx="9163">
                  <c:v>10896.72265625</c:v>
                </c:pt>
                <c:pt idx="9164">
                  <c:v>12583.9765625</c:v>
                </c:pt>
                <c:pt idx="9165">
                  <c:v>9823.40625</c:v>
                </c:pt>
                <c:pt idx="9166">
                  <c:v>9995.203125</c:v>
                </c:pt>
                <c:pt idx="9167">
                  <c:v>9127.3828125</c:v>
                </c:pt>
                <c:pt idx="9168">
                  <c:v>8918.9921875</c:v>
                </c:pt>
                <c:pt idx="9169">
                  <c:v>11528.84375</c:v>
                </c:pt>
                <c:pt idx="9170">
                  <c:v>14873.4609375</c:v>
                </c:pt>
                <c:pt idx="9171">
                  <c:v>14552.4453125</c:v>
                </c:pt>
                <c:pt idx="9172">
                  <c:v>15712.58984375</c:v>
                </c:pt>
                <c:pt idx="9173">
                  <c:v>14626.07421875</c:v>
                </c:pt>
                <c:pt idx="9174">
                  <c:v>14909.5546875</c:v>
                </c:pt>
                <c:pt idx="9175">
                  <c:v>15329.2578125</c:v>
                </c:pt>
                <c:pt idx="9176">
                  <c:v>15023.0234375</c:v>
                </c:pt>
                <c:pt idx="9177">
                  <c:v>16113.8359375</c:v>
                </c:pt>
                <c:pt idx="9178">
                  <c:v>15195.78125</c:v>
                </c:pt>
                <c:pt idx="9179">
                  <c:v>14245.71875</c:v>
                </c:pt>
                <c:pt idx="9180">
                  <c:v>14709.12109375</c:v>
                </c:pt>
                <c:pt idx="9181">
                  <c:v>14331.234375</c:v>
                </c:pt>
                <c:pt idx="9182">
                  <c:v>13869.203125</c:v>
                </c:pt>
                <c:pt idx="9183">
                  <c:v>9720.953125</c:v>
                </c:pt>
                <c:pt idx="9184">
                  <c:v>10286.48046875</c:v>
                </c:pt>
                <c:pt idx="9185">
                  <c:v>11645.546875</c:v>
                </c:pt>
                <c:pt idx="9186">
                  <c:v>14318.09765625</c:v>
                </c:pt>
                <c:pt idx="9187">
                  <c:v>14500.765625</c:v>
                </c:pt>
                <c:pt idx="9188">
                  <c:v>14097.5078125</c:v>
                </c:pt>
                <c:pt idx="9189">
                  <c:v>13014.05859375</c:v>
                </c:pt>
                <c:pt idx="9190">
                  <c:v>12561.015625</c:v>
                </c:pt>
                <c:pt idx="9191">
                  <c:v>13684.6015625</c:v>
                </c:pt>
                <c:pt idx="9192">
                  <c:v>13596.28125</c:v>
                </c:pt>
                <c:pt idx="9193">
                  <c:v>10725.96484375</c:v>
                </c:pt>
                <c:pt idx="9194">
                  <c:v>9621.26953125</c:v>
                </c:pt>
                <c:pt idx="9195">
                  <c:v>16838.06640625</c:v>
                </c:pt>
                <c:pt idx="9196">
                  <c:v>14522.9609375</c:v>
                </c:pt>
                <c:pt idx="9197">
                  <c:v>14433.5078125</c:v>
                </c:pt>
                <c:pt idx="9198">
                  <c:v>14499.83984375</c:v>
                </c:pt>
                <c:pt idx="9199">
                  <c:v>13967.0078125</c:v>
                </c:pt>
                <c:pt idx="9200">
                  <c:v>14618.703125</c:v>
                </c:pt>
                <c:pt idx="9201">
                  <c:v>15967.30078125</c:v>
                </c:pt>
                <c:pt idx="9202">
                  <c:v>16618.0703125</c:v>
                </c:pt>
                <c:pt idx="9203">
                  <c:v>15918.91015625</c:v>
                </c:pt>
                <c:pt idx="9204">
                  <c:v>15113.66796875</c:v>
                </c:pt>
                <c:pt idx="9205">
                  <c:v>15135.96875</c:v>
                </c:pt>
                <c:pt idx="9206">
                  <c:v>17234.359375</c:v>
                </c:pt>
                <c:pt idx="9207">
                  <c:v>17638.28125</c:v>
                </c:pt>
                <c:pt idx="9208">
                  <c:v>16336.5</c:v>
                </c:pt>
                <c:pt idx="9209">
                  <c:v>15437.85546875</c:v>
                </c:pt>
                <c:pt idx="9210">
                  <c:v>11231.64453125</c:v>
                </c:pt>
                <c:pt idx="9211">
                  <c:v>9815.05859375</c:v>
                </c:pt>
                <c:pt idx="9212">
                  <c:v>8213.23046875</c:v>
                </c:pt>
                <c:pt idx="9213">
                  <c:v>8757.61328125</c:v>
                </c:pt>
                <c:pt idx="9214">
                  <c:v>11025.24609375</c:v>
                </c:pt>
                <c:pt idx="9215">
                  <c:v>10499.61328125</c:v>
                </c:pt>
                <c:pt idx="9216">
                  <c:v>10376.75390625</c:v>
                </c:pt>
                <c:pt idx="9217">
                  <c:v>10848.1875</c:v>
                </c:pt>
                <c:pt idx="9218">
                  <c:v>10563.5078125</c:v>
                </c:pt>
                <c:pt idx="9219">
                  <c:v>8670.55078125</c:v>
                </c:pt>
                <c:pt idx="9220">
                  <c:v>8019.4453125</c:v>
                </c:pt>
                <c:pt idx="9221">
                  <c:v>9685.6953125</c:v>
                </c:pt>
                <c:pt idx="9222">
                  <c:v>11104.73828125</c:v>
                </c:pt>
                <c:pt idx="9223">
                  <c:v>7882.81640625</c:v>
                </c:pt>
                <c:pt idx="9224">
                  <c:v>11489.94921875</c:v>
                </c:pt>
                <c:pt idx="9225">
                  <c:v>7550.4375</c:v>
                </c:pt>
                <c:pt idx="9226">
                  <c:v>8066.8046875</c:v>
                </c:pt>
                <c:pt idx="9227">
                  <c:v>8707.68359375</c:v>
                </c:pt>
                <c:pt idx="9228">
                  <c:v>9647.25390625</c:v>
                </c:pt>
                <c:pt idx="9229">
                  <c:v>13098.328125</c:v>
                </c:pt>
                <c:pt idx="9230">
                  <c:v>14036.53515625</c:v>
                </c:pt>
                <c:pt idx="9231">
                  <c:v>13209.8203125</c:v>
                </c:pt>
                <c:pt idx="9232">
                  <c:v>12881.96484375</c:v>
                </c:pt>
                <c:pt idx="9233">
                  <c:v>12491.27734375</c:v>
                </c:pt>
                <c:pt idx="9234">
                  <c:v>13584.3046875</c:v>
                </c:pt>
                <c:pt idx="9235">
                  <c:v>12479.11328125</c:v>
                </c:pt>
                <c:pt idx="9236">
                  <c:v>13466.03125</c:v>
                </c:pt>
                <c:pt idx="9237">
                  <c:v>13141.72265625</c:v>
                </c:pt>
                <c:pt idx="9238">
                  <c:v>13210.15234375</c:v>
                </c:pt>
                <c:pt idx="9239">
                  <c:v>12675.24609375</c:v>
                </c:pt>
                <c:pt idx="9240">
                  <c:v>13732.4140625</c:v>
                </c:pt>
                <c:pt idx="9241">
                  <c:v>12849.11328125</c:v>
                </c:pt>
                <c:pt idx="9242">
                  <c:v>14284.8984375</c:v>
                </c:pt>
                <c:pt idx="9243">
                  <c:v>14587.15234375</c:v>
                </c:pt>
                <c:pt idx="9244">
                  <c:v>12884.08984375</c:v>
                </c:pt>
                <c:pt idx="9245">
                  <c:v>11982.453125</c:v>
                </c:pt>
                <c:pt idx="9246">
                  <c:v>13912.05078125</c:v>
                </c:pt>
                <c:pt idx="9247">
                  <c:v>12272.31640625</c:v>
                </c:pt>
                <c:pt idx="9248">
                  <c:v>11578.65625</c:v>
                </c:pt>
                <c:pt idx="9249">
                  <c:v>11778.11328125</c:v>
                </c:pt>
                <c:pt idx="9250">
                  <c:v>12957.83984375</c:v>
                </c:pt>
                <c:pt idx="9251">
                  <c:v>13421.27734375</c:v>
                </c:pt>
                <c:pt idx="9252">
                  <c:v>11466.34375</c:v>
                </c:pt>
                <c:pt idx="9253">
                  <c:v>11350.3515625</c:v>
                </c:pt>
                <c:pt idx="9254">
                  <c:v>13869.89453125</c:v>
                </c:pt>
                <c:pt idx="9255">
                  <c:v>17183.49609375</c:v>
                </c:pt>
                <c:pt idx="9256">
                  <c:v>16470.90625</c:v>
                </c:pt>
                <c:pt idx="9257">
                  <c:v>17195.296875</c:v>
                </c:pt>
                <c:pt idx="9258">
                  <c:v>17196.890625</c:v>
                </c:pt>
                <c:pt idx="9259">
                  <c:v>17066.69140625</c:v>
                </c:pt>
                <c:pt idx="9260">
                  <c:v>16948.83984375</c:v>
                </c:pt>
                <c:pt idx="9261">
                  <c:v>16940.3515625</c:v>
                </c:pt>
                <c:pt idx="9262">
                  <c:v>14868.51171875</c:v>
                </c:pt>
                <c:pt idx="9263">
                  <c:v>13711.98046875</c:v>
                </c:pt>
                <c:pt idx="9264">
                  <c:v>13765.1796875</c:v>
                </c:pt>
                <c:pt idx="9265">
                  <c:v>14822.43359375</c:v>
                </c:pt>
                <c:pt idx="9266">
                  <c:v>17124.32421875</c:v>
                </c:pt>
                <c:pt idx="9267">
                  <c:v>16998.78125</c:v>
                </c:pt>
                <c:pt idx="9268">
                  <c:v>16927.6796875</c:v>
                </c:pt>
                <c:pt idx="9269">
                  <c:v>16524.4921875</c:v>
                </c:pt>
                <c:pt idx="9270">
                  <c:v>14794.3515625</c:v>
                </c:pt>
                <c:pt idx="9271">
                  <c:v>13849.26953125</c:v>
                </c:pt>
                <c:pt idx="9272">
                  <c:v>13336.5703125</c:v>
                </c:pt>
                <c:pt idx="9273">
                  <c:v>12910.25390625</c:v>
                </c:pt>
                <c:pt idx="9274">
                  <c:v>11419.296875</c:v>
                </c:pt>
                <c:pt idx="9275">
                  <c:v>12805.48046875</c:v>
                </c:pt>
                <c:pt idx="9276">
                  <c:v>13811.54296875</c:v>
                </c:pt>
                <c:pt idx="9277">
                  <c:v>14397.13671875</c:v>
                </c:pt>
                <c:pt idx="9278">
                  <c:v>14107.90234375</c:v>
                </c:pt>
                <c:pt idx="9279">
                  <c:v>12149.1953125</c:v>
                </c:pt>
                <c:pt idx="9280">
                  <c:v>9924.375</c:v>
                </c:pt>
                <c:pt idx="9281">
                  <c:v>10185.77734375</c:v>
                </c:pt>
                <c:pt idx="9282">
                  <c:v>13948.16796875</c:v>
                </c:pt>
                <c:pt idx="9283">
                  <c:v>12811.13671875</c:v>
                </c:pt>
                <c:pt idx="9284">
                  <c:v>13087.03515625</c:v>
                </c:pt>
                <c:pt idx="9285">
                  <c:v>18700.1953125</c:v>
                </c:pt>
                <c:pt idx="9286">
                  <c:v>18114.765625</c:v>
                </c:pt>
                <c:pt idx="9287">
                  <c:v>17796.99609375</c:v>
                </c:pt>
                <c:pt idx="9288">
                  <c:v>18453.08984375</c:v>
                </c:pt>
                <c:pt idx="9289">
                  <c:v>17784.05859375</c:v>
                </c:pt>
                <c:pt idx="9290">
                  <c:v>16953.1328125</c:v>
                </c:pt>
                <c:pt idx="9291">
                  <c:v>18478.95703125</c:v>
                </c:pt>
                <c:pt idx="9292">
                  <c:v>17698.7734375</c:v>
                </c:pt>
                <c:pt idx="9293">
                  <c:v>15108.73046875</c:v>
                </c:pt>
                <c:pt idx="9294">
                  <c:v>14679.6015625</c:v>
                </c:pt>
                <c:pt idx="9295">
                  <c:v>14688.2265625</c:v>
                </c:pt>
                <c:pt idx="9296">
                  <c:v>16581.55859375</c:v>
                </c:pt>
                <c:pt idx="9297">
                  <c:v>18492.7265625</c:v>
                </c:pt>
                <c:pt idx="9298">
                  <c:v>17793.375</c:v>
                </c:pt>
                <c:pt idx="9299">
                  <c:v>17543.6640625</c:v>
                </c:pt>
                <c:pt idx="9300">
                  <c:v>12656.1640625</c:v>
                </c:pt>
                <c:pt idx="9301">
                  <c:v>12472.65625</c:v>
                </c:pt>
                <c:pt idx="9302">
                  <c:v>12235.43359375</c:v>
                </c:pt>
                <c:pt idx="9303">
                  <c:v>12064.38671875</c:v>
                </c:pt>
                <c:pt idx="9304">
                  <c:v>12530.12109375</c:v>
                </c:pt>
                <c:pt idx="9305">
                  <c:v>12592.81640625</c:v>
                </c:pt>
                <c:pt idx="9306">
                  <c:v>12967.7578125</c:v>
                </c:pt>
                <c:pt idx="9307">
                  <c:v>13053.3125</c:v>
                </c:pt>
                <c:pt idx="9308">
                  <c:v>12763.6015625</c:v>
                </c:pt>
                <c:pt idx="9309">
                  <c:v>12233.12109375</c:v>
                </c:pt>
                <c:pt idx="9310">
                  <c:v>11291.515625</c:v>
                </c:pt>
                <c:pt idx="9311">
                  <c:v>11028.75</c:v>
                </c:pt>
                <c:pt idx="9312">
                  <c:v>12300.6875</c:v>
                </c:pt>
                <c:pt idx="9313">
                  <c:v>12691.91015625</c:v>
                </c:pt>
                <c:pt idx="9314">
                  <c:v>13206.4921875</c:v>
                </c:pt>
                <c:pt idx="9315">
                  <c:v>10511.1875</c:v>
                </c:pt>
                <c:pt idx="9316">
                  <c:v>8927.359375</c:v>
                </c:pt>
                <c:pt idx="9317">
                  <c:v>8105.68359375</c:v>
                </c:pt>
                <c:pt idx="9318">
                  <c:v>9919.59375</c:v>
                </c:pt>
                <c:pt idx="9319">
                  <c:v>8143.01171875</c:v>
                </c:pt>
                <c:pt idx="9320">
                  <c:v>6857.796875</c:v>
                </c:pt>
                <c:pt idx="9321">
                  <c:v>7318.00390625</c:v>
                </c:pt>
                <c:pt idx="9322">
                  <c:v>9273.58984375</c:v>
                </c:pt>
                <c:pt idx="9323">
                  <c:v>10453.984375</c:v>
                </c:pt>
                <c:pt idx="9324">
                  <c:v>10704.14453125</c:v>
                </c:pt>
                <c:pt idx="9325">
                  <c:v>9235.6640625</c:v>
                </c:pt>
                <c:pt idx="9326">
                  <c:v>9662.17578125</c:v>
                </c:pt>
                <c:pt idx="9327">
                  <c:v>5063.9765625</c:v>
                </c:pt>
                <c:pt idx="9328">
                  <c:v>6511.58984375</c:v>
                </c:pt>
                <c:pt idx="9329">
                  <c:v>10764.640625</c:v>
                </c:pt>
                <c:pt idx="9330">
                  <c:v>10927.890625</c:v>
                </c:pt>
                <c:pt idx="9331">
                  <c:v>10450.78125</c:v>
                </c:pt>
                <c:pt idx="9332">
                  <c:v>10786.3828125</c:v>
                </c:pt>
                <c:pt idx="9333">
                  <c:v>11531.5078125</c:v>
                </c:pt>
                <c:pt idx="9334">
                  <c:v>14814.453125</c:v>
                </c:pt>
                <c:pt idx="9335">
                  <c:v>15734.890625</c:v>
                </c:pt>
                <c:pt idx="9336">
                  <c:v>14164.0078125</c:v>
                </c:pt>
                <c:pt idx="9337">
                  <c:v>13673.0859375</c:v>
                </c:pt>
                <c:pt idx="9338">
                  <c:v>15102.3203125</c:v>
                </c:pt>
                <c:pt idx="9339">
                  <c:v>16295.59375</c:v>
                </c:pt>
                <c:pt idx="9340">
                  <c:v>15232.55859375</c:v>
                </c:pt>
                <c:pt idx="9341">
                  <c:v>15015.734375</c:v>
                </c:pt>
                <c:pt idx="9342">
                  <c:v>15829.4453125</c:v>
                </c:pt>
                <c:pt idx="9343">
                  <c:v>16265.0546875</c:v>
                </c:pt>
                <c:pt idx="9344">
                  <c:v>15718.53125</c:v>
                </c:pt>
                <c:pt idx="9345">
                  <c:v>13438.8828125</c:v>
                </c:pt>
                <c:pt idx="9346">
                  <c:v>13940.41796875</c:v>
                </c:pt>
                <c:pt idx="9347">
                  <c:v>12325.8671875</c:v>
                </c:pt>
                <c:pt idx="9348">
                  <c:v>7802.3515625</c:v>
                </c:pt>
                <c:pt idx="9349">
                  <c:v>7459.5703125</c:v>
                </c:pt>
                <c:pt idx="9350">
                  <c:v>6828.875</c:v>
                </c:pt>
                <c:pt idx="9351">
                  <c:v>6590.4140625</c:v>
                </c:pt>
                <c:pt idx="9352">
                  <c:v>9917.53125</c:v>
                </c:pt>
                <c:pt idx="9353">
                  <c:v>12943.55859375</c:v>
                </c:pt>
                <c:pt idx="9354">
                  <c:v>13016.03515625</c:v>
                </c:pt>
                <c:pt idx="9355">
                  <c:v>13299.875</c:v>
                </c:pt>
                <c:pt idx="9356">
                  <c:v>14092.046875</c:v>
                </c:pt>
                <c:pt idx="9357">
                  <c:v>13888.265625</c:v>
                </c:pt>
                <c:pt idx="9358">
                  <c:v>14013.4375</c:v>
                </c:pt>
                <c:pt idx="9359">
                  <c:v>12803.6328125</c:v>
                </c:pt>
                <c:pt idx="9360">
                  <c:v>14254.66015625</c:v>
                </c:pt>
                <c:pt idx="9361">
                  <c:v>14595.2890625</c:v>
                </c:pt>
                <c:pt idx="9362">
                  <c:v>13239.8125</c:v>
                </c:pt>
                <c:pt idx="9363">
                  <c:v>12951.46484375</c:v>
                </c:pt>
                <c:pt idx="9364">
                  <c:v>11280.98828125</c:v>
                </c:pt>
                <c:pt idx="9365">
                  <c:v>8761.5</c:v>
                </c:pt>
                <c:pt idx="9366">
                  <c:v>8447.125</c:v>
                </c:pt>
                <c:pt idx="9367">
                  <c:v>10630.484375</c:v>
                </c:pt>
                <c:pt idx="9368">
                  <c:v>12510.05078125</c:v>
                </c:pt>
                <c:pt idx="9369">
                  <c:v>12511.30078125</c:v>
                </c:pt>
                <c:pt idx="9370">
                  <c:v>9922.37890625</c:v>
                </c:pt>
                <c:pt idx="9371">
                  <c:v>6903.08203125</c:v>
                </c:pt>
                <c:pt idx="9372">
                  <c:v>10230.703125</c:v>
                </c:pt>
                <c:pt idx="9373">
                  <c:v>13393.20703125</c:v>
                </c:pt>
                <c:pt idx="9374">
                  <c:v>12523.8828125</c:v>
                </c:pt>
                <c:pt idx="9375">
                  <c:v>6455.56640625</c:v>
                </c:pt>
                <c:pt idx="9376">
                  <c:v>4305.33984375</c:v>
                </c:pt>
                <c:pt idx="9377">
                  <c:v>3328.24609375</c:v>
                </c:pt>
                <c:pt idx="9378">
                  <c:v>4727.4375</c:v>
                </c:pt>
                <c:pt idx="9379">
                  <c:v>7151.22265625</c:v>
                </c:pt>
                <c:pt idx="9380">
                  <c:v>7830.8671875</c:v>
                </c:pt>
                <c:pt idx="9381">
                  <c:v>8196.6953125</c:v>
                </c:pt>
                <c:pt idx="9382">
                  <c:v>8307.5625</c:v>
                </c:pt>
                <c:pt idx="9383">
                  <c:v>7914.8203125</c:v>
                </c:pt>
                <c:pt idx="9384">
                  <c:v>5822.7421875</c:v>
                </c:pt>
                <c:pt idx="9385">
                  <c:v>3791.94921875</c:v>
                </c:pt>
                <c:pt idx="9386">
                  <c:v>8298.578125</c:v>
                </c:pt>
                <c:pt idx="9387">
                  <c:v>6761.00390625</c:v>
                </c:pt>
                <c:pt idx="9388">
                  <c:v>5833.421875</c:v>
                </c:pt>
                <c:pt idx="9389">
                  <c:v>8079.23046875</c:v>
                </c:pt>
                <c:pt idx="9390">
                  <c:v>11663.2421875</c:v>
                </c:pt>
                <c:pt idx="9391">
                  <c:v>11281.890625</c:v>
                </c:pt>
                <c:pt idx="9392">
                  <c:v>12085.4765625</c:v>
                </c:pt>
                <c:pt idx="9393">
                  <c:v>10607.65625</c:v>
                </c:pt>
                <c:pt idx="9394">
                  <c:v>9902.43359375</c:v>
                </c:pt>
                <c:pt idx="9395">
                  <c:v>9811</c:v>
                </c:pt>
                <c:pt idx="9396">
                  <c:v>11553.12109375</c:v>
                </c:pt>
                <c:pt idx="9397">
                  <c:v>10871.125</c:v>
                </c:pt>
                <c:pt idx="9398">
                  <c:v>11010.44921875</c:v>
                </c:pt>
                <c:pt idx="9399">
                  <c:v>11900.640625</c:v>
                </c:pt>
                <c:pt idx="9400">
                  <c:v>12317.06640625</c:v>
                </c:pt>
                <c:pt idx="9401">
                  <c:v>9931.40625</c:v>
                </c:pt>
                <c:pt idx="9402">
                  <c:v>8741.1953125</c:v>
                </c:pt>
                <c:pt idx="9403">
                  <c:v>9952.20703125</c:v>
                </c:pt>
                <c:pt idx="9404">
                  <c:v>12033.03515625</c:v>
                </c:pt>
                <c:pt idx="9405">
                  <c:v>10917.8671875</c:v>
                </c:pt>
                <c:pt idx="9406">
                  <c:v>7073.1640625</c:v>
                </c:pt>
                <c:pt idx="9407">
                  <c:v>11778.46484375</c:v>
                </c:pt>
                <c:pt idx="9408">
                  <c:v>11057.0234375</c:v>
                </c:pt>
                <c:pt idx="9409">
                  <c:v>11956.78515625</c:v>
                </c:pt>
                <c:pt idx="9410">
                  <c:v>11012.296875</c:v>
                </c:pt>
                <c:pt idx="9411">
                  <c:v>9431.140625</c:v>
                </c:pt>
                <c:pt idx="9412">
                  <c:v>9255.6484375</c:v>
                </c:pt>
                <c:pt idx="9413">
                  <c:v>9663.0234375</c:v>
                </c:pt>
                <c:pt idx="9414">
                  <c:v>9245.3046875</c:v>
                </c:pt>
                <c:pt idx="9415">
                  <c:v>7079.921875</c:v>
                </c:pt>
                <c:pt idx="9416">
                  <c:v>10719.90625</c:v>
                </c:pt>
                <c:pt idx="9417">
                  <c:v>8518.640625</c:v>
                </c:pt>
                <c:pt idx="9418">
                  <c:v>7720.96875</c:v>
                </c:pt>
                <c:pt idx="9419">
                  <c:v>8675.1171875</c:v>
                </c:pt>
                <c:pt idx="9420">
                  <c:v>16298.23046875</c:v>
                </c:pt>
                <c:pt idx="9421">
                  <c:v>16847.8671875</c:v>
                </c:pt>
                <c:pt idx="9422">
                  <c:v>17231.01953125</c:v>
                </c:pt>
                <c:pt idx="9423">
                  <c:v>17139.4140625</c:v>
                </c:pt>
                <c:pt idx="9424">
                  <c:v>17464.9453125</c:v>
                </c:pt>
                <c:pt idx="9425">
                  <c:v>15278.69921875</c:v>
                </c:pt>
                <c:pt idx="9426">
                  <c:v>16974.625</c:v>
                </c:pt>
                <c:pt idx="9427">
                  <c:v>17325.03125</c:v>
                </c:pt>
                <c:pt idx="9428">
                  <c:v>17747.2734375</c:v>
                </c:pt>
                <c:pt idx="9429">
                  <c:v>16965.921875</c:v>
                </c:pt>
                <c:pt idx="9430">
                  <c:v>17735.01953125</c:v>
                </c:pt>
                <c:pt idx="9431">
                  <c:v>16324.2109375</c:v>
                </c:pt>
                <c:pt idx="9432">
                  <c:v>15926.27734375</c:v>
                </c:pt>
                <c:pt idx="9433">
                  <c:v>17004.19921875</c:v>
                </c:pt>
                <c:pt idx="9434">
                  <c:v>17116.51171875</c:v>
                </c:pt>
                <c:pt idx="9435">
                  <c:v>8680.4765625</c:v>
                </c:pt>
                <c:pt idx="9436">
                  <c:v>8697.7421875</c:v>
                </c:pt>
                <c:pt idx="9437">
                  <c:v>8405.02734375</c:v>
                </c:pt>
                <c:pt idx="9438">
                  <c:v>7941.6484375</c:v>
                </c:pt>
                <c:pt idx="9439">
                  <c:v>8721.6640625</c:v>
                </c:pt>
                <c:pt idx="9440">
                  <c:v>8867.7265625</c:v>
                </c:pt>
                <c:pt idx="9441">
                  <c:v>3957.875</c:v>
                </c:pt>
                <c:pt idx="9442">
                  <c:v>3683.9375</c:v>
                </c:pt>
                <c:pt idx="9443">
                  <c:v>9251.27734375</c:v>
                </c:pt>
                <c:pt idx="9444">
                  <c:v>6980.52734375</c:v>
                </c:pt>
                <c:pt idx="9445">
                  <c:v>4550.40625</c:v>
                </c:pt>
                <c:pt idx="9446">
                  <c:v>5637.73828125</c:v>
                </c:pt>
                <c:pt idx="9447">
                  <c:v>8526.58984375</c:v>
                </c:pt>
                <c:pt idx="9448">
                  <c:v>8651.11328125</c:v>
                </c:pt>
                <c:pt idx="9449">
                  <c:v>8183.4375</c:v>
                </c:pt>
                <c:pt idx="9450">
                  <c:v>13042.92578125</c:v>
                </c:pt>
                <c:pt idx="9451">
                  <c:v>13959.51171875</c:v>
                </c:pt>
                <c:pt idx="9452">
                  <c:v>12952.6171875</c:v>
                </c:pt>
                <c:pt idx="9453">
                  <c:v>13789.78515625</c:v>
                </c:pt>
                <c:pt idx="9454">
                  <c:v>14150.48828125</c:v>
                </c:pt>
                <c:pt idx="9455">
                  <c:v>13728.8125</c:v>
                </c:pt>
                <c:pt idx="9456">
                  <c:v>13824.19921875</c:v>
                </c:pt>
                <c:pt idx="9457">
                  <c:v>14642</c:v>
                </c:pt>
                <c:pt idx="9458">
                  <c:v>14846.15625</c:v>
                </c:pt>
                <c:pt idx="9459">
                  <c:v>13151.8984375</c:v>
                </c:pt>
                <c:pt idx="9460">
                  <c:v>13432.92578125</c:v>
                </c:pt>
                <c:pt idx="9461">
                  <c:v>14307.42578125</c:v>
                </c:pt>
                <c:pt idx="9462">
                  <c:v>14107.52734375</c:v>
                </c:pt>
                <c:pt idx="9463">
                  <c:v>14231.38671875</c:v>
                </c:pt>
                <c:pt idx="9464">
                  <c:v>14022.1015625</c:v>
                </c:pt>
                <c:pt idx="9465">
                  <c:v>13841.07421875</c:v>
                </c:pt>
                <c:pt idx="9466">
                  <c:v>12030.07421875</c:v>
                </c:pt>
                <c:pt idx="9467">
                  <c:v>11146.265625</c:v>
                </c:pt>
                <c:pt idx="9468">
                  <c:v>9857.0625</c:v>
                </c:pt>
                <c:pt idx="9469">
                  <c:v>9813.5703125</c:v>
                </c:pt>
                <c:pt idx="9470">
                  <c:v>11492.39453125</c:v>
                </c:pt>
                <c:pt idx="9471">
                  <c:v>13027.0625</c:v>
                </c:pt>
                <c:pt idx="9472">
                  <c:v>14605.59375</c:v>
                </c:pt>
                <c:pt idx="9473">
                  <c:v>14636.2109375</c:v>
                </c:pt>
                <c:pt idx="9474">
                  <c:v>14667.01171875</c:v>
                </c:pt>
                <c:pt idx="9475">
                  <c:v>12715.5390625</c:v>
                </c:pt>
                <c:pt idx="9476">
                  <c:v>14461.71875</c:v>
                </c:pt>
                <c:pt idx="9477">
                  <c:v>14348.17578125</c:v>
                </c:pt>
                <c:pt idx="9478">
                  <c:v>14660.6953125</c:v>
                </c:pt>
                <c:pt idx="9479">
                  <c:v>11829.1875</c:v>
                </c:pt>
                <c:pt idx="9480">
                  <c:v>13190.21875</c:v>
                </c:pt>
                <c:pt idx="9481">
                  <c:v>11570.98046875</c:v>
                </c:pt>
                <c:pt idx="9482">
                  <c:v>12689.92578125</c:v>
                </c:pt>
                <c:pt idx="9483">
                  <c:v>13103.0078125</c:v>
                </c:pt>
                <c:pt idx="9484">
                  <c:v>13649.546875</c:v>
                </c:pt>
                <c:pt idx="9485">
                  <c:v>12733.015625</c:v>
                </c:pt>
                <c:pt idx="9486">
                  <c:v>12225.9609375</c:v>
                </c:pt>
                <c:pt idx="9487">
                  <c:v>12230.671875</c:v>
                </c:pt>
                <c:pt idx="9488">
                  <c:v>13337.34765625</c:v>
                </c:pt>
                <c:pt idx="9489">
                  <c:v>13080.13671875</c:v>
                </c:pt>
                <c:pt idx="9490">
                  <c:v>14027.03515625</c:v>
                </c:pt>
                <c:pt idx="9491">
                  <c:v>13284.46875</c:v>
                </c:pt>
                <c:pt idx="9492">
                  <c:v>12886.2421875</c:v>
                </c:pt>
                <c:pt idx="9493">
                  <c:v>13601.99609375</c:v>
                </c:pt>
                <c:pt idx="9494">
                  <c:v>13466.98828125</c:v>
                </c:pt>
                <c:pt idx="9495">
                  <c:v>12482.578125</c:v>
                </c:pt>
                <c:pt idx="9496">
                  <c:v>12907.75</c:v>
                </c:pt>
                <c:pt idx="9497">
                  <c:v>12304.92578125</c:v>
                </c:pt>
                <c:pt idx="9498">
                  <c:v>12299.703125</c:v>
                </c:pt>
                <c:pt idx="9499">
                  <c:v>10570.7578125</c:v>
                </c:pt>
                <c:pt idx="9500">
                  <c:v>11410.54296875</c:v>
                </c:pt>
                <c:pt idx="9501">
                  <c:v>13817.1171875</c:v>
                </c:pt>
                <c:pt idx="9502">
                  <c:v>13279.8671875</c:v>
                </c:pt>
                <c:pt idx="9503">
                  <c:v>13209.00390625</c:v>
                </c:pt>
                <c:pt idx="9504">
                  <c:v>13524.7421875</c:v>
                </c:pt>
                <c:pt idx="9505">
                  <c:v>14415.9453125</c:v>
                </c:pt>
                <c:pt idx="9506">
                  <c:v>13437.95703125</c:v>
                </c:pt>
                <c:pt idx="9507">
                  <c:v>11303.16015625</c:v>
                </c:pt>
                <c:pt idx="9508">
                  <c:v>13986.1015625</c:v>
                </c:pt>
                <c:pt idx="9509">
                  <c:v>13193.62109375</c:v>
                </c:pt>
                <c:pt idx="9510">
                  <c:v>13993.234375</c:v>
                </c:pt>
                <c:pt idx="9511">
                  <c:v>12432.3828125</c:v>
                </c:pt>
                <c:pt idx="9512">
                  <c:v>12227.69921875</c:v>
                </c:pt>
                <c:pt idx="9513">
                  <c:v>13733.9609375</c:v>
                </c:pt>
                <c:pt idx="9514">
                  <c:v>14072.8125</c:v>
                </c:pt>
                <c:pt idx="9515">
                  <c:v>12904.30859375</c:v>
                </c:pt>
                <c:pt idx="9516">
                  <c:v>11966.41796875</c:v>
                </c:pt>
                <c:pt idx="9517">
                  <c:v>12432.39453125</c:v>
                </c:pt>
                <c:pt idx="9518">
                  <c:v>10613.30078125</c:v>
                </c:pt>
                <c:pt idx="9519">
                  <c:v>12454.015625</c:v>
                </c:pt>
                <c:pt idx="9520">
                  <c:v>14276.50390625</c:v>
                </c:pt>
                <c:pt idx="9521">
                  <c:v>12891.734375</c:v>
                </c:pt>
                <c:pt idx="9522">
                  <c:v>11718.04296875</c:v>
                </c:pt>
                <c:pt idx="9523">
                  <c:v>12011.328125</c:v>
                </c:pt>
                <c:pt idx="9524">
                  <c:v>14352.3984375</c:v>
                </c:pt>
                <c:pt idx="9525">
                  <c:v>15265.8515625</c:v>
                </c:pt>
                <c:pt idx="9526">
                  <c:v>14305.515625</c:v>
                </c:pt>
                <c:pt idx="9527">
                  <c:v>14725.3515625</c:v>
                </c:pt>
                <c:pt idx="9528">
                  <c:v>15034.1875</c:v>
                </c:pt>
                <c:pt idx="9529">
                  <c:v>14105.66015625</c:v>
                </c:pt>
                <c:pt idx="9530">
                  <c:v>15288.3984375</c:v>
                </c:pt>
                <c:pt idx="9531">
                  <c:v>14752.93359375</c:v>
                </c:pt>
                <c:pt idx="9532">
                  <c:v>15496.8828125</c:v>
                </c:pt>
                <c:pt idx="9533">
                  <c:v>15233.921875</c:v>
                </c:pt>
                <c:pt idx="9534">
                  <c:v>16044.87109375</c:v>
                </c:pt>
                <c:pt idx="9535">
                  <c:v>14378.3046875</c:v>
                </c:pt>
                <c:pt idx="9536">
                  <c:v>12178.84765625</c:v>
                </c:pt>
                <c:pt idx="9537">
                  <c:v>12948.03515625</c:v>
                </c:pt>
                <c:pt idx="9538">
                  <c:v>13060.8359375</c:v>
                </c:pt>
                <c:pt idx="9539">
                  <c:v>14723.91796875</c:v>
                </c:pt>
                <c:pt idx="9540">
                  <c:v>11954.12890625</c:v>
                </c:pt>
                <c:pt idx="9541">
                  <c:v>11656.79296875</c:v>
                </c:pt>
                <c:pt idx="9542">
                  <c:v>11127.65234375</c:v>
                </c:pt>
                <c:pt idx="9543">
                  <c:v>10008.32421875</c:v>
                </c:pt>
                <c:pt idx="9544">
                  <c:v>11732.953125</c:v>
                </c:pt>
                <c:pt idx="9545">
                  <c:v>9524.9921875</c:v>
                </c:pt>
                <c:pt idx="9546">
                  <c:v>10419.34765625</c:v>
                </c:pt>
                <c:pt idx="9547">
                  <c:v>10985.6953125</c:v>
                </c:pt>
                <c:pt idx="9548">
                  <c:v>9432.3125</c:v>
                </c:pt>
                <c:pt idx="9549">
                  <c:v>11109.640625</c:v>
                </c:pt>
                <c:pt idx="9550">
                  <c:v>10139.8515625</c:v>
                </c:pt>
                <c:pt idx="9551">
                  <c:v>8479.07421875</c:v>
                </c:pt>
                <c:pt idx="9552">
                  <c:v>9353.71484375</c:v>
                </c:pt>
                <c:pt idx="9553">
                  <c:v>9258.3515625</c:v>
                </c:pt>
                <c:pt idx="9554">
                  <c:v>11074.46484375</c:v>
                </c:pt>
                <c:pt idx="9555">
                  <c:v>13210.76171875</c:v>
                </c:pt>
                <c:pt idx="9556">
                  <c:v>12777.609375</c:v>
                </c:pt>
                <c:pt idx="9557">
                  <c:v>10648.6171875</c:v>
                </c:pt>
                <c:pt idx="9558">
                  <c:v>9253.65234375</c:v>
                </c:pt>
                <c:pt idx="9559">
                  <c:v>8604.6796875</c:v>
                </c:pt>
                <c:pt idx="9560">
                  <c:v>10462.4609375</c:v>
                </c:pt>
                <c:pt idx="9561">
                  <c:v>13503.48046875</c:v>
                </c:pt>
                <c:pt idx="9562">
                  <c:v>13030.28125</c:v>
                </c:pt>
                <c:pt idx="9563">
                  <c:v>12545.5703125</c:v>
                </c:pt>
                <c:pt idx="9564">
                  <c:v>9163.91796875</c:v>
                </c:pt>
                <c:pt idx="9565">
                  <c:v>7182.08984375</c:v>
                </c:pt>
                <c:pt idx="9566">
                  <c:v>13427.171875</c:v>
                </c:pt>
                <c:pt idx="9567">
                  <c:v>13794.921875</c:v>
                </c:pt>
                <c:pt idx="9568">
                  <c:v>12461.015625</c:v>
                </c:pt>
                <c:pt idx="9569">
                  <c:v>10415.63671875</c:v>
                </c:pt>
                <c:pt idx="9570">
                  <c:v>13660.40234375</c:v>
                </c:pt>
                <c:pt idx="9571">
                  <c:v>13667.50390625</c:v>
                </c:pt>
                <c:pt idx="9572">
                  <c:v>14848.328125</c:v>
                </c:pt>
                <c:pt idx="9573">
                  <c:v>11936.328125</c:v>
                </c:pt>
                <c:pt idx="9574">
                  <c:v>10742.84765625</c:v>
                </c:pt>
                <c:pt idx="9575">
                  <c:v>10348.1328125</c:v>
                </c:pt>
                <c:pt idx="9576">
                  <c:v>11777.421875</c:v>
                </c:pt>
                <c:pt idx="9577">
                  <c:v>14043.12109375</c:v>
                </c:pt>
                <c:pt idx="9578">
                  <c:v>14042.0546875</c:v>
                </c:pt>
                <c:pt idx="9579">
                  <c:v>15226.1015625</c:v>
                </c:pt>
                <c:pt idx="9580">
                  <c:v>13357.77734375</c:v>
                </c:pt>
                <c:pt idx="9581">
                  <c:v>10180.7109375</c:v>
                </c:pt>
                <c:pt idx="9582">
                  <c:v>15049.828125</c:v>
                </c:pt>
                <c:pt idx="9583">
                  <c:v>13822.19140625</c:v>
                </c:pt>
                <c:pt idx="9584">
                  <c:v>13834.48828125</c:v>
                </c:pt>
                <c:pt idx="9585">
                  <c:v>11915.27734375</c:v>
                </c:pt>
                <c:pt idx="9586">
                  <c:v>11202.12109375</c:v>
                </c:pt>
                <c:pt idx="9587">
                  <c:v>11092.73828125</c:v>
                </c:pt>
                <c:pt idx="9588">
                  <c:v>10575.2109375</c:v>
                </c:pt>
                <c:pt idx="9589">
                  <c:v>13826.42578125</c:v>
                </c:pt>
                <c:pt idx="9590">
                  <c:v>17612.1796875</c:v>
                </c:pt>
                <c:pt idx="9591">
                  <c:v>17546.6484375</c:v>
                </c:pt>
                <c:pt idx="9592">
                  <c:v>15806.25390625</c:v>
                </c:pt>
                <c:pt idx="9593">
                  <c:v>16414.0625</c:v>
                </c:pt>
                <c:pt idx="9594">
                  <c:v>14969.671875</c:v>
                </c:pt>
                <c:pt idx="9595">
                  <c:v>15875.29296875</c:v>
                </c:pt>
                <c:pt idx="9596">
                  <c:v>16423.06640625</c:v>
                </c:pt>
                <c:pt idx="9597">
                  <c:v>16385.4609375</c:v>
                </c:pt>
                <c:pt idx="9598">
                  <c:v>17040.2734375</c:v>
                </c:pt>
                <c:pt idx="9599">
                  <c:v>16114.140625</c:v>
                </c:pt>
                <c:pt idx="9600">
                  <c:v>16746.9609375</c:v>
                </c:pt>
                <c:pt idx="9601">
                  <c:v>16210.0078125</c:v>
                </c:pt>
                <c:pt idx="9602">
                  <c:v>15819.30078125</c:v>
                </c:pt>
                <c:pt idx="9603">
                  <c:v>16262.98828125</c:v>
                </c:pt>
                <c:pt idx="9604">
                  <c:v>14729.26171875</c:v>
                </c:pt>
                <c:pt idx="9605">
                  <c:v>12464.72265625</c:v>
                </c:pt>
                <c:pt idx="9606">
                  <c:v>12084.1875</c:v>
                </c:pt>
                <c:pt idx="9607">
                  <c:v>15543.4375</c:v>
                </c:pt>
                <c:pt idx="9608">
                  <c:v>16018.83203125</c:v>
                </c:pt>
                <c:pt idx="9609">
                  <c:v>13875.69921875</c:v>
                </c:pt>
                <c:pt idx="9610">
                  <c:v>13610.6796875</c:v>
                </c:pt>
                <c:pt idx="9611">
                  <c:v>14898.5625</c:v>
                </c:pt>
                <c:pt idx="9612">
                  <c:v>16691.484375</c:v>
                </c:pt>
                <c:pt idx="9613">
                  <c:v>16742.7109375</c:v>
                </c:pt>
                <c:pt idx="9614">
                  <c:v>16342.76953125</c:v>
                </c:pt>
                <c:pt idx="9615">
                  <c:v>12447.2890625</c:v>
                </c:pt>
                <c:pt idx="9616">
                  <c:v>12027.125</c:v>
                </c:pt>
                <c:pt idx="9617">
                  <c:v>8627.57421875</c:v>
                </c:pt>
                <c:pt idx="9618">
                  <c:v>8720.0859375</c:v>
                </c:pt>
                <c:pt idx="9619">
                  <c:v>8534.859375</c:v>
                </c:pt>
                <c:pt idx="9620">
                  <c:v>10791.9453125</c:v>
                </c:pt>
                <c:pt idx="9621">
                  <c:v>12615.21875</c:v>
                </c:pt>
                <c:pt idx="9622">
                  <c:v>12621.53125</c:v>
                </c:pt>
                <c:pt idx="9623">
                  <c:v>12430.19921875</c:v>
                </c:pt>
                <c:pt idx="9624">
                  <c:v>12486.265625</c:v>
                </c:pt>
                <c:pt idx="9625">
                  <c:v>10234.75</c:v>
                </c:pt>
                <c:pt idx="9626">
                  <c:v>9981.59375</c:v>
                </c:pt>
                <c:pt idx="9627">
                  <c:v>10479.5546875</c:v>
                </c:pt>
                <c:pt idx="9628">
                  <c:v>12364.8125</c:v>
                </c:pt>
                <c:pt idx="9629">
                  <c:v>11077.40625</c:v>
                </c:pt>
                <c:pt idx="9630">
                  <c:v>9234.875</c:v>
                </c:pt>
                <c:pt idx="9631">
                  <c:v>7566.1484375</c:v>
                </c:pt>
                <c:pt idx="9632">
                  <c:v>8780.14453125</c:v>
                </c:pt>
                <c:pt idx="9633">
                  <c:v>9179.35546875</c:v>
                </c:pt>
                <c:pt idx="9634">
                  <c:v>12176.546875</c:v>
                </c:pt>
                <c:pt idx="9635">
                  <c:v>11828.3671875</c:v>
                </c:pt>
                <c:pt idx="9636">
                  <c:v>10856.1328125</c:v>
                </c:pt>
                <c:pt idx="9637">
                  <c:v>10805.1796875</c:v>
                </c:pt>
                <c:pt idx="9638">
                  <c:v>12000.9609375</c:v>
                </c:pt>
                <c:pt idx="9639">
                  <c:v>9716.75390625</c:v>
                </c:pt>
                <c:pt idx="9640">
                  <c:v>12083.140625</c:v>
                </c:pt>
                <c:pt idx="9641">
                  <c:v>9655.34375</c:v>
                </c:pt>
                <c:pt idx="9642">
                  <c:v>9167.5078125</c:v>
                </c:pt>
                <c:pt idx="9643">
                  <c:v>10187.26171875</c:v>
                </c:pt>
                <c:pt idx="9644">
                  <c:v>11094.84765625</c:v>
                </c:pt>
                <c:pt idx="9645">
                  <c:v>11432.7421875</c:v>
                </c:pt>
                <c:pt idx="9646">
                  <c:v>9007.3828125</c:v>
                </c:pt>
                <c:pt idx="9647">
                  <c:v>8255.7578125</c:v>
                </c:pt>
                <c:pt idx="9648">
                  <c:v>10877.59765625</c:v>
                </c:pt>
                <c:pt idx="9649">
                  <c:v>12180.33203125</c:v>
                </c:pt>
                <c:pt idx="9650">
                  <c:v>12824.6640625</c:v>
                </c:pt>
                <c:pt idx="9651">
                  <c:v>12562.35546875</c:v>
                </c:pt>
                <c:pt idx="9652">
                  <c:v>12746.453125</c:v>
                </c:pt>
                <c:pt idx="9653">
                  <c:v>11640.35546875</c:v>
                </c:pt>
                <c:pt idx="9654">
                  <c:v>12752.19921875</c:v>
                </c:pt>
                <c:pt idx="9655">
                  <c:v>10576.78125</c:v>
                </c:pt>
                <c:pt idx="9656">
                  <c:v>9621.15625</c:v>
                </c:pt>
                <c:pt idx="9657">
                  <c:v>10940.21875</c:v>
                </c:pt>
                <c:pt idx="9658">
                  <c:v>12841.14453125</c:v>
                </c:pt>
                <c:pt idx="9659">
                  <c:v>12074.9609375</c:v>
                </c:pt>
                <c:pt idx="9660">
                  <c:v>12985.6640625</c:v>
                </c:pt>
                <c:pt idx="9661">
                  <c:v>11346.24609375</c:v>
                </c:pt>
                <c:pt idx="9662">
                  <c:v>12131.15234375</c:v>
                </c:pt>
                <c:pt idx="9663">
                  <c:v>12076.21484375</c:v>
                </c:pt>
                <c:pt idx="9664">
                  <c:v>15053.73828125</c:v>
                </c:pt>
                <c:pt idx="9665">
                  <c:v>14790.484375</c:v>
                </c:pt>
                <c:pt idx="9666">
                  <c:v>15027.27734375</c:v>
                </c:pt>
                <c:pt idx="9667">
                  <c:v>14681.12890625</c:v>
                </c:pt>
                <c:pt idx="9668">
                  <c:v>13539.91796875</c:v>
                </c:pt>
                <c:pt idx="9669">
                  <c:v>13769.09375</c:v>
                </c:pt>
                <c:pt idx="9670">
                  <c:v>12566.703125</c:v>
                </c:pt>
                <c:pt idx="9671">
                  <c:v>13186.31640625</c:v>
                </c:pt>
                <c:pt idx="9672">
                  <c:v>14448.8046875</c:v>
                </c:pt>
                <c:pt idx="9673">
                  <c:v>12891.17578125</c:v>
                </c:pt>
                <c:pt idx="9674">
                  <c:v>14111.49609375</c:v>
                </c:pt>
                <c:pt idx="9675">
                  <c:v>14744.3125</c:v>
                </c:pt>
                <c:pt idx="9676">
                  <c:v>14351.08203125</c:v>
                </c:pt>
                <c:pt idx="9677">
                  <c:v>13770.1640625</c:v>
                </c:pt>
                <c:pt idx="9678">
                  <c:v>12062.390625</c:v>
                </c:pt>
                <c:pt idx="9679">
                  <c:v>13120.56640625</c:v>
                </c:pt>
                <c:pt idx="9680">
                  <c:v>15203.32421875</c:v>
                </c:pt>
                <c:pt idx="9681">
                  <c:v>15264.3359375</c:v>
                </c:pt>
                <c:pt idx="9682">
                  <c:v>14588.0234375</c:v>
                </c:pt>
                <c:pt idx="9683">
                  <c:v>13456.96875</c:v>
                </c:pt>
                <c:pt idx="9684">
                  <c:v>14105.48828125</c:v>
                </c:pt>
                <c:pt idx="9685">
                  <c:v>12307.84375</c:v>
                </c:pt>
                <c:pt idx="9686">
                  <c:v>9855.171875</c:v>
                </c:pt>
                <c:pt idx="9687">
                  <c:v>14182.05078125</c:v>
                </c:pt>
                <c:pt idx="9688">
                  <c:v>13579</c:v>
                </c:pt>
                <c:pt idx="9689">
                  <c:v>14004.3828125</c:v>
                </c:pt>
                <c:pt idx="9690">
                  <c:v>11744.69140625</c:v>
                </c:pt>
                <c:pt idx="9691">
                  <c:v>10104.5</c:v>
                </c:pt>
                <c:pt idx="9692">
                  <c:v>9967.640625</c:v>
                </c:pt>
                <c:pt idx="9693">
                  <c:v>9383.20703125</c:v>
                </c:pt>
                <c:pt idx="9694">
                  <c:v>9673.37890625</c:v>
                </c:pt>
                <c:pt idx="9695">
                  <c:v>11265.515625</c:v>
                </c:pt>
                <c:pt idx="9696">
                  <c:v>13279.87890625</c:v>
                </c:pt>
                <c:pt idx="9697">
                  <c:v>12756.98046875</c:v>
                </c:pt>
                <c:pt idx="9698">
                  <c:v>11803.90234375</c:v>
                </c:pt>
                <c:pt idx="9699">
                  <c:v>11268.23046875</c:v>
                </c:pt>
                <c:pt idx="9700">
                  <c:v>11351.13671875</c:v>
                </c:pt>
                <c:pt idx="9701">
                  <c:v>14044.328125</c:v>
                </c:pt>
                <c:pt idx="9702">
                  <c:v>12907.9375</c:v>
                </c:pt>
                <c:pt idx="9703">
                  <c:v>11840.53125</c:v>
                </c:pt>
                <c:pt idx="9704">
                  <c:v>11060.62890625</c:v>
                </c:pt>
                <c:pt idx="9705">
                  <c:v>12167.70703125</c:v>
                </c:pt>
                <c:pt idx="9706">
                  <c:v>10855.265625</c:v>
                </c:pt>
                <c:pt idx="9707">
                  <c:v>9469.47265625</c:v>
                </c:pt>
                <c:pt idx="9708">
                  <c:v>10362.828125</c:v>
                </c:pt>
                <c:pt idx="9709">
                  <c:v>11625.05859375</c:v>
                </c:pt>
                <c:pt idx="9710">
                  <c:v>11882.11328125</c:v>
                </c:pt>
                <c:pt idx="9711">
                  <c:v>11974.94140625</c:v>
                </c:pt>
                <c:pt idx="9712">
                  <c:v>12050.09375</c:v>
                </c:pt>
                <c:pt idx="9713">
                  <c:v>10920.30078125</c:v>
                </c:pt>
                <c:pt idx="9714">
                  <c:v>11369.1171875</c:v>
                </c:pt>
                <c:pt idx="9715">
                  <c:v>12117.76953125</c:v>
                </c:pt>
                <c:pt idx="9716">
                  <c:v>10267.58203125</c:v>
                </c:pt>
                <c:pt idx="9717">
                  <c:v>7543.6484375</c:v>
                </c:pt>
                <c:pt idx="9718">
                  <c:v>7163.578125</c:v>
                </c:pt>
                <c:pt idx="9719">
                  <c:v>12126.38671875</c:v>
                </c:pt>
                <c:pt idx="9720">
                  <c:v>13990.328125</c:v>
                </c:pt>
                <c:pt idx="9721">
                  <c:v>15947.19140625</c:v>
                </c:pt>
                <c:pt idx="9722">
                  <c:v>15956.140625</c:v>
                </c:pt>
                <c:pt idx="9723">
                  <c:v>16335.29296875</c:v>
                </c:pt>
                <c:pt idx="9724">
                  <c:v>15311.015625</c:v>
                </c:pt>
                <c:pt idx="9725">
                  <c:v>12304.9921875</c:v>
                </c:pt>
                <c:pt idx="9726">
                  <c:v>11488.94140625</c:v>
                </c:pt>
                <c:pt idx="9727">
                  <c:v>13217.8203125</c:v>
                </c:pt>
                <c:pt idx="9728">
                  <c:v>15836.62890625</c:v>
                </c:pt>
                <c:pt idx="9729">
                  <c:v>14293.78515625</c:v>
                </c:pt>
                <c:pt idx="9730">
                  <c:v>15291.61328125</c:v>
                </c:pt>
                <c:pt idx="9731">
                  <c:v>15735.09375</c:v>
                </c:pt>
                <c:pt idx="9732">
                  <c:v>15607.40625</c:v>
                </c:pt>
                <c:pt idx="9733">
                  <c:v>14202.72265625</c:v>
                </c:pt>
                <c:pt idx="9734">
                  <c:v>14675.515625</c:v>
                </c:pt>
                <c:pt idx="9735">
                  <c:v>17189.29296875</c:v>
                </c:pt>
                <c:pt idx="9736">
                  <c:v>16609.5703125</c:v>
                </c:pt>
                <c:pt idx="9737">
                  <c:v>15479.30078125</c:v>
                </c:pt>
                <c:pt idx="9738">
                  <c:v>15820.046875</c:v>
                </c:pt>
                <c:pt idx="9739">
                  <c:v>16879.21484375</c:v>
                </c:pt>
                <c:pt idx="9740">
                  <c:v>16725.16796875</c:v>
                </c:pt>
                <c:pt idx="9741">
                  <c:v>15731.0546875</c:v>
                </c:pt>
                <c:pt idx="9742">
                  <c:v>15422.32421875</c:v>
                </c:pt>
                <c:pt idx="9743">
                  <c:v>17191.6875</c:v>
                </c:pt>
                <c:pt idx="9744">
                  <c:v>16994.7109375</c:v>
                </c:pt>
                <c:pt idx="9745">
                  <c:v>15732.24609375</c:v>
                </c:pt>
                <c:pt idx="9746">
                  <c:v>14553.78125</c:v>
                </c:pt>
                <c:pt idx="9747">
                  <c:v>15388.703125</c:v>
                </c:pt>
                <c:pt idx="9748">
                  <c:v>17461.1796875</c:v>
                </c:pt>
                <c:pt idx="9749">
                  <c:v>15046.7421875</c:v>
                </c:pt>
                <c:pt idx="9750">
                  <c:v>9011.7734375</c:v>
                </c:pt>
                <c:pt idx="9751">
                  <c:v>8745.59375</c:v>
                </c:pt>
                <c:pt idx="9752">
                  <c:v>9018.57421875</c:v>
                </c:pt>
                <c:pt idx="9753">
                  <c:v>8228.82421875</c:v>
                </c:pt>
                <c:pt idx="9754">
                  <c:v>8642.0703125</c:v>
                </c:pt>
                <c:pt idx="9755">
                  <c:v>10447.35546875</c:v>
                </c:pt>
                <c:pt idx="9756">
                  <c:v>12398.5234375</c:v>
                </c:pt>
                <c:pt idx="9757">
                  <c:v>12099.453125</c:v>
                </c:pt>
                <c:pt idx="9758">
                  <c:v>12101.30078125</c:v>
                </c:pt>
                <c:pt idx="9759">
                  <c:v>11139.59765625</c:v>
                </c:pt>
                <c:pt idx="9760">
                  <c:v>10850.46875</c:v>
                </c:pt>
                <c:pt idx="9761">
                  <c:v>11227.0703125</c:v>
                </c:pt>
                <c:pt idx="9762">
                  <c:v>12150.7890625</c:v>
                </c:pt>
                <c:pt idx="9763">
                  <c:v>9877.84375</c:v>
                </c:pt>
                <c:pt idx="9764">
                  <c:v>9792.37109375</c:v>
                </c:pt>
                <c:pt idx="9765">
                  <c:v>12577.54296875</c:v>
                </c:pt>
                <c:pt idx="9766">
                  <c:v>8333.6484375</c:v>
                </c:pt>
                <c:pt idx="9767">
                  <c:v>13342.0625</c:v>
                </c:pt>
                <c:pt idx="9768">
                  <c:v>12646.76171875</c:v>
                </c:pt>
                <c:pt idx="9769">
                  <c:v>12271.5078125</c:v>
                </c:pt>
                <c:pt idx="9770">
                  <c:v>10822.828125</c:v>
                </c:pt>
                <c:pt idx="9771">
                  <c:v>10063.34375</c:v>
                </c:pt>
                <c:pt idx="9772">
                  <c:v>10247.2890625</c:v>
                </c:pt>
                <c:pt idx="9773">
                  <c:v>11668.3984375</c:v>
                </c:pt>
                <c:pt idx="9774">
                  <c:v>9741.71875</c:v>
                </c:pt>
                <c:pt idx="9775">
                  <c:v>12612.67578125</c:v>
                </c:pt>
                <c:pt idx="9776">
                  <c:v>11026.6953125</c:v>
                </c:pt>
                <c:pt idx="9777">
                  <c:v>9758.7734375</c:v>
                </c:pt>
                <c:pt idx="9778">
                  <c:v>10777.4140625</c:v>
                </c:pt>
                <c:pt idx="9779">
                  <c:v>13462.54296875</c:v>
                </c:pt>
                <c:pt idx="9780">
                  <c:v>12074.25390625</c:v>
                </c:pt>
                <c:pt idx="9781">
                  <c:v>11912.69921875</c:v>
                </c:pt>
                <c:pt idx="9782">
                  <c:v>12040.41796875</c:v>
                </c:pt>
                <c:pt idx="9783">
                  <c:v>11344.6953125</c:v>
                </c:pt>
                <c:pt idx="9784">
                  <c:v>10138.8515625</c:v>
                </c:pt>
                <c:pt idx="9785">
                  <c:v>9594.48046875</c:v>
                </c:pt>
                <c:pt idx="9786">
                  <c:v>10597.29296875</c:v>
                </c:pt>
                <c:pt idx="9787">
                  <c:v>11052.7890625</c:v>
                </c:pt>
                <c:pt idx="9788">
                  <c:v>11649.09375</c:v>
                </c:pt>
                <c:pt idx="9789">
                  <c:v>12304.96875</c:v>
                </c:pt>
                <c:pt idx="9790">
                  <c:v>12153.78515625</c:v>
                </c:pt>
                <c:pt idx="9791">
                  <c:v>9516.57421875</c:v>
                </c:pt>
                <c:pt idx="9792">
                  <c:v>6893.10546875</c:v>
                </c:pt>
                <c:pt idx="9793">
                  <c:v>6900.1484375</c:v>
                </c:pt>
                <c:pt idx="9794">
                  <c:v>11701.69921875</c:v>
                </c:pt>
                <c:pt idx="9795">
                  <c:v>16940.8671875</c:v>
                </c:pt>
                <c:pt idx="9796">
                  <c:v>16414.74609375</c:v>
                </c:pt>
                <c:pt idx="9797">
                  <c:v>15211.03125</c:v>
                </c:pt>
                <c:pt idx="9798">
                  <c:v>16292.83203125</c:v>
                </c:pt>
                <c:pt idx="9799">
                  <c:v>16177.17578125</c:v>
                </c:pt>
                <c:pt idx="9800">
                  <c:v>15696.88671875</c:v>
                </c:pt>
                <c:pt idx="9801">
                  <c:v>14409.2734375</c:v>
                </c:pt>
                <c:pt idx="9802">
                  <c:v>12779.859375</c:v>
                </c:pt>
                <c:pt idx="9803">
                  <c:v>14523.109375</c:v>
                </c:pt>
                <c:pt idx="9804">
                  <c:v>16285.63671875</c:v>
                </c:pt>
                <c:pt idx="9805">
                  <c:v>16402.57421875</c:v>
                </c:pt>
                <c:pt idx="9806">
                  <c:v>16320.91796875</c:v>
                </c:pt>
                <c:pt idx="9807">
                  <c:v>15921.046875</c:v>
                </c:pt>
                <c:pt idx="9808">
                  <c:v>16437.0234375</c:v>
                </c:pt>
                <c:pt idx="9809">
                  <c:v>16498.05859375</c:v>
                </c:pt>
                <c:pt idx="9810">
                  <c:v>14815.875</c:v>
                </c:pt>
                <c:pt idx="9811">
                  <c:v>14862.71875</c:v>
                </c:pt>
                <c:pt idx="9812">
                  <c:v>14746.58203125</c:v>
                </c:pt>
                <c:pt idx="9813">
                  <c:v>14474.625</c:v>
                </c:pt>
                <c:pt idx="9814">
                  <c:v>13990.03125</c:v>
                </c:pt>
                <c:pt idx="9815">
                  <c:v>12460.6796875</c:v>
                </c:pt>
                <c:pt idx="9816">
                  <c:v>10640.1796875</c:v>
                </c:pt>
                <c:pt idx="9817">
                  <c:v>9161.359375</c:v>
                </c:pt>
                <c:pt idx="9818">
                  <c:v>9748.57421875</c:v>
                </c:pt>
                <c:pt idx="9819">
                  <c:v>12099.984375</c:v>
                </c:pt>
                <c:pt idx="9820">
                  <c:v>11884.5</c:v>
                </c:pt>
                <c:pt idx="9821">
                  <c:v>13274.86328125</c:v>
                </c:pt>
                <c:pt idx="9822">
                  <c:v>13900.328125</c:v>
                </c:pt>
                <c:pt idx="9823">
                  <c:v>14558.6171875</c:v>
                </c:pt>
                <c:pt idx="9824">
                  <c:v>14180.77734375</c:v>
                </c:pt>
                <c:pt idx="9825">
                  <c:v>12293.1875</c:v>
                </c:pt>
                <c:pt idx="9826">
                  <c:v>14507.52734375</c:v>
                </c:pt>
                <c:pt idx="9827">
                  <c:v>13687.94921875</c:v>
                </c:pt>
                <c:pt idx="9828">
                  <c:v>13003.78515625</c:v>
                </c:pt>
                <c:pt idx="9829">
                  <c:v>13408.98828125</c:v>
                </c:pt>
                <c:pt idx="9830">
                  <c:v>11951.4921875</c:v>
                </c:pt>
                <c:pt idx="9831">
                  <c:v>14235.58984375</c:v>
                </c:pt>
                <c:pt idx="9832">
                  <c:v>13493.58203125</c:v>
                </c:pt>
                <c:pt idx="9833">
                  <c:v>14311.01171875</c:v>
                </c:pt>
                <c:pt idx="9834">
                  <c:v>11795.23046875</c:v>
                </c:pt>
                <c:pt idx="9835">
                  <c:v>9753.6328125</c:v>
                </c:pt>
                <c:pt idx="9836">
                  <c:v>9171.734375</c:v>
                </c:pt>
                <c:pt idx="9837">
                  <c:v>9179.3125</c:v>
                </c:pt>
                <c:pt idx="9838">
                  <c:v>11837.46875</c:v>
                </c:pt>
                <c:pt idx="9839">
                  <c:v>13627.12109375</c:v>
                </c:pt>
                <c:pt idx="9840">
                  <c:v>14791.3359375</c:v>
                </c:pt>
                <c:pt idx="9841">
                  <c:v>15092.62109375</c:v>
                </c:pt>
                <c:pt idx="9842">
                  <c:v>14971.66796875</c:v>
                </c:pt>
                <c:pt idx="9843">
                  <c:v>15341.78515625</c:v>
                </c:pt>
                <c:pt idx="9844">
                  <c:v>15025.515625</c:v>
                </c:pt>
                <c:pt idx="9845">
                  <c:v>13137.46484375</c:v>
                </c:pt>
                <c:pt idx="9846">
                  <c:v>13775.12890625</c:v>
                </c:pt>
                <c:pt idx="9847">
                  <c:v>15752.75</c:v>
                </c:pt>
                <c:pt idx="9848">
                  <c:v>14804.84765625</c:v>
                </c:pt>
                <c:pt idx="9849">
                  <c:v>15260.9609375</c:v>
                </c:pt>
                <c:pt idx="9850">
                  <c:v>14055.1328125</c:v>
                </c:pt>
                <c:pt idx="9851">
                  <c:v>14690.35546875</c:v>
                </c:pt>
                <c:pt idx="9852">
                  <c:v>15283.98046875</c:v>
                </c:pt>
                <c:pt idx="9853">
                  <c:v>12463.17578125</c:v>
                </c:pt>
                <c:pt idx="9854">
                  <c:v>15923.4765625</c:v>
                </c:pt>
                <c:pt idx="9855">
                  <c:v>15451.41015625</c:v>
                </c:pt>
                <c:pt idx="9856">
                  <c:v>14577.90625</c:v>
                </c:pt>
                <c:pt idx="9857">
                  <c:v>16073.390625</c:v>
                </c:pt>
                <c:pt idx="9858">
                  <c:v>15323.6953125</c:v>
                </c:pt>
                <c:pt idx="9859">
                  <c:v>13907.58984375</c:v>
                </c:pt>
                <c:pt idx="9860">
                  <c:v>14026.1640625</c:v>
                </c:pt>
                <c:pt idx="9861">
                  <c:v>15620.9375</c:v>
                </c:pt>
                <c:pt idx="9862">
                  <c:v>14748.23046875</c:v>
                </c:pt>
                <c:pt idx="9863">
                  <c:v>13931.19921875</c:v>
                </c:pt>
                <c:pt idx="9864">
                  <c:v>14024.75</c:v>
                </c:pt>
                <c:pt idx="9865">
                  <c:v>12865.08203125</c:v>
                </c:pt>
                <c:pt idx="9866">
                  <c:v>14848.5625</c:v>
                </c:pt>
                <c:pt idx="9867">
                  <c:v>15634.75</c:v>
                </c:pt>
                <c:pt idx="9868">
                  <c:v>14694.41015625</c:v>
                </c:pt>
                <c:pt idx="9869">
                  <c:v>14915.8203125</c:v>
                </c:pt>
                <c:pt idx="9870">
                  <c:v>7845.375</c:v>
                </c:pt>
                <c:pt idx="9871">
                  <c:v>7705.77734375</c:v>
                </c:pt>
                <c:pt idx="9872">
                  <c:v>9681.27734375</c:v>
                </c:pt>
                <c:pt idx="9873">
                  <c:v>9139.75390625</c:v>
                </c:pt>
                <c:pt idx="9874">
                  <c:v>8849.6640625</c:v>
                </c:pt>
                <c:pt idx="9875">
                  <c:v>9529.640625</c:v>
                </c:pt>
                <c:pt idx="9876">
                  <c:v>7062.5625</c:v>
                </c:pt>
                <c:pt idx="9877">
                  <c:v>9106.8359375</c:v>
                </c:pt>
                <c:pt idx="9878">
                  <c:v>8821.42578125</c:v>
                </c:pt>
                <c:pt idx="9879">
                  <c:v>7255.82421875</c:v>
                </c:pt>
                <c:pt idx="9880">
                  <c:v>6859.92578125</c:v>
                </c:pt>
                <c:pt idx="9881">
                  <c:v>7918.0546875</c:v>
                </c:pt>
                <c:pt idx="9882">
                  <c:v>8844.4609375</c:v>
                </c:pt>
                <c:pt idx="9883">
                  <c:v>8343.75</c:v>
                </c:pt>
                <c:pt idx="9884">
                  <c:v>6803.4921875</c:v>
                </c:pt>
                <c:pt idx="9885">
                  <c:v>13321.4453125</c:v>
                </c:pt>
                <c:pt idx="9886">
                  <c:v>12345.4453125</c:v>
                </c:pt>
                <c:pt idx="9887">
                  <c:v>12474.28125</c:v>
                </c:pt>
                <c:pt idx="9888">
                  <c:v>11537.90234375</c:v>
                </c:pt>
                <c:pt idx="9889">
                  <c:v>12146.078125</c:v>
                </c:pt>
                <c:pt idx="9890">
                  <c:v>13537.75390625</c:v>
                </c:pt>
                <c:pt idx="9891">
                  <c:v>15603.8125</c:v>
                </c:pt>
                <c:pt idx="9892">
                  <c:v>15206.921875</c:v>
                </c:pt>
                <c:pt idx="9893">
                  <c:v>13820.7265625</c:v>
                </c:pt>
                <c:pt idx="9894">
                  <c:v>13438.125</c:v>
                </c:pt>
                <c:pt idx="9895">
                  <c:v>13496.34375</c:v>
                </c:pt>
                <c:pt idx="9896">
                  <c:v>15473.4453125</c:v>
                </c:pt>
                <c:pt idx="9897">
                  <c:v>15230.53125</c:v>
                </c:pt>
                <c:pt idx="9898">
                  <c:v>13504.2109375</c:v>
                </c:pt>
                <c:pt idx="9899">
                  <c:v>11826.625</c:v>
                </c:pt>
                <c:pt idx="9900">
                  <c:v>13792</c:v>
                </c:pt>
                <c:pt idx="9901">
                  <c:v>14320.875</c:v>
                </c:pt>
                <c:pt idx="9902">
                  <c:v>14887.15625</c:v>
                </c:pt>
                <c:pt idx="9903">
                  <c:v>13695.859375</c:v>
                </c:pt>
                <c:pt idx="9904">
                  <c:v>13521.9375</c:v>
                </c:pt>
                <c:pt idx="9905">
                  <c:v>12307.75</c:v>
                </c:pt>
                <c:pt idx="9906">
                  <c:v>13728.65625</c:v>
                </c:pt>
                <c:pt idx="9907">
                  <c:v>12016.40625</c:v>
                </c:pt>
                <c:pt idx="9908">
                  <c:v>12965.6015625</c:v>
                </c:pt>
                <c:pt idx="9909">
                  <c:v>13310.0078125</c:v>
                </c:pt>
                <c:pt idx="9910">
                  <c:v>10975.734375</c:v>
                </c:pt>
                <c:pt idx="9911">
                  <c:v>9158.5703125</c:v>
                </c:pt>
                <c:pt idx="9912">
                  <c:v>10324.5234375</c:v>
                </c:pt>
                <c:pt idx="9913">
                  <c:v>10122.2734375</c:v>
                </c:pt>
                <c:pt idx="9914">
                  <c:v>11855.7890625</c:v>
                </c:pt>
                <c:pt idx="9915">
                  <c:v>13902.2109375</c:v>
                </c:pt>
                <c:pt idx="9916">
                  <c:v>12358.80078125</c:v>
                </c:pt>
                <c:pt idx="9917">
                  <c:v>12395.20703125</c:v>
                </c:pt>
                <c:pt idx="9918">
                  <c:v>10999.34765625</c:v>
                </c:pt>
                <c:pt idx="9919">
                  <c:v>12055.296875</c:v>
                </c:pt>
                <c:pt idx="9920">
                  <c:v>12992.9375</c:v>
                </c:pt>
                <c:pt idx="9921">
                  <c:v>11786.37109375</c:v>
                </c:pt>
                <c:pt idx="9922">
                  <c:v>11895.88671875</c:v>
                </c:pt>
                <c:pt idx="9923">
                  <c:v>10728.19921875</c:v>
                </c:pt>
                <c:pt idx="9924">
                  <c:v>10026.4375</c:v>
                </c:pt>
                <c:pt idx="9925">
                  <c:v>11915.3359375</c:v>
                </c:pt>
                <c:pt idx="9926">
                  <c:v>13613.64453125</c:v>
                </c:pt>
                <c:pt idx="9927">
                  <c:v>13043.83984375</c:v>
                </c:pt>
                <c:pt idx="9928">
                  <c:v>10907.06640625</c:v>
                </c:pt>
                <c:pt idx="9929">
                  <c:v>13121.2265625</c:v>
                </c:pt>
                <c:pt idx="9930">
                  <c:v>11700.1484375</c:v>
                </c:pt>
                <c:pt idx="9931">
                  <c:v>11291.16015625</c:v>
                </c:pt>
                <c:pt idx="9932">
                  <c:v>10647.3671875</c:v>
                </c:pt>
                <c:pt idx="9933">
                  <c:v>11027.58984375</c:v>
                </c:pt>
                <c:pt idx="9934">
                  <c:v>10978.69140625</c:v>
                </c:pt>
                <c:pt idx="9935">
                  <c:v>10823.19140625</c:v>
                </c:pt>
                <c:pt idx="9936">
                  <c:v>10924.96875</c:v>
                </c:pt>
                <c:pt idx="9937">
                  <c:v>10734.6875</c:v>
                </c:pt>
                <c:pt idx="9938">
                  <c:v>9130.8046875</c:v>
                </c:pt>
                <c:pt idx="9939">
                  <c:v>7986.39453125</c:v>
                </c:pt>
                <c:pt idx="9940">
                  <c:v>9596.6015625</c:v>
                </c:pt>
                <c:pt idx="9941">
                  <c:v>12200.1328125</c:v>
                </c:pt>
                <c:pt idx="9942">
                  <c:v>11241.29296875</c:v>
                </c:pt>
                <c:pt idx="9943">
                  <c:v>10561.3125</c:v>
                </c:pt>
                <c:pt idx="9944">
                  <c:v>10256.3359375</c:v>
                </c:pt>
                <c:pt idx="9945">
                  <c:v>13440.9140625</c:v>
                </c:pt>
                <c:pt idx="9946">
                  <c:v>11144.21484375</c:v>
                </c:pt>
                <c:pt idx="9947">
                  <c:v>12565.390625</c:v>
                </c:pt>
                <c:pt idx="9948">
                  <c:v>12298.76171875</c:v>
                </c:pt>
                <c:pt idx="9949">
                  <c:v>13009.03125</c:v>
                </c:pt>
                <c:pt idx="9950">
                  <c:v>13564.75390625</c:v>
                </c:pt>
                <c:pt idx="9951">
                  <c:v>12282.15625</c:v>
                </c:pt>
                <c:pt idx="9952">
                  <c:v>14298.6796875</c:v>
                </c:pt>
                <c:pt idx="9953">
                  <c:v>12858.1171875</c:v>
                </c:pt>
                <c:pt idx="9954">
                  <c:v>10892.3125</c:v>
                </c:pt>
                <c:pt idx="9955">
                  <c:v>12583.015625</c:v>
                </c:pt>
                <c:pt idx="9956">
                  <c:v>12698.328125</c:v>
                </c:pt>
                <c:pt idx="9957">
                  <c:v>10694.33203125</c:v>
                </c:pt>
                <c:pt idx="9958">
                  <c:v>12104.5390625</c:v>
                </c:pt>
                <c:pt idx="9959">
                  <c:v>13771.8984375</c:v>
                </c:pt>
                <c:pt idx="9960">
                  <c:v>10345.4609375</c:v>
                </c:pt>
                <c:pt idx="9961">
                  <c:v>11470.24609375</c:v>
                </c:pt>
                <c:pt idx="9962">
                  <c:v>12032.5546875</c:v>
                </c:pt>
                <c:pt idx="9963">
                  <c:v>10676.7578125</c:v>
                </c:pt>
                <c:pt idx="9964">
                  <c:v>10768.51953125</c:v>
                </c:pt>
                <c:pt idx="9965">
                  <c:v>10034.7421875</c:v>
                </c:pt>
                <c:pt idx="9966">
                  <c:v>8435.96875</c:v>
                </c:pt>
                <c:pt idx="9967">
                  <c:v>8020.578125</c:v>
                </c:pt>
                <c:pt idx="9968">
                  <c:v>8085.95703125</c:v>
                </c:pt>
                <c:pt idx="9969">
                  <c:v>9744.515625</c:v>
                </c:pt>
                <c:pt idx="9970">
                  <c:v>12035.25</c:v>
                </c:pt>
                <c:pt idx="9971">
                  <c:v>10863.421875</c:v>
                </c:pt>
                <c:pt idx="9972">
                  <c:v>11307.41015625</c:v>
                </c:pt>
                <c:pt idx="9973">
                  <c:v>7153.51171875</c:v>
                </c:pt>
                <c:pt idx="9974">
                  <c:v>8764.3828125</c:v>
                </c:pt>
                <c:pt idx="9975">
                  <c:v>12097.8046875</c:v>
                </c:pt>
                <c:pt idx="9976">
                  <c:v>11927.3828125</c:v>
                </c:pt>
                <c:pt idx="9977">
                  <c:v>13264.0859375</c:v>
                </c:pt>
                <c:pt idx="9978">
                  <c:v>12662.87890625</c:v>
                </c:pt>
                <c:pt idx="9979">
                  <c:v>10915.0234375</c:v>
                </c:pt>
                <c:pt idx="9980">
                  <c:v>11038.23046875</c:v>
                </c:pt>
                <c:pt idx="9981">
                  <c:v>13212.875</c:v>
                </c:pt>
                <c:pt idx="9982">
                  <c:v>11151.421875</c:v>
                </c:pt>
                <c:pt idx="9983">
                  <c:v>8917.26171875</c:v>
                </c:pt>
                <c:pt idx="9984">
                  <c:v>10897.60546875</c:v>
                </c:pt>
                <c:pt idx="9985">
                  <c:v>12436.87109375</c:v>
                </c:pt>
                <c:pt idx="9986">
                  <c:v>12797</c:v>
                </c:pt>
                <c:pt idx="9987">
                  <c:v>13129.69921875</c:v>
                </c:pt>
                <c:pt idx="9988">
                  <c:v>12890.78125</c:v>
                </c:pt>
                <c:pt idx="9989">
                  <c:v>13171.0234375</c:v>
                </c:pt>
                <c:pt idx="9990">
                  <c:v>16951.296875</c:v>
                </c:pt>
                <c:pt idx="9991">
                  <c:v>16991.6640625</c:v>
                </c:pt>
                <c:pt idx="9992">
                  <c:v>16503.046875</c:v>
                </c:pt>
                <c:pt idx="9993">
                  <c:v>13823.91796875</c:v>
                </c:pt>
                <c:pt idx="9994">
                  <c:v>13101.5703125</c:v>
                </c:pt>
                <c:pt idx="9995">
                  <c:v>16297.0234375</c:v>
                </c:pt>
                <c:pt idx="9996">
                  <c:v>17448.3359375</c:v>
                </c:pt>
                <c:pt idx="9997">
                  <c:v>13942.33984375</c:v>
                </c:pt>
                <c:pt idx="9998">
                  <c:v>13107.35546875</c:v>
                </c:pt>
                <c:pt idx="9999">
                  <c:v>16135.8125</c:v>
                </c:pt>
                <c:pt idx="10000">
                  <c:v>14607.42578125</c:v>
                </c:pt>
                <c:pt idx="10001">
                  <c:v>14372.6484375</c:v>
                </c:pt>
                <c:pt idx="10002">
                  <c:v>16166.2265625</c:v>
                </c:pt>
                <c:pt idx="10003">
                  <c:v>16630.33984375</c:v>
                </c:pt>
                <c:pt idx="10004">
                  <c:v>17333.37109375</c:v>
                </c:pt>
                <c:pt idx="10005">
                  <c:v>15384.890625</c:v>
                </c:pt>
                <c:pt idx="10006">
                  <c:v>15723.28125</c:v>
                </c:pt>
                <c:pt idx="10007">
                  <c:v>15778.0625</c:v>
                </c:pt>
                <c:pt idx="10008">
                  <c:v>16280.1953125</c:v>
                </c:pt>
                <c:pt idx="10009">
                  <c:v>16049.8203125</c:v>
                </c:pt>
                <c:pt idx="10010">
                  <c:v>15938.171875</c:v>
                </c:pt>
                <c:pt idx="10011">
                  <c:v>14960.5234375</c:v>
                </c:pt>
                <c:pt idx="10012">
                  <c:v>15475.984375</c:v>
                </c:pt>
                <c:pt idx="10013">
                  <c:v>14295.953125</c:v>
                </c:pt>
                <c:pt idx="10014">
                  <c:v>15427.98828125</c:v>
                </c:pt>
                <c:pt idx="10015">
                  <c:v>13178.1640625</c:v>
                </c:pt>
                <c:pt idx="10016">
                  <c:v>12562.17578125</c:v>
                </c:pt>
                <c:pt idx="10017">
                  <c:v>14446.015625</c:v>
                </c:pt>
                <c:pt idx="10018">
                  <c:v>14095.0234375</c:v>
                </c:pt>
                <c:pt idx="10019">
                  <c:v>16478.265625</c:v>
                </c:pt>
                <c:pt idx="10020">
                  <c:v>14279.5</c:v>
                </c:pt>
                <c:pt idx="10021">
                  <c:v>11769.390625</c:v>
                </c:pt>
                <c:pt idx="10022">
                  <c:v>11762.58984375</c:v>
                </c:pt>
                <c:pt idx="10023">
                  <c:v>13212.80859375</c:v>
                </c:pt>
                <c:pt idx="10024">
                  <c:v>13494.30859375</c:v>
                </c:pt>
                <c:pt idx="10025">
                  <c:v>13579.6875</c:v>
                </c:pt>
                <c:pt idx="10026">
                  <c:v>13647.69140625</c:v>
                </c:pt>
                <c:pt idx="10027">
                  <c:v>13505.75390625</c:v>
                </c:pt>
                <c:pt idx="10028">
                  <c:v>13758.69921875</c:v>
                </c:pt>
                <c:pt idx="10029">
                  <c:v>11763.4609375</c:v>
                </c:pt>
                <c:pt idx="10030">
                  <c:v>10553.7578125</c:v>
                </c:pt>
                <c:pt idx="10031">
                  <c:v>12246.7109375</c:v>
                </c:pt>
                <c:pt idx="10032">
                  <c:v>14034.30859375</c:v>
                </c:pt>
                <c:pt idx="10033">
                  <c:v>14146.88671875</c:v>
                </c:pt>
                <c:pt idx="10034">
                  <c:v>12928.125</c:v>
                </c:pt>
                <c:pt idx="10035">
                  <c:v>10964.59765625</c:v>
                </c:pt>
                <c:pt idx="10036">
                  <c:v>11148.41796875</c:v>
                </c:pt>
                <c:pt idx="10037">
                  <c:v>9877.23828125</c:v>
                </c:pt>
                <c:pt idx="10038">
                  <c:v>9931.953125</c:v>
                </c:pt>
                <c:pt idx="10039">
                  <c:v>11691.9609375</c:v>
                </c:pt>
                <c:pt idx="10040">
                  <c:v>10749.53515625</c:v>
                </c:pt>
                <c:pt idx="10041">
                  <c:v>9628.8515625</c:v>
                </c:pt>
                <c:pt idx="10042">
                  <c:v>9106.68359375</c:v>
                </c:pt>
                <c:pt idx="10043">
                  <c:v>9848.91015625</c:v>
                </c:pt>
                <c:pt idx="10044">
                  <c:v>11121.828125</c:v>
                </c:pt>
                <c:pt idx="10045">
                  <c:v>11064.4296875</c:v>
                </c:pt>
                <c:pt idx="10046">
                  <c:v>9746.109375</c:v>
                </c:pt>
                <c:pt idx="10047">
                  <c:v>9417.375</c:v>
                </c:pt>
                <c:pt idx="10048">
                  <c:v>11429.08203125</c:v>
                </c:pt>
                <c:pt idx="10049">
                  <c:v>10759.796875</c:v>
                </c:pt>
                <c:pt idx="10050">
                  <c:v>17076.9609375</c:v>
                </c:pt>
                <c:pt idx="10051">
                  <c:v>16283.9765625</c:v>
                </c:pt>
                <c:pt idx="10052">
                  <c:v>16721.25390625</c:v>
                </c:pt>
                <c:pt idx="10053">
                  <c:v>17303.15234375</c:v>
                </c:pt>
                <c:pt idx="10054">
                  <c:v>17164.2421875</c:v>
                </c:pt>
                <c:pt idx="10055">
                  <c:v>15601.56640625</c:v>
                </c:pt>
                <c:pt idx="10056">
                  <c:v>15442.92578125</c:v>
                </c:pt>
                <c:pt idx="10057">
                  <c:v>15849.07421875</c:v>
                </c:pt>
                <c:pt idx="10058">
                  <c:v>18106.4296875</c:v>
                </c:pt>
                <c:pt idx="10059">
                  <c:v>17288.2109375</c:v>
                </c:pt>
                <c:pt idx="10060">
                  <c:v>15335.8515625</c:v>
                </c:pt>
                <c:pt idx="10061">
                  <c:v>14684.9375</c:v>
                </c:pt>
                <c:pt idx="10062">
                  <c:v>14289.08984375</c:v>
                </c:pt>
                <c:pt idx="10063">
                  <c:v>15729.42578125</c:v>
                </c:pt>
                <c:pt idx="10064">
                  <c:v>15739.43359375</c:v>
                </c:pt>
                <c:pt idx="10065">
                  <c:v>16153.625</c:v>
                </c:pt>
                <c:pt idx="10066">
                  <c:v>14957.43359375</c:v>
                </c:pt>
                <c:pt idx="10067">
                  <c:v>15903.8359375</c:v>
                </c:pt>
                <c:pt idx="10068">
                  <c:v>14465.7265625</c:v>
                </c:pt>
                <c:pt idx="10069">
                  <c:v>13973.4140625</c:v>
                </c:pt>
                <c:pt idx="10070">
                  <c:v>14223.0859375</c:v>
                </c:pt>
                <c:pt idx="10071">
                  <c:v>16373.98828125</c:v>
                </c:pt>
                <c:pt idx="10072">
                  <c:v>15187.45703125</c:v>
                </c:pt>
                <c:pt idx="10073">
                  <c:v>15740.21875</c:v>
                </c:pt>
                <c:pt idx="10074">
                  <c:v>13872.9296875</c:v>
                </c:pt>
                <c:pt idx="10075">
                  <c:v>15084.68359375</c:v>
                </c:pt>
                <c:pt idx="10076">
                  <c:v>16263.7578125</c:v>
                </c:pt>
                <c:pt idx="10077">
                  <c:v>16225.5703125</c:v>
                </c:pt>
                <c:pt idx="10078">
                  <c:v>15604.140625</c:v>
                </c:pt>
                <c:pt idx="10079">
                  <c:v>13655.46484375</c:v>
                </c:pt>
                <c:pt idx="10080">
                  <c:v>9464.11328125</c:v>
                </c:pt>
                <c:pt idx="10081">
                  <c:v>7795.9453125</c:v>
                </c:pt>
                <c:pt idx="10082">
                  <c:v>9020.88671875</c:v>
                </c:pt>
                <c:pt idx="10083">
                  <c:v>9535.60546875</c:v>
                </c:pt>
                <c:pt idx="10084">
                  <c:v>8194.26953125</c:v>
                </c:pt>
                <c:pt idx="10085">
                  <c:v>7528.54296875</c:v>
                </c:pt>
                <c:pt idx="10086">
                  <c:v>8408.1640625</c:v>
                </c:pt>
                <c:pt idx="10087">
                  <c:v>9675.23828125</c:v>
                </c:pt>
                <c:pt idx="10088">
                  <c:v>10391.390625</c:v>
                </c:pt>
                <c:pt idx="10089">
                  <c:v>10283.7578125</c:v>
                </c:pt>
                <c:pt idx="10090">
                  <c:v>7920.95703125</c:v>
                </c:pt>
                <c:pt idx="10091">
                  <c:v>5304.26953125</c:v>
                </c:pt>
                <c:pt idx="10092">
                  <c:v>4980.24609375</c:v>
                </c:pt>
                <c:pt idx="10093">
                  <c:v>9581.6640625</c:v>
                </c:pt>
                <c:pt idx="10094">
                  <c:v>10285.1953125</c:v>
                </c:pt>
                <c:pt idx="10095">
                  <c:v>9596.36328125</c:v>
                </c:pt>
                <c:pt idx="10096">
                  <c:v>10206.8984375</c:v>
                </c:pt>
                <c:pt idx="10097">
                  <c:v>8650.65625</c:v>
                </c:pt>
                <c:pt idx="10098">
                  <c:v>11053.83203125</c:v>
                </c:pt>
                <c:pt idx="10099">
                  <c:v>9539.44140625</c:v>
                </c:pt>
                <c:pt idx="10100">
                  <c:v>9759.046875</c:v>
                </c:pt>
                <c:pt idx="10101">
                  <c:v>9569.859375</c:v>
                </c:pt>
                <c:pt idx="10102">
                  <c:v>8309.61328125</c:v>
                </c:pt>
                <c:pt idx="10103">
                  <c:v>8160.57421875</c:v>
                </c:pt>
                <c:pt idx="10104">
                  <c:v>8935.734375</c:v>
                </c:pt>
                <c:pt idx="10105">
                  <c:v>7776.41796875</c:v>
                </c:pt>
                <c:pt idx="10106">
                  <c:v>9584.1640625</c:v>
                </c:pt>
                <c:pt idx="10107">
                  <c:v>10302.5078125</c:v>
                </c:pt>
                <c:pt idx="10108">
                  <c:v>9212.27734375</c:v>
                </c:pt>
                <c:pt idx="10109">
                  <c:v>8790.23046875</c:v>
                </c:pt>
                <c:pt idx="10110">
                  <c:v>15049.0625</c:v>
                </c:pt>
                <c:pt idx="10111">
                  <c:v>14351.96875</c:v>
                </c:pt>
                <c:pt idx="10112">
                  <c:v>14028.7734375</c:v>
                </c:pt>
                <c:pt idx="10113">
                  <c:v>14817.51953125</c:v>
                </c:pt>
                <c:pt idx="10114">
                  <c:v>14172.76171875</c:v>
                </c:pt>
                <c:pt idx="10115">
                  <c:v>12306.5703125</c:v>
                </c:pt>
                <c:pt idx="10116">
                  <c:v>12403.1484375</c:v>
                </c:pt>
                <c:pt idx="10117">
                  <c:v>13477.9453125</c:v>
                </c:pt>
                <c:pt idx="10118">
                  <c:v>11101.05859375</c:v>
                </c:pt>
                <c:pt idx="10119">
                  <c:v>14773.75390625</c:v>
                </c:pt>
                <c:pt idx="10120">
                  <c:v>15291.05078125</c:v>
                </c:pt>
                <c:pt idx="10121">
                  <c:v>14931.34765625</c:v>
                </c:pt>
                <c:pt idx="10122">
                  <c:v>14865.6484375</c:v>
                </c:pt>
                <c:pt idx="10123">
                  <c:v>12685.47265625</c:v>
                </c:pt>
                <c:pt idx="10124">
                  <c:v>12190.51953125</c:v>
                </c:pt>
                <c:pt idx="10125">
                  <c:v>9239.625</c:v>
                </c:pt>
                <c:pt idx="10126">
                  <c:v>7913.69921875</c:v>
                </c:pt>
                <c:pt idx="10127">
                  <c:v>9690</c:v>
                </c:pt>
                <c:pt idx="10128">
                  <c:v>9647.63671875</c:v>
                </c:pt>
                <c:pt idx="10129">
                  <c:v>10492.51171875</c:v>
                </c:pt>
                <c:pt idx="10130">
                  <c:v>12538.68359375</c:v>
                </c:pt>
                <c:pt idx="10131">
                  <c:v>10544.2265625</c:v>
                </c:pt>
                <c:pt idx="10132">
                  <c:v>10316.6953125</c:v>
                </c:pt>
                <c:pt idx="10133">
                  <c:v>13061.7578125</c:v>
                </c:pt>
                <c:pt idx="10134">
                  <c:v>12100.43359375</c:v>
                </c:pt>
                <c:pt idx="10135">
                  <c:v>11940.30078125</c:v>
                </c:pt>
                <c:pt idx="10136">
                  <c:v>11412.74609375</c:v>
                </c:pt>
                <c:pt idx="10137">
                  <c:v>10206.33203125</c:v>
                </c:pt>
                <c:pt idx="10138">
                  <c:v>11362.05078125</c:v>
                </c:pt>
                <c:pt idx="10139">
                  <c:v>12066.19921875</c:v>
                </c:pt>
                <c:pt idx="10140">
                  <c:v>16023.38671875</c:v>
                </c:pt>
                <c:pt idx="10141">
                  <c:v>15232.6953125</c:v>
                </c:pt>
                <c:pt idx="10142">
                  <c:v>14453.125</c:v>
                </c:pt>
                <c:pt idx="10143">
                  <c:v>16348.66015625</c:v>
                </c:pt>
                <c:pt idx="10144">
                  <c:v>15206.53515625</c:v>
                </c:pt>
                <c:pt idx="10145">
                  <c:v>13517.07421875</c:v>
                </c:pt>
                <c:pt idx="10146">
                  <c:v>12756.453125</c:v>
                </c:pt>
                <c:pt idx="10147">
                  <c:v>14722.140625</c:v>
                </c:pt>
                <c:pt idx="10148">
                  <c:v>13900.2265625</c:v>
                </c:pt>
                <c:pt idx="10149">
                  <c:v>11674.0390625</c:v>
                </c:pt>
                <c:pt idx="10150">
                  <c:v>17333.97265625</c:v>
                </c:pt>
                <c:pt idx="10151">
                  <c:v>16148.2421875</c:v>
                </c:pt>
                <c:pt idx="10152">
                  <c:v>16650.06640625</c:v>
                </c:pt>
                <c:pt idx="10153">
                  <c:v>15215.2734375</c:v>
                </c:pt>
                <c:pt idx="10154">
                  <c:v>14592.39453125</c:v>
                </c:pt>
                <c:pt idx="10155">
                  <c:v>12786.05078125</c:v>
                </c:pt>
                <c:pt idx="10156">
                  <c:v>12851.875</c:v>
                </c:pt>
                <c:pt idx="10157">
                  <c:v>11328.65234375</c:v>
                </c:pt>
                <c:pt idx="10158">
                  <c:v>12979.78125</c:v>
                </c:pt>
                <c:pt idx="10159">
                  <c:v>12442.8359375</c:v>
                </c:pt>
                <c:pt idx="10160">
                  <c:v>10886.29296875</c:v>
                </c:pt>
                <c:pt idx="10161">
                  <c:v>9825.23046875</c:v>
                </c:pt>
                <c:pt idx="10162">
                  <c:v>9381.1015625</c:v>
                </c:pt>
                <c:pt idx="10163">
                  <c:v>9335.98828125</c:v>
                </c:pt>
                <c:pt idx="10164">
                  <c:v>11579.953125</c:v>
                </c:pt>
                <c:pt idx="10165">
                  <c:v>12070.8203125</c:v>
                </c:pt>
                <c:pt idx="10166">
                  <c:v>13164.36328125</c:v>
                </c:pt>
                <c:pt idx="10167">
                  <c:v>11778.40625</c:v>
                </c:pt>
                <c:pt idx="10168">
                  <c:v>12599.2734375</c:v>
                </c:pt>
                <c:pt idx="10169">
                  <c:v>11952</c:v>
                </c:pt>
                <c:pt idx="10170">
                  <c:v>11778.171875</c:v>
                </c:pt>
                <c:pt idx="10171">
                  <c:v>10956.5703125</c:v>
                </c:pt>
                <c:pt idx="10172">
                  <c:v>11674.21875</c:v>
                </c:pt>
                <c:pt idx="10173">
                  <c:v>10198.0234375</c:v>
                </c:pt>
                <c:pt idx="10174">
                  <c:v>7156.3515625</c:v>
                </c:pt>
                <c:pt idx="10175">
                  <c:v>8828.09375</c:v>
                </c:pt>
                <c:pt idx="10176">
                  <c:v>12168.4296875</c:v>
                </c:pt>
                <c:pt idx="10177">
                  <c:v>11050.7734375</c:v>
                </c:pt>
                <c:pt idx="10178">
                  <c:v>9342.6875</c:v>
                </c:pt>
                <c:pt idx="10179">
                  <c:v>9480.5625</c:v>
                </c:pt>
                <c:pt idx="10180">
                  <c:v>12240.734375</c:v>
                </c:pt>
                <c:pt idx="10181">
                  <c:v>11412.4921875</c:v>
                </c:pt>
                <c:pt idx="10182">
                  <c:v>8257.9140625</c:v>
                </c:pt>
                <c:pt idx="10183">
                  <c:v>11153.46875</c:v>
                </c:pt>
                <c:pt idx="10184">
                  <c:v>12104.546875</c:v>
                </c:pt>
                <c:pt idx="10185">
                  <c:v>15558.30078125</c:v>
                </c:pt>
                <c:pt idx="10186">
                  <c:v>15293.03125</c:v>
                </c:pt>
                <c:pt idx="10187">
                  <c:v>11433.390625</c:v>
                </c:pt>
                <c:pt idx="10188">
                  <c:v>9179.07421875</c:v>
                </c:pt>
                <c:pt idx="10189">
                  <c:v>8756.56640625</c:v>
                </c:pt>
                <c:pt idx="10190">
                  <c:v>10676.19140625</c:v>
                </c:pt>
                <c:pt idx="10191">
                  <c:v>14285.22265625</c:v>
                </c:pt>
                <c:pt idx="10192">
                  <c:v>15919.5078125</c:v>
                </c:pt>
                <c:pt idx="10193">
                  <c:v>13045.39453125</c:v>
                </c:pt>
                <c:pt idx="10194">
                  <c:v>11869.82421875</c:v>
                </c:pt>
                <c:pt idx="10195">
                  <c:v>15672.16796875</c:v>
                </c:pt>
                <c:pt idx="10196">
                  <c:v>15937.08984375</c:v>
                </c:pt>
                <c:pt idx="10197">
                  <c:v>15531.76171875</c:v>
                </c:pt>
                <c:pt idx="10198">
                  <c:v>15834.3046875</c:v>
                </c:pt>
                <c:pt idx="10199">
                  <c:v>14784.73046875</c:v>
                </c:pt>
                <c:pt idx="10200">
                  <c:v>14906.82421875</c:v>
                </c:pt>
                <c:pt idx="10201">
                  <c:v>14932.91015625</c:v>
                </c:pt>
                <c:pt idx="10202">
                  <c:v>14634.33203125</c:v>
                </c:pt>
                <c:pt idx="10203">
                  <c:v>13003.5390625</c:v>
                </c:pt>
                <c:pt idx="10204">
                  <c:v>12514.8828125</c:v>
                </c:pt>
                <c:pt idx="10205">
                  <c:v>13415.9140625</c:v>
                </c:pt>
                <c:pt idx="10206">
                  <c:v>14753.7734375</c:v>
                </c:pt>
                <c:pt idx="10207">
                  <c:v>13312.71484375</c:v>
                </c:pt>
                <c:pt idx="10208">
                  <c:v>13468.03515625</c:v>
                </c:pt>
                <c:pt idx="10209">
                  <c:v>13079.26171875</c:v>
                </c:pt>
                <c:pt idx="10210">
                  <c:v>11533.84765625</c:v>
                </c:pt>
                <c:pt idx="10211">
                  <c:v>13256.45703125</c:v>
                </c:pt>
                <c:pt idx="10212">
                  <c:v>14925.12890625</c:v>
                </c:pt>
                <c:pt idx="10213">
                  <c:v>14308.41015625</c:v>
                </c:pt>
                <c:pt idx="10214">
                  <c:v>14837.7109375</c:v>
                </c:pt>
                <c:pt idx="10215">
                  <c:v>11699.6875</c:v>
                </c:pt>
                <c:pt idx="10216">
                  <c:v>12643.8125</c:v>
                </c:pt>
                <c:pt idx="10217">
                  <c:v>11612.640625</c:v>
                </c:pt>
                <c:pt idx="10218">
                  <c:v>12010.30859375</c:v>
                </c:pt>
                <c:pt idx="10219">
                  <c:v>11480.9609375</c:v>
                </c:pt>
                <c:pt idx="10220">
                  <c:v>12999.3046875</c:v>
                </c:pt>
                <c:pt idx="10221">
                  <c:v>11789.296875</c:v>
                </c:pt>
                <c:pt idx="10222">
                  <c:v>9487.1484375</c:v>
                </c:pt>
                <c:pt idx="10223">
                  <c:v>7968.3515625</c:v>
                </c:pt>
                <c:pt idx="10224">
                  <c:v>9930.3046875</c:v>
                </c:pt>
                <c:pt idx="10225">
                  <c:v>12471.9296875</c:v>
                </c:pt>
                <c:pt idx="10226">
                  <c:v>12487.2890625</c:v>
                </c:pt>
                <c:pt idx="10227">
                  <c:v>13129.01171875</c:v>
                </c:pt>
                <c:pt idx="10228">
                  <c:v>12383.609375</c:v>
                </c:pt>
                <c:pt idx="10229">
                  <c:v>12417.5703125</c:v>
                </c:pt>
                <c:pt idx="10230">
                  <c:v>17520.140625</c:v>
                </c:pt>
                <c:pt idx="10231">
                  <c:v>16446.92578125</c:v>
                </c:pt>
                <c:pt idx="10232">
                  <c:v>18185.57421875</c:v>
                </c:pt>
                <c:pt idx="10233">
                  <c:v>17835.859375</c:v>
                </c:pt>
                <c:pt idx="10234">
                  <c:v>17541.4765625</c:v>
                </c:pt>
                <c:pt idx="10235">
                  <c:v>17811.71875</c:v>
                </c:pt>
                <c:pt idx="10236">
                  <c:v>17794.46484375</c:v>
                </c:pt>
                <c:pt idx="10237">
                  <c:v>17740.88671875</c:v>
                </c:pt>
                <c:pt idx="10238">
                  <c:v>18035.8125</c:v>
                </c:pt>
                <c:pt idx="10239">
                  <c:v>17507.69140625</c:v>
                </c:pt>
                <c:pt idx="10240">
                  <c:v>17335.2890625</c:v>
                </c:pt>
                <c:pt idx="10241">
                  <c:v>17747.0546875</c:v>
                </c:pt>
                <c:pt idx="10242">
                  <c:v>16534.3828125</c:v>
                </c:pt>
                <c:pt idx="10243">
                  <c:v>14029.01953125</c:v>
                </c:pt>
                <c:pt idx="10244">
                  <c:v>13083.32421875</c:v>
                </c:pt>
                <c:pt idx="10245">
                  <c:v>13706.203125</c:v>
                </c:pt>
                <c:pt idx="10246">
                  <c:v>12150.04296875</c:v>
                </c:pt>
                <c:pt idx="10247">
                  <c:v>10851.14453125</c:v>
                </c:pt>
                <c:pt idx="10248">
                  <c:v>11529.42578125</c:v>
                </c:pt>
                <c:pt idx="10249">
                  <c:v>13632.68359375</c:v>
                </c:pt>
                <c:pt idx="10250">
                  <c:v>15231.2421875</c:v>
                </c:pt>
                <c:pt idx="10251">
                  <c:v>14904.51953125</c:v>
                </c:pt>
                <c:pt idx="10252">
                  <c:v>12605.9453125</c:v>
                </c:pt>
                <c:pt idx="10253">
                  <c:v>12642.28125</c:v>
                </c:pt>
                <c:pt idx="10254">
                  <c:v>13721.43359375</c:v>
                </c:pt>
                <c:pt idx="10255">
                  <c:v>14415.796875</c:v>
                </c:pt>
                <c:pt idx="10256">
                  <c:v>10789.20703125</c:v>
                </c:pt>
                <c:pt idx="10257">
                  <c:v>15016.44140625</c:v>
                </c:pt>
                <c:pt idx="10258">
                  <c:v>13765.44921875</c:v>
                </c:pt>
                <c:pt idx="10259">
                  <c:v>14442.6015625</c:v>
                </c:pt>
                <c:pt idx="10260">
                  <c:v>11489.08203125</c:v>
                </c:pt>
                <c:pt idx="10261">
                  <c:v>11106.5859375</c:v>
                </c:pt>
                <c:pt idx="10262">
                  <c:v>9714.48046875</c:v>
                </c:pt>
                <c:pt idx="10263">
                  <c:v>8401.19140625</c:v>
                </c:pt>
                <c:pt idx="10264">
                  <c:v>9197.2734375</c:v>
                </c:pt>
                <c:pt idx="10265">
                  <c:v>8158.3515625</c:v>
                </c:pt>
                <c:pt idx="10266">
                  <c:v>9965.59375</c:v>
                </c:pt>
                <c:pt idx="10267">
                  <c:v>11269.70703125</c:v>
                </c:pt>
                <c:pt idx="10268">
                  <c:v>10488.6328125</c:v>
                </c:pt>
                <c:pt idx="10269">
                  <c:v>11417.1640625</c:v>
                </c:pt>
                <c:pt idx="10270">
                  <c:v>10546.3515625</c:v>
                </c:pt>
                <c:pt idx="10271">
                  <c:v>10229.515625</c:v>
                </c:pt>
                <c:pt idx="10272">
                  <c:v>10564.6875</c:v>
                </c:pt>
                <c:pt idx="10273">
                  <c:v>10598.5078125</c:v>
                </c:pt>
                <c:pt idx="10274">
                  <c:v>9344.24609375</c:v>
                </c:pt>
                <c:pt idx="10275">
                  <c:v>13386.39453125</c:v>
                </c:pt>
                <c:pt idx="10276">
                  <c:v>12518.625</c:v>
                </c:pt>
                <c:pt idx="10277">
                  <c:v>13656.06640625</c:v>
                </c:pt>
                <c:pt idx="10278">
                  <c:v>13127.78125</c:v>
                </c:pt>
                <c:pt idx="10279">
                  <c:v>12732.6953125</c:v>
                </c:pt>
                <c:pt idx="10280">
                  <c:v>13505.6171875</c:v>
                </c:pt>
                <c:pt idx="10281">
                  <c:v>13066.6484375</c:v>
                </c:pt>
                <c:pt idx="10282">
                  <c:v>11516.8046875</c:v>
                </c:pt>
                <c:pt idx="10283">
                  <c:v>11397.1640625</c:v>
                </c:pt>
                <c:pt idx="10284">
                  <c:v>11797.59375</c:v>
                </c:pt>
                <c:pt idx="10285">
                  <c:v>13298.96484375</c:v>
                </c:pt>
                <c:pt idx="10286">
                  <c:v>13075.859375</c:v>
                </c:pt>
                <c:pt idx="10287">
                  <c:v>11181.76953125</c:v>
                </c:pt>
                <c:pt idx="10288">
                  <c:v>12815.6875</c:v>
                </c:pt>
                <c:pt idx="10289">
                  <c:v>14092.53515625</c:v>
                </c:pt>
                <c:pt idx="10290">
                  <c:v>9374.515625</c:v>
                </c:pt>
                <c:pt idx="10291">
                  <c:v>5237.37890625</c:v>
                </c:pt>
                <c:pt idx="10292">
                  <c:v>8463.34765625</c:v>
                </c:pt>
                <c:pt idx="10293">
                  <c:v>7011.8203125</c:v>
                </c:pt>
                <c:pt idx="10294">
                  <c:v>7811.93359375</c:v>
                </c:pt>
                <c:pt idx="10295">
                  <c:v>8353.6875</c:v>
                </c:pt>
                <c:pt idx="10296">
                  <c:v>6909</c:v>
                </c:pt>
                <c:pt idx="10297">
                  <c:v>6816.8828125</c:v>
                </c:pt>
                <c:pt idx="10298">
                  <c:v>6627.9296875</c:v>
                </c:pt>
                <c:pt idx="10299">
                  <c:v>4194.0390625</c:v>
                </c:pt>
                <c:pt idx="10300">
                  <c:v>2764.21875</c:v>
                </c:pt>
                <c:pt idx="10301">
                  <c:v>6607.1484375</c:v>
                </c:pt>
                <c:pt idx="10302">
                  <c:v>4628.4296875</c:v>
                </c:pt>
                <c:pt idx="10303">
                  <c:v>6705.625</c:v>
                </c:pt>
                <c:pt idx="10304">
                  <c:v>7630.078125</c:v>
                </c:pt>
                <c:pt idx="10305">
                  <c:v>13462.51953125</c:v>
                </c:pt>
                <c:pt idx="10306">
                  <c:v>12688.22265625</c:v>
                </c:pt>
                <c:pt idx="10307">
                  <c:v>13047.4921875</c:v>
                </c:pt>
                <c:pt idx="10308">
                  <c:v>13384.109375</c:v>
                </c:pt>
                <c:pt idx="10309">
                  <c:v>12071.140625</c:v>
                </c:pt>
                <c:pt idx="10310">
                  <c:v>12654.64453125</c:v>
                </c:pt>
                <c:pt idx="10311">
                  <c:v>12293.78515625</c:v>
                </c:pt>
                <c:pt idx="10312">
                  <c:v>10960.41796875</c:v>
                </c:pt>
                <c:pt idx="10313">
                  <c:v>10357.09375</c:v>
                </c:pt>
                <c:pt idx="10314">
                  <c:v>9140.4453125</c:v>
                </c:pt>
                <c:pt idx="10315">
                  <c:v>8741.57421875</c:v>
                </c:pt>
                <c:pt idx="10316">
                  <c:v>9812.0625</c:v>
                </c:pt>
                <c:pt idx="10317">
                  <c:v>12057.53125</c:v>
                </c:pt>
                <c:pt idx="10318">
                  <c:v>13586.41796875</c:v>
                </c:pt>
                <c:pt idx="10319">
                  <c:v>13594.4296875</c:v>
                </c:pt>
                <c:pt idx="10320">
                  <c:v>15363.35546875</c:v>
                </c:pt>
                <c:pt idx="10321">
                  <c:v>14760.2265625</c:v>
                </c:pt>
                <c:pt idx="10322">
                  <c:v>15682.33203125</c:v>
                </c:pt>
                <c:pt idx="10323">
                  <c:v>15302.98046875</c:v>
                </c:pt>
                <c:pt idx="10324">
                  <c:v>15277.0859375</c:v>
                </c:pt>
                <c:pt idx="10325">
                  <c:v>15067.43359375</c:v>
                </c:pt>
                <c:pt idx="10326">
                  <c:v>14114.953125</c:v>
                </c:pt>
                <c:pt idx="10327">
                  <c:v>13967.046875</c:v>
                </c:pt>
                <c:pt idx="10328">
                  <c:v>14303.3671875</c:v>
                </c:pt>
                <c:pt idx="10329">
                  <c:v>13483.10546875</c:v>
                </c:pt>
                <c:pt idx="10330">
                  <c:v>13258.453125</c:v>
                </c:pt>
                <c:pt idx="10331">
                  <c:v>13167.73828125</c:v>
                </c:pt>
                <c:pt idx="10332">
                  <c:v>12273.37890625</c:v>
                </c:pt>
                <c:pt idx="10333">
                  <c:v>15653.44140625</c:v>
                </c:pt>
                <c:pt idx="10334">
                  <c:v>15594.4296875</c:v>
                </c:pt>
                <c:pt idx="10335">
                  <c:v>13509.69921875</c:v>
                </c:pt>
                <c:pt idx="10336">
                  <c:v>12248.6015625</c:v>
                </c:pt>
                <c:pt idx="10337">
                  <c:v>13495.1953125</c:v>
                </c:pt>
                <c:pt idx="10338">
                  <c:v>13462.6953125</c:v>
                </c:pt>
                <c:pt idx="10339">
                  <c:v>11000.546875</c:v>
                </c:pt>
                <c:pt idx="10340">
                  <c:v>9673.9609375</c:v>
                </c:pt>
                <c:pt idx="10341">
                  <c:v>8872.19921875</c:v>
                </c:pt>
                <c:pt idx="10342">
                  <c:v>10114.1796875</c:v>
                </c:pt>
                <c:pt idx="10343">
                  <c:v>13007.3359375</c:v>
                </c:pt>
                <c:pt idx="10344">
                  <c:v>12583.4609375</c:v>
                </c:pt>
                <c:pt idx="10345">
                  <c:v>11559.1171875</c:v>
                </c:pt>
                <c:pt idx="10346">
                  <c:v>10398.58984375</c:v>
                </c:pt>
                <c:pt idx="10347">
                  <c:v>10511.31640625</c:v>
                </c:pt>
                <c:pt idx="10348">
                  <c:v>13539.96484375</c:v>
                </c:pt>
                <c:pt idx="10349">
                  <c:v>12220.14453125</c:v>
                </c:pt>
                <c:pt idx="10350">
                  <c:v>11113.59765625</c:v>
                </c:pt>
                <c:pt idx="10351">
                  <c:v>9846.73828125</c:v>
                </c:pt>
                <c:pt idx="10352">
                  <c:v>9597.21484375</c:v>
                </c:pt>
                <c:pt idx="10353">
                  <c:v>11154.828125</c:v>
                </c:pt>
                <c:pt idx="10354">
                  <c:v>11400.23046875</c:v>
                </c:pt>
                <c:pt idx="10355">
                  <c:v>9781.25</c:v>
                </c:pt>
                <c:pt idx="10356">
                  <c:v>8772.12890625</c:v>
                </c:pt>
                <c:pt idx="10357">
                  <c:v>9251.9375</c:v>
                </c:pt>
                <c:pt idx="10358">
                  <c:v>11800.3984375</c:v>
                </c:pt>
                <c:pt idx="10359">
                  <c:v>12156.47265625</c:v>
                </c:pt>
                <c:pt idx="10360">
                  <c:v>8127.4453125</c:v>
                </c:pt>
                <c:pt idx="10361">
                  <c:v>10053.28515625</c:v>
                </c:pt>
                <c:pt idx="10362">
                  <c:v>13057.28125</c:v>
                </c:pt>
                <c:pt idx="10363">
                  <c:v>11739.08984375</c:v>
                </c:pt>
                <c:pt idx="10364">
                  <c:v>12170.28515625</c:v>
                </c:pt>
                <c:pt idx="10365">
                  <c:v>11486.234375</c:v>
                </c:pt>
                <c:pt idx="10366">
                  <c:v>11469.90625</c:v>
                </c:pt>
                <c:pt idx="10367">
                  <c:v>11900.2578125</c:v>
                </c:pt>
                <c:pt idx="10368">
                  <c:v>11098.2734375</c:v>
                </c:pt>
                <c:pt idx="10369">
                  <c:v>11418.77734375</c:v>
                </c:pt>
                <c:pt idx="10370">
                  <c:v>9803.59765625</c:v>
                </c:pt>
                <c:pt idx="10371">
                  <c:v>8448.18359375</c:v>
                </c:pt>
                <c:pt idx="10372">
                  <c:v>7497.265625</c:v>
                </c:pt>
                <c:pt idx="10373">
                  <c:v>8529.84765625</c:v>
                </c:pt>
                <c:pt idx="10374">
                  <c:v>10964.97265625</c:v>
                </c:pt>
                <c:pt idx="10375">
                  <c:v>9901.02734375</c:v>
                </c:pt>
                <c:pt idx="10376">
                  <c:v>11559.953125</c:v>
                </c:pt>
                <c:pt idx="10377">
                  <c:v>11029.3046875</c:v>
                </c:pt>
                <c:pt idx="10378">
                  <c:v>12333.96484375</c:v>
                </c:pt>
                <c:pt idx="10379">
                  <c:v>11968.8125</c:v>
                </c:pt>
                <c:pt idx="10380">
                  <c:v>11587.671875</c:v>
                </c:pt>
                <c:pt idx="10381">
                  <c:v>11453.24609375</c:v>
                </c:pt>
                <c:pt idx="10382">
                  <c:v>10887.0859375</c:v>
                </c:pt>
                <c:pt idx="10383">
                  <c:v>11511.3046875</c:v>
                </c:pt>
                <c:pt idx="10384">
                  <c:v>10834.484375</c:v>
                </c:pt>
                <c:pt idx="10385">
                  <c:v>10744.83984375</c:v>
                </c:pt>
                <c:pt idx="10386">
                  <c:v>9426.00390625</c:v>
                </c:pt>
                <c:pt idx="10387">
                  <c:v>10687.48828125</c:v>
                </c:pt>
                <c:pt idx="10388">
                  <c:v>11109.75390625</c:v>
                </c:pt>
                <c:pt idx="10389">
                  <c:v>8781.9765625</c:v>
                </c:pt>
                <c:pt idx="10390">
                  <c:v>8766.69921875</c:v>
                </c:pt>
                <c:pt idx="10391">
                  <c:v>10030.8046875</c:v>
                </c:pt>
                <c:pt idx="10392">
                  <c:v>8411.8984375</c:v>
                </c:pt>
                <c:pt idx="10393">
                  <c:v>8400.78515625</c:v>
                </c:pt>
                <c:pt idx="10394">
                  <c:v>10652.328125</c:v>
                </c:pt>
                <c:pt idx="10395">
                  <c:v>13465.48046875</c:v>
                </c:pt>
                <c:pt idx="10396">
                  <c:v>12755.37109375</c:v>
                </c:pt>
                <c:pt idx="10397">
                  <c:v>13049.9921875</c:v>
                </c:pt>
                <c:pt idx="10398">
                  <c:v>13712.6015625</c:v>
                </c:pt>
                <c:pt idx="10399">
                  <c:v>10996.921875</c:v>
                </c:pt>
                <c:pt idx="10400">
                  <c:v>8691.73046875</c:v>
                </c:pt>
                <c:pt idx="10401">
                  <c:v>8402.7421875</c:v>
                </c:pt>
                <c:pt idx="10402">
                  <c:v>11839.9453125</c:v>
                </c:pt>
                <c:pt idx="10403">
                  <c:v>11974.4453125</c:v>
                </c:pt>
                <c:pt idx="10404">
                  <c:v>8284.73828125</c:v>
                </c:pt>
                <c:pt idx="10405">
                  <c:v>7231.37890625</c:v>
                </c:pt>
                <c:pt idx="10406">
                  <c:v>12698.55078125</c:v>
                </c:pt>
                <c:pt idx="10407">
                  <c:v>12543.828125</c:v>
                </c:pt>
                <c:pt idx="10408">
                  <c:v>13537.09375</c:v>
                </c:pt>
                <c:pt idx="10409">
                  <c:v>13611.47265625</c:v>
                </c:pt>
                <c:pt idx="10410">
                  <c:v>15032.1640625</c:v>
                </c:pt>
                <c:pt idx="10411">
                  <c:v>14175.171875</c:v>
                </c:pt>
                <c:pt idx="10412">
                  <c:v>12041.1640625</c:v>
                </c:pt>
                <c:pt idx="10413">
                  <c:v>11246.9296875</c:v>
                </c:pt>
                <c:pt idx="10414">
                  <c:v>12308.33203125</c:v>
                </c:pt>
                <c:pt idx="10415">
                  <c:v>14915.3828125</c:v>
                </c:pt>
                <c:pt idx="10416">
                  <c:v>14372.19921875</c:v>
                </c:pt>
                <c:pt idx="10417">
                  <c:v>14417.14453125</c:v>
                </c:pt>
                <c:pt idx="10418">
                  <c:v>12752.26171875</c:v>
                </c:pt>
                <c:pt idx="10419">
                  <c:v>12662.546875</c:v>
                </c:pt>
                <c:pt idx="10420">
                  <c:v>14325.5234375</c:v>
                </c:pt>
                <c:pt idx="10421">
                  <c:v>14626.27734375</c:v>
                </c:pt>
                <c:pt idx="10422">
                  <c:v>14106.6015625</c:v>
                </c:pt>
                <c:pt idx="10423">
                  <c:v>13102.84765625</c:v>
                </c:pt>
                <c:pt idx="10424">
                  <c:v>13070.23828125</c:v>
                </c:pt>
                <c:pt idx="10425">
                  <c:v>16477.58984375</c:v>
                </c:pt>
                <c:pt idx="10426">
                  <c:v>16653.375</c:v>
                </c:pt>
                <c:pt idx="10427">
                  <c:v>14974.7109375</c:v>
                </c:pt>
                <c:pt idx="10428">
                  <c:v>13734.08984375</c:v>
                </c:pt>
                <c:pt idx="10429">
                  <c:v>15294.48828125</c:v>
                </c:pt>
                <c:pt idx="10430">
                  <c:v>14411.73046875</c:v>
                </c:pt>
                <c:pt idx="10431">
                  <c:v>12775.44921875</c:v>
                </c:pt>
                <c:pt idx="10432">
                  <c:v>16539.1875</c:v>
                </c:pt>
                <c:pt idx="10433">
                  <c:v>16689.15625</c:v>
                </c:pt>
                <c:pt idx="10434">
                  <c:v>16636.19921875</c:v>
                </c:pt>
                <c:pt idx="10435">
                  <c:v>16943.3203125</c:v>
                </c:pt>
                <c:pt idx="10436">
                  <c:v>15363.5234375</c:v>
                </c:pt>
                <c:pt idx="10437">
                  <c:v>14761.2578125</c:v>
                </c:pt>
                <c:pt idx="10438">
                  <c:v>15264.12109375</c:v>
                </c:pt>
                <c:pt idx="10439">
                  <c:v>15047.30078125</c:v>
                </c:pt>
                <c:pt idx="10440">
                  <c:v>14670.9375</c:v>
                </c:pt>
                <c:pt idx="10441">
                  <c:v>12949.0546875</c:v>
                </c:pt>
                <c:pt idx="10442">
                  <c:v>13231.46875</c:v>
                </c:pt>
                <c:pt idx="10443">
                  <c:v>11524.4453125</c:v>
                </c:pt>
                <c:pt idx="10444">
                  <c:v>12324.0078125</c:v>
                </c:pt>
                <c:pt idx="10445">
                  <c:v>14691.265625</c:v>
                </c:pt>
                <c:pt idx="10446">
                  <c:v>13718.484375</c:v>
                </c:pt>
                <c:pt idx="10447">
                  <c:v>13183.4765625</c:v>
                </c:pt>
                <c:pt idx="10448">
                  <c:v>13173.2421875</c:v>
                </c:pt>
                <c:pt idx="10449">
                  <c:v>15089.84375</c:v>
                </c:pt>
                <c:pt idx="10450">
                  <c:v>14971.4140625</c:v>
                </c:pt>
                <c:pt idx="10451">
                  <c:v>14737.27734375</c:v>
                </c:pt>
                <c:pt idx="10452">
                  <c:v>13997.6875</c:v>
                </c:pt>
                <c:pt idx="10453">
                  <c:v>15251.8828125</c:v>
                </c:pt>
                <c:pt idx="10454">
                  <c:v>13436.3984375</c:v>
                </c:pt>
                <c:pt idx="10455">
                  <c:v>10225.03125</c:v>
                </c:pt>
                <c:pt idx="10456">
                  <c:v>8942.234375</c:v>
                </c:pt>
                <c:pt idx="10457">
                  <c:v>9984.19140625</c:v>
                </c:pt>
                <c:pt idx="10458">
                  <c:v>10446.46875</c:v>
                </c:pt>
                <c:pt idx="10459">
                  <c:v>12239.49609375</c:v>
                </c:pt>
                <c:pt idx="10460">
                  <c:v>12241.9140625</c:v>
                </c:pt>
                <c:pt idx="10461">
                  <c:v>12284.99609375</c:v>
                </c:pt>
                <c:pt idx="10462">
                  <c:v>12478.00390625</c:v>
                </c:pt>
                <c:pt idx="10463">
                  <c:v>10515.234375</c:v>
                </c:pt>
                <c:pt idx="10464">
                  <c:v>9361.88671875</c:v>
                </c:pt>
                <c:pt idx="10465">
                  <c:v>9796.60546875</c:v>
                </c:pt>
                <c:pt idx="10466">
                  <c:v>12294.453125</c:v>
                </c:pt>
                <c:pt idx="10467">
                  <c:v>11068.30078125</c:v>
                </c:pt>
                <c:pt idx="10468">
                  <c:v>9422.03515625</c:v>
                </c:pt>
                <c:pt idx="10469">
                  <c:v>10572.7109375</c:v>
                </c:pt>
                <c:pt idx="10470">
                  <c:v>14237.35546875</c:v>
                </c:pt>
                <c:pt idx="10471">
                  <c:v>14206.95703125</c:v>
                </c:pt>
                <c:pt idx="10472">
                  <c:v>15568.60546875</c:v>
                </c:pt>
                <c:pt idx="10473">
                  <c:v>16505.78125</c:v>
                </c:pt>
                <c:pt idx="10474">
                  <c:v>15960.78125</c:v>
                </c:pt>
                <c:pt idx="10475">
                  <c:v>16017.375</c:v>
                </c:pt>
                <c:pt idx="10476">
                  <c:v>16452.31640625</c:v>
                </c:pt>
                <c:pt idx="10477">
                  <c:v>13882.29296875</c:v>
                </c:pt>
                <c:pt idx="10478">
                  <c:v>15628.26171875</c:v>
                </c:pt>
                <c:pt idx="10479">
                  <c:v>15500.34765625</c:v>
                </c:pt>
                <c:pt idx="10480">
                  <c:v>14021.5</c:v>
                </c:pt>
                <c:pt idx="10481">
                  <c:v>13484.078125</c:v>
                </c:pt>
                <c:pt idx="10482">
                  <c:v>13726.83984375</c:v>
                </c:pt>
                <c:pt idx="10483">
                  <c:v>16694.41796875</c:v>
                </c:pt>
                <c:pt idx="10484">
                  <c:v>16814.5234375</c:v>
                </c:pt>
                <c:pt idx="10485">
                  <c:v>8759.140625</c:v>
                </c:pt>
                <c:pt idx="10486">
                  <c:v>10333.6484375</c:v>
                </c:pt>
                <c:pt idx="10487">
                  <c:v>10102.3828125</c:v>
                </c:pt>
                <c:pt idx="10488">
                  <c:v>6725.921875</c:v>
                </c:pt>
                <c:pt idx="10489">
                  <c:v>9795.34375</c:v>
                </c:pt>
                <c:pt idx="10490">
                  <c:v>8658.22265625</c:v>
                </c:pt>
                <c:pt idx="10491">
                  <c:v>8043.75</c:v>
                </c:pt>
                <c:pt idx="10492">
                  <c:v>9432.546875</c:v>
                </c:pt>
                <c:pt idx="10493">
                  <c:v>10032.875</c:v>
                </c:pt>
                <c:pt idx="10494">
                  <c:v>9427.5546875</c:v>
                </c:pt>
                <c:pt idx="10495">
                  <c:v>9094.7734375</c:v>
                </c:pt>
                <c:pt idx="10496">
                  <c:v>10130.31640625</c:v>
                </c:pt>
                <c:pt idx="10497">
                  <c:v>9853.40234375</c:v>
                </c:pt>
                <c:pt idx="10498">
                  <c:v>9161.39453125</c:v>
                </c:pt>
                <c:pt idx="10499">
                  <c:v>10065.72265625</c:v>
                </c:pt>
                <c:pt idx="10500">
                  <c:v>14628.60546875</c:v>
                </c:pt>
                <c:pt idx="10501">
                  <c:v>13585.54296875</c:v>
                </c:pt>
                <c:pt idx="10502">
                  <c:v>13826.06640625</c:v>
                </c:pt>
                <c:pt idx="10503">
                  <c:v>13169.4609375</c:v>
                </c:pt>
                <c:pt idx="10504">
                  <c:v>13594.31640625</c:v>
                </c:pt>
                <c:pt idx="10505">
                  <c:v>14754.16015625</c:v>
                </c:pt>
                <c:pt idx="10506">
                  <c:v>16734.7890625</c:v>
                </c:pt>
                <c:pt idx="10507">
                  <c:v>16483.13671875</c:v>
                </c:pt>
                <c:pt idx="10508">
                  <c:v>15526.22265625</c:v>
                </c:pt>
                <c:pt idx="10509">
                  <c:v>15714.3125</c:v>
                </c:pt>
                <c:pt idx="10510">
                  <c:v>16096.3828125</c:v>
                </c:pt>
                <c:pt idx="10511">
                  <c:v>15104.9609375</c:v>
                </c:pt>
                <c:pt idx="10512">
                  <c:v>17020.76171875</c:v>
                </c:pt>
                <c:pt idx="10513">
                  <c:v>15062.359375</c:v>
                </c:pt>
                <c:pt idx="10514">
                  <c:v>13801.66015625</c:v>
                </c:pt>
                <c:pt idx="10515">
                  <c:v>12919.6875</c:v>
                </c:pt>
                <c:pt idx="10516">
                  <c:v>10268.33984375</c:v>
                </c:pt>
                <c:pt idx="10517">
                  <c:v>9460.05078125</c:v>
                </c:pt>
                <c:pt idx="10518">
                  <c:v>9213.51953125</c:v>
                </c:pt>
                <c:pt idx="10519">
                  <c:v>11342.9296875</c:v>
                </c:pt>
                <c:pt idx="10520">
                  <c:v>13531.0546875</c:v>
                </c:pt>
                <c:pt idx="10521">
                  <c:v>12911.40625</c:v>
                </c:pt>
                <c:pt idx="10522">
                  <c:v>11686.34765625</c:v>
                </c:pt>
                <c:pt idx="10523">
                  <c:v>11871.35546875</c:v>
                </c:pt>
                <c:pt idx="10524">
                  <c:v>11517.3203125</c:v>
                </c:pt>
                <c:pt idx="10525">
                  <c:v>10665.09765625</c:v>
                </c:pt>
                <c:pt idx="10526">
                  <c:v>11244.3359375</c:v>
                </c:pt>
                <c:pt idx="10527">
                  <c:v>12951.5625</c:v>
                </c:pt>
                <c:pt idx="10528">
                  <c:v>13088.97265625</c:v>
                </c:pt>
                <c:pt idx="10529">
                  <c:v>11021.65234375</c:v>
                </c:pt>
                <c:pt idx="10530">
                  <c:v>5804.2578125</c:v>
                </c:pt>
                <c:pt idx="10531">
                  <c:v>3941.61328125</c:v>
                </c:pt>
                <c:pt idx="10532">
                  <c:v>6197.921875</c:v>
                </c:pt>
                <c:pt idx="10533">
                  <c:v>5604.62109375</c:v>
                </c:pt>
                <c:pt idx="10534">
                  <c:v>6851.375</c:v>
                </c:pt>
                <c:pt idx="10535">
                  <c:v>6949.6953125</c:v>
                </c:pt>
                <c:pt idx="10536">
                  <c:v>6762.5390625</c:v>
                </c:pt>
                <c:pt idx="10537">
                  <c:v>8930.23046875</c:v>
                </c:pt>
                <c:pt idx="10538">
                  <c:v>8934.078125</c:v>
                </c:pt>
                <c:pt idx="10539">
                  <c:v>9102.3203125</c:v>
                </c:pt>
                <c:pt idx="10540">
                  <c:v>7431.171875</c:v>
                </c:pt>
                <c:pt idx="10541">
                  <c:v>6022.65234375</c:v>
                </c:pt>
                <c:pt idx="10542">
                  <c:v>6890.28125</c:v>
                </c:pt>
                <c:pt idx="10543">
                  <c:v>8229.40625</c:v>
                </c:pt>
                <c:pt idx="10544">
                  <c:v>9138.6171875</c:v>
                </c:pt>
                <c:pt idx="10545">
                  <c:v>10705.05859375</c:v>
                </c:pt>
                <c:pt idx="10546">
                  <c:v>9497.9296875</c:v>
                </c:pt>
                <c:pt idx="10547">
                  <c:v>8430.7109375</c:v>
                </c:pt>
                <c:pt idx="10548">
                  <c:v>10932.61328125</c:v>
                </c:pt>
                <c:pt idx="10549">
                  <c:v>8339.36328125</c:v>
                </c:pt>
                <c:pt idx="10550">
                  <c:v>6594.86328125</c:v>
                </c:pt>
                <c:pt idx="10551">
                  <c:v>5901.515625</c:v>
                </c:pt>
                <c:pt idx="10552">
                  <c:v>8198.56640625</c:v>
                </c:pt>
                <c:pt idx="10553">
                  <c:v>12202.9453125</c:v>
                </c:pt>
                <c:pt idx="10554">
                  <c:v>12179.31640625</c:v>
                </c:pt>
                <c:pt idx="10555">
                  <c:v>12194.71484375</c:v>
                </c:pt>
                <c:pt idx="10556">
                  <c:v>9197.5859375</c:v>
                </c:pt>
                <c:pt idx="10557">
                  <c:v>7121.53125</c:v>
                </c:pt>
                <c:pt idx="10558">
                  <c:v>12575.921875</c:v>
                </c:pt>
                <c:pt idx="10559">
                  <c:v>10930.68359375</c:v>
                </c:pt>
                <c:pt idx="10560">
                  <c:v>5170.21875</c:v>
                </c:pt>
                <c:pt idx="10561">
                  <c:v>7811.08203125</c:v>
                </c:pt>
                <c:pt idx="10562">
                  <c:v>6646.33984375</c:v>
                </c:pt>
                <c:pt idx="10563">
                  <c:v>8999.45703125</c:v>
                </c:pt>
                <c:pt idx="10564">
                  <c:v>8306.08203125</c:v>
                </c:pt>
                <c:pt idx="10565">
                  <c:v>7345.3125</c:v>
                </c:pt>
                <c:pt idx="10566">
                  <c:v>6210.45703125</c:v>
                </c:pt>
                <c:pt idx="10567">
                  <c:v>7208.890625</c:v>
                </c:pt>
                <c:pt idx="10568">
                  <c:v>8076.7890625</c:v>
                </c:pt>
                <c:pt idx="10569">
                  <c:v>7328.2890625</c:v>
                </c:pt>
                <c:pt idx="10570">
                  <c:v>7891.8046875</c:v>
                </c:pt>
                <c:pt idx="10571">
                  <c:v>9206.28515625</c:v>
                </c:pt>
                <c:pt idx="10572">
                  <c:v>9595.26953125</c:v>
                </c:pt>
                <c:pt idx="10573">
                  <c:v>8042.36328125</c:v>
                </c:pt>
                <c:pt idx="10574">
                  <c:v>8727.8984375</c:v>
                </c:pt>
                <c:pt idx="10575">
                  <c:v>20410.671875</c:v>
                </c:pt>
                <c:pt idx="10576">
                  <c:v>19876.91015625</c:v>
                </c:pt>
                <c:pt idx="10577">
                  <c:v>19787.67578125</c:v>
                </c:pt>
                <c:pt idx="10578">
                  <c:v>16912.5078125</c:v>
                </c:pt>
                <c:pt idx="10579">
                  <c:v>19163.15625</c:v>
                </c:pt>
                <c:pt idx="10580">
                  <c:v>18657.8515625</c:v>
                </c:pt>
                <c:pt idx="10581">
                  <c:v>20085.23828125</c:v>
                </c:pt>
                <c:pt idx="10582">
                  <c:v>17123.88671875</c:v>
                </c:pt>
                <c:pt idx="10583">
                  <c:v>17805.078125</c:v>
                </c:pt>
                <c:pt idx="10584">
                  <c:v>19060.2890625</c:v>
                </c:pt>
                <c:pt idx="10585">
                  <c:v>18497.19140625</c:v>
                </c:pt>
                <c:pt idx="10586">
                  <c:v>19578.35546875</c:v>
                </c:pt>
                <c:pt idx="10587">
                  <c:v>18832.14453125</c:v>
                </c:pt>
                <c:pt idx="10588">
                  <c:v>15922.73828125</c:v>
                </c:pt>
                <c:pt idx="10589">
                  <c:v>15341.28515625</c:v>
                </c:pt>
                <c:pt idx="10590">
                  <c:v>12325.4453125</c:v>
                </c:pt>
                <c:pt idx="10591">
                  <c:v>14472.7734375</c:v>
                </c:pt>
                <c:pt idx="10592">
                  <c:v>14362.32421875</c:v>
                </c:pt>
                <c:pt idx="10593">
                  <c:v>14343.984375</c:v>
                </c:pt>
                <c:pt idx="10594">
                  <c:v>14913.11328125</c:v>
                </c:pt>
                <c:pt idx="10595">
                  <c:v>10340.78125</c:v>
                </c:pt>
                <c:pt idx="10596">
                  <c:v>9988.453125</c:v>
                </c:pt>
                <c:pt idx="10597">
                  <c:v>11847.7734375</c:v>
                </c:pt>
                <c:pt idx="10598">
                  <c:v>15126.80078125</c:v>
                </c:pt>
                <c:pt idx="10599">
                  <c:v>15206.81640625</c:v>
                </c:pt>
                <c:pt idx="10600">
                  <c:v>14763.46875</c:v>
                </c:pt>
                <c:pt idx="10601">
                  <c:v>13607.97265625</c:v>
                </c:pt>
                <c:pt idx="10602">
                  <c:v>13441.39453125</c:v>
                </c:pt>
                <c:pt idx="10603">
                  <c:v>15161.1875</c:v>
                </c:pt>
                <c:pt idx="10604">
                  <c:v>14103.08203125</c:v>
                </c:pt>
                <c:pt idx="10605">
                  <c:v>11661.828125</c:v>
                </c:pt>
                <c:pt idx="10606">
                  <c:v>11530.828125</c:v>
                </c:pt>
                <c:pt idx="10607">
                  <c:v>9569.71875</c:v>
                </c:pt>
                <c:pt idx="10608">
                  <c:v>10338.14453125</c:v>
                </c:pt>
                <c:pt idx="10609">
                  <c:v>9576.01953125</c:v>
                </c:pt>
                <c:pt idx="10610">
                  <c:v>10850.81640625</c:v>
                </c:pt>
                <c:pt idx="10611">
                  <c:v>11873.5546875</c:v>
                </c:pt>
                <c:pt idx="10612">
                  <c:v>10766.69921875</c:v>
                </c:pt>
                <c:pt idx="10613">
                  <c:v>10209.10546875</c:v>
                </c:pt>
                <c:pt idx="10614">
                  <c:v>10104.5234375</c:v>
                </c:pt>
                <c:pt idx="10615">
                  <c:v>11202.890625</c:v>
                </c:pt>
                <c:pt idx="10616">
                  <c:v>9862.15625</c:v>
                </c:pt>
                <c:pt idx="10617">
                  <c:v>10204.60546875</c:v>
                </c:pt>
                <c:pt idx="10618">
                  <c:v>11835.734375</c:v>
                </c:pt>
                <c:pt idx="10619">
                  <c:v>10849.16796875</c:v>
                </c:pt>
                <c:pt idx="10620">
                  <c:v>11638.53515625</c:v>
                </c:pt>
                <c:pt idx="10621">
                  <c:v>8583.42578125</c:v>
                </c:pt>
                <c:pt idx="10622">
                  <c:v>8036.16796875</c:v>
                </c:pt>
                <c:pt idx="10623">
                  <c:v>10211.57421875</c:v>
                </c:pt>
                <c:pt idx="10624">
                  <c:v>12221.5546875</c:v>
                </c:pt>
                <c:pt idx="10625">
                  <c:v>12241.1796875</c:v>
                </c:pt>
                <c:pt idx="10626">
                  <c:v>11653.76953125</c:v>
                </c:pt>
                <c:pt idx="10627">
                  <c:v>12044.44140625</c:v>
                </c:pt>
                <c:pt idx="10628">
                  <c:v>9716.578125</c:v>
                </c:pt>
                <c:pt idx="10629">
                  <c:v>8473.765625</c:v>
                </c:pt>
                <c:pt idx="10630">
                  <c:v>9502.22265625</c:v>
                </c:pt>
                <c:pt idx="10631">
                  <c:v>12051.14453125</c:v>
                </c:pt>
                <c:pt idx="10632">
                  <c:v>12013.59765625</c:v>
                </c:pt>
                <c:pt idx="10633">
                  <c:v>11835.546875</c:v>
                </c:pt>
                <c:pt idx="10634">
                  <c:v>11296.078125</c:v>
                </c:pt>
                <c:pt idx="10635">
                  <c:v>11037.703125</c:v>
                </c:pt>
                <c:pt idx="10636">
                  <c:v>8299.01171875</c:v>
                </c:pt>
                <c:pt idx="10637">
                  <c:v>7193.72265625</c:v>
                </c:pt>
                <c:pt idx="10638">
                  <c:v>7047.28515625</c:v>
                </c:pt>
                <c:pt idx="10639">
                  <c:v>9421.69140625</c:v>
                </c:pt>
                <c:pt idx="10640">
                  <c:v>11245.8828125</c:v>
                </c:pt>
                <c:pt idx="10641">
                  <c:v>10759.6640625</c:v>
                </c:pt>
                <c:pt idx="10642">
                  <c:v>10977.69921875</c:v>
                </c:pt>
                <c:pt idx="10643">
                  <c:v>9993.03515625</c:v>
                </c:pt>
                <c:pt idx="10644">
                  <c:v>10496.78515625</c:v>
                </c:pt>
                <c:pt idx="10645">
                  <c:v>10447.04296875</c:v>
                </c:pt>
                <c:pt idx="10646">
                  <c:v>8961.75390625</c:v>
                </c:pt>
                <c:pt idx="10647">
                  <c:v>8573.046875</c:v>
                </c:pt>
                <c:pt idx="10648">
                  <c:v>9460.12890625</c:v>
                </c:pt>
                <c:pt idx="10649">
                  <c:v>9586.88671875</c:v>
                </c:pt>
                <c:pt idx="10650">
                  <c:v>15993.76171875</c:v>
                </c:pt>
                <c:pt idx="10651">
                  <c:v>14916.87890625</c:v>
                </c:pt>
                <c:pt idx="10652">
                  <c:v>14096.51953125</c:v>
                </c:pt>
                <c:pt idx="10653">
                  <c:v>15692.4765625</c:v>
                </c:pt>
                <c:pt idx="10654">
                  <c:v>14558.5</c:v>
                </c:pt>
                <c:pt idx="10655">
                  <c:v>11704.1015625</c:v>
                </c:pt>
                <c:pt idx="10656">
                  <c:v>9338.59765625</c:v>
                </c:pt>
                <c:pt idx="10657">
                  <c:v>10289.14453125</c:v>
                </c:pt>
                <c:pt idx="10658">
                  <c:v>10165.234375</c:v>
                </c:pt>
                <c:pt idx="10659">
                  <c:v>11787.65234375</c:v>
                </c:pt>
                <c:pt idx="10660">
                  <c:v>16205.81640625</c:v>
                </c:pt>
                <c:pt idx="10661">
                  <c:v>16036.14453125</c:v>
                </c:pt>
                <c:pt idx="10662">
                  <c:v>15179.109375</c:v>
                </c:pt>
                <c:pt idx="10663">
                  <c:v>15179.203125</c:v>
                </c:pt>
                <c:pt idx="10664">
                  <c:v>16054.5546875</c:v>
                </c:pt>
                <c:pt idx="10665">
                  <c:v>13717.46875</c:v>
                </c:pt>
                <c:pt idx="10666">
                  <c:v>15138.0078125</c:v>
                </c:pt>
                <c:pt idx="10667">
                  <c:v>14854.4765625</c:v>
                </c:pt>
                <c:pt idx="10668">
                  <c:v>14970.0625</c:v>
                </c:pt>
                <c:pt idx="10669">
                  <c:v>14642.3515625</c:v>
                </c:pt>
                <c:pt idx="10670">
                  <c:v>14820.859375</c:v>
                </c:pt>
                <c:pt idx="10671">
                  <c:v>14750.328125</c:v>
                </c:pt>
                <c:pt idx="10672">
                  <c:v>13859.9140625</c:v>
                </c:pt>
                <c:pt idx="10673">
                  <c:v>14825.25</c:v>
                </c:pt>
                <c:pt idx="10674">
                  <c:v>15096.34375</c:v>
                </c:pt>
                <c:pt idx="10675">
                  <c:v>13497.03125</c:v>
                </c:pt>
                <c:pt idx="10676">
                  <c:v>11647.5390625</c:v>
                </c:pt>
                <c:pt idx="10677">
                  <c:v>10776.96484375</c:v>
                </c:pt>
                <c:pt idx="10678">
                  <c:v>11079.9453125</c:v>
                </c:pt>
                <c:pt idx="10679">
                  <c:v>13905.03125</c:v>
                </c:pt>
                <c:pt idx="10680">
                  <c:v>14027.45703125</c:v>
                </c:pt>
                <c:pt idx="10681">
                  <c:v>13832.390625</c:v>
                </c:pt>
                <c:pt idx="10682">
                  <c:v>12394.08203125</c:v>
                </c:pt>
                <c:pt idx="10683">
                  <c:v>12498.65625</c:v>
                </c:pt>
                <c:pt idx="10684">
                  <c:v>13966.62109375</c:v>
                </c:pt>
                <c:pt idx="10685">
                  <c:v>12839.22265625</c:v>
                </c:pt>
                <c:pt idx="10686">
                  <c:v>10821.09375</c:v>
                </c:pt>
                <c:pt idx="10687">
                  <c:v>10248.83984375</c:v>
                </c:pt>
                <c:pt idx="10688">
                  <c:v>11928.8671875</c:v>
                </c:pt>
                <c:pt idx="10689">
                  <c:v>14062.12890625</c:v>
                </c:pt>
                <c:pt idx="10690">
                  <c:v>14030.98046875</c:v>
                </c:pt>
                <c:pt idx="10691">
                  <c:v>13215.7734375</c:v>
                </c:pt>
                <c:pt idx="10692">
                  <c:v>10148.4765625</c:v>
                </c:pt>
                <c:pt idx="10693">
                  <c:v>12644.7109375</c:v>
                </c:pt>
                <c:pt idx="10694">
                  <c:v>13184.6796875</c:v>
                </c:pt>
                <c:pt idx="10695">
                  <c:v>14037.296875</c:v>
                </c:pt>
                <c:pt idx="10696">
                  <c:v>14228.6875</c:v>
                </c:pt>
                <c:pt idx="10697">
                  <c:v>13311.6640625</c:v>
                </c:pt>
                <c:pt idx="10698">
                  <c:v>11824.1875</c:v>
                </c:pt>
                <c:pt idx="10699">
                  <c:v>13521.6015625</c:v>
                </c:pt>
                <c:pt idx="10700">
                  <c:v>11352.53515625</c:v>
                </c:pt>
                <c:pt idx="10701">
                  <c:v>10122.53125</c:v>
                </c:pt>
                <c:pt idx="10702">
                  <c:v>14362.44921875</c:v>
                </c:pt>
                <c:pt idx="10703">
                  <c:v>12470.7734375</c:v>
                </c:pt>
                <c:pt idx="10704">
                  <c:v>14148.69921875</c:v>
                </c:pt>
                <c:pt idx="10705">
                  <c:v>14330.57421875</c:v>
                </c:pt>
                <c:pt idx="10706">
                  <c:v>14532.5</c:v>
                </c:pt>
                <c:pt idx="10707">
                  <c:v>13992.4375</c:v>
                </c:pt>
                <c:pt idx="10708">
                  <c:v>14061.6484375</c:v>
                </c:pt>
                <c:pt idx="10709">
                  <c:v>14109.875</c:v>
                </c:pt>
                <c:pt idx="10710">
                  <c:v>11017.48828125</c:v>
                </c:pt>
                <c:pt idx="10711">
                  <c:v>10576.3984375</c:v>
                </c:pt>
                <c:pt idx="10712">
                  <c:v>10919.68359375</c:v>
                </c:pt>
                <c:pt idx="10713">
                  <c:v>11797.81640625</c:v>
                </c:pt>
                <c:pt idx="10714">
                  <c:v>10656.1796875</c:v>
                </c:pt>
                <c:pt idx="10715">
                  <c:v>9375.59765625</c:v>
                </c:pt>
                <c:pt idx="10716">
                  <c:v>10097.09765625</c:v>
                </c:pt>
                <c:pt idx="10717">
                  <c:v>11589.84375</c:v>
                </c:pt>
                <c:pt idx="10718">
                  <c:v>11381.171875</c:v>
                </c:pt>
                <c:pt idx="10719">
                  <c:v>10685.3203125</c:v>
                </c:pt>
                <c:pt idx="10720">
                  <c:v>12601.1953125</c:v>
                </c:pt>
                <c:pt idx="10721">
                  <c:v>10025.2734375</c:v>
                </c:pt>
                <c:pt idx="10722">
                  <c:v>9661.265625</c:v>
                </c:pt>
                <c:pt idx="10723">
                  <c:v>10730.5546875</c:v>
                </c:pt>
                <c:pt idx="10724">
                  <c:v>11294.28515625</c:v>
                </c:pt>
                <c:pt idx="10725">
                  <c:v>18215.12109375</c:v>
                </c:pt>
                <c:pt idx="10726">
                  <c:v>16493.3984375</c:v>
                </c:pt>
                <c:pt idx="10727">
                  <c:v>16386.65234375</c:v>
                </c:pt>
                <c:pt idx="10728">
                  <c:v>18545.9921875</c:v>
                </c:pt>
                <c:pt idx="10729">
                  <c:v>16628.98828125</c:v>
                </c:pt>
                <c:pt idx="10730">
                  <c:v>18578.00390625</c:v>
                </c:pt>
                <c:pt idx="10731">
                  <c:v>17631.57421875</c:v>
                </c:pt>
                <c:pt idx="10732">
                  <c:v>18555.76171875</c:v>
                </c:pt>
                <c:pt idx="10733">
                  <c:v>18047.97265625</c:v>
                </c:pt>
                <c:pt idx="10734">
                  <c:v>17902.00390625</c:v>
                </c:pt>
                <c:pt idx="10735">
                  <c:v>17574.796875</c:v>
                </c:pt>
                <c:pt idx="10736">
                  <c:v>18702.19140625</c:v>
                </c:pt>
                <c:pt idx="10737">
                  <c:v>18188.05859375</c:v>
                </c:pt>
                <c:pt idx="10738">
                  <c:v>17771.73046875</c:v>
                </c:pt>
                <c:pt idx="10739">
                  <c:v>15855.9765625</c:v>
                </c:pt>
                <c:pt idx="10740">
                  <c:v>14369.109375</c:v>
                </c:pt>
                <c:pt idx="10741">
                  <c:v>16470.875</c:v>
                </c:pt>
                <c:pt idx="10742">
                  <c:v>17459.109375</c:v>
                </c:pt>
                <c:pt idx="10743">
                  <c:v>16855.7421875</c:v>
                </c:pt>
                <c:pt idx="10744">
                  <c:v>16540.796875</c:v>
                </c:pt>
                <c:pt idx="10745">
                  <c:v>15510.46484375</c:v>
                </c:pt>
                <c:pt idx="10746">
                  <c:v>17478.84375</c:v>
                </c:pt>
                <c:pt idx="10747">
                  <c:v>16923.4921875</c:v>
                </c:pt>
                <c:pt idx="10748">
                  <c:v>16388.96875</c:v>
                </c:pt>
                <c:pt idx="10749">
                  <c:v>16891.62890625</c:v>
                </c:pt>
                <c:pt idx="10750">
                  <c:v>15126.20703125</c:v>
                </c:pt>
                <c:pt idx="10751">
                  <c:v>13541.61328125</c:v>
                </c:pt>
                <c:pt idx="10752">
                  <c:v>12364.6953125</c:v>
                </c:pt>
                <c:pt idx="10753">
                  <c:v>13215.9296875</c:v>
                </c:pt>
                <c:pt idx="10754">
                  <c:v>16386.34375</c:v>
                </c:pt>
                <c:pt idx="10755">
                  <c:v>10734.21875</c:v>
                </c:pt>
                <c:pt idx="10756">
                  <c:v>10210.71484375</c:v>
                </c:pt>
                <c:pt idx="10757">
                  <c:v>9883.20703125</c:v>
                </c:pt>
                <c:pt idx="10758">
                  <c:v>8715.05859375</c:v>
                </c:pt>
                <c:pt idx="10759">
                  <c:v>9947.58984375</c:v>
                </c:pt>
                <c:pt idx="10760">
                  <c:v>10977.30078125</c:v>
                </c:pt>
                <c:pt idx="10761">
                  <c:v>11772.6484375</c:v>
                </c:pt>
                <c:pt idx="10762">
                  <c:v>11518.8515625</c:v>
                </c:pt>
                <c:pt idx="10763">
                  <c:v>10123.07421875</c:v>
                </c:pt>
                <c:pt idx="10764">
                  <c:v>7822.70703125</c:v>
                </c:pt>
                <c:pt idx="10765">
                  <c:v>8055.46484375</c:v>
                </c:pt>
                <c:pt idx="10766">
                  <c:v>11405.73828125</c:v>
                </c:pt>
                <c:pt idx="10767">
                  <c:v>9587.79296875</c:v>
                </c:pt>
                <c:pt idx="10768">
                  <c:v>9851.4140625</c:v>
                </c:pt>
                <c:pt idx="10769">
                  <c:v>11768.53515625</c:v>
                </c:pt>
                <c:pt idx="10770">
                  <c:v>11554.6328125</c:v>
                </c:pt>
                <c:pt idx="10771">
                  <c:v>11709.96875</c:v>
                </c:pt>
                <c:pt idx="10772">
                  <c:v>10796.015625</c:v>
                </c:pt>
                <c:pt idx="10773">
                  <c:v>10328.3828125</c:v>
                </c:pt>
                <c:pt idx="10774">
                  <c:v>11795.4765625</c:v>
                </c:pt>
                <c:pt idx="10775">
                  <c:v>10073.81640625</c:v>
                </c:pt>
                <c:pt idx="10776">
                  <c:v>9444.89453125</c:v>
                </c:pt>
                <c:pt idx="10777">
                  <c:v>10583.25390625</c:v>
                </c:pt>
                <c:pt idx="10778">
                  <c:v>11817.82421875</c:v>
                </c:pt>
                <c:pt idx="10779">
                  <c:v>11076.46875</c:v>
                </c:pt>
                <c:pt idx="10780">
                  <c:v>10765.95703125</c:v>
                </c:pt>
                <c:pt idx="10781">
                  <c:v>10726.04296875</c:v>
                </c:pt>
                <c:pt idx="10782">
                  <c:v>10358.40234375</c:v>
                </c:pt>
                <c:pt idx="10783">
                  <c:v>10016.02734375</c:v>
                </c:pt>
                <c:pt idx="10784">
                  <c:v>11543.00390625</c:v>
                </c:pt>
                <c:pt idx="10785">
                  <c:v>12471.34765625</c:v>
                </c:pt>
                <c:pt idx="10786">
                  <c:v>11537.5546875</c:v>
                </c:pt>
                <c:pt idx="10787">
                  <c:v>12633.88671875</c:v>
                </c:pt>
                <c:pt idx="10788">
                  <c:v>13186.74609375</c:v>
                </c:pt>
                <c:pt idx="10789">
                  <c:v>11630.13671875</c:v>
                </c:pt>
                <c:pt idx="10790">
                  <c:v>11034.140625</c:v>
                </c:pt>
                <c:pt idx="10791">
                  <c:v>12951.41796875</c:v>
                </c:pt>
                <c:pt idx="10792">
                  <c:v>13494.61328125</c:v>
                </c:pt>
                <c:pt idx="10793">
                  <c:v>12437.4765625</c:v>
                </c:pt>
                <c:pt idx="10794">
                  <c:v>12468.34375</c:v>
                </c:pt>
                <c:pt idx="10795">
                  <c:v>12704.62890625</c:v>
                </c:pt>
                <c:pt idx="10796">
                  <c:v>9206.0546875</c:v>
                </c:pt>
                <c:pt idx="10797">
                  <c:v>10068.5</c:v>
                </c:pt>
                <c:pt idx="10798">
                  <c:v>13486.5859375</c:v>
                </c:pt>
                <c:pt idx="10799">
                  <c:v>12793.7265625</c:v>
                </c:pt>
                <c:pt idx="10800">
                  <c:v>13012.61328125</c:v>
                </c:pt>
                <c:pt idx="10801">
                  <c:v>11875.26953125</c:v>
                </c:pt>
                <c:pt idx="10802">
                  <c:v>10397.0703125</c:v>
                </c:pt>
                <c:pt idx="10803">
                  <c:v>10016.0625</c:v>
                </c:pt>
                <c:pt idx="10804">
                  <c:v>11452.92578125</c:v>
                </c:pt>
                <c:pt idx="10805">
                  <c:v>13419.91796875</c:v>
                </c:pt>
                <c:pt idx="10806">
                  <c:v>12739.09765625</c:v>
                </c:pt>
                <c:pt idx="10807">
                  <c:v>11657.62109375</c:v>
                </c:pt>
                <c:pt idx="10808">
                  <c:v>11000.1953125</c:v>
                </c:pt>
                <c:pt idx="10809">
                  <c:v>10374.5859375</c:v>
                </c:pt>
                <c:pt idx="10810">
                  <c:v>10768.26953125</c:v>
                </c:pt>
                <c:pt idx="10811">
                  <c:v>12434.37109375</c:v>
                </c:pt>
                <c:pt idx="10812">
                  <c:v>13297.1953125</c:v>
                </c:pt>
                <c:pt idx="10813">
                  <c:v>12282.125</c:v>
                </c:pt>
                <c:pt idx="10814">
                  <c:v>12980.34765625</c:v>
                </c:pt>
                <c:pt idx="10815">
                  <c:v>14399.6953125</c:v>
                </c:pt>
                <c:pt idx="10816">
                  <c:v>11757.89453125</c:v>
                </c:pt>
                <c:pt idx="10817">
                  <c:v>11583.26171875</c:v>
                </c:pt>
                <c:pt idx="10818">
                  <c:v>12202.75</c:v>
                </c:pt>
                <c:pt idx="10819">
                  <c:v>14863.65625</c:v>
                </c:pt>
                <c:pt idx="10820">
                  <c:v>13804.37109375</c:v>
                </c:pt>
                <c:pt idx="10821">
                  <c:v>13143.640625</c:v>
                </c:pt>
                <c:pt idx="10822">
                  <c:v>13148.84375</c:v>
                </c:pt>
                <c:pt idx="10823">
                  <c:v>14200.01171875</c:v>
                </c:pt>
                <c:pt idx="10824">
                  <c:v>15097.73046875</c:v>
                </c:pt>
                <c:pt idx="10825">
                  <c:v>14884.546875</c:v>
                </c:pt>
                <c:pt idx="10826">
                  <c:v>14047.53125</c:v>
                </c:pt>
                <c:pt idx="10827">
                  <c:v>13116.37890625</c:v>
                </c:pt>
                <c:pt idx="10828">
                  <c:v>14150.25390625</c:v>
                </c:pt>
                <c:pt idx="10829">
                  <c:v>14329.3046875</c:v>
                </c:pt>
                <c:pt idx="10830">
                  <c:v>11927.234375</c:v>
                </c:pt>
                <c:pt idx="10831">
                  <c:v>12068.99609375</c:v>
                </c:pt>
                <c:pt idx="10832">
                  <c:v>11050.10546875</c:v>
                </c:pt>
                <c:pt idx="10833">
                  <c:v>10947.078125</c:v>
                </c:pt>
                <c:pt idx="10834">
                  <c:v>10915.984375</c:v>
                </c:pt>
                <c:pt idx="10835">
                  <c:v>11257.6328125</c:v>
                </c:pt>
                <c:pt idx="10836">
                  <c:v>8840.66796875</c:v>
                </c:pt>
                <c:pt idx="10837">
                  <c:v>10349.6875</c:v>
                </c:pt>
                <c:pt idx="10838">
                  <c:v>12120.47265625</c:v>
                </c:pt>
                <c:pt idx="10839">
                  <c:v>10111.6484375</c:v>
                </c:pt>
                <c:pt idx="10840">
                  <c:v>9182.5546875</c:v>
                </c:pt>
                <c:pt idx="10841">
                  <c:v>9992.671875</c:v>
                </c:pt>
                <c:pt idx="10842">
                  <c:v>11741.046875</c:v>
                </c:pt>
                <c:pt idx="10843">
                  <c:v>12302.7578125</c:v>
                </c:pt>
                <c:pt idx="10844">
                  <c:v>11671.51953125</c:v>
                </c:pt>
                <c:pt idx="10845">
                  <c:v>6856.4609375</c:v>
                </c:pt>
                <c:pt idx="10846">
                  <c:v>8945.6484375</c:v>
                </c:pt>
                <c:pt idx="10847">
                  <c:v>11610.83203125</c:v>
                </c:pt>
                <c:pt idx="10848">
                  <c:v>10814.58984375</c:v>
                </c:pt>
                <c:pt idx="10849">
                  <c:v>11301.5</c:v>
                </c:pt>
                <c:pt idx="10850">
                  <c:v>8361.15625</c:v>
                </c:pt>
                <c:pt idx="10851">
                  <c:v>7615.84375</c:v>
                </c:pt>
                <c:pt idx="10852">
                  <c:v>9594.5703125</c:v>
                </c:pt>
                <c:pt idx="10853">
                  <c:v>9943.15625</c:v>
                </c:pt>
                <c:pt idx="10854">
                  <c:v>10280.08984375</c:v>
                </c:pt>
                <c:pt idx="10855">
                  <c:v>11455.28515625</c:v>
                </c:pt>
                <c:pt idx="10856">
                  <c:v>11400.703125</c:v>
                </c:pt>
                <c:pt idx="10857">
                  <c:v>11935.140625</c:v>
                </c:pt>
                <c:pt idx="10858">
                  <c:v>11301.9765625</c:v>
                </c:pt>
                <c:pt idx="10859">
                  <c:v>10882.95703125</c:v>
                </c:pt>
                <c:pt idx="10860">
                  <c:v>7669.0859375</c:v>
                </c:pt>
                <c:pt idx="10861">
                  <c:v>6271.6328125</c:v>
                </c:pt>
                <c:pt idx="10862">
                  <c:v>8119.77734375</c:v>
                </c:pt>
                <c:pt idx="10863">
                  <c:v>8491.7734375</c:v>
                </c:pt>
                <c:pt idx="10864">
                  <c:v>6881.94921875</c:v>
                </c:pt>
                <c:pt idx="10865">
                  <c:v>8033.3046875</c:v>
                </c:pt>
                <c:pt idx="10866">
                  <c:v>8275.6484375</c:v>
                </c:pt>
                <c:pt idx="10867">
                  <c:v>7043.6015625</c:v>
                </c:pt>
                <c:pt idx="10868">
                  <c:v>7570.30859375</c:v>
                </c:pt>
                <c:pt idx="10869">
                  <c:v>8607.078125</c:v>
                </c:pt>
                <c:pt idx="10870">
                  <c:v>7470.76171875</c:v>
                </c:pt>
                <c:pt idx="10871">
                  <c:v>4687.92578125</c:v>
                </c:pt>
                <c:pt idx="10872">
                  <c:v>4477.7578125</c:v>
                </c:pt>
                <c:pt idx="10873">
                  <c:v>9387.04296875</c:v>
                </c:pt>
                <c:pt idx="10874">
                  <c:v>9403.21875</c:v>
                </c:pt>
                <c:pt idx="10875">
                  <c:v>12405.27734375</c:v>
                </c:pt>
                <c:pt idx="10876">
                  <c:v>11868.2265625</c:v>
                </c:pt>
                <c:pt idx="10877">
                  <c:v>11283.7109375</c:v>
                </c:pt>
                <c:pt idx="10878">
                  <c:v>12799.2734375</c:v>
                </c:pt>
                <c:pt idx="10879">
                  <c:v>13978.7109375</c:v>
                </c:pt>
                <c:pt idx="10880">
                  <c:v>13962.48828125</c:v>
                </c:pt>
                <c:pt idx="10881">
                  <c:v>12939.98046875</c:v>
                </c:pt>
                <c:pt idx="10882">
                  <c:v>11509.96875</c:v>
                </c:pt>
                <c:pt idx="10883">
                  <c:v>12550.7265625</c:v>
                </c:pt>
                <c:pt idx="10884">
                  <c:v>14403.9921875</c:v>
                </c:pt>
                <c:pt idx="10885">
                  <c:v>13283.87890625</c:v>
                </c:pt>
                <c:pt idx="10886">
                  <c:v>12869.375</c:v>
                </c:pt>
                <c:pt idx="10887">
                  <c:v>13399.015625</c:v>
                </c:pt>
                <c:pt idx="10888">
                  <c:v>14215.58984375</c:v>
                </c:pt>
                <c:pt idx="10889">
                  <c:v>12166.83203125</c:v>
                </c:pt>
                <c:pt idx="10890">
                  <c:v>12572.8984375</c:v>
                </c:pt>
                <c:pt idx="10891">
                  <c:v>12598.6875</c:v>
                </c:pt>
                <c:pt idx="10892">
                  <c:v>11193.7109375</c:v>
                </c:pt>
                <c:pt idx="10893">
                  <c:v>9338.375</c:v>
                </c:pt>
                <c:pt idx="10894">
                  <c:v>11180.2578125</c:v>
                </c:pt>
                <c:pt idx="10895">
                  <c:v>10301.15625</c:v>
                </c:pt>
                <c:pt idx="10896">
                  <c:v>9397.0078125</c:v>
                </c:pt>
                <c:pt idx="10897">
                  <c:v>7775.1484375</c:v>
                </c:pt>
                <c:pt idx="10898">
                  <c:v>6509.76171875</c:v>
                </c:pt>
                <c:pt idx="10899">
                  <c:v>8039.8359375</c:v>
                </c:pt>
                <c:pt idx="10900">
                  <c:v>10235.0546875</c:v>
                </c:pt>
                <c:pt idx="10901">
                  <c:v>9786.9453125</c:v>
                </c:pt>
                <c:pt idx="10902">
                  <c:v>11196.97265625</c:v>
                </c:pt>
                <c:pt idx="10903">
                  <c:v>12497.0234375</c:v>
                </c:pt>
                <c:pt idx="10904">
                  <c:v>11748.5</c:v>
                </c:pt>
                <c:pt idx="10905">
                  <c:v>13710.65234375</c:v>
                </c:pt>
                <c:pt idx="10906">
                  <c:v>12244.48046875</c:v>
                </c:pt>
                <c:pt idx="10907">
                  <c:v>12100.79296875</c:v>
                </c:pt>
                <c:pt idx="10908">
                  <c:v>13621</c:v>
                </c:pt>
                <c:pt idx="10909">
                  <c:v>11813.9375</c:v>
                </c:pt>
                <c:pt idx="10910">
                  <c:v>9275.9375</c:v>
                </c:pt>
                <c:pt idx="10911">
                  <c:v>8520.953125</c:v>
                </c:pt>
                <c:pt idx="10912">
                  <c:v>9022.49609375</c:v>
                </c:pt>
                <c:pt idx="10913">
                  <c:v>10967.8203125</c:v>
                </c:pt>
                <c:pt idx="10914">
                  <c:v>13370.25</c:v>
                </c:pt>
                <c:pt idx="10915">
                  <c:v>14019.75390625</c:v>
                </c:pt>
                <c:pt idx="10916">
                  <c:v>12326.0078125</c:v>
                </c:pt>
                <c:pt idx="10917">
                  <c:v>12778.73828125</c:v>
                </c:pt>
                <c:pt idx="10918">
                  <c:v>9119.921875</c:v>
                </c:pt>
                <c:pt idx="10919">
                  <c:v>10642.28125</c:v>
                </c:pt>
                <c:pt idx="10920">
                  <c:v>15861.77734375</c:v>
                </c:pt>
                <c:pt idx="10921">
                  <c:v>13100.25</c:v>
                </c:pt>
                <c:pt idx="10922">
                  <c:v>12934.328125</c:v>
                </c:pt>
                <c:pt idx="10923">
                  <c:v>12728.32421875</c:v>
                </c:pt>
                <c:pt idx="10924">
                  <c:v>15596.16015625</c:v>
                </c:pt>
                <c:pt idx="10925">
                  <c:v>14714.515625</c:v>
                </c:pt>
                <c:pt idx="10926">
                  <c:v>13692.66796875</c:v>
                </c:pt>
                <c:pt idx="10927">
                  <c:v>13722.61328125</c:v>
                </c:pt>
                <c:pt idx="10928">
                  <c:v>14410.66796875</c:v>
                </c:pt>
                <c:pt idx="10929">
                  <c:v>14452.296875</c:v>
                </c:pt>
                <c:pt idx="10930">
                  <c:v>13299.38671875</c:v>
                </c:pt>
                <c:pt idx="10931">
                  <c:v>14459.4765625</c:v>
                </c:pt>
                <c:pt idx="10932">
                  <c:v>15768.64453125</c:v>
                </c:pt>
                <c:pt idx="10933">
                  <c:v>15803.6484375</c:v>
                </c:pt>
                <c:pt idx="10934">
                  <c:v>14817.20703125</c:v>
                </c:pt>
                <c:pt idx="10935">
                  <c:v>12185.03125</c:v>
                </c:pt>
                <c:pt idx="10936">
                  <c:v>12701.0703125</c:v>
                </c:pt>
                <c:pt idx="10937">
                  <c:v>12542.9140625</c:v>
                </c:pt>
                <c:pt idx="10938">
                  <c:v>12790.6875</c:v>
                </c:pt>
                <c:pt idx="10939">
                  <c:v>12692.99609375</c:v>
                </c:pt>
                <c:pt idx="10940">
                  <c:v>12885.58984375</c:v>
                </c:pt>
                <c:pt idx="10941">
                  <c:v>12955.59375</c:v>
                </c:pt>
                <c:pt idx="10942">
                  <c:v>11751.171875</c:v>
                </c:pt>
                <c:pt idx="10943">
                  <c:v>12597.2890625</c:v>
                </c:pt>
                <c:pt idx="10944">
                  <c:v>11525.328125</c:v>
                </c:pt>
                <c:pt idx="10945">
                  <c:v>11391.44921875</c:v>
                </c:pt>
                <c:pt idx="10946">
                  <c:v>9668.66015625</c:v>
                </c:pt>
                <c:pt idx="10947">
                  <c:v>8533.46875</c:v>
                </c:pt>
                <c:pt idx="10948">
                  <c:v>8739.390625</c:v>
                </c:pt>
                <c:pt idx="10949">
                  <c:v>11968.1796875</c:v>
                </c:pt>
                <c:pt idx="10950">
                  <c:v>10768.15625</c:v>
                </c:pt>
                <c:pt idx="10951">
                  <c:v>9896.328125</c:v>
                </c:pt>
                <c:pt idx="10952">
                  <c:v>11159.375</c:v>
                </c:pt>
                <c:pt idx="10953">
                  <c:v>11784.578125</c:v>
                </c:pt>
                <c:pt idx="10954">
                  <c:v>11603.46875</c:v>
                </c:pt>
                <c:pt idx="10955">
                  <c:v>10761.48828125</c:v>
                </c:pt>
                <c:pt idx="10956">
                  <c:v>9274.6796875</c:v>
                </c:pt>
                <c:pt idx="10957">
                  <c:v>9139.8515625</c:v>
                </c:pt>
                <c:pt idx="10958">
                  <c:v>11947.9296875</c:v>
                </c:pt>
                <c:pt idx="10959">
                  <c:v>9311.796875</c:v>
                </c:pt>
                <c:pt idx="10960">
                  <c:v>11867.4375</c:v>
                </c:pt>
                <c:pt idx="10961">
                  <c:v>11358.53515625</c:v>
                </c:pt>
                <c:pt idx="10962">
                  <c:v>10340.70703125</c:v>
                </c:pt>
                <c:pt idx="10963">
                  <c:v>12351.71875</c:v>
                </c:pt>
                <c:pt idx="10964">
                  <c:v>10407.703125</c:v>
                </c:pt>
                <c:pt idx="10965">
                  <c:v>8538.71875</c:v>
                </c:pt>
                <c:pt idx="10966">
                  <c:v>7414.609375</c:v>
                </c:pt>
                <c:pt idx="10967">
                  <c:v>8034.25390625</c:v>
                </c:pt>
                <c:pt idx="10968">
                  <c:v>9113.69921875</c:v>
                </c:pt>
                <c:pt idx="10969">
                  <c:v>10813.96875</c:v>
                </c:pt>
                <c:pt idx="10970">
                  <c:v>9202.9375</c:v>
                </c:pt>
                <c:pt idx="10971">
                  <c:v>8850.76953125</c:v>
                </c:pt>
                <c:pt idx="10972">
                  <c:v>6643.6953125</c:v>
                </c:pt>
                <c:pt idx="10973">
                  <c:v>6619.09375</c:v>
                </c:pt>
                <c:pt idx="10974">
                  <c:v>9822.42578125</c:v>
                </c:pt>
                <c:pt idx="10975">
                  <c:v>9773.84375</c:v>
                </c:pt>
                <c:pt idx="10976">
                  <c:v>6123.0703125</c:v>
                </c:pt>
                <c:pt idx="10977">
                  <c:v>8859.0546875</c:v>
                </c:pt>
                <c:pt idx="10978">
                  <c:v>10494.62109375</c:v>
                </c:pt>
                <c:pt idx="10979">
                  <c:v>10027.03515625</c:v>
                </c:pt>
                <c:pt idx="10980">
                  <c:v>13213.08984375</c:v>
                </c:pt>
                <c:pt idx="10981">
                  <c:v>12326.4140625</c:v>
                </c:pt>
                <c:pt idx="10982">
                  <c:v>12735.046875</c:v>
                </c:pt>
                <c:pt idx="10983">
                  <c:v>10943.79296875</c:v>
                </c:pt>
                <c:pt idx="10984">
                  <c:v>13398.53125</c:v>
                </c:pt>
                <c:pt idx="10985">
                  <c:v>13384.6640625</c:v>
                </c:pt>
                <c:pt idx="10986">
                  <c:v>13342.65234375</c:v>
                </c:pt>
                <c:pt idx="10987">
                  <c:v>11309.60546875</c:v>
                </c:pt>
                <c:pt idx="10988">
                  <c:v>9497.30078125</c:v>
                </c:pt>
                <c:pt idx="10989">
                  <c:v>8529.171875</c:v>
                </c:pt>
                <c:pt idx="10990">
                  <c:v>8153.24609375</c:v>
                </c:pt>
                <c:pt idx="10991">
                  <c:v>9208.6953125</c:v>
                </c:pt>
                <c:pt idx="10992">
                  <c:v>11424.08203125</c:v>
                </c:pt>
                <c:pt idx="10993">
                  <c:v>12770.67578125</c:v>
                </c:pt>
                <c:pt idx="10994">
                  <c:v>11969.5546875</c:v>
                </c:pt>
                <c:pt idx="10995">
                  <c:v>13357.50390625</c:v>
                </c:pt>
                <c:pt idx="10996">
                  <c:v>13485.8046875</c:v>
                </c:pt>
                <c:pt idx="10997">
                  <c:v>12560.296875</c:v>
                </c:pt>
                <c:pt idx="10998">
                  <c:v>12707.5234375</c:v>
                </c:pt>
                <c:pt idx="10999">
                  <c:v>10837.28125</c:v>
                </c:pt>
                <c:pt idx="11000">
                  <c:v>9296.84765625</c:v>
                </c:pt>
                <c:pt idx="11001">
                  <c:v>8865.921875</c:v>
                </c:pt>
                <c:pt idx="11002">
                  <c:v>12211.64453125</c:v>
                </c:pt>
                <c:pt idx="11003">
                  <c:v>13839.890625</c:v>
                </c:pt>
                <c:pt idx="11004">
                  <c:v>10194.49609375</c:v>
                </c:pt>
                <c:pt idx="11005">
                  <c:v>8829.37890625</c:v>
                </c:pt>
                <c:pt idx="11006">
                  <c:v>12708.2890625</c:v>
                </c:pt>
                <c:pt idx="11007">
                  <c:v>11845.23828125</c:v>
                </c:pt>
                <c:pt idx="11008">
                  <c:v>11882.125</c:v>
                </c:pt>
                <c:pt idx="11009">
                  <c:v>13315.21875</c:v>
                </c:pt>
                <c:pt idx="11010">
                  <c:v>12607.609375</c:v>
                </c:pt>
                <c:pt idx="11011">
                  <c:v>8628.8125</c:v>
                </c:pt>
                <c:pt idx="11012">
                  <c:v>8278.38671875</c:v>
                </c:pt>
                <c:pt idx="11013">
                  <c:v>10453.1796875</c:v>
                </c:pt>
                <c:pt idx="11014">
                  <c:v>12191.9921875</c:v>
                </c:pt>
                <c:pt idx="11015">
                  <c:v>12085.390625</c:v>
                </c:pt>
                <c:pt idx="11016">
                  <c:v>12406.0234375</c:v>
                </c:pt>
                <c:pt idx="11017">
                  <c:v>11437.921875</c:v>
                </c:pt>
                <c:pt idx="11018">
                  <c:v>9929.2265625</c:v>
                </c:pt>
                <c:pt idx="11019">
                  <c:v>10867.765625</c:v>
                </c:pt>
                <c:pt idx="11020">
                  <c:v>12376.515625</c:v>
                </c:pt>
                <c:pt idx="11021">
                  <c:v>12323.578125</c:v>
                </c:pt>
                <c:pt idx="11022">
                  <c:v>11260.046875</c:v>
                </c:pt>
                <c:pt idx="11023">
                  <c:v>10522.1796875</c:v>
                </c:pt>
                <c:pt idx="11024">
                  <c:v>12940.3125</c:v>
                </c:pt>
                <c:pt idx="11025">
                  <c:v>16117.37890625</c:v>
                </c:pt>
                <c:pt idx="11026">
                  <c:v>15844.625</c:v>
                </c:pt>
                <c:pt idx="11027">
                  <c:v>15258.3671875</c:v>
                </c:pt>
                <c:pt idx="11028">
                  <c:v>16293.890625</c:v>
                </c:pt>
                <c:pt idx="11029">
                  <c:v>14709.44140625</c:v>
                </c:pt>
                <c:pt idx="11030">
                  <c:v>14129.09765625</c:v>
                </c:pt>
                <c:pt idx="11031">
                  <c:v>14772.875</c:v>
                </c:pt>
                <c:pt idx="11032">
                  <c:v>16096.3671875</c:v>
                </c:pt>
                <c:pt idx="11033">
                  <c:v>16092.390625</c:v>
                </c:pt>
                <c:pt idx="11034">
                  <c:v>13902.08203125</c:v>
                </c:pt>
                <c:pt idx="11035">
                  <c:v>15126.6015625</c:v>
                </c:pt>
                <c:pt idx="11036">
                  <c:v>16412.2265625</c:v>
                </c:pt>
                <c:pt idx="11037">
                  <c:v>16000.44921875</c:v>
                </c:pt>
                <c:pt idx="11038">
                  <c:v>15842.49609375</c:v>
                </c:pt>
                <c:pt idx="11039">
                  <c:v>16407.80078125</c:v>
                </c:pt>
                <c:pt idx="11040">
                  <c:v>13389.83984375</c:v>
                </c:pt>
                <c:pt idx="11041">
                  <c:v>11130.96875</c:v>
                </c:pt>
                <c:pt idx="11042">
                  <c:v>10355.421875</c:v>
                </c:pt>
                <c:pt idx="11043">
                  <c:v>11201.9609375</c:v>
                </c:pt>
                <c:pt idx="11044">
                  <c:v>13065.296875</c:v>
                </c:pt>
                <c:pt idx="11045">
                  <c:v>11922.51171875</c:v>
                </c:pt>
                <c:pt idx="11046">
                  <c:v>12882.421875</c:v>
                </c:pt>
                <c:pt idx="11047">
                  <c:v>12073.328125</c:v>
                </c:pt>
                <c:pt idx="11048">
                  <c:v>10931.9140625</c:v>
                </c:pt>
                <c:pt idx="11049">
                  <c:v>10916.7578125</c:v>
                </c:pt>
                <c:pt idx="11050">
                  <c:v>12611.97265625</c:v>
                </c:pt>
                <c:pt idx="11051">
                  <c:v>13640.3359375</c:v>
                </c:pt>
                <c:pt idx="11052">
                  <c:v>13165.69921875</c:v>
                </c:pt>
                <c:pt idx="11053">
                  <c:v>13008.41796875</c:v>
                </c:pt>
                <c:pt idx="11054">
                  <c:v>13725.953125</c:v>
                </c:pt>
                <c:pt idx="11055">
                  <c:v>10867.4375</c:v>
                </c:pt>
                <c:pt idx="11056">
                  <c:v>8785.73828125</c:v>
                </c:pt>
                <c:pt idx="11057">
                  <c:v>8912.59375</c:v>
                </c:pt>
                <c:pt idx="11058">
                  <c:v>10799.28125</c:v>
                </c:pt>
                <c:pt idx="11059">
                  <c:v>11302.6875</c:v>
                </c:pt>
                <c:pt idx="11060">
                  <c:v>11233.140625</c:v>
                </c:pt>
                <c:pt idx="11061">
                  <c:v>9811.5546875</c:v>
                </c:pt>
                <c:pt idx="11062">
                  <c:v>10286.6171875</c:v>
                </c:pt>
                <c:pt idx="11063">
                  <c:v>10224.5078125</c:v>
                </c:pt>
                <c:pt idx="11064">
                  <c:v>7523.06640625</c:v>
                </c:pt>
                <c:pt idx="11065">
                  <c:v>9385.84375</c:v>
                </c:pt>
                <c:pt idx="11066">
                  <c:v>10301.71875</c:v>
                </c:pt>
                <c:pt idx="11067">
                  <c:v>9684.86328125</c:v>
                </c:pt>
                <c:pt idx="11068">
                  <c:v>10537.953125</c:v>
                </c:pt>
                <c:pt idx="11069">
                  <c:v>9818.9609375</c:v>
                </c:pt>
                <c:pt idx="11070">
                  <c:v>14641.359375</c:v>
                </c:pt>
                <c:pt idx="11071">
                  <c:v>14689.91796875</c:v>
                </c:pt>
                <c:pt idx="11072">
                  <c:v>13841.3984375</c:v>
                </c:pt>
                <c:pt idx="11073">
                  <c:v>14294.375</c:v>
                </c:pt>
                <c:pt idx="11074">
                  <c:v>14628.54296875</c:v>
                </c:pt>
                <c:pt idx="11075">
                  <c:v>14821.796875</c:v>
                </c:pt>
                <c:pt idx="11076">
                  <c:v>14117.8671875</c:v>
                </c:pt>
                <c:pt idx="11077">
                  <c:v>14584.87890625</c:v>
                </c:pt>
                <c:pt idx="11078">
                  <c:v>14709.21875</c:v>
                </c:pt>
                <c:pt idx="11079">
                  <c:v>13986.54296875</c:v>
                </c:pt>
                <c:pt idx="11080">
                  <c:v>12867.70703125</c:v>
                </c:pt>
                <c:pt idx="11081">
                  <c:v>12616.0234375</c:v>
                </c:pt>
                <c:pt idx="11082">
                  <c:v>14160.9765625</c:v>
                </c:pt>
                <c:pt idx="11083">
                  <c:v>14671.234375</c:v>
                </c:pt>
                <c:pt idx="11084">
                  <c:v>14719.9296875</c:v>
                </c:pt>
                <c:pt idx="11085">
                  <c:v>14263.3984375</c:v>
                </c:pt>
                <c:pt idx="11086">
                  <c:v>13905.0703125</c:v>
                </c:pt>
                <c:pt idx="11087">
                  <c:v>13545.171875</c:v>
                </c:pt>
                <c:pt idx="11088">
                  <c:v>14248.16015625</c:v>
                </c:pt>
                <c:pt idx="11089">
                  <c:v>14308.546875</c:v>
                </c:pt>
                <c:pt idx="11090">
                  <c:v>13980.33203125</c:v>
                </c:pt>
                <c:pt idx="11091">
                  <c:v>11749.765625</c:v>
                </c:pt>
                <c:pt idx="11092">
                  <c:v>11448.93359375</c:v>
                </c:pt>
                <c:pt idx="11093">
                  <c:v>12460.42578125</c:v>
                </c:pt>
                <c:pt idx="11094">
                  <c:v>12819.3828125</c:v>
                </c:pt>
                <c:pt idx="11095">
                  <c:v>11568.72265625</c:v>
                </c:pt>
                <c:pt idx="11096">
                  <c:v>11411.78125</c:v>
                </c:pt>
                <c:pt idx="11097">
                  <c:v>14420.828125</c:v>
                </c:pt>
                <c:pt idx="11098">
                  <c:v>13284.3125</c:v>
                </c:pt>
                <c:pt idx="11099">
                  <c:v>11471.42578125</c:v>
                </c:pt>
                <c:pt idx="11100">
                  <c:v>14663.13671875</c:v>
                </c:pt>
                <c:pt idx="11101">
                  <c:v>14475.40625</c:v>
                </c:pt>
                <c:pt idx="11102">
                  <c:v>14095.55859375</c:v>
                </c:pt>
                <c:pt idx="11103">
                  <c:v>14141.2265625</c:v>
                </c:pt>
                <c:pt idx="11104">
                  <c:v>14298.59375</c:v>
                </c:pt>
                <c:pt idx="11105">
                  <c:v>14122.08984375</c:v>
                </c:pt>
                <c:pt idx="11106">
                  <c:v>14109.5625</c:v>
                </c:pt>
                <c:pt idx="11107">
                  <c:v>11931.8203125</c:v>
                </c:pt>
                <c:pt idx="11108">
                  <c:v>11797.984375</c:v>
                </c:pt>
                <c:pt idx="11109">
                  <c:v>12291.2578125</c:v>
                </c:pt>
                <c:pt idx="11110">
                  <c:v>14331.78515625</c:v>
                </c:pt>
                <c:pt idx="11111">
                  <c:v>10398.5546875</c:v>
                </c:pt>
                <c:pt idx="11112">
                  <c:v>12245.375</c:v>
                </c:pt>
                <c:pt idx="11113">
                  <c:v>13919.00390625</c:v>
                </c:pt>
                <c:pt idx="11114">
                  <c:v>14363.89453125</c:v>
                </c:pt>
                <c:pt idx="11115">
                  <c:v>11317.6015625</c:v>
                </c:pt>
                <c:pt idx="11116">
                  <c:v>11323.5859375</c:v>
                </c:pt>
                <c:pt idx="11117">
                  <c:v>11517.53125</c:v>
                </c:pt>
                <c:pt idx="11118">
                  <c:v>12493.56640625</c:v>
                </c:pt>
                <c:pt idx="11119">
                  <c:v>13038.97265625</c:v>
                </c:pt>
                <c:pt idx="11120">
                  <c:v>11697.66796875</c:v>
                </c:pt>
                <c:pt idx="11121">
                  <c:v>11269.921875</c:v>
                </c:pt>
                <c:pt idx="11122">
                  <c:v>12175.1171875</c:v>
                </c:pt>
                <c:pt idx="11123">
                  <c:v>12489.03125</c:v>
                </c:pt>
                <c:pt idx="11124">
                  <c:v>14155.42578125</c:v>
                </c:pt>
                <c:pt idx="11125">
                  <c:v>14406.3046875</c:v>
                </c:pt>
                <c:pt idx="11126">
                  <c:v>13468.01953125</c:v>
                </c:pt>
                <c:pt idx="11127">
                  <c:v>12559.1484375</c:v>
                </c:pt>
                <c:pt idx="11128">
                  <c:v>13762.73828125</c:v>
                </c:pt>
                <c:pt idx="11129">
                  <c:v>12956.2890625</c:v>
                </c:pt>
                <c:pt idx="11130">
                  <c:v>11632.1171875</c:v>
                </c:pt>
                <c:pt idx="11131">
                  <c:v>11352.5703125</c:v>
                </c:pt>
                <c:pt idx="11132">
                  <c:v>11971.890625</c:v>
                </c:pt>
                <c:pt idx="11133">
                  <c:v>11659.140625</c:v>
                </c:pt>
                <c:pt idx="11134">
                  <c:v>12897.2421875</c:v>
                </c:pt>
                <c:pt idx="11135">
                  <c:v>12281.484375</c:v>
                </c:pt>
                <c:pt idx="11136">
                  <c:v>11901.578125</c:v>
                </c:pt>
                <c:pt idx="11137">
                  <c:v>12620.0703125</c:v>
                </c:pt>
                <c:pt idx="11138">
                  <c:v>12665.5078125</c:v>
                </c:pt>
                <c:pt idx="11139">
                  <c:v>13037.90234375</c:v>
                </c:pt>
                <c:pt idx="11140">
                  <c:v>12856.88671875</c:v>
                </c:pt>
                <c:pt idx="11141">
                  <c:v>12804.11328125</c:v>
                </c:pt>
                <c:pt idx="11142">
                  <c:v>11979.22265625</c:v>
                </c:pt>
                <c:pt idx="11143">
                  <c:v>11945.39453125</c:v>
                </c:pt>
                <c:pt idx="11144">
                  <c:v>12655.640625</c:v>
                </c:pt>
                <c:pt idx="11145">
                  <c:v>11004.59765625</c:v>
                </c:pt>
                <c:pt idx="11146">
                  <c:v>9488.3125</c:v>
                </c:pt>
                <c:pt idx="11147">
                  <c:v>8671.32421875</c:v>
                </c:pt>
                <c:pt idx="11148">
                  <c:v>9434.83203125</c:v>
                </c:pt>
                <c:pt idx="11149">
                  <c:v>10999.16796875</c:v>
                </c:pt>
                <c:pt idx="11150">
                  <c:v>9845.390625</c:v>
                </c:pt>
                <c:pt idx="11151">
                  <c:v>8521.33984375</c:v>
                </c:pt>
                <c:pt idx="11152">
                  <c:v>9156.390625</c:v>
                </c:pt>
                <c:pt idx="11153">
                  <c:v>10329.14453125</c:v>
                </c:pt>
                <c:pt idx="11154">
                  <c:v>9144.62109375</c:v>
                </c:pt>
                <c:pt idx="11155">
                  <c:v>7224.265625</c:v>
                </c:pt>
                <c:pt idx="11156">
                  <c:v>6960.94140625</c:v>
                </c:pt>
                <c:pt idx="11157">
                  <c:v>10463.67578125</c:v>
                </c:pt>
                <c:pt idx="11158">
                  <c:v>9706.05859375</c:v>
                </c:pt>
                <c:pt idx="11159">
                  <c:v>10798.46484375</c:v>
                </c:pt>
                <c:pt idx="11160">
                  <c:v>16129.29296875</c:v>
                </c:pt>
                <c:pt idx="11161">
                  <c:v>16812.65234375</c:v>
                </c:pt>
                <c:pt idx="11162">
                  <c:v>15126.4140625</c:v>
                </c:pt>
                <c:pt idx="11163">
                  <c:v>13801.484375</c:v>
                </c:pt>
                <c:pt idx="11164">
                  <c:v>12160.875</c:v>
                </c:pt>
                <c:pt idx="11165">
                  <c:v>10866.4765625</c:v>
                </c:pt>
                <c:pt idx="11166">
                  <c:v>11217.24609375</c:v>
                </c:pt>
                <c:pt idx="11167">
                  <c:v>13434.375</c:v>
                </c:pt>
                <c:pt idx="11168">
                  <c:v>13190.1640625</c:v>
                </c:pt>
                <c:pt idx="11169">
                  <c:v>14802.7734375</c:v>
                </c:pt>
                <c:pt idx="11170">
                  <c:v>16277.21875</c:v>
                </c:pt>
                <c:pt idx="11171">
                  <c:v>16960.16796875</c:v>
                </c:pt>
                <c:pt idx="11172">
                  <c:v>14542.5859375</c:v>
                </c:pt>
                <c:pt idx="11173">
                  <c:v>14289.51171875</c:v>
                </c:pt>
                <c:pt idx="11174">
                  <c:v>13650.9296875</c:v>
                </c:pt>
                <c:pt idx="11175">
                  <c:v>11979</c:v>
                </c:pt>
                <c:pt idx="11176">
                  <c:v>12157.96875</c:v>
                </c:pt>
                <c:pt idx="11177">
                  <c:v>12417.484375</c:v>
                </c:pt>
                <c:pt idx="11178">
                  <c:v>13619.74609375</c:v>
                </c:pt>
                <c:pt idx="11179">
                  <c:v>17004.453125</c:v>
                </c:pt>
                <c:pt idx="11180">
                  <c:v>16015.8046875</c:v>
                </c:pt>
                <c:pt idx="11181">
                  <c:v>16178.71875</c:v>
                </c:pt>
                <c:pt idx="11182">
                  <c:v>16747.51953125</c:v>
                </c:pt>
                <c:pt idx="11183">
                  <c:v>17331.34765625</c:v>
                </c:pt>
                <c:pt idx="11184">
                  <c:v>16900.78515625</c:v>
                </c:pt>
                <c:pt idx="11185">
                  <c:v>15890.46875</c:v>
                </c:pt>
                <c:pt idx="11186">
                  <c:v>15125.95703125</c:v>
                </c:pt>
                <c:pt idx="11187">
                  <c:v>15321.84375</c:v>
                </c:pt>
                <c:pt idx="11188">
                  <c:v>15522.26171875</c:v>
                </c:pt>
                <c:pt idx="11189">
                  <c:v>15149.5</c:v>
                </c:pt>
                <c:pt idx="11190">
                  <c:v>11214.06640625</c:v>
                </c:pt>
                <c:pt idx="11191">
                  <c:v>10980.296875</c:v>
                </c:pt>
                <c:pt idx="11192">
                  <c:v>10910.83984375</c:v>
                </c:pt>
                <c:pt idx="11193">
                  <c:v>9143.28515625</c:v>
                </c:pt>
                <c:pt idx="11194">
                  <c:v>7103.2734375</c:v>
                </c:pt>
                <c:pt idx="11195">
                  <c:v>6450.59375</c:v>
                </c:pt>
                <c:pt idx="11196">
                  <c:v>7347.71875</c:v>
                </c:pt>
                <c:pt idx="11197">
                  <c:v>10111.00390625</c:v>
                </c:pt>
                <c:pt idx="11198">
                  <c:v>10463.1875</c:v>
                </c:pt>
                <c:pt idx="11199">
                  <c:v>9412.58203125</c:v>
                </c:pt>
                <c:pt idx="11200">
                  <c:v>10777.44921875</c:v>
                </c:pt>
                <c:pt idx="11201">
                  <c:v>9706.9453125</c:v>
                </c:pt>
                <c:pt idx="11202">
                  <c:v>8622.48828125</c:v>
                </c:pt>
                <c:pt idx="11203">
                  <c:v>8727.23828125</c:v>
                </c:pt>
                <c:pt idx="11204">
                  <c:v>10496.01953125</c:v>
                </c:pt>
                <c:pt idx="11205">
                  <c:v>14609.8515625</c:v>
                </c:pt>
                <c:pt idx="11206">
                  <c:v>13876.515625</c:v>
                </c:pt>
                <c:pt idx="11207">
                  <c:v>14505.328125</c:v>
                </c:pt>
                <c:pt idx="11208">
                  <c:v>14115.3125</c:v>
                </c:pt>
                <c:pt idx="11209">
                  <c:v>13417.1328125</c:v>
                </c:pt>
                <c:pt idx="11210">
                  <c:v>12936.2109375</c:v>
                </c:pt>
                <c:pt idx="11211">
                  <c:v>13571.61328125</c:v>
                </c:pt>
                <c:pt idx="11212">
                  <c:v>12964.5703125</c:v>
                </c:pt>
                <c:pt idx="11213">
                  <c:v>14520.9609375</c:v>
                </c:pt>
                <c:pt idx="11214">
                  <c:v>13912.421875</c:v>
                </c:pt>
                <c:pt idx="11215">
                  <c:v>13880.69140625</c:v>
                </c:pt>
                <c:pt idx="11216">
                  <c:v>14587.7421875</c:v>
                </c:pt>
                <c:pt idx="11217">
                  <c:v>14413.4453125</c:v>
                </c:pt>
                <c:pt idx="11218">
                  <c:v>14115.3671875</c:v>
                </c:pt>
                <c:pt idx="11219">
                  <c:v>12544.73828125</c:v>
                </c:pt>
                <c:pt idx="11220">
                  <c:v>8630.03515625</c:v>
                </c:pt>
                <c:pt idx="11221">
                  <c:v>7627.3984375</c:v>
                </c:pt>
                <c:pt idx="11222">
                  <c:v>6429.21484375</c:v>
                </c:pt>
                <c:pt idx="11223">
                  <c:v>5630.95703125</c:v>
                </c:pt>
                <c:pt idx="11224">
                  <c:v>5556.58984375</c:v>
                </c:pt>
                <c:pt idx="11225">
                  <c:v>7284.47265625</c:v>
                </c:pt>
                <c:pt idx="11226">
                  <c:v>9717.59765625</c:v>
                </c:pt>
                <c:pt idx="11227">
                  <c:v>7157.82421875</c:v>
                </c:pt>
                <c:pt idx="11228">
                  <c:v>5801.37890625</c:v>
                </c:pt>
                <c:pt idx="11229">
                  <c:v>5483.8203125</c:v>
                </c:pt>
                <c:pt idx="11230">
                  <c:v>5700.08984375</c:v>
                </c:pt>
                <c:pt idx="11231">
                  <c:v>7017.92578125</c:v>
                </c:pt>
                <c:pt idx="11232">
                  <c:v>9076.109375</c:v>
                </c:pt>
                <c:pt idx="11233">
                  <c:v>8940.15625</c:v>
                </c:pt>
                <c:pt idx="11234">
                  <c:v>8106.125</c:v>
                </c:pt>
                <c:pt idx="11235">
                  <c:v>12984.6328125</c:v>
                </c:pt>
                <c:pt idx="11236">
                  <c:v>12697.875</c:v>
                </c:pt>
                <c:pt idx="11237">
                  <c:v>12969.54296875</c:v>
                </c:pt>
                <c:pt idx="11238">
                  <c:v>10794.0234375</c:v>
                </c:pt>
                <c:pt idx="11239">
                  <c:v>9218.953125</c:v>
                </c:pt>
                <c:pt idx="11240">
                  <c:v>7969.54296875</c:v>
                </c:pt>
                <c:pt idx="11241">
                  <c:v>7676.27734375</c:v>
                </c:pt>
                <c:pt idx="11242">
                  <c:v>8957.5703125</c:v>
                </c:pt>
                <c:pt idx="11243">
                  <c:v>11251.6796875</c:v>
                </c:pt>
                <c:pt idx="11244">
                  <c:v>12772.48046875</c:v>
                </c:pt>
                <c:pt idx="11245">
                  <c:v>12414.5546875</c:v>
                </c:pt>
                <c:pt idx="11246">
                  <c:v>12933.17578125</c:v>
                </c:pt>
                <c:pt idx="11247">
                  <c:v>11554.9453125</c:v>
                </c:pt>
                <c:pt idx="11248">
                  <c:v>11969.1953125</c:v>
                </c:pt>
                <c:pt idx="11249">
                  <c:v>12723.390625</c:v>
                </c:pt>
                <c:pt idx="11250">
                  <c:v>17215.796875</c:v>
                </c:pt>
                <c:pt idx="11251">
                  <c:v>16610.046875</c:v>
                </c:pt>
                <c:pt idx="11252">
                  <c:v>14781.5078125</c:v>
                </c:pt>
                <c:pt idx="11253">
                  <c:v>14140.73046875</c:v>
                </c:pt>
                <c:pt idx="11254">
                  <c:v>15807.24609375</c:v>
                </c:pt>
                <c:pt idx="11255">
                  <c:v>14313.015625</c:v>
                </c:pt>
                <c:pt idx="11256">
                  <c:v>12983.609375</c:v>
                </c:pt>
                <c:pt idx="11257">
                  <c:v>17371.671875</c:v>
                </c:pt>
                <c:pt idx="11258">
                  <c:v>16097.171875</c:v>
                </c:pt>
                <c:pt idx="11259">
                  <c:v>16031.984375</c:v>
                </c:pt>
                <c:pt idx="11260">
                  <c:v>17094.21875</c:v>
                </c:pt>
                <c:pt idx="11261">
                  <c:v>17062.4296875</c:v>
                </c:pt>
                <c:pt idx="11262">
                  <c:v>17111.95703125</c:v>
                </c:pt>
                <c:pt idx="11263">
                  <c:v>17346.828125</c:v>
                </c:pt>
                <c:pt idx="11264">
                  <c:v>16914.87890625</c:v>
                </c:pt>
                <c:pt idx="11265">
                  <c:v>11204.66796875</c:v>
                </c:pt>
                <c:pt idx="11266">
                  <c:v>9461.6953125</c:v>
                </c:pt>
                <c:pt idx="11267">
                  <c:v>9963.734375</c:v>
                </c:pt>
                <c:pt idx="11268">
                  <c:v>11724.953125</c:v>
                </c:pt>
                <c:pt idx="11269">
                  <c:v>11234.21484375</c:v>
                </c:pt>
                <c:pt idx="11270">
                  <c:v>11967.609375</c:v>
                </c:pt>
                <c:pt idx="11271">
                  <c:v>11293.28125</c:v>
                </c:pt>
                <c:pt idx="11272">
                  <c:v>9654.46484375</c:v>
                </c:pt>
                <c:pt idx="11273">
                  <c:v>10453.421875</c:v>
                </c:pt>
                <c:pt idx="11274">
                  <c:v>11277.1796875</c:v>
                </c:pt>
                <c:pt idx="11275">
                  <c:v>9043.20703125</c:v>
                </c:pt>
                <c:pt idx="11276">
                  <c:v>8808.01953125</c:v>
                </c:pt>
                <c:pt idx="11277">
                  <c:v>10426.97265625</c:v>
                </c:pt>
                <c:pt idx="11278">
                  <c:v>9475.6640625</c:v>
                </c:pt>
                <c:pt idx="11279">
                  <c:v>12253.90625</c:v>
                </c:pt>
                <c:pt idx="11280">
                  <c:v>13117.58203125</c:v>
                </c:pt>
                <c:pt idx="11281">
                  <c:v>12430.71484375</c:v>
                </c:pt>
                <c:pt idx="11282">
                  <c:v>12006.5859375</c:v>
                </c:pt>
                <c:pt idx="11283">
                  <c:v>12195.8828125</c:v>
                </c:pt>
                <c:pt idx="11284">
                  <c:v>12929.6015625</c:v>
                </c:pt>
                <c:pt idx="11285">
                  <c:v>11909.8046875</c:v>
                </c:pt>
                <c:pt idx="11286">
                  <c:v>12290.2109375</c:v>
                </c:pt>
                <c:pt idx="11287">
                  <c:v>12973.63671875</c:v>
                </c:pt>
                <c:pt idx="11288">
                  <c:v>8942.00390625</c:v>
                </c:pt>
                <c:pt idx="11289">
                  <c:v>8540.9140625</c:v>
                </c:pt>
                <c:pt idx="11290">
                  <c:v>11443.0703125</c:v>
                </c:pt>
                <c:pt idx="11291">
                  <c:v>12976.6328125</c:v>
                </c:pt>
                <c:pt idx="11292">
                  <c:v>11491.26953125</c:v>
                </c:pt>
                <c:pt idx="11293">
                  <c:v>10997.66015625</c:v>
                </c:pt>
                <c:pt idx="11294">
                  <c:v>11873.6328125</c:v>
                </c:pt>
                <c:pt idx="11295">
                  <c:v>15695.2890625</c:v>
                </c:pt>
                <c:pt idx="11296">
                  <c:v>15930.5390625</c:v>
                </c:pt>
                <c:pt idx="11297">
                  <c:v>15536.7734375</c:v>
                </c:pt>
                <c:pt idx="11298">
                  <c:v>17243.40625</c:v>
                </c:pt>
                <c:pt idx="11299">
                  <c:v>16799.7578125</c:v>
                </c:pt>
                <c:pt idx="11300">
                  <c:v>15353.4375</c:v>
                </c:pt>
                <c:pt idx="11301">
                  <c:v>17175.21875</c:v>
                </c:pt>
                <c:pt idx="11302">
                  <c:v>16340.4296875</c:v>
                </c:pt>
                <c:pt idx="11303">
                  <c:v>14367.58203125</c:v>
                </c:pt>
                <c:pt idx="11304">
                  <c:v>13045.12109375</c:v>
                </c:pt>
                <c:pt idx="11305">
                  <c:v>13023.88671875</c:v>
                </c:pt>
                <c:pt idx="11306">
                  <c:v>14788.55859375</c:v>
                </c:pt>
                <c:pt idx="11307">
                  <c:v>17121.16796875</c:v>
                </c:pt>
                <c:pt idx="11308">
                  <c:v>15522.0390625</c:v>
                </c:pt>
                <c:pt idx="11309">
                  <c:v>15185.375</c:v>
                </c:pt>
                <c:pt idx="11310">
                  <c:v>12464.296875</c:v>
                </c:pt>
                <c:pt idx="11311">
                  <c:v>11378.98046875</c:v>
                </c:pt>
                <c:pt idx="11312">
                  <c:v>10851.34765625</c:v>
                </c:pt>
                <c:pt idx="11313">
                  <c:v>11924.671875</c:v>
                </c:pt>
                <c:pt idx="11314">
                  <c:v>11539.7421875</c:v>
                </c:pt>
                <c:pt idx="11315">
                  <c:v>11997.29296875</c:v>
                </c:pt>
                <c:pt idx="11316">
                  <c:v>11876.72265625</c:v>
                </c:pt>
                <c:pt idx="11317">
                  <c:v>12003.1796875</c:v>
                </c:pt>
                <c:pt idx="11318">
                  <c:v>11241.26953125</c:v>
                </c:pt>
                <c:pt idx="11319">
                  <c:v>10962.5859375</c:v>
                </c:pt>
                <c:pt idx="11320">
                  <c:v>12742.30859375</c:v>
                </c:pt>
                <c:pt idx="11321">
                  <c:v>12905.015625</c:v>
                </c:pt>
                <c:pt idx="11322">
                  <c:v>12268.328125</c:v>
                </c:pt>
                <c:pt idx="11323">
                  <c:v>12752.5546875</c:v>
                </c:pt>
                <c:pt idx="11324">
                  <c:v>12543.5703125</c:v>
                </c:pt>
                <c:pt idx="11325">
                  <c:v>13781.98046875</c:v>
                </c:pt>
                <c:pt idx="11326">
                  <c:v>11807.640625</c:v>
                </c:pt>
                <c:pt idx="11327">
                  <c:v>10755.27734375</c:v>
                </c:pt>
                <c:pt idx="11328">
                  <c:v>9598.73046875</c:v>
                </c:pt>
                <c:pt idx="11329">
                  <c:v>9872.26171875</c:v>
                </c:pt>
                <c:pt idx="11330">
                  <c:v>11704.6640625</c:v>
                </c:pt>
                <c:pt idx="11331">
                  <c:v>13376.72265625</c:v>
                </c:pt>
                <c:pt idx="11332">
                  <c:v>13005.21484375</c:v>
                </c:pt>
                <c:pt idx="11333">
                  <c:v>12895.01171875</c:v>
                </c:pt>
                <c:pt idx="11334">
                  <c:v>13578.3671875</c:v>
                </c:pt>
                <c:pt idx="11335">
                  <c:v>13988.1484375</c:v>
                </c:pt>
                <c:pt idx="11336">
                  <c:v>14551.125</c:v>
                </c:pt>
                <c:pt idx="11337">
                  <c:v>14385.62109375</c:v>
                </c:pt>
                <c:pt idx="11338">
                  <c:v>13727.2109375</c:v>
                </c:pt>
                <c:pt idx="11339">
                  <c:v>13899.2578125</c:v>
                </c:pt>
                <c:pt idx="11340">
                  <c:v>14668.875</c:v>
                </c:pt>
                <c:pt idx="11341">
                  <c:v>13667.40234375</c:v>
                </c:pt>
                <c:pt idx="11342">
                  <c:v>13761.17578125</c:v>
                </c:pt>
                <c:pt idx="11343">
                  <c:v>14237.703125</c:v>
                </c:pt>
                <c:pt idx="11344">
                  <c:v>13869.6875</c:v>
                </c:pt>
                <c:pt idx="11345">
                  <c:v>14107.04296875</c:v>
                </c:pt>
                <c:pt idx="11346">
                  <c:v>15789.94921875</c:v>
                </c:pt>
                <c:pt idx="11347">
                  <c:v>15295.140625</c:v>
                </c:pt>
                <c:pt idx="11348">
                  <c:v>14395.80859375</c:v>
                </c:pt>
                <c:pt idx="11349">
                  <c:v>13763.140625</c:v>
                </c:pt>
                <c:pt idx="11350">
                  <c:v>15175.92578125</c:v>
                </c:pt>
                <c:pt idx="11351">
                  <c:v>15839.03515625</c:v>
                </c:pt>
                <c:pt idx="11352">
                  <c:v>15066.9609375</c:v>
                </c:pt>
                <c:pt idx="11353">
                  <c:v>14636.8125</c:v>
                </c:pt>
                <c:pt idx="11354">
                  <c:v>15522.5703125</c:v>
                </c:pt>
                <c:pt idx="11355">
                  <c:v>14835.49609375</c:v>
                </c:pt>
                <c:pt idx="11356">
                  <c:v>13390</c:v>
                </c:pt>
                <c:pt idx="11357">
                  <c:v>12200.67578125</c:v>
                </c:pt>
                <c:pt idx="11358">
                  <c:v>12786.29296875</c:v>
                </c:pt>
                <c:pt idx="11359">
                  <c:v>15726.859375</c:v>
                </c:pt>
                <c:pt idx="11360">
                  <c:v>16269.19921875</c:v>
                </c:pt>
                <c:pt idx="11361">
                  <c:v>16425.6875</c:v>
                </c:pt>
                <c:pt idx="11362">
                  <c:v>15912.6015625</c:v>
                </c:pt>
                <c:pt idx="11363">
                  <c:v>12397.53125</c:v>
                </c:pt>
                <c:pt idx="11364">
                  <c:v>11625.1015625</c:v>
                </c:pt>
                <c:pt idx="11365">
                  <c:v>16450.79296875</c:v>
                </c:pt>
                <c:pt idx="11366">
                  <c:v>15158.6171875</c:v>
                </c:pt>
                <c:pt idx="11367">
                  <c:v>12564.98828125</c:v>
                </c:pt>
                <c:pt idx="11368">
                  <c:v>11967.24609375</c:v>
                </c:pt>
                <c:pt idx="11369">
                  <c:v>13788.69140625</c:v>
                </c:pt>
                <c:pt idx="11370">
                  <c:v>15617.421875</c:v>
                </c:pt>
                <c:pt idx="11371">
                  <c:v>15571.03515625</c:v>
                </c:pt>
                <c:pt idx="11372">
                  <c:v>15220.90625</c:v>
                </c:pt>
                <c:pt idx="11373">
                  <c:v>15518.8515625</c:v>
                </c:pt>
                <c:pt idx="11374">
                  <c:v>14523.62109375</c:v>
                </c:pt>
                <c:pt idx="11375">
                  <c:v>13286.5234375</c:v>
                </c:pt>
                <c:pt idx="11376">
                  <c:v>13824.16015625</c:v>
                </c:pt>
                <c:pt idx="11377">
                  <c:v>12004.11328125</c:v>
                </c:pt>
                <c:pt idx="11378">
                  <c:v>11241.3828125</c:v>
                </c:pt>
                <c:pt idx="11379">
                  <c:v>12613.04296875</c:v>
                </c:pt>
                <c:pt idx="11380">
                  <c:v>15515.21875</c:v>
                </c:pt>
                <c:pt idx="11381">
                  <c:v>15445.72265625</c:v>
                </c:pt>
                <c:pt idx="11382">
                  <c:v>13676.1171875</c:v>
                </c:pt>
                <c:pt idx="11383">
                  <c:v>12718.61328125</c:v>
                </c:pt>
                <c:pt idx="11384">
                  <c:v>14410.640625</c:v>
                </c:pt>
                <c:pt idx="11385">
                  <c:v>12860.8359375</c:v>
                </c:pt>
                <c:pt idx="11386">
                  <c:v>12446.62109375</c:v>
                </c:pt>
                <c:pt idx="11387">
                  <c:v>12853.36328125</c:v>
                </c:pt>
                <c:pt idx="11388">
                  <c:v>12223.8984375</c:v>
                </c:pt>
                <c:pt idx="11389">
                  <c:v>11575.9296875</c:v>
                </c:pt>
                <c:pt idx="11390">
                  <c:v>12540.30859375</c:v>
                </c:pt>
                <c:pt idx="11391">
                  <c:v>11432.7578125</c:v>
                </c:pt>
                <c:pt idx="11392">
                  <c:v>10132.98046875</c:v>
                </c:pt>
                <c:pt idx="11393">
                  <c:v>7994.16015625</c:v>
                </c:pt>
                <c:pt idx="11394">
                  <c:v>8609.3203125</c:v>
                </c:pt>
                <c:pt idx="11395">
                  <c:v>10979.4296875</c:v>
                </c:pt>
                <c:pt idx="11396">
                  <c:v>11412.265625</c:v>
                </c:pt>
                <c:pt idx="11397">
                  <c:v>12996.52734375</c:v>
                </c:pt>
                <c:pt idx="11398">
                  <c:v>12506.21875</c:v>
                </c:pt>
                <c:pt idx="11399">
                  <c:v>13123.23828125</c:v>
                </c:pt>
                <c:pt idx="11400">
                  <c:v>9159.625</c:v>
                </c:pt>
                <c:pt idx="11401">
                  <c:v>11696.65625</c:v>
                </c:pt>
                <c:pt idx="11402">
                  <c:v>12581.32421875</c:v>
                </c:pt>
                <c:pt idx="11403">
                  <c:v>11839.890625</c:v>
                </c:pt>
                <c:pt idx="11404">
                  <c:v>12417.8515625</c:v>
                </c:pt>
                <c:pt idx="11405">
                  <c:v>12580.04296875</c:v>
                </c:pt>
                <c:pt idx="11406">
                  <c:v>9573.859375</c:v>
                </c:pt>
                <c:pt idx="11407">
                  <c:v>8512.7265625</c:v>
                </c:pt>
                <c:pt idx="11408">
                  <c:v>10368.625</c:v>
                </c:pt>
                <c:pt idx="11409">
                  <c:v>11865.62109375</c:v>
                </c:pt>
                <c:pt idx="11410">
                  <c:v>11784.34375</c:v>
                </c:pt>
                <c:pt idx="11411">
                  <c:v>11735.078125</c:v>
                </c:pt>
                <c:pt idx="11412">
                  <c:v>11222.71875</c:v>
                </c:pt>
                <c:pt idx="11413">
                  <c:v>10522.8828125</c:v>
                </c:pt>
                <c:pt idx="11414">
                  <c:v>10523.11328125</c:v>
                </c:pt>
                <c:pt idx="11415">
                  <c:v>11915.34375</c:v>
                </c:pt>
                <c:pt idx="11416">
                  <c:v>12504.109375</c:v>
                </c:pt>
                <c:pt idx="11417">
                  <c:v>10436.046875</c:v>
                </c:pt>
                <c:pt idx="11418">
                  <c:v>8073.98828125</c:v>
                </c:pt>
                <c:pt idx="11419">
                  <c:v>6967.97265625</c:v>
                </c:pt>
                <c:pt idx="11420">
                  <c:v>6843.17578125</c:v>
                </c:pt>
                <c:pt idx="11421">
                  <c:v>8671.4453125</c:v>
                </c:pt>
                <c:pt idx="11422">
                  <c:v>11795.671875</c:v>
                </c:pt>
                <c:pt idx="11423">
                  <c:v>10309.03125</c:v>
                </c:pt>
                <c:pt idx="11424">
                  <c:v>10565.41015625</c:v>
                </c:pt>
                <c:pt idx="11425">
                  <c:v>12399.0859375</c:v>
                </c:pt>
                <c:pt idx="11426">
                  <c:v>11159.546875</c:v>
                </c:pt>
                <c:pt idx="11427">
                  <c:v>10711.90234375</c:v>
                </c:pt>
                <c:pt idx="11428">
                  <c:v>11193.3984375</c:v>
                </c:pt>
                <c:pt idx="11429">
                  <c:v>10707.17578125</c:v>
                </c:pt>
                <c:pt idx="11430">
                  <c:v>12983.33203125</c:v>
                </c:pt>
                <c:pt idx="11431">
                  <c:v>11981.62109375</c:v>
                </c:pt>
                <c:pt idx="11432">
                  <c:v>12160.078125</c:v>
                </c:pt>
                <c:pt idx="11433">
                  <c:v>12416.5703125</c:v>
                </c:pt>
                <c:pt idx="11434">
                  <c:v>11762.82421875</c:v>
                </c:pt>
                <c:pt idx="11435">
                  <c:v>11648.3515625</c:v>
                </c:pt>
                <c:pt idx="11436">
                  <c:v>11444.47265625</c:v>
                </c:pt>
                <c:pt idx="11437">
                  <c:v>10919.3828125</c:v>
                </c:pt>
                <c:pt idx="11438">
                  <c:v>12394.53125</c:v>
                </c:pt>
                <c:pt idx="11439">
                  <c:v>13007.83203125</c:v>
                </c:pt>
                <c:pt idx="11440">
                  <c:v>12720.9765625</c:v>
                </c:pt>
                <c:pt idx="11441">
                  <c:v>13018.359375</c:v>
                </c:pt>
                <c:pt idx="11442">
                  <c:v>12389.734375</c:v>
                </c:pt>
                <c:pt idx="11443">
                  <c:v>11792.359375</c:v>
                </c:pt>
                <c:pt idx="11444">
                  <c:v>11178.7421875</c:v>
                </c:pt>
                <c:pt idx="11445">
                  <c:v>16924.80859375</c:v>
                </c:pt>
                <c:pt idx="11446">
                  <c:v>15803.42578125</c:v>
                </c:pt>
                <c:pt idx="11447">
                  <c:v>16135.41796875</c:v>
                </c:pt>
                <c:pt idx="11448">
                  <c:v>16756.55859375</c:v>
                </c:pt>
                <c:pt idx="11449">
                  <c:v>15955.5625</c:v>
                </c:pt>
                <c:pt idx="11450">
                  <c:v>16499.65625</c:v>
                </c:pt>
                <c:pt idx="11451">
                  <c:v>17476.59765625</c:v>
                </c:pt>
                <c:pt idx="11452">
                  <c:v>16628.98828125</c:v>
                </c:pt>
                <c:pt idx="11453">
                  <c:v>16220.203125</c:v>
                </c:pt>
                <c:pt idx="11454">
                  <c:v>17132.4296875</c:v>
                </c:pt>
                <c:pt idx="11455">
                  <c:v>16801.69921875</c:v>
                </c:pt>
                <c:pt idx="11456">
                  <c:v>16432</c:v>
                </c:pt>
                <c:pt idx="11457">
                  <c:v>14933.46875</c:v>
                </c:pt>
                <c:pt idx="11458">
                  <c:v>14314.5</c:v>
                </c:pt>
                <c:pt idx="11459">
                  <c:v>14983.25</c:v>
                </c:pt>
                <c:pt idx="11460">
                  <c:v>16581.3671875</c:v>
                </c:pt>
                <c:pt idx="11461">
                  <c:v>14874.86328125</c:v>
                </c:pt>
                <c:pt idx="11462">
                  <c:v>15218.8515625</c:v>
                </c:pt>
                <c:pt idx="11463">
                  <c:v>17177.00390625</c:v>
                </c:pt>
                <c:pt idx="11464">
                  <c:v>16786.1015625</c:v>
                </c:pt>
                <c:pt idx="11465">
                  <c:v>17635.16015625</c:v>
                </c:pt>
                <c:pt idx="11466">
                  <c:v>17728.46484375</c:v>
                </c:pt>
                <c:pt idx="11467">
                  <c:v>17836.9765625</c:v>
                </c:pt>
                <c:pt idx="11468">
                  <c:v>16618.015625</c:v>
                </c:pt>
                <c:pt idx="11469">
                  <c:v>16973.15234375</c:v>
                </c:pt>
                <c:pt idx="11470">
                  <c:v>17892.3125</c:v>
                </c:pt>
                <c:pt idx="11471">
                  <c:v>18234.9921875</c:v>
                </c:pt>
                <c:pt idx="11472">
                  <c:v>16186.4921875</c:v>
                </c:pt>
                <c:pt idx="11473">
                  <c:v>13936.23046875</c:v>
                </c:pt>
                <c:pt idx="11474">
                  <c:v>18169.6015625</c:v>
                </c:pt>
                <c:pt idx="11475">
                  <c:v>15428.375</c:v>
                </c:pt>
                <c:pt idx="11476">
                  <c:v>15283.41015625</c:v>
                </c:pt>
                <c:pt idx="11477">
                  <c:v>15078.1015625</c:v>
                </c:pt>
                <c:pt idx="11478">
                  <c:v>15389.65234375</c:v>
                </c:pt>
                <c:pt idx="11479">
                  <c:v>16037.98046875</c:v>
                </c:pt>
                <c:pt idx="11480">
                  <c:v>14207.484375</c:v>
                </c:pt>
                <c:pt idx="11481">
                  <c:v>11704.4921875</c:v>
                </c:pt>
                <c:pt idx="11482">
                  <c:v>10582.328125</c:v>
                </c:pt>
                <c:pt idx="11483">
                  <c:v>10583.5546875</c:v>
                </c:pt>
                <c:pt idx="11484">
                  <c:v>12420.90234375</c:v>
                </c:pt>
                <c:pt idx="11485">
                  <c:v>14736.2421875</c:v>
                </c:pt>
                <c:pt idx="11486">
                  <c:v>15600.0390625</c:v>
                </c:pt>
                <c:pt idx="11487">
                  <c:v>13428.359375</c:v>
                </c:pt>
                <c:pt idx="11488">
                  <c:v>13140.9375</c:v>
                </c:pt>
                <c:pt idx="11489">
                  <c:v>15656.453125</c:v>
                </c:pt>
                <c:pt idx="11490">
                  <c:v>14557.828125</c:v>
                </c:pt>
                <c:pt idx="11491">
                  <c:v>13311.5390625</c:v>
                </c:pt>
                <c:pt idx="11492">
                  <c:v>13140.2265625</c:v>
                </c:pt>
                <c:pt idx="11493">
                  <c:v>14897.6171875</c:v>
                </c:pt>
                <c:pt idx="11494">
                  <c:v>9533.7578125</c:v>
                </c:pt>
                <c:pt idx="11495">
                  <c:v>7668.12890625</c:v>
                </c:pt>
                <c:pt idx="11496">
                  <c:v>7118.44140625</c:v>
                </c:pt>
                <c:pt idx="11497">
                  <c:v>9044.1796875</c:v>
                </c:pt>
                <c:pt idx="11498">
                  <c:v>12781.58203125</c:v>
                </c:pt>
                <c:pt idx="11499">
                  <c:v>15013.6875</c:v>
                </c:pt>
                <c:pt idx="11500">
                  <c:v>14857.390625</c:v>
                </c:pt>
                <c:pt idx="11501">
                  <c:v>10990.265625</c:v>
                </c:pt>
                <c:pt idx="11502">
                  <c:v>9198.3046875</c:v>
                </c:pt>
                <c:pt idx="11503">
                  <c:v>14746.0390625</c:v>
                </c:pt>
                <c:pt idx="11504">
                  <c:v>14082.9453125</c:v>
                </c:pt>
                <c:pt idx="11505">
                  <c:v>9827.0390625</c:v>
                </c:pt>
                <c:pt idx="11506">
                  <c:v>9592.33984375</c:v>
                </c:pt>
                <c:pt idx="11507">
                  <c:v>6693.96875</c:v>
                </c:pt>
                <c:pt idx="11508">
                  <c:v>6608.46484375</c:v>
                </c:pt>
                <c:pt idx="11509">
                  <c:v>7548.140625</c:v>
                </c:pt>
                <c:pt idx="11510">
                  <c:v>8937.46484375</c:v>
                </c:pt>
                <c:pt idx="11511">
                  <c:v>10241.8046875</c:v>
                </c:pt>
                <c:pt idx="11512">
                  <c:v>5741.109375</c:v>
                </c:pt>
                <c:pt idx="11513">
                  <c:v>5009.78125</c:v>
                </c:pt>
                <c:pt idx="11514">
                  <c:v>8154.546875</c:v>
                </c:pt>
                <c:pt idx="11515">
                  <c:v>6412.16796875</c:v>
                </c:pt>
                <c:pt idx="11516">
                  <c:v>7287.51171875</c:v>
                </c:pt>
                <c:pt idx="11517">
                  <c:v>9539.4296875</c:v>
                </c:pt>
                <c:pt idx="11518">
                  <c:v>10125.03515625</c:v>
                </c:pt>
                <c:pt idx="11519">
                  <c:v>9660.96484375</c:v>
                </c:pt>
                <c:pt idx="11520">
                  <c:v>12219.24609375</c:v>
                </c:pt>
                <c:pt idx="11521">
                  <c:v>11110.71484375</c:v>
                </c:pt>
                <c:pt idx="11522">
                  <c:v>10758.43359375</c:v>
                </c:pt>
                <c:pt idx="11523">
                  <c:v>10259.10546875</c:v>
                </c:pt>
                <c:pt idx="11524">
                  <c:v>12538.79296875</c:v>
                </c:pt>
                <c:pt idx="11525">
                  <c:v>16281.9140625</c:v>
                </c:pt>
                <c:pt idx="11526">
                  <c:v>15708.4921875</c:v>
                </c:pt>
                <c:pt idx="11527">
                  <c:v>15757.03125</c:v>
                </c:pt>
                <c:pt idx="11528">
                  <c:v>15015.5</c:v>
                </c:pt>
                <c:pt idx="11529">
                  <c:v>15533.92578125</c:v>
                </c:pt>
                <c:pt idx="11530">
                  <c:v>15041.72265625</c:v>
                </c:pt>
                <c:pt idx="11531">
                  <c:v>14788.2265625</c:v>
                </c:pt>
                <c:pt idx="11532">
                  <c:v>13198.19140625</c:v>
                </c:pt>
                <c:pt idx="11533">
                  <c:v>15399.48828125</c:v>
                </c:pt>
                <c:pt idx="11534">
                  <c:v>16141.57421875</c:v>
                </c:pt>
                <c:pt idx="11535">
                  <c:v>13438.921875</c:v>
                </c:pt>
                <c:pt idx="11536">
                  <c:v>11247.2109375</c:v>
                </c:pt>
                <c:pt idx="11537">
                  <c:v>6942.82421875</c:v>
                </c:pt>
                <c:pt idx="11538">
                  <c:v>13355.1015625</c:v>
                </c:pt>
                <c:pt idx="11539">
                  <c:v>13466.87890625</c:v>
                </c:pt>
                <c:pt idx="11540">
                  <c:v>13576.734375</c:v>
                </c:pt>
                <c:pt idx="11541">
                  <c:v>12740.046875</c:v>
                </c:pt>
                <c:pt idx="11542">
                  <c:v>12636.98046875</c:v>
                </c:pt>
                <c:pt idx="11543">
                  <c:v>13564.06640625</c:v>
                </c:pt>
                <c:pt idx="11544">
                  <c:v>12580.39453125</c:v>
                </c:pt>
                <c:pt idx="11545">
                  <c:v>9393.2734375</c:v>
                </c:pt>
                <c:pt idx="11546">
                  <c:v>13566.4921875</c:v>
                </c:pt>
                <c:pt idx="11547">
                  <c:v>11318.7421875</c:v>
                </c:pt>
                <c:pt idx="11548">
                  <c:v>10460.66015625</c:v>
                </c:pt>
                <c:pt idx="11549">
                  <c:v>11315.63671875</c:v>
                </c:pt>
                <c:pt idx="11550">
                  <c:v>17290.703125</c:v>
                </c:pt>
                <c:pt idx="11551">
                  <c:v>16818.796875</c:v>
                </c:pt>
                <c:pt idx="11552">
                  <c:v>16952.375</c:v>
                </c:pt>
                <c:pt idx="11553">
                  <c:v>14651.484375</c:v>
                </c:pt>
                <c:pt idx="11554">
                  <c:v>16250.5625</c:v>
                </c:pt>
                <c:pt idx="11555">
                  <c:v>16198.40625</c:v>
                </c:pt>
                <c:pt idx="11556">
                  <c:v>16316.0703125</c:v>
                </c:pt>
                <c:pt idx="11557">
                  <c:v>16832.140625</c:v>
                </c:pt>
                <c:pt idx="11558">
                  <c:v>15223.1015625</c:v>
                </c:pt>
                <c:pt idx="11559">
                  <c:v>14852.671875</c:v>
                </c:pt>
                <c:pt idx="11560">
                  <c:v>15639.1328125</c:v>
                </c:pt>
                <c:pt idx="11561">
                  <c:v>17007.3203125</c:v>
                </c:pt>
                <c:pt idx="11562">
                  <c:v>13857.1328125</c:v>
                </c:pt>
                <c:pt idx="11563">
                  <c:v>10970.953125</c:v>
                </c:pt>
                <c:pt idx="11564">
                  <c:v>10670.9375</c:v>
                </c:pt>
                <c:pt idx="11565">
                  <c:v>14328.984375</c:v>
                </c:pt>
                <c:pt idx="11566">
                  <c:v>13752.25</c:v>
                </c:pt>
                <c:pt idx="11567">
                  <c:v>11519.21484375</c:v>
                </c:pt>
                <c:pt idx="11568">
                  <c:v>9056.484375</c:v>
                </c:pt>
                <c:pt idx="11569">
                  <c:v>8321.6015625</c:v>
                </c:pt>
                <c:pt idx="11570">
                  <c:v>11876.7109375</c:v>
                </c:pt>
                <c:pt idx="11571">
                  <c:v>13530.078125</c:v>
                </c:pt>
                <c:pt idx="11572">
                  <c:v>11739.8984375</c:v>
                </c:pt>
                <c:pt idx="11573">
                  <c:v>9633.6171875</c:v>
                </c:pt>
                <c:pt idx="11574">
                  <c:v>8805.0859375</c:v>
                </c:pt>
                <c:pt idx="11575">
                  <c:v>10984.078125</c:v>
                </c:pt>
                <c:pt idx="11576">
                  <c:v>13634.484375</c:v>
                </c:pt>
                <c:pt idx="11577">
                  <c:v>13640.0234375</c:v>
                </c:pt>
                <c:pt idx="11578">
                  <c:v>14146.171875</c:v>
                </c:pt>
                <c:pt idx="11579">
                  <c:v>13610.59375</c:v>
                </c:pt>
                <c:pt idx="11580">
                  <c:v>10586.6875</c:v>
                </c:pt>
                <c:pt idx="11581">
                  <c:v>10036.84765625</c:v>
                </c:pt>
                <c:pt idx="11582">
                  <c:v>9790.50390625</c:v>
                </c:pt>
                <c:pt idx="11583">
                  <c:v>11838.87890625</c:v>
                </c:pt>
                <c:pt idx="11584">
                  <c:v>9231.765625</c:v>
                </c:pt>
                <c:pt idx="11585">
                  <c:v>10041.2421875</c:v>
                </c:pt>
                <c:pt idx="11586">
                  <c:v>10862.2421875</c:v>
                </c:pt>
                <c:pt idx="11587">
                  <c:v>11804.28125</c:v>
                </c:pt>
                <c:pt idx="11588">
                  <c:v>12043.09375</c:v>
                </c:pt>
                <c:pt idx="11589">
                  <c:v>11086.640625</c:v>
                </c:pt>
                <c:pt idx="11590">
                  <c:v>9296.12890625</c:v>
                </c:pt>
                <c:pt idx="11591">
                  <c:v>11270.10546875</c:v>
                </c:pt>
                <c:pt idx="11592">
                  <c:v>11609.0390625</c:v>
                </c:pt>
                <c:pt idx="11593">
                  <c:v>11651.19140625</c:v>
                </c:pt>
                <c:pt idx="11594">
                  <c:v>11945.265625</c:v>
                </c:pt>
                <c:pt idx="11595">
                  <c:v>12411.6875</c:v>
                </c:pt>
                <c:pt idx="11596">
                  <c:v>11980.484375</c:v>
                </c:pt>
                <c:pt idx="11597">
                  <c:v>10384.6171875</c:v>
                </c:pt>
                <c:pt idx="11598">
                  <c:v>9717.30078125</c:v>
                </c:pt>
                <c:pt idx="11599">
                  <c:v>11524.72265625</c:v>
                </c:pt>
                <c:pt idx="11600">
                  <c:v>10466.24609375</c:v>
                </c:pt>
                <c:pt idx="11601">
                  <c:v>9178.91015625</c:v>
                </c:pt>
                <c:pt idx="11602">
                  <c:v>11430.23046875</c:v>
                </c:pt>
                <c:pt idx="11603">
                  <c:v>11831.47265625</c:v>
                </c:pt>
                <c:pt idx="11604">
                  <c:v>11879.0078125</c:v>
                </c:pt>
                <c:pt idx="11605">
                  <c:v>12211.8125</c:v>
                </c:pt>
                <c:pt idx="11606">
                  <c:v>11467.25</c:v>
                </c:pt>
                <c:pt idx="11607">
                  <c:v>10852.01171875</c:v>
                </c:pt>
                <c:pt idx="11608">
                  <c:v>11932.16015625</c:v>
                </c:pt>
                <c:pt idx="11609">
                  <c:v>11433.9375</c:v>
                </c:pt>
                <c:pt idx="11610">
                  <c:v>12722.765625</c:v>
                </c:pt>
                <c:pt idx="11611">
                  <c:v>12674.640625</c:v>
                </c:pt>
                <c:pt idx="11612">
                  <c:v>12302.2890625</c:v>
                </c:pt>
                <c:pt idx="11613">
                  <c:v>12075.0390625</c:v>
                </c:pt>
                <c:pt idx="11614">
                  <c:v>9965.6640625</c:v>
                </c:pt>
                <c:pt idx="11615">
                  <c:v>8264.9375</c:v>
                </c:pt>
                <c:pt idx="11616">
                  <c:v>7207.26171875</c:v>
                </c:pt>
                <c:pt idx="11617">
                  <c:v>7423.31640625</c:v>
                </c:pt>
                <c:pt idx="11618">
                  <c:v>9433.5234375</c:v>
                </c:pt>
                <c:pt idx="11619">
                  <c:v>12988.75390625</c:v>
                </c:pt>
                <c:pt idx="11620">
                  <c:v>12736.6953125</c:v>
                </c:pt>
                <c:pt idx="11621">
                  <c:v>12703.95703125</c:v>
                </c:pt>
                <c:pt idx="11622">
                  <c:v>11795.27734375</c:v>
                </c:pt>
                <c:pt idx="11623">
                  <c:v>11018.109375</c:v>
                </c:pt>
                <c:pt idx="11624">
                  <c:v>13307.21875</c:v>
                </c:pt>
                <c:pt idx="11625">
                  <c:v>10542.54296875</c:v>
                </c:pt>
                <c:pt idx="11626">
                  <c:v>9966.578125</c:v>
                </c:pt>
                <c:pt idx="11627">
                  <c:v>8592.43359375</c:v>
                </c:pt>
                <c:pt idx="11628">
                  <c:v>10673.9296875</c:v>
                </c:pt>
                <c:pt idx="11629">
                  <c:v>9246.984375</c:v>
                </c:pt>
                <c:pt idx="11630">
                  <c:v>9758.6875</c:v>
                </c:pt>
                <c:pt idx="11631">
                  <c:v>10632.9921875</c:v>
                </c:pt>
                <c:pt idx="11632">
                  <c:v>11327.25</c:v>
                </c:pt>
                <c:pt idx="11633">
                  <c:v>11672.75390625</c:v>
                </c:pt>
                <c:pt idx="11634">
                  <c:v>10586</c:v>
                </c:pt>
                <c:pt idx="11635">
                  <c:v>8703.36328125</c:v>
                </c:pt>
                <c:pt idx="11636">
                  <c:v>9622.92578125</c:v>
                </c:pt>
                <c:pt idx="11637">
                  <c:v>9541.140625</c:v>
                </c:pt>
                <c:pt idx="11638">
                  <c:v>11534.29296875</c:v>
                </c:pt>
                <c:pt idx="11639">
                  <c:v>11782.16015625</c:v>
                </c:pt>
                <c:pt idx="11640">
                  <c:v>10108.984375</c:v>
                </c:pt>
                <c:pt idx="11641">
                  <c:v>8299.0703125</c:v>
                </c:pt>
                <c:pt idx="11642">
                  <c:v>5921.2421875</c:v>
                </c:pt>
                <c:pt idx="11643">
                  <c:v>5631.84375</c:v>
                </c:pt>
                <c:pt idx="11644">
                  <c:v>7170.1015625</c:v>
                </c:pt>
                <c:pt idx="11645">
                  <c:v>9085.578125</c:v>
                </c:pt>
                <c:pt idx="11646">
                  <c:v>9559.6796875</c:v>
                </c:pt>
                <c:pt idx="11647">
                  <c:v>11019.328125</c:v>
                </c:pt>
                <c:pt idx="11648">
                  <c:v>11260.234375</c:v>
                </c:pt>
                <c:pt idx="11649">
                  <c:v>10916.046875</c:v>
                </c:pt>
                <c:pt idx="11650">
                  <c:v>9215.796875</c:v>
                </c:pt>
                <c:pt idx="11651">
                  <c:v>7431.2265625</c:v>
                </c:pt>
                <c:pt idx="11652">
                  <c:v>9726.3984375</c:v>
                </c:pt>
                <c:pt idx="11653">
                  <c:v>8470.4453125</c:v>
                </c:pt>
                <c:pt idx="11654">
                  <c:v>10400.4765625</c:v>
                </c:pt>
                <c:pt idx="11655">
                  <c:v>9342.296875</c:v>
                </c:pt>
                <c:pt idx="11656">
                  <c:v>10321.1015625</c:v>
                </c:pt>
                <c:pt idx="11657">
                  <c:v>10154.9765625</c:v>
                </c:pt>
                <c:pt idx="11658">
                  <c:v>8988.375</c:v>
                </c:pt>
                <c:pt idx="11659">
                  <c:v>10396.796875</c:v>
                </c:pt>
                <c:pt idx="11660">
                  <c:v>8556.18359375</c:v>
                </c:pt>
                <c:pt idx="11661">
                  <c:v>8714.93359375</c:v>
                </c:pt>
                <c:pt idx="11662">
                  <c:v>10034.92578125</c:v>
                </c:pt>
                <c:pt idx="11663">
                  <c:v>10830.1015625</c:v>
                </c:pt>
                <c:pt idx="11664">
                  <c:v>9590.86328125</c:v>
                </c:pt>
                <c:pt idx="11665">
                  <c:v>9307.08203125</c:v>
                </c:pt>
                <c:pt idx="11666">
                  <c:v>9347.23046875</c:v>
                </c:pt>
                <c:pt idx="11667">
                  <c:v>10120.80859375</c:v>
                </c:pt>
                <c:pt idx="11668">
                  <c:v>11153.625</c:v>
                </c:pt>
                <c:pt idx="11669">
                  <c:v>10956.6328125</c:v>
                </c:pt>
                <c:pt idx="11670">
                  <c:v>13073.20703125</c:v>
                </c:pt>
                <c:pt idx="11671">
                  <c:v>13111.3046875</c:v>
                </c:pt>
                <c:pt idx="11672">
                  <c:v>13049.30859375</c:v>
                </c:pt>
                <c:pt idx="11673">
                  <c:v>12547.6328125</c:v>
                </c:pt>
                <c:pt idx="11674">
                  <c:v>12809.95703125</c:v>
                </c:pt>
                <c:pt idx="11675">
                  <c:v>13886.1328125</c:v>
                </c:pt>
                <c:pt idx="11676">
                  <c:v>14231.16796875</c:v>
                </c:pt>
                <c:pt idx="11677">
                  <c:v>11616.52734375</c:v>
                </c:pt>
                <c:pt idx="11678">
                  <c:v>10804.28515625</c:v>
                </c:pt>
                <c:pt idx="11679">
                  <c:v>12601.32421875</c:v>
                </c:pt>
                <c:pt idx="11680">
                  <c:v>10848.3125</c:v>
                </c:pt>
                <c:pt idx="11681">
                  <c:v>10773.1796875</c:v>
                </c:pt>
                <c:pt idx="11682">
                  <c:v>13852.29296875</c:v>
                </c:pt>
                <c:pt idx="11683">
                  <c:v>14127.0390625</c:v>
                </c:pt>
                <c:pt idx="11684">
                  <c:v>14365.72265625</c:v>
                </c:pt>
                <c:pt idx="11685">
                  <c:v>11731.4921875</c:v>
                </c:pt>
                <c:pt idx="11686">
                  <c:v>11703.984375</c:v>
                </c:pt>
                <c:pt idx="11687">
                  <c:v>9800.078125</c:v>
                </c:pt>
                <c:pt idx="11688">
                  <c:v>11191.8203125</c:v>
                </c:pt>
                <c:pt idx="11689">
                  <c:v>10782.6796875</c:v>
                </c:pt>
                <c:pt idx="11690">
                  <c:v>11658.078125</c:v>
                </c:pt>
                <c:pt idx="11691">
                  <c:v>11062.4375</c:v>
                </c:pt>
                <c:pt idx="11692">
                  <c:v>9610.734375</c:v>
                </c:pt>
                <c:pt idx="11693">
                  <c:v>6742.38671875</c:v>
                </c:pt>
                <c:pt idx="11694">
                  <c:v>5403.82421875</c:v>
                </c:pt>
                <c:pt idx="11695">
                  <c:v>7123.4296875</c:v>
                </c:pt>
                <c:pt idx="11696">
                  <c:v>10283.32421875</c:v>
                </c:pt>
                <c:pt idx="11697">
                  <c:v>10997.484375</c:v>
                </c:pt>
                <c:pt idx="11698">
                  <c:v>9767.265625</c:v>
                </c:pt>
                <c:pt idx="11699">
                  <c:v>11316.30859375</c:v>
                </c:pt>
                <c:pt idx="11700">
                  <c:v>14438.40234375</c:v>
                </c:pt>
                <c:pt idx="11701">
                  <c:v>14049.20703125</c:v>
                </c:pt>
                <c:pt idx="11702">
                  <c:v>12884.95703125</c:v>
                </c:pt>
                <c:pt idx="11703">
                  <c:v>14059.50390625</c:v>
                </c:pt>
                <c:pt idx="11704">
                  <c:v>14033.828125</c:v>
                </c:pt>
                <c:pt idx="11705">
                  <c:v>14833.05859375</c:v>
                </c:pt>
                <c:pt idx="11706">
                  <c:v>13872.66015625</c:v>
                </c:pt>
                <c:pt idx="11707">
                  <c:v>11711.91015625</c:v>
                </c:pt>
                <c:pt idx="11708">
                  <c:v>11878.61328125</c:v>
                </c:pt>
                <c:pt idx="11709">
                  <c:v>14865.8203125</c:v>
                </c:pt>
                <c:pt idx="11710">
                  <c:v>12641.14453125</c:v>
                </c:pt>
                <c:pt idx="11711">
                  <c:v>11413.62890625</c:v>
                </c:pt>
                <c:pt idx="11712">
                  <c:v>11542.15625</c:v>
                </c:pt>
                <c:pt idx="11713">
                  <c:v>13331.375</c:v>
                </c:pt>
                <c:pt idx="11714">
                  <c:v>15048.26953125</c:v>
                </c:pt>
                <c:pt idx="11715">
                  <c:v>14245.3125</c:v>
                </c:pt>
                <c:pt idx="11716">
                  <c:v>15642.671875</c:v>
                </c:pt>
                <c:pt idx="11717">
                  <c:v>15687.2265625</c:v>
                </c:pt>
                <c:pt idx="11718">
                  <c:v>15923.17578125</c:v>
                </c:pt>
                <c:pt idx="11719">
                  <c:v>15093.63671875</c:v>
                </c:pt>
                <c:pt idx="11720">
                  <c:v>15745.08984375</c:v>
                </c:pt>
                <c:pt idx="11721">
                  <c:v>13952.3515625</c:v>
                </c:pt>
                <c:pt idx="11722">
                  <c:v>13824.8125</c:v>
                </c:pt>
                <c:pt idx="11723">
                  <c:v>13775.78515625</c:v>
                </c:pt>
                <c:pt idx="11724">
                  <c:v>15522.59765625</c:v>
                </c:pt>
                <c:pt idx="11725">
                  <c:v>15167.50390625</c:v>
                </c:pt>
                <c:pt idx="11726">
                  <c:v>13662.171875</c:v>
                </c:pt>
                <c:pt idx="11727">
                  <c:v>12246.3203125</c:v>
                </c:pt>
                <c:pt idx="11728">
                  <c:v>12720.390625</c:v>
                </c:pt>
                <c:pt idx="11729">
                  <c:v>15664.55859375</c:v>
                </c:pt>
                <c:pt idx="11730">
                  <c:v>14205.59765625</c:v>
                </c:pt>
                <c:pt idx="11731">
                  <c:v>11441.1796875</c:v>
                </c:pt>
                <c:pt idx="11732">
                  <c:v>9999.4296875</c:v>
                </c:pt>
                <c:pt idx="11733">
                  <c:v>9846.4375</c:v>
                </c:pt>
                <c:pt idx="11734">
                  <c:v>11544.203125</c:v>
                </c:pt>
                <c:pt idx="11735">
                  <c:v>13308.48828125</c:v>
                </c:pt>
                <c:pt idx="11736">
                  <c:v>13940.8828125</c:v>
                </c:pt>
                <c:pt idx="11737">
                  <c:v>14183.86328125</c:v>
                </c:pt>
                <c:pt idx="11738">
                  <c:v>13981.51171875</c:v>
                </c:pt>
                <c:pt idx="11739">
                  <c:v>12367.15234375</c:v>
                </c:pt>
                <c:pt idx="11740">
                  <c:v>10560.875</c:v>
                </c:pt>
                <c:pt idx="11741">
                  <c:v>12855.08203125</c:v>
                </c:pt>
                <c:pt idx="11742">
                  <c:v>10825.109375</c:v>
                </c:pt>
                <c:pt idx="11743">
                  <c:v>9186.16796875</c:v>
                </c:pt>
                <c:pt idx="11744">
                  <c:v>11718.19140625</c:v>
                </c:pt>
                <c:pt idx="11745">
                  <c:v>12903.84375</c:v>
                </c:pt>
                <c:pt idx="11746">
                  <c:v>14712.1796875</c:v>
                </c:pt>
                <c:pt idx="11747">
                  <c:v>13756.296875</c:v>
                </c:pt>
                <c:pt idx="11748">
                  <c:v>14590.8203125</c:v>
                </c:pt>
                <c:pt idx="11749">
                  <c:v>14902.27734375</c:v>
                </c:pt>
                <c:pt idx="11750">
                  <c:v>13398.7421875</c:v>
                </c:pt>
                <c:pt idx="11751">
                  <c:v>12220.59765625</c:v>
                </c:pt>
                <c:pt idx="11752">
                  <c:v>14212.90234375</c:v>
                </c:pt>
                <c:pt idx="11753">
                  <c:v>12790.93359375</c:v>
                </c:pt>
                <c:pt idx="11754">
                  <c:v>11638.75</c:v>
                </c:pt>
                <c:pt idx="11755">
                  <c:v>13736.484375</c:v>
                </c:pt>
                <c:pt idx="11756">
                  <c:v>13930.37109375</c:v>
                </c:pt>
                <c:pt idx="11757">
                  <c:v>14715.140625</c:v>
                </c:pt>
                <c:pt idx="11758">
                  <c:v>14845.109375</c:v>
                </c:pt>
                <c:pt idx="11759">
                  <c:v>14695.73046875</c:v>
                </c:pt>
                <c:pt idx="11760">
                  <c:v>16851.26953125</c:v>
                </c:pt>
                <c:pt idx="11761">
                  <c:v>17104.60546875</c:v>
                </c:pt>
                <c:pt idx="11762">
                  <c:v>15616.48046875</c:v>
                </c:pt>
                <c:pt idx="11763">
                  <c:v>16450</c:v>
                </c:pt>
                <c:pt idx="11764">
                  <c:v>16097.83203125</c:v>
                </c:pt>
                <c:pt idx="11765">
                  <c:v>15780.04296875</c:v>
                </c:pt>
                <c:pt idx="11766">
                  <c:v>14896.64453125</c:v>
                </c:pt>
                <c:pt idx="11767">
                  <c:v>14223.8828125</c:v>
                </c:pt>
                <c:pt idx="11768">
                  <c:v>16098.296875</c:v>
                </c:pt>
                <c:pt idx="11769">
                  <c:v>15837.6484375</c:v>
                </c:pt>
                <c:pt idx="11770">
                  <c:v>15733.54296875</c:v>
                </c:pt>
                <c:pt idx="11771">
                  <c:v>16914.25</c:v>
                </c:pt>
                <c:pt idx="11772">
                  <c:v>16213.8515625</c:v>
                </c:pt>
                <c:pt idx="11773">
                  <c:v>17132.953125</c:v>
                </c:pt>
                <c:pt idx="11774">
                  <c:v>14055.0625</c:v>
                </c:pt>
                <c:pt idx="11775">
                  <c:v>9455.48828125</c:v>
                </c:pt>
                <c:pt idx="11776">
                  <c:v>8320.04296875</c:v>
                </c:pt>
                <c:pt idx="11777">
                  <c:v>8232.93359375</c:v>
                </c:pt>
                <c:pt idx="11778">
                  <c:v>8933.8984375</c:v>
                </c:pt>
                <c:pt idx="11779">
                  <c:v>10991.00390625</c:v>
                </c:pt>
                <c:pt idx="11780">
                  <c:v>11836.359375</c:v>
                </c:pt>
                <c:pt idx="11781">
                  <c:v>12076.703125</c:v>
                </c:pt>
                <c:pt idx="11782">
                  <c:v>12174.7421875</c:v>
                </c:pt>
                <c:pt idx="11783">
                  <c:v>11784.75</c:v>
                </c:pt>
                <c:pt idx="11784">
                  <c:v>10064.40625</c:v>
                </c:pt>
                <c:pt idx="11785">
                  <c:v>7941.69921875</c:v>
                </c:pt>
                <c:pt idx="11786">
                  <c:v>10497.62109375</c:v>
                </c:pt>
                <c:pt idx="11787">
                  <c:v>9222.78125</c:v>
                </c:pt>
                <c:pt idx="11788">
                  <c:v>11286.08984375</c:v>
                </c:pt>
                <c:pt idx="11789">
                  <c:v>12175.59765625</c:v>
                </c:pt>
                <c:pt idx="11790">
                  <c:v>11542.625</c:v>
                </c:pt>
                <c:pt idx="11791">
                  <c:v>11943.87890625</c:v>
                </c:pt>
                <c:pt idx="11792">
                  <c:v>9914.24609375</c:v>
                </c:pt>
                <c:pt idx="11793">
                  <c:v>12462.734375</c:v>
                </c:pt>
                <c:pt idx="11794">
                  <c:v>11826.65625</c:v>
                </c:pt>
                <c:pt idx="11795">
                  <c:v>9848.61328125</c:v>
                </c:pt>
                <c:pt idx="11796">
                  <c:v>8843.18359375</c:v>
                </c:pt>
                <c:pt idx="11797">
                  <c:v>7415.5859375</c:v>
                </c:pt>
                <c:pt idx="11798">
                  <c:v>7526.109375</c:v>
                </c:pt>
                <c:pt idx="11799">
                  <c:v>9403.91015625</c:v>
                </c:pt>
                <c:pt idx="11800">
                  <c:v>11110.87109375</c:v>
                </c:pt>
                <c:pt idx="11801">
                  <c:v>12578.48046875</c:v>
                </c:pt>
                <c:pt idx="11802">
                  <c:v>10578.12890625</c:v>
                </c:pt>
                <c:pt idx="11803">
                  <c:v>12402.2734375</c:v>
                </c:pt>
                <c:pt idx="11804">
                  <c:v>10625.453125</c:v>
                </c:pt>
                <c:pt idx="11805">
                  <c:v>15536.140625</c:v>
                </c:pt>
                <c:pt idx="11806">
                  <c:v>13672.2734375</c:v>
                </c:pt>
                <c:pt idx="11807">
                  <c:v>12778.05859375</c:v>
                </c:pt>
                <c:pt idx="11808">
                  <c:v>10672.765625</c:v>
                </c:pt>
                <c:pt idx="11809">
                  <c:v>10857.98046875</c:v>
                </c:pt>
                <c:pt idx="11810">
                  <c:v>12708.0234375</c:v>
                </c:pt>
                <c:pt idx="11811">
                  <c:v>13786.41796875</c:v>
                </c:pt>
                <c:pt idx="11812">
                  <c:v>15801.4296875</c:v>
                </c:pt>
                <c:pt idx="11813">
                  <c:v>15846.890625</c:v>
                </c:pt>
                <c:pt idx="11814">
                  <c:v>13977.51953125</c:v>
                </c:pt>
                <c:pt idx="11815">
                  <c:v>15837.98046875</c:v>
                </c:pt>
                <c:pt idx="11816">
                  <c:v>13608.3125</c:v>
                </c:pt>
                <c:pt idx="11817">
                  <c:v>15495.86328125</c:v>
                </c:pt>
                <c:pt idx="11818">
                  <c:v>14805.97265625</c:v>
                </c:pt>
                <c:pt idx="11819">
                  <c:v>14812.17578125</c:v>
                </c:pt>
                <c:pt idx="11820">
                  <c:v>12762.203125</c:v>
                </c:pt>
                <c:pt idx="11821">
                  <c:v>11970.4140625</c:v>
                </c:pt>
                <c:pt idx="11822">
                  <c:v>11495.1875</c:v>
                </c:pt>
                <c:pt idx="11823">
                  <c:v>11307.4921875</c:v>
                </c:pt>
                <c:pt idx="11824">
                  <c:v>14396.0625</c:v>
                </c:pt>
                <c:pt idx="11825">
                  <c:v>17052.41796875</c:v>
                </c:pt>
                <c:pt idx="11826">
                  <c:v>16713.73828125</c:v>
                </c:pt>
                <c:pt idx="11827">
                  <c:v>16842.98046875</c:v>
                </c:pt>
                <c:pt idx="11828">
                  <c:v>18008.46875</c:v>
                </c:pt>
                <c:pt idx="11829">
                  <c:v>16190.3828125</c:v>
                </c:pt>
                <c:pt idx="11830">
                  <c:v>17968.03125</c:v>
                </c:pt>
                <c:pt idx="11831">
                  <c:v>17060.8125</c:v>
                </c:pt>
                <c:pt idx="11832">
                  <c:v>17012.8515625</c:v>
                </c:pt>
                <c:pt idx="11833">
                  <c:v>17942.3359375</c:v>
                </c:pt>
                <c:pt idx="11834">
                  <c:v>17787.71875</c:v>
                </c:pt>
                <c:pt idx="11835">
                  <c:v>10295.3984375</c:v>
                </c:pt>
                <c:pt idx="11836">
                  <c:v>10247.78515625</c:v>
                </c:pt>
                <c:pt idx="11837">
                  <c:v>9975.09375</c:v>
                </c:pt>
                <c:pt idx="11838">
                  <c:v>10546.3671875</c:v>
                </c:pt>
                <c:pt idx="11839">
                  <c:v>8634.12109375</c:v>
                </c:pt>
                <c:pt idx="11840">
                  <c:v>8594.6171875</c:v>
                </c:pt>
                <c:pt idx="11841">
                  <c:v>10729.66796875</c:v>
                </c:pt>
                <c:pt idx="11842">
                  <c:v>10678.1015625</c:v>
                </c:pt>
                <c:pt idx="11843">
                  <c:v>10436.08203125</c:v>
                </c:pt>
                <c:pt idx="11844">
                  <c:v>11394.859375</c:v>
                </c:pt>
                <c:pt idx="11845">
                  <c:v>9478.203125</c:v>
                </c:pt>
                <c:pt idx="11846">
                  <c:v>11576.19921875</c:v>
                </c:pt>
                <c:pt idx="11847">
                  <c:v>11732.38671875</c:v>
                </c:pt>
                <c:pt idx="11848">
                  <c:v>10920.10546875</c:v>
                </c:pt>
                <c:pt idx="11849">
                  <c:v>11203.00390625</c:v>
                </c:pt>
                <c:pt idx="11850">
                  <c:v>7648.8984375</c:v>
                </c:pt>
                <c:pt idx="11851">
                  <c:v>4513.2578125</c:v>
                </c:pt>
                <c:pt idx="11852">
                  <c:v>4062.4453125</c:v>
                </c:pt>
                <c:pt idx="11853">
                  <c:v>4895.375</c:v>
                </c:pt>
                <c:pt idx="11854">
                  <c:v>6250.94921875</c:v>
                </c:pt>
                <c:pt idx="11855">
                  <c:v>6935.53125</c:v>
                </c:pt>
                <c:pt idx="11856">
                  <c:v>7234.35546875</c:v>
                </c:pt>
                <c:pt idx="11857">
                  <c:v>7344.6484375</c:v>
                </c:pt>
                <c:pt idx="11858">
                  <c:v>7024.94140625</c:v>
                </c:pt>
                <c:pt idx="11859">
                  <c:v>5245.04296875</c:v>
                </c:pt>
                <c:pt idx="11860">
                  <c:v>2828.6328125</c:v>
                </c:pt>
                <c:pt idx="11861">
                  <c:v>7383.46484375</c:v>
                </c:pt>
                <c:pt idx="11862">
                  <c:v>6764.515625</c:v>
                </c:pt>
                <c:pt idx="11863">
                  <c:v>5621.31640625</c:v>
                </c:pt>
                <c:pt idx="11864">
                  <c:v>7778.33984375</c:v>
                </c:pt>
                <c:pt idx="11865">
                  <c:v>10346.46875</c:v>
                </c:pt>
                <c:pt idx="11866">
                  <c:v>8925.5859375</c:v>
                </c:pt>
                <c:pt idx="11867">
                  <c:v>8639.3984375</c:v>
                </c:pt>
                <c:pt idx="11868">
                  <c:v>10511.5546875</c:v>
                </c:pt>
                <c:pt idx="11869">
                  <c:v>11138.36328125</c:v>
                </c:pt>
                <c:pt idx="11870">
                  <c:v>11307.140625</c:v>
                </c:pt>
                <c:pt idx="11871">
                  <c:v>9905.7890625</c:v>
                </c:pt>
                <c:pt idx="11872">
                  <c:v>7197.0078125</c:v>
                </c:pt>
                <c:pt idx="11873">
                  <c:v>8805.875</c:v>
                </c:pt>
                <c:pt idx="11874">
                  <c:v>11398.02734375</c:v>
                </c:pt>
                <c:pt idx="11875">
                  <c:v>9555.55078125</c:v>
                </c:pt>
                <c:pt idx="11876">
                  <c:v>9203.72265625</c:v>
                </c:pt>
                <c:pt idx="11877">
                  <c:v>10471.94140625</c:v>
                </c:pt>
                <c:pt idx="11878">
                  <c:v>11063.359375</c:v>
                </c:pt>
                <c:pt idx="11879">
                  <c:v>9424.98828125</c:v>
                </c:pt>
                <c:pt idx="11880">
                  <c:v>14029.91796875</c:v>
                </c:pt>
                <c:pt idx="11881">
                  <c:v>13717.640625</c:v>
                </c:pt>
                <c:pt idx="11882">
                  <c:v>13377.3046875</c:v>
                </c:pt>
                <c:pt idx="11883">
                  <c:v>10773.82421875</c:v>
                </c:pt>
                <c:pt idx="11884">
                  <c:v>10533.37890625</c:v>
                </c:pt>
                <c:pt idx="11885">
                  <c:v>10834.296875</c:v>
                </c:pt>
                <c:pt idx="11886">
                  <c:v>12478.16015625</c:v>
                </c:pt>
                <c:pt idx="11887">
                  <c:v>12283.2734375</c:v>
                </c:pt>
                <c:pt idx="11888">
                  <c:v>12589.6015625</c:v>
                </c:pt>
                <c:pt idx="11889">
                  <c:v>13092.67578125</c:v>
                </c:pt>
                <c:pt idx="11890">
                  <c:v>11324.23046875</c:v>
                </c:pt>
                <c:pt idx="11891">
                  <c:v>10181.74609375</c:v>
                </c:pt>
                <c:pt idx="11892">
                  <c:v>11479.82421875</c:v>
                </c:pt>
                <c:pt idx="11893">
                  <c:v>13770.6875</c:v>
                </c:pt>
                <c:pt idx="11894">
                  <c:v>14056.22265625</c:v>
                </c:pt>
                <c:pt idx="11895">
                  <c:v>10941.09375</c:v>
                </c:pt>
                <c:pt idx="11896">
                  <c:v>11170.2265625</c:v>
                </c:pt>
                <c:pt idx="11897">
                  <c:v>8849.70703125</c:v>
                </c:pt>
                <c:pt idx="11898">
                  <c:v>7888.59765625</c:v>
                </c:pt>
                <c:pt idx="11899">
                  <c:v>6075.99609375</c:v>
                </c:pt>
                <c:pt idx="11900">
                  <c:v>6533.91015625</c:v>
                </c:pt>
                <c:pt idx="11901">
                  <c:v>8907.59765625</c:v>
                </c:pt>
                <c:pt idx="11902">
                  <c:v>11153.8984375</c:v>
                </c:pt>
                <c:pt idx="11903">
                  <c:v>10351.08984375</c:v>
                </c:pt>
                <c:pt idx="11904">
                  <c:v>8148.94140625</c:v>
                </c:pt>
                <c:pt idx="11905">
                  <c:v>7969.94921875</c:v>
                </c:pt>
                <c:pt idx="11906">
                  <c:v>9646.27734375</c:v>
                </c:pt>
                <c:pt idx="11907">
                  <c:v>7617.59765625</c:v>
                </c:pt>
                <c:pt idx="11908">
                  <c:v>10312.6484375</c:v>
                </c:pt>
                <c:pt idx="11909">
                  <c:v>10539.27734375</c:v>
                </c:pt>
                <c:pt idx="11910">
                  <c:v>15590.265625</c:v>
                </c:pt>
                <c:pt idx="11911">
                  <c:v>15663.640625</c:v>
                </c:pt>
                <c:pt idx="11912">
                  <c:v>15236.515625</c:v>
                </c:pt>
                <c:pt idx="11913">
                  <c:v>13166.94921875</c:v>
                </c:pt>
                <c:pt idx="11914">
                  <c:v>11739.93359375</c:v>
                </c:pt>
                <c:pt idx="11915">
                  <c:v>11027.3046875</c:v>
                </c:pt>
                <c:pt idx="11916">
                  <c:v>11113.80078125</c:v>
                </c:pt>
                <c:pt idx="11917">
                  <c:v>12710.11328125</c:v>
                </c:pt>
                <c:pt idx="11918">
                  <c:v>14476.046875</c:v>
                </c:pt>
                <c:pt idx="11919">
                  <c:v>16025.9453125</c:v>
                </c:pt>
                <c:pt idx="11920">
                  <c:v>14124.828125</c:v>
                </c:pt>
                <c:pt idx="11921">
                  <c:v>14098.62109375</c:v>
                </c:pt>
                <c:pt idx="11922">
                  <c:v>15601.73828125</c:v>
                </c:pt>
                <c:pt idx="11923">
                  <c:v>13987.90625</c:v>
                </c:pt>
                <c:pt idx="11924">
                  <c:v>15723.8515625</c:v>
                </c:pt>
                <c:pt idx="11925">
                  <c:v>12912.65625</c:v>
                </c:pt>
                <c:pt idx="11926">
                  <c:v>11819.078125</c:v>
                </c:pt>
                <c:pt idx="11927">
                  <c:v>11672.5</c:v>
                </c:pt>
                <c:pt idx="11928">
                  <c:v>13414.59765625</c:v>
                </c:pt>
                <c:pt idx="11929">
                  <c:v>13288.15625</c:v>
                </c:pt>
                <c:pt idx="11930">
                  <c:v>13296.890625</c:v>
                </c:pt>
                <c:pt idx="11931">
                  <c:v>10354.63671875</c:v>
                </c:pt>
                <c:pt idx="11932">
                  <c:v>11907.7734375</c:v>
                </c:pt>
                <c:pt idx="11933">
                  <c:v>12477.69921875</c:v>
                </c:pt>
                <c:pt idx="11934">
                  <c:v>10418.98046875</c:v>
                </c:pt>
                <c:pt idx="11935">
                  <c:v>10262.71484375</c:v>
                </c:pt>
                <c:pt idx="11936">
                  <c:v>11135.70703125</c:v>
                </c:pt>
                <c:pt idx="11937">
                  <c:v>13028.5703125</c:v>
                </c:pt>
                <c:pt idx="11938">
                  <c:v>12846.234375</c:v>
                </c:pt>
                <c:pt idx="11939">
                  <c:v>10760.1328125</c:v>
                </c:pt>
                <c:pt idx="11940">
                  <c:v>13650.85546875</c:v>
                </c:pt>
                <c:pt idx="11941">
                  <c:v>14215.0078125</c:v>
                </c:pt>
                <c:pt idx="11942">
                  <c:v>14457.40625</c:v>
                </c:pt>
                <c:pt idx="11943">
                  <c:v>14134.38671875</c:v>
                </c:pt>
                <c:pt idx="11944">
                  <c:v>13400.640625</c:v>
                </c:pt>
                <c:pt idx="11945">
                  <c:v>13761.73828125</c:v>
                </c:pt>
                <c:pt idx="11946">
                  <c:v>13782.51953125</c:v>
                </c:pt>
                <c:pt idx="11947">
                  <c:v>12265.21875</c:v>
                </c:pt>
                <c:pt idx="11948">
                  <c:v>13546.59765625</c:v>
                </c:pt>
                <c:pt idx="11949">
                  <c:v>11606.37890625</c:v>
                </c:pt>
                <c:pt idx="11950">
                  <c:v>11399.62109375</c:v>
                </c:pt>
                <c:pt idx="11951">
                  <c:v>13848.53515625</c:v>
                </c:pt>
                <c:pt idx="11952">
                  <c:v>13401.93359375</c:v>
                </c:pt>
                <c:pt idx="11953">
                  <c:v>11939.82421875</c:v>
                </c:pt>
                <c:pt idx="11954">
                  <c:v>14073.4140625</c:v>
                </c:pt>
                <c:pt idx="11955">
                  <c:v>16522.36328125</c:v>
                </c:pt>
                <c:pt idx="11956">
                  <c:v>15505.2734375</c:v>
                </c:pt>
                <c:pt idx="11957">
                  <c:v>13436.22265625</c:v>
                </c:pt>
                <c:pt idx="11958">
                  <c:v>11856.88671875</c:v>
                </c:pt>
                <c:pt idx="11959">
                  <c:v>10803.87890625</c:v>
                </c:pt>
                <c:pt idx="11960">
                  <c:v>11812.13671875</c:v>
                </c:pt>
                <c:pt idx="11961">
                  <c:v>14721.65234375</c:v>
                </c:pt>
                <c:pt idx="11962">
                  <c:v>16591.91015625</c:v>
                </c:pt>
                <c:pt idx="11963">
                  <c:v>16065.9921875</c:v>
                </c:pt>
                <c:pt idx="11964">
                  <c:v>16623.484375</c:v>
                </c:pt>
                <c:pt idx="11965">
                  <c:v>16418.01953125</c:v>
                </c:pt>
                <c:pt idx="11966">
                  <c:v>15963.64453125</c:v>
                </c:pt>
                <c:pt idx="11967">
                  <c:v>14641.546875</c:v>
                </c:pt>
                <c:pt idx="11968">
                  <c:v>14586.09375</c:v>
                </c:pt>
                <c:pt idx="11969">
                  <c:v>16569.23828125</c:v>
                </c:pt>
                <c:pt idx="11970">
                  <c:v>12445.1640625</c:v>
                </c:pt>
                <c:pt idx="11971">
                  <c:v>12567.9453125</c:v>
                </c:pt>
                <c:pt idx="11972">
                  <c:v>11201.1875</c:v>
                </c:pt>
                <c:pt idx="11973">
                  <c:v>10978.60546875</c:v>
                </c:pt>
                <c:pt idx="11974">
                  <c:v>11283.859375</c:v>
                </c:pt>
                <c:pt idx="11975">
                  <c:v>12208.3203125</c:v>
                </c:pt>
                <c:pt idx="11976">
                  <c:v>11714.68359375</c:v>
                </c:pt>
                <c:pt idx="11977">
                  <c:v>10841.17578125</c:v>
                </c:pt>
                <c:pt idx="11978">
                  <c:v>5795.2421875</c:v>
                </c:pt>
                <c:pt idx="11979">
                  <c:v>5172.921875</c:v>
                </c:pt>
                <c:pt idx="11980">
                  <c:v>11234.5234375</c:v>
                </c:pt>
                <c:pt idx="11981">
                  <c:v>8891.80078125</c:v>
                </c:pt>
                <c:pt idx="11982">
                  <c:v>9604.89453125</c:v>
                </c:pt>
                <c:pt idx="11983">
                  <c:v>12563.46484375</c:v>
                </c:pt>
                <c:pt idx="11984">
                  <c:v>12019.875</c:v>
                </c:pt>
                <c:pt idx="11985">
                  <c:v>11509.9921875</c:v>
                </c:pt>
                <c:pt idx="11986">
                  <c:v>11293.90625</c:v>
                </c:pt>
                <c:pt idx="11987">
                  <c:v>11266.48828125</c:v>
                </c:pt>
                <c:pt idx="11988">
                  <c:v>9474.140625</c:v>
                </c:pt>
                <c:pt idx="11989">
                  <c:v>8453.953125</c:v>
                </c:pt>
                <c:pt idx="11990">
                  <c:v>8464.40234375</c:v>
                </c:pt>
                <c:pt idx="11991">
                  <c:v>11348.7265625</c:v>
                </c:pt>
                <c:pt idx="11992">
                  <c:v>10418.109375</c:v>
                </c:pt>
                <c:pt idx="11993">
                  <c:v>10106.56640625</c:v>
                </c:pt>
                <c:pt idx="11994">
                  <c:v>10081.98046875</c:v>
                </c:pt>
                <c:pt idx="11995">
                  <c:v>10928.109375</c:v>
                </c:pt>
                <c:pt idx="11996">
                  <c:v>10008.1953125</c:v>
                </c:pt>
                <c:pt idx="11997">
                  <c:v>8707.02734375</c:v>
                </c:pt>
                <c:pt idx="11998">
                  <c:v>10308</c:v>
                </c:pt>
                <c:pt idx="11999">
                  <c:v>11567.359375</c:v>
                </c:pt>
                <c:pt idx="12000">
                  <c:v>14059.6484375</c:v>
                </c:pt>
                <c:pt idx="12001">
                  <c:v>14458.94140625</c:v>
                </c:pt>
                <c:pt idx="12002">
                  <c:v>13536.20703125</c:v>
                </c:pt>
                <c:pt idx="12003">
                  <c:v>13690.87890625</c:v>
                </c:pt>
                <c:pt idx="12004">
                  <c:v>13474.15625</c:v>
                </c:pt>
                <c:pt idx="12005">
                  <c:v>11358.5234375</c:v>
                </c:pt>
                <c:pt idx="12006">
                  <c:v>11135.3046875</c:v>
                </c:pt>
                <c:pt idx="12007">
                  <c:v>12541.234375</c:v>
                </c:pt>
                <c:pt idx="12008">
                  <c:v>11596.78125</c:v>
                </c:pt>
                <c:pt idx="12009">
                  <c:v>13910.8203125</c:v>
                </c:pt>
                <c:pt idx="12010">
                  <c:v>11994.28125</c:v>
                </c:pt>
                <c:pt idx="12011">
                  <c:v>12166.609375</c:v>
                </c:pt>
                <c:pt idx="12012">
                  <c:v>13903.5625</c:v>
                </c:pt>
                <c:pt idx="12013">
                  <c:v>13567.25390625</c:v>
                </c:pt>
                <c:pt idx="12014">
                  <c:v>14335.24609375</c:v>
                </c:pt>
                <c:pt idx="12015">
                  <c:v>10990.11328125</c:v>
                </c:pt>
                <c:pt idx="12016">
                  <c:v>8345.2890625</c:v>
                </c:pt>
                <c:pt idx="12017">
                  <c:v>10397.1640625</c:v>
                </c:pt>
                <c:pt idx="12018">
                  <c:v>10134.8046875</c:v>
                </c:pt>
                <c:pt idx="12019">
                  <c:v>8131.5234375</c:v>
                </c:pt>
                <c:pt idx="12020">
                  <c:v>7343.21875</c:v>
                </c:pt>
                <c:pt idx="12021">
                  <c:v>6553.3515625</c:v>
                </c:pt>
                <c:pt idx="12022">
                  <c:v>6615.953125</c:v>
                </c:pt>
                <c:pt idx="12023">
                  <c:v>10713.2421875</c:v>
                </c:pt>
                <c:pt idx="12024">
                  <c:v>7833.2734375</c:v>
                </c:pt>
                <c:pt idx="12025">
                  <c:v>5494.015625</c:v>
                </c:pt>
                <c:pt idx="12026">
                  <c:v>10540.56640625</c:v>
                </c:pt>
                <c:pt idx="12027">
                  <c:v>8255.0625</c:v>
                </c:pt>
                <c:pt idx="12028">
                  <c:v>6966.6953125</c:v>
                </c:pt>
                <c:pt idx="12029">
                  <c:v>7978.0703125</c:v>
                </c:pt>
                <c:pt idx="12030">
                  <c:v>12633.953125</c:v>
                </c:pt>
                <c:pt idx="12031">
                  <c:v>12288.9375</c:v>
                </c:pt>
                <c:pt idx="12032">
                  <c:v>12098.203125</c:v>
                </c:pt>
                <c:pt idx="12033">
                  <c:v>10652.90625</c:v>
                </c:pt>
                <c:pt idx="12034">
                  <c:v>9695.63671875</c:v>
                </c:pt>
                <c:pt idx="12035">
                  <c:v>8839.05078125</c:v>
                </c:pt>
                <c:pt idx="12036">
                  <c:v>8362.83984375</c:v>
                </c:pt>
                <c:pt idx="12037">
                  <c:v>8578.46875</c:v>
                </c:pt>
                <c:pt idx="12038">
                  <c:v>10607.16015625</c:v>
                </c:pt>
                <c:pt idx="12039">
                  <c:v>12412.75</c:v>
                </c:pt>
                <c:pt idx="12040">
                  <c:v>11357.47265625</c:v>
                </c:pt>
                <c:pt idx="12041">
                  <c:v>11041.9609375</c:v>
                </c:pt>
                <c:pt idx="12042">
                  <c:v>10980.80859375</c:v>
                </c:pt>
                <c:pt idx="12043">
                  <c:v>12026.52734375</c:v>
                </c:pt>
                <c:pt idx="12044">
                  <c:v>12557.96875</c:v>
                </c:pt>
                <c:pt idx="12045">
                  <c:v>11404.6796875</c:v>
                </c:pt>
                <c:pt idx="12046">
                  <c:v>11212.07421875</c:v>
                </c:pt>
                <c:pt idx="12047">
                  <c:v>11003.3828125</c:v>
                </c:pt>
                <c:pt idx="12048">
                  <c:v>10230.4375</c:v>
                </c:pt>
                <c:pt idx="12049">
                  <c:v>10394.14453125</c:v>
                </c:pt>
                <c:pt idx="12050">
                  <c:v>7444.0234375</c:v>
                </c:pt>
                <c:pt idx="12051">
                  <c:v>6855.3125</c:v>
                </c:pt>
                <c:pt idx="12052">
                  <c:v>10181.703125</c:v>
                </c:pt>
                <c:pt idx="12053">
                  <c:v>7474.09765625</c:v>
                </c:pt>
                <c:pt idx="12054">
                  <c:v>7615.60546875</c:v>
                </c:pt>
                <c:pt idx="12055">
                  <c:v>10448.234375</c:v>
                </c:pt>
                <c:pt idx="12056">
                  <c:v>10968.46875</c:v>
                </c:pt>
                <c:pt idx="12057">
                  <c:v>10460.7421875</c:v>
                </c:pt>
                <c:pt idx="12058">
                  <c:v>11033.68359375</c:v>
                </c:pt>
                <c:pt idx="12059">
                  <c:v>11131.7890625</c:v>
                </c:pt>
                <c:pt idx="12060">
                  <c:v>15105.10546875</c:v>
                </c:pt>
                <c:pt idx="12061">
                  <c:v>14892.2578125</c:v>
                </c:pt>
                <c:pt idx="12062">
                  <c:v>14612.40625</c:v>
                </c:pt>
                <c:pt idx="12063">
                  <c:v>10345.23828125</c:v>
                </c:pt>
                <c:pt idx="12064">
                  <c:v>9705.01953125</c:v>
                </c:pt>
                <c:pt idx="12065">
                  <c:v>8646.73046875</c:v>
                </c:pt>
                <c:pt idx="12066">
                  <c:v>8385.1484375</c:v>
                </c:pt>
                <c:pt idx="12067">
                  <c:v>11985.16796875</c:v>
                </c:pt>
                <c:pt idx="12068">
                  <c:v>14820.75</c:v>
                </c:pt>
                <c:pt idx="12069">
                  <c:v>14866.1171875</c:v>
                </c:pt>
                <c:pt idx="12070">
                  <c:v>14911.30859375</c:v>
                </c:pt>
                <c:pt idx="12071">
                  <c:v>14295.875</c:v>
                </c:pt>
                <c:pt idx="12072">
                  <c:v>14251.69921875</c:v>
                </c:pt>
                <c:pt idx="12073">
                  <c:v>15123.984375</c:v>
                </c:pt>
                <c:pt idx="12074">
                  <c:v>13403.10546875</c:v>
                </c:pt>
                <c:pt idx="12075">
                  <c:v>12876.2265625</c:v>
                </c:pt>
                <c:pt idx="12076">
                  <c:v>11610.36328125</c:v>
                </c:pt>
                <c:pt idx="12077">
                  <c:v>8897.828125</c:v>
                </c:pt>
                <c:pt idx="12078">
                  <c:v>7362.9609375</c:v>
                </c:pt>
                <c:pt idx="12079">
                  <c:v>7686.4140625</c:v>
                </c:pt>
                <c:pt idx="12080">
                  <c:v>11331.03515625</c:v>
                </c:pt>
                <c:pt idx="12081">
                  <c:v>11956.515625</c:v>
                </c:pt>
                <c:pt idx="12082">
                  <c:v>10342.9921875</c:v>
                </c:pt>
                <c:pt idx="12083">
                  <c:v>9396.140625</c:v>
                </c:pt>
                <c:pt idx="12084">
                  <c:v>11219.9453125</c:v>
                </c:pt>
                <c:pt idx="12085">
                  <c:v>13009.0703125</c:v>
                </c:pt>
                <c:pt idx="12086">
                  <c:v>12544.55078125</c:v>
                </c:pt>
                <c:pt idx="12087">
                  <c:v>12953.87109375</c:v>
                </c:pt>
                <c:pt idx="12088">
                  <c:v>12287.28515625</c:v>
                </c:pt>
                <c:pt idx="12089">
                  <c:v>11524.0859375</c:v>
                </c:pt>
                <c:pt idx="12090">
                  <c:v>14350.52734375</c:v>
                </c:pt>
                <c:pt idx="12091">
                  <c:v>12835.140625</c:v>
                </c:pt>
                <c:pt idx="12092">
                  <c:v>12792.171875</c:v>
                </c:pt>
                <c:pt idx="12093">
                  <c:v>15215.3046875</c:v>
                </c:pt>
                <c:pt idx="12094">
                  <c:v>14987.09765625</c:v>
                </c:pt>
                <c:pt idx="12095">
                  <c:v>12645.94921875</c:v>
                </c:pt>
                <c:pt idx="12096">
                  <c:v>11546.609375</c:v>
                </c:pt>
                <c:pt idx="12097">
                  <c:v>10693.23046875</c:v>
                </c:pt>
                <c:pt idx="12098">
                  <c:v>12204.23828125</c:v>
                </c:pt>
                <c:pt idx="12099">
                  <c:v>15340.28515625</c:v>
                </c:pt>
                <c:pt idx="12100">
                  <c:v>15324.17578125</c:v>
                </c:pt>
                <c:pt idx="12101">
                  <c:v>14645.5234375</c:v>
                </c:pt>
                <c:pt idx="12102">
                  <c:v>11663.0546875</c:v>
                </c:pt>
                <c:pt idx="12103">
                  <c:v>15216.125</c:v>
                </c:pt>
                <c:pt idx="12104">
                  <c:v>15269.6640625</c:v>
                </c:pt>
                <c:pt idx="12105">
                  <c:v>17954.98828125</c:v>
                </c:pt>
                <c:pt idx="12106">
                  <c:v>17720.75</c:v>
                </c:pt>
                <c:pt idx="12107">
                  <c:v>17847.1875</c:v>
                </c:pt>
                <c:pt idx="12108">
                  <c:v>17609.96484375</c:v>
                </c:pt>
                <c:pt idx="12109">
                  <c:v>17081.48828125</c:v>
                </c:pt>
                <c:pt idx="12110">
                  <c:v>17296.94140625</c:v>
                </c:pt>
                <c:pt idx="12111">
                  <c:v>15846.8359375</c:v>
                </c:pt>
                <c:pt idx="12112">
                  <c:v>16351.328125</c:v>
                </c:pt>
                <c:pt idx="12113">
                  <c:v>14918.2265625</c:v>
                </c:pt>
                <c:pt idx="12114">
                  <c:v>13185.12890625</c:v>
                </c:pt>
                <c:pt idx="12115">
                  <c:v>12841.55859375</c:v>
                </c:pt>
                <c:pt idx="12116">
                  <c:v>13425.30859375</c:v>
                </c:pt>
                <c:pt idx="12117">
                  <c:v>15561.79296875</c:v>
                </c:pt>
                <c:pt idx="12118">
                  <c:v>17415.41015625</c:v>
                </c:pt>
                <c:pt idx="12119">
                  <c:v>17183.625</c:v>
                </c:pt>
                <c:pt idx="12120">
                  <c:v>14902.07421875</c:v>
                </c:pt>
                <c:pt idx="12121">
                  <c:v>15715.0390625</c:v>
                </c:pt>
                <c:pt idx="12122">
                  <c:v>15655.5234375</c:v>
                </c:pt>
                <c:pt idx="12123">
                  <c:v>15213.96875</c:v>
                </c:pt>
                <c:pt idx="12124">
                  <c:v>12906.05078125</c:v>
                </c:pt>
                <c:pt idx="12125">
                  <c:v>11572.4765625</c:v>
                </c:pt>
                <c:pt idx="12126">
                  <c:v>10202.42578125</c:v>
                </c:pt>
                <c:pt idx="12127">
                  <c:v>9893.87890625</c:v>
                </c:pt>
                <c:pt idx="12128">
                  <c:v>11062.765625</c:v>
                </c:pt>
                <c:pt idx="12129">
                  <c:v>13355.69140625</c:v>
                </c:pt>
                <c:pt idx="12130">
                  <c:v>14860.49609375</c:v>
                </c:pt>
                <c:pt idx="12131">
                  <c:v>15668.2109375</c:v>
                </c:pt>
                <c:pt idx="12132">
                  <c:v>16348.32421875</c:v>
                </c:pt>
                <c:pt idx="12133">
                  <c:v>16235.11328125</c:v>
                </c:pt>
                <c:pt idx="12134">
                  <c:v>15397.1015625</c:v>
                </c:pt>
                <c:pt idx="12135">
                  <c:v>16931.27734375</c:v>
                </c:pt>
                <c:pt idx="12136">
                  <c:v>16598.96875</c:v>
                </c:pt>
                <c:pt idx="12137">
                  <c:v>17072.6015625</c:v>
                </c:pt>
                <c:pt idx="12138">
                  <c:v>16833.23828125</c:v>
                </c:pt>
                <c:pt idx="12139">
                  <c:v>17290.8046875</c:v>
                </c:pt>
                <c:pt idx="12140">
                  <c:v>17202.328125</c:v>
                </c:pt>
                <c:pt idx="12141">
                  <c:v>16612.515625</c:v>
                </c:pt>
                <c:pt idx="12142">
                  <c:v>15390.2265625</c:v>
                </c:pt>
                <c:pt idx="12143">
                  <c:v>15076.984375</c:v>
                </c:pt>
                <c:pt idx="12144">
                  <c:v>16531.86328125</c:v>
                </c:pt>
                <c:pt idx="12145">
                  <c:v>15412.76171875</c:v>
                </c:pt>
                <c:pt idx="12146">
                  <c:v>13863.83203125</c:v>
                </c:pt>
                <c:pt idx="12147">
                  <c:v>12951.33203125</c:v>
                </c:pt>
                <c:pt idx="12148">
                  <c:v>14883.328125</c:v>
                </c:pt>
                <c:pt idx="12149">
                  <c:v>17001.4921875</c:v>
                </c:pt>
                <c:pt idx="12150">
                  <c:v>14663.859375</c:v>
                </c:pt>
                <c:pt idx="12151">
                  <c:v>14195.1328125</c:v>
                </c:pt>
                <c:pt idx="12152">
                  <c:v>14188.11328125</c:v>
                </c:pt>
                <c:pt idx="12153">
                  <c:v>13742.89453125</c:v>
                </c:pt>
                <c:pt idx="12154">
                  <c:v>10195.265625</c:v>
                </c:pt>
                <c:pt idx="12155">
                  <c:v>11594.609375</c:v>
                </c:pt>
                <c:pt idx="12156">
                  <c:v>11557.84375</c:v>
                </c:pt>
                <c:pt idx="12157">
                  <c:v>13984.81640625</c:v>
                </c:pt>
                <c:pt idx="12158">
                  <c:v>14529.76171875</c:v>
                </c:pt>
                <c:pt idx="12159">
                  <c:v>14750.46875</c:v>
                </c:pt>
                <c:pt idx="12160">
                  <c:v>14598.4453125</c:v>
                </c:pt>
                <c:pt idx="12161">
                  <c:v>14337.27734375</c:v>
                </c:pt>
                <c:pt idx="12162">
                  <c:v>13886.88671875</c:v>
                </c:pt>
                <c:pt idx="12163">
                  <c:v>10884.62109375</c:v>
                </c:pt>
                <c:pt idx="12164">
                  <c:v>9723.51953125</c:v>
                </c:pt>
                <c:pt idx="12165">
                  <c:v>15304.44921875</c:v>
                </c:pt>
                <c:pt idx="12166">
                  <c:v>14151.35546875</c:v>
                </c:pt>
                <c:pt idx="12167">
                  <c:v>12893.48828125</c:v>
                </c:pt>
                <c:pt idx="12168">
                  <c:v>13508.25390625</c:v>
                </c:pt>
                <c:pt idx="12169">
                  <c:v>14810.546875</c:v>
                </c:pt>
                <c:pt idx="12170">
                  <c:v>14021.375</c:v>
                </c:pt>
                <c:pt idx="12171">
                  <c:v>14152.9453125</c:v>
                </c:pt>
                <c:pt idx="12172">
                  <c:v>15332.203125</c:v>
                </c:pt>
                <c:pt idx="12173">
                  <c:v>11949.2421875</c:v>
                </c:pt>
                <c:pt idx="12174">
                  <c:v>11467.4375</c:v>
                </c:pt>
                <c:pt idx="12175">
                  <c:v>15404.40234375</c:v>
                </c:pt>
                <c:pt idx="12176">
                  <c:v>14594.1171875</c:v>
                </c:pt>
                <c:pt idx="12177">
                  <c:v>11944.3515625</c:v>
                </c:pt>
                <c:pt idx="12178">
                  <c:v>11550.84375</c:v>
                </c:pt>
                <c:pt idx="12179">
                  <c:v>13638.09765625</c:v>
                </c:pt>
                <c:pt idx="12180">
                  <c:v>15379.12109375</c:v>
                </c:pt>
                <c:pt idx="12181">
                  <c:v>14875.12890625</c:v>
                </c:pt>
                <c:pt idx="12182">
                  <c:v>13872.18359375</c:v>
                </c:pt>
                <c:pt idx="12183">
                  <c:v>13225.1640625</c:v>
                </c:pt>
                <c:pt idx="12184">
                  <c:v>14056.8203125</c:v>
                </c:pt>
                <c:pt idx="12185">
                  <c:v>15725.8359375</c:v>
                </c:pt>
                <c:pt idx="12186">
                  <c:v>15492.55078125</c:v>
                </c:pt>
                <c:pt idx="12187">
                  <c:v>15015.1796875</c:v>
                </c:pt>
                <c:pt idx="12188">
                  <c:v>15300.28125</c:v>
                </c:pt>
                <c:pt idx="12189">
                  <c:v>15547.5625</c:v>
                </c:pt>
                <c:pt idx="12190">
                  <c:v>14879.7734375</c:v>
                </c:pt>
                <c:pt idx="12191">
                  <c:v>14314.42578125</c:v>
                </c:pt>
                <c:pt idx="12192">
                  <c:v>15371.75390625</c:v>
                </c:pt>
                <c:pt idx="12193">
                  <c:v>16279.046875</c:v>
                </c:pt>
                <c:pt idx="12194">
                  <c:v>15381.08203125</c:v>
                </c:pt>
                <c:pt idx="12195">
                  <c:v>12506.984375</c:v>
                </c:pt>
                <c:pt idx="12196">
                  <c:v>12986.11328125</c:v>
                </c:pt>
                <c:pt idx="12197">
                  <c:v>12218.07421875</c:v>
                </c:pt>
                <c:pt idx="12198">
                  <c:v>10976.9921875</c:v>
                </c:pt>
                <c:pt idx="12199">
                  <c:v>10969.89453125</c:v>
                </c:pt>
                <c:pt idx="12200">
                  <c:v>10644.859375</c:v>
                </c:pt>
                <c:pt idx="12201">
                  <c:v>11861.78515625</c:v>
                </c:pt>
                <c:pt idx="12202">
                  <c:v>12885.71484375</c:v>
                </c:pt>
                <c:pt idx="12203">
                  <c:v>11743.26171875</c:v>
                </c:pt>
                <c:pt idx="12204">
                  <c:v>9489.2109375</c:v>
                </c:pt>
                <c:pt idx="12205">
                  <c:v>9739.50390625</c:v>
                </c:pt>
                <c:pt idx="12206">
                  <c:v>11485.98046875</c:v>
                </c:pt>
                <c:pt idx="12207">
                  <c:v>9886.49609375</c:v>
                </c:pt>
                <c:pt idx="12208">
                  <c:v>10174.55859375</c:v>
                </c:pt>
                <c:pt idx="12209">
                  <c:v>12483.44921875</c:v>
                </c:pt>
                <c:pt idx="12210">
                  <c:v>11964.6015625</c:v>
                </c:pt>
                <c:pt idx="12211">
                  <c:v>11382.7109375</c:v>
                </c:pt>
                <c:pt idx="12212">
                  <c:v>11557.88671875</c:v>
                </c:pt>
                <c:pt idx="12213">
                  <c:v>11867.59765625</c:v>
                </c:pt>
                <c:pt idx="12214">
                  <c:v>9880.546875</c:v>
                </c:pt>
                <c:pt idx="12215">
                  <c:v>9340.48046875</c:v>
                </c:pt>
                <c:pt idx="12216">
                  <c:v>10173.31640625</c:v>
                </c:pt>
                <c:pt idx="12217">
                  <c:v>12667.91015625</c:v>
                </c:pt>
                <c:pt idx="12218">
                  <c:v>10442.75</c:v>
                </c:pt>
                <c:pt idx="12219">
                  <c:v>9851.0546875</c:v>
                </c:pt>
                <c:pt idx="12220">
                  <c:v>10327.23046875</c:v>
                </c:pt>
                <c:pt idx="12221">
                  <c:v>12189.0546875</c:v>
                </c:pt>
                <c:pt idx="12222">
                  <c:v>12033.45703125</c:v>
                </c:pt>
                <c:pt idx="12223">
                  <c:v>12754.40234375</c:v>
                </c:pt>
                <c:pt idx="12224">
                  <c:v>10753.43359375</c:v>
                </c:pt>
                <c:pt idx="12225">
                  <c:v>14271.89453125</c:v>
                </c:pt>
                <c:pt idx="12226">
                  <c:v>14626.52734375</c:v>
                </c:pt>
                <c:pt idx="12227">
                  <c:v>12922.16796875</c:v>
                </c:pt>
                <c:pt idx="12228">
                  <c:v>11376.37109375</c:v>
                </c:pt>
                <c:pt idx="12229">
                  <c:v>10524.484375</c:v>
                </c:pt>
                <c:pt idx="12230">
                  <c:v>13776.7109375</c:v>
                </c:pt>
                <c:pt idx="12231">
                  <c:v>14964.3671875</c:v>
                </c:pt>
                <c:pt idx="12232">
                  <c:v>13208.5234375</c:v>
                </c:pt>
                <c:pt idx="12233">
                  <c:v>11473.67578125</c:v>
                </c:pt>
                <c:pt idx="12234">
                  <c:v>11043.703125</c:v>
                </c:pt>
                <c:pt idx="12235">
                  <c:v>12281.1640625</c:v>
                </c:pt>
                <c:pt idx="12236">
                  <c:v>14945.484375</c:v>
                </c:pt>
                <c:pt idx="12237">
                  <c:v>14457.515625</c:v>
                </c:pt>
                <c:pt idx="12238">
                  <c:v>14613.6640625</c:v>
                </c:pt>
                <c:pt idx="12239">
                  <c:v>14614.015625</c:v>
                </c:pt>
                <c:pt idx="12240">
                  <c:v>12383.3359375</c:v>
                </c:pt>
                <c:pt idx="12241">
                  <c:v>12630.375</c:v>
                </c:pt>
                <c:pt idx="12242">
                  <c:v>11829.1640625</c:v>
                </c:pt>
                <c:pt idx="12243">
                  <c:v>11658.68359375</c:v>
                </c:pt>
                <c:pt idx="12244">
                  <c:v>9940.8984375</c:v>
                </c:pt>
                <c:pt idx="12245">
                  <c:v>8024.87890625</c:v>
                </c:pt>
                <c:pt idx="12246">
                  <c:v>7081.5078125</c:v>
                </c:pt>
                <c:pt idx="12247">
                  <c:v>8325.8125</c:v>
                </c:pt>
                <c:pt idx="12248">
                  <c:v>10807.02734375</c:v>
                </c:pt>
                <c:pt idx="12249">
                  <c:v>12706.4453125</c:v>
                </c:pt>
                <c:pt idx="12250">
                  <c:v>10705.9375</c:v>
                </c:pt>
                <c:pt idx="12251">
                  <c:v>10772.0078125</c:v>
                </c:pt>
                <c:pt idx="12252">
                  <c:v>12482.24609375</c:v>
                </c:pt>
                <c:pt idx="12253">
                  <c:v>12863.953125</c:v>
                </c:pt>
                <c:pt idx="12254">
                  <c:v>9352.5078125</c:v>
                </c:pt>
                <c:pt idx="12255">
                  <c:v>11414.06640625</c:v>
                </c:pt>
                <c:pt idx="12256">
                  <c:v>10125.03125</c:v>
                </c:pt>
                <c:pt idx="12257">
                  <c:v>9885.97265625</c:v>
                </c:pt>
                <c:pt idx="12258">
                  <c:v>11661.296875</c:v>
                </c:pt>
                <c:pt idx="12259">
                  <c:v>9830.99609375</c:v>
                </c:pt>
                <c:pt idx="12260">
                  <c:v>7281.19921875</c:v>
                </c:pt>
                <c:pt idx="12261">
                  <c:v>6770.3125</c:v>
                </c:pt>
                <c:pt idx="12262">
                  <c:v>7223.42578125</c:v>
                </c:pt>
                <c:pt idx="12263">
                  <c:v>9216.40234375</c:v>
                </c:pt>
                <c:pt idx="12264">
                  <c:v>10868.90625</c:v>
                </c:pt>
                <c:pt idx="12265">
                  <c:v>11522.484375</c:v>
                </c:pt>
                <c:pt idx="12266">
                  <c:v>10602.078125</c:v>
                </c:pt>
                <c:pt idx="12267">
                  <c:v>10914.6484375</c:v>
                </c:pt>
                <c:pt idx="12268">
                  <c:v>7000.2734375</c:v>
                </c:pt>
                <c:pt idx="12269">
                  <c:v>8617.71875</c:v>
                </c:pt>
                <c:pt idx="12270">
                  <c:v>11309.5703125</c:v>
                </c:pt>
                <c:pt idx="12271">
                  <c:v>9447.45703125</c:v>
                </c:pt>
                <c:pt idx="12272">
                  <c:v>8133.1328125</c:v>
                </c:pt>
                <c:pt idx="12273">
                  <c:v>8199</c:v>
                </c:pt>
                <c:pt idx="12274">
                  <c:v>11543.2734375</c:v>
                </c:pt>
                <c:pt idx="12275">
                  <c:v>10881.79296875</c:v>
                </c:pt>
                <c:pt idx="12276">
                  <c:v>9120.7578125</c:v>
                </c:pt>
                <c:pt idx="12277">
                  <c:v>7896.17578125</c:v>
                </c:pt>
                <c:pt idx="12278">
                  <c:v>8504.8125</c:v>
                </c:pt>
                <c:pt idx="12279">
                  <c:v>10606.9375</c:v>
                </c:pt>
                <c:pt idx="12280">
                  <c:v>10959.015625</c:v>
                </c:pt>
                <c:pt idx="12281">
                  <c:v>11372.78515625</c:v>
                </c:pt>
                <c:pt idx="12282">
                  <c:v>7030.5078125</c:v>
                </c:pt>
                <c:pt idx="12283">
                  <c:v>8392.8984375</c:v>
                </c:pt>
                <c:pt idx="12284">
                  <c:v>11112.140625</c:v>
                </c:pt>
                <c:pt idx="12285">
                  <c:v>9169.0390625</c:v>
                </c:pt>
                <c:pt idx="12286">
                  <c:v>7593.96484375</c:v>
                </c:pt>
                <c:pt idx="12287">
                  <c:v>9103.0234375</c:v>
                </c:pt>
                <c:pt idx="12288">
                  <c:v>8520.86328125</c:v>
                </c:pt>
                <c:pt idx="12289">
                  <c:v>9580.40234375</c:v>
                </c:pt>
                <c:pt idx="12290">
                  <c:v>7968.8359375</c:v>
                </c:pt>
                <c:pt idx="12291">
                  <c:v>7264.359375</c:v>
                </c:pt>
                <c:pt idx="12292">
                  <c:v>9619.39453125</c:v>
                </c:pt>
                <c:pt idx="12293">
                  <c:v>8553.95703125</c:v>
                </c:pt>
                <c:pt idx="12294">
                  <c:v>5696.1640625</c:v>
                </c:pt>
                <c:pt idx="12295">
                  <c:v>4216.23046875</c:v>
                </c:pt>
                <c:pt idx="12296">
                  <c:v>7891.44140625</c:v>
                </c:pt>
                <c:pt idx="12297">
                  <c:v>9591.1953125</c:v>
                </c:pt>
                <c:pt idx="12298">
                  <c:v>7781.09375</c:v>
                </c:pt>
                <c:pt idx="12299">
                  <c:v>8700.90625</c:v>
                </c:pt>
                <c:pt idx="12300">
                  <c:v>12386.8671875</c:v>
                </c:pt>
                <c:pt idx="12301">
                  <c:v>10554.015625</c:v>
                </c:pt>
                <c:pt idx="12302">
                  <c:v>10893.9296875</c:v>
                </c:pt>
                <c:pt idx="12303">
                  <c:v>11377.484375</c:v>
                </c:pt>
                <c:pt idx="12304">
                  <c:v>12759.4375</c:v>
                </c:pt>
                <c:pt idx="12305">
                  <c:v>13308.16015625</c:v>
                </c:pt>
                <c:pt idx="12306">
                  <c:v>13193.7109375</c:v>
                </c:pt>
                <c:pt idx="12307">
                  <c:v>13202.59375</c:v>
                </c:pt>
                <c:pt idx="12308">
                  <c:v>11356.0703125</c:v>
                </c:pt>
                <c:pt idx="12309">
                  <c:v>13493.4140625</c:v>
                </c:pt>
                <c:pt idx="12310">
                  <c:v>11184.67578125</c:v>
                </c:pt>
                <c:pt idx="12311">
                  <c:v>11302.62109375</c:v>
                </c:pt>
                <c:pt idx="12312">
                  <c:v>12263.47265625</c:v>
                </c:pt>
                <c:pt idx="12313">
                  <c:v>12065.1171875</c:v>
                </c:pt>
                <c:pt idx="12314">
                  <c:v>13387.390625</c:v>
                </c:pt>
                <c:pt idx="12315">
                  <c:v>13532.359375</c:v>
                </c:pt>
                <c:pt idx="12316">
                  <c:v>12630.125</c:v>
                </c:pt>
                <c:pt idx="12317">
                  <c:v>12081.6484375</c:v>
                </c:pt>
                <c:pt idx="12318">
                  <c:v>11945.53125</c:v>
                </c:pt>
                <c:pt idx="12319">
                  <c:v>15188.421875</c:v>
                </c:pt>
                <c:pt idx="12320">
                  <c:v>15523.2265625</c:v>
                </c:pt>
                <c:pt idx="12321">
                  <c:v>16391.00390625</c:v>
                </c:pt>
                <c:pt idx="12322">
                  <c:v>14711.91796875</c:v>
                </c:pt>
                <c:pt idx="12323">
                  <c:v>14169.1875</c:v>
                </c:pt>
                <c:pt idx="12324">
                  <c:v>16394.578125</c:v>
                </c:pt>
                <c:pt idx="12325">
                  <c:v>16436.62109375</c:v>
                </c:pt>
                <c:pt idx="12326">
                  <c:v>16001.6171875</c:v>
                </c:pt>
                <c:pt idx="12327">
                  <c:v>15252.7265625</c:v>
                </c:pt>
                <c:pt idx="12328">
                  <c:v>16119.765625</c:v>
                </c:pt>
                <c:pt idx="12329">
                  <c:v>15866.8125</c:v>
                </c:pt>
                <c:pt idx="12330">
                  <c:v>16662.84765625</c:v>
                </c:pt>
                <c:pt idx="12331">
                  <c:v>15615.09375</c:v>
                </c:pt>
                <c:pt idx="12332">
                  <c:v>15739.61328125</c:v>
                </c:pt>
                <c:pt idx="12333">
                  <c:v>13932.125</c:v>
                </c:pt>
                <c:pt idx="12334">
                  <c:v>15245.01953125</c:v>
                </c:pt>
                <c:pt idx="12335">
                  <c:v>14935.53125</c:v>
                </c:pt>
                <c:pt idx="12336">
                  <c:v>16353.6796875</c:v>
                </c:pt>
                <c:pt idx="12337">
                  <c:v>16223.140625</c:v>
                </c:pt>
                <c:pt idx="12338">
                  <c:v>15868.921875</c:v>
                </c:pt>
                <c:pt idx="12339">
                  <c:v>14333.03515625</c:v>
                </c:pt>
                <c:pt idx="12340">
                  <c:v>14419.65625</c:v>
                </c:pt>
                <c:pt idx="12341">
                  <c:v>15661.5390625</c:v>
                </c:pt>
                <c:pt idx="12342">
                  <c:v>14466.484375</c:v>
                </c:pt>
                <c:pt idx="12343">
                  <c:v>11516.29296875</c:v>
                </c:pt>
                <c:pt idx="12344">
                  <c:v>9934.99609375</c:v>
                </c:pt>
                <c:pt idx="12345">
                  <c:v>13663.765625</c:v>
                </c:pt>
                <c:pt idx="12346">
                  <c:v>13223.04296875</c:v>
                </c:pt>
                <c:pt idx="12347">
                  <c:v>13444.93359375</c:v>
                </c:pt>
                <c:pt idx="12348">
                  <c:v>12418.30859375</c:v>
                </c:pt>
                <c:pt idx="12349">
                  <c:v>13218.1015625</c:v>
                </c:pt>
                <c:pt idx="12350">
                  <c:v>15279.140625</c:v>
                </c:pt>
                <c:pt idx="12351">
                  <c:v>17220.01171875</c:v>
                </c:pt>
                <c:pt idx="12352">
                  <c:v>16945.84765625</c:v>
                </c:pt>
                <c:pt idx="12353">
                  <c:v>16914.8046875</c:v>
                </c:pt>
                <c:pt idx="12354">
                  <c:v>17025.8671875</c:v>
                </c:pt>
                <c:pt idx="12355">
                  <c:v>16394.8984375</c:v>
                </c:pt>
                <c:pt idx="12356">
                  <c:v>16114.63671875</c:v>
                </c:pt>
                <c:pt idx="12357">
                  <c:v>15692.640625</c:v>
                </c:pt>
                <c:pt idx="12358">
                  <c:v>14959.7578125</c:v>
                </c:pt>
                <c:pt idx="12359">
                  <c:v>14048.67578125</c:v>
                </c:pt>
                <c:pt idx="12360">
                  <c:v>11548.51953125</c:v>
                </c:pt>
                <c:pt idx="12361">
                  <c:v>10440.81640625</c:v>
                </c:pt>
                <c:pt idx="12362">
                  <c:v>8704.46484375</c:v>
                </c:pt>
                <c:pt idx="12363">
                  <c:v>9042.37109375</c:v>
                </c:pt>
                <c:pt idx="12364">
                  <c:v>11311.01953125</c:v>
                </c:pt>
                <c:pt idx="12365">
                  <c:v>9424.19140625</c:v>
                </c:pt>
                <c:pt idx="12366">
                  <c:v>7731.3125</c:v>
                </c:pt>
                <c:pt idx="12367">
                  <c:v>7433.31640625</c:v>
                </c:pt>
                <c:pt idx="12368">
                  <c:v>9108.84375</c:v>
                </c:pt>
                <c:pt idx="12369">
                  <c:v>11841.33984375</c:v>
                </c:pt>
                <c:pt idx="12370">
                  <c:v>11433.203125</c:v>
                </c:pt>
                <c:pt idx="12371">
                  <c:v>9832.9453125</c:v>
                </c:pt>
                <c:pt idx="12372">
                  <c:v>6195.015625</c:v>
                </c:pt>
                <c:pt idx="12373">
                  <c:v>10262.6171875</c:v>
                </c:pt>
                <c:pt idx="12374">
                  <c:v>11775.921875</c:v>
                </c:pt>
                <c:pt idx="12375">
                  <c:v>9517.484375</c:v>
                </c:pt>
                <c:pt idx="12376">
                  <c:v>9361.5390625</c:v>
                </c:pt>
                <c:pt idx="12377">
                  <c:v>9818.73046875</c:v>
                </c:pt>
                <c:pt idx="12378">
                  <c:v>10813.73828125</c:v>
                </c:pt>
                <c:pt idx="12379">
                  <c:v>13578.765625</c:v>
                </c:pt>
                <c:pt idx="12380">
                  <c:v>13811.95703125</c:v>
                </c:pt>
                <c:pt idx="12381">
                  <c:v>12337.2109375</c:v>
                </c:pt>
                <c:pt idx="12382">
                  <c:v>13606.47265625</c:v>
                </c:pt>
                <c:pt idx="12383">
                  <c:v>13064.73828125</c:v>
                </c:pt>
                <c:pt idx="12384">
                  <c:v>13046.19921875</c:v>
                </c:pt>
                <c:pt idx="12385">
                  <c:v>12576.0546875</c:v>
                </c:pt>
                <c:pt idx="12386">
                  <c:v>12871.390625</c:v>
                </c:pt>
                <c:pt idx="12387">
                  <c:v>12955.81640625</c:v>
                </c:pt>
                <c:pt idx="12388">
                  <c:v>12926.26171875</c:v>
                </c:pt>
                <c:pt idx="12389">
                  <c:v>12006.37890625</c:v>
                </c:pt>
                <c:pt idx="12390">
                  <c:v>14477.7734375</c:v>
                </c:pt>
                <c:pt idx="12391">
                  <c:v>14603.2421875</c:v>
                </c:pt>
                <c:pt idx="12392">
                  <c:v>14173.859375</c:v>
                </c:pt>
                <c:pt idx="12393">
                  <c:v>13478.6015625</c:v>
                </c:pt>
                <c:pt idx="12394">
                  <c:v>12731.40234375</c:v>
                </c:pt>
                <c:pt idx="12395">
                  <c:v>14181.2421875</c:v>
                </c:pt>
                <c:pt idx="12396">
                  <c:v>14010.80859375</c:v>
                </c:pt>
                <c:pt idx="12397">
                  <c:v>11854.62890625</c:v>
                </c:pt>
                <c:pt idx="12398">
                  <c:v>10869.67578125</c:v>
                </c:pt>
                <c:pt idx="12399">
                  <c:v>11215.42578125</c:v>
                </c:pt>
                <c:pt idx="12400">
                  <c:v>12987.92578125</c:v>
                </c:pt>
                <c:pt idx="12401">
                  <c:v>14655.73828125</c:v>
                </c:pt>
                <c:pt idx="12402">
                  <c:v>11467.3515625</c:v>
                </c:pt>
                <c:pt idx="12403">
                  <c:v>10901.98828125</c:v>
                </c:pt>
                <c:pt idx="12404">
                  <c:v>13426.31640625</c:v>
                </c:pt>
                <c:pt idx="12405">
                  <c:v>17833.109375</c:v>
                </c:pt>
                <c:pt idx="12406">
                  <c:v>16985.61328125</c:v>
                </c:pt>
                <c:pt idx="12407">
                  <c:v>16072.625</c:v>
                </c:pt>
                <c:pt idx="12408">
                  <c:v>17071.7578125</c:v>
                </c:pt>
                <c:pt idx="12409">
                  <c:v>18376.55859375</c:v>
                </c:pt>
                <c:pt idx="12410">
                  <c:v>18289.6171875</c:v>
                </c:pt>
                <c:pt idx="12411">
                  <c:v>17612.76953125</c:v>
                </c:pt>
                <c:pt idx="12412">
                  <c:v>14175.0390625</c:v>
                </c:pt>
                <c:pt idx="12413">
                  <c:v>14147.62890625</c:v>
                </c:pt>
                <c:pt idx="12414">
                  <c:v>14907.171875</c:v>
                </c:pt>
                <c:pt idx="12415">
                  <c:v>16724.421875</c:v>
                </c:pt>
                <c:pt idx="12416">
                  <c:v>17316.2890625</c:v>
                </c:pt>
                <c:pt idx="12417">
                  <c:v>16053</c:v>
                </c:pt>
                <c:pt idx="12418">
                  <c:v>15909.2578125</c:v>
                </c:pt>
                <c:pt idx="12419">
                  <c:v>18202.5078125</c:v>
                </c:pt>
                <c:pt idx="12420">
                  <c:v>14612.05078125</c:v>
                </c:pt>
                <c:pt idx="12421">
                  <c:v>13659.8359375</c:v>
                </c:pt>
                <c:pt idx="12422">
                  <c:v>13604.3671875</c:v>
                </c:pt>
                <c:pt idx="12423">
                  <c:v>11871.83203125</c:v>
                </c:pt>
                <c:pt idx="12424">
                  <c:v>13118.875</c:v>
                </c:pt>
                <c:pt idx="12425">
                  <c:v>14117.0234375</c:v>
                </c:pt>
                <c:pt idx="12426">
                  <c:v>14709.9375</c:v>
                </c:pt>
                <c:pt idx="12427">
                  <c:v>14427.1328125</c:v>
                </c:pt>
                <c:pt idx="12428">
                  <c:v>13380.44140625</c:v>
                </c:pt>
                <c:pt idx="12429">
                  <c:v>11295.828125</c:v>
                </c:pt>
                <c:pt idx="12430">
                  <c:v>11672.00390625</c:v>
                </c:pt>
                <c:pt idx="12431">
                  <c:v>13147.26171875</c:v>
                </c:pt>
                <c:pt idx="12432">
                  <c:v>12044.32421875</c:v>
                </c:pt>
                <c:pt idx="12433">
                  <c:v>12030.7421875</c:v>
                </c:pt>
                <c:pt idx="12434">
                  <c:v>13507.078125</c:v>
                </c:pt>
                <c:pt idx="12435">
                  <c:v>19199.9375</c:v>
                </c:pt>
                <c:pt idx="12436">
                  <c:v>18022.3359375</c:v>
                </c:pt>
                <c:pt idx="12437">
                  <c:v>17351.44921875</c:v>
                </c:pt>
                <c:pt idx="12438">
                  <c:v>17676.203125</c:v>
                </c:pt>
                <c:pt idx="12439">
                  <c:v>19166.64453125</c:v>
                </c:pt>
                <c:pt idx="12440">
                  <c:v>19441.98828125</c:v>
                </c:pt>
                <c:pt idx="12441">
                  <c:v>18558.90625</c:v>
                </c:pt>
                <c:pt idx="12442">
                  <c:v>18816.76171875</c:v>
                </c:pt>
                <c:pt idx="12443">
                  <c:v>15665.77734375</c:v>
                </c:pt>
                <c:pt idx="12444">
                  <c:v>15449.6328125</c:v>
                </c:pt>
                <c:pt idx="12445">
                  <c:v>15263.44921875</c:v>
                </c:pt>
                <c:pt idx="12446">
                  <c:v>16962.22265625</c:v>
                </c:pt>
                <c:pt idx="12447">
                  <c:v>19225.390625</c:v>
                </c:pt>
                <c:pt idx="12448">
                  <c:v>18991.5234375</c:v>
                </c:pt>
                <c:pt idx="12449">
                  <c:v>18631.515625</c:v>
                </c:pt>
                <c:pt idx="12450">
                  <c:v>14262.390625</c:v>
                </c:pt>
                <c:pt idx="12451">
                  <c:v>13770.171875</c:v>
                </c:pt>
                <c:pt idx="12452">
                  <c:v>13975.8359375</c:v>
                </c:pt>
                <c:pt idx="12453">
                  <c:v>13758.1015625</c:v>
                </c:pt>
                <c:pt idx="12454">
                  <c:v>12611.26953125</c:v>
                </c:pt>
                <c:pt idx="12455">
                  <c:v>11801.30859375</c:v>
                </c:pt>
                <c:pt idx="12456">
                  <c:v>11542.92578125</c:v>
                </c:pt>
                <c:pt idx="12457">
                  <c:v>12080.99609375</c:v>
                </c:pt>
                <c:pt idx="12458">
                  <c:v>13830.7734375</c:v>
                </c:pt>
                <c:pt idx="12459">
                  <c:v>12277.11328125</c:v>
                </c:pt>
                <c:pt idx="12460">
                  <c:v>13229.234375</c:v>
                </c:pt>
                <c:pt idx="12461">
                  <c:v>13838.17578125</c:v>
                </c:pt>
                <c:pt idx="12462">
                  <c:v>11868.5078125</c:v>
                </c:pt>
                <c:pt idx="12463">
                  <c:v>12136.171875</c:v>
                </c:pt>
                <c:pt idx="12464">
                  <c:v>14094.328125</c:v>
                </c:pt>
                <c:pt idx="12465">
                  <c:v>10340.0703125</c:v>
                </c:pt>
                <c:pt idx="12466">
                  <c:v>11319.99609375</c:v>
                </c:pt>
                <c:pt idx="12467">
                  <c:v>9979.01953125</c:v>
                </c:pt>
                <c:pt idx="12468">
                  <c:v>9980.859375</c:v>
                </c:pt>
                <c:pt idx="12469">
                  <c:v>10905.9609375</c:v>
                </c:pt>
                <c:pt idx="12470">
                  <c:v>9463.3984375</c:v>
                </c:pt>
                <c:pt idx="12471">
                  <c:v>7457.86328125</c:v>
                </c:pt>
                <c:pt idx="12472">
                  <c:v>6351.6015625</c:v>
                </c:pt>
                <c:pt idx="12473">
                  <c:v>6934.89453125</c:v>
                </c:pt>
                <c:pt idx="12474">
                  <c:v>8812.3828125</c:v>
                </c:pt>
                <c:pt idx="12475">
                  <c:v>11642.6875</c:v>
                </c:pt>
                <c:pt idx="12476">
                  <c:v>10918.94921875</c:v>
                </c:pt>
                <c:pt idx="12477">
                  <c:v>11345.45703125</c:v>
                </c:pt>
                <c:pt idx="12478">
                  <c:v>7099.265625</c:v>
                </c:pt>
                <c:pt idx="12479">
                  <c:v>8601.29296875</c:v>
                </c:pt>
                <c:pt idx="12480">
                  <c:v>12860.5390625</c:v>
                </c:pt>
                <c:pt idx="12481">
                  <c:v>13141.84375</c:v>
                </c:pt>
                <c:pt idx="12482">
                  <c:v>13371.3828125</c:v>
                </c:pt>
                <c:pt idx="12483">
                  <c:v>13922.890625</c:v>
                </c:pt>
                <c:pt idx="12484">
                  <c:v>16698.65625</c:v>
                </c:pt>
                <c:pt idx="12485">
                  <c:v>15907.49609375</c:v>
                </c:pt>
                <c:pt idx="12486">
                  <c:v>15147.2890625</c:v>
                </c:pt>
                <c:pt idx="12487">
                  <c:v>16563.30859375</c:v>
                </c:pt>
                <c:pt idx="12488">
                  <c:v>16108.85546875</c:v>
                </c:pt>
                <c:pt idx="12489">
                  <c:v>16836.8125</c:v>
                </c:pt>
                <c:pt idx="12490">
                  <c:v>15380.8359375</c:v>
                </c:pt>
                <c:pt idx="12491">
                  <c:v>14521.3203125</c:v>
                </c:pt>
                <c:pt idx="12492">
                  <c:v>14495.640625</c:v>
                </c:pt>
                <c:pt idx="12493">
                  <c:v>14591.828125</c:v>
                </c:pt>
                <c:pt idx="12494">
                  <c:v>13845.390625</c:v>
                </c:pt>
                <c:pt idx="12495">
                  <c:v>12836.66796875</c:v>
                </c:pt>
                <c:pt idx="12496">
                  <c:v>11858.19140625</c:v>
                </c:pt>
                <c:pt idx="12497">
                  <c:v>12194.9453125</c:v>
                </c:pt>
                <c:pt idx="12498">
                  <c:v>6959.4453125</c:v>
                </c:pt>
                <c:pt idx="12499">
                  <c:v>6243.5078125</c:v>
                </c:pt>
                <c:pt idx="12500">
                  <c:v>4942.234375</c:v>
                </c:pt>
                <c:pt idx="12501">
                  <c:v>4883.53125</c:v>
                </c:pt>
                <c:pt idx="12502">
                  <c:v>8618.703125</c:v>
                </c:pt>
                <c:pt idx="12503">
                  <c:v>13265.078125</c:v>
                </c:pt>
                <c:pt idx="12504">
                  <c:v>13059.328125</c:v>
                </c:pt>
                <c:pt idx="12505">
                  <c:v>13031.2109375</c:v>
                </c:pt>
                <c:pt idx="12506">
                  <c:v>13148.36328125</c:v>
                </c:pt>
                <c:pt idx="12507">
                  <c:v>13137.8046875</c:v>
                </c:pt>
                <c:pt idx="12508">
                  <c:v>13304.9765625</c:v>
                </c:pt>
                <c:pt idx="12509">
                  <c:v>13170.171875</c:v>
                </c:pt>
                <c:pt idx="12510">
                  <c:v>12348.96875</c:v>
                </c:pt>
                <c:pt idx="12511">
                  <c:v>11946.23828125</c:v>
                </c:pt>
                <c:pt idx="12512">
                  <c:v>12674.8984375</c:v>
                </c:pt>
                <c:pt idx="12513">
                  <c:v>12521.34375</c:v>
                </c:pt>
                <c:pt idx="12514">
                  <c:v>13264.1640625</c:v>
                </c:pt>
                <c:pt idx="12515">
                  <c:v>11704.99609375</c:v>
                </c:pt>
                <c:pt idx="12516">
                  <c:v>9352.8828125</c:v>
                </c:pt>
                <c:pt idx="12517">
                  <c:v>9417.7890625</c:v>
                </c:pt>
                <c:pt idx="12518">
                  <c:v>12202.234375</c:v>
                </c:pt>
                <c:pt idx="12519">
                  <c:v>12437.71484375</c:v>
                </c:pt>
                <c:pt idx="12520">
                  <c:v>9344.88671875</c:v>
                </c:pt>
                <c:pt idx="12521">
                  <c:v>12076.59375</c:v>
                </c:pt>
                <c:pt idx="12522">
                  <c:v>12875.9375</c:v>
                </c:pt>
                <c:pt idx="12523">
                  <c:v>9495.85546875</c:v>
                </c:pt>
                <c:pt idx="12524">
                  <c:v>9083.85546875</c:v>
                </c:pt>
                <c:pt idx="12525">
                  <c:v>7114.65234375</c:v>
                </c:pt>
                <c:pt idx="12526">
                  <c:v>4813.01953125</c:v>
                </c:pt>
                <c:pt idx="12527">
                  <c:v>4770.41015625</c:v>
                </c:pt>
                <c:pt idx="12528">
                  <c:v>5923.1640625</c:v>
                </c:pt>
                <c:pt idx="12529">
                  <c:v>7748.01953125</c:v>
                </c:pt>
                <c:pt idx="12530">
                  <c:v>8453.4140625</c:v>
                </c:pt>
                <c:pt idx="12531">
                  <c:v>8031.0234375</c:v>
                </c:pt>
                <c:pt idx="12532">
                  <c:v>7620.5078125</c:v>
                </c:pt>
                <c:pt idx="12533">
                  <c:v>7212.0234375</c:v>
                </c:pt>
                <c:pt idx="12534">
                  <c:v>5471.953125</c:v>
                </c:pt>
                <c:pt idx="12535">
                  <c:v>3636.89453125</c:v>
                </c:pt>
                <c:pt idx="12536">
                  <c:v>8188.46875</c:v>
                </c:pt>
                <c:pt idx="12537">
                  <c:v>7788.22265625</c:v>
                </c:pt>
                <c:pt idx="12538">
                  <c:v>6883.421875</c:v>
                </c:pt>
                <c:pt idx="12539">
                  <c:v>8913.07421875</c:v>
                </c:pt>
                <c:pt idx="12540">
                  <c:v>12665.984375</c:v>
                </c:pt>
                <c:pt idx="12541">
                  <c:v>11100.2421875</c:v>
                </c:pt>
                <c:pt idx="12542">
                  <c:v>9729.48046875</c:v>
                </c:pt>
                <c:pt idx="12543">
                  <c:v>10188.703125</c:v>
                </c:pt>
                <c:pt idx="12544">
                  <c:v>12695.59765625</c:v>
                </c:pt>
                <c:pt idx="12545">
                  <c:v>12860.91796875</c:v>
                </c:pt>
                <c:pt idx="12546">
                  <c:v>11563.34765625</c:v>
                </c:pt>
                <c:pt idx="12547">
                  <c:v>10792.6796875</c:v>
                </c:pt>
                <c:pt idx="12548">
                  <c:v>10823.140625</c:v>
                </c:pt>
                <c:pt idx="12549">
                  <c:v>12292.1640625</c:v>
                </c:pt>
                <c:pt idx="12550">
                  <c:v>11512.703125</c:v>
                </c:pt>
                <c:pt idx="12551">
                  <c:v>10096.07421875</c:v>
                </c:pt>
                <c:pt idx="12552">
                  <c:v>11371.37109375</c:v>
                </c:pt>
                <c:pt idx="12553">
                  <c:v>11062.9609375</c:v>
                </c:pt>
                <c:pt idx="12554">
                  <c:v>12805.16015625</c:v>
                </c:pt>
                <c:pt idx="12555">
                  <c:v>8466.09375</c:v>
                </c:pt>
                <c:pt idx="12556">
                  <c:v>9718.46875</c:v>
                </c:pt>
                <c:pt idx="12557">
                  <c:v>8323.09375</c:v>
                </c:pt>
                <c:pt idx="12558">
                  <c:v>7256.921875</c:v>
                </c:pt>
                <c:pt idx="12559">
                  <c:v>6547.7109375</c:v>
                </c:pt>
                <c:pt idx="12560">
                  <c:v>6513.3046875</c:v>
                </c:pt>
                <c:pt idx="12561">
                  <c:v>5543.6484375</c:v>
                </c:pt>
                <c:pt idx="12562">
                  <c:v>3455.625</c:v>
                </c:pt>
                <c:pt idx="12563">
                  <c:v>9723.6875</c:v>
                </c:pt>
                <c:pt idx="12564">
                  <c:v>7978.71875</c:v>
                </c:pt>
                <c:pt idx="12565">
                  <c:v>6145.78125</c:v>
                </c:pt>
                <c:pt idx="12566">
                  <c:v>5110.1484375</c:v>
                </c:pt>
                <c:pt idx="12567">
                  <c:v>6381.234375</c:v>
                </c:pt>
                <c:pt idx="12568">
                  <c:v>9799.203125</c:v>
                </c:pt>
                <c:pt idx="12569">
                  <c:v>9847.0859375</c:v>
                </c:pt>
                <c:pt idx="12570">
                  <c:v>17845.06640625</c:v>
                </c:pt>
                <c:pt idx="12571">
                  <c:v>17575.9609375</c:v>
                </c:pt>
                <c:pt idx="12572">
                  <c:v>15680.88671875</c:v>
                </c:pt>
                <c:pt idx="12573">
                  <c:v>16153.046875</c:v>
                </c:pt>
                <c:pt idx="12574">
                  <c:v>16846.20703125</c:v>
                </c:pt>
                <c:pt idx="12575">
                  <c:v>17937.16796875</c:v>
                </c:pt>
                <c:pt idx="12576">
                  <c:v>16147.734375</c:v>
                </c:pt>
                <c:pt idx="12577">
                  <c:v>16338.7578125</c:v>
                </c:pt>
                <c:pt idx="12578">
                  <c:v>18073.5234375</c:v>
                </c:pt>
                <c:pt idx="12579">
                  <c:v>18068.59375</c:v>
                </c:pt>
                <c:pt idx="12580">
                  <c:v>16672.32421875</c:v>
                </c:pt>
                <c:pt idx="12581">
                  <c:v>16243.07421875</c:v>
                </c:pt>
                <c:pt idx="12582">
                  <c:v>18087.859375</c:v>
                </c:pt>
                <c:pt idx="12583">
                  <c:v>16509.58984375</c:v>
                </c:pt>
                <c:pt idx="12584">
                  <c:v>16693.95703125</c:v>
                </c:pt>
                <c:pt idx="12585">
                  <c:v>8375.1171875</c:v>
                </c:pt>
                <c:pt idx="12586">
                  <c:v>6331.375</c:v>
                </c:pt>
                <c:pt idx="12587">
                  <c:v>5816.3671875</c:v>
                </c:pt>
                <c:pt idx="12588">
                  <c:v>6804.109375</c:v>
                </c:pt>
                <c:pt idx="12589">
                  <c:v>7317.3828125</c:v>
                </c:pt>
                <c:pt idx="12590">
                  <c:v>8688.7734375</c:v>
                </c:pt>
                <c:pt idx="12591">
                  <c:v>8683.1171875</c:v>
                </c:pt>
                <c:pt idx="12592">
                  <c:v>7916.859375</c:v>
                </c:pt>
                <c:pt idx="12593">
                  <c:v>5844.265625</c:v>
                </c:pt>
                <c:pt idx="12594">
                  <c:v>4805.265625</c:v>
                </c:pt>
                <c:pt idx="12595">
                  <c:v>6446.8828125</c:v>
                </c:pt>
                <c:pt idx="12596">
                  <c:v>6856.2421875</c:v>
                </c:pt>
                <c:pt idx="12597">
                  <c:v>5758.3203125</c:v>
                </c:pt>
                <c:pt idx="12598">
                  <c:v>8256.44140625</c:v>
                </c:pt>
                <c:pt idx="12599">
                  <c:v>8398.27734375</c:v>
                </c:pt>
                <c:pt idx="12600">
                  <c:v>15046.35546875</c:v>
                </c:pt>
                <c:pt idx="12601">
                  <c:v>15598.19921875</c:v>
                </c:pt>
                <c:pt idx="12602">
                  <c:v>15040.125</c:v>
                </c:pt>
                <c:pt idx="12603">
                  <c:v>15197.8359375</c:v>
                </c:pt>
                <c:pt idx="12604">
                  <c:v>15049.45703125</c:v>
                </c:pt>
                <c:pt idx="12605">
                  <c:v>13962.7109375</c:v>
                </c:pt>
                <c:pt idx="12606">
                  <c:v>14170.6171875</c:v>
                </c:pt>
                <c:pt idx="12607">
                  <c:v>13692.12109375</c:v>
                </c:pt>
                <c:pt idx="12608">
                  <c:v>12832.59765625</c:v>
                </c:pt>
                <c:pt idx="12609">
                  <c:v>12686.44921875</c:v>
                </c:pt>
                <c:pt idx="12610">
                  <c:v>13794.609375</c:v>
                </c:pt>
                <c:pt idx="12611">
                  <c:v>14084.515625</c:v>
                </c:pt>
                <c:pt idx="12612">
                  <c:v>13937.15625</c:v>
                </c:pt>
                <c:pt idx="12613">
                  <c:v>14953.9609375</c:v>
                </c:pt>
                <c:pt idx="12614">
                  <c:v>15438.45703125</c:v>
                </c:pt>
                <c:pt idx="12615">
                  <c:v>14604.8046875</c:v>
                </c:pt>
                <c:pt idx="12616">
                  <c:v>12920.30078125</c:v>
                </c:pt>
                <c:pt idx="12617">
                  <c:v>11954.078125</c:v>
                </c:pt>
                <c:pt idx="12618">
                  <c:v>10335.4765625</c:v>
                </c:pt>
                <c:pt idx="12619">
                  <c:v>10401.4609375</c:v>
                </c:pt>
                <c:pt idx="12620">
                  <c:v>12171.52734375</c:v>
                </c:pt>
                <c:pt idx="12621">
                  <c:v>13424.6171875</c:v>
                </c:pt>
                <c:pt idx="12622">
                  <c:v>14802.1796875</c:v>
                </c:pt>
                <c:pt idx="12623">
                  <c:v>14819.53515625</c:v>
                </c:pt>
                <c:pt idx="12624">
                  <c:v>12946.953125</c:v>
                </c:pt>
                <c:pt idx="12625">
                  <c:v>14296.93359375</c:v>
                </c:pt>
                <c:pt idx="12626">
                  <c:v>14472.8828125</c:v>
                </c:pt>
                <c:pt idx="12627">
                  <c:v>13010.70703125</c:v>
                </c:pt>
                <c:pt idx="12628">
                  <c:v>14171.00390625</c:v>
                </c:pt>
                <c:pt idx="12629">
                  <c:v>14049.671875</c:v>
                </c:pt>
                <c:pt idx="12630">
                  <c:v>13798.7734375</c:v>
                </c:pt>
                <c:pt idx="12631">
                  <c:v>12688.01171875</c:v>
                </c:pt>
                <c:pt idx="12632">
                  <c:v>13737.37890625</c:v>
                </c:pt>
                <c:pt idx="12633">
                  <c:v>13698.15625</c:v>
                </c:pt>
                <c:pt idx="12634">
                  <c:v>13413.328125</c:v>
                </c:pt>
                <c:pt idx="12635">
                  <c:v>13316.734375</c:v>
                </c:pt>
                <c:pt idx="12636">
                  <c:v>12978.7421875</c:v>
                </c:pt>
                <c:pt idx="12637">
                  <c:v>12745.77734375</c:v>
                </c:pt>
                <c:pt idx="12638">
                  <c:v>13465.48828125</c:v>
                </c:pt>
                <c:pt idx="12639">
                  <c:v>15265.61328125</c:v>
                </c:pt>
                <c:pt idx="12640">
                  <c:v>13767.5703125</c:v>
                </c:pt>
                <c:pt idx="12641">
                  <c:v>12818.24609375</c:v>
                </c:pt>
                <c:pt idx="12642">
                  <c:v>13824.15234375</c:v>
                </c:pt>
                <c:pt idx="12643">
                  <c:v>15245.28515625</c:v>
                </c:pt>
                <c:pt idx="12644">
                  <c:v>13656.77734375</c:v>
                </c:pt>
                <c:pt idx="12645">
                  <c:v>14211.6796875</c:v>
                </c:pt>
                <c:pt idx="12646">
                  <c:v>13757.80078125</c:v>
                </c:pt>
                <c:pt idx="12647">
                  <c:v>14075.61328125</c:v>
                </c:pt>
                <c:pt idx="12648">
                  <c:v>11236.1640625</c:v>
                </c:pt>
                <c:pt idx="12649">
                  <c:v>11954.0234375</c:v>
                </c:pt>
                <c:pt idx="12650">
                  <c:v>13898.67578125</c:v>
                </c:pt>
                <c:pt idx="12651">
                  <c:v>13804.21484375</c:v>
                </c:pt>
                <c:pt idx="12652">
                  <c:v>13612.7890625</c:v>
                </c:pt>
                <c:pt idx="12653">
                  <c:v>13584.5234375</c:v>
                </c:pt>
                <c:pt idx="12654">
                  <c:v>13104.625</c:v>
                </c:pt>
                <c:pt idx="12655">
                  <c:v>13194.0546875</c:v>
                </c:pt>
                <c:pt idx="12656">
                  <c:v>12850.3046875</c:v>
                </c:pt>
                <c:pt idx="12657">
                  <c:v>10397.25390625</c:v>
                </c:pt>
                <c:pt idx="12658">
                  <c:v>13982.65625</c:v>
                </c:pt>
                <c:pt idx="12659">
                  <c:v>14058.27734375</c:v>
                </c:pt>
                <c:pt idx="12660">
                  <c:v>12505.53125</c:v>
                </c:pt>
                <c:pt idx="12661">
                  <c:v>11723.5234375</c:v>
                </c:pt>
                <c:pt idx="12662">
                  <c:v>12616.59765625</c:v>
                </c:pt>
                <c:pt idx="12663">
                  <c:v>12266.80859375</c:v>
                </c:pt>
                <c:pt idx="12664">
                  <c:v>13090.7734375</c:v>
                </c:pt>
                <c:pt idx="12665">
                  <c:v>12284.4921875</c:v>
                </c:pt>
                <c:pt idx="12666">
                  <c:v>12369.05078125</c:v>
                </c:pt>
                <c:pt idx="12667">
                  <c:v>12899.48828125</c:v>
                </c:pt>
                <c:pt idx="12668">
                  <c:v>11595.12890625</c:v>
                </c:pt>
                <c:pt idx="12669">
                  <c:v>11247.3828125</c:v>
                </c:pt>
                <c:pt idx="12670">
                  <c:v>11976.38671875</c:v>
                </c:pt>
                <c:pt idx="12671">
                  <c:v>9946.8046875</c:v>
                </c:pt>
                <c:pt idx="12672">
                  <c:v>11886.99609375</c:v>
                </c:pt>
                <c:pt idx="12673">
                  <c:v>12650.31640625</c:v>
                </c:pt>
                <c:pt idx="12674">
                  <c:v>13114.90625</c:v>
                </c:pt>
                <c:pt idx="12675">
                  <c:v>16909.4609375</c:v>
                </c:pt>
                <c:pt idx="12676">
                  <c:v>16348.6015625</c:v>
                </c:pt>
                <c:pt idx="12677">
                  <c:v>16798.484375</c:v>
                </c:pt>
                <c:pt idx="12678">
                  <c:v>16210.328125</c:v>
                </c:pt>
                <c:pt idx="12679">
                  <c:v>15565.26953125</c:v>
                </c:pt>
                <c:pt idx="12680">
                  <c:v>16889.6328125</c:v>
                </c:pt>
                <c:pt idx="12681">
                  <c:v>15623.23046875</c:v>
                </c:pt>
                <c:pt idx="12682">
                  <c:v>16803.75</c:v>
                </c:pt>
                <c:pt idx="12683">
                  <c:v>16581.7734375</c:v>
                </c:pt>
                <c:pt idx="12684">
                  <c:v>16410.7109375</c:v>
                </c:pt>
                <c:pt idx="12685">
                  <c:v>15671.34375</c:v>
                </c:pt>
                <c:pt idx="12686">
                  <c:v>13494.40234375</c:v>
                </c:pt>
                <c:pt idx="12687">
                  <c:v>14471.76953125</c:v>
                </c:pt>
                <c:pt idx="12688">
                  <c:v>14483.8046875</c:v>
                </c:pt>
                <c:pt idx="12689">
                  <c:v>16232.23828125</c:v>
                </c:pt>
                <c:pt idx="12690">
                  <c:v>13353.47265625</c:v>
                </c:pt>
                <c:pt idx="12691">
                  <c:v>12926.79296875</c:v>
                </c:pt>
                <c:pt idx="12692">
                  <c:v>11410.44921875</c:v>
                </c:pt>
                <c:pt idx="12693">
                  <c:v>13153.84375</c:v>
                </c:pt>
                <c:pt idx="12694">
                  <c:v>13035.8359375</c:v>
                </c:pt>
                <c:pt idx="12695">
                  <c:v>10439.6796875</c:v>
                </c:pt>
                <c:pt idx="12696">
                  <c:v>8562.02734375</c:v>
                </c:pt>
                <c:pt idx="12697">
                  <c:v>9141.41796875</c:v>
                </c:pt>
                <c:pt idx="12698">
                  <c:v>9378.71875</c:v>
                </c:pt>
                <c:pt idx="12699">
                  <c:v>11184.26171875</c:v>
                </c:pt>
                <c:pt idx="12700">
                  <c:v>13235.0703125</c:v>
                </c:pt>
                <c:pt idx="12701">
                  <c:v>13363.5703125</c:v>
                </c:pt>
                <c:pt idx="12702">
                  <c:v>13505.0625</c:v>
                </c:pt>
                <c:pt idx="12703">
                  <c:v>13400.6953125</c:v>
                </c:pt>
                <c:pt idx="12704">
                  <c:v>13190.96484375</c:v>
                </c:pt>
                <c:pt idx="12705">
                  <c:v>13622.67578125</c:v>
                </c:pt>
                <c:pt idx="12706">
                  <c:v>13141.8984375</c:v>
                </c:pt>
                <c:pt idx="12707">
                  <c:v>10463.796875</c:v>
                </c:pt>
                <c:pt idx="12708">
                  <c:v>8789.15234375</c:v>
                </c:pt>
                <c:pt idx="12709">
                  <c:v>8318.828125</c:v>
                </c:pt>
                <c:pt idx="12710">
                  <c:v>10492.21875</c:v>
                </c:pt>
                <c:pt idx="12711">
                  <c:v>11739.15625</c:v>
                </c:pt>
                <c:pt idx="12712">
                  <c:v>11882.00390625</c:v>
                </c:pt>
                <c:pt idx="12713">
                  <c:v>13715.125</c:v>
                </c:pt>
                <c:pt idx="12714">
                  <c:v>11098.71484375</c:v>
                </c:pt>
                <c:pt idx="12715">
                  <c:v>8842.26171875</c:v>
                </c:pt>
                <c:pt idx="12716">
                  <c:v>13817.51171875</c:v>
                </c:pt>
                <c:pt idx="12717">
                  <c:v>12439.1953125</c:v>
                </c:pt>
                <c:pt idx="12718">
                  <c:v>13354.21875</c:v>
                </c:pt>
                <c:pt idx="12719">
                  <c:v>12475.80859375</c:v>
                </c:pt>
                <c:pt idx="12720">
                  <c:v>14158.94921875</c:v>
                </c:pt>
                <c:pt idx="12721">
                  <c:v>14468.10546875</c:v>
                </c:pt>
                <c:pt idx="12722">
                  <c:v>15453.05859375</c:v>
                </c:pt>
                <c:pt idx="12723">
                  <c:v>15394.25</c:v>
                </c:pt>
                <c:pt idx="12724">
                  <c:v>15122.921875</c:v>
                </c:pt>
                <c:pt idx="12725">
                  <c:v>12954.09375</c:v>
                </c:pt>
                <c:pt idx="12726">
                  <c:v>11763.21484375</c:v>
                </c:pt>
                <c:pt idx="12727">
                  <c:v>10988.59375</c:v>
                </c:pt>
                <c:pt idx="12728">
                  <c:v>12421.8828125</c:v>
                </c:pt>
                <c:pt idx="12729">
                  <c:v>15431.01171875</c:v>
                </c:pt>
                <c:pt idx="12730">
                  <c:v>15232.6015625</c:v>
                </c:pt>
                <c:pt idx="12731">
                  <c:v>15419.3203125</c:v>
                </c:pt>
                <c:pt idx="12732">
                  <c:v>13547</c:v>
                </c:pt>
                <c:pt idx="12733">
                  <c:v>10641.16015625</c:v>
                </c:pt>
                <c:pt idx="12734">
                  <c:v>15146.4375</c:v>
                </c:pt>
                <c:pt idx="12735">
                  <c:v>13171.16796875</c:v>
                </c:pt>
                <c:pt idx="12736">
                  <c:v>12604.49609375</c:v>
                </c:pt>
                <c:pt idx="12737">
                  <c:v>12303.67578125</c:v>
                </c:pt>
                <c:pt idx="12738">
                  <c:v>12177.4765625</c:v>
                </c:pt>
                <c:pt idx="12739">
                  <c:v>15818.91796875</c:v>
                </c:pt>
                <c:pt idx="12740">
                  <c:v>17912.66015625</c:v>
                </c:pt>
                <c:pt idx="12741">
                  <c:v>17957.7734375</c:v>
                </c:pt>
                <c:pt idx="12742">
                  <c:v>15017.3671875</c:v>
                </c:pt>
                <c:pt idx="12743">
                  <c:v>15622.28515625</c:v>
                </c:pt>
                <c:pt idx="12744">
                  <c:v>17122.0546875</c:v>
                </c:pt>
                <c:pt idx="12745">
                  <c:v>16997.58984375</c:v>
                </c:pt>
                <c:pt idx="12746">
                  <c:v>18014.71484375</c:v>
                </c:pt>
                <c:pt idx="12747">
                  <c:v>18013.50390625</c:v>
                </c:pt>
                <c:pt idx="12748">
                  <c:v>17954.5</c:v>
                </c:pt>
                <c:pt idx="12749">
                  <c:v>17802.25390625</c:v>
                </c:pt>
                <c:pt idx="12750">
                  <c:v>15887.375</c:v>
                </c:pt>
                <c:pt idx="12751">
                  <c:v>16339.55078125</c:v>
                </c:pt>
                <c:pt idx="12752">
                  <c:v>15004.578125</c:v>
                </c:pt>
                <c:pt idx="12753">
                  <c:v>12334.47265625</c:v>
                </c:pt>
                <c:pt idx="12754">
                  <c:v>12010.3984375</c:v>
                </c:pt>
                <c:pt idx="12755">
                  <c:v>15041.828125</c:v>
                </c:pt>
                <c:pt idx="12756">
                  <c:v>14171.59765625</c:v>
                </c:pt>
                <c:pt idx="12757">
                  <c:v>12928.64453125</c:v>
                </c:pt>
                <c:pt idx="12758">
                  <c:v>12338.6484375</c:v>
                </c:pt>
                <c:pt idx="12759">
                  <c:v>13562</c:v>
                </c:pt>
                <c:pt idx="12760">
                  <c:v>16027.27734375</c:v>
                </c:pt>
                <c:pt idx="12761">
                  <c:v>16328.93359375</c:v>
                </c:pt>
                <c:pt idx="12762">
                  <c:v>16262.5390625</c:v>
                </c:pt>
                <c:pt idx="12763">
                  <c:v>16830.9296875</c:v>
                </c:pt>
                <c:pt idx="12764">
                  <c:v>16609.93359375</c:v>
                </c:pt>
                <c:pt idx="12765">
                  <c:v>12336.28515625</c:v>
                </c:pt>
                <c:pt idx="12766">
                  <c:v>12453.34765625</c:v>
                </c:pt>
                <c:pt idx="12767">
                  <c:v>12556.515625</c:v>
                </c:pt>
                <c:pt idx="12768">
                  <c:v>9244.86328125</c:v>
                </c:pt>
                <c:pt idx="12769">
                  <c:v>8831.54296875</c:v>
                </c:pt>
                <c:pt idx="12770">
                  <c:v>8597.1015625</c:v>
                </c:pt>
                <c:pt idx="12771">
                  <c:v>10796.89453125</c:v>
                </c:pt>
                <c:pt idx="12772">
                  <c:v>13905.08203125</c:v>
                </c:pt>
                <c:pt idx="12773">
                  <c:v>13965.9140625</c:v>
                </c:pt>
                <c:pt idx="12774">
                  <c:v>12558.640625</c:v>
                </c:pt>
                <c:pt idx="12775">
                  <c:v>12508.9921875</c:v>
                </c:pt>
                <c:pt idx="12776">
                  <c:v>13035.0625</c:v>
                </c:pt>
                <c:pt idx="12777">
                  <c:v>12202.015625</c:v>
                </c:pt>
                <c:pt idx="12778">
                  <c:v>12471.8359375</c:v>
                </c:pt>
                <c:pt idx="12779">
                  <c:v>12144.453125</c:v>
                </c:pt>
                <c:pt idx="12780">
                  <c:v>8930.1953125</c:v>
                </c:pt>
                <c:pt idx="12781">
                  <c:v>8262.0859375</c:v>
                </c:pt>
                <c:pt idx="12782">
                  <c:v>8449.27734375</c:v>
                </c:pt>
                <c:pt idx="12783">
                  <c:v>8947.30859375</c:v>
                </c:pt>
                <c:pt idx="12784">
                  <c:v>10597.734375</c:v>
                </c:pt>
                <c:pt idx="12785">
                  <c:v>9952.19140625</c:v>
                </c:pt>
                <c:pt idx="12786">
                  <c:v>10250.296875</c:v>
                </c:pt>
                <c:pt idx="12787">
                  <c:v>9714.80859375</c:v>
                </c:pt>
                <c:pt idx="12788">
                  <c:v>8633.21484375</c:v>
                </c:pt>
                <c:pt idx="12789">
                  <c:v>7938.609375</c:v>
                </c:pt>
                <c:pt idx="12790">
                  <c:v>7886.8515625</c:v>
                </c:pt>
                <c:pt idx="12791">
                  <c:v>10622.796875</c:v>
                </c:pt>
                <c:pt idx="12792">
                  <c:v>8795.984375</c:v>
                </c:pt>
                <c:pt idx="12793">
                  <c:v>7242.9921875</c:v>
                </c:pt>
                <c:pt idx="12794">
                  <c:v>8328.01953125</c:v>
                </c:pt>
                <c:pt idx="12795">
                  <c:v>11886.1015625</c:v>
                </c:pt>
                <c:pt idx="12796">
                  <c:v>9244.796875</c:v>
                </c:pt>
                <c:pt idx="12797">
                  <c:v>9062.91015625</c:v>
                </c:pt>
                <c:pt idx="12798">
                  <c:v>11890.02734375</c:v>
                </c:pt>
                <c:pt idx="12799">
                  <c:v>12529.35546875</c:v>
                </c:pt>
                <c:pt idx="12800">
                  <c:v>11974.93359375</c:v>
                </c:pt>
                <c:pt idx="12801">
                  <c:v>12539.1953125</c:v>
                </c:pt>
                <c:pt idx="12802">
                  <c:v>11766.72265625</c:v>
                </c:pt>
                <c:pt idx="12803">
                  <c:v>9933.4140625</c:v>
                </c:pt>
                <c:pt idx="12804">
                  <c:v>9143.3515625</c:v>
                </c:pt>
                <c:pt idx="12805">
                  <c:v>10077.9453125</c:v>
                </c:pt>
                <c:pt idx="12806">
                  <c:v>11872.76953125</c:v>
                </c:pt>
                <c:pt idx="12807">
                  <c:v>12595.71484375</c:v>
                </c:pt>
                <c:pt idx="12808">
                  <c:v>11774.828125</c:v>
                </c:pt>
                <c:pt idx="12809">
                  <c:v>12553.015625</c:v>
                </c:pt>
                <c:pt idx="12810">
                  <c:v>15172.5390625</c:v>
                </c:pt>
                <c:pt idx="12811">
                  <c:v>13108.38671875</c:v>
                </c:pt>
                <c:pt idx="12812">
                  <c:v>13969.23828125</c:v>
                </c:pt>
                <c:pt idx="12813">
                  <c:v>13917.39453125</c:v>
                </c:pt>
                <c:pt idx="12814">
                  <c:v>16364.2421875</c:v>
                </c:pt>
                <c:pt idx="12815">
                  <c:v>15703.4140625</c:v>
                </c:pt>
                <c:pt idx="12816">
                  <c:v>15261.34375</c:v>
                </c:pt>
                <c:pt idx="12817">
                  <c:v>15841.48828125</c:v>
                </c:pt>
                <c:pt idx="12818">
                  <c:v>16443.6875</c:v>
                </c:pt>
                <c:pt idx="12819">
                  <c:v>14406.4453125</c:v>
                </c:pt>
                <c:pt idx="12820">
                  <c:v>14002.1875</c:v>
                </c:pt>
                <c:pt idx="12821">
                  <c:v>14448.75390625</c:v>
                </c:pt>
                <c:pt idx="12822">
                  <c:v>16809.72265625</c:v>
                </c:pt>
                <c:pt idx="12823">
                  <c:v>16778.734375</c:v>
                </c:pt>
                <c:pt idx="12824">
                  <c:v>15221.10546875</c:v>
                </c:pt>
                <c:pt idx="12825">
                  <c:v>14986.1171875</c:v>
                </c:pt>
                <c:pt idx="12826">
                  <c:v>13943.26953125</c:v>
                </c:pt>
                <c:pt idx="12827">
                  <c:v>12314.328125</c:v>
                </c:pt>
                <c:pt idx="12828">
                  <c:v>12099.03515625</c:v>
                </c:pt>
                <c:pt idx="12829">
                  <c:v>14118.8515625</c:v>
                </c:pt>
                <c:pt idx="12830">
                  <c:v>13673.6875</c:v>
                </c:pt>
                <c:pt idx="12831">
                  <c:v>13406.1484375</c:v>
                </c:pt>
                <c:pt idx="12832">
                  <c:v>11931.4296875</c:v>
                </c:pt>
                <c:pt idx="12833">
                  <c:v>12953.68359375</c:v>
                </c:pt>
                <c:pt idx="12834">
                  <c:v>14591.1796875</c:v>
                </c:pt>
                <c:pt idx="12835">
                  <c:v>13712.18359375</c:v>
                </c:pt>
                <c:pt idx="12836">
                  <c:v>13820.171875</c:v>
                </c:pt>
                <c:pt idx="12837">
                  <c:v>14479.81640625</c:v>
                </c:pt>
                <c:pt idx="12838">
                  <c:v>14386.5234375</c:v>
                </c:pt>
                <c:pt idx="12839">
                  <c:v>12603.3046875</c:v>
                </c:pt>
                <c:pt idx="12840">
                  <c:v>11484.12890625</c:v>
                </c:pt>
                <c:pt idx="12841">
                  <c:v>11264.25390625</c:v>
                </c:pt>
                <c:pt idx="12842">
                  <c:v>11654.32421875</c:v>
                </c:pt>
                <c:pt idx="12843">
                  <c:v>10770.5546875</c:v>
                </c:pt>
                <c:pt idx="12844">
                  <c:v>11052.421875</c:v>
                </c:pt>
                <c:pt idx="12845">
                  <c:v>12475.55078125</c:v>
                </c:pt>
                <c:pt idx="12846">
                  <c:v>13988.51171875</c:v>
                </c:pt>
                <c:pt idx="12847">
                  <c:v>13958.84375</c:v>
                </c:pt>
                <c:pt idx="12848">
                  <c:v>14158.08203125</c:v>
                </c:pt>
                <c:pt idx="12849">
                  <c:v>11247.3515625</c:v>
                </c:pt>
                <c:pt idx="12850">
                  <c:v>12777.06640625</c:v>
                </c:pt>
                <c:pt idx="12851">
                  <c:v>13382.41796875</c:v>
                </c:pt>
                <c:pt idx="12852">
                  <c:v>13034.203125</c:v>
                </c:pt>
                <c:pt idx="12853">
                  <c:v>10840.859375</c:v>
                </c:pt>
                <c:pt idx="12854">
                  <c:v>10032.09765625</c:v>
                </c:pt>
                <c:pt idx="12855">
                  <c:v>12951.734375</c:v>
                </c:pt>
                <c:pt idx="12856">
                  <c:v>12466.24609375</c:v>
                </c:pt>
                <c:pt idx="12857">
                  <c:v>11509.3671875</c:v>
                </c:pt>
                <c:pt idx="12858">
                  <c:v>10552.64453125</c:v>
                </c:pt>
                <c:pt idx="12859">
                  <c:v>10829.91015625</c:v>
                </c:pt>
                <c:pt idx="12860">
                  <c:v>13096.0703125</c:v>
                </c:pt>
                <c:pt idx="12861">
                  <c:v>12933.42578125</c:v>
                </c:pt>
                <c:pt idx="12862">
                  <c:v>12088.421875</c:v>
                </c:pt>
                <c:pt idx="12863">
                  <c:v>10994.1015625</c:v>
                </c:pt>
                <c:pt idx="12864">
                  <c:v>11544.546875</c:v>
                </c:pt>
                <c:pt idx="12865">
                  <c:v>12402.73828125</c:v>
                </c:pt>
                <c:pt idx="12866">
                  <c:v>12969.50390625</c:v>
                </c:pt>
                <c:pt idx="12867">
                  <c:v>11276.05859375</c:v>
                </c:pt>
                <c:pt idx="12868">
                  <c:v>9004.83984375</c:v>
                </c:pt>
                <c:pt idx="12869">
                  <c:v>8522.3125</c:v>
                </c:pt>
                <c:pt idx="12870">
                  <c:v>13351.390625</c:v>
                </c:pt>
                <c:pt idx="12871">
                  <c:v>15561.67578125</c:v>
                </c:pt>
                <c:pt idx="12872">
                  <c:v>15548.78125</c:v>
                </c:pt>
                <c:pt idx="12873">
                  <c:v>15796.44921875</c:v>
                </c:pt>
                <c:pt idx="12874">
                  <c:v>13492.9375</c:v>
                </c:pt>
                <c:pt idx="12875">
                  <c:v>12229.62109375</c:v>
                </c:pt>
                <c:pt idx="12876">
                  <c:v>14125.3515625</c:v>
                </c:pt>
                <c:pt idx="12877">
                  <c:v>15141.6328125</c:v>
                </c:pt>
                <c:pt idx="12878">
                  <c:v>13588.703125</c:v>
                </c:pt>
                <c:pt idx="12879">
                  <c:v>13898.55078125</c:v>
                </c:pt>
                <c:pt idx="12880">
                  <c:v>15608.08984375</c:v>
                </c:pt>
                <c:pt idx="12881">
                  <c:v>14814.453125</c:v>
                </c:pt>
                <c:pt idx="12882">
                  <c:v>15781.58203125</c:v>
                </c:pt>
                <c:pt idx="12883">
                  <c:v>14865.76171875</c:v>
                </c:pt>
                <c:pt idx="12884">
                  <c:v>14513.1171875</c:v>
                </c:pt>
                <c:pt idx="12885">
                  <c:v>15951.69921875</c:v>
                </c:pt>
                <c:pt idx="12886">
                  <c:v>16790.9765625</c:v>
                </c:pt>
                <c:pt idx="12887">
                  <c:v>16468.88671875</c:v>
                </c:pt>
                <c:pt idx="12888">
                  <c:v>15695.18359375</c:v>
                </c:pt>
                <c:pt idx="12889">
                  <c:v>14407.7578125</c:v>
                </c:pt>
                <c:pt idx="12890">
                  <c:v>13260.24609375</c:v>
                </c:pt>
                <c:pt idx="12891">
                  <c:v>14963.8359375</c:v>
                </c:pt>
                <c:pt idx="12892">
                  <c:v>16498.94921875</c:v>
                </c:pt>
                <c:pt idx="12893">
                  <c:v>17100.45703125</c:v>
                </c:pt>
                <c:pt idx="12894">
                  <c:v>17130.1484375</c:v>
                </c:pt>
                <c:pt idx="12895">
                  <c:v>16978.9609375</c:v>
                </c:pt>
                <c:pt idx="12896">
                  <c:v>15226</c:v>
                </c:pt>
                <c:pt idx="12897">
                  <c:v>16160.921875</c:v>
                </c:pt>
                <c:pt idx="12898">
                  <c:v>17129.89453125</c:v>
                </c:pt>
                <c:pt idx="12899">
                  <c:v>14019.3671875</c:v>
                </c:pt>
                <c:pt idx="12900">
                  <c:v>10854.1015625</c:v>
                </c:pt>
                <c:pt idx="12901">
                  <c:v>9304.3828125</c:v>
                </c:pt>
                <c:pt idx="12902">
                  <c:v>8812.0859375</c:v>
                </c:pt>
                <c:pt idx="12903">
                  <c:v>8881.21484375</c:v>
                </c:pt>
                <c:pt idx="12904">
                  <c:v>7868.14453125</c:v>
                </c:pt>
                <c:pt idx="12905">
                  <c:v>8370.55078125</c:v>
                </c:pt>
                <c:pt idx="12906">
                  <c:v>10175.828125</c:v>
                </c:pt>
                <c:pt idx="12907">
                  <c:v>11388.890625</c:v>
                </c:pt>
                <c:pt idx="12908">
                  <c:v>10541.48046875</c:v>
                </c:pt>
                <c:pt idx="12909">
                  <c:v>9501.00390625</c:v>
                </c:pt>
                <c:pt idx="12910">
                  <c:v>9473.07421875</c:v>
                </c:pt>
                <c:pt idx="12911">
                  <c:v>10411.15625</c:v>
                </c:pt>
                <c:pt idx="12912">
                  <c:v>11055.0234375</c:v>
                </c:pt>
                <c:pt idx="12913">
                  <c:v>10724.921875</c:v>
                </c:pt>
                <c:pt idx="12914">
                  <c:v>10494.44140625</c:v>
                </c:pt>
                <c:pt idx="12915">
                  <c:v>11955.99609375</c:v>
                </c:pt>
                <c:pt idx="12916">
                  <c:v>7610.140625</c:v>
                </c:pt>
                <c:pt idx="12917">
                  <c:v>12138.4375</c:v>
                </c:pt>
                <c:pt idx="12918">
                  <c:v>12474.3515625</c:v>
                </c:pt>
                <c:pt idx="12919">
                  <c:v>10696.7421875</c:v>
                </c:pt>
                <c:pt idx="12920">
                  <c:v>9629.359375</c:v>
                </c:pt>
                <c:pt idx="12921">
                  <c:v>9289.5234375</c:v>
                </c:pt>
                <c:pt idx="12922">
                  <c:v>9358.703125</c:v>
                </c:pt>
                <c:pt idx="12923">
                  <c:v>8730.4296875</c:v>
                </c:pt>
                <c:pt idx="12924">
                  <c:v>6965.015625</c:v>
                </c:pt>
                <c:pt idx="12925">
                  <c:v>11869.08984375</c:v>
                </c:pt>
                <c:pt idx="12926">
                  <c:v>9984</c:v>
                </c:pt>
                <c:pt idx="12927">
                  <c:v>9116.1015625</c:v>
                </c:pt>
                <c:pt idx="12928">
                  <c:v>10010.5078125</c:v>
                </c:pt>
                <c:pt idx="12929">
                  <c:v>12718.05078125</c:v>
                </c:pt>
                <c:pt idx="12930">
                  <c:v>12871.3984375</c:v>
                </c:pt>
                <c:pt idx="12931">
                  <c:v>11581.234375</c:v>
                </c:pt>
                <c:pt idx="12932">
                  <c:v>12812.61328125</c:v>
                </c:pt>
                <c:pt idx="12933">
                  <c:v>13111.99609375</c:v>
                </c:pt>
                <c:pt idx="12934">
                  <c:v>12986.5390625</c:v>
                </c:pt>
                <c:pt idx="12935">
                  <c:v>11247.125</c:v>
                </c:pt>
                <c:pt idx="12936">
                  <c:v>9981.32421875</c:v>
                </c:pt>
                <c:pt idx="12937">
                  <c:v>11552.16796875</c:v>
                </c:pt>
                <c:pt idx="12938">
                  <c:v>12082.2734375</c:v>
                </c:pt>
                <c:pt idx="12939">
                  <c:v>12985.6015625</c:v>
                </c:pt>
                <c:pt idx="12940">
                  <c:v>11576.9375</c:v>
                </c:pt>
                <c:pt idx="12941">
                  <c:v>9109.44140625</c:v>
                </c:pt>
                <c:pt idx="12942">
                  <c:v>9137.6953125</c:v>
                </c:pt>
                <c:pt idx="12943">
                  <c:v>13089.1796875</c:v>
                </c:pt>
                <c:pt idx="12944">
                  <c:v>12661.56640625</c:v>
                </c:pt>
                <c:pt idx="12945">
                  <c:v>15178.5</c:v>
                </c:pt>
                <c:pt idx="12946">
                  <c:v>16059.49609375</c:v>
                </c:pt>
                <c:pt idx="12947">
                  <c:v>15914.03125</c:v>
                </c:pt>
                <c:pt idx="12948">
                  <c:v>14993.234375</c:v>
                </c:pt>
                <c:pt idx="12949">
                  <c:v>13095.0546875</c:v>
                </c:pt>
                <c:pt idx="12950">
                  <c:v>15458.875</c:v>
                </c:pt>
                <c:pt idx="12951">
                  <c:v>16043.4375</c:v>
                </c:pt>
                <c:pt idx="12952">
                  <c:v>14639.33203125</c:v>
                </c:pt>
                <c:pt idx="12953">
                  <c:v>13066.52734375</c:v>
                </c:pt>
                <c:pt idx="12954">
                  <c:v>13060.16796875</c:v>
                </c:pt>
                <c:pt idx="12955">
                  <c:v>15913.140625</c:v>
                </c:pt>
                <c:pt idx="12956">
                  <c:v>15955.87890625</c:v>
                </c:pt>
                <c:pt idx="12957">
                  <c:v>15411.33984375</c:v>
                </c:pt>
                <c:pt idx="12958">
                  <c:v>15995.6328125</c:v>
                </c:pt>
                <c:pt idx="12959">
                  <c:v>15818.40234375</c:v>
                </c:pt>
                <c:pt idx="12960">
                  <c:v>16148.15625</c:v>
                </c:pt>
                <c:pt idx="12961">
                  <c:v>16388.4140625</c:v>
                </c:pt>
                <c:pt idx="12962">
                  <c:v>15937.7109375</c:v>
                </c:pt>
                <c:pt idx="12963">
                  <c:v>15730.1953125</c:v>
                </c:pt>
                <c:pt idx="12964">
                  <c:v>14076.55859375</c:v>
                </c:pt>
                <c:pt idx="12965">
                  <c:v>12191.3984375</c:v>
                </c:pt>
                <c:pt idx="12966">
                  <c:v>11124.4765625</c:v>
                </c:pt>
                <c:pt idx="12967">
                  <c:v>11362.23828125</c:v>
                </c:pt>
                <c:pt idx="12968">
                  <c:v>13536.5078125</c:v>
                </c:pt>
                <c:pt idx="12969">
                  <c:v>12356.58984375</c:v>
                </c:pt>
                <c:pt idx="12970">
                  <c:v>14070.49609375</c:v>
                </c:pt>
                <c:pt idx="12971">
                  <c:v>15946.85546875</c:v>
                </c:pt>
                <c:pt idx="12972">
                  <c:v>15121.6328125</c:v>
                </c:pt>
                <c:pt idx="12973">
                  <c:v>14654.5234375</c:v>
                </c:pt>
                <c:pt idx="12974">
                  <c:v>14253.71484375</c:v>
                </c:pt>
                <c:pt idx="12975">
                  <c:v>12071.2890625</c:v>
                </c:pt>
                <c:pt idx="12976">
                  <c:v>12827.59375</c:v>
                </c:pt>
                <c:pt idx="12977">
                  <c:v>11037.671875</c:v>
                </c:pt>
                <c:pt idx="12978">
                  <c:v>12058.18359375</c:v>
                </c:pt>
                <c:pt idx="12979">
                  <c:v>11006.703125</c:v>
                </c:pt>
                <c:pt idx="12980">
                  <c:v>10738.93359375</c:v>
                </c:pt>
                <c:pt idx="12981">
                  <c:v>12577.37109375</c:v>
                </c:pt>
                <c:pt idx="12982">
                  <c:v>12129.19140625</c:v>
                </c:pt>
                <c:pt idx="12983">
                  <c:v>12713.296875</c:v>
                </c:pt>
                <c:pt idx="12984">
                  <c:v>12466.86328125</c:v>
                </c:pt>
                <c:pt idx="12985">
                  <c:v>12273.82421875</c:v>
                </c:pt>
                <c:pt idx="12986">
                  <c:v>10542.9765625</c:v>
                </c:pt>
                <c:pt idx="12987">
                  <c:v>9678.3671875</c:v>
                </c:pt>
                <c:pt idx="12988">
                  <c:v>9783.09375</c:v>
                </c:pt>
                <c:pt idx="12989">
                  <c:v>12906.25</c:v>
                </c:pt>
                <c:pt idx="12990">
                  <c:v>14642.65234375</c:v>
                </c:pt>
                <c:pt idx="12991">
                  <c:v>12632.11328125</c:v>
                </c:pt>
                <c:pt idx="12992">
                  <c:v>13335.37109375</c:v>
                </c:pt>
                <c:pt idx="12993">
                  <c:v>14102.74609375</c:v>
                </c:pt>
                <c:pt idx="12994">
                  <c:v>14713.12109375</c:v>
                </c:pt>
                <c:pt idx="12995">
                  <c:v>14872.41015625</c:v>
                </c:pt>
                <c:pt idx="12996">
                  <c:v>12503.0859375</c:v>
                </c:pt>
                <c:pt idx="12997">
                  <c:v>10867.265625</c:v>
                </c:pt>
                <c:pt idx="12998">
                  <c:v>11797.55078125</c:v>
                </c:pt>
                <c:pt idx="12999">
                  <c:v>14256.61328125</c:v>
                </c:pt>
                <c:pt idx="13000">
                  <c:v>15138.62109375</c:v>
                </c:pt>
                <c:pt idx="13001">
                  <c:v>14272.68359375</c:v>
                </c:pt>
                <c:pt idx="13002">
                  <c:v>11839.37890625</c:v>
                </c:pt>
                <c:pt idx="13003">
                  <c:v>14944.9453125</c:v>
                </c:pt>
                <c:pt idx="13004">
                  <c:v>15102.94921875</c:v>
                </c:pt>
                <c:pt idx="13005">
                  <c:v>15296.6328125</c:v>
                </c:pt>
                <c:pt idx="13006">
                  <c:v>13868.07421875</c:v>
                </c:pt>
                <c:pt idx="13007">
                  <c:v>13747.46875</c:v>
                </c:pt>
                <c:pt idx="13008">
                  <c:v>15895</c:v>
                </c:pt>
                <c:pt idx="13009">
                  <c:v>15336.86328125</c:v>
                </c:pt>
                <c:pt idx="13010">
                  <c:v>13956.4765625</c:v>
                </c:pt>
                <c:pt idx="13011">
                  <c:v>13164.30859375</c:v>
                </c:pt>
                <c:pt idx="13012">
                  <c:v>13641.84375</c:v>
                </c:pt>
                <c:pt idx="13013">
                  <c:v>16265.5859375</c:v>
                </c:pt>
                <c:pt idx="13014">
                  <c:v>16318.5703125</c:v>
                </c:pt>
                <c:pt idx="13015">
                  <c:v>12443.05859375</c:v>
                </c:pt>
                <c:pt idx="13016">
                  <c:v>14293.35546875</c:v>
                </c:pt>
                <c:pt idx="13017">
                  <c:v>16149.1796875</c:v>
                </c:pt>
                <c:pt idx="13018">
                  <c:v>15374.91796875</c:v>
                </c:pt>
                <c:pt idx="13019">
                  <c:v>15313.828125</c:v>
                </c:pt>
                <c:pt idx="13020">
                  <c:v>6504.70703125</c:v>
                </c:pt>
                <c:pt idx="13021">
                  <c:v>4812.51953125</c:v>
                </c:pt>
                <c:pt idx="13022">
                  <c:v>4879.2734375</c:v>
                </c:pt>
                <c:pt idx="13023">
                  <c:v>7448.30078125</c:v>
                </c:pt>
                <c:pt idx="13024">
                  <c:v>8490.73828125</c:v>
                </c:pt>
                <c:pt idx="13025">
                  <c:v>9200.109375</c:v>
                </c:pt>
                <c:pt idx="13026">
                  <c:v>9032.27734375</c:v>
                </c:pt>
                <c:pt idx="13027">
                  <c:v>8661.18359375</c:v>
                </c:pt>
                <c:pt idx="13028">
                  <c:v>8501.04296875</c:v>
                </c:pt>
                <c:pt idx="13029">
                  <c:v>9405.5390625</c:v>
                </c:pt>
                <c:pt idx="13030">
                  <c:v>7393.2578125</c:v>
                </c:pt>
                <c:pt idx="13031">
                  <c:v>9077.9921875</c:v>
                </c:pt>
                <c:pt idx="13032">
                  <c:v>9304.16796875</c:v>
                </c:pt>
                <c:pt idx="13033">
                  <c:v>8671.25</c:v>
                </c:pt>
                <c:pt idx="13034">
                  <c:v>8531.6953125</c:v>
                </c:pt>
                <c:pt idx="13035">
                  <c:v>15090.9140625</c:v>
                </c:pt>
                <c:pt idx="13036">
                  <c:v>13790.1875</c:v>
                </c:pt>
                <c:pt idx="13037">
                  <c:v>12654.84375</c:v>
                </c:pt>
                <c:pt idx="13038">
                  <c:v>12448</c:v>
                </c:pt>
                <c:pt idx="13039">
                  <c:v>11698.0078125</c:v>
                </c:pt>
                <c:pt idx="13040">
                  <c:v>12619.875</c:v>
                </c:pt>
                <c:pt idx="13041">
                  <c:v>14215.8359375</c:v>
                </c:pt>
                <c:pt idx="13042">
                  <c:v>13723.8984375</c:v>
                </c:pt>
                <c:pt idx="13043">
                  <c:v>13196.3125</c:v>
                </c:pt>
                <c:pt idx="13044">
                  <c:v>13155.7578125</c:v>
                </c:pt>
                <c:pt idx="13045">
                  <c:v>14819.40625</c:v>
                </c:pt>
                <c:pt idx="13046">
                  <c:v>13800.1328125</c:v>
                </c:pt>
                <c:pt idx="13047">
                  <c:v>14344.9140625</c:v>
                </c:pt>
                <c:pt idx="13048">
                  <c:v>13117.8125</c:v>
                </c:pt>
                <c:pt idx="13049">
                  <c:v>11644.1484375</c:v>
                </c:pt>
                <c:pt idx="13050">
                  <c:v>13758.765625</c:v>
                </c:pt>
                <c:pt idx="13051">
                  <c:v>14719.8984375</c:v>
                </c:pt>
                <c:pt idx="13052">
                  <c:v>13479.296875</c:v>
                </c:pt>
                <c:pt idx="13053">
                  <c:v>11678.59375</c:v>
                </c:pt>
                <c:pt idx="13054">
                  <c:v>12261.4921875</c:v>
                </c:pt>
                <c:pt idx="13055">
                  <c:v>12746.3359375</c:v>
                </c:pt>
                <c:pt idx="13056">
                  <c:v>14291.3828125</c:v>
                </c:pt>
                <c:pt idx="13057">
                  <c:v>13862.7890625</c:v>
                </c:pt>
                <c:pt idx="13058">
                  <c:v>11812.90625</c:v>
                </c:pt>
                <c:pt idx="13059">
                  <c:v>10499.59375</c:v>
                </c:pt>
                <c:pt idx="13060">
                  <c:v>11875.5859375</c:v>
                </c:pt>
                <c:pt idx="13061">
                  <c:v>11811.9375</c:v>
                </c:pt>
                <c:pt idx="13062">
                  <c:v>13741.9375</c:v>
                </c:pt>
                <c:pt idx="13063">
                  <c:v>15275.45703125</c:v>
                </c:pt>
                <c:pt idx="13064">
                  <c:v>15162.3203125</c:v>
                </c:pt>
                <c:pt idx="13065">
                  <c:v>13229.890625</c:v>
                </c:pt>
                <c:pt idx="13066">
                  <c:v>11828.51171875</c:v>
                </c:pt>
                <c:pt idx="13067">
                  <c:v>11901.36328125</c:v>
                </c:pt>
                <c:pt idx="13068">
                  <c:v>11453.75390625</c:v>
                </c:pt>
                <c:pt idx="13069">
                  <c:v>12635.90625</c:v>
                </c:pt>
                <c:pt idx="13070">
                  <c:v>13021.9765625</c:v>
                </c:pt>
                <c:pt idx="13071">
                  <c:v>11612.43359375</c:v>
                </c:pt>
                <c:pt idx="13072">
                  <c:v>11647.80859375</c:v>
                </c:pt>
                <c:pt idx="13073">
                  <c:v>10794.60546875</c:v>
                </c:pt>
                <c:pt idx="13074">
                  <c:v>10811.2109375</c:v>
                </c:pt>
                <c:pt idx="13075">
                  <c:v>13129.7109375</c:v>
                </c:pt>
                <c:pt idx="13076">
                  <c:v>13598.68359375</c:v>
                </c:pt>
                <c:pt idx="13077">
                  <c:v>14176.62890625</c:v>
                </c:pt>
                <c:pt idx="13078">
                  <c:v>14071.63671875</c:v>
                </c:pt>
                <c:pt idx="13079">
                  <c:v>13803.3046875</c:v>
                </c:pt>
                <c:pt idx="13080">
                  <c:v>11020.3828125</c:v>
                </c:pt>
                <c:pt idx="13081">
                  <c:v>11582.8125</c:v>
                </c:pt>
                <c:pt idx="13082">
                  <c:v>11389.953125</c:v>
                </c:pt>
                <c:pt idx="13083">
                  <c:v>11205.70703125</c:v>
                </c:pt>
                <c:pt idx="13084">
                  <c:v>11127.64453125</c:v>
                </c:pt>
                <c:pt idx="13085">
                  <c:v>10516.5078125</c:v>
                </c:pt>
                <c:pt idx="13086">
                  <c:v>11167.58984375</c:v>
                </c:pt>
                <c:pt idx="13087">
                  <c:v>11181.0546875</c:v>
                </c:pt>
                <c:pt idx="13088">
                  <c:v>10048.83984375</c:v>
                </c:pt>
                <c:pt idx="13089">
                  <c:v>9421.99609375</c:v>
                </c:pt>
                <c:pt idx="13090">
                  <c:v>10451.7734375</c:v>
                </c:pt>
                <c:pt idx="13091">
                  <c:v>11082.62109375</c:v>
                </c:pt>
                <c:pt idx="13092">
                  <c:v>9950.640625</c:v>
                </c:pt>
                <c:pt idx="13093">
                  <c:v>9752.828125</c:v>
                </c:pt>
                <c:pt idx="13094">
                  <c:v>11807.85546875</c:v>
                </c:pt>
                <c:pt idx="13095">
                  <c:v>12575.7890625</c:v>
                </c:pt>
                <c:pt idx="13096">
                  <c:v>10403.54296875</c:v>
                </c:pt>
                <c:pt idx="13097">
                  <c:v>11635.328125</c:v>
                </c:pt>
                <c:pt idx="13098">
                  <c:v>11339.05859375</c:v>
                </c:pt>
                <c:pt idx="13099">
                  <c:v>12008.640625</c:v>
                </c:pt>
                <c:pt idx="13100">
                  <c:v>11050.52734375</c:v>
                </c:pt>
                <c:pt idx="13101">
                  <c:v>10283.21875</c:v>
                </c:pt>
                <c:pt idx="13102">
                  <c:v>11967.15234375</c:v>
                </c:pt>
                <c:pt idx="13103">
                  <c:v>14039.03125</c:v>
                </c:pt>
                <c:pt idx="13104">
                  <c:v>13973.625</c:v>
                </c:pt>
                <c:pt idx="13105">
                  <c:v>13371.25390625</c:v>
                </c:pt>
                <c:pt idx="13106">
                  <c:v>10853.171875</c:v>
                </c:pt>
                <c:pt idx="13107">
                  <c:v>9057.75</c:v>
                </c:pt>
                <c:pt idx="13108">
                  <c:v>11228.0859375</c:v>
                </c:pt>
                <c:pt idx="13109">
                  <c:v>14115.890625</c:v>
                </c:pt>
                <c:pt idx="13110">
                  <c:v>12699.80859375</c:v>
                </c:pt>
                <c:pt idx="13111">
                  <c:v>12468.55078125</c:v>
                </c:pt>
                <c:pt idx="13112">
                  <c:v>12303.43359375</c:v>
                </c:pt>
                <c:pt idx="13113">
                  <c:v>11158.99609375</c:v>
                </c:pt>
                <c:pt idx="13114">
                  <c:v>9300.9453125</c:v>
                </c:pt>
                <c:pt idx="13115">
                  <c:v>8845.515625</c:v>
                </c:pt>
                <c:pt idx="13116">
                  <c:v>8911.12109375</c:v>
                </c:pt>
                <c:pt idx="13117">
                  <c:v>10226.203125</c:v>
                </c:pt>
                <c:pt idx="13118">
                  <c:v>11797.2578125</c:v>
                </c:pt>
                <c:pt idx="13119">
                  <c:v>12194.765625</c:v>
                </c:pt>
                <c:pt idx="13120">
                  <c:v>13130.71484375</c:v>
                </c:pt>
                <c:pt idx="13121">
                  <c:v>11896</c:v>
                </c:pt>
                <c:pt idx="13122">
                  <c:v>12691.98828125</c:v>
                </c:pt>
                <c:pt idx="13123">
                  <c:v>8737.5078125</c:v>
                </c:pt>
                <c:pt idx="13124">
                  <c:v>10298.28515625</c:v>
                </c:pt>
                <c:pt idx="13125">
                  <c:v>12489.140625</c:v>
                </c:pt>
                <c:pt idx="13126">
                  <c:v>12662.4453125</c:v>
                </c:pt>
                <c:pt idx="13127">
                  <c:v>12445.71875</c:v>
                </c:pt>
                <c:pt idx="13128">
                  <c:v>13379.2890625</c:v>
                </c:pt>
                <c:pt idx="13129">
                  <c:v>11513.0546875</c:v>
                </c:pt>
                <c:pt idx="13130">
                  <c:v>11464.640625</c:v>
                </c:pt>
                <c:pt idx="13131">
                  <c:v>13140.78125</c:v>
                </c:pt>
                <c:pt idx="13132">
                  <c:v>13116.36328125</c:v>
                </c:pt>
                <c:pt idx="13133">
                  <c:v>13293.29296875</c:v>
                </c:pt>
                <c:pt idx="13134">
                  <c:v>11601.7734375</c:v>
                </c:pt>
                <c:pt idx="13135">
                  <c:v>9353.76171875</c:v>
                </c:pt>
                <c:pt idx="13136">
                  <c:v>11612.36328125</c:v>
                </c:pt>
                <c:pt idx="13137">
                  <c:v>13144.26953125</c:v>
                </c:pt>
                <c:pt idx="13138">
                  <c:v>12902.72265625</c:v>
                </c:pt>
                <c:pt idx="13139">
                  <c:v>13113.91796875</c:v>
                </c:pt>
                <c:pt idx="13140">
                  <c:v>17455.59375</c:v>
                </c:pt>
                <c:pt idx="13141">
                  <c:v>17520.1953125</c:v>
                </c:pt>
                <c:pt idx="13142">
                  <c:v>17313.2265625</c:v>
                </c:pt>
                <c:pt idx="13143">
                  <c:v>15074.046875</c:v>
                </c:pt>
                <c:pt idx="13144">
                  <c:v>12338.51171875</c:v>
                </c:pt>
                <c:pt idx="13145">
                  <c:v>12253.2265625</c:v>
                </c:pt>
                <c:pt idx="13146">
                  <c:v>15499.7890625</c:v>
                </c:pt>
                <c:pt idx="13147">
                  <c:v>16162.8046875</c:v>
                </c:pt>
                <c:pt idx="13148">
                  <c:v>12646.80078125</c:v>
                </c:pt>
                <c:pt idx="13149">
                  <c:v>11815.82421875</c:v>
                </c:pt>
                <c:pt idx="13150">
                  <c:v>16796.25</c:v>
                </c:pt>
                <c:pt idx="13151">
                  <c:v>15063.26171875</c:v>
                </c:pt>
                <c:pt idx="13152">
                  <c:v>14817.078125</c:v>
                </c:pt>
                <c:pt idx="13153">
                  <c:v>16610.65625</c:v>
                </c:pt>
                <c:pt idx="13154">
                  <c:v>17021.828125</c:v>
                </c:pt>
                <c:pt idx="13155">
                  <c:v>16238.375</c:v>
                </c:pt>
                <c:pt idx="13156">
                  <c:v>15497.59375</c:v>
                </c:pt>
                <c:pt idx="13157">
                  <c:v>15649.0859375</c:v>
                </c:pt>
                <c:pt idx="13158">
                  <c:v>16043.6640625</c:v>
                </c:pt>
                <c:pt idx="13159">
                  <c:v>15123.7578125</c:v>
                </c:pt>
                <c:pt idx="13160">
                  <c:v>15461.28125</c:v>
                </c:pt>
                <c:pt idx="13161">
                  <c:v>15681.5546875</c:v>
                </c:pt>
                <c:pt idx="13162">
                  <c:v>16543.04296875</c:v>
                </c:pt>
                <c:pt idx="13163">
                  <c:v>14726.8359375</c:v>
                </c:pt>
                <c:pt idx="13164">
                  <c:v>14623.12890625</c:v>
                </c:pt>
                <c:pt idx="13165">
                  <c:v>16125.453125</c:v>
                </c:pt>
                <c:pt idx="13166">
                  <c:v>16057.5546875</c:v>
                </c:pt>
                <c:pt idx="13167">
                  <c:v>14265.125</c:v>
                </c:pt>
                <c:pt idx="13168">
                  <c:v>13709.7109375</c:v>
                </c:pt>
                <c:pt idx="13169">
                  <c:v>15521.28125</c:v>
                </c:pt>
                <c:pt idx="13170">
                  <c:v>14957.484375</c:v>
                </c:pt>
                <c:pt idx="13171">
                  <c:v>12272.25</c:v>
                </c:pt>
                <c:pt idx="13172">
                  <c:v>12187.85546875</c:v>
                </c:pt>
                <c:pt idx="13173">
                  <c:v>13647.9765625</c:v>
                </c:pt>
                <c:pt idx="13174">
                  <c:v>15556.09765625</c:v>
                </c:pt>
                <c:pt idx="13175">
                  <c:v>14970.89453125</c:v>
                </c:pt>
                <c:pt idx="13176">
                  <c:v>15793.43359375</c:v>
                </c:pt>
                <c:pt idx="13177">
                  <c:v>13932.7578125</c:v>
                </c:pt>
                <c:pt idx="13178">
                  <c:v>13012.96875</c:v>
                </c:pt>
                <c:pt idx="13179">
                  <c:v>14017.8984375</c:v>
                </c:pt>
                <c:pt idx="13180">
                  <c:v>15194.65234375</c:v>
                </c:pt>
                <c:pt idx="13181">
                  <c:v>14795.73828125</c:v>
                </c:pt>
                <c:pt idx="13182">
                  <c:v>13487.26171875</c:v>
                </c:pt>
                <c:pt idx="13183">
                  <c:v>13350.234375</c:v>
                </c:pt>
                <c:pt idx="13184">
                  <c:v>15643.93359375</c:v>
                </c:pt>
                <c:pt idx="13185">
                  <c:v>11690.37890625</c:v>
                </c:pt>
                <c:pt idx="13186">
                  <c:v>10430.35546875</c:v>
                </c:pt>
                <c:pt idx="13187">
                  <c:v>10835.2109375</c:v>
                </c:pt>
                <c:pt idx="13188">
                  <c:v>11410.5078125</c:v>
                </c:pt>
                <c:pt idx="13189">
                  <c:v>11003.88671875</c:v>
                </c:pt>
                <c:pt idx="13190">
                  <c:v>11682.171875</c:v>
                </c:pt>
                <c:pt idx="13191">
                  <c:v>10930.09765625</c:v>
                </c:pt>
                <c:pt idx="13192">
                  <c:v>10877.74609375</c:v>
                </c:pt>
                <c:pt idx="13193">
                  <c:v>11673.38671875</c:v>
                </c:pt>
                <c:pt idx="13194">
                  <c:v>10733.609375</c:v>
                </c:pt>
                <c:pt idx="13195">
                  <c:v>8094.47265625</c:v>
                </c:pt>
                <c:pt idx="13196">
                  <c:v>7312.34765625</c:v>
                </c:pt>
                <c:pt idx="13197">
                  <c:v>9571.51953125</c:v>
                </c:pt>
                <c:pt idx="13198">
                  <c:v>8552.58984375</c:v>
                </c:pt>
                <c:pt idx="13199">
                  <c:v>11191.76953125</c:v>
                </c:pt>
                <c:pt idx="13200">
                  <c:v>16214.8359375</c:v>
                </c:pt>
                <c:pt idx="13201">
                  <c:v>15622.21875</c:v>
                </c:pt>
                <c:pt idx="13202">
                  <c:v>16678.01171875</c:v>
                </c:pt>
                <c:pt idx="13203">
                  <c:v>17259.91015625</c:v>
                </c:pt>
                <c:pt idx="13204">
                  <c:v>19797.45703125</c:v>
                </c:pt>
                <c:pt idx="13205">
                  <c:v>17968.07421875</c:v>
                </c:pt>
                <c:pt idx="13206">
                  <c:v>17427.0546875</c:v>
                </c:pt>
                <c:pt idx="13207">
                  <c:v>17833.1953125</c:v>
                </c:pt>
                <c:pt idx="13208">
                  <c:v>18338.09375</c:v>
                </c:pt>
                <c:pt idx="13209">
                  <c:v>19791.6171875</c:v>
                </c:pt>
                <c:pt idx="13210">
                  <c:v>17802.2578125</c:v>
                </c:pt>
                <c:pt idx="13211">
                  <c:v>17048.5625</c:v>
                </c:pt>
                <c:pt idx="13212">
                  <c:v>16522.30078125</c:v>
                </c:pt>
                <c:pt idx="13213">
                  <c:v>16926.67578125</c:v>
                </c:pt>
                <c:pt idx="13214">
                  <c:v>16510.52734375</c:v>
                </c:pt>
                <c:pt idx="13215">
                  <c:v>16489.8359375</c:v>
                </c:pt>
                <c:pt idx="13216">
                  <c:v>17135.15625</c:v>
                </c:pt>
                <c:pt idx="13217">
                  <c:v>17332.1484375</c:v>
                </c:pt>
                <c:pt idx="13218">
                  <c:v>16831.5078125</c:v>
                </c:pt>
                <c:pt idx="13219">
                  <c:v>15868.49609375</c:v>
                </c:pt>
                <c:pt idx="13220">
                  <c:v>16589.078125</c:v>
                </c:pt>
                <c:pt idx="13221">
                  <c:v>15086.26171875</c:v>
                </c:pt>
                <c:pt idx="13222">
                  <c:v>14439.609375</c:v>
                </c:pt>
                <c:pt idx="13223">
                  <c:v>14801.5703125</c:v>
                </c:pt>
                <c:pt idx="13224">
                  <c:v>15896.05859375</c:v>
                </c:pt>
                <c:pt idx="13225">
                  <c:v>16477.421875</c:v>
                </c:pt>
                <c:pt idx="13226">
                  <c:v>14195.984375</c:v>
                </c:pt>
                <c:pt idx="13227">
                  <c:v>15423.03515625</c:v>
                </c:pt>
                <c:pt idx="13228">
                  <c:v>16809.71484375</c:v>
                </c:pt>
                <c:pt idx="13229">
                  <c:v>16991.88671875</c:v>
                </c:pt>
                <c:pt idx="13230">
                  <c:v>10726.65234375</c:v>
                </c:pt>
                <c:pt idx="13231">
                  <c:v>11761.67578125</c:v>
                </c:pt>
                <c:pt idx="13232">
                  <c:v>10918.53125</c:v>
                </c:pt>
                <c:pt idx="13233">
                  <c:v>11185.46875</c:v>
                </c:pt>
                <c:pt idx="13234">
                  <c:v>11706.359375</c:v>
                </c:pt>
                <c:pt idx="13235">
                  <c:v>11662.7734375</c:v>
                </c:pt>
                <c:pt idx="13236">
                  <c:v>11455.765625</c:v>
                </c:pt>
                <c:pt idx="13237">
                  <c:v>10101.2578125</c:v>
                </c:pt>
                <c:pt idx="13238">
                  <c:v>8719.97265625</c:v>
                </c:pt>
                <c:pt idx="13239">
                  <c:v>9960.484375</c:v>
                </c:pt>
                <c:pt idx="13240">
                  <c:v>10873.91015625</c:v>
                </c:pt>
                <c:pt idx="13241">
                  <c:v>10451.8203125</c:v>
                </c:pt>
                <c:pt idx="13242">
                  <c:v>8002.40234375</c:v>
                </c:pt>
                <c:pt idx="13243">
                  <c:v>8301.3984375</c:v>
                </c:pt>
                <c:pt idx="13244">
                  <c:v>11665.81640625</c:v>
                </c:pt>
                <c:pt idx="13245">
                  <c:v>9741.01171875</c:v>
                </c:pt>
                <c:pt idx="13246">
                  <c:v>10726.4296875</c:v>
                </c:pt>
                <c:pt idx="13247">
                  <c:v>9424</c:v>
                </c:pt>
                <c:pt idx="13248">
                  <c:v>11462.17578125</c:v>
                </c:pt>
                <c:pt idx="13249">
                  <c:v>10827.45703125</c:v>
                </c:pt>
                <c:pt idx="13250">
                  <c:v>9137.3203125</c:v>
                </c:pt>
                <c:pt idx="13251">
                  <c:v>9431.5859375</c:v>
                </c:pt>
                <c:pt idx="13252">
                  <c:v>9480.9453125</c:v>
                </c:pt>
                <c:pt idx="13253">
                  <c:v>7903.96875</c:v>
                </c:pt>
                <c:pt idx="13254">
                  <c:v>7027.80859375</c:v>
                </c:pt>
                <c:pt idx="13255">
                  <c:v>8990.703125</c:v>
                </c:pt>
                <c:pt idx="13256">
                  <c:v>11499.3671875</c:v>
                </c:pt>
                <c:pt idx="13257">
                  <c:v>11258.8515625</c:v>
                </c:pt>
                <c:pt idx="13258">
                  <c:v>7124.31640625</c:v>
                </c:pt>
                <c:pt idx="13259">
                  <c:v>8857.41015625</c:v>
                </c:pt>
                <c:pt idx="13260">
                  <c:v>14923.984375</c:v>
                </c:pt>
                <c:pt idx="13261">
                  <c:v>14847.2578125</c:v>
                </c:pt>
                <c:pt idx="13262">
                  <c:v>14109.734375</c:v>
                </c:pt>
                <c:pt idx="13263">
                  <c:v>13270.1171875</c:v>
                </c:pt>
                <c:pt idx="13264">
                  <c:v>14776.87890625</c:v>
                </c:pt>
                <c:pt idx="13265">
                  <c:v>14381.5234375</c:v>
                </c:pt>
                <c:pt idx="13266">
                  <c:v>13597.56640625</c:v>
                </c:pt>
                <c:pt idx="13267">
                  <c:v>11513.9296875</c:v>
                </c:pt>
                <c:pt idx="13268">
                  <c:v>11372.15625</c:v>
                </c:pt>
                <c:pt idx="13269">
                  <c:v>14149.81640625</c:v>
                </c:pt>
                <c:pt idx="13270">
                  <c:v>14641.5703125</c:v>
                </c:pt>
                <c:pt idx="13271">
                  <c:v>11674.95703125</c:v>
                </c:pt>
                <c:pt idx="13272">
                  <c:v>15364.06640625</c:v>
                </c:pt>
                <c:pt idx="13273">
                  <c:v>14781.01953125</c:v>
                </c:pt>
                <c:pt idx="13274">
                  <c:v>14254.1796875</c:v>
                </c:pt>
                <c:pt idx="13275">
                  <c:v>12114.21875</c:v>
                </c:pt>
                <c:pt idx="13276">
                  <c:v>10666.31640625</c:v>
                </c:pt>
                <c:pt idx="13277">
                  <c:v>12390.578125</c:v>
                </c:pt>
                <c:pt idx="13278">
                  <c:v>11981.07421875</c:v>
                </c:pt>
                <c:pt idx="13279">
                  <c:v>12806.26953125</c:v>
                </c:pt>
                <c:pt idx="13280">
                  <c:v>10537.171875</c:v>
                </c:pt>
                <c:pt idx="13281">
                  <c:v>9950.40625</c:v>
                </c:pt>
                <c:pt idx="13282">
                  <c:v>12349.015625</c:v>
                </c:pt>
                <c:pt idx="13283">
                  <c:v>12886.84765625</c:v>
                </c:pt>
                <c:pt idx="13284">
                  <c:v>12701.39453125</c:v>
                </c:pt>
                <c:pt idx="13285">
                  <c:v>10722.38671875</c:v>
                </c:pt>
                <c:pt idx="13286">
                  <c:v>9364.62890625</c:v>
                </c:pt>
                <c:pt idx="13287">
                  <c:v>10774.85546875</c:v>
                </c:pt>
                <c:pt idx="13288">
                  <c:v>11022.34765625</c:v>
                </c:pt>
                <c:pt idx="13289">
                  <c:v>12132.765625</c:v>
                </c:pt>
                <c:pt idx="13290">
                  <c:v>16710.39453125</c:v>
                </c:pt>
                <c:pt idx="13291">
                  <c:v>15756.3203125</c:v>
                </c:pt>
                <c:pt idx="13292">
                  <c:v>15120.78125</c:v>
                </c:pt>
                <c:pt idx="13293">
                  <c:v>16827.08984375</c:v>
                </c:pt>
                <c:pt idx="13294">
                  <c:v>13330.08203125</c:v>
                </c:pt>
                <c:pt idx="13295">
                  <c:v>12263.16796875</c:v>
                </c:pt>
                <c:pt idx="13296">
                  <c:v>11631.828125</c:v>
                </c:pt>
                <c:pt idx="13297">
                  <c:v>13667.484375</c:v>
                </c:pt>
                <c:pt idx="13298">
                  <c:v>17259.59765625</c:v>
                </c:pt>
                <c:pt idx="13299">
                  <c:v>15713.30859375</c:v>
                </c:pt>
                <c:pt idx="13300">
                  <c:v>15103.05859375</c:v>
                </c:pt>
                <c:pt idx="13301">
                  <c:v>14033.421875</c:v>
                </c:pt>
                <c:pt idx="13302">
                  <c:v>11927.2109375</c:v>
                </c:pt>
                <c:pt idx="13303">
                  <c:v>17466.875</c:v>
                </c:pt>
                <c:pt idx="13304">
                  <c:v>16173.39453125</c:v>
                </c:pt>
                <c:pt idx="13305">
                  <c:v>12806.03515625</c:v>
                </c:pt>
                <c:pt idx="13306">
                  <c:v>11187.78515625</c:v>
                </c:pt>
                <c:pt idx="13307">
                  <c:v>11193.4453125</c:v>
                </c:pt>
                <c:pt idx="13308">
                  <c:v>9774.58203125</c:v>
                </c:pt>
                <c:pt idx="13309">
                  <c:v>10974.4375</c:v>
                </c:pt>
                <c:pt idx="13310">
                  <c:v>11393.55078125</c:v>
                </c:pt>
                <c:pt idx="13311">
                  <c:v>10660.73046875</c:v>
                </c:pt>
                <c:pt idx="13312">
                  <c:v>10135.6953125</c:v>
                </c:pt>
                <c:pt idx="13313">
                  <c:v>9910.91796875</c:v>
                </c:pt>
                <c:pt idx="13314">
                  <c:v>12164.15625</c:v>
                </c:pt>
                <c:pt idx="13315">
                  <c:v>12934.50390625</c:v>
                </c:pt>
                <c:pt idx="13316">
                  <c:v>12971.8046875</c:v>
                </c:pt>
                <c:pt idx="13317">
                  <c:v>12390.0546875</c:v>
                </c:pt>
                <c:pt idx="13318">
                  <c:v>12638.1796875</c:v>
                </c:pt>
                <c:pt idx="13319">
                  <c:v>11403.03125</c:v>
                </c:pt>
                <c:pt idx="13320">
                  <c:v>13163.078125</c:v>
                </c:pt>
                <c:pt idx="13321">
                  <c:v>13478.7734375</c:v>
                </c:pt>
                <c:pt idx="13322">
                  <c:v>13429.1953125</c:v>
                </c:pt>
                <c:pt idx="13323">
                  <c:v>12162.5859375</c:v>
                </c:pt>
                <c:pt idx="13324">
                  <c:v>13280.4375</c:v>
                </c:pt>
                <c:pt idx="13325">
                  <c:v>13338.3828125</c:v>
                </c:pt>
                <c:pt idx="13326">
                  <c:v>12387.09375</c:v>
                </c:pt>
                <c:pt idx="13327">
                  <c:v>9957.0234375</c:v>
                </c:pt>
                <c:pt idx="13328">
                  <c:v>9668.2578125</c:v>
                </c:pt>
                <c:pt idx="13329">
                  <c:v>12397.7734375</c:v>
                </c:pt>
                <c:pt idx="13330">
                  <c:v>12046.7578125</c:v>
                </c:pt>
                <c:pt idx="13331">
                  <c:v>8969.5078125</c:v>
                </c:pt>
                <c:pt idx="13332">
                  <c:v>11900.2734375</c:v>
                </c:pt>
                <c:pt idx="13333">
                  <c:v>13420.3046875</c:v>
                </c:pt>
                <c:pt idx="13334">
                  <c:v>12487.140625</c:v>
                </c:pt>
                <c:pt idx="13335">
                  <c:v>16696.03125</c:v>
                </c:pt>
                <c:pt idx="13336">
                  <c:v>16682.2890625</c:v>
                </c:pt>
                <c:pt idx="13337">
                  <c:v>13920.21484375</c:v>
                </c:pt>
                <c:pt idx="13338">
                  <c:v>12574.54296875</c:v>
                </c:pt>
                <c:pt idx="13339">
                  <c:v>11786.6875</c:v>
                </c:pt>
                <c:pt idx="13340">
                  <c:v>13738.03515625</c:v>
                </c:pt>
                <c:pt idx="13341">
                  <c:v>13711.9375</c:v>
                </c:pt>
                <c:pt idx="13342">
                  <c:v>12005.05078125</c:v>
                </c:pt>
                <c:pt idx="13343">
                  <c:v>11486.59375</c:v>
                </c:pt>
                <c:pt idx="13344">
                  <c:v>13406.2109375</c:v>
                </c:pt>
                <c:pt idx="13345">
                  <c:v>16549.23046875</c:v>
                </c:pt>
                <c:pt idx="13346">
                  <c:v>13466.98046875</c:v>
                </c:pt>
                <c:pt idx="13347">
                  <c:v>12022.76171875</c:v>
                </c:pt>
                <c:pt idx="13348">
                  <c:v>16472.09765625</c:v>
                </c:pt>
                <c:pt idx="13349">
                  <c:v>15935.30859375</c:v>
                </c:pt>
                <c:pt idx="13350">
                  <c:v>14505.08984375</c:v>
                </c:pt>
                <c:pt idx="13351">
                  <c:v>14164.9765625</c:v>
                </c:pt>
                <c:pt idx="13352">
                  <c:v>13940.7109375</c:v>
                </c:pt>
                <c:pt idx="13353">
                  <c:v>14565.5078125</c:v>
                </c:pt>
                <c:pt idx="13354">
                  <c:v>12623.2734375</c:v>
                </c:pt>
                <c:pt idx="13355">
                  <c:v>14459.46484375</c:v>
                </c:pt>
                <c:pt idx="13356">
                  <c:v>13837.86328125</c:v>
                </c:pt>
                <c:pt idx="13357">
                  <c:v>12909.3125</c:v>
                </c:pt>
                <c:pt idx="13358">
                  <c:v>12167.6875</c:v>
                </c:pt>
                <c:pt idx="13359">
                  <c:v>12476.51953125</c:v>
                </c:pt>
                <c:pt idx="13360">
                  <c:v>14043.4375</c:v>
                </c:pt>
                <c:pt idx="13361">
                  <c:v>14346.3515625</c:v>
                </c:pt>
                <c:pt idx="13362">
                  <c:v>14156.05078125</c:v>
                </c:pt>
                <c:pt idx="13363">
                  <c:v>13690.21484375</c:v>
                </c:pt>
                <c:pt idx="13364">
                  <c:v>14649.0390625</c:v>
                </c:pt>
                <c:pt idx="13365">
                  <c:v>13172.4296875</c:v>
                </c:pt>
                <c:pt idx="13366">
                  <c:v>13266.3828125</c:v>
                </c:pt>
                <c:pt idx="13367">
                  <c:v>12808.78125</c:v>
                </c:pt>
                <c:pt idx="13368">
                  <c:v>13014.72265625</c:v>
                </c:pt>
                <c:pt idx="13369">
                  <c:v>13153.6484375</c:v>
                </c:pt>
                <c:pt idx="13370">
                  <c:v>10379.0625</c:v>
                </c:pt>
                <c:pt idx="13371">
                  <c:v>9176.9296875</c:v>
                </c:pt>
                <c:pt idx="13372">
                  <c:v>10985.0625</c:v>
                </c:pt>
                <c:pt idx="13373">
                  <c:v>13531.1875</c:v>
                </c:pt>
                <c:pt idx="13374">
                  <c:v>13256.734375</c:v>
                </c:pt>
                <c:pt idx="13375">
                  <c:v>12798.38671875</c:v>
                </c:pt>
                <c:pt idx="13376">
                  <c:v>13344.203125</c:v>
                </c:pt>
                <c:pt idx="13377">
                  <c:v>13588.80078125</c:v>
                </c:pt>
                <c:pt idx="13378">
                  <c:v>12694.9453125</c:v>
                </c:pt>
                <c:pt idx="13379">
                  <c:v>12310.9609375</c:v>
                </c:pt>
                <c:pt idx="13380">
                  <c:v>18122.7578125</c:v>
                </c:pt>
                <c:pt idx="13381">
                  <c:v>17835.6953125</c:v>
                </c:pt>
                <c:pt idx="13382">
                  <c:v>16270.12890625</c:v>
                </c:pt>
                <c:pt idx="13383">
                  <c:v>18068.41015625</c:v>
                </c:pt>
                <c:pt idx="13384">
                  <c:v>17566.84375</c:v>
                </c:pt>
                <c:pt idx="13385">
                  <c:v>18310.796875</c:v>
                </c:pt>
                <c:pt idx="13386">
                  <c:v>16696.328125</c:v>
                </c:pt>
                <c:pt idx="13387">
                  <c:v>15103.42578125</c:v>
                </c:pt>
                <c:pt idx="13388">
                  <c:v>14919.109375</c:v>
                </c:pt>
                <c:pt idx="13389">
                  <c:v>15988.078125</c:v>
                </c:pt>
                <c:pt idx="13390">
                  <c:v>17676.2265625</c:v>
                </c:pt>
                <c:pt idx="13391">
                  <c:v>18470.65234375</c:v>
                </c:pt>
                <c:pt idx="13392">
                  <c:v>16052.171875</c:v>
                </c:pt>
                <c:pt idx="13393">
                  <c:v>13200.08203125</c:v>
                </c:pt>
                <c:pt idx="13394">
                  <c:v>11907.67578125</c:v>
                </c:pt>
                <c:pt idx="13395">
                  <c:v>15029.375</c:v>
                </c:pt>
                <c:pt idx="13396">
                  <c:v>14792.07421875</c:v>
                </c:pt>
                <c:pt idx="13397">
                  <c:v>12377.1640625</c:v>
                </c:pt>
                <c:pt idx="13398">
                  <c:v>10784.10546875</c:v>
                </c:pt>
                <c:pt idx="13399">
                  <c:v>9514.6640625</c:v>
                </c:pt>
                <c:pt idx="13400">
                  <c:v>10308.8046875</c:v>
                </c:pt>
                <c:pt idx="13401">
                  <c:v>13217.27734375</c:v>
                </c:pt>
                <c:pt idx="13402">
                  <c:v>14874.3671875</c:v>
                </c:pt>
                <c:pt idx="13403">
                  <c:v>15182.234375</c:v>
                </c:pt>
                <c:pt idx="13404">
                  <c:v>14312.4609375</c:v>
                </c:pt>
                <c:pt idx="13405">
                  <c:v>14142.33984375</c:v>
                </c:pt>
                <c:pt idx="13406">
                  <c:v>12873.87890625</c:v>
                </c:pt>
                <c:pt idx="13407">
                  <c:v>15109.81640625</c:v>
                </c:pt>
                <c:pt idx="13408">
                  <c:v>13633.05078125</c:v>
                </c:pt>
                <c:pt idx="13409">
                  <c:v>14390.140625</c:v>
                </c:pt>
                <c:pt idx="13410">
                  <c:v>12407.0078125</c:v>
                </c:pt>
                <c:pt idx="13411">
                  <c:v>10748.41015625</c:v>
                </c:pt>
                <c:pt idx="13412">
                  <c:v>9639.1171875</c:v>
                </c:pt>
                <c:pt idx="13413">
                  <c:v>10021.83984375</c:v>
                </c:pt>
                <c:pt idx="13414">
                  <c:v>10404.46484375</c:v>
                </c:pt>
                <c:pt idx="13415">
                  <c:v>7801.625</c:v>
                </c:pt>
                <c:pt idx="13416">
                  <c:v>7209.18359375</c:v>
                </c:pt>
                <c:pt idx="13417">
                  <c:v>10625.0703125</c:v>
                </c:pt>
                <c:pt idx="13418">
                  <c:v>11165.6484375</c:v>
                </c:pt>
                <c:pt idx="13419">
                  <c:v>9242.78125</c:v>
                </c:pt>
                <c:pt idx="13420">
                  <c:v>8741.125</c:v>
                </c:pt>
                <c:pt idx="13421">
                  <c:v>10651.46875</c:v>
                </c:pt>
                <c:pt idx="13422">
                  <c:v>12330.58203125</c:v>
                </c:pt>
                <c:pt idx="13423">
                  <c:v>12358.984375</c:v>
                </c:pt>
                <c:pt idx="13424">
                  <c:v>11003.1328125</c:v>
                </c:pt>
                <c:pt idx="13425">
                  <c:v>12526.8125</c:v>
                </c:pt>
                <c:pt idx="13426">
                  <c:v>12960.15234375</c:v>
                </c:pt>
                <c:pt idx="13427">
                  <c:v>12739.6328125</c:v>
                </c:pt>
                <c:pt idx="13428">
                  <c:v>12377.15234375</c:v>
                </c:pt>
                <c:pt idx="13429">
                  <c:v>11392.8671875</c:v>
                </c:pt>
                <c:pt idx="13430">
                  <c:v>10695.015625</c:v>
                </c:pt>
                <c:pt idx="13431">
                  <c:v>11434.625</c:v>
                </c:pt>
                <c:pt idx="13432">
                  <c:v>11300.421875</c:v>
                </c:pt>
                <c:pt idx="13433">
                  <c:v>11317.140625</c:v>
                </c:pt>
                <c:pt idx="13434">
                  <c:v>11354.12109375</c:v>
                </c:pt>
                <c:pt idx="13435">
                  <c:v>13010.5625</c:v>
                </c:pt>
                <c:pt idx="13436">
                  <c:v>11189.01953125</c:v>
                </c:pt>
                <c:pt idx="13437">
                  <c:v>12761.625</c:v>
                </c:pt>
                <c:pt idx="13438">
                  <c:v>12937.5703125</c:v>
                </c:pt>
                <c:pt idx="13439">
                  <c:v>12516.41796875</c:v>
                </c:pt>
                <c:pt idx="13440">
                  <c:v>7578.921875</c:v>
                </c:pt>
                <c:pt idx="13441">
                  <c:v>3456.75</c:v>
                </c:pt>
                <c:pt idx="13442">
                  <c:v>8493.2734375</c:v>
                </c:pt>
                <c:pt idx="13443">
                  <c:v>7216.84375</c:v>
                </c:pt>
                <c:pt idx="13444">
                  <c:v>5472.3828125</c:v>
                </c:pt>
                <c:pt idx="13445">
                  <c:v>5266.234375</c:v>
                </c:pt>
                <c:pt idx="13446">
                  <c:v>5717.6796875</c:v>
                </c:pt>
                <c:pt idx="13447">
                  <c:v>8220.8515625</c:v>
                </c:pt>
                <c:pt idx="13448">
                  <c:v>3463.828125</c:v>
                </c:pt>
                <c:pt idx="13449">
                  <c:v>2929.84375</c:v>
                </c:pt>
                <c:pt idx="13450">
                  <c:v>8579.96875</c:v>
                </c:pt>
                <c:pt idx="13451">
                  <c:v>6421.328125</c:v>
                </c:pt>
                <c:pt idx="13452">
                  <c:v>3610.15625</c:v>
                </c:pt>
                <c:pt idx="13453">
                  <c:v>5729.9453125</c:v>
                </c:pt>
                <c:pt idx="13454">
                  <c:v>6594.53125</c:v>
                </c:pt>
                <c:pt idx="13455">
                  <c:v>14223.08203125</c:v>
                </c:pt>
                <c:pt idx="13456">
                  <c:v>13905.03515625</c:v>
                </c:pt>
                <c:pt idx="13457">
                  <c:v>13398.375</c:v>
                </c:pt>
                <c:pt idx="13458">
                  <c:v>13154.98046875</c:v>
                </c:pt>
                <c:pt idx="13459">
                  <c:v>14165.16796875</c:v>
                </c:pt>
                <c:pt idx="13460">
                  <c:v>13332.8828125</c:v>
                </c:pt>
                <c:pt idx="13461">
                  <c:v>13218.0625</c:v>
                </c:pt>
                <c:pt idx="13462">
                  <c:v>13559.109375</c:v>
                </c:pt>
                <c:pt idx="13463">
                  <c:v>14202.19140625</c:v>
                </c:pt>
                <c:pt idx="13464">
                  <c:v>13234.48046875</c:v>
                </c:pt>
                <c:pt idx="13465">
                  <c:v>11910.171875</c:v>
                </c:pt>
                <c:pt idx="13466">
                  <c:v>10284.2890625</c:v>
                </c:pt>
                <c:pt idx="13467">
                  <c:v>9727.8515625</c:v>
                </c:pt>
                <c:pt idx="13468">
                  <c:v>10896.76171875</c:v>
                </c:pt>
                <c:pt idx="13469">
                  <c:v>13142.55078125</c:v>
                </c:pt>
                <c:pt idx="13470">
                  <c:v>15720.2109375</c:v>
                </c:pt>
                <c:pt idx="13471">
                  <c:v>15550.640625</c:v>
                </c:pt>
                <c:pt idx="13472">
                  <c:v>15073.05078125</c:v>
                </c:pt>
                <c:pt idx="13473">
                  <c:v>12870.6171875</c:v>
                </c:pt>
                <c:pt idx="13474">
                  <c:v>10604.59765625</c:v>
                </c:pt>
                <c:pt idx="13475">
                  <c:v>10428.703125</c:v>
                </c:pt>
                <c:pt idx="13476">
                  <c:v>13658.47265625</c:v>
                </c:pt>
                <c:pt idx="13477">
                  <c:v>15178.296875</c:v>
                </c:pt>
                <c:pt idx="13478">
                  <c:v>11615.01953125</c:v>
                </c:pt>
                <c:pt idx="13479">
                  <c:v>10721.33203125</c:v>
                </c:pt>
                <c:pt idx="13480">
                  <c:v>15173.53125</c:v>
                </c:pt>
                <c:pt idx="13481">
                  <c:v>14718.27734375</c:v>
                </c:pt>
                <c:pt idx="13482">
                  <c:v>14668.2578125</c:v>
                </c:pt>
                <c:pt idx="13483">
                  <c:v>15268.7265625</c:v>
                </c:pt>
                <c:pt idx="13484">
                  <c:v>13506.5859375</c:v>
                </c:pt>
                <c:pt idx="13485">
                  <c:v>13231.5078125</c:v>
                </c:pt>
                <c:pt idx="13486">
                  <c:v>12740.671875</c:v>
                </c:pt>
                <c:pt idx="13487">
                  <c:v>12741.703125</c:v>
                </c:pt>
                <c:pt idx="13488">
                  <c:v>12960.4296875</c:v>
                </c:pt>
                <c:pt idx="13489">
                  <c:v>13183.66015625</c:v>
                </c:pt>
                <c:pt idx="13490">
                  <c:v>12613.0390625</c:v>
                </c:pt>
                <c:pt idx="13491">
                  <c:v>12498.421875</c:v>
                </c:pt>
                <c:pt idx="13492">
                  <c:v>12708.25</c:v>
                </c:pt>
                <c:pt idx="13493">
                  <c:v>11666.0703125</c:v>
                </c:pt>
                <c:pt idx="13494">
                  <c:v>11108.39453125</c:v>
                </c:pt>
                <c:pt idx="13495">
                  <c:v>12107.0859375</c:v>
                </c:pt>
                <c:pt idx="13496">
                  <c:v>13032.53515625</c:v>
                </c:pt>
                <c:pt idx="13497">
                  <c:v>11420.4765625</c:v>
                </c:pt>
                <c:pt idx="13498">
                  <c:v>11304.55078125</c:v>
                </c:pt>
                <c:pt idx="13499">
                  <c:v>12752.40625</c:v>
                </c:pt>
                <c:pt idx="13500">
                  <c:v>12866.44140625</c:v>
                </c:pt>
                <c:pt idx="13501">
                  <c:v>12707.078125</c:v>
                </c:pt>
                <c:pt idx="13502">
                  <c:v>12955.47265625</c:v>
                </c:pt>
                <c:pt idx="13503">
                  <c:v>11990.83203125</c:v>
                </c:pt>
                <c:pt idx="13504">
                  <c:v>8670.3359375</c:v>
                </c:pt>
                <c:pt idx="13505">
                  <c:v>7559.7265625</c:v>
                </c:pt>
                <c:pt idx="13506">
                  <c:v>7204.96875</c:v>
                </c:pt>
                <c:pt idx="13507">
                  <c:v>9539.51953125</c:v>
                </c:pt>
                <c:pt idx="13508">
                  <c:v>13137.75390625</c:v>
                </c:pt>
                <c:pt idx="13509">
                  <c:v>11996.84375</c:v>
                </c:pt>
                <c:pt idx="13510">
                  <c:v>11179.734375</c:v>
                </c:pt>
                <c:pt idx="13511">
                  <c:v>11709.375</c:v>
                </c:pt>
                <c:pt idx="13512">
                  <c:v>9636.25390625</c:v>
                </c:pt>
                <c:pt idx="13513">
                  <c:v>11783.328125</c:v>
                </c:pt>
                <c:pt idx="13514">
                  <c:v>13133.29296875</c:v>
                </c:pt>
                <c:pt idx="13515">
                  <c:v>11467.734375</c:v>
                </c:pt>
                <c:pt idx="13516">
                  <c:v>10788.046875</c:v>
                </c:pt>
                <c:pt idx="13517">
                  <c:v>9229.98828125</c:v>
                </c:pt>
                <c:pt idx="13518">
                  <c:v>7104.4921875</c:v>
                </c:pt>
                <c:pt idx="13519">
                  <c:v>6198.5625</c:v>
                </c:pt>
                <c:pt idx="13520">
                  <c:v>6465.6796875</c:v>
                </c:pt>
                <c:pt idx="13521">
                  <c:v>9129.79296875</c:v>
                </c:pt>
                <c:pt idx="13522">
                  <c:v>8541.828125</c:v>
                </c:pt>
                <c:pt idx="13523">
                  <c:v>10370.7734375</c:v>
                </c:pt>
                <c:pt idx="13524">
                  <c:v>11629.296875</c:v>
                </c:pt>
                <c:pt idx="13525">
                  <c:v>12382.99609375</c:v>
                </c:pt>
                <c:pt idx="13526">
                  <c:v>12110.34765625</c:v>
                </c:pt>
                <c:pt idx="13527">
                  <c:v>9312.21875</c:v>
                </c:pt>
                <c:pt idx="13528">
                  <c:v>10028.12109375</c:v>
                </c:pt>
                <c:pt idx="13529">
                  <c:v>9847.515625</c:v>
                </c:pt>
                <c:pt idx="13530">
                  <c:v>10330.88671875</c:v>
                </c:pt>
                <c:pt idx="13531">
                  <c:v>10143.4296875</c:v>
                </c:pt>
                <c:pt idx="13532">
                  <c:v>10187.1796875</c:v>
                </c:pt>
                <c:pt idx="13533">
                  <c:v>8378.88671875</c:v>
                </c:pt>
                <c:pt idx="13534">
                  <c:v>9563.25390625</c:v>
                </c:pt>
                <c:pt idx="13535">
                  <c:v>10547.8125</c:v>
                </c:pt>
                <c:pt idx="13536">
                  <c:v>10462.44921875</c:v>
                </c:pt>
                <c:pt idx="13537">
                  <c:v>9769.42578125</c:v>
                </c:pt>
                <c:pt idx="13538">
                  <c:v>7349.41015625</c:v>
                </c:pt>
                <c:pt idx="13539">
                  <c:v>7491.50390625</c:v>
                </c:pt>
                <c:pt idx="13540">
                  <c:v>11040.7265625</c:v>
                </c:pt>
                <c:pt idx="13541">
                  <c:v>9222.0859375</c:v>
                </c:pt>
                <c:pt idx="13542">
                  <c:v>7443.1953125</c:v>
                </c:pt>
                <c:pt idx="13543">
                  <c:v>7414.7890625</c:v>
                </c:pt>
                <c:pt idx="13544">
                  <c:v>9558.8515625</c:v>
                </c:pt>
                <c:pt idx="13545">
                  <c:v>9335.09765625</c:v>
                </c:pt>
                <c:pt idx="13546">
                  <c:v>9574.30859375</c:v>
                </c:pt>
                <c:pt idx="13547">
                  <c:v>10470.5703125</c:v>
                </c:pt>
                <c:pt idx="13548">
                  <c:v>13596.39453125</c:v>
                </c:pt>
                <c:pt idx="13549">
                  <c:v>12306.53515625</c:v>
                </c:pt>
                <c:pt idx="13550">
                  <c:v>11282.7421875</c:v>
                </c:pt>
                <c:pt idx="13551">
                  <c:v>11608.7265625</c:v>
                </c:pt>
                <c:pt idx="13552">
                  <c:v>12778.921875</c:v>
                </c:pt>
                <c:pt idx="13553">
                  <c:v>10393.78515625</c:v>
                </c:pt>
                <c:pt idx="13554">
                  <c:v>10022.0703125</c:v>
                </c:pt>
                <c:pt idx="13555">
                  <c:v>13521.34375</c:v>
                </c:pt>
                <c:pt idx="13556">
                  <c:v>9794.18359375</c:v>
                </c:pt>
                <c:pt idx="13557">
                  <c:v>8730.96484375</c:v>
                </c:pt>
                <c:pt idx="13558">
                  <c:v>13057.86328125</c:v>
                </c:pt>
                <c:pt idx="13559">
                  <c:v>13575.390625</c:v>
                </c:pt>
                <c:pt idx="13560">
                  <c:v>14069.78125</c:v>
                </c:pt>
                <c:pt idx="13561">
                  <c:v>14947.5703125</c:v>
                </c:pt>
                <c:pt idx="13562">
                  <c:v>15077.21875</c:v>
                </c:pt>
                <c:pt idx="13563">
                  <c:v>14587.7890625</c:v>
                </c:pt>
                <c:pt idx="13564">
                  <c:v>13483.92578125</c:v>
                </c:pt>
                <c:pt idx="13565">
                  <c:v>14724.265625</c:v>
                </c:pt>
                <c:pt idx="13566">
                  <c:v>15267.546875</c:v>
                </c:pt>
                <c:pt idx="13567">
                  <c:v>14526.42578125</c:v>
                </c:pt>
                <c:pt idx="13568">
                  <c:v>15205.21875</c:v>
                </c:pt>
                <c:pt idx="13569">
                  <c:v>13824.7109375</c:v>
                </c:pt>
                <c:pt idx="13570">
                  <c:v>12142.77734375</c:v>
                </c:pt>
                <c:pt idx="13571">
                  <c:v>12480.390625</c:v>
                </c:pt>
                <c:pt idx="13572">
                  <c:v>14259.48828125</c:v>
                </c:pt>
                <c:pt idx="13573">
                  <c:v>14600.87109375</c:v>
                </c:pt>
                <c:pt idx="13574">
                  <c:v>14572.828125</c:v>
                </c:pt>
                <c:pt idx="13575">
                  <c:v>15030.734375</c:v>
                </c:pt>
                <c:pt idx="13576">
                  <c:v>14889.3828125</c:v>
                </c:pt>
                <c:pt idx="13577">
                  <c:v>14099.04296875</c:v>
                </c:pt>
                <c:pt idx="13578">
                  <c:v>14522.7578125</c:v>
                </c:pt>
                <c:pt idx="13579">
                  <c:v>16051.9140625</c:v>
                </c:pt>
                <c:pt idx="13580">
                  <c:v>15531.00390625</c:v>
                </c:pt>
                <c:pt idx="13581">
                  <c:v>15338.90625</c:v>
                </c:pt>
                <c:pt idx="13582">
                  <c:v>14270.890625</c:v>
                </c:pt>
                <c:pt idx="13583">
                  <c:v>15619.546875</c:v>
                </c:pt>
                <c:pt idx="13584">
                  <c:v>14312.58203125</c:v>
                </c:pt>
                <c:pt idx="13585">
                  <c:v>13025.078125</c:v>
                </c:pt>
                <c:pt idx="13586">
                  <c:v>16370.4609375</c:v>
                </c:pt>
                <c:pt idx="13587">
                  <c:v>15493.3671875</c:v>
                </c:pt>
                <c:pt idx="13588">
                  <c:v>16360.75</c:v>
                </c:pt>
                <c:pt idx="13589">
                  <c:v>16016.49609375</c:v>
                </c:pt>
                <c:pt idx="13590">
                  <c:v>15071.7578125</c:v>
                </c:pt>
                <c:pt idx="13591">
                  <c:v>13615.484375</c:v>
                </c:pt>
                <c:pt idx="13592">
                  <c:v>14487.8203125</c:v>
                </c:pt>
                <c:pt idx="13593">
                  <c:v>15038.4140625</c:v>
                </c:pt>
                <c:pt idx="13594">
                  <c:v>13578.71875</c:v>
                </c:pt>
                <c:pt idx="13595">
                  <c:v>12586.1796875</c:v>
                </c:pt>
                <c:pt idx="13596">
                  <c:v>12019.71875</c:v>
                </c:pt>
                <c:pt idx="13597">
                  <c:v>12148.6875</c:v>
                </c:pt>
                <c:pt idx="13598">
                  <c:v>14486.2421875</c:v>
                </c:pt>
                <c:pt idx="13599">
                  <c:v>15279.140625</c:v>
                </c:pt>
                <c:pt idx="13600">
                  <c:v>14257.125</c:v>
                </c:pt>
                <c:pt idx="13601">
                  <c:v>14731.27734375</c:v>
                </c:pt>
                <c:pt idx="13602">
                  <c:v>13659.33984375</c:v>
                </c:pt>
                <c:pt idx="13603">
                  <c:v>14587.921875</c:v>
                </c:pt>
                <c:pt idx="13604">
                  <c:v>14868.015625</c:v>
                </c:pt>
                <c:pt idx="13605">
                  <c:v>10945.7265625</c:v>
                </c:pt>
                <c:pt idx="13606">
                  <c:v>9658.625</c:v>
                </c:pt>
                <c:pt idx="13607">
                  <c:v>10440.69921875</c:v>
                </c:pt>
                <c:pt idx="13608">
                  <c:v>10757.15625</c:v>
                </c:pt>
                <c:pt idx="13609">
                  <c:v>12931.23046875</c:v>
                </c:pt>
                <c:pt idx="13610">
                  <c:v>12607.7109375</c:v>
                </c:pt>
                <c:pt idx="13611">
                  <c:v>12799.36328125</c:v>
                </c:pt>
                <c:pt idx="13612">
                  <c:v>11568.26171875</c:v>
                </c:pt>
                <c:pt idx="13613">
                  <c:v>9757.73828125</c:v>
                </c:pt>
                <c:pt idx="13614">
                  <c:v>8103.15234375</c:v>
                </c:pt>
                <c:pt idx="13615">
                  <c:v>8663.1171875</c:v>
                </c:pt>
                <c:pt idx="13616">
                  <c:v>11207.36328125</c:v>
                </c:pt>
                <c:pt idx="13617">
                  <c:v>10436.82421875</c:v>
                </c:pt>
                <c:pt idx="13618">
                  <c:v>8677.72265625</c:v>
                </c:pt>
                <c:pt idx="13619">
                  <c:v>10035.6796875</c:v>
                </c:pt>
                <c:pt idx="13620">
                  <c:v>13329.75390625</c:v>
                </c:pt>
                <c:pt idx="13621">
                  <c:v>10918.08203125</c:v>
                </c:pt>
                <c:pt idx="13622">
                  <c:v>11038.1796875</c:v>
                </c:pt>
                <c:pt idx="13623">
                  <c:v>12770.2421875</c:v>
                </c:pt>
                <c:pt idx="13624">
                  <c:v>14751.9375</c:v>
                </c:pt>
                <c:pt idx="13625">
                  <c:v>16632.2578125</c:v>
                </c:pt>
                <c:pt idx="13626">
                  <c:v>16508.203125</c:v>
                </c:pt>
                <c:pt idx="13627">
                  <c:v>15741.28515625</c:v>
                </c:pt>
                <c:pt idx="13628">
                  <c:v>16745.18359375</c:v>
                </c:pt>
                <c:pt idx="13629">
                  <c:v>14978.9921875</c:v>
                </c:pt>
                <c:pt idx="13630">
                  <c:v>14181.1015625</c:v>
                </c:pt>
                <c:pt idx="13631">
                  <c:v>14326.56640625</c:v>
                </c:pt>
                <c:pt idx="13632">
                  <c:v>15311.23046875</c:v>
                </c:pt>
                <c:pt idx="13633">
                  <c:v>16029.859375</c:v>
                </c:pt>
                <c:pt idx="13634">
                  <c:v>15331.140625</c:v>
                </c:pt>
                <c:pt idx="13635">
                  <c:v>8259.09375</c:v>
                </c:pt>
                <c:pt idx="13636">
                  <c:v>8969.9375</c:v>
                </c:pt>
                <c:pt idx="13637">
                  <c:v>8633.640625</c:v>
                </c:pt>
                <c:pt idx="13638">
                  <c:v>7710.2421875</c:v>
                </c:pt>
                <c:pt idx="13639">
                  <c:v>6480.41015625</c:v>
                </c:pt>
                <c:pt idx="13640">
                  <c:v>5729.5546875</c:v>
                </c:pt>
                <c:pt idx="13641">
                  <c:v>6734.61328125</c:v>
                </c:pt>
                <c:pt idx="13642">
                  <c:v>9024.6484375</c:v>
                </c:pt>
                <c:pt idx="13643">
                  <c:v>8523.76171875</c:v>
                </c:pt>
                <c:pt idx="13644">
                  <c:v>8017.1953125</c:v>
                </c:pt>
                <c:pt idx="13645">
                  <c:v>7464.33984375</c:v>
                </c:pt>
                <c:pt idx="13646">
                  <c:v>8144.98046875</c:v>
                </c:pt>
                <c:pt idx="13647">
                  <c:v>9077.9921875</c:v>
                </c:pt>
                <c:pt idx="13648">
                  <c:v>8368.73828125</c:v>
                </c:pt>
                <c:pt idx="13649">
                  <c:v>8925.4140625</c:v>
                </c:pt>
                <c:pt idx="13650">
                  <c:v>15228.21484375</c:v>
                </c:pt>
                <c:pt idx="13651">
                  <c:v>14525.37890625</c:v>
                </c:pt>
                <c:pt idx="13652">
                  <c:v>14099.62890625</c:v>
                </c:pt>
                <c:pt idx="13653">
                  <c:v>13299.87109375</c:v>
                </c:pt>
                <c:pt idx="13654">
                  <c:v>13552.87890625</c:v>
                </c:pt>
                <c:pt idx="13655">
                  <c:v>12806.3984375</c:v>
                </c:pt>
                <c:pt idx="13656">
                  <c:v>12841.71875</c:v>
                </c:pt>
                <c:pt idx="13657">
                  <c:v>14293.4296875</c:v>
                </c:pt>
                <c:pt idx="13658">
                  <c:v>15521.38671875</c:v>
                </c:pt>
                <c:pt idx="13659">
                  <c:v>14569.23828125</c:v>
                </c:pt>
                <c:pt idx="13660">
                  <c:v>14729.6015625</c:v>
                </c:pt>
                <c:pt idx="13661">
                  <c:v>15649.3359375</c:v>
                </c:pt>
                <c:pt idx="13662">
                  <c:v>14374.2421875</c:v>
                </c:pt>
                <c:pt idx="13663">
                  <c:v>14367.7734375</c:v>
                </c:pt>
                <c:pt idx="13664">
                  <c:v>13193.28515625</c:v>
                </c:pt>
                <c:pt idx="13665">
                  <c:v>14615.09375</c:v>
                </c:pt>
                <c:pt idx="13666">
                  <c:v>12909.5859375</c:v>
                </c:pt>
                <c:pt idx="13667">
                  <c:v>13260.46875</c:v>
                </c:pt>
                <c:pt idx="13668">
                  <c:v>14046.8515625</c:v>
                </c:pt>
                <c:pt idx="13669">
                  <c:v>11589.00390625</c:v>
                </c:pt>
                <c:pt idx="13670">
                  <c:v>10500.8671875</c:v>
                </c:pt>
                <c:pt idx="13671">
                  <c:v>10517.76953125</c:v>
                </c:pt>
                <c:pt idx="13672">
                  <c:v>12608.78125</c:v>
                </c:pt>
                <c:pt idx="13673">
                  <c:v>14758.74609375</c:v>
                </c:pt>
                <c:pt idx="13674">
                  <c:v>14229.5234375</c:v>
                </c:pt>
                <c:pt idx="13675">
                  <c:v>14435.67578125</c:v>
                </c:pt>
                <c:pt idx="13676">
                  <c:v>14228.1640625</c:v>
                </c:pt>
                <c:pt idx="13677">
                  <c:v>13071.86328125</c:v>
                </c:pt>
                <c:pt idx="13678">
                  <c:v>13543.640625</c:v>
                </c:pt>
                <c:pt idx="13679">
                  <c:v>13947.29296875</c:v>
                </c:pt>
                <c:pt idx="13680">
                  <c:v>10061.0703125</c:v>
                </c:pt>
                <c:pt idx="13681">
                  <c:v>8971.203125</c:v>
                </c:pt>
                <c:pt idx="13682">
                  <c:v>7561.23828125</c:v>
                </c:pt>
                <c:pt idx="13683">
                  <c:v>9089.1640625</c:v>
                </c:pt>
                <c:pt idx="13684">
                  <c:v>9067.34765625</c:v>
                </c:pt>
                <c:pt idx="13685">
                  <c:v>9945.8671875</c:v>
                </c:pt>
                <c:pt idx="13686">
                  <c:v>8034.5</c:v>
                </c:pt>
                <c:pt idx="13687">
                  <c:v>8283.21875</c:v>
                </c:pt>
                <c:pt idx="13688">
                  <c:v>9594.94921875</c:v>
                </c:pt>
                <c:pt idx="13689">
                  <c:v>7145.7578125</c:v>
                </c:pt>
                <c:pt idx="13690">
                  <c:v>5976.015625</c:v>
                </c:pt>
                <c:pt idx="13691">
                  <c:v>6761.125</c:v>
                </c:pt>
                <c:pt idx="13692">
                  <c:v>9977.43359375</c:v>
                </c:pt>
                <c:pt idx="13693">
                  <c:v>8375.5625</c:v>
                </c:pt>
                <c:pt idx="13694">
                  <c:v>10240.73828125</c:v>
                </c:pt>
                <c:pt idx="13695">
                  <c:v>10929.41796875</c:v>
                </c:pt>
                <c:pt idx="13696">
                  <c:v>10089.2734375</c:v>
                </c:pt>
                <c:pt idx="13697">
                  <c:v>9133.7421875</c:v>
                </c:pt>
                <c:pt idx="13698">
                  <c:v>11470.93359375</c:v>
                </c:pt>
                <c:pt idx="13699">
                  <c:v>10946.07421875</c:v>
                </c:pt>
                <c:pt idx="13700">
                  <c:v>9016.98828125</c:v>
                </c:pt>
                <c:pt idx="13701">
                  <c:v>8054.8984375</c:v>
                </c:pt>
                <c:pt idx="13702">
                  <c:v>10633.5234375</c:v>
                </c:pt>
                <c:pt idx="13703">
                  <c:v>12253.55859375</c:v>
                </c:pt>
                <c:pt idx="13704">
                  <c:v>12057.62109375</c:v>
                </c:pt>
                <c:pt idx="13705">
                  <c:v>13258.7890625</c:v>
                </c:pt>
                <c:pt idx="13706">
                  <c:v>8486.9921875</c:v>
                </c:pt>
                <c:pt idx="13707">
                  <c:v>6567.9140625</c:v>
                </c:pt>
                <c:pt idx="13708">
                  <c:v>13707.3046875</c:v>
                </c:pt>
                <c:pt idx="13709">
                  <c:v>11991.41796875</c:v>
                </c:pt>
                <c:pt idx="13710">
                  <c:v>10291.86328125</c:v>
                </c:pt>
                <c:pt idx="13711">
                  <c:v>10077.0546875</c:v>
                </c:pt>
                <c:pt idx="13712">
                  <c:v>10308.546875</c:v>
                </c:pt>
                <c:pt idx="13713">
                  <c:v>8130.6953125</c:v>
                </c:pt>
                <c:pt idx="13714">
                  <c:v>7584.30078125</c:v>
                </c:pt>
                <c:pt idx="13715">
                  <c:v>8689.33984375</c:v>
                </c:pt>
                <c:pt idx="13716">
                  <c:v>9759.3984375</c:v>
                </c:pt>
                <c:pt idx="13717">
                  <c:v>9276.37109375</c:v>
                </c:pt>
                <c:pt idx="13718">
                  <c:v>10031.796875</c:v>
                </c:pt>
                <c:pt idx="13719">
                  <c:v>8461.9453125</c:v>
                </c:pt>
                <c:pt idx="13720">
                  <c:v>7058.1640625</c:v>
                </c:pt>
                <c:pt idx="13721">
                  <c:v>7672.0390625</c:v>
                </c:pt>
                <c:pt idx="13722">
                  <c:v>9568.81640625</c:v>
                </c:pt>
                <c:pt idx="13723">
                  <c:v>10718.03125</c:v>
                </c:pt>
                <c:pt idx="13724">
                  <c:v>10481.49609375</c:v>
                </c:pt>
                <c:pt idx="13725">
                  <c:v>19412.4140625</c:v>
                </c:pt>
                <c:pt idx="13726">
                  <c:v>19211.0078125</c:v>
                </c:pt>
                <c:pt idx="13727">
                  <c:v>19355.1484375</c:v>
                </c:pt>
                <c:pt idx="13728">
                  <c:v>19188.63671875</c:v>
                </c:pt>
                <c:pt idx="13729">
                  <c:v>19194.59765625</c:v>
                </c:pt>
                <c:pt idx="13730">
                  <c:v>17284.8671875</c:v>
                </c:pt>
                <c:pt idx="13731">
                  <c:v>19258.84375</c:v>
                </c:pt>
                <c:pt idx="13732">
                  <c:v>18639.5234375</c:v>
                </c:pt>
                <c:pt idx="13733">
                  <c:v>18306.17578125</c:v>
                </c:pt>
                <c:pt idx="13734">
                  <c:v>19288.890625</c:v>
                </c:pt>
                <c:pt idx="13735">
                  <c:v>19587.3359375</c:v>
                </c:pt>
                <c:pt idx="13736">
                  <c:v>18816.51953125</c:v>
                </c:pt>
                <c:pt idx="13737">
                  <c:v>19245.19140625</c:v>
                </c:pt>
                <c:pt idx="13738">
                  <c:v>16449.48046875</c:v>
                </c:pt>
                <c:pt idx="13739">
                  <c:v>15311.04296875</c:v>
                </c:pt>
                <c:pt idx="13740">
                  <c:v>14778.9453125</c:v>
                </c:pt>
                <c:pt idx="13741">
                  <c:v>14588.69140625</c:v>
                </c:pt>
                <c:pt idx="13742">
                  <c:v>14377.8359375</c:v>
                </c:pt>
                <c:pt idx="13743">
                  <c:v>13600.625</c:v>
                </c:pt>
                <c:pt idx="13744">
                  <c:v>12470.97265625</c:v>
                </c:pt>
                <c:pt idx="13745">
                  <c:v>13177.421875</c:v>
                </c:pt>
                <c:pt idx="13746">
                  <c:v>14023.2421875</c:v>
                </c:pt>
                <c:pt idx="13747">
                  <c:v>13917.57421875</c:v>
                </c:pt>
                <c:pt idx="13748">
                  <c:v>10999.140625</c:v>
                </c:pt>
                <c:pt idx="13749">
                  <c:v>9683.6953125</c:v>
                </c:pt>
                <c:pt idx="13750">
                  <c:v>11705.3046875</c:v>
                </c:pt>
                <c:pt idx="13751">
                  <c:v>14647.42578125</c:v>
                </c:pt>
                <c:pt idx="13752">
                  <c:v>14080.37109375</c:v>
                </c:pt>
                <c:pt idx="13753">
                  <c:v>13923.0703125</c:v>
                </c:pt>
                <c:pt idx="13754">
                  <c:v>14536.67578125</c:v>
                </c:pt>
                <c:pt idx="13755">
                  <c:v>11955.375</c:v>
                </c:pt>
                <c:pt idx="13756">
                  <c:v>11334.8359375</c:v>
                </c:pt>
                <c:pt idx="13757">
                  <c:v>10556.453125</c:v>
                </c:pt>
                <c:pt idx="13758">
                  <c:v>12169.640625</c:v>
                </c:pt>
                <c:pt idx="13759">
                  <c:v>9462.5703125</c:v>
                </c:pt>
                <c:pt idx="13760">
                  <c:v>10378.44140625</c:v>
                </c:pt>
                <c:pt idx="13761">
                  <c:v>9621.91796875</c:v>
                </c:pt>
                <c:pt idx="13762">
                  <c:v>11057.62890625</c:v>
                </c:pt>
                <c:pt idx="13763">
                  <c:v>12242.703125</c:v>
                </c:pt>
                <c:pt idx="13764">
                  <c:v>11149.65625</c:v>
                </c:pt>
                <c:pt idx="13765">
                  <c:v>11313.48046875</c:v>
                </c:pt>
                <c:pt idx="13766">
                  <c:v>12035.1640625</c:v>
                </c:pt>
                <c:pt idx="13767">
                  <c:v>11600.92578125</c:v>
                </c:pt>
                <c:pt idx="13768">
                  <c:v>12490.53125</c:v>
                </c:pt>
                <c:pt idx="13769">
                  <c:v>12330.08203125</c:v>
                </c:pt>
                <c:pt idx="13770">
                  <c:v>11032.97265625</c:v>
                </c:pt>
                <c:pt idx="13771">
                  <c:v>8251.41015625</c:v>
                </c:pt>
                <c:pt idx="13772">
                  <c:v>8679.52734375</c:v>
                </c:pt>
                <c:pt idx="13773">
                  <c:v>10846.75</c:v>
                </c:pt>
                <c:pt idx="13774">
                  <c:v>12426.33984375</c:v>
                </c:pt>
                <c:pt idx="13775">
                  <c:v>10435.0546875</c:v>
                </c:pt>
                <c:pt idx="13776">
                  <c:v>8921.7265625</c:v>
                </c:pt>
                <c:pt idx="13777">
                  <c:v>9120.36328125</c:v>
                </c:pt>
                <c:pt idx="13778">
                  <c:v>12045.84765625</c:v>
                </c:pt>
                <c:pt idx="13779">
                  <c:v>9758.73828125</c:v>
                </c:pt>
                <c:pt idx="13780">
                  <c:v>12143.59375</c:v>
                </c:pt>
                <c:pt idx="13781">
                  <c:v>10471.625</c:v>
                </c:pt>
                <c:pt idx="13782">
                  <c:v>9732.8046875</c:v>
                </c:pt>
                <c:pt idx="13783">
                  <c:v>12283.890625</c:v>
                </c:pt>
                <c:pt idx="13784">
                  <c:v>12186.31640625</c:v>
                </c:pt>
                <c:pt idx="13785">
                  <c:v>11192.3125</c:v>
                </c:pt>
                <c:pt idx="13786">
                  <c:v>8740.1171875</c:v>
                </c:pt>
                <c:pt idx="13787">
                  <c:v>10283.3203125</c:v>
                </c:pt>
                <c:pt idx="13788">
                  <c:v>10374.5546875</c:v>
                </c:pt>
                <c:pt idx="13789">
                  <c:v>8375.953125</c:v>
                </c:pt>
                <c:pt idx="13790">
                  <c:v>7694.03125</c:v>
                </c:pt>
                <c:pt idx="13791">
                  <c:v>7686.56640625</c:v>
                </c:pt>
                <c:pt idx="13792">
                  <c:v>10113.140625</c:v>
                </c:pt>
                <c:pt idx="13793">
                  <c:v>10575.75390625</c:v>
                </c:pt>
                <c:pt idx="13794">
                  <c:v>11257.46484375</c:v>
                </c:pt>
                <c:pt idx="13795">
                  <c:v>11122.953125</c:v>
                </c:pt>
                <c:pt idx="13796">
                  <c:v>10996.45703125</c:v>
                </c:pt>
                <c:pt idx="13797">
                  <c:v>10639.7109375</c:v>
                </c:pt>
                <c:pt idx="13798">
                  <c:v>11181.55078125</c:v>
                </c:pt>
                <c:pt idx="13799">
                  <c:v>10744.88671875</c:v>
                </c:pt>
                <c:pt idx="13800">
                  <c:v>14990.89453125</c:v>
                </c:pt>
                <c:pt idx="13801">
                  <c:v>15280.4765625</c:v>
                </c:pt>
                <c:pt idx="13802">
                  <c:v>15035.09765625</c:v>
                </c:pt>
                <c:pt idx="13803">
                  <c:v>14220.19140625</c:v>
                </c:pt>
                <c:pt idx="13804">
                  <c:v>13094.72265625</c:v>
                </c:pt>
                <c:pt idx="13805">
                  <c:v>14486.53125</c:v>
                </c:pt>
                <c:pt idx="13806">
                  <c:v>14632.6796875</c:v>
                </c:pt>
                <c:pt idx="13807">
                  <c:v>15790.43359375</c:v>
                </c:pt>
                <c:pt idx="13808">
                  <c:v>15709.28125</c:v>
                </c:pt>
                <c:pt idx="13809">
                  <c:v>15802.70703125</c:v>
                </c:pt>
                <c:pt idx="13810">
                  <c:v>15305.2421875</c:v>
                </c:pt>
                <c:pt idx="13811">
                  <c:v>12670.96484375</c:v>
                </c:pt>
                <c:pt idx="13812">
                  <c:v>13800.69921875</c:v>
                </c:pt>
                <c:pt idx="13813">
                  <c:v>13641.1796875</c:v>
                </c:pt>
                <c:pt idx="13814">
                  <c:v>15360.63671875</c:v>
                </c:pt>
                <c:pt idx="13815">
                  <c:v>14715.46875</c:v>
                </c:pt>
                <c:pt idx="13816">
                  <c:v>13774.96875</c:v>
                </c:pt>
                <c:pt idx="13817">
                  <c:v>14468.96875</c:v>
                </c:pt>
                <c:pt idx="13818">
                  <c:v>13815.203125</c:v>
                </c:pt>
                <c:pt idx="13819">
                  <c:v>13281.6484375</c:v>
                </c:pt>
                <c:pt idx="13820">
                  <c:v>11500.9609375</c:v>
                </c:pt>
                <c:pt idx="13821">
                  <c:v>14696.46875</c:v>
                </c:pt>
                <c:pt idx="13822">
                  <c:v>13288.734375</c:v>
                </c:pt>
                <c:pt idx="13823">
                  <c:v>14104.0078125</c:v>
                </c:pt>
                <c:pt idx="13824">
                  <c:v>12003.44140625</c:v>
                </c:pt>
                <c:pt idx="13825">
                  <c:v>10123.8125</c:v>
                </c:pt>
                <c:pt idx="13826">
                  <c:v>9323.5234375</c:v>
                </c:pt>
                <c:pt idx="13827">
                  <c:v>10433.40625</c:v>
                </c:pt>
                <c:pt idx="13828">
                  <c:v>12619.3125</c:v>
                </c:pt>
                <c:pt idx="13829">
                  <c:v>14527.515625</c:v>
                </c:pt>
                <c:pt idx="13830">
                  <c:v>13047.84375</c:v>
                </c:pt>
                <c:pt idx="13831">
                  <c:v>11982.90625</c:v>
                </c:pt>
                <c:pt idx="13832">
                  <c:v>10281.65234375</c:v>
                </c:pt>
                <c:pt idx="13833">
                  <c:v>10622.0390625</c:v>
                </c:pt>
                <c:pt idx="13834">
                  <c:v>11779.78125</c:v>
                </c:pt>
                <c:pt idx="13835">
                  <c:v>13397.28515625</c:v>
                </c:pt>
                <c:pt idx="13836">
                  <c:v>13543.6640625</c:v>
                </c:pt>
                <c:pt idx="13837">
                  <c:v>13167.94140625</c:v>
                </c:pt>
                <c:pt idx="13838">
                  <c:v>11643.63671875</c:v>
                </c:pt>
                <c:pt idx="13839">
                  <c:v>9761.46484375</c:v>
                </c:pt>
                <c:pt idx="13840">
                  <c:v>9331.91796875</c:v>
                </c:pt>
                <c:pt idx="13841">
                  <c:v>10890.328125</c:v>
                </c:pt>
                <c:pt idx="13842">
                  <c:v>13633.3671875</c:v>
                </c:pt>
                <c:pt idx="13843">
                  <c:v>12866.3359375</c:v>
                </c:pt>
                <c:pt idx="13844">
                  <c:v>9804.046875</c:v>
                </c:pt>
                <c:pt idx="13845">
                  <c:v>14891.2890625</c:v>
                </c:pt>
                <c:pt idx="13846">
                  <c:v>14582.9765625</c:v>
                </c:pt>
                <c:pt idx="13847">
                  <c:v>14931.859375</c:v>
                </c:pt>
                <c:pt idx="13848">
                  <c:v>14680.8515625</c:v>
                </c:pt>
                <c:pt idx="13849">
                  <c:v>14095.796875</c:v>
                </c:pt>
                <c:pt idx="13850">
                  <c:v>12942.34375</c:v>
                </c:pt>
                <c:pt idx="13851">
                  <c:v>14906.51953125</c:v>
                </c:pt>
                <c:pt idx="13852">
                  <c:v>13955.9375</c:v>
                </c:pt>
                <c:pt idx="13853">
                  <c:v>12523.5546875</c:v>
                </c:pt>
                <c:pt idx="13854">
                  <c:v>14937.4375</c:v>
                </c:pt>
                <c:pt idx="13855">
                  <c:v>15272.8515625</c:v>
                </c:pt>
                <c:pt idx="13856">
                  <c:v>14927.5234375</c:v>
                </c:pt>
                <c:pt idx="13857">
                  <c:v>14814.75</c:v>
                </c:pt>
                <c:pt idx="13858">
                  <c:v>14877.015625</c:v>
                </c:pt>
                <c:pt idx="13859">
                  <c:v>14478.8046875</c:v>
                </c:pt>
                <c:pt idx="13860">
                  <c:v>12557.16015625</c:v>
                </c:pt>
                <c:pt idx="13861">
                  <c:v>12293.6640625</c:v>
                </c:pt>
                <c:pt idx="13862">
                  <c:v>12587.54296875</c:v>
                </c:pt>
                <c:pt idx="13863">
                  <c:v>12545.3046875</c:v>
                </c:pt>
                <c:pt idx="13864">
                  <c:v>12346.50390625</c:v>
                </c:pt>
                <c:pt idx="13865">
                  <c:v>11956.39453125</c:v>
                </c:pt>
                <c:pt idx="13866">
                  <c:v>12175.1953125</c:v>
                </c:pt>
                <c:pt idx="13867">
                  <c:v>12199.35546875</c:v>
                </c:pt>
                <c:pt idx="13868">
                  <c:v>9653.4765625</c:v>
                </c:pt>
                <c:pt idx="13869">
                  <c:v>9421.21484375</c:v>
                </c:pt>
                <c:pt idx="13870">
                  <c:v>12386.5</c:v>
                </c:pt>
                <c:pt idx="13871">
                  <c:v>10312.375</c:v>
                </c:pt>
                <c:pt idx="13872">
                  <c:v>9667.03125</c:v>
                </c:pt>
                <c:pt idx="13873">
                  <c:v>12447.23828125</c:v>
                </c:pt>
                <c:pt idx="13874">
                  <c:v>12415.125</c:v>
                </c:pt>
                <c:pt idx="13875">
                  <c:v>17579.59375</c:v>
                </c:pt>
                <c:pt idx="13876">
                  <c:v>16779.0859375</c:v>
                </c:pt>
                <c:pt idx="13877">
                  <c:v>17814.49609375</c:v>
                </c:pt>
                <c:pt idx="13878">
                  <c:v>17445.16796875</c:v>
                </c:pt>
                <c:pt idx="13879">
                  <c:v>15184.96484375</c:v>
                </c:pt>
                <c:pt idx="13880">
                  <c:v>13957.0703125</c:v>
                </c:pt>
                <c:pt idx="13881">
                  <c:v>13754.70703125</c:v>
                </c:pt>
                <c:pt idx="13882">
                  <c:v>15878.59765625</c:v>
                </c:pt>
                <c:pt idx="13883">
                  <c:v>14953.69140625</c:v>
                </c:pt>
                <c:pt idx="13884">
                  <c:v>17637.54296875</c:v>
                </c:pt>
                <c:pt idx="13885">
                  <c:v>17512.4609375</c:v>
                </c:pt>
                <c:pt idx="13886">
                  <c:v>15893.31640625</c:v>
                </c:pt>
                <c:pt idx="13887">
                  <c:v>17038.3359375</c:v>
                </c:pt>
                <c:pt idx="13888">
                  <c:v>17208.21484375</c:v>
                </c:pt>
                <c:pt idx="13889">
                  <c:v>14708.68359375</c:v>
                </c:pt>
                <c:pt idx="13890">
                  <c:v>16466.5078125</c:v>
                </c:pt>
                <c:pt idx="13891">
                  <c:v>16481.1484375</c:v>
                </c:pt>
                <c:pt idx="13892">
                  <c:v>16661.203125</c:v>
                </c:pt>
                <c:pt idx="13893">
                  <c:v>16916.484375</c:v>
                </c:pt>
                <c:pt idx="13894">
                  <c:v>15989.0546875</c:v>
                </c:pt>
                <c:pt idx="13895">
                  <c:v>16038.3359375</c:v>
                </c:pt>
                <c:pt idx="13896">
                  <c:v>16388.390625</c:v>
                </c:pt>
                <c:pt idx="13897">
                  <c:v>17176.38671875</c:v>
                </c:pt>
                <c:pt idx="13898">
                  <c:v>16772.1328125</c:v>
                </c:pt>
                <c:pt idx="13899">
                  <c:v>16190.65625</c:v>
                </c:pt>
                <c:pt idx="13900">
                  <c:v>16523.27734375</c:v>
                </c:pt>
                <c:pt idx="13901">
                  <c:v>14387.63671875</c:v>
                </c:pt>
                <c:pt idx="13902">
                  <c:v>12941.70703125</c:v>
                </c:pt>
                <c:pt idx="13903">
                  <c:v>12978.0390625</c:v>
                </c:pt>
                <c:pt idx="13904">
                  <c:v>15750.078125</c:v>
                </c:pt>
                <c:pt idx="13905">
                  <c:v>11702.390625</c:v>
                </c:pt>
                <c:pt idx="13906">
                  <c:v>10364.265625</c:v>
                </c:pt>
                <c:pt idx="13907">
                  <c:v>10547.65625</c:v>
                </c:pt>
                <c:pt idx="13908">
                  <c:v>9471.86328125</c:v>
                </c:pt>
                <c:pt idx="13909">
                  <c:v>10410.2109375</c:v>
                </c:pt>
                <c:pt idx="13910">
                  <c:v>11497.10546875</c:v>
                </c:pt>
                <c:pt idx="13911">
                  <c:v>11769.4140625</c:v>
                </c:pt>
                <c:pt idx="13912">
                  <c:v>10652.51953125</c:v>
                </c:pt>
                <c:pt idx="13913">
                  <c:v>8279.0390625</c:v>
                </c:pt>
                <c:pt idx="13914">
                  <c:v>8438.67578125</c:v>
                </c:pt>
                <c:pt idx="13915">
                  <c:v>10247.05859375</c:v>
                </c:pt>
                <c:pt idx="13916">
                  <c:v>8472.02734375</c:v>
                </c:pt>
                <c:pt idx="13917">
                  <c:v>8705.34375</c:v>
                </c:pt>
                <c:pt idx="13918">
                  <c:v>10622.47265625</c:v>
                </c:pt>
                <c:pt idx="13919">
                  <c:v>11283.6875</c:v>
                </c:pt>
                <c:pt idx="13920">
                  <c:v>12434.2265625</c:v>
                </c:pt>
                <c:pt idx="13921">
                  <c:v>13208.09375</c:v>
                </c:pt>
                <c:pt idx="13922">
                  <c:v>12422.2734375</c:v>
                </c:pt>
                <c:pt idx="13923">
                  <c:v>11571.90625</c:v>
                </c:pt>
                <c:pt idx="13924">
                  <c:v>11494.59375</c:v>
                </c:pt>
                <c:pt idx="13925">
                  <c:v>13078.9609375</c:v>
                </c:pt>
                <c:pt idx="13926">
                  <c:v>10659.3359375</c:v>
                </c:pt>
                <c:pt idx="13927">
                  <c:v>10372.1953125</c:v>
                </c:pt>
                <c:pt idx="13928">
                  <c:v>10895.8359375</c:v>
                </c:pt>
                <c:pt idx="13929">
                  <c:v>12449.33203125</c:v>
                </c:pt>
                <c:pt idx="13930">
                  <c:v>13206.86328125</c:v>
                </c:pt>
                <c:pt idx="13931">
                  <c:v>11222.86328125</c:v>
                </c:pt>
                <c:pt idx="13932">
                  <c:v>10190.8984375</c:v>
                </c:pt>
                <c:pt idx="13933">
                  <c:v>10046.109375</c:v>
                </c:pt>
                <c:pt idx="13934">
                  <c:v>11823.5703125</c:v>
                </c:pt>
                <c:pt idx="13935">
                  <c:v>14352.8125</c:v>
                </c:pt>
                <c:pt idx="13936">
                  <c:v>14048.390625</c:v>
                </c:pt>
                <c:pt idx="13937">
                  <c:v>14553.1171875</c:v>
                </c:pt>
                <c:pt idx="13938">
                  <c:v>13472.5</c:v>
                </c:pt>
                <c:pt idx="13939">
                  <c:v>12093.375</c:v>
                </c:pt>
                <c:pt idx="13940">
                  <c:v>11030.3828125</c:v>
                </c:pt>
                <c:pt idx="13941">
                  <c:v>11781.77734375</c:v>
                </c:pt>
                <c:pt idx="13942">
                  <c:v>14530.3125</c:v>
                </c:pt>
                <c:pt idx="13943">
                  <c:v>13327.6953125</c:v>
                </c:pt>
                <c:pt idx="13944">
                  <c:v>13311.5859375</c:v>
                </c:pt>
                <c:pt idx="13945">
                  <c:v>14472.01953125</c:v>
                </c:pt>
                <c:pt idx="13946">
                  <c:v>11190.52734375</c:v>
                </c:pt>
                <c:pt idx="13947">
                  <c:v>11812.6484375</c:v>
                </c:pt>
                <c:pt idx="13948">
                  <c:v>13850.90625</c:v>
                </c:pt>
                <c:pt idx="13949">
                  <c:v>13085.984375</c:v>
                </c:pt>
                <c:pt idx="13950">
                  <c:v>12497.9140625</c:v>
                </c:pt>
                <c:pt idx="13951">
                  <c:v>12706.4921875</c:v>
                </c:pt>
                <c:pt idx="13952">
                  <c:v>12608.5234375</c:v>
                </c:pt>
                <c:pt idx="13953">
                  <c:v>12897.91015625</c:v>
                </c:pt>
                <c:pt idx="13954">
                  <c:v>11565.859375</c:v>
                </c:pt>
                <c:pt idx="13955">
                  <c:v>11184.1640625</c:v>
                </c:pt>
                <c:pt idx="13956">
                  <c:v>11757.57421875</c:v>
                </c:pt>
                <c:pt idx="13957">
                  <c:v>11049.39453125</c:v>
                </c:pt>
                <c:pt idx="13958">
                  <c:v>10540.703125</c:v>
                </c:pt>
                <c:pt idx="13959">
                  <c:v>9940.453125</c:v>
                </c:pt>
                <c:pt idx="13960">
                  <c:v>10454.0234375</c:v>
                </c:pt>
                <c:pt idx="13961">
                  <c:v>12126.4296875</c:v>
                </c:pt>
                <c:pt idx="13962">
                  <c:v>12905.15625</c:v>
                </c:pt>
                <c:pt idx="13963">
                  <c:v>12020.3671875</c:v>
                </c:pt>
                <c:pt idx="13964">
                  <c:v>12448.61328125</c:v>
                </c:pt>
                <c:pt idx="13965">
                  <c:v>14329.8515625</c:v>
                </c:pt>
                <c:pt idx="13966">
                  <c:v>13610.671875</c:v>
                </c:pt>
                <c:pt idx="13967">
                  <c:v>13239.703125</c:v>
                </c:pt>
                <c:pt idx="13968">
                  <c:v>13448.15234375</c:v>
                </c:pt>
                <c:pt idx="13969">
                  <c:v>13784.671875</c:v>
                </c:pt>
                <c:pt idx="13970">
                  <c:v>13133.6328125</c:v>
                </c:pt>
                <c:pt idx="13971">
                  <c:v>13174.83203125</c:v>
                </c:pt>
                <c:pt idx="13972">
                  <c:v>13920.5</c:v>
                </c:pt>
                <c:pt idx="13973">
                  <c:v>11261.984375</c:v>
                </c:pt>
                <c:pt idx="13974">
                  <c:v>10112.89453125</c:v>
                </c:pt>
                <c:pt idx="13975">
                  <c:v>11652.97265625</c:v>
                </c:pt>
                <c:pt idx="13976">
                  <c:v>13765.1953125</c:v>
                </c:pt>
                <c:pt idx="13977">
                  <c:v>13459.07421875</c:v>
                </c:pt>
                <c:pt idx="13978">
                  <c:v>13352.6171875</c:v>
                </c:pt>
                <c:pt idx="13979">
                  <c:v>14040.5546875</c:v>
                </c:pt>
                <c:pt idx="13980">
                  <c:v>11556.8828125</c:v>
                </c:pt>
                <c:pt idx="13981">
                  <c:v>11493.16796875</c:v>
                </c:pt>
                <c:pt idx="13982">
                  <c:v>13032.5390625</c:v>
                </c:pt>
                <c:pt idx="13983">
                  <c:v>12451.0859375</c:v>
                </c:pt>
                <c:pt idx="13984">
                  <c:v>13175.328125</c:v>
                </c:pt>
                <c:pt idx="13985">
                  <c:v>13874.2578125</c:v>
                </c:pt>
                <c:pt idx="13986">
                  <c:v>13895.390625</c:v>
                </c:pt>
                <c:pt idx="13987">
                  <c:v>12935.98828125</c:v>
                </c:pt>
                <c:pt idx="13988">
                  <c:v>10349.24609375</c:v>
                </c:pt>
                <c:pt idx="13989">
                  <c:v>11796.28125</c:v>
                </c:pt>
                <c:pt idx="13990">
                  <c:v>13590.44140625</c:v>
                </c:pt>
                <c:pt idx="13991">
                  <c:v>13410.58203125</c:v>
                </c:pt>
                <c:pt idx="13992">
                  <c:v>12686.8203125</c:v>
                </c:pt>
                <c:pt idx="13993">
                  <c:v>13298.3515625</c:v>
                </c:pt>
                <c:pt idx="13994">
                  <c:v>12386</c:v>
                </c:pt>
                <c:pt idx="13995">
                  <c:v>10475.0703125</c:v>
                </c:pt>
                <c:pt idx="13996">
                  <c:v>8950.3359375</c:v>
                </c:pt>
                <c:pt idx="13997">
                  <c:v>9373.6328125</c:v>
                </c:pt>
                <c:pt idx="13998">
                  <c:v>9295.48828125</c:v>
                </c:pt>
                <c:pt idx="13999">
                  <c:v>8889.46875</c:v>
                </c:pt>
                <c:pt idx="14000">
                  <c:v>8028.5078125</c:v>
                </c:pt>
                <c:pt idx="14001">
                  <c:v>9983.390625</c:v>
                </c:pt>
                <c:pt idx="14002">
                  <c:v>9466.15234375</c:v>
                </c:pt>
                <c:pt idx="14003">
                  <c:v>9613.33203125</c:v>
                </c:pt>
                <c:pt idx="14004">
                  <c:v>9743.7578125</c:v>
                </c:pt>
                <c:pt idx="14005">
                  <c:v>9415.3671875</c:v>
                </c:pt>
                <c:pt idx="14006">
                  <c:v>10876.90625</c:v>
                </c:pt>
                <c:pt idx="14007">
                  <c:v>10244.38671875</c:v>
                </c:pt>
                <c:pt idx="14008">
                  <c:v>10373.1484375</c:v>
                </c:pt>
                <c:pt idx="14009">
                  <c:v>9778.73046875</c:v>
                </c:pt>
                <c:pt idx="14010">
                  <c:v>9183.95703125</c:v>
                </c:pt>
                <c:pt idx="14011">
                  <c:v>8972.74609375</c:v>
                </c:pt>
                <c:pt idx="14012">
                  <c:v>8629.9921875</c:v>
                </c:pt>
                <c:pt idx="14013">
                  <c:v>6968.56640625</c:v>
                </c:pt>
                <c:pt idx="14014">
                  <c:v>6035.1484375</c:v>
                </c:pt>
                <c:pt idx="14015">
                  <c:v>6636.51953125</c:v>
                </c:pt>
                <c:pt idx="14016">
                  <c:v>7407.97265625</c:v>
                </c:pt>
                <c:pt idx="14017">
                  <c:v>8671.53125</c:v>
                </c:pt>
                <c:pt idx="14018">
                  <c:v>9350.95703125</c:v>
                </c:pt>
                <c:pt idx="14019">
                  <c:v>9030.5859375</c:v>
                </c:pt>
                <c:pt idx="14020">
                  <c:v>6871.203125</c:v>
                </c:pt>
                <c:pt idx="14021">
                  <c:v>4039.5625</c:v>
                </c:pt>
                <c:pt idx="14022">
                  <c:v>6155.83984375</c:v>
                </c:pt>
                <c:pt idx="14023">
                  <c:v>9216.8671875</c:v>
                </c:pt>
                <c:pt idx="14024">
                  <c:v>9067.6796875</c:v>
                </c:pt>
                <c:pt idx="14025">
                  <c:v>15113.46875</c:v>
                </c:pt>
                <c:pt idx="14026">
                  <c:v>12721.44140625</c:v>
                </c:pt>
                <c:pt idx="14027">
                  <c:v>10226.3984375</c:v>
                </c:pt>
                <c:pt idx="14028">
                  <c:v>9878.30078125</c:v>
                </c:pt>
                <c:pt idx="14029">
                  <c:v>10222.71484375</c:v>
                </c:pt>
                <c:pt idx="14030">
                  <c:v>12133.28125</c:v>
                </c:pt>
                <c:pt idx="14031">
                  <c:v>15065.20703125</c:v>
                </c:pt>
                <c:pt idx="14032">
                  <c:v>15306.65234375</c:v>
                </c:pt>
                <c:pt idx="14033">
                  <c:v>14650.6796875</c:v>
                </c:pt>
                <c:pt idx="14034">
                  <c:v>14923.1484375</c:v>
                </c:pt>
                <c:pt idx="14035">
                  <c:v>14311.30859375</c:v>
                </c:pt>
                <c:pt idx="14036">
                  <c:v>13466.5546875</c:v>
                </c:pt>
                <c:pt idx="14037">
                  <c:v>13393.171875</c:v>
                </c:pt>
                <c:pt idx="14038">
                  <c:v>14816.8203125</c:v>
                </c:pt>
                <c:pt idx="14039">
                  <c:v>13752.06640625</c:v>
                </c:pt>
                <c:pt idx="14040">
                  <c:v>13746.8046875</c:v>
                </c:pt>
                <c:pt idx="14041">
                  <c:v>14049.4609375</c:v>
                </c:pt>
                <c:pt idx="14042">
                  <c:v>13083.5</c:v>
                </c:pt>
                <c:pt idx="14043">
                  <c:v>13184.3828125</c:v>
                </c:pt>
                <c:pt idx="14044">
                  <c:v>12548.6640625</c:v>
                </c:pt>
                <c:pt idx="14045">
                  <c:v>12739.1953125</c:v>
                </c:pt>
                <c:pt idx="14046">
                  <c:v>12893.03125</c:v>
                </c:pt>
                <c:pt idx="14047">
                  <c:v>11741.76953125</c:v>
                </c:pt>
                <c:pt idx="14048">
                  <c:v>10577.875</c:v>
                </c:pt>
                <c:pt idx="14049">
                  <c:v>11253.6875</c:v>
                </c:pt>
                <c:pt idx="14050">
                  <c:v>13460.44921875</c:v>
                </c:pt>
                <c:pt idx="14051">
                  <c:v>12704.875</c:v>
                </c:pt>
                <c:pt idx="14052">
                  <c:v>14144.43359375</c:v>
                </c:pt>
                <c:pt idx="14053">
                  <c:v>13539.3359375</c:v>
                </c:pt>
                <c:pt idx="14054">
                  <c:v>13252.15625</c:v>
                </c:pt>
                <c:pt idx="14055">
                  <c:v>13143.37890625</c:v>
                </c:pt>
                <c:pt idx="14056">
                  <c:v>13458.09765625</c:v>
                </c:pt>
                <c:pt idx="14057">
                  <c:v>11903.98046875</c:v>
                </c:pt>
                <c:pt idx="14058">
                  <c:v>11789.96484375</c:v>
                </c:pt>
                <c:pt idx="14059">
                  <c:v>12406.21484375</c:v>
                </c:pt>
                <c:pt idx="14060">
                  <c:v>9660.93359375</c:v>
                </c:pt>
                <c:pt idx="14061">
                  <c:v>9004.27734375</c:v>
                </c:pt>
                <c:pt idx="14062">
                  <c:v>9679.9921875</c:v>
                </c:pt>
                <c:pt idx="14063">
                  <c:v>11817.515625</c:v>
                </c:pt>
                <c:pt idx="14064">
                  <c:v>13382.1640625</c:v>
                </c:pt>
                <c:pt idx="14065">
                  <c:v>13942.09375</c:v>
                </c:pt>
                <c:pt idx="14066">
                  <c:v>12371.59375</c:v>
                </c:pt>
                <c:pt idx="14067">
                  <c:v>12472.32421875</c:v>
                </c:pt>
                <c:pt idx="14068">
                  <c:v>8437.4921875</c:v>
                </c:pt>
                <c:pt idx="14069">
                  <c:v>10430.51171875</c:v>
                </c:pt>
                <c:pt idx="14070">
                  <c:v>15502.86328125</c:v>
                </c:pt>
                <c:pt idx="14071">
                  <c:v>15348.3359375</c:v>
                </c:pt>
                <c:pt idx="14072">
                  <c:v>14822.0703125</c:v>
                </c:pt>
                <c:pt idx="14073">
                  <c:v>14530.078125</c:v>
                </c:pt>
                <c:pt idx="14074">
                  <c:v>14758.55859375</c:v>
                </c:pt>
                <c:pt idx="14075">
                  <c:v>14266.33203125</c:v>
                </c:pt>
                <c:pt idx="14076">
                  <c:v>13274.546875</c:v>
                </c:pt>
                <c:pt idx="14077">
                  <c:v>12893.7734375</c:v>
                </c:pt>
                <c:pt idx="14078">
                  <c:v>12661.078125</c:v>
                </c:pt>
                <c:pt idx="14079">
                  <c:v>13486.7265625</c:v>
                </c:pt>
                <c:pt idx="14080">
                  <c:v>14891.53125</c:v>
                </c:pt>
                <c:pt idx="14081">
                  <c:v>15393.49609375</c:v>
                </c:pt>
                <c:pt idx="14082">
                  <c:v>15536.1875</c:v>
                </c:pt>
                <c:pt idx="14083">
                  <c:v>14388.96484375</c:v>
                </c:pt>
                <c:pt idx="14084">
                  <c:v>15363.6015625</c:v>
                </c:pt>
                <c:pt idx="14085">
                  <c:v>10947.5703125</c:v>
                </c:pt>
                <c:pt idx="14086">
                  <c:v>12715.1875</c:v>
                </c:pt>
                <c:pt idx="14087">
                  <c:v>10413.796875</c:v>
                </c:pt>
                <c:pt idx="14088">
                  <c:v>11414.39453125</c:v>
                </c:pt>
                <c:pt idx="14089">
                  <c:v>10165.0625</c:v>
                </c:pt>
                <c:pt idx="14090">
                  <c:v>10873.375</c:v>
                </c:pt>
                <c:pt idx="14091">
                  <c:v>12158.64453125</c:v>
                </c:pt>
                <c:pt idx="14092">
                  <c:v>12039.5546875</c:v>
                </c:pt>
                <c:pt idx="14093">
                  <c:v>11114.37109375</c:v>
                </c:pt>
                <c:pt idx="14094">
                  <c:v>12183.5546875</c:v>
                </c:pt>
                <c:pt idx="14095">
                  <c:v>12313.5546875</c:v>
                </c:pt>
                <c:pt idx="14096">
                  <c:v>12362.20703125</c:v>
                </c:pt>
                <c:pt idx="14097">
                  <c:v>10705.36328125</c:v>
                </c:pt>
                <c:pt idx="14098">
                  <c:v>9936.875</c:v>
                </c:pt>
                <c:pt idx="14099">
                  <c:v>10382.1484375</c:v>
                </c:pt>
                <c:pt idx="14100">
                  <c:v>6194.015625</c:v>
                </c:pt>
                <c:pt idx="14101">
                  <c:v>9283.2734375</c:v>
                </c:pt>
                <c:pt idx="14102">
                  <c:v>10374.1484375</c:v>
                </c:pt>
                <c:pt idx="14103">
                  <c:v>11406.796875</c:v>
                </c:pt>
                <c:pt idx="14104">
                  <c:v>9011.9296875</c:v>
                </c:pt>
                <c:pt idx="14105">
                  <c:v>7921.5546875</c:v>
                </c:pt>
                <c:pt idx="14106">
                  <c:v>10105.31640625</c:v>
                </c:pt>
                <c:pt idx="14107">
                  <c:v>11133.94140625</c:v>
                </c:pt>
                <c:pt idx="14108">
                  <c:v>9097.7109375</c:v>
                </c:pt>
                <c:pt idx="14109">
                  <c:v>8692.6640625</c:v>
                </c:pt>
                <c:pt idx="14110">
                  <c:v>11404.96875</c:v>
                </c:pt>
                <c:pt idx="14111">
                  <c:v>8606.64453125</c:v>
                </c:pt>
                <c:pt idx="14112">
                  <c:v>5509.296875</c:v>
                </c:pt>
                <c:pt idx="14113">
                  <c:v>8609.890625</c:v>
                </c:pt>
                <c:pt idx="14114">
                  <c:v>11382.33203125</c:v>
                </c:pt>
                <c:pt idx="14115">
                  <c:v>9760.8515625</c:v>
                </c:pt>
                <c:pt idx="14116">
                  <c:v>9055.9453125</c:v>
                </c:pt>
                <c:pt idx="14117">
                  <c:v>9550.12109375</c:v>
                </c:pt>
                <c:pt idx="14118">
                  <c:v>10604.30859375</c:v>
                </c:pt>
                <c:pt idx="14119">
                  <c:v>11856.234375</c:v>
                </c:pt>
                <c:pt idx="14120">
                  <c:v>9678.4609375</c:v>
                </c:pt>
                <c:pt idx="14121">
                  <c:v>11743.46484375</c:v>
                </c:pt>
                <c:pt idx="14122">
                  <c:v>11668.73828125</c:v>
                </c:pt>
                <c:pt idx="14123">
                  <c:v>10700.12890625</c:v>
                </c:pt>
                <c:pt idx="14124">
                  <c:v>8300.2734375</c:v>
                </c:pt>
                <c:pt idx="14125">
                  <c:v>7922.3203125</c:v>
                </c:pt>
                <c:pt idx="14126">
                  <c:v>11648.02734375</c:v>
                </c:pt>
                <c:pt idx="14127">
                  <c:v>8932.859375</c:v>
                </c:pt>
                <c:pt idx="14128">
                  <c:v>11389.66796875</c:v>
                </c:pt>
                <c:pt idx="14129">
                  <c:v>12104.29296875</c:v>
                </c:pt>
                <c:pt idx="14130">
                  <c:v>15952.7421875</c:v>
                </c:pt>
                <c:pt idx="14131">
                  <c:v>15969.9765625</c:v>
                </c:pt>
                <c:pt idx="14132">
                  <c:v>15444.21875</c:v>
                </c:pt>
                <c:pt idx="14133">
                  <c:v>13304.796875</c:v>
                </c:pt>
                <c:pt idx="14134">
                  <c:v>11986.60546875</c:v>
                </c:pt>
                <c:pt idx="14135">
                  <c:v>9727.3359375</c:v>
                </c:pt>
                <c:pt idx="14136">
                  <c:v>9124.640625</c:v>
                </c:pt>
                <c:pt idx="14137">
                  <c:v>9821.59375</c:v>
                </c:pt>
                <c:pt idx="14138">
                  <c:v>12036.98046875</c:v>
                </c:pt>
                <c:pt idx="14139">
                  <c:v>13367.74609375</c:v>
                </c:pt>
                <c:pt idx="14140">
                  <c:v>14378.13671875</c:v>
                </c:pt>
                <c:pt idx="14141">
                  <c:v>15069.9296875</c:v>
                </c:pt>
                <c:pt idx="14142">
                  <c:v>15432.8671875</c:v>
                </c:pt>
                <c:pt idx="14143">
                  <c:v>15000</c:v>
                </c:pt>
                <c:pt idx="14144">
                  <c:v>16049.8359375</c:v>
                </c:pt>
                <c:pt idx="14145">
                  <c:v>14312.41015625</c:v>
                </c:pt>
                <c:pt idx="14146">
                  <c:v>13322.2421875</c:v>
                </c:pt>
                <c:pt idx="14147">
                  <c:v>13739.69140625</c:v>
                </c:pt>
                <c:pt idx="14148">
                  <c:v>13808.87890625</c:v>
                </c:pt>
                <c:pt idx="14149">
                  <c:v>13709.73828125</c:v>
                </c:pt>
                <c:pt idx="14150">
                  <c:v>11456.7421875</c:v>
                </c:pt>
                <c:pt idx="14151">
                  <c:v>9467.72265625</c:v>
                </c:pt>
                <c:pt idx="14152">
                  <c:v>9147.859375</c:v>
                </c:pt>
                <c:pt idx="14153">
                  <c:v>12650.24609375</c:v>
                </c:pt>
                <c:pt idx="14154">
                  <c:v>13829.265625</c:v>
                </c:pt>
                <c:pt idx="14155">
                  <c:v>10098.87109375</c:v>
                </c:pt>
                <c:pt idx="14156">
                  <c:v>9084.73046875</c:v>
                </c:pt>
                <c:pt idx="14157">
                  <c:v>13629.58984375</c:v>
                </c:pt>
                <c:pt idx="14158">
                  <c:v>13667.0859375</c:v>
                </c:pt>
                <c:pt idx="14159">
                  <c:v>14372.7265625</c:v>
                </c:pt>
                <c:pt idx="14160">
                  <c:v>13156.1796875</c:v>
                </c:pt>
                <c:pt idx="14161">
                  <c:v>10848.1328125</c:v>
                </c:pt>
                <c:pt idx="14162">
                  <c:v>10339.3515625</c:v>
                </c:pt>
                <c:pt idx="14163">
                  <c:v>12325.8671875</c:v>
                </c:pt>
                <c:pt idx="14164">
                  <c:v>12788.6484375</c:v>
                </c:pt>
                <c:pt idx="14165">
                  <c:v>12934.046875</c:v>
                </c:pt>
                <c:pt idx="14166">
                  <c:v>11344.9296875</c:v>
                </c:pt>
                <c:pt idx="14167">
                  <c:v>9543.1484375</c:v>
                </c:pt>
                <c:pt idx="14168">
                  <c:v>9618.7421875</c:v>
                </c:pt>
                <c:pt idx="14169">
                  <c:v>12262.2109375</c:v>
                </c:pt>
                <c:pt idx="14170">
                  <c:v>11909.546875</c:v>
                </c:pt>
                <c:pt idx="14171">
                  <c:v>13705</c:v>
                </c:pt>
                <c:pt idx="14172">
                  <c:v>12483.828125</c:v>
                </c:pt>
                <c:pt idx="14173">
                  <c:v>11650.1875</c:v>
                </c:pt>
                <c:pt idx="14174">
                  <c:v>12323.15625</c:v>
                </c:pt>
                <c:pt idx="14175">
                  <c:v>14781.6953125</c:v>
                </c:pt>
                <c:pt idx="14176">
                  <c:v>14875.8203125</c:v>
                </c:pt>
                <c:pt idx="14177">
                  <c:v>14377.08203125</c:v>
                </c:pt>
                <c:pt idx="14178">
                  <c:v>13644.72265625</c:v>
                </c:pt>
                <c:pt idx="14179">
                  <c:v>14531.5</c:v>
                </c:pt>
                <c:pt idx="14180">
                  <c:v>14663.65625</c:v>
                </c:pt>
                <c:pt idx="14181">
                  <c:v>14134.9375</c:v>
                </c:pt>
                <c:pt idx="14182">
                  <c:v>14457.3125</c:v>
                </c:pt>
                <c:pt idx="14183">
                  <c:v>13627.4453125</c:v>
                </c:pt>
                <c:pt idx="14184">
                  <c:v>13041.9296875</c:v>
                </c:pt>
                <c:pt idx="14185">
                  <c:v>13638.29296875</c:v>
                </c:pt>
                <c:pt idx="14186">
                  <c:v>13123.53125</c:v>
                </c:pt>
                <c:pt idx="14187">
                  <c:v>14386.90625</c:v>
                </c:pt>
                <c:pt idx="14188">
                  <c:v>14337.12109375</c:v>
                </c:pt>
                <c:pt idx="14189">
                  <c:v>13336.75</c:v>
                </c:pt>
                <c:pt idx="14190">
                  <c:v>11936.87109375</c:v>
                </c:pt>
                <c:pt idx="14191">
                  <c:v>13708.625</c:v>
                </c:pt>
                <c:pt idx="14192">
                  <c:v>12781.16796875</c:v>
                </c:pt>
                <c:pt idx="14193">
                  <c:v>13949.046875</c:v>
                </c:pt>
                <c:pt idx="14194">
                  <c:v>12858.0546875</c:v>
                </c:pt>
                <c:pt idx="14195">
                  <c:v>12801.08203125</c:v>
                </c:pt>
                <c:pt idx="14196">
                  <c:v>12197.421875</c:v>
                </c:pt>
                <c:pt idx="14197">
                  <c:v>11172.99609375</c:v>
                </c:pt>
                <c:pt idx="14198">
                  <c:v>12403.609375</c:v>
                </c:pt>
                <c:pt idx="14199">
                  <c:v>13198.14453125</c:v>
                </c:pt>
                <c:pt idx="14200">
                  <c:v>11365.89453125</c:v>
                </c:pt>
                <c:pt idx="14201">
                  <c:v>10686.1484375</c:v>
                </c:pt>
                <c:pt idx="14202">
                  <c:v>10382.58203125</c:v>
                </c:pt>
                <c:pt idx="14203">
                  <c:v>12019.11328125</c:v>
                </c:pt>
                <c:pt idx="14204">
                  <c:v>13779.51953125</c:v>
                </c:pt>
                <c:pt idx="14205">
                  <c:v>10538.1171875</c:v>
                </c:pt>
                <c:pt idx="14206">
                  <c:v>10425.6953125</c:v>
                </c:pt>
                <c:pt idx="14207">
                  <c:v>11611.98046875</c:v>
                </c:pt>
                <c:pt idx="14208">
                  <c:v>11977.21875</c:v>
                </c:pt>
                <c:pt idx="14209">
                  <c:v>11410.234375</c:v>
                </c:pt>
                <c:pt idx="14210">
                  <c:v>11441.8203125</c:v>
                </c:pt>
                <c:pt idx="14211">
                  <c:v>11702.3984375</c:v>
                </c:pt>
                <c:pt idx="14212">
                  <c:v>9034.296875</c:v>
                </c:pt>
                <c:pt idx="14213">
                  <c:v>10874.171875</c:v>
                </c:pt>
                <c:pt idx="14214">
                  <c:v>10478.70703125</c:v>
                </c:pt>
                <c:pt idx="14215">
                  <c:v>9617.28125</c:v>
                </c:pt>
                <c:pt idx="14216">
                  <c:v>10493.79296875</c:v>
                </c:pt>
                <c:pt idx="14217">
                  <c:v>11428.734375</c:v>
                </c:pt>
                <c:pt idx="14218">
                  <c:v>10964.515625</c:v>
                </c:pt>
                <c:pt idx="14219">
                  <c:v>9354.05859375</c:v>
                </c:pt>
                <c:pt idx="14220">
                  <c:v>14534.53515625</c:v>
                </c:pt>
                <c:pt idx="14221">
                  <c:v>13492.65625</c:v>
                </c:pt>
                <c:pt idx="14222">
                  <c:v>13936.8125</c:v>
                </c:pt>
                <c:pt idx="14223">
                  <c:v>14421.8515625</c:v>
                </c:pt>
                <c:pt idx="14224">
                  <c:v>14013.87109375</c:v>
                </c:pt>
                <c:pt idx="14225">
                  <c:v>14855.0703125</c:v>
                </c:pt>
                <c:pt idx="14226">
                  <c:v>14324.234375</c:v>
                </c:pt>
                <c:pt idx="14227">
                  <c:v>14003.546875</c:v>
                </c:pt>
                <c:pt idx="14228">
                  <c:v>14722.7734375</c:v>
                </c:pt>
                <c:pt idx="14229">
                  <c:v>13549.93359375</c:v>
                </c:pt>
                <c:pt idx="14230">
                  <c:v>14312.203125</c:v>
                </c:pt>
                <c:pt idx="14231">
                  <c:v>14952.71875</c:v>
                </c:pt>
                <c:pt idx="14232">
                  <c:v>14303.7421875</c:v>
                </c:pt>
                <c:pt idx="14233">
                  <c:v>13081.84765625</c:v>
                </c:pt>
                <c:pt idx="14234">
                  <c:v>13926.0390625</c:v>
                </c:pt>
                <c:pt idx="14235">
                  <c:v>14527.9765625</c:v>
                </c:pt>
                <c:pt idx="14236">
                  <c:v>14215.6875</c:v>
                </c:pt>
                <c:pt idx="14237">
                  <c:v>14556.71875</c:v>
                </c:pt>
                <c:pt idx="14238">
                  <c:v>14441.1875</c:v>
                </c:pt>
                <c:pt idx="14239">
                  <c:v>13605.4609375</c:v>
                </c:pt>
                <c:pt idx="14240">
                  <c:v>14019.46875</c:v>
                </c:pt>
                <c:pt idx="14241">
                  <c:v>13056.7734375</c:v>
                </c:pt>
                <c:pt idx="14242">
                  <c:v>11963.44140625</c:v>
                </c:pt>
                <c:pt idx="14243">
                  <c:v>13567.859375</c:v>
                </c:pt>
                <c:pt idx="14244">
                  <c:v>11500.14453125</c:v>
                </c:pt>
                <c:pt idx="14245">
                  <c:v>10892.75</c:v>
                </c:pt>
                <c:pt idx="14246">
                  <c:v>11960.7421875</c:v>
                </c:pt>
                <c:pt idx="14247">
                  <c:v>13417.4609375</c:v>
                </c:pt>
                <c:pt idx="14248">
                  <c:v>12592.8671875</c:v>
                </c:pt>
                <c:pt idx="14249">
                  <c:v>14346.21875</c:v>
                </c:pt>
                <c:pt idx="14250">
                  <c:v>15618.61328125</c:v>
                </c:pt>
                <c:pt idx="14251">
                  <c:v>14490.3671875</c:v>
                </c:pt>
                <c:pt idx="14252">
                  <c:v>13207.6484375</c:v>
                </c:pt>
                <c:pt idx="14253">
                  <c:v>14753.2734375</c:v>
                </c:pt>
                <c:pt idx="14254">
                  <c:v>13704.44140625</c:v>
                </c:pt>
                <c:pt idx="14255">
                  <c:v>12172.21484375</c:v>
                </c:pt>
                <c:pt idx="14256">
                  <c:v>12110.7578125</c:v>
                </c:pt>
                <c:pt idx="14257">
                  <c:v>13129.5234375</c:v>
                </c:pt>
                <c:pt idx="14258">
                  <c:v>15799.71875</c:v>
                </c:pt>
                <c:pt idx="14259">
                  <c:v>14894.42578125</c:v>
                </c:pt>
                <c:pt idx="14260">
                  <c:v>10961.19921875</c:v>
                </c:pt>
                <c:pt idx="14261">
                  <c:v>13034.5078125</c:v>
                </c:pt>
                <c:pt idx="14262">
                  <c:v>15211.46484375</c:v>
                </c:pt>
                <c:pt idx="14263">
                  <c:v>14236.57421875</c:v>
                </c:pt>
                <c:pt idx="14264">
                  <c:v>14862.734375</c:v>
                </c:pt>
                <c:pt idx="14265">
                  <c:v>10315.171875</c:v>
                </c:pt>
                <c:pt idx="14266">
                  <c:v>10130.4609375</c:v>
                </c:pt>
                <c:pt idx="14267">
                  <c:v>10376.734375</c:v>
                </c:pt>
                <c:pt idx="14268">
                  <c:v>11198.20703125</c:v>
                </c:pt>
                <c:pt idx="14269">
                  <c:v>14490.640625</c:v>
                </c:pt>
                <c:pt idx="14270">
                  <c:v>14264.765625</c:v>
                </c:pt>
                <c:pt idx="14271">
                  <c:v>13418.88671875</c:v>
                </c:pt>
                <c:pt idx="14272">
                  <c:v>14836.8359375</c:v>
                </c:pt>
                <c:pt idx="14273">
                  <c:v>14044.76953125</c:v>
                </c:pt>
                <c:pt idx="14274">
                  <c:v>13582.79296875</c:v>
                </c:pt>
                <c:pt idx="14275">
                  <c:v>14182.98828125</c:v>
                </c:pt>
                <c:pt idx="14276">
                  <c:v>14472.47265625</c:v>
                </c:pt>
                <c:pt idx="14277">
                  <c:v>14418.9609375</c:v>
                </c:pt>
                <c:pt idx="14278">
                  <c:v>13408.65234375</c:v>
                </c:pt>
                <c:pt idx="14279">
                  <c:v>13707.3125</c:v>
                </c:pt>
                <c:pt idx="14280">
                  <c:v>11006.0234375</c:v>
                </c:pt>
                <c:pt idx="14281">
                  <c:v>11492.76171875</c:v>
                </c:pt>
                <c:pt idx="14282">
                  <c:v>9986.046875</c:v>
                </c:pt>
                <c:pt idx="14283">
                  <c:v>11405.86328125</c:v>
                </c:pt>
                <c:pt idx="14284">
                  <c:v>13026.60546875</c:v>
                </c:pt>
                <c:pt idx="14285">
                  <c:v>12674.26953125</c:v>
                </c:pt>
                <c:pt idx="14286">
                  <c:v>11743.859375</c:v>
                </c:pt>
                <c:pt idx="14287">
                  <c:v>11378.20703125</c:v>
                </c:pt>
                <c:pt idx="14288">
                  <c:v>12131.51953125</c:v>
                </c:pt>
                <c:pt idx="14289">
                  <c:v>12365.83203125</c:v>
                </c:pt>
                <c:pt idx="14290">
                  <c:v>12547.01171875</c:v>
                </c:pt>
                <c:pt idx="14291">
                  <c:v>12464.38671875</c:v>
                </c:pt>
                <c:pt idx="14292">
                  <c:v>11823.51171875</c:v>
                </c:pt>
                <c:pt idx="14293">
                  <c:v>12234.8203125</c:v>
                </c:pt>
                <c:pt idx="14294">
                  <c:v>12553.6875</c:v>
                </c:pt>
                <c:pt idx="14295">
                  <c:v>11127.19921875</c:v>
                </c:pt>
                <c:pt idx="14296">
                  <c:v>10493.18359375</c:v>
                </c:pt>
                <c:pt idx="14297">
                  <c:v>9306.42578125</c:v>
                </c:pt>
                <c:pt idx="14298">
                  <c:v>10147.58984375</c:v>
                </c:pt>
                <c:pt idx="14299">
                  <c:v>10545.234375</c:v>
                </c:pt>
                <c:pt idx="14300">
                  <c:v>9487.32421875</c:v>
                </c:pt>
                <c:pt idx="14301">
                  <c:v>10270.578125</c:v>
                </c:pt>
                <c:pt idx="14302">
                  <c:v>10830.91796875</c:v>
                </c:pt>
                <c:pt idx="14303">
                  <c:v>10785.15234375</c:v>
                </c:pt>
                <c:pt idx="14304">
                  <c:v>10767.671875</c:v>
                </c:pt>
                <c:pt idx="14305">
                  <c:v>9460.79296875</c:v>
                </c:pt>
                <c:pt idx="14306">
                  <c:v>10174.890625</c:v>
                </c:pt>
                <c:pt idx="14307">
                  <c:v>9858.31640625</c:v>
                </c:pt>
                <c:pt idx="14308">
                  <c:v>7025.10546875</c:v>
                </c:pt>
                <c:pt idx="14309">
                  <c:v>6744.45703125</c:v>
                </c:pt>
                <c:pt idx="14310">
                  <c:v>16879.375</c:v>
                </c:pt>
                <c:pt idx="14311">
                  <c:v>16430.453125</c:v>
                </c:pt>
                <c:pt idx="14312">
                  <c:v>14922.55859375</c:v>
                </c:pt>
                <c:pt idx="14313">
                  <c:v>13095.9453125</c:v>
                </c:pt>
                <c:pt idx="14314">
                  <c:v>11787.6484375</c:v>
                </c:pt>
                <c:pt idx="14315">
                  <c:v>11900.0703125</c:v>
                </c:pt>
                <c:pt idx="14316">
                  <c:v>13930.60546875</c:v>
                </c:pt>
                <c:pt idx="14317">
                  <c:v>12987.9375</c:v>
                </c:pt>
                <c:pt idx="14318">
                  <c:v>14527.4296875</c:v>
                </c:pt>
                <c:pt idx="14319">
                  <c:v>16159.0546875</c:v>
                </c:pt>
                <c:pt idx="14320">
                  <c:v>16785.05078125</c:v>
                </c:pt>
                <c:pt idx="14321">
                  <c:v>16764.6484375</c:v>
                </c:pt>
                <c:pt idx="14322">
                  <c:v>14241.640625</c:v>
                </c:pt>
                <c:pt idx="14323">
                  <c:v>16843.51953125</c:v>
                </c:pt>
                <c:pt idx="14324">
                  <c:v>16181.9453125</c:v>
                </c:pt>
                <c:pt idx="14325">
                  <c:v>14662.8984375</c:v>
                </c:pt>
                <c:pt idx="14326">
                  <c:v>14457.8046875</c:v>
                </c:pt>
                <c:pt idx="14327">
                  <c:v>14874.4453125</c:v>
                </c:pt>
                <c:pt idx="14328">
                  <c:v>15092.81640625</c:v>
                </c:pt>
                <c:pt idx="14329">
                  <c:v>17183.44921875</c:v>
                </c:pt>
                <c:pt idx="14330">
                  <c:v>16807.03125</c:v>
                </c:pt>
                <c:pt idx="14331">
                  <c:v>15310.58203125</c:v>
                </c:pt>
                <c:pt idx="14332">
                  <c:v>15081.28515625</c:v>
                </c:pt>
                <c:pt idx="14333">
                  <c:v>15549.828125</c:v>
                </c:pt>
                <c:pt idx="14334">
                  <c:v>16755.5</c:v>
                </c:pt>
                <c:pt idx="14335">
                  <c:v>15640.2734375</c:v>
                </c:pt>
                <c:pt idx="14336">
                  <c:v>14801.97265625</c:v>
                </c:pt>
                <c:pt idx="14337">
                  <c:v>15004.2578125</c:v>
                </c:pt>
                <c:pt idx="14338">
                  <c:v>14363.37109375</c:v>
                </c:pt>
                <c:pt idx="14339">
                  <c:v>13472.5234375</c:v>
                </c:pt>
                <c:pt idx="14340">
                  <c:v>10234.49609375</c:v>
                </c:pt>
                <c:pt idx="14341">
                  <c:v>10876.47265625</c:v>
                </c:pt>
                <c:pt idx="14342">
                  <c:v>10730.328125</c:v>
                </c:pt>
                <c:pt idx="14343">
                  <c:v>10626.69140625</c:v>
                </c:pt>
                <c:pt idx="14344">
                  <c:v>10546.44921875</c:v>
                </c:pt>
                <c:pt idx="14345">
                  <c:v>8625.50390625</c:v>
                </c:pt>
                <c:pt idx="14346">
                  <c:v>8326.6875</c:v>
                </c:pt>
                <c:pt idx="14347">
                  <c:v>9109.3046875</c:v>
                </c:pt>
                <c:pt idx="14348">
                  <c:v>10971.82421875</c:v>
                </c:pt>
                <c:pt idx="14349">
                  <c:v>9542.234375</c:v>
                </c:pt>
                <c:pt idx="14350">
                  <c:v>9520.51953125</c:v>
                </c:pt>
                <c:pt idx="14351">
                  <c:v>10926.484375</c:v>
                </c:pt>
                <c:pt idx="14352">
                  <c:v>11045.0390625</c:v>
                </c:pt>
                <c:pt idx="14353">
                  <c:v>10471.06640625</c:v>
                </c:pt>
                <c:pt idx="14354">
                  <c:v>10708.0859375</c:v>
                </c:pt>
                <c:pt idx="14355">
                  <c:v>11882.4921875</c:v>
                </c:pt>
                <c:pt idx="14356">
                  <c:v>12349.1015625</c:v>
                </c:pt>
                <c:pt idx="14357">
                  <c:v>11745.0546875</c:v>
                </c:pt>
                <c:pt idx="14358">
                  <c:v>13583.9453125</c:v>
                </c:pt>
                <c:pt idx="14359">
                  <c:v>13432.84375</c:v>
                </c:pt>
                <c:pt idx="14360">
                  <c:v>12953.06640625</c:v>
                </c:pt>
                <c:pt idx="14361">
                  <c:v>13538.78515625</c:v>
                </c:pt>
                <c:pt idx="14362">
                  <c:v>13765.203125</c:v>
                </c:pt>
                <c:pt idx="14363">
                  <c:v>13450.71875</c:v>
                </c:pt>
                <c:pt idx="14364">
                  <c:v>13217.2265625</c:v>
                </c:pt>
                <c:pt idx="14365">
                  <c:v>13061.52734375</c:v>
                </c:pt>
                <c:pt idx="14366">
                  <c:v>12503.29296875</c:v>
                </c:pt>
                <c:pt idx="14367">
                  <c:v>12247.5234375</c:v>
                </c:pt>
                <c:pt idx="14368">
                  <c:v>13322.74609375</c:v>
                </c:pt>
                <c:pt idx="14369">
                  <c:v>13786.80859375</c:v>
                </c:pt>
                <c:pt idx="14370">
                  <c:v>8140.3984375</c:v>
                </c:pt>
                <c:pt idx="14371">
                  <c:v>9430.22265625</c:v>
                </c:pt>
                <c:pt idx="14372">
                  <c:v>8502.9609375</c:v>
                </c:pt>
                <c:pt idx="14373">
                  <c:v>7457.1015625</c:v>
                </c:pt>
                <c:pt idx="14374">
                  <c:v>8523.0625</c:v>
                </c:pt>
                <c:pt idx="14375">
                  <c:v>7622.5859375</c:v>
                </c:pt>
                <c:pt idx="14376">
                  <c:v>7161.98828125</c:v>
                </c:pt>
                <c:pt idx="14377">
                  <c:v>8348.63671875</c:v>
                </c:pt>
                <c:pt idx="14378">
                  <c:v>9149.35546875</c:v>
                </c:pt>
                <c:pt idx="14379">
                  <c:v>8015.48046875</c:v>
                </c:pt>
                <c:pt idx="14380">
                  <c:v>7511.0390625</c:v>
                </c:pt>
                <c:pt idx="14381">
                  <c:v>7225.3671875</c:v>
                </c:pt>
                <c:pt idx="14382">
                  <c:v>7901.33203125</c:v>
                </c:pt>
                <c:pt idx="14383">
                  <c:v>9090.7421875</c:v>
                </c:pt>
                <c:pt idx="14384">
                  <c:v>8721.4453125</c:v>
                </c:pt>
                <c:pt idx="14385">
                  <c:v>13959.6796875</c:v>
                </c:pt>
                <c:pt idx="14386">
                  <c:v>12706.46875</c:v>
                </c:pt>
                <c:pt idx="14387">
                  <c:v>13022.21875</c:v>
                </c:pt>
                <c:pt idx="14388">
                  <c:v>13859.1015625</c:v>
                </c:pt>
                <c:pt idx="14389">
                  <c:v>13720.375</c:v>
                </c:pt>
                <c:pt idx="14390">
                  <c:v>13449.625</c:v>
                </c:pt>
                <c:pt idx="14391">
                  <c:v>11351.84765625</c:v>
                </c:pt>
                <c:pt idx="14392">
                  <c:v>9725.08984375</c:v>
                </c:pt>
                <c:pt idx="14393">
                  <c:v>9218.5</c:v>
                </c:pt>
                <c:pt idx="14394">
                  <c:v>8875.6875</c:v>
                </c:pt>
                <c:pt idx="14395">
                  <c:v>10529</c:v>
                </c:pt>
                <c:pt idx="14396">
                  <c:v>12813.828125</c:v>
                </c:pt>
                <c:pt idx="14397">
                  <c:v>13347.40625</c:v>
                </c:pt>
                <c:pt idx="14398">
                  <c:v>13634.6796875</c:v>
                </c:pt>
                <c:pt idx="14399">
                  <c:v>13600.2421875</c:v>
                </c:pt>
                <c:pt idx="14400">
                  <c:v>18051.140625</c:v>
                </c:pt>
                <c:pt idx="14401">
                  <c:v>18203.9140625</c:v>
                </c:pt>
                <c:pt idx="14402">
                  <c:v>17572.87890625</c:v>
                </c:pt>
                <c:pt idx="14403">
                  <c:v>18314.44921875</c:v>
                </c:pt>
                <c:pt idx="14404">
                  <c:v>17567.0234375</c:v>
                </c:pt>
                <c:pt idx="14405">
                  <c:v>16071.765625</c:v>
                </c:pt>
                <c:pt idx="14406">
                  <c:v>15173.12890625</c:v>
                </c:pt>
                <c:pt idx="14407">
                  <c:v>16707.13671875</c:v>
                </c:pt>
                <c:pt idx="14408">
                  <c:v>14752.25390625</c:v>
                </c:pt>
                <c:pt idx="14409">
                  <c:v>13482.69140625</c:v>
                </c:pt>
                <c:pt idx="14410">
                  <c:v>18016.75</c:v>
                </c:pt>
                <c:pt idx="14411">
                  <c:v>17332.30078125</c:v>
                </c:pt>
                <c:pt idx="14412">
                  <c:v>17488.74609375</c:v>
                </c:pt>
                <c:pt idx="14413">
                  <c:v>18101.67578125</c:v>
                </c:pt>
                <c:pt idx="14414">
                  <c:v>17776.796875</c:v>
                </c:pt>
                <c:pt idx="14415">
                  <c:v>12273.72265625</c:v>
                </c:pt>
                <c:pt idx="14416">
                  <c:v>10829.2578125</c:v>
                </c:pt>
                <c:pt idx="14417">
                  <c:v>11247.6484375</c:v>
                </c:pt>
                <c:pt idx="14418">
                  <c:v>11067.90625</c:v>
                </c:pt>
                <c:pt idx="14419">
                  <c:v>9367.296875</c:v>
                </c:pt>
                <c:pt idx="14420">
                  <c:v>7522.49609375</c:v>
                </c:pt>
                <c:pt idx="14421">
                  <c:v>7338.25390625</c:v>
                </c:pt>
                <c:pt idx="14422">
                  <c:v>9046.61328125</c:v>
                </c:pt>
                <c:pt idx="14423">
                  <c:v>12377.765625</c:v>
                </c:pt>
                <c:pt idx="14424">
                  <c:v>12535.10546875</c:v>
                </c:pt>
                <c:pt idx="14425">
                  <c:v>12878.86328125</c:v>
                </c:pt>
                <c:pt idx="14426">
                  <c:v>10822.58203125</c:v>
                </c:pt>
                <c:pt idx="14427">
                  <c:v>7750.19140625</c:v>
                </c:pt>
                <c:pt idx="14428">
                  <c:v>12675.95703125</c:v>
                </c:pt>
                <c:pt idx="14429">
                  <c:v>12892.21875</c:v>
                </c:pt>
                <c:pt idx="14430">
                  <c:v>12814.41015625</c:v>
                </c:pt>
                <c:pt idx="14431">
                  <c:v>13500.91015625</c:v>
                </c:pt>
                <c:pt idx="14432">
                  <c:v>13474.44921875</c:v>
                </c:pt>
                <c:pt idx="14433">
                  <c:v>12717.23828125</c:v>
                </c:pt>
                <c:pt idx="14434">
                  <c:v>13976.59375</c:v>
                </c:pt>
                <c:pt idx="14435">
                  <c:v>13739.8671875</c:v>
                </c:pt>
                <c:pt idx="14436">
                  <c:v>13698.7578125</c:v>
                </c:pt>
                <c:pt idx="14437">
                  <c:v>14143.796875</c:v>
                </c:pt>
                <c:pt idx="14438">
                  <c:v>12753.42578125</c:v>
                </c:pt>
                <c:pt idx="14439">
                  <c:v>12718.9453125</c:v>
                </c:pt>
                <c:pt idx="14440">
                  <c:v>12441.2109375</c:v>
                </c:pt>
                <c:pt idx="14441">
                  <c:v>11952.82421875</c:v>
                </c:pt>
                <c:pt idx="14442">
                  <c:v>11781.32421875</c:v>
                </c:pt>
                <c:pt idx="14443">
                  <c:v>13674.8671875</c:v>
                </c:pt>
                <c:pt idx="14444">
                  <c:v>14135.8359375</c:v>
                </c:pt>
                <c:pt idx="14445">
                  <c:v>17615.0625</c:v>
                </c:pt>
                <c:pt idx="14446">
                  <c:v>17242.984375</c:v>
                </c:pt>
                <c:pt idx="14447">
                  <c:v>15485.84375</c:v>
                </c:pt>
                <c:pt idx="14448">
                  <c:v>15182.609375</c:v>
                </c:pt>
                <c:pt idx="14449">
                  <c:v>16940.296875</c:v>
                </c:pt>
                <c:pt idx="14450">
                  <c:v>16694.578125</c:v>
                </c:pt>
                <c:pt idx="14451">
                  <c:v>14849.4140625</c:v>
                </c:pt>
                <c:pt idx="14452">
                  <c:v>13600.59375</c:v>
                </c:pt>
                <c:pt idx="14453">
                  <c:v>13564.23828125</c:v>
                </c:pt>
                <c:pt idx="14454">
                  <c:v>15339.3125</c:v>
                </c:pt>
                <c:pt idx="14455">
                  <c:v>17387.078125</c:v>
                </c:pt>
                <c:pt idx="14456">
                  <c:v>16981.359375</c:v>
                </c:pt>
                <c:pt idx="14457">
                  <c:v>14684.7421875</c:v>
                </c:pt>
                <c:pt idx="14458">
                  <c:v>14511.8828125</c:v>
                </c:pt>
                <c:pt idx="14459">
                  <c:v>16865.6328125</c:v>
                </c:pt>
                <c:pt idx="14460">
                  <c:v>12644.76953125</c:v>
                </c:pt>
                <c:pt idx="14461">
                  <c:v>11586.72265625</c:v>
                </c:pt>
                <c:pt idx="14462">
                  <c:v>11688.390625</c:v>
                </c:pt>
                <c:pt idx="14463">
                  <c:v>12467.20703125</c:v>
                </c:pt>
                <c:pt idx="14464">
                  <c:v>10479.671875</c:v>
                </c:pt>
                <c:pt idx="14465">
                  <c:v>10079.09765625</c:v>
                </c:pt>
                <c:pt idx="14466">
                  <c:v>11178.32421875</c:v>
                </c:pt>
                <c:pt idx="14467">
                  <c:v>12563.34765625</c:v>
                </c:pt>
                <c:pt idx="14468">
                  <c:v>12341.265625</c:v>
                </c:pt>
                <c:pt idx="14469">
                  <c:v>11830.40625</c:v>
                </c:pt>
                <c:pt idx="14470">
                  <c:v>12183.48046875</c:v>
                </c:pt>
                <c:pt idx="14471">
                  <c:v>13036.53125</c:v>
                </c:pt>
                <c:pt idx="14472">
                  <c:v>12209.62109375</c:v>
                </c:pt>
                <c:pt idx="14473">
                  <c:v>12544.82421875</c:v>
                </c:pt>
                <c:pt idx="14474">
                  <c:v>13065.66796875</c:v>
                </c:pt>
                <c:pt idx="14475">
                  <c:v>13269.51171875</c:v>
                </c:pt>
                <c:pt idx="14476">
                  <c:v>11189.671875</c:v>
                </c:pt>
                <c:pt idx="14477">
                  <c:v>10150.14453125</c:v>
                </c:pt>
                <c:pt idx="14478">
                  <c:v>7780.9921875</c:v>
                </c:pt>
                <c:pt idx="14479">
                  <c:v>8477.01171875</c:v>
                </c:pt>
                <c:pt idx="14480">
                  <c:v>10396.0390625</c:v>
                </c:pt>
                <c:pt idx="14481">
                  <c:v>12092.01953125</c:v>
                </c:pt>
                <c:pt idx="14482">
                  <c:v>13923.27734375</c:v>
                </c:pt>
                <c:pt idx="14483">
                  <c:v>13932.3203125</c:v>
                </c:pt>
                <c:pt idx="14484">
                  <c:v>13948.46875</c:v>
                </c:pt>
                <c:pt idx="14485">
                  <c:v>11970.21875</c:v>
                </c:pt>
                <c:pt idx="14486">
                  <c:v>14150.65625</c:v>
                </c:pt>
                <c:pt idx="14487">
                  <c:v>12811.171875</c:v>
                </c:pt>
                <c:pt idx="14488">
                  <c:v>13503.6015625</c:v>
                </c:pt>
                <c:pt idx="14489">
                  <c:v>13793.90625</c:v>
                </c:pt>
                <c:pt idx="14490">
                  <c:v>16133.59375</c:v>
                </c:pt>
                <c:pt idx="14491">
                  <c:v>15194.84765625</c:v>
                </c:pt>
                <c:pt idx="14492">
                  <c:v>14956.73046875</c:v>
                </c:pt>
                <c:pt idx="14493">
                  <c:v>15837.63671875</c:v>
                </c:pt>
                <c:pt idx="14494">
                  <c:v>14976.34375</c:v>
                </c:pt>
                <c:pt idx="14495">
                  <c:v>15517.05859375</c:v>
                </c:pt>
                <c:pt idx="14496">
                  <c:v>15826.12890625</c:v>
                </c:pt>
                <c:pt idx="14497">
                  <c:v>15730.0078125</c:v>
                </c:pt>
                <c:pt idx="14498">
                  <c:v>15051.125</c:v>
                </c:pt>
                <c:pt idx="14499">
                  <c:v>14600.8515625</c:v>
                </c:pt>
                <c:pt idx="14500">
                  <c:v>16015.12890625</c:v>
                </c:pt>
                <c:pt idx="14501">
                  <c:v>16290.53515625</c:v>
                </c:pt>
                <c:pt idx="14502">
                  <c:v>15006.75</c:v>
                </c:pt>
                <c:pt idx="14503">
                  <c:v>14700.6171875</c:v>
                </c:pt>
                <c:pt idx="14504">
                  <c:v>15596.5</c:v>
                </c:pt>
                <c:pt idx="14505">
                  <c:v>14891.54296875</c:v>
                </c:pt>
                <c:pt idx="14506">
                  <c:v>13776.96484375</c:v>
                </c:pt>
                <c:pt idx="14507">
                  <c:v>14460.22265625</c:v>
                </c:pt>
                <c:pt idx="14508">
                  <c:v>15172.765625</c:v>
                </c:pt>
                <c:pt idx="14509">
                  <c:v>13984.87890625</c:v>
                </c:pt>
                <c:pt idx="14510">
                  <c:v>12647.87109375</c:v>
                </c:pt>
                <c:pt idx="14511">
                  <c:v>13226.43359375</c:v>
                </c:pt>
                <c:pt idx="14512">
                  <c:v>15041.71484375</c:v>
                </c:pt>
                <c:pt idx="14513">
                  <c:v>15312.7578125</c:v>
                </c:pt>
                <c:pt idx="14514">
                  <c:v>12556.60546875</c:v>
                </c:pt>
                <c:pt idx="14515">
                  <c:v>12045.0859375</c:v>
                </c:pt>
                <c:pt idx="14516">
                  <c:v>15157.703125</c:v>
                </c:pt>
                <c:pt idx="14517">
                  <c:v>12590.86328125</c:v>
                </c:pt>
                <c:pt idx="14518">
                  <c:v>11458.31640625</c:v>
                </c:pt>
                <c:pt idx="14519">
                  <c:v>13497.90625</c:v>
                </c:pt>
                <c:pt idx="14520">
                  <c:v>15871.609375</c:v>
                </c:pt>
                <c:pt idx="14521">
                  <c:v>14798.1875</c:v>
                </c:pt>
                <c:pt idx="14522">
                  <c:v>14678.71875</c:v>
                </c:pt>
                <c:pt idx="14523">
                  <c:v>14769.6328125</c:v>
                </c:pt>
                <c:pt idx="14524">
                  <c:v>15929.73046875</c:v>
                </c:pt>
                <c:pt idx="14525">
                  <c:v>15645.40625</c:v>
                </c:pt>
                <c:pt idx="14526">
                  <c:v>15817.6484375</c:v>
                </c:pt>
                <c:pt idx="14527">
                  <c:v>15243.62109375</c:v>
                </c:pt>
                <c:pt idx="14528">
                  <c:v>13966.64453125</c:v>
                </c:pt>
                <c:pt idx="14529">
                  <c:v>15095.65234375</c:v>
                </c:pt>
                <c:pt idx="14530">
                  <c:v>13239.296875</c:v>
                </c:pt>
                <c:pt idx="14531">
                  <c:v>12665.359375</c:v>
                </c:pt>
                <c:pt idx="14532">
                  <c:v>13391.29296875</c:v>
                </c:pt>
                <c:pt idx="14533">
                  <c:v>14883.12890625</c:v>
                </c:pt>
                <c:pt idx="14534">
                  <c:v>15079.19921875</c:v>
                </c:pt>
                <c:pt idx="14535">
                  <c:v>12498.71875</c:v>
                </c:pt>
                <c:pt idx="14536">
                  <c:v>13064.890625</c:v>
                </c:pt>
                <c:pt idx="14537">
                  <c:v>12117.05859375</c:v>
                </c:pt>
                <c:pt idx="14538">
                  <c:v>12472.48828125</c:v>
                </c:pt>
                <c:pt idx="14539">
                  <c:v>12384.4765625</c:v>
                </c:pt>
                <c:pt idx="14540">
                  <c:v>11807.8671875</c:v>
                </c:pt>
                <c:pt idx="14541">
                  <c:v>12156.35546875</c:v>
                </c:pt>
                <c:pt idx="14542">
                  <c:v>12694.40234375</c:v>
                </c:pt>
                <c:pt idx="14543">
                  <c:v>11348.3984375</c:v>
                </c:pt>
                <c:pt idx="14544">
                  <c:v>9837.09375</c:v>
                </c:pt>
                <c:pt idx="14545">
                  <c:v>10253.7578125</c:v>
                </c:pt>
                <c:pt idx="14546">
                  <c:v>12166.96484375</c:v>
                </c:pt>
                <c:pt idx="14547">
                  <c:v>11744.55859375</c:v>
                </c:pt>
                <c:pt idx="14548">
                  <c:v>13137.0546875</c:v>
                </c:pt>
                <c:pt idx="14549">
                  <c:v>12665.48046875</c:v>
                </c:pt>
                <c:pt idx="14550">
                  <c:v>10089.3515625</c:v>
                </c:pt>
                <c:pt idx="14551">
                  <c:v>12507.3828125</c:v>
                </c:pt>
                <c:pt idx="14552">
                  <c:v>11948.18359375</c:v>
                </c:pt>
                <c:pt idx="14553">
                  <c:v>12061.22265625</c:v>
                </c:pt>
                <c:pt idx="14554">
                  <c:v>11237.6875</c:v>
                </c:pt>
                <c:pt idx="14555">
                  <c:v>8014.2578125</c:v>
                </c:pt>
                <c:pt idx="14556">
                  <c:v>6387.265625</c:v>
                </c:pt>
                <c:pt idx="14557">
                  <c:v>8347.0390625</c:v>
                </c:pt>
                <c:pt idx="14558">
                  <c:v>11389.765625</c:v>
                </c:pt>
                <c:pt idx="14559">
                  <c:v>11631.78125</c:v>
                </c:pt>
                <c:pt idx="14560">
                  <c:v>11738.1484375</c:v>
                </c:pt>
                <c:pt idx="14561">
                  <c:v>11465.3671875</c:v>
                </c:pt>
                <c:pt idx="14562">
                  <c:v>11594.01953125</c:v>
                </c:pt>
                <c:pt idx="14563">
                  <c:v>11233.3359375</c:v>
                </c:pt>
                <c:pt idx="14564">
                  <c:v>11151.6796875</c:v>
                </c:pt>
                <c:pt idx="14565">
                  <c:v>11450.0859375</c:v>
                </c:pt>
                <c:pt idx="14566">
                  <c:v>11778.390625</c:v>
                </c:pt>
                <c:pt idx="14567">
                  <c:v>12073.4765625</c:v>
                </c:pt>
                <c:pt idx="14568">
                  <c:v>9926.328125</c:v>
                </c:pt>
                <c:pt idx="14569">
                  <c:v>9137.83984375</c:v>
                </c:pt>
                <c:pt idx="14570">
                  <c:v>9032.7890625</c:v>
                </c:pt>
                <c:pt idx="14571">
                  <c:v>11293.08984375</c:v>
                </c:pt>
                <c:pt idx="14572">
                  <c:v>11322.8828125</c:v>
                </c:pt>
                <c:pt idx="14573">
                  <c:v>11521.4375</c:v>
                </c:pt>
                <c:pt idx="14574">
                  <c:v>11052.13671875</c:v>
                </c:pt>
                <c:pt idx="14575">
                  <c:v>11199.07421875</c:v>
                </c:pt>
                <c:pt idx="14576">
                  <c:v>12128.4140625</c:v>
                </c:pt>
                <c:pt idx="14577">
                  <c:v>10988.37109375</c:v>
                </c:pt>
                <c:pt idx="14578">
                  <c:v>11331.0703125</c:v>
                </c:pt>
                <c:pt idx="14579">
                  <c:v>10174.39453125</c:v>
                </c:pt>
                <c:pt idx="14580">
                  <c:v>12752.70703125</c:v>
                </c:pt>
                <c:pt idx="14581">
                  <c:v>11545.71484375</c:v>
                </c:pt>
                <c:pt idx="14582">
                  <c:v>11653.1875</c:v>
                </c:pt>
                <c:pt idx="14583">
                  <c:v>12600.8203125</c:v>
                </c:pt>
                <c:pt idx="14584">
                  <c:v>13485.4375</c:v>
                </c:pt>
                <c:pt idx="14585">
                  <c:v>12281.90234375</c:v>
                </c:pt>
                <c:pt idx="14586">
                  <c:v>11717.69921875</c:v>
                </c:pt>
                <c:pt idx="14587">
                  <c:v>10388.875</c:v>
                </c:pt>
                <c:pt idx="14588">
                  <c:v>9733.265625</c:v>
                </c:pt>
                <c:pt idx="14589">
                  <c:v>11163.0625</c:v>
                </c:pt>
                <c:pt idx="14590">
                  <c:v>12534.81640625</c:v>
                </c:pt>
                <c:pt idx="14591">
                  <c:v>12973.515625</c:v>
                </c:pt>
                <c:pt idx="14592">
                  <c:v>12771.65625</c:v>
                </c:pt>
                <c:pt idx="14593">
                  <c:v>11822.70703125</c:v>
                </c:pt>
                <c:pt idx="14594">
                  <c:v>12872.00390625</c:v>
                </c:pt>
                <c:pt idx="14595">
                  <c:v>17557.38671875</c:v>
                </c:pt>
                <c:pt idx="14596">
                  <c:v>16625.63671875</c:v>
                </c:pt>
                <c:pt idx="14597">
                  <c:v>16784.5078125</c:v>
                </c:pt>
                <c:pt idx="14598">
                  <c:v>17401.55859375</c:v>
                </c:pt>
                <c:pt idx="14599">
                  <c:v>16722.1171875</c:v>
                </c:pt>
                <c:pt idx="14600">
                  <c:v>17312.875</c:v>
                </c:pt>
                <c:pt idx="14601">
                  <c:v>17284.01171875</c:v>
                </c:pt>
                <c:pt idx="14602">
                  <c:v>16424.52734375</c:v>
                </c:pt>
                <c:pt idx="14603">
                  <c:v>14749.95703125</c:v>
                </c:pt>
                <c:pt idx="14604">
                  <c:v>14594.09375</c:v>
                </c:pt>
                <c:pt idx="14605">
                  <c:v>16295.7109375</c:v>
                </c:pt>
                <c:pt idx="14606">
                  <c:v>16292.19921875</c:v>
                </c:pt>
                <c:pt idx="14607">
                  <c:v>17260.7734375</c:v>
                </c:pt>
                <c:pt idx="14608">
                  <c:v>17195.9140625</c:v>
                </c:pt>
                <c:pt idx="14609">
                  <c:v>17296.37890625</c:v>
                </c:pt>
                <c:pt idx="14610">
                  <c:v>18438.01953125</c:v>
                </c:pt>
                <c:pt idx="14611">
                  <c:v>18027.859375</c:v>
                </c:pt>
                <c:pt idx="14612">
                  <c:v>17034.05078125</c:v>
                </c:pt>
                <c:pt idx="14613">
                  <c:v>15435.85546875</c:v>
                </c:pt>
                <c:pt idx="14614">
                  <c:v>15398.3359375</c:v>
                </c:pt>
                <c:pt idx="14615">
                  <c:v>17711.76953125</c:v>
                </c:pt>
                <c:pt idx="14616">
                  <c:v>16209.40234375</c:v>
                </c:pt>
                <c:pt idx="14617">
                  <c:v>17548.50390625</c:v>
                </c:pt>
                <c:pt idx="14618">
                  <c:v>17892.39453125</c:v>
                </c:pt>
                <c:pt idx="14619">
                  <c:v>17066.6484375</c:v>
                </c:pt>
                <c:pt idx="14620">
                  <c:v>15942.484375</c:v>
                </c:pt>
                <c:pt idx="14621">
                  <c:v>16313.828125</c:v>
                </c:pt>
                <c:pt idx="14622">
                  <c:v>18629.16796875</c:v>
                </c:pt>
                <c:pt idx="14623">
                  <c:v>18177.00390625</c:v>
                </c:pt>
                <c:pt idx="14624">
                  <c:v>16351.5703125</c:v>
                </c:pt>
                <c:pt idx="14625">
                  <c:v>15887.1875</c:v>
                </c:pt>
                <c:pt idx="14626">
                  <c:v>15865.35546875</c:v>
                </c:pt>
                <c:pt idx="14627">
                  <c:v>15587.7890625</c:v>
                </c:pt>
                <c:pt idx="14628">
                  <c:v>16100.4140625</c:v>
                </c:pt>
                <c:pt idx="14629">
                  <c:v>15491.078125</c:v>
                </c:pt>
                <c:pt idx="14630">
                  <c:v>15185.4296875</c:v>
                </c:pt>
                <c:pt idx="14631">
                  <c:v>15390.58984375</c:v>
                </c:pt>
                <c:pt idx="14632">
                  <c:v>14415.58984375</c:v>
                </c:pt>
                <c:pt idx="14633">
                  <c:v>15795.96875</c:v>
                </c:pt>
                <c:pt idx="14634">
                  <c:v>15608.52734375</c:v>
                </c:pt>
                <c:pt idx="14635">
                  <c:v>14160.97265625</c:v>
                </c:pt>
                <c:pt idx="14636">
                  <c:v>14377.3828125</c:v>
                </c:pt>
                <c:pt idx="14637">
                  <c:v>16151.29296875</c:v>
                </c:pt>
                <c:pt idx="14638">
                  <c:v>14043.8125</c:v>
                </c:pt>
                <c:pt idx="14639">
                  <c:v>13809.03125</c:v>
                </c:pt>
                <c:pt idx="14640">
                  <c:v>14679.9375</c:v>
                </c:pt>
                <c:pt idx="14641">
                  <c:v>14426.0703125</c:v>
                </c:pt>
                <c:pt idx="14642">
                  <c:v>11980.2734375</c:v>
                </c:pt>
                <c:pt idx="14643">
                  <c:v>10240.1484375</c:v>
                </c:pt>
                <c:pt idx="14644">
                  <c:v>10115.0390625</c:v>
                </c:pt>
                <c:pt idx="14645">
                  <c:v>12293.3828125</c:v>
                </c:pt>
                <c:pt idx="14646">
                  <c:v>15094.9453125</c:v>
                </c:pt>
                <c:pt idx="14647">
                  <c:v>15105.7265625</c:v>
                </c:pt>
                <c:pt idx="14648">
                  <c:v>15028.28125</c:v>
                </c:pt>
                <c:pt idx="14649">
                  <c:v>12091.328125</c:v>
                </c:pt>
                <c:pt idx="14650">
                  <c:v>10244.0546875</c:v>
                </c:pt>
                <c:pt idx="14651">
                  <c:v>14075.74609375</c:v>
                </c:pt>
                <c:pt idx="14652">
                  <c:v>14307.1328125</c:v>
                </c:pt>
                <c:pt idx="14653">
                  <c:v>12977.375</c:v>
                </c:pt>
                <c:pt idx="14654">
                  <c:v>11776.8671875</c:v>
                </c:pt>
                <c:pt idx="14655">
                  <c:v>9564.5546875</c:v>
                </c:pt>
                <c:pt idx="14656">
                  <c:v>8989.5546875</c:v>
                </c:pt>
                <c:pt idx="14657">
                  <c:v>9469.375</c:v>
                </c:pt>
                <c:pt idx="14658">
                  <c:v>8599.375</c:v>
                </c:pt>
                <c:pt idx="14659">
                  <c:v>9467.609375</c:v>
                </c:pt>
                <c:pt idx="14660">
                  <c:v>7334.65625</c:v>
                </c:pt>
                <c:pt idx="14661">
                  <c:v>6776.234375</c:v>
                </c:pt>
                <c:pt idx="14662">
                  <c:v>10264.25</c:v>
                </c:pt>
                <c:pt idx="14663">
                  <c:v>7511.5390625</c:v>
                </c:pt>
                <c:pt idx="14664">
                  <c:v>5876.5703125</c:v>
                </c:pt>
                <c:pt idx="14665">
                  <c:v>6212.1796875</c:v>
                </c:pt>
                <c:pt idx="14666">
                  <c:v>8991.36328125</c:v>
                </c:pt>
                <c:pt idx="14667">
                  <c:v>10166.58984375</c:v>
                </c:pt>
                <c:pt idx="14668">
                  <c:v>9208.5546875</c:v>
                </c:pt>
                <c:pt idx="14669">
                  <c:v>10107.1640625</c:v>
                </c:pt>
                <c:pt idx="14670">
                  <c:v>16329.33203125</c:v>
                </c:pt>
                <c:pt idx="14671">
                  <c:v>16322.1171875</c:v>
                </c:pt>
                <c:pt idx="14672">
                  <c:v>14307.83984375</c:v>
                </c:pt>
                <c:pt idx="14673">
                  <c:v>12743.66796875</c:v>
                </c:pt>
                <c:pt idx="14674">
                  <c:v>11913.26171875</c:v>
                </c:pt>
                <c:pt idx="14675">
                  <c:v>12000.80078125</c:v>
                </c:pt>
                <c:pt idx="14676">
                  <c:v>14209.92578125</c:v>
                </c:pt>
                <c:pt idx="14677">
                  <c:v>15654.953125</c:v>
                </c:pt>
                <c:pt idx="14678">
                  <c:v>15194.62109375</c:v>
                </c:pt>
                <c:pt idx="14679">
                  <c:v>13790.33203125</c:v>
                </c:pt>
                <c:pt idx="14680">
                  <c:v>15893.76171875</c:v>
                </c:pt>
                <c:pt idx="14681">
                  <c:v>15175.61328125</c:v>
                </c:pt>
                <c:pt idx="14682">
                  <c:v>14988.671875</c:v>
                </c:pt>
                <c:pt idx="14683">
                  <c:v>13588.28515625</c:v>
                </c:pt>
                <c:pt idx="14684">
                  <c:v>14346.2265625</c:v>
                </c:pt>
                <c:pt idx="14685">
                  <c:v>13153.2109375</c:v>
                </c:pt>
                <c:pt idx="14686">
                  <c:v>8934.98828125</c:v>
                </c:pt>
                <c:pt idx="14687">
                  <c:v>14425.70703125</c:v>
                </c:pt>
                <c:pt idx="14688">
                  <c:v>13726.59375</c:v>
                </c:pt>
                <c:pt idx="14689">
                  <c:v>14400.98828125</c:v>
                </c:pt>
                <c:pt idx="14690">
                  <c:v>13960.84375</c:v>
                </c:pt>
                <c:pt idx="14691">
                  <c:v>12892.171875</c:v>
                </c:pt>
                <c:pt idx="14692">
                  <c:v>11943.12109375</c:v>
                </c:pt>
                <c:pt idx="14693">
                  <c:v>13482.66015625</c:v>
                </c:pt>
                <c:pt idx="14694">
                  <c:v>13164.72265625</c:v>
                </c:pt>
                <c:pt idx="14695">
                  <c:v>10411.3046875</c:v>
                </c:pt>
                <c:pt idx="14696">
                  <c:v>13058.5546875</c:v>
                </c:pt>
                <c:pt idx="14697">
                  <c:v>11006.765625</c:v>
                </c:pt>
                <c:pt idx="14698">
                  <c:v>10132.18359375</c:v>
                </c:pt>
                <c:pt idx="14699">
                  <c:v>11159.69921875</c:v>
                </c:pt>
                <c:pt idx="14700">
                  <c:v>17623.3359375</c:v>
                </c:pt>
                <c:pt idx="14701">
                  <c:v>17278.5859375</c:v>
                </c:pt>
                <c:pt idx="14702">
                  <c:v>17483.53125</c:v>
                </c:pt>
                <c:pt idx="14703">
                  <c:v>15213.421875</c:v>
                </c:pt>
                <c:pt idx="14704">
                  <c:v>16895.9609375</c:v>
                </c:pt>
                <c:pt idx="14705">
                  <c:v>16916.6796875</c:v>
                </c:pt>
                <c:pt idx="14706">
                  <c:v>17527.25</c:v>
                </c:pt>
                <c:pt idx="14707">
                  <c:v>17068.484375</c:v>
                </c:pt>
                <c:pt idx="14708">
                  <c:v>17636.7890625</c:v>
                </c:pt>
                <c:pt idx="14709">
                  <c:v>16843.0703125</c:v>
                </c:pt>
                <c:pt idx="14710">
                  <c:v>16010.5546875</c:v>
                </c:pt>
                <c:pt idx="14711">
                  <c:v>16817.90625</c:v>
                </c:pt>
                <c:pt idx="14712">
                  <c:v>15462.34375</c:v>
                </c:pt>
                <c:pt idx="14713">
                  <c:v>12384.828125</c:v>
                </c:pt>
                <c:pt idx="14714">
                  <c:v>12054.9296875</c:v>
                </c:pt>
                <c:pt idx="14715">
                  <c:v>11937.25390625</c:v>
                </c:pt>
                <c:pt idx="14716">
                  <c:v>9672.87890625</c:v>
                </c:pt>
                <c:pt idx="14717">
                  <c:v>9274.98046875</c:v>
                </c:pt>
                <c:pt idx="14718">
                  <c:v>12683.484375</c:v>
                </c:pt>
                <c:pt idx="14719">
                  <c:v>13719.46875</c:v>
                </c:pt>
                <c:pt idx="14720">
                  <c:v>11394.5546875</c:v>
                </c:pt>
                <c:pt idx="14721">
                  <c:v>10249.3515625</c:v>
                </c:pt>
                <c:pt idx="14722">
                  <c:v>9335.515625</c:v>
                </c:pt>
                <c:pt idx="14723">
                  <c:v>10106.3125</c:v>
                </c:pt>
                <c:pt idx="14724">
                  <c:v>12654.4609375</c:v>
                </c:pt>
                <c:pt idx="14725">
                  <c:v>13899.484375</c:v>
                </c:pt>
                <c:pt idx="14726">
                  <c:v>13427.671875</c:v>
                </c:pt>
                <c:pt idx="14727">
                  <c:v>13943.9921875</c:v>
                </c:pt>
                <c:pt idx="14728">
                  <c:v>13091.3203125</c:v>
                </c:pt>
                <c:pt idx="14729">
                  <c:v>12565.015625</c:v>
                </c:pt>
                <c:pt idx="14730">
                  <c:v>12021.9921875</c:v>
                </c:pt>
                <c:pt idx="14731">
                  <c:v>11812.3984375</c:v>
                </c:pt>
                <c:pt idx="14732">
                  <c:v>13163.84375</c:v>
                </c:pt>
                <c:pt idx="14733">
                  <c:v>12190.953125</c:v>
                </c:pt>
                <c:pt idx="14734">
                  <c:v>12808.0546875</c:v>
                </c:pt>
                <c:pt idx="14735">
                  <c:v>12993.26953125</c:v>
                </c:pt>
                <c:pt idx="14736">
                  <c:v>11695.296875</c:v>
                </c:pt>
                <c:pt idx="14737">
                  <c:v>11580.140625</c:v>
                </c:pt>
                <c:pt idx="14738">
                  <c:v>13312.39453125</c:v>
                </c:pt>
                <c:pt idx="14739">
                  <c:v>13143.7734375</c:v>
                </c:pt>
                <c:pt idx="14740">
                  <c:v>12407.19140625</c:v>
                </c:pt>
                <c:pt idx="14741">
                  <c:v>10488.09765625</c:v>
                </c:pt>
                <c:pt idx="14742">
                  <c:v>12689.76171875</c:v>
                </c:pt>
                <c:pt idx="14743">
                  <c:v>13435.6953125</c:v>
                </c:pt>
                <c:pt idx="14744">
                  <c:v>13235.40234375</c:v>
                </c:pt>
                <c:pt idx="14745">
                  <c:v>13177.765625</c:v>
                </c:pt>
                <c:pt idx="14746">
                  <c:v>11827.546875</c:v>
                </c:pt>
                <c:pt idx="14747">
                  <c:v>13070.7578125</c:v>
                </c:pt>
                <c:pt idx="14748">
                  <c:v>12865.1484375</c:v>
                </c:pt>
                <c:pt idx="14749">
                  <c:v>11873.23046875</c:v>
                </c:pt>
                <c:pt idx="14750">
                  <c:v>12610.17578125</c:v>
                </c:pt>
                <c:pt idx="14751">
                  <c:v>12425.75</c:v>
                </c:pt>
                <c:pt idx="14752">
                  <c:v>12725.6875</c:v>
                </c:pt>
                <c:pt idx="14753">
                  <c:v>10088.2109375</c:v>
                </c:pt>
                <c:pt idx="14754">
                  <c:v>8980.50390625</c:v>
                </c:pt>
                <c:pt idx="14755">
                  <c:v>10458.40234375</c:v>
                </c:pt>
                <c:pt idx="14756">
                  <c:v>9844.35546875</c:v>
                </c:pt>
                <c:pt idx="14757">
                  <c:v>8699.578125</c:v>
                </c:pt>
                <c:pt idx="14758">
                  <c:v>12505.8671875</c:v>
                </c:pt>
                <c:pt idx="14759">
                  <c:v>12912.03515625</c:v>
                </c:pt>
                <c:pt idx="14760">
                  <c:v>14237.7421875</c:v>
                </c:pt>
                <c:pt idx="14761">
                  <c:v>13945.8046875</c:v>
                </c:pt>
                <c:pt idx="14762">
                  <c:v>13863.9609375</c:v>
                </c:pt>
                <c:pt idx="14763">
                  <c:v>12792.03125</c:v>
                </c:pt>
                <c:pt idx="14764">
                  <c:v>11286.6640625</c:v>
                </c:pt>
                <c:pt idx="14765">
                  <c:v>10277.375</c:v>
                </c:pt>
                <c:pt idx="14766">
                  <c:v>10560.39453125</c:v>
                </c:pt>
                <c:pt idx="14767">
                  <c:v>12809.609375</c:v>
                </c:pt>
                <c:pt idx="14768">
                  <c:v>13315.0546875</c:v>
                </c:pt>
                <c:pt idx="14769">
                  <c:v>13199.18359375</c:v>
                </c:pt>
                <c:pt idx="14770">
                  <c:v>11608.47265625</c:v>
                </c:pt>
                <c:pt idx="14771">
                  <c:v>13578.55859375</c:v>
                </c:pt>
                <c:pt idx="14772">
                  <c:v>13187.69140625</c:v>
                </c:pt>
                <c:pt idx="14773">
                  <c:v>12067.75390625</c:v>
                </c:pt>
                <c:pt idx="14774">
                  <c:v>12819.546875</c:v>
                </c:pt>
                <c:pt idx="14775">
                  <c:v>10379.2421875</c:v>
                </c:pt>
                <c:pt idx="14776">
                  <c:v>10845.9453125</c:v>
                </c:pt>
                <c:pt idx="14777">
                  <c:v>10779.51953125</c:v>
                </c:pt>
                <c:pt idx="14778">
                  <c:v>10336.953125</c:v>
                </c:pt>
                <c:pt idx="14779">
                  <c:v>8992.99609375</c:v>
                </c:pt>
                <c:pt idx="14780">
                  <c:v>9434.09375</c:v>
                </c:pt>
                <c:pt idx="14781">
                  <c:v>8507.0546875</c:v>
                </c:pt>
                <c:pt idx="14782">
                  <c:v>9057.8125</c:v>
                </c:pt>
                <c:pt idx="14783">
                  <c:v>9024.5546875</c:v>
                </c:pt>
                <c:pt idx="14784">
                  <c:v>9784.6171875</c:v>
                </c:pt>
                <c:pt idx="14785">
                  <c:v>10988.7109375</c:v>
                </c:pt>
                <c:pt idx="14786">
                  <c:v>9452.61328125</c:v>
                </c:pt>
                <c:pt idx="14787">
                  <c:v>10458.56640625</c:v>
                </c:pt>
                <c:pt idx="14788">
                  <c:v>9488.5859375</c:v>
                </c:pt>
                <c:pt idx="14789">
                  <c:v>10901.57421875</c:v>
                </c:pt>
                <c:pt idx="14790">
                  <c:v>9349.578125</c:v>
                </c:pt>
                <c:pt idx="14791">
                  <c:v>7290.75</c:v>
                </c:pt>
                <c:pt idx="14792">
                  <c:v>6884.1875</c:v>
                </c:pt>
                <c:pt idx="14793">
                  <c:v>8252.453125</c:v>
                </c:pt>
                <c:pt idx="14794">
                  <c:v>10694.15625</c:v>
                </c:pt>
                <c:pt idx="14795">
                  <c:v>10781.7265625</c:v>
                </c:pt>
                <c:pt idx="14796">
                  <c:v>8393.0390625</c:v>
                </c:pt>
                <c:pt idx="14797">
                  <c:v>6052.125</c:v>
                </c:pt>
                <c:pt idx="14798">
                  <c:v>10506.9453125</c:v>
                </c:pt>
                <c:pt idx="14799">
                  <c:v>9765.875</c:v>
                </c:pt>
                <c:pt idx="14800">
                  <c:v>8025.3125</c:v>
                </c:pt>
                <c:pt idx="14801">
                  <c:v>6204.9921875</c:v>
                </c:pt>
                <c:pt idx="14802">
                  <c:v>8320.84375</c:v>
                </c:pt>
                <c:pt idx="14803">
                  <c:v>10178.87109375</c:v>
                </c:pt>
                <c:pt idx="14804">
                  <c:v>10328.1328125</c:v>
                </c:pt>
                <c:pt idx="14805">
                  <c:v>11465.3046875</c:v>
                </c:pt>
                <c:pt idx="14806">
                  <c:v>11980.015625</c:v>
                </c:pt>
                <c:pt idx="14807">
                  <c:v>12072.8125</c:v>
                </c:pt>
                <c:pt idx="14808">
                  <c:v>10616.1484375</c:v>
                </c:pt>
                <c:pt idx="14809">
                  <c:v>11771.9609375</c:v>
                </c:pt>
                <c:pt idx="14810">
                  <c:v>11546.5859375</c:v>
                </c:pt>
                <c:pt idx="14811">
                  <c:v>11510.53125</c:v>
                </c:pt>
                <c:pt idx="14812">
                  <c:v>12003.453125</c:v>
                </c:pt>
                <c:pt idx="14813">
                  <c:v>11366.30859375</c:v>
                </c:pt>
                <c:pt idx="14814">
                  <c:v>11487.99609375</c:v>
                </c:pt>
                <c:pt idx="14815">
                  <c:v>10835.16796875</c:v>
                </c:pt>
                <c:pt idx="14816">
                  <c:v>10655.72265625</c:v>
                </c:pt>
                <c:pt idx="14817">
                  <c:v>11439.33203125</c:v>
                </c:pt>
                <c:pt idx="14818">
                  <c:v>11562.4453125</c:v>
                </c:pt>
                <c:pt idx="14819">
                  <c:v>11881.46484375</c:v>
                </c:pt>
                <c:pt idx="14820">
                  <c:v>13442.8671875</c:v>
                </c:pt>
                <c:pt idx="14821">
                  <c:v>13479.6640625</c:v>
                </c:pt>
                <c:pt idx="14822">
                  <c:v>12853.93359375</c:v>
                </c:pt>
                <c:pt idx="14823">
                  <c:v>8398.34765625</c:v>
                </c:pt>
                <c:pt idx="14824">
                  <c:v>7054.61328125</c:v>
                </c:pt>
                <c:pt idx="14825">
                  <c:v>11917.84765625</c:v>
                </c:pt>
                <c:pt idx="14826">
                  <c:v>9846.84375</c:v>
                </c:pt>
                <c:pt idx="14827">
                  <c:v>6900.87109375</c:v>
                </c:pt>
                <c:pt idx="14828">
                  <c:v>7102.421875</c:v>
                </c:pt>
                <c:pt idx="14829">
                  <c:v>10055.40234375</c:v>
                </c:pt>
                <c:pt idx="14830">
                  <c:v>9902.77734375</c:v>
                </c:pt>
                <c:pt idx="14831">
                  <c:v>11799.46875</c:v>
                </c:pt>
                <c:pt idx="14832">
                  <c:v>11723.609375</c:v>
                </c:pt>
                <c:pt idx="14833">
                  <c:v>13441.83203125</c:v>
                </c:pt>
                <c:pt idx="14834">
                  <c:v>12175.78515625</c:v>
                </c:pt>
                <c:pt idx="14835">
                  <c:v>11811.09375</c:v>
                </c:pt>
                <c:pt idx="14836">
                  <c:v>9793.828125</c:v>
                </c:pt>
                <c:pt idx="14837">
                  <c:v>11467.3125</c:v>
                </c:pt>
                <c:pt idx="14838">
                  <c:v>10797.9765625</c:v>
                </c:pt>
                <c:pt idx="14839">
                  <c:v>11859.203125</c:v>
                </c:pt>
                <c:pt idx="14840">
                  <c:v>11121.0703125</c:v>
                </c:pt>
                <c:pt idx="14841">
                  <c:v>11282.2109375</c:v>
                </c:pt>
                <c:pt idx="14842">
                  <c:v>10957.2890625</c:v>
                </c:pt>
                <c:pt idx="14843">
                  <c:v>11820.96875</c:v>
                </c:pt>
                <c:pt idx="14844">
                  <c:v>9158.71875</c:v>
                </c:pt>
                <c:pt idx="14845">
                  <c:v>6834.12890625</c:v>
                </c:pt>
                <c:pt idx="14846">
                  <c:v>8688.3671875</c:v>
                </c:pt>
                <c:pt idx="14847">
                  <c:v>11657.94140625</c:v>
                </c:pt>
                <c:pt idx="14848">
                  <c:v>10546.703125</c:v>
                </c:pt>
                <c:pt idx="14849">
                  <c:v>11569.61328125</c:v>
                </c:pt>
                <c:pt idx="14850">
                  <c:v>16155.0703125</c:v>
                </c:pt>
                <c:pt idx="14851">
                  <c:v>16110.70703125</c:v>
                </c:pt>
                <c:pt idx="14852">
                  <c:v>15853.5859375</c:v>
                </c:pt>
                <c:pt idx="14853">
                  <c:v>13482.62109375</c:v>
                </c:pt>
                <c:pt idx="14854">
                  <c:v>14587.48828125</c:v>
                </c:pt>
                <c:pt idx="14855">
                  <c:v>15508.9296875</c:v>
                </c:pt>
                <c:pt idx="14856">
                  <c:v>16024.34765625</c:v>
                </c:pt>
                <c:pt idx="14857">
                  <c:v>15677.921875</c:v>
                </c:pt>
                <c:pt idx="14858">
                  <c:v>14762.52734375</c:v>
                </c:pt>
                <c:pt idx="14859">
                  <c:v>12358.2109375</c:v>
                </c:pt>
                <c:pt idx="14860">
                  <c:v>12368.36328125</c:v>
                </c:pt>
                <c:pt idx="14861">
                  <c:v>14386.83984375</c:v>
                </c:pt>
                <c:pt idx="14862">
                  <c:v>13339.06640625</c:v>
                </c:pt>
                <c:pt idx="14863">
                  <c:v>13659.30078125</c:v>
                </c:pt>
                <c:pt idx="14864">
                  <c:v>15448.5234375</c:v>
                </c:pt>
                <c:pt idx="14865">
                  <c:v>14321.1171875</c:v>
                </c:pt>
                <c:pt idx="14866">
                  <c:v>14711.109375</c:v>
                </c:pt>
                <c:pt idx="14867">
                  <c:v>14316.92578125</c:v>
                </c:pt>
                <c:pt idx="14868">
                  <c:v>14801.97265625</c:v>
                </c:pt>
                <c:pt idx="14869">
                  <c:v>15111.609375</c:v>
                </c:pt>
                <c:pt idx="14870">
                  <c:v>14806.46875</c:v>
                </c:pt>
                <c:pt idx="14871">
                  <c:v>15125.86328125</c:v>
                </c:pt>
                <c:pt idx="14872">
                  <c:v>14778.0859375</c:v>
                </c:pt>
                <c:pt idx="14873">
                  <c:v>14961.91796875</c:v>
                </c:pt>
                <c:pt idx="14874">
                  <c:v>15009.58984375</c:v>
                </c:pt>
                <c:pt idx="14875">
                  <c:v>12870.76953125</c:v>
                </c:pt>
                <c:pt idx="14876">
                  <c:v>10890.5625</c:v>
                </c:pt>
                <c:pt idx="14877">
                  <c:v>10151.5546875</c:v>
                </c:pt>
                <c:pt idx="14878">
                  <c:v>11131.90625</c:v>
                </c:pt>
                <c:pt idx="14879">
                  <c:v>13228.59375</c:v>
                </c:pt>
                <c:pt idx="14880">
                  <c:v>10720.703125</c:v>
                </c:pt>
                <c:pt idx="14881">
                  <c:v>9260.59375</c:v>
                </c:pt>
                <c:pt idx="14882">
                  <c:v>9424.3359375</c:v>
                </c:pt>
                <c:pt idx="14883">
                  <c:v>10597.1640625</c:v>
                </c:pt>
                <c:pt idx="14884">
                  <c:v>11916.91015625</c:v>
                </c:pt>
                <c:pt idx="14885">
                  <c:v>12737.3515625</c:v>
                </c:pt>
                <c:pt idx="14886">
                  <c:v>12980.33203125</c:v>
                </c:pt>
                <c:pt idx="14887">
                  <c:v>13092.953125</c:v>
                </c:pt>
                <c:pt idx="14888">
                  <c:v>12712.19921875</c:v>
                </c:pt>
                <c:pt idx="14889">
                  <c:v>11034.21484375</c:v>
                </c:pt>
                <c:pt idx="14890">
                  <c:v>8745.7421875</c:v>
                </c:pt>
                <c:pt idx="14891">
                  <c:v>13366.40234375</c:v>
                </c:pt>
                <c:pt idx="14892">
                  <c:v>11758.671875</c:v>
                </c:pt>
                <c:pt idx="14893">
                  <c:v>10375.72265625</c:v>
                </c:pt>
                <c:pt idx="14894">
                  <c:v>12204.34765625</c:v>
                </c:pt>
                <c:pt idx="14895">
                  <c:v>13358.37890625</c:v>
                </c:pt>
                <c:pt idx="14896">
                  <c:v>13567.0703125</c:v>
                </c:pt>
                <c:pt idx="14897">
                  <c:v>13402.80859375</c:v>
                </c:pt>
                <c:pt idx="14898">
                  <c:v>11609.6640625</c:v>
                </c:pt>
                <c:pt idx="14899">
                  <c:v>10330.44140625</c:v>
                </c:pt>
                <c:pt idx="14900">
                  <c:v>11801.53125</c:v>
                </c:pt>
                <c:pt idx="14901">
                  <c:v>10091.75</c:v>
                </c:pt>
                <c:pt idx="14902">
                  <c:v>9040.02734375</c:v>
                </c:pt>
                <c:pt idx="14903">
                  <c:v>13096.515625</c:v>
                </c:pt>
                <c:pt idx="14904">
                  <c:v>13004.19921875</c:v>
                </c:pt>
                <c:pt idx="14905">
                  <c:v>13163.75</c:v>
                </c:pt>
                <c:pt idx="14906">
                  <c:v>13234.140625</c:v>
                </c:pt>
                <c:pt idx="14907">
                  <c:v>12953.2265625</c:v>
                </c:pt>
                <c:pt idx="14908">
                  <c:v>13279.43359375</c:v>
                </c:pt>
                <c:pt idx="14909">
                  <c:v>13281.93359375</c:v>
                </c:pt>
                <c:pt idx="14910">
                  <c:v>14968.39453125</c:v>
                </c:pt>
                <c:pt idx="14911">
                  <c:v>15369.62890625</c:v>
                </c:pt>
                <c:pt idx="14912">
                  <c:v>13662.63671875</c:v>
                </c:pt>
                <c:pt idx="14913">
                  <c:v>14514.125</c:v>
                </c:pt>
                <c:pt idx="14914">
                  <c:v>15125.35546875</c:v>
                </c:pt>
                <c:pt idx="14915">
                  <c:v>14965.19140625</c:v>
                </c:pt>
                <c:pt idx="14916">
                  <c:v>13911.66796875</c:v>
                </c:pt>
                <c:pt idx="14917">
                  <c:v>13638.609375</c:v>
                </c:pt>
                <c:pt idx="14918">
                  <c:v>14567.3203125</c:v>
                </c:pt>
                <c:pt idx="14919">
                  <c:v>14537.8203125</c:v>
                </c:pt>
                <c:pt idx="14920">
                  <c:v>13260.0703125</c:v>
                </c:pt>
                <c:pt idx="14921">
                  <c:v>14747.82421875</c:v>
                </c:pt>
                <c:pt idx="14922">
                  <c:v>13827.5</c:v>
                </c:pt>
                <c:pt idx="14923">
                  <c:v>11015.1953125</c:v>
                </c:pt>
                <c:pt idx="14924">
                  <c:v>13704.328125</c:v>
                </c:pt>
                <c:pt idx="14925">
                  <c:v>10512.51171875</c:v>
                </c:pt>
                <c:pt idx="14926">
                  <c:v>9270.48046875</c:v>
                </c:pt>
                <c:pt idx="14927">
                  <c:v>8781.77734375</c:v>
                </c:pt>
                <c:pt idx="14928">
                  <c:v>9934.921875</c:v>
                </c:pt>
                <c:pt idx="14929">
                  <c:v>11918.56640625</c:v>
                </c:pt>
                <c:pt idx="14930">
                  <c:v>12548.5</c:v>
                </c:pt>
                <c:pt idx="14931">
                  <c:v>12886.90625</c:v>
                </c:pt>
                <c:pt idx="14932">
                  <c:v>13071.1484375</c:v>
                </c:pt>
                <c:pt idx="14933">
                  <c:v>11414.7109375</c:v>
                </c:pt>
                <c:pt idx="14934">
                  <c:v>9633.40234375</c:v>
                </c:pt>
                <c:pt idx="14935">
                  <c:v>11960.625</c:v>
                </c:pt>
                <c:pt idx="14936">
                  <c:v>10236.87109375</c:v>
                </c:pt>
                <c:pt idx="14937">
                  <c:v>8655.1953125</c:v>
                </c:pt>
                <c:pt idx="14938">
                  <c:v>10874.66015625</c:v>
                </c:pt>
                <c:pt idx="14939">
                  <c:v>12989.53125</c:v>
                </c:pt>
                <c:pt idx="14940">
                  <c:v>11089.23828125</c:v>
                </c:pt>
                <c:pt idx="14941">
                  <c:v>9733.43359375</c:v>
                </c:pt>
                <c:pt idx="14942">
                  <c:v>8732.05078125</c:v>
                </c:pt>
                <c:pt idx="14943">
                  <c:v>7397.27734375</c:v>
                </c:pt>
                <c:pt idx="14944">
                  <c:v>7561.24609375</c:v>
                </c:pt>
                <c:pt idx="14945">
                  <c:v>9387.73046875</c:v>
                </c:pt>
                <c:pt idx="14946">
                  <c:v>10547.52734375</c:v>
                </c:pt>
                <c:pt idx="14947">
                  <c:v>11961.19140625</c:v>
                </c:pt>
                <c:pt idx="14948">
                  <c:v>10064.44921875</c:v>
                </c:pt>
                <c:pt idx="14949">
                  <c:v>10728.03515625</c:v>
                </c:pt>
                <c:pt idx="14950">
                  <c:v>10879.6484375</c:v>
                </c:pt>
                <c:pt idx="14951">
                  <c:v>11496.96484375</c:v>
                </c:pt>
                <c:pt idx="14952">
                  <c:v>9471.54296875</c:v>
                </c:pt>
                <c:pt idx="14953">
                  <c:v>9791.25390625</c:v>
                </c:pt>
                <c:pt idx="14954">
                  <c:v>9600.390625</c:v>
                </c:pt>
                <c:pt idx="14955">
                  <c:v>14106.58984375</c:v>
                </c:pt>
                <c:pt idx="14956">
                  <c:v>11979.84375</c:v>
                </c:pt>
                <c:pt idx="14957">
                  <c:v>11135.81640625</c:v>
                </c:pt>
                <c:pt idx="14958">
                  <c:v>9646.1328125</c:v>
                </c:pt>
                <c:pt idx="14959">
                  <c:v>9895.12890625</c:v>
                </c:pt>
                <c:pt idx="14960">
                  <c:v>11548.15625</c:v>
                </c:pt>
                <c:pt idx="14961">
                  <c:v>13692.3046875</c:v>
                </c:pt>
                <c:pt idx="14962">
                  <c:v>15402.80859375</c:v>
                </c:pt>
                <c:pt idx="14963">
                  <c:v>13616.21875</c:v>
                </c:pt>
                <c:pt idx="14964">
                  <c:v>13367.52734375</c:v>
                </c:pt>
                <c:pt idx="14965">
                  <c:v>14661.2109375</c:v>
                </c:pt>
                <c:pt idx="14966">
                  <c:v>14967.58203125</c:v>
                </c:pt>
                <c:pt idx="14967">
                  <c:v>13810.14453125</c:v>
                </c:pt>
                <c:pt idx="14968">
                  <c:v>14569.69921875</c:v>
                </c:pt>
                <c:pt idx="14969">
                  <c:v>14677.47265625</c:v>
                </c:pt>
                <c:pt idx="14970">
                  <c:v>13722.2578125</c:v>
                </c:pt>
                <c:pt idx="14971">
                  <c:v>12738.3671875</c:v>
                </c:pt>
                <c:pt idx="14972">
                  <c:v>11892.0703125</c:v>
                </c:pt>
                <c:pt idx="14973">
                  <c:v>11457.0859375</c:v>
                </c:pt>
                <c:pt idx="14974">
                  <c:v>14651.625</c:v>
                </c:pt>
                <c:pt idx="14975">
                  <c:v>17474.24609375</c:v>
                </c:pt>
                <c:pt idx="14976">
                  <c:v>16317.75</c:v>
                </c:pt>
                <c:pt idx="14977">
                  <c:v>17658.76953125</c:v>
                </c:pt>
                <c:pt idx="14978">
                  <c:v>17047.26953125</c:v>
                </c:pt>
                <c:pt idx="14979">
                  <c:v>17677.83984375</c:v>
                </c:pt>
                <c:pt idx="14980">
                  <c:v>15536.1328125</c:v>
                </c:pt>
                <c:pt idx="14981">
                  <c:v>16847.5546875</c:v>
                </c:pt>
                <c:pt idx="14982">
                  <c:v>17681.97265625</c:v>
                </c:pt>
                <c:pt idx="14983">
                  <c:v>16915.8515625</c:v>
                </c:pt>
                <c:pt idx="14984">
                  <c:v>16658.609375</c:v>
                </c:pt>
                <c:pt idx="14985">
                  <c:v>11522.5078125</c:v>
                </c:pt>
                <c:pt idx="14986">
                  <c:v>11538.13671875</c:v>
                </c:pt>
                <c:pt idx="14987">
                  <c:v>11688.30078125</c:v>
                </c:pt>
                <c:pt idx="14988">
                  <c:v>11619.7421875</c:v>
                </c:pt>
                <c:pt idx="14989">
                  <c:v>11697.81640625</c:v>
                </c:pt>
                <c:pt idx="14990">
                  <c:v>11541.6328125</c:v>
                </c:pt>
                <c:pt idx="14991">
                  <c:v>12202.56640625</c:v>
                </c:pt>
                <c:pt idx="14992">
                  <c:v>12040.46484375</c:v>
                </c:pt>
                <c:pt idx="14993">
                  <c:v>11617.59375</c:v>
                </c:pt>
                <c:pt idx="14994">
                  <c:v>9763.484375</c:v>
                </c:pt>
                <c:pt idx="14995">
                  <c:v>11859.015625</c:v>
                </c:pt>
                <c:pt idx="14996">
                  <c:v>11289.10546875</c:v>
                </c:pt>
                <c:pt idx="14997">
                  <c:v>11351.65625</c:v>
                </c:pt>
                <c:pt idx="14998">
                  <c:v>10912.05859375</c:v>
                </c:pt>
                <c:pt idx="14999">
                  <c:v>10651.1328125</c:v>
                </c:pt>
                <c:pt idx="15000">
                  <c:v>5755.9375</c:v>
                </c:pt>
                <c:pt idx="15001">
                  <c:v>3342.2109375</c:v>
                </c:pt>
                <c:pt idx="15002">
                  <c:v>2175.2109375</c:v>
                </c:pt>
                <c:pt idx="15003">
                  <c:v>2778.3203125</c:v>
                </c:pt>
                <c:pt idx="15004">
                  <c:v>3455.7890625</c:v>
                </c:pt>
                <c:pt idx="15005">
                  <c:v>5517.87109375</c:v>
                </c:pt>
                <c:pt idx="15006">
                  <c:v>6110.5625</c:v>
                </c:pt>
                <c:pt idx="15007">
                  <c:v>5643.578125</c:v>
                </c:pt>
                <c:pt idx="15008">
                  <c:v>5225.86328125</c:v>
                </c:pt>
                <c:pt idx="15009">
                  <c:v>3611.73046875</c:v>
                </c:pt>
                <c:pt idx="15010">
                  <c:v>2925.6796875</c:v>
                </c:pt>
                <c:pt idx="15011">
                  <c:v>6210.03515625</c:v>
                </c:pt>
                <c:pt idx="15012">
                  <c:v>5411.859375</c:v>
                </c:pt>
                <c:pt idx="15013">
                  <c:v>3829.24609375</c:v>
                </c:pt>
                <c:pt idx="15014">
                  <c:v>6191.87890625</c:v>
                </c:pt>
                <c:pt idx="15015">
                  <c:v>9993.84375</c:v>
                </c:pt>
                <c:pt idx="15016">
                  <c:v>8714.5078125</c:v>
                </c:pt>
                <c:pt idx="15017">
                  <c:v>8391.1640625</c:v>
                </c:pt>
                <c:pt idx="15018">
                  <c:v>10465.91796875</c:v>
                </c:pt>
                <c:pt idx="15019">
                  <c:v>10525.875</c:v>
                </c:pt>
                <c:pt idx="15020">
                  <c:v>10380.3828125</c:v>
                </c:pt>
                <c:pt idx="15021">
                  <c:v>10696.19921875</c:v>
                </c:pt>
                <c:pt idx="15022">
                  <c:v>7987.421875</c:v>
                </c:pt>
                <c:pt idx="15023">
                  <c:v>9899.828125</c:v>
                </c:pt>
                <c:pt idx="15024">
                  <c:v>9252.125</c:v>
                </c:pt>
                <c:pt idx="15025">
                  <c:v>8640.34375</c:v>
                </c:pt>
                <c:pt idx="15026">
                  <c:v>9632.58984375</c:v>
                </c:pt>
                <c:pt idx="15027">
                  <c:v>10598.66015625</c:v>
                </c:pt>
                <c:pt idx="15028">
                  <c:v>9771.7109375</c:v>
                </c:pt>
                <c:pt idx="15029">
                  <c:v>7981.48046875</c:v>
                </c:pt>
                <c:pt idx="15030">
                  <c:v>12558.375</c:v>
                </c:pt>
                <c:pt idx="15031">
                  <c:v>12312.5703125</c:v>
                </c:pt>
                <c:pt idx="15032">
                  <c:v>12729.8671875</c:v>
                </c:pt>
                <c:pt idx="15033">
                  <c:v>11768.63671875</c:v>
                </c:pt>
                <c:pt idx="15034">
                  <c:v>11520.51953125</c:v>
                </c:pt>
                <c:pt idx="15035">
                  <c:v>11496.51171875</c:v>
                </c:pt>
                <c:pt idx="15036">
                  <c:v>12260.46875</c:v>
                </c:pt>
                <c:pt idx="15037">
                  <c:v>13343.26171875</c:v>
                </c:pt>
                <c:pt idx="15038">
                  <c:v>12403.1640625</c:v>
                </c:pt>
                <c:pt idx="15039">
                  <c:v>10089.2265625</c:v>
                </c:pt>
                <c:pt idx="15040">
                  <c:v>8357.75</c:v>
                </c:pt>
                <c:pt idx="15041">
                  <c:v>9726.9140625</c:v>
                </c:pt>
                <c:pt idx="15042">
                  <c:v>13210.67578125</c:v>
                </c:pt>
                <c:pt idx="15043">
                  <c:v>13442.58984375</c:v>
                </c:pt>
                <c:pt idx="15044">
                  <c:v>13136.56640625</c:v>
                </c:pt>
                <c:pt idx="15045">
                  <c:v>8462.20703125</c:v>
                </c:pt>
                <c:pt idx="15046">
                  <c:v>9156.25</c:v>
                </c:pt>
                <c:pt idx="15047">
                  <c:v>8652.9375</c:v>
                </c:pt>
                <c:pt idx="15048">
                  <c:v>8518.68359375</c:v>
                </c:pt>
                <c:pt idx="15049">
                  <c:v>11009.09375</c:v>
                </c:pt>
                <c:pt idx="15050">
                  <c:v>8219.56640625</c:v>
                </c:pt>
                <c:pt idx="15051">
                  <c:v>7117.55078125</c:v>
                </c:pt>
                <c:pt idx="15052">
                  <c:v>6192.30078125</c:v>
                </c:pt>
                <c:pt idx="15053">
                  <c:v>6732.42578125</c:v>
                </c:pt>
                <c:pt idx="15054">
                  <c:v>9171.4921875</c:v>
                </c:pt>
                <c:pt idx="15055">
                  <c:v>10564.3671875</c:v>
                </c:pt>
                <c:pt idx="15056">
                  <c:v>10463.55078125</c:v>
                </c:pt>
                <c:pt idx="15057">
                  <c:v>8977.359375</c:v>
                </c:pt>
                <c:pt idx="15058">
                  <c:v>10810.87109375</c:v>
                </c:pt>
                <c:pt idx="15059">
                  <c:v>10988.91796875</c:v>
                </c:pt>
                <c:pt idx="15060">
                  <c:v>16709.2578125</c:v>
                </c:pt>
                <c:pt idx="15061">
                  <c:v>14681.09765625</c:v>
                </c:pt>
                <c:pt idx="15062">
                  <c:v>13331.25390625</c:v>
                </c:pt>
                <c:pt idx="15063">
                  <c:v>12211.37109375</c:v>
                </c:pt>
                <c:pt idx="15064">
                  <c:v>12300</c:v>
                </c:pt>
                <c:pt idx="15065">
                  <c:v>13884.73828125</c:v>
                </c:pt>
                <c:pt idx="15066">
                  <c:v>15168.25390625</c:v>
                </c:pt>
                <c:pt idx="15067">
                  <c:v>16708.98046875</c:v>
                </c:pt>
                <c:pt idx="15068">
                  <c:v>16748.31640625</c:v>
                </c:pt>
                <c:pt idx="15069">
                  <c:v>14989.9375</c:v>
                </c:pt>
                <c:pt idx="15070">
                  <c:v>14734.50390625</c:v>
                </c:pt>
                <c:pt idx="15071">
                  <c:v>15753.30078125</c:v>
                </c:pt>
                <c:pt idx="15072">
                  <c:v>15667.28125</c:v>
                </c:pt>
                <c:pt idx="15073">
                  <c:v>16317.8125</c:v>
                </c:pt>
                <c:pt idx="15074">
                  <c:v>16536.796875</c:v>
                </c:pt>
                <c:pt idx="15075">
                  <c:v>12806.03125</c:v>
                </c:pt>
                <c:pt idx="15076">
                  <c:v>11834.2890625</c:v>
                </c:pt>
                <c:pt idx="15077">
                  <c:v>11719.4921875</c:v>
                </c:pt>
                <c:pt idx="15078">
                  <c:v>13483.96875</c:v>
                </c:pt>
                <c:pt idx="15079">
                  <c:v>13385.9609375</c:v>
                </c:pt>
                <c:pt idx="15080">
                  <c:v>13331.59765625</c:v>
                </c:pt>
                <c:pt idx="15081">
                  <c:v>10698.890625</c:v>
                </c:pt>
                <c:pt idx="15082">
                  <c:v>12298.9296875</c:v>
                </c:pt>
                <c:pt idx="15083">
                  <c:v>13219.53515625</c:v>
                </c:pt>
                <c:pt idx="15084">
                  <c:v>11830.953125</c:v>
                </c:pt>
                <c:pt idx="15085">
                  <c:v>11036.6015625</c:v>
                </c:pt>
                <c:pt idx="15086">
                  <c:v>12211.23046875</c:v>
                </c:pt>
                <c:pt idx="15087">
                  <c:v>13408.8828125</c:v>
                </c:pt>
                <c:pt idx="15088">
                  <c:v>13082.75</c:v>
                </c:pt>
                <c:pt idx="15089">
                  <c:v>11510.12109375</c:v>
                </c:pt>
                <c:pt idx="15090">
                  <c:v>14146.33203125</c:v>
                </c:pt>
                <c:pt idx="15091">
                  <c:v>14903.1171875</c:v>
                </c:pt>
                <c:pt idx="15092">
                  <c:v>14261.4140625</c:v>
                </c:pt>
                <c:pt idx="15093">
                  <c:v>14760.828125</c:v>
                </c:pt>
                <c:pt idx="15094">
                  <c:v>14233.91796875</c:v>
                </c:pt>
                <c:pt idx="15095">
                  <c:v>14868.4609375</c:v>
                </c:pt>
                <c:pt idx="15096">
                  <c:v>14550.4609375</c:v>
                </c:pt>
                <c:pt idx="15097">
                  <c:v>12756.89453125</c:v>
                </c:pt>
                <c:pt idx="15098">
                  <c:v>12422.3671875</c:v>
                </c:pt>
                <c:pt idx="15099">
                  <c:v>14075.9140625</c:v>
                </c:pt>
                <c:pt idx="15100">
                  <c:v>11260.19921875</c:v>
                </c:pt>
                <c:pt idx="15101">
                  <c:v>13794.28515625</c:v>
                </c:pt>
                <c:pt idx="15102">
                  <c:v>12585.26953125</c:v>
                </c:pt>
                <c:pt idx="15103">
                  <c:v>11664.57421875</c:v>
                </c:pt>
                <c:pt idx="15104">
                  <c:v>13153.453125</c:v>
                </c:pt>
                <c:pt idx="15105">
                  <c:v>17344.7578125</c:v>
                </c:pt>
                <c:pt idx="15106">
                  <c:v>16276.09765625</c:v>
                </c:pt>
                <c:pt idx="15107">
                  <c:v>14928.55078125</c:v>
                </c:pt>
                <c:pt idx="15108">
                  <c:v>17026.96484375</c:v>
                </c:pt>
                <c:pt idx="15109">
                  <c:v>14955.578125</c:v>
                </c:pt>
                <c:pt idx="15110">
                  <c:v>13406.94921875</c:v>
                </c:pt>
                <c:pt idx="15111">
                  <c:v>12728.54296875</c:v>
                </c:pt>
                <c:pt idx="15112">
                  <c:v>13278.45703125</c:v>
                </c:pt>
                <c:pt idx="15113">
                  <c:v>16384.19140625</c:v>
                </c:pt>
                <c:pt idx="15114">
                  <c:v>15686.296875</c:v>
                </c:pt>
                <c:pt idx="15115">
                  <c:v>14710.609375</c:v>
                </c:pt>
                <c:pt idx="15116">
                  <c:v>13211.08203125</c:v>
                </c:pt>
                <c:pt idx="15117">
                  <c:v>12841.9453125</c:v>
                </c:pt>
                <c:pt idx="15118">
                  <c:v>15160.84765625</c:v>
                </c:pt>
                <c:pt idx="15119">
                  <c:v>16213.23046875</c:v>
                </c:pt>
                <c:pt idx="15120">
                  <c:v>11994.38671875</c:v>
                </c:pt>
                <c:pt idx="15121">
                  <c:v>11636.34765625</c:v>
                </c:pt>
                <c:pt idx="15122">
                  <c:v>11400.6484375</c:v>
                </c:pt>
                <c:pt idx="15123">
                  <c:v>11927.6484375</c:v>
                </c:pt>
                <c:pt idx="15124">
                  <c:v>11487</c:v>
                </c:pt>
                <c:pt idx="15125">
                  <c:v>11454.5</c:v>
                </c:pt>
                <c:pt idx="15126">
                  <c:v>12014.93359375</c:v>
                </c:pt>
                <c:pt idx="15127">
                  <c:v>11452.69140625</c:v>
                </c:pt>
                <c:pt idx="15128">
                  <c:v>9560.21875</c:v>
                </c:pt>
                <c:pt idx="15129">
                  <c:v>8100.09375</c:v>
                </c:pt>
                <c:pt idx="15130">
                  <c:v>11492.4453125</c:v>
                </c:pt>
                <c:pt idx="15131">
                  <c:v>9232.6171875</c:v>
                </c:pt>
                <c:pt idx="15132">
                  <c:v>9692.52734375</c:v>
                </c:pt>
                <c:pt idx="15133">
                  <c:v>10918.23046875</c:v>
                </c:pt>
                <c:pt idx="15134">
                  <c:v>12281.2578125</c:v>
                </c:pt>
                <c:pt idx="15135">
                  <c:v>11974.390625</c:v>
                </c:pt>
                <c:pt idx="15136">
                  <c:v>10495.28125</c:v>
                </c:pt>
                <c:pt idx="15137">
                  <c:v>10954.02734375</c:v>
                </c:pt>
                <c:pt idx="15138">
                  <c:v>11856.93359375</c:v>
                </c:pt>
                <c:pt idx="15139">
                  <c:v>11109.9140625</c:v>
                </c:pt>
                <c:pt idx="15140">
                  <c:v>10982.953125</c:v>
                </c:pt>
                <c:pt idx="15141">
                  <c:v>11680.078125</c:v>
                </c:pt>
                <c:pt idx="15142">
                  <c:v>12116.53125</c:v>
                </c:pt>
                <c:pt idx="15143">
                  <c:v>10439.609375</c:v>
                </c:pt>
                <c:pt idx="15144">
                  <c:v>9256.32421875</c:v>
                </c:pt>
                <c:pt idx="15145">
                  <c:v>10741.72265625</c:v>
                </c:pt>
                <c:pt idx="15146">
                  <c:v>11713.3828125</c:v>
                </c:pt>
                <c:pt idx="15147">
                  <c:v>11187.421875</c:v>
                </c:pt>
                <c:pt idx="15148">
                  <c:v>11898.4453125</c:v>
                </c:pt>
                <c:pt idx="15149">
                  <c:v>10238.25390625</c:v>
                </c:pt>
                <c:pt idx="15150">
                  <c:v>14966.44921875</c:v>
                </c:pt>
                <c:pt idx="15151">
                  <c:v>13293.27734375</c:v>
                </c:pt>
                <c:pt idx="15152">
                  <c:v>13587.40234375</c:v>
                </c:pt>
                <c:pt idx="15153">
                  <c:v>14244.6875</c:v>
                </c:pt>
                <c:pt idx="15154">
                  <c:v>11353.4609375</c:v>
                </c:pt>
                <c:pt idx="15155">
                  <c:v>11107.2109375</c:v>
                </c:pt>
                <c:pt idx="15156">
                  <c:v>14418.4921875</c:v>
                </c:pt>
                <c:pt idx="15157">
                  <c:v>14847.2109375</c:v>
                </c:pt>
                <c:pt idx="15158">
                  <c:v>11182.09375</c:v>
                </c:pt>
                <c:pt idx="15159">
                  <c:v>10228.359375</c:v>
                </c:pt>
                <c:pt idx="15160">
                  <c:v>14390.984375</c:v>
                </c:pt>
                <c:pt idx="15161">
                  <c:v>14273.3203125</c:v>
                </c:pt>
                <c:pt idx="15162">
                  <c:v>15571.83203125</c:v>
                </c:pt>
                <c:pt idx="15163">
                  <c:v>14286.921875</c:v>
                </c:pt>
                <c:pt idx="15164">
                  <c:v>14831.25</c:v>
                </c:pt>
                <c:pt idx="15165">
                  <c:v>9006.41015625</c:v>
                </c:pt>
                <c:pt idx="15166">
                  <c:v>5487.28125</c:v>
                </c:pt>
                <c:pt idx="15167">
                  <c:v>11235.38671875</c:v>
                </c:pt>
                <c:pt idx="15168">
                  <c:v>11533.9296875</c:v>
                </c:pt>
                <c:pt idx="15169">
                  <c:v>11331.27734375</c:v>
                </c:pt>
                <c:pt idx="15170">
                  <c:v>11065.20703125</c:v>
                </c:pt>
                <c:pt idx="15171">
                  <c:v>10741.1796875</c:v>
                </c:pt>
                <c:pt idx="15172">
                  <c:v>10063.96875</c:v>
                </c:pt>
                <c:pt idx="15173">
                  <c:v>9247.296875</c:v>
                </c:pt>
                <c:pt idx="15174">
                  <c:v>9219.2109375</c:v>
                </c:pt>
                <c:pt idx="15175">
                  <c:v>8859.046875</c:v>
                </c:pt>
                <c:pt idx="15176">
                  <c:v>6867.1171875</c:v>
                </c:pt>
                <c:pt idx="15177">
                  <c:v>9597.4609375</c:v>
                </c:pt>
                <c:pt idx="15178">
                  <c:v>8301.96875</c:v>
                </c:pt>
                <c:pt idx="15179">
                  <c:v>9015.5546875</c:v>
                </c:pt>
                <c:pt idx="15180">
                  <c:v>13333.4296875</c:v>
                </c:pt>
                <c:pt idx="15181">
                  <c:v>12487.31640625</c:v>
                </c:pt>
                <c:pt idx="15182">
                  <c:v>11749.09375</c:v>
                </c:pt>
                <c:pt idx="15183">
                  <c:v>10892.69140625</c:v>
                </c:pt>
                <c:pt idx="15184">
                  <c:v>10587.71875</c:v>
                </c:pt>
                <c:pt idx="15185">
                  <c:v>11769.453125</c:v>
                </c:pt>
                <c:pt idx="15186">
                  <c:v>10209.2578125</c:v>
                </c:pt>
                <c:pt idx="15187">
                  <c:v>9153.98046875</c:v>
                </c:pt>
                <c:pt idx="15188">
                  <c:v>9111.203125</c:v>
                </c:pt>
                <c:pt idx="15189">
                  <c:v>9173.03125</c:v>
                </c:pt>
                <c:pt idx="15190">
                  <c:v>10469.48828125</c:v>
                </c:pt>
                <c:pt idx="15191">
                  <c:v>12306.12890625</c:v>
                </c:pt>
                <c:pt idx="15192">
                  <c:v>12718.91015625</c:v>
                </c:pt>
                <c:pt idx="15193">
                  <c:v>11973.03125</c:v>
                </c:pt>
                <c:pt idx="15194">
                  <c:v>12991.703125</c:v>
                </c:pt>
                <c:pt idx="15195">
                  <c:v>11061.8046875</c:v>
                </c:pt>
                <c:pt idx="15196">
                  <c:v>10655.2578125</c:v>
                </c:pt>
                <c:pt idx="15197">
                  <c:v>11497.91796875</c:v>
                </c:pt>
                <c:pt idx="15198">
                  <c:v>10504.9453125</c:v>
                </c:pt>
                <c:pt idx="15199">
                  <c:v>10280.25390625</c:v>
                </c:pt>
                <c:pt idx="15200">
                  <c:v>10527.58203125</c:v>
                </c:pt>
                <c:pt idx="15201">
                  <c:v>11274.5859375</c:v>
                </c:pt>
                <c:pt idx="15202">
                  <c:v>10912.0859375</c:v>
                </c:pt>
                <c:pt idx="15203">
                  <c:v>11050.94921875</c:v>
                </c:pt>
                <c:pt idx="15204">
                  <c:v>10510.828125</c:v>
                </c:pt>
                <c:pt idx="15205">
                  <c:v>11001.01171875</c:v>
                </c:pt>
                <c:pt idx="15206">
                  <c:v>8917.3828125</c:v>
                </c:pt>
                <c:pt idx="15207">
                  <c:v>7806.15625</c:v>
                </c:pt>
                <c:pt idx="15208">
                  <c:v>9368.4609375</c:v>
                </c:pt>
                <c:pt idx="15209">
                  <c:v>9304.3828125</c:v>
                </c:pt>
                <c:pt idx="15210">
                  <c:v>14845.71875</c:v>
                </c:pt>
                <c:pt idx="15211">
                  <c:v>10320.05859375</c:v>
                </c:pt>
                <c:pt idx="15212">
                  <c:v>9728.78515625</c:v>
                </c:pt>
                <c:pt idx="15213">
                  <c:v>8823.18359375</c:v>
                </c:pt>
                <c:pt idx="15214">
                  <c:v>8459.0625</c:v>
                </c:pt>
                <c:pt idx="15215">
                  <c:v>11775.92578125</c:v>
                </c:pt>
                <c:pt idx="15216">
                  <c:v>15779.9375</c:v>
                </c:pt>
                <c:pt idx="15217">
                  <c:v>15706.5859375</c:v>
                </c:pt>
                <c:pt idx="15218">
                  <c:v>15489.234375</c:v>
                </c:pt>
                <c:pt idx="15219">
                  <c:v>15100.8125</c:v>
                </c:pt>
                <c:pt idx="15220">
                  <c:v>15219.0703125</c:v>
                </c:pt>
                <c:pt idx="15221">
                  <c:v>14987.109375</c:v>
                </c:pt>
                <c:pt idx="15222">
                  <c:v>14178.859375</c:v>
                </c:pt>
                <c:pt idx="15223">
                  <c:v>15554.5</c:v>
                </c:pt>
                <c:pt idx="15224">
                  <c:v>13803.640625</c:v>
                </c:pt>
                <c:pt idx="15225">
                  <c:v>11405.21875</c:v>
                </c:pt>
                <c:pt idx="15226">
                  <c:v>10650.1953125</c:v>
                </c:pt>
                <c:pt idx="15227">
                  <c:v>11477.16015625</c:v>
                </c:pt>
                <c:pt idx="15228">
                  <c:v>10253.4453125</c:v>
                </c:pt>
                <c:pt idx="15229">
                  <c:v>9575.7578125</c:v>
                </c:pt>
                <c:pt idx="15230">
                  <c:v>12825.953125</c:v>
                </c:pt>
                <c:pt idx="15231">
                  <c:v>11552.0390625</c:v>
                </c:pt>
                <c:pt idx="15232">
                  <c:v>9093.5546875</c:v>
                </c:pt>
                <c:pt idx="15233">
                  <c:v>7980.9296875</c:v>
                </c:pt>
                <c:pt idx="15234">
                  <c:v>6424.609375</c:v>
                </c:pt>
                <c:pt idx="15235">
                  <c:v>8646.4453125</c:v>
                </c:pt>
                <c:pt idx="15236">
                  <c:v>11258.46875</c:v>
                </c:pt>
                <c:pt idx="15237">
                  <c:v>12766.62109375</c:v>
                </c:pt>
                <c:pt idx="15238">
                  <c:v>12682.0078125</c:v>
                </c:pt>
                <c:pt idx="15239">
                  <c:v>11735.546875</c:v>
                </c:pt>
                <c:pt idx="15240">
                  <c:v>13160.8359375</c:v>
                </c:pt>
                <c:pt idx="15241">
                  <c:v>11460.50390625</c:v>
                </c:pt>
                <c:pt idx="15242">
                  <c:v>9693.89453125</c:v>
                </c:pt>
                <c:pt idx="15243">
                  <c:v>10042.75</c:v>
                </c:pt>
                <c:pt idx="15244">
                  <c:v>13856.7734375</c:v>
                </c:pt>
                <c:pt idx="15245">
                  <c:v>12726.6953125</c:v>
                </c:pt>
                <c:pt idx="15246">
                  <c:v>13426.6015625</c:v>
                </c:pt>
                <c:pt idx="15247">
                  <c:v>13747.6875</c:v>
                </c:pt>
                <c:pt idx="15248">
                  <c:v>11688.21484375</c:v>
                </c:pt>
                <c:pt idx="15249">
                  <c:v>10680.2890625</c:v>
                </c:pt>
                <c:pt idx="15250">
                  <c:v>9874.5390625</c:v>
                </c:pt>
                <c:pt idx="15251">
                  <c:v>11398.75390625</c:v>
                </c:pt>
                <c:pt idx="15252">
                  <c:v>13720.3125</c:v>
                </c:pt>
                <c:pt idx="15253">
                  <c:v>13043.91796875</c:v>
                </c:pt>
                <c:pt idx="15254">
                  <c:v>10061.453125</c:v>
                </c:pt>
                <c:pt idx="15255">
                  <c:v>17135.50390625</c:v>
                </c:pt>
                <c:pt idx="15256">
                  <c:v>14969.2421875</c:v>
                </c:pt>
                <c:pt idx="15257">
                  <c:v>13546.8671875</c:v>
                </c:pt>
                <c:pt idx="15258">
                  <c:v>11834.8671875</c:v>
                </c:pt>
                <c:pt idx="15259">
                  <c:v>11490.59765625</c:v>
                </c:pt>
                <c:pt idx="15260">
                  <c:v>12430.35546875</c:v>
                </c:pt>
                <c:pt idx="15261">
                  <c:v>14567.01953125</c:v>
                </c:pt>
                <c:pt idx="15262">
                  <c:v>16675.9296875</c:v>
                </c:pt>
                <c:pt idx="15263">
                  <c:v>17100.57421875</c:v>
                </c:pt>
                <c:pt idx="15264">
                  <c:v>17769.0078125</c:v>
                </c:pt>
                <c:pt idx="15265">
                  <c:v>17810.8125</c:v>
                </c:pt>
                <c:pt idx="15266">
                  <c:v>18016.17578125</c:v>
                </c:pt>
                <c:pt idx="15267">
                  <c:v>17370.625</c:v>
                </c:pt>
                <c:pt idx="15268">
                  <c:v>15411.640625</c:v>
                </c:pt>
                <c:pt idx="15269">
                  <c:v>18102.19921875</c:v>
                </c:pt>
                <c:pt idx="15270">
                  <c:v>16432.00390625</c:v>
                </c:pt>
                <c:pt idx="15271">
                  <c:v>16610.296875</c:v>
                </c:pt>
                <c:pt idx="15272">
                  <c:v>16327.98828125</c:v>
                </c:pt>
                <c:pt idx="15273">
                  <c:v>14875.25</c:v>
                </c:pt>
                <c:pt idx="15274">
                  <c:v>12985.921875</c:v>
                </c:pt>
                <c:pt idx="15275">
                  <c:v>11458.36328125</c:v>
                </c:pt>
                <c:pt idx="15276">
                  <c:v>11046.32421875</c:v>
                </c:pt>
                <c:pt idx="15277">
                  <c:v>12101.90625</c:v>
                </c:pt>
                <c:pt idx="15278">
                  <c:v>13925.93359375</c:v>
                </c:pt>
                <c:pt idx="15279">
                  <c:v>15744.046875</c:v>
                </c:pt>
                <c:pt idx="15280">
                  <c:v>16540.0078125</c:v>
                </c:pt>
                <c:pt idx="15281">
                  <c:v>15390.48828125</c:v>
                </c:pt>
                <c:pt idx="15282">
                  <c:v>16483.15234375</c:v>
                </c:pt>
                <c:pt idx="15283">
                  <c:v>16635.0859375</c:v>
                </c:pt>
                <c:pt idx="15284">
                  <c:v>16516.453125</c:v>
                </c:pt>
                <c:pt idx="15285">
                  <c:v>16623.7734375</c:v>
                </c:pt>
                <c:pt idx="15286">
                  <c:v>15172.46875</c:v>
                </c:pt>
                <c:pt idx="15287">
                  <c:v>15845.546875</c:v>
                </c:pt>
                <c:pt idx="15288">
                  <c:v>16380.76953125</c:v>
                </c:pt>
                <c:pt idx="15289">
                  <c:v>16397.19921875</c:v>
                </c:pt>
                <c:pt idx="15290">
                  <c:v>15897.0859375</c:v>
                </c:pt>
                <c:pt idx="15291">
                  <c:v>16421.38671875</c:v>
                </c:pt>
                <c:pt idx="15292">
                  <c:v>15610.86328125</c:v>
                </c:pt>
                <c:pt idx="15293">
                  <c:v>15977.02734375</c:v>
                </c:pt>
                <c:pt idx="15294">
                  <c:v>15932.296875</c:v>
                </c:pt>
                <c:pt idx="15295">
                  <c:v>16706.3203125</c:v>
                </c:pt>
                <c:pt idx="15296">
                  <c:v>15702.734375</c:v>
                </c:pt>
                <c:pt idx="15297">
                  <c:v>15270.1171875</c:v>
                </c:pt>
                <c:pt idx="15298">
                  <c:v>16666.50390625</c:v>
                </c:pt>
                <c:pt idx="15299">
                  <c:v>16272.16015625</c:v>
                </c:pt>
                <c:pt idx="15300">
                  <c:v>14174.0859375</c:v>
                </c:pt>
                <c:pt idx="15301">
                  <c:v>14571.4375</c:v>
                </c:pt>
                <c:pt idx="15302">
                  <c:v>13946.4453125</c:v>
                </c:pt>
                <c:pt idx="15303">
                  <c:v>11982.3125</c:v>
                </c:pt>
                <c:pt idx="15304">
                  <c:v>12403.609375</c:v>
                </c:pt>
                <c:pt idx="15305">
                  <c:v>13324.5859375</c:v>
                </c:pt>
                <c:pt idx="15306">
                  <c:v>14413.37109375</c:v>
                </c:pt>
                <c:pt idx="15307">
                  <c:v>14654.16796875</c:v>
                </c:pt>
                <c:pt idx="15308">
                  <c:v>14741.234375</c:v>
                </c:pt>
                <c:pt idx="15309">
                  <c:v>13064.25</c:v>
                </c:pt>
                <c:pt idx="15310">
                  <c:v>13287.97265625</c:v>
                </c:pt>
                <c:pt idx="15311">
                  <c:v>14144.33203125</c:v>
                </c:pt>
                <c:pt idx="15312">
                  <c:v>13756.19921875</c:v>
                </c:pt>
                <c:pt idx="15313">
                  <c:v>10987.30859375</c:v>
                </c:pt>
                <c:pt idx="15314">
                  <c:v>9814.39453125</c:v>
                </c:pt>
                <c:pt idx="15315">
                  <c:v>15774.234375</c:v>
                </c:pt>
                <c:pt idx="15316">
                  <c:v>15868.22265625</c:v>
                </c:pt>
                <c:pt idx="15317">
                  <c:v>16080.73046875</c:v>
                </c:pt>
                <c:pt idx="15318">
                  <c:v>15823.63671875</c:v>
                </c:pt>
                <c:pt idx="15319">
                  <c:v>14167.44140625</c:v>
                </c:pt>
                <c:pt idx="15320">
                  <c:v>13178.6171875</c:v>
                </c:pt>
                <c:pt idx="15321">
                  <c:v>12136.47265625</c:v>
                </c:pt>
                <c:pt idx="15322">
                  <c:v>12290.375</c:v>
                </c:pt>
                <c:pt idx="15323">
                  <c:v>16166.28125</c:v>
                </c:pt>
                <c:pt idx="15324">
                  <c:v>15033.984375</c:v>
                </c:pt>
                <c:pt idx="15325">
                  <c:v>14750.26171875</c:v>
                </c:pt>
                <c:pt idx="15326">
                  <c:v>13054.05078125</c:v>
                </c:pt>
                <c:pt idx="15327">
                  <c:v>12500.75390625</c:v>
                </c:pt>
                <c:pt idx="15328">
                  <c:v>15635.6015625</c:v>
                </c:pt>
                <c:pt idx="15329">
                  <c:v>15412.41796875</c:v>
                </c:pt>
                <c:pt idx="15330">
                  <c:v>14968.22265625</c:v>
                </c:pt>
                <c:pt idx="15331">
                  <c:v>15475.29296875</c:v>
                </c:pt>
                <c:pt idx="15332">
                  <c:v>14773.66796875</c:v>
                </c:pt>
                <c:pt idx="15333">
                  <c:v>15875.55859375</c:v>
                </c:pt>
                <c:pt idx="15334">
                  <c:v>16093.75390625</c:v>
                </c:pt>
                <c:pt idx="15335">
                  <c:v>15566.58984375</c:v>
                </c:pt>
                <c:pt idx="15336">
                  <c:v>15238.68359375</c:v>
                </c:pt>
                <c:pt idx="15337">
                  <c:v>15765.984375</c:v>
                </c:pt>
                <c:pt idx="15338">
                  <c:v>14323.296875</c:v>
                </c:pt>
                <c:pt idx="15339">
                  <c:v>14828.9765625</c:v>
                </c:pt>
                <c:pt idx="15340">
                  <c:v>15739.1171875</c:v>
                </c:pt>
                <c:pt idx="15341">
                  <c:v>14471.2109375</c:v>
                </c:pt>
                <c:pt idx="15342">
                  <c:v>14313.74609375</c:v>
                </c:pt>
                <c:pt idx="15343">
                  <c:v>14795.8359375</c:v>
                </c:pt>
                <c:pt idx="15344">
                  <c:v>14849.20703125</c:v>
                </c:pt>
                <c:pt idx="15345">
                  <c:v>14613.0078125</c:v>
                </c:pt>
                <c:pt idx="15346">
                  <c:v>14021.76953125</c:v>
                </c:pt>
                <c:pt idx="15347">
                  <c:v>13935.9453125</c:v>
                </c:pt>
                <c:pt idx="15348">
                  <c:v>12476.57421875</c:v>
                </c:pt>
                <c:pt idx="15349">
                  <c:v>13797.28125</c:v>
                </c:pt>
                <c:pt idx="15350">
                  <c:v>14521.8984375</c:v>
                </c:pt>
                <c:pt idx="15351">
                  <c:v>13586.59765625</c:v>
                </c:pt>
                <c:pt idx="15352">
                  <c:v>11268.93359375</c:v>
                </c:pt>
                <c:pt idx="15353">
                  <c:v>11329.20703125</c:v>
                </c:pt>
                <c:pt idx="15354">
                  <c:v>14658.7265625</c:v>
                </c:pt>
                <c:pt idx="15355">
                  <c:v>12220.42578125</c:v>
                </c:pt>
                <c:pt idx="15356">
                  <c:v>10417.86328125</c:v>
                </c:pt>
                <c:pt idx="15357">
                  <c:v>10107.57421875</c:v>
                </c:pt>
                <c:pt idx="15358">
                  <c:v>11584.06640625</c:v>
                </c:pt>
                <c:pt idx="15359">
                  <c:v>12796.265625</c:v>
                </c:pt>
                <c:pt idx="15360">
                  <c:v>11723.359375</c:v>
                </c:pt>
                <c:pt idx="15361">
                  <c:v>12830.71484375</c:v>
                </c:pt>
                <c:pt idx="15362">
                  <c:v>12964.5546875</c:v>
                </c:pt>
                <c:pt idx="15363">
                  <c:v>12882.21875</c:v>
                </c:pt>
                <c:pt idx="15364">
                  <c:v>13261.05078125</c:v>
                </c:pt>
                <c:pt idx="15365">
                  <c:v>11668.53125</c:v>
                </c:pt>
                <c:pt idx="15366">
                  <c:v>11106.17578125</c:v>
                </c:pt>
                <c:pt idx="15367">
                  <c:v>12295.9140625</c:v>
                </c:pt>
                <c:pt idx="15368">
                  <c:v>11066.5703125</c:v>
                </c:pt>
                <c:pt idx="15369">
                  <c:v>10534.1171875</c:v>
                </c:pt>
                <c:pt idx="15370">
                  <c:v>11017.9921875</c:v>
                </c:pt>
                <c:pt idx="15371">
                  <c:v>11678.94921875</c:v>
                </c:pt>
                <c:pt idx="15372">
                  <c:v>13267.03125</c:v>
                </c:pt>
                <c:pt idx="15373">
                  <c:v>12179.2734375</c:v>
                </c:pt>
                <c:pt idx="15374">
                  <c:v>10391.23046875</c:v>
                </c:pt>
                <c:pt idx="15375">
                  <c:v>14193.9140625</c:v>
                </c:pt>
                <c:pt idx="15376">
                  <c:v>14876.8203125</c:v>
                </c:pt>
                <c:pt idx="15377">
                  <c:v>14305.9453125</c:v>
                </c:pt>
                <c:pt idx="15378">
                  <c:v>11903.20703125</c:v>
                </c:pt>
                <c:pt idx="15379">
                  <c:v>11149.7265625</c:v>
                </c:pt>
                <c:pt idx="15380">
                  <c:v>14679.046875</c:v>
                </c:pt>
                <c:pt idx="15381">
                  <c:v>15100.69140625</c:v>
                </c:pt>
                <c:pt idx="15382">
                  <c:v>15093.52734375</c:v>
                </c:pt>
                <c:pt idx="15383">
                  <c:v>15157.05078125</c:v>
                </c:pt>
                <c:pt idx="15384">
                  <c:v>13585.8984375</c:v>
                </c:pt>
                <c:pt idx="15385">
                  <c:v>11946.1875</c:v>
                </c:pt>
                <c:pt idx="15386">
                  <c:v>11431.81640625</c:v>
                </c:pt>
                <c:pt idx="15387">
                  <c:v>10630.25</c:v>
                </c:pt>
                <c:pt idx="15388">
                  <c:v>12160.0234375</c:v>
                </c:pt>
                <c:pt idx="15389">
                  <c:v>14664.4296875</c:v>
                </c:pt>
                <c:pt idx="15390">
                  <c:v>10607.71875</c:v>
                </c:pt>
                <c:pt idx="15391">
                  <c:v>9920.58984375</c:v>
                </c:pt>
                <c:pt idx="15392">
                  <c:v>8778.55859375</c:v>
                </c:pt>
                <c:pt idx="15393">
                  <c:v>9213.52734375</c:v>
                </c:pt>
                <c:pt idx="15394">
                  <c:v>11373.27734375</c:v>
                </c:pt>
                <c:pt idx="15395">
                  <c:v>11754.2109375</c:v>
                </c:pt>
                <c:pt idx="15396">
                  <c:v>10499.24609375</c:v>
                </c:pt>
                <c:pt idx="15397">
                  <c:v>11863.55078125</c:v>
                </c:pt>
                <c:pt idx="15398">
                  <c:v>11363.39453125</c:v>
                </c:pt>
                <c:pt idx="15399">
                  <c:v>11233.56640625</c:v>
                </c:pt>
                <c:pt idx="15400">
                  <c:v>10930.80859375</c:v>
                </c:pt>
                <c:pt idx="15401">
                  <c:v>10712.24609375</c:v>
                </c:pt>
                <c:pt idx="15402">
                  <c:v>10225.640625</c:v>
                </c:pt>
                <c:pt idx="15403">
                  <c:v>8713.51171875</c:v>
                </c:pt>
                <c:pt idx="15404">
                  <c:v>9163.5078125</c:v>
                </c:pt>
                <c:pt idx="15405">
                  <c:v>14059.51953125</c:v>
                </c:pt>
                <c:pt idx="15406">
                  <c:v>12946.5234375</c:v>
                </c:pt>
                <c:pt idx="15407">
                  <c:v>11508.8671875</c:v>
                </c:pt>
                <c:pt idx="15408">
                  <c:v>10792.58203125</c:v>
                </c:pt>
                <c:pt idx="15409">
                  <c:v>11960.7265625</c:v>
                </c:pt>
                <c:pt idx="15410">
                  <c:v>9881.55859375</c:v>
                </c:pt>
                <c:pt idx="15411">
                  <c:v>7812.6484375</c:v>
                </c:pt>
                <c:pt idx="15412">
                  <c:v>7278.1796875</c:v>
                </c:pt>
                <c:pt idx="15413">
                  <c:v>8739.36328125</c:v>
                </c:pt>
                <c:pt idx="15414">
                  <c:v>10896.83984375</c:v>
                </c:pt>
                <c:pt idx="15415">
                  <c:v>12096.65234375</c:v>
                </c:pt>
                <c:pt idx="15416">
                  <c:v>12387.1796875</c:v>
                </c:pt>
                <c:pt idx="15417">
                  <c:v>12822.4296875</c:v>
                </c:pt>
                <c:pt idx="15418">
                  <c:v>8781.7109375</c:v>
                </c:pt>
                <c:pt idx="15419">
                  <c:v>10220.5703125</c:v>
                </c:pt>
                <c:pt idx="15420">
                  <c:v>8667.87109375</c:v>
                </c:pt>
                <c:pt idx="15421">
                  <c:v>7065.4453125</c:v>
                </c:pt>
                <c:pt idx="15422">
                  <c:v>7162.96484375</c:v>
                </c:pt>
                <c:pt idx="15423">
                  <c:v>7832.2890625</c:v>
                </c:pt>
                <c:pt idx="15424">
                  <c:v>6097.00390625</c:v>
                </c:pt>
                <c:pt idx="15425">
                  <c:v>4735.24609375</c:v>
                </c:pt>
                <c:pt idx="15426">
                  <c:v>5211.9296875</c:v>
                </c:pt>
                <c:pt idx="15427">
                  <c:v>7087.48828125</c:v>
                </c:pt>
                <c:pt idx="15428">
                  <c:v>8413.0703125</c:v>
                </c:pt>
                <c:pt idx="15429">
                  <c:v>9071.5390625</c:v>
                </c:pt>
                <c:pt idx="15430">
                  <c:v>8766.78515625</c:v>
                </c:pt>
                <c:pt idx="15431">
                  <c:v>6907.34375</c:v>
                </c:pt>
                <c:pt idx="15432">
                  <c:v>7412.73046875</c:v>
                </c:pt>
                <c:pt idx="15433">
                  <c:v>3081.45703125</c:v>
                </c:pt>
                <c:pt idx="15434">
                  <c:v>5835.8828125</c:v>
                </c:pt>
                <c:pt idx="15435">
                  <c:v>9061.453125</c:v>
                </c:pt>
                <c:pt idx="15436">
                  <c:v>7765.37890625</c:v>
                </c:pt>
                <c:pt idx="15437">
                  <c:v>10074.3203125</c:v>
                </c:pt>
                <c:pt idx="15438">
                  <c:v>9702.00390625</c:v>
                </c:pt>
                <c:pt idx="15439">
                  <c:v>10207.57421875</c:v>
                </c:pt>
                <c:pt idx="15440">
                  <c:v>10437.3046875</c:v>
                </c:pt>
                <c:pt idx="15441">
                  <c:v>10050.140625</c:v>
                </c:pt>
                <c:pt idx="15442">
                  <c:v>10572.24609375</c:v>
                </c:pt>
                <c:pt idx="15443">
                  <c:v>7796.421875</c:v>
                </c:pt>
                <c:pt idx="15444">
                  <c:v>6397.89453125</c:v>
                </c:pt>
                <c:pt idx="15445">
                  <c:v>7700.09765625</c:v>
                </c:pt>
                <c:pt idx="15446">
                  <c:v>10740.75</c:v>
                </c:pt>
                <c:pt idx="15447">
                  <c:v>11381.171875</c:v>
                </c:pt>
                <c:pt idx="15448">
                  <c:v>9042.75390625</c:v>
                </c:pt>
                <c:pt idx="15449">
                  <c:v>10032.015625</c:v>
                </c:pt>
                <c:pt idx="15450">
                  <c:v>13151.8046875</c:v>
                </c:pt>
                <c:pt idx="15451">
                  <c:v>11896.2421875</c:v>
                </c:pt>
                <c:pt idx="15452">
                  <c:v>10206.1796875</c:v>
                </c:pt>
                <c:pt idx="15453">
                  <c:v>9622.6875</c:v>
                </c:pt>
                <c:pt idx="15454">
                  <c:v>10245.4296875</c:v>
                </c:pt>
                <c:pt idx="15455">
                  <c:v>11085</c:v>
                </c:pt>
                <c:pt idx="15456">
                  <c:v>13198.4609375</c:v>
                </c:pt>
                <c:pt idx="15457">
                  <c:v>12236.890625</c:v>
                </c:pt>
                <c:pt idx="15458">
                  <c:v>12813.24609375</c:v>
                </c:pt>
                <c:pt idx="15459">
                  <c:v>13231.421875</c:v>
                </c:pt>
                <c:pt idx="15460">
                  <c:v>13070.9765625</c:v>
                </c:pt>
                <c:pt idx="15461">
                  <c:v>11770.58203125</c:v>
                </c:pt>
                <c:pt idx="15462">
                  <c:v>11651.59765625</c:v>
                </c:pt>
                <c:pt idx="15463">
                  <c:v>12281.67578125</c:v>
                </c:pt>
                <c:pt idx="15464">
                  <c:v>13689.6171875</c:v>
                </c:pt>
                <c:pt idx="15465">
                  <c:v>16968.4765625</c:v>
                </c:pt>
                <c:pt idx="15466">
                  <c:v>11828.71875</c:v>
                </c:pt>
                <c:pt idx="15467">
                  <c:v>10838.703125</c:v>
                </c:pt>
                <c:pt idx="15468">
                  <c:v>10240.578125</c:v>
                </c:pt>
                <c:pt idx="15469">
                  <c:v>9884.5</c:v>
                </c:pt>
                <c:pt idx="15470">
                  <c:v>13545.3203125</c:v>
                </c:pt>
                <c:pt idx="15471">
                  <c:v>15124.06640625</c:v>
                </c:pt>
                <c:pt idx="15472">
                  <c:v>14328.6796875</c:v>
                </c:pt>
                <c:pt idx="15473">
                  <c:v>17164.203125</c:v>
                </c:pt>
                <c:pt idx="15474">
                  <c:v>16108.796875</c:v>
                </c:pt>
                <c:pt idx="15475">
                  <c:v>16447.0390625</c:v>
                </c:pt>
                <c:pt idx="15476">
                  <c:v>16852.70703125</c:v>
                </c:pt>
                <c:pt idx="15477">
                  <c:v>16251.37890625</c:v>
                </c:pt>
                <c:pt idx="15478">
                  <c:v>16892.11328125</c:v>
                </c:pt>
                <c:pt idx="15479">
                  <c:v>17246.1796875</c:v>
                </c:pt>
                <c:pt idx="15480">
                  <c:v>16277.8671875</c:v>
                </c:pt>
                <c:pt idx="15481">
                  <c:v>15806.09375</c:v>
                </c:pt>
                <c:pt idx="15482">
                  <c:v>16017.09375</c:v>
                </c:pt>
                <c:pt idx="15483">
                  <c:v>16252.14453125</c:v>
                </c:pt>
                <c:pt idx="15484">
                  <c:v>16171.203125</c:v>
                </c:pt>
                <c:pt idx="15485">
                  <c:v>16017.625</c:v>
                </c:pt>
                <c:pt idx="15486">
                  <c:v>12531.609375</c:v>
                </c:pt>
                <c:pt idx="15487">
                  <c:v>13930.92578125</c:v>
                </c:pt>
                <c:pt idx="15488">
                  <c:v>14179.1875</c:v>
                </c:pt>
                <c:pt idx="15489">
                  <c:v>16079.18359375</c:v>
                </c:pt>
                <c:pt idx="15490">
                  <c:v>14772.68359375</c:v>
                </c:pt>
                <c:pt idx="15491">
                  <c:v>15057.1171875</c:v>
                </c:pt>
                <c:pt idx="15492">
                  <c:v>16023.6328125</c:v>
                </c:pt>
                <c:pt idx="15493">
                  <c:v>13040.54296875</c:v>
                </c:pt>
                <c:pt idx="15494">
                  <c:v>12013.18359375</c:v>
                </c:pt>
                <c:pt idx="15495">
                  <c:v>15634.484375</c:v>
                </c:pt>
                <c:pt idx="15496">
                  <c:v>15364.83203125</c:v>
                </c:pt>
                <c:pt idx="15497">
                  <c:v>16387.66015625</c:v>
                </c:pt>
                <c:pt idx="15498">
                  <c:v>14170.3828125</c:v>
                </c:pt>
                <c:pt idx="15499">
                  <c:v>13226.5</c:v>
                </c:pt>
                <c:pt idx="15500">
                  <c:v>13603.03515625</c:v>
                </c:pt>
                <c:pt idx="15501">
                  <c:v>12957.30078125</c:v>
                </c:pt>
                <c:pt idx="15502">
                  <c:v>13671.421875</c:v>
                </c:pt>
                <c:pt idx="15503">
                  <c:v>15347.98046875</c:v>
                </c:pt>
                <c:pt idx="15504">
                  <c:v>15924.20703125</c:v>
                </c:pt>
                <c:pt idx="15505">
                  <c:v>15540.5703125</c:v>
                </c:pt>
                <c:pt idx="15506">
                  <c:v>16750.28125</c:v>
                </c:pt>
                <c:pt idx="15507">
                  <c:v>15118.2890625</c:v>
                </c:pt>
                <c:pt idx="15508">
                  <c:v>14444.78125</c:v>
                </c:pt>
                <c:pt idx="15509">
                  <c:v>13507.44140625</c:v>
                </c:pt>
                <c:pt idx="15510">
                  <c:v>12254.40234375</c:v>
                </c:pt>
                <c:pt idx="15511">
                  <c:v>10828.37890625</c:v>
                </c:pt>
                <c:pt idx="15512">
                  <c:v>9166.1796875</c:v>
                </c:pt>
                <c:pt idx="15513">
                  <c:v>9748.36328125</c:v>
                </c:pt>
                <c:pt idx="15514">
                  <c:v>11847.50390625</c:v>
                </c:pt>
                <c:pt idx="15515">
                  <c:v>11870.78515625</c:v>
                </c:pt>
                <c:pt idx="15516">
                  <c:v>11791.38671875</c:v>
                </c:pt>
                <c:pt idx="15517">
                  <c:v>12264.43359375</c:v>
                </c:pt>
                <c:pt idx="15518">
                  <c:v>11473.96484375</c:v>
                </c:pt>
                <c:pt idx="15519">
                  <c:v>9585.453125</c:v>
                </c:pt>
                <c:pt idx="15520">
                  <c:v>8298.72265625</c:v>
                </c:pt>
                <c:pt idx="15521">
                  <c:v>7969.58203125</c:v>
                </c:pt>
                <c:pt idx="15522">
                  <c:v>9635.8359375</c:v>
                </c:pt>
                <c:pt idx="15523">
                  <c:v>11208.73828125</c:v>
                </c:pt>
                <c:pt idx="15524">
                  <c:v>8261.23046875</c:v>
                </c:pt>
                <c:pt idx="15525">
                  <c:v>10961</c:v>
                </c:pt>
                <c:pt idx="15526">
                  <c:v>11031.7265625</c:v>
                </c:pt>
                <c:pt idx="15527">
                  <c:v>11486.17578125</c:v>
                </c:pt>
                <c:pt idx="15528">
                  <c:v>12491.61328125</c:v>
                </c:pt>
                <c:pt idx="15529">
                  <c:v>13793.5390625</c:v>
                </c:pt>
                <c:pt idx="15530">
                  <c:v>14224.66015625</c:v>
                </c:pt>
                <c:pt idx="15531">
                  <c:v>12727.36328125</c:v>
                </c:pt>
                <c:pt idx="15532">
                  <c:v>12487.99609375</c:v>
                </c:pt>
                <c:pt idx="15533">
                  <c:v>13543.1015625</c:v>
                </c:pt>
                <c:pt idx="15534">
                  <c:v>14299.8046875</c:v>
                </c:pt>
                <c:pt idx="15535">
                  <c:v>13414.4609375</c:v>
                </c:pt>
                <c:pt idx="15536">
                  <c:v>11643.046875</c:v>
                </c:pt>
                <c:pt idx="15537">
                  <c:v>12320.47265625</c:v>
                </c:pt>
                <c:pt idx="15538">
                  <c:v>13657.21484375</c:v>
                </c:pt>
                <c:pt idx="15539">
                  <c:v>13087.59765625</c:v>
                </c:pt>
                <c:pt idx="15540">
                  <c:v>14505.3125</c:v>
                </c:pt>
                <c:pt idx="15541">
                  <c:v>12707.8984375</c:v>
                </c:pt>
                <c:pt idx="15542">
                  <c:v>11886.18359375</c:v>
                </c:pt>
                <c:pt idx="15543">
                  <c:v>13547.796875</c:v>
                </c:pt>
                <c:pt idx="15544">
                  <c:v>15286.98046875</c:v>
                </c:pt>
                <c:pt idx="15545">
                  <c:v>15485.51171875</c:v>
                </c:pt>
                <c:pt idx="15546">
                  <c:v>14943.28515625</c:v>
                </c:pt>
                <c:pt idx="15547">
                  <c:v>12328.109375</c:v>
                </c:pt>
                <c:pt idx="15548">
                  <c:v>12108.8046875</c:v>
                </c:pt>
                <c:pt idx="15549">
                  <c:v>12378.1328125</c:v>
                </c:pt>
                <c:pt idx="15550">
                  <c:v>14163.22265625</c:v>
                </c:pt>
                <c:pt idx="15551">
                  <c:v>14002.44140625</c:v>
                </c:pt>
                <c:pt idx="15552">
                  <c:v>11660.234375</c:v>
                </c:pt>
                <c:pt idx="15553">
                  <c:v>10945.8203125</c:v>
                </c:pt>
                <c:pt idx="15554">
                  <c:v>13428.00390625</c:v>
                </c:pt>
                <c:pt idx="15555">
                  <c:v>19222.48828125</c:v>
                </c:pt>
                <c:pt idx="15556">
                  <c:v>19169.12890625</c:v>
                </c:pt>
                <c:pt idx="15557">
                  <c:v>18265.16796875</c:v>
                </c:pt>
                <c:pt idx="15558">
                  <c:v>18280.328125</c:v>
                </c:pt>
                <c:pt idx="15559">
                  <c:v>19234.9296875</c:v>
                </c:pt>
                <c:pt idx="15560">
                  <c:v>18917.94140625</c:v>
                </c:pt>
                <c:pt idx="15561">
                  <c:v>19353.66015625</c:v>
                </c:pt>
                <c:pt idx="15562">
                  <c:v>16179.54296875</c:v>
                </c:pt>
                <c:pt idx="15563">
                  <c:v>15836.05859375</c:v>
                </c:pt>
                <c:pt idx="15564">
                  <c:v>16582.12890625</c:v>
                </c:pt>
                <c:pt idx="15565">
                  <c:v>18207.1796875</c:v>
                </c:pt>
                <c:pt idx="15566">
                  <c:v>19207.734375</c:v>
                </c:pt>
                <c:pt idx="15567">
                  <c:v>17464.0078125</c:v>
                </c:pt>
                <c:pt idx="15568">
                  <c:v>17115.3515625</c:v>
                </c:pt>
                <c:pt idx="15569">
                  <c:v>19327.0234375</c:v>
                </c:pt>
                <c:pt idx="15570">
                  <c:v>13044.1875</c:v>
                </c:pt>
                <c:pt idx="15571">
                  <c:v>11783.7890625</c:v>
                </c:pt>
                <c:pt idx="15572">
                  <c:v>11876.6328125</c:v>
                </c:pt>
                <c:pt idx="15573">
                  <c:v>10099.29296875</c:v>
                </c:pt>
                <c:pt idx="15574">
                  <c:v>11706.8203125</c:v>
                </c:pt>
                <c:pt idx="15575">
                  <c:v>12644.0390625</c:v>
                </c:pt>
                <c:pt idx="15576">
                  <c:v>13163.84375</c:v>
                </c:pt>
                <c:pt idx="15577">
                  <c:v>12727.9453125</c:v>
                </c:pt>
                <c:pt idx="15578">
                  <c:v>11608.13671875</c:v>
                </c:pt>
                <c:pt idx="15579">
                  <c:v>9563.5</c:v>
                </c:pt>
                <c:pt idx="15580">
                  <c:v>9566.01953125</c:v>
                </c:pt>
                <c:pt idx="15581">
                  <c:v>12124.91015625</c:v>
                </c:pt>
                <c:pt idx="15582">
                  <c:v>10932.20703125</c:v>
                </c:pt>
                <c:pt idx="15583">
                  <c:v>10926.58984375</c:v>
                </c:pt>
                <c:pt idx="15584">
                  <c:v>12764.20703125</c:v>
                </c:pt>
                <c:pt idx="15585">
                  <c:v>18975.40625</c:v>
                </c:pt>
                <c:pt idx="15586">
                  <c:v>18168.37109375</c:v>
                </c:pt>
                <c:pt idx="15587">
                  <c:v>19086.0859375</c:v>
                </c:pt>
                <c:pt idx="15588">
                  <c:v>19936.1171875</c:v>
                </c:pt>
                <c:pt idx="15589">
                  <c:v>18640.91015625</c:v>
                </c:pt>
                <c:pt idx="15590">
                  <c:v>16600.36328125</c:v>
                </c:pt>
                <c:pt idx="15591">
                  <c:v>15428.421875</c:v>
                </c:pt>
                <c:pt idx="15592">
                  <c:v>15524.23046875</c:v>
                </c:pt>
                <c:pt idx="15593">
                  <c:v>17033.60546875</c:v>
                </c:pt>
                <c:pt idx="15594">
                  <c:v>19296.7734375</c:v>
                </c:pt>
                <c:pt idx="15595">
                  <c:v>19908.70703125</c:v>
                </c:pt>
                <c:pt idx="15596">
                  <c:v>19913.18359375</c:v>
                </c:pt>
                <c:pt idx="15597">
                  <c:v>17556.7265625</c:v>
                </c:pt>
                <c:pt idx="15598">
                  <c:v>17372.109375</c:v>
                </c:pt>
                <c:pt idx="15599">
                  <c:v>19562.16015625</c:v>
                </c:pt>
                <c:pt idx="15600">
                  <c:v>13800.0703125</c:v>
                </c:pt>
                <c:pt idx="15601">
                  <c:v>13237.125</c:v>
                </c:pt>
                <c:pt idx="15602">
                  <c:v>14092.40625</c:v>
                </c:pt>
                <c:pt idx="15603">
                  <c:v>11370.75</c:v>
                </c:pt>
                <c:pt idx="15604">
                  <c:v>12341.6171875</c:v>
                </c:pt>
                <c:pt idx="15605">
                  <c:v>11641.6640625</c:v>
                </c:pt>
                <c:pt idx="15606">
                  <c:v>12854.0859375</c:v>
                </c:pt>
                <c:pt idx="15607">
                  <c:v>12926.32421875</c:v>
                </c:pt>
                <c:pt idx="15608">
                  <c:v>13120.8671875</c:v>
                </c:pt>
                <c:pt idx="15609">
                  <c:v>13920.1640625</c:v>
                </c:pt>
                <c:pt idx="15610">
                  <c:v>12697.90625</c:v>
                </c:pt>
                <c:pt idx="15611">
                  <c:v>12283.78515625</c:v>
                </c:pt>
                <c:pt idx="15612">
                  <c:v>13081.06640625</c:v>
                </c:pt>
                <c:pt idx="15613">
                  <c:v>13659.01171875</c:v>
                </c:pt>
                <c:pt idx="15614">
                  <c:v>13776.78125</c:v>
                </c:pt>
                <c:pt idx="15615">
                  <c:v>9715.0703125</c:v>
                </c:pt>
                <c:pt idx="15616">
                  <c:v>8362.50390625</c:v>
                </c:pt>
                <c:pt idx="15617">
                  <c:v>8226.5703125</c:v>
                </c:pt>
                <c:pt idx="15618">
                  <c:v>10533</c:v>
                </c:pt>
                <c:pt idx="15619">
                  <c:v>8745.24609375</c:v>
                </c:pt>
                <c:pt idx="15620">
                  <c:v>6713.3515625</c:v>
                </c:pt>
                <c:pt idx="15621">
                  <c:v>6306.14453125</c:v>
                </c:pt>
                <c:pt idx="15622">
                  <c:v>6816.53125</c:v>
                </c:pt>
                <c:pt idx="15623">
                  <c:v>8770.9140625</c:v>
                </c:pt>
                <c:pt idx="15624">
                  <c:v>10172.37890625</c:v>
                </c:pt>
                <c:pt idx="15625">
                  <c:v>10940.41796875</c:v>
                </c:pt>
                <c:pt idx="15626">
                  <c:v>9585.796875</c:v>
                </c:pt>
                <c:pt idx="15627">
                  <c:v>10011.67578125</c:v>
                </c:pt>
                <c:pt idx="15628">
                  <c:v>5766.10546875</c:v>
                </c:pt>
                <c:pt idx="15629">
                  <c:v>7072.44140625</c:v>
                </c:pt>
                <c:pt idx="15630">
                  <c:v>11955.3671875</c:v>
                </c:pt>
                <c:pt idx="15631">
                  <c:v>11768.03125</c:v>
                </c:pt>
                <c:pt idx="15632">
                  <c:v>12291.25</c:v>
                </c:pt>
                <c:pt idx="15633">
                  <c:v>13324.5703125</c:v>
                </c:pt>
                <c:pt idx="15634">
                  <c:v>16156.3984375</c:v>
                </c:pt>
                <c:pt idx="15635">
                  <c:v>15439.515625</c:v>
                </c:pt>
                <c:pt idx="15636">
                  <c:v>15413.30859375</c:v>
                </c:pt>
                <c:pt idx="15637">
                  <c:v>13970.7109375</c:v>
                </c:pt>
                <c:pt idx="15638">
                  <c:v>13563.6875</c:v>
                </c:pt>
                <c:pt idx="15639">
                  <c:v>14225.8984375</c:v>
                </c:pt>
                <c:pt idx="15640">
                  <c:v>16654.328125</c:v>
                </c:pt>
                <c:pt idx="15641">
                  <c:v>14534.7421875</c:v>
                </c:pt>
                <c:pt idx="15642">
                  <c:v>16637.51171875</c:v>
                </c:pt>
                <c:pt idx="15643">
                  <c:v>15666.4765625</c:v>
                </c:pt>
                <c:pt idx="15644">
                  <c:v>15192.4140625</c:v>
                </c:pt>
                <c:pt idx="15645">
                  <c:v>12425.5625</c:v>
                </c:pt>
                <c:pt idx="15646">
                  <c:v>11824.8984375</c:v>
                </c:pt>
                <c:pt idx="15647">
                  <c:v>14161.9921875</c:v>
                </c:pt>
                <c:pt idx="15648">
                  <c:v>10451.5546875</c:v>
                </c:pt>
                <c:pt idx="15649">
                  <c:v>10015.265625</c:v>
                </c:pt>
                <c:pt idx="15650">
                  <c:v>8896.4296875</c:v>
                </c:pt>
                <c:pt idx="15651">
                  <c:v>8631.328125</c:v>
                </c:pt>
                <c:pt idx="15652">
                  <c:v>12338.65625</c:v>
                </c:pt>
                <c:pt idx="15653">
                  <c:v>13517.24609375</c:v>
                </c:pt>
                <c:pt idx="15654">
                  <c:v>14527.9921875</c:v>
                </c:pt>
                <c:pt idx="15655">
                  <c:v>12823.109375</c:v>
                </c:pt>
                <c:pt idx="15656">
                  <c:v>13457.67578125</c:v>
                </c:pt>
                <c:pt idx="15657">
                  <c:v>14057.453125</c:v>
                </c:pt>
                <c:pt idx="15658">
                  <c:v>14499.2578125</c:v>
                </c:pt>
                <c:pt idx="15659">
                  <c:v>13387.890625</c:v>
                </c:pt>
                <c:pt idx="15660">
                  <c:v>14101.37890625</c:v>
                </c:pt>
                <c:pt idx="15661">
                  <c:v>14440.1171875</c:v>
                </c:pt>
                <c:pt idx="15662">
                  <c:v>14724.46875</c:v>
                </c:pt>
                <c:pt idx="15663">
                  <c:v>14056.2578125</c:v>
                </c:pt>
                <c:pt idx="15664">
                  <c:v>12023.49609375</c:v>
                </c:pt>
                <c:pt idx="15665">
                  <c:v>10326.1484375</c:v>
                </c:pt>
                <c:pt idx="15666">
                  <c:v>9922.09375</c:v>
                </c:pt>
                <c:pt idx="15667">
                  <c:v>12744.5078125</c:v>
                </c:pt>
                <c:pt idx="15668">
                  <c:v>12544.33984375</c:v>
                </c:pt>
                <c:pt idx="15669">
                  <c:v>9525.05078125</c:v>
                </c:pt>
                <c:pt idx="15670">
                  <c:v>13236.375</c:v>
                </c:pt>
                <c:pt idx="15671">
                  <c:v>14289.421875</c:v>
                </c:pt>
                <c:pt idx="15672">
                  <c:v>12034.74609375</c:v>
                </c:pt>
                <c:pt idx="15673">
                  <c:v>13753.5625</c:v>
                </c:pt>
                <c:pt idx="15674">
                  <c:v>14893.87109375</c:v>
                </c:pt>
                <c:pt idx="15675">
                  <c:v>7966.13671875</c:v>
                </c:pt>
                <c:pt idx="15676">
                  <c:v>5997.39453125</c:v>
                </c:pt>
                <c:pt idx="15677">
                  <c:v>3662.46484375</c:v>
                </c:pt>
                <c:pt idx="15678">
                  <c:v>4825.20703125</c:v>
                </c:pt>
                <c:pt idx="15679">
                  <c:v>5994.6796875</c:v>
                </c:pt>
                <c:pt idx="15680">
                  <c:v>7241.06640625</c:v>
                </c:pt>
                <c:pt idx="15681">
                  <c:v>8273.1875</c:v>
                </c:pt>
                <c:pt idx="15682">
                  <c:v>9366.609375</c:v>
                </c:pt>
                <c:pt idx="15683">
                  <c:v>8132.75</c:v>
                </c:pt>
                <c:pt idx="15684">
                  <c:v>6511.34375</c:v>
                </c:pt>
                <c:pt idx="15685">
                  <c:v>5759.44140625</c:v>
                </c:pt>
                <c:pt idx="15686">
                  <c:v>8092.3046875</c:v>
                </c:pt>
                <c:pt idx="15687">
                  <c:v>5363.86328125</c:v>
                </c:pt>
                <c:pt idx="15688">
                  <c:v>4440.4375</c:v>
                </c:pt>
                <c:pt idx="15689">
                  <c:v>6684.32421875</c:v>
                </c:pt>
                <c:pt idx="15690">
                  <c:v>11728.859375</c:v>
                </c:pt>
                <c:pt idx="15691">
                  <c:v>12362.89453125</c:v>
                </c:pt>
                <c:pt idx="15692">
                  <c:v>12170.60546875</c:v>
                </c:pt>
                <c:pt idx="15693">
                  <c:v>10594.29296875</c:v>
                </c:pt>
                <c:pt idx="15694">
                  <c:v>9848.0703125</c:v>
                </c:pt>
                <c:pt idx="15695">
                  <c:v>10001.703125</c:v>
                </c:pt>
                <c:pt idx="15696">
                  <c:v>10993.31640625</c:v>
                </c:pt>
                <c:pt idx="15697">
                  <c:v>12050.05078125</c:v>
                </c:pt>
                <c:pt idx="15698">
                  <c:v>11812.9765625</c:v>
                </c:pt>
                <c:pt idx="15699">
                  <c:v>12098.82421875</c:v>
                </c:pt>
                <c:pt idx="15700">
                  <c:v>9989.3984375</c:v>
                </c:pt>
                <c:pt idx="15701">
                  <c:v>9133.98828125</c:v>
                </c:pt>
                <c:pt idx="15702">
                  <c:v>10638.26953125</c:v>
                </c:pt>
                <c:pt idx="15703">
                  <c:v>12314.4140625</c:v>
                </c:pt>
                <c:pt idx="15704">
                  <c:v>12132.61328125</c:v>
                </c:pt>
                <c:pt idx="15705">
                  <c:v>11165.8671875</c:v>
                </c:pt>
                <c:pt idx="15706">
                  <c:v>7768.5</c:v>
                </c:pt>
                <c:pt idx="15707">
                  <c:v>10494.82421875</c:v>
                </c:pt>
                <c:pt idx="15708">
                  <c:v>10501.93359375</c:v>
                </c:pt>
                <c:pt idx="15709">
                  <c:v>10772.09375</c:v>
                </c:pt>
                <c:pt idx="15710">
                  <c:v>11240.984375</c:v>
                </c:pt>
                <c:pt idx="15711">
                  <c:v>10268.453125</c:v>
                </c:pt>
                <c:pt idx="15712">
                  <c:v>8781.5234375</c:v>
                </c:pt>
                <c:pt idx="15713">
                  <c:v>9251.6171875</c:v>
                </c:pt>
                <c:pt idx="15714">
                  <c:v>10060.5234375</c:v>
                </c:pt>
                <c:pt idx="15715">
                  <c:v>7376.9375</c:v>
                </c:pt>
                <c:pt idx="15716">
                  <c:v>11293.4765625</c:v>
                </c:pt>
                <c:pt idx="15717">
                  <c:v>9172.6953125</c:v>
                </c:pt>
                <c:pt idx="15718">
                  <c:v>8078.078125</c:v>
                </c:pt>
                <c:pt idx="15719">
                  <c:v>9107.78125</c:v>
                </c:pt>
                <c:pt idx="15720">
                  <c:v>16786.7421875</c:v>
                </c:pt>
                <c:pt idx="15721">
                  <c:v>16834.38671875</c:v>
                </c:pt>
                <c:pt idx="15722">
                  <c:v>17080.28515625</c:v>
                </c:pt>
                <c:pt idx="15723">
                  <c:v>17901.109375</c:v>
                </c:pt>
                <c:pt idx="15724">
                  <c:v>16480.92578125</c:v>
                </c:pt>
                <c:pt idx="15725">
                  <c:v>17060.9375</c:v>
                </c:pt>
                <c:pt idx="15726">
                  <c:v>17644.23828125</c:v>
                </c:pt>
                <c:pt idx="15727">
                  <c:v>17636.9375</c:v>
                </c:pt>
                <c:pt idx="15728">
                  <c:v>17683.640625</c:v>
                </c:pt>
                <c:pt idx="15729">
                  <c:v>17211.1328125</c:v>
                </c:pt>
                <c:pt idx="15730">
                  <c:v>17839.4609375</c:v>
                </c:pt>
                <c:pt idx="15731">
                  <c:v>16043.7890625</c:v>
                </c:pt>
                <c:pt idx="15732">
                  <c:v>15618.328125</c:v>
                </c:pt>
                <c:pt idx="15733">
                  <c:v>17011.33984375</c:v>
                </c:pt>
                <c:pt idx="15734">
                  <c:v>17083.77734375</c:v>
                </c:pt>
                <c:pt idx="15735">
                  <c:v>8558.1015625</c:v>
                </c:pt>
                <c:pt idx="15736">
                  <c:v>8229.10546875</c:v>
                </c:pt>
                <c:pt idx="15737">
                  <c:v>8086.5859375</c:v>
                </c:pt>
                <c:pt idx="15738">
                  <c:v>8500.28515625</c:v>
                </c:pt>
                <c:pt idx="15739">
                  <c:v>8241.7890625</c:v>
                </c:pt>
                <c:pt idx="15740">
                  <c:v>4559.7734375</c:v>
                </c:pt>
                <c:pt idx="15741">
                  <c:v>3824.0234375</c:v>
                </c:pt>
                <c:pt idx="15742">
                  <c:v>7771.45703125</c:v>
                </c:pt>
                <c:pt idx="15743">
                  <c:v>6095.2109375</c:v>
                </c:pt>
                <c:pt idx="15744">
                  <c:v>6569.37890625</c:v>
                </c:pt>
                <c:pt idx="15745">
                  <c:v>8244.76953125</c:v>
                </c:pt>
                <c:pt idx="15746">
                  <c:v>7958.796875</c:v>
                </c:pt>
                <c:pt idx="15747">
                  <c:v>8621.6484375</c:v>
                </c:pt>
                <c:pt idx="15748">
                  <c:v>6936.640625</c:v>
                </c:pt>
                <c:pt idx="15749">
                  <c:v>8536.17578125</c:v>
                </c:pt>
              </c:numCache>
              <c:extLst xmlns:c15="http://schemas.microsoft.com/office/drawing/2012/chart"/>
            </c:numRef>
          </c:xVal>
          <c:yVal>
            <c:numRef>
              <c:f>'[shaded_bars_plot_maker_20240404.xlsx]Thermal MW vs PC Hours'!$J$7:$J$15761</c:f>
              <c:numCache>
                <c:formatCode>_(* #,##0_);_(* \(#,##0\);_(* "-"??_);_(@_)</c:formatCode>
                <c:ptCount val="15755"/>
                <c:pt idx="0">
                  <c:v>60982.625274658203</c:v>
                </c:pt>
                <c:pt idx="1">
                  <c:v>60258.206695556641</c:v>
                </c:pt>
                <c:pt idx="2">
                  <c:v>61189.815093994141</c:v>
                </c:pt>
                <c:pt idx="3">
                  <c:v>61297.453643798821</c:v>
                </c:pt>
                <c:pt idx="4">
                  <c:v>62629.192886352539</c:v>
                </c:pt>
                <c:pt idx="5">
                  <c:v>62629.192825317383</c:v>
                </c:pt>
                <c:pt idx="6">
                  <c:v>53164.387664794922</c:v>
                </c:pt>
                <c:pt idx="7">
                  <c:v>53164.387664794922</c:v>
                </c:pt>
                <c:pt idx="8">
                  <c:v>49619.330596923828</c:v>
                </c:pt>
                <c:pt idx="9">
                  <c:v>49619.330535888672</c:v>
                </c:pt>
                <c:pt idx="10">
                  <c:v>49619.330596923828</c:v>
                </c:pt>
                <c:pt idx="11">
                  <c:v>53404.709548950195</c:v>
                </c:pt>
                <c:pt idx="12">
                  <c:v>53404.709548950195</c:v>
                </c:pt>
                <c:pt idx="13">
                  <c:v>53669.145095825195</c:v>
                </c:pt>
                <c:pt idx="14">
                  <c:v>53669.145156860352</c:v>
                </c:pt>
                <c:pt idx="15">
                  <c:v>60930.16340637207</c:v>
                </c:pt>
                <c:pt idx="16">
                  <c:v>49681.674697875977</c:v>
                </c:pt>
                <c:pt idx="17">
                  <c:v>49778.716934204102</c:v>
                </c:pt>
                <c:pt idx="18">
                  <c:v>49782.716995239258</c:v>
                </c:pt>
                <c:pt idx="19">
                  <c:v>49791.996475219727</c:v>
                </c:pt>
                <c:pt idx="20">
                  <c:v>49791.996536254883</c:v>
                </c:pt>
                <c:pt idx="21">
                  <c:v>49741.275405883789</c:v>
                </c:pt>
                <c:pt idx="22">
                  <c:v>49610.742141723633</c:v>
                </c:pt>
                <c:pt idx="23">
                  <c:v>49411.635940551758</c:v>
                </c:pt>
                <c:pt idx="24">
                  <c:v>50128.093887329102</c:v>
                </c:pt>
                <c:pt idx="25">
                  <c:v>50373.759307861328</c:v>
                </c:pt>
                <c:pt idx="26">
                  <c:v>54198.019119262695</c:v>
                </c:pt>
                <c:pt idx="27">
                  <c:v>53846.019119262695</c:v>
                </c:pt>
                <c:pt idx="28">
                  <c:v>54099.144226074219</c:v>
                </c:pt>
                <c:pt idx="29">
                  <c:v>54089.864807128906</c:v>
                </c:pt>
                <c:pt idx="30">
                  <c:v>61729.892456054688</c:v>
                </c:pt>
                <c:pt idx="31">
                  <c:v>61752.058349609375</c:v>
                </c:pt>
                <c:pt idx="32">
                  <c:v>61753.612121582031</c:v>
                </c:pt>
                <c:pt idx="33">
                  <c:v>61862.791137695313</c:v>
                </c:pt>
                <c:pt idx="34">
                  <c:v>52110.724136352539</c:v>
                </c:pt>
                <c:pt idx="35">
                  <c:v>52110.724136352539</c:v>
                </c:pt>
                <c:pt idx="36">
                  <c:v>52110.724136352539</c:v>
                </c:pt>
                <c:pt idx="37">
                  <c:v>52110.724075317383</c:v>
                </c:pt>
                <c:pt idx="38">
                  <c:v>52344.986892700195</c:v>
                </c:pt>
                <c:pt idx="39">
                  <c:v>50353.439651489258</c:v>
                </c:pt>
                <c:pt idx="40">
                  <c:v>50362.719131469727</c:v>
                </c:pt>
                <c:pt idx="41">
                  <c:v>54248.115341186523</c:v>
                </c:pt>
                <c:pt idx="42">
                  <c:v>54248.115341186523</c:v>
                </c:pt>
                <c:pt idx="43">
                  <c:v>54248.115341186523</c:v>
                </c:pt>
                <c:pt idx="44">
                  <c:v>55553.674789428711</c:v>
                </c:pt>
                <c:pt idx="45">
                  <c:v>61419.14924621582</c:v>
                </c:pt>
                <c:pt idx="46">
                  <c:v>49652.794998168945</c:v>
                </c:pt>
                <c:pt idx="47">
                  <c:v>49558.73127746582</c:v>
                </c:pt>
                <c:pt idx="48">
                  <c:v>49743.111404418945</c:v>
                </c:pt>
                <c:pt idx="49">
                  <c:v>49646.069107055664</c:v>
                </c:pt>
                <c:pt idx="50">
                  <c:v>51667.695022583008</c:v>
                </c:pt>
                <c:pt idx="51">
                  <c:v>52315.472244262695</c:v>
                </c:pt>
                <c:pt idx="52">
                  <c:v>52315.472427368164</c:v>
                </c:pt>
                <c:pt idx="53">
                  <c:v>52315.472244262695</c:v>
                </c:pt>
                <c:pt idx="54">
                  <c:v>51570.002883911133</c:v>
                </c:pt>
                <c:pt idx="55">
                  <c:v>51570.003067016602</c:v>
                </c:pt>
                <c:pt idx="56">
                  <c:v>51570.003005981445</c:v>
                </c:pt>
                <c:pt idx="57">
                  <c:v>50762.987503051758</c:v>
                </c:pt>
                <c:pt idx="58">
                  <c:v>51608.628341674805</c:v>
                </c:pt>
                <c:pt idx="59">
                  <c:v>51534.318832397461</c:v>
                </c:pt>
                <c:pt idx="60">
                  <c:v>61832.816299438477</c:v>
                </c:pt>
                <c:pt idx="61">
                  <c:v>49644.002029418945</c:v>
                </c:pt>
                <c:pt idx="62">
                  <c:v>51937.90803527832</c:v>
                </c:pt>
                <c:pt idx="63">
                  <c:v>51872.080337524414</c:v>
                </c:pt>
                <c:pt idx="64">
                  <c:v>51805.390701293938</c:v>
                </c:pt>
                <c:pt idx="65">
                  <c:v>50920.910720825195</c:v>
                </c:pt>
                <c:pt idx="66">
                  <c:v>50920.910720825195</c:v>
                </c:pt>
                <c:pt idx="67">
                  <c:v>50920.910659790039</c:v>
                </c:pt>
                <c:pt idx="68">
                  <c:v>50920.910659790039</c:v>
                </c:pt>
                <c:pt idx="69">
                  <c:v>51240.637283325195</c:v>
                </c:pt>
                <c:pt idx="70">
                  <c:v>49962.107315063477</c:v>
                </c:pt>
                <c:pt idx="71">
                  <c:v>49971.06379699707</c:v>
                </c:pt>
                <c:pt idx="72">
                  <c:v>49961.784378051758</c:v>
                </c:pt>
                <c:pt idx="73">
                  <c:v>52656.583099365234</c:v>
                </c:pt>
                <c:pt idx="74">
                  <c:v>52656.583099365234</c:v>
                </c:pt>
                <c:pt idx="75">
                  <c:v>61114.006546020508</c:v>
                </c:pt>
                <c:pt idx="76">
                  <c:v>62451.800552368164</c:v>
                </c:pt>
                <c:pt idx="77">
                  <c:v>62109.079971313477</c:v>
                </c:pt>
                <c:pt idx="78">
                  <c:v>60130.96858215332</c:v>
                </c:pt>
                <c:pt idx="79">
                  <c:v>60060.81867980957</c:v>
                </c:pt>
                <c:pt idx="80">
                  <c:v>59994.669021606438</c:v>
                </c:pt>
                <c:pt idx="81">
                  <c:v>59670.738174438477</c:v>
                </c:pt>
                <c:pt idx="82">
                  <c:v>55011.441131591797</c:v>
                </c:pt>
                <c:pt idx="83">
                  <c:v>55020.720733642578</c:v>
                </c:pt>
                <c:pt idx="84">
                  <c:v>55395.923614501953</c:v>
                </c:pt>
                <c:pt idx="85">
                  <c:v>55391.923614501953</c:v>
                </c:pt>
                <c:pt idx="86">
                  <c:v>55244.827941894531</c:v>
                </c:pt>
                <c:pt idx="87">
                  <c:v>51089.437210083008</c:v>
                </c:pt>
                <c:pt idx="88">
                  <c:v>51093.437210083008</c:v>
                </c:pt>
                <c:pt idx="89">
                  <c:v>51099.95491027832</c:v>
                </c:pt>
                <c:pt idx="90">
                  <c:v>63329.865921020508</c:v>
                </c:pt>
                <c:pt idx="91">
                  <c:v>63264.900588989251</c:v>
                </c:pt>
                <c:pt idx="92">
                  <c:v>63383.576370239251</c:v>
                </c:pt>
                <c:pt idx="93">
                  <c:v>62196.730606079094</c:v>
                </c:pt>
                <c:pt idx="94">
                  <c:v>61111.009231567383</c:v>
                </c:pt>
                <c:pt idx="95">
                  <c:v>61250.744033813477</c:v>
                </c:pt>
                <c:pt idx="96">
                  <c:v>61300.193801879883</c:v>
                </c:pt>
                <c:pt idx="97">
                  <c:v>62260.058731079102</c:v>
                </c:pt>
                <c:pt idx="98">
                  <c:v>57257.616973876953</c:v>
                </c:pt>
                <c:pt idx="99">
                  <c:v>57413.767242431641</c:v>
                </c:pt>
                <c:pt idx="100">
                  <c:v>57347.986968994141</c:v>
                </c:pt>
                <c:pt idx="101">
                  <c:v>57347.986968994141</c:v>
                </c:pt>
                <c:pt idx="102">
                  <c:v>57338.707550048828</c:v>
                </c:pt>
                <c:pt idx="103">
                  <c:v>51064.963577270508</c:v>
                </c:pt>
                <c:pt idx="104">
                  <c:v>50905.962051391602</c:v>
                </c:pt>
                <c:pt idx="105">
                  <c:v>53642.842437744141</c:v>
                </c:pt>
                <c:pt idx="106">
                  <c:v>53642.842498779297</c:v>
                </c:pt>
                <c:pt idx="107">
                  <c:v>53642.842498779297</c:v>
                </c:pt>
                <c:pt idx="108">
                  <c:v>53633.563079833984</c:v>
                </c:pt>
                <c:pt idx="109">
                  <c:v>51534.499465942383</c:v>
                </c:pt>
                <c:pt idx="110">
                  <c:v>51436.63459777832</c:v>
                </c:pt>
                <c:pt idx="111">
                  <c:v>51445.914321899414</c:v>
                </c:pt>
                <c:pt idx="112">
                  <c:v>51854.799667358398</c:v>
                </c:pt>
                <c:pt idx="113">
                  <c:v>52267.014144897461</c:v>
                </c:pt>
                <c:pt idx="114">
                  <c:v>51389.862533569336</c:v>
                </c:pt>
                <c:pt idx="115">
                  <c:v>51316.962509155273</c:v>
                </c:pt>
                <c:pt idx="116">
                  <c:v>51244.062606811523</c:v>
                </c:pt>
                <c:pt idx="117">
                  <c:v>50523.456771850586</c:v>
                </c:pt>
                <c:pt idx="118">
                  <c:v>52248.175155639648</c:v>
                </c:pt>
                <c:pt idx="119">
                  <c:v>52252.821029663086</c:v>
                </c:pt>
                <c:pt idx="120">
                  <c:v>47173.312088012695</c:v>
                </c:pt>
                <c:pt idx="121">
                  <c:v>46917.808181762695</c:v>
                </c:pt>
                <c:pt idx="122">
                  <c:v>46826.690017700195</c:v>
                </c:pt>
                <c:pt idx="123">
                  <c:v>46826.690017700195</c:v>
                </c:pt>
                <c:pt idx="124">
                  <c:v>46826.690078735352</c:v>
                </c:pt>
                <c:pt idx="125">
                  <c:v>48131.209060668945</c:v>
                </c:pt>
                <c:pt idx="126">
                  <c:v>50353.818252563477</c:v>
                </c:pt>
                <c:pt idx="127">
                  <c:v>50353.774017333984</c:v>
                </c:pt>
                <c:pt idx="128">
                  <c:v>50351.714019775391</c:v>
                </c:pt>
                <c:pt idx="129">
                  <c:v>50351.714080810547</c:v>
                </c:pt>
                <c:pt idx="130">
                  <c:v>50351.714019775391</c:v>
                </c:pt>
                <c:pt idx="131">
                  <c:v>51063.178924560547</c:v>
                </c:pt>
                <c:pt idx="132">
                  <c:v>50490.834686279297</c:v>
                </c:pt>
                <c:pt idx="133">
                  <c:v>50229.19514465332</c:v>
                </c:pt>
                <c:pt idx="134">
                  <c:v>50659.191253662109</c:v>
                </c:pt>
                <c:pt idx="135">
                  <c:v>60800.369827270508</c:v>
                </c:pt>
                <c:pt idx="136">
                  <c:v>60800.369888305664</c:v>
                </c:pt>
                <c:pt idx="137">
                  <c:v>55694.186477661133</c:v>
                </c:pt>
                <c:pt idx="138">
                  <c:v>55694.186477661133</c:v>
                </c:pt>
                <c:pt idx="139">
                  <c:v>55691.346694946289</c:v>
                </c:pt>
                <c:pt idx="140">
                  <c:v>55691.346633911133</c:v>
                </c:pt>
                <c:pt idx="141">
                  <c:v>55691.346694946289</c:v>
                </c:pt>
                <c:pt idx="142">
                  <c:v>53539.326248168945</c:v>
                </c:pt>
                <c:pt idx="143">
                  <c:v>53154.841934204102</c:v>
                </c:pt>
                <c:pt idx="144">
                  <c:v>53483.666152954102</c:v>
                </c:pt>
                <c:pt idx="145">
                  <c:v>53417.516250610352</c:v>
                </c:pt>
                <c:pt idx="146">
                  <c:v>53247.192031860352</c:v>
                </c:pt>
                <c:pt idx="147">
                  <c:v>53181.042068481445</c:v>
                </c:pt>
                <c:pt idx="148">
                  <c:v>50068.987380981445</c:v>
                </c:pt>
                <c:pt idx="149">
                  <c:v>52554.46955871582</c:v>
                </c:pt>
                <c:pt idx="150">
                  <c:v>51909.533767700195</c:v>
                </c:pt>
                <c:pt idx="151">
                  <c:v>51608.232986450195</c:v>
                </c:pt>
                <c:pt idx="152">
                  <c:v>51558.605484008789</c:v>
                </c:pt>
                <c:pt idx="153">
                  <c:v>51470.642730712891</c:v>
                </c:pt>
                <c:pt idx="154">
                  <c:v>55907.155410766602</c:v>
                </c:pt>
                <c:pt idx="155">
                  <c:v>55907.155410766602</c:v>
                </c:pt>
                <c:pt idx="156">
                  <c:v>55907.155410766602</c:v>
                </c:pt>
                <c:pt idx="157">
                  <c:v>55907.155410766602</c:v>
                </c:pt>
                <c:pt idx="158">
                  <c:v>56202.885879516602</c:v>
                </c:pt>
                <c:pt idx="159">
                  <c:v>53104.668212890625</c:v>
                </c:pt>
                <c:pt idx="160">
                  <c:v>53122.051071166992</c:v>
                </c:pt>
                <c:pt idx="161">
                  <c:v>52775.429489135742</c:v>
                </c:pt>
                <c:pt idx="162">
                  <c:v>52483.574020385742</c:v>
                </c:pt>
                <c:pt idx="163">
                  <c:v>52073.638717651367</c:v>
                </c:pt>
                <c:pt idx="164">
                  <c:v>52392.140609741211</c:v>
                </c:pt>
                <c:pt idx="165">
                  <c:v>52182.212417602539</c:v>
                </c:pt>
                <c:pt idx="166">
                  <c:v>52191.075942993164</c:v>
                </c:pt>
                <c:pt idx="167">
                  <c:v>50460.611892700195</c:v>
                </c:pt>
                <c:pt idx="168">
                  <c:v>50460.611770629883</c:v>
                </c:pt>
                <c:pt idx="169">
                  <c:v>50301.671463012695</c:v>
                </c:pt>
                <c:pt idx="170">
                  <c:v>50253.99201965332</c:v>
                </c:pt>
                <c:pt idx="171">
                  <c:v>50624.479446411133</c:v>
                </c:pt>
                <c:pt idx="172">
                  <c:v>50624.47932434082</c:v>
                </c:pt>
                <c:pt idx="173">
                  <c:v>51123.022415161133</c:v>
                </c:pt>
                <c:pt idx="174">
                  <c:v>52283.731521606445</c:v>
                </c:pt>
                <c:pt idx="175">
                  <c:v>52283.731521606445</c:v>
                </c:pt>
                <c:pt idx="176">
                  <c:v>53267.163375854492</c:v>
                </c:pt>
                <c:pt idx="177">
                  <c:v>53005.479782104492</c:v>
                </c:pt>
                <c:pt idx="178">
                  <c:v>52873.919540405273</c:v>
                </c:pt>
                <c:pt idx="179">
                  <c:v>53677.737289428711</c:v>
                </c:pt>
                <c:pt idx="180">
                  <c:v>60822.742431640625</c:v>
                </c:pt>
                <c:pt idx="181">
                  <c:v>60822.742675781243</c:v>
                </c:pt>
                <c:pt idx="182">
                  <c:v>61043.990844726555</c:v>
                </c:pt>
                <c:pt idx="183">
                  <c:v>61084.850708007805</c:v>
                </c:pt>
                <c:pt idx="184">
                  <c:v>52937.829788208008</c:v>
                </c:pt>
                <c:pt idx="185">
                  <c:v>49524.384658813477</c:v>
                </c:pt>
                <c:pt idx="186">
                  <c:v>49908.865188598633</c:v>
                </c:pt>
                <c:pt idx="187">
                  <c:v>52003.968826293945</c:v>
                </c:pt>
                <c:pt idx="188">
                  <c:v>55408.596420288086</c:v>
                </c:pt>
                <c:pt idx="189">
                  <c:v>55408.596420288086</c:v>
                </c:pt>
                <c:pt idx="190">
                  <c:v>55408.596542358398</c:v>
                </c:pt>
                <c:pt idx="191">
                  <c:v>55136.600814819336</c:v>
                </c:pt>
                <c:pt idx="192">
                  <c:v>55603.305038452148</c:v>
                </c:pt>
                <c:pt idx="193">
                  <c:v>55723.845260620117</c:v>
                </c:pt>
                <c:pt idx="194">
                  <c:v>55371.845321655273</c:v>
                </c:pt>
                <c:pt idx="195">
                  <c:v>51966.501449584961</c:v>
                </c:pt>
                <c:pt idx="196">
                  <c:v>51915.78044128418</c:v>
                </c:pt>
                <c:pt idx="197">
                  <c:v>51915.78044128418</c:v>
                </c:pt>
                <c:pt idx="198">
                  <c:v>53008.677467346191</c:v>
                </c:pt>
                <c:pt idx="199">
                  <c:v>52890.174049377441</c:v>
                </c:pt>
                <c:pt idx="200">
                  <c:v>52798.745826721191</c:v>
                </c:pt>
                <c:pt idx="201">
                  <c:v>52594.360450744622</c:v>
                </c:pt>
                <c:pt idx="202">
                  <c:v>52920.238136291504</c:v>
                </c:pt>
                <c:pt idx="203">
                  <c:v>51897.809913635254</c:v>
                </c:pt>
                <c:pt idx="204">
                  <c:v>51901.810035705566</c:v>
                </c:pt>
                <c:pt idx="205">
                  <c:v>51905.913917541504</c:v>
                </c:pt>
                <c:pt idx="206">
                  <c:v>51896.634254455566</c:v>
                </c:pt>
                <c:pt idx="207">
                  <c:v>51077.746482849121</c:v>
                </c:pt>
                <c:pt idx="208">
                  <c:v>52869.025390625</c:v>
                </c:pt>
                <c:pt idx="209">
                  <c:v>52869.025512695313</c:v>
                </c:pt>
                <c:pt idx="210">
                  <c:v>61990.798522949219</c:v>
                </c:pt>
                <c:pt idx="211">
                  <c:v>62000.078002929688</c:v>
                </c:pt>
                <c:pt idx="212">
                  <c:v>61990.798461914063</c:v>
                </c:pt>
                <c:pt idx="213">
                  <c:v>61986.798522949219</c:v>
                </c:pt>
                <c:pt idx="214">
                  <c:v>51791.062576293945</c:v>
                </c:pt>
                <c:pt idx="215">
                  <c:v>51533.378982543945</c:v>
                </c:pt>
                <c:pt idx="216">
                  <c:v>50831.122207641602</c:v>
                </c:pt>
                <c:pt idx="217">
                  <c:v>50831.122146606445</c:v>
                </c:pt>
                <c:pt idx="218">
                  <c:v>50645.976150512695</c:v>
                </c:pt>
                <c:pt idx="219">
                  <c:v>50645.976150512695</c:v>
                </c:pt>
                <c:pt idx="220">
                  <c:v>50916.845108032227</c:v>
                </c:pt>
                <c:pt idx="221">
                  <c:v>56585.443344116211</c:v>
                </c:pt>
                <c:pt idx="222">
                  <c:v>56585.443344116211</c:v>
                </c:pt>
                <c:pt idx="223">
                  <c:v>56585.443344116211</c:v>
                </c:pt>
                <c:pt idx="224">
                  <c:v>56104.659225463867</c:v>
                </c:pt>
                <c:pt idx="225">
                  <c:v>47092.983535766602</c:v>
                </c:pt>
                <c:pt idx="226">
                  <c:v>47092.983535766602</c:v>
                </c:pt>
                <c:pt idx="227">
                  <c:v>46715.674942016602</c:v>
                </c:pt>
                <c:pt idx="228">
                  <c:v>46711.674942016602</c:v>
                </c:pt>
                <c:pt idx="229">
                  <c:v>46711.674942016602</c:v>
                </c:pt>
                <c:pt idx="230">
                  <c:v>49422.848281860352</c:v>
                </c:pt>
                <c:pt idx="231">
                  <c:v>49422.848281860352</c:v>
                </c:pt>
                <c:pt idx="232">
                  <c:v>49085.910781860352</c:v>
                </c:pt>
                <c:pt idx="233">
                  <c:v>50742.916152954102</c:v>
                </c:pt>
                <c:pt idx="234">
                  <c:v>50597.399551391602</c:v>
                </c:pt>
                <c:pt idx="235">
                  <c:v>50636.398086547852</c:v>
                </c:pt>
                <c:pt idx="236">
                  <c:v>50563.277969360352</c:v>
                </c:pt>
                <c:pt idx="237">
                  <c:v>50490.168106079102</c:v>
                </c:pt>
                <c:pt idx="238">
                  <c:v>49907.928359985352</c:v>
                </c:pt>
                <c:pt idx="239">
                  <c:v>51882.737716674805</c:v>
                </c:pt>
                <c:pt idx="240">
                  <c:v>54949.602493286133</c:v>
                </c:pt>
                <c:pt idx="241">
                  <c:v>54949.602493286133</c:v>
                </c:pt>
                <c:pt idx="242">
                  <c:v>55489.363235473633</c:v>
                </c:pt>
                <c:pt idx="243">
                  <c:v>55498.642776489258</c:v>
                </c:pt>
                <c:pt idx="244">
                  <c:v>55489.363235473633</c:v>
                </c:pt>
                <c:pt idx="245">
                  <c:v>55485.363296508789</c:v>
                </c:pt>
                <c:pt idx="246">
                  <c:v>55484.585891723633</c:v>
                </c:pt>
                <c:pt idx="247">
                  <c:v>50443.813812255859</c:v>
                </c:pt>
                <c:pt idx="248">
                  <c:v>50352.79914855957</c:v>
                </c:pt>
                <c:pt idx="249">
                  <c:v>49982.648818969727</c:v>
                </c:pt>
                <c:pt idx="250">
                  <c:v>49982.64875793457</c:v>
                </c:pt>
                <c:pt idx="251">
                  <c:v>49881.646438598633</c:v>
                </c:pt>
                <c:pt idx="252">
                  <c:v>49972.76399230957</c:v>
                </c:pt>
                <c:pt idx="253">
                  <c:v>50640.461868286133</c:v>
                </c:pt>
                <c:pt idx="254">
                  <c:v>50125.766555786133</c:v>
                </c:pt>
                <c:pt idx="255">
                  <c:v>51737.604522705078</c:v>
                </c:pt>
                <c:pt idx="256">
                  <c:v>51737.396575927734</c:v>
                </c:pt>
                <c:pt idx="257">
                  <c:v>51737.396575927734</c:v>
                </c:pt>
                <c:pt idx="258">
                  <c:v>50257.684951782227</c:v>
                </c:pt>
                <c:pt idx="259">
                  <c:v>52250.761611938477</c:v>
                </c:pt>
                <c:pt idx="260">
                  <c:v>52250.761611938477</c:v>
                </c:pt>
                <c:pt idx="261">
                  <c:v>52250.76155090332</c:v>
                </c:pt>
                <c:pt idx="262">
                  <c:v>52327.261672973633</c:v>
                </c:pt>
                <c:pt idx="263">
                  <c:v>52217.402481079102</c:v>
                </c:pt>
                <c:pt idx="264">
                  <c:v>52165.47932434082</c:v>
                </c:pt>
                <c:pt idx="265">
                  <c:v>50508.952529907227</c:v>
                </c:pt>
                <c:pt idx="266">
                  <c:v>50506.870498657227</c:v>
                </c:pt>
                <c:pt idx="267">
                  <c:v>50858.870559692383</c:v>
                </c:pt>
                <c:pt idx="268">
                  <c:v>49606.581436157227</c:v>
                </c:pt>
                <c:pt idx="269">
                  <c:v>49606.58137512207</c:v>
                </c:pt>
                <c:pt idx="270">
                  <c:v>62901.738372802734</c:v>
                </c:pt>
                <c:pt idx="271">
                  <c:v>54055.242752075195</c:v>
                </c:pt>
                <c:pt idx="272">
                  <c:v>54055.242752075195</c:v>
                </c:pt>
                <c:pt idx="273">
                  <c:v>54105.242874145508</c:v>
                </c:pt>
                <c:pt idx="274">
                  <c:v>54223.918594360352</c:v>
                </c:pt>
                <c:pt idx="275">
                  <c:v>51765.299758911133</c:v>
                </c:pt>
                <c:pt idx="276">
                  <c:v>51765.299758911133</c:v>
                </c:pt>
                <c:pt idx="277">
                  <c:v>52479.577041625977</c:v>
                </c:pt>
                <c:pt idx="278">
                  <c:v>50781.243621826172</c:v>
                </c:pt>
                <c:pt idx="279">
                  <c:v>50781.243621826172</c:v>
                </c:pt>
                <c:pt idx="280">
                  <c:v>50785.243560791016</c:v>
                </c:pt>
                <c:pt idx="281">
                  <c:v>50794.542007446289</c:v>
                </c:pt>
                <c:pt idx="282">
                  <c:v>51699.262649536133</c:v>
                </c:pt>
                <c:pt idx="283">
                  <c:v>51695.262588500977</c:v>
                </c:pt>
                <c:pt idx="284">
                  <c:v>51692.156143188477</c:v>
                </c:pt>
                <c:pt idx="285">
                  <c:v>57267.749526977539</c:v>
                </c:pt>
                <c:pt idx="286">
                  <c:v>56409.393569946289</c:v>
                </c:pt>
                <c:pt idx="287">
                  <c:v>56126.129959106445</c:v>
                </c:pt>
                <c:pt idx="288">
                  <c:v>56126.129959106445</c:v>
                </c:pt>
                <c:pt idx="289">
                  <c:v>56650.129959106445</c:v>
                </c:pt>
                <c:pt idx="290">
                  <c:v>56650.129959106445</c:v>
                </c:pt>
                <c:pt idx="291">
                  <c:v>56151.586990356445</c:v>
                </c:pt>
                <c:pt idx="292">
                  <c:v>53430.416580200195</c:v>
                </c:pt>
                <c:pt idx="293">
                  <c:v>53078.208572387695</c:v>
                </c:pt>
                <c:pt idx="294">
                  <c:v>51318.96418762207</c:v>
                </c:pt>
                <c:pt idx="295">
                  <c:v>52078.73567199707</c:v>
                </c:pt>
                <c:pt idx="296">
                  <c:v>52005.835525512688</c:v>
                </c:pt>
                <c:pt idx="297">
                  <c:v>52051.61116027832</c:v>
                </c:pt>
                <c:pt idx="298">
                  <c:v>53728.99787902832</c:v>
                </c:pt>
                <c:pt idx="299">
                  <c:v>53990.68537902832</c:v>
                </c:pt>
                <c:pt idx="300">
                  <c:v>55120.964309692383</c:v>
                </c:pt>
                <c:pt idx="301">
                  <c:v>54585.978958129883</c:v>
                </c:pt>
                <c:pt idx="302">
                  <c:v>54595.258377075195</c:v>
                </c:pt>
                <c:pt idx="303">
                  <c:v>54595.258377075195</c:v>
                </c:pt>
                <c:pt idx="304">
                  <c:v>54595.258377075195</c:v>
                </c:pt>
                <c:pt idx="305">
                  <c:v>54713.934219360352</c:v>
                </c:pt>
                <c:pt idx="306">
                  <c:v>54704.654739379883</c:v>
                </c:pt>
                <c:pt idx="307">
                  <c:v>53945.034255981445</c:v>
                </c:pt>
                <c:pt idx="308">
                  <c:v>53945.034317016602</c:v>
                </c:pt>
                <c:pt idx="309">
                  <c:v>53945.034317016602</c:v>
                </c:pt>
                <c:pt idx="310">
                  <c:v>53583.373123168945</c:v>
                </c:pt>
                <c:pt idx="311">
                  <c:v>54729.683471679688</c:v>
                </c:pt>
                <c:pt idx="312">
                  <c:v>53339.324234008789</c:v>
                </c:pt>
                <c:pt idx="313">
                  <c:v>52670.54328918457</c:v>
                </c:pt>
                <c:pt idx="314">
                  <c:v>52670.543167114258</c:v>
                </c:pt>
                <c:pt idx="315">
                  <c:v>54660.567642211914</c:v>
                </c:pt>
                <c:pt idx="316">
                  <c:v>54671.77033996582</c:v>
                </c:pt>
                <c:pt idx="317">
                  <c:v>49759.374649047852</c:v>
                </c:pt>
                <c:pt idx="318">
                  <c:v>49759.374649047852</c:v>
                </c:pt>
                <c:pt idx="319">
                  <c:v>52366.16926574707</c:v>
                </c:pt>
                <c:pt idx="320">
                  <c:v>52368.09260559082</c:v>
                </c:pt>
                <c:pt idx="321">
                  <c:v>52368.092361450195</c:v>
                </c:pt>
                <c:pt idx="322">
                  <c:v>52368.092361450195</c:v>
                </c:pt>
                <c:pt idx="323">
                  <c:v>52370.01545715332</c:v>
                </c:pt>
                <c:pt idx="324">
                  <c:v>53357.375228881836</c:v>
                </c:pt>
                <c:pt idx="325">
                  <c:v>53059.780868530266</c:v>
                </c:pt>
                <c:pt idx="326">
                  <c:v>52918.229232788086</c:v>
                </c:pt>
                <c:pt idx="327">
                  <c:v>52922.229232788086</c:v>
                </c:pt>
                <c:pt idx="328">
                  <c:v>52882.477035522461</c:v>
                </c:pt>
                <c:pt idx="329">
                  <c:v>52931.508773803711</c:v>
                </c:pt>
                <c:pt idx="330">
                  <c:v>52079.673858642578</c:v>
                </c:pt>
                <c:pt idx="331">
                  <c:v>52079.673797607422</c:v>
                </c:pt>
                <c:pt idx="332">
                  <c:v>49731.098220825195</c:v>
                </c:pt>
                <c:pt idx="333">
                  <c:v>49658.198135375969</c:v>
                </c:pt>
                <c:pt idx="334">
                  <c:v>49426.357681274414</c:v>
                </c:pt>
                <c:pt idx="335">
                  <c:v>53147.958877563477</c:v>
                </c:pt>
                <c:pt idx="336">
                  <c:v>53147.95881652832</c:v>
                </c:pt>
                <c:pt idx="337">
                  <c:v>53147.95881652832</c:v>
                </c:pt>
                <c:pt idx="338">
                  <c:v>53147.958938598633</c:v>
                </c:pt>
                <c:pt idx="339">
                  <c:v>52631.845657348633</c:v>
                </c:pt>
                <c:pt idx="340">
                  <c:v>52643.048416137695</c:v>
                </c:pt>
                <c:pt idx="341">
                  <c:v>52582.905715942383</c:v>
                </c:pt>
                <c:pt idx="342">
                  <c:v>52411.860244750977</c:v>
                </c:pt>
                <c:pt idx="343">
                  <c:v>50553.954971313477</c:v>
                </c:pt>
                <c:pt idx="344">
                  <c:v>50553.95491027832</c:v>
                </c:pt>
                <c:pt idx="345">
                  <c:v>62040.396865844727</c:v>
                </c:pt>
                <c:pt idx="346">
                  <c:v>61971.27668762207</c:v>
                </c:pt>
                <c:pt idx="347">
                  <c:v>61907.436050415039</c:v>
                </c:pt>
                <c:pt idx="348">
                  <c:v>61833.374954223633</c:v>
                </c:pt>
                <c:pt idx="349">
                  <c:v>52248.708328247063</c:v>
                </c:pt>
                <c:pt idx="350">
                  <c:v>52175.808242797852</c:v>
                </c:pt>
                <c:pt idx="351">
                  <c:v>51328.132766723633</c:v>
                </c:pt>
                <c:pt idx="352">
                  <c:v>51328.13264465332</c:v>
                </c:pt>
                <c:pt idx="353">
                  <c:v>49910.491897583008</c:v>
                </c:pt>
                <c:pt idx="354">
                  <c:v>49964.655715942383</c:v>
                </c:pt>
                <c:pt idx="355">
                  <c:v>49972.591384887695</c:v>
                </c:pt>
                <c:pt idx="356">
                  <c:v>49963.31184387207</c:v>
                </c:pt>
                <c:pt idx="357">
                  <c:v>50541.76985168457</c:v>
                </c:pt>
                <c:pt idx="358">
                  <c:v>53070.242080688477</c:v>
                </c:pt>
                <c:pt idx="359">
                  <c:v>53070.242080688477</c:v>
                </c:pt>
                <c:pt idx="360">
                  <c:v>61041.685134887695</c:v>
                </c:pt>
                <c:pt idx="361">
                  <c:v>61041.685134887695</c:v>
                </c:pt>
                <c:pt idx="362">
                  <c:v>61041.685134887695</c:v>
                </c:pt>
                <c:pt idx="363">
                  <c:v>51479.211502075195</c:v>
                </c:pt>
                <c:pt idx="364">
                  <c:v>51480.317031860352</c:v>
                </c:pt>
                <c:pt idx="365">
                  <c:v>51480.317031860352</c:v>
                </c:pt>
                <c:pt idx="366">
                  <c:v>51484.316970825195</c:v>
                </c:pt>
                <c:pt idx="367">
                  <c:v>51493.596572875977</c:v>
                </c:pt>
                <c:pt idx="368">
                  <c:v>52151.049758911133</c:v>
                </c:pt>
                <c:pt idx="369">
                  <c:v>52141.770278930664</c:v>
                </c:pt>
                <c:pt idx="370">
                  <c:v>50678.547134399414</c:v>
                </c:pt>
                <c:pt idx="371">
                  <c:v>50438.494705200195</c:v>
                </c:pt>
                <c:pt idx="372">
                  <c:v>50162.301895141602</c:v>
                </c:pt>
                <c:pt idx="373">
                  <c:v>51541.557693481445</c:v>
                </c:pt>
                <c:pt idx="374">
                  <c:v>51083.366348266602</c:v>
                </c:pt>
                <c:pt idx="375">
                  <c:v>64609.496292114251</c:v>
                </c:pt>
                <c:pt idx="376">
                  <c:v>62203.339027404785</c:v>
                </c:pt>
                <c:pt idx="377">
                  <c:v>62203.339027404785</c:v>
                </c:pt>
                <c:pt idx="378">
                  <c:v>62203.339027404785</c:v>
                </c:pt>
                <c:pt idx="379">
                  <c:v>53808.987770080566</c:v>
                </c:pt>
                <c:pt idx="380">
                  <c:v>53818.267311096191</c:v>
                </c:pt>
                <c:pt idx="381">
                  <c:v>51516.060501098633</c:v>
                </c:pt>
                <c:pt idx="382">
                  <c:v>51251.87971496582</c:v>
                </c:pt>
                <c:pt idx="383">
                  <c:v>51251.87971496582</c:v>
                </c:pt>
                <c:pt idx="384">
                  <c:v>52785.030532836914</c:v>
                </c:pt>
                <c:pt idx="385">
                  <c:v>53134.746353149414</c:v>
                </c:pt>
                <c:pt idx="386">
                  <c:v>53138.746353149414</c:v>
                </c:pt>
                <c:pt idx="387">
                  <c:v>53148.025894165039</c:v>
                </c:pt>
                <c:pt idx="388">
                  <c:v>52796.026077270508</c:v>
                </c:pt>
                <c:pt idx="389">
                  <c:v>52082.751449584961</c:v>
                </c:pt>
                <c:pt idx="390">
                  <c:v>51716.155471801758</c:v>
                </c:pt>
                <c:pt idx="391">
                  <c:v>51706.875991821289</c:v>
                </c:pt>
                <c:pt idx="392">
                  <c:v>49903.857498168945</c:v>
                </c:pt>
                <c:pt idx="393">
                  <c:v>49907.857498168945</c:v>
                </c:pt>
                <c:pt idx="394">
                  <c:v>49903.857498168945</c:v>
                </c:pt>
                <c:pt idx="395">
                  <c:v>52616.282913208008</c:v>
                </c:pt>
                <c:pt idx="396">
                  <c:v>53169.487380981445</c:v>
                </c:pt>
                <c:pt idx="397">
                  <c:v>53112.617263793938</c:v>
                </c:pt>
                <c:pt idx="398">
                  <c:v>52652.707168579102</c:v>
                </c:pt>
                <c:pt idx="399">
                  <c:v>50619.745986938477</c:v>
                </c:pt>
                <c:pt idx="400">
                  <c:v>51193.477096557617</c:v>
                </c:pt>
                <c:pt idx="401">
                  <c:v>51129.856796264648</c:v>
                </c:pt>
                <c:pt idx="402">
                  <c:v>48622.998092651367</c:v>
                </c:pt>
                <c:pt idx="403">
                  <c:v>48550.097946166985</c:v>
                </c:pt>
                <c:pt idx="404">
                  <c:v>48477.197738647461</c:v>
                </c:pt>
                <c:pt idx="405">
                  <c:v>58847.11018371582</c:v>
                </c:pt>
                <c:pt idx="406">
                  <c:v>58693.309585571289</c:v>
                </c:pt>
                <c:pt idx="407">
                  <c:v>58684.029983520508</c:v>
                </c:pt>
                <c:pt idx="408">
                  <c:v>51750.93586730957</c:v>
                </c:pt>
                <c:pt idx="409">
                  <c:v>51684.245864868164</c:v>
                </c:pt>
                <c:pt idx="410">
                  <c:v>51384.231948852532</c:v>
                </c:pt>
                <c:pt idx="411">
                  <c:v>51052.887283325195</c:v>
                </c:pt>
                <c:pt idx="412">
                  <c:v>51052.887344360352</c:v>
                </c:pt>
                <c:pt idx="413">
                  <c:v>51052.887283325195</c:v>
                </c:pt>
                <c:pt idx="414">
                  <c:v>51052.887283325195</c:v>
                </c:pt>
                <c:pt idx="415">
                  <c:v>49783.204116821289</c:v>
                </c:pt>
                <c:pt idx="416">
                  <c:v>49773.92463684082</c:v>
                </c:pt>
                <c:pt idx="417">
                  <c:v>49511.092926025391</c:v>
                </c:pt>
                <c:pt idx="418">
                  <c:v>49511.092864990234</c:v>
                </c:pt>
                <c:pt idx="419">
                  <c:v>49511.092803955078</c:v>
                </c:pt>
                <c:pt idx="420">
                  <c:v>50434.436798095703</c:v>
                </c:pt>
                <c:pt idx="421">
                  <c:v>50440.559112548828</c:v>
                </c:pt>
                <c:pt idx="422">
                  <c:v>50440.559173583984</c:v>
                </c:pt>
                <c:pt idx="423">
                  <c:v>50275.671356201172</c:v>
                </c:pt>
                <c:pt idx="424">
                  <c:v>52519.66650390625</c:v>
                </c:pt>
                <c:pt idx="425">
                  <c:v>51233.445190429688</c:v>
                </c:pt>
                <c:pt idx="426">
                  <c:v>51237.445190429688</c:v>
                </c:pt>
                <c:pt idx="427">
                  <c:v>51181.348876953125</c:v>
                </c:pt>
                <c:pt idx="428">
                  <c:v>52683.651443481445</c:v>
                </c:pt>
                <c:pt idx="429">
                  <c:v>51975.31721496582</c:v>
                </c:pt>
                <c:pt idx="430">
                  <c:v>51975.317459106445</c:v>
                </c:pt>
                <c:pt idx="431">
                  <c:v>51975.317337036133</c:v>
                </c:pt>
                <c:pt idx="432">
                  <c:v>51966.03791809082</c:v>
                </c:pt>
                <c:pt idx="433">
                  <c:v>52271.49104309082</c:v>
                </c:pt>
                <c:pt idx="434">
                  <c:v>52280.770584106445</c:v>
                </c:pt>
                <c:pt idx="435">
                  <c:v>55497.555679321289</c:v>
                </c:pt>
                <c:pt idx="436">
                  <c:v>54494.488357543945</c:v>
                </c:pt>
                <c:pt idx="437">
                  <c:v>54503.14485168457</c:v>
                </c:pt>
                <c:pt idx="438">
                  <c:v>54493.865188598633</c:v>
                </c:pt>
                <c:pt idx="439">
                  <c:v>54489.865310668945</c:v>
                </c:pt>
                <c:pt idx="440">
                  <c:v>54751.548782348633</c:v>
                </c:pt>
                <c:pt idx="441">
                  <c:v>54604.453201293945</c:v>
                </c:pt>
                <c:pt idx="442">
                  <c:v>52916.265762329102</c:v>
                </c:pt>
                <c:pt idx="443">
                  <c:v>53300.748123168945</c:v>
                </c:pt>
                <c:pt idx="444">
                  <c:v>53103.407852172852</c:v>
                </c:pt>
                <c:pt idx="445">
                  <c:v>52689.290466308594</c:v>
                </c:pt>
                <c:pt idx="446">
                  <c:v>51302.775344848633</c:v>
                </c:pt>
                <c:pt idx="447">
                  <c:v>50412.75178527832</c:v>
                </c:pt>
                <c:pt idx="448">
                  <c:v>51532.594131469727</c:v>
                </c:pt>
                <c:pt idx="449">
                  <c:v>51532.594131469727</c:v>
                </c:pt>
                <c:pt idx="450">
                  <c:v>61764.952896118164</c:v>
                </c:pt>
                <c:pt idx="451">
                  <c:v>61764.953018188477</c:v>
                </c:pt>
                <c:pt idx="452">
                  <c:v>61793.022537231445</c:v>
                </c:pt>
                <c:pt idx="453">
                  <c:v>61793.022537231445</c:v>
                </c:pt>
                <c:pt idx="454">
                  <c:v>61793.022537231445</c:v>
                </c:pt>
                <c:pt idx="455">
                  <c:v>61783.743118286133</c:v>
                </c:pt>
                <c:pt idx="456">
                  <c:v>60896.456375122063</c:v>
                </c:pt>
                <c:pt idx="457">
                  <c:v>60683.777908325195</c:v>
                </c:pt>
                <c:pt idx="458">
                  <c:v>62613.077590942383</c:v>
                </c:pt>
                <c:pt idx="459">
                  <c:v>57790.326873779297</c:v>
                </c:pt>
                <c:pt idx="460">
                  <c:v>57799.606292724609</c:v>
                </c:pt>
                <c:pt idx="461">
                  <c:v>57789.731109619141</c:v>
                </c:pt>
                <c:pt idx="462">
                  <c:v>57785.731109619141</c:v>
                </c:pt>
                <c:pt idx="463">
                  <c:v>57785.731109619141</c:v>
                </c:pt>
                <c:pt idx="464">
                  <c:v>50885.702041625977</c:v>
                </c:pt>
                <c:pt idx="465">
                  <c:v>57003.166458129883</c:v>
                </c:pt>
                <c:pt idx="466">
                  <c:v>57128.969192504883</c:v>
                </c:pt>
                <c:pt idx="467">
                  <c:v>57128.969192504883</c:v>
                </c:pt>
                <c:pt idx="468">
                  <c:v>55601.087417602539</c:v>
                </c:pt>
                <c:pt idx="469">
                  <c:v>55601.087417602539</c:v>
                </c:pt>
                <c:pt idx="470">
                  <c:v>55601.087356567383</c:v>
                </c:pt>
                <c:pt idx="471">
                  <c:v>55843.087417602539</c:v>
                </c:pt>
                <c:pt idx="472">
                  <c:v>55843.087356567383</c:v>
                </c:pt>
                <c:pt idx="473">
                  <c:v>51318.388931274414</c:v>
                </c:pt>
                <c:pt idx="474">
                  <c:v>51241.48908996582</c:v>
                </c:pt>
                <c:pt idx="475">
                  <c:v>52673.239212036133</c:v>
                </c:pt>
                <c:pt idx="476">
                  <c:v>50024.075607299805</c:v>
                </c:pt>
                <c:pt idx="477">
                  <c:v>49672.075607299805</c:v>
                </c:pt>
                <c:pt idx="478">
                  <c:v>52809.70866394043</c:v>
                </c:pt>
                <c:pt idx="479">
                  <c:v>52105.170959472656</c:v>
                </c:pt>
                <c:pt idx="480">
                  <c:v>48495.700332641602</c:v>
                </c:pt>
                <c:pt idx="481">
                  <c:v>48143.700332641602</c:v>
                </c:pt>
                <c:pt idx="482">
                  <c:v>48143.700332641602</c:v>
                </c:pt>
                <c:pt idx="483">
                  <c:v>48143.818069458008</c:v>
                </c:pt>
                <c:pt idx="484">
                  <c:v>47917.328079223633</c:v>
                </c:pt>
                <c:pt idx="485">
                  <c:v>51263.914154052734</c:v>
                </c:pt>
                <c:pt idx="486">
                  <c:v>51267.914398193359</c:v>
                </c:pt>
                <c:pt idx="487">
                  <c:v>51278.629425048828</c:v>
                </c:pt>
                <c:pt idx="488">
                  <c:v>51281.82942199707</c:v>
                </c:pt>
                <c:pt idx="489">
                  <c:v>51340.240615844727</c:v>
                </c:pt>
                <c:pt idx="490">
                  <c:v>51196.972854614258</c:v>
                </c:pt>
                <c:pt idx="491">
                  <c:v>51196.972854614258</c:v>
                </c:pt>
                <c:pt idx="492">
                  <c:v>51328.533096313477</c:v>
                </c:pt>
                <c:pt idx="493">
                  <c:v>51328.533157348633</c:v>
                </c:pt>
                <c:pt idx="494">
                  <c:v>52029.482864379883</c:v>
                </c:pt>
                <c:pt idx="495">
                  <c:v>55391.699600219727</c:v>
                </c:pt>
                <c:pt idx="496">
                  <c:v>55395.699783325195</c:v>
                </c:pt>
                <c:pt idx="497">
                  <c:v>55391.699905395508</c:v>
                </c:pt>
                <c:pt idx="498">
                  <c:v>55391.699783325195</c:v>
                </c:pt>
                <c:pt idx="499">
                  <c:v>55391.699783325195</c:v>
                </c:pt>
                <c:pt idx="500">
                  <c:v>54757.267105102539</c:v>
                </c:pt>
                <c:pt idx="501">
                  <c:v>54761.267105102539</c:v>
                </c:pt>
                <c:pt idx="502">
                  <c:v>52319.784805297852</c:v>
                </c:pt>
                <c:pt idx="503">
                  <c:v>52323.784927368164</c:v>
                </c:pt>
                <c:pt idx="504">
                  <c:v>51981.064346313477</c:v>
                </c:pt>
                <c:pt idx="505">
                  <c:v>51971.784866333008</c:v>
                </c:pt>
                <c:pt idx="506">
                  <c:v>51967.78498840332</c:v>
                </c:pt>
                <c:pt idx="507">
                  <c:v>51450.517471313477</c:v>
                </c:pt>
                <c:pt idx="508">
                  <c:v>50927.048721313477</c:v>
                </c:pt>
                <c:pt idx="509">
                  <c:v>50927.048721313477</c:v>
                </c:pt>
                <c:pt idx="510">
                  <c:v>50380.922836303704</c:v>
                </c:pt>
                <c:pt idx="511">
                  <c:v>49492.636856079102</c:v>
                </c:pt>
                <c:pt idx="512">
                  <c:v>49377.962966918945</c:v>
                </c:pt>
                <c:pt idx="513">
                  <c:v>49387.242446899414</c:v>
                </c:pt>
                <c:pt idx="514">
                  <c:v>52013.014602661133</c:v>
                </c:pt>
                <c:pt idx="515">
                  <c:v>51629.15412902832</c:v>
                </c:pt>
                <c:pt idx="516">
                  <c:v>51751.638626098633</c:v>
                </c:pt>
                <c:pt idx="517">
                  <c:v>51751.638565063477</c:v>
                </c:pt>
                <c:pt idx="518">
                  <c:v>51751.638626098633</c:v>
                </c:pt>
                <c:pt idx="519">
                  <c:v>51751.638565063477</c:v>
                </c:pt>
                <c:pt idx="520">
                  <c:v>51491.170791625977</c:v>
                </c:pt>
                <c:pt idx="521">
                  <c:v>51491.17073059082</c:v>
                </c:pt>
                <c:pt idx="522">
                  <c:v>51495.17073059082</c:v>
                </c:pt>
                <c:pt idx="523">
                  <c:v>51406.38655090332</c:v>
                </c:pt>
                <c:pt idx="524">
                  <c:v>51757.170852661133</c:v>
                </c:pt>
                <c:pt idx="525">
                  <c:v>63922.793533325195</c:v>
                </c:pt>
                <c:pt idx="526">
                  <c:v>63632.914627075195</c:v>
                </c:pt>
                <c:pt idx="527">
                  <c:v>63155.486404418945</c:v>
                </c:pt>
                <c:pt idx="528">
                  <c:v>63155.486526489251</c:v>
                </c:pt>
                <c:pt idx="529">
                  <c:v>63155.486404418945</c:v>
                </c:pt>
                <c:pt idx="530">
                  <c:v>51958.060440063477</c:v>
                </c:pt>
                <c:pt idx="531">
                  <c:v>51957.167861938477</c:v>
                </c:pt>
                <c:pt idx="532">
                  <c:v>52341.648330688477</c:v>
                </c:pt>
                <c:pt idx="533">
                  <c:v>51789.789016723633</c:v>
                </c:pt>
                <c:pt idx="534">
                  <c:v>51797.456192016602</c:v>
                </c:pt>
                <c:pt idx="535">
                  <c:v>51906.848587036133</c:v>
                </c:pt>
                <c:pt idx="536">
                  <c:v>51982.487686157227</c:v>
                </c:pt>
                <c:pt idx="537">
                  <c:v>51909.367568969727</c:v>
                </c:pt>
                <c:pt idx="538">
                  <c:v>51836.257705688477</c:v>
                </c:pt>
                <c:pt idx="539">
                  <c:v>53791.947219848633</c:v>
                </c:pt>
                <c:pt idx="540">
                  <c:v>50476.769607543945</c:v>
                </c:pt>
                <c:pt idx="541">
                  <c:v>50476.769668579102</c:v>
                </c:pt>
                <c:pt idx="542">
                  <c:v>50476.769668579102</c:v>
                </c:pt>
                <c:pt idx="543">
                  <c:v>53932.020797729492</c:v>
                </c:pt>
                <c:pt idx="544">
                  <c:v>53932.020797729492</c:v>
                </c:pt>
                <c:pt idx="545">
                  <c:v>53931.266342163086</c:v>
                </c:pt>
                <c:pt idx="546">
                  <c:v>53932.020797729492</c:v>
                </c:pt>
                <c:pt idx="547">
                  <c:v>53297.117538452148</c:v>
                </c:pt>
                <c:pt idx="548">
                  <c:v>53297.117538452148</c:v>
                </c:pt>
                <c:pt idx="549">
                  <c:v>53205.999801635742</c:v>
                </c:pt>
                <c:pt idx="550">
                  <c:v>53467.818222045898</c:v>
                </c:pt>
                <c:pt idx="551">
                  <c:v>53394.698043823242</c:v>
                </c:pt>
                <c:pt idx="552">
                  <c:v>54334.909057617188</c:v>
                </c:pt>
                <c:pt idx="553">
                  <c:v>52926.031127929688</c:v>
                </c:pt>
                <c:pt idx="554">
                  <c:v>52786.981384277344</c:v>
                </c:pt>
                <c:pt idx="555">
                  <c:v>60280.463150024414</c:v>
                </c:pt>
                <c:pt idx="556">
                  <c:v>55181.166030883789</c:v>
                </c:pt>
                <c:pt idx="557">
                  <c:v>55185.165969848633</c:v>
                </c:pt>
                <c:pt idx="558">
                  <c:v>55181.165969848633</c:v>
                </c:pt>
                <c:pt idx="559">
                  <c:v>54829.166030883789</c:v>
                </c:pt>
                <c:pt idx="560">
                  <c:v>51799.642700195313</c:v>
                </c:pt>
                <c:pt idx="561">
                  <c:v>50885.51985168457</c:v>
                </c:pt>
                <c:pt idx="562">
                  <c:v>50885.51985168457</c:v>
                </c:pt>
                <c:pt idx="563">
                  <c:v>50885.51985168457</c:v>
                </c:pt>
                <c:pt idx="564">
                  <c:v>50675.17219543457</c:v>
                </c:pt>
                <c:pt idx="565">
                  <c:v>50675.17219543457</c:v>
                </c:pt>
                <c:pt idx="566">
                  <c:v>53434.397323608398</c:v>
                </c:pt>
                <c:pt idx="567">
                  <c:v>53434.397323608398</c:v>
                </c:pt>
                <c:pt idx="568">
                  <c:v>53822.881698608398</c:v>
                </c:pt>
                <c:pt idx="569">
                  <c:v>53818.881698608398</c:v>
                </c:pt>
                <c:pt idx="570">
                  <c:v>50785.79670715332</c:v>
                </c:pt>
                <c:pt idx="571">
                  <c:v>50784.96565246582</c:v>
                </c:pt>
                <c:pt idx="572">
                  <c:v>50784.96565246582</c:v>
                </c:pt>
                <c:pt idx="573">
                  <c:v>51278.487319946282</c:v>
                </c:pt>
                <c:pt idx="574">
                  <c:v>51278.487564086914</c:v>
                </c:pt>
                <c:pt idx="575">
                  <c:v>51202.055130004883</c:v>
                </c:pt>
                <c:pt idx="576">
                  <c:v>50442.852615356445</c:v>
                </c:pt>
                <c:pt idx="577">
                  <c:v>50032.104202270508</c:v>
                </c:pt>
                <c:pt idx="578">
                  <c:v>50512.295486450195</c:v>
                </c:pt>
                <c:pt idx="579">
                  <c:v>50523.795425415039</c:v>
                </c:pt>
                <c:pt idx="580">
                  <c:v>50689.049880981445</c:v>
                </c:pt>
                <c:pt idx="581">
                  <c:v>50451.722122192383</c:v>
                </c:pt>
                <c:pt idx="582">
                  <c:v>50353.540115356445</c:v>
                </c:pt>
                <c:pt idx="583">
                  <c:v>51526.14330291748</c:v>
                </c:pt>
                <c:pt idx="584">
                  <c:v>52206.855010986328</c:v>
                </c:pt>
                <c:pt idx="585">
                  <c:v>59390.729568481445</c:v>
                </c:pt>
                <c:pt idx="586">
                  <c:v>59300.837783813477</c:v>
                </c:pt>
                <c:pt idx="587">
                  <c:v>49717.036178588867</c:v>
                </c:pt>
                <c:pt idx="588">
                  <c:v>49775.347518920898</c:v>
                </c:pt>
                <c:pt idx="589">
                  <c:v>49766.068099975586</c:v>
                </c:pt>
                <c:pt idx="590">
                  <c:v>49915.477722167969</c:v>
                </c:pt>
                <c:pt idx="591">
                  <c:v>49924.757202148438</c:v>
                </c:pt>
                <c:pt idx="592">
                  <c:v>49925.380187988281</c:v>
                </c:pt>
                <c:pt idx="593">
                  <c:v>48873.492584228516</c:v>
                </c:pt>
                <c:pt idx="594">
                  <c:v>48938.868438720703</c:v>
                </c:pt>
                <c:pt idx="595">
                  <c:v>48940.268463134766</c:v>
                </c:pt>
                <c:pt idx="596">
                  <c:v>50638.853073120117</c:v>
                </c:pt>
                <c:pt idx="597">
                  <c:v>50638.853073120117</c:v>
                </c:pt>
                <c:pt idx="598">
                  <c:v>51348.050582885742</c:v>
                </c:pt>
                <c:pt idx="599">
                  <c:v>51232.574920654297</c:v>
                </c:pt>
                <c:pt idx="600">
                  <c:v>56737.749526977539</c:v>
                </c:pt>
                <c:pt idx="601">
                  <c:v>56733.598098754883</c:v>
                </c:pt>
                <c:pt idx="602">
                  <c:v>56733.598159790039</c:v>
                </c:pt>
                <c:pt idx="603">
                  <c:v>56733.598159790039</c:v>
                </c:pt>
                <c:pt idx="604">
                  <c:v>52121.190017700195</c:v>
                </c:pt>
                <c:pt idx="605">
                  <c:v>50660.868118286133</c:v>
                </c:pt>
                <c:pt idx="606">
                  <c:v>50660.868057250977</c:v>
                </c:pt>
                <c:pt idx="607">
                  <c:v>50660.868057250977</c:v>
                </c:pt>
                <c:pt idx="608">
                  <c:v>50304.653274536133</c:v>
                </c:pt>
                <c:pt idx="609">
                  <c:v>51016.118179321289</c:v>
                </c:pt>
                <c:pt idx="610">
                  <c:v>50968.698394775391</c:v>
                </c:pt>
                <c:pt idx="611">
                  <c:v>50616.698394775391</c:v>
                </c:pt>
                <c:pt idx="612">
                  <c:v>55550.893783569336</c:v>
                </c:pt>
                <c:pt idx="613">
                  <c:v>55710.664596557617</c:v>
                </c:pt>
                <c:pt idx="614">
                  <c:v>55710.664535522461</c:v>
                </c:pt>
                <c:pt idx="615">
                  <c:v>55907.688980102539</c:v>
                </c:pt>
                <c:pt idx="616">
                  <c:v>49887.277420043945</c:v>
                </c:pt>
                <c:pt idx="617">
                  <c:v>49887.277481079102</c:v>
                </c:pt>
                <c:pt idx="618">
                  <c:v>49887.277420043945</c:v>
                </c:pt>
                <c:pt idx="619">
                  <c:v>49535.277420043945</c:v>
                </c:pt>
                <c:pt idx="620">
                  <c:v>49306.105545043945</c:v>
                </c:pt>
                <c:pt idx="621">
                  <c:v>49315.385025024414</c:v>
                </c:pt>
                <c:pt idx="622">
                  <c:v>49315.384963989258</c:v>
                </c:pt>
                <c:pt idx="623">
                  <c:v>49306.105606079102</c:v>
                </c:pt>
                <c:pt idx="624">
                  <c:v>49761.281509399414</c:v>
                </c:pt>
                <c:pt idx="625">
                  <c:v>49981.513809204102</c:v>
                </c:pt>
                <c:pt idx="626">
                  <c:v>49981.513748168945</c:v>
                </c:pt>
                <c:pt idx="627">
                  <c:v>51715.077621459961</c:v>
                </c:pt>
                <c:pt idx="628">
                  <c:v>51715.077621459961</c:v>
                </c:pt>
                <c:pt idx="629">
                  <c:v>51947.869522094727</c:v>
                </c:pt>
                <c:pt idx="630">
                  <c:v>50199.102630615234</c:v>
                </c:pt>
                <c:pt idx="631">
                  <c:v>50208.382171630859</c:v>
                </c:pt>
                <c:pt idx="632">
                  <c:v>50199.102630615234</c:v>
                </c:pt>
                <c:pt idx="633">
                  <c:v>48216.314529418945</c:v>
                </c:pt>
                <c:pt idx="634">
                  <c:v>48225.594131469727</c:v>
                </c:pt>
                <c:pt idx="635">
                  <c:v>48225.59407043457</c:v>
                </c:pt>
                <c:pt idx="636">
                  <c:v>49905.643630981445</c:v>
                </c:pt>
                <c:pt idx="637">
                  <c:v>49905.643814086914</c:v>
                </c:pt>
                <c:pt idx="638">
                  <c:v>52101.750564575195</c:v>
                </c:pt>
                <c:pt idx="639">
                  <c:v>52102.420486450195</c:v>
                </c:pt>
                <c:pt idx="640">
                  <c:v>52465.828811645508</c:v>
                </c:pt>
                <c:pt idx="641">
                  <c:v>52348.38166809082</c:v>
                </c:pt>
                <c:pt idx="642">
                  <c:v>52667.410659790032</c:v>
                </c:pt>
                <c:pt idx="643">
                  <c:v>52870.72932434082</c:v>
                </c:pt>
                <c:pt idx="644">
                  <c:v>52818.806228637695</c:v>
                </c:pt>
                <c:pt idx="645">
                  <c:v>58103.94465637207</c:v>
                </c:pt>
                <c:pt idx="646">
                  <c:v>58014.052688598633</c:v>
                </c:pt>
                <c:pt idx="647">
                  <c:v>58169.320449829102</c:v>
                </c:pt>
                <c:pt idx="648">
                  <c:v>58004.77326965332</c:v>
                </c:pt>
                <c:pt idx="649">
                  <c:v>52701.149673461914</c:v>
                </c:pt>
                <c:pt idx="650">
                  <c:v>52956.653701782227</c:v>
                </c:pt>
                <c:pt idx="651">
                  <c:v>52682.454483032227</c:v>
                </c:pt>
                <c:pt idx="652">
                  <c:v>52153.811233520501</c:v>
                </c:pt>
                <c:pt idx="653">
                  <c:v>52163.090774536133</c:v>
                </c:pt>
                <c:pt idx="654">
                  <c:v>52163.090896606445</c:v>
                </c:pt>
                <c:pt idx="655">
                  <c:v>51811.090835571282</c:v>
                </c:pt>
                <c:pt idx="656">
                  <c:v>50440.463333129883</c:v>
                </c:pt>
                <c:pt idx="657">
                  <c:v>50440.463333129883</c:v>
                </c:pt>
                <c:pt idx="658">
                  <c:v>52252.062530517578</c:v>
                </c:pt>
                <c:pt idx="659">
                  <c:v>52252.062591552734</c:v>
                </c:pt>
                <c:pt idx="660">
                  <c:v>60431.76887512207</c:v>
                </c:pt>
                <c:pt idx="661">
                  <c:v>60374.358657836907</c:v>
                </c:pt>
                <c:pt idx="662">
                  <c:v>62396.605667114251</c:v>
                </c:pt>
                <c:pt idx="663">
                  <c:v>62809.050979614251</c:v>
                </c:pt>
                <c:pt idx="664">
                  <c:v>62588.407546997063</c:v>
                </c:pt>
                <c:pt idx="665">
                  <c:v>62810.835769653313</c:v>
                </c:pt>
                <c:pt idx="666">
                  <c:v>60262.988555908196</c:v>
                </c:pt>
                <c:pt idx="667">
                  <c:v>60828.539215087891</c:v>
                </c:pt>
                <c:pt idx="668">
                  <c:v>60606.014312744141</c:v>
                </c:pt>
                <c:pt idx="669">
                  <c:v>54746.462539672852</c:v>
                </c:pt>
                <c:pt idx="670">
                  <c:v>54746.462539672852</c:v>
                </c:pt>
                <c:pt idx="671">
                  <c:v>54745.244766235352</c:v>
                </c:pt>
                <c:pt idx="672">
                  <c:v>54393.244705200195</c:v>
                </c:pt>
                <c:pt idx="673">
                  <c:v>53916.948196411133</c:v>
                </c:pt>
                <c:pt idx="674">
                  <c:v>52575.720352172852</c:v>
                </c:pt>
                <c:pt idx="675">
                  <c:v>54465.483474731445</c:v>
                </c:pt>
                <c:pt idx="676">
                  <c:v>54474.76301574707</c:v>
                </c:pt>
                <c:pt idx="677">
                  <c:v>54465.483474731445</c:v>
                </c:pt>
                <c:pt idx="678">
                  <c:v>54466.019607543945</c:v>
                </c:pt>
                <c:pt idx="679">
                  <c:v>54466.019607543945</c:v>
                </c:pt>
                <c:pt idx="680">
                  <c:v>52405.728775024414</c:v>
                </c:pt>
                <c:pt idx="681">
                  <c:v>52360.782913208008</c:v>
                </c:pt>
                <c:pt idx="682">
                  <c:v>52351.503555297852</c:v>
                </c:pt>
                <c:pt idx="683">
                  <c:v>51426.384475708008</c:v>
                </c:pt>
                <c:pt idx="684">
                  <c:v>51607.232437133789</c:v>
                </c:pt>
                <c:pt idx="685">
                  <c:v>51607.232498168945</c:v>
                </c:pt>
                <c:pt idx="686">
                  <c:v>51607.232498168945</c:v>
                </c:pt>
                <c:pt idx="687">
                  <c:v>50014.017227172852</c:v>
                </c:pt>
                <c:pt idx="688">
                  <c:v>50023.29670715332</c:v>
                </c:pt>
                <c:pt idx="689">
                  <c:v>50023.29670715332</c:v>
                </c:pt>
                <c:pt idx="690">
                  <c:v>55579.741607666016</c:v>
                </c:pt>
                <c:pt idx="691">
                  <c:v>55579.741546630859</c:v>
                </c:pt>
                <c:pt idx="692">
                  <c:v>55579.741546630859</c:v>
                </c:pt>
                <c:pt idx="693">
                  <c:v>53859.704864501953</c:v>
                </c:pt>
                <c:pt idx="694">
                  <c:v>53859.704925537109</c:v>
                </c:pt>
                <c:pt idx="695">
                  <c:v>53859.704864501953</c:v>
                </c:pt>
                <c:pt idx="696">
                  <c:v>53859.704864501953</c:v>
                </c:pt>
                <c:pt idx="697">
                  <c:v>53056.227127075195</c:v>
                </c:pt>
                <c:pt idx="698">
                  <c:v>51439.463760375977</c:v>
                </c:pt>
                <c:pt idx="699">
                  <c:v>51844.426651000977</c:v>
                </c:pt>
                <c:pt idx="700">
                  <c:v>51848.42658996582</c:v>
                </c:pt>
                <c:pt idx="701">
                  <c:v>54615.328659057617</c:v>
                </c:pt>
                <c:pt idx="702">
                  <c:v>54179.332992553711</c:v>
                </c:pt>
                <c:pt idx="703">
                  <c:v>55621.036605834961</c:v>
                </c:pt>
                <c:pt idx="704">
                  <c:v>55236.554306030273</c:v>
                </c:pt>
                <c:pt idx="705">
                  <c:v>53513.06184387207</c:v>
                </c:pt>
                <c:pt idx="706">
                  <c:v>53566.544021606445</c:v>
                </c:pt>
                <c:pt idx="707">
                  <c:v>53575.823440551758</c:v>
                </c:pt>
                <c:pt idx="708">
                  <c:v>53575.823501586914</c:v>
                </c:pt>
                <c:pt idx="709">
                  <c:v>53566.544082641602</c:v>
                </c:pt>
                <c:pt idx="710">
                  <c:v>52857.931350708008</c:v>
                </c:pt>
                <c:pt idx="711">
                  <c:v>52857.93147277832</c:v>
                </c:pt>
                <c:pt idx="712">
                  <c:v>53213.93147277832</c:v>
                </c:pt>
                <c:pt idx="713">
                  <c:v>53223.211135864258</c:v>
                </c:pt>
                <c:pt idx="714">
                  <c:v>53223.21125793457</c:v>
                </c:pt>
                <c:pt idx="715">
                  <c:v>53223.210891723633</c:v>
                </c:pt>
                <c:pt idx="716">
                  <c:v>53174.179153442383</c:v>
                </c:pt>
                <c:pt idx="717">
                  <c:v>53164.899612426758</c:v>
                </c:pt>
                <c:pt idx="718">
                  <c:v>52748.454544067383</c:v>
                </c:pt>
                <c:pt idx="719">
                  <c:v>55206.393173217773</c:v>
                </c:pt>
                <c:pt idx="720">
                  <c:v>63875.963333129883</c:v>
                </c:pt>
                <c:pt idx="721">
                  <c:v>63926.127639770501</c:v>
                </c:pt>
                <c:pt idx="722">
                  <c:v>63770.859573364251</c:v>
                </c:pt>
                <c:pt idx="723">
                  <c:v>64015.901077270501</c:v>
                </c:pt>
                <c:pt idx="724">
                  <c:v>60963.457061767578</c:v>
                </c:pt>
                <c:pt idx="725">
                  <c:v>62045.269195556641</c:v>
                </c:pt>
                <c:pt idx="726">
                  <c:v>61769.091217041008</c:v>
                </c:pt>
                <c:pt idx="727">
                  <c:v>54103.841384887695</c:v>
                </c:pt>
                <c:pt idx="728">
                  <c:v>54103.841384887695</c:v>
                </c:pt>
                <c:pt idx="729">
                  <c:v>54107.841445922852</c:v>
                </c:pt>
                <c:pt idx="730">
                  <c:v>54103.841445922852</c:v>
                </c:pt>
                <c:pt idx="731">
                  <c:v>53125.478775024414</c:v>
                </c:pt>
                <c:pt idx="732">
                  <c:v>53517.80744934082</c:v>
                </c:pt>
                <c:pt idx="733">
                  <c:v>53506.11506652832</c:v>
                </c:pt>
                <c:pt idx="734">
                  <c:v>51684.973281860352</c:v>
                </c:pt>
                <c:pt idx="735">
                  <c:v>55722.927215576172</c:v>
                </c:pt>
                <c:pt idx="736">
                  <c:v>55722.927215576172</c:v>
                </c:pt>
                <c:pt idx="737">
                  <c:v>55370.927215576172</c:v>
                </c:pt>
                <c:pt idx="738">
                  <c:v>52931.240631103516</c:v>
                </c:pt>
                <c:pt idx="739">
                  <c:v>52931.240631103516</c:v>
                </c:pt>
                <c:pt idx="740">
                  <c:v>52579.240631103516</c:v>
                </c:pt>
                <c:pt idx="741">
                  <c:v>52579.240631103516</c:v>
                </c:pt>
                <c:pt idx="742">
                  <c:v>52384.134552001953</c:v>
                </c:pt>
                <c:pt idx="743">
                  <c:v>52596.855667114258</c:v>
                </c:pt>
                <c:pt idx="744">
                  <c:v>51692.970840454102</c:v>
                </c:pt>
                <c:pt idx="745">
                  <c:v>52297.37190246582</c:v>
                </c:pt>
                <c:pt idx="746">
                  <c:v>52296.833938598633</c:v>
                </c:pt>
                <c:pt idx="747">
                  <c:v>54633.379684448242</c:v>
                </c:pt>
                <c:pt idx="748">
                  <c:v>55513.915023803711</c:v>
                </c:pt>
                <c:pt idx="749">
                  <c:v>55523.194625854492</c:v>
                </c:pt>
                <c:pt idx="750">
                  <c:v>63788.249465942383</c:v>
                </c:pt>
                <c:pt idx="751">
                  <c:v>63403.765213012695</c:v>
                </c:pt>
                <c:pt idx="752">
                  <c:v>50612.099502563477</c:v>
                </c:pt>
                <c:pt idx="753">
                  <c:v>50612.099502563477</c:v>
                </c:pt>
                <c:pt idx="754">
                  <c:v>50612.09944152832</c:v>
                </c:pt>
                <c:pt idx="755">
                  <c:v>50864.48616027832</c:v>
                </c:pt>
                <c:pt idx="756">
                  <c:v>49371.802627563477</c:v>
                </c:pt>
                <c:pt idx="757">
                  <c:v>49461.694229125977</c:v>
                </c:pt>
                <c:pt idx="758">
                  <c:v>49608.564895629883</c:v>
                </c:pt>
                <c:pt idx="759">
                  <c:v>49612.564895629883</c:v>
                </c:pt>
                <c:pt idx="760">
                  <c:v>49870.564895629883</c:v>
                </c:pt>
                <c:pt idx="761">
                  <c:v>50709.845230102539</c:v>
                </c:pt>
                <c:pt idx="762">
                  <c:v>51963.065322875977</c:v>
                </c:pt>
                <c:pt idx="763">
                  <c:v>52748.787979125977</c:v>
                </c:pt>
                <c:pt idx="764">
                  <c:v>52748.787979125977</c:v>
                </c:pt>
                <c:pt idx="765">
                  <c:v>65188.859161376953</c:v>
                </c:pt>
                <c:pt idx="766">
                  <c:v>48751.547012329102</c:v>
                </c:pt>
                <c:pt idx="767">
                  <c:v>48751.546951293945</c:v>
                </c:pt>
                <c:pt idx="768">
                  <c:v>48512.109451293945</c:v>
                </c:pt>
                <c:pt idx="769">
                  <c:v>52850.431228637695</c:v>
                </c:pt>
                <c:pt idx="770">
                  <c:v>52604.20686340332</c:v>
                </c:pt>
                <c:pt idx="771">
                  <c:v>52772.878860473633</c:v>
                </c:pt>
                <c:pt idx="772">
                  <c:v>53035.675796508789</c:v>
                </c:pt>
                <c:pt idx="773">
                  <c:v>51592.499588012695</c:v>
                </c:pt>
                <c:pt idx="774">
                  <c:v>50582.687698364258</c:v>
                </c:pt>
                <c:pt idx="775">
                  <c:v>50714.247940063477</c:v>
                </c:pt>
                <c:pt idx="776">
                  <c:v>50714.248001098633</c:v>
                </c:pt>
                <c:pt idx="777">
                  <c:v>50459.297805786133</c:v>
                </c:pt>
                <c:pt idx="778">
                  <c:v>50395.457107543945</c:v>
                </c:pt>
                <c:pt idx="779">
                  <c:v>50937.966232299805</c:v>
                </c:pt>
                <c:pt idx="780">
                  <c:v>53677.823196411133</c:v>
                </c:pt>
                <c:pt idx="781">
                  <c:v>53973.549819946289</c:v>
                </c:pt>
                <c:pt idx="782">
                  <c:v>53973.549758911133</c:v>
                </c:pt>
                <c:pt idx="783">
                  <c:v>53481.40364074707</c:v>
                </c:pt>
                <c:pt idx="784">
                  <c:v>53120.124099731445</c:v>
                </c:pt>
                <c:pt idx="785">
                  <c:v>53116.124099731445</c:v>
                </c:pt>
                <c:pt idx="786">
                  <c:v>52921.018020629883</c:v>
                </c:pt>
                <c:pt idx="787">
                  <c:v>54134.415466308594</c:v>
                </c:pt>
                <c:pt idx="788">
                  <c:v>54134.41552734375</c:v>
                </c:pt>
                <c:pt idx="789">
                  <c:v>54134.415588378906</c:v>
                </c:pt>
                <c:pt idx="790">
                  <c:v>54134.415466308594</c:v>
                </c:pt>
                <c:pt idx="791">
                  <c:v>53749.93505859375</c:v>
                </c:pt>
                <c:pt idx="792">
                  <c:v>54303.460815429688</c:v>
                </c:pt>
                <c:pt idx="793">
                  <c:v>54303.593627929688</c:v>
                </c:pt>
                <c:pt idx="794">
                  <c:v>54260.950256347656</c:v>
                </c:pt>
                <c:pt idx="795">
                  <c:v>57786.994644165039</c:v>
                </c:pt>
                <c:pt idx="796">
                  <c:v>57135.157241821289</c:v>
                </c:pt>
                <c:pt idx="797">
                  <c:v>57132.806777954102</c:v>
                </c:pt>
                <c:pt idx="798">
                  <c:v>56790.08625793457</c:v>
                </c:pt>
                <c:pt idx="799">
                  <c:v>56780.806716918945</c:v>
                </c:pt>
                <c:pt idx="800">
                  <c:v>56776.806716918945</c:v>
                </c:pt>
                <c:pt idx="801">
                  <c:v>52460.158767700195</c:v>
                </c:pt>
                <c:pt idx="802">
                  <c:v>52459.307205200195</c:v>
                </c:pt>
                <c:pt idx="803">
                  <c:v>50844.836502075195</c:v>
                </c:pt>
                <c:pt idx="804">
                  <c:v>50844.836502075195</c:v>
                </c:pt>
                <c:pt idx="805">
                  <c:v>54566.050643920898</c:v>
                </c:pt>
                <c:pt idx="806">
                  <c:v>54566.050643920898</c:v>
                </c:pt>
                <c:pt idx="807">
                  <c:v>54568.751083374023</c:v>
                </c:pt>
                <c:pt idx="808">
                  <c:v>54566.827987670898</c:v>
                </c:pt>
                <c:pt idx="809">
                  <c:v>54568.904891967773</c:v>
                </c:pt>
                <c:pt idx="810">
                  <c:v>53728.542945861816</c:v>
                </c:pt>
                <c:pt idx="811">
                  <c:v>54223.086929321289</c:v>
                </c:pt>
                <c:pt idx="812">
                  <c:v>54223.086990356445</c:v>
                </c:pt>
                <c:pt idx="813">
                  <c:v>55411.90510559082</c:v>
                </c:pt>
                <c:pt idx="814">
                  <c:v>55411.904739379883</c:v>
                </c:pt>
                <c:pt idx="815">
                  <c:v>55910.447952270501</c:v>
                </c:pt>
                <c:pt idx="816">
                  <c:v>55910.44758605957</c:v>
                </c:pt>
                <c:pt idx="817">
                  <c:v>55868.688064575195</c:v>
                </c:pt>
                <c:pt idx="818">
                  <c:v>50045.242065429688</c:v>
                </c:pt>
                <c:pt idx="819">
                  <c:v>50049.242126464844</c:v>
                </c:pt>
                <c:pt idx="820">
                  <c:v>50834.079025268555</c:v>
                </c:pt>
                <c:pt idx="821">
                  <c:v>50761.179061889648</c:v>
                </c:pt>
                <c:pt idx="822">
                  <c:v>50436.931564331055</c:v>
                </c:pt>
                <c:pt idx="823">
                  <c:v>50869.740097045898</c:v>
                </c:pt>
                <c:pt idx="824">
                  <c:v>50796.840255737305</c:v>
                </c:pt>
                <c:pt idx="825">
                  <c:v>56722.180618286133</c:v>
                </c:pt>
                <c:pt idx="826">
                  <c:v>56721.921829223633</c:v>
                </c:pt>
                <c:pt idx="827">
                  <c:v>53286.186111450195</c:v>
                </c:pt>
                <c:pt idx="828">
                  <c:v>53530.631423950195</c:v>
                </c:pt>
                <c:pt idx="829">
                  <c:v>52354.009414672852</c:v>
                </c:pt>
                <c:pt idx="830">
                  <c:v>49904.102615356445</c:v>
                </c:pt>
                <c:pt idx="831">
                  <c:v>49905.725662231445</c:v>
                </c:pt>
                <c:pt idx="832">
                  <c:v>49905.725723266602</c:v>
                </c:pt>
                <c:pt idx="833">
                  <c:v>49905.725662231445</c:v>
                </c:pt>
                <c:pt idx="834">
                  <c:v>50739.837173461914</c:v>
                </c:pt>
                <c:pt idx="835">
                  <c:v>50621.719924926758</c:v>
                </c:pt>
                <c:pt idx="836">
                  <c:v>50621.719924926758</c:v>
                </c:pt>
                <c:pt idx="837">
                  <c:v>50175.101638793945</c:v>
                </c:pt>
                <c:pt idx="838">
                  <c:v>51087.955520629883</c:v>
                </c:pt>
                <c:pt idx="839">
                  <c:v>52535.72737121582</c:v>
                </c:pt>
                <c:pt idx="840">
                  <c:v>52757.286087036126</c:v>
                </c:pt>
                <c:pt idx="841">
                  <c:v>52763.208938598626</c:v>
                </c:pt>
                <c:pt idx="842">
                  <c:v>52785.412185668945</c:v>
                </c:pt>
                <c:pt idx="843">
                  <c:v>52302.807327270508</c:v>
                </c:pt>
                <c:pt idx="844">
                  <c:v>49735.479385375977</c:v>
                </c:pt>
                <c:pt idx="845">
                  <c:v>53587.171951293945</c:v>
                </c:pt>
                <c:pt idx="846">
                  <c:v>53593.76496887207</c:v>
                </c:pt>
                <c:pt idx="847">
                  <c:v>53711.352615356445</c:v>
                </c:pt>
                <c:pt idx="848">
                  <c:v>54226.74299621582</c:v>
                </c:pt>
                <c:pt idx="849">
                  <c:v>53685.24641418457</c:v>
                </c:pt>
                <c:pt idx="850">
                  <c:v>54759.498275756836</c:v>
                </c:pt>
                <c:pt idx="851">
                  <c:v>54817.118515014648</c:v>
                </c:pt>
                <c:pt idx="852">
                  <c:v>55322.137008666985</c:v>
                </c:pt>
                <c:pt idx="853">
                  <c:v>55380.448532104485</c:v>
                </c:pt>
                <c:pt idx="854">
                  <c:v>55469.52067565918</c:v>
                </c:pt>
                <c:pt idx="855">
                  <c:v>56090.672760009766</c:v>
                </c:pt>
                <c:pt idx="856">
                  <c:v>55619.996978759766</c:v>
                </c:pt>
                <c:pt idx="857">
                  <c:v>47946.132400512695</c:v>
                </c:pt>
                <c:pt idx="858">
                  <c:v>47717.632400512695</c:v>
                </c:pt>
                <c:pt idx="859">
                  <c:v>47462.126541137695</c:v>
                </c:pt>
                <c:pt idx="860">
                  <c:v>48398.38606262207</c:v>
                </c:pt>
                <c:pt idx="861">
                  <c:v>48620.499221801758</c:v>
                </c:pt>
                <c:pt idx="862">
                  <c:v>49107.139846801758</c:v>
                </c:pt>
                <c:pt idx="863">
                  <c:v>48827.747268676758</c:v>
                </c:pt>
                <c:pt idx="864">
                  <c:v>48913.641189575195</c:v>
                </c:pt>
                <c:pt idx="865">
                  <c:v>49108.747146606445</c:v>
                </c:pt>
                <c:pt idx="866">
                  <c:v>48749.501052856445</c:v>
                </c:pt>
                <c:pt idx="867">
                  <c:v>48749.501113891602</c:v>
                </c:pt>
                <c:pt idx="868">
                  <c:v>48748.547927856445</c:v>
                </c:pt>
                <c:pt idx="869">
                  <c:v>48748.547927856445</c:v>
                </c:pt>
                <c:pt idx="870">
                  <c:v>48871.471817016602</c:v>
                </c:pt>
                <c:pt idx="871">
                  <c:v>48739.911514282227</c:v>
                </c:pt>
                <c:pt idx="872">
                  <c:v>48739.911514282227</c:v>
                </c:pt>
                <c:pt idx="873">
                  <c:v>53290.463180541992</c:v>
                </c:pt>
                <c:pt idx="874">
                  <c:v>52765.297225952148</c:v>
                </c:pt>
                <c:pt idx="875">
                  <c:v>52766.463119506836</c:v>
                </c:pt>
                <c:pt idx="876">
                  <c:v>52766.463180541992</c:v>
                </c:pt>
                <c:pt idx="877">
                  <c:v>52532.580368041992</c:v>
                </c:pt>
                <c:pt idx="878">
                  <c:v>52212.851852416992</c:v>
                </c:pt>
                <c:pt idx="879">
                  <c:v>52212.851913452148</c:v>
                </c:pt>
                <c:pt idx="880">
                  <c:v>52764.554916381836</c:v>
                </c:pt>
                <c:pt idx="881">
                  <c:v>52930.926010131836</c:v>
                </c:pt>
                <c:pt idx="882">
                  <c:v>53393.117477416992</c:v>
                </c:pt>
                <c:pt idx="883">
                  <c:v>53783.882202148438</c:v>
                </c:pt>
                <c:pt idx="884">
                  <c:v>53067.251831054688</c:v>
                </c:pt>
                <c:pt idx="885">
                  <c:v>54904.229629516602</c:v>
                </c:pt>
                <c:pt idx="886">
                  <c:v>54894.950149536133</c:v>
                </c:pt>
                <c:pt idx="887">
                  <c:v>54890.950210571289</c:v>
                </c:pt>
                <c:pt idx="888">
                  <c:v>54890.950149536133</c:v>
                </c:pt>
                <c:pt idx="889">
                  <c:v>49701.59358215332</c:v>
                </c:pt>
                <c:pt idx="890">
                  <c:v>49432.105621337891</c:v>
                </c:pt>
                <c:pt idx="891">
                  <c:v>49432.105621337891</c:v>
                </c:pt>
                <c:pt idx="892">
                  <c:v>50967.939544677734</c:v>
                </c:pt>
                <c:pt idx="893">
                  <c:v>51546.767669677734</c:v>
                </c:pt>
                <c:pt idx="894">
                  <c:v>51429.517730712891</c:v>
                </c:pt>
                <c:pt idx="895">
                  <c:v>51438.675262451172</c:v>
                </c:pt>
                <c:pt idx="896">
                  <c:v>51361.176956176758</c:v>
                </c:pt>
                <c:pt idx="897">
                  <c:v>51099.177551269531</c:v>
                </c:pt>
                <c:pt idx="898">
                  <c:v>51100.305130004883</c:v>
                </c:pt>
                <c:pt idx="899">
                  <c:v>51100.192947387695</c:v>
                </c:pt>
                <c:pt idx="900">
                  <c:v>59549.82698059082</c:v>
                </c:pt>
                <c:pt idx="901">
                  <c:v>59598.858963012695</c:v>
                </c:pt>
                <c:pt idx="902">
                  <c:v>59605.353103637695</c:v>
                </c:pt>
                <c:pt idx="903">
                  <c:v>59596.073440551758</c:v>
                </c:pt>
                <c:pt idx="904">
                  <c:v>49590.123123168945</c:v>
                </c:pt>
                <c:pt idx="905">
                  <c:v>51629.469985961914</c:v>
                </c:pt>
                <c:pt idx="906">
                  <c:v>51012.412979125977</c:v>
                </c:pt>
                <c:pt idx="907">
                  <c:v>50945.723098754883</c:v>
                </c:pt>
                <c:pt idx="908">
                  <c:v>50879.033340454094</c:v>
                </c:pt>
                <c:pt idx="909">
                  <c:v>52550.671646118164</c:v>
                </c:pt>
                <c:pt idx="910">
                  <c:v>52561.027969360352</c:v>
                </c:pt>
                <c:pt idx="911">
                  <c:v>52599.122268676758</c:v>
                </c:pt>
                <c:pt idx="912">
                  <c:v>52176.239700317383</c:v>
                </c:pt>
                <c:pt idx="913">
                  <c:v>51870.111404418945</c:v>
                </c:pt>
                <c:pt idx="914">
                  <c:v>51981.37239074707</c:v>
                </c:pt>
                <c:pt idx="915">
                  <c:v>62202.362747192383</c:v>
                </c:pt>
                <c:pt idx="916">
                  <c:v>62211.642166137695</c:v>
                </c:pt>
                <c:pt idx="917">
                  <c:v>62211.642288208001</c:v>
                </c:pt>
                <c:pt idx="918">
                  <c:v>52118.585525512695</c:v>
                </c:pt>
                <c:pt idx="919">
                  <c:v>52120.039627075195</c:v>
                </c:pt>
                <c:pt idx="920">
                  <c:v>52120.039627075195</c:v>
                </c:pt>
                <c:pt idx="921">
                  <c:v>52071.007766723633</c:v>
                </c:pt>
                <c:pt idx="922">
                  <c:v>52120.039749145508</c:v>
                </c:pt>
                <c:pt idx="923">
                  <c:v>52124.039749145508</c:v>
                </c:pt>
                <c:pt idx="924">
                  <c:v>52120.039749145508</c:v>
                </c:pt>
                <c:pt idx="925">
                  <c:v>49213.105728149414</c:v>
                </c:pt>
                <c:pt idx="926">
                  <c:v>49116.063369750977</c:v>
                </c:pt>
                <c:pt idx="927">
                  <c:v>49213.015701293945</c:v>
                </c:pt>
                <c:pt idx="928">
                  <c:v>52790.444290161133</c:v>
                </c:pt>
                <c:pt idx="929">
                  <c:v>52790.444290161133</c:v>
                </c:pt>
                <c:pt idx="930">
                  <c:v>51889.202224731445</c:v>
                </c:pt>
                <c:pt idx="931">
                  <c:v>52636.38737487793</c:v>
                </c:pt>
                <c:pt idx="932">
                  <c:v>52640.387741088867</c:v>
                </c:pt>
                <c:pt idx="933">
                  <c:v>49861.40446472168</c:v>
                </c:pt>
                <c:pt idx="934">
                  <c:v>49729.406539916985</c:v>
                </c:pt>
                <c:pt idx="935">
                  <c:v>49323.260665893555</c:v>
                </c:pt>
                <c:pt idx="936">
                  <c:v>49329.660659790039</c:v>
                </c:pt>
                <c:pt idx="937">
                  <c:v>49329.660903930664</c:v>
                </c:pt>
                <c:pt idx="938">
                  <c:v>49329.660903930664</c:v>
                </c:pt>
                <c:pt idx="939">
                  <c:v>49431.118728637695</c:v>
                </c:pt>
                <c:pt idx="940">
                  <c:v>49435.118728637695</c:v>
                </c:pt>
                <c:pt idx="941">
                  <c:v>49444.398330688477</c:v>
                </c:pt>
                <c:pt idx="942">
                  <c:v>49444.398330688477</c:v>
                </c:pt>
                <c:pt idx="943">
                  <c:v>49390.172622680664</c:v>
                </c:pt>
                <c:pt idx="944">
                  <c:v>51464.867446899414</c:v>
                </c:pt>
                <c:pt idx="945">
                  <c:v>59339.18244934082</c:v>
                </c:pt>
                <c:pt idx="946">
                  <c:v>53223.982925415039</c:v>
                </c:pt>
                <c:pt idx="947">
                  <c:v>49378.508865356445</c:v>
                </c:pt>
                <c:pt idx="948">
                  <c:v>49657.901443481445</c:v>
                </c:pt>
                <c:pt idx="949">
                  <c:v>49657.901504516602</c:v>
                </c:pt>
                <c:pt idx="950">
                  <c:v>53337.393539428711</c:v>
                </c:pt>
                <c:pt idx="951">
                  <c:v>53914.706283569336</c:v>
                </c:pt>
                <c:pt idx="952">
                  <c:v>54222.608871459961</c:v>
                </c:pt>
                <c:pt idx="953">
                  <c:v>54018.223251342766</c:v>
                </c:pt>
                <c:pt idx="954">
                  <c:v>54024.496932983398</c:v>
                </c:pt>
                <c:pt idx="955">
                  <c:v>53610.272201538086</c:v>
                </c:pt>
                <c:pt idx="956">
                  <c:v>53987.616989135742</c:v>
                </c:pt>
                <c:pt idx="957">
                  <c:v>53987.527206420898</c:v>
                </c:pt>
                <c:pt idx="958">
                  <c:v>53987.527145385742</c:v>
                </c:pt>
                <c:pt idx="959">
                  <c:v>51985.18017578125</c:v>
                </c:pt>
                <c:pt idx="960">
                  <c:v>52202.33332824707</c:v>
                </c:pt>
                <c:pt idx="961">
                  <c:v>52203.372451782227</c:v>
                </c:pt>
                <c:pt idx="962">
                  <c:v>51181.23323059082</c:v>
                </c:pt>
                <c:pt idx="963">
                  <c:v>51115.857376098633</c:v>
                </c:pt>
                <c:pt idx="964">
                  <c:v>51185.23323059082</c:v>
                </c:pt>
                <c:pt idx="965">
                  <c:v>51194.512710571289</c:v>
                </c:pt>
                <c:pt idx="966">
                  <c:v>51946.161331176758</c:v>
                </c:pt>
                <c:pt idx="967">
                  <c:v>51955.440872192383</c:v>
                </c:pt>
                <c:pt idx="968">
                  <c:v>51944.970901489258</c:v>
                </c:pt>
                <c:pt idx="969">
                  <c:v>51652.053863525391</c:v>
                </c:pt>
                <c:pt idx="970">
                  <c:v>48643.500625610352</c:v>
                </c:pt>
                <c:pt idx="971">
                  <c:v>48941.463821411133</c:v>
                </c:pt>
                <c:pt idx="972">
                  <c:v>48941.463821411133</c:v>
                </c:pt>
                <c:pt idx="973">
                  <c:v>48550.713577270508</c:v>
                </c:pt>
                <c:pt idx="974">
                  <c:v>50723.859024047844</c:v>
                </c:pt>
                <c:pt idx="975">
                  <c:v>61013.413223266594</c:v>
                </c:pt>
                <c:pt idx="976">
                  <c:v>61130.348709106438</c:v>
                </c:pt>
                <c:pt idx="977">
                  <c:v>61057.44856262207</c:v>
                </c:pt>
                <c:pt idx="978">
                  <c:v>60984.548782348633</c:v>
                </c:pt>
                <c:pt idx="979">
                  <c:v>50647.561325073242</c:v>
                </c:pt>
                <c:pt idx="980">
                  <c:v>49813.424545288086</c:v>
                </c:pt>
                <c:pt idx="981">
                  <c:v>48683.362167358398</c:v>
                </c:pt>
                <c:pt idx="982">
                  <c:v>48876.110733032227</c:v>
                </c:pt>
                <c:pt idx="983">
                  <c:v>49238.84504699707</c:v>
                </c:pt>
                <c:pt idx="984">
                  <c:v>50438.021377563477</c:v>
                </c:pt>
                <c:pt idx="985">
                  <c:v>51088.06770324707</c:v>
                </c:pt>
                <c:pt idx="986">
                  <c:v>51097.347366333008</c:v>
                </c:pt>
                <c:pt idx="987">
                  <c:v>50327.48274230957</c:v>
                </c:pt>
                <c:pt idx="988">
                  <c:v>50331.482864379883</c:v>
                </c:pt>
                <c:pt idx="989">
                  <c:v>50340.762283325195</c:v>
                </c:pt>
                <c:pt idx="990">
                  <c:v>56974.957534790039</c:v>
                </c:pt>
                <c:pt idx="991">
                  <c:v>56974.296401977539</c:v>
                </c:pt>
                <c:pt idx="992">
                  <c:v>56974.296401977539</c:v>
                </c:pt>
                <c:pt idx="993">
                  <c:v>56252.687088012695</c:v>
                </c:pt>
                <c:pt idx="994">
                  <c:v>56252.687088012695</c:v>
                </c:pt>
                <c:pt idx="995">
                  <c:v>56252.687088012695</c:v>
                </c:pt>
                <c:pt idx="996">
                  <c:v>56910.142166137695</c:v>
                </c:pt>
                <c:pt idx="997">
                  <c:v>56910.142166137695</c:v>
                </c:pt>
                <c:pt idx="998">
                  <c:v>52076.906997680664</c:v>
                </c:pt>
                <c:pt idx="999">
                  <c:v>51657.342086791992</c:v>
                </c:pt>
                <c:pt idx="1000">
                  <c:v>51657.342269897461</c:v>
                </c:pt>
                <c:pt idx="1001">
                  <c:v>51657.342391967773</c:v>
                </c:pt>
                <c:pt idx="1002">
                  <c:v>51783.168319702148</c:v>
                </c:pt>
                <c:pt idx="1003">
                  <c:v>51910.561264038086</c:v>
                </c:pt>
                <c:pt idx="1004">
                  <c:v>51901.281784057617</c:v>
                </c:pt>
                <c:pt idx="1005">
                  <c:v>61989.681152343743</c:v>
                </c:pt>
                <c:pt idx="1006">
                  <c:v>62181.239990234368</c:v>
                </c:pt>
                <c:pt idx="1007">
                  <c:v>62091.348022460938</c:v>
                </c:pt>
                <c:pt idx="1008">
                  <c:v>62151.681274414055</c:v>
                </c:pt>
                <c:pt idx="1009">
                  <c:v>53457.520706176758</c:v>
                </c:pt>
                <c:pt idx="1010">
                  <c:v>53469.90657043457</c:v>
                </c:pt>
                <c:pt idx="1011">
                  <c:v>53469.90657043457</c:v>
                </c:pt>
                <c:pt idx="1012">
                  <c:v>53469.90657043457</c:v>
                </c:pt>
                <c:pt idx="1013">
                  <c:v>51097.669509887695</c:v>
                </c:pt>
                <c:pt idx="1014">
                  <c:v>51097.669509887695</c:v>
                </c:pt>
                <c:pt idx="1015">
                  <c:v>51097.669570922852</c:v>
                </c:pt>
                <c:pt idx="1016">
                  <c:v>51310.23225402832</c:v>
                </c:pt>
                <c:pt idx="1017">
                  <c:v>54319.610702514648</c:v>
                </c:pt>
                <c:pt idx="1018">
                  <c:v>54348.394760131836</c:v>
                </c:pt>
                <c:pt idx="1019">
                  <c:v>54438.286422729492</c:v>
                </c:pt>
                <c:pt idx="1020">
                  <c:v>50917.00959777832</c:v>
                </c:pt>
                <c:pt idx="1021">
                  <c:v>51301.49397277832</c:v>
                </c:pt>
                <c:pt idx="1022">
                  <c:v>51301.49397277832</c:v>
                </c:pt>
                <c:pt idx="1023">
                  <c:v>52078.961502075195</c:v>
                </c:pt>
                <c:pt idx="1024">
                  <c:v>52013.597610473633</c:v>
                </c:pt>
                <c:pt idx="1025">
                  <c:v>50845.093948364258</c:v>
                </c:pt>
                <c:pt idx="1026">
                  <c:v>50854.373245239258</c:v>
                </c:pt>
                <c:pt idx="1027">
                  <c:v>50854.37336730957</c:v>
                </c:pt>
                <c:pt idx="1028">
                  <c:v>50854.37336730957</c:v>
                </c:pt>
                <c:pt idx="1029">
                  <c:v>51134.022178649902</c:v>
                </c:pt>
                <c:pt idx="1030">
                  <c:v>50268.9267578125</c:v>
                </c:pt>
                <c:pt idx="1031">
                  <c:v>50543.3427734375</c:v>
                </c:pt>
                <c:pt idx="1032">
                  <c:v>50543.3427734375</c:v>
                </c:pt>
                <c:pt idx="1033">
                  <c:v>50217.45458984375</c:v>
                </c:pt>
                <c:pt idx="1034">
                  <c:v>50328.47607421875</c:v>
                </c:pt>
                <c:pt idx="1035">
                  <c:v>63644.364654541016</c:v>
                </c:pt>
                <c:pt idx="1036">
                  <c:v>63055.242950439446</c:v>
                </c:pt>
                <c:pt idx="1037">
                  <c:v>63054.436431884766</c:v>
                </c:pt>
                <c:pt idx="1038">
                  <c:v>58506.74201965332</c:v>
                </c:pt>
                <c:pt idx="1039">
                  <c:v>49940.063552856445</c:v>
                </c:pt>
                <c:pt idx="1040">
                  <c:v>49944.686599731445</c:v>
                </c:pt>
                <c:pt idx="1041">
                  <c:v>49953.96614074707</c:v>
                </c:pt>
                <c:pt idx="1042">
                  <c:v>50055.190078735352</c:v>
                </c:pt>
                <c:pt idx="1043">
                  <c:v>50211.340286254883</c:v>
                </c:pt>
                <c:pt idx="1044">
                  <c:v>50211.340286254883</c:v>
                </c:pt>
                <c:pt idx="1045">
                  <c:v>49553.887161254883</c:v>
                </c:pt>
                <c:pt idx="1046">
                  <c:v>49340.98957824707</c:v>
                </c:pt>
                <c:pt idx="1047">
                  <c:v>49180.712356567383</c:v>
                </c:pt>
                <c:pt idx="1048">
                  <c:v>49590.144180297852</c:v>
                </c:pt>
                <c:pt idx="1049">
                  <c:v>49649.763626098633</c:v>
                </c:pt>
                <c:pt idx="1050">
                  <c:v>55731.686050415039</c:v>
                </c:pt>
                <c:pt idx="1051">
                  <c:v>55733.471145629883</c:v>
                </c:pt>
                <c:pt idx="1052">
                  <c:v>54748.104019165039</c:v>
                </c:pt>
                <c:pt idx="1053">
                  <c:v>54757.383499145508</c:v>
                </c:pt>
                <c:pt idx="1054">
                  <c:v>55271.574722290039</c:v>
                </c:pt>
                <c:pt idx="1055">
                  <c:v>55265.492630004883</c:v>
                </c:pt>
                <c:pt idx="1056">
                  <c:v>55265.492630004883</c:v>
                </c:pt>
                <c:pt idx="1057">
                  <c:v>55267.574722290039</c:v>
                </c:pt>
                <c:pt idx="1058">
                  <c:v>54915.574661254883</c:v>
                </c:pt>
                <c:pt idx="1059">
                  <c:v>54301.830642700195</c:v>
                </c:pt>
                <c:pt idx="1060">
                  <c:v>54301.830703735352</c:v>
                </c:pt>
                <c:pt idx="1061">
                  <c:v>54301.830642700195</c:v>
                </c:pt>
                <c:pt idx="1062">
                  <c:v>52612.302169799805</c:v>
                </c:pt>
                <c:pt idx="1063">
                  <c:v>52612.302169799805</c:v>
                </c:pt>
                <c:pt idx="1064">
                  <c:v>52808.693771362305</c:v>
                </c:pt>
                <c:pt idx="1065">
                  <c:v>50512.738357543945</c:v>
                </c:pt>
                <c:pt idx="1066">
                  <c:v>50516.738418579102</c:v>
                </c:pt>
                <c:pt idx="1067">
                  <c:v>50672.888687133789</c:v>
                </c:pt>
                <c:pt idx="1068">
                  <c:v>50513.948440551758</c:v>
                </c:pt>
                <c:pt idx="1069">
                  <c:v>50466.268936157227</c:v>
                </c:pt>
                <c:pt idx="1070">
                  <c:v>50622.637588500977</c:v>
                </c:pt>
                <c:pt idx="1071">
                  <c:v>50622.637588500977</c:v>
                </c:pt>
                <c:pt idx="1072">
                  <c:v>50622.637588500977</c:v>
                </c:pt>
                <c:pt idx="1073">
                  <c:v>52024.75032043457</c:v>
                </c:pt>
                <c:pt idx="1074">
                  <c:v>52024.75032043457</c:v>
                </c:pt>
                <c:pt idx="1075">
                  <c:v>52024.95832824707</c:v>
                </c:pt>
                <c:pt idx="1076">
                  <c:v>52024.95832824707</c:v>
                </c:pt>
                <c:pt idx="1077">
                  <c:v>52030.13410949707</c:v>
                </c:pt>
                <c:pt idx="1078">
                  <c:v>52674.63215637207</c:v>
                </c:pt>
                <c:pt idx="1079">
                  <c:v>52674.63215637207</c:v>
                </c:pt>
                <c:pt idx="1080">
                  <c:v>55264.785720825195</c:v>
                </c:pt>
                <c:pt idx="1081">
                  <c:v>55616.078567504876</c:v>
                </c:pt>
                <c:pt idx="1082">
                  <c:v>55526.779373168945</c:v>
                </c:pt>
                <c:pt idx="1083">
                  <c:v>55747.422805786126</c:v>
                </c:pt>
                <c:pt idx="1084">
                  <c:v>52957.934768676758</c:v>
                </c:pt>
                <c:pt idx="1085">
                  <c:v>52957.12336730957</c:v>
                </c:pt>
                <c:pt idx="1086">
                  <c:v>52670.082412719727</c:v>
                </c:pt>
                <c:pt idx="1087">
                  <c:v>51576.704544067383</c:v>
                </c:pt>
                <c:pt idx="1088">
                  <c:v>51503.584548950195</c:v>
                </c:pt>
                <c:pt idx="1089">
                  <c:v>50967.636917114251</c:v>
                </c:pt>
                <c:pt idx="1090">
                  <c:v>50894.51692199707</c:v>
                </c:pt>
                <c:pt idx="1091">
                  <c:v>50273.475662231445</c:v>
                </c:pt>
                <c:pt idx="1092">
                  <c:v>49703.540115356445</c:v>
                </c:pt>
                <c:pt idx="1093">
                  <c:v>49752.572158813477</c:v>
                </c:pt>
                <c:pt idx="1094">
                  <c:v>49752.57209777832</c:v>
                </c:pt>
                <c:pt idx="1095">
                  <c:v>55055.426116943359</c:v>
                </c:pt>
                <c:pt idx="1096">
                  <c:v>55059.426300048828</c:v>
                </c:pt>
                <c:pt idx="1097">
                  <c:v>55068.705657958984</c:v>
                </c:pt>
                <c:pt idx="1098">
                  <c:v>54707.426239013672</c:v>
                </c:pt>
                <c:pt idx="1099">
                  <c:v>52804.550506591797</c:v>
                </c:pt>
                <c:pt idx="1100">
                  <c:v>52805.088653564453</c:v>
                </c:pt>
                <c:pt idx="1101">
                  <c:v>52420.604278564453</c:v>
                </c:pt>
                <c:pt idx="1102">
                  <c:v>52730.433135986328</c:v>
                </c:pt>
                <c:pt idx="1103">
                  <c:v>52506.811126708984</c:v>
                </c:pt>
                <c:pt idx="1104">
                  <c:v>51999.898513793945</c:v>
                </c:pt>
                <c:pt idx="1105">
                  <c:v>51999.898513793945</c:v>
                </c:pt>
                <c:pt idx="1106">
                  <c:v>51344.814651489258</c:v>
                </c:pt>
                <c:pt idx="1107">
                  <c:v>51354.093948364258</c:v>
                </c:pt>
                <c:pt idx="1108">
                  <c:v>53446.502914428711</c:v>
                </c:pt>
                <c:pt idx="1109">
                  <c:v>54611.871810913086</c:v>
                </c:pt>
                <c:pt idx="1110">
                  <c:v>52965.49055480957</c:v>
                </c:pt>
                <c:pt idx="1111">
                  <c:v>52965.49104309082</c:v>
                </c:pt>
                <c:pt idx="1112">
                  <c:v>49932.303848266602</c:v>
                </c:pt>
                <c:pt idx="1113">
                  <c:v>50379.48713684082</c:v>
                </c:pt>
                <c:pt idx="1114">
                  <c:v>50188.469802856438</c:v>
                </c:pt>
                <c:pt idx="1115">
                  <c:v>50115.569778442383</c:v>
                </c:pt>
                <c:pt idx="1116">
                  <c:v>49756.374725341797</c:v>
                </c:pt>
                <c:pt idx="1117">
                  <c:v>50178.099395751953</c:v>
                </c:pt>
                <c:pt idx="1118">
                  <c:v>50168.819854736328</c:v>
                </c:pt>
                <c:pt idx="1119">
                  <c:v>47490.170364379883</c:v>
                </c:pt>
                <c:pt idx="1120">
                  <c:v>47490.170364379883</c:v>
                </c:pt>
                <c:pt idx="1121">
                  <c:v>47490.170364379883</c:v>
                </c:pt>
                <c:pt idx="1122">
                  <c:v>48074.430618286126</c:v>
                </c:pt>
                <c:pt idx="1123">
                  <c:v>51013.481643676758</c:v>
                </c:pt>
                <c:pt idx="1124">
                  <c:v>51145.041885375977</c:v>
                </c:pt>
                <c:pt idx="1125">
                  <c:v>61556.852981567383</c:v>
                </c:pt>
                <c:pt idx="1126">
                  <c:v>61556.852981567383</c:v>
                </c:pt>
                <c:pt idx="1127">
                  <c:v>55896.092727661133</c:v>
                </c:pt>
                <c:pt idx="1128">
                  <c:v>55895.184524536133</c:v>
                </c:pt>
                <c:pt idx="1129">
                  <c:v>53367.369705200195</c:v>
                </c:pt>
                <c:pt idx="1130">
                  <c:v>55321.618728637695</c:v>
                </c:pt>
                <c:pt idx="1131">
                  <c:v>55182.568679809563</c:v>
                </c:pt>
                <c:pt idx="1132">
                  <c:v>53467.266632080078</c:v>
                </c:pt>
                <c:pt idx="1133">
                  <c:v>53467.266632080078</c:v>
                </c:pt>
                <c:pt idx="1134">
                  <c:v>53467.266632080078</c:v>
                </c:pt>
                <c:pt idx="1135">
                  <c:v>53467.266632080078</c:v>
                </c:pt>
                <c:pt idx="1136">
                  <c:v>53467.266632080078</c:v>
                </c:pt>
                <c:pt idx="1137">
                  <c:v>53717.557006835938</c:v>
                </c:pt>
                <c:pt idx="1138">
                  <c:v>53985.162475585938</c:v>
                </c:pt>
                <c:pt idx="1139">
                  <c:v>53942.518859863281</c:v>
                </c:pt>
                <c:pt idx="1140">
                  <c:v>62936.545196533203</c:v>
                </c:pt>
                <c:pt idx="1141">
                  <c:v>62771.998016357422</c:v>
                </c:pt>
                <c:pt idx="1142">
                  <c:v>48895.520584106445</c:v>
                </c:pt>
                <c:pt idx="1143">
                  <c:v>48313.792068481445</c:v>
                </c:pt>
                <c:pt idx="1144">
                  <c:v>48051.426834106445</c:v>
                </c:pt>
                <c:pt idx="1145">
                  <c:v>51819.193801879883</c:v>
                </c:pt>
                <c:pt idx="1146">
                  <c:v>51823.193862915039</c:v>
                </c:pt>
                <c:pt idx="1147">
                  <c:v>51832.473342895508</c:v>
                </c:pt>
                <c:pt idx="1148">
                  <c:v>51882.473587036133</c:v>
                </c:pt>
                <c:pt idx="1149">
                  <c:v>52132.786087036133</c:v>
                </c:pt>
                <c:pt idx="1150">
                  <c:v>51408.576858520508</c:v>
                </c:pt>
                <c:pt idx="1151">
                  <c:v>52077.344924926758</c:v>
                </c:pt>
                <c:pt idx="1152">
                  <c:v>51775.730926513672</c:v>
                </c:pt>
                <c:pt idx="1153">
                  <c:v>51785.010589599609</c:v>
                </c:pt>
                <c:pt idx="1154">
                  <c:v>51785.029556274414</c:v>
                </c:pt>
                <c:pt idx="1155">
                  <c:v>63616.273101806641</c:v>
                </c:pt>
                <c:pt idx="1156">
                  <c:v>64377.648345947258</c:v>
                </c:pt>
                <c:pt idx="1157">
                  <c:v>60084.095779418945</c:v>
                </c:pt>
                <c:pt idx="1158">
                  <c:v>59522.67561340332</c:v>
                </c:pt>
                <c:pt idx="1159">
                  <c:v>59531.332046508789</c:v>
                </c:pt>
                <c:pt idx="1160">
                  <c:v>63214.041091918945</c:v>
                </c:pt>
                <c:pt idx="1161">
                  <c:v>63057.665908813477</c:v>
                </c:pt>
                <c:pt idx="1162">
                  <c:v>63200.761489868164</c:v>
                </c:pt>
                <c:pt idx="1163">
                  <c:v>51671.412139892578</c:v>
                </c:pt>
                <c:pt idx="1164">
                  <c:v>52529.766693115234</c:v>
                </c:pt>
                <c:pt idx="1165">
                  <c:v>52529.766693115234</c:v>
                </c:pt>
                <c:pt idx="1166">
                  <c:v>49513.803192138672</c:v>
                </c:pt>
                <c:pt idx="1167">
                  <c:v>49523.082794189453</c:v>
                </c:pt>
                <c:pt idx="1168">
                  <c:v>52847.602249145508</c:v>
                </c:pt>
                <c:pt idx="1169">
                  <c:v>52779.248001098633</c:v>
                </c:pt>
                <c:pt idx="1170">
                  <c:v>51789.727035522461</c:v>
                </c:pt>
                <c:pt idx="1171">
                  <c:v>51799.00651550293</c:v>
                </c:pt>
                <c:pt idx="1172">
                  <c:v>51804.44108581543</c:v>
                </c:pt>
                <c:pt idx="1173">
                  <c:v>51795.161605834961</c:v>
                </c:pt>
                <c:pt idx="1174">
                  <c:v>51198.788284301751</c:v>
                </c:pt>
                <c:pt idx="1175">
                  <c:v>50975.080215454102</c:v>
                </c:pt>
                <c:pt idx="1176">
                  <c:v>51185.50910949707</c:v>
                </c:pt>
                <c:pt idx="1177">
                  <c:v>51054.757522583001</c:v>
                </c:pt>
                <c:pt idx="1178">
                  <c:v>52146.44563293457</c:v>
                </c:pt>
                <c:pt idx="1179">
                  <c:v>52081.069778442383</c:v>
                </c:pt>
                <c:pt idx="1180">
                  <c:v>53195.81965637207</c:v>
                </c:pt>
                <c:pt idx="1181">
                  <c:v>53195.81965637207</c:v>
                </c:pt>
                <c:pt idx="1182">
                  <c:v>53093.12190246582</c:v>
                </c:pt>
                <c:pt idx="1183">
                  <c:v>53745.041770935059</c:v>
                </c:pt>
                <c:pt idx="1184">
                  <c:v>53766.978637695313</c:v>
                </c:pt>
                <c:pt idx="1185">
                  <c:v>50139.233474731445</c:v>
                </c:pt>
                <c:pt idx="1186">
                  <c:v>50758.602127075195</c:v>
                </c:pt>
                <c:pt idx="1187">
                  <c:v>50758.602127075195</c:v>
                </c:pt>
                <c:pt idx="1188">
                  <c:v>50758.602249145501</c:v>
                </c:pt>
                <c:pt idx="1189">
                  <c:v>50627.850540161133</c:v>
                </c:pt>
                <c:pt idx="1190">
                  <c:v>51166.927932739258</c:v>
                </c:pt>
                <c:pt idx="1191">
                  <c:v>51169.85676574707</c:v>
                </c:pt>
                <c:pt idx="1192">
                  <c:v>51169.85676574707</c:v>
                </c:pt>
                <c:pt idx="1193">
                  <c:v>51160.577346801758</c:v>
                </c:pt>
                <c:pt idx="1194">
                  <c:v>53537.392074584961</c:v>
                </c:pt>
                <c:pt idx="1195">
                  <c:v>53546.67155456543</c:v>
                </c:pt>
                <c:pt idx="1196">
                  <c:v>53498.661361694336</c:v>
                </c:pt>
                <c:pt idx="1197">
                  <c:v>53489.381820678711</c:v>
                </c:pt>
                <c:pt idx="1198">
                  <c:v>54186.600875854492</c:v>
                </c:pt>
                <c:pt idx="1199">
                  <c:v>54195.880599975586</c:v>
                </c:pt>
                <c:pt idx="1200">
                  <c:v>61802.046646118164</c:v>
                </c:pt>
                <c:pt idx="1201">
                  <c:v>61806.046585083008</c:v>
                </c:pt>
                <c:pt idx="1202">
                  <c:v>61815.326065063477</c:v>
                </c:pt>
                <c:pt idx="1203">
                  <c:v>61454.046646118164</c:v>
                </c:pt>
                <c:pt idx="1204">
                  <c:v>61371.92268371582</c:v>
                </c:pt>
                <c:pt idx="1205">
                  <c:v>61301.772842407227</c:v>
                </c:pt>
                <c:pt idx="1206">
                  <c:v>60883.623123168938</c:v>
                </c:pt>
                <c:pt idx="1207">
                  <c:v>61003.995376586914</c:v>
                </c:pt>
                <c:pt idx="1208">
                  <c:v>54756.501312255859</c:v>
                </c:pt>
                <c:pt idx="1209">
                  <c:v>54852.650909423828</c:v>
                </c:pt>
                <c:pt idx="1210">
                  <c:v>54852.650970458977</c:v>
                </c:pt>
                <c:pt idx="1211">
                  <c:v>55422.065460205078</c:v>
                </c:pt>
                <c:pt idx="1212">
                  <c:v>55412.786041259766</c:v>
                </c:pt>
                <c:pt idx="1213">
                  <c:v>50493.008712768555</c:v>
                </c:pt>
                <c:pt idx="1214">
                  <c:v>50493.008712768555</c:v>
                </c:pt>
                <c:pt idx="1215">
                  <c:v>63827.385818481445</c:v>
                </c:pt>
                <c:pt idx="1216">
                  <c:v>58597.021896362305</c:v>
                </c:pt>
                <c:pt idx="1217">
                  <c:v>58467.04118347168</c:v>
                </c:pt>
                <c:pt idx="1218">
                  <c:v>57966.491683959961</c:v>
                </c:pt>
                <c:pt idx="1219">
                  <c:v>59447.315399169922</c:v>
                </c:pt>
                <c:pt idx="1220">
                  <c:v>54446.002967834473</c:v>
                </c:pt>
                <c:pt idx="1221">
                  <c:v>51958.807777404785</c:v>
                </c:pt>
                <c:pt idx="1222">
                  <c:v>51315.106140136719</c:v>
                </c:pt>
                <c:pt idx="1223">
                  <c:v>51315.106079101563</c:v>
                </c:pt>
                <c:pt idx="1224">
                  <c:v>53639.467971801758</c:v>
                </c:pt>
                <c:pt idx="1225">
                  <c:v>54076.558792114258</c:v>
                </c:pt>
                <c:pt idx="1226">
                  <c:v>54076.558853149414</c:v>
                </c:pt>
                <c:pt idx="1227">
                  <c:v>54076.558853149414</c:v>
                </c:pt>
                <c:pt idx="1228">
                  <c:v>53692.07649230957</c:v>
                </c:pt>
                <c:pt idx="1229">
                  <c:v>54076.563766479492</c:v>
                </c:pt>
                <c:pt idx="1230">
                  <c:v>49426.32844543457</c:v>
                </c:pt>
                <c:pt idx="1231">
                  <c:v>49239.914321899414</c:v>
                </c:pt>
                <c:pt idx="1232">
                  <c:v>49643.510528564453</c:v>
                </c:pt>
                <c:pt idx="1233">
                  <c:v>49749.254241943359</c:v>
                </c:pt>
                <c:pt idx="1234">
                  <c:v>49798.286102294915</c:v>
                </c:pt>
                <c:pt idx="1235">
                  <c:v>49798.286224365234</c:v>
                </c:pt>
                <c:pt idx="1236">
                  <c:v>50305.365447998047</c:v>
                </c:pt>
                <c:pt idx="1237">
                  <c:v>50496.471405029297</c:v>
                </c:pt>
                <c:pt idx="1238">
                  <c:v>50225.387649536133</c:v>
                </c:pt>
                <c:pt idx="1239">
                  <c:v>50229.59553527832</c:v>
                </c:pt>
                <c:pt idx="1240">
                  <c:v>49880.475311279297</c:v>
                </c:pt>
                <c:pt idx="1241">
                  <c:v>49376.222991943359</c:v>
                </c:pt>
                <c:pt idx="1242">
                  <c:v>50257.764236450195</c:v>
                </c:pt>
                <c:pt idx="1243">
                  <c:v>50336.351181030273</c:v>
                </c:pt>
                <c:pt idx="1244">
                  <c:v>50859.823837280273</c:v>
                </c:pt>
                <c:pt idx="1245">
                  <c:v>62682.30696105957</c:v>
                </c:pt>
                <c:pt idx="1246">
                  <c:v>62682.30696105957</c:v>
                </c:pt>
                <c:pt idx="1247">
                  <c:v>62682.30696105957</c:v>
                </c:pt>
                <c:pt idx="1248">
                  <c:v>62682.30696105957</c:v>
                </c:pt>
                <c:pt idx="1249">
                  <c:v>48898.34440612793</c:v>
                </c:pt>
                <c:pt idx="1250">
                  <c:v>48898.34440612793</c:v>
                </c:pt>
                <c:pt idx="1251">
                  <c:v>48898.344467163086</c:v>
                </c:pt>
                <c:pt idx="1252">
                  <c:v>48898.34440612793</c:v>
                </c:pt>
                <c:pt idx="1253">
                  <c:v>49104.943099975586</c:v>
                </c:pt>
                <c:pt idx="1254">
                  <c:v>49114.222518920898</c:v>
                </c:pt>
                <c:pt idx="1255">
                  <c:v>49649.733535766602</c:v>
                </c:pt>
                <c:pt idx="1256">
                  <c:v>51704.56721496582</c:v>
                </c:pt>
                <c:pt idx="1257">
                  <c:v>51704.567337036133</c:v>
                </c:pt>
                <c:pt idx="1258">
                  <c:v>52558.122940063477</c:v>
                </c:pt>
                <c:pt idx="1259">
                  <c:v>52567.402359008789</c:v>
                </c:pt>
                <c:pt idx="1260">
                  <c:v>58592.98762512207</c:v>
                </c:pt>
                <c:pt idx="1261">
                  <c:v>58596.98762512207</c:v>
                </c:pt>
                <c:pt idx="1262">
                  <c:v>58844.116653442383</c:v>
                </c:pt>
                <c:pt idx="1263">
                  <c:v>59182.42512512207</c:v>
                </c:pt>
                <c:pt idx="1264">
                  <c:v>50818.504623413086</c:v>
                </c:pt>
                <c:pt idx="1265">
                  <c:v>50827.784042358398</c:v>
                </c:pt>
                <c:pt idx="1266">
                  <c:v>50827.784103393555</c:v>
                </c:pt>
                <c:pt idx="1267">
                  <c:v>50475.784103393555</c:v>
                </c:pt>
                <c:pt idx="1268">
                  <c:v>52458.584655761719</c:v>
                </c:pt>
                <c:pt idx="1269">
                  <c:v>52467.864135742188</c:v>
                </c:pt>
                <c:pt idx="1270">
                  <c:v>51693.701095581055</c:v>
                </c:pt>
                <c:pt idx="1271">
                  <c:v>51693.701095581055</c:v>
                </c:pt>
                <c:pt idx="1272">
                  <c:v>52389.23893737793</c:v>
                </c:pt>
                <c:pt idx="1273">
                  <c:v>52401.718414306641</c:v>
                </c:pt>
                <c:pt idx="1274">
                  <c:v>52392.438995361328</c:v>
                </c:pt>
                <c:pt idx="1275">
                  <c:v>51981.322708129883</c:v>
                </c:pt>
                <c:pt idx="1276">
                  <c:v>51743.475051879883</c:v>
                </c:pt>
                <c:pt idx="1277">
                  <c:v>51743.475112915039</c:v>
                </c:pt>
                <c:pt idx="1278">
                  <c:v>50814.886795043945</c:v>
                </c:pt>
                <c:pt idx="1279">
                  <c:v>50292.455154418945</c:v>
                </c:pt>
                <c:pt idx="1280">
                  <c:v>50052.009841918945</c:v>
                </c:pt>
                <c:pt idx="1281">
                  <c:v>50292.455215454102</c:v>
                </c:pt>
                <c:pt idx="1282">
                  <c:v>51424.798538208008</c:v>
                </c:pt>
                <c:pt idx="1283">
                  <c:v>52945.752578735352</c:v>
                </c:pt>
                <c:pt idx="1284">
                  <c:v>52946.381912231445</c:v>
                </c:pt>
                <c:pt idx="1285">
                  <c:v>53521.104141235352</c:v>
                </c:pt>
                <c:pt idx="1286">
                  <c:v>53521.104141235352</c:v>
                </c:pt>
                <c:pt idx="1287">
                  <c:v>53519.022109985352</c:v>
                </c:pt>
                <c:pt idx="1288">
                  <c:v>51254.690841674805</c:v>
                </c:pt>
                <c:pt idx="1289">
                  <c:v>51254.690963745117</c:v>
                </c:pt>
                <c:pt idx="1290">
                  <c:v>62071.621047973633</c:v>
                </c:pt>
                <c:pt idx="1291">
                  <c:v>52175.315567016602</c:v>
                </c:pt>
                <c:pt idx="1292">
                  <c:v>52175.315567016602</c:v>
                </c:pt>
                <c:pt idx="1293">
                  <c:v>52411.085098266602</c:v>
                </c:pt>
                <c:pt idx="1294">
                  <c:v>49906.777572631836</c:v>
                </c:pt>
                <c:pt idx="1295">
                  <c:v>49840.627670288086</c:v>
                </c:pt>
                <c:pt idx="1296">
                  <c:v>49774.47807312011</c:v>
                </c:pt>
                <c:pt idx="1297">
                  <c:v>49950.741882324219</c:v>
                </c:pt>
                <c:pt idx="1298">
                  <c:v>49950.741882324219</c:v>
                </c:pt>
                <c:pt idx="1299">
                  <c:v>49745.86962890625</c:v>
                </c:pt>
                <c:pt idx="1300">
                  <c:v>53511.372329711914</c:v>
                </c:pt>
                <c:pt idx="1301">
                  <c:v>54242.833267211914</c:v>
                </c:pt>
                <c:pt idx="1302">
                  <c:v>54242.83332824707</c:v>
                </c:pt>
                <c:pt idx="1303">
                  <c:v>54242.83332824707</c:v>
                </c:pt>
                <c:pt idx="1304">
                  <c:v>54242.563735961914</c:v>
                </c:pt>
                <c:pt idx="1305">
                  <c:v>53633.574295043945</c:v>
                </c:pt>
                <c:pt idx="1306">
                  <c:v>53642.853713989258</c:v>
                </c:pt>
                <c:pt idx="1307">
                  <c:v>53869.343887329102</c:v>
                </c:pt>
                <c:pt idx="1308">
                  <c:v>54384.037063598633</c:v>
                </c:pt>
                <c:pt idx="1309">
                  <c:v>51194.349655151367</c:v>
                </c:pt>
                <c:pt idx="1310">
                  <c:v>51045.841842651367</c:v>
                </c:pt>
                <c:pt idx="1311">
                  <c:v>51255.451675415039</c:v>
                </c:pt>
                <c:pt idx="1312">
                  <c:v>51246.172256469719</c:v>
                </c:pt>
                <c:pt idx="1313">
                  <c:v>50134.470352172852</c:v>
                </c:pt>
                <c:pt idx="1314">
                  <c:v>50134.470352172852</c:v>
                </c:pt>
                <c:pt idx="1315">
                  <c:v>50134.470352172852</c:v>
                </c:pt>
                <c:pt idx="1316">
                  <c:v>50134.470352172852</c:v>
                </c:pt>
                <c:pt idx="1317">
                  <c:v>51975.995254516602</c:v>
                </c:pt>
                <c:pt idx="1318">
                  <c:v>49650.38264465332</c:v>
                </c:pt>
                <c:pt idx="1319">
                  <c:v>49659.662307739258</c:v>
                </c:pt>
                <c:pt idx="1320">
                  <c:v>51538.421096801758</c:v>
                </c:pt>
                <c:pt idx="1321">
                  <c:v>51474.580459594727</c:v>
                </c:pt>
                <c:pt idx="1322">
                  <c:v>51639.307998657227</c:v>
                </c:pt>
                <c:pt idx="1323">
                  <c:v>51475.080520629883</c:v>
                </c:pt>
                <c:pt idx="1324">
                  <c:v>52505.623489379883</c:v>
                </c:pt>
                <c:pt idx="1325">
                  <c:v>52505.623428344727</c:v>
                </c:pt>
                <c:pt idx="1326">
                  <c:v>52263.623489379883</c:v>
                </c:pt>
                <c:pt idx="1327">
                  <c:v>51242.462066650391</c:v>
                </c:pt>
                <c:pt idx="1328">
                  <c:v>48833.361465454102</c:v>
                </c:pt>
                <c:pt idx="1329">
                  <c:v>48842.64094543457</c:v>
                </c:pt>
                <c:pt idx="1330">
                  <c:v>48185.187881469727</c:v>
                </c:pt>
                <c:pt idx="1331">
                  <c:v>47950.169387817383</c:v>
                </c:pt>
                <c:pt idx="1332">
                  <c:v>50646.456985473633</c:v>
                </c:pt>
                <c:pt idx="1333">
                  <c:v>50658.552871704102</c:v>
                </c:pt>
                <c:pt idx="1334">
                  <c:v>50297.273391723633</c:v>
                </c:pt>
                <c:pt idx="1335">
                  <c:v>49093.06706237793</c:v>
                </c:pt>
                <c:pt idx="1336">
                  <c:v>49098.679428100586</c:v>
                </c:pt>
                <c:pt idx="1337">
                  <c:v>49107.051681518555</c:v>
                </c:pt>
                <c:pt idx="1338">
                  <c:v>49339.77409362793</c:v>
                </c:pt>
                <c:pt idx="1339">
                  <c:v>52507.084716796875</c:v>
                </c:pt>
                <c:pt idx="1340">
                  <c:v>52397.688354492188</c:v>
                </c:pt>
                <c:pt idx="1341">
                  <c:v>49165.234649658203</c:v>
                </c:pt>
                <c:pt idx="1342">
                  <c:v>49114.513580322266</c:v>
                </c:pt>
                <c:pt idx="1343">
                  <c:v>49376.197174072266</c:v>
                </c:pt>
                <c:pt idx="1344">
                  <c:v>49428.318206787109</c:v>
                </c:pt>
                <c:pt idx="1345">
                  <c:v>50979.383834838867</c:v>
                </c:pt>
                <c:pt idx="1346">
                  <c:v>50979.383834838867</c:v>
                </c:pt>
                <c:pt idx="1347">
                  <c:v>51772.544967651367</c:v>
                </c:pt>
                <c:pt idx="1348">
                  <c:v>51433.024627685547</c:v>
                </c:pt>
                <c:pt idx="1349">
                  <c:v>51423.745147705078</c:v>
                </c:pt>
                <c:pt idx="1350">
                  <c:v>60969.437164306633</c:v>
                </c:pt>
                <c:pt idx="1351">
                  <c:v>61529.277252197266</c:v>
                </c:pt>
                <c:pt idx="1352">
                  <c:v>61410.603546142578</c:v>
                </c:pt>
                <c:pt idx="1353">
                  <c:v>61738.968658447266</c:v>
                </c:pt>
                <c:pt idx="1354">
                  <c:v>55447.421096801758</c:v>
                </c:pt>
                <c:pt idx="1355">
                  <c:v>49548.305313110352</c:v>
                </c:pt>
                <c:pt idx="1356">
                  <c:v>49548.305313110352</c:v>
                </c:pt>
                <c:pt idx="1357">
                  <c:v>49548.305313110352</c:v>
                </c:pt>
                <c:pt idx="1358">
                  <c:v>49548.305313110352</c:v>
                </c:pt>
                <c:pt idx="1359">
                  <c:v>48625.244827270508</c:v>
                </c:pt>
                <c:pt idx="1360">
                  <c:v>48625.244827270508</c:v>
                </c:pt>
                <c:pt idx="1361">
                  <c:v>48629.244827270508</c:v>
                </c:pt>
                <c:pt idx="1362">
                  <c:v>48638.524368286133</c:v>
                </c:pt>
                <c:pt idx="1363">
                  <c:v>48981.244827270508</c:v>
                </c:pt>
                <c:pt idx="1364">
                  <c:v>49686.561172485352</c:v>
                </c:pt>
                <c:pt idx="1365">
                  <c:v>52870.890594482422</c:v>
                </c:pt>
                <c:pt idx="1366">
                  <c:v>52114.917678833008</c:v>
                </c:pt>
                <c:pt idx="1367">
                  <c:v>52116.404983520508</c:v>
                </c:pt>
                <c:pt idx="1368">
                  <c:v>52116.404983520508</c:v>
                </c:pt>
                <c:pt idx="1369">
                  <c:v>49805.487762451172</c:v>
                </c:pt>
                <c:pt idx="1370">
                  <c:v>49805.487762451172</c:v>
                </c:pt>
                <c:pt idx="1371">
                  <c:v>49805.487762451172</c:v>
                </c:pt>
                <c:pt idx="1372">
                  <c:v>50554.557754516602</c:v>
                </c:pt>
                <c:pt idx="1373">
                  <c:v>50554.557693481445</c:v>
                </c:pt>
                <c:pt idx="1374">
                  <c:v>50554.557693481445</c:v>
                </c:pt>
                <c:pt idx="1375">
                  <c:v>51144.745727539063</c:v>
                </c:pt>
                <c:pt idx="1376">
                  <c:v>50242.171386718743</c:v>
                </c:pt>
                <c:pt idx="1377">
                  <c:v>49688.585464477539</c:v>
                </c:pt>
                <c:pt idx="1378">
                  <c:v>49003.784194946289</c:v>
                </c:pt>
                <c:pt idx="1379">
                  <c:v>52670.554489135742</c:v>
                </c:pt>
                <c:pt idx="1380">
                  <c:v>50833.357757568359</c:v>
                </c:pt>
                <c:pt idx="1381">
                  <c:v>50833.357696533203</c:v>
                </c:pt>
                <c:pt idx="1382">
                  <c:v>52237.762084960938</c:v>
                </c:pt>
                <c:pt idx="1383">
                  <c:v>50526.265380859375</c:v>
                </c:pt>
                <c:pt idx="1384">
                  <c:v>50526.265258789063</c:v>
                </c:pt>
                <c:pt idx="1385">
                  <c:v>50526.265319824219</c:v>
                </c:pt>
                <c:pt idx="1386">
                  <c:v>50825.809463500977</c:v>
                </c:pt>
                <c:pt idx="1387">
                  <c:v>50829.809524536133</c:v>
                </c:pt>
                <c:pt idx="1388">
                  <c:v>51100.772476196289</c:v>
                </c:pt>
                <c:pt idx="1389">
                  <c:v>50839.103408813477</c:v>
                </c:pt>
                <c:pt idx="1390">
                  <c:v>50826.883743286133</c:v>
                </c:pt>
                <c:pt idx="1391">
                  <c:v>50705.325759887695</c:v>
                </c:pt>
                <c:pt idx="1392">
                  <c:v>50244.208999633789</c:v>
                </c:pt>
                <c:pt idx="1393">
                  <c:v>50248.209060668945</c:v>
                </c:pt>
                <c:pt idx="1394">
                  <c:v>50257.488479614258</c:v>
                </c:pt>
                <c:pt idx="1395">
                  <c:v>60767.031082153313</c:v>
                </c:pt>
                <c:pt idx="1396">
                  <c:v>60767.031082153313</c:v>
                </c:pt>
                <c:pt idx="1397">
                  <c:v>62371.348785400391</c:v>
                </c:pt>
                <c:pt idx="1398">
                  <c:v>62609.756744384758</c:v>
                </c:pt>
                <c:pt idx="1399">
                  <c:v>53413.733108520508</c:v>
                </c:pt>
                <c:pt idx="1400">
                  <c:v>53189.688430786133</c:v>
                </c:pt>
                <c:pt idx="1401">
                  <c:v>53239.688674926758</c:v>
                </c:pt>
                <c:pt idx="1402">
                  <c:v>53239.688674926758</c:v>
                </c:pt>
                <c:pt idx="1403">
                  <c:v>50853.074478149414</c:v>
                </c:pt>
                <c:pt idx="1404">
                  <c:v>50880.071548461914</c:v>
                </c:pt>
                <c:pt idx="1405">
                  <c:v>50880.07160949707</c:v>
                </c:pt>
                <c:pt idx="1406">
                  <c:v>50784.826126098633</c:v>
                </c:pt>
                <c:pt idx="1407">
                  <c:v>50786.611404418945</c:v>
                </c:pt>
                <c:pt idx="1408">
                  <c:v>52273.269134521484</c:v>
                </c:pt>
                <c:pt idx="1409">
                  <c:v>52022.975662231445</c:v>
                </c:pt>
                <c:pt idx="1410">
                  <c:v>52890.628509521484</c:v>
                </c:pt>
                <c:pt idx="1411">
                  <c:v>50394.092849731445</c:v>
                </c:pt>
                <c:pt idx="1412">
                  <c:v>49393.461463928223</c:v>
                </c:pt>
                <c:pt idx="1413">
                  <c:v>49402.741065979004</c:v>
                </c:pt>
                <c:pt idx="1414">
                  <c:v>52402.204605102539</c:v>
                </c:pt>
                <c:pt idx="1415">
                  <c:v>52698.886428833008</c:v>
                </c:pt>
                <c:pt idx="1416">
                  <c:v>52703.43830871582</c:v>
                </c:pt>
                <c:pt idx="1417">
                  <c:v>51998.508865356445</c:v>
                </c:pt>
                <c:pt idx="1418">
                  <c:v>52056.331497192383</c:v>
                </c:pt>
                <c:pt idx="1419">
                  <c:v>52004.408340454102</c:v>
                </c:pt>
                <c:pt idx="1420">
                  <c:v>51473.427749633789</c:v>
                </c:pt>
                <c:pt idx="1421">
                  <c:v>51141.798843383789</c:v>
                </c:pt>
                <c:pt idx="1422">
                  <c:v>50775.229995727539</c:v>
                </c:pt>
                <c:pt idx="1423">
                  <c:v>50775.229995727539</c:v>
                </c:pt>
                <c:pt idx="1424">
                  <c:v>52094.72200012207</c:v>
                </c:pt>
                <c:pt idx="1425">
                  <c:v>49627.111404418945</c:v>
                </c:pt>
                <c:pt idx="1426">
                  <c:v>49554.211563110352</c:v>
                </c:pt>
                <c:pt idx="1427">
                  <c:v>49485.311355590813</c:v>
                </c:pt>
                <c:pt idx="1428">
                  <c:v>49421.690689086914</c:v>
                </c:pt>
                <c:pt idx="1429">
                  <c:v>49339.511367797852</c:v>
                </c:pt>
                <c:pt idx="1430">
                  <c:v>50098.499893188477</c:v>
                </c:pt>
                <c:pt idx="1431">
                  <c:v>50098.49983215332</c:v>
                </c:pt>
                <c:pt idx="1432">
                  <c:v>50482.980422973633</c:v>
                </c:pt>
                <c:pt idx="1433">
                  <c:v>52761.171768188477</c:v>
                </c:pt>
                <c:pt idx="1434">
                  <c:v>51307.070602416992</c:v>
                </c:pt>
                <c:pt idx="1435">
                  <c:v>50987.957321166992</c:v>
                </c:pt>
                <c:pt idx="1436">
                  <c:v>51018.388900756836</c:v>
                </c:pt>
                <c:pt idx="1437">
                  <c:v>51018.389022827148</c:v>
                </c:pt>
                <c:pt idx="1438">
                  <c:v>51017.349838256836</c:v>
                </c:pt>
                <c:pt idx="1439">
                  <c:v>53383.334579467773</c:v>
                </c:pt>
                <c:pt idx="1440">
                  <c:v>62146.976028442383</c:v>
                </c:pt>
                <c:pt idx="1441">
                  <c:v>62073.856033325195</c:v>
                </c:pt>
                <c:pt idx="1442">
                  <c:v>62000.735855102539</c:v>
                </c:pt>
                <c:pt idx="1443">
                  <c:v>52385.634414672852</c:v>
                </c:pt>
                <c:pt idx="1444">
                  <c:v>51826.230056762695</c:v>
                </c:pt>
                <c:pt idx="1445">
                  <c:v>51168.660720825195</c:v>
                </c:pt>
                <c:pt idx="1446">
                  <c:v>51414.660842895508</c:v>
                </c:pt>
                <c:pt idx="1447">
                  <c:v>51780.963760375977</c:v>
                </c:pt>
                <c:pt idx="1448">
                  <c:v>51780.963821411133</c:v>
                </c:pt>
                <c:pt idx="1449">
                  <c:v>52021.996780395508</c:v>
                </c:pt>
                <c:pt idx="1450">
                  <c:v>49748.429885864258</c:v>
                </c:pt>
                <c:pt idx="1451">
                  <c:v>49553.323806762695</c:v>
                </c:pt>
                <c:pt idx="1452">
                  <c:v>49397.260879516602</c:v>
                </c:pt>
                <c:pt idx="1453">
                  <c:v>53040.350662231445</c:v>
                </c:pt>
                <c:pt idx="1454">
                  <c:v>53040.350662231445</c:v>
                </c:pt>
                <c:pt idx="1455">
                  <c:v>49906.88249206543</c:v>
                </c:pt>
                <c:pt idx="1456">
                  <c:v>49883.955154418945</c:v>
                </c:pt>
                <c:pt idx="1457">
                  <c:v>49883.955154418945</c:v>
                </c:pt>
                <c:pt idx="1458">
                  <c:v>49883.955215454102</c:v>
                </c:pt>
                <c:pt idx="1459">
                  <c:v>50525.787979125977</c:v>
                </c:pt>
                <c:pt idx="1460">
                  <c:v>51049.787979125977</c:v>
                </c:pt>
                <c:pt idx="1461">
                  <c:v>51049.78791809082</c:v>
                </c:pt>
                <c:pt idx="1462">
                  <c:v>50697.787979125977</c:v>
                </c:pt>
                <c:pt idx="1463">
                  <c:v>50697.787979125977</c:v>
                </c:pt>
                <c:pt idx="1464">
                  <c:v>50697.787979125977</c:v>
                </c:pt>
                <c:pt idx="1465">
                  <c:v>50345.787979125977</c:v>
                </c:pt>
                <c:pt idx="1466">
                  <c:v>50345.78791809082</c:v>
                </c:pt>
                <c:pt idx="1467">
                  <c:v>50349.788040161133</c:v>
                </c:pt>
                <c:pt idx="1468">
                  <c:v>50359.06770324707</c:v>
                </c:pt>
                <c:pt idx="1469">
                  <c:v>50811.979629516602</c:v>
                </c:pt>
                <c:pt idx="1470">
                  <c:v>53146.702178955078</c:v>
                </c:pt>
                <c:pt idx="1471">
                  <c:v>53146.702117919922</c:v>
                </c:pt>
                <c:pt idx="1472">
                  <c:v>54205.560134887695</c:v>
                </c:pt>
                <c:pt idx="1473">
                  <c:v>53853.560195922852</c:v>
                </c:pt>
                <c:pt idx="1474">
                  <c:v>53853.925369262695</c:v>
                </c:pt>
                <c:pt idx="1475">
                  <c:v>50460.123687744141</c:v>
                </c:pt>
                <c:pt idx="1476">
                  <c:v>50460.768035888672</c:v>
                </c:pt>
                <c:pt idx="1477">
                  <c:v>50460.768096923828</c:v>
                </c:pt>
                <c:pt idx="1478">
                  <c:v>50460.768035888672</c:v>
                </c:pt>
                <c:pt idx="1479">
                  <c:v>50460.768035888672</c:v>
                </c:pt>
                <c:pt idx="1480">
                  <c:v>50065.881912231445</c:v>
                </c:pt>
                <c:pt idx="1481">
                  <c:v>50065.881973266602</c:v>
                </c:pt>
                <c:pt idx="1482">
                  <c:v>50065.050857543945</c:v>
                </c:pt>
                <c:pt idx="1483">
                  <c:v>52445.310134887695</c:v>
                </c:pt>
                <c:pt idx="1484">
                  <c:v>51856.928344726563</c:v>
                </c:pt>
                <c:pt idx="1485">
                  <c:v>63118.029739379883</c:v>
                </c:pt>
                <c:pt idx="1486">
                  <c:v>60846.824966430664</c:v>
                </c:pt>
                <c:pt idx="1487">
                  <c:v>60850.82502746582</c:v>
                </c:pt>
                <c:pt idx="1488">
                  <c:v>60860.104568481445</c:v>
                </c:pt>
                <c:pt idx="1489">
                  <c:v>60860.104507446289</c:v>
                </c:pt>
                <c:pt idx="1490">
                  <c:v>59375.820281982415</c:v>
                </c:pt>
                <c:pt idx="1491">
                  <c:v>59261.273162841797</c:v>
                </c:pt>
                <c:pt idx="1492">
                  <c:v>52396.429641723633</c:v>
                </c:pt>
                <c:pt idx="1493">
                  <c:v>52101.316360473633</c:v>
                </c:pt>
                <c:pt idx="1494">
                  <c:v>51570.543899536133</c:v>
                </c:pt>
                <c:pt idx="1495">
                  <c:v>51848.684036254883</c:v>
                </c:pt>
                <c:pt idx="1496">
                  <c:v>51859.363479614258</c:v>
                </c:pt>
                <c:pt idx="1497">
                  <c:v>51909.527297973633</c:v>
                </c:pt>
                <c:pt idx="1498">
                  <c:v>51819.635696411133</c:v>
                </c:pt>
                <c:pt idx="1499">
                  <c:v>52141.800765991211</c:v>
                </c:pt>
                <c:pt idx="1500">
                  <c:v>63491.420120239251</c:v>
                </c:pt>
                <c:pt idx="1501">
                  <c:v>63139.420120239251</c:v>
                </c:pt>
                <c:pt idx="1502">
                  <c:v>63217.053909301751</c:v>
                </c:pt>
                <c:pt idx="1503">
                  <c:v>63216.150588989251</c:v>
                </c:pt>
                <c:pt idx="1504">
                  <c:v>62025.790069580078</c:v>
                </c:pt>
                <c:pt idx="1505">
                  <c:v>51969.744216918945</c:v>
                </c:pt>
                <c:pt idx="1506">
                  <c:v>51873.273208618164</c:v>
                </c:pt>
                <c:pt idx="1507">
                  <c:v>52881.05940246582</c:v>
                </c:pt>
                <c:pt idx="1508">
                  <c:v>53469.16877746582</c:v>
                </c:pt>
                <c:pt idx="1509">
                  <c:v>53459.889236450195</c:v>
                </c:pt>
                <c:pt idx="1510">
                  <c:v>52867.43391418457</c:v>
                </c:pt>
                <c:pt idx="1511">
                  <c:v>52995.82063293457</c:v>
                </c:pt>
                <c:pt idx="1512">
                  <c:v>52255.810317993164</c:v>
                </c:pt>
                <c:pt idx="1513">
                  <c:v>50023.804336547852</c:v>
                </c:pt>
                <c:pt idx="1514">
                  <c:v>50022.460586547852</c:v>
                </c:pt>
                <c:pt idx="1515">
                  <c:v>64697.099563598633</c:v>
                </c:pt>
                <c:pt idx="1516">
                  <c:v>64697.099563598633</c:v>
                </c:pt>
                <c:pt idx="1517">
                  <c:v>64541.831741333001</c:v>
                </c:pt>
                <c:pt idx="1518">
                  <c:v>64649.088821411133</c:v>
                </c:pt>
                <c:pt idx="1519">
                  <c:v>60975.382843017578</c:v>
                </c:pt>
                <c:pt idx="1520">
                  <c:v>61013.240631103508</c:v>
                </c:pt>
                <c:pt idx="1521">
                  <c:v>60955.900665283196</c:v>
                </c:pt>
                <c:pt idx="1522">
                  <c:v>54104.420791625977</c:v>
                </c:pt>
                <c:pt idx="1523">
                  <c:v>55247.18000793457</c:v>
                </c:pt>
                <c:pt idx="1524">
                  <c:v>55354.81819152832</c:v>
                </c:pt>
                <c:pt idx="1525">
                  <c:v>53759.126419067383</c:v>
                </c:pt>
                <c:pt idx="1526">
                  <c:v>53772.252029418945</c:v>
                </c:pt>
                <c:pt idx="1527">
                  <c:v>53234.07453918457</c:v>
                </c:pt>
                <c:pt idx="1528">
                  <c:v>50816.841873168945</c:v>
                </c:pt>
                <c:pt idx="1529">
                  <c:v>50816.841995239258</c:v>
                </c:pt>
                <c:pt idx="1530">
                  <c:v>53581.128555297852</c:v>
                </c:pt>
                <c:pt idx="1531">
                  <c:v>48949.271621704102</c:v>
                </c:pt>
                <c:pt idx="1532">
                  <c:v>48949.479629516602</c:v>
                </c:pt>
                <c:pt idx="1533">
                  <c:v>48949.479629516602</c:v>
                </c:pt>
                <c:pt idx="1534">
                  <c:v>48949.479629516602</c:v>
                </c:pt>
                <c:pt idx="1535">
                  <c:v>48949.479568481445</c:v>
                </c:pt>
                <c:pt idx="1536">
                  <c:v>48949.479568481445</c:v>
                </c:pt>
                <c:pt idx="1537">
                  <c:v>48949.479568481445</c:v>
                </c:pt>
                <c:pt idx="1538">
                  <c:v>49301.479568481445</c:v>
                </c:pt>
                <c:pt idx="1539">
                  <c:v>49301.479629516602</c:v>
                </c:pt>
                <c:pt idx="1540">
                  <c:v>49314.759048461914</c:v>
                </c:pt>
                <c:pt idx="1541">
                  <c:v>53580.65901184082</c:v>
                </c:pt>
                <c:pt idx="1542">
                  <c:v>53580.659133911133</c:v>
                </c:pt>
                <c:pt idx="1543">
                  <c:v>53000.335311889648</c:v>
                </c:pt>
                <c:pt idx="1544">
                  <c:v>52648.335250854492</c:v>
                </c:pt>
                <c:pt idx="1545">
                  <c:v>52658.019485473633</c:v>
                </c:pt>
                <c:pt idx="1546">
                  <c:v>52658.019546508789</c:v>
                </c:pt>
                <c:pt idx="1547">
                  <c:v>50964.400039672852</c:v>
                </c:pt>
                <c:pt idx="1548">
                  <c:v>49588.745742797852</c:v>
                </c:pt>
                <c:pt idx="1549">
                  <c:v>49476.77326965332</c:v>
                </c:pt>
                <c:pt idx="1550">
                  <c:v>53347.148544311523</c:v>
                </c:pt>
                <c:pt idx="1551">
                  <c:v>53548.183212280273</c:v>
                </c:pt>
                <c:pt idx="1552">
                  <c:v>53831.878890991211</c:v>
                </c:pt>
                <c:pt idx="1553">
                  <c:v>53822.599227905273</c:v>
                </c:pt>
                <c:pt idx="1554">
                  <c:v>52470.835800170898</c:v>
                </c:pt>
                <c:pt idx="1555">
                  <c:v>52480.115585327148</c:v>
                </c:pt>
                <c:pt idx="1556">
                  <c:v>52480.115707397461</c:v>
                </c:pt>
                <c:pt idx="1557">
                  <c:v>54058.220993041992</c:v>
                </c:pt>
                <c:pt idx="1558">
                  <c:v>54442.705368041992</c:v>
                </c:pt>
                <c:pt idx="1559">
                  <c:v>54637.455444335938</c:v>
                </c:pt>
                <c:pt idx="1560">
                  <c:v>52483.133041381836</c:v>
                </c:pt>
                <c:pt idx="1561">
                  <c:v>52483.133041381836</c:v>
                </c:pt>
                <c:pt idx="1562">
                  <c:v>51668.247268676751</c:v>
                </c:pt>
                <c:pt idx="1563">
                  <c:v>51714.86701965332</c:v>
                </c:pt>
                <c:pt idx="1564">
                  <c:v>51967.25569152832</c:v>
                </c:pt>
                <c:pt idx="1565">
                  <c:v>51540.840530395501</c:v>
                </c:pt>
                <c:pt idx="1566">
                  <c:v>51330.262466430664</c:v>
                </c:pt>
                <c:pt idx="1567">
                  <c:v>50455.046096801758</c:v>
                </c:pt>
                <c:pt idx="1568">
                  <c:v>50466.546096801758</c:v>
                </c:pt>
                <c:pt idx="1569">
                  <c:v>50513.68342590332</c:v>
                </c:pt>
                <c:pt idx="1570">
                  <c:v>50513.683486938477</c:v>
                </c:pt>
                <c:pt idx="1571">
                  <c:v>51300.800491333008</c:v>
                </c:pt>
                <c:pt idx="1572">
                  <c:v>52339.571250915527</c:v>
                </c:pt>
                <c:pt idx="1573">
                  <c:v>52742.473510742188</c:v>
                </c:pt>
                <c:pt idx="1574">
                  <c:v>52742.922729492188</c:v>
                </c:pt>
                <c:pt idx="1575">
                  <c:v>49827.783279418945</c:v>
                </c:pt>
                <c:pt idx="1576">
                  <c:v>49081.779373168945</c:v>
                </c:pt>
                <c:pt idx="1577">
                  <c:v>49317.548904418945</c:v>
                </c:pt>
                <c:pt idx="1578">
                  <c:v>49043.132949829102</c:v>
                </c:pt>
                <c:pt idx="1579">
                  <c:v>49668.312576293945</c:v>
                </c:pt>
                <c:pt idx="1580">
                  <c:v>48648.470779418945</c:v>
                </c:pt>
                <c:pt idx="1581">
                  <c:v>48648.470779418945</c:v>
                </c:pt>
                <c:pt idx="1582">
                  <c:v>48599.438919067383</c:v>
                </c:pt>
                <c:pt idx="1583">
                  <c:v>49000.226638793945</c:v>
                </c:pt>
                <c:pt idx="1584">
                  <c:v>48550.189163208008</c:v>
                </c:pt>
                <c:pt idx="1585">
                  <c:v>48484.725540161133</c:v>
                </c:pt>
                <c:pt idx="1586">
                  <c:v>48402.325820922852</c:v>
                </c:pt>
                <c:pt idx="1587">
                  <c:v>51136.336898803711</c:v>
                </c:pt>
                <c:pt idx="1588">
                  <c:v>51137.607406616211</c:v>
                </c:pt>
                <c:pt idx="1589">
                  <c:v>52661.442276000977</c:v>
                </c:pt>
                <c:pt idx="1590">
                  <c:v>54176.411392211914</c:v>
                </c:pt>
                <c:pt idx="1591">
                  <c:v>52158.819839477539</c:v>
                </c:pt>
                <c:pt idx="1592">
                  <c:v>52277.495559692383</c:v>
                </c:pt>
                <c:pt idx="1593">
                  <c:v>52003.081497192383</c:v>
                </c:pt>
                <c:pt idx="1594">
                  <c:v>52003.081497192383</c:v>
                </c:pt>
                <c:pt idx="1595">
                  <c:v>51875.571990966797</c:v>
                </c:pt>
                <c:pt idx="1596">
                  <c:v>51826.540069580078</c:v>
                </c:pt>
                <c:pt idx="1597">
                  <c:v>52116.017364501953</c:v>
                </c:pt>
                <c:pt idx="1598">
                  <c:v>48976.238479614258</c:v>
                </c:pt>
                <c:pt idx="1599">
                  <c:v>48322.783401489258</c:v>
                </c:pt>
                <c:pt idx="1600">
                  <c:v>48332.062942504883</c:v>
                </c:pt>
                <c:pt idx="1601">
                  <c:v>48332.063003540039</c:v>
                </c:pt>
                <c:pt idx="1602">
                  <c:v>48322.78352355957</c:v>
                </c:pt>
                <c:pt idx="1603">
                  <c:v>51821.91291809082</c:v>
                </c:pt>
                <c:pt idx="1604">
                  <c:v>51831.192459106445</c:v>
                </c:pt>
                <c:pt idx="1605">
                  <c:v>49480.291351318359</c:v>
                </c:pt>
                <c:pt idx="1606">
                  <c:v>49480.291351318359</c:v>
                </c:pt>
                <c:pt idx="1607">
                  <c:v>49480.291290283203</c:v>
                </c:pt>
                <c:pt idx="1608">
                  <c:v>49429.570220947266</c:v>
                </c:pt>
                <c:pt idx="1609">
                  <c:v>50888.017166137695</c:v>
                </c:pt>
                <c:pt idx="1610">
                  <c:v>50837.29621887207</c:v>
                </c:pt>
                <c:pt idx="1611">
                  <c:v>50837.29621887207</c:v>
                </c:pt>
                <c:pt idx="1612">
                  <c:v>50837.088455200195</c:v>
                </c:pt>
                <c:pt idx="1613">
                  <c:v>51908.05517578125</c:v>
                </c:pt>
                <c:pt idx="1614">
                  <c:v>51556.055236816406</c:v>
                </c:pt>
                <c:pt idx="1615">
                  <c:v>52017.736389160156</c:v>
                </c:pt>
                <c:pt idx="1616">
                  <c:v>52652.237197875977</c:v>
                </c:pt>
                <c:pt idx="1617">
                  <c:v>52652.237258911133</c:v>
                </c:pt>
                <c:pt idx="1618">
                  <c:v>52652.23713684082</c:v>
                </c:pt>
                <c:pt idx="1619">
                  <c:v>52200.799758911133</c:v>
                </c:pt>
                <c:pt idx="1620">
                  <c:v>52739.003555297852</c:v>
                </c:pt>
                <c:pt idx="1621">
                  <c:v>52739.003555297852</c:v>
                </c:pt>
                <c:pt idx="1622">
                  <c:v>52739.003555297852</c:v>
                </c:pt>
                <c:pt idx="1623">
                  <c:v>49252.057693481445</c:v>
                </c:pt>
                <c:pt idx="1624">
                  <c:v>49251.411270141602</c:v>
                </c:pt>
                <c:pt idx="1625">
                  <c:v>49251.411209106445</c:v>
                </c:pt>
                <c:pt idx="1626">
                  <c:v>49054.717422485352</c:v>
                </c:pt>
                <c:pt idx="1627">
                  <c:v>50856.267715454102</c:v>
                </c:pt>
                <c:pt idx="1628">
                  <c:v>49785.154708862305</c:v>
                </c:pt>
                <c:pt idx="1629">
                  <c:v>49783.273849487305</c:v>
                </c:pt>
                <c:pt idx="1630">
                  <c:v>49856.126388549805</c:v>
                </c:pt>
                <c:pt idx="1631">
                  <c:v>49887.211837768555</c:v>
                </c:pt>
                <c:pt idx="1632">
                  <c:v>49891.211868286133</c:v>
                </c:pt>
                <c:pt idx="1633">
                  <c:v>49900.491287231445</c:v>
                </c:pt>
                <c:pt idx="1634">
                  <c:v>49891.211868286133</c:v>
                </c:pt>
                <c:pt idx="1635">
                  <c:v>55883.411575317383</c:v>
                </c:pt>
                <c:pt idx="1636">
                  <c:v>55883.411636352539</c:v>
                </c:pt>
                <c:pt idx="1637">
                  <c:v>48630.885818481445</c:v>
                </c:pt>
                <c:pt idx="1638">
                  <c:v>48630.885818481445</c:v>
                </c:pt>
                <c:pt idx="1639">
                  <c:v>48630.885879516602</c:v>
                </c:pt>
                <c:pt idx="1640">
                  <c:v>48557.631973266602</c:v>
                </c:pt>
                <c:pt idx="1641">
                  <c:v>48918.911331176758</c:v>
                </c:pt>
                <c:pt idx="1642">
                  <c:v>52301.096710205078</c:v>
                </c:pt>
                <c:pt idx="1643">
                  <c:v>52301.096771240234</c:v>
                </c:pt>
                <c:pt idx="1644">
                  <c:v>51838.901519775391</c:v>
                </c:pt>
                <c:pt idx="1645">
                  <c:v>51771.504119873047</c:v>
                </c:pt>
                <c:pt idx="1646">
                  <c:v>52962.382705688477</c:v>
                </c:pt>
                <c:pt idx="1647">
                  <c:v>52959.08088684082</c:v>
                </c:pt>
                <c:pt idx="1648">
                  <c:v>52574.596572875977</c:v>
                </c:pt>
                <c:pt idx="1649">
                  <c:v>53789.914932250977</c:v>
                </c:pt>
                <c:pt idx="1650">
                  <c:v>51096.969863891602</c:v>
                </c:pt>
                <c:pt idx="1651">
                  <c:v>50951.35188293457</c:v>
                </c:pt>
                <c:pt idx="1652">
                  <c:v>50884.66194152832</c:v>
                </c:pt>
                <c:pt idx="1653">
                  <c:v>50821.60090637207</c:v>
                </c:pt>
                <c:pt idx="1654">
                  <c:v>50754.425369262688</c:v>
                </c:pt>
                <c:pt idx="1655">
                  <c:v>51638.53059387207</c:v>
                </c:pt>
                <c:pt idx="1656">
                  <c:v>51759.070999145508</c:v>
                </c:pt>
                <c:pt idx="1657">
                  <c:v>51693.29084777832</c:v>
                </c:pt>
                <c:pt idx="1658">
                  <c:v>51693.29084777832</c:v>
                </c:pt>
                <c:pt idx="1659">
                  <c:v>51759.070877075195</c:v>
                </c:pt>
                <c:pt idx="1660">
                  <c:v>49966.527236938477</c:v>
                </c:pt>
                <c:pt idx="1661">
                  <c:v>49966.527542114258</c:v>
                </c:pt>
                <c:pt idx="1662">
                  <c:v>49966.527542114258</c:v>
                </c:pt>
                <c:pt idx="1663">
                  <c:v>52151.659271240234</c:v>
                </c:pt>
                <c:pt idx="1664">
                  <c:v>52151.659271240234</c:v>
                </c:pt>
                <c:pt idx="1665">
                  <c:v>56740.262161254883</c:v>
                </c:pt>
                <c:pt idx="1666">
                  <c:v>56749.541580200195</c:v>
                </c:pt>
                <c:pt idx="1667">
                  <c:v>56739.409683227539</c:v>
                </c:pt>
                <c:pt idx="1668">
                  <c:v>56494.964309692383</c:v>
                </c:pt>
                <c:pt idx="1669">
                  <c:v>52949.932205200195</c:v>
                </c:pt>
                <c:pt idx="1670">
                  <c:v>52235.44807434082</c:v>
                </c:pt>
                <c:pt idx="1671">
                  <c:v>52233.119094848633</c:v>
                </c:pt>
                <c:pt idx="1672">
                  <c:v>52507.533096313477</c:v>
                </c:pt>
                <c:pt idx="1673">
                  <c:v>52382.520172119141</c:v>
                </c:pt>
                <c:pt idx="1674">
                  <c:v>51629.219818115234</c:v>
                </c:pt>
                <c:pt idx="1675">
                  <c:v>51320.550384521484</c:v>
                </c:pt>
                <c:pt idx="1676">
                  <c:v>54966.570541381836</c:v>
                </c:pt>
                <c:pt idx="1677">
                  <c:v>54847.894821166992</c:v>
                </c:pt>
                <c:pt idx="1678">
                  <c:v>54777.543930053711</c:v>
                </c:pt>
                <c:pt idx="1679">
                  <c:v>54786.823471069336</c:v>
                </c:pt>
                <c:pt idx="1680">
                  <c:v>64391.238922119141</c:v>
                </c:pt>
                <c:pt idx="1681">
                  <c:v>61607.974807739258</c:v>
                </c:pt>
                <c:pt idx="1682">
                  <c:v>61598.695327758789</c:v>
                </c:pt>
                <c:pt idx="1683">
                  <c:v>61594.695327758789</c:v>
                </c:pt>
                <c:pt idx="1684">
                  <c:v>61594.695327758789</c:v>
                </c:pt>
                <c:pt idx="1685">
                  <c:v>52435.571258544922</c:v>
                </c:pt>
                <c:pt idx="1686">
                  <c:v>52083.571319580078</c:v>
                </c:pt>
                <c:pt idx="1687">
                  <c:v>52072.37126159668</c:v>
                </c:pt>
                <c:pt idx="1688">
                  <c:v>49283.07292175293</c:v>
                </c:pt>
                <c:pt idx="1689">
                  <c:v>49412.390106201172</c:v>
                </c:pt>
                <c:pt idx="1690">
                  <c:v>49409.284698486328</c:v>
                </c:pt>
                <c:pt idx="1691">
                  <c:v>53404.901016235352</c:v>
                </c:pt>
                <c:pt idx="1692">
                  <c:v>52826.070877075195</c:v>
                </c:pt>
                <c:pt idx="1693">
                  <c:v>53314.199111938477</c:v>
                </c:pt>
                <c:pt idx="1694">
                  <c:v>53241.74690246582</c:v>
                </c:pt>
                <c:pt idx="1695">
                  <c:v>49045.823394775391</c:v>
                </c:pt>
                <c:pt idx="1696">
                  <c:v>49853.981414794922</c:v>
                </c:pt>
                <c:pt idx="1697">
                  <c:v>49853.981292724609</c:v>
                </c:pt>
                <c:pt idx="1698">
                  <c:v>47779.772903442383</c:v>
                </c:pt>
                <c:pt idx="1699">
                  <c:v>47779.77278137207</c:v>
                </c:pt>
                <c:pt idx="1700">
                  <c:v>47487.917373657227</c:v>
                </c:pt>
                <c:pt idx="1701">
                  <c:v>47142.758010864251</c:v>
                </c:pt>
                <c:pt idx="1702">
                  <c:v>47080.977920532227</c:v>
                </c:pt>
                <c:pt idx="1703">
                  <c:v>47090.257400512695</c:v>
                </c:pt>
                <c:pt idx="1704">
                  <c:v>52189.869094848633</c:v>
                </c:pt>
                <c:pt idx="1705">
                  <c:v>52141.858840942383</c:v>
                </c:pt>
                <c:pt idx="1706">
                  <c:v>51987.163284301751</c:v>
                </c:pt>
                <c:pt idx="1707">
                  <c:v>51989.08625793457</c:v>
                </c:pt>
                <c:pt idx="1708">
                  <c:v>51585.163162231445</c:v>
                </c:pt>
                <c:pt idx="1709">
                  <c:v>51238.215408325195</c:v>
                </c:pt>
                <c:pt idx="1710">
                  <c:v>50256.772109985352</c:v>
                </c:pt>
                <c:pt idx="1711">
                  <c:v>50780.240798950195</c:v>
                </c:pt>
                <c:pt idx="1712">
                  <c:v>50780.240859985352</c:v>
                </c:pt>
                <c:pt idx="1713">
                  <c:v>50780.240798950195</c:v>
                </c:pt>
                <c:pt idx="1714">
                  <c:v>50335.19856262207</c:v>
                </c:pt>
                <c:pt idx="1715">
                  <c:v>50441.52033996582</c:v>
                </c:pt>
                <c:pt idx="1716">
                  <c:v>50432.240921020508</c:v>
                </c:pt>
                <c:pt idx="1717">
                  <c:v>47639.980667114258</c:v>
                </c:pt>
                <c:pt idx="1718">
                  <c:v>47928.876480102539</c:v>
                </c:pt>
                <c:pt idx="1719">
                  <c:v>48123.982498168945</c:v>
                </c:pt>
                <c:pt idx="1720">
                  <c:v>48123.982559204102</c:v>
                </c:pt>
                <c:pt idx="1721">
                  <c:v>48121.726638793945</c:v>
                </c:pt>
                <c:pt idx="1722">
                  <c:v>48121.726638793945</c:v>
                </c:pt>
                <c:pt idx="1723">
                  <c:v>52153.369033813477</c:v>
                </c:pt>
                <c:pt idx="1724">
                  <c:v>52162.540603637695</c:v>
                </c:pt>
                <c:pt idx="1725">
                  <c:v>54702.465774536133</c:v>
                </c:pt>
                <c:pt idx="1726">
                  <c:v>54711.745315551758</c:v>
                </c:pt>
                <c:pt idx="1727">
                  <c:v>54702.059036254883</c:v>
                </c:pt>
                <c:pt idx="1728">
                  <c:v>54698.059097290039</c:v>
                </c:pt>
                <c:pt idx="1729">
                  <c:v>54698.059036254883</c:v>
                </c:pt>
                <c:pt idx="1730">
                  <c:v>51376.29280090332</c:v>
                </c:pt>
                <c:pt idx="1731">
                  <c:v>51376.292861938477</c:v>
                </c:pt>
                <c:pt idx="1732">
                  <c:v>50852.824111938477</c:v>
                </c:pt>
                <c:pt idx="1733">
                  <c:v>50842.209442138672</c:v>
                </c:pt>
                <c:pt idx="1734">
                  <c:v>50006.490264892578</c:v>
                </c:pt>
                <c:pt idx="1735">
                  <c:v>50603.480194091797</c:v>
                </c:pt>
                <c:pt idx="1736">
                  <c:v>50095.019866943359</c:v>
                </c:pt>
                <c:pt idx="1737">
                  <c:v>50527.144561767578</c:v>
                </c:pt>
                <c:pt idx="1738">
                  <c:v>55714.733932495117</c:v>
                </c:pt>
                <c:pt idx="1739">
                  <c:v>55714.733871459961</c:v>
                </c:pt>
                <c:pt idx="1740">
                  <c:v>52529.673477172852</c:v>
                </c:pt>
                <c:pt idx="1741">
                  <c:v>52999.416458129883</c:v>
                </c:pt>
                <c:pt idx="1742">
                  <c:v>51653.53352355957</c:v>
                </c:pt>
                <c:pt idx="1743">
                  <c:v>51653.533584594727</c:v>
                </c:pt>
                <c:pt idx="1744">
                  <c:v>51653.533645629883</c:v>
                </c:pt>
                <c:pt idx="1745">
                  <c:v>52882.665664672852</c:v>
                </c:pt>
                <c:pt idx="1746">
                  <c:v>52792.774063110352</c:v>
                </c:pt>
                <c:pt idx="1747">
                  <c:v>52674.100234985352</c:v>
                </c:pt>
                <c:pt idx="1748">
                  <c:v>51248.628875732422</c:v>
                </c:pt>
                <c:pt idx="1749">
                  <c:v>49081.681411743164</c:v>
                </c:pt>
                <c:pt idx="1750">
                  <c:v>49090.960891723633</c:v>
                </c:pt>
                <c:pt idx="1751">
                  <c:v>48738.960952758789</c:v>
                </c:pt>
                <c:pt idx="1752">
                  <c:v>48738.960891723633</c:v>
                </c:pt>
                <c:pt idx="1753">
                  <c:v>49848.794387817383</c:v>
                </c:pt>
                <c:pt idx="1754">
                  <c:v>50571.33869934082</c:v>
                </c:pt>
                <c:pt idx="1755">
                  <c:v>55389.68098449707</c:v>
                </c:pt>
                <c:pt idx="1756">
                  <c:v>55389.68098449707</c:v>
                </c:pt>
                <c:pt idx="1757">
                  <c:v>55381.461380004883</c:v>
                </c:pt>
                <c:pt idx="1758">
                  <c:v>48758.413650512695</c:v>
                </c:pt>
                <c:pt idx="1759">
                  <c:v>48758.413711547852</c:v>
                </c:pt>
                <c:pt idx="1760">
                  <c:v>48516.409744262695</c:v>
                </c:pt>
                <c:pt idx="1761">
                  <c:v>49170.195449829102</c:v>
                </c:pt>
                <c:pt idx="1762">
                  <c:v>49179.474868774414</c:v>
                </c:pt>
                <c:pt idx="1763">
                  <c:v>49170.195388793945</c:v>
                </c:pt>
                <c:pt idx="1764">
                  <c:v>49741.314712524414</c:v>
                </c:pt>
                <c:pt idx="1765">
                  <c:v>49732.035232543945</c:v>
                </c:pt>
                <c:pt idx="1766">
                  <c:v>49672.128829956055</c:v>
                </c:pt>
                <c:pt idx="1767">
                  <c:v>50061.423995971672</c:v>
                </c:pt>
                <c:pt idx="1768">
                  <c:v>50707.560958862305</c:v>
                </c:pt>
                <c:pt idx="1769">
                  <c:v>50707.560958862305</c:v>
                </c:pt>
                <c:pt idx="1770">
                  <c:v>49500.92366027832</c:v>
                </c:pt>
                <c:pt idx="1771">
                  <c:v>49560.366897583001</c:v>
                </c:pt>
                <c:pt idx="1772">
                  <c:v>49287.62678527832</c:v>
                </c:pt>
                <c:pt idx="1773">
                  <c:v>47751.59211730957</c:v>
                </c:pt>
                <c:pt idx="1774">
                  <c:v>47742.312576293945</c:v>
                </c:pt>
                <c:pt idx="1775">
                  <c:v>48120.58869934082</c:v>
                </c:pt>
                <c:pt idx="1776">
                  <c:v>47829.441970825195</c:v>
                </c:pt>
                <c:pt idx="1777">
                  <c:v>47829.037551879883</c:v>
                </c:pt>
                <c:pt idx="1778">
                  <c:v>47829.037673950195</c:v>
                </c:pt>
                <c:pt idx="1779">
                  <c:v>47894.817825317383</c:v>
                </c:pt>
                <c:pt idx="1780">
                  <c:v>47542.817825317383</c:v>
                </c:pt>
                <c:pt idx="1781">
                  <c:v>47382.282669067383</c:v>
                </c:pt>
                <c:pt idx="1782">
                  <c:v>48467.55110168457</c:v>
                </c:pt>
                <c:pt idx="1783">
                  <c:v>48204.091262817383</c:v>
                </c:pt>
                <c:pt idx="1784">
                  <c:v>48194.81184387207</c:v>
                </c:pt>
                <c:pt idx="1785">
                  <c:v>55500.930511474609</c:v>
                </c:pt>
                <c:pt idx="1786">
                  <c:v>52318.367507934563</c:v>
                </c:pt>
                <c:pt idx="1787">
                  <c:v>52251.677566528313</c:v>
                </c:pt>
                <c:pt idx="1788">
                  <c:v>49026.522598266602</c:v>
                </c:pt>
                <c:pt idx="1789">
                  <c:v>48369.069473266602</c:v>
                </c:pt>
                <c:pt idx="1790">
                  <c:v>48369.069595336914</c:v>
                </c:pt>
                <c:pt idx="1791">
                  <c:v>48373.069534301758</c:v>
                </c:pt>
                <c:pt idx="1792">
                  <c:v>48382.349014282227</c:v>
                </c:pt>
                <c:pt idx="1793">
                  <c:v>48382.349014282227</c:v>
                </c:pt>
                <c:pt idx="1794">
                  <c:v>48529.963394165039</c:v>
                </c:pt>
                <c:pt idx="1795">
                  <c:v>49071.069412231445</c:v>
                </c:pt>
                <c:pt idx="1796">
                  <c:v>52983.131729125977</c:v>
                </c:pt>
                <c:pt idx="1797">
                  <c:v>51919.172653198242</c:v>
                </c:pt>
                <c:pt idx="1798">
                  <c:v>51846.062850952148</c:v>
                </c:pt>
                <c:pt idx="1799">
                  <c:v>50894.259017944336</c:v>
                </c:pt>
                <c:pt idx="1800">
                  <c:v>62674.697952270508</c:v>
                </c:pt>
                <c:pt idx="1801">
                  <c:v>62674.697952270508</c:v>
                </c:pt>
                <c:pt idx="1802">
                  <c:v>62674.697952270508</c:v>
                </c:pt>
                <c:pt idx="1803">
                  <c:v>48995.89323425293</c:v>
                </c:pt>
                <c:pt idx="1804">
                  <c:v>48995.89323425293</c:v>
                </c:pt>
                <c:pt idx="1805">
                  <c:v>48995.89323425293</c:v>
                </c:pt>
                <c:pt idx="1806">
                  <c:v>48995.89323425293</c:v>
                </c:pt>
                <c:pt idx="1807">
                  <c:v>49895.34831237793</c:v>
                </c:pt>
                <c:pt idx="1808">
                  <c:v>49895.34831237793</c:v>
                </c:pt>
                <c:pt idx="1809">
                  <c:v>51204.719741821289</c:v>
                </c:pt>
                <c:pt idx="1810">
                  <c:v>51204.719741821289</c:v>
                </c:pt>
                <c:pt idx="1811">
                  <c:v>52132.400283813477</c:v>
                </c:pt>
                <c:pt idx="1812">
                  <c:v>51780.400283813477</c:v>
                </c:pt>
                <c:pt idx="1813">
                  <c:v>52534.835891723633</c:v>
                </c:pt>
                <c:pt idx="1814">
                  <c:v>52534.83576965332</c:v>
                </c:pt>
                <c:pt idx="1815">
                  <c:v>48951.243789672852</c:v>
                </c:pt>
                <c:pt idx="1816">
                  <c:v>48962.743789672852</c:v>
                </c:pt>
                <c:pt idx="1817">
                  <c:v>49156.751968383789</c:v>
                </c:pt>
                <c:pt idx="1818">
                  <c:v>49156.48225402832</c:v>
                </c:pt>
                <c:pt idx="1819">
                  <c:v>49440.128494262695</c:v>
                </c:pt>
                <c:pt idx="1820">
                  <c:v>49727.373977661133</c:v>
                </c:pt>
                <c:pt idx="1821">
                  <c:v>51953.660232543945</c:v>
                </c:pt>
                <c:pt idx="1822">
                  <c:v>51966.516082763672</c:v>
                </c:pt>
                <c:pt idx="1823">
                  <c:v>51984.695587158203</c:v>
                </c:pt>
                <c:pt idx="1824">
                  <c:v>51610.529998779297</c:v>
                </c:pt>
                <c:pt idx="1825">
                  <c:v>51556.304595947266</c:v>
                </c:pt>
                <c:pt idx="1826">
                  <c:v>52068.659515380859</c:v>
                </c:pt>
                <c:pt idx="1827">
                  <c:v>52263.765411376953</c:v>
                </c:pt>
                <c:pt idx="1828">
                  <c:v>51879.329177856445</c:v>
                </c:pt>
                <c:pt idx="1829">
                  <c:v>52257.409515380859</c:v>
                </c:pt>
                <c:pt idx="1830">
                  <c:v>59601.59358215332</c:v>
                </c:pt>
                <c:pt idx="1831">
                  <c:v>59601.59358215332</c:v>
                </c:pt>
                <c:pt idx="1832">
                  <c:v>57542.398208618164</c:v>
                </c:pt>
                <c:pt idx="1833">
                  <c:v>52991.427322387695</c:v>
                </c:pt>
                <c:pt idx="1834">
                  <c:v>47837.359451293945</c:v>
                </c:pt>
                <c:pt idx="1835">
                  <c:v>51122.051452636719</c:v>
                </c:pt>
                <c:pt idx="1836">
                  <c:v>51455.164672851563</c:v>
                </c:pt>
                <c:pt idx="1837">
                  <c:v>51454.956726074219</c:v>
                </c:pt>
                <c:pt idx="1838">
                  <c:v>52060.26838684082</c:v>
                </c:pt>
                <c:pt idx="1839">
                  <c:v>51636.417434692383</c:v>
                </c:pt>
                <c:pt idx="1840">
                  <c:v>51012.080703735352</c:v>
                </c:pt>
                <c:pt idx="1841">
                  <c:v>51132.621047973633</c:v>
                </c:pt>
                <c:pt idx="1842">
                  <c:v>55221.30322265625</c:v>
                </c:pt>
                <c:pt idx="1843">
                  <c:v>55093.538681030273</c:v>
                </c:pt>
                <c:pt idx="1844">
                  <c:v>55234.378402709961</c:v>
                </c:pt>
                <c:pt idx="1845">
                  <c:v>62787.764114379883</c:v>
                </c:pt>
                <c:pt idx="1846">
                  <c:v>62460.210464477539</c:v>
                </c:pt>
                <c:pt idx="1847">
                  <c:v>62460.210403442383</c:v>
                </c:pt>
                <c:pt idx="1848">
                  <c:v>53784.492324829102</c:v>
                </c:pt>
                <c:pt idx="1849">
                  <c:v>53712.995254516602</c:v>
                </c:pt>
                <c:pt idx="1850">
                  <c:v>52815.445877075195</c:v>
                </c:pt>
                <c:pt idx="1851">
                  <c:v>52815.445938110352</c:v>
                </c:pt>
                <c:pt idx="1852">
                  <c:v>52815.445938110352</c:v>
                </c:pt>
                <c:pt idx="1853">
                  <c:v>53077.129470825195</c:v>
                </c:pt>
                <c:pt idx="1854">
                  <c:v>53157.416641235352</c:v>
                </c:pt>
                <c:pt idx="1855">
                  <c:v>49685.055938720703</c:v>
                </c:pt>
                <c:pt idx="1856">
                  <c:v>53487.568252563477</c:v>
                </c:pt>
                <c:pt idx="1857">
                  <c:v>53487.568313598633</c:v>
                </c:pt>
                <c:pt idx="1858">
                  <c:v>52066.317367553711</c:v>
                </c:pt>
                <c:pt idx="1859">
                  <c:v>51993.417404174805</c:v>
                </c:pt>
                <c:pt idx="1860">
                  <c:v>54760.84651184082</c:v>
                </c:pt>
                <c:pt idx="1861">
                  <c:v>54747.566970825195</c:v>
                </c:pt>
                <c:pt idx="1862">
                  <c:v>49300.748672485352</c:v>
                </c:pt>
                <c:pt idx="1863">
                  <c:v>48644.916580200195</c:v>
                </c:pt>
                <c:pt idx="1864">
                  <c:v>48648.916641235352</c:v>
                </c:pt>
                <c:pt idx="1865">
                  <c:v>48658.19612121582</c:v>
                </c:pt>
                <c:pt idx="1866">
                  <c:v>48648.916763305664</c:v>
                </c:pt>
                <c:pt idx="1867">
                  <c:v>50291.199417114258</c:v>
                </c:pt>
                <c:pt idx="1868">
                  <c:v>50323.681838989258</c:v>
                </c:pt>
                <c:pt idx="1869">
                  <c:v>50706.105117797852</c:v>
                </c:pt>
                <c:pt idx="1870">
                  <c:v>49837.123428344727</c:v>
                </c:pt>
                <c:pt idx="1871">
                  <c:v>50908.292861938477</c:v>
                </c:pt>
                <c:pt idx="1872">
                  <c:v>50646.288955688477</c:v>
                </c:pt>
                <c:pt idx="1873">
                  <c:v>50646.288955688477</c:v>
                </c:pt>
                <c:pt idx="1874">
                  <c:v>50646.288955688477</c:v>
                </c:pt>
                <c:pt idx="1875">
                  <c:v>49784.347732543945</c:v>
                </c:pt>
                <c:pt idx="1876">
                  <c:v>49784.347732543945</c:v>
                </c:pt>
                <c:pt idx="1877">
                  <c:v>49436.347732543945</c:v>
                </c:pt>
                <c:pt idx="1878">
                  <c:v>49445.627334594727</c:v>
                </c:pt>
                <c:pt idx="1879">
                  <c:v>49445.62727355957</c:v>
                </c:pt>
                <c:pt idx="1880">
                  <c:v>49445.627334594727</c:v>
                </c:pt>
                <c:pt idx="1881">
                  <c:v>49162.994400024414</c:v>
                </c:pt>
                <c:pt idx="1882">
                  <c:v>48915.878494262695</c:v>
                </c:pt>
                <c:pt idx="1883">
                  <c:v>49110.984512329102</c:v>
                </c:pt>
                <c:pt idx="1884">
                  <c:v>49110.984512329102</c:v>
                </c:pt>
                <c:pt idx="1885">
                  <c:v>49115.642654418945</c:v>
                </c:pt>
                <c:pt idx="1886">
                  <c:v>49115.282363891602</c:v>
                </c:pt>
                <c:pt idx="1887">
                  <c:v>48511.934707641602</c:v>
                </c:pt>
                <c:pt idx="1888">
                  <c:v>48204.744476318359</c:v>
                </c:pt>
                <c:pt idx="1889">
                  <c:v>48204.744537353516</c:v>
                </c:pt>
                <c:pt idx="1890">
                  <c:v>54550.702285766602</c:v>
                </c:pt>
                <c:pt idx="1891">
                  <c:v>54439.838470458984</c:v>
                </c:pt>
                <c:pt idx="1892">
                  <c:v>54549.449356079102</c:v>
                </c:pt>
                <c:pt idx="1893">
                  <c:v>54549.449356079102</c:v>
                </c:pt>
                <c:pt idx="1894">
                  <c:v>51076.346817016602</c:v>
                </c:pt>
                <c:pt idx="1895">
                  <c:v>51076.346755981445</c:v>
                </c:pt>
                <c:pt idx="1896">
                  <c:v>51078.557754516602</c:v>
                </c:pt>
                <c:pt idx="1897">
                  <c:v>53405.332656860352</c:v>
                </c:pt>
                <c:pt idx="1898">
                  <c:v>50196.817276000977</c:v>
                </c:pt>
                <c:pt idx="1899">
                  <c:v>50196.817276000977</c:v>
                </c:pt>
                <c:pt idx="1900">
                  <c:v>49844.817276000977</c:v>
                </c:pt>
                <c:pt idx="1901">
                  <c:v>51075.695205688477</c:v>
                </c:pt>
                <c:pt idx="1902">
                  <c:v>52551.132766723633</c:v>
                </c:pt>
                <c:pt idx="1903">
                  <c:v>52550.834854125977</c:v>
                </c:pt>
                <c:pt idx="1904">
                  <c:v>52550.834854125977</c:v>
                </c:pt>
                <c:pt idx="1905">
                  <c:v>61794.445571899414</c:v>
                </c:pt>
                <c:pt idx="1906">
                  <c:v>61538.941665649414</c:v>
                </c:pt>
                <c:pt idx="1907">
                  <c:v>50131.35075378418</c:v>
                </c:pt>
                <c:pt idx="1908">
                  <c:v>50058.230697631836</c:v>
                </c:pt>
                <c:pt idx="1909">
                  <c:v>49985.120834350586</c:v>
                </c:pt>
                <c:pt idx="1910">
                  <c:v>49912.00065612793</c:v>
                </c:pt>
                <c:pt idx="1911">
                  <c:v>53024.599304199219</c:v>
                </c:pt>
                <c:pt idx="1912">
                  <c:v>53024.599365234375</c:v>
                </c:pt>
                <c:pt idx="1913">
                  <c:v>52119.269622802734</c:v>
                </c:pt>
                <c:pt idx="1914">
                  <c:v>52114.962982177734</c:v>
                </c:pt>
                <c:pt idx="1915">
                  <c:v>52252.387313842773</c:v>
                </c:pt>
                <c:pt idx="1916">
                  <c:v>52252.38737487793</c:v>
                </c:pt>
                <c:pt idx="1917">
                  <c:v>51285.461349487305</c:v>
                </c:pt>
                <c:pt idx="1918">
                  <c:v>51079.085174560547</c:v>
                </c:pt>
                <c:pt idx="1919">
                  <c:v>51006.185028076165</c:v>
                </c:pt>
                <c:pt idx="1920">
                  <c:v>55549.021011352539</c:v>
                </c:pt>
                <c:pt idx="1921">
                  <c:v>54709.740249633789</c:v>
                </c:pt>
                <c:pt idx="1922">
                  <c:v>54709.740188598633</c:v>
                </c:pt>
                <c:pt idx="1923">
                  <c:v>51904.734939575195</c:v>
                </c:pt>
                <c:pt idx="1924">
                  <c:v>49515.425918579102</c:v>
                </c:pt>
                <c:pt idx="1925">
                  <c:v>49515.425918579102</c:v>
                </c:pt>
                <c:pt idx="1926">
                  <c:v>50787.343292236328</c:v>
                </c:pt>
                <c:pt idx="1927">
                  <c:v>50787.343353271484</c:v>
                </c:pt>
                <c:pt idx="1928">
                  <c:v>50787.343292236328</c:v>
                </c:pt>
                <c:pt idx="1929">
                  <c:v>50787.343353271484</c:v>
                </c:pt>
                <c:pt idx="1930">
                  <c:v>50661.748672485352</c:v>
                </c:pt>
                <c:pt idx="1931">
                  <c:v>50657.748733520508</c:v>
                </c:pt>
                <c:pt idx="1932">
                  <c:v>52511.220596313477</c:v>
                </c:pt>
                <c:pt idx="1933">
                  <c:v>52511.220657348633</c:v>
                </c:pt>
                <c:pt idx="1934">
                  <c:v>53942.720779418945</c:v>
                </c:pt>
                <c:pt idx="1935">
                  <c:v>59745.017715454102</c:v>
                </c:pt>
                <c:pt idx="1936">
                  <c:v>59393.017776489258</c:v>
                </c:pt>
                <c:pt idx="1937">
                  <c:v>60195.560623168945</c:v>
                </c:pt>
                <c:pt idx="1938">
                  <c:v>59669.28840637207</c:v>
                </c:pt>
                <c:pt idx="1939">
                  <c:v>59734.664138793945</c:v>
                </c:pt>
                <c:pt idx="1940">
                  <c:v>59579.396438598633</c:v>
                </c:pt>
                <c:pt idx="1941">
                  <c:v>52952.622634887695</c:v>
                </c:pt>
                <c:pt idx="1942">
                  <c:v>52706.310317993164</c:v>
                </c:pt>
                <c:pt idx="1943">
                  <c:v>52584.029434204102</c:v>
                </c:pt>
                <c:pt idx="1944">
                  <c:v>52574.749954223633</c:v>
                </c:pt>
                <c:pt idx="1945">
                  <c:v>49782.487747192383</c:v>
                </c:pt>
                <c:pt idx="1946">
                  <c:v>49782.487747192383</c:v>
                </c:pt>
                <c:pt idx="1947">
                  <c:v>49782.487686157227</c:v>
                </c:pt>
                <c:pt idx="1948">
                  <c:v>51953.17610168457</c:v>
                </c:pt>
                <c:pt idx="1949">
                  <c:v>51962.455581665039</c:v>
                </c:pt>
                <c:pt idx="1950">
                  <c:v>65402.014801025391</c:v>
                </c:pt>
                <c:pt idx="1951">
                  <c:v>48262.548965454102</c:v>
                </c:pt>
                <c:pt idx="1952">
                  <c:v>48262.548965454102</c:v>
                </c:pt>
                <c:pt idx="1953">
                  <c:v>48000.548904418945</c:v>
                </c:pt>
                <c:pt idx="1954">
                  <c:v>47569.385025024414</c:v>
                </c:pt>
                <c:pt idx="1955">
                  <c:v>50060.597244262695</c:v>
                </c:pt>
                <c:pt idx="1956">
                  <c:v>52538.72834777832</c:v>
                </c:pt>
                <c:pt idx="1957">
                  <c:v>52598.17170715332</c:v>
                </c:pt>
                <c:pt idx="1958">
                  <c:v>52648.171951293945</c:v>
                </c:pt>
                <c:pt idx="1959">
                  <c:v>52501.30110168457</c:v>
                </c:pt>
                <c:pt idx="1960">
                  <c:v>51288.012649536133</c:v>
                </c:pt>
                <c:pt idx="1961">
                  <c:v>51297.292190551758</c:v>
                </c:pt>
                <c:pt idx="1962">
                  <c:v>52407.538543701172</c:v>
                </c:pt>
                <c:pt idx="1963">
                  <c:v>52416.817962646484</c:v>
                </c:pt>
                <c:pt idx="1964">
                  <c:v>52678.836990356445</c:v>
                </c:pt>
                <c:pt idx="1965">
                  <c:v>52083.462417602539</c:v>
                </c:pt>
                <c:pt idx="1966">
                  <c:v>52083.462356567383</c:v>
                </c:pt>
                <c:pt idx="1967">
                  <c:v>50425.111526489258</c:v>
                </c:pt>
                <c:pt idx="1968">
                  <c:v>50571.98225402832</c:v>
                </c:pt>
                <c:pt idx="1969">
                  <c:v>50526.950393676758</c:v>
                </c:pt>
                <c:pt idx="1970">
                  <c:v>51829.126907348633</c:v>
                </c:pt>
                <c:pt idx="1971">
                  <c:v>51838.406509399414</c:v>
                </c:pt>
                <c:pt idx="1972">
                  <c:v>50999.126174926758</c:v>
                </c:pt>
                <c:pt idx="1973">
                  <c:v>50888.217391967773</c:v>
                </c:pt>
                <c:pt idx="1974">
                  <c:v>50814.812362670898</c:v>
                </c:pt>
                <c:pt idx="1975">
                  <c:v>50824.091659545898</c:v>
                </c:pt>
                <c:pt idx="1976">
                  <c:v>51316.214218139648</c:v>
                </c:pt>
                <c:pt idx="1977">
                  <c:v>51425.608627319329</c:v>
                </c:pt>
                <c:pt idx="1978">
                  <c:v>51898.619003295898</c:v>
                </c:pt>
                <c:pt idx="1979">
                  <c:v>52259.898544311523</c:v>
                </c:pt>
                <c:pt idx="1980">
                  <c:v>53438.873611450195</c:v>
                </c:pt>
                <c:pt idx="1981">
                  <c:v>53678.643203735352</c:v>
                </c:pt>
                <c:pt idx="1982">
                  <c:v>53269.759414672852</c:v>
                </c:pt>
                <c:pt idx="1983">
                  <c:v>53269.759414672852</c:v>
                </c:pt>
                <c:pt idx="1984">
                  <c:v>53269.759353637695</c:v>
                </c:pt>
                <c:pt idx="1985">
                  <c:v>49640.344863891602</c:v>
                </c:pt>
                <c:pt idx="1986">
                  <c:v>49640.344802856445</c:v>
                </c:pt>
                <c:pt idx="1987">
                  <c:v>49644.344741821289</c:v>
                </c:pt>
                <c:pt idx="1988">
                  <c:v>49640.344802856445</c:v>
                </c:pt>
                <c:pt idx="1989">
                  <c:v>51647.391311645508</c:v>
                </c:pt>
                <c:pt idx="1990">
                  <c:v>51371.893997192383</c:v>
                </c:pt>
                <c:pt idx="1991">
                  <c:v>51371.570755004883</c:v>
                </c:pt>
                <c:pt idx="1992">
                  <c:v>51393.338760375977</c:v>
                </c:pt>
                <c:pt idx="1993">
                  <c:v>51402.618179321289</c:v>
                </c:pt>
                <c:pt idx="1994">
                  <c:v>51393.33869934082</c:v>
                </c:pt>
                <c:pt idx="1995">
                  <c:v>53901.584609985352</c:v>
                </c:pt>
                <c:pt idx="1996">
                  <c:v>53901.584609985352</c:v>
                </c:pt>
                <c:pt idx="1997">
                  <c:v>53901.584548950195</c:v>
                </c:pt>
                <c:pt idx="1998">
                  <c:v>52841.435195922852</c:v>
                </c:pt>
                <c:pt idx="1999">
                  <c:v>52841.435134887695</c:v>
                </c:pt>
                <c:pt idx="2000">
                  <c:v>52841.435195922852</c:v>
                </c:pt>
                <c:pt idx="2001">
                  <c:v>52841.435134887695</c:v>
                </c:pt>
                <c:pt idx="2002">
                  <c:v>51513.105178833008</c:v>
                </c:pt>
                <c:pt idx="2003">
                  <c:v>50511.702224731445</c:v>
                </c:pt>
                <c:pt idx="2004">
                  <c:v>49618.362380981445</c:v>
                </c:pt>
                <c:pt idx="2005">
                  <c:v>49617.018630981445</c:v>
                </c:pt>
                <c:pt idx="2006">
                  <c:v>49617.018630981445</c:v>
                </c:pt>
                <c:pt idx="2007">
                  <c:v>51569.437088012695</c:v>
                </c:pt>
                <c:pt idx="2008">
                  <c:v>52832.911026000977</c:v>
                </c:pt>
                <c:pt idx="2009">
                  <c:v>52832.911026000977</c:v>
                </c:pt>
                <c:pt idx="2010">
                  <c:v>47802.425857543945</c:v>
                </c:pt>
                <c:pt idx="2011">
                  <c:v>47802.425918579102</c:v>
                </c:pt>
                <c:pt idx="2012">
                  <c:v>47802.425918579102</c:v>
                </c:pt>
                <c:pt idx="2013">
                  <c:v>48680.041091918945</c:v>
                </c:pt>
                <c:pt idx="2014">
                  <c:v>48963.73664855957</c:v>
                </c:pt>
                <c:pt idx="2015">
                  <c:v>48954.457107543945</c:v>
                </c:pt>
                <c:pt idx="2016">
                  <c:v>48950.457168579102</c:v>
                </c:pt>
                <c:pt idx="2017">
                  <c:v>50937.156997680664</c:v>
                </c:pt>
                <c:pt idx="2018">
                  <c:v>51625.534744262695</c:v>
                </c:pt>
                <c:pt idx="2019">
                  <c:v>51887.534744262695</c:v>
                </c:pt>
                <c:pt idx="2020">
                  <c:v>53170.358963012695</c:v>
                </c:pt>
                <c:pt idx="2021">
                  <c:v>52818.359085083008</c:v>
                </c:pt>
                <c:pt idx="2022">
                  <c:v>50511.441299438477</c:v>
                </c:pt>
                <c:pt idx="2023">
                  <c:v>52116.345199584961</c:v>
                </c:pt>
                <c:pt idx="2024">
                  <c:v>52117.420394897461</c:v>
                </c:pt>
                <c:pt idx="2025">
                  <c:v>52624.673965454102</c:v>
                </c:pt>
                <c:pt idx="2026">
                  <c:v>52375.175369262695</c:v>
                </c:pt>
                <c:pt idx="2027">
                  <c:v>51907.065078735352</c:v>
                </c:pt>
                <c:pt idx="2028">
                  <c:v>51666.619705200195</c:v>
                </c:pt>
                <c:pt idx="2029">
                  <c:v>51907.065139770508</c:v>
                </c:pt>
                <c:pt idx="2030">
                  <c:v>51907.065139770508</c:v>
                </c:pt>
                <c:pt idx="2031">
                  <c:v>51907.065139770508</c:v>
                </c:pt>
                <c:pt idx="2032">
                  <c:v>48058.632095336914</c:v>
                </c:pt>
                <c:pt idx="2033">
                  <c:v>48058.63215637207</c:v>
                </c:pt>
                <c:pt idx="2034">
                  <c:v>48416.832107543945</c:v>
                </c:pt>
                <c:pt idx="2035">
                  <c:v>48770.040313720703</c:v>
                </c:pt>
                <c:pt idx="2036">
                  <c:v>50572.815216064453</c:v>
                </c:pt>
                <c:pt idx="2037">
                  <c:v>52243.54280090332</c:v>
                </c:pt>
                <c:pt idx="2038">
                  <c:v>52479.312454223633</c:v>
                </c:pt>
                <c:pt idx="2039">
                  <c:v>52381.248611450195</c:v>
                </c:pt>
                <c:pt idx="2040">
                  <c:v>56730.209808349609</c:v>
                </c:pt>
                <c:pt idx="2041">
                  <c:v>52924.650482177734</c:v>
                </c:pt>
                <c:pt idx="2042">
                  <c:v>52913.041900634766</c:v>
                </c:pt>
                <c:pt idx="2043">
                  <c:v>52909.041900634766</c:v>
                </c:pt>
                <c:pt idx="2044">
                  <c:v>52909.041900634766</c:v>
                </c:pt>
                <c:pt idx="2045">
                  <c:v>52365.041778564453</c:v>
                </c:pt>
                <c:pt idx="2046">
                  <c:v>52589.824234008789</c:v>
                </c:pt>
                <c:pt idx="2047">
                  <c:v>52589.824172973633</c:v>
                </c:pt>
                <c:pt idx="2048">
                  <c:v>52900.16487121582</c:v>
                </c:pt>
                <c:pt idx="2049">
                  <c:v>52900.164932250977</c:v>
                </c:pt>
                <c:pt idx="2050">
                  <c:v>53323.376937866211</c:v>
                </c:pt>
                <c:pt idx="2051">
                  <c:v>52846.914047241211</c:v>
                </c:pt>
                <c:pt idx="2052">
                  <c:v>52774.014144897461</c:v>
                </c:pt>
                <c:pt idx="2053">
                  <c:v>55271.879440307617</c:v>
                </c:pt>
                <c:pt idx="2054">
                  <c:v>55281.69694519043</c:v>
                </c:pt>
                <c:pt idx="2055">
                  <c:v>51543.601837158203</c:v>
                </c:pt>
                <c:pt idx="2056">
                  <c:v>51543.601776123047</c:v>
                </c:pt>
                <c:pt idx="2057">
                  <c:v>51543.601776123047</c:v>
                </c:pt>
                <c:pt idx="2058">
                  <c:v>49087.480072021484</c:v>
                </c:pt>
                <c:pt idx="2059">
                  <c:v>49078.200653076172</c:v>
                </c:pt>
                <c:pt idx="2060">
                  <c:v>48722.200653076172</c:v>
                </c:pt>
                <c:pt idx="2061">
                  <c:v>48722.200653076172</c:v>
                </c:pt>
                <c:pt idx="2062">
                  <c:v>48840.876434326172</c:v>
                </c:pt>
                <c:pt idx="2063">
                  <c:v>47991.027603149414</c:v>
                </c:pt>
                <c:pt idx="2064">
                  <c:v>56406.298583984375</c:v>
                </c:pt>
                <c:pt idx="2065">
                  <c:v>56263.867630004883</c:v>
                </c:pt>
                <c:pt idx="2066">
                  <c:v>56742.328689575188</c:v>
                </c:pt>
                <c:pt idx="2067">
                  <c:v>56700.887405395501</c:v>
                </c:pt>
                <c:pt idx="2068">
                  <c:v>56700.887283325195</c:v>
                </c:pt>
                <c:pt idx="2069">
                  <c:v>51339.511856079102</c:v>
                </c:pt>
                <c:pt idx="2070">
                  <c:v>57273.352005004883</c:v>
                </c:pt>
                <c:pt idx="2071">
                  <c:v>56117.192459106445</c:v>
                </c:pt>
                <c:pt idx="2072">
                  <c:v>56126.471939086914</c:v>
                </c:pt>
                <c:pt idx="2073">
                  <c:v>56126.471939086914</c:v>
                </c:pt>
                <c:pt idx="2074">
                  <c:v>56117.192459106445</c:v>
                </c:pt>
                <c:pt idx="2075">
                  <c:v>53825.835952758789</c:v>
                </c:pt>
                <c:pt idx="2076">
                  <c:v>53601.339797973633</c:v>
                </c:pt>
                <c:pt idx="2077">
                  <c:v>53597.339859008789</c:v>
                </c:pt>
                <c:pt idx="2078">
                  <c:v>52973.769668579102</c:v>
                </c:pt>
                <c:pt idx="2079">
                  <c:v>51908.453201293945</c:v>
                </c:pt>
                <c:pt idx="2080">
                  <c:v>51908.453262329102</c:v>
                </c:pt>
                <c:pt idx="2081">
                  <c:v>51909.852188110352</c:v>
                </c:pt>
                <c:pt idx="2082">
                  <c:v>51909.852188110352</c:v>
                </c:pt>
                <c:pt idx="2083">
                  <c:v>51620.189041137695</c:v>
                </c:pt>
                <c:pt idx="2084">
                  <c:v>56583.927047729492</c:v>
                </c:pt>
                <c:pt idx="2085">
                  <c:v>53609.502639770508</c:v>
                </c:pt>
                <c:pt idx="2086">
                  <c:v>53620.705276489258</c:v>
                </c:pt>
                <c:pt idx="2087">
                  <c:v>48892.297012329102</c:v>
                </c:pt>
                <c:pt idx="2088">
                  <c:v>48892.297012329102</c:v>
                </c:pt>
                <c:pt idx="2089">
                  <c:v>51034.53254699707</c:v>
                </c:pt>
                <c:pt idx="2090">
                  <c:v>51027.176223754883</c:v>
                </c:pt>
                <c:pt idx="2091">
                  <c:v>50975.16584777832</c:v>
                </c:pt>
                <c:pt idx="2092">
                  <c:v>50975.16584777832</c:v>
                </c:pt>
                <c:pt idx="2093">
                  <c:v>50977.088943481445</c:v>
                </c:pt>
                <c:pt idx="2094">
                  <c:v>51827.788681030273</c:v>
                </c:pt>
                <c:pt idx="2095">
                  <c:v>52300.817611694336</c:v>
                </c:pt>
                <c:pt idx="2096">
                  <c:v>53633.29948425293</c:v>
                </c:pt>
                <c:pt idx="2097">
                  <c:v>53642.579025268555</c:v>
                </c:pt>
                <c:pt idx="2098">
                  <c:v>53642.57926940918</c:v>
                </c:pt>
                <c:pt idx="2099">
                  <c:v>53585.239242553711</c:v>
                </c:pt>
                <c:pt idx="2100">
                  <c:v>60672.299697875977</c:v>
                </c:pt>
                <c:pt idx="2101">
                  <c:v>60663.020217895508</c:v>
                </c:pt>
                <c:pt idx="2102">
                  <c:v>60659.020217895508</c:v>
                </c:pt>
                <c:pt idx="2103">
                  <c:v>54817.561538696289</c:v>
                </c:pt>
                <c:pt idx="2104">
                  <c:v>55757.856887817383</c:v>
                </c:pt>
                <c:pt idx="2105">
                  <c:v>55405.856887817383</c:v>
                </c:pt>
                <c:pt idx="2106">
                  <c:v>55405.856826782227</c:v>
                </c:pt>
                <c:pt idx="2107">
                  <c:v>53149.63232421875</c:v>
                </c:pt>
                <c:pt idx="2108">
                  <c:v>53149.632385253906</c:v>
                </c:pt>
                <c:pt idx="2109">
                  <c:v>53149.362854003906</c:v>
                </c:pt>
                <c:pt idx="2110">
                  <c:v>53149.36279296875</c:v>
                </c:pt>
                <c:pt idx="2111">
                  <c:v>53149.362731933594</c:v>
                </c:pt>
                <c:pt idx="2112">
                  <c:v>53205.286010742188</c:v>
                </c:pt>
                <c:pt idx="2113">
                  <c:v>53447.739440917969</c:v>
                </c:pt>
                <c:pt idx="2114">
                  <c:v>53395.816467285156</c:v>
                </c:pt>
                <c:pt idx="2115">
                  <c:v>52336.821815490723</c:v>
                </c:pt>
                <c:pt idx="2116">
                  <c:v>52336.821815490723</c:v>
                </c:pt>
                <c:pt idx="2117">
                  <c:v>52336.821815490723</c:v>
                </c:pt>
                <c:pt idx="2118">
                  <c:v>53370.526992797852</c:v>
                </c:pt>
                <c:pt idx="2119">
                  <c:v>52716.957290649414</c:v>
                </c:pt>
                <c:pt idx="2120">
                  <c:v>52712.957290649414</c:v>
                </c:pt>
                <c:pt idx="2121">
                  <c:v>52664.947036743164</c:v>
                </c:pt>
                <c:pt idx="2122">
                  <c:v>57114.541580200195</c:v>
                </c:pt>
                <c:pt idx="2123">
                  <c:v>57063.820510864258</c:v>
                </c:pt>
                <c:pt idx="2124">
                  <c:v>56998.04035949707</c:v>
                </c:pt>
                <c:pt idx="2125">
                  <c:v>57048.76155090332</c:v>
                </c:pt>
                <c:pt idx="2126">
                  <c:v>56762.541702270508</c:v>
                </c:pt>
                <c:pt idx="2127">
                  <c:v>56817.748123168945</c:v>
                </c:pt>
                <c:pt idx="2128">
                  <c:v>55228.508346557617</c:v>
                </c:pt>
                <c:pt idx="2129">
                  <c:v>55228.508346557617</c:v>
                </c:pt>
                <c:pt idx="2130">
                  <c:v>60737.320266723633</c:v>
                </c:pt>
                <c:pt idx="2131">
                  <c:v>60307.608718872063</c:v>
                </c:pt>
                <c:pt idx="2132">
                  <c:v>59826.038406372063</c:v>
                </c:pt>
                <c:pt idx="2133">
                  <c:v>59816.758987426751</c:v>
                </c:pt>
                <c:pt idx="2134">
                  <c:v>60896.850540161133</c:v>
                </c:pt>
                <c:pt idx="2135">
                  <c:v>60895.506790161133</c:v>
                </c:pt>
                <c:pt idx="2136">
                  <c:v>61021.073196411133</c:v>
                </c:pt>
                <c:pt idx="2137">
                  <c:v>51701.883438110352</c:v>
                </c:pt>
                <c:pt idx="2138">
                  <c:v>51561.027236938477</c:v>
                </c:pt>
                <c:pt idx="2139">
                  <c:v>50721.747024536133</c:v>
                </c:pt>
                <c:pt idx="2140">
                  <c:v>50811.728408813477</c:v>
                </c:pt>
                <c:pt idx="2141">
                  <c:v>50766.696487426758</c:v>
                </c:pt>
                <c:pt idx="2142">
                  <c:v>50154.271377563477</c:v>
                </c:pt>
                <c:pt idx="2143">
                  <c:v>50490.035537719727</c:v>
                </c:pt>
                <c:pt idx="2144">
                  <c:v>52085.147415161133</c:v>
                </c:pt>
                <c:pt idx="2145">
                  <c:v>63000.129837036133</c:v>
                </c:pt>
                <c:pt idx="2146">
                  <c:v>62990.850479125977</c:v>
                </c:pt>
                <c:pt idx="2147">
                  <c:v>62986.850479125977</c:v>
                </c:pt>
                <c:pt idx="2148">
                  <c:v>52146.430801391602</c:v>
                </c:pt>
                <c:pt idx="2149">
                  <c:v>49947.258926391602</c:v>
                </c:pt>
                <c:pt idx="2150">
                  <c:v>50159.938125610352</c:v>
                </c:pt>
                <c:pt idx="2151">
                  <c:v>50159.487930297852</c:v>
                </c:pt>
                <c:pt idx="2152">
                  <c:v>49189.722885131836</c:v>
                </c:pt>
                <c:pt idx="2153">
                  <c:v>49189.722946166992</c:v>
                </c:pt>
                <c:pt idx="2154">
                  <c:v>48928.039352416992</c:v>
                </c:pt>
                <c:pt idx="2155">
                  <c:v>48809.365524291992</c:v>
                </c:pt>
                <c:pt idx="2156">
                  <c:v>50431.148666381836</c:v>
                </c:pt>
                <c:pt idx="2157">
                  <c:v>50391.396347045898</c:v>
                </c:pt>
                <c:pt idx="2158">
                  <c:v>51094.272354125977</c:v>
                </c:pt>
                <c:pt idx="2159">
                  <c:v>51094.272415161133</c:v>
                </c:pt>
                <c:pt idx="2160">
                  <c:v>57214.514114379883</c:v>
                </c:pt>
                <c:pt idx="2161">
                  <c:v>56823.227005004883</c:v>
                </c:pt>
                <c:pt idx="2162">
                  <c:v>56823.227066040039</c:v>
                </c:pt>
                <c:pt idx="2163">
                  <c:v>56857.493179321289</c:v>
                </c:pt>
                <c:pt idx="2164">
                  <c:v>56528.17903137207</c:v>
                </c:pt>
                <c:pt idx="2165">
                  <c:v>56528.17903137207</c:v>
                </c:pt>
                <c:pt idx="2166">
                  <c:v>56528.17903137207</c:v>
                </c:pt>
                <c:pt idx="2167">
                  <c:v>56518.899490356445</c:v>
                </c:pt>
                <c:pt idx="2168">
                  <c:v>55662.338333129883</c:v>
                </c:pt>
                <c:pt idx="2169">
                  <c:v>54058.186538696289</c:v>
                </c:pt>
                <c:pt idx="2170">
                  <c:v>54058.186538696289</c:v>
                </c:pt>
                <c:pt idx="2171">
                  <c:v>53072.508926391602</c:v>
                </c:pt>
                <c:pt idx="2172">
                  <c:v>53072.508926391602</c:v>
                </c:pt>
                <c:pt idx="2173">
                  <c:v>51272.778457641602</c:v>
                </c:pt>
                <c:pt idx="2174">
                  <c:v>56575.554000854492</c:v>
                </c:pt>
                <c:pt idx="2175">
                  <c:v>63484.887161254883</c:v>
                </c:pt>
                <c:pt idx="2176">
                  <c:v>63484.887161254883</c:v>
                </c:pt>
                <c:pt idx="2177">
                  <c:v>63484.887283325195</c:v>
                </c:pt>
                <c:pt idx="2178">
                  <c:v>62288.746109008789</c:v>
                </c:pt>
                <c:pt idx="2179">
                  <c:v>62381.895095825195</c:v>
                </c:pt>
                <c:pt idx="2180">
                  <c:v>62535.848709106438</c:v>
                </c:pt>
                <c:pt idx="2181">
                  <c:v>56159.323699951172</c:v>
                </c:pt>
                <c:pt idx="2182">
                  <c:v>56012.506011962883</c:v>
                </c:pt>
                <c:pt idx="2183">
                  <c:v>55913.334747314453</c:v>
                </c:pt>
                <c:pt idx="2184">
                  <c:v>55999.226287841797</c:v>
                </c:pt>
                <c:pt idx="2185">
                  <c:v>55999.226348876946</c:v>
                </c:pt>
                <c:pt idx="2186">
                  <c:v>53580.358673095703</c:v>
                </c:pt>
                <c:pt idx="2187">
                  <c:v>53580.358673095703</c:v>
                </c:pt>
                <c:pt idx="2188">
                  <c:v>51469.586074829102</c:v>
                </c:pt>
                <c:pt idx="2189">
                  <c:v>51339.96516418457</c:v>
                </c:pt>
                <c:pt idx="2190">
                  <c:v>58641.3525390625</c:v>
                </c:pt>
                <c:pt idx="2191">
                  <c:v>58799.610595703118</c:v>
                </c:pt>
                <c:pt idx="2192">
                  <c:v>58808.890380859368</c:v>
                </c:pt>
                <c:pt idx="2193">
                  <c:v>58808.89013671875</c:v>
                </c:pt>
                <c:pt idx="2194">
                  <c:v>57893.461669921868</c:v>
                </c:pt>
                <c:pt idx="2195">
                  <c:v>57882.521804809563</c:v>
                </c:pt>
                <c:pt idx="2196">
                  <c:v>57787.402420043945</c:v>
                </c:pt>
                <c:pt idx="2197">
                  <c:v>57882.521560668945</c:v>
                </c:pt>
                <c:pt idx="2198">
                  <c:v>57706.26057434082</c:v>
                </c:pt>
                <c:pt idx="2199">
                  <c:v>57354.260818481438</c:v>
                </c:pt>
                <c:pt idx="2200">
                  <c:v>57404.260696411133</c:v>
                </c:pt>
                <c:pt idx="2201">
                  <c:v>56880.44319152832</c:v>
                </c:pt>
                <c:pt idx="2202">
                  <c:v>52687.949600219727</c:v>
                </c:pt>
                <c:pt idx="2203">
                  <c:v>52697.229263305664</c:v>
                </c:pt>
                <c:pt idx="2204">
                  <c:v>52687.949783325195</c:v>
                </c:pt>
                <c:pt idx="2205">
                  <c:v>62576.156036376953</c:v>
                </c:pt>
                <c:pt idx="2206">
                  <c:v>56666.478775024414</c:v>
                </c:pt>
                <c:pt idx="2207">
                  <c:v>49793.222732543945</c:v>
                </c:pt>
                <c:pt idx="2208">
                  <c:v>49800.173049926758</c:v>
                </c:pt>
                <c:pt idx="2209">
                  <c:v>49800.17317199707</c:v>
                </c:pt>
                <c:pt idx="2210">
                  <c:v>49790.893630981445</c:v>
                </c:pt>
                <c:pt idx="2211">
                  <c:v>48570.76399230957</c:v>
                </c:pt>
                <c:pt idx="2212">
                  <c:v>48570.764053344727</c:v>
                </c:pt>
                <c:pt idx="2213">
                  <c:v>48570.764175415039</c:v>
                </c:pt>
                <c:pt idx="2214">
                  <c:v>49032.762161254883</c:v>
                </c:pt>
                <c:pt idx="2215">
                  <c:v>49023.482620239258</c:v>
                </c:pt>
                <c:pt idx="2216">
                  <c:v>48477.453262329102</c:v>
                </c:pt>
                <c:pt idx="2217">
                  <c:v>48477.453201293945</c:v>
                </c:pt>
                <c:pt idx="2218">
                  <c:v>48481.453262329102</c:v>
                </c:pt>
                <c:pt idx="2219">
                  <c:v>48477.093826293945</c:v>
                </c:pt>
                <c:pt idx="2220">
                  <c:v>51992.453643798828</c:v>
                </c:pt>
                <c:pt idx="2221">
                  <c:v>51051.284698486328</c:v>
                </c:pt>
                <c:pt idx="2222">
                  <c:v>51050.688995361328</c:v>
                </c:pt>
                <c:pt idx="2223">
                  <c:v>51050.688995361328</c:v>
                </c:pt>
                <c:pt idx="2224">
                  <c:v>47349.292022705078</c:v>
                </c:pt>
                <c:pt idx="2225">
                  <c:v>47350.800811767578</c:v>
                </c:pt>
                <c:pt idx="2226">
                  <c:v>47849.345733642578</c:v>
                </c:pt>
                <c:pt idx="2227">
                  <c:v>47849.345733642578</c:v>
                </c:pt>
                <c:pt idx="2228">
                  <c:v>47849.345733642578</c:v>
                </c:pt>
                <c:pt idx="2229">
                  <c:v>55861.716796875</c:v>
                </c:pt>
                <c:pt idx="2230">
                  <c:v>54603.742813110352</c:v>
                </c:pt>
                <c:pt idx="2231">
                  <c:v>55544.912857055664</c:v>
                </c:pt>
                <c:pt idx="2232">
                  <c:v>55202.192520141602</c:v>
                </c:pt>
                <c:pt idx="2233">
                  <c:v>55202.192398071289</c:v>
                </c:pt>
                <c:pt idx="2234">
                  <c:v>51115.265518188477</c:v>
                </c:pt>
                <c:pt idx="2235">
                  <c:v>55013.355728149414</c:v>
                </c:pt>
                <c:pt idx="2236">
                  <c:v>55013.355850219727</c:v>
                </c:pt>
                <c:pt idx="2237">
                  <c:v>54858.088150024414</c:v>
                </c:pt>
                <c:pt idx="2238">
                  <c:v>54738.93977355957</c:v>
                </c:pt>
                <c:pt idx="2239">
                  <c:v>54729.660232543945</c:v>
                </c:pt>
                <c:pt idx="2240">
                  <c:v>52856.175918579102</c:v>
                </c:pt>
                <c:pt idx="2241">
                  <c:v>52639.716384887695</c:v>
                </c:pt>
                <c:pt idx="2242">
                  <c:v>52540.545181274414</c:v>
                </c:pt>
                <c:pt idx="2243">
                  <c:v>53709.317337036133</c:v>
                </c:pt>
                <c:pt idx="2244">
                  <c:v>52526.243728637695</c:v>
                </c:pt>
                <c:pt idx="2245">
                  <c:v>52535.523391723633</c:v>
                </c:pt>
                <c:pt idx="2246">
                  <c:v>52533.969680786133</c:v>
                </c:pt>
                <c:pt idx="2247">
                  <c:v>52149.489151000977</c:v>
                </c:pt>
                <c:pt idx="2248">
                  <c:v>51348.306900024414</c:v>
                </c:pt>
                <c:pt idx="2249">
                  <c:v>51348.306900024414</c:v>
                </c:pt>
                <c:pt idx="2250">
                  <c:v>50130.70539855957</c:v>
                </c:pt>
                <c:pt idx="2251">
                  <c:v>50076.873611450195</c:v>
                </c:pt>
                <c:pt idx="2252">
                  <c:v>50076.873611450195</c:v>
                </c:pt>
                <c:pt idx="2253">
                  <c:v>47529.056716918945</c:v>
                </c:pt>
                <c:pt idx="2254">
                  <c:v>47480.024795532227</c:v>
                </c:pt>
                <c:pt idx="2255">
                  <c:v>47480.024703979492</c:v>
                </c:pt>
                <c:pt idx="2256">
                  <c:v>47536.556594848633</c:v>
                </c:pt>
                <c:pt idx="2257">
                  <c:v>47544.056594848633</c:v>
                </c:pt>
                <c:pt idx="2258">
                  <c:v>47605.38850402832</c:v>
                </c:pt>
                <c:pt idx="2259">
                  <c:v>47647.246353149414</c:v>
                </c:pt>
                <c:pt idx="2260">
                  <c:v>47304.525833129883</c:v>
                </c:pt>
                <c:pt idx="2261">
                  <c:v>49813.219375610352</c:v>
                </c:pt>
                <c:pt idx="2262">
                  <c:v>49813.219375610352</c:v>
                </c:pt>
                <c:pt idx="2263">
                  <c:v>49813.219375610352</c:v>
                </c:pt>
                <c:pt idx="2264">
                  <c:v>49813.219375610352</c:v>
                </c:pt>
                <c:pt idx="2265">
                  <c:v>63818.680801391602</c:v>
                </c:pt>
                <c:pt idx="2266">
                  <c:v>62255.193031311035</c:v>
                </c:pt>
                <c:pt idx="2267">
                  <c:v>62430.664772033691</c:v>
                </c:pt>
                <c:pt idx="2268">
                  <c:v>62430.664772033691</c:v>
                </c:pt>
                <c:pt idx="2269">
                  <c:v>60443.3671875</c:v>
                </c:pt>
                <c:pt idx="2270">
                  <c:v>60018.25732421875</c:v>
                </c:pt>
                <c:pt idx="2271">
                  <c:v>59253.406799316406</c:v>
                </c:pt>
                <c:pt idx="2272">
                  <c:v>53353.531715393066</c:v>
                </c:pt>
                <c:pt idx="2273">
                  <c:v>52631.765884399414</c:v>
                </c:pt>
                <c:pt idx="2274">
                  <c:v>52625.731704711914</c:v>
                </c:pt>
                <c:pt idx="2275">
                  <c:v>52389.958267211914</c:v>
                </c:pt>
                <c:pt idx="2276">
                  <c:v>52390.850845336914</c:v>
                </c:pt>
                <c:pt idx="2277">
                  <c:v>52646.202407836914</c:v>
                </c:pt>
                <c:pt idx="2278">
                  <c:v>52647.262283325195</c:v>
                </c:pt>
                <c:pt idx="2279">
                  <c:v>53426.067794799805</c:v>
                </c:pt>
                <c:pt idx="2280">
                  <c:v>57135.242126464844</c:v>
                </c:pt>
                <c:pt idx="2281">
                  <c:v>57549.757324218743</c:v>
                </c:pt>
                <c:pt idx="2282">
                  <c:v>57900.684692382805</c:v>
                </c:pt>
                <c:pt idx="2283">
                  <c:v>57512.063598632805</c:v>
                </c:pt>
                <c:pt idx="2284">
                  <c:v>57512.063720703125</c:v>
                </c:pt>
                <c:pt idx="2285">
                  <c:v>56786.547363281243</c:v>
                </c:pt>
                <c:pt idx="2286">
                  <c:v>56629.713455200188</c:v>
                </c:pt>
                <c:pt idx="2287">
                  <c:v>56279.636672973633</c:v>
                </c:pt>
                <c:pt idx="2288">
                  <c:v>56278.078811645501</c:v>
                </c:pt>
                <c:pt idx="2289">
                  <c:v>56228.078811645501</c:v>
                </c:pt>
                <c:pt idx="2290">
                  <c:v>56232.078811645501</c:v>
                </c:pt>
                <c:pt idx="2291">
                  <c:v>56295.499099731438</c:v>
                </c:pt>
                <c:pt idx="2292">
                  <c:v>51177.606826782227</c:v>
                </c:pt>
                <c:pt idx="2293">
                  <c:v>50899.712478637695</c:v>
                </c:pt>
                <c:pt idx="2294">
                  <c:v>50752.616653442383</c:v>
                </c:pt>
                <c:pt idx="2295">
                  <c:v>61603.55744934082</c:v>
                </c:pt>
                <c:pt idx="2296">
                  <c:v>61603.55744934082</c:v>
                </c:pt>
                <c:pt idx="2297">
                  <c:v>61602.04963684082</c:v>
                </c:pt>
                <c:pt idx="2298">
                  <c:v>50770.921463012695</c:v>
                </c:pt>
                <c:pt idx="2299">
                  <c:v>48899.605697631836</c:v>
                </c:pt>
                <c:pt idx="2300">
                  <c:v>48899.605697631836</c:v>
                </c:pt>
                <c:pt idx="2301">
                  <c:v>48899.605697631836</c:v>
                </c:pt>
                <c:pt idx="2302">
                  <c:v>48155.333908081055</c:v>
                </c:pt>
                <c:pt idx="2303">
                  <c:v>48155.334030151367</c:v>
                </c:pt>
                <c:pt idx="2304">
                  <c:v>49196.585372924805</c:v>
                </c:pt>
                <c:pt idx="2305">
                  <c:v>49196.585372924805</c:v>
                </c:pt>
                <c:pt idx="2306">
                  <c:v>50397.479385375977</c:v>
                </c:pt>
                <c:pt idx="2307">
                  <c:v>50406.758804321289</c:v>
                </c:pt>
                <c:pt idx="2308">
                  <c:v>50621.97541809082</c:v>
                </c:pt>
                <c:pt idx="2309">
                  <c:v>50621.975479125977</c:v>
                </c:pt>
                <c:pt idx="2310">
                  <c:v>57279.955276489258</c:v>
                </c:pt>
                <c:pt idx="2311">
                  <c:v>57279.955276489258</c:v>
                </c:pt>
                <c:pt idx="2312">
                  <c:v>57280.170608520508</c:v>
                </c:pt>
                <c:pt idx="2313">
                  <c:v>57333.828567504883</c:v>
                </c:pt>
                <c:pt idx="2314">
                  <c:v>57020.859817504883</c:v>
                </c:pt>
                <c:pt idx="2315">
                  <c:v>57020.859878540039</c:v>
                </c:pt>
                <c:pt idx="2316">
                  <c:v>57020.859878540039</c:v>
                </c:pt>
                <c:pt idx="2317">
                  <c:v>57020.859878540039</c:v>
                </c:pt>
                <c:pt idx="2318">
                  <c:v>52910.897537231445</c:v>
                </c:pt>
                <c:pt idx="2319">
                  <c:v>53087.469375610352</c:v>
                </c:pt>
                <c:pt idx="2320">
                  <c:v>53094.575881958008</c:v>
                </c:pt>
                <c:pt idx="2321">
                  <c:v>53222.53108215332</c:v>
                </c:pt>
                <c:pt idx="2322">
                  <c:v>53043.245681762695</c:v>
                </c:pt>
                <c:pt idx="2323">
                  <c:v>50438.276123046875</c:v>
                </c:pt>
                <c:pt idx="2324">
                  <c:v>55007.710250854492</c:v>
                </c:pt>
                <c:pt idx="2325">
                  <c:v>58383.917846679688</c:v>
                </c:pt>
                <c:pt idx="2326">
                  <c:v>58570.588623046875</c:v>
                </c:pt>
                <c:pt idx="2327">
                  <c:v>58265.208740234375</c:v>
                </c:pt>
                <c:pt idx="2328">
                  <c:v>58383.880493164055</c:v>
                </c:pt>
                <c:pt idx="2329">
                  <c:v>57688.338623046875</c:v>
                </c:pt>
                <c:pt idx="2330">
                  <c:v>57493.292556762688</c:v>
                </c:pt>
                <c:pt idx="2331">
                  <c:v>57690.321731567383</c:v>
                </c:pt>
                <c:pt idx="2332">
                  <c:v>57638.398635864251</c:v>
                </c:pt>
                <c:pt idx="2333">
                  <c:v>57642.398635864251</c:v>
                </c:pt>
                <c:pt idx="2334">
                  <c:v>57701.678176879883</c:v>
                </c:pt>
                <c:pt idx="2335">
                  <c:v>56260.33186340332</c:v>
                </c:pt>
                <c:pt idx="2336">
                  <c:v>52210.529190063477</c:v>
                </c:pt>
                <c:pt idx="2337">
                  <c:v>52214.52912902832</c:v>
                </c:pt>
                <c:pt idx="2338">
                  <c:v>52228.467056274414</c:v>
                </c:pt>
                <c:pt idx="2339">
                  <c:v>52217.733596801758</c:v>
                </c:pt>
                <c:pt idx="2340">
                  <c:v>60461.86262512207</c:v>
                </c:pt>
                <c:pt idx="2341">
                  <c:v>60291.700149536133</c:v>
                </c:pt>
                <c:pt idx="2342">
                  <c:v>60285.34895324707</c:v>
                </c:pt>
                <c:pt idx="2343">
                  <c:v>60208.23908996582</c:v>
                </c:pt>
                <c:pt idx="2344">
                  <c:v>49649.421951293945</c:v>
                </c:pt>
                <c:pt idx="2345">
                  <c:v>50178.069412231445</c:v>
                </c:pt>
                <c:pt idx="2346">
                  <c:v>50182.06965637207</c:v>
                </c:pt>
                <c:pt idx="2347">
                  <c:v>50191.349075317383</c:v>
                </c:pt>
                <c:pt idx="2348">
                  <c:v>50191.349075317383</c:v>
                </c:pt>
                <c:pt idx="2349">
                  <c:v>50191.34895324707</c:v>
                </c:pt>
                <c:pt idx="2350">
                  <c:v>50429.920120239258</c:v>
                </c:pt>
                <c:pt idx="2351">
                  <c:v>50420.485427856445</c:v>
                </c:pt>
                <c:pt idx="2352">
                  <c:v>49562.366546630859</c:v>
                </c:pt>
                <c:pt idx="2353">
                  <c:v>52348.785232543945</c:v>
                </c:pt>
                <c:pt idx="2354">
                  <c:v>52282.635330200195</c:v>
                </c:pt>
                <c:pt idx="2355">
                  <c:v>50372.945388793945</c:v>
                </c:pt>
                <c:pt idx="2356">
                  <c:v>50372.945388793945</c:v>
                </c:pt>
                <c:pt idx="2357">
                  <c:v>50372.945510864258</c:v>
                </c:pt>
                <c:pt idx="2358">
                  <c:v>50327.913589477539</c:v>
                </c:pt>
                <c:pt idx="2359">
                  <c:v>49776.145950317383</c:v>
                </c:pt>
                <c:pt idx="2360">
                  <c:v>49776.145950317383</c:v>
                </c:pt>
                <c:pt idx="2361">
                  <c:v>49146.067947387695</c:v>
                </c:pt>
                <c:pt idx="2362">
                  <c:v>49776.946731567383</c:v>
                </c:pt>
                <c:pt idx="2363">
                  <c:v>49236.949661254883</c:v>
                </c:pt>
                <c:pt idx="2364">
                  <c:v>49590.923492431641</c:v>
                </c:pt>
                <c:pt idx="2365">
                  <c:v>51506.669570922852</c:v>
                </c:pt>
                <c:pt idx="2366">
                  <c:v>51056.891738891602</c:v>
                </c:pt>
                <c:pt idx="2367">
                  <c:v>53359.57666015625</c:v>
                </c:pt>
                <c:pt idx="2368">
                  <c:v>52639.502487182617</c:v>
                </c:pt>
                <c:pt idx="2369">
                  <c:v>52639.502426147461</c:v>
                </c:pt>
                <c:pt idx="2370">
                  <c:v>55220.159194946289</c:v>
                </c:pt>
                <c:pt idx="2371">
                  <c:v>55220.159194946289</c:v>
                </c:pt>
                <c:pt idx="2372">
                  <c:v>55599.514663696289</c:v>
                </c:pt>
                <c:pt idx="2373">
                  <c:v>55599.514602661133</c:v>
                </c:pt>
                <c:pt idx="2374">
                  <c:v>55599.514663696289</c:v>
                </c:pt>
                <c:pt idx="2375">
                  <c:v>53838.117263793945</c:v>
                </c:pt>
                <c:pt idx="2376">
                  <c:v>53838.117263793945</c:v>
                </c:pt>
                <c:pt idx="2377">
                  <c:v>53639.986953735352</c:v>
                </c:pt>
                <c:pt idx="2378">
                  <c:v>53891.334609985352</c:v>
                </c:pt>
                <c:pt idx="2379">
                  <c:v>55071.428298950195</c:v>
                </c:pt>
                <c:pt idx="2380">
                  <c:v>55071.428482055664</c:v>
                </c:pt>
                <c:pt idx="2381">
                  <c:v>49580.203811645508</c:v>
                </c:pt>
                <c:pt idx="2382">
                  <c:v>49313.766494750977</c:v>
                </c:pt>
                <c:pt idx="2383">
                  <c:v>52010.174697875977</c:v>
                </c:pt>
                <c:pt idx="2384">
                  <c:v>52019.454177856445</c:v>
                </c:pt>
                <c:pt idx="2385">
                  <c:v>62247.840042114251</c:v>
                </c:pt>
                <c:pt idx="2386">
                  <c:v>62703.205764770501</c:v>
                </c:pt>
                <c:pt idx="2387">
                  <c:v>62762.907791137695</c:v>
                </c:pt>
                <c:pt idx="2388">
                  <c:v>62762.369583129883</c:v>
                </c:pt>
                <c:pt idx="2389">
                  <c:v>49422.633743286133</c:v>
                </c:pt>
                <c:pt idx="2390">
                  <c:v>49578.784072875977</c:v>
                </c:pt>
                <c:pt idx="2391">
                  <c:v>49194.299697875977</c:v>
                </c:pt>
                <c:pt idx="2392">
                  <c:v>49569.504592895508</c:v>
                </c:pt>
                <c:pt idx="2393">
                  <c:v>49128.041885375977</c:v>
                </c:pt>
                <c:pt idx="2394">
                  <c:v>49128.041885375977</c:v>
                </c:pt>
                <c:pt idx="2395">
                  <c:v>49785.495071411133</c:v>
                </c:pt>
                <c:pt idx="2396">
                  <c:v>52220.244033813477</c:v>
                </c:pt>
                <c:pt idx="2397">
                  <c:v>51928.388626098633</c:v>
                </c:pt>
                <c:pt idx="2398">
                  <c:v>52819.516952514648</c:v>
                </c:pt>
                <c:pt idx="2399">
                  <c:v>52758.153121948242</c:v>
                </c:pt>
                <c:pt idx="2400">
                  <c:v>57715.410522460938</c:v>
                </c:pt>
                <c:pt idx="2401">
                  <c:v>57715.410522460938</c:v>
                </c:pt>
                <c:pt idx="2402">
                  <c:v>57715.410522460938</c:v>
                </c:pt>
                <c:pt idx="2403">
                  <c:v>57451.805175781243</c:v>
                </c:pt>
                <c:pt idx="2404">
                  <c:v>56358.152099609375</c:v>
                </c:pt>
                <c:pt idx="2405">
                  <c:v>56399.072219848633</c:v>
                </c:pt>
                <c:pt idx="2406">
                  <c:v>56490.886917114251</c:v>
                </c:pt>
                <c:pt idx="2407">
                  <c:v>56488.963943481438</c:v>
                </c:pt>
                <c:pt idx="2408">
                  <c:v>56438.963943481445</c:v>
                </c:pt>
                <c:pt idx="2409">
                  <c:v>56438.96369934082</c:v>
                </c:pt>
                <c:pt idx="2410">
                  <c:v>56488.96418762207</c:v>
                </c:pt>
                <c:pt idx="2411">
                  <c:v>50928.56867980957</c:v>
                </c:pt>
                <c:pt idx="2412">
                  <c:v>50939.248123168945</c:v>
                </c:pt>
                <c:pt idx="2413">
                  <c:v>50989.412063598633</c:v>
                </c:pt>
                <c:pt idx="2414">
                  <c:v>50527.220718383789</c:v>
                </c:pt>
                <c:pt idx="2415">
                  <c:v>50234.527740478516</c:v>
                </c:pt>
                <c:pt idx="2416">
                  <c:v>50816.282684326172</c:v>
                </c:pt>
                <c:pt idx="2417">
                  <c:v>50825.562042236328</c:v>
                </c:pt>
                <c:pt idx="2418">
                  <c:v>50816.282623291016</c:v>
                </c:pt>
                <c:pt idx="2419">
                  <c:v>53696.613708496094</c:v>
                </c:pt>
                <c:pt idx="2420">
                  <c:v>53696.613647460938</c:v>
                </c:pt>
                <c:pt idx="2421">
                  <c:v>51871.137329101563</c:v>
                </c:pt>
                <c:pt idx="2422">
                  <c:v>51875.758911132813</c:v>
                </c:pt>
                <c:pt idx="2423">
                  <c:v>51613.320861816406</c:v>
                </c:pt>
                <c:pt idx="2424">
                  <c:v>52286.377639770508</c:v>
                </c:pt>
                <c:pt idx="2425">
                  <c:v>52595.708450317383</c:v>
                </c:pt>
                <c:pt idx="2426">
                  <c:v>53646.650100708001</c:v>
                </c:pt>
                <c:pt idx="2427">
                  <c:v>53655.929641723633</c:v>
                </c:pt>
                <c:pt idx="2428">
                  <c:v>53523.009841918945</c:v>
                </c:pt>
                <c:pt idx="2429">
                  <c:v>52951.422317504883</c:v>
                </c:pt>
                <c:pt idx="2430">
                  <c:v>53784.680633544922</c:v>
                </c:pt>
                <c:pt idx="2431">
                  <c:v>51977.158828735352</c:v>
                </c:pt>
                <c:pt idx="2432">
                  <c:v>51977.158706665039</c:v>
                </c:pt>
                <c:pt idx="2433">
                  <c:v>51977.158767700195</c:v>
                </c:pt>
                <c:pt idx="2434">
                  <c:v>51977.158706665039</c:v>
                </c:pt>
                <c:pt idx="2435">
                  <c:v>50365.827667236328</c:v>
                </c:pt>
                <c:pt idx="2436">
                  <c:v>50717.827606201172</c:v>
                </c:pt>
                <c:pt idx="2437">
                  <c:v>50717.827667236328</c:v>
                </c:pt>
                <c:pt idx="2438">
                  <c:v>50365.827667236328</c:v>
                </c:pt>
                <c:pt idx="2439">
                  <c:v>51078.385879516602</c:v>
                </c:pt>
                <c:pt idx="2440">
                  <c:v>51087.665298461914</c:v>
                </c:pt>
                <c:pt idx="2441">
                  <c:v>51078.385818481445</c:v>
                </c:pt>
                <c:pt idx="2442">
                  <c:v>51140.137771606445</c:v>
                </c:pt>
                <c:pt idx="2443">
                  <c:v>51998.492752075195</c:v>
                </c:pt>
                <c:pt idx="2444">
                  <c:v>50223.405715942383</c:v>
                </c:pt>
                <c:pt idx="2445">
                  <c:v>55960.283706665039</c:v>
                </c:pt>
                <c:pt idx="2446">
                  <c:v>56809.761917114258</c:v>
                </c:pt>
                <c:pt idx="2447">
                  <c:v>56872.500198364258</c:v>
                </c:pt>
                <c:pt idx="2448">
                  <c:v>55650.31086730957</c:v>
                </c:pt>
                <c:pt idx="2449">
                  <c:v>55650.31086730957</c:v>
                </c:pt>
                <c:pt idx="2450">
                  <c:v>55485.763626098633</c:v>
                </c:pt>
                <c:pt idx="2451">
                  <c:v>53731.08332824707</c:v>
                </c:pt>
                <c:pt idx="2452">
                  <c:v>53379.083389282227</c:v>
                </c:pt>
                <c:pt idx="2453">
                  <c:v>52160.59065246582</c:v>
                </c:pt>
                <c:pt idx="2454">
                  <c:v>52058.400588989258</c:v>
                </c:pt>
                <c:pt idx="2455">
                  <c:v>52269.547256469727</c:v>
                </c:pt>
                <c:pt idx="2456">
                  <c:v>51387.783828735352</c:v>
                </c:pt>
                <c:pt idx="2457">
                  <c:v>51387.783767700195</c:v>
                </c:pt>
                <c:pt idx="2458">
                  <c:v>51374.713638305664</c:v>
                </c:pt>
                <c:pt idx="2459">
                  <c:v>53117.681442260742</c:v>
                </c:pt>
                <c:pt idx="2460">
                  <c:v>50487.612380981445</c:v>
                </c:pt>
                <c:pt idx="2461">
                  <c:v>50604.706130981445</c:v>
                </c:pt>
                <c:pt idx="2462">
                  <c:v>50604.706130981445</c:v>
                </c:pt>
                <c:pt idx="2463">
                  <c:v>50252.706192016602</c:v>
                </c:pt>
                <c:pt idx="2464">
                  <c:v>50254.328262329102</c:v>
                </c:pt>
                <c:pt idx="2465">
                  <c:v>50254.328262329102</c:v>
                </c:pt>
                <c:pt idx="2466">
                  <c:v>50254.328201293945</c:v>
                </c:pt>
                <c:pt idx="2467">
                  <c:v>50254.328262329102</c:v>
                </c:pt>
                <c:pt idx="2468">
                  <c:v>50373.003982543945</c:v>
                </c:pt>
                <c:pt idx="2469">
                  <c:v>50366.965118408203</c:v>
                </c:pt>
                <c:pt idx="2470">
                  <c:v>51704.139785766602</c:v>
                </c:pt>
                <c:pt idx="2471">
                  <c:v>51637.989883422852</c:v>
                </c:pt>
                <c:pt idx="2472">
                  <c:v>53293.16845703125</c:v>
                </c:pt>
                <c:pt idx="2473">
                  <c:v>53324.715270996094</c:v>
                </c:pt>
                <c:pt idx="2474">
                  <c:v>53314.87451171875</c:v>
                </c:pt>
                <c:pt idx="2475">
                  <c:v>49837.141937255859</c:v>
                </c:pt>
                <c:pt idx="2476">
                  <c:v>49575.141876220703</c:v>
                </c:pt>
                <c:pt idx="2477">
                  <c:v>49579.141876220703</c:v>
                </c:pt>
                <c:pt idx="2478">
                  <c:v>49577.980804443359</c:v>
                </c:pt>
                <c:pt idx="2479">
                  <c:v>51047.585586547852</c:v>
                </c:pt>
                <c:pt idx="2480">
                  <c:v>50855.492858886719</c:v>
                </c:pt>
                <c:pt idx="2481">
                  <c:v>50865.042114257813</c:v>
                </c:pt>
                <c:pt idx="2482">
                  <c:v>50855.762634277344</c:v>
                </c:pt>
                <c:pt idx="2483">
                  <c:v>51680.130752563477</c:v>
                </c:pt>
                <c:pt idx="2484">
                  <c:v>51691.63069152832</c:v>
                </c:pt>
                <c:pt idx="2485">
                  <c:v>51738.768081665039</c:v>
                </c:pt>
                <c:pt idx="2486">
                  <c:v>51473.177993774414</c:v>
                </c:pt>
                <c:pt idx="2487">
                  <c:v>51199.13117980957</c:v>
                </c:pt>
                <c:pt idx="2488">
                  <c:v>51728.681838989258</c:v>
                </c:pt>
                <c:pt idx="2489">
                  <c:v>51737.961380004883</c:v>
                </c:pt>
                <c:pt idx="2490">
                  <c:v>59920.193557739258</c:v>
                </c:pt>
                <c:pt idx="2491">
                  <c:v>56990.315383911133</c:v>
                </c:pt>
                <c:pt idx="2492">
                  <c:v>56986.315383911133</c:v>
                </c:pt>
                <c:pt idx="2493">
                  <c:v>52714.951248168945</c:v>
                </c:pt>
                <c:pt idx="2494">
                  <c:v>51771.470291137695</c:v>
                </c:pt>
                <c:pt idx="2495">
                  <c:v>51229.102233886719</c:v>
                </c:pt>
                <c:pt idx="2496">
                  <c:v>50648.488952636719</c:v>
                </c:pt>
                <c:pt idx="2497">
                  <c:v>48836.031143188477</c:v>
                </c:pt>
                <c:pt idx="2498">
                  <c:v>50208.46076965332</c:v>
                </c:pt>
                <c:pt idx="2499">
                  <c:v>49855.92170715332</c:v>
                </c:pt>
                <c:pt idx="2500">
                  <c:v>49855.921890258789</c:v>
                </c:pt>
                <c:pt idx="2501">
                  <c:v>50168.509963989258</c:v>
                </c:pt>
                <c:pt idx="2502">
                  <c:v>50389.740310668945</c:v>
                </c:pt>
                <c:pt idx="2503">
                  <c:v>54472.567260742188</c:v>
                </c:pt>
                <c:pt idx="2504">
                  <c:v>55305.829574584961</c:v>
                </c:pt>
                <c:pt idx="2505">
                  <c:v>53967.861282348633</c:v>
                </c:pt>
                <c:pt idx="2506">
                  <c:v>55405.045852661133</c:v>
                </c:pt>
                <c:pt idx="2507">
                  <c:v>50062.209121704102</c:v>
                </c:pt>
                <c:pt idx="2508">
                  <c:v>50869.489349365234</c:v>
                </c:pt>
                <c:pt idx="2509">
                  <c:v>51825.362396240234</c:v>
                </c:pt>
                <c:pt idx="2510">
                  <c:v>51825.362335205078</c:v>
                </c:pt>
                <c:pt idx="2511">
                  <c:v>51829.362457275391</c:v>
                </c:pt>
                <c:pt idx="2512">
                  <c:v>51775.444534301758</c:v>
                </c:pt>
                <c:pt idx="2513">
                  <c:v>49333.838790893555</c:v>
                </c:pt>
                <c:pt idx="2514">
                  <c:v>49260.728927612305</c:v>
                </c:pt>
                <c:pt idx="2515">
                  <c:v>49187.608810424805</c:v>
                </c:pt>
                <c:pt idx="2516">
                  <c:v>48652.303634643555</c:v>
                </c:pt>
                <c:pt idx="2517">
                  <c:v>48579.183517456055</c:v>
                </c:pt>
                <c:pt idx="2518">
                  <c:v>50390.487716674805</c:v>
                </c:pt>
                <c:pt idx="2519">
                  <c:v>50394.487747192383</c:v>
                </c:pt>
                <c:pt idx="2520">
                  <c:v>51511.805206298828</c:v>
                </c:pt>
                <c:pt idx="2521">
                  <c:v>51747.574676513672</c:v>
                </c:pt>
                <c:pt idx="2522">
                  <c:v>51747.484954833984</c:v>
                </c:pt>
                <c:pt idx="2523">
                  <c:v>48076.646514892578</c:v>
                </c:pt>
                <c:pt idx="2524">
                  <c:v>48076.646453857422</c:v>
                </c:pt>
                <c:pt idx="2525">
                  <c:v>48195.322296142578</c:v>
                </c:pt>
                <c:pt idx="2526">
                  <c:v>47259.063018798828</c:v>
                </c:pt>
                <c:pt idx="2527">
                  <c:v>47259.063201904297</c:v>
                </c:pt>
                <c:pt idx="2528">
                  <c:v>47259.063079833984</c:v>
                </c:pt>
                <c:pt idx="2529">
                  <c:v>46915.450332641602</c:v>
                </c:pt>
                <c:pt idx="2530">
                  <c:v>46915.450332641602</c:v>
                </c:pt>
                <c:pt idx="2531">
                  <c:v>55174.48486328125</c:v>
                </c:pt>
                <c:pt idx="2532">
                  <c:v>55168.730422973633</c:v>
                </c:pt>
                <c:pt idx="2533">
                  <c:v>56062.47004699707</c:v>
                </c:pt>
                <c:pt idx="2534">
                  <c:v>56062.47004699707</c:v>
                </c:pt>
                <c:pt idx="2535">
                  <c:v>52838.765213012695</c:v>
                </c:pt>
                <c:pt idx="2536">
                  <c:v>52838.765396118164</c:v>
                </c:pt>
                <c:pt idx="2537">
                  <c:v>52790.754959106445</c:v>
                </c:pt>
                <c:pt idx="2538">
                  <c:v>48769.270050048828</c:v>
                </c:pt>
                <c:pt idx="2539">
                  <c:v>48769.269989013672</c:v>
                </c:pt>
                <c:pt idx="2540">
                  <c:v>48481.412506103516</c:v>
                </c:pt>
                <c:pt idx="2541">
                  <c:v>48490.692108154297</c:v>
                </c:pt>
                <c:pt idx="2542">
                  <c:v>49257.543548583984</c:v>
                </c:pt>
                <c:pt idx="2543">
                  <c:v>49387.389129638672</c:v>
                </c:pt>
                <c:pt idx="2544">
                  <c:v>48952.946365356445</c:v>
                </c:pt>
                <c:pt idx="2545">
                  <c:v>48962.226089477539</c:v>
                </c:pt>
                <c:pt idx="2546">
                  <c:v>48610.226028442383</c:v>
                </c:pt>
                <c:pt idx="2547">
                  <c:v>48610.226028442383</c:v>
                </c:pt>
                <c:pt idx="2548">
                  <c:v>51114.217529296875</c:v>
                </c:pt>
                <c:pt idx="2549">
                  <c:v>50699.117630004883</c:v>
                </c:pt>
                <c:pt idx="2550">
                  <c:v>49535.277481079102</c:v>
                </c:pt>
                <c:pt idx="2551">
                  <c:v>49535.277420043945</c:v>
                </c:pt>
                <c:pt idx="2552">
                  <c:v>52675.377243041992</c:v>
                </c:pt>
                <c:pt idx="2553">
                  <c:v>52675.377304077148</c:v>
                </c:pt>
                <c:pt idx="2554">
                  <c:v>52675.377243041992</c:v>
                </c:pt>
                <c:pt idx="2555">
                  <c:v>52675.377243041992</c:v>
                </c:pt>
                <c:pt idx="2556">
                  <c:v>52676.412399291992</c:v>
                </c:pt>
                <c:pt idx="2557">
                  <c:v>52426.288436889648</c:v>
                </c:pt>
                <c:pt idx="2558">
                  <c:v>51791.682846069336</c:v>
                </c:pt>
                <c:pt idx="2559">
                  <c:v>51791.682907104492</c:v>
                </c:pt>
                <c:pt idx="2560">
                  <c:v>51673.009262084961</c:v>
                </c:pt>
                <c:pt idx="2561">
                  <c:v>54743.976852416992</c:v>
                </c:pt>
                <c:pt idx="2562">
                  <c:v>54493.668197631836</c:v>
                </c:pt>
                <c:pt idx="2563">
                  <c:v>54567.223999023438</c:v>
                </c:pt>
                <c:pt idx="2564">
                  <c:v>54188.870971679688</c:v>
                </c:pt>
                <c:pt idx="2565">
                  <c:v>53391.836990356445</c:v>
                </c:pt>
                <c:pt idx="2566">
                  <c:v>53844.063430786133</c:v>
                </c:pt>
                <c:pt idx="2567">
                  <c:v>52706.093338012695</c:v>
                </c:pt>
                <c:pt idx="2568">
                  <c:v>52706.093460083001</c:v>
                </c:pt>
                <c:pt idx="2569">
                  <c:v>52706.093338012695</c:v>
                </c:pt>
                <c:pt idx="2570">
                  <c:v>52708.01594543457</c:v>
                </c:pt>
                <c:pt idx="2571">
                  <c:v>51907.064926147461</c:v>
                </c:pt>
                <c:pt idx="2572">
                  <c:v>51161.770492553711</c:v>
                </c:pt>
                <c:pt idx="2573">
                  <c:v>51001.864547729492</c:v>
                </c:pt>
                <c:pt idx="2574">
                  <c:v>51665.075485229492</c:v>
                </c:pt>
                <c:pt idx="2575">
                  <c:v>51665.075485229492</c:v>
                </c:pt>
                <c:pt idx="2576">
                  <c:v>51665.075485229492</c:v>
                </c:pt>
                <c:pt idx="2577">
                  <c:v>51065.260665893547</c:v>
                </c:pt>
                <c:pt idx="2578">
                  <c:v>49169.751693725586</c:v>
                </c:pt>
                <c:pt idx="2579">
                  <c:v>49721.61804199218</c:v>
                </c:pt>
                <c:pt idx="2580">
                  <c:v>62608.323883056641</c:v>
                </c:pt>
                <c:pt idx="2581">
                  <c:v>49798.945388793945</c:v>
                </c:pt>
                <c:pt idx="2582">
                  <c:v>49798.945449829102</c:v>
                </c:pt>
                <c:pt idx="2583">
                  <c:v>50456.514785766602</c:v>
                </c:pt>
                <c:pt idx="2584">
                  <c:v>50715.945449829102</c:v>
                </c:pt>
                <c:pt idx="2585">
                  <c:v>50015.227615356445</c:v>
                </c:pt>
                <c:pt idx="2586">
                  <c:v>50015.227615356445</c:v>
                </c:pt>
                <c:pt idx="2587">
                  <c:v>50015.227676391602</c:v>
                </c:pt>
                <c:pt idx="2588">
                  <c:v>50015.227676391602</c:v>
                </c:pt>
                <c:pt idx="2589">
                  <c:v>50015.227615356445</c:v>
                </c:pt>
                <c:pt idx="2590">
                  <c:v>50015.227676391602</c:v>
                </c:pt>
                <c:pt idx="2591">
                  <c:v>50471.053848266602</c:v>
                </c:pt>
                <c:pt idx="2592">
                  <c:v>49922.655349731445</c:v>
                </c:pt>
                <c:pt idx="2593">
                  <c:v>49920.446426391602</c:v>
                </c:pt>
                <c:pt idx="2594">
                  <c:v>51633.324172973633</c:v>
                </c:pt>
                <c:pt idx="2595">
                  <c:v>53874.09992980957</c:v>
                </c:pt>
                <c:pt idx="2596">
                  <c:v>52888.165985107422</c:v>
                </c:pt>
                <c:pt idx="2597">
                  <c:v>50060.331512451172</c:v>
                </c:pt>
                <c:pt idx="2598">
                  <c:v>50060.331573486328</c:v>
                </c:pt>
                <c:pt idx="2599">
                  <c:v>48863.133865356445</c:v>
                </c:pt>
                <c:pt idx="2600">
                  <c:v>55018.197387695305</c:v>
                </c:pt>
                <c:pt idx="2601">
                  <c:v>55531.336013793945</c:v>
                </c:pt>
                <c:pt idx="2602">
                  <c:v>55620.256057739258</c:v>
                </c:pt>
                <c:pt idx="2603">
                  <c:v>55629.53547668457</c:v>
                </c:pt>
                <c:pt idx="2604">
                  <c:v>55616.256118774414</c:v>
                </c:pt>
                <c:pt idx="2605">
                  <c:v>52349.05989074707</c:v>
                </c:pt>
                <c:pt idx="2606">
                  <c:v>51840.59797668457</c:v>
                </c:pt>
                <c:pt idx="2607">
                  <c:v>52061.108108520508</c:v>
                </c:pt>
                <c:pt idx="2608">
                  <c:v>51304.914749145508</c:v>
                </c:pt>
                <c:pt idx="2609">
                  <c:v>51008.484024047852</c:v>
                </c:pt>
                <c:pt idx="2610">
                  <c:v>61460.147048950195</c:v>
                </c:pt>
                <c:pt idx="2611">
                  <c:v>55911.215286254883</c:v>
                </c:pt>
                <c:pt idx="2612">
                  <c:v>55918.613906860352</c:v>
                </c:pt>
                <c:pt idx="2613">
                  <c:v>55909.334487915039</c:v>
                </c:pt>
                <c:pt idx="2614">
                  <c:v>55905.334487915039</c:v>
                </c:pt>
                <c:pt idx="2615">
                  <c:v>55905.334426879883</c:v>
                </c:pt>
                <c:pt idx="2616">
                  <c:v>51738.935684204102</c:v>
                </c:pt>
                <c:pt idx="2617">
                  <c:v>51738.935623168945</c:v>
                </c:pt>
                <c:pt idx="2618">
                  <c:v>51738.935623168945</c:v>
                </c:pt>
                <c:pt idx="2619">
                  <c:v>52090.935684204102</c:v>
                </c:pt>
                <c:pt idx="2620">
                  <c:v>52366.379470825195</c:v>
                </c:pt>
                <c:pt idx="2621">
                  <c:v>52366.379470825195</c:v>
                </c:pt>
                <c:pt idx="2622">
                  <c:v>52304.942459106445</c:v>
                </c:pt>
                <c:pt idx="2623">
                  <c:v>52304.942520141602</c:v>
                </c:pt>
                <c:pt idx="2624">
                  <c:v>52799.184646606445</c:v>
                </c:pt>
                <c:pt idx="2625">
                  <c:v>53992.977027893066</c:v>
                </c:pt>
                <c:pt idx="2626">
                  <c:v>52485.503494262695</c:v>
                </c:pt>
                <c:pt idx="2627">
                  <c:v>52494.783157348633</c:v>
                </c:pt>
                <c:pt idx="2628">
                  <c:v>53431.041946411133</c:v>
                </c:pt>
                <c:pt idx="2629">
                  <c:v>55351.255325317383</c:v>
                </c:pt>
                <c:pt idx="2630">
                  <c:v>55835.255325317383</c:v>
                </c:pt>
                <c:pt idx="2631">
                  <c:v>55835.255325317383</c:v>
                </c:pt>
                <c:pt idx="2632">
                  <c:v>55745.25520324707</c:v>
                </c:pt>
                <c:pt idx="2633">
                  <c:v>55744.823806762695</c:v>
                </c:pt>
                <c:pt idx="2634">
                  <c:v>55864.86653137207</c:v>
                </c:pt>
                <c:pt idx="2635">
                  <c:v>55542.474685668945</c:v>
                </c:pt>
                <c:pt idx="2636">
                  <c:v>54863.124588012695</c:v>
                </c:pt>
                <c:pt idx="2637">
                  <c:v>54862.855056762695</c:v>
                </c:pt>
                <c:pt idx="2638">
                  <c:v>53331.829711914063</c:v>
                </c:pt>
                <c:pt idx="2639">
                  <c:v>54768.251510620117</c:v>
                </c:pt>
                <c:pt idx="2640">
                  <c:v>48304.948379516602</c:v>
                </c:pt>
                <c:pt idx="2641">
                  <c:v>48304.948379516602</c:v>
                </c:pt>
                <c:pt idx="2642">
                  <c:v>47208.143692016602</c:v>
                </c:pt>
                <c:pt idx="2643">
                  <c:v>47208.143692016602</c:v>
                </c:pt>
                <c:pt idx="2644">
                  <c:v>48962.518203735352</c:v>
                </c:pt>
                <c:pt idx="2645">
                  <c:v>50613.030166625977</c:v>
                </c:pt>
                <c:pt idx="2646">
                  <c:v>50612.985992431641</c:v>
                </c:pt>
                <c:pt idx="2647">
                  <c:v>50612.985992431641</c:v>
                </c:pt>
                <c:pt idx="2648">
                  <c:v>50357.482086181641</c:v>
                </c:pt>
                <c:pt idx="2649">
                  <c:v>50357.482025146484</c:v>
                </c:pt>
                <c:pt idx="2650">
                  <c:v>51070.758514404297</c:v>
                </c:pt>
                <c:pt idx="2651">
                  <c:v>50718.758514404297</c:v>
                </c:pt>
                <c:pt idx="2652">
                  <c:v>50890.712844848633</c:v>
                </c:pt>
                <c:pt idx="2653">
                  <c:v>50882.229827880859</c:v>
                </c:pt>
                <c:pt idx="2654">
                  <c:v>52317.95329284668</c:v>
                </c:pt>
                <c:pt idx="2655">
                  <c:v>55492.955474853516</c:v>
                </c:pt>
                <c:pt idx="2656">
                  <c:v>49073.276992797852</c:v>
                </c:pt>
                <c:pt idx="2657">
                  <c:v>49073.276992797852</c:v>
                </c:pt>
                <c:pt idx="2658">
                  <c:v>49073.276992797852</c:v>
                </c:pt>
                <c:pt idx="2659">
                  <c:v>49073.276992797852</c:v>
                </c:pt>
                <c:pt idx="2660">
                  <c:v>49073.276992797852</c:v>
                </c:pt>
                <c:pt idx="2661">
                  <c:v>48739.152969360352</c:v>
                </c:pt>
                <c:pt idx="2662">
                  <c:v>48739.152969360352</c:v>
                </c:pt>
                <c:pt idx="2663">
                  <c:v>49589.697891235352</c:v>
                </c:pt>
                <c:pt idx="2664">
                  <c:v>49010.867813110352</c:v>
                </c:pt>
                <c:pt idx="2665">
                  <c:v>48889.758438110352</c:v>
                </c:pt>
                <c:pt idx="2666">
                  <c:v>53020.24885559082</c:v>
                </c:pt>
                <c:pt idx="2667">
                  <c:v>52986.947952270508</c:v>
                </c:pt>
                <c:pt idx="2668">
                  <c:v>53410.325485229492</c:v>
                </c:pt>
                <c:pt idx="2669">
                  <c:v>52624.549240112305</c:v>
                </c:pt>
                <c:pt idx="2670">
                  <c:v>52595.752578735352</c:v>
                </c:pt>
                <c:pt idx="2671">
                  <c:v>51061.996170043945</c:v>
                </c:pt>
                <c:pt idx="2672">
                  <c:v>47870.186660766602</c:v>
                </c:pt>
                <c:pt idx="2673">
                  <c:v>47933.641677856445</c:v>
                </c:pt>
                <c:pt idx="2674">
                  <c:v>47933.641738891602</c:v>
                </c:pt>
                <c:pt idx="2675">
                  <c:v>47670.036331176758</c:v>
                </c:pt>
                <c:pt idx="2676">
                  <c:v>47432.034378051758</c:v>
                </c:pt>
                <c:pt idx="2677">
                  <c:v>47428.034378051758</c:v>
                </c:pt>
                <c:pt idx="2678">
                  <c:v>47427.602249145508</c:v>
                </c:pt>
                <c:pt idx="2679">
                  <c:v>47584.496170043945</c:v>
                </c:pt>
                <c:pt idx="2680">
                  <c:v>47779.602127075195</c:v>
                </c:pt>
                <c:pt idx="2681">
                  <c:v>47779.602188110352</c:v>
                </c:pt>
                <c:pt idx="2682">
                  <c:v>47427.602188110352</c:v>
                </c:pt>
                <c:pt idx="2683">
                  <c:v>47535.599685668945</c:v>
                </c:pt>
                <c:pt idx="2684">
                  <c:v>47535.599746704102</c:v>
                </c:pt>
                <c:pt idx="2685">
                  <c:v>56035.786087036133</c:v>
                </c:pt>
                <c:pt idx="2686">
                  <c:v>55683.786148071289</c:v>
                </c:pt>
                <c:pt idx="2687">
                  <c:v>55683.786087036133</c:v>
                </c:pt>
                <c:pt idx="2688">
                  <c:v>48376.623184204102</c:v>
                </c:pt>
                <c:pt idx="2689">
                  <c:v>51469.312881469719</c:v>
                </c:pt>
                <c:pt idx="2690">
                  <c:v>51405.69221496582</c:v>
                </c:pt>
                <c:pt idx="2691">
                  <c:v>51946.239990234375</c:v>
                </c:pt>
                <c:pt idx="2692">
                  <c:v>51167.539932250977</c:v>
                </c:pt>
                <c:pt idx="2693">
                  <c:v>51167.539932250977</c:v>
                </c:pt>
                <c:pt idx="2694">
                  <c:v>51389.086196899414</c:v>
                </c:pt>
                <c:pt idx="2695">
                  <c:v>51183.331008911133</c:v>
                </c:pt>
                <c:pt idx="2696">
                  <c:v>51183.331008911133</c:v>
                </c:pt>
                <c:pt idx="2697">
                  <c:v>53457.136032104492</c:v>
                </c:pt>
                <c:pt idx="2698">
                  <c:v>53461.136093139648</c:v>
                </c:pt>
                <c:pt idx="2699">
                  <c:v>53457.136032104492</c:v>
                </c:pt>
                <c:pt idx="2700">
                  <c:v>61668.010940551758</c:v>
                </c:pt>
                <c:pt idx="2701">
                  <c:v>61668.01106262207</c:v>
                </c:pt>
                <c:pt idx="2702">
                  <c:v>61668.442092895508</c:v>
                </c:pt>
                <c:pt idx="2703">
                  <c:v>61855.670181274414</c:v>
                </c:pt>
                <c:pt idx="2704">
                  <c:v>60651.595291137695</c:v>
                </c:pt>
                <c:pt idx="2705">
                  <c:v>55774.030471801758</c:v>
                </c:pt>
                <c:pt idx="2706">
                  <c:v>55764.751052856445</c:v>
                </c:pt>
                <c:pt idx="2707">
                  <c:v>55709.731155395508</c:v>
                </c:pt>
                <c:pt idx="2708">
                  <c:v>53723.013366699219</c:v>
                </c:pt>
                <c:pt idx="2709">
                  <c:v>53771.023620605469</c:v>
                </c:pt>
                <c:pt idx="2710">
                  <c:v>53848.730773925781</c:v>
                </c:pt>
                <c:pt idx="2711">
                  <c:v>54233.215209960938</c:v>
                </c:pt>
                <c:pt idx="2712">
                  <c:v>54033.229858398438</c:v>
                </c:pt>
                <c:pt idx="2713">
                  <c:v>54085.841918945313</c:v>
                </c:pt>
                <c:pt idx="2714">
                  <c:v>54033.919006347656</c:v>
                </c:pt>
                <c:pt idx="2715">
                  <c:v>49967.284896850586</c:v>
                </c:pt>
                <c:pt idx="2716">
                  <c:v>49968.63835144043</c:v>
                </c:pt>
                <c:pt idx="2717">
                  <c:v>49968.638412475586</c:v>
                </c:pt>
                <c:pt idx="2718">
                  <c:v>49968.63835144043</c:v>
                </c:pt>
                <c:pt idx="2719">
                  <c:v>52011.651000976563</c:v>
                </c:pt>
                <c:pt idx="2720">
                  <c:v>52020.930480957031</c:v>
                </c:pt>
                <c:pt idx="2721">
                  <c:v>50430.721343994141</c:v>
                </c:pt>
                <c:pt idx="2722">
                  <c:v>50782.721221923828</c:v>
                </c:pt>
                <c:pt idx="2723">
                  <c:v>50782.721343994141</c:v>
                </c:pt>
                <c:pt idx="2724">
                  <c:v>51263.906723022461</c:v>
                </c:pt>
                <c:pt idx="2725">
                  <c:v>51273.186325073242</c:v>
                </c:pt>
                <c:pt idx="2726">
                  <c:v>51066.027328491211</c:v>
                </c:pt>
                <c:pt idx="2727">
                  <c:v>51567.770355224609</c:v>
                </c:pt>
                <c:pt idx="2728">
                  <c:v>51567.770355224609</c:v>
                </c:pt>
                <c:pt idx="2729">
                  <c:v>53885.18717956543</c:v>
                </c:pt>
                <c:pt idx="2730">
                  <c:v>62323.278762817383</c:v>
                </c:pt>
                <c:pt idx="2731">
                  <c:v>61937.452590942383</c:v>
                </c:pt>
                <c:pt idx="2732">
                  <c:v>52305.587860107422</c:v>
                </c:pt>
                <c:pt idx="2733">
                  <c:v>52305.587921142578</c:v>
                </c:pt>
                <c:pt idx="2734">
                  <c:v>52305.587921142578</c:v>
                </c:pt>
                <c:pt idx="2735">
                  <c:v>52305.587860107422</c:v>
                </c:pt>
                <c:pt idx="2736">
                  <c:v>49838.441192626953</c:v>
                </c:pt>
                <c:pt idx="2737">
                  <c:v>50190.531036376953</c:v>
                </c:pt>
                <c:pt idx="2738">
                  <c:v>51922.356521606445</c:v>
                </c:pt>
                <c:pt idx="2739">
                  <c:v>51849.236404418945</c:v>
                </c:pt>
                <c:pt idx="2740">
                  <c:v>51776.126602172852</c:v>
                </c:pt>
                <c:pt idx="2741">
                  <c:v>51703.006423950195</c:v>
                </c:pt>
                <c:pt idx="2742">
                  <c:v>53363.971267700195</c:v>
                </c:pt>
                <c:pt idx="2743">
                  <c:v>52746.956130981445</c:v>
                </c:pt>
                <c:pt idx="2744">
                  <c:v>52680.266189575195</c:v>
                </c:pt>
                <c:pt idx="2745">
                  <c:v>55580.276016235352</c:v>
                </c:pt>
                <c:pt idx="2746">
                  <c:v>50672.347244262695</c:v>
                </c:pt>
                <c:pt idx="2747">
                  <c:v>50672.347244262695</c:v>
                </c:pt>
                <c:pt idx="2748">
                  <c:v>50431.901931762695</c:v>
                </c:pt>
                <c:pt idx="2749">
                  <c:v>49885.077407836914</c:v>
                </c:pt>
                <c:pt idx="2750">
                  <c:v>49894.356887817383</c:v>
                </c:pt>
                <c:pt idx="2751">
                  <c:v>49619.942886352539</c:v>
                </c:pt>
                <c:pt idx="2752">
                  <c:v>49760.872146606445</c:v>
                </c:pt>
                <c:pt idx="2753">
                  <c:v>49760.872146606445</c:v>
                </c:pt>
                <c:pt idx="2754">
                  <c:v>49763.569412231445</c:v>
                </c:pt>
                <c:pt idx="2755">
                  <c:v>49772.84895324707</c:v>
                </c:pt>
                <c:pt idx="2756">
                  <c:v>49763.569412231445</c:v>
                </c:pt>
                <c:pt idx="2757">
                  <c:v>51616.736953735352</c:v>
                </c:pt>
                <c:pt idx="2758">
                  <c:v>51141.410293579102</c:v>
                </c:pt>
                <c:pt idx="2759">
                  <c:v>51141.410232543945</c:v>
                </c:pt>
                <c:pt idx="2760">
                  <c:v>53381.698867797852</c:v>
                </c:pt>
                <c:pt idx="2761">
                  <c:v>53394.97834777832</c:v>
                </c:pt>
                <c:pt idx="2762">
                  <c:v>49535.053848266602</c:v>
                </c:pt>
                <c:pt idx="2763">
                  <c:v>49539.053848266602</c:v>
                </c:pt>
                <c:pt idx="2764">
                  <c:v>49548.33332824707</c:v>
                </c:pt>
                <c:pt idx="2765">
                  <c:v>49539.053848266602</c:v>
                </c:pt>
                <c:pt idx="2766">
                  <c:v>49543.712051391602</c:v>
                </c:pt>
                <c:pt idx="2767">
                  <c:v>49552.99153137207</c:v>
                </c:pt>
                <c:pt idx="2768">
                  <c:v>49552.991470336914</c:v>
                </c:pt>
                <c:pt idx="2769">
                  <c:v>49552.99153137207</c:v>
                </c:pt>
                <c:pt idx="2770">
                  <c:v>49543.712051391602</c:v>
                </c:pt>
                <c:pt idx="2771">
                  <c:v>49895.711990356445</c:v>
                </c:pt>
                <c:pt idx="2772">
                  <c:v>51091.421157836914</c:v>
                </c:pt>
                <c:pt idx="2773">
                  <c:v>51981.884857177734</c:v>
                </c:pt>
                <c:pt idx="2774">
                  <c:v>51981.884918212891</c:v>
                </c:pt>
                <c:pt idx="2775">
                  <c:v>53160.659156799316</c:v>
                </c:pt>
                <c:pt idx="2776">
                  <c:v>53739.489234924316</c:v>
                </c:pt>
                <c:pt idx="2777">
                  <c:v>53021.161636352539</c:v>
                </c:pt>
                <c:pt idx="2778">
                  <c:v>53021.161697387695</c:v>
                </c:pt>
                <c:pt idx="2779">
                  <c:v>53021.161697387695</c:v>
                </c:pt>
                <c:pt idx="2780">
                  <c:v>52951.585845947266</c:v>
                </c:pt>
                <c:pt idx="2781">
                  <c:v>56273.686660766602</c:v>
                </c:pt>
                <c:pt idx="2782">
                  <c:v>56273.686660766602</c:v>
                </c:pt>
                <c:pt idx="2783">
                  <c:v>56277.686599731445</c:v>
                </c:pt>
                <c:pt idx="2784">
                  <c:v>56284.884048461914</c:v>
                </c:pt>
                <c:pt idx="2785">
                  <c:v>56275.604629516602</c:v>
                </c:pt>
                <c:pt idx="2786">
                  <c:v>56207.906448364258</c:v>
                </c:pt>
                <c:pt idx="2787">
                  <c:v>53980.199417114258</c:v>
                </c:pt>
                <c:pt idx="2788">
                  <c:v>53895.929382324219</c:v>
                </c:pt>
                <c:pt idx="2789">
                  <c:v>53864.738265991211</c:v>
                </c:pt>
                <c:pt idx="2790">
                  <c:v>56701.423843383789</c:v>
                </c:pt>
                <c:pt idx="2791">
                  <c:v>56701.423843383789</c:v>
                </c:pt>
                <c:pt idx="2792">
                  <c:v>56697.423843383789</c:v>
                </c:pt>
                <c:pt idx="2793">
                  <c:v>56289.43440246582</c:v>
                </c:pt>
                <c:pt idx="2794">
                  <c:v>56850.094924926758</c:v>
                </c:pt>
                <c:pt idx="2795">
                  <c:v>56465.612747192376</c:v>
                </c:pt>
                <c:pt idx="2796">
                  <c:v>57100.216018676758</c:v>
                </c:pt>
                <c:pt idx="2797">
                  <c:v>57475.419143676758</c:v>
                </c:pt>
                <c:pt idx="2798">
                  <c:v>52952.421463012695</c:v>
                </c:pt>
                <c:pt idx="2799">
                  <c:v>53095.704574584961</c:v>
                </c:pt>
                <c:pt idx="2800">
                  <c:v>53451.281234741211</c:v>
                </c:pt>
                <c:pt idx="2801">
                  <c:v>53451.28141784668</c:v>
                </c:pt>
                <c:pt idx="2802">
                  <c:v>53453.204391479492</c:v>
                </c:pt>
                <c:pt idx="2803">
                  <c:v>53407.271102905273</c:v>
                </c:pt>
                <c:pt idx="2804">
                  <c:v>54002.397079467773</c:v>
                </c:pt>
                <c:pt idx="2805">
                  <c:v>49944.952774047852</c:v>
                </c:pt>
                <c:pt idx="2806">
                  <c:v>49948.952774047852</c:v>
                </c:pt>
                <c:pt idx="2807">
                  <c:v>49958.23225402832</c:v>
                </c:pt>
                <c:pt idx="2808">
                  <c:v>51615.039627075195</c:v>
                </c:pt>
                <c:pt idx="2809">
                  <c:v>51617.10969543457</c:v>
                </c:pt>
                <c:pt idx="2810">
                  <c:v>51770.050369262695</c:v>
                </c:pt>
                <c:pt idx="2811">
                  <c:v>51983.75178527832</c:v>
                </c:pt>
                <c:pt idx="2812">
                  <c:v>51983.751663208001</c:v>
                </c:pt>
                <c:pt idx="2813">
                  <c:v>51910.292556762695</c:v>
                </c:pt>
                <c:pt idx="2814">
                  <c:v>51966.150344848633</c:v>
                </c:pt>
                <c:pt idx="2815">
                  <c:v>51966.150344848633</c:v>
                </c:pt>
                <c:pt idx="2816">
                  <c:v>51970.150344848633</c:v>
                </c:pt>
                <c:pt idx="2817">
                  <c:v>51979.430130004883</c:v>
                </c:pt>
                <c:pt idx="2818">
                  <c:v>51979.43000793457</c:v>
                </c:pt>
                <c:pt idx="2819">
                  <c:v>51364.670181274414</c:v>
                </c:pt>
                <c:pt idx="2820">
                  <c:v>50761.757339477539</c:v>
                </c:pt>
                <c:pt idx="2821">
                  <c:v>51112.633987426751</c:v>
                </c:pt>
                <c:pt idx="2822">
                  <c:v>51112.633865356445</c:v>
                </c:pt>
                <c:pt idx="2823">
                  <c:v>50767.458206176758</c:v>
                </c:pt>
                <c:pt idx="2824">
                  <c:v>52999.51252746582</c:v>
                </c:pt>
                <c:pt idx="2825">
                  <c:v>52999.51252746582</c:v>
                </c:pt>
                <c:pt idx="2826">
                  <c:v>52999.51252746582</c:v>
                </c:pt>
                <c:pt idx="2827">
                  <c:v>52999.51252746582</c:v>
                </c:pt>
                <c:pt idx="2828">
                  <c:v>52647.728469848633</c:v>
                </c:pt>
                <c:pt idx="2829">
                  <c:v>52647.72834777832</c:v>
                </c:pt>
                <c:pt idx="2830">
                  <c:v>52126.88215637207</c:v>
                </c:pt>
                <c:pt idx="2831">
                  <c:v>52126.881912231445</c:v>
                </c:pt>
                <c:pt idx="2832">
                  <c:v>52126.88215637207</c:v>
                </c:pt>
                <c:pt idx="2833">
                  <c:v>52529.616653442383</c:v>
                </c:pt>
                <c:pt idx="2834">
                  <c:v>52529.616653442383</c:v>
                </c:pt>
                <c:pt idx="2835">
                  <c:v>55785.008865356445</c:v>
                </c:pt>
                <c:pt idx="2836">
                  <c:v>55789.009048461914</c:v>
                </c:pt>
                <c:pt idx="2837">
                  <c:v>55530.656204223633</c:v>
                </c:pt>
                <c:pt idx="2838">
                  <c:v>55751.29963684082</c:v>
                </c:pt>
                <c:pt idx="2839">
                  <c:v>53609.332534790039</c:v>
                </c:pt>
                <c:pt idx="2840">
                  <c:v>53609.332534790039</c:v>
                </c:pt>
                <c:pt idx="2841">
                  <c:v>54215.580337524414</c:v>
                </c:pt>
                <c:pt idx="2842">
                  <c:v>50877.470779418945</c:v>
                </c:pt>
                <c:pt idx="2843">
                  <c:v>50804.570938110352</c:v>
                </c:pt>
                <c:pt idx="2844">
                  <c:v>50379.670852661126</c:v>
                </c:pt>
                <c:pt idx="2845">
                  <c:v>50306.770645141602</c:v>
                </c:pt>
                <c:pt idx="2846">
                  <c:v>49720.992874145508</c:v>
                </c:pt>
                <c:pt idx="2847">
                  <c:v>49934.588455200195</c:v>
                </c:pt>
                <c:pt idx="2848">
                  <c:v>50319.072952270508</c:v>
                </c:pt>
                <c:pt idx="2849">
                  <c:v>50319.072830200195</c:v>
                </c:pt>
                <c:pt idx="2850">
                  <c:v>62013.679809570313</c:v>
                </c:pt>
                <c:pt idx="2851">
                  <c:v>62062.711669921875</c:v>
                </c:pt>
                <c:pt idx="2852">
                  <c:v>61670.177490234375</c:v>
                </c:pt>
                <c:pt idx="2853">
                  <c:v>61670.267456054688</c:v>
                </c:pt>
                <c:pt idx="2854">
                  <c:v>50228.894180297852</c:v>
                </c:pt>
                <c:pt idx="2855">
                  <c:v>50228.894119262695</c:v>
                </c:pt>
                <c:pt idx="2856">
                  <c:v>50228.894119262695</c:v>
                </c:pt>
                <c:pt idx="2857">
                  <c:v>50130.00862121582</c:v>
                </c:pt>
                <c:pt idx="2858">
                  <c:v>50130.008743286133</c:v>
                </c:pt>
                <c:pt idx="2859">
                  <c:v>52911.217208862305</c:v>
                </c:pt>
                <c:pt idx="2860">
                  <c:v>52911.217208862305</c:v>
                </c:pt>
                <c:pt idx="2861">
                  <c:v>52911.217147827148</c:v>
                </c:pt>
                <c:pt idx="2862">
                  <c:v>52911.217086791992</c:v>
                </c:pt>
                <c:pt idx="2863">
                  <c:v>52844.585159301758</c:v>
                </c:pt>
                <c:pt idx="2864">
                  <c:v>53623.413070678711</c:v>
                </c:pt>
                <c:pt idx="2865">
                  <c:v>61863.00520324707</c:v>
                </c:pt>
                <c:pt idx="2866">
                  <c:v>61863.005142211914</c:v>
                </c:pt>
                <c:pt idx="2867">
                  <c:v>55896.231399536133</c:v>
                </c:pt>
                <c:pt idx="2868">
                  <c:v>55896.231399536133</c:v>
                </c:pt>
                <c:pt idx="2869">
                  <c:v>55641.223587036133</c:v>
                </c:pt>
                <c:pt idx="2870">
                  <c:v>55349.368118286133</c:v>
                </c:pt>
                <c:pt idx="2871">
                  <c:v>55349.368118286133</c:v>
                </c:pt>
                <c:pt idx="2872">
                  <c:v>52554.524551391602</c:v>
                </c:pt>
                <c:pt idx="2873">
                  <c:v>53857.711502075195</c:v>
                </c:pt>
                <c:pt idx="2874">
                  <c:v>53584.541580200195</c:v>
                </c:pt>
                <c:pt idx="2875">
                  <c:v>53584.541580200195</c:v>
                </c:pt>
                <c:pt idx="2876">
                  <c:v>49936.147537231445</c:v>
                </c:pt>
                <c:pt idx="2877">
                  <c:v>49936.147537231445</c:v>
                </c:pt>
                <c:pt idx="2878">
                  <c:v>51215.272415161133</c:v>
                </c:pt>
                <c:pt idx="2879">
                  <c:v>51224.551834106445</c:v>
                </c:pt>
                <c:pt idx="2880">
                  <c:v>61284.195083618164</c:v>
                </c:pt>
                <c:pt idx="2881">
                  <c:v>61284.195083618164</c:v>
                </c:pt>
                <c:pt idx="2882">
                  <c:v>55430.901321411133</c:v>
                </c:pt>
                <c:pt idx="2883">
                  <c:v>55151.506790161133</c:v>
                </c:pt>
                <c:pt idx="2884">
                  <c:v>55907.911270141602</c:v>
                </c:pt>
                <c:pt idx="2885">
                  <c:v>55636.946243286133</c:v>
                </c:pt>
                <c:pt idx="2886">
                  <c:v>55632.946243286133</c:v>
                </c:pt>
                <c:pt idx="2887">
                  <c:v>53649.72998046875</c:v>
                </c:pt>
                <c:pt idx="2888">
                  <c:v>53927.22216796875</c:v>
                </c:pt>
                <c:pt idx="2889">
                  <c:v>53927.31298828125</c:v>
                </c:pt>
                <c:pt idx="2890">
                  <c:v>53927.312927246094</c:v>
                </c:pt>
                <c:pt idx="2891">
                  <c:v>53927.31298828125</c:v>
                </c:pt>
                <c:pt idx="2892">
                  <c:v>52334.138854980469</c:v>
                </c:pt>
                <c:pt idx="2893">
                  <c:v>52206.741943359375</c:v>
                </c:pt>
                <c:pt idx="2894">
                  <c:v>52154.818908691406</c:v>
                </c:pt>
                <c:pt idx="2895">
                  <c:v>55926.317337036133</c:v>
                </c:pt>
                <c:pt idx="2896">
                  <c:v>55926.317337036133</c:v>
                </c:pt>
                <c:pt idx="2897">
                  <c:v>55926.317337036133</c:v>
                </c:pt>
                <c:pt idx="2898">
                  <c:v>55926.317337036133</c:v>
                </c:pt>
                <c:pt idx="2899">
                  <c:v>55924.973587036133</c:v>
                </c:pt>
                <c:pt idx="2900">
                  <c:v>55924.973587036133</c:v>
                </c:pt>
                <c:pt idx="2901">
                  <c:v>52563.258865356445</c:v>
                </c:pt>
                <c:pt idx="2902">
                  <c:v>52563.136856079102</c:v>
                </c:pt>
                <c:pt idx="2903">
                  <c:v>52563.136795043945</c:v>
                </c:pt>
                <c:pt idx="2904">
                  <c:v>52563.136795043945</c:v>
                </c:pt>
                <c:pt idx="2905">
                  <c:v>52567.140762329102</c:v>
                </c:pt>
                <c:pt idx="2906">
                  <c:v>51678.146377563477</c:v>
                </c:pt>
                <c:pt idx="2907">
                  <c:v>51811.211318969727</c:v>
                </c:pt>
                <c:pt idx="2908">
                  <c:v>51928.587844848633</c:v>
                </c:pt>
                <c:pt idx="2909">
                  <c:v>51576.58772277832</c:v>
                </c:pt>
                <c:pt idx="2910">
                  <c:v>49127.342300415039</c:v>
                </c:pt>
                <c:pt idx="2911">
                  <c:v>49181.506301879876</c:v>
                </c:pt>
                <c:pt idx="2912">
                  <c:v>49190.785720825188</c:v>
                </c:pt>
                <c:pt idx="2913">
                  <c:v>49657.714065551758</c:v>
                </c:pt>
                <c:pt idx="2914">
                  <c:v>49820.141693115234</c:v>
                </c:pt>
                <c:pt idx="2915">
                  <c:v>49876.041107177734</c:v>
                </c:pt>
                <c:pt idx="2916">
                  <c:v>49876.041107177734</c:v>
                </c:pt>
                <c:pt idx="2917">
                  <c:v>49876.041107177734</c:v>
                </c:pt>
                <c:pt idx="2918">
                  <c:v>50522.130096435547</c:v>
                </c:pt>
                <c:pt idx="2919">
                  <c:v>50544.309295654297</c:v>
                </c:pt>
                <c:pt idx="2920">
                  <c:v>51001.34553527832</c:v>
                </c:pt>
                <c:pt idx="2921">
                  <c:v>50994.945526123047</c:v>
                </c:pt>
                <c:pt idx="2922">
                  <c:v>50854.914398193359</c:v>
                </c:pt>
                <c:pt idx="2923">
                  <c:v>52366.206527709961</c:v>
                </c:pt>
                <c:pt idx="2924">
                  <c:v>52415.238327026367</c:v>
                </c:pt>
                <c:pt idx="2925">
                  <c:v>55762.710464477539</c:v>
                </c:pt>
                <c:pt idx="2926">
                  <c:v>55419.989944458008</c:v>
                </c:pt>
                <c:pt idx="2927">
                  <c:v>55410.710586547852</c:v>
                </c:pt>
                <c:pt idx="2928">
                  <c:v>55642.480056762695</c:v>
                </c:pt>
                <c:pt idx="2929">
                  <c:v>51671.813125610352</c:v>
                </c:pt>
                <c:pt idx="2930">
                  <c:v>51671.813125610352</c:v>
                </c:pt>
                <c:pt idx="2931">
                  <c:v>51671.813064575195</c:v>
                </c:pt>
                <c:pt idx="2932">
                  <c:v>52429.564346313477</c:v>
                </c:pt>
                <c:pt idx="2933">
                  <c:v>52077.564346313477</c:v>
                </c:pt>
                <c:pt idx="2934">
                  <c:v>52077.564346313477</c:v>
                </c:pt>
                <c:pt idx="2935">
                  <c:v>51940.873352050781</c:v>
                </c:pt>
                <c:pt idx="2936">
                  <c:v>55550.893844604492</c:v>
                </c:pt>
                <c:pt idx="2937">
                  <c:v>55550.893783569336</c:v>
                </c:pt>
                <c:pt idx="2938">
                  <c:v>55645.513168334961</c:v>
                </c:pt>
                <c:pt idx="2939">
                  <c:v>55105.423446655273</c:v>
                </c:pt>
                <c:pt idx="2940">
                  <c:v>58564.188003540039</c:v>
                </c:pt>
                <c:pt idx="2941">
                  <c:v>58564.188003540039</c:v>
                </c:pt>
                <c:pt idx="2942">
                  <c:v>60106.574234008789</c:v>
                </c:pt>
                <c:pt idx="2943">
                  <c:v>60037.674331665039</c:v>
                </c:pt>
                <c:pt idx="2944">
                  <c:v>59974.116165161126</c:v>
                </c:pt>
                <c:pt idx="2945">
                  <c:v>59891.936538696289</c:v>
                </c:pt>
                <c:pt idx="2946">
                  <c:v>53718.283096313477</c:v>
                </c:pt>
                <c:pt idx="2947">
                  <c:v>53857.807205200195</c:v>
                </c:pt>
                <c:pt idx="2948">
                  <c:v>53857.807327270508</c:v>
                </c:pt>
                <c:pt idx="2949">
                  <c:v>53809.796829223633</c:v>
                </c:pt>
                <c:pt idx="2950">
                  <c:v>53809.796951293945</c:v>
                </c:pt>
                <c:pt idx="2951">
                  <c:v>51975.230361938477</c:v>
                </c:pt>
                <c:pt idx="2952">
                  <c:v>51975.230361938477</c:v>
                </c:pt>
                <c:pt idx="2953">
                  <c:v>51975.230361938477</c:v>
                </c:pt>
                <c:pt idx="2954">
                  <c:v>51130.912063598633</c:v>
                </c:pt>
                <c:pt idx="2955">
                  <c:v>63445.744644165039</c:v>
                </c:pt>
                <c:pt idx="2956">
                  <c:v>52986.392776489258</c:v>
                </c:pt>
                <c:pt idx="2957">
                  <c:v>52986.392776489258</c:v>
                </c:pt>
                <c:pt idx="2958">
                  <c:v>52986.392776489258</c:v>
                </c:pt>
                <c:pt idx="2959">
                  <c:v>53686.853164672852</c:v>
                </c:pt>
                <c:pt idx="2960">
                  <c:v>54198.847305297852</c:v>
                </c:pt>
                <c:pt idx="2961">
                  <c:v>54198.847244262695</c:v>
                </c:pt>
                <c:pt idx="2962">
                  <c:v>53936.847305297852</c:v>
                </c:pt>
                <c:pt idx="2963">
                  <c:v>51618.34944152832</c:v>
                </c:pt>
                <c:pt idx="2964">
                  <c:v>49784.18342590332</c:v>
                </c:pt>
                <c:pt idx="2965">
                  <c:v>49784.18342590332</c:v>
                </c:pt>
                <c:pt idx="2966">
                  <c:v>49784.18342590332</c:v>
                </c:pt>
                <c:pt idx="2967">
                  <c:v>49784.18342590332</c:v>
                </c:pt>
                <c:pt idx="2968">
                  <c:v>49662.625442504883</c:v>
                </c:pt>
                <c:pt idx="2969">
                  <c:v>49648.32453918457</c:v>
                </c:pt>
                <c:pt idx="2970">
                  <c:v>54204.446304321289</c:v>
                </c:pt>
                <c:pt idx="2971">
                  <c:v>52800.665908813477</c:v>
                </c:pt>
                <c:pt idx="2972">
                  <c:v>52448.665908813477</c:v>
                </c:pt>
                <c:pt idx="2973">
                  <c:v>49726.183853149414</c:v>
                </c:pt>
                <c:pt idx="2974">
                  <c:v>49726.183853149414</c:v>
                </c:pt>
                <c:pt idx="2975">
                  <c:v>49726.183853149414</c:v>
                </c:pt>
                <c:pt idx="2976">
                  <c:v>49726.183853149414</c:v>
                </c:pt>
                <c:pt idx="2977">
                  <c:v>49726.183853149414</c:v>
                </c:pt>
                <c:pt idx="2978">
                  <c:v>49726.183853149414</c:v>
                </c:pt>
                <c:pt idx="2979">
                  <c:v>48976.126052856445</c:v>
                </c:pt>
                <c:pt idx="2980">
                  <c:v>48976.126052856445</c:v>
                </c:pt>
                <c:pt idx="2981">
                  <c:v>48976.126113891602</c:v>
                </c:pt>
                <c:pt idx="2982">
                  <c:v>48980.126052856445</c:v>
                </c:pt>
                <c:pt idx="2983">
                  <c:v>48976.126052856445</c:v>
                </c:pt>
                <c:pt idx="2984">
                  <c:v>50222.288162231445</c:v>
                </c:pt>
                <c:pt idx="2985">
                  <c:v>62140.192398071289</c:v>
                </c:pt>
                <c:pt idx="2986">
                  <c:v>62067.292251586907</c:v>
                </c:pt>
                <c:pt idx="2987">
                  <c:v>53424.550857543945</c:v>
                </c:pt>
                <c:pt idx="2988">
                  <c:v>53424.550918579102</c:v>
                </c:pt>
                <c:pt idx="2989">
                  <c:v>53837.944412231445</c:v>
                </c:pt>
                <c:pt idx="2990">
                  <c:v>52434.268203735352</c:v>
                </c:pt>
                <c:pt idx="2991">
                  <c:v>52434.268142700195</c:v>
                </c:pt>
                <c:pt idx="2992">
                  <c:v>52434.268203735352</c:v>
                </c:pt>
                <c:pt idx="2993">
                  <c:v>52434.268203735352</c:v>
                </c:pt>
                <c:pt idx="2994">
                  <c:v>52049.783828735352</c:v>
                </c:pt>
                <c:pt idx="2995">
                  <c:v>52430.268203735352</c:v>
                </c:pt>
                <c:pt idx="2996">
                  <c:v>52950.952041625977</c:v>
                </c:pt>
                <c:pt idx="2997">
                  <c:v>52950.95198059082</c:v>
                </c:pt>
                <c:pt idx="2998">
                  <c:v>52950.952041625977</c:v>
                </c:pt>
                <c:pt idx="2999">
                  <c:v>52950.952041625977</c:v>
                </c:pt>
                <c:pt idx="3000">
                  <c:v>64542.602569580071</c:v>
                </c:pt>
                <c:pt idx="3001">
                  <c:v>60679.968643188477</c:v>
                </c:pt>
                <c:pt idx="3002">
                  <c:v>60679.968643188477</c:v>
                </c:pt>
                <c:pt idx="3003">
                  <c:v>62733.633316040039</c:v>
                </c:pt>
                <c:pt idx="3004">
                  <c:v>62733.633255004883</c:v>
                </c:pt>
                <c:pt idx="3005">
                  <c:v>52649.436492919922</c:v>
                </c:pt>
                <c:pt idx="3006">
                  <c:v>52648.459930419922</c:v>
                </c:pt>
                <c:pt idx="3007">
                  <c:v>49743.127410888672</c:v>
                </c:pt>
                <c:pt idx="3008">
                  <c:v>49741.322784423828</c:v>
                </c:pt>
                <c:pt idx="3009">
                  <c:v>53399.898025512695</c:v>
                </c:pt>
                <c:pt idx="3010">
                  <c:v>53399.898025512695</c:v>
                </c:pt>
                <c:pt idx="3011">
                  <c:v>53123.832778930664</c:v>
                </c:pt>
                <c:pt idx="3012">
                  <c:v>53366.757461547852</c:v>
                </c:pt>
                <c:pt idx="3013">
                  <c:v>53644.583145141602</c:v>
                </c:pt>
                <c:pt idx="3014">
                  <c:v>53571.462966918945</c:v>
                </c:pt>
                <c:pt idx="3015">
                  <c:v>50071.811599731445</c:v>
                </c:pt>
                <c:pt idx="3016">
                  <c:v>49830.778762817383</c:v>
                </c:pt>
                <c:pt idx="3017">
                  <c:v>49478.778701782227</c:v>
                </c:pt>
                <c:pt idx="3018">
                  <c:v>51504.140701293945</c:v>
                </c:pt>
                <c:pt idx="3019">
                  <c:v>51506.210708618164</c:v>
                </c:pt>
                <c:pt idx="3020">
                  <c:v>51714.63264465332</c:v>
                </c:pt>
                <c:pt idx="3021">
                  <c:v>51723.912063598633</c:v>
                </c:pt>
                <c:pt idx="3022">
                  <c:v>51723.91194152832</c:v>
                </c:pt>
                <c:pt idx="3023">
                  <c:v>51714.424514770501</c:v>
                </c:pt>
                <c:pt idx="3024">
                  <c:v>52262.203079223633</c:v>
                </c:pt>
                <c:pt idx="3025">
                  <c:v>51442.863235473633</c:v>
                </c:pt>
                <c:pt idx="3026">
                  <c:v>51452.14289855957</c:v>
                </c:pt>
                <c:pt idx="3027">
                  <c:v>51452.143142700195</c:v>
                </c:pt>
                <c:pt idx="3028">
                  <c:v>50726.643447875977</c:v>
                </c:pt>
                <c:pt idx="3029">
                  <c:v>50726.643508911133</c:v>
                </c:pt>
                <c:pt idx="3030">
                  <c:v>52338.149185180664</c:v>
                </c:pt>
                <c:pt idx="3031">
                  <c:v>52338.149368286133</c:v>
                </c:pt>
                <c:pt idx="3032">
                  <c:v>51804.869766235352</c:v>
                </c:pt>
                <c:pt idx="3033">
                  <c:v>51710.978042602539</c:v>
                </c:pt>
                <c:pt idx="3034">
                  <c:v>52777.792434692383</c:v>
                </c:pt>
                <c:pt idx="3035">
                  <c:v>53206.445877075195</c:v>
                </c:pt>
                <c:pt idx="3036">
                  <c:v>50373.690383911133</c:v>
                </c:pt>
                <c:pt idx="3037">
                  <c:v>50373.69026184082</c:v>
                </c:pt>
                <c:pt idx="3038">
                  <c:v>50322.969253540039</c:v>
                </c:pt>
                <c:pt idx="3039">
                  <c:v>50322.954467773438</c:v>
                </c:pt>
                <c:pt idx="3040">
                  <c:v>52539.470855712891</c:v>
                </c:pt>
                <c:pt idx="3041">
                  <c:v>54793.742477416992</c:v>
                </c:pt>
                <c:pt idx="3042">
                  <c:v>54793.742477416992</c:v>
                </c:pt>
                <c:pt idx="3043">
                  <c:v>55518.042465209961</c:v>
                </c:pt>
                <c:pt idx="3044">
                  <c:v>55518.042526245117</c:v>
                </c:pt>
                <c:pt idx="3045">
                  <c:v>59958.172439575195</c:v>
                </c:pt>
                <c:pt idx="3046">
                  <c:v>59885.062576293945</c:v>
                </c:pt>
                <c:pt idx="3047">
                  <c:v>54711.174758911133</c:v>
                </c:pt>
                <c:pt idx="3048">
                  <c:v>54749.032424926758</c:v>
                </c:pt>
                <c:pt idx="3049">
                  <c:v>54747.84260559082</c:v>
                </c:pt>
                <c:pt idx="3050">
                  <c:v>54747.842727661133</c:v>
                </c:pt>
                <c:pt idx="3051">
                  <c:v>54738.563186645508</c:v>
                </c:pt>
                <c:pt idx="3052">
                  <c:v>53413.767227172852</c:v>
                </c:pt>
                <c:pt idx="3053">
                  <c:v>48443.711990356445</c:v>
                </c:pt>
                <c:pt idx="3054">
                  <c:v>48443.711990356445</c:v>
                </c:pt>
                <c:pt idx="3055">
                  <c:v>48443.712051391602</c:v>
                </c:pt>
                <c:pt idx="3056">
                  <c:v>48443.711990356445</c:v>
                </c:pt>
                <c:pt idx="3057">
                  <c:v>49237.242904663086</c:v>
                </c:pt>
                <c:pt idx="3058">
                  <c:v>49237.242904663086</c:v>
                </c:pt>
                <c:pt idx="3059">
                  <c:v>52404.243179321289</c:v>
                </c:pt>
                <c:pt idx="3060">
                  <c:v>65285.568923950195</c:v>
                </c:pt>
                <c:pt idx="3061">
                  <c:v>65220.193069458001</c:v>
                </c:pt>
                <c:pt idx="3062">
                  <c:v>61183.039337158203</c:v>
                </c:pt>
                <c:pt idx="3063">
                  <c:v>61850.750885009758</c:v>
                </c:pt>
                <c:pt idx="3064">
                  <c:v>61630.107330322258</c:v>
                </c:pt>
                <c:pt idx="3065">
                  <c:v>53017.738174438477</c:v>
                </c:pt>
                <c:pt idx="3066">
                  <c:v>52867.306350708008</c:v>
                </c:pt>
                <c:pt idx="3067">
                  <c:v>52543.28303527832</c:v>
                </c:pt>
                <c:pt idx="3068">
                  <c:v>52298.233963012695</c:v>
                </c:pt>
                <c:pt idx="3069">
                  <c:v>52151.05110168457</c:v>
                </c:pt>
                <c:pt idx="3070">
                  <c:v>52381.17463684082</c:v>
                </c:pt>
                <c:pt idx="3071">
                  <c:v>51221.808242797852</c:v>
                </c:pt>
                <c:pt idx="3072">
                  <c:v>51301.37873840332</c:v>
                </c:pt>
                <c:pt idx="3073">
                  <c:v>50466.561111450195</c:v>
                </c:pt>
                <c:pt idx="3074">
                  <c:v>50466.561172485352</c:v>
                </c:pt>
                <c:pt idx="3075">
                  <c:v>57677.130004882805</c:v>
                </c:pt>
                <c:pt idx="3076">
                  <c:v>57690.699584960938</c:v>
                </c:pt>
                <c:pt idx="3077">
                  <c:v>58060.934692382805</c:v>
                </c:pt>
                <c:pt idx="3078">
                  <c:v>58060.935058593743</c:v>
                </c:pt>
                <c:pt idx="3079">
                  <c:v>58060.934936523438</c:v>
                </c:pt>
                <c:pt idx="3080">
                  <c:v>57056.152587890625</c:v>
                </c:pt>
                <c:pt idx="3081">
                  <c:v>57146.104446411133</c:v>
                </c:pt>
                <c:pt idx="3082">
                  <c:v>57148.027420043938</c:v>
                </c:pt>
                <c:pt idx="3083">
                  <c:v>57096.104568481438</c:v>
                </c:pt>
                <c:pt idx="3084">
                  <c:v>57048.093704223633</c:v>
                </c:pt>
                <c:pt idx="3085">
                  <c:v>57098.093948364251</c:v>
                </c:pt>
                <c:pt idx="3086">
                  <c:v>49853.628494262695</c:v>
                </c:pt>
                <c:pt idx="3087">
                  <c:v>50904.09944152832</c:v>
                </c:pt>
                <c:pt idx="3088">
                  <c:v>50904.099563598633</c:v>
                </c:pt>
                <c:pt idx="3089">
                  <c:v>50904.09944152832</c:v>
                </c:pt>
                <c:pt idx="3090">
                  <c:v>53226.196319580078</c:v>
                </c:pt>
                <c:pt idx="3091">
                  <c:v>53226.196258544922</c:v>
                </c:pt>
                <c:pt idx="3092">
                  <c:v>54095.980018615723</c:v>
                </c:pt>
                <c:pt idx="3093">
                  <c:v>54096.519996643066</c:v>
                </c:pt>
                <c:pt idx="3094">
                  <c:v>53860.750465393066</c:v>
                </c:pt>
                <c:pt idx="3095">
                  <c:v>50459.991729736328</c:v>
                </c:pt>
                <c:pt idx="3096">
                  <c:v>50459.991668701172</c:v>
                </c:pt>
                <c:pt idx="3097">
                  <c:v>50459.991668701172</c:v>
                </c:pt>
                <c:pt idx="3098">
                  <c:v>50459.991668701172</c:v>
                </c:pt>
                <c:pt idx="3099">
                  <c:v>50819.350662231445</c:v>
                </c:pt>
                <c:pt idx="3100">
                  <c:v>50819.350723266602</c:v>
                </c:pt>
                <c:pt idx="3101">
                  <c:v>50700.678787231445</c:v>
                </c:pt>
                <c:pt idx="3102">
                  <c:v>52243.644119262695</c:v>
                </c:pt>
                <c:pt idx="3103">
                  <c:v>52243.644119262695</c:v>
                </c:pt>
                <c:pt idx="3104">
                  <c:v>51723.859008789063</c:v>
                </c:pt>
                <c:pt idx="3105">
                  <c:v>53064.50032043457</c:v>
                </c:pt>
                <c:pt idx="3106">
                  <c:v>52161.504592895508</c:v>
                </c:pt>
                <c:pt idx="3107">
                  <c:v>51748.297149658203</c:v>
                </c:pt>
                <c:pt idx="3108">
                  <c:v>49962.355117797852</c:v>
                </c:pt>
                <c:pt idx="3109">
                  <c:v>52703.254898071289</c:v>
                </c:pt>
                <c:pt idx="3110">
                  <c:v>52688.558242797852</c:v>
                </c:pt>
                <c:pt idx="3111">
                  <c:v>52685.228225708008</c:v>
                </c:pt>
                <c:pt idx="3112">
                  <c:v>52685.89826965332</c:v>
                </c:pt>
                <c:pt idx="3113">
                  <c:v>51774.495193481445</c:v>
                </c:pt>
                <c:pt idx="3114">
                  <c:v>51709.266250610352</c:v>
                </c:pt>
                <c:pt idx="3115">
                  <c:v>54371.608139038086</c:v>
                </c:pt>
                <c:pt idx="3116">
                  <c:v>55228.818344116204</c:v>
                </c:pt>
                <c:pt idx="3117">
                  <c:v>55022.930709838867</c:v>
                </c:pt>
                <c:pt idx="3118">
                  <c:v>54983.178512573235</c:v>
                </c:pt>
                <c:pt idx="3119">
                  <c:v>55164.856246948235</c:v>
                </c:pt>
                <c:pt idx="3120">
                  <c:v>52056.962478637695</c:v>
                </c:pt>
                <c:pt idx="3121">
                  <c:v>51672.478164672852</c:v>
                </c:pt>
                <c:pt idx="3122">
                  <c:v>51670.597244262695</c:v>
                </c:pt>
                <c:pt idx="3123">
                  <c:v>52659.271072387695</c:v>
                </c:pt>
                <c:pt idx="3124">
                  <c:v>51990.094314575195</c:v>
                </c:pt>
                <c:pt idx="3125">
                  <c:v>51990.094314575195</c:v>
                </c:pt>
                <c:pt idx="3126">
                  <c:v>51631.202880859375</c:v>
                </c:pt>
                <c:pt idx="3127">
                  <c:v>51631.202758789063</c:v>
                </c:pt>
                <c:pt idx="3128">
                  <c:v>51902.06330871582</c:v>
                </c:pt>
                <c:pt idx="3129">
                  <c:v>51902.063430786133</c:v>
                </c:pt>
                <c:pt idx="3130">
                  <c:v>51902.063369750977</c:v>
                </c:pt>
                <c:pt idx="3131">
                  <c:v>52303.06330871582</c:v>
                </c:pt>
                <c:pt idx="3132">
                  <c:v>52303.063369750977</c:v>
                </c:pt>
                <c:pt idx="3133">
                  <c:v>54929.879501342773</c:v>
                </c:pt>
                <c:pt idx="3134">
                  <c:v>55445.061813354492</c:v>
                </c:pt>
                <c:pt idx="3135">
                  <c:v>52204.077178955078</c:v>
                </c:pt>
                <c:pt idx="3136">
                  <c:v>51425.276641845703</c:v>
                </c:pt>
                <c:pt idx="3137">
                  <c:v>51415.997161865234</c:v>
                </c:pt>
                <c:pt idx="3138">
                  <c:v>50398.149871826172</c:v>
                </c:pt>
                <c:pt idx="3139">
                  <c:v>50398.149871826172</c:v>
                </c:pt>
                <c:pt idx="3140">
                  <c:v>50398.149871826172</c:v>
                </c:pt>
                <c:pt idx="3141">
                  <c:v>55580.005126953125</c:v>
                </c:pt>
                <c:pt idx="3142">
                  <c:v>55582.076126098633</c:v>
                </c:pt>
                <c:pt idx="3143">
                  <c:v>56063.232986450195</c:v>
                </c:pt>
                <c:pt idx="3144">
                  <c:v>56072.512771606445</c:v>
                </c:pt>
                <c:pt idx="3145">
                  <c:v>55264.353103637695</c:v>
                </c:pt>
                <c:pt idx="3146">
                  <c:v>54719.912673950195</c:v>
                </c:pt>
                <c:pt idx="3147">
                  <c:v>50656.20100402832</c:v>
                </c:pt>
                <c:pt idx="3148">
                  <c:v>50840.92951965332</c:v>
                </c:pt>
                <c:pt idx="3149">
                  <c:v>50407.048049926758</c:v>
                </c:pt>
                <c:pt idx="3150">
                  <c:v>62708.468826293945</c:v>
                </c:pt>
                <c:pt idx="3151">
                  <c:v>62581.046401977539</c:v>
                </c:pt>
                <c:pt idx="3152">
                  <c:v>62229.315872192383</c:v>
                </c:pt>
                <c:pt idx="3153">
                  <c:v>50447.167068481445</c:v>
                </c:pt>
                <c:pt idx="3154">
                  <c:v>50210.374160766602</c:v>
                </c:pt>
                <c:pt idx="3155">
                  <c:v>50671.981033325195</c:v>
                </c:pt>
                <c:pt idx="3156">
                  <c:v>50674.819900512695</c:v>
                </c:pt>
                <c:pt idx="3157">
                  <c:v>50674.819900512695</c:v>
                </c:pt>
                <c:pt idx="3158">
                  <c:v>50674.819900512695</c:v>
                </c:pt>
                <c:pt idx="3159">
                  <c:v>51543.059158325195</c:v>
                </c:pt>
                <c:pt idx="3160">
                  <c:v>51419.057510375977</c:v>
                </c:pt>
                <c:pt idx="3161">
                  <c:v>51630.608169555664</c:v>
                </c:pt>
                <c:pt idx="3162">
                  <c:v>51630.608108520508</c:v>
                </c:pt>
                <c:pt idx="3163">
                  <c:v>50543.210830688477</c:v>
                </c:pt>
                <c:pt idx="3164">
                  <c:v>50543.21076965332</c:v>
                </c:pt>
                <c:pt idx="3165">
                  <c:v>49868.348709106445</c:v>
                </c:pt>
                <c:pt idx="3166">
                  <c:v>49868.348709106445</c:v>
                </c:pt>
                <c:pt idx="3167">
                  <c:v>49872.275085449219</c:v>
                </c:pt>
                <c:pt idx="3168">
                  <c:v>49881.554626464844</c:v>
                </c:pt>
                <c:pt idx="3169">
                  <c:v>49630.206909179688</c:v>
                </c:pt>
                <c:pt idx="3170">
                  <c:v>49620.927490234375</c:v>
                </c:pt>
                <c:pt idx="3171">
                  <c:v>49614.671569824219</c:v>
                </c:pt>
                <c:pt idx="3172">
                  <c:v>49614.671569824219</c:v>
                </c:pt>
                <c:pt idx="3173">
                  <c:v>49614.132568359375</c:v>
                </c:pt>
                <c:pt idx="3174">
                  <c:v>48957.174942016602</c:v>
                </c:pt>
                <c:pt idx="3175">
                  <c:v>48957.174942016602</c:v>
                </c:pt>
                <c:pt idx="3176">
                  <c:v>48957.174942016602</c:v>
                </c:pt>
                <c:pt idx="3177">
                  <c:v>49608.429824829102</c:v>
                </c:pt>
                <c:pt idx="3178">
                  <c:v>52267.595291137695</c:v>
                </c:pt>
                <c:pt idx="3179">
                  <c:v>52321.759048461914</c:v>
                </c:pt>
                <c:pt idx="3180">
                  <c:v>59527.387771606445</c:v>
                </c:pt>
                <c:pt idx="3181">
                  <c:v>59233.699295043945</c:v>
                </c:pt>
                <c:pt idx="3182">
                  <c:v>59102.94758605957</c:v>
                </c:pt>
                <c:pt idx="3183">
                  <c:v>58430.560623168945</c:v>
                </c:pt>
                <c:pt idx="3184">
                  <c:v>48020.336502075195</c:v>
                </c:pt>
                <c:pt idx="3185">
                  <c:v>48020.336563110352</c:v>
                </c:pt>
                <c:pt idx="3186">
                  <c:v>48022.121658325195</c:v>
                </c:pt>
                <c:pt idx="3187">
                  <c:v>48022.121719360352</c:v>
                </c:pt>
                <c:pt idx="3188">
                  <c:v>48022.121719360352</c:v>
                </c:pt>
                <c:pt idx="3189">
                  <c:v>45752.552810668945</c:v>
                </c:pt>
                <c:pt idx="3190">
                  <c:v>47636.175857543945</c:v>
                </c:pt>
                <c:pt idx="3191">
                  <c:v>50673.331924438477</c:v>
                </c:pt>
                <c:pt idx="3192">
                  <c:v>54450.831039428711</c:v>
                </c:pt>
                <c:pt idx="3193">
                  <c:v>54450.831039428711</c:v>
                </c:pt>
                <c:pt idx="3194">
                  <c:v>54450.831039428711</c:v>
                </c:pt>
                <c:pt idx="3195">
                  <c:v>50976.690628051751</c:v>
                </c:pt>
                <c:pt idx="3196">
                  <c:v>51434.294937133789</c:v>
                </c:pt>
                <c:pt idx="3197">
                  <c:v>51507.414993286133</c:v>
                </c:pt>
                <c:pt idx="3198">
                  <c:v>50407.538543701172</c:v>
                </c:pt>
                <c:pt idx="3199">
                  <c:v>50416.818023681641</c:v>
                </c:pt>
                <c:pt idx="3200">
                  <c:v>50407.538604736328</c:v>
                </c:pt>
                <c:pt idx="3201">
                  <c:v>52229.84716796875</c:v>
                </c:pt>
                <c:pt idx="3202">
                  <c:v>53722.704727172852</c:v>
                </c:pt>
                <c:pt idx="3203">
                  <c:v>53371.070938110352</c:v>
                </c:pt>
                <c:pt idx="3204">
                  <c:v>53371.070877075195</c:v>
                </c:pt>
                <c:pt idx="3205">
                  <c:v>51766.656204223633</c:v>
                </c:pt>
                <c:pt idx="3206">
                  <c:v>51702.492202758789</c:v>
                </c:pt>
                <c:pt idx="3207">
                  <c:v>49394.282669067383</c:v>
                </c:pt>
                <c:pt idx="3208">
                  <c:v>49321.172805786133</c:v>
                </c:pt>
                <c:pt idx="3209">
                  <c:v>49248.052688598633</c:v>
                </c:pt>
                <c:pt idx="3210">
                  <c:v>58522.32746887207</c:v>
                </c:pt>
                <c:pt idx="3211">
                  <c:v>58525.896377563477</c:v>
                </c:pt>
                <c:pt idx="3212">
                  <c:v>58536.069778442383</c:v>
                </c:pt>
                <c:pt idx="3213">
                  <c:v>58527.22151184082</c:v>
                </c:pt>
                <c:pt idx="3214">
                  <c:v>51101.645919799805</c:v>
                </c:pt>
                <c:pt idx="3215">
                  <c:v>51718.194885253906</c:v>
                </c:pt>
                <c:pt idx="3216">
                  <c:v>51651.504943847656</c:v>
                </c:pt>
                <c:pt idx="3217">
                  <c:v>51584.815185546868</c:v>
                </c:pt>
                <c:pt idx="3218">
                  <c:v>51762.386856079102</c:v>
                </c:pt>
                <c:pt idx="3219">
                  <c:v>53083.130508422852</c:v>
                </c:pt>
                <c:pt idx="3220">
                  <c:v>53083.130447387695</c:v>
                </c:pt>
                <c:pt idx="3221">
                  <c:v>53083.130447387695</c:v>
                </c:pt>
                <c:pt idx="3222">
                  <c:v>51801.357681274414</c:v>
                </c:pt>
                <c:pt idx="3223">
                  <c:v>51803.828262329102</c:v>
                </c:pt>
                <c:pt idx="3224">
                  <c:v>52094.592132568359</c:v>
                </c:pt>
                <c:pt idx="3225">
                  <c:v>61426.631118774414</c:v>
                </c:pt>
                <c:pt idx="3226">
                  <c:v>61426.631118774414</c:v>
                </c:pt>
                <c:pt idx="3227">
                  <c:v>61427.670181274414</c:v>
                </c:pt>
                <c:pt idx="3228">
                  <c:v>61712.120376586914</c:v>
                </c:pt>
                <c:pt idx="3229">
                  <c:v>62073.399856567383</c:v>
                </c:pt>
                <c:pt idx="3230">
                  <c:v>62073.399856567383</c:v>
                </c:pt>
                <c:pt idx="3231">
                  <c:v>62064.120376586914</c:v>
                </c:pt>
                <c:pt idx="3232">
                  <c:v>61822.337173461914</c:v>
                </c:pt>
                <c:pt idx="3233">
                  <c:v>55758.987319946289</c:v>
                </c:pt>
                <c:pt idx="3234">
                  <c:v>55768.266677856445</c:v>
                </c:pt>
                <c:pt idx="3235">
                  <c:v>55758.987258911133</c:v>
                </c:pt>
                <c:pt idx="3236">
                  <c:v>55760.164016723633</c:v>
                </c:pt>
                <c:pt idx="3237">
                  <c:v>55760.164016723633</c:v>
                </c:pt>
                <c:pt idx="3238">
                  <c:v>52507.369705200195</c:v>
                </c:pt>
                <c:pt idx="3239">
                  <c:v>52505.287673950195</c:v>
                </c:pt>
                <c:pt idx="3240">
                  <c:v>63082.84309387207</c:v>
                </c:pt>
                <c:pt idx="3241">
                  <c:v>63092.122634887695</c:v>
                </c:pt>
                <c:pt idx="3242">
                  <c:v>62426.244705200195</c:v>
                </c:pt>
                <c:pt idx="3243">
                  <c:v>56307.398452758789</c:v>
                </c:pt>
                <c:pt idx="3244">
                  <c:v>56316.677993774414</c:v>
                </c:pt>
                <c:pt idx="3245">
                  <c:v>56259.388259887695</c:v>
                </c:pt>
                <c:pt idx="3246">
                  <c:v>56255.388259887695</c:v>
                </c:pt>
                <c:pt idx="3247">
                  <c:v>56060.282119750977</c:v>
                </c:pt>
                <c:pt idx="3248">
                  <c:v>52026.567337036133</c:v>
                </c:pt>
                <c:pt idx="3249">
                  <c:v>51324.46696472168</c:v>
                </c:pt>
                <c:pt idx="3250">
                  <c:v>50929.695724487305</c:v>
                </c:pt>
                <c:pt idx="3251">
                  <c:v>50865.855087280273</c:v>
                </c:pt>
                <c:pt idx="3252">
                  <c:v>49033.559844970703</c:v>
                </c:pt>
                <c:pt idx="3253">
                  <c:v>48681.559783935547</c:v>
                </c:pt>
                <c:pt idx="3254">
                  <c:v>48681.559783935547</c:v>
                </c:pt>
                <c:pt idx="3255">
                  <c:v>53611.69596862793</c:v>
                </c:pt>
                <c:pt idx="3256">
                  <c:v>53547.865036010742</c:v>
                </c:pt>
                <c:pt idx="3257">
                  <c:v>53474.745407104492</c:v>
                </c:pt>
                <c:pt idx="3258">
                  <c:v>52790.955184936523</c:v>
                </c:pt>
                <c:pt idx="3259">
                  <c:v>54049.544387817383</c:v>
                </c:pt>
                <c:pt idx="3260">
                  <c:v>54000.51252746582</c:v>
                </c:pt>
                <c:pt idx="3261">
                  <c:v>54000.512466430664</c:v>
                </c:pt>
                <c:pt idx="3262">
                  <c:v>53991.233108520508</c:v>
                </c:pt>
                <c:pt idx="3263">
                  <c:v>52623.508605957031</c:v>
                </c:pt>
                <c:pt idx="3264">
                  <c:v>51361.50227355957</c:v>
                </c:pt>
                <c:pt idx="3265">
                  <c:v>51370.781631469727</c:v>
                </c:pt>
                <c:pt idx="3266">
                  <c:v>54077.386276245117</c:v>
                </c:pt>
                <c:pt idx="3267">
                  <c:v>53785.561080932617</c:v>
                </c:pt>
                <c:pt idx="3268">
                  <c:v>54686.954635620117</c:v>
                </c:pt>
                <c:pt idx="3269">
                  <c:v>54696.234115600586</c:v>
                </c:pt>
                <c:pt idx="3270">
                  <c:v>50474.034072875977</c:v>
                </c:pt>
                <c:pt idx="3271">
                  <c:v>49337.352188110352</c:v>
                </c:pt>
                <c:pt idx="3272">
                  <c:v>49200.675369262695</c:v>
                </c:pt>
                <c:pt idx="3273">
                  <c:v>49488.716873168945</c:v>
                </c:pt>
                <c:pt idx="3274">
                  <c:v>48632.244277954102</c:v>
                </c:pt>
                <c:pt idx="3275">
                  <c:v>49819.089920043945</c:v>
                </c:pt>
                <c:pt idx="3276">
                  <c:v>51528.618545532227</c:v>
                </c:pt>
                <c:pt idx="3277">
                  <c:v>51532.500381469727</c:v>
                </c:pt>
                <c:pt idx="3278">
                  <c:v>51532.50032043457</c:v>
                </c:pt>
                <c:pt idx="3279">
                  <c:v>51532.50032043457</c:v>
                </c:pt>
                <c:pt idx="3280">
                  <c:v>51180.50032043457</c:v>
                </c:pt>
                <c:pt idx="3281">
                  <c:v>51885.565277099609</c:v>
                </c:pt>
                <c:pt idx="3282">
                  <c:v>51885.565155029297</c:v>
                </c:pt>
                <c:pt idx="3283">
                  <c:v>51885.565216064453</c:v>
                </c:pt>
                <c:pt idx="3284">
                  <c:v>51885.565216064453</c:v>
                </c:pt>
                <c:pt idx="3285">
                  <c:v>51787.785171508789</c:v>
                </c:pt>
                <c:pt idx="3286">
                  <c:v>51724.164810180664</c:v>
                </c:pt>
                <c:pt idx="3287">
                  <c:v>51341.30549621582</c:v>
                </c:pt>
                <c:pt idx="3288">
                  <c:v>51731.222427368164</c:v>
                </c:pt>
                <c:pt idx="3289">
                  <c:v>51526.836868286133</c:v>
                </c:pt>
                <c:pt idx="3290">
                  <c:v>50622.730056762695</c:v>
                </c:pt>
                <c:pt idx="3291">
                  <c:v>50622.730117797852</c:v>
                </c:pt>
                <c:pt idx="3292">
                  <c:v>50625.888259887695</c:v>
                </c:pt>
                <c:pt idx="3293">
                  <c:v>50321.029373168945</c:v>
                </c:pt>
                <c:pt idx="3294">
                  <c:v>50321.029373168945</c:v>
                </c:pt>
                <c:pt idx="3295">
                  <c:v>50571.339981079102</c:v>
                </c:pt>
                <c:pt idx="3296">
                  <c:v>50571.339981079102</c:v>
                </c:pt>
                <c:pt idx="3297">
                  <c:v>51944.016738891602</c:v>
                </c:pt>
                <c:pt idx="3298">
                  <c:v>52883.992752075195</c:v>
                </c:pt>
                <c:pt idx="3299">
                  <c:v>51865.786697387695</c:v>
                </c:pt>
                <c:pt idx="3300">
                  <c:v>51694.347183227539</c:v>
                </c:pt>
                <c:pt idx="3301">
                  <c:v>51692.993667602539</c:v>
                </c:pt>
                <c:pt idx="3302">
                  <c:v>52877.123672485352</c:v>
                </c:pt>
                <c:pt idx="3303">
                  <c:v>52877.123672485352</c:v>
                </c:pt>
                <c:pt idx="3304">
                  <c:v>52877.123672485352</c:v>
                </c:pt>
                <c:pt idx="3305">
                  <c:v>51505.933242797852</c:v>
                </c:pt>
                <c:pt idx="3306">
                  <c:v>51505.933242797852</c:v>
                </c:pt>
                <c:pt idx="3307">
                  <c:v>51505.933242797852</c:v>
                </c:pt>
                <c:pt idx="3308">
                  <c:v>51368.938598632813</c:v>
                </c:pt>
                <c:pt idx="3309">
                  <c:v>48129.812637329102</c:v>
                </c:pt>
                <c:pt idx="3310">
                  <c:v>57922.396072387695</c:v>
                </c:pt>
                <c:pt idx="3311">
                  <c:v>57931.35237121582</c:v>
                </c:pt>
                <c:pt idx="3312">
                  <c:v>56872.787307739258</c:v>
                </c:pt>
                <c:pt idx="3313">
                  <c:v>56872.787368774414</c:v>
                </c:pt>
                <c:pt idx="3314">
                  <c:v>56863.831130981445</c:v>
                </c:pt>
                <c:pt idx="3315">
                  <c:v>52114.744400024414</c:v>
                </c:pt>
                <c:pt idx="3316">
                  <c:v>51837.934829711914</c:v>
                </c:pt>
                <c:pt idx="3317">
                  <c:v>52283.050552368157</c:v>
                </c:pt>
                <c:pt idx="3318">
                  <c:v>50803.409255981445</c:v>
                </c:pt>
                <c:pt idx="3319">
                  <c:v>50763.656814575195</c:v>
                </c:pt>
                <c:pt idx="3320">
                  <c:v>50694.013137817383</c:v>
                </c:pt>
                <c:pt idx="3321">
                  <c:v>50535.072830200195</c:v>
                </c:pt>
                <c:pt idx="3322">
                  <c:v>50439.382522583008</c:v>
                </c:pt>
                <c:pt idx="3323">
                  <c:v>53699.798782348633</c:v>
                </c:pt>
                <c:pt idx="3324">
                  <c:v>53701.58283996582</c:v>
                </c:pt>
                <c:pt idx="3325">
                  <c:v>54541.011947631836</c:v>
                </c:pt>
                <c:pt idx="3326">
                  <c:v>54541.012069702148</c:v>
                </c:pt>
                <c:pt idx="3327">
                  <c:v>54541.281539916992</c:v>
                </c:pt>
                <c:pt idx="3328">
                  <c:v>54027.218978881836</c:v>
                </c:pt>
                <c:pt idx="3329">
                  <c:v>54027.219100952148</c:v>
                </c:pt>
                <c:pt idx="3330">
                  <c:v>61026.256790161133</c:v>
                </c:pt>
                <c:pt idx="3331">
                  <c:v>61035.536270141602</c:v>
                </c:pt>
                <c:pt idx="3332">
                  <c:v>61791.436721801751</c:v>
                </c:pt>
                <c:pt idx="3333">
                  <c:v>61886.265335083001</c:v>
                </c:pt>
                <c:pt idx="3334">
                  <c:v>61820.889480590813</c:v>
                </c:pt>
                <c:pt idx="3335">
                  <c:v>61886.265213012695</c:v>
                </c:pt>
                <c:pt idx="3336">
                  <c:v>52359.885147094719</c:v>
                </c:pt>
                <c:pt idx="3337">
                  <c:v>52432.960845947266</c:v>
                </c:pt>
                <c:pt idx="3338">
                  <c:v>52496.801483154297</c:v>
                </c:pt>
                <c:pt idx="3339">
                  <c:v>52565.911346435547</c:v>
                </c:pt>
                <c:pt idx="3340">
                  <c:v>51719.923477172852</c:v>
                </c:pt>
                <c:pt idx="3341">
                  <c:v>51725.804336547852</c:v>
                </c:pt>
                <c:pt idx="3342">
                  <c:v>51790.110244750977</c:v>
                </c:pt>
                <c:pt idx="3343">
                  <c:v>55768.425521850586</c:v>
                </c:pt>
                <c:pt idx="3344">
                  <c:v>55383.269027709954</c:v>
                </c:pt>
                <c:pt idx="3345">
                  <c:v>52168.908950805664</c:v>
                </c:pt>
                <c:pt idx="3346">
                  <c:v>52059.512710571289</c:v>
                </c:pt>
                <c:pt idx="3347">
                  <c:v>52050.233291625977</c:v>
                </c:pt>
                <c:pt idx="3348">
                  <c:v>53039.341384887695</c:v>
                </c:pt>
                <c:pt idx="3349">
                  <c:v>53039.341384887695</c:v>
                </c:pt>
                <c:pt idx="3350">
                  <c:v>53030.061965942383</c:v>
                </c:pt>
                <c:pt idx="3351">
                  <c:v>53252.393508911133</c:v>
                </c:pt>
                <c:pt idx="3352">
                  <c:v>52926.235427856445</c:v>
                </c:pt>
                <c:pt idx="3353">
                  <c:v>52195.52619934082</c:v>
                </c:pt>
                <c:pt idx="3354">
                  <c:v>52243.536575317383</c:v>
                </c:pt>
                <c:pt idx="3355">
                  <c:v>52243.536697387695</c:v>
                </c:pt>
                <c:pt idx="3356">
                  <c:v>52243.536514282227</c:v>
                </c:pt>
                <c:pt idx="3357">
                  <c:v>53695.614669799805</c:v>
                </c:pt>
                <c:pt idx="3358">
                  <c:v>52380.343124389648</c:v>
                </c:pt>
                <c:pt idx="3359">
                  <c:v>52389.622543334961</c:v>
                </c:pt>
                <c:pt idx="3360">
                  <c:v>61985.48908996582</c:v>
                </c:pt>
                <c:pt idx="3361">
                  <c:v>61994.768569946289</c:v>
                </c:pt>
                <c:pt idx="3362">
                  <c:v>61985.48908996582</c:v>
                </c:pt>
                <c:pt idx="3363">
                  <c:v>61346.88362121582</c:v>
                </c:pt>
                <c:pt idx="3364">
                  <c:v>53849.000823974609</c:v>
                </c:pt>
                <c:pt idx="3365">
                  <c:v>53912.841583251953</c:v>
                </c:pt>
                <c:pt idx="3366">
                  <c:v>53981.951385498047</c:v>
                </c:pt>
                <c:pt idx="3367">
                  <c:v>51171.13272857666</c:v>
                </c:pt>
                <c:pt idx="3368">
                  <c:v>53947.052963256836</c:v>
                </c:pt>
                <c:pt idx="3369">
                  <c:v>53947.722885131836</c:v>
                </c:pt>
                <c:pt idx="3370">
                  <c:v>53994.343002319336</c:v>
                </c:pt>
                <c:pt idx="3371">
                  <c:v>53994.342880249023</c:v>
                </c:pt>
                <c:pt idx="3372">
                  <c:v>53928.373153686523</c:v>
                </c:pt>
                <c:pt idx="3373">
                  <c:v>53928.373153686523</c:v>
                </c:pt>
                <c:pt idx="3374">
                  <c:v>53928.373153686523</c:v>
                </c:pt>
                <c:pt idx="3375">
                  <c:v>48319.524490356445</c:v>
                </c:pt>
                <c:pt idx="3376">
                  <c:v>47967.524551391602</c:v>
                </c:pt>
                <c:pt idx="3377">
                  <c:v>47967.524490356445</c:v>
                </c:pt>
                <c:pt idx="3378">
                  <c:v>49153.559112548828</c:v>
                </c:pt>
                <c:pt idx="3379">
                  <c:v>49157.559112548828</c:v>
                </c:pt>
                <c:pt idx="3380">
                  <c:v>49166.838531494141</c:v>
                </c:pt>
                <c:pt idx="3381">
                  <c:v>49157.109832763672</c:v>
                </c:pt>
                <c:pt idx="3382">
                  <c:v>52458.083557128906</c:v>
                </c:pt>
                <c:pt idx="3383">
                  <c:v>52718.629959106445</c:v>
                </c:pt>
                <c:pt idx="3384">
                  <c:v>52645.520156860352</c:v>
                </c:pt>
                <c:pt idx="3385">
                  <c:v>51420.324111938477</c:v>
                </c:pt>
                <c:pt idx="3386">
                  <c:v>51804.509658813477</c:v>
                </c:pt>
                <c:pt idx="3387">
                  <c:v>51804.50959777832</c:v>
                </c:pt>
                <c:pt idx="3388">
                  <c:v>51159.60627746582</c:v>
                </c:pt>
                <c:pt idx="3389">
                  <c:v>51159.60627746582</c:v>
                </c:pt>
                <c:pt idx="3390">
                  <c:v>55712.604995727539</c:v>
                </c:pt>
                <c:pt idx="3391">
                  <c:v>55639.485366821289</c:v>
                </c:pt>
                <c:pt idx="3392">
                  <c:v>55566.365249633789</c:v>
                </c:pt>
                <c:pt idx="3393">
                  <c:v>55493.254898071289</c:v>
                </c:pt>
                <c:pt idx="3394">
                  <c:v>53196.413223266602</c:v>
                </c:pt>
                <c:pt idx="3395">
                  <c:v>53706.424942016602</c:v>
                </c:pt>
                <c:pt idx="3396">
                  <c:v>53706.424942016602</c:v>
                </c:pt>
                <c:pt idx="3397">
                  <c:v>53444.741348266602</c:v>
                </c:pt>
                <c:pt idx="3398">
                  <c:v>53283.62483215332</c:v>
                </c:pt>
                <c:pt idx="3399">
                  <c:v>51759.281204223633</c:v>
                </c:pt>
                <c:pt idx="3400">
                  <c:v>51750.001663208008</c:v>
                </c:pt>
                <c:pt idx="3401">
                  <c:v>52489.180938720703</c:v>
                </c:pt>
                <c:pt idx="3402">
                  <c:v>51949.091033935547</c:v>
                </c:pt>
                <c:pt idx="3403">
                  <c:v>51904.786773681641</c:v>
                </c:pt>
                <c:pt idx="3404">
                  <c:v>51963.098175048828</c:v>
                </c:pt>
                <c:pt idx="3405">
                  <c:v>51050.855178833008</c:v>
                </c:pt>
                <c:pt idx="3406">
                  <c:v>51050.855178833008</c:v>
                </c:pt>
                <c:pt idx="3407">
                  <c:v>51627.577346801758</c:v>
                </c:pt>
                <c:pt idx="3408">
                  <c:v>49439.558303833008</c:v>
                </c:pt>
                <c:pt idx="3409">
                  <c:v>51570.000442504883</c:v>
                </c:pt>
                <c:pt idx="3410">
                  <c:v>51572.070449829102</c:v>
                </c:pt>
                <c:pt idx="3411">
                  <c:v>51574.14045715332</c:v>
                </c:pt>
                <c:pt idx="3412">
                  <c:v>51576.210464477539</c:v>
                </c:pt>
                <c:pt idx="3413">
                  <c:v>51578.280471801758</c:v>
                </c:pt>
                <c:pt idx="3414">
                  <c:v>51609.50959777832</c:v>
                </c:pt>
                <c:pt idx="3415">
                  <c:v>51751.125259399414</c:v>
                </c:pt>
                <c:pt idx="3416">
                  <c:v>52063.456741333001</c:v>
                </c:pt>
                <c:pt idx="3417">
                  <c:v>52011.533645629883</c:v>
                </c:pt>
                <c:pt idx="3418">
                  <c:v>51182.094924926758</c:v>
                </c:pt>
                <c:pt idx="3419">
                  <c:v>51186.094924926758</c:v>
                </c:pt>
                <c:pt idx="3420">
                  <c:v>63688.789505004883</c:v>
                </c:pt>
                <c:pt idx="3421">
                  <c:v>48865.393630981445</c:v>
                </c:pt>
                <c:pt idx="3422">
                  <c:v>52913.985916137695</c:v>
                </c:pt>
                <c:pt idx="3423">
                  <c:v>52559.785903930664</c:v>
                </c:pt>
                <c:pt idx="3424">
                  <c:v>52514.065414428711</c:v>
                </c:pt>
                <c:pt idx="3425">
                  <c:v>52507.007614135742</c:v>
                </c:pt>
                <c:pt idx="3426">
                  <c:v>50931.179473876953</c:v>
                </c:pt>
                <c:pt idx="3427">
                  <c:v>50931.179534912109</c:v>
                </c:pt>
                <c:pt idx="3428">
                  <c:v>51588.397354125977</c:v>
                </c:pt>
                <c:pt idx="3429">
                  <c:v>51588.39729309082</c:v>
                </c:pt>
                <c:pt idx="3430">
                  <c:v>51284.592727661133</c:v>
                </c:pt>
                <c:pt idx="3431">
                  <c:v>51288.592666625977</c:v>
                </c:pt>
                <c:pt idx="3432">
                  <c:v>51297.872146606445</c:v>
                </c:pt>
                <c:pt idx="3433">
                  <c:v>52713.456405639648</c:v>
                </c:pt>
                <c:pt idx="3434">
                  <c:v>52713.456405639648</c:v>
                </c:pt>
                <c:pt idx="3435">
                  <c:v>56454.917922973633</c:v>
                </c:pt>
                <c:pt idx="3436">
                  <c:v>56454.917922973633</c:v>
                </c:pt>
                <c:pt idx="3437">
                  <c:v>56454.917922973633</c:v>
                </c:pt>
                <c:pt idx="3438">
                  <c:v>56454.917922973633</c:v>
                </c:pt>
                <c:pt idx="3439">
                  <c:v>57115.814407348633</c:v>
                </c:pt>
                <c:pt idx="3440">
                  <c:v>56350.343704223633</c:v>
                </c:pt>
                <c:pt idx="3441">
                  <c:v>56350.343704223633</c:v>
                </c:pt>
                <c:pt idx="3442">
                  <c:v>53908.567947387695</c:v>
                </c:pt>
                <c:pt idx="3443">
                  <c:v>53557.273086547852</c:v>
                </c:pt>
                <c:pt idx="3444">
                  <c:v>49091.856781005859</c:v>
                </c:pt>
                <c:pt idx="3445">
                  <c:v>52270.74320983886</c:v>
                </c:pt>
                <c:pt idx="3446">
                  <c:v>52197.843124389648</c:v>
                </c:pt>
                <c:pt idx="3447">
                  <c:v>53586.778610229492</c:v>
                </c:pt>
                <c:pt idx="3448">
                  <c:v>53590.778549194336</c:v>
                </c:pt>
                <c:pt idx="3449">
                  <c:v>53586.778549194336</c:v>
                </c:pt>
                <c:pt idx="3450">
                  <c:v>55161.526809692383</c:v>
                </c:pt>
                <c:pt idx="3451">
                  <c:v>55100.336502075195</c:v>
                </c:pt>
                <c:pt idx="3452">
                  <c:v>55136.613296508789</c:v>
                </c:pt>
                <c:pt idx="3453">
                  <c:v>54675.010696411133</c:v>
                </c:pt>
                <c:pt idx="3454">
                  <c:v>54986.382827758789</c:v>
                </c:pt>
                <c:pt idx="3455">
                  <c:v>50100.663833618164</c:v>
                </c:pt>
                <c:pt idx="3456">
                  <c:v>50100.663772583008</c:v>
                </c:pt>
                <c:pt idx="3457">
                  <c:v>50055.822463989258</c:v>
                </c:pt>
                <c:pt idx="3458">
                  <c:v>51212.177810668945</c:v>
                </c:pt>
                <c:pt idx="3459">
                  <c:v>51477.31428527832</c:v>
                </c:pt>
                <c:pt idx="3460">
                  <c:v>51121.31428527832</c:v>
                </c:pt>
                <c:pt idx="3461">
                  <c:v>53194.001663208008</c:v>
                </c:pt>
                <c:pt idx="3462">
                  <c:v>54532.384719848633</c:v>
                </c:pt>
                <c:pt idx="3463">
                  <c:v>53021.360809326172</c:v>
                </c:pt>
                <c:pt idx="3464">
                  <c:v>52972.329010009766</c:v>
                </c:pt>
                <c:pt idx="3465">
                  <c:v>52911.75325012207</c:v>
                </c:pt>
                <c:pt idx="3466">
                  <c:v>53742.164138793945</c:v>
                </c:pt>
                <c:pt idx="3467">
                  <c:v>49147.728591918945</c:v>
                </c:pt>
                <c:pt idx="3468">
                  <c:v>49757.829238891602</c:v>
                </c:pt>
                <c:pt idx="3469">
                  <c:v>51715.359573364251</c:v>
                </c:pt>
                <c:pt idx="3470">
                  <c:v>51717.95246887207</c:v>
                </c:pt>
                <c:pt idx="3471">
                  <c:v>51718.083938598633</c:v>
                </c:pt>
                <c:pt idx="3472">
                  <c:v>51840.003372192383</c:v>
                </c:pt>
                <c:pt idx="3473">
                  <c:v>51810.59651184082</c:v>
                </c:pt>
                <c:pt idx="3474">
                  <c:v>53775.141952514648</c:v>
                </c:pt>
                <c:pt idx="3475">
                  <c:v>53863.041366577148</c:v>
                </c:pt>
                <c:pt idx="3476">
                  <c:v>53370.993026733398</c:v>
                </c:pt>
                <c:pt idx="3477">
                  <c:v>52566.835067749023</c:v>
                </c:pt>
                <c:pt idx="3478">
                  <c:v>52694.231674194336</c:v>
                </c:pt>
                <c:pt idx="3479">
                  <c:v>52694.231552124023</c:v>
                </c:pt>
                <c:pt idx="3480">
                  <c:v>52303.615798950195</c:v>
                </c:pt>
                <c:pt idx="3481">
                  <c:v>52303.615798950195</c:v>
                </c:pt>
                <c:pt idx="3482">
                  <c:v>49484.722793579102</c:v>
                </c:pt>
                <c:pt idx="3483">
                  <c:v>47570.238868713379</c:v>
                </c:pt>
                <c:pt idx="3484">
                  <c:v>47501.338722228997</c:v>
                </c:pt>
                <c:pt idx="3485">
                  <c:v>47437.717994689941</c:v>
                </c:pt>
                <c:pt idx="3486">
                  <c:v>47355.538673400879</c:v>
                </c:pt>
                <c:pt idx="3487">
                  <c:v>49279.994850158691</c:v>
                </c:pt>
                <c:pt idx="3488">
                  <c:v>52883.710403442383</c:v>
                </c:pt>
                <c:pt idx="3489">
                  <c:v>52884.380386352539</c:v>
                </c:pt>
                <c:pt idx="3490">
                  <c:v>52886.450393676758</c:v>
                </c:pt>
                <c:pt idx="3491">
                  <c:v>52888.198120117188</c:v>
                </c:pt>
                <c:pt idx="3492">
                  <c:v>52904.815551757813</c:v>
                </c:pt>
                <c:pt idx="3493">
                  <c:v>53267.310668945313</c:v>
                </c:pt>
                <c:pt idx="3494">
                  <c:v>53567.3876953125</c:v>
                </c:pt>
                <c:pt idx="3495">
                  <c:v>62006.265029907227</c:v>
                </c:pt>
                <c:pt idx="3496">
                  <c:v>61933.15510559082</c:v>
                </c:pt>
                <c:pt idx="3497">
                  <c:v>51436.480972290039</c:v>
                </c:pt>
                <c:pt idx="3498">
                  <c:v>51507.977737426751</c:v>
                </c:pt>
                <c:pt idx="3499">
                  <c:v>49431.425445556641</c:v>
                </c:pt>
                <c:pt idx="3500">
                  <c:v>49431.425384521484</c:v>
                </c:pt>
                <c:pt idx="3501">
                  <c:v>49349.472259521484</c:v>
                </c:pt>
                <c:pt idx="3502">
                  <c:v>49556.716201782227</c:v>
                </c:pt>
                <c:pt idx="3503">
                  <c:v>50361.156692504883</c:v>
                </c:pt>
                <c:pt idx="3504">
                  <c:v>50361.156692504883</c:v>
                </c:pt>
                <c:pt idx="3505">
                  <c:v>50096.496536254883</c:v>
                </c:pt>
                <c:pt idx="3506">
                  <c:v>50650.409072875977</c:v>
                </c:pt>
                <c:pt idx="3507">
                  <c:v>50023.695266723633</c:v>
                </c:pt>
                <c:pt idx="3508">
                  <c:v>49819.025100708008</c:v>
                </c:pt>
                <c:pt idx="3509">
                  <c:v>52666.624313354492</c:v>
                </c:pt>
                <c:pt idx="3510">
                  <c:v>63145.879837036133</c:v>
                </c:pt>
                <c:pt idx="3511">
                  <c:v>62784.600357055664</c:v>
                </c:pt>
                <c:pt idx="3512">
                  <c:v>52166.231094360352</c:v>
                </c:pt>
                <c:pt idx="3513">
                  <c:v>52412.369018554688</c:v>
                </c:pt>
                <c:pt idx="3514">
                  <c:v>52650.216735839844</c:v>
                </c:pt>
                <c:pt idx="3515">
                  <c:v>52654.216674804688</c:v>
                </c:pt>
                <c:pt idx="3516">
                  <c:v>52663.49609375</c:v>
                </c:pt>
                <c:pt idx="3517">
                  <c:v>52663.496215820313</c:v>
                </c:pt>
                <c:pt idx="3518">
                  <c:v>52302.216674804688</c:v>
                </c:pt>
                <c:pt idx="3519">
                  <c:v>49509.954528808594</c:v>
                </c:pt>
                <c:pt idx="3520">
                  <c:v>49509.954467773438</c:v>
                </c:pt>
                <c:pt idx="3521">
                  <c:v>49509.954467773438</c:v>
                </c:pt>
                <c:pt idx="3522">
                  <c:v>48386.969116210938</c:v>
                </c:pt>
                <c:pt idx="3523">
                  <c:v>51959.064918518066</c:v>
                </c:pt>
                <c:pt idx="3524">
                  <c:v>51959.064918518066</c:v>
                </c:pt>
                <c:pt idx="3525">
                  <c:v>61638.488052368164</c:v>
                </c:pt>
                <c:pt idx="3526">
                  <c:v>61647.767532348633</c:v>
                </c:pt>
                <c:pt idx="3527">
                  <c:v>61653.902297973633</c:v>
                </c:pt>
                <c:pt idx="3528">
                  <c:v>61651.451065063477</c:v>
                </c:pt>
                <c:pt idx="3529">
                  <c:v>52380.885131835938</c:v>
                </c:pt>
                <c:pt idx="3530">
                  <c:v>52028.885192871094</c:v>
                </c:pt>
                <c:pt idx="3531">
                  <c:v>48645.436508178711</c:v>
                </c:pt>
                <c:pt idx="3532">
                  <c:v>48645.436447143555</c:v>
                </c:pt>
                <c:pt idx="3533">
                  <c:v>48645.436569213867</c:v>
                </c:pt>
                <c:pt idx="3534">
                  <c:v>48710.160110473633</c:v>
                </c:pt>
                <c:pt idx="3535">
                  <c:v>50047.065322875977</c:v>
                </c:pt>
                <c:pt idx="3536">
                  <c:v>54021.553573608398</c:v>
                </c:pt>
                <c:pt idx="3537">
                  <c:v>54030.83317565918</c:v>
                </c:pt>
                <c:pt idx="3538">
                  <c:v>54229.037826538086</c:v>
                </c:pt>
                <c:pt idx="3539">
                  <c:v>54229.037826538086</c:v>
                </c:pt>
                <c:pt idx="3540">
                  <c:v>51942.171646118164</c:v>
                </c:pt>
                <c:pt idx="3541">
                  <c:v>48071.587966918945</c:v>
                </c:pt>
                <c:pt idx="3542">
                  <c:v>48627.767059326172</c:v>
                </c:pt>
                <c:pt idx="3543">
                  <c:v>48632.842742919922</c:v>
                </c:pt>
                <c:pt idx="3544">
                  <c:v>48628.842803955078</c:v>
                </c:pt>
                <c:pt idx="3545">
                  <c:v>48628.842742919922</c:v>
                </c:pt>
                <c:pt idx="3546">
                  <c:v>51028.176025390625</c:v>
                </c:pt>
                <c:pt idx="3547">
                  <c:v>51787.66340637207</c:v>
                </c:pt>
                <c:pt idx="3548">
                  <c:v>51721.513687133782</c:v>
                </c:pt>
                <c:pt idx="3549">
                  <c:v>51655.36360168457</c:v>
                </c:pt>
                <c:pt idx="3550">
                  <c:v>50624.845436096191</c:v>
                </c:pt>
                <c:pt idx="3551">
                  <c:v>50624.845558166504</c:v>
                </c:pt>
                <c:pt idx="3552">
                  <c:v>50729.845596313477</c:v>
                </c:pt>
                <c:pt idx="3553">
                  <c:v>50502.836807250977</c:v>
                </c:pt>
                <c:pt idx="3554">
                  <c:v>50439.216384887695</c:v>
                </c:pt>
                <c:pt idx="3555">
                  <c:v>60108.294631958008</c:v>
                </c:pt>
                <c:pt idx="3556">
                  <c:v>59229.611038208008</c:v>
                </c:pt>
                <c:pt idx="3557">
                  <c:v>59229.611038208008</c:v>
                </c:pt>
                <c:pt idx="3558">
                  <c:v>59229.611038208008</c:v>
                </c:pt>
                <c:pt idx="3559">
                  <c:v>52654.219863891602</c:v>
                </c:pt>
                <c:pt idx="3560">
                  <c:v>52596.80940246582</c:v>
                </c:pt>
                <c:pt idx="3561">
                  <c:v>51590.791397094719</c:v>
                </c:pt>
                <c:pt idx="3562">
                  <c:v>53087.238845825195</c:v>
                </c:pt>
                <c:pt idx="3563">
                  <c:v>53087.238845825195</c:v>
                </c:pt>
                <c:pt idx="3564">
                  <c:v>53087.238906860352</c:v>
                </c:pt>
                <c:pt idx="3565">
                  <c:v>51421.533401489258</c:v>
                </c:pt>
                <c:pt idx="3566">
                  <c:v>51167.224868774414</c:v>
                </c:pt>
                <c:pt idx="3567">
                  <c:v>51640.512420654297</c:v>
                </c:pt>
                <c:pt idx="3568">
                  <c:v>51640.512542724609</c:v>
                </c:pt>
                <c:pt idx="3569">
                  <c:v>51090.145294189453</c:v>
                </c:pt>
                <c:pt idx="3570">
                  <c:v>50280.644607543945</c:v>
                </c:pt>
                <c:pt idx="3571">
                  <c:v>50338.686599731445</c:v>
                </c:pt>
                <c:pt idx="3572">
                  <c:v>50329.40705871582</c:v>
                </c:pt>
                <c:pt idx="3573">
                  <c:v>51470.990432739258</c:v>
                </c:pt>
                <c:pt idx="3574">
                  <c:v>51590.992446899414</c:v>
                </c:pt>
                <c:pt idx="3575">
                  <c:v>52226.176956176751</c:v>
                </c:pt>
                <c:pt idx="3576">
                  <c:v>52226.17707824707</c:v>
                </c:pt>
                <c:pt idx="3577">
                  <c:v>50312.472000122063</c:v>
                </c:pt>
                <c:pt idx="3578">
                  <c:v>50312.472122192383</c:v>
                </c:pt>
                <c:pt idx="3579">
                  <c:v>50864.074661254883</c:v>
                </c:pt>
                <c:pt idx="3580">
                  <c:v>52892.537857055664</c:v>
                </c:pt>
                <c:pt idx="3581">
                  <c:v>52901.817276000977</c:v>
                </c:pt>
                <c:pt idx="3582">
                  <c:v>52468.301284790032</c:v>
                </c:pt>
                <c:pt idx="3583">
                  <c:v>52901.156387329102</c:v>
                </c:pt>
                <c:pt idx="3584">
                  <c:v>52907.356155395508</c:v>
                </c:pt>
                <c:pt idx="3585">
                  <c:v>55018.749954223633</c:v>
                </c:pt>
                <c:pt idx="3586">
                  <c:v>54945.630386352539</c:v>
                </c:pt>
                <c:pt idx="3587">
                  <c:v>54872.510269165039</c:v>
                </c:pt>
                <c:pt idx="3588">
                  <c:v>54799.399917602539</c:v>
                </c:pt>
                <c:pt idx="3589">
                  <c:v>53231.737869262695</c:v>
                </c:pt>
                <c:pt idx="3590">
                  <c:v>53235.699783325195</c:v>
                </c:pt>
                <c:pt idx="3591">
                  <c:v>52883.699783325195</c:v>
                </c:pt>
                <c:pt idx="3592">
                  <c:v>53455.766494750977</c:v>
                </c:pt>
                <c:pt idx="3593">
                  <c:v>49775.137130737305</c:v>
                </c:pt>
                <c:pt idx="3594">
                  <c:v>49775.137130737305</c:v>
                </c:pt>
                <c:pt idx="3595">
                  <c:v>50021.995529174805</c:v>
                </c:pt>
                <c:pt idx="3596">
                  <c:v>50021.995529174805</c:v>
                </c:pt>
                <c:pt idx="3597">
                  <c:v>52074.629699707031</c:v>
                </c:pt>
                <c:pt idx="3598">
                  <c:v>52892.942230224609</c:v>
                </c:pt>
                <c:pt idx="3599">
                  <c:v>53049.092437744141</c:v>
                </c:pt>
                <c:pt idx="3600">
                  <c:v>62093.208938598633</c:v>
                </c:pt>
                <c:pt idx="3601">
                  <c:v>62445.208877563477</c:v>
                </c:pt>
                <c:pt idx="3602">
                  <c:v>62060.726516723633</c:v>
                </c:pt>
                <c:pt idx="3603">
                  <c:v>62288.83381652832</c:v>
                </c:pt>
                <c:pt idx="3604">
                  <c:v>61846.706436157227</c:v>
                </c:pt>
                <c:pt idx="3605">
                  <c:v>61722.726516723633</c:v>
                </c:pt>
                <c:pt idx="3606">
                  <c:v>56731.678665161133</c:v>
                </c:pt>
                <c:pt idx="3607">
                  <c:v>56740.95832824707</c:v>
                </c:pt>
                <c:pt idx="3608">
                  <c:v>56731.678787231445</c:v>
                </c:pt>
                <c:pt idx="3609">
                  <c:v>56727.678787231445</c:v>
                </c:pt>
                <c:pt idx="3610">
                  <c:v>57535.421585083008</c:v>
                </c:pt>
                <c:pt idx="3611">
                  <c:v>52773.211990356445</c:v>
                </c:pt>
                <c:pt idx="3612">
                  <c:v>51943.574844360352</c:v>
                </c:pt>
                <c:pt idx="3613">
                  <c:v>51157.68962097168</c:v>
                </c:pt>
                <c:pt idx="3614">
                  <c:v>50972.335983276367</c:v>
                </c:pt>
                <c:pt idx="3615">
                  <c:v>58965.328903198242</c:v>
                </c:pt>
                <c:pt idx="3616">
                  <c:v>55522.052749633789</c:v>
                </c:pt>
                <c:pt idx="3617">
                  <c:v>55522.052688598633</c:v>
                </c:pt>
                <c:pt idx="3618">
                  <c:v>55995.925247192383</c:v>
                </c:pt>
                <c:pt idx="3619">
                  <c:v>56380.407730102539</c:v>
                </c:pt>
                <c:pt idx="3620">
                  <c:v>57127.974075317383</c:v>
                </c:pt>
                <c:pt idx="3621">
                  <c:v>57127.974136352539</c:v>
                </c:pt>
                <c:pt idx="3622">
                  <c:v>54298.50129699707</c:v>
                </c:pt>
                <c:pt idx="3623">
                  <c:v>49460.471267700195</c:v>
                </c:pt>
                <c:pt idx="3624">
                  <c:v>49075.990798950195</c:v>
                </c:pt>
                <c:pt idx="3625">
                  <c:v>49460.471267700195</c:v>
                </c:pt>
                <c:pt idx="3626">
                  <c:v>49460.471267700195</c:v>
                </c:pt>
                <c:pt idx="3627">
                  <c:v>48504.646377563477</c:v>
                </c:pt>
                <c:pt idx="3628">
                  <c:v>48513.925857543945</c:v>
                </c:pt>
                <c:pt idx="3629">
                  <c:v>54731.952438354492</c:v>
                </c:pt>
                <c:pt idx="3630">
                  <c:v>61364.893936157227</c:v>
                </c:pt>
                <c:pt idx="3631">
                  <c:v>61360.893936157227</c:v>
                </c:pt>
                <c:pt idx="3632">
                  <c:v>50240.707168579102</c:v>
                </c:pt>
                <c:pt idx="3633">
                  <c:v>51256.296340942383</c:v>
                </c:pt>
                <c:pt idx="3634">
                  <c:v>51257.696426391602</c:v>
                </c:pt>
                <c:pt idx="3635">
                  <c:v>51409.320571899414</c:v>
                </c:pt>
                <c:pt idx="3636">
                  <c:v>51576.40217590332</c:v>
                </c:pt>
                <c:pt idx="3637">
                  <c:v>51347.382400512695</c:v>
                </c:pt>
                <c:pt idx="3638">
                  <c:v>51338.749588012695</c:v>
                </c:pt>
                <c:pt idx="3639">
                  <c:v>49632.215850830078</c:v>
                </c:pt>
                <c:pt idx="3640">
                  <c:v>51652.192581176758</c:v>
                </c:pt>
                <c:pt idx="3641">
                  <c:v>51652.192642211914</c:v>
                </c:pt>
                <c:pt idx="3642">
                  <c:v>51190.001235961914</c:v>
                </c:pt>
                <c:pt idx="3643">
                  <c:v>51179.267593383789</c:v>
                </c:pt>
                <c:pt idx="3644">
                  <c:v>51877.191604614258</c:v>
                </c:pt>
                <c:pt idx="3645">
                  <c:v>51789.634475708008</c:v>
                </c:pt>
                <c:pt idx="3646">
                  <c:v>52068.027053833008</c:v>
                </c:pt>
                <c:pt idx="3647">
                  <c:v>52069.514846801758</c:v>
                </c:pt>
                <c:pt idx="3648">
                  <c:v>52069.514846801758</c:v>
                </c:pt>
                <c:pt idx="3649">
                  <c:v>52060.235305786133</c:v>
                </c:pt>
                <c:pt idx="3650">
                  <c:v>49496.456069946289</c:v>
                </c:pt>
                <c:pt idx="3651">
                  <c:v>50571.381179809563</c:v>
                </c:pt>
                <c:pt idx="3652">
                  <c:v>50653.78059387207</c:v>
                </c:pt>
                <c:pt idx="3653">
                  <c:v>50717.621170043945</c:v>
                </c:pt>
                <c:pt idx="3654">
                  <c:v>52461.617813110352</c:v>
                </c:pt>
                <c:pt idx="3655">
                  <c:v>53363.522033691406</c:v>
                </c:pt>
                <c:pt idx="3656">
                  <c:v>53122.489074707031</c:v>
                </c:pt>
                <c:pt idx="3657">
                  <c:v>53684.686279296875</c:v>
                </c:pt>
                <c:pt idx="3658">
                  <c:v>51451.002685546875</c:v>
                </c:pt>
                <c:pt idx="3659">
                  <c:v>51452.615905761719</c:v>
                </c:pt>
                <c:pt idx="3660">
                  <c:v>49178.708145141602</c:v>
                </c:pt>
                <c:pt idx="3661">
                  <c:v>49176.274551391602</c:v>
                </c:pt>
                <c:pt idx="3662">
                  <c:v>49176.274551391602</c:v>
                </c:pt>
                <c:pt idx="3663">
                  <c:v>47800.644180297852</c:v>
                </c:pt>
                <c:pt idx="3664">
                  <c:v>47727.534317016602</c:v>
                </c:pt>
                <c:pt idx="3665">
                  <c:v>52297.473526000977</c:v>
                </c:pt>
                <c:pt idx="3666">
                  <c:v>52297.47346496582</c:v>
                </c:pt>
                <c:pt idx="3667">
                  <c:v>52297.473526000977</c:v>
                </c:pt>
                <c:pt idx="3668">
                  <c:v>52297.473526000977</c:v>
                </c:pt>
                <c:pt idx="3669">
                  <c:v>52660.211807250977</c:v>
                </c:pt>
                <c:pt idx="3670">
                  <c:v>52408.860244750977</c:v>
                </c:pt>
                <c:pt idx="3671">
                  <c:v>52408.860244750977</c:v>
                </c:pt>
                <c:pt idx="3672">
                  <c:v>52028.37971496582</c:v>
                </c:pt>
                <c:pt idx="3673">
                  <c:v>52036.584060668945</c:v>
                </c:pt>
                <c:pt idx="3674">
                  <c:v>52411.785049438477</c:v>
                </c:pt>
                <c:pt idx="3675">
                  <c:v>62215.70539855957</c:v>
                </c:pt>
                <c:pt idx="3676">
                  <c:v>62562.478591918945</c:v>
                </c:pt>
                <c:pt idx="3677">
                  <c:v>49936.456008911133</c:v>
                </c:pt>
                <c:pt idx="3678">
                  <c:v>50009.576126098633</c:v>
                </c:pt>
                <c:pt idx="3679">
                  <c:v>50078.823013305657</c:v>
                </c:pt>
                <c:pt idx="3680">
                  <c:v>51893.97639465332</c:v>
                </c:pt>
                <c:pt idx="3681">
                  <c:v>51903.255935668945</c:v>
                </c:pt>
                <c:pt idx="3682">
                  <c:v>51893.97639465332</c:v>
                </c:pt>
                <c:pt idx="3683">
                  <c:v>50727.57551574707</c:v>
                </c:pt>
                <c:pt idx="3684">
                  <c:v>50654.455459594727</c:v>
                </c:pt>
                <c:pt idx="3685">
                  <c:v>50581.345596313477</c:v>
                </c:pt>
                <c:pt idx="3686">
                  <c:v>51726.644424438477</c:v>
                </c:pt>
                <c:pt idx="3687">
                  <c:v>51988.328018188477</c:v>
                </c:pt>
                <c:pt idx="3688">
                  <c:v>52567.15803527832</c:v>
                </c:pt>
                <c:pt idx="3689">
                  <c:v>53079.678085327148</c:v>
                </c:pt>
                <c:pt idx="3690">
                  <c:v>52513.227615356445</c:v>
                </c:pt>
                <c:pt idx="3691">
                  <c:v>49765.920608520508</c:v>
                </c:pt>
                <c:pt idx="3692">
                  <c:v>49765.920608520508</c:v>
                </c:pt>
                <c:pt idx="3693">
                  <c:v>49765.920608520508</c:v>
                </c:pt>
                <c:pt idx="3694">
                  <c:v>49092.149391174316</c:v>
                </c:pt>
                <c:pt idx="3695">
                  <c:v>49092.149391174316</c:v>
                </c:pt>
                <c:pt idx="3696">
                  <c:v>53853.271774291992</c:v>
                </c:pt>
                <c:pt idx="3697">
                  <c:v>53853.271774291992</c:v>
                </c:pt>
                <c:pt idx="3698">
                  <c:v>53853.271835327148</c:v>
                </c:pt>
                <c:pt idx="3699">
                  <c:v>52974.588119506836</c:v>
                </c:pt>
                <c:pt idx="3700">
                  <c:v>52167.512985229492</c:v>
                </c:pt>
                <c:pt idx="3701">
                  <c:v>52629.704391479492</c:v>
                </c:pt>
                <c:pt idx="3702">
                  <c:v>52631.585250854492</c:v>
                </c:pt>
                <c:pt idx="3703">
                  <c:v>53008.620407104492</c:v>
                </c:pt>
                <c:pt idx="3704">
                  <c:v>52935.500289916992</c:v>
                </c:pt>
                <c:pt idx="3705">
                  <c:v>59681.962066650391</c:v>
                </c:pt>
                <c:pt idx="3706">
                  <c:v>60540.317474365234</c:v>
                </c:pt>
                <c:pt idx="3707">
                  <c:v>60540.317474365234</c:v>
                </c:pt>
                <c:pt idx="3708">
                  <c:v>56914.666702270508</c:v>
                </c:pt>
                <c:pt idx="3709">
                  <c:v>56630.971145629883</c:v>
                </c:pt>
                <c:pt idx="3710">
                  <c:v>52330.85009765625</c:v>
                </c:pt>
                <c:pt idx="3711">
                  <c:v>52194.173828125</c:v>
                </c:pt>
                <c:pt idx="3712">
                  <c:v>52942.445205688477</c:v>
                </c:pt>
                <c:pt idx="3713">
                  <c:v>52531.167922973633</c:v>
                </c:pt>
                <c:pt idx="3714">
                  <c:v>51972.851455688477</c:v>
                </c:pt>
                <c:pt idx="3715">
                  <c:v>51972.851516723633</c:v>
                </c:pt>
                <c:pt idx="3716">
                  <c:v>54350.920211791992</c:v>
                </c:pt>
                <c:pt idx="3717">
                  <c:v>54350.920272827148</c:v>
                </c:pt>
                <c:pt idx="3718">
                  <c:v>54350.920150756836</c:v>
                </c:pt>
                <c:pt idx="3719">
                  <c:v>54350.920211791992</c:v>
                </c:pt>
                <c:pt idx="3720">
                  <c:v>50232.911758422852</c:v>
                </c:pt>
                <c:pt idx="3721">
                  <c:v>50232.911880493164</c:v>
                </c:pt>
                <c:pt idx="3722">
                  <c:v>50167.131607055664</c:v>
                </c:pt>
                <c:pt idx="3723">
                  <c:v>49810.472915649414</c:v>
                </c:pt>
                <c:pt idx="3724">
                  <c:v>49810.472915649414</c:v>
                </c:pt>
                <c:pt idx="3725">
                  <c:v>53619.446060180664</c:v>
                </c:pt>
                <c:pt idx="3726">
                  <c:v>52174.11897277832</c:v>
                </c:pt>
                <c:pt idx="3727">
                  <c:v>52174.119033813477</c:v>
                </c:pt>
                <c:pt idx="3728">
                  <c:v>52174.119033813477</c:v>
                </c:pt>
                <c:pt idx="3729">
                  <c:v>52173.080032348633</c:v>
                </c:pt>
                <c:pt idx="3730">
                  <c:v>52173.079971313477</c:v>
                </c:pt>
                <c:pt idx="3731">
                  <c:v>53693.315841674805</c:v>
                </c:pt>
                <c:pt idx="3732">
                  <c:v>53596.173141479492</c:v>
                </c:pt>
                <c:pt idx="3733">
                  <c:v>53596.727767944336</c:v>
                </c:pt>
                <c:pt idx="3734">
                  <c:v>54143.975875854492</c:v>
                </c:pt>
                <c:pt idx="3735">
                  <c:v>58133.695755004883</c:v>
                </c:pt>
                <c:pt idx="3736">
                  <c:v>58147.967239379883</c:v>
                </c:pt>
                <c:pt idx="3737">
                  <c:v>58560.412429809563</c:v>
                </c:pt>
                <c:pt idx="3738">
                  <c:v>58560.412429809563</c:v>
                </c:pt>
                <c:pt idx="3739">
                  <c:v>50041.034805297852</c:v>
                </c:pt>
                <c:pt idx="3740">
                  <c:v>49922.359024047852</c:v>
                </c:pt>
                <c:pt idx="3741">
                  <c:v>49922.359024047852</c:v>
                </c:pt>
                <c:pt idx="3742">
                  <c:v>49922.359024047852</c:v>
                </c:pt>
                <c:pt idx="3743">
                  <c:v>51585.327224731445</c:v>
                </c:pt>
                <c:pt idx="3744">
                  <c:v>51585.327224731445</c:v>
                </c:pt>
                <c:pt idx="3745">
                  <c:v>51585.327224731445</c:v>
                </c:pt>
                <c:pt idx="3746">
                  <c:v>53127.210464477539</c:v>
                </c:pt>
                <c:pt idx="3747">
                  <c:v>53490.708938598633</c:v>
                </c:pt>
                <c:pt idx="3748">
                  <c:v>51659.211013793945</c:v>
                </c:pt>
                <c:pt idx="3749">
                  <c:v>52043.691543579102</c:v>
                </c:pt>
                <c:pt idx="3750">
                  <c:v>53331.600494384766</c:v>
                </c:pt>
                <c:pt idx="3751">
                  <c:v>53267.980072021484</c:v>
                </c:pt>
                <c:pt idx="3752">
                  <c:v>53259.603912353516</c:v>
                </c:pt>
                <c:pt idx="3753">
                  <c:v>53255.603912353516</c:v>
                </c:pt>
                <c:pt idx="3754">
                  <c:v>53255.603912353516</c:v>
                </c:pt>
                <c:pt idx="3755">
                  <c:v>52826.672988891602</c:v>
                </c:pt>
                <c:pt idx="3756">
                  <c:v>51797.620010375977</c:v>
                </c:pt>
                <c:pt idx="3757">
                  <c:v>51797.620071411133</c:v>
                </c:pt>
                <c:pt idx="3758">
                  <c:v>51797.620010375977</c:v>
                </c:pt>
                <c:pt idx="3759">
                  <c:v>51793.419952392578</c:v>
                </c:pt>
                <c:pt idx="3760">
                  <c:v>54617.547164916992</c:v>
                </c:pt>
                <c:pt idx="3761">
                  <c:v>55252.152633666992</c:v>
                </c:pt>
                <c:pt idx="3762">
                  <c:v>55252.152633666992</c:v>
                </c:pt>
                <c:pt idx="3763">
                  <c:v>54964.550338745117</c:v>
                </c:pt>
                <c:pt idx="3764">
                  <c:v>54580.067855834961</c:v>
                </c:pt>
                <c:pt idx="3765">
                  <c:v>55768.426712036133</c:v>
                </c:pt>
                <c:pt idx="3766">
                  <c:v>55198.876174926758</c:v>
                </c:pt>
                <c:pt idx="3767">
                  <c:v>55198.876113891602</c:v>
                </c:pt>
                <c:pt idx="3768">
                  <c:v>49278.970779418945</c:v>
                </c:pt>
                <c:pt idx="3769">
                  <c:v>49278.970779418945</c:v>
                </c:pt>
                <c:pt idx="3770">
                  <c:v>48927.093887329102</c:v>
                </c:pt>
                <c:pt idx="3771">
                  <c:v>48927.093826293945</c:v>
                </c:pt>
                <c:pt idx="3772">
                  <c:v>48927.093826293945</c:v>
                </c:pt>
                <c:pt idx="3773">
                  <c:v>48927.093826293945</c:v>
                </c:pt>
                <c:pt idx="3774">
                  <c:v>48662.017715454102</c:v>
                </c:pt>
                <c:pt idx="3775">
                  <c:v>49023.29719543457</c:v>
                </c:pt>
                <c:pt idx="3776">
                  <c:v>49014.017715454102</c:v>
                </c:pt>
                <c:pt idx="3777">
                  <c:v>51909.614151000977</c:v>
                </c:pt>
                <c:pt idx="3778">
                  <c:v>51654.10627746582</c:v>
                </c:pt>
                <c:pt idx="3779">
                  <c:v>51442.409790039063</c:v>
                </c:pt>
                <c:pt idx="3780">
                  <c:v>51806.37385559082</c:v>
                </c:pt>
                <c:pt idx="3781">
                  <c:v>51807.40998840332</c:v>
                </c:pt>
                <c:pt idx="3782">
                  <c:v>48086.123184204102</c:v>
                </c:pt>
                <c:pt idx="3783">
                  <c:v>47811.827651977539</c:v>
                </c:pt>
                <c:pt idx="3784">
                  <c:v>47811.827835083008</c:v>
                </c:pt>
                <c:pt idx="3785">
                  <c:v>51349.416702270501</c:v>
                </c:pt>
                <c:pt idx="3786">
                  <c:v>51350.086502075195</c:v>
                </c:pt>
                <c:pt idx="3787">
                  <c:v>51341.477127075195</c:v>
                </c:pt>
                <c:pt idx="3788">
                  <c:v>51338.147048950195</c:v>
                </c:pt>
                <c:pt idx="3789">
                  <c:v>51157.799514770501</c:v>
                </c:pt>
                <c:pt idx="3790">
                  <c:v>51215.622268676751</c:v>
                </c:pt>
                <c:pt idx="3791">
                  <c:v>51112.978225708008</c:v>
                </c:pt>
                <c:pt idx="3792">
                  <c:v>50380.117324829102</c:v>
                </c:pt>
                <c:pt idx="3793">
                  <c:v>50334.759536743164</c:v>
                </c:pt>
                <c:pt idx="3794">
                  <c:v>51051.95930480957</c:v>
                </c:pt>
                <c:pt idx="3795">
                  <c:v>60693.563858032227</c:v>
                </c:pt>
                <c:pt idx="3796">
                  <c:v>46748.596817016602</c:v>
                </c:pt>
                <c:pt idx="3797">
                  <c:v>46748.596817016602</c:v>
                </c:pt>
                <c:pt idx="3798">
                  <c:v>46751.302871704102</c:v>
                </c:pt>
                <c:pt idx="3799">
                  <c:v>46752.378555297852</c:v>
                </c:pt>
                <c:pt idx="3800">
                  <c:v>50479.037857055664</c:v>
                </c:pt>
                <c:pt idx="3801">
                  <c:v>49593.451400756836</c:v>
                </c:pt>
                <c:pt idx="3802">
                  <c:v>49593.019821166992</c:v>
                </c:pt>
                <c:pt idx="3803">
                  <c:v>49593.451461791992</c:v>
                </c:pt>
                <c:pt idx="3804">
                  <c:v>50866.256591796875</c:v>
                </c:pt>
                <c:pt idx="3805">
                  <c:v>50491.01838684082</c:v>
                </c:pt>
                <c:pt idx="3806">
                  <c:v>50491.01838684082</c:v>
                </c:pt>
                <c:pt idx="3807">
                  <c:v>49953.006607055664</c:v>
                </c:pt>
                <c:pt idx="3808">
                  <c:v>54101.353225708001</c:v>
                </c:pt>
                <c:pt idx="3809">
                  <c:v>52468.638198852532</c:v>
                </c:pt>
                <c:pt idx="3810">
                  <c:v>64819.007522583001</c:v>
                </c:pt>
                <c:pt idx="3811">
                  <c:v>65217.627639770501</c:v>
                </c:pt>
                <c:pt idx="3812">
                  <c:v>65217.627639770501</c:v>
                </c:pt>
                <c:pt idx="3813">
                  <c:v>65217.627639770501</c:v>
                </c:pt>
                <c:pt idx="3814">
                  <c:v>61188.084426879883</c:v>
                </c:pt>
                <c:pt idx="3815">
                  <c:v>61880.187454223633</c:v>
                </c:pt>
                <c:pt idx="3816">
                  <c:v>62088.197097778313</c:v>
                </c:pt>
                <c:pt idx="3817">
                  <c:v>53922.282592773438</c:v>
                </c:pt>
                <c:pt idx="3818">
                  <c:v>53922.282653808594</c:v>
                </c:pt>
                <c:pt idx="3819">
                  <c:v>53921.923217773438</c:v>
                </c:pt>
                <c:pt idx="3820">
                  <c:v>53681.479919433594</c:v>
                </c:pt>
                <c:pt idx="3821">
                  <c:v>52531.790237426758</c:v>
                </c:pt>
                <c:pt idx="3822">
                  <c:v>52544.915969848633</c:v>
                </c:pt>
                <c:pt idx="3823">
                  <c:v>52175.944107055664</c:v>
                </c:pt>
                <c:pt idx="3824">
                  <c:v>52958.551406860352</c:v>
                </c:pt>
                <c:pt idx="3825">
                  <c:v>52012.521926879883</c:v>
                </c:pt>
                <c:pt idx="3826">
                  <c:v>52131.737991333008</c:v>
                </c:pt>
                <c:pt idx="3827">
                  <c:v>51982.599319458008</c:v>
                </c:pt>
                <c:pt idx="3828">
                  <c:v>51982.599319458008</c:v>
                </c:pt>
                <c:pt idx="3829">
                  <c:v>51788.030227661133</c:v>
                </c:pt>
                <c:pt idx="3830">
                  <c:v>50574.384231567383</c:v>
                </c:pt>
                <c:pt idx="3831">
                  <c:v>51832.758132934556</c:v>
                </c:pt>
                <c:pt idx="3832">
                  <c:v>51909.878005981438</c:v>
                </c:pt>
                <c:pt idx="3833">
                  <c:v>51930.913772583008</c:v>
                </c:pt>
                <c:pt idx="3834">
                  <c:v>47406.285232543945</c:v>
                </c:pt>
                <c:pt idx="3835">
                  <c:v>52507.87841796875</c:v>
                </c:pt>
                <c:pt idx="3836">
                  <c:v>52123.396240234375</c:v>
                </c:pt>
                <c:pt idx="3837">
                  <c:v>52970.070007324219</c:v>
                </c:pt>
                <c:pt idx="3838">
                  <c:v>51452.549499511719</c:v>
                </c:pt>
                <c:pt idx="3839">
                  <c:v>51452.549438476563</c:v>
                </c:pt>
                <c:pt idx="3840">
                  <c:v>52709.15299987793</c:v>
                </c:pt>
                <c:pt idx="3841">
                  <c:v>52544.92497253418</c:v>
                </c:pt>
                <c:pt idx="3842">
                  <c:v>52471.176376342773</c:v>
                </c:pt>
                <c:pt idx="3843">
                  <c:v>52398.05632019043</c:v>
                </c:pt>
                <c:pt idx="3844">
                  <c:v>53902.690017700195</c:v>
                </c:pt>
                <c:pt idx="3845">
                  <c:v>53664.690078735352</c:v>
                </c:pt>
                <c:pt idx="3846">
                  <c:v>53673.96955871582</c:v>
                </c:pt>
                <c:pt idx="3847">
                  <c:v>53666.717361450195</c:v>
                </c:pt>
                <c:pt idx="3848">
                  <c:v>52744.107559204102</c:v>
                </c:pt>
                <c:pt idx="3849">
                  <c:v>52753.38703918457</c:v>
                </c:pt>
                <c:pt idx="3850">
                  <c:v>52542.467819213867</c:v>
                </c:pt>
                <c:pt idx="3851">
                  <c:v>52133.677047729485</c:v>
                </c:pt>
                <c:pt idx="3852">
                  <c:v>52060.776901245117</c:v>
                </c:pt>
                <c:pt idx="3853">
                  <c:v>53385.877487182617</c:v>
                </c:pt>
                <c:pt idx="3854">
                  <c:v>52584.192184448242</c:v>
                </c:pt>
                <c:pt idx="3855">
                  <c:v>55126.550247192383</c:v>
                </c:pt>
                <c:pt idx="3856">
                  <c:v>55135.82991027832</c:v>
                </c:pt>
                <c:pt idx="3857">
                  <c:v>54647.15364074707</c:v>
                </c:pt>
                <c:pt idx="3858">
                  <c:v>54647.153518676758</c:v>
                </c:pt>
                <c:pt idx="3859">
                  <c:v>54637.874160766602</c:v>
                </c:pt>
                <c:pt idx="3860">
                  <c:v>54889.047805786133</c:v>
                </c:pt>
                <c:pt idx="3861">
                  <c:v>54889.047866821289</c:v>
                </c:pt>
                <c:pt idx="3862">
                  <c:v>54889.047866821289</c:v>
                </c:pt>
                <c:pt idx="3863">
                  <c:v>54889.047866821289</c:v>
                </c:pt>
                <c:pt idx="3864">
                  <c:v>55241.047805786133</c:v>
                </c:pt>
                <c:pt idx="3865">
                  <c:v>55491.358352661133</c:v>
                </c:pt>
                <c:pt idx="3866">
                  <c:v>50570.867813110352</c:v>
                </c:pt>
                <c:pt idx="3867">
                  <c:v>50570.867752075195</c:v>
                </c:pt>
                <c:pt idx="3868">
                  <c:v>53500.832504272461</c:v>
                </c:pt>
                <c:pt idx="3869">
                  <c:v>53500.832443237305</c:v>
                </c:pt>
                <c:pt idx="3870">
                  <c:v>63284.960647583001</c:v>
                </c:pt>
                <c:pt idx="3871">
                  <c:v>63331.580520629883</c:v>
                </c:pt>
                <c:pt idx="3872">
                  <c:v>63912.200393676751</c:v>
                </c:pt>
                <c:pt idx="3873">
                  <c:v>64067.469192504883</c:v>
                </c:pt>
                <c:pt idx="3874">
                  <c:v>60522.913772583001</c:v>
                </c:pt>
                <c:pt idx="3875">
                  <c:v>60154.287551879883</c:v>
                </c:pt>
                <c:pt idx="3876">
                  <c:v>59821.791213989251</c:v>
                </c:pt>
                <c:pt idx="3877">
                  <c:v>52634.661315917969</c:v>
                </c:pt>
                <c:pt idx="3878">
                  <c:v>52848.475463867188</c:v>
                </c:pt>
                <c:pt idx="3879">
                  <c:v>52886.333374023438</c:v>
                </c:pt>
                <c:pt idx="3880">
                  <c:v>53063.604370117188</c:v>
                </c:pt>
                <c:pt idx="3881">
                  <c:v>52299.990554809563</c:v>
                </c:pt>
                <c:pt idx="3882">
                  <c:v>51462.571365356445</c:v>
                </c:pt>
                <c:pt idx="3883">
                  <c:v>51183.610183715813</c:v>
                </c:pt>
                <c:pt idx="3884">
                  <c:v>51145.671829223633</c:v>
                </c:pt>
                <c:pt idx="3885">
                  <c:v>54352.439559936523</c:v>
                </c:pt>
                <c:pt idx="3886">
                  <c:v>53808.65348815918</c:v>
                </c:pt>
                <c:pt idx="3887">
                  <c:v>53735.53385925293</c:v>
                </c:pt>
                <c:pt idx="3888">
                  <c:v>53662.413681030273</c:v>
                </c:pt>
                <c:pt idx="3889">
                  <c:v>53508.123611450195</c:v>
                </c:pt>
                <c:pt idx="3890">
                  <c:v>53508.123672485352</c:v>
                </c:pt>
                <c:pt idx="3891">
                  <c:v>53508.123672485352</c:v>
                </c:pt>
                <c:pt idx="3892">
                  <c:v>53390.638320922852</c:v>
                </c:pt>
                <c:pt idx="3893">
                  <c:v>53295.486999511719</c:v>
                </c:pt>
                <c:pt idx="3894">
                  <c:v>51567.500213623047</c:v>
                </c:pt>
                <c:pt idx="3895">
                  <c:v>52281.376602172852</c:v>
                </c:pt>
                <c:pt idx="3896">
                  <c:v>52290.655960083008</c:v>
                </c:pt>
                <c:pt idx="3897">
                  <c:v>55140.166488647461</c:v>
                </c:pt>
                <c:pt idx="3898">
                  <c:v>54728.386337280273</c:v>
                </c:pt>
                <c:pt idx="3899">
                  <c:v>53996.42839050293</c:v>
                </c:pt>
                <c:pt idx="3900">
                  <c:v>63983.035049438477</c:v>
                </c:pt>
                <c:pt idx="3901">
                  <c:v>52373.996597290039</c:v>
                </c:pt>
                <c:pt idx="3902">
                  <c:v>52562.510894775391</c:v>
                </c:pt>
                <c:pt idx="3903">
                  <c:v>51851.357315063477</c:v>
                </c:pt>
                <c:pt idx="3904">
                  <c:v>51860.636734008789</c:v>
                </c:pt>
                <c:pt idx="3905">
                  <c:v>51850.922256469727</c:v>
                </c:pt>
                <c:pt idx="3906">
                  <c:v>49979.59748840332</c:v>
                </c:pt>
                <c:pt idx="3907">
                  <c:v>50959.77375793457</c:v>
                </c:pt>
                <c:pt idx="3908">
                  <c:v>50959.77375793457</c:v>
                </c:pt>
                <c:pt idx="3909">
                  <c:v>50959.773818969727</c:v>
                </c:pt>
                <c:pt idx="3910">
                  <c:v>51740.884658813477</c:v>
                </c:pt>
                <c:pt idx="3911">
                  <c:v>51740.884658813477</c:v>
                </c:pt>
                <c:pt idx="3912">
                  <c:v>51740.884658813477</c:v>
                </c:pt>
                <c:pt idx="3913">
                  <c:v>51987.018844604492</c:v>
                </c:pt>
                <c:pt idx="3914">
                  <c:v>52371.501205444336</c:v>
                </c:pt>
                <c:pt idx="3915">
                  <c:v>63974.782058715813</c:v>
                </c:pt>
                <c:pt idx="3916">
                  <c:v>60731.859634399414</c:v>
                </c:pt>
                <c:pt idx="3917">
                  <c:v>60722.580154418945</c:v>
                </c:pt>
                <c:pt idx="3918">
                  <c:v>52164.371658325195</c:v>
                </c:pt>
                <c:pt idx="3919">
                  <c:v>51669.824783325195</c:v>
                </c:pt>
                <c:pt idx="3920">
                  <c:v>51672.904434204102</c:v>
                </c:pt>
                <c:pt idx="3921">
                  <c:v>51567.296096801758</c:v>
                </c:pt>
                <c:pt idx="3922">
                  <c:v>51567.29621887207</c:v>
                </c:pt>
                <c:pt idx="3923">
                  <c:v>51668.872833251953</c:v>
                </c:pt>
                <c:pt idx="3924">
                  <c:v>51668.872955322266</c:v>
                </c:pt>
                <c:pt idx="3925">
                  <c:v>50835.308547973633</c:v>
                </c:pt>
                <c:pt idx="3926">
                  <c:v>50762.188369750977</c:v>
                </c:pt>
                <c:pt idx="3927">
                  <c:v>51743.066360473633</c:v>
                </c:pt>
                <c:pt idx="3928">
                  <c:v>51391.06623840332</c:v>
                </c:pt>
                <c:pt idx="3929">
                  <c:v>51391.066360473633</c:v>
                </c:pt>
                <c:pt idx="3930">
                  <c:v>60870.392349243164</c:v>
                </c:pt>
                <c:pt idx="3931">
                  <c:v>53168.365493774414</c:v>
                </c:pt>
                <c:pt idx="3932">
                  <c:v>53095.465591430664</c:v>
                </c:pt>
                <c:pt idx="3933">
                  <c:v>53086.808181762695</c:v>
                </c:pt>
                <c:pt idx="3934">
                  <c:v>52887.702102661133</c:v>
                </c:pt>
                <c:pt idx="3935">
                  <c:v>51236.218780517578</c:v>
                </c:pt>
                <c:pt idx="3936">
                  <c:v>50712.199142456055</c:v>
                </c:pt>
                <c:pt idx="3937">
                  <c:v>50591.485916137695</c:v>
                </c:pt>
                <c:pt idx="3938">
                  <c:v>53844.679977416992</c:v>
                </c:pt>
                <c:pt idx="3939">
                  <c:v>53844.679977416992</c:v>
                </c:pt>
                <c:pt idx="3940">
                  <c:v>53844.680038452148</c:v>
                </c:pt>
                <c:pt idx="3941">
                  <c:v>53844.680038452148</c:v>
                </c:pt>
                <c:pt idx="3942">
                  <c:v>54015.27897644043</c:v>
                </c:pt>
                <c:pt idx="3943">
                  <c:v>54015.278915405273</c:v>
                </c:pt>
                <c:pt idx="3944">
                  <c:v>53584.379257202148</c:v>
                </c:pt>
                <c:pt idx="3945">
                  <c:v>55775.714859008789</c:v>
                </c:pt>
                <c:pt idx="3946">
                  <c:v>55776.526321411133</c:v>
                </c:pt>
                <c:pt idx="3947">
                  <c:v>55913.395523071289</c:v>
                </c:pt>
                <c:pt idx="3948">
                  <c:v>55804.001174926758</c:v>
                </c:pt>
                <c:pt idx="3949">
                  <c:v>55804.001113891602</c:v>
                </c:pt>
                <c:pt idx="3950">
                  <c:v>55520.305679321289</c:v>
                </c:pt>
                <c:pt idx="3951">
                  <c:v>55520.187515258789</c:v>
                </c:pt>
                <c:pt idx="3952">
                  <c:v>53027.522171020508</c:v>
                </c:pt>
                <c:pt idx="3953">
                  <c:v>53091.362808227539</c:v>
                </c:pt>
                <c:pt idx="3954">
                  <c:v>53348.086502075195</c:v>
                </c:pt>
                <c:pt idx="3955">
                  <c:v>53348.086502075195</c:v>
                </c:pt>
                <c:pt idx="3956">
                  <c:v>52654.031814575195</c:v>
                </c:pt>
                <c:pt idx="3957">
                  <c:v>53879.886276245117</c:v>
                </c:pt>
                <c:pt idx="3958">
                  <c:v>53631.734909057617</c:v>
                </c:pt>
                <c:pt idx="3959">
                  <c:v>53620.53239440918</c:v>
                </c:pt>
                <c:pt idx="3960">
                  <c:v>52162.473220825195</c:v>
                </c:pt>
                <c:pt idx="3961">
                  <c:v>52158.473220825195</c:v>
                </c:pt>
                <c:pt idx="3962">
                  <c:v>52049.455520629883</c:v>
                </c:pt>
                <c:pt idx="3963">
                  <c:v>51886.77131652832</c:v>
                </c:pt>
                <c:pt idx="3964">
                  <c:v>51944.061233520501</c:v>
                </c:pt>
                <c:pt idx="3965">
                  <c:v>51531.61604309082</c:v>
                </c:pt>
                <c:pt idx="3966">
                  <c:v>58055.410232543938</c:v>
                </c:pt>
                <c:pt idx="3967">
                  <c:v>57679.66633605957</c:v>
                </c:pt>
                <c:pt idx="3968">
                  <c:v>57670.925857543938</c:v>
                </c:pt>
                <c:pt idx="3969">
                  <c:v>49308.643112182617</c:v>
                </c:pt>
                <c:pt idx="3970">
                  <c:v>52410.23974609375</c:v>
                </c:pt>
                <c:pt idx="3971">
                  <c:v>51481.332214355469</c:v>
                </c:pt>
                <c:pt idx="3972">
                  <c:v>51412.061706542969</c:v>
                </c:pt>
                <c:pt idx="3973">
                  <c:v>50658.554748535156</c:v>
                </c:pt>
                <c:pt idx="3974">
                  <c:v>50585.654846191406</c:v>
                </c:pt>
                <c:pt idx="3975">
                  <c:v>56044.62434387207</c:v>
                </c:pt>
                <c:pt idx="3976">
                  <c:v>56035.344802856445</c:v>
                </c:pt>
                <c:pt idx="3977">
                  <c:v>50468.999099731445</c:v>
                </c:pt>
                <c:pt idx="3978">
                  <c:v>50471.376113891602</c:v>
                </c:pt>
                <c:pt idx="3979">
                  <c:v>50480.655532836914</c:v>
                </c:pt>
                <c:pt idx="3980">
                  <c:v>49596.601638793945</c:v>
                </c:pt>
                <c:pt idx="3981">
                  <c:v>49473.275466918945</c:v>
                </c:pt>
                <c:pt idx="3982">
                  <c:v>49473.275466918945</c:v>
                </c:pt>
                <c:pt idx="3983">
                  <c:v>49473.275466918945</c:v>
                </c:pt>
                <c:pt idx="3984">
                  <c:v>49776.035110473633</c:v>
                </c:pt>
                <c:pt idx="3985">
                  <c:v>49776.035110473633</c:v>
                </c:pt>
                <c:pt idx="3986">
                  <c:v>50102.156494140625</c:v>
                </c:pt>
                <c:pt idx="3987">
                  <c:v>50102.156372070313</c:v>
                </c:pt>
                <c:pt idx="3988">
                  <c:v>49965.480224609375</c:v>
                </c:pt>
                <c:pt idx="3989">
                  <c:v>50118.657104492188</c:v>
                </c:pt>
                <c:pt idx="3990">
                  <c:v>53471.45002746582</c:v>
                </c:pt>
                <c:pt idx="3991">
                  <c:v>53602.801223754883</c:v>
                </c:pt>
                <c:pt idx="3992">
                  <c:v>47234.556228637695</c:v>
                </c:pt>
                <c:pt idx="3993">
                  <c:v>47366.116470336914</c:v>
                </c:pt>
                <c:pt idx="3994">
                  <c:v>53525.086624145501</c:v>
                </c:pt>
                <c:pt idx="3995">
                  <c:v>53525.08674621582</c:v>
                </c:pt>
                <c:pt idx="3996">
                  <c:v>53517.136428833008</c:v>
                </c:pt>
                <c:pt idx="3997">
                  <c:v>53519.059402465813</c:v>
                </c:pt>
                <c:pt idx="3998">
                  <c:v>53647.663314819336</c:v>
                </c:pt>
                <c:pt idx="3999">
                  <c:v>53647.664047241211</c:v>
                </c:pt>
                <c:pt idx="4000">
                  <c:v>53021.620834350586</c:v>
                </c:pt>
                <c:pt idx="4001">
                  <c:v>53064.654159545898</c:v>
                </c:pt>
                <c:pt idx="4002">
                  <c:v>53366.394149780266</c:v>
                </c:pt>
                <c:pt idx="4003">
                  <c:v>53366.394027709961</c:v>
                </c:pt>
                <c:pt idx="4004">
                  <c:v>51900.872543334961</c:v>
                </c:pt>
                <c:pt idx="4005">
                  <c:v>54799.840835571289</c:v>
                </c:pt>
                <c:pt idx="4006">
                  <c:v>55040.284133911133</c:v>
                </c:pt>
                <c:pt idx="4007">
                  <c:v>55040.284133911133</c:v>
                </c:pt>
                <c:pt idx="4008">
                  <c:v>55040.284133911133</c:v>
                </c:pt>
                <c:pt idx="4009">
                  <c:v>50514.636657714844</c:v>
                </c:pt>
                <c:pt idx="4010">
                  <c:v>50640.437377929688</c:v>
                </c:pt>
                <c:pt idx="4011">
                  <c:v>50640.437377929688</c:v>
                </c:pt>
                <c:pt idx="4012">
                  <c:v>50640.212768554688</c:v>
                </c:pt>
                <c:pt idx="4013">
                  <c:v>50640.212768554688</c:v>
                </c:pt>
                <c:pt idx="4014">
                  <c:v>50090.072204589844</c:v>
                </c:pt>
                <c:pt idx="4015">
                  <c:v>50324.742126464844</c:v>
                </c:pt>
                <c:pt idx="4016">
                  <c:v>53394.46174621582</c:v>
                </c:pt>
                <c:pt idx="4017">
                  <c:v>53394.46174621582</c:v>
                </c:pt>
                <c:pt idx="4018">
                  <c:v>54387.799057006836</c:v>
                </c:pt>
                <c:pt idx="4019">
                  <c:v>54387.799179077148</c:v>
                </c:pt>
                <c:pt idx="4020">
                  <c:v>52440.72004699707</c:v>
                </c:pt>
                <c:pt idx="4021">
                  <c:v>48492.023414611816</c:v>
                </c:pt>
                <c:pt idx="4022">
                  <c:v>48492.023414611816</c:v>
                </c:pt>
                <c:pt idx="4023">
                  <c:v>48492.023414611816</c:v>
                </c:pt>
                <c:pt idx="4024">
                  <c:v>53745.488082885742</c:v>
                </c:pt>
                <c:pt idx="4025">
                  <c:v>53745.488021850586</c:v>
                </c:pt>
                <c:pt idx="4026">
                  <c:v>53745.488021850586</c:v>
                </c:pt>
                <c:pt idx="4027">
                  <c:v>53042.026596069336</c:v>
                </c:pt>
                <c:pt idx="4028">
                  <c:v>52487.450546264648</c:v>
                </c:pt>
                <c:pt idx="4029">
                  <c:v>52491.450546264648</c:v>
                </c:pt>
                <c:pt idx="4030">
                  <c:v>52500.729965209961</c:v>
                </c:pt>
                <c:pt idx="4031">
                  <c:v>53018.201522827148</c:v>
                </c:pt>
                <c:pt idx="4032">
                  <c:v>53018.201400756836</c:v>
                </c:pt>
                <c:pt idx="4033">
                  <c:v>53018.201461791992</c:v>
                </c:pt>
                <c:pt idx="4034">
                  <c:v>53018.201461791992</c:v>
                </c:pt>
                <c:pt idx="4035">
                  <c:v>54667.804214477539</c:v>
                </c:pt>
                <c:pt idx="4036">
                  <c:v>54916.728286743164</c:v>
                </c:pt>
                <c:pt idx="4037">
                  <c:v>54916.728286743164</c:v>
                </c:pt>
                <c:pt idx="4038">
                  <c:v>50509.632705688477</c:v>
                </c:pt>
                <c:pt idx="4039">
                  <c:v>50513.63264465332</c:v>
                </c:pt>
                <c:pt idx="4040">
                  <c:v>50522.912246704102</c:v>
                </c:pt>
                <c:pt idx="4041">
                  <c:v>50267.408462524414</c:v>
                </c:pt>
                <c:pt idx="4042">
                  <c:v>50186.710220336914</c:v>
                </c:pt>
                <c:pt idx="4043">
                  <c:v>50075.852127075195</c:v>
                </c:pt>
                <c:pt idx="4044">
                  <c:v>49748.929580688477</c:v>
                </c:pt>
                <c:pt idx="4045">
                  <c:v>50585.081069946289</c:v>
                </c:pt>
                <c:pt idx="4046">
                  <c:v>50587.842788696289</c:v>
                </c:pt>
                <c:pt idx="4047">
                  <c:v>50592.464981079102</c:v>
                </c:pt>
                <c:pt idx="4048">
                  <c:v>50585.218887329102</c:v>
                </c:pt>
                <c:pt idx="4049">
                  <c:v>51512.049026489258</c:v>
                </c:pt>
                <c:pt idx="4050">
                  <c:v>52129.528869628906</c:v>
                </c:pt>
                <c:pt idx="4051">
                  <c:v>52062.838928222656</c:v>
                </c:pt>
                <c:pt idx="4052">
                  <c:v>51996.148986816406</c:v>
                </c:pt>
                <c:pt idx="4053">
                  <c:v>49750.961074829102</c:v>
                </c:pt>
                <c:pt idx="4054">
                  <c:v>50406.351699829102</c:v>
                </c:pt>
                <c:pt idx="4055">
                  <c:v>50523.145645141602</c:v>
                </c:pt>
                <c:pt idx="4056">
                  <c:v>50523.145706176758</c:v>
                </c:pt>
                <c:pt idx="4057">
                  <c:v>50561.54573059082</c:v>
                </c:pt>
                <c:pt idx="4058">
                  <c:v>50599.514602661133</c:v>
                </c:pt>
                <c:pt idx="4059">
                  <c:v>49960.948928833008</c:v>
                </c:pt>
                <c:pt idx="4060">
                  <c:v>48352.000015258789</c:v>
                </c:pt>
                <c:pt idx="4061">
                  <c:v>48250.250625610352</c:v>
                </c:pt>
                <c:pt idx="4062">
                  <c:v>48354.446914672852</c:v>
                </c:pt>
                <c:pt idx="4063">
                  <c:v>51644.288360595703</c:v>
                </c:pt>
                <c:pt idx="4064">
                  <c:v>51866.966278076172</c:v>
                </c:pt>
                <c:pt idx="4065">
                  <c:v>64238.529251098633</c:v>
                </c:pt>
                <c:pt idx="4066">
                  <c:v>64238.529251098633</c:v>
                </c:pt>
                <c:pt idx="4067">
                  <c:v>64238.529251098633</c:v>
                </c:pt>
                <c:pt idx="4068">
                  <c:v>52323.502807617188</c:v>
                </c:pt>
                <c:pt idx="4069">
                  <c:v>52327.502868652344</c:v>
                </c:pt>
                <c:pt idx="4070">
                  <c:v>51749.788879394531</c:v>
                </c:pt>
                <c:pt idx="4071">
                  <c:v>51847.852722167969</c:v>
                </c:pt>
                <c:pt idx="4072">
                  <c:v>51727.372253417969</c:v>
                </c:pt>
                <c:pt idx="4073">
                  <c:v>52297.3388671875</c:v>
                </c:pt>
                <c:pt idx="4074">
                  <c:v>49415.18505859375</c:v>
                </c:pt>
                <c:pt idx="4075">
                  <c:v>48888.788696289063</c:v>
                </c:pt>
                <c:pt idx="4076">
                  <c:v>48693.682434082031</c:v>
                </c:pt>
                <c:pt idx="4077">
                  <c:v>48884.647399902344</c:v>
                </c:pt>
                <c:pt idx="4078">
                  <c:v>52935.405654907227</c:v>
                </c:pt>
                <c:pt idx="4079">
                  <c:v>53043.043899536133</c:v>
                </c:pt>
                <c:pt idx="4080">
                  <c:v>52782.173446655273</c:v>
                </c:pt>
                <c:pt idx="4081">
                  <c:v>52282.496917724609</c:v>
                </c:pt>
                <c:pt idx="4082">
                  <c:v>52700.342010498047</c:v>
                </c:pt>
                <c:pt idx="4083">
                  <c:v>50118.393768310547</c:v>
                </c:pt>
                <c:pt idx="4084">
                  <c:v>50118.393768310547</c:v>
                </c:pt>
                <c:pt idx="4085">
                  <c:v>50399.207824707031</c:v>
                </c:pt>
                <c:pt idx="4086">
                  <c:v>50399.207946777344</c:v>
                </c:pt>
                <c:pt idx="4087">
                  <c:v>50399.207946777344</c:v>
                </c:pt>
                <c:pt idx="4088">
                  <c:v>50759.182464599609</c:v>
                </c:pt>
                <c:pt idx="4089">
                  <c:v>50763.182464599609</c:v>
                </c:pt>
                <c:pt idx="4090">
                  <c:v>50420.462066650391</c:v>
                </c:pt>
                <c:pt idx="4091">
                  <c:v>50420.462066650391</c:v>
                </c:pt>
                <c:pt idx="4092">
                  <c:v>50411.182525634766</c:v>
                </c:pt>
                <c:pt idx="4093">
                  <c:v>52385.022933959961</c:v>
                </c:pt>
                <c:pt idx="4094">
                  <c:v>52385.022811889648</c:v>
                </c:pt>
                <c:pt idx="4095">
                  <c:v>53324.115005493164</c:v>
                </c:pt>
                <c:pt idx="4096">
                  <c:v>50739.025650024414</c:v>
                </c:pt>
                <c:pt idx="4097">
                  <c:v>53790.995712280266</c:v>
                </c:pt>
                <c:pt idx="4098">
                  <c:v>53506.194564819336</c:v>
                </c:pt>
                <c:pt idx="4099">
                  <c:v>53790.996078491211</c:v>
                </c:pt>
                <c:pt idx="4100">
                  <c:v>53781.716415405266</c:v>
                </c:pt>
                <c:pt idx="4101">
                  <c:v>54405.151107788086</c:v>
                </c:pt>
                <c:pt idx="4102">
                  <c:v>54408.256576538086</c:v>
                </c:pt>
                <c:pt idx="4103">
                  <c:v>53301.428512573242</c:v>
                </c:pt>
                <c:pt idx="4104">
                  <c:v>53182.756698608398</c:v>
                </c:pt>
                <c:pt idx="4105">
                  <c:v>53182.756576538086</c:v>
                </c:pt>
                <c:pt idx="4106">
                  <c:v>53561.615707397461</c:v>
                </c:pt>
                <c:pt idx="4107">
                  <c:v>52664.949691772454</c:v>
                </c:pt>
                <c:pt idx="4108">
                  <c:v>52525.899642944336</c:v>
                </c:pt>
                <c:pt idx="4109">
                  <c:v>52386.849838256836</c:v>
                </c:pt>
                <c:pt idx="4110">
                  <c:v>53759.658645629883</c:v>
                </c:pt>
                <c:pt idx="4111">
                  <c:v>53156.531509399414</c:v>
                </c:pt>
                <c:pt idx="4112">
                  <c:v>52171.45783996582</c:v>
                </c:pt>
                <c:pt idx="4113">
                  <c:v>52171.45783996582</c:v>
                </c:pt>
                <c:pt idx="4114">
                  <c:v>52523.45783996582</c:v>
                </c:pt>
                <c:pt idx="4115">
                  <c:v>52094.376007080078</c:v>
                </c:pt>
                <c:pt idx="4116">
                  <c:v>52098.376007080078</c:v>
                </c:pt>
                <c:pt idx="4117">
                  <c:v>51854.450225830078</c:v>
                </c:pt>
                <c:pt idx="4118">
                  <c:v>49789.119277954102</c:v>
                </c:pt>
                <c:pt idx="4119">
                  <c:v>49788.094802856445</c:v>
                </c:pt>
                <c:pt idx="4120">
                  <c:v>49797.374404907227</c:v>
                </c:pt>
                <c:pt idx="4121">
                  <c:v>49788.094802856445</c:v>
                </c:pt>
                <c:pt idx="4122">
                  <c:v>49176.502822875977</c:v>
                </c:pt>
                <c:pt idx="4123">
                  <c:v>49298.913772583001</c:v>
                </c:pt>
                <c:pt idx="4124">
                  <c:v>49157.538467407227</c:v>
                </c:pt>
                <c:pt idx="4125">
                  <c:v>48068.813613891602</c:v>
                </c:pt>
                <c:pt idx="4126">
                  <c:v>48019.701248168945</c:v>
                </c:pt>
                <c:pt idx="4127">
                  <c:v>48019.701309204102</c:v>
                </c:pt>
                <c:pt idx="4128">
                  <c:v>48019.701248168945</c:v>
                </c:pt>
                <c:pt idx="4129">
                  <c:v>48019.701309204102</c:v>
                </c:pt>
                <c:pt idx="4130">
                  <c:v>48019.701309204102</c:v>
                </c:pt>
                <c:pt idx="4131">
                  <c:v>47339.499099731445</c:v>
                </c:pt>
                <c:pt idx="4132">
                  <c:v>47339.499160766602</c:v>
                </c:pt>
                <c:pt idx="4133">
                  <c:v>47343.499099731445</c:v>
                </c:pt>
                <c:pt idx="4134">
                  <c:v>48663.556716918945</c:v>
                </c:pt>
                <c:pt idx="4135">
                  <c:v>48663.556716918945</c:v>
                </c:pt>
                <c:pt idx="4136">
                  <c:v>50215.166885375977</c:v>
                </c:pt>
                <c:pt idx="4137">
                  <c:v>50215.166885375977</c:v>
                </c:pt>
                <c:pt idx="4138">
                  <c:v>52307.184585571289</c:v>
                </c:pt>
                <c:pt idx="4139">
                  <c:v>52293.905166625977</c:v>
                </c:pt>
                <c:pt idx="4140">
                  <c:v>56406.950210571289</c:v>
                </c:pt>
                <c:pt idx="4141">
                  <c:v>56406.950210571289</c:v>
                </c:pt>
                <c:pt idx="4142">
                  <c:v>56406.950210571289</c:v>
                </c:pt>
                <c:pt idx="4143">
                  <c:v>56406.950210571289</c:v>
                </c:pt>
                <c:pt idx="4144">
                  <c:v>56406.950210571289</c:v>
                </c:pt>
                <c:pt idx="4145">
                  <c:v>55470.355484008789</c:v>
                </c:pt>
                <c:pt idx="4146">
                  <c:v>55470.355484008789</c:v>
                </c:pt>
                <c:pt idx="4147">
                  <c:v>55470.355484008789</c:v>
                </c:pt>
                <c:pt idx="4148">
                  <c:v>55234.585952758789</c:v>
                </c:pt>
                <c:pt idx="4149">
                  <c:v>55233.724624633789</c:v>
                </c:pt>
                <c:pt idx="4150">
                  <c:v>55233.724624633789</c:v>
                </c:pt>
                <c:pt idx="4151">
                  <c:v>53516.919570922852</c:v>
                </c:pt>
                <c:pt idx="4152">
                  <c:v>49886.306854248047</c:v>
                </c:pt>
                <c:pt idx="4153">
                  <c:v>53713.181930541992</c:v>
                </c:pt>
                <c:pt idx="4154">
                  <c:v>53962.965133666992</c:v>
                </c:pt>
                <c:pt idx="4155">
                  <c:v>61804.579956054688</c:v>
                </c:pt>
                <c:pt idx="4156">
                  <c:v>62289.311401367188</c:v>
                </c:pt>
                <c:pt idx="4157">
                  <c:v>62291.116088867188</c:v>
                </c:pt>
                <c:pt idx="4158">
                  <c:v>50799.592971801751</c:v>
                </c:pt>
                <c:pt idx="4159">
                  <c:v>50881.948150634766</c:v>
                </c:pt>
                <c:pt idx="4160">
                  <c:v>50955.068267822266</c:v>
                </c:pt>
                <c:pt idx="4161">
                  <c:v>51019.521697998047</c:v>
                </c:pt>
                <c:pt idx="4162">
                  <c:v>52168.657821655273</c:v>
                </c:pt>
                <c:pt idx="4163">
                  <c:v>52077.540023803711</c:v>
                </c:pt>
                <c:pt idx="4164">
                  <c:v>52635.131942749023</c:v>
                </c:pt>
                <c:pt idx="4165">
                  <c:v>52476.703842163086</c:v>
                </c:pt>
                <c:pt idx="4166">
                  <c:v>52383.882919311523</c:v>
                </c:pt>
                <c:pt idx="4167">
                  <c:v>53237.814376831055</c:v>
                </c:pt>
                <c:pt idx="4168">
                  <c:v>53237.327133178711</c:v>
                </c:pt>
                <c:pt idx="4169">
                  <c:v>53632.29460144043</c:v>
                </c:pt>
                <c:pt idx="4170">
                  <c:v>52412.907974243164</c:v>
                </c:pt>
                <c:pt idx="4171">
                  <c:v>52412.907852172852</c:v>
                </c:pt>
                <c:pt idx="4172">
                  <c:v>52151.224258422852</c:v>
                </c:pt>
                <c:pt idx="4173">
                  <c:v>51691.969314575195</c:v>
                </c:pt>
                <c:pt idx="4174">
                  <c:v>51691.969314575195</c:v>
                </c:pt>
                <c:pt idx="4175">
                  <c:v>51682.689895629883</c:v>
                </c:pt>
                <c:pt idx="4176">
                  <c:v>51547.129592895508</c:v>
                </c:pt>
                <c:pt idx="4177">
                  <c:v>51800.924880981445</c:v>
                </c:pt>
                <c:pt idx="4178">
                  <c:v>51755.566970825195</c:v>
                </c:pt>
                <c:pt idx="4179">
                  <c:v>53251.437881469727</c:v>
                </c:pt>
                <c:pt idx="4180">
                  <c:v>53300.469680786133</c:v>
                </c:pt>
                <c:pt idx="4181">
                  <c:v>53300.469802856445</c:v>
                </c:pt>
                <c:pt idx="4182">
                  <c:v>53261.768569946289</c:v>
                </c:pt>
                <c:pt idx="4183">
                  <c:v>53042.339157104492</c:v>
                </c:pt>
                <c:pt idx="4184">
                  <c:v>53042.339218139648</c:v>
                </c:pt>
                <c:pt idx="4185">
                  <c:v>56386.077102661126</c:v>
                </c:pt>
                <c:pt idx="4186">
                  <c:v>48251.756546020508</c:v>
                </c:pt>
                <c:pt idx="4187">
                  <c:v>48256.563125610352</c:v>
                </c:pt>
                <c:pt idx="4188">
                  <c:v>47905.623001098633</c:v>
                </c:pt>
                <c:pt idx="4189">
                  <c:v>47905.623123168945</c:v>
                </c:pt>
                <c:pt idx="4190">
                  <c:v>47905.623245239258</c:v>
                </c:pt>
                <c:pt idx="4191">
                  <c:v>48693.694046020508</c:v>
                </c:pt>
                <c:pt idx="4192">
                  <c:v>48702.97346496582</c:v>
                </c:pt>
                <c:pt idx="4193">
                  <c:v>48846.297866821289</c:v>
                </c:pt>
                <c:pt idx="4194">
                  <c:v>48846.297805786133</c:v>
                </c:pt>
                <c:pt idx="4195">
                  <c:v>48846.297744750977</c:v>
                </c:pt>
                <c:pt idx="4196">
                  <c:v>48846.271270751946</c:v>
                </c:pt>
                <c:pt idx="4197">
                  <c:v>48733.992095947258</c:v>
                </c:pt>
                <c:pt idx="4198">
                  <c:v>48733.632843017578</c:v>
                </c:pt>
                <c:pt idx="4199">
                  <c:v>48733.632843017578</c:v>
                </c:pt>
                <c:pt idx="4200">
                  <c:v>53477.381851196289</c:v>
                </c:pt>
                <c:pt idx="4201">
                  <c:v>53404.271499633789</c:v>
                </c:pt>
                <c:pt idx="4202">
                  <c:v>53076.146011352539</c:v>
                </c:pt>
                <c:pt idx="4203">
                  <c:v>53003.025894165039</c:v>
                </c:pt>
                <c:pt idx="4204">
                  <c:v>52811.239761352539</c:v>
                </c:pt>
                <c:pt idx="4205">
                  <c:v>52398.310073852539</c:v>
                </c:pt>
                <c:pt idx="4206">
                  <c:v>49088.982070922852</c:v>
                </c:pt>
                <c:pt idx="4207">
                  <c:v>49088.982070922852</c:v>
                </c:pt>
                <c:pt idx="4208">
                  <c:v>49899.946914672852</c:v>
                </c:pt>
                <c:pt idx="4209">
                  <c:v>49899.946914672852</c:v>
                </c:pt>
                <c:pt idx="4210">
                  <c:v>49899.946914672852</c:v>
                </c:pt>
                <c:pt idx="4211">
                  <c:v>50788.28645324707</c:v>
                </c:pt>
                <c:pt idx="4212">
                  <c:v>51168.567169189453</c:v>
                </c:pt>
                <c:pt idx="4213">
                  <c:v>51225.232696533203</c:v>
                </c:pt>
                <c:pt idx="4214">
                  <c:v>51234.512176513672</c:v>
                </c:pt>
                <c:pt idx="4215">
                  <c:v>51368.596633911133</c:v>
                </c:pt>
                <c:pt idx="4216">
                  <c:v>51439.377639770501</c:v>
                </c:pt>
                <c:pt idx="4217">
                  <c:v>50279.848770141602</c:v>
                </c:pt>
                <c:pt idx="4218">
                  <c:v>50283.848770141602</c:v>
                </c:pt>
                <c:pt idx="4219">
                  <c:v>50134.188003540039</c:v>
                </c:pt>
                <c:pt idx="4220">
                  <c:v>50086.508499145508</c:v>
                </c:pt>
                <c:pt idx="4221">
                  <c:v>49853.546173095703</c:v>
                </c:pt>
                <c:pt idx="4222">
                  <c:v>49853.546173095703</c:v>
                </c:pt>
                <c:pt idx="4223">
                  <c:v>53589.717666625977</c:v>
                </c:pt>
                <c:pt idx="4224">
                  <c:v>53589.717666625977</c:v>
                </c:pt>
                <c:pt idx="4225">
                  <c:v>52694.880233764648</c:v>
                </c:pt>
                <c:pt idx="4226">
                  <c:v>52693.662948608398</c:v>
                </c:pt>
                <c:pt idx="4227">
                  <c:v>52309.180465698242</c:v>
                </c:pt>
                <c:pt idx="4228">
                  <c:v>52687.311813354492</c:v>
                </c:pt>
                <c:pt idx="4229">
                  <c:v>53455.788375854492</c:v>
                </c:pt>
                <c:pt idx="4230">
                  <c:v>54156.777053833008</c:v>
                </c:pt>
                <c:pt idx="4231">
                  <c:v>54083.877395629876</c:v>
                </c:pt>
                <c:pt idx="4232">
                  <c:v>53887.352249145508</c:v>
                </c:pt>
                <c:pt idx="4233">
                  <c:v>53427.046340942376</c:v>
                </c:pt>
                <c:pt idx="4234">
                  <c:v>53337.154495239258</c:v>
                </c:pt>
                <c:pt idx="4235">
                  <c:v>53791.198684692376</c:v>
                </c:pt>
                <c:pt idx="4236">
                  <c:v>53865.80598449707</c:v>
                </c:pt>
                <c:pt idx="4237">
                  <c:v>54027.463821411126</c:v>
                </c:pt>
                <c:pt idx="4238">
                  <c:v>47127.48225402832</c:v>
                </c:pt>
                <c:pt idx="4239">
                  <c:v>52294.952270507813</c:v>
                </c:pt>
                <c:pt idx="4240">
                  <c:v>52221.832275390625</c:v>
                </c:pt>
                <c:pt idx="4241">
                  <c:v>52148.722412109375</c:v>
                </c:pt>
                <c:pt idx="4242">
                  <c:v>52075.602416992188</c:v>
                </c:pt>
                <c:pt idx="4243">
                  <c:v>51807.386352539063</c:v>
                </c:pt>
                <c:pt idx="4244">
                  <c:v>51734.161743164063</c:v>
                </c:pt>
                <c:pt idx="4245">
                  <c:v>53690.252059936523</c:v>
                </c:pt>
                <c:pt idx="4246">
                  <c:v>53708.031478881836</c:v>
                </c:pt>
                <c:pt idx="4247">
                  <c:v>53644.191268920898</c:v>
                </c:pt>
                <c:pt idx="4248">
                  <c:v>53008.873336791992</c:v>
                </c:pt>
                <c:pt idx="4249">
                  <c:v>53492.271438598633</c:v>
                </c:pt>
                <c:pt idx="4250">
                  <c:v>53777.076736450195</c:v>
                </c:pt>
                <c:pt idx="4251">
                  <c:v>53895.750564575195</c:v>
                </c:pt>
                <c:pt idx="4252">
                  <c:v>53796.579177856445</c:v>
                </c:pt>
                <c:pt idx="4253">
                  <c:v>51515.692077636719</c:v>
                </c:pt>
                <c:pt idx="4254">
                  <c:v>51515.692138671875</c:v>
                </c:pt>
                <c:pt idx="4255">
                  <c:v>51838.067886352539</c:v>
                </c:pt>
                <c:pt idx="4256">
                  <c:v>51875.925674438477</c:v>
                </c:pt>
                <c:pt idx="4257">
                  <c:v>53554.013778686523</c:v>
                </c:pt>
                <c:pt idx="4258">
                  <c:v>53173.968490600586</c:v>
                </c:pt>
                <c:pt idx="4259">
                  <c:v>53638.388046264648</c:v>
                </c:pt>
                <c:pt idx="4260">
                  <c:v>52964.467239379883</c:v>
                </c:pt>
                <c:pt idx="4261">
                  <c:v>53600.143753051758</c:v>
                </c:pt>
                <c:pt idx="4262">
                  <c:v>53962.531204223633</c:v>
                </c:pt>
                <c:pt idx="4263">
                  <c:v>53962.531204223633</c:v>
                </c:pt>
                <c:pt idx="4264">
                  <c:v>52322.190765380859</c:v>
                </c:pt>
                <c:pt idx="4265">
                  <c:v>52249.290863037109</c:v>
                </c:pt>
                <c:pt idx="4266">
                  <c:v>52176.390594482415</c:v>
                </c:pt>
                <c:pt idx="4267">
                  <c:v>52101.705413818359</c:v>
                </c:pt>
                <c:pt idx="4268">
                  <c:v>51533.843536376953</c:v>
                </c:pt>
                <c:pt idx="4269">
                  <c:v>49761.79670715332</c:v>
                </c:pt>
                <c:pt idx="4270">
                  <c:v>49880.472610473633</c:v>
                </c:pt>
                <c:pt idx="4271">
                  <c:v>49881.279739379883</c:v>
                </c:pt>
                <c:pt idx="4272">
                  <c:v>49520.00032043457</c:v>
                </c:pt>
                <c:pt idx="4273">
                  <c:v>50561.642044067383</c:v>
                </c:pt>
                <c:pt idx="4274">
                  <c:v>51389.570266723633</c:v>
                </c:pt>
                <c:pt idx="4275">
                  <c:v>55081.203079223633</c:v>
                </c:pt>
                <c:pt idx="4276">
                  <c:v>55008.083450317383</c:v>
                </c:pt>
                <c:pt idx="4277">
                  <c:v>51468.079238891602</c:v>
                </c:pt>
                <c:pt idx="4278">
                  <c:v>51433.910293579102</c:v>
                </c:pt>
                <c:pt idx="4279">
                  <c:v>51818.455154418945</c:v>
                </c:pt>
                <c:pt idx="4280">
                  <c:v>51818.455215454102</c:v>
                </c:pt>
                <c:pt idx="4281">
                  <c:v>53212.347946166992</c:v>
                </c:pt>
                <c:pt idx="4282">
                  <c:v>53212.102828979492</c:v>
                </c:pt>
                <c:pt idx="4283">
                  <c:v>53212.102828979492</c:v>
                </c:pt>
                <c:pt idx="4284">
                  <c:v>53212.102890014648</c:v>
                </c:pt>
                <c:pt idx="4285">
                  <c:v>52950.419235229492</c:v>
                </c:pt>
                <c:pt idx="4286">
                  <c:v>51464.974838256836</c:v>
                </c:pt>
                <c:pt idx="4287">
                  <c:v>51443.18913269043</c:v>
                </c:pt>
                <c:pt idx="4288">
                  <c:v>51452.468612670898</c:v>
                </c:pt>
                <c:pt idx="4289">
                  <c:v>51400.545455932617</c:v>
                </c:pt>
                <c:pt idx="4290">
                  <c:v>65070.736038208001</c:v>
                </c:pt>
                <c:pt idx="4291">
                  <c:v>49768.342849731445</c:v>
                </c:pt>
                <c:pt idx="4292">
                  <c:v>51405.555252075195</c:v>
                </c:pt>
                <c:pt idx="4293">
                  <c:v>51409.555252075195</c:v>
                </c:pt>
                <c:pt idx="4294">
                  <c:v>51412.634658813477</c:v>
                </c:pt>
                <c:pt idx="4295">
                  <c:v>50973.15055847168</c:v>
                </c:pt>
                <c:pt idx="4296">
                  <c:v>51357.63493347168</c:v>
                </c:pt>
                <c:pt idx="4297">
                  <c:v>50896.367034912109</c:v>
                </c:pt>
                <c:pt idx="4298">
                  <c:v>50511.214202880859</c:v>
                </c:pt>
                <c:pt idx="4299">
                  <c:v>50896.366973876953</c:v>
                </c:pt>
                <c:pt idx="4300">
                  <c:v>51521.814407348633</c:v>
                </c:pt>
                <c:pt idx="4301">
                  <c:v>51247.396438598633</c:v>
                </c:pt>
                <c:pt idx="4302">
                  <c:v>50676.16096496582</c:v>
                </c:pt>
                <c:pt idx="4303">
                  <c:v>51514.663955688477</c:v>
                </c:pt>
                <c:pt idx="4304">
                  <c:v>51514.66389465332</c:v>
                </c:pt>
                <c:pt idx="4305">
                  <c:v>60004.153785705566</c:v>
                </c:pt>
                <c:pt idx="4306">
                  <c:v>63995.979934692383</c:v>
                </c:pt>
                <c:pt idx="4307">
                  <c:v>60694.235916137695</c:v>
                </c:pt>
                <c:pt idx="4308">
                  <c:v>61986.13264465332</c:v>
                </c:pt>
                <c:pt idx="4309">
                  <c:v>61889.09016418457</c:v>
                </c:pt>
                <c:pt idx="4310">
                  <c:v>61986.132400512695</c:v>
                </c:pt>
                <c:pt idx="4311">
                  <c:v>61878.863418579102</c:v>
                </c:pt>
                <c:pt idx="4312">
                  <c:v>52647.93537902832</c:v>
                </c:pt>
                <c:pt idx="4313">
                  <c:v>52263.45100402832</c:v>
                </c:pt>
                <c:pt idx="4314">
                  <c:v>52263.450942993164</c:v>
                </c:pt>
                <c:pt idx="4315">
                  <c:v>49123.818496704102</c:v>
                </c:pt>
                <c:pt idx="4316">
                  <c:v>49364.263748168945</c:v>
                </c:pt>
                <c:pt idx="4317">
                  <c:v>53166.934219360352</c:v>
                </c:pt>
                <c:pt idx="4318">
                  <c:v>53166.934219360352</c:v>
                </c:pt>
                <c:pt idx="4319">
                  <c:v>53538.833694458008</c:v>
                </c:pt>
                <c:pt idx="4320">
                  <c:v>51711.067398071289</c:v>
                </c:pt>
                <c:pt idx="4321">
                  <c:v>51715.067337036133</c:v>
                </c:pt>
                <c:pt idx="4322">
                  <c:v>51262.155349731445</c:v>
                </c:pt>
                <c:pt idx="4323">
                  <c:v>50911.344863891602</c:v>
                </c:pt>
                <c:pt idx="4324">
                  <c:v>53784.30793762207</c:v>
                </c:pt>
                <c:pt idx="4325">
                  <c:v>53694.41633605957</c:v>
                </c:pt>
                <c:pt idx="4326">
                  <c:v>52769.88215637207</c:v>
                </c:pt>
                <c:pt idx="4327">
                  <c:v>53033.38850402832</c:v>
                </c:pt>
                <c:pt idx="4328">
                  <c:v>52976.048538208001</c:v>
                </c:pt>
                <c:pt idx="4329">
                  <c:v>51654.787063598633</c:v>
                </c:pt>
                <c:pt idx="4330">
                  <c:v>52049.283889770501</c:v>
                </c:pt>
                <c:pt idx="4331">
                  <c:v>51514.397903442383</c:v>
                </c:pt>
                <c:pt idx="4332">
                  <c:v>53184.87077331543</c:v>
                </c:pt>
                <c:pt idx="4333">
                  <c:v>52947.945602416992</c:v>
                </c:pt>
                <c:pt idx="4334">
                  <c:v>52947.945602416992</c:v>
                </c:pt>
                <c:pt idx="4335">
                  <c:v>52957.047805786133</c:v>
                </c:pt>
                <c:pt idx="4336">
                  <c:v>53030.157913208001</c:v>
                </c:pt>
                <c:pt idx="4337">
                  <c:v>48757.407669067376</c:v>
                </c:pt>
                <c:pt idx="4338">
                  <c:v>48766.686599731438</c:v>
                </c:pt>
                <c:pt idx="4339">
                  <c:v>48766.686965942376</c:v>
                </c:pt>
                <c:pt idx="4340">
                  <c:v>48766.686965942376</c:v>
                </c:pt>
                <c:pt idx="4341">
                  <c:v>48763.580642700188</c:v>
                </c:pt>
                <c:pt idx="4342">
                  <c:v>52616.728408813477</c:v>
                </c:pt>
                <c:pt idx="4343">
                  <c:v>53606.51741027832</c:v>
                </c:pt>
                <c:pt idx="4344">
                  <c:v>53610.517532348633</c:v>
                </c:pt>
                <c:pt idx="4345">
                  <c:v>53619.796951293945</c:v>
                </c:pt>
                <c:pt idx="4346">
                  <c:v>54230.925277709961</c:v>
                </c:pt>
                <c:pt idx="4347">
                  <c:v>54230.925216674805</c:v>
                </c:pt>
                <c:pt idx="4348">
                  <c:v>54230.925277709961</c:v>
                </c:pt>
                <c:pt idx="4349">
                  <c:v>55001.016220092773</c:v>
                </c:pt>
                <c:pt idx="4350">
                  <c:v>61988.671646118164</c:v>
                </c:pt>
                <c:pt idx="4351">
                  <c:v>61997.951187133789</c:v>
                </c:pt>
                <c:pt idx="4352">
                  <c:v>62372.938674926758</c:v>
                </c:pt>
                <c:pt idx="4353">
                  <c:v>61698.48225402832</c:v>
                </c:pt>
                <c:pt idx="4354">
                  <c:v>61623.052932739258</c:v>
                </c:pt>
                <c:pt idx="4355">
                  <c:v>61170.523345947266</c:v>
                </c:pt>
                <c:pt idx="4356">
                  <c:v>56293.082962036133</c:v>
                </c:pt>
                <c:pt idx="4357">
                  <c:v>56302.362564086914</c:v>
                </c:pt>
                <c:pt idx="4358">
                  <c:v>56293.083084106445</c:v>
                </c:pt>
                <c:pt idx="4359">
                  <c:v>56033.579238891602</c:v>
                </c:pt>
                <c:pt idx="4360">
                  <c:v>55840.258193969727</c:v>
                </c:pt>
                <c:pt idx="4361">
                  <c:v>52024.586013793945</c:v>
                </c:pt>
                <c:pt idx="4362">
                  <c:v>52508.589981079102</c:v>
                </c:pt>
                <c:pt idx="4363">
                  <c:v>52508.589981079102</c:v>
                </c:pt>
                <c:pt idx="4364">
                  <c:v>51862.287582397461</c:v>
                </c:pt>
                <c:pt idx="4365">
                  <c:v>62094.467483520508</c:v>
                </c:pt>
                <c:pt idx="4366">
                  <c:v>62094.467483520508</c:v>
                </c:pt>
                <c:pt idx="4367">
                  <c:v>52535.461303710938</c:v>
                </c:pt>
                <c:pt idx="4368">
                  <c:v>52183.461364746094</c:v>
                </c:pt>
                <c:pt idx="4369">
                  <c:v>52183.461364746094</c:v>
                </c:pt>
                <c:pt idx="4370">
                  <c:v>51436.841567993164</c:v>
                </c:pt>
                <c:pt idx="4371">
                  <c:v>50175.848129272461</c:v>
                </c:pt>
                <c:pt idx="4372">
                  <c:v>51370.611999511719</c:v>
                </c:pt>
                <c:pt idx="4373">
                  <c:v>50938.209228515625</c:v>
                </c:pt>
                <c:pt idx="4374">
                  <c:v>51764.985153198242</c:v>
                </c:pt>
                <c:pt idx="4375">
                  <c:v>53140.621871948242</c:v>
                </c:pt>
                <c:pt idx="4376">
                  <c:v>53140.621871948242</c:v>
                </c:pt>
                <c:pt idx="4377">
                  <c:v>53263.295700073242</c:v>
                </c:pt>
                <c:pt idx="4378">
                  <c:v>52994.680709838867</c:v>
                </c:pt>
                <c:pt idx="4379">
                  <c:v>52985.401107788086</c:v>
                </c:pt>
                <c:pt idx="4380">
                  <c:v>48469.022109985352</c:v>
                </c:pt>
                <c:pt idx="4381">
                  <c:v>48473.022109985352</c:v>
                </c:pt>
                <c:pt idx="4382">
                  <c:v>48482.301528930664</c:v>
                </c:pt>
                <c:pt idx="4383">
                  <c:v>49403.637832641602</c:v>
                </c:pt>
                <c:pt idx="4384">
                  <c:v>49132.482559204102</c:v>
                </c:pt>
                <c:pt idx="4385">
                  <c:v>49132.482498168945</c:v>
                </c:pt>
                <c:pt idx="4386">
                  <c:v>49496.898880004883</c:v>
                </c:pt>
                <c:pt idx="4387">
                  <c:v>50000.841995239258</c:v>
                </c:pt>
                <c:pt idx="4388">
                  <c:v>50266.030471801758</c:v>
                </c:pt>
                <c:pt idx="4389">
                  <c:v>51434.54573059082</c:v>
                </c:pt>
                <c:pt idx="4390">
                  <c:v>51425.266311645501</c:v>
                </c:pt>
                <c:pt idx="4391">
                  <c:v>51668.139617919922</c:v>
                </c:pt>
                <c:pt idx="4392">
                  <c:v>51918.891815185547</c:v>
                </c:pt>
                <c:pt idx="4393">
                  <c:v>50427.231674194336</c:v>
                </c:pt>
                <c:pt idx="4394">
                  <c:v>50436.511093139648</c:v>
                </c:pt>
                <c:pt idx="4395">
                  <c:v>51491.070755004883</c:v>
                </c:pt>
                <c:pt idx="4396">
                  <c:v>47812.841873168945</c:v>
                </c:pt>
                <c:pt idx="4397">
                  <c:v>47812.841873168945</c:v>
                </c:pt>
                <c:pt idx="4398">
                  <c:v>49784.964981079102</c:v>
                </c:pt>
                <c:pt idx="4399">
                  <c:v>49784.964920043945</c:v>
                </c:pt>
                <c:pt idx="4400">
                  <c:v>49788.178787231445</c:v>
                </c:pt>
                <c:pt idx="4401">
                  <c:v>49798.67610168457</c:v>
                </c:pt>
                <c:pt idx="4402">
                  <c:v>48249.867324829102</c:v>
                </c:pt>
                <c:pt idx="4403">
                  <c:v>51113.590713500977</c:v>
                </c:pt>
                <c:pt idx="4404">
                  <c:v>51113.590774536133</c:v>
                </c:pt>
                <c:pt idx="4405">
                  <c:v>51112.41877746582</c:v>
                </c:pt>
                <c:pt idx="4406">
                  <c:v>51112.418899536133</c:v>
                </c:pt>
                <c:pt idx="4407">
                  <c:v>50520.997940063477</c:v>
                </c:pt>
                <c:pt idx="4408">
                  <c:v>50520.99787902832</c:v>
                </c:pt>
                <c:pt idx="4409">
                  <c:v>50520.997940063477</c:v>
                </c:pt>
                <c:pt idx="4410">
                  <c:v>49239.139724731445</c:v>
                </c:pt>
                <c:pt idx="4411">
                  <c:v>49243.139724731445</c:v>
                </c:pt>
                <c:pt idx="4412">
                  <c:v>49252.41926574707</c:v>
                </c:pt>
                <c:pt idx="4413">
                  <c:v>49005.292068481445</c:v>
                </c:pt>
                <c:pt idx="4414">
                  <c:v>51625.569778442383</c:v>
                </c:pt>
                <c:pt idx="4415">
                  <c:v>51629.569778442383</c:v>
                </c:pt>
                <c:pt idx="4416">
                  <c:v>51638.849136352539</c:v>
                </c:pt>
                <c:pt idx="4417">
                  <c:v>51629.569778442383</c:v>
                </c:pt>
                <c:pt idx="4418">
                  <c:v>51945.293045043945</c:v>
                </c:pt>
                <c:pt idx="4419">
                  <c:v>53059.665481567383</c:v>
                </c:pt>
                <c:pt idx="4420">
                  <c:v>53059.66535949707</c:v>
                </c:pt>
                <c:pt idx="4421">
                  <c:v>52253.765701293945</c:v>
                </c:pt>
                <c:pt idx="4422">
                  <c:v>51901.765701293945</c:v>
                </c:pt>
                <c:pt idx="4423">
                  <c:v>51892.48616027832</c:v>
                </c:pt>
                <c:pt idx="4424">
                  <c:v>54683.89274597168</c:v>
                </c:pt>
                <c:pt idx="4425">
                  <c:v>49970.177215576172</c:v>
                </c:pt>
                <c:pt idx="4426">
                  <c:v>49970.177215576172</c:v>
                </c:pt>
                <c:pt idx="4427">
                  <c:v>49970.177215576172</c:v>
                </c:pt>
                <c:pt idx="4428">
                  <c:v>49970.177276611328</c:v>
                </c:pt>
                <c:pt idx="4429">
                  <c:v>51885.45556640625</c:v>
                </c:pt>
                <c:pt idx="4430">
                  <c:v>49952.635498046875</c:v>
                </c:pt>
                <c:pt idx="4431">
                  <c:v>49879.735290527336</c:v>
                </c:pt>
                <c:pt idx="4432">
                  <c:v>52225.581619262695</c:v>
                </c:pt>
                <c:pt idx="4433">
                  <c:v>52225.581619262695</c:v>
                </c:pt>
                <c:pt idx="4434">
                  <c:v>51974.001541137695</c:v>
                </c:pt>
                <c:pt idx="4435">
                  <c:v>51974.001602172852</c:v>
                </c:pt>
                <c:pt idx="4436">
                  <c:v>51974.001602172852</c:v>
                </c:pt>
                <c:pt idx="4437">
                  <c:v>50864.411315917969</c:v>
                </c:pt>
                <c:pt idx="4438">
                  <c:v>51617.232315063477</c:v>
                </c:pt>
                <c:pt idx="4439">
                  <c:v>51321.505752563477</c:v>
                </c:pt>
                <c:pt idx="4440">
                  <c:v>63134.536468505859</c:v>
                </c:pt>
                <c:pt idx="4441">
                  <c:v>61648.174514770508</c:v>
                </c:pt>
                <c:pt idx="4442">
                  <c:v>61646.293716430664</c:v>
                </c:pt>
                <c:pt idx="4443">
                  <c:v>53936.938842773438</c:v>
                </c:pt>
                <c:pt idx="4444">
                  <c:v>50139.603988647461</c:v>
                </c:pt>
                <c:pt idx="4445">
                  <c:v>50139.603927612305</c:v>
                </c:pt>
                <c:pt idx="4446">
                  <c:v>50139.604049682617</c:v>
                </c:pt>
                <c:pt idx="4447">
                  <c:v>50526.835525512695</c:v>
                </c:pt>
                <c:pt idx="4448">
                  <c:v>51312.61164855957</c:v>
                </c:pt>
                <c:pt idx="4449">
                  <c:v>53367.820602416992</c:v>
                </c:pt>
                <c:pt idx="4450">
                  <c:v>53088.160385131836</c:v>
                </c:pt>
                <c:pt idx="4451">
                  <c:v>52736.160507202148</c:v>
                </c:pt>
                <c:pt idx="4452">
                  <c:v>52736.160385131836</c:v>
                </c:pt>
                <c:pt idx="4453">
                  <c:v>52736.160446166992</c:v>
                </c:pt>
                <c:pt idx="4454">
                  <c:v>52742.511032104492</c:v>
                </c:pt>
                <c:pt idx="4455">
                  <c:v>52829.572006225586</c:v>
                </c:pt>
                <c:pt idx="4456">
                  <c:v>52372.497207641602</c:v>
                </c:pt>
                <c:pt idx="4457">
                  <c:v>51979.684600830078</c:v>
                </c:pt>
                <c:pt idx="4458">
                  <c:v>51988.584625244141</c:v>
                </c:pt>
                <c:pt idx="4459">
                  <c:v>49542.852874755859</c:v>
                </c:pt>
                <c:pt idx="4460">
                  <c:v>49644.266082763672</c:v>
                </c:pt>
                <c:pt idx="4461">
                  <c:v>50010.729919433594</c:v>
                </c:pt>
                <c:pt idx="4462">
                  <c:v>50014.730041503906</c:v>
                </c:pt>
                <c:pt idx="4463">
                  <c:v>50210.747131347656</c:v>
                </c:pt>
                <c:pt idx="4464">
                  <c:v>49092.766448974609</c:v>
                </c:pt>
                <c:pt idx="4465">
                  <c:v>49093.597503662109</c:v>
                </c:pt>
                <c:pt idx="4466">
                  <c:v>49093.597564697266</c:v>
                </c:pt>
                <c:pt idx="4467">
                  <c:v>49093.597564697266</c:v>
                </c:pt>
                <c:pt idx="4468">
                  <c:v>49093.597564697266</c:v>
                </c:pt>
                <c:pt idx="4469">
                  <c:v>51070.772796630859</c:v>
                </c:pt>
                <c:pt idx="4470">
                  <c:v>54268.413772583008</c:v>
                </c:pt>
                <c:pt idx="4471">
                  <c:v>53212.892837524414</c:v>
                </c:pt>
                <c:pt idx="4472">
                  <c:v>53139.782974243164</c:v>
                </c:pt>
                <c:pt idx="4473">
                  <c:v>52620.285125732422</c:v>
                </c:pt>
                <c:pt idx="4474">
                  <c:v>52620.285125732422</c:v>
                </c:pt>
                <c:pt idx="4475">
                  <c:v>52620.285125732422</c:v>
                </c:pt>
                <c:pt idx="4476">
                  <c:v>51197.771514892578</c:v>
                </c:pt>
                <c:pt idx="4477">
                  <c:v>51195.515655517578</c:v>
                </c:pt>
                <c:pt idx="4478">
                  <c:v>51195.515594482422</c:v>
                </c:pt>
                <c:pt idx="4479">
                  <c:v>49218.038162231445</c:v>
                </c:pt>
                <c:pt idx="4480">
                  <c:v>49178.285720825195</c:v>
                </c:pt>
                <c:pt idx="4481">
                  <c:v>49883.862503051758</c:v>
                </c:pt>
                <c:pt idx="4482">
                  <c:v>49874.583084106445</c:v>
                </c:pt>
                <c:pt idx="4483">
                  <c:v>50606.070205688477</c:v>
                </c:pt>
                <c:pt idx="4484">
                  <c:v>50606.070205688477</c:v>
                </c:pt>
                <c:pt idx="4485">
                  <c:v>47846.602516174316</c:v>
                </c:pt>
                <c:pt idx="4486">
                  <c:v>47846.602516174316</c:v>
                </c:pt>
                <c:pt idx="4487">
                  <c:v>47850.602516174316</c:v>
                </c:pt>
                <c:pt idx="4488">
                  <c:v>47859.882057189941</c:v>
                </c:pt>
                <c:pt idx="4489">
                  <c:v>47850.602577209473</c:v>
                </c:pt>
                <c:pt idx="4490">
                  <c:v>52546.787185668945</c:v>
                </c:pt>
                <c:pt idx="4491">
                  <c:v>52546.787185668945</c:v>
                </c:pt>
                <c:pt idx="4492">
                  <c:v>51725.453994750977</c:v>
                </c:pt>
                <c:pt idx="4493">
                  <c:v>52006.494888305664</c:v>
                </c:pt>
                <c:pt idx="4494">
                  <c:v>52215.735305786133</c:v>
                </c:pt>
                <c:pt idx="4495">
                  <c:v>51200.939712524414</c:v>
                </c:pt>
                <c:pt idx="4496">
                  <c:v>51078.65901184082</c:v>
                </c:pt>
                <c:pt idx="4497">
                  <c:v>50807.379470825195</c:v>
                </c:pt>
                <c:pt idx="4498">
                  <c:v>53610.893783569336</c:v>
                </c:pt>
                <c:pt idx="4499">
                  <c:v>53071.105026245117</c:v>
                </c:pt>
                <c:pt idx="4500">
                  <c:v>56095.969985961914</c:v>
                </c:pt>
                <c:pt idx="4501">
                  <c:v>49362.613052368164</c:v>
                </c:pt>
                <c:pt idx="4502">
                  <c:v>49364.012954711914</c:v>
                </c:pt>
                <c:pt idx="4503">
                  <c:v>49365.412979125977</c:v>
                </c:pt>
                <c:pt idx="4504">
                  <c:v>49415.576797485352</c:v>
                </c:pt>
                <c:pt idx="4505">
                  <c:v>49415.576797485352</c:v>
                </c:pt>
                <c:pt idx="4506">
                  <c:v>49246.87287902832</c:v>
                </c:pt>
                <c:pt idx="4507">
                  <c:v>49246.87287902832</c:v>
                </c:pt>
                <c:pt idx="4508">
                  <c:v>49248.090774536133</c:v>
                </c:pt>
                <c:pt idx="4509">
                  <c:v>49248.090774536133</c:v>
                </c:pt>
                <c:pt idx="4510">
                  <c:v>49238.092544555664</c:v>
                </c:pt>
                <c:pt idx="4511">
                  <c:v>49234.18244934082</c:v>
                </c:pt>
                <c:pt idx="4512">
                  <c:v>49105.194122314453</c:v>
                </c:pt>
                <c:pt idx="4513">
                  <c:v>49105.194183349609</c:v>
                </c:pt>
                <c:pt idx="4514">
                  <c:v>49103.571075439453</c:v>
                </c:pt>
                <c:pt idx="4515">
                  <c:v>52949.485321044922</c:v>
                </c:pt>
                <c:pt idx="4516">
                  <c:v>53400.279861450195</c:v>
                </c:pt>
                <c:pt idx="4517">
                  <c:v>53400.279922485352</c:v>
                </c:pt>
                <c:pt idx="4518">
                  <c:v>52825.817031860352</c:v>
                </c:pt>
                <c:pt idx="4519">
                  <c:v>48650.218826293945</c:v>
                </c:pt>
                <c:pt idx="4520">
                  <c:v>48650.218887329102</c:v>
                </c:pt>
                <c:pt idx="4521">
                  <c:v>48650.218826293945</c:v>
                </c:pt>
                <c:pt idx="4522">
                  <c:v>48649.434646606445</c:v>
                </c:pt>
                <c:pt idx="4523">
                  <c:v>48650.218887329102</c:v>
                </c:pt>
                <c:pt idx="4524">
                  <c:v>48650.218887329102</c:v>
                </c:pt>
                <c:pt idx="4525">
                  <c:v>48128.824356079102</c:v>
                </c:pt>
                <c:pt idx="4526">
                  <c:v>48410.981826782227</c:v>
                </c:pt>
                <c:pt idx="4527">
                  <c:v>48410.981826782227</c:v>
                </c:pt>
                <c:pt idx="4528">
                  <c:v>47764.244827270501</c:v>
                </c:pt>
                <c:pt idx="4529">
                  <c:v>47895.805130004883</c:v>
                </c:pt>
                <c:pt idx="4530">
                  <c:v>47583.744705200195</c:v>
                </c:pt>
                <c:pt idx="4531">
                  <c:v>47593.47297668457</c:v>
                </c:pt>
                <c:pt idx="4532">
                  <c:v>47593.47297668457</c:v>
                </c:pt>
                <c:pt idx="4533">
                  <c:v>47584.193496704102</c:v>
                </c:pt>
                <c:pt idx="4534">
                  <c:v>50346.467483520508</c:v>
                </c:pt>
                <c:pt idx="4535">
                  <c:v>51204.557510375977</c:v>
                </c:pt>
                <c:pt idx="4536">
                  <c:v>51886.641189575195</c:v>
                </c:pt>
                <c:pt idx="4537">
                  <c:v>51886.641189575195</c:v>
                </c:pt>
                <c:pt idx="4538">
                  <c:v>50439.94905090332</c:v>
                </c:pt>
                <c:pt idx="4539">
                  <c:v>50449.228591918945</c:v>
                </c:pt>
                <c:pt idx="4540">
                  <c:v>50439.949172973633</c:v>
                </c:pt>
                <c:pt idx="4541">
                  <c:v>52596.137771606445</c:v>
                </c:pt>
                <c:pt idx="4542">
                  <c:v>52605.417251586914</c:v>
                </c:pt>
                <c:pt idx="4543">
                  <c:v>52596.137771606445</c:v>
                </c:pt>
                <c:pt idx="4544">
                  <c:v>53326.66780090332</c:v>
                </c:pt>
                <c:pt idx="4545">
                  <c:v>65506.937454223633</c:v>
                </c:pt>
                <c:pt idx="4546">
                  <c:v>48875.107559204102</c:v>
                </c:pt>
                <c:pt idx="4547">
                  <c:v>48376.303848266602</c:v>
                </c:pt>
                <c:pt idx="4548">
                  <c:v>53445.03596496582</c:v>
                </c:pt>
                <c:pt idx="4549">
                  <c:v>53694.339981079102</c:v>
                </c:pt>
                <c:pt idx="4550">
                  <c:v>53489.285415649414</c:v>
                </c:pt>
                <c:pt idx="4551">
                  <c:v>53236.894790649414</c:v>
                </c:pt>
                <c:pt idx="4552">
                  <c:v>51016.047637939453</c:v>
                </c:pt>
                <c:pt idx="4553">
                  <c:v>51016.047698974609</c:v>
                </c:pt>
                <c:pt idx="4554">
                  <c:v>51389.257705688477</c:v>
                </c:pt>
                <c:pt idx="4555">
                  <c:v>49115.030654907227</c:v>
                </c:pt>
                <c:pt idx="4556">
                  <c:v>50156.128005981445</c:v>
                </c:pt>
                <c:pt idx="4557">
                  <c:v>50156.128067016602</c:v>
                </c:pt>
                <c:pt idx="4558">
                  <c:v>50347.887344360352</c:v>
                </c:pt>
                <c:pt idx="4559">
                  <c:v>50356.95100402832</c:v>
                </c:pt>
                <c:pt idx="4560">
                  <c:v>51856.95637512207</c:v>
                </c:pt>
                <c:pt idx="4561">
                  <c:v>52092.725967407227</c:v>
                </c:pt>
                <c:pt idx="4562">
                  <c:v>52092.725967407227</c:v>
                </c:pt>
                <c:pt idx="4563">
                  <c:v>48360.943374633789</c:v>
                </c:pt>
                <c:pt idx="4564">
                  <c:v>49103.566360473633</c:v>
                </c:pt>
                <c:pt idx="4565">
                  <c:v>49103.566421508789</c:v>
                </c:pt>
                <c:pt idx="4566">
                  <c:v>48698.620582580566</c:v>
                </c:pt>
                <c:pt idx="4567">
                  <c:v>48707.900123596191</c:v>
                </c:pt>
                <c:pt idx="4568">
                  <c:v>53027.188064575195</c:v>
                </c:pt>
                <c:pt idx="4569">
                  <c:v>53027.858108520501</c:v>
                </c:pt>
                <c:pt idx="4570">
                  <c:v>52734.899856567383</c:v>
                </c:pt>
                <c:pt idx="4571">
                  <c:v>52736.82307434082</c:v>
                </c:pt>
                <c:pt idx="4572">
                  <c:v>52684.899978637695</c:v>
                </c:pt>
                <c:pt idx="4573">
                  <c:v>50355.309585571289</c:v>
                </c:pt>
                <c:pt idx="4574">
                  <c:v>49902.397842407227</c:v>
                </c:pt>
                <c:pt idx="4575">
                  <c:v>48946.438720703125</c:v>
                </c:pt>
                <c:pt idx="4576">
                  <c:v>48946.438720703125</c:v>
                </c:pt>
                <c:pt idx="4577">
                  <c:v>50773.715835571289</c:v>
                </c:pt>
                <c:pt idx="4578">
                  <c:v>51106.339797973633</c:v>
                </c:pt>
                <c:pt idx="4579">
                  <c:v>51189.947158813469</c:v>
                </c:pt>
                <c:pt idx="4580">
                  <c:v>48231.310623168945</c:v>
                </c:pt>
                <c:pt idx="4581">
                  <c:v>48414.797439575195</c:v>
                </c:pt>
                <c:pt idx="4582">
                  <c:v>48351.176773071282</c:v>
                </c:pt>
                <c:pt idx="4583">
                  <c:v>47939.892044067383</c:v>
                </c:pt>
                <c:pt idx="4584">
                  <c:v>47857.712478637695</c:v>
                </c:pt>
                <c:pt idx="4585">
                  <c:v>52261.468215942383</c:v>
                </c:pt>
                <c:pt idx="4586">
                  <c:v>52261.46809387207</c:v>
                </c:pt>
                <c:pt idx="4587">
                  <c:v>53546.845077514648</c:v>
                </c:pt>
                <c:pt idx="4588">
                  <c:v>52018.193588256836</c:v>
                </c:pt>
                <c:pt idx="4589">
                  <c:v>52273.697555541992</c:v>
                </c:pt>
                <c:pt idx="4590">
                  <c:v>61910.19465637207</c:v>
                </c:pt>
                <c:pt idx="4591">
                  <c:v>61837.074478149414</c:v>
                </c:pt>
                <c:pt idx="4592">
                  <c:v>51470.152969360352</c:v>
                </c:pt>
                <c:pt idx="4593">
                  <c:v>51507.713745117188</c:v>
                </c:pt>
                <c:pt idx="4594">
                  <c:v>50345.560607910156</c:v>
                </c:pt>
                <c:pt idx="4595">
                  <c:v>50348.6572265625</c:v>
                </c:pt>
                <c:pt idx="4596">
                  <c:v>50005.936706542969</c:v>
                </c:pt>
                <c:pt idx="4597">
                  <c:v>50663.389831542969</c:v>
                </c:pt>
                <c:pt idx="4598">
                  <c:v>48227.129516601563</c:v>
                </c:pt>
                <c:pt idx="4599">
                  <c:v>48022.744018554688</c:v>
                </c:pt>
                <c:pt idx="4600">
                  <c:v>48213.849975585938</c:v>
                </c:pt>
                <c:pt idx="4601">
                  <c:v>48439.744567871094</c:v>
                </c:pt>
                <c:pt idx="4602">
                  <c:v>48472.68733215332</c:v>
                </c:pt>
                <c:pt idx="4603">
                  <c:v>48747.509536743164</c:v>
                </c:pt>
                <c:pt idx="4604">
                  <c:v>48747.50959777832</c:v>
                </c:pt>
                <c:pt idx="4605">
                  <c:v>50474.115859985352</c:v>
                </c:pt>
                <c:pt idx="4606">
                  <c:v>50407.965957641602</c:v>
                </c:pt>
                <c:pt idx="4607">
                  <c:v>50184.627029418945</c:v>
                </c:pt>
                <c:pt idx="4608">
                  <c:v>49951.991287231445</c:v>
                </c:pt>
                <c:pt idx="4609">
                  <c:v>49951.991348266602</c:v>
                </c:pt>
                <c:pt idx="4610">
                  <c:v>52019.997024536133</c:v>
                </c:pt>
                <c:pt idx="4611">
                  <c:v>52019.997024536133</c:v>
                </c:pt>
                <c:pt idx="4612">
                  <c:v>52019.997024536133</c:v>
                </c:pt>
                <c:pt idx="4613">
                  <c:v>52019.997024536133</c:v>
                </c:pt>
                <c:pt idx="4614">
                  <c:v>51635.516555786133</c:v>
                </c:pt>
                <c:pt idx="4615">
                  <c:v>52085.777236938477</c:v>
                </c:pt>
                <c:pt idx="4616">
                  <c:v>52086.574111938477</c:v>
                </c:pt>
                <c:pt idx="4617">
                  <c:v>52090.574111938477</c:v>
                </c:pt>
                <c:pt idx="4618">
                  <c:v>52099.853591918945</c:v>
                </c:pt>
                <c:pt idx="4619">
                  <c:v>52090.574172973633</c:v>
                </c:pt>
                <c:pt idx="4620">
                  <c:v>53018.167617797852</c:v>
                </c:pt>
                <c:pt idx="4621">
                  <c:v>53018.167617797852</c:v>
                </c:pt>
                <c:pt idx="4622">
                  <c:v>53016.555313110352</c:v>
                </c:pt>
                <c:pt idx="4623">
                  <c:v>48782.937576293945</c:v>
                </c:pt>
                <c:pt idx="4624">
                  <c:v>48549.765762329102</c:v>
                </c:pt>
                <c:pt idx="4625">
                  <c:v>48551.273574829102</c:v>
                </c:pt>
                <c:pt idx="4626">
                  <c:v>48551.273513793945</c:v>
                </c:pt>
                <c:pt idx="4627">
                  <c:v>48551.273574829102</c:v>
                </c:pt>
                <c:pt idx="4628">
                  <c:v>48784.445388793945</c:v>
                </c:pt>
                <c:pt idx="4629">
                  <c:v>49308.447402954102</c:v>
                </c:pt>
                <c:pt idx="4630">
                  <c:v>51070.275527954102</c:v>
                </c:pt>
                <c:pt idx="4631">
                  <c:v>51070.275466918945</c:v>
                </c:pt>
                <c:pt idx="4632">
                  <c:v>51070.275466918945</c:v>
                </c:pt>
                <c:pt idx="4633">
                  <c:v>51221.836807250977</c:v>
                </c:pt>
                <c:pt idx="4634">
                  <c:v>51866.902633666992</c:v>
                </c:pt>
                <c:pt idx="4635">
                  <c:v>62566.748870849609</c:v>
                </c:pt>
                <c:pt idx="4636">
                  <c:v>60852.094619750977</c:v>
                </c:pt>
                <c:pt idx="4637">
                  <c:v>60852.094619750977</c:v>
                </c:pt>
                <c:pt idx="4638">
                  <c:v>60917.87483215332</c:v>
                </c:pt>
                <c:pt idx="4639">
                  <c:v>60917.87483215332</c:v>
                </c:pt>
                <c:pt idx="4640">
                  <c:v>59587.456253051751</c:v>
                </c:pt>
                <c:pt idx="4641">
                  <c:v>59439.126663208008</c:v>
                </c:pt>
                <c:pt idx="4642">
                  <c:v>53627.69189453125</c:v>
                </c:pt>
                <c:pt idx="4643">
                  <c:v>52072.055541992188</c:v>
                </c:pt>
                <c:pt idx="4644">
                  <c:v>53737.196517944336</c:v>
                </c:pt>
                <c:pt idx="4645">
                  <c:v>53221.676742553711</c:v>
                </c:pt>
                <c:pt idx="4646">
                  <c:v>53225.676986694336</c:v>
                </c:pt>
                <c:pt idx="4647">
                  <c:v>53234.956283569336</c:v>
                </c:pt>
                <c:pt idx="4648">
                  <c:v>53184.235336303711</c:v>
                </c:pt>
                <c:pt idx="4649">
                  <c:v>52908.375595092773</c:v>
                </c:pt>
                <c:pt idx="4650">
                  <c:v>66497.573440551758</c:v>
                </c:pt>
                <c:pt idx="4651">
                  <c:v>66497.573684692383</c:v>
                </c:pt>
                <c:pt idx="4652">
                  <c:v>66497.573928833008</c:v>
                </c:pt>
                <c:pt idx="4653">
                  <c:v>62000.055862426751</c:v>
                </c:pt>
                <c:pt idx="4654">
                  <c:v>63017.792434692383</c:v>
                </c:pt>
                <c:pt idx="4655">
                  <c:v>52894.522460937493</c:v>
                </c:pt>
                <c:pt idx="4656">
                  <c:v>52626.924865722656</c:v>
                </c:pt>
                <c:pt idx="4657">
                  <c:v>53274.963500976563</c:v>
                </c:pt>
                <c:pt idx="4658">
                  <c:v>53545.546997070313</c:v>
                </c:pt>
                <c:pt idx="4659">
                  <c:v>53536.267456054688</c:v>
                </c:pt>
                <c:pt idx="4660">
                  <c:v>54157.526931762695</c:v>
                </c:pt>
                <c:pt idx="4661">
                  <c:v>54170.65266418457</c:v>
                </c:pt>
                <c:pt idx="4662">
                  <c:v>53423.10725402832</c:v>
                </c:pt>
                <c:pt idx="4663">
                  <c:v>52059.454666137695</c:v>
                </c:pt>
                <c:pt idx="4664">
                  <c:v>52059.454666137695</c:v>
                </c:pt>
                <c:pt idx="4665">
                  <c:v>63482.704544067383</c:v>
                </c:pt>
                <c:pt idx="4666">
                  <c:v>63483.511917114251</c:v>
                </c:pt>
                <c:pt idx="4667">
                  <c:v>63806.065139770501</c:v>
                </c:pt>
                <c:pt idx="4668">
                  <c:v>63895.956497192383</c:v>
                </c:pt>
                <c:pt idx="4669">
                  <c:v>60580.258255004883</c:v>
                </c:pt>
                <c:pt idx="4670">
                  <c:v>60487.746414184563</c:v>
                </c:pt>
                <c:pt idx="4671">
                  <c:v>59875.128616333001</c:v>
                </c:pt>
                <c:pt idx="4672">
                  <c:v>54063.671874999993</c:v>
                </c:pt>
                <c:pt idx="4673">
                  <c:v>54221.930297851563</c:v>
                </c:pt>
                <c:pt idx="4674">
                  <c:v>54231.209594726563</c:v>
                </c:pt>
                <c:pt idx="4675">
                  <c:v>54221.514282226563</c:v>
                </c:pt>
                <c:pt idx="4676">
                  <c:v>54707.72688293457</c:v>
                </c:pt>
                <c:pt idx="4677">
                  <c:v>54758.71028137207</c:v>
                </c:pt>
                <c:pt idx="4678">
                  <c:v>53908.92073059082</c:v>
                </c:pt>
                <c:pt idx="4679">
                  <c:v>51753.410415649414</c:v>
                </c:pt>
                <c:pt idx="4680">
                  <c:v>54722.408157348633</c:v>
                </c:pt>
                <c:pt idx="4681">
                  <c:v>54722.408218383789</c:v>
                </c:pt>
                <c:pt idx="4682">
                  <c:v>54722.408218383789</c:v>
                </c:pt>
                <c:pt idx="4683">
                  <c:v>54722.408157348633</c:v>
                </c:pt>
                <c:pt idx="4684">
                  <c:v>51921.943923950195</c:v>
                </c:pt>
                <c:pt idx="4685">
                  <c:v>49367.610229492188</c:v>
                </c:pt>
                <c:pt idx="4686">
                  <c:v>49367.610290527344</c:v>
                </c:pt>
                <c:pt idx="4687">
                  <c:v>49367.610290527344</c:v>
                </c:pt>
                <c:pt idx="4688">
                  <c:v>49367.610290527344</c:v>
                </c:pt>
                <c:pt idx="4689">
                  <c:v>49367.610229492188</c:v>
                </c:pt>
                <c:pt idx="4690">
                  <c:v>49367.610290527344</c:v>
                </c:pt>
                <c:pt idx="4691">
                  <c:v>49486.284057617188</c:v>
                </c:pt>
                <c:pt idx="4692">
                  <c:v>49838.284057617188</c:v>
                </c:pt>
                <c:pt idx="4693">
                  <c:v>49838.284057617188</c:v>
                </c:pt>
                <c:pt idx="4694">
                  <c:v>46734.727005004883</c:v>
                </c:pt>
                <c:pt idx="4695">
                  <c:v>51704.768692016602</c:v>
                </c:pt>
                <c:pt idx="4696">
                  <c:v>51704.768692016602</c:v>
                </c:pt>
                <c:pt idx="4697">
                  <c:v>49866.781387329102</c:v>
                </c:pt>
                <c:pt idx="4698">
                  <c:v>49866.781387329102</c:v>
                </c:pt>
                <c:pt idx="4699">
                  <c:v>53340.433395385742</c:v>
                </c:pt>
                <c:pt idx="4700">
                  <c:v>53340.433395385742</c:v>
                </c:pt>
                <c:pt idx="4701">
                  <c:v>53082.433456420898</c:v>
                </c:pt>
                <c:pt idx="4702">
                  <c:v>53091.712875366211</c:v>
                </c:pt>
                <c:pt idx="4703">
                  <c:v>53082.433395385742</c:v>
                </c:pt>
                <c:pt idx="4704">
                  <c:v>51536.946578979492</c:v>
                </c:pt>
                <c:pt idx="4705">
                  <c:v>51540.946578979492</c:v>
                </c:pt>
                <c:pt idx="4706">
                  <c:v>51461.755599975586</c:v>
                </c:pt>
                <c:pt idx="4707">
                  <c:v>51846.238021850586</c:v>
                </c:pt>
                <c:pt idx="4708">
                  <c:v>53963.781600952148</c:v>
                </c:pt>
                <c:pt idx="4709">
                  <c:v>53963.781600952148</c:v>
                </c:pt>
                <c:pt idx="4710">
                  <c:v>51770.701919555664</c:v>
                </c:pt>
                <c:pt idx="4711">
                  <c:v>51770.701858520508</c:v>
                </c:pt>
                <c:pt idx="4712">
                  <c:v>51504.893203735352</c:v>
                </c:pt>
                <c:pt idx="4713">
                  <c:v>51911.853591918945</c:v>
                </c:pt>
                <c:pt idx="4714">
                  <c:v>51911.853591918945</c:v>
                </c:pt>
                <c:pt idx="4715">
                  <c:v>51909.872146606445</c:v>
                </c:pt>
                <c:pt idx="4716">
                  <c:v>51623.033645629883</c:v>
                </c:pt>
                <c:pt idx="4717">
                  <c:v>52262.317092895508</c:v>
                </c:pt>
                <c:pt idx="4718">
                  <c:v>52268.527908325195</c:v>
                </c:pt>
                <c:pt idx="4719">
                  <c:v>52149.852249145508</c:v>
                </c:pt>
                <c:pt idx="4720">
                  <c:v>51388.617538452148</c:v>
                </c:pt>
                <c:pt idx="4721">
                  <c:v>52015.721725463867</c:v>
                </c:pt>
                <c:pt idx="4722">
                  <c:v>52015.721664428711</c:v>
                </c:pt>
                <c:pt idx="4723">
                  <c:v>52400.204086303711</c:v>
                </c:pt>
                <c:pt idx="4724">
                  <c:v>52794.692367553711</c:v>
                </c:pt>
                <c:pt idx="4725">
                  <c:v>56523.850662231445</c:v>
                </c:pt>
                <c:pt idx="4726">
                  <c:v>49913.298904418945</c:v>
                </c:pt>
                <c:pt idx="4727">
                  <c:v>49913.298904418945</c:v>
                </c:pt>
                <c:pt idx="4728">
                  <c:v>49913.298965454102</c:v>
                </c:pt>
                <c:pt idx="4729">
                  <c:v>49632.788162231445</c:v>
                </c:pt>
                <c:pt idx="4730">
                  <c:v>49636.788162231445</c:v>
                </c:pt>
                <c:pt idx="4731">
                  <c:v>49646.06770324707</c:v>
                </c:pt>
                <c:pt idx="4732">
                  <c:v>49645.798110961914</c:v>
                </c:pt>
                <c:pt idx="4733">
                  <c:v>49632.518630981445</c:v>
                </c:pt>
                <c:pt idx="4734">
                  <c:v>49125.077774047852</c:v>
                </c:pt>
                <c:pt idx="4735">
                  <c:v>49061.237075805664</c:v>
                </c:pt>
                <c:pt idx="4736">
                  <c:v>49490.984939575195</c:v>
                </c:pt>
                <c:pt idx="4737">
                  <c:v>51393.067825317383</c:v>
                </c:pt>
                <c:pt idx="4738">
                  <c:v>51155.220169067383</c:v>
                </c:pt>
                <c:pt idx="4739">
                  <c:v>51362.439086914063</c:v>
                </c:pt>
                <c:pt idx="4740">
                  <c:v>54042.224563598633</c:v>
                </c:pt>
                <c:pt idx="4741">
                  <c:v>53132.982986450195</c:v>
                </c:pt>
                <c:pt idx="4742">
                  <c:v>52586.615798950195</c:v>
                </c:pt>
                <c:pt idx="4743">
                  <c:v>51589.975128173828</c:v>
                </c:pt>
                <c:pt idx="4744">
                  <c:v>51589.975128173828</c:v>
                </c:pt>
                <c:pt idx="4745">
                  <c:v>52099.988800048828</c:v>
                </c:pt>
                <c:pt idx="4746">
                  <c:v>52099.988800048828</c:v>
                </c:pt>
                <c:pt idx="4747">
                  <c:v>51235.570281982422</c:v>
                </c:pt>
                <c:pt idx="4748">
                  <c:v>50883.570343017578</c:v>
                </c:pt>
                <c:pt idx="4749">
                  <c:v>50883.570343017578</c:v>
                </c:pt>
                <c:pt idx="4750">
                  <c:v>47602.832489013672</c:v>
                </c:pt>
                <c:pt idx="4751">
                  <c:v>48802.885879516602</c:v>
                </c:pt>
                <c:pt idx="4752">
                  <c:v>48802.885818481445</c:v>
                </c:pt>
                <c:pt idx="4753">
                  <c:v>48802.885818481445</c:v>
                </c:pt>
                <c:pt idx="4754">
                  <c:v>48802.885818481445</c:v>
                </c:pt>
                <c:pt idx="4755">
                  <c:v>48796.121170043945</c:v>
                </c:pt>
                <c:pt idx="4756">
                  <c:v>48751.089309692383</c:v>
                </c:pt>
                <c:pt idx="4757">
                  <c:v>48809.400772094727</c:v>
                </c:pt>
                <c:pt idx="4758">
                  <c:v>48800.121292114258</c:v>
                </c:pt>
                <c:pt idx="4759">
                  <c:v>50488.292556762695</c:v>
                </c:pt>
                <c:pt idx="4760">
                  <c:v>51898.500869750977</c:v>
                </c:pt>
                <c:pt idx="4761">
                  <c:v>51907.780349731445</c:v>
                </c:pt>
                <c:pt idx="4762">
                  <c:v>51907.690689086914</c:v>
                </c:pt>
                <c:pt idx="4763">
                  <c:v>51668.187088012695</c:v>
                </c:pt>
                <c:pt idx="4764">
                  <c:v>51244.044937133789</c:v>
                </c:pt>
                <c:pt idx="4765">
                  <c:v>51292.163162231445</c:v>
                </c:pt>
                <c:pt idx="4766">
                  <c:v>52100.575271606445</c:v>
                </c:pt>
                <c:pt idx="4767">
                  <c:v>52109.854690551758</c:v>
                </c:pt>
                <c:pt idx="4768">
                  <c:v>52374.989395141602</c:v>
                </c:pt>
                <c:pt idx="4769">
                  <c:v>52324.688613891602</c:v>
                </c:pt>
                <c:pt idx="4770">
                  <c:v>52320.214981079102</c:v>
                </c:pt>
                <c:pt idx="4771">
                  <c:v>52899.461074829102</c:v>
                </c:pt>
                <c:pt idx="4772">
                  <c:v>52780.787246704102</c:v>
                </c:pt>
                <c:pt idx="4773">
                  <c:v>51857.943496704102</c:v>
                </c:pt>
                <c:pt idx="4774">
                  <c:v>51857.943496704102</c:v>
                </c:pt>
                <c:pt idx="4775">
                  <c:v>51859.757949829102</c:v>
                </c:pt>
                <c:pt idx="4776">
                  <c:v>51859.757949829102</c:v>
                </c:pt>
                <c:pt idx="4777">
                  <c:v>50180.98518371582</c:v>
                </c:pt>
                <c:pt idx="4778">
                  <c:v>49540.791641235352</c:v>
                </c:pt>
                <c:pt idx="4779">
                  <c:v>50876.935195922852</c:v>
                </c:pt>
                <c:pt idx="4780">
                  <c:v>50886.21467590332</c:v>
                </c:pt>
                <c:pt idx="4781">
                  <c:v>51038.212844848633</c:v>
                </c:pt>
                <c:pt idx="4782">
                  <c:v>51038.456924438477</c:v>
                </c:pt>
                <c:pt idx="4783">
                  <c:v>50303.756729125977</c:v>
                </c:pt>
                <c:pt idx="4784">
                  <c:v>53206.547744750977</c:v>
                </c:pt>
                <c:pt idx="4785">
                  <c:v>60997.04280090332</c:v>
                </c:pt>
                <c:pt idx="4786">
                  <c:v>60998.656143188477</c:v>
                </c:pt>
                <c:pt idx="4787">
                  <c:v>60998.656143188477</c:v>
                </c:pt>
                <c:pt idx="4788">
                  <c:v>54837.024368286133</c:v>
                </c:pt>
                <c:pt idx="4789">
                  <c:v>54485.024368286133</c:v>
                </c:pt>
                <c:pt idx="4790">
                  <c:v>54485.024429321289</c:v>
                </c:pt>
                <c:pt idx="4791">
                  <c:v>54485.024368286133</c:v>
                </c:pt>
                <c:pt idx="4792">
                  <c:v>51448.119094848633</c:v>
                </c:pt>
                <c:pt idx="4793">
                  <c:v>51448.11897277832</c:v>
                </c:pt>
                <c:pt idx="4794">
                  <c:v>52105.68928527832</c:v>
                </c:pt>
                <c:pt idx="4795">
                  <c:v>52035.092071533203</c:v>
                </c:pt>
                <c:pt idx="4796">
                  <c:v>52786.856460571289</c:v>
                </c:pt>
                <c:pt idx="4797">
                  <c:v>52786.856582641602</c:v>
                </c:pt>
                <c:pt idx="4798">
                  <c:v>52786.856460571289</c:v>
                </c:pt>
                <c:pt idx="4799">
                  <c:v>52801.977676391602</c:v>
                </c:pt>
                <c:pt idx="4800">
                  <c:v>49338.067031860352</c:v>
                </c:pt>
                <c:pt idx="4801">
                  <c:v>50752.496719360352</c:v>
                </c:pt>
                <c:pt idx="4802">
                  <c:v>50502.188064575195</c:v>
                </c:pt>
                <c:pt idx="4803">
                  <c:v>50471.253494262695</c:v>
                </c:pt>
                <c:pt idx="4804">
                  <c:v>50404.563552856445</c:v>
                </c:pt>
                <c:pt idx="4805">
                  <c:v>50337.873733520508</c:v>
                </c:pt>
                <c:pt idx="4806">
                  <c:v>50281.922317504876</c:v>
                </c:pt>
                <c:pt idx="4807">
                  <c:v>51496.839431762695</c:v>
                </c:pt>
                <c:pt idx="4808">
                  <c:v>51881.321853637695</c:v>
                </c:pt>
                <c:pt idx="4809">
                  <c:v>51606.907791137695</c:v>
                </c:pt>
                <c:pt idx="4810">
                  <c:v>48779.583206176758</c:v>
                </c:pt>
                <c:pt idx="4811">
                  <c:v>48326.667556762695</c:v>
                </c:pt>
                <c:pt idx="4812">
                  <c:v>48326.667617797852</c:v>
                </c:pt>
                <c:pt idx="4813">
                  <c:v>50736.913360595703</c:v>
                </c:pt>
                <c:pt idx="4814">
                  <c:v>50440.901702880859</c:v>
                </c:pt>
                <c:pt idx="4815">
                  <c:v>51123.909881591797</c:v>
                </c:pt>
                <c:pt idx="4816">
                  <c:v>51207.421722412109</c:v>
                </c:pt>
                <c:pt idx="4817">
                  <c:v>51207.421600341797</c:v>
                </c:pt>
                <c:pt idx="4818">
                  <c:v>50625.498626708984</c:v>
                </c:pt>
                <c:pt idx="4819">
                  <c:v>50842.141937255859</c:v>
                </c:pt>
                <c:pt idx="4820">
                  <c:v>52581.823867797852</c:v>
                </c:pt>
                <c:pt idx="4821">
                  <c:v>51046.42658996582</c:v>
                </c:pt>
                <c:pt idx="4822">
                  <c:v>51046.426712036133</c:v>
                </c:pt>
                <c:pt idx="4823">
                  <c:v>51046.426651000977</c:v>
                </c:pt>
                <c:pt idx="4824">
                  <c:v>50922.618942260742</c:v>
                </c:pt>
                <c:pt idx="4825">
                  <c:v>54199.587203979492</c:v>
                </c:pt>
                <c:pt idx="4826">
                  <c:v>54199.587203979492</c:v>
                </c:pt>
                <c:pt idx="4827">
                  <c:v>54199.587142944336</c:v>
                </c:pt>
                <c:pt idx="4828">
                  <c:v>54788.225387573242</c:v>
                </c:pt>
                <c:pt idx="4829">
                  <c:v>54920.381332397461</c:v>
                </c:pt>
                <c:pt idx="4830">
                  <c:v>63260.555618286133</c:v>
                </c:pt>
                <c:pt idx="4831">
                  <c:v>50708.69709777832</c:v>
                </c:pt>
                <c:pt idx="4832">
                  <c:v>50941.87287902832</c:v>
                </c:pt>
                <c:pt idx="4833">
                  <c:v>50941.87287902832</c:v>
                </c:pt>
                <c:pt idx="4834">
                  <c:v>50941.87287902832</c:v>
                </c:pt>
                <c:pt idx="4835">
                  <c:v>50936.872894287109</c:v>
                </c:pt>
                <c:pt idx="4836">
                  <c:v>50936.872833251953</c:v>
                </c:pt>
                <c:pt idx="4837">
                  <c:v>49006.965118408203</c:v>
                </c:pt>
                <c:pt idx="4838">
                  <c:v>48725.273513793945</c:v>
                </c:pt>
                <c:pt idx="4839">
                  <c:v>48725.273574829102</c:v>
                </c:pt>
                <c:pt idx="4840">
                  <c:v>53409.332656860352</c:v>
                </c:pt>
                <c:pt idx="4841">
                  <c:v>53060.401138305664</c:v>
                </c:pt>
                <c:pt idx="4842">
                  <c:v>52892.181411743164</c:v>
                </c:pt>
                <c:pt idx="4843">
                  <c:v>53340.781143188477</c:v>
                </c:pt>
                <c:pt idx="4844">
                  <c:v>54035.446853637695</c:v>
                </c:pt>
                <c:pt idx="4845">
                  <c:v>53265.379592895508</c:v>
                </c:pt>
                <c:pt idx="4846">
                  <c:v>53265.379653930664</c:v>
                </c:pt>
                <c:pt idx="4847">
                  <c:v>50619.915298461914</c:v>
                </c:pt>
                <c:pt idx="4848">
                  <c:v>50033.445449829102</c:v>
                </c:pt>
                <c:pt idx="4849">
                  <c:v>50031.628982543945</c:v>
                </c:pt>
                <c:pt idx="4850">
                  <c:v>52873.100051879883</c:v>
                </c:pt>
                <c:pt idx="4851">
                  <c:v>52521.100173950195</c:v>
                </c:pt>
                <c:pt idx="4852">
                  <c:v>52136.615798950195</c:v>
                </c:pt>
                <c:pt idx="4853">
                  <c:v>52136.615798950195</c:v>
                </c:pt>
                <c:pt idx="4854">
                  <c:v>52918.600173950195</c:v>
                </c:pt>
                <c:pt idx="4855">
                  <c:v>52962.381423950195</c:v>
                </c:pt>
                <c:pt idx="4856">
                  <c:v>52829.158279418945</c:v>
                </c:pt>
                <c:pt idx="4857">
                  <c:v>52450.121231079102</c:v>
                </c:pt>
                <c:pt idx="4858">
                  <c:v>52470.353591918945</c:v>
                </c:pt>
                <c:pt idx="4859">
                  <c:v>52470.353591918945</c:v>
                </c:pt>
                <c:pt idx="4860">
                  <c:v>61694.447525024414</c:v>
                </c:pt>
                <c:pt idx="4861">
                  <c:v>61804.638931274414</c:v>
                </c:pt>
                <c:pt idx="4862">
                  <c:v>62620.644302368164</c:v>
                </c:pt>
                <c:pt idx="4863">
                  <c:v>52263.894409179688</c:v>
                </c:pt>
                <c:pt idx="4864">
                  <c:v>52263.894470214844</c:v>
                </c:pt>
                <c:pt idx="4865">
                  <c:v>51765.351440429688</c:v>
                </c:pt>
                <c:pt idx="4866">
                  <c:v>51765.351440429688</c:v>
                </c:pt>
                <c:pt idx="4867">
                  <c:v>51765.351440429688</c:v>
                </c:pt>
                <c:pt idx="4868">
                  <c:v>51646.675659179688</c:v>
                </c:pt>
                <c:pt idx="4869">
                  <c:v>48858.413513183594</c:v>
                </c:pt>
                <c:pt idx="4870">
                  <c:v>48977.089233398438</c:v>
                </c:pt>
                <c:pt idx="4871">
                  <c:v>48977.089233398438</c:v>
                </c:pt>
                <c:pt idx="4872">
                  <c:v>48977.089294433594</c:v>
                </c:pt>
                <c:pt idx="4873">
                  <c:v>52839.204299926758</c:v>
                </c:pt>
                <c:pt idx="4874">
                  <c:v>52839.204177856445</c:v>
                </c:pt>
                <c:pt idx="4875">
                  <c:v>53133.484100341797</c:v>
                </c:pt>
                <c:pt idx="4876">
                  <c:v>53069.863800048828</c:v>
                </c:pt>
                <c:pt idx="4877">
                  <c:v>53060.584320068359</c:v>
                </c:pt>
                <c:pt idx="4878">
                  <c:v>53056.584197998047</c:v>
                </c:pt>
                <c:pt idx="4879">
                  <c:v>53206.753021240234</c:v>
                </c:pt>
                <c:pt idx="4880">
                  <c:v>50593.003799438477</c:v>
                </c:pt>
                <c:pt idx="4881">
                  <c:v>51097.781204223633</c:v>
                </c:pt>
                <c:pt idx="4882">
                  <c:v>50194.206985473633</c:v>
                </c:pt>
                <c:pt idx="4883">
                  <c:v>50183.606918334961</c:v>
                </c:pt>
                <c:pt idx="4884">
                  <c:v>51903.926406860352</c:v>
                </c:pt>
                <c:pt idx="4885">
                  <c:v>54106.888900756836</c:v>
                </c:pt>
                <c:pt idx="4886">
                  <c:v>54106.889022827148</c:v>
                </c:pt>
                <c:pt idx="4887">
                  <c:v>54106.888900756836</c:v>
                </c:pt>
                <c:pt idx="4888">
                  <c:v>54830.522994995117</c:v>
                </c:pt>
                <c:pt idx="4889">
                  <c:v>54830.522933959961</c:v>
                </c:pt>
                <c:pt idx="4890">
                  <c:v>51206.355056762695</c:v>
                </c:pt>
                <c:pt idx="4891">
                  <c:v>51263.64485168457</c:v>
                </c:pt>
                <c:pt idx="4892">
                  <c:v>51513.95539855957</c:v>
                </c:pt>
                <c:pt idx="4893">
                  <c:v>52200.279006958008</c:v>
                </c:pt>
                <c:pt idx="4894">
                  <c:v>52200.279006958008</c:v>
                </c:pt>
                <c:pt idx="4895">
                  <c:v>50147.169036865234</c:v>
                </c:pt>
                <c:pt idx="4896">
                  <c:v>51113.845428466797</c:v>
                </c:pt>
                <c:pt idx="4897">
                  <c:v>50947.161651611328</c:v>
                </c:pt>
                <c:pt idx="4898">
                  <c:v>50947.161468505859</c:v>
                </c:pt>
                <c:pt idx="4899">
                  <c:v>49821.269134521484</c:v>
                </c:pt>
                <c:pt idx="4900">
                  <c:v>49821.269195556641</c:v>
                </c:pt>
                <c:pt idx="4901">
                  <c:v>48513.981643676751</c:v>
                </c:pt>
                <c:pt idx="4902">
                  <c:v>48560.97102355957</c:v>
                </c:pt>
                <c:pt idx="4903">
                  <c:v>48558.375564575195</c:v>
                </c:pt>
                <c:pt idx="4904">
                  <c:v>48275.61653137207</c:v>
                </c:pt>
                <c:pt idx="4905">
                  <c:v>55035.616470336914</c:v>
                </c:pt>
                <c:pt idx="4906">
                  <c:v>55035.616470336914</c:v>
                </c:pt>
                <c:pt idx="4907">
                  <c:v>55026.336990356445</c:v>
                </c:pt>
                <c:pt idx="4908">
                  <c:v>53613.774002075195</c:v>
                </c:pt>
                <c:pt idx="4909">
                  <c:v>48303.842262268066</c:v>
                </c:pt>
                <c:pt idx="4910">
                  <c:v>48307.842262268066</c:v>
                </c:pt>
                <c:pt idx="4911">
                  <c:v>48317.121803283691</c:v>
                </c:pt>
                <c:pt idx="4912">
                  <c:v>48307.842262268066</c:v>
                </c:pt>
                <c:pt idx="4913">
                  <c:v>49198.767616271973</c:v>
                </c:pt>
                <c:pt idx="4914">
                  <c:v>49202.767616271973</c:v>
                </c:pt>
                <c:pt idx="4915">
                  <c:v>49212.047096252441</c:v>
                </c:pt>
                <c:pt idx="4916">
                  <c:v>49212.047035217285</c:v>
                </c:pt>
                <c:pt idx="4917">
                  <c:v>49750.800064086914</c:v>
                </c:pt>
                <c:pt idx="4918">
                  <c:v>50815.225769042969</c:v>
                </c:pt>
                <c:pt idx="4919">
                  <c:v>51769.479370117188</c:v>
                </c:pt>
                <c:pt idx="4920">
                  <c:v>59922.972122192376</c:v>
                </c:pt>
                <c:pt idx="4921">
                  <c:v>59767.704544067376</c:v>
                </c:pt>
                <c:pt idx="4922">
                  <c:v>60406.976272583008</c:v>
                </c:pt>
                <c:pt idx="4923">
                  <c:v>60406.976272583008</c:v>
                </c:pt>
                <c:pt idx="4924">
                  <c:v>55514.877151489258</c:v>
                </c:pt>
                <c:pt idx="4925">
                  <c:v>49193.68537902832</c:v>
                </c:pt>
                <c:pt idx="4926">
                  <c:v>49357.818313598633</c:v>
                </c:pt>
                <c:pt idx="4927">
                  <c:v>49357.818313598633</c:v>
                </c:pt>
                <c:pt idx="4928">
                  <c:v>49348.538772583008</c:v>
                </c:pt>
                <c:pt idx="4929">
                  <c:v>48481.960891723626</c:v>
                </c:pt>
                <c:pt idx="4930">
                  <c:v>48481.961013793938</c:v>
                </c:pt>
                <c:pt idx="4931">
                  <c:v>48481.960891723626</c:v>
                </c:pt>
                <c:pt idx="4932">
                  <c:v>48480.921951293938</c:v>
                </c:pt>
                <c:pt idx="4933">
                  <c:v>48480.921951293938</c:v>
                </c:pt>
                <c:pt idx="4934">
                  <c:v>48410.27864074707</c:v>
                </c:pt>
                <c:pt idx="4935">
                  <c:v>55578.586380004883</c:v>
                </c:pt>
                <c:pt idx="4936">
                  <c:v>51463.069610595703</c:v>
                </c:pt>
                <c:pt idx="4937">
                  <c:v>51393.751800537109</c:v>
                </c:pt>
                <c:pt idx="4938">
                  <c:v>51327.062103271477</c:v>
                </c:pt>
                <c:pt idx="4939">
                  <c:v>51808.770538330071</c:v>
                </c:pt>
                <c:pt idx="4940">
                  <c:v>51422.353973388665</c:v>
                </c:pt>
                <c:pt idx="4941">
                  <c:v>48830.562377929688</c:v>
                </c:pt>
                <c:pt idx="4942">
                  <c:v>48482.562377929688</c:v>
                </c:pt>
                <c:pt idx="4943">
                  <c:v>48491.841979980469</c:v>
                </c:pt>
                <c:pt idx="4944">
                  <c:v>48491.841918945313</c:v>
                </c:pt>
                <c:pt idx="4945">
                  <c:v>48491.842041015625</c:v>
                </c:pt>
                <c:pt idx="4946">
                  <c:v>48482.5625</c:v>
                </c:pt>
                <c:pt idx="4947">
                  <c:v>48635.456359863281</c:v>
                </c:pt>
                <c:pt idx="4948">
                  <c:v>48843.841857910156</c:v>
                </c:pt>
                <c:pt idx="4949">
                  <c:v>53463.632278442383</c:v>
                </c:pt>
                <c:pt idx="4950">
                  <c:v>62383.909927368164</c:v>
                </c:pt>
                <c:pt idx="4951">
                  <c:v>62383.909866333008</c:v>
                </c:pt>
                <c:pt idx="4952">
                  <c:v>62383.909866333008</c:v>
                </c:pt>
                <c:pt idx="4953">
                  <c:v>62383.909927368164</c:v>
                </c:pt>
                <c:pt idx="4954">
                  <c:v>50156.902420043945</c:v>
                </c:pt>
                <c:pt idx="4955">
                  <c:v>50158.149490356445</c:v>
                </c:pt>
                <c:pt idx="4956">
                  <c:v>50158.149490356445</c:v>
                </c:pt>
                <c:pt idx="4957">
                  <c:v>49907.837051391602</c:v>
                </c:pt>
                <c:pt idx="4958">
                  <c:v>49911.837051391602</c:v>
                </c:pt>
                <c:pt idx="4959">
                  <c:v>49921.11653137207</c:v>
                </c:pt>
                <c:pt idx="4960">
                  <c:v>48959.668167114258</c:v>
                </c:pt>
                <c:pt idx="4961">
                  <c:v>51490.17463684082</c:v>
                </c:pt>
                <c:pt idx="4962">
                  <c:v>51490.174758911133</c:v>
                </c:pt>
                <c:pt idx="4963">
                  <c:v>52638.325088500977</c:v>
                </c:pt>
                <c:pt idx="4964">
                  <c:v>52638.325088500977</c:v>
                </c:pt>
                <c:pt idx="4965">
                  <c:v>49814.092666625977</c:v>
                </c:pt>
                <c:pt idx="4966">
                  <c:v>50651.51545715332</c:v>
                </c:pt>
                <c:pt idx="4967">
                  <c:v>50651.51545715332</c:v>
                </c:pt>
                <c:pt idx="4968">
                  <c:v>50820.164138793945</c:v>
                </c:pt>
                <c:pt idx="4969">
                  <c:v>50828.334182739258</c:v>
                </c:pt>
                <c:pt idx="4970">
                  <c:v>50836.50422668457</c:v>
                </c:pt>
                <c:pt idx="4971">
                  <c:v>51002.26252746582</c:v>
                </c:pt>
                <c:pt idx="4972">
                  <c:v>50587.20832824707</c:v>
                </c:pt>
                <c:pt idx="4973">
                  <c:v>50577.928909301751</c:v>
                </c:pt>
                <c:pt idx="4974">
                  <c:v>51006.249603271477</c:v>
                </c:pt>
                <c:pt idx="4975">
                  <c:v>51674.093353271477</c:v>
                </c:pt>
                <c:pt idx="4976">
                  <c:v>51674.092987060547</c:v>
                </c:pt>
                <c:pt idx="4977">
                  <c:v>51674.093231201172</c:v>
                </c:pt>
                <c:pt idx="4978">
                  <c:v>51678.093231201172</c:v>
                </c:pt>
                <c:pt idx="4979">
                  <c:v>51641.657623291016</c:v>
                </c:pt>
                <c:pt idx="4980">
                  <c:v>61133.793121337891</c:v>
                </c:pt>
                <c:pt idx="4981">
                  <c:v>57006.117691040039</c:v>
                </c:pt>
                <c:pt idx="4982">
                  <c:v>56431.287612915039</c:v>
                </c:pt>
                <c:pt idx="4983">
                  <c:v>52216.272109985352</c:v>
                </c:pt>
                <c:pt idx="4984">
                  <c:v>51383.73127746582</c:v>
                </c:pt>
                <c:pt idx="4985">
                  <c:v>51036.559524536133</c:v>
                </c:pt>
                <c:pt idx="4986">
                  <c:v>51036.559463500977</c:v>
                </c:pt>
                <c:pt idx="4987">
                  <c:v>51787.646438598633</c:v>
                </c:pt>
                <c:pt idx="4988">
                  <c:v>51551.876846313477</c:v>
                </c:pt>
                <c:pt idx="4989">
                  <c:v>51126.742630004883</c:v>
                </c:pt>
                <c:pt idx="4990">
                  <c:v>51503.74104309082</c:v>
                </c:pt>
                <c:pt idx="4991">
                  <c:v>51860.050857543945</c:v>
                </c:pt>
                <c:pt idx="4992">
                  <c:v>53387.427169799805</c:v>
                </c:pt>
                <c:pt idx="4993">
                  <c:v>54711.617416381836</c:v>
                </c:pt>
                <c:pt idx="4994">
                  <c:v>54715.617538452148</c:v>
                </c:pt>
                <c:pt idx="4995">
                  <c:v>60709.730484008789</c:v>
                </c:pt>
                <c:pt idx="4996">
                  <c:v>60357.730422973633</c:v>
                </c:pt>
                <c:pt idx="4997">
                  <c:v>60357.730484008789</c:v>
                </c:pt>
                <c:pt idx="4998">
                  <c:v>60357.730422973633</c:v>
                </c:pt>
                <c:pt idx="4999">
                  <c:v>59556.181594848633</c:v>
                </c:pt>
                <c:pt idx="5000">
                  <c:v>59546.581649780273</c:v>
                </c:pt>
                <c:pt idx="5001">
                  <c:v>54556.625137329102</c:v>
                </c:pt>
                <c:pt idx="5002">
                  <c:v>52971.408828735352</c:v>
                </c:pt>
                <c:pt idx="5003">
                  <c:v>52971.408767700195</c:v>
                </c:pt>
                <c:pt idx="5004">
                  <c:v>52619.408767700195</c:v>
                </c:pt>
                <c:pt idx="5005">
                  <c:v>52618.779861450195</c:v>
                </c:pt>
                <c:pt idx="5006">
                  <c:v>48394.440078735352</c:v>
                </c:pt>
                <c:pt idx="5007">
                  <c:v>50039.244766235352</c:v>
                </c:pt>
                <c:pt idx="5008">
                  <c:v>53490.202102661133</c:v>
                </c:pt>
                <c:pt idx="5009">
                  <c:v>53353.525772094727</c:v>
                </c:pt>
                <c:pt idx="5010">
                  <c:v>53179.032852172852</c:v>
                </c:pt>
                <c:pt idx="5011">
                  <c:v>52794.550430297852</c:v>
                </c:pt>
                <c:pt idx="5012">
                  <c:v>52794.550369262695</c:v>
                </c:pt>
                <c:pt idx="5013">
                  <c:v>51846.460525512695</c:v>
                </c:pt>
                <c:pt idx="5014">
                  <c:v>52680.667617797852</c:v>
                </c:pt>
                <c:pt idx="5015">
                  <c:v>52543.991287231445</c:v>
                </c:pt>
                <c:pt idx="5016">
                  <c:v>52542.109512329102</c:v>
                </c:pt>
                <c:pt idx="5017">
                  <c:v>51099.94563293457</c:v>
                </c:pt>
                <c:pt idx="5018">
                  <c:v>50884.62190246582</c:v>
                </c:pt>
                <c:pt idx="5019">
                  <c:v>50726.557754516602</c:v>
                </c:pt>
                <c:pt idx="5020">
                  <c:v>50730.557754516602</c:v>
                </c:pt>
                <c:pt idx="5021">
                  <c:v>50739.837173461914</c:v>
                </c:pt>
                <c:pt idx="5022">
                  <c:v>53051.979080200195</c:v>
                </c:pt>
                <c:pt idx="5023">
                  <c:v>52726.453994750977</c:v>
                </c:pt>
                <c:pt idx="5024">
                  <c:v>52735.733413696289</c:v>
                </c:pt>
                <c:pt idx="5025">
                  <c:v>50211.481521606445</c:v>
                </c:pt>
                <c:pt idx="5026">
                  <c:v>50726.557693481445</c:v>
                </c:pt>
                <c:pt idx="5027">
                  <c:v>50726.557693481445</c:v>
                </c:pt>
                <c:pt idx="5028">
                  <c:v>50730.484130859375</c:v>
                </c:pt>
                <c:pt idx="5029">
                  <c:v>50886.634338378906</c:v>
                </c:pt>
                <c:pt idx="5030">
                  <c:v>50886.634216308594</c:v>
                </c:pt>
                <c:pt idx="5031">
                  <c:v>50886.63427734375</c:v>
                </c:pt>
                <c:pt idx="5032">
                  <c:v>50877.354797363281</c:v>
                </c:pt>
                <c:pt idx="5033">
                  <c:v>50521.354797363281</c:v>
                </c:pt>
                <c:pt idx="5034">
                  <c:v>50521.354736328125</c:v>
                </c:pt>
                <c:pt idx="5035">
                  <c:v>50378.484069824219</c:v>
                </c:pt>
                <c:pt idx="5036">
                  <c:v>50387.763549804688</c:v>
                </c:pt>
                <c:pt idx="5037">
                  <c:v>50465.15364074707</c:v>
                </c:pt>
                <c:pt idx="5038">
                  <c:v>52229.977127075195</c:v>
                </c:pt>
                <c:pt idx="5039">
                  <c:v>52229.977249145508</c:v>
                </c:pt>
                <c:pt idx="5040">
                  <c:v>53117.513259887695</c:v>
                </c:pt>
                <c:pt idx="5041">
                  <c:v>53121.513259887695</c:v>
                </c:pt>
                <c:pt idx="5042">
                  <c:v>53019.928894042969</c:v>
                </c:pt>
                <c:pt idx="5043">
                  <c:v>51824.451248168945</c:v>
                </c:pt>
                <c:pt idx="5044">
                  <c:v>51824.451248168945</c:v>
                </c:pt>
                <c:pt idx="5045">
                  <c:v>51825.283279418945</c:v>
                </c:pt>
                <c:pt idx="5046">
                  <c:v>48620.122695922852</c:v>
                </c:pt>
                <c:pt idx="5047">
                  <c:v>48880.080703735352</c:v>
                </c:pt>
                <c:pt idx="5048">
                  <c:v>48880.080703735352</c:v>
                </c:pt>
                <c:pt idx="5049">
                  <c:v>48761.404922485352</c:v>
                </c:pt>
                <c:pt idx="5050">
                  <c:v>48761.404922485352</c:v>
                </c:pt>
                <c:pt idx="5051">
                  <c:v>51091.018692016602</c:v>
                </c:pt>
                <c:pt idx="5052">
                  <c:v>51927.073097229004</c:v>
                </c:pt>
                <c:pt idx="5053">
                  <c:v>51927.073036193848</c:v>
                </c:pt>
                <c:pt idx="5054">
                  <c:v>51092.715553283691</c:v>
                </c:pt>
                <c:pt idx="5055">
                  <c:v>61448.286819458008</c:v>
                </c:pt>
                <c:pt idx="5056">
                  <c:v>61453.730178833008</c:v>
                </c:pt>
                <c:pt idx="5057">
                  <c:v>49862.856582641602</c:v>
                </c:pt>
                <c:pt idx="5058">
                  <c:v>49789.736465454102</c:v>
                </c:pt>
                <c:pt idx="5059">
                  <c:v>49464.239883422852</c:v>
                </c:pt>
                <c:pt idx="5060">
                  <c:v>49391.119766235352</c:v>
                </c:pt>
                <c:pt idx="5061">
                  <c:v>52633.76545715332</c:v>
                </c:pt>
                <c:pt idx="5062">
                  <c:v>52633.765518188477</c:v>
                </c:pt>
                <c:pt idx="5063">
                  <c:v>52744.957595825195</c:v>
                </c:pt>
                <c:pt idx="5064">
                  <c:v>52444.443862915039</c:v>
                </c:pt>
                <c:pt idx="5065">
                  <c:v>51830.19758605957</c:v>
                </c:pt>
                <c:pt idx="5066">
                  <c:v>50946.332962036133</c:v>
                </c:pt>
                <c:pt idx="5067">
                  <c:v>50873.43293762207</c:v>
                </c:pt>
                <c:pt idx="5068">
                  <c:v>50800.532852172844</c:v>
                </c:pt>
                <c:pt idx="5069">
                  <c:v>54240.806686401367</c:v>
                </c:pt>
                <c:pt idx="5070">
                  <c:v>55590.746047973633</c:v>
                </c:pt>
                <c:pt idx="5071">
                  <c:v>55590.746047973633</c:v>
                </c:pt>
                <c:pt idx="5072">
                  <c:v>50606.845779418945</c:v>
                </c:pt>
                <c:pt idx="5073">
                  <c:v>51462.86848449707</c:v>
                </c:pt>
                <c:pt idx="5074">
                  <c:v>51462.868545532227</c:v>
                </c:pt>
                <c:pt idx="5075">
                  <c:v>51466.868606567383</c:v>
                </c:pt>
                <c:pt idx="5076">
                  <c:v>51343.35334777832</c:v>
                </c:pt>
                <c:pt idx="5077">
                  <c:v>51334.073928833008</c:v>
                </c:pt>
                <c:pt idx="5078">
                  <c:v>50246.529739379883</c:v>
                </c:pt>
                <c:pt idx="5079">
                  <c:v>50124.653900146484</c:v>
                </c:pt>
                <c:pt idx="5080">
                  <c:v>51565.334060668945</c:v>
                </c:pt>
                <c:pt idx="5081">
                  <c:v>51559.123123168945</c:v>
                </c:pt>
                <c:pt idx="5082">
                  <c:v>51559.123123168945</c:v>
                </c:pt>
                <c:pt idx="5083">
                  <c:v>52012.004959106445</c:v>
                </c:pt>
                <c:pt idx="5084">
                  <c:v>52259.132095336914</c:v>
                </c:pt>
                <c:pt idx="5085">
                  <c:v>62329.611465454094</c:v>
                </c:pt>
                <c:pt idx="5086">
                  <c:v>62329.611282348633</c:v>
                </c:pt>
                <c:pt idx="5087">
                  <c:v>50966.423904418945</c:v>
                </c:pt>
                <c:pt idx="5088">
                  <c:v>49678.328491210938</c:v>
                </c:pt>
                <c:pt idx="5089">
                  <c:v>50062.183959960938</c:v>
                </c:pt>
                <c:pt idx="5090">
                  <c:v>50066.183959960938</c:v>
                </c:pt>
                <c:pt idx="5091">
                  <c:v>50487.908691406243</c:v>
                </c:pt>
                <c:pt idx="5092">
                  <c:v>50486.026855468743</c:v>
                </c:pt>
                <c:pt idx="5093">
                  <c:v>50795.909179687493</c:v>
                </c:pt>
                <c:pt idx="5094">
                  <c:v>48003.646850585938</c:v>
                </c:pt>
                <c:pt idx="5095">
                  <c:v>47873.968383789063</c:v>
                </c:pt>
                <c:pt idx="5096">
                  <c:v>47630.851684570313</c:v>
                </c:pt>
                <c:pt idx="5097">
                  <c:v>47473.957641601563</c:v>
                </c:pt>
                <c:pt idx="5098">
                  <c:v>52061.013160705566</c:v>
                </c:pt>
                <c:pt idx="5099">
                  <c:v>52061.013282775879</c:v>
                </c:pt>
                <c:pt idx="5100">
                  <c:v>64069.293167114251</c:v>
                </c:pt>
                <c:pt idx="5101">
                  <c:v>63411.996536254883</c:v>
                </c:pt>
                <c:pt idx="5102">
                  <c:v>52264.102737426751</c:v>
                </c:pt>
                <c:pt idx="5103">
                  <c:v>52377.134841918945</c:v>
                </c:pt>
                <c:pt idx="5104">
                  <c:v>52215.326553344719</c:v>
                </c:pt>
                <c:pt idx="5105">
                  <c:v>52279.002731323235</c:v>
                </c:pt>
                <c:pt idx="5106">
                  <c:v>52176.852462768555</c:v>
                </c:pt>
                <c:pt idx="5107">
                  <c:v>50206.585037231445</c:v>
                </c:pt>
                <c:pt idx="5108">
                  <c:v>50549.77033996582</c:v>
                </c:pt>
                <c:pt idx="5109">
                  <c:v>50469.566787719727</c:v>
                </c:pt>
                <c:pt idx="5110">
                  <c:v>50478.846328735352</c:v>
                </c:pt>
                <c:pt idx="5111">
                  <c:v>49774.846389770508</c:v>
                </c:pt>
                <c:pt idx="5112">
                  <c:v>50679.566848754883</c:v>
                </c:pt>
                <c:pt idx="5113">
                  <c:v>50675.566909790039</c:v>
                </c:pt>
                <c:pt idx="5114">
                  <c:v>50359.136962890625</c:v>
                </c:pt>
                <c:pt idx="5115">
                  <c:v>51909.315185546875</c:v>
                </c:pt>
                <c:pt idx="5116">
                  <c:v>50641.861343383789</c:v>
                </c:pt>
                <c:pt idx="5117">
                  <c:v>50724.260879516602</c:v>
                </c:pt>
                <c:pt idx="5118">
                  <c:v>50797.371047973626</c:v>
                </c:pt>
                <c:pt idx="5119">
                  <c:v>51020.594741821289</c:v>
                </c:pt>
                <c:pt idx="5120">
                  <c:v>51020.594802856445</c:v>
                </c:pt>
                <c:pt idx="5121">
                  <c:v>51020.594741821289</c:v>
                </c:pt>
                <c:pt idx="5122">
                  <c:v>50964.325942993164</c:v>
                </c:pt>
                <c:pt idx="5123">
                  <c:v>51660.34553527832</c:v>
                </c:pt>
                <c:pt idx="5124">
                  <c:v>51620.593215942383</c:v>
                </c:pt>
                <c:pt idx="5125">
                  <c:v>51669.625137329102</c:v>
                </c:pt>
                <c:pt idx="5126">
                  <c:v>52999.750839233398</c:v>
                </c:pt>
                <c:pt idx="5127">
                  <c:v>52950.718978881836</c:v>
                </c:pt>
                <c:pt idx="5128">
                  <c:v>52999.750961303711</c:v>
                </c:pt>
                <c:pt idx="5129">
                  <c:v>53402.17301940918</c:v>
                </c:pt>
                <c:pt idx="5130">
                  <c:v>54761.36311340332</c:v>
                </c:pt>
                <c:pt idx="5131">
                  <c:v>54761.362991333008</c:v>
                </c:pt>
                <c:pt idx="5132">
                  <c:v>54163.873672485352</c:v>
                </c:pt>
                <c:pt idx="5133">
                  <c:v>54045.197830200195</c:v>
                </c:pt>
                <c:pt idx="5134">
                  <c:v>50352.939102172852</c:v>
                </c:pt>
                <c:pt idx="5135">
                  <c:v>50339.706680297852</c:v>
                </c:pt>
                <c:pt idx="5136">
                  <c:v>50343.706680297852</c:v>
                </c:pt>
                <c:pt idx="5137">
                  <c:v>50078.570266723633</c:v>
                </c:pt>
                <c:pt idx="5138">
                  <c:v>49717.290725708008</c:v>
                </c:pt>
                <c:pt idx="5139">
                  <c:v>52325.070755004883</c:v>
                </c:pt>
                <c:pt idx="5140">
                  <c:v>52241.813064575195</c:v>
                </c:pt>
                <c:pt idx="5141">
                  <c:v>52555.252822875977</c:v>
                </c:pt>
                <c:pt idx="5142">
                  <c:v>52423.692581176758</c:v>
                </c:pt>
                <c:pt idx="5143">
                  <c:v>51870.098831176758</c:v>
                </c:pt>
                <c:pt idx="5144">
                  <c:v>52597.567123413086</c:v>
                </c:pt>
                <c:pt idx="5145">
                  <c:v>54491.815994262695</c:v>
                </c:pt>
                <c:pt idx="5146">
                  <c:v>54143.815994262695</c:v>
                </c:pt>
                <c:pt idx="5147">
                  <c:v>54152.557388305664</c:v>
                </c:pt>
                <c:pt idx="5148">
                  <c:v>54137.554275512695</c:v>
                </c:pt>
                <c:pt idx="5149">
                  <c:v>54137.554275512695</c:v>
                </c:pt>
                <c:pt idx="5150">
                  <c:v>51780.07307434082</c:v>
                </c:pt>
                <c:pt idx="5151">
                  <c:v>51078.557693481445</c:v>
                </c:pt>
                <c:pt idx="5152">
                  <c:v>51078.557693481445</c:v>
                </c:pt>
                <c:pt idx="5153">
                  <c:v>51078.557693481445</c:v>
                </c:pt>
                <c:pt idx="5154">
                  <c:v>51078.557693481445</c:v>
                </c:pt>
                <c:pt idx="5155">
                  <c:v>50949.595169067383</c:v>
                </c:pt>
                <c:pt idx="5156">
                  <c:v>50161.515579223633</c:v>
                </c:pt>
                <c:pt idx="5157">
                  <c:v>50161.407608032227</c:v>
                </c:pt>
                <c:pt idx="5158">
                  <c:v>50161.40754699707</c:v>
                </c:pt>
                <c:pt idx="5159">
                  <c:v>50161.515579223633</c:v>
                </c:pt>
                <c:pt idx="5160">
                  <c:v>61000.140396118164</c:v>
                </c:pt>
                <c:pt idx="5161">
                  <c:v>61000.140335083008</c:v>
                </c:pt>
                <c:pt idx="5162">
                  <c:v>61000.140335083008</c:v>
                </c:pt>
                <c:pt idx="5163">
                  <c:v>49820.172332763672</c:v>
                </c:pt>
                <c:pt idx="5164">
                  <c:v>49710.776031494141</c:v>
                </c:pt>
                <c:pt idx="5165">
                  <c:v>49701.496551513672</c:v>
                </c:pt>
                <c:pt idx="5166">
                  <c:v>49697.496551513672</c:v>
                </c:pt>
                <c:pt idx="5167">
                  <c:v>52145.197814941406</c:v>
                </c:pt>
                <c:pt idx="5168">
                  <c:v>53101.443008422852</c:v>
                </c:pt>
                <c:pt idx="5169">
                  <c:v>53101.443008422852</c:v>
                </c:pt>
                <c:pt idx="5170">
                  <c:v>53099.561111450195</c:v>
                </c:pt>
                <c:pt idx="5171">
                  <c:v>49887.120986938477</c:v>
                </c:pt>
                <c:pt idx="5172">
                  <c:v>49896.400466918945</c:v>
                </c:pt>
                <c:pt idx="5173">
                  <c:v>50628.968704223633</c:v>
                </c:pt>
                <c:pt idx="5174">
                  <c:v>50628.96858215332</c:v>
                </c:pt>
                <c:pt idx="5175">
                  <c:v>59500.373779296875</c:v>
                </c:pt>
                <c:pt idx="5176">
                  <c:v>58361.366165161133</c:v>
                </c:pt>
                <c:pt idx="5177">
                  <c:v>59293.483840942383</c:v>
                </c:pt>
                <c:pt idx="5178">
                  <c:v>59293.483901977539</c:v>
                </c:pt>
                <c:pt idx="5179">
                  <c:v>59531.333450317383</c:v>
                </c:pt>
                <c:pt idx="5180">
                  <c:v>59157.153823852539</c:v>
                </c:pt>
                <c:pt idx="5181">
                  <c:v>59157.153823852539</c:v>
                </c:pt>
                <c:pt idx="5182">
                  <c:v>52460.587051391602</c:v>
                </c:pt>
                <c:pt idx="5183">
                  <c:v>52460.587051391602</c:v>
                </c:pt>
                <c:pt idx="5184">
                  <c:v>52970.598770141602</c:v>
                </c:pt>
                <c:pt idx="5185">
                  <c:v>52970.598770141602</c:v>
                </c:pt>
                <c:pt idx="5186">
                  <c:v>47929.764083862305</c:v>
                </c:pt>
                <c:pt idx="5187">
                  <c:v>51470.99494934082</c:v>
                </c:pt>
                <c:pt idx="5188">
                  <c:v>51470.995071411133</c:v>
                </c:pt>
                <c:pt idx="5189">
                  <c:v>51470.99494934082</c:v>
                </c:pt>
                <c:pt idx="5190">
                  <c:v>54492.690658569336</c:v>
                </c:pt>
                <c:pt idx="5191">
                  <c:v>54794.774032592773</c:v>
                </c:pt>
                <c:pt idx="5192">
                  <c:v>52305.746475219727</c:v>
                </c:pt>
                <c:pt idx="5193">
                  <c:v>51755.379348754883</c:v>
                </c:pt>
                <c:pt idx="5194">
                  <c:v>51755.379287719727</c:v>
                </c:pt>
                <c:pt idx="5195">
                  <c:v>51746.099807739258</c:v>
                </c:pt>
                <c:pt idx="5196">
                  <c:v>51546.993728637695</c:v>
                </c:pt>
                <c:pt idx="5197">
                  <c:v>50511.02978515625</c:v>
                </c:pt>
                <c:pt idx="5198">
                  <c:v>50519.686218261719</c:v>
                </c:pt>
                <c:pt idx="5199">
                  <c:v>48631.669952392578</c:v>
                </c:pt>
                <c:pt idx="5200">
                  <c:v>48426.540802001953</c:v>
                </c:pt>
                <c:pt idx="5201">
                  <c:v>51010.089248657227</c:v>
                </c:pt>
                <c:pt idx="5202">
                  <c:v>51365.058609008789</c:v>
                </c:pt>
                <c:pt idx="5203">
                  <c:v>53952.703659057617</c:v>
                </c:pt>
                <c:pt idx="5204">
                  <c:v>53961.983139038086</c:v>
                </c:pt>
                <c:pt idx="5205">
                  <c:v>51522.979690551751</c:v>
                </c:pt>
                <c:pt idx="5206">
                  <c:v>51596.099807739251</c:v>
                </c:pt>
                <c:pt idx="5207">
                  <c:v>52031.736953735352</c:v>
                </c:pt>
                <c:pt idx="5208">
                  <c:v>51935.122779846191</c:v>
                </c:pt>
                <c:pt idx="5209">
                  <c:v>51925.843238830566</c:v>
                </c:pt>
                <c:pt idx="5210">
                  <c:v>49901.407165527344</c:v>
                </c:pt>
                <c:pt idx="5211">
                  <c:v>49901.421859741211</c:v>
                </c:pt>
                <c:pt idx="5212">
                  <c:v>49901.421920776367</c:v>
                </c:pt>
                <c:pt idx="5213">
                  <c:v>56795.70198059082</c:v>
                </c:pt>
                <c:pt idx="5214">
                  <c:v>56788.805175781243</c:v>
                </c:pt>
                <c:pt idx="5215">
                  <c:v>56709.709548950188</c:v>
                </c:pt>
                <c:pt idx="5216">
                  <c:v>56306.544143676751</c:v>
                </c:pt>
                <c:pt idx="5217">
                  <c:v>56174.98371887207</c:v>
                </c:pt>
                <c:pt idx="5218">
                  <c:v>51657.128005981445</c:v>
                </c:pt>
                <c:pt idx="5219">
                  <c:v>51673.642654418945</c:v>
                </c:pt>
                <c:pt idx="5220">
                  <c:v>56334.236770629883</c:v>
                </c:pt>
                <c:pt idx="5221">
                  <c:v>56334.236770629883</c:v>
                </c:pt>
                <c:pt idx="5222">
                  <c:v>56273.630447387695</c:v>
                </c:pt>
                <c:pt idx="5223">
                  <c:v>56348.690139770508</c:v>
                </c:pt>
                <c:pt idx="5224">
                  <c:v>56086.322830200195</c:v>
                </c:pt>
                <c:pt idx="5225">
                  <c:v>56086.322952270508</c:v>
                </c:pt>
                <c:pt idx="5226">
                  <c:v>56077.043472290039</c:v>
                </c:pt>
                <c:pt idx="5227">
                  <c:v>51925.998794555657</c:v>
                </c:pt>
                <c:pt idx="5228">
                  <c:v>51999.118667602539</c:v>
                </c:pt>
                <c:pt idx="5229">
                  <c:v>52073.045425415039</c:v>
                </c:pt>
                <c:pt idx="5230">
                  <c:v>51327.293594360352</c:v>
                </c:pt>
                <c:pt idx="5231">
                  <c:v>51327.293533325195</c:v>
                </c:pt>
                <c:pt idx="5232">
                  <c:v>51325.411697387695</c:v>
                </c:pt>
                <c:pt idx="5233">
                  <c:v>51325.411697387695</c:v>
                </c:pt>
                <c:pt idx="5234">
                  <c:v>50632.304336547852</c:v>
                </c:pt>
                <c:pt idx="5235">
                  <c:v>53808.129104614258</c:v>
                </c:pt>
                <c:pt idx="5236">
                  <c:v>53880.081680297852</c:v>
                </c:pt>
                <c:pt idx="5237">
                  <c:v>50207.221878051758</c:v>
                </c:pt>
                <c:pt idx="5238">
                  <c:v>51803.34944152832</c:v>
                </c:pt>
                <c:pt idx="5239">
                  <c:v>51803.34944152832</c:v>
                </c:pt>
                <c:pt idx="5240">
                  <c:v>51666.673294067383</c:v>
                </c:pt>
                <c:pt idx="5241">
                  <c:v>51668.596389770501</c:v>
                </c:pt>
                <c:pt idx="5242">
                  <c:v>51216.06330871582</c:v>
                </c:pt>
                <c:pt idx="5243">
                  <c:v>51824.125717163086</c:v>
                </c:pt>
                <c:pt idx="5244">
                  <c:v>51831.626083374016</c:v>
                </c:pt>
                <c:pt idx="5245">
                  <c:v>51545.873153686516</c:v>
                </c:pt>
                <c:pt idx="5246">
                  <c:v>53129.786972045898</c:v>
                </c:pt>
                <c:pt idx="5247">
                  <c:v>53129.787094116211</c:v>
                </c:pt>
                <c:pt idx="5248">
                  <c:v>53129.787216186523</c:v>
                </c:pt>
                <c:pt idx="5249">
                  <c:v>53129.787155151367</c:v>
                </c:pt>
                <c:pt idx="5250">
                  <c:v>53318.599075317383</c:v>
                </c:pt>
                <c:pt idx="5251">
                  <c:v>53245.488723754883</c:v>
                </c:pt>
                <c:pt idx="5252">
                  <c:v>53172.369155883789</c:v>
                </c:pt>
                <c:pt idx="5253">
                  <c:v>51783.36018371582</c:v>
                </c:pt>
                <c:pt idx="5254">
                  <c:v>51710.460220336914</c:v>
                </c:pt>
                <c:pt idx="5255">
                  <c:v>51701.450820922852</c:v>
                </c:pt>
                <c:pt idx="5256">
                  <c:v>51502.344619750977</c:v>
                </c:pt>
                <c:pt idx="5257">
                  <c:v>52535.352508544922</c:v>
                </c:pt>
                <c:pt idx="5258">
                  <c:v>55489.117507934563</c:v>
                </c:pt>
                <c:pt idx="5259">
                  <c:v>54736.437789916992</c:v>
                </c:pt>
                <c:pt idx="5260">
                  <c:v>54736.437728881836</c:v>
                </c:pt>
                <c:pt idx="5261">
                  <c:v>54736.437850952148</c:v>
                </c:pt>
                <c:pt idx="5262">
                  <c:v>54739.564071655273</c:v>
                </c:pt>
                <c:pt idx="5263">
                  <c:v>54743.56413269043</c:v>
                </c:pt>
                <c:pt idx="5264">
                  <c:v>54700.920516967773</c:v>
                </c:pt>
                <c:pt idx="5265">
                  <c:v>52229.931106567383</c:v>
                </c:pt>
                <c:pt idx="5266">
                  <c:v>52685.172134399414</c:v>
                </c:pt>
                <c:pt idx="5267">
                  <c:v>52675.892654418945</c:v>
                </c:pt>
                <c:pt idx="5268">
                  <c:v>52538.291763305664</c:v>
                </c:pt>
                <c:pt idx="5269">
                  <c:v>52538.291702270508</c:v>
                </c:pt>
                <c:pt idx="5270">
                  <c:v>52538.291702270508</c:v>
                </c:pt>
                <c:pt idx="5271">
                  <c:v>52538.291702270508</c:v>
                </c:pt>
                <c:pt idx="5272">
                  <c:v>56782.718338012695</c:v>
                </c:pt>
                <c:pt idx="5273">
                  <c:v>56782.718338012695</c:v>
                </c:pt>
                <c:pt idx="5274">
                  <c:v>56782.718276977539</c:v>
                </c:pt>
                <c:pt idx="5275">
                  <c:v>56782.718338012695</c:v>
                </c:pt>
                <c:pt idx="5276">
                  <c:v>56430.718399047852</c:v>
                </c:pt>
                <c:pt idx="5277">
                  <c:v>56430.718399047852</c:v>
                </c:pt>
                <c:pt idx="5278">
                  <c:v>53797.011169433594</c:v>
                </c:pt>
                <c:pt idx="5279">
                  <c:v>53797.011169433594</c:v>
                </c:pt>
                <c:pt idx="5280">
                  <c:v>62622.372344970703</c:v>
                </c:pt>
                <c:pt idx="5281">
                  <c:v>62622.372467041016</c:v>
                </c:pt>
                <c:pt idx="5282">
                  <c:v>62720.526809692383</c:v>
                </c:pt>
                <c:pt idx="5283">
                  <c:v>63197.178054809563</c:v>
                </c:pt>
                <c:pt idx="5284">
                  <c:v>51145.541046142578</c:v>
                </c:pt>
                <c:pt idx="5285">
                  <c:v>51145.541107177734</c:v>
                </c:pt>
                <c:pt idx="5286">
                  <c:v>50772.619033813477</c:v>
                </c:pt>
                <c:pt idx="5287">
                  <c:v>50775.54377746582</c:v>
                </c:pt>
                <c:pt idx="5288">
                  <c:v>50890.21565246582</c:v>
                </c:pt>
                <c:pt idx="5289">
                  <c:v>49549.213943481445</c:v>
                </c:pt>
                <c:pt idx="5290">
                  <c:v>51339.813858032227</c:v>
                </c:pt>
                <c:pt idx="5291">
                  <c:v>51339.813858032227</c:v>
                </c:pt>
                <c:pt idx="5292">
                  <c:v>51339.813858032227</c:v>
                </c:pt>
                <c:pt idx="5293">
                  <c:v>52796.299118041992</c:v>
                </c:pt>
                <c:pt idx="5294">
                  <c:v>52796.299057006836</c:v>
                </c:pt>
                <c:pt idx="5295">
                  <c:v>62742.205947875977</c:v>
                </c:pt>
                <c:pt idx="5296">
                  <c:v>62742.20588684082</c:v>
                </c:pt>
                <c:pt idx="5297">
                  <c:v>62623.53010559082</c:v>
                </c:pt>
                <c:pt idx="5298">
                  <c:v>62623.53010559082</c:v>
                </c:pt>
                <c:pt idx="5299">
                  <c:v>51800.723220825195</c:v>
                </c:pt>
                <c:pt idx="5300">
                  <c:v>51800.723220825195</c:v>
                </c:pt>
                <c:pt idx="5301">
                  <c:v>50333.996231079102</c:v>
                </c:pt>
                <c:pt idx="5302">
                  <c:v>50490.14631652832</c:v>
                </c:pt>
                <c:pt idx="5303">
                  <c:v>50480.866897583008</c:v>
                </c:pt>
                <c:pt idx="5304">
                  <c:v>50883.602432250977</c:v>
                </c:pt>
                <c:pt idx="5305">
                  <c:v>50883.602432250977</c:v>
                </c:pt>
                <c:pt idx="5306">
                  <c:v>51262.604385375977</c:v>
                </c:pt>
                <c:pt idx="5307">
                  <c:v>52472.409255981445</c:v>
                </c:pt>
                <c:pt idx="5308">
                  <c:v>51370.081008911133</c:v>
                </c:pt>
                <c:pt idx="5309">
                  <c:v>51379.360427856445</c:v>
                </c:pt>
                <c:pt idx="5310">
                  <c:v>56951.692825317383</c:v>
                </c:pt>
                <c:pt idx="5311">
                  <c:v>56951.692825317383</c:v>
                </c:pt>
                <c:pt idx="5312">
                  <c:v>58094.794509887688</c:v>
                </c:pt>
                <c:pt idx="5313">
                  <c:v>58094.794509887688</c:v>
                </c:pt>
                <c:pt idx="5314">
                  <c:v>58094.794509887688</c:v>
                </c:pt>
                <c:pt idx="5315">
                  <c:v>58094.794509887688</c:v>
                </c:pt>
                <c:pt idx="5316">
                  <c:v>58094.794509887688</c:v>
                </c:pt>
                <c:pt idx="5317">
                  <c:v>52403.101150512688</c:v>
                </c:pt>
                <c:pt idx="5318">
                  <c:v>52476.22102355957</c:v>
                </c:pt>
                <c:pt idx="5319">
                  <c:v>52549.34114074707</c:v>
                </c:pt>
                <c:pt idx="5320">
                  <c:v>52432.933486938477</c:v>
                </c:pt>
                <c:pt idx="5321">
                  <c:v>52356.963577270508</c:v>
                </c:pt>
                <c:pt idx="5322">
                  <c:v>53698.316970825195</c:v>
                </c:pt>
                <c:pt idx="5323">
                  <c:v>51761.220291137695</c:v>
                </c:pt>
                <c:pt idx="5324">
                  <c:v>55991.047348022461</c:v>
                </c:pt>
                <c:pt idx="5325">
                  <c:v>62073.385940551751</c:v>
                </c:pt>
                <c:pt idx="5326">
                  <c:v>62120.005935668945</c:v>
                </c:pt>
                <c:pt idx="5327">
                  <c:v>62120.005813598633</c:v>
                </c:pt>
                <c:pt idx="5328">
                  <c:v>62008.515335083001</c:v>
                </c:pt>
                <c:pt idx="5329">
                  <c:v>60942.630813598633</c:v>
                </c:pt>
                <c:pt idx="5330">
                  <c:v>61319.30419921875</c:v>
                </c:pt>
                <c:pt idx="5331">
                  <c:v>61310.024780273438</c:v>
                </c:pt>
                <c:pt idx="5332">
                  <c:v>59258.258819580078</c:v>
                </c:pt>
                <c:pt idx="5333">
                  <c:v>59266.707183837891</c:v>
                </c:pt>
                <c:pt idx="5334">
                  <c:v>59257.427703857422</c:v>
                </c:pt>
                <c:pt idx="5335">
                  <c:v>55777.171829223633</c:v>
                </c:pt>
                <c:pt idx="5336">
                  <c:v>55882.915603637688</c:v>
                </c:pt>
                <c:pt idx="5337">
                  <c:v>55659.20735168457</c:v>
                </c:pt>
                <c:pt idx="5338">
                  <c:v>55540.531448364258</c:v>
                </c:pt>
                <c:pt idx="5339">
                  <c:v>55531.252029418938</c:v>
                </c:pt>
                <c:pt idx="5340">
                  <c:v>51155.751602172852</c:v>
                </c:pt>
                <c:pt idx="5341">
                  <c:v>57316.559341430657</c:v>
                </c:pt>
                <c:pt idx="5342">
                  <c:v>57553.388809204102</c:v>
                </c:pt>
                <c:pt idx="5343">
                  <c:v>57540.109268188469</c:v>
                </c:pt>
                <c:pt idx="5344">
                  <c:v>57556.501480102532</c:v>
                </c:pt>
                <c:pt idx="5345">
                  <c:v>56641.610977172852</c:v>
                </c:pt>
                <c:pt idx="5346">
                  <c:v>56391.302261352532</c:v>
                </c:pt>
                <c:pt idx="5347">
                  <c:v>56046.659927368164</c:v>
                </c:pt>
                <c:pt idx="5348">
                  <c:v>56044.108047485352</c:v>
                </c:pt>
                <c:pt idx="5349">
                  <c:v>56273.498428344719</c:v>
                </c:pt>
                <c:pt idx="5350">
                  <c:v>56273.498550415032</c:v>
                </c:pt>
                <c:pt idx="5351">
                  <c:v>55943.139419555664</c:v>
                </c:pt>
                <c:pt idx="5352">
                  <c:v>54807.180679321289</c:v>
                </c:pt>
                <c:pt idx="5353">
                  <c:v>51592.172988891602</c:v>
                </c:pt>
                <c:pt idx="5354">
                  <c:v>51824.78987121582</c:v>
                </c:pt>
                <c:pt idx="5355">
                  <c:v>48280.629959106445</c:v>
                </c:pt>
                <c:pt idx="5356">
                  <c:v>48564.325393676758</c:v>
                </c:pt>
                <c:pt idx="5357">
                  <c:v>48498.54524230957</c:v>
                </c:pt>
                <c:pt idx="5358">
                  <c:v>48489.265823364258</c:v>
                </c:pt>
                <c:pt idx="5359">
                  <c:v>47672.044166564941</c:v>
                </c:pt>
                <c:pt idx="5360">
                  <c:v>48868.650100708001</c:v>
                </c:pt>
                <c:pt idx="5361">
                  <c:v>48868.650100708001</c:v>
                </c:pt>
                <c:pt idx="5362">
                  <c:v>48868.65022277832</c:v>
                </c:pt>
                <c:pt idx="5363">
                  <c:v>48868.65022277832</c:v>
                </c:pt>
                <c:pt idx="5364">
                  <c:v>49352.65412902832</c:v>
                </c:pt>
                <c:pt idx="5365">
                  <c:v>49235.736404418938</c:v>
                </c:pt>
                <c:pt idx="5366">
                  <c:v>48442.522125244141</c:v>
                </c:pt>
                <c:pt idx="5367">
                  <c:v>48570.475555419922</c:v>
                </c:pt>
                <c:pt idx="5368">
                  <c:v>48571.383636474609</c:v>
                </c:pt>
                <c:pt idx="5369">
                  <c:v>48571.383697509766</c:v>
                </c:pt>
                <c:pt idx="5370">
                  <c:v>51225.956680297844</c:v>
                </c:pt>
                <c:pt idx="5371">
                  <c:v>51299.076553344727</c:v>
                </c:pt>
                <c:pt idx="5372">
                  <c:v>52895.489395141602</c:v>
                </c:pt>
                <c:pt idx="5373">
                  <c:v>49987.936370849609</c:v>
                </c:pt>
                <c:pt idx="5374">
                  <c:v>49987.936370849609</c:v>
                </c:pt>
                <c:pt idx="5375">
                  <c:v>49987.936370849609</c:v>
                </c:pt>
                <c:pt idx="5376">
                  <c:v>54762.963821411133</c:v>
                </c:pt>
                <c:pt idx="5377">
                  <c:v>55133.153030395501</c:v>
                </c:pt>
                <c:pt idx="5378">
                  <c:v>55400.28498840332</c:v>
                </c:pt>
                <c:pt idx="5379">
                  <c:v>55399.882766723633</c:v>
                </c:pt>
                <c:pt idx="5380">
                  <c:v>55367.398391723633</c:v>
                </c:pt>
                <c:pt idx="5381">
                  <c:v>55547.497146606445</c:v>
                </c:pt>
                <c:pt idx="5382">
                  <c:v>52449.182754516602</c:v>
                </c:pt>
                <c:pt idx="5383">
                  <c:v>51776.071182250977</c:v>
                </c:pt>
                <c:pt idx="5384">
                  <c:v>51923.440322875977</c:v>
                </c:pt>
                <c:pt idx="5385">
                  <c:v>53030.25813293457</c:v>
                </c:pt>
                <c:pt idx="5386">
                  <c:v>53272.93098449707</c:v>
                </c:pt>
                <c:pt idx="5387">
                  <c:v>53183.039260864258</c:v>
                </c:pt>
                <c:pt idx="5388">
                  <c:v>53338.306716918938</c:v>
                </c:pt>
                <c:pt idx="5389">
                  <c:v>53329.027420043938</c:v>
                </c:pt>
                <c:pt idx="5390">
                  <c:v>51798.107376098633</c:v>
                </c:pt>
                <c:pt idx="5391">
                  <c:v>52521.651565551751</c:v>
                </c:pt>
                <c:pt idx="5392">
                  <c:v>52389.42756652832</c:v>
                </c:pt>
                <c:pt idx="5393">
                  <c:v>52306.036697387688</c:v>
                </c:pt>
                <c:pt idx="5394">
                  <c:v>52092.622802734375</c:v>
                </c:pt>
                <c:pt idx="5395">
                  <c:v>51854.775146484375</c:v>
                </c:pt>
                <c:pt idx="5396">
                  <c:v>51854.559814453125</c:v>
                </c:pt>
                <c:pt idx="5397">
                  <c:v>51188.042602539063</c:v>
                </c:pt>
                <c:pt idx="5398">
                  <c:v>50854.504577636719</c:v>
                </c:pt>
                <c:pt idx="5399">
                  <c:v>50502.504516601563</c:v>
                </c:pt>
                <c:pt idx="5400">
                  <c:v>50695.089920043945</c:v>
                </c:pt>
                <c:pt idx="5401">
                  <c:v>50440.190017700195</c:v>
                </c:pt>
                <c:pt idx="5402">
                  <c:v>50440.190017700195</c:v>
                </c:pt>
                <c:pt idx="5403">
                  <c:v>51022.036499023438</c:v>
                </c:pt>
                <c:pt idx="5404">
                  <c:v>48656.116027832031</c:v>
                </c:pt>
                <c:pt idx="5405">
                  <c:v>48656.116027832031</c:v>
                </c:pt>
                <c:pt idx="5406">
                  <c:v>48304.116027832031</c:v>
                </c:pt>
                <c:pt idx="5407">
                  <c:v>48126.30029296875</c:v>
                </c:pt>
                <c:pt idx="5408">
                  <c:v>48126.300231933594</c:v>
                </c:pt>
                <c:pt idx="5409">
                  <c:v>48126.30029296875</c:v>
                </c:pt>
                <c:pt idx="5410">
                  <c:v>49050.904571533203</c:v>
                </c:pt>
                <c:pt idx="5411">
                  <c:v>48698.904571533203</c:v>
                </c:pt>
                <c:pt idx="5412">
                  <c:v>48698.904632568359</c:v>
                </c:pt>
                <c:pt idx="5413">
                  <c:v>48702.904571533203</c:v>
                </c:pt>
                <c:pt idx="5414">
                  <c:v>48940.906524658203</c:v>
                </c:pt>
                <c:pt idx="5415">
                  <c:v>62457.860321044922</c:v>
                </c:pt>
                <c:pt idx="5416">
                  <c:v>62742.220306396477</c:v>
                </c:pt>
                <c:pt idx="5417">
                  <c:v>54094.890991210938</c:v>
                </c:pt>
                <c:pt idx="5418">
                  <c:v>54093.436950683594</c:v>
                </c:pt>
                <c:pt idx="5419">
                  <c:v>51824.305801391602</c:v>
                </c:pt>
                <c:pt idx="5420">
                  <c:v>52020.156082153313</c:v>
                </c:pt>
                <c:pt idx="5421">
                  <c:v>52957.815643310547</c:v>
                </c:pt>
                <c:pt idx="5422">
                  <c:v>53609.71955871582</c:v>
                </c:pt>
                <c:pt idx="5423">
                  <c:v>53058.36799621582</c:v>
                </c:pt>
                <c:pt idx="5424">
                  <c:v>52292.89533996582</c:v>
                </c:pt>
                <c:pt idx="5425">
                  <c:v>52296.895370483398</c:v>
                </c:pt>
                <c:pt idx="5426">
                  <c:v>52305.959457397461</c:v>
                </c:pt>
                <c:pt idx="5427">
                  <c:v>52305.959457397461</c:v>
                </c:pt>
                <c:pt idx="5428">
                  <c:v>52548.244979858398</c:v>
                </c:pt>
                <c:pt idx="5429">
                  <c:v>52159.76252746582</c:v>
                </c:pt>
                <c:pt idx="5430">
                  <c:v>56849.173355102539</c:v>
                </c:pt>
                <c:pt idx="5431">
                  <c:v>56851.243423461907</c:v>
                </c:pt>
                <c:pt idx="5432">
                  <c:v>57468.535903930657</c:v>
                </c:pt>
                <c:pt idx="5433">
                  <c:v>57477.815567016602</c:v>
                </c:pt>
                <c:pt idx="5434">
                  <c:v>57713.584976196289</c:v>
                </c:pt>
                <c:pt idx="5435">
                  <c:v>56798.694473266602</c:v>
                </c:pt>
                <c:pt idx="5436">
                  <c:v>56798.694473266602</c:v>
                </c:pt>
                <c:pt idx="5437">
                  <c:v>56800.617568969719</c:v>
                </c:pt>
                <c:pt idx="5438">
                  <c:v>56748.694351196289</c:v>
                </c:pt>
                <c:pt idx="5439">
                  <c:v>56748.694351196289</c:v>
                </c:pt>
                <c:pt idx="5440">
                  <c:v>55572.171279907219</c:v>
                </c:pt>
                <c:pt idx="5441">
                  <c:v>54845.946731567383</c:v>
                </c:pt>
                <c:pt idx="5442">
                  <c:v>51927.697158813477</c:v>
                </c:pt>
                <c:pt idx="5443">
                  <c:v>51116.517166137695</c:v>
                </c:pt>
                <c:pt idx="5444">
                  <c:v>51116.732498168945</c:v>
                </c:pt>
                <c:pt idx="5445">
                  <c:v>63737.185501098633</c:v>
                </c:pt>
                <c:pt idx="5446">
                  <c:v>63727.90608215332</c:v>
                </c:pt>
                <c:pt idx="5447">
                  <c:v>52823.688186645508</c:v>
                </c:pt>
                <c:pt idx="5448">
                  <c:v>49884.406387329102</c:v>
                </c:pt>
                <c:pt idx="5449">
                  <c:v>49884.406387329102</c:v>
                </c:pt>
                <c:pt idx="5450">
                  <c:v>49884.406326293945</c:v>
                </c:pt>
                <c:pt idx="5451">
                  <c:v>49536.406387329102</c:v>
                </c:pt>
                <c:pt idx="5452">
                  <c:v>49545.68586730957</c:v>
                </c:pt>
                <c:pt idx="5453">
                  <c:v>50972.437393188477</c:v>
                </c:pt>
                <c:pt idx="5454">
                  <c:v>51089.58283996582</c:v>
                </c:pt>
                <c:pt idx="5455">
                  <c:v>50362.71369934082</c:v>
                </c:pt>
                <c:pt idx="5456">
                  <c:v>50371.993179321289</c:v>
                </c:pt>
                <c:pt idx="5457">
                  <c:v>49928.711380004883</c:v>
                </c:pt>
                <c:pt idx="5458">
                  <c:v>50058.410598754883</c:v>
                </c:pt>
                <c:pt idx="5459">
                  <c:v>50058.410598754883</c:v>
                </c:pt>
                <c:pt idx="5460">
                  <c:v>55823.732437133789</c:v>
                </c:pt>
                <c:pt idx="5461">
                  <c:v>55821.010696411133</c:v>
                </c:pt>
                <c:pt idx="5462">
                  <c:v>55821.010696411133</c:v>
                </c:pt>
                <c:pt idx="5463">
                  <c:v>55821.010696411133</c:v>
                </c:pt>
                <c:pt idx="5464">
                  <c:v>55196.910171508789</c:v>
                </c:pt>
                <c:pt idx="5465">
                  <c:v>55065.349868774414</c:v>
                </c:pt>
                <c:pt idx="5466">
                  <c:v>55065.349868774414</c:v>
                </c:pt>
                <c:pt idx="5467">
                  <c:v>55339.765884399414</c:v>
                </c:pt>
                <c:pt idx="5468">
                  <c:v>55339.765884399414</c:v>
                </c:pt>
                <c:pt idx="5469">
                  <c:v>55339.765884399414</c:v>
                </c:pt>
                <c:pt idx="5470">
                  <c:v>52372.717849731445</c:v>
                </c:pt>
                <c:pt idx="5471">
                  <c:v>53765.58381652832</c:v>
                </c:pt>
                <c:pt idx="5472">
                  <c:v>52173.044082641602</c:v>
                </c:pt>
                <c:pt idx="5473">
                  <c:v>50566.14094543457</c:v>
                </c:pt>
                <c:pt idx="5474">
                  <c:v>55058.278671264648</c:v>
                </c:pt>
                <c:pt idx="5475">
                  <c:v>56577.685684204102</c:v>
                </c:pt>
                <c:pt idx="5476">
                  <c:v>56225.685806274407</c:v>
                </c:pt>
                <c:pt idx="5477">
                  <c:v>56228.392959594719</c:v>
                </c:pt>
                <c:pt idx="5478">
                  <c:v>56228.392959594719</c:v>
                </c:pt>
                <c:pt idx="5479">
                  <c:v>56228.392837524407</c:v>
                </c:pt>
                <c:pt idx="5480">
                  <c:v>55313.502456665039</c:v>
                </c:pt>
                <c:pt idx="5481">
                  <c:v>54974.908584594719</c:v>
                </c:pt>
                <c:pt idx="5482">
                  <c:v>54976.831802368164</c:v>
                </c:pt>
                <c:pt idx="5483">
                  <c:v>54982.408706665039</c:v>
                </c:pt>
                <c:pt idx="5484">
                  <c:v>54507.417739868164</c:v>
                </c:pt>
                <c:pt idx="5485">
                  <c:v>54400.242080688469</c:v>
                </c:pt>
                <c:pt idx="5486">
                  <c:v>54880.539077758789</c:v>
                </c:pt>
                <c:pt idx="5487">
                  <c:v>50411.773818969727</c:v>
                </c:pt>
                <c:pt idx="5488">
                  <c:v>50796.254287719727</c:v>
                </c:pt>
                <c:pt idx="5489">
                  <c:v>50796.254287719727</c:v>
                </c:pt>
                <c:pt idx="5490">
                  <c:v>49242.824661254876</c:v>
                </c:pt>
                <c:pt idx="5491">
                  <c:v>49244.224685668938</c:v>
                </c:pt>
                <c:pt idx="5492">
                  <c:v>49585.508239746094</c:v>
                </c:pt>
                <c:pt idx="5493">
                  <c:v>49585.508239746094</c:v>
                </c:pt>
                <c:pt idx="5494">
                  <c:v>49585.508117675774</c:v>
                </c:pt>
                <c:pt idx="5495">
                  <c:v>49466.832458496094</c:v>
                </c:pt>
                <c:pt idx="5496">
                  <c:v>49310.457336425774</c:v>
                </c:pt>
                <c:pt idx="5497">
                  <c:v>49334.217956542961</c:v>
                </c:pt>
                <c:pt idx="5498">
                  <c:v>49335.888854980461</c:v>
                </c:pt>
                <c:pt idx="5499">
                  <c:v>49345.168273925774</c:v>
                </c:pt>
                <c:pt idx="5500">
                  <c:v>49494.188552856445</c:v>
                </c:pt>
                <c:pt idx="5501">
                  <c:v>49050.99104309082</c:v>
                </c:pt>
                <c:pt idx="5502">
                  <c:v>50694.173660278313</c:v>
                </c:pt>
                <c:pt idx="5503">
                  <c:v>50353.605545043945</c:v>
                </c:pt>
                <c:pt idx="5504">
                  <c:v>50956.922439575195</c:v>
                </c:pt>
                <c:pt idx="5505">
                  <c:v>47635.026443481445</c:v>
                </c:pt>
                <c:pt idx="5506">
                  <c:v>47642.526504516602</c:v>
                </c:pt>
                <c:pt idx="5507">
                  <c:v>47653.952880859375</c:v>
                </c:pt>
                <c:pt idx="5508">
                  <c:v>48260.406066894524</c:v>
                </c:pt>
                <c:pt idx="5509">
                  <c:v>48260.406188964844</c:v>
                </c:pt>
                <c:pt idx="5510">
                  <c:v>48260.406066894524</c:v>
                </c:pt>
                <c:pt idx="5511">
                  <c:v>47999.778869628906</c:v>
                </c:pt>
                <c:pt idx="5512">
                  <c:v>47721.362976074219</c:v>
                </c:pt>
                <c:pt idx="5513">
                  <c:v>47721.362976074219</c:v>
                </c:pt>
                <c:pt idx="5514">
                  <c:v>47721.362976074219</c:v>
                </c:pt>
                <c:pt idx="5515">
                  <c:v>47024.178787231445</c:v>
                </c:pt>
                <c:pt idx="5516">
                  <c:v>46923.526443481445</c:v>
                </c:pt>
                <c:pt idx="5517">
                  <c:v>47466.713943481445</c:v>
                </c:pt>
                <c:pt idx="5518">
                  <c:v>47613.584671020508</c:v>
                </c:pt>
                <c:pt idx="5519">
                  <c:v>51604.698806762695</c:v>
                </c:pt>
                <c:pt idx="5520">
                  <c:v>52030.201187133789</c:v>
                </c:pt>
                <c:pt idx="5521">
                  <c:v>51966.580703735352</c:v>
                </c:pt>
                <c:pt idx="5522">
                  <c:v>51966.580703735352</c:v>
                </c:pt>
                <c:pt idx="5523">
                  <c:v>51966.580764770508</c:v>
                </c:pt>
                <c:pt idx="5524">
                  <c:v>51957.301284790039</c:v>
                </c:pt>
                <c:pt idx="5525">
                  <c:v>52126.814529418945</c:v>
                </c:pt>
                <c:pt idx="5526">
                  <c:v>51864.814590454102</c:v>
                </c:pt>
                <c:pt idx="5527">
                  <c:v>51866.599746704102</c:v>
                </c:pt>
                <c:pt idx="5528">
                  <c:v>51748.482559204102</c:v>
                </c:pt>
                <c:pt idx="5529">
                  <c:v>51748.482559204102</c:v>
                </c:pt>
                <c:pt idx="5530">
                  <c:v>51870.849746704102</c:v>
                </c:pt>
                <c:pt idx="5531">
                  <c:v>51872.472793579102</c:v>
                </c:pt>
                <c:pt idx="5532">
                  <c:v>51872.472793579102</c:v>
                </c:pt>
                <c:pt idx="5533">
                  <c:v>53963.381423950195</c:v>
                </c:pt>
                <c:pt idx="5534">
                  <c:v>51820.919021606445</c:v>
                </c:pt>
                <c:pt idx="5535">
                  <c:v>62475.193145751953</c:v>
                </c:pt>
                <c:pt idx="5536">
                  <c:v>62475.193145751953</c:v>
                </c:pt>
                <c:pt idx="5537">
                  <c:v>62041.678985595703</c:v>
                </c:pt>
                <c:pt idx="5538">
                  <c:v>62852.352005004883</c:v>
                </c:pt>
                <c:pt idx="5539">
                  <c:v>62890.209915161133</c:v>
                </c:pt>
                <c:pt idx="5540">
                  <c:v>52137.644485473633</c:v>
                </c:pt>
                <c:pt idx="5541">
                  <c:v>51884.13117980957</c:v>
                </c:pt>
                <c:pt idx="5542">
                  <c:v>51753.597793579102</c:v>
                </c:pt>
                <c:pt idx="5543">
                  <c:v>50811.900588989258</c:v>
                </c:pt>
                <c:pt idx="5544">
                  <c:v>50714.85823059082</c:v>
                </c:pt>
                <c:pt idx="5545">
                  <c:v>50811.900344848633</c:v>
                </c:pt>
                <c:pt idx="5546">
                  <c:v>50811.900405883789</c:v>
                </c:pt>
                <c:pt idx="5547">
                  <c:v>50713.836563110352</c:v>
                </c:pt>
                <c:pt idx="5548">
                  <c:v>51903.552230834961</c:v>
                </c:pt>
                <c:pt idx="5549">
                  <c:v>51903.552291870117</c:v>
                </c:pt>
                <c:pt idx="5550">
                  <c:v>51567.637222290039</c:v>
                </c:pt>
                <c:pt idx="5551">
                  <c:v>58285.863296508789</c:v>
                </c:pt>
                <c:pt idx="5552">
                  <c:v>57989.763198852539</c:v>
                </c:pt>
                <c:pt idx="5553">
                  <c:v>57332.309829711907</c:v>
                </c:pt>
                <c:pt idx="5554">
                  <c:v>57332.310073852539</c:v>
                </c:pt>
                <c:pt idx="5555">
                  <c:v>56162.045059204102</c:v>
                </c:pt>
                <c:pt idx="5556">
                  <c:v>56197.225112915039</c:v>
                </c:pt>
                <c:pt idx="5557">
                  <c:v>56159.085220336907</c:v>
                </c:pt>
                <c:pt idx="5558">
                  <c:v>55594.334487915039</c:v>
                </c:pt>
                <c:pt idx="5559">
                  <c:v>54096.633193969727</c:v>
                </c:pt>
                <c:pt idx="5560">
                  <c:v>53887.578262329102</c:v>
                </c:pt>
                <c:pt idx="5561">
                  <c:v>50107.210891723633</c:v>
                </c:pt>
                <c:pt idx="5562">
                  <c:v>50117.160354614258</c:v>
                </c:pt>
                <c:pt idx="5563">
                  <c:v>50163.780227661133</c:v>
                </c:pt>
                <c:pt idx="5564">
                  <c:v>50083.345169067383</c:v>
                </c:pt>
                <c:pt idx="5565">
                  <c:v>50706.467849731445</c:v>
                </c:pt>
                <c:pt idx="5566">
                  <c:v>50710.467849731445</c:v>
                </c:pt>
                <c:pt idx="5567">
                  <c:v>50838.419326782227</c:v>
                </c:pt>
                <c:pt idx="5568">
                  <c:v>53094.523025512695</c:v>
                </c:pt>
                <c:pt idx="5569">
                  <c:v>53094.523086547852</c:v>
                </c:pt>
                <c:pt idx="5570">
                  <c:v>53092.737869262695</c:v>
                </c:pt>
                <c:pt idx="5571">
                  <c:v>50725.136672973633</c:v>
                </c:pt>
                <c:pt idx="5572">
                  <c:v>50230.593704223633</c:v>
                </c:pt>
                <c:pt idx="5573">
                  <c:v>50492.259963989258</c:v>
                </c:pt>
                <c:pt idx="5574">
                  <c:v>50417.604629516602</c:v>
                </c:pt>
                <c:pt idx="5575">
                  <c:v>53315.048599243164</c:v>
                </c:pt>
                <c:pt idx="5576">
                  <c:v>53399.526260375969</c:v>
                </c:pt>
                <c:pt idx="5577">
                  <c:v>53015.042007446289</c:v>
                </c:pt>
                <c:pt idx="5578">
                  <c:v>51578.226638793945</c:v>
                </c:pt>
                <c:pt idx="5579">
                  <c:v>51627.25862121582</c:v>
                </c:pt>
                <c:pt idx="5580">
                  <c:v>52630.920867919922</c:v>
                </c:pt>
                <c:pt idx="5581">
                  <c:v>52749.038055419922</c:v>
                </c:pt>
                <c:pt idx="5582">
                  <c:v>52749.038055419922</c:v>
                </c:pt>
                <c:pt idx="5583">
                  <c:v>52627.773086547852</c:v>
                </c:pt>
                <c:pt idx="5584">
                  <c:v>52628.312088012695</c:v>
                </c:pt>
                <c:pt idx="5585">
                  <c:v>52628.312088012695</c:v>
                </c:pt>
                <c:pt idx="5586">
                  <c:v>49288.601699829102</c:v>
                </c:pt>
                <c:pt idx="5587">
                  <c:v>49288.601699829102</c:v>
                </c:pt>
                <c:pt idx="5588">
                  <c:v>49288.601638793945</c:v>
                </c:pt>
                <c:pt idx="5589">
                  <c:v>49288.601638793945</c:v>
                </c:pt>
                <c:pt idx="5590">
                  <c:v>49552.207107543945</c:v>
                </c:pt>
                <c:pt idx="5591">
                  <c:v>49946.232559204102</c:v>
                </c:pt>
                <c:pt idx="5592">
                  <c:v>49946.232498168945</c:v>
                </c:pt>
                <c:pt idx="5593">
                  <c:v>49946.232559204102</c:v>
                </c:pt>
                <c:pt idx="5594">
                  <c:v>49503.797744750977</c:v>
                </c:pt>
                <c:pt idx="5595">
                  <c:v>55932.759719848633</c:v>
                </c:pt>
                <c:pt idx="5596">
                  <c:v>55930.878860473633</c:v>
                </c:pt>
                <c:pt idx="5597">
                  <c:v>55930.878921508789</c:v>
                </c:pt>
                <c:pt idx="5598">
                  <c:v>56745.759231567376</c:v>
                </c:pt>
                <c:pt idx="5599">
                  <c:v>56241.434524536133</c:v>
                </c:pt>
                <c:pt idx="5600">
                  <c:v>56403.89533996582</c:v>
                </c:pt>
                <c:pt idx="5601">
                  <c:v>56590.90608215332</c:v>
                </c:pt>
                <c:pt idx="5602">
                  <c:v>56557.11067199707</c:v>
                </c:pt>
                <c:pt idx="5603">
                  <c:v>52475.985305786126</c:v>
                </c:pt>
                <c:pt idx="5604">
                  <c:v>52792.759719848626</c:v>
                </c:pt>
                <c:pt idx="5605">
                  <c:v>52865.87971496582</c:v>
                </c:pt>
                <c:pt idx="5606">
                  <c:v>52116.737869262695</c:v>
                </c:pt>
                <c:pt idx="5607">
                  <c:v>52116.737930297852</c:v>
                </c:pt>
                <c:pt idx="5608">
                  <c:v>51403.121047973633</c:v>
                </c:pt>
                <c:pt idx="5609">
                  <c:v>54187.767562866211</c:v>
                </c:pt>
                <c:pt idx="5610">
                  <c:v>49281.462966918945</c:v>
                </c:pt>
                <c:pt idx="5611">
                  <c:v>49285.463027954102</c:v>
                </c:pt>
                <c:pt idx="5612">
                  <c:v>49294.668884277344</c:v>
                </c:pt>
                <c:pt idx="5613">
                  <c:v>49294.668762207031</c:v>
                </c:pt>
                <c:pt idx="5614">
                  <c:v>49544.979431152344</c:v>
                </c:pt>
                <c:pt idx="5615">
                  <c:v>49535.699890136719</c:v>
                </c:pt>
                <c:pt idx="5616">
                  <c:v>49531.699951171875</c:v>
                </c:pt>
                <c:pt idx="5617">
                  <c:v>49531.699890136719</c:v>
                </c:pt>
                <c:pt idx="5618">
                  <c:v>49531.699951171875</c:v>
                </c:pt>
                <c:pt idx="5619">
                  <c:v>49531.699890136719</c:v>
                </c:pt>
                <c:pt idx="5620">
                  <c:v>49531.699890136719</c:v>
                </c:pt>
                <c:pt idx="5621">
                  <c:v>50068.775466918945</c:v>
                </c:pt>
                <c:pt idx="5622">
                  <c:v>52146.983474731445</c:v>
                </c:pt>
                <c:pt idx="5623">
                  <c:v>52080.833633422852</c:v>
                </c:pt>
                <c:pt idx="5624">
                  <c:v>54173.615524291992</c:v>
                </c:pt>
                <c:pt idx="5625">
                  <c:v>49287.243240356445</c:v>
                </c:pt>
                <c:pt idx="5626">
                  <c:v>49287.243301391602</c:v>
                </c:pt>
                <c:pt idx="5627">
                  <c:v>49287.243301391602</c:v>
                </c:pt>
                <c:pt idx="5628">
                  <c:v>48935.243240356445</c:v>
                </c:pt>
                <c:pt idx="5629">
                  <c:v>50558.914199829102</c:v>
                </c:pt>
                <c:pt idx="5630">
                  <c:v>51746.405838012695</c:v>
                </c:pt>
                <c:pt idx="5631">
                  <c:v>51746.405838012695</c:v>
                </c:pt>
                <c:pt idx="5632">
                  <c:v>49940.405227661133</c:v>
                </c:pt>
                <c:pt idx="5633">
                  <c:v>49682.717849731445</c:v>
                </c:pt>
                <c:pt idx="5634">
                  <c:v>49940.405410766602</c:v>
                </c:pt>
                <c:pt idx="5635">
                  <c:v>52597.221755981445</c:v>
                </c:pt>
                <c:pt idx="5636">
                  <c:v>52597.221694946289</c:v>
                </c:pt>
                <c:pt idx="5637">
                  <c:v>52597.221755981445</c:v>
                </c:pt>
                <c:pt idx="5638">
                  <c:v>51184.492080688477</c:v>
                </c:pt>
                <c:pt idx="5639">
                  <c:v>51193.771560668945</c:v>
                </c:pt>
                <c:pt idx="5640">
                  <c:v>55533.580581665039</c:v>
                </c:pt>
                <c:pt idx="5641">
                  <c:v>55542.859939575195</c:v>
                </c:pt>
                <c:pt idx="5642">
                  <c:v>55532.749465942383</c:v>
                </c:pt>
                <c:pt idx="5643">
                  <c:v>55528.749465942383</c:v>
                </c:pt>
                <c:pt idx="5644">
                  <c:v>53153.853103637695</c:v>
                </c:pt>
                <c:pt idx="5645">
                  <c:v>53021.615921020508</c:v>
                </c:pt>
                <c:pt idx="5646">
                  <c:v>51108.624145507813</c:v>
                </c:pt>
                <c:pt idx="5647">
                  <c:v>51227.844787597656</c:v>
                </c:pt>
                <c:pt idx="5648">
                  <c:v>52394.186477661133</c:v>
                </c:pt>
                <c:pt idx="5649">
                  <c:v>52394.18635559082</c:v>
                </c:pt>
                <c:pt idx="5650">
                  <c:v>50312.704727172852</c:v>
                </c:pt>
                <c:pt idx="5651">
                  <c:v>50312.704788208008</c:v>
                </c:pt>
                <c:pt idx="5652">
                  <c:v>54509.466171264648</c:v>
                </c:pt>
                <c:pt idx="5653">
                  <c:v>54556.650619506836</c:v>
                </c:pt>
                <c:pt idx="5654">
                  <c:v>54556.650741577148</c:v>
                </c:pt>
                <c:pt idx="5655">
                  <c:v>55838.993179321289</c:v>
                </c:pt>
                <c:pt idx="5656">
                  <c:v>50290.238906860352</c:v>
                </c:pt>
                <c:pt idx="5657">
                  <c:v>49408.478652954102</c:v>
                </c:pt>
                <c:pt idx="5658">
                  <c:v>49408.478652954102</c:v>
                </c:pt>
                <c:pt idx="5659">
                  <c:v>51031.392471313477</c:v>
                </c:pt>
                <c:pt idx="5660">
                  <c:v>51772.108352661133</c:v>
                </c:pt>
                <c:pt idx="5661">
                  <c:v>51772.108352661133</c:v>
                </c:pt>
                <c:pt idx="5662">
                  <c:v>51776.108352661133</c:v>
                </c:pt>
                <c:pt idx="5663">
                  <c:v>51718.99055480957</c:v>
                </c:pt>
                <c:pt idx="5664">
                  <c:v>51775.491287231445</c:v>
                </c:pt>
                <c:pt idx="5665">
                  <c:v>50834.040176391602</c:v>
                </c:pt>
                <c:pt idx="5666">
                  <c:v>50761.697280883789</c:v>
                </c:pt>
                <c:pt idx="5667">
                  <c:v>50567.333511352539</c:v>
                </c:pt>
                <c:pt idx="5668">
                  <c:v>50493.764236450195</c:v>
                </c:pt>
                <c:pt idx="5669">
                  <c:v>53761.747207641602</c:v>
                </c:pt>
                <c:pt idx="5670">
                  <c:v>50664.865127563469</c:v>
                </c:pt>
                <c:pt idx="5671">
                  <c:v>50993.488906860352</c:v>
                </c:pt>
                <c:pt idx="5672">
                  <c:v>50672.845169067383</c:v>
                </c:pt>
                <c:pt idx="5673">
                  <c:v>51838.573867797852</c:v>
                </c:pt>
                <c:pt idx="5674">
                  <c:v>49043.257995605469</c:v>
                </c:pt>
                <c:pt idx="5675">
                  <c:v>48691.272796630859</c:v>
                </c:pt>
                <c:pt idx="5676">
                  <c:v>48694.111602783203</c:v>
                </c:pt>
                <c:pt idx="5677">
                  <c:v>48694.111602783203</c:v>
                </c:pt>
                <c:pt idx="5678">
                  <c:v>57026.62873840332</c:v>
                </c:pt>
                <c:pt idx="5679">
                  <c:v>57128.49787902832</c:v>
                </c:pt>
                <c:pt idx="5680">
                  <c:v>56798.666702270508</c:v>
                </c:pt>
                <c:pt idx="5681">
                  <c:v>56798.666702270508</c:v>
                </c:pt>
                <c:pt idx="5682">
                  <c:v>51132.007888793945</c:v>
                </c:pt>
                <c:pt idx="5683">
                  <c:v>51124.90119934082</c:v>
                </c:pt>
                <c:pt idx="5684">
                  <c:v>51199.294021606445</c:v>
                </c:pt>
                <c:pt idx="5685">
                  <c:v>53954.095291137695</c:v>
                </c:pt>
                <c:pt idx="5686">
                  <c:v>53954.095291137695</c:v>
                </c:pt>
                <c:pt idx="5687">
                  <c:v>48834.179824829102</c:v>
                </c:pt>
                <c:pt idx="5688">
                  <c:v>48843.459243774414</c:v>
                </c:pt>
                <c:pt idx="5689">
                  <c:v>48843.459243774414</c:v>
                </c:pt>
                <c:pt idx="5690">
                  <c:v>48834.179885864258</c:v>
                </c:pt>
                <c:pt idx="5691">
                  <c:v>48830.090042114258</c:v>
                </c:pt>
                <c:pt idx="5692">
                  <c:v>48830.179763793945</c:v>
                </c:pt>
                <c:pt idx="5693">
                  <c:v>48830.179824829102</c:v>
                </c:pt>
                <c:pt idx="5694">
                  <c:v>49853.602615356445</c:v>
                </c:pt>
                <c:pt idx="5695">
                  <c:v>48704.390090942383</c:v>
                </c:pt>
                <c:pt idx="5696">
                  <c:v>48352.390029907227</c:v>
                </c:pt>
                <c:pt idx="5697">
                  <c:v>49337.467727661133</c:v>
                </c:pt>
                <c:pt idx="5698">
                  <c:v>49183.412063598633</c:v>
                </c:pt>
                <c:pt idx="5699">
                  <c:v>50687.98030090332</c:v>
                </c:pt>
                <c:pt idx="5700">
                  <c:v>49121.370254516602</c:v>
                </c:pt>
                <c:pt idx="5701">
                  <c:v>49121.370254516602</c:v>
                </c:pt>
                <c:pt idx="5702">
                  <c:v>52826.03791809082</c:v>
                </c:pt>
                <c:pt idx="5703">
                  <c:v>52826.81428527832</c:v>
                </c:pt>
                <c:pt idx="5704">
                  <c:v>52826.81428527832</c:v>
                </c:pt>
                <c:pt idx="5705">
                  <c:v>52826.81428527832</c:v>
                </c:pt>
                <c:pt idx="5706">
                  <c:v>52826.81428527832</c:v>
                </c:pt>
                <c:pt idx="5707">
                  <c:v>52830.814315795898</c:v>
                </c:pt>
                <c:pt idx="5708">
                  <c:v>52840.093734741211</c:v>
                </c:pt>
                <c:pt idx="5709">
                  <c:v>53041.29670715332</c:v>
                </c:pt>
                <c:pt idx="5710">
                  <c:v>53041.29670715332</c:v>
                </c:pt>
                <c:pt idx="5711">
                  <c:v>53677.499557495117</c:v>
                </c:pt>
                <c:pt idx="5712">
                  <c:v>51932.307662963867</c:v>
                </c:pt>
                <c:pt idx="5713">
                  <c:v>51866.157760620117</c:v>
                </c:pt>
                <c:pt idx="5714">
                  <c:v>51800.277877807617</c:v>
                </c:pt>
                <c:pt idx="5715">
                  <c:v>53483.503799438477</c:v>
                </c:pt>
                <c:pt idx="5716">
                  <c:v>54357.05207824707</c:v>
                </c:pt>
                <c:pt idx="5717">
                  <c:v>48818.968521118164</c:v>
                </c:pt>
                <c:pt idx="5718">
                  <c:v>48818.968521118164</c:v>
                </c:pt>
                <c:pt idx="5719">
                  <c:v>48320.42366027832</c:v>
                </c:pt>
                <c:pt idx="5720">
                  <c:v>52621.560134887695</c:v>
                </c:pt>
                <c:pt idx="5721">
                  <c:v>52877.735916137695</c:v>
                </c:pt>
                <c:pt idx="5722">
                  <c:v>53132.91487121582</c:v>
                </c:pt>
                <c:pt idx="5723">
                  <c:v>53135.507888793945</c:v>
                </c:pt>
                <c:pt idx="5724">
                  <c:v>54345.403549194336</c:v>
                </c:pt>
                <c:pt idx="5725">
                  <c:v>54354.683090209954</c:v>
                </c:pt>
                <c:pt idx="5726">
                  <c:v>54432.087387084954</c:v>
                </c:pt>
                <c:pt idx="5727">
                  <c:v>54345.174545288086</c:v>
                </c:pt>
                <c:pt idx="5728">
                  <c:v>54354.454208374016</c:v>
                </c:pt>
                <c:pt idx="5729">
                  <c:v>53930.554306030266</c:v>
                </c:pt>
                <c:pt idx="5730">
                  <c:v>62900.573318481438</c:v>
                </c:pt>
                <c:pt idx="5731">
                  <c:v>55877.188247680664</c:v>
                </c:pt>
                <c:pt idx="5732">
                  <c:v>48983.218826293945</c:v>
                </c:pt>
                <c:pt idx="5733">
                  <c:v>49771.298904418945</c:v>
                </c:pt>
                <c:pt idx="5734">
                  <c:v>49771.298965454102</c:v>
                </c:pt>
                <c:pt idx="5735">
                  <c:v>49771.298965454102</c:v>
                </c:pt>
                <c:pt idx="5736">
                  <c:v>49889.972732543945</c:v>
                </c:pt>
                <c:pt idx="5737">
                  <c:v>49786.47590637207</c:v>
                </c:pt>
                <c:pt idx="5738">
                  <c:v>49777.196365356445</c:v>
                </c:pt>
                <c:pt idx="5739">
                  <c:v>49499.842910766602</c:v>
                </c:pt>
                <c:pt idx="5740">
                  <c:v>49040.878005981445</c:v>
                </c:pt>
                <c:pt idx="5741">
                  <c:v>49039.969863891602</c:v>
                </c:pt>
                <c:pt idx="5742">
                  <c:v>48910.201507568359</c:v>
                </c:pt>
                <c:pt idx="5743">
                  <c:v>48910.201446533203</c:v>
                </c:pt>
                <c:pt idx="5744">
                  <c:v>48910.201507568359</c:v>
                </c:pt>
                <c:pt idx="5745">
                  <c:v>50974.173171997063</c:v>
                </c:pt>
                <c:pt idx="5746">
                  <c:v>51105.60432434082</c:v>
                </c:pt>
                <c:pt idx="5747">
                  <c:v>52114.857009887695</c:v>
                </c:pt>
                <c:pt idx="5748">
                  <c:v>52114.857009887695</c:v>
                </c:pt>
                <c:pt idx="5749">
                  <c:v>52114.856948852539</c:v>
                </c:pt>
                <c:pt idx="5750">
                  <c:v>50722.342956542969</c:v>
                </c:pt>
                <c:pt idx="5751">
                  <c:v>50370.357757568359</c:v>
                </c:pt>
                <c:pt idx="5752">
                  <c:v>55899.103103637695</c:v>
                </c:pt>
                <c:pt idx="5753">
                  <c:v>55508.849685668945</c:v>
                </c:pt>
                <c:pt idx="5754">
                  <c:v>55101.547073364258</c:v>
                </c:pt>
                <c:pt idx="5755">
                  <c:v>55110.826736450195</c:v>
                </c:pt>
                <c:pt idx="5756">
                  <c:v>55110.826675415039</c:v>
                </c:pt>
                <c:pt idx="5757">
                  <c:v>54946.279495239258</c:v>
                </c:pt>
                <c:pt idx="5758">
                  <c:v>52164.785842895508</c:v>
                </c:pt>
                <c:pt idx="5759">
                  <c:v>52543.81379699707</c:v>
                </c:pt>
                <c:pt idx="5760">
                  <c:v>52709.554153442376</c:v>
                </c:pt>
                <c:pt idx="5761">
                  <c:v>52373.132034301758</c:v>
                </c:pt>
                <c:pt idx="5762">
                  <c:v>52382.41145324707</c:v>
                </c:pt>
                <c:pt idx="5763">
                  <c:v>52382.411575317376</c:v>
                </c:pt>
                <c:pt idx="5764">
                  <c:v>52325.121780395508</c:v>
                </c:pt>
                <c:pt idx="5765">
                  <c:v>51003.996475219727</c:v>
                </c:pt>
                <c:pt idx="5766">
                  <c:v>50163.397354125977</c:v>
                </c:pt>
                <c:pt idx="5767">
                  <c:v>50163.397415161133</c:v>
                </c:pt>
                <c:pt idx="5768">
                  <c:v>50163.397415161133</c:v>
                </c:pt>
                <c:pt idx="5769">
                  <c:v>50163.397354125977</c:v>
                </c:pt>
                <c:pt idx="5770">
                  <c:v>49660.799697875977</c:v>
                </c:pt>
                <c:pt idx="5771">
                  <c:v>51227.762161254883</c:v>
                </c:pt>
                <c:pt idx="5772">
                  <c:v>52059.617568969727</c:v>
                </c:pt>
                <c:pt idx="5773">
                  <c:v>53035.446182250977</c:v>
                </c:pt>
                <c:pt idx="5774">
                  <c:v>51852.601516723633</c:v>
                </c:pt>
                <c:pt idx="5775">
                  <c:v>51015.610549926758</c:v>
                </c:pt>
                <c:pt idx="5776">
                  <c:v>51752.094802856445</c:v>
                </c:pt>
                <c:pt idx="5777">
                  <c:v>52129.675430297852</c:v>
                </c:pt>
                <c:pt idx="5778">
                  <c:v>52129.675430297852</c:v>
                </c:pt>
                <c:pt idx="5779">
                  <c:v>51809.948867797852</c:v>
                </c:pt>
                <c:pt idx="5780">
                  <c:v>52403.953689575195</c:v>
                </c:pt>
                <c:pt idx="5781">
                  <c:v>52407.953872680664</c:v>
                </c:pt>
                <c:pt idx="5782">
                  <c:v>52417.233291625977</c:v>
                </c:pt>
                <c:pt idx="5783">
                  <c:v>52370.244583129883</c:v>
                </c:pt>
                <c:pt idx="5784">
                  <c:v>57310.440139770508</c:v>
                </c:pt>
                <c:pt idx="5785">
                  <c:v>57310.44026184082</c:v>
                </c:pt>
                <c:pt idx="5786">
                  <c:v>57310.44026184082</c:v>
                </c:pt>
                <c:pt idx="5787">
                  <c:v>57310.44026184082</c:v>
                </c:pt>
                <c:pt idx="5788">
                  <c:v>53438.559875488281</c:v>
                </c:pt>
                <c:pt idx="5789">
                  <c:v>53950.133239746094</c:v>
                </c:pt>
                <c:pt idx="5790">
                  <c:v>50495.259475708008</c:v>
                </c:pt>
                <c:pt idx="5791">
                  <c:v>49856.549392700195</c:v>
                </c:pt>
                <c:pt idx="5792">
                  <c:v>50519.409072875977</c:v>
                </c:pt>
                <c:pt idx="5793">
                  <c:v>50518.69123840332</c:v>
                </c:pt>
                <c:pt idx="5794">
                  <c:v>50138.206924438477</c:v>
                </c:pt>
                <c:pt idx="5795">
                  <c:v>50531.970779418945</c:v>
                </c:pt>
                <c:pt idx="5796">
                  <c:v>50522.691360473633</c:v>
                </c:pt>
                <c:pt idx="5797">
                  <c:v>50990.580291748047</c:v>
                </c:pt>
                <c:pt idx="5798">
                  <c:v>50990.580352783203</c:v>
                </c:pt>
                <c:pt idx="5799">
                  <c:v>50994.580352783203</c:v>
                </c:pt>
                <c:pt idx="5800">
                  <c:v>51187.999847412109</c:v>
                </c:pt>
                <c:pt idx="5801">
                  <c:v>50315.630447387695</c:v>
                </c:pt>
                <c:pt idx="5802">
                  <c:v>49580.487930297852</c:v>
                </c:pt>
                <c:pt idx="5803">
                  <c:v>51108.580551147461</c:v>
                </c:pt>
                <c:pt idx="5804">
                  <c:v>51108.580429077148</c:v>
                </c:pt>
                <c:pt idx="5805">
                  <c:v>53140.603164672852</c:v>
                </c:pt>
                <c:pt idx="5806">
                  <c:v>49809.088745117188</c:v>
                </c:pt>
                <c:pt idx="5807">
                  <c:v>49809.088806152344</c:v>
                </c:pt>
                <c:pt idx="5808">
                  <c:v>49809.088745117188</c:v>
                </c:pt>
                <c:pt idx="5809">
                  <c:v>49809.088745117188</c:v>
                </c:pt>
                <c:pt idx="5810">
                  <c:v>49808.636596679688</c:v>
                </c:pt>
                <c:pt idx="5811">
                  <c:v>49246.439331054688</c:v>
                </c:pt>
                <c:pt idx="5812">
                  <c:v>49246.439392089844</c:v>
                </c:pt>
                <c:pt idx="5813">
                  <c:v>49598.439392089844</c:v>
                </c:pt>
                <c:pt idx="5814">
                  <c:v>49598.439331054688</c:v>
                </c:pt>
                <c:pt idx="5815">
                  <c:v>49417.063842773438</c:v>
                </c:pt>
                <c:pt idx="5816">
                  <c:v>53563.689346313477</c:v>
                </c:pt>
                <c:pt idx="5817">
                  <c:v>53530.388381958008</c:v>
                </c:pt>
                <c:pt idx="5818">
                  <c:v>53256.236557006836</c:v>
                </c:pt>
                <c:pt idx="5819">
                  <c:v>53258.319564819336</c:v>
                </c:pt>
                <c:pt idx="5820">
                  <c:v>49344.612243652344</c:v>
                </c:pt>
                <c:pt idx="5821">
                  <c:v>49344.612182617188</c:v>
                </c:pt>
                <c:pt idx="5822">
                  <c:v>49344.612182617188</c:v>
                </c:pt>
                <c:pt idx="5823">
                  <c:v>49344.612182617188</c:v>
                </c:pt>
                <c:pt idx="5824">
                  <c:v>49396.947265625</c:v>
                </c:pt>
                <c:pt idx="5825">
                  <c:v>49278.2734375</c:v>
                </c:pt>
                <c:pt idx="5826">
                  <c:v>49278.2734375</c:v>
                </c:pt>
                <c:pt idx="5827">
                  <c:v>49630.2734375</c:v>
                </c:pt>
                <c:pt idx="5828">
                  <c:v>49630.2734375</c:v>
                </c:pt>
                <c:pt idx="5829">
                  <c:v>49103.610290527344</c:v>
                </c:pt>
                <c:pt idx="5830">
                  <c:v>48916.878784179688</c:v>
                </c:pt>
                <c:pt idx="5831">
                  <c:v>49581.293350219727</c:v>
                </c:pt>
                <c:pt idx="5832">
                  <c:v>49549.22639465332</c:v>
                </c:pt>
                <c:pt idx="5833">
                  <c:v>53567.740127563477</c:v>
                </c:pt>
                <c:pt idx="5834">
                  <c:v>53567.740127563477</c:v>
                </c:pt>
                <c:pt idx="5835">
                  <c:v>49428.270645141602</c:v>
                </c:pt>
                <c:pt idx="5836">
                  <c:v>49501.380752563469</c:v>
                </c:pt>
                <c:pt idx="5837">
                  <c:v>49574.500686645508</c:v>
                </c:pt>
                <c:pt idx="5838">
                  <c:v>49026.092056274414</c:v>
                </c:pt>
                <c:pt idx="5839">
                  <c:v>50363.17138671875</c:v>
                </c:pt>
                <c:pt idx="5840">
                  <c:v>50010.880615234368</c:v>
                </c:pt>
                <c:pt idx="5841">
                  <c:v>49937.98046875</c:v>
                </c:pt>
                <c:pt idx="5842">
                  <c:v>51513.059524536133</c:v>
                </c:pt>
                <c:pt idx="5843">
                  <c:v>51296.650283813477</c:v>
                </c:pt>
                <c:pt idx="5844">
                  <c:v>51165.898696899414</c:v>
                </c:pt>
                <c:pt idx="5845">
                  <c:v>52666.333877563477</c:v>
                </c:pt>
                <c:pt idx="5846">
                  <c:v>52666.333877563477</c:v>
                </c:pt>
                <c:pt idx="5847">
                  <c:v>53544.933883666992</c:v>
                </c:pt>
                <c:pt idx="5848">
                  <c:v>53544.933822631836</c:v>
                </c:pt>
                <c:pt idx="5849">
                  <c:v>53544.933883666992</c:v>
                </c:pt>
                <c:pt idx="5850">
                  <c:v>53526.209426879883</c:v>
                </c:pt>
                <c:pt idx="5851">
                  <c:v>53452.268081665039</c:v>
                </c:pt>
                <c:pt idx="5852">
                  <c:v>53379.148391723633</c:v>
                </c:pt>
                <c:pt idx="5853">
                  <c:v>51143.942459106438</c:v>
                </c:pt>
                <c:pt idx="5854">
                  <c:v>51071.042434692383</c:v>
                </c:pt>
                <c:pt idx="5855">
                  <c:v>50915.77473449707</c:v>
                </c:pt>
                <c:pt idx="5856">
                  <c:v>51664.438674926758</c:v>
                </c:pt>
                <c:pt idx="5857">
                  <c:v>50263.309303283691</c:v>
                </c:pt>
                <c:pt idx="5858">
                  <c:v>53345.395309448242</c:v>
                </c:pt>
                <c:pt idx="5859">
                  <c:v>54044.030197143555</c:v>
                </c:pt>
                <c:pt idx="5860">
                  <c:v>54044.700180053711</c:v>
                </c:pt>
                <c:pt idx="5861">
                  <c:v>53694.770126342773</c:v>
                </c:pt>
                <c:pt idx="5862">
                  <c:v>53772.392807006836</c:v>
                </c:pt>
                <c:pt idx="5863">
                  <c:v>53919.879440307617</c:v>
                </c:pt>
                <c:pt idx="5864">
                  <c:v>54281.618637084954</c:v>
                </c:pt>
                <c:pt idx="5865">
                  <c:v>50182.613357543945</c:v>
                </c:pt>
                <c:pt idx="5866">
                  <c:v>50182.613357543945</c:v>
                </c:pt>
                <c:pt idx="5867">
                  <c:v>50175.367324829102</c:v>
                </c:pt>
                <c:pt idx="5868">
                  <c:v>50176.875137329102</c:v>
                </c:pt>
                <c:pt idx="5869">
                  <c:v>51367.36799621582</c:v>
                </c:pt>
                <c:pt idx="5870">
                  <c:v>51367.368057250977</c:v>
                </c:pt>
                <c:pt idx="5871">
                  <c:v>51367.368057250977</c:v>
                </c:pt>
                <c:pt idx="5872">
                  <c:v>51367.368057250977</c:v>
                </c:pt>
                <c:pt idx="5873">
                  <c:v>51087.109268188477</c:v>
                </c:pt>
                <c:pt idx="5874">
                  <c:v>51087.109268188477</c:v>
                </c:pt>
                <c:pt idx="5875">
                  <c:v>51087.109268188477</c:v>
                </c:pt>
                <c:pt idx="5876">
                  <c:v>51087.109268188477</c:v>
                </c:pt>
                <c:pt idx="5877">
                  <c:v>51091.109573364258</c:v>
                </c:pt>
                <c:pt idx="5878">
                  <c:v>52138.70881652832</c:v>
                </c:pt>
                <c:pt idx="5879">
                  <c:v>52138.601028442383</c:v>
                </c:pt>
                <c:pt idx="5880">
                  <c:v>50910.765396118164</c:v>
                </c:pt>
                <c:pt idx="5881">
                  <c:v>51311.866958618164</c:v>
                </c:pt>
                <c:pt idx="5882">
                  <c:v>51311.866958618164</c:v>
                </c:pt>
                <c:pt idx="5883">
                  <c:v>51311.866958618164</c:v>
                </c:pt>
                <c:pt idx="5884">
                  <c:v>51318.066970825195</c:v>
                </c:pt>
                <c:pt idx="5885">
                  <c:v>49367.532302856445</c:v>
                </c:pt>
                <c:pt idx="5886">
                  <c:v>49720.338943481445</c:v>
                </c:pt>
                <c:pt idx="5887">
                  <c:v>49720.338943481445</c:v>
                </c:pt>
                <c:pt idx="5888">
                  <c:v>51373.601699829102</c:v>
                </c:pt>
                <c:pt idx="5889">
                  <c:v>51299.442520141602</c:v>
                </c:pt>
                <c:pt idx="5890">
                  <c:v>51226.332595825195</c:v>
                </c:pt>
                <c:pt idx="5891">
                  <c:v>51153.212478637695</c:v>
                </c:pt>
                <c:pt idx="5892">
                  <c:v>51972.459060668945</c:v>
                </c:pt>
                <c:pt idx="5893">
                  <c:v>51905.769119262695</c:v>
                </c:pt>
                <c:pt idx="5894">
                  <c:v>53631.331130981445</c:v>
                </c:pt>
                <c:pt idx="5895">
                  <c:v>53338.911849975586</c:v>
                </c:pt>
                <c:pt idx="5896">
                  <c:v>51183.441482543945</c:v>
                </c:pt>
                <c:pt idx="5897">
                  <c:v>51183.441482543945</c:v>
                </c:pt>
                <c:pt idx="5898">
                  <c:v>52778.227416992188</c:v>
                </c:pt>
                <c:pt idx="5899">
                  <c:v>49989.967163085938</c:v>
                </c:pt>
                <c:pt idx="5900">
                  <c:v>49989.967224121094</c:v>
                </c:pt>
                <c:pt idx="5901">
                  <c:v>50108.084350585938</c:v>
                </c:pt>
                <c:pt idx="5902">
                  <c:v>49527.642028808594</c:v>
                </c:pt>
                <c:pt idx="5903">
                  <c:v>49579.652404785156</c:v>
                </c:pt>
                <c:pt idx="5904">
                  <c:v>49588.931823730469</c:v>
                </c:pt>
                <c:pt idx="5905">
                  <c:v>49588.931945800781</c:v>
                </c:pt>
                <c:pt idx="5906">
                  <c:v>51075.357696533203</c:v>
                </c:pt>
                <c:pt idx="5907">
                  <c:v>51075.357696533203</c:v>
                </c:pt>
                <c:pt idx="5908">
                  <c:v>51075.357757568359</c:v>
                </c:pt>
                <c:pt idx="5909">
                  <c:v>51075.357696533203</c:v>
                </c:pt>
                <c:pt idx="5910">
                  <c:v>56848.243850708008</c:v>
                </c:pt>
                <c:pt idx="5911">
                  <c:v>52621.600357055664</c:v>
                </c:pt>
                <c:pt idx="5912">
                  <c:v>48449.544082641602</c:v>
                </c:pt>
                <c:pt idx="5913">
                  <c:v>49385.802810668945</c:v>
                </c:pt>
                <c:pt idx="5914">
                  <c:v>49124.119216918945</c:v>
                </c:pt>
                <c:pt idx="5915">
                  <c:v>49124.119216918945</c:v>
                </c:pt>
                <c:pt idx="5916">
                  <c:v>49700.482498168945</c:v>
                </c:pt>
                <c:pt idx="5917">
                  <c:v>49709.76203918457</c:v>
                </c:pt>
                <c:pt idx="5918">
                  <c:v>49709.76203918457</c:v>
                </c:pt>
                <c:pt idx="5919">
                  <c:v>49709.76203918457</c:v>
                </c:pt>
                <c:pt idx="5920">
                  <c:v>50051.142715454102</c:v>
                </c:pt>
                <c:pt idx="5921">
                  <c:v>50425.958877563477</c:v>
                </c:pt>
                <c:pt idx="5922">
                  <c:v>50303.678115844727</c:v>
                </c:pt>
                <c:pt idx="5923">
                  <c:v>51679.994812011719</c:v>
                </c:pt>
                <c:pt idx="5924">
                  <c:v>51795.124877929688</c:v>
                </c:pt>
                <c:pt idx="5925">
                  <c:v>53060.791030883789</c:v>
                </c:pt>
                <c:pt idx="5926">
                  <c:v>53505.535781860352</c:v>
                </c:pt>
                <c:pt idx="5927">
                  <c:v>51577.504531860352</c:v>
                </c:pt>
                <c:pt idx="5928">
                  <c:v>51577.504470825195</c:v>
                </c:pt>
                <c:pt idx="5929">
                  <c:v>51581.504653930664</c:v>
                </c:pt>
                <c:pt idx="5930">
                  <c:v>51590.784133911133</c:v>
                </c:pt>
                <c:pt idx="5931">
                  <c:v>51521.208282470703</c:v>
                </c:pt>
                <c:pt idx="5932">
                  <c:v>56232.024490356445</c:v>
                </c:pt>
                <c:pt idx="5933">
                  <c:v>56234.280349731445</c:v>
                </c:pt>
                <c:pt idx="5934">
                  <c:v>56267.514724731445</c:v>
                </c:pt>
                <c:pt idx="5935">
                  <c:v>56267.514785766602</c:v>
                </c:pt>
                <c:pt idx="5936">
                  <c:v>56267.514785766602</c:v>
                </c:pt>
                <c:pt idx="5937">
                  <c:v>56267.514724731445</c:v>
                </c:pt>
                <c:pt idx="5938">
                  <c:v>55051.276443481445</c:v>
                </c:pt>
                <c:pt idx="5939">
                  <c:v>53266.56689453125</c:v>
                </c:pt>
                <c:pt idx="5940">
                  <c:v>56073.635208129883</c:v>
                </c:pt>
                <c:pt idx="5941">
                  <c:v>56762.79035949707</c:v>
                </c:pt>
                <c:pt idx="5942">
                  <c:v>56762.790237426758</c:v>
                </c:pt>
                <c:pt idx="5943">
                  <c:v>57000.637893676758</c:v>
                </c:pt>
                <c:pt idx="5944">
                  <c:v>56796.25227355957</c:v>
                </c:pt>
                <c:pt idx="5945">
                  <c:v>54034.093887329102</c:v>
                </c:pt>
                <c:pt idx="5946">
                  <c:v>49554.949722290032</c:v>
                </c:pt>
                <c:pt idx="5947">
                  <c:v>49628.069595336914</c:v>
                </c:pt>
                <c:pt idx="5948">
                  <c:v>50358.646743774414</c:v>
                </c:pt>
                <c:pt idx="5949">
                  <c:v>50227.370986938477</c:v>
                </c:pt>
                <c:pt idx="5950">
                  <c:v>52953.595291137695</c:v>
                </c:pt>
                <c:pt idx="5951">
                  <c:v>52640.381484985352</c:v>
                </c:pt>
                <c:pt idx="5952">
                  <c:v>50555.50537109375</c:v>
                </c:pt>
                <c:pt idx="5953">
                  <c:v>54359.950790405273</c:v>
                </c:pt>
                <c:pt idx="5954">
                  <c:v>54358.027694702148</c:v>
                </c:pt>
                <c:pt idx="5955">
                  <c:v>50490.112380981445</c:v>
                </c:pt>
                <c:pt idx="5956">
                  <c:v>50499.391799926758</c:v>
                </c:pt>
                <c:pt idx="5957">
                  <c:v>50739.837173461914</c:v>
                </c:pt>
                <c:pt idx="5958">
                  <c:v>52622.100296020508</c:v>
                </c:pt>
                <c:pt idx="5959">
                  <c:v>52860.992691040039</c:v>
                </c:pt>
                <c:pt idx="5960">
                  <c:v>53229.257888793945</c:v>
                </c:pt>
                <c:pt idx="5961">
                  <c:v>53229.257888793945</c:v>
                </c:pt>
                <c:pt idx="5962">
                  <c:v>53221.22444152832</c:v>
                </c:pt>
                <c:pt idx="5963">
                  <c:v>53217.22444152832</c:v>
                </c:pt>
                <c:pt idx="5964">
                  <c:v>52755.03303527832</c:v>
                </c:pt>
                <c:pt idx="5965">
                  <c:v>52755.033157348633</c:v>
                </c:pt>
                <c:pt idx="5966">
                  <c:v>52755.033157348633</c:v>
                </c:pt>
                <c:pt idx="5967">
                  <c:v>52759.03303527832</c:v>
                </c:pt>
                <c:pt idx="5968">
                  <c:v>52768.31282043457</c:v>
                </c:pt>
                <c:pt idx="5969">
                  <c:v>52768.31282043457</c:v>
                </c:pt>
                <c:pt idx="5970">
                  <c:v>49318.611404418945</c:v>
                </c:pt>
                <c:pt idx="5971">
                  <c:v>49327.891067504883</c:v>
                </c:pt>
                <c:pt idx="5972">
                  <c:v>49327.89094543457</c:v>
                </c:pt>
                <c:pt idx="5973">
                  <c:v>51204.196243286133</c:v>
                </c:pt>
                <c:pt idx="5974">
                  <c:v>51204.19612121582</c:v>
                </c:pt>
                <c:pt idx="5975">
                  <c:v>51204.19612121582</c:v>
                </c:pt>
                <c:pt idx="5976">
                  <c:v>51204.195999145501</c:v>
                </c:pt>
                <c:pt idx="5977">
                  <c:v>51124.93635559082</c:v>
                </c:pt>
                <c:pt idx="5978">
                  <c:v>51059.560501098633</c:v>
                </c:pt>
                <c:pt idx="5979">
                  <c:v>51125.76692199707</c:v>
                </c:pt>
                <c:pt idx="5980">
                  <c:v>51632.779983520501</c:v>
                </c:pt>
                <c:pt idx="5981">
                  <c:v>51632.780227661133</c:v>
                </c:pt>
                <c:pt idx="5982">
                  <c:v>51632.780349731445</c:v>
                </c:pt>
                <c:pt idx="5983">
                  <c:v>51633.375442504883</c:v>
                </c:pt>
                <c:pt idx="5984">
                  <c:v>50824.667495727539</c:v>
                </c:pt>
                <c:pt idx="5985">
                  <c:v>52937.098587036126</c:v>
                </c:pt>
                <c:pt idx="5986">
                  <c:v>52948.676834106438</c:v>
                </c:pt>
                <c:pt idx="5987">
                  <c:v>52661.635696411126</c:v>
                </c:pt>
                <c:pt idx="5988">
                  <c:v>52596.67658996582</c:v>
                </c:pt>
                <c:pt idx="5989">
                  <c:v>52596.676345825188</c:v>
                </c:pt>
                <c:pt idx="5990">
                  <c:v>49948.161087036126</c:v>
                </c:pt>
                <c:pt idx="5991">
                  <c:v>49913.390213012688</c:v>
                </c:pt>
                <c:pt idx="5992">
                  <c:v>49679.490921020508</c:v>
                </c:pt>
                <c:pt idx="5993">
                  <c:v>49831.41194152832</c:v>
                </c:pt>
                <c:pt idx="5994">
                  <c:v>51692.001098632813</c:v>
                </c:pt>
                <c:pt idx="5995">
                  <c:v>51619.101196289055</c:v>
                </c:pt>
                <c:pt idx="5996">
                  <c:v>51547.007019042969</c:v>
                </c:pt>
                <c:pt idx="5997">
                  <c:v>51375.744506835938</c:v>
                </c:pt>
                <c:pt idx="5998">
                  <c:v>50511.048095703125</c:v>
                </c:pt>
                <c:pt idx="5999">
                  <c:v>50511.879028320313</c:v>
                </c:pt>
                <c:pt idx="6000">
                  <c:v>61258.49787902832</c:v>
                </c:pt>
                <c:pt idx="6001">
                  <c:v>61306.508255004883</c:v>
                </c:pt>
                <c:pt idx="6002">
                  <c:v>61306.508377075195</c:v>
                </c:pt>
                <c:pt idx="6003">
                  <c:v>61306.508377075195</c:v>
                </c:pt>
                <c:pt idx="6004">
                  <c:v>52287.298049926751</c:v>
                </c:pt>
                <c:pt idx="6005">
                  <c:v>52369.653167724609</c:v>
                </c:pt>
                <c:pt idx="6006">
                  <c:v>52433.493865966797</c:v>
                </c:pt>
                <c:pt idx="6007">
                  <c:v>51830.338165283203</c:v>
                </c:pt>
                <c:pt idx="6008">
                  <c:v>54449.324203491211</c:v>
                </c:pt>
                <c:pt idx="6009">
                  <c:v>54449.324203491211</c:v>
                </c:pt>
                <c:pt idx="6010">
                  <c:v>55003.747116088867</c:v>
                </c:pt>
                <c:pt idx="6011">
                  <c:v>55399.308547973633</c:v>
                </c:pt>
                <c:pt idx="6012">
                  <c:v>54971.583541870117</c:v>
                </c:pt>
                <c:pt idx="6013">
                  <c:v>54619.583541870117</c:v>
                </c:pt>
                <c:pt idx="6014">
                  <c:v>54620.121566772461</c:v>
                </c:pt>
                <c:pt idx="6015">
                  <c:v>61864.454788208008</c:v>
                </c:pt>
                <c:pt idx="6016">
                  <c:v>61864.454849243164</c:v>
                </c:pt>
                <c:pt idx="6017">
                  <c:v>51723.764236450195</c:v>
                </c:pt>
                <c:pt idx="6018">
                  <c:v>51748.165481567383</c:v>
                </c:pt>
                <c:pt idx="6019">
                  <c:v>51748.702590942383</c:v>
                </c:pt>
                <c:pt idx="6020">
                  <c:v>51749.242630004883</c:v>
                </c:pt>
                <c:pt idx="6021">
                  <c:v>51924.487380981445</c:v>
                </c:pt>
                <c:pt idx="6022">
                  <c:v>51815.272903442383</c:v>
                </c:pt>
                <c:pt idx="6023">
                  <c:v>52992.526016235352</c:v>
                </c:pt>
                <c:pt idx="6024">
                  <c:v>51183.860488891602</c:v>
                </c:pt>
                <c:pt idx="6025">
                  <c:v>52487.047439575195</c:v>
                </c:pt>
                <c:pt idx="6026">
                  <c:v>50190.723709106445</c:v>
                </c:pt>
                <c:pt idx="6027">
                  <c:v>50072.049880981445</c:v>
                </c:pt>
                <c:pt idx="6028">
                  <c:v>51142.953079223633</c:v>
                </c:pt>
                <c:pt idx="6029">
                  <c:v>52843.752029418945</c:v>
                </c:pt>
                <c:pt idx="6030">
                  <c:v>60405.745376586914</c:v>
                </c:pt>
                <c:pt idx="6031">
                  <c:v>60405.74543762207</c:v>
                </c:pt>
                <c:pt idx="6032">
                  <c:v>54916.967239379883</c:v>
                </c:pt>
                <c:pt idx="6033">
                  <c:v>52539.46809387207</c:v>
                </c:pt>
                <c:pt idx="6034">
                  <c:v>52466.568069458008</c:v>
                </c:pt>
                <c:pt idx="6035">
                  <c:v>52457.288650512695</c:v>
                </c:pt>
                <c:pt idx="6036">
                  <c:v>52258.182510375977</c:v>
                </c:pt>
                <c:pt idx="6037">
                  <c:v>53420.548797607422</c:v>
                </c:pt>
                <c:pt idx="6038">
                  <c:v>53189.706649780273</c:v>
                </c:pt>
                <c:pt idx="6039">
                  <c:v>53189.706649780273</c:v>
                </c:pt>
                <c:pt idx="6040">
                  <c:v>53189.706649780273</c:v>
                </c:pt>
                <c:pt idx="6041">
                  <c:v>53189.914657592773</c:v>
                </c:pt>
                <c:pt idx="6042">
                  <c:v>53496.071884155273</c:v>
                </c:pt>
                <c:pt idx="6043">
                  <c:v>53505.351364135742</c:v>
                </c:pt>
                <c:pt idx="6044">
                  <c:v>53453.428512573242</c:v>
                </c:pt>
                <c:pt idx="6045">
                  <c:v>53010.224563598633</c:v>
                </c:pt>
                <c:pt idx="6046">
                  <c:v>52662.698196411133</c:v>
                </c:pt>
                <c:pt idx="6047">
                  <c:v>52589.578628540039</c:v>
                </c:pt>
                <c:pt idx="6048">
                  <c:v>53323.476089477539</c:v>
                </c:pt>
                <c:pt idx="6049">
                  <c:v>53250.365676879883</c:v>
                </c:pt>
                <c:pt idx="6050">
                  <c:v>53189.436050415039</c:v>
                </c:pt>
                <c:pt idx="6051">
                  <c:v>51621.232070922852</c:v>
                </c:pt>
                <c:pt idx="6052">
                  <c:v>51621.232070922852</c:v>
                </c:pt>
                <c:pt idx="6053">
                  <c:v>51621.232009887695</c:v>
                </c:pt>
                <c:pt idx="6054">
                  <c:v>51621.232009887695</c:v>
                </c:pt>
                <c:pt idx="6055">
                  <c:v>51892.625076293945</c:v>
                </c:pt>
                <c:pt idx="6056">
                  <c:v>50819.012969970703</c:v>
                </c:pt>
                <c:pt idx="6057">
                  <c:v>50819.310882568359</c:v>
                </c:pt>
                <c:pt idx="6058">
                  <c:v>50761.074981689453</c:v>
                </c:pt>
                <c:pt idx="6059">
                  <c:v>50761.075042724609</c:v>
                </c:pt>
                <c:pt idx="6060">
                  <c:v>50475.053787231445</c:v>
                </c:pt>
                <c:pt idx="6061">
                  <c:v>50484.333389282227</c:v>
                </c:pt>
                <c:pt idx="6062">
                  <c:v>50484.333389282227</c:v>
                </c:pt>
                <c:pt idx="6063">
                  <c:v>50271.528335571289</c:v>
                </c:pt>
                <c:pt idx="6064">
                  <c:v>50285.09846496582</c:v>
                </c:pt>
                <c:pt idx="6065">
                  <c:v>50536.657669067383</c:v>
                </c:pt>
                <c:pt idx="6066">
                  <c:v>50184.38801574707</c:v>
                </c:pt>
                <c:pt idx="6067">
                  <c:v>50175.108596801751</c:v>
                </c:pt>
                <c:pt idx="6068">
                  <c:v>50876.173431396477</c:v>
                </c:pt>
                <c:pt idx="6069">
                  <c:v>50560.329681396477</c:v>
                </c:pt>
                <c:pt idx="6070">
                  <c:v>50560.329559326172</c:v>
                </c:pt>
                <c:pt idx="6071">
                  <c:v>50560.329437255859</c:v>
                </c:pt>
                <c:pt idx="6072">
                  <c:v>51198.935028076172</c:v>
                </c:pt>
                <c:pt idx="6073">
                  <c:v>51208.214569091797</c:v>
                </c:pt>
                <c:pt idx="6074">
                  <c:v>51076.219329833977</c:v>
                </c:pt>
                <c:pt idx="6075">
                  <c:v>53876.295135498047</c:v>
                </c:pt>
                <c:pt idx="6076">
                  <c:v>53901.569549560547</c:v>
                </c:pt>
                <c:pt idx="6077">
                  <c:v>53901.569671630852</c:v>
                </c:pt>
                <c:pt idx="6078">
                  <c:v>53811.462371826165</c:v>
                </c:pt>
                <c:pt idx="6079">
                  <c:v>53313.238616943352</c:v>
                </c:pt>
                <c:pt idx="6080">
                  <c:v>52668.350662231445</c:v>
                </c:pt>
                <c:pt idx="6081">
                  <c:v>51274.957344055176</c:v>
                </c:pt>
                <c:pt idx="6082">
                  <c:v>51274.957344055176</c:v>
                </c:pt>
                <c:pt idx="6083">
                  <c:v>51187.839698791504</c:v>
                </c:pt>
                <c:pt idx="6084">
                  <c:v>51197.119117736816</c:v>
                </c:pt>
                <c:pt idx="6085">
                  <c:v>51479.42073059082</c:v>
                </c:pt>
                <c:pt idx="6086">
                  <c:v>55080.698593139648</c:v>
                </c:pt>
                <c:pt idx="6087">
                  <c:v>55080.698593139648</c:v>
                </c:pt>
                <c:pt idx="6088">
                  <c:v>55801.674362182617</c:v>
                </c:pt>
                <c:pt idx="6089">
                  <c:v>55812.575912475586</c:v>
                </c:pt>
                <c:pt idx="6090">
                  <c:v>61012.765701293945</c:v>
                </c:pt>
                <c:pt idx="6091">
                  <c:v>61223.344192504876</c:v>
                </c:pt>
                <c:pt idx="6092">
                  <c:v>51857.506912231445</c:v>
                </c:pt>
                <c:pt idx="6093">
                  <c:v>52241.991287231445</c:v>
                </c:pt>
                <c:pt idx="6094">
                  <c:v>52719.090469360352</c:v>
                </c:pt>
                <c:pt idx="6095">
                  <c:v>52718.982559204102</c:v>
                </c:pt>
                <c:pt idx="6096">
                  <c:v>51524.426345825195</c:v>
                </c:pt>
                <c:pt idx="6097">
                  <c:v>50666.071548461914</c:v>
                </c:pt>
                <c:pt idx="6098">
                  <c:v>51602.330825805664</c:v>
                </c:pt>
                <c:pt idx="6099">
                  <c:v>51602.330825805664</c:v>
                </c:pt>
                <c:pt idx="6100">
                  <c:v>51072.362197875977</c:v>
                </c:pt>
                <c:pt idx="6101">
                  <c:v>51622.72932434082</c:v>
                </c:pt>
                <c:pt idx="6102">
                  <c:v>51622.729385375977</c:v>
                </c:pt>
                <c:pt idx="6103">
                  <c:v>51317.785202026367</c:v>
                </c:pt>
                <c:pt idx="6104">
                  <c:v>51317.785202026367</c:v>
                </c:pt>
                <c:pt idx="6105">
                  <c:v>61242.559585571289</c:v>
                </c:pt>
                <c:pt idx="6106">
                  <c:v>61242.559524536133</c:v>
                </c:pt>
                <c:pt idx="6107">
                  <c:v>60980.875930786133</c:v>
                </c:pt>
                <c:pt idx="6108">
                  <c:v>54207.477188110352</c:v>
                </c:pt>
                <c:pt idx="6109">
                  <c:v>54207.477127075195</c:v>
                </c:pt>
                <c:pt idx="6110">
                  <c:v>54207.477127075195</c:v>
                </c:pt>
                <c:pt idx="6111">
                  <c:v>54207.477127075195</c:v>
                </c:pt>
                <c:pt idx="6112">
                  <c:v>52146.960830688477</c:v>
                </c:pt>
                <c:pt idx="6113">
                  <c:v>51307.680618286133</c:v>
                </c:pt>
                <c:pt idx="6114">
                  <c:v>51307.680618286133</c:v>
                </c:pt>
                <c:pt idx="6115">
                  <c:v>51307.680557250977</c:v>
                </c:pt>
                <c:pt idx="6116">
                  <c:v>50558.037902832031</c:v>
                </c:pt>
                <c:pt idx="6117">
                  <c:v>50936.52326965332</c:v>
                </c:pt>
                <c:pt idx="6118">
                  <c:v>50928.47346496582</c:v>
                </c:pt>
                <c:pt idx="6119">
                  <c:v>50930.25862121582</c:v>
                </c:pt>
                <c:pt idx="6120">
                  <c:v>50829.599159240723</c:v>
                </c:pt>
                <c:pt idx="6121">
                  <c:v>51377.997596740723</c:v>
                </c:pt>
                <c:pt idx="6122">
                  <c:v>51377.997535705566</c:v>
                </c:pt>
                <c:pt idx="6123">
                  <c:v>49108.428688049316</c:v>
                </c:pt>
                <c:pt idx="6124">
                  <c:v>49108.428749084473</c:v>
                </c:pt>
                <c:pt idx="6125">
                  <c:v>48756.428688049316</c:v>
                </c:pt>
                <c:pt idx="6126">
                  <c:v>48756.022499084473</c:v>
                </c:pt>
                <c:pt idx="6127">
                  <c:v>48756.022438049316</c:v>
                </c:pt>
                <c:pt idx="6128">
                  <c:v>48756.022438049316</c:v>
                </c:pt>
                <c:pt idx="6129">
                  <c:v>48243.922149658203</c:v>
                </c:pt>
                <c:pt idx="6130">
                  <c:v>47891.922149658203</c:v>
                </c:pt>
                <c:pt idx="6131">
                  <c:v>47621.506195068359</c:v>
                </c:pt>
                <c:pt idx="6132">
                  <c:v>47630.369598388672</c:v>
                </c:pt>
                <c:pt idx="6133">
                  <c:v>47531.913421630859</c:v>
                </c:pt>
                <c:pt idx="6134">
                  <c:v>49569.526214599609</c:v>
                </c:pt>
                <c:pt idx="6135">
                  <c:v>61920.105728149414</c:v>
                </c:pt>
                <c:pt idx="6136">
                  <c:v>61847.205581665032</c:v>
                </c:pt>
                <c:pt idx="6137">
                  <c:v>51577.995193481445</c:v>
                </c:pt>
                <c:pt idx="6138">
                  <c:v>51577.995193481445</c:v>
                </c:pt>
                <c:pt idx="6139">
                  <c:v>51577.995193481445</c:v>
                </c:pt>
                <c:pt idx="6140">
                  <c:v>51577.995254516602</c:v>
                </c:pt>
                <c:pt idx="6141">
                  <c:v>53101.789138793945</c:v>
                </c:pt>
                <c:pt idx="6142">
                  <c:v>52717.306716918945</c:v>
                </c:pt>
                <c:pt idx="6143">
                  <c:v>52717.306716918945</c:v>
                </c:pt>
                <c:pt idx="6144">
                  <c:v>53617.516250610352</c:v>
                </c:pt>
                <c:pt idx="6145">
                  <c:v>53736.190017700195</c:v>
                </c:pt>
                <c:pt idx="6146">
                  <c:v>53384.190078735352</c:v>
                </c:pt>
                <c:pt idx="6147">
                  <c:v>53143.746658325195</c:v>
                </c:pt>
                <c:pt idx="6148">
                  <c:v>53492.013565063477</c:v>
                </c:pt>
                <c:pt idx="6149">
                  <c:v>53217.814346313477</c:v>
                </c:pt>
                <c:pt idx="6150">
                  <c:v>51530.255630493164</c:v>
                </c:pt>
                <c:pt idx="6151">
                  <c:v>51530.25569152832</c:v>
                </c:pt>
                <c:pt idx="6152">
                  <c:v>51530.25569152832</c:v>
                </c:pt>
                <c:pt idx="6153">
                  <c:v>51536.455703735352</c:v>
                </c:pt>
                <c:pt idx="6154">
                  <c:v>49040.048904418945</c:v>
                </c:pt>
                <c:pt idx="6155">
                  <c:v>48778.600723266602</c:v>
                </c:pt>
                <c:pt idx="6156">
                  <c:v>48897.274490356445</c:v>
                </c:pt>
                <c:pt idx="6157">
                  <c:v>48897.274551391602</c:v>
                </c:pt>
                <c:pt idx="6158">
                  <c:v>51934.098281860352</c:v>
                </c:pt>
                <c:pt idx="6159">
                  <c:v>51934.098220825195</c:v>
                </c:pt>
                <c:pt idx="6160">
                  <c:v>51934.098220825195</c:v>
                </c:pt>
                <c:pt idx="6161">
                  <c:v>51934.098220825195</c:v>
                </c:pt>
                <c:pt idx="6162">
                  <c:v>51354.859146118164</c:v>
                </c:pt>
                <c:pt idx="6163">
                  <c:v>52189.568008422852</c:v>
                </c:pt>
                <c:pt idx="6164">
                  <c:v>52189.568008422852</c:v>
                </c:pt>
                <c:pt idx="6165">
                  <c:v>49182.975662231445</c:v>
                </c:pt>
                <c:pt idx="6166">
                  <c:v>49181.541091918945</c:v>
                </c:pt>
                <c:pt idx="6167">
                  <c:v>49190.82063293457</c:v>
                </c:pt>
                <c:pt idx="6168">
                  <c:v>48729.752090454102</c:v>
                </c:pt>
                <c:pt idx="6169">
                  <c:v>52584.537551879883</c:v>
                </c:pt>
                <c:pt idx="6170">
                  <c:v>52585.937576293945</c:v>
                </c:pt>
                <c:pt idx="6171">
                  <c:v>52734.208267211914</c:v>
                </c:pt>
                <c:pt idx="6172">
                  <c:v>52896.010208129883</c:v>
                </c:pt>
                <c:pt idx="6173">
                  <c:v>53257.289627075195</c:v>
                </c:pt>
                <c:pt idx="6174">
                  <c:v>53248.010330200195</c:v>
                </c:pt>
                <c:pt idx="6175">
                  <c:v>53244.010330200195</c:v>
                </c:pt>
                <c:pt idx="6176">
                  <c:v>52899.393142700195</c:v>
                </c:pt>
                <c:pt idx="6177">
                  <c:v>52903.393020629883</c:v>
                </c:pt>
                <c:pt idx="6178">
                  <c:v>52912.67268371582</c:v>
                </c:pt>
                <c:pt idx="6179">
                  <c:v>52912.672805786133</c:v>
                </c:pt>
                <c:pt idx="6180">
                  <c:v>52731.201995849602</c:v>
                </c:pt>
                <c:pt idx="6181">
                  <c:v>52704.922088623047</c:v>
                </c:pt>
                <c:pt idx="6182">
                  <c:v>52704.922210693352</c:v>
                </c:pt>
                <c:pt idx="6183">
                  <c:v>52647.632415771484</c:v>
                </c:pt>
                <c:pt idx="6184">
                  <c:v>52397.805145263672</c:v>
                </c:pt>
                <c:pt idx="6185">
                  <c:v>53358.605056762695</c:v>
                </c:pt>
                <c:pt idx="6186">
                  <c:v>50411.70002746582</c:v>
                </c:pt>
                <c:pt idx="6187">
                  <c:v>50411.700088500977</c:v>
                </c:pt>
                <c:pt idx="6188">
                  <c:v>50306.699989318848</c:v>
                </c:pt>
                <c:pt idx="6189">
                  <c:v>50306.700050354004</c:v>
                </c:pt>
                <c:pt idx="6190">
                  <c:v>50306.699928283691</c:v>
                </c:pt>
                <c:pt idx="6191">
                  <c:v>51779.39631652832</c:v>
                </c:pt>
                <c:pt idx="6192">
                  <c:v>55158.255233764648</c:v>
                </c:pt>
                <c:pt idx="6193">
                  <c:v>55751.115768432617</c:v>
                </c:pt>
                <c:pt idx="6194">
                  <c:v>56272.508346557617</c:v>
                </c:pt>
                <c:pt idx="6195">
                  <c:v>53043.578079223626</c:v>
                </c:pt>
                <c:pt idx="6196">
                  <c:v>53017.298294067376</c:v>
                </c:pt>
                <c:pt idx="6197">
                  <c:v>53021.259963989258</c:v>
                </c:pt>
                <c:pt idx="6198">
                  <c:v>53021.260208129876</c:v>
                </c:pt>
                <c:pt idx="6199">
                  <c:v>52922.38655090332</c:v>
                </c:pt>
                <c:pt idx="6200">
                  <c:v>52677.711990356445</c:v>
                </c:pt>
                <c:pt idx="6201">
                  <c:v>52616.737930297852</c:v>
                </c:pt>
                <c:pt idx="6202">
                  <c:v>51737.875564575195</c:v>
                </c:pt>
                <c:pt idx="6203">
                  <c:v>51549.083084106445</c:v>
                </c:pt>
                <c:pt idx="6204">
                  <c:v>47784.925857543945</c:v>
                </c:pt>
                <c:pt idx="6205">
                  <c:v>47784.925918579102</c:v>
                </c:pt>
                <c:pt idx="6206">
                  <c:v>47784.560623168945</c:v>
                </c:pt>
                <c:pt idx="6207">
                  <c:v>49111.827285766602</c:v>
                </c:pt>
                <c:pt idx="6208">
                  <c:v>48303.668594360352</c:v>
                </c:pt>
                <c:pt idx="6209">
                  <c:v>51517.176895141602</c:v>
                </c:pt>
                <c:pt idx="6210">
                  <c:v>65344.588577270501</c:v>
                </c:pt>
                <c:pt idx="6211">
                  <c:v>65246.524856567383</c:v>
                </c:pt>
                <c:pt idx="6212">
                  <c:v>61217.94905090332</c:v>
                </c:pt>
                <c:pt idx="6213">
                  <c:v>61998.073684692383</c:v>
                </c:pt>
                <c:pt idx="6214">
                  <c:v>62206.083328247063</c:v>
                </c:pt>
                <c:pt idx="6215">
                  <c:v>52726.842651367188</c:v>
                </c:pt>
                <c:pt idx="6216">
                  <c:v>52730.842651367188</c:v>
                </c:pt>
                <c:pt idx="6217">
                  <c:v>52886.992919921875</c:v>
                </c:pt>
                <c:pt idx="6218">
                  <c:v>52838.713317871094</c:v>
                </c:pt>
                <c:pt idx="6219">
                  <c:v>52011.061233520508</c:v>
                </c:pt>
                <c:pt idx="6220">
                  <c:v>51516.51643371582</c:v>
                </c:pt>
                <c:pt idx="6221">
                  <c:v>51529.642227172852</c:v>
                </c:pt>
                <c:pt idx="6222">
                  <c:v>51512.670364379883</c:v>
                </c:pt>
                <c:pt idx="6223">
                  <c:v>51019.823806762695</c:v>
                </c:pt>
                <c:pt idx="6224">
                  <c:v>51019.823867797852</c:v>
                </c:pt>
                <c:pt idx="6225">
                  <c:v>56235.292007446289</c:v>
                </c:pt>
                <c:pt idx="6226">
                  <c:v>56235.292617797852</c:v>
                </c:pt>
                <c:pt idx="6227">
                  <c:v>56235.292739868164</c:v>
                </c:pt>
                <c:pt idx="6228">
                  <c:v>56235.292861938469</c:v>
                </c:pt>
                <c:pt idx="6229">
                  <c:v>55042.554824829102</c:v>
                </c:pt>
                <c:pt idx="6230">
                  <c:v>54538.701065063469</c:v>
                </c:pt>
                <c:pt idx="6231">
                  <c:v>54971.211563110352</c:v>
                </c:pt>
                <c:pt idx="6232">
                  <c:v>54850.612808227539</c:v>
                </c:pt>
                <c:pt idx="6233">
                  <c:v>54800.612564086914</c:v>
                </c:pt>
                <c:pt idx="6234">
                  <c:v>54919.288467407219</c:v>
                </c:pt>
                <c:pt idx="6235">
                  <c:v>54980.288711547852</c:v>
                </c:pt>
                <c:pt idx="6236">
                  <c:v>54280.775772094719</c:v>
                </c:pt>
                <c:pt idx="6237">
                  <c:v>51092.69856262207</c:v>
                </c:pt>
                <c:pt idx="6238">
                  <c:v>50435.73274230957</c:v>
                </c:pt>
                <c:pt idx="6239">
                  <c:v>50554.40461730957</c:v>
                </c:pt>
                <c:pt idx="6240">
                  <c:v>51316.011184692383</c:v>
                </c:pt>
                <c:pt idx="6241">
                  <c:v>51325.290664672852</c:v>
                </c:pt>
                <c:pt idx="6242">
                  <c:v>51630.479461669922</c:v>
                </c:pt>
                <c:pt idx="6243">
                  <c:v>51630.479461669922</c:v>
                </c:pt>
                <c:pt idx="6244">
                  <c:v>51237.944305419922</c:v>
                </c:pt>
                <c:pt idx="6245">
                  <c:v>52537.764297485352</c:v>
                </c:pt>
                <c:pt idx="6246">
                  <c:v>52547.04377746582</c:v>
                </c:pt>
                <c:pt idx="6247">
                  <c:v>52547.043716430664</c:v>
                </c:pt>
                <c:pt idx="6248">
                  <c:v>50175.206253051758</c:v>
                </c:pt>
                <c:pt idx="6249">
                  <c:v>50175.20637512207</c:v>
                </c:pt>
                <c:pt idx="6250">
                  <c:v>50175.20637512207</c:v>
                </c:pt>
                <c:pt idx="6251">
                  <c:v>50529.677871704102</c:v>
                </c:pt>
                <c:pt idx="6252">
                  <c:v>50538.957290649414</c:v>
                </c:pt>
                <c:pt idx="6253">
                  <c:v>50529.677810668945</c:v>
                </c:pt>
                <c:pt idx="6254">
                  <c:v>50034.451736450195</c:v>
                </c:pt>
                <c:pt idx="6255">
                  <c:v>52766.935012817383</c:v>
                </c:pt>
                <c:pt idx="6256">
                  <c:v>52257.279251098633</c:v>
                </c:pt>
                <c:pt idx="6257">
                  <c:v>47324.388870239258</c:v>
                </c:pt>
                <c:pt idx="6258">
                  <c:v>47328.388931274414</c:v>
                </c:pt>
                <c:pt idx="6259">
                  <c:v>47337.668350219727</c:v>
                </c:pt>
                <c:pt idx="6260">
                  <c:v>47209.715103149414</c:v>
                </c:pt>
                <c:pt idx="6261">
                  <c:v>52750.998001098633</c:v>
                </c:pt>
                <c:pt idx="6262">
                  <c:v>53211.118118286133</c:v>
                </c:pt>
                <c:pt idx="6263">
                  <c:v>53211.11799621582</c:v>
                </c:pt>
                <c:pt idx="6264">
                  <c:v>53213.041213989251</c:v>
                </c:pt>
                <c:pt idx="6265">
                  <c:v>54304.419662475586</c:v>
                </c:pt>
                <c:pt idx="6266">
                  <c:v>53471.080673217766</c:v>
                </c:pt>
                <c:pt idx="6267">
                  <c:v>53598.985824584961</c:v>
                </c:pt>
                <c:pt idx="6268">
                  <c:v>53601.057235717766</c:v>
                </c:pt>
                <c:pt idx="6269">
                  <c:v>53601.057235717766</c:v>
                </c:pt>
                <c:pt idx="6270">
                  <c:v>60091.020599365234</c:v>
                </c:pt>
                <c:pt idx="6271">
                  <c:v>54718.704116821289</c:v>
                </c:pt>
                <c:pt idx="6272">
                  <c:v>54718.704055786133</c:v>
                </c:pt>
                <c:pt idx="6273">
                  <c:v>54718.704055786133</c:v>
                </c:pt>
                <c:pt idx="6274">
                  <c:v>54718.704116821289</c:v>
                </c:pt>
                <c:pt idx="6275">
                  <c:v>50659.878067016602</c:v>
                </c:pt>
                <c:pt idx="6276">
                  <c:v>50732.988174438469</c:v>
                </c:pt>
                <c:pt idx="6277">
                  <c:v>50806.108047485352</c:v>
                </c:pt>
                <c:pt idx="6278">
                  <c:v>50153.931900024414</c:v>
                </c:pt>
                <c:pt idx="6279">
                  <c:v>53606.440994262695</c:v>
                </c:pt>
                <c:pt idx="6280">
                  <c:v>52660.905227661133</c:v>
                </c:pt>
                <c:pt idx="6281">
                  <c:v>53492.24494934082</c:v>
                </c:pt>
                <c:pt idx="6282">
                  <c:v>53492.245071411133</c:v>
                </c:pt>
                <c:pt idx="6283">
                  <c:v>55005.709274291992</c:v>
                </c:pt>
                <c:pt idx="6284">
                  <c:v>55005.709274291992</c:v>
                </c:pt>
                <c:pt idx="6285">
                  <c:v>53015.846145629883</c:v>
                </c:pt>
                <c:pt idx="6286">
                  <c:v>52021.81672668457</c:v>
                </c:pt>
                <c:pt idx="6287">
                  <c:v>51920.816871643066</c:v>
                </c:pt>
                <c:pt idx="6288">
                  <c:v>51930.096168518066</c:v>
                </c:pt>
                <c:pt idx="6289">
                  <c:v>48914.577758789055</c:v>
                </c:pt>
                <c:pt idx="6290">
                  <c:v>48962.588012695305</c:v>
                </c:pt>
                <c:pt idx="6291">
                  <c:v>48962.602706909172</c:v>
                </c:pt>
                <c:pt idx="6292">
                  <c:v>48825.926071166985</c:v>
                </c:pt>
                <c:pt idx="6293">
                  <c:v>49887.63835144043</c:v>
                </c:pt>
                <c:pt idx="6294">
                  <c:v>57259.96809387207</c:v>
                </c:pt>
                <c:pt idx="6295">
                  <c:v>57253.071411132805</c:v>
                </c:pt>
                <c:pt idx="6296">
                  <c:v>57154.536819458001</c:v>
                </c:pt>
                <c:pt idx="6297">
                  <c:v>57203.56867980957</c:v>
                </c:pt>
                <c:pt idx="6298">
                  <c:v>51959.687088012695</c:v>
                </c:pt>
                <c:pt idx="6299">
                  <c:v>51910.818801879883</c:v>
                </c:pt>
                <c:pt idx="6300">
                  <c:v>59618.304275512695</c:v>
                </c:pt>
                <c:pt idx="6301">
                  <c:v>63158.943008422852</c:v>
                </c:pt>
                <c:pt idx="6302">
                  <c:v>63040.267227172852</c:v>
                </c:pt>
                <c:pt idx="6303">
                  <c:v>51916.929336547852</c:v>
                </c:pt>
                <c:pt idx="6304">
                  <c:v>51916.929275512695</c:v>
                </c:pt>
                <c:pt idx="6305">
                  <c:v>51916.929336547852</c:v>
                </c:pt>
                <c:pt idx="6306">
                  <c:v>51983.619461059563</c:v>
                </c:pt>
                <c:pt idx="6307">
                  <c:v>49328.737197875969</c:v>
                </c:pt>
                <c:pt idx="6308">
                  <c:v>49779.960525512695</c:v>
                </c:pt>
                <c:pt idx="6309">
                  <c:v>49573.854568481445</c:v>
                </c:pt>
                <c:pt idx="6310">
                  <c:v>49288.544509887695</c:v>
                </c:pt>
                <c:pt idx="6311">
                  <c:v>53012.798416137695</c:v>
                </c:pt>
                <c:pt idx="6312">
                  <c:v>53012.798416137695</c:v>
                </c:pt>
                <c:pt idx="6313">
                  <c:v>53012.798416137695</c:v>
                </c:pt>
                <c:pt idx="6314">
                  <c:v>53418.864883422852</c:v>
                </c:pt>
                <c:pt idx="6315">
                  <c:v>61569.924758911133</c:v>
                </c:pt>
                <c:pt idx="6316">
                  <c:v>52869.237930297852</c:v>
                </c:pt>
                <c:pt idx="6317">
                  <c:v>50646.581130981445</c:v>
                </c:pt>
                <c:pt idx="6318">
                  <c:v>50646.581192016602</c:v>
                </c:pt>
                <c:pt idx="6319">
                  <c:v>50646.581130981445</c:v>
                </c:pt>
                <c:pt idx="6320">
                  <c:v>50298.581192016602</c:v>
                </c:pt>
                <c:pt idx="6321">
                  <c:v>50307.86067199707</c:v>
                </c:pt>
                <c:pt idx="6322">
                  <c:v>50298.581192016602</c:v>
                </c:pt>
                <c:pt idx="6323">
                  <c:v>49713.993240356445</c:v>
                </c:pt>
                <c:pt idx="6324">
                  <c:v>49713.993240356445</c:v>
                </c:pt>
                <c:pt idx="6325">
                  <c:v>50065.345840454102</c:v>
                </c:pt>
                <c:pt idx="6326">
                  <c:v>50065.345779418945</c:v>
                </c:pt>
                <c:pt idx="6327">
                  <c:v>50644.589920043945</c:v>
                </c:pt>
                <c:pt idx="6328">
                  <c:v>50522.994216918945</c:v>
                </c:pt>
                <c:pt idx="6329">
                  <c:v>53968.553863525391</c:v>
                </c:pt>
                <c:pt idx="6330">
                  <c:v>60631.203201293945</c:v>
                </c:pt>
                <c:pt idx="6331">
                  <c:v>60628.561599731445</c:v>
                </c:pt>
                <c:pt idx="6332">
                  <c:v>60413.149368286133</c:v>
                </c:pt>
                <c:pt idx="6333">
                  <c:v>60568.417007446289</c:v>
                </c:pt>
                <c:pt idx="6334">
                  <c:v>53608.704544067383</c:v>
                </c:pt>
                <c:pt idx="6335">
                  <c:v>53605.546401977539</c:v>
                </c:pt>
                <c:pt idx="6336">
                  <c:v>53253.546401977539</c:v>
                </c:pt>
                <c:pt idx="6337">
                  <c:v>53253.546340942383</c:v>
                </c:pt>
                <c:pt idx="6338">
                  <c:v>52278.191772460938</c:v>
                </c:pt>
                <c:pt idx="6339">
                  <c:v>52344.881958007805</c:v>
                </c:pt>
                <c:pt idx="6340">
                  <c:v>51822.589736938477</c:v>
                </c:pt>
                <c:pt idx="6341">
                  <c:v>55477.621078491211</c:v>
                </c:pt>
                <c:pt idx="6342">
                  <c:v>55477.621078491211</c:v>
                </c:pt>
                <c:pt idx="6343">
                  <c:v>55477.621139526367</c:v>
                </c:pt>
                <c:pt idx="6344">
                  <c:v>56015.630905151367</c:v>
                </c:pt>
                <c:pt idx="6345">
                  <c:v>52121.432525634766</c:v>
                </c:pt>
                <c:pt idx="6346">
                  <c:v>52112.152984619141</c:v>
                </c:pt>
                <c:pt idx="6347">
                  <c:v>50895.551895141602</c:v>
                </c:pt>
                <c:pt idx="6348">
                  <c:v>48297.441482543945</c:v>
                </c:pt>
                <c:pt idx="6349">
                  <c:v>48297.441482543945</c:v>
                </c:pt>
                <c:pt idx="6350">
                  <c:v>47366.107940673828</c:v>
                </c:pt>
                <c:pt idx="6351">
                  <c:v>47366.107879638672</c:v>
                </c:pt>
                <c:pt idx="6352">
                  <c:v>47247.434051513672</c:v>
                </c:pt>
                <c:pt idx="6353">
                  <c:v>49196.897796630859</c:v>
                </c:pt>
                <c:pt idx="6354">
                  <c:v>49403.211761474602</c:v>
                </c:pt>
                <c:pt idx="6355">
                  <c:v>49402.588592529297</c:v>
                </c:pt>
                <c:pt idx="6356">
                  <c:v>49393.309173583977</c:v>
                </c:pt>
                <c:pt idx="6357">
                  <c:v>51454.460357666008</c:v>
                </c:pt>
                <c:pt idx="6358">
                  <c:v>53640.836502075195</c:v>
                </c:pt>
                <c:pt idx="6359">
                  <c:v>52839.161544799805</c:v>
                </c:pt>
                <c:pt idx="6360">
                  <c:v>51620.193588256836</c:v>
                </c:pt>
                <c:pt idx="6361">
                  <c:v>51436.765274047852</c:v>
                </c:pt>
                <c:pt idx="6362">
                  <c:v>51370.075271606445</c:v>
                </c:pt>
                <c:pt idx="6363">
                  <c:v>51303.385452270508</c:v>
                </c:pt>
                <c:pt idx="6364">
                  <c:v>51236.695693969719</c:v>
                </c:pt>
                <c:pt idx="6365">
                  <c:v>51492.634353637695</c:v>
                </c:pt>
                <c:pt idx="6366">
                  <c:v>51492.634353637695</c:v>
                </c:pt>
                <c:pt idx="6367">
                  <c:v>51492.634353637695</c:v>
                </c:pt>
                <c:pt idx="6368">
                  <c:v>51492.634353637695</c:v>
                </c:pt>
                <c:pt idx="6369">
                  <c:v>51492.634353637695</c:v>
                </c:pt>
                <c:pt idx="6370">
                  <c:v>50210.902435302734</c:v>
                </c:pt>
                <c:pt idx="6371">
                  <c:v>49562.728912353516</c:v>
                </c:pt>
                <c:pt idx="6372">
                  <c:v>49553.449371337891</c:v>
                </c:pt>
                <c:pt idx="6373">
                  <c:v>51630.206985473633</c:v>
                </c:pt>
                <c:pt idx="6374">
                  <c:v>51245.72639465332</c:v>
                </c:pt>
                <c:pt idx="6375">
                  <c:v>62900.752212524414</c:v>
                </c:pt>
                <c:pt idx="6376">
                  <c:v>62910.031692504883</c:v>
                </c:pt>
                <c:pt idx="6377">
                  <c:v>61369.330032348633</c:v>
                </c:pt>
                <c:pt idx="6378">
                  <c:v>60984.641738891594</c:v>
                </c:pt>
                <c:pt idx="6379">
                  <c:v>55606.288101196289</c:v>
                </c:pt>
                <c:pt idx="6380">
                  <c:v>55444.417579650879</c:v>
                </c:pt>
                <c:pt idx="6381">
                  <c:v>55368.988136291504</c:v>
                </c:pt>
                <c:pt idx="6382">
                  <c:v>55298.838233947754</c:v>
                </c:pt>
                <c:pt idx="6383">
                  <c:v>55502.733253479004</c:v>
                </c:pt>
                <c:pt idx="6384">
                  <c:v>51312.670486450195</c:v>
                </c:pt>
                <c:pt idx="6385">
                  <c:v>51312.670486450195</c:v>
                </c:pt>
                <c:pt idx="6386">
                  <c:v>51312.670486450195</c:v>
                </c:pt>
                <c:pt idx="6387">
                  <c:v>49856.755981445305</c:v>
                </c:pt>
                <c:pt idx="6388">
                  <c:v>48716.085083007805</c:v>
                </c:pt>
                <c:pt idx="6389">
                  <c:v>49454.096389770508</c:v>
                </c:pt>
                <c:pt idx="6390">
                  <c:v>63305.433486938477</c:v>
                </c:pt>
                <c:pt idx="6391">
                  <c:v>63256.40168762207</c:v>
                </c:pt>
                <c:pt idx="6392">
                  <c:v>62598.23371887207</c:v>
                </c:pt>
                <c:pt idx="6393">
                  <c:v>61371.206497192383</c:v>
                </c:pt>
                <c:pt idx="6394">
                  <c:v>61511.721633911133</c:v>
                </c:pt>
                <c:pt idx="6395">
                  <c:v>55487.638626098633</c:v>
                </c:pt>
                <c:pt idx="6396">
                  <c:v>55510.496742248528</c:v>
                </c:pt>
                <c:pt idx="6397">
                  <c:v>55444.346778869629</c:v>
                </c:pt>
                <c:pt idx="6398">
                  <c:v>55378.196876525879</c:v>
                </c:pt>
                <c:pt idx="6399">
                  <c:v>55302.767555236809</c:v>
                </c:pt>
                <c:pt idx="6400">
                  <c:v>52506.128005981445</c:v>
                </c:pt>
                <c:pt idx="6401">
                  <c:v>51666.847244262695</c:v>
                </c:pt>
                <c:pt idx="6402">
                  <c:v>49916.751098632805</c:v>
                </c:pt>
                <c:pt idx="6403">
                  <c:v>49804.098510742188</c:v>
                </c:pt>
                <c:pt idx="6404">
                  <c:v>51536.485244750977</c:v>
                </c:pt>
                <c:pt idx="6405">
                  <c:v>51935.569900512695</c:v>
                </c:pt>
                <c:pt idx="6406">
                  <c:v>51935.531372070313</c:v>
                </c:pt>
                <c:pt idx="6407">
                  <c:v>51935.531372070313</c:v>
                </c:pt>
                <c:pt idx="6408">
                  <c:v>52737.216674804688</c:v>
                </c:pt>
                <c:pt idx="6409">
                  <c:v>49419.570938110352</c:v>
                </c:pt>
                <c:pt idx="6410">
                  <c:v>49347.963027954102</c:v>
                </c:pt>
                <c:pt idx="6411">
                  <c:v>49287.213027954102</c:v>
                </c:pt>
                <c:pt idx="6412">
                  <c:v>48943.804336547852</c:v>
                </c:pt>
                <c:pt idx="6413">
                  <c:v>49775.19075012207</c:v>
                </c:pt>
                <c:pt idx="6414">
                  <c:v>49775.190872192383</c:v>
                </c:pt>
                <c:pt idx="6415">
                  <c:v>50151.927322387695</c:v>
                </c:pt>
                <c:pt idx="6416">
                  <c:v>50152.142654418945</c:v>
                </c:pt>
                <c:pt idx="6417">
                  <c:v>49855.82209777832</c:v>
                </c:pt>
                <c:pt idx="6418">
                  <c:v>52930.648391723633</c:v>
                </c:pt>
                <c:pt idx="6419">
                  <c:v>52939.927932739258</c:v>
                </c:pt>
                <c:pt idx="6420">
                  <c:v>50003.435684204102</c:v>
                </c:pt>
                <c:pt idx="6421">
                  <c:v>50003.435623168945</c:v>
                </c:pt>
                <c:pt idx="6422">
                  <c:v>50384.998138427734</c:v>
                </c:pt>
                <c:pt idx="6423">
                  <c:v>50383.385833740234</c:v>
                </c:pt>
                <c:pt idx="6424">
                  <c:v>50063.659332275391</c:v>
                </c:pt>
                <c:pt idx="6425">
                  <c:v>49488.827178955078</c:v>
                </c:pt>
                <c:pt idx="6426">
                  <c:v>49484.827178955078</c:v>
                </c:pt>
                <c:pt idx="6427">
                  <c:v>50429.463897705078</c:v>
                </c:pt>
                <c:pt idx="6428">
                  <c:v>50429.464019775391</c:v>
                </c:pt>
                <c:pt idx="6429">
                  <c:v>49908.073333740234</c:v>
                </c:pt>
                <c:pt idx="6430">
                  <c:v>49908.073333740234</c:v>
                </c:pt>
                <c:pt idx="6431">
                  <c:v>50429.463897705078</c:v>
                </c:pt>
                <c:pt idx="6432">
                  <c:v>50429.463958740234</c:v>
                </c:pt>
                <c:pt idx="6433">
                  <c:v>50433.463958740234</c:v>
                </c:pt>
                <c:pt idx="6434">
                  <c:v>50429.463958740234</c:v>
                </c:pt>
                <c:pt idx="6435">
                  <c:v>52980.204437255859</c:v>
                </c:pt>
                <c:pt idx="6436">
                  <c:v>52451.472320556641</c:v>
                </c:pt>
                <c:pt idx="6437">
                  <c:v>52451.472320556641</c:v>
                </c:pt>
                <c:pt idx="6438">
                  <c:v>52451.472320556641</c:v>
                </c:pt>
                <c:pt idx="6439">
                  <c:v>52339.565856933594</c:v>
                </c:pt>
                <c:pt idx="6440">
                  <c:v>52564.280456542969</c:v>
                </c:pt>
                <c:pt idx="6441">
                  <c:v>52564.280395507813</c:v>
                </c:pt>
                <c:pt idx="6442">
                  <c:v>51645.985977172852</c:v>
                </c:pt>
                <c:pt idx="6443">
                  <c:v>51712.135879516602</c:v>
                </c:pt>
                <c:pt idx="6444">
                  <c:v>51375.187637329102</c:v>
                </c:pt>
                <c:pt idx="6445">
                  <c:v>48648.658233642571</c:v>
                </c:pt>
                <c:pt idx="6446">
                  <c:v>48191.345977783203</c:v>
                </c:pt>
                <c:pt idx="6447">
                  <c:v>48258.035919189453</c:v>
                </c:pt>
                <c:pt idx="6448">
                  <c:v>48510.579376220703</c:v>
                </c:pt>
                <c:pt idx="6449">
                  <c:v>48470.540115356445</c:v>
                </c:pt>
                <c:pt idx="6450">
                  <c:v>52799.272109985352</c:v>
                </c:pt>
                <c:pt idx="6451">
                  <c:v>52547.924392700195</c:v>
                </c:pt>
                <c:pt idx="6452">
                  <c:v>51269.706130981445</c:v>
                </c:pt>
                <c:pt idx="6453">
                  <c:v>51346.606155395508</c:v>
                </c:pt>
                <c:pt idx="6454">
                  <c:v>51518.26155090332</c:v>
                </c:pt>
                <c:pt idx="6455">
                  <c:v>51371.987579345703</c:v>
                </c:pt>
                <c:pt idx="6456">
                  <c:v>57668.796463012695</c:v>
                </c:pt>
                <c:pt idx="6457">
                  <c:v>57668.796463012695</c:v>
                </c:pt>
                <c:pt idx="6458">
                  <c:v>57668.796463012695</c:v>
                </c:pt>
                <c:pt idx="6459">
                  <c:v>52021.713119506836</c:v>
                </c:pt>
                <c:pt idx="6460">
                  <c:v>51566.456832885742</c:v>
                </c:pt>
                <c:pt idx="6461">
                  <c:v>51322.394332885742</c:v>
                </c:pt>
                <c:pt idx="6462">
                  <c:v>50970.394332885742</c:v>
                </c:pt>
                <c:pt idx="6463">
                  <c:v>51692.166549682617</c:v>
                </c:pt>
                <c:pt idx="6464">
                  <c:v>52054.904769897461</c:v>
                </c:pt>
                <c:pt idx="6465">
                  <c:v>49819.603042602539</c:v>
                </c:pt>
                <c:pt idx="6466">
                  <c:v>49828.882522583008</c:v>
                </c:pt>
                <c:pt idx="6467">
                  <c:v>49691.799880981445</c:v>
                </c:pt>
                <c:pt idx="6468">
                  <c:v>50884.545852661133</c:v>
                </c:pt>
                <c:pt idx="6469">
                  <c:v>50532.545974731445</c:v>
                </c:pt>
                <c:pt idx="6470">
                  <c:v>50532.545852661133</c:v>
                </c:pt>
                <c:pt idx="6471">
                  <c:v>52267.438369750977</c:v>
                </c:pt>
                <c:pt idx="6472">
                  <c:v>52267.438369750977</c:v>
                </c:pt>
                <c:pt idx="6473">
                  <c:v>50317.659912109375</c:v>
                </c:pt>
                <c:pt idx="6474">
                  <c:v>50472.030822753906</c:v>
                </c:pt>
                <c:pt idx="6475">
                  <c:v>50949.442993164063</c:v>
                </c:pt>
                <c:pt idx="6476">
                  <c:v>50958.722412109375</c:v>
                </c:pt>
                <c:pt idx="6477">
                  <c:v>50293.177612304688</c:v>
                </c:pt>
                <c:pt idx="6478">
                  <c:v>51357.666015624993</c:v>
                </c:pt>
                <c:pt idx="6479">
                  <c:v>51366.945556640625</c:v>
                </c:pt>
                <c:pt idx="6480">
                  <c:v>62256.447952270501</c:v>
                </c:pt>
                <c:pt idx="6481">
                  <c:v>62260.174026489251</c:v>
                </c:pt>
                <c:pt idx="6482">
                  <c:v>62104.906448364251</c:v>
                </c:pt>
                <c:pt idx="6483">
                  <c:v>62263.279495239251</c:v>
                </c:pt>
                <c:pt idx="6484">
                  <c:v>52473.559707641602</c:v>
                </c:pt>
                <c:pt idx="6485">
                  <c:v>51920.641311645508</c:v>
                </c:pt>
                <c:pt idx="6486">
                  <c:v>51910.955642700195</c:v>
                </c:pt>
                <c:pt idx="6487">
                  <c:v>51906.955703735352</c:v>
                </c:pt>
                <c:pt idx="6488">
                  <c:v>49310.220153808594</c:v>
                </c:pt>
                <c:pt idx="6489">
                  <c:v>49615.633666992188</c:v>
                </c:pt>
                <c:pt idx="6490">
                  <c:v>50297.337585449211</c:v>
                </c:pt>
                <c:pt idx="6491">
                  <c:v>51800.404708862305</c:v>
                </c:pt>
                <c:pt idx="6492">
                  <c:v>56368.582321166992</c:v>
                </c:pt>
                <c:pt idx="6493">
                  <c:v>56368.582321166992</c:v>
                </c:pt>
                <c:pt idx="6494">
                  <c:v>55951.206466674805</c:v>
                </c:pt>
                <c:pt idx="6495">
                  <c:v>51742.850280761719</c:v>
                </c:pt>
                <c:pt idx="6496">
                  <c:v>51744.402954101563</c:v>
                </c:pt>
                <c:pt idx="6497">
                  <c:v>51744.4033203125</c:v>
                </c:pt>
                <c:pt idx="6498">
                  <c:v>51625.013549804688</c:v>
                </c:pt>
                <c:pt idx="6499">
                  <c:v>53807.504837036133</c:v>
                </c:pt>
                <c:pt idx="6500">
                  <c:v>53660.409133911133</c:v>
                </c:pt>
                <c:pt idx="6501">
                  <c:v>53706.852493286133</c:v>
                </c:pt>
                <c:pt idx="6502">
                  <c:v>53706.852493286133</c:v>
                </c:pt>
                <c:pt idx="6503">
                  <c:v>54058.852493286133</c:v>
                </c:pt>
                <c:pt idx="6504">
                  <c:v>53276.480850219727</c:v>
                </c:pt>
                <c:pt idx="6505">
                  <c:v>53007.127822875977</c:v>
                </c:pt>
                <c:pt idx="6506">
                  <c:v>53016.407424926758</c:v>
                </c:pt>
                <c:pt idx="6507">
                  <c:v>52945.764114379883</c:v>
                </c:pt>
                <c:pt idx="6508">
                  <c:v>53804.076034545898</c:v>
                </c:pt>
                <c:pt idx="6509">
                  <c:v>54196.962203979492</c:v>
                </c:pt>
                <c:pt idx="6510">
                  <c:v>61256.542739868164</c:v>
                </c:pt>
                <c:pt idx="6511">
                  <c:v>61265.822280883789</c:v>
                </c:pt>
                <c:pt idx="6512">
                  <c:v>61256.542861938477</c:v>
                </c:pt>
                <c:pt idx="6513">
                  <c:v>61252.54280090332</c:v>
                </c:pt>
                <c:pt idx="6514">
                  <c:v>49904.469879150391</c:v>
                </c:pt>
                <c:pt idx="6515">
                  <c:v>49904.469879150391</c:v>
                </c:pt>
                <c:pt idx="6516">
                  <c:v>51563.953567504883</c:v>
                </c:pt>
                <c:pt idx="6517">
                  <c:v>51573.233047485352</c:v>
                </c:pt>
                <c:pt idx="6518">
                  <c:v>51563.953628540039</c:v>
                </c:pt>
                <c:pt idx="6519">
                  <c:v>51175.473098754883</c:v>
                </c:pt>
                <c:pt idx="6520">
                  <c:v>51583.389770507805</c:v>
                </c:pt>
                <c:pt idx="6521">
                  <c:v>55413.599655151367</c:v>
                </c:pt>
                <c:pt idx="6522">
                  <c:v>54450.287094116211</c:v>
                </c:pt>
                <c:pt idx="6523">
                  <c:v>54834.769638061523</c:v>
                </c:pt>
                <c:pt idx="6524">
                  <c:v>55629.478622436523</c:v>
                </c:pt>
                <c:pt idx="6525">
                  <c:v>61721.839096069336</c:v>
                </c:pt>
                <c:pt idx="6526">
                  <c:v>50502.532684326172</c:v>
                </c:pt>
                <c:pt idx="6527">
                  <c:v>50502.532684326172</c:v>
                </c:pt>
                <c:pt idx="6528">
                  <c:v>50502.532684326172</c:v>
                </c:pt>
                <c:pt idx="6529">
                  <c:v>52574.897491455078</c:v>
                </c:pt>
                <c:pt idx="6530">
                  <c:v>53333.359939575195</c:v>
                </c:pt>
                <c:pt idx="6531">
                  <c:v>52515.419998168945</c:v>
                </c:pt>
                <c:pt idx="6532">
                  <c:v>52442.299880981445</c:v>
                </c:pt>
                <c:pt idx="6533">
                  <c:v>52369.190017700195</c:v>
                </c:pt>
                <c:pt idx="6534">
                  <c:v>52240.364273071289</c:v>
                </c:pt>
                <c:pt idx="6535">
                  <c:v>52019.133804321289</c:v>
                </c:pt>
                <c:pt idx="6536">
                  <c:v>50859.042434692383</c:v>
                </c:pt>
                <c:pt idx="6537">
                  <c:v>50483.837478637695</c:v>
                </c:pt>
                <c:pt idx="6538">
                  <c:v>51088.366622924805</c:v>
                </c:pt>
                <c:pt idx="6539">
                  <c:v>51088.366622924805</c:v>
                </c:pt>
                <c:pt idx="6540">
                  <c:v>51396.559158325195</c:v>
                </c:pt>
                <c:pt idx="6541">
                  <c:v>51396.559158325195</c:v>
                </c:pt>
                <c:pt idx="6542">
                  <c:v>51483.037506103516</c:v>
                </c:pt>
                <c:pt idx="6543">
                  <c:v>51483.037506103516</c:v>
                </c:pt>
                <c:pt idx="6544">
                  <c:v>51481.744537353516</c:v>
                </c:pt>
                <c:pt idx="6545">
                  <c:v>50824.289459228516</c:v>
                </c:pt>
                <c:pt idx="6546">
                  <c:v>50829.217193603516</c:v>
                </c:pt>
                <c:pt idx="6547">
                  <c:v>50510.243682861328</c:v>
                </c:pt>
                <c:pt idx="6548">
                  <c:v>47809.703994750977</c:v>
                </c:pt>
                <c:pt idx="6549">
                  <c:v>47769.951736450195</c:v>
                </c:pt>
                <c:pt idx="6550">
                  <c:v>47818.983596801758</c:v>
                </c:pt>
                <c:pt idx="6551">
                  <c:v>47722.962661743164</c:v>
                </c:pt>
                <c:pt idx="6552">
                  <c:v>47722.962661743164</c:v>
                </c:pt>
                <c:pt idx="6553">
                  <c:v>48755.294021606445</c:v>
                </c:pt>
                <c:pt idx="6554">
                  <c:v>50323.509002685547</c:v>
                </c:pt>
                <c:pt idx="6555">
                  <c:v>52057.176345825195</c:v>
                </c:pt>
                <c:pt idx="6556">
                  <c:v>52066.455947875977</c:v>
                </c:pt>
                <c:pt idx="6557">
                  <c:v>52066.545852661133</c:v>
                </c:pt>
                <c:pt idx="6558">
                  <c:v>49041.843032836914</c:v>
                </c:pt>
                <c:pt idx="6559">
                  <c:v>48482.196426391602</c:v>
                </c:pt>
                <c:pt idx="6560">
                  <c:v>48851.521133422852</c:v>
                </c:pt>
                <c:pt idx="6561">
                  <c:v>48851.521133422852</c:v>
                </c:pt>
                <c:pt idx="6562">
                  <c:v>48851.521133422852</c:v>
                </c:pt>
                <c:pt idx="6563">
                  <c:v>53187.637222290039</c:v>
                </c:pt>
                <c:pt idx="6564">
                  <c:v>53189.707229614258</c:v>
                </c:pt>
                <c:pt idx="6565">
                  <c:v>52627.621292114251</c:v>
                </c:pt>
                <c:pt idx="6566">
                  <c:v>52735.607864379883</c:v>
                </c:pt>
                <c:pt idx="6567">
                  <c:v>52899.492752075195</c:v>
                </c:pt>
                <c:pt idx="6568">
                  <c:v>51667.390640258789</c:v>
                </c:pt>
                <c:pt idx="6569">
                  <c:v>50764.467727661133</c:v>
                </c:pt>
                <c:pt idx="6570">
                  <c:v>63053.135986328125</c:v>
                </c:pt>
                <c:pt idx="6571">
                  <c:v>48662.999099731445</c:v>
                </c:pt>
                <c:pt idx="6572">
                  <c:v>52374.272354125977</c:v>
                </c:pt>
                <c:pt idx="6573">
                  <c:v>52565.112319946289</c:v>
                </c:pt>
                <c:pt idx="6574">
                  <c:v>52213.112197875977</c:v>
                </c:pt>
                <c:pt idx="6575">
                  <c:v>51511.523452758789</c:v>
                </c:pt>
                <c:pt idx="6576">
                  <c:v>49302.401123046875</c:v>
                </c:pt>
                <c:pt idx="6577">
                  <c:v>49408.722961425781</c:v>
                </c:pt>
                <c:pt idx="6578">
                  <c:v>49399.443420410156</c:v>
                </c:pt>
                <c:pt idx="6579">
                  <c:v>49442.161010742188</c:v>
                </c:pt>
                <c:pt idx="6580">
                  <c:v>50166.078201293945</c:v>
                </c:pt>
                <c:pt idx="6581">
                  <c:v>50173.578201293945</c:v>
                </c:pt>
                <c:pt idx="6582">
                  <c:v>50472.933792114258</c:v>
                </c:pt>
                <c:pt idx="6583">
                  <c:v>50465.919082641602</c:v>
                </c:pt>
                <c:pt idx="6584">
                  <c:v>51180.86994934082</c:v>
                </c:pt>
                <c:pt idx="6585">
                  <c:v>55622.593704223633</c:v>
                </c:pt>
                <c:pt idx="6586">
                  <c:v>55386.822219848633</c:v>
                </c:pt>
                <c:pt idx="6587">
                  <c:v>55386.822219848633</c:v>
                </c:pt>
                <c:pt idx="6588">
                  <c:v>55637.130874633789</c:v>
                </c:pt>
                <c:pt idx="6589">
                  <c:v>54852.625930786133</c:v>
                </c:pt>
                <c:pt idx="6590">
                  <c:v>54786.476089477539</c:v>
                </c:pt>
                <c:pt idx="6591">
                  <c:v>54721.401382446289</c:v>
                </c:pt>
                <c:pt idx="6592">
                  <c:v>54655.251419067383</c:v>
                </c:pt>
                <c:pt idx="6593">
                  <c:v>54814.996109008789</c:v>
                </c:pt>
                <c:pt idx="6594">
                  <c:v>54748.034133911133</c:v>
                </c:pt>
                <c:pt idx="6595">
                  <c:v>51579.269203186035</c:v>
                </c:pt>
                <c:pt idx="6596">
                  <c:v>50860.564163208001</c:v>
                </c:pt>
                <c:pt idx="6597">
                  <c:v>50860.564163208001</c:v>
                </c:pt>
                <c:pt idx="6598">
                  <c:v>53259.067367553704</c:v>
                </c:pt>
                <c:pt idx="6599">
                  <c:v>54473.949569702148</c:v>
                </c:pt>
                <c:pt idx="6600">
                  <c:v>53589.857986450195</c:v>
                </c:pt>
                <c:pt idx="6601">
                  <c:v>53589.857986450195</c:v>
                </c:pt>
                <c:pt idx="6602">
                  <c:v>53804.946258544922</c:v>
                </c:pt>
                <c:pt idx="6603">
                  <c:v>53804.946197509766</c:v>
                </c:pt>
                <c:pt idx="6604">
                  <c:v>53804.946258544922</c:v>
                </c:pt>
                <c:pt idx="6605">
                  <c:v>53804.946258544922</c:v>
                </c:pt>
                <c:pt idx="6606">
                  <c:v>53544.317230224609</c:v>
                </c:pt>
                <c:pt idx="6607">
                  <c:v>54102.514923095703</c:v>
                </c:pt>
                <c:pt idx="6608">
                  <c:v>54004.521560668945</c:v>
                </c:pt>
                <c:pt idx="6609">
                  <c:v>53820.065628051758</c:v>
                </c:pt>
                <c:pt idx="6610">
                  <c:v>53511.446060180664</c:v>
                </c:pt>
                <c:pt idx="6611">
                  <c:v>53146.151336669922</c:v>
                </c:pt>
                <c:pt idx="6612">
                  <c:v>51385.541488647461</c:v>
                </c:pt>
                <c:pt idx="6613">
                  <c:v>51171.654708862305</c:v>
                </c:pt>
                <c:pt idx="6614">
                  <c:v>51180.934432983398</c:v>
                </c:pt>
                <c:pt idx="6615">
                  <c:v>52473.82209777832</c:v>
                </c:pt>
                <c:pt idx="6616">
                  <c:v>52637.547317504883</c:v>
                </c:pt>
                <c:pt idx="6617">
                  <c:v>48028.007644653313</c:v>
                </c:pt>
                <c:pt idx="6618">
                  <c:v>47957.657501220703</c:v>
                </c:pt>
                <c:pt idx="6619">
                  <c:v>49179.423538208008</c:v>
                </c:pt>
                <c:pt idx="6620">
                  <c:v>49469.665725708008</c:v>
                </c:pt>
                <c:pt idx="6621">
                  <c:v>53758.466323852539</c:v>
                </c:pt>
                <c:pt idx="6622">
                  <c:v>53626.906021118164</c:v>
                </c:pt>
                <c:pt idx="6623">
                  <c:v>53237.693130493164</c:v>
                </c:pt>
                <c:pt idx="6624">
                  <c:v>53367.176406860352</c:v>
                </c:pt>
                <c:pt idx="6625">
                  <c:v>55174.703842163086</c:v>
                </c:pt>
                <c:pt idx="6626">
                  <c:v>55126.694076538086</c:v>
                </c:pt>
                <c:pt idx="6627">
                  <c:v>55053.111190795898</c:v>
                </c:pt>
                <c:pt idx="6628">
                  <c:v>55062.390609741211</c:v>
                </c:pt>
                <c:pt idx="6629">
                  <c:v>54991.747360229492</c:v>
                </c:pt>
                <c:pt idx="6630">
                  <c:v>50257.539688110352</c:v>
                </c:pt>
                <c:pt idx="6631">
                  <c:v>49945.957107543945</c:v>
                </c:pt>
                <c:pt idx="6632">
                  <c:v>50641.056228637695</c:v>
                </c:pt>
                <c:pt idx="6633">
                  <c:v>50666.66877746582</c:v>
                </c:pt>
                <c:pt idx="6634">
                  <c:v>50666.668838500977</c:v>
                </c:pt>
                <c:pt idx="6635">
                  <c:v>48218.286697387695</c:v>
                </c:pt>
                <c:pt idx="6636">
                  <c:v>47883.702957153313</c:v>
                </c:pt>
                <c:pt idx="6637">
                  <c:v>47810.802810668945</c:v>
                </c:pt>
                <c:pt idx="6638">
                  <c:v>47500.251541137695</c:v>
                </c:pt>
                <c:pt idx="6639">
                  <c:v>52576.405166625977</c:v>
                </c:pt>
                <c:pt idx="6640">
                  <c:v>52576.405166625977</c:v>
                </c:pt>
                <c:pt idx="6641">
                  <c:v>52575.366104125977</c:v>
                </c:pt>
                <c:pt idx="6642">
                  <c:v>52410.11457824707</c:v>
                </c:pt>
                <c:pt idx="6643">
                  <c:v>52869.651321411133</c:v>
                </c:pt>
                <c:pt idx="6644">
                  <c:v>51959.373733520508</c:v>
                </c:pt>
                <c:pt idx="6645">
                  <c:v>61004.985794067383</c:v>
                </c:pt>
                <c:pt idx="6646">
                  <c:v>60733.974868774414</c:v>
                </c:pt>
                <c:pt idx="6647">
                  <c:v>60729.974868774414</c:v>
                </c:pt>
                <c:pt idx="6648">
                  <c:v>58721.593338012695</c:v>
                </c:pt>
                <c:pt idx="6649">
                  <c:v>59110.664749145508</c:v>
                </c:pt>
                <c:pt idx="6650">
                  <c:v>59449.989822387695</c:v>
                </c:pt>
                <c:pt idx="6651">
                  <c:v>59376.880081176751</c:v>
                </c:pt>
                <c:pt idx="6652">
                  <c:v>51050.634658813477</c:v>
                </c:pt>
                <c:pt idx="6653">
                  <c:v>51050.63459777832</c:v>
                </c:pt>
                <c:pt idx="6654">
                  <c:v>50351.627395629883</c:v>
                </c:pt>
                <c:pt idx="6655">
                  <c:v>49836.906936645508</c:v>
                </c:pt>
                <c:pt idx="6656">
                  <c:v>50593.100051879883</c:v>
                </c:pt>
                <c:pt idx="6657">
                  <c:v>50792.858779907227</c:v>
                </c:pt>
                <c:pt idx="6658">
                  <c:v>50719.74885559082</c:v>
                </c:pt>
                <c:pt idx="6659">
                  <c:v>51942.248916625977</c:v>
                </c:pt>
                <c:pt idx="6660">
                  <c:v>61118.854652404785</c:v>
                </c:pt>
                <c:pt idx="6661">
                  <c:v>62432.338111877441</c:v>
                </c:pt>
                <c:pt idx="6662">
                  <c:v>51538.539688110352</c:v>
                </c:pt>
                <c:pt idx="6663">
                  <c:v>51354.438064575195</c:v>
                </c:pt>
                <c:pt idx="6664">
                  <c:v>51002.438064575195</c:v>
                </c:pt>
                <c:pt idx="6665">
                  <c:v>51002.438064575195</c:v>
                </c:pt>
                <c:pt idx="6666">
                  <c:v>51001.631546020508</c:v>
                </c:pt>
                <c:pt idx="6667">
                  <c:v>51068.321731567376</c:v>
                </c:pt>
                <c:pt idx="6668">
                  <c:v>51396.699172973626</c:v>
                </c:pt>
                <c:pt idx="6669">
                  <c:v>48675.126907348626</c:v>
                </c:pt>
                <c:pt idx="6670">
                  <c:v>48231.122634887695</c:v>
                </c:pt>
                <c:pt idx="6671">
                  <c:v>48493.695938110352</c:v>
                </c:pt>
                <c:pt idx="6672">
                  <c:v>48411.437576293945</c:v>
                </c:pt>
                <c:pt idx="6673">
                  <c:v>51111.281814575195</c:v>
                </c:pt>
                <c:pt idx="6674">
                  <c:v>51120.561416625977</c:v>
                </c:pt>
                <c:pt idx="6675">
                  <c:v>51289.475173950195</c:v>
                </c:pt>
                <c:pt idx="6676">
                  <c:v>51355.625625610352</c:v>
                </c:pt>
                <c:pt idx="6677">
                  <c:v>51421.775466918945</c:v>
                </c:pt>
                <c:pt idx="6678">
                  <c:v>51487.925369262695</c:v>
                </c:pt>
                <c:pt idx="6679">
                  <c:v>50404.990798950195</c:v>
                </c:pt>
                <c:pt idx="6680">
                  <c:v>50336.090652465813</c:v>
                </c:pt>
                <c:pt idx="6681">
                  <c:v>50272.470291137688</c:v>
                </c:pt>
                <c:pt idx="6682">
                  <c:v>49972.96174621582</c:v>
                </c:pt>
                <c:pt idx="6683">
                  <c:v>52149.931373596191</c:v>
                </c:pt>
                <c:pt idx="6684">
                  <c:v>53698.319091796875</c:v>
                </c:pt>
                <c:pt idx="6685">
                  <c:v>53699.932250976563</c:v>
                </c:pt>
                <c:pt idx="6686">
                  <c:v>53703.932250976563</c:v>
                </c:pt>
                <c:pt idx="6687">
                  <c:v>53713.211730957031</c:v>
                </c:pt>
                <c:pt idx="6688">
                  <c:v>53713.211791992188</c:v>
                </c:pt>
                <c:pt idx="6689">
                  <c:v>53703.932312011719</c:v>
                </c:pt>
                <c:pt idx="6690">
                  <c:v>62000.710250854492</c:v>
                </c:pt>
                <c:pt idx="6691">
                  <c:v>62000.710250854492</c:v>
                </c:pt>
                <c:pt idx="6692">
                  <c:v>52603.277008056641</c:v>
                </c:pt>
                <c:pt idx="6693">
                  <c:v>52603.683258056641</c:v>
                </c:pt>
                <c:pt idx="6694">
                  <c:v>52251.683258056641</c:v>
                </c:pt>
                <c:pt idx="6695">
                  <c:v>50713.255935668945</c:v>
                </c:pt>
                <c:pt idx="6696">
                  <c:v>50579.556182861328</c:v>
                </c:pt>
                <c:pt idx="6697">
                  <c:v>50824.607086181641</c:v>
                </c:pt>
                <c:pt idx="6698">
                  <c:v>50815.327606201172</c:v>
                </c:pt>
                <c:pt idx="6699">
                  <c:v>52413.358367919922</c:v>
                </c:pt>
                <c:pt idx="6700">
                  <c:v>52858.700271606445</c:v>
                </c:pt>
                <c:pt idx="6701">
                  <c:v>52792.550613403313</c:v>
                </c:pt>
                <c:pt idx="6702">
                  <c:v>52726.400466918945</c:v>
                </c:pt>
                <c:pt idx="6703">
                  <c:v>51723.991836547852</c:v>
                </c:pt>
                <c:pt idx="6704">
                  <c:v>53150.255386352539</c:v>
                </c:pt>
                <c:pt idx="6705">
                  <c:v>51696.410293579102</c:v>
                </c:pt>
                <c:pt idx="6706">
                  <c:v>52014.200820922852</c:v>
                </c:pt>
                <c:pt idx="6707">
                  <c:v>51947.510879516602</c:v>
                </c:pt>
                <c:pt idx="6708">
                  <c:v>51880.821182250969</c:v>
                </c:pt>
                <c:pt idx="6709">
                  <c:v>51992.341934204102</c:v>
                </c:pt>
                <c:pt idx="6710">
                  <c:v>52751.444473266602</c:v>
                </c:pt>
                <c:pt idx="6711">
                  <c:v>52751.444473266602</c:v>
                </c:pt>
                <c:pt idx="6712">
                  <c:v>52751.444473266602</c:v>
                </c:pt>
                <c:pt idx="6713">
                  <c:v>52751.444473266602</c:v>
                </c:pt>
                <c:pt idx="6714">
                  <c:v>52743.444473266602</c:v>
                </c:pt>
                <c:pt idx="6715">
                  <c:v>50785.965454101563</c:v>
                </c:pt>
                <c:pt idx="6716">
                  <c:v>50785.965454101563</c:v>
                </c:pt>
                <c:pt idx="6717">
                  <c:v>51175.266235351563</c:v>
                </c:pt>
                <c:pt idx="6718">
                  <c:v>52944.992599487305</c:v>
                </c:pt>
                <c:pt idx="6719">
                  <c:v>52478.659591674805</c:v>
                </c:pt>
                <c:pt idx="6720">
                  <c:v>48982.44319152832</c:v>
                </c:pt>
                <c:pt idx="6721">
                  <c:v>49508.302810668938</c:v>
                </c:pt>
                <c:pt idx="6722">
                  <c:v>49517.58235168457</c:v>
                </c:pt>
                <c:pt idx="6723">
                  <c:v>49517.582473754876</c:v>
                </c:pt>
                <c:pt idx="6724">
                  <c:v>52627.564636230469</c:v>
                </c:pt>
                <c:pt idx="6725">
                  <c:v>52627.564636230469</c:v>
                </c:pt>
                <c:pt idx="6726">
                  <c:v>51102.062881469719</c:v>
                </c:pt>
                <c:pt idx="6727">
                  <c:v>51487.677383422852</c:v>
                </c:pt>
                <c:pt idx="6728">
                  <c:v>51417.495315551751</c:v>
                </c:pt>
                <c:pt idx="6729">
                  <c:v>51041.199905395508</c:v>
                </c:pt>
                <c:pt idx="6730">
                  <c:v>50763.84016418457</c:v>
                </c:pt>
                <c:pt idx="6731">
                  <c:v>50763.840042114258</c:v>
                </c:pt>
                <c:pt idx="6732">
                  <c:v>53330.983474731445</c:v>
                </c:pt>
                <c:pt idx="6733">
                  <c:v>52978.98371887207</c:v>
                </c:pt>
                <c:pt idx="6734">
                  <c:v>52868.792190551758</c:v>
                </c:pt>
                <c:pt idx="6735">
                  <c:v>53276.973785400391</c:v>
                </c:pt>
                <c:pt idx="6736">
                  <c:v>53286.253448486328</c:v>
                </c:pt>
                <c:pt idx="6737">
                  <c:v>53276.973846435547</c:v>
                </c:pt>
                <c:pt idx="6738">
                  <c:v>53272.973785400391</c:v>
                </c:pt>
                <c:pt idx="6739">
                  <c:v>53125.878143310547</c:v>
                </c:pt>
                <c:pt idx="6740">
                  <c:v>54083.938629150391</c:v>
                </c:pt>
                <c:pt idx="6741">
                  <c:v>52472.922988891602</c:v>
                </c:pt>
                <c:pt idx="6742">
                  <c:v>52472.922988891602</c:v>
                </c:pt>
                <c:pt idx="6743">
                  <c:v>52480.169082641602</c:v>
                </c:pt>
                <c:pt idx="6744">
                  <c:v>52480.169082641602</c:v>
                </c:pt>
                <c:pt idx="6745">
                  <c:v>52829.110488891602</c:v>
                </c:pt>
                <c:pt idx="6746">
                  <c:v>53477.852569580078</c:v>
                </c:pt>
                <c:pt idx="6747">
                  <c:v>52385.764205932617</c:v>
                </c:pt>
                <c:pt idx="6748">
                  <c:v>51729.199630737305</c:v>
                </c:pt>
                <c:pt idx="6749">
                  <c:v>51733.199691772461</c:v>
                </c:pt>
                <c:pt idx="6750">
                  <c:v>61861.218704223633</c:v>
                </c:pt>
                <c:pt idx="6751">
                  <c:v>61577.523086547852</c:v>
                </c:pt>
                <c:pt idx="6752">
                  <c:v>63917.411087036133</c:v>
                </c:pt>
                <c:pt idx="6753">
                  <c:v>62738.298355102539</c:v>
                </c:pt>
                <c:pt idx="6754">
                  <c:v>54485.550857543938</c:v>
                </c:pt>
                <c:pt idx="6755">
                  <c:v>54318.130714416504</c:v>
                </c:pt>
                <c:pt idx="6756">
                  <c:v>54261.260475158691</c:v>
                </c:pt>
                <c:pt idx="6757">
                  <c:v>54195.110450744629</c:v>
                </c:pt>
                <c:pt idx="6758">
                  <c:v>54119.951148986809</c:v>
                </c:pt>
                <c:pt idx="6759">
                  <c:v>52505.404922485352</c:v>
                </c:pt>
                <c:pt idx="6760">
                  <c:v>52505.404922485352</c:v>
                </c:pt>
                <c:pt idx="6761">
                  <c:v>49374.053344726555</c:v>
                </c:pt>
                <c:pt idx="6762">
                  <c:v>49299.935668945305</c:v>
                </c:pt>
                <c:pt idx="6763">
                  <c:v>49227.035522460938</c:v>
                </c:pt>
                <c:pt idx="6764">
                  <c:v>48745.221618652344</c:v>
                </c:pt>
                <c:pt idx="6765">
                  <c:v>55342.178237915039</c:v>
                </c:pt>
                <c:pt idx="6766">
                  <c:v>55342.178359985352</c:v>
                </c:pt>
                <c:pt idx="6767">
                  <c:v>55342.178176879883</c:v>
                </c:pt>
                <c:pt idx="6768">
                  <c:v>55921.008377075195</c:v>
                </c:pt>
                <c:pt idx="6769">
                  <c:v>55602.821731567383</c:v>
                </c:pt>
                <c:pt idx="6770">
                  <c:v>55536.671829223633</c:v>
                </c:pt>
                <c:pt idx="6771">
                  <c:v>55086.039505004883</c:v>
                </c:pt>
                <c:pt idx="6772">
                  <c:v>55404.372085571289</c:v>
                </c:pt>
                <c:pt idx="6773">
                  <c:v>55272.441970825195</c:v>
                </c:pt>
                <c:pt idx="6774">
                  <c:v>55099.061111450195</c:v>
                </c:pt>
                <c:pt idx="6775">
                  <c:v>51728.487197875969</c:v>
                </c:pt>
                <c:pt idx="6776">
                  <c:v>51668.86653137207</c:v>
                </c:pt>
                <c:pt idx="6777">
                  <c:v>49626.084243774414</c:v>
                </c:pt>
                <c:pt idx="6778">
                  <c:v>53992.746444702148</c:v>
                </c:pt>
                <c:pt idx="6779">
                  <c:v>54116.872360229492</c:v>
                </c:pt>
                <c:pt idx="6780">
                  <c:v>60621.474685668945</c:v>
                </c:pt>
                <c:pt idx="6781">
                  <c:v>49480.503005981445</c:v>
                </c:pt>
                <c:pt idx="6782">
                  <c:v>49489.782485961914</c:v>
                </c:pt>
                <c:pt idx="6783">
                  <c:v>48705.331314086914</c:v>
                </c:pt>
                <c:pt idx="6784">
                  <c:v>48705.33137512207</c:v>
                </c:pt>
                <c:pt idx="6785">
                  <c:v>48767.347625732422</c:v>
                </c:pt>
                <c:pt idx="6786">
                  <c:v>48511.628387451172</c:v>
                </c:pt>
                <c:pt idx="6787">
                  <c:v>47816.641082763672</c:v>
                </c:pt>
                <c:pt idx="6788">
                  <c:v>48150.904144287109</c:v>
                </c:pt>
                <c:pt idx="6789">
                  <c:v>48864.208267211914</c:v>
                </c:pt>
                <c:pt idx="6790">
                  <c:v>53060.435501098633</c:v>
                </c:pt>
                <c:pt idx="6791">
                  <c:v>52363.230178833008</c:v>
                </c:pt>
                <c:pt idx="6792">
                  <c:v>52412.261917114258</c:v>
                </c:pt>
                <c:pt idx="6793">
                  <c:v>52245.760559082031</c:v>
                </c:pt>
                <c:pt idx="6794">
                  <c:v>52245.760559082031</c:v>
                </c:pt>
                <c:pt idx="6795">
                  <c:v>55279.772903442383</c:v>
                </c:pt>
                <c:pt idx="6796">
                  <c:v>55289.955764770508</c:v>
                </c:pt>
                <c:pt idx="6797">
                  <c:v>54851.02033996582</c:v>
                </c:pt>
                <c:pt idx="6798">
                  <c:v>55279.515151977539</c:v>
                </c:pt>
                <c:pt idx="6799">
                  <c:v>55055.629959106445</c:v>
                </c:pt>
                <c:pt idx="6800">
                  <c:v>54374.725540161133</c:v>
                </c:pt>
                <c:pt idx="6801">
                  <c:v>54384.005081176758</c:v>
                </c:pt>
                <c:pt idx="6802">
                  <c:v>53691.087966918945</c:v>
                </c:pt>
                <c:pt idx="6803">
                  <c:v>53339.087966918945</c:v>
                </c:pt>
                <c:pt idx="6804">
                  <c:v>52760.563446044922</c:v>
                </c:pt>
                <c:pt idx="6805">
                  <c:v>52769.843109130859</c:v>
                </c:pt>
                <c:pt idx="6806">
                  <c:v>53065.854827880859</c:v>
                </c:pt>
                <c:pt idx="6807">
                  <c:v>50561.420150756836</c:v>
                </c:pt>
                <c:pt idx="6808">
                  <c:v>50561.429901123047</c:v>
                </c:pt>
                <c:pt idx="6809">
                  <c:v>50561.429962158203</c:v>
                </c:pt>
                <c:pt idx="6810">
                  <c:v>49264.650466918945</c:v>
                </c:pt>
                <c:pt idx="6811">
                  <c:v>49678.327285766602</c:v>
                </c:pt>
                <c:pt idx="6812">
                  <c:v>49678.237442016602</c:v>
                </c:pt>
                <c:pt idx="6813">
                  <c:v>49678.237380981445</c:v>
                </c:pt>
                <c:pt idx="6814">
                  <c:v>47203.158462524414</c:v>
                </c:pt>
                <c:pt idx="6815">
                  <c:v>47130.048599243164</c:v>
                </c:pt>
                <c:pt idx="6816">
                  <c:v>51694.833877563477</c:v>
                </c:pt>
                <c:pt idx="6817">
                  <c:v>51694.833877563477</c:v>
                </c:pt>
                <c:pt idx="6818">
                  <c:v>51698.833938598633</c:v>
                </c:pt>
                <c:pt idx="6819">
                  <c:v>51708.113357543945</c:v>
                </c:pt>
                <c:pt idx="6820">
                  <c:v>51698.833877563477</c:v>
                </c:pt>
                <c:pt idx="6821">
                  <c:v>52532.147354125977</c:v>
                </c:pt>
                <c:pt idx="6822">
                  <c:v>52532.14729309082</c:v>
                </c:pt>
                <c:pt idx="6823">
                  <c:v>52532.147415161133</c:v>
                </c:pt>
                <c:pt idx="6824">
                  <c:v>52536.147354125977</c:v>
                </c:pt>
                <c:pt idx="6825">
                  <c:v>50953.567535400391</c:v>
                </c:pt>
                <c:pt idx="6826">
                  <c:v>50953.567596435547</c:v>
                </c:pt>
                <c:pt idx="6827">
                  <c:v>50953.567535400391</c:v>
                </c:pt>
                <c:pt idx="6828">
                  <c:v>52460.202529907227</c:v>
                </c:pt>
                <c:pt idx="6829">
                  <c:v>52076.93537902832</c:v>
                </c:pt>
                <c:pt idx="6830">
                  <c:v>52076.935501098633</c:v>
                </c:pt>
                <c:pt idx="6831">
                  <c:v>52166.82698059082</c:v>
                </c:pt>
                <c:pt idx="6832">
                  <c:v>52166.827041625977</c:v>
                </c:pt>
                <c:pt idx="6833">
                  <c:v>52166.827041625977</c:v>
                </c:pt>
                <c:pt idx="6834">
                  <c:v>51048.154739379883</c:v>
                </c:pt>
                <c:pt idx="6835">
                  <c:v>50975.034622192383</c:v>
                </c:pt>
                <c:pt idx="6836">
                  <c:v>50901.924697875977</c:v>
                </c:pt>
                <c:pt idx="6837">
                  <c:v>53009.016494750977</c:v>
                </c:pt>
                <c:pt idx="6838">
                  <c:v>53246.864151000977</c:v>
                </c:pt>
                <c:pt idx="6839">
                  <c:v>53511.620468139648</c:v>
                </c:pt>
                <c:pt idx="6840">
                  <c:v>52407.127334594727</c:v>
                </c:pt>
                <c:pt idx="6841">
                  <c:v>52246.832168579102</c:v>
                </c:pt>
                <c:pt idx="6842">
                  <c:v>50071.237823486328</c:v>
                </c:pt>
                <c:pt idx="6843">
                  <c:v>50077.637771606445</c:v>
                </c:pt>
                <c:pt idx="6844">
                  <c:v>55031.803024291992</c:v>
                </c:pt>
                <c:pt idx="6845">
                  <c:v>55033.431930541992</c:v>
                </c:pt>
                <c:pt idx="6846">
                  <c:v>54571.240524291992</c:v>
                </c:pt>
                <c:pt idx="6847">
                  <c:v>54219.240524291992</c:v>
                </c:pt>
                <c:pt idx="6848">
                  <c:v>54682.324447631836</c:v>
                </c:pt>
                <c:pt idx="6849">
                  <c:v>54686.324447631836</c:v>
                </c:pt>
                <c:pt idx="6850">
                  <c:v>53458.108139038086</c:v>
                </c:pt>
                <c:pt idx="6851">
                  <c:v>53384.998275756836</c:v>
                </c:pt>
                <c:pt idx="6852">
                  <c:v>53429.995346069336</c:v>
                </c:pt>
                <c:pt idx="6853">
                  <c:v>53356.885543823242</c:v>
                </c:pt>
                <c:pt idx="6854">
                  <c:v>53527.307601928711</c:v>
                </c:pt>
                <c:pt idx="6855">
                  <c:v>58744.112197875977</c:v>
                </c:pt>
                <c:pt idx="6856">
                  <c:v>59306.310501098633</c:v>
                </c:pt>
                <c:pt idx="6857">
                  <c:v>56452.469680786133</c:v>
                </c:pt>
                <c:pt idx="6858">
                  <c:v>50718.052322387695</c:v>
                </c:pt>
                <c:pt idx="6859">
                  <c:v>50605.624832153313</c:v>
                </c:pt>
                <c:pt idx="6860">
                  <c:v>50537.262039184563</c:v>
                </c:pt>
                <c:pt idx="6861">
                  <c:v>50464.361953735352</c:v>
                </c:pt>
                <c:pt idx="6862">
                  <c:v>49708.652908325195</c:v>
                </c:pt>
                <c:pt idx="6863">
                  <c:v>50945.059158325195</c:v>
                </c:pt>
                <c:pt idx="6864">
                  <c:v>51297.059219360352</c:v>
                </c:pt>
                <c:pt idx="6865">
                  <c:v>52423.081008911133</c:v>
                </c:pt>
                <c:pt idx="6866">
                  <c:v>52423.080947875977</c:v>
                </c:pt>
                <c:pt idx="6867">
                  <c:v>51350.321365356445</c:v>
                </c:pt>
                <c:pt idx="6868">
                  <c:v>51350.321304321289</c:v>
                </c:pt>
                <c:pt idx="6869">
                  <c:v>55514.699630737305</c:v>
                </c:pt>
                <c:pt idx="6870">
                  <c:v>50992.204772949219</c:v>
                </c:pt>
                <c:pt idx="6871">
                  <c:v>51780.284851074219</c:v>
                </c:pt>
                <c:pt idx="6872">
                  <c:v>51780.284851074219</c:v>
                </c:pt>
                <c:pt idx="6873">
                  <c:v>51780.284790039063</c:v>
                </c:pt>
                <c:pt idx="6874">
                  <c:v>52637.17366027832</c:v>
                </c:pt>
                <c:pt idx="6875">
                  <c:v>52432.78791809082</c:v>
                </c:pt>
                <c:pt idx="6876">
                  <c:v>52270.72200012207</c:v>
                </c:pt>
                <c:pt idx="6877">
                  <c:v>51853.246963500977</c:v>
                </c:pt>
                <c:pt idx="6878">
                  <c:v>52774.755935668945</c:v>
                </c:pt>
                <c:pt idx="6879">
                  <c:v>52774.755935668945</c:v>
                </c:pt>
                <c:pt idx="6880">
                  <c:v>52774.755874633789</c:v>
                </c:pt>
                <c:pt idx="6881">
                  <c:v>52778.897537231445</c:v>
                </c:pt>
                <c:pt idx="6882">
                  <c:v>53527.722030639648</c:v>
                </c:pt>
                <c:pt idx="6883">
                  <c:v>52623.815658569336</c:v>
                </c:pt>
                <c:pt idx="6884">
                  <c:v>52623.815658569336</c:v>
                </c:pt>
                <c:pt idx="6885">
                  <c:v>50020.979690551758</c:v>
                </c:pt>
                <c:pt idx="6886">
                  <c:v>50020.979690551758</c:v>
                </c:pt>
                <c:pt idx="6887">
                  <c:v>50286.715957641602</c:v>
                </c:pt>
                <c:pt idx="6888">
                  <c:v>50282.715957641602</c:v>
                </c:pt>
                <c:pt idx="6889">
                  <c:v>51502.726257324219</c:v>
                </c:pt>
                <c:pt idx="6890">
                  <c:v>51549.863586425781</c:v>
                </c:pt>
                <c:pt idx="6891">
                  <c:v>51549.863525390625</c:v>
                </c:pt>
                <c:pt idx="6892">
                  <c:v>50290.123291015625</c:v>
                </c:pt>
                <c:pt idx="6893">
                  <c:v>48492.705566406243</c:v>
                </c:pt>
                <c:pt idx="6894">
                  <c:v>48542.869628906243</c:v>
                </c:pt>
                <c:pt idx="6895">
                  <c:v>49060.52185058593</c:v>
                </c:pt>
                <c:pt idx="6896">
                  <c:v>49308.564712524414</c:v>
                </c:pt>
                <c:pt idx="6897">
                  <c:v>50736.231704711914</c:v>
                </c:pt>
                <c:pt idx="6898">
                  <c:v>50736.231460571289</c:v>
                </c:pt>
                <c:pt idx="6899">
                  <c:v>50726.952041625969</c:v>
                </c:pt>
                <c:pt idx="6900">
                  <c:v>54081.950210571289</c:v>
                </c:pt>
                <c:pt idx="6901">
                  <c:v>54660.780288696289</c:v>
                </c:pt>
                <c:pt idx="6902">
                  <c:v>54660.780288696289</c:v>
                </c:pt>
                <c:pt idx="6903">
                  <c:v>54660.780288696289</c:v>
                </c:pt>
                <c:pt idx="6904">
                  <c:v>54663.967300415039</c:v>
                </c:pt>
                <c:pt idx="6905">
                  <c:v>51296.551895141602</c:v>
                </c:pt>
                <c:pt idx="6906">
                  <c:v>51296.551834106445</c:v>
                </c:pt>
                <c:pt idx="6907">
                  <c:v>51138.419204711914</c:v>
                </c:pt>
                <c:pt idx="6908">
                  <c:v>52483.081207275391</c:v>
                </c:pt>
                <c:pt idx="6909">
                  <c:v>52483.081085205078</c:v>
                </c:pt>
                <c:pt idx="6910">
                  <c:v>52478.881210327148</c:v>
                </c:pt>
                <c:pt idx="6911">
                  <c:v>51466.36116027832</c:v>
                </c:pt>
                <c:pt idx="6912">
                  <c:v>54941.317672729492</c:v>
                </c:pt>
                <c:pt idx="6913">
                  <c:v>55663.734848022461</c:v>
                </c:pt>
                <c:pt idx="6914">
                  <c:v>55667.734848022461</c:v>
                </c:pt>
                <c:pt idx="6915">
                  <c:v>49587.81379699707</c:v>
                </c:pt>
                <c:pt idx="6916">
                  <c:v>49594.013748168945</c:v>
                </c:pt>
                <c:pt idx="6917">
                  <c:v>48676.514526367188</c:v>
                </c:pt>
                <c:pt idx="6918">
                  <c:v>48680.514587402344</c:v>
                </c:pt>
                <c:pt idx="6919">
                  <c:v>48689.794006347656</c:v>
                </c:pt>
                <c:pt idx="6920">
                  <c:v>48689.794067382813</c:v>
                </c:pt>
                <c:pt idx="6921">
                  <c:v>48680.514526367188</c:v>
                </c:pt>
                <c:pt idx="6922">
                  <c:v>49041.794067382813</c:v>
                </c:pt>
                <c:pt idx="6923">
                  <c:v>49028.784545898438</c:v>
                </c:pt>
                <c:pt idx="6924">
                  <c:v>49032.784606933594</c:v>
                </c:pt>
                <c:pt idx="6925">
                  <c:v>49038.584548950195</c:v>
                </c:pt>
                <c:pt idx="6926">
                  <c:v>51377.126907348633</c:v>
                </c:pt>
                <c:pt idx="6927">
                  <c:v>51382.570755004883</c:v>
                </c:pt>
                <c:pt idx="6928">
                  <c:v>50206.454971313477</c:v>
                </c:pt>
                <c:pt idx="6929">
                  <c:v>51111.583877563477</c:v>
                </c:pt>
                <c:pt idx="6930">
                  <c:v>51426.71760559082</c:v>
                </c:pt>
                <c:pt idx="6931">
                  <c:v>51426.71760559082</c:v>
                </c:pt>
                <c:pt idx="6932">
                  <c:v>51961.94123840332</c:v>
                </c:pt>
                <c:pt idx="6933">
                  <c:v>51961.941360473633</c:v>
                </c:pt>
                <c:pt idx="6934">
                  <c:v>51961.941360473633</c:v>
                </c:pt>
                <c:pt idx="6935">
                  <c:v>51556.045974731445</c:v>
                </c:pt>
                <c:pt idx="6936">
                  <c:v>51555.382400512695</c:v>
                </c:pt>
                <c:pt idx="6937">
                  <c:v>51550.723220825195</c:v>
                </c:pt>
                <c:pt idx="6938">
                  <c:v>51550.723220825195</c:v>
                </c:pt>
                <c:pt idx="6939">
                  <c:v>51602.336624145501</c:v>
                </c:pt>
                <c:pt idx="6940">
                  <c:v>51342.576370239251</c:v>
                </c:pt>
                <c:pt idx="6941">
                  <c:v>51093.044876098633</c:v>
                </c:pt>
                <c:pt idx="6942">
                  <c:v>51218.290237426758</c:v>
                </c:pt>
                <c:pt idx="6943">
                  <c:v>50985.118362426758</c:v>
                </c:pt>
                <c:pt idx="6944">
                  <c:v>51538.633010864258</c:v>
                </c:pt>
                <c:pt idx="6945">
                  <c:v>50921.38493347168</c:v>
                </c:pt>
                <c:pt idx="6946">
                  <c:v>50872.353073120117</c:v>
                </c:pt>
                <c:pt idx="6947">
                  <c:v>51040.06071472168</c:v>
                </c:pt>
                <c:pt idx="6948">
                  <c:v>51532.234756469727</c:v>
                </c:pt>
                <c:pt idx="6949">
                  <c:v>52011.882766723633</c:v>
                </c:pt>
                <c:pt idx="6950">
                  <c:v>52011.882888793945</c:v>
                </c:pt>
                <c:pt idx="6951">
                  <c:v>51938.136795043945</c:v>
                </c:pt>
                <c:pt idx="6952">
                  <c:v>52772.889114379883</c:v>
                </c:pt>
                <c:pt idx="6953">
                  <c:v>52772.88899230957</c:v>
                </c:pt>
                <c:pt idx="6954">
                  <c:v>52772.889236450195</c:v>
                </c:pt>
                <c:pt idx="6955">
                  <c:v>51252.740142822258</c:v>
                </c:pt>
                <c:pt idx="6956">
                  <c:v>51195.400299072258</c:v>
                </c:pt>
                <c:pt idx="6957">
                  <c:v>50706.433975219727</c:v>
                </c:pt>
                <c:pt idx="6958">
                  <c:v>50715.713455200195</c:v>
                </c:pt>
                <c:pt idx="6959">
                  <c:v>50721.156265258789</c:v>
                </c:pt>
                <c:pt idx="6960">
                  <c:v>64298.909622192383</c:v>
                </c:pt>
                <c:pt idx="6961">
                  <c:v>64883.374588012695</c:v>
                </c:pt>
                <c:pt idx="6962">
                  <c:v>64868.038772583001</c:v>
                </c:pt>
                <c:pt idx="6963">
                  <c:v>62699.858596801751</c:v>
                </c:pt>
                <c:pt idx="6964">
                  <c:v>50983.938552856445</c:v>
                </c:pt>
                <c:pt idx="6965">
                  <c:v>52270.949844360352</c:v>
                </c:pt>
                <c:pt idx="6966">
                  <c:v>52198.049636840813</c:v>
                </c:pt>
                <c:pt idx="6967">
                  <c:v>52125.149734497063</c:v>
                </c:pt>
                <c:pt idx="6968">
                  <c:v>52052.249649047852</c:v>
                </c:pt>
                <c:pt idx="6969">
                  <c:v>50134.029495239258</c:v>
                </c:pt>
                <c:pt idx="6970">
                  <c:v>50136.822463989258</c:v>
                </c:pt>
                <c:pt idx="6971">
                  <c:v>50534.430618286133</c:v>
                </c:pt>
                <c:pt idx="6972">
                  <c:v>50517.45881652832</c:v>
                </c:pt>
                <c:pt idx="6973">
                  <c:v>51118.251602172852</c:v>
                </c:pt>
                <c:pt idx="6974">
                  <c:v>51118.251602172852</c:v>
                </c:pt>
                <c:pt idx="6975">
                  <c:v>54109.010940551758</c:v>
                </c:pt>
                <c:pt idx="6976">
                  <c:v>54558.606643676758</c:v>
                </c:pt>
                <c:pt idx="6977">
                  <c:v>54411.337112426758</c:v>
                </c:pt>
                <c:pt idx="6978">
                  <c:v>54558.217239379876</c:v>
                </c:pt>
                <c:pt idx="6979">
                  <c:v>54561.619827270508</c:v>
                </c:pt>
                <c:pt idx="6980">
                  <c:v>52670.39143371582</c:v>
                </c:pt>
                <c:pt idx="6981">
                  <c:v>52720.555374145508</c:v>
                </c:pt>
                <c:pt idx="6982">
                  <c:v>52865.602493286133</c:v>
                </c:pt>
                <c:pt idx="6983">
                  <c:v>53433.101333618164</c:v>
                </c:pt>
                <c:pt idx="6984">
                  <c:v>52581.141693115234</c:v>
                </c:pt>
                <c:pt idx="6985">
                  <c:v>52301.749237060547</c:v>
                </c:pt>
                <c:pt idx="6986">
                  <c:v>52235.969085693359</c:v>
                </c:pt>
                <c:pt idx="6987">
                  <c:v>50133.904449462891</c:v>
                </c:pt>
                <c:pt idx="6988">
                  <c:v>50714.781433105469</c:v>
                </c:pt>
                <c:pt idx="6989">
                  <c:v>50714.781494140625</c:v>
                </c:pt>
                <c:pt idx="6990">
                  <c:v>52722.799331665039</c:v>
                </c:pt>
                <c:pt idx="6991">
                  <c:v>52722.652770996094</c:v>
                </c:pt>
                <c:pt idx="6992">
                  <c:v>52486.883239746094</c:v>
                </c:pt>
                <c:pt idx="6993">
                  <c:v>52486.991088867188</c:v>
                </c:pt>
                <c:pt idx="6994">
                  <c:v>50435.345291137695</c:v>
                </c:pt>
                <c:pt idx="6995">
                  <c:v>49800.857192993164</c:v>
                </c:pt>
                <c:pt idx="6996">
                  <c:v>49800.857131958008</c:v>
                </c:pt>
                <c:pt idx="6997">
                  <c:v>49798.45344543457</c:v>
                </c:pt>
                <c:pt idx="6998">
                  <c:v>49670.500259399414</c:v>
                </c:pt>
                <c:pt idx="6999">
                  <c:v>49311.20768737793</c:v>
                </c:pt>
                <c:pt idx="7000">
                  <c:v>51507.628799438477</c:v>
                </c:pt>
                <c:pt idx="7001">
                  <c:v>50122.846038818359</c:v>
                </c:pt>
                <c:pt idx="7002">
                  <c:v>51672.592727661133</c:v>
                </c:pt>
                <c:pt idx="7003">
                  <c:v>51681.872085571289</c:v>
                </c:pt>
                <c:pt idx="7004">
                  <c:v>55517.356491088867</c:v>
                </c:pt>
                <c:pt idx="7005">
                  <c:v>56595.288040161133</c:v>
                </c:pt>
                <c:pt idx="7006">
                  <c:v>56595.288040161133</c:v>
                </c:pt>
                <c:pt idx="7007">
                  <c:v>56595.288101196289</c:v>
                </c:pt>
                <c:pt idx="7008">
                  <c:v>56991.293655395508</c:v>
                </c:pt>
                <c:pt idx="7009">
                  <c:v>56925.143692016602</c:v>
                </c:pt>
                <c:pt idx="7010">
                  <c:v>56858.993789672852</c:v>
                </c:pt>
                <c:pt idx="7011">
                  <c:v>51054.602149963379</c:v>
                </c:pt>
                <c:pt idx="7012">
                  <c:v>51050.422462463379</c:v>
                </c:pt>
                <c:pt idx="7013">
                  <c:v>51189.083351135247</c:v>
                </c:pt>
                <c:pt idx="7014">
                  <c:v>50284.852394104004</c:v>
                </c:pt>
                <c:pt idx="7015">
                  <c:v>51430.128036499023</c:v>
                </c:pt>
                <c:pt idx="7016">
                  <c:v>51382.117782592773</c:v>
                </c:pt>
                <c:pt idx="7017">
                  <c:v>51363.28141784668</c:v>
                </c:pt>
                <c:pt idx="7018">
                  <c:v>51372.561141967773</c:v>
                </c:pt>
                <c:pt idx="7019">
                  <c:v>51297.905868530273</c:v>
                </c:pt>
                <c:pt idx="7020">
                  <c:v>64450.979446411133</c:v>
                </c:pt>
                <c:pt idx="7021">
                  <c:v>64096.347854614251</c:v>
                </c:pt>
                <c:pt idx="7022">
                  <c:v>63999.305374145501</c:v>
                </c:pt>
                <c:pt idx="7023">
                  <c:v>63909.610061645501</c:v>
                </c:pt>
                <c:pt idx="7024">
                  <c:v>60083.301162719727</c:v>
                </c:pt>
                <c:pt idx="7025">
                  <c:v>61202.971145629883</c:v>
                </c:pt>
                <c:pt idx="7026">
                  <c:v>60046.952102661133</c:v>
                </c:pt>
                <c:pt idx="7027">
                  <c:v>52740.234817504883</c:v>
                </c:pt>
                <c:pt idx="7028">
                  <c:v>52984.279739379868</c:v>
                </c:pt>
                <c:pt idx="7029">
                  <c:v>52911.380203247056</c:v>
                </c:pt>
                <c:pt idx="7030">
                  <c:v>52739.190017700195</c:v>
                </c:pt>
                <c:pt idx="7031">
                  <c:v>52249.470436096191</c:v>
                </c:pt>
                <c:pt idx="7032">
                  <c:v>52258.093971252441</c:v>
                </c:pt>
                <c:pt idx="7033">
                  <c:v>51858.746192932129</c:v>
                </c:pt>
                <c:pt idx="7034">
                  <c:v>50983.02717590332</c:v>
                </c:pt>
                <c:pt idx="7035">
                  <c:v>54202.708511352539</c:v>
                </c:pt>
                <c:pt idx="7036">
                  <c:v>54206.669860839844</c:v>
                </c:pt>
                <c:pt idx="7037">
                  <c:v>53863.94921875</c:v>
                </c:pt>
                <c:pt idx="7038">
                  <c:v>53854.669799804688</c:v>
                </c:pt>
                <c:pt idx="7039">
                  <c:v>50147.066970825195</c:v>
                </c:pt>
                <c:pt idx="7040">
                  <c:v>50147.067031860352</c:v>
                </c:pt>
                <c:pt idx="7041">
                  <c:v>49626.487258911133</c:v>
                </c:pt>
                <c:pt idx="7042">
                  <c:v>49364.487258911133</c:v>
                </c:pt>
                <c:pt idx="7043">
                  <c:v>49315.09455871582</c:v>
                </c:pt>
                <c:pt idx="7044">
                  <c:v>48921.332717895508</c:v>
                </c:pt>
                <c:pt idx="7045">
                  <c:v>48917.332717895508</c:v>
                </c:pt>
                <c:pt idx="7046">
                  <c:v>52926.961807250977</c:v>
                </c:pt>
                <c:pt idx="7047">
                  <c:v>52926.961868286133</c:v>
                </c:pt>
                <c:pt idx="7048">
                  <c:v>54889.287643432617</c:v>
                </c:pt>
                <c:pt idx="7049">
                  <c:v>55457.797348022461</c:v>
                </c:pt>
                <c:pt idx="7050">
                  <c:v>62061.117202758789</c:v>
                </c:pt>
                <c:pt idx="7051">
                  <c:v>62919.471694946289</c:v>
                </c:pt>
                <c:pt idx="7052">
                  <c:v>62919.471694946289</c:v>
                </c:pt>
                <c:pt idx="7053">
                  <c:v>61996.27326965332</c:v>
                </c:pt>
                <c:pt idx="7054">
                  <c:v>62005.552749633789</c:v>
                </c:pt>
                <c:pt idx="7055">
                  <c:v>62006.445327758789</c:v>
                </c:pt>
                <c:pt idx="7056">
                  <c:v>61654.445327758789</c:v>
                </c:pt>
                <c:pt idx="7057">
                  <c:v>53042.651031494141</c:v>
                </c:pt>
                <c:pt idx="7058">
                  <c:v>52690.651092529297</c:v>
                </c:pt>
                <c:pt idx="7059">
                  <c:v>52131.583938598633</c:v>
                </c:pt>
                <c:pt idx="7060">
                  <c:v>52131.583877563477</c:v>
                </c:pt>
                <c:pt idx="7061">
                  <c:v>51681.254592895508</c:v>
                </c:pt>
                <c:pt idx="7062">
                  <c:v>51367.630996704102</c:v>
                </c:pt>
                <c:pt idx="7063">
                  <c:v>51367.630996704102</c:v>
                </c:pt>
                <c:pt idx="7064">
                  <c:v>53751.494033813477</c:v>
                </c:pt>
                <c:pt idx="7065">
                  <c:v>64273.267333984375</c:v>
                </c:pt>
                <c:pt idx="7066">
                  <c:v>49395.249099731445</c:v>
                </c:pt>
                <c:pt idx="7067">
                  <c:v>48816.001113891602</c:v>
                </c:pt>
                <c:pt idx="7068">
                  <c:v>52942.218338012695</c:v>
                </c:pt>
                <c:pt idx="7069">
                  <c:v>52946.218460083008</c:v>
                </c:pt>
                <c:pt idx="7070">
                  <c:v>53005.498001098633</c:v>
                </c:pt>
                <c:pt idx="7071">
                  <c:v>53835.49885559082</c:v>
                </c:pt>
                <c:pt idx="7072">
                  <c:v>51827.970657348633</c:v>
                </c:pt>
                <c:pt idx="7073">
                  <c:v>51827.97053527832</c:v>
                </c:pt>
                <c:pt idx="7074">
                  <c:v>51084.498229980469</c:v>
                </c:pt>
                <c:pt idx="7075">
                  <c:v>50896.716491699219</c:v>
                </c:pt>
                <c:pt idx="7076">
                  <c:v>50608.327453613281</c:v>
                </c:pt>
                <c:pt idx="7077">
                  <c:v>50527.015380859375</c:v>
                </c:pt>
                <c:pt idx="7078">
                  <c:v>52934.778884887695</c:v>
                </c:pt>
                <c:pt idx="7079">
                  <c:v>52944.058364868164</c:v>
                </c:pt>
                <c:pt idx="7080">
                  <c:v>53650.487808227539</c:v>
                </c:pt>
                <c:pt idx="7081">
                  <c:v>53151.944778442383</c:v>
                </c:pt>
                <c:pt idx="7082">
                  <c:v>53660.996170043945</c:v>
                </c:pt>
                <c:pt idx="7083">
                  <c:v>53651.716751098633</c:v>
                </c:pt>
                <c:pt idx="7084">
                  <c:v>53647.716751098633</c:v>
                </c:pt>
                <c:pt idx="7085">
                  <c:v>53598.68489074707</c:v>
                </c:pt>
                <c:pt idx="7086">
                  <c:v>50964.992324829102</c:v>
                </c:pt>
                <c:pt idx="7087">
                  <c:v>52286.584335327148</c:v>
                </c:pt>
                <c:pt idx="7088">
                  <c:v>52671.066696166992</c:v>
                </c:pt>
                <c:pt idx="7089">
                  <c:v>52671.066696166992</c:v>
                </c:pt>
                <c:pt idx="7090">
                  <c:v>52671.066696166992</c:v>
                </c:pt>
                <c:pt idx="7091">
                  <c:v>52671.066696166992</c:v>
                </c:pt>
                <c:pt idx="7092">
                  <c:v>52993.03483581543</c:v>
                </c:pt>
                <c:pt idx="7093">
                  <c:v>53111.187118530273</c:v>
                </c:pt>
                <c:pt idx="7094">
                  <c:v>53068.543563842773</c:v>
                </c:pt>
                <c:pt idx="7095">
                  <c:v>56366.145812988281</c:v>
                </c:pt>
                <c:pt idx="7096">
                  <c:v>56370.145812988281</c:v>
                </c:pt>
                <c:pt idx="7097">
                  <c:v>56378.61865234375</c:v>
                </c:pt>
                <c:pt idx="7098">
                  <c:v>56378.61865234375</c:v>
                </c:pt>
                <c:pt idx="7099">
                  <c:v>55815.747375488281</c:v>
                </c:pt>
                <c:pt idx="7100">
                  <c:v>51887.378433227539</c:v>
                </c:pt>
                <c:pt idx="7101">
                  <c:v>51895.46711730957</c:v>
                </c:pt>
                <c:pt idx="7102">
                  <c:v>51886.187576293945</c:v>
                </c:pt>
                <c:pt idx="7103">
                  <c:v>50883.650039672852</c:v>
                </c:pt>
                <c:pt idx="7104">
                  <c:v>50223.176147460938</c:v>
                </c:pt>
                <c:pt idx="7105">
                  <c:v>50385.552185058594</c:v>
                </c:pt>
                <c:pt idx="7106">
                  <c:v>50385.253845214844</c:v>
                </c:pt>
                <c:pt idx="7107">
                  <c:v>50385.253784179688</c:v>
                </c:pt>
                <c:pt idx="7108">
                  <c:v>49338.266479492188</c:v>
                </c:pt>
                <c:pt idx="7109">
                  <c:v>49342.266540527344</c:v>
                </c:pt>
                <c:pt idx="7110">
                  <c:v>52415.128494262695</c:v>
                </c:pt>
                <c:pt idx="7111">
                  <c:v>52113.145767211914</c:v>
                </c:pt>
                <c:pt idx="7112">
                  <c:v>52195.325210571289</c:v>
                </c:pt>
                <c:pt idx="7113">
                  <c:v>52419.170974731445</c:v>
                </c:pt>
                <c:pt idx="7114">
                  <c:v>52353.794998168945</c:v>
                </c:pt>
                <c:pt idx="7115">
                  <c:v>53814.719192504883</c:v>
                </c:pt>
                <c:pt idx="7116">
                  <c:v>54120.92854309082</c:v>
                </c:pt>
                <c:pt idx="7117">
                  <c:v>54511.965530395501</c:v>
                </c:pt>
                <c:pt idx="7118">
                  <c:v>54517.18244934082</c:v>
                </c:pt>
                <c:pt idx="7119">
                  <c:v>54006.005691528313</c:v>
                </c:pt>
                <c:pt idx="7120">
                  <c:v>54006.005569458008</c:v>
                </c:pt>
                <c:pt idx="7121">
                  <c:v>53708.127883911133</c:v>
                </c:pt>
                <c:pt idx="7122">
                  <c:v>52951.661087036133</c:v>
                </c:pt>
                <c:pt idx="7123">
                  <c:v>52854.618728637695</c:v>
                </c:pt>
                <c:pt idx="7124">
                  <c:v>53648.610183715813</c:v>
                </c:pt>
                <c:pt idx="7125">
                  <c:v>51527.111892700195</c:v>
                </c:pt>
                <c:pt idx="7126">
                  <c:v>51536.39143371582</c:v>
                </c:pt>
                <c:pt idx="7127">
                  <c:v>51774.719619750977</c:v>
                </c:pt>
                <c:pt idx="7128">
                  <c:v>49615.911392211914</c:v>
                </c:pt>
                <c:pt idx="7129">
                  <c:v>49625.190872192383</c:v>
                </c:pt>
                <c:pt idx="7130">
                  <c:v>48875.229614257813</c:v>
                </c:pt>
                <c:pt idx="7131">
                  <c:v>48875.229614257813</c:v>
                </c:pt>
                <c:pt idx="7132">
                  <c:v>48875.229614257813</c:v>
                </c:pt>
                <c:pt idx="7133">
                  <c:v>48387.349487304688</c:v>
                </c:pt>
                <c:pt idx="7134">
                  <c:v>48148.373291015625</c:v>
                </c:pt>
                <c:pt idx="7135">
                  <c:v>47875.633056640625</c:v>
                </c:pt>
                <c:pt idx="7136">
                  <c:v>47876.153579711914</c:v>
                </c:pt>
                <c:pt idx="7137">
                  <c:v>50185.97346496582</c:v>
                </c:pt>
                <c:pt idx="7138">
                  <c:v>50185.97346496582</c:v>
                </c:pt>
                <c:pt idx="7139">
                  <c:v>51343.773330688477</c:v>
                </c:pt>
                <c:pt idx="7140">
                  <c:v>52086.018997192383</c:v>
                </c:pt>
                <c:pt idx="7141">
                  <c:v>52087.942459106445</c:v>
                </c:pt>
                <c:pt idx="7142">
                  <c:v>51595.049224853508</c:v>
                </c:pt>
                <c:pt idx="7143">
                  <c:v>51811.085220336914</c:v>
                </c:pt>
                <c:pt idx="7144">
                  <c:v>51811.085220336914</c:v>
                </c:pt>
                <c:pt idx="7145">
                  <c:v>51810.462417602539</c:v>
                </c:pt>
                <c:pt idx="7146">
                  <c:v>51186.564468383789</c:v>
                </c:pt>
                <c:pt idx="7147">
                  <c:v>50494.074569702148</c:v>
                </c:pt>
                <c:pt idx="7148">
                  <c:v>50514.353988647461</c:v>
                </c:pt>
                <c:pt idx="7149">
                  <c:v>50514.353988647461</c:v>
                </c:pt>
                <c:pt idx="7150">
                  <c:v>50818.311264038086</c:v>
                </c:pt>
                <c:pt idx="7151">
                  <c:v>52278.041000366211</c:v>
                </c:pt>
                <c:pt idx="7152">
                  <c:v>52278.040634155266</c:v>
                </c:pt>
                <c:pt idx="7153">
                  <c:v>52259.653915405266</c:v>
                </c:pt>
                <c:pt idx="7154">
                  <c:v>52178.955307006836</c:v>
                </c:pt>
                <c:pt idx="7155">
                  <c:v>51622.600967407219</c:v>
                </c:pt>
                <c:pt idx="7156">
                  <c:v>51548.510330200195</c:v>
                </c:pt>
                <c:pt idx="7157">
                  <c:v>50400.222793579102</c:v>
                </c:pt>
                <c:pt idx="7158">
                  <c:v>50400.222732543945</c:v>
                </c:pt>
                <c:pt idx="7159">
                  <c:v>50400.222915649414</c:v>
                </c:pt>
                <c:pt idx="7160">
                  <c:v>50400.222793579102</c:v>
                </c:pt>
                <c:pt idx="7161">
                  <c:v>50239.258926391602</c:v>
                </c:pt>
                <c:pt idx="7162">
                  <c:v>50484.968887329102</c:v>
                </c:pt>
                <c:pt idx="7163">
                  <c:v>50484.968826293945</c:v>
                </c:pt>
                <c:pt idx="7164">
                  <c:v>50484.968826293945</c:v>
                </c:pt>
                <c:pt idx="7165">
                  <c:v>50483.891677856445</c:v>
                </c:pt>
                <c:pt idx="7166">
                  <c:v>50480.009841918945</c:v>
                </c:pt>
                <c:pt idx="7167">
                  <c:v>50480.009841918945</c:v>
                </c:pt>
                <c:pt idx="7168">
                  <c:v>51403.523574829102</c:v>
                </c:pt>
                <c:pt idx="7169">
                  <c:v>51653.834121704102</c:v>
                </c:pt>
                <c:pt idx="7170">
                  <c:v>50861.647048950195</c:v>
                </c:pt>
                <c:pt idx="7171">
                  <c:v>50861.647048950195</c:v>
                </c:pt>
                <c:pt idx="7172">
                  <c:v>50764.556411743164</c:v>
                </c:pt>
                <c:pt idx="7173">
                  <c:v>50636.143692016602</c:v>
                </c:pt>
                <c:pt idx="7174">
                  <c:v>52685.190719604492</c:v>
                </c:pt>
                <c:pt idx="7175">
                  <c:v>52685.190780639648</c:v>
                </c:pt>
                <c:pt idx="7176">
                  <c:v>52685.190780639648</c:v>
                </c:pt>
                <c:pt idx="7177">
                  <c:v>52685.190780639648</c:v>
                </c:pt>
                <c:pt idx="7178">
                  <c:v>52141.792770385742</c:v>
                </c:pt>
                <c:pt idx="7179">
                  <c:v>52145.792709350586</c:v>
                </c:pt>
                <c:pt idx="7180">
                  <c:v>52426.604476928711</c:v>
                </c:pt>
                <c:pt idx="7181">
                  <c:v>53776.237106323242</c:v>
                </c:pt>
                <c:pt idx="7182">
                  <c:v>53776.237167358398</c:v>
                </c:pt>
                <c:pt idx="7183">
                  <c:v>53776.237167358398</c:v>
                </c:pt>
                <c:pt idx="7184">
                  <c:v>53865.412582397461</c:v>
                </c:pt>
                <c:pt idx="7185">
                  <c:v>51115.572341918945</c:v>
                </c:pt>
                <c:pt idx="7186">
                  <c:v>49187.19465637207</c:v>
                </c:pt>
                <c:pt idx="7187">
                  <c:v>49187.194595336914</c:v>
                </c:pt>
                <c:pt idx="7188">
                  <c:v>50466.13850402832</c:v>
                </c:pt>
                <c:pt idx="7189">
                  <c:v>50470.13850402832</c:v>
                </c:pt>
                <c:pt idx="7190">
                  <c:v>50479.418167114258</c:v>
                </c:pt>
                <c:pt idx="7191">
                  <c:v>50280.043899536133</c:v>
                </c:pt>
                <c:pt idx="7192">
                  <c:v>50359.438369750977</c:v>
                </c:pt>
                <c:pt idx="7193">
                  <c:v>50377.90998840332</c:v>
                </c:pt>
                <c:pt idx="7194">
                  <c:v>50887.132263183594</c:v>
                </c:pt>
                <c:pt idx="7195">
                  <c:v>50887.132263183594</c:v>
                </c:pt>
                <c:pt idx="7196">
                  <c:v>50836.411254882813</c:v>
                </c:pt>
                <c:pt idx="7197">
                  <c:v>50770.631042480469</c:v>
                </c:pt>
                <c:pt idx="7198">
                  <c:v>50721.59912109375</c:v>
                </c:pt>
                <c:pt idx="7199">
                  <c:v>51382.167846679688</c:v>
                </c:pt>
                <c:pt idx="7200">
                  <c:v>60002.622512817383</c:v>
                </c:pt>
                <c:pt idx="7201">
                  <c:v>59649.16828918457</c:v>
                </c:pt>
                <c:pt idx="7202">
                  <c:v>59647.61457824707</c:v>
                </c:pt>
                <c:pt idx="7203">
                  <c:v>59638.443069458008</c:v>
                </c:pt>
                <c:pt idx="7204">
                  <c:v>52982.550369262695</c:v>
                </c:pt>
                <c:pt idx="7205">
                  <c:v>52915.860427856445</c:v>
                </c:pt>
                <c:pt idx="7206">
                  <c:v>52849.170425415039</c:v>
                </c:pt>
                <c:pt idx="7207">
                  <c:v>53684.070877075195</c:v>
                </c:pt>
                <c:pt idx="7208">
                  <c:v>54143.105422973633</c:v>
                </c:pt>
                <c:pt idx="7209">
                  <c:v>53621.696365356445</c:v>
                </c:pt>
                <c:pt idx="7210">
                  <c:v>52374.364532470703</c:v>
                </c:pt>
                <c:pt idx="7211">
                  <c:v>52445.872833251953</c:v>
                </c:pt>
                <c:pt idx="7212">
                  <c:v>51672.21858215332</c:v>
                </c:pt>
                <c:pt idx="7213">
                  <c:v>51672.218643188477</c:v>
                </c:pt>
                <c:pt idx="7214">
                  <c:v>51402.175674438477</c:v>
                </c:pt>
                <c:pt idx="7215">
                  <c:v>62877.064468383789</c:v>
                </c:pt>
                <c:pt idx="7216">
                  <c:v>62877.064529418945</c:v>
                </c:pt>
                <c:pt idx="7217">
                  <c:v>63261.546951293945</c:v>
                </c:pt>
                <c:pt idx="7218">
                  <c:v>50098.315628051758</c:v>
                </c:pt>
                <c:pt idx="7219">
                  <c:v>50046.98078918457</c:v>
                </c:pt>
                <c:pt idx="7220">
                  <c:v>50050.98078918457</c:v>
                </c:pt>
                <c:pt idx="7221">
                  <c:v>50060.260208129883</c:v>
                </c:pt>
                <c:pt idx="7222">
                  <c:v>50694.865982055664</c:v>
                </c:pt>
                <c:pt idx="7223">
                  <c:v>50761.556106567376</c:v>
                </c:pt>
                <c:pt idx="7224">
                  <c:v>50828.245925903313</c:v>
                </c:pt>
                <c:pt idx="7225">
                  <c:v>48875.136367797844</c:v>
                </c:pt>
                <c:pt idx="7226">
                  <c:v>48831.473770141602</c:v>
                </c:pt>
                <c:pt idx="7227">
                  <c:v>48990.942092895508</c:v>
                </c:pt>
                <c:pt idx="7228">
                  <c:v>52408.284866333001</c:v>
                </c:pt>
                <c:pt idx="7229">
                  <c:v>52412.284866333001</c:v>
                </c:pt>
                <c:pt idx="7230">
                  <c:v>50583.150955200195</c:v>
                </c:pt>
                <c:pt idx="7231">
                  <c:v>48934.426773071289</c:v>
                </c:pt>
                <c:pt idx="7232">
                  <c:v>49143.293045043945</c:v>
                </c:pt>
                <c:pt idx="7233">
                  <c:v>50319.894393920884</c:v>
                </c:pt>
                <c:pt idx="7234">
                  <c:v>50395.863754272454</c:v>
                </c:pt>
                <c:pt idx="7235">
                  <c:v>47674.293441772454</c:v>
                </c:pt>
                <c:pt idx="7236">
                  <c:v>47604.306259155266</c:v>
                </c:pt>
                <c:pt idx="7237">
                  <c:v>47668.787338256836</c:v>
                </c:pt>
                <c:pt idx="7238">
                  <c:v>48843.99006652832</c:v>
                </c:pt>
                <c:pt idx="7239">
                  <c:v>48042.118118286133</c:v>
                </c:pt>
                <c:pt idx="7240">
                  <c:v>48108.80793762207</c:v>
                </c:pt>
                <c:pt idx="7241">
                  <c:v>49740.712173461914</c:v>
                </c:pt>
                <c:pt idx="7242">
                  <c:v>49749.99153137207</c:v>
                </c:pt>
                <c:pt idx="7243">
                  <c:v>49749.991592407227</c:v>
                </c:pt>
                <c:pt idx="7244">
                  <c:v>49749.991653442383</c:v>
                </c:pt>
                <c:pt idx="7245">
                  <c:v>50620.374893188477</c:v>
                </c:pt>
                <c:pt idx="7246">
                  <c:v>50529.25715637207</c:v>
                </c:pt>
                <c:pt idx="7247">
                  <c:v>47921.285369873047</c:v>
                </c:pt>
                <c:pt idx="7248">
                  <c:v>48334.562469482422</c:v>
                </c:pt>
                <c:pt idx="7249">
                  <c:v>48340.207717895501</c:v>
                </c:pt>
                <c:pt idx="7250">
                  <c:v>53255.248641967766</c:v>
                </c:pt>
                <c:pt idx="7251">
                  <c:v>53263.418441772461</c:v>
                </c:pt>
                <c:pt idx="7252">
                  <c:v>53620.636581420898</c:v>
                </c:pt>
                <c:pt idx="7253">
                  <c:v>53620.636459350586</c:v>
                </c:pt>
                <c:pt idx="7254">
                  <c:v>53611.357040405266</c:v>
                </c:pt>
                <c:pt idx="7255">
                  <c:v>53890.265243530266</c:v>
                </c:pt>
                <c:pt idx="7256">
                  <c:v>53899.544662475586</c:v>
                </c:pt>
                <c:pt idx="7257">
                  <c:v>53899.544784545898</c:v>
                </c:pt>
                <c:pt idx="7258">
                  <c:v>53781.335250854492</c:v>
                </c:pt>
                <c:pt idx="7259">
                  <c:v>54667.651718139648</c:v>
                </c:pt>
                <c:pt idx="7260">
                  <c:v>52701.419631958008</c:v>
                </c:pt>
                <c:pt idx="7261">
                  <c:v>52767.570022583008</c:v>
                </c:pt>
                <c:pt idx="7262">
                  <c:v>51028.308425903313</c:v>
                </c:pt>
                <c:pt idx="7263">
                  <c:v>51101.208572387695</c:v>
                </c:pt>
                <c:pt idx="7264">
                  <c:v>51174.108474731445</c:v>
                </c:pt>
                <c:pt idx="7265">
                  <c:v>51477.604080200195</c:v>
                </c:pt>
                <c:pt idx="7266">
                  <c:v>50481.649063110352</c:v>
                </c:pt>
                <c:pt idx="7267">
                  <c:v>50482.500625610352</c:v>
                </c:pt>
                <c:pt idx="7268">
                  <c:v>49565.522537231445</c:v>
                </c:pt>
                <c:pt idx="7269">
                  <c:v>49565.522598266602</c:v>
                </c:pt>
                <c:pt idx="7270">
                  <c:v>49565.522598266602</c:v>
                </c:pt>
                <c:pt idx="7271">
                  <c:v>49565.522537231445</c:v>
                </c:pt>
                <c:pt idx="7272">
                  <c:v>49934.789276123047</c:v>
                </c:pt>
                <c:pt idx="7273">
                  <c:v>49795.200164794915</c:v>
                </c:pt>
                <c:pt idx="7274">
                  <c:v>49655.610076904297</c:v>
                </c:pt>
                <c:pt idx="7275">
                  <c:v>61961.810745239258</c:v>
                </c:pt>
                <c:pt idx="7276">
                  <c:v>51623.840469360352</c:v>
                </c:pt>
                <c:pt idx="7277">
                  <c:v>49226.350234985352</c:v>
                </c:pt>
                <c:pt idx="7278">
                  <c:v>49107.674453735352</c:v>
                </c:pt>
                <c:pt idx="7279">
                  <c:v>49107.674453735352</c:v>
                </c:pt>
                <c:pt idx="7280">
                  <c:v>49248.744766235352</c:v>
                </c:pt>
                <c:pt idx="7281">
                  <c:v>49521.62971496582</c:v>
                </c:pt>
                <c:pt idx="7282">
                  <c:v>48981.635391235352</c:v>
                </c:pt>
                <c:pt idx="7283">
                  <c:v>50812.967330932617</c:v>
                </c:pt>
                <c:pt idx="7284">
                  <c:v>50516.959518432617</c:v>
                </c:pt>
                <c:pt idx="7285">
                  <c:v>49318.411544799805</c:v>
                </c:pt>
                <c:pt idx="7286">
                  <c:v>51333.047744750977</c:v>
                </c:pt>
                <c:pt idx="7287">
                  <c:v>51008.42658996582</c:v>
                </c:pt>
                <c:pt idx="7288">
                  <c:v>51008.42658996582</c:v>
                </c:pt>
                <c:pt idx="7289">
                  <c:v>51976.486282348633</c:v>
                </c:pt>
                <c:pt idx="7290">
                  <c:v>55309.480911254883</c:v>
                </c:pt>
                <c:pt idx="7291">
                  <c:v>55309.480911254883</c:v>
                </c:pt>
                <c:pt idx="7292">
                  <c:v>55309.480911254883</c:v>
                </c:pt>
                <c:pt idx="7293">
                  <c:v>53875.277297973633</c:v>
                </c:pt>
                <c:pt idx="7294">
                  <c:v>53927.801223754883</c:v>
                </c:pt>
                <c:pt idx="7295">
                  <c:v>54627.125930786133</c:v>
                </c:pt>
                <c:pt idx="7296">
                  <c:v>54554.410659790039</c:v>
                </c:pt>
                <c:pt idx="7297">
                  <c:v>53680.597610473633</c:v>
                </c:pt>
                <c:pt idx="7298">
                  <c:v>53614.447280883789</c:v>
                </c:pt>
                <c:pt idx="7299">
                  <c:v>50139.004615783684</c:v>
                </c:pt>
                <c:pt idx="7300">
                  <c:v>50075.383888244629</c:v>
                </c:pt>
                <c:pt idx="7301">
                  <c:v>49358.992042541504</c:v>
                </c:pt>
                <c:pt idx="7302">
                  <c:v>51661.777633666992</c:v>
                </c:pt>
                <c:pt idx="7303">
                  <c:v>51661.777694702148</c:v>
                </c:pt>
                <c:pt idx="7304">
                  <c:v>52206.148056030273</c:v>
                </c:pt>
                <c:pt idx="7305">
                  <c:v>61652.797439575195</c:v>
                </c:pt>
                <c:pt idx="7306">
                  <c:v>61653.929580688477</c:v>
                </c:pt>
                <c:pt idx="7307">
                  <c:v>62062.593338012695</c:v>
                </c:pt>
                <c:pt idx="7308">
                  <c:v>62051.97004699707</c:v>
                </c:pt>
                <c:pt idx="7309">
                  <c:v>52711.532363891602</c:v>
                </c:pt>
                <c:pt idx="7310">
                  <c:v>52702.252883911133</c:v>
                </c:pt>
                <c:pt idx="7311">
                  <c:v>52697.213882446289</c:v>
                </c:pt>
                <c:pt idx="7312">
                  <c:v>50697.604858398438</c:v>
                </c:pt>
                <c:pt idx="7313">
                  <c:v>50764.295043945305</c:v>
                </c:pt>
                <c:pt idx="7314">
                  <c:v>50714.35432434082</c:v>
                </c:pt>
                <c:pt idx="7315">
                  <c:v>54844.107040405266</c:v>
                </c:pt>
                <c:pt idx="7316">
                  <c:v>54851.607040405266</c:v>
                </c:pt>
                <c:pt idx="7317">
                  <c:v>54840.433090209954</c:v>
                </c:pt>
                <c:pt idx="7318">
                  <c:v>54982.943344116204</c:v>
                </c:pt>
                <c:pt idx="7319">
                  <c:v>54545.647323608398</c:v>
                </c:pt>
                <c:pt idx="7320">
                  <c:v>51781.178344726563</c:v>
                </c:pt>
                <c:pt idx="7321">
                  <c:v>51781.178344726563</c:v>
                </c:pt>
                <c:pt idx="7322">
                  <c:v>51375.456497192383</c:v>
                </c:pt>
                <c:pt idx="7323">
                  <c:v>51371.456497192383</c:v>
                </c:pt>
                <c:pt idx="7324">
                  <c:v>52032.79328918457</c:v>
                </c:pt>
                <c:pt idx="7325">
                  <c:v>52032.793350219727</c:v>
                </c:pt>
                <c:pt idx="7326">
                  <c:v>52101.950210571289</c:v>
                </c:pt>
                <c:pt idx="7327">
                  <c:v>51889.715713500977</c:v>
                </c:pt>
                <c:pt idx="7328">
                  <c:v>51771.039932250977</c:v>
                </c:pt>
                <c:pt idx="7329">
                  <c:v>51771.039932250977</c:v>
                </c:pt>
                <c:pt idx="7330">
                  <c:v>51516.657119750977</c:v>
                </c:pt>
                <c:pt idx="7331">
                  <c:v>51516.657119750977</c:v>
                </c:pt>
                <c:pt idx="7332">
                  <c:v>52978.909652709961</c:v>
                </c:pt>
                <c:pt idx="7333">
                  <c:v>51659.019332885742</c:v>
                </c:pt>
                <c:pt idx="7334">
                  <c:v>51659.019393920898</c:v>
                </c:pt>
                <c:pt idx="7335">
                  <c:v>63381.70686340332</c:v>
                </c:pt>
                <c:pt idx="7336">
                  <c:v>63738.058792114258</c:v>
                </c:pt>
                <c:pt idx="7337">
                  <c:v>63914.81770324707</c:v>
                </c:pt>
                <c:pt idx="7338">
                  <c:v>64356.709426879876</c:v>
                </c:pt>
                <c:pt idx="7339">
                  <c:v>57611.296951293938</c:v>
                </c:pt>
                <c:pt idx="7340">
                  <c:v>49542.404235839844</c:v>
                </c:pt>
                <c:pt idx="7341">
                  <c:v>49589.54150390625</c:v>
                </c:pt>
                <c:pt idx="7342">
                  <c:v>49587.513305664063</c:v>
                </c:pt>
                <c:pt idx="7343">
                  <c:v>49587.513305664063</c:v>
                </c:pt>
                <c:pt idx="7344">
                  <c:v>49342.416259765625</c:v>
                </c:pt>
                <c:pt idx="7345">
                  <c:v>49587.109252929688</c:v>
                </c:pt>
                <c:pt idx="7346">
                  <c:v>49510.293395996094</c:v>
                </c:pt>
                <c:pt idx="7347">
                  <c:v>49519.303344726563</c:v>
                </c:pt>
                <c:pt idx="7348">
                  <c:v>49519.303344726563</c:v>
                </c:pt>
                <c:pt idx="7349">
                  <c:v>52422.816665649414</c:v>
                </c:pt>
                <c:pt idx="7350">
                  <c:v>54872.619354248047</c:v>
                </c:pt>
                <c:pt idx="7351">
                  <c:v>54872.619354248047</c:v>
                </c:pt>
                <c:pt idx="7352">
                  <c:v>54610.617340087891</c:v>
                </c:pt>
                <c:pt idx="7353">
                  <c:v>54610.617401123047</c:v>
                </c:pt>
                <c:pt idx="7354">
                  <c:v>54610.617340087891</c:v>
                </c:pt>
                <c:pt idx="7355">
                  <c:v>54607.778472900391</c:v>
                </c:pt>
                <c:pt idx="7356">
                  <c:v>52147.570022583008</c:v>
                </c:pt>
                <c:pt idx="7357">
                  <c:v>52147.570022583008</c:v>
                </c:pt>
                <c:pt idx="7358">
                  <c:v>51795.570022583008</c:v>
                </c:pt>
                <c:pt idx="7359">
                  <c:v>51443.570022583008</c:v>
                </c:pt>
                <c:pt idx="7360">
                  <c:v>51594.102249145508</c:v>
                </c:pt>
                <c:pt idx="7361">
                  <c:v>52152.022048950195</c:v>
                </c:pt>
                <c:pt idx="7362">
                  <c:v>49707.322830200195</c:v>
                </c:pt>
                <c:pt idx="7363">
                  <c:v>51571.478012084961</c:v>
                </c:pt>
                <c:pt idx="7364">
                  <c:v>51580.757431030273</c:v>
                </c:pt>
                <c:pt idx="7365">
                  <c:v>52739.771011352539</c:v>
                </c:pt>
                <c:pt idx="7366">
                  <c:v>53091.770950317383</c:v>
                </c:pt>
                <c:pt idx="7367">
                  <c:v>50239.277481079102</c:v>
                </c:pt>
                <c:pt idx="7368">
                  <c:v>50243.277420043945</c:v>
                </c:pt>
                <c:pt idx="7369">
                  <c:v>50252.55696105957</c:v>
                </c:pt>
                <c:pt idx="7370">
                  <c:v>50093.616714477539</c:v>
                </c:pt>
                <c:pt idx="7371">
                  <c:v>49685.261428833008</c:v>
                </c:pt>
                <c:pt idx="7372">
                  <c:v>52348.175674438477</c:v>
                </c:pt>
                <c:pt idx="7373">
                  <c:v>52348.175674438477</c:v>
                </c:pt>
                <c:pt idx="7374">
                  <c:v>52348.17561340332</c:v>
                </c:pt>
                <c:pt idx="7375">
                  <c:v>53349.356140136719</c:v>
                </c:pt>
                <c:pt idx="7376">
                  <c:v>53343.145141601563</c:v>
                </c:pt>
                <c:pt idx="7377">
                  <c:v>53343.145263671875</c:v>
                </c:pt>
                <c:pt idx="7378">
                  <c:v>53371.644287109375</c:v>
                </c:pt>
                <c:pt idx="7379">
                  <c:v>53009.228454589844</c:v>
                </c:pt>
                <c:pt idx="7380">
                  <c:v>60888.227493286126</c:v>
                </c:pt>
                <c:pt idx="7381">
                  <c:v>54466.714797973626</c:v>
                </c:pt>
                <c:pt idx="7382">
                  <c:v>54917.64778137207</c:v>
                </c:pt>
                <c:pt idx="7383">
                  <c:v>54696.465042114258</c:v>
                </c:pt>
                <c:pt idx="7384">
                  <c:v>54917.108596801758</c:v>
                </c:pt>
                <c:pt idx="7385">
                  <c:v>54920.187698364258</c:v>
                </c:pt>
                <c:pt idx="7386">
                  <c:v>52576.272537231438</c:v>
                </c:pt>
                <c:pt idx="7387">
                  <c:v>52255.947219848633</c:v>
                </c:pt>
                <c:pt idx="7388">
                  <c:v>51946.12678527832</c:v>
                </c:pt>
                <c:pt idx="7389">
                  <c:v>53868.374221801751</c:v>
                </c:pt>
                <c:pt idx="7390">
                  <c:v>53917.405960083001</c:v>
                </c:pt>
                <c:pt idx="7391">
                  <c:v>51875.346527099609</c:v>
                </c:pt>
                <c:pt idx="7392">
                  <c:v>51794.017059326172</c:v>
                </c:pt>
                <c:pt idx="7393">
                  <c:v>51720.896820068359</c:v>
                </c:pt>
                <c:pt idx="7394">
                  <c:v>51756.694915771484</c:v>
                </c:pt>
                <c:pt idx="7395">
                  <c:v>54408.627639770508</c:v>
                </c:pt>
                <c:pt idx="7396">
                  <c:v>54408.5888671875</c:v>
                </c:pt>
                <c:pt idx="7397">
                  <c:v>54408.588928222656</c:v>
                </c:pt>
                <c:pt idx="7398">
                  <c:v>54399.309448242188</c:v>
                </c:pt>
                <c:pt idx="7399">
                  <c:v>50040.495620727539</c:v>
                </c:pt>
                <c:pt idx="7400">
                  <c:v>50729.334060668945</c:v>
                </c:pt>
                <c:pt idx="7401">
                  <c:v>50729.334182739251</c:v>
                </c:pt>
                <c:pt idx="7402">
                  <c:v>50726.930252075195</c:v>
                </c:pt>
                <c:pt idx="7403">
                  <c:v>50240.155227661133</c:v>
                </c:pt>
                <c:pt idx="7404">
                  <c:v>49943.835037231445</c:v>
                </c:pt>
                <c:pt idx="7405">
                  <c:v>51143.311721801751</c:v>
                </c:pt>
                <c:pt idx="7406">
                  <c:v>51143.311965942383</c:v>
                </c:pt>
                <c:pt idx="7407">
                  <c:v>50706.861053466797</c:v>
                </c:pt>
                <c:pt idx="7408">
                  <c:v>53452.982040405273</c:v>
                </c:pt>
                <c:pt idx="7409">
                  <c:v>53456.982162475586</c:v>
                </c:pt>
                <c:pt idx="7410">
                  <c:v>53053.401382446289</c:v>
                </c:pt>
                <c:pt idx="7411">
                  <c:v>53062.681045532219</c:v>
                </c:pt>
                <c:pt idx="7412">
                  <c:v>52869.207107543945</c:v>
                </c:pt>
                <c:pt idx="7413">
                  <c:v>52935.088088989251</c:v>
                </c:pt>
                <c:pt idx="7414">
                  <c:v>51315.32453918457</c:v>
                </c:pt>
                <c:pt idx="7415">
                  <c:v>51053.449172973633</c:v>
                </c:pt>
                <c:pt idx="7416">
                  <c:v>51172.71028137207</c:v>
                </c:pt>
                <c:pt idx="7417">
                  <c:v>51099.810134887688</c:v>
                </c:pt>
                <c:pt idx="7418">
                  <c:v>50246.742874145501</c:v>
                </c:pt>
                <c:pt idx="7419">
                  <c:v>50285.271072387695</c:v>
                </c:pt>
                <c:pt idx="7420">
                  <c:v>50352.631179809563</c:v>
                </c:pt>
                <c:pt idx="7421">
                  <c:v>48705.34260559082</c:v>
                </c:pt>
                <c:pt idx="7422">
                  <c:v>48705.342483520501</c:v>
                </c:pt>
                <c:pt idx="7423">
                  <c:v>48432.60237121582</c:v>
                </c:pt>
                <c:pt idx="7424">
                  <c:v>48432.60237121582</c:v>
                </c:pt>
                <c:pt idx="7425">
                  <c:v>54418.858840942383</c:v>
                </c:pt>
                <c:pt idx="7426">
                  <c:v>54418.858840942383</c:v>
                </c:pt>
                <c:pt idx="7427">
                  <c:v>54955.153335571289</c:v>
                </c:pt>
                <c:pt idx="7428">
                  <c:v>54955.761734008789</c:v>
                </c:pt>
                <c:pt idx="7429">
                  <c:v>54956.211929321289</c:v>
                </c:pt>
                <c:pt idx="7430">
                  <c:v>51805.614395141602</c:v>
                </c:pt>
                <c:pt idx="7431">
                  <c:v>51256.184463500969</c:v>
                </c:pt>
                <c:pt idx="7432">
                  <c:v>53729.94514465332</c:v>
                </c:pt>
                <c:pt idx="7433">
                  <c:v>53729.94514465332</c:v>
                </c:pt>
                <c:pt idx="7434">
                  <c:v>53072.48811340332</c:v>
                </c:pt>
                <c:pt idx="7435">
                  <c:v>53072.48811340332</c:v>
                </c:pt>
                <c:pt idx="7436">
                  <c:v>53072.48811340332</c:v>
                </c:pt>
                <c:pt idx="7437">
                  <c:v>53005.17008972168</c:v>
                </c:pt>
                <c:pt idx="7438">
                  <c:v>52853.83122253418</c:v>
                </c:pt>
                <c:pt idx="7439">
                  <c:v>52811.187606811523</c:v>
                </c:pt>
                <c:pt idx="7440">
                  <c:v>64166.686035156243</c:v>
                </c:pt>
                <c:pt idx="7441">
                  <c:v>50140.528518676751</c:v>
                </c:pt>
                <c:pt idx="7442">
                  <c:v>52739.84912109375</c:v>
                </c:pt>
                <c:pt idx="7443">
                  <c:v>52739.863845825195</c:v>
                </c:pt>
                <c:pt idx="7444">
                  <c:v>52744.162734985352</c:v>
                </c:pt>
                <c:pt idx="7445">
                  <c:v>52791.442398071289</c:v>
                </c:pt>
                <c:pt idx="7446">
                  <c:v>52782.162857055664</c:v>
                </c:pt>
                <c:pt idx="7447">
                  <c:v>51964.911209106445</c:v>
                </c:pt>
                <c:pt idx="7448">
                  <c:v>52205.916885375977</c:v>
                </c:pt>
                <c:pt idx="7449">
                  <c:v>52205.916885375977</c:v>
                </c:pt>
                <c:pt idx="7450">
                  <c:v>51594.371658325195</c:v>
                </c:pt>
                <c:pt idx="7451">
                  <c:v>51605.871719360352</c:v>
                </c:pt>
                <c:pt idx="7452">
                  <c:v>51653.009048461914</c:v>
                </c:pt>
                <c:pt idx="7453">
                  <c:v>51653.008926391602</c:v>
                </c:pt>
                <c:pt idx="7454">
                  <c:v>52557.78645324707</c:v>
                </c:pt>
                <c:pt idx="7455">
                  <c:v>64628.315383911133</c:v>
                </c:pt>
                <c:pt idx="7456">
                  <c:v>61352.259658813477</c:v>
                </c:pt>
                <c:pt idx="7457">
                  <c:v>61166.433059692383</c:v>
                </c:pt>
                <c:pt idx="7458">
                  <c:v>61361.294876098633</c:v>
                </c:pt>
                <c:pt idx="7459">
                  <c:v>61352.015396118164</c:v>
                </c:pt>
                <c:pt idx="7460">
                  <c:v>50609.390213012695</c:v>
                </c:pt>
                <c:pt idx="7461">
                  <c:v>50883.808181762695</c:v>
                </c:pt>
                <c:pt idx="7462">
                  <c:v>50950.498367309563</c:v>
                </c:pt>
                <c:pt idx="7463">
                  <c:v>48697.925064086914</c:v>
                </c:pt>
                <c:pt idx="7464">
                  <c:v>48755.335525512695</c:v>
                </c:pt>
                <c:pt idx="7465">
                  <c:v>51171.620742797852</c:v>
                </c:pt>
                <c:pt idx="7466">
                  <c:v>51174.890274047852</c:v>
                </c:pt>
                <c:pt idx="7467">
                  <c:v>51133.44856262207</c:v>
                </c:pt>
                <c:pt idx="7468">
                  <c:v>51126.050979614258</c:v>
                </c:pt>
                <c:pt idx="7469">
                  <c:v>51526.386428833008</c:v>
                </c:pt>
                <c:pt idx="7470">
                  <c:v>50886.77961730957</c:v>
                </c:pt>
                <c:pt idx="7471">
                  <c:v>51516.943359375</c:v>
                </c:pt>
                <c:pt idx="7472">
                  <c:v>51726.953491210938</c:v>
                </c:pt>
                <c:pt idx="7473">
                  <c:v>51726.953491210938</c:v>
                </c:pt>
                <c:pt idx="7474">
                  <c:v>51138.068603515625</c:v>
                </c:pt>
                <c:pt idx="7475">
                  <c:v>51134.068542480469</c:v>
                </c:pt>
                <c:pt idx="7476">
                  <c:v>52740.46614074707</c:v>
                </c:pt>
                <c:pt idx="7477">
                  <c:v>52740.466262817383</c:v>
                </c:pt>
                <c:pt idx="7478">
                  <c:v>52740.466201782227</c:v>
                </c:pt>
                <c:pt idx="7479">
                  <c:v>52021.532180786133</c:v>
                </c:pt>
                <c:pt idx="7480">
                  <c:v>54049.584945678711</c:v>
                </c:pt>
                <c:pt idx="7481">
                  <c:v>52525.057907104492</c:v>
                </c:pt>
                <c:pt idx="7482">
                  <c:v>52525.057907104492</c:v>
                </c:pt>
                <c:pt idx="7483">
                  <c:v>52525.057907104492</c:v>
                </c:pt>
                <c:pt idx="7484">
                  <c:v>54089.304000854492</c:v>
                </c:pt>
                <c:pt idx="7485">
                  <c:v>51562.352005004883</c:v>
                </c:pt>
                <c:pt idx="7486">
                  <c:v>51571.631546020508</c:v>
                </c:pt>
                <c:pt idx="7487">
                  <c:v>51571.631484985352</c:v>
                </c:pt>
                <c:pt idx="7488">
                  <c:v>50416.265701293945</c:v>
                </c:pt>
                <c:pt idx="7489">
                  <c:v>50419.510879516602</c:v>
                </c:pt>
                <c:pt idx="7490">
                  <c:v>50456.985427856445</c:v>
                </c:pt>
                <c:pt idx="7491">
                  <c:v>50792.450149536133</c:v>
                </c:pt>
                <c:pt idx="7492">
                  <c:v>50783.92463684082</c:v>
                </c:pt>
                <c:pt idx="7493">
                  <c:v>53355.770034790039</c:v>
                </c:pt>
                <c:pt idx="7494">
                  <c:v>53365.049514770508</c:v>
                </c:pt>
                <c:pt idx="7495">
                  <c:v>53403.517578125</c:v>
                </c:pt>
                <c:pt idx="7496">
                  <c:v>53500.818786621094</c:v>
                </c:pt>
                <c:pt idx="7497">
                  <c:v>52756.01416015625</c:v>
                </c:pt>
                <c:pt idx="7498">
                  <c:v>52746.734680175781</c:v>
                </c:pt>
                <c:pt idx="7499">
                  <c:v>54137.713439941406</c:v>
                </c:pt>
                <c:pt idx="7500">
                  <c:v>58989.676956176758</c:v>
                </c:pt>
                <c:pt idx="7501">
                  <c:v>58992.05403137207</c:v>
                </c:pt>
                <c:pt idx="7502">
                  <c:v>59001.333572387695</c:v>
                </c:pt>
                <c:pt idx="7503">
                  <c:v>59225.22785949707</c:v>
                </c:pt>
                <c:pt idx="7504">
                  <c:v>62649.42366027832</c:v>
                </c:pt>
                <c:pt idx="7505">
                  <c:v>62701.65803527832</c:v>
                </c:pt>
                <c:pt idx="7506">
                  <c:v>62134.61799621582</c:v>
                </c:pt>
                <c:pt idx="7507">
                  <c:v>56949.918411254883</c:v>
                </c:pt>
                <c:pt idx="7508">
                  <c:v>56787.540748596191</c:v>
                </c:pt>
                <c:pt idx="7509">
                  <c:v>56712.61856842041</c:v>
                </c:pt>
                <c:pt idx="7510">
                  <c:v>56642.468727111816</c:v>
                </c:pt>
                <c:pt idx="7511">
                  <c:v>56429.223121643066</c:v>
                </c:pt>
                <c:pt idx="7512">
                  <c:v>51963.218338012695</c:v>
                </c:pt>
                <c:pt idx="7513">
                  <c:v>51963.218399047852</c:v>
                </c:pt>
                <c:pt idx="7514">
                  <c:v>51207.993835449211</c:v>
                </c:pt>
                <c:pt idx="7515">
                  <c:v>62704.582107543938</c:v>
                </c:pt>
                <c:pt idx="7516">
                  <c:v>52872.756423950195</c:v>
                </c:pt>
                <c:pt idx="7517">
                  <c:v>52938.906326293945</c:v>
                </c:pt>
                <c:pt idx="7518">
                  <c:v>50519.699050903313</c:v>
                </c:pt>
                <c:pt idx="7519">
                  <c:v>51080.711563110344</c:v>
                </c:pt>
                <c:pt idx="7520">
                  <c:v>50353.147872924805</c:v>
                </c:pt>
                <c:pt idx="7521">
                  <c:v>50742.530616760254</c:v>
                </c:pt>
                <c:pt idx="7522">
                  <c:v>51830.984130859375</c:v>
                </c:pt>
                <c:pt idx="7523">
                  <c:v>51820.139343261719</c:v>
                </c:pt>
                <c:pt idx="7524">
                  <c:v>51820.139343261719</c:v>
                </c:pt>
                <c:pt idx="7525">
                  <c:v>50864.633666992188</c:v>
                </c:pt>
                <c:pt idx="7526">
                  <c:v>50618.409301757813</c:v>
                </c:pt>
                <c:pt idx="7527">
                  <c:v>50618.4091796875</c:v>
                </c:pt>
                <c:pt idx="7528">
                  <c:v>50609.129821777344</c:v>
                </c:pt>
                <c:pt idx="7529">
                  <c:v>50508.087524414063</c:v>
                </c:pt>
                <c:pt idx="7530">
                  <c:v>48022.184158325195</c:v>
                </c:pt>
                <c:pt idx="7531">
                  <c:v>48421.60774230957</c:v>
                </c:pt>
                <c:pt idx="7532">
                  <c:v>48459.465713500969</c:v>
                </c:pt>
                <c:pt idx="7533">
                  <c:v>47887.470901489251</c:v>
                </c:pt>
                <c:pt idx="7534">
                  <c:v>49479.341094970703</c:v>
                </c:pt>
                <c:pt idx="7535">
                  <c:v>49492.241119384766</c:v>
                </c:pt>
                <c:pt idx="7536">
                  <c:v>49764.661407470703</c:v>
                </c:pt>
                <c:pt idx="7537">
                  <c:v>49851.820831298828</c:v>
                </c:pt>
                <c:pt idx="7538">
                  <c:v>49244.316925048828</c:v>
                </c:pt>
                <c:pt idx="7539">
                  <c:v>49946.502227783203</c:v>
                </c:pt>
                <c:pt idx="7540">
                  <c:v>49942.502349853508</c:v>
                </c:pt>
                <c:pt idx="7541">
                  <c:v>49747.396148681641</c:v>
                </c:pt>
                <c:pt idx="7542">
                  <c:v>49946.502105712891</c:v>
                </c:pt>
                <c:pt idx="7543">
                  <c:v>49906.749908447258</c:v>
                </c:pt>
                <c:pt idx="7544">
                  <c:v>49700.931915283203</c:v>
                </c:pt>
                <c:pt idx="7545">
                  <c:v>62529.32600402832</c:v>
                </c:pt>
                <c:pt idx="7546">
                  <c:v>62529.326065063477</c:v>
                </c:pt>
                <c:pt idx="7547">
                  <c:v>62529.326065063477</c:v>
                </c:pt>
                <c:pt idx="7548">
                  <c:v>52183.242813110352</c:v>
                </c:pt>
                <c:pt idx="7549">
                  <c:v>49824.253005981445</c:v>
                </c:pt>
                <c:pt idx="7550">
                  <c:v>49216.749099731445</c:v>
                </c:pt>
                <c:pt idx="7551">
                  <c:v>47296.891250610352</c:v>
                </c:pt>
                <c:pt idx="7552">
                  <c:v>47113.270584106445</c:v>
                </c:pt>
                <c:pt idx="7553">
                  <c:v>49554.979629516602</c:v>
                </c:pt>
                <c:pt idx="7554">
                  <c:v>49554.979568481445</c:v>
                </c:pt>
                <c:pt idx="7555">
                  <c:v>49554.979568481445</c:v>
                </c:pt>
                <c:pt idx="7556">
                  <c:v>48772.842849731445</c:v>
                </c:pt>
                <c:pt idx="7557">
                  <c:v>48663.446487426758</c:v>
                </c:pt>
                <c:pt idx="7558">
                  <c:v>50282.894027709961</c:v>
                </c:pt>
                <c:pt idx="7559">
                  <c:v>50292.17350769043</c:v>
                </c:pt>
                <c:pt idx="7560">
                  <c:v>60977.90315246582</c:v>
                </c:pt>
                <c:pt idx="7561">
                  <c:v>60977.90315246582</c:v>
                </c:pt>
                <c:pt idx="7562">
                  <c:v>47198.66340637207</c:v>
                </c:pt>
                <c:pt idx="7563">
                  <c:v>47621.788040161133</c:v>
                </c:pt>
                <c:pt idx="7564">
                  <c:v>47431.508499145501</c:v>
                </c:pt>
                <c:pt idx="7565">
                  <c:v>47431.50862121582</c:v>
                </c:pt>
                <c:pt idx="7566">
                  <c:v>47227.123001098633</c:v>
                </c:pt>
                <c:pt idx="7567">
                  <c:v>51784.443054199219</c:v>
                </c:pt>
                <c:pt idx="7568">
                  <c:v>51552.673461914063</c:v>
                </c:pt>
                <c:pt idx="7569">
                  <c:v>50569.956237792969</c:v>
                </c:pt>
                <c:pt idx="7570">
                  <c:v>50922.626220703125</c:v>
                </c:pt>
                <c:pt idx="7571">
                  <c:v>52600.179077148438</c:v>
                </c:pt>
                <c:pt idx="7572">
                  <c:v>52648.234619140625</c:v>
                </c:pt>
                <c:pt idx="7573">
                  <c:v>50959.990982055664</c:v>
                </c:pt>
                <c:pt idx="7574">
                  <c:v>51223.596450805664</c:v>
                </c:pt>
                <c:pt idx="7575">
                  <c:v>53513.938201904297</c:v>
                </c:pt>
                <c:pt idx="7576">
                  <c:v>48696.277801513672</c:v>
                </c:pt>
                <c:pt idx="7577">
                  <c:v>48696.277801513672</c:v>
                </c:pt>
                <c:pt idx="7578">
                  <c:v>50140.005340576172</c:v>
                </c:pt>
                <c:pt idx="7579">
                  <c:v>49879.991729736328</c:v>
                </c:pt>
                <c:pt idx="7580">
                  <c:v>49889.271148681641</c:v>
                </c:pt>
                <c:pt idx="7581">
                  <c:v>49879.991668701172</c:v>
                </c:pt>
                <c:pt idx="7582">
                  <c:v>52316.013885498047</c:v>
                </c:pt>
                <c:pt idx="7583">
                  <c:v>53362.564041137695</c:v>
                </c:pt>
                <c:pt idx="7584">
                  <c:v>53339.543533325195</c:v>
                </c:pt>
                <c:pt idx="7585">
                  <c:v>53339.543533325195</c:v>
                </c:pt>
                <c:pt idx="7586">
                  <c:v>53339.543533325195</c:v>
                </c:pt>
                <c:pt idx="7587">
                  <c:v>51007.530166625977</c:v>
                </c:pt>
                <c:pt idx="7588">
                  <c:v>51736.738174438477</c:v>
                </c:pt>
                <c:pt idx="7589">
                  <c:v>51736.73811340332</c:v>
                </c:pt>
                <c:pt idx="7590">
                  <c:v>51517.538711547852</c:v>
                </c:pt>
                <c:pt idx="7591">
                  <c:v>51975.415664672852</c:v>
                </c:pt>
                <c:pt idx="7592">
                  <c:v>52041.565567016602</c:v>
                </c:pt>
                <c:pt idx="7593">
                  <c:v>49818.673721313469</c:v>
                </c:pt>
                <c:pt idx="7594">
                  <c:v>49011.844375610352</c:v>
                </c:pt>
                <c:pt idx="7595">
                  <c:v>48807.014114379876</c:v>
                </c:pt>
                <c:pt idx="7596">
                  <c:v>46270.140518188469</c:v>
                </c:pt>
                <c:pt idx="7597">
                  <c:v>51431.445205688477</c:v>
                </c:pt>
                <c:pt idx="7598">
                  <c:v>51904.284469604492</c:v>
                </c:pt>
                <c:pt idx="7599">
                  <c:v>52563.166305541992</c:v>
                </c:pt>
                <c:pt idx="7600">
                  <c:v>52515.345993041992</c:v>
                </c:pt>
                <c:pt idx="7601">
                  <c:v>52515.345993041992</c:v>
                </c:pt>
                <c:pt idx="7602">
                  <c:v>52515.345993041992</c:v>
                </c:pt>
                <c:pt idx="7603">
                  <c:v>52163.345932006836</c:v>
                </c:pt>
                <c:pt idx="7604">
                  <c:v>52163.345993041992</c:v>
                </c:pt>
                <c:pt idx="7605">
                  <c:v>52649.830520629883</c:v>
                </c:pt>
                <c:pt idx="7606">
                  <c:v>53517.465469360352</c:v>
                </c:pt>
                <c:pt idx="7607">
                  <c:v>53463.077285766602</c:v>
                </c:pt>
                <c:pt idx="7608">
                  <c:v>50321.810684204102</c:v>
                </c:pt>
                <c:pt idx="7609">
                  <c:v>50321.810684204102</c:v>
                </c:pt>
                <c:pt idx="7610">
                  <c:v>50596.224685668945</c:v>
                </c:pt>
                <c:pt idx="7611">
                  <c:v>50596.224746704102</c:v>
                </c:pt>
                <c:pt idx="7612">
                  <c:v>49848.188858032227</c:v>
                </c:pt>
                <c:pt idx="7613">
                  <c:v>50322.056259155266</c:v>
                </c:pt>
                <c:pt idx="7614">
                  <c:v>50460.697128295891</c:v>
                </c:pt>
                <c:pt idx="7615">
                  <c:v>49379.962997436516</c:v>
                </c:pt>
                <c:pt idx="7616">
                  <c:v>50344.41584777832</c:v>
                </c:pt>
                <c:pt idx="7617">
                  <c:v>50411.10578918457</c:v>
                </c:pt>
                <c:pt idx="7618">
                  <c:v>51082.557693481445</c:v>
                </c:pt>
                <c:pt idx="7619">
                  <c:v>51091.025650024414</c:v>
                </c:pt>
                <c:pt idx="7620">
                  <c:v>52395.736587524414</c:v>
                </c:pt>
                <c:pt idx="7621">
                  <c:v>51537.253494262688</c:v>
                </c:pt>
                <c:pt idx="7622">
                  <c:v>51530.283645629883</c:v>
                </c:pt>
                <c:pt idx="7623">
                  <c:v>51522.430068969727</c:v>
                </c:pt>
                <c:pt idx="7624">
                  <c:v>52423.205703735352</c:v>
                </c:pt>
                <c:pt idx="7625">
                  <c:v>52505.474990844727</c:v>
                </c:pt>
                <c:pt idx="7626">
                  <c:v>52569.095352172852</c:v>
                </c:pt>
                <c:pt idx="7627">
                  <c:v>51117.374649047852</c:v>
                </c:pt>
                <c:pt idx="7628">
                  <c:v>49321.347732543945</c:v>
                </c:pt>
                <c:pt idx="7629">
                  <c:v>49321.347793579102</c:v>
                </c:pt>
                <c:pt idx="7630">
                  <c:v>49321.347793579102</c:v>
                </c:pt>
                <c:pt idx="7631">
                  <c:v>48835.098846435547</c:v>
                </c:pt>
                <c:pt idx="7632">
                  <c:v>49638.119110107422</c:v>
                </c:pt>
                <c:pt idx="7633">
                  <c:v>49989.312469482422</c:v>
                </c:pt>
                <c:pt idx="7634">
                  <c:v>49861.361175537109</c:v>
                </c:pt>
                <c:pt idx="7635">
                  <c:v>59910.843460083008</c:v>
                </c:pt>
                <c:pt idx="7636">
                  <c:v>59819.725784301758</c:v>
                </c:pt>
                <c:pt idx="7637">
                  <c:v>50875.312149047852</c:v>
                </c:pt>
                <c:pt idx="7638">
                  <c:v>50874.880508422852</c:v>
                </c:pt>
                <c:pt idx="7639">
                  <c:v>50875.312149047852</c:v>
                </c:pt>
                <c:pt idx="7640">
                  <c:v>51199.086669921875</c:v>
                </c:pt>
                <c:pt idx="7641">
                  <c:v>51199.086547851563</c:v>
                </c:pt>
                <c:pt idx="7642">
                  <c:v>51199.086547851563</c:v>
                </c:pt>
                <c:pt idx="7643">
                  <c:v>51037.055358886719</c:v>
                </c:pt>
                <c:pt idx="7644">
                  <c:v>51438.319458007813</c:v>
                </c:pt>
                <c:pt idx="7645">
                  <c:v>51476.17724609375</c:v>
                </c:pt>
                <c:pt idx="7646">
                  <c:v>51569.954360961914</c:v>
                </c:pt>
                <c:pt idx="7647">
                  <c:v>51579.233901977539</c:v>
                </c:pt>
                <c:pt idx="7648">
                  <c:v>51569.954483032227</c:v>
                </c:pt>
                <c:pt idx="7649">
                  <c:v>54139.44873046875</c:v>
                </c:pt>
                <c:pt idx="7650">
                  <c:v>61432.939895629876</c:v>
                </c:pt>
                <c:pt idx="7651">
                  <c:v>61053.584426879876</c:v>
                </c:pt>
                <c:pt idx="7652">
                  <c:v>61053.584426879876</c:v>
                </c:pt>
                <c:pt idx="7653">
                  <c:v>55522.67707824707</c:v>
                </c:pt>
                <c:pt idx="7654">
                  <c:v>49920.119995117188</c:v>
                </c:pt>
                <c:pt idx="7655">
                  <c:v>49920.120056152344</c:v>
                </c:pt>
                <c:pt idx="7656">
                  <c:v>49920.119995117188</c:v>
                </c:pt>
                <c:pt idx="7657">
                  <c:v>49920.119995117188</c:v>
                </c:pt>
                <c:pt idx="7658">
                  <c:v>49920.120056152344</c:v>
                </c:pt>
                <c:pt idx="7659">
                  <c:v>50210.789123535156</c:v>
                </c:pt>
                <c:pt idx="7660">
                  <c:v>50210.789184570313</c:v>
                </c:pt>
                <c:pt idx="7661">
                  <c:v>50210.789123535156</c:v>
                </c:pt>
                <c:pt idx="7662">
                  <c:v>50210.789123535156</c:v>
                </c:pt>
                <c:pt idx="7663">
                  <c:v>50201.509704589844</c:v>
                </c:pt>
                <c:pt idx="7664">
                  <c:v>50252.787246704102</c:v>
                </c:pt>
                <c:pt idx="7665">
                  <c:v>52538.926345825195</c:v>
                </c:pt>
                <c:pt idx="7666">
                  <c:v>52538.926345825195</c:v>
                </c:pt>
                <c:pt idx="7667">
                  <c:v>52392.821426391602</c:v>
                </c:pt>
                <c:pt idx="7668">
                  <c:v>52465.721328735352</c:v>
                </c:pt>
                <c:pt idx="7669">
                  <c:v>52628.097244262695</c:v>
                </c:pt>
                <c:pt idx="7670">
                  <c:v>50646.581130981445</c:v>
                </c:pt>
                <c:pt idx="7671">
                  <c:v>50406.139724731445</c:v>
                </c:pt>
                <c:pt idx="7672">
                  <c:v>50406.139724731445</c:v>
                </c:pt>
                <c:pt idx="7673">
                  <c:v>49427.434036254883</c:v>
                </c:pt>
                <c:pt idx="7674">
                  <c:v>49281.424026489251</c:v>
                </c:pt>
                <c:pt idx="7675">
                  <c:v>49135.403884887688</c:v>
                </c:pt>
                <c:pt idx="7676">
                  <c:v>48400.018142700195</c:v>
                </c:pt>
                <c:pt idx="7677">
                  <c:v>47783.322341918945</c:v>
                </c:pt>
                <c:pt idx="7678">
                  <c:v>51735.821640014648</c:v>
                </c:pt>
                <c:pt idx="7679">
                  <c:v>51735.821517944336</c:v>
                </c:pt>
                <c:pt idx="7680">
                  <c:v>50698.163223266602</c:v>
                </c:pt>
                <c:pt idx="7681">
                  <c:v>50698.163162231445</c:v>
                </c:pt>
                <c:pt idx="7682">
                  <c:v>51648.782791137695</c:v>
                </c:pt>
                <c:pt idx="7683">
                  <c:v>51648.782791137695</c:v>
                </c:pt>
                <c:pt idx="7684">
                  <c:v>51648.782852172852</c:v>
                </c:pt>
                <c:pt idx="7685">
                  <c:v>50365.00080871582</c:v>
                </c:pt>
                <c:pt idx="7686">
                  <c:v>50374.280288696289</c:v>
                </c:pt>
                <c:pt idx="7687">
                  <c:v>50370.435501098633</c:v>
                </c:pt>
                <c:pt idx="7688">
                  <c:v>52228.625869750977</c:v>
                </c:pt>
                <c:pt idx="7689">
                  <c:v>52227.84846496582</c:v>
                </c:pt>
                <c:pt idx="7690">
                  <c:v>52231.84846496582</c:v>
                </c:pt>
                <c:pt idx="7691">
                  <c:v>52232.470596313477</c:v>
                </c:pt>
                <c:pt idx="7692">
                  <c:v>52232.470657348633</c:v>
                </c:pt>
                <c:pt idx="7693">
                  <c:v>51374.31037902832</c:v>
                </c:pt>
                <c:pt idx="7694">
                  <c:v>51383.589920043945</c:v>
                </c:pt>
                <c:pt idx="7695">
                  <c:v>64254.234130859375</c:v>
                </c:pt>
                <c:pt idx="7696">
                  <c:v>64443.612304687493</c:v>
                </c:pt>
                <c:pt idx="7697">
                  <c:v>49694.809234619141</c:v>
                </c:pt>
                <c:pt idx="7698">
                  <c:v>48320.479568481445</c:v>
                </c:pt>
                <c:pt idx="7699">
                  <c:v>48546.374099731445</c:v>
                </c:pt>
                <c:pt idx="7700">
                  <c:v>48546.374099731445</c:v>
                </c:pt>
                <c:pt idx="7701">
                  <c:v>48559.653701782227</c:v>
                </c:pt>
                <c:pt idx="7702">
                  <c:v>54059.838943481445</c:v>
                </c:pt>
                <c:pt idx="7703">
                  <c:v>53941.16291809082</c:v>
                </c:pt>
                <c:pt idx="7704">
                  <c:v>53991.163162231445</c:v>
                </c:pt>
                <c:pt idx="7705">
                  <c:v>53991.163162231445</c:v>
                </c:pt>
                <c:pt idx="7706">
                  <c:v>51044.378005981445</c:v>
                </c:pt>
                <c:pt idx="7707">
                  <c:v>51044.378005981445</c:v>
                </c:pt>
                <c:pt idx="7708">
                  <c:v>51786.284851074219</c:v>
                </c:pt>
                <c:pt idx="7709">
                  <c:v>52064.698974609375</c:v>
                </c:pt>
                <c:pt idx="7710">
                  <c:v>49996.199661254883</c:v>
                </c:pt>
                <c:pt idx="7711">
                  <c:v>50408.64485168457</c:v>
                </c:pt>
                <c:pt idx="7712">
                  <c:v>50160.41047668457</c:v>
                </c:pt>
                <c:pt idx="7713">
                  <c:v>49481.082107543945</c:v>
                </c:pt>
                <c:pt idx="7714">
                  <c:v>49490.36164855957</c:v>
                </c:pt>
                <c:pt idx="7715">
                  <c:v>49490.361709594727</c:v>
                </c:pt>
                <c:pt idx="7716">
                  <c:v>49783.669204711914</c:v>
                </c:pt>
                <c:pt idx="7717">
                  <c:v>49783.669387817383</c:v>
                </c:pt>
                <c:pt idx="7718">
                  <c:v>52670.855545043945</c:v>
                </c:pt>
                <c:pt idx="7719">
                  <c:v>52670.855545043945</c:v>
                </c:pt>
                <c:pt idx="7720">
                  <c:v>52670.855545043945</c:v>
                </c:pt>
                <c:pt idx="7721">
                  <c:v>51635.523025512695</c:v>
                </c:pt>
                <c:pt idx="7722">
                  <c:v>51756.122146606445</c:v>
                </c:pt>
                <c:pt idx="7723">
                  <c:v>51704.19905090332</c:v>
                </c:pt>
                <c:pt idx="7724">
                  <c:v>51982.14826965332</c:v>
                </c:pt>
                <c:pt idx="7725">
                  <c:v>50248.139175415039</c:v>
                </c:pt>
                <c:pt idx="7726">
                  <c:v>50814.591506958008</c:v>
                </c:pt>
                <c:pt idx="7727">
                  <c:v>49875.084060668945</c:v>
                </c:pt>
                <c:pt idx="7728">
                  <c:v>49802.184158325195</c:v>
                </c:pt>
                <c:pt idx="7729">
                  <c:v>49733.284011840813</c:v>
                </c:pt>
                <c:pt idx="7730">
                  <c:v>49669.663345336914</c:v>
                </c:pt>
                <c:pt idx="7731">
                  <c:v>49587.483963012695</c:v>
                </c:pt>
                <c:pt idx="7732">
                  <c:v>51011.36506652832</c:v>
                </c:pt>
                <c:pt idx="7733">
                  <c:v>51011.365188598633</c:v>
                </c:pt>
                <c:pt idx="7734">
                  <c:v>51011.36506652832</c:v>
                </c:pt>
                <c:pt idx="7735">
                  <c:v>51008.063369750977</c:v>
                </c:pt>
                <c:pt idx="7736">
                  <c:v>51599.933349609375</c:v>
                </c:pt>
                <c:pt idx="7737">
                  <c:v>51599.933227539063</c:v>
                </c:pt>
                <c:pt idx="7738">
                  <c:v>52153.523071289063</c:v>
                </c:pt>
                <c:pt idx="7739">
                  <c:v>54030.958740234375</c:v>
                </c:pt>
                <c:pt idx="7740">
                  <c:v>61151.843055725098</c:v>
                </c:pt>
                <c:pt idx="7741">
                  <c:v>61353.174049377441</c:v>
                </c:pt>
                <c:pt idx="7742">
                  <c:v>61740.758094787598</c:v>
                </c:pt>
                <c:pt idx="7743">
                  <c:v>61393.222023010254</c:v>
                </c:pt>
                <c:pt idx="7744">
                  <c:v>51385.086441040039</c:v>
                </c:pt>
                <c:pt idx="7745">
                  <c:v>51731.812149047852</c:v>
                </c:pt>
                <c:pt idx="7746">
                  <c:v>51731.812149047852</c:v>
                </c:pt>
                <c:pt idx="7747">
                  <c:v>51689.486282348633</c:v>
                </c:pt>
                <c:pt idx="7748">
                  <c:v>51814.487930297844</c:v>
                </c:pt>
                <c:pt idx="7749">
                  <c:v>51871.898269653313</c:v>
                </c:pt>
                <c:pt idx="7750">
                  <c:v>49146.326065063469</c:v>
                </c:pt>
                <c:pt idx="7751">
                  <c:v>49066.941604614258</c:v>
                </c:pt>
                <c:pt idx="7752">
                  <c:v>49538.461990356445</c:v>
                </c:pt>
                <c:pt idx="7753">
                  <c:v>52115.744338989258</c:v>
                </c:pt>
                <c:pt idx="7754">
                  <c:v>52262.615188598633</c:v>
                </c:pt>
                <c:pt idx="7755">
                  <c:v>49334.470046997063</c:v>
                </c:pt>
                <c:pt idx="7756">
                  <c:v>50065.830215454102</c:v>
                </c:pt>
                <c:pt idx="7757">
                  <c:v>50065.830154418945</c:v>
                </c:pt>
                <c:pt idx="7758">
                  <c:v>50065.830154418945</c:v>
                </c:pt>
                <c:pt idx="7759">
                  <c:v>51827.279678344727</c:v>
                </c:pt>
                <c:pt idx="7760">
                  <c:v>51827.27961730957</c:v>
                </c:pt>
                <c:pt idx="7761">
                  <c:v>51827.279739379883</c:v>
                </c:pt>
                <c:pt idx="7762">
                  <c:v>51827.279678344727</c:v>
                </c:pt>
                <c:pt idx="7763">
                  <c:v>51571.775772094727</c:v>
                </c:pt>
                <c:pt idx="7764">
                  <c:v>51571.775772094727</c:v>
                </c:pt>
                <c:pt idx="7765">
                  <c:v>51571.775833129883</c:v>
                </c:pt>
                <c:pt idx="7766">
                  <c:v>51571.775833129883</c:v>
                </c:pt>
                <c:pt idx="7767">
                  <c:v>51571.77571105957</c:v>
                </c:pt>
                <c:pt idx="7768">
                  <c:v>51526.74397277832</c:v>
                </c:pt>
                <c:pt idx="7769">
                  <c:v>51572.313919067383</c:v>
                </c:pt>
                <c:pt idx="7770">
                  <c:v>48133.621475219727</c:v>
                </c:pt>
                <c:pt idx="7771">
                  <c:v>48206.521377563477</c:v>
                </c:pt>
                <c:pt idx="7772">
                  <c:v>48279.421279907227</c:v>
                </c:pt>
                <c:pt idx="7773">
                  <c:v>48441.797256469727</c:v>
                </c:pt>
                <c:pt idx="7774">
                  <c:v>48172.325637817383</c:v>
                </c:pt>
                <c:pt idx="7775">
                  <c:v>48348.569961547852</c:v>
                </c:pt>
                <c:pt idx="7776">
                  <c:v>48348.569961547852</c:v>
                </c:pt>
                <c:pt idx="7777">
                  <c:v>48348.569961547852</c:v>
                </c:pt>
                <c:pt idx="7778">
                  <c:v>48348.569900512695</c:v>
                </c:pt>
                <c:pt idx="7779">
                  <c:v>48348.569900512695</c:v>
                </c:pt>
                <c:pt idx="7780">
                  <c:v>47541.586013793945</c:v>
                </c:pt>
                <c:pt idx="7781">
                  <c:v>47422.912246704102</c:v>
                </c:pt>
                <c:pt idx="7782">
                  <c:v>49672.318496704102</c:v>
                </c:pt>
                <c:pt idx="7783">
                  <c:v>50084.76350402832</c:v>
                </c:pt>
                <c:pt idx="7784">
                  <c:v>50084.763626098633</c:v>
                </c:pt>
                <c:pt idx="7785">
                  <c:v>64042.548904418938</c:v>
                </c:pt>
                <c:pt idx="7786">
                  <c:v>60927.04182434082</c:v>
                </c:pt>
                <c:pt idx="7787">
                  <c:v>60927.04182434082</c:v>
                </c:pt>
                <c:pt idx="7788">
                  <c:v>60922.173721313477</c:v>
                </c:pt>
                <c:pt idx="7789">
                  <c:v>60573.48811340332</c:v>
                </c:pt>
                <c:pt idx="7790">
                  <c:v>59677.267288208008</c:v>
                </c:pt>
                <c:pt idx="7791">
                  <c:v>59586.227493286126</c:v>
                </c:pt>
                <c:pt idx="7792">
                  <c:v>59447.177444458008</c:v>
                </c:pt>
                <c:pt idx="7793">
                  <c:v>53351.23274230957</c:v>
                </c:pt>
                <c:pt idx="7794">
                  <c:v>52992.264450073242</c:v>
                </c:pt>
                <c:pt idx="7795">
                  <c:v>53473.310836791992</c:v>
                </c:pt>
                <c:pt idx="7796">
                  <c:v>53477.310836791992</c:v>
                </c:pt>
                <c:pt idx="7797">
                  <c:v>53486.590316772461</c:v>
                </c:pt>
                <c:pt idx="7798">
                  <c:v>53486.590316772461</c:v>
                </c:pt>
                <c:pt idx="7799">
                  <c:v>53477.310775756836</c:v>
                </c:pt>
                <c:pt idx="7800">
                  <c:v>63818.382034301751</c:v>
                </c:pt>
                <c:pt idx="7801">
                  <c:v>63818.383255004883</c:v>
                </c:pt>
                <c:pt idx="7802">
                  <c:v>63841.544876098633</c:v>
                </c:pt>
                <c:pt idx="7803">
                  <c:v>63039.749465942383</c:v>
                </c:pt>
                <c:pt idx="7804">
                  <c:v>60073.788040161133</c:v>
                </c:pt>
                <c:pt idx="7805">
                  <c:v>60551.269485473633</c:v>
                </c:pt>
                <c:pt idx="7806">
                  <c:v>60445.919021606445</c:v>
                </c:pt>
                <c:pt idx="7807">
                  <c:v>53160.087966918938</c:v>
                </c:pt>
                <c:pt idx="7808">
                  <c:v>53087.188064575188</c:v>
                </c:pt>
                <c:pt idx="7809">
                  <c:v>53132.964187622056</c:v>
                </c:pt>
                <c:pt idx="7810">
                  <c:v>52552.239334106445</c:v>
                </c:pt>
                <c:pt idx="7811">
                  <c:v>51336.469314575195</c:v>
                </c:pt>
                <c:pt idx="7812">
                  <c:v>51260.418655395501</c:v>
                </c:pt>
                <c:pt idx="7813">
                  <c:v>50988.448806762695</c:v>
                </c:pt>
                <c:pt idx="7814">
                  <c:v>50463.014236450195</c:v>
                </c:pt>
                <c:pt idx="7815">
                  <c:v>65501.912551879883</c:v>
                </c:pt>
                <c:pt idx="7816">
                  <c:v>65501.912796020501</c:v>
                </c:pt>
                <c:pt idx="7817">
                  <c:v>65310.892532348633</c:v>
                </c:pt>
                <c:pt idx="7818">
                  <c:v>62717.116653442383</c:v>
                </c:pt>
                <c:pt idx="7819">
                  <c:v>52189.104202270501</c:v>
                </c:pt>
                <c:pt idx="7820">
                  <c:v>52128.35334777832</c:v>
                </c:pt>
                <c:pt idx="7821">
                  <c:v>51888.036819458001</c:v>
                </c:pt>
                <c:pt idx="7822">
                  <c:v>51815.137039184563</c:v>
                </c:pt>
                <c:pt idx="7823">
                  <c:v>51577.689651489251</c:v>
                </c:pt>
                <c:pt idx="7824">
                  <c:v>51707.980545043945</c:v>
                </c:pt>
                <c:pt idx="7825">
                  <c:v>51185.668556213372</c:v>
                </c:pt>
                <c:pt idx="7826">
                  <c:v>50959.176612854004</c:v>
                </c:pt>
                <c:pt idx="7827">
                  <c:v>50963.022926330566</c:v>
                </c:pt>
                <c:pt idx="7828">
                  <c:v>50824.578956604004</c:v>
                </c:pt>
                <c:pt idx="7829">
                  <c:v>50988.379959106445</c:v>
                </c:pt>
                <c:pt idx="7830">
                  <c:v>54584.185562133789</c:v>
                </c:pt>
                <c:pt idx="7831">
                  <c:v>51026.974990844719</c:v>
                </c:pt>
                <c:pt idx="7832">
                  <c:v>50954.075027465813</c:v>
                </c:pt>
                <c:pt idx="7833">
                  <c:v>51151.217910766602</c:v>
                </c:pt>
                <c:pt idx="7834">
                  <c:v>51559.206680297852</c:v>
                </c:pt>
                <c:pt idx="7835">
                  <c:v>51049.763748168945</c:v>
                </c:pt>
                <c:pt idx="7836">
                  <c:v>51049.763748168945</c:v>
                </c:pt>
                <c:pt idx="7837">
                  <c:v>51049.763809204102</c:v>
                </c:pt>
                <c:pt idx="7838">
                  <c:v>50576.848770141602</c:v>
                </c:pt>
                <c:pt idx="7839">
                  <c:v>50149.755996704102</c:v>
                </c:pt>
                <c:pt idx="7840">
                  <c:v>50149.755935668945</c:v>
                </c:pt>
                <c:pt idx="7841">
                  <c:v>50149.755935668945</c:v>
                </c:pt>
                <c:pt idx="7842">
                  <c:v>50149.755935668945</c:v>
                </c:pt>
                <c:pt idx="7843">
                  <c:v>50099.034866333008</c:v>
                </c:pt>
                <c:pt idx="7844">
                  <c:v>50390.892349243164</c:v>
                </c:pt>
                <c:pt idx="7845">
                  <c:v>50774.976211547852</c:v>
                </c:pt>
                <c:pt idx="7846">
                  <c:v>47390.542694091797</c:v>
                </c:pt>
                <c:pt idx="7847">
                  <c:v>47449.986053466797</c:v>
                </c:pt>
                <c:pt idx="7848">
                  <c:v>47456.385940551751</c:v>
                </c:pt>
                <c:pt idx="7849">
                  <c:v>52867.013961791992</c:v>
                </c:pt>
                <c:pt idx="7850">
                  <c:v>52914.151290893555</c:v>
                </c:pt>
                <c:pt idx="7851">
                  <c:v>52914.151473999023</c:v>
                </c:pt>
                <c:pt idx="7852">
                  <c:v>52525.516525268555</c:v>
                </c:pt>
                <c:pt idx="7853">
                  <c:v>52015.090316772461</c:v>
                </c:pt>
                <c:pt idx="7854">
                  <c:v>52064.12223815918</c:v>
                </c:pt>
                <c:pt idx="7855">
                  <c:v>51997.202438354492</c:v>
                </c:pt>
                <c:pt idx="7856">
                  <c:v>51997.202377319336</c:v>
                </c:pt>
                <c:pt idx="7857">
                  <c:v>51997.202438354492</c:v>
                </c:pt>
                <c:pt idx="7858">
                  <c:v>51930.805160522461</c:v>
                </c:pt>
                <c:pt idx="7859">
                  <c:v>52896.003402709961</c:v>
                </c:pt>
                <c:pt idx="7860">
                  <c:v>51782.434265136719</c:v>
                </c:pt>
                <c:pt idx="7861">
                  <c:v>51782.434265136719</c:v>
                </c:pt>
                <c:pt idx="7862">
                  <c:v>51782.434204101563</c:v>
                </c:pt>
                <c:pt idx="7863">
                  <c:v>51782.434204101563</c:v>
                </c:pt>
                <c:pt idx="7864">
                  <c:v>52941.782302856445</c:v>
                </c:pt>
                <c:pt idx="7865">
                  <c:v>52941.782302856445</c:v>
                </c:pt>
                <c:pt idx="7866">
                  <c:v>52941.782302856445</c:v>
                </c:pt>
                <c:pt idx="7867">
                  <c:v>52321.756690979004</c:v>
                </c:pt>
                <c:pt idx="7868">
                  <c:v>50908.816688537598</c:v>
                </c:pt>
                <c:pt idx="7869">
                  <c:v>50908.816627502441</c:v>
                </c:pt>
                <c:pt idx="7870">
                  <c:v>50556.816993713379</c:v>
                </c:pt>
                <c:pt idx="7871">
                  <c:v>50556.816993713379</c:v>
                </c:pt>
                <c:pt idx="7872">
                  <c:v>50556.816932678223</c:v>
                </c:pt>
                <c:pt idx="7873">
                  <c:v>52502.261032104492</c:v>
                </c:pt>
                <c:pt idx="7874">
                  <c:v>52511.540512084961</c:v>
                </c:pt>
                <c:pt idx="7875">
                  <c:v>52035.429763793945</c:v>
                </c:pt>
                <c:pt idx="7876">
                  <c:v>51101.548416137695</c:v>
                </c:pt>
                <c:pt idx="7877">
                  <c:v>48296.806900024414</c:v>
                </c:pt>
                <c:pt idx="7878">
                  <c:v>48648.806900024414</c:v>
                </c:pt>
                <c:pt idx="7879">
                  <c:v>48648.806900024414</c:v>
                </c:pt>
                <c:pt idx="7880">
                  <c:v>48393.272537231445</c:v>
                </c:pt>
                <c:pt idx="7881">
                  <c:v>49237.874938964844</c:v>
                </c:pt>
                <c:pt idx="7882">
                  <c:v>49239.756774902344</c:v>
                </c:pt>
                <c:pt idx="7883">
                  <c:v>49239.756774902344</c:v>
                </c:pt>
                <c:pt idx="7884">
                  <c:v>49591.756774902344</c:v>
                </c:pt>
                <c:pt idx="7885">
                  <c:v>48609.751525878906</c:v>
                </c:pt>
                <c:pt idx="7886">
                  <c:v>48536.631469726563</c:v>
                </c:pt>
                <c:pt idx="7887">
                  <c:v>48464.031814575195</c:v>
                </c:pt>
                <c:pt idx="7888">
                  <c:v>51431.27522277832</c:v>
                </c:pt>
                <c:pt idx="7889">
                  <c:v>51431.27522277832</c:v>
                </c:pt>
                <c:pt idx="7890">
                  <c:v>53444.368728637695</c:v>
                </c:pt>
                <c:pt idx="7891">
                  <c:v>53264.403213500977</c:v>
                </c:pt>
                <c:pt idx="7892">
                  <c:v>52505.431716918945</c:v>
                </c:pt>
                <c:pt idx="7893">
                  <c:v>52571.581680297852</c:v>
                </c:pt>
                <c:pt idx="7894">
                  <c:v>52637.732070922852</c:v>
                </c:pt>
                <c:pt idx="7895">
                  <c:v>50943.830276489258</c:v>
                </c:pt>
                <c:pt idx="7896">
                  <c:v>50943.830276489258</c:v>
                </c:pt>
                <c:pt idx="7897">
                  <c:v>50943.830276489258</c:v>
                </c:pt>
                <c:pt idx="7898">
                  <c:v>50943.830276489258</c:v>
                </c:pt>
                <c:pt idx="7899">
                  <c:v>50286.259963989258</c:v>
                </c:pt>
                <c:pt idx="7900">
                  <c:v>51431.438613891602</c:v>
                </c:pt>
                <c:pt idx="7901">
                  <c:v>49866.988906860352</c:v>
                </c:pt>
                <c:pt idx="7902">
                  <c:v>49866.988906860352</c:v>
                </c:pt>
                <c:pt idx="7903">
                  <c:v>49870.988906860352</c:v>
                </c:pt>
                <c:pt idx="7904">
                  <c:v>49866.988906860352</c:v>
                </c:pt>
                <c:pt idx="7905">
                  <c:v>50030.089004516602</c:v>
                </c:pt>
                <c:pt idx="7906">
                  <c:v>50034.089065551758</c:v>
                </c:pt>
                <c:pt idx="7907">
                  <c:v>50043.368545532227</c:v>
                </c:pt>
                <c:pt idx="7908">
                  <c:v>50034.896682739258</c:v>
                </c:pt>
                <c:pt idx="7909">
                  <c:v>53173.706665039063</c:v>
                </c:pt>
                <c:pt idx="7910">
                  <c:v>53173.706665039063</c:v>
                </c:pt>
                <c:pt idx="7911">
                  <c:v>53173.706665039063</c:v>
                </c:pt>
                <c:pt idx="7912">
                  <c:v>52635.210586547852</c:v>
                </c:pt>
                <c:pt idx="7913">
                  <c:v>52215.485366821289</c:v>
                </c:pt>
                <c:pt idx="7914">
                  <c:v>52255.453079223633</c:v>
                </c:pt>
                <c:pt idx="7915">
                  <c:v>52653.301651000977</c:v>
                </c:pt>
                <c:pt idx="7916">
                  <c:v>52657.301651000977</c:v>
                </c:pt>
                <c:pt idx="7917">
                  <c:v>52666.581130981445</c:v>
                </c:pt>
                <c:pt idx="7918">
                  <c:v>52302.395462036133</c:v>
                </c:pt>
                <c:pt idx="7919">
                  <c:v>52661.697280883789</c:v>
                </c:pt>
                <c:pt idx="7920">
                  <c:v>53258.374649047852</c:v>
                </c:pt>
                <c:pt idx="7921">
                  <c:v>53267.65412902832</c:v>
                </c:pt>
                <c:pt idx="7922">
                  <c:v>53529.654067993164</c:v>
                </c:pt>
                <c:pt idx="7923">
                  <c:v>52786.054336547852</c:v>
                </c:pt>
                <c:pt idx="7924">
                  <c:v>52713.154129028313</c:v>
                </c:pt>
                <c:pt idx="7925">
                  <c:v>52399.808975219719</c:v>
                </c:pt>
                <c:pt idx="7926">
                  <c:v>49821.270156860352</c:v>
                </c:pt>
                <c:pt idx="7927">
                  <c:v>49491.143692016602</c:v>
                </c:pt>
                <c:pt idx="7928">
                  <c:v>49035.436660766602</c:v>
                </c:pt>
                <c:pt idx="7929">
                  <c:v>49039.436660766602</c:v>
                </c:pt>
                <c:pt idx="7930">
                  <c:v>49907.070571899414</c:v>
                </c:pt>
                <c:pt idx="7931">
                  <c:v>51131.833877563477</c:v>
                </c:pt>
                <c:pt idx="7932">
                  <c:v>51000.273635864258</c:v>
                </c:pt>
                <c:pt idx="7933">
                  <c:v>49757.220520019531</c:v>
                </c:pt>
                <c:pt idx="7934">
                  <c:v>52613.689407348633</c:v>
                </c:pt>
                <c:pt idx="7935">
                  <c:v>55715.662841796875</c:v>
                </c:pt>
                <c:pt idx="7936">
                  <c:v>55649.513000488281</c:v>
                </c:pt>
                <c:pt idx="7937">
                  <c:v>55583.363098144531</c:v>
                </c:pt>
                <c:pt idx="7938">
                  <c:v>50570.67561340332</c:v>
                </c:pt>
                <c:pt idx="7939">
                  <c:v>50512.364151000977</c:v>
                </c:pt>
                <c:pt idx="7940">
                  <c:v>48539.858779907227</c:v>
                </c:pt>
                <c:pt idx="7941">
                  <c:v>48543.858779907227</c:v>
                </c:pt>
                <c:pt idx="7942">
                  <c:v>51372.20881652832</c:v>
                </c:pt>
                <c:pt idx="7943">
                  <c:v>51605.384658813477</c:v>
                </c:pt>
                <c:pt idx="7944">
                  <c:v>51605.38459777832</c:v>
                </c:pt>
                <c:pt idx="7945">
                  <c:v>51469.007171630859</c:v>
                </c:pt>
                <c:pt idx="7946">
                  <c:v>52322.342651367188</c:v>
                </c:pt>
                <c:pt idx="7947">
                  <c:v>52322.342590332031</c:v>
                </c:pt>
                <c:pt idx="7948">
                  <c:v>51483.839233398438</c:v>
                </c:pt>
                <c:pt idx="7949">
                  <c:v>52293.29296875</c:v>
                </c:pt>
                <c:pt idx="7950">
                  <c:v>52536.303787231445</c:v>
                </c:pt>
                <c:pt idx="7951">
                  <c:v>52469.613906860352</c:v>
                </c:pt>
                <c:pt idx="7952">
                  <c:v>50673.691787719727</c:v>
                </c:pt>
                <c:pt idx="7953">
                  <c:v>50321.691787719727</c:v>
                </c:pt>
                <c:pt idx="7954">
                  <c:v>49969.691909790039</c:v>
                </c:pt>
                <c:pt idx="7955">
                  <c:v>50190.920425415039</c:v>
                </c:pt>
                <c:pt idx="7956">
                  <c:v>50322.480667114258</c:v>
                </c:pt>
                <c:pt idx="7957">
                  <c:v>50322.480667114258</c:v>
                </c:pt>
                <c:pt idx="7958">
                  <c:v>48933.407318115234</c:v>
                </c:pt>
                <c:pt idx="7959">
                  <c:v>49404.882354736328</c:v>
                </c:pt>
                <c:pt idx="7960">
                  <c:v>49395.602874755859</c:v>
                </c:pt>
                <c:pt idx="7961">
                  <c:v>50599.77961730957</c:v>
                </c:pt>
                <c:pt idx="7962">
                  <c:v>50861.46321105957</c:v>
                </c:pt>
                <c:pt idx="7963">
                  <c:v>50861.46321105957</c:v>
                </c:pt>
                <c:pt idx="7964">
                  <c:v>50475.37043762207</c:v>
                </c:pt>
                <c:pt idx="7965">
                  <c:v>53792.66194152832</c:v>
                </c:pt>
                <c:pt idx="7966">
                  <c:v>53889.44563293457</c:v>
                </c:pt>
                <c:pt idx="7967">
                  <c:v>53889.44563293457</c:v>
                </c:pt>
                <c:pt idx="7968">
                  <c:v>53880.166213989258</c:v>
                </c:pt>
                <c:pt idx="7969">
                  <c:v>53684.247085571289</c:v>
                </c:pt>
                <c:pt idx="7970">
                  <c:v>49626.873611450195</c:v>
                </c:pt>
                <c:pt idx="7971">
                  <c:v>49624.469802856445</c:v>
                </c:pt>
                <c:pt idx="7972">
                  <c:v>49270.213943481445</c:v>
                </c:pt>
                <c:pt idx="7973">
                  <c:v>49270.213943481445</c:v>
                </c:pt>
                <c:pt idx="7974">
                  <c:v>50974.475616455078</c:v>
                </c:pt>
                <c:pt idx="7975">
                  <c:v>50973.440521240234</c:v>
                </c:pt>
                <c:pt idx="7976">
                  <c:v>50852.832748413086</c:v>
                </c:pt>
                <c:pt idx="7977">
                  <c:v>55138.557968139648</c:v>
                </c:pt>
                <c:pt idx="7978">
                  <c:v>55170.766098022461</c:v>
                </c:pt>
                <c:pt idx="7979">
                  <c:v>55170.766159057617</c:v>
                </c:pt>
                <c:pt idx="7980">
                  <c:v>59318.644264221191</c:v>
                </c:pt>
                <c:pt idx="7981">
                  <c:v>60743.135269165039</c:v>
                </c:pt>
                <c:pt idx="7982">
                  <c:v>60743.135269165039</c:v>
                </c:pt>
                <c:pt idx="7983">
                  <c:v>60740.296401977539</c:v>
                </c:pt>
                <c:pt idx="7984">
                  <c:v>60740.296401977539</c:v>
                </c:pt>
                <c:pt idx="7985">
                  <c:v>50895.117752075195</c:v>
                </c:pt>
                <c:pt idx="7986">
                  <c:v>50895.117813110352</c:v>
                </c:pt>
                <c:pt idx="7987">
                  <c:v>50950.608001708977</c:v>
                </c:pt>
                <c:pt idx="7988">
                  <c:v>48062.553802490227</c:v>
                </c:pt>
                <c:pt idx="7989">
                  <c:v>48490.876113891602</c:v>
                </c:pt>
                <c:pt idx="7990">
                  <c:v>48557.566055297852</c:v>
                </c:pt>
                <c:pt idx="7991">
                  <c:v>51983.229080200195</c:v>
                </c:pt>
                <c:pt idx="7992">
                  <c:v>51983.229080200195</c:v>
                </c:pt>
                <c:pt idx="7993">
                  <c:v>51987.229141235352</c:v>
                </c:pt>
                <c:pt idx="7994">
                  <c:v>51932.508010864258</c:v>
                </c:pt>
                <c:pt idx="7995">
                  <c:v>51239.459243774414</c:v>
                </c:pt>
                <c:pt idx="7996">
                  <c:v>50451.379165649414</c:v>
                </c:pt>
                <c:pt idx="7997">
                  <c:v>49384.64289855957</c:v>
                </c:pt>
                <c:pt idx="7998">
                  <c:v>50606.19416809082</c:v>
                </c:pt>
                <c:pt idx="7999">
                  <c:v>50481.751358032227</c:v>
                </c:pt>
                <c:pt idx="8000">
                  <c:v>50432.71955871582</c:v>
                </c:pt>
                <c:pt idx="8001">
                  <c:v>50481.751419067383</c:v>
                </c:pt>
                <c:pt idx="8002">
                  <c:v>49206.506973266602</c:v>
                </c:pt>
                <c:pt idx="8003">
                  <c:v>49210.507034301758</c:v>
                </c:pt>
                <c:pt idx="8004">
                  <c:v>49219.78645324707</c:v>
                </c:pt>
                <c:pt idx="8005">
                  <c:v>53015.830154418945</c:v>
                </c:pt>
                <c:pt idx="8006">
                  <c:v>53016.500076293945</c:v>
                </c:pt>
                <c:pt idx="8007">
                  <c:v>53309.40705871582</c:v>
                </c:pt>
                <c:pt idx="8008">
                  <c:v>53366.96028137207</c:v>
                </c:pt>
                <c:pt idx="8009">
                  <c:v>53315.037185668945</c:v>
                </c:pt>
                <c:pt idx="8010">
                  <c:v>50587.982986450195</c:v>
                </c:pt>
                <c:pt idx="8011">
                  <c:v>50587.982986450195</c:v>
                </c:pt>
                <c:pt idx="8012">
                  <c:v>50587.983047485352</c:v>
                </c:pt>
                <c:pt idx="8013">
                  <c:v>50587.982986450195</c:v>
                </c:pt>
                <c:pt idx="8014">
                  <c:v>50587.983047485352</c:v>
                </c:pt>
                <c:pt idx="8015">
                  <c:v>50658.540481567376</c:v>
                </c:pt>
                <c:pt idx="8016">
                  <c:v>50725.230422973626</c:v>
                </c:pt>
                <c:pt idx="8017">
                  <c:v>48003.658096313469</c:v>
                </c:pt>
                <c:pt idx="8018">
                  <c:v>47571.252212524414</c:v>
                </c:pt>
                <c:pt idx="8019">
                  <c:v>47785.037734985352</c:v>
                </c:pt>
                <c:pt idx="8020">
                  <c:v>47850.374160766602</c:v>
                </c:pt>
                <c:pt idx="8021">
                  <c:v>47499.752517700195</c:v>
                </c:pt>
                <c:pt idx="8022">
                  <c:v>47554.085037231445</c:v>
                </c:pt>
                <c:pt idx="8023">
                  <c:v>50709.499954223633</c:v>
                </c:pt>
                <c:pt idx="8024">
                  <c:v>50667.962478637695</c:v>
                </c:pt>
                <c:pt idx="8025">
                  <c:v>53880.800735473633</c:v>
                </c:pt>
                <c:pt idx="8026">
                  <c:v>53879.908157348633</c:v>
                </c:pt>
                <c:pt idx="8027">
                  <c:v>53879.908157348633</c:v>
                </c:pt>
                <c:pt idx="8028">
                  <c:v>53832.68098449707</c:v>
                </c:pt>
                <c:pt idx="8029">
                  <c:v>53884.899856567383</c:v>
                </c:pt>
                <c:pt idx="8030">
                  <c:v>50492.897048950195</c:v>
                </c:pt>
                <c:pt idx="8031">
                  <c:v>50490.493240356445</c:v>
                </c:pt>
                <c:pt idx="8032">
                  <c:v>50490.493301391602</c:v>
                </c:pt>
                <c:pt idx="8033">
                  <c:v>50489.589920043945</c:v>
                </c:pt>
                <c:pt idx="8034">
                  <c:v>51276.416107177734</c:v>
                </c:pt>
                <c:pt idx="8035">
                  <c:v>51276.416107177734</c:v>
                </c:pt>
                <c:pt idx="8036">
                  <c:v>50928.416168212891</c:v>
                </c:pt>
                <c:pt idx="8037">
                  <c:v>50927.095581054688</c:v>
                </c:pt>
                <c:pt idx="8038">
                  <c:v>55209.754379272461</c:v>
                </c:pt>
                <c:pt idx="8039">
                  <c:v>55209.754379272461</c:v>
                </c:pt>
                <c:pt idx="8040">
                  <c:v>52373.637893676758</c:v>
                </c:pt>
                <c:pt idx="8041">
                  <c:v>50773.943130493157</c:v>
                </c:pt>
                <c:pt idx="8042">
                  <c:v>50849.372268676758</c:v>
                </c:pt>
                <c:pt idx="8043">
                  <c:v>50867.511917114258</c:v>
                </c:pt>
                <c:pt idx="8044">
                  <c:v>50935.733596801758</c:v>
                </c:pt>
                <c:pt idx="8045">
                  <c:v>50950.823928833001</c:v>
                </c:pt>
                <c:pt idx="8046">
                  <c:v>51018.796463012695</c:v>
                </c:pt>
                <c:pt idx="8047">
                  <c:v>51096.624099731445</c:v>
                </c:pt>
                <c:pt idx="8048">
                  <c:v>51118.802810668945</c:v>
                </c:pt>
                <c:pt idx="8049">
                  <c:v>50049.061172485352</c:v>
                </c:pt>
                <c:pt idx="8050">
                  <c:v>50049.061233520508</c:v>
                </c:pt>
                <c:pt idx="8051">
                  <c:v>49536.919387817376</c:v>
                </c:pt>
                <c:pt idx="8052">
                  <c:v>49015.471755981445</c:v>
                </c:pt>
                <c:pt idx="8053">
                  <c:v>49024.75129699707</c:v>
                </c:pt>
                <c:pt idx="8054">
                  <c:v>48788.97981262207</c:v>
                </c:pt>
                <c:pt idx="8055">
                  <c:v>51956.453994750977</c:v>
                </c:pt>
                <c:pt idx="8056">
                  <c:v>51837.025772094727</c:v>
                </c:pt>
                <c:pt idx="8057">
                  <c:v>51733.570938110352</c:v>
                </c:pt>
                <c:pt idx="8058">
                  <c:v>49544.636978149414</c:v>
                </c:pt>
                <c:pt idx="8059">
                  <c:v>49544.63703918457</c:v>
                </c:pt>
                <c:pt idx="8060">
                  <c:v>49550.837051391602</c:v>
                </c:pt>
                <c:pt idx="8061">
                  <c:v>49692.896362304688</c:v>
                </c:pt>
                <c:pt idx="8062">
                  <c:v>50094.710021972656</c:v>
                </c:pt>
                <c:pt idx="8063">
                  <c:v>50085.430603027344</c:v>
                </c:pt>
                <c:pt idx="8064">
                  <c:v>50842.638732910156</c:v>
                </c:pt>
                <c:pt idx="8065">
                  <c:v>49951.53254699707</c:v>
                </c:pt>
                <c:pt idx="8066">
                  <c:v>49492.595413208001</c:v>
                </c:pt>
                <c:pt idx="8067">
                  <c:v>49804.17951965332</c:v>
                </c:pt>
                <c:pt idx="8068">
                  <c:v>50975.005752563477</c:v>
                </c:pt>
                <c:pt idx="8069">
                  <c:v>50975.00569152832</c:v>
                </c:pt>
                <c:pt idx="8070">
                  <c:v>55601.51985168457</c:v>
                </c:pt>
                <c:pt idx="8071">
                  <c:v>49695.675781249993</c:v>
                </c:pt>
                <c:pt idx="8072">
                  <c:v>49940.726562499993</c:v>
                </c:pt>
                <c:pt idx="8073">
                  <c:v>49940.726684570313</c:v>
                </c:pt>
                <c:pt idx="8074">
                  <c:v>49940.726684570313</c:v>
                </c:pt>
                <c:pt idx="8075">
                  <c:v>50059.402343749993</c:v>
                </c:pt>
                <c:pt idx="8076">
                  <c:v>50052.004760742188</c:v>
                </c:pt>
                <c:pt idx="8077">
                  <c:v>50132.305541992188</c:v>
                </c:pt>
                <c:pt idx="8078">
                  <c:v>49995.628784179688</c:v>
                </c:pt>
                <c:pt idx="8079">
                  <c:v>49995.628784179688</c:v>
                </c:pt>
                <c:pt idx="8080">
                  <c:v>49722.276367187493</c:v>
                </c:pt>
                <c:pt idx="8081">
                  <c:v>49673.244384765625</c:v>
                </c:pt>
                <c:pt idx="8082">
                  <c:v>48669.552200317383</c:v>
                </c:pt>
                <c:pt idx="8083">
                  <c:v>48673.552139282227</c:v>
                </c:pt>
                <c:pt idx="8084">
                  <c:v>48678.949905395508</c:v>
                </c:pt>
                <c:pt idx="8085">
                  <c:v>55009.749038696289</c:v>
                </c:pt>
                <c:pt idx="8086">
                  <c:v>54943.599075317383</c:v>
                </c:pt>
                <c:pt idx="8087">
                  <c:v>51268.529129028313</c:v>
                </c:pt>
                <c:pt idx="8088">
                  <c:v>51193.195693969719</c:v>
                </c:pt>
                <c:pt idx="8089">
                  <c:v>51120.295608520508</c:v>
                </c:pt>
                <c:pt idx="8090">
                  <c:v>51047.395706176758</c:v>
                </c:pt>
                <c:pt idx="8091">
                  <c:v>51227.630996704102</c:v>
                </c:pt>
                <c:pt idx="8092">
                  <c:v>51179.620620727539</c:v>
                </c:pt>
                <c:pt idx="8093">
                  <c:v>51161.233596801758</c:v>
                </c:pt>
                <c:pt idx="8094">
                  <c:v>50713.565872192383</c:v>
                </c:pt>
                <c:pt idx="8095">
                  <c:v>50716.139724731445</c:v>
                </c:pt>
                <c:pt idx="8096">
                  <c:v>50716.139785766602</c:v>
                </c:pt>
                <c:pt idx="8097">
                  <c:v>50720.139724731445</c:v>
                </c:pt>
                <c:pt idx="8098">
                  <c:v>50511.30598449707</c:v>
                </c:pt>
                <c:pt idx="8099">
                  <c:v>50505.339004516602</c:v>
                </c:pt>
                <c:pt idx="8100">
                  <c:v>52730.602188110352</c:v>
                </c:pt>
                <c:pt idx="8101">
                  <c:v>49546.40657043457</c:v>
                </c:pt>
                <c:pt idx="8102">
                  <c:v>49547.806594848633</c:v>
                </c:pt>
                <c:pt idx="8103">
                  <c:v>49597.970352172852</c:v>
                </c:pt>
                <c:pt idx="8104">
                  <c:v>49597.970291137695</c:v>
                </c:pt>
                <c:pt idx="8105">
                  <c:v>49244.982070922852</c:v>
                </c:pt>
                <c:pt idx="8106">
                  <c:v>49244.982070922852</c:v>
                </c:pt>
                <c:pt idx="8107">
                  <c:v>48724.633987426758</c:v>
                </c:pt>
                <c:pt idx="8108">
                  <c:v>48724.633987426758</c:v>
                </c:pt>
                <c:pt idx="8109">
                  <c:v>50148.363754272461</c:v>
                </c:pt>
                <c:pt idx="8110">
                  <c:v>50148.363815307617</c:v>
                </c:pt>
                <c:pt idx="8111">
                  <c:v>49852.352035522461</c:v>
                </c:pt>
                <c:pt idx="8112">
                  <c:v>52949.156265258789</c:v>
                </c:pt>
                <c:pt idx="8113">
                  <c:v>52587.666885375977</c:v>
                </c:pt>
                <c:pt idx="8114">
                  <c:v>52588.498001098633</c:v>
                </c:pt>
                <c:pt idx="8115">
                  <c:v>49902.50813293457</c:v>
                </c:pt>
                <c:pt idx="8116">
                  <c:v>49913.343643188477</c:v>
                </c:pt>
                <c:pt idx="8117">
                  <c:v>49734.93928527832</c:v>
                </c:pt>
                <c:pt idx="8118">
                  <c:v>49734.93928527832</c:v>
                </c:pt>
                <c:pt idx="8119">
                  <c:v>51742.392227172852</c:v>
                </c:pt>
                <c:pt idx="8120">
                  <c:v>49927.602203369141</c:v>
                </c:pt>
                <c:pt idx="8121">
                  <c:v>50842.676422119141</c:v>
                </c:pt>
                <c:pt idx="8122">
                  <c:v>51655.071075439453</c:v>
                </c:pt>
                <c:pt idx="8123">
                  <c:v>51655.286651611328</c:v>
                </c:pt>
                <c:pt idx="8124">
                  <c:v>51655.286651611328</c:v>
                </c:pt>
                <c:pt idx="8125">
                  <c:v>51948.372344970703</c:v>
                </c:pt>
                <c:pt idx="8126">
                  <c:v>52091.468048095703</c:v>
                </c:pt>
                <c:pt idx="8127">
                  <c:v>51488.460113525391</c:v>
                </c:pt>
                <c:pt idx="8128">
                  <c:v>51497.739776611328</c:v>
                </c:pt>
                <c:pt idx="8129">
                  <c:v>51216.760589599609</c:v>
                </c:pt>
                <c:pt idx="8130">
                  <c:v>56524.82502746582</c:v>
                </c:pt>
                <c:pt idx="8131">
                  <c:v>51261.114639282219</c:v>
                </c:pt>
                <c:pt idx="8132">
                  <c:v>51188.214492797852</c:v>
                </c:pt>
                <c:pt idx="8133">
                  <c:v>50485.89729309082</c:v>
                </c:pt>
                <c:pt idx="8134">
                  <c:v>50862.848526000977</c:v>
                </c:pt>
                <c:pt idx="8135">
                  <c:v>50862.848587036133</c:v>
                </c:pt>
                <c:pt idx="8136">
                  <c:v>50731.842666625977</c:v>
                </c:pt>
                <c:pt idx="8137">
                  <c:v>50796.422744750977</c:v>
                </c:pt>
                <c:pt idx="8138">
                  <c:v>50371.288528442383</c:v>
                </c:pt>
                <c:pt idx="8139">
                  <c:v>51236.085891723633</c:v>
                </c:pt>
                <c:pt idx="8140">
                  <c:v>51356.626052856445</c:v>
                </c:pt>
                <c:pt idx="8141">
                  <c:v>52570.522018432617</c:v>
                </c:pt>
                <c:pt idx="8142">
                  <c:v>52602.815780639648</c:v>
                </c:pt>
                <c:pt idx="8143">
                  <c:v>52612.095443725586</c:v>
                </c:pt>
                <c:pt idx="8144">
                  <c:v>52602.815902709961</c:v>
                </c:pt>
                <c:pt idx="8145">
                  <c:v>59325.101028442383</c:v>
                </c:pt>
                <c:pt idx="8146">
                  <c:v>59089.329605102539</c:v>
                </c:pt>
                <c:pt idx="8147">
                  <c:v>59087.842300415039</c:v>
                </c:pt>
                <c:pt idx="8148">
                  <c:v>59666.674270629883</c:v>
                </c:pt>
                <c:pt idx="8149">
                  <c:v>51425.522537231445</c:v>
                </c:pt>
                <c:pt idx="8150">
                  <c:v>50969.263748168945</c:v>
                </c:pt>
                <c:pt idx="8151">
                  <c:v>50490.101150512695</c:v>
                </c:pt>
                <c:pt idx="8152">
                  <c:v>50563.001052856445</c:v>
                </c:pt>
                <c:pt idx="8153">
                  <c:v>50636.524063110352</c:v>
                </c:pt>
                <c:pt idx="8154">
                  <c:v>50677.648025512695</c:v>
                </c:pt>
                <c:pt idx="8155">
                  <c:v>50677.648025512695</c:v>
                </c:pt>
                <c:pt idx="8156">
                  <c:v>48329.267715454102</c:v>
                </c:pt>
                <c:pt idx="8157">
                  <c:v>51447.45637512207</c:v>
                </c:pt>
                <c:pt idx="8158">
                  <c:v>51447.456497192383</c:v>
                </c:pt>
                <c:pt idx="8159">
                  <c:v>50780.602584838867</c:v>
                </c:pt>
                <c:pt idx="8160">
                  <c:v>52777.999710083008</c:v>
                </c:pt>
                <c:pt idx="8161">
                  <c:v>53083.007705688477</c:v>
                </c:pt>
                <c:pt idx="8162">
                  <c:v>51743.053298950195</c:v>
                </c:pt>
                <c:pt idx="8163">
                  <c:v>51682.303298950195</c:v>
                </c:pt>
                <c:pt idx="8164">
                  <c:v>51610.214675903313</c:v>
                </c:pt>
                <c:pt idx="8165">
                  <c:v>51537.314773559563</c:v>
                </c:pt>
                <c:pt idx="8166">
                  <c:v>49594.437088012695</c:v>
                </c:pt>
                <c:pt idx="8167">
                  <c:v>49594.437088012695</c:v>
                </c:pt>
                <c:pt idx="8168">
                  <c:v>49018.817031860352</c:v>
                </c:pt>
                <c:pt idx="8169">
                  <c:v>49028.09651184082</c:v>
                </c:pt>
                <c:pt idx="8170">
                  <c:v>49550.642349243164</c:v>
                </c:pt>
                <c:pt idx="8171">
                  <c:v>49544.069961547852</c:v>
                </c:pt>
                <c:pt idx="8172">
                  <c:v>49999.382247924805</c:v>
                </c:pt>
                <c:pt idx="8173">
                  <c:v>49999.059005737305</c:v>
                </c:pt>
                <c:pt idx="8174">
                  <c:v>52219.026443481445</c:v>
                </c:pt>
                <c:pt idx="8175">
                  <c:v>61088.166213989258</c:v>
                </c:pt>
                <c:pt idx="8176">
                  <c:v>49928.590896606445</c:v>
                </c:pt>
                <c:pt idx="8177">
                  <c:v>49576.590896606445</c:v>
                </c:pt>
                <c:pt idx="8178">
                  <c:v>49037.144607543945</c:v>
                </c:pt>
                <c:pt idx="8179">
                  <c:v>49046.42414855957</c:v>
                </c:pt>
                <c:pt idx="8180">
                  <c:v>49046.424209594727</c:v>
                </c:pt>
                <c:pt idx="8181">
                  <c:v>49046.424270629883</c:v>
                </c:pt>
                <c:pt idx="8182">
                  <c:v>48891.070510864258</c:v>
                </c:pt>
                <c:pt idx="8183">
                  <c:v>49053.195755004883</c:v>
                </c:pt>
                <c:pt idx="8184">
                  <c:v>49102.227615356445</c:v>
                </c:pt>
                <c:pt idx="8185">
                  <c:v>49220.903457641602</c:v>
                </c:pt>
                <c:pt idx="8186">
                  <c:v>49089.343154907227</c:v>
                </c:pt>
                <c:pt idx="8187">
                  <c:v>49132.051834106445</c:v>
                </c:pt>
                <c:pt idx="8188">
                  <c:v>49132.051895141602</c:v>
                </c:pt>
                <c:pt idx="8189">
                  <c:v>49757.115310668945</c:v>
                </c:pt>
                <c:pt idx="8190">
                  <c:v>52420.399978637695</c:v>
                </c:pt>
                <c:pt idx="8191">
                  <c:v>52238.691848754883</c:v>
                </c:pt>
                <c:pt idx="8192">
                  <c:v>51911.725402832031</c:v>
                </c:pt>
                <c:pt idx="8193">
                  <c:v>51613.490371704102</c:v>
                </c:pt>
                <c:pt idx="8194">
                  <c:v>51552.740310668945</c:v>
                </c:pt>
                <c:pt idx="8195">
                  <c:v>51484.945693969719</c:v>
                </c:pt>
                <c:pt idx="8196">
                  <c:v>51408.045791625969</c:v>
                </c:pt>
                <c:pt idx="8197">
                  <c:v>49571.404373168945</c:v>
                </c:pt>
                <c:pt idx="8198">
                  <c:v>49580.68391418457</c:v>
                </c:pt>
                <c:pt idx="8199">
                  <c:v>51897.817947387695</c:v>
                </c:pt>
                <c:pt idx="8200">
                  <c:v>50078.16194152832</c:v>
                </c:pt>
                <c:pt idx="8201">
                  <c:v>50078.162002563477</c:v>
                </c:pt>
                <c:pt idx="8202">
                  <c:v>51320.642471313477</c:v>
                </c:pt>
                <c:pt idx="8203">
                  <c:v>51320.64241027832</c:v>
                </c:pt>
                <c:pt idx="8204">
                  <c:v>51320.642532348633</c:v>
                </c:pt>
                <c:pt idx="8205">
                  <c:v>59996.268325805664</c:v>
                </c:pt>
                <c:pt idx="8206">
                  <c:v>59996.268264770508</c:v>
                </c:pt>
                <c:pt idx="8207">
                  <c:v>48940.742813110352</c:v>
                </c:pt>
                <c:pt idx="8208">
                  <c:v>48871.622695922852</c:v>
                </c:pt>
                <c:pt idx="8209">
                  <c:v>48533.592971801758</c:v>
                </c:pt>
                <c:pt idx="8210">
                  <c:v>48451.193435668945</c:v>
                </c:pt>
                <c:pt idx="8211">
                  <c:v>51024.498718261719</c:v>
                </c:pt>
                <c:pt idx="8212">
                  <c:v>51033.778137207031</c:v>
                </c:pt>
                <c:pt idx="8213">
                  <c:v>51033.778198242188</c:v>
                </c:pt>
                <c:pt idx="8214">
                  <c:v>51024.498718261719</c:v>
                </c:pt>
                <c:pt idx="8215">
                  <c:v>52289.508666992188</c:v>
                </c:pt>
                <c:pt idx="8216">
                  <c:v>52289.508666992188</c:v>
                </c:pt>
                <c:pt idx="8217">
                  <c:v>51775.885025024414</c:v>
                </c:pt>
                <c:pt idx="8218">
                  <c:v>51452.749038696289</c:v>
                </c:pt>
                <c:pt idx="8219">
                  <c:v>51370.569473266594</c:v>
                </c:pt>
                <c:pt idx="8220">
                  <c:v>55853.488342285156</c:v>
                </c:pt>
                <c:pt idx="8221">
                  <c:v>50903.255935668945</c:v>
                </c:pt>
                <c:pt idx="8222">
                  <c:v>51471.360763549805</c:v>
                </c:pt>
                <c:pt idx="8223">
                  <c:v>50592.677169799805</c:v>
                </c:pt>
                <c:pt idx="8224">
                  <c:v>50592.677169799805</c:v>
                </c:pt>
                <c:pt idx="8225">
                  <c:v>50826.734115600586</c:v>
                </c:pt>
                <c:pt idx="8226">
                  <c:v>50826.734115600586</c:v>
                </c:pt>
                <c:pt idx="8227">
                  <c:v>49797.735748291016</c:v>
                </c:pt>
                <c:pt idx="8228">
                  <c:v>49796.958404541016</c:v>
                </c:pt>
                <c:pt idx="8229">
                  <c:v>49792.996490478516</c:v>
                </c:pt>
                <c:pt idx="8230">
                  <c:v>49792.996490478516</c:v>
                </c:pt>
                <c:pt idx="8231">
                  <c:v>49788.796493530273</c:v>
                </c:pt>
                <c:pt idx="8232">
                  <c:v>51217.927307128906</c:v>
                </c:pt>
                <c:pt idx="8233">
                  <c:v>51084.926681518555</c:v>
                </c:pt>
                <c:pt idx="8234">
                  <c:v>50983.884475708008</c:v>
                </c:pt>
                <c:pt idx="8235">
                  <c:v>62137.128677368164</c:v>
                </c:pt>
                <c:pt idx="8236">
                  <c:v>49725.096328735352</c:v>
                </c:pt>
                <c:pt idx="8237">
                  <c:v>49577.410842895508</c:v>
                </c:pt>
                <c:pt idx="8238">
                  <c:v>49577.410842895508</c:v>
                </c:pt>
                <c:pt idx="8239">
                  <c:v>49229.410842895508</c:v>
                </c:pt>
                <c:pt idx="8240">
                  <c:v>49936.612258911133</c:v>
                </c:pt>
                <c:pt idx="8241">
                  <c:v>49655.443191528313</c:v>
                </c:pt>
                <c:pt idx="8242">
                  <c:v>49231.963027954094</c:v>
                </c:pt>
                <c:pt idx="8243">
                  <c:v>46392.240310668938</c:v>
                </c:pt>
                <c:pt idx="8244">
                  <c:v>45951.662307739258</c:v>
                </c:pt>
                <c:pt idx="8245">
                  <c:v>45835.891311645508</c:v>
                </c:pt>
                <c:pt idx="8246">
                  <c:v>45902.581253051758</c:v>
                </c:pt>
                <c:pt idx="8247">
                  <c:v>45969.271255493164</c:v>
                </c:pt>
                <c:pt idx="8248">
                  <c:v>45844.855545043945</c:v>
                </c:pt>
                <c:pt idx="8249">
                  <c:v>46456.82063293457</c:v>
                </c:pt>
                <c:pt idx="8250">
                  <c:v>64958.697021484375</c:v>
                </c:pt>
                <c:pt idx="8251">
                  <c:v>48561.821365356445</c:v>
                </c:pt>
                <c:pt idx="8252">
                  <c:v>48561.821365356445</c:v>
                </c:pt>
                <c:pt idx="8253">
                  <c:v>48453.435684204102</c:v>
                </c:pt>
                <c:pt idx="8254">
                  <c:v>52406.1259765625</c:v>
                </c:pt>
                <c:pt idx="8255">
                  <c:v>52014.023025512695</c:v>
                </c:pt>
                <c:pt idx="8256">
                  <c:v>51895.35139465332</c:v>
                </c:pt>
                <c:pt idx="8257">
                  <c:v>52052.989822387695</c:v>
                </c:pt>
                <c:pt idx="8258">
                  <c:v>52052.989700317383</c:v>
                </c:pt>
                <c:pt idx="8259">
                  <c:v>51850.52717590332</c:v>
                </c:pt>
                <c:pt idx="8260">
                  <c:v>51326.26838684082</c:v>
                </c:pt>
                <c:pt idx="8261">
                  <c:v>51326.268447875977</c:v>
                </c:pt>
                <c:pt idx="8262">
                  <c:v>52703.882400512695</c:v>
                </c:pt>
                <c:pt idx="8263">
                  <c:v>52589.765213012695</c:v>
                </c:pt>
                <c:pt idx="8264">
                  <c:v>52336.836807250977</c:v>
                </c:pt>
                <c:pt idx="8265">
                  <c:v>52373.902847290039</c:v>
                </c:pt>
                <c:pt idx="8266">
                  <c:v>48883.042068481445</c:v>
                </c:pt>
                <c:pt idx="8267">
                  <c:v>50621.11360168457</c:v>
                </c:pt>
                <c:pt idx="8268">
                  <c:v>50315.424026489258</c:v>
                </c:pt>
                <c:pt idx="8269">
                  <c:v>50315.423904418945</c:v>
                </c:pt>
                <c:pt idx="8270">
                  <c:v>49951.291458129883</c:v>
                </c:pt>
                <c:pt idx="8271">
                  <c:v>52088.43049621582</c:v>
                </c:pt>
                <c:pt idx="8272">
                  <c:v>52097.710037231445</c:v>
                </c:pt>
                <c:pt idx="8273">
                  <c:v>52006.592361450195</c:v>
                </c:pt>
                <c:pt idx="8274">
                  <c:v>53638.401550292969</c:v>
                </c:pt>
                <c:pt idx="8275">
                  <c:v>53416.202331542969</c:v>
                </c:pt>
                <c:pt idx="8276">
                  <c:v>53151.663452148438</c:v>
                </c:pt>
                <c:pt idx="8277">
                  <c:v>52762.450378417969</c:v>
                </c:pt>
                <c:pt idx="8278">
                  <c:v>53449.342956542969</c:v>
                </c:pt>
                <c:pt idx="8279">
                  <c:v>53453.34326171875</c:v>
                </c:pt>
                <c:pt idx="8280">
                  <c:v>53399.699783325195</c:v>
                </c:pt>
                <c:pt idx="8281">
                  <c:v>53399.699783325195</c:v>
                </c:pt>
                <c:pt idx="8282">
                  <c:v>53399.699844360352</c:v>
                </c:pt>
                <c:pt idx="8283">
                  <c:v>52217.148086547852</c:v>
                </c:pt>
                <c:pt idx="8284">
                  <c:v>52160.398025512695</c:v>
                </c:pt>
                <c:pt idx="8285">
                  <c:v>52096.777297973626</c:v>
                </c:pt>
                <c:pt idx="8286">
                  <c:v>52014.597976684563</c:v>
                </c:pt>
                <c:pt idx="8287">
                  <c:v>50687.694473266602</c:v>
                </c:pt>
                <c:pt idx="8288">
                  <c:v>52090.690322875977</c:v>
                </c:pt>
                <c:pt idx="8289">
                  <c:v>50089.48860168457</c:v>
                </c:pt>
                <c:pt idx="8290">
                  <c:v>50089.48860168457</c:v>
                </c:pt>
                <c:pt idx="8291">
                  <c:v>50365.391006469727</c:v>
                </c:pt>
                <c:pt idx="8292">
                  <c:v>51454.86799621582</c:v>
                </c:pt>
                <c:pt idx="8293">
                  <c:v>51458.868057250977</c:v>
                </c:pt>
                <c:pt idx="8294">
                  <c:v>51454.868057250977</c:v>
                </c:pt>
                <c:pt idx="8295">
                  <c:v>53521.064041137695</c:v>
                </c:pt>
                <c:pt idx="8296">
                  <c:v>53525.064102172852</c:v>
                </c:pt>
                <c:pt idx="8297">
                  <c:v>53534.343521118164</c:v>
                </c:pt>
                <c:pt idx="8298">
                  <c:v>52789.191055297852</c:v>
                </c:pt>
                <c:pt idx="8299">
                  <c:v>52167.892471313469</c:v>
                </c:pt>
                <c:pt idx="8300">
                  <c:v>52094.992507934563</c:v>
                </c:pt>
                <c:pt idx="8301">
                  <c:v>50239.277420043945</c:v>
                </c:pt>
                <c:pt idx="8302">
                  <c:v>50651.722610473633</c:v>
                </c:pt>
                <c:pt idx="8303">
                  <c:v>50651.722610473633</c:v>
                </c:pt>
                <c:pt idx="8304">
                  <c:v>50202.81330871582</c:v>
                </c:pt>
                <c:pt idx="8305">
                  <c:v>49599.461868286133</c:v>
                </c:pt>
                <c:pt idx="8306">
                  <c:v>49599.461868286133</c:v>
                </c:pt>
                <c:pt idx="8307">
                  <c:v>49315.45751953125</c:v>
                </c:pt>
                <c:pt idx="8308">
                  <c:v>51812.015579223633</c:v>
                </c:pt>
                <c:pt idx="8309">
                  <c:v>52336.01545715332</c:v>
                </c:pt>
                <c:pt idx="8310">
                  <c:v>52909.481842041016</c:v>
                </c:pt>
                <c:pt idx="8311">
                  <c:v>52909.481842041016</c:v>
                </c:pt>
                <c:pt idx="8312">
                  <c:v>49915.084442138672</c:v>
                </c:pt>
                <c:pt idx="8313">
                  <c:v>49927.070892333984</c:v>
                </c:pt>
                <c:pt idx="8314">
                  <c:v>49917.791534423828</c:v>
                </c:pt>
                <c:pt idx="8315">
                  <c:v>49913.791534423828</c:v>
                </c:pt>
                <c:pt idx="8316">
                  <c:v>51742.023468017578</c:v>
                </c:pt>
                <c:pt idx="8317">
                  <c:v>52050.821853637695</c:v>
                </c:pt>
                <c:pt idx="8318">
                  <c:v>52050.821914672852</c:v>
                </c:pt>
                <c:pt idx="8319">
                  <c:v>52043.179336547852</c:v>
                </c:pt>
                <c:pt idx="8320">
                  <c:v>52043.179336547852</c:v>
                </c:pt>
                <c:pt idx="8321">
                  <c:v>51781.495742797852</c:v>
                </c:pt>
                <c:pt idx="8322">
                  <c:v>51196.048812866211</c:v>
                </c:pt>
                <c:pt idx="8323">
                  <c:v>51196.048812866211</c:v>
                </c:pt>
                <c:pt idx="8324">
                  <c:v>51939.352493286133</c:v>
                </c:pt>
                <c:pt idx="8325">
                  <c:v>52751.402297973633</c:v>
                </c:pt>
                <c:pt idx="8326">
                  <c:v>52685.252395629883</c:v>
                </c:pt>
                <c:pt idx="8327">
                  <c:v>52619.102493286133</c:v>
                </c:pt>
                <c:pt idx="8328">
                  <c:v>51992.514236450195</c:v>
                </c:pt>
                <c:pt idx="8329">
                  <c:v>50289.851150512695</c:v>
                </c:pt>
                <c:pt idx="8330">
                  <c:v>50289.851150512695</c:v>
                </c:pt>
                <c:pt idx="8331">
                  <c:v>50288.634353637695</c:v>
                </c:pt>
                <c:pt idx="8332">
                  <c:v>50288.634414672852</c:v>
                </c:pt>
                <c:pt idx="8333">
                  <c:v>51751.057205200195</c:v>
                </c:pt>
                <c:pt idx="8334">
                  <c:v>51823.957168579102</c:v>
                </c:pt>
                <c:pt idx="8335">
                  <c:v>51896.857070922852</c:v>
                </c:pt>
                <c:pt idx="8336">
                  <c:v>52277.346389770508</c:v>
                </c:pt>
                <c:pt idx="8337">
                  <c:v>52158.670608520508</c:v>
                </c:pt>
                <c:pt idx="8338">
                  <c:v>52632.027236938477</c:v>
                </c:pt>
                <c:pt idx="8339">
                  <c:v>52247.542861938477</c:v>
                </c:pt>
                <c:pt idx="8340">
                  <c:v>54684.930541992188</c:v>
                </c:pt>
                <c:pt idx="8341">
                  <c:v>54684.930541992188</c:v>
                </c:pt>
                <c:pt idx="8342">
                  <c:v>54300.446166992188</c:v>
                </c:pt>
                <c:pt idx="8343">
                  <c:v>50262.426345825195</c:v>
                </c:pt>
                <c:pt idx="8344">
                  <c:v>51296.33772277832</c:v>
                </c:pt>
                <c:pt idx="8345">
                  <c:v>51362.11799621582</c:v>
                </c:pt>
                <c:pt idx="8346">
                  <c:v>51098.030715942383</c:v>
                </c:pt>
                <c:pt idx="8347">
                  <c:v>51098.030715942383</c:v>
                </c:pt>
                <c:pt idx="8348">
                  <c:v>50893.645095825195</c:v>
                </c:pt>
                <c:pt idx="8349">
                  <c:v>50374.070755004883</c:v>
                </c:pt>
                <c:pt idx="8350">
                  <c:v>50383.350357055664</c:v>
                </c:pt>
                <c:pt idx="8351">
                  <c:v>52826.745101928711</c:v>
                </c:pt>
                <c:pt idx="8352">
                  <c:v>52753.845321655273</c:v>
                </c:pt>
                <c:pt idx="8353">
                  <c:v>54525.014999389648</c:v>
                </c:pt>
                <c:pt idx="8354">
                  <c:v>54534.294418334961</c:v>
                </c:pt>
                <c:pt idx="8355">
                  <c:v>50422.343032836914</c:v>
                </c:pt>
                <c:pt idx="8356">
                  <c:v>50426.342971801758</c:v>
                </c:pt>
                <c:pt idx="8357">
                  <c:v>50427.001174926758</c:v>
                </c:pt>
                <c:pt idx="8358">
                  <c:v>48223.211868286133</c:v>
                </c:pt>
                <c:pt idx="8359">
                  <c:v>48223.211807250977</c:v>
                </c:pt>
                <c:pt idx="8360">
                  <c:v>48130.254837036133</c:v>
                </c:pt>
                <c:pt idx="8361">
                  <c:v>47757.651321411133</c:v>
                </c:pt>
                <c:pt idx="8362">
                  <c:v>47759.274368286133</c:v>
                </c:pt>
                <c:pt idx="8363">
                  <c:v>47749.994827270508</c:v>
                </c:pt>
                <c:pt idx="8364">
                  <c:v>47807.285110473633</c:v>
                </c:pt>
                <c:pt idx="8365">
                  <c:v>56768.806594848633</c:v>
                </c:pt>
                <c:pt idx="8366">
                  <c:v>56763.037307739251</c:v>
                </c:pt>
                <c:pt idx="8367">
                  <c:v>55265.336135864251</c:v>
                </c:pt>
                <c:pt idx="8368">
                  <c:v>55274.615798950195</c:v>
                </c:pt>
                <c:pt idx="8369">
                  <c:v>55798.084426879883</c:v>
                </c:pt>
                <c:pt idx="8370">
                  <c:v>54391.224624633789</c:v>
                </c:pt>
                <c:pt idx="8371">
                  <c:v>54325.074722290039</c:v>
                </c:pt>
                <c:pt idx="8372">
                  <c:v>54258.924758911133</c:v>
                </c:pt>
                <c:pt idx="8373">
                  <c:v>54192.774856567383</c:v>
                </c:pt>
                <c:pt idx="8374">
                  <c:v>52722.766052246094</c:v>
                </c:pt>
                <c:pt idx="8375">
                  <c:v>52726.766052246094</c:v>
                </c:pt>
                <c:pt idx="8376">
                  <c:v>52689.056640625</c:v>
                </c:pt>
                <c:pt idx="8377">
                  <c:v>52689.056701660156</c:v>
                </c:pt>
                <c:pt idx="8378">
                  <c:v>52679.777221679688</c:v>
                </c:pt>
                <c:pt idx="8379">
                  <c:v>52480.671142578125</c:v>
                </c:pt>
                <c:pt idx="8380">
                  <c:v>52976.154800415039</c:v>
                </c:pt>
                <c:pt idx="8381">
                  <c:v>52977.642105102539</c:v>
                </c:pt>
                <c:pt idx="8382">
                  <c:v>52426.62744140625</c:v>
                </c:pt>
                <c:pt idx="8383">
                  <c:v>51435.477172851563</c:v>
                </c:pt>
                <c:pt idx="8384">
                  <c:v>54166.868835449219</c:v>
                </c:pt>
                <c:pt idx="8385">
                  <c:v>53026.559646606445</c:v>
                </c:pt>
                <c:pt idx="8386">
                  <c:v>53525.987869262695</c:v>
                </c:pt>
                <c:pt idx="8387">
                  <c:v>48366.035232543945</c:v>
                </c:pt>
                <c:pt idx="8388">
                  <c:v>48366.035293579102</c:v>
                </c:pt>
                <c:pt idx="8389">
                  <c:v>48366.035293579102</c:v>
                </c:pt>
                <c:pt idx="8390">
                  <c:v>48028.60774230957</c:v>
                </c:pt>
                <c:pt idx="8391">
                  <c:v>49607.912002563477</c:v>
                </c:pt>
                <c:pt idx="8392">
                  <c:v>49617.191665649414</c:v>
                </c:pt>
                <c:pt idx="8393">
                  <c:v>49617.191665649414</c:v>
                </c:pt>
                <c:pt idx="8394">
                  <c:v>55032.073745727539</c:v>
                </c:pt>
                <c:pt idx="8395">
                  <c:v>55575.946395874016</c:v>
                </c:pt>
                <c:pt idx="8396">
                  <c:v>55650.119491577148</c:v>
                </c:pt>
                <c:pt idx="8397">
                  <c:v>54735.637557983398</c:v>
                </c:pt>
                <c:pt idx="8398">
                  <c:v>54744.917037963867</c:v>
                </c:pt>
                <c:pt idx="8399">
                  <c:v>54683.553268432617</c:v>
                </c:pt>
                <c:pt idx="8400">
                  <c:v>51090.136123657227</c:v>
                </c:pt>
                <c:pt idx="8401">
                  <c:v>51483.045486450195</c:v>
                </c:pt>
                <c:pt idx="8402">
                  <c:v>51473.766067504883</c:v>
                </c:pt>
                <c:pt idx="8403">
                  <c:v>51371.702285766602</c:v>
                </c:pt>
                <c:pt idx="8404">
                  <c:v>52318.916275024414</c:v>
                </c:pt>
                <c:pt idx="8405">
                  <c:v>51918.27180480957</c:v>
                </c:pt>
                <c:pt idx="8406">
                  <c:v>51908.992202758789</c:v>
                </c:pt>
                <c:pt idx="8407">
                  <c:v>51709.886184692383</c:v>
                </c:pt>
                <c:pt idx="8408">
                  <c:v>50798.798904418945</c:v>
                </c:pt>
                <c:pt idx="8409">
                  <c:v>50519.699050903313</c:v>
                </c:pt>
                <c:pt idx="8410">
                  <c:v>53786.976852416992</c:v>
                </c:pt>
                <c:pt idx="8411">
                  <c:v>53786.976852416992</c:v>
                </c:pt>
                <c:pt idx="8412">
                  <c:v>53489.770126342773</c:v>
                </c:pt>
                <c:pt idx="8413">
                  <c:v>53841.77018737793</c:v>
                </c:pt>
                <c:pt idx="8414">
                  <c:v>53795.190841674805</c:v>
                </c:pt>
                <c:pt idx="8415">
                  <c:v>53075.329238891602</c:v>
                </c:pt>
                <c:pt idx="8416">
                  <c:v>53075.329177856445</c:v>
                </c:pt>
                <c:pt idx="8417">
                  <c:v>53075.329238891602</c:v>
                </c:pt>
                <c:pt idx="8418">
                  <c:v>52751.703201293945</c:v>
                </c:pt>
                <c:pt idx="8419">
                  <c:v>52833.882766723633</c:v>
                </c:pt>
                <c:pt idx="8420">
                  <c:v>52986.979202270508</c:v>
                </c:pt>
                <c:pt idx="8421">
                  <c:v>52836.904983520508</c:v>
                </c:pt>
                <c:pt idx="8422">
                  <c:v>54588.793045043945</c:v>
                </c:pt>
                <c:pt idx="8423">
                  <c:v>54588.793045043945</c:v>
                </c:pt>
                <c:pt idx="8424">
                  <c:v>54592.793106079102</c:v>
                </c:pt>
                <c:pt idx="8425">
                  <c:v>54368.955520629883</c:v>
                </c:pt>
                <c:pt idx="8426">
                  <c:v>55113.760147094727</c:v>
                </c:pt>
                <c:pt idx="8427">
                  <c:v>55104.480728149414</c:v>
                </c:pt>
                <c:pt idx="8428">
                  <c:v>55004.459426879883</c:v>
                </c:pt>
                <c:pt idx="8429">
                  <c:v>53808.923355102539</c:v>
                </c:pt>
                <c:pt idx="8430">
                  <c:v>64144.864456176751</c:v>
                </c:pt>
                <c:pt idx="8431">
                  <c:v>64144.864456176751</c:v>
                </c:pt>
                <c:pt idx="8432">
                  <c:v>51601.767242431641</c:v>
                </c:pt>
                <c:pt idx="8433">
                  <c:v>51601.767242431641</c:v>
                </c:pt>
                <c:pt idx="8434">
                  <c:v>50045.863265991211</c:v>
                </c:pt>
                <c:pt idx="8435">
                  <c:v>50236.969161987305</c:v>
                </c:pt>
                <c:pt idx="8436">
                  <c:v>51095.323745727539</c:v>
                </c:pt>
                <c:pt idx="8437">
                  <c:v>51095.323776245117</c:v>
                </c:pt>
                <c:pt idx="8438">
                  <c:v>50815.769973754883</c:v>
                </c:pt>
                <c:pt idx="8439">
                  <c:v>50825.049514770508</c:v>
                </c:pt>
                <c:pt idx="8440">
                  <c:v>50434.286636352539</c:v>
                </c:pt>
                <c:pt idx="8441">
                  <c:v>53288.34944152832</c:v>
                </c:pt>
                <c:pt idx="8442">
                  <c:v>53314.579391479492</c:v>
                </c:pt>
                <c:pt idx="8443">
                  <c:v>53314.579391479492</c:v>
                </c:pt>
                <c:pt idx="8444">
                  <c:v>51910.88883972168</c:v>
                </c:pt>
                <c:pt idx="8445">
                  <c:v>52584.928298950195</c:v>
                </c:pt>
                <c:pt idx="8446">
                  <c:v>51691.361892700195</c:v>
                </c:pt>
                <c:pt idx="8447">
                  <c:v>51218.845291137695</c:v>
                </c:pt>
                <c:pt idx="8448">
                  <c:v>50983.075759887695</c:v>
                </c:pt>
                <c:pt idx="8449">
                  <c:v>50114.871170043945</c:v>
                </c:pt>
                <c:pt idx="8450">
                  <c:v>50386.28352355957</c:v>
                </c:pt>
                <c:pt idx="8451">
                  <c:v>50377.003982543945</c:v>
                </c:pt>
                <c:pt idx="8452">
                  <c:v>50376.788223266602</c:v>
                </c:pt>
                <c:pt idx="8453">
                  <c:v>50106.677017211914</c:v>
                </c:pt>
                <c:pt idx="8454">
                  <c:v>51820.195724487305</c:v>
                </c:pt>
                <c:pt idx="8455">
                  <c:v>52115.773818969727</c:v>
                </c:pt>
                <c:pt idx="8456">
                  <c:v>52164.11262512207</c:v>
                </c:pt>
                <c:pt idx="8457">
                  <c:v>52031.436477661133</c:v>
                </c:pt>
                <c:pt idx="8458">
                  <c:v>52433.249588012695</c:v>
                </c:pt>
                <c:pt idx="8459">
                  <c:v>52433.249588012695</c:v>
                </c:pt>
                <c:pt idx="8460">
                  <c:v>53806.835525512695</c:v>
                </c:pt>
                <c:pt idx="8461">
                  <c:v>53749.96516418457</c:v>
                </c:pt>
                <c:pt idx="8462">
                  <c:v>53674.535720825195</c:v>
                </c:pt>
                <c:pt idx="8463">
                  <c:v>53604.385818481445</c:v>
                </c:pt>
                <c:pt idx="8464">
                  <c:v>53333.23034667968</c:v>
                </c:pt>
                <c:pt idx="8465">
                  <c:v>53333.230590820313</c:v>
                </c:pt>
                <c:pt idx="8466">
                  <c:v>54191.5849609375</c:v>
                </c:pt>
                <c:pt idx="8467">
                  <c:v>54159.1025390625</c:v>
                </c:pt>
                <c:pt idx="8468">
                  <c:v>54321.833618164063</c:v>
                </c:pt>
                <c:pt idx="8469">
                  <c:v>51444.511123657227</c:v>
                </c:pt>
                <c:pt idx="8470">
                  <c:v>51444.511123657227</c:v>
                </c:pt>
                <c:pt idx="8471">
                  <c:v>49347.505325317383</c:v>
                </c:pt>
                <c:pt idx="8472">
                  <c:v>49271.535903930664</c:v>
                </c:pt>
                <c:pt idx="8473">
                  <c:v>50891.868591308594</c:v>
                </c:pt>
                <c:pt idx="8474">
                  <c:v>49886.836547851563</c:v>
                </c:pt>
                <c:pt idx="8475">
                  <c:v>61830.679153442383</c:v>
                </c:pt>
                <c:pt idx="8476">
                  <c:v>61821.399612426758</c:v>
                </c:pt>
                <c:pt idx="8477">
                  <c:v>64230.357864379883</c:v>
                </c:pt>
                <c:pt idx="8478">
                  <c:v>63458.830276489251</c:v>
                </c:pt>
                <c:pt idx="8479">
                  <c:v>57665.466995239258</c:v>
                </c:pt>
                <c:pt idx="8480">
                  <c:v>57600.380226135247</c:v>
                </c:pt>
                <c:pt idx="8481">
                  <c:v>56676.187843322747</c:v>
                </c:pt>
                <c:pt idx="8482">
                  <c:v>56994.522315978997</c:v>
                </c:pt>
                <c:pt idx="8483">
                  <c:v>56919.092994689941</c:v>
                </c:pt>
                <c:pt idx="8484">
                  <c:v>51927.475234985352</c:v>
                </c:pt>
                <c:pt idx="8485">
                  <c:v>51927.475173950195</c:v>
                </c:pt>
                <c:pt idx="8486">
                  <c:v>51931.629531860352</c:v>
                </c:pt>
                <c:pt idx="8487">
                  <c:v>48923.114868164055</c:v>
                </c:pt>
                <c:pt idx="8488">
                  <c:v>48777.105102539063</c:v>
                </c:pt>
                <c:pt idx="8489">
                  <c:v>48635.085083007813</c:v>
                </c:pt>
                <c:pt idx="8490">
                  <c:v>51170.638198852539</c:v>
                </c:pt>
                <c:pt idx="8491">
                  <c:v>56708.728927612297</c:v>
                </c:pt>
                <c:pt idx="8492">
                  <c:v>56720.228927612297</c:v>
                </c:pt>
                <c:pt idx="8493">
                  <c:v>56415.395950317383</c:v>
                </c:pt>
                <c:pt idx="8494">
                  <c:v>56415.396072387688</c:v>
                </c:pt>
                <c:pt idx="8495">
                  <c:v>56454.040603637688</c:v>
                </c:pt>
                <c:pt idx="8496">
                  <c:v>54802.669387817383</c:v>
                </c:pt>
                <c:pt idx="8497">
                  <c:v>54681.110916137695</c:v>
                </c:pt>
                <c:pt idx="8498">
                  <c:v>55213.39631652832</c:v>
                </c:pt>
                <c:pt idx="8499">
                  <c:v>55301.364700317383</c:v>
                </c:pt>
                <c:pt idx="8500">
                  <c:v>55251.36457824707</c:v>
                </c:pt>
                <c:pt idx="8501">
                  <c:v>55251.364822387695</c:v>
                </c:pt>
                <c:pt idx="8502">
                  <c:v>56237.623611450188</c:v>
                </c:pt>
                <c:pt idx="8503">
                  <c:v>52148.160568237305</c:v>
                </c:pt>
                <c:pt idx="8504">
                  <c:v>52157.440292358398</c:v>
                </c:pt>
                <c:pt idx="8505">
                  <c:v>50582.196899414063</c:v>
                </c:pt>
                <c:pt idx="8506">
                  <c:v>50582.196899414063</c:v>
                </c:pt>
                <c:pt idx="8507">
                  <c:v>50582.196899414063</c:v>
                </c:pt>
                <c:pt idx="8508">
                  <c:v>50582.196899414063</c:v>
                </c:pt>
                <c:pt idx="8509">
                  <c:v>50582.197021484375</c:v>
                </c:pt>
                <c:pt idx="8510">
                  <c:v>50220.917480468743</c:v>
                </c:pt>
                <c:pt idx="8511">
                  <c:v>49915.631469726563</c:v>
                </c:pt>
                <c:pt idx="8512">
                  <c:v>49915.631469726563</c:v>
                </c:pt>
                <c:pt idx="8513">
                  <c:v>49915.631469726563</c:v>
                </c:pt>
                <c:pt idx="8514">
                  <c:v>50033.746704101563</c:v>
                </c:pt>
                <c:pt idx="8515">
                  <c:v>49750.053100585938</c:v>
                </c:pt>
                <c:pt idx="8516">
                  <c:v>49059.949096679688</c:v>
                </c:pt>
                <c:pt idx="8517">
                  <c:v>48699.602188110352</c:v>
                </c:pt>
                <c:pt idx="8518">
                  <c:v>48348.956680297852</c:v>
                </c:pt>
                <c:pt idx="8519">
                  <c:v>48348.956680297852</c:v>
                </c:pt>
                <c:pt idx="8520">
                  <c:v>51670.935745239258</c:v>
                </c:pt>
                <c:pt idx="8521">
                  <c:v>51012.03742980957</c:v>
                </c:pt>
                <c:pt idx="8522">
                  <c:v>50991.217910766602</c:v>
                </c:pt>
                <c:pt idx="8523">
                  <c:v>51064.117813110352</c:v>
                </c:pt>
                <c:pt idx="8524">
                  <c:v>50192.164932250977</c:v>
                </c:pt>
                <c:pt idx="8525">
                  <c:v>50191.261611938477</c:v>
                </c:pt>
                <c:pt idx="8526">
                  <c:v>50188.441299438477</c:v>
                </c:pt>
                <c:pt idx="8527">
                  <c:v>54950.269607543945</c:v>
                </c:pt>
                <c:pt idx="8528">
                  <c:v>55041.554153442383</c:v>
                </c:pt>
                <c:pt idx="8529">
                  <c:v>54444.664749145508</c:v>
                </c:pt>
                <c:pt idx="8530">
                  <c:v>54453.944534301758</c:v>
                </c:pt>
                <c:pt idx="8531">
                  <c:v>54069.460037231445</c:v>
                </c:pt>
                <c:pt idx="8532">
                  <c:v>54002.773086547852</c:v>
                </c:pt>
                <c:pt idx="8533">
                  <c:v>50804.334182739258</c:v>
                </c:pt>
                <c:pt idx="8534">
                  <c:v>50879.944229125977</c:v>
                </c:pt>
                <c:pt idx="8535">
                  <c:v>53713.755081176758</c:v>
                </c:pt>
                <c:pt idx="8536">
                  <c:v>54368.65510559082</c:v>
                </c:pt>
                <c:pt idx="8537">
                  <c:v>54173.548904418938</c:v>
                </c:pt>
                <c:pt idx="8538">
                  <c:v>54368.654983520508</c:v>
                </c:pt>
                <c:pt idx="8539">
                  <c:v>54794.521926879876</c:v>
                </c:pt>
                <c:pt idx="8540">
                  <c:v>54078.769485473633</c:v>
                </c:pt>
                <c:pt idx="8541">
                  <c:v>54051.299514770508</c:v>
                </c:pt>
                <c:pt idx="8542">
                  <c:v>53953.23567199707</c:v>
                </c:pt>
                <c:pt idx="8543">
                  <c:v>53514.623306274414</c:v>
                </c:pt>
                <c:pt idx="8544">
                  <c:v>53899.10383605957</c:v>
                </c:pt>
                <c:pt idx="8545">
                  <c:v>53212.869659423828</c:v>
                </c:pt>
                <c:pt idx="8546">
                  <c:v>53216.869720458984</c:v>
                </c:pt>
                <c:pt idx="8547">
                  <c:v>53505.541778564453</c:v>
                </c:pt>
                <c:pt idx="8548">
                  <c:v>52094.986297607422</c:v>
                </c:pt>
                <c:pt idx="8549">
                  <c:v>52085.706878662109</c:v>
                </c:pt>
                <c:pt idx="8550">
                  <c:v>53240.631362915039</c:v>
                </c:pt>
                <c:pt idx="8551">
                  <c:v>50972.661758422844</c:v>
                </c:pt>
                <c:pt idx="8552">
                  <c:v>51039.351760864251</c:v>
                </c:pt>
                <c:pt idx="8553">
                  <c:v>48317.781387329094</c:v>
                </c:pt>
                <c:pt idx="8554">
                  <c:v>48384.018997192383</c:v>
                </c:pt>
                <c:pt idx="8555">
                  <c:v>48450.708877563477</c:v>
                </c:pt>
                <c:pt idx="8556">
                  <c:v>48076.412002563477</c:v>
                </c:pt>
                <c:pt idx="8557">
                  <c:v>48786.380447387695</c:v>
                </c:pt>
                <c:pt idx="8558">
                  <c:v>48851.23957824707</c:v>
                </c:pt>
                <c:pt idx="8559">
                  <c:v>48908.649978637695</c:v>
                </c:pt>
                <c:pt idx="8560">
                  <c:v>47997.952224731445</c:v>
                </c:pt>
                <c:pt idx="8561">
                  <c:v>47645.175918579102</c:v>
                </c:pt>
                <c:pt idx="8562">
                  <c:v>47645.175857543945</c:v>
                </c:pt>
                <c:pt idx="8563">
                  <c:v>47725.150466918945</c:v>
                </c:pt>
                <c:pt idx="8564">
                  <c:v>50166.079727172852</c:v>
                </c:pt>
                <c:pt idx="8565">
                  <c:v>63383.902297973633</c:v>
                </c:pt>
                <c:pt idx="8566">
                  <c:v>59146.542144775383</c:v>
                </c:pt>
                <c:pt idx="8567">
                  <c:v>59080.392059326172</c:v>
                </c:pt>
                <c:pt idx="8568">
                  <c:v>52417.158828735352</c:v>
                </c:pt>
                <c:pt idx="8569">
                  <c:v>52483.309219360352</c:v>
                </c:pt>
                <c:pt idx="8570">
                  <c:v>52197.728591918945</c:v>
                </c:pt>
                <c:pt idx="8571">
                  <c:v>52263.878555297852</c:v>
                </c:pt>
                <c:pt idx="8572">
                  <c:v>51623.719375610352</c:v>
                </c:pt>
                <c:pt idx="8573">
                  <c:v>53662.769653320313</c:v>
                </c:pt>
                <c:pt idx="8574">
                  <c:v>52424.347839355469</c:v>
                </c:pt>
                <c:pt idx="8575">
                  <c:v>52424.347900390625</c:v>
                </c:pt>
                <c:pt idx="8576">
                  <c:v>52510.554931640625</c:v>
                </c:pt>
                <c:pt idx="8577">
                  <c:v>52772.238525390625</c:v>
                </c:pt>
                <c:pt idx="8578">
                  <c:v>51932.958251953125</c:v>
                </c:pt>
                <c:pt idx="8579">
                  <c:v>52019.036437988281</c:v>
                </c:pt>
                <c:pt idx="8580">
                  <c:v>55734.567916870117</c:v>
                </c:pt>
                <c:pt idx="8581">
                  <c:v>55422.364181518555</c:v>
                </c:pt>
                <c:pt idx="8582">
                  <c:v>55418.688674926751</c:v>
                </c:pt>
                <c:pt idx="8583">
                  <c:v>55418.688552856445</c:v>
                </c:pt>
                <c:pt idx="8584">
                  <c:v>55418.688674926751</c:v>
                </c:pt>
                <c:pt idx="8585">
                  <c:v>54123.86457824707</c:v>
                </c:pt>
                <c:pt idx="8586">
                  <c:v>53570.27473449707</c:v>
                </c:pt>
                <c:pt idx="8587">
                  <c:v>53482.306350708001</c:v>
                </c:pt>
                <c:pt idx="8588">
                  <c:v>54273.24153137207</c:v>
                </c:pt>
                <c:pt idx="8589">
                  <c:v>54043.628372192383</c:v>
                </c:pt>
                <c:pt idx="8590">
                  <c:v>54060.407791137695</c:v>
                </c:pt>
                <c:pt idx="8591">
                  <c:v>54558.45588684082</c:v>
                </c:pt>
                <c:pt idx="8592">
                  <c:v>53971.018264770501</c:v>
                </c:pt>
                <c:pt idx="8593">
                  <c:v>50643.207015991211</c:v>
                </c:pt>
                <c:pt idx="8594">
                  <c:v>50643.207015991211</c:v>
                </c:pt>
                <c:pt idx="8595">
                  <c:v>62428.305435180664</c:v>
                </c:pt>
                <c:pt idx="8596">
                  <c:v>50655.050369262695</c:v>
                </c:pt>
                <c:pt idx="8597">
                  <c:v>50589.270217895508</c:v>
                </c:pt>
                <c:pt idx="8598">
                  <c:v>48608.813613891602</c:v>
                </c:pt>
                <c:pt idx="8599">
                  <c:v>49407.520645141602</c:v>
                </c:pt>
                <c:pt idx="8600">
                  <c:v>49407.520645141602</c:v>
                </c:pt>
                <c:pt idx="8601">
                  <c:v>49407.520584106445</c:v>
                </c:pt>
                <c:pt idx="8602">
                  <c:v>48714.037185668945</c:v>
                </c:pt>
                <c:pt idx="8603">
                  <c:v>48674.284866333008</c:v>
                </c:pt>
                <c:pt idx="8604">
                  <c:v>49986.61213684082</c:v>
                </c:pt>
                <c:pt idx="8605">
                  <c:v>49986.612197875977</c:v>
                </c:pt>
                <c:pt idx="8606">
                  <c:v>49960.91682434082</c:v>
                </c:pt>
                <c:pt idx="8607">
                  <c:v>49969.006362915039</c:v>
                </c:pt>
                <c:pt idx="8608">
                  <c:v>50419.108352661133</c:v>
                </c:pt>
                <c:pt idx="8609">
                  <c:v>50419.108352661133</c:v>
                </c:pt>
                <c:pt idx="8610">
                  <c:v>56733.933059692383</c:v>
                </c:pt>
                <c:pt idx="8611">
                  <c:v>56733.933120727539</c:v>
                </c:pt>
                <c:pt idx="8612">
                  <c:v>56733.933059692383</c:v>
                </c:pt>
                <c:pt idx="8613">
                  <c:v>56733.933059692383</c:v>
                </c:pt>
                <c:pt idx="8614">
                  <c:v>56115.282180786133</c:v>
                </c:pt>
                <c:pt idx="8615">
                  <c:v>56049.132278442383</c:v>
                </c:pt>
                <c:pt idx="8616">
                  <c:v>55982.982376098633</c:v>
                </c:pt>
                <c:pt idx="8617">
                  <c:v>55637.441909790039</c:v>
                </c:pt>
                <c:pt idx="8618">
                  <c:v>55571.291458129883</c:v>
                </c:pt>
                <c:pt idx="8619">
                  <c:v>54612.587417602539</c:v>
                </c:pt>
                <c:pt idx="8620">
                  <c:v>52463.731971740723</c:v>
                </c:pt>
                <c:pt idx="8621">
                  <c:v>51250.156044006348</c:v>
                </c:pt>
                <c:pt idx="8622">
                  <c:v>49105.449417114258</c:v>
                </c:pt>
                <c:pt idx="8623">
                  <c:v>52974.404525756836</c:v>
                </c:pt>
                <c:pt idx="8624">
                  <c:v>53742.883163452148</c:v>
                </c:pt>
                <c:pt idx="8625">
                  <c:v>52762.633316040039</c:v>
                </c:pt>
                <c:pt idx="8626">
                  <c:v>59030.77885437011</c:v>
                </c:pt>
                <c:pt idx="8627">
                  <c:v>58779.460647583001</c:v>
                </c:pt>
                <c:pt idx="8628">
                  <c:v>58779.46076965332</c:v>
                </c:pt>
                <c:pt idx="8629">
                  <c:v>58688.34260559082</c:v>
                </c:pt>
                <c:pt idx="8630">
                  <c:v>57773.452224731438</c:v>
                </c:pt>
                <c:pt idx="8631">
                  <c:v>57578.34602355957</c:v>
                </c:pt>
                <c:pt idx="8632">
                  <c:v>57423.375076293938</c:v>
                </c:pt>
                <c:pt idx="8633">
                  <c:v>56847.44807434082</c:v>
                </c:pt>
                <c:pt idx="8634">
                  <c:v>56626.221755981438</c:v>
                </c:pt>
                <c:pt idx="8635">
                  <c:v>56676.22151184082</c:v>
                </c:pt>
                <c:pt idx="8636">
                  <c:v>50750.516159057617</c:v>
                </c:pt>
                <c:pt idx="8637">
                  <c:v>50754.516036987305</c:v>
                </c:pt>
                <c:pt idx="8638">
                  <c:v>50763.795700073242</c:v>
                </c:pt>
                <c:pt idx="8639">
                  <c:v>50754.516159057617</c:v>
                </c:pt>
                <c:pt idx="8640">
                  <c:v>53667.96614074707</c:v>
                </c:pt>
                <c:pt idx="8641">
                  <c:v>50346.149490356445</c:v>
                </c:pt>
                <c:pt idx="8642">
                  <c:v>50346.149490356445</c:v>
                </c:pt>
                <c:pt idx="8643">
                  <c:v>50350.149490356445</c:v>
                </c:pt>
                <c:pt idx="8644">
                  <c:v>50359.429153442383</c:v>
                </c:pt>
                <c:pt idx="8645">
                  <c:v>50359.429153442383</c:v>
                </c:pt>
                <c:pt idx="8646">
                  <c:v>50477.542251586914</c:v>
                </c:pt>
                <c:pt idx="8647">
                  <c:v>49306.265090942383</c:v>
                </c:pt>
                <c:pt idx="8648">
                  <c:v>49302.26496887207</c:v>
                </c:pt>
                <c:pt idx="8649">
                  <c:v>48720.03742980957</c:v>
                </c:pt>
                <c:pt idx="8650">
                  <c:v>48720.037490844727</c:v>
                </c:pt>
                <c:pt idx="8651">
                  <c:v>47909.395401000977</c:v>
                </c:pt>
                <c:pt idx="8652">
                  <c:v>47918.674942016602</c:v>
                </c:pt>
                <c:pt idx="8653">
                  <c:v>51754.997344970703</c:v>
                </c:pt>
                <c:pt idx="8654">
                  <c:v>51692.847442626953</c:v>
                </c:pt>
                <c:pt idx="8655">
                  <c:v>50071.820449829102</c:v>
                </c:pt>
                <c:pt idx="8656">
                  <c:v>50074.784317016602</c:v>
                </c:pt>
                <c:pt idx="8657">
                  <c:v>50084.063735961914</c:v>
                </c:pt>
                <c:pt idx="8658">
                  <c:v>50084.063674926758</c:v>
                </c:pt>
                <c:pt idx="8659">
                  <c:v>50074.784317016602</c:v>
                </c:pt>
                <c:pt idx="8660">
                  <c:v>50070.784255981445</c:v>
                </c:pt>
                <c:pt idx="8661">
                  <c:v>50070.784255981445</c:v>
                </c:pt>
                <c:pt idx="8662">
                  <c:v>49211.26496887207</c:v>
                </c:pt>
                <c:pt idx="8663">
                  <c:v>50808.767608642571</c:v>
                </c:pt>
                <c:pt idx="8664">
                  <c:v>50742.617462158203</c:v>
                </c:pt>
                <c:pt idx="8665">
                  <c:v>50019.014495849609</c:v>
                </c:pt>
                <c:pt idx="8666">
                  <c:v>49952.864593505859</c:v>
                </c:pt>
                <c:pt idx="8667">
                  <c:v>51043.966110229492</c:v>
                </c:pt>
                <c:pt idx="8668">
                  <c:v>50970.845993041992</c:v>
                </c:pt>
                <c:pt idx="8669">
                  <c:v>52186.790267944336</c:v>
                </c:pt>
                <c:pt idx="8670">
                  <c:v>53722.232467651367</c:v>
                </c:pt>
                <c:pt idx="8671">
                  <c:v>50976.318817138672</c:v>
                </c:pt>
                <c:pt idx="8672">
                  <c:v>50976.318817138672</c:v>
                </c:pt>
                <c:pt idx="8673">
                  <c:v>50976.318817138672</c:v>
                </c:pt>
                <c:pt idx="8674">
                  <c:v>50976.318695068359</c:v>
                </c:pt>
                <c:pt idx="8675">
                  <c:v>50832.410125732422</c:v>
                </c:pt>
                <c:pt idx="8676">
                  <c:v>50637.105712890625</c:v>
                </c:pt>
                <c:pt idx="8677">
                  <c:v>51514.654006958008</c:v>
                </c:pt>
                <c:pt idx="8678">
                  <c:v>51514.654006958008</c:v>
                </c:pt>
                <c:pt idx="8679">
                  <c:v>51580.434158325195</c:v>
                </c:pt>
                <c:pt idx="8680">
                  <c:v>52169.702270507813</c:v>
                </c:pt>
                <c:pt idx="8681">
                  <c:v>52401.411209106445</c:v>
                </c:pt>
                <c:pt idx="8682">
                  <c:v>48640.911468505859</c:v>
                </c:pt>
                <c:pt idx="8683">
                  <c:v>47847.969024658203</c:v>
                </c:pt>
                <c:pt idx="8684">
                  <c:v>50946.574417114258</c:v>
                </c:pt>
                <c:pt idx="8685">
                  <c:v>62976.612747192383</c:v>
                </c:pt>
                <c:pt idx="8686">
                  <c:v>51372.178375244141</c:v>
                </c:pt>
                <c:pt idx="8687">
                  <c:v>50953.616775512695</c:v>
                </c:pt>
                <c:pt idx="8688">
                  <c:v>50946.656875610352</c:v>
                </c:pt>
                <c:pt idx="8689">
                  <c:v>50939.639297485344</c:v>
                </c:pt>
                <c:pt idx="8690">
                  <c:v>52177.505752563477</c:v>
                </c:pt>
                <c:pt idx="8691">
                  <c:v>51193.916946411133</c:v>
                </c:pt>
                <c:pt idx="8692">
                  <c:v>51197.024490356445</c:v>
                </c:pt>
                <c:pt idx="8693">
                  <c:v>51206.303970336914</c:v>
                </c:pt>
                <c:pt idx="8694">
                  <c:v>51405.670059204102</c:v>
                </c:pt>
                <c:pt idx="8695">
                  <c:v>51405.670059204102</c:v>
                </c:pt>
                <c:pt idx="8696">
                  <c:v>51524.345779418945</c:v>
                </c:pt>
                <c:pt idx="8697">
                  <c:v>51329.239700317383</c:v>
                </c:pt>
                <c:pt idx="8698">
                  <c:v>51996.707443237305</c:v>
                </c:pt>
                <c:pt idx="8699">
                  <c:v>52359.443710327148</c:v>
                </c:pt>
                <c:pt idx="8700">
                  <c:v>50486.91877746582</c:v>
                </c:pt>
                <c:pt idx="8701">
                  <c:v>50486.91877746582</c:v>
                </c:pt>
                <c:pt idx="8702">
                  <c:v>50368.24299621582</c:v>
                </c:pt>
                <c:pt idx="8703">
                  <c:v>56318.751266479492</c:v>
                </c:pt>
                <c:pt idx="8704">
                  <c:v>56318.751754760742</c:v>
                </c:pt>
                <c:pt idx="8705">
                  <c:v>55897.899978637695</c:v>
                </c:pt>
                <c:pt idx="8706">
                  <c:v>55897.900588989258</c:v>
                </c:pt>
                <c:pt idx="8707">
                  <c:v>55965.344680786133</c:v>
                </c:pt>
                <c:pt idx="8708">
                  <c:v>54782.820999145508</c:v>
                </c:pt>
                <c:pt idx="8709">
                  <c:v>54956.475540161133</c:v>
                </c:pt>
                <c:pt idx="8710">
                  <c:v>55835.574783325195</c:v>
                </c:pt>
                <c:pt idx="8711">
                  <c:v>55835.574783325195</c:v>
                </c:pt>
                <c:pt idx="8712">
                  <c:v>55885.574417114251</c:v>
                </c:pt>
                <c:pt idx="8713">
                  <c:v>51830.256210327148</c:v>
                </c:pt>
                <c:pt idx="8714">
                  <c:v>52181.548751831055</c:v>
                </c:pt>
                <c:pt idx="8715">
                  <c:v>49581.310623168945</c:v>
                </c:pt>
                <c:pt idx="8716">
                  <c:v>49590.590042114258</c:v>
                </c:pt>
                <c:pt idx="8717">
                  <c:v>49590.590225219727</c:v>
                </c:pt>
                <c:pt idx="8718">
                  <c:v>49271.300247192383</c:v>
                </c:pt>
                <c:pt idx="8719">
                  <c:v>51220.468704223633</c:v>
                </c:pt>
                <c:pt idx="8720">
                  <c:v>51135.569961547852</c:v>
                </c:pt>
                <c:pt idx="8721">
                  <c:v>51146.19319152832</c:v>
                </c:pt>
                <c:pt idx="8722">
                  <c:v>48993.971267700195</c:v>
                </c:pt>
                <c:pt idx="8723">
                  <c:v>49985.757827758789</c:v>
                </c:pt>
                <c:pt idx="8724">
                  <c:v>50221.527481079102</c:v>
                </c:pt>
                <c:pt idx="8725">
                  <c:v>51576.511672973633</c:v>
                </c:pt>
                <c:pt idx="8726">
                  <c:v>50820.01887512207</c:v>
                </c:pt>
                <c:pt idx="8727">
                  <c:v>50878.330276489251</c:v>
                </c:pt>
                <c:pt idx="8728">
                  <c:v>50180.369216918945</c:v>
                </c:pt>
                <c:pt idx="8729">
                  <c:v>50837.822463989251</c:v>
                </c:pt>
                <c:pt idx="8730">
                  <c:v>50527.067520141602</c:v>
                </c:pt>
                <c:pt idx="8731">
                  <c:v>50534.567581176758</c:v>
                </c:pt>
                <c:pt idx="8732">
                  <c:v>50546.067581176758</c:v>
                </c:pt>
                <c:pt idx="8733">
                  <c:v>50592.31233215332</c:v>
                </c:pt>
                <c:pt idx="8734">
                  <c:v>50953.600234985352</c:v>
                </c:pt>
                <c:pt idx="8735">
                  <c:v>51026.500137329102</c:v>
                </c:pt>
                <c:pt idx="8736">
                  <c:v>51099.400100708008</c:v>
                </c:pt>
                <c:pt idx="8737">
                  <c:v>51266.906936645508</c:v>
                </c:pt>
                <c:pt idx="8738">
                  <c:v>49568.683242797852</c:v>
                </c:pt>
                <c:pt idx="8739">
                  <c:v>49572.683242797852</c:v>
                </c:pt>
                <c:pt idx="8740">
                  <c:v>49581.96272277832</c:v>
                </c:pt>
                <c:pt idx="8741">
                  <c:v>49572.683242797852</c:v>
                </c:pt>
                <c:pt idx="8742">
                  <c:v>50045.937149047852</c:v>
                </c:pt>
                <c:pt idx="8743">
                  <c:v>50055.21662902832</c:v>
                </c:pt>
                <c:pt idx="8744">
                  <c:v>50055.21662902832</c:v>
                </c:pt>
                <c:pt idx="8745">
                  <c:v>55768.681838989258</c:v>
                </c:pt>
                <c:pt idx="8746">
                  <c:v>55635.478713989258</c:v>
                </c:pt>
                <c:pt idx="8747">
                  <c:v>55802.664749145508</c:v>
                </c:pt>
                <c:pt idx="8748">
                  <c:v>56840.39453125</c:v>
                </c:pt>
                <c:pt idx="8749">
                  <c:v>56840.39453125</c:v>
                </c:pt>
                <c:pt idx="8750">
                  <c:v>56840.394653320313</c:v>
                </c:pt>
                <c:pt idx="8751">
                  <c:v>56840.39453125</c:v>
                </c:pt>
                <c:pt idx="8752">
                  <c:v>56694.3203125</c:v>
                </c:pt>
                <c:pt idx="8753">
                  <c:v>52884.613357543945</c:v>
                </c:pt>
                <c:pt idx="8754">
                  <c:v>52884.613357543945</c:v>
                </c:pt>
                <c:pt idx="8755">
                  <c:v>52021.568069458008</c:v>
                </c:pt>
                <c:pt idx="8756">
                  <c:v>51873.896560668938</c:v>
                </c:pt>
                <c:pt idx="8757">
                  <c:v>50986.862731933594</c:v>
                </c:pt>
                <c:pt idx="8758">
                  <c:v>50602.378479003906</c:v>
                </c:pt>
                <c:pt idx="8759">
                  <c:v>50963.916748046875</c:v>
                </c:pt>
                <c:pt idx="8760">
                  <c:v>50726.198318481445</c:v>
                </c:pt>
                <c:pt idx="8761">
                  <c:v>50726.198318481445</c:v>
                </c:pt>
                <c:pt idx="8762">
                  <c:v>50607.522537231445</c:v>
                </c:pt>
                <c:pt idx="8763">
                  <c:v>50607.522537231445</c:v>
                </c:pt>
                <c:pt idx="8764">
                  <c:v>50611.522537231445</c:v>
                </c:pt>
                <c:pt idx="8765">
                  <c:v>50607.881973266602</c:v>
                </c:pt>
                <c:pt idx="8766">
                  <c:v>50607.881912231445</c:v>
                </c:pt>
                <c:pt idx="8767">
                  <c:v>50726.557754516602</c:v>
                </c:pt>
                <c:pt idx="8768">
                  <c:v>50203.086990356445</c:v>
                </c:pt>
                <c:pt idx="8769">
                  <c:v>50203.087051391602</c:v>
                </c:pt>
                <c:pt idx="8770">
                  <c:v>48641.519668579102</c:v>
                </c:pt>
                <c:pt idx="8771">
                  <c:v>50460.823822021477</c:v>
                </c:pt>
                <c:pt idx="8772">
                  <c:v>50394.673675537109</c:v>
                </c:pt>
                <c:pt idx="8773">
                  <c:v>50328.523712158203</c:v>
                </c:pt>
                <c:pt idx="8774">
                  <c:v>50262.373809814453</c:v>
                </c:pt>
                <c:pt idx="8775">
                  <c:v>49946.359024047852</c:v>
                </c:pt>
                <c:pt idx="8776">
                  <c:v>51078.557754516602</c:v>
                </c:pt>
                <c:pt idx="8777">
                  <c:v>51082.557754516602</c:v>
                </c:pt>
                <c:pt idx="8778">
                  <c:v>51091.837173461914</c:v>
                </c:pt>
                <c:pt idx="8779">
                  <c:v>52990.260330200195</c:v>
                </c:pt>
                <c:pt idx="8780">
                  <c:v>51193.03694152832</c:v>
                </c:pt>
                <c:pt idx="8781">
                  <c:v>51202.316482543945</c:v>
                </c:pt>
                <c:pt idx="8782">
                  <c:v>51193.03694152832</c:v>
                </c:pt>
                <c:pt idx="8783">
                  <c:v>51411.19709777832</c:v>
                </c:pt>
                <c:pt idx="8784">
                  <c:v>51153.513626098633</c:v>
                </c:pt>
                <c:pt idx="8785">
                  <c:v>51163.279373168945</c:v>
                </c:pt>
                <c:pt idx="8786">
                  <c:v>51415.68342590332</c:v>
                </c:pt>
                <c:pt idx="8787">
                  <c:v>51411.683547973633</c:v>
                </c:pt>
                <c:pt idx="8788">
                  <c:v>51411.683547973633</c:v>
                </c:pt>
                <c:pt idx="8789">
                  <c:v>51415.683547973633</c:v>
                </c:pt>
                <c:pt idx="8790">
                  <c:v>55438.337905883789</c:v>
                </c:pt>
                <c:pt idx="8791">
                  <c:v>55447.617324829102</c:v>
                </c:pt>
                <c:pt idx="8792">
                  <c:v>55438.337844848633</c:v>
                </c:pt>
                <c:pt idx="8793">
                  <c:v>55434.337905883789</c:v>
                </c:pt>
                <c:pt idx="8794">
                  <c:v>51802.516983032219</c:v>
                </c:pt>
                <c:pt idx="8795">
                  <c:v>50522.092361450188</c:v>
                </c:pt>
                <c:pt idx="8796">
                  <c:v>48029.573623657227</c:v>
                </c:pt>
                <c:pt idx="8797">
                  <c:v>47021.910781860352</c:v>
                </c:pt>
                <c:pt idx="8798">
                  <c:v>52118.223403930664</c:v>
                </c:pt>
                <c:pt idx="8799">
                  <c:v>52546.07698059082</c:v>
                </c:pt>
                <c:pt idx="8800">
                  <c:v>52795.718765258789</c:v>
                </c:pt>
                <c:pt idx="8801">
                  <c:v>52795.718826293945</c:v>
                </c:pt>
                <c:pt idx="8802">
                  <c:v>54993.602767944336</c:v>
                </c:pt>
                <c:pt idx="8803">
                  <c:v>55429.864608764648</c:v>
                </c:pt>
                <c:pt idx="8804">
                  <c:v>55429.864547729492</c:v>
                </c:pt>
                <c:pt idx="8805">
                  <c:v>50014.481033325195</c:v>
                </c:pt>
                <c:pt idx="8806">
                  <c:v>50014.481094360352</c:v>
                </c:pt>
                <c:pt idx="8807">
                  <c:v>50014.481094360352</c:v>
                </c:pt>
                <c:pt idx="8808">
                  <c:v>50314.732894897461</c:v>
                </c:pt>
                <c:pt idx="8809">
                  <c:v>49287.946746826172</c:v>
                </c:pt>
                <c:pt idx="8810">
                  <c:v>49005.145156860352</c:v>
                </c:pt>
                <c:pt idx="8811">
                  <c:v>49005.145095825195</c:v>
                </c:pt>
                <c:pt idx="8812">
                  <c:v>52132.292190551758</c:v>
                </c:pt>
                <c:pt idx="8813">
                  <c:v>52393.975784301758</c:v>
                </c:pt>
                <c:pt idx="8814">
                  <c:v>52393.975784301758</c:v>
                </c:pt>
                <c:pt idx="8815">
                  <c:v>52459.138748168945</c:v>
                </c:pt>
                <c:pt idx="8816">
                  <c:v>52110.990173339844</c:v>
                </c:pt>
                <c:pt idx="8817">
                  <c:v>52037.869934082031</c:v>
                </c:pt>
                <c:pt idx="8818">
                  <c:v>51964.760131835938</c:v>
                </c:pt>
                <c:pt idx="8819">
                  <c:v>53451.525817871094</c:v>
                </c:pt>
                <c:pt idx="8820">
                  <c:v>51169.613258361816</c:v>
                </c:pt>
                <c:pt idx="8821">
                  <c:v>51242.513221740723</c:v>
                </c:pt>
                <c:pt idx="8822">
                  <c:v>49099.832496643066</c:v>
                </c:pt>
                <c:pt idx="8823">
                  <c:v>49099.832557678223</c:v>
                </c:pt>
                <c:pt idx="8824">
                  <c:v>48957.993873596191</c:v>
                </c:pt>
                <c:pt idx="8825">
                  <c:v>48957.993873596191</c:v>
                </c:pt>
                <c:pt idx="8826">
                  <c:v>48957.696022033691</c:v>
                </c:pt>
                <c:pt idx="8827">
                  <c:v>48297.075271606445</c:v>
                </c:pt>
                <c:pt idx="8828">
                  <c:v>55670.372146606445</c:v>
                </c:pt>
                <c:pt idx="8829">
                  <c:v>56077.04817199707</c:v>
                </c:pt>
                <c:pt idx="8830">
                  <c:v>54718.444778442383</c:v>
                </c:pt>
                <c:pt idx="8831">
                  <c:v>54718.444900512695</c:v>
                </c:pt>
                <c:pt idx="8832">
                  <c:v>54715.338455200195</c:v>
                </c:pt>
                <c:pt idx="8833">
                  <c:v>50480.434539794922</c:v>
                </c:pt>
                <c:pt idx="8834">
                  <c:v>50480.434478759766</c:v>
                </c:pt>
                <c:pt idx="8835">
                  <c:v>51944.387344360352</c:v>
                </c:pt>
                <c:pt idx="8836">
                  <c:v>51944.516250610352</c:v>
                </c:pt>
                <c:pt idx="8837">
                  <c:v>51061.168533325195</c:v>
                </c:pt>
                <c:pt idx="8838">
                  <c:v>51138.068496704102</c:v>
                </c:pt>
                <c:pt idx="8839">
                  <c:v>51219.81672668457</c:v>
                </c:pt>
                <c:pt idx="8840">
                  <c:v>51382.192764282227</c:v>
                </c:pt>
                <c:pt idx="8841">
                  <c:v>51374.151077270508</c:v>
                </c:pt>
                <c:pt idx="8842">
                  <c:v>49756.319412231445</c:v>
                </c:pt>
                <c:pt idx="8843">
                  <c:v>49765.598892211914</c:v>
                </c:pt>
                <c:pt idx="8844">
                  <c:v>49765.59895324707</c:v>
                </c:pt>
                <c:pt idx="8845">
                  <c:v>49756.319412231445</c:v>
                </c:pt>
                <c:pt idx="8846">
                  <c:v>48880.463027954102</c:v>
                </c:pt>
                <c:pt idx="8847">
                  <c:v>50459.863479614258</c:v>
                </c:pt>
                <c:pt idx="8848">
                  <c:v>50743.56086730957</c:v>
                </c:pt>
                <c:pt idx="8849">
                  <c:v>50800.061599731445</c:v>
                </c:pt>
                <c:pt idx="8850">
                  <c:v>52035.708145141602</c:v>
                </c:pt>
                <c:pt idx="8851">
                  <c:v>52035.708145141602</c:v>
                </c:pt>
                <c:pt idx="8852">
                  <c:v>49794.974151611328</c:v>
                </c:pt>
                <c:pt idx="8853">
                  <c:v>51573.911422729492</c:v>
                </c:pt>
                <c:pt idx="8854">
                  <c:v>51581.411483764648</c:v>
                </c:pt>
                <c:pt idx="8855">
                  <c:v>52451.266525268555</c:v>
                </c:pt>
                <c:pt idx="8856">
                  <c:v>52498.403793334961</c:v>
                </c:pt>
                <c:pt idx="8857">
                  <c:v>52489.124252319336</c:v>
                </c:pt>
                <c:pt idx="8858">
                  <c:v>52763.540145874023</c:v>
                </c:pt>
                <c:pt idx="8859">
                  <c:v>52772.819686889648</c:v>
                </c:pt>
                <c:pt idx="8860">
                  <c:v>52723.787887573242</c:v>
                </c:pt>
                <c:pt idx="8861">
                  <c:v>53535.660873413086</c:v>
                </c:pt>
                <c:pt idx="8862">
                  <c:v>53534.808883666992</c:v>
                </c:pt>
                <c:pt idx="8863">
                  <c:v>53534.808883666992</c:v>
                </c:pt>
                <c:pt idx="8864">
                  <c:v>52936.039840698242</c:v>
                </c:pt>
                <c:pt idx="8865">
                  <c:v>52237.51106262207</c:v>
                </c:pt>
                <c:pt idx="8866">
                  <c:v>52368.05940246582</c:v>
                </c:pt>
                <c:pt idx="8867">
                  <c:v>52064.60285949707</c:v>
                </c:pt>
                <c:pt idx="8868">
                  <c:v>51712.513259887695</c:v>
                </c:pt>
                <c:pt idx="8869">
                  <c:v>50193.640762329102</c:v>
                </c:pt>
                <c:pt idx="8870">
                  <c:v>50202.920181274414</c:v>
                </c:pt>
                <c:pt idx="8871">
                  <c:v>54256.229751586914</c:v>
                </c:pt>
                <c:pt idx="8872">
                  <c:v>54256.229751586914</c:v>
                </c:pt>
                <c:pt idx="8873">
                  <c:v>54256.229751586914</c:v>
                </c:pt>
                <c:pt idx="8874">
                  <c:v>54180.159683227539</c:v>
                </c:pt>
                <c:pt idx="8875">
                  <c:v>54124.402328491211</c:v>
                </c:pt>
                <c:pt idx="8876">
                  <c:v>54275.646347045898</c:v>
                </c:pt>
                <c:pt idx="8877">
                  <c:v>55255.693588256836</c:v>
                </c:pt>
                <c:pt idx="8878">
                  <c:v>55255.693588256836</c:v>
                </c:pt>
                <c:pt idx="8879">
                  <c:v>54558.936508178704</c:v>
                </c:pt>
                <c:pt idx="8880">
                  <c:v>61811.864212036133</c:v>
                </c:pt>
                <c:pt idx="8881">
                  <c:v>50379.055114746094</c:v>
                </c:pt>
                <c:pt idx="8882">
                  <c:v>50379.055114746094</c:v>
                </c:pt>
                <c:pt idx="8883">
                  <c:v>50379.055114746094</c:v>
                </c:pt>
                <c:pt idx="8884">
                  <c:v>50379.886169433594</c:v>
                </c:pt>
                <c:pt idx="8885">
                  <c:v>50379.886169433594</c:v>
                </c:pt>
                <c:pt idx="8886">
                  <c:v>50379.886169433594</c:v>
                </c:pt>
                <c:pt idx="8887">
                  <c:v>50033.167419433594</c:v>
                </c:pt>
                <c:pt idx="8888">
                  <c:v>50033.167419433594</c:v>
                </c:pt>
                <c:pt idx="8889">
                  <c:v>50033.167419433594</c:v>
                </c:pt>
                <c:pt idx="8890">
                  <c:v>50033.167419433594</c:v>
                </c:pt>
                <c:pt idx="8891">
                  <c:v>50033.167419433594</c:v>
                </c:pt>
                <c:pt idx="8892">
                  <c:v>48583.706680297852</c:v>
                </c:pt>
                <c:pt idx="8893">
                  <c:v>48583.706680297852</c:v>
                </c:pt>
                <c:pt idx="8894">
                  <c:v>48819.476211547852</c:v>
                </c:pt>
                <c:pt idx="8895">
                  <c:v>51675.731910705566</c:v>
                </c:pt>
                <c:pt idx="8896">
                  <c:v>51333.011573791504</c:v>
                </c:pt>
                <c:pt idx="8897">
                  <c:v>51087.962501525879</c:v>
                </c:pt>
                <c:pt idx="8898">
                  <c:v>50831.575843811035</c:v>
                </c:pt>
                <c:pt idx="8899">
                  <c:v>49307.528396606445</c:v>
                </c:pt>
                <c:pt idx="8900">
                  <c:v>49307.528396606445</c:v>
                </c:pt>
                <c:pt idx="8901">
                  <c:v>49307.528457641602</c:v>
                </c:pt>
                <c:pt idx="8902">
                  <c:v>49909.838943481445</c:v>
                </c:pt>
                <c:pt idx="8903">
                  <c:v>56159.822830200195</c:v>
                </c:pt>
                <c:pt idx="8904">
                  <c:v>56191.911575317383</c:v>
                </c:pt>
                <c:pt idx="8905">
                  <c:v>55702.535232543945</c:v>
                </c:pt>
                <c:pt idx="8906">
                  <c:v>55971.880325317383</c:v>
                </c:pt>
                <c:pt idx="8907">
                  <c:v>55971.880325317383</c:v>
                </c:pt>
                <c:pt idx="8908">
                  <c:v>51779.867385864258</c:v>
                </c:pt>
                <c:pt idx="8909">
                  <c:v>52005.41340637207</c:v>
                </c:pt>
                <c:pt idx="8910">
                  <c:v>54997.796844482422</c:v>
                </c:pt>
                <c:pt idx="8911">
                  <c:v>55001.796905517578</c:v>
                </c:pt>
                <c:pt idx="8912">
                  <c:v>54972.481170654297</c:v>
                </c:pt>
                <c:pt idx="8913">
                  <c:v>54840.920867919922</c:v>
                </c:pt>
                <c:pt idx="8914">
                  <c:v>54637.937103271484</c:v>
                </c:pt>
                <c:pt idx="8915">
                  <c:v>50409.931716918945</c:v>
                </c:pt>
                <c:pt idx="8916">
                  <c:v>50409.931716918945</c:v>
                </c:pt>
                <c:pt idx="8917">
                  <c:v>50409.931777954102</c:v>
                </c:pt>
                <c:pt idx="8918">
                  <c:v>50409.931716918945</c:v>
                </c:pt>
                <c:pt idx="8919">
                  <c:v>50609.471862792969</c:v>
                </c:pt>
                <c:pt idx="8920">
                  <c:v>50609.471862792969</c:v>
                </c:pt>
                <c:pt idx="8921">
                  <c:v>50716.727676391602</c:v>
                </c:pt>
                <c:pt idx="8922">
                  <c:v>50713.280181884766</c:v>
                </c:pt>
                <c:pt idx="8923">
                  <c:v>48542.494415283196</c:v>
                </c:pt>
                <c:pt idx="8924">
                  <c:v>48609.184051513672</c:v>
                </c:pt>
                <c:pt idx="8925">
                  <c:v>51527.30647277832</c:v>
                </c:pt>
                <c:pt idx="8926">
                  <c:v>51879.30647277832</c:v>
                </c:pt>
                <c:pt idx="8927">
                  <c:v>51879.306411743164</c:v>
                </c:pt>
                <c:pt idx="8928">
                  <c:v>51708.959060668945</c:v>
                </c:pt>
                <c:pt idx="8929">
                  <c:v>52833.075881958008</c:v>
                </c:pt>
                <c:pt idx="8930">
                  <c:v>52995.452041625977</c:v>
                </c:pt>
                <c:pt idx="8931">
                  <c:v>57632.394302368164</c:v>
                </c:pt>
                <c:pt idx="8932">
                  <c:v>57137.851333618164</c:v>
                </c:pt>
                <c:pt idx="8933">
                  <c:v>57086.38117980957</c:v>
                </c:pt>
                <c:pt idx="8934">
                  <c:v>57625.500198364258</c:v>
                </c:pt>
                <c:pt idx="8935">
                  <c:v>52615.929916381836</c:v>
                </c:pt>
                <c:pt idx="8936">
                  <c:v>52776.426498413086</c:v>
                </c:pt>
                <c:pt idx="8937">
                  <c:v>52776.426559448242</c:v>
                </c:pt>
                <c:pt idx="8938">
                  <c:v>52933.291244506836</c:v>
                </c:pt>
                <c:pt idx="8939">
                  <c:v>52933.291244506836</c:v>
                </c:pt>
                <c:pt idx="8940">
                  <c:v>49556.301834106445</c:v>
                </c:pt>
                <c:pt idx="8941">
                  <c:v>49674.977676391602</c:v>
                </c:pt>
                <c:pt idx="8942">
                  <c:v>49674.977615356445</c:v>
                </c:pt>
                <c:pt idx="8943">
                  <c:v>49278.964813232422</c:v>
                </c:pt>
                <c:pt idx="8944">
                  <c:v>49280.364837646484</c:v>
                </c:pt>
                <c:pt idx="8945">
                  <c:v>48661.024688720703</c:v>
                </c:pt>
                <c:pt idx="8946">
                  <c:v>49833.331939697266</c:v>
                </c:pt>
                <c:pt idx="8947">
                  <c:v>49784.300018310547</c:v>
                </c:pt>
                <c:pt idx="8948">
                  <c:v>48696.465484619141</c:v>
                </c:pt>
                <c:pt idx="8949">
                  <c:v>49530.530548095703</c:v>
                </c:pt>
                <c:pt idx="8950">
                  <c:v>49174.530426025391</c:v>
                </c:pt>
                <c:pt idx="8951">
                  <c:v>49682.138824462891</c:v>
                </c:pt>
                <c:pt idx="8952">
                  <c:v>49784.507110595703</c:v>
                </c:pt>
                <c:pt idx="8953">
                  <c:v>51018.286224365234</c:v>
                </c:pt>
                <c:pt idx="8954">
                  <c:v>51027.565765380859</c:v>
                </c:pt>
                <c:pt idx="8955">
                  <c:v>51382.599502563469</c:v>
                </c:pt>
                <c:pt idx="8956">
                  <c:v>51309.699600219719</c:v>
                </c:pt>
                <c:pt idx="8957">
                  <c:v>51236.799453735352</c:v>
                </c:pt>
                <c:pt idx="8958">
                  <c:v>50911.510879516602</c:v>
                </c:pt>
                <c:pt idx="8959">
                  <c:v>51190.299453735352</c:v>
                </c:pt>
                <c:pt idx="8960">
                  <c:v>50455.630508422852</c:v>
                </c:pt>
                <c:pt idx="8961">
                  <c:v>50093.372695922852</c:v>
                </c:pt>
                <c:pt idx="8962">
                  <c:v>50166.272842407219</c:v>
                </c:pt>
                <c:pt idx="8963">
                  <c:v>49328.667617797852</c:v>
                </c:pt>
                <c:pt idx="8964">
                  <c:v>49328.667617797852</c:v>
                </c:pt>
                <c:pt idx="8965">
                  <c:v>49890.864883422852</c:v>
                </c:pt>
                <c:pt idx="8966">
                  <c:v>49894.864883422852</c:v>
                </c:pt>
                <c:pt idx="8967">
                  <c:v>49904.14436340332</c:v>
                </c:pt>
                <c:pt idx="8968">
                  <c:v>49894.864883422852</c:v>
                </c:pt>
                <c:pt idx="8969">
                  <c:v>49890.864883422852</c:v>
                </c:pt>
                <c:pt idx="8970">
                  <c:v>51666.812881469719</c:v>
                </c:pt>
                <c:pt idx="8971">
                  <c:v>51593.912734985352</c:v>
                </c:pt>
                <c:pt idx="8972">
                  <c:v>52198.595840454102</c:v>
                </c:pt>
                <c:pt idx="8973">
                  <c:v>51884.923965454102</c:v>
                </c:pt>
                <c:pt idx="8974">
                  <c:v>49388.329666137695</c:v>
                </c:pt>
                <c:pt idx="8975">
                  <c:v>49388.329727172852</c:v>
                </c:pt>
                <c:pt idx="8976">
                  <c:v>49036.329666137695</c:v>
                </c:pt>
                <c:pt idx="8977">
                  <c:v>49036.329666137695</c:v>
                </c:pt>
                <c:pt idx="8978">
                  <c:v>49036.329666137695</c:v>
                </c:pt>
                <c:pt idx="8979">
                  <c:v>49036.329727172852</c:v>
                </c:pt>
                <c:pt idx="8980">
                  <c:v>48730.874649047852</c:v>
                </c:pt>
                <c:pt idx="8981">
                  <c:v>51018.33366394043</c:v>
                </c:pt>
                <c:pt idx="8982">
                  <c:v>51018.33366394043</c:v>
                </c:pt>
                <c:pt idx="8983">
                  <c:v>51642.14533996582</c:v>
                </c:pt>
                <c:pt idx="8984">
                  <c:v>51642.14533996582</c:v>
                </c:pt>
                <c:pt idx="8985">
                  <c:v>60107.624588012695</c:v>
                </c:pt>
                <c:pt idx="8986">
                  <c:v>56969.994155883789</c:v>
                </c:pt>
                <c:pt idx="8987">
                  <c:v>50773.193374633789</c:v>
                </c:pt>
                <c:pt idx="8988">
                  <c:v>50773.193374633789</c:v>
                </c:pt>
                <c:pt idx="8989">
                  <c:v>51541.374343872063</c:v>
                </c:pt>
                <c:pt idx="8990">
                  <c:v>51118.442153930664</c:v>
                </c:pt>
                <c:pt idx="8991">
                  <c:v>51795.019119262695</c:v>
                </c:pt>
                <c:pt idx="8992">
                  <c:v>51603.03108215332</c:v>
                </c:pt>
                <c:pt idx="8993">
                  <c:v>51472.279495239258</c:v>
                </c:pt>
                <c:pt idx="8994">
                  <c:v>51653.884658813477</c:v>
                </c:pt>
                <c:pt idx="8995">
                  <c:v>51653.884658813477</c:v>
                </c:pt>
                <c:pt idx="8996">
                  <c:v>53399.344528198242</c:v>
                </c:pt>
                <c:pt idx="8997">
                  <c:v>53400.957382202148</c:v>
                </c:pt>
                <c:pt idx="8998">
                  <c:v>53400.957382202148</c:v>
                </c:pt>
                <c:pt idx="8999">
                  <c:v>53753.819625854492</c:v>
                </c:pt>
                <c:pt idx="9000">
                  <c:v>54377.049270629883</c:v>
                </c:pt>
                <c:pt idx="9001">
                  <c:v>54377.049331665039</c:v>
                </c:pt>
                <c:pt idx="9002">
                  <c:v>54377.709487915039</c:v>
                </c:pt>
                <c:pt idx="9003">
                  <c:v>52819.495864868164</c:v>
                </c:pt>
                <c:pt idx="9004">
                  <c:v>53300.761917114258</c:v>
                </c:pt>
                <c:pt idx="9005">
                  <c:v>53078.085952758789</c:v>
                </c:pt>
                <c:pt idx="9006">
                  <c:v>53245.906448364258</c:v>
                </c:pt>
                <c:pt idx="9007">
                  <c:v>49519.683853149414</c:v>
                </c:pt>
                <c:pt idx="9008">
                  <c:v>49473.908279418938</c:v>
                </c:pt>
                <c:pt idx="9009">
                  <c:v>53072.944625854492</c:v>
                </c:pt>
                <c:pt idx="9010">
                  <c:v>52685.589157104492</c:v>
                </c:pt>
                <c:pt idx="9011">
                  <c:v>52685.589218139648</c:v>
                </c:pt>
                <c:pt idx="9012">
                  <c:v>52490.859481811523</c:v>
                </c:pt>
                <c:pt idx="9013">
                  <c:v>52537.997055053711</c:v>
                </c:pt>
                <c:pt idx="9014">
                  <c:v>52367.956771850586</c:v>
                </c:pt>
                <c:pt idx="9015">
                  <c:v>60802.932327270508</c:v>
                </c:pt>
                <c:pt idx="9016">
                  <c:v>60802.932327270508</c:v>
                </c:pt>
                <c:pt idx="9017">
                  <c:v>51068.325332641602</c:v>
                </c:pt>
                <c:pt idx="9018">
                  <c:v>51068.325271606445</c:v>
                </c:pt>
                <c:pt idx="9019">
                  <c:v>51068.325271606445</c:v>
                </c:pt>
                <c:pt idx="9020">
                  <c:v>50994.100341796875</c:v>
                </c:pt>
                <c:pt idx="9021">
                  <c:v>50756.252563476563</c:v>
                </c:pt>
                <c:pt idx="9022">
                  <c:v>50756.252624511719</c:v>
                </c:pt>
                <c:pt idx="9023">
                  <c:v>50756.252563476563</c:v>
                </c:pt>
                <c:pt idx="9024">
                  <c:v>50874.365966796875</c:v>
                </c:pt>
                <c:pt idx="9025">
                  <c:v>53101.823120117188</c:v>
                </c:pt>
                <c:pt idx="9026">
                  <c:v>53101.823059082031</c:v>
                </c:pt>
                <c:pt idx="9027">
                  <c:v>52930.209060668945</c:v>
                </c:pt>
                <c:pt idx="9028">
                  <c:v>52578.209060668945</c:v>
                </c:pt>
                <c:pt idx="9029">
                  <c:v>55236.751403808594</c:v>
                </c:pt>
                <c:pt idx="9030">
                  <c:v>60556.855667114258</c:v>
                </c:pt>
                <c:pt idx="9031">
                  <c:v>60556.855606079102</c:v>
                </c:pt>
                <c:pt idx="9032">
                  <c:v>60438.179824829102</c:v>
                </c:pt>
                <c:pt idx="9033">
                  <c:v>60086.179885864258</c:v>
                </c:pt>
                <c:pt idx="9034">
                  <c:v>51215.753005981445</c:v>
                </c:pt>
                <c:pt idx="9035">
                  <c:v>51215.753067016602</c:v>
                </c:pt>
                <c:pt idx="9036">
                  <c:v>51215.753005981445</c:v>
                </c:pt>
                <c:pt idx="9037">
                  <c:v>51282.443191528313</c:v>
                </c:pt>
                <c:pt idx="9038">
                  <c:v>48897.914138793945</c:v>
                </c:pt>
                <c:pt idx="9039">
                  <c:v>48964.604141235352</c:v>
                </c:pt>
                <c:pt idx="9040">
                  <c:v>51800.031387329102</c:v>
                </c:pt>
                <c:pt idx="9041">
                  <c:v>51726.921463012695</c:v>
                </c:pt>
                <c:pt idx="9042">
                  <c:v>51653.801406860352</c:v>
                </c:pt>
                <c:pt idx="9043">
                  <c:v>51751.539138793945</c:v>
                </c:pt>
                <c:pt idx="9044">
                  <c:v>51684.849258422852</c:v>
                </c:pt>
                <c:pt idx="9045">
                  <c:v>49283.906875610352</c:v>
                </c:pt>
                <c:pt idx="9046">
                  <c:v>49557.182754516602</c:v>
                </c:pt>
                <c:pt idx="9047">
                  <c:v>49557.182815551758</c:v>
                </c:pt>
                <c:pt idx="9048">
                  <c:v>49557.182815551758</c:v>
                </c:pt>
                <c:pt idx="9049">
                  <c:v>49557.182815551758</c:v>
                </c:pt>
                <c:pt idx="9050">
                  <c:v>50089.253799438477</c:v>
                </c:pt>
                <c:pt idx="9051">
                  <c:v>50264.374221801751</c:v>
                </c:pt>
                <c:pt idx="9052">
                  <c:v>51271.770828247063</c:v>
                </c:pt>
                <c:pt idx="9053">
                  <c:v>48792.480056762688</c:v>
                </c:pt>
                <c:pt idx="9054">
                  <c:v>48859.16975402832</c:v>
                </c:pt>
                <c:pt idx="9055">
                  <c:v>49174.802688598633</c:v>
                </c:pt>
                <c:pt idx="9056">
                  <c:v>48980.071731567383</c:v>
                </c:pt>
                <c:pt idx="9057">
                  <c:v>49050.761672973633</c:v>
                </c:pt>
                <c:pt idx="9058">
                  <c:v>49977.415664672852</c:v>
                </c:pt>
                <c:pt idx="9059">
                  <c:v>49747.77229309082</c:v>
                </c:pt>
                <c:pt idx="9060">
                  <c:v>56474.675003051758</c:v>
                </c:pt>
                <c:pt idx="9061">
                  <c:v>56122.38508605957</c:v>
                </c:pt>
                <c:pt idx="9062">
                  <c:v>56114.890762329102</c:v>
                </c:pt>
                <c:pt idx="9063">
                  <c:v>52341.95686340332</c:v>
                </c:pt>
                <c:pt idx="9064">
                  <c:v>48803.781509399414</c:v>
                </c:pt>
                <c:pt idx="9065">
                  <c:v>48807.781509399414</c:v>
                </c:pt>
                <c:pt idx="9066">
                  <c:v>48814.221145629883</c:v>
                </c:pt>
                <c:pt idx="9067">
                  <c:v>48811.141677856445</c:v>
                </c:pt>
                <c:pt idx="9068">
                  <c:v>49892.966674804688</c:v>
                </c:pt>
                <c:pt idx="9069">
                  <c:v>49676.507202148438</c:v>
                </c:pt>
                <c:pt idx="9070">
                  <c:v>49676.507202148438</c:v>
                </c:pt>
                <c:pt idx="9071">
                  <c:v>49649.547241210938</c:v>
                </c:pt>
                <c:pt idx="9072">
                  <c:v>49648.82063293457</c:v>
                </c:pt>
                <c:pt idx="9073">
                  <c:v>50356.606338500977</c:v>
                </c:pt>
                <c:pt idx="9074">
                  <c:v>50051.15315246582</c:v>
                </c:pt>
                <c:pt idx="9075">
                  <c:v>52417.518508911133</c:v>
                </c:pt>
                <c:pt idx="9076">
                  <c:v>52708.007949829102</c:v>
                </c:pt>
                <c:pt idx="9077">
                  <c:v>52717.287307739258</c:v>
                </c:pt>
                <c:pt idx="9078">
                  <c:v>52708.007949829102</c:v>
                </c:pt>
                <c:pt idx="9079">
                  <c:v>51169.115798950195</c:v>
                </c:pt>
                <c:pt idx="9080">
                  <c:v>51169.115798950195</c:v>
                </c:pt>
                <c:pt idx="9081">
                  <c:v>51173.115921020508</c:v>
                </c:pt>
                <c:pt idx="9082">
                  <c:v>51182.395401000977</c:v>
                </c:pt>
                <c:pt idx="9083">
                  <c:v>51105.461029052734</c:v>
                </c:pt>
                <c:pt idx="9084">
                  <c:v>57057.781814575195</c:v>
                </c:pt>
                <c:pt idx="9085">
                  <c:v>57062.612869262695</c:v>
                </c:pt>
                <c:pt idx="9086">
                  <c:v>57076.612869262695</c:v>
                </c:pt>
                <c:pt idx="9087">
                  <c:v>57076.612869262695</c:v>
                </c:pt>
                <c:pt idx="9088">
                  <c:v>57075.125564575195</c:v>
                </c:pt>
                <c:pt idx="9089">
                  <c:v>53418.663314819336</c:v>
                </c:pt>
                <c:pt idx="9090">
                  <c:v>56072.360107421875</c:v>
                </c:pt>
                <c:pt idx="9091">
                  <c:v>56639.34228515625</c:v>
                </c:pt>
                <c:pt idx="9092">
                  <c:v>56639.342407226563</c:v>
                </c:pt>
                <c:pt idx="9093">
                  <c:v>56590.310302734368</c:v>
                </c:pt>
                <c:pt idx="9094">
                  <c:v>50692.763061523438</c:v>
                </c:pt>
                <c:pt idx="9095">
                  <c:v>51112.118530273438</c:v>
                </c:pt>
                <c:pt idx="9096">
                  <c:v>51238.568908691406</c:v>
                </c:pt>
                <c:pt idx="9097">
                  <c:v>50708.554000854492</c:v>
                </c:pt>
                <c:pt idx="9098">
                  <c:v>51430.973129272461</c:v>
                </c:pt>
                <c:pt idx="9099">
                  <c:v>51482.896347045898</c:v>
                </c:pt>
                <c:pt idx="9100">
                  <c:v>51480.342407226563</c:v>
                </c:pt>
                <c:pt idx="9101">
                  <c:v>50484.291809082031</c:v>
                </c:pt>
                <c:pt idx="9102">
                  <c:v>51008.910278320313</c:v>
                </c:pt>
                <c:pt idx="9103">
                  <c:v>51015.191528320313</c:v>
                </c:pt>
                <c:pt idx="9104">
                  <c:v>51013.268432617188</c:v>
                </c:pt>
                <c:pt idx="9105">
                  <c:v>49589.578506469719</c:v>
                </c:pt>
                <c:pt idx="9106">
                  <c:v>47109.01350402832</c:v>
                </c:pt>
                <c:pt idx="9107">
                  <c:v>46885.053970336914</c:v>
                </c:pt>
                <c:pt idx="9108">
                  <c:v>46574.911697387695</c:v>
                </c:pt>
                <c:pt idx="9109">
                  <c:v>46835.54084777832</c:v>
                </c:pt>
                <c:pt idx="9110">
                  <c:v>46781.315139770508</c:v>
                </c:pt>
                <c:pt idx="9111">
                  <c:v>52330.71614074707</c:v>
                </c:pt>
                <c:pt idx="9112">
                  <c:v>52483.656814575195</c:v>
                </c:pt>
                <c:pt idx="9113">
                  <c:v>52464.18635559082</c:v>
                </c:pt>
                <c:pt idx="9114">
                  <c:v>52464.18635559082</c:v>
                </c:pt>
                <c:pt idx="9115">
                  <c:v>52454.906814575195</c:v>
                </c:pt>
                <c:pt idx="9116">
                  <c:v>52123.08869934082</c:v>
                </c:pt>
                <c:pt idx="9117">
                  <c:v>52245.76057434082</c:v>
                </c:pt>
                <c:pt idx="9118">
                  <c:v>52386.600296020501</c:v>
                </c:pt>
                <c:pt idx="9119">
                  <c:v>52621.65705871582</c:v>
                </c:pt>
                <c:pt idx="9120">
                  <c:v>49849.582351684563</c:v>
                </c:pt>
                <c:pt idx="9121">
                  <c:v>49945.808425903313</c:v>
                </c:pt>
                <c:pt idx="9122">
                  <c:v>49807.734512329102</c:v>
                </c:pt>
                <c:pt idx="9123">
                  <c:v>49817.01399230957</c:v>
                </c:pt>
                <c:pt idx="9124">
                  <c:v>49817.014053344727</c:v>
                </c:pt>
                <c:pt idx="9125">
                  <c:v>52227.331985473633</c:v>
                </c:pt>
                <c:pt idx="9126">
                  <c:v>52482.831985473633</c:v>
                </c:pt>
                <c:pt idx="9127">
                  <c:v>52482.83186340332</c:v>
                </c:pt>
                <c:pt idx="9128">
                  <c:v>52482.831985473633</c:v>
                </c:pt>
                <c:pt idx="9129">
                  <c:v>52473.552444458008</c:v>
                </c:pt>
                <c:pt idx="9130">
                  <c:v>52461.33283996582</c:v>
                </c:pt>
                <c:pt idx="9131">
                  <c:v>52224.543594360352</c:v>
                </c:pt>
                <c:pt idx="9132">
                  <c:v>52224.543594360352</c:v>
                </c:pt>
                <c:pt idx="9133">
                  <c:v>51936.688430786133</c:v>
                </c:pt>
                <c:pt idx="9134">
                  <c:v>51945.967849731445</c:v>
                </c:pt>
                <c:pt idx="9135">
                  <c:v>54893.86311340332</c:v>
                </c:pt>
                <c:pt idx="9136">
                  <c:v>55567.709548950188</c:v>
                </c:pt>
                <c:pt idx="9137">
                  <c:v>55725.623245239258</c:v>
                </c:pt>
                <c:pt idx="9138">
                  <c:v>55815.515090942376</c:v>
                </c:pt>
                <c:pt idx="9139">
                  <c:v>55614.316482543938</c:v>
                </c:pt>
                <c:pt idx="9140">
                  <c:v>54264.23518371582</c:v>
                </c:pt>
                <c:pt idx="9141">
                  <c:v>54270.507949829102</c:v>
                </c:pt>
                <c:pt idx="9142">
                  <c:v>50879.024139404297</c:v>
                </c:pt>
                <c:pt idx="9143">
                  <c:v>51185.479949951172</c:v>
                </c:pt>
                <c:pt idx="9144">
                  <c:v>51064.569671630845</c:v>
                </c:pt>
                <c:pt idx="9145">
                  <c:v>50991.669403076172</c:v>
                </c:pt>
                <c:pt idx="9146">
                  <c:v>50643.900238037109</c:v>
                </c:pt>
                <c:pt idx="9147">
                  <c:v>50258.288314819336</c:v>
                </c:pt>
                <c:pt idx="9148">
                  <c:v>50267.577606201172</c:v>
                </c:pt>
                <c:pt idx="9149">
                  <c:v>50720.489532470703</c:v>
                </c:pt>
                <c:pt idx="9150">
                  <c:v>59349.283889770508</c:v>
                </c:pt>
                <c:pt idx="9151">
                  <c:v>59867.072341918945</c:v>
                </c:pt>
                <c:pt idx="9152">
                  <c:v>60480.755935668945</c:v>
                </c:pt>
                <c:pt idx="9153">
                  <c:v>60325.488235473633</c:v>
                </c:pt>
                <c:pt idx="9154">
                  <c:v>60480.755935668945</c:v>
                </c:pt>
                <c:pt idx="9155">
                  <c:v>54115.709487915039</c:v>
                </c:pt>
                <c:pt idx="9156">
                  <c:v>51706.615127563477</c:v>
                </c:pt>
                <c:pt idx="9157">
                  <c:v>52536.186141967773</c:v>
                </c:pt>
                <c:pt idx="9158">
                  <c:v>52536.186141967773</c:v>
                </c:pt>
                <c:pt idx="9159">
                  <c:v>52536.186264038086</c:v>
                </c:pt>
                <c:pt idx="9160">
                  <c:v>52469.554397583008</c:v>
                </c:pt>
                <c:pt idx="9161">
                  <c:v>52196.814163208008</c:v>
                </c:pt>
                <c:pt idx="9162">
                  <c:v>54114.396469116211</c:v>
                </c:pt>
                <c:pt idx="9163">
                  <c:v>54466.396530151367</c:v>
                </c:pt>
                <c:pt idx="9164">
                  <c:v>54466.396530151367</c:v>
                </c:pt>
                <c:pt idx="9165">
                  <c:v>52978.207061767578</c:v>
                </c:pt>
                <c:pt idx="9166">
                  <c:v>53632.752593994141</c:v>
                </c:pt>
                <c:pt idx="9167">
                  <c:v>53619.472991943359</c:v>
                </c:pt>
                <c:pt idx="9168">
                  <c:v>53617.591156005859</c:v>
                </c:pt>
                <c:pt idx="9169">
                  <c:v>52762.422760009766</c:v>
                </c:pt>
                <c:pt idx="9170">
                  <c:v>51380.291870117188</c:v>
                </c:pt>
                <c:pt idx="9171">
                  <c:v>52683.478881835938</c:v>
                </c:pt>
                <c:pt idx="9172">
                  <c:v>51527.696853637695</c:v>
                </c:pt>
                <c:pt idx="9173">
                  <c:v>51712.520584106445</c:v>
                </c:pt>
                <c:pt idx="9174">
                  <c:v>51778.670547485352</c:v>
                </c:pt>
                <c:pt idx="9175">
                  <c:v>48216.962982177727</c:v>
                </c:pt>
                <c:pt idx="9176">
                  <c:v>48283.652618408203</c:v>
                </c:pt>
                <c:pt idx="9177">
                  <c:v>50909.34260559082</c:v>
                </c:pt>
                <c:pt idx="9178">
                  <c:v>50737.298782348633</c:v>
                </c:pt>
                <c:pt idx="9179">
                  <c:v>50698.568069458008</c:v>
                </c:pt>
                <c:pt idx="9180">
                  <c:v>53117.460037231445</c:v>
                </c:pt>
                <c:pt idx="9181">
                  <c:v>53117.460037231445</c:v>
                </c:pt>
                <c:pt idx="9182">
                  <c:v>53183.240249633789</c:v>
                </c:pt>
                <c:pt idx="9183">
                  <c:v>52153.30110168457</c:v>
                </c:pt>
                <c:pt idx="9184">
                  <c:v>52297.340225219727</c:v>
                </c:pt>
                <c:pt idx="9185">
                  <c:v>52132.793106079102</c:v>
                </c:pt>
                <c:pt idx="9186">
                  <c:v>52476.493850708008</c:v>
                </c:pt>
                <c:pt idx="9187">
                  <c:v>50407.253067016602</c:v>
                </c:pt>
                <c:pt idx="9188">
                  <c:v>52267.210433959961</c:v>
                </c:pt>
                <c:pt idx="9189">
                  <c:v>52519.599105834961</c:v>
                </c:pt>
                <c:pt idx="9190">
                  <c:v>52167.599105834961</c:v>
                </c:pt>
                <c:pt idx="9191">
                  <c:v>52168.999130249023</c:v>
                </c:pt>
                <c:pt idx="9192">
                  <c:v>52505.501815795898</c:v>
                </c:pt>
                <c:pt idx="9193">
                  <c:v>52597.274154663086</c:v>
                </c:pt>
                <c:pt idx="9194">
                  <c:v>52599.514999389641</c:v>
                </c:pt>
                <c:pt idx="9195">
                  <c:v>54977.608840942383</c:v>
                </c:pt>
                <c:pt idx="9196">
                  <c:v>54445.110015869141</c:v>
                </c:pt>
                <c:pt idx="9197">
                  <c:v>54454.795806884766</c:v>
                </c:pt>
                <c:pt idx="9198">
                  <c:v>54327.399139404297</c:v>
                </c:pt>
                <c:pt idx="9199">
                  <c:v>54323.399078369141</c:v>
                </c:pt>
                <c:pt idx="9200">
                  <c:v>54323.399139404297</c:v>
                </c:pt>
                <c:pt idx="9201">
                  <c:v>53938.914764404297</c:v>
                </c:pt>
                <c:pt idx="9202">
                  <c:v>52370.110916137695</c:v>
                </c:pt>
                <c:pt idx="9203">
                  <c:v>52370.110916137695</c:v>
                </c:pt>
                <c:pt idx="9204">
                  <c:v>52370.110977172852</c:v>
                </c:pt>
                <c:pt idx="9205">
                  <c:v>52370.110977172852</c:v>
                </c:pt>
                <c:pt idx="9206">
                  <c:v>53526.015274047852</c:v>
                </c:pt>
                <c:pt idx="9207">
                  <c:v>52612.916046142578</c:v>
                </c:pt>
                <c:pt idx="9208">
                  <c:v>52907.610824584961</c:v>
                </c:pt>
                <c:pt idx="9209">
                  <c:v>52907.610885620117</c:v>
                </c:pt>
                <c:pt idx="9210">
                  <c:v>48466.38313293457</c:v>
                </c:pt>
                <c:pt idx="9211">
                  <c:v>48471.783157348633</c:v>
                </c:pt>
                <c:pt idx="9212">
                  <c:v>48531.22639465332</c:v>
                </c:pt>
                <c:pt idx="9213">
                  <c:v>48531.226516723633</c:v>
                </c:pt>
                <c:pt idx="9214">
                  <c:v>48871.029006958008</c:v>
                </c:pt>
                <c:pt idx="9215">
                  <c:v>48261.266738891602</c:v>
                </c:pt>
                <c:pt idx="9216">
                  <c:v>48261.266677856445</c:v>
                </c:pt>
                <c:pt idx="9217">
                  <c:v>48261.266677856445</c:v>
                </c:pt>
                <c:pt idx="9218">
                  <c:v>52704.689483642578</c:v>
                </c:pt>
                <c:pt idx="9219">
                  <c:v>52768.088897705078</c:v>
                </c:pt>
                <c:pt idx="9220">
                  <c:v>52343.759185791008</c:v>
                </c:pt>
                <c:pt idx="9221">
                  <c:v>52334.479766845703</c:v>
                </c:pt>
                <c:pt idx="9222">
                  <c:v>53045.940582275391</c:v>
                </c:pt>
                <c:pt idx="9223">
                  <c:v>53055.220367431641</c:v>
                </c:pt>
                <c:pt idx="9224">
                  <c:v>53152.321884155273</c:v>
                </c:pt>
                <c:pt idx="9225">
                  <c:v>53489.525833129883</c:v>
                </c:pt>
                <c:pt idx="9226">
                  <c:v>53890.297927856438</c:v>
                </c:pt>
                <c:pt idx="9227">
                  <c:v>53890.29817199707</c:v>
                </c:pt>
                <c:pt idx="9228">
                  <c:v>53828.664993286133</c:v>
                </c:pt>
                <c:pt idx="9229">
                  <c:v>53627.466262817383</c:v>
                </c:pt>
                <c:pt idx="9230">
                  <c:v>51537.098770141602</c:v>
                </c:pt>
                <c:pt idx="9231">
                  <c:v>51546.114456176758</c:v>
                </c:pt>
                <c:pt idx="9232">
                  <c:v>51369.458160400391</c:v>
                </c:pt>
                <c:pt idx="9233">
                  <c:v>51131.614410400391</c:v>
                </c:pt>
                <c:pt idx="9234">
                  <c:v>51131.614349365234</c:v>
                </c:pt>
                <c:pt idx="9235">
                  <c:v>49238.080490112305</c:v>
                </c:pt>
                <c:pt idx="9236">
                  <c:v>54945.31623840332</c:v>
                </c:pt>
                <c:pt idx="9237">
                  <c:v>54593.31623840332</c:v>
                </c:pt>
                <c:pt idx="9238">
                  <c:v>55037.157455444336</c:v>
                </c:pt>
                <c:pt idx="9239">
                  <c:v>55390.711166381836</c:v>
                </c:pt>
                <c:pt idx="9240">
                  <c:v>60759.198257446289</c:v>
                </c:pt>
                <c:pt idx="9241">
                  <c:v>60445.852737426751</c:v>
                </c:pt>
                <c:pt idx="9242">
                  <c:v>60613.397903442383</c:v>
                </c:pt>
                <c:pt idx="9243">
                  <c:v>51720.484939575195</c:v>
                </c:pt>
                <c:pt idx="9244">
                  <c:v>51720.485000610352</c:v>
                </c:pt>
                <c:pt idx="9245">
                  <c:v>51723.889297485352</c:v>
                </c:pt>
                <c:pt idx="9246">
                  <c:v>51719.889236450195</c:v>
                </c:pt>
                <c:pt idx="9247">
                  <c:v>52003.853652954102</c:v>
                </c:pt>
                <c:pt idx="9248">
                  <c:v>52461.236038208008</c:v>
                </c:pt>
                <c:pt idx="9249">
                  <c:v>52623.612075805664</c:v>
                </c:pt>
                <c:pt idx="9250">
                  <c:v>51812.647171020508</c:v>
                </c:pt>
                <c:pt idx="9251">
                  <c:v>51499.24299621582</c:v>
                </c:pt>
                <c:pt idx="9252">
                  <c:v>51108.162979125977</c:v>
                </c:pt>
                <c:pt idx="9253">
                  <c:v>51107.624404907227</c:v>
                </c:pt>
                <c:pt idx="9254">
                  <c:v>51106.182022094727</c:v>
                </c:pt>
                <c:pt idx="9255">
                  <c:v>61050.785598754883</c:v>
                </c:pt>
                <c:pt idx="9256">
                  <c:v>61050.785598754883</c:v>
                </c:pt>
                <c:pt idx="9257">
                  <c:v>60698.785598754883</c:v>
                </c:pt>
                <c:pt idx="9258">
                  <c:v>51843.186111450195</c:v>
                </c:pt>
                <c:pt idx="9259">
                  <c:v>52227.668594360352</c:v>
                </c:pt>
                <c:pt idx="9260">
                  <c:v>52740.739883422852</c:v>
                </c:pt>
                <c:pt idx="9261">
                  <c:v>51071.841384887695</c:v>
                </c:pt>
                <c:pt idx="9262">
                  <c:v>51144.741348266602</c:v>
                </c:pt>
                <c:pt idx="9263">
                  <c:v>51217.641250610352</c:v>
                </c:pt>
                <c:pt idx="9264">
                  <c:v>51380.017166137695</c:v>
                </c:pt>
                <c:pt idx="9265">
                  <c:v>50524.819961547852</c:v>
                </c:pt>
                <c:pt idx="9266">
                  <c:v>50524.819961547852</c:v>
                </c:pt>
                <c:pt idx="9267">
                  <c:v>49183.666580200195</c:v>
                </c:pt>
                <c:pt idx="9268">
                  <c:v>53019.22151184082</c:v>
                </c:pt>
                <c:pt idx="9269">
                  <c:v>53019.221572875977</c:v>
                </c:pt>
                <c:pt idx="9270">
                  <c:v>54745.638687133789</c:v>
                </c:pt>
                <c:pt idx="9271">
                  <c:v>50340.983963012695</c:v>
                </c:pt>
                <c:pt idx="9272">
                  <c:v>51485.956558227532</c:v>
                </c:pt>
                <c:pt idx="9273">
                  <c:v>51554.046524047844</c:v>
                </c:pt>
                <c:pt idx="9274">
                  <c:v>48745.952163696282</c:v>
                </c:pt>
                <c:pt idx="9275">
                  <c:v>48812.641799926751</c:v>
                </c:pt>
                <c:pt idx="9276">
                  <c:v>48881.485061645501</c:v>
                </c:pt>
                <c:pt idx="9277">
                  <c:v>48947.276565551751</c:v>
                </c:pt>
                <c:pt idx="9278">
                  <c:v>49013.966506958001</c:v>
                </c:pt>
                <c:pt idx="9279">
                  <c:v>48175.065139770501</c:v>
                </c:pt>
                <c:pt idx="9280">
                  <c:v>48230.644729614251</c:v>
                </c:pt>
                <c:pt idx="9281">
                  <c:v>48297.334671020501</c:v>
                </c:pt>
                <c:pt idx="9282">
                  <c:v>51074.548904418945</c:v>
                </c:pt>
                <c:pt idx="9283">
                  <c:v>51074.548965454102</c:v>
                </c:pt>
                <c:pt idx="9284">
                  <c:v>51074.548904418945</c:v>
                </c:pt>
                <c:pt idx="9285">
                  <c:v>52345.790481567383</c:v>
                </c:pt>
                <c:pt idx="9286">
                  <c:v>51518.992752075195</c:v>
                </c:pt>
                <c:pt idx="9287">
                  <c:v>51518.992752075195</c:v>
                </c:pt>
                <c:pt idx="9288">
                  <c:v>51518.992752075195</c:v>
                </c:pt>
                <c:pt idx="9289">
                  <c:v>51738.636306762695</c:v>
                </c:pt>
                <c:pt idx="9290">
                  <c:v>51738.636367797852</c:v>
                </c:pt>
                <c:pt idx="9291">
                  <c:v>51738.636306762695</c:v>
                </c:pt>
                <c:pt idx="9292">
                  <c:v>50853.136306762695</c:v>
                </c:pt>
                <c:pt idx="9293">
                  <c:v>51310.520584106445</c:v>
                </c:pt>
                <c:pt idx="9294">
                  <c:v>51383.420547485352</c:v>
                </c:pt>
                <c:pt idx="9295">
                  <c:v>51545.796524047852</c:v>
                </c:pt>
                <c:pt idx="9296">
                  <c:v>51545.796463012695</c:v>
                </c:pt>
                <c:pt idx="9297">
                  <c:v>51189.796463012695</c:v>
                </c:pt>
                <c:pt idx="9298">
                  <c:v>52780.548782348633</c:v>
                </c:pt>
                <c:pt idx="9299">
                  <c:v>52780.548721313477</c:v>
                </c:pt>
                <c:pt idx="9300">
                  <c:v>61923.331680297852</c:v>
                </c:pt>
                <c:pt idx="9301">
                  <c:v>61571.331680297852</c:v>
                </c:pt>
                <c:pt idx="9302">
                  <c:v>50597.387283325195</c:v>
                </c:pt>
                <c:pt idx="9303">
                  <c:v>50597.387283325195</c:v>
                </c:pt>
                <c:pt idx="9304">
                  <c:v>50415.843154907219</c:v>
                </c:pt>
                <c:pt idx="9305">
                  <c:v>47762.991104125969</c:v>
                </c:pt>
                <c:pt idx="9306">
                  <c:v>46861.371780395508</c:v>
                </c:pt>
                <c:pt idx="9307">
                  <c:v>46928.061721801758</c:v>
                </c:pt>
                <c:pt idx="9308">
                  <c:v>46994.751663208008</c:v>
                </c:pt>
                <c:pt idx="9309">
                  <c:v>47131.222305297852</c:v>
                </c:pt>
                <c:pt idx="9310">
                  <c:v>48232.393814086914</c:v>
                </c:pt>
                <c:pt idx="9311">
                  <c:v>47775.083755493164</c:v>
                </c:pt>
                <c:pt idx="9312">
                  <c:v>51474.032791137695</c:v>
                </c:pt>
                <c:pt idx="9313">
                  <c:v>51472.842361450195</c:v>
                </c:pt>
                <c:pt idx="9314">
                  <c:v>52671.087478637695</c:v>
                </c:pt>
                <c:pt idx="9315">
                  <c:v>49254.557754516602</c:v>
                </c:pt>
                <c:pt idx="9316">
                  <c:v>49263.837356567383</c:v>
                </c:pt>
                <c:pt idx="9317">
                  <c:v>48911.83723449707</c:v>
                </c:pt>
                <c:pt idx="9318">
                  <c:v>51089.254348754883</c:v>
                </c:pt>
                <c:pt idx="9319">
                  <c:v>51100.754470825195</c:v>
                </c:pt>
                <c:pt idx="9320">
                  <c:v>51147.89192199707</c:v>
                </c:pt>
                <c:pt idx="9321">
                  <c:v>51098.860061645501</c:v>
                </c:pt>
                <c:pt idx="9322">
                  <c:v>51089.580642700195</c:v>
                </c:pt>
                <c:pt idx="9323">
                  <c:v>51085.580642700195</c:v>
                </c:pt>
                <c:pt idx="9324">
                  <c:v>50689.616165161133</c:v>
                </c:pt>
                <c:pt idx="9325">
                  <c:v>51041.61604309082</c:v>
                </c:pt>
                <c:pt idx="9326">
                  <c:v>51045.616287231445</c:v>
                </c:pt>
                <c:pt idx="9327">
                  <c:v>50702.895706176751</c:v>
                </c:pt>
                <c:pt idx="9328">
                  <c:v>50699.266677856445</c:v>
                </c:pt>
                <c:pt idx="9329">
                  <c:v>50261.15412902832</c:v>
                </c:pt>
                <c:pt idx="9330">
                  <c:v>53454.664993286133</c:v>
                </c:pt>
                <c:pt idx="9331">
                  <c:v>53458.664993286133</c:v>
                </c:pt>
                <c:pt idx="9332">
                  <c:v>53467.944534301758</c:v>
                </c:pt>
                <c:pt idx="9333">
                  <c:v>53467.944534301758</c:v>
                </c:pt>
                <c:pt idx="9334">
                  <c:v>53314.756362915039</c:v>
                </c:pt>
                <c:pt idx="9335">
                  <c:v>49199.974258422852</c:v>
                </c:pt>
                <c:pt idx="9336">
                  <c:v>49074.771560668945</c:v>
                </c:pt>
                <c:pt idx="9337">
                  <c:v>49459.253982543945</c:v>
                </c:pt>
                <c:pt idx="9338">
                  <c:v>49459.253982543945</c:v>
                </c:pt>
                <c:pt idx="9339">
                  <c:v>52178.398468017578</c:v>
                </c:pt>
                <c:pt idx="9340">
                  <c:v>52178.398590087891</c:v>
                </c:pt>
                <c:pt idx="9341">
                  <c:v>52178.398590087891</c:v>
                </c:pt>
                <c:pt idx="9342">
                  <c:v>52178.398468017578</c:v>
                </c:pt>
                <c:pt idx="9343">
                  <c:v>54891.575485229492</c:v>
                </c:pt>
                <c:pt idx="9344">
                  <c:v>55965.992660522461</c:v>
                </c:pt>
                <c:pt idx="9345">
                  <c:v>58895.869766235352</c:v>
                </c:pt>
                <c:pt idx="9346">
                  <c:v>58895.869705200195</c:v>
                </c:pt>
                <c:pt idx="9347">
                  <c:v>53268.797103881836</c:v>
                </c:pt>
                <c:pt idx="9348">
                  <c:v>53030.755950927734</c:v>
                </c:pt>
                <c:pt idx="9349">
                  <c:v>53079.787933349609</c:v>
                </c:pt>
                <c:pt idx="9350">
                  <c:v>53030.755950927734</c:v>
                </c:pt>
                <c:pt idx="9351">
                  <c:v>53029.300872802734</c:v>
                </c:pt>
                <c:pt idx="9352">
                  <c:v>52877.220184326165</c:v>
                </c:pt>
                <c:pt idx="9353">
                  <c:v>51319.722244262695</c:v>
                </c:pt>
                <c:pt idx="9354">
                  <c:v>51319.722305297852</c:v>
                </c:pt>
                <c:pt idx="9355">
                  <c:v>52962.646667480469</c:v>
                </c:pt>
                <c:pt idx="9356">
                  <c:v>53250.731704711914</c:v>
                </c:pt>
                <c:pt idx="9357">
                  <c:v>52788.32844543457</c:v>
                </c:pt>
                <c:pt idx="9358">
                  <c:v>49172.083282470703</c:v>
                </c:pt>
                <c:pt idx="9359">
                  <c:v>49804.665603637695</c:v>
                </c:pt>
                <c:pt idx="9360">
                  <c:v>65891.841751098633</c:v>
                </c:pt>
                <c:pt idx="9361">
                  <c:v>61560.161087036133</c:v>
                </c:pt>
                <c:pt idx="9362">
                  <c:v>62105.393264770501</c:v>
                </c:pt>
                <c:pt idx="9363">
                  <c:v>50611.619705200195</c:v>
                </c:pt>
                <c:pt idx="9364">
                  <c:v>51133.699844360352</c:v>
                </c:pt>
                <c:pt idx="9365">
                  <c:v>51070.079177856438</c:v>
                </c:pt>
                <c:pt idx="9366">
                  <c:v>50996.641311645501</c:v>
                </c:pt>
                <c:pt idx="9367">
                  <c:v>50443.785842895508</c:v>
                </c:pt>
                <c:pt idx="9368">
                  <c:v>49871.70295715332</c:v>
                </c:pt>
                <c:pt idx="9369">
                  <c:v>49387.880958557129</c:v>
                </c:pt>
                <c:pt idx="9370">
                  <c:v>49509.520606994629</c:v>
                </c:pt>
                <c:pt idx="9371">
                  <c:v>49522.646461486816</c:v>
                </c:pt>
                <c:pt idx="9372">
                  <c:v>49415.782875061035</c:v>
                </c:pt>
                <c:pt idx="9373">
                  <c:v>50579.267715454102</c:v>
                </c:pt>
                <c:pt idx="9374">
                  <c:v>50576.428848266602</c:v>
                </c:pt>
                <c:pt idx="9375">
                  <c:v>55813.58073425293</c:v>
                </c:pt>
                <c:pt idx="9376">
                  <c:v>55681.974563598633</c:v>
                </c:pt>
                <c:pt idx="9377">
                  <c:v>55340.974685668945</c:v>
                </c:pt>
                <c:pt idx="9378">
                  <c:v>55609.775100708001</c:v>
                </c:pt>
                <c:pt idx="9379">
                  <c:v>55097.230056762695</c:v>
                </c:pt>
                <c:pt idx="9380">
                  <c:v>55131.96076965332</c:v>
                </c:pt>
                <c:pt idx="9381">
                  <c:v>55264.635330200195</c:v>
                </c:pt>
                <c:pt idx="9382">
                  <c:v>55262.712478637695</c:v>
                </c:pt>
                <c:pt idx="9383">
                  <c:v>55218.49446105957</c:v>
                </c:pt>
                <c:pt idx="9384">
                  <c:v>54866.494583129883</c:v>
                </c:pt>
                <c:pt idx="9385">
                  <c:v>54836.376541137695</c:v>
                </c:pt>
                <c:pt idx="9386">
                  <c:v>54344.305130004883</c:v>
                </c:pt>
                <c:pt idx="9387">
                  <c:v>50096.092758178711</c:v>
                </c:pt>
                <c:pt idx="9388">
                  <c:v>50174.64518737793</c:v>
                </c:pt>
                <c:pt idx="9389">
                  <c:v>50051.979476928704</c:v>
                </c:pt>
                <c:pt idx="9390">
                  <c:v>51458.860977172852</c:v>
                </c:pt>
                <c:pt idx="9391">
                  <c:v>51458.860977172852</c:v>
                </c:pt>
                <c:pt idx="9392">
                  <c:v>51579.650527954102</c:v>
                </c:pt>
                <c:pt idx="9393">
                  <c:v>51655.475234985352</c:v>
                </c:pt>
                <c:pt idx="9394">
                  <c:v>51737.65461730957</c:v>
                </c:pt>
                <c:pt idx="9395">
                  <c:v>51645.02278137207</c:v>
                </c:pt>
                <c:pt idx="9396">
                  <c:v>49857.292617797852</c:v>
                </c:pt>
                <c:pt idx="9397">
                  <c:v>49766.174453735352</c:v>
                </c:pt>
                <c:pt idx="9398">
                  <c:v>49766.174453735352</c:v>
                </c:pt>
                <c:pt idx="9399">
                  <c:v>49766.174453735352</c:v>
                </c:pt>
                <c:pt idx="9400">
                  <c:v>48819.793106079102</c:v>
                </c:pt>
                <c:pt idx="9401">
                  <c:v>48823.793045043945</c:v>
                </c:pt>
                <c:pt idx="9402">
                  <c:v>49109.307998657227</c:v>
                </c:pt>
                <c:pt idx="9403">
                  <c:v>49109.308059692383</c:v>
                </c:pt>
                <c:pt idx="9404">
                  <c:v>50354.594314575195</c:v>
                </c:pt>
                <c:pt idx="9405">
                  <c:v>53967.10285949707</c:v>
                </c:pt>
                <c:pt idx="9406">
                  <c:v>54331.47981262207</c:v>
                </c:pt>
                <c:pt idx="9407">
                  <c:v>49666.712173461914</c:v>
                </c:pt>
                <c:pt idx="9408">
                  <c:v>49888.813735961914</c:v>
                </c:pt>
                <c:pt idx="9409">
                  <c:v>49888.813552856445</c:v>
                </c:pt>
                <c:pt idx="9410">
                  <c:v>53405.350112915039</c:v>
                </c:pt>
                <c:pt idx="9411">
                  <c:v>53287.233169555664</c:v>
                </c:pt>
                <c:pt idx="9412">
                  <c:v>53287.233047485352</c:v>
                </c:pt>
                <c:pt idx="9413">
                  <c:v>53289.155899047852</c:v>
                </c:pt>
                <c:pt idx="9414">
                  <c:v>53509.988388061516</c:v>
                </c:pt>
                <c:pt idx="9415">
                  <c:v>53509.988510131836</c:v>
                </c:pt>
                <c:pt idx="9416">
                  <c:v>52926.189743041992</c:v>
                </c:pt>
                <c:pt idx="9417">
                  <c:v>52933.386642456055</c:v>
                </c:pt>
                <c:pt idx="9418">
                  <c:v>52933.386581420898</c:v>
                </c:pt>
                <c:pt idx="9419">
                  <c:v>52933.386520385742</c:v>
                </c:pt>
                <c:pt idx="9420">
                  <c:v>55381.498062133789</c:v>
                </c:pt>
                <c:pt idx="9421">
                  <c:v>55381.498001098633</c:v>
                </c:pt>
                <c:pt idx="9422">
                  <c:v>55381.498001098633</c:v>
                </c:pt>
                <c:pt idx="9423">
                  <c:v>51725.781143188469</c:v>
                </c:pt>
                <c:pt idx="9424">
                  <c:v>51652.880935668945</c:v>
                </c:pt>
                <c:pt idx="9425">
                  <c:v>50665.310623168945</c:v>
                </c:pt>
                <c:pt idx="9426">
                  <c:v>51876.884353637695</c:v>
                </c:pt>
                <c:pt idx="9427">
                  <c:v>51876.884353637695</c:v>
                </c:pt>
                <c:pt idx="9428">
                  <c:v>51777.361740112305</c:v>
                </c:pt>
                <c:pt idx="9429">
                  <c:v>51777.361740112305</c:v>
                </c:pt>
                <c:pt idx="9430">
                  <c:v>51777.361740112305</c:v>
                </c:pt>
                <c:pt idx="9431">
                  <c:v>51830.057052612305</c:v>
                </c:pt>
                <c:pt idx="9432">
                  <c:v>51828.175216674805</c:v>
                </c:pt>
                <c:pt idx="9433">
                  <c:v>53979.56428527832</c:v>
                </c:pt>
                <c:pt idx="9434">
                  <c:v>54441.75569152832</c:v>
                </c:pt>
                <c:pt idx="9435">
                  <c:v>53152.933303833008</c:v>
                </c:pt>
                <c:pt idx="9436">
                  <c:v>53152.933303833008</c:v>
                </c:pt>
                <c:pt idx="9437">
                  <c:v>51592.20979309082</c:v>
                </c:pt>
                <c:pt idx="9438">
                  <c:v>51543.17805480957</c:v>
                </c:pt>
                <c:pt idx="9439">
                  <c:v>51847.713882446282</c:v>
                </c:pt>
                <c:pt idx="9440">
                  <c:v>48486.974746704102</c:v>
                </c:pt>
                <c:pt idx="9441">
                  <c:v>54743.845291137695</c:v>
                </c:pt>
                <c:pt idx="9442">
                  <c:v>53970.991287231445</c:v>
                </c:pt>
                <c:pt idx="9443">
                  <c:v>55054.530838012695</c:v>
                </c:pt>
                <c:pt idx="9444">
                  <c:v>54612.706253051751</c:v>
                </c:pt>
                <c:pt idx="9445">
                  <c:v>54494.030960083001</c:v>
                </c:pt>
                <c:pt idx="9446">
                  <c:v>54880.12873840332</c:v>
                </c:pt>
                <c:pt idx="9447">
                  <c:v>54650.205520629883</c:v>
                </c:pt>
                <c:pt idx="9448">
                  <c:v>51169.644485473633</c:v>
                </c:pt>
                <c:pt idx="9449">
                  <c:v>51368.330520629883</c:v>
                </c:pt>
                <c:pt idx="9450">
                  <c:v>60324.006362915039</c:v>
                </c:pt>
                <c:pt idx="9451">
                  <c:v>60324.006301879883</c:v>
                </c:pt>
                <c:pt idx="9452">
                  <c:v>60324.006301879883</c:v>
                </c:pt>
                <c:pt idx="9453">
                  <c:v>60205.330581665039</c:v>
                </c:pt>
                <c:pt idx="9454">
                  <c:v>51237.139007568352</c:v>
                </c:pt>
                <c:pt idx="9455">
                  <c:v>51310.258819580078</c:v>
                </c:pt>
                <c:pt idx="9456">
                  <c:v>51383.368927001946</c:v>
                </c:pt>
                <c:pt idx="9457">
                  <c:v>51456.489349365234</c:v>
                </c:pt>
                <c:pt idx="9458">
                  <c:v>48814.457061767578</c:v>
                </c:pt>
                <c:pt idx="9459">
                  <c:v>48888.966827392578</c:v>
                </c:pt>
                <c:pt idx="9460">
                  <c:v>48962.086944580078</c:v>
                </c:pt>
                <c:pt idx="9461">
                  <c:v>51467.286758422852</c:v>
                </c:pt>
                <c:pt idx="9462">
                  <c:v>52305.013320922852</c:v>
                </c:pt>
                <c:pt idx="9463">
                  <c:v>52305.013320922852</c:v>
                </c:pt>
                <c:pt idx="9464">
                  <c:v>52164.963455200195</c:v>
                </c:pt>
                <c:pt idx="9465">
                  <c:v>49537.055740356445</c:v>
                </c:pt>
                <c:pt idx="9466">
                  <c:v>49537.055740356445</c:v>
                </c:pt>
                <c:pt idx="9467">
                  <c:v>49541.055740356445</c:v>
                </c:pt>
                <c:pt idx="9468">
                  <c:v>49550.33528137207</c:v>
                </c:pt>
                <c:pt idx="9469">
                  <c:v>49550.335159301758</c:v>
                </c:pt>
                <c:pt idx="9470">
                  <c:v>49541.055740356445</c:v>
                </c:pt>
                <c:pt idx="9471">
                  <c:v>49655.170974731445</c:v>
                </c:pt>
                <c:pt idx="9472">
                  <c:v>49655.170974731445</c:v>
                </c:pt>
                <c:pt idx="9473">
                  <c:v>49655.170974731445</c:v>
                </c:pt>
                <c:pt idx="9474">
                  <c:v>49655.170974731445</c:v>
                </c:pt>
                <c:pt idx="9475">
                  <c:v>49656.764785766602</c:v>
                </c:pt>
                <c:pt idx="9476">
                  <c:v>49336.135879516602</c:v>
                </c:pt>
                <c:pt idx="9477">
                  <c:v>48399.876113891602</c:v>
                </c:pt>
                <c:pt idx="9478">
                  <c:v>48399.876052856445</c:v>
                </c:pt>
                <c:pt idx="9479">
                  <c:v>48399.876113891602</c:v>
                </c:pt>
                <c:pt idx="9480">
                  <c:v>60875.409072875977</c:v>
                </c:pt>
                <c:pt idx="9481">
                  <c:v>60884.688552856445</c:v>
                </c:pt>
                <c:pt idx="9482">
                  <c:v>61048.123123168945</c:v>
                </c:pt>
                <c:pt idx="9483">
                  <c:v>61434.556594848633</c:v>
                </c:pt>
                <c:pt idx="9484">
                  <c:v>52062.071304321289</c:v>
                </c:pt>
                <c:pt idx="9485">
                  <c:v>52071.350662231445</c:v>
                </c:pt>
                <c:pt idx="9486">
                  <c:v>52062.071304321289</c:v>
                </c:pt>
                <c:pt idx="9487">
                  <c:v>52058.071243286133</c:v>
                </c:pt>
                <c:pt idx="9488">
                  <c:v>51056.961807250969</c:v>
                </c:pt>
                <c:pt idx="9489">
                  <c:v>50778.082168579102</c:v>
                </c:pt>
                <c:pt idx="9490">
                  <c:v>52443.488174438477</c:v>
                </c:pt>
                <c:pt idx="9491">
                  <c:v>54614.721664428711</c:v>
                </c:pt>
                <c:pt idx="9492">
                  <c:v>54614.721786499023</c:v>
                </c:pt>
                <c:pt idx="9493">
                  <c:v>54262.721664428711</c:v>
                </c:pt>
                <c:pt idx="9494">
                  <c:v>54363.004867553711</c:v>
                </c:pt>
                <c:pt idx="9495">
                  <c:v>59744.18147277832</c:v>
                </c:pt>
                <c:pt idx="9496">
                  <c:v>59783.250686645508</c:v>
                </c:pt>
                <c:pt idx="9497">
                  <c:v>59553.639907836914</c:v>
                </c:pt>
                <c:pt idx="9498">
                  <c:v>49307.708206176758</c:v>
                </c:pt>
                <c:pt idx="9499">
                  <c:v>49316.987686157227</c:v>
                </c:pt>
                <c:pt idx="9500">
                  <c:v>49316.987686157227</c:v>
                </c:pt>
                <c:pt idx="9501">
                  <c:v>49464.602066040039</c:v>
                </c:pt>
                <c:pt idx="9502">
                  <c:v>51981.191055297852</c:v>
                </c:pt>
                <c:pt idx="9503">
                  <c:v>53008.852127075195</c:v>
                </c:pt>
                <c:pt idx="9504">
                  <c:v>52890.176345825195</c:v>
                </c:pt>
                <c:pt idx="9505">
                  <c:v>52348.903594970703</c:v>
                </c:pt>
                <c:pt idx="9506">
                  <c:v>51542.010101318359</c:v>
                </c:pt>
                <c:pt idx="9507">
                  <c:v>51478.169403076172</c:v>
                </c:pt>
                <c:pt idx="9508">
                  <c:v>50283.673645019531</c:v>
                </c:pt>
                <c:pt idx="9509">
                  <c:v>49352.199035644531</c:v>
                </c:pt>
                <c:pt idx="9510">
                  <c:v>52369.878494262695</c:v>
                </c:pt>
                <c:pt idx="9511">
                  <c:v>52303.188552856445</c:v>
                </c:pt>
                <c:pt idx="9512">
                  <c:v>52235.959609985352</c:v>
                </c:pt>
                <c:pt idx="9513">
                  <c:v>52033.132217407219</c:v>
                </c:pt>
                <c:pt idx="9514">
                  <c:v>53317.637771606445</c:v>
                </c:pt>
                <c:pt idx="9515">
                  <c:v>53317.637832641602</c:v>
                </c:pt>
                <c:pt idx="9516">
                  <c:v>53062.633865356445</c:v>
                </c:pt>
                <c:pt idx="9517">
                  <c:v>53062.633865356445</c:v>
                </c:pt>
                <c:pt idx="9518">
                  <c:v>51228.635452270508</c:v>
                </c:pt>
                <c:pt idx="9519">
                  <c:v>51219.355850219727</c:v>
                </c:pt>
                <c:pt idx="9520">
                  <c:v>50120.065711975098</c:v>
                </c:pt>
                <c:pt idx="9521">
                  <c:v>50120.065650939941</c:v>
                </c:pt>
                <c:pt idx="9522">
                  <c:v>50120.065650939941</c:v>
                </c:pt>
                <c:pt idx="9523">
                  <c:v>50120.065773010254</c:v>
                </c:pt>
                <c:pt idx="9524">
                  <c:v>50120.065773010254</c:v>
                </c:pt>
                <c:pt idx="9525">
                  <c:v>59089.6533203125</c:v>
                </c:pt>
                <c:pt idx="9526">
                  <c:v>59089.653381347656</c:v>
                </c:pt>
                <c:pt idx="9527">
                  <c:v>59089.653442382813</c:v>
                </c:pt>
                <c:pt idx="9528">
                  <c:v>61313.752883911133</c:v>
                </c:pt>
                <c:pt idx="9529">
                  <c:v>61023.875930786133</c:v>
                </c:pt>
                <c:pt idx="9530">
                  <c:v>60922.559768676758</c:v>
                </c:pt>
                <c:pt idx="9531">
                  <c:v>59832.116653442383</c:v>
                </c:pt>
                <c:pt idx="9532">
                  <c:v>59822.406448364258</c:v>
                </c:pt>
                <c:pt idx="9533">
                  <c:v>59699.730728149414</c:v>
                </c:pt>
                <c:pt idx="9534">
                  <c:v>60433.604934692383</c:v>
                </c:pt>
                <c:pt idx="9535">
                  <c:v>55077.767730712891</c:v>
                </c:pt>
                <c:pt idx="9536">
                  <c:v>55087.047149658203</c:v>
                </c:pt>
                <c:pt idx="9537">
                  <c:v>55077.767791748047</c:v>
                </c:pt>
                <c:pt idx="9538">
                  <c:v>55348.181793212891</c:v>
                </c:pt>
                <c:pt idx="9539">
                  <c:v>55348.181793212891</c:v>
                </c:pt>
                <c:pt idx="9540">
                  <c:v>59218.81282043457</c:v>
                </c:pt>
                <c:pt idx="9541">
                  <c:v>60420.733963012695</c:v>
                </c:pt>
                <c:pt idx="9542">
                  <c:v>60420.733963012695</c:v>
                </c:pt>
                <c:pt idx="9543">
                  <c:v>60422.519119262695</c:v>
                </c:pt>
                <c:pt idx="9544">
                  <c:v>60413.239761352539</c:v>
                </c:pt>
                <c:pt idx="9545">
                  <c:v>59700.389358520508</c:v>
                </c:pt>
                <c:pt idx="9546">
                  <c:v>59569.637588500977</c:v>
                </c:pt>
                <c:pt idx="9547">
                  <c:v>59609.009414672852</c:v>
                </c:pt>
                <c:pt idx="9548">
                  <c:v>58279.648941040039</c:v>
                </c:pt>
                <c:pt idx="9549">
                  <c:v>58041.347061157219</c:v>
                </c:pt>
                <c:pt idx="9550">
                  <c:v>55123.468963623047</c:v>
                </c:pt>
                <c:pt idx="9551">
                  <c:v>55468.236724853516</c:v>
                </c:pt>
                <c:pt idx="9552">
                  <c:v>55458.957427978516</c:v>
                </c:pt>
                <c:pt idx="9553">
                  <c:v>55454.957427978516</c:v>
                </c:pt>
                <c:pt idx="9554">
                  <c:v>55521.536529541016</c:v>
                </c:pt>
                <c:pt idx="9555">
                  <c:v>55882.271987915039</c:v>
                </c:pt>
                <c:pt idx="9556">
                  <c:v>55891.551467895508</c:v>
                </c:pt>
                <c:pt idx="9557">
                  <c:v>53600.607376098633</c:v>
                </c:pt>
                <c:pt idx="9558">
                  <c:v>53600.607437133789</c:v>
                </c:pt>
                <c:pt idx="9559">
                  <c:v>53600.607498168945</c:v>
                </c:pt>
                <c:pt idx="9560">
                  <c:v>53191.317642211914</c:v>
                </c:pt>
                <c:pt idx="9561">
                  <c:v>52301.442153930664</c:v>
                </c:pt>
                <c:pt idx="9562">
                  <c:v>48953.059829711914</c:v>
                </c:pt>
                <c:pt idx="9563">
                  <c:v>49069.977310180664</c:v>
                </c:pt>
                <c:pt idx="9564">
                  <c:v>51132.41340637207</c:v>
                </c:pt>
                <c:pt idx="9565">
                  <c:v>51130.001663208001</c:v>
                </c:pt>
                <c:pt idx="9566">
                  <c:v>53576.630355834961</c:v>
                </c:pt>
                <c:pt idx="9567">
                  <c:v>53503.730514526367</c:v>
                </c:pt>
                <c:pt idx="9568">
                  <c:v>54326.49462890625</c:v>
                </c:pt>
                <c:pt idx="9569">
                  <c:v>53879.615600585938</c:v>
                </c:pt>
                <c:pt idx="9570">
                  <c:v>50161.36279296875</c:v>
                </c:pt>
                <c:pt idx="9571">
                  <c:v>49911.052185058594</c:v>
                </c:pt>
                <c:pt idx="9572">
                  <c:v>51777.36408996582</c:v>
                </c:pt>
                <c:pt idx="9573">
                  <c:v>50989.284133911133</c:v>
                </c:pt>
                <c:pt idx="9574">
                  <c:v>50989.284133911133</c:v>
                </c:pt>
                <c:pt idx="9575">
                  <c:v>50993.284133911133</c:v>
                </c:pt>
                <c:pt idx="9576">
                  <c:v>50989.284072875977</c:v>
                </c:pt>
                <c:pt idx="9577">
                  <c:v>51238.557510375977</c:v>
                </c:pt>
                <c:pt idx="9578">
                  <c:v>51238.557571411133</c:v>
                </c:pt>
                <c:pt idx="9579">
                  <c:v>51237.482315063477</c:v>
                </c:pt>
                <c:pt idx="9580">
                  <c:v>51241.482315063477</c:v>
                </c:pt>
                <c:pt idx="9581">
                  <c:v>50976.343826293945</c:v>
                </c:pt>
                <c:pt idx="9582">
                  <c:v>50967.064407348633</c:v>
                </c:pt>
                <c:pt idx="9583">
                  <c:v>51283.087326049805</c:v>
                </c:pt>
                <c:pt idx="9584">
                  <c:v>51283.087326049805</c:v>
                </c:pt>
                <c:pt idx="9585">
                  <c:v>53807.84033203125</c:v>
                </c:pt>
                <c:pt idx="9586">
                  <c:v>53817.119750976563</c:v>
                </c:pt>
                <c:pt idx="9587">
                  <c:v>54057.563049316406</c:v>
                </c:pt>
                <c:pt idx="9588">
                  <c:v>54056.241821289063</c:v>
                </c:pt>
                <c:pt idx="9589">
                  <c:v>54046.96240234375</c:v>
                </c:pt>
                <c:pt idx="9590">
                  <c:v>53299.739784240723</c:v>
                </c:pt>
                <c:pt idx="9591">
                  <c:v>53561.423377990723</c:v>
                </c:pt>
                <c:pt idx="9592">
                  <c:v>51736.112930297852</c:v>
                </c:pt>
                <c:pt idx="9593">
                  <c:v>51123.141250610352</c:v>
                </c:pt>
                <c:pt idx="9594">
                  <c:v>51056.991348266602</c:v>
                </c:pt>
                <c:pt idx="9595">
                  <c:v>50990.841445922852</c:v>
                </c:pt>
                <c:pt idx="9596">
                  <c:v>48522.433242797852</c:v>
                </c:pt>
                <c:pt idx="9597">
                  <c:v>48595.553359985352</c:v>
                </c:pt>
                <c:pt idx="9598">
                  <c:v>51546.598587036133</c:v>
                </c:pt>
                <c:pt idx="9599">
                  <c:v>51555.877944946289</c:v>
                </c:pt>
                <c:pt idx="9600">
                  <c:v>53065.896987915039</c:v>
                </c:pt>
                <c:pt idx="9601">
                  <c:v>53836.65461730957</c:v>
                </c:pt>
                <c:pt idx="9602">
                  <c:v>53301.405899047852</c:v>
                </c:pt>
                <c:pt idx="9603">
                  <c:v>53196.660186767578</c:v>
                </c:pt>
                <c:pt idx="9604">
                  <c:v>52351.655410766602</c:v>
                </c:pt>
                <c:pt idx="9605">
                  <c:v>52351.655349731445</c:v>
                </c:pt>
                <c:pt idx="9606">
                  <c:v>52349.444412231445</c:v>
                </c:pt>
                <c:pt idx="9607">
                  <c:v>52209.045379638672</c:v>
                </c:pt>
                <c:pt idx="9608">
                  <c:v>57814.100234985352</c:v>
                </c:pt>
                <c:pt idx="9609">
                  <c:v>57814.100173950195</c:v>
                </c:pt>
                <c:pt idx="9610">
                  <c:v>57812.756484985352</c:v>
                </c:pt>
                <c:pt idx="9611">
                  <c:v>57812.756423950195</c:v>
                </c:pt>
                <c:pt idx="9612">
                  <c:v>53605.100875854492</c:v>
                </c:pt>
                <c:pt idx="9613">
                  <c:v>54826.985687255859</c:v>
                </c:pt>
                <c:pt idx="9614">
                  <c:v>54826.985626220703</c:v>
                </c:pt>
                <c:pt idx="9615">
                  <c:v>53140.061859130859</c:v>
                </c:pt>
                <c:pt idx="9616">
                  <c:v>49074.940994262695</c:v>
                </c:pt>
                <c:pt idx="9617">
                  <c:v>48960.267288208008</c:v>
                </c:pt>
                <c:pt idx="9618">
                  <c:v>48969.546829223633</c:v>
                </c:pt>
                <c:pt idx="9619">
                  <c:v>48810.606460571289</c:v>
                </c:pt>
                <c:pt idx="9620">
                  <c:v>48772.206497192383</c:v>
                </c:pt>
                <c:pt idx="9621">
                  <c:v>51693.847549438477</c:v>
                </c:pt>
                <c:pt idx="9622">
                  <c:v>51575.730422973633</c:v>
                </c:pt>
                <c:pt idx="9623">
                  <c:v>53563.01741027832</c:v>
                </c:pt>
                <c:pt idx="9624">
                  <c:v>51980.206832885742</c:v>
                </c:pt>
                <c:pt idx="9625">
                  <c:v>51980.206832885742</c:v>
                </c:pt>
                <c:pt idx="9626">
                  <c:v>51980.206893920898</c:v>
                </c:pt>
                <c:pt idx="9627">
                  <c:v>51980.206893920898</c:v>
                </c:pt>
                <c:pt idx="9628">
                  <c:v>51980.830917358398</c:v>
                </c:pt>
                <c:pt idx="9629">
                  <c:v>53642.334518432617</c:v>
                </c:pt>
                <c:pt idx="9630">
                  <c:v>61783.998245239251</c:v>
                </c:pt>
                <c:pt idx="9631">
                  <c:v>61072.197463989251</c:v>
                </c:pt>
                <c:pt idx="9632">
                  <c:v>60941.445999145501</c:v>
                </c:pt>
                <c:pt idx="9633">
                  <c:v>60953.523635864251</c:v>
                </c:pt>
                <c:pt idx="9634">
                  <c:v>55150.083450317383</c:v>
                </c:pt>
                <c:pt idx="9635">
                  <c:v>51238.108474731445</c:v>
                </c:pt>
                <c:pt idx="9636">
                  <c:v>51193.101455688469</c:v>
                </c:pt>
                <c:pt idx="9637">
                  <c:v>51266.221755981445</c:v>
                </c:pt>
                <c:pt idx="9638">
                  <c:v>50465.42268371582</c:v>
                </c:pt>
                <c:pt idx="9639">
                  <c:v>50473.456130981445</c:v>
                </c:pt>
                <c:pt idx="9640">
                  <c:v>55596.125717163086</c:v>
                </c:pt>
                <c:pt idx="9641">
                  <c:v>55596.125717163086</c:v>
                </c:pt>
                <c:pt idx="9642">
                  <c:v>55596.125839233398</c:v>
                </c:pt>
                <c:pt idx="9643">
                  <c:v>55607.825546264648</c:v>
                </c:pt>
                <c:pt idx="9644">
                  <c:v>56645.838607788086</c:v>
                </c:pt>
                <c:pt idx="9645">
                  <c:v>51475.509063720703</c:v>
                </c:pt>
                <c:pt idx="9646">
                  <c:v>51479.509063720703</c:v>
                </c:pt>
                <c:pt idx="9647">
                  <c:v>51488.788604736328</c:v>
                </c:pt>
                <c:pt idx="9648">
                  <c:v>51479.509063720703</c:v>
                </c:pt>
                <c:pt idx="9649">
                  <c:v>50793.565032958984</c:v>
                </c:pt>
                <c:pt idx="9650">
                  <c:v>53552.767974853516</c:v>
                </c:pt>
                <c:pt idx="9651">
                  <c:v>53983.645355224609</c:v>
                </c:pt>
                <c:pt idx="9652">
                  <c:v>53974.365997314453</c:v>
                </c:pt>
                <c:pt idx="9653">
                  <c:v>54388.207794189453</c:v>
                </c:pt>
                <c:pt idx="9654">
                  <c:v>54043.947052001953</c:v>
                </c:pt>
                <c:pt idx="9655">
                  <c:v>53659.464752197266</c:v>
                </c:pt>
                <c:pt idx="9656">
                  <c:v>53659.464813232422</c:v>
                </c:pt>
                <c:pt idx="9657">
                  <c:v>53982.583526611328</c:v>
                </c:pt>
                <c:pt idx="9658">
                  <c:v>53673.320785522461</c:v>
                </c:pt>
                <c:pt idx="9659">
                  <c:v>53673.320785522461</c:v>
                </c:pt>
                <c:pt idx="9660">
                  <c:v>59367.297805786133</c:v>
                </c:pt>
                <c:pt idx="9661">
                  <c:v>59442.357376098633</c:v>
                </c:pt>
                <c:pt idx="9662">
                  <c:v>59159.72492980957</c:v>
                </c:pt>
                <c:pt idx="9663">
                  <c:v>59098.521377563477</c:v>
                </c:pt>
                <c:pt idx="9664">
                  <c:v>53299.992691040039</c:v>
                </c:pt>
                <c:pt idx="9665">
                  <c:v>53309.272171020508</c:v>
                </c:pt>
                <c:pt idx="9666">
                  <c:v>53309.272171020508</c:v>
                </c:pt>
                <c:pt idx="9667">
                  <c:v>51197.427383422852</c:v>
                </c:pt>
                <c:pt idx="9668">
                  <c:v>50648.712783813477</c:v>
                </c:pt>
                <c:pt idx="9669">
                  <c:v>54060.273422241211</c:v>
                </c:pt>
                <c:pt idx="9670">
                  <c:v>54060.273483276367</c:v>
                </c:pt>
                <c:pt idx="9671">
                  <c:v>54060.273483276367</c:v>
                </c:pt>
                <c:pt idx="9672">
                  <c:v>54271.305648803711</c:v>
                </c:pt>
                <c:pt idx="9673">
                  <c:v>54271.305648803711</c:v>
                </c:pt>
                <c:pt idx="9674">
                  <c:v>53919.305648803711</c:v>
                </c:pt>
                <c:pt idx="9675">
                  <c:v>50280.358474731445</c:v>
                </c:pt>
                <c:pt idx="9676">
                  <c:v>50083.018203735352</c:v>
                </c:pt>
                <c:pt idx="9677">
                  <c:v>50176.649063110352</c:v>
                </c:pt>
                <c:pt idx="9678">
                  <c:v>50103.528945922852</c:v>
                </c:pt>
                <c:pt idx="9679">
                  <c:v>50030.419082641602</c:v>
                </c:pt>
                <c:pt idx="9680">
                  <c:v>49957.298965454102</c:v>
                </c:pt>
                <c:pt idx="9681">
                  <c:v>49584.548187255859</c:v>
                </c:pt>
                <c:pt idx="9682">
                  <c:v>49584.548187255859</c:v>
                </c:pt>
                <c:pt idx="9683">
                  <c:v>49584.548187255859</c:v>
                </c:pt>
                <c:pt idx="9684">
                  <c:v>49584.548065185547</c:v>
                </c:pt>
                <c:pt idx="9685">
                  <c:v>49006.904510498047</c:v>
                </c:pt>
                <c:pt idx="9686">
                  <c:v>48658.904632568359</c:v>
                </c:pt>
                <c:pt idx="9687">
                  <c:v>48198.683990478516</c:v>
                </c:pt>
                <c:pt idx="9688">
                  <c:v>48198.684051513672</c:v>
                </c:pt>
                <c:pt idx="9689">
                  <c:v>48454.187957763672</c:v>
                </c:pt>
                <c:pt idx="9690">
                  <c:v>53924.716796875</c:v>
                </c:pt>
                <c:pt idx="9691">
                  <c:v>53267.147338867188</c:v>
                </c:pt>
                <c:pt idx="9692">
                  <c:v>53248.800170898438</c:v>
                </c:pt>
                <c:pt idx="9693">
                  <c:v>53248.800170898438</c:v>
                </c:pt>
                <c:pt idx="9694">
                  <c:v>53029.918395996094</c:v>
                </c:pt>
                <c:pt idx="9695">
                  <c:v>53020.638854980469</c:v>
                </c:pt>
                <c:pt idx="9696">
                  <c:v>52974.853088378906</c:v>
                </c:pt>
                <c:pt idx="9697">
                  <c:v>51872.972732543945</c:v>
                </c:pt>
                <c:pt idx="9698">
                  <c:v>51872.972732543945</c:v>
                </c:pt>
                <c:pt idx="9699">
                  <c:v>52108.742263793945</c:v>
                </c:pt>
                <c:pt idx="9700">
                  <c:v>52108.742324829102</c:v>
                </c:pt>
                <c:pt idx="9701">
                  <c:v>51724.259902954102</c:v>
                </c:pt>
                <c:pt idx="9702">
                  <c:v>51319.172744750977</c:v>
                </c:pt>
                <c:pt idx="9703">
                  <c:v>52100.191360473633</c:v>
                </c:pt>
                <c:pt idx="9704">
                  <c:v>52109.470779418945</c:v>
                </c:pt>
                <c:pt idx="9705">
                  <c:v>50635.440994262695</c:v>
                </c:pt>
                <c:pt idx="9706">
                  <c:v>50015.789688110352</c:v>
                </c:pt>
                <c:pt idx="9707">
                  <c:v>50098.179397583001</c:v>
                </c:pt>
                <c:pt idx="9708">
                  <c:v>50171.29914855957</c:v>
                </c:pt>
                <c:pt idx="9709">
                  <c:v>49820.04133605957</c:v>
                </c:pt>
                <c:pt idx="9710">
                  <c:v>49115.721267700195</c:v>
                </c:pt>
                <c:pt idx="9711">
                  <c:v>49115.721267700195</c:v>
                </c:pt>
                <c:pt idx="9712">
                  <c:v>52124.685989379883</c:v>
                </c:pt>
                <c:pt idx="9713">
                  <c:v>52125.355972290039</c:v>
                </c:pt>
                <c:pt idx="9714">
                  <c:v>52127.425979614258</c:v>
                </c:pt>
                <c:pt idx="9715">
                  <c:v>52010.820205688477</c:v>
                </c:pt>
                <c:pt idx="9716">
                  <c:v>51534.572708129883</c:v>
                </c:pt>
                <c:pt idx="9717">
                  <c:v>51449.24299621582</c:v>
                </c:pt>
                <c:pt idx="9718">
                  <c:v>51406.59944152832</c:v>
                </c:pt>
                <c:pt idx="9719">
                  <c:v>51424.338760375977</c:v>
                </c:pt>
                <c:pt idx="9720">
                  <c:v>62624.419509887695</c:v>
                </c:pt>
                <c:pt idx="9721">
                  <c:v>62468.04426574707</c:v>
                </c:pt>
                <c:pt idx="9722">
                  <c:v>60929.164749145508</c:v>
                </c:pt>
                <c:pt idx="9723">
                  <c:v>60992.785171508789</c:v>
                </c:pt>
                <c:pt idx="9724">
                  <c:v>53422.227569580078</c:v>
                </c:pt>
                <c:pt idx="9725">
                  <c:v>53428.255950927734</c:v>
                </c:pt>
                <c:pt idx="9726">
                  <c:v>53487.535430908203</c:v>
                </c:pt>
                <c:pt idx="9727">
                  <c:v>53478.256011962891</c:v>
                </c:pt>
                <c:pt idx="9728">
                  <c:v>50718.213363647461</c:v>
                </c:pt>
                <c:pt idx="9729">
                  <c:v>50599.537521362305</c:v>
                </c:pt>
                <c:pt idx="9730">
                  <c:v>51365.010177612305</c:v>
                </c:pt>
                <c:pt idx="9731">
                  <c:v>52714.350143432617</c:v>
                </c:pt>
                <c:pt idx="9732">
                  <c:v>51911.65998840332</c:v>
                </c:pt>
                <c:pt idx="9733">
                  <c:v>51523.973587036133</c:v>
                </c:pt>
                <c:pt idx="9734">
                  <c:v>52402.65705871582</c:v>
                </c:pt>
                <c:pt idx="9735">
                  <c:v>57000.532241821289</c:v>
                </c:pt>
                <c:pt idx="9736">
                  <c:v>56648.532241821289</c:v>
                </c:pt>
                <c:pt idx="9737">
                  <c:v>56648.532180786133</c:v>
                </c:pt>
                <c:pt idx="9738">
                  <c:v>56264.047805786133</c:v>
                </c:pt>
                <c:pt idx="9739">
                  <c:v>56004.916473388672</c:v>
                </c:pt>
                <c:pt idx="9740">
                  <c:v>55886.799285888672</c:v>
                </c:pt>
                <c:pt idx="9741">
                  <c:v>55886.799285888672</c:v>
                </c:pt>
                <c:pt idx="9742">
                  <c:v>55886.799285888672</c:v>
                </c:pt>
                <c:pt idx="9743">
                  <c:v>55952.579498291016</c:v>
                </c:pt>
                <c:pt idx="9744">
                  <c:v>51142.603866577148</c:v>
                </c:pt>
                <c:pt idx="9745">
                  <c:v>51069.703842163086</c:v>
                </c:pt>
                <c:pt idx="9746">
                  <c:v>51654.466903686516</c:v>
                </c:pt>
                <c:pt idx="9747">
                  <c:v>51581.566696166992</c:v>
                </c:pt>
                <c:pt idx="9748">
                  <c:v>54318.965072631836</c:v>
                </c:pt>
                <c:pt idx="9749">
                  <c:v>54319.578475952148</c:v>
                </c:pt>
                <c:pt idx="9750">
                  <c:v>52823.545471191406</c:v>
                </c:pt>
                <c:pt idx="9751">
                  <c:v>53420.71923828125</c:v>
                </c:pt>
                <c:pt idx="9752">
                  <c:v>53420.71923828125</c:v>
                </c:pt>
                <c:pt idx="9753">
                  <c:v>53420.71923828125</c:v>
                </c:pt>
                <c:pt idx="9754">
                  <c:v>53420.71923828125</c:v>
                </c:pt>
                <c:pt idx="9755">
                  <c:v>53411.439697265625</c:v>
                </c:pt>
                <c:pt idx="9756">
                  <c:v>53212.6982421875</c:v>
                </c:pt>
                <c:pt idx="9757">
                  <c:v>51841.044998168945</c:v>
                </c:pt>
                <c:pt idx="9758">
                  <c:v>52699.400039672852</c:v>
                </c:pt>
                <c:pt idx="9759">
                  <c:v>52699.400039672852</c:v>
                </c:pt>
                <c:pt idx="9760">
                  <c:v>52426.047012329102</c:v>
                </c:pt>
                <c:pt idx="9761">
                  <c:v>53331.103775024414</c:v>
                </c:pt>
                <c:pt idx="9762">
                  <c:v>51857.138626098633</c:v>
                </c:pt>
                <c:pt idx="9763">
                  <c:v>51595.668045043945</c:v>
                </c:pt>
                <c:pt idx="9764">
                  <c:v>51599.668106079102</c:v>
                </c:pt>
                <c:pt idx="9765">
                  <c:v>53793.099700927734</c:v>
                </c:pt>
                <c:pt idx="9766">
                  <c:v>53745.990936279297</c:v>
                </c:pt>
                <c:pt idx="9767">
                  <c:v>50161.456192016602</c:v>
                </c:pt>
                <c:pt idx="9768">
                  <c:v>50170.735549926758</c:v>
                </c:pt>
                <c:pt idx="9769">
                  <c:v>52963.51008605957</c:v>
                </c:pt>
                <c:pt idx="9770">
                  <c:v>52621.76789855957</c:v>
                </c:pt>
                <c:pt idx="9771">
                  <c:v>52366.26203918457</c:v>
                </c:pt>
                <c:pt idx="9772">
                  <c:v>52368.185134887695</c:v>
                </c:pt>
                <c:pt idx="9773">
                  <c:v>54726.811141967766</c:v>
                </c:pt>
                <c:pt idx="9774">
                  <c:v>54959.985336303704</c:v>
                </c:pt>
                <c:pt idx="9775">
                  <c:v>53678.774703979492</c:v>
                </c:pt>
                <c:pt idx="9776">
                  <c:v>54067.257125854492</c:v>
                </c:pt>
                <c:pt idx="9777">
                  <c:v>53997.91178894043</c:v>
                </c:pt>
                <c:pt idx="9778">
                  <c:v>53988.632369995117</c:v>
                </c:pt>
                <c:pt idx="9779">
                  <c:v>53133.746200561523</c:v>
                </c:pt>
                <c:pt idx="9780">
                  <c:v>48409.590957641602</c:v>
                </c:pt>
                <c:pt idx="9781">
                  <c:v>48336.690811157219</c:v>
                </c:pt>
                <c:pt idx="9782">
                  <c:v>48263.790664672852</c:v>
                </c:pt>
                <c:pt idx="9783">
                  <c:v>50177.02815246582</c:v>
                </c:pt>
                <c:pt idx="9784">
                  <c:v>50182.310073852539</c:v>
                </c:pt>
                <c:pt idx="9785">
                  <c:v>50340.111892700195</c:v>
                </c:pt>
                <c:pt idx="9786">
                  <c:v>50340.112014770508</c:v>
                </c:pt>
                <c:pt idx="9787">
                  <c:v>50340.112014770508</c:v>
                </c:pt>
                <c:pt idx="9788">
                  <c:v>49682.814407348633</c:v>
                </c:pt>
                <c:pt idx="9789">
                  <c:v>49877.920364379883</c:v>
                </c:pt>
                <c:pt idx="9790">
                  <c:v>49915.411575317383</c:v>
                </c:pt>
                <c:pt idx="9791">
                  <c:v>49576.877517700195</c:v>
                </c:pt>
                <c:pt idx="9792">
                  <c:v>49588.080215454102</c:v>
                </c:pt>
                <c:pt idx="9793">
                  <c:v>49536.157180786133</c:v>
                </c:pt>
                <c:pt idx="9794">
                  <c:v>50096.179458618164</c:v>
                </c:pt>
                <c:pt idx="9795">
                  <c:v>62395.379730224609</c:v>
                </c:pt>
                <c:pt idx="9796">
                  <c:v>61808.486663818359</c:v>
                </c:pt>
                <c:pt idx="9797">
                  <c:v>61979.021087646477</c:v>
                </c:pt>
                <c:pt idx="9798">
                  <c:v>61905.911102294922</c:v>
                </c:pt>
                <c:pt idx="9799">
                  <c:v>51796.640579223633</c:v>
                </c:pt>
                <c:pt idx="9800">
                  <c:v>51120.304580688477</c:v>
                </c:pt>
                <c:pt idx="9801">
                  <c:v>51319.28596496582</c:v>
                </c:pt>
                <c:pt idx="9802">
                  <c:v>51328.565505981445</c:v>
                </c:pt>
                <c:pt idx="9803">
                  <c:v>51319.286087036133</c:v>
                </c:pt>
                <c:pt idx="9804">
                  <c:v>51315.910049438477</c:v>
                </c:pt>
                <c:pt idx="9805">
                  <c:v>51595.336318969727</c:v>
                </c:pt>
                <c:pt idx="9806">
                  <c:v>51522.226516723633</c:v>
                </c:pt>
                <c:pt idx="9807">
                  <c:v>48896.214736938477</c:v>
                </c:pt>
                <c:pt idx="9808">
                  <c:v>48896.21467590332</c:v>
                </c:pt>
                <c:pt idx="9809">
                  <c:v>52678.606246948242</c:v>
                </c:pt>
                <c:pt idx="9810">
                  <c:v>61506.568618774414</c:v>
                </c:pt>
                <c:pt idx="9811">
                  <c:v>61515.848098754883</c:v>
                </c:pt>
                <c:pt idx="9812">
                  <c:v>61515.848037719727</c:v>
                </c:pt>
                <c:pt idx="9813">
                  <c:v>50492.425857543945</c:v>
                </c:pt>
                <c:pt idx="9814">
                  <c:v>50362.803298950195</c:v>
                </c:pt>
                <c:pt idx="9815">
                  <c:v>50435.913406372063</c:v>
                </c:pt>
                <c:pt idx="9816">
                  <c:v>50513.033340454102</c:v>
                </c:pt>
                <c:pt idx="9817">
                  <c:v>50595.423049926751</c:v>
                </c:pt>
                <c:pt idx="9818">
                  <c:v>50668.543350219727</c:v>
                </c:pt>
                <c:pt idx="9819">
                  <c:v>50732.384048461914</c:v>
                </c:pt>
                <c:pt idx="9820">
                  <c:v>48531.926956176758</c:v>
                </c:pt>
                <c:pt idx="9821">
                  <c:v>48359.219924926758</c:v>
                </c:pt>
                <c:pt idx="9822">
                  <c:v>48907.299575805664</c:v>
                </c:pt>
                <c:pt idx="9823">
                  <c:v>52026.887771606445</c:v>
                </c:pt>
                <c:pt idx="9824">
                  <c:v>52123.671340942383</c:v>
                </c:pt>
                <c:pt idx="9825">
                  <c:v>63630.718841552727</c:v>
                </c:pt>
                <c:pt idx="9826">
                  <c:v>54216.779663085938</c:v>
                </c:pt>
                <c:pt idx="9827">
                  <c:v>53841.574829101563</c:v>
                </c:pt>
                <c:pt idx="9828">
                  <c:v>51228.33576965332</c:v>
                </c:pt>
                <c:pt idx="9829">
                  <c:v>51342.160049438477</c:v>
                </c:pt>
                <c:pt idx="9830">
                  <c:v>51342.160049438477</c:v>
                </c:pt>
                <c:pt idx="9831">
                  <c:v>51342.160049438477</c:v>
                </c:pt>
                <c:pt idx="9832">
                  <c:v>53500.627059936516</c:v>
                </c:pt>
                <c:pt idx="9833">
                  <c:v>52740.347763061516</c:v>
                </c:pt>
                <c:pt idx="9834">
                  <c:v>52219.058700561516</c:v>
                </c:pt>
                <c:pt idx="9835">
                  <c:v>52228.338119506836</c:v>
                </c:pt>
                <c:pt idx="9836">
                  <c:v>52490.021835327148</c:v>
                </c:pt>
                <c:pt idx="9837">
                  <c:v>52490.021957397461</c:v>
                </c:pt>
                <c:pt idx="9838">
                  <c:v>52271.502059936523</c:v>
                </c:pt>
                <c:pt idx="9839">
                  <c:v>51920.74919128418</c:v>
                </c:pt>
                <c:pt idx="9840">
                  <c:v>60852.711318969727</c:v>
                </c:pt>
                <c:pt idx="9841">
                  <c:v>60843.431838989258</c:v>
                </c:pt>
                <c:pt idx="9842">
                  <c:v>60839.431838989258</c:v>
                </c:pt>
                <c:pt idx="9843">
                  <c:v>59737.702102661133</c:v>
                </c:pt>
                <c:pt idx="9844">
                  <c:v>50065.110488891602</c:v>
                </c:pt>
                <c:pt idx="9845">
                  <c:v>50308.025527954102</c:v>
                </c:pt>
                <c:pt idx="9846">
                  <c:v>50308.025527954102</c:v>
                </c:pt>
                <c:pt idx="9847">
                  <c:v>50308.025527954102</c:v>
                </c:pt>
                <c:pt idx="9848">
                  <c:v>52909.214431762695</c:v>
                </c:pt>
                <c:pt idx="9849">
                  <c:v>52424.204177856445</c:v>
                </c:pt>
                <c:pt idx="9850">
                  <c:v>52358.054580688469</c:v>
                </c:pt>
                <c:pt idx="9851">
                  <c:v>52291.904373168945</c:v>
                </c:pt>
                <c:pt idx="9852">
                  <c:v>52628.306976318359</c:v>
                </c:pt>
                <c:pt idx="9853">
                  <c:v>52555.407073974609</c:v>
                </c:pt>
                <c:pt idx="9854">
                  <c:v>51758.626983642571</c:v>
                </c:pt>
                <c:pt idx="9855">
                  <c:v>59546.763687133789</c:v>
                </c:pt>
                <c:pt idx="9856">
                  <c:v>59930.977066040039</c:v>
                </c:pt>
                <c:pt idx="9857">
                  <c:v>50958.876113891602</c:v>
                </c:pt>
                <c:pt idx="9858">
                  <c:v>51896.581192016602</c:v>
                </c:pt>
                <c:pt idx="9859">
                  <c:v>51829.891250610352</c:v>
                </c:pt>
                <c:pt idx="9860">
                  <c:v>51763.201309204102</c:v>
                </c:pt>
                <c:pt idx="9861">
                  <c:v>52048.511611938469</c:v>
                </c:pt>
                <c:pt idx="9862">
                  <c:v>52649.398574829102</c:v>
                </c:pt>
                <c:pt idx="9863">
                  <c:v>52649.398574829102</c:v>
                </c:pt>
                <c:pt idx="9864">
                  <c:v>52268.228652954102</c:v>
                </c:pt>
                <c:pt idx="9865">
                  <c:v>51446.979141235352</c:v>
                </c:pt>
                <c:pt idx="9866">
                  <c:v>51567.51936340332</c:v>
                </c:pt>
                <c:pt idx="9867">
                  <c:v>51810.877822875977</c:v>
                </c:pt>
                <c:pt idx="9868">
                  <c:v>51810.877822875977</c:v>
                </c:pt>
                <c:pt idx="9869">
                  <c:v>51810.87776184082</c:v>
                </c:pt>
                <c:pt idx="9870">
                  <c:v>50523.240081787109</c:v>
                </c:pt>
                <c:pt idx="9871">
                  <c:v>50523.239959716797</c:v>
                </c:pt>
                <c:pt idx="9872">
                  <c:v>51580.987396240234</c:v>
                </c:pt>
                <c:pt idx="9873">
                  <c:v>52232.795593261719</c:v>
                </c:pt>
                <c:pt idx="9874">
                  <c:v>52111.237060546875</c:v>
                </c:pt>
                <c:pt idx="9875">
                  <c:v>53545.071914672852</c:v>
                </c:pt>
                <c:pt idx="9876">
                  <c:v>51922.93196105957</c:v>
                </c:pt>
                <c:pt idx="9877">
                  <c:v>52158.70149230957</c:v>
                </c:pt>
                <c:pt idx="9878">
                  <c:v>51849.267471313477</c:v>
                </c:pt>
                <c:pt idx="9879">
                  <c:v>51614.18537902832</c:v>
                </c:pt>
                <c:pt idx="9880">
                  <c:v>51566.17512512207</c:v>
                </c:pt>
                <c:pt idx="9881">
                  <c:v>51571.35188293457</c:v>
                </c:pt>
                <c:pt idx="9882">
                  <c:v>50978.245803833001</c:v>
                </c:pt>
                <c:pt idx="9883">
                  <c:v>51417.547805786133</c:v>
                </c:pt>
                <c:pt idx="9884">
                  <c:v>51469.558303833001</c:v>
                </c:pt>
                <c:pt idx="9885">
                  <c:v>55685.529541015625</c:v>
                </c:pt>
                <c:pt idx="9886">
                  <c:v>55804.203430175781</c:v>
                </c:pt>
                <c:pt idx="9887">
                  <c:v>55804.203369140625</c:v>
                </c:pt>
                <c:pt idx="9888">
                  <c:v>55542.519775390625</c:v>
                </c:pt>
                <c:pt idx="9889">
                  <c:v>55804.203369140625</c:v>
                </c:pt>
                <c:pt idx="9890">
                  <c:v>55450.321533203125</c:v>
                </c:pt>
                <c:pt idx="9891">
                  <c:v>55444.886962890625</c:v>
                </c:pt>
                <c:pt idx="9892">
                  <c:v>53016.132400512695</c:v>
                </c:pt>
                <c:pt idx="9893">
                  <c:v>53016.132400512695</c:v>
                </c:pt>
                <c:pt idx="9894">
                  <c:v>53016.132400512695</c:v>
                </c:pt>
                <c:pt idx="9895">
                  <c:v>53016.132400512695</c:v>
                </c:pt>
                <c:pt idx="9896">
                  <c:v>53592.287185668945</c:v>
                </c:pt>
                <c:pt idx="9897">
                  <c:v>52704.052688598633</c:v>
                </c:pt>
                <c:pt idx="9898">
                  <c:v>52411.098526000977</c:v>
                </c:pt>
                <c:pt idx="9899">
                  <c:v>52158.694412231445</c:v>
                </c:pt>
                <c:pt idx="9900">
                  <c:v>60126.3701171875</c:v>
                </c:pt>
                <c:pt idx="9901">
                  <c:v>61033.050842285156</c:v>
                </c:pt>
                <c:pt idx="9902">
                  <c:v>61033.05078125</c:v>
                </c:pt>
                <c:pt idx="9903">
                  <c:v>61585.479873657227</c:v>
                </c:pt>
                <c:pt idx="9904">
                  <c:v>61585.479934692383</c:v>
                </c:pt>
                <c:pt idx="9905">
                  <c:v>61585.479873657227</c:v>
                </c:pt>
                <c:pt idx="9906">
                  <c:v>61476.762893676758</c:v>
                </c:pt>
                <c:pt idx="9907">
                  <c:v>60360.80500793457</c:v>
                </c:pt>
                <c:pt idx="9908">
                  <c:v>60536.568069458001</c:v>
                </c:pt>
                <c:pt idx="9909">
                  <c:v>60469.878250122063</c:v>
                </c:pt>
                <c:pt idx="9910">
                  <c:v>54607.698516845703</c:v>
                </c:pt>
                <c:pt idx="9911">
                  <c:v>54616.978057861328</c:v>
                </c:pt>
                <c:pt idx="9912">
                  <c:v>54607.698516845703</c:v>
                </c:pt>
                <c:pt idx="9913">
                  <c:v>54603.698516845703</c:v>
                </c:pt>
                <c:pt idx="9914">
                  <c:v>54600.540313720703</c:v>
                </c:pt>
                <c:pt idx="9915">
                  <c:v>55743.865737915039</c:v>
                </c:pt>
                <c:pt idx="9916">
                  <c:v>55743.865737915039</c:v>
                </c:pt>
                <c:pt idx="9917">
                  <c:v>55743.865737915039</c:v>
                </c:pt>
                <c:pt idx="9918">
                  <c:v>55741.609878540039</c:v>
                </c:pt>
                <c:pt idx="9919">
                  <c:v>55741.609878540039</c:v>
                </c:pt>
                <c:pt idx="9920">
                  <c:v>54814.688385009766</c:v>
                </c:pt>
                <c:pt idx="9921">
                  <c:v>54814.688385009766</c:v>
                </c:pt>
                <c:pt idx="9922">
                  <c:v>54818.688385009766</c:v>
                </c:pt>
                <c:pt idx="9923">
                  <c:v>54827.967864990234</c:v>
                </c:pt>
                <c:pt idx="9924">
                  <c:v>54489.374114990234</c:v>
                </c:pt>
                <c:pt idx="9925">
                  <c:v>54480.094635009766</c:v>
                </c:pt>
                <c:pt idx="9926">
                  <c:v>54476.094635009766</c:v>
                </c:pt>
                <c:pt idx="9927">
                  <c:v>51318.797500610352</c:v>
                </c:pt>
                <c:pt idx="9928">
                  <c:v>51195.666397094727</c:v>
                </c:pt>
                <c:pt idx="9929">
                  <c:v>54598.481918334961</c:v>
                </c:pt>
                <c:pt idx="9930">
                  <c:v>54502.425941467285</c:v>
                </c:pt>
                <c:pt idx="9931">
                  <c:v>54508.777442932129</c:v>
                </c:pt>
                <c:pt idx="9932">
                  <c:v>54508.777442932129</c:v>
                </c:pt>
                <c:pt idx="9933">
                  <c:v>54512.918067932129</c:v>
                </c:pt>
                <c:pt idx="9934">
                  <c:v>50218.318435668945</c:v>
                </c:pt>
                <c:pt idx="9935">
                  <c:v>50218.318435668945</c:v>
                </c:pt>
                <c:pt idx="9936">
                  <c:v>48818.703262329102</c:v>
                </c:pt>
                <c:pt idx="9937">
                  <c:v>51925.86897277832</c:v>
                </c:pt>
                <c:pt idx="9938">
                  <c:v>51929.869033813477</c:v>
                </c:pt>
                <c:pt idx="9939">
                  <c:v>51505.636245727539</c:v>
                </c:pt>
                <c:pt idx="9940">
                  <c:v>51748.693801879883</c:v>
                </c:pt>
                <c:pt idx="9941">
                  <c:v>51728.46061706543</c:v>
                </c:pt>
                <c:pt idx="9942">
                  <c:v>52087.96061706543</c:v>
                </c:pt>
                <c:pt idx="9943">
                  <c:v>52125.548873901367</c:v>
                </c:pt>
                <c:pt idx="9944">
                  <c:v>52059.768661499023</c:v>
                </c:pt>
                <c:pt idx="9945">
                  <c:v>54617.094741821289</c:v>
                </c:pt>
                <c:pt idx="9946">
                  <c:v>54626.37434387207</c:v>
                </c:pt>
                <c:pt idx="9947">
                  <c:v>54471.020584106445</c:v>
                </c:pt>
                <c:pt idx="9948">
                  <c:v>54613.094680786133</c:v>
                </c:pt>
                <c:pt idx="9949">
                  <c:v>54564.06282043457</c:v>
                </c:pt>
                <c:pt idx="9950">
                  <c:v>54359.323196411133</c:v>
                </c:pt>
                <c:pt idx="9951">
                  <c:v>54113.098770141602</c:v>
                </c:pt>
                <c:pt idx="9952">
                  <c:v>53829.093826293945</c:v>
                </c:pt>
                <c:pt idx="9953">
                  <c:v>53244.720252990723</c:v>
                </c:pt>
                <c:pt idx="9954">
                  <c:v>53253.999732971191</c:v>
                </c:pt>
                <c:pt idx="9955">
                  <c:v>53244.720375061035</c:v>
                </c:pt>
                <c:pt idx="9956">
                  <c:v>48749.150856018066</c:v>
                </c:pt>
                <c:pt idx="9957">
                  <c:v>48986.998512268066</c:v>
                </c:pt>
                <c:pt idx="9958">
                  <c:v>49209.488502502441</c:v>
                </c:pt>
                <c:pt idx="9959">
                  <c:v>49209.488563537598</c:v>
                </c:pt>
                <c:pt idx="9960">
                  <c:v>47338.259109497063</c:v>
                </c:pt>
                <c:pt idx="9961">
                  <c:v>47080.533279418945</c:v>
                </c:pt>
                <c:pt idx="9962">
                  <c:v>48894.573867797852</c:v>
                </c:pt>
                <c:pt idx="9963">
                  <c:v>48894.573806762695</c:v>
                </c:pt>
                <c:pt idx="9964">
                  <c:v>48894.573806762695</c:v>
                </c:pt>
                <c:pt idx="9965">
                  <c:v>49785.518218994141</c:v>
                </c:pt>
                <c:pt idx="9966">
                  <c:v>50137.328155517578</c:v>
                </c:pt>
                <c:pt idx="9967">
                  <c:v>50137.328155517578</c:v>
                </c:pt>
                <c:pt idx="9968">
                  <c:v>50136.573760986328</c:v>
                </c:pt>
                <c:pt idx="9969">
                  <c:v>50128.048736572266</c:v>
                </c:pt>
                <c:pt idx="9970">
                  <c:v>50767.944290161133</c:v>
                </c:pt>
                <c:pt idx="9971">
                  <c:v>50767.944290161133</c:v>
                </c:pt>
                <c:pt idx="9972">
                  <c:v>50771.944290161133</c:v>
                </c:pt>
                <c:pt idx="9973">
                  <c:v>50699.918655395501</c:v>
                </c:pt>
                <c:pt idx="9974">
                  <c:v>50748.950393676751</c:v>
                </c:pt>
                <c:pt idx="9975">
                  <c:v>61741.036224365227</c:v>
                </c:pt>
                <c:pt idx="9976">
                  <c:v>61741.036102294922</c:v>
                </c:pt>
                <c:pt idx="9977">
                  <c:v>61741.036163330071</c:v>
                </c:pt>
                <c:pt idx="9978">
                  <c:v>48889.860305786133</c:v>
                </c:pt>
                <c:pt idx="9979">
                  <c:v>48891.315383911133</c:v>
                </c:pt>
                <c:pt idx="9980">
                  <c:v>48891.315444946289</c:v>
                </c:pt>
                <c:pt idx="9981">
                  <c:v>48793.251602172852</c:v>
                </c:pt>
                <c:pt idx="9982">
                  <c:v>48985.206924438477</c:v>
                </c:pt>
                <c:pt idx="9983">
                  <c:v>48994.486526489258</c:v>
                </c:pt>
                <c:pt idx="9984">
                  <c:v>49095.402297973633</c:v>
                </c:pt>
                <c:pt idx="9985">
                  <c:v>48071.210830688477</c:v>
                </c:pt>
                <c:pt idx="9986">
                  <c:v>50970.570693969727</c:v>
                </c:pt>
                <c:pt idx="9987">
                  <c:v>50897.460891723633</c:v>
                </c:pt>
                <c:pt idx="9988">
                  <c:v>51104.227615356445</c:v>
                </c:pt>
                <c:pt idx="9989">
                  <c:v>51683.055740356445</c:v>
                </c:pt>
                <c:pt idx="9990">
                  <c:v>50722.675918579102</c:v>
                </c:pt>
                <c:pt idx="9991">
                  <c:v>50460.992324829102</c:v>
                </c:pt>
                <c:pt idx="9992">
                  <c:v>53674.476257324219</c:v>
                </c:pt>
                <c:pt idx="9993">
                  <c:v>53674.476257324219</c:v>
                </c:pt>
                <c:pt idx="9994">
                  <c:v>53322.476318359375</c:v>
                </c:pt>
                <c:pt idx="9995">
                  <c:v>53322.476257324219</c:v>
                </c:pt>
                <c:pt idx="9996">
                  <c:v>53680.876266479492</c:v>
                </c:pt>
                <c:pt idx="9997">
                  <c:v>53680.876266479492</c:v>
                </c:pt>
                <c:pt idx="9998">
                  <c:v>53680.876266479492</c:v>
                </c:pt>
                <c:pt idx="9999">
                  <c:v>52019.871871948242</c:v>
                </c:pt>
                <c:pt idx="10000">
                  <c:v>51946.761947631836</c:v>
                </c:pt>
                <c:pt idx="10001">
                  <c:v>51875.095993041992</c:v>
                </c:pt>
                <c:pt idx="10002">
                  <c:v>51801.986129760742</c:v>
                </c:pt>
                <c:pt idx="10003">
                  <c:v>52742.225570678711</c:v>
                </c:pt>
                <c:pt idx="10004">
                  <c:v>52603.175765991211</c:v>
                </c:pt>
                <c:pt idx="10005">
                  <c:v>60467.043716430664</c:v>
                </c:pt>
                <c:pt idx="10006">
                  <c:v>60115.043655395508</c:v>
                </c:pt>
                <c:pt idx="10007">
                  <c:v>57793.467300415039</c:v>
                </c:pt>
                <c:pt idx="10008">
                  <c:v>57793.467239379883</c:v>
                </c:pt>
                <c:pt idx="10009">
                  <c:v>53348.586502075195</c:v>
                </c:pt>
                <c:pt idx="10010">
                  <c:v>51908.138107299805</c:v>
                </c:pt>
                <c:pt idx="10011">
                  <c:v>50790.665451049805</c:v>
                </c:pt>
                <c:pt idx="10012">
                  <c:v>51135.049240112305</c:v>
                </c:pt>
                <c:pt idx="10013">
                  <c:v>51135.049240112305</c:v>
                </c:pt>
                <c:pt idx="10014">
                  <c:v>51350.154708862305</c:v>
                </c:pt>
                <c:pt idx="10015">
                  <c:v>51047.154708862305</c:v>
                </c:pt>
                <c:pt idx="10016">
                  <c:v>50662.674240112305</c:v>
                </c:pt>
                <c:pt idx="10017">
                  <c:v>54593.141464233398</c:v>
                </c:pt>
                <c:pt idx="10018">
                  <c:v>54602.528793334961</c:v>
                </c:pt>
                <c:pt idx="10019">
                  <c:v>54977.733688354492</c:v>
                </c:pt>
                <c:pt idx="10020">
                  <c:v>51555.017730712891</c:v>
                </c:pt>
                <c:pt idx="10021">
                  <c:v>51555.017669677734</c:v>
                </c:pt>
                <c:pt idx="10022">
                  <c:v>51555.017730712891</c:v>
                </c:pt>
                <c:pt idx="10023">
                  <c:v>51555.017730712891</c:v>
                </c:pt>
                <c:pt idx="10024">
                  <c:v>51612.930206298828</c:v>
                </c:pt>
                <c:pt idx="10025">
                  <c:v>52136.402984619141</c:v>
                </c:pt>
                <c:pt idx="10026">
                  <c:v>51941.296783447266</c:v>
                </c:pt>
                <c:pt idx="10027">
                  <c:v>51792.885040283203</c:v>
                </c:pt>
                <c:pt idx="10028">
                  <c:v>51064.557281494141</c:v>
                </c:pt>
                <c:pt idx="10029">
                  <c:v>50778.337432861328</c:v>
                </c:pt>
                <c:pt idx="10030">
                  <c:v>50778.337493896484</c:v>
                </c:pt>
                <c:pt idx="10031">
                  <c:v>51004.759429931641</c:v>
                </c:pt>
                <c:pt idx="10032">
                  <c:v>52589.043319702148</c:v>
                </c:pt>
                <c:pt idx="10033">
                  <c:v>52589.043258666992</c:v>
                </c:pt>
                <c:pt idx="10034">
                  <c:v>52589.043197631836</c:v>
                </c:pt>
                <c:pt idx="10035">
                  <c:v>58812.238540649414</c:v>
                </c:pt>
                <c:pt idx="10036">
                  <c:v>58861.270462036133</c:v>
                </c:pt>
                <c:pt idx="10037">
                  <c:v>58861.270401000977</c:v>
                </c:pt>
                <c:pt idx="10038">
                  <c:v>58625.500991821289</c:v>
                </c:pt>
                <c:pt idx="10039">
                  <c:v>59834.65421295166</c:v>
                </c:pt>
                <c:pt idx="10040">
                  <c:v>48908.808731079102</c:v>
                </c:pt>
                <c:pt idx="10041">
                  <c:v>48912.808731079102</c:v>
                </c:pt>
                <c:pt idx="10042">
                  <c:v>48922.08821105957</c:v>
                </c:pt>
                <c:pt idx="10043">
                  <c:v>48922.088150024414</c:v>
                </c:pt>
                <c:pt idx="10044">
                  <c:v>51440.84846496582</c:v>
                </c:pt>
                <c:pt idx="10045">
                  <c:v>51450.128067016602</c:v>
                </c:pt>
                <c:pt idx="10046">
                  <c:v>51572.87043762207</c:v>
                </c:pt>
                <c:pt idx="10047">
                  <c:v>51572.870559692383</c:v>
                </c:pt>
                <c:pt idx="10048">
                  <c:v>52328.545806884766</c:v>
                </c:pt>
                <c:pt idx="10049">
                  <c:v>51976.545867919922</c:v>
                </c:pt>
                <c:pt idx="10050">
                  <c:v>56739.367691040039</c:v>
                </c:pt>
                <c:pt idx="10051">
                  <c:v>56620.691848754883</c:v>
                </c:pt>
                <c:pt idx="10052">
                  <c:v>56618.663528442383</c:v>
                </c:pt>
                <c:pt idx="10053">
                  <c:v>56618.663589477539</c:v>
                </c:pt>
                <c:pt idx="10054">
                  <c:v>50522.418914794922</c:v>
                </c:pt>
                <c:pt idx="10055">
                  <c:v>50522.418914794922</c:v>
                </c:pt>
                <c:pt idx="10056">
                  <c:v>50522.418914794922</c:v>
                </c:pt>
                <c:pt idx="10057">
                  <c:v>50518.21891784668</c:v>
                </c:pt>
                <c:pt idx="10058">
                  <c:v>51229.68376159668</c:v>
                </c:pt>
                <c:pt idx="10059">
                  <c:v>51736.769821166992</c:v>
                </c:pt>
                <c:pt idx="10060">
                  <c:v>51736.769821166992</c:v>
                </c:pt>
                <c:pt idx="10061">
                  <c:v>51474.769882202148</c:v>
                </c:pt>
                <c:pt idx="10062">
                  <c:v>51474.769821166992</c:v>
                </c:pt>
                <c:pt idx="10063">
                  <c:v>52982.087387084961</c:v>
                </c:pt>
                <c:pt idx="10064">
                  <c:v>53770.138076782227</c:v>
                </c:pt>
                <c:pt idx="10065">
                  <c:v>49529.871948242188</c:v>
                </c:pt>
                <c:pt idx="10066">
                  <c:v>49268.188415527344</c:v>
                </c:pt>
                <c:pt idx="10067">
                  <c:v>49529.871948242188</c:v>
                </c:pt>
                <c:pt idx="10068">
                  <c:v>49262.354270935059</c:v>
                </c:pt>
                <c:pt idx="10069">
                  <c:v>49271.633811950684</c:v>
                </c:pt>
                <c:pt idx="10070">
                  <c:v>49130.79402923584</c:v>
                </c:pt>
                <c:pt idx="10071">
                  <c:v>48656.11824798584</c:v>
                </c:pt>
                <c:pt idx="10072">
                  <c:v>48622.426918029785</c:v>
                </c:pt>
                <c:pt idx="10073">
                  <c:v>48335.050758361816</c:v>
                </c:pt>
                <c:pt idx="10074">
                  <c:v>48344.330238342285</c:v>
                </c:pt>
                <c:pt idx="10075">
                  <c:v>48335.258766174316</c:v>
                </c:pt>
                <c:pt idx="10076">
                  <c:v>51426.587783813477</c:v>
                </c:pt>
                <c:pt idx="10077">
                  <c:v>51426.587783813477</c:v>
                </c:pt>
                <c:pt idx="10078">
                  <c:v>49072.365127563477</c:v>
                </c:pt>
                <c:pt idx="10079">
                  <c:v>49072.365188598633</c:v>
                </c:pt>
                <c:pt idx="10080">
                  <c:v>49899.871719360352</c:v>
                </c:pt>
                <c:pt idx="10081">
                  <c:v>49982.261306762688</c:v>
                </c:pt>
                <c:pt idx="10082">
                  <c:v>50055.38117980957</c:v>
                </c:pt>
                <c:pt idx="10083">
                  <c:v>50186.538955688477</c:v>
                </c:pt>
                <c:pt idx="10084">
                  <c:v>50187.208877563477</c:v>
                </c:pt>
                <c:pt idx="10085">
                  <c:v>50539.878860473633</c:v>
                </c:pt>
                <c:pt idx="10086">
                  <c:v>50531.269424438477</c:v>
                </c:pt>
                <c:pt idx="10087">
                  <c:v>50990.130813598633</c:v>
                </c:pt>
                <c:pt idx="10088">
                  <c:v>50182.293655395508</c:v>
                </c:pt>
                <c:pt idx="10089">
                  <c:v>49930.015701293945</c:v>
                </c:pt>
                <c:pt idx="10090">
                  <c:v>49984.686233520508</c:v>
                </c:pt>
                <c:pt idx="10091">
                  <c:v>50034.288955688477</c:v>
                </c:pt>
                <c:pt idx="10092">
                  <c:v>49982.365921020508</c:v>
                </c:pt>
                <c:pt idx="10093">
                  <c:v>50110.523971557617</c:v>
                </c:pt>
                <c:pt idx="10094">
                  <c:v>50110.523971557617</c:v>
                </c:pt>
                <c:pt idx="10095">
                  <c:v>58635.497634887695</c:v>
                </c:pt>
                <c:pt idx="10096">
                  <c:v>58885.808181762695</c:v>
                </c:pt>
                <c:pt idx="10097">
                  <c:v>58885.808181762695</c:v>
                </c:pt>
                <c:pt idx="10098">
                  <c:v>58876.52864074707</c:v>
                </c:pt>
                <c:pt idx="10099">
                  <c:v>52230.193923950195</c:v>
                </c:pt>
                <c:pt idx="10100">
                  <c:v>52239.473526000977</c:v>
                </c:pt>
                <c:pt idx="10101">
                  <c:v>51315.928298950195</c:v>
                </c:pt>
                <c:pt idx="10102">
                  <c:v>51578.723098754883</c:v>
                </c:pt>
                <c:pt idx="10103">
                  <c:v>51578.723220825195</c:v>
                </c:pt>
                <c:pt idx="10104">
                  <c:v>51579.021072387695</c:v>
                </c:pt>
                <c:pt idx="10105">
                  <c:v>49771.91389465332</c:v>
                </c:pt>
                <c:pt idx="10106">
                  <c:v>49781.193435668945</c:v>
                </c:pt>
                <c:pt idx="10107">
                  <c:v>50410.783973693848</c:v>
                </c:pt>
                <c:pt idx="10108">
                  <c:v>50525.063552856445</c:v>
                </c:pt>
                <c:pt idx="10109">
                  <c:v>49788.583084106445</c:v>
                </c:pt>
                <c:pt idx="10110">
                  <c:v>60096.766372680657</c:v>
                </c:pt>
                <c:pt idx="10111">
                  <c:v>63693.940261840813</c:v>
                </c:pt>
                <c:pt idx="10112">
                  <c:v>64538.997512817383</c:v>
                </c:pt>
                <c:pt idx="10113">
                  <c:v>64538.997024536133</c:v>
                </c:pt>
                <c:pt idx="10114">
                  <c:v>53888.586456298828</c:v>
                </c:pt>
                <c:pt idx="10115">
                  <c:v>53892.586456298828</c:v>
                </c:pt>
                <c:pt idx="10116">
                  <c:v>53901.865936279297</c:v>
                </c:pt>
                <c:pt idx="10117">
                  <c:v>52371.673431396484</c:v>
                </c:pt>
                <c:pt idx="10118">
                  <c:v>52969.249786376953</c:v>
                </c:pt>
                <c:pt idx="10119">
                  <c:v>52879.167633056641</c:v>
                </c:pt>
                <c:pt idx="10120">
                  <c:v>48662.563125610352</c:v>
                </c:pt>
                <c:pt idx="10121">
                  <c:v>47967.575820922852</c:v>
                </c:pt>
                <c:pt idx="10122">
                  <c:v>47967.575820922852</c:v>
                </c:pt>
                <c:pt idx="10123">
                  <c:v>49030.047500610352</c:v>
                </c:pt>
                <c:pt idx="10124">
                  <c:v>49145.027725219727</c:v>
                </c:pt>
                <c:pt idx="10125">
                  <c:v>53398.716018676758</c:v>
                </c:pt>
                <c:pt idx="10126">
                  <c:v>53399.775955200195</c:v>
                </c:pt>
                <c:pt idx="10127">
                  <c:v>53078.735305786133</c:v>
                </c:pt>
                <c:pt idx="10128">
                  <c:v>53295.378677368164</c:v>
                </c:pt>
                <c:pt idx="10129">
                  <c:v>53295.378616333008</c:v>
                </c:pt>
                <c:pt idx="10130">
                  <c:v>52208.606094360352</c:v>
                </c:pt>
                <c:pt idx="10131">
                  <c:v>53116.153213500977</c:v>
                </c:pt>
                <c:pt idx="10132">
                  <c:v>53116.153213500977</c:v>
                </c:pt>
                <c:pt idx="10133">
                  <c:v>53106.873794555664</c:v>
                </c:pt>
                <c:pt idx="10134">
                  <c:v>52263.347610473633</c:v>
                </c:pt>
                <c:pt idx="10135">
                  <c:v>52263.347610473633</c:v>
                </c:pt>
                <c:pt idx="10136">
                  <c:v>53651.90901184082</c:v>
                </c:pt>
                <c:pt idx="10137">
                  <c:v>53653.532119750977</c:v>
                </c:pt>
                <c:pt idx="10138">
                  <c:v>53653.532119750977</c:v>
                </c:pt>
                <c:pt idx="10139">
                  <c:v>51955.79914855957</c:v>
                </c:pt>
                <c:pt idx="10140">
                  <c:v>54183.908157348633</c:v>
                </c:pt>
                <c:pt idx="10141">
                  <c:v>54183.908218383789</c:v>
                </c:pt>
                <c:pt idx="10142">
                  <c:v>54184.537063598633</c:v>
                </c:pt>
                <c:pt idx="10143">
                  <c:v>54184.537063598633</c:v>
                </c:pt>
                <c:pt idx="10144">
                  <c:v>53438.046951293945</c:v>
                </c:pt>
                <c:pt idx="10145">
                  <c:v>53438.046951293945</c:v>
                </c:pt>
                <c:pt idx="10146">
                  <c:v>53439.670059204102</c:v>
                </c:pt>
                <c:pt idx="10147">
                  <c:v>53439.670059204102</c:v>
                </c:pt>
                <c:pt idx="10148">
                  <c:v>52373.250869750977</c:v>
                </c:pt>
                <c:pt idx="10149">
                  <c:v>52373.250930786133</c:v>
                </c:pt>
                <c:pt idx="10150">
                  <c:v>53582.000183105469</c:v>
                </c:pt>
                <c:pt idx="10151">
                  <c:v>52956.467224121094</c:v>
                </c:pt>
                <c:pt idx="10152">
                  <c:v>52883.567321777344</c:v>
                </c:pt>
                <c:pt idx="10153">
                  <c:v>53941.954919815063</c:v>
                </c:pt>
                <c:pt idx="10154">
                  <c:v>54501.601587295532</c:v>
                </c:pt>
                <c:pt idx="10155">
                  <c:v>56759.376419067383</c:v>
                </c:pt>
                <c:pt idx="10156">
                  <c:v>56759.376419067383</c:v>
                </c:pt>
                <c:pt idx="10157">
                  <c:v>56758.622024536133</c:v>
                </c:pt>
                <c:pt idx="10158">
                  <c:v>57014.878433227539</c:v>
                </c:pt>
                <c:pt idx="10159">
                  <c:v>55345.344085693359</c:v>
                </c:pt>
                <c:pt idx="10160">
                  <c:v>55345.344268798828</c:v>
                </c:pt>
                <c:pt idx="10161">
                  <c:v>54997.344268798828</c:v>
                </c:pt>
                <c:pt idx="10162">
                  <c:v>55029.473358154297</c:v>
                </c:pt>
                <c:pt idx="10163">
                  <c:v>55029.473297119141</c:v>
                </c:pt>
                <c:pt idx="10164">
                  <c:v>55020.193817138672</c:v>
                </c:pt>
                <c:pt idx="10165">
                  <c:v>52404.586380004883</c:v>
                </c:pt>
                <c:pt idx="10166">
                  <c:v>52359.446578979492</c:v>
                </c:pt>
                <c:pt idx="10167">
                  <c:v>52363.446578979492</c:v>
                </c:pt>
                <c:pt idx="10168">
                  <c:v>52359.446578979492</c:v>
                </c:pt>
                <c:pt idx="10169">
                  <c:v>54117.102096557617</c:v>
                </c:pt>
                <c:pt idx="10170">
                  <c:v>64034.439407348633</c:v>
                </c:pt>
                <c:pt idx="10171">
                  <c:v>63912.881057739251</c:v>
                </c:pt>
                <c:pt idx="10172">
                  <c:v>63822.989212036133</c:v>
                </c:pt>
                <c:pt idx="10173">
                  <c:v>58703.050979614251</c:v>
                </c:pt>
                <c:pt idx="10174">
                  <c:v>57795.042068481445</c:v>
                </c:pt>
                <c:pt idx="10175">
                  <c:v>57414.583694458001</c:v>
                </c:pt>
                <c:pt idx="10176">
                  <c:v>57424.338943481445</c:v>
                </c:pt>
                <c:pt idx="10177">
                  <c:v>53209.582489013672</c:v>
                </c:pt>
                <c:pt idx="10178">
                  <c:v>53214.068817138672</c:v>
                </c:pt>
                <c:pt idx="10179">
                  <c:v>53370.219146728508</c:v>
                </c:pt>
                <c:pt idx="10180">
                  <c:v>53242.265716552727</c:v>
                </c:pt>
                <c:pt idx="10181">
                  <c:v>52429.015350341797</c:v>
                </c:pt>
                <c:pt idx="10182">
                  <c:v>52364.819793701172</c:v>
                </c:pt>
                <c:pt idx="10183">
                  <c:v>52022.750518798828</c:v>
                </c:pt>
                <c:pt idx="10184">
                  <c:v>51143.813858032227</c:v>
                </c:pt>
                <c:pt idx="10185">
                  <c:v>55554.676773071289</c:v>
                </c:pt>
                <c:pt idx="10186">
                  <c:v>56212.247512817383</c:v>
                </c:pt>
                <c:pt idx="10187">
                  <c:v>50716.536331176758</c:v>
                </c:pt>
                <c:pt idx="10188">
                  <c:v>50368.536392211914</c:v>
                </c:pt>
                <c:pt idx="10189">
                  <c:v>50641.421340942383</c:v>
                </c:pt>
                <c:pt idx="10190">
                  <c:v>50632.141799926758</c:v>
                </c:pt>
                <c:pt idx="10191">
                  <c:v>50531.09944152832</c:v>
                </c:pt>
                <c:pt idx="10192">
                  <c:v>51720.083145141602</c:v>
                </c:pt>
                <c:pt idx="10193">
                  <c:v>52971.623916625977</c:v>
                </c:pt>
                <c:pt idx="10194">
                  <c:v>52971.623916625977</c:v>
                </c:pt>
                <c:pt idx="10195">
                  <c:v>52035.304916381836</c:v>
                </c:pt>
                <c:pt idx="10196">
                  <c:v>52828.901123046875</c:v>
                </c:pt>
                <c:pt idx="10197">
                  <c:v>53778.094079971313</c:v>
                </c:pt>
                <c:pt idx="10198">
                  <c:v>53869.375366210938</c:v>
                </c:pt>
                <c:pt idx="10199">
                  <c:v>55115.56191444397</c:v>
                </c:pt>
                <c:pt idx="10200">
                  <c:v>62003.534942626953</c:v>
                </c:pt>
                <c:pt idx="10201">
                  <c:v>62002.642425537109</c:v>
                </c:pt>
                <c:pt idx="10202">
                  <c:v>61747.493011474609</c:v>
                </c:pt>
                <c:pt idx="10203">
                  <c:v>61747.017425537109</c:v>
                </c:pt>
                <c:pt idx="10204">
                  <c:v>61418.652313232422</c:v>
                </c:pt>
                <c:pt idx="10205">
                  <c:v>60956.998870849609</c:v>
                </c:pt>
                <c:pt idx="10206">
                  <c:v>50526.039932250977</c:v>
                </c:pt>
                <c:pt idx="10207">
                  <c:v>50526.039932250977</c:v>
                </c:pt>
                <c:pt idx="10208">
                  <c:v>50526.03987121582</c:v>
                </c:pt>
                <c:pt idx="10209">
                  <c:v>51157.635635375977</c:v>
                </c:pt>
                <c:pt idx="10210">
                  <c:v>51313.785781860352</c:v>
                </c:pt>
                <c:pt idx="10211">
                  <c:v>51222.668167114258</c:v>
                </c:pt>
                <c:pt idx="10212">
                  <c:v>52167.512588500977</c:v>
                </c:pt>
                <c:pt idx="10213">
                  <c:v>51791.819625854492</c:v>
                </c:pt>
                <c:pt idx="10214">
                  <c:v>51791.819625854492</c:v>
                </c:pt>
                <c:pt idx="10215">
                  <c:v>63977.091506958001</c:v>
                </c:pt>
                <c:pt idx="10216">
                  <c:v>47533.520156860352</c:v>
                </c:pt>
                <c:pt idx="10217">
                  <c:v>47533.520095825195</c:v>
                </c:pt>
                <c:pt idx="10218">
                  <c:v>46876.595779418945</c:v>
                </c:pt>
                <c:pt idx="10219">
                  <c:v>46840.246231079102</c:v>
                </c:pt>
                <c:pt idx="10220">
                  <c:v>50711.242218017578</c:v>
                </c:pt>
                <c:pt idx="10221">
                  <c:v>52060.030548095703</c:v>
                </c:pt>
                <c:pt idx="10222">
                  <c:v>52543.751007080078</c:v>
                </c:pt>
                <c:pt idx="10223">
                  <c:v>52361.444122314453</c:v>
                </c:pt>
                <c:pt idx="10224">
                  <c:v>52361.444244384766</c:v>
                </c:pt>
                <c:pt idx="10225">
                  <c:v>50954.159713745117</c:v>
                </c:pt>
                <c:pt idx="10226">
                  <c:v>50952.546371459961</c:v>
                </c:pt>
                <c:pt idx="10227">
                  <c:v>52023.758285522461</c:v>
                </c:pt>
                <c:pt idx="10228">
                  <c:v>52261.543045043945</c:v>
                </c:pt>
                <c:pt idx="10229">
                  <c:v>52261.543106079102</c:v>
                </c:pt>
                <c:pt idx="10230">
                  <c:v>59978.46955871582</c:v>
                </c:pt>
                <c:pt idx="10231">
                  <c:v>55243.291946411133</c:v>
                </c:pt>
                <c:pt idx="10232">
                  <c:v>55243.292007446289</c:v>
                </c:pt>
                <c:pt idx="10233">
                  <c:v>55243.292007446289</c:v>
                </c:pt>
                <c:pt idx="10234">
                  <c:v>51971.344467163086</c:v>
                </c:pt>
                <c:pt idx="10235">
                  <c:v>51971.34440612793</c:v>
                </c:pt>
                <c:pt idx="10236">
                  <c:v>53723.358856201165</c:v>
                </c:pt>
                <c:pt idx="10237">
                  <c:v>54043.739227294922</c:v>
                </c:pt>
                <c:pt idx="10238">
                  <c:v>53977.589385986328</c:v>
                </c:pt>
                <c:pt idx="10239">
                  <c:v>54355.936813354492</c:v>
                </c:pt>
                <c:pt idx="10240">
                  <c:v>54355.936813354492</c:v>
                </c:pt>
                <c:pt idx="10241">
                  <c:v>53698.724899291992</c:v>
                </c:pt>
                <c:pt idx="10242">
                  <c:v>53398.648056030273</c:v>
                </c:pt>
                <c:pt idx="10243">
                  <c:v>53754.64811706543</c:v>
                </c:pt>
                <c:pt idx="10244">
                  <c:v>53987.059310913086</c:v>
                </c:pt>
                <c:pt idx="10245">
                  <c:v>57800.027786254883</c:v>
                </c:pt>
                <c:pt idx="10246">
                  <c:v>57809.307205200195</c:v>
                </c:pt>
                <c:pt idx="10247">
                  <c:v>57809.307205200195</c:v>
                </c:pt>
                <c:pt idx="10248">
                  <c:v>57809.307266235352</c:v>
                </c:pt>
                <c:pt idx="10249">
                  <c:v>57800.027847290039</c:v>
                </c:pt>
                <c:pt idx="10250">
                  <c:v>54566.84716796875</c:v>
                </c:pt>
                <c:pt idx="10251">
                  <c:v>51630.161209106445</c:v>
                </c:pt>
                <c:pt idx="10252">
                  <c:v>51279.063552856445</c:v>
                </c:pt>
                <c:pt idx="10253">
                  <c:v>51043.290176391602</c:v>
                </c:pt>
                <c:pt idx="10254">
                  <c:v>50691.290115356445</c:v>
                </c:pt>
                <c:pt idx="10255">
                  <c:v>50232.074295043945</c:v>
                </c:pt>
                <c:pt idx="10256">
                  <c:v>50113.398574829102</c:v>
                </c:pt>
                <c:pt idx="10257">
                  <c:v>54766.517135620117</c:v>
                </c:pt>
                <c:pt idx="10258">
                  <c:v>55009.645126342773</c:v>
                </c:pt>
                <c:pt idx="10259">
                  <c:v>54998.442489624023</c:v>
                </c:pt>
                <c:pt idx="10260">
                  <c:v>53883.96321105957</c:v>
                </c:pt>
                <c:pt idx="10261">
                  <c:v>52649.669021606445</c:v>
                </c:pt>
                <c:pt idx="10262">
                  <c:v>52658.948623657227</c:v>
                </c:pt>
                <c:pt idx="10263">
                  <c:v>52274.468215942383</c:v>
                </c:pt>
                <c:pt idx="10264">
                  <c:v>57862.828201293938</c:v>
                </c:pt>
                <c:pt idx="10265">
                  <c:v>57324.812698364251</c:v>
                </c:pt>
                <c:pt idx="10266">
                  <c:v>57315.533157348633</c:v>
                </c:pt>
                <c:pt idx="10267">
                  <c:v>49840.887390136719</c:v>
                </c:pt>
                <c:pt idx="10268">
                  <c:v>49844.087463378906</c:v>
                </c:pt>
                <c:pt idx="10269">
                  <c:v>49712.527221679688</c:v>
                </c:pt>
                <c:pt idx="10270">
                  <c:v>51636.156112670898</c:v>
                </c:pt>
                <c:pt idx="10271">
                  <c:v>50738.627593994141</c:v>
                </c:pt>
                <c:pt idx="10272">
                  <c:v>50660.536285400391</c:v>
                </c:pt>
                <c:pt idx="10273">
                  <c:v>50934.579376220703</c:v>
                </c:pt>
                <c:pt idx="10274">
                  <c:v>50870.959014892578</c:v>
                </c:pt>
                <c:pt idx="10275">
                  <c:v>52487.686111450195</c:v>
                </c:pt>
                <c:pt idx="10276">
                  <c:v>52496.96565246582</c:v>
                </c:pt>
                <c:pt idx="10277">
                  <c:v>50007.323120117188</c:v>
                </c:pt>
                <c:pt idx="10278">
                  <c:v>50007.323120117188</c:v>
                </c:pt>
                <c:pt idx="10279">
                  <c:v>50359.323181152344</c:v>
                </c:pt>
                <c:pt idx="10280">
                  <c:v>50359.323181152344</c:v>
                </c:pt>
                <c:pt idx="10281">
                  <c:v>49898.622985839844</c:v>
                </c:pt>
                <c:pt idx="10282">
                  <c:v>49898.622985839844</c:v>
                </c:pt>
                <c:pt idx="10283">
                  <c:v>49898.622924804688</c:v>
                </c:pt>
                <c:pt idx="10284">
                  <c:v>49898.622924804688</c:v>
                </c:pt>
                <c:pt idx="10285">
                  <c:v>49908.422927856445</c:v>
                </c:pt>
                <c:pt idx="10286">
                  <c:v>49388.420974731445</c:v>
                </c:pt>
                <c:pt idx="10287">
                  <c:v>49396.675186157227</c:v>
                </c:pt>
                <c:pt idx="10288">
                  <c:v>49388.299026489258</c:v>
                </c:pt>
                <c:pt idx="10289">
                  <c:v>51784.506790161133</c:v>
                </c:pt>
                <c:pt idx="10290">
                  <c:v>54332.368133544922</c:v>
                </c:pt>
                <c:pt idx="10291">
                  <c:v>54380.038543701172</c:v>
                </c:pt>
                <c:pt idx="10292">
                  <c:v>48118.52668762207</c:v>
                </c:pt>
                <c:pt idx="10293">
                  <c:v>48122.527053833008</c:v>
                </c:pt>
                <c:pt idx="10294">
                  <c:v>48131.80647277832</c:v>
                </c:pt>
                <c:pt idx="10295">
                  <c:v>53069.492874145501</c:v>
                </c:pt>
                <c:pt idx="10296">
                  <c:v>53134.86848449707</c:v>
                </c:pt>
                <c:pt idx="10297">
                  <c:v>53200.648635864251</c:v>
                </c:pt>
                <c:pt idx="10298">
                  <c:v>53154.561477661133</c:v>
                </c:pt>
                <c:pt idx="10299">
                  <c:v>52274.723983764648</c:v>
                </c:pt>
                <c:pt idx="10300">
                  <c:v>52782.783676147461</c:v>
                </c:pt>
                <c:pt idx="10301">
                  <c:v>51620.130599975586</c:v>
                </c:pt>
                <c:pt idx="10302">
                  <c:v>52489.484481811516</c:v>
                </c:pt>
                <c:pt idx="10303">
                  <c:v>52763.883529663086</c:v>
                </c:pt>
                <c:pt idx="10304">
                  <c:v>52796.571517944336</c:v>
                </c:pt>
                <c:pt idx="10305">
                  <c:v>50761.177322387695</c:v>
                </c:pt>
                <c:pt idx="10306">
                  <c:v>51016.683242797852</c:v>
                </c:pt>
                <c:pt idx="10307">
                  <c:v>51264.915603637695</c:v>
                </c:pt>
                <c:pt idx="10308">
                  <c:v>50677.270095825195</c:v>
                </c:pt>
                <c:pt idx="10309">
                  <c:v>50677.270095825195</c:v>
                </c:pt>
                <c:pt idx="10310">
                  <c:v>50677.270156860352</c:v>
                </c:pt>
                <c:pt idx="10311">
                  <c:v>51077.627090454102</c:v>
                </c:pt>
                <c:pt idx="10312">
                  <c:v>48471.609939575195</c:v>
                </c:pt>
                <c:pt idx="10313">
                  <c:v>49038.425857543938</c:v>
                </c:pt>
                <c:pt idx="10314">
                  <c:v>49049.925857543938</c:v>
                </c:pt>
                <c:pt idx="10315">
                  <c:v>49094.356033325188</c:v>
                </c:pt>
                <c:pt idx="10316">
                  <c:v>49094.35627746582</c:v>
                </c:pt>
                <c:pt idx="10317">
                  <c:v>49085.076614379876</c:v>
                </c:pt>
                <c:pt idx="10318">
                  <c:v>52523.075790405273</c:v>
                </c:pt>
                <c:pt idx="10319">
                  <c:v>52641.751571655273</c:v>
                </c:pt>
                <c:pt idx="10320">
                  <c:v>51500.481521606445</c:v>
                </c:pt>
                <c:pt idx="10321">
                  <c:v>51500.481521606445</c:v>
                </c:pt>
                <c:pt idx="10322">
                  <c:v>50357.080703735352</c:v>
                </c:pt>
                <c:pt idx="10323">
                  <c:v>50198.140396118164</c:v>
                </c:pt>
                <c:pt idx="10324">
                  <c:v>50159.740371704102</c:v>
                </c:pt>
                <c:pt idx="10325">
                  <c:v>48371.391677856445</c:v>
                </c:pt>
                <c:pt idx="10326">
                  <c:v>48371.391677856445</c:v>
                </c:pt>
                <c:pt idx="10327">
                  <c:v>48371.391738891602</c:v>
                </c:pt>
                <c:pt idx="10328">
                  <c:v>53901.762390136719</c:v>
                </c:pt>
                <c:pt idx="10329">
                  <c:v>54536.367797851563</c:v>
                </c:pt>
                <c:pt idx="10330">
                  <c:v>54534.582702636719</c:v>
                </c:pt>
                <c:pt idx="10331">
                  <c:v>53941.712203979492</c:v>
                </c:pt>
                <c:pt idx="10332">
                  <c:v>53941.712265014648</c:v>
                </c:pt>
                <c:pt idx="10333">
                  <c:v>54523.901596069336</c:v>
                </c:pt>
                <c:pt idx="10334">
                  <c:v>54523.901718139648</c:v>
                </c:pt>
                <c:pt idx="10335">
                  <c:v>49507.035232543945</c:v>
                </c:pt>
                <c:pt idx="10336">
                  <c:v>49516.31477355957</c:v>
                </c:pt>
                <c:pt idx="10337">
                  <c:v>48384.751907348633</c:v>
                </c:pt>
                <c:pt idx="10338">
                  <c:v>51118.179580688477</c:v>
                </c:pt>
                <c:pt idx="10339">
                  <c:v>51118.179580688477</c:v>
                </c:pt>
                <c:pt idx="10340">
                  <c:v>51118.179641723633</c:v>
                </c:pt>
                <c:pt idx="10341">
                  <c:v>51073.147659301758</c:v>
                </c:pt>
                <c:pt idx="10342">
                  <c:v>51050.760818481445</c:v>
                </c:pt>
                <c:pt idx="10343">
                  <c:v>50943.417556762695</c:v>
                </c:pt>
                <c:pt idx="10344">
                  <c:v>50207.876693725586</c:v>
                </c:pt>
                <c:pt idx="10345">
                  <c:v>50670.068099975586</c:v>
                </c:pt>
                <c:pt idx="10346">
                  <c:v>50670.068099975586</c:v>
                </c:pt>
                <c:pt idx="10347">
                  <c:v>51022.068099975586</c:v>
                </c:pt>
                <c:pt idx="10348">
                  <c:v>51012.788619995117</c:v>
                </c:pt>
                <c:pt idx="10349">
                  <c:v>51732.167404174805</c:v>
                </c:pt>
                <c:pt idx="10350">
                  <c:v>50923.671463012695</c:v>
                </c:pt>
                <c:pt idx="10351">
                  <c:v>50856.981643676758</c:v>
                </c:pt>
                <c:pt idx="10352">
                  <c:v>50790.291763305664</c:v>
                </c:pt>
                <c:pt idx="10353">
                  <c:v>50215.672317504876</c:v>
                </c:pt>
                <c:pt idx="10354">
                  <c:v>51706.568984985352</c:v>
                </c:pt>
                <c:pt idx="10355">
                  <c:v>51706.568923950195</c:v>
                </c:pt>
                <c:pt idx="10356">
                  <c:v>51305.537063598633</c:v>
                </c:pt>
                <c:pt idx="10357">
                  <c:v>50856.026016235352</c:v>
                </c:pt>
                <c:pt idx="10358">
                  <c:v>50657.365432739258</c:v>
                </c:pt>
                <c:pt idx="10359">
                  <c:v>49650.726577758789</c:v>
                </c:pt>
                <c:pt idx="10360">
                  <c:v>49698.406265258789</c:v>
                </c:pt>
                <c:pt idx="10361">
                  <c:v>49809.667129516602</c:v>
                </c:pt>
                <c:pt idx="10362">
                  <c:v>52067.342727661133</c:v>
                </c:pt>
                <c:pt idx="10363">
                  <c:v>52067.342727661133</c:v>
                </c:pt>
                <c:pt idx="10364">
                  <c:v>52067.342727661133</c:v>
                </c:pt>
                <c:pt idx="10365">
                  <c:v>62588.902175903313</c:v>
                </c:pt>
                <c:pt idx="10366">
                  <c:v>62588.902175903313</c:v>
                </c:pt>
                <c:pt idx="10367">
                  <c:v>62588.902297973633</c:v>
                </c:pt>
                <c:pt idx="10368">
                  <c:v>49618.155349731445</c:v>
                </c:pt>
                <c:pt idx="10369">
                  <c:v>50912.816970825195</c:v>
                </c:pt>
                <c:pt idx="10370">
                  <c:v>50985.927078247063</c:v>
                </c:pt>
                <c:pt idx="10371">
                  <c:v>51641.87922668457</c:v>
                </c:pt>
                <c:pt idx="10372">
                  <c:v>51724.268875122063</c:v>
                </c:pt>
                <c:pt idx="10373">
                  <c:v>51617.094802856445</c:v>
                </c:pt>
                <c:pt idx="10374">
                  <c:v>51619.269119262695</c:v>
                </c:pt>
                <c:pt idx="10375">
                  <c:v>48990.00813293457</c:v>
                </c:pt>
                <c:pt idx="10376">
                  <c:v>49015.117385864251</c:v>
                </c:pt>
                <c:pt idx="10377">
                  <c:v>48713.758865356438</c:v>
                </c:pt>
                <c:pt idx="10378">
                  <c:v>52869.049880981445</c:v>
                </c:pt>
                <c:pt idx="10379">
                  <c:v>52869.049880981445</c:v>
                </c:pt>
                <c:pt idx="10380">
                  <c:v>53541.482437133789</c:v>
                </c:pt>
                <c:pt idx="10381">
                  <c:v>54197.246292114258</c:v>
                </c:pt>
                <c:pt idx="10382">
                  <c:v>53583.928848266602</c:v>
                </c:pt>
                <c:pt idx="10383">
                  <c:v>51449.539932250969</c:v>
                </c:pt>
                <c:pt idx="10384">
                  <c:v>52319.200790405266</c:v>
                </c:pt>
                <c:pt idx="10385">
                  <c:v>52145.332504272461</c:v>
                </c:pt>
                <c:pt idx="10386">
                  <c:v>49430.182357788086</c:v>
                </c:pt>
                <c:pt idx="10387">
                  <c:v>49507.302352905266</c:v>
                </c:pt>
                <c:pt idx="10388">
                  <c:v>49793.982009887695</c:v>
                </c:pt>
                <c:pt idx="10389">
                  <c:v>49876.37141418457</c:v>
                </c:pt>
                <c:pt idx="10390">
                  <c:v>49709.04817199707</c:v>
                </c:pt>
                <c:pt idx="10391">
                  <c:v>50241.462051391602</c:v>
                </c:pt>
                <c:pt idx="10392">
                  <c:v>50250.74153137207</c:v>
                </c:pt>
                <c:pt idx="10393">
                  <c:v>50250.741592407227</c:v>
                </c:pt>
                <c:pt idx="10394">
                  <c:v>50241.462112426758</c:v>
                </c:pt>
                <c:pt idx="10395">
                  <c:v>49887.277420043945</c:v>
                </c:pt>
                <c:pt idx="10396">
                  <c:v>49887.277481079102</c:v>
                </c:pt>
                <c:pt idx="10397">
                  <c:v>49887.277420043945</c:v>
                </c:pt>
                <c:pt idx="10398">
                  <c:v>53822.610229492188</c:v>
                </c:pt>
                <c:pt idx="10399">
                  <c:v>53834.110229492188</c:v>
                </c:pt>
                <c:pt idx="10400">
                  <c:v>53881.247680664063</c:v>
                </c:pt>
                <c:pt idx="10401">
                  <c:v>53619.564086914063</c:v>
                </c:pt>
                <c:pt idx="10402">
                  <c:v>53451.344238281243</c:v>
                </c:pt>
                <c:pt idx="10403">
                  <c:v>52563.193588256836</c:v>
                </c:pt>
                <c:pt idx="10404">
                  <c:v>52687.734115600586</c:v>
                </c:pt>
                <c:pt idx="10405">
                  <c:v>52697.013534545898</c:v>
                </c:pt>
                <c:pt idx="10406">
                  <c:v>54518.116622924805</c:v>
                </c:pt>
                <c:pt idx="10407">
                  <c:v>54518.116683959961</c:v>
                </c:pt>
                <c:pt idx="10408">
                  <c:v>53468.953598022461</c:v>
                </c:pt>
                <c:pt idx="10409">
                  <c:v>53329.903793334961</c:v>
                </c:pt>
                <c:pt idx="10410">
                  <c:v>54475.14241027832</c:v>
                </c:pt>
                <c:pt idx="10411">
                  <c:v>51350.389724731445</c:v>
                </c:pt>
                <c:pt idx="10412">
                  <c:v>51347.283340454102</c:v>
                </c:pt>
                <c:pt idx="10413">
                  <c:v>51347.283279418945</c:v>
                </c:pt>
                <c:pt idx="10414">
                  <c:v>51349.718032836914</c:v>
                </c:pt>
                <c:pt idx="10415">
                  <c:v>51888.271621704102</c:v>
                </c:pt>
                <c:pt idx="10416">
                  <c:v>51961.381729125969</c:v>
                </c:pt>
                <c:pt idx="10417">
                  <c:v>50180.515701293945</c:v>
                </c:pt>
                <c:pt idx="10418">
                  <c:v>50180.515762329102</c:v>
                </c:pt>
                <c:pt idx="10419">
                  <c:v>49860.787185668945</c:v>
                </c:pt>
                <c:pt idx="10420">
                  <c:v>49860.787185668945</c:v>
                </c:pt>
                <c:pt idx="10421">
                  <c:v>49641.94123840332</c:v>
                </c:pt>
                <c:pt idx="10422">
                  <c:v>48657.884658813477</c:v>
                </c:pt>
                <c:pt idx="10423">
                  <c:v>48518.295486450188</c:v>
                </c:pt>
                <c:pt idx="10424">
                  <c:v>48378.597610473633</c:v>
                </c:pt>
                <c:pt idx="10425">
                  <c:v>62945.805435180664</c:v>
                </c:pt>
                <c:pt idx="10426">
                  <c:v>62872.905471801758</c:v>
                </c:pt>
                <c:pt idx="10427">
                  <c:v>50053.855606079102</c:v>
                </c:pt>
                <c:pt idx="10428">
                  <c:v>50053.855545043945</c:v>
                </c:pt>
                <c:pt idx="10429">
                  <c:v>50053.855545043945</c:v>
                </c:pt>
                <c:pt idx="10430">
                  <c:v>50057.855545043945</c:v>
                </c:pt>
                <c:pt idx="10431">
                  <c:v>49828.52278137207</c:v>
                </c:pt>
                <c:pt idx="10432">
                  <c:v>49973.098709106445</c:v>
                </c:pt>
                <c:pt idx="10433">
                  <c:v>51599.348526000977</c:v>
                </c:pt>
                <c:pt idx="10434">
                  <c:v>51599.34846496582</c:v>
                </c:pt>
                <c:pt idx="10435">
                  <c:v>52349.05451965332</c:v>
                </c:pt>
                <c:pt idx="10436">
                  <c:v>51367.759719848633</c:v>
                </c:pt>
                <c:pt idx="10437">
                  <c:v>51377.039138793945</c:v>
                </c:pt>
                <c:pt idx="10438">
                  <c:v>51285.440811157227</c:v>
                </c:pt>
                <c:pt idx="10439">
                  <c:v>51518.612686157227</c:v>
                </c:pt>
                <c:pt idx="10440">
                  <c:v>55010.064468383789</c:v>
                </c:pt>
                <c:pt idx="10441">
                  <c:v>54895.531265258789</c:v>
                </c:pt>
                <c:pt idx="10442">
                  <c:v>54895.531204223633</c:v>
                </c:pt>
                <c:pt idx="10443">
                  <c:v>54895.531265258789</c:v>
                </c:pt>
                <c:pt idx="10444">
                  <c:v>54895.531204223633</c:v>
                </c:pt>
                <c:pt idx="10445">
                  <c:v>55865.978179931641</c:v>
                </c:pt>
                <c:pt idx="10446">
                  <c:v>55865.978179931641</c:v>
                </c:pt>
                <c:pt idx="10447">
                  <c:v>55865.978179931641</c:v>
                </c:pt>
                <c:pt idx="10448">
                  <c:v>55865.978179931641</c:v>
                </c:pt>
                <c:pt idx="10449">
                  <c:v>55865.978179931641</c:v>
                </c:pt>
                <c:pt idx="10450">
                  <c:v>51413.99543762207</c:v>
                </c:pt>
                <c:pt idx="10451">
                  <c:v>51413.99543762207</c:v>
                </c:pt>
                <c:pt idx="10452">
                  <c:v>52246.216079711914</c:v>
                </c:pt>
                <c:pt idx="10453">
                  <c:v>49564.44075012207</c:v>
                </c:pt>
                <c:pt idx="10454">
                  <c:v>54009.601852416992</c:v>
                </c:pt>
                <c:pt idx="10455">
                  <c:v>60950.134353637695</c:v>
                </c:pt>
                <c:pt idx="10456">
                  <c:v>60950.13459777832</c:v>
                </c:pt>
                <c:pt idx="10457">
                  <c:v>61272.687820434563</c:v>
                </c:pt>
                <c:pt idx="10458">
                  <c:v>61362.579544067383</c:v>
                </c:pt>
                <c:pt idx="10459">
                  <c:v>54067.569595336914</c:v>
                </c:pt>
                <c:pt idx="10460">
                  <c:v>51666.827224731445</c:v>
                </c:pt>
                <c:pt idx="10461">
                  <c:v>52275.516494750977</c:v>
                </c:pt>
                <c:pt idx="10462">
                  <c:v>54224.550521850586</c:v>
                </c:pt>
                <c:pt idx="10463">
                  <c:v>54223.304428100586</c:v>
                </c:pt>
                <c:pt idx="10464">
                  <c:v>54223.304306030273</c:v>
                </c:pt>
                <c:pt idx="10465">
                  <c:v>54174.272567749023</c:v>
                </c:pt>
                <c:pt idx="10466">
                  <c:v>54164.993026733398</c:v>
                </c:pt>
                <c:pt idx="10467">
                  <c:v>54423.083114624023</c:v>
                </c:pt>
                <c:pt idx="10468">
                  <c:v>54427.08317565918</c:v>
                </c:pt>
                <c:pt idx="10469">
                  <c:v>54025.72526550293</c:v>
                </c:pt>
                <c:pt idx="10470">
                  <c:v>52434.667144775391</c:v>
                </c:pt>
                <c:pt idx="10471">
                  <c:v>52428.046966552734</c:v>
                </c:pt>
                <c:pt idx="10472">
                  <c:v>52428.046905517578</c:v>
                </c:pt>
                <c:pt idx="10473">
                  <c:v>54087.102691650391</c:v>
                </c:pt>
                <c:pt idx="10474">
                  <c:v>54087.102691650391</c:v>
                </c:pt>
                <c:pt idx="10475">
                  <c:v>54077.823028564453</c:v>
                </c:pt>
                <c:pt idx="10476">
                  <c:v>54335.911163330078</c:v>
                </c:pt>
                <c:pt idx="10477">
                  <c:v>53241.196380615234</c:v>
                </c:pt>
                <c:pt idx="10478">
                  <c:v>53241.196441650391</c:v>
                </c:pt>
                <c:pt idx="10479">
                  <c:v>53528.891876220703</c:v>
                </c:pt>
                <c:pt idx="10480">
                  <c:v>53528.891815185547</c:v>
                </c:pt>
                <c:pt idx="10481">
                  <c:v>53527.011016845703</c:v>
                </c:pt>
                <c:pt idx="10482">
                  <c:v>53265.327423095703</c:v>
                </c:pt>
                <c:pt idx="10483">
                  <c:v>54796.174423217773</c:v>
                </c:pt>
                <c:pt idx="10484">
                  <c:v>54781.440658569336</c:v>
                </c:pt>
                <c:pt idx="10485">
                  <c:v>63630.91410827636</c:v>
                </c:pt>
                <c:pt idx="10486">
                  <c:v>63312.255172729492</c:v>
                </c:pt>
                <c:pt idx="10487">
                  <c:v>63696.737594604492</c:v>
                </c:pt>
                <c:pt idx="10488">
                  <c:v>55646.164093017578</c:v>
                </c:pt>
                <c:pt idx="10489">
                  <c:v>50933.08528137207</c:v>
                </c:pt>
                <c:pt idx="10490">
                  <c:v>50970.94319152832</c:v>
                </c:pt>
                <c:pt idx="10491">
                  <c:v>50970.942947387695</c:v>
                </c:pt>
                <c:pt idx="10492">
                  <c:v>50970.942947387695</c:v>
                </c:pt>
                <c:pt idx="10493">
                  <c:v>51328.842483520501</c:v>
                </c:pt>
                <c:pt idx="10494">
                  <c:v>51328.84260559082</c:v>
                </c:pt>
                <c:pt idx="10495">
                  <c:v>51328.84260559082</c:v>
                </c:pt>
                <c:pt idx="10496">
                  <c:v>51328.842361450195</c:v>
                </c:pt>
                <c:pt idx="10497">
                  <c:v>49904.038162231445</c:v>
                </c:pt>
                <c:pt idx="10498">
                  <c:v>49992.05989074707</c:v>
                </c:pt>
                <c:pt idx="10499">
                  <c:v>49992.059768676751</c:v>
                </c:pt>
                <c:pt idx="10500">
                  <c:v>55057.138427734375</c:v>
                </c:pt>
                <c:pt idx="10501">
                  <c:v>55057.138427734375</c:v>
                </c:pt>
                <c:pt idx="10502">
                  <c:v>55057.554443359375</c:v>
                </c:pt>
                <c:pt idx="10503">
                  <c:v>55057.554504394531</c:v>
                </c:pt>
                <c:pt idx="10504">
                  <c:v>55057.554443359375</c:v>
                </c:pt>
                <c:pt idx="10505">
                  <c:v>54506.339660644531</c:v>
                </c:pt>
                <c:pt idx="10506">
                  <c:v>54506.339599609375</c:v>
                </c:pt>
                <c:pt idx="10507">
                  <c:v>53884.585525512695</c:v>
                </c:pt>
                <c:pt idx="10508">
                  <c:v>53884.585525512695</c:v>
                </c:pt>
                <c:pt idx="10509">
                  <c:v>53884.585525512695</c:v>
                </c:pt>
                <c:pt idx="10510">
                  <c:v>53657.002517700195</c:v>
                </c:pt>
                <c:pt idx="10511">
                  <c:v>52143.352493286133</c:v>
                </c:pt>
                <c:pt idx="10512">
                  <c:v>52289.899368286133</c:v>
                </c:pt>
                <c:pt idx="10513">
                  <c:v>52301.701126098633</c:v>
                </c:pt>
                <c:pt idx="10514">
                  <c:v>52301.701126098633</c:v>
                </c:pt>
                <c:pt idx="10515">
                  <c:v>49763.197402954102</c:v>
                </c:pt>
                <c:pt idx="10516">
                  <c:v>49475.341934204102</c:v>
                </c:pt>
                <c:pt idx="10517">
                  <c:v>49484.621475219727</c:v>
                </c:pt>
                <c:pt idx="10518">
                  <c:v>49132.621475219727</c:v>
                </c:pt>
                <c:pt idx="10519">
                  <c:v>49123.342056274414</c:v>
                </c:pt>
                <c:pt idx="10520">
                  <c:v>51903.93342590332</c:v>
                </c:pt>
                <c:pt idx="10521">
                  <c:v>51876.65608215332</c:v>
                </c:pt>
                <c:pt idx="10522">
                  <c:v>51876.656204223633</c:v>
                </c:pt>
                <c:pt idx="10523">
                  <c:v>51876.656143188477</c:v>
                </c:pt>
                <c:pt idx="10524">
                  <c:v>51421.025131225586</c:v>
                </c:pt>
                <c:pt idx="10525">
                  <c:v>51421.025253295898</c:v>
                </c:pt>
                <c:pt idx="10526">
                  <c:v>51421.025253295898</c:v>
                </c:pt>
                <c:pt idx="10527">
                  <c:v>51421.025192260742</c:v>
                </c:pt>
                <c:pt idx="10528">
                  <c:v>52664.175521850586</c:v>
                </c:pt>
                <c:pt idx="10529">
                  <c:v>52673.455062866211</c:v>
                </c:pt>
                <c:pt idx="10530">
                  <c:v>53265.779251098633</c:v>
                </c:pt>
                <c:pt idx="10531">
                  <c:v>53275.381790161133</c:v>
                </c:pt>
                <c:pt idx="10532">
                  <c:v>53350.342727661133</c:v>
                </c:pt>
                <c:pt idx="10533">
                  <c:v>53131.342727661133</c:v>
                </c:pt>
                <c:pt idx="10534">
                  <c:v>53295.181594848633</c:v>
                </c:pt>
                <c:pt idx="10535">
                  <c:v>53060.436599731438</c:v>
                </c:pt>
                <c:pt idx="10536">
                  <c:v>52998.656448364258</c:v>
                </c:pt>
                <c:pt idx="10537">
                  <c:v>52702.50813293457</c:v>
                </c:pt>
                <c:pt idx="10538">
                  <c:v>52921.125076293945</c:v>
                </c:pt>
                <c:pt idx="10539">
                  <c:v>53371.427688598633</c:v>
                </c:pt>
                <c:pt idx="10540">
                  <c:v>53099.03645324707</c:v>
                </c:pt>
                <c:pt idx="10541">
                  <c:v>52673.926834106445</c:v>
                </c:pt>
                <c:pt idx="10542">
                  <c:v>52550.085525512695</c:v>
                </c:pt>
                <c:pt idx="10543">
                  <c:v>51363.572280883789</c:v>
                </c:pt>
                <c:pt idx="10544">
                  <c:v>51363.572341918945</c:v>
                </c:pt>
                <c:pt idx="10545">
                  <c:v>52920.138381958008</c:v>
                </c:pt>
                <c:pt idx="10546">
                  <c:v>52535.655960083008</c:v>
                </c:pt>
                <c:pt idx="10547">
                  <c:v>52927.982131958008</c:v>
                </c:pt>
                <c:pt idx="10548">
                  <c:v>53312.464553833008</c:v>
                </c:pt>
                <c:pt idx="10549">
                  <c:v>52305.736892700195</c:v>
                </c:pt>
                <c:pt idx="10550">
                  <c:v>52305.736770629883</c:v>
                </c:pt>
                <c:pt idx="10551">
                  <c:v>52305.736770629883</c:v>
                </c:pt>
                <c:pt idx="10552">
                  <c:v>52215.84504699707</c:v>
                </c:pt>
                <c:pt idx="10553">
                  <c:v>52101.351150512695</c:v>
                </c:pt>
                <c:pt idx="10554">
                  <c:v>51980.032791137695</c:v>
                </c:pt>
                <c:pt idx="10555">
                  <c:v>51870.636672973633</c:v>
                </c:pt>
                <c:pt idx="10556">
                  <c:v>51489.105728149414</c:v>
                </c:pt>
                <c:pt idx="10557">
                  <c:v>51641.469436645501</c:v>
                </c:pt>
                <c:pt idx="10558">
                  <c:v>52246.442733764648</c:v>
                </c:pt>
                <c:pt idx="10559">
                  <c:v>54676.533752441406</c:v>
                </c:pt>
                <c:pt idx="10560">
                  <c:v>49755.481887817383</c:v>
                </c:pt>
                <c:pt idx="10561">
                  <c:v>49795.234268188477</c:v>
                </c:pt>
                <c:pt idx="10562">
                  <c:v>49791.234329223633</c:v>
                </c:pt>
                <c:pt idx="10563">
                  <c:v>49901.375686645508</c:v>
                </c:pt>
                <c:pt idx="10564">
                  <c:v>50777.831008911133</c:v>
                </c:pt>
                <c:pt idx="10565">
                  <c:v>50239.819290161133</c:v>
                </c:pt>
                <c:pt idx="10566">
                  <c:v>50190.787551879883</c:v>
                </c:pt>
                <c:pt idx="10567">
                  <c:v>51049.142044067383</c:v>
                </c:pt>
                <c:pt idx="10568">
                  <c:v>51409.58674621582</c:v>
                </c:pt>
                <c:pt idx="10569">
                  <c:v>51100.916946411118</c:v>
                </c:pt>
                <c:pt idx="10570">
                  <c:v>51028.017288208001</c:v>
                </c:pt>
                <c:pt idx="10571">
                  <c:v>50724.018264770501</c:v>
                </c:pt>
                <c:pt idx="10572">
                  <c:v>49885.17366027832</c:v>
                </c:pt>
                <c:pt idx="10573">
                  <c:v>49884.527053833001</c:v>
                </c:pt>
                <c:pt idx="10574">
                  <c:v>49884.52717590332</c:v>
                </c:pt>
                <c:pt idx="10575">
                  <c:v>55074.835891723633</c:v>
                </c:pt>
                <c:pt idx="10576">
                  <c:v>55074.835891723633</c:v>
                </c:pt>
                <c:pt idx="10577">
                  <c:v>55074.835952758789</c:v>
                </c:pt>
                <c:pt idx="10578">
                  <c:v>54832.835891723633</c:v>
                </c:pt>
                <c:pt idx="10579">
                  <c:v>54832.835952758789</c:v>
                </c:pt>
                <c:pt idx="10580">
                  <c:v>54832.835891723633</c:v>
                </c:pt>
                <c:pt idx="10581">
                  <c:v>54831.759719848633</c:v>
                </c:pt>
                <c:pt idx="10582">
                  <c:v>50724.528945922852</c:v>
                </c:pt>
                <c:pt idx="10583">
                  <c:v>50724.528945922852</c:v>
                </c:pt>
                <c:pt idx="10584">
                  <c:v>54899.295516967773</c:v>
                </c:pt>
                <c:pt idx="10585">
                  <c:v>54899.295516967773</c:v>
                </c:pt>
                <c:pt idx="10586">
                  <c:v>54899.295516967773</c:v>
                </c:pt>
                <c:pt idx="10587">
                  <c:v>55079.378860473633</c:v>
                </c:pt>
                <c:pt idx="10588">
                  <c:v>54965.66960144043</c:v>
                </c:pt>
                <c:pt idx="10589">
                  <c:v>54923.025985717773</c:v>
                </c:pt>
                <c:pt idx="10590">
                  <c:v>63194.893020629883</c:v>
                </c:pt>
                <c:pt idx="10591">
                  <c:v>62785.603958129883</c:v>
                </c:pt>
                <c:pt idx="10592">
                  <c:v>49418.893264770508</c:v>
                </c:pt>
                <c:pt idx="10593">
                  <c:v>49654.662673950195</c:v>
                </c:pt>
                <c:pt idx="10594">
                  <c:v>54154.970733642578</c:v>
                </c:pt>
                <c:pt idx="10595">
                  <c:v>52554.439971923828</c:v>
                </c:pt>
                <c:pt idx="10596">
                  <c:v>52895.923370361328</c:v>
                </c:pt>
                <c:pt idx="10597">
                  <c:v>52886.643829345703</c:v>
                </c:pt>
                <c:pt idx="10598">
                  <c:v>52721.637130737305</c:v>
                </c:pt>
                <c:pt idx="10599">
                  <c:v>52466.133285522461</c:v>
                </c:pt>
                <c:pt idx="10600">
                  <c:v>51904.259719848633</c:v>
                </c:pt>
                <c:pt idx="10601">
                  <c:v>51904.259658813477</c:v>
                </c:pt>
                <c:pt idx="10602">
                  <c:v>51904.25959777832</c:v>
                </c:pt>
                <c:pt idx="10603">
                  <c:v>52567.947158813477</c:v>
                </c:pt>
                <c:pt idx="10604">
                  <c:v>51201.475479125977</c:v>
                </c:pt>
                <c:pt idx="10605">
                  <c:v>63877.041503906243</c:v>
                </c:pt>
                <c:pt idx="10606">
                  <c:v>60962.809158325195</c:v>
                </c:pt>
                <c:pt idx="10607">
                  <c:v>60967.06477355957</c:v>
                </c:pt>
                <c:pt idx="10608">
                  <c:v>60867.595718383789</c:v>
                </c:pt>
                <c:pt idx="10609">
                  <c:v>60953.487380981445</c:v>
                </c:pt>
                <c:pt idx="10610">
                  <c:v>60953.487442016602</c:v>
                </c:pt>
                <c:pt idx="10611">
                  <c:v>50693.262237548828</c:v>
                </c:pt>
                <c:pt idx="10612">
                  <c:v>50764.567657470696</c:v>
                </c:pt>
                <c:pt idx="10613">
                  <c:v>50788.655670166016</c:v>
                </c:pt>
                <c:pt idx="10614">
                  <c:v>50910.797637939446</c:v>
                </c:pt>
                <c:pt idx="10615">
                  <c:v>50983.918121337891</c:v>
                </c:pt>
                <c:pt idx="10616">
                  <c:v>47849.743133544922</c:v>
                </c:pt>
                <c:pt idx="10617">
                  <c:v>47922.863311767578</c:v>
                </c:pt>
                <c:pt idx="10618">
                  <c:v>52941.600723266602</c:v>
                </c:pt>
                <c:pt idx="10619">
                  <c:v>52853.31282043457</c:v>
                </c:pt>
                <c:pt idx="10620">
                  <c:v>51878.993438720703</c:v>
                </c:pt>
                <c:pt idx="10621">
                  <c:v>51583.267120361328</c:v>
                </c:pt>
                <c:pt idx="10622">
                  <c:v>51309.914031982422</c:v>
                </c:pt>
                <c:pt idx="10623">
                  <c:v>51300.634552001953</c:v>
                </c:pt>
                <c:pt idx="10624">
                  <c:v>51150.560333251953</c:v>
                </c:pt>
                <c:pt idx="10625">
                  <c:v>54001.328887939453</c:v>
                </c:pt>
                <c:pt idx="10626">
                  <c:v>54234.655548095703</c:v>
                </c:pt>
                <c:pt idx="10627">
                  <c:v>53754.959747314453</c:v>
                </c:pt>
                <c:pt idx="10628">
                  <c:v>53176.129425048828</c:v>
                </c:pt>
                <c:pt idx="10629">
                  <c:v>53224.139678955078</c:v>
                </c:pt>
                <c:pt idx="10630">
                  <c:v>53214.860382080078</c:v>
                </c:pt>
                <c:pt idx="10631">
                  <c:v>52707.674224853508</c:v>
                </c:pt>
                <c:pt idx="10632">
                  <c:v>55037.262069702148</c:v>
                </c:pt>
                <c:pt idx="10633">
                  <c:v>54684.430953979492</c:v>
                </c:pt>
                <c:pt idx="10634">
                  <c:v>54684.430892944336</c:v>
                </c:pt>
                <c:pt idx="10635">
                  <c:v>50267.130569458001</c:v>
                </c:pt>
                <c:pt idx="10636">
                  <c:v>49795.523391723633</c:v>
                </c:pt>
                <c:pt idx="10637">
                  <c:v>49645.363357543938</c:v>
                </c:pt>
                <c:pt idx="10638">
                  <c:v>49645.36311340332</c:v>
                </c:pt>
                <c:pt idx="10639">
                  <c:v>49645.363357543938</c:v>
                </c:pt>
                <c:pt idx="10640">
                  <c:v>51580.962783813477</c:v>
                </c:pt>
                <c:pt idx="10641">
                  <c:v>51860.285232543945</c:v>
                </c:pt>
                <c:pt idx="10642">
                  <c:v>51860.285293579102</c:v>
                </c:pt>
                <c:pt idx="10643">
                  <c:v>53632.464920043945</c:v>
                </c:pt>
                <c:pt idx="10644">
                  <c:v>53632.464981079102</c:v>
                </c:pt>
                <c:pt idx="10645">
                  <c:v>53994.893051147461</c:v>
                </c:pt>
                <c:pt idx="10646">
                  <c:v>53615.808822631836</c:v>
                </c:pt>
                <c:pt idx="10647">
                  <c:v>54059.736557006836</c:v>
                </c:pt>
                <c:pt idx="10648">
                  <c:v>54059.736557006836</c:v>
                </c:pt>
                <c:pt idx="10649">
                  <c:v>54874.489852905273</c:v>
                </c:pt>
                <c:pt idx="10650">
                  <c:v>62600.092544555664</c:v>
                </c:pt>
                <c:pt idx="10651">
                  <c:v>62609.372024536133</c:v>
                </c:pt>
                <c:pt idx="10652">
                  <c:v>62609.372024536133</c:v>
                </c:pt>
                <c:pt idx="10653">
                  <c:v>62609.372024536133</c:v>
                </c:pt>
                <c:pt idx="10654">
                  <c:v>62511.024490356445</c:v>
                </c:pt>
                <c:pt idx="10655">
                  <c:v>54085.537261962891</c:v>
                </c:pt>
                <c:pt idx="10656">
                  <c:v>53851.031707763672</c:v>
                </c:pt>
                <c:pt idx="10657">
                  <c:v>53841.752288818359</c:v>
                </c:pt>
                <c:pt idx="10658">
                  <c:v>53788.930511474609</c:v>
                </c:pt>
                <c:pt idx="10659">
                  <c:v>53691.888092041016</c:v>
                </c:pt>
                <c:pt idx="10660">
                  <c:v>53690.866546630859</c:v>
                </c:pt>
                <c:pt idx="10661">
                  <c:v>51794.187576293945</c:v>
                </c:pt>
                <c:pt idx="10662">
                  <c:v>51794.187576293945</c:v>
                </c:pt>
                <c:pt idx="10663">
                  <c:v>51794.187576293945</c:v>
                </c:pt>
                <c:pt idx="10664">
                  <c:v>52436.479141235352</c:v>
                </c:pt>
                <c:pt idx="10665">
                  <c:v>63089.562103271477</c:v>
                </c:pt>
                <c:pt idx="10666">
                  <c:v>62642.315139770508</c:v>
                </c:pt>
                <c:pt idx="10667">
                  <c:v>62646.315139770508</c:v>
                </c:pt>
                <c:pt idx="10668">
                  <c:v>59057.91731262207</c:v>
                </c:pt>
                <c:pt idx="10669">
                  <c:v>54390.248474121094</c:v>
                </c:pt>
                <c:pt idx="10670">
                  <c:v>51056.36213684082</c:v>
                </c:pt>
                <c:pt idx="10671">
                  <c:v>51822.218704223633</c:v>
                </c:pt>
                <c:pt idx="10672">
                  <c:v>51822.218704223633</c:v>
                </c:pt>
                <c:pt idx="10673">
                  <c:v>54031.550094604492</c:v>
                </c:pt>
                <c:pt idx="10674">
                  <c:v>53140.769821166992</c:v>
                </c:pt>
                <c:pt idx="10675">
                  <c:v>53525.252182006836</c:v>
                </c:pt>
                <c:pt idx="10676">
                  <c:v>53529.252243041992</c:v>
                </c:pt>
                <c:pt idx="10677">
                  <c:v>53436.842269897461</c:v>
                </c:pt>
                <c:pt idx="10678">
                  <c:v>53436.842208862305</c:v>
                </c:pt>
                <c:pt idx="10679">
                  <c:v>53427.562850952148</c:v>
                </c:pt>
                <c:pt idx="10680">
                  <c:v>49488.871170043945</c:v>
                </c:pt>
                <c:pt idx="10681">
                  <c:v>50713.004760742188</c:v>
                </c:pt>
                <c:pt idx="10682">
                  <c:v>50717.004760742188</c:v>
                </c:pt>
                <c:pt idx="10683">
                  <c:v>50607.608520507813</c:v>
                </c:pt>
                <c:pt idx="10684">
                  <c:v>52272.489624023438</c:v>
                </c:pt>
                <c:pt idx="10685">
                  <c:v>52730.30744934082</c:v>
                </c:pt>
                <c:pt idx="10686">
                  <c:v>52734.307571411133</c:v>
                </c:pt>
                <c:pt idx="10687">
                  <c:v>52624.911148071289</c:v>
                </c:pt>
                <c:pt idx="10688">
                  <c:v>52615.631790161133</c:v>
                </c:pt>
                <c:pt idx="10689">
                  <c:v>53323.096633911133</c:v>
                </c:pt>
                <c:pt idx="10690">
                  <c:v>53323.096633911133</c:v>
                </c:pt>
                <c:pt idx="10691">
                  <c:v>53440.910049438477</c:v>
                </c:pt>
                <c:pt idx="10692">
                  <c:v>53445.18049621582</c:v>
                </c:pt>
                <c:pt idx="10693">
                  <c:v>52675.394943237305</c:v>
                </c:pt>
                <c:pt idx="10694">
                  <c:v>52954.789474487305</c:v>
                </c:pt>
                <c:pt idx="10695">
                  <c:v>62698.556045532227</c:v>
                </c:pt>
                <c:pt idx="10696">
                  <c:v>62698.556045532227</c:v>
                </c:pt>
                <c:pt idx="10697">
                  <c:v>48823.905899047852</c:v>
                </c:pt>
                <c:pt idx="10698">
                  <c:v>48823.905838012695</c:v>
                </c:pt>
                <c:pt idx="10699">
                  <c:v>48823.905838012695</c:v>
                </c:pt>
                <c:pt idx="10700">
                  <c:v>48358.868789672852</c:v>
                </c:pt>
                <c:pt idx="10701">
                  <c:v>48368.148147583008</c:v>
                </c:pt>
                <c:pt idx="10702">
                  <c:v>47053.790603637695</c:v>
                </c:pt>
                <c:pt idx="10703">
                  <c:v>46891.414627075195</c:v>
                </c:pt>
                <c:pt idx="10704">
                  <c:v>50828.921768188477</c:v>
                </c:pt>
                <c:pt idx="10705">
                  <c:v>50828.92170715332</c:v>
                </c:pt>
                <c:pt idx="10706">
                  <c:v>51359.164993286133</c:v>
                </c:pt>
                <c:pt idx="10707">
                  <c:v>51368.444473266602</c:v>
                </c:pt>
                <c:pt idx="10708">
                  <c:v>51420.945205688477</c:v>
                </c:pt>
                <c:pt idx="10709">
                  <c:v>51420.945266723633</c:v>
                </c:pt>
                <c:pt idx="10710">
                  <c:v>58681.243667602539</c:v>
                </c:pt>
                <c:pt idx="10711">
                  <c:v>58400.644241333008</c:v>
                </c:pt>
                <c:pt idx="10712">
                  <c:v>58400.644241333008</c:v>
                </c:pt>
                <c:pt idx="10713">
                  <c:v>48508.589920043945</c:v>
                </c:pt>
                <c:pt idx="10714">
                  <c:v>48512.589920043945</c:v>
                </c:pt>
                <c:pt idx="10715">
                  <c:v>48129.335342407227</c:v>
                </c:pt>
                <c:pt idx="10716">
                  <c:v>48129.33528137207</c:v>
                </c:pt>
                <c:pt idx="10717">
                  <c:v>49856.06916809082</c:v>
                </c:pt>
                <c:pt idx="10718">
                  <c:v>50621.542068481445</c:v>
                </c:pt>
                <c:pt idx="10719">
                  <c:v>50287.815628051758</c:v>
                </c:pt>
                <c:pt idx="10720">
                  <c:v>50674.929214477539</c:v>
                </c:pt>
                <c:pt idx="10721">
                  <c:v>51088.811111450195</c:v>
                </c:pt>
                <c:pt idx="10722">
                  <c:v>51088.811233520501</c:v>
                </c:pt>
                <c:pt idx="10723">
                  <c:v>51310.532989501953</c:v>
                </c:pt>
                <c:pt idx="10724">
                  <c:v>51310.803497314453</c:v>
                </c:pt>
                <c:pt idx="10725">
                  <c:v>50425.189651489258</c:v>
                </c:pt>
                <c:pt idx="10726">
                  <c:v>49944.300979614258</c:v>
                </c:pt>
                <c:pt idx="10727">
                  <c:v>49944.300979614258</c:v>
                </c:pt>
                <c:pt idx="10728">
                  <c:v>49944.300979614258</c:v>
                </c:pt>
                <c:pt idx="10729">
                  <c:v>51679.084671020508</c:v>
                </c:pt>
                <c:pt idx="10730">
                  <c:v>53376.594116210938</c:v>
                </c:pt>
                <c:pt idx="10731">
                  <c:v>53455.843399047852</c:v>
                </c:pt>
                <c:pt idx="10732">
                  <c:v>53455.843338012695</c:v>
                </c:pt>
                <c:pt idx="10733">
                  <c:v>50065.772842407227</c:v>
                </c:pt>
                <c:pt idx="10734">
                  <c:v>49999.622940063477</c:v>
                </c:pt>
                <c:pt idx="10735">
                  <c:v>49925.585540771477</c:v>
                </c:pt>
                <c:pt idx="10736">
                  <c:v>51204.345489501953</c:v>
                </c:pt>
                <c:pt idx="10737">
                  <c:v>51204.345428466797</c:v>
                </c:pt>
                <c:pt idx="10738">
                  <c:v>52038.553924560547</c:v>
                </c:pt>
                <c:pt idx="10739">
                  <c:v>52038.553985595703</c:v>
                </c:pt>
                <c:pt idx="10740">
                  <c:v>61402.862884521477</c:v>
                </c:pt>
                <c:pt idx="10741">
                  <c:v>61329.962860107422</c:v>
                </c:pt>
                <c:pt idx="10742">
                  <c:v>62820.514419555664</c:v>
                </c:pt>
                <c:pt idx="10743">
                  <c:v>54049.565368652344</c:v>
                </c:pt>
                <c:pt idx="10744">
                  <c:v>51438.648086547852</c:v>
                </c:pt>
                <c:pt idx="10745">
                  <c:v>50824.099990844719</c:v>
                </c:pt>
                <c:pt idx="10746">
                  <c:v>51137.574111938477</c:v>
                </c:pt>
                <c:pt idx="10747">
                  <c:v>50943.673477172852</c:v>
                </c:pt>
                <c:pt idx="10748">
                  <c:v>53742.390914916992</c:v>
                </c:pt>
                <c:pt idx="10749">
                  <c:v>52982.935836791992</c:v>
                </c:pt>
                <c:pt idx="10750">
                  <c:v>52982.935836791992</c:v>
                </c:pt>
                <c:pt idx="10751">
                  <c:v>52982.935836791992</c:v>
                </c:pt>
                <c:pt idx="10752">
                  <c:v>52982.935836791992</c:v>
                </c:pt>
                <c:pt idx="10753">
                  <c:v>53507.942672729492</c:v>
                </c:pt>
                <c:pt idx="10754">
                  <c:v>53743.712203979492</c:v>
                </c:pt>
                <c:pt idx="10755">
                  <c:v>49421.300674438469</c:v>
                </c:pt>
                <c:pt idx="10756">
                  <c:v>50249.864486694336</c:v>
                </c:pt>
                <c:pt idx="10757">
                  <c:v>50322.984603881836</c:v>
                </c:pt>
                <c:pt idx="10758">
                  <c:v>47607.834091186516</c:v>
                </c:pt>
                <c:pt idx="10759">
                  <c:v>47676.280380249016</c:v>
                </c:pt>
                <c:pt idx="10760">
                  <c:v>47737.210067749016</c:v>
                </c:pt>
                <c:pt idx="10761">
                  <c:v>48004.000350952148</c:v>
                </c:pt>
                <c:pt idx="10762">
                  <c:v>48125.130722045898</c:v>
                </c:pt>
                <c:pt idx="10763">
                  <c:v>47901.68244934082</c:v>
                </c:pt>
                <c:pt idx="10764">
                  <c:v>47974.792556762695</c:v>
                </c:pt>
                <c:pt idx="10765">
                  <c:v>48047.91242980957</c:v>
                </c:pt>
                <c:pt idx="10766">
                  <c:v>49631.568496704102</c:v>
                </c:pt>
                <c:pt idx="10767">
                  <c:v>49635.568435668945</c:v>
                </c:pt>
                <c:pt idx="10768">
                  <c:v>49906.848098754883</c:v>
                </c:pt>
                <c:pt idx="10769">
                  <c:v>49897.568435668945</c:v>
                </c:pt>
                <c:pt idx="10770">
                  <c:v>53008.110733032227</c:v>
                </c:pt>
                <c:pt idx="10771">
                  <c:v>52097.53645324707</c:v>
                </c:pt>
                <c:pt idx="10772">
                  <c:v>52022.371353149414</c:v>
                </c:pt>
                <c:pt idx="10773">
                  <c:v>51900.229568481445</c:v>
                </c:pt>
                <c:pt idx="10774">
                  <c:v>51514.755081176758</c:v>
                </c:pt>
                <c:pt idx="10775">
                  <c:v>51908.516983032227</c:v>
                </c:pt>
                <c:pt idx="10776">
                  <c:v>51908.516983032227</c:v>
                </c:pt>
                <c:pt idx="10777">
                  <c:v>51899.237503051758</c:v>
                </c:pt>
                <c:pt idx="10778">
                  <c:v>50124.958084106445</c:v>
                </c:pt>
                <c:pt idx="10779">
                  <c:v>50194.911026000969</c:v>
                </c:pt>
                <c:pt idx="10780">
                  <c:v>49584.025527954102</c:v>
                </c:pt>
                <c:pt idx="10781">
                  <c:v>49584.025527954102</c:v>
                </c:pt>
                <c:pt idx="10782">
                  <c:v>49440.754470825195</c:v>
                </c:pt>
                <c:pt idx="10783">
                  <c:v>49440.754470825195</c:v>
                </c:pt>
                <c:pt idx="10784">
                  <c:v>49431.204544067383</c:v>
                </c:pt>
                <c:pt idx="10785">
                  <c:v>49690.878982543945</c:v>
                </c:pt>
                <c:pt idx="10786">
                  <c:v>49694.878982543945</c:v>
                </c:pt>
                <c:pt idx="10787">
                  <c:v>49690.878982543945</c:v>
                </c:pt>
                <c:pt idx="10788">
                  <c:v>49953.850479125977</c:v>
                </c:pt>
                <c:pt idx="10789">
                  <c:v>49601.33088684082</c:v>
                </c:pt>
                <c:pt idx="10790">
                  <c:v>49610.610427856445</c:v>
                </c:pt>
                <c:pt idx="10791">
                  <c:v>49601.330947875977</c:v>
                </c:pt>
                <c:pt idx="10792">
                  <c:v>49337.259719848633</c:v>
                </c:pt>
                <c:pt idx="10793">
                  <c:v>49337.929702758789</c:v>
                </c:pt>
                <c:pt idx="10794">
                  <c:v>49339.999710083008</c:v>
                </c:pt>
                <c:pt idx="10795">
                  <c:v>49290.669387817383</c:v>
                </c:pt>
                <c:pt idx="10796">
                  <c:v>49532.42951965332</c:v>
                </c:pt>
                <c:pt idx="10797">
                  <c:v>50501.73030090332</c:v>
                </c:pt>
                <c:pt idx="10798">
                  <c:v>52704.462738037109</c:v>
                </c:pt>
                <c:pt idx="10799">
                  <c:v>52704.462615966797</c:v>
                </c:pt>
                <c:pt idx="10800">
                  <c:v>49520.187576293945</c:v>
                </c:pt>
                <c:pt idx="10801">
                  <c:v>49775.693496704102</c:v>
                </c:pt>
                <c:pt idx="10802">
                  <c:v>49779.693496704102</c:v>
                </c:pt>
                <c:pt idx="10803">
                  <c:v>49788.972915649414</c:v>
                </c:pt>
                <c:pt idx="10804">
                  <c:v>50063.172134399414</c:v>
                </c:pt>
                <c:pt idx="10805">
                  <c:v>49450.710098266602</c:v>
                </c:pt>
                <c:pt idx="10806">
                  <c:v>49702.057693481445</c:v>
                </c:pt>
                <c:pt idx="10807">
                  <c:v>49702.057693481445</c:v>
                </c:pt>
                <c:pt idx="10808">
                  <c:v>49706.057754516602</c:v>
                </c:pt>
                <c:pt idx="10809">
                  <c:v>49715.337112426758</c:v>
                </c:pt>
                <c:pt idx="10810">
                  <c:v>49715.33723449707</c:v>
                </c:pt>
                <c:pt idx="10811">
                  <c:v>49706.057754516602</c:v>
                </c:pt>
                <c:pt idx="10812">
                  <c:v>49887.277420043945</c:v>
                </c:pt>
                <c:pt idx="10813">
                  <c:v>49887.277420043945</c:v>
                </c:pt>
                <c:pt idx="10814">
                  <c:v>49887.277481079102</c:v>
                </c:pt>
                <c:pt idx="10815">
                  <c:v>51311.236389160156</c:v>
                </c:pt>
                <c:pt idx="10816">
                  <c:v>51311.236389160156</c:v>
                </c:pt>
                <c:pt idx="10817">
                  <c:v>51311.236389160156</c:v>
                </c:pt>
                <c:pt idx="10818">
                  <c:v>51311.236389160156</c:v>
                </c:pt>
                <c:pt idx="10819">
                  <c:v>51311.236328125</c:v>
                </c:pt>
                <c:pt idx="10820">
                  <c:v>49785.586990356445</c:v>
                </c:pt>
                <c:pt idx="10821">
                  <c:v>49785.586990356445</c:v>
                </c:pt>
                <c:pt idx="10822">
                  <c:v>49785.586990356445</c:v>
                </c:pt>
                <c:pt idx="10823">
                  <c:v>49785.586990356445</c:v>
                </c:pt>
                <c:pt idx="10824">
                  <c:v>49787.180740356445</c:v>
                </c:pt>
                <c:pt idx="10825">
                  <c:v>49787.180801391602</c:v>
                </c:pt>
                <c:pt idx="10826">
                  <c:v>51077.780410766602</c:v>
                </c:pt>
                <c:pt idx="10827">
                  <c:v>51077.780410766602</c:v>
                </c:pt>
                <c:pt idx="10828">
                  <c:v>51077.780349731445</c:v>
                </c:pt>
                <c:pt idx="10829">
                  <c:v>50658.788772583008</c:v>
                </c:pt>
                <c:pt idx="10830">
                  <c:v>50232.877410888672</c:v>
                </c:pt>
                <c:pt idx="10831">
                  <c:v>50232.877410888672</c:v>
                </c:pt>
                <c:pt idx="10832">
                  <c:v>49519.732437133789</c:v>
                </c:pt>
                <c:pt idx="10833">
                  <c:v>49519.732559204102</c:v>
                </c:pt>
                <c:pt idx="10834">
                  <c:v>49519.732437133789</c:v>
                </c:pt>
                <c:pt idx="10835">
                  <c:v>48700.585830688477</c:v>
                </c:pt>
                <c:pt idx="10836">
                  <c:v>48828.54133605957</c:v>
                </c:pt>
                <c:pt idx="10837">
                  <c:v>48831.647720336914</c:v>
                </c:pt>
                <c:pt idx="10838">
                  <c:v>49882.092727661133</c:v>
                </c:pt>
                <c:pt idx="10839">
                  <c:v>49530.09260559082</c:v>
                </c:pt>
                <c:pt idx="10840">
                  <c:v>49530.09260559082</c:v>
                </c:pt>
                <c:pt idx="10841">
                  <c:v>49530.092666625977</c:v>
                </c:pt>
                <c:pt idx="10842">
                  <c:v>49531.167861938477</c:v>
                </c:pt>
                <c:pt idx="10843">
                  <c:v>50374.448135375977</c:v>
                </c:pt>
                <c:pt idx="10844">
                  <c:v>51287.301834106445</c:v>
                </c:pt>
                <c:pt idx="10845">
                  <c:v>61881.004348754883</c:v>
                </c:pt>
                <c:pt idx="10846">
                  <c:v>61570.468948364251</c:v>
                </c:pt>
                <c:pt idx="10847">
                  <c:v>49453.300857543945</c:v>
                </c:pt>
                <c:pt idx="10848">
                  <c:v>49105.825332641602</c:v>
                </c:pt>
                <c:pt idx="10849">
                  <c:v>54668.540069580078</c:v>
                </c:pt>
                <c:pt idx="10850">
                  <c:v>54668.540313720703</c:v>
                </c:pt>
                <c:pt idx="10851">
                  <c:v>54490.040557861328</c:v>
                </c:pt>
                <c:pt idx="10852">
                  <c:v>54480.761016845703</c:v>
                </c:pt>
                <c:pt idx="10853">
                  <c:v>50682.831893920898</c:v>
                </c:pt>
                <c:pt idx="10854">
                  <c:v>50682.831954956055</c:v>
                </c:pt>
                <c:pt idx="10855">
                  <c:v>52286.391342163086</c:v>
                </c:pt>
                <c:pt idx="10856">
                  <c:v>51911.190353393555</c:v>
                </c:pt>
                <c:pt idx="10857">
                  <c:v>53198.482864379883</c:v>
                </c:pt>
                <c:pt idx="10858">
                  <c:v>52736.291458129883</c:v>
                </c:pt>
                <c:pt idx="10859">
                  <c:v>53435.090194702148</c:v>
                </c:pt>
                <c:pt idx="10860">
                  <c:v>50562.231399536133</c:v>
                </c:pt>
                <c:pt idx="10861">
                  <c:v>50587.331253051751</c:v>
                </c:pt>
                <c:pt idx="10862">
                  <c:v>50979.555801391602</c:v>
                </c:pt>
                <c:pt idx="10863">
                  <c:v>47940.16828918457</c:v>
                </c:pt>
                <c:pt idx="10864">
                  <c:v>47940.168411254883</c:v>
                </c:pt>
                <c:pt idx="10865">
                  <c:v>47689.225051879883</c:v>
                </c:pt>
                <c:pt idx="10866">
                  <c:v>52164.07112121582</c:v>
                </c:pt>
                <c:pt idx="10867">
                  <c:v>52164.07112121582</c:v>
                </c:pt>
                <c:pt idx="10868">
                  <c:v>52164.07112121582</c:v>
                </c:pt>
                <c:pt idx="10869">
                  <c:v>52164.07112121582</c:v>
                </c:pt>
                <c:pt idx="10870">
                  <c:v>51789.12043762207</c:v>
                </c:pt>
                <c:pt idx="10871">
                  <c:v>51791.043533325195</c:v>
                </c:pt>
                <c:pt idx="10872">
                  <c:v>51725.841018676751</c:v>
                </c:pt>
                <c:pt idx="10873">
                  <c:v>50412.58723449707</c:v>
                </c:pt>
                <c:pt idx="10874">
                  <c:v>50529.15168762207</c:v>
                </c:pt>
                <c:pt idx="10875">
                  <c:v>50053.531814575195</c:v>
                </c:pt>
                <c:pt idx="10876">
                  <c:v>49980.631668090813</c:v>
                </c:pt>
                <c:pt idx="10877">
                  <c:v>49907.731582641602</c:v>
                </c:pt>
                <c:pt idx="10878">
                  <c:v>49482.831619262695</c:v>
                </c:pt>
                <c:pt idx="10879">
                  <c:v>50774.001907348633</c:v>
                </c:pt>
                <c:pt idx="10880">
                  <c:v>50774.001907348633</c:v>
                </c:pt>
                <c:pt idx="10881">
                  <c:v>50362.093185424805</c:v>
                </c:pt>
                <c:pt idx="10882">
                  <c:v>50356.649826049805</c:v>
                </c:pt>
                <c:pt idx="10883">
                  <c:v>51489.421310424805</c:v>
                </c:pt>
                <c:pt idx="10884">
                  <c:v>51489.421310424805</c:v>
                </c:pt>
                <c:pt idx="10885">
                  <c:v>52342.784469604492</c:v>
                </c:pt>
                <c:pt idx="10886">
                  <c:v>52342.784469604492</c:v>
                </c:pt>
                <c:pt idx="10887">
                  <c:v>52342.784469604492</c:v>
                </c:pt>
                <c:pt idx="10888">
                  <c:v>52979.077499389648</c:v>
                </c:pt>
                <c:pt idx="10889">
                  <c:v>52978.538864135742</c:v>
                </c:pt>
                <c:pt idx="10890">
                  <c:v>60651.988357543938</c:v>
                </c:pt>
                <c:pt idx="10891">
                  <c:v>60607.437881469727</c:v>
                </c:pt>
                <c:pt idx="10892">
                  <c:v>46877.913223266602</c:v>
                </c:pt>
                <c:pt idx="10893">
                  <c:v>46915.771072387695</c:v>
                </c:pt>
                <c:pt idx="10894">
                  <c:v>46915.771133422852</c:v>
                </c:pt>
                <c:pt idx="10895">
                  <c:v>48177.330154418945</c:v>
                </c:pt>
                <c:pt idx="10896">
                  <c:v>48736.505752563469</c:v>
                </c:pt>
                <c:pt idx="10897">
                  <c:v>48818.905227661133</c:v>
                </c:pt>
                <c:pt idx="10898">
                  <c:v>48892.015274047844</c:v>
                </c:pt>
                <c:pt idx="10899">
                  <c:v>49823.793472290039</c:v>
                </c:pt>
                <c:pt idx="10900">
                  <c:v>49676.377883911133</c:v>
                </c:pt>
                <c:pt idx="10901">
                  <c:v>47063.19319152832</c:v>
                </c:pt>
                <c:pt idx="10902">
                  <c:v>46886.569839477539</c:v>
                </c:pt>
                <c:pt idx="10903">
                  <c:v>46750.988357543945</c:v>
                </c:pt>
                <c:pt idx="10904">
                  <c:v>47506.065505981445</c:v>
                </c:pt>
                <c:pt idx="10905">
                  <c:v>49386.960098266602</c:v>
                </c:pt>
                <c:pt idx="10906">
                  <c:v>49386.960037231445</c:v>
                </c:pt>
                <c:pt idx="10907">
                  <c:v>49306.985488891602</c:v>
                </c:pt>
                <c:pt idx="10908">
                  <c:v>50878.472015380859</c:v>
                </c:pt>
                <c:pt idx="10909">
                  <c:v>50878.471954345703</c:v>
                </c:pt>
                <c:pt idx="10910">
                  <c:v>50605.118988037109</c:v>
                </c:pt>
                <c:pt idx="10911">
                  <c:v>50605.119049072266</c:v>
                </c:pt>
                <c:pt idx="10912">
                  <c:v>50379.224456787109</c:v>
                </c:pt>
                <c:pt idx="10913">
                  <c:v>50379.224456787109</c:v>
                </c:pt>
                <c:pt idx="10914">
                  <c:v>50279.683731079102</c:v>
                </c:pt>
                <c:pt idx="10915">
                  <c:v>50377.74739074707</c:v>
                </c:pt>
                <c:pt idx="10916">
                  <c:v>50377.747451782227</c:v>
                </c:pt>
                <c:pt idx="10917">
                  <c:v>50381.747451782227</c:v>
                </c:pt>
                <c:pt idx="10918">
                  <c:v>50392.513687133789</c:v>
                </c:pt>
                <c:pt idx="10919">
                  <c:v>50383.234329223633</c:v>
                </c:pt>
                <c:pt idx="10920">
                  <c:v>53541.488845825195</c:v>
                </c:pt>
                <c:pt idx="10921">
                  <c:v>51493.1015625</c:v>
                </c:pt>
                <c:pt idx="10922">
                  <c:v>51493.1015625</c:v>
                </c:pt>
                <c:pt idx="10923">
                  <c:v>51108.619140625</c:v>
                </c:pt>
                <c:pt idx="10924">
                  <c:v>51349.0625</c:v>
                </c:pt>
                <c:pt idx="10925">
                  <c:v>49787.091873168945</c:v>
                </c:pt>
                <c:pt idx="10926">
                  <c:v>49787.091873168945</c:v>
                </c:pt>
                <c:pt idx="10927">
                  <c:v>49787.091873168945</c:v>
                </c:pt>
                <c:pt idx="10928">
                  <c:v>49787.091873168945</c:v>
                </c:pt>
                <c:pt idx="10929">
                  <c:v>50178.964004516602</c:v>
                </c:pt>
                <c:pt idx="10930">
                  <c:v>50188.243423461914</c:v>
                </c:pt>
                <c:pt idx="10931">
                  <c:v>50178.963943481445</c:v>
                </c:pt>
                <c:pt idx="10932">
                  <c:v>51719.741592407227</c:v>
                </c:pt>
                <c:pt idx="10933">
                  <c:v>50730.744583129883</c:v>
                </c:pt>
                <c:pt idx="10934">
                  <c:v>51504.015487670898</c:v>
                </c:pt>
                <c:pt idx="10935">
                  <c:v>64593.500823974609</c:v>
                </c:pt>
                <c:pt idx="10936">
                  <c:v>63182.626663208008</c:v>
                </c:pt>
                <c:pt idx="10937">
                  <c:v>63182.626724243164</c:v>
                </c:pt>
                <c:pt idx="10938">
                  <c:v>63182.626663208008</c:v>
                </c:pt>
                <c:pt idx="10939">
                  <c:v>61303.531265258782</c:v>
                </c:pt>
                <c:pt idx="10940">
                  <c:v>60001.796646118164</c:v>
                </c:pt>
                <c:pt idx="10941">
                  <c:v>60001.79670715332</c:v>
                </c:pt>
                <c:pt idx="10942">
                  <c:v>53547.608947753906</c:v>
                </c:pt>
                <c:pt idx="10943">
                  <c:v>52467.273513793945</c:v>
                </c:pt>
                <c:pt idx="10944">
                  <c:v>53665.038192749016</c:v>
                </c:pt>
                <c:pt idx="10945">
                  <c:v>53821.674911499016</c:v>
                </c:pt>
                <c:pt idx="10946">
                  <c:v>53825.675033569336</c:v>
                </c:pt>
                <c:pt idx="10947">
                  <c:v>53716.278549194336</c:v>
                </c:pt>
                <c:pt idx="10948">
                  <c:v>53716.278671264648</c:v>
                </c:pt>
                <c:pt idx="10949">
                  <c:v>53508.796310424805</c:v>
                </c:pt>
                <c:pt idx="10950">
                  <c:v>64387.334182739251</c:v>
                </c:pt>
                <c:pt idx="10951">
                  <c:v>64387.334182739251</c:v>
                </c:pt>
                <c:pt idx="10952">
                  <c:v>64691.324172973633</c:v>
                </c:pt>
                <c:pt idx="10953">
                  <c:v>64496.218704223633</c:v>
                </c:pt>
                <c:pt idx="10954">
                  <c:v>63610.957473754883</c:v>
                </c:pt>
                <c:pt idx="10955">
                  <c:v>54846.294281005859</c:v>
                </c:pt>
                <c:pt idx="10956">
                  <c:v>54806.542083740227</c:v>
                </c:pt>
                <c:pt idx="10957">
                  <c:v>54855.574066162109</c:v>
                </c:pt>
                <c:pt idx="10958">
                  <c:v>54494.294525146477</c:v>
                </c:pt>
                <c:pt idx="10959">
                  <c:v>54254.570037841797</c:v>
                </c:pt>
                <c:pt idx="10960">
                  <c:v>53436.170013427734</c:v>
                </c:pt>
                <c:pt idx="10961">
                  <c:v>50355.988357543945</c:v>
                </c:pt>
                <c:pt idx="10962">
                  <c:v>50365.267837524414</c:v>
                </c:pt>
                <c:pt idx="10963">
                  <c:v>46856.394729614258</c:v>
                </c:pt>
                <c:pt idx="10964">
                  <c:v>46559.19953918457</c:v>
                </c:pt>
                <c:pt idx="10965">
                  <c:v>63503.327835083001</c:v>
                </c:pt>
                <c:pt idx="10966">
                  <c:v>63247.824417114251</c:v>
                </c:pt>
                <c:pt idx="10967">
                  <c:v>63247.823928833001</c:v>
                </c:pt>
                <c:pt idx="10968">
                  <c:v>63027.180618286133</c:v>
                </c:pt>
                <c:pt idx="10969">
                  <c:v>61901.319778442383</c:v>
                </c:pt>
                <c:pt idx="10970">
                  <c:v>62468.540237426751</c:v>
                </c:pt>
                <c:pt idx="10971">
                  <c:v>53420.892303466797</c:v>
                </c:pt>
                <c:pt idx="10972">
                  <c:v>53418.053802490227</c:v>
                </c:pt>
                <c:pt idx="10973">
                  <c:v>53418.053924560547</c:v>
                </c:pt>
                <c:pt idx="10974">
                  <c:v>53408.774383544922</c:v>
                </c:pt>
                <c:pt idx="10975">
                  <c:v>52998.252532958977</c:v>
                </c:pt>
                <c:pt idx="10976">
                  <c:v>52553.775848388672</c:v>
                </c:pt>
                <c:pt idx="10977">
                  <c:v>52099.818206787109</c:v>
                </c:pt>
                <c:pt idx="10978">
                  <c:v>50029.382949829102</c:v>
                </c:pt>
                <c:pt idx="10979">
                  <c:v>50597.97834777832</c:v>
                </c:pt>
                <c:pt idx="10980">
                  <c:v>49746.564529418945</c:v>
                </c:pt>
                <c:pt idx="10981">
                  <c:v>50008.248184204102</c:v>
                </c:pt>
                <c:pt idx="10982">
                  <c:v>50012.784255981445</c:v>
                </c:pt>
                <c:pt idx="10983">
                  <c:v>48594.516799926758</c:v>
                </c:pt>
                <c:pt idx="10984">
                  <c:v>48594.516860961914</c:v>
                </c:pt>
                <c:pt idx="10985">
                  <c:v>48273.230667114258</c:v>
                </c:pt>
                <c:pt idx="10986">
                  <c:v>47545.369277954102</c:v>
                </c:pt>
                <c:pt idx="10987">
                  <c:v>47545.369216918945</c:v>
                </c:pt>
                <c:pt idx="10988">
                  <c:v>47193.369216918945</c:v>
                </c:pt>
                <c:pt idx="10989">
                  <c:v>47191.113479614258</c:v>
                </c:pt>
                <c:pt idx="10990">
                  <c:v>47191.113479614258</c:v>
                </c:pt>
                <c:pt idx="10991">
                  <c:v>47191.113479614258</c:v>
                </c:pt>
                <c:pt idx="10992">
                  <c:v>47191.113479614258</c:v>
                </c:pt>
                <c:pt idx="10993">
                  <c:v>47348.007339477539</c:v>
                </c:pt>
                <c:pt idx="10994">
                  <c:v>47204.392776489258</c:v>
                </c:pt>
                <c:pt idx="10995">
                  <c:v>52107.072341918945</c:v>
                </c:pt>
                <c:pt idx="10996">
                  <c:v>52107.072341918945</c:v>
                </c:pt>
                <c:pt idx="10997">
                  <c:v>48799.885818481445</c:v>
                </c:pt>
                <c:pt idx="10998">
                  <c:v>48799.885879516602</c:v>
                </c:pt>
                <c:pt idx="10999">
                  <c:v>53176.983581542969</c:v>
                </c:pt>
                <c:pt idx="11000">
                  <c:v>53224.12109375</c:v>
                </c:pt>
                <c:pt idx="11001">
                  <c:v>53224.121032714844</c:v>
                </c:pt>
                <c:pt idx="11002">
                  <c:v>53214.751831054688</c:v>
                </c:pt>
                <c:pt idx="11003">
                  <c:v>53405.51872253418</c:v>
                </c:pt>
                <c:pt idx="11004">
                  <c:v>53414.798446655273</c:v>
                </c:pt>
                <c:pt idx="11005">
                  <c:v>53062.798385620117</c:v>
                </c:pt>
                <c:pt idx="11006">
                  <c:v>51754.880722045898</c:v>
                </c:pt>
                <c:pt idx="11007">
                  <c:v>52432.975448608398</c:v>
                </c:pt>
                <c:pt idx="11008">
                  <c:v>52432.975448608398</c:v>
                </c:pt>
                <c:pt idx="11009">
                  <c:v>53350.830612182617</c:v>
                </c:pt>
                <c:pt idx="11010">
                  <c:v>50970.170013427734</c:v>
                </c:pt>
                <c:pt idx="11011">
                  <c:v>49711.418304443359</c:v>
                </c:pt>
                <c:pt idx="11012">
                  <c:v>49715.418304443359</c:v>
                </c:pt>
                <c:pt idx="11013">
                  <c:v>49724.697845458984</c:v>
                </c:pt>
                <c:pt idx="11014">
                  <c:v>49520.312164306641</c:v>
                </c:pt>
                <c:pt idx="11015">
                  <c:v>51861.574249267578</c:v>
                </c:pt>
                <c:pt idx="11016">
                  <c:v>51169.460357666016</c:v>
                </c:pt>
                <c:pt idx="11017">
                  <c:v>51521.460418701172</c:v>
                </c:pt>
                <c:pt idx="11018">
                  <c:v>51521.460235595703</c:v>
                </c:pt>
                <c:pt idx="11019">
                  <c:v>51521.460235595703</c:v>
                </c:pt>
                <c:pt idx="11020">
                  <c:v>52200.911239624023</c:v>
                </c:pt>
                <c:pt idx="11021">
                  <c:v>51248.340316772461</c:v>
                </c:pt>
                <c:pt idx="11022">
                  <c:v>51248.878341674805</c:v>
                </c:pt>
                <c:pt idx="11023">
                  <c:v>51248.878463745117</c:v>
                </c:pt>
                <c:pt idx="11024">
                  <c:v>52328.572677612305</c:v>
                </c:pt>
                <c:pt idx="11025">
                  <c:v>53541.421524047852</c:v>
                </c:pt>
                <c:pt idx="11026">
                  <c:v>50707.357360839844</c:v>
                </c:pt>
                <c:pt idx="11027">
                  <c:v>50707.357299804688</c:v>
                </c:pt>
                <c:pt idx="11028">
                  <c:v>50707.357299804688</c:v>
                </c:pt>
                <c:pt idx="11029">
                  <c:v>50608.652122497559</c:v>
                </c:pt>
                <c:pt idx="11030">
                  <c:v>50608.652122497559</c:v>
                </c:pt>
                <c:pt idx="11031">
                  <c:v>50608.652122497559</c:v>
                </c:pt>
                <c:pt idx="11032">
                  <c:v>50507.211891174316</c:v>
                </c:pt>
                <c:pt idx="11033">
                  <c:v>49646.725135803223</c:v>
                </c:pt>
                <c:pt idx="11034">
                  <c:v>49582.884437561035</c:v>
                </c:pt>
                <c:pt idx="11035">
                  <c:v>49500.484840393066</c:v>
                </c:pt>
                <c:pt idx="11036">
                  <c:v>52851.681594848633</c:v>
                </c:pt>
                <c:pt idx="11037">
                  <c:v>52476.38508605957</c:v>
                </c:pt>
                <c:pt idx="11038">
                  <c:v>53293.746444702148</c:v>
                </c:pt>
                <c:pt idx="11039">
                  <c:v>53098.684921264648</c:v>
                </c:pt>
                <c:pt idx="11040">
                  <c:v>51167.784317016602</c:v>
                </c:pt>
                <c:pt idx="11041">
                  <c:v>51171.784255981445</c:v>
                </c:pt>
                <c:pt idx="11042">
                  <c:v>51181.063858032227</c:v>
                </c:pt>
                <c:pt idx="11043">
                  <c:v>51174.040237426758</c:v>
                </c:pt>
                <c:pt idx="11044">
                  <c:v>50699.584060668945</c:v>
                </c:pt>
                <c:pt idx="11045">
                  <c:v>50772.694229125969</c:v>
                </c:pt>
                <c:pt idx="11046">
                  <c:v>50846.022537231445</c:v>
                </c:pt>
                <c:pt idx="11047">
                  <c:v>49189.439529418945</c:v>
                </c:pt>
                <c:pt idx="11048">
                  <c:v>49189.439590454102</c:v>
                </c:pt>
                <c:pt idx="11049">
                  <c:v>49189.439529418945</c:v>
                </c:pt>
                <c:pt idx="11050">
                  <c:v>49189.439529418945</c:v>
                </c:pt>
                <c:pt idx="11051">
                  <c:v>49234.100479125977</c:v>
                </c:pt>
                <c:pt idx="11052">
                  <c:v>50811.351455688477</c:v>
                </c:pt>
                <c:pt idx="11053">
                  <c:v>50811.35139465332</c:v>
                </c:pt>
                <c:pt idx="11054">
                  <c:v>50655.743057250977</c:v>
                </c:pt>
                <c:pt idx="11055">
                  <c:v>49108.469207763672</c:v>
                </c:pt>
                <c:pt idx="11056">
                  <c:v>49090.273590087891</c:v>
                </c:pt>
                <c:pt idx="11057">
                  <c:v>49139.305328369141</c:v>
                </c:pt>
                <c:pt idx="11058">
                  <c:v>51873.372924804688</c:v>
                </c:pt>
                <c:pt idx="11059">
                  <c:v>52257.857299804688</c:v>
                </c:pt>
                <c:pt idx="11060">
                  <c:v>51409.493240356445</c:v>
                </c:pt>
                <c:pt idx="11061">
                  <c:v>51025.010818481445</c:v>
                </c:pt>
                <c:pt idx="11062">
                  <c:v>51025.010818481445</c:v>
                </c:pt>
                <c:pt idx="11063">
                  <c:v>50107.743118286133</c:v>
                </c:pt>
                <c:pt idx="11064">
                  <c:v>50117.631240844727</c:v>
                </c:pt>
                <c:pt idx="11065">
                  <c:v>50370.021865844727</c:v>
                </c:pt>
                <c:pt idx="11066">
                  <c:v>52051.658157348633</c:v>
                </c:pt>
                <c:pt idx="11067">
                  <c:v>52060.937698364258</c:v>
                </c:pt>
                <c:pt idx="11068">
                  <c:v>52054.726760864258</c:v>
                </c:pt>
                <c:pt idx="11069">
                  <c:v>52054.726638793945</c:v>
                </c:pt>
                <c:pt idx="11070">
                  <c:v>59209.275970458984</c:v>
                </c:pt>
                <c:pt idx="11071">
                  <c:v>54137.655899047852</c:v>
                </c:pt>
                <c:pt idx="11072">
                  <c:v>54137.655838012695</c:v>
                </c:pt>
                <c:pt idx="11073">
                  <c:v>54137.655838012695</c:v>
                </c:pt>
                <c:pt idx="11074">
                  <c:v>54507.092361450195</c:v>
                </c:pt>
                <c:pt idx="11075">
                  <c:v>49972.747695922852</c:v>
                </c:pt>
                <c:pt idx="11076">
                  <c:v>50112.566726684563</c:v>
                </c:pt>
                <c:pt idx="11077">
                  <c:v>50570.171035766602</c:v>
                </c:pt>
                <c:pt idx="11078">
                  <c:v>50421.102676391602</c:v>
                </c:pt>
                <c:pt idx="11079">
                  <c:v>50164.986404418945</c:v>
                </c:pt>
                <c:pt idx="11080">
                  <c:v>50168.986465454102</c:v>
                </c:pt>
                <c:pt idx="11081">
                  <c:v>50178.26594543457</c:v>
                </c:pt>
                <c:pt idx="11082">
                  <c:v>50168.986404418945</c:v>
                </c:pt>
                <c:pt idx="11083">
                  <c:v>51357.374435424805</c:v>
                </c:pt>
                <c:pt idx="11084">
                  <c:v>53300.115798950195</c:v>
                </c:pt>
                <c:pt idx="11085">
                  <c:v>61037.968704223633</c:v>
                </c:pt>
                <c:pt idx="11086">
                  <c:v>60685.968704223633</c:v>
                </c:pt>
                <c:pt idx="11087">
                  <c:v>60430.464797973633</c:v>
                </c:pt>
                <c:pt idx="11088">
                  <c:v>51713.077529907227</c:v>
                </c:pt>
                <c:pt idx="11089">
                  <c:v>50440.118423461914</c:v>
                </c:pt>
                <c:pt idx="11090">
                  <c:v>52656.087844848633</c:v>
                </c:pt>
                <c:pt idx="11091">
                  <c:v>52304.087783813477</c:v>
                </c:pt>
                <c:pt idx="11092">
                  <c:v>52304.087783813477</c:v>
                </c:pt>
                <c:pt idx="11093">
                  <c:v>52233.490509033203</c:v>
                </c:pt>
                <c:pt idx="11094">
                  <c:v>51165.456588745117</c:v>
                </c:pt>
                <c:pt idx="11095">
                  <c:v>51046.780685424805</c:v>
                </c:pt>
                <c:pt idx="11096">
                  <c:v>51046.780746459961</c:v>
                </c:pt>
                <c:pt idx="11097">
                  <c:v>51046.780746459961</c:v>
                </c:pt>
                <c:pt idx="11098">
                  <c:v>51269.263168334961</c:v>
                </c:pt>
                <c:pt idx="11099">
                  <c:v>51278.54264831543</c:v>
                </c:pt>
                <c:pt idx="11100">
                  <c:v>50423.352676391602</c:v>
                </c:pt>
                <c:pt idx="11101">
                  <c:v>50842.688613891602</c:v>
                </c:pt>
                <c:pt idx="11102">
                  <c:v>50842.688613891602</c:v>
                </c:pt>
                <c:pt idx="11103">
                  <c:v>50609.364395141602</c:v>
                </c:pt>
                <c:pt idx="11104">
                  <c:v>52919.881484985352</c:v>
                </c:pt>
                <c:pt idx="11105">
                  <c:v>52853.191543579102</c:v>
                </c:pt>
                <c:pt idx="11106">
                  <c:v>51561.164627075195</c:v>
                </c:pt>
                <c:pt idx="11107">
                  <c:v>51350.551345825195</c:v>
                </c:pt>
                <c:pt idx="11108">
                  <c:v>51271.157363891602</c:v>
                </c:pt>
                <c:pt idx="11109">
                  <c:v>51267.157180786133</c:v>
                </c:pt>
                <c:pt idx="11110">
                  <c:v>49989.25422668457</c:v>
                </c:pt>
                <c:pt idx="11111">
                  <c:v>49998.533767700195</c:v>
                </c:pt>
                <c:pt idx="11112">
                  <c:v>49998.533645629883</c:v>
                </c:pt>
                <c:pt idx="11113">
                  <c:v>51856.880752563477</c:v>
                </c:pt>
                <c:pt idx="11114">
                  <c:v>51856.880752563477</c:v>
                </c:pt>
                <c:pt idx="11115">
                  <c:v>55580.413528442383</c:v>
                </c:pt>
                <c:pt idx="11116">
                  <c:v>55461.739700317383</c:v>
                </c:pt>
                <c:pt idx="11117">
                  <c:v>55461.739700317383</c:v>
                </c:pt>
                <c:pt idx="11118">
                  <c:v>55580.413528442383</c:v>
                </c:pt>
                <c:pt idx="11119">
                  <c:v>50407.398376464844</c:v>
                </c:pt>
                <c:pt idx="11120">
                  <c:v>49749.941284179688</c:v>
                </c:pt>
                <c:pt idx="11121">
                  <c:v>49749.941345214844</c:v>
                </c:pt>
                <c:pt idx="11122">
                  <c:v>49626.171737670898</c:v>
                </c:pt>
                <c:pt idx="11123">
                  <c:v>48758.938430786133</c:v>
                </c:pt>
                <c:pt idx="11124">
                  <c:v>48686.038467407227</c:v>
                </c:pt>
                <c:pt idx="11125">
                  <c:v>53172.916244506836</c:v>
                </c:pt>
                <c:pt idx="11126">
                  <c:v>53172.916244506836</c:v>
                </c:pt>
                <c:pt idx="11127">
                  <c:v>52710.724838256836</c:v>
                </c:pt>
                <c:pt idx="11128">
                  <c:v>54165.948959350586</c:v>
                </c:pt>
                <c:pt idx="11129">
                  <c:v>54165.919448852539</c:v>
                </c:pt>
                <c:pt idx="11130">
                  <c:v>63181.199707031243</c:v>
                </c:pt>
                <c:pt idx="11131">
                  <c:v>58113.35969543457</c:v>
                </c:pt>
                <c:pt idx="11132">
                  <c:v>58044.45979309082</c:v>
                </c:pt>
                <c:pt idx="11133">
                  <c:v>57596.358657836907</c:v>
                </c:pt>
                <c:pt idx="11134">
                  <c:v>57514.17903137207</c:v>
                </c:pt>
                <c:pt idx="11135">
                  <c:v>58314.17024230957</c:v>
                </c:pt>
                <c:pt idx="11136">
                  <c:v>58323.449783325195</c:v>
                </c:pt>
                <c:pt idx="11137">
                  <c:v>62650.109878540039</c:v>
                </c:pt>
                <c:pt idx="11138">
                  <c:v>62648.684036254883</c:v>
                </c:pt>
                <c:pt idx="11139">
                  <c:v>52263.614105224602</c:v>
                </c:pt>
                <c:pt idx="11140">
                  <c:v>49767.133819580078</c:v>
                </c:pt>
                <c:pt idx="11141">
                  <c:v>51883.240798950195</c:v>
                </c:pt>
                <c:pt idx="11142">
                  <c:v>51887.240798950195</c:v>
                </c:pt>
                <c:pt idx="11143">
                  <c:v>51898.84944152832</c:v>
                </c:pt>
                <c:pt idx="11144">
                  <c:v>52561.668594360352</c:v>
                </c:pt>
                <c:pt idx="11145">
                  <c:v>51853.430923461914</c:v>
                </c:pt>
                <c:pt idx="11146">
                  <c:v>50970.11604309082</c:v>
                </c:pt>
                <c:pt idx="11147">
                  <c:v>51298.730178833001</c:v>
                </c:pt>
                <c:pt idx="11148">
                  <c:v>51322.818008422852</c:v>
                </c:pt>
                <c:pt idx="11149">
                  <c:v>50737.13020324707</c:v>
                </c:pt>
                <c:pt idx="11150">
                  <c:v>52184.170364379883</c:v>
                </c:pt>
                <c:pt idx="11151">
                  <c:v>52184.840530395501</c:v>
                </c:pt>
                <c:pt idx="11152">
                  <c:v>52185.510452270501</c:v>
                </c:pt>
                <c:pt idx="11153">
                  <c:v>52186.18049621582</c:v>
                </c:pt>
                <c:pt idx="11154">
                  <c:v>52323.45393371582</c:v>
                </c:pt>
                <c:pt idx="11155">
                  <c:v>53289.325881958001</c:v>
                </c:pt>
                <c:pt idx="11156">
                  <c:v>53237.402786254883</c:v>
                </c:pt>
                <c:pt idx="11157">
                  <c:v>50415.440811157227</c:v>
                </c:pt>
                <c:pt idx="11158">
                  <c:v>50063.440811157227</c:v>
                </c:pt>
                <c:pt idx="11159">
                  <c:v>50063.440811157227</c:v>
                </c:pt>
                <c:pt idx="11160">
                  <c:v>51152.988357543945</c:v>
                </c:pt>
                <c:pt idx="11161">
                  <c:v>50209.921707153313</c:v>
                </c:pt>
                <c:pt idx="11162">
                  <c:v>50781.584548950195</c:v>
                </c:pt>
                <c:pt idx="11163">
                  <c:v>50854.694717407219</c:v>
                </c:pt>
                <c:pt idx="11164">
                  <c:v>50927.814529418945</c:v>
                </c:pt>
                <c:pt idx="11165">
                  <c:v>51003.180068969719</c:v>
                </c:pt>
                <c:pt idx="11166">
                  <c:v>51076.300369262695</c:v>
                </c:pt>
                <c:pt idx="11167">
                  <c:v>51149.420486450195</c:v>
                </c:pt>
                <c:pt idx="11168">
                  <c:v>48434.268203735352</c:v>
                </c:pt>
                <c:pt idx="11169">
                  <c:v>48507.388320922852</c:v>
                </c:pt>
                <c:pt idx="11170">
                  <c:v>48568.317947387695</c:v>
                </c:pt>
                <c:pt idx="11171">
                  <c:v>47979.509841918945</c:v>
                </c:pt>
                <c:pt idx="11172">
                  <c:v>48050.290115356445</c:v>
                </c:pt>
                <c:pt idx="11173">
                  <c:v>50685.639358520508</c:v>
                </c:pt>
                <c:pt idx="11174">
                  <c:v>50643.766067504883</c:v>
                </c:pt>
                <c:pt idx="11175">
                  <c:v>54333.342727661133</c:v>
                </c:pt>
                <c:pt idx="11176">
                  <c:v>54333.342788696289</c:v>
                </c:pt>
                <c:pt idx="11177">
                  <c:v>54333.342727661133</c:v>
                </c:pt>
                <c:pt idx="11178">
                  <c:v>54333.342727661133</c:v>
                </c:pt>
                <c:pt idx="11179">
                  <c:v>54333.342727661133</c:v>
                </c:pt>
                <c:pt idx="11180">
                  <c:v>51888.986267089844</c:v>
                </c:pt>
                <c:pt idx="11181">
                  <c:v>51888.986267089844</c:v>
                </c:pt>
                <c:pt idx="11182">
                  <c:v>51878.386260986328</c:v>
                </c:pt>
                <c:pt idx="11183">
                  <c:v>50451.46760559082</c:v>
                </c:pt>
                <c:pt idx="11184">
                  <c:v>51770.517227172852</c:v>
                </c:pt>
                <c:pt idx="11185">
                  <c:v>52706.186874389648</c:v>
                </c:pt>
                <c:pt idx="11186">
                  <c:v>52706.186874389648</c:v>
                </c:pt>
                <c:pt idx="11187">
                  <c:v>52706.186874389648</c:v>
                </c:pt>
                <c:pt idx="11188">
                  <c:v>52970.414535522461</c:v>
                </c:pt>
                <c:pt idx="11189">
                  <c:v>53441.856033325195</c:v>
                </c:pt>
                <c:pt idx="11190">
                  <c:v>54485.404067993164</c:v>
                </c:pt>
                <c:pt idx="11191">
                  <c:v>53934.552322387695</c:v>
                </c:pt>
                <c:pt idx="11192">
                  <c:v>53934.552383422852</c:v>
                </c:pt>
                <c:pt idx="11193">
                  <c:v>49632.849990844727</c:v>
                </c:pt>
                <c:pt idx="11194">
                  <c:v>49632.850112915039</c:v>
                </c:pt>
                <c:pt idx="11195">
                  <c:v>49377.019607543945</c:v>
                </c:pt>
                <c:pt idx="11196">
                  <c:v>49442.18000793457</c:v>
                </c:pt>
                <c:pt idx="11197">
                  <c:v>48845.35725402832</c:v>
                </c:pt>
                <c:pt idx="11198">
                  <c:v>50282.892593383789</c:v>
                </c:pt>
                <c:pt idx="11199">
                  <c:v>50356.002761840813</c:v>
                </c:pt>
                <c:pt idx="11200">
                  <c:v>50899.798843383789</c:v>
                </c:pt>
                <c:pt idx="11201">
                  <c:v>49052.138626098633</c:v>
                </c:pt>
                <c:pt idx="11202">
                  <c:v>49061.41828918457</c:v>
                </c:pt>
                <c:pt idx="11203">
                  <c:v>49061.418106079102</c:v>
                </c:pt>
                <c:pt idx="11204">
                  <c:v>49052.138626098633</c:v>
                </c:pt>
                <c:pt idx="11205">
                  <c:v>53052.726516723633</c:v>
                </c:pt>
                <c:pt idx="11206">
                  <c:v>47926.468688964844</c:v>
                </c:pt>
                <c:pt idx="11207">
                  <c:v>50715.204040527344</c:v>
                </c:pt>
                <c:pt idx="11208">
                  <c:v>50715.203979492188</c:v>
                </c:pt>
                <c:pt idx="11209">
                  <c:v>50719.203979492188</c:v>
                </c:pt>
                <c:pt idx="11210">
                  <c:v>50728.483520507813</c:v>
                </c:pt>
                <c:pt idx="11211">
                  <c:v>50719.203979492188</c:v>
                </c:pt>
                <c:pt idx="11212">
                  <c:v>49601.675941467285</c:v>
                </c:pt>
                <c:pt idx="11213">
                  <c:v>49592.396461486816</c:v>
                </c:pt>
                <c:pt idx="11214">
                  <c:v>50601.874893188477</c:v>
                </c:pt>
                <c:pt idx="11215">
                  <c:v>50601.874893188477</c:v>
                </c:pt>
                <c:pt idx="11216">
                  <c:v>50768.318740844727</c:v>
                </c:pt>
                <c:pt idx="11217">
                  <c:v>50695.418533325188</c:v>
                </c:pt>
                <c:pt idx="11218">
                  <c:v>51229.383682250977</c:v>
                </c:pt>
                <c:pt idx="11219">
                  <c:v>51238.663162231445</c:v>
                </c:pt>
                <c:pt idx="11220">
                  <c:v>47893.505325317383</c:v>
                </c:pt>
                <c:pt idx="11221">
                  <c:v>48032.596755981445</c:v>
                </c:pt>
                <c:pt idx="11222">
                  <c:v>47548.592849731445</c:v>
                </c:pt>
                <c:pt idx="11223">
                  <c:v>47548.593215942383</c:v>
                </c:pt>
                <c:pt idx="11224">
                  <c:v>47548.592971801751</c:v>
                </c:pt>
                <c:pt idx="11225">
                  <c:v>47548.593215942383</c:v>
                </c:pt>
                <c:pt idx="11226">
                  <c:v>47568.095657348633</c:v>
                </c:pt>
                <c:pt idx="11227">
                  <c:v>47857.765579223633</c:v>
                </c:pt>
                <c:pt idx="11228">
                  <c:v>47635.189895629883</c:v>
                </c:pt>
                <c:pt idx="11229">
                  <c:v>47635.189895629883</c:v>
                </c:pt>
                <c:pt idx="11230">
                  <c:v>47907.929153442383</c:v>
                </c:pt>
                <c:pt idx="11231">
                  <c:v>47842.55354309082</c:v>
                </c:pt>
                <c:pt idx="11232">
                  <c:v>48160.758010864251</c:v>
                </c:pt>
                <c:pt idx="11233">
                  <c:v>48374.734573364251</c:v>
                </c:pt>
                <c:pt idx="11234">
                  <c:v>48148.84016418457</c:v>
                </c:pt>
                <c:pt idx="11235">
                  <c:v>52799.580032348626</c:v>
                </c:pt>
                <c:pt idx="11236">
                  <c:v>52184.761795043945</c:v>
                </c:pt>
                <c:pt idx="11237">
                  <c:v>48198.077651977539</c:v>
                </c:pt>
                <c:pt idx="11238">
                  <c:v>48198.077590942383</c:v>
                </c:pt>
                <c:pt idx="11239">
                  <c:v>48204.512161254883</c:v>
                </c:pt>
                <c:pt idx="11240">
                  <c:v>48213.79182434082</c:v>
                </c:pt>
                <c:pt idx="11241">
                  <c:v>48737.79182434082</c:v>
                </c:pt>
                <c:pt idx="11242">
                  <c:v>48737.79182434082</c:v>
                </c:pt>
                <c:pt idx="11243">
                  <c:v>48737.79182434082</c:v>
                </c:pt>
                <c:pt idx="11244">
                  <c:v>48764.924697875977</c:v>
                </c:pt>
                <c:pt idx="11245">
                  <c:v>49014.348709106445</c:v>
                </c:pt>
                <c:pt idx="11246">
                  <c:v>51811.027297973633</c:v>
                </c:pt>
                <c:pt idx="11247">
                  <c:v>51815.02717590332</c:v>
                </c:pt>
                <c:pt idx="11248">
                  <c:v>51824.306716918945</c:v>
                </c:pt>
                <c:pt idx="11249">
                  <c:v>52426.439743041992</c:v>
                </c:pt>
                <c:pt idx="11250">
                  <c:v>62944.091506958008</c:v>
                </c:pt>
                <c:pt idx="11251">
                  <c:v>49051.867813110352</c:v>
                </c:pt>
                <c:pt idx="11252">
                  <c:v>49051.867813110352</c:v>
                </c:pt>
                <c:pt idx="11253">
                  <c:v>49051.867813110352</c:v>
                </c:pt>
                <c:pt idx="11254">
                  <c:v>49051.867813110352</c:v>
                </c:pt>
                <c:pt idx="11255">
                  <c:v>48913.168594360352</c:v>
                </c:pt>
                <c:pt idx="11256">
                  <c:v>48913.168594360352</c:v>
                </c:pt>
                <c:pt idx="11257">
                  <c:v>49784.276016235352</c:v>
                </c:pt>
                <c:pt idx="11258">
                  <c:v>50031.212844848633</c:v>
                </c:pt>
                <c:pt idx="11259">
                  <c:v>50032.700149536133</c:v>
                </c:pt>
                <c:pt idx="11260">
                  <c:v>52226.423721313477</c:v>
                </c:pt>
                <c:pt idx="11261">
                  <c:v>52274.82795715332</c:v>
                </c:pt>
                <c:pt idx="11262">
                  <c:v>52278.82795715332</c:v>
                </c:pt>
                <c:pt idx="11263">
                  <c:v>52275.42366027832</c:v>
                </c:pt>
                <c:pt idx="11264">
                  <c:v>52275.42366027832</c:v>
                </c:pt>
                <c:pt idx="11265">
                  <c:v>49214.563903808594</c:v>
                </c:pt>
                <c:pt idx="11266">
                  <c:v>49218.563903808594</c:v>
                </c:pt>
                <c:pt idx="11267">
                  <c:v>49227.843383789063</c:v>
                </c:pt>
                <c:pt idx="11268">
                  <c:v>48469.600524902344</c:v>
                </c:pt>
                <c:pt idx="11269">
                  <c:v>48474.400527954102</c:v>
                </c:pt>
                <c:pt idx="11270">
                  <c:v>48474.400527954102</c:v>
                </c:pt>
                <c:pt idx="11271">
                  <c:v>48773.389099121094</c:v>
                </c:pt>
                <c:pt idx="11272">
                  <c:v>48782.668701171875</c:v>
                </c:pt>
                <c:pt idx="11273">
                  <c:v>48782.668701171875</c:v>
                </c:pt>
                <c:pt idx="11274">
                  <c:v>52431.054641723633</c:v>
                </c:pt>
                <c:pt idx="11275">
                  <c:v>52083.054763793945</c:v>
                </c:pt>
                <c:pt idx="11276">
                  <c:v>52199.972244262695</c:v>
                </c:pt>
                <c:pt idx="11277">
                  <c:v>52190.423416137695</c:v>
                </c:pt>
                <c:pt idx="11278">
                  <c:v>52911.167678833001</c:v>
                </c:pt>
                <c:pt idx="11279">
                  <c:v>50794.613418579102</c:v>
                </c:pt>
                <c:pt idx="11280">
                  <c:v>52820.348365783691</c:v>
                </c:pt>
                <c:pt idx="11281">
                  <c:v>50083.375869750977</c:v>
                </c:pt>
                <c:pt idx="11282">
                  <c:v>50087.37580871582</c:v>
                </c:pt>
                <c:pt idx="11283">
                  <c:v>49970.850601196289</c:v>
                </c:pt>
                <c:pt idx="11284">
                  <c:v>51054.787002563477</c:v>
                </c:pt>
                <c:pt idx="11285">
                  <c:v>50936.115188598633</c:v>
                </c:pt>
                <c:pt idx="11286">
                  <c:v>50629.652786254883</c:v>
                </c:pt>
                <c:pt idx="11287">
                  <c:v>48959.380386352539</c:v>
                </c:pt>
                <c:pt idx="11288">
                  <c:v>49363.17121887207</c:v>
                </c:pt>
                <c:pt idx="11289">
                  <c:v>49039.674514770501</c:v>
                </c:pt>
                <c:pt idx="11290">
                  <c:v>52288.598510742188</c:v>
                </c:pt>
                <c:pt idx="11291">
                  <c:v>52519.244873046875</c:v>
                </c:pt>
                <c:pt idx="11292">
                  <c:v>52528.5244140625</c:v>
                </c:pt>
                <c:pt idx="11293">
                  <c:v>52528.524353027344</c:v>
                </c:pt>
                <c:pt idx="11294">
                  <c:v>51862.958374023438</c:v>
                </c:pt>
                <c:pt idx="11295">
                  <c:v>60711.033157348633</c:v>
                </c:pt>
                <c:pt idx="11296">
                  <c:v>60981.078140258789</c:v>
                </c:pt>
                <c:pt idx="11297">
                  <c:v>60981.078079223633</c:v>
                </c:pt>
                <c:pt idx="11298">
                  <c:v>61692.541030883789</c:v>
                </c:pt>
                <c:pt idx="11299">
                  <c:v>52743.401931762695</c:v>
                </c:pt>
                <c:pt idx="11300">
                  <c:v>52285.799392700195</c:v>
                </c:pt>
                <c:pt idx="11301">
                  <c:v>52597.143417358398</c:v>
                </c:pt>
                <c:pt idx="11302">
                  <c:v>51647.106094360352</c:v>
                </c:pt>
                <c:pt idx="11303">
                  <c:v>51647.106094360352</c:v>
                </c:pt>
                <c:pt idx="11304">
                  <c:v>51647.106094360352</c:v>
                </c:pt>
                <c:pt idx="11305">
                  <c:v>51647.106094360352</c:v>
                </c:pt>
                <c:pt idx="11306">
                  <c:v>51647.106094360352</c:v>
                </c:pt>
                <c:pt idx="11307">
                  <c:v>51643.106094360352</c:v>
                </c:pt>
                <c:pt idx="11308">
                  <c:v>52336.015518188477</c:v>
                </c:pt>
                <c:pt idx="11309">
                  <c:v>52336.01545715332</c:v>
                </c:pt>
                <c:pt idx="11310">
                  <c:v>52739.982009887695</c:v>
                </c:pt>
                <c:pt idx="11311">
                  <c:v>52743.982070922852</c:v>
                </c:pt>
                <c:pt idx="11312">
                  <c:v>51946.395950317383</c:v>
                </c:pt>
                <c:pt idx="11313">
                  <c:v>52301.894790649414</c:v>
                </c:pt>
                <c:pt idx="11314">
                  <c:v>52302.70198059082</c:v>
                </c:pt>
                <c:pt idx="11315">
                  <c:v>51858.66487121582</c:v>
                </c:pt>
                <c:pt idx="11316">
                  <c:v>48356.310745239258</c:v>
                </c:pt>
                <c:pt idx="11317">
                  <c:v>49476.705215454102</c:v>
                </c:pt>
                <c:pt idx="11318">
                  <c:v>49480.705215454102</c:v>
                </c:pt>
                <c:pt idx="11319">
                  <c:v>49740.29524230957</c:v>
                </c:pt>
                <c:pt idx="11320">
                  <c:v>49731.015701293945</c:v>
                </c:pt>
                <c:pt idx="11321">
                  <c:v>50171.210830688477</c:v>
                </c:pt>
                <c:pt idx="11322">
                  <c:v>49995.743057250977</c:v>
                </c:pt>
                <c:pt idx="11323">
                  <c:v>52247.835891723633</c:v>
                </c:pt>
                <c:pt idx="11324">
                  <c:v>52257.115371704102</c:v>
                </c:pt>
                <c:pt idx="11325">
                  <c:v>50721.082107543945</c:v>
                </c:pt>
                <c:pt idx="11326">
                  <c:v>50721.082168579102</c:v>
                </c:pt>
                <c:pt idx="11327">
                  <c:v>50725.082107543945</c:v>
                </c:pt>
                <c:pt idx="11328">
                  <c:v>50734.36164855957</c:v>
                </c:pt>
                <c:pt idx="11329">
                  <c:v>50734.361587524414</c:v>
                </c:pt>
                <c:pt idx="11330">
                  <c:v>50734.361587524414</c:v>
                </c:pt>
                <c:pt idx="11331">
                  <c:v>50725.082107543945</c:v>
                </c:pt>
                <c:pt idx="11332">
                  <c:v>50721.844802856445</c:v>
                </c:pt>
                <c:pt idx="11333">
                  <c:v>50575.522659301758</c:v>
                </c:pt>
                <c:pt idx="11334">
                  <c:v>53475.578689575195</c:v>
                </c:pt>
                <c:pt idx="11335">
                  <c:v>53475.578750610352</c:v>
                </c:pt>
                <c:pt idx="11336">
                  <c:v>49812.948135375977</c:v>
                </c:pt>
                <c:pt idx="11337">
                  <c:v>49812.498916625977</c:v>
                </c:pt>
                <c:pt idx="11338">
                  <c:v>53686.293334960938</c:v>
                </c:pt>
                <c:pt idx="11339">
                  <c:v>53686.293334960938</c:v>
                </c:pt>
                <c:pt idx="11340">
                  <c:v>52658.819961547852</c:v>
                </c:pt>
                <c:pt idx="11341">
                  <c:v>52397.136367797852</c:v>
                </c:pt>
                <c:pt idx="11342">
                  <c:v>52547.956237792969</c:v>
                </c:pt>
                <c:pt idx="11343">
                  <c:v>52396.876052856445</c:v>
                </c:pt>
                <c:pt idx="11344">
                  <c:v>52396.876052856445</c:v>
                </c:pt>
                <c:pt idx="11345">
                  <c:v>52012.393692016602</c:v>
                </c:pt>
                <c:pt idx="11346">
                  <c:v>50606.000076293945</c:v>
                </c:pt>
                <c:pt idx="11347">
                  <c:v>50421.102676391602</c:v>
                </c:pt>
                <c:pt idx="11348">
                  <c:v>50421.102615356445</c:v>
                </c:pt>
                <c:pt idx="11349">
                  <c:v>50421.102676391602</c:v>
                </c:pt>
                <c:pt idx="11350">
                  <c:v>50421.102676391602</c:v>
                </c:pt>
                <c:pt idx="11351">
                  <c:v>52451.867752075195</c:v>
                </c:pt>
                <c:pt idx="11352">
                  <c:v>52072.756729125977</c:v>
                </c:pt>
                <c:pt idx="11353">
                  <c:v>52072.756729125977</c:v>
                </c:pt>
                <c:pt idx="11354">
                  <c:v>52072.756790161133</c:v>
                </c:pt>
                <c:pt idx="11355">
                  <c:v>47853.329666137695</c:v>
                </c:pt>
                <c:pt idx="11356">
                  <c:v>47518.207595825195</c:v>
                </c:pt>
                <c:pt idx="11357">
                  <c:v>47445.097793579102</c:v>
                </c:pt>
                <c:pt idx="11358">
                  <c:v>47371.977615356445</c:v>
                </c:pt>
                <c:pt idx="11359">
                  <c:v>46720.037673950195</c:v>
                </c:pt>
                <c:pt idx="11360">
                  <c:v>52600.53401184082</c:v>
                </c:pt>
                <c:pt idx="11361">
                  <c:v>52326.334915161133</c:v>
                </c:pt>
                <c:pt idx="11362">
                  <c:v>50753.194229125977</c:v>
                </c:pt>
                <c:pt idx="11363">
                  <c:v>50714.030654907227</c:v>
                </c:pt>
                <c:pt idx="11364">
                  <c:v>50488.291580200195</c:v>
                </c:pt>
                <c:pt idx="11365">
                  <c:v>49838.474746704102</c:v>
                </c:pt>
                <c:pt idx="11366">
                  <c:v>49385.159454345703</c:v>
                </c:pt>
                <c:pt idx="11367">
                  <c:v>49316.259552001953</c:v>
                </c:pt>
                <c:pt idx="11368">
                  <c:v>49252.639190673828</c:v>
                </c:pt>
                <c:pt idx="11369">
                  <c:v>49169.705230712883</c:v>
                </c:pt>
                <c:pt idx="11370">
                  <c:v>55898.928665161133</c:v>
                </c:pt>
                <c:pt idx="11371">
                  <c:v>51775.291152954102</c:v>
                </c:pt>
                <c:pt idx="11372">
                  <c:v>50556.62629699707</c:v>
                </c:pt>
                <c:pt idx="11373">
                  <c:v>48251.187576293945</c:v>
                </c:pt>
                <c:pt idx="11374">
                  <c:v>47953.646560668945</c:v>
                </c:pt>
                <c:pt idx="11375">
                  <c:v>47962.92610168457</c:v>
                </c:pt>
                <c:pt idx="11376">
                  <c:v>51812.763107299805</c:v>
                </c:pt>
                <c:pt idx="11377">
                  <c:v>51812.763107299805</c:v>
                </c:pt>
                <c:pt idx="11378">
                  <c:v>51427.207443237305</c:v>
                </c:pt>
                <c:pt idx="11379">
                  <c:v>51930.244857788086</c:v>
                </c:pt>
                <c:pt idx="11380">
                  <c:v>51930.244857788086</c:v>
                </c:pt>
                <c:pt idx="11381">
                  <c:v>51641.281723022461</c:v>
                </c:pt>
                <c:pt idx="11382">
                  <c:v>51641.281784057617</c:v>
                </c:pt>
                <c:pt idx="11383">
                  <c:v>51256.801254272461</c:v>
                </c:pt>
                <c:pt idx="11384">
                  <c:v>52568.56120300293</c:v>
                </c:pt>
                <c:pt idx="11385">
                  <c:v>60912.209915161133</c:v>
                </c:pt>
                <c:pt idx="11386">
                  <c:v>60911.403152465813</c:v>
                </c:pt>
                <c:pt idx="11387">
                  <c:v>60911.403274536133</c:v>
                </c:pt>
                <c:pt idx="11388">
                  <c:v>61846.155166625977</c:v>
                </c:pt>
                <c:pt idx="11389">
                  <c:v>61844.936904907227</c:v>
                </c:pt>
                <c:pt idx="11390">
                  <c:v>61844.936965942383</c:v>
                </c:pt>
                <c:pt idx="11391">
                  <c:v>52356.268875122063</c:v>
                </c:pt>
                <c:pt idx="11392">
                  <c:v>52433.388748168945</c:v>
                </c:pt>
                <c:pt idx="11393">
                  <c:v>51704.275039672844</c:v>
                </c:pt>
                <c:pt idx="11394">
                  <c:v>51777.395462036133</c:v>
                </c:pt>
                <c:pt idx="11395">
                  <c:v>51709.71418762207</c:v>
                </c:pt>
                <c:pt idx="11396">
                  <c:v>49753.516250610352</c:v>
                </c:pt>
                <c:pt idx="11397">
                  <c:v>49727.550979614258</c:v>
                </c:pt>
                <c:pt idx="11398">
                  <c:v>49291.777420043945</c:v>
                </c:pt>
                <c:pt idx="11399">
                  <c:v>53236.45246887207</c:v>
                </c:pt>
                <c:pt idx="11400">
                  <c:v>62936.101028442383</c:v>
                </c:pt>
                <c:pt idx="11401">
                  <c:v>62740.995559692383</c:v>
                </c:pt>
                <c:pt idx="11402">
                  <c:v>48876.237747192383</c:v>
                </c:pt>
                <c:pt idx="11403">
                  <c:v>48926.401504516602</c:v>
                </c:pt>
                <c:pt idx="11404">
                  <c:v>48574.401504516602</c:v>
                </c:pt>
                <c:pt idx="11405">
                  <c:v>49326.728652954102</c:v>
                </c:pt>
                <c:pt idx="11406">
                  <c:v>53908.925323486328</c:v>
                </c:pt>
                <c:pt idx="11407">
                  <c:v>53958.925323486328</c:v>
                </c:pt>
                <c:pt idx="11408">
                  <c:v>53910.914337158203</c:v>
                </c:pt>
                <c:pt idx="11409">
                  <c:v>51503.522872924805</c:v>
                </c:pt>
                <c:pt idx="11410">
                  <c:v>51910.960372924805</c:v>
                </c:pt>
                <c:pt idx="11411">
                  <c:v>51910.960433959961</c:v>
                </c:pt>
                <c:pt idx="11412">
                  <c:v>51522.941299438477</c:v>
                </c:pt>
                <c:pt idx="11413">
                  <c:v>51170.698196411133</c:v>
                </c:pt>
                <c:pt idx="11414">
                  <c:v>51170.698196411133</c:v>
                </c:pt>
                <c:pt idx="11415">
                  <c:v>54284.342681884766</c:v>
                </c:pt>
                <c:pt idx="11416">
                  <c:v>54285.663909912109</c:v>
                </c:pt>
                <c:pt idx="11417">
                  <c:v>48305.813552856445</c:v>
                </c:pt>
                <c:pt idx="11418">
                  <c:v>48315.093154907219</c:v>
                </c:pt>
                <c:pt idx="11419">
                  <c:v>48041.739883422852</c:v>
                </c:pt>
                <c:pt idx="11420">
                  <c:v>48041.739822387695</c:v>
                </c:pt>
                <c:pt idx="11421">
                  <c:v>47553.064041137695</c:v>
                </c:pt>
                <c:pt idx="11422">
                  <c:v>52726.383682250977</c:v>
                </c:pt>
                <c:pt idx="11423">
                  <c:v>52730.383682250977</c:v>
                </c:pt>
                <c:pt idx="11424">
                  <c:v>52739.663162231445</c:v>
                </c:pt>
                <c:pt idx="11425">
                  <c:v>53455.004257202148</c:v>
                </c:pt>
                <c:pt idx="11426">
                  <c:v>53455.004135131836</c:v>
                </c:pt>
                <c:pt idx="11427">
                  <c:v>53917.195602416992</c:v>
                </c:pt>
                <c:pt idx="11428">
                  <c:v>53917.195663452148</c:v>
                </c:pt>
                <c:pt idx="11429">
                  <c:v>54534.065780639648</c:v>
                </c:pt>
                <c:pt idx="11430">
                  <c:v>53935.196853637695</c:v>
                </c:pt>
                <c:pt idx="11431">
                  <c:v>53939.196853637695</c:v>
                </c:pt>
                <c:pt idx="11432">
                  <c:v>53948.476333618164</c:v>
                </c:pt>
                <c:pt idx="11433">
                  <c:v>53938.932205200195</c:v>
                </c:pt>
                <c:pt idx="11434">
                  <c:v>49425.59846496582</c:v>
                </c:pt>
                <c:pt idx="11435">
                  <c:v>49646.245864868164</c:v>
                </c:pt>
                <c:pt idx="11436">
                  <c:v>50489.526138305664</c:v>
                </c:pt>
                <c:pt idx="11437">
                  <c:v>50498.805557250977</c:v>
                </c:pt>
                <c:pt idx="11438">
                  <c:v>50489.526077270508</c:v>
                </c:pt>
                <c:pt idx="11439">
                  <c:v>52828.73762512207</c:v>
                </c:pt>
                <c:pt idx="11440">
                  <c:v>51509.580490112305</c:v>
                </c:pt>
                <c:pt idx="11441">
                  <c:v>51510.388107299805</c:v>
                </c:pt>
                <c:pt idx="11442">
                  <c:v>50465.529708862305</c:v>
                </c:pt>
                <c:pt idx="11443">
                  <c:v>51850.34748840332</c:v>
                </c:pt>
                <c:pt idx="11444">
                  <c:v>51854.34748840332</c:v>
                </c:pt>
                <c:pt idx="11445">
                  <c:v>53615.804336547852</c:v>
                </c:pt>
                <c:pt idx="11446">
                  <c:v>53615.804336547852</c:v>
                </c:pt>
                <c:pt idx="11447">
                  <c:v>54000.288650512695</c:v>
                </c:pt>
                <c:pt idx="11448">
                  <c:v>53386.273025512695</c:v>
                </c:pt>
                <c:pt idx="11449">
                  <c:v>53386.273025512695</c:v>
                </c:pt>
                <c:pt idx="11450">
                  <c:v>53386.273025512695</c:v>
                </c:pt>
                <c:pt idx="11451">
                  <c:v>51090.910232543945</c:v>
                </c:pt>
                <c:pt idx="11452">
                  <c:v>51077.349685668945</c:v>
                </c:pt>
                <c:pt idx="11453">
                  <c:v>51077.349746704102</c:v>
                </c:pt>
                <c:pt idx="11454">
                  <c:v>48251.883743286133</c:v>
                </c:pt>
                <c:pt idx="11455">
                  <c:v>48251.883682250977</c:v>
                </c:pt>
                <c:pt idx="11456">
                  <c:v>50530.19514465332</c:v>
                </c:pt>
                <c:pt idx="11457">
                  <c:v>50530.195205688477</c:v>
                </c:pt>
                <c:pt idx="11458">
                  <c:v>50530.285598754883</c:v>
                </c:pt>
                <c:pt idx="11459">
                  <c:v>50530.285537719727</c:v>
                </c:pt>
                <c:pt idx="11460">
                  <c:v>50513.407363891602</c:v>
                </c:pt>
                <c:pt idx="11461">
                  <c:v>50513.407302856445</c:v>
                </c:pt>
                <c:pt idx="11462">
                  <c:v>50513.407363891602</c:v>
                </c:pt>
                <c:pt idx="11463">
                  <c:v>50513.407302856445</c:v>
                </c:pt>
                <c:pt idx="11464">
                  <c:v>52840.535781860352</c:v>
                </c:pt>
                <c:pt idx="11465">
                  <c:v>52282.938842773438</c:v>
                </c:pt>
                <c:pt idx="11466">
                  <c:v>52285.021911621094</c:v>
                </c:pt>
                <c:pt idx="11467">
                  <c:v>52989.304275512695</c:v>
                </c:pt>
                <c:pt idx="11468">
                  <c:v>52989.304275512695</c:v>
                </c:pt>
                <c:pt idx="11469">
                  <c:v>52989.304336547852</c:v>
                </c:pt>
                <c:pt idx="11470">
                  <c:v>51246.429336547852</c:v>
                </c:pt>
                <c:pt idx="11471">
                  <c:v>51442.662384033203</c:v>
                </c:pt>
                <c:pt idx="11472">
                  <c:v>50485.054962158203</c:v>
                </c:pt>
                <c:pt idx="11473">
                  <c:v>50869.539398193359</c:v>
                </c:pt>
                <c:pt idx="11474">
                  <c:v>51687.856781005859</c:v>
                </c:pt>
                <c:pt idx="11475">
                  <c:v>61989.001419067383</c:v>
                </c:pt>
                <c:pt idx="11476">
                  <c:v>61989.001419067383</c:v>
                </c:pt>
                <c:pt idx="11477">
                  <c:v>61989.001419067383</c:v>
                </c:pt>
                <c:pt idx="11478">
                  <c:v>59540.481231689453</c:v>
                </c:pt>
                <c:pt idx="11479">
                  <c:v>54495.072341918945</c:v>
                </c:pt>
                <c:pt idx="11480">
                  <c:v>50335.750137329102</c:v>
                </c:pt>
                <c:pt idx="11481">
                  <c:v>50335.750076293945</c:v>
                </c:pt>
                <c:pt idx="11482">
                  <c:v>50286.718338012695</c:v>
                </c:pt>
                <c:pt idx="11483">
                  <c:v>50286.718215942383</c:v>
                </c:pt>
                <c:pt idx="11484">
                  <c:v>50334.711013793945</c:v>
                </c:pt>
                <c:pt idx="11485">
                  <c:v>50278.722732543945</c:v>
                </c:pt>
                <c:pt idx="11486">
                  <c:v>51738.386611938477</c:v>
                </c:pt>
                <c:pt idx="11487">
                  <c:v>51738.386611938477</c:v>
                </c:pt>
                <c:pt idx="11488">
                  <c:v>51738.386672973633</c:v>
                </c:pt>
                <c:pt idx="11489">
                  <c:v>51738.38655090332</c:v>
                </c:pt>
                <c:pt idx="11490">
                  <c:v>54756.292251586914</c:v>
                </c:pt>
                <c:pt idx="11491">
                  <c:v>54764.719192504883</c:v>
                </c:pt>
                <c:pt idx="11492">
                  <c:v>54764.719192504883</c:v>
                </c:pt>
                <c:pt idx="11493">
                  <c:v>54755.439712524414</c:v>
                </c:pt>
                <c:pt idx="11494">
                  <c:v>50664.390029907227</c:v>
                </c:pt>
                <c:pt idx="11495">
                  <c:v>50664.390029907227</c:v>
                </c:pt>
                <c:pt idx="11496">
                  <c:v>50664.390090942383</c:v>
                </c:pt>
                <c:pt idx="11497">
                  <c:v>50655.110549926758</c:v>
                </c:pt>
                <c:pt idx="11498">
                  <c:v>50603.100051879883</c:v>
                </c:pt>
                <c:pt idx="11499">
                  <c:v>52813.956130981445</c:v>
                </c:pt>
                <c:pt idx="11500">
                  <c:v>52813.956008911133</c:v>
                </c:pt>
                <c:pt idx="11501">
                  <c:v>52060.204971313477</c:v>
                </c:pt>
                <c:pt idx="11502">
                  <c:v>52069.48469543457</c:v>
                </c:pt>
                <c:pt idx="11503">
                  <c:v>53774.246566772461</c:v>
                </c:pt>
                <c:pt idx="11504">
                  <c:v>55924.830993652344</c:v>
                </c:pt>
                <c:pt idx="11505">
                  <c:v>53283.825439453125</c:v>
                </c:pt>
                <c:pt idx="11506">
                  <c:v>49813.555130004876</c:v>
                </c:pt>
                <c:pt idx="11507">
                  <c:v>49316.708633422852</c:v>
                </c:pt>
                <c:pt idx="11508">
                  <c:v>49385.936843872063</c:v>
                </c:pt>
                <c:pt idx="11509">
                  <c:v>49449.77717590332</c:v>
                </c:pt>
                <c:pt idx="11510">
                  <c:v>49674.495681762688</c:v>
                </c:pt>
                <c:pt idx="11511">
                  <c:v>49593.105117797852</c:v>
                </c:pt>
                <c:pt idx="11512">
                  <c:v>54562.166481018066</c:v>
                </c:pt>
                <c:pt idx="11513">
                  <c:v>54499.193336486816</c:v>
                </c:pt>
                <c:pt idx="11514">
                  <c:v>55081.479957580566</c:v>
                </c:pt>
                <c:pt idx="11515">
                  <c:v>54705.873512268066</c:v>
                </c:pt>
                <c:pt idx="11516">
                  <c:v>55042.343116760254</c:v>
                </c:pt>
                <c:pt idx="11517">
                  <c:v>51698.036575317383</c:v>
                </c:pt>
                <c:pt idx="11518">
                  <c:v>51259.32682800293</c:v>
                </c:pt>
                <c:pt idx="11519">
                  <c:v>50854.258773803711</c:v>
                </c:pt>
                <c:pt idx="11520">
                  <c:v>55053.877212524414</c:v>
                </c:pt>
                <c:pt idx="11521">
                  <c:v>55427.890823364258</c:v>
                </c:pt>
                <c:pt idx="11522">
                  <c:v>55427.890823364258</c:v>
                </c:pt>
                <c:pt idx="11523">
                  <c:v>55117.122634887695</c:v>
                </c:pt>
                <c:pt idx="11524">
                  <c:v>55009.779373168945</c:v>
                </c:pt>
                <c:pt idx="11525">
                  <c:v>55103.84309387207</c:v>
                </c:pt>
                <c:pt idx="11526">
                  <c:v>52551.765533447266</c:v>
                </c:pt>
                <c:pt idx="11527">
                  <c:v>53058.300598144531</c:v>
                </c:pt>
                <c:pt idx="11528">
                  <c:v>53067.580078125</c:v>
                </c:pt>
                <c:pt idx="11529">
                  <c:v>53058.300598144531</c:v>
                </c:pt>
                <c:pt idx="11530">
                  <c:v>52234.896560668945</c:v>
                </c:pt>
                <c:pt idx="11531">
                  <c:v>52234.896560668945</c:v>
                </c:pt>
                <c:pt idx="11532">
                  <c:v>51277.667251586914</c:v>
                </c:pt>
                <c:pt idx="11533">
                  <c:v>55158.576461791992</c:v>
                </c:pt>
                <c:pt idx="11534">
                  <c:v>55156.65348815918</c:v>
                </c:pt>
                <c:pt idx="11535">
                  <c:v>52265.250335693359</c:v>
                </c:pt>
                <c:pt idx="11536">
                  <c:v>52152.497650146484</c:v>
                </c:pt>
                <c:pt idx="11537">
                  <c:v>52163.700408935547</c:v>
                </c:pt>
                <c:pt idx="11538">
                  <c:v>49045.466934204102</c:v>
                </c:pt>
                <c:pt idx="11539">
                  <c:v>49669.626235961914</c:v>
                </c:pt>
                <c:pt idx="11540">
                  <c:v>52918.002395629883</c:v>
                </c:pt>
                <c:pt idx="11541">
                  <c:v>52915.24934387207</c:v>
                </c:pt>
                <c:pt idx="11542">
                  <c:v>53441.33332824707</c:v>
                </c:pt>
                <c:pt idx="11543">
                  <c:v>53443.256423950195</c:v>
                </c:pt>
                <c:pt idx="11544">
                  <c:v>53972.935287475586</c:v>
                </c:pt>
                <c:pt idx="11545">
                  <c:v>53661.464340209961</c:v>
                </c:pt>
                <c:pt idx="11546">
                  <c:v>53471.190353393555</c:v>
                </c:pt>
                <c:pt idx="11547">
                  <c:v>53369.2978515625</c:v>
                </c:pt>
                <c:pt idx="11548">
                  <c:v>53448.476196289063</c:v>
                </c:pt>
                <c:pt idx="11549">
                  <c:v>53488.099487304688</c:v>
                </c:pt>
                <c:pt idx="11550">
                  <c:v>55274.958511352539</c:v>
                </c:pt>
                <c:pt idx="11551">
                  <c:v>55274.958511352539</c:v>
                </c:pt>
                <c:pt idx="11552">
                  <c:v>55274.958511352539</c:v>
                </c:pt>
                <c:pt idx="11553">
                  <c:v>54964.37043762207</c:v>
                </c:pt>
                <c:pt idx="11554">
                  <c:v>54671.309158325195</c:v>
                </c:pt>
                <c:pt idx="11555">
                  <c:v>54667.309219360352</c:v>
                </c:pt>
                <c:pt idx="11556">
                  <c:v>52159.496810913086</c:v>
                </c:pt>
                <c:pt idx="11557">
                  <c:v>51897.81510925293</c:v>
                </c:pt>
                <c:pt idx="11558">
                  <c:v>53351.809921264648</c:v>
                </c:pt>
                <c:pt idx="11559">
                  <c:v>53351.809799194336</c:v>
                </c:pt>
                <c:pt idx="11560">
                  <c:v>53351.809860229492</c:v>
                </c:pt>
                <c:pt idx="11561">
                  <c:v>52644.599838256836</c:v>
                </c:pt>
                <c:pt idx="11562">
                  <c:v>52117.69303894043</c:v>
                </c:pt>
                <c:pt idx="11563">
                  <c:v>52121.693222045898</c:v>
                </c:pt>
                <c:pt idx="11564">
                  <c:v>52243.437789916992</c:v>
                </c:pt>
                <c:pt idx="11565">
                  <c:v>53486.457168579102</c:v>
                </c:pt>
                <c:pt idx="11566">
                  <c:v>51004.924880981445</c:v>
                </c:pt>
                <c:pt idx="11567">
                  <c:v>50886.249099731445</c:v>
                </c:pt>
                <c:pt idx="11568">
                  <c:v>50886.249282836914</c:v>
                </c:pt>
                <c:pt idx="11569">
                  <c:v>50889.088150024414</c:v>
                </c:pt>
                <c:pt idx="11570">
                  <c:v>50889.088027954102</c:v>
                </c:pt>
                <c:pt idx="11571">
                  <c:v>56911.682022094727</c:v>
                </c:pt>
                <c:pt idx="11572">
                  <c:v>56911.682022094727</c:v>
                </c:pt>
                <c:pt idx="11573">
                  <c:v>56917.112686157227</c:v>
                </c:pt>
                <c:pt idx="11574">
                  <c:v>56188.794631958008</c:v>
                </c:pt>
                <c:pt idx="11575">
                  <c:v>56566.430130004883</c:v>
                </c:pt>
                <c:pt idx="11576">
                  <c:v>56664.688980102539</c:v>
                </c:pt>
                <c:pt idx="11577">
                  <c:v>52967.775680541992</c:v>
                </c:pt>
                <c:pt idx="11578">
                  <c:v>54486.170196533203</c:v>
                </c:pt>
                <c:pt idx="11579">
                  <c:v>54486.170257568359</c:v>
                </c:pt>
                <c:pt idx="11580">
                  <c:v>60697.661956787109</c:v>
                </c:pt>
                <c:pt idx="11581">
                  <c:v>60697.661956787109</c:v>
                </c:pt>
                <c:pt idx="11582">
                  <c:v>59839.306976318359</c:v>
                </c:pt>
                <c:pt idx="11583">
                  <c:v>60178.560943603516</c:v>
                </c:pt>
                <c:pt idx="11584">
                  <c:v>59776.497161865227</c:v>
                </c:pt>
                <c:pt idx="11585">
                  <c:v>60742.802581787109</c:v>
                </c:pt>
                <c:pt idx="11586">
                  <c:v>60067.66378784179</c:v>
                </c:pt>
                <c:pt idx="11587">
                  <c:v>59625.179885864251</c:v>
                </c:pt>
                <c:pt idx="11588">
                  <c:v>51171.814041137695</c:v>
                </c:pt>
                <c:pt idx="11589">
                  <c:v>50853.270462036133</c:v>
                </c:pt>
                <c:pt idx="11590">
                  <c:v>50863.625076293945</c:v>
                </c:pt>
                <c:pt idx="11591">
                  <c:v>50854.34553527832</c:v>
                </c:pt>
                <c:pt idx="11592">
                  <c:v>51781.565505981445</c:v>
                </c:pt>
                <c:pt idx="11593">
                  <c:v>51787.765518188477</c:v>
                </c:pt>
                <c:pt idx="11594">
                  <c:v>53409.399765014648</c:v>
                </c:pt>
                <c:pt idx="11595">
                  <c:v>63329.99397277832</c:v>
                </c:pt>
                <c:pt idx="11596">
                  <c:v>48323.11946105957</c:v>
                </c:pt>
                <c:pt idx="11597">
                  <c:v>49180.935928344727</c:v>
                </c:pt>
                <c:pt idx="11598">
                  <c:v>49180.935928344727</c:v>
                </c:pt>
                <c:pt idx="11599">
                  <c:v>49171.656448364258</c:v>
                </c:pt>
                <c:pt idx="11600">
                  <c:v>49181.473831176758</c:v>
                </c:pt>
                <c:pt idx="11601">
                  <c:v>49062.80012512207</c:v>
                </c:pt>
                <c:pt idx="11602">
                  <c:v>49710.234329223633</c:v>
                </c:pt>
                <c:pt idx="11603">
                  <c:v>49710.234268188477</c:v>
                </c:pt>
                <c:pt idx="11604">
                  <c:v>50544.639724731445</c:v>
                </c:pt>
                <c:pt idx="11605">
                  <c:v>50082.570388793945</c:v>
                </c:pt>
                <c:pt idx="11606">
                  <c:v>50303.174026489258</c:v>
                </c:pt>
                <c:pt idx="11607">
                  <c:v>50303.173965454102</c:v>
                </c:pt>
                <c:pt idx="11608">
                  <c:v>50721.458145141602</c:v>
                </c:pt>
                <c:pt idx="11609">
                  <c:v>50459.774551391602</c:v>
                </c:pt>
                <c:pt idx="11610">
                  <c:v>55046.435501098633</c:v>
                </c:pt>
                <c:pt idx="11611">
                  <c:v>55055.715042114258</c:v>
                </c:pt>
                <c:pt idx="11612">
                  <c:v>55055.714981079102</c:v>
                </c:pt>
                <c:pt idx="11613">
                  <c:v>55055.714920043945</c:v>
                </c:pt>
                <c:pt idx="11614">
                  <c:v>54685.420608520508</c:v>
                </c:pt>
                <c:pt idx="11615">
                  <c:v>54682.51399230957</c:v>
                </c:pt>
                <c:pt idx="11616">
                  <c:v>54732.677810668938</c:v>
                </c:pt>
                <c:pt idx="11617">
                  <c:v>54732.677810668938</c:v>
                </c:pt>
                <c:pt idx="11618">
                  <c:v>54431.879226684563</c:v>
                </c:pt>
                <c:pt idx="11619">
                  <c:v>54232.773147583008</c:v>
                </c:pt>
                <c:pt idx="11620">
                  <c:v>53916.72448730468</c:v>
                </c:pt>
                <c:pt idx="11621">
                  <c:v>51149.953201293945</c:v>
                </c:pt>
                <c:pt idx="11622">
                  <c:v>50766.099746704102</c:v>
                </c:pt>
                <c:pt idx="11623">
                  <c:v>51266.95637512207</c:v>
                </c:pt>
                <c:pt idx="11624">
                  <c:v>54828.643112182617</c:v>
                </c:pt>
                <c:pt idx="11625">
                  <c:v>60988.349075317383</c:v>
                </c:pt>
                <c:pt idx="11626">
                  <c:v>60752.577468872063</c:v>
                </c:pt>
                <c:pt idx="11627">
                  <c:v>60752.577590942383</c:v>
                </c:pt>
                <c:pt idx="11628">
                  <c:v>60746.599929809563</c:v>
                </c:pt>
                <c:pt idx="11629">
                  <c:v>60707.595169067383</c:v>
                </c:pt>
                <c:pt idx="11630">
                  <c:v>60078.707717895501</c:v>
                </c:pt>
                <c:pt idx="11631">
                  <c:v>60012.017776489251</c:v>
                </c:pt>
                <c:pt idx="11632">
                  <c:v>60824.123550415039</c:v>
                </c:pt>
                <c:pt idx="11633">
                  <c:v>60712.12043762207</c:v>
                </c:pt>
                <c:pt idx="11634">
                  <c:v>57012.530487060547</c:v>
                </c:pt>
                <c:pt idx="11635">
                  <c:v>57303.322418212883</c:v>
                </c:pt>
                <c:pt idx="11636">
                  <c:v>57244.247589111328</c:v>
                </c:pt>
                <c:pt idx="11637">
                  <c:v>57240.247589111328</c:v>
                </c:pt>
                <c:pt idx="11638">
                  <c:v>57240.247589111328</c:v>
                </c:pt>
                <c:pt idx="11639">
                  <c:v>51755.481582641602</c:v>
                </c:pt>
                <c:pt idx="11640">
                  <c:v>56605.623626708977</c:v>
                </c:pt>
                <c:pt idx="11641">
                  <c:v>56609.623138427727</c:v>
                </c:pt>
                <c:pt idx="11642">
                  <c:v>56893.317108154297</c:v>
                </c:pt>
                <c:pt idx="11643">
                  <c:v>56893.317352294915</c:v>
                </c:pt>
                <c:pt idx="11644">
                  <c:v>56892.994110107415</c:v>
                </c:pt>
                <c:pt idx="11645">
                  <c:v>55757.459930419922</c:v>
                </c:pt>
                <c:pt idx="11646">
                  <c:v>55593.618988037109</c:v>
                </c:pt>
                <c:pt idx="11647">
                  <c:v>56817.491790771477</c:v>
                </c:pt>
                <c:pt idx="11648">
                  <c:v>56815.892059326165</c:v>
                </c:pt>
                <c:pt idx="11649">
                  <c:v>56720.945770263665</c:v>
                </c:pt>
                <c:pt idx="11650">
                  <c:v>56720.945770263665</c:v>
                </c:pt>
                <c:pt idx="11651">
                  <c:v>56770.285736083977</c:v>
                </c:pt>
                <c:pt idx="11652">
                  <c:v>51605.44465637207</c:v>
                </c:pt>
                <c:pt idx="11653">
                  <c:v>51609.444961547852</c:v>
                </c:pt>
                <c:pt idx="11654">
                  <c:v>51205.434219360352</c:v>
                </c:pt>
                <c:pt idx="11655">
                  <c:v>61167.755172729492</c:v>
                </c:pt>
                <c:pt idx="11656">
                  <c:v>60866.350387573242</c:v>
                </c:pt>
                <c:pt idx="11657">
                  <c:v>61218.350387573242</c:v>
                </c:pt>
                <c:pt idx="11658">
                  <c:v>54352.357330322266</c:v>
                </c:pt>
                <c:pt idx="11659">
                  <c:v>50379.288955688477</c:v>
                </c:pt>
                <c:pt idx="11660">
                  <c:v>49734.73225402832</c:v>
                </c:pt>
                <c:pt idx="11661">
                  <c:v>49734.73225402832</c:v>
                </c:pt>
                <c:pt idx="11662">
                  <c:v>49368.275955200195</c:v>
                </c:pt>
                <c:pt idx="11663">
                  <c:v>50088.75862121582</c:v>
                </c:pt>
                <c:pt idx="11664">
                  <c:v>49957.198318481445</c:v>
                </c:pt>
                <c:pt idx="11665">
                  <c:v>49957.198318481445</c:v>
                </c:pt>
                <c:pt idx="11666">
                  <c:v>49957.198318481445</c:v>
                </c:pt>
                <c:pt idx="11667">
                  <c:v>49886.555068969727</c:v>
                </c:pt>
                <c:pt idx="11668">
                  <c:v>49211.687881469727</c:v>
                </c:pt>
                <c:pt idx="11669">
                  <c:v>49788.360427856445</c:v>
                </c:pt>
                <c:pt idx="11670">
                  <c:v>51695.582107543945</c:v>
                </c:pt>
                <c:pt idx="11671">
                  <c:v>51969.996170043945</c:v>
                </c:pt>
                <c:pt idx="11672">
                  <c:v>51115.379531860352</c:v>
                </c:pt>
                <c:pt idx="11673">
                  <c:v>51188.787429809563</c:v>
                </c:pt>
                <c:pt idx="11674">
                  <c:v>51261.907363891602</c:v>
                </c:pt>
                <c:pt idx="11675">
                  <c:v>51335.017471313469</c:v>
                </c:pt>
                <c:pt idx="11676">
                  <c:v>48955.431777954102</c:v>
                </c:pt>
                <c:pt idx="11677">
                  <c:v>56762.913284301751</c:v>
                </c:pt>
                <c:pt idx="11678">
                  <c:v>56667.08723449707</c:v>
                </c:pt>
                <c:pt idx="11679">
                  <c:v>55968.48616027832</c:v>
                </c:pt>
                <c:pt idx="11680">
                  <c:v>55968.486404418945</c:v>
                </c:pt>
                <c:pt idx="11681">
                  <c:v>55480.939529418945</c:v>
                </c:pt>
                <c:pt idx="11682">
                  <c:v>55476.31819152832</c:v>
                </c:pt>
                <c:pt idx="11683">
                  <c:v>52591.343521118164</c:v>
                </c:pt>
                <c:pt idx="11684">
                  <c:v>52998.433639526367</c:v>
                </c:pt>
                <c:pt idx="11685">
                  <c:v>59925.336074829102</c:v>
                </c:pt>
                <c:pt idx="11686">
                  <c:v>55188.698684692383</c:v>
                </c:pt>
                <c:pt idx="11687">
                  <c:v>55489.827590942376</c:v>
                </c:pt>
                <c:pt idx="11688">
                  <c:v>55489.827590942376</c:v>
                </c:pt>
                <c:pt idx="11689">
                  <c:v>55489.827590942376</c:v>
                </c:pt>
                <c:pt idx="11690">
                  <c:v>55294.72151184082</c:v>
                </c:pt>
                <c:pt idx="11691">
                  <c:v>54411.664321899414</c:v>
                </c:pt>
                <c:pt idx="11692">
                  <c:v>50580.373878479004</c:v>
                </c:pt>
                <c:pt idx="11693">
                  <c:v>50580.374122619622</c:v>
                </c:pt>
                <c:pt idx="11694">
                  <c:v>50688.012306213372</c:v>
                </c:pt>
                <c:pt idx="11695">
                  <c:v>50557.260536193848</c:v>
                </c:pt>
                <c:pt idx="11696">
                  <c:v>50429.900489807129</c:v>
                </c:pt>
                <c:pt idx="11697">
                  <c:v>49825.424354553223</c:v>
                </c:pt>
                <c:pt idx="11698">
                  <c:v>50504.112342834473</c:v>
                </c:pt>
                <c:pt idx="11699">
                  <c:v>50881.38419342041</c:v>
                </c:pt>
                <c:pt idx="11700">
                  <c:v>51679.579483032227</c:v>
                </c:pt>
                <c:pt idx="11701">
                  <c:v>51752.699661254883</c:v>
                </c:pt>
                <c:pt idx="11702">
                  <c:v>49037.549270629883</c:v>
                </c:pt>
                <c:pt idx="11703">
                  <c:v>49108.853958129883</c:v>
                </c:pt>
                <c:pt idx="11704">
                  <c:v>48061.118606567383</c:v>
                </c:pt>
                <c:pt idx="11705">
                  <c:v>48691.352981567383</c:v>
                </c:pt>
                <c:pt idx="11706">
                  <c:v>48824.504470825195</c:v>
                </c:pt>
                <c:pt idx="11707">
                  <c:v>48897.614334106445</c:v>
                </c:pt>
                <c:pt idx="11708">
                  <c:v>48852.062637329102</c:v>
                </c:pt>
                <c:pt idx="11709">
                  <c:v>49055.385879516602</c:v>
                </c:pt>
                <c:pt idx="11710">
                  <c:v>49055.385818481445</c:v>
                </c:pt>
                <c:pt idx="11711">
                  <c:v>48793.702285766602</c:v>
                </c:pt>
                <c:pt idx="11712">
                  <c:v>48793.702224731445</c:v>
                </c:pt>
                <c:pt idx="11713">
                  <c:v>48793.702224731445</c:v>
                </c:pt>
                <c:pt idx="11714">
                  <c:v>51118.132461547852</c:v>
                </c:pt>
                <c:pt idx="11715">
                  <c:v>63053.579559326172</c:v>
                </c:pt>
                <c:pt idx="11716">
                  <c:v>61523.605239868164</c:v>
                </c:pt>
                <c:pt idx="11717">
                  <c:v>62158.208694458008</c:v>
                </c:pt>
                <c:pt idx="11718">
                  <c:v>62159.663772583008</c:v>
                </c:pt>
                <c:pt idx="11719">
                  <c:v>60212.792190551758</c:v>
                </c:pt>
                <c:pt idx="11720">
                  <c:v>60139.682327270508</c:v>
                </c:pt>
                <c:pt idx="11721">
                  <c:v>57730.575271606438</c:v>
                </c:pt>
                <c:pt idx="11722">
                  <c:v>57664.425369262688</c:v>
                </c:pt>
                <c:pt idx="11723">
                  <c:v>56367.591751098633</c:v>
                </c:pt>
                <c:pt idx="11724">
                  <c:v>54306.694763183594</c:v>
                </c:pt>
                <c:pt idx="11725">
                  <c:v>54148.408554077148</c:v>
                </c:pt>
                <c:pt idx="11726">
                  <c:v>54390.256210327148</c:v>
                </c:pt>
                <c:pt idx="11727">
                  <c:v>53740.083480834961</c:v>
                </c:pt>
                <c:pt idx="11728">
                  <c:v>54132.617660522461</c:v>
                </c:pt>
                <c:pt idx="11729">
                  <c:v>54123.338180541992</c:v>
                </c:pt>
                <c:pt idx="11730">
                  <c:v>57747.813446044915</c:v>
                </c:pt>
                <c:pt idx="11731">
                  <c:v>57746.957733154297</c:v>
                </c:pt>
                <c:pt idx="11732">
                  <c:v>58051.630340576165</c:v>
                </c:pt>
                <c:pt idx="11733">
                  <c:v>58051.630340576165</c:v>
                </c:pt>
                <c:pt idx="11734">
                  <c:v>58817.102996826165</c:v>
                </c:pt>
                <c:pt idx="11735">
                  <c:v>57902.482147216797</c:v>
                </c:pt>
                <c:pt idx="11736">
                  <c:v>57902.482147216797</c:v>
                </c:pt>
                <c:pt idx="11737">
                  <c:v>57904.405242919915</c:v>
                </c:pt>
                <c:pt idx="11738">
                  <c:v>57918.262298583977</c:v>
                </c:pt>
                <c:pt idx="11739">
                  <c:v>57924.518035888665</c:v>
                </c:pt>
                <c:pt idx="11740">
                  <c:v>57983.797576904297</c:v>
                </c:pt>
                <c:pt idx="11741">
                  <c:v>50505.61018371582</c:v>
                </c:pt>
                <c:pt idx="11742">
                  <c:v>50505.610244750977</c:v>
                </c:pt>
                <c:pt idx="11743">
                  <c:v>50235.19221496582</c:v>
                </c:pt>
                <c:pt idx="11744">
                  <c:v>50231.788040161133</c:v>
                </c:pt>
                <c:pt idx="11745">
                  <c:v>51642.507400512695</c:v>
                </c:pt>
                <c:pt idx="11746">
                  <c:v>50358.827774047852</c:v>
                </c:pt>
                <c:pt idx="11747">
                  <c:v>50411.730606079102</c:v>
                </c:pt>
                <c:pt idx="11748">
                  <c:v>51930.490798950195</c:v>
                </c:pt>
                <c:pt idx="11749">
                  <c:v>52003.600906372063</c:v>
                </c:pt>
                <c:pt idx="11750">
                  <c:v>50781.285781860352</c:v>
                </c:pt>
                <c:pt idx="11751">
                  <c:v>50785.285781860352</c:v>
                </c:pt>
                <c:pt idx="11752">
                  <c:v>50781.285720825195</c:v>
                </c:pt>
                <c:pt idx="11753">
                  <c:v>50433.285720825195</c:v>
                </c:pt>
                <c:pt idx="11754">
                  <c:v>50442.565322875977</c:v>
                </c:pt>
                <c:pt idx="11755">
                  <c:v>50848.737014770508</c:v>
                </c:pt>
                <c:pt idx="11756">
                  <c:v>50898.900772094727</c:v>
                </c:pt>
                <c:pt idx="11757">
                  <c:v>50634.981826782227</c:v>
                </c:pt>
                <c:pt idx="11758">
                  <c:v>53227.880752563477</c:v>
                </c:pt>
                <c:pt idx="11759">
                  <c:v>52767.010818481445</c:v>
                </c:pt>
                <c:pt idx="11760">
                  <c:v>57081.315444946289</c:v>
                </c:pt>
                <c:pt idx="11761">
                  <c:v>57081.315444946289</c:v>
                </c:pt>
                <c:pt idx="11762">
                  <c:v>57081.315444946289</c:v>
                </c:pt>
                <c:pt idx="11763">
                  <c:v>57081.315444946289</c:v>
                </c:pt>
                <c:pt idx="11764">
                  <c:v>56278.321136474609</c:v>
                </c:pt>
                <c:pt idx="11765">
                  <c:v>56278.321197509766</c:v>
                </c:pt>
                <c:pt idx="11766">
                  <c:v>56278.321136474609</c:v>
                </c:pt>
                <c:pt idx="11767">
                  <c:v>55887.033050537109</c:v>
                </c:pt>
                <c:pt idx="11768">
                  <c:v>55887.033111572266</c:v>
                </c:pt>
                <c:pt idx="11769">
                  <c:v>52657.091751098633</c:v>
                </c:pt>
                <c:pt idx="11770">
                  <c:v>48644.816482543945</c:v>
                </c:pt>
                <c:pt idx="11771">
                  <c:v>53033.607299804688</c:v>
                </c:pt>
                <c:pt idx="11772">
                  <c:v>53033.607299804688</c:v>
                </c:pt>
                <c:pt idx="11773">
                  <c:v>53087.64045715332</c:v>
                </c:pt>
                <c:pt idx="11774">
                  <c:v>53087.64045715332</c:v>
                </c:pt>
                <c:pt idx="11775">
                  <c:v>57228.961517333977</c:v>
                </c:pt>
                <c:pt idx="11776">
                  <c:v>57475.241058349609</c:v>
                </c:pt>
                <c:pt idx="11777">
                  <c:v>57485.372283935547</c:v>
                </c:pt>
                <c:pt idx="11778">
                  <c:v>57133.372283935547</c:v>
                </c:pt>
                <c:pt idx="11779">
                  <c:v>56023.375579833977</c:v>
                </c:pt>
                <c:pt idx="11780">
                  <c:v>56218.481536865227</c:v>
                </c:pt>
                <c:pt idx="11781">
                  <c:v>56220.404754638665</c:v>
                </c:pt>
                <c:pt idx="11782">
                  <c:v>56204.481658935547</c:v>
                </c:pt>
                <c:pt idx="11783">
                  <c:v>56154.481658935547</c:v>
                </c:pt>
                <c:pt idx="11784">
                  <c:v>56094.573211669915</c:v>
                </c:pt>
                <c:pt idx="11785">
                  <c:v>55889.069305419915</c:v>
                </c:pt>
                <c:pt idx="11786">
                  <c:v>51150.863235473633</c:v>
                </c:pt>
                <c:pt idx="11787">
                  <c:v>51412.274978637695</c:v>
                </c:pt>
                <c:pt idx="11788">
                  <c:v>51408.275100708008</c:v>
                </c:pt>
                <c:pt idx="11789">
                  <c:v>52372.24397277832</c:v>
                </c:pt>
                <c:pt idx="11790">
                  <c:v>59291.904342651353</c:v>
                </c:pt>
                <c:pt idx="11791">
                  <c:v>59120.720626831047</c:v>
                </c:pt>
                <c:pt idx="11792">
                  <c:v>58761.182174682617</c:v>
                </c:pt>
                <c:pt idx="11793">
                  <c:v>59950.163009643547</c:v>
                </c:pt>
                <c:pt idx="11794">
                  <c:v>49682.151344299316</c:v>
                </c:pt>
                <c:pt idx="11795">
                  <c:v>49686.151344299316</c:v>
                </c:pt>
                <c:pt idx="11796">
                  <c:v>49695.430885314941</c:v>
                </c:pt>
                <c:pt idx="11797">
                  <c:v>49695.430946350098</c:v>
                </c:pt>
                <c:pt idx="11798">
                  <c:v>49695.431007385254</c:v>
                </c:pt>
                <c:pt idx="11799">
                  <c:v>49545.270851135254</c:v>
                </c:pt>
                <c:pt idx="11800">
                  <c:v>49340.885231018066</c:v>
                </c:pt>
                <c:pt idx="11801">
                  <c:v>49212.264625549316</c:v>
                </c:pt>
                <c:pt idx="11802">
                  <c:v>49213.858436584473</c:v>
                </c:pt>
                <c:pt idx="11803">
                  <c:v>49210.792030334473</c:v>
                </c:pt>
                <c:pt idx="11804">
                  <c:v>49244.932594299316</c:v>
                </c:pt>
                <c:pt idx="11805">
                  <c:v>50049.756912231445</c:v>
                </c:pt>
                <c:pt idx="11806">
                  <c:v>50049.756973266602</c:v>
                </c:pt>
                <c:pt idx="11807">
                  <c:v>50049.756912231445</c:v>
                </c:pt>
                <c:pt idx="11808">
                  <c:v>49377.491409301758</c:v>
                </c:pt>
                <c:pt idx="11809">
                  <c:v>49381.491409301758</c:v>
                </c:pt>
                <c:pt idx="11810">
                  <c:v>49496.165237426758</c:v>
                </c:pt>
                <c:pt idx="11811">
                  <c:v>49235.278945922852</c:v>
                </c:pt>
                <c:pt idx="11812">
                  <c:v>49634.683792114258</c:v>
                </c:pt>
                <c:pt idx="11813">
                  <c:v>49634.683792114258</c:v>
                </c:pt>
                <c:pt idx="11814">
                  <c:v>49702.057693481445</c:v>
                </c:pt>
                <c:pt idx="11815">
                  <c:v>49701.788223266602</c:v>
                </c:pt>
                <c:pt idx="11816">
                  <c:v>49459.563735961914</c:v>
                </c:pt>
                <c:pt idx="11817">
                  <c:v>53236.890060424805</c:v>
                </c:pt>
                <c:pt idx="11818">
                  <c:v>52713.870529174805</c:v>
                </c:pt>
                <c:pt idx="11819">
                  <c:v>52704.591110229492</c:v>
                </c:pt>
                <c:pt idx="11820">
                  <c:v>53450.3447265625</c:v>
                </c:pt>
                <c:pt idx="11821">
                  <c:v>53450.344665527344</c:v>
                </c:pt>
                <c:pt idx="11822">
                  <c:v>53450.344665527344</c:v>
                </c:pt>
                <c:pt idx="11823">
                  <c:v>53450.3447265625</c:v>
                </c:pt>
                <c:pt idx="11824">
                  <c:v>53450.3447265625</c:v>
                </c:pt>
                <c:pt idx="11825">
                  <c:v>51523.302871704102</c:v>
                </c:pt>
                <c:pt idx="11826">
                  <c:v>51523.302871704102</c:v>
                </c:pt>
                <c:pt idx="11827">
                  <c:v>51523.302871704102</c:v>
                </c:pt>
                <c:pt idx="11828">
                  <c:v>52353.663711547852</c:v>
                </c:pt>
                <c:pt idx="11829">
                  <c:v>52353.663650512695</c:v>
                </c:pt>
                <c:pt idx="11830">
                  <c:v>52863.675369262695</c:v>
                </c:pt>
                <c:pt idx="11831">
                  <c:v>47684.101699829102</c:v>
                </c:pt>
                <c:pt idx="11832">
                  <c:v>47757.221755981445</c:v>
                </c:pt>
                <c:pt idx="11833">
                  <c:v>47699.961990356445</c:v>
                </c:pt>
                <c:pt idx="11834">
                  <c:v>49506.780349731445</c:v>
                </c:pt>
                <c:pt idx="11835">
                  <c:v>61604.055023193359</c:v>
                </c:pt>
                <c:pt idx="11836">
                  <c:v>61604.055023193359</c:v>
                </c:pt>
                <c:pt idx="11837">
                  <c:v>61385.941741943359</c:v>
                </c:pt>
                <c:pt idx="11838">
                  <c:v>60528.394134521477</c:v>
                </c:pt>
                <c:pt idx="11839">
                  <c:v>60535.894012451172</c:v>
                </c:pt>
                <c:pt idx="11840">
                  <c:v>60986.196624755859</c:v>
                </c:pt>
                <c:pt idx="11841">
                  <c:v>61247.879730224609</c:v>
                </c:pt>
                <c:pt idx="11842">
                  <c:v>51587.634231567383</c:v>
                </c:pt>
                <c:pt idx="11843">
                  <c:v>51596.913650512695</c:v>
                </c:pt>
                <c:pt idx="11844">
                  <c:v>51680.729934692383</c:v>
                </c:pt>
                <c:pt idx="11845">
                  <c:v>51637.675918579102</c:v>
                </c:pt>
                <c:pt idx="11846">
                  <c:v>51676.781814575195</c:v>
                </c:pt>
                <c:pt idx="11847">
                  <c:v>51123.428604125977</c:v>
                </c:pt>
                <c:pt idx="11848">
                  <c:v>51123.428604125977</c:v>
                </c:pt>
                <c:pt idx="11849">
                  <c:v>50771.428665161133</c:v>
                </c:pt>
                <c:pt idx="11850">
                  <c:v>57836.024017333977</c:v>
                </c:pt>
                <c:pt idx="11851">
                  <c:v>57002.179412841797</c:v>
                </c:pt>
                <c:pt idx="11852">
                  <c:v>57013.179901123047</c:v>
                </c:pt>
                <c:pt idx="11853">
                  <c:v>56661.179901123047</c:v>
                </c:pt>
                <c:pt idx="11854">
                  <c:v>55636.204071044922</c:v>
                </c:pt>
                <c:pt idx="11855">
                  <c:v>55668.891815185547</c:v>
                </c:pt>
                <c:pt idx="11856">
                  <c:v>55737.212371826172</c:v>
                </c:pt>
                <c:pt idx="11857">
                  <c:v>55735.289276123047</c:v>
                </c:pt>
                <c:pt idx="11858">
                  <c:v>55685.289154052727</c:v>
                </c:pt>
                <c:pt idx="11859">
                  <c:v>55685.289154052727</c:v>
                </c:pt>
                <c:pt idx="11860">
                  <c:v>55211.285003662109</c:v>
                </c:pt>
                <c:pt idx="11861">
                  <c:v>54775.158905029297</c:v>
                </c:pt>
                <c:pt idx="11862">
                  <c:v>50925.273513793945</c:v>
                </c:pt>
                <c:pt idx="11863">
                  <c:v>51198.72151184082</c:v>
                </c:pt>
                <c:pt idx="11864">
                  <c:v>51107.604080200195</c:v>
                </c:pt>
                <c:pt idx="11865">
                  <c:v>50433.481903076172</c:v>
                </c:pt>
                <c:pt idx="11866">
                  <c:v>50442.761322021484</c:v>
                </c:pt>
                <c:pt idx="11867">
                  <c:v>50442.761566162109</c:v>
                </c:pt>
                <c:pt idx="11868">
                  <c:v>50433.481964111328</c:v>
                </c:pt>
                <c:pt idx="11869">
                  <c:v>52302.97900390625</c:v>
                </c:pt>
                <c:pt idx="11870">
                  <c:v>53001.563064575195</c:v>
                </c:pt>
                <c:pt idx="11871">
                  <c:v>50814.810501098633</c:v>
                </c:pt>
                <c:pt idx="11872">
                  <c:v>50824.09016418457</c:v>
                </c:pt>
                <c:pt idx="11873">
                  <c:v>50824.09016418457</c:v>
                </c:pt>
                <c:pt idx="11874">
                  <c:v>53049.66584777832</c:v>
                </c:pt>
                <c:pt idx="11875">
                  <c:v>53049.665969848633</c:v>
                </c:pt>
                <c:pt idx="11876">
                  <c:v>53052.814346313477</c:v>
                </c:pt>
                <c:pt idx="11877">
                  <c:v>53062.093887329102</c:v>
                </c:pt>
                <c:pt idx="11878">
                  <c:v>52583.259658813477</c:v>
                </c:pt>
                <c:pt idx="11879">
                  <c:v>52592.539138793945</c:v>
                </c:pt>
                <c:pt idx="11880">
                  <c:v>53128.868789672852</c:v>
                </c:pt>
                <c:pt idx="11881">
                  <c:v>53129.674942016602</c:v>
                </c:pt>
                <c:pt idx="11882">
                  <c:v>50695.876525878906</c:v>
                </c:pt>
                <c:pt idx="11883">
                  <c:v>50951.796447753906</c:v>
                </c:pt>
                <c:pt idx="11884">
                  <c:v>50951.796447753906</c:v>
                </c:pt>
                <c:pt idx="11885">
                  <c:v>50951.796447753906</c:v>
                </c:pt>
                <c:pt idx="11886">
                  <c:v>50002.594375610352</c:v>
                </c:pt>
                <c:pt idx="11887">
                  <c:v>50006.594375610352</c:v>
                </c:pt>
                <c:pt idx="11888">
                  <c:v>50015.87385559082</c:v>
                </c:pt>
                <c:pt idx="11889">
                  <c:v>49654.594375610352</c:v>
                </c:pt>
                <c:pt idx="11890">
                  <c:v>49104.065567016602</c:v>
                </c:pt>
                <c:pt idx="11891">
                  <c:v>49104.065567016602</c:v>
                </c:pt>
                <c:pt idx="11892">
                  <c:v>49104.065567016602</c:v>
                </c:pt>
                <c:pt idx="11893">
                  <c:v>51650.328872680664</c:v>
                </c:pt>
                <c:pt idx="11894">
                  <c:v>51688.72883605957</c:v>
                </c:pt>
                <c:pt idx="11895">
                  <c:v>56769.726516723633</c:v>
                </c:pt>
                <c:pt idx="11896">
                  <c:v>56647.050735473633</c:v>
                </c:pt>
                <c:pt idx="11897">
                  <c:v>55530.09895324707</c:v>
                </c:pt>
                <c:pt idx="11898">
                  <c:v>56209.339431762688</c:v>
                </c:pt>
                <c:pt idx="11899">
                  <c:v>56093.107376098626</c:v>
                </c:pt>
                <c:pt idx="11900">
                  <c:v>56093.10725402832</c:v>
                </c:pt>
                <c:pt idx="11901">
                  <c:v>55863.184158325188</c:v>
                </c:pt>
                <c:pt idx="11902">
                  <c:v>53471.121215820313</c:v>
                </c:pt>
                <c:pt idx="11903">
                  <c:v>49553.797561645508</c:v>
                </c:pt>
                <c:pt idx="11904">
                  <c:v>49563.07698059082</c:v>
                </c:pt>
                <c:pt idx="11905">
                  <c:v>49662.959060668945</c:v>
                </c:pt>
                <c:pt idx="11906">
                  <c:v>49653.679458618164</c:v>
                </c:pt>
                <c:pt idx="11907">
                  <c:v>49670.781692504883</c:v>
                </c:pt>
                <c:pt idx="11908">
                  <c:v>54580.835983276367</c:v>
                </c:pt>
                <c:pt idx="11909">
                  <c:v>54506.013046264648</c:v>
                </c:pt>
                <c:pt idx="11910">
                  <c:v>52708.724197387695</c:v>
                </c:pt>
                <c:pt idx="11911">
                  <c:v>52356.724197387695</c:v>
                </c:pt>
                <c:pt idx="11912">
                  <c:v>48687.182693481445</c:v>
                </c:pt>
                <c:pt idx="11913">
                  <c:v>48687.182754516602</c:v>
                </c:pt>
                <c:pt idx="11914">
                  <c:v>48690.553787231445</c:v>
                </c:pt>
                <c:pt idx="11915">
                  <c:v>48951.182998657227</c:v>
                </c:pt>
                <c:pt idx="11916">
                  <c:v>48951.18293762207</c:v>
                </c:pt>
                <c:pt idx="11917">
                  <c:v>48943.526504516602</c:v>
                </c:pt>
                <c:pt idx="11918">
                  <c:v>48793.059768676758</c:v>
                </c:pt>
                <c:pt idx="11919">
                  <c:v>48660.762832641602</c:v>
                </c:pt>
                <c:pt idx="11920">
                  <c:v>48662.356521606445</c:v>
                </c:pt>
                <c:pt idx="11921">
                  <c:v>48796.932693481445</c:v>
                </c:pt>
                <c:pt idx="11922">
                  <c:v>50018.426651000969</c:v>
                </c:pt>
                <c:pt idx="11923">
                  <c:v>49952.276504516602</c:v>
                </c:pt>
                <c:pt idx="11924">
                  <c:v>51412.321426391602</c:v>
                </c:pt>
                <c:pt idx="11925">
                  <c:v>51070.534698486328</c:v>
                </c:pt>
                <c:pt idx="11926">
                  <c:v>51070.534637451172</c:v>
                </c:pt>
                <c:pt idx="11927">
                  <c:v>50951.858856201172</c:v>
                </c:pt>
                <c:pt idx="11928">
                  <c:v>50951.858856201172</c:v>
                </c:pt>
                <c:pt idx="11929">
                  <c:v>52892.957656860352</c:v>
                </c:pt>
                <c:pt idx="11930">
                  <c:v>52892.957595825195</c:v>
                </c:pt>
                <c:pt idx="11931">
                  <c:v>51092.428604125977</c:v>
                </c:pt>
                <c:pt idx="11932">
                  <c:v>51088.42854309082</c:v>
                </c:pt>
                <c:pt idx="11933">
                  <c:v>52136.05158996582</c:v>
                </c:pt>
                <c:pt idx="11934">
                  <c:v>51751.567276000977</c:v>
                </c:pt>
                <c:pt idx="11935">
                  <c:v>52140.051651000977</c:v>
                </c:pt>
                <c:pt idx="11936">
                  <c:v>52136.05158996582</c:v>
                </c:pt>
                <c:pt idx="11937">
                  <c:v>52136.051651000977</c:v>
                </c:pt>
                <c:pt idx="11938">
                  <c:v>52377.899307250977</c:v>
                </c:pt>
                <c:pt idx="11939">
                  <c:v>51863.706130981445</c:v>
                </c:pt>
                <c:pt idx="11940">
                  <c:v>59694.96662902832</c:v>
                </c:pt>
                <c:pt idx="11941">
                  <c:v>59685.687271118164</c:v>
                </c:pt>
                <c:pt idx="11942">
                  <c:v>56887.531387329102</c:v>
                </c:pt>
                <c:pt idx="11943">
                  <c:v>51191.025802612305</c:v>
                </c:pt>
                <c:pt idx="11944">
                  <c:v>51191.025802612305</c:v>
                </c:pt>
                <c:pt idx="11945">
                  <c:v>51191.025802612305</c:v>
                </c:pt>
                <c:pt idx="11946">
                  <c:v>50917.338302612305</c:v>
                </c:pt>
                <c:pt idx="11947">
                  <c:v>50917.338302612305</c:v>
                </c:pt>
                <c:pt idx="11948">
                  <c:v>50917.338302612305</c:v>
                </c:pt>
                <c:pt idx="11949">
                  <c:v>50248.642990112305</c:v>
                </c:pt>
                <c:pt idx="11950">
                  <c:v>50248.642990112305</c:v>
                </c:pt>
                <c:pt idx="11951">
                  <c:v>54420.457992553711</c:v>
                </c:pt>
                <c:pt idx="11952">
                  <c:v>54131.787948608398</c:v>
                </c:pt>
                <c:pt idx="11953">
                  <c:v>53052.582992553711</c:v>
                </c:pt>
                <c:pt idx="11954">
                  <c:v>53427.787948608398</c:v>
                </c:pt>
                <c:pt idx="11955">
                  <c:v>50328.491287231445</c:v>
                </c:pt>
                <c:pt idx="11956">
                  <c:v>49930.023391723633</c:v>
                </c:pt>
                <c:pt idx="11957">
                  <c:v>49930.023391723633</c:v>
                </c:pt>
                <c:pt idx="11958">
                  <c:v>49930.023391723633</c:v>
                </c:pt>
                <c:pt idx="11959">
                  <c:v>49934.023391723633</c:v>
                </c:pt>
                <c:pt idx="11960">
                  <c:v>49876.90559387207</c:v>
                </c:pt>
                <c:pt idx="11961">
                  <c:v>49933.406265258789</c:v>
                </c:pt>
                <c:pt idx="11962">
                  <c:v>49929.406326293945</c:v>
                </c:pt>
                <c:pt idx="11963">
                  <c:v>49987.845733642578</c:v>
                </c:pt>
                <c:pt idx="11964">
                  <c:v>50721.652374267578</c:v>
                </c:pt>
                <c:pt idx="11965">
                  <c:v>50987.947296142578</c:v>
                </c:pt>
                <c:pt idx="11966">
                  <c:v>52137.301254272461</c:v>
                </c:pt>
                <c:pt idx="11967">
                  <c:v>52064.181137084961</c:v>
                </c:pt>
                <c:pt idx="11968">
                  <c:v>51991.071334838867</c:v>
                </c:pt>
                <c:pt idx="11969">
                  <c:v>53487.853927612305</c:v>
                </c:pt>
                <c:pt idx="11970">
                  <c:v>53611.772888183594</c:v>
                </c:pt>
                <c:pt idx="11971">
                  <c:v>52065.458084106445</c:v>
                </c:pt>
                <c:pt idx="11972">
                  <c:v>50763.267288208008</c:v>
                </c:pt>
                <c:pt idx="11973">
                  <c:v>50902.157608032219</c:v>
                </c:pt>
                <c:pt idx="11974">
                  <c:v>50976.108474731445</c:v>
                </c:pt>
                <c:pt idx="11975">
                  <c:v>51049.218582153313</c:v>
                </c:pt>
                <c:pt idx="11976">
                  <c:v>47593.098770141602</c:v>
                </c:pt>
                <c:pt idx="11977">
                  <c:v>52655.94026184082</c:v>
                </c:pt>
                <c:pt idx="11978">
                  <c:v>52706.103591918945</c:v>
                </c:pt>
                <c:pt idx="11979">
                  <c:v>52700.334548950195</c:v>
                </c:pt>
                <c:pt idx="11980">
                  <c:v>55370.220840454102</c:v>
                </c:pt>
                <c:pt idx="11981">
                  <c:v>55374.220840454102</c:v>
                </c:pt>
                <c:pt idx="11982">
                  <c:v>55383.500259399414</c:v>
                </c:pt>
                <c:pt idx="11983">
                  <c:v>52085.461990356445</c:v>
                </c:pt>
                <c:pt idx="11984">
                  <c:v>52152.587600708008</c:v>
                </c:pt>
                <c:pt idx="11985">
                  <c:v>52855.682144165039</c:v>
                </c:pt>
                <c:pt idx="11986">
                  <c:v>52855.682205200195</c:v>
                </c:pt>
                <c:pt idx="11987">
                  <c:v>51026.6416015625</c:v>
                </c:pt>
                <c:pt idx="11988">
                  <c:v>51030.641540527344</c:v>
                </c:pt>
                <c:pt idx="11989">
                  <c:v>51039.921142578125</c:v>
                </c:pt>
                <c:pt idx="11990">
                  <c:v>50766.568237304688</c:v>
                </c:pt>
                <c:pt idx="11991">
                  <c:v>50757.288757324219</c:v>
                </c:pt>
                <c:pt idx="11992">
                  <c:v>49412.429824829102</c:v>
                </c:pt>
                <c:pt idx="11993">
                  <c:v>49416.429824829102</c:v>
                </c:pt>
                <c:pt idx="11994">
                  <c:v>49425.709243774414</c:v>
                </c:pt>
                <c:pt idx="11995">
                  <c:v>49416.429763793945</c:v>
                </c:pt>
                <c:pt idx="11996">
                  <c:v>50138.277320861816</c:v>
                </c:pt>
                <c:pt idx="11997">
                  <c:v>50028.881080627441</c:v>
                </c:pt>
                <c:pt idx="11998">
                  <c:v>49980.870460510254</c:v>
                </c:pt>
                <c:pt idx="11999">
                  <c:v>52333.087379455566</c:v>
                </c:pt>
                <c:pt idx="12000">
                  <c:v>49749.930252075195</c:v>
                </c:pt>
                <c:pt idx="12001">
                  <c:v>50041.785720825195</c:v>
                </c:pt>
                <c:pt idx="12002">
                  <c:v>48959.116470336914</c:v>
                </c:pt>
                <c:pt idx="12003">
                  <c:v>48959.116470336914</c:v>
                </c:pt>
                <c:pt idx="12004">
                  <c:v>54124.313110351563</c:v>
                </c:pt>
                <c:pt idx="12005">
                  <c:v>54128.313171386719</c:v>
                </c:pt>
                <c:pt idx="12006">
                  <c:v>54137.177612304688</c:v>
                </c:pt>
                <c:pt idx="12007">
                  <c:v>54012.309921264648</c:v>
                </c:pt>
                <c:pt idx="12008">
                  <c:v>54021.589340209961</c:v>
                </c:pt>
                <c:pt idx="12009">
                  <c:v>52085.882186889648</c:v>
                </c:pt>
                <c:pt idx="12010">
                  <c:v>52085.882064819336</c:v>
                </c:pt>
                <c:pt idx="12011">
                  <c:v>52085.882125854492</c:v>
                </c:pt>
                <c:pt idx="12012">
                  <c:v>52234.208969116211</c:v>
                </c:pt>
                <c:pt idx="12013">
                  <c:v>51299.455612182617</c:v>
                </c:pt>
                <c:pt idx="12014">
                  <c:v>51233.305648803711</c:v>
                </c:pt>
                <c:pt idx="12015">
                  <c:v>55647.855194091797</c:v>
                </c:pt>
                <c:pt idx="12016">
                  <c:v>56304.119842529297</c:v>
                </c:pt>
                <c:pt idx="12017">
                  <c:v>49715.594863891602</c:v>
                </c:pt>
                <c:pt idx="12018">
                  <c:v>52331.459426879883</c:v>
                </c:pt>
                <c:pt idx="12019">
                  <c:v>51507.471389770501</c:v>
                </c:pt>
                <c:pt idx="12020">
                  <c:v>51507.47102355957</c:v>
                </c:pt>
                <c:pt idx="12021">
                  <c:v>51507.470901489251</c:v>
                </c:pt>
                <c:pt idx="12022">
                  <c:v>51509.39485168457</c:v>
                </c:pt>
                <c:pt idx="12023">
                  <c:v>51450.71760559082</c:v>
                </c:pt>
                <c:pt idx="12024">
                  <c:v>53501.099472045898</c:v>
                </c:pt>
                <c:pt idx="12025">
                  <c:v>53550.131698608398</c:v>
                </c:pt>
                <c:pt idx="12026">
                  <c:v>54412.771224975586</c:v>
                </c:pt>
                <c:pt idx="12027">
                  <c:v>53766.816146850586</c:v>
                </c:pt>
                <c:pt idx="12028">
                  <c:v>53811.114730834961</c:v>
                </c:pt>
                <c:pt idx="12029">
                  <c:v>53810.038681030266</c:v>
                </c:pt>
                <c:pt idx="12030">
                  <c:v>60632.913619995117</c:v>
                </c:pt>
                <c:pt idx="12031">
                  <c:v>60632.913558959961</c:v>
                </c:pt>
                <c:pt idx="12032">
                  <c:v>55118.931610107422</c:v>
                </c:pt>
                <c:pt idx="12033">
                  <c:v>48155.899673461914</c:v>
                </c:pt>
                <c:pt idx="12034">
                  <c:v>48155.899612426758</c:v>
                </c:pt>
                <c:pt idx="12035">
                  <c:v>48155.899490356445</c:v>
                </c:pt>
                <c:pt idx="12036">
                  <c:v>48155.899490356445</c:v>
                </c:pt>
                <c:pt idx="12037">
                  <c:v>48155.899551391602</c:v>
                </c:pt>
                <c:pt idx="12038">
                  <c:v>48607.688552856445</c:v>
                </c:pt>
                <c:pt idx="12039">
                  <c:v>49919.324295043945</c:v>
                </c:pt>
                <c:pt idx="12040">
                  <c:v>49919.324356079102</c:v>
                </c:pt>
                <c:pt idx="12041">
                  <c:v>49919.324295043945</c:v>
                </c:pt>
                <c:pt idx="12042">
                  <c:v>49919.324295043945</c:v>
                </c:pt>
                <c:pt idx="12043">
                  <c:v>49919.324295043945</c:v>
                </c:pt>
                <c:pt idx="12044">
                  <c:v>49918.249099731445</c:v>
                </c:pt>
                <c:pt idx="12045">
                  <c:v>52652.610427856445</c:v>
                </c:pt>
                <c:pt idx="12046">
                  <c:v>52654.233474731445</c:v>
                </c:pt>
                <c:pt idx="12047">
                  <c:v>51832.052078247063</c:v>
                </c:pt>
                <c:pt idx="12048">
                  <c:v>47631.978897094727</c:v>
                </c:pt>
                <c:pt idx="12049">
                  <c:v>47162.820388793945</c:v>
                </c:pt>
                <c:pt idx="12050">
                  <c:v>55917.00373840332</c:v>
                </c:pt>
                <c:pt idx="12051">
                  <c:v>55911.23469543457</c:v>
                </c:pt>
                <c:pt idx="12052">
                  <c:v>55207.448806762695</c:v>
                </c:pt>
                <c:pt idx="12053">
                  <c:v>55216.72834777832</c:v>
                </c:pt>
                <c:pt idx="12054">
                  <c:v>54947.487991333001</c:v>
                </c:pt>
                <c:pt idx="12055">
                  <c:v>54678.860916137695</c:v>
                </c:pt>
                <c:pt idx="12056">
                  <c:v>51136.355606079102</c:v>
                </c:pt>
                <c:pt idx="12057">
                  <c:v>51396.516067504883</c:v>
                </c:pt>
                <c:pt idx="12058">
                  <c:v>50878.170364379883</c:v>
                </c:pt>
                <c:pt idx="12059">
                  <c:v>51460.84196472168</c:v>
                </c:pt>
                <c:pt idx="12060">
                  <c:v>61798.48420715332</c:v>
                </c:pt>
                <c:pt idx="12061">
                  <c:v>61798.48420715332</c:v>
                </c:pt>
                <c:pt idx="12062">
                  <c:v>54729.297805786133</c:v>
                </c:pt>
                <c:pt idx="12063">
                  <c:v>54828.379943847656</c:v>
                </c:pt>
                <c:pt idx="12064">
                  <c:v>54837.659423828125</c:v>
                </c:pt>
                <c:pt idx="12065">
                  <c:v>54366.983642578125</c:v>
                </c:pt>
                <c:pt idx="12066">
                  <c:v>54366.983642578125</c:v>
                </c:pt>
                <c:pt idx="12067">
                  <c:v>54357.704162597656</c:v>
                </c:pt>
                <c:pt idx="12068">
                  <c:v>53028.601699829102</c:v>
                </c:pt>
                <c:pt idx="12069">
                  <c:v>53028.601638793945</c:v>
                </c:pt>
                <c:pt idx="12070">
                  <c:v>53659.763320922852</c:v>
                </c:pt>
                <c:pt idx="12071">
                  <c:v>48083.486465454102</c:v>
                </c:pt>
                <c:pt idx="12072">
                  <c:v>48156.606582641602</c:v>
                </c:pt>
                <c:pt idx="12073">
                  <c:v>52077.162124633789</c:v>
                </c:pt>
                <c:pt idx="12074">
                  <c:v>48559.502639770508</c:v>
                </c:pt>
                <c:pt idx="12075">
                  <c:v>53522.328201293945</c:v>
                </c:pt>
                <c:pt idx="12076">
                  <c:v>50635.696487426758</c:v>
                </c:pt>
                <c:pt idx="12077">
                  <c:v>50639.696365356445</c:v>
                </c:pt>
                <c:pt idx="12078">
                  <c:v>50648.976028442383</c:v>
                </c:pt>
                <c:pt idx="12079">
                  <c:v>51307.237747192383</c:v>
                </c:pt>
                <c:pt idx="12080">
                  <c:v>51307.23762512207</c:v>
                </c:pt>
                <c:pt idx="12081">
                  <c:v>57568.689224243164</c:v>
                </c:pt>
                <c:pt idx="12082">
                  <c:v>57568.68928527832</c:v>
                </c:pt>
                <c:pt idx="12083">
                  <c:v>57569.33576965332</c:v>
                </c:pt>
                <c:pt idx="12084">
                  <c:v>57560.056289672852</c:v>
                </c:pt>
                <c:pt idx="12085">
                  <c:v>56745.091567993164</c:v>
                </c:pt>
                <c:pt idx="12086">
                  <c:v>52588.273590087891</c:v>
                </c:pt>
                <c:pt idx="12087">
                  <c:v>52588.273590087891</c:v>
                </c:pt>
                <c:pt idx="12088">
                  <c:v>53303.452423095703</c:v>
                </c:pt>
                <c:pt idx="12089">
                  <c:v>53303.452484130859</c:v>
                </c:pt>
                <c:pt idx="12090">
                  <c:v>50215.402282714844</c:v>
                </c:pt>
                <c:pt idx="12091">
                  <c:v>50362.27294921875</c:v>
                </c:pt>
                <c:pt idx="12092">
                  <c:v>50098.66748046875</c:v>
                </c:pt>
                <c:pt idx="12093">
                  <c:v>50818.749877929688</c:v>
                </c:pt>
                <c:pt idx="12094">
                  <c:v>52450.473526000977</c:v>
                </c:pt>
                <c:pt idx="12095">
                  <c:v>52450.47346496582</c:v>
                </c:pt>
                <c:pt idx="12096">
                  <c:v>52454.111282348633</c:v>
                </c:pt>
                <c:pt idx="12097">
                  <c:v>52464.184585571289</c:v>
                </c:pt>
                <c:pt idx="12098">
                  <c:v>52454.905227661133</c:v>
                </c:pt>
                <c:pt idx="12099">
                  <c:v>53162.370010375977</c:v>
                </c:pt>
                <c:pt idx="12100">
                  <c:v>53162.370071411133</c:v>
                </c:pt>
                <c:pt idx="12101">
                  <c:v>53166.370071411133</c:v>
                </c:pt>
                <c:pt idx="12102">
                  <c:v>53175.649429321289</c:v>
                </c:pt>
                <c:pt idx="12103">
                  <c:v>53597.321090698242</c:v>
                </c:pt>
                <c:pt idx="12104">
                  <c:v>53597.321090698242</c:v>
                </c:pt>
                <c:pt idx="12105">
                  <c:v>55310.653381347656</c:v>
                </c:pt>
                <c:pt idx="12106">
                  <c:v>55310.653381347656</c:v>
                </c:pt>
                <c:pt idx="12107">
                  <c:v>55311.248107910156</c:v>
                </c:pt>
                <c:pt idx="12108">
                  <c:v>55316.424377441406</c:v>
                </c:pt>
                <c:pt idx="12109">
                  <c:v>52448.982498168945</c:v>
                </c:pt>
                <c:pt idx="12110">
                  <c:v>52448.982559204102</c:v>
                </c:pt>
                <c:pt idx="12111">
                  <c:v>51150.455154418945</c:v>
                </c:pt>
                <c:pt idx="12112">
                  <c:v>49959.373428344727</c:v>
                </c:pt>
                <c:pt idx="12113">
                  <c:v>50078.049209594727</c:v>
                </c:pt>
                <c:pt idx="12114">
                  <c:v>49830.940811157227</c:v>
                </c:pt>
                <c:pt idx="12115">
                  <c:v>49830.940811157227</c:v>
                </c:pt>
                <c:pt idx="12116">
                  <c:v>49476.234756469727</c:v>
                </c:pt>
                <c:pt idx="12117">
                  <c:v>49476.055068969727</c:v>
                </c:pt>
                <c:pt idx="12118">
                  <c:v>49828.055068969727</c:v>
                </c:pt>
                <c:pt idx="12119">
                  <c:v>50077.987686157227</c:v>
                </c:pt>
                <c:pt idx="12120">
                  <c:v>51300.860427856445</c:v>
                </c:pt>
                <c:pt idx="12121">
                  <c:v>49224.500808715813</c:v>
                </c:pt>
                <c:pt idx="12122">
                  <c:v>49151.600906372063</c:v>
                </c:pt>
                <c:pt idx="12123">
                  <c:v>48391.749160766602</c:v>
                </c:pt>
                <c:pt idx="12124">
                  <c:v>48391.749099731445</c:v>
                </c:pt>
                <c:pt idx="12125">
                  <c:v>48391.749099731445</c:v>
                </c:pt>
                <c:pt idx="12126">
                  <c:v>48391.749099731445</c:v>
                </c:pt>
                <c:pt idx="12127">
                  <c:v>48391.749160766602</c:v>
                </c:pt>
                <c:pt idx="12128">
                  <c:v>48391.749099731445</c:v>
                </c:pt>
                <c:pt idx="12129">
                  <c:v>48391.749099731445</c:v>
                </c:pt>
                <c:pt idx="12130">
                  <c:v>48743.749099731445</c:v>
                </c:pt>
                <c:pt idx="12131">
                  <c:v>48745.553787231445</c:v>
                </c:pt>
                <c:pt idx="12132">
                  <c:v>48745.553787231445</c:v>
                </c:pt>
                <c:pt idx="12133">
                  <c:v>48745.961013793945</c:v>
                </c:pt>
                <c:pt idx="12134">
                  <c:v>49904.451309204102</c:v>
                </c:pt>
                <c:pt idx="12135">
                  <c:v>60475.414260864258</c:v>
                </c:pt>
                <c:pt idx="12136">
                  <c:v>56673.995071411133</c:v>
                </c:pt>
                <c:pt idx="12137">
                  <c:v>56673.995071411133</c:v>
                </c:pt>
                <c:pt idx="12138">
                  <c:v>52998.007400512695</c:v>
                </c:pt>
                <c:pt idx="12139">
                  <c:v>51813.003555297852</c:v>
                </c:pt>
                <c:pt idx="12140">
                  <c:v>52725.899307250977</c:v>
                </c:pt>
                <c:pt idx="12141">
                  <c:v>52729.781204223633</c:v>
                </c:pt>
                <c:pt idx="12142">
                  <c:v>52291.488174438477</c:v>
                </c:pt>
                <c:pt idx="12143">
                  <c:v>52291.488174438477</c:v>
                </c:pt>
                <c:pt idx="12144">
                  <c:v>51599.706344604492</c:v>
                </c:pt>
                <c:pt idx="12145">
                  <c:v>52584.339096069336</c:v>
                </c:pt>
                <c:pt idx="12146">
                  <c:v>52584.339096069336</c:v>
                </c:pt>
                <c:pt idx="12147">
                  <c:v>51926.886093139648</c:v>
                </c:pt>
                <c:pt idx="12148">
                  <c:v>51926.886032104492</c:v>
                </c:pt>
                <c:pt idx="12149">
                  <c:v>53672.668441772461</c:v>
                </c:pt>
                <c:pt idx="12150">
                  <c:v>59395.905715942376</c:v>
                </c:pt>
                <c:pt idx="12151">
                  <c:v>54702.847610473633</c:v>
                </c:pt>
                <c:pt idx="12152">
                  <c:v>54702.847610473633</c:v>
                </c:pt>
                <c:pt idx="12153">
                  <c:v>54649.255386352539</c:v>
                </c:pt>
                <c:pt idx="12154">
                  <c:v>53045.091567993164</c:v>
                </c:pt>
                <c:pt idx="12155">
                  <c:v>53054.37092590332</c:v>
                </c:pt>
                <c:pt idx="12156">
                  <c:v>52899.910415649414</c:v>
                </c:pt>
                <c:pt idx="12157">
                  <c:v>53045.898574829102</c:v>
                </c:pt>
                <c:pt idx="12158">
                  <c:v>51192.204818725586</c:v>
                </c:pt>
                <c:pt idx="12159">
                  <c:v>51543.558334350586</c:v>
                </c:pt>
                <c:pt idx="12160">
                  <c:v>54566.931930541992</c:v>
                </c:pt>
                <c:pt idx="12161">
                  <c:v>54331.162399291992</c:v>
                </c:pt>
                <c:pt idx="12162">
                  <c:v>53280.125595092773</c:v>
                </c:pt>
                <c:pt idx="12163">
                  <c:v>53296.905258178711</c:v>
                </c:pt>
                <c:pt idx="12164">
                  <c:v>53282.839950561523</c:v>
                </c:pt>
                <c:pt idx="12165">
                  <c:v>50209.792129516602</c:v>
                </c:pt>
                <c:pt idx="12166">
                  <c:v>49859.008926391602</c:v>
                </c:pt>
                <c:pt idx="12167">
                  <c:v>49507.008926391602</c:v>
                </c:pt>
                <c:pt idx="12168">
                  <c:v>49507.008865356445</c:v>
                </c:pt>
                <c:pt idx="12169">
                  <c:v>51309.303665161133</c:v>
                </c:pt>
                <c:pt idx="12170">
                  <c:v>51570.987197875977</c:v>
                </c:pt>
                <c:pt idx="12171">
                  <c:v>51570.987197875977</c:v>
                </c:pt>
                <c:pt idx="12172">
                  <c:v>51247.945205688477</c:v>
                </c:pt>
                <c:pt idx="12173">
                  <c:v>51256.41828918457</c:v>
                </c:pt>
                <c:pt idx="12174">
                  <c:v>51256.41828918457</c:v>
                </c:pt>
                <c:pt idx="12175">
                  <c:v>50172.995986938477</c:v>
                </c:pt>
                <c:pt idx="12176">
                  <c:v>50420.591705322266</c:v>
                </c:pt>
                <c:pt idx="12177">
                  <c:v>50167.871185302734</c:v>
                </c:pt>
                <c:pt idx="12178">
                  <c:v>50167.871307373047</c:v>
                </c:pt>
                <c:pt idx="12179">
                  <c:v>50158.591827392578</c:v>
                </c:pt>
                <c:pt idx="12180">
                  <c:v>50427.438995361328</c:v>
                </c:pt>
                <c:pt idx="12181">
                  <c:v>50500.549102783196</c:v>
                </c:pt>
                <c:pt idx="12182">
                  <c:v>50573.668975830078</c:v>
                </c:pt>
                <c:pt idx="12183">
                  <c:v>50410.337677001946</c:v>
                </c:pt>
                <c:pt idx="12184">
                  <c:v>50479.368194580078</c:v>
                </c:pt>
                <c:pt idx="12185">
                  <c:v>50552.488311767578</c:v>
                </c:pt>
                <c:pt idx="12186">
                  <c:v>48077.779388427734</c:v>
                </c:pt>
                <c:pt idx="12187">
                  <c:v>49135.820465087891</c:v>
                </c:pt>
                <c:pt idx="12188">
                  <c:v>49199.661163330078</c:v>
                </c:pt>
                <c:pt idx="12189">
                  <c:v>51440.584060668945</c:v>
                </c:pt>
                <c:pt idx="12190">
                  <c:v>51371.463943481445</c:v>
                </c:pt>
                <c:pt idx="12191">
                  <c:v>50923.151138305664</c:v>
                </c:pt>
                <c:pt idx="12192">
                  <c:v>51225.233963012695</c:v>
                </c:pt>
                <c:pt idx="12193">
                  <c:v>53012.892166137695</c:v>
                </c:pt>
                <c:pt idx="12194">
                  <c:v>52374.611404418945</c:v>
                </c:pt>
                <c:pt idx="12195">
                  <c:v>51061.446487426758</c:v>
                </c:pt>
                <c:pt idx="12196">
                  <c:v>51061.446487426758</c:v>
                </c:pt>
                <c:pt idx="12197">
                  <c:v>49873.395950317376</c:v>
                </c:pt>
                <c:pt idx="12198">
                  <c:v>49907.405960083008</c:v>
                </c:pt>
                <c:pt idx="12199">
                  <c:v>49993.42610168457</c:v>
                </c:pt>
                <c:pt idx="12200">
                  <c:v>49007.129470825195</c:v>
                </c:pt>
                <c:pt idx="12201">
                  <c:v>49080.249710083001</c:v>
                </c:pt>
                <c:pt idx="12202">
                  <c:v>49141.179275512695</c:v>
                </c:pt>
                <c:pt idx="12203">
                  <c:v>48884.53987121582</c:v>
                </c:pt>
                <c:pt idx="12204">
                  <c:v>48957.434036254876</c:v>
                </c:pt>
                <c:pt idx="12205">
                  <c:v>49030.554275512688</c:v>
                </c:pt>
                <c:pt idx="12206">
                  <c:v>49497.221755981445</c:v>
                </c:pt>
                <c:pt idx="12207">
                  <c:v>49448.189895629883</c:v>
                </c:pt>
                <c:pt idx="12208">
                  <c:v>49497.221755981445</c:v>
                </c:pt>
                <c:pt idx="12209">
                  <c:v>49615.895584106445</c:v>
                </c:pt>
                <c:pt idx="12210">
                  <c:v>52239.943496704102</c:v>
                </c:pt>
                <c:pt idx="12211">
                  <c:v>52249.22297668457</c:v>
                </c:pt>
                <c:pt idx="12212">
                  <c:v>52002.410720825195</c:v>
                </c:pt>
                <c:pt idx="12213">
                  <c:v>48796.664916992188</c:v>
                </c:pt>
                <c:pt idx="12214">
                  <c:v>48007.235473632813</c:v>
                </c:pt>
                <c:pt idx="12215">
                  <c:v>48007.235473632813</c:v>
                </c:pt>
                <c:pt idx="12216">
                  <c:v>47959.224731445313</c:v>
                </c:pt>
                <c:pt idx="12217">
                  <c:v>49225.601989746094</c:v>
                </c:pt>
                <c:pt idx="12218">
                  <c:v>49419.609985351563</c:v>
                </c:pt>
                <c:pt idx="12219">
                  <c:v>49419.609985351563</c:v>
                </c:pt>
                <c:pt idx="12220">
                  <c:v>49419.609985351563</c:v>
                </c:pt>
                <c:pt idx="12221">
                  <c:v>49496.372207641602</c:v>
                </c:pt>
                <c:pt idx="12222">
                  <c:v>51081.651626586914</c:v>
                </c:pt>
                <c:pt idx="12223">
                  <c:v>52057.295791625977</c:v>
                </c:pt>
                <c:pt idx="12224">
                  <c:v>50849.531326293945</c:v>
                </c:pt>
                <c:pt idx="12225">
                  <c:v>52891.280349731445</c:v>
                </c:pt>
                <c:pt idx="12226">
                  <c:v>52884.880401611328</c:v>
                </c:pt>
                <c:pt idx="12227">
                  <c:v>51380.423904418945</c:v>
                </c:pt>
                <c:pt idx="12228">
                  <c:v>51384.424026489258</c:v>
                </c:pt>
                <c:pt idx="12229">
                  <c:v>51393.70344543457</c:v>
                </c:pt>
                <c:pt idx="12230">
                  <c:v>51314.848236083984</c:v>
                </c:pt>
                <c:pt idx="12231">
                  <c:v>56810.208694458008</c:v>
                </c:pt>
                <c:pt idx="12232">
                  <c:v>56810.208694458008</c:v>
                </c:pt>
                <c:pt idx="12233">
                  <c:v>56875.988845825195</c:v>
                </c:pt>
                <c:pt idx="12234">
                  <c:v>56875.988906860352</c:v>
                </c:pt>
                <c:pt idx="12235">
                  <c:v>56241.383377075195</c:v>
                </c:pt>
                <c:pt idx="12236">
                  <c:v>56396.991775512695</c:v>
                </c:pt>
                <c:pt idx="12237">
                  <c:v>52908.895858764648</c:v>
                </c:pt>
                <c:pt idx="12238">
                  <c:v>52725.476593017578</c:v>
                </c:pt>
                <c:pt idx="12239">
                  <c:v>53326.172698974609</c:v>
                </c:pt>
                <c:pt idx="12240">
                  <c:v>55839.762710571289</c:v>
                </c:pt>
                <c:pt idx="12241">
                  <c:v>56101.444351196289</c:v>
                </c:pt>
                <c:pt idx="12242">
                  <c:v>56101.444351196289</c:v>
                </c:pt>
                <c:pt idx="12243">
                  <c:v>56101.444351196289</c:v>
                </c:pt>
                <c:pt idx="12244">
                  <c:v>55874.662673950195</c:v>
                </c:pt>
                <c:pt idx="12245">
                  <c:v>55674.057327270508</c:v>
                </c:pt>
                <c:pt idx="12246">
                  <c:v>55781.695388793938</c:v>
                </c:pt>
                <c:pt idx="12247">
                  <c:v>56714.576248168938</c:v>
                </c:pt>
                <c:pt idx="12248">
                  <c:v>56701.995071411126</c:v>
                </c:pt>
                <c:pt idx="12249">
                  <c:v>54644.475952148438</c:v>
                </c:pt>
                <c:pt idx="12250">
                  <c:v>51368.925857543945</c:v>
                </c:pt>
                <c:pt idx="12251">
                  <c:v>51368.925918579102</c:v>
                </c:pt>
                <c:pt idx="12252">
                  <c:v>51368.925857543945</c:v>
                </c:pt>
                <c:pt idx="12253">
                  <c:v>50681.200332641602</c:v>
                </c:pt>
                <c:pt idx="12254">
                  <c:v>50809.151626586914</c:v>
                </c:pt>
                <c:pt idx="12255">
                  <c:v>49394.235427856445</c:v>
                </c:pt>
                <c:pt idx="12256">
                  <c:v>49398.235427856445</c:v>
                </c:pt>
                <c:pt idx="12257">
                  <c:v>49407.514907836914</c:v>
                </c:pt>
                <c:pt idx="12258">
                  <c:v>50352.230621337891</c:v>
                </c:pt>
                <c:pt idx="12259">
                  <c:v>50365.800750732415</c:v>
                </c:pt>
                <c:pt idx="12260">
                  <c:v>50063.761627197266</c:v>
                </c:pt>
                <c:pt idx="12261">
                  <c:v>50462.381500244133</c:v>
                </c:pt>
                <c:pt idx="12262">
                  <c:v>50510.391876220703</c:v>
                </c:pt>
                <c:pt idx="12263">
                  <c:v>50510.481719970703</c:v>
                </c:pt>
                <c:pt idx="12264">
                  <c:v>50510.491409301751</c:v>
                </c:pt>
                <c:pt idx="12265">
                  <c:v>50363.395706176751</c:v>
                </c:pt>
                <c:pt idx="12266">
                  <c:v>51446.750198364251</c:v>
                </c:pt>
                <c:pt idx="12267">
                  <c:v>51328.074417114251</c:v>
                </c:pt>
                <c:pt idx="12268">
                  <c:v>51328.07453918457</c:v>
                </c:pt>
                <c:pt idx="12269">
                  <c:v>51328.07453918457</c:v>
                </c:pt>
                <c:pt idx="12270">
                  <c:v>50897.657424926758</c:v>
                </c:pt>
                <c:pt idx="12271">
                  <c:v>49604.039260864258</c:v>
                </c:pt>
                <c:pt idx="12272">
                  <c:v>49801.073745727532</c:v>
                </c:pt>
                <c:pt idx="12273">
                  <c:v>49801.073867797852</c:v>
                </c:pt>
                <c:pt idx="12274">
                  <c:v>49055.932998657227</c:v>
                </c:pt>
                <c:pt idx="12275">
                  <c:v>53828.147857666016</c:v>
                </c:pt>
                <c:pt idx="12276">
                  <c:v>53839.647979736328</c:v>
                </c:pt>
                <c:pt idx="12277">
                  <c:v>53884.702301025383</c:v>
                </c:pt>
                <c:pt idx="12278">
                  <c:v>53884.702301025383</c:v>
                </c:pt>
                <c:pt idx="12279">
                  <c:v>53884.702301025383</c:v>
                </c:pt>
                <c:pt idx="12280">
                  <c:v>53884.711990356445</c:v>
                </c:pt>
                <c:pt idx="12281">
                  <c:v>53884.712112426751</c:v>
                </c:pt>
                <c:pt idx="12282">
                  <c:v>53884.71223449707</c:v>
                </c:pt>
                <c:pt idx="12283">
                  <c:v>53886.795364379883</c:v>
                </c:pt>
                <c:pt idx="12284">
                  <c:v>51726.326065063477</c:v>
                </c:pt>
                <c:pt idx="12285">
                  <c:v>54309.68440246582</c:v>
                </c:pt>
                <c:pt idx="12286">
                  <c:v>54983.813186645508</c:v>
                </c:pt>
                <c:pt idx="12287">
                  <c:v>54828.545608520508</c:v>
                </c:pt>
                <c:pt idx="12288">
                  <c:v>54421.616409301758</c:v>
                </c:pt>
                <c:pt idx="12289">
                  <c:v>54412.336990356438</c:v>
                </c:pt>
                <c:pt idx="12290">
                  <c:v>53065.39241027832</c:v>
                </c:pt>
                <c:pt idx="12291">
                  <c:v>53104.522415161133</c:v>
                </c:pt>
                <c:pt idx="12292">
                  <c:v>51971.40998840332</c:v>
                </c:pt>
                <c:pt idx="12293">
                  <c:v>49534.361404418945</c:v>
                </c:pt>
                <c:pt idx="12294">
                  <c:v>49461.461502075195</c:v>
                </c:pt>
                <c:pt idx="12295">
                  <c:v>49399.561843872063</c:v>
                </c:pt>
                <c:pt idx="12296">
                  <c:v>48881.524795532227</c:v>
                </c:pt>
                <c:pt idx="12297">
                  <c:v>49111.439956665039</c:v>
                </c:pt>
                <c:pt idx="12298">
                  <c:v>49120.719436645508</c:v>
                </c:pt>
                <c:pt idx="12299">
                  <c:v>49111.439956665039</c:v>
                </c:pt>
                <c:pt idx="12300">
                  <c:v>61880.843154907227</c:v>
                </c:pt>
                <c:pt idx="12301">
                  <c:v>61577.875198364258</c:v>
                </c:pt>
                <c:pt idx="12302">
                  <c:v>61029.343215942383</c:v>
                </c:pt>
                <c:pt idx="12303">
                  <c:v>61060.92366027832</c:v>
                </c:pt>
                <c:pt idx="12304">
                  <c:v>53451.619644165039</c:v>
                </c:pt>
                <c:pt idx="12305">
                  <c:v>53451.213394165039</c:v>
                </c:pt>
                <c:pt idx="12306">
                  <c:v>51751.183975219719</c:v>
                </c:pt>
                <c:pt idx="12307">
                  <c:v>50670.185340881348</c:v>
                </c:pt>
                <c:pt idx="12308">
                  <c:v>50893.86116027832</c:v>
                </c:pt>
                <c:pt idx="12309">
                  <c:v>55275.323898315422</c:v>
                </c:pt>
                <c:pt idx="12310">
                  <c:v>55275.323837280266</c:v>
                </c:pt>
                <c:pt idx="12311">
                  <c:v>55279.323776245117</c:v>
                </c:pt>
                <c:pt idx="12312">
                  <c:v>55221.971328735352</c:v>
                </c:pt>
                <c:pt idx="12313">
                  <c:v>55194.398422241211</c:v>
                </c:pt>
                <c:pt idx="12314">
                  <c:v>54829.416366577148</c:v>
                </c:pt>
                <c:pt idx="12315">
                  <c:v>56482.139099121094</c:v>
                </c:pt>
                <c:pt idx="12316">
                  <c:v>56482.139099121094</c:v>
                </c:pt>
                <c:pt idx="12317">
                  <c:v>56482.139099121094</c:v>
                </c:pt>
                <c:pt idx="12318">
                  <c:v>56482.139099121094</c:v>
                </c:pt>
                <c:pt idx="12319">
                  <c:v>56482.139099121094</c:v>
                </c:pt>
                <c:pt idx="12320">
                  <c:v>52316.331130981445</c:v>
                </c:pt>
                <c:pt idx="12321">
                  <c:v>52316.331130981445</c:v>
                </c:pt>
                <c:pt idx="12322">
                  <c:v>51546.505020141602</c:v>
                </c:pt>
                <c:pt idx="12323">
                  <c:v>52849.691970825195</c:v>
                </c:pt>
                <c:pt idx="12324">
                  <c:v>53506.071914672852</c:v>
                </c:pt>
                <c:pt idx="12325">
                  <c:v>49569.181777954102</c:v>
                </c:pt>
                <c:pt idx="12326">
                  <c:v>48172.781387329102</c:v>
                </c:pt>
                <c:pt idx="12327">
                  <c:v>48172.781326293945</c:v>
                </c:pt>
                <c:pt idx="12328">
                  <c:v>54254.538421630859</c:v>
                </c:pt>
                <c:pt idx="12329">
                  <c:v>52218.836807250977</c:v>
                </c:pt>
                <c:pt idx="12330">
                  <c:v>60645.75276184082</c:v>
                </c:pt>
                <c:pt idx="12331">
                  <c:v>60655.032180786133</c:v>
                </c:pt>
                <c:pt idx="12332">
                  <c:v>60655.032180786133</c:v>
                </c:pt>
                <c:pt idx="12333">
                  <c:v>55836.562271118164</c:v>
                </c:pt>
                <c:pt idx="12334">
                  <c:v>55736.165115356445</c:v>
                </c:pt>
                <c:pt idx="12335">
                  <c:v>55393.569412231445</c:v>
                </c:pt>
                <c:pt idx="12336">
                  <c:v>52120.296463012695</c:v>
                </c:pt>
                <c:pt idx="12337">
                  <c:v>52120.296463012695</c:v>
                </c:pt>
                <c:pt idx="12338">
                  <c:v>54209.137069702148</c:v>
                </c:pt>
                <c:pt idx="12339">
                  <c:v>54209.137069702148</c:v>
                </c:pt>
                <c:pt idx="12340">
                  <c:v>54209.137008666992</c:v>
                </c:pt>
                <c:pt idx="12341">
                  <c:v>54209.137008666992</c:v>
                </c:pt>
                <c:pt idx="12342">
                  <c:v>53908.093704223633</c:v>
                </c:pt>
                <c:pt idx="12343">
                  <c:v>53913.06022644043</c:v>
                </c:pt>
                <c:pt idx="12344">
                  <c:v>53063.076034545898</c:v>
                </c:pt>
                <c:pt idx="12345">
                  <c:v>53923.744445800781</c:v>
                </c:pt>
                <c:pt idx="12346">
                  <c:v>53923.744445800781</c:v>
                </c:pt>
                <c:pt idx="12347">
                  <c:v>53923.744445800781</c:v>
                </c:pt>
                <c:pt idx="12348">
                  <c:v>53539.262023925781</c:v>
                </c:pt>
                <c:pt idx="12349">
                  <c:v>53539.262023925781</c:v>
                </c:pt>
                <c:pt idx="12350">
                  <c:v>53923.744445800781</c:v>
                </c:pt>
                <c:pt idx="12351">
                  <c:v>53923.744445800781</c:v>
                </c:pt>
                <c:pt idx="12352">
                  <c:v>53921.165664672852</c:v>
                </c:pt>
                <c:pt idx="12353">
                  <c:v>53921.165664672852</c:v>
                </c:pt>
                <c:pt idx="12354">
                  <c:v>50406.255813598633</c:v>
                </c:pt>
                <c:pt idx="12355">
                  <c:v>50508.80647277832</c:v>
                </c:pt>
                <c:pt idx="12356">
                  <c:v>50508.806533813477</c:v>
                </c:pt>
                <c:pt idx="12357">
                  <c:v>50969.72346496582</c:v>
                </c:pt>
                <c:pt idx="12358">
                  <c:v>51554.05940246582</c:v>
                </c:pt>
                <c:pt idx="12359">
                  <c:v>51554.059524536133</c:v>
                </c:pt>
                <c:pt idx="12360">
                  <c:v>49651.967651367188</c:v>
                </c:pt>
                <c:pt idx="12361">
                  <c:v>49774.192321777344</c:v>
                </c:pt>
                <c:pt idx="12362">
                  <c:v>49521.471923828125</c:v>
                </c:pt>
                <c:pt idx="12363">
                  <c:v>49248.118347167969</c:v>
                </c:pt>
                <c:pt idx="12364">
                  <c:v>51950.045974731445</c:v>
                </c:pt>
                <c:pt idx="12365">
                  <c:v>51958.216018676751</c:v>
                </c:pt>
                <c:pt idx="12366">
                  <c:v>52016.336135864251</c:v>
                </c:pt>
                <c:pt idx="12367">
                  <c:v>52063.47346496582</c:v>
                </c:pt>
                <c:pt idx="12368">
                  <c:v>52063.47346496582</c:v>
                </c:pt>
                <c:pt idx="12369">
                  <c:v>52108.361404418945</c:v>
                </c:pt>
                <c:pt idx="12370">
                  <c:v>51761.455520629883</c:v>
                </c:pt>
                <c:pt idx="12371">
                  <c:v>51268.002395629883</c:v>
                </c:pt>
                <c:pt idx="12372">
                  <c:v>50861.281936645501</c:v>
                </c:pt>
                <c:pt idx="12373">
                  <c:v>50368.056350708008</c:v>
                </c:pt>
                <c:pt idx="12374">
                  <c:v>52957.557662963867</c:v>
                </c:pt>
                <c:pt idx="12375">
                  <c:v>55037.463638305664</c:v>
                </c:pt>
                <c:pt idx="12376">
                  <c:v>55037.46369934082</c:v>
                </c:pt>
                <c:pt idx="12377">
                  <c:v>55028.184158325195</c:v>
                </c:pt>
                <c:pt idx="12378">
                  <c:v>55024.184158325195</c:v>
                </c:pt>
                <c:pt idx="12379">
                  <c:v>54250.248001098633</c:v>
                </c:pt>
                <c:pt idx="12380">
                  <c:v>50988.847534179688</c:v>
                </c:pt>
                <c:pt idx="12381">
                  <c:v>50762.953002929688</c:v>
                </c:pt>
                <c:pt idx="12382">
                  <c:v>50762.953002929688</c:v>
                </c:pt>
                <c:pt idx="12383">
                  <c:v>51925.355407714844</c:v>
                </c:pt>
                <c:pt idx="12384">
                  <c:v>51925.35546875</c:v>
                </c:pt>
                <c:pt idx="12385">
                  <c:v>50348.401260375977</c:v>
                </c:pt>
                <c:pt idx="12386">
                  <c:v>54170.395858764648</c:v>
                </c:pt>
                <c:pt idx="12387">
                  <c:v>54169.179061889648</c:v>
                </c:pt>
                <c:pt idx="12388">
                  <c:v>54905.200973510735</c:v>
                </c:pt>
                <c:pt idx="12389">
                  <c:v>54905.171524047844</c:v>
                </c:pt>
                <c:pt idx="12390">
                  <c:v>60033.177932739258</c:v>
                </c:pt>
                <c:pt idx="12391">
                  <c:v>60470.772048950195</c:v>
                </c:pt>
                <c:pt idx="12392">
                  <c:v>60827.573806762695</c:v>
                </c:pt>
                <c:pt idx="12393">
                  <c:v>60754.673904418945</c:v>
                </c:pt>
                <c:pt idx="12394">
                  <c:v>60681.773757934563</c:v>
                </c:pt>
                <c:pt idx="12395">
                  <c:v>60674.653762817383</c:v>
                </c:pt>
                <c:pt idx="12396">
                  <c:v>51735.559707641602</c:v>
                </c:pt>
                <c:pt idx="12397">
                  <c:v>51735.559646606445</c:v>
                </c:pt>
                <c:pt idx="12398">
                  <c:v>51739.559768676758</c:v>
                </c:pt>
                <c:pt idx="12399">
                  <c:v>51748.83918762207</c:v>
                </c:pt>
                <c:pt idx="12400">
                  <c:v>51736.247329711914</c:v>
                </c:pt>
                <c:pt idx="12401">
                  <c:v>52474.09358215332</c:v>
                </c:pt>
                <c:pt idx="12402">
                  <c:v>50831.800674438477</c:v>
                </c:pt>
                <c:pt idx="12403">
                  <c:v>50539.941299438477</c:v>
                </c:pt>
                <c:pt idx="12404">
                  <c:v>50539.941360473633</c:v>
                </c:pt>
                <c:pt idx="12405">
                  <c:v>60339.596145629883</c:v>
                </c:pt>
                <c:pt idx="12406">
                  <c:v>60339.596145629883</c:v>
                </c:pt>
                <c:pt idx="12407">
                  <c:v>60339.596145629883</c:v>
                </c:pt>
                <c:pt idx="12408">
                  <c:v>60337.340286254883</c:v>
                </c:pt>
                <c:pt idx="12409">
                  <c:v>52278.317337036133</c:v>
                </c:pt>
                <c:pt idx="12410">
                  <c:v>52857.348159790039</c:v>
                </c:pt>
                <c:pt idx="12411">
                  <c:v>52906.620254516602</c:v>
                </c:pt>
                <c:pt idx="12412">
                  <c:v>52906.620193481445</c:v>
                </c:pt>
                <c:pt idx="12413">
                  <c:v>52906.620193481445</c:v>
                </c:pt>
                <c:pt idx="12414">
                  <c:v>52906.620254516602</c:v>
                </c:pt>
                <c:pt idx="12415">
                  <c:v>52906.620193481445</c:v>
                </c:pt>
                <c:pt idx="12416">
                  <c:v>52255.60041809082</c:v>
                </c:pt>
                <c:pt idx="12417">
                  <c:v>52255.600479125977</c:v>
                </c:pt>
                <c:pt idx="12418">
                  <c:v>52255.600540161133</c:v>
                </c:pt>
                <c:pt idx="12419">
                  <c:v>52255.60041809082</c:v>
                </c:pt>
                <c:pt idx="12420">
                  <c:v>51501.086318969719</c:v>
                </c:pt>
                <c:pt idx="12421">
                  <c:v>51575.60676574707</c:v>
                </c:pt>
                <c:pt idx="12422">
                  <c:v>51650.126846313477</c:v>
                </c:pt>
                <c:pt idx="12423">
                  <c:v>49652.092361450195</c:v>
                </c:pt>
                <c:pt idx="12424">
                  <c:v>49725.212478637695</c:v>
                </c:pt>
                <c:pt idx="12425">
                  <c:v>49786.142288208001</c:v>
                </c:pt>
                <c:pt idx="12426">
                  <c:v>49859.252517700195</c:v>
                </c:pt>
                <c:pt idx="12427">
                  <c:v>49932.372634887695</c:v>
                </c:pt>
                <c:pt idx="12428">
                  <c:v>50005.492263793945</c:v>
                </c:pt>
                <c:pt idx="12429">
                  <c:v>50201.277908325195</c:v>
                </c:pt>
                <c:pt idx="12430">
                  <c:v>50281.24397277832</c:v>
                </c:pt>
                <c:pt idx="12431">
                  <c:v>49997.124099731445</c:v>
                </c:pt>
                <c:pt idx="12432">
                  <c:v>50000.586013793945</c:v>
                </c:pt>
                <c:pt idx="12433">
                  <c:v>50009.865432739258</c:v>
                </c:pt>
                <c:pt idx="12434">
                  <c:v>49648.586074829102</c:v>
                </c:pt>
                <c:pt idx="12435">
                  <c:v>59882.768020629883</c:v>
                </c:pt>
                <c:pt idx="12436">
                  <c:v>60026.460891723633</c:v>
                </c:pt>
                <c:pt idx="12437">
                  <c:v>59953.560806274407</c:v>
                </c:pt>
                <c:pt idx="12438">
                  <c:v>59528.122512817383</c:v>
                </c:pt>
                <c:pt idx="12439">
                  <c:v>52589.259719848633</c:v>
                </c:pt>
                <c:pt idx="12440">
                  <c:v>53681.794082641602</c:v>
                </c:pt>
                <c:pt idx="12441">
                  <c:v>53681.794021606445</c:v>
                </c:pt>
                <c:pt idx="12442">
                  <c:v>51846.075271606445</c:v>
                </c:pt>
                <c:pt idx="12443">
                  <c:v>51846.075271606445</c:v>
                </c:pt>
                <c:pt idx="12444">
                  <c:v>51846.075332641602</c:v>
                </c:pt>
                <c:pt idx="12445">
                  <c:v>51844.193435668945</c:v>
                </c:pt>
                <c:pt idx="12446">
                  <c:v>51844.193435668945</c:v>
                </c:pt>
                <c:pt idx="12447">
                  <c:v>51840.193435668945</c:v>
                </c:pt>
                <c:pt idx="12448">
                  <c:v>53257.30647277832</c:v>
                </c:pt>
                <c:pt idx="12449">
                  <c:v>53257.306533813477</c:v>
                </c:pt>
                <c:pt idx="12450">
                  <c:v>63864.989746093743</c:v>
                </c:pt>
                <c:pt idx="12451">
                  <c:v>62344.189895629883</c:v>
                </c:pt>
                <c:pt idx="12452">
                  <c:v>62344.189956665039</c:v>
                </c:pt>
                <c:pt idx="12453">
                  <c:v>50149.604034423828</c:v>
                </c:pt>
                <c:pt idx="12454">
                  <c:v>50222.714141845696</c:v>
                </c:pt>
                <c:pt idx="12455">
                  <c:v>49943.834075927734</c:v>
                </c:pt>
                <c:pt idx="12456">
                  <c:v>50016.94406127929</c:v>
                </c:pt>
                <c:pt idx="12457">
                  <c:v>49646.027374267578</c:v>
                </c:pt>
                <c:pt idx="12458">
                  <c:v>49719.147430419922</c:v>
                </c:pt>
                <c:pt idx="12459">
                  <c:v>47003.995147705078</c:v>
                </c:pt>
                <c:pt idx="12460">
                  <c:v>46979.051422119141</c:v>
                </c:pt>
                <c:pt idx="12461">
                  <c:v>48285.436126708984</c:v>
                </c:pt>
                <c:pt idx="12462">
                  <c:v>48358.545989990234</c:v>
                </c:pt>
                <c:pt idx="12463">
                  <c:v>48431.666046142578</c:v>
                </c:pt>
                <c:pt idx="12464">
                  <c:v>53403.002578735352</c:v>
                </c:pt>
                <c:pt idx="12465">
                  <c:v>49098.225845336914</c:v>
                </c:pt>
                <c:pt idx="12466">
                  <c:v>50610.288223266602</c:v>
                </c:pt>
                <c:pt idx="12467">
                  <c:v>50619.567581176758</c:v>
                </c:pt>
                <c:pt idx="12468">
                  <c:v>50619.567642211914</c:v>
                </c:pt>
                <c:pt idx="12469">
                  <c:v>50882.308868408203</c:v>
                </c:pt>
                <c:pt idx="12470">
                  <c:v>51266.789337158203</c:v>
                </c:pt>
                <c:pt idx="12471">
                  <c:v>51266.789093017578</c:v>
                </c:pt>
                <c:pt idx="12472">
                  <c:v>51266.789337158203</c:v>
                </c:pt>
                <c:pt idx="12473">
                  <c:v>51266.789459228516</c:v>
                </c:pt>
                <c:pt idx="12474">
                  <c:v>51167.618316650383</c:v>
                </c:pt>
                <c:pt idx="12475">
                  <c:v>51826.876602172852</c:v>
                </c:pt>
                <c:pt idx="12476">
                  <c:v>52277.490188598633</c:v>
                </c:pt>
                <c:pt idx="12477">
                  <c:v>52281.49006652832</c:v>
                </c:pt>
                <c:pt idx="12478">
                  <c:v>52290.76985168457</c:v>
                </c:pt>
                <c:pt idx="12479">
                  <c:v>52242.75910949707</c:v>
                </c:pt>
                <c:pt idx="12480">
                  <c:v>56002.063064575195</c:v>
                </c:pt>
                <c:pt idx="12481">
                  <c:v>56002.063064575195</c:v>
                </c:pt>
                <c:pt idx="12482">
                  <c:v>56002.063064575195</c:v>
                </c:pt>
                <c:pt idx="12483">
                  <c:v>55805.843215942383</c:v>
                </c:pt>
                <c:pt idx="12484">
                  <c:v>52145.837829589844</c:v>
                </c:pt>
                <c:pt idx="12485">
                  <c:v>51878.859252929688</c:v>
                </c:pt>
                <c:pt idx="12486">
                  <c:v>51494.378784179688</c:v>
                </c:pt>
                <c:pt idx="12487">
                  <c:v>52096.687438964844</c:v>
                </c:pt>
                <c:pt idx="12488">
                  <c:v>52117.466232299805</c:v>
                </c:pt>
                <c:pt idx="12489">
                  <c:v>53698.787399291992</c:v>
                </c:pt>
                <c:pt idx="12490">
                  <c:v>53698.787399291992</c:v>
                </c:pt>
                <c:pt idx="12491">
                  <c:v>53698.787338256836</c:v>
                </c:pt>
                <c:pt idx="12492">
                  <c:v>53698.787460327148</c:v>
                </c:pt>
                <c:pt idx="12493">
                  <c:v>53829.211471557617</c:v>
                </c:pt>
                <c:pt idx="12494">
                  <c:v>53829.182022094727</c:v>
                </c:pt>
                <c:pt idx="12495">
                  <c:v>52639.069778442383</c:v>
                </c:pt>
                <c:pt idx="12496">
                  <c:v>52264.697402954102</c:v>
                </c:pt>
                <c:pt idx="12497">
                  <c:v>53171.749221801758</c:v>
                </c:pt>
                <c:pt idx="12498">
                  <c:v>52508.922546386719</c:v>
                </c:pt>
                <c:pt idx="12499">
                  <c:v>52555.542541503899</c:v>
                </c:pt>
                <c:pt idx="12500">
                  <c:v>52203.542541503899</c:v>
                </c:pt>
                <c:pt idx="12501">
                  <c:v>52156.553771972649</c:v>
                </c:pt>
                <c:pt idx="12502">
                  <c:v>51878.619812011719</c:v>
                </c:pt>
                <c:pt idx="12503">
                  <c:v>51050.621231079102</c:v>
                </c:pt>
                <c:pt idx="12504">
                  <c:v>51050.621231079102</c:v>
                </c:pt>
                <c:pt idx="12505">
                  <c:v>51865.251846313477</c:v>
                </c:pt>
                <c:pt idx="12506">
                  <c:v>48316.726638793945</c:v>
                </c:pt>
                <c:pt idx="12507">
                  <c:v>48389.846755981445</c:v>
                </c:pt>
                <c:pt idx="12508">
                  <c:v>48079.616348266602</c:v>
                </c:pt>
                <c:pt idx="12509">
                  <c:v>51505.766738891602</c:v>
                </c:pt>
                <c:pt idx="12510">
                  <c:v>63718.334915161133</c:v>
                </c:pt>
                <c:pt idx="12511">
                  <c:v>63729.335159301751</c:v>
                </c:pt>
                <c:pt idx="12512">
                  <c:v>63626.582473754883</c:v>
                </c:pt>
                <c:pt idx="12513">
                  <c:v>62914.330764770501</c:v>
                </c:pt>
                <c:pt idx="12514">
                  <c:v>62578.614944458001</c:v>
                </c:pt>
                <c:pt idx="12515">
                  <c:v>51751.010040283196</c:v>
                </c:pt>
                <c:pt idx="12516">
                  <c:v>52163.455291748047</c:v>
                </c:pt>
                <c:pt idx="12517">
                  <c:v>52167.596405029297</c:v>
                </c:pt>
                <c:pt idx="12518">
                  <c:v>52150.097259521484</c:v>
                </c:pt>
                <c:pt idx="12519">
                  <c:v>52493.52218627929</c:v>
                </c:pt>
                <c:pt idx="12520">
                  <c:v>52433.111785888672</c:v>
                </c:pt>
                <c:pt idx="12521">
                  <c:v>51722.349761962891</c:v>
                </c:pt>
                <c:pt idx="12522">
                  <c:v>47511.341995239258</c:v>
                </c:pt>
                <c:pt idx="12523">
                  <c:v>47520.621658325195</c:v>
                </c:pt>
                <c:pt idx="12524">
                  <c:v>47520.829605102539</c:v>
                </c:pt>
                <c:pt idx="12525">
                  <c:v>56360.569061279297</c:v>
                </c:pt>
                <c:pt idx="12526">
                  <c:v>56360.569305419915</c:v>
                </c:pt>
                <c:pt idx="12527">
                  <c:v>56604.227386474609</c:v>
                </c:pt>
                <c:pt idx="12528">
                  <c:v>56604.227508544915</c:v>
                </c:pt>
                <c:pt idx="12529">
                  <c:v>55468.693450927727</c:v>
                </c:pt>
                <c:pt idx="12530">
                  <c:v>55456.165008544922</c:v>
                </c:pt>
                <c:pt idx="12531">
                  <c:v>54800.630828857422</c:v>
                </c:pt>
                <c:pt idx="12532">
                  <c:v>54277.313323974609</c:v>
                </c:pt>
                <c:pt idx="12533">
                  <c:v>54227.313323974609</c:v>
                </c:pt>
                <c:pt idx="12534">
                  <c:v>54227.313446044922</c:v>
                </c:pt>
                <c:pt idx="12535">
                  <c:v>54288.313446044922</c:v>
                </c:pt>
                <c:pt idx="12536">
                  <c:v>53841.187469482422</c:v>
                </c:pt>
                <c:pt idx="12537">
                  <c:v>51041.531387329102</c:v>
                </c:pt>
                <c:pt idx="12538">
                  <c:v>51185.452713012695</c:v>
                </c:pt>
                <c:pt idx="12539">
                  <c:v>51067.33528137207</c:v>
                </c:pt>
                <c:pt idx="12540">
                  <c:v>51361.692443847656</c:v>
                </c:pt>
                <c:pt idx="12541">
                  <c:v>51361.692443847656</c:v>
                </c:pt>
                <c:pt idx="12542">
                  <c:v>51361.692443847656</c:v>
                </c:pt>
                <c:pt idx="12543">
                  <c:v>51361.6923828125</c:v>
                </c:pt>
                <c:pt idx="12544">
                  <c:v>51113.9736328125</c:v>
                </c:pt>
                <c:pt idx="12545">
                  <c:v>49218.395584106445</c:v>
                </c:pt>
                <c:pt idx="12546">
                  <c:v>49221.234451293945</c:v>
                </c:pt>
                <c:pt idx="12547">
                  <c:v>49221.234512329102</c:v>
                </c:pt>
                <c:pt idx="12548">
                  <c:v>49221.234451293945</c:v>
                </c:pt>
                <c:pt idx="12549">
                  <c:v>49800.064590454102</c:v>
                </c:pt>
                <c:pt idx="12550">
                  <c:v>50412.618240356445</c:v>
                </c:pt>
                <c:pt idx="12551">
                  <c:v>50422.113540649414</c:v>
                </c:pt>
                <c:pt idx="12552">
                  <c:v>50157.483535766602</c:v>
                </c:pt>
                <c:pt idx="12553">
                  <c:v>49768.352249145508</c:v>
                </c:pt>
                <c:pt idx="12554">
                  <c:v>51907.435440063477</c:v>
                </c:pt>
                <c:pt idx="12555">
                  <c:v>55557.254364013665</c:v>
                </c:pt>
                <c:pt idx="12556">
                  <c:v>50677.973587036133</c:v>
                </c:pt>
                <c:pt idx="12557">
                  <c:v>50679.896560668945</c:v>
                </c:pt>
                <c:pt idx="12558">
                  <c:v>50679.896682739251</c:v>
                </c:pt>
                <c:pt idx="12559">
                  <c:v>50679.897048950195</c:v>
                </c:pt>
                <c:pt idx="12560">
                  <c:v>50681.820022583001</c:v>
                </c:pt>
                <c:pt idx="12561">
                  <c:v>50599.229476928711</c:v>
                </c:pt>
                <c:pt idx="12562">
                  <c:v>50543.831527709961</c:v>
                </c:pt>
                <c:pt idx="12563">
                  <c:v>50359.780136108398</c:v>
                </c:pt>
                <c:pt idx="12564">
                  <c:v>51127.868148803711</c:v>
                </c:pt>
                <c:pt idx="12565">
                  <c:v>51246.544052124016</c:v>
                </c:pt>
                <c:pt idx="12566">
                  <c:v>51454.493026733398</c:v>
                </c:pt>
                <c:pt idx="12567">
                  <c:v>51100.033065795898</c:v>
                </c:pt>
                <c:pt idx="12568">
                  <c:v>50422.999618530266</c:v>
                </c:pt>
                <c:pt idx="12569">
                  <c:v>50602.473983764648</c:v>
                </c:pt>
                <c:pt idx="12570">
                  <c:v>60697.635513305664</c:v>
                </c:pt>
                <c:pt idx="12571">
                  <c:v>54870.278335571289</c:v>
                </c:pt>
                <c:pt idx="12572">
                  <c:v>54870.278274536133</c:v>
                </c:pt>
                <c:pt idx="12573">
                  <c:v>54870.278335571289</c:v>
                </c:pt>
                <c:pt idx="12574">
                  <c:v>54870.278274536133</c:v>
                </c:pt>
                <c:pt idx="12575">
                  <c:v>53069.110916137695</c:v>
                </c:pt>
                <c:pt idx="12576">
                  <c:v>50531.618728637695</c:v>
                </c:pt>
                <c:pt idx="12577">
                  <c:v>50531.618728637695</c:v>
                </c:pt>
                <c:pt idx="12578">
                  <c:v>51831.209915161133</c:v>
                </c:pt>
                <c:pt idx="12579">
                  <c:v>52957.41291809082</c:v>
                </c:pt>
                <c:pt idx="12580">
                  <c:v>52652.793899536133</c:v>
                </c:pt>
                <c:pt idx="12581">
                  <c:v>52652.793838500977</c:v>
                </c:pt>
                <c:pt idx="12582">
                  <c:v>53580.226791381836</c:v>
                </c:pt>
                <c:pt idx="12583">
                  <c:v>53580.226852416992</c:v>
                </c:pt>
                <c:pt idx="12584">
                  <c:v>54078.769821166992</c:v>
                </c:pt>
                <c:pt idx="12585">
                  <c:v>51240.837112426758</c:v>
                </c:pt>
                <c:pt idx="12586">
                  <c:v>49425.64241027832</c:v>
                </c:pt>
                <c:pt idx="12587">
                  <c:v>49498.752761840813</c:v>
                </c:pt>
                <c:pt idx="12588">
                  <c:v>49571.872512817383</c:v>
                </c:pt>
                <c:pt idx="12589">
                  <c:v>48800.304702758782</c:v>
                </c:pt>
                <c:pt idx="12590">
                  <c:v>48360.15803527832</c:v>
                </c:pt>
                <c:pt idx="12591">
                  <c:v>48360.158096313477</c:v>
                </c:pt>
                <c:pt idx="12592">
                  <c:v>48360.15803527832</c:v>
                </c:pt>
                <c:pt idx="12593">
                  <c:v>55813.306373596191</c:v>
                </c:pt>
                <c:pt idx="12594">
                  <c:v>55807.537330627441</c:v>
                </c:pt>
                <c:pt idx="12595">
                  <c:v>55905.230079650872</c:v>
                </c:pt>
                <c:pt idx="12596">
                  <c:v>55905.230079650872</c:v>
                </c:pt>
                <c:pt idx="12597">
                  <c:v>49495.896438598633</c:v>
                </c:pt>
                <c:pt idx="12598">
                  <c:v>50393.738388061523</c:v>
                </c:pt>
                <c:pt idx="12599">
                  <c:v>50310.442855834961</c:v>
                </c:pt>
                <c:pt idx="12600">
                  <c:v>62509.025100708001</c:v>
                </c:pt>
                <c:pt idx="12601">
                  <c:v>62574.498245239251</c:v>
                </c:pt>
                <c:pt idx="12602">
                  <c:v>62641.187942504883</c:v>
                </c:pt>
                <c:pt idx="12603">
                  <c:v>52305.466186523438</c:v>
                </c:pt>
                <c:pt idx="12604">
                  <c:v>52305.466247558594</c:v>
                </c:pt>
                <c:pt idx="12605">
                  <c:v>49658.390502929688</c:v>
                </c:pt>
                <c:pt idx="12606">
                  <c:v>49658.390563964844</c:v>
                </c:pt>
                <c:pt idx="12607">
                  <c:v>51176.169509887695</c:v>
                </c:pt>
                <c:pt idx="12608">
                  <c:v>51185.448989868164</c:v>
                </c:pt>
                <c:pt idx="12609">
                  <c:v>51188.712661743164</c:v>
                </c:pt>
                <c:pt idx="12610">
                  <c:v>51179.433181762695</c:v>
                </c:pt>
                <c:pt idx="12611">
                  <c:v>51219.62092590332</c:v>
                </c:pt>
                <c:pt idx="12612">
                  <c:v>51360.675430297852</c:v>
                </c:pt>
                <c:pt idx="12613">
                  <c:v>51360.675430297852</c:v>
                </c:pt>
                <c:pt idx="12614">
                  <c:v>54166.599746704102</c:v>
                </c:pt>
                <c:pt idx="12615">
                  <c:v>49983.362335205078</c:v>
                </c:pt>
                <c:pt idx="12616">
                  <c:v>49983.362335205078</c:v>
                </c:pt>
                <c:pt idx="12617">
                  <c:v>49987.362396240234</c:v>
                </c:pt>
                <c:pt idx="12618">
                  <c:v>49996.276580810547</c:v>
                </c:pt>
                <c:pt idx="12619">
                  <c:v>49996.276580810547</c:v>
                </c:pt>
                <c:pt idx="12620">
                  <c:v>49986.997039794922</c:v>
                </c:pt>
                <c:pt idx="12621">
                  <c:v>49884.933319091797</c:v>
                </c:pt>
                <c:pt idx="12622">
                  <c:v>49690.344863891602</c:v>
                </c:pt>
                <c:pt idx="12623">
                  <c:v>49690.344802856445</c:v>
                </c:pt>
                <c:pt idx="12624">
                  <c:v>49690.344802856445</c:v>
                </c:pt>
                <c:pt idx="12625">
                  <c:v>49045.109512329102</c:v>
                </c:pt>
                <c:pt idx="12626">
                  <c:v>49045.109512329102</c:v>
                </c:pt>
                <c:pt idx="12627">
                  <c:v>49606.985488891602</c:v>
                </c:pt>
                <c:pt idx="12628">
                  <c:v>49930.30842590332</c:v>
                </c:pt>
                <c:pt idx="12629">
                  <c:v>49930.308486938477</c:v>
                </c:pt>
                <c:pt idx="12630">
                  <c:v>62497.526260375977</c:v>
                </c:pt>
                <c:pt idx="12631">
                  <c:v>62506.805801391602</c:v>
                </c:pt>
                <c:pt idx="12632">
                  <c:v>62407.634536743164</c:v>
                </c:pt>
                <c:pt idx="12633">
                  <c:v>62141.52619934082</c:v>
                </c:pt>
                <c:pt idx="12634">
                  <c:v>52152.858413696289</c:v>
                </c:pt>
                <c:pt idx="12635">
                  <c:v>52548.705276489258</c:v>
                </c:pt>
                <c:pt idx="12636">
                  <c:v>52543.731399536133</c:v>
                </c:pt>
                <c:pt idx="12637">
                  <c:v>52278.047805786133</c:v>
                </c:pt>
                <c:pt idx="12638">
                  <c:v>51540.340850830078</c:v>
                </c:pt>
                <c:pt idx="12639">
                  <c:v>54731.518783569336</c:v>
                </c:pt>
                <c:pt idx="12640">
                  <c:v>54610.268661499023</c:v>
                </c:pt>
                <c:pt idx="12641">
                  <c:v>54610.268600463867</c:v>
                </c:pt>
                <c:pt idx="12642">
                  <c:v>54610.268661499023</c:v>
                </c:pt>
                <c:pt idx="12643">
                  <c:v>54934.30224609375</c:v>
                </c:pt>
                <c:pt idx="12644">
                  <c:v>54934.30224609375</c:v>
                </c:pt>
                <c:pt idx="12645">
                  <c:v>52397.227676391602</c:v>
                </c:pt>
                <c:pt idx="12646">
                  <c:v>52387.948196411133</c:v>
                </c:pt>
                <c:pt idx="12647">
                  <c:v>50590.346817016602</c:v>
                </c:pt>
                <c:pt idx="12648">
                  <c:v>50247.626174926758</c:v>
                </c:pt>
                <c:pt idx="12649">
                  <c:v>50238.346755981445</c:v>
                </c:pt>
                <c:pt idx="12650">
                  <c:v>49804.400772094727</c:v>
                </c:pt>
                <c:pt idx="12651">
                  <c:v>52785.993789672852</c:v>
                </c:pt>
                <c:pt idx="12652">
                  <c:v>50596.724563598633</c:v>
                </c:pt>
                <c:pt idx="12653">
                  <c:v>50596.724502563477</c:v>
                </c:pt>
                <c:pt idx="12654">
                  <c:v>50596.72444152832</c:v>
                </c:pt>
                <c:pt idx="12655">
                  <c:v>50596.724502563477</c:v>
                </c:pt>
                <c:pt idx="12656">
                  <c:v>50504.207901000977</c:v>
                </c:pt>
                <c:pt idx="12657">
                  <c:v>50440.367263793945</c:v>
                </c:pt>
                <c:pt idx="12658">
                  <c:v>49813.23518371582</c:v>
                </c:pt>
                <c:pt idx="12659">
                  <c:v>49740.11506652832</c:v>
                </c:pt>
                <c:pt idx="12660">
                  <c:v>58757.086013793945</c:v>
                </c:pt>
                <c:pt idx="12661">
                  <c:v>59516.604263305664</c:v>
                </c:pt>
                <c:pt idx="12662">
                  <c:v>48043.670059204102</c:v>
                </c:pt>
                <c:pt idx="12663">
                  <c:v>48043.670059204102</c:v>
                </c:pt>
                <c:pt idx="12664">
                  <c:v>48046.103652954102</c:v>
                </c:pt>
                <c:pt idx="12665">
                  <c:v>52044.540115356445</c:v>
                </c:pt>
                <c:pt idx="12666">
                  <c:v>52329.850234985352</c:v>
                </c:pt>
                <c:pt idx="12667">
                  <c:v>52362.668533325195</c:v>
                </c:pt>
                <c:pt idx="12668">
                  <c:v>52366.668594360352</c:v>
                </c:pt>
                <c:pt idx="12669">
                  <c:v>52374.872817993164</c:v>
                </c:pt>
                <c:pt idx="12670">
                  <c:v>52374.872817993164</c:v>
                </c:pt>
                <c:pt idx="12671">
                  <c:v>50423.297927856445</c:v>
                </c:pt>
                <c:pt idx="12672">
                  <c:v>50532.784133911133</c:v>
                </c:pt>
                <c:pt idx="12673">
                  <c:v>51768.555618286133</c:v>
                </c:pt>
                <c:pt idx="12674">
                  <c:v>51768.55549621582</c:v>
                </c:pt>
                <c:pt idx="12675">
                  <c:v>61441.291275024414</c:v>
                </c:pt>
                <c:pt idx="12676">
                  <c:v>61703.025650024414</c:v>
                </c:pt>
                <c:pt idx="12677">
                  <c:v>61703.025650024414</c:v>
                </c:pt>
                <c:pt idx="12678">
                  <c:v>62632.015884399414</c:v>
                </c:pt>
                <c:pt idx="12679">
                  <c:v>62641.295364379883</c:v>
                </c:pt>
                <c:pt idx="12680">
                  <c:v>62632.015884399414</c:v>
                </c:pt>
                <c:pt idx="12681">
                  <c:v>60911.920364379883</c:v>
                </c:pt>
                <c:pt idx="12682">
                  <c:v>61298.682388305664</c:v>
                </c:pt>
                <c:pt idx="12683">
                  <c:v>61228.532730102532</c:v>
                </c:pt>
                <c:pt idx="12684">
                  <c:v>60683.010452270501</c:v>
                </c:pt>
                <c:pt idx="12685">
                  <c:v>56970.115188598633</c:v>
                </c:pt>
                <c:pt idx="12686">
                  <c:v>56970.115249633789</c:v>
                </c:pt>
                <c:pt idx="12687">
                  <c:v>56970.115249633789</c:v>
                </c:pt>
                <c:pt idx="12688">
                  <c:v>56970.115188598633</c:v>
                </c:pt>
                <c:pt idx="12689">
                  <c:v>56970.115249633789</c:v>
                </c:pt>
                <c:pt idx="12690">
                  <c:v>62554.955764770508</c:v>
                </c:pt>
                <c:pt idx="12691">
                  <c:v>62556.35578918457</c:v>
                </c:pt>
                <c:pt idx="12692">
                  <c:v>62149.806777954094</c:v>
                </c:pt>
                <c:pt idx="12693">
                  <c:v>62149.806838989251</c:v>
                </c:pt>
                <c:pt idx="12694">
                  <c:v>63787.342483520501</c:v>
                </c:pt>
                <c:pt idx="12695">
                  <c:v>55691.323806762695</c:v>
                </c:pt>
                <c:pt idx="12696">
                  <c:v>55927.095413208008</c:v>
                </c:pt>
                <c:pt idx="12697">
                  <c:v>55391.343338012695</c:v>
                </c:pt>
                <c:pt idx="12698">
                  <c:v>55666.410842895508</c:v>
                </c:pt>
                <c:pt idx="12699">
                  <c:v>55609.121170043945</c:v>
                </c:pt>
                <c:pt idx="12700">
                  <c:v>52485.721755981445</c:v>
                </c:pt>
                <c:pt idx="12701">
                  <c:v>52485.721817016602</c:v>
                </c:pt>
                <c:pt idx="12702">
                  <c:v>51472.647109985352</c:v>
                </c:pt>
                <c:pt idx="12703">
                  <c:v>51309.645462036133</c:v>
                </c:pt>
                <c:pt idx="12704">
                  <c:v>50579.072280883789</c:v>
                </c:pt>
                <c:pt idx="12705">
                  <c:v>56071.557472229004</c:v>
                </c:pt>
                <c:pt idx="12706">
                  <c:v>56071.557472229004</c:v>
                </c:pt>
                <c:pt idx="12707">
                  <c:v>53318.764602661133</c:v>
                </c:pt>
                <c:pt idx="12708">
                  <c:v>53318.76448059082</c:v>
                </c:pt>
                <c:pt idx="12709">
                  <c:v>53318.764602661133</c:v>
                </c:pt>
                <c:pt idx="12710">
                  <c:v>53260.43586730957</c:v>
                </c:pt>
                <c:pt idx="12711">
                  <c:v>50497.032852172852</c:v>
                </c:pt>
                <c:pt idx="12712">
                  <c:v>50452.714553833008</c:v>
                </c:pt>
                <c:pt idx="12713">
                  <c:v>52212.680557250977</c:v>
                </c:pt>
                <c:pt idx="12714">
                  <c:v>52622.110244750977</c:v>
                </c:pt>
                <c:pt idx="12715">
                  <c:v>52631.389785766602</c:v>
                </c:pt>
                <c:pt idx="12716">
                  <c:v>53806.253890991211</c:v>
                </c:pt>
                <c:pt idx="12717">
                  <c:v>52801.287094116211</c:v>
                </c:pt>
                <c:pt idx="12718">
                  <c:v>53110.843795776367</c:v>
                </c:pt>
                <c:pt idx="12719">
                  <c:v>55591.686874389648</c:v>
                </c:pt>
                <c:pt idx="12720">
                  <c:v>50714.906768798828</c:v>
                </c:pt>
                <c:pt idx="12721">
                  <c:v>50714.906768798828</c:v>
                </c:pt>
                <c:pt idx="12722">
                  <c:v>49946.078262329102</c:v>
                </c:pt>
                <c:pt idx="12723">
                  <c:v>49389.131973266602</c:v>
                </c:pt>
                <c:pt idx="12724">
                  <c:v>51544.702041625977</c:v>
                </c:pt>
                <c:pt idx="12725">
                  <c:v>51544.702041625977</c:v>
                </c:pt>
                <c:pt idx="12726">
                  <c:v>51814.745010375977</c:v>
                </c:pt>
                <c:pt idx="12727">
                  <c:v>51814.745010375977</c:v>
                </c:pt>
                <c:pt idx="12728">
                  <c:v>51814.745071411133</c:v>
                </c:pt>
                <c:pt idx="12729">
                  <c:v>52526.20979309082</c:v>
                </c:pt>
                <c:pt idx="12730">
                  <c:v>52328.869552612305</c:v>
                </c:pt>
                <c:pt idx="12731">
                  <c:v>51392.610763549805</c:v>
                </c:pt>
                <c:pt idx="12732">
                  <c:v>51392.610763549805</c:v>
                </c:pt>
                <c:pt idx="12733">
                  <c:v>51390.280685424805</c:v>
                </c:pt>
                <c:pt idx="12734">
                  <c:v>50928.089279174805</c:v>
                </c:pt>
                <c:pt idx="12735">
                  <c:v>55729.059036254883</c:v>
                </c:pt>
                <c:pt idx="12736">
                  <c:v>55729.059036254883</c:v>
                </c:pt>
                <c:pt idx="12737">
                  <c:v>55729.059036254883</c:v>
                </c:pt>
                <c:pt idx="12738">
                  <c:v>55729.059036254883</c:v>
                </c:pt>
                <c:pt idx="12739">
                  <c:v>55729.059036254883</c:v>
                </c:pt>
                <c:pt idx="12740">
                  <c:v>53607.204666137695</c:v>
                </c:pt>
                <c:pt idx="12741">
                  <c:v>51469.047012329102</c:v>
                </c:pt>
                <c:pt idx="12742">
                  <c:v>50264.650955200195</c:v>
                </c:pt>
                <c:pt idx="12743">
                  <c:v>50650.288223266602</c:v>
                </c:pt>
                <c:pt idx="12744">
                  <c:v>48454.266250610352</c:v>
                </c:pt>
                <c:pt idx="12745">
                  <c:v>48454.266250610352</c:v>
                </c:pt>
                <c:pt idx="12746">
                  <c:v>48454.266311645508</c:v>
                </c:pt>
                <c:pt idx="12747">
                  <c:v>48759.723281860352</c:v>
                </c:pt>
                <c:pt idx="12748">
                  <c:v>49550.329376220703</c:v>
                </c:pt>
                <c:pt idx="12749">
                  <c:v>49413.652618408203</c:v>
                </c:pt>
                <c:pt idx="12750">
                  <c:v>53349.954483032227</c:v>
                </c:pt>
                <c:pt idx="12751">
                  <c:v>53349.954483032227</c:v>
                </c:pt>
                <c:pt idx="12752">
                  <c:v>51617.544998168945</c:v>
                </c:pt>
                <c:pt idx="12753">
                  <c:v>51617.544998168945</c:v>
                </c:pt>
                <c:pt idx="12754">
                  <c:v>51618.173904418945</c:v>
                </c:pt>
                <c:pt idx="12755">
                  <c:v>51482.472137451172</c:v>
                </c:pt>
                <c:pt idx="12756">
                  <c:v>57215.690658569336</c:v>
                </c:pt>
                <c:pt idx="12757">
                  <c:v>57215.690658569336</c:v>
                </c:pt>
                <c:pt idx="12758">
                  <c:v>57215.69059753418</c:v>
                </c:pt>
                <c:pt idx="12759">
                  <c:v>57097.01481628418</c:v>
                </c:pt>
                <c:pt idx="12760">
                  <c:v>57097.014877319336</c:v>
                </c:pt>
                <c:pt idx="12761">
                  <c:v>55737.856781005859</c:v>
                </c:pt>
                <c:pt idx="12762">
                  <c:v>53674.07502746582</c:v>
                </c:pt>
                <c:pt idx="12763">
                  <c:v>54485.03987121582</c:v>
                </c:pt>
                <c:pt idx="12764">
                  <c:v>54854.644577026367</c:v>
                </c:pt>
                <c:pt idx="12765">
                  <c:v>52696.316421508789</c:v>
                </c:pt>
                <c:pt idx="12766">
                  <c:v>52696.316360473633</c:v>
                </c:pt>
                <c:pt idx="12767">
                  <c:v>49585.707595825195</c:v>
                </c:pt>
                <c:pt idx="12768">
                  <c:v>49741.857986450195</c:v>
                </c:pt>
                <c:pt idx="12769">
                  <c:v>49341.847244262695</c:v>
                </c:pt>
                <c:pt idx="12770">
                  <c:v>49182.906936645508</c:v>
                </c:pt>
                <c:pt idx="12771">
                  <c:v>49087.216690063477</c:v>
                </c:pt>
                <c:pt idx="12772">
                  <c:v>52627.638565063477</c:v>
                </c:pt>
                <c:pt idx="12773">
                  <c:v>52627.63850402832</c:v>
                </c:pt>
                <c:pt idx="12774">
                  <c:v>53534.092041015625</c:v>
                </c:pt>
                <c:pt idx="12775">
                  <c:v>53527.692108154297</c:v>
                </c:pt>
                <c:pt idx="12776">
                  <c:v>54366.266357421875</c:v>
                </c:pt>
                <c:pt idx="12777">
                  <c:v>54650.440185546875</c:v>
                </c:pt>
                <c:pt idx="12778">
                  <c:v>54650.440063476563</c:v>
                </c:pt>
                <c:pt idx="12779">
                  <c:v>54792.040451049805</c:v>
                </c:pt>
                <c:pt idx="12780">
                  <c:v>61311.247024536133</c:v>
                </c:pt>
                <c:pt idx="12781">
                  <c:v>61652.058181762695</c:v>
                </c:pt>
                <c:pt idx="12782">
                  <c:v>61177.333328247063</c:v>
                </c:pt>
                <c:pt idx="12783">
                  <c:v>61174.481765747063</c:v>
                </c:pt>
                <c:pt idx="12784">
                  <c:v>53076.408401489258</c:v>
                </c:pt>
                <c:pt idx="12785">
                  <c:v>52592.404373168945</c:v>
                </c:pt>
                <c:pt idx="12786">
                  <c:v>50178.454772949219</c:v>
                </c:pt>
                <c:pt idx="12787">
                  <c:v>49835.734252929688</c:v>
                </c:pt>
                <c:pt idx="12788">
                  <c:v>54063.623886108398</c:v>
                </c:pt>
                <c:pt idx="12789">
                  <c:v>53790.883895874016</c:v>
                </c:pt>
                <c:pt idx="12790">
                  <c:v>53143.683456420898</c:v>
                </c:pt>
                <c:pt idx="12791">
                  <c:v>53323.782150268555</c:v>
                </c:pt>
                <c:pt idx="12792">
                  <c:v>52800.961181640625</c:v>
                </c:pt>
                <c:pt idx="12793">
                  <c:v>52924.115356445313</c:v>
                </c:pt>
                <c:pt idx="12794">
                  <c:v>52461.923828124993</c:v>
                </c:pt>
                <c:pt idx="12795">
                  <c:v>52478.453079223633</c:v>
                </c:pt>
                <c:pt idx="12796">
                  <c:v>52478.453201293945</c:v>
                </c:pt>
                <c:pt idx="12797">
                  <c:v>52427.73225402832</c:v>
                </c:pt>
                <c:pt idx="12798">
                  <c:v>52427.732131958008</c:v>
                </c:pt>
                <c:pt idx="12799">
                  <c:v>53661.77864074707</c:v>
                </c:pt>
                <c:pt idx="12800">
                  <c:v>54094.365310668945</c:v>
                </c:pt>
                <c:pt idx="12801">
                  <c:v>52728.598159790039</c:v>
                </c:pt>
                <c:pt idx="12802">
                  <c:v>52761.80647277832</c:v>
                </c:pt>
                <c:pt idx="12803">
                  <c:v>52765.80647277832</c:v>
                </c:pt>
                <c:pt idx="12804">
                  <c:v>52775.086013793945</c:v>
                </c:pt>
                <c:pt idx="12805">
                  <c:v>52765.806411743164</c:v>
                </c:pt>
                <c:pt idx="12806">
                  <c:v>52942.672958374023</c:v>
                </c:pt>
                <c:pt idx="12807">
                  <c:v>53322.604415893555</c:v>
                </c:pt>
                <c:pt idx="12808">
                  <c:v>53327.385604858398</c:v>
                </c:pt>
                <c:pt idx="12809">
                  <c:v>53206.462005615234</c:v>
                </c:pt>
                <c:pt idx="12810">
                  <c:v>61644.03987121582</c:v>
                </c:pt>
                <c:pt idx="12811">
                  <c:v>61319.674697875977</c:v>
                </c:pt>
                <c:pt idx="12812">
                  <c:v>61328.954116821289</c:v>
                </c:pt>
                <c:pt idx="12813">
                  <c:v>61210.836990356445</c:v>
                </c:pt>
                <c:pt idx="12814">
                  <c:v>51588.468338012695</c:v>
                </c:pt>
                <c:pt idx="12815">
                  <c:v>51786.747314453125</c:v>
                </c:pt>
                <c:pt idx="12816">
                  <c:v>51786.747253417969</c:v>
                </c:pt>
                <c:pt idx="12817">
                  <c:v>52679.943450927734</c:v>
                </c:pt>
                <c:pt idx="12818">
                  <c:v>55715.478561401367</c:v>
                </c:pt>
                <c:pt idx="12819">
                  <c:v>55714.647445678711</c:v>
                </c:pt>
                <c:pt idx="12820">
                  <c:v>55833.323287963867</c:v>
                </c:pt>
                <c:pt idx="12821">
                  <c:v>55833.323226928711</c:v>
                </c:pt>
                <c:pt idx="12822">
                  <c:v>55833.323226928711</c:v>
                </c:pt>
                <c:pt idx="12823">
                  <c:v>56158.249389648438</c:v>
                </c:pt>
                <c:pt idx="12824">
                  <c:v>56158.249389648438</c:v>
                </c:pt>
                <c:pt idx="12825">
                  <c:v>47413.054336547852</c:v>
                </c:pt>
                <c:pt idx="12826">
                  <c:v>48224.543594360352</c:v>
                </c:pt>
                <c:pt idx="12827">
                  <c:v>47881.82307434082</c:v>
                </c:pt>
                <c:pt idx="12828">
                  <c:v>47881.82307434082</c:v>
                </c:pt>
                <c:pt idx="12829">
                  <c:v>47872.543533325195</c:v>
                </c:pt>
                <c:pt idx="12830">
                  <c:v>50644.139053344727</c:v>
                </c:pt>
                <c:pt idx="12831">
                  <c:v>49787.858001708984</c:v>
                </c:pt>
                <c:pt idx="12832">
                  <c:v>49718.737884521484</c:v>
                </c:pt>
                <c:pt idx="12833">
                  <c:v>49654.907501220703</c:v>
                </c:pt>
                <c:pt idx="12834">
                  <c:v>49769.40608215332</c:v>
                </c:pt>
                <c:pt idx="12835">
                  <c:v>50031.089736938477</c:v>
                </c:pt>
                <c:pt idx="12836">
                  <c:v>50554.562454223633</c:v>
                </c:pt>
                <c:pt idx="12837">
                  <c:v>50554.562393188477</c:v>
                </c:pt>
                <c:pt idx="12838">
                  <c:v>50840.886611938477</c:v>
                </c:pt>
                <c:pt idx="12839">
                  <c:v>51493.672439575195</c:v>
                </c:pt>
                <c:pt idx="12840">
                  <c:v>53794.907241821289</c:v>
                </c:pt>
                <c:pt idx="12841">
                  <c:v>54156.186721801758</c:v>
                </c:pt>
                <c:pt idx="12842">
                  <c:v>54498.907241821289</c:v>
                </c:pt>
                <c:pt idx="12843">
                  <c:v>54494.907241821289</c:v>
                </c:pt>
                <c:pt idx="12844">
                  <c:v>54494.907241821289</c:v>
                </c:pt>
                <c:pt idx="12845">
                  <c:v>54494.907241821289</c:v>
                </c:pt>
                <c:pt idx="12846">
                  <c:v>54249.144119262695</c:v>
                </c:pt>
                <c:pt idx="12847">
                  <c:v>54249.144180297852</c:v>
                </c:pt>
                <c:pt idx="12848">
                  <c:v>51775.765579223633</c:v>
                </c:pt>
                <c:pt idx="12849">
                  <c:v>50138.770324707031</c:v>
                </c:pt>
                <c:pt idx="12850">
                  <c:v>50138.770324707031</c:v>
                </c:pt>
                <c:pt idx="12851">
                  <c:v>50501.538955688477</c:v>
                </c:pt>
                <c:pt idx="12852">
                  <c:v>50501.538955688477</c:v>
                </c:pt>
                <c:pt idx="12853">
                  <c:v>51111.485305786133</c:v>
                </c:pt>
                <c:pt idx="12854">
                  <c:v>51120.764785766602</c:v>
                </c:pt>
                <c:pt idx="12855">
                  <c:v>53514.008438110352</c:v>
                </c:pt>
                <c:pt idx="12856">
                  <c:v>50739.837173461914</c:v>
                </c:pt>
                <c:pt idx="12857">
                  <c:v>47758.819412231445</c:v>
                </c:pt>
                <c:pt idx="12858">
                  <c:v>47758.819412231445</c:v>
                </c:pt>
                <c:pt idx="12859">
                  <c:v>47991.993362426758</c:v>
                </c:pt>
                <c:pt idx="12860">
                  <c:v>48254.788284301758</c:v>
                </c:pt>
                <c:pt idx="12861">
                  <c:v>49862.563026428223</c:v>
                </c:pt>
                <c:pt idx="12862">
                  <c:v>52216.985794067383</c:v>
                </c:pt>
                <c:pt idx="12863">
                  <c:v>52217.655776977539</c:v>
                </c:pt>
                <c:pt idx="12864">
                  <c:v>52217.744338989258</c:v>
                </c:pt>
                <c:pt idx="12865">
                  <c:v>52219.814407348633</c:v>
                </c:pt>
                <c:pt idx="12866">
                  <c:v>51837.102127075195</c:v>
                </c:pt>
                <c:pt idx="12867">
                  <c:v>52299.643630981445</c:v>
                </c:pt>
                <c:pt idx="12868">
                  <c:v>52669.63899230957</c:v>
                </c:pt>
                <c:pt idx="12869">
                  <c:v>52562.91340637207</c:v>
                </c:pt>
                <c:pt idx="12870">
                  <c:v>62330.733428955071</c:v>
                </c:pt>
                <c:pt idx="12871">
                  <c:v>62223.390167236321</c:v>
                </c:pt>
                <c:pt idx="12872">
                  <c:v>60757.612747192383</c:v>
                </c:pt>
                <c:pt idx="12873">
                  <c:v>60757.612747192383</c:v>
                </c:pt>
                <c:pt idx="12874">
                  <c:v>53746.234939575195</c:v>
                </c:pt>
                <c:pt idx="12875">
                  <c:v>53805.946243286133</c:v>
                </c:pt>
                <c:pt idx="12876">
                  <c:v>53796.666702270508</c:v>
                </c:pt>
                <c:pt idx="12877">
                  <c:v>50096.55207824707</c:v>
                </c:pt>
                <c:pt idx="12878">
                  <c:v>49977.073013305664</c:v>
                </c:pt>
                <c:pt idx="12879">
                  <c:v>49977.073013305664</c:v>
                </c:pt>
                <c:pt idx="12880">
                  <c:v>51647.428604125977</c:v>
                </c:pt>
                <c:pt idx="12881">
                  <c:v>51647.428604125977</c:v>
                </c:pt>
                <c:pt idx="12882">
                  <c:v>51709.36018371582</c:v>
                </c:pt>
                <c:pt idx="12883">
                  <c:v>52127.213943481445</c:v>
                </c:pt>
                <c:pt idx="12884">
                  <c:v>52127.213882446289</c:v>
                </c:pt>
                <c:pt idx="12885">
                  <c:v>55909.955032348633</c:v>
                </c:pt>
                <c:pt idx="12886">
                  <c:v>56171.640640258789</c:v>
                </c:pt>
                <c:pt idx="12887">
                  <c:v>55815.649368286133</c:v>
                </c:pt>
                <c:pt idx="12888">
                  <c:v>55004.686477661133</c:v>
                </c:pt>
                <c:pt idx="12889">
                  <c:v>55004.686538696289</c:v>
                </c:pt>
                <c:pt idx="12890">
                  <c:v>54216.606460571289</c:v>
                </c:pt>
                <c:pt idx="12891">
                  <c:v>54216.606460571289</c:v>
                </c:pt>
                <c:pt idx="12892">
                  <c:v>54216.606399536133</c:v>
                </c:pt>
                <c:pt idx="12893">
                  <c:v>49134.478530883789</c:v>
                </c:pt>
                <c:pt idx="12894">
                  <c:v>51466.889236450195</c:v>
                </c:pt>
                <c:pt idx="12895">
                  <c:v>51466.889236450195</c:v>
                </c:pt>
                <c:pt idx="12896">
                  <c:v>51876.54057312011</c:v>
                </c:pt>
                <c:pt idx="12897">
                  <c:v>51803.640426635742</c:v>
                </c:pt>
                <c:pt idx="12898">
                  <c:v>53744.567611694336</c:v>
                </c:pt>
                <c:pt idx="12899">
                  <c:v>53282.376205444336</c:v>
                </c:pt>
                <c:pt idx="12900">
                  <c:v>53588.995803833008</c:v>
                </c:pt>
                <c:pt idx="12901">
                  <c:v>53640.791702270508</c:v>
                </c:pt>
                <c:pt idx="12902">
                  <c:v>53640.79182434082</c:v>
                </c:pt>
                <c:pt idx="12903">
                  <c:v>53640.79182434082</c:v>
                </c:pt>
                <c:pt idx="12904">
                  <c:v>53407.467544555664</c:v>
                </c:pt>
                <c:pt idx="12905">
                  <c:v>53407.46760559082</c:v>
                </c:pt>
                <c:pt idx="12906">
                  <c:v>53398.188064575195</c:v>
                </c:pt>
                <c:pt idx="12907">
                  <c:v>51222.126235961914</c:v>
                </c:pt>
                <c:pt idx="12908">
                  <c:v>51221.58821105957</c:v>
                </c:pt>
                <c:pt idx="12909">
                  <c:v>51155.808059692383</c:v>
                </c:pt>
                <c:pt idx="12910">
                  <c:v>51155.808059692383</c:v>
                </c:pt>
                <c:pt idx="12911">
                  <c:v>51848.543838500977</c:v>
                </c:pt>
                <c:pt idx="12912">
                  <c:v>51382.766906738281</c:v>
                </c:pt>
                <c:pt idx="12913">
                  <c:v>52507.761856079102</c:v>
                </c:pt>
                <c:pt idx="12914">
                  <c:v>52824.64045715332</c:v>
                </c:pt>
                <c:pt idx="12915">
                  <c:v>52937.811233520508</c:v>
                </c:pt>
                <c:pt idx="12916">
                  <c:v>53090.605178833001</c:v>
                </c:pt>
                <c:pt idx="12917">
                  <c:v>49377.086196899414</c:v>
                </c:pt>
                <c:pt idx="12918">
                  <c:v>52194.625564575195</c:v>
                </c:pt>
                <c:pt idx="12919">
                  <c:v>51835.26936340332</c:v>
                </c:pt>
                <c:pt idx="12920">
                  <c:v>51965.44123840332</c:v>
                </c:pt>
                <c:pt idx="12921">
                  <c:v>51963.35920715332</c:v>
                </c:pt>
                <c:pt idx="12922">
                  <c:v>51965.282302856445</c:v>
                </c:pt>
                <c:pt idx="12923">
                  <c:v>52039.90119934082</c:v>
                </c:pt>
                <c:pt idx="12924">
                  <c:v>52424.383743286126</c:v>
                </c:pt>
                <c:pt idx="12925">
                  <c:v>52954.126937866211</c:v>
                </c:pt>
                <c:pt idx="12926">
                  <c:v>52954.126937866211</c:v>
                </c:pt>
                <c:pt idx="12927">
                  <c:v>53306.126998901367</c:v>
                </c:pt>
                <c:pt idx="12928">
                  <c:v>53244.763168334961</c:v>
                </c:pt>
                <c:pt idx="12929">
                  <c:v>52268.706283569336</c:v>
                </c:pt>
                <c:pt idx="12930">
                  <c:v>48391.120254516602</c:v>
                </c:pt>
                <c:pt idx="12931">
                  <c:v>48509.796035766602</c:v>
                </c:pt>
                <c:pt idx="12932">
                  <c:v>48509.796035766602</c:v>
                </c:pt>
                <c:pt idx="12933">
                  <c:v>49046.270645141602</c:v>
                </c:pt>
                <c:pt idx="12934">
                  <c:v>50811.596572875977</c:v>
                </c:pt>
                <c:pt idx="12935">
                  <c:v>50811.596572875977</c:v>
                </c:pt>
                <c:pt idx="12936">
                  <c:v>50811.59651184082</c:v>
                </c:pt>
                <c:pt idx="12937">
                  <c:v>51556.93928527832</c:v>
                </c:pt>
                <c:pt idx="12938">
                  <c:v>51556.939346313477</c:v>
                </c:pt>
                <c:pt idx="12939">
                  <c:v>51557.23713684082</c:v>
                </c:pt>
                <c:pt idx="12940">
                  <c:v>52212.565444946289</c:v>
                </c:pt>
                <c:pt idx="12941">
                  <c:v>52379.743240356445</c:v>
                </c:pt>
                <c:pt idx="12942">
                  <c:v>52065.820022583008</c:v>
                </c:pt>
                <c:pt idx="12943">
                  <c:v>50451.141693115234</c:v>
                </c:pt>
                <c:pt idx="12944">
                  <c:v>50455.141693115234</c:v>
                </c:pt>
                <c:pt idx="12945">
                  <c:v>61587.604934692383</c:v>
                </c:pt>
                <c:pt idx="12946">
                  <c:v>61514.495010375977</c:v>
                </c:pt>
                <c:pt idx="12947">
                  <c:v>51542.014236450195</c:v>
                </c:pt>
                <c:pt idx="12948">
                  <c:v>51966.574661254883</c:v>
                </c:pt>
                <c:pt idx="12949">
                  <c:v>51737.409378051758</c:v>
                </c:pt>
                <c:pt idx="12950">
                  <c:v>52109.414276123047</c:v>
                </c:pt>
                <c:pt idx="12951">
                  <c:v>49656.03205871582</c:v>
                </c:pt>
                <c:pt idx="12952">
                  <c:v>49582.912002563477</c:v>
                </c:pt>
                <c:pt idx="12953">
                  <c:v>48631.112258911133</c:v>
                </c:pt>
                <c:pt idx="12954">
                  <c:v>48558.002334594727</c:v>
                </c:pt>
                <c:pt idx="12955">
                  <c:v>48983.425186157227</c:v>
                </c:pt>
                <c:pt idx="12956">
                  <c:v>51661.606338500977</c:v>
                </c:pt>
                <c:pt idx="12957">
                  <c:v>51661.606399536133</c:v>
                </c:pt>
                <c:pt idx="12958">
                  <c:v>51661.606338500977</c:v>
                </c:pt>
                <c:pt idx="12959">
                  <c:v>51220.225387573242</c:v>
                </c:pt>
                <c:pt idx="12960">
                  <c:v>63523.700088500977</c:v>
                </c:pt>
                <c:pt idx="12961">
                  <c:v>63514.420669555664</c:v>
                </c:pt>
                <c:pt idx="12962">
                  <c:v>52147.564041137695</c:v>
                </c:pt>
                <c:pt idx="12963">
                  <c:v>52399.069900512695</c:v>
                </c:pt>
                <c:pt idx="12964">
                  <c:v>52399.069961547852</c:v>
                </c:pt>
                <c:pt idx="12965">
                  <c:v>52399.069961547852</c:v>
                </c:pt>
                <c:pt idx="12966">
                  <c:v>52399.069961547852</c:v>
                </c:pt>
                <c:pt idx="12967">
                  <c:v>52399.069900512695</c:v>
                </c:pt>
                <c:pt idx="12968">
                  <c:v>52399.069900512695</c:v>
                </c:pt>
                <c:pt idx="12969">
                  <c:v>48769.646560668945</c:v>
                </c:pt>
                <c:pt idx="12970">
                  <c:v>48769.646560668945</c:v>
                </c:pt>
                <c:pt idx="12971">
                  <c:v>49221.435623168945</c:v>
                </c:pt>
                <c:pt idx="12972">
                  <c:v>49802.697402954102</c:v>
                </c:pt>
                <c:pt idx="12973">
                  <c:v>52177.375625610352</c:v>
                </c:pt>
                <c:pt idx="12974">
                  <c:v>52186.655044555664</c:v>
                </c:pt>
                <c:pt idx="12975">
                  <c:v>62829.675735473633</c:v>
                </c:pt>
                <c:pt idx="12976">
                  <c:v>60226.248062133789</c:v>
                </c:pt>
                <c:pt idx="12977">
                  <c:v>60226.248062133789</c:v>
                </c:pt>
                <c:pt idx="12978">
                  <c:v>60182.23762512207</c:v>
                </c:pt>
                <c:pt idx="12979">
                  <c:v>60239.527542114258</c:v>
                </c:pt>
                <c:pt idx="12980">
                  <c:v>59740.982498168945</c:v>
                </c:pt>
                <c:pt idx="12981">
                  <c:v>53059.750564575195</c:v>
                </c:pt>
                <c:pt idx="12982">
                  <c:v>53059.750564575195</c:v>
                </c:pt>
                <c:pt idx="12983">
                  <c:v>50968.471267700195</c:v>
                </c:pt>
                <c:pt idx="12984">
                  <c:v>52905.975021362305</c:v>
                </c:pt>
                <c:pt idx="12985">
                  <c:v>53141.671371459961</c:v>
                </c:pt>
                <c:pt idx="12986">
                  <c:v>53360.191268920898</c:v>
                </c:pt>
                <c:pt idx="12987">
                  <c:v>53360.191329956055</c:v>
                </c:pt>
                <c:pt idx="12988">
                  <c:v>53360.191329956055</c:v>
                </c:pt>
                <c:pt idx="12989">
                  <c:v>53351.181381225586</c:v>
                </c:pt>
                <c:pt idx="12990">
                  <c:v>50517.074295043945</c:v>
                </c:pt>
                <c:pt idx="12991">
                  <c:v>50526.353775024414</c:v>
                </c:pt>
                <c:pt idx="12992">
                  <c:v>50283.902420043945</c:v>
                </c:pt>
                <c:pt idx="12993">
                  <c:v>52228.096267700195</c:v>
                </c:pt>
                <c:pt idx="12994">
                  <c:v>51884.335479736328</c:v>
                </c:pt>
                <c:pt idx="12995">
                  <c:v>50429.891448974609</c:v>
                </c:pt>
                <c:pt idx="12996">
                  <c:v>50363.741485595703</c:v>
                </c:pt>
                <c:pt idx="12997">
                  <c:v>49913.11154174804</c:v>
                </c:pt>
                <c:pt idx="12998">
                  <c:v>50229.637176513672</c:v>
                </c:pt>
                <c:pt idx="12999">
                  <c:v>50163.487213134766</c:v>
                </c:pt>
                <c:pt idx="13000">
                  <c:v>50923.19367980957</c:v>
                </c:pt>
                <c:pt idx="13001">
                  <c:v>50813.25910949707</c:v>
                </c:pt>
                <c:pt idx="13002">
                  <c:v>50749.042556762695</c:v>
                </c:pt>
                <c:pt idx="13003">
                  <c:v>50187.736953735344</c:v>
                </c:pt>
                <c:pt idx="13004">
                  <c:v>49996.161026000977</c:v>
                </c:pt>
                <c:pt idx="13005">
                  <c:v>51802.479080200195</c:v>
                </c:pt>
                <c:pt idx="13006">
                  <c:v>51601.982559204102</c:v>
                </c:pt>
                <c:pt idx="13007">
                  <c:v>51535.292556762695</c:v>
                </c:pt>
                <c:pt idx="13008">
                  <c:v>51853.356765747063</c:v>
                </c:pt>
                <c:pt idx="13009">
                  <c:v>52033.958572387695</c:v>
                </c:pt>
                <c:pt idx="13010">
                  <c:v>52033.958572387695</c:v>
                </c:pt>
                <c:pt idx="13011">
                  <c:v>52033.958572387695</c:v>
                </c:pt>
                <c:pt idx="13012">
                  <c:v>52033.958633422852</c:v>
                </c:pt>
                <c:pt idx="13013">
                  <c:v>52025.958572387695</c:v>
                </c:pt>
                <c:pt idx="13014">
                  <c:v>50755.42658996582</c:v>
                </c:pt>
                <c:pt idx="13015">
                  <c:v>50759.530349731445</c:v>
                </c:pt>
                <c:pt idx="13016">
                  <c:v>50750.250869750977</c:v>
                </c:pt>
                <c:pt idx="13017">
                  <c:v>51909.111282348633</c:v>
                </c:pt>
                <c:pt idx="13018">
                  <c:v>51909.111282348633</c:v>
                </c:pt>
                <c:pt idx="13019">
                  <c:v>51909.111282348633</c:v>
                </c:pt>
                <c:pt idx="13020">
                  <c:v>48166.55110168457</c:v>
                </c:pt>
                <c:pt idx="13021">
                  <c:v>48047.875564575195</c:v>
                </c:pt>
                <c:pt idx="13022">
                  <c:v>48047.875564575195</c:v>
                </c:pt>
                <c:pt idx="13023">
                  <c:v>48598.24250793457</c:v>
                </c:pt>
                <c:pt idx="13024">
                  <c:v>50661.83772277832</c:v>
                </c:pt>
                <c:pt idx="13025">
                  <c:v>50723.17366027832</c:v>
                </c:pt>
                <c:pt idx="13026">
                  <c:v>51923.90412902832</c:v>
                </c:pt>
                <c:pt idx="13027">
                  <c:v>51923.904495239251</c:v>
                </c:pt>
                <c:pt idx="13028">
                  <c:v>51923.904495239251</c:v>
                </c:pt>
                <c:pt idx="13029">
                  <c:v>52855.96369934082</c:v>
                </c:pt>
                <c:pt idx="13030">
                  <c:v>51690.072708129883</c:v>
                </c:pt>
                <c:pt idx="13031">
                  <c:v>51643.674514770501</c:v>
                </c:pt>
                <c:pt idx="13032">
                  <c:v>53537.285858154297</c:v>
                </c:pt>
                <c:pt idx="13033">
                  <c:v>53402.855926513672</c:v>
                </c:pt>
                <c:pt idx="13034">
                  <c:v>53062.21809387207</c:v>
                </c:pt>
                <c:pt idx="13035">
                  <c:v>56040.434585571289</c:v>
                </c:pt>
                <c:pt idx="13036">
                  <c:v>54853.121536254883</c:v>
                </c:pt>
                <c:pt idx="13037">
                  <c:v>54853.121597290039</c:v>
                </c:pt>
                <c:pt idx="13038">
                  <c:v>54330.823745727539</c:v>
                </c:pt>
                <c:pt idx="13039">
                  <c:v>54330.823745727539</c:v>
                </c:pt>
                <c:pt idx="13040">
                  <c:v>54850.337356567383</c:v>
                </c:pt>
                <c:pt idx="13041">
                  <c:v>54498.337356567383</c:v>
                </c:pt>
                <c:pt idx="13042">
                  <c:v>52892.133926391602</c:v>
                </c:pt>
                <c:pt idx="13043">
                  <c:v>52654.286270141602</c:v>
                </c:pt>
                <c:pt idx="13044">
                  <c:v>52654.735427856445</c:v>
                </c:pt>
                <c:pt idx="13045">
                  <c:v>53684.415115356445</c:v>
                </c:pt>
                <c:pt idx="13046">
                  <c:v>52258.2763671875</c:v>
                </c:pt>
                <c:pt idx="13047">
                  <c:v>52308.383361816406</c:v>
                </c:pt>
                <c:pt idx="13048">
                  <c:v>51541.180557250977</c:v>
                </c:pt>
                <c:pt idx="13049">
                  <c:v>51541.180557250977</c:v>
                </c:pt>
                <c:pt idx="13050">
                  <c:v>63533.273391723633</c:v>
                </c:pt>
                <c:pt idx="13051">
                  <c:v>63567.42317199707</c:v>
                </c:pt>
                <c:pt idx="13052">
                  <c:v>58244.448989868157</c:v>
                </c:pt>
                <c:pt idx="13053">
                  <c:v>58932.172317504876</c:v>
                </c:pt>
                <c:pt idx="13054">
                  <c:v>58989.582839965813</c:v>
                </c:pt>
                <c:pt idx="13055">
                  <c:v>58528.272598266602</c:v>
                </c:pt>
                <c:pt idx="13056">
                  <c:v>60079.275802612305</c:v>
                </c:pt>
                <c:pt idx="13057">
                  <c:v>60949.465255737305</c:v>
                </c:pt>
                <c:pt idx="13058">
                  <c:v>56287.223098754876</c:v>
                </c:pt>
                <c:pt idx="13059">
                  <c:v>56287.223098754876</c:v>
                </c:pt>
                <c:pt idx="13060">
                  <c:v>56287.223098754876</c:v>
                </c:pt>
                <c:pt idx="13061">
                  <c:v>56287.223098754876</c:v>
                </c:pt>
                <c:pt idx="13062">
                  <c:v>56277.943557739258</c:v>
                </c:pt>
                <c:pt idx="13063">
                  <c:v>53594.276443481445</c:v>
                </c:pt>
                <c:pt idx="13064">
                  <c:v>53475.602615356445</c:v>
                </c:pt>
                <c:pt idx="13065">
                  <c:v>55134.623550415039</c:v>
                </c:pt>
                <c:pt idx="13066">
                  <c:v>55143.903030395508</c:v>
                </c:pt>
                <c:pt idx="13067">
                  <c:v>55134.623550415039</c:v>
                </c:pt>
                <c:pt idx="13068">
                  <c:v>55988.085952758789</c:v>
                </c:pt>
                <c:pt idx="13069">
                  <c:v>55985.444351196289</c:v>
                </c:pt>
                <c:pt idx="13070">
                  <c:v>55465.981460571289</c:v>
                </c:pt>
                <c:pt idx="13071">
                  <c:v>55465.981521606445</c:v>
                </c:pt>
                <c:pt idx="13072">
                  <c:v>55454.038162231445</c:v>
                </c:pt>
                <c:pt idx="13073">
                  <c:v>55454.038162231445</c:v>
                </c:pt>
                <c:pt idx="13074">
                  <c:v>55454.038162231445</c:v>
                </c:pt>
                <c:pt idx="13075">
                  <c:v>55694.481521606445</c:v>
                </c:pt>
                <c:pt idx="13076">
                  <c:v>52257.588943481445</c:v>
                </c:pt>
                <c:pt idx="13077">
                  <c:v>52565.171463012695</c:v>
                </c:pt>
                <c:pt idx="13078">
                  <c:v>53886.664627075195</c:v>
                </c:pt>
                <c:pt idx="13079">
                  <c:v>52961.838241577148</c:v>
                </c:pt>
                <c:pt idx="13080">
                  <c:v>60839.993728637688</c:v>
                </c:pt>
                <c:pt idx="13081">
                  <c:v>60959.715591430657</c:v>
                </c:pt>
                <c:pt idx="13082">
                  <c:v>60683.685073852532</c:v>
                </c:pt>
                <c:pt idx="13083">
                  <c:v>60750.374710083008</c:v>
                </c:pt>
                <c:pt idx="13084">
                  <c:v>53977.399490356445</c:v>
                </c:pt>
                <c:pt idx="13085">
                  <c:v>53977.399490356445</c:v>
                </c:pt>
                <c:pt idx="13086">
                  <c:v>54239.399490356445</c:v>
                </c:pt>
                <c:pt idx="13087">
                  <c:v>52046.733810424805</c:v>
                </c:pt>
                <c:pt idx="13088">
                  <c:v>52048.650833129883</c:v>
                </c:pt>
                <c:pt idx="13089">
                  <c:v>52057.930252075195</c:v>
                </c:pt>
                <c:pt idx="13090">
                  <c:v>51822.572830200195</c:v>
                </c:pt>
                <c:pt idx="13091">
                  <c:v>51334.990188598633</c:v>
                </c:pt>
                <c:pt idx="13092">
                  <c:v>51334.990127563477</c:v>
                </c:pt>
                <c:pt idx="13093">
                  <c:v>51334.990127563477</c:v>
                </c:pt>
                <c:pt idx="13094">
                  <c:v>52392.647964477539</c:v>
                </c:pt>
                <c:pt idx="13095">
                  <c:v>54323.641616821289</c:v>
                </c:pt>
                <c:pt idx="13096">
                  <c:v>54332.921157836914</c:v>
                </c:pt>
                <c:pt idx="13097">
                  <c:v>53971.551895141602</c:v>
                </c:pt>
                <c:pt idx="13098">
                  <c:v>53967.551895141602</c:v>
                </c:pt>
                <c:pt idx="13099">
                  <c:v>53870.509475708008</c:v>
                </c:pt>
                <c:pt idx="13100">
                  <c:v>51704.563446044922</c:v>
                </c:pt>
                <c:pt idx="13101">
                  <c:v>51705.584930419922</c:v>
                </c:pt>
                <c:pt idx="13102">
                  <c:v>51038.848480224609</c:v>
                </c:pt>
                <c:pt idx="13103">
                  <c:v>52915.744049072266</c:v>
                </c:pt>
                <c:pt idx="13104">
                  <c:v>53144.244049072266</c:v>
                </c:pt>
                <c:pt idx="13105">
                  <c:v>52217.24006652832</c:v>
                </c:pt>
                <c:pt idx="13106">
                  <c:v>52220.408950805664</c:v>
                </c:pt>
                <c:pt idx="13107">
                  <c:v>52229.688552856445</c:v>
                </c:pt>
                <c:pt idx="13108">
                  <c:v>52559.412185668945</c:v>
                </c:pt>
                <c:pt idx="13109">
                  <c:v>52640.105422973633</c:v>
                </c:pt>
                <c:pt idx="13110">
                  <c:v>50456.970062255852</c:v>
                </c:pt>
                <c:pt idx="13111">
                  <c:v>50077.757354736328</c:v>
                </c:pt>
                <c:pt idx="13112">
                  <c:v>50081.957305908203</c:v>
                </c:pt>
                <c:pt idx="13113">
                  <c:v>50476.686721801758</c:v>
                </c:pt>
                <c:pt idx="13114">
                  <c:v>50627.557571411133</c:v>
                </c:pt>
                <c:pt idx="13115">
                  <c:v>50636.836990356445</c:v>
                </c:pt>
                <c:pt idx="13116">
                  <c:v>50636.208084106445</c:v>
                </c:pt>
                <c:pt idx="13117">
                  <c:v>50284.208084106445</c:v>
                </c:pt>
                <c:pt idx="13118">
                  <c:v>50274.92854309082</c:v>
                </c:pt>
                <c:pt idx="13119">
                  <c:v>49886.444290161133</c:v>
                </c:pt>
                <c:pt idx="13120">
                  <c:v>50794.928665161133</c:v>
                </c:pt>
                <c:pt idx="13121">
                  <c:v>51555.495071411133</c:v>
                </c:pt>
                <c:pt idx="13122">
                  <c:v>51911.495071411133</c:v>
                </c:pt>
                <c:pt idx="13123">
                  <c:v>52038.89192199707</c:v>
                </c:pt>
                <c:pt idx="13124">
                  <c:v>52037.82551574707</c:v>
                </c:pt>
                <c:pt idx="13125">
                  <c:v>60860.760757446289</c:v>
                </c:pt>
                <c:pt idx="13126">
                  <c:v>60860.760696411133</c:v>
                </c:pt>
                <c:pt idx="13127">
                  <c:v>60865.937088012695</c:v>
                </c:pt>
                <c:pt idx="13128">
                  <c:v>61302.971267700195</c:v>
                </c:pt>
                <c:pt idx="13129">
                  <c:v>61356.00325012207</c:v>
                </c:pt>
                <c:pt idx="13130">
                  <c:v>61254.983352661133</c:v>
                </c:pt>
                <c:pt idx="13131">
                  <c:v>61256.798355102539</c:v>
                </c:pt>
                <c:pt idx="13132">
                  <c:v>51140.792373657227</c:v>
                </c:pt>
                <c:pt idx="13133">
                  <c:v>51140.792373657227</c:v>
                </c:pt>
                <c:pt idx="13134">
                  <c:v>50354.108352661133</c:v>
                </c:pt>
                <c:pt idx="13135">
                  <c:v>50231.827590942383</c:v>
                </c:pt>
                <c:pt idx="13136">
                  <c:v>50228.627593994141</c:v>
                </c:pt>
                <c:pt idx="13137">
                  <c:v>50229.916534423828</c:v>
                </c:pt>
                <c:pt idx="13138">
                  <c:v>50835.272903442383</c:v>
                </c:pt>
                <c:pt idx="13139">
                  <c:v>50762.162979125977</c:v>
                </c:pt>
                <c:pt idx="13140">
                  <c:v>50475.210037231445</c:v>
                </c:pt>
                <c:pt idx="13141">
                  <c:v>50475.210037231445</c:v>
                </c:pt>
                <c:pt idx="13142">
                  <c:v>53651.049896240234</c:v>
                </c:pt>
                <c:pt idx="13143">
                  <c:v>53655.849899291992</c:v>
                </c:pt>
                <c:pt idx="13144">
                  <c:v>53193.658493041992</c:v>
                </c:pt>
                <c:pt idx="13145">
                  <c:v>53193.658493041992</c:v>
                </c:pt>
                <c:pt idx="13146">
                  <c:v>53193.658493041992</c:v>
                </c:pt>
                <c:pt idx="13147">
                  <c:v>52335.304000854492</c:v>
                </c:pt>
                <c:pt idx="13148">
                  <c:v>52335.304061889648</c:v>
                </c:pt>
                <c:pt idx="13149">
                  <c:v>52339.304000854492</c:v>
                </c:pt>
                <c:pt idx="13150">
                  <c:v>52305.779098510742</c:v>
                </c:pt>
                <c:pt idx="13151">
                  <c:v>51981.317672729492</c:v>
                </c:pt>
                <c:pt idx="13152">
                  <c:v>51908.197555541992</c:v>
                </c:pt>
                <c:pt idx="13153">
                  <c:v>51835.087753295898</c:v>
                </c:pt>
                <c:pt idx="13154">
                  <c:v>53012.424850463867</c:v>
                </c:pt>
                <c:pt idx="13155">
                  <c:v>57511.371597290039</c:v>
                </c:pt>
                <c:pt idx="13156">
                  <c:v>51983.898025512695</c:v>
                </c:pt>
                <c:pt idx="13157">
                  <c:v>52368.380447387695</c:v>
                </c:pt>
                <c:pt idx="13158">
                  <c:v>51382.554580688477</c:v>
                </c:pt>
                <c:pt idx="13159">
                  <c:v>51382.554580688477</c:v>
                </c:pt>
                <c:pt idx="13160">
                  <c:v>51382.554641723633</c:v>
                </c:pt>
                <c:pt idx="13161">
                  <c:v>52383.161087036133</c:v>
                </c:pt>
                <c:pt idx="13162">
                  <c:v>52383.161087036133</c:v>
                </c:pt>
                <c:pt idx="13163">
                  <c:v>52077.68635559082</c:v>
                </c:pt>
                <c:pt idx="13164">
                  <c:v>52429.686477661133</c:v>
                </c:pt>
                <c:pt idx="13165">
                  <c:v>53241.422653198242</c:v>
                </c:pt>
                <c:pt idx="13166">
                  <c:v>53789.579452514648</c:v>
                </c:pt>
                <c:pt idx="13167">
                  <c:v>53789.579452514648</c:v>
                </c:pt>
                <c:pt idx="13168">
                  <c:v>53789.579452514648</c:v>
                </c:pt>
                <c:pt idx="13169">
                  <c:v>53789.579452514648</c:v>
                </c:pt>
                <c:pt idx="13170">
                  <c:v>51871.93537902832</c:v>
                </c:pt>
                <c:pt idx="13171">
                  <c:v>51871.935440063477</c:v>
                </c:pt>
                <c:pt idx="13172">
                  <c:v>51871.935501098633</c:v>
                </c:pt>
                <c:pt idx="13173">
                  <c:v>51871.93537902832</c:v>
                </c:pt>
                <c:pt idx="13174">
                  <c:v>51871.93537902832</c:v>
                </c:pt>
                <c:pt idx="13175">
                  <c:v>53783.74006652832</c:v>
                </c:pt>
                <c:pt idx="13176">
                  <c:v>53707.752883911133</c:v>
                </c:pt>
                <c:pt idx="13177">
                  <c:v>53355.75276184082</c:v>
                </c:pt>
                <c:pt idx="13178">
                  <c:v>53807.539932250977</c:v>
                </c:pt>
                <c:pt idx="13179">
                  <c:v>53807.539932250977</c:v>
                </c:pt>
                <c:pt idx="13180">
                  <c:v>54222.018966674805</c:v>
                </c:pt>
                <c:pt idx="13181">
                  <c:v>52874.039291381836</c:v>
                </c:pt>
                <c:pt idx="13182">
                  <c:v>52874.039352416992</c:v>
                </c:pt>
                <c:pt idx="13183">
                  <c:v>52878.820541381836</c:v>
                </c:pt>
                <c:pt idx="13184">
                  <c:v>52169.679672241211</c:v>
                </c:pt>
                <c:pt idx="13185">
                  <c:v>59338.372940063477</c:v>
                </c:pt>
                <c:pt idx="13186">
                  <c:v>59525.149856567383</c:v>
                </c:pt>
                <c:pt idx="13187">
                  <c:v>59525.149917602539</c:v>
                </c:pt>
                <c:pt idx="13188">
                  <c:v>59518.098098754883</c:v>
                </c:pt>
                <c:pt idx="13189">
                  <c:v>50836.558670043945</c:v>
                </c:pt>
                <c:pt idx="13190">
                  <c:v>51764.282958984375</c:v>
                </c:pt>
                <c:pt idx="13191">
                  <c:v>51773.562377929688</c:v>
                </c:pt>
                <c:pt idx="13192">
                  <c:v>51421.562377929688</c:v>
                </c:pt>
                <c:pt idx="13193">
                  <c:v>50456.446228027344</c:v>
                </c:pt>
                <c:pt idx="13194">
                  <c:v>48837.59130859375</c:v>
                </c:pt>
                <c:pt idx="13195">
                  <c:v>49720.682495117188</c:v>
                </c:pt>
                <c:pt idx="13196">
                  <c:v>49382.482620239251</c:v>
                </c:pt>
                <c:pt idx="13197">
                  <c:v>50611.387619018555</c:v>
                </c:pt>
                <c:pt idx="13198">
                  <c:v>50611.387557983398</c:v>
                </c:pt>
                <c:pt idx="13199">
                  <c:v>50611.387619018555</c:v>
                </c:pt>
                <c:pt idx="13200">
                  <c:v>55910.233352661133</c:v>
                </c:pt>
                <c:pt idx="13201">
                  <c:v>55910.233352661133</c:v>
                </c:pt>
                <c:pt idx="13202">
                  <c:v>56737.467239379883</c:v>
                </c:pt>
                <c:pt idx="13203">
                  <c:v>56737.467239379883</c:v>
                </c:pt>
                <c:pt idx="13204">
                  <c:v>52337.694290161133</c:v>
                </c:pt>
                <c:pt idx="13205">
                  <c:v>52337.694229125977</c:v>
                </c:pt>
                <c:pt idx="13206">
                  <c:v>52337.694229125977</c:v>
                </c:pt>
                <c:pt idx="13207">
                  <c:v>52333.494232177734</c:v>
                </c:pt>
                <c:pt idx="13208">
                  <c:v>52112.26545715332</c:v>
                </c:pt>
                <c:pt idx="13209">
                  <c:v>54441.156478881836</c:v>
                </c:pt>
                <c:pt idx="13210">
                  <c:v>54441.156539916992</c:v>
                </c:pt>
                <c:pt idx="13211">
                  <c:v>54089.156600952148</c:v>
                </c:pt>
                <c:pt idx="13212">
                  <c:v>53737.156600952148</c:v>
                </c:pt>
                <c:pt idx="13213">
                  <c:v>53975.607223510742</c:v>
                </c:pt>
                <c:pt idx="13214">
                  <c:v>54327.607223510742</c:v>
                </c:pt>
                <c:pt idx="13215">
                  <c:v>53958.995681762695</c:v>
                </c:pt>
                <c:pt idx="13216">
                  <c:v>46999.027420043945</c:v>
                </c:pt>
                <c:pt idx="13217">
                  <c:v>48679.861404418945</c:v>
                </c:pt>
                <c:pt idx="13218">
                  <c:v>50475.631454467773</c:v>
                </c:pt>
                <c:pt idx="13219">
                  <c:v>50478.947860717773</c:v>
                </c:pt>
                <c:pt idx="13220">
                  <c:v>50478.94792175293</c:v>
                </c:pt>
                <c:pt idx="13221">
                  <c:v>49893.798904418945</c:v>
                </c:pt>
                <c:pt idx="13222">
                  <c:v>49811.96028137207</c:v>
                </c:pt>
                <c:pt idx="13223">
                  <c:v>49811.960159301758</c:v>
                </c:pt>
                <c:pt idx="13224">
                  <c:v>49885.102188110352</c:v>
                </c:pt>
                <c:pt idx="13225">
                  <c:v>49307.114883422852</c:v>
                </c:pt>
                <c:pt idx="13226">
                  <c:v>49307.114883422852</c:v>
                </c:pt>
                <c:pt idx="13227">
                  <c:v>49307.114883422852</c:v>
                </c:pt>
                <c:pt idx="13228">
                  <c:v>51904.825607299805</c:v>
                </c:pt>
                <c:pt idx="13229">
                  <c:v>52289.309982299805</c:v>
                </c:pt>
                <c:pt idx="13230">
                  <c:v>53126.45930480957</c:v>
                </c:pt>
                <c:pt idx="13231">
                  <c:v>52774.45930480957</c:v>
                </c:pt>
                <c:pt idx="13232">
                  <c:v>49152.756057739258</c:v>
                </c:pt>
                <c:pt idx="13233">
                  <c:v>49152.755996704102</c:v>
                </c:pt>
                <c:pt idx="13234">
                  <c:v>49701.265701293945</c:v>
                </c:pt>
                <c:pt idx="13235">
                  <c:v>49701.265701293945</c:v>
                </c:pt>
                <c:pt idx="13236">
                  <c:v>51897.015884399414</c:v>
                </c:pt>
                <c:pt idx="13237">
                  <c:v>51861.577774047852</c:v>
                </c:pt>
                <c:pt idx="13238">
                  <c:v>51743.57600402832</c:v>
                </c:pt>
                <c:pt idx="13239">
                  <c:v>52128.726516723633</c:v>
                </c:pt>
                <c:pt idx="13240">
                  <c:v>52052.786514282227</c:v>
                </c:pt>
                <c:pt idx="13241">
                  <c:v>52527.719741821282</c:v>
                </c:pt>
                <c:pt idx="13242">
                  <c:v>52731.03840637207</c:v>
                </c:pt>
                <c:pt idx="13243">
                  <c:v>52679.115188598633</c:v>
                </c:pt>
                <c:pt idx="13244">
                  <c:v>51609.932998657227</c:v>
                </c:pt>
                <c:pt idx="13245">
                  <c:v>59818.342361450195</c:v>
                </c:pt>
                <c:pt idx="13246">
                  <c:v>59770.332107543945</c:v>
                </c:pt>
                <c:pt idx="13247">
                  <c:v>59770.332107543945</c:v>
                </c:pt>
                <c:pt idx="13248">
                  <c:v>59762.93342590332</c:v>
                </c:pt>
                <c:pt idx="13249">
                  <c:v>51830.273086547852</c:v>
                </c:pt>
                <c:pt idx="13250">
                  <c:v>51830.273208618164</c:v>
                </c:pt>
                <c:pt idx="13251">
                  <c:v>52089.777053833008</c:v>
                </c:pt>
                <c:pt idx="13252">
                  <c:v>50656.608352661133</c:v>
                </c:pt>
                <c:pt idx="13253">
                  <c:v>50656.608474731445</c:v>
                </c:pt>
                <c:pt idx="13254">
                  <c:v>50272.126052856445</c:v>
                </c:pt>
                <c:pt idx="13255">
                  <c:v>51444.688552856445</c:v>
                </c:pt>
                <c:pt idx="13256">
                  <c:v>51167.776748657227</c:v>
                </c:pt>
                <c:pt idx="13257">
                  <c:v>49463.214309692383</c:v>
                </c:pt>
                <c:pt idx="13258">
                  <c:v>49472.493850708001</c:v>
                </c:pt>
                <c:pt idx="13259">
                  <c:v>49407.118118286133</c:v>
                </c:pt>
                <c:pt idx="13260">
                  <c:v>60437.40510559082</c:v>
                </c:pt>
                <c:pt idx="13261">
                  <c:v>60436.866226196289</c:v>
                </c:pt>
                <c:pt idx="13262">
                  <c:v>63413.686477661133</c:v>
                </c:pt>
                <c:pt idx="13263">
                  <c:v>63658.973464965813</c:v>
                </c:pt>
                <c:pt idx="13264">
                  <c:v>63768.682449340813</c:v>
                </c:pt>
                <c:pt idx="13265">
                  <c:v>62020.860305786133</c:v>
                </c:pt>
                <c:pt idx="13266">
                  <c:v>53038.73616027832</c:v>
                </c:pt>
                <c:pt idx="13267">
                  <c:v>53424.618606567383</c:v>
                </c:pt>
                <c:pt idx="13268">
                  <c:v>53625.653030395501</c:v>
                </c:pt>
                <c:pt idx="13269">
                  <c:v>53621.653030395501</c:v>
                </c:pt>
                <c:pt idx="13270">
                  <c:v>53743.01106262207</c:v>
                </c:pt>
                <c:pt idx="13271">
                  <c:v>53750.85725402832</c:v>
                </c:pt>
                <c:pt idx="13272">
                  <c:v>53530.930313110352</c:v>
                </c:pt>
                <c:pt idx="13273">
                  <c:v>51226.92658996582</c:v>
                </c:pt>
                <c:pt idx="13274">
                  <c:v>51367.842666625977</c:v>
                </c:pt>
                <c:pt idx="13275">
                  <c:v>54598.98908996582</c:v>
                </c:pt>
                <c:pt idx="13276">
                  <c:v>55362.72688293457</c:v>
                </c:pt>
                <c:pt idx="13277">
                  <c:v>55624.41047668457</c:v>
                </c:pt>
                <c:pt idx="13278">
                  <c:v>55624.41047668457</c:v>
                </c:pt>
                <c:pt idx="13279">
                  <c:v>55615.131057739258</c:v>
                </c:pt>
                <c:pt idx="13280">
                  <c:v>52827.753875732422</c:v>
                </c:pt>
                <c:pt idx="13281">
                  <c:v>52875.979095458984</c:v>
                </c:pt>
                <c:pt idx="13282">
                  <c:v>52866.699737548828</c:v>
                </c:pt>
                <c:pt idx="13283">
                  <c:v>52708.033477783203</c:v>
                </c:pt>
                <c:pt idx="13284">
                  <c:v>52708.033477783203</c:v>
                </c:pt>
                <c:pt idx="13285">
                  <c:v>52853.229263305664</c:v>
                </c:pt>
                <c:pt idx="13286">
                  <c:v>52805.218948364258</c:v>
                </c:pt>
                <c:pt idx="13287">
                  <c:v>52853.22932434082</c:v>
                </c:pt>
                <c:pt idx="13288">
                  <c:v>50724.65461730957</c:v>
                </c:pt>
                <c:pt idx="13289">
                  <c:v>50772.66487121582</c:v>
                </c:pt>
                <c:pt idx="13290">
                  <c:v>54230.676223754883</c:v>
                </c:pt>
                <c:pt idx="13291">
                  <c:v>54466.445755004883</c:v>
                </c:pt>
                <c:pt idx="13292">
                  <c:v>54466.445816040039</c:v>
                </c:pt>
                <c:pt idx="13293">
                  <c:v>54466.445816040039</c:v>
                </c:pt>
                <c:pt idx="13294">
                  <c:v>52676.450271606445</c:v>
                </c:pt>
                <c:pt idx="13295">
                  <c:v>53255.280349731445</c:v>
                </c:pt>
                <c:pt idx="13296">
                  <c:v>53255.280349731445</c:v>
                </c:pt>
                <c:pt idx="13297">
                  <c:v>53057.940078735352</c:v>
                </c:pt>
                <c:pt idx="13298">
                  <c:v>53008.908157348633</c:v>
                </c:pt>
                <c:pt idx="13299">
                  <c:v>51260.49543762207</c:v>
                </c:pt>
                <c:pt idx="13300">
                  <c:v>50999.771682739258</c:v>
                </c:pt>
                <c:pt idx="13301">
                  <c:v>52358.485244750977</c:v>
                </c:pt>
                <c:pt idx="13302">
                  <c:v>52358.48518371582</c:v>
                </c:pt>
                <c:pt idx="13303">
                  <c:v>56326.539535522461</c:v>
                </c:pt>
                <c:pt idx="13304">
                  <c:v>56326.539596557617</c:v>
                </c:pt>
                <c:pt idx="13305">
                  <c:v>55331.478530883789</c:v>
                </c:pt>
                <c:pt idx="13306">
                  <c:v>55340.758071899414</c:v>
                </c:pt>
                <c:pt idx="13307">
                  <c:v>55222.08430480957</c:v>
                </c:pt>
                <c:pt idx="13308">
                  <c:v>55222.084243774414</c:v>
                </c:pt>
                <c:pt idx="13309">
                  <c:v>55212.804763793945</c:v>
                </c:pt>
                <c:pt idx="13310">
                  <c:v>55472.362380981445</c:v>
                </c:pt>
                <c:pt idx="13311">
                  <c:v>55476.362380981445</c:v>
                </c:pt>
                <c:pt idx="13312">
                  <c:v>55485.641860961914</c:v>
                </c:pt>
                <c:pt idx="13313">
                  <c:v>55485.372268676758</c:v>
                </c:pt>
                <c:pt idx="13314">
                  <c:v>55485.372268676758</c:v>
                </c:pt>
                <c:pt idx="13315">
                  <c:v>52945.157119750977</c:v>
                </c:pt>
                <c:pt idx="13316">
                  <c:v>50490.97932434082</c:v>
                </c:pt>
                <c:pt idx="13317">
                  <c:v>49733.267471313477</c:v>
                </c:pt>
                <c:pt idx="13318">
                  <c:v>53637.341171264648</c:v>
                </c:pt>
                <c:pt idx="13319">
                  <c:v>54073.33268737793</c:v>
                </c:pt>
                <c:pt idx="13320">
                  <c:v>65304.653518676751</c:v>
                </c:pt>
                <c:pt idx="13321">
                  <c:v>66494.567337036133</c:v>
                </c:pt>
                <c:pt idx="13322">
                  <c:v>61534.815750122063</c:v>
                </c:pt>
                <c:pt idx="13323">
                  <c:v>62507.615188598633</c:v>
                </c:pt>
                <c:pt idx="13324">
                  <c:v>52548.691970825195</c:v>
                </c:pt>
                <c:pt idx="13325">
                  <c:v>52548.691970825195</c:v>
                </c:pt>
                <c:pt idx="13326">
                  <c:v>54522.645950317383</c:v>
                </c:pt>
                <c:pt idx="13327">
                  <c:v>54174.646072387695</c:v>
                </c:pt>
                <c:pt idx="13328">
                  <c:v>54183.92561340332</c:v>
                </c:pt>
                <c:pt idx="13329">
                  <c:v>54174.646072387695</c:v>
                </c:pt>
                <c:pt idx="13330">
                  <c:v>53328.63313293457</c:v>
                </c:pt>
                <c:pt idx="13331">
                  <c:v>53341.75862121582</c:v>
                </c:pt>
                <c:pt idx="13332">
                  <c:v>52442.105178833008</c:v>
                </c:pt>
                <c:pt idx="13333">
                  <c:v>51757.45393371582</c:v>
                </c:pt>
                <c:pt idx="13334">
                  <c:v>51757.45393371582</c:v>
                </c:pt>
                <c:pt idx="13335">
                  <c:v>53465.185501098633</c:v>
                </c:pt>
                <c:pt idx="13336">
                  <c:v>53465.185501098633</c:v>
                </c:pt>
                <c:pt idx="13337">
                  <c:v>52362.752883911133</c:v>
                </c:pt>
                <c:pt idx="13338">
                  <c:v>52362.753005981445</c:v>
                </c:pt>
                <c:pt idx="13339">
                  <c:v>52581.903457641602</c:v>
                </c:pt>
                <c:pt idx="13340">
                  <c:v>52581.903457641602</c:v>
                </c:pt>
                <c:pt idx="13341">
                  <c:v>53566.783767700195</c:v>
                </c:pt>
                <c:pt idx="13342">
                  <c:v>53576.063247680664</c:v>
                </c:pt>
                <c:pt idx="13343">
                  <c:v>53576.063186645508</c:v>
                </c:pt>
                <c:pt idx="13344">
                  <c:v>53566.783767700195</c:v>
                </c:pt>
                <c:pt idx="13345">
                  <c:v>53024.185440063477</c:v>
                </c:pt>
                <c:pt idx="13346">
                  <c:v>52882.485244750977</c:v>
                </c:pt>
                <c:pt idx="13347">
                  <c:v>52882.485244750977</c:v>
                </c:pt>
                <c:pt idx="13348">
                  <c:v>54469.623580932617</c:v>
                </c:pt>
                <c:pt idx="13349">
                  <c:v>56266.047348022461</c:v>
                </c:pt>
                <c:pt idx="13350">
                  <c:v>61669.280349731445</c:v>
                </c:pt>
                <c:pt idx="13351">
                  <c:v>61970.583023071289</c:v>
                </c:pt>
                <c:pt idx="13352">
                  <c:v>61970.583023071289</c:v>
                </c:pt>
                <c:pt idx="13353">
                  <c:v>52241.249649047852</c:v>
                </c:pt>
                <c:pt idx="13354">
                  <c:v>52442.284317016602</c:v>
                </c:pt>
                <c:pt idx="13355">
                  <c:v>52448.363677978516</c:v>
                </c:pt>
                <c:pt idx="13356">
                  <c:v>49718.830459594727</c:v>
                </c:pt>
                <c:pt idx="13357">
                  <c:v>49717.217178344727</c:v>
                </c:pt>
                <c:pt idx="13358">
                  <c:v>49717.813430786133</c:v>
                </c:pt>
                <c:pt idx="13359">
                  <c:v>49717.81330871582</c:v>
                </c:pt>
                <c:pt idx="13360">
                  <c:v>49522.707229614258</c:v>
                </c:pt>
                <c:pt idx="13361">
                  <c:v>50145.417587280273</c:v>
                </c:pt>
                <c:pt idx="13362">
                  <c:v>50194.449447631836</c:v>
                </c:pt>
                <c:pt idx="13363">
                  <c:v>50926.685775756836</c:v>
                </c:pt>
                <c:pt idx="13364">
                  <c:v>50535.859802246094</c:v>
                </c:pt>
                <c:pt idx="13365">
                  <c:v>65356.567779541008</c:v>
                </c:pt>
                <c:pt idx="13366">
                  <c:v>48671.772521972656</c:v>
                </c:pt>
                <c:pt idx="13367">
                  <c:v>48671.772521972656</c:v>
                </c:pt>
                <c:pt idx="13368">
                  <c:v>48742.907302856445</c:v>
                </c:pt>
                <c:pt idx="13369">
                  <c:v>53451.955642700195</c:v>
                </c:pt>
                <c:pt idx="13370">
                  <c:v>53455.955642700195</c:v>
                </c:pt>
                <c:pt idx="13371">
                  <c:v>53146.250930786133</c:v>
                </c:pt>
                <c:pt idx="13372">
                  <c:v>53136.971389770508</c:v>
                </c:pt>
                <c:pt idx="13373">
                  <c:v>51956.82649230957</c:v>
                </c:pt>
                <c:pt idx="13374">
                  <c:v>51698.053604125977</c:v>
                </c:pt>
                <c:pt idx="13375">
                  <c:v>51634.213088989258</c:v>
                </c:pt>
                <c:pt idx="13376">
                  <c:v>50210.948684692383</c:v>
                </c:pt>
                <c:pt idx="13377">
                  <c:v>52008.104385375977</c:v>
                </c:pt>
                <c:pt idx="13378">
                  <c:v>52171.754592895508</c:v>
                </c:pt>
                <c:pt idx="13379">
                  <c:v>51857.612380981445</c:v>
                </c:pt>
                <c:pt idx="13380">
                  <c:v>54816.737258911133</c:v>
                </c:pt>
                <c:pt idx="13381">
                  <c:v>54816.737258911133</c:v>
                </c:pt>
                <c:pt idx="13382">
                  <c:v>54977.454299926758</c:v>
                </c:pt>
                <c:pt idx="13383">
                  <c:v>54968.174819946289</c:v>
                </c:pt>
                <c:pt idx="13384">
                  <c:v>54964.174758911133</c:v>
                </c:pt>
                <c:pt idx="13385">
                  <c:v>52593.210861206055</c:v>
                </c:pt>
                <c:pt idx="13386">
                  <c:v>52643.931930541992</c:v>
                </c:pt>
                <c:pt idx="13387">
                  <c:v>52643.931991577148</c:v>
                </c:pt>
                <c:pt idx="13388">
                  <c:v>52643.931869506836</c:v>
                </c:pt>
                <c:pt idx="13389">
                  <c:v>52643.931930541992</c:v>
                </c:pt>
                <c:pt idx="13390">
                  <c:v>52642.051071166992</c:v>
                </c:pt>
                <c:pt idx="13391">
                  <c:v>52643.931930541992</c:v>
                </c:pt>
                <c:pt idx="13392">
                  <c:v>52699.85514831543</c:v>
                </c:pt>
                <c:pt idx="13393">
                  <c:v>52709.134628295898</c:v>
                </c:pt>
                <c:pt idx="13394">
                  <c:v>52657.21159362793</c:v>
                </c:pt>
                <c:pt idx="13395">
                  <c:v>56850.719863891602</c:v>
                </c:pt>
                <c:pt idx="13396">
                  <c:v>56850.719863891602</c:v>
                </c:pt>
                <c:pt idx="13397">
                  <c:v>55951.145645141602</c:v>
                </c:pt>
                <c:pt idx="13398">
                  <c:v>55960.633071899414</c:v>
                </c:pt>
                <c:pt idx="13399">
                  <c:v>55960.633193969727</c:v>
                </c:pt>
                <c:pt idx="13400">
                  <c:v>55960.633193969727</c:v>
                </c:pt>
                <c:pt idx="13401">
                  <c:v>56854.927932739258</c:v>
                </c:pt>
                <c:pt idx="13402">
                  <c:v>53527.907302856445</c:v>
                </c:pt>
                <c:pt idx="13403">
                  <c:v>53518.627883911133</c:v>
                </c:pt>
                <c:pt idx="13404">
                  <c:v>52928.609939575195</c:v>
                </c:pt>
                <c:pt idx="13405">
                  <c:v>52928.610000610352</c:v>
                </c:pt>
                <c:pt idx="13406">
                  <c:v>52352.296463012695</c:v>
                </c:pt>
                <c:pt idx="13407">
                  <c:v>54533.297668457031</c:v>
                </c:pt>
                <c:pt idx="13408">
                  <c:v>54540.654052734375</c:v>
                </c:pt>
                <c:pt idx="13409">
                  <c:v>54538.731018066406</c:v>
                </c:pt>
                <c:pt idx="13410">
                  <c:v>51953.947341918945</c:v>
                </c:pt>
                <c:pt idx="13411">
                  <c:v>51715.945388793945</c:v>
                </c:pt>
                <c:pt idx="13412">
                  <c:v>51676.19319152832</c:v>
                </c:pt>
                <c:pt idx="13413">
                  <c:v>51340.74250793457</c:v>
                </c:pt>
                <c:pt idx="13414">
                  <c:v>51239.126174926758</c:v>
                </c:pt>
                <c:pt idx="13415">
                  <c:v>51243.12629699707</c:v>
                </c:pt>
                <c:pt idx="13416">
                  <c:v>51252.405960083008</c:v>
                </c:pt>
                <c:pt idx="13417">
                  <c:v>51022.48274230957</c:v>
                </c:pt>
                <c:pt idx="13418">
                  <c:v>57862.027130126946</c:v>
                </c:pt>
                <c:pt idx="13419">
                  <c:v>57862.027130126946</c:v>
                </c:pt>
                <c:pt idx="13420">
                  <c:v>57860.781036376946</c:v>
                </c:pt>
                <c:pt idx="13421">
                  <c:v>57851.501739501946</c:v>
                </c:pt>
                <c:pt idx="13422">
                  <c:v>55542.620147705078</c:v>
                </c:pt>
                <c:pt idx="13423">
                  <c:v>55608.400360107422</c:v>
                </c:pt>
                <c:pt idx="13424">
                  <c:v>52458.797348022461</c:v>
                </c:pt>
                <c:pt idx="13425">
                  <c:v>55847.698318481445</c:v>
                </c:pt>
                <c:pt idx="13426">
                  <c:v>55856.977798461914</c:v>
                </c:pt>
                <c:pt idx="13427">
                  <c:v>55856.977798461914</c:v>
                </c:pt>
                <c:pt idx="13428">
                  <c:v>47953.75358581543</c:v>
                </c:pt>
                <c:pt idx="13429">
                  <c:v>47953.753524780273</c:v>
                </c:pt>
                <c:pt idx="13430">
                  <c:v>47953.75358581543</c:v>
                </c:pt>
                <c:pt idx="13431">
                  <c:v>47835.079696655273</c:v>
                </c:pt>
                <c:pt idx="13432">
                  <c:v>49494.743240356445</c:v>
                </c:pt>
                <c:pt idx="13433">
                  <c:v>49494.743240356445</c:v>
                </c:pt>
                <c:pt idx="13434">
                  <c:v>49498.743240356445</c:v>
                </c:pt>
                <c:pt idx="13435">
                  <c:v>48734.974868774414</c:v>
                </c:pt>
                <c:pt idx="13436">
                  <c:v>48744.254348754883</c:v>
                </c:pt>
                <c:pt idx="13437">
                  <c:v>48686.278762817383</c:v>
                </c:pt>
                <c:pt idx="13438">
                  <c:v>50836.99592590332</c:v>
                </c:pt>
                <c:pt idx="13439">
                  <c:v>51234.432510375977</c:v>
                </c:pt>
                <c:pt idx="13440">
                  <c:v>53504.923782348633</c:v>
                </c:pt>
                <c:pt idx="13441">
                  <c:v>53506.847244262695</c:v>
                </c:pt>
                <c:pt idx="13442">
                  <c:v>51880.483108520501</c:v>
                </c:pt>
                <c:pt idx="13443">
                  <c:v>51620.670364379883</c:v>
                </c:pt>
                <c:pt idx="13444">
                  <c:v>51220.659622192383</c:v>
                </c:pt>
                <c:pt idx="13445">
                  <c:v>51220.659744262695</c:v>
                </c:pt>
                <c:pt idx="13446">
                  <c:v>51222.58283996582</c:v>
                </c:pt>
                <c:pt idx="13447">
                  <c:v>50778.351638793945</c:v>
                </c:pt>
                <c:pt idx="13448">
                  <c:v>50674.33381652832</c:v>
                </c:pt>
                <c:pt idx="13449">
                  <c:v>51062.81623840332</c:v>
                </c:pt>
                <c:pt idx="13450">
                  <c:v>51598.28010559082</c:v>
                </c:pt>
                <c:pt idx="13451">
                  <c:v>51716.982894897461</c:v>
                </c:pt>
                <c:pt idx="13452">
                  <c:v>51727.983505249016</c:v>
                </c:pt>
                <c:pt idx="13453">
                  <c:v>51727.983383178711</c:v>
                </c:pt>
                <c:pt idx="13454">
                  <c:v>51509.500961303711</c:v>
                </c:pt>
                <c:pt idx="13455">
                  <c:v>54644.022537231445</c:v>
                </c:pt>
                <c:pt idx="13456">
                  <c:v>54644.022537231445</c:v>
                </c:pt>
                <c:pt idx="13457">
                  <c:v>54644.022598266602</c:v>
                </c:pt>
                <c:pt idx="13458">
                  <c:v>54644.022598266602</c:v>
                </c:pt>
                <c:pt idx="13459">
                  <c:v>51619.038909912109</c:v>
                </c:pt>
                <c:pt idx="13460">
                  <c:v>51619.038848876953</c:v>
                </c:pt>
                <c:pt idx="13461">
                  <c:v>51619.038909912109</c:v>
                </c:pt>
                <c:pt idx="13462">
                  <c:v>51074.128875732422</c:v>
                </c:pt>
                <c:pt idx="13463">
                  <c:v>52696.824005126953</c:v>
                </c:pt>
                <c:pt idx="13464">
                  <c:v>49839.513748168945</c:v>
                </c:pt>
                <c:pt idx="13465">
                  <c:v>49839.513809204102</c:v>
                </c:pt>
                <c:pt idx="13466">
                  <c:v>49843.513748168945</c:v>
                </c:pt>
                <c:pt idx="13467">
                  <c:v>49853.870376586914</c:v>
                </c:pt>
                <c:pt idx="13468">
                  <c:v>49853.547073364258</c:v>
                </c:pt>
                <c:pt idx="13469">
                  <c:v>49844.590896606445</c:v>
                </c:pt>
                <c:pt idx="13470">
                  <c:v>48494.129760742188</c:v>
                </c:pt>
                <c:pt idx="13471">
                  <c:v>48422.473510742188</c:v>
                </c:pt>
                <c:pt idx="13472">
                  <c:v>52108.764739990234</c:v>
                </c:pt>
                <c:pt idx="13473">
                  <c:v>52121.064743041992</c:v>
                </c:pt>
                <c:pt idx="13474">
                  <c:v>52132.564743041992</c:v>
                </c:pt>
                <c:pt idx="13475">
                  <c:v>52179.702011108398</c:v>
                </c:pt>
                <c:pt idx="13476">
                  <c:v>52170.42253112793</c:v>
                </c:pt>
                <c:pt idx="13477">
                  <c:v>52171.31608581543</c:v>
                </c:pt>
                <c:pt idx="13478">
                  <c:v>52180.595565795898</c:v>
                </c:pt>
                <c:pt idx="13479">
                  <c:v>52180.595626831055</c:v>
                </c:pt>
                <c:pt idx="13480">
                  <c:v>53364.290267944336</c:v>
                </c:pt>
                <c:pt idx="13481">
                  <c:v>53128.516952514648</c:v>
                </c:pt>
                <c:pt idx="13482">
                  <c:v>53128.516830444336</c:v>
                </c:pt>
                <c:pt idx="13483">
                  <c:v>51941.673202514648</c:v>
                </c:pt>
                <c:pt idx="13484">
                  <c:v>51588.109359741211</c:v>
                </c:pt>
                <c:pt idx="13485">
                  <c:v>60733.320510864251</c:v>
                </c:pt>
                <c:pt idx="13486">
                  <c:v>60800.010452270501</c:v>
                </c:pt>
                <c:pt idx="13487">
                  <c:v>60866.700393676751</c:v>
                </c:pt>
                <c:pt idx="13488">
                  <c:v>60933.390090942383</c:v>
                </c:pt>
                <c:pt idx="13489">
                  <c:v>55151.694778442383</c:v>
                </c:pt>
                <c:pt idx="13490">
                  <c:v>55151.694839477539</c:v>
                </c:pt>
                <c:pt idx="13491">
                  <c:v>54767.212417602539</c:v>
                </c:pt>
                <c:pt idx="13492">
                  <c:v>52491.878860473633</c:v>
                </c:pt>
                <c:pt idx="13493">
                  <c:v>53149.331924438477</c:v>
                </c:pt>
                <c:pt idx="13494">
                  <c:v>53149.33186340332</c:v>
                </c:pt>
                <c:pt idx="13495">
                  <c:v>53068.63362121582</c:v>
                </c:pt>
                <c:pt idx="13496">
                  <c:v>51735.89045715332</c:v>
                </c:pt>
                <c:pt idx="13497">
                  <c:v>51658.179580688477</c:v>
                </c:pt>
                <c:pt idx="13498">
                  <c:v>51658.17951965332</c:v>
                </c:pt>
                <c:pt idx="13499">
                  <c:v>52777.046951293945</c:v>
                </c:pt>
                <c:pt idx="13500">
                  <c:v>62075.565811157227</c:v>
                </c:pt>
                <c:pt idx="13501">
                  <c:v>50730.961563110352</c:v>
                </c:pt>
                <c:pt idx="13502">
                  <c:v>50730.961502075195</c:v>
                </c:pt>
                <c:pt idx="13503">
                  <c:v>49093.744705200195</c:v>
                </c:pt>
                <c:pt idx="13504">
                  <c:v>48788.242385864258</c:v>
                </c:pt>
                <c:pt idx="13505">
                  <c:v>48650.013931274414</c:v>
                </c:pt>
                <c:pt idx="13506">
                  <c:v>48492.206008911133</c:v>
                </c:pt>
                <c:pt idx="13507">
                  <c:v>48897.123550415032</c:v>
                </c:pt>
                <c:pt idx="13508">
                  <c:v>48736.541702270501</c:v>
                </c:pt>
                <c:pt idx="13509">
                  <c:v>53354.855117797852</c:v>
                </c:pt>
                <c:pt idx="13510">
                  <c:v>53364.13459777832</c:v>
                </c:pt>
                <c:pt idx="13511">
                  <c:v>52970.374588012695</c:v>
                </c:pt>
                <c:pt idx="13512">
                  <c:v>51427.082046508789</c:v>
                </c:pt>
                <c:pt idx="13513">
                  <c:v>51759.573318481445</c:v>
                </c:pt>
                <c:pt idx="13514">
                  <c:v>52799.645462036133</c:v>
                </c:pt>
                <c:pt idx="13515">
                  <c:v>50716.447952270508</c:v>
                </c:pt>
                <c:pt idx="13516">
                  <c:v>50485.61018371582</c:v>
                </c:pt>
                <c:pt idx="13517">
                  <c:v>50485.610122680664</c:v>
                </c:pt>
                <c:pt idx="13518">
                  <c:v>50196.133010864258</c:v>
                </c:pt>
                <c:pt idx="13519">
                  <c:v>50245.165115356445</c:v>
                </c:pt>
                <c:pt idx="13520">
                  <c:v>50106.037307739251</c:v>
                </c:pt>
                <c:pt idx="13521">
                  <c:v>50337.203018188469</c:v>
                </c:pt>
                <c:pt idx="13522">
                  <c:v>47229.30989074707</c:v>
                </c:pt>
                <c:pt idx="13523">
                  <c:v>47273.843826293945</c:v>
                </c:pt>
                <c:pt idx="13524">
                  <c:v>47071.237686157227</c:v>
                </c:pt>
                <c:pt idx="13525">
                  <c:v>46450.685501098633</c:v>
                </c:pt>
                <c:pt idx="13526">
                  <c:v>46450.685501098633</c:v>
                </c:pt>
                <c:pt idx="13527">
                  <c:v>46450.685623168945</c:v>
                </c:pt>
                <c:pt idx="13528">
                  <c:v>51191.647598266602</c:v>
                </c:pt>
                <c:pt idx="13529">
                  <c:v>51200.927017211914</c:v>
                </c:pt>
                <c:pt idx="13530">
                  <c:v>50533.756546020508</c:v>
                </c:pt>
                <c:pt idx="13531">
                  <c:v>51203.590072631836</c:v>
                </c:pt>
                <c:pt idx="13532">
                  <c:v>51203.590072631836</c:v>
                </c:pt>
                <c:pt idx="13533">
                  <c:v>48418.200912475586</c:v>
                </c:pt>
                <c:pt idx="13534">
                  <c:v>48418.200912475586</c:v>
                </c:pt>
                <c:pt idx="13535">
                  <c:v>48418.200912475586</c:v>
                </c:pt>
                <c:pt idx="13536">
                  <c:v>48184.318099975586</c:v>
                </c:pt>
                <c:pt idx="13537">
                  <c:v>48689.88899230957</c:v>
                </c:pt>
                <c:pt idx="13538">
                  <c:v>48689.889114379876</c:v>
                </c:pt>
                <c:pt idx="13539">
                  <c:v>48689.88899230957</c:v>
                </c:pt>
                <c:pt idx="13540">
                  <c:v>48824.002029418945</c:v>
                </c:pt>
                <c:pt idx="13541">
                  <c:v>49236.447341918938</c:v>
                </c:pt>
                <c:pt idx="13542">
                  <c:v>49027.771560668945</c:v>
                </c:pt>
                <c:pt idx="13543">
                  <c:v>48989.04035949707</c:v>
                </c:pt>
                <c:pt idx="13544">
                  <c:v>48979.760940551751</c:v>
                </c:pt>
                <c:pt idx="13545">
                  <c:v>49236.738006591797</c:v>
                </c:pt>
                <c:pt idx="13546">
                  <c:v>49284.748260498047</c:v>
                </c:pt>
                <c:pt idx="13547">
                  <c:v>49088.472259521484</c:v>
                </c:pt>
                <c:pt idx="13548">
                  <c:v>48889.366180419922</c:v>
                </c:pt>
                <c:pt idx="13549">
                  <c:v>48914.920974731445</c:v>
                </c:pt>
                <c:pt idx="13550">
                  <c:v>48914.920913696289</c:v>
                </c:pt>
                <c:pt idx="13551">
                  <c:v>48914.920974731445</c:v>
                </c:pt>
                <c:pt idx="13552">
                  <c:v>55002.624130249016</c:v>
                </c:pt>
                <c:pt idx="13553">
                  <c:v>55006.624252319336</c:v>
                </c:pt>
                <c:pt idx="13554">
                  <c:v>55015.903671264648</c:v>
                </c:pt>
                <c:pt idx="13555">
                  <c:v>55006.624130249016</c:v>
                </c:pt>
                <c:pt idx="13556">
                  <c:v>54075.741317749016</c:v>
                </c:pt>
                <c:pt idx="13557">
                  <c:v>54085.020858764648</c:v>
                </c:pt>
                <c:pt idx="13558">
                  <c:v>55220.186813354492</c:v>
                </c:pt>
                <c:pt idx="13559">
                  <c:v>55799.018844604492</c:v>
                </c:pt>
                <c:pt idx="13560">
                  <c:v>53627.339248657227</c:v>
                </c:pt>
                <c:pt idx="13561">
                  <c:v>53614.05989074707</c:v>
                </c:pt>
                <c:pt idx="13562">
                  <c:v>54526.60041809082</c:v>
                </c:pt>
                <c:pt idx="13563">
                  <c:v>53930.416580200195</c:v>
                </c:pt>
                <c:pt idx="13564">
                  <c:v>53930.416580200195</c:v>
                </c:pt>
                <c:pt idx="13565">
                  <c:v>53930.416641235352</c:v>
                </c:pt>
                <c:pt idx="13566">
                  <c:v>51995.097244262695</c:v>
                </c:pt>
                <c:pt idx="13567">
                  <c:v>51995.097244262695</c:v>
                </c:pt>
                <c:pt idx="13568">
                  <c:v>52113.773086547852</c:v>
                </c:pt>
                <c:pt idx="13569">
                  <c:v>50369.114395141602</c:v>
                </c:pt>
                <c:pt idx="13570">
                  <c:v>50017.114334106445</c:v>
                </c:pt>
                <c:pt idx="13571">
                  <c:v>50017.114395141602</c:v>
                </c:pt>
                <c:pt idx="13572">
                  <c:v>50016.337051391602</c:v>
                </c:pt>
                <c:pt idx="13573">
                  <c:v>50936.05895996093</c:v>
                </c:pt>
                <c:pt idx="13574">
                  <c:v>50794.683776855469</c:v>
                </c:pt>
                <c:pt idx="13575">
                  <c:v>61673.595413208008</c:v>
                </c:pt>
                <c:pt idx="13576">
                  <c:v>61600.695571899414</c:v>
                </c:pt>
                <c:pt idx="13577">
                  <c:v>61175.795608520508</c:v>
                </c:pt>
                <c:pt idx="13578">
                  <c:v>60933.628616333008</c:v>
                </c:pt>
                <c:pt idx="13579">
                  <c:v>47873.178848266602</c:v>
                </c:pt>
                <c:pt idx="13580">
                  <c:v>47349.798416137695</c:v>
                </c:pt>
                <c:pt idx="13581">
                  <c:v>50452.358535766602</c:v>
                </c:pt>
                <c:pt idx="13582">
                  <c:v>50452.358474731445</c:v>
                </c:pt>
                <c:pt idx="13583">
                  <c:v>50210.356521606445</c:v>
                </c:pt>
                <c:pt idx="13584">
                  <c:v>50386.578323364258</c:v>
                </c:pt>
                <c:pt idx="13585">
                  <c:v>50386.578323364258</c:v>
                </c:pt>
                <c:pt idx="13586">
                  <c:v>52361.006729125977</c:v>
                </c:pt>
                <c:pt idx="13587">
                  <c:v>52012.308486938477</c:v>
                </c:pt>
                <c:pt idx="13588">
                  <c:v>52473.437393188477</c:v>
                </c:pt>
                <c:pt idx="13589">
                  <c:v>52473.093643188477</c:v>
                </c:pt>
                <c:pt idx="13590">
                  <c:v>56679.826675415039</c:v>
                </c:pt>
                <c:pt idx="13591">
                  <c:v>56679.826614379883</c:v>
                </c:pt>
                <c:pt idx="13592">
                  <c:v>56679.826675415039</c:v>
                </c:pt>
                <c:pt idx="13593">
                  <c:v>54908.328628540039</c:v>
                </c:pt>
                <c:pt idx="13594">
                  <c:v>54908.328628540039</c:v>
                </c:pt>
                <c:pt idx="13595">
                  <c:v>54908.328628540039</c:v>
                </c:pt>
                <c:pt idx="13596">
                  <c:v>54908.328567504883</c:v>
                </c:pt>
                <c:pt idx="13597">
                  <c:v>55144.098159790039</c:v>
                </c:pt>
                <c:pt idx="13598">
                  <c:v>55546.834487915039</c:v>
                </c:pt>
                <c:pt idx="13599">
                  <c:v>51541.576248168945</c:v>
                </c:pt>
                <c:pt idx="13600">
                  <c:v>51422.900527954102</c:v>
                </c:pt>
                <c:pt idx="13601">
                  <c:v>51425.334548950195</c:v>
                </c:pt>
                <c:pt idx="13602">
                  <c:v>51939.760452270508</c:v>
                </c:pt>
                <c:pt idx="13603">
                  <c:v>48486.538162231445</c:v>
                </c:pt>
                <c:pt idx="13604">
                  <c:v>55677.535446166992</c:v>
                </c:pt>
                <c:pt idx="13605">
                  <c:v>61535.340286254883</c:v>
                </c:pt>
                <c:pt idx="13606">
                  <c:v>61585.504043579094</c:v>
                </c:pt>
                <c:pt idx="13607">
                  <c:v>61585.504043579094</c:v>
                </c:pt>
                <c:pt idx="13608">
                  <c:v>61576.224563598633</c:v>
                </c:pt>
                <c:pt idx="13609">
                  <c:v>52017.345947265625</c:v>
                </c:pt>
                <c:pt idx="13610">
                  <c:v>52017.345947265625</c:v>
                </c:pt>
                <c:pt idx="13611">
                  <c:v>52601.447418212891</c:v>
                </c:pt>
                <c:pt idx="13612">
                  <c:v>53860.841781616211</c:v>
                </c:pt>
                <c:pt idx="13613">
                  <c:v>53860.841659545898</c:v>
                </c:pt>
                <c:pt idx="13614">
                  <c:v>53860.841781616211</c:v>
                </c:pt>
                <c:pt idx="13615">
                  <c:v>53811.809799194336</c:v>
                </c:pt>
                <c:pt idx="13616">
                  <c:v>53802.530258178711</c:v>
                </c:pt>
                <c:pt idx="13617">
                  <c:v>53990.950683593743</c:v>
                </c:pt>
                <c:pt idx="13618">
                  <c:v>53882.112915039063</c:v>
                </c:pt>
                <c:pt idx="13619">
                  <c:v>53802.138427734375</c:v>
                </c:pt>
                <c:pt idx="13620">
                  <c:v>50300.769912719727</c:v>
                </c:pt>
                <c:pt idx="13621">
                  <c:v>50300.769912719727</c:v>
                </c:pt>
                <c:pt idx="13622">
                  <c:v>50300.769973754883</c:v>
                </c:pt>
                <c:pt idx="13623">
                  <c:v>50300.769912719727</c:v>
                </c:pt>
                <c:pt idx="13624">
                  <c:v>50153.674270629883</c:v>
                </c:pt>
                <c:pt idx="13625">
                  <c:v>53878.157302856445</c:v>
                </c:pt>
                <c:pt idx="13626">
                  <c:v>53868.87776184082</c:v>
                </c:pt>
                <c:pt idx="13627">
                  <c:v>53854.842666625977</c:v>
                </c:pt>
                <c:pt idx="13628">
                  <c:v>53853.620010375977</c:v>
                </c:pt>
                <c:pt idx="13629">
                  <c:v>53853.620010375977</c:v>
                </c:pt>
                <c:pt idx="13630">
                  <c:v>53853.620010375977</c:v>
                </c:pt>
                <c:pt idx="13631">
                  <c:v>53617.850479125977</c:v>
                </c:pt>
                <c:pt idx="13632">
                  <c:v>53616.410507202148</c:v>
                </c:pt>
                <c:pt idx="13633">
                  <c:v>53845.832260131836</c:v>
                </c:pt>
                <c:pt idx="13634">
                  <c:v>53850.613510131836</c:v>
                </c:pt>
                <c:pt idx="13635">
                  <c:v>63036.886428833008</c:v>
                </c:pt>
                <c:pt idx="13636">
                  <c:v>62664.793167114258</c:v>
                </c:pt>
                <c:pt idx="13637">
                  <c:v>56903.458450317376</c:v>
                </c:pt>
                <c:pt idx="13638">
                  <c:v>47727.37483215332</c:v>
                </c:pt>
                <c:pt idx="13639">
                  <c:v>47727.374710083001</c:v>
                </c:pt>
                <c:pt idx="13640">
                  <c:v>47727.37483215332</c:v>
                </c:pt>
                <c:pt idx="13641">
                  <c:v>47676.653884887695</c:v>
                </c:pt>
                <c:pt idx="13642">
                  <c:v>47511.030593872063</c:v>
                </c:pt>
                <c:pt idx="13643">
                  <c:v>49406.867141723626</c:v>
                </c:pt>
                <c:pt idx="13644">
                  <c:v>49406.867141723626</c:v>
                </c:pt>
                <c:pt idx="13645">
                  <c:v>49406.867141723626</c:v>
                </c:pt>
                <c:pt idx="13646">
                  <c:v>49525.54084777832</c:v>
                </c:pt>
                <c:pt idx="13647">
                  <c:v>49128.411270141602</c:v>
                </c:pt>
                <c:pt idx="13648">
                  <c:v>49137.690689086914</c:v>
                </c:pt>
                <c:pt idx="13649">
                  <c:v>48776.411270141602</c:v>
                </c:pt>
                <c:pt idx="13650">
                  <c:v>54687.892105102539</c:v>
                </c:pt>
                <c:pt idx="13651">
                  <c:v>54601.698684692383</c:v>
                </c:pt>
                <c:pt idx="13652">
                  <c:v>54937.902847290039</c:v>
                </c:pt>
                <c:pt idx="13653">
                  <c:v>54938.709487915039</c:v>
                </c:pt>
                <c:pt idx="13654">
                  <c:v>54938.709426879883</c:v>
                </c:pt>
                <c:pt idx="13655">
                  <c:v>54858.734817504883</c:v>
                </c:pt>
                <c:pt idx="13656">
                  <c:v>54310.336441040039</c:v>
                </c:pt>
                <c:pt idx="13657">
                  <c:v>54050.988723754883</c:v>
                </c:pt>
                <c:pt idx="13658">
                  <c:v>53066.672500610352</c:v>
                </c:pt>
                <c:pt idx="13659">
                  <c:v>53066.672500610352</c:v>
                </c:pt>
                <c:pt idx="13660">
                  <c:v>53066.672439575195</c:v>
                </c:pt>
                <c:pt idx="13661">
                  <c:v>52602.892654418945</c:v>
                </c:pt>
                <c:pt idx="13662">
                  <c:v>50565.684387207031</c:v>
                </c:pt>
                <c:pt idx="13663">
                  <c:v>51730.76155090332</c:v>
                </c:pt>
                <c:pt idx="13664">
                  <c:v>51740.041091918945</c:v>
                </c:pt>
                <c:pt idx="13665">
                  <c:v>52965.220230102539</c:v>
                </c:pt>
                <c:pt idx="13666">
                  <c:v>52965.220169067383</c:v>
                </c:pt>
                <c:pt idx="13667">
                  <c:v>52846.544387817383</c:v>
                </c:pt>
                <c:pt idx="13668">
                  <c:v>50424.339981079102</c:v>
                </c:pt>
                <c:pt idx="13669">
                  <c:v>50174.029373168945</c:v>
                </c:pt>
                <c:pt idx="13670">
                  <c:v>50178.029495239258</c:v>
                </c:pt>
                <c:pt idx="13671">
                  <c:v>50290.050308227539</c:v>
                </c:pt>
                <c:pt idx="13672">
                  <c:v>50242.370803833008</c:v>
                </c:pt>
                <c:pt idx="13673">
                  <c:v>52539.250930786133</c:v>
                </c:pt>
                <c:pt idx="13674">
                  <c:v>54020.181938171387</c:v>
                </c:pt>
                <c:pt idx="13675">
                  <c:v>54118.782012939453</c:v>
                </c:pt>
                <c:pt idx="13676">
                  <c:v>54176.843383789063</c:v>
                </c:pt>
                <c:pt idx="13677">
                  <c:v>54181.624694824219</c:v>
                </c:pt>
                <c:pt idx="13678">
                  <c:v>54181.624694824219</c:v>
                </c:pt>
                <c:pt idx="13679">
                  <c:v>55189.677047729492</c:v>
                </c:pt>
                <c:pt idx="13680">
                  <c:v>61339.44812011718</c:v>
                </c:pt>
                <c:pt idx="13681">
                  <c:v>55091.028518676758</c:v>
                </c:pt>
                <c:pt idx="13682">
                  <c:v>55901.903762817376</c:v>
                </c:pt>
                <c:pt idx="13683">
                  <c:v>55550.328201293938</c:v>
                </c:pt>
                <c:pt idx="13684">
                  <c:v>55901.903518676758</c:v>
                </c:pt>
                <c:pt idx="13685">
                  <c:v>55697.517776489258</c:v>
                </c:pt>
                <c:pt idx="13686">
                  <c:v>53927.063873291016</c:v>
                </c:pt>
                <c:pt idx="13687">
                  <c:v>54645.202850341797</c:v>
                </c:pt>
                <c:pt idx="13688">
                  <c:v>52613.95051574707</c:v>
                </c:pt>
                <c:pt idx="13689">
                  <c:v>52550.109939575195</c:v>
                </c:pt>
                <c:pt idx="13690">
                  <c:v>52210.726638793945</c:v>
                </c:pt>
                <c:pt idx="13691">
                  <c:v>52137.606643676751</c:v>
                </c:pt>
                <c:pt idx="13692">
                  <c:v>51891.588088989251</c:v>
                </c:pt>
                <c:pt idx="13693">
                  <c:v>50925.151626586914</c:v>
                </c:pt>
                <c:pt idx="13694">
                  <c:v>51724.133865356445</c:v>
                </c:pt>
                <c:pt idx="13695">
                  <c:v>53536.423904418945</c:v>
                </c:pt>
                <c:pt idx="13696">
                  <c:v>53540.960098266602</c:v>
                </c:pt>
                <c:pt idx="13697">
                  <c:v>53540.960159301758</c:v>
                </c:pt>
                <c:pt idx="13698">
                  <c:v>53531.680618286133</c:v>
                </c:pt>
                <c:pt idx="13699">
                  <c:v>54496.983200073242</c:v>
                </c:pt>
                <c:pt idx="13700">
                  <c:v>54496.983444213867</c:v>
                </c:pt>
                <c:pt idx="13701">
                  <c:v>54496.983444213867</c:v>
                </c:pt>
                <c:pt idx="13702">
                  <c:v>54487.703903198242</c:v>
                </c:pt>
                <c:pt idx="13703">
                  <c:v>51621.400100708001</c:v>
                </c:pt>
                <c:pt idx="13704">
                  <c:v>51621.40022277832</c:v>
                </c:pt>
                <c:pt idx="13705">
                  <c:v>51797.18244934082</c:v>
                </c:pt>
                <c:pt idx="13706">
                  <c:v>50959.181533813477</c:v>
                </c:pt>
                <c:pt idx="13707">
                  <c:v>51213.690505981445</c:v>
                </c:pt>
                <c:pt idx="13708">
                  <c:v>55610.789108276367</c:v>
                </c:pt>
                <c:pt idx="13709">
                  <c:v>55614.789047241211</c:v>
                </c:pt>
                <c:pt idx="13710">
                  <c:v>53780.41731262207</c:v>
                </c:pt>
                <c:pt idx="13711">
                  <c:v>53780.41731262207</c:v>
                </c:pt>
                <c:pt idx="13712">
                  <c:v>52102.147476196282</c:v>
                </c:pt>
                <c:pt idx="13713">
                  <c:v>52029.247634887695</c:v>
                </c:pt>
                <c:pt idx="13714">
                  <c:v>51956.34742736815</c:v>
                </c:pt>
                <c:pt idx="13715">
                  <c:v>51724.506973266602</c:v>
                </c:pt>
                <c:pt idx="13716">
                  <c:v>50817.488723754883</c:v>
                </c:pt>
                <c:pt idx="13717">
                  <c:v>50817.488845825195</c:v>
                </c:pt>
                <c:pt idx="13718">
                  <c:v>50817.488906860352</c:v>
                </c:pt>
                <c:pt idx="13719">
                  <c:v>48840.61067199707</c:v>
                </c:pt>
                <c:pt idx="13720">
                  <c:v>48840.610916137688</c:v>
                </c:pt>
                <c:pt idx="13721">
                  <c:v>48840.610916137688</c:v>
                </c:pt>
                <c:pt idx="13722">
                  <c:v>48831.33137512207</c:v>
                </c:pt>
                <c:pt idx="13723">
                  <c:v>51645.023681640625</c:v>
                </c:pt>
                <c:pt idx="13724">
                  <c:v>51654.303100585938</c:v>
                </c:pt>
                <c:pt idx="13725">
                  <c:v>60732.463333129883</c:v>
                </c:pt>
                <c:pt idx="13726">
                  <c:v>60681.742263793945</c:v>
                </c:pt>
                <c:pt idx="13727">
                  <c:v>60681.742263793945</c:v>
                </c:pt>
                <c:pt idx="13728">
                  <c:v>54373.503921508789</c:v>
                </c:pt>
                <c:pt idx="13729">
                  <c:v>54759.611343383789</c:v>
                </c:pt>
                <c:pt idx="13730">
                  <c:v>54766.789505004883</c:v>
                </c:pt>
                <c:pt idx="13731">
                  <c:v>54766.789566040039</c:v>
                </c:pt>
                <c:pt idx="13732">
                  <c:v>54766.789505004883</c:v>
                </c:pt>
                <c:pt idx="13733">
                  <c:v>52410.887283325195</c:v>
                </c:pt>
                <c:pt idx="13734">
                  <c:v>52410.887344360352</c:v>
                </c:pt>
                <c:pt idx="13735">
                  <c:v>55027.465072631836</c:v>
                </c:pt>
                <c:pt idx="13736">
                  <c:v>54809.351852416992</c:v>
                </c:pt>
                <c:pt idx="13737">
                  <c:v>54860.38249206543</c:v>
                </c:pt>
                <c:pt idx="13738">
                  <c:v>54860.38249206543</c:v>
                </c:pt>
                <c:pt idx="13739">
                  <c:v>54689.783615112305</c:v>
                </c:pt>
                <c:pt idx="13740">
                  <c:v>65209.555084228508</c:v>
                </c:pt>
                <c:pt idx="13741">
                  <c:v>60524.344253540039</c:v>
                </c:pt>
                <c:pt idx="13742">
                  <c:v>60572.159255981445</c:v>
                </c:pt>
                <c:pt idx="13743">
                  <c:v>47697.037902832031</c:v>
                </c:pt>
                <c:pt idx="13744">
                  <c:v>47196.834533691406</c:v>
                </c:pt>
                <c:pt idx="13745">
                  <c:v>47078.160766601563</c:v>
                </c:pt>
                <c:pt idx="13746">
                  <c:v>48485.135330200195</c:v>
                </c:pt>
                <c:pt idx="13747">
                  <c:v>52788.069900512695</c:v>
                </c:pt>
                <c:pt idx="13748">
                  <c:v>52554.222244262695</c:v>
                </c:pt>
                <c:pt idx="13749">
                  <c:v>52613.50178527832</c:v>
                </c:pt>
                <c:pt idx="13750">
                  <c:v>52604.222366333008</c:v>
                </c:pt>
                <c:pt idx="13751">
                  <c:v>51507.374893188477</c:v>
                </c:pt>
                <c:pt idx="13752">
                  <c:v>52827.858352661133</c:v>
                </c:pt>
                <c:pt idx="13753">
                  <c:v>52837.137710571289</c:v>
                </c:pt>
                <c:pt idx="13754">
                  <c:v>52640.07307434082</c:v>
                </c:pt>
                <c:pt idx="13755">
                  <c:v>60424.105117797852</c:v>
                </c:pt>
                <c:pt idx="13756">
                  <c:v>62883.792434692383</c:v>
                </c:pt>
                <c:pt idx="13757">
                  <c:v>63570.997756958001</c:v>
                </c:pt>
                <c:pt idx="13758">
                  <c:v>61585.754165649407</c:v>
                </c:pt>
                <c:pt idx="13759">
                  <c:v>60993.883743286126</c:v>
                </c:pt>
                <c:pt idx="13760">
                  <c:v>61051.294265747063</c:v>
                </c:pt>
                <c:pt idx="13761">
                  <c:v>60761.876052856445</c:v>
                </c:pt>
                <c:pt idx="13762">
                  <c:v>60828.673904418945</c:v>
                </c:pt>
                <c:pt idx="13763">
                  <c:v>52698.000366210938</c:v>
                </c:pt>
                <c:pt idx="13764">
                  <c:v>49296.221557617188</c:v>
                </c:pt>
                <c:pt idx="13765">
                  <c:v>49292.221557617188</c:v>
                </c:pt>
                <c:pt idx="13766">
                  <c:v>53086.889358520508</c:v>
                </c:pt>
                <c:pt idx="13767">
                  <c:v>52840.521438598633</c:v>
                </c:pt>
                <c:pt idx="13768">
                  <c:v>53024.330581665039</c:v>
                </c:pt>
                <c:pt idx="13769">
                  <c:v>53367.024002075195</c:v>
                </c:pt>
                <c:pt idx="13770">
                  <c:v>52311.914138793945</c:v>
                </c:pt>
                <c:pt idx="13771">
                  <c:v>52056.410232543945</c:v>
                </c:pt>
                <c:pt idx="13772">
                  <c:v>52056.410293579102</c:v>
                </c:pt>
                <c:pt idx="13773">
                  <c:v>52056.410293579102</c:v>
                </c:pt>
                <c:pt idx="13774">
                  <c:v>52682.004470825195</c:v>
                </c:pt>
                <c:pt idx="13775">
                  <c:v>52682.004470825195</c:v>
                </c:pt>
                <c:pt idx="13776">
                  <c:v>52590.88703918457</c:v>
                </c:pt>
                <c:pt idx="13777">
                  <c:v>51741.44319152832</c:v>
                </c:pt>
                <c:pt idx="13778">
                  <c:v>51742.26741027832</c:v>
                </c:pt>
                <c:pt idx="13779">
                  <c:v>51925.795700073242</c:v>
                </c:pt>
                <c:pt idx="13780">
                  <c:v>52822.894882202148</c:v>
                </c:pt>
                <c:pt idx="13781">
                  <c:v>52832.174423217773</c:v>
                </c:pt>
                <c:pt idx="13782">
                  <c:v>52484.955795288086</c:v>
                </c:pt>
                <c:pt idx="13783">
                  <c:v>52475.676376342773</c:v>
                </c:pt>
                <c:pt idx="13784">
                  <c:v>53529.927886962891</c:v>
                </c:pt>
                <c:pt idx="13785">
                  <c:v>51644.685073852539</c:v>
                </c:pt>
                <c:pt idx="13786">
                  <c:v>51150.16145324707</c:v>
                </c:pt>
                <c:pt idx="13787">
                  <c:v>51534.64192199707</c:v>
                </c:pt>
                <c:pt idx="13788">
                  <c:v>50073.871536254883</c:v>
                </c:pt>
                <c:pt idx="13789">
                  <c:v>50133.315078735352</c:v>
                </c:pt>
                <c:pt idx="13790">
                  <c:v>50014.639236450195</c:v>
                </c:pt>
                <c:pt idx="13791">
                  <c:v>50133.315139770501</c:v>
                </c:pt>
                <c:pt idx="13792">
                  <c:v>49993.283950805664</c:v>
                </c:pt>
                <c:pt idx="13793">
                  <c:v>49511.994400024414</c:v>
                </c:pt>
                <c:pt idx="13794">
                  <c:v>50288.123306274414</c:v>
                </c:pt>
                <c:pt idx="13795">
                  <c:v>54331.142333984375</c:v>
                </c:pt>
                <c:pt idx="13796">
                  <c:v>54856.052062988281</c:v>
                </c:pt>
                <c:pt idx="13797">
                  <c:v>55115.342285156243</c:v>
                </c:pt>
                <c:pt idx="13798">
                  <c:v>55115.34216308593</c:v>
                </c:pt>
                <c:pt idx="13799">
                  <c:v>55775.477645874016</c:v>
                </c:pt>
                <c:pt idx="13800">
                  <c:v>60706.031448364258</c:v>
                </c:pt>
                <c:pt idx="13801">
                  <c:v>60706.031509399414</c:v>
                </c:pt>
                <c:pt idx="13802">
                  <c:v>61860.092239379883</c:v>
                </c:pt>
                <c:pt idx="13803">
                  <c:v>61864.233352661133</c:v>
                </c:pt>
                <c:pt idx="13804">
                  <c:v>61479.748977661133</c:v>
                </c:pt>
                <c:pt idx="13805">
                  <c:v>61125.867691040032</c:v>
                </c:pt>
                <c:pt idx="13806">
                  <c:v>61645.350784301751</c:v>
                </c:pt>
                <c:pt idx="13807">
                  <c:v>61569.921463012695</c:v>
                </c:pt>
                <c:pt idx="13808">
                  <c:v>61381.095901489251</c:v>
                </c:pt>
                <c:pt idx="13809">
                  <c:v>61334.051712036133</c:v>
                </c:pt>
                <c:pt idx="13810">
                  <c:v>57792.755325317383</c:v>
                </c:pt>
                <c:pt idx="13811">
                  <c:v>57285.990188598633</c:v>
                </c:pt>
                <c:pt idx="13812">
                  <c:v>57661.195083618164</c:v>
                </c:pt>
                <c:pt idx="13813">
                  <c:v>57657.195083618164</c:v>
                </c:pt>
                <c:pt idx="13814">
                  <c:v>57657.195083618164</c:v>
                </c:pt>
                <c:pt idx="13815">
                  <c:v>64653.037551879883</c:v>
                </c:pt>
                <c:pt idx="13816">
                  <c:v>53340.413650512695</c:v>
                </c:pt>
                <c:pt idx="13817">
                  <c:v>51395.052322387695</c:v>
                </c:pt>
                <c:pt idx="13818">
                  <c:v>51395.052383422852</c:v>
                </c:pt>
                <c:pt idx="13819">
                  <c:v>50626.005294799805</c:v>
                </c:pt>
                <c:pt idx="13820">
                  <c:v>50626.005294799805</c:v>
                </c:pt>
                <c:pt idx="13821">
                  <c:v>50861.774826049805</c:v>
                </c:pt>
                <c:pt idx="13822">
                  <c:v>51978.357406616211</c:v>
                </c:pt>
                <c:pt idx="13823">
                  <c:v>51595.916305541992</c:v>
                </c:pt>
                <c:pt idx="13824">
                  <c:v>51599.916305541992</c:v>
                </c:pt>
                <c:pt idx="13825">
                  <c:v>51609.195907592773</c:v>
                </c:pt>
                <c:pt idx="13826">
                  <c:v>51609.19596862793</c:v>
                </c:pt>
                <c:pt idx="13827">
                  <c:v>52397.276596069336</c:v>
                </c:pt>
                <c:pt idx="13828">
                  <c:v>52278.600814819336</c:v>
                </c:pt>
                <c:pt idx="13829">
                  <c:v>51967.493545532227</c:v>
                </c:pt>
                <c:pt idx="13830">
                  <c:v>48214.324371337891</c:v>
                </c:pt>
                <c:pt idx="13831">
                  <c:v>48214.101409912109</c:v>
                </c:pt>
                <c:pt idx="13832">
                  <c:v>48264.265228271484</c:v>
                </c:pt>
                <c:pt idx="13833">
                  <c:v>48265.888153076172</c:v>
                </c:pt>
                <c:pt idx="13834">
                  <c:v>48042.201736450195</c:v>
                </c:pt>
                <c:pt idx="13835">
                  <c:v>47980.837966918945</c:v>
                </c:pt>
                <c:pt idx="13836">
                  <c:v>49664.705154418945</c:v>
                </c:pt>
                <c:pt idx="13837">
                  <c:v>49546.031387329102</c:v>
                </c:pt>
                <c:pt idx="13838">
                  <c:v>52135.011184692383</c:v>
                </c:pt>
                <c:pt idx="13839">
                  <c:v>52134.35285949707</c:v>
                </c:pt>
                <c:pt idx="13840">
                  <c:v>52143.632339477539</c:v>
                </c:pt>
                <c:pt idx="13841">
                  <c:v>52134.352981567383</c:v>
                </c:pt>
                <c:pt idx="13842">
                  <c:v>52841.222122192383</c:v>
                </c:pt>
                <c:pt idx="13843">
                  <c:v>52955.413467407227</c:v>
                </c:pt>
                <c:pt idx="13844">
                  <c:v>52964.692947387695</c:v>
                </c:pt>
                <c:pt idx="13845">
                  <c:v>62985.631607055664</c:v>
                </c:pt>
                <c:pt idx="13846">
                  <c:v>62986.524673461914</c:v>
                </c:pt>
                <c:pt idx="13847">
                  <c:v>62817.257522583008</c:v>
                </c:pt>
                <c:pt idx="13848">
                  <c:v>52352.705703735352</c:v>
                </c:pt>
                <c:pt idx="13849">
                  <c:v>50374.105545043945</c:v>
                </c:pt>
                <c:pt idx="13850">
                  <c:v>50374.105545043945</c:v>
                </c:pt>
                <c:pt idx="13851">
                  <c:v>50374.105606079102</c:v>
                </c:pt>
                <c:pt idx="13852">
                  <c:v>50374.557754516602</c:v>
                </c:pt>
                <c:pt idx="13853">
                  <c:v>50374.557693481445</c:v>
                </c:pt>
                <c:pt idx="13854">
                  <c:v>49164.326309204102</c:v>
                </c:pt>
                <c:pt idx="13855">
                  <c:v>51625.564346313477</c:v>
                </c:pt>
                <c:pt idx="13856">
                  <c:v>51990.613174438477</c:v>
                </c:pt>
                <c:pt idx="13857">
                  <c:v>51990.613235473633</c:v>
                </c:pt>
                <c:pt idx="13858">
                  <c:v>51443.25373840332</c:v>
                </c:pt>
                <c:pt idx="13859">
                  <c:v>51443.25373840332</c:v>
                </c:pt>
                <c:pt idx="13860">
                  <c:v>59948.87434387207</c:v>
                </c:pt>
                <c:pt idx="13861">
                  <c:v>59949.76741027832</c:v>
                </c:pt>
                <c:pt idx="13862">
                  <c:v>59949.76741027832</c:v>
                </c:pt>
                <c:pt idx="13863">
                  <c:v>59194.334243774414</c:v>
                </c:pt>
                <c:pt idx="13864">
                  <c:v>59578.816665649414</c:v>
                </c:pt>
                <c:pt idx="13865">
                  <c:v>50297.127090454102</c:v>
                </c:pt>
                <c:pt idx="13866">
                  <c:v>51682.231262207031</c:v>
                </c:pt>
                <c:pt idx="13867">
                  <c:v>51682.231323242188</c:v>
                </c:pt>
                <c:pt idx="13868">
                  <c:v>50709.29833984375</c:v>
                </c:pt>
                <c:pt idx="13869">
                  <c:v>50719.098220825195</c:v>
                </c:pt>
                <c:pt idx="13870">
                  <c:v>50477.739654541016</c:v>
                </c:pt>
                <c:pt idx="13871">
                  <c:v>50480.819259643555</c:v>
                </c:pt>
                <c:pt idx="13872">
                  <c:v>50432.80876159668</c:v>
                </c:pt>
                <c:pt idx="13873">
                  <c:v>50785.638595581055</c:v>
                </c:pt>
                <c:pt idx="13874">
                  <c:v>53218.474655151367</c:v>
                </c:pt>
                <c:pt idx="13875">
                  <c:v>47684.423904418945</c:v>
                </c:pt>
                <c:pt idx="13876">
                  <c:v>47026.853591918945</c:v>
                </c:pt>
                <c:pt idx="13877">
                  <c:v>47181.513320922852</c:v>
                </c:pt>
                <c:pt idx="13878">
                  <c:v>47134.968399047852</c:v>
                </c:pt>
                <c:pt idx="13879">
                  <c:v>47731.323379516602</c:v>
                </c:pt>
                <c:pt idx="13880">
                  <c:v>47731.323379516602</c:v>
                </c:pt>
                <c:pt idx="13881">
                  <c:v>47731.215957641602</c:v>
                </c:pt>
                <c:pt idx="13882">
                  <c:v>47731.323379516602</c:v>
                </c:pt>
                <c:pt idx="13883">
                  <c:v>49933.77717590332</c:v>
                </c:pt>
                <c:pt idx="13884">
                  <c:v>49650.918426513665</c:v>
                </c:pt>
                <c:pt idx="13885">
                  <c:v>52120.561309814453</c:v>
                </c:pt>
                <c:pt idx="13886">
                  <c:v>52120.561370849609</c:v>
                </c:pt>
                <c:pt idx="13887">
                  <c:v>52120.561370849609</c:v>
                </c:pt>
                <c:pt idx="13888">
                  <c:v>51147.837844848633</c:v>
                </c:pt>
                <c:pt idx="13889">
                  <c:v>51147.83772277832</c:v>
                </c:pt>
                <c:pt idx="13890">
                  <c:v>63705.966690063477</c:v>
                </c:pt>
                <c:pt idx="13891">
                  <c:v>61777.609756469727</c:v>
                </c:pt>
                <c:pt idx="13892">
                  <c:v>61777.609756469727</c:v>
                </c:pt>
                <c:pt idx="13893">
                  <c:v>53329.345352172852</c:v>
                </c:pt>
                <c:pt idx="13894">
                  <c:v>53329.345291137695</c:v>
                </c:pt>
                <c:pt idx="13895">
                  <c:v>50640.132400512695</c:v>
                </c:pt>
                <c:pt idx="13896">
                  <c:v>51430.007705688469</c:v>
                </c:pt>
                <c:pt idx="13897">
                  <c:v>52334.435501098633</c:v>
                </c:pt>
                <c:pt idx="13898">
                  <c:v>52786.678665161133</c:v>
                </c:pt>
                <c:pt idx="13899">
                  <c:v>53301.762008666992</c:v>
                </c:pt>
                <c:pt idx="13900">
                  <c:v>54213.559860229492</c:v>
                </c:pt>
                <c:pt idx="13901">
                  <c:v>53961.577377319336</c:v>
                </c:pt>
                <c:pt idx="13902">
                  <c:v>53687.161422729492</c:v>
                </c:pt>
                <c:pt idx="13903">
                  <c:v>53550.485153198242</c:v>
                </c:pt>
                <c:pt idx="13904">
                  <c:v>53550.485153198242</c:v>
                </c:pt>
                <c:pt idx="13905">
                  <c:v>50057.409378051758</c:v>
                </c:pt>
                <c:pt idx="13906">
                  <c:v>50423.322738647461</c:v>
                </c:pt>
                <c:pt idx="13907">
                  <c:v>50583.093490600586</c:v>
                </c:pt>
                <c:pt idx="13908">
                  <c:v>48657.225570678704</c:v>
                </c:pt>
                <c:pt idx="13909">
                  <c:v>48431.486557006829</c:v>
                </c:pt>
                <c:pt idx="13910">
                  <c:v>48549.601791381829</c:v>
                </c:pt>
                <c:pt idx="13911">
                  <c:v>48668.277450561516</c:v>
                </c:pt>
                <c:pt idx="13912">
                  <c:v>48723.709304809563</c:v>
                </c:pt>
                <c:pt idx="13913">
                  <c:v>48723.709548950195</c:v>
                </c:pt>
                <c:pt idx="13914">
                  <c:v>48723.709548950195</c:v>
                </c:pt>
                <c:pt idx="13915">
                  <c:v>48707.733596801758</c:v>
                </c:pt>
                <c:pt idx="13916">
                  <c:v>48717.01301574707</c:v>
                </c:pt>
                <c:pt idx="13917">
                  <c:v>48717.013137817383</c:v>
                </c:pt>
                <c:pt idx="13918">
                  <c:v>48707.733657836914</c:v>
                </c:pt>
                <c:pt idx="13919">
                  <c:v>50499.373001098633</c:v>
                </c:pt>
                <c:pt idx="13920">
                  <c:v>54336.787368774414</c:v>
                </c:pt>
                <c:pt idx="13921">
                  <c:v>52902.621658325195</c:v>
                </c:pt>
                <c:pt idx="13922">
                  <c:v>52829.501541137695</c:v>
                </c:pt>
                <c:pt idx="13923">
                  <c:v>52756.381423950195</c:v>
                </c:pt>
                <c:pt idx="13924">
                  <c:v>52683.271560668945</c:v>
                </c:pt>
                <c:pt idx="13925">
                  <c:v>52585.324905395508</c:v>
                </c:pt>
                <c:pt idx="13926">
                  <c:v>52537.937698364258</c:v>
                </c:pt>
                <c:pt idx="13927">
                  <c:v>52537.937698364258</c:v>
                </c:pt>
                <c:pt idx="13928">
                  <c:v>52537.937698364258</c:v>
                </c:pt>
                <c:pt idx="13929">
                  <c:v>51956.168533325195</c:v>
                </c:pt>
                <c:pt idx="13930">
                  <c:v>51956.168533325195</c:v>
                </c:pt>
                <c:pt idx="13931">
                  <c:v>48864.401626586914</c:v>
                </c:pt>
                <c:pt idx="13932">
                  <c:v>48864.40168762207</c:v>
                </c:pt>
                <c:pt idx="13933">
                  <c:v>48864.401626586914</c:v>
                </c:pt>
                <c:pt idx="13934">
                  <c:v>48864.40168762207</c:v>
                </c:pt>
                <c:pt idx="13935">
                  <c:v>60189.768508911126</c:v>
                </c:pt>
                <c:pt idx="13936">
                  <c:v>60256.458206176758</c:v>
                </c:pt>
                <c:pt idx="13937">
                  <c:v>48541.125137329102</c:v>
                </c:pt>
                <c:pt idx="13938">
                  <c:v>49251.399490356445</c:v>
                </c:pt>
                <c:pt idx="13939">
                  <c:v>49251.399551391602</c:v>
                </c:pt>
                <c:pt idx="13940">
                  <c:v>49255.399673461914</c:v>
                </c:pt>
                <c:pt idx="13941">
                  <c:v>49213.958084106445</c:v>
                </c:pt>
                <c:pt idx="13942">
                  <c:v>51939.944091796875</c:v>
                </c:pt>
                <c:pt idx="13943">
                  <c:v>51948.600463867188</c:v>
                </c:pt>
                <c:pt idx="13944">
                  <c:v>51948.600402832031</c:v>
                </c:pt>
                <c:pt idx="13945">
                  <c:v>51278.844116210938</c:v>
                </c:pt>
                <c:pt idx="13946">
                  <c:v>51701.786010742188</c:v>
                </c:pt>
                <c:pt idx="13947">
                  <c:v>52569.940628051751</c:v>
                </c:pt>
                <c:pt idx="13948">
                  <c:v>52899.680221557617</c:v>
                </c:pt>
                <c:pt idx="13949">
                  <c:v>52905.658920288086</c:v>
                </c:pt>
                <c:pt idx="13950">
                  <c:v>60725.527297973626</c:v>
                </c:pt>
                <c:pt idx="13951">
                  <c:v>63051.164749145508</c:v>
                </c:pt>
                <c:pt idx="13952">
                  <c:v>56436.363967895508</c:v>
                </c:pt>
                <c:pt idx="13953">
                  <c:v>49712.726638793945</c:v>
                </c:pt>
                <c:pt idx="13954">
                  <c:v>49716.726699829102</c:v>
                </c:pt>
                <c:pt idx="13955">
                  <c:v>49726.006118774414</c:v>
                </c:pt>
                <c:pt idx="13956">
                  <c:v>49607.33235168457</c:v>
                </c:pt>
                <c:pt idx="13957">
                  <c:v>48769.943923950195</c:v>
                </c:pt>
                <c:pt idx="13958">
                  <c:v>48916.81477355957</c:v>
                </c:pt>
                <c:pt idx="13959">
                  <c:v>48916.81477355957</c:v>
                </c:pt>
                <c:pt idx="13960">
                  <c:v>48916.814834594719</c:v>
                </c:pt>
                <c:pt idx="13961">
                  <c:v>48916.81477355957</c:v>
                </c:pt>
                <c:pt idx="13962">
                  <c:v>49157.694473266602</c:v>
                </c:pt>
                <c:pt idx="13963">
                  <c:v>49304.971328735352</c:v>
                </c:pt>
                <c:pt idx="13964">
                  <c:v>49304.971450805664</c:v>
                </c:pt>
                <c:pt idx="13965">
                  <c:v>53114.677322387695</c:v>
                </c:pt>
                <c:pt idx="13966">
                  <c:v>53140.281875610352</c:v>
                </c:pt>
                <c:pt idx="13967">
                  <c:v>52860.889297485352</c:v>
                </c:pt>
                <c:pt idx="13968">
                  <c:v>52860.889297485352</c:v>
                </c:pt>
                <c:pt idx="13969">
                  <c:v>49671.571426391602</c:v>
                </c:pt>
                <c:pt idx="13970">
                  <c:v>49671.571365356445</c:v>
                </c:pt>
                <c:pt idx="13971">
                  <c:v>49671.571365356445</c:v>
                </c:pt>
                <c:pt idx="13972">
                  <c:v>49671.571426391602</c:v>
                </c:pt>
                <c:pt idx="13973">
                  <c:v>48290.359939575195</c:v>
                </c:pt>
                <c:pt idx="13974">
                  <c:v>48294.359939575195</c:v>
                </c:pt>
                <c:pt idx="13975">
                  <c:v>48290.360000610352</c:v>
                </c:pt>
                <c:pt idx="13976">
                  <c:v>49978.594314575188</c:v>
                </c:pt>
                <c:pt idx="13977">
                  <c:v>49832.574295043938</c:v>
                </c:pt>
                <c:pt idx="13978">
                  <c:v>49621.188552856445</c:v>
                </c:pt>
                <c:pt idx="13979">
                  <c:v>52789.938766479492</c:v>
                </c:pt>
                <c:pt idx="13980">
                  <c:v>49465.897537231445</c:v>
                </c:pt>
                <c:pt idx="13981">
                  <c:v>49465.897537231445</c:v>
                </c:pt>
                <c:pt idx="13982">
                  <c:v>49210.389724731445</c:v>
                </c:pt>
                <c:pt idx="13983">
                  <c:v>50357.797409057617</c:v>
                </c:pt>
                <c:pt idx="13984">
                  <c:v>50357.797409057617</c:v>
                </c:pt>
                <c:pt idx="13985">
                  <c:v>51218.025955200195</c:v>
                </c:pt>
                <c:pt idx="13986">
                  <c:v>51774.611892700195</c:v>
                </c:pt>
                <c:pt idx="13987">
                  <c:v>50203.66975402832</c:v>
                </c:pt>
                <c:pt idx="13988">
                  <c:v>50212.949234008789</c:v>
                </c:pt>
                <c:pt idx="13989">
                  <c:v>50206.982315063477</c:v>
                </c:pt>
                <c:pt idx="13990">
                  <c:v>48948.111061096191</c:v>
                </c:pt>
                <c:pt idx="13991">
                  <c:v>52678.330169677734</c:v>
                </c:pt>
                <c:pt idx="13992">
                  <c:v>52683.784271240234</c:v>
                </c:pt>
                <c:pt idx="13993">
                  <c:v>52679.784271240234</c:v>
                </c:pt>
                <c:pt idx="13994">
                  <c:v>52696.048355102539</c:v>
                </c:pt>
                <c:pt idx="13995">
                  <c:v>65164.691558837891</c:v>
                </c:pt>
                <c:pt idx="13996">
                  <c:v>59292.404373168938</c:v>
                </c:pt>
                <c:pt idx="13997">
                  <c:v>59292.404373168938</c:v>
                </c:pt>
                <c:pt idx="13998">
                  <c:v>59047.35530090332</c:v>
                </c:pt>
                <c:pt idx="13999">
                  <c:v>54540.78108215332</c:v>
                </c:pt>
                <c:pt idx="14000">
                  <c:v>54590.781204223633</c:v>
                </c:pt>
                <c:pt idx="14001">
                  <c:v>54581.50178527832</c:v>
                </c:pt>
                <c:pt idx="14002">
                  <c:v>49811.397903442383</c:v>
                </c:pt>
                <c:pt idx="14003">
                  <c:v>49811.397903442383</c:v>
                </c:pt>
                <c:pt idx="14004">
                  <c:v>50518.743362426758</c:v>
                </c:pt>
                <c:pt idx="14005">
                  <c:v>50528.32063293457</c:v>
                </c:pt>
                <c:pt idx="14006">
                  <c:v>51469.394607543945</c:v>
                </c:pt>
                <c:pt idx="14007">
                  <c:v>51478.67414855957</c:v>
                </c:pt>
                <c:pt idx="14008">
                  <c:v>51478.67414855957</c:v>
                </c:pt>
                <c:pt idx="14009">
                  <c:v>52306.879013061523</c:v>
                </c:pt>
                <c:pt idx="14010">
                  <c:v>53138.58137512207</c:v>
                </c:pt>
                <c:pt idx="14011">
                  <c:v>50300.95491027832</c:v>
                </c:pt>
                <c:pt idx="14012">
                  <c:v>50972.614700317383</c:v>
                </c:pt>
                <c:pt idx="14013">
                  <c:v>50972.614700317383</c:v>
                </c:pt>
                <c:pt idx="14014">
                  <c:v>50972.614700317383</c:v>
                </c:pt>
                <c:pt idx="14015">
                  <c:v>50972.61457824707</c:v>
                </c:pt>
                <c:pt idx="14016">
                  <c:v>50699.874465942383</c:v>
                </c:pt>
                <c:pt idx="14017">
                  <c:v>50651.86408996582</c:v>
                </c:pt>
                <c:pt idx="14018">
                  <c:v>50955.70491027832</c:v>
                </c:pt>
                <c:pt idx="14019">
                  <c:v>50954.81135559082</c:v>
                </c:pt>
                <c:pt idx="14020">
                  <c:v>51331.698806762695</c:v>
                </c:pt>
                <c:pt idx="14021">
                  <c:v>51297.633377075195</c:v>
                </c:pt>
                <c:pt idx="14022">
                  <c:v>51202.02229309082</c:v>
                </c:pt>
                <c:pt idx="14023">
                  <c:v>49657.702102661133</c:v>
                </c:pt>
                <c:pt idx="14024">
                  <c:v>49923.510696411133</c:v>
                </c:pt>
                <c:pt idx="14025">
                  <c:v>48288.135879516602</c:v>
                </c:pt>
                <c:pt idx="14026">
                  <c:v>48215.235977172852</c:v>
                </c:pt>
                <c:pt idx="14027">
                  <c:v>48142.336074829102</c:v>
                </c:pt>
                <c:pt idx="14028">
                  <c:v>48069.435928344719</c:v>
                </c:pt>
                <c:pt idx="14029">
                  <c:v>48658.105117797852</c:v>
                </c:pt>
                <c:pt idx="14030">
                  <c:v>48581.205215454102</c:v>
                </c:pt>
                <c:pt idx="14031">
                  <c:v>52078.761672973633</c:v>
                </c:pt>
                <c:pt idx="14032">
                  <c:v>52078.761611938477</c:v>
                </c:pt>
                <c:pt idx="14033">
                  <c:v>52965.356750488281</c:v>
                </c:pt>
                <c:pt idx="14034">
                  <c:v>53343.439178466797</c:v>
                </c:pt>
                <c:pt idx="14035">
                  <c:v>52991.337524414063</c:v>
                </c:pt>
                <c:pt idx="14036">
                  <c:v>53231.888366699219</c:v>
                </c:pt>
                <c:pt idx="14037">
                  <c:v>52869.151977539063</c:v>
                </c:pt>
                <c:pt idx="14038">
                  <c:v>52869.152038574219</c:v>
                </c:pt>
                <c:pt idx="14039">
                  <c:v>54284.617477416992</c:v>
                </c:pt>
                <c:pt idx="14040">
                  <c:v>60158.206741333008</c:v>
                </c:pt>
                <c:pt idx="14041">
                  <c:v>60092.013748168945</c:v>
                </c:pt>
                <c:pt idx="14042">
                  <c:v>60028.393142700188</c:v>
                </c:pt>
                <c:pt idx="14043">
                  <c:v>59955.49299621582</c:v>
                </c:pt>
                <c:pt idx="14044">
                  <c:v>60612.422073364258</c:v>
                </c:pt>
                <c:pt idx="14045">
                  <c:v>60548.581314086914</c:v>
                </c:pt>
                <c:pt idx="14046">
                  <c:v>60475.46125793457</c:v>
                </c:pt>
                <c:pt idx="14047">
                  <c:v>52501.610000610352</c:v>
                </c:pt>
                <c:pt idx="14048">
                  <c:v>52505.394607543945</c:v>
                </c:pt>
                <c:pt idx="14049">
                  <c:v>52514.674270629883</c:v>
                </c:pt>
                <c:pt idx="14050">
                  <c:v>52505.609939575195</c:v>
                </c:pt>
                <c:pt idx="14051">
                  <c:v>49713.997268676758</c:v>
                </c:pt>
                <c:pt idx="14052">
                  <c:v>49566.901565551758</c:v>
                </c:pt>
                <c:pt idx="14053">
                  <c:v>52047.308853149414</c:v>
                </c:pt>
                <c:pt idx="14054">
                  <c:v>52047.308792114258</c:v>
                </c:pt>
                <c:pt idx="14055">
                  <c:v>49612.051605224609</c:v>
                </c:pt>
                <c:pt idx="14056">
                  <c:v>48560.508758544922</c:v>
                </c:pt>
                <c:pt idx="14057">
                  <c:v>48560.508819580078</c:v>
                </c:pt>
                <c:pt idx="14058">
                  <c:v>48564.708831787109</c:v>
                </c:pt>
                <c:pt idx="14059">
                  <c:v>51750.57356262207</c:v>
                </c:pt>
                <c:pt idx="14060">
                  <c:v>51252.026809692383</c:v>
                </c:pt>
                <c:pt idx="14061">
                  <c:v>51252.026748657227</c:v>
                </c:pt>
                <c:pt idx="14062">
                  <c:v>51252.026748657227</c:v>
                </c:pt>
                <c:pt idx="14063">
                  <c:v>51252.026748657227</c:v>
                </c:pt>
                <c:pt idx="14064">
                  <c:v>51252.026748657227</c:v>
                </c:pt>
                <c:pt idx="14065">
                  <c:v>50867.546340942383</c:v>
                </c:pt>
                <c:pt idx="14066">
                  <c:v>51252.026809692383</c:v>
                </c:pt>
                <c:pt idx="14067">
                  <c:v>50904.02668762207</c:v>
                </c:pt>
                <c:pt idx="14068">
                  <c:v>50864.274551391602</c:v>
                </c:pt>
                <c:pt idx="14069">
                  <c:v>50904.858840942383</c:v>
                </c:pt>
                <c:pt idx="14070">
                  <c:v>52974.357986450195</c:v>
                </c:pt>
                <c:pt idx="14071">
                  <c:v>52974.357986450195</c:v>
                </c:pt>
                <c:pt idx="14072">
                  <c:v>53124.386306762695</c:v>
                </c:pt>
                <c:pt idx="14073">
                  <c:v>53124.386306762695</c:v>
                </c:pt>
                <c:pt idx="14074">
                  <c:v>53124.386367797852</c:v>
                </c:pt>
                <c:pt idx="14075">
                  <c:v>48364.490371704102</c:v>
                </c:pt>
                <c:pt idx="14076">
                  <c:v>48600.263748168945</c:v>
                </c:pt>
                <c:pt idx="14077">
                  <c:v>48600.263748168945</c:v>
                </c:pt>
                <c:pt idx="14078">
                  <c:v>48600.263748168945</c:v>
                </c:pt>
                <c:pt idx="14079">
                  <c:v>48600.263748168945</c:v>
                </c:pt>
                <c:pt idx="14080">
                  <c:v>48382.150527954102</c:v>
                </c:pt>
                <c:pt idx="14081">
                  <c:v>49081.150466918945</c:v>
                </c:pt>
                <c:pt idx="14082">
                  <c:v>51077.204238891602</c:v>
                </c:pt>
                <c:pt idx="14083">
                  <c:v>51077.204177856445</c:v>
                </c:pt>
                <c:pt idx="14084">
                  <c:v>51472.945617675781</c:v>
                </c:pt>
                <c:pt idx="14085">
                  <c:v>64806.669631958001</c:v>
                </c:pt>
                <c:pt idx="14086">
                  <c:v>60953.695755004883</c:v>
                </c:pt>
                <c:pt idx="14087">
                  <c:v>60472.809097290039</c:v>
                </c:pt>
                <c:pt idx="14088">
                  <c:v>60422.088088989258</c:v>
                </c:pt>
                <c:pt idx="14089">
                  <c:v>60422.088027954102</c:v>
                </c:pt>
                <c:pt idx="14090">
                  <c:v>60672.398574829102</c:v>
                </c:pt>
                <c:pt idx="14091">
                  <c:v>61002.197647094727</c:v>
                </c:pt>
                <c:pt idx="14092">
                  <c:v>52828.071853637695</c:v>
                </c:pt>
                <c:pt idx="14093">
                  <c:v>52837.351455688477</c:v>
                </c:pt>
                <c:pt idx="14094">
                  <c:v>52173.28498840332</c:v>
                </c:pt>
                <c:pt idx="14095">
                  <c:v>54416.769515991204</c:v>
                </c:pt>
                <c:pt idx="14096">
                  <c:v>54646.890609741204</c:v>
                </c:pt>
                <c:pt idx="14097">
                  <c:v>54646.890731811516</c:v>
                </c:pt>
                <c:pt idx="14098">
                  <c:v>54650.890609741204</c:v>
                </c:pt>
                <c:pt idx="14099">
                  <c:v>54895.645736694336</c:v>
                </c:pt>
                <c:pt idx="14100">
                  <c:v>59923.848831176751</c:v>
                </c:pt>
                <c:pt idx="14101">
                  <c:v>59526.723098754883</c:v>
                </c:pt>
                <c:pt idx="14102">
                  <c:v>59844.408401489251</c:v>
                </c:pt>
                <c:pt idx="14103">
                  <c:v>59765.752395629883</c:v>
                </c:pt>
                <c:pt idx="14104">
                  <c:v>58599.941360473633</c:v>
                </c:pt>
                <c:pt idx="14105">
                  <c:v>59696.428665161133</c:v>
                </c:pt>
                <c:pt idx="14106">
                  <c:v>59483.821121215813</c:v>
                </c:pt>
                <c:pt idx="14107">
                  <c:v>54221.59895324707</c:v>
                </c:pt>
                <c:pt idx="14108">
                  <c:v>54225.59895324707</c:v>
                </c:pt>
                <c:pt idx="14109">
                  <c:v>54234.878372192383</c:v>
                </c:pt>
                <c:pt idx="14110">
                  <c:v>54227.05403137207</c:v>
                </c:pt>
                <c:pt idx="14111">
                  <c:v>51285.18293762207</c:v>
                </c:pt>
                <c:pt idx="14112">
                  <c:v>51336.166702270508</c:v>
                </c:pt>
                <c:pt idx="14113">
                  <c:v>50836.549392700195</c:v>
                </c:pt>
                <c:pt idx="14114">
                  <c:v>52049.83674621582</c:v>
                </c:pt>
                <c:pt idx="14115">
                  <c:v>64780.959915161133</c:v>
                </c:pt>
                <c:pt idx="14116">
                  <c:v>64784.065383911133</c:v>
                </c:pt>
                <c:pt idx="14117">
                  <c:v>64736.593948364251</c:v>
                </c:pt>
                <c:pt idx="14118">
                  <c:v>64736.593704223633</c:v>
                </c:pt>
                <c:pt idx="14119">
                  <c:v>62977.371047973633</c:v>
                </c:pt>
                <c:pt idx="14120">
                  <c:v>62755.099075317383</c:v>
                </c:pt>
                <c:pt idx="14121">
                  <c:v>62694.458450317383</c:v>
                </c:pt>
                <c:pt idx="14122">
                  <c:v>58682.017288208008</c:v>
                </c:pt>
                <c:pt idx="14123">
                  <c:v>54498.73078918457</c:v>
                </c:pt>
                <c:pt idx="14124">
                  <c:v>54449.698806762695</c:v>
                </c:pt>
                <c:pt idx="14125">
                  <c:v>54449.69905090332</c:v>
                </c:pt>
                <c:pt idx="14126">
                  <c:v>55147.02082824707</c:v>
                </c:pt>
                <c:pt idx="14127">
                  <c:v>55498.888748168938</c:v>
                </c:pt>
                <c:pt idx="14128">
                  <c:v>51998.725112915039</c:v>
                </c:pt>
                <c:pt idx="14129">
                  <c:v>50042.175170898438</c:v>
                </c:pt>
                <c:pt idx="14130">
                  <c:v>53644.633575439453</c:v>
                </c:pt>
                <c:pt idx="14131">
                  <c:v>53644.841583251953</c:v>
                </c:pt>
                <c:pt idx="14132">
                  <c:v>49033.061599731445</c:v>
                </c:pt>
                <c:pt idx="14133">
                  <c:v>49151.735427856445</c:v>
                </c:pt>
                <c:pt idx="14134">
                  <c:v>49151.735427856445</c:v>
                </c:pt>
                <c:pt idx="14135">
                  <c:v>48293.381118774414</c:v>
                </c:pt>
                <c:pt idx="14136">
                  <c:v>48293.381057739258</c:v>
                </c:pt>
                <c:pt idx="14137">
                  <c:v>47941.381057739258</c:v>
                </c:pt>
                <c:pt idx="14138">
                  <c:v>47941.381118774414</c:v>
                </c:pt>
                <c:pt idx="14139">
                  <c:v>48098.274978637695</c:v>
                </c:pt>
                <c:pt idx="14140">
                  <c:v>48293.380935668945</c:v>
                </c:pt>
                <c:pt idx="14141">
                  <c:v>48293.380935668945</c:v>
                </c:pt>
                <c:pt idx="14142">
                  <c:v>48293.172927856445</c:v>
                </c:pt>
                <c:pt idx="14143">
                  <c:v>50213.783340454102</c:v>
                </c:pt>
                <c:pt idx="14144">
                  <c:v>53693.21760559082</c:v>
                </c:pt>
                <c:pt idx="14145">
                  <c:v>52040.685028076172</c:v>
                </c:pt>
                <c:pt idx="14146">
                  <c:v>52040.685028076172</c:v>
                </c:pt>
                <c:pt idx="14147">
                  <c:v>49981.995742797852</c:v>
                </c:pt>
                <c:pt idx="14148">
                  <c:v>49981.995742797852</c:v>
                </c:pt>
                <c:pt idx="14149">
                  <c:v>52531.793060302734</c:v>
                </c:pt>
                <c:pt idx="14150">
                  <c:v>52932.575485229492</c:v>
                </c:pt>
                <c:pt idx="14151">
                  <c:v>53126.583602905273</c:v>
                </c:pt>
                <c:pt idx="14152">
                  <c:v>53126.583602905273</c:v>
                </c:pt>
                <c:pt idx="14153">
                  <c:v>53117.304061889648</c:v>
                </c:pt>
                <c:pt idx="14154">
                  <c:v>53117.304061889648</c:v>
                </c:pt>
                <c:pt idx="14155">
                  <c:v>53126.583480834961</c:v>
                </c:pt>
                <c:pt idx="14156">
                  <c:v>53123.861068725586</c:v>
                </c:pt>
                <c:pt idx="14157">
                  <c:v>54338.369476318359</c:v>
                </c:pt>
                <c:pt idx="14158">
                  <c:v>54338.369537353516</c:v>
                </c:pt>
                <c:pt idx="14159">
                  <c:v>54748.623031616211</c:v>
                </c:pt>
                <c:pt idx="14160">
                  <c:v>51795.06916809082</c:v>
                </c:pt>
                <c:pt idx="14161">
                  <c:v>52179.549697875977</c:v>
                </c:pt>
                <c:pt idx="14162">
                  <c:v>52179.549697875977</c:v>
                </c:pt>
                <c:pt idx="14163">
                  <c:v>51827.549697875977</c:v>
                </c:pt>
                <c:pt idx="14164">
                  <c:v>52372.912551879883</c:v>
                </c:pt>
                <c:pt idx="14165">
                  <c:v>51663.130447387695</c:v>
                </c:pt>
                <c:pt idx="14166">
                  <c:v>51653.850967407227</c:v>
                </c:pt>
                <c:pt idx="14167">
                  <c:v>51649.851150512695</c:v>
                </c:pt>
                <c:pt idx="14168">
                  <c:v>50703.042922973633</c:v>
                </c:pt>
                <c:pt idx="14169">
                  <c:v>50695.542984008789</c:v>
                </c:pt>
                <c:pt idx="14170">
                  <c:v>51805.700241088867</c:v>
                </c:pt>
                <c:pt idx="14171">
                  <c:v>52198.181381225586</c:v>
                </c:pt>
                <c:pt idx="14172">
                  <c:v>52202.181442260742</c:v>
                </c:pt>
                <c:pt idx="14173">
                  <c:v>52167.210311889648</c:v>
                </c:pt>
                <c:pt idx="14174">
                  <c:v>51917.630340576172</c:v>
                </c:pt>
                <c:pt idx="14175">
                  <c:v>56106.983352661133</c:v>
                </c:pt>
                <c:pt idx="14176">
                  <c:v>56106.983413696289</c:v>
                </c:pt>
                <c:pt idx="14177">
                  <c:v>51276.238906860352</c:v>
                </c:pt>
                <c:pt idx="14178">
                  <c:v>51276.238906860352</c:v>
                </c:pt>
                <c:pt idx="14179">
                  <c:v>51118.616775512695</c:v>
                </c:pt>
                <c:pt idx="14180">
                  <c:v>49097.317001342773</c:v>
                </c:pt>
                <c:pt idx="14181">
                  <c:v>49097.31706237793</c:v>
                </c:pt>
                <c:pt idx="14182">
                  <c:v>48745.317001342773</c:v>
                </c:pt>
                <c:pt idx="14183">
                  <c:v>49454.279006958008</c:v>
                </c:pt>
                <c:pt idx="14184">
                  <c:v>49454.279006958008</c:v>
                </c:pt>
                <c:pt idx="14185">
                  <c:v>49454.279006958008</c:v>
                </c:pt>
                <c:pt idx="14186">
                  <c:v>49039.454666137695</c:v>
                </c:pt>
                <c:pt idx="14187">
                  <c:v>48966.334548950195</c:v>
                </c:pt>
                <c:pt idx="14188">
                  <c:v>49426.542861938477</c:v>
                </c:pt>
                <c:pt idx="14189">
                  <c:v>49978.554641723633</c:v>
                </c:pt>
                <c:pt idx="14190">
                  <c:v>52413.867446899414</c:v>
                </c:pt>
                <c:pt idx="14191">
                  <c:v>52423.146865844727</c:v>
                </c:pt>
                <c:pt idx="14192">
                  <c:v>52423.146926879883</c:v>
                </c:pt>
                <c:pt idx="14193">
                  <c:v>53483.542739868164</c:v>
                </c:pt>
                <c:pt idx="14194">
                  <c:v>53483.54280090332</c:v>
                </c:pt>
                <c:pt idx="14195">
                  <c:v>53483.542739868164</c:v>
                </c:pt>
                <c:pt idx="14196">
                  <c:v>52279.080703735352</c:v>
                </c:pt>
                <c:pt idx="14197">
                  <c:v>52286.807388305664</c:v>
                </c:pt>
                <c:pt idx="14198">
                  <c:v>52277.527908325195</c:v>
                </c:pt>
                <c:pt idx="14199">
                  <c:v>51814.599197387695</c:v>
                </c:pt>
                <c:pt idx="14200">
                  <c:v>48979.500137329102</c:v>
                </c:pt>
                <c:pt idx="14201">
                  <c:v>48982.371170043945</c:v>
                </c:pt>
                <c:pt idx="14202">
                  <c:v>48863.695449829102</c:v>
                </c:pt>
                <c:pt idx="14203">
                  <c:v>48602.011795043945</c:v>
                </c:pt>
                <c:pt idx="14204">
                  <c:v>51746.757934570313</c:v>
                </c:pt>
                <c:pt idx="14205">
                  <c:v>50860.538162231445</c:v>
                </c:pt>
                <c:pt idx="14206">
                  <c:v>50863.467056274414</c:v>
                </c:pt>
                <c:pt idx="14207">
                  <c:v>50186.347732543945</c:v>
                </c:pt>
                <c:pt idx="14208">
                  <c:v>52488.969314575195</c:v>
                </c:pt>
                <c:pt idx="14209">
                  <c:v>52407.198806762695</c:v>
                </c:pt>
                <c:pt idx="14210">
                  <c:v>52022.716384887695</c:v>
                </c:pt>
                <c:pt idx="14211">
                  <c:v>51390.97151184082</c:v>
                </c:pt>
                <c:pt idx="14212">
                  <c:v>51400.25129699707</c:v>
                </c:pt>
                <c:pt idx="14213">
                  <c:v>51385.537185668945</c:v>
                </c:pt>
                <c:pt idx="14214">
                  <c:v>52332.723297119141</c:v>
                </c:pt>
                <c:pt idx="14215">
                  <c:v>52379.860626220703</c:v>
                </c:pt>
                <c:pt idx="14216">
                  <c:v>52379.860687255859</c:v>
                </c:pt>
                <c:pt idx="14217">
                  <c:v>51713.124114990234</c:v>
                </c:pt>
                <c:pt idx="14218">
                  <c:v>51951.341751098633</c:v>
                </c:pt>
                <c:pt idx="14219">
                  <c:v>51960.621231079102</c:v>
                </c:pt>
                <c:pt idx="14220">
                  <c:v>54019.065078735352</c:v>
                </c:pt>
                <c:pt idx="14221">
                  <c:v>54019.065017700195</c:v>
                </c:pt>
                <c:pt idx="14222">
                  <c:v>54019.065017700195</c:v>
                </c:pt>
                <c:pt idx="14223">
                  <c:v>54010.709609985352</c:v>
                </c:pt>
                <c:pt idx="14224">
                  <c:v>54010.709548950195</c:v>
                </c:pt>
                <c:pt idx="14225">
                  <c:v>53892.592422485352</c:v>
                </c:pt>
                <c:pt idx="14226">
                  <c:v>51077.900466918945</c:v>
                </c:pt>
                <c:pt idx="14227">
                  <c:v>51077.900527954102</c:v>
                </c:pt>
                <c:pt idx="14228">
                  <c:v>50458.285110473633</c:v>
                </c:pt>
                <c:pt idx="14229">
                  <c:v>50467.564529418945</c:v>
                </c:pt>
                <c:pt idx="14230">
                  <c:v>50458.285110473633</c:v>
                </c:pt>
                <c:pt idx="14231">
                  <c:v>50760.599945068359</c:v>
                </c:pt>
                <c:pt idx="14232">
                  <c:v>51472.064727783203</c:v>
                </c:pt>
                <c:pt idx="14233">
                  <c:v>51472.064788818359</c:v>
                </c:pt>
                <c:pt idx="14234">
                  <c:v>51470.873870849609</c:v>
                </c:pt>
                <c:pt idx="14235">
                  <c:v>61344.145217895501</c:v>
                </c:pt>
                <c:pt idx="14236">
                  <c:v>61410.834915161133</c:v>
                </c:pt>
                <c:pt idx="14237">
                  <c:v>55098.301223754883</c:v>
                </c:pt>
                <c:pt idx="14238">
                  <c:v>55338.744583129883</c:v>
                </c:pt>
                <c:pt idx="14239">
                  <c:v>55338.744583129883</c:v>
                </c:pt>
                <c:pt idx="14240">
                  <c:v>55338.744583129883</c:v>
                </c:pt>
                <c:pt idx="14241">
                  <c:v>48186.270629882813</c:v>
                </c:pt>
                <c:pt idx="14242">
                  <c:v>48195.549987792969</c:v>
                </c:pt>
                <c:pt idx="14243">
                  <c:v>52266.038955688477</c:v>
                </c:pt>
                <c:pt idx="14244">
                  <c:v>52266.039016723633</c:v>
                </c:pt>
                <c:pt idx="14245">
                  <c:v>51992.685928344727</c:v>
                </c:pt>
                <c:pt idx="14246">
                  <c:v>51922.088592529297</c:v>
                </c:pt>
                <c:pt idx="14247">
                  <c:v>52741.445693969727</c:v>
                </c:pt>
                <c:pt idx="14248">
                  <c:v>52289.660537719727</c:v>
                </c:pt>
                <c:pt idx="14249">
                  <c:v>53568.938064575195</c:v>
                </c:pt>
                <c:pt idx="14250">
                  <c:v>53343.089431762695</c:v>
                </c:pt>
                <c:pt idx="14251">
                  <c:v>53276.399490356445</c:v>
                </c:pt>
                <c:pt idx="14252">
                  <c:v>52277.591384887695</c:v>
                </c:pt>
                <c:pt idx="14253">
                  <c:v>52210.901748657219</c:v>
                </c:pt>
                <c:pt idx="14254">
                  <c:v>51370.257400512695</c:v>
                </c:pt>
                <c:pt idx="14255">
                  <c:v>51632.257461547852</c:v>
                </c:pt>
                <c:pt idx="14256">
                  <c:v>51632.257461547852</c:v>
                </c:pt>
                <c:pt idx="14257">
                  <c:v>52094.450759887695</c:v>
                </c:pt>
                <c:pt idx="14258">
                  <c:v>52094.450820922852</c:v>
                </c:pt>
                <c:pt idx="14259">
                  <c:v>50580.149307250977</c:v>
                </c:pt>
                <c:pt idx="14260">
                  <c:v>50589.428787231445</c:v>
                </c:pt>
                <c:pt idx="14261">
                  <c:v>50815.918838500977</c:v>
                </c:pt>
                <c:pt idx="14262">
                  <c:v>52246.441299438477</c:v>
                </c:pt>
                <c:pt idx="14263">
                  <c:v>52246.44123840332</c:v>
                </c:pt>
                <c:pt idx="14264">
                  <c:v>52246.44123840332</c:v>
                </c:pt>
                <c:pt idx="14265">
                  <c:v>54052.517532348633</c:v>
                </c:pt>
                <c:pt idx="14266">
                  <c:v>54061.79719543457</c:v>
                </c:pt>
                <c:pt idx="14267">
                  <c:v>54052.517715454102</c:v>
                </c:pt>
                <c:pt idx="14268">
                  <c:v>53958.517654418945</c:v>
                </c:pt>
                <c:pt idx="14269">
                  <c:v>53763.411514282227</c:v>
                </c:pt>
                <c:pt idx="14270">
                  <c:v>50707.776504516602</c:v>
                </c:pt>
                <c:pt idx="14271">
                  <c:v>50707.776443481445</c:v>
                </c:pt>
                <c:pt idx="14272">
                  <c:v>50707.776443481445</c:v>
                </c:pt>
                <c:pt idx="14273">
                  <c:v>51287.052627563477</c:v>
                </c:pt>
                <c:pt idx="14274">
                  <c:v>51287.052627563477</c:v>
                </c:pt>
                <c:pt idx="14275">
                  <c:v>51163.244918823242</c:v>
                </c:pt>
                <c:pt idx="14276">
                  <c:v>54135.174118041992</c:v>
                </c:pt>
                <c:pt idx="14277">
                  <c:v>54519.654586791992</c:v>
                </c:pt>
                <c:pt idx="14278">
                  <c:v>54134.89030456543</c:v>
                </c:pt>
                <c:pt idx="14279">
                  <c:v>55195.59928894043</c:v>
                </c:pt>
                <c:pt idx="14280">
                  <c:v>60821.726089477532</c:v>
                </c:pt>
                <c:pt idx="14281">
                  <c:v>60990.479690551751</c:v>
                </c:pt>
                <c:pt idx="14282">
                  <c:v>60084.841445922852</c:v>
                </c:pt>
                <c:pt idx="14283">
                  <c:v>60140.638626098633</c:v>
                </c:pt>
                <c:pt idx="14284">
                  <c:v>50907.480102539063</c:v>
                </c:pt>
                <c:pt idx="14285">
                  <c:v>50908.880065917969</c:v>
                </c:pt>
                <c:pt idx="14286">
                  <c:v>51106.122619628906</c:v>
                </c:pt>
                <c:pt idx="14287">
                  <c:v>51106.122558593743</c:v>
                </c:pt>
                <c:pt idx="14288">
                  <c:v>51094.922561645501</c:v>
                </c:pt>
                <c:pt idx="14289">
                  <c:v>49645.620361328125</c:v>
                </c:pt>
                <c:pt idx="14290">
                  <c:v>49645.620300292961</c:v>
                </c:pt>
                <c:pt idx="14291">
                  <c:v>52320.128494262695</c:v>
                </c:pt>
                <c:pt idx="14292">
                  <c:v>52320.128677368164</c:v>
                </c:pt>
                <c:pt idx="14293">
                  <c:v>52320.128677368164</c:v>
                </c:pt>
                <c:pt idx="14294">
                  <c:v>53462.618057250977</c:v>
                </c:pt>
                <c:pt idx="14295">
                  <c:v>51546.600784301758</c:v>
                </c:pt>
                <c:pt idx="14296">
                  <c:v>52101.73957824707</c:v>
                </c:pt>
                <c:pt idx="14297">
                  <c:v>52100.70051574707</c:v>
                </c:pt>
                <c:pt idx="14298">
                  <c:v>52100.700454711914</c:v>
                </c:pt>
                <c:pt idx="14299">
                  <c:v>48921.982620239258</c:v>
                </c:pt>
                <c:pt idx="14300">
                  <c:v>48931.26203918457</c:v>
                </c:pt>
                <c:pt idx="14301">
                  <c:v>48883.25129699707</c:v>
                </c:pt>
                <c:pt idx="14302">
                  <c:v>49937.373123168945</c:v>
                </c:pt>
                <c:pt idx="14303">
                  <c:v>49937.373123168945</c:v>
                </c:pt>
                <c:pt idx="14304">
                  <c:v>53359.719802856445</c:v>
                </c:pt>
                <c:pt idx="14305">
                  <c:v>53359.719802856445</c:v>
                </c:pt>
                <c:pt idx="14306">
                  <c:v>53363.860427856445</c:v>
                </c:pt>
                <c:pt idx="14307">
                  <c:v>53134.00129699707</c:v>
                </c:pt>
                <c:pt idx="14308">
                  <c:v>53135.92463684082</c:v>
                </c:pt>
                <c:pt idx="14309">
                  <c:v>53083.552322387695</c:v>
                </c:pt>
                <c:pt idx="14310">
                  <c:v>52082.617813110352</c:v>
                </c:pt>
                <c:pt idx="14311">
                  <c:v>51544.348770141602</c:v>
                </c:pt>
                <c:pt idx="14312">
                  <c:v>51542.893692016602</c:v>
                </c:pt>
                <c:pt idx="14313">
                  <c:v>51542.893692016602</c:v>
                </c:pt>
                <c:pt idx="14314">
                  <c:v>51546.893692016602</c:v>
                </c:pt>
                <c:pt idx="14315">
                  <c:v>51556.17317199707</c:v>
                </c:pt>
                <c:pt idx="14316">
                  <c:v>51546.893630981445</c:v>
                </c:pt>
                <c:pt idx="14317">
                  <c:v>48703.912368774414</c:v>
                </c:pt>
                <c:pt idx="14318">
                  <c:v>48703.912307739258</c:v>
                </c:pt>
                <c:pt idx="14319">
                  <c:v>48922.023696899414</c:v>
                </c:pt>
                <c:pt idx="14320">
                  <c:v>48264.570571899414</c:v>
                </c:pt>
                <c:pt idx="14321">
                  <c:v>48264.570510864258</c:v>
                </c:pt>
                <c:pt idx="14322">
                  <c:v>48315.291580200195</c:v>
                </c:pt>
                <c:pt idx="14323">
                  <c:v>53200.033584594727</c:v>
                </c:pt>
                <c:pt idx="14324">
                  <c:v>52990.843338012695</c:v>
                </c:pt>
                <c:pt idx="14325">
                  <c:v>55986.529739379883</c:v>
                </c:pt>
                <c:pt idx="14326">
                  <c:v>55986.529739379883</c:v>
                </c:pt>
                <c:pt idx="14327">
                  <c:v>55985.636245727539</c:v>
                </c:pt>
                <c:pt idx="14328">
                  <c:v>55464.243667602539</c:v>
                </c:pt>
                <c:pt idx="14329">
                  <c:v>52579.656814575195</c:v>
                </c:pt>
                <c:pt idx="14330">
                  <c:v>51163.088661193848</c:v>
                </c:pt>
                <c:pt idx="14331">
                  <c:v>51163.088661193848</c:v>
                </c:pt>
                <c:pt idx="14332">
                  <c:v>51163.088600158691</c:v>
                </c:pt>
                <c:pt idx="14333">
                  <c:v>51153.734756469727</c:v>
                </c:pt>
                <c:pt idx="14334">
                  <c:v>51961.002578735352</c:v>
                </c:pt>
                <c:pt idx="14335">
                  <c:v>52351.317672729492</c:v>
                </c:pt>
                <c:pt idx="14336">
                  <c:v>52351.317733764648</c:v>
                </c:pt>
                <c:pt idx="14337">
                  <c:v>52613.317611694336</c:v>
                </c:pt>
                <c:pt idx="14338">
                  <c:v>52943.203109741211</c:v>
                </c:pt>
                <c:pt idx="14339">
                  <c:v>52825.085983276367</c:v>
                </c:pt>
                <c:pt idx="14340">
                  <c:v>52633.958267211914</c:v>
                </c:pt>
                <c:pt idx="14341">
                  <c:v>52581.861892700195</c:v>
                </c:pt>
                <c:pt idx="14342">
                  <c:v>53283.777908325195</c:v>
                </c:pt>
                <c:pt idx="14343">
                  <c:v>53283.778030395501</c:v>
                </c:pt>
                <c:pt idx="14344">
                  <c:v>51230.778274536133</c:v>
                </c:pt>
                <c:pt idx="14345">
                  <c:v>51230.778274536133</c:v>
                </c:pt>
                <c:pt idx="14346">
                  <c:v>51230.670364379883</c:v>
                </c:pt>
                <c:pt idx="14347">
                  <c:v>51092.412307739258</c:v>
                </c:pt>
                <c:pt idx="14348">
                  <c:v>51427.325332641602</c:v>
                </c:pt>
                <c:pt idx="14349">
                  <c:v>49438.225967407227</c:v>
                </c:pt>
                <c:pt idx="14350">
                  <c:v>49439.579483032227</c:v>
                </c:pt>
                <c:pt idx="14351">
                  <c:v>49245.945510864258</c:v>
                </c:pt>
                <c:pt idx="14352">
                  <c:v>49676.740966796875</c:v>
                </c:pt>
                <c:pt idx="14353">
                  <c:v>49611.990600585938</c:v>
                </c:pt>
                <c:pt idx="14354">
                  <c:v>49471.921508789055</c:v>
                </c:pt>
                <c:pt idx="14355">
                  <c:v>54013.332656860352</c:v>
                </c:pt>
                <c:pt idx="14356">
                  <c:v>53955.107376098633</c:v>
                </c:pt>
                <c:pt idx="14357">
                  <c:v>53570.518997192383</c:v>
                </c:pt>
                <c:pt idx="14358">
                  <c:v>49768.54850769043</c:v>
                </c:pt>
                <c:pt idx="14359">
                  <c:v>50726.557754516602</c:v>
                </c:pt>
                <c:pt idx="14360">
                  <c:v>50726.557693481445</c:v>
                </c:pt>
                <c:pt idx="14361">
                  <c:v>50726.557754516602</c:v>
                </c:pt>
                <c:pt idx="14362">
                  <c:v>50506.552810668945</c:v>
                </c:pt>
                <c:pt idx="14363">
                  <c:v>50749.930618286133</c:v>
                </c:pt>
                <c:pt idx="14364">
                  <c:v>50512.082962036133</c:v>
                </c:pt>
                <c:pt idx="14365">
                  <c:v>49715.769454956055</c:v>
                </c:pt>
                <c:pt idx="14366">
                  <c:v>49642.869552612305</c:v>
                </c:pt>
                <c:pt idx="14367">
                  <c:v>49569.969406127922</c:v>
                </c:pt>
                <c:pt idx="14368">
                  <c:v>49112.588790893555</c:v>
                </c:pt>
                <c:pt idx="14369">
                  <c:v>51795.129470825195</c:v>
                </c:pt>
                <c:pt idx="14370">
                  <c:v>60407.051345825188</c:v>
                </c:pt>
                <c:pt idx="14371">
                  <c:v>60918.692337036126</c:v>
                </c:pt>
                <c:pt idx="14372">
                  <c:v>60676.690383911126</c:v>
                </c:pt>
                <c:pt idx="14373">
                  <c:v>53880.99299621582</c:v>
                </c:pt>
                <c:pt idx="14374">
                  <c:v>48567.427810668945</c:v>
                </c:pt>
                <c:pt idx="14375">
                  <c:v>48576.707473754883</c:v>
                </c:pt>
                <c:pt idx="14376">
                  <c:v>48576.70735168457</c:v>
                </c:pt>
                <c:pt idx="14377">
                  <c:v>48458.031692504883</c:v>
                </c:pt>
                <c:pt idx="14378">
                  <c:v>47916.40510559082</c:v>
                </c:pt>
                <c:pt idx="14379">
                  <c:v>47916.40510559082</c:v>
                </c:pt>
                <c:pt idx="14380">
                  <c:v>48113.421829223633</c:v>
                </c:pt>
                <c:pt idx="14381">
                  <c:v>48113.421768188477</c:v>
                </c:pt>
                <c:pt idx="14382">
                  <c:v>48113.42170715332</c:v>
                </c:pt>
                <c:pt idx="14383">
                  <c:v>48516.536331176758</c:v>
                </c:pt>
                <c:pt idx="14384">
                  <c:v>48571.257400512695</c:v>
                </c:pt>
                <c:pt idx="14385">
                  <c:v>56395.210952758789</c:v>
                </c:pt>
                <c:pt idx="14386">
                  <c:v>52101.747589111321</c:v>
                </c:pt>
                <c:pt idx="14387">
                  <c:v>52419.542144775383</c:v>
                </c:pt>
                <c:pt idx="14388">
                  <c:v>52352.85226440429</c:v>
                </c:pt>
                <c:pt idx="14389">
                  <c:v>52900.112091064453</c:v>
                </c:pt>
                <c:pt idx="14390">
                  <c:v>49896.533279418945</c:v>
                </c:pt>
                <c:pt idx="14391">
                  <c:v>49896.533279418945</c:v>
                </c:pt>
                <c:pt idx="14392">
                  <c:v>49779.978591918945</c:v>
                </c:pt>
                <c:pt idx="14393">
                  <c:v>50031.260025024414</c:v>
                </c:pt>
                <c:pt idx="14394">
                  <c:v>50264.43196105957</c:v>
                </c:pt>
                <c:pt idx="14395">
                  <c:v>50264.43196105957</c:v>
                </c:pt>
                <c:pt idx="14396">
                  <c:v>50255.152481079102</c:v>
                </c:pt>
                <c:pt idx="14397">
                  <c:v>49738.693435668945</c:v>
                </c:pt>
                <c:pt idx="14398">
                  <c:v>53546.830947875977</c:v>
                </c:pt>
                <c:pt idx="14399">
                  <c:v>53187.80863952636</c:v>
                </c:pt>
                <c:pt idx="14400">
                  <c:v>63525.795608520508</c:v>
                </c:pt>
                <c:pt idx="14401">
                  <c:v>63356.528579711914</c:v>
                </c:pt>
                <c:pt idx="14402">
                  <c:v>53509.915664672852</c:v>
                </c:pt>
                <c:pt idx="14403">
                  <c:v>49541.019607543945</c:v>
                </c:pt>
                <c:pt idx="14404">
                  <c:v>49559.660293579102</c:v>
                </c:pt>
                <c:pt idx="14405">
                  <c:v>49797.505935668945</c:v>
                </c:pt>
                <c:pt idx="14406">
                  <c:v>49797.505935668945</c:v>
                </c:pt>
                <c:pt idx="14407">
                  <c:v>49797.505935668945</c:v>
                </c:pt>
                <c:pt idx="14408">
                  <c:v>49797.505996704102</c:v>
                </c:pt>
                <c:pt idx="14409">
                  <c:v>49797.505935668945</c:v>
                </c:pt>
                <c:pt idx="14410">
                  <c:v>50031.101638793945</c:v>
                </c:pt>
                <c:pt idx="14411">
                  <c:v>51699.76448059082</c:v>
                </c:pt>
                <c:pt idx="14412">
                  <c:v>51699.764541625977</c:v>
                </c:pt>
                <c:pt idx="14413">
                  <c:v>53485.839736938477</c:v>
                </c:pt>
                <c:pt idx="14414">
                  <c:v>53252.61408996582</c:v>
                </c:pt>
                <c:pt idx="14415">
                  <c:v>49786.635955810547</c:v>
                </c:pt>
                <c:pt idx="14416">
                  <c:v>49840.799835205078</c:v>
                </c:pt>
                <c:pt idx="14417">
                  <c:v>49850.079254150391</c:v>
                </c:pt>
                <c:pt idx="14418">
                  <c:v>51060.701187133789</c:v>
                </c:pt>
                <c:pt idx="14419">
                  <c:v>51072.201248168945</c:v>
                </c:pt>
                <c:pt idx="14420">
                  <c:v>51196.619094848633</c:v>
                </c:pt>
                <c:pt idx="14421">
                  <c:v>51234.477005004883</c:v>
                </c:pt>
                <c:pt idx="14422">
                  <c:v>51225.197341918945</c:v>
                </c:pt>
                <c:pt idx="14423">
                  <c:v>52010.292434692383</c:v>
                </c:pt>
                <c:pt idx="14424">
                  <c:v>52205.39826965332</c:v>
                </c:pt>
                <c:pt idx="14425">
                  <c:v>51509.324172973633</c:v>
                </c:pt>
                <c:pt idx="14426">
                  <c:v>51509.324172973633</c:v>
                </c:pt>
                <c:pt idx="14427">
                  <c:v>51513.324417114251</c:v>
                </c:pt>
                <c:pt idx="14428">
                  <c:v>51610.444778442383</c:v>
                </c:pt>
                <c:pt idx="14429">
                  <c:v>53066.608627319336</c:v>
                </c:pt>
                <c:pt idx="14430">
                  <c:v>60004.808547973633</c:v>
                </c:pt>
                <c:pt idx="14431">
                  <c:v>59998.309280395508</c:v>
                </c:pt>
                <c:pt idx="14432">
                  <c:v>52575.408477783203</c:v>
                </c:pt>
                <c:pt idx="14433">
                  <c:v>52443.848236083984</c:v>
                </c:pt>
                <c:pt idx="14434">
                  <c:v>49544.427810668945</c:v>
                </c:pt>
                <c:pt idx="14435">
                  <c:v>52086.783096313477</c:v>
                </c:pt>
                <c:pt idx="14436">
                  <c:v>52463.083877563477</c:v>
                </c:pt>
                <c:pt idx="14437">
                  <c:v>52157.456497192383</c:v>
                </c:pt>
                <c:pt idx="14438">
                  <c:v>52511.050430297852</c:v>
                </c:pt>
                <c:pt idx="14439">
                  <c:v>52631.590713500977</c:v>
                </c:pt>
                <c:pt idx="14440">
                  <c:v>53786.492538452148</c:v>
                </c:pt>
                <c:pt idx="14441">
                  <c:v>53469.726852416992</c:v>
                </c:pt>
                <c:pt idx="14442">
                  <c:v>53854.207382202148</c:v>
                </c:pt>
                <c:pt idx="14443">
                  <c:v>54206.207504272461</c:v>
                </c:pt>
                <c:pt idx="14444">
                  <c:v>53450.354560852051</c:v>
                </c:pt>
                <c:pt idx="14445">
                  <c:v>62788.386184692383</c:v>
                </c:pt>
                <c:pt idx="14446">
                  <c:v>62570.274917602539</c:v>
                </c:pt>
                <c:pt idx="14447">
                  <c:v>52421.962051391602</c:v>
                </c:pt>
                <c:pt idx="14448">
                  <c:v>52344.041870117188</c:v>
                </c:pt>
                <c:pt idx="14449">
                  <c:v>52512.932067871094</c:v>
                </c:pt>
                <c:pt idx="14450">
                  <c:v>52325.457107543945</c:v>
                </c:pt>
                <c:pt idx="14451">
                  <c:v>52325.457107543945</c:v>
                </c:pt>
                <c:pt idx="14452">
                  <c:v>52325.457107543945</c:v>
                </c:pt>
                <c:pt idx="14453">
                  <c:v>52325.457168579102</c:v>
                </c:pt>
                <c:pt idx="14454">
                  <c:v>52325.457107543945</c:v>
                </c:pt>
                <c:pt idx="14455">
                  <c:v>48688.297378540039</c:v>
                </c:pt>
                <c:pt idx="14456">
                  <c:v>51853.703338623047</c:v>
                </c:pt>
                <c:pt idx="14457">
                  <c:v>51853.703399658203</c:v>
                </c:pt>
                <c:pt idx="14458">
                  <c:v>51853.703460693359</c:v>
                </c:pt>
                <c:pt idx="14459">
                  <c:v>51852.896820068359</c:v>
                </c:pt>
                <c:pt idx="14460">
                  <c:v>52574.288650512695</c:v>
                </c:pt>
                <c:pt idx="14461">
                  <c:v>52574.288711547852</c:v>
                </c:pt>
                <c:pt idx="14462">
                  <c:v>52574.288650512695</c:v>
                </c:pt>
                <c:pt idx="14463">
                  <c:v>51457.065994262695</c:v>
                </c:pt>
                <c:pt idx="14464">
                  <c:v>51342.390274047852</c:v>
                </c:pt>
                <c:pt idx="14465">
                  <c:v>51351.669876098633</c:v>
                </c:pt>
                <c:pt idx="14466">
                  <c:v>51251.272537231445</c:v>
                </c:pt>
                <c:pt idx="14467">
                  <c:v>48560.246170043945</c:v>
                </c:pt>
                <c:pt idx="14468">
                  <c:v>49543.231704711914</c:v>
                </c:pt>
                <c:pt idx="14469">
                  <c:v>49543.23176574707</c:v>
                </c:pt>
                <c:pt idx="14470">
                  <c:v>51201.23127746582</c:v>
                </c:pt>
                <c:pt idx="14471">
                  <c:v>49836.349990844727</c:v>
                </c:pt>
                <c:pt idx="14472">
                  <c:v>49836.349990844727</c:v>
                </c:pt>
                <c:pt idx="14473">
                  <c:v>49836.34992980957</c:v>
                </c:pt>
                <c:pt idx="14474">
                  <c:v>53206.969940185547</c:v>
                </c:pt>
                <c:pt idx="14475">
                  <c:v>49378.285736083984</c:v>
                </c:pt>
                <c:pt idx="14476">
                  <c:v>49378.285736083984</c:v>
                </c:pt>
                <c:pt idx="14477">
                  <c:v>49164.174407958984</c:v>
                </c:pt>
                <c:pt idx="14478">
                  <c:v>48271.889129638672</c:v>
                </c:pt>
                <c:pt idx="14479">
                  <c:v>48869.605010986321</c:v>
                </c:pt>
                <c:pt idx="14480">
                  <c:v>48980.865875244133</c:v>
                </c:pt>
                <c:pt idx="14481">
                  <c:v>49439.330108642578</c:v>
                </c:pt>
                <c:pt idx="14482">
                  <c:v>49634.436065673828</c:v>
                </c:pt>
                <c:pt idx="14483">
                  <c:v>49634.445999145501</c:v>
                </c:pt>
                <c:pt idx="14484">
                  <c:v>49634.445877075195</c:v>
                </c:pt>
                <c:pt idx="14485">
                  <c:v>49634.445999145501</c:v>
                </c:pt>
                <c:pt idx="14486">
                  <c:v>50037.768692016602</c:v>
                </c:pt>
                <c:pt idx="14487">
                  <c:v>50151.142654418945</c:v>
                </c:pt>
                <c:pt idx="14488">
                  <c:v>52711.450180053711</c:v>
                </c:pt>
                <c:pt idx="14489">
                  <c:v>52711.450241088867</c:v>
                </c:pt>
                <c:pt idx="14490">
                  <c:v>54480.848281860352</c:v>
                </c:pt>
                <c:pt idx="14491">
                  <c:v>54480.848281860352</c:v>
                </c:pt>
                <c:pt idx="14492">
                  <c:v>54095.785278320313</c:v>
                </c:pt>
                <c:pt idx="14493">
                  <c:v>54090.690994262695</c:v>
                </c:pt>
                <c:pt idx="14494">
                  <c:v>53566.062149047852</c:v>
                </c:pt>
                <c:pt idx="14495">
                  <c:v>53566.062149047852</c:v>
                </c:pt>
                <c:pt idx="14496">
                  <c:v>50842.788162231445</c:v>
                </c:pt>
                <c:pt idx="14497">
                  <c:v>51078.288162231445</c:v>
                </c:pt>
                <c:pt idx="14498">
                  <c:v>51078.288162231445</c:v>
                </c:pt>
                <c:pt idx="14499">
                  <c:v>51078.018692016602</c:v>
                </c:pt>
                <c:pt idx="14500">
                  <c:v>51078.018692016602</c:v>
                </c:pt>
                <c:pt idx="14501">
                  <c:v>53142.548477172852</c:v>
                </c:pt>
                <c:pt idx="14502">
                  <c:v>52146.687713623047</c:v>
                </c:pt>
                <c:pt idx="14503">
                  <c:v>52146.687835693359</c:v>
                </c:pt>
                <c:pt idx="14504">
                  <c:v>52146.687713623047</c:v>
                </c:pt>
                <c:pt idx="14505">
                  <c:v>49577.615798950195</c:v>
                </c:pt>
                <c:pt idx="14506">
                  <c:v>49503.693496704102</c:v>
                </c:pt>
                <c:pt idx="14507">
                  <c:v>49430.573318481445</c:v>
                </c:pt>
                <c:pt idx="14508">
                  <c:v>48701.068969726563</c:v>
                </c:pt>
                <c:pt idx="14509">
                  <c:v>48705.069030761719</c:v>
                </c:pt>
                <c:pt idx="14510">
                  <c:v>48714.348510742188</c:v>
                </c:pt>
                <c:pt idx="14511">
                  <c:v>49362.386535644531</c:v>
                </c:pt>
                <c:pt idx="14512">
                  <c:v>49353.107177734375</c:v>
                </c:pt>
                <c:pt idx="14513">
                  <c:v>49473.396301269531</c:v>
                </c:pt>
                <c:pt idx="14514">
                  <c:v>50662.509582519531</c:v>
                </c:pt>
                <c:pt idx="14515">
                  <c:v>50476.45979309082</c:v>
                </c:pt>
                <c:pt idx="14516">
                  <c:v>49148.408660888672</c:v>
                </c:pt>
                <c:pt idx="14517">
                  <c:v>49069.30876159668</c:v>
                </c:pt>
                <c:pt idx="14518">
                  <c:v>48996.40885925293</c:v>
                </c:pt>
                <c:pt idx="14519">
                  <c:v>48687.739181518547</c:v>
                </c:pt>
                <c:pt idx="14520">
                  <c:v>60810.708694458001</c:v>
                </c:pt>
                <c:pt idx="14521">
                  <c:v>60525.398635864251</c:v>
                </c:pt>
                <c:pt idx="14522">
                  <c:v>60592.088638305657</c:v>
                </c:pt>
                <c:pt idx="14523">
                  <c:v>60658.778274536133</c:v>
                </c:pt>
                <c:pt idx="14524">
                  <c:v>55995.907730102539</c:v>
                </c:pt>
                <c:pt idx="14525">
                  <c:v>55995.907730102539</c:v>
                </c:pt>
                <c:pt idx="14526">
                  <c:v>55995.907730102539</c:v>
                </c:pt>
                <c:pt idx="14527">
                  <c:v>49458.452270507813</c:v>
                </c:pt>
                <c:pt idx="14528">
                  <c:v>49462.452209472656</c:v>
                </c:pt>
                <c:pt idx="14529">
                  <c:v>52663.575088500977</c:v>
                </c:pt>
                <c:pt idx="14530">
                  <c:v>52662.68244934082</c:v>
                </c:pt>
                <c:pt idx="14531">
                  <c:v>52662.682510375977</c:v>
                </c:pt>
                <c:pt idx="14532">
                  <c:v>52529.887893676758</c:v>
                </c:pt>
                <c:pt idx="14533">
                  <c:v>52696.691360473633</c:v>
                </c:pt>
                <c:pt idx="14534">
                  <c:v>53195.23811340332</c:v>
                </c:pt>
                <c:pt idx="14535">
                  <c:v>60645.293106079102</c:v>
                </c:pt>
                <c:pt idx="14536">
                  <c:v>60495.132888793945</c:v>
                </c:pt>
                <c:pt idx="14537">
                  <c:v>60877.624588012695</c:v>
                </c:pt>
                <c:pt idx="14538">
                  <c:v>60877.624588012695</c:v>
                </c:pt>
                <c:pt idx="14539">
                  <c:v>62071.173294067383</c:v>
                </c:pt>
                <c:pt idx="14540">
                  <c:v>62071.173538208001</c:v>
                </c:pt>
                <c:pt idx="14541">
                  <c:v>61477.173416137695</c:v>
                </c:pt>
                <c:pt idx="14542">
                  <c:v>52882.891250610352</c:v>
                </c:pt>
                <c:pt idx="14543">
                  <c:v>52882.891189575195</c:v>
                </c:pt>
                <c:pt idx="14544">
                  <c:v>52886.891189575195</c:v>
                </c:pt>
                <c:pt idx="14545">
                  <c:v>52896.170669555664</c:v>
                </c:pt>
                <c:pt idx="14546">
                  <c:v>52534.891372680664</c:v>
                </c:pt>
                <c:pt idx="14547">
                  <c:v>49742.629104614258</c:v>
                </c:pt>
                <c:pt idx="14548">
                  <c:v>52665.590530395508</c:v>
                </c:pt>
                <c:pt idx="14549">
                  <c:v>52715.754348754883</c:v>
                </c:pt>
                <c:pt idx="14550">
                  <c:v>63298.027008056641</c:v>
                </c:pt>
                <c:pt idx="14551">
                  <c:v>63441.427886962891</c:v>
                </c:pt>
                <c:pt idx="14552">
                  <c:v>48601.884765625</c:v>
                </c:pt>
                <c:pt idx="14553">
                  <c:v>48615.178970336914</c:v>
                </c:pt>
                <c:pt idx="14554">
                  <c:v>52859.043045043945</c:v>
                </c:pt>
                <c:pt idx="14555">
                  <c:v>52507.04328918457</c:v>
                </c:pt>
                <c:pt idx="14556">
                  <c:v>52004.299392700195</c:v>
                </c:pt>
                <c:pt idx="14557">
                  <c:v>52004.299392700195</c:v>
                </c:pt>
                <c:pt idx="14558">
                  <c:v>50917.621047973633</c:v>
                </c:pt>
                <c:pt idx="14559">
                  <c:v>50913.992141723633</c:v>
                </c:pt>
                <c:pt idx="14560">
                  <c:v>51754.249465942383</c:v>
                </c:pt>
                <c:pt idx="14561">
                  <c:v>51763.528884887695</c:v>
                </c:pt>
                <c:pt idx="14562">
                  <c:v>51992.410232543945</c:v>
                </c:pt>
                <c:pt idx="14563">
                  <c:v>51992.410232543945</c:v>
                </c:pt>
                <c:pt idx="14564">
                  <c:v>51992.410232543945</c:v>
                </c:pt>
                <c:pt idx="14565">
                  <c:v>53249.340774536133</c:v>
                </c:pt>
                <c:pt idx="14566">
                  <c:v>53260.130081176758</c:v>
                </c:pt>
                <c:pt idx="14567">
                  <c:v>50515.822341918945</c:v>
                </c:pt>
                <c:pt idx="14568">
                  <c:v>50520.360427856445</c:v>
                </c:pt>
                <c:pt idx="14569">
                  <c:v>50674.059646606445</c:v>
                </c:pt>
                <c:pt idx="14570">
                  <c:v>50674.059524536133</c:v>
                </c:pt>
                <c:pt idx="14571">
                  <c:v>50617.415786743164</c:v>
                </c:pt>
                <c:pt idx="14572">
                  <c:v>51119.293380737305</c:v>
                </c:pt>
                <c:pt idx="14573">
                  <c:v>51119.293380737305</c:v>
                </c:pt>
                <c:pt idx="14574">
                  <c:v>53152.412040710449</c:v>
                </c:pt>
                <c:pt idx="14575">
                  <c:v>53251.012115478516</c:v>
                </c:pt>
                <c:pt idx="14576">
                  <c:v>54066.144165039063</c:v>
                </c:pt>
                <c:pt idx="14577">
                  <c:v>54074.925476074219</c:v>
                </c:pt>
                <c:pt idx="14578">
                  <c:v>53731.450561523438</c:v>
                </c:pt>
                <c:pt idx="14579">
                  <c:v>54109.705551147461</c:v>
                </c:pt>
                <c:pt idx="14580">
                  <c:v>53791.846817016602</c:v>
                </c:pt>
                <c:pt idx="14581">
                  <c:v>53683.22785949707</c:v>
                </c:pt>
                <c:pt idx="14582">
                  <c:v>53683.22785949707</c:v>
                </c:pt>
                <c:pt idx="14583">
                  <c:v>54164.318923950195</c:v>
                </c:pt>
                <c:pt idx="14584">
                  <c:v>54397.490859985352</c:v>
                </c:pt>
                <c:pt idx="14585">
                  <c:v>49352.257400512695</c:v>
                </c:pt>
                <c:pt idx="14586">
                  <c:v>49102.095230102539</c:v>
                </c:pt>
                <c:pt idx="14587">
                  <c:v>48759.374710083008</c:v>
                </c:pt>
                <c:pt idx="14588">
                  <c:v>48759.37483215332</c:v>
                </c:pt>
                <c:pt idx="14589">
                  <c:v>48704.737503051758</c:v>
                </c:pt>
                <c:pt idx="14590">
                  <c:v>52573.258560180664</c:v>
                </c:pt>
                <c:pt idx="14591">
                  <c:v>51283.09260559082</c:v>
                </c:pt>
                <c:pt idx="14592">
                  <c:v>52056.704376220703</c:v>
                </c:pt>
                <c:pt idx="14593">
                  <c:v>52065.983856201172</c:v>
                </c:pt>
                <c:pt idx="14594">
                  <c:v>52056.704376220703</c:v>
                </c:pt>
                <c:pt idx="14595">
                  <c:v>54394.015274047852</c:v>
                </c:pt>
                <c:pt idx="14596">
                  <c:v>54394.015213012695</c:v>
                </c:pt>
                <c:pt idx="14597">
                  <c:v>54394.015213012695</c:v>
                </c:pt>
                <c:pt idx="14598">
                  <c:v>54121.038711547852</c:v>
                </c:pt>
                <c:pt idx="14599">
                  <c:v>54121.038711547852</c:v>
                </c:pt>
                <c:pt idx="14600">
                  <c:v>54121.038711547852</c:v>
                </c:pt>
                <c:pt idx="14601">
                  <c:v>50279.669021606445</c:v>
                </c:pt>
                <c:pt idx="14602">
                  <c:v>50037.846755981445</c:v>
                </c:pt>
                <c:pt idx="14603">
                  <c:v>49685.846755981445</c:v>
                </c:pt>
                <c:pt idx="14604">
                  <c:v>49927.848770141602</c:v>
                </c:pt>
                <c:pt idx="14605">
                  <c:v>49927.848770141602</c:v>
                </c:pt>
                <c:pt idx="14606">
                  <c:v>52250.163650512695</c:v>
                </c:pt>
                <c:pt idx="14607">
                  <c:v>50895.579971313477</c:v>
                </c:pt>
                <c:pt idx="14608">
                  <c:v>50895.579971313477</c:v>
                </c:pt>
                <c:pt idx="14609">
                  <c:v>53484.838165283203</c:v>
                </c:pt>
                <c:pt idx="14610">
                  <c:v>54336.788528442383</c:v>
                </c:pt>
                <c:pt idx="14611">
                  <c:v>49034.559707641602</c:v>
                </c:pt>
                <c:pt idx="14612">
                  <c:v>50666.680801391602</c:v>
                </c:pt>
                <c:pt idx="14613">
                  <c:v>50666.680740356445</c:v>
                </c:pt>
                <c:pt idx="14614">
                  <c:v>50314.680740356445</c:v>
                </c:pt>
                <c:pt idx="14615">
                  <c:v>50314.680740356445</c:v>
                </c:pt>
                <c:pt idx="14616">
                  <c:v>52640.917556762695</c:v>
                </c:pt>
                <c:pt idx="14617">
                  <c:v>52334.017608642578</c:v>
                </c:pt>
                <c:pt idx="14618">
                  <c:v>52334.017608642578</c:v>
                </c:pt>
                <c:pt idx="14619">
                  <c:v>52409.649505615234</c:v>
                </c:pt>
                <c:pt idx="14620">
                  <c:v>52409.649444580078</c:v>
                </c:pt>
                <c:pt idx="14621">
                  <c:v>52409.649444580078</c:v>
                </c:pt>
                <c:pt idx="14622">
                  <c:v>52409.649444580078</c:v>
                </c:pt>
                <c:pt idx="14623">
                  <c:v>51104.850234985352</c:v>
                </c:pt>
                <c:pt idx="14624">
                  <c:v>53422.646438598633</c:v>
                </c:pt>
                <c:pt idx="14625">
                  <c:v>60827.010498046875</c:v>
                </c:pt>
                <c:pt idx="14626">
                  <c:v>61889.285659790039</c:v>
                </c:pt>
                <c:pt idx="14627">
                  <c:v>61889.285598754883</c:v>
                </c:pt>
                <c:pt idx="14628">
                  <c:v>52084.346267700195</c:v>
                </c:pt>
                <c:pt idx="14629">
                  <c:v>52084.346328735352</c:v>
                </c:pt>
                <c:pt idx="14630">
                  <c:v>52084.346267700195</c:v>
                </c:pt>
                <c:pt idx="14631">
                  <c:v>52720.981521606445</c:v>
                </c:pt>
                <c:pt idx="14632">
                  <c:v>52480.410095214844</c:v>
                </c:pt>
                <c:pt idx="14633">
                  <c:v>52217.615173339844</c:v>
                </c:pt>
                <c:pt idx="14634">
                  <c:v>54204.007400512695</c:v>
                </c:pt>
                <c:pt idx="14635">
                  <c:v>54202.202713012695</c:v>
                </c:pt>
                <c:pt idx="14636">
                  <c:v>54202.202713012695</c:v>
                </c:pt>
                <c:pt idx="14637">
                  <c:v>54202.202713012695</c:v>
                </c:pt>
                <c:pt idx="14638">
                  <c:v>52028.551116943359</c:v>
                </c:pt>
                <c:pt idx="14639">
                  <c:v>52028.551055908203</c:v>
                </c:pt>
                <c:pt idx="14640">
                  <c:v>55676.048355102539</c:v>
                </c:pt>
                <c:pt idx="14641">
                  <c:v>55676.061050415039</c:v>
                </c:pt>
                <c:pt idx="14642">
                  <c:v>53654.900955200195</c:v>
                </c:pt>
                <c:pt idx="14643">
                  <c:v>53270.420486450195</c:v>
                </c:pt>
                <c:pt idx="14644">
                  <c:v>53270.420486450195</c:v>
                </c:pt>
                <c:pt idx="14645">
                  <c:v>53654.901016235352</c:v>
                </c:pt>
                <c:pt idx="14646">
                  <c:v>52249.618057250977</c:v>
                </c:pt>
                <c:pt idx="14647">
                  <c:v>52366.531143188477</c:v>
                </c:pt>
                <c:pt idx="14648">
                  <c:v>50889.583877563477</c:v>
                </c:pt>
                <c:pt idx="14649">
                  <c:v>53141.869277954102</c:v>
                </c:pt>
                <c:pt idx="14650">
                  <c:v>53207.649429321289</c:v>
                </c:pt>
                <c:pt idx="14651">
                  <c:v>53071.807174682617</c:v>
                </c:pt>
                <c:pt idx="14652">
                  <c:v>52998.907333374023</c:v>
                </c:pt>
                <c:pt idx="14653">
                  <c:v>54018.938095092773</c:v>
                </c:pt>
                <c:pt idx="14654">
                  <c:v>54028.217575073242</c:v>
                </c:pt>
                <c:pt idx="14655">
                  <c:v>49064.731094360352</c:v>
                </c:pt>
                <c:pt idx="14656">
                  <c:v>48540.729202270508</c:v>
                </c:pt>
                <c:pt idx="14657">
                  <c:v>48540.729141235352</c:v>
                </c:pt>
                <c:pt idx="14658">
                  <c:v>48188.729202270508</c:v>
                </c:pt>
                <c:pt idx="14659">
                  <c:v>48193.387344360352</c:v>
                </c:pt>
                <c:pt idx="14660">
                  <c:v>56655.12825012207</c:v>
                </c:pt>
                <c:pt idx="14661">
                  <c:v>56649.359085083001</c:v>
                </c:pt>
                <c:pt idx="14662">
                  <c:v>54692.90412902832</c:v>
                </c:pt>
                <c:pt idx="14663">
                  <c:v>54702.183792114251</c:v>
                </c:pt>
                <c:pt idx="14664">
                  <c:v>54468.485305786133</c:v>
                </c:pt>
                <c:pt idx="14665">
                  <c:v>54471.591262817383</c:v>
                </c:pt>
                <c:pt idx="14666">
                  <c:v>53940.91731262207</c:v>
                </c:pt>
                <c:pt idx="14667">
                  <c:v>51336.665237426751</c:v>
                </c:pt>
                <c:pt idx="14668">
                  <c:v>51312.181594848633</c:v>
                </c:pt>
                <c:pt idx="14669">
                  <c:v>50973.12239074707</c:v>
                </c:pt>
                <c:pt idx="14670">
                  <c:v>57267.279922485352</c:v>
                </c:pt>
                <c:pt idx="14671">
                  <c:v>57262.306289672852</c:v>
                </c:pt>
                <c:pt idx="14672">
                  <c:v>57038.608108520508</c:v>
                </c:pt>
                <c:pt idx="14673">
                  <c:v>57047.887588500977</c:v>
                </c:pt>
                <c:pt idx="14674">
                  <c:v>57047.887588500977</c:v>
                </c:pt>
                <c:pt idx="14675">
                  <c:v>57047.887588500977</c:v>
                </c:pt>
                <c:pt idx="14676">
                  <c:v>57038.608108520508</c:v>
                </c:pt>
                <c:pt idx="14677">
                  <c:v>52873.086563110352</c:v>
                </c:pt>
                <c:pt idx="14678">
                  <c:v>52877.086502075195</c:v>
                </c:pt>
                <c:pt idx="14679">
                  <c:v>51667.376663208008</c:v>
                </c:pt>
                <c:pt idx="14680">
                  <c:v>54050.553344726563</c:v>
                </c:pt>
                <c:pt idx="14681">
                  <c:v>53984.773132324219</c:v>
                </c:pt>
                <c:pt idx="14682">
                  <c:v>53986.696105957031</c:v>
                </c:pt>
                <c:pt idx="14683">
                  <c:v>53984.773132324219</c:v>
                </c:pt>
                <c:pt idx="14684">
                  <c:v>53982.850036621094</c:v>
                </c:pt>
                <c:pt idx="14685">
                  <c:v>53264.637283325195</c:v>
                </c:pt>
                <c:pt idx="14686">
                  <c:v>53418.230972290032</c:v>
                </c:pt>
                <c:pt idx="14687">
                  <c:v>50721.123123168945</c:v>
                </c:pt>
                <c:pt idx="14688">
                  <c:v>50468.340957641602</c:v>
                </c:pt>
                <c:pt idx="14689">
                  <c:v>50472.341018676758</c:v>
                </c:pt>
                <c:pt idx="14690">
                  <c:v>52898.646682739251</c:v>
                </c:pt>
                <c:pt idx="14691">
                  <c:v>52893.75422668457</c:v>
                </c:pt>
                <c:pt idx="14692">
                  <c:v>52893.75422668457</c:v>
                </c:pt>
                <c:pt idx="14693">
                  <c:v>53399.269119262695</c:v>
                </c:pt>
                <c:pt idx="14694">
                  <c:v>54052.491897583008</c:v>
                </c:pt>
                <c:pt idx="14695">
                  <c:v>54052.492141723626</c:v>
                </c:pt>
                <c:pt idx="14696">
                  <c:v>53111.891098022461</c:v>
                </c:pt>
                <c:pt idx="14697">
                  <c:v>53111.891098022461</c:v>
                </c:pt>
                <c:pt idx="14698">
                  <c:v>53061.966659545898</c:v>
                </c:pt>
                <c:pt idx="14699">
                  <c:v>53101.719100952148</c:v>
                </c:pt>
                <c:pt idx="14700">
                  <c:v>60795.878433227539</c:v>
                </c:pt>
                <c:pt idx="14701">
                  <c:v>60607.817581176758</c:v>
                </c:pt>
                <c:pt idx="14702">
                  <c:v>60613.252151489258</c:v>
                </c:pt>
                <c:pt idx="14703">
                  <c:v>55199.730056762695</c:v>
                </c:pt>
                <c:pt idx="14704">
                  <c:v>55199.730056762695</c:v>
                </c:pt>
                <c:pt idx="14705">
                  <c:v>55450.040603637695</c:v>
                </c:pt>
                <c:pt idx="14706">
                  <c:v>53368.495742797852</c:v>
                </c:pt>
                <c:pt idx="14707">
                  <c:v>55170.287231445305</c:v>
                </c:pt>
                <c:pt idx="14708">
                  <c:v>55103.597351074211</c:v>
                </c:pt>
                <c:pt idx="14709">
                  <c:v>55019.889938354492</c:v>
                </c:pt>
                <c:pt idx="14710">
                  <c:v>54635.405563354492</c:v>
                </c:pt>
                <c:pt idx="14711">
                  <c:v>54667.889999389648</c:v>
                </c:pt>
                <c:pt idx="14712">
                  <c:v>53681.83659362793</c:v>
                </c:pt>
                <c:pt idx="14713">
                  <c:v>53696.550643920898</c:v>
                </c:pt>
                <c:pt idx="14714">
                  <c:v>53644.627548217773</c:v>
                </c:pt>
                <c:pt idx="14715">
                  <c:v>51526.447830200195</c:v>
                </c:pt>
                <c:pt idx="14716">
                  <c:v>51530.447830200195</c:v>
                </c:pt>
                <c:pt idx="14717">
                  <c:v>51539.72737121582</c:v>
                </c:pt>
                <c:pt idx="14718">
                  <c:v>51528.070022583008</c:v>
                </c:pt>
                <c:pt idx="14719">
                  <c:v>48432.643630981445</c:v>
                </c:pt>
                <c:pt idx="14720">
                  <c:v>56441.51432800293</c:v>
                </c:pt>
                <c:pt idx="14721">
                  <c:v>56450.793807983398</c:v>
                </c:pt>
                <c:pt idx="14722">
                  <c:v>56450.793869018555</c:v>
                </c:pt>
                <c:pt idx="14723">
                  <c:v>55583.159408569336</c:v>
                </c:pt>
                <c:pt idx="14724">
                  <c:v>55579.15934753418</c:v>
                </c:pt>
                <c:pt idx="14725">
                  <c:v>54614.26872253418</c:v>
                </c:pt>
                <c:pt idx="14726">
                  <c:v>54673.306976318359</c:v>
                </c:pt>
                <c:pt idx="14727">
                  <c:v>53005.729782104492</c:v>
                </c:pt>
                <c:pt idx="14728">
                  <c:v>53480.138229370117</c:v>
                </c:pt>
                <c:pt idx="14729">
                  <c:v>53489.41764831543</c:v>
                </c:pt>
                <c:pt idx="14730">
                  <c:v>62796.381546020508</c:v>
                </c:pt>
                <c:pt idx="14731">
                  <c:v>62799.682327270508</c:v>
                </c:pt>
                <c:pt idx="14732">
                  <c:v>61648.573196411133</c:v>
                </c:pt>
                <c:pt idx="14733">
                  <c:v>51512.645034790039</c:v>
                </c:pt>
                <c:pt idx="14734">
                  <c:v>51512.644973754883</c:v>
                </c:pt>
                <c:pt idx="14735">
                  <c:v>50462.377517700195</c:v>
                </c:pt>
                <c:pt idx="14736">
                  <c:v>50389.863357543945</c:v>
                </c:pt>
                <c:pt idx="14737">
                  <c:v>50455.674942016602</c:v>
                </c:pt>
                <c:pt idx="14738">
                  <c:v>52081.78987121582</c:v>
                </c:pt>
                <c:pt idx="14739">
                  <c:v>52081.789932250977</c:v>
                </c:pt>
                <c:pt idx="14740">
                  <c:v>52032.266555786133</c:v>
                </c:pt>
                <c:pt idx="14741">
                  <c:v>52041.545974731445</c:v>
                </c:pt>
                <c:pt idx="14742">
                  <c:v>52029.066497802734</c:v>
                </c:pt>
                <c:pt idx="14743">
                  <c:v>53546.059005737305</c:v>
                </c:pt>
                <c:pt idx="14744">
                  <c:v>53546.059005737305</c:v>
                </c:pt>
                <c:pt idx="14745">
                  <c:v>63866.343704223633</c:v>
                </c:pt>
                <c:pt idx="14746">
                  <c:v>51603.350723266602</c:v>
                </c:pt>
                <c:pt idx="14747">
                  <c:v>51368.874160766602</c:v>
                </c:pt>
                <c:pt idx="14748">
                  <c:v>50913.568496704102</c:v>
                </c:pt>
                <c:pt idx="14749">
                  <c:v>50106.548965454102</c:v>
                </c:pt>
                <c:pt idx="14750">
                  <c:v>47208.478164672852</c:v>
                </c:pt>
                <c:pt idx="14751">
                  <c:v>47208.478164672852</c:v>
                </c:pt>
                <c:pt idx="14752">
                  <c:v>48892.902969360352</c:v>
                </c:pt>
                <c:pt idx="14753">
                  <c:v>48404.226211547852</c:v>
                </c:pt>
                <c:pt idx="14754">
                  <c:v>48404.226211547852</c:v>
                </c:pt>
                <c:pt idx="14755">
                  <c:v>48404.226211547852</c:v>
                </c:pt>
                <c:pt idx="14756">
                  <c:v>48940.703750610352</c:v>
                </c:pt>
                <c:pt idx="14757">
                  <c:v>48900.951431274414</c:v>
                </c:pt>
                <c:pt idx="14758">
                  <c:v>49041.935195922852</c:v>
                </c:pt>
                <c:pt idx="14759">
                  <c:v>52228.188552856445</c:v>
                </c:pt>
                <c:pt idx="14760">
                  <c:v>56720.580764770508</c:v>
                </c:pt>
                <c:pt idx="14761">
                  <c:v>56720.365371704102</c:v>
                </c:pt>
                <c:pt idx="14762">
                  <c:v>56716.365432739258</c:v>
                </c:pt>
                <c:pt idx="14763">
                  <c:v>57575.625869750977</c:v>
                </c:pt>
                <c:pt idx="14764">
                  <c:v>57613.483535766594</c:v>
                </c:pt>
                <c:pt idx="14765">
                  <c:v>57613.483657836907</c:v>
                </c:pt>
                <c:pt idx="14766">
                  <c:v>57613.483779907227</c:v>
                </c:pt>
                <c:pt idx="14767">
                  <c:v>57604.204238891594</c:v>
                </c:pt>
                <c:pt idx="14768">
                  <c:v>52987.524002075195</c:v>
                </c:pt>
                <c:pt idx="14769">
                  <c:v>52987.524063110352</c:v>
                </c:pt>
                <c:pt idx="14770">
                  <c:v>52290.987869262695</c:v>
                </c:pt>
                <c:pt idx="14771">
                  <c:v>53822.185729980469</c:v>
                </c:pt>
                <c:pt idx="14772">
                  <c:v>53828.108581542969</c:v>
                </c:pt>
                <c:pt idx="14773">
                  <c:v>54219.949523925781</c:v>
                </c:pt>
                <c:pt idx="14774">
                  <c:v>54208.746948242188</c:v>
                </c:pt>
                <c:pt idx="14775">
                  <c:v>60049.727737426758</c:v>
                </c:pt>
                <c:pt idx="14776">
                  <c:v>59697.727737426758</c:v>
                </c:pt>
                <c:pt idx="14777">
                  <c:v>60989.959548950195</c:v>
                </c:pt>
                <c:pt idx="14778">
                  <c:v>60988.920730590813</c:v>
                </c:pt>
                <c:pt idx="14779">
                  <c:v>60988.920730590813</c:v>
                </c:pt>
                <c:pt idx="14780">
                  <c:v>59587.143142700195</c:v>
                </c:pt>
                <c:pt idx="14781">
                  <c:v>58977.736648559563</c:v>
                </c:pt>
                <c:pt idx="14782">
                  <c:v>58583.304763793945</c:v>
                </c:pt>
                <c:pt idx="14783">
                  <c:v>58254.506912231431</c:v>
                </c:pt>
                <c:pt idx="14784">
                  <c:v>59830.353591918945</c:v>
                </c:pt>
                <c:pt idx="14785">
                  <c:v>57197.129348754876</c:v>
                </c:pt>
                <c:pt idx="14786">
                  <c:v>57559.729690551758</c:v>
                </c:pt>
                <c:pt idx="14787">
                  <c:v>57550.450393676758</c:v>
                </c:pt>
                <c:pt idx="14788">
                  <c:v>56509.895706176758</c:v>
                </c:pt>
                <c:pt idx="14789">
                  <c:v>48319.697219848633</c:v>
                </c:pt>
                <c:pt idx="14790">
                  <c:v>57463.111404418938</c:v>
                </c:pt>
                <c:pt idx="14791">
                  <c:v>57856.87141418457</c:v>
                </c:pt>
                <c:pt idx="14792">
                  <c:v>57856.87141418457</c:v>
                </c:pt>
                <c:pt idx="14793">
                  <c:v>57856.87141418457</c:v>
                </c:pt>
                <c:pt idx="14794">
                  <c:v>57480.878860473633</c:v>
                </c:pt>
                <c:pt idx="14795">
                  <c:v>56665.686477661133</c:v>
                </c:pt>
                <c:pt idx="14796">
                  <c:v>55977.253128051751</c:v>
                </c:pt>
                <c:pt idx="14797">
                  <c:v>55595.280471801751</c:v>
                </c:pt>
                <c:pt idx="14798">
                  <c:v>55043.657791137695</c:v>
                </c:pt>
                <c:pt idx="14799">
                  <c:v>49806.995315551751</c:v>
                </c:pt>
                <c:pt idx="14800">
                  <c:v>49627.121536254883</c:v>
                </c:pt>
                <c:pt idx="14801">
                  <c:v>49103.65266418457</c:v>
                </c:pt>
                <c:pt idx="14802">
                  <c:v>49103.652908325195</c:v>
                </c:pt>
                <c:pt idx="14803">
                  <c:v>50866.363662719727</c:v>
                </c:pt>
                <c:pt idx="14804">
                  <c:v>50866.363662719727</c:v>
                </c:pt>
                <c:pt idx="14805">
                  <c:v>60398.496780395508</c:v>
                </c:pt>
                <c:pt idx="14806">
                  <c:v>60580.621780395508</c:v>
                </c:pt>
                <c:pt idx="14807">
                  <c:v>60507.511917114258</c:v>
                </c:pt>
                <c:pt idx="14808">
                  <c:v>62607.298782348626</c:v>
                </c:pt>
                <c:pt idx="14809">
                  <c:v>62428.723220825188</c:v>
                </c:pt>
                <c:pt idx="14810">
                  <c:v>62518.614944458008</c:v>
                </c:pt>
                <c:pt idx="14811">
                  <c:v>56651.83576965332</c:v>
                </c:pt>
                <c:pt idx="14812">
                  <c:v>51467.118728637695</c:v>
                </c:pt>
                <c:pt idx="14813">
                  <c:v>51467.11897277832</c:v>
                </c:pt>
                <c:pt idx="14814">
                  <c:v>51448.369338989251</c:v>
                </c:pt>
                <c:pt idx="14815">
                  <c:v>51302.305252075195</c:v>
                </c:pt>
                <c:pt idx="14816">
                  <c:v>51302.305252075195</c:v>
                </c:pt>
                <c:pt idx="14817">
                  <c:v>51302.305252075195</c:v>
                </c:pt>
                <c:pt idx="14818">
                  <c:v>50339.974685668945</c:v>
                </c:pt>
                <c:pt idx="14819">
                  <c:v>50111.366287231445</c:v>
                </c:pt>
                <c:pt idx="14820">
                  <c:v>51825.938064575195</c:v>
                </c:pt>
                <c:pt idx="14821">
                  <c:v>49591.265701293945</c:v>
                </c:pt>
                <c:pt idx="14822">
                  <c:v>53165.404006958001</c:v>
                </c:pt>
                <c:pt idx="14823">
                  <c:v>53773.96516418457</c:v>
                </c:pt>
                <c:pt idx="14824">
                  <c:v>53223.885696411133</c:v>
                </c:pt>
                <c:pt idx="14825">
                  <c:v>53084.62190246582</c:v>
                </c:pt>
                <c:pt idx="14826">
                  <c:v>53084.622512817383</c:v>
                </c:pt>
                <c:pt idx="14827">
                  <c:v>51874.268020629883</c:v>
                </c:pt>
                <c:pt idx="14828">
                  <c:v>51878.574172973633</c:v>
                </c:pt>
                <c:pt idx="14829">
                  <c:v>51747.822463989251</c:v>
                </c:pt>
                <c:pt idx="14830">
                  <c:v>48181.369705200188</c:v>
                </c:pt>
                <c:pt idx="14831">
                  <c:v>48421.020950317383</c:v>
                </c:pt>
                <c:pt idx="14832">
                  <c:v>50341.489334106445</c:v>
                </c:pt>
                <c:pt idx="14833">
                  <c:v>51027.303039550781</c:v>
                </c:pt>
                <c:pt idx="14834">
                  <c:v>50160.80305480957</c:v>
                </c:pt>
                <c:pt idx="14835">
                  <c:v>55993.67317199707</c:v>
                </c:pt>
                <c:pt idx="14836">
                  <c:v>56094.456741333008</c:v>
                </c:pt>
                <c:pt idx="14837">
                  <c:v>56105.818313598626</c:v>
                </c:pt>
                <c:pt idx="14838">
                  <c:v>55844.132766723626</c:v>
                </c:pt>
                <c:pt idx="14839">
                  <c:v>55834.853225708008</c:v>
                </c:pt>
                <c:pt idx="14840">
                  <c:v>54855.768218994141</c:v>
                </c:pt>
                <c:pt idx="14841">
                  <c:v>53127.541473388672</c:v>
                </c:pt>
                <c:pt idx="14842">
                  <c:v>53136.820892333984</c:v>
                </c:pt>
                <c:pt idx="14843">
                  <c:v>51837.615921020501</c:v>
                </c:pt>
                <c:pt idx="14844">
                  <c:v>51846.895462036133</c:v>
                </c:pt>
                <c:pt idx="14845">
                  <c:v>51728.219741821282</c:v>
                </c:pt>
                <c:pt idx="14846">
                  <c:v>51729.294998168945</c:v>
                </c:pt>
                <c:pt idx="14847">
                  <c:v>51524.909378051758</c:v>
                </c:pt>
                <c:pt idx="14848">
                  <c:v>51084.64826965332</c:v>
                </c:pt>
                <c:pt idx="14849">
                  <c:v>51086.13557434082</c:v>
                </c:pt>
                <c:pt idx="14850">
                  <c:v>55101.582473754883</c:v>
                </c:pt>
                <c:pt idx="14851">
                  <c:v>52438.610916137695</c:v>
                </c:pt>
                <c:pt idx="14852">
                  <c:v>52476.838821411133</c:v>
                </c:pt>
                <c:pt idx="14853">
                  <c:v>49632.588272094727</c:v>
                </c:pt>
                <c:pt idx="14854">
                  <c:v>49634.211380004883</c:v>
                </c:pt>
                <c:pt idx="14855">
                  <c:v>49634.211318969727</c:v>
                </c:pt>
                <c:pt idx="14856">
                  <c:v>49634.211318969727</c:v>
                </c:pt>
                <c:pt idx="14857">
                  <c:v>49634.211318969727</c:v>
                </c:pt>
                <c:pt idx="14858">
                  <c:v>49812.360488891602</c:v>
                </c:pt>
                <c:pt idx="14859">
                  <c:v>49460.360488891602</c:v>
                </c:pt>
                <c:pt idx="14860">
                  <c:v>49460.360427856445</c:v>
                </c:pt>
                <c:pt idx="14861">
                  <c:v>50972.780250549316</c:v>
                </c:pt>
                <c:pt idx="14862">
                  <c:v>50972.157203674316</c:v>
                </c:pt>
                <c:pt idx="14863">
                  <c:v>50972.157264709473</c:v>
                </c:pt>
                <c:pt idx="14864">
                  <c:v>50972.157203674316</c:v>
                </c:pt>
                <c:pt idx="14865">
                  <c:v>63463.71223449707</c:v>
                </c:pt>
                <c:pt idx="14866">
                  <c:v>61415.007278442383</c:v>
                </c:pt>
                <c:pt idx="14867">
                  <c:v>60803.251419067383</c:v>
                </c:pt>
                <c:pt idx="14868">
                  <c:v>53538.518203735352</c:v>
                </c:pt>
                <c:pt idx="14869">
                  <c:v>51347.566482543945</c:v>
                </c:pt>
                <c:pt idx="14870">
                  <c:v>51281.416824340813</c:v>
                </c:pt>
                <c:pt idx="14871">
                  <c:v>50729.93147277832</c:v>
                </c:pt>
                <c:pt idx="14872">
                  <c:v>51854.83869934082</c:v>
                </c:pt>
                <c:pt idx="14873">
                  <c:v>52684.072128295898</c:v>
                </c:pt>
                <c:pt idx="14874">
                  <c:v>51157.479354858398</c:v>
                </c:pt>
                <c:pt idx="14875">
                  <c:v>51157.479354858398</c:v>
                </c:pt>
                <c:pt idx="14876">
                  <c:v>51157.479293823242</c:v>
                </c:pt>
                <c:pt idx="14877">
                  <c:v>51161.479293823242</c:v>
                </c:pt>
                <c:pt idx="14878">
                  <c:v>52006.156723022461</c:v>
                </c:pt>
                <c:pt idx="14879">
                  <c:v>51996.877243041992</c:v>
                </c:pt>
                <c:pt idx="14880">
                  <c:v>57600.433792114251</c:v>
                </c:pt>
                <c:pt idx="14881">
                  <c:v>57600.434036254883</c:v>
                </c:pt>
                <c:pt idx="14882">
                  <c:v>57600.433975219719</c:v>
                </c:pt>
                <c:pt idx="14883">
                  <c:v>57719.109634399407</c:v>
                </c:pt>
                <c:pt idx="14884">
                  <c:v>56609.11311340332</c:v>
                </c:pt>
                <c:pt idx="14885">
                  <c:v>56805.572708129883</c:v>
                </c:pt>
                <c:pt idx="14886">
                  <c:v>56807.495681762688</c:v>
                </c:pt>
                <c:pt idx="14887">
                  <c:v>56805.572708129883</c:v>
                </c:pt>
                <c:pt idx="14888">
                  <c:v>56755.572708129883</c:v>
                </c:pt>
                <c:pt idx="14889">
                  <c:v>56698.20881652832</c:v>
                </c:pt>
                <c:pt idx="14890">
                  <c:v>56233.488479614251</c:v>
                </c:pt>
                <c:pt idx="14891">
                  <c:v>55832.232131958008</c:v>
                </c:pt>
                <c:pt idx="14892">
                  <c:v>50712.495986938477</c:v>
                </c:pt>
                <c:pt idx="14893">
                  <c:v>50721.775405883789</c:v>
                </c:pt>
                <c:pt idx="14894">
                  <c:v>50360.495986938477</c:v>
                </c:pt>
                <c:pt idx="14895">
                  <c:v>62672.968948364258</c:v>
                </c:pt>
                <c:pt idx="14896">
                  <c:v>50151.691970825195</c:v>
                </c:pt>
                <c:pt idx="14897">
                  <c:v>50151.692031860352</c:v>
                </c:pt>
                <c:pt idx="14898">
                  <c:v>48213.932205200195</c:v>
                </c:pt>
                <c:pt idx="14899">
                  <c:v>48251.790115356445</c:v>
                </c:pt>
                <c:pt idx="14900">
                  <c:v>48251.789993286133</c:v>
                </c:pt>
                <c:pt idx="14901">
                  <c:v>48459.024551391602</c:v>
                </c:pt>
                <c:pt idx="14902">
                  <c:v>48459.024673461914</c:v>
                </c:pt>
                <c:pt idx="14903">
                  <c:v>48428.440078735352</c:v>
                </c:pt>
                <c:pt idx="14904">
                  <c:v>49779.049270629883</c:v>
                </c:pt>
                <c:pt idx="14905">
                  <c:v>49706.99739074707</c:v>
                </c:pt>
                <c:pt idx="14906">
                  <c:v>51566.919937133789</c:v>
                </c:pt>
                <c:pt idx="14907">
                  <c:v>51566.919998168945</c:v>
                </c:pt>
                <c:pt idx="14908">
                  <c:v>51603.70686340332</c:v>
                </c:pt>
                <c:pt idx="14909">
                  <c:v>51612.986404418945</c:v>
                </c:pt>
                <c:pt idx="14910">
                  <c:v>55521.886245727539</c:v>
                </c:pt>
                <c:pt idx="14911">
                  <c:v>55521.886245727539</c:v>
                </c:pt>
                <c:pt idx="14912">
                  <c:v>55521.886245727539</c:v>
                </c:pt>
                <c:pt idx="14913">
                  <c:v>55521.886245727539</c:v>
                </c:pt>
                <c:pt idx="14914">
                  <c:v>55256.613784790039</c:v>
                </c:pt>
                <c:pt idx="14915">
                  <c:v>55518.297378540039</c:v>
                </c:pt>
                <c:pt idx="14916">
                  <c:v>55518.297378540039</c:v>
                </c:pt>
                <c:pt idx="14917">
                  <c:v>55518.297378540039</c:v>
                </c:pt>
                <c:pt idx="14918">
                  <c:v>51636.87825012207</c:v>
                </c:pt>
                <c:pt idx="14919">
                  <c:v>50421.823532104492</c:v>
                </c:pt>
                <c:pt idx="14920">
                  <c:v>50421.823593139648</c:v>
                </c:pt>
                <c:pt idx="14921">
                  <c:v>50545.904647827148</c:v>
                </c:pt>
                <c:pt idx="14922">
                  <c:v>50892.447555541992</c:v>
                </c:pt>
                <c:pt idx="14923">
                  <c:v>50901.727279663086</c:v>
                </c:pt>
                <c:pt idx="14924">
                  <c:v>50901.727279663086</c:v>
                </c:pt>
                <c:pt idx="14925">
                  <c:v>58528.699661254883</c:v>
                </c:pt>
                <c:pt idx="14926">
                  <c:v>58833.413528442383</c:v>
                </c:pt>
                <c:pt idx="14927">
                  <c:v>58880.03352355957</c:v>
                </c:pt>
                <c:pt idx="14928">
                  <c:v>58417.84211730957</c:v>
                </c:pt>
                <c:pt idx="14929">
                  <c:v>57405.909378051751</c:v>
                </c:pt>
                <c:pt idx="14930">
                  <c:v>57404.887649536133</c:v>
                </c:pt>
                <c:pt idx="14931">
                  <c:v>57504.874588012688</c:v>
                </c:pt>
                <c:pt idx="14932">
                  <c:v>57915.14289855957</c:v>
                </c:pt>
                <c:pt idx="14933">
                  <c:v>57919.14289855957</c:v>
                </c:pt>
                <c:pt idx="14934">
                  <c:v>57704.637283325188</c:v>
                </c:pt>
                <c:pt idx="14935">
                  <c:v>50675.596572875977</c:v>
                </c:pt>
                <c:pt idx="14936">
                  <c:v>50675.596572875977</c:v>
                </c:pt>
                <c:pt idx="14937">
                  <c:v>50584.478958129883</c:v>
                </c:pt>
                <c:pt idx="14938">
                  <c:v>50584.478897094727</c:v>
                </c:pt>
                <c:pt idx="14939">
                  <c:v>52885.434951782227</c:v>
                </c:pt>
                <c:pt idx="14940">
                  <c:v>59961.333862304688</c:v>
                </c:pt>
                <c:pt idx="14941">
                  <c:v>48839.006866455078</c:v>
                </c:pt>
                <c:pt idx="14942">
                  <c:v>48843.006866455078</c:v>
                </c:pt>
                <c:pt idx="14943">
                  <c:v>48852.286468505859</c:v>
                </c:pt>
                <c:pt idx="14944">
                  <c:v>48852.286529541016</c:v>
                </c:pt>
                <c:pt idx="14945">
                  <c:v>48843.007049560547</c:v>
                </c:pt>
                <c:pt idx="14946">
                  <c:v>48839.007049560547</c:v>
                </c:pt>
                <c:pt idx="14947">
                  <c:v>48643.900848388672</c:v>
                </c:pt>
                <c:pt idx="14948">
                  <c:v>48719.049942016602</c:v>
                </c:pt>
                <c:pt idx="14949">
                  <c:v>47663.619277954102</c:v>
                </c:pt>
                <c:pt idx="14950">
                  <c:v>47663.619216918945</c:v>
                </c:pt>
                <c:pt idx="14951">
                  <c:v>47663.619277954102</c:v>
                </c:pt>
                <c:pt idx="14952">
                  <c:v>47630.974807739258</c:v>
                </c:pt>
                <c:pt idx="14953">
                  <c:v>49919.016128540039</c:v>
                </c:pt>
                <c:pt idx="14954">
                  <c:v>49665.45686340332</c:v>
                </c:pt>
                <c:pt idx="14955">
                  <c:v>48540.808135986328</c:v>
                </c:pt>
                <c:pt idx="14956">
                  <c:v>48188.808135986328</c:v>
                </c:pt>
                <c:pt idx="14957">
                  <c:v>48316.134307861328</c:v>
                </c:pt>
                <c:pt idx="14958">
                  <c:v>48277.675018310547</c:v>
                </c:pt>
                <c:pt idx="14959">
                  <c:v>48326.706817626953</c:v>
                </c:pt>
                <c:pt idx="14960">
                  <c:v>48317.427459716797</c:v>
                </c:pt>
                <c:pt idx="14961">
                  <c:v>48744.218902587891</c:v>
                </c:pt>
                <c:pt idx="14962">
                  <c:v>48891.314544677734</c:v>
                </c:pt>
                <c:pt idx="14963">
                  <c:v>48891.860488891602</c:v>
                </c:pt>
                <c:pt idx="14964">
                  <c:v>49011.075271606445</c:v>
                </c:pt>
                <c:pt idx="14965">
                  <c:v>51092.273727416992</c:v>
                </c:pt>
                <c:pt idx="14966">
                  <c:v>51023.103744506836</c:v>
                </c:pt>
                <c:pt idx="14967">
                  <c:v>51866.094039916992</c:v>
                </c:pt>
                <c:pt idx="14968">
                  <c:v>52331.297103881836</c:v>
                </c:pt>
                <c:pt idx="14969">
                  <c:v>52594.093978881836</c:v>
                </c:pt>
                <c:pt idx="14970">
                  <c:v>53981.050735473633</c:v>
                </c:pt>
                <c:pt idx="14971">
                  <c:v>53981.050796508789</c:v>
                </c:pt>
                <c:pt idx="14972">
                  <c:v>53981.050735473633</c:v>
                </c:pt>
                <c:pt idx="14973">
                  <c:v>53981.050735473633</c:v>
                </c:pt>
                <c:pt idx="14974">
                  <c:v>53981.050796508789</c:v>
                </c:pt>
                <c:pt idx="14975">
                  <c:v>52018.642166137695</c:v>
                </c:pt>
                <c:pt idx="14976">
                  <c:v>50700.236221313477</c:v>
                </c:pt>
                <c:pt idx="14977">
                  <c:v>50479.796463012695</c:v>
                </c:pt>
                <c:pt idx="14978">
                  <c:v>50479.796463012695</c:v>
                </c:pt>
                <c:pt idx="14979">
                  <c:v>52444.013259887695</c:v>
                </c:pt>
                <c:pt idx="14980">
                  <c:v>47207.064712524414</c:v>
                </c:pt>
                <c:pt idx="14981">
                  <c:v>48338.992446899414</c:v>
                </c:pt>
                <c:pt idx="14982">
                  <c:v>48404.772659301758</c:v>
                </c:pt>
                <c:pt idx="14983">
                  <c:v>47998.159454345703</c:v>
                </c:pt>
                <c:pt idx="14984">
                  <c:v>50303.779495239258</c:v>
                </c:pt>
                <c:pt idx="14985">
                  <c:v>62449.864700317383</c:v>
                </c:pt>
                <c:pt idx="14986">
                  <c:v>62449.864822387695</c:v>
                </c:pt>
                <c:pt idx="14987">
                  <c:v>63665.864212036133</c:v>
                </c:pt>
                <c:pt idx="14988">
                  <c:v>64103.458450317383</c:v>
                </c:pt>
                <c:pt idx="14989">
                  <c:v>51631.274002075195</c:v>
                </c:pt>
                <c:pt idx="14990">
                  <c:v>51558.153884887695</c:v>
                </c:pt>
                <c:pt idx="14991">
                  <c:v>52642.005752563477</c:v>
                </c:pt>
                <c:pt idx="14992">
                  <c:v>52642.005752563477</c:v>
                </c:pt>
                <c:pt idx="14993">
                  <c:v>51921.706008911133</c:v>
                </c:pt>
                <c:pt idx="14994">
                  <c:v>51930.98567199707</c:v>
                </c:pt>
                <c:pt idx="14995">
                  <c:v>51870.496002197266</c:v>
                </c:pt>
                <c:pt idx="14996">
                  <c:v>52314.795791625977</c:v>
                </c:pt>
                <c:pt idx="14997">
                  <c:v>52314.795791625977</c:v>
                </c:pt>
                <c:pt idx="14998">
                  <c:v>52395.978866577148</c:v>
                </c:pt>
                <c:pt idx="14999">
                  <c:v>51686.003463745117</c:v>
                </c:pt>
                <c:pt idx="15000">
                  <c:v>54998.779251098633</c:v>
                </c:pt>
                <c:pt idx="15001">
                  <c:v>54998.779251098633</c:v>
                </c:pt>
                <c:pt idx="15002">
                  <c:v>54383.169998168945</c:v>
                </c:pt>
                <c:pt idx="15003">
                  <c:v>54618.943313598633</c:v>
                </c:pt>
                <c:pt idx="15004">
                  <c:v>54618.942947387695</c:v>
                </c:pt>
                <c:pt idx="15005">
                  <c:v>53704.05256652832</c:v>
                </c:pt>
                <c:pt idx="15006">
                  <c:v>53655.02082824707</c:v>
                </c:pt>
                <c:pt idx="15007">
                  <c:v>52845.309768676751</c:v>
                </c:pt>
                <c:pt idx="15008">
                  <c:v>52795.309646606445</c:v>
                </c:pt>
                <c:pt idx="15009">
                  <c:v>52961.075881958001</c:v>
                </c:pt>
                <c:pt idx="15010">
                  <c:v>52670.076248168945</c:v>
                </c:pt>
                <c:pt idx="15011">
                  <c:v>52620.076248168945</c:v>
                </c:pt>
                <c:pt idx="15012">
                  <c:v>49207.871780395501</c:v>
                </c:pt>
                <c:pt idx="15013">
                  <c:v>49207.871780395501</c:v>
                </c:pt>
                <c:pt idx="15014">
                  <c:v>49159.861709594719</c:v>
                </c:pt>
                <c:pt idx="15015">
                  <c:v>50241.050857543945</c:v>
                </c:pt>
                <c:pt idx="15016">
                  <c:v>50250.330276489258</c:v>
                </c:pt>
                <c:pt idx="15017">
                  <c:v>50250.330337524414</c:v>
                </c:pt>
                <c:pt idx="15018">
                  <c:v>50241.050918579102</c:v>
                </c:pt>
                <c:pt idx="15019">
                  <c:v>52686.091079711914</c:v>
                </c:pt>
                <c:pt idx="15020">
                  <c:v>52686.091262817383</c:v>
                </c:pt>
                <c:pt idx="15021">
                  <c:v>51772.961380004883</c:v>
                </c:pt>
                <c:pt idx="15022">
                  <c:v>51782.24104309082</c:v>
                </c:pt>
                <c:pt idx="15023">
                  <c:v>51782.86408996582</c:v>
                </c:pt>
                <c:pt idx="15024">
                  <c:v>52048.916168212891</c:v>
                </c:pt>
                <c:pt idx="15025">
                  <c:v>52048.916290283203</c:v>
                </c:pt>
                <c:pt idx="15026">
                  <c:v>52048.916290283203</c:v>
                </c:pt>
                <c:pt idx="15027">
                  <c:v>52039.636871337891</c:v>
                </c:pt>
                <c:pt idx="15028">
                  <c:v>52038.83674621582</c:v>
                </c:pt>
                <c:pt idx="15029">
                  <c:v>51906.160720825195</c:v>
                </c:pt>
                <c:pt idx="15030">
                  <c:v>52658.130447387695</c:v>
                </c:pt>
                <c:pt idx="15031">
                  <c:v>52658.130508422852</c:v>
                </c:pt>
                <c:pt idx="15032">
                  <c:v>52776.806228637695</c:v>
                </c:pt>
                <c:pt idx="15033">
                  <c:v>48534.987930297852</c:v>
                </c:pt>
                <c:pt idx="15034">
                  <c:v>48534.987930297852</c:v>
                </c:pt>
                <c:pt idx="15035">
                  <c:v>48534.987869262695</c:v>
                </c:pt>
                <c:pt idx="15036">
                  <c:v>48535.393630981445</c:v>
                </c:pt>
                <c:pt idx="15037">
                  <c:v>48537.198867797852</c:v>
                </c:pt>
                <c:pt idx="15038">
                  <c:v>47796.651931762695</c:v>
                </c:pt>
                <c:pt idx="15039">
                  <c:v>47800.651931762695</c:v>
                </c:pt>
                <c:pt idx="15040">
                  <c:v>47809.931533813477</c:v>
                </c:pt>
                <c:pt idx="15041">
                  <c:v>47809.285110473633</c:v>
                </c:pt>
                <c:pt idx="15042">
                  <c:v>51578.367752075195</c:v>
                </c:pt>
                <c:pt idx="15043">
                  <c:v>51226.367752075195</c:v>
                </c:pt>
                <c:pt idx="15044">
                  <c:v>50202.563171386719</c:v>
                </c:pt>
                <c:pt idx="15045">
                  <c:v>54373.743057250977</c:v>
                </c:pt>
                <c:pt idx="15046">
                  <c:v>54373.743057250977</c:v>
                </c:pt>
                <c:pt idx="15047">
                  <c:v>54373.743057250977</c:v>
                </c:pt>
                <c:pt idx="15048">
                  <c:v>54373.743057250977</c:v>
                </c:pt>
                <c:pt idx="15049">
                  <c:v>54283.851272583008</c:v>
                </c:pt>
                <c:pt idx="15050">
                  <c:v>55841.706069946289</c:v>
                </c:pt>
                <c:pt idx="15051">
                  <c:v>55996.481460571289</c:v>
                </c:pt>
                <c:pt idx="15052">
                  <c:v>55995.675796508789</c:v>
                </c:pt>
                <c:pt idx="15053">
                  <c:v>55995.675796508789</c:v>
                </c:pt>
                <c:pt idx="15054">
                  <c:v>55831.128433227539</c:v>
                </c:pt>
                <c:pt idx="15055">
                  <c:v>52247.058181762695</c:v>
                </c:pt>
                <c:pt idx="15056">
                  <c:v>52247.058181762695</c:v>
                </c:pt>
                <c:pt idx="15057">
                  <c:v>50817.493118286133</c:v>
                </c:pt>
                <c:pt idx="15058">
                  <c:v>54786.052917480469</c:v>
                </c:pt>
                <c:pt idx="15059">
                  <c:v>54711.229797363281</c:v>
                </c:pt>
                <c:pt idx="15060">
                  <c:v>49789.476593017578</c:v>
                </c:pt>
                <c:pt idx="15061">
                  <c:v>49789.476654052734</c:v>
                </c:pt>
                <c:pt idx="15062">
                  <c:v>49670.800811767578</c:v>
                </c:pt>
                <c:pt idx="15063">
                  <c:v>49675.613311767578</c:v>
                </c:pt>
                <c:pt idx="15064">
                  <c:v>49684.892791748047</c:v>
                </c:pt>
                <c:pt idx="15065">
                  <c:v>49675.613311767578</c:v>
                </c:pt>
                <c:pt idx="15066">
                  <c:v>49671.613372802734</c:v>
                </c:pt>
                <c:pt idx="15067">
                  <c:v>49671.613311767578</c:v>
                </c:pt>
                <c:pt idx="15068">
                  <c:v>49666.598709106445</c:v>
                </c:pt>
                <c:pt idx="15069">
                  <c:v>49785.274551391602</c:v>
                </c:pt>
                <c:pt idx="15070">
                  <c:v>49429.588027954102</c:v>
                </c:pt>
                <c:pt idx="15071">
                  <c:v>51887.939590454102</c:v>
                </c:pt>
                <c:pt idx="15072">
                  <c:v>51471.871658325195</c:v>
                </c:pt>
                <c:pt idx="15073">
                  <c:v>52823.035888671875</c:v>
                </c:pt>
                <c:pt idx="15074">
                  <c:v>52822.676879882813</c:v>
                </c:pt>
                <c:pt idx="15075">
                  <c:v>50777.102676391602</c:v>
                </c:pt>
                <c:pt idx="15076">
                  <c:v>50777.102615356445</c:v>
                </c:pt>
                <c:pt idx="15077">
                  <c:v>50777.102676391602</c:v>
                </c:pt>
                <c:pt idx="15078">
                  <c:v>50777.102676391602</c:v>
                </c:pt>
                <c:pt idx="15079">
                  <c:v>53230.071426391602</c:v>
                </c:pt>
                <c:pt idx="15080">
                  <c:v>51665.043380737305</c:v>
                </c:pt>
                <c:pt idx="15081">
                  <c:v>51669.043411254883</c:v>
                </c:pt>
                <c:pt idx="15082">
                  <c:v>51665.043380737305</c:v>
                </c:pt>
                <c:pt idx="15083">
                  <c:v>52644.492218017578</c:v>
                </c:pt>
                <c:pt idx="15084">
                  <c:v>52644.492279052734</c:v>
                </c:pt>
                <c:pt idx="15085">
                  <c:v>52260.007843017578</c:v>
                </c:pt>
                <c:pt idx="15086">
                  <c:v>52644.492218017578</c:v>
                </c:pt>
                <c:pt idx="15087">
                  <c:v>52644.492279052734</c:v>
                </c:pt>
                <c:pt idx="15088">
                  <c:v>52906.94709777832</c:v>
                </c:pt>
                <c:pt idx="15089">
                  <c:v>52916.226638793945</c:v>
                </c:pt>
                <c:pt idx="15090">
                  <c:v>60102.492874145508</c:v>
                </c:pt>
                <c:pt idx="15091">
                  <c:v>60102.492874145508</c:v>
                </c:pt>
                <c:pt idx="15092">
                  <c:v>56573.975296020508</c:v>
                </c:pt>
                <c:pt idx="15093">
                  <c:v>56564.695816040039</c:v>
                </c:pt>
                <c:pt idx="15094">
                  <c:v>52612.979629516602</c:v>
                </c:pt>
                <c:pt idx="15095">
                  <c:v>52612.979568481445</c:v>
                </c:pt>
                <c:pt idx="15096">
                  <c:v>52691.651321411133</c:v>
                </c:pt>
                <c:pt idx="15097">
                  <c:v>51821.036087036133</c:v>
                </c:pt>
                <c:pt idx="15098">
                  <c:v>51830.315444946289</c:v>
                </c:pt>
                <c:pt idx="15099">
                  <c:v>53019.100814819336</c:v>
                </c:pt>
                <c:pt idx="15100">
                  <c:v>52504.38053894043</c:v>
                </c:pt>
                <c:pt idx="15101">
                  <c:v>52610.583297729492</c:v>
                </c:pt>
                <c:pt idx="15102">
                  <c:v>52610.583297729492</c:v>
                </c:pt>
                <c:pt idx="15103">
                  <c:v>52258.583297729492</c:v>
                </c:pt>
                <c:pt idx="15104">
                  <c:v>52258.583297729492</c:v>
                </c:pt>
                <c:pt idx="15105">
                  <c:v>49320.910217285156</c:v>
                </c:pt>
                <c:pt idx="15106">
                  <c:v>49212.786193847656</c:v>
                </c:pt>
                <c:pt idx="15107">
                  <c:v>49212.786193847656</c:v>
                </c:pt>
                <c:pt idx="15108">
                  <c:v>51041.374954223633</c:v>
                </c:pt>
                <c:pt idx="15109">
                  <c:v>51041.374954223633</c:v>
                </c:pt>
                <c:pt idx="15110">
                  <c:v>51041.374893188477</c:v>
                </c:pt>
                <c:pt idx="15111">
                  <c:v>51397.374893188477</c:v>
                </c:pt>
                <c:pt idx="15112">
                  <c:v>51084.753128051758</c:v>
                </c:pt>
                <c:pt idx="15113">
                  <c:v>51337.473709106445</c:v>
                </c:pt>
                <c:pt idx="15114">
                  <c:v>50383.982315063477</c:v>
                </c:pt>
                <c:pt idx="15115">
                  <c:v>50310.872451782227</c:v>
                </c:pt>
                <c:pt idx="15116">
                  <c:v>49853.271865844727</c:v>
                </c:pt>
                <c:pt idx="15117">
                  <c:v>50164.642532348633</c:v>
                </c:pt>
                <c:pt idx="15118">
                  <c:v>50091.52229309082</c:v>
                </c:pt>
                <c:pt idx="15119">
                  <c:v>52637.179336547852</c:v>
                </c:pt>
                <c:pt idx="15120">
                  <c:v>52267.499588012695</c:v>
                </c:pt>
                <c:pt idx="15121">
                  <c:v>51766.890213012695</c:v>
                </c:pt>
                <c:pt idx="15122">
                  <c:v>51766.890213012695</c:v>
                </c:pt>
                <c:pt idx="15123">
                  <c:v>51766.890213012695</c:v>
                </c:pt>
                <c:pt idx="15124">
                  <c:v>48979.242263793945</c:v>
                </c:pt>
                <c:pt idx="15125">
                  <c:v>48979.242263793945</c:v>
                </c:pt>
                <c:pt idx="15126">
                  <c:v>49234.746231079102</c:v>
                </c:pt>
                <c:pt idx="15127">
                  <c:v>49234.746231079102</c:v>
                </c:pt>
                <c:pt idx="15128">
                  <c:v>56009.998611450195</c:v>
                </c:pt>
                <c:pt idx="15129">
                  <c:v>55217.151321411133</c:v>
                </c:pt>
                <c:pt idx="15130">
                  <c:v>55296.754104614251</c:v>
                </c:pt>
                <c:pt idx="15131">
                  <c:v>55298.208450317383</c:v>
                </c:pt>
                <c:pt idx="15132">
                  <c:v>55298.99250793457</c:v>
                </c:pt>
                <c:pt idx="15133">
                  <c:v>49683.297012329102</c:v>
                </c:pt>
                <c:pt idx="15134">
                  <c:v>49564.621231079102</c:v>
                </c:pt>
                <c:pt idx="15135">
                  <c:v>53552.352127075195</c:v>
                </c:pt>
                <c:pt idx="15136">
                  <c:v>53278.999160766602</c:v>
                </c:pt>
                <c:pt idx="15137">
                  <c:v>53278.999160766602</c:v>
                </c:pt>
                <c:pt idx="15138">
                  <c:v>50448.545974731445</c:v>
                </c:pt>
                <c:pt idx="15139">
                  <c:v>50452.545974731445</c:v>
                </c:pt>
                <c:pt idx="15140">
                  <c:v>50461.825454711914</c:v>
                </c:pt>
                <c:pt idx="15141">
                  <c:v>50100.545974731445</c:v>
                </c:pt>
                <c:pt idx="15142">
                  <c:v>49909.988418579102</c:v>
                </c:pt>
                <c:pt idx="15143">
                  <c:v>49909.988418579102</c:v>
                </c:pt>
                <c:pt idx="15144">
                  <c:v>49909.988357543945</c:v>
                </c:pt>
                <c:pt idx="15145">
                  <c:v>50028.103652954102</c:v>
                </c:pt>
                <c:pt idx="15146">
                  <c:v>50813.01252746582</c:v>
                </c:pt>
                <c:pt idx="15147">
                  <c:v>49585.188858032227</c:v>
                </c:pt>
                <c:pt idx="15148">
                  <c:v>51079.031600952148</c:v>
                </c:pt>
                <c:pt idx="15149">
                  <c:v>51079.031784057617</c:v>
                </c:pt>
                <c:pt idx="15150">
                  <c:v>48714.282852172852</c:v>
                </c:pt>
                <c:pt idx="15151">
                  <c:v>48723.562210083008</c:v>
                </c:pt>
                <c:pt idx="15152">
                  <c:v>48723.56233215332</c:v>
                </c:pt>
                <c:pt idx="15153">
                  <c:v>53683.014938354492</c:v>
                </c:pt>
                <c:pt idx="15154">
                  <c:v>53683.014938354492</c:v>
                </c:pt>
                <c:pt idx="15155">
                  <c:v>53683.014938354492</c:v>
                </c:pt>
                <c:pt idx="15156">
                  <c:v>53683.014999389648</c:v>
                </c:pt>
                <c:pt idx="15157">
                  <c:v>53079.281539916992</c:v>
                </c:pt>
                <c:pt idx="15158">
                  <c:v>53079.281600952148</c:v>
                </c:pt>
                <c:pt idx="15159">
                  <c:v>53079.281600952148</c:v>
                </c:pt>
                <c:pt idx="15160">
                  <c:v>53819.768173217773</c:v>
                </c:pt>
                <c:pt idx="15161">
                  <c:v>53829.047653198242</c:v>
                </c:pt>
                <c:pt idx="15162">
                  <c:v>53842.550338745117</c:v>
                </c:pt>
                <c:pt idx="15163">
                  <c:v>53676.389633178711</c:v>
                </c:pt>
                <c:pt idx="15164">
                  <c:v>53403.369674682617</c:v>
                </c:pt>
                <c:pt idx="15165">
                  <c:v>54039.392166137695</c:v>
                </c:pt>
                <c:pt idx="15166">
                  <c:v>53775.88850402832</c:v>
                </c:pt>
                <c:pt idx="15167">
                  <c:v>49424.531631469727</c:v>
                </c:pt>
                <c:pt idx="15168">
                  <c:v>49908.091873168945</c:v>
                </c:pt>
                <c:pt idx="15169">
                  <c:v>49908.091873168945</c:v>
                </c:pt>
                <c:pt idx="15170">
                  <c:v>50967.14192199707</c:v>
                </c:pt>
                <c:pt idx="15171">
                  <c:v>54099.570266723633</c:v>
                </c:pt>
                <c:pt idx="15172">
                  <c:v>54099.570388793945</c:v>
                </c:pt>
                <c:pt idx="15173">
                  <c:v>54006.943313598633</c:v>
                </c:pt>
                <c:pt idx="15174">
                  <c:v>54008.649734497063</c:v>
                </c:pt>
                <c:pt idx="15175">
                  <c:v>55030.788528442376</c:v>
                </c:pt>
                <c:pt idx="15176">
                  <c:v>55026.647903442376</c:v>
                </c:pt>
                <c:pt idx="15177">
                  <c:v>54917.929183959961</c:v>
                </c:pt>
                <c:pt idx="15178">
                  <c:v>54955.787094116211</c:v>
                </c:pt>
                <c:pt idx="15179">
                  <c:v>54955.787094116211</c:v>
                </c:pt>
                <c:pt idx="15180">
                  <c:v>48525.244216918945</c:v>
                </c:pt>
                <c:pt idx="15181">
                  <c:v>48525.244216918945</c:v>
                </c:pt>
                <c:pt idx="15182">
                  <c:v>49348.056716918945</c:v>
                </c:pt>
                <c:pt idx="15183">
                  <c:v>49348.056777954102</c:v>
                </c:pt>
                <c:pt idx="15184">
                  <c:v>49348.056777954102</c:v>
                </c:pt>
                <c:pt idx="15185">
                  <c:v>49348.056716918945</c:v>
                </c:pt>
                <c:pt idx="15186">
                  <c:v>48654.543167114258</c:v>
                </c:pt>
                <c:pt idx="15187">
                  <c:v>48654.543167114258</c:v>
                </c:pt>
                <c:pt idx="15188">
                  <c:v>48654.543228149414</c:v>
                </c:pt>
                <c:pt idx="15189">
                  <c:v>48654.543228149414</c:v>
                </c:pt>
                <c:pt idx="15190">
                  <c:v>48645.263687133789</c:v>
                </c:pt>
                <c:pt idx="15191">
                  <c:v>48847.237747192383</c:v>
                </c:pt>
                <c:pt idx="15192">
                  <c:v>49150.048477172852</c:v>
                </c:pt>
                <c:pt idx="15193">
                  <c:v>49150.048477172852</c:v>
                </c:pt>
                <c:pt idx="15194">
                  <c:v>49150.048477172852</c:v>
                </c:pt>
                <c:pt idx="15195">
                  <c:v>52663.91633605957</c:v>
                </c:pt>
                <c:pt idx="15196">
                  <c:v>52574.02473449707</c:v>
                </c:pt>
                <c:pt idx="15197">
                  <c:v>50466.667556762695</c:v>
                </c:pt>
                <c:pt idx="15198">
                  <c:v>51686.354080200195</c:v>
                </c:pt>
                <c:pt idx="15199">
                  <c:v>51695.63362121582</c:v>
                </c:pt>
                <c:pt idx="15200">
                  <c:v>51450.584671020508</c:v>
                </c:pt>
                <c:pt idx="15201">
                  <c:v>48899.492263793945</c:v>
                </c:pt>
                <c:pt idx="15202">
                  <c:v>48899.492263793945</c:v>
                </c:pt>
                <c:pt idx="15203">
                  <c:v>48540.392654418945</c:v>
                </c:pt>
                <c:pt idx="15204">
                  <c:v>48540.392654418945</c:v>
                </c:pt>
                <c:pt idx="15205">
                  <c:v>48904.59700012207</c:v>
                </c:pt>
                <c:pt idx="15206">
                  <c:v>56463.534744262695</c:v>
                </c:pt>
                <c:pt idx="15207">
                  <c:v>56339.09358215332</c:v>
                </c:pt>
                <c:pt idx="15208">
                  <c:v>56323.63703918457</c:v>
                </c:pt>
                <c:pt idx="15209">
                  <c:v>55988.184463500977</c:v>
                </c:pt>
                <c:pt idx="15210">
                  <c:v>54613.970169067383</c:v>
                </c:pt>
                <c:pt idx="15211">
                  <c:v>54431.375137329102</c:v>
                </c:pt>
                <c:pt idx="15212">
                  <c:v>54431.375198364258</c:v>
                </c:pt>
                <c:pt idx="15213">
                  <c:v>54431.37532043457</c:v>
                </c:pt>
                <c:pt idx="15214">
                  <c:v>54431.37532043457</c:v>
                </c:pt>
                <c:pt idx="15215">
                  <c:v>54285.300979614258</c:v>
                </c:pt>
                <c:pt idx="15216">
                  <c:v>53834.985916137695</c:v>
                </c:pt>
                <c:pt idx="15217">
                  <c:v>53834.985977172852</c:v>
                </c:pt>
                <c:pt idx="15218">
                  <c:v>54185.443923950195</c:v>
                </c:pt>
                <c:pt idx="15219">
                  <c:v>52981.846267700195</c:v>
                </c:pt>
                <c:pt idx="15220">
                  <c:v>52676.479339599609</c:v>
                </c:pt>
                <c:pt idx="15221">
                  <c:v>53991.328689575195</c:v>
                </c:pt>
                <c:pt idx="15222">
                  <c:v>53572.638748168945</c:v>
                </c:pt>
                <c:pt idx="15223">
                  <c:v>50269.585159301758</c:v>
                </c:pt>
                <c:pt idx="15224">
                  <c:v>51131.794937133789</c:v>
                </c:pt>
                <c:pt idx="15225">
                  <c:v>51570.818618774414</c:v>
                </c:pt>
                <c:pt idx="15226">
                  <c:v>51580.098098754883</c:v>
                </c:pt>
                <c:pt idx="15227">
                  <c:v>51879.115676879883</c:v>
                </c:pt>
                <c:pt idx="15228">
                  <c:v>52882.05061340332</c:v>
                </c:pt>
                <c:pt idx="15229">
                  <c:v>52891.330032348633</c:v>
                </c:pt>
                <c:pt idx="15230">
                  <c:v>54820.353614807122</c:v>
                </c:pt>
                <c:pt idx="15231">
                  <c:v>55178.533157348633</c:v>
                </c:pt>
                <c:pt idx="15232">
                  <c:v>55175.333404541008</c:v>
                </c:pt>
                <c:pt idx="15233">
                  <c:v>55056.657501220703</c:v>
                </c:pt>
                <c:pt idx="15234">
                  <c:v>54146.344390869141</c:v>
                </c:pt>
                <c:pt idx="15235">
                  <c:v>54576.874542236328</c:v>
                </c:pt>
                <c:pt idx="15236">
                  <c:v>54593.304840087891</c:v>
                </c:pt>
                <c:pt idx="15237">
                  <c:v>54004.086578369141</c:v>
                </c:pt>
                <c:pt idx="15238">
                  <c:v>54346.433380126953</c:v>
                </c:pt>
                <c:pt idx="15239">
                  <c:v>52179.276718139648</c:v>
                </c:pt>
                <c:pt idx="15240">
                  <c:v>47210.961029052734</c:v>
                </c:pt>
                <c:pt idx="15241">
                  <c:v>47211.791595458984</c:v>
                </c:pt>
                <c:pt idx="15242">
                  <c:v>47162.759735107422</c:v>
                </c:pt>
                <c:pt idx="15243">
                  <c:v>47211.468292236328</c:v>
                </c:pt>
                <c:pt idx="15244">
                  <c:v>48019.950714111328</c:v>
                </c:pt>
                <c:pt idx="15245">
                  <c:v>48130.873123168945</c:v>
                </c:pt>
                <c:pt idx="15246">
                  <c:v>48309.132888793945</c:v>
                </c:pt>
                <c:pt idx="15247">
                  <c:v>51570.91389465332</c:v>
                </c:pt>
                <c:pt idx="15248">
                  <c:v>51570.913955688477</c:v>
                </c:pt>
                <c:pt idx="15249">
                  <c:v>51570.914016723633</c:v>
                </c:pt>
                <c:pt idx="15250">
                  <c:v>51574.914016723633</c:v>
                </c:pt>
                <c:pt idx="15251">
                  <c:v>51570.913955688477</c:v>
                </c:pt>
                <c:pt idx="15252">
                  <c:v>51703.54670715332</c:v>
                </c:pt>
                <c:pt idx="15253">
                  <c:v>51707.54670715332</c:v>
                </c:pt>
                <c:pt idx="15254">
                  <c:v>51716.826248168945</c:v>
                </c:pt>
                <c:pt idx="15255">
                  <c:v>48669.818374633789</c:v>
                </c:pt>
                <c:pt idx="15256">
                  <c:v>48669.818496704102</c:v>
                </c:pt>
                <c:pt idx="15257">
                  <c:v>48669.818435668945</c:v>
                </c:pt>
                <c:pt idx="15258">
                  <c:v>48666.711990356445</c:v>
                </c:pt>
                <c:pt idx="15259">
                  <c:v>48666.712051391602</c:v>
                </c:pt>
                <c:pt idx="15260">
                  <c:v>48666.712051391602</c:v>
                </c:pt>
                <c:pt idx="15261">
                  <c:v>48666.712051391602</c:v>
                </c:pt>
                <c:pt idx="15262">
                  <c:v>49018.712051391602</c:v>
                </c:pt>
                <c:pt idx="15263">
                  <c:v>48666.711990356445</c:v>
                </c:pt>
                <c:pt idx="15264">
                  <c:v>48666.711990356445</c:v>
                </c:pt>
                <c:pt idx="15265">
                  <c:v>48314.712051391602</c:v>
                </c:pt>
                <c:pt idx="15266">
                  <c:v>48314.712051391602</c:v>
                </c:pt>
                <c:pt idx="15267">
                  <c:v>48314.712051391602</c:v>
                </c:pt>
                <c:pt idx="15268">
                  <c:v>48314.711990356445</c:v>
                </c:pt>
                <c:pt idx="15269">
                  <c:v>53577.48420715332</c:v>
                </c:pt>
                <c:pt idx="15270">
                  <c:v>55328.162185668945</c:v>
                </c:pt>
                <c:pt idx="15271">
                  <c:v>53039.702972412109</c:v>
                </c:pt>
                <c:pt idx="15272">
                  <c:v>52219.392364501953</c:v>
                </c:pt>
                <c:pt idx="15273">
                  <c:v>49768.317459106445</c:v>
                </c:pt>
                <c:pt idx="15274">
                  <c:v>49219.921035766602</c:v>
                </c:pt>
                <c:pt idx="15275">
                  <c:v>49219.921035766602</c:v>
                </c:pt>
                <c:pt idx="15276">
                  <c:v>49219.921035766602</c:v>
                </c:pt>
                <c:pt idx="15277">
                  <c:v>49219.920974731445</c:v>
                </c:pt>
                <c:pt idx="15278">
                  <c:v>48867.920974731445</c:v>
                </c:pt>
                <c:pt idx="15279">
                  <c:v>49219.920974731445</c:v>
                </c:pt>
                <c:pt idx="15280">
                  <c:v>49219.920974731445</c:v>
                </c:pt>
                <c:pt idx="15281">
                  <c:v>49450.406387329102</c:v>
                </c:pt>
                <c:pt idx="15282">
                  <c:v>53262.580947875977</c:v>
                </c:pt>
                <c:pt idx="15283">
                  <c:v>53262.581008911133</c:v>
                </c:pt>
                <c:pt idx="15284">
                  <c:v>53297.166366577148</c:v>
                </c:pt>
                <c:pt idx="15285">
                  <c:v>55468.323196411133</c:v>
                </c:pt>
                <c:pt idx="15286">
                  <c:v>55468.323257446289</c:v>
                </c:pt>
                <c:pt idx="15287">
                  <c:v>55467.784194946289</c:v>
                </c:pt>
                <c:pt idx="15288">
                  <c:v>55467.784133911133</c:v>
                </c:pt>
                <c:pt idx="15289">
                  <c:v>51559.037384033203</c:v>
                </c:pt>
                <c:pt idx="15290">
                  <c:v>51559.037445068359</c:v>
                </c:pt>
                <c:pt idx="15291">
                  <c:v>51559.037384033203</c:v>
                </c:pt>
                <c:pt idx="15292">
                  <c:v>51760.627227783203</c:v>
                </c:pt>
                <c:pt idx="15293">
                  <c:v>51544.588211059563</c:v>
                </c:pt>
                <c:pt idx="15294">
                  <c:v>51471.688125610352</c:v>
                </c:pt>
                <c:pt idx="15295">
                  <c:v>52562.075149536133</c:v>
                </c:pt>
                <c:pt idx="15296">
                  <c:v>52366.646438598633</c:v>
                </c:pt>
                <c:pt idx="15297">
                  <c:v>52375.925857543945</c:v>
                </c:pt>
                <c:pt idx="15298">
                  <c:v>55175.753280639648</c:v>
                </c:pt>
                <c:pt idx="15299">
                  <c:v>55175.753219604492</c:v>
                </c:pt>
                <c:pt idx="15300">
                  <c:v>60485.061111450195</c:v>
                </c:pt>
                <c:pt idx="15301">
                  <c:v>60878.822891235352</c:v>
                </c:pt>
                <c:pt idx="15302">
                  <c:v>60458.237808227532</c:v>
                </c:pt>
                <c:pt idx="15303">
                  <c:v>55044.463638305664</c:v>
                </c:pt>
                <c:pt idx="15304">
                  <c:v>55044.463638305664</c:v>
                </c:pt>
                <c:pt idx="15305">
                  <c:v>55035.453689575195</c:v>
                </c:pt>
                <c:pt idx="15306">
                  <c:v>54191.674499511711</c:v>
                </c:pt>
                <c:pt idx="15307">
                  <c:v>54124.984558105461</c:v>
                </c:pt>
                <c:pt idx="15308">
                  <c:v>53910.067672729492</c:v>
                </c:pt>
                <c:pt idx="15309">
                  <c:v>53911.467697143555</c:v>
                </c:pt>
                <c:pt idx="15310">
                  <c:v>53912.867660522461</c:v>
                </c:pt>
                <c:pt idx="15311">
                  <c:v>53914.267623901367</c:v>
                </c:pt>
                <c:pt idx="15312">
                  <c:v>54042.354721069336</c:v>
                </c:pt>
                <c:pt idx="15313">
                  <c:v>54206.004928588867</c:v>
                </c:pt>
                <c:pt idx="15314">
                  <c:v>54191.724472045898</c:v>
                </c:pt>
                <c:pt idx="15315">
                  <c:v>60868.161819458008</c:v>
                </c:pt>
                <c:pt idx="15316">
                  <c:v>60870.189224243164</c:v>
                </c:pt>
                <c:pt idx="15317">
                  <c:v>59528.530960083008</c:v>
                </c:pt>
                <c:pt idx="15318">
                  <c:v>59528.530960083008</c:v>
                </c:pt>
                <c:pt idx="15319">
                  <c:v>48935.026870727539</c:v>
                </c:pt>
                <c:pt idx="15320">
                  <c:v>48935.026992797852</c:v>
                </c:pt>
                <c:pt idx="15321">
                  <c:v>48935.026931762695</c:v>
                </c:pt>
                <c:pt idx="15322">
                  <c:v>48583.026931762695</c:v>
                </c:pt>
                <c:pt idx="15323">
                  <c:v>48825.028884887695</c:v>
                </c:pt>
                <c:pt idx="15324">
                  <c:v>52272.965454101563</c:v>
                </c:pt>
                <c:pt idx="15325">
                  <c:v>51920.965454101563</c:v>
                </c:pt>
                <c:pt idx="15326">
                  <c:v>51749.983276367188</c:v>
                </c:pt>
                <c:pt idx="15327">
                  <c:v>51759.575332641602</c:v>
                </c:pt>
                <c:pt idx="15328">
                  <c:v>52980.901840209961</c:v>
                </c:pt>
                <c:pt idx="15329">
                  <c:v>52980.901840209961</c:v>
                </c:pt>
                <c:pt idx="15330">
                  <c:v>61104.259475708001</c:v>
                </c:pt>
                <c:pt idx="15331">
                  <c:v>61170.949478149407</c:v>
                </c:pt>
                <c:pt idx="15332">
                  <c:v>61237.639114379883</c:v>
                </c:pt>
                <c:pt idx="15333">
                  <c:v>61304.329055786133</c:v>
                </c:pt>
                <c:pt idx="15334">
                  <c:v>51761.753295898438</c:v>
                </c:pt>
                <c:pt idx="15335">
                  <c:v>51762.565856933594</c:v>
                </c:pt>
                <c:pt idx="15336">
                  <c:v>51762.565795898438</c:v>
                </c:pt>
                <c:pt idx="15337">
                  <c:v>51762.565856933594</c:v>
                </c:pt>
                <c:pt idx="15338">
                  <c:v>48732.301635742188</c:v>
                </c:pt>
                <c:pt idx="15339">
                  <c:v>49006.717651367188</c:v>
                </c:pt>
                <c:pt idx="15340">
                  <c:v>51264.538223266602</c:v>
                </c:pt>
                <c:pt idx="15341">
                  <c:v>50839.210098266602</c:v>
                </c:pt>
                <c:pt idx="15342">
                  <c:v>50766.100234985352</c:v>
                </c:pt>
                <c:pt idx="15343">
                  <c:v>50692.980117797852</c:v>
                </c:pt>
                <c:pt idx="15344">
                  <c:v>51906.783401489258</c:v>
                </c:pt>
                <c:pt idx="15345">
                  <c:v>52313.152313232422</c:v>
                </c:pt>
                <c:pt idx="15346">
                  <c:v>53381.452102661133</c:v>
                </c:pt>
                <c:pt idx="15347">
                  <c:v>53381.452041625977</c:v>
                </c:pt>
                <c:pt idx="15348">
                  <c:v>50593.077529907227</c:v>
                </c:pt>
                <c:pt idx="15349">
                  <c:v>50593.077590942383</c:v>
                </c:pt>
                <c:pt idx="15350">
                  <c:v>50364.693740844727</c:v>
                </c:pt>
                <c:pt idx="15351">
                  <c:v>50416.704238891602</c:v>
                </c:pt>
                <c:pt idx="15352">
                  <c:v>50425.98371887207</c:v>
                </c:pt>
                <c:pt idx="15353">
                  <c:v>50425.983657836914</c:v>
                </c:pt>
                <c:pt idx="15354">
                  <c:v>50803.491287231445</c:v>
                </c:pt>
                <c:pt idx="15355">
                  <c:v>50193.731582641602</c:v>
                </c:pt>
                <c:pt idx="15356">
                  <c:v>50197.731521606445</c:v>
                </c:pt>
                <c:pt idx="15357">
                  <c:v>49418.931106567383</c:v>
                </c:pt>
                <c:pt idx="15358">
                  <c:v>49012.705276489258</c:v>
                </c:pt>
                <c:pt idx="15359">
                  <c:v>50189.726150512695</c:v>
                </c:pt>
                <c:pt idx="15360">
                  <c:v>57221.245071411133</c:v>
                </c:pt>
                <c:pt idx="15361">
                  <c:v>57221.24494934082</c:v>
                </c:pt>
                <c:pt idx="15362">
                  <c:v>57073.848342895508</c:v>
                </c:pt>
                <c:pt idx="15363">
                  <c:v>53376.303482055664</c:v>
                </c:pt>
                <c:pt idx="15364">
                  <c:v>50232.275009155273</c:v>
                </c:pt>
                <c:pt idx="15365">
                  <c:v>49880.27507019043</c:v>
                </c:pt>
                <c:pt idx="15366">
                  <c:v>49880.275009155273</c:v>
                </c:pt>
                <c:pt idx="15367">
                  <c:v>49880.275009155273</c:v>
                </c:pt>
                <c:pt idx="15368">
                  <c:v>50304.75520324707</c:v>
                </c:pt>
                <c:pt idx="15369">
                  <c:v>50304.75520324707</c:v>
                </c:pt>
                <c:pt idx="15370">
                  <c:v>50304.75520324707</c:v>
                </c:pt>
                <c:pt idx="15371">
                  <c:v>50743.089004516602</c:v>
                </c:pt>
                <c:pt idx="15372">
                  <c:v>52074.296829223633</c:v>
                </c:pt>
                <c:pt idx="15373">
                  <c:v>50349.095657348633</c:v>
                </c:pt>
                <c:pt idx="15374">
                  <c:v>50195.999160766602</c:v>
                </c:pt>
                <c:pt idx="15375">
                  <c:v>52898.387344360352</c:v>
                </c:pt>
                <c:pt idx="15376">
                  <c:v>52898.387283325195</c:v>
                </c:pt>
                <c:pt idx="15377">
                  <c:v>52464.582107543945</c:v>
                </c:pt>
                <c:pt idx="15378">
                  <c:v>52235.410293579102</c:v>
                </c:pt>
                <c:pt idx="15379">
                  <c:v>52244.689651489258</c:v>
                </c:pt>
                <c:pt idx="15380">
                  <c:v>52165.834381103516</c:v>
                </c:pt>
                <c:pt idx="15381">
                  <c:v>47780.785232543945</c:v>
                </c:pt>
                <c:pt idx="15382">
                  <c:v>48197.240798950195</c:v>
                </c:pt>
                <c:pt idx="15383">
                  <c:v>54592.440040588379</c:v>
                </c:pt>
                <c:pt idx="15384">
                  <c:v>54697.440139770508</c:v>
                </c:pt>
                <c:pt idx="15385">
                  <c:v>55338.848419189453</c:v>
                </c:pt>
                <c:pt idx="15386">
                  <c:v>56397.245391845703</c:v>
                </c:pt>
                <c:pt idx="15387">
                  <c:v>56406.524871826172</c:v>
                </c:pt>
                <c:pt idx="15388">
                  <c:v>56397.245391845703</c:v>
                </c:pt>
                <c:pt idx="15389">
                  <c:v>56392.947601318359</c:v>
                </c:pt>
                <c:pt idx="15390">
                  <c:v>57242.994644165039</c:v>
                </c:pt>
                <c:pt idx="15391">
                  <c:v>57861.753677368157</c:v>
                </c:pt>
                <c:pt idx="15392">
                  <c:v>57864.859024047844</c:v>
                </c:pt>
                <c:pt idx="15393">
                  <c:v>57864.443252563477</c:v>
                </c:pt>
                <c:pt idx="15394">
                  <c:v>57535.435195922844</c:v>
                </c:pt>
                <c:pt idx="15395">
                  <c:v>53643.283462524414</c:v>
                </c:pt>
                <c:pt idx="15396">
                  <c:v>51902.188186645508</c:v>
                </c:pt>
                <c:pt idx="15397">
                  <c:v>51200.1123046875</c:v>
                </c:pt>
                <c:pt idx="15398">
                  <c:v>51930.031433105469</c:v>
                </c:pt>
                <c:pt idx="15399">
                  <c:v>51989.454650878906</c:v>
                </c:pt>
                <c:pt idx="15400">
                  <c:v>52004.800720214844</c:v>
                </c:pt>
                <c:pt idx="15401">
                  <c:v>52051.938049316406</c:v>
                </c:pt>
                <c:pt idx="15402">
                  <c:v>51774.468688964844</c:v>
                </c:pt>
                <c:pt idx="15403">
                  <c:v>51772.545837402344</c:v>
                </c:pt>
                <c:pt idx="15404">
                  <c:v>51770.622741699219</c:v>
                </c:pt>
                <c:pt idx="15405">
                  <c:v>51812.725433349609</c:v>
                </c:pt>
                <c:pt idx="15406">
                  <c:v>50716.312042236328</c:v>
                </c:pt>
                <c:pt idx="15407">
                  <c:v>50716.311981201172</c:v>
                </c:pt>
                <c:pt idx="15408">
                  <c:v>50200.511993408203</c:v>
                </c:pt>
                <c:pt idx="15409">
                  <c:v>51216.639541625977</c:v>
                </c:pt>
                <c:pt idx="15410">
                  <c:v>51220.639541625977</c:v>
                </c:pt>
                <c:pt idx="15411">
                  <c:v>51229.919082641602</c:v>
                </c:pt>
                <c:pt idx="15412">
                  <c:v>51229.919204711914</c:v>
                </c:pt>
                <c:pt idx="15413">
                  <c:v>52108.60285949707</c:v>
                </c:pt>
                <c:pt idx="15414">
                  <c:v>52051.31282043457</c:v>
                </c:pt>
                <c:pt idx="15415">
                  <c:v>51566.388626098633</c:v>
                </c:pt>
                <c:pt idx="15416">
                  <c:v>53047.007705688477</c:v>
                </c:pt>
                <c:pt idx="15417">
                  <c:v>53051.007766723633</c:v>
                </c:pt>
                <c:pt idx="15418">
                  <c:v>53178.963027954102</c:v>
                </c:pt>
                <c:pt idx="15419">
                  <c:v>53169.683547973633</c:v>
                </c:pt>
                <c:pt idx="15420">
                  <c:v>48132.046783447266</c:v>
                </c:pt>
                <c:pt idx="15421">
                  <c:v>48132.046844482422</c:v>
                </c:pt>
                <c:pt idx="15422">
                  <c:v>48136.246856689453</c:v>
                </c:pt>
                <c:pt idx="15423">
                  <c:v>50696.24446105957</c:v>
                </c:pt>
                <c:pt idx="15424">
                  <c:v>50696.24446105957</c:v>
                </c:pt>
                <c:pt idx="15425">
                  <c:v>50614.52473449707</c:v>
                </c:pt>
                <c:pt idx="15426">
                  <c:v>50614.524856567383</c:v>
                </c:pt>
                <c:pt idx="15427">
                  <c:v>50378.055252075195</c:v>
                </c:pt>
                <c:pt idx="15428">
                  <c:v>50114.631423950195</c:v>
                </c:pt>
                <c:pt idx="15429">
                  <c:v>49893.38313293457</c:v>
                </c:pt>
                <c:pt idx="15430">
                  <c:v>49845.37239074707</c:v>
                </c:pt>
                <c:pt idx="15431">
                  <c:v>49845.372634887695</c:v>
                </c:pt>
                <c:pt idx="15432">
                  <c:v>49927.09260559082</c:v>
                </c:pt>
                <c:pt idx="15433">
                  <c:v>49938.092971801751</c:v>
                </c:pt>
                <c:pt idx="15434">
                  <c:v>49938.092849731445</c:v>
                </c:pt>
                <c:pt idx="15435">
                  <c:v>54177.964065551758</c:v>
                </c:pt>
                <c:pt idx="15436">
                  <c:v>54988.839065551758</c:v>
                </c:pt>
                <c:pt idx="15437">
                  <c:v>55754.311721801758</c:v>
                </c:pt>
                <c:pt idx="15438">
                  <c:v>55755.865432739258</c:v>
                </c:pt>
                <c:pt idx="15439">
                  <c:v>55309.409744262688</c:v>
                </c:pt>
                <c:pt idx="15440">
                  <c:v>54793.812713623047</c:v>
                </c:pt>
                <c:pt idx="15441">
                  <c:v>54990.847503662102</c:v>
                </c:pt>
                <c:pt idx="15442">
                  <c:v>52576.04670715332</c:v>
                </c:pt>
                <c:pt idx="15443">
                  <c:v>52503.147048950195</c:v>
                </c:pt>
                <c:pt idx="15444">
                  <c:v>52430.247024536118</c:v>
                </c:pt>
                <c:pt idx="15445">
                  <c:v>52357.346878051751</c:v>
                </c:pt>
                <c:pt idx="15446">
                  <c:v>51986.002517700195</c:v>
                </c:pt>
                <c:pt idx="15447">
                  <c:v>50928.219802856445</c:v>
                </c:pt>
                <c:pt idx="15448">
                  <c:v>50928.219802856445</c:v>
                </c:pt>
                <c:pt idx="15449">
                  <c:v>50928.219741821289</c:v>
                </c:pt>
                <c:pt idx="15450">
                  <c:v>59119.486038208008</c:v>
                </c:pt>
                <c:pt idx="15451">
                  <c:v>58471.310440063477</c:v>
                </c:pt>
                <c:pt idx="15452">
                  <c:v>60315.790176391602</c:v>
                </c:pt>
                <c:pt idx="15453">
                  <c:v>60462.66096496582</c:v>
                </c:pt>
                <c:pt idx="15454">
                  <c:v>60080.561538696289</c:v>
                </c:pt>
                <c:pt idx="15455">
                  <c:v>60700.667434692383</c:v>
                </c:pt>
                <c:pt idx="15456">
                  <c:v>53396.37833404541</c:v>
                </c:pt>
                <c:pt idx="15457">
                  <c:v>53401.13126373291</c:v>
                </c:pt>
                <c:pt idx="15458">
                  <c:v>53401.13126373291</c:v>
                </c:pt>
                <c:pt idx="15459">
                  <c:v>52642.164337158203</c:v>
                </c:pt>
                <c:pt idx="15460">
                  <c:v>55924.651351928711</c:v>
                </c:pt>
                <c:pt idx="15461">
                  <c:v>55928.651351928711</c:v>
                </c:pt>
                <c:pt idx="15462">
                  <c:v>55486.816543579102</c:v>
                </c:pt>
                <c:pt idx="15463">
                  <c:v>56243.549194335938</c:v>
                </c:pt>
                <c:pt idx="15464">
                  <c:v>56243.549255371094</c:v>
                </c:pt>
                <c:pt idx="15465">
                  <c:v>62826.457778930664</c:v>
                </c:pt>
                <c:pt idx="15466">
                  <c:v>54295.568374633789</c:v>
                </c:pt>
                <c:pt idx="15467">
                  <c:v>54168.171524047852</c:v>
                </c:pt>
                <c:pt idx="15468">
                  <c:v>54168.171585083008</c:v>
                </c:pt>
                <c:pt idx="15469">
                  <c:v>54168.171585083008</c:v>
                </c:pt>
                <c:pt idx="15470">
                  <c:v>54399.197769165039</c:v>
                </c:pt>
                <c:pt idx="15471">
                  <c:v>50989.395095825195</c:v>
                </c:pt>
                <c:pt idx="15472">
                  <c:v>52294.070388793945</c:v>
                </c:pt>
                <c:pt idx="15473">
                  <c:v>53036.040115356445</c:v>
                </c:pt>
                <c:pt idx="15474">
                  <c:v>53154.715896606445</c:v>
                </c:pt>
                <c:pt idx="15475">
                  <c:v>53154.715957641602</c:v>
                </c:pt>
                <c:pt idx="15476">
                  <c:v>49485.557327270508</c:v>
                </c:pt>
                <c:pt idx="15477">
                  <c:v>49485.557266235352</c:v>
                </c:pt>
                <c:pt idx="15478">
                  <c:v>49485.557266235352</c:v>
                </c:pt>
                <c:pt idx="15479">
                  <c:v>51892.332901000977</c:v>
                </c:pt>
                <c:pt idx="15480">
                  <c:v>61170.91584777832</c:v>
                </c:pt>
                <c:pt idx="15481">
                  <c:v>60429.543106079102</c:v>
                </c:pt>
                <c:pt idx="15482">
                  <c:v>60429.543167114258</c:v>
                </c:pt>
                <c:pt idx="15483">
                  <c:v>54322.275833129883</c:v>
                </c:pt>
                <c:pt idx="15484">
                  <c:v>54584.275833129883</c:v>
                </c:pt>
                <c:pt idx="15485">
                  <c:v>54584.275833129883</c:v>
                </c:pt>
                <c:pt idx="15486">
                  <c:v>54589.628128051758</c:v>
                </c:pt>
                <c:pt idx="15487">
                  <c:v>54187.814529418945</c:v>
                </c:pt>
                <c:pt idx="15488">
                  <c:v>54184.353591918945</c:v>
                </c:pt>
                <c:pt idx="15489">
                  <c:v>53989.247512817383</c:v>
                </c:pt>
                <c:pt idx="15490">
                  <c:v>54815.028549194336</c:v>
                </c:pt>
                <c:pt idx="15491">
                  <c:v>54815.028549194336</c:v>
                </c:pt>
                <c:pt idx="15492">
                  <c:v>54866.951766967773</c:v>
                </c:pt>
                <c:pt idx="15493">
                  <c:v>54870.95182800293</c:v>
                </c:pt>
                <c:pt idx="15494">
                  <c:v>54823.686141967773</c:v>
                </c:pt>
                <c:pt idx="15495">
                  <c:v>53490.417922973633</c:v>
                </c:pt>
                <c:pt idx="15496">
                  <c:v>53490.417984008789</c:v>
                </c:pt>
                <c:pt idx="15497">
                  <c:v>53490.417984008789</c:v>
                </c:pt>
                <c:pt idx="15498">
                  <c:v>53675.537551879883</c:v>
                </c:pt>
                <c:pt idx="15499">
                  <c:v>53528.994583129883</c:v>
                </c:pt>
                <c:pt idx="15500">
                  <c:v>53528.994644165039</c:v>
                </c:pt>
                <c:pt idx="15501">
                  <c:v>53528.994644165039</c:v>
                </c:pt>
                <c:pt idx="15502">
                  <c:v>53647.670364379883</c:v>
                </c:pt>
                <c:pt idx="15503">
                  <c:v>53647.670364379883</c:v>
                </c:pt>
                <c:pt idx="15504">
                  <c:v>52749.721267700195</c:v>
                </c:pt>
                <c:pt idx="15505">
                  <c:v>52397.125137329102</c:v>
                </c:pt>
                <c:pt idx="15506">
                  <c:v>52154.096267700195</c:v>
                </c:pt>
                <c:pt idx="15507">
                  <c:v>50485.035949707031</c:v>
                </c:pt>
                <c:pt idx="15508">
                  <c:v>50561.92170715332</c:v>
                </c:pt>
                <c:pt idx="15509">
                  <c:v>50561.92170715332</c:v>
                </c:pt>
                <c:pt idx="15510">
                  <c:v>49658.794403076172</c:v>
                </c:pt>
                <c:pt idx="15511">
                  <c:v>49658.794403076172</c:v>
                </c:pt>
                <c:pt idx="15512">
                  <c:v>49665.501556396484</c:v>
                </c:pt>
                <c:pt idx="15513">
                  <c:v>49930.286956787109</c:v>
                </c:pt>
                <c:pt idx="15514">
                  <c:v>49852.055740356445</c:v>
                </c:pt>
                <c:pt idx="15515">
                  <c:v>49850.442520141602</c:v>
                </c:pt>
                <c:pt idx="15516">
                  <c:v>49850.442520141602</c:v>
                </c:pt>
                <c:pt idx="15517">
                  <c:v>49852.055801391602</c:v>
                </c:pt>
                <c:pt idx="15518">
                  <c:v>52150.111526489258</c:v>
                </c:pt>
                <c:pt idx="15519">
                  <c:v>51777.79719543457</c:v>
                </c:pt>
                <c:pt idx="15520">
                  <c:v>52333.319046020501</c:v>
                </c:pt>
                <c:pt idx="15521">
                  <c:v>52371.17707824707</c:v>
                </c:pt>
                <c:pt idx="15522">
                  <c:v>52361.897537231445</c:v>
                </c:pt>
                <c:pt idx="15523">
                  <c:v>52799.242141723633</c:v>
                </c:pt>
                <c:pt idx="15524">
                  <c:v>53082.935745239251</c:v>
                </c:pt>
                <c:pt idx="15525">
                  <c:v>56737.814895629883</c:v>
                </c:pt>
                <c:pt idx="15526">
                  <c:v>56741.814895629883</c:v>
                </c:pt>
                <c:pt idx="15527">
                  <c:v>56702.062576293945</c:v>
                </c:pt>
                <c:pt idx="15528">
                  <c:v>56702.062454223633</c:v>
                </c:pt>
                <c:pt idx="15529">
                  <c:v>52994.554580688477</c:v>
                </c:pt>
                <c:pt idx="15530">
                  <c:v>51728.070724487305</c:v>
                </c:pt>
                <c:pt idx="15531">
                  <c:v>51728.070724487305</c:v>
                </c:pt>
                <c:pt idx="15532">
                  <c:v>51728.070724487305</c:v>
                </c:pt>
                <c:pt idx="15533">
                  <c:v>51728.070724487305</c:v>
                </c:pt>
                <c:pt idx="15534">
                  <c:v>50954.186935424805</c:v>
                </c:pt>
                <c:pt idx="15535">
                  <c:v>53803.386032104492</c:v>
                </c:pt>
                <c:pt idx="15536">
                  <c:v>53418.905502319336</c:v>
                </c:pt>
                <c:pt idx="15537">
                  <c:v>53881.096969604492</c:v>
                </c:pt>
                <c:pt idx="15538">
                  <c:v>55734.109848022461</c:v>
                </c:pt>
                <c:pt idx="15539">
                  <c:v>55743.389389038086</c:v>
                </c:pt>
                <c:pt idx="15540">
                  <c:v>60695.774917602539</c:v>
                </c:pt>
                <c:pt idx="15541">
                  <c:v>59764.520462036133</c:v>
                </c:pt>
                <c:pt idx="15542">
                  <c:v>59691.620376586907</c:v>
                </c:pt>
                <c:pt idx="15543">
                  <c:v>60117.265151977539</c:v>
                </c:pt>
                <c:pt idx="15544">
                  <c:v>60955.769546508789</c:v>
                </c:pt>
                <c:pt idx="15545">
                  <c:v>54735.757583618164</c:v>
                </c:pt>
                <c:pt idx="15546">
                  <c:v>54515.317886352539</c:v>
                </c:pt>
                <c:pt idx="15547">
                  <c:v>52995.748672485352</c:v>
                </c:pt>
                <c:pt idx="15548">
                  <c:v>52995.748733520508</c:v>
                </c:pt>
                <c:pt idx="15549">
                  <c:v>52995.748733520508</c:v>
                </c:pt>
                <c:pt idx="15550">
                  <c:v>52995.748733520508</c:v>
                </c:pt>
                <c:pt idx="15551">
                  <c:v>50370.558868408203</c:v>
                </c:pt>
                <c:pt idx="15552">
                  <c:v>50018.558868408203</c:v>
                </c:pt>
                <c:pt idx="15553">
                  <c:v>50018.558929443359</c:v>
                </c:pt>
                <c:pt idx="15554">
                  <c:v>50018.558929443359</c:v>
                </c:pt>
                <c:pt idx="15555">
                  <c:v>60643.334426879883</c:v>
                </c:pt>
                <c:pt idx="15556">
                  <c:v>60643.334426879883</c:v>
                </c:pt>
                <c:pt idx="15557">
                  <c:v>59266.106948852539</c:v>
                </c:pt>
                <c:pt idx="15558">
                  <c:v>62849.965347290039</c:v>
                </c:pt>
                <c:pt idx="15559">
                  <c:v>62849.965347290039</c:v>
                </c:pt>
                <c:pt idx="15560">
                  <c:v>54616.821166992188</c:v>
                </c:pt>
                <c:pt idx="15561">
                  <c:v>53991.693923950195</c:v>
                </c:pt>
                <c:pt idx="15562">
                  <c:v>53991.693984985352</c:v>
                </c:pt>
                <c:pt idx="15563">
                  <c:v>53990.791580200195</c:v>
                </c:pt>
                <c:pt idx="15564">
                  <c:v>53990.791580200195</c:v>
                </c:pt>
                <c:pt idx="15565">
                  <c:v>53990.791580200195</c:v>
                </c:pt>
                <c:pt idx="15566">
                  <c:v>53230.934906005859</c:v>
                </c:pt>
                <c:pt idx="15567">
                  <c:v>53230.934783935547</c:v>
                </c:pt>
                <c:pt idx="15568">
                  <c:v>53230.934844970703</c:v>
                </c:pt>
                <c:pt idx="15569">
                  <c:v>53230.934906005859</c:v>
                </c:pt>
                <c:pt idx="15570">
                  <c:v>49379.737258911133</c:v>
                </c:pt>
                <c:pt idx="15571">
                  <c:v>49644.434524536133</c:v>
                </c:pt>
                <c:pt idx="15572">
                  <c:v>50033.152908325195</c:v>
                </c:pt>
                <c:pt idx="15573">
                  <c:v>47361.809768676751</c:v>
                </c:pt>
                <c:pt idx="15574">
                  <c:v>47845.81184387207</c:v>
                </c:pt>
                <c:pt idx="15575">
                  <c:v>47845.811721801751</c:v>
                </c:pt>
                <c:pt idx="15576">
                  <c:v>47845.81184387207</c:v>
                </c:pt>
                <c:pt idx="15577">
                  <c:v>47765.83723449707</c:v>
                </c:pt>
                <c:pt idx="15578">
                  <c:v>47765.837112426751</c:v>
                </c:pt>
                <c:pt idx="15579">
                  <c:v>48001.606643676751</c:v>
                </c:pt>
                <c:pt idx="15580">
                  <c:v>48001.60676574707</c:v>
                </c:pt>
                <c:pt idx="15581">
                  <c:v>49245.903297424316</c:v>
                </c:pt>
                <c:pt idx="15582">
                  <c:v>49245.903297424316</c:v>
                </c:pt>
                <c:pt idx="15583">
                  <c:v>49245.903358459473</c:v>
                </c:pt>
                <c:pt idx="15584">
                  <c:v>49245.903358459473</c:v>
                </c:pt>
                <c:pt idx="15585">
                  <c:v>61670.335220336914</c:v>
                </c:pt>
                <c:pt idx="15586">
                  <c:v>61597.435073852532</c:v>
                </c:pt>
                <c:pt idx="15587">
                  <c:v>61656.095230102539</c:v>
                </c:pt>
                <c:pt idx="15588">
                  <c:v>55333.650756835938</c:v>
                </c:pt>
                <c:pt idx="15589">
                  <c:v>51997.489822387695</c:v>
                </c:pt>
                <c:pt idx="15590">
                  <c:v>51997.489883422852</c:v>
                </c:pt>
                <c:pt idx="15591">
                  <c:v>51997.489822387695</c:v>
                </c:pt>
                <c:pt idx="15592">
                  <c:v>51997.037673950195</c:v>
                </c:pt>
                <c:pt idx="15593">
                  <c:v>51908.643142700195</c:v>
                </c:pt>
                <c:pt idx="15594">
                  <c:v>51904.643203735352</c:v>
                </c:pt>
                <c:pt idx="15595">
                  <c:v>51209.653945922852</c:v>
                </c:pt>
                <c:pt idx="15596">
                  <c:v>52430.550140380859</c:v>
                </c:pt>
                <c:pt idx="15597">
                  <c:v>52430.550079345703</c:v>
                </c:pt>
                <c:pt idx="15598">
                  <c:v>52430.550079345703</c:v>
                </c:pt>
                <c:pt idx="15599">
                  <c:v>52425.928009033203</c:v>
                </c:pt>
                <c:pt idx="15600">
                  <c:v>62500.920608520501</c:v>
                </c:pt>
                <c:pt idx="15601">
                  <c:v>62861.110305786133</c:v>
                </c:pt>
                <c:pt idx="15602">
                  <c:v>61039.992385864251</c:v>
                </c:pt>
                <c:pt idx="15603">
                  <c:v>60754.682449340813</c:v>
                </c:pt>
                <c:pt idx="15604">
                  <c:v>60626.266311645501</c:v>
                </c:pt>
                <c:pt idx="15605">
                  <c:v>60598.183120727539</c:v>
                </c:pt>
                <c:pt idx="15606">
                  <c:v>60664.873001098633</c:v>
                </c:pt>
                <c:pt idx="15607">
                  <c:v>49258.474487304688</c:v>
                </c:pt>
                <c:pt idx="15608">
                  <c:v>49258.474548339844</c:v>
                </c:pt>
                <c:pt idx="15609">
                  <c:v>51656.095840454102</c:v>
                </c:pt>
                <c:pt idx="15610">
                  <c:v>51656.095779418945</c:v>
                </c:pt>
                <c:pt idx="15611">
                  <c:v>51132.093826293945</c:v>
                </c:pt>
                <c:pt idx="15612">
                  <c:v>51128.936111450195</c:v>
                </c:pt>
                <c:pt idx="15613">
                  <c:v>52391.950149536133</c:v>
                </c:pt>
                <c:pt idx="15614">
                  <c:v>52676.751602172852</c:v>
                </c:pt>
                <c:pt idx="15615">
                  <c:v>48952.595855712891</c:v>
                </c:pt>
                <c:pt idx="15616">
                  <c:v>48963.330413818359</c:v>
                </c:pt>
                <c:pt idx="15617">
                  <c:v>48967.530426025391</c:v>
                </c:pt>
                <c:pt idx="15618">
                  <c:v>50219.75032043457</c:v>
                </c:pt>
                <c:pt idx="15619">
                  <c:v>50219.750198364251</c:v>
                </c:pt>
                <c:pt idx="15620">
                  <c:v>49786.237869262695</c:v>
                </c:pt>
                <c:pt idx="15621">
                  <c:v>50450.112991333001</c:v>
                </c:pt>
                <c:pt idx="15622">
                  <c:v>50450.112869262695</c:v>
                </c:pt>
                <c:pt idx="15623">
                  <c:v>50440.833572387695</c:v>
                </c:pt>
                <c:pt idx="15624">
                  <c:v>50436.833572387695</c:v>
                </c:pt>
                <c:pt idx="15625">
                  <c:v>50339.521560668945</c:v>
                </c:pt>
                <c:pt idx="15626">
                  <c:v>51024.602981567383</c:v>
                </c:pt>
                <c:pt idx="15627">
                  <c:v>51027.97395324707</c:v>
                </c:pt>
                <c:pt idx="15628">
                  <c:v>51037.87678527832</c:v>
                </c:pt>
                <c:pt idx="15629">
                  <c:v>50988.844680786133</c:v>
                </c:pt>
                <c:pt idx="15630">
                  <c:v>55000.832534790039</c:v>
                </c:pt>
                <c:pt idx="15631">
                  <c:v>55013.217483520508</c:v>
                </c:pt>
                <c:pt idx="15632">
                  <c:v>54999.401870727539</c:v>
                </c:pt>
                <c:pt idx="15633">
                  <c:v>55269.601089477539</c:v>
                </c:pt>
                <c:pt idx="15634">
                  <c:v>52040.039627075195</c:v>
                </c:pt>
                <c:pt idx="15635">
                  <c:v>52040.039688110352</c:v>
                </c:pt>
                <c:pt idx="15636">
                  <c:v>50377.56379699707</c:v>
                </c:pt>
                <c:pt idx="15637">
                  <c:v>50378.012588500977</c:v>
                </c:pt>
                <c:pt idx="15638">
                  <c:v>50378.01252746582</c:v>
                </c:pt>
                <c:pt idx="15639">
                  <c:v>50025.417922973633</c:v>
                </c:pt>
                <c:pt idx="15640">
                  <c:v>50736.88264465332</c:v>
                </c:pt>
                <c:pt idx="15641">
                  <c:v>50834.865127563477</c:v>
                </c:pt>
                <c:pt idx="15642">
                  <c:v>50834.86506652832</c:v>
                </c:pt>
                <c:pt idx="15643">
                  <c:v>55573.897933959961</c:v>
                </c:pt>
                <c:pt idx="15644">
                  <c:v>55573.897933959961</c:v>
                </c:pt>
                <c:pt idx="15645">
                  <c:v>59787.838088989258</c:v>
                </c:pt>
                <c:pt idx="15646">
                  <c:v>59773.039505004883</c:v>
                </c:pt>
                <c:pt idx="15647">
                  <c:v>55363.485305786133</c:v>
                </c:pt>
                <c:pt idx="15648">
                  <c:v>55900.198196411133</c:v>
                </c:pt>
                <c:pt idx="15649">
                  <c:v>56056.348342895508</c:v>
                </c:pt>
                <c:pt idx="15650">
                  <c:v>56056.348403930664</c:v>
                </c:pt>
                <c:pt idx="15651">
                  <c:v>56056.348403930664</c:v>
                </c:pt>
                <c:pt idx="15652">
                  <c:v>56047.068862915039</c:v>
                </c:pt>
                <c:pt idx="15653">
                  <c:v>52760.278213500977</c:v>
                </c:pt>
                <c:pt idx="15654">
                  <c:v>52040.729568481445</c:v>
                </c:pt>
                <c:pt idx="15655">
                  <c:v>51974.579727172852</c:v>
                </c:pt>
                <c:pt idx="15656">
                  <c:v>51908.429763793945</c:v>
                </c:pt>
                <c:pt idx="15657">
                  <c:v>49378.519805908203</c:v>
                </c:pt>
                <c:pt idx="15658">
                  <c:v>51150.83869934082</c:v>
                </c:pt>
                <c:pt idx="15659">
                  <c:v>51160.118179321289</c:v>
                </c:pt>
                <c:pt idx="15660">
                  <c:v>65833.807327270508</c:v>
                </c:pt>
                <c:pt idx="15661">
                  <c:v>65505.442092895501</c:v>
                </c:pt>
                <c:pt idx="15662">
                  <c:v>62126.228103637695</c:v>
                </c:pt>
                <c:pt idx="15663">
                  <c:v>63230.776199340813</c:v>
                </c:pt>
                <c:pt idx="15664">
                  <c:v>53105.512283325195</c:v>
                </c:pt>
                <c:pt idx="15665">
                  <c:v>53109.214431762695</c:v>
                </c:pt>
                <c:pt idx="15666">
                  <c:v>53118.493911743164</c:v>
                </c:pt>
                <c:pt idx="15667">
                  <c:v>53109.214431762695</c:v>
                </c:pt>
                <c:pt idx="15668">
                  <c:v>52747.313674926758</c:v>
                </c:pt>
                <c:pt idx="15669">
                  <c:v>52760.439346313477</c:v>
                </c:pt>
                <c:pt idx="15670">
                  <c:v>52743.467483520508</c:v>
                </c:pt>
                <c:pt idx="15671">
                  <c:v>51278.55647277832</c:v>
                </c:pt>
                <c:pt idx="15672">
                  <c:v>50384.06428527832</c:v>
                </c:pt>
                <c:pt idx="15673">
                  <c:v>47614.97265625</c:v>
                </c:pt>
                <c:pt idx="15674">
                  <c:v>50811.796768188477</c:v>
                </c:pt>
                <c:pt idx="15675">
                  <c:v>55169.906692504883</c:v>
                </c:pt>
                <c:pt idx="15676">
                  <c:v>55169.90705871582</c:v>
                </c:pt>
                <c:pt idx="15677">
                  <c:v>55180.907180786133</c:v>
                </c:pt>
                <c:pt idx="15678">
                  <c:v>55180.906448364251</c:v>
                </c:pt>
                <c:pt idx="15679">
                  <c:v>54828.90657043457</c:v>
                </c:pt>
                <c:pt idx="15680">
                  <c:v>53516.88996887207</c:v>
                </c:pt>
                <c:pt idx="15681">
                  <c:v>53904.092361450195</c:v>
                </c:pt>
                <c:pt idx="15682">
                  <c:v>54764.37043762207</c:v>
                </c:pt>
                <c:pt idx="15683">
                  <c:v>53776.18684387207</c:v>
                </c:pt>
                <c:pt idx="15684">
                  <c:v>53894.858963012695</c:v>
                </c:pt>
                <c:pt idx="15685">
                  <c:v>55041.529495239251</c:v>
                </c:pt>
                <c:pt idx="15686">
                  <c:v>48613.66438293457</c:v>
                </c:pt>
                <c:pt idx="15687">
                  <c:v>48613.66438293457</c:v>
                </c:pt>
                <c:pt idx="15688">
                  <c:v>48613.664505004876</c:v>
                </c:pt>
                <c:pt idx="15689">
                  <c:v>48612.320266723626</c:v>
                </c:pt>
                <c:pt idx="15690">
                  <c:v>53735.933181762695</c:v>
                </c:pt>
                <c:pt idx="15691">
                  <c:v>53735.933181762695</c:v>
                </c:pt>
                <c:pt idx="15692">
                  <c:v>48796.590896606445</c:v>
                </c:pt>
                <c:pt idx="15693">
                  <c:v>48800.590896606445</c:v>
                </c:pt>
                <c:pt idx="15694">
                  <c:v>48809.870376586914</c:v>
                </c:pt>
                <c:pt idx="15695">
                  <c:v>48809.870376586914</c:v>
                </c:pt>
                <c:pt idx="15696">
                  <c:v>48800.590957641602</c:v>
                </c:pt>
                <c:pt idx="15697">
                  <c:v>47798.255447387695</c:v>
                </c:pt>
                <c:pt idx="15698">
                  <c:v>47798.255447387695</c:v>
                </c:pt>
                <c:pt idx="15699">
                  <c:v>48852.386306762695</c:v>
                </c:pt>
                <c:pt idx="15700">
                  <c:v>49131.776931762695</c:v>
                </c:pt>
                <c:pt idx="15701">
                  <c:v>49135.776931762695</c:v>
                </c:pt>
                <c:pt idx="15702">
                  <c:v>49145.05647277832</c:v>
                </c:pt>
                <c:pt idx="15703">
                  <c:v>50916.383575439453</c:v>
                </c:pt>
                <c:pt idx="15704">
                  <c:v>50922.617416381836</c:v>
                </c:pt>
                <c:pt idx="15705">
                  <c:v>53924.175674438477</c:v>
                </c:pt>
                <c:pt idx="15706">
                  <c:v>54689.836624145501</c:v>
                </c:pt>
                <c:pt idx="15707">
                  <c:v>48788.216934204102</c:v>
                </c:pt>
                <c:pt idx="15708">
                  <c:v>49733.832229614258</c:v>
                </c:pt>
                <c:pt idx="15709">
                  <c:v>49076.378982543945</c:v>
                </c:pt>
                <c:pt idx="15710">
                  <c:v>54080.880813598633</c:v>
                </c:pt>
                <c:pt idx="15711">
                  <c:v>53944.20442199707</c:v>
                </c:pt>
                <c:pt idx="15712">
                  <c:v>53126.269119262695</c:v>
                </c:pt>
                <c:pt idx="15713">
                  <c:v>53128.191970825195</c:v>
                </c:pt>
                <c:pt idx="15714">
                  <c:v>54714.351394653313</c:v>
                </c:pt>
                <c:pt idx="15715">
                  <c:v>54133.851638793945</c:v>
                </c:pt>
                <c:pt idx="15716">
                  <c:v>53919.93180847168</c:v>
                </c:pt>
                <c:pt idx="15717">
                  <c:v>53905.93180847168</c:v>
                </c:pt>
                <c:pt idx="15718">
                  <c:v>53905.931869506836</c:v>
                </c:pt>
                <c:pt idx="15719">
                  <c:v>53757.474349975586</c:v>
                </c:pt>
                <c:pt idx="15720">
                  <c:v>58929.217544555664</c:v>
                </c:pt>
                <c:pt idx="15721">
                  <c:v>59563.823013305664</c:v>
                </c:pt>
                <c:pt idx="15722">
                  <c:v>59211.822952270508</c:v>
                </c:pt>
                <c:pt idx="15723">
                  <c:v>55666.921890258789</c:v>
                </c:pt>
                <c:pt idx="15724">
                  <c:v>55668.706985473633</c:v>
                </c:pt>
                <c:pt idx="15725">
                  <c:v>55668.707046508789</c:v>
                </c:pt>
                <c:pt idx="15726">
                  <c:v>55668.706985473633</c:v>
                </c:pt>
                <c:pt idx="15727">
                  <c:v>51678.15803527832</c:v>
                </c:pt>
                <c:pt idx="15728">
                  <c:v>51678.158157348633</c:v>
                </c:pt>
                <c:pt idx="15729">
                  <c:v>51852.68440246582</c:v>
                </c:pt>
                <c:pt idx="15730">
                  <c:v>51720.347854614258</c:v>
                </c:pt>
                <c:pt idx="15731">
                  <c:v>51693.32795715332</c:v>
                </c:pt>
                <c:pt idx="15732">
                  <c:v>51693.328018188477</c:v>
                </c:pt>
                <c:pt idx="15733">
                  <c:v>54709.541305541992</c:v>
                </c:pt>
                <c:pt idx="15734">
                  <c:v>54945.310897827148</c:v>
                </c:pt>
                <c:pt idx="15735">
                  <c:v>52714.037063598633</c:v>
                </c:pt>
                <c:pt idx="15736">
                  <c:v>49280.80158996582</c:v>
                </c:pt>
                <c:pt idx="15737">
                  <c:v>49162.57991027832</c:v>
                </c:pt>
                <c:pt idx="15738">
                  <c:v>49162.57991027832</c:v>
                </c:pt>
                <c:pt idx="15739">
                  <c:v>49399.96125793457</c:v>
                </c:pt>
                <c:pt idx="15740">
                  <c:v>55139.29963684082</c:v>
                </c:pt>
                <c:pt idx="15741">
                  <c:v>55079.154983520501</c:v>
                </c:pt>
                <c:pt idx="15742">
                  <c:v>54834.609817504883</c:v>
                </c:pt>
                <c:pt idx="15743">
                  <c:v>55642.769119262695</c:v>
                </c:pt>
                <c:pt idx="15744">
                  <c:v>55642.769119262695</c:v>
                </c:pt>
                <c:pt idx="15745">
                  <c:v>50505.480545043945</c:v>
                </c:pt>
                <c:pt idx="15746">
                  <c:v>51271.973709106445</c:v>
                </c:pt>
                <c:pt idx="15747">
                  <c:v>49147.200744628906</c:v>
                </c:pt>
                <c:pt idx="15748">
                  <c:v>49193.820678710938</c:v>
                </c:pt>
                <c:pt idx="15749">
                  <c:v>50826.333984375</c:v>
                </c:pt>
              </c:numCache>
              <c:extLst xmlns:c15="http://schemas.microsoft.com/office/drawing/2012/chart"/>
            </c:numRef>
          </c:yVal>
          <c:smooth val="0"/>
          <c:extLst xmlns:c15="http://schemas.microsoft.com/office/drawing/2012/chart">
            <c:ext xmlns:c16="http://schemas.microsoft.com/office/drawing/2014/chart" uri="{C3380CC4-5D6E-409C-BE32-E72D297353CC}">
              <c16:uniqueId val="{00000000-641A-4DAD-A0A2-924D151E1B8F}"/>
            </c:ext>
          </c:extLst>
        </c:ser>
        <c:dLbls>
          <c:showLegendKey val="0"/>
          <c:showVal val="0"/>
          <c:showCatName val="0"/>
          <c:showSerName val="0"/>
          <c:showPercent val="0"/>
          <c:showBubbleSize val="0"/>
        </c:dLbls>
        <c:axId val="135600863"/>
        <c:axId val="125446575"/>
        <c:extLst>
          <c:ext xmlns:c15="http://schemas.microsoft.com/office/drawing/2012/chart" uri="{02D57815-91ED-43cb-92C2-25804820EDAC}">
            <c15:filteredScatterSeries>
              <c15:ser>
                <c:idx val="3"/>
                <c:order val="1"/>
                <c:tx>
                  <c:strRef>
                    <c:extLst>
                      <c:ext uri="{02D57815-91ED-43cb-92C2-25804820EDAC}">
                        <c15:formulaRef>
                          <c15:sqref>'[shaded_bars_plot_maker_20240404.xlsx]Thermal MW vs PC Hours'!$K$6</c15:sqref>
                        </c15:formulaRef>
                      </c:ext>
                    </c:extLst>
                    <c:strCache>
                      <c:ptCount val="1"/>
                      <c:pt idx="0">
                        <c:v>Winter</c:v>
                      </c:pt>
                    </c:strCache>
                  </c:strRef>
                </c:tx>
                <c:spPr>
                  <a:ln w="19050" cap="rnd">
                    <a:noFill/>
                    <a:round/>
                  </a:ln>
                  <a:effectLst/>
                </c:spPr>
                <c:marker>
                  <c:symbol val="circle"/>
                  <c:size val="5"/>
                  <c:spPr>
                    <a:solidFill>
                      <a:schemeClr val="accent1">
                        <a:alpha val="20000"/>
                      </a:schemeClr>
                    </a:solidFill>
                    <a:ln w="3175">
                      <a:noFill/>
                    </a:ln>
                    <a:effectLst/>
                  </c:spPr>
                </c:marker>
                <c:xVal>
                  <c:numRef>
                    <c:extLst>
                      <c:ext uri="{02D57815-91ED-43cb-92C2-25804820EDAC}">
                        <c15:formulaRef>
                          <c15:sqref>'[shaded_bars_plot_maker_20240404.xlsx]Thermal MW vs PC Hours'!$G$7:$G$15761</c15:sqref>
                        </c15:formulaRef>
                      </c:ext>
                    </c:extLst>
                    <c:numCache>
                      <c:formatCode>_(* #,##0_);_(* \(#,##0\);_(* "-"??_);_(@_)</c:formatCode>
                      <c:ptCount val="15755"/>
                      <c:pt idx="0">
                        <c:v>24001.35546875</c:v>
                      </c:pt>
                      <c:pt idx="1">
                        <c:v>23819.38671875</c:v>
                      </c:pt>
                      <c:pt idx="2">
                        <c:v>21761.96484375</c:v>
                      </c:pt>
                      <c:pt idx="3">
                        <c:v>21413.515625</c:v>
                      </c:pt>
                      <c:pt idx="4">
                        <c:v>21548.40234375</c:v>
                      </c:pt>
                      <c:pt idx="5">
                        <c:v>23831.171875</c:v>
                      </c:pt>
                      <c:pt idx="6">
                        <c:v>24749.06640625</c:v>
                      </c:pt>
                      <c:pt idx="7">
                        <c:v>25211.13671875</c:v>
                      </c:pt>
                      <c:pt idx="8">
                        <c:v>23008.2265625</c:v>
                      </c:pt>
                      <c:pt idx="9">
                        <c:v>23774.75390625</c:v>
                      </c:pt>
                      <c:pt idx="10">
                        <c:v>23289.0625</c:v>
                      </c:pt>
                      <c:pt idx="11">
                        <c:v>23539.8515625</c:v>
                      </c:pt>
                      <c:pt idx="12">
                        <c:v>24219.90234375</c:v>
                      </c:pt>
                      <c:pt idx="13">
                        <c:v>24417.15234375</c:v>
                      </c:pt>
                      <c:pt idx="14">
                        <c:v>23327.71484375</c:v>
                      </c:pt>
                      <c:pt idx="15">
                        <c:v>26105.3828125</c:v>
                      </c:pt>
                      <c:pt idx="16">
                        <c:v>21619.265625</c:v>
                      </c:pt>
                      <c:pt idx="17">
                        <c:v>23392.421875</c:v>
                      </c:pt>
                      <c:pt idx="18">
                        <c:v>26657.796875</c:v>
                      </c:pt>
                      <c:pt idx="19">
                        <c:v>26209.8359375</c:v>
                      </c:pt>
                      <c:pt idx="20">
                        <c:v>24396.53125</c:v>
                      </c:pt>
                      <c:pt idx="21">
                        <c:v>26785.125</c:v>
                      </c:pt>
                      <c:pt idx="22">
                        <c:v>26187.75</c:v>
                      </c:pt>
                      <c:pt idx="23">
                        <c:v>25247.0703125</c:v>
                      </c:pt>
                      <c:pt idx="24">
                        <c:v>26703.1875</c:v>
                      </c:pt>
                      <c:pt idx="25">
                        <c:v>25327.8828125</c:v>
                      </c:pt>
                      <c:pt idx="26">
                        <c:v>24792.4140625</c:v>
                      </c:pt>
                      <c:pt idx="27">
                        <c:v>24144.796875</c:v>
                      </c:pt>
                      <c:pt idx="28">
                        <c:v>26818.609375</c:v>
                      </c:pt>
                      <c:pt idx="29">
                        <c:v>26579.546875</c:v>
                      </c:pt>
                      <c:pt idx="30">
                        <c:v>16632.015625</c:v>
                      </c:pt>
                      <c:pt idx="31">
                        <c:v>15796.609375</c:v>
                      </c:pt>
                      <c:pt idx="32">
                        <c:v>17642.7109375</c:v>
                      </c:pt>
                      <c:pt idx="33">
                        <c:v>16168.984375</c:v>
                      </c:pt>
                      <c:pt idx="34">
                        <c:v>14457.5234375</c:v>
                      </c:pt>
                      <c:pt idx="35">
                        <c:v>16783.46875</c:v>
                      </c:pt>
                      <c:pt idx="36">
                        <c:v>14465.4453125</c:v>
                      </c:pt>
                      <c:pt idx="37">
                        <c:v>13050.734375</c:v>
                      </c:pt>
                      <c:pt idx="38">
                        <c:v>12552.14453125</c:v>
                      </c:pt>
                      <c:pt idx="39">
                        <c:v>14169.9453125</c:v>
                      </c:pt>
                      <c:pt idx="40">
                        <c:v>16694.2890625</c:v>
                      </c:pt>
                      <c:pt idx="41">
                        <c:v>16477.5078125</c:v>
                      </c:pt>
                      <c:pt idx="42">
                        <c:v>15595.9453125</c:v>
                      </c:pt>
                      <c:pt idx="43">
                        <c:v>14922.875</c:v>
                      </c:pt>
                      <c:pt idx="44">
                        <c:v>16016.16015625</c:v>
                      </c:pt>
                      <c:pt idx="45">
                        <c:v>12697.0859375</c:v>
                      </c:pt>
                      <c:pt idx="46">
                        <c:v>11796.8515625</c:v>
                      </c:pt>
                      <c:pt idx="47">
                        <c:v>10664.2421875</c:v>
                      </c:pt>
                      <c:pt idx="48">
                        <c:v>7595.71875</c:v>
                      </c:pt>
                      <c:pt idx="49">
                        <c:v>8275.25</c:v>
                      </c:pt>
                      <c:pt idx="50">
                        <c:v>8879.8515625</c:v>
                      </c:pt>
                      <c:pt idx="51">
                        <c:v>8824.6328125</c:v>
                      </c:pt>
                      <c:pt idx="52">
                        <c:v>8225.8203125</c:v>
                      </c:pt>
                      <c:pt idx="53">
                        <c:v>8780.9921875</c:v>
                      </c:pt>
                      <c:pt idx="54">
                        <c:v>8848.484375</c:v>
                      </c:pt>
                      <c:pt idx="55">
                        <c:v>9364.421875</c:v>
                      </c:pt>
                      <c:pt idx="56">
                        <c:v>9205.65625</c:v>
                      </c:pt>
                      <c:pt idx="57">
                        <c:v>9659.6484375</c:v>
                      </c:pt>
                      <c:pt idx="58">
                        <c:v>7800.1796875</c:v>
                      </c:pt>
                      <c:pt idx="59">
                        <c:v>11433.390625</c:v>
                      </c:pt>
                      <c:pt idx="60">
                        <c:v>25978.9140625</c:v>
                      </c:pt>
                      <c:pt idx="61">
                        <c:v>24881.421875</c:v>
                      </c:pt>
                      <c:pt idx="62">
                        <c:v>26299.8828125</c:v>
                      </c:pt>
                      <c:pt idx="63">
                        <c:v>22854.421875</c:v>
                      </c:pt>
                      <c:pt idx="64">
                        <c:v>26736.171875</c:v>
                      </c:pt>
                      <c:pt idx="65">
                        <c:v>25778.890625</c:v>
                      </c:pt>
                      <c:pt idx="66">
                        <c:v>24743.078125</c:v>
                      </c:pt>
                      <c:pt idx="67">
                        <c:v>24717.53125</c:v>
                      </c:pt>
                      <c:pt idx="68">
                        <c:v>26143.21875</c:v>
                      </c:pt>
                      <c:pt idx="69">
                        <c:v>25788.6171875</c:v>
                      </c:pt>
                      <c:pt idx="70">
                        <c:v>24411.6875</c:v>
                      </c:pt>
                      <c:pt idx="71">
                        <c:v>23883.15625</c:v>
                      </c:pt>
                      <c:pt idx="72">
                        <c:v>24384.828125</c:v>
                      </c:pt>
                      <c:pt idx="73">
                        <c:v>25459.7421875</c:v>
                      </c:pt>
                      <c:pt idx="74">
                        <c:v>23753.453125</c:v>
                      </c:pt>
                      <c:pt idx="75">
                        <c:v>9468.5390625</c:v>
                      </c:pt>
                      <c:pt idx="76">
                        <c:v>5428.71875</c:v>
                      </c:pt>
                      <c:pt idx="77">
                        <c:v>4256.46875</c:v>
                      </c:pt>
                      <c:pt idx="78">
                        <c:v>875.484375</c:v>
                      </c:pt>
                      <c:pt idx="79">
                        <c:v>-1258.140625</c:v>
                      </c:pt>
                      <c:pt idx="80">
                        <c:v>-1050.2109375</c:v>
                      </c:pt>
                      <c:pt idx="81">
                        <c:v>-2220</c:v>
                      </c:pt>
                      <c:pt idx="82">
                        <c:v>-413.328125</c:v>
                      </c:pt>
                      <c:pt idx="83">
                        <c:v>1814.4921875</c:v>
                      </c:pt>
                      <c:pt idx="84">
                        <c:v>1342.2734375</c:v>
                      </c:pt>
                      <c:pt idx="85">
                        <c:v>-658.890625</c:v>
                      </c:pt>
                      <c:pt idx="86">
                        <c:v>-4021.5546875</c:v>
                      </c:pt>
                      <c:pt idx="87">
                        <c:v>-4252.421875</c:v>
                      </c:pt>
                      <c:pt idx="88">
                        <c:v>-6162.4140625</c:v>
                      </c:pt>
                      <c:pt idx="89">
                        <c:v>5373.2890625</c:v>
                      </c:pt>
                      <c:pt idx="90">
                        <c:v>1493.6796875</c:v>
                      </c:pt>
                      <c:pt idx="91">
                        <c:v>3741.90625</c:v>
                      </c:pt>
                      <c:pt idx="92">
                        <c:v>-6038.6015625</c:v>
                      </c:pt>
                      <c:pt idx="93">
                        <c:v>-7817.6328125</c:v>
                      </c:pt>
                      <c:pt idx="94">
                        <c:v>-6504.484375</c:v>
                      </c:pt>
                      <c:pt idx="95">
                        <c:v>-6179.2265625</c:v>
                      </c:pt>
                      <c:pt idx="96">
                        <c:v>-8112.4375</c:v>
                      </c:pt>
                      <c:pt idx="97">
                        <c:v>-5733.609375</c:v>
                      </c:pt>
                      <c:pt idx="98">
                        <c:v>-3473.5546875</c:v>
                      </c:pt>
                      <c:pt idx="99">
                        <c:v>-4969.84375</c:v>
                      </c:pt>
                      <c:pt idx="100">
                        <c:v>-6565.40625</c:v>
                      </c:pt>
                      <c:pt idx="101">
                        <c:v>-10010.15625</c:v>
                      </c:pt>
                      <c:pt idx="102">
                        <c:v>-11105.8984375</c:v>
                      </c:pt>
                      <c:pt idx="103">
                        <c:v>-12887.078125</c:v>
                      </c:pt>
                      <c:pt idx="104">
                        <c:v>2389.71875</c:v>
                      </c:pt>
                      <c:pt idx="105">
                        <c:v>21053.82421875</c:v>
                      </c:pt>
                      <c:pt idx="106">
                        <c:v>21093.36328125</c:v>
                      </c:pt>
                      <c:pt idx="107">
                        <c:v>19982.91796875</c:v>
                      </c:pt>
                      <c:pt idx="108">
                        <c:v>20496.64453125</c:v>
                      </c:pt>
                      <c:pt idx="109">
                        <c:v>19622.63671875</c:v>
                      </c:pt>
                      <c:pt idx="110">
                        <c:v>17368.83984375</c:v>
                      </c:pt>
                      <c:pt idx="111">
                        <c:v>12564.09375</c:v>
                      </c:pt>
                      <c:pt idx="112">
                        <c:v>9499.703125</c:v>
                      </c:pt>
                      <c:pt idx="113">
                        <c:v>14761.3671875</c:v>
                      </c:pt>
                      <c:pt idx="114">
                        <c:v>19477.80859375</c:v>
                      </c:pt>
                      <c:pt idx="115">
                        <c:v>18979.64453125</c:v>
                      </c:pt>
                      <c:pt idx="116">
                        <c:v>20465.1640625</c:v>
                      </c:pt>
                      <c:pt idx="117">
                        <c:v>20655.4453125</c:v>
                      </c:pt>
                      <c:pt idx="118">
                        <c:v>19493.3671875</c:v>
                      </c:pt>
                      <c:pt idx="119">
                        <c:v>16775.5703125</c:v>
                      </c:pt>
                      <c:pt idx="120">
                        <c:v>24117.73828125</c:v>
                      </c:pt>
                      <c:pt idx="121">
                        <c:v>24454.8515625</c:v>
                      </c:pt>
                      <c:pt idx="122">
                        <c:v>22605.46484375</c:v>
                      </c:pt>
                      <c:pt idx="123">
                        <c:v>20885.109375</c:v>
                      </c:pt>
                      <c:pt idx="124">
                        <c:v>17567.60546875</c:v>
                      </c:pt>
                      <c:pt idx="125">
                        <c:v>15258.7265625</c:v>
                      </c:pt>
                      <c:pt idx="126">
                        <c:v>15008.94921875</c:v>
                      </c:pt>
                      <c:pt idx="127">
                        <c:v>16343.5859375</c:v>
                      </c:pt>
                      <c:pt idx="128">
                        <c:v>19051.15234375</c:v>
                      </c:pt>
                      <c:pt idx="129">
                        <c:v>22425.015625</c:v>
                      </c:pt>
                      <c:pt idx="130">
                        <c:v>22928.83984375</c:v>
                      </c:pt>
                      <c:pt idx="131">
                        <c:v>22253.55859375</c:v>
                      </c:pt>
                      <c:pt idx="132">
                        <c:v>25014.6015625</c:v>
                      </c:pt>
                      <c:pt idx="133">
                        <c:v>23618.5546875</c:v>
                      </c:pt>
                      <c:pt idx="134">
                        <c:v>23895.2265625</c:v>
                      </c:pt>
                      <c:pt idx="135">
                        <c:v>18087.96875</c:v>
                      </c:pt>
                      <c:pt idx="136">
                        <c:v>17690.6171875</c:v>
                      </c:pt>
                      <c:pt idx="137">
                        <c:v>18482.4921875</c:v>
                      </c:pt>
                      <c:pt idx="138">
                        <c:v>15575.75</c:v>
                      </c:pt>
                      <c:pt idx="139">
                        <c:v>13912.40625</c:v>
                      </c:pt>
                      <c:pt idx="140">
                        <c:v>17375.9296875</c:v>
                      </c:pt>
                      <c:pt idx="141">
                        <c:v>16801.5234375</c:v>
                      </c:pt>
                      <c:pt idx="142">
                        <c:v>15872.8359375</c:v>
                      </c:pt>
                      <c:pt idx="143">
                        <c:v>14661.5546875</c:v>
                      </c:pt>
                      <c:pt idx="144">
                        <c:v>14323.34375</c:v>
                      </c:pt>
                      <c:pt idx="145">
                        <c:v>14347.94140625</c:v>
                      </c:pt>
                      <c:pt idx="146">
                        <c:v>16002.69140625</c:v>
                      </c:pt>
                      <c:pt idx="147">
                        <c:v>17725.88671875</c:v>
                      </c:pt>
                      <c:pt idx="148">
                        <c:v>18185.4453125</c:v>
                      </c:pt>
                      <c:pt idx="149">
                        <c:v>18521.34375</c:v>
                      </c:pt>
                      <c:pt idx="150">
                        <c:v>19389.0234375</c:v>
                      </c:pt>
                      <c:pt idx="151">
                        <c:v>24238.5859375</c:v>
                      </c:pt>
                      <c:pt idx="152">
                        <c:v>20065.890625</c:v>
                      </c:pt>
                      <c:pt idx="153">
                        <c:v>24457.7890625</c:v>
                      </c:pt>
                      <c:pt idx="154">
                        <c:v>22695.09765625</c:v>
                      </c:pt>
                      <c:pt idx="155">
                        <c:v>20238.5625</c:v>
                      </c:pt>
                      <c:pt idx="156">
                        <c:v>18594.38671875</c:v>
                      </c:pt>
                      <c:pt idx="157">
                        <c:v>17043.19921875</c:v>
                      </c:pt>
                      <c:pt idx="158">
                        <c:v>17524.6171875</c:v>
                      </c:pt>
                      <c:pt idx="159">
                        <c:v>20385.6640625</c:v>
                      </c:pt>
                      <c:pt idx="160">
                        <c:v>24020.796875</c:v>
                      </c:pt>
                      <c:pt idx="161">
                        <c:v>23676.625</c:v>
                      </c:pt>
                      <c:pt idx="162">
                        <c:v>19658.6171875</c:v>
                      </c:pt>
                      <c:pt idx="163">
                        <c:v>19539.0234375</c:v>
                      </c:pt>
                      <c:pt idx="164">
                        <c:v>22896.34765625</c:v>
                      </c:pt>
                      <c:pt idx="165">
                        <c:v>16962.7109375</c:v>
                      </c:pt>
                      <c:pt idx="166">
                        <c:v>19075.4296875</c:v>
                      </c:pt>
                      <c:pt idx="167">
                        <c:v>20817.921875</c:v>
                      </c:pt>
                      <c:pt idx="168">
                        <c:v>20952.40625</c:v>
                      </c:pt>
                      <c:pt idx="169">
                        <c:v>18176.546875</c:v>
                      </c:pt>
                      <c:pt idx="170">
                        <c:v>14060.34375</c:v>
                      </c:pt>
                      <c:pt idx="171">
                        <c:v>20442.296875</c:v>
                      </c:pt>
                      <c:pt idx="172">
                        <c:v>20891</c:v>
                      </c:pt>
                      <c:pt idx="173">
                        <c:v>19200.859375</c:v>
                      </c:pt>
                      <c:pt idx="174">
                        <c:v>15455.296875</c:v>
                      </c:pt>
                      <c:pt idx="175">
                        <c:v>12128.984375</c:v>
                      </c:pt>
                      <c:pt idx="176">
                        <c:v>20732.7109375</c:v>
                      </c:pt>
                      <c:pt idx="177">
                        <c:v>20859.0546875</c:v>
                      </c:pt>
                      <c:pt idx="178">
                        <c:v>18971.640625</c:v>
                      </c:pt>
                      <c:pt idx="179">
                        <c:v>15234.09375</c:v>
                      </c:pt>
                      <c:pt idx="180">
                        <c:v>12863.765625</c:v>
                      </c:pt>
                      <c:pt idx="181">
                        <c:v>12329.96875</c:v>
                      </c:pt>
                      <c:pt idx="182">
                        <c:v>14509.40625</c:v>
                      </c:pt>
                      <c:pt idx="183">
                        <c:v>13363.6015625</c:v>
                      </c:pt>
                      <c:pt idx="184">
                        <c:v>11610.7734375</c:v>
                      </c:pt>
                      <c:pt idx="185">
                        <c:v>12603.03125</c:v>
                      </c:pt>
                      <c:pt idx="186">
                        <c:v>10202.71875</c:v>
                      </c:pt>
                      <c:pt idx="187">
                        <c:v>9165.7734375</c:v>
                      </c:pt>
                      <c:pt idx="188">
                        <c:v>8818.0546875</c:v>
                      </c:pt>
                      <c:pt idx="189">
                        <c:v>11393.75</c:v>
                      </c:pt>
                      <c:pt idx="190">
                        <c:v>13304.94921875</c:v>
                      </c:pt>
                      <c:pt idx="191">
                        <c:v>14661.6640625</c:v>
                      </c:pt>
                      <c:pt idx="192">
                        <c:v>13186.4453125</c:v>
                      </c:pt>
                      <c:pt idx="193">
                        <c:v>12614.63671875</c:v>
                      </c:pt>
                      <c:pt idx="194">
                        <c:v>14468.18359375</c:v>
                      </c:pt>
                      <c:pt idx="195">
                        <c:v>16587.78125</c:v>
                      </c:pt>
                      <c:pt idx="196">
                        <c:v>16593.32421875</c:v>
                      </c:pt>
                      <c:pt idx="197">
                        <c:v>14939.46875</c:v>
                      </c:pt>
                      <c:pt idx="198">
                        <c:v>13585.5234375</c:v>
                      </c:pt>
                      <c:pt idx="199">
                        <c:v>11580.8515625</c:v>
                      </c:pt>
                      <c:pt idx="200">
                        <c:v>9586.8671875</c:v>
                      </c:pt>
                      <c:pt idx="201">
                        <c:v>8059.8828125</c:v>
                      </c:pt>
                      <c:pt idx="202">
                        <c:v>8006.859375</c:v>
                      </c:pt>
                      <c:pt idx="203">
                        <c:v>10669.2734375</c:v>
                      </c:pt>
                      <c:pt idx="204">
                        <c:v>12726.375</c:v>
                      </c:pt>
                      <c:pt idx="205">
                        <c:v>15545.03125</c:v>
                      </c:pt>
                      <c:pt idx="206">
                        <c:v>16259.9765625</c:v>
                      </c:pt>
                      <c:pt idx="207">
                        <c:v>15883.859375</c:v>
                      </c:pt>
                      <c:pt idx="208">
                        <c:v>15329.40234375</c:v>
                      </c:pt>
                      <c:pt idx="209">
                        <c:v>14388.8828125</c:v>
                      </c:pt>
                      <c:pt idx="210">
                        <c:v>17628.7734375</c:v>
                      </c:pt>
                      <c:pt idx="211">
                        <c:v>16904.578125</c:v>
                      </c:pt>
                      <c:pt idx="212">
                        <c:v>17049.0859375</c:v>
                      </c:pt>
                      <c:pt idx="213">
                        <c:v>17096.6640625</c:v>
                      </c:pt>
                      <c:pt idx="214">
                        <c:v>15546.71875</c:v>
                      </c:pt>
                      <c:pt idx="215">
                        <c:v>15463.65234375</c:v>
                      </c:pt>
                      <c:pt idx="216">
                        <c:v>12866.15234375</c:v>
                      </c:pt>
                      <c:pt idx="217">
                        <c:v>11676.28515625</c:v>
                      </c:pt>
                      <c:pt idx="218">
                        <c:v>11863.8828125</c:v>
                      </c:pt>
                      <c:pt idx="219">
                        <c:v>14528.7265625</c:v>
                      </c:pt>
                      <c:pt idx="220">
                        <c:v>17172.94921875</c:v>
                      </c:pt>
                      <c:pt idx="221">
                        <c:v>18763.359375</c:v>
                      </c:pt>
                      <c:pt idx="222">
                        <c:v>18164.96875</c:v>
                      </c:pt>
                      <c:pt idx="223">
                        <c:v>17917.7109375</c:v>
                      </c:pt>
                      <c:pt idx="224">
                        <c:v>18027.15234375</c:v>
                      </c:pt>
                      <c:pt idx="225">
                        <c:v>14779.7578125</c:v>
                      </c:pt>
                      <c:pt idx="226">
                        <c:v>14742.828125</c:v>
                      </c:pt>
                      <c:pt idx="227">
                        <c:v>14710.265625</c:v>
                      </c:pt>
                      <c:pt idx="228">
                        <c:v>13782.9765625</c:v>
                      </c:pt>
                      <c:pt idx="229">
                        <c:v>11574.203125</c:v>
                      </c:pt>
                      <c:pt idx="230">
                        <c:v>11713.984375</c:v>
                      </c:pt>
                      <c:pt idx="231">
                        <c:v>12900.328125</c:v>
                      </c:pt>
                      <c:pt idx="232">
                        <c:v>13830.5546875</c:v>
                      </c:pt>
                      <c:pt idx="233">
                        <c:v>14082.3203125</c:v>
                      </c:pt>
                      <c:pt idx="234">
                        <c:v>14699.3359375</c:v>
                      </c:pt>
                      <c:pt idx="235">
                        <c:v>15849.0703125</c:v>
                      </c:pt>
                      <c:pt idx="236">
                        <c:v>16037.640625</c:v>
                      </c:pt>
                      <c:pt idx="237">
                        <c:v>15035.5234375</c:v>
                      </c:pt>
                      <c:pt idx="238">
                        <c:v>16130.1171875</c:v>
                      </c:pt>
                      <c:pt idx="239">
                        <c:v>14288.6328125</c:v>
                      </c:pt>
                      <c:pt idx="240">
                        <c:v>17349.94921875</c:v>
                      </c:pt>
                      <c:pt idx="241">
                        <c:v>17011.6328125</c:v>
                      </c:pt>
                      <c:pt idx="242">
                        <c:v>18710.984375</c:v>
                      </c:pt>
                      <c:pt idx="243">
                        <c:v>17095.21484375</c:v>
                      </c:pt>
                      <c:pt idx="244">
                        <c:v>17126.4453125</c:v>
                      </c:pt>
                      <c:pt idx="245">
                        <c:v>18330.328125</c:v>
                      </c:pt>
                      <c:pt idx="246">
                        <c:v>18078.5859375</c:v>
                      </c:pt>
                      <c:pt idx="247">
                        <c:v>15581.5703125</c:v>
                      </c:pt>
                      <c:pt idx="248">
                        <c:v>12185.296875</c:v>
                      </c:pt>
                      <c:pt idx="249">
                        <c:v>7420.71875</c:v>
                      </c:pt>
                      <c:pt idx="250">
                        <c:v>8345.390625</c:v>
                      </c:pt>
                      <c:pt idx="251">
                        <c:v>18192.875</c:v>
                      </c:pt>
                      <c:pt idx="252">
                        <c:v>15036.5703125</c:v>
                      </c:pt>
                      <c:pt idx="253">
                        <c:v>17927.0625</c:v>
                      </c:pt>
                      <c:pt idx="254">
                        <c:v>17159</c:v>
                      </c:pt>
                      <c:pt idx="255">
                        <c:v>22972.1484375</c:v>
                      </c:pt>
                      <c:pt idx="256">
                        <c:v>18140.015625</c:v>
                      </c:pt>
                      <c:pt idx="257">
                        <c:v>17696.15625</c:v>
                      </c:pt>
                      <c:pt idx="258">
                        <c:v>24325.515625</c:v>
                      </c:pt>
                      <c:pt idx="259">
                        <c:v>24508.25</c:v>
                      </c:pt>
                      <c:pt idx="260">
                        <c:v>24184.3359375</c:v>
                      </c:pt>
                      <c:pt idx="261">
                        <c:v>21208.64453125</c:v>
                      </c:pt>
                      <c:pt idx="262">
                        <c:v>24192.734375</c:v>
                      </c:pt>
                      <c:pt idx="263">
                        <c:v>24476.3203125</c:v>
                      </c:pt>
                      <c:pt idx="264">
                        <c:v>19494.0703125</c:v>
                      </c:pt>
                      <c:pt idx="265">
                        <c:v>23720.38671875</c:v>
                      </c:pt>
                      <c:pt idx="266">
                        <c:v>23009.5078125</c:v>
                      </c:pt>
                      <c:pt idx="267">
                        <c:v>18524.203125</c:v>
                      </c:pt>
                      <c:pt idx="268">
                        <c:v>19168.75</c:v>
                      </c:pt>
                      <c:pt idx="269">
                        <c:v>24187.73046875</c:v>
                      </c:pt>
                      <c:pt idx="270">
                        <c:v>26743.43359375</c:v>
                      </c:pt>
                      <c:pt idx="271">
                        <c:v>24365.02734375</c:v>
                      </c:pt>
                      <c:pt idx="272">
                        <c:v>22449.4453125</c:v>
                      </c:pt>
                      <c:pt idx="273">
                        <c:v>20842.65625</c:v>
                      </c:pt>
                      <c:pt idx="274">
                        <c:v>21417.87890625</c:v>
                      </c:pt>
                      <c:pt idx="275">
                        <c:v>24688.9453125</c:v>
                      </c:pt>
                      <c:pt idx="276">
                        <c:v>27589.6953125</c:v>
                      </c:pt>
                      <c:pt idx="277">
                        <c:v>28267.0625</c:v>
                      </c:pt>
                      <c:pt idx="278">
                        <c:v>28071.91796875</c:v>
                      </c:pt>
                      <c:pt idx="279">
                        <c:v>27521.1953125</c:v>
                      </c:pt>
                      <c:pt idx="280">
                        <c:v>26857.88671875</c:v>
                      </c:pt>
                      <c:pt idx="281">
                        <c:v>27160.65234375</c:v>
                      </c:pt>
                      <c:pt idx="282">
                        <c:v>23187.77734375</c:v>
                      </c:pt>
                      <c:pt idx="283">
                        <c:v>27864.15625</c:v>
                      </c:pt>
                      <c:pt idx="284">
                        <c:v>27614.09765625</c:v>
                      </c:pt>
                      <c:pt idx="285">
                        <c:v>16687.9296875</c:v>
                      </c:pt>
                      <c:pt idx="286">
                        <c:v>12123.25</c:v>
                      </c:pt>
                      <c:pt idx="287">
                        <c:v>16163.625</c:v>
                      </c:pt>
                      <c:pt idx="288">
                        <c:v>15582.015625</c:v>
                      </c:pt>
                      <c:pt idx="289">
                        <c:v>13768.8515625</c:v>
                      </c:pt>
                      <c:pt idx="290">
                        <c:v>14031.7734375</c:v>
                      </c:pt>
                      <c:pt idx="291">
                        <c:v>16218.59375</c:v>
                      </c:pt>
                      <c:pt idx="292">
                        <c:v>16274.8203125</c:v>
                      </c:pt>
                      <c:pt idx="293">
                        <c:v>14986.4921875</c:v>
                      </c:pt>
                      <c:pt idx="294">
                        <c:v>11320.3046875</c:v>
                      </c:pt>
                      <c:pt idx="295">
                        <c:v>8914.9453125</c:v>
                      </c:pt>
                      <c:pt idx="296">
                        <c:v>4079.9609375</c:v>
                      </c:pt>
                      <c:pt idx="297">
                        <c:v>12826.21875</c:v>
                      </c:pt>
                      <c:pt idx="298">
                        <c:v>15791.81640625</c:v>
                      </c:pt>
                      <c:pt idx="299">
                        <c:v>15314.71484375</c:v>
                      </c:pt>
                      <c:pt idx="300">
                        <c:v>17231.2421875</c:v>
                      </c:pt>
                      <c:pt idx="301">
                        <c:v>15892.37890625</c:v>
                      </c:pt>
                      <c:pt idx="302">
                        <c:v>17065.7265625</c:v>
                      </c:pt>
                      <c:pt idx="303">
                        <c:v>16817.859375</c:v>
                      </c:pt>
                      <c:pt idx="304">
                        <c:v>14686.71875</c:v>
                      </c:pt>
                      <c:pt idx="305">
                        <c:v>14453.3203125</c:v>
                      </c:pt>
                      <c:pt idx="306">
                        <c:v>17991.3359375</c:v>
                      </c:pt>
                      <c:pt idx="307">
                        <c:v>18174.140625</c:v>
                      </c:pt>
                      <c:pt idx="308">
                        <c:v>15297.7109375</c:v>
                      </c:pt>
                      <c:pt idx="309">
                        <c:v>9909.171875</c:v>
                      </c:pt>
                      <c:pt idx="310">
                        <c:v>10335.2890625</c:v>
                      </c:pt>
                      <c:pt idx="311">
                        <c:v>15879.7421875</c:v>
                      </c:pt>
                      <c:pt idx="312">
                        <c:v>17909.8515625</c:v>
                      </c:pt>
                      <c:pt idx="313">
                        <c:v>18547.53125</c:v>
                      </c:pt>
                      <c:pt idx="314">
                        <c:v>17606.234375</c:v>
                      </c:pt>
                      <c:pt idx="315">
                        <c:v>27964.23046875</c:v>
                      </c:pt>
                      <c:pt idx="316">
                        <c:v>26578.50390625</c:v>
                      </c:pt>
                      <c:pt idx="317">
                        <c:v>26829.2109375</c:v>
                      </c:pt>
                      <c:pt idx="318">
                        <c:v>26021.5234375</c:v>
                      </c:pt>
                      <c:pt idx="319">
                        <c:v>27261.93359375</c:v>
                      </c:pt>
                      <c:pt idx="320">
                        <c:v>26452.8203125</c:v>
                      </c:pt>
                      <c:pt idx="321">
                        <c:v>26993</c:v>
                      </c:pt>
                      <c:pt idx="322">
                        <c:v>24213.81640625</c:v>
                      </c:pt>
                      <c:pt idx="323">
                        <c:v>23403.625</c:v>
                      </c:pt>
                      <c:pt idx="324">
                        <c:v>23500.98046875</c:v>
                      </c:pt>
                      <c:pt idx="325">
                        <c:v>24392.54296875</c:v>
                      </c:pt>
                      <c:pt idx="326">
                        <c:v>27334.359375</c:v>
                      </c:pt>
                      <c:pt idx="327">
                        <c:v>26907.9375</c:v>
                      </c:pt>
                      <c:pt idx="328">
                        <c:v>27595.6171875</c:v>
                      </c:pt>
                      <c:pt idx="329">
                        <c:v>27497.3125</c:v>
                      </c:pt>
                      <c:pt idx="330">
                        <c:v>24472.5078125</c:v>
                      </c:pt>
                      <c:pt idx="331">
                        <c:v>19875.75</c:v>
                      </c:pt>
                      <c:pt idx="332">
                        <c:v>19722.96875</c:v>
                      </c:pt>
                      <c:pt idx="333">
                        <c:v>25874.60546875</c:v>
                      </c:pt>
                      <c:pt idx="334">
                        <c:v>24954.4609375</c:v>
                      </c:pt>
                      <c:pt idx="335">
                        <c:v>24278.77734375</c:v>
                      </c:pt>
                      <c:pt idx="336">
                        <c:v>25582.24609375</c:v>
                      </c:pt>
                      <c:pt idx="337">
                        <c:v>26660.04296875</c:v>
                      </c:pt>
                      <c:pt idx="338">
                        <c:v>24091.453125</c:v>
                      </c:pt>
                      <c:pt idx="339">
                        <c:v>21577.375</c:v>
                      </c:pt>
                      <c:pt idx="340">
                        <c:v>25037.984375</c:v>
                      </c:pt>
                      <c:pt idx="341">
                        <c:v>22092.890625</c:v>
                      </c:pt>
                      <c:pt idx="342">
                        <c:v>25259.375</c:v>
                      </c:pt>
                      <c:pt idx="343">
                        <c:v>20324.8125</c:v>
                      </c:pt>
                      <c:pt idx="344">
                        <c:v>22158.109375</c:v>
                      </c:pt>
                      <c:pt idx="345">
                        <c:v>23217.5234375</c:v>
                      </c:pt>
                      <c:pt idx="346">
                        <c:v>21861.9140625</c:v>
                      </c:pt>
                      <c:pt idx="347">
                        <c:v>18400.84375</c:v>
                      </c:pt>
                      <c:pt idx="348">
                        <c:v>16497.4765625</c:v>
                      </c:pt>
                      <c:pt idx="349">
                        <c:v>11802.0859375</c:v>
                      </c:pt>
                      <c:pt idx="350">
                        <c:v>13820.8515625</c:v>
                      </c:pt>
                      <c:pt idx="351">
                        <c:v>20447.734375</c:v>
                      </c:pt>
                      <c:pt idx="352">
                        <c:v>18701.5703125</c:v>
                      </c:pt>
                      <c:pt idx="353">
                        <c:v>17149.421875</c:v>
                      </c:pt>
                      <c:pt idx="354">
                        <c:v>16527.96875</c:v>
                      </c:pt>
                      <c:pt idx="355">
                        <c:v>18006.96484375</c:v>
                      </c:pt>
                      <c:pt idx="356">
                        <c:v>20261.42578125</c:v>
                      </c:pt>
                      <c:pt idx="357">
                        <c:v>22134.03515625</c:v>
                      </c:pt>
                      <c:pt idx="358">
                        <c:v>23224.484375</c:v>
                      </c:pt>
                      <c:pt idx="359">
                        <c:v>20894.57421875</c:v>
                      </c:pt>
                      <c:pt idx="360">
                        <c:v>23917.59375</c:v>
                      </c:pt>
                      <c:pt idx="361">
                        <c:v>23960.75</c:v>
                      </c:pt>
                      <c:pt idx="362">
                        <c:v>25515.3125</c:v>
                      </c:pt>
                      <c:pt idx="363">
                        <c:v>23486.0703125</c:v>
                      </c:pt>
                      <c:pt idx="364">
                        <c:v>18355.53125</c:v>
                      </c:pt>
                      <c:pt idx="365">
                        <c:v>19328.25</c:v>
                      </c:pt>
                      <c:pt idx="366">
                        <c:v>25501.74609375</c:v>
                      </c:pt>
                      <c:pt idx="367">
                        <c:v>21243.58984375</c:v>
                      </c:pt>
                      <c:pt idx="368">
                        <c:v>16044.875</c:v>
                      </c:pt>
                      <c:pt idx="369">
                        <c:v>21871.43359375</c:v>
                      </c:pt>
                      <c:pt idx="370">
                        <c:v>22960.3828125</c:v>
                      </c:pt>
                      <c:pt idx="371">
                        <c:v>26602.8515625</c:v>
                      </c:pt>
                      <c:pt idx="372">
                        <c:v>26070.59375</c:v>
                      </c:pt>
                      <c:pt idx="373">
                        <c:v>26652.5078125</c:v>
                      </c:pt>
                      <c:pt idx="374">
                        <c:v>24246.9765625</c:v>
                      </c:pt>
                      <c:pt idx="375">
                        <c:v>20765.9375</c:v>
                      </c:pt>
                      <c:pt idx="376">
                        <c:v>22673.546875</c:v>
                      </c:pt>
                      <c:pt idx="377">
                        <c:v>22697.0859375</c:v>
                      </c:pt>
                      <c:pt idx="378">
                        <c:v>20959.5</c:v>
                      </c:pt>
                      <c:pt idx="379">
                        <c:v>20251.546875</c:v>
                      </c:pt>
                      <c:pt idx="380">
                        <c:v>22499.3203125</c:v>
                      </c:pt>
                      <c:pt idx="381">
                        <c:v>20938.59375</c:v>
                      </c:pt>
                      <c:pt idx="382">
                        <c:v>19216.734375</c:v>
                      </c:pt>
                      <c:pt idx="383">
                        <c:v>19002.21875</c:v>
                      </c:pt>
                      <c:pt idx="384">
                        <c:v>19226.3984375</c:v>
                      </c:pt>
                      <c:pt idx="385">
                        <c:v>19935.9921875</c:v>
                      </c:pt>
                      <c:pt idx="386">
                        <c:v>20371.3984375</c:v>
                      </c:pt>
                      <c:pt idx="387">
                        <c:v>21138.6015625</c:v>
                      </c:pt>
                      <c:pt idx="388">
                        <c:v>21781.5234375</c:v>
                      </c:pt>
                      <c:pt idx="389">
                        <c:v>21638.5859375</c:v>
                      </c:pt>
                      <c:pt idx="390">
                        <c:v>12021.4140625</c:v>
                      </c:pt>
                      <c:pt idx="391">
                        <c:v>12889.953125</c:v>
                      </c:pt>
                      <c:pt idx="392">
                        <c:v>12424.8515625</c:v>
                      </c:pt>
                      <c:pt idx="393">
                        <c:v>11770.7890625</c:v>
                      </c:pt>
                      <c:pt idx="394">
                        <c:v>9355.953125</c:v>
                      </c:pt>
                      <c:pt idx="395">
                        <c:v>9371.140625</c:v>
                      </c:pt>
                      <c:pt idx="396">
                        <c:v>10864.8359375</c:v>
                      </c:pt>
                      <c:pt idx="397">
                        <c:v>11605.5859375</c:v>
                      </c:pt>
                      <c:pt idx="398">
                        <c:v>11032.234375</c:v>
                      </c:pt>
                      <c:pt idx="399">
                        <c:v>11948.9765625</c:v>
                      </c:pt>
                      <c:pt idx="400">
                        <c:v>12761.328125</c:v>
                      </c:pt>
                      <c:pt idx="401">
                        <c:v>13169.4375</c:v>
                      </c:pt>
                      <c:pt idx="402">
                        <c:v>12310.5390625</c:v>
                      </c:pt>
                      <c:pt idx="403">
                        <c:v>13194.90625</c:v>
                      </c:pt>
                      <c:pt idx="404">
                        <c:v>11469.375</c:v>
                      </c:pt>
                      <c:pt idx="405">
                        <c:v>27897.99609375</c:v>
                      </c:pt>
                      <c:pt idx="406">
                        <c:v>26524.74609375</c:v>
                      </c:pt>
                      <c:pt idx="407">
                        <c:v>28830.66796875</c:v>
                      </c:pt>
                      <c:pt idx="408">
                        <c:v>27792.609375</c:v>
                      </c:pt>
                      <c:pt idx="409">
                        <c:v>25149.91015625</c:v>
                      </c:pt>
                      <c:pt idx="410">
                        <c:v>29099.28515625</c:v>
                      </c:pt>
                      <c:pt idx="411">
                        <c:v>28526.29296875</c:v>
                      </c:pt>
                      <c:pt idx="412">
                        <c:v>27929.58203125</c:v>
                      </c:pt>
                      <c:pt idx="413">
                        <c:v>28661.6875</c:v>
                      </c:pt>
                      <c:pt idx="414">
                        <c:v>27165.86328125</c:v>
                      </c:pt>
                      <c:pt idx="415">
                        <c:v>27377.19140625</c:v>
                      </c:pt>
                      <c:pt idx="416">
                        <c:v>27776.4296875</c:v>
                      </c:pt>
                      <c:pt idx="417">
                        <c:v>25077.625</c:v>
                      </c:pt>
                      <c:pt idx="418">
                        <c:v>28420.5390625</c:v>
                      </c:pt>
                      <c:pt idx="419">
                        <c:v>29025.0390625</c:v>
                      </c:pt>
                      <c:pt idx="420">
                        <c:v>15267.3203125</c:v>
                      </c:pt>
                      <c:pt idx="421">
                        <c:v>13513.9765625</c:v>
                      </c:pt>
                      <c:pt idx="422">
                        <c:v>10907.7265625</c:v>
                      </c:pt>
                      <c:pt idx="423">
                        <c:v>9720.359375</c:v>
                      </c:pt>
                      <c:pt idx="424">
                        <c:v>11785.3125</c:v>
                      </c:pt>
                      <c:pt idx="425">
                        <c:v>12695.2578125</c:v>
                      </c:pt>
                      <c:pt idx="426">
                        <c:v>14052.15625</c:v>
                      </c:pt>
                      <c:pt idx="427">
                        <c:v>15035.3984375</c:v>
                      </c:pt>
                      <c:pt idx="428">
                        <c:v>13794.046875</c:v>
                      </c:pt>
                      <c:pt idx="429">
                        <c:v>9928.375</c:v>
                      </c:pt>
                      <c:pt idx="430">
                        <c:v>6471.28125</c:v>
                      </c:pt>
                      <c:pt idx="431">
                        <c:v>6585.484375</c:v>
                      </c:pt>
                      <c:pt idx="432">
                        <c:v>14136.9140625</c:v>
                      </c:pt>
                      <c:pt idx="433">
                        <c:v>14549.015625</c:v>
                      </c:pt>
                      <c:pt idx="434">
                        <c:v>15159.1875</c:v>
                      </c:pt>
                      <c:pt idx="435">
                        <c:v>20648.953125</c:v>
                      </c:pt>
                      <c:pt idx="436">
                        <c:v>20284.78125</c:v>
                      </c:pt>
                      <c:pt idx="437">
                        <c:v>20018.109375</c:v>
                      </c:pt>
                      <c:pt idx="438">
                        <c:v>21410.8125</c:v>
                      </c:pt>
                      <c:pt idx="439">
                        <c:v>20646.90625</c:v>
                      </c:pt>
                      <c:pt idx="440">
                        <c:v>20114.9140625</c:v>
                      </c:pt>
                      <c:pt idx="441">
                        <c:v>20972.7578125</c:v>
                      </c:pt>
                      <c:pt idx="442">
                        <c:v>21459.640625</c:v>
                      </c:pt>
                      <c:pt idx="443">
                        <c:v>18158.734375</c:v>
                      </c:pt>
                      <c:pt idx="444">
                        <c:v>15300.9453125</c:v>
                      </c:pt>
                      <c:pt idx="445">
                        <c:v>10094.8671875</c:v>
                      </c:pt>
                      <c:pt idx="446">
                        <c:v>10595.1328125</c:v>
                      </c:pt>
                      <c:pt idx="447">
                        <c:v>17712.2421875</c:v>
                      </c:pt>
                      <c:pt idx="448">
                        <c:v>19676.125</c:v>
                      </c:pt>
                      <c:pt idx="449">
                        <c:v>18880.8046875</c:v>
                      </c:pt>
                      <c:pt idx="450">
                        <c:v>2162.5703125</c:v>
                      </c:pt>
                      <c:pt idx="451">
                        <c:v>3982.921875</c:v>
                      </c:pt>
                      <c:pt idx="452">
                        <c:v>-4786.8046875</c:v>
                      </c:pt>
                      <c:pt idx="453">
                        <c:v>-8304.09375</c:v>
                      </c:pt>
                      <c:pt idx="454">
                        <c:v>-5962.2265625</c:v>
                      </c:pt>
                      <c:pt idx="455">
                        <c:v>-5412.796875</c:v>
                      </c:pt>
                      <c:pt idx="456">
                        <c:v>-6282.8984375</c:v>
                      </c:pt>
                      <c:pt idx="457">
                        <c:v>-4174.8359375</c:v>
                      </c:pt>
                      <c:pt idx="458">
                        <c:v>-1920.53125</c:v>
                      </c:pt>
                      <c:pt idx="459">
                        <c:v>-2475.078125</c:v>
                      </c:pt>
                      <c:pt idx="460">
                        <c:v>-5111.3203125</c:v>
                      </c:pt>
                      <c:pt idx="461">
                        <c:v>-8622.125</c:v>
                      </c:pt>
                      <c:pt idx="462">
                        <c:v>-9361.4140625</c:v>
                      </c:pt>
                      <c:pt idx="463">
                        <c:v>-11512.3203125</c:v>
                      </c:pt>
                      <c:pt idx="464">
                        <c:v>2396.3046875</c:v>
                      </c:pt>
                      <c:pt idx="465">
                        <c:v>11996.1796875</c:v>
                      </c:pt>
                      <c:pt idx="466">
                        <c:v>8346.921875</c:v>
                      </c:pt>
                      <c:pt idx="467">
                        <c:v>11851.7890625</c:v>
                      </c:pt>
                      <c:pt idx="468">
                        <c:v>11859.8515625</c:v>
                      </c:pt>
                      <c:pt idx="469">
                        <c:v>9701</c:v>
                      </c:pt>
                      <c:pt idx="470">
                        <c:v>10236.796875</c:v>
                      </c:pt>
                      <c:pt idx="471">
                        <c:v>12122.5859375</c:v>
                      </c:pt>
                      <c:pt idx="472">
                        <c:v>12317.3671875</c:v>
                      </c:pt>
                      <c:pt idx="473">
                        <c:v>12818.9453125</c:v>
                      </c:pt>
                      <c:pt idx="474">
                        <c:v>10463.2734375</c:v>
                      </c:pt>
                      <c:pt idx="475">
                        <c:v>6272.265625</c:v>
                      </c:pt>
                      <c:pt idx="476">
                        <c:v>2694.5546875</c:v>
                      </c:pt>
                      <c:pt idx="477">
                        <c:v>-1680.46875</c:v>
                      </c:pt>
                      <c:pt idx="478">
                        <c:v>11184.390625</c:v>
                      </c:pt>
                      <c:pt idx="479">
                        <c:v>12636.90625</c:v>
                      </c:pt>
                      <c:pt idx="480">
                        <c:v>20710.3515625</c:v>
                      </c:pt>
                      <c:pt idx="481">
                        <c:v>16675.8671875</c:v>
                      </c:pt>
                      <c:pt idx="482">
                        <c:v>21357.48046875</c:v>
                      </c:pt>
                      <c:pt idx="483">
                        <c:v>17557.21875</c:v>
                      </c:pt>
                      <c:pt idx="484">
                        <c:v>16548.640625</c:v>
                      </c:pt>
                      <c:pt idx="485">
                        <c:v>16306.484375</c:v>
                      </c:pt>
                      <c:pt idx="486">
                        <c:v>15982.90625</c:v>
                      </c:pt>
                      <c:pt idx="487">
                        <c:v>17684.4609375</c:v>
                      </c:pt>
                      <c:pt idx="488">
                        <c:v>21423.67578125</c:v>
                      </c:pt>
                      <c:pt idx="489">
                        <c:v>18268.22265625</c:v>
                      </c:pt>
                      <c:pt idx="490">
                        <c:v>18124.56640625</c:v>
                      </c:pt>
                      <c:pt idx="491">
                        <c:v>18712.99609375</c:v>
                      </c:pt>
                      <c:pt idx="492">
                        <c:v>19851.0703125</c:v>
                      </c:pt>
                      <c:pt idx="493">
                        <c:v>19965.0625</c:v>
                      </c:pt>
                      <c:pt idx="494">
                        <c:v>20848.609375</c:v>
                      </c:pt>
                      <c:pt idx="495">
                        <c:v>27567.95703125</c:v>
                      </c:pt>
                      <c:pt idx="496">
                        <c:v>27313.03125</c:v>
                      </c:pt>
                      <c:pt idx="497">
                        <c:v>27715.03515625</c:v>
                      </c:pt>
                      <c:pt idx="498">
                        <c:v>25352.546875</c:v>
                      </c:pt>
                      <c:pt idx="499">
                        <c:v>27050.98046875</c:v>
                      </c:pt>
                      <c:pt idx="500">
                        <c:v>27614.21484375</c:v>
                      </c:pt>
                      <c:pt idx="501">
                        <c:v>27374.48046875</c:v>
                      </c:pt>
                      <c:pt idx="502">
                        <c:v>26005.12890625</c:v>
                      </c:pt>
                      <c:pt idx="503">
                        <c:v>24619.875</c:v>
                      </c:pt>
                      <c:pt idx="504">
                        <c:v>22002.359375</c:v>
                      </c:pt>
                      <c:pt idx="505">
                        <c:v>22192.28515625</c:v>
                      </c:pt>
                      <c:pt idx="506">
                        <c:v>26210.1640625</c:v>
                      </c:pt>
                      <c:pt idx="507">
                        <c:v>26478.84375</c:v>
                      </c:pt>
                      <c:pt idx="508">
                        <c:v>27285.67578125</c:v>
                      </c:pt>
                      <c:pt idx="509">
                        <c:v>26517.2734375</c:v>
                      </c:pt>
                      <c:pt idx="510">
                        <c:v>20333.4140625</c:v>
                      </c:pt>
                      <c:pt idx="511">
                        <c:v>20713.5</c:v>
                      </c:pt>
                      <c:pt idx="512">
                        <c:v>20280.01171875</c:v>
                      </c:pt>
                      <c:pt idx="513">
                        <c:v>21121.69921875</c:v>
                      </c:pt>
                      <c:pt idx="514">
                        <c:v>21241.87109375</c:v>
                      </c:pt>
                      <c:pt idx="515">
                        <c:v>20608.05859375</c:v>
                      </c:pt>
                      <c:pt idx="516">
                        <c:v>19190.4140625</c:v>
                      </c:pt>
                      <c:pt idx="517">
                        <c:v>18902.703125</c:v>
                      </c:pt>
                      <c:pt idx="518">
                        <c:v>21361.33203125</c:v>
                      </c:pt>
                      <c:pt idx="519">
                        <c:v>20102.828125</c:v>
                      </c:pt>
                      <c:pt idx="520">
                        <c:v>20747.26171875</c:v>
                      </c:pt>
                      <c:pt idx="521">
                        <c:v>20785.03125</c:v>
                      </c:pt>
                      <c:pt idx="522">
                        <c:v>21541.80859375</c:v>
                      </c:pt>
                      <c:pt idx="523">
                        <c:v>21108.953125</c:v>
                      </c:pt>
                      <c:pt idx="524">
                        <c:v>20615.6328125</c:v>
                      </c:pt>
                      <c:pt idx="525">
                        <c:v>18847.1875</c:v>
                      </c:pt>
                      <c:pt idx="526">
                        <c:v>16957.9296875</c:v>
                      </c:pt>
                      <c:pt idx="527">
                        <c:v>13313.0078125</c:v>
                      </c:pt>
                      <c:pt idx="528">
                        <c:v>11569.1640625</c:v>
                      </c:pt>
                      <c:pt idx="529">
                        <c:v>7164.3828125</c:v>
                      </c:pt>
                      <c:pt idx="530">
                        <c:v>9707.796875</c:v>
                      </c:pt>
                      <c:pt idx="531">
                        <c:v>19981.421875</c:v>
                      </c:pt>
                      <c:pt idx="532">
                        <c:v>18546.84375</c:v>
                      </c:pt>
                      <c:pt idx="533">
                        <c:v>16572.53125</c:v>
                      </c:pt>
                      <c:pt idx="534">
                        <c:v>14635.8828125</c:v>
                      </c:pt>
                      <c:pt idx="535">
                        <c:v>14293.8515625</c:v>
                      </c:pt>
                      <c:pt idx="536">
                        <c:v>16439.9609375</c:v>
                      </c:pt>
                      <c:pt idx="537">
                        <c:v>18098.1796875</c:v>
                      </c:pt>
                      <c:pt idx="538">
                        <c:v>19918.3671875</c:v>
                      </c:pt>
                      <c:pt idx="539">
                        <c:v>18711.8515625</c:v>
                      </c:pt>
                      <c:pt idx="540">
                        <c:v>21799.546875</c:v>
                      </c:pt>
                      <c:pt idx="541">
                        <c:v>21621.796875</c:v>
                      </c:pt>
                      <c:pt idx="542">
                        <c:v>21972.8046875</c:v>
                      </c:pt>
                      <c:pt idx="543">
                        <c:v>20252.2109375</c:v>
                      </c:pt>
                      <c:pt idx="544">
                        <c:v>19942.8984375</c:v>
                      </c:pt>
                      <c:pt idx="545">
                        <c:v>22151.734375</c:v>
                      </c:pt>
                      <c:pt idx="546">
                        <c:v>21778.41015625</c:v>
                      </c:pt>
                      <c:pt idx="547">
                        <c:v>19553.2265625</c:v>
                      </c:pt>
                      <c:pt idx="548">
                        <c:v>21880.3046875</c:v>
                      </c:pt>
                      <c:pt idx="549">
                        <c:v>22286.2421875</c:v>
                      </c:pt>
                      <c:pt idx="550">
                        <c:v>21981.4375</c:v>
                      </c:pt>
                      <c:pt idx="551">
                        <c:v>21448.21875</c:v>
                      </c:pt>
                      <c:pt idx="552">
                        <c:v>19631.765625</c:v>
                      </c:pt>
                      <c:pt idx="553">
                        <c:v>15105.90625</c:v>
                      </c:pt>
                      <c:pt idx="554">
                        <c:v>19642.25</c:v>
                      </c:pt>
                      <c:pt idx="555">
                        <c:v>15376.484375</c:v>
                      </c:pt>
                      <c:pt idx="556">
                        <c:v>13736.2578125</c:v>
                      </c:pt>
                      <c:pt idx="557">
                        <c:v>11187.90625</c:v>
                      </c:pt>
                      <c:pt idx="558">
                        <c:v>10657.9921875</c:v>
                      </c:pt>
                      <c:pt idx="559">
                        <c:v>12142.3828125</c:v>
                      </c:pt>
                      <c:pt idx="560">
                        <c:v>14665.3359375</c:v>
                      </c:pt>
                      <c:pt idx="561">
                        <c:v>15696.7421875</c:v>
                      </c:pt>
                      <c:pt idx="562">
                        <c:v>14630.5703125</c:v>
                      </c:pt>
                      <c:pt idx="563">
                        <c:v>12539.0390625</c:v>
                      </c:pt>
                      <c:pt idx="564">
                        <c:v>10978.890625</c:v>
                      </c:pt>
                      <c:pt idx="565">
                        <c:v>8020.5859375</c:v>
                      </c:pt>
                      <c:pt idx="566">
                        <c:v>15509.2109375</c:v>
                      </c:pt>
                      <c:pt idx="567">
                        <c:v>13396.984375</c:v>
                      </c:pt>
                      <c:pt idx="568">
                        <c:v>14890.1640625</c:v>
                      </c:pt>
                      <c:pt idx="569">
                        <c:v>10849.703125</c:v>
                      </c:pt>
                      <c:pt idx="570">
                        <c:v>18351.65625</c:v>
                      </c:pt>
                      <c:pt idx="571">
                        <c:v>16400.0546875</c:v>
                      </c:pt>
                      <c:pt idx="572">
                        <c:v>14257.9296875</c:v>
                      </c:pt>
                      <c:pt idx="573">
                        <c:v>12383.703125</c:v>
                      </c:pt>
                      <c:pt idx="574">
                        <c:v>10876.4765625</c:v>
                      </c:pt>
                      <c:pt idx="575">
                        <c:v>11158.0625</c:v>
                      </c:pt>
                      <c:pt idx="576">
                        <c:v>13535.046875</c:v>
                      </c:pt>
                      <c:pt idx="577">
                        <c:v>15104.0390625</c:v>
                      </c:pt>
                      <c:pt idx="578">
                        <c:v>17913.9296875</c:v>
                      </c:pt>
                      <c:pt idx="579">
                        <c:v>18036.921875</c:v>
                      </c:pt>
                      <c:pt idx="580">
                        <c:v>19199.421875</c:v>
                      </c:pt>
                      <c:pt idx="581">
                        <c:v>17988.296875</c:v>
                      </c:pt>
                      <c:pt idx="582">
                        <c:v>16674.07421875</c:v>
                      </c:pt>
                      <c:pt idx="583">
                        <c:v>19078.58984375</c:v>
                      </c:pt>
                      <c:pt idx="584">
                        <c:v>18275.421875</c:v>
                      </c:pt>
                      <c:pt idx="585">
                        <c:v>18730.515625</c:v>
                      </c:pt>
                      <c:pt idx="586">
                        <c:v>17332.046875</c:v>
                      </c:pt>
                      <c:pt idx="587">
                        <c:v>15217.828125</c:v>
                      </c:pt>
                      <c:pt idx="588">
                        <c:v>12650.8203125</c:v>
                      </c:pt>
                      <c:pt idx="589">
                        <c:v>12452.03125</c:v>
                      </c:pt>
                      <c:pt idx="590">
                        <c:v>14968.578125</c:v>
                      </c:pt>
                      <c:pt idx="591">
                        <c:v>16577.2265625</c:v>
                      </c:pt>
                      <c:pt idx="592">
                        <c:v>17291.59375</c:v>
                      </c:pt>
                      <c:pt idx="593">
                        <c:v>18410.703125</c:v>
                      </c:pt>
                      <c:pt idx="594">
                        <c:v>19414.4765625</c:v>
                      </c:pt>
                      <c:pt idx="595">
                        <c:v>19059.25</c:v>
                      </c:pt>
                      <c:pt idx="596">
                        <c:v>15826.4609375</c:v>
                      </c:pt>
                      <c:pt idx="597">
                        <c:v>13418.1640625</c:v>
                      </c:pt>
                      <c:pt idx="598">
                        <c:v>10662.890625</c:v>
                      </c:pt>
                      <c:pt idx="599">
                        <c:v>17706.609375</c:v>
                      </c:pt>
                      <c:pt idx="600">
                        <c:v>25669.359375</c:v>
                      </c:pt>
                      <c:pt idx="601">
                        <c:v>25280.84765625</c:v>
                      </c:pt>
                      <c:pt idx="602">
                        <c:v>25883.1953125</c:v>
                      </c:pt>
                      <c:pt idx="603">
                        <c:v>25946.66796875</c:v>
                      </c:pt>
                      <c:pt idx="604">
                        <c:v>21823.96484375</c:v>
                      </c:pt>
                      <c:pt idx="605">
                        <c:v>26010.1875</c:v>
                      </c:pt>
                      <c:pt idx="606">
                        <c:v>25609.0859375</c:v>
                      </c:pt>
                      <c:pt idx="607">
                        <c:v>24550.2265625</c:v>
                      </c:pt>
                      <c:pt idx="608">
                        <c:v>23765.96875</c:v>
                      </c:pt>
                      <c:pt idx="609">
                        <c:v>24260.76171875</c:v>
                      </c:pt>
                      <c:pt idx="610">
                        <c:v>26216.86328125</c:v>
                      </c:pt>
                      <c:pt idx="611">
                        <c:v>23892.59765625</c:v>
                      </c:pt>
                      <c:pt idx="612">
                        <c:v>22452.40234375</c:v>
                      </c:pt>
                      <c:pt idx="613">
                        <c:v>23169.7734375</c:v>
                      </c:pt>
                      <c:pt idx="614">
                        <c:v>24331.01953125</c:v>
                      </c:pt>
                      <c:pt idx="615">
                        <c:v>11586.0546875</c:v>
                      </c:pt>
                      <c:pt idx="616">
                        <c:v>10440.921875</c:v>
                      </c:pt>
                      <c:pt idx="617">
                        <c:v>7096.1640625</c:v>
                      </c:pt>
                      <c:pt idx="618">
                        <c:v>5525.984375</c:v>
                      </c:pt>
                      <c:pt idx="619">
                        <c:v>4390.7578125</c:v>
                      </c:pt>
                      <c:pt idx="620">
                        <c:v>1803.765625</c:v>
                      </c:pt>
                      <c:pt idx="621">
                        <c:v>2870.625</c:v>
                      </c:pt>
                      <c:pt idx="622">
                        <c:v>2783.65625</c:v>
                      </c:pt>
                      <c:pt idx="623">
                        <c:v>3042.9921875</c:v>
                      </c:pt>
                      <c:pt idx="624">
                        <c:v>2887.5390625</c:v>
                      </c:pt>
                      <c:pt idx="625">
                        <c:v>2540.8984375</c:v>
                      </c:pt>
                      <c:pt idx="626">
                        <c:v>828.3984375</c:v>
                      </c:pt>
                      <c:pt idx="627">
                        <c:v>2063.1875</c:v>
                      </c:pt>
                      <c:pt idx="628">
                        <c:v>-2102.1953125</c:v>
                      </c:pt>
                      <c:pt idx="629">
                        <c:v>8087.03125</c:v>
                      </c:pt>
                      <c:pt idx="630">
                        <c:v>23412.2109375</c:v>
                      </c:pt>
                      <c:pt idx="631">
                        <c:v>20295.3203125</c:v>
                      </c:pt>
                      <c:pt idx="632">
                        <c:v>16003.28125</c:v>
                      </c:pt>
                      <c:pt idx="633">
                        <c:v>17236.0234375</c:v>
                      </c:pt>
                      <c:pt idx="634">
                        <c:v>24302.265625</c:v>
                      </c:pt>
                      <c:pt idx="635">
                        <c:v>24312.21875</c:v>
                      </c:pt>
                      <c:pt idx="636">
                        <c:v>23364.7734375</c:v>
                      </c:pt>
                      <c:pt idx="637">
                        <c:v>22266.9453125</c:v>
                      </c:pt>
                      <c:pt idx="638">
                        <c:v>17861.109375</c:v>
                      </c:pt>
                      <c:pt idx="639">
                        <c:v>22702.0390625</c:v>
                      </c:pt>
                      <c:pt idx="640">
                        <c:v>19927.96875</c:v>
                      </c:pt>
                      <c:pt idx="641">
                        <c:v>15705.390625</c:v>
                      </c:pt>
                      <c:pt idx="642">
                        <c:v>16960.7578125</c:v>
                      </c:pt>
                      <c:pt idx="643">
                        <c:v>24340.8359375</c:v>
                      </c:pt>
                      <c:pt idx="644">
                        <c:v>24385.734375</c:v>
                      </c:pt>
                      <c:pt idx="645">
                        <c:v>22785.0703125</c:v>
                      </c:pt>
                      <c:pt idx="646">
                        <c:v>21422.96875</c:v>
                      </c:pt>
                      <c:pt idx="647">
                        <c:v>23988.109375</c:v>
                      </c:pt>
                      <c:pt idx="648">
                        <c:v>20885.890625</c:v>
                      </c:pt>
                      <c:pt idx="649">
                        <c:v>24012.4453125</c:v>
                      </c:pt>
                      <c:pt idx="650">
                        <c:v>22922.47265625</c:v>
                      </c:pt>
                      <c:pt idx="651">
                        <c:v>21886.57421875</c:v>
                      </c:pt>
                      <c:pt idx="652">
                        <c:v>23446.98828125</c:v>
                      </c:pt>
                      <c:pt idx="653">
                        <c:v>22374.1328125</c:v>
                      </c:pt>
                      <c:pt idx="654">
                        <c:v>21217.75390625</c:v>
                      </c:pt>
                      <c:pt idx="655">
                        <c:v>21509.23046875</c:v>
                      </c:pt>
                      <c:pt idx="656">
                        <c:v>23740.96875</c:v>
                      </c:pt>
                      <c:pt idx="657">
                        <c:v>20781.2421875</c:v>
                      </c:pt>
                      <c:pt idx="658">
                        <c:v>18510.078125</c:v>
                      </c:pt>
                      <c:pt idx="659">
                        <c:v>24065.4609375</c:v>
                      </c:pt>
                      <c:pt idx="660">
                        <c:v>27033.2890625</c:v>
                      </c:pt>
                      <c:pt idx="661">
                        <c:v>26680.9296875</c:v>
                      </c:pt>
                      <c:pt idx="662">
                        <c:v>25203.28515625</c:v>
                      </c:pt>
                      <c:pt idx="663">
                        <c:v>26259.49609375</c:v>
                      </c:pt>
                      <c:pt idx="664">
                        <c:v>27196.88671875</c:v>
                      </c:pt>
                      <c:pt idx="665">
                        <c:v>25547.83984375</c:v>
                      </c:pt>
                      <c:pt idx="666">
                        <c:v>24787.4609375</c:v>
                      </c:pt>
                      <c:pt idx="667">
                        <c:v>25397.08984375</c:v>
                      </c:pt>
                      <c:pt idx="668">
                        <c:v>26162.14453125</c:v>
                      </c:pt>
                      <c:pt idx="669">
                        <c:v>25599.9453125</c:v>
                      </c:pt>
                      <c:pt idx="670">
                        <c:v>24818.4609375</c:v>
                      </c:pt>
                      <c:pt idx="671">
                        <c:v>26597.1015625</c:v>
                      </c:pt>
                      <c:pt idx="672">
                        <c:v>26793.29296875</c:v>
                      </c:pt>
                      <c:pt idx="673">
                        <c:v>26685.76953125</c:v>
                      </c:pt>
                      <c:pt idx="674">
                        <c:v>26936.4296875</c:v>
                      </c:pt>
                      <c:pt idx="675">
                        <c:v>26958.11328125</c:v>
                      </c:pt>
                      <c:pt idx="676">
                        <c:v>24983.359375</c:v>
                      </c:pt>
                      <c:pt idx="677">
                        <c:v>26368.484375</c:v>
                      </c:pt>
                      <c:pt idx="678">
                        <c:v>27522.8828125</c:v>
                      </c:pt>
                      <c:pt idx="679">
                        <c:v>26689.95703125</c:v>
                      </c:pt>
                      <c:pt idx="680">
                        <c:v>27598.81640625</c:v>
                      </c:pt>
                      <c:pt idx="681">
                        <c:v>26762.69921875</c:v>
                      </c:pt>
                      <c:pt idx="682">
                        <c:v>24821.1953125</c:v>
                      </c:pt>
                      <c:pt idx="683">
                        <c:v>22805.98046875</c:v>
                      </c:pt>
                      <c:pt idx="684">
                        <c:v>24355.75</c:v>
                      </c:pt>
                      <c:pt idx="685">
                        <c:v>27125.08203125</c:v>
                      </c:pt>
                      <c:pt idx="686">
                        <c:v>26036.14453125</c:v>
                      </c:pt>
                      <c:pt idx="687">
                        <c:v>26547.37890625</c:v>
                      </c:pt>
                      <c:pt idx="688">
                        <c:v>26024.640625</c:v>
                      </c:pt>
                      <c:pt idx="689">
                        <c:v>27140.015625</c:v>
                      </c:pt>
                      <c:pt idx="690">
                        <c:v>25072.54296875</c:v>
                      </c:pt>
                      <c:pt idx="691">
                        <c:v>25034.32421875</c:v>
                      </c:pt>
                      <c:pt idx="692">
                        <c:v>24783.7578125</c:v>
                      </c:pt>
                      <c:pt idx="693">
                        <c:v>20889.75</c:v>
                      </c:pt>
                      <c:pt idx="694">
                        <c:v>16257.625</c:v>
                      </c:pt>
                      <c:pt idx="695">
                        <c:v>21470.8984375</c:v>
                      </c:pt>
                      <c:pt idx="696">
                        <c:v>25015.859375</c:v>
                      </c:pt>
                      <c:pt idx="697">
                        <c:v>25183.7578125</c:v>
                      </c:pt>
                      <c:pt idx="698">
                        <c:v>24754.3515625</c:v>
                      </c:pt>
                      <c:pt idx="699">
                        <c:v>22962.09765625</c:v>
                      </c:pt>
                      <c:pt idx="700">
                        <c:v>22657.828125</c:v>
                      </c:pt>
                      <c:pt idx="701">
                        <c:v>24254.7421875</c:v>
                      </c:pt>
                      <c:pt idx="702">
                        <c:v>25100.859375</c:v>
                      </c:pt>
                      <c:pt idx="703">
                        <c:v>22436.015625</c:v>
                      </c:pt>
                      <c:pt idx="704">
                        <c:v>19662.00390625</c:v>
                      </c:pt>
                      <c:pt idx="705">
                        <c:v>4212.125</c:v>
                      </c:pt>
                      <c:pt idx="706">
                        <c:v>2809.2421875</c:v>
                      </c:pt>
                      <c:pt idx="707">
                        <c:v>288.1953125</c:v>
                      </c:pt>
                      <c:pt idx="708">
                        <c:v>-2915.5</c:v>
                      </c:pt>
                      <c:pt idx="709">
                        <c:v>-1199.4453125</c:v>
                      </c:pt>
                      <c:pt idx="710">
                        <c:v>-575.359375</c:v>
                      </c:pt>
                      <c:pt idx="711">
                        <c:v>3357.75</c:v>
                      </c:pt>
                      <c:pt idx="712">
                        <c:v>3715.7109375</c:v>
                      </c:pt>
                      <c:pt idx="713">
                        <c:v>4191.671875</c:v>
                      </c:pt>
                      <c:pt idx="714">
                        <c:v>3600.921875</c:v>
                      </c:pt>
                      <c:pt idx="715">
                        <c:v>1794.2578125</c:v>
                      </c:pt>
                      <c:pt idx="716">
                        <c:v>-1968.6796875</c:v>
                      </c:pt>
                      <c:pt idx="717">
                        <c:v>-3693.4140625</c:v>
                      </c:pt>
                      <c:pt idx="718">
                        <c:v>-6904.6171875</c:v>
                      </c:pt>
                      <c:pt idx="719">
                        <c:v>6558.6875</c:v>
                      </c:pt>
                      <c:pt idx="720">
                        <c:v>22930.0546875</c:v>
                      </c:pt>
                      <c:pt idx="721">
                        <c:v>22488.453125</c:v>
                      </c:pt>
                      <c:pt idx="722">
                        <c:v>23172.7109375</c:v>
                      </c:pt>
                      <c:pt idx="723">
                        <c:v>23950.65625</c:v>
                      </c:pt>
                      <c:pt idx="724">
                        <c:v>23755.8203125</c:v>
                      </c:pt>
                      <c:pt idx="725">
                        <c:v>22863.140625</c:v>
                      </c:pt>
                      <c:pt idx="726">
                        <c:v>24551.578125</c:v>
                      </c:pt>
                      <c:pt idx="727">
                        <c:v>24258.890625</c:v>
                      </c:pt>
                      <c:pt idx="728">
                        <c:v>23870.9296875</c:v>
                      </c:pt>
                      <c:pt idx="729">
                        <c:v>24182.203125</c:v>
                      </c:pt>
                      <c:pt idx="730">
                        <c:v>24057.9296875</c:v>
                      </c:pt>
                      <c:pt idx="731">
                        <c:v>23967.078125</c:v>
                      </c:pt>
                      <c:pt idx="732">
                        <c:v>21714.84375</c:v>
                      </c:pt>
                      <c:pt idx="733">
                        <c:v>20757.359375</c:v>
                      </c:pt>
                      <c:pt idx="734">
                        <c:v>21819.4453125</c:v>
                      </c:pt>
                      <c:pt idx="735">
                        <c:v>24373.69140625</c:v>
                      </c:pt>
                      <c:pt idx="736">
                        <c:v>23101.69921875</c:v>
                      </c:pt>
                      <c:pt idx="737">
                        <c:v>19278.40625</c:v>
                      </c:pt>
                      <c:pt idx="738">
                        <c:v>14293.703125</c:v>
                      </c:pt>
                      <c:pt idx="739">
                        <c:v>20148.6796875</c:v>
                      </c:pt>
                      <c:pt idx="740">
                        <c:v>24325.86328125</c:v>
                      </c:pt>
                      <c:pt idx="741">
                        <c:v>23906.36328125</c:v>
                      </c:pt>
                      <c:pt idx="742">
                        <c:v>23048.703125</c:v>
                      </c:pt>
                      <c:pt idx="743">
                        <c:v>23323.96484375</c:v>
                      </c:pt>
                      <c:pt idx="744">
                        <c:v>21053.375</c:v>
                      </c:pt>
                      <c:pt idx="745">
                        <c:v>20671.8828125</c:v>
                      </c:pt>
                      <c:pt idx="746">
                        <c:v>23225.37109375</c:v>
                      </c:pt>
                      <c:pt idx="747">
                        <c:v>20660.3515625</c:v>
                      </c:pt>
                      <c:pt idx="748">
                        <c:v>17712.984375</c:v>
                      </c:pt>
                      <c:pt idx="749">
                        <c:v>23305.546875</c:v>
                      </c:pt>
                      <c:pt idx="750">
                        <c:v>19778.3984375</c:v>
                      </c:pt>
                      <c:pt idx="751">
                        <c:v>14702.921875</c:v>
                      </c:pt>
                      <c:pt idx="752">
                        <c:v>12711.328125</c:v>
                      </c:pt>
                      <c:pt idx="753">
                        <c:v>7986.6796875</c:v>
                      </c:pt>
                      <c:pt idx="754">
                        <c:v>11081.6640625</c:v>
                      </c:pt>
                      <c:pt idx="755">
                        <c:v>19522.4921875</c:v>
                      </c:pt>
                      <c:pt idx="756">
                        <c:v>20480.5234375</c:v>
                      </c:pt>
                      <c:pt idx="757">
                        <c:v>19359.2421875</c:v>
                      </c:pt>
                      <c:pt idx="758">
                        <c:v>17264.1953125</c:v>
                      </c:pt>
                      <c:pt idx="759">
                        <c:v>15854.953125</c:v>
                      </c:pt>
                      <c:pt idx="760">
                        <c:v>15246.6171875</c:v>
                      </c:pt>
                      <c:pt idx="761">
                        <c:v>16093.5546875</c:v>
                      </c:pt>
                      <c:pt idx="762">
                        <c:v>18444.4765625</c:v>
                      </c:pt>
                      <c:pt idx="763">
                        <c:v>20735.1953125</c:v>
                      </c:pt>
                      <c:pt idx="764">
                        <c:v>20391.9765625</c:v>
                      </c:pt>
                      <c:pt idx="765">
                        <c:v>24406.734375</c:v>
                      </c:pt>
                      <c:pt idx="766">
                        <c:v>20595.5078125</c:v>
                      </c:pt>
                      <c:pt idx="767">
                        <c:v>18530.1328125</c:v>
                      </c:pt>
                      <c:pt idx="768">
                        <c:v>17149.6796875</c:v>
                      </c:pt>
                      <c:pt idx="769">
                        <c:v>18804.8359375</c:v>
                      </c:pt>
                      <c:pt idx="770">
                        <c:v>22171.0625</c:v>
                      </c:pt>
                      <c:pt idx="771">
                        <c:v>24719.6484375</c:v>
                      </c:pt>
                      <c:pt idx="772">
                        <c:v>24094.296875</c:v>
                      </c:pt>
                      <c:pt idx="773">
                        <c:v>25327.7421875</c:v>
                      </c:pt>
                      <c:pt idx="774">
                        <c:v>25087.390625</c:v>
                      </c:pt>
                      <c:pt idx="775">
                        <c:v>25191.953125</c:v>
                      </c:pt>
                      <c:pt idx="776">
                        <c:v>24633.9140625</c:v>
                      </c:pt>
                      <c:pt idx="777">
                        <c:v>20605.34375</c:v>
                      </c:pt>
                      <c:pt idx="778">
                        <c:v>25100.53125</c:v>
                      </c:pt>
                      <c:pt idx="779">
                        <c:v>25300.2734375</c:v>
                      </c:pt>
                      <c:pt idx="780">
                        <c:v>20231.65625</c:v>
                      </c:pt>
                      <c:pt idx="781">
                        <c:v>18616.046875</c:v>
                      </c:pt>
                      <c:pt idx="782">
                        <c:v>17329.59375</c:v>
                      </c:pt>
                      <c:pt idx="783">
                        <c:v>15674.3046875</c:v>
                      </c:pt>
                      <c:pt idx="784">
                        <c:v>16932.921875</c:v>
                      </c:pt>
                      <c:pt idx="785">
                        <c:v>18088.734375</c:v>
                      </c:pt>
                      <c:pt idx="786">
                        <c:v>21269.4375</c:v>
                      </c:pt>
                      <c:pt idx="787">
                        <c:v>21033.6015625</c:v>
                      </c:pt>
                      <c:pt idx="788">
                        <c:v>20699.875</c:v>
                      </c:pt>
                      <c:pt idx="789">
                        <c:v>18468.1484375</c:v>
                      </c:pt>
                      <c:pt idx="790">
                        <c:v>14901.4453125</c:v>
                      </c:pt>
                      <c:pt idx="791">
                        <c:v>12342.2421875</c:v>
                      </c:pt>
                      <c:pt idx="792">
                        <c:v>20042.3359375</c:v>
                      </c:pt>
                      <c:pt idx="793">
                        <c:v>20374.078125</c:v>
                      </c:pt>
                      <c:pt idx="794">
                        <c:v>22140.89453125</c:v>
                      </c:pt>
                      <c:pt idx="795">
                        <c:v>26441.73828125</c:v>
                      </c:pt>
                      <c:pt idx="796">
                        <c:v>26472.6796875</c:v>
                      </c:pt>
                      <c:pt idx="797">
                        <c:v>27671.19921875</c:v>
                      </c:pt>
                      <c:pt idx="798">
                        <c:v>23943.640625</c:v>
                      </c:pt>
                      <c:pt idx="799">
                        <c:v>19035.97265625</c:v>
                      </c:pt>
                      <c:pt idx="800">
                        <c:v>23626.3203125</c:v>
                      </c:pt>
                      <c:pt idx="801">
                        <c:v>25568.0703125</c:v>
                      </c:pt>
                      <c:pt idx="802">
                        <c:v>24833.29296875</c:v>
                      </c:pt>
                      <c:pt idx="803">
                        <c:v>26004.51953125</c:v>
                      </c:pt>
                      <c:pt idx="804">
                        <c:v>26948.109375</c:v>
                      </c:pt>
                      <c:pt idx="805">
                        <c:v>25025.47265625</c:v>
                      </c:pt>
                      <c:pt idx="806">
                        <c:v>24081.67578125</c:v>
                      </c:pt>
                      <c:pt idx="807">
                        <c:v>27238.546875</c:v>
                      </c:pt>
                      <c:pt idx="808">
                        <c:v>24909.796875</c:v>
                      </c:pt>
                      <c:pt idx="809">
                        <c:v>26747.18359375</c:v>
                      </c:pt>
                      <c:pt idx="810">
                        <c:v>16710.3125</c:v>
                      </c:pt>
                      <c:pt idx="811">
                        <c:v>11583.6328125</c:v>
                      </c:pt>
                      <c:pt idx="812">
                        <c:v>17473.2890625</c:v>
                      </c:pt>
                      <c:pt idx="813">
                        <c:v>18029.15625</c:v>
                      </c:pt>
                      <c:pt idx="814">
                        <c:v>14197.1875</c:v>
                      </c:pt>
                      <c:pt idx="815">
                        <c:v>18397.796875</c:v>
                      </c:pt>
                      <c:pt idx="816">
                        <c:v>16773.890625</c:v>
                      </c:pt>
                      <c:pt idx="817">
                        <c:v>14252.16015625</c:v>
                      </c:pt>
                      <c:pt idx="818">
                        <c:v>13724.13671875</c:v>
                      </c:pt>
                      <c:pt idx="819">
                        <c:v>14605.8515625</c:v>
                      </c:pt>
                      <c:pt idx="820">
                        <c:v>17586.9765625</c:v>
                      </c:pt>
                      <c:pt idx="821">
                        <c:v>18656.4453125</c:v>
                      </c:pt>
                      <c:pt idx="822">
                        <c:v>18415.859375</c:v>
                      </c:pt>
                      <c:pt idx="823">
                        <c:v>17878.9765625</c:v>
                      </c:pt>
                      <c:pt idx="824">
                        <c:v>16298.12890625</c:v>
                      </c:pt>
                      <c:pt idx="825">
                        <c:v>7011.2265625</c:v>
                      </c:pt>
                      <c:pt idx="826">
                        <c:v>7679.8359375</c:v>
                      </c:pt>
                      <c:pt idx="827">
                        <c:v>4115.03125</c:v>
                      </c:pt>
                      <c:pt idx="828">
                        <c:v>2676.578125</c:v>
                      </c:pt>
                      <c:pt idx="829">
                        <c:v>1855.875</c:v>
                      </c:pt>
                      <c:pt idx="830">
                        <c:v>263.3671875</c:v>
                      </c:pt>
                      <c:pt idx="831">
                        <c:v>2451</c:v>
                      </c:pt>
                      <c:pt idx="832">
                        <c:v>2884.0078125</c:v>
                      </c:pt>
                      <c:pt idx="833">
                        <c:v>3470.6796875</c:v>
                      </c:pt>
                      <c:pt idx="834">
                        <c:v>3004.1953125</c:v>
                      </c:pt>
                      <c:pt idx="835">
                        <c:v>2907.3828125</c:v>
                      </c:pt>
                      <c:pt idx="836">
                        <c:v>-276.046875</c:v>
                      </c:pt>
                      <c:pt idx="837">
                        <c:v>468.796875</c:v>
                      </c:pt>
                      <c:pt idx="838">
                        <c:v>-3899.6328125</c:v>
                      </c:pt>
                      <c:pt idx="839">
                        <c:v>6419.9296875</c:v>
                      </c:pt>
                      <c:pt idx="840">
                        <c:v>23462.02734375</c:v>
                      </c:pt>
                      <c:pt idx="841">
                        <c:v>23138.65234375</c:v>
                      </c:pt>
                      <c:pt idx="842">
                        <c:v>23711.7421875</c:v>
                      </c:pt>
                      <c:pt idx="843">
                        <c:v>23783.91796875</c:v>
                      </c:pt>
                      <c:pt idx="844">
                        <c:v>24052.94140625</c:v>
                      </c:pt>
                      <c:pt idx="845">
                        <c:v>23946.53515625</c:v>
                      </c:pt>
                      <c:pt idx="846">
                        <c:v>23144.984375</c:v>
                      </c:pt>
                      <c:pt idx="847">
                        <c:v>19526.4609375</c:v>
                      </c:pt>
                      <c:pt idx="848">
                        <c:v>21791.8203125</c:v>
                      </c:pt>
                      <c:pt idx="849">
                        <c:v>23843.72265625</c:v>
                      </c:pt>
                      <c:pt idx="850">
                        <c:v>22559.6328125</c:v>
                      </c:pt>
                      <c:pt idx="851">
                        <c:v>22302.1640625</c:v>
                      </c:pt>
                      <c:pt idx="852">
                        <c:v>23526.8671875</c:v>
                      </c:pt>
                      <c:pt idx="853">
                        <c:v>23587.0625</c:v>
                      </c:pt>
                      <c:pt idx="854">
                        <c:v>24029.7265625</c:v>
                      </c:pt>
                      <c:pt idx="855">
                        <c:v>20812.9453125</c:v>
                      </c:pt>
                      <c:pt idx="856">
                        <c:v>20630.4375</c:v>
                      </c:pt>
                      <c:pt idx="857">
                        <c:v>18338.1953125</c:v>
                      </c:pt>
                      <c:pt idx="858">
                        <c:v>16715.21875</c:v>
                      </c:pt>
                      <c:pt idx="859">
                        <c:v>19733.6484375</c:v>
                      </c:pt>
                      <c:pt idx="860">
                        <c:v>17346.5390625</c:v>
                      </c:pt>
                      <c:pt idx="861">
                        <c:v>15061.4140625</c:v>
                      </c:pt>
                      <c:pt idx="862">
                        <c:v>14272.21875</c:v>
                      </c:pt>
                      <c:pt idx="863">
                        <c:v>17403.7109375</c:v>
                      </c:pt>
                      <c:pt idx="864">
                        <c:v>20378.8984375</c:v>
                      </c:pt>
                      <c:pt idx="865">
                        <c:v>20548.328125</c:v>
                      </c:pt>
                      <c:pt idx="866">
                        <c:v>20825.2109375</c:v>
                      </c:pt>
                      <c:pt idx="867">
                        <c:v>20905.796875</c:v>
                      </c:pt>
                      <c:pt idx="868">
                        <c:v>20968.33984375</c:v>
                      </c:pt>
                      <c:pt idx="869">
                        <c:v>20931.91015625</c:v>
                      </c:pt>
                      <c:pt idx="870">
                        <c:v>20718.21875</c:v>
                      </c:pt>
                      <c:pt idx="871">
                        <c:v>19637.765625</c:v>
                      </c:pt>
                      <c:pt idx="872">
                        <c:v>21610.6796875</c:v>
                      </c:pt>
                      <c:pt idx="873">
                        <c:v>20201.4921875</c:v>
                      </c:pt>
                      <c:pt idx="874">
                        <c:v>17988.859375</c:v>
                      </c:pt>
                      <c:pt idx="875">
                        <c:v>17921.9140625</c:v>
                      </c:pt>
                      <c:pt idx="876">
                        <c:v>19588.89453125</c:v>
                      </c:pt>
                      <c:pt idx="877">
                        <c:v>19566.8125</c:v>
                      </c:pt>
                      <c:pt idx="878">
                        <c:v>20271.5546875</c:v>
                      </c:pt>
                      <c:pt idx="879">
                        <c:v>21480.3125</c:v>
                      </c:pt>
                      <c:pt idx="880">
                        <c:v>20786.21875</c:v>
                      </c:pt>
                      <c:pt idx="881">
                        <c:v>21568.328125</c:v>
                      </c:pt>
                      <c:pt idx="882">
                        <c:v>19143.015625</c:v>
                      </c:pt>
                      <c:pt idx="883">
                        <c:v>15339.65625</c:v>
                      </c:pt>
                      <c:pt idx="884">
                        <c:v>19932.1015625</c:v>
                      </c:pt>
                      <c:pt idx="885">
                        <c:v>18311.7109375</c:v>
                      </c:pt>
                      <c:pt idx="886">
                        <c:v>20609.59375</c:v>
                      </c:pt>
                      <c:pt idx="887">
                        <c:v>18281.5</c:v>
                      </c:pt>
                      <c:pt idx="888">
                        <c:v>17457.4375</c:v>
                      </c:pt>
                      <c:pt idx="889">
                        <c:v>17026.0703125</c:v>
                      </c:pt>
                      <c:pt idx="890">
                        <c:v>18428.1015625</c:v>
                      </c:pt>
                      <c:pt idx="891">
                        <c:v>22000.25390625</c:v>
                      </c:pt>
                      <c:pt idx="892">
                        <c:v>21737.84765625</c:v>
                      </c:pt>
                      <c:pt idx="893">
                        <c:v>19091.39453125</c:v>
                      </c:pt>
                      <c:pt idx="894">
                        <c:v>20428.49609375</c:v>
                      </c:pt>
                      <c:pt idx="895">
                        <c:v>22375.69921875</c:v>
                      </c:pt>
                      <c:pt idx="896">
                        <c:v>21938.09375</c:v>
                      </c:pt>
                      <c:pt idx="897">
                        <c:v>22388.046875</c:v>
                      </c:pt>
                      <c:pt idx="898">
                        <c:v>22081.4609375</c:v>
                      </c:pt>
                      <c:pt idx="899">
                        <c:v>22738.15234375</c:v>
                      </c:pt>
                      <c:pt idx="900">
                        <c:v>22737.7265625</c:v>
                      </c:pt>
                      <c:pt idx="901">
                        <c:v>21005.890625</c:v>
                      </c:pt>
                      <c:pt idx="902">
                        <c:v>20788.265625</c:v>
                      </c:pt>
                      <c:pt idx="903">
                        <c:v>23535.84765625</c:v>
                      </c:pt>
                      <c:pt idx="904">
                        <c:v>23198.7890625</c:v>
                      </c:pt>
                      <c:pt idx="905">
                        <c:v>19472.65625</c:v>
                      </c:pt>
                      <c:pt idx="906">
                        <c:v>24525.73046875</c:v>
                      </c:pt>
                      <c:pt idx="907">
                        <c:v>24580.21875</c:v>
                      </c:pt>
                      <c:pt idx="908">
                        <c:v>22803.53515625</c:v>
                      </c:pt>
                      <c:pt idx="909">
                        <c:v>24656.52734375</c:v>
                      </c:pt>
                      <c:pt idx="910">
                        <c:v>23482.21484375</c:v>
                      </c:pt>
                      <c:pt idx="911">
                        <c:v>24010.1796875</c:v>
                      </c:pt>
                      <c:pt idx="912">
                        <c:v>24443.57421875</c:v>
                      </c:pt>
                      <c:pt idx="913">
                        <c:v>22752.796875</c:v>
                      </c:pt>
                      <c:pt idx="914">
                        <c:v>23591.921875</c:v>
                      </c:pt>
                      <c:pt idx="915">
                        <c:v>21292.5703125</c:v>
                      </c:pt>
                      <c:pt idx="916">
                        <c:v>21837.234375</c:v>
                      </c:pt>
                      <c:pt idx="917">
                        <c:v>18732.66796875</c:v>
                      </c:pt>
                      <c:pt idx="918">
                        <c:v>14152.2109375</c:v>
                      </c:pt>
                      <c:pt idx="919">
                        <c:v>14691.4609375</c:v>
                      </c:pt>
                      <c:pt idx="920">
                        <c:v>20804.5234375</c:v>
                      </c:pt>
                      <c:pt idx="921">
                        <c:v>22260.4296875</c:v>
                      </c:pt>
                      <c:pt idx="922">
                        <c:v>22216.09765625</c:v>
                      </c:pt>
                      <c:pt idx="923">
                        <c:v>17456.625</c:v>
                      </c:pt>
                      <c:pt idx="924">
                        <c:v>10591.953125</c:v>
                      </c:pt>
                      <c:pt idx="925">
                        <c:v>17550.953125</c:v>
                      </c:pt>
                      <c:pt idx="926">
                        <c:v>19489.3984375</c:v>
                      </c:pt>
                      <c:pt idx="927">
                        <c:v>21528.03125</c:v>
                      </c:pt>
                      <c:pt idx="928">
                        <c:v>22272.734375</c:v>
                      </c:pt>
                      <c:pt idx="929">
                        <c:v>19714.1328125</c:v>
                      </c:pt>
                      <c:pt idx="930">
                        <c:v>3810.84375</c:v>
                      </c:pt>
                      <c:pt idx="931">
                        <c:v>5997.7734375</c:v>
                      </c:pt>
                      <c:pt idx="932">
                        <c:v>5292.265625</c:v>
                      </c:pt>
                      <c:pt idx="933">
                        <c:v>5648.7265625</c:v>
                      </c:pt>
                      <c:pt idx="934">
                        <c:v>4375.15625</c:v>
                      </c:pt>
                      <c:pt idx="935">
                        <c:v>2656.5859375</c:v>
                      </c:pt>
                      <c:pt idx="936">
                        <c:v>6330.1640625</c:v>
                      </c:pt>
                      <c:pt idx="937">
                        <c:v>7469.4609375</c:v>
                      </c:pt>
                      <c:pt idx="938">
                        <c:v>6281.71875</c:v>
                      </c:pt>
                      <c:pt idx="939">
                        <c:v>2631.328125</c:v>
                      </c:pt>
                      <c:pt idx="940">
                        <c:v>-970.9453125</c:v>
                      </c:pt>
                      <c:pt idx="941">
                        <c:v>-4286.6640625</c:v>
                      </c:pt>
                      <c:pt idx="942">
                        <c:v>3221.8671875</c:v>
                      </c:pt>
                      <c:pt idx="943">
                        <c:v>6618.890625</c:v>
                      </c:pt>
                      <c:pt idx="944">
                        <c:v>6379.875</c:v>
                      </c:pt>
                      <c:pt idx="945">
                        <c:v>15230.21875</c:v>
                      </c:pt>
                      <c:pt idx="946">
                        <c:v>15060.7265625</c:v>
                      </c:pt>
                      <c:pt idx="947">
                        <c:v>14557.2734375</c:v>
                      </c:pt>
                      <c:pt idx="948">
                        <c:v>13822.515625</c:v>
                      </c:pt>
                      <c:pt idx="949">
                        <c:v>12033.0234375</c:v>
                      </c:pt>
                      <c:pt idx="950">
                        <c:v>13398.3828125</c:v>
                      </c:pt>
                      <c:pt idx="951">
                        <c:v>15594.046875</c:v>
                      </c:pt>
                      <c:pt idx="952">
                        <c:v>16544.7109375</c:v>
                      </c:pt>
                      <c:pt idx="953">
                        <c:v>16087.203125</c:v>
                      </c:pt>
                      <c:pt idx="954">
                        <c:v>14159.3203125</c:v>
                      </c:pt>
                      <c:pt idx="955">
                        <c:v>16447.8046875</c:v>
                      </c:pt>
                      <c:pt idx="956">
                        <c:v>15566.890625</c:v>
                      </c:pt>
                      <c:pt idx="957">
                        <c:v>13161.7265625</c:v>
                      </c:pt>
                      <c:pt idx="958">
                        <c:v>9640.96875</c:v>
                      </c:pt>
                      <c:pt idx="959">
                        <c:v>13952.6171875</c:v>
                      </c:pt>
                      <c:pt idx="960">
                        <c:v>25256.22265625</c:v>
                      </c:pt>
                      <c:pt idx="961">
                        <c:v>28723.88671875</c:v>
                      </c:pt>
                      <c:pt idx="962">
                        <c:v>26429.84765625</c:v>
                      </c:pt>
                      <c:pt idx="963">
                        <c:v>27560.83203125</c:v>
                      </c:pt>
                      <c:pt idx="964">
                        <c:v>27150.421875</c:v>
                      </c:pt>
                      <c:pt idx="965">
                        <c:v>26744.73828125</c:v>
                      </c:pt>
                      <c:pt idx="966">
                        <c:v>27869.546875</c:v>
                      </c:pt>
                      <c:pt idx="967">
                        <c:v>28801.140625</c:v>
                      </c:pt>
                      <c:pt idx="968">
                        <c:v>29056.23046875</c:v>
                      </c:pt>
                      <c:pt idx="969">
                        <c:v>29786.1328125</c:v>
                      </c:pt>
                      <c:pt idx="970">
                        <c:v>28633.25</c:v>
                      </c:pt>
                      <c:pt idx="971">
                        <c:v>28289.21484375</c:v>
                      </c:pt>
                      <c:pt idx="972">
                        <c:v>27132.20703125</c:v>
                      </c:pt>
                      <c:pt idx="973">
                        <c:v>22775.62890625</c:v>
                      </c:pt>
                      <c:pt idx="974">
                        <c:v>22725.78125</c:v>
                      </c:pt>
                      <c:pt idx="975">
                        <c:v>24515.6953125</c:v>
                      </c:pt>
                      <c:pt idx="976">
                        <c:v>22876.4375</c:v>
                      </c:pt>
                      <c:pt idx="977">
                        <c:v>22548.109375</c:v>
                      </c:pt>
                      <c:pt idx="978">
                        <c:v>19094.828125</c:v>
                      </c:pt>
                      <c:pt idx="979">
                        <c:v>14767.9140625</c:v>
                      </c:pt>
                      <c:pt idx="980">
                        <c:v>20659.40625</c:v>
                      </c:pt>
                      <c:pt idx="981">
                        <c:v>23487.62109375</c:v>
                      </c:pt>
                      <c:pt idx="982">
                        <c:v>23001.78515625</c:v>
                      </c:pt>
                      <c:pt idx="983">
                        <c:v>24288.01953125</c:v>
                      </c:pt>
                      <c:pt idx="984">
                        <c:v>24330.0859375</c:v>
                      </c:pt>
                      <c:pt idx="985">
                        <c:v>22628.40234375</c:v>
                      </c:pt>
                      <c:pt idx="986">
                        <c:v>24241.82421875</c:v>
                      </c:pt>
                      <c:pt idx="987">
                        <c:v>23798.76171875</c:v>
                      </c:pt>
                      <c:pt idx="988">
                        <c:v>24164.79296875</c:v>
                      </c:pt>
                      <c:pt idx="989">
                        <c:v>23030.9375</c:v>
                      </c:pt>
                      <c:pt idx="990">
                        <c:v>10536.09375</c:v>
                      </c:pt>
                      <c:pt idx="991">
                        <c:v>9703.5</c:v>
                      </c:pt>
                      <c:pt idx="992">
                        <c:v>9031.5703125</c:v>
                      </c:pt>
                      <c:pt idx="993">
                        <c:v>5943.609375</c:v>
                      </c:pt>
                      <c:pt idx="994">
                        <c:v>3122.8125</c:v>
                      </c:pt>
                      <c:pt idx="995">
                        <c:v>1824.2421875</c:v>
                      </c:pt>
                      <c:pt idx="996">
                        <c:v>2617.546875</c:v>
                      </c:pt>
                      <c:pt idx="997">
                        <c:v>2566.890625</c:v>
                      </c:pt>
                      <c:pt idx="998">
                        <c:v>4214.5625</c:v>
                      </c:pt>
                      <c:pt idx="999">
                        <c:v>3982.5859375</c:v>
                      </c:pt>
                      <c:pt idx="1000">
                        <c:v>3003.9140625</c:v>
                      </c:pt>
                      <c:pt idx="1001">
                        <c:v>3404.8203125</c:v>
                      </c:pt>
                      <c:pt idx="1002">
                        <c:v>-341.3203125</c:v>
                      </c:pt>
                      <c:pt idx="1003">
                        <c:v>-1603.953125</c:v>
                      </c:pt>
                      <c:pt idx="1004">
                        <c:v>-3090.578125</c:v>
                      </c:pt>
                      <c:pt idx="1005">
                        <c:v>13128.59375</c:v>
                      </c:pt>
                      <c:pt idx="1006">
                        <c:v>11343.9921875</c:v>
                      </c:pt>
                      <c:pt idx="1007">
                        <c:v>11632.53125</c:v>
                      </c:pt>
                      <c:pt idx="1008">
                        <c:v>13766.5859375</c:v>
                      </c:pt>
                      <c:pt idx="1009">
                        <c:v>13278.34375</c:v>
                      </c:pt>
                      <c:pt idx="1010">
                        <c:v>12127.921875</c:v>
                      </c:pt>
                      <c:pt idx="1011">
                        <c:v>10915.8125</c:v>
                      </c:pt>
                      <c:pt idx="1012">
                        <c:v>9280.3515625</c:v>
                      </c:pt>
                      <c:pt idx="1013">
                        <c:v>6982.28125</c:v>
                      </c:pt>
                      <c:pt idx="1014">
                        <c:v>7234.765625</c:v>
                      </c:pt>
                      <c:pt idx="1015">
                        <c:v>10273.5546875</c:v>
                      </c:pt>
                      <c:pt idx="1016">
                        <c:v>12479.390625</c:v>
                      </c:pt>
                      <c:pt idx="1017">
                        <c:v>13611.8359375</c:v>
                      </c:pt>
                      <c:pt idx="1018">
                        <c:v>12692.0703125</c:v>
                      </c:pt>
                      <c:pt idx="1019">
                        <c:v>12939.734375</c:v>
                      </c:pt>
                      <c:pt idx="1020">
                        <c:v>20212.8125</c:v>
                      </c:pt>
                      <c:pt idx="1021">
                        <c:v>19135.7578125</c:v>
                      </c:pt>
                      <c:pt idx="1022">
                        <c:v>16653.6640625</c:v>
                      </c:pt>
                      <c:pt idx="1023">
                        <c:v>14504.7265625</c:v>
                      </c:pt>
                      <c:pt idx="1024">
                        <c:v>13198.02734375</c:v>
                      </c:pt>
                      <c:pt idx="1025">
                        <c:v>13635.78515625</c:v>
                      </c:pt>
                      <c:pt idx="1026">
                        <c:v>16238.2109375</c:v>
                      </c:pt>
                      <c:pt idx="1027">
                        <c:v>18111.42578125</c:v>
                      </c:pt>
                      <c:pt idx="1028">
                        <c:v>20893.44140625</c:v>
                      </c:pt>
                      <c:pt idx="1029">
                        <c:v>21747.48828125</c:v>
                      </c:pt>
                      <c:pt idx="1030">
                        <c:v>22918.984375</c:v>
                      </c:pt>
                      <c:pt idx="1031">
                        <c:v>21550.9921875</c:v>
                      </c:pt>
                      <c:pt idx="1032">
                        <c:v>20583.79296875</c:v>
                      </c:pt>
                      <c:pt idx="1033">
                        <c:v>20170.3984375</c:v>
                      </c:pt>
                      <c:pt idx="1034">
                        <c:v>22660.3125</c:v>
                      </c:pt>
                      <c:pt idx="1035">
                        <c:v>17846.3828125</c:v>
                      </c:pt>
                      <c:pt idx="1036">
                        <c:v>16798.25</c:v>
                      </c:pt>
                      <c:pt idx="1037">
                        <c:v>15186.5</c:v>
                      </c:pt>
                      <c:pt idx="1038">
                        <c:v>14666.703125</c:v>
                      </c:pt>
                      <c:pt idx="1039">
                        <c:v>14117.1875</c:v>
                      </c:pt>
                      <c:pt idx="1040">
                        <c:v>14927.1171875</c:v>
                      </c:pt>
                      <c:pt idx="1041">
                        <c:v>17033.6796875</c:v>
                      </c:pt>
                      <c:pt idx="1042">
                        <c:v>14133.7109375</c:v>
                      </c:pt>
                      <c:pt idx="1043">
                        <c:v>11107.703125</c:v>
                      </c:pt>
                      <c:pt idx="1044">
                        <c:v>12863.34375</c:v>
                      </c:pt>
                      <c:pt idx="1045">
                        <c:v>14477.15625</c:v>
                      </c:pt>
                      <c:pt idx="1046">
                        <c:v>13761.640625</c:v>
                      </c:pt>
                      <c:pt idx="1047">
                        <c:v>15574.28125</c:v>
                      </c:pt>
                      <c:pt idx="1048">
                        <c:v>17384.828125</c:v>
                      </c:pt>
                      <c:pt idx="1049">
                        <c:v>14444.4296875</c:v>
                      </c:pt>
                      <c:pt idx="1050">
                        <c:v>21637.80859375</c:v>
                      </c:pt>
                      <c:pt idx="1051">
                        <c:v>20635.8515625</c:v>
                      </c:pt>
                      <c:pt idx="1052">
                        <c:v>22535.87890625</c:v>
                      </c:pt>
                      <c:pt idx="1053">
                        <c:v>21098.09375</c:v>
                      </c:pt>
                      <c:pt idx="1054">
                        <c:v>19814.01953125</c:v>
                      </c:pt>
                      <c:pt idx="1055">
                        <c:v>19879.97265625</c:v>
                      </c:pt>
                      <c:pt idx="1056">
                        <c:v>21719.609375</c:v>
                      </c:pt>
                      <c:pt idx="1057">
                        <c:v>19056.046875</c:v>
                      </c:pt>
                      <c:pt idx="1058">
                        <c:v>13638.5859375</c:v>
                      </c:pt>
                      <c:pt idx="1059">
                        <c:v>13995.3671875</c:v>
                      </c:pt>
                      <c:pt idx="1060">
                        <c:v>22034.9296875</c:v>
                      </c:pt>
                      <c:pt idx="1061">
                        <c:v>22906.54296875</c:v>
                      </c:pt>
                      <c:pt idx="1062">
                        <c:v>22827.65625</c:v>
                      </c:pt>
                      <c:pt idx="1063">
                        <c:v>23253.65234375</c:v>
                      </c:pt>
                      <c:pt idx="1064">
                        <c:v>18789.6953125</c:v>
                      </c:pt>
                      <c:pt idx="1065">
                        <c:v>19997.453125</c:v>
                      </c:pt>
                      <c:pt idx="1066">
                        <c:v>21400.484375</c:v>
                      </c:pt>
                      <c:pt idx="1067">
                        <c:v>20493.73828125</c:v>
                      </c:pt>
                      <c:pt idx="1068">
                        <c:v>20230.08203125</c:v>
                      </c:pt>
                      <c:pt idx="1069">
                        <c:v>20346.67578125</c:v>
                      </c:pt>
                      <c:pt idx="1070">
                        <c:v>20933.640625</c:v>
                      </c:pt>
                      <c:pt idx="1071">
                        <c:v>21666.46484375</c:v>
                      </c:pt>
                      <c:pt idx="1072">
                        <c:v>20116.6484375</c:v>
                      </c:pt>
                      <c:pt idx="1073">
                        <c:v>17695.734375</c:v>
                      </c:pt>
                      <c:pt idx="1074">
                        <c:v>15322.6015625</c:v>
                      </c:pt>
                      <c:pt idx="1075">
                        <c:v>21314.7578125</c:v>
                      </c:pt>
                      <c:pt idx="1076">
                        <c:v>17698.9375</c:v>
                      </c:pt>
                      <c:pt idx="1077">
                        <c:v>13964.59375</c:v>
                      </c:pt>
                      <c:pt idx="1078">
                        <c:v>21700.5234375</c:v>
                      </c:pt>
                      <c:pt idx="1079">
                        <c:v>18208.43359375</c:v>
                      </c:pt>
                      <c:pt idx="1080">
                        <c:v>23004.4140625</c:v>
                      </c:pt>
                      <c:pt idx="1081">
                        <c:v>22886.18359375</c:v>
                      </c:pt>
                      <c:pt idx="1082">
                        <c:v>21224.94140625</c:v>
                      </c:pt>
                      <c:pt idx="1083">
                        <c:v>22490.640625</c:v>
                      </c:pt>
                      <c:pt idx="1084">
                        <c:v>21519.45703125</c:v>
                      </c:pt>
                      <c:pt idx="1085">
                        <c:v>23168.859375</c:v>
                      </c:pt>
                      <c:pt idx="1086">
                        <c:v>21402.140625</c:v>
                      </c:pt>
                      <c:pt idx="1087">
                        <c:v>18961.15625</c:v>
                      </c:pt>
                      <c:pt idx="1088">
                        <c:v>18721.3046875</c:v>
                      </c:pt>
                      <c:pt idx="1089">
                        <c:v>22440.9296875</c:v>
                      </c:pt>
                      <c:pt idx="1090">
                        <c:v>22578.22265625</c:v>
                      </c:pt>
                      <c:pt idx="1091">
                        <c:v>21006.1015625</c:v>
                      </c:pt>
                      <c:pt idx="1092">
                        <c:v>21847.42578125</c:v>
                      </c:pt>
                      <c:pt idx="1093">
                        <c:v>22879.828125</c:v>
                      </c:pt>
                      <c:pt idx="1094">
                        <c:v>20582.34375</c:v>
                      </c:pt>
                      <c:pt idx="1095">
                        <c:v>18697.5390625</c:v>
                      </c:pt>
                      <c:pt idx="1096">
                        <c:v>18919.421875</c:v>
                      </c:pt>
                      <c:pt idx="1097">
                        <c:v>14664.09375</c:v>
                      </c:pt>
                      <c:pt idx="1098">
                        <c:v>9679.765625</c:v>
                      </c:pt>
                      <c:pt idx="1099">
                        <c:v>14830.5234375</c:v>
                      </c:pt>
                      <c:pt idx="1100">
                        <c:v>18737.359375</c:v>
                      </c:pt>
                      <c:pt idx="1101">
                        <c:v>18534.23828125</c:v>
                      </c:pt>
                      <c:pt idx="1102">
                        <c:v>20202.6953125</c:v>
                      </c:pt>
                      <c:pt idx="1103">
                        <c:v>19979.015625</c:v>
                      </c:pt>
                      <c:pt idx="1104">
                        <c:v>19046.4921875</c:v>
                      </c:pt>
                      <c:pt idx="1105">
                        <c:v>20375.15625</c:v>
                      </c:pt>
                      <c:pt idx="1106">
                        <c:v>19414.91796875</c:v>
                      </c:pt>
                      <c:pt idx="1107">
                        <c:v>19573.65625</c:v>
                      </c:pt>
                      <c:pt idx="1108">
                        <c:v>19391.8984375</c:v>
                      </c:pt>
                      <c:pt idx="1109">
                        <c:v>16726.078125</c:v>
                      </c:pt>
                      <c:pt idx="1110">
                        <c:v>25480.8671875</c:v>
                      </c:pt>
                      <c:pt idx="1111">
                        <c:v>20308.109375</c:v>
                      </c:pt>
                      <c:pt idx="1112">
                        <c:v>24887.5</c:v>
                      </c:pt>
                      <c:pt idx="1113">
                        <c:v>25135.54296875</c:v>
                      </c:pt>
                      <c:pt idx="1114">
                        <c:v>23516.5390625</c:v>
                      </c:pt>
                      <c:pt idx="1115">
                        <c:v>19484.609375</c:v>
                      </c:pt>
                      <c:pt idx="1116">
                        <c:v>24839.9296875</c:v>
                      </c:pt>
                      <c:pt idx="1117">
                        <c:v>24380.09375</c:v>
                      </c:pt>
                      <c:pt idx="1118">
                        <c:v>25630.7265625</c:v>
                      </c:pt>
                      <c:pt idx="1119">
                        <c:v>25435.42578125</c:v>
                      </c:pt>
                      <c:pt idx="1120">
                        <c:v>24076.44140625</c:v>
                      </c:pt>
                      <c:pt idx="1121">
                        <c:v>24625.734375</c:v>
                      </c:pt>
                      <c:pt idx="1122">
                        <c:v>24447.63671875</c:v>
                      </c:pt>
                      <c:pt idx="1123">
                        <c:v>23089.39453125</c:v>
                      </c:pt>
                      <c:pt idx="1124">
                        <c:v>23210.359375</c:v>
                      </c:pt>
                      <c:pt idx="1125">
                        <c:v>19169.078125</c:v>
                      </c:pt>
                      <c:pt idx="1126">
                        <c:v>16995.5</c:v>
                      </c:pt>
                      <c:pt idx="1127">
                        <c:v>15901.640625</c:v>
                      </c:pt>
                      <c:pt idx="1128">
                        <c:v>14961.8359375</c:v>
                      </c:pt>
                      <c:pt idx="1129">
                        <c:v>16002.7421875</c:v>
                      </c:pt>
                      <c:pt idx="1130">
                        <c:v>17156.078125</c:v>
                      </c:pt>
                      <c:pt idx="1131">
                        <c:v>19378.046875</c:v>
                      </c:pt>
                      <c:pt idx="1132">
                        <c:v>19900.0390625</c:v>
                      </c:pt>
                      <c:pt idx="1133">
                        <c:v>21089.5546875</c:v>
                      </c:pt>
                      <c:pt idx="1134">
                        <c:v>20273.421875</c:v>
                      </c:pt>
                      <c:pt idx="1135">
                        <c:v>18379.0703125</c:v>
                      </c:pt>
                      <c:pt idx="1136">
                        <c:v>15885.2890625</c:v>
                      </c:pt>
                      <c:pt idx="1137">
                        <c:v>12531.515625</c:v>
                      </c:pt>
                      <c:pt idx="1138">
                        <c:v>20214.9453125</c:v>
                      </c:pt>
                      <c:pt idx="1139">
                        <c:v>17931.51953125</c:v>
                      </c:pt>
                      <c:pt idx="1140">
                        <c:v>25658.421875</c:v>
                      </c:pt>
                      <c:pt idx="1141">
                        <c:v>23592.37109375</c:v>
                      </c:pt>
                      <c:pt idx="1142">
                        <c:v>21360.6875</c:v>
                      </c:pt>
                      <c:pt idx="1143">
                        <c:v>19634.43359375</c:v>
                      </c:pt>
                      <c:pt idx="1144">
                        <c:v>20519.88671875</c:v>
                      </c:pt>
                      <c:pt idx="1145">
                        <c:v>23921.3515625</c:v>
                      </c:pt>
                      <c:pt idx="1146">
                        <c:v>26704.125</c:v>
                      </c:pt>
                      <c:pt idx="1147">
                        <c:v>25922.65234375</c:v>
                      </c:pt>
                      <c:pt idx="1148">
                        <c:v>25995.546875</c:v>
                      </c:pt>
                      <c:pt idx="1149">
                        <c:v>27174.0625</c:v>
                      </c:pt>
                      <c:pt idx="1150">
                        <c:v>24153.47265625</c:v>
                      </c:pt>
                      <c:pt idx="1151">
                        <c:v>20069.98828125</c:v>
                      </c:pt>
                      <c:pt idx="1152">
                        <c:v>26719.609375</c:v>
                      </c:pt>
                      <c:pt idx="1153">
                        <c:v>26626.359375</c:v>
                      </c:pt>
                      <c:pt idx="1154">
                        <c:v>26337.86328125</c:v>
                      </c:pt>
                      <c:pt idx="1155">
                        <c:v>20771.1171875</c:v>
                      </c:pt>
                      <c:pt idx="1156">
                        <c:v>22217.03125</c:v>
                      </c:pt>
                      <c:pt idx="1157">
                        <c:v>21018.94140625</c:v>
                      </c:pt>
                      <c:pt idx="1158">
                        <c:v>20581.52734375</c:v>
                      </c:pt>
                      <c:pt idx="1159">
                        <c:v>20822.53125</c:v>
                      </c:pt>
                      <c:pt idx="1160">
                        <c:v>22436.71484375</c:v>
                      </c:pt>
                      <c:pt idx="1161">
                        <c:v>20581.22265625</c:v>
                      </c:pt>
                      <c:pt idx="1162">
                        <c:v>22566.453125</c:v>
                      </c:pt>
                      <c:pt idx="1163">
                        <c:v>21251.1484375</c:v>
                      </c:pt>
                      <c:pt idx="1164">
                        <c:v>20600.75</c:v>
                      </c:pt>
                      <c:pt idx="1165">
                        <c:v>20845.84375</c:v>
                      </c:pt>
                      <c:pt idx="1166">
                        <c:v>21937.1875</c:v>
                      </c:pt>
                      <c:pt idx="1167">
                        <c:v>21573.45703125</c:v>
                      </c:pt>
                      <c:pt idx="1168">
                        <c:v>22441.5078125</c:v>
                      </c:pt>
                      <c:pt idx="1169">
                        <c:v>20266.44140625</c:v>
                      </c:pt>
                      <c:pt idx="1170">
                        <c:v>19103.77734375</c:v>
                      </c:pt>
                      <c:pt idx="1171">
                        <c:v>15425.34375</c:v>
                      </c:pt>
                      <c:pt idx="1172">
                        <c:v>13504.90625</c:v>
                      </c:pt>
                      <c:pt idx="1173">
                        <c:v>11204.09375</c:v>
                      </c:pt>
                      <c:pt idx="1174">
                        <c:v>9290.796875</c:v>
                      </c:pt>
                      <c:pt idx="1175">
                        <c:v>7882.5234375</c:v>
                      </c:pt>
                      <c:pt idx="1176">
                        <c:v>8830.1875</c:v>
                      </c:pt>
                      <c:pt idx="1177">
                        <c:v>11689.4609375</c:v>
                      </c:pt>
                      <c:pt idx="1178">
                        <c:v>15220.21484375</c:v>
                      </c:pt>
                      <c:pt idx="1179">
                        <c:v>17787.74609375</c:v>
                      </c:pt>
                      <c:pt idx="1180">
                        <c:v>18645.70703125</c:v>
                      </c:pt>
                      <c:pt idx="1181">
                        <c:v>18520.078125</c:v>
                      </c:pt>
                      <c:pt idx="1182">
                        <c:v>16618.9921875</c:v>
                      </c:pt>
                      <c:pt idx="1183">
                        <c:v>16468.3359375</c:v>
                      </c:pt>
                      <c:pt idx="1184">
                        <c:v>16307.140625</c:v>
                      </c:pt>
                      <c:pt idx="1185">
                        <c:v>17744.0859375</c:v>
                      </c:pt>
                      <c:pt idx="1186">
                        <c:v>17851.828125</c:v>
                      </c:pt>
                      <c:pt idx="1187">
                        <c:v>16715.5</c:v>
                      </c:pt>
                      <c:pt idx="1188">
                        <c:v>15946.3984375</c:v>
                      </c:pt>
                      <c:pt idx="1189">
                        <c:v>16109.46875</c:v>
                      </c:pt>
                      <c:pt idx="1190">
                        <c:v>17178.5</c:v>
                      </c:pt>
                      <c:pt idx="1191">
                        <c:v>17914.8046875</c:v>
                      </c:pt>
                      <c:pt idx="1192">
                        <c:v>15705.90625</c:v>
                      </c:pt>
                      <c:pt idx="1193">
                        <c:v>14332.8828125</c:v>
                      </c:pt>
                      <c:pt idx="1194">
                        <c:v>11980.53125</c:v>
                      </c:pt>
                      <c:pt idx="1195">
                        <c:v>17240.1015625</c:v>
                      </c:pt>
                      <c:pt idx="1196">
                        <c:v>14091.5859375</c:v>
                      </c:pt>
                      <c:pt idx="1197">
                        <c:v>11366.9140625</c:v>
                      </c:pt>
                      <c:pt idx="1198">
                        <c:v>14988.92578125</c:v>
                      </c:pt>
                      <c:pt idx="1199">
                        <c:v>17482.703125</c:v>
                      </c:pt>
                      <c:pt idx="1200">
                        <c:v>4623.6640625</c:v>
                      </c:pt>
                      <c:pt idx="1201">
                        <c:v>6168.71875</c:v>
                      </c:pt>
                      <c:pt idx="1202">
                        <c:v>846.8203125</c:v>
                      </c:pt>
                      <c:pt idx="1203">
                        <c:v>-5008.2578125</c:v>
                      </c:pt>
                      <c:pt idx="1204">
                        <c:v>-3629.625</c:v>
                      </c:pt>
                      <c:pt idx="1205">
                        <c:v>-3065.9921875</c:v>
                      </c:pt>
                      <c:pt idx="1206">
                        <c:v>-3424.328125</c:v>
                      </c:pt>
                      <c:pt idx="1207">
                        <c:v>-1572.1640625</c:v>
                      </c:pt>
                      <c:pt idx="1208">
                        <c:v>259.2421875</c:v>
                      </c:pt>
                      <c:pt idx="1209">
                        <c:v>-591.5234375</c:v>
                      </c:pt>
                      <c:pt idx="1210">
                        <c:v>-1770.1171875</c:v>
                      </c:pt>
                      <c:pt idx="1211">
                        <c:v>-3700.2421875</c:v>
                      </c:pt>
                      <c:pt idx="1212">
                        <c:v>-3516.265625</c:v>
                      </c:pt>
                      <c:pt idx="1213">
                        <c:v>-7139.6640625</c:v>
                      </c:pt>
                      <c:pt idx="1214">
                        <c:v>5144.875</c:v>
                      </c:pt>
                      <c:pt idx="1215">
                        <c:v>21729.5</c:v>
                      </c:pt>
                      <c:pt idx="1216">
                        <c:v>23274.953125</c:v>
                      </c:pt>
                      <c:pt idx="1217">
                        <c:v>22490.421875</c:v>
                      </c:pt>
                      <c:pt idx="1218">
                        <c:v>21387.6796875</c:v>
                      </c:pt>
                      <c:pt idx="1219">
                        <c:v>22013.734375</c:v>
                      </c:pt>
                      <c:pt idx="1220">
                        <c:v>23474.6640625</c:v>
                      </c:pt>
                      <c:pt idx="1221">
                        <c:v>24351.609375</c:v>
                      </c:pt>
                      <c:pt idx="1222">
                        <c:v>22785.40625</c:v>
                      </c:pt>
                      <c:pt idx="1223">
                        <c:v>21560.3359375</c:v>
                      </c:pt>
                      <c:pt idx="1224">
                        <c:v>20711.4375</c:v>
                      </c:pt>
                      <c:pt idx="1225">
                        <c:v>20939.9765625</c:v>
                      </c:pt>
                      <c:pt idx="1226">
                        <c:v>21403.421875</c:v>
                      </c:pt>
                      <c:pt idx="1227">
                        <c:v>22479.265625</c:v>
                      </c:pt>
                      <c:pt idx="1228">
                        <c:v>23275.0703125</c:v>
                      </c:pt>
                      <c:pt idx="1229">
                        <c:v>23997.09375</c:v>
                      </c:pt>
                      <c:pt idx="1230">
                        <c:v>22392.65625</c:v>
                      </c:pt>
                      <c:pt idx="1231">
                        <c:v>21649.4765625</c:v>
                      </c:pt>
                      <c:pt idx="1232">
                        <c:v>21491</c:v>
                      </c:pt>
                      <c:pt idx="1233">
                        <c:v>19530.1484375</c:v>
                      </c:pt>
                      <c:pt idx="1234">
                        <c:v>16930.53125</c:v>
                      </c:pt>
                      <c:pt idx="1235">
                        <c:v>14831.4609375</c:v>
                      </c:pt>
                      <c:pt idx="1236">
                        <c:v>13110.15625</c:v>
                      </c:pt>
                      <c:pt idx="1237">
                        <c:v>13117.515625</c:v>
                      </c:pt>
                      <c:pt idx="1238">
                        <c:v>14712.203125</c:v>
                      </c:pt>
                      <c:pt idx="1239">
                        <c:v>18935.0390625</c:v>
                      </c:pt>
                      <c:pt idx="1240">
                        <c:v>19865.328125</c:v>
                      </c:pt>
                      <c:pt idx="1241">
                        <c:v>19749.8828125</c:v>
                      </c:pt>
                      <c:pt idx="1242">
                        <c:v>20982.203125</c:v>
                      </c:pt>
                      <c:pt idx="1243">
                        <c:v>19394.71875</c:v>
                      </c:pt>
                      <c:pt idx="1244">
                        <c:v>19240.078125</c:v>
                      </c:pt>
                      <c:pt idx="1245">
                        <c:v>21512.1875</c:v>
                      </c:pt>
                      <c:pt idx="1246">
                        <c:v>20692.3828125</c:v>
                      </c:pt>
                      <c:pt idx="1247">
                        <c:v>19488.2734375</c:v>
                      </c:pt>
                      <c:pt idx="1248">
                        <c:v>21361.5625</c:v>
                      </c:pt>
                      <c:pt idx="1249">
                        <c:v>21616.984375</c:v>
                      </c:pt>
                      <c:pt idx="1250">
                        <c:v>18875.25</c:v>
                      </c:pt>
                      <c:pt idx="1251">
                        <c:v>16020.8125</c:v>
                      </c:pt>
                      <c:pt idx="1252">
                        <c:v>10460.9140625</c:v>
                      </c:pt>
                      <c:pt idx="1253">
                        <c:v>15857.140625</c:v>
                      </c:pt>
                      <c:pt idx="1254">
                        <c:v>21721.296875</c:v>
                      </c:pt>
                      <c:pt idx="1255">
                        <c:v>20427.8828125</c:v>
                      </c:pt>
                      <c:pt idx="1256">
                        <c:v>18555.625</c:v>
                      </c:pt>
                      <c:pt idx="1257">
                        <c:v>19689.71875</c:v>
                      </c:pt>
                      <c:pt idx="1258">
                        <c:v>20987.4921875</c:v>
                      </c:pt>
                      <c:pt idx="1259">
                        <c:v>20484.203125</c:v>
                      </c:pt>
                      <c:pt idx="1260">
                        <c:v>20238.29296875</c:v>
                      </c:pt>
                      <c:pt idx="1261">
                        <c:v>19414.515625</c:v>
                      </c:pt>
                      <c:pt idx="1262">
                        <c:v>16778.9609375</c:v>
                      </c:pt>
                      <c:pt idx="1263">
                        <c:v>14811.7890625</c:v>
                      </c:pt>
                      <c:pt idx="1264">
                        <c:v>13574.3515625</c:v>
                      </c:pt>
                      <c:pt idx="1265">
                        <c:v>13735.3203125</c:v>
                      </c:pt>
                      <c:pt idx="1266">
                        <c:v>16182.5</c:v>
                      </c:pt>
                      <c:pt idx="1267">
                        <c:v>17202.296875</c:v>
                      </c:pt>
                      <c:pt idx="1268">
                        <c:v>18459.359375</c:v>
                      </c:pt>
                      <c:pt idx="1269">
                        <c:v>19706.03125</c:v>
                      </c:pt>
                      <c:pt idx="1270">
                        <c:v>20365.1484375</c:v>
                      </c:pt>
                      <c:pt idx="1271">
                        <c:v>16876.125</c:v>
                      </c:pt>
                      <c:pt idx="1272">
                        <c:v>13807.125</c:v>
                      </c:pt>
                      <c:pt idx="1273">
                        <c:v>10841.671875</c:v>
                      </c:pt>
                      <c:pt idx="1274">
                        <c:v>18013.3125</c:v>
                      </c:pt>
                      <c:pt idx="1275">
                        <c:v>18361.6328125</c:v>
                      </c:pt>
                      <c:pt idx="1276">
                        <c:v>18431.8515625</c:v>
                      </c:pt>
                      <c:pt idx="1277">
                        <c:v>18485.3984375</c:v>
                      </c:pt>
                      <c:pt idx="1278">
                        <c:v>16666.5</c:v>
                      </c:pt>
                      <c:pt idx="1279">
                        <c:v>14609.5625</c:v>
                      </c:pt>
                      <c:pt idx="1280">
                        <c:v>14573.2421875</c:v>
                      </c:pt>
                      <c:pt idx="1281">
                        <c:v>15638.4921875</c:v>
                      </c:pt>
                      <c:pt idx="1282">
                        <c:v>15819.0703125</c:v>
                      </c:pt>
                      <c:pt idx="1283">
                        <c:v>15888.3828125</c:v>
                      </c:pt>
                      <c:pt idx="1284">
                        <c:v>16455.859375</c:v>
                      </c:pt>
                      <c:pt idx="1285">
                        <c:v>17539.3359375</c:v>
                      </c:pt>
                      <c:pt idx="1286">
                        <c:v>18286.625</c:v>
                      </c:pt>
                      <c:pt idx="1287">
                        <c:v>17579.2734375</c:v>
                      </c:pt>
                      <c:pt idx="1288">
                        <c:v>18629.7578125</c:v>
                      </c:pt>
                      <c:pt idx="1289">
                        <c:v>16843.4296875</c:v>
                      </c:pt>
                      <c:pt idx="1290">
                        <c:v>23851.1796875</c:v>
                      </c:pt>
                      <c:pt idx="1291">
                        <c:v>25557.421875</c:v>
                      </c:pt>
                      <c:pt idx="1292">
                        <c:v>25122.7890625</c:v>
                      </c:pt>
                      <c:pt idx="1293">
                        <c:v>24150.2421875</c:v>
                      </c:pt>
                      <c:pt idx="1294">
                        <c:v>24639.1796875</c:v>
                      </c:pt>
                      <c:pt idx="1295">
                        <c:v>26098.8515625</c:v>
                      </c:pt>
                      <c:pt idx="1296">
                        <c:v>25931.9609375</c:v>
                      </c:pt>
                      <c:pt idx="1297">
                        <c:v>26042.6875</c:v>
                      </c:pt>
                      <c:pt idx="1298">
                        <c:v>24651.1015625</c:v>
                      </c:pt>
                      <c:pt idx="1299">
                        <c:v>23452.00390625</c:v>
                      </c:pt>
                      <c:pt idx="1300">
                        <c:v>23976.5703125</c:v>
                      </c:pt>
                      <c:pt idx="1301">
                        <c:v>23971.484375</c:v>
                      </c:pt>
                      <c:pt idx="1302">
                        <c:v>24808.33984375</c:v>
                      </c:pt>
                      <c:pt idx="1303">
                        <c:v>25277.0859375</c:v>
                      </c:pt>
                      <c:pt idx="1304">
                        <c:v>25890.28515625</c:v>
                      </c:pt>
                      <c:pt idx="1305">
                        <c:v>10804.328125</c:v>
                      </c:pt>
                      <c:pt idx="1306">
                        <c:v>8660.3359375</c:v>
                      </c:pt>
                      <c:pt idx="1307">
                        <c:v>8688.6875</c:v>
                      </c:pt>
                      <c:pt idx="1308">
                        <c:v>7751.3984375</c:v>
                      </c:pt>
                      <c:pt idx="1309">
                        <c:v>5824.015625</c:v>
                      </c:pt>
                      <c:pt idx="1310">
                        <c:v>9818.09375</c:v>
                      </c:pt>
                      <c:pt idx="1311">
                        <c:v>8153.046875</c:v>
                      </c:pt>
                      <c:pt idx="1312">
                        <c:v>2944.2421875</c:v>
                      </c:pt>
                      <c:pt idx="1313">
                        <c:v>5996.171875</c:v>
                      </c:pt>
                      <c:pt idx="1314">
                        <c:v>9972.6015625</c:v>
                      </c:pt>
                      <c:pt idx="1315">
                        <c:v>7668.9453125</c:v>
                      </c:pt>
                      <c:pt idx="1316">
                        <c:v>9341.28125</c:v>
                      </c:pt>
                      <c:pt idx="1317">
                        <c:v>10446.8984375</c:v>
                      </c:pt>
                      <c:pt idx="1318">
                        <c:v>9502.0703125</c:v>
                      </c:pt>
                      <c:pt idx="1319">
                        <c:v>10358.875</c:v>
                      </c:pt>
                      <c:pt idx="1320">
                        <c:v>27649.8671875</c:v>
                      </c:pt>
                      <c:pt idx="1321">
                        <c:v>22573.71875</c:v>
                      </c:pt>
                      <c:pt idx="1322">
                        <c:v>27377.140625</c:v>
                      </c:pt>
                      <c:pt idx="1323">
                        <c:v>26189.0859375</c:v>
                      </c:pt>
                      <c:pt idx="1324">
                        <c:v>27817.484375</c:v>
                      </c:pt>
                      <c:pt idx="1325">
                        <c:v>27627.484375</c:v>
                      </c:pt>
                      <c:pt idx="1326">
                        <c:v>28155.6015625</c:v>
                      </c:pt>
                      <c:pt idx="1327">
                        <c:v>27630.0078125</c:v>
                      </c:pt>
                      <c:pt idx="1328">
                        <c:v>24894.8984375</c:v>
                      </c:pt>
                      <c:pt idx="1329">
                        <c:v>20525.3046875</c:v>
                      </c:pt>
                      <c:pt idx="1330">
                        <c:v>26441.0703125</c:v>
                      </c:pt>
                      <c:pt idx="1331">
                        <c:v>27074.59375</c:v>
                      </c:pt>
                      <c:pt idx="1332">
                        <c:v>27567.0625</c:v>
                      </c:pt>
                      <c:pt idx="1333">
                        <c:v>26015.6875</c:v>
                      </c:pt>
                      <c:pt idx="1334">
                        <c:v>25371.625</c:v>
                      </c:pt>
                      <c:pt idx="1335">
                        <c:v>20242.046875</c:v>
                      </c:pt>
                      <c:pt idx="1336">
                        <c:v>18487.1015625</c:v>
                      </c:pt>
                      <c:pt idx="1337">
                        <c:v>16579.109375</c:v>
                      </c:pt>
                      <c:pt idx="1338">
                        <c:v>15291.71875</c:v>
                      </c:pt>
                      <c:pt idx="1339">
                        <c:v>15186.5234375</c:v>
                      </c:pt>
                      <c:pt idx="1340">
                        <c:v>16939.5078125</c:v>
                      </c:pt>
                      <c:pt idx="1341">
                        <c:v>18484.3203125</c:v>
                      </c:pt>
                      <c:pt idx="1342">
                        <c:v>20234.265625</c:v>
                      </c:pt>
                      <c:pt idx="1343">
                        <c:v>21085.2890625</c:v>
                      </c:pt>
                      <c:pt idx="1344">
                        <c:v>22710.4375</c:v>
                      </c:pt>
                      <c:pt idx="1345">
                        <c:v>22022.578125</c:v>
                      </c:pt>
                      <c:pt idx="1346">
                        <c:v>18960.375</c:v>
                      </c:pt>
                      <c:pt idx="1347">
                        <c:v>15941.125</c:v>
                      </c:pt>
                      <c:pt idx="1348">
                        <c:v>12963.6953125</c:v>
                      </c:pt>
                      <c:pt idx="1349">
                        <c:v>20374.625</c:v>
                      </c:pt>
                      <c:pt idx="1350">
                        <c:v>20067.75</c:v>
                      </c:pt>
                      <c:pt idx="1351">
                        <c:v>21889.7421875</c:v>
                      </c:pt>
                      <c:pt idx="1352">
                        <c:v>20869.0703125</c:v>
                      </c:pt>
                      <c:pt idx="1353">
                        <c:v>20706.3046875</c:v>
                      </c:pt>
                      <c:pt idx="1354">
                        <c:v>20365.1953125</c:v>
                      </c:pt>
                      <c:pt idx="1355">
                        <c:v>21484.4765625</c:v>
                      </c:pt>
                      <c:pt idx="1356">
                        <c:v>19285.80078125</c:v>
                      </c:pt>
                      <c:pt idx="1357">
                        <c:v>15069.625</c:v>
                      </c:pt>
                      <c:pt idx="1358">
                        <c:v>16095.3125</c:v>
                      </c:pt>
                      <c:pt idx="1359">
                        <c:v>21867.1875</c:v>
                      </c:pt>
                      <c:pt idx="1360">
                        <c:v>19246.0390625</c:v>
                      </c:pt>
                      <c:pt idx="1361">
                        <c:v>19025.890625</c:v>
                      </c:pt>
                      <c:pt idx="1362">
                        <c:v>20535.828125</c:v>
                      </c:pt>
                      <c:pt idx="1363">
                        <c:v>20946.28515625</c:v>
                      </c:pt>
                      <c:pt idx="1364">
                        <c:v>21691.15234375</c:v>
                      </c:pt>
                      <c:pt idx="1365">
                        <c:v>21530.33203125</c:v>
                      </c:pt>
                      <c:pt idx="1366">
                        <c:v>21301.6015625</c:v>
                      </c:pt>
                      <c:pt idx="1367">
                        <c:v>20883.828125</c:v>
                      </c:pt>
                      <c:pt idx="1368">
                        <c:v>19065.5390625</c:v>
                      </c:pt>
                      <c:pt idx="1369">
                        <c:v>18445.2109375</c:v>
                      </c:pt>
                      <c:pt idx="1370">
                        <c:v>19398.4375</c:v>
                      </c:pt>
                      <c:pt idx="1371">
                        <c:v>20260.171875</c:v>
                      </c:pt>
                      <c:pt idx="1372">
                        <c:v>18921.8203125</c:v>
                      </c:pt>
                      <c:pt idx="1373">
                        <c:v>17863.375</c:v>
                      </c:pt>
                      <c:pt idx="1374">
                        <c:v>17232.421875</c:v>
                      </c:pt>
                      <c:pt idx="1375">
                        <c:v>20550.01953125</c:v>
                      </c:pt>
                      <c:pt idx="1376">
                        <c:v>20675.58203125</c:v>
                      </c:pt>
                      <c:pt idx="1377">
                        <c:v>16555.0859375</c:v>
                      </c:pt>
                      <c:pt idx="1378">
                        <c:v>14151.3203125</c:v>
                      </c:pt>
                      <c:pt idx="1379">
                        <c:v>21357.23828125</c:v>
                      </c:pt>
                      <c:pt idx="1380">
                        <c:v>20289.1328125</c:v>
                      </c:pt>
                      <c:pt idx="1381">
                        <c:v>18360.3828125</c:v>
                      </c:pt>
                      <c:pt idx="1382">
                        <c:v>17890.6015625</c:v>
                      </c:pt>
                      <c:pt idx="1383">
                        <c:v>18235.84375</c:v>
                      </c:pt>
                      <c:pt idx="1384">
                        <c:v>19305.4609375</c:v>
                      </c:pt>
                      <c:pt idx="1385">
                        <c:v>18645.2421875</c:v>
                      </c:pt>
                      <c:pt idx="1386">
                        <c:v>15593.8984375</c:v>
                      </c:pt>
                      <c:pt idx="1387">
                        <c:v>16243.1953125</c:v>
                      </c:pt>
                      <c:pt idx="1388">
                        <c:v>20604.828125</c:v>
                      </c:pt>
                      <c:pt idx="1389">
                        <c:v>20868.49609375</c:v>
                      </c:pt>
                      <c:pt idx="1390">
                        <c:v>19232.52734375</c:v>
                      </c:pt>
                      <c:pt idx="1391">
                        <c:v>17875.75390625</c:v>
                      </c:pt>
                      <c:pt idx="1392">
                        <c:v>17429.609375</c:v>
                      </c:pt>
                      <c:pt idx="1393">
                        <c:v>17469.203125</c:v>
                      </c:pt>
                      <c:pt idx="1394">
                        <c:v>20410.96875</c:v>
                      </c:pt>
                      <c:pt idx="1395">
                        <c:v>21730.796875</c:v>
                      </c:pt>
                      <c:pt idx="1396">
                        <c:v>19551.59375</c:v>
                      </c:pt>
                      <c:pt idx="1397">
                        <c:v>16964.4921875</c:v>
                      </c:pt>
                      <c:pt idx="1398">
                        <c:v>16451.453125</c:v>
                      </c:pt>
                      <c:pt idx="1399">
                        <c:v>17407.16015625</c:v>
                      </c:pt>
                      <c:pt idx="1400">
                        <c:v>20751.25</c:v>
                      </c:pt>
                      <c:pt idx="1401">
                        <c:v>21035.484375</c:v>
                      </c:pt>
                      <c:pt idx="1402">
                        <c:v>23164.2734375</c:v>
                      </c:pt>
                      <c:pt idx="1403">
                        <c:v>21917.6328125</c:v>
                      </c:pt>
                      <c:pt idx="1404">
                        <c:v>22017.91015625</c:v>
                      </c:pt>
                      <c:pt idx="1405">
                        <c:v>23123.85546875</c:v>
                      </c:pt>
                      <c:pt idx="1406">
                        <c:v>23232.10546875</c:v>
                      </c:pt>
                      <c:pt idx="1407">
                        <c:v>21584.29296875</c:v>
                      </c:pt>
                      <c:pt idx="1408">
                        <c:v>17124.59765625</c:v>
                      </c:pt>
                      <c:pt idx="1409">
                        <c:v>22012.40625</c:v>
                      </c:pt>
                      <c:pt idx="1410">
                        <c:v>19138.4140625</c:v>
                      </c:pt>
                      <c:pt idx="1411">
                        <c:v>14844.5390625</c:v>
                      </c:pt>
                      <c:pt idx="1412">
                        <c:v>13656.96875</c:v>
                      </c:pt>
                      <c:pt idx="1413">
                        <c:v>21173.890625</c:v>
                      </c:pt>
                      <c:pt idx="1414">
                        <c:v>21622.61328125</c:v>
                      </c:pt>
                      <c:pt idx="1415">
                        <c:v>20808.15625</c:v>
                      </c:pt>
                      <c:pt idx="1416">
                        <c:v>21706.52734375</c:v>
                      </c:pt>
                      <c:pt idx="1417">
                        <c:v>19995.015625</c:v>
                      </c:pt>
                      <c:pt idx="1418">
                        <c:v>21624.015625</c:v>
                      </c:pt>
                      <c:pt idx="1419">
                        <c:v>16949.03125</c:v>
                      </c:pt>
                      <c:pt idx="1420">
                        <c:v>19184.71875</c:v>
                      </c:pt>
                      <c:pt idx="1421">
                        <c:v>14707.8046875</c:v>
                      </c:pt>
                      <c:pt idx="1422">
                        <c:v>16023.6796875</c:v>
                      </c:pt>
                      <c:pt idx="1423">
                        <c:v>22141.765625</c:v>
                      </c:pt>
                      <c:pt idx="1424">
                        <c:v>21708.98828125</c:v>
                      </c:pt>
                      <c:pt idx="1425">
                        <c:v>23583.81640625</c:v>
                      </c:pt>
                      <c:pt idx="1426">
                        <c:v>23110.75</c:v>
                      </c:pt>
                      <c:pt idx="1427">
                        <c:v>22957.0859375</c:v>
                      </c:pt>
                      <c:pt idx="1428">
                        <c:v>23206.15625</c:v>
                      </c:pt>
                      <c:pt idx="1429">
                        <c:v>23042.66796875</c:v>
                      </c:pt>
                      <c:pt idx="1430">
                        <c:v>23496.81640625</c:v>
                      </c:pt>
                      <c:pt idx="1431">
                        <c:v>23182.7265625</c:v>
                      </c:pt>
                      <c:pt idx="1432">
                        <c:v>21013.8828125</c:v>
                      </c:pt>
                      <c:pt idx="1433">
                        <c:v>18723.546875</c:v>
                      </c:pt>
                      <c:pt idx="1434">
                        <c:v>22790.0390625</c:v>
                      </c:pt>
                      <c:pt idx="1435">
                        <c:v>20740.265625</c:v>
                      </c:pt>
                      <c:pt idx="1436">
                        <c:v>16999.1640625</c:v>
                      </c:pt>
                      <c:pt idx="1437">
                        <c:v>23287.63671875</c:v>
                      </c:pt>
                      <c:pt idx="1438">
                        <c:v>19623.57421875</c:v>
                      </c:pt>
                      <c:pt idx="1439">
                        <c:v>23559.91015625</c:v>
                      </c:pt>
                      <c:pt idx="1440">
                        <c:v>21844.6875</c:v>
                      </c:pt>
                      <c:pt idx="1441">
                        <c:v>18261.09375</c:v>
                      </c:pt>
                      <c:pt idx="1442">
                        <c:v>19049.6640625</c:v>
                      </c:pt>
                      <c:pt idx="1443">
                        <c:v>20360.6953125</c:v>
                      </c:pt>
                      <c:pt idx="1444">
                        <c:v>14474.4140625</c:v>
                      </c:pt>
                      <c:pt idx="1445">
                        <c:v>21599.6171875</c:v>
                      </c:pt>
                      <c:pt idx="1446">
                        <c:v>24505</c:v>
                      </c:pt>
                      <c:pt idx="1447">
                        <c:v>20333.2109375</c:v>
                      </c:pt>
                      <c:pt idx="1448">
                        <c:v>23926.296875</c:v>
                      </c:pt>
                      <c:pt idx="1449">
                        <c:v>24775.578125</c:v>
                      </c:pt>
                      <c:pt idx="1450">
                        <c:v>24115.859375</c:v>
                      </c:pt>
                      <c:pt idx="1451">
                        <c:v>20052.3203125</c:v>
                      </c:pt>
                      <c:pt idx="1452">
                        <c:v>22135.5859375</c:v>
                      </c:pt>
                      <c:pt idx="1453">
                        <c:v>22515.546875</c:v>
                      </c:pt>
                      <c:pt idx="1454">
                        <c:v>20704.4453125</c:v>
                      </c:pt>
                      <c:pt idx="1455">
                        <c:v>23169.59375</c:v>
                      </c:pt>
                      <c:pt idx="1456">
                        <c:v>22490.328125</c:v>
                      </c:pt>
                      <c:pt idx="1457">
                        <c:v>21657.76953125</c:v>
                      </c:pt>
                      <c:pt idx="1458">
                        <c:v>22342.41015625</c:v>
                      </c:pt>
                      <c:pt idx="1459">
                        <c:v>23016.1171875</c:v>
                      </c:pt>
                      <c:pt idx="1460">
                        <c:v>23712.078125</c:v>
                      </c:pt>
                      <c:pt idx="1461">
                        <c:v>22498.91796875</c:v>
                      </c:pt>
                      <c:pt idx="1462">
                        <c:v>22060.53125</c:v>
                      </c:pt>
                      <c:pt idx="1463">
                        <c:v>23822.5</c:v>
                      </c:pt>
                      <c:pt idx="1464">
                        <c:v>21573.76953125</c:v>
                      </c:pt>
                      <c:pt idx="1465">
                        <c:v>23938.15625</c:v>
                      </c:pt>
                      <c:pt idx="1466">
                        <c:v>21836.14453125</c:v>
                      </c:pt>
                      <c:pt idx="1467">
                        <c:v>19919.1796875</c:v>
                      </c:pt>
                      <c:pt idx="1468">
                        <c:v>19306.40625</c:v>
                      </c:pt>
                      <c:pt idx="1469">
                        <c:v>22817.9296875</c:v>
                      </c:pt>
                      <c:pt idx="1470">
                        <c:v>22975.6640625</c:v>
                      </c:pt>
                      <c:pt idx="1471">
                        <c:v>22068.7421875</c:v>
                      </c:pt>
                      <c:pt idx="1472">
                        <c:v>19523.9609375</c:v>
                      </c:pt>
                      <c:pt idx="1473">
                        <c:v>17479.671875</c:v>
                      </c:pt>
                      <c:pt idx="1474">
                        <c:v>16224.765625</c:v>
                      </c:pt>
                      <c:pt idx="1475">
                        <c:v>16112.22265625</c:v>
                      </c:pt>
                      <c:pt idx="1476">
                        <c:v>19595.3515625</c:v>
                      </c:pt>
                      <c:pt idx="1477">
                        <c:v>22168.18359375</c:v>
                      </c:pt>
                      <c:pt idx="1478">
                        <c:v>21971.8203125</c:v>
                      </c:pt>
                      <c:pt idx="1479">
                        <c:v>20102.40234375</c:v>
                      </c:pt>
                      <c:pt idx="1480">
                        <c:v>17269.0078125</c:v>
                      </c:pt>
                      <c:pt idx="1481">
                        <c:v>16550.109375</c:v>
                      </c:pt>
                      <c:pt idx="1482">
                        <c:v>21648.60546875</c:v>
                      </c:pt>
                      <c:pt idx="1483">
                        <c:v>21086.859375</c:v>
                      </c:pt>
                      <c:pt idx="1484">
                        <c:v>22675.12890625</c:v>
                      </c:pt>
                      <c:pt idx="1485">
                        <c:v>19030.8203125</c:v>
                      </c:pt>
                      <c:pt idx="1486">
                        <c:v>20642.6015625</c:v>
                      </c:pt>
                      <c:pt idx="1487">
                        <c:v>18586.5234375</c:v>
                      </c:pt>
                      <c:pt idx="1488">
                        <c:v>20757.6328125</c:v>
                      </c:pt>
                      <c:pt idx="1489">
                        <c:v>18860.4609375</c:v>
                      </c:pt>
                      <c:pt idx="1490">
                        <c:v>17787.984375</c:v>
                      </c:pt>
                      <c:pt idx="1491">
                        <c:v>17236.2734375</c:v>
                      </c:pt>
                      <c:pt idx="1492">
                        <c:v>16829.9140625</c:v>
                      </c:pt>
                      <c:pt idx="1493">
                        <c:v>17419.65625</c:v>
                      </c:pt>
                      <c:pt idx="1494">
                        <c:v>18334.28125</c:v>
                      </c:pt>
                      <c:pt idx="1495">
                        <c:v>19042.8984375</c:v>
                      </c:pt>
                      <c:pt idx="1496">
                        <c:v>20572.1953125</c:v>
                      </c:pt>
                      <c:pt idx="1497">
                        <c:v>20503.46875</c:v>
                      </c:pt>
                      <c:pt idx="1498">
                        <c:v>19405.2421875</c:v>
                      </c:pt>
                      <c:pt idx="1499">
                        <c:v>19808.078125</c:v>
                      </c:pt>
                      <c:pt idx="1500">
                        <c:v>23198.9375</c:v>
                      </c:pt>
                      <c:pt idx="1501">
                        <c:v>23503.03515625</c:v>
                      </c:pt>
                      <c:pt idx="1502">
                        <c:v>23982.99609375</c:v>
                      </c:pt>
                      <c:pt idx="1503">
                        <c:v>22095.6484375</c:v>
                      </c:pt>
                      <c:pt idx="1504">
                        <c:v>21426.16796875</c:v>
                      </c:pt>
                      <c:pt idx="1505">
                        <c:v>23373.54296875</c:v>
                      </c:pt>
                      <c:pt idx="1506">
                        <c:v>22344.1171875</c:v>
                      </c:pt>
                      <c:pt idx="1507">
                        <c:v>23137.03125</c:v>
                      </c:pt>
                      <c:pt idx="1508">
                        <c:v>24006.4140625</c:v>
                      </c:pt>
                      <c:pt idx="1509">
                        <c:v>23771.86328125</c:v>
                      </c:pt>
                      <c:pt idx="1510">
                        <c:v>23338.10546875</c:v>
                      </c:pt>
                      <c:pt idx="1511">
                        <c:v>22534.046875</c:v>
                      </c:pt>
                      <c:pt idx="1512">
                        <c:v>22903.546875</c:v>
                      </c:pt>
                      <c:pt idx="1513">
                        <c:v>22524.26171875</c:v>
                      </c:pt>
                      <c:pt idx="1514">
                        <c:v>23443.265625</c:v>
                      </c:pt>
                      <c:pt idx="1515">
                        <c:v>22214.0078125</c:v>
                      </c:pt>
                      <c:pt idx="1516">
                        <c:v>22230.96484375</c:v>
                      </c:pt>
                      <c:pt idx="1517">
                        <c:v>21789.4921875</c:v>
                      </c:pt>
                      <c:pt idx="1518">
                        <c:v>22080.9765625</c:v>
                      </c:pt>
                      <c:pt idx="1519">
                        <c:v>22227.31640625</c:v>
                      </c:pt>
                      <c:pt idx="1520">
                        <c:v>21858.90625</c:v>
                      </c:pt>
                      <c:pt idx="1521">
                        <c:v>22159.84765625</c:v>
                      </c:pt>
                      <c:pt idx="1522">
                        <c:v>22499.6484375</c:v>
                      </c:pt>
                      <c:pt idx="1523">
                        <c:v>20970.6953125</c:v>
                      </c:pt>
                      <c:pt idx="1524">
                        <c:v>20437.1328125</c:v>
                      </c:pt>
                      <c:pt idx="1525">
                        <c:v>22146.3671875</c:v>
                      </c:pt>
                      <c:pt idx="1526">
                        <c:v>22144.828125</c:v>
                      </c:pt>
                      <c:pt idx="1527">
                        <c:v>21008.88671875</c:v>
                      </c:pt>
                      <c:pt idx="1528">
                        <c:v>21560.390625</c:v>
                      </c:pt>
                      <c:pt idx="1529">
                        <c:v>22372.9375</c:v>
                      </c:pt>
                      <c:pt idx="1530">
                        <c:v>21922.296875</c:v>
                      </c:pt>
                      <c:pt idx="1531">
                        <c:v>20099.28125</c:v>
                      </c:pt>
                      <c:pt idx="1532">
                        <c:v>19284.171875</c:v>
                      </c:pt>
                      <c:pt idx="1533">
                        <c:v>22124.2109375</c:v>
                      </c:pt>
                      <c:pt idx="1534">
                        <c:v>23709.890625</c:v>
                      </c:pt>
                      <c:pt idx="1535">
                        <c:v>23644.484375</c:v>
                      </c:pt>
                      <c:pt idx="1536">
                        <c:v>22696.0625</c:v>
                      </c:pt>
                      <c:pt idx="1537">
                        <c:v>22768.21875</c:v>
                      </c:pt>
                      <c:pt idx="1538">
                        <c:v>23529.59375</c:v>
                      </c:pt>
                      <c:pt idx="1539">
                        <c:v>23735.953125</c:v>
                      </c:pt>
                      <c:pt idx="1540">
                        <c:v>19965.9765625</c:v>
                      </c:pt>
                      <c:pt idx="1541">
                        <c:v>20464.6953125</c:v>
                      </c:pt>
                      <c:pt idx="1542">
                        <c:v>22429.5859375</c:v>
                      </c:pt>
                      <c:pt idx="1543">
                        <c:v>21026.21875</c:v>
                      </c:pt>
                      <c:pt idx="1544">
                        <c:v>21843.2890625</c:v>
                      </c:pt>
                      <c:pt idx="1545">
                        <c:v>17696.9375</c:v>
                      </c:pt>
                      <c:pt idx="1546">
                        <c:v>16978.484375</c:v>
                      </c:pt>
                      <c:pt idx="1547">
                        <c:v>18094.328125</c:v>
                      </c:pt>
                      <c:pt idx="1548">
                        <c:v>18536.8203125</c:v>
                      </c:pt>
                      <c:pt idx="1549">
                        <c:v>18475.921875</c:v>
                      </c:pt>
                      <c:pt idx="1550">
                        <c:v>17730.28125</c:v>
                      </c:pt>
                      <c:pt idx="1551">
                        <c:v>18173.1171875</c:v>
                      </c:pt>
                      <c:pt idx="1552">
                        <c:v>16569.7578125</c:v>
                      </c:pt>
                      <c:pt idx="1553">
                        <c:v>16629.25</c:v>
                      </c:pt>
                      <c:pt idx="1554">
                        <c:v>18647.7734375</c:v>
                      </c:pt>
                      <c:pt idx="1555">
                        <c:v>16623.953125</c:v>
                      </c:pt>
                      <c:pt idx="1556">
                        <c:v>12737.4140625</c:v>
                      </c:pt>
                      <c:pt idx="1557">
                        <c:v>10824.015625</c:v>
                      </c:pt>
                      <c:pt idx="1558">
                        <c:v>17072.3046875</c:v>
                      </c:pt>
                      <c:pt idx="1559">
                        <c:v>11081.390625</c:v>
                      </c:pt>
                      <c:pt idx="1560">
                        <c:v>16278.3828125</c:v>
                      </c:pt>
                      <c:pt idx="1561">
                        <c:v>14237.59375</c:v>
                      </c:pt>
                      <c:pt idx="1562">
                        <c:v>12027.828125</c:v>
                      </c:pt>
                      <c:pt idx="1563">
                        <c:v>10759.5625</c:v>
                      </c:pt>
                      <c:pt idx="1564">
                        <c:v>8539.9453125</c:v>
                      </c:pt>
                      <c:pt idx="1565">
                        <c:v>8764.421875</c:v>
                      </c:pt>
                      <c:pt idx="1566">
                        <c:v>11863.5703125</c:v>
                      </c:pt>
                      <c:pt idx="1567">
                        <c:v>13941.8515625</c:v>
                      </c:pt>
                      <c:pt idx="1568">
                        <c:v>16833.2265625</c:v>
                      </c:pt>
                      <c:pt idx="1569">
                        <c:v>17809.203125</c:v>
                      </c:pt>
                      <c:pt idx="1570">
                        <c:v>19352.8828125</c:v>
                      </c:pt>
                      <c:pt idx="1571">
                        <c:v>19141.2578125</c:v>
                      </c:pt>
                      <c:pt idx="1572">
                        <c:v>17708.8984375</c:v>
                      </c:pt>
                      <c:pt idx="1573">
                        <c:v>17181.765625</c:v>
                      </c:pt>
                      <c:pt idx="1574">
                        <c:v>17267.28125</c:v>
                      </c:pt>
                      <c:pt idx="1575">
                        <c:v>11803.7421875</c:v>
                      </c:pt>
                      <c:pt idx="1576">
                        <c:v>12142.8828125</c:v>
                      </c:pt>
                      <c:pt idx="1577">
                        <c:v>8304.09375</c:v>
                      </c:pt>
                      <c:pt idx="1578">
                        <c:v>7118.0703125</c:v>
                      </c:pt>
                      <c:pt idx="1579">
                        <c:v>6869.359375</c:v>
                      </c:pt>
                      <c:pt idx="1580">
                        <c:v>3910.8515625</c:v>
                      </c:pt>
                      <c:pt idx="1581">
                        <c:v>5150.9375</c:v>
                      </c:pt>
                      <c:pt idx="1582">
                        <c:v>6710.1796875</c:v>
                      </c:pt>
                      <c:pt idx="1583">
                        <c:v>6766.46875</c:v>
                      </c:pt>
                      <c:pt idx="1584">
                        <c:v>6863.5703125</c:v>
                      </c:pt>
                      <c:pt idx="1585">
                        <c:v>5863.6640625</c:v>
                      </c:pt>
                      <c:pt idx="1586">
                        <c:v>2854.78125</c:v>
                      </c:pt>
                      <c:pt idx="1587">
                        <c:v>2227.2265625</c:v>
                      </c:pt>
                      <c:pt idx="1588">
                        <c:v>-649.8125</c:v>
                      </c:pt>
                      <c:pt idx="1589">
                        <c:v>9957.1875</c:v>
                      </c:pt>
                      <c:pt idx="1590">
                        <c:v>29168.37890625</c:v>
                      </c:pt>
                      <c:pt idx="1591">
                        <c:v>24817.32421875</c:v>
                      </c:pt>
                      <c:pt idx="1592">
                        <c:v>28718.44921875</c:v>
                      </c:pt>
                      <c:pt idx="1593">
                        <c:v>28259.8515625</c:v>
                      </c:pt>
                      <c:pt idx="1594">
                        <c:v>27911.9140625</c:v>
                      </c:pt>
                      <c:pt idx="1595">
                        <c:v>23276.17578125</c:v>
                      </c:pt>
                      <c:pt idx="1596">
                        <c:v>29615.0546875</c:v>
                      </c:pt>
                      <c:pt idx="1597">
                        <c:v>28626.61328125</c:v>
                      </c:pt>
                      <c:pt idx="1598">
                        <c:v>28935.09375</c:v>
                      </c:pt>
                      <c:pt idx="1599">
                        <c:v>28793.1796875</c:v>
                      </c:pt>
                      <c:pt idx="1600">
                        <c:v>29198.90234375</c:v>
                      </c:pt>
                      <c:pt idx="1601">
                        <c:v>29242.7890625</c:v>
                      </c:pt>
                      <c:pt idx="1602">
                        <c:v>29557.62890625</c:v>
                      </c:pt>
                      <c:pt idx="1603">
                        <c:v>25064.296875</c:v>
                      </c:pt>
                      <c:pt idx="1604">
                        <c:v>24541.9375</c:v>
                      </c:pt>
                      <c:pt idx="1605">
                        <c:v>17358.078125</c:v>
                      </c:pt>
                      <c:pt idx="1606">
                        <c:v>16327.6328125</c:v>
                      </c:pt>
                      <c:pt idx="1607">
                        <c:v>14145.078125</c:v>
                      </c:pt>
                      <c:pt idx="1608">
                        <c:v>13378.2578125</c:v>
                      </c:pt>
                      <c:pt idx="1609">
                        <c:v>15011.6328125</c:v>
                      </c:pt>
                      <c:pt idx="1610">
                        <c:v>16318.4609375</c:v>
                      </c:pt>
                      <c:pt idx="1611">
                        <c:v>17781.015625</c:v>
                      </c:pt>
                      <c:pt idx="1612">
                        <c:v>16378.4609375</c:v>
                      </c:pt>
                      <c:pt idx="1613">
                        <c:v>13189.2421875</c:v>
                      </c:pt>
                      <c:pt idx="1614">
                        <c:v>12959.28125</c:v>
                      </c:pt>
                      <c:pt idx="1615">
                        <c:v>16679.53125</c:v>
                      </c:pt>
                      <c:pt idx="1616">
                        <c:v>17056.5859375</c:v>
                      </c:pt>
                      <c:pt idx="1617">
                        <c:v>17710.6328125</c:v>
                      </c:pt>
                      <c:pt idx="1618">
                        <c:v>16658.765625</c:v>
                      </c:pt>
                      <c:pt idx="1619">
                        <c:v>16963.65625</c:v>
                      </c:pt>
                      <c:pt idx="1620">
                        <c:v>22137.0703125</c:v>
                      </c:pt>
                      <c:pt idx="1621">
                        <c:v>24739.921875</c:v>
                      </c:pt>
                      <c:pt idx="1622">
                        <c:v>23373.7109375</c:v>
                      </c:pt>
                      <c:pt idx="1623">
                        <c:v>23421.46875</c:v>
                      </c:pt>
                      <c:pt idx="1624">
                        <c:v>25087.1484375</c:v>
                      </c:pt>
                      <c:pt idx="1625">
                        <c:v>21551.8203125</c:v>
                      </c:pt>
                      <c:pt idx="1626">
                        <c:v>23156.734375</c:v>
                      </c:pt>
                      <c:pt idx="1627">
                        <c:v>25019.859375</c:v>
                      </c:pt>
                      <c:pt idx="1628">
                        <c:v>21375.1796875</c:v>
                      </c:pt>
                      <c:pt idx="1629">
                        <c:v>20073.8828125</c:v>
                      </c:pt>
                      <c:pt idx="1630">
                        <c:v>14895.203125</c:v>
                      </c:pt>
                      <c:pt idx="1631">
                        <c:v>10716.3046875</c:v>
                      </c:pt>
                      <c:pt idx="1632">
                        <c:v>23898.328125</c:v>
                      </c:pt>
                      <c:pt idx="1633">
                        <c:v>25109.0859375</c:v>
                      </c:pt>
                      <c:pt idx="1634">
                        <c:v>23538.8359375</c:v>
                      </c:pt>
                      <c:pt idx="1635">
                        <c:v>21241.90625</c:v>
                      </c:pt>
                      <c:pt idx="1636">
                        <c:v>22932.2421875</c:v>
                      </c:pt>
                      <c:pt idx="1637">
                        <c:v>18386.3359375</c:v>
                      </c:pt>
                      <c:pt idx="1638">
                        <c:v>17031.09375</c:v>
                      </c:pt>
                      <c:pt idx="1639">
                        <c:v>17401.4375</c:v>
                      </c:pt>
                      <c:pt idx="1640">
                        <c:v>17030.9453125</c:v>
                      </c:pt>
                      <c:pt idx="1641">
                        <c:v>18778.3203125</c:v>
                      </c:pt>
                      <c:pt idx="1642">
                        <c:v>22072.2109375</c:v>
                      </c:pt>
                      <c:pt idx="1643">
                        <c:v>21861.1328125</c:v>
                      </c:pt>
                      <c:pt idx="1644">
                        <c:v>21409.2578125</c:v>
                      </c:pt>
                      <c:pt idx="1645">
                        <c:v>22870.1484375</c:v>
                      </c:pt>
                      <c:pt idx="1646">
                        <c:v>19868.9140625</c:v>
                      </c:pt>
                      <c:pt idx="1647">
                        <c:v>21791.9609375</c:v>
                      </c:pt>
                      <c:pt idx="1648">
                        <c:v>21895.625</c:v>
                      </c:pt>
                      <c:pt idx="1649">
                        <c:v>22238.4140625</c:v>
                      </c:pt>
                      <c:pt idx="1650">
                        <c:v>26753.890625</c:v>
                      </c:pt>
                      <c:pt idx="1651">
                        <c:v>25188.28515625</c:v>
                      </c:pt>
                      <c:pt idx="1652">
                        <c:v>24450.21875</c:v>
                      </c:pt>
                      <c:pt idx="1653">
                        <c:v>25395.00390625</c:v>
                      </c:pt>
                      <c:pt idx="1654">
                        <c:v>21165.625</c:v>
                      </c:pt>
                      <c:pt idx="1655">
                        <c:v>26254.98046875</c:v>
                      </c:pt>
                      <c:pt idx="1656">
                        <c:v>25418.36328125</c:v>
                      </c:pt>
                      <c:pt idx="1657">
                        <c:v>25684.8515625</c:v>
                      </c:pt>
                      <c:pt idx="1658">
                        <c:v>23898.50390625</c:v>
                      </c:pt>
                      <c:pt idx="1659">
                        <c:v>21876.6875</c:v>
                      </c:pt>
                      <c:pt idx="1660">
                        <c:v>25021.09765625</c:v>
                      </c:pt>
                      <c:pt idx="1661">
                        <c:v>24949.6640625</c:v>
                      </c:pt>
                      <c:pt idx="1662">
                        <c:v>26293.10546875</c:v>
                      </c:pt>
                      <c:pt idx="1663">
                        <c:v>25216.2578125</c:v>
                      </c:pt>
                      <c:pt idx="1664">
                        <c:v>26264.3515625</c:v>
                      </c:pt>
                      <c:pt idx="1665">
                        <c:v>22051.8203125</c:v>
                      </c:pt>
                      <c:pt idx="1666">
                        <c:v>22387.09765625</c:v>
                      </c:pt>
                      <c:pt idx="1667">
                        <c:v>22587.796875</c:v>
                      </c:pt>
                      <c:pt idx="1668">
                        <c:v>17867.4453125</c:v>
                      </c:pt>
                      <c:pt idx="1669">
                        <c:v>22758.0234375</c:v>
                      </c:pt>
                      <c:pt idx="1670">
                        <c:v>21852.6171875</c:v>
                      </c:pt>
                      <c:pt idx="1671">
                        <c:v>21321.19921875</c:v>
                      </c:pt>
                      <c:pt idx="1672">
                        <c:v>20139.6953125</c:v>
                      </c:pt>
                      <c:pt idx="1673">
                        <c:v>22183.43359375</c:v>
                      </c:pt>
                      <c:pt idx="1674">
                        <c:v>21056.59765625</c:v>
                      </c:pt>
                      <c:pt idx="1675">
                        <c:v>21671.359375</c:v>
                      </c:pt>
                      <c:pt idx="1676">
                        <c:v>21110.50390625</c:v>
                      </c:pt>
                      <c:pt idx="1677">
                        <c:v>19872.89453125</c:v>
                      </c:pt>
                      <c:pt idx="1678">
                        <c:v>20465.109375</c:v>
                      </c:pt>
                      <c:pt idx="1679">
                        <c:v>22476.96484375</c:v>
                      </c:pt>
                      <c:pt idx="1680">
                        <c:v>21038.0390625</c:v>
                      </c:pt>
                      <c:pt idx="1681">
                        <c:v>22179.39453125</c:v>
                      </c:pt>
                      <c:pt idx="1682">
                        <c:v>20835.45703125</c:v>
                      </c:pt>
                      <c:pt idx="1683">
                        <c:v>20832.078125</c:v>
                      </c:pt>
                      <c:pt idx="1684">
                        <c:v>20412.80078125</c:v>
                      </c:pt>
                      <c:pt idx="1685">
                        <c:v>21960.9609375</c:v>
                      </c:pt>
                      <c:pt idx="1686">
                        <c:v>22498.61328125</c:v>
                      </c:pt>
                      <c:pt idx="1687">
                        <c:v>21917.26953125</c:v>
                      </c:pt>
                      <c:pt idx="1688">
                        <c:v>21020.0078125</c:v>
                      </c:pt>
                      <c:pt idx="1689">
                        <c:v>21622.25390625</c:v>
                      </c:pt>
                      <c:pt idx="1690">
                        <c:v>21157.9375</c:v>
                      </c:pt>
                      <c:pt idx="1691">
                        <c:v>21075.5078125</c:v>
                      </c:pt>
                      <c:pt idx="1692">
                        <c:v>21654.19140625</c:v>
                      </c:pt>
                      <c:pt idx="1693">
                        <c:v>22920.84765625</c:v>
                      </c:pt>
                      <c:pt idx="1694">
                        <c:v>20240.16796875</c:v>
                      </c:pt>
                      <c:pt idx="1695">
                        <c:v>21030.4609375</c:v>
                      </c:pt>
                      <c:pt idx="1696">
                        <c:v>17138.9140625</c:v>
                      </c:pt>
                      <c:pt idx="1697">
                        <c:v>13229.28125</c:v>
                      </c:pt>
                      <c:pt idx="1698">
                        <c:v>15089.375</c:v>
                      </c:pt>
                      <c:pt idx="1699">
                        <c:v>21430.16015625</c:v>
                      </c:pt>
                      <c:pt idx="1700">
                        <c:v>20212.828125</c:v>
                      </c:pt>
                      <c:pt idx="1701">
                        <c:v>21074.0078125</c:v>
                      </c:pt>
                      <c:pt idx="1702">
                        <c:v>22030.9375</c:v>
                      </c:pt>
                      <c:pt idx="1703">
                        <c:v>22127.984375</c:v>
                      </c:pt>
                      <c:pt idx="1704">
                        <c:v>20249.66015625</c:v>
                      </c:pt>
                      <c:pt idx="1705">
                        <c:v>18417.3828125</c:v>
                      </c:pt>
                      <c:pt idx="1706">
                        <c:v>20784.9375</c:v>
                      </c:pt>
                      <c:pt idx="1707">
                        <c:v>17693.8203125</c:v>
                      </c:pt>
                      <c:pt idx="1708">
                        <c:v>13677.328125</c:v>
                      </c:pt>
                      <c:pt idx="1709">
                        <c:v>15942.609375</c:v>
                      </c:pt>
                      <c:pt idx="1710">
                        <c:v>25756.52734375</c:v>
                      </c:pt>
                      <c:pt idx="1711">
                        <c:v>21841.83984375</c:v>
                      </c:pt>
                      <c:pt idx="1712">
                        <c:v>22470.66796875</c:v>
                      </c:pt>
                      <c:pt idx="1713">
                        <c:v>27804.11328125</c:v>
                      </c:pt>
                      <c:pt idx="1714">
                        <c:v>27751.48828125</c:v>
                      </c:pt>
                      <c:pt idx="1715">
                        <c:v>21436.41796875</c:v>
                      </c:pt>
                      <c:pt idx="1716">
                        <c:v>16140.31640625</c:v>
                      </c:pt>
                      <c:pt idx="1717">
                        <c:v>22419.5390625</c:v>
                      </c:pt>
                      <c:pt idx="1718">
                        <c:v>26437.31640625</c:v>
                      </c:pt>
                      <c:pt idx="1719">
                        <c:v>23172.2109375</c:v>
                      </c:pt>
                      <c:pt idx="1720">
                        <c:v>26780.22265625</c:v>
                      </c:pt>
                      <c:pt idx="1721">
                        <c:v>26700.4140625</c:v>
                      </c:pt>
                      <c:pt idx="1722">
                        <c:v>25863.3984375</c:v>
                      </c:pt>
                      <c:pt idx="1723">
                        <c:v>25927.86328125</c:v>
                      </c:pt>
                      <c:pt idx="1724">
                        <c:v>23826.578125</c:v>
                      </c:pt>
                      <c:pt idx="1725">
                        <c:v>25543.58203125</c:v>
                      </c:pt>
                      <c:pt idx="1726">
                        <c:v>25459.52734375</c:v>
                      </c:pt>
                      <c:pt idx="1727">
                        <c:v>26321.63671875</c:v>
                      </c:pt>
                      <c:pt idx="1728">
                        <c:v>25471.70703125</c:v>
                      </c:pt>
                      <c:pt idx="1729">
                        <c:v>25566.0390625</c:v>
                      </c:pt>
                      <c:pt idx="1730">
                        <c:v>20960</c:v>
                      </c:pt>
                      <c:pt idx="1731">
                        <c:v>25732.1328125</c:v>
                      </c:pt>
                      <c:pt idx="1732">
                        <c:v>25809.69140625</c:v>
                      </c:pt>
                      <c:pt idx="1733">
                        <c:v>25990.0546875</c:v>
                      </c:pt>
                      <c:pt idx="1734">
                        <c:v>24201.58984375</c:v>
                      </c:pt>
                      <c:pt idx="1735">
                        <c:v>23374.47265625</c:v>
                      </c:pt>
                      <c:pt idx="1736">
                        <c:v>24511.7890625</c:v>
                      </c:pt>
                      <c:pt idx="1737">
                        <c:v>25395.58203125</c:v>
                      </c:pt>
                      <c:pt idx="1738">
                        <c:v>25665.671875</c:v>
                      </c:pt>
                      <c:pt idx="1739">
                        <c:v>26042.35546875</c:v>
                      </c:pt>
                      <c:pt idx="1740">
                        <c:v>26640.6328125</c:v>
                      </c:pt>
                      <c:pt idx="1741">
                        <c:v>25309.88671875</c:v>
                      </c:pt>
                      <c:pt idx="1742">
                        <c:v>27121.42578125</c:v>
                      </c:pt>
                      <c:pt idx="1743">
                        <c:v>22220.75</c:v>
                      </c:pt>
                      <c:pt idx="1744">
                        <c:v>26469.01171875</c:v>
                      </c:pt>
                      <c:pt idx="1745">
                        <c:v>26562.37890625</c:v>
                      </c:pt>
                      <c:pt idx="1746">
                        <c:v>26842.0234375</c:v>
                      </c:pt>
                      <c:pt idx="1747">
                        <c:v>27174.09375</c:v>
                      </c:pt>
                      <c:pt idx="1748">
                        <c:v>27313.171875</c:v>
                      </c:pt>
                      <c:pt idx="1749">
                        <c:v>22445.671875</c:v>
                      </c:pt>
                      <c:pt idx="1750">
                        <c:v>25997.640625</c:v>
                      </c:pt>
                      <c:pt idx="1751">
                        <c:v>26381.15625</c:v>
                      </c:pt>
                      <c:pt idx="1752">
                        <c:v>27333.390625</c:v>
                      </c:pt>
                      <c:pt idx="1753">
                        <c:v>22761.9375</c:v>
                      </c:pt>
                      <c:pt idx="1754">
                        <c:v>22507.28125</c:v>
                      </c:pt>
                      <c:pt idx="1755">
                        <c:v>8483.1953125</c:v>
                      </c:pt>
                      <c:pt idx="1756">
                        <c:v>8860.390625</c:v>
                      </c:pt>
                      <c:pt idx="1757">
                        <c:v>6293.6640625</c:v>
                      </c:pt>
                      <c:pt idx="1758">
                        <c:v>3266.9609375</c:v>
                      </c:pt>
                      <c:pt idx="1759">
                        <c:v>2405.8984375</c:v>
                      </c:pt>
                      <c:pt idx="1760">
                        <c:v>-1026.8203125</c:v>
                      </c:pt>
                      <c:pt idx="1761">
                        <c:v>2467.3671875</c:v>
                      </c:pt>
                      <c:pt idx="1762">
                        <c:v>2320.3046875</c:v>
                      </c:pt>
                      <c:pt idx="1763">
                        <c:v>2016.3203125</c:v>
                      </c:pt>
                      <c:pt idx="1764">
                        <c:v>2265.2578125</c:v>
                      </c:pt>
                      <c:pt idx="1765">
                        <c:v>3137.59375</c:v>
                      </c:pt>
                      <c:pt idx="1766">
                        <c:v>-1111.7109375</c:v>
                      </c:pt>
                      <c:pt idx="1767">
                        <c:v>-392.2890625</c:v>
                      </c:pt>
                      <c:pt idx="1768">
                        <c:v>-3961.265625</c:v>
                      </c:pt>
                      <c:pt idx="1769">
                        <c:v>6767.84375</c:v>
                      </c:pt>
                      <c:pt idx="1770">
                        <c:v>17663.453125</c:v>
                      </c:pt>
                      <c:pt idx="1771">
                        <c:v>18164.1484375</c:v>
                      </c:pt>
                      <c:pt idx="1772">
                        <c:v>16889.328125</c:v>
                      </c:pt>
                      <c:pt idx="1773">
                        <c:v>15847.4453125</c:v>
                      </c:pt>
                      <c:pt idx="1774">
                        <c:v>15878.7265625</c:v>
                      </c:pt>
                      <c:pt idx="1775">
                        <c:v>15301.5078125</c:v>
                      </c:pt>
                      <c:pt idx="1776">
                        <c:v>16336.625</c:v>
                      </c:pt>
                      <c:pt idx="1777">
                        <c:v>17517.40625</c:v>
                      </c:pt>
                      <c:pt idx="1778">
                        <c:v>14793.3828125</c:v>
                      </c:pt>
                      <c:pt idx="1779">
                        <c:v>12344.90625</c:v>
                      </c:pt>
                      <c:pt idx="1780">
                        <c:v>13690.109375</c:v>
                      </c:pt>
                      <c:pt idx="1781">
                        <c:v>16300.59375</c:v>
                      </c:pt>
                      <c:pt idx="1782">
                        <c:v>15303.4375</c:v>
                      </c:pt>
                      <c:pt idx="1783">
                        <c:v>17177.828125</c:v>
                      </c:pt>
                      <c:pt idx="1784">
                        <c:v>17744.47265625</c:v>
                      </c:pt>
                      <c:pt idx="1785">
                        <c:v>19769.9765625</c:v>
                      </c:pt>
                      <c:pt idx="1786">
                        <c:v>19607.3359375</c:v>
                      </c:pt>
                      <c:pt idx="1787">
                        <c:v>18742.59375</c:v>
                      </c:pt>
                      <c:pt idx="1788">
                        <c:v>15909.390625</c:v>
                      </c:pt>
                      <c:pt idx="1789">
                        <c:v>15266.9765625</c:v>
                      </c:pt>
                      <c:pt idx="1790">
                        <c:v>19617.171875</c:v>
                      </c:pt>
                      <c:pt idx="1791">
                        <c:v>17551.5625</c:v>
                      </c:pt>
                      <c:pt idx="1792">
                        <c:v>15618.7109375</c:v>
                      </c:pt>
                      <c:pt idx="1793">
                        <c:v>14927.4609375</c:v>
                      </c:pt>
                      <c:pt idx="1794">
                        <c:v>18502.7421875</c:v>
                      </c:pt>
                      <c:pt idx="1795">
                        <c:v>19365.859375</c:v>
                      </c:pt>
                      <c:pt idx="1796">
                        <c:v>20433.7890625</c:v>
                      </c:pt>
                      <c:pt idx="1797">
                        <c:v>18786.6953125</c:v>
                      </c:pt>
                      <c:pt idx="1798">
                        <c:v>18155.94921875</c:v>
                      </c:pt>
                      <c:pt idx="1799">
                        <c:v>20262.18359375</c:v>
                      </c:pt>
                      <c:pt idx="1800">
                        <c:v>24757.296875</c:v>
                      </c:pt>
                      <c:pt idx="1801">
                        <c:v>23718.84375</c:v>
                      </c:pt>
                      <c:pt idx="1802">
                        <c:v>21154.3125</c:v>
                      </c:pt>
                      <c:pt idx="1803">
                        <c:v>19336.5703125</c:v>
                      </c:pt>
                      <c:pt idx="1804">
                        <c:v>14769.2421875</c:v>
                      </c:pt>
                      <c:pt idx="1805">
                        <c:v>20117.2578125</c:v>
                      </c:pt>
                      <c:pt idx="1806">
                        <c:v>23959.859375</c:v>
                      </c:pt>
                      <c:pt idx="1807">
                        <c:v>21937.1796875</c:v>
                      </c:pt>
                      <c:pt idx="1808">
                        <c:v>22093.8515625</c:v>
                      </c:pt>
                      <c:pt idx="1809">
                        <c:v>24616.57421875</c:v>
                      </c:pt>
                      <c:pt idx="1810">
                        <c:v>24005.15625</c:v>
                      </c:pt>
                      <c:pt idx="1811">
                        <c:v>23341.5390625</c:v>
                      </c:pt>
                      <c:pt idx="1812">
                        <c:v>24317.69921875</c:v>
                      </c:pt>
                      <c:pt idx="1813">
                        <c:v>23528.22265625</c:v>
                      </c:pt>
                      <c:pt idx="1814">
                        <c:v>23674.9296875</c:v>
                      </c:pt>
                      <c:pt idx="1815">
                        <c:v>21922.3046875</c:v>
                      </c:pt>
                      <c:pt idx="1816">
                        <c:v>21914.37890625</c:v>
                      </c:pt>
                      <c:pt idx="1817">
                        <c:v>19726.0546875</c:v>
                      </c:pt>
                      <c:pt idx="1818">
                        <c:v>17854.0859375</c:v>
                      </c:pt>
                      <c:pt idx="1819">
                        <c:v>15679.50390625</c:v>
                      </c:pt>
                      <c:pt idx="1820">
                        <c:v>13308.8359375</c:v>
                      </c:pt>
                      <c:pt idx="1821">
                        <c:v>13050.10546875</c:v>
                      </c:pt>
                      <c:pt idx="1822">
                        <c:v>14763.984375</c:v>
                      </c:pt>
                      <c:pt idx="1823">
                        <c:v>17423.58984375</c:v>
                      </c:pt>
                      <c:pt idx="1824">
                        <c:v>20856.953125</c:v>
                      </c:pt>
                      <c:pt idx="1825">
                        <c:v>18540.15625</c:v>
                      </c:pt>
                      <c:pt idx="1826">
                        <c:v>19198.96875</c:v>
                      </c:pt>
                      <c:pt idx="1827">
                        <c:v>20463.90234375</c:v>
                      </c:pt>
                      <c:pt idx="1828">
                        <c:v>20872.5625</c:v>
                      </c:pt>
                      <c:pt idx="1829">
                        <c:v>20909.65625</c:v>
                      </c:pt>
                      <c:pt idx="1830">
                        <c:v>12852.3671875</c:v>
                      </c:pt>
                      <c:pt idx="1831">
                        <c:v>13294.1328125</c:v>
                      </c:pt>
                      <c:pt idx="1832">
                        <c:v>9553.703125</c:v>
                      </c:pt>
                      <c:pt idx="1833">
                        <c:v>7702.7421875</c:v>
                      </c:pt>
                      <c:pt idx="1834">
                        <c:v>5141.6484375</c:v>
                      </c:pt>
                      <c:pt idx="1835">
                        <c:v>6188.3828125</c:v>
                      </c:pt>
                      <c:pt idx="1836">
                        <c:v>9834.1328125</c:v>
                      </c:pt>
                      <c:pt idx="1837">
                        <c:v>13116.2734375</c:v>
                      </c:pt>
                      <c:pt idx="1838">
                        <c:v>13443.5234375</c:v>
                      </c:pt>
                      <c:pt idx="1839">
                        <c:v>10799.546875</c:v>
                      </c:pt>
                      <c:pt idx="1840">
                        <c:v>7958.671875</c:v>
                      </c:pt>
                      <c:pt idx="1841">
                        <c:v>13792.3984375</c:v>
                      </c:pt>
                      <c:pt idx="1842">
                        <c:v>9399.703125</c:v>
                      </c:pt>
                      <c:pt idx="1843">
                        <c:v>11991.546875</c:v>
                      </c:pt>
                      <c:pt idx="1844">
                        <c:v>11881.7109375</c:v>
                      </c:pt>
                      <c:pt idx="1845">
                        <c:v>23334.2265625</c:v>
                      </c:pt>
                      <c:pt idx="1846">
                        <c:v>23281.234375</c:v>
                      </c:pt>
                      <c:pt idx="1847">
                        <c:v>21720.0859375</c:v>
                      </c:pt>
                      <c:pt idx="1848">
                        <c:v>23076.8203125</c:v>
                      </c:pt>
                      <c:pt idx="1849">
                        <c:v>23241.421875</c:v>
                      </c:pt>
                      <c:pt idx="1850">
                        <c:v>21507.3125</c:v>
                      </c:pt>
                      <c:pt idx="1851">
                        <c:v>18534.328125</c:v>
                      </c:pt>
                      <c:pt idx="1852">
                        <c:v>22731.3359375</c:v>
                      </c:pt>
                      <c:pt idx="1853">
                        <c:v>20663.6875</c:v>
                      </c:pt>
                      <c:pt idx="1854">
                        <c:v>20854.234375</c:v>
                      </c:pt>
                      <c:pt idx="1855">
                        <c:v>20525.4609375</c:v>
                      </c:pt>
                      <c:pt idx="1856">
                        <c:v>21669.265625</c:v>
                      </c:pt>
                      <c:pt idx="1857">
                        <c:v>23100.1796875</c:v>
                      </c:pt>
                      <c:pt idx="1858">
                        <c:v>21732.6875</c:v>
                      </c:pt>
                      <c:pt idx="1859">
                        <c:v>18396.671875</c:v>
                      </c:pt>
                      <c:pt idx="1860">
                        <c:v>22894.23046875</c:v>
                      </c:pt>
                      <c:pt idx="1861">
                        <c:v>22784.67578125</c:v>
                      </c:pt>
                      <c:pt idx="1862">
                        <c:v>22718.125</c:v>
                      </c:pt>
                      <c:pt idx="1863">
                        <c:v>21613.0234375</c:v>
                      </c:pt>
                      <c:pt idx="1864">
                        <c:v>24050.8359375</c:v>
                      </c:pt>
                      <c:pt idx="1865">
                        <c:v>23690.25</c:v>
                      </c:pt>
                      <c:pt idx="1866">
                        <c:v>19590.6015625</c:v>
                      </c:pt>
                      <c:pt idx="1867">
                        <c:v>15260.953125</c:v>
                      </c:pt>
                      <c:pt idx="1868">
                        <c:v>8971.8125</c:v>
                      </c:pt>
                      <c:pt idx="1869">
                        <c:v>21681.53125</c:v>
                      </c:pt>
                      <c:pt idx="1870">
                        <c:v>23545.265625</c:v>
                      </c:pt>
                      <c:pt idx="1871">
                        <c:v>22244.9609375</c:v>
                      </c:pt>
                      <c:pt idx="1872">
                        <c:v>23163.04296875</c:v>
                      </c:pt>
                      <c:pt idx="1873">
                        <c:v>23362.9453125</c:v>
                      </c:pt>
                      <c:pt idx="1874">
                        <c:v>20844.5546875</c:v>
                      </c:pt>
                      <c:pt idx="1875">
                        <c:v>23781.5859375</c:v>
                      </c:pt>
                      <c:pt idx="1876">
                        <c:v>18802.109375</c:v>
                      </c:pt>
                      <c:pt idx="1877">
                        <c:v>21537.65625</c:v>
                      </c:pt>
                      <c:pt idx="1878">
                        <c:v>23096.1328125</c:v>
                      </c:pt>
                      <c:pt idx="1879">
                        <c:v>24085.40625</c:v>
                      </c:pt>
                      <c:pt idx="1880">
                        <c:v>22271.12109375</c:v>
                      </c:pt>
                      <c:pt idx="1881">
                        <c:v>23588.3828125</c:v>
                      </c:pt>
                      <c:pt idx="1882">
                        <c:v>21032.2578125</c:v>
                      </c:pt>
                      <c:pt idx="1883">
                        <c:v>20472.78515625</c:v>
                      </c:pt>
                      <c:pt idx="1884">
                        <c:v>23611.3671875</c:v>
                      </c:pt>
                      <c:pt idx="1885">
                        <c:v>22994.93359375</c:v>
                      </c:pt>
                      <c:pt idx="1886">
                        <c:v>23122.43359375</c:v>
                      </c:pt>
                      <c:pt idx="1887">
                        <c:v>23660.37890625</c:v>
                      </c:pt>
                      <c:pt idx="1888">
                        <c:v>22865.69921875</c:v>
                      </c:pt>
                      <c:pt idx="1889">
                        <c:v>24132.39453125</c:v>
                      </c:pt>
                      <c:pt idx="1890">
                        <c:v>23601.10546875</c:v>
                      </c:pt>
                      <c:pt idx="1891">
                        <c:v>24997.90234375</c:v>
                      </c:pt>
                      <c:pt idx="1892">
                        <c:v>24709.2265625</c:v>
                      </c:pt>
                      <c:pt idx="1893">
                        <c:v>24905.3515625</c:v>
                      </c:pt>
                      <c:pt idx="1894">
                        <c:v>24810.78125</c:v>
                      </c:pt>
                      <c:pt idx="1895">
                        <c:v>24726.58984375</c:v>
                      </c:pt>
                      <c:pt idx="1896">
                        <c:v>20565.4609375</c:v>
                      </c:pt>
                      <c:pt idx="1897">
                        <c:v>22356.9296875</c:v>
                      </c:pt>
                      <c:pt idx="1898">
                        <c:v>21493.3125</c:v>
                      </c:pt>
                      <c:pt idx="1899">
                        <c:v>23118.7109375</c:v>
                      </c:pt>
                      <c:pt idx="1900">
                        <c:v>18448.9609375</c:v>
                      </c:pt>
                      <c:pt idx="1901">
                        <c:v>13952.6171875</c:v>
                      </c:pt>
                      <c:pt idx="1902">
                        <c:v>25767.8125</c:v>
                      </c:pt>
                      <c:pt idx="1903">
                        <c:v>24635.5234375</c:v>
                      </c:pt>
                      <c:pt idx="1904">
                        <c:v>23146.5546875</c:v>
                      </c:pt>
                      <c:pt idx="1905">
                        <c:v>22526.7578125</c:v>
                      </c:pt>
                      <c:pt idx="1906">
                        <c:v>20572.4765625</c:v>
                      </c:pt>
                      <c:pt idx="1907">
                        <c:v>19031.3671875</c:v>
                      </c:pt>
                      <c:pt idx="1908">
                        <c:v>16435.046875</c:v>
                      </c:pt>
                      <c:pt idx="1909">
                        <c:v>16260.9375</c:v>
                      </c:pt>
                      <c:pt idx="1910">
                        <c:v>18751.33984375</c:v>
                      </c:pt>
                      <c:pt idx="1911">
                        <c:v>20825.27734375</c:v>
                      </c:pt>
                      <c:pt idx="1912">
                        <c:v>21895.38671875</c:v>
                      </c:pt>
                      <c:pt idx="1913">
                        <c:v>23016.27734375</c:v>
                      </c:pt>
                      <c:pt idx="1914">
                        <c:v>22796.3671875</c:v>
                      </c:pt>
                      <c:pt idx="1915">
                        <c:v>22148.7734375</c:v>
                      </c:pt>
                      <c:pt idx="1916">
                        <c:v>19198.2109375</c:v>
                      </c:pt>
                      <c:pt idx="1917">
                        <c:v>16435.1484375</c:v>
                      </c:pt>
                      <c:pt idx="1918">
                        <c:v>13596.6640625</c:v>
                      </c:pt>
                      <c:pt idx="1919">
                        <c:v>20598.5390625</c:v>
                      </c:pt>
                      <c:pt idx="1920">
                        <c:v>21784.3984375</c:v>
                      </c:pt>
                      <c:pt idx="1921">
                        <c:v>23501.1875</c:v>
                      </c:pt>
                      <c:pt idx="1922">
                        <c:v>20709.7734375</c:v>
                      </c:pt>
                      <c:pt idx="1923">
                        <c:v>20317.41796875</c:v>
                      </c:pt>
                      <c:pt idx="1924">
                        <c:v>19631.5078125</c:v>
                      </c:pt>
                      <c:pt idx="1925">
                        <c:v>22075.140625</c:v>
                      </c:pt>
                      <c:pt idx="1926">
                        <c:v>23341.31640625</c:v>
                      </c:pt>
                      <c:pt idx="1927">
                        <c:v>21761.83984375</c:v>
                      </c:pt>
                      <c:pt idx="1928">
                        <c:v>23567.23046875</c:v>
                      </c:pt>
                      <c:pt idx="1929">
                        <c:v>20725.84765625</c:v>
                      </c:pt>
                      <c:pt idx="1930">
                        <c:v>23973.6171875</c:v>
                      </c:pt>
                      <c:pt idx="1931">
                        <c:v>21902.98046875</c:v>
                      </c:pt>
                      <c:pt idx="1932">
                        <c:v>20019.33203125</c:v>
                      </c:pt>
                      <c:pt idx="1933">
                        <c:v>20172.0859375</c:v>
                      </c:pt>
                      <c:pt idx="1934">
                        <c:v>21163.7578125</c:v>
                      </c:pt>
                      <c:pt idx="1935">
                        <c:v>23348.6875</c:v>
                      </c:pt>
                      <c:pt idx="1936">
                        <c:v>20415.15625</c:v>
                      </c:pt>
                      <c:pt idx="1937">
                        <c:v>15918.875</c:v>
                      </c:pt>
                      <c:pt idx="1938">
                        <c:v>16090.0390625</c:v>
                      </c:pt>
                      <c:pt idx="1939">
                        <c:v>22430.62109375</c:v>
                      </c:pt>
                      <c:pt idx="1940">
                        <c:v>23173.07421875</c:v>
                      </c:pt>
                      <c:pt idx="1941">
                        <c:v>16200.1640625</c:v>
                      </c:pt>
                      <c:pt idx="1942">
                        <c:v>10893.7578125</c:v>
                      </c:pt>
                      <c:pt idx="1943">
                        <c:v>17173.109375</c:v>
                      </c:pt>
                      <c:pt idx="1944">
                        <c:v>22559.8203125</c:v>
                      </c:pt>
                      <c:pt idx="1945">
                        <c:v>18728.140625</c:v>
                      </c:pt>
                      <c:pt idx="1946">
                        <c:v>23085.1484375</c:v>
                      </c:pt>
                      <c:pt idx="1947">
                        <c:v>23598.0703125</c:v>
                      </c:pt>
                      <c:pt idx="1948">
                        <c:v>22259.9609375</c:v>
                      </c:pt>
                      <c:pt idx="1949">
                        <c:v>21887.0703125</c:v>
                      </c:pt>
                      <c:pt idx="1950">
                        <c:v>24384.734375</c:v>
                      </c:pt>
                      <c:pt idx="1951">
                        <c:v>21934.14453125</c:v>
                      </c:pt>
                      <c:pt idx="1952">
                        <c:v>19737.609375</c:v>
                      </c:pt>
                      <c:pt idx="1953">
                        <c:v>18528.25390625</c:v>
                      </c:pt>
                      <c:pt idx="1954">
                        <c:v>19742.17578125</c:v>
                      </c:pt>
                      <c:pt idx="1955">
                        <c:v>23155.984375</c:v>
                      </c:pt>
                      <c:pt idx="1956">
                        <c:v>25110.3828125</c:v>
                      </c:pt>
                      <c:pt idx="1957">
                        <c:v>24272.00390625</c:v>
                      </c:pt>
                      <c:pt idx="1958">
                        <c:v>24636.84375</c:v>
                      </c:pt>
                      <c:pt idx="1959">
                        <c:v>24582.31640625</c:v>
                      </c:pt>
                      <c:pt idx="1960">
                        <c:v>24805.51171875</c:v>
                      </c:pt>
                      <c:pt idx="1961">
                        <c:v>23236.06640625</c:v>
                      </c:pt>
                      <c:pt idx="1962">
                        <c:v>18911.10546875</c:v>
                      </c:pt>
                      <c:pt idx="1963">
                        <c:v>24615.3515625</c:v>
                      </c:pt>
                      <c:pt idx="1964">
                        <c:v>22985.8046875</c:v>
                      </c:pt>
                      <c:pt idx="1965">
                        <c:v>17661.9453125</c:v>
                      </c:pt>
                      <c:pt idx="1966">
                        <c:v>19288.875</c:v>
                      </c:pt>
                      <c:pt idx="1967">
                        <c:v>18630.8671875</c:v>
                      </c:pt>
                      <c:pt idx="1968">
                        <c:v>18117.015625</c:v>
                      </c:pt>
                      <c:pt idx="1969">
                        <c:v>18434.99609375</c:v>
                      </c:pt>
                      <c:pt idx="1970">
                        <c:v>19089.5625</c:v>
                      </c:pt>
                      <c:pt idx="1971">
                        <c:v>19328.19140625</c:v>
                      </c:pt>
                      <c:pt idx="1972">
                        <c:v>19365.5625</c:v>
                      </c:pt>
                      <c:pt idx="1973">
                        <c:v>17643.5234375</c:v>
                      </c:pt>
                      <c:pt idx="1974">
                        <c:v>14983.78125</c:v>
                      </c:pt>
                      <c:pt idx="1975">
                        <c:v>12740.5390625</c:v>
                      </c:pt>
                      <c:pt idx="1976">
                        <c:v>16511.421875</c:v>
                      </c:pt>
                      <c:pt idx="1977">
                        <c:v>13386.78125</c:v>
                      </c:pt>
                      <c:pt idx="1978">
                        <c:v>16168.38671875</c:v>
                      </c:pt>
                      <c:pt idx="1979">
                        <c:v>19000.328125</c:v>
                      </c:pt>
                      <c:pt idx="1980">
                        <c:v>19242.8125</c:v>
                      </c:pt>
                      <c:pt idx="1981">
                        <c:v>18465.5078125</c:v>
                      </c:pt>
                      <c:pt idx="1982">
                        <c:v>16698.359375</c:v>
                      </c:pt>
                      <c:pt idx="1983">
                        <c:v>17216.01171875</c:v>
                      </c:pt>
                      <c:pt idx="1984">
                        <c:v>20758.57421875</c:v>
                      </c:pt>
                      <c:pt idx="1985">
                        <c:v>20572.2109375</c:v>
                      </c:pt>
                      <c:pt idx="1986">
                        <c:v>17118.77734375</c:v>
                      </c:pt>
                      <c:pt idx="1987">
                        <c:v>18808.02734375</c:v>
                      </c:pt>
                      <c:pt idx="1988">
                        <c:v>19978.6015625</c:v>
                      </c:pt>
                      <c:pt idx="1989">
                        <c:v>20030.25</c:v>
                      </c:pt>
                      <c:pt idx="1990">
                        <c:v>14891.140625</c:v>
                      </c:pt>
                      <c:pt idx="1991">
                        <c:v>8748.015625</c:v>
                      </c:pt>
                      <c:pt idx="1992">
                        <c:v>3226.0234375</c:v>
                      </c:pt>
                      <c:pt idx="1993">
                        <c:v>14885.7578125</c:v>
                      </c:pt>
                      <c:pt idx="1994">
                        <c:v>18956.5390625</c:v>
                      </c:pt>
                      <c:pt idx="1995">
                        <c:v>23293.75</c:v>
                      </c:pt>
                      <c:pt idx="1996">
                        <c:v>26001.2890625</c:v>
                      </c:pt>
                      <c:pt idx="1997">
                        <c:v>23871.01953125</c:v>
                      </c:pt>
                      <c:pt idx="1998">
                        <c:v>23636.62109375</c:v>
                      </c:pt>
                      <c:pt idx="1999">
                        <c:v>26770.71484375</c:v>
                      </c:pt>
                      <c:pt idx="2000">
                        <c:v>24690.94140625</c:v>
                      </c:pt>
                      <c:pt idx="2001">
                        <c:v>26973.61328125</c:v>
                      </c:pt>
                      <c:pt idx="2002">
                        <c:v>26640.98828125</c:v>
                      </c:pt>
                      <c:pt idx="2003">
                        <c:v>24738.03125</c:v>
                      </c:pt>
                      <c:pt idx="2004">
                        <c:v>19847.0703125</c:v>
                      </c:pt>
                      <c:pt idx="2005">
                        <c:v>15745.65625</c:v>
                      </c:pt>
                      <c:pt idx="2006">
                        <c:v>26527.6953125</c:v>
                      </c:pt>
                      <c:pt idx="2007">
                        <c:v>26953.01953125</c:v>
                      </c:pt>
                      <c:pt idx="2008">
                        <c:v>26528.48828125</c:v>
                      </c:pt>
                      <c:pt idx="2009">
                        <c:v>26813.359375</c:v>
                      </c:pt>
                      <c:pt idx="2010">
                        <c:v>15069.1015625</c:v>
                      </c:pt>
                      <c:pt idx="2011">
                        <c:v>14528.328125</c:v>
                      </c:pt>
                      <c:pt idx="2012">
                        <c:v>13605.71875</c:v>
                      </c:pt>
                      <c:pt idx="2013">
                        <c:v>10787.40625</c:v>
                      </c:pt>
                      <c:pt idx="2014">
                        <c:v>10842.9609375</c:v>
                      </c:pt>
                      <c:pt idx="2015">
                        <c:v>12421.578125</c:v>
                      </c:pt>
                      <c:pt idx="2016">
                        <c:v>12590.2421875</c:v>
                      </c:pt>
                      <c:pt idx="2017">
                        <c:v>12054.234375</c:v>
                      </c:pt>
                      <c:pt idx="2018">
                        <c:v>12955.484375</c:v>
                      </c:pt>
                      <c:pt idx="2019">
                        <c:v>12756.84375</c:v>
                      </c:pt>
                      <c:pt idx="2020">
                        <c:v>13954.2734375</c:v>
                      </c:pt>
                      <c:pt idx="2021">
                        <c:v>12952.8359375</c:v>
                      </c:pt>
                      <c:pt idx="2022">
                        <c:v>14255.234375</c:v>
                      </c:pt>
                      <c:pt idx="2023">
                        <c:v>12078.015625</c:v>
                      </c:pt>
                      <c:pt idx="2024">
                        <c:v>15979.3515625</c:v>
                      </c:pt>
                      <c:pt idx="2025">
                        <c:v>21282.75</c:v>
                      </c:pt>
                      <c:pt idx="2026">
                        <c:v>21047.8515625</c:v>
                      </c:pt>
                      <c:pt idx="2027">
                        <c:v>18283.4375</c:v>
                      </c:pt>
                      <c:pt idx="2028">
                        <c:v>21681.2109375</c:v>
                      </c:pt>
                      <c:pt idx="2029">
                        <c:v>18727.375</c:v>
                      </c:pt>
                      <c:pt idx="2030">
                        <c:v>16900.7265625</c:v>
                      </c:pt>
                      <c:pt idx="2031">
                        <c:v>17407.953125</c:v>
                      </c:pt>
                      <c:pt idx="2032">
                        <c:v>16495.875</c:v>
                      </c:pt>
                      <c:pt idx="2033">
                        <c:v>18461.63671875</c:v>
                      </c:pt>
                      <c:pt idx="2034">
                        <c:v>21360.2421875</c:v>
                      </c:pt>
                      <c:pt idx="2035">
                        <c:v>21659.2421875</c:v>
                      </c:pt>
                      <c:pt idx="2036">
                        <c:v>21729.765625</c:v>
                      </c:pt>
                      <c:pt idx="2037">
                        <c:v>19916.12109375</c:v>
                      </c:pt>
                      <c:pt idx="2038">
                        <c:v>18494.734375</c:v>
                      </c:pt>
                      <c:pt idx="2039">
                        <c:v>14864.5703125</c:v>
                      </c:pt>
                      <c:pt idx="2040">
                        <c:v>23105.015625</c:v>
                      </c:pt>
                      <c:pt idx="2041">
                        <c:v>22458.9765625</c:v>
                      </c:pt>
                      <c:pt idx="2042">
                        <c:v>18416.5234375</c:v>
                      </c:pt>
                      <c:pt idx="2043">
                        <c:v>13208.484375</c:v>
                      </c:pt>
                      <c:pt idx="2044">
                        <c:v>18128.5390625</c:v>
                      </c:pt>
                      <c:pt idx="2045">
                        <c:v>21542.4921875</c:v>
                      </c:pt>
                      <c:pt idx="2046">
                        <c:v>21165.7109375</c:v>
                      </c:pt>
                      <c:pt idx="2047">
                        <c:v>22788.4609375</c:v>
                      </c:pt>
                      <c:pt idx="2048">
                        <c:v>22227.7734375</c:v>
                      </c:pt>
                      <c:pt idx="2049">
                        <c:v>22142.75</c:v>
                      </c:pt>
                      <c:pt idx="2050">
                        <c:v>20502.8515625</c:v>
                      </c:pt>
                      <c:pt idx="2051">
                        <c:v>20129.171875</c:v>
                      </c:pt>
                      <c:pt idx="2052">
                        <c:v>22728.21875</c:v>
                      </c:pt>
                      <c:pt idx="2053">
                        <c:v>21107.40625</c:v>
                      </c:pt>
                      <c:pt idx="2054">
                        <c:v>17602.40625</c:v>
                      </c:pt>
                      <c:pt idx="2055">
                        <c:v>15303.7890625</c:v>
                      </c:pt>
                      <c:pt idx="2056">
                        <c:v>13750.78125</c:v>
                      </c:pt>
                      <c:pt idx="2057">
                        <c:v>15385.7890625</c:v>
                      </c:pt>
                      <c:pt idx="2058">
                        <c:v>12101.140625</c:v>
                      </c:pt>
                      <c:pt idx="2059">
                        <c:v>11462.3046875</c:v>
                      </c:pt>
                      <c:pt idx="2060">
                        <c:v>10280.203125</c:v>
                      </c:pt>
                      <c:pt idx="2061">
                        <c:v>10684.625</c:v>
                      </c:pt>
                      <c:pt idx="2062">
                        <c:v>15328.484375</c:v>
                      </c:pt>
                      <c:pt idx="2063">
                        <c:v>14352.7421875</c:v>
                      </c:pt>
                      <c:pt idx="2064">
                        <c:v>12284.0390625</c:v>
                      </c:pt>
                      <c:pt idx="2065">
                        <c:v>14799.5390625</c:v>
                      </c:pt>
                      <c:pt idx="2066">
                        <c:v>16249.109375</c:v>
                      </c:pt>
                      <c:pt idx="2067">
                        <c:v>16636.1171875</c:v>
                      </c:pt>
                      <c:pt idx="2068">
                        <c:v>13733.59375</c:v>
                      </c:pt>
                      <c:pt idx="2069">
                        <c:v>10160.8828125</c:v>
                      </c:pt>
                      <c:pt idx="2070">
                        <c:v>27580.6484375</c:v>
                      </c:pt>
                      <c:pt idx="2071">
                        <c:v>27273.78515625</c:v>
                      </c:pt>
                      <c:pt idx="2072">
                        <c:v>27304.453125</c:v>
                      </c:pt>
                      <c:pt idx="2073">
                        <c:v>26246.0703125</c:v>
                      </c:pt>
                      <c:pt idx="2074">
                        <c:v>21285.07421875</c:v>
                      </c:pt>
                      <c:pt idx="2075">
                        <c:v>25904.3984375</c:v>
                      </c:pt>
                      <c:pt idx="2076">
                        <c:v>28174.66796875</c:v>
                      </c:pt>
                      <c:pt idx="2077">
                        <c:v>26401.0625</c:v>
                      </c:pt>
                      <c:pt idx="2078">
                        <c:v>25953.0859375</c:v>
                      </c:pt>
                      <c:pt idx="2079">
                        <c:v>28025.50390625</c:v>
                      </c:pt>
                      <c:pt idx="2080">
                        <c:v>26605.4453125</c:v>
                      </c:pt>
                      <c:pt idx="2081">
                        <c:v>25293.265625</c:v>
                      </c:pt>
                      <c:pt idx="2082">
                        <c:v>24589.48828125</c:v>
                      </c:pt>
                      <c:pt idx="2083">
                        <c:v>28493.2890625</c:v>
                      </c:pt>
                      <c:pt idx="2084">
                        <c:v>28083.2734375</c:v>
                      </c:pt>
                      <c:pt idx="2085">
                        <c:v>27302.06640625</c:v>
                      </c:pt>
                      <c:pt idx="2086">
                        <c:v>26165.17578125</c:v>
                      </c:pt>
                      <c:pt idx="2087">
                        <c:v>26167.6171875</c:v>
                      </c:pt>
                      <c:pt idx="2088">
                        <c:v>26577.46484375</c:v>
                      </c:pt>
                      <c:pt idx="2089">
                        <c:v>26863.6640625</c:v>
                      </c:pt>
                      <c:pt idx="2090">
                        <c:v>28028.69921875</c:v>
                      </c:pt>
                      <c:pt idx="2091">
                        <c:v>27128.359375</c:v>
                      </c:pt>
                      <c:pt idx="2092">
                        <c:v>23886.9296875</c:v>
                      </c:pt>
                      <c:pt idx="2093">
                        <c:v>26010.5703125</c:v>
                      </c:pt>
                      <c:pt idx="2094">
                        <c:v>28190.02734375</c:v>
                      </c:pt>
                      <c:pt idx="2095">
                        <c:v>26889.45703125</c:v>
                      </c:pt>
                      <c:pt idx="2096">
                        <c:v>25778.90625</c:v>
                      </c:pt>
                      <c:pt idx="2097">
                        <c:v>25066.015625</c:v>
                      </c:pt>
                      <c:pt idx="2098">
                        <c:v>26413.3828125</c:v>
                      </c:pt>
                      <c:pt idx="2099">
                        <c:v>26519.21875</c:v>
                      </c:pt>
                      <c:pt idx="2100">
                        <c:v>18634.6328125</c:v>
                      </c:pt>
                      <c:pt idx="2101">
                        <c:v>16125.1015625</c:v>
                      </c:pt>
                      <c:pt idx="2102">
                        <c:v>14307.96875</c:v>
                      </c:pt>
                      <c:pt idx="2103">
                        <c:v>12861.171875</c:v>
                      </c:pt>
                      <c:pt idx="2104">
                        <c:v>11991.9921875</c:v>
                      </c:pt>
                      <c:pt idx="2105">
                        <c:v>13768.609375</c:v>
                      </c:pt>
                      <c:pt idx="2106">
                        <c:v>14590.15625</c:v>
                      </c:pt>
                      <c:pt idx="2107">
                        <c:v>17279.6328125</c:v>
                      </c:pt>
                      <c:pt idx="2108">
                        <c:v>18216.953125</c:v>
                      </c:pt>
                      <c:pt idx="2109">
                        <c:v>18738.109375</c:v>
                      </c:pt>
                      <c:pt idx="2110">
                        <c:v>16072.671875</c:v>
                      </c:pt>
                      <c:pt idx="2111">
                        <c:v>13044.046875</c:v>
                      </c:pt>
                      <c:pt idx="2112">
                        <c:v>10216.34375</c:v>
                      </c:pt>
                      <c:pt idx="2113">
                        <c:v>18077.0390625</c:v>
                      </c:pt>
                      <c:pt idx="2114">
                        <c:v>18964.6171875</c:v>
                      </c:pt>
                      <c:pt idx="2115">
                        <c:v>22891.4765625</c:v>
                      </c:pt>
                      <c:pt idx="2116">
                        <c:v>22335.5234375</c:v>
                      </c:pt>
                      <c:pt idx="2117">
                        <c:v>16369.8828125</c:v>
                      </c:pt>
                      <c:pt idx="2118">
                        <c:v>21742.8203125</c:v>
                      </c:pt>
                      <c:pt idx="2119">
                        <c:v>22074.03125</c:v>
                      </c:pt>
                      <c:pt idx="2120">
                        <c:v>18150.6015625</c:v>
                      </c:pt>
                      <c:pt idx="2121">
                        <c:v>21743.015625</c:v>
                      </c:pt>
                      <c:pt idx="2122">
                        <c:v>20964.484375</c:v>
                      </c:pt>
                      <c:pt idx="2123">
                        <c:v>18905.59375</c:v>
                      </c:pt>
                      <c:pt idx="2124">
                        <c:v>17693.8828125</c:v>
                      </c:pt>
                      <c:pt idx="2125">
                        <c:v>18517.203125</c:v>
                      </c:pt>
                      <c:pt idx="2126">
                        <c:v>21438.2890625</c:v>
                      </c:pt>
                      <c:pt idx="2127">
                        <c:v>21051.859375</c:v>
                      </c:pt>
                      <c:pt idx="2128">
                        <c:v>20596.7578125</c:v>
                      </c:pt>
                      <c:pt idx="2129">
                        <c:v>21906.9296875</c:v>
                      </c:pt>
                      <c:pt idx="2130">
                        <c:v>17002.3984375</c:v>
                      </c:pt>
                      <c:pt idx="2131">
                        <c:v>13271.796875</c:v>
                      </c:pt>
                      <c:pt idx="2132">
                        <c:v>10001.7578125</c:v>
                      </c:pt>
                      <c:pt idx="2133">
                        <c:v>5665.171875</c:v>
                      </c:pt>
                      <c:pt idx="2134">
                        <c:v>7837.171875</c:v>
                      </c:pt>
                      <c:pt idx="2135">
                        <c:v>14927.703125</c:v>
                      </c:pt>
                      <c:pt idx="2136">
                        <c:v>17410.7578125</c:v>
                      </c:pt>
                      <c:pt idx="2137">
                        <c:v>16365.34375</c:v>
                      </c:pt>
                      <c:pt idx="2138">
                        <c:v>14485.8828125</c:v>
                      </c:pt>
                      <c:pt idx="2139">
                        <c:v>12955.609375</c:v>
                      </c:pt>
                      <c:pt idx="2140">
                        <c:v>12501.5546875</c:v>
                      </c:pt>
                      <c:pt idx="2141">
                        <c:v>13314.8203125</c:v>
                      </c:pt>
                      <c:pt idx="2142">
                        <c:v>14983.0546875</c:v>
                      </c:pt>
                      <c:pt idx="2143">
                        <c:v>17727.6015625</c:v>
                      </c:pt>
                      <c:pt idx="2144">
                        <c:v>16819.5390625</c:v>
                      </c:pt>
                      <c:pt idx="2145">
                        <c:v>20155.796875</c:v>
                      </c:pt>
                      <c:pt idx="2146">
                        <c:v>19549.140625</c:v>
                      </c:pt>
                      <c:pt idx="2147">
                        <c:v>18265.65625</c:v>
                      </c:pt>
                      <c:pt idx="2148">
                        <c:v>19993.359375</c:v>
                      </c:pt>
                      <c:pt idx="2149">
                        <c:v>19784.09375</c:v>
                      </c:pt>
                      <c:pt idx="2150">
                        <c:v>17259.21875</c:v>
                      </c:pt>
                      <c:pt idx="2151">
                        <c:v>14406.7421875</c:v>
                      </c:pt>
                      <c:pt idx="2152">
                        <c:v>9355.453125</c:v>
                      </c:pt>
                      <c:pt idx="2153">
                        <c:v>15197.1328125</c:v>
                      </c:pt>
                      <c:pt idx="2154">
                        <c:v>20242.9296875</c:v>
                      </c:pt>
                      <c:pt idx="2155">
                        <c:v>19353.1875</c:v>
                      </c:pt>
                      <c:pt idx="2156">
                        <c:v>17503.3984375</c:v>
                      </c:pt>
                      <c:pt idx="2157">
                        <c:v>17925.30859375</c:v>
                      </c:pt>
                      <c:pt idx="2158">
                        <c:v>19641.3671875</c:v>
                      </c:pt>
                      <c:pt idx="2159">
                        <c:v>18740.921875</c:v>
                      </c:pt>
                      <c:pt idx="2160">
                        <c:v>24818.625</c:v>
                      </c:pt>
                      <c:pt idx="2161">
                        <c:v>25987.1171875</c:v>
                      </c:pt>
                      <c:pt idx="2162">
                        <c:v>25432.890625</c:v>
                      </c:pt>
                      <c:pt idx="2163">
                        <c:v>25759.5</c:v>
                      </c:pt>
                      <c:pt idx="2164">
                        <c:v>23219.96875</c:v>
                      </c:pt>
                      <c:pt idx="2165">
                        <c:v>18507.515625</c:v>
                      </c:pt>
                      <c:pt idx="2166">
                        <c:v>23024.015625</c:v>
                      </c:pt>
                      <c:pt idx="2167">
                        <c:v>25046.890625</c:v>
                      </c:pt>
                      <c:pt idx="2168">
                        <c:v>22855.15625</c:v>
                      </c:pt>
                      <c:pt idx="2169">
                        <c:v>22619.59375</c:v>
                      </c:pt>
                      <c:pt idx="2170">
                        <c:v>25415.140625</c:v>
                      </c:pt>
                      <c:pt idx="2171">
                        <c:v>25517.484375</c:v>
                      </c:pt>
                      <c:pt idx="2172">
                        <c:v>23731.453125</c:v>
                      </c:pt>
                      <c:pt idx="2173">
                        <c:v>22709.9296875</c:v>
                      </c:pt>
                      <c:pt idx="2174">
                        <c:v>26480.21875</c:v>
                      </c:pt>
                      <c:pt idx="2175">
                        <c:v>-3158.25</c:v>
                      </c:pt>
                      <c:pt idx="2176">
                        <c:v>1407.2578125</c:v>
                      </c:pt>
                      <c:pt idx="2177">
                        <c:v>-7473.3671875</c:v>
                      </c:pt>
                      <c:pt idx="2178">
                        <c:v>-11406.4921875</c:v>
                      </c:pt>
                      <c:pt idx="2179">
                        <c:v>-9732.984375</c:v>
                      </c:pt>
                      <c:pt idx="2180">
                        <c:v>-9863.203125</c:v>
                      </c:pt>
                      <c:pt idx="2181">
                        <c:v>-12107.640625</c:v>
                      </c:pt>
                      <c:pt idx="2182">
                        <c:v>-10362.2109375</c:v>
                      </c:pt>
                      <c:pt idx="2183">
                        <c:v>-8612.140625</c:v>
                      </c:pt>
                      <c:pt idx="2184">
                        <c:v>-9651.7109375</c:v>
                      </c:pt>
                      <c:pt idx="2185">
                        <c:v>-11030.375</c:v>
                      </c:pt>
                      <c:pt idx="2186">
                        <c:v>-15158.8671875</c:v>
                      </c:pt>
                      <c:pt idx="2187">
                        <c:v>-15855.4453125</c:v>
                      </c:pt>
                      <c:pt idx="2188">
                        <c:v>-17090.578125</c:v>
                      </c:pt>
                      <c:pt idx="2189">
                        <c:v>-987.5703125</c:v>
                      </c:pt>
                      <c:pt idx="2190">
                        <c:v>17444.28125</c:v>
                      </c:pt>
                      <c:pt idx="2191">
                        <c:v>15444.78125</c:v>
                      </c:pt>
                      <c:pt idx="2192">
                        <c:v>14161.9453125</c:v>
                      </c:pt>
                      <c:pt idx="2193">
                        <c:v>12956.734375</c:v>
                      </c:pt>
                      <c:pt idx="2194">
                        <c:v>14547.3828125</c:v>
                      </c:pt>
                      <c:pt idx="2195">
                        <c:v>16469.0625</c:v>
                      </c:pt>
                      <c:pt idx="2196">
                        <c:v>18053.8984375</c:v>
                      </c:pt>
                      <c:pt idx="2197">
                        <c:v>17519.6640625</c:v>
                      </c:pt>
                      <c:pt idx="2198">
                        <c:v>16156.2890625</c:v>
                      </c:pt>
                      <c:pt idx="2199">
                        <c:v>13855.40625</c:v>
                      </c:pt>
                      <c:pt idx="2200">
                        <c:v>11234.09375</c:v>
                      </c:pt>
                      <c:pt idx="2201">
                        <c:v>14146.5</c:v>
                      </c:pt>
                      <c:pt idx="2202">
                        <c:v>16868.734375</c:v>
                      </c:pt>
                      <c:pt idx="2203">
                        <c:v>17078.984375</c:v>
                      </c:pt>
                      <c:pt idx="2204">
                        <c:v>15950.3125</c:v>
                      </c:pt>
                      <c:pt idx="2205">
                        <c:v>19488.6875</c:v>
                      </c:pt>
                      <c:pt idx="2206">
                        <c:v>17736.0234375</c:v>
                      </c:pt>
                      <c:pt idx="2207">
                        <c:v>19499.265625</c:v>
                      </c:pt>
                      <c:pt idx="2208">
                        <c:v>19011.6484375</c:v>
                      </c:pt>
                      <c:pt idx="2209">
                        <c:v>18203.6015625</c:v>
                      </c:pt>
                      <c:pt idx="2210">
                        <c:v>19609.9453125</c:v>
                      </c:pt>
                      <c:pt idx="2211">
                        <c:v>18087.265625</c:v>
                      </c:pt>
                      <c:pt idx="2212">
                        <c:v>14287.1171875</c:v>
                      </c:pt>
                      <c:pt idx="2213">
                        <c:v>14910.78125</c:v>
                      </c:pt>
                      <c:pt idx="2214">
                        <c:v>20044.734375</c:v>
                      </c:pt>
                      <c:pt idx="2215">
                        <c:v>17068.984375</c:v>
                      </c:pt>
                      <c:pt idx="2216">
                        <c:v>16924.75</c:v>
                      </c:pt>
                      <c:pt idx="2217">
                        <c:v>18553.875</c:v>
                      </c:pt>
                      <c:pt idx="2218">
                        <c:v>20052.2578125</c:v>
                      </c:pt>
                      <c:pt idx="2219">
                        <c:v>19924.6640625</c:v>
                      </c:pt>
                      <c:pt idx="2220">
                        <c:v>20292.609375</c:v>
                      </c:pt>
                      <c:pt idx="2221">
                        <c:v>19604.640625</c:v>
                      </c:pt>
                      <c:pt idx="2222">
                        <c:v>18032.6484375</c:v>
                      </c:pt>
                      <c:pt idx="2223">
                        <c:v>17134.828125</c:v>
                      </c:pt>
                      <c:pt idx="2224">
                        <c:v>15880.4140625</c:v>
                      </c:pt>
                      <c:pt idx="2225">
                        <c:v>15375.5546875</c:v>
                      </c:pt>
                      <c:pt idx="2226">
                        <c:v>18953.3203125</c:v>
                      </c:pt>
                      <c:pt idx="2227">
                        <c:v>18770.640625</c:v>
                      </c:pt>
                      <c:pt idx="2228">
                        <c:v>16482.7890625</c:v>
                      </c:pt>
                      <c:pt idx="2229">
                        <c:v>17696.3515625</c:v>
                      </c:pt>
                      <c:pt idx="2230">
                        <c:v>19134.0390625</c:v>
                      </c:pt>
                      <c:pt idx="2231">
                        <c:v>20067.3359375</c:v>
                      </c:pt>
                      <c:pt idx="2232">
                        <c:v>19811.15625</c:v>
                      </c:pt>
                      <c:pt idx="2233">
                        <c:v>17015.859375</c:v>
                      </c:pt>
                      <c:pt idx="2234">
                        <c:v>14007.984375</c:v>
                      </c:pt>
                      <c:pt idx="2235">
                        <c:v>26376.375</c:v>
                      </c:pt>
                      <c:pt idx="2236">
                        <c:v>26376.7578125</c:v>
                      </c:pt>
                      <c:pt idx="2237">
                        <c:v>25895.5</c:v>
                      </c:pt>
                      <c:pt idx="2238">
                        <c:v>26299.71875</c:v>
                      </c:pt>
                      <c:pt idx="2239">
                        <c:v>24613.7578125</c:v>
                      </c:pt>
                      <c:pt idx="2240">
                        <c:v>25646.40625</c:v>
                      </c:pt>
                      <c:pt idx="2241">
                        <c:v>25313.328125</c:v>
                      </c:pt>
                      <c:pt idx="2242">
                        <c:v>25600.953125</c:v>
                      </c:pt>
                      <c:pt idx="2243">
                        <c:v>24109.84375</c:v>
                      </c:pt>
                      <c:pt idx="2244">
                        <c:v>21985.4765625</c:v>
                      </c:pt>
                      <c:pt idx="2245">
                        <c:v>21627.3515625</c:v>
                      </c:pt>
                      <c:pt idx="2246">
                        <c:v>25485.4296875</c:v>
                      </c:pt>
                      <c:pt idx="2247">
                        <c:v>26363.4140625</c:v>
                      </c:pt>
                      <c:pt idx="2248">
                        <c:v>26438.8203125</c:v>
                      </c:pt>
                      <c:pt idx="2249">
                        <c:v>26603.9140625</c:v>
                      </c:pt>
                      <c:pt idx="2250">
                        <c:v>11470.59375</c:v>
                      </c:pt>
                      <c:pt idx="2251">
                        <c:v>11138.7421875</c:v>
                      </c:pt>
                      <c:pt idx="2252">
                        <c:v>12968.046875</c:v>
                      </c:pt>
                      <c:pt idx="2253">
                        <c:v>12415.640625</c:v>
                      </c:pt>
                      <c:pt idx="2254">
                        <c:v>10830.1484375</c:v>
                      </c:pt>
                      <c:pt idx="2255">
                        <c:v>11841.53125</c:v>
                      </c:pt>
                      <c:pt idx="2256">
                        <c:v>6953.390625</c:v>
                      </c:pt>
                      <c:pt idx="2257">
                        <c:v>10061.9453125</c:v>
                      </c:pt>
                      <c:pt idx="2258">
                        <c:v>11781.015625</c:v>
                      </c:pt>
                      <c:pt idx="2259">
                        <c:v>10864.734375</c:v>
                      </c:pt>
                      <c:pt idx="2260">
                        <c:v>11779.0703125</c:v>
                      </c:pt>
                      <c:pt idx="2261">
                        <c:v>12258.46875</c:v>
                      </c:pt>
                      <c:pt idx="2262">
                        <c:v>12948.0625</c:v>
                      </c:pt>
                      <c:pt idx="2263">
                        <c:v>13187.125</c:v>
                      </c:pt>
                      <c:pt idx="2264">
                        <c:v>10313.8828125</c:v>
                      </c:pt>
                      <c:pt idx="2265">
                        <c:v>24292.65625</c:v>
                      </c:pt>
                      <c:pt idx="2266">
                        <c:v>23433.3671875</c:v>
                      </c:pt>
                      <c:pt idx="2267">
                        <c:v>22901.9140625</c:v>
                      </c:pt>
                      <c:pt idx="2268">
                        <c:v>23175.265625</c:v>
                      </c:pt>
                      <c:pt idx="2269">
                        <c:v>24190.28125</c:v>
                      </c:pt>
                      <c:pt idx="2270">
                        <c:v>23293.828125</c:v>
                      </c:pt>
                      <c:pt idx="2271">
                        <c:v>22645.28515625</c:v>
                      </c:pt>
                      <c:pt idx="2272">
                        <c:v>21990.9296875</c:v>
                      </c:pt>
                      <c:pt idx="2273">
                        <c:v>21554.95703125</c:v>
                      </c:pt>
                      <c:pt idx="2274">
                        <c:v>21267.90234375</c:v>
                      </c:pt>
                      <c:pt idx="2275">
                        <c:v>21747.3125</c:v>
                      </c:pt>
                      <c:pt idx="2276">
                        <c:v>22718.2734375</c:v>
                      </c:pt>
                      <c:pt idx="2277">
                        <c:v>22719.7109375</c:v>
                      </c:pt>
                      <c:pt idx="2278">
                        <c:v>23243.0703125</c:v>
                      </c:pt>
                      <c:pt idx="2279">
                        <c:v>23283.0859375</c:v>
                      </c:pt>
                      <c:pt idx="2280">
                        <c:v>20053.296875</c:v>
                      </c:pt>
                      <c:pt idx="2281">
                        <c:v>18132.96875</c:v>
                      </c:pt>
                      <c:pt idx="2282">
                        <c:v>16044.671875</c:v>
                      </c:pt>
                      <c:pt idx="2283">
                        <c:v>14782.90625</c:v>
                      </c:pt>
                      <c:pt idx="2284">
                        <c:v>15902.3671875</c:v>
                      </c:pt>
                      <c:pt idx="2285">
                        <c:v>17892.7265625</c:v>
                      </c:pt>
                      <c:pt idx="2286">
                        <c:v>19478.58984375</c:v>
                      </c:pt>
                      <c:pt idx="2287">
                        <c:v>20559.609375</c:v>
                      </c:pt>
                      <c:pt idx="2288">
                        <c:v>20767.55078125</c:v>
                      </c:pt>
                      <c:pt idx="2289">
                        <c:v>19305.09765625</c:v>
                      </c:pt>
                      <c:pt idx="2290">
                        <c:v>17424.4609375</c:v>
                      </c:pt>
                      <c:pt idx="2291">
                        <c:v>15714.6875</c:v>
                      </c:pt>
                      <c:pt idx="2292">
                        <c:v>18868.3203125</c:v>
                      </c:pt>
                      <c:pt idx="2293">
                        <c:v>19106.53125</c:v>
                      </c:pt>
                      <c:pt idx="2294">
                        <c:v>18293.078125</c:v>
                      </c:pt>
                      <c:pt idx="2295">
                        <c:v>20275</c:v>
                      </c:pt>
                      <c:pt idx="2296">
                        <c:v>19821.7109375</c:v>
                      </c:pt>
                      <c:pt idx="2297">
                        <c:v>17946.5234375</c:v>
                      </c:pt>
                      <c:pt idx="2298">
                        <c:v>19342.578125</c:v>
                      </c:pt>
                      <c:pt idx="2299">
                        <c:v>20600.2421875</c:v>
                      </c:pt>
                      <c:pt idx="2300">
                        <c:v>21063.359375</c:v>
                      </c:pt>
                      <c:pt idx="2301">
                        <c:v>19011.6484375</c:v>
                      </c:pt>
                      <c:pt idx="2302">
                        <c:v>16224.234375</c:v>
                      </c:pt>
                      <c:pt idx="2303">
                        <c:v>14210.8515625</c:v>
                      </c:pt>
                      <c:pt idx="2304">
                        <c:v>9824.3046875</c:v>
                      </c:pt>
                      <c:pt idx="2305">
                        <c:v>15646.1953125</c:v>
                      </c:pt>
                      <c:pt idx="2306">
                        <c:v>20778.90234375</c:v>
                      </c:pt>
                      <c:pt idx="2307">
                        <c:v>20677.37890625</c:v>
                      </c:pt>
                      <c:pt idx="2308">
                        <c:v>20841.07421875</c:v>
                      </c:pt>
                      <c:pt idx="2309">
                        <c:v>20971.28125</c:v>
                      </c:pt>
                      <c:pt idx="2310">
                        <c:v>16079.3671875</c:v>
                      </c:pt>
                      <c:pt idx="2311">
                        <c:v>11357.140625</c:v>
                      </c:pt>
                      <c:pt idx="2312">
                        <c:v>15642.8125</c:v>
                      </c:pt>
                      <c:pt idx="2313">
                        <c:v>14213.0703125</c:v>
                      </c:pt>
                      <c:pt idx="2314">
                        <c:v>13669.4375</c:v>
                      </c:pt>
                      <c:pt idx="2315">
                        <c:v>11458.40625</c:v>
                      </c:pt>
                      <c:pt idx="2316">
                        <c:v>11738.921875</c:v>
                      </c:pt>
                      <c:pt idx="2317">
                        <c:v>13732.5703125</c:v>
                      </c:pt>
                      <c:pt idx="2318">
                        <c:v>14579.71875</c:v>
                      </c:pt>
                      <c:pt idx="2319">
                        <c:v>15587.21875</c:v>
                      </c:pt>
                      <c:pt idx="2320">
                        <c:v>10523.609375</c:v>
                      </c:pt>
                      <c:pt idx="2321">
                        <c:v>8784.8671875</c:v>
                      </c:pt>
                      <c:pt idx="2322">
                        <c:v>3713.40625</c:v>
                      </c:pt>
                      <c:pt idx="2323">
                        <c:v>12480.90625</c:v>
                      </c:pt>
                      <c:pt idx="2324">
                        <c:v>16065.140625</c:v>
                      </c:pt>
                      <c:pt idx="2325">
                        <c:v>18982.3828125</c:v>
                      </c:pt>
                      <c:pt idx="2326">
                        <c:v>17292.4765625</c:v>
                      </c:pt>
                      <c:pt idx="2327">
                        <c:v>16000.3203125</c:v>
                      </c:pt>
                      <c:pt idx="2328">
                        <c:v>14971.125</c:v>
                      </c:pt>
                      <c:pt idx="2329">
                        <c:v>15862.2578125</c:v>
                      </c:pt>
                      <c:pt idx="2330">
                        <c:v>18388.28125</c:v>
                      </c:pt>
                      <c:pt idx="2331">
                        <c:v>19712.4453125</c:v>
                      </c:pt>
                      <c:pt idx="2332">
                        <c:v>19342.58203125</c:v>
                      </c:pt>
                      <c:pt idx="2333">
                        <c:v>17042.4609375</c:v>
                      </c:pt>
                      <c:pt idx="2334">
                        <c:v>15194.6796875</c:v>
                      </c:pt>
                      <c:pt idx="2335">
                        <c:v>17318.90625</c:v>
                      </c:pt>
                      <c:pt idx="2336">
                        <c:v>17164.8046875</c:v>
                      </c:pt>
                      <c:pt idx="2337">
                        <c:v>17289.65234375</c:v>
                      </c:pt>
                      <c:pt idx="2338">
                        <c:v>16473.5234375</c:v>
                      </c:pt>
                      <c:pt idx="2339">
                        <c:v>20034.47265625</c:v>
                      </c:pt>
                      <c:pt idx="2340">
                        <c:v>20118.5703125</c:v>
                      </c:pt>
                      <c:pt idx="2341">
                        <c:v>22941.515625</c:v>
                      </c:pt>
                      <c:pt idx="2342">
                        <c:v>21707.375</c:v>
                      </c:pt>
                      <c:pt idx="2343">
                        <c:v>20559.25390625</c:v>
                      </c:pt>
                      <c:pt idx="2344">
                        <c:v>22983.90234375</c:v>
                      </c:pt>
                      <c:pt idx="2345">
                        <c:v>18714.22265625</c:v>
                      </c:pt>
                      <c:pt idx="2346">
                        <c:v>18981.92578125</c:v>
                      </c:pt>
                      <c:pt idx="2347">
                        <c:v>19708.35546875</c:v>
                      </c:pt>
                      <c:pt idx="2348">
                        <c:v>22714.5390625</c:v>
                      </c:pt>
                      <c:pt idx="2349">
                        <c:v>22648.6640625</c:v>
                      </c:pt>
                      <c:pt idx="2350">
                        <c:v>23548.33203125</c:v>
                      </c:pt>
                      <c:pt idx="2351">
                        <c:v>22380.078125</c:v>
                      </c:pt>
                      <c:pt idx="2352">
                        <c:v>21735.765625</c:v>
                      </c:pt>
                      <c:pt idx="2353">
                        <c:v>22249.859375</c:v>
                      </c:pt>
                      <c:pt idx="2354">
                        <c:v>22275.03515625</c:v>
                      </c:pt>
                      <c:pt idx="2355">
                        <c:v>24699.90625</c:v>
                      </c:pt>
                      <c:pt idx="2356">
                        <c:v>24303.70703125</c:v>
                      </c:pt>
                      <c:pt idx="2357">
                        <c:v>26599.1484375</c:v>
                      </c:pt>
                      <c:pt idx="2358">
                        <c:v>24850.7265625</c:v>
                      </c:pt>
                      <c:pt idx="2359">
                        <c:v>23656.62109375</c:v>
                      </c:pt>
                      <c:pt idx="2360">
                        <c:v>26258.125</c:v>
                      </c:pt>
                      <c:pt idx="2361">
                        <c:v>23998.87890625</c:v>
                      </c:pt>
                      <c:pt idx="2362">
                        <c:v>24049.60546875</c:v>
                      </c:pt>
                      <c:pt idx="2363">
                        <c:v>25059.62109375</c:v>
                      </c:pt>
                      <c:pt idx="2364">
                        <c:v>26468.51953125</c:v>
                      </c:pt>
                      <c:pt idx="2365">
                        <c:v>24269.96484375</c:v>
                      </c:pt>
                      <c:pt idx="2366">
                        <c:v>24004.12109375</c:v>
                      </c:pt>
                      <c:pt idx="2367">
                        <c:v>26770.00390625</c:v>
                      </c:pt>
                      <c:pt idx="2368">
                        <c:v>26671.92578125</c:v>
                      </c:pt>
                      <c:pt idx="2369">
                        <c:v>26506.125</c:v>
                      </c:pt>
                      <c:pt idx="2370">
                        <c:v>17709.4453125</c:v>
                      </c:pt>
                      <c:pt idx="2371">
                        <c:v>16629.75</c:v>
                      </c:pt>
                      <c:pt idx="2372">
                        <c:v>17643.84375</c:v>
                      </c:pt>
                      <c:pt idx="2373">
                        <c:v>18516.765625</c:v>
                      </c:pt>
                      <c:pt idx="2374">
                        <c:v>18823.65625</c:v>
                      </c:pt>
                      <c:pt idx="2375">
                        <c:v>17214.5234375</c:v>
                      </c:pt>
                      <c:pt idx="2376">
                        <c:v>17424.3046875</c:v>
                      </c:pt>
                      <c:pt idx="2377">
                        <c:v>20512.9296875</c:v>
                      </c:pt>
                      <c:pt idx="2378">
                        <c:v>20850.28125</c:v>
                      </c:pt>
                      <c:pt idx="2379">
                        <c:v>19302.58203125</c:v>
                      </c:pt>
                      <c:pt idx="2380">
                        <c:v>17021.8203125</c:v>
                      </c:pt>
                      <c:pt idx="2381">
                        <c:v>20939.078125</c:v>
                      </c:pt>
                      <c:pt idx="2382">
                        <c:v>20078.421875</c:v>
                      </c:pt>
                      <c:pt idx="2383">
                        <c:v>20646.87109375</c:v>
                      </c:pt>
                      <c:pt idx="2384">
                        <c:v>20592.01171875</c:v>
                      </c:pt>
                      <c:pt idx="2385">
                        <c:v>12935.65625</c:v>
                      </c:pt>
                      <c:pt idx="2386">
                        <c:v>11270.7734375</c:v>
                      </c:pt>
                      <c:pt idx="2387">
                        <c:v>5956.2890625</c:v>
                      </c:pt>
                      <c:pt idx="2388">
                        <c:v>8030.0390625</c:v>
                      </c:pt>
                      <c:pt idx="2389">
                        <c:v>13310.15625</c:v>
                      </c:pt>
                      <c:pt idx="2390">
                        <c:v>14099.0390625</c:v>
                      </c:pt>
                      <c:pt idx="2391">
                        <c:v>13955.3984375</c:v>
                      </c:pt>
                      <c:pt idx="2392">
                        <c:v>12004.109375</c:v>
                      </c:pt>
                      <c:pt idx="2393">
                        <c:v>10917.5859375</c:v>
                      </c:pt>
                      <c:pt idx="2394">
                        <c:v>10485.953125</c:v>
                      </c:pt>
                      <c:pt idx="2395">
                        <c:v>11484.734375</c:v>
                      </c:pt>
                      <c:pt idx="2396">
                        <c:v>13765.6484375</c:v>
                      </c:pt>
                      <c:pt idx="2397">
                        <c:v>15715.6484375</c:v>
                      </c:pt>
                      <c:pt idx="2398">
                        <c:v>17144.625</c:v>
                      </c:pt>
                      <c:pt idx="2399">
                        <c:v>16390.11328125</c:v>
                      </c:pt>
                      <c:pt idx="2400">
                        <c:v>15391.40625</c:v>
                      </c:pt>
                      <c:pt idx="2401">
                        <c:v>14539.5703125</c:v>
                      </c:pt>
                      <c:pt idx="2402">
                        <c:v>13430.71875</c:v>
                      </c:pt>
                      <c:pt idx="2403">
                        <c:v>11701.3984375</c:v>
                      </c:pt>
                      <c:pt idx="2404">
                        <c:v>10531.1875</c:v>
                      </c:pt>
                      <c:pt idx="2405">
                        <c:v>9489.59375</c:v>
                      </c:pt>
                      <c:pt idx="2406">
                        <c:v>11335.7265625</c:v>
                      </c:pt>
                      <c:pt idx="2407">
                        <c:v>13226.4140625</c:v>
                      </c:pt>
                      <c:pt idx="2408">
                        <c:v>15200.7265625</c:v>
                      </c:pt>
                      <c:pt idx="2409">
                        <c:v>13951.734375</c:v>
                      </c:pt>
                      <c:pt idx="2410">
                        <c:v>11507.6171875</c:v>
                      </c:pt>
                      <c:pt idx="2411">
                        <c:v>9564.578125</c:v>
                      </c:pt>
                      <c:pt idx="2412">
                        <c:v>12380.0390625</c:v>
                      </c:pt>
                      <c:pt idx="2413">
                        <c:v>15173.7734375</c:v>
                      </c:pt>
                      <c:pt idx="2414">
                        <c:v>14876.11328125</c:v>
                      </c:pt>
                      <c:pt idx="2415">
                        <c:v>17539.5390625</c:v>
                      </c:pt>
                      <c:pt idx="2416">
                        <c:v>15831.09375</c:v>
                      </c:pt>
                      <c:pt idx="2417">
                        <c:v>14415.734375</c:v>
                      </c:pt>
                      <c:pt idx="2418">
                        <c:v>13659.5</c:v>
                      </c:pt>
                      <c:pt idx="2419">
                        <c:v>14524.203125</c:v>
                      </c:pt>
                      <c:pt idx="2420">
                        <c:v>15991.09375</c:v>
                      </c:pt>
                      <c:pt idx="2421">
                        <c:v>17573.453125</c:v>
                      </c:pt>
                      <c:pt idx="2422">
                        <c:v>17393.109375</c:v>
                      </c:pt>
                      <c:pt idx="2423">
                        <c:v>13609.7578125</c:v>
                      </c:pt>
                      <c:pt idx="2424">
                        <c:v>10419.1015625</c:v>
                      </c:pt>
                      <c:pt idx="2425">
                        <c:v>10096.3203125</c:v>
                      </c:pt>
                      <c:pt idx="2426">
                        <c:v>16970.734375</c:v>
                      </c:pt>
                      <c:pt idx="2427">
                        <c:v>15994.53515625</c:v>
                      </c:pt>
                      <c:pt idx="2428">
                        <c:v>15368.40234375</c:v>
                      </c:pt>
                      <c:pt idx="2429">
                        <c:v>14949.04296875</c:v>
                      </c:pt>
                      <c:pt idx="2430">
                        <c:v>18827.203125</c:v>
                      </c:pt>
                      <c:pt idx="2431">
                        <c:v>17397.8828125</c:v>
                      </c:pt>
                      <c:pt idx="2432">
                        <c:v>18453.875</c:v>
                      </c:pt>
                      <c:pt idx="2433">
                        <c:v>18289.1484375</c:v>
                      </c:pt>
                      <c:pt idx="2434">
                        <c:v>16740.5546875</c:v>
                      </c:pt>
                      <c:pt idx="2435">
                        <c:v>15217.1171875</c:v>
                      </c:pt>
                      <c:pt idx="2436">
                        <c:v>15433.6171875</c:v>
                      </c:pt>
                      <c:pt idx="2437">
                        <c:v>18499.953125</c:v>
                      </c:pt>
                      <c:pt idx="2438">
                        <c:v>17808.1484375</c:v>
                      </c:pt>
                      <c:pt idx="2439">
                        <c:v>14833.78125</c:v>
                      </c:pt>
                      <c:pt idx="2440">
                        <c:v>11416.78125</c:v>
                      </c:pt>
                      <c:pt idx="2441">
                        <c:v>19198.5546875</c:v>
                      </c:pt>
                      <c:pt idx="2442">
                        <c:v>17982</c:v>
                      </c:pt>
                      <c:pt idx="2443">
                        <c:v>19029.921875</c:v>
                      </c:pt>
                      <c:pt idx="2444">
                        <c:v>19235.6015625</c:v>
                      </c:pt>
                      <c:pt idx="2445">
                        <c:v>22166.3359375</c:v>
                      </c:pt>
                      <c:pt idx="2446">
                        <c:v>23490.2265625</c:v>
                      </c:pt>
                      <c:pt idx="2447">
                        <c:v>19951.875</c:v>
                      </c:pt>
                      <c:pt idx="2448">
                        <c:v>15444.92578125</c:v>
                      </c:pt>
                      <c:pt idx="2449">
                        <c:v>18898.3828125</c:v>
                      </c:pt>
                      <c:pt idx="2450">
                        <c:v>23123.53125</c:v>
                      </c:pt>
                      <c:pt idx="2451">
                        <c:v>20343.91796875</c:v>
                      </c:pt>
                      <c:pt idx="2452">
                        <c:v>18527.34375</c:v>
                      </c:pt>
                      <c:pt idx="2453">
                        <c:v>18878.1484375</c:v>
                      </c:pt>
                      <c:pt idx="2454">
                        <c:v>20800.73046875</c:v>
                      </c:pt>
                      <c:pt idx="2455">
                        <c:v>21094.3046875</c:v>
                      </c:pt>
                      <c:pt idx="2456">
                        <c:v>19207.9921875</c:v>
                      </c:pt>
                      <c:pt idx="2457">
                        <c:v>19046.12890625</c:v>
                      </c:pt>
                      <c:pt idx="2458">
                        <c:v>22909.8203125</c:v>
                      </c:pt>
                      <c:pt idx="2459">
                        <c:v>21953.265625</c:v>
                      </c:pt>
                      <c:pt idx="2460">
                        <c:v>26029.3203125</c:v>
                      </c:pt>
                      <c:pt idx="2461">
                        <c:v>28363.921875</c:v>
                      </c:pt>
                      <c:pt idx="2462">
                        <c:v>27874.1015625</c:v>
                      </c:pt>
                      <c:pt idx="2463">
                        <c:v>27580.328125</c:v>
                      </c:pt>
                      <c:pt idx="2464">
                        <c:v>26500.76953125</c:v>
                      </c:pt>
                      <c:pt idx="2465">
                        <c:v>25867.94140625</c:v>
                      </c:pt>
                      <c:pt idx="2466">
                        <c:v>26407.69921875</c:v>
                      </c:pt>
                      <c:pt idx="2467">
                        <c:v>27254.85546875</c:v>
                      </c:pt>
                      <c:pt idx="2468">
                        <c:v>27520.95703125</c:v>
                      </c:pt>
                      <c:pt idx="2469">
                        <c:v>24631.453125</c:v>
                      </c:pt>
                      <c:pt idx="2470">
                        <c:v>24545.0859375</c:v>
                      </c:pt>
                      <c:pt idx="2471">
                        <c:v>27509.02734375</c:v>
                      </c:pt>
                      <c:pt idx="2472">
                        <c:v>27739.03515625</c:v>
                      </c:pt>
                      <c:pt idx="2473">
                        <c:v>27112.5546875</c:v>
                      </c:pt>
                      <c:pt idx="2474">
                        <c:v>27005.16796875</c:v>
                      </c:pt>
                      <c:pt idx="2475">
                        <c:v>18674.7265625</c:v>
                      </c:pt>
                      <c:pt idx="2476">
                        <c:v>18194.5</c:v>
                      </c:pt>
                      <c:pt idx="2477">
                        <c:v>15540.4453125</c:v>
                      </c:pt>
                      <c:pt idx="2478">
                        <c:v>14356.5078125</c:v>
                      </c:pt>
                      <c:pt idx="2479">
                        <c:v>15290.640625</c:v>
                      </c:pt>
                      <c:pt idx="2480">
                        <c:v>16682.296875</c:v>
                      </c:pt>
                      <c:pt idx="2481">
                        <c:v>17638.6640625</c:v>
                      </c:pt>
                      <c:pt idx="2482">
                        <c:v>14643.1875</c:v>
                      </c:pt>
                      <c:pt idx="2483">
                        <c:v>14753.2421875</c:v>
                      </c:pt>
                      <c:pt idx="2484">
                        <c:v>18169.3984375</c:v>
                      </c:pt>
                      <c:pt idx="2485">
                        <c:v>18502.4921875</c:v>
                      </c:pt>
                      <c:pt idx="2486">
                        <c:v>17404.3984375</c:v>
                      </c:pt>
                      <c:pt idx="2487">
                        <c:v>16000.23046875</c:v>
                      </c:pt>
                      <c:pt idx="2488">
                        <c:v>15525.31640625</c:v>
                      </c:pt>
                      <c:pt idx="2489">
                        <c:v>17502.05859375</c:v>
                      </c:pt>
                      <c:pt idx="2490">
                        <c:v>11087.6328125</c:v>
                      </c:pt>
                      <c:pt idx="2491">
                        <c:v>8133.421875</c:v>
                      </c:pt>
                      <c:pt idx="2492">
                        <c:v>7317.828125</c:v>
                      </c:pt>
                      <c:pt idx="2493">
                        <c:v>8808.7734375</c:v>
                      </c:pt>
                      <c:pt idx="2494">
                        <c:v>10989.0703125</c:v>
                      </c:pt>
                      <c:pt idx="2495">
                        <c:v>11389.125</c:v>
                      </c:pt>
                      <c:pt idx="2496">
                        <c:v>12074.0859375</c:v>
                      </c:pt>
                      <c:pt idx="2497">
                        <c:v>12694.2578125</c:v>
                      </c:pt>
                      <c:pt idx="2498">
                        <c:v>12290.25</c:v>
                      </c:pt>
                      <c:pt idx="2499">
                        <c:v>9978.1171875</c:v>
                      </c:pt>
                      <c:pt idx="2500">
                        <c:v>7139.6953125</c:v>
                      </c:pt>
                      <c:pt idx="2501">
                        <c:v>4429.8359375</c:v>
                      </c:pt>
                      <c:pt idx="2502">
                        <c:v>12061.5078125</c:v>
                      </c:pt>
                      <c:pt idx="2503">
                        <c:v>10934.8359375</c:v>
                      </c:pt>
                      <c:pt idx="2504">
                        <c:v>12441.5546875</c:v>
                      </c:pt>
                      <c:pt idx="2505">
                        <c:v>22422.578125</c:v>
                      </c:pt>
                      <c:pt idx="2506">
                        <c:v>22283.71484375</c:v>
                      </c:pt>
                      <c:pt idx="2507">
                        <c:v>20234.0390625</c:v>
                      </c:pt>
                      <c:pt idx="2508">
                        <c:v>19297.3828125</c:v>
                      </c:pt>
                      <c:pt idx="2509">
                        <c:v>18164.0703125</c:v>
                      </c:pt>
                      <c:pt idx="2510">
                        <c:v>18967.7265625</c:v>
                      </c:pt>
                      <c:pt idx="2511">
                        <c:v>22187.90234375</c:v>
                      </c:pt>
                      <c:pt idx="2512">
                        <c:v>24604.84375</c:v>
                      </c:pt>
                      <c:pt idx="2513">
                        <c:v>25490.9296875</c:v>
                      </c:pt>
                      <c:pt idx="2514">
                        <c:v>22706.78515625</c:v>
                      </c:pt>
                      <c:pt idx="2515">
                        <c:v>23131.72265625</c:v>
                      </c:pt>
                      <c:pt idx="2516">
                        <c:v>24848.84765625</c:v>
                      </c:pt>
                      <c:pt idx="2517">
                        <c:v>24572.53125</c:v>
                      </c:pt>
                      <c:pt idx="2518">
                        <c:v>24344.5390625</c:v>
                      </c:pt>
                      <c:pt idx="2519">
                        <c:v>25469.2890625</c:v>
                      </c:pt>
                      <c:pt idx="2520">
                        <c:v>18249.7890625</c:v>
                      </c:pt>
                      <c:pt idx="2521">
                        <c:v>18117.9140625</c:v>
                      </c:pt>
                      <c:pt idx="2522">
                        <c:v>18934.203125</c:v>
                      </c:pt>
                      <c:pt idx="2523">
                        <c:v>15519.8125</c:v>
                      </c:pt>
                      <c:pt idx="2524">
                        <c:v>15234.0234375</c:v>
                      </c:pt>
                      <c:pt idx="2525">
                        <c:v>13419.515625</c:v>
                      </c:pt>
                      <c:pt idx="2526">
                        <c:v>13926.828125</c:v>
                      </c:pt>
                      <c:pt idx="2527">
                        <c:v>18281.609375</c:v>
                      </c:pt>
                      <c:pt idx="2528">
                        <c:v>19719.484375</c:v>
                      </c:pt>
                      <c:pt idx="2529">
                        <c:v>18968.8984375</c:v>
                      </c:pt>
                      <c:pt idx="2530">
                        <c:v>19188.1015625</c:v>
                      </c:pt>
                      <c:pt idx="2531">
                        <c:v>17627.359375</c:v>
                      </c:pt>
                      <c:pt idx="2532">
                        <c:v>18898.2109375</c:v>
                      </c:pt>
                      <c:pt idx="2533">
                        <c:v>17948.546875</c:v>
                      </c:pt>
                      <c:pt idx="2534">
                        <c:v>14363.96875</c:v>
                      </c:pt>
                      <c:pt idx="2535">
                        <c:v>18192.9296875</c:v>
                      </c:pt>
                      <c:pt idx="2536">
                        <c:v>15703.359375</c:v>
                      </c:pt>
                      <c:pt idx="2537">
                        <c:v>14592.359375</c:v>
                      </c:pt>
                      <c:pt idx="2538">
                        <c:v>15385.4609375</c:v>
                      </c:pt>
                      <c:pt idx="2539">
                        <c:v>17034.2265625</c:v>
                      </c:pt>
                      <c:pt idx="2540">
                        <c:v>14714.109375</c:v>
                      </c:pt>
                      <c:pt idx="2541">
                        <c:v>13700.296875</c:v>
                      </c:pt>
                      <c:pt idx="2542">
                        <c:v>12475.6640625</c:v>
                      </c:pt>
                      <c:pt idx="2543">
                        <c:v>12844.6875</c:v>
                      </c:pt>
                      <c:pt idx="2544">
                        <c:v>16562.453125</c:v>
                      </c:pt>
                      <c:pt idx="2545">
                        <c:v>18235.83203125</c:v>
                      </c:pt>
                      <c:pt idx="2546">
                        <c:v>15129.2421875</c:v>
                      </c:pt>
                      <c:pt idx="2547">
                        <c:v>12617.78125</c:v>
                      </c:pt>
                      <c:pt idx="2548">
                        <c:v>18221.6328125</c:v>
                      </c:pt>
                      <c:pt idx="2549">
                        <c:v>17945.7578125</c:v>
                      </c:pt>
                      <c:pt idx="2550">
                        <c:v>18282.640625</c:v>
                      </c:pt>
                      <c:pt idx="2551">
                        <c:v>17468.4765625</c:v>
                      </c:pt>
                      <c:pt idx="2552">
                        <c:v>18540.9921875</c:v>
                      </c:pt>
                      <c:pt idx="2553">
                        <c:v>18960.125</c:v>
                      </c:pt>
                      <c:pt idx="2554">
                        <c:v>16659.7890625</c:v>
                      </c:pt>
                      <c:pt idx="2555">
                        <c:v>19295.796875</c:v>
                      </c:pt>
                      <c:pt idx="2556">
                        <c:v>20067.0234375</c:v>
                      </c:pt>
                      <c:pt idx="2557">
                        <c:v>19676.8359375</c:v>
                      </c:pt>
                      <c:pt idx="2558">
                        <c:v>18876.0234375</c:v>
                      </c:pt>
                      <c:pt idx="2559">
                        <c:v>18387.4609375</c:v>
                      </c:pt>
                      <c:pt idx="2560">
                        <c:v>19954.9296875</c:v>
                      </c:pt>
                      <c:pt idx="2561">
                        <c:v>18445.3515625</c:v>
                      </c:pt>
                      <c:pt idx="2562">
                        <c:v>16471.796875</c:v>
                      </c:pt>
                      <c:pt idx="2563">
                        <c:v>12511.6640625</c:v>
                      </c:pt>
                      <c:pt idx="2564">
                        <c:v>15964.1015625</c:v>
                      </c:pt>
                      <c:pt idx="2565">
                        <c:v>25985.66796875</c:v>
                      </c:pt>
                      <c:pt idx="2566">
                        <c:v>25714.1328125</c:v>
                      </c:pt>
                      <c:pt idx="2567">
                        <c:v>23211.63671875</c:v>
                      </c:pt>
                      <c:pt idx="2568">
                        <c:v>23878.7265625</c:v>
                      </c:pt>
                      <c:pt idx="2569">
                        <c:v>23555.7109375</c:v>
                      </c:pt>
                      <c:pt idx="2570">
                        <c:v>23742.984375</c:v>
                      </c:pt>
                      <c:pt idx="2571">
                        <c:v>25807.74609375</c:v>
                      </c:pt>
                      <c:pt idx="2572">
                        <c:v>24206.3671875</c:v>
                      </c:pt>
                      <c:pt idx="2573">
                        <c:v>24390.23046875</c:v>
                      </c:pt>
                      <c:pt idx="2574">
                        <c:v>25732.15234375</c:v>
                      </c:pt>
                      <c:pt idx="2575">
                        <c:v>26318.3125</c:v>
                      </c:pt>
                      <c:pt idx="2576">
                        <c:v>24144.5625</c:v>
                      </c:pt>
                      <c:pt idx="2577">
                        <c:v>26194.59765625</c:v>
                      </c:pt>
                      <c:pt idx="2578">
                        <c:v>25315.73046875</c:v>
                      </c:pt>
                      <c:pt idx="2579">
                        <c:v>24474.46875</c:v>
                      </c:pt>
                      <c:pt idx="2580">
                        <c:v>20331.0234375</c:v>
                      </c:pt>
                      <c:pt idx="2581">
                        <c:v>19016.5625</c:v>
                      </c:pt>
                      <c:pt idx="2582">
                        <c:v>20170.515625</c:v>
                      </c:pt>
                      <c:pt idx="2583">
                        <c:v>20878.8203125</c:v>
                      </c:pt>
                      <c:pt idx="2584">
                        <c:v>20605.84375</c:v>
                      </c:pt>
                      <c:pt idx="2585">
                        <c:v>20074.1171875</c:v>
                      </c:pt>
                      <c:pt idx="2586">
                        <c:v>20936.765625</c:v>
                      </c:pt>
                      <c:pt idx="2587">
                        <c:v>21222.3828125</c:v>
                      </c:pt>
                      <c:pt idx="2588">
                        <c:v>18136.84765625</c:v>
                      </c:pt>
                      <c:pt idx="2589">
                        <c:v>14568.22265625</c:v>
                      </c:pt>
                      <c:pt idx="2590">
                        <c:v>17104.67578125</c:v>
                      </c:pt>
                      <c:pt idx="2591">
                        <c:v>19668.09375</c:v>
                      </c:pt>
                      <c:pt idx="2592">
                        <c:v>19384.57421875</c:v>
                      </c:pt>
                      <c:pt idx="2593">
                        <c:v>21095.203125</c:v>
                      </c:pt>
                      <c:pt idx="2594">
                        <c:v>19479.33984375</c:v>
                      </c:pt>
                      <c:pt idx="2595">
                        <c:v>17886.4765625</c:v>
                      </c:pt>
                      <c:pt idx="2596">
                        <c:v>14457.9375</c:v>
                      </c:pt>
                      <c:pt idx="2597">
                        <c:v>13369.515625</c:v>
                      </c:pt>
                      <c:pt idx="2598">
                        <c:v>12270.140625</c:v>
                      </c:pt>
                      <c:pt idx="2599">
                        <c:v>12231.4921875</c:v>
                      </c:pt>
                      <c:pt idx="2600">
                        <c:v>17751.765625</c:v>
                      </c:pt>
                      <c:pt idx="2601">
                        <c:v>16412.5</c:v>
                      </c:pt>
                      <c:pt idx="2602">
                        <c:v>14751.8203125</c:v>
                      </c:pt>
                      <c:pt idx="2603">
                        <c:v>16042.4453125</c:v>
                      </c:pt>
                      <c:pt idx="2604">
                        <c:v>16635.75</c:v>
                      </c:pt>
                      <c:pt idx="2605">
                        <c:v>17492.671875</c:v>
                      </c:pt>
                      <c:pt idx="2606">
                        <c:v>16037.8984375</c:v>
                      </c:pt>
                      <c:pt idx="2607">
                        <c:v>13185.2421875</c:v>
                      </c:pt>
                      <c:pt idx="2608">
                        <c:v>10139.1328125</c:v>
                      </c:pt>
                      <c:pt idx="2609">
                        <c:v>18172.484375</c:v>
                      </c:pt>
                      <c:pt idx="2610">
                        <c:v>14887.046875</c:v>
                      </c:pt>
                      <c:pt idx="2611">
                        <c:v>14227.8515625</c:v>
                      </c:pt>
                      <c:pt idx="2612">
                        <c:v>14885.6328125</c:v>
                      </c:pt>
                      <c:pt idx="2613">
                        <c:v>10518.625</c:v>
                      </c:pt>
                      <c:pt idx="2614">
                        <c:v>8530.1171875</c:v>
                      </c:pt>
                      <c:pt idx="2615">
                        <c:v>13568.5703125</c:v>
                      </c:pt>
                      <c:pt idx="2616">
                        <c:v>15287.8359375</c:v>
                      </c:pt>
                      <c:pt idx="2617">
                        <c:v>13425.828125</c:v>
                      </c:pt>
                      <c:pt idx="2618">
                        <c:v>13217.3984375</c:v>
                      </c:pt>
                      <c:pt idx="2619">
                        <c:v>11972.5703125</c:v>
                      </c:pt>
                      <c:pt idx="2620">
                        <c:v>11134.3515625</c:v>
                      </c:pt>
                      <c:pt idx="2621">
                        <c:v>11130.6640625</c:v>
                      </c:pt>
                      <c:pt idx="2622">
                        <c:v>11507.0859375</c:v>
                      </c:pt>
                      <c:pt idx="2623">
                        <c:v>13555.15234375</c:v>
                      </c:pt>
                      <c:pt idx="2624">
                        <c:v>14838.71875</c:v>
                      </c:pt>
                      <c:pt idx="2625">
                        <c:v>20623.90234375</c:v>
                      </c:pt>
                      <c:pt idx="2626">
                        <c:v>19375.4921875</c:v>
                      </c:pt>
                      <c:pt idx="2627">
                        <c:v>20941.109375</c:v>
                      </c:pt>
                      <c:pt idx="2628">
                        <c:v>15355.9765625</c:v>
                      </c:pt>
                      <c:pt idx="2629">
                        <c:v>20769.1015625</c:v>
                      </c:pt>
                      <c:pt idx="2630">
                        <c:v>17728.3125</c:v>
                      </c:pt>
                      <c:pt idx="2631">
                        <c:v>20488.20703125</c:v>
                      </c:pt>
                      <c:pt idx="2632">
                        <c:v>17821.390625</c:v>
                      </c:pt>
                      <c:pt idx="2633">
                        <c:v>15153.4140625</c:v>
                      </c:pt>
                      <c:pt idx="2634">
                        <c:v>14848.4140625</c:v>
                      </c:pt>
                      <c:pt idx="2635">
                        <c:v>16373.13671875</c:v>
                      </c:pt>
                      <c:pt idx="2636">
                        <c:v>19373.421875</c:v>
                      </c:pt>
                      <c:pt idx="2637">
                        <c:v>19544.67578125</c:v>
                      </c:pt>
                      <c:pt idx="2638">
                        <c:v>18882.32421875</c:v>
                      </c:pt>
                      <c:pt idx="2639">
                        <c:v>18907.328125</c:v>
                      </c:pt>
                      <c:pt idx="2640">
                        <c:v>22659.11328125</c:v>
                      </c:pt>
                      <c:pt idx="2641">
                        <c:v>20854.359375</c:v>
                      </c:pt>
                      <c:pt idx="2642">
                        <c:v>18961.4296875</c:v>
                      </c:pt>
                      <c:pt idx="2643">
                        <c:v>16594.66796875</c:v>
                      </c:pt>
                      <c:pt idx="2644">
                        <c:v>14451.90625</c:v>
                      </c:pt>
                      <c:pt idx="2645">
                        <c:v>14054.04296875</c:v>
                      </c:pt>
                      <c:pt idx="2646">
                        <c:v>15547.3984375</c:v>
                      </c:pt>
                      <c:pt idx="2647">
                        <c:v>17927.19140625</c:v>
                      </c:pt>
                      <c:pt idx="2648">
                        <c:v>21321.984375</c:v>
                      </c:pt>
                      <c:pt idx="2649">
                        <c:v>23657.16796875</c:v>
                      </c:pt>
                      <c:pt idx="2650">
                        <c:v>22919.96484375</c:v>
                      </c:pt>
                      <c:pt idx="2651">
                        <c:v>23484.8828125</c:v>
                      </c:pt>
                      <c:pt idx="2652">
                        <c:v>21946.9296875</c:v>
                      </c:pt>
                      <c:pt idx="2653">
                        <c:v>22518.328125</c:v>
                      </c:pt>
                      <c:pt idx="2654">
                        <c:v>23578.625</c:v>
                      </c:pt>
                      <c:pt idx="2655">
                        <c:v>22841.7890625</c:v>
                      </c:pt>
                      <c:pt idx="2656">
                        <c:v>21624.9375</c:v>
                      </c:pt>
                      <c:pt idx="2657">
                        <c:v>25047.296875</c:v>
                      </c:pt>
                      <c:pt idx="2658">
                        <c:v>22205.7421875</c:v>
                      </c:pt>
                      <c:pt idx="2659">
                        <c:v>21577.7109375</c:v>
                      </c:pt>
                      <c:pt idx="2660">
                        <c:v>23638.15234375</c:v>
                      </c:pt>
                      <c:pt idx="2661">
                        <c:v>24845.11328125</c:v>
                      </c:pt>
                      <c:pt idx="2662">
                        <c:v>24445.53125</c:v>
                      </c:pt>
                      <c:pt idx="2663">
                        <c:v>24987.19921875</c:v>
                      </c:pt>
                      <c:pt idx="2664">
                        <c:v>23522.8359375</c:v>
                      </c:pt>
                      <c:pt idx="2665">
                        <c:v>23674.37890625</c:v>
                      </c:pt>
                      <c:pt idx="2666">
                        <c:v>25160.5546875</c:v>
                      </c:pt>
                      <c:pt idx="2667">
                        <c:v>23420.28125</c:v>
                      </c:pt>
                      <c:pt idx="2668">
                        <c:v>22342.62890625</c:v>
                      </c:pt>
                      <c:pt idx="2669">
                        <c:v>22951.39453125</c:v>
                      </c:pt>
                      <c:pt idx="2670">
                        <c:v>21319.83203125</c:v>
                      </c:pt>
                      <c:pt idx="2671">
                        <c:v>18738.6484375</c:v>
                      </c:pt>
                      <c:pt idx="2672">
                        <c:v>17894.8125</c:v>
                      </c:pt>
                      <c:pt idx="2673">
                        <c:v>21952.9921875</c:v>
                      </c:pt>
                      <c:pt idx="2674">
                        <c:v>19820.1953125</c:v>
                      </c:pt>
                      <c:pt idx="2675">
                        <c:v>17511.0625</c:v>
                      </c:pt>
                      <c:pt idx="2676">
                        <c:v>16702.125</c:v>
                      </c:pt>
                      <c:pt idx="2677">
                        <c:v>19386.78515625</c:v>
                      </c:pt>
                      <c:pt idx="2678">
                        <c:v>21499.1328125</c:v>
                      </c:pt>
                      <c:pt idx="2679">
                        <c:v>21956.875</c:v>
                      </c:pt>
                      <c:pt idx="2680">
                        <c:v>22028.9296875</c:v>
                      </c:pt>
                      <c:pt idx="2681">
                        <c:v>20095.28515625</c:v>
                      </c:pt>
                      <c:pt idx="2682">
                        <c:v>19062.02734375</c:v>
                      </c:pt>
                      <c:pt idx="2683">
                        <c:v>19575.46875</c:v>
                      </c:pt>
                      <c:pt idx="2684">
                        <c:v>23096.55859375</c:v>
                      </c:pt>
                      <c:pt idx="2685">
                        <c:v>16731.015625</c:v>
                      </c:pt>
                      <c:pt idx="2686">
                        <c:v>15048.8125</c:v>
                      </c:pt>
                      <c:pt idx="2687">
                        <c:v>13164.6328125</c:v>
                      </c:pt>
                      <c:pt idx="2688">
                        <c:v>11843.578125</c:v>
                      </c:pt>
                      <c:pt idx="2689">
                        <c:v>13055.796875</c:v>
                      </c:pt>
                      <c:pt idx="2690">
                        <c:v>15644.5390625</c:v>
                      </c:pt>
                      <c:pt idx="2691">
                        <c:v>16393.2734375</c:v>
                      </c:pt>
                      <c:pt idx="2692">
                        <c:v>17296.65625</c:v>
                      </c:pt>
                      <c:pt idx="2693">
                        <c:v>14761.7734375</c:v>
                      </c:pt>
                      <c:pt idx="2694">
                        <c:v>12529.4609375</c:v>
                      </c:pt>
                      <c:pt idx="2695">
                        <c:v>10344.0078125</c:v>
                      </c:pt>
                      <c:pt idx="2696">
                        <c:v>17332.15625</c:v>
                      </c:pt>
                      <c:pt idx="2697">
                        <c:v>11865.6484375</c:v>
                      </c:pt>
                      <c:pt idx="2698">
                        <c:v>14657.8671875</c:v>
                      </c:pt>
                      <c:pt idx="2699">
                        <c:v>10996.6484375</c:v>
                      </c:pt>
                      <c:pt idx="2700">
                        <c:v>16006.4140625</c:v>
                      </c:pt>
                      <c:pt idx="2701">
                        <c:v>14984.1953125</c:v>
                      </c:pt>
                      <c:pt idx="2702">
                        <c:v>13044.4921875</c:v>
                      </c:pt>
                      <c:pt idx="2703">
                        <c:v>12010.6171875</c:v>
                      </c:pt>
                      <c:pt idx="2704">
                        <c:v>13425.859375</c:v>
                      </c:pt>
                      <c:pt idx="2705">
                        <c:v>14242.828125</c:v>
                      </c:pt>
                      <c:pt idx="2706">
                        <c:v>17676.203125</c:v>
                      </c:pt>
                      <c:pt idx="2707">
                        <c:v>18245.5703125</c:v>
                      </c:pt>
                      <c:pt idx="2708">
                        <c:v>17569.3125</c:v>
                      </c:pt>
                      <c:pt idx="2709">
                        <c:v>15185.6015625</c:v>
                      </c:pt>
                      <c:pt idx="2710">
                        <c:v>11926.234375</c:v>
                      </c:pt>
                      <c:pt idx="2711">
                        <c:v>9300.3515625</c:v>
                      </c:pt>
                      <c:pt idx="2712">
                        <c:v>16854.3671875</c:v>
                      </c:pt>
                      <c:pt idx="2713">
                        <c:v>17398.6953125</c:v>
                      </c:pt>
                      <c:pt idx="2714">
                        <c:v>15099.328125</c:v>
                      </c:pt>
                      <c:pt idx="2715">
                        <c:v>19513.8125</c:v>
                      </c:pt>
                      <c:pt idx="2716">
                        <c:v>17486.1484375</c:v>
                      </c:pt>
                      <c:pt idx="2717">
                        <c:v>15521.9609375</c:v>
                      </c:pt>
                      <c:pt idx="2718">
                        <c:v>14164.5546875</c:v>
                      </c:pt>
                      <c:pt idx="2719">
                        <c:v>14638.3828125</c:v>
                      </c:pt>
                      <c:pt idx="2720">
                        <c:v>17224.8203125</c:v>
                      </c:pt>
                      <c:pt idx="2721">
                        <c:v>18732.01953125</c:v>
                      </c:pt>
                      <c:pt idx="2722">
                        <c:v>19363.79296875</c:v>
                      </c:pt>
                      <c:pt idx="2723">
                        <c:v>21329.18359375</c:v>
                      </c:pt>
                      <c:pt idx="2724">
                        <c:v>22211.39453125</c:v>
                      </c:pt>
                      <c:pt idx="2725">
                        <c:v>22791.41015625</c:v>
                      </c:pt>
                      <c:pt idx="2726">
                        <c:v>19785.0234375</c:v>
                      </c:pt>
                      <c:pt idx="2727">
                        <c:v>16710.6796875</c:v>
                      </c:pt>
                      <c:pt idx="2728">
                        <c:v>13830.2109375</c:v>
                      </c:pt>
                      <c:pt idx="2729">
                        <c:v>21119.5546875</c:v>
                      </c:pt>
                      <c:pt idx="2730">
                        <c:v>26587.12109375</c:v>
                      </c:pt>
                      <c:pt idx="2731">
                        <c:v>25723.25</c:v>
                      </c:pt>
                      <c:pt idx="2732">
                        <c:v>24846.05078125</c:v>
                      </c:pt>
                      <c:pt idx="2733">
                        <c:v>24557.08984375</c:v>
                      </c:pt>
                      <c:pt idx="2734">
                        <c:v>24681.4609375</c:v>
                      </c:pt>
                      <c:pt idx="2735">
                        <c:v>26240.46484375</c:v>
                      </c:pt>
                      <c:pt idx="2736">
                        <c:v>27512.578125</c:v>
                      </c:pt>
                      <c:pt idx="2737">
                        <c:v>27043.3125</c:v>
                      </c:pt>
                      <c:pt idx="2738">
                        <c:v>27040.30859375</c:v>
                      </c:pt>
                      <c:pt idx="2739">
                        <c:v>27390.1484375</c:v>
                      </c:pt>
                      <c:pt idx="2740">
                        <c:v>26632.8046875</c:v>
                      </c:pt>
                      <c:pt idx="2741">
                        <c:v>26887.7578125</c:v>
                      </c:pt>
                      <c:pt idx="2742">
                        <c:v>27118.203125</c:v>
                      </c:pt>
                      <c:pt idx="2743">
                        <c:v>27263.71484375</c:v>
                      </c:pt>
                      <c:pt idx="2744">
                        <c:v>26525.66796875</c:v>
                      </c:pt>
                      <c:pt idx="2745">
                        <c:v>9975.2109375</c:v>
                      </c:pt>
                      <c:pt idx="2746">
                        <c:v>10641.7421875</c:v>
                      </c:pt>
                      <c:pt idx="2747">
                        <c:v>11725.984375</c:v>
                      </c:pt>
                      <c:pt idx="2748">
                        <c:v>11207.1484375</c:v>
                      </c:pt>
                      <c:pt idx="2749">
                        <c:v>10520.0234375</c:v>
                      </c:pt>
                      <c:pt idx="2750">
                        <c:v>10359.796875</c:v>
                      </c:pt>
                      <c:pt idx="2751">
                        <c:v>8420.078125</c:v>
                      </c:pt>
                      <c:pt idx="2752">
                        <c:v>10161.921875</c:v>
                      </c:pt>
                      <c:pt idx="2753">
                        <c:v>11715.5625</c:v>
                      </c:pt>
                      <c:pt idx="2754">
                        <c:v>8828.3125</c:v>
                      </c:pt>
                      <c:pt idx="2755">
                        <c:v>4840.6953125</c:v>
                      </c:pt>
                      <c:pt idx="2756">
                        <c:v>9896.25</c:v>
                      </c:pt>
                      <c:pt idx="2757">
                        <c:v>11556.96875</c:v>
                      </c:pt>
                      <c:pt idx="2758">
                        <c:v>9914.1484375</c:v>
                      </c:pt>
                      <c:pt idx="2759">
                        <c:v>10974.7109375</c:v>
                      </c:pt>
                      <c:pt idx="2760">
                        <c:v>4361.46875</c:v>
                      </c:pt>
                      <c:pt idx="2761">
                        <c:v>2741.8125</c:v>
                      </c:pt>
                      <c:pt idx="2762">
                        <c:v>4203.6875</c:v>
                      </c:pt>
                      <c:pt idx="2763">
                        <c:v>-3378.328125</c:v>
                      </c:pt>
                      <c:pt idx="2764">
                        <c:v>-5269.1953125</c:v>
                      </c:pt>
                      <c:pt idx="2765">
                        <c:v>-3603.1796875</c:v>
                      </c:pt>
                      <c:pt idx="2766">
                        <c:v>-4848.671875</c:v>
                      </c:pt>
                      <c:pt idx="2767">
                        <c:v>-840.4765625</c:v>
                      </c:pt>
                      <c:pt idx="2768">
                        <c:v>91.890625</c:v>
                      </c:pt>
                      <c:pt idx="2769">
                        <c:v>1133.96875</c:v>
                      </c:pt>
                      <c:pt idx="2770">
                        <c:v>1454.84375</c:v>
                      </c:pt>
                      <c:pt idx="2771">
                        <c:v>972.9609375</c:v>
                      </c:pt>
                      <c:pt idx="2772">
                        <c:v>-2427.578125</c:v>
                      </c:pt>
                      <c:pt idx="2773">
                        <c:v>-1121.328125</c:v>
                      </c:pt>
                      <c:pt idx="2774">
                        <c:v>-4860.9453125</c:v>
                      </c:pt>
                      <c:pt idx="2775">
                        <c:v>24102.890625</c:v>
                      </c:pt>
                      <c:pt idx="2776">
                        <c:v>23001.9453125</c:v>
                      </c:pt>
                      <c:pt idx="2777">
                        <c:v>17698.1640625</c:v>
                      </c:pt>
                      <c:pt idx="2778">
                        <c:v>23555.8203125</c:v>
                      </c:pt>
                      <c:pt idx="2779">
                        <c:v>21701.765625</c:v>
                      </c:pt>
                      <c:pt idx="2780">
                        <c:v>23699.57421875</c:v>
                      </c:pt>
                      <c:pt idx="2781">
                        <c:v>22466.79296875</c:v>
                      </c:pt>
                      <c:pt idx="2782">
                        <c:v>20094.3125</c:v>
                      </c:pt>
                      <c:pt idx="2783">
                        <c:v>17271.921875</c:v>
                      </c:pt>
                      <c:pt idx="2784">
                        <c:v>17112.2734375</c:v>
                      </c:pt>
                      <c:pt idx="2785">
                        <c:v>18043.83203125</c:v>
                      </c:pt>
                      <c:pt idx="2786">
                        <c:v>20858.8984375</c:v>
                      </c:pt>
                      <c:pt idx="2787">
                        <c:v>21177.82421875</c:v>
                      </c:pt>
                      <c:pt idx="2788">
                        <c:v>20386.80859375</c:v>
                      </c:pt>
                      <c:pt idx="2789">
                        <c:v>23227.703125</c:v>
                      </c:pt>
                      <c:pt idx="2790">
                        <c:v>25185.796875</c:v>
                      </c:pt>
                      <c:pt idx="2791">
                        <c:v>24232.80859375</c:v>
                      </c:pt>
                      <c:pt idx="2792">
                        <c:v>24773.3046875</c:v>
                      </c:pt>
                      <c:pt idx="2793">
                        <c:v>20851.078125</c:v>
                      </c:pt>
                      <c:pt idx="2794">
                        <c:v>16468.29296875</c:v>
                      </c:pt>
                      <c:pt idx="2795">
                        <c:v>20274.0390625</c:v>
                      </c:pt>
                      <c:pt idx="2796">
                        <c:v>24827.6875</c:v>
                      </c:pt>
                      <c:pt idx="2797">
                        <c:v>22128.96484375</c:v>
                      </c:pt>
                      <c:pt idx="2798">
                        <c:v>19765.2265625</c:v>
                      </c:pt>
                      <c:pt idx="2799">
                        <c:v>20037.14453125</c:v>
                      </c:pt>
                      <c:pt idx="2800">
                        <c:v>22574.69921875</c:v>
                      </c:pt>
                      <c:pt idx="2801">
                        <c:v>22286.3828125</c:v>
                      </c:pt>
                      <c:pt idx="2802">
                        <c:v>20950.40234375</c:v>
                      </c:pt>
                      <c:pt idx="2803">
                        <c:v>20491.75390625</c:v>
                      </c:pt>
                      <c:pt idx="2804">
                        <c:v>24266.609375</c:v>
                      </c:pt>
                      <c:pt idx="2805">
                        <c:v>19469.9921875</c:v>
                      </c:pt>
                      <c:pt idx="2806">
                        <c:v>18247.0390625</c:v>
                      </c:pt>
                      <c:pt idx="2807">
                        <c:v>18143.4140625</c:v>
                      </c:pt>
                      <c:pt idx="2808">
                        <c:v>19055.0703125</c:v>
                      </c:pt>
                      <c:pt idx="2809">
                        <c:v>20793.25</c:v>
                      </c:pt>
                      <c:pt idx="2810">
                        <c:v>18616.5234375</c:v>
                      </c:pt>
                      <c:pt idx="2811">
                        <c:v>20370.9609375</c:v>
                      </c:pt>
                      <c:pt idx="2812">
                        <c:v>19345.609375</c:v>
                      </c:pt>
                      <c:pt idx="2813">
                        <c:v>19004.6953125</c:v>
                      </c:pt>
                      <c:pt idx="2814">
                        <c:v>20873.8203125</c:v>
                      </c:pt>
                      <c:pt idx="2815">
                        <c:v>21032.7890625</c:v>
                      </c:pt>
                      <c:pt idx="2816">
                        <c:v>20705.0703125</c:v>
                      </c:pt>
                      <c:pt idx="2817">
                        <c:v>18546.7578125</c:v>
                      </c:pt>
                      <c:pt idx="2818">
                        <c:v>18104.046875</c:v>
                      </c:pt>
                      <c:pt idx="2819">
                        <c:v>20956.9765625</c:v>
                      </c:pt>
                      <c:pt idx="2820">
                        <c:v>16657.796875</c:v>
                      </c:pt>
                      <c:pt idx="2821">
                        <c:v>15627.0859375</c:v>
                      </c:pt>
                      <c:pt idx="2822">
                        <c:v>15374.984375</c:v>
                      </c:pt>
                      <c:pt idx="2823">
                        <c:v>16374.53515625</c:v>
                      </c:pt>
                      <c:pt idx="2824">
                        <c:v>17918.39453125</c:v>
                      </c:pt>
                      <c:pt idx="2825">
                        <c:v>17776.4296875</c:v>
                      </c:pt>
                      <c:pt idx="2826">
                        <c:v>14994.8125</c:v>
                      </c:pt>
                      <c:pt idx="2827">
                        <c:v>17089.6953125</c:v>
                      </c:pt>
                      <c:pt idx="2828">
                        <c:v>15729.4296875</c:v>
                      </c:pt>
                      <c:pt idx="2829">
                        <c:v>15383.46875</c:v>
                      </c:pt>
                      <c:pt idx="2830">
                        <c:v>17492.8125</c:v>
                      </c:pt>
                      <c:pt idx="2831">
                        <c:v>17213.76953125</c:v>
                      </c:pt>
                      <c:pt idx="2832">
                        <c:v>17249.4609375</c:v>
                      </c:pt>
                      <c:pt idx="2833">
                        <c:v>16774</c:v>
                      </c:pt>
                      <c:pt idx="2834">
                        <c:v>17562.8203125</c:v>
                      </c:pt>
                      <c:pt idx="2835">
                        <c:v>23995.26171875</c:v>
                      </c:pt>
                      <c:pt idx="2836">
                        <c:v>25309.14453125</c:v>
                      </c:pt>
                      <c:pt idx="2837">
                        <c:v>24697.89453125</c:v>
                      </c:pt>
                      <c:pt idx="2838">
                        <c:v>25026.453125</c:v>
                      </c:pt>
                      <c:pt idx="2839">
                        <c:v>25198.18359375</c:v>
                      </c:pt>
                      <c:pt idx="2840">
                        <c:v>24932.9296875</c:v>
                      </c:pt>
                      <c:pt idx="2841">
                        <c:v>25032.83203125</c:v>
                      </c:pt>
                      <c:pt idx="2842">
                        <c:v>23356.453125</c:v>
                      </c:pt>
                      <c:pt idx="2843">
                        <c:v>21078.81640625</c:v>
                      </c:pt>
                      <c:pt idx="2844">
                        <c:v>20947.6328125</c:v>
                      </c:pt>
                      <c:pt idx="2845">
                        <c:v>24423.296875</c:v>
                      </c:pt>
                      <c:pt idx="2846">
                        <c:v>24576.07421875</c:v>
                      </c:pt>
                      <c:pt idx="2847">
                        <c:v>23420.67578125</c:v>
                      </c:pt>
                      <c:pt idx="2848">
                        <c:v>24250.87890625</c:v>
                      </c:pt>
                      <c:pt idx="2849">
                        <c:v>24774.203125</c:v>
                      </c:pt>
                      <c:pt idx="2850">
                        <c:v>13146.296875</c:v>
                      </c:pt>
                      <c:pt idx="2851">
                        <c:v>10991.9609375</c:v>
                      </c:pt>
                      <c:pt idx="2852">
                        <c:v>10474.2421875</c:v>
                      </c:pt>
                      <c:pt idx="2853">
                        <c:v>11999.1328125</c:v>
                      </c:pt>
                      <c:pt idx="2854">
                        <c:v>13405.4296875</c:v>
                      </c:pt>
                      <c:pt idx="2855">
                        <c:v>11678.59375</c:v>
                      </c:pt>
                      <c:pt idx="2856">
                        <c:v>10496.4609375</c:v>
                      </c:pt>
                      <c:pt idx="2857">
                        <c:v>8449.1015625</c:v>
                      </c:pt>
                      <c:pt idx="2858">
                        <c:v>11182.2265625</c:v>
                      </c:pt>
                      <c:pt idx="2859">
                        <c:v>12716.1015625</c:v>
                      </c:pt>
                      <c:pt idx="2860">
                        <c:v>10580.6171875</c:v>
                      </c:pt>
                      <c:pt idx="2861">
                        <c:v>9008.03125</c:v>
                      </c:pt>
                      <c:pt idx="2862">
                        <c:v>9002.59375</c:v>
                      </c:pt>
                      <c:pt idx="2863">
                        <c:v>10716.84375</c:v>
                      </c:pt>
                      <c:pt idx="2864">
                        <c:v>11903.703125</c:v>
                      </c:pt>
                      <c:pt idx="2865">
                        <c:v>16106.5078125</c:v>
                      </c:pt>
                      <c:pt idx="2866">
                        <c:v>12627.296875</c:v>
                      </c:pt>
                      <c:pt idx="2867">
                        <c:v>10749.1640625</c:v>
                      </c:pt>
                      <c:pt idx="2868">
                        <c:v>16320.03125</c:v>
                      </c:pt>
                      <c:pt idx="2869">
                        <c:v>16594.953125</c:v>
                      </c:pt>
                      <c:pt idx="2870">
                        <c:v>15113.203125</c:v>
                      </c:pt>
                      <c:pt idx="2871">
                        <c:v>14352.9609375</c:v>
                      </c:pt>
                      <c:pt idx="2872">
                        <c:v>14435.2421875</c:v>
                      </c:pt>
                      <c:pt idx="2873">
                        <c:v>14760.78125</c:v>
                      </c:pt>
                      <c:pt idx="2874">
                        <c:v>16886.2421875</c:v>
                      </c:pt>
                      <c:pt idx="2875">
                        <c:v>16657.6953125</c:v>
                      </c:pt>
                      <c:pt idx="2876">
                        <c:v>16460.4765625</c:v>
                      </c:pt>
                      <c:pt idx="2877">
                        <c:v>17161.890625</c:v>
                      </c:pt>
                      <c:pt idx="2878">
                        <c:v>17117.15625</c:v>
                      </c:pt>
                      <c:pt idx="2879">
                        <c:v>16526.8359375</c:v>
                      </c:pt>
                      <c:pt idx="2880">
                        <c:v>18369.953125</c:v>
                      </c:pt>
                      <c:pt idx="2881">
                        <c:v>16792.7578125</c:v>
                      </c:pt>
                      <c:pt idx="2882">
                        <c:v>15046.109375</c:v>
                      </c:pt>
                      <c:pt idx="2883">
                        <c:v>14238.1640625</c:v>
                      </c:pt>
                      <c:pt idx="2884">
                        <c:v>16211.65625</c:v>
                      </c:pt>
                      <c:pt idx="2885">
                        <c:v>16993.203125</c:v>
                      </c:pt>
                      <c:pt idx="2886">
                        <c:v>19528.96875</c:v>
                      </c:pt>
                      <c:pt idx="2887">
                        <c:v>17195.9140625</c:v>
                      </c:pt>
                      <c:pt idx="2888">
                        <c:v>14662.171875</c:v>
                      </c:pt>
                      <c:pt idx="2889">
                        <c:v>10987.734375</c:v>
                      </c:pt>
                      <c:pt idx="2890">
                        <c:v>18573.1640625</c:v>
                      </c:pt>
                      <c:pt idx="2891">
                        <c:v>19640.25</c:v>
                      </c:pt>
                      <c:pt idx="2892">
                        <c:v>15107.1015625</c:v>
                      </c:pt>
                      <c:pt idx="2893">
                        <c:v>18316.1796875</c:v>
                      </c:pt>
                      <c:pt idx="2894">
                        <c:v>19749.38671875</c:v>
                      </c:pt>
                      <c:pt idx="2895">
                        <c:v>20842.95703125</c:v>
                      </c:pt>
                      <c:pt idx="2896">
                        <c:v>20060.55078125</c:v>
                      </c:pt>
                      <c:pt idx="2897">
                        <c:v>21851.8828125</c:v>
                      </c:pt>
                      <c:pt idx="2898">
                        <c:v>22862.5078125</c:v>
                      </c:pt>
                      <c:pt idx="2899">
                        <c:v>20973.08203125</c:v>
                      </c:pt>
                      <c:pt idx="2900">
                        <c:v>20979.50390625</c:v>
                      </c:pt>
                      <c:pt idx="2901">
                        <c:v>22657.7890625</c:v>
                      </c:pt>
                      <c:pt idx="2902">
                        <c:v>22689.0546875</c:v>
                      </c:pt>
                      <c:pt idx="2903">
                        <c:v>20075.390625</c:v>
                      </c:pt>
                      <c:pt idx="2904">
                        <c:v>17143.0078125</c:v>
                      </c:pt>
                      <c:pt idx="2905">
                        <c:v>12498.5703125</c:v>
                      </c:pt>
                      <c:pt idx="2906">
                        <c:v>13242.90625</c:v>
                      </c:pt>
                      <c:pt idx="2907">
                        <c:v>22481.1953125</c:v>
                      </c:pt>
                      <c:pt idx="2908">
                        <c:v>22338.58984375</c:v>
                      </c:pt>
                      <c:pt idx="2909">
                        <c:v>18623.75</c:v>
                      </c:pt>
                      <c:pt idx="2910">
                        <c:v>16316.3515625</c:v>
                      </c:pt>
                      <c:pt idx="2911">
                        <c:v>14349.97265625</c:v>
                      </c:pt>
                      <c:pt idx="2912">
                        <c:v>12057.265625</c:v>
                      </c:pt>
                      <c:pt idx="2913">
                        <c:v>10065.58203125</c:v>
                      </c:pt>
                      <c:pt idx="2914">
                        <c:v>8142.203125</c:v>
                      </c:pt>
                      <c:pt idx="2915">
                        <c:v>8692.4375</c:v>
                      </c:pt>
                      <c:pt idx="2916">
                        <c:v>10445.28515625</c:v>
                      </c:pt>
                      <c:pt idx="2917">
                        <c:v>13758.48046875</c:v>
                      </c:pt>
                      <c:pt idx="2918">
                        <c:v>17356.0234375</c:v>
                      </c:pt>
                      <c:pt idx="2919">
                        <c:v>18282.4921875</c:v>
                      </c:pt>
                      <c:pt idx="2920">
                        <c:v>17372.8203125</c:v>
                      </c:pt>
                      <c:pt idx="2921">
                        <c:v>17261.671875</c:v>
                      </c:pt>
                      <c:pt idx="2922">
                        <c:v>18067.3203125</c:v>
                      </c:pt>
                      <c:pt idx="2923">
                        <c:v>16848.4140625</c:v>
                      </c:pt>
                      <c:pt idx="2924">
                        <c:v>17436.3984375</c:v>
                      </c:pt>
                      <c:pt idx="2925">
                        <c:v>20217.96875</c:v>
                      </c:pt>
                      <c:pt idx="2926">
                        <c:v>21419.95703125</c:v>
                      </c:pt>
                      <c:pt idx="2927">
                        <c:v>20698.0546875</c:v>
                      </c:pt>
                      <c:pt idx="2928">
                        <c:v>19428.9453125</c:v>
                      </c:pt>
                      <c:pt idx="2929">
                        <c:v>20577.625</c:v>
                      </c:pt>
                      <c:pt idx="2930">
                        <c:v>20379.171875</c:v>
                      </c:pt>
                      <c:pt idx="2931">
                        <c:v>16222.3203125</c:v>
                      </c:pt>
                      <c:pt idx="2932">
                        <c:v>20782.125</c:v>
                      </c:pt>
                      <c:pt idx="2933">
                        <c:v>21064.8046875</c:v>
                      </c:pt>
                      <c:pt idx="2934">
                        <c:v>21544.03515625</c:v>
                      </c:pt>
                      <c:pt idx="2935">
                        <c:v>20582.41796875</c:v>
                      </c:pt>
                      <c:pt idx="2936">
                        <c:v>21021.4296875</c:v>
                      </c:pt>
                      <c:pt idx="2937">
                        <c:v>21232.82421875</c:v>
                      </c:pt>
                      <c:pt idx="2938">
                        <c:v>20222.50390625</c:v>
                      </c:pt>
                      <c:pt idx="2939">
                        <c:v>18489.73828125</c:v>
                      </c:pt>
                      <c:pt idx="2940">
                        <c:v>20630.0703125</c:v>
                      </c:pt>
                      <c:pt idx="2941">
                        <c:v>21605.140625</c:v>
                      </c:pt>
                      <c:pt idx="2942">
                        <c:v>22016.90625</c:v>
                      </c:pt>
                      <c:pt idx="2943">
                        <c:v>21030.6875</c:v>
                      </c:pt>
                      <c:pt idx="2944">
                        <c:v>17978.53125</c:v>
                      </c:pt>
                      <c:pt idx="2945">
                        <c:v>20054.40625</c:v>
                      </c:pt>
                      <c:pt idx="2946">
                        <c:v>17852.78125</c:v>
                      </c:pt>
                      <c:pt idx="2947">
                        <c:v>18000.890625</c:v>
                      </c:pt>
                      <c:pt idx="2948">
                        <c:v>17142.5390625</c:v>
                      </c:pt>
                      <c:pt idx="2949">
                        <c:v>18921.421875</c:v>
                      </c:pt>
                      <c:pt idx="2950">
                        <c:v>22213.765625</c:v>
                      </c:pt>
                      <c:pt idx="2951">
                        <c:v>19925.703125</c:v>
                      </c:pt>
                      <c:pt idx="2952">
                        <c:v>18191.9375</c:v>
                      </c:pt>
                      <c:pt idx="2953">
                        <c:v>13508.7265625</c:v>
                      </c:pt>
                      <c:pt idx="2954">
                        <c:v>21827.234375</c:v>
                      </c:pt>
                      <c:pt idx="2955">
                        <c:v>24975.44921875</c:v>
                      </c:pt>
                      <c:pt idx="2956">
                        <c:v>22511.7578125</c:v>
                      </c:pt>
                      <c:pt idx="2957">
                        <c:v>24673.6953125</c:v>
                      </c:pt>
                      <c:pt idx="2958">
                        <c:v>21949.6640625</c:v>
                      </c:pt>
                      <c:pt idx="2959">
                        <c:v>24097.87890625</c:v>
                      </c:pt>
                      <c:pt idx="2960">
                        <c:v>21897.6640625</c:v>
                      </c:pt>
                      <c:pt idx="2961">
                        <c:v>22255.40625</c:v>
                      </c:pt>
                      <c:pt idx="2962">
                        <c:v>21509.078125</c:v>
                      </c:pt>
                      <c:pt idx="2963">
                        <c:v>22891.10546875</c:v>
                      </c:pt>
                      <c:pt idx="2964">
                        <c:v>25266.37890625</c:v>
                      </c:pt>
                      <c:pt idx="2965">
                        <c:v>23953.75</c:v>
                      </c:pt>
                      <c:pt idx="2966">
                        <c:v>20402.53125</c:v>
                      </c:pt>
                      <c:pt idx="2967">
                        <c:v>24544.421875</c:v>
                      </c:pt>
                      <c:pt idx="2968">
                        <c:v>24607.12890625</c:v>
                      </c:pt>
                      <c:pt idx="2969">
                        <c:v>22260.61328125</c:v>
                      </c:pt>
                      <c:pt idx="2970">
                        <c:v>9499.875</c:v>
                      </c:pt>
                      <c:pt idx="2971">
                        <c:v>8987.5078125</c:v>
                      </c:pt>
                      <c:pt idx="2972">
                        <c:v>9895.4140625</c:v>
                      </c:pt>
                      <c:pt idx="2973">
                        <c:v>7960.90625</c:v>
                      </c:pt>
                      <c:pt idx="2974">
                        <c:v>12296.7578125</c:v>
                      </c:pt>
                      <c:pt idx="2975">
                        <c:v>11498.3203125</c:v>
                      </c:pt>
                      <c:pt idx="2976">
                        <c:v>10536.1484375</c:v>
                      </c:pt>
                      <c:pt idx="2977">
                        <c:v>4947.8515625</c:v>
                      </c:pt>
                      <c:pt idx="2978">
                        <c:v>9697.1640625</c:v>
                      </c:pt>
                      <c:pt idx="2979">
                        <c:v>11637.8359375</c:v>
                      </c:pt>
                      <c:pt idx="2980">
                        <c:v>10567.2890625</c:v>
                      </c:pt>
                      <c:pt idx="2981">
                        <c:v>11373.71875</c:v>
                      </c:pt>
                      <c:pt idx="2982">
                        <c:v>12792.4921875</c:v>
                      </c:pt>
                      <c:pt idx="2983">
                        <c:v>12272.0078125</c:v>
                      </c:pt>
                      <c:pt idx="2984">
                        <c:v>13072.703125</c:v>
                      </c:pt>
                      <c:pt idx="2985">
                        <c:v>23960.546875</c:v>
                      </c:pt>
                      <c:pt idx="2986">
                        <c:v>24325.8203125</c:v>
                      </c:pt>
                      <c:pt idx="2987">
                        <c:v>25047.015625</c:v>
                      </c:pt>
                      <c:pt idx="2988">
                        <c:v>23920.0703125</c:v>
                      </c:pt>
                      <c:pt idx="2989">
                        <c:v>21616.140625</c:v>
                      </c:pt>
                      <c:pt idx="2990">
                        <c:v>23477.98046875</c:v>
                      </c:pt>
                      <c:pt idx="2991">
                        <c:v>21255.078125</c:v>
                      </c:pt>
                      <c:pt idx="2992">
                        <c:v>21349.30859375</c:v>
                      </c:pt>
                      <c:pt idx="2993">
                        <c:v>20253.5078125</c:v>
                      </c:pt>
                      <c:pt idx="2994">
                        <c:v>21824.984375</c:v>
                      </c:pt>
                      <c:pt idx="2995">
                        <c:v>25491.6171875</c:v>
                      </c:pt>
                      <c:pt idx="2996">
                        <c:v>25211.0625</c:v>
                      </c:pt>
                      <c:pt idx="2997">
                        <c:v>24231.56640625</c:v>
                      </c:pt>
                      <c:pt idx="2998">
                        <c:v>21260.078125</c:v>
                      </c:pt>
                      <c:pt idx="2999">
                        <c:v>26403.34765625</c:v>
                      </c:pt>
                      <c:pt idx="3000">
                        <c:v>24544.171875</c:v>
                      </c:pt>
                      <c:pt idx="3001">
                        <c:v>22862.09375</c:v>
                      </c:pt>
                      <c:pt idx="3002">
                        <c:v>21775.9921875</c:v>
                      </c:pt>
                      <c:pt idx="3003">
                        <c:v>21595.390625</c:v>
                      </c:pt>
                      <c:pt idx="3004">
                        <c:v>21581.890625</c:v>
                      </c:pt>
                      <c:pt idx="3005">
                        <c:v>23693.03125</c:v>
                      </c:pt>
                      <c:pt idx="3006">
                        <c:v>22476.0390625</c:v>
                      </c:pt>
                      <c:pt idx="3007">
                        <c:v>24541.671875</c:v>
                      </c:pt>
                      <c:pt idx="3008">
                        <c:v>23189.6953125</c:v>
                      </c:pt>
                      <c:pt idx="3009">
                        <c:v>22531.8046875</c:v>
                      </c:pt>
                      <c:pt idx="3010">
                        <c:v>22785.5234375</c:v>
                      </c:pt>
                      <c:pt idx="3011">
                        <c:v>23520.640625</c:v>
                      </c:pt>
                      <c:pt idx="3012">
                        <c:v>23724.765625</c:v>
                      </c:pt>
                      <c:pt idx="3013">
                        <c:v>23916.40625</c:v>
                      </c:pt>
                      <c:pt idx="3014">
                        <c:v>20398.578125</c:v>
                      </c:pt>
                      <c:pt idx="3015">
                        <c:v>19221.09375</c:v>
                      </c:pt>
                      <c:pt idx="3016">
                        <c:v>18550.6953125</c:v>
                      </c:pt>
                      <c:pt idx="3017">
                        <c:v>18164.2421875</c:v>
                      </c:pt>
                      <c:pt idx="3018">
                        <c:v>18946.39453125</c:v>
                      </c:pt>
                      <c:pt idx="3019">
                        <c:v>18123.50390625</c:v>
                      </c:pt>
                      <c:pt idx="3020">
                        <c:v>19017.3828125</c:v>
                      </c:pt>
                      <c:pt idx="3021">
                        <c:v>17783.921875</c:v>
                      </c:pt>
                      <c:pt idx="3022">
                        <c:v>17512.1796875</c:v>
                      </c:pt>
                      <c:pt idx="3023">
                        <c:v>19615.76953125</c:v>
                      </c:pt>
                      <c:pt idx="3024">
                        <c:v>19871.828125</c:v>
                      </c:pt>
                      <c:pt idx="3025">
                        <c:v>20057.62109375</c:v>
                      </c:pt>
                      <c:pt idx="3026">
                        <c:v>20216.66015625</c:v>
                      </c:pt>
                      <c:pt idx="3027">
                        <c:v>19813.47265625</c:v>
                      </c:pt>
                      <c:pt idx="3028">
                        <c:v>18246.6875</c:v>
                      </c:pt>
                      <c:pt idx="3029">
                        <c:v>17483.7265625</c:v>
                      </c:pt>
                      <c:pt idx="3030">
                        <c:v>22412.484375</c:v>
                      </c:pt>
                      <c:pt idx="3031">
                        <c:v>21146.5703125</c:v>
                      </c:pt>
                      <c:pt idx="3032">
                        <c:v>22211.7890625</c:v>
                      </c:pt>
                      <c:pt idx="3033">
                        <c:v>22344.1328125</c:v>
                      </c:pt>
                      <c:pt idx="3034">
                        <c:v>21753.015625</c:v>
                      </c:pt>
                      <c:pt idx="3035">
                        <c:v>20528.3515625</c:v>
                      </c:pt>
                      <c:pt idx="3036">
                        <c:v>21399.34375</c:v>
                      </c:pt>
                      <c:pt idx="3037">
                        <c:v>19941.375</c:v>
                      </c:pt>
                      <c:pt idx="3038">
                        <c:v>22361.609375</c:v>
                      </c:pt>
                      <c:pt idx="3039">
                        <c:v>21156.8828125</c:v>
                      </c:pt>
                      <c:pt idx="3040">
                        <c:v>20108.8984375</c:v>
                      </c:pt>
                      <c:pt idx="3041">
                        <c:v>20685.1640625</c:v>
                      </c:pt>
                      <c:pt idx="3042">
                        <c:v>21587.0546875</c:v>
                      </c:pt>
                      <c:pt idx="3043">
                        <c:v>21358.5859375</c:v>
                      </c:pt>
                      <c:pt idx="3044">
                        <c:v>22281.2890625</c:v>
                      </c:pt>
                      <c:pt idx="3045">
                        <c:v>14350.6015625</c:v>
                      </c:pt>
                      <c:pt idx="3046">
                        <c:v>13102.671875</c:v>
                      </c:pt>
                      <c:pt idx="3047">
                        <c:v>12482.9375</c:v>
                      </c:pt>
                      <c:pt idx="3048">
                        <c:v>13458.6328125</c:v>
                      </c:pt>
                      <c:pt idx="3049">
                        <c:v>13780.328125</c:v>
                      </c:pt>
                      <c:pt idx="3050">
                        <c:v>10438.71875</c:v>
                      </c:pt>
                      <c:pt idx="3051">
                        <c:v>8758.3671875</c:v>
                      </c:pt>
                      <c:pt idx="3052">
                        <c:v>13785.5390625</c:v>
                      </c:pt>
                      <c:pt idx="3053">
                        <c:v>12969.875</c:v>
                      </c:pt>
                      <c:pt idx="3054">
                        <c:v>12340.875</c:v>
                      </c:pt>
                      <c:pt idx="3055">
                        <c:v>11314.265625</c:v>
                      </c:pt>
                      <c:pt idx="3056">
                        <c:v>10950.9609375</c:v>
                      </c:pt>
                      <c:pt idx="3057">
                        <c:v>11451.1328125</c:v>
                      </c:pt>
                      <c:pt idx="3058">
                        <c:v>12872.8984375</c:v>
                      </c:pt>
                      <c:pt idx="3059">
                        <c:v>14107.265625</c:v>
                      </c:pt>
                      <c:pt idx="3060">
                        <c:v>24504.25</c:v>
                      </c:pt>
                      <c:pt idx="3061">
                        <c:v>24769.734375</c:v>
                      </c:pt>
                      <c:pt idx="3062">
                        <c:v>24560.8984375</c:v>
                      </c:pt>
                      <c:pt idx="3063">
                        <c:v>23233.75390625</c:v>
                      </c:pt>
                      <c:pt idx="3064">
                        <c:v>24912.6796875</c:v>
                      </c:pt>
                      <c:pt idx="3065">
                        <c:v>25075.34765625</c:v>
                      </c:pt>
                      <c:pt idx="3066">
                        <c:v>23782.9296875</c:v>
                      </c:pt>
                      <c:pt idx="3067">
                        <c:v>22645.30078125</c:v>
                      </c:pt>
                      <c:pt idx="3068">
                        <c:v>24395.96484375</c:v>
                      </c:pt>
                      <c:pt idx="3069">
                        <c:v>25139.3125</c:v>
                      </c:pt>
                      <c:pt idx="3070">
                        <c:v>25057.7421875</c:v>
                      </c:pt>
                      <c:pt idx="3071">
                        <c:v>25021.40234375</c:v>
                      </c:pt>
                      <c:pt idx="3072">
                        <c:v>25164.61328125</c:v>
                      </c:pt>
                      <c:pt idx="3073">
                        <c:v>24472.14453125</c:v>
                      </c:pt>
                      <c:pt idx="3074">
                        <c:v>24243.87109375</c:v>
                      </c:pt>
                      <c:pt idx="3075">
                        <c:v>15032.5078125</c:v>
                      </c:pt>
                      <c:pt idx="3076">
                        <c:v>12929.921875</c:v>
                      </c:pt>
                      <c:pt idx="3077">
                        <c:v>11859.8828125</c:v>
                      </c:pt>
                      <c:pt idx="3078">
                        <c:v>11205.2578125</c:v>
                      </c:pt>
                      <c:pt idx="3079">
                        <c:v>11742.6875</c:v>
                      </c:pt>
                      <c:pt idx="3080">
                        <c:v>13751.0234375</c:v>
                      </c:pt>
                      <c:pt idx="3081">
                        <c:v>15502.1171875</c:v>
                      </c:pt>
                      <c:pt idx="3082">
                        <c:v>16382.46875</c:v>
                      </c:pt>
                      <c:pt idx="3083">
                        <c:v>16041.71875</c:v>
                      </c:pt>
                      <c:pt idx="3084">
                        <c:v>14464.4140625</c:v>
                      </c:pt>
                      <c:pt idx="3085">
                        <c:v>11698.4140625</c:v>
                      </c:pt>
                      <c:pt idx="3086">
                        <c:v>9009.1796875</c:v>
                      </c:pt>
                      <c:pt idx="3087">
                        <c:v>12630.3515625</c:v>
                      </c:pt>
                      <c:pt idx="3088">
                        <c:v>15027.59375</c:v>
                      </c:pt>
                      <c:pt idx="3089">
                        <c:v>16105.1796875</c:v>
                      </c:pt>
                      <c:pt idx="3090">
                        <c:v>19040.89453125</c:v>
                      </c:pt>
                      <c:pt idx="3091">
                        <c:v>18971.984375</c:v>
                      </c:pt>
                      <c:pt idx="3092">
                        <c:v>18236.6953125</c:v>
                      </c:pt>
                      <c:pt idx="3093">
                        <c:v>17914.59375</c:v>
                      </c:pt>
                      <c:pt idx="3094">
                        <c:v>17460.3828125</c:v>
                      </c:pt>
                      <c:pt idx="3095">
                        <c:v>16022.109375</c:v>
                      </c:pt>
                      <c:pt idx="3096">
                        <c:v>15498.6484375</c:v>
                      </c:pt>
                      <c:pt idx="3097">
                        <c:v>14053.15625</c:v>
                      </c:pt>
                      <c:pt idx="3098">
                        <c:v>14141.53125</c:v>
                      </c:pt>
                      <c:pt idx="3099">
                        <c:v>18483.9296875</c:v>
                      </c:pt>
                      <c:pt idx="3100">
                        <c:v>17297.703125</c:v>
                      </c:pt>
                      <c:pt idx="3101">
                        <c:v>16434.0078125</c:v>
                      </c:pt>
                      <c:pt idx="3102">
                        <c:v>16721.0625</c:v>
                      </c:pt>
                      <c:pt idx="3103">
                        <c:v>17414.5859375</c:v>
                      </c:pt>
                      <c:pt idx="3104">
                        <c:v>14949.1015625</c:v>
                      </c:pt>
                      <c:pt idx="3105">
                        <c:v>25633.984375</c:v>
                      </c:pt>
                      <c:pt idx="3106">
                        <c:v>25201.8046875</c:v>
                      </c:pt>
                      <c:pt idx="3107">
                        <c:v>25229.8125</c:v>
                      </c:pt>
                      <c:pt idx="3108">
                        <c:v>25238.15625</c:v>
                      </c:pt>
                      <c:pt idx="3109">
                        <c:v>25929.8203125</c:v>
                      </c:pt>
                      <c:pt idx="3110">
                        <c:v>23156.2265625</c:v>
                      </c:pt>
                      <c:pt idx="3111">
                        <c:v>24526.96875</c:v>
                      </c:pt>
                      <c:pt idx="3112">
                        <c:v>23816.984375</c:v>
                      </c:pt>
                      <c:pt idx="3113">
                        <c:v>20926.5546875</c:v>
                      </c:pt>
                      <c:pt idx="3114">
                        <c:v>19436.9453125</c:v>
                      </c:pt>
                      <c:pt idx="3115">
                        <c:v>19746.3203125</c:v>
                      </c:pt>
                      <c:pt idx="3116">
                        <c:v>21468.6171875</c:v>
                      </c:pt>
                      <c:pt idx="3117">
                        <c:v>24335.0546875</c:v>
                      </c:pt>
                      <c:pt idx="3118">
                        <c:v>25741.65625</c:v>
                      </c:pt>
                      <c:pt idx="3119">
                        <c:v>23880.015625</c:v>
                      </c:pt>
                      <c:pt idx="3120">
                        <c:v>14494.078125</c:v>
                      </c:pt>
                      <c:pt idx="3121">
                        <c:v>12419.6015625</c:v>
                      </c:pt>
                      <c:pt idx="3122">
                        <c:v>9656.484375</c:v>
                      </c:pt>
                      <c:pt idx="3123">
                        <c:v>8093.25</c:v>
                      </c:pt>
                      <c:pt idx="3124">
                        <c:v>10067.65625</c:v>
                      </c:pt>
                      <c:pt idx="3125">
                        <c:v>12368.8125</c:v>
                      </c:pt>
                      <c:pt idx="3126">
                        <c:v>12608.8203125</c:v>
                      </c:pt>
                      <c:pt idx="3127">
                        <c:v>14099.296875</c:v>
                      </c:pt>
                      <c:pt idx="3128">
                        <c:v>14381.2421875</c:v>
                      </c:pt>
                      <c:pt idx="3129">
                        <c:v>14504.96875</c:v>
                      </c:pt>
                      <c:pt idx="3130">
                        <c:v>13888.8359375</c:v>
                      </c:pt>
                      <c:pt idx="3131">
                        <c:v>11628.203125</c:v>
                      </c:pt>
                      <c:pt idx="3132">
                        <c:v>9733.828125</c:v>
                      </c:pt>
                      <c:pt idx="3133">
                        <c:v>7717.6875</c:v>
                      </c:pt>
                      <c:pt idx="3134">
                        <c:v>14882.9375</c:v>
                      </c:pt>
                      <c:pt idx="3135">
                        <c:v>15216.46875</c:v>
                      </c:pt>
                      <c:pt idx="3136">
                        <c:v>12605.0625</c:v>
                      </c:pt>
                      <c:pt idx="3137">
                        <c:v>11484.0390625</c:v>
                      </c:pt>
                      <c:pt idx="3138">
                        <c:v>12641.5234375</c:v>
                      </c:pt>
                      <c:pt idx="3139">
                        <c:v>9830.9609375</c:v>
                      </c:pt>
                      <c:pt idx="3140">
                        <c:v>9421.640625</c:v>
                      </c:pt>
                      <c:pt idx="3141">
                        <c:v>8003.34375</c:v>
                      </c:pt>
                      <c:pt idx="3142">
                        <c:v>8758.5625</c:v>
                      </c:pt>
                      <c:pt idx="3143">
                        <c:v>13450.640625</c:v>
                      </c:pt>
                      <c:pt idx="3144">
                        <c:v>15119.75</c:v>
                      </c:pt>
                      <c:pt idx="3145">
                        <c:v>13407.9921875</c:v>
                      </c:pt>
                      <c:pt idx="3146">
                        <c:v>14916.6171875</c:v>
                      </c:pt>
                      <c:pt idx="3147">
                        <c:v>16216.3046875</c:v>
                      </c:pt>
                      <c:pt idx="3148">
                        <c:v>12633.859375</c:v>
                      </c:pt>
                      <c:pt idx="3149">
                        <c:v>8827.46875</c:v>
                      </c:pt>
                      <c:pt idx="3150">
                        <c:v>25000.51953125</c:v>
                      </c:pt>
                      <c:pt idx="3151">
                        <c:v>24731.5078125</c:v>
                      </c:pt>
                      <c:pt idx="3152">
                        <c:v>25691.359375</c:v>
                      </c:pt>
                      <c:pt idx="3153">
                        <c:v>25974.01953125</c:v>
                      </c:pt>
                      <c:pt idx="3154">
                        <c:v>25180.06640625</c:v>
                      </c:pt>
                      <c:pt idx="3155">
                        <c:v>25758.83203125</c:v>
                      </c:pt>
                      <c:pt idx="3156">
                        <c:v>24375.11328125</c:v>
                      </c:pt>
                      <c:pt idx="3157">
                        <c:v>23902.7734375</c:v>
                      </c:pt>
                      <c:pt idx="3158">
                        <c:v>24038.51171875</c:v>
                      </c:pt>
                      <c:pt idx="3159">
                        <c:v>24222.84375</c:v>
                      </c:pt>
                      <c:pt idx="3160">
                        <c:v>24502.66015625</c:v>
                      </c:pt>
                      <c:pt idx="3161">
                        <c:v>24028.359375</c:v>
                      </c:pt>
                      <c:pt idx="3162">
                        <c:v>24361.5078125</c:v>
                      </c:pt>
                      <c:pt idx="3163">
                        <c:v>25996.46484375</c:v>
                      </c:pt>
                      <c:pt idx="3164">
                        <c:v>23198.75390625</c:v>
                      </c:pt>
                      <c:pt idx="3165">
                        <c:v>24671.9375</c:v>
                      </c:pt>
                      <c:pt idx="3166">
                        <c:v>25028.75</c:v>
                      </c:pt>
                      <c:pt idx="3167">
                        <c:v>24193.84375</c:v>
                      </c:pt>
                      <c:pt idx="3168">
                        <c:v>24499.2890625</c:v>
                      </c:pt>
                      <c:pt idx="3169">
                        <c:v>22728.03125</c:v>
                      </c:pt>
                      <c:pt idx="3170">
                        <c:v>25506.9609375</c:v>
                      </c:pt>
                      <c:pt idx="3171">
                        <c:v>25492.34375</c:v>
                      </c:pt>
                      <c:pt idx="3172">
                        <c:v>24823.96875</c:v>
                      </c:pt>
                      <c:pt idx="3173">
                        <c:v>25685.8671875</c:v>
                      </c:pt>
                      <c:pt idx="3174">
                        <c:v>24619.5390625</c:v>
                      </c:pt>
                      <c:pt idx="3175">
                        <c:v>22505.2578125</c:v>
                      </c:pt>
                      <c:pt idx="3176">
                        <c:v>21950.2109375</c:v>
                      </c:pt>
                      <c:pt idx="3177">
                        <c:v>25634.5</c:v>
                      </c:pt>
                      <c:pt idx="3178">
                        <c:v>25493.3515625</c:v>
                      </c:pt>
                      <c:pt idx="3179">
                        <c:v>24276.9375</c:v>
                      </c:pt>
                      <c:pt idx="3180">
                        <c:v>15097.0078125</c:v>
                      </c:pt>
                      <c:pt idx="3181">
                        <c:v>14632.78125</c:v>
                      </c:pt>
                      <c:pt idx="3182">
                        <c:v>13820.875</c:v>
                      </c:pt>
                      <c:pt idx="3183">
                        <c:v>12129.7578125</c:v>
                      </c:pt>
                      <c:pt idx="3184">
                        <c:v>15618.5390625</c:v>
                      </c:pt>
                      <c:pt idx="3185">
                        <c:v>13855.8984375</c:v>
                      </c:pt>
                      <c:pt idx="3186">
                        <c:v>11686.8359375</c:v>
                      </c:pt>
                      <c:pt idx="3187">
                        <c:v>10483.40625</c:v>
                      </c:pt>
                      <c:pt idx="3188">
                        <c:v>10686.18359375</c:v>
                      </c:pt>
                      <c:pt idx="3189">
                        <c:v>12150.7421875</c:v>
                      </c:pt>
                      <c:pt idx="3190">
                        <c:v>14561.4921875</c:v>
                      </c:pt>
                      <c:pt idx="3191">
                        <c:v>13986.640625</c:v>
                      </c:pt>
                      <c:pt idx="3192">
                        <c:v>13907.34375</c:v>
                      </c:pt>
                      <c:pt idx="3193">
                        <c:v>14353.00390625</c:v>
                      </c:pt>
                      <c:pt idx="3194">
                        <c:v>15520.5703125</c:v>
                      </c:pt>
                      <c:pt idx="3195">
                        <c:v>12488.1640625</c:v>
                      </c:pt>
                      <c:pt idx="3196">
                        <c:v>12640.0078125</c:v>
                      </c:pt>
                      <c:pt idx="3197">
                        <c:v>11864.6328125</c:v>
                      </c:pt>
                      <c:pt idx="3198">
                        <c:v>11969.9296875</c:v>
                      </c:pt>
                      <c:pt idx="3199">
                        <c:v>9632.25</c:v>
                      </c:pt>
                      <c:pt idx="3200">
                        <c:v>10251.640625</c:v>
                      </c:pt>
                      <c:pt idx="3201">
                        <c:v>10751.5234375</c:v>
                      </c:pt>
                      <c:pt idx="3202">
                        <c:v>10785.5859375</c:v>
                      </c:pt>
                      <c:pt idx="3203">
                        <c:v>9933.0546875</c:v>
                      </c:pt>
                      <c:pt idx="3204">
                        <c:v>10488.21875</c:v>
                      </c:pt>
                      <c:pt idx="3205">
                        <c:v>11381.71875</c:v>
                      </c:pt>
                      <c:pt idx="3206">
                        <c:v>12244.5625</c:v>
                      </c:pt>
                      <c:pt idx="3207">
                        <c:v>12130.8828125</c:v>
                      </c:pt>
                      <c:pt idx="3208">
                        <c:v>13004.8515625</c:v>
                      </c:pt>
                      <c:pt idx="3209">
                        <c:v>10678.8359375</c:v>
                      </c:pt>
                      <c:pt idx="3210">
                        <c:v>26598.4296875</c:v>
                      </c:pt>
                      <c:pt idx="3211">
                        <c:v>25879.0859375</c:v>
                      </c:pt>
                      <c:pt idx="3212">
                        <c:v>22670.859375</c:v>
                      </c:pt>
                      <c:pt idx="3213">
                        <c:v>26699.125</c:v>
                      </c:pt>
                      <c:pt idx="3214">
                        <c:v>26350.421875</c:v>
                      </c:pt>
                      <c:pt idx="3215">
                        <c:v>24920.8671875</c:v>
                      </c:pt>
                      <c:pt idx="3216">
                        <c:v>24021.9453125</c:v>
                      </c:pt>
                      <c:pt idx="3217">
                        <c:v>24504.890625</c:v>
                      </c:pt>
                      <c:pt idx="3218">
                        <c:v>26941.890625</c:v>
                      </c:pt>
                      <c:pt idx="3219">
                        <c:v>26188.03125</c:v>
                      </c:pt>
                      <c:pt idx="3220">
                        <c:v>22727.7109375</c:v>
                      </c:pt>
                      <c:pt idx="3221">
                        <c:v>20535.8125</c:v>
                      </c:pt>
                      <c:pt idx="3222">
                        <c:v>25933.9765625</c:v>
                      </c:pt>
                      <c:pt idx="3223">
                        <c:v>25277.3828125</c:v>
                      </c:pt>
                      <c:pt idx="3224">
                        <c:v>25885.9453125</c:v>
                      </c:pt>
                      <c:pt idx="3225">
                        <c:v>6419.1328125</c:v>
                      </c:pt>
                      <c:pt idx="3226">
                        <c:v>5096.703125</c:v>
                      </c:pt>
                      <c:pt idx="3227">
                        <c:v>820.0546875</c:v>
                      </c:pt>
                      <c:pt idx="3228">
                        <c:v>-5832.171875</c:v>
                      </c:pt>
                      <c:pt idx="3229">
                        <c:v>-7255.9921875</c:v>
                      </c:pt>
                      <c:pt idx="3230">
                        <c:v>-6605.3515625</c:v>
                      </c:pt>
                      <c:pt idx="3231">
                        <c:v>-7717.5703125</c:v>
                      </c:pt>
                      <c:pt idx="3232">
                        <c:v>-6468.265625</c:v>
                      </c:pt>
                      <c:pt idx="3233">
                        <c:v>-4122.328125</c:v>
                      </c:pt>
                      <c:pt idx="3234">
                        <c:v>-4493.4296875</c:v>
                      </c:pt>
                      <c:pt idx="3235">
                        <c:v>-4835.2734375</c:v>
                      </c:pt>
                      <c:pt idx="3236">
                        <c:v>-7844.9921875</c:v>
                      </c:pt>
                      <c:pt idx="3237">
                        <c:v>-6887.25</c:v>
                      </c:pt>
                      <c:pt idx="3238">
                        <c:v>-8986.9609375</c:v>
                      </c:pt>
                      <c:pt idx="3239">
                        <c:v>5941.546875</c:v>
                      </c:pt>
                      <c:pt idx="3240">
                        <c:v>-2909.421875</c:v>
                      </c:pt>
                      <c:pt idx="3241">
                        <c:v>-2644.875</c:v>
                      </c:pt>
                      <c:pt idx="3242">
                        <c:v>-12672.7734375</c:v>
                      </c:pt>
                      <c:pt idx="3243">
                        <c:v>-13571.359375</c:v>
                      </c:pt>
                      <c:pt idx="3244">
                        <c:v>-12426.1875</c:v>
                      </c:pt>
                      <c:pt idx="3245">
                        <c:v>-11208.25</c:v>
                      </c:pt>
                      <c:pt idx="3246">
                        <c:v>-12940.7890625</c:v>
                      </c:pt>
                      <c:pt idx="3247">
                        <c:v>-9851.5390625</c:v>
                      </c:pt>
                      <c:pt idx="3248">
                        <c:v>-8221.4921875</c:v>
                      </c:pt>
                      <c:pt idx="3249">
                        <c:v>-8010.2734375</c:v>
                      </c:pt>
                      <c:pt idx="3250">
                        <c:v>-9598.0390625</c:v>
                      </c:pt>
                      <c:pt idx="3251">
                        <c:v>-13070.1171875</c:v>
                      </c:pt>
                      <c:pt idx="3252">
                        <c:v>-12190.8203125</c:v>
                      </c:pt>
                      <c:pt idx="3253">
                        <c:v>-13977.984375</c:v>
                      </c:pt>
                      <c:pt idx="3254">
                        <c:v>2460.0703125</c:v>
                      </c:pt>
                      <c:pt idx="3255">
                        <c:v>21940.94921875</c:v>
                      </c:pt>
                      <c:pt idx="3256">
                        <c:v>19900.65234375</c:v>
                      </c:pt>
                      <c:pt idx="3257">
                        <c:v>15847.1171875</c:v>
                      </c:pt>
                      <c:pt idx="3258">
                        <c:v>10818.640625</c:v>
                      </c:pt>
                      <c:pt idx="3259">
                        <c:v>15888.6015625</c:v>
                      </c:pt>
                      <c:pt idx="3260">
                        <c:v>22038.73046875</c:v>
                      </c:pt>
                      <c:pt idx="3261">
                        <c:v>21271.62890625</c:v>
                      </c:pt>
                      <c:pt idx="3262">
                        <c:v>21600.390625</c:v>
                      </c:pt>
                      <c:pt idx="3263">
                        <c:v>21675.86328125</c:v>
                      </c:pt>
                      <c:pt idx="3264">
                        <c:v>20453.453125</c:v>
                      </c:pt>
                      <c:pt idx="3265">
                        <c:v>19605.9140625</c:v>
                      </c:pt>
                      <c:pt idx="3266">
                        <c:v>21880.83984375</c:v>
                      </c:pt>
                      <c:pt idx="3267">
                        <c:v>19636.140625</c:v>
                      </c:pt>
                      <c:pt idx="3268">
                        <c:v>16818.390625</c:v>
                      </c:pt>
                      <c:pt idx="3269">
                        <c:v>20965.0703125</c:v>
                      </c:pt>
                      <c:pt idx="3270">
                        <c:v>23031.95703125</c:v>
                      </c:pt>
                      <c:pt idx="3271">
                        <c:v>22212.21484375</c:v>
                      </c:pt>
                      <c:pt idx="3272">
                        <c:v>19954.2265625</c:v>
                      </c:pt>
                      <c:pt idx="3273">
                        <c:v>17554.96484375</c:v>
                      </c:pt>
                      <c:pt idx="3274">
                        <c:v>15569.84375</c:v>
                      </c:pt>
                      <c:pt idx="3275">
                        <c:v>15272.05078125</c:v>
                      </c:pt>
                      <c:pt idx="3276">
                        <c:v>16812.77734375</c:v>
                      </c:pt>
                      <c:pt idx="3277">
                        <c:v>20663.55859375</c:v>
                      </c:pt>
                      <c:pt idx="3278">
                        <c:v>23679.03515625</c:v>
                      </c:pt>
                      <c:pt idx="3279">
                        <c:v>23213.26171875</c:v>
                      </c:pt>
                      <c:pt idx="3280">
                        <c:v>23756.2265625</c:v>
                      </c:pt>
                      <c:pt idx="3281">
                        <c:v>23430.44140625</c:v>
                      </c:pt>
                      <c:pt idx="3282">
                        <c:v>22967.05078125</c:v>
                      </c:pt>
                      <c:pt idx="3283">
                        <c:v>19942.69140625</c:v>
                      </c:pt>
                      <c:pt idx="3284">
                        <c:v>20403.67578125</c:v>
                      </c:pt>
                      <c:pt idx="3285">
                        <c:v>17189.1171875</c:v>
                      </c:pt>
                      <c:pt idx="3286">
                        <c:v>17420.0078125</c:v>
                      </c:pt>
                      <c:pt idx="3287">
                        <c:v>13181.375</c:v>
                      </c:pt>
                      <c:pt idx="3288">
                        <c:v>10182.03125</c:v>
                      </c:pt>
                      <c:pt idx="3289">
                        <c:v>16202.6796875</c:v>
                      </c:pt>
                      <c:pt idx="3290">
                        <c:v>16433.4453125</c:v>
                      </c:pt>
                      <c:pt idx="3291">
                        <c:v>15719.0859375</c:v>
                      </c:pt>
                      <c:pt idx="3292">
                        <c:v>14598.1171875</c:v>
                      </c:pt>
                      <c:pt idx="3293">
                        <c:v>14169.921875</c:v>
                      </c:pt>
                      <c:pt idx="3294">
                        <c:v>14062.21484375</c:v>
                      </c:pt>
                      <c:pt idx="3295">
                        <c:v>16031.25390625</c:v>
                      </c:pt>
                      <c:pt idx="3296">
                        <c:v>17315.74609375</c:v>
                      </c:pt>
                      <c:pt idx="3297">
                        <c:v>17370.796875</c:v>
                      </c:pt>
                      <c:pt idx="3298">
                        <c:v>17451.359375</c:v>
                      </c:pt>
                      <c:pt idx="3299">
                        <c:v>14762.5703125</c:v>
                      </c:pt>
                      <c:pt idx="3300">
                        <c:v>25649.30078125</c:v>
                      </c:pt>
                      <c:pt idx="3301">
                        <c:v>25297.94140625</c:v>
                      </c:pt>
                      <c:pt idx="3302">
                        <c:v>24160.8203125</c:v>
                      </c:pt>
                      <c:pt idx="3303">
                        <c:v>19269.1484375</c:v>
                      </c:pt>
                      <c:pt idx="3304">
                        <c:v>25574.9296875</c:v>
                      </c:pt>
                      <c:pt idx="3305">
                        <c:v>21881.984375</c:v>
                      </c:pt>
                      <c:pt idx="3306">
                        <c:v>25028.48828125</c:v>
                      </c:pt>
                      <c:pt idx="3307">
                        <c:v>22574.203125</c:v>
                      </c:pt>
                      <c:pt idx="3308">
                        <c:v>20684.39453125</c:v>
                      </c:pt>
                      <c:pt idx="3309">
                        <c:v>19118.54296875</c:v>
                      </c:pt>
                      <c:pt idx="3310">
                        <c:v>19565.109375</c:v>
                      </c:pt>
                      <c:pt idx="3311">
                        <c:v>22426.15625</c:v>
                      </c:pt>
                      <c:pt idx="3312">
                        <c:v>23070.0234375</c:v>
                      </c:pt>
                      <c:pt idx="3313">
                        <c:v>22922.515625</c:v>
                      </c:pt>
                      <c:pt idx="3314">
                        <c:v>24074.51953125</c:v>
                      </c:pt>
                      <c:pt idx="3315">
                        <c:v>19177.8046875</c:v>
                      </c:pt>
                      <c:pt idx="3316">
                        <c:v>20618.5234375</c:v>
                      </c:pt>
                      <c:pt idx="3317">
                        <c:v>19991.3046875</c:v>
                      </c:pt>
                      <c:pt idx="3318">
                        <c:v>20153.3125</c:v>
                      </c:pt>
                      <c:pt idx="3319">
                        <c:v>20724.6796875</c:v>
                      </c:pt>
                      <c:pt idx="3320">
                        <c:v>20159.65625</c:v>
                      </c:pt>
                      <c:pt idx="3321">
                        <c:v>18139.234375</c:v>
                      </c:pt>
                      <c:pt idx="3322">
                        <c:v>15949.21875</c:v>
                      </c:pt>
                      <c:pt idx="3323">
                        <c:v>21120.3671875</c:v>
                      </c:pt>
                      <c:pt idx="3324">
                        <c:v>21180.6640625</c:v>
                      </c:pt>
                      <c:pt idx="3325">
                        <c:v>21227.6640625</c:v>
                      </c:pt>
                      <c:pt idx="3326">
                        <c:v>17104.3984375</c:v>
                      </c:pt>
                      <c:pt idx="3327">
                        <c:v>14199.390625</c:v>
                      </c:pt>
                      <c:pt idx="3328">
                        <c:v>21142.09375</c:v>
                      </c:pt>
                      <c:pt idx="3329">
                        <c:v>17224.5390625</c:v>
                      </c:pt>
                      <c:pt idx="3330">
                        <c:v>13454.40625</c:v>
                      </c:pt>
                      <c:pt idx="3331">
                        <c:v>12831.40625</c:v>
                      </c:pt>
                      <c:pt idx="3332">
                        <c:v>10952.921875</c:v>
                      </c:pt>
                      <c:pt idx="3333">
                        <c:v>8225.3203125</c:v>
                      </c:pt>
                      <c:pt idx="3334">
                        <c:v>7138.359375</c:v>
                      </c:pt>
                      <c:pt idx="3335">
                        <c:v>6842.2890625</c:v>
                      </c:pt>
                      <c:pt idx="3336">
                        <c:v>9200.609375</c:v>
                      </c:pt>
                      <c:pt idx="3337">
                        <c:v>12415.33984375</c:v>
                      </c:pt>
                      <c:pt idx="3338">
                        <c:v>13873.30078125</c:v>
                      </c:pt>
                      <c:pt idx="3339">
                        <c:v>13539.09375</c:v>
                      </c:pt>
                      <c:pt idx="3340">
                        <c:v>13037.65625</c:v>
                      </c:pt>
                      <c:pt idx="3341">
                        <c:v>12969.7265625</c:v>
                      </c:pt>
                      <c:pt idx="3342">
                        <c:v>13333.9140625</c:v>
                      </c:pt>
                      <c:pt idx="3343">
                        <c:v>13160.93359375</c:v>
                      </c:pt>
                      <c:pt idx="3344">
                        <c:v>14160.34765625</c:v>
                      </c:pt>
                      <c:pt idx="3345">
                        <c:v>16130.96875</c:v>
                      </c:pt>
                      <c:pt idx="3346">
                        <c:v>14447.09375</c:v>
                      </c:pt>
                      <c:pt idx="3347">
                        <c:v>12338.90625</c:v>
                      </c:pt>
                      <c:pt idx="3348">
                        <c:v>10225.765625</c:v>
                      </c:pt>
                      <c:pt idx="3349">
                        <c:v>9392.6640625</c:v>
                      </c:pt>
                      <c:pt idx="3350">
                        <c:v>9554.328125</c:v>
                      </c:pt>
                      <c:pt idx="3351">
                        <c:v>12381.34375</c:v>
                      </c:pt>
                      <c:pt idx="3352">
                        <c:v>14448.828125</c:v>
                      </c:pt>
                      <c:pt idx="3353">
                        <c:v>17705.484375</c:v>
                      </c:pt>
                      <c:pt idx="3354">
                        <c:v>18598.6328125</c:v>
                      </c:pt>
                      <c:pt idx="3355">
                        <c:v>18589.3671875</c:v>
                      </c:pt>
                      <c:pt idx="3356">
                        <c:v>17733.92578125</c:v>
                      </c:pt>
                      <c:pt idx="3357">
                        <c:v>16436.8359375</c:v>
                      </c:pt>
                      <c:pt idx="3358">
                        <c:v>20022.55859375</c:v>
                      </c:pt>
                      <c:pt idx="3359">
                        <c:v>18430.859375</c:v>
                      </c:pt>
                      <c:pt idx="3360">
                        <c:v>18361.5390625</c:v>
                      </c:pt>
                      <c:pt idx="3361">
                        <c:v>17579.7578125</c:v>
                      </c:pt>
                      <c:pt idx="3362">
                        <c:v>17415.1328125</c:v>
                      </c:pt>
                      <c:pt idx="3363">
                        <c:v>15680.6953125</c:v>
                      </c:pt>
                      <c:pt idx="3364">
                        <c:v>15891.91796875</c:v>
                      </c:pt>
                      <c:pt idx="3365">
                        <c:v>13801.16796875</c:v>
                      </c:pt>
                      <c:pt idx="3366">
                        <c:v>13043.30859375</c:v>
                      </c:pt>
                      <c:pt idx="3367">
                        <c:v>12337.546875</c:v>
                      </c:pt>
                      <c:pt idx="3368">
                        <c:v>14461.328125</c:v>
                      </c:pt>
                      <c:pt idx="3369">
                        <c:v>16955.14453125</c:v>
                      </c:pt>
                      <c:pt idx="3370">
                        <c:v>18525.1015625</c:v>
                      </c:pt>
                      <c:pt idx="3371">
                        <c:v>18595.75390625</c:v>
                      </c:pt>
                      <c:pt idx="3372">
                        <c:v>17563.3515625</c:v>
                      </c:pt>
                      <c:pt idx="3373">
                        <c:v>16747.01171875</c:v>
                      </c:pt>
                      <c:pt idx="3374">
                        <c:v>17146.92578125</c:v>
                      </c:pt>
                      <c:pt idx="3375">
                        <c:v>15123.234375</c:v>
                      </c:pt>
                      <c:pt idx="3376">
                        <c:v>15200.328125</c:v>
                      </c:pt>
                      <c:pt idx="3377">
                        <c:v>14481.609375</c:v>
                      </c:pt>
                      <c:pt idx="3378">
                        <c:v>13402.6796875</c:v>
                      </c:pt>
                      <c:pt idx="3379">
                        <c:v>11065.4296875</c:v>
                      </c:pt>
                      <c:pt idx="3380">
                        <c:v>11349.796875</c:v>
                      </c:pt>
                      <c:pt idx="3381">
                        <c:v>13227.4921875</c:v>
                      </c:pt>
                      <c:pt idx="3382">
                        <c:v>14185.9609375</c:v>
                      </c:pt>
                      <c:pt idx="3383">
                        <c:v>13977.2265625</c:v>
                      </c:pt>
                      <c:pt idx="3384">
                        <c:v>14682.5546875</c:v>
                      </c:pt>
                      <c:pt idx="3385">
                        <c:v>15539.828125</c:v>
                      </c:pt>
                      <c:pt idx="3386">
                        <c:v>16079.4921875</c:v>
                      </c:pt>
                      <c:pt idx="3387">
                        <c:v>15293.375</c:v>
                      </c:pt>
                      <c:pt idx="3388">
                        <c:v>16111.9609375</c:v>
                      </c:pt>
                      <c:pt idx="3389">
                        <c:v>14628.5703125</c:v>
                      </c:pt>
                      <c:pt idx="3390">
                        <c:v>18875.25390625</c:v>
                      </c:pt>
                      <c:pt idx="3391">
                        <c:v>18237.7578125</c:v>
                      </c:pt>
                      <c:pt idx="3392">
                        <c:v>18104.12109375</c:v>
                      </c:pt>
                      <c:pt idx="3393">
                        <c:v>16961.0078125</c:v>
                      </c:pt>
                      <c:pt idx="3394">
                        <c:v>19434.1640625</c:v>
                      </c:pt>
                      <c:pt idx="3395">
                        <c:v>19213.125</c:v>
                      </c:pt>
                      <c:pt idx="3396">
                        <c:v>16097.109375</c:v>
                      </c:pt>
                      <c:pt idx="3397">
                        <c:v>13937.203125</c:v>
                      </c:pt>
                      <c:pt idx="3398">
                        <c:v>8815.9453125</c:v>
                      </c:pt>
                      <c:pt idx="3399">
                        <c:v>8956.546875</c:v>
                      </c:pt>
                      <c:pt idx="3400">
                        <c:v>17976.4609375</c:v>
                      </c:pt>
                      <c:pt idx="3401">
                        <c:v>13960.96875</c:v>
                      </c:pt>
                      <c:pt idx="3402">
                        <c:v>15711.3984375</c:v>
                      </c:pt>
                      <c:pt idx="3403">
                        <c:v>18984.328125</c:v>
                      </c:pt>
                      <c:pt idx="3404">
                        <c:v>17996.390625</c:v>
                      </c:pt>
                      <c:pt idx="3405">
                        <c:v>26241.9140625</c:v>
                      </c:pt>
                      <c:pt idx="3406">
                        <c:v>22594.8671875</c:v>
                      </c:pt>
                      <c:pt idx="3407">
                        <c:v>18591.4453125</c:v>
                      </c:pt>
                      <c:pt idx="3408">
                        <c:v>18309.15625</c:v>
                      </c:pt>
                      <c:pt idx="3409">
                        <c:v>26484.15625</c:v>
                      </c:pt>
                      <c:pt idx="3410">
                        <c:v>23920.30078125</c:v>
                      </c:pt>
                      <c:pt idx="3411">
                        <c:v>21555.3203125</c:v>
                      </c:pt>
                      <c:pt idx="3412">
                        <c:v>26142.29296875</c:v>
                      </c:pt>
                      <c:pt idx="3413">
                        <c:v>23730.3125</c:v>
                      </c:pt>
                      <c:pt idx="3414">
                        <c:v>19532.5625</c:v>
                      </c:pt>
                      <c:pt idx="3415">
                        <c:v>21090.359375</c:v>
                      </c:pt>
                      <c:pt idx="3416">
                        <c:v>24889.36328125</c:v>
                      </c:pt>
                      <c:pt idx="3417">
                        <c:v>24619.44921875</c:v>
                      </c:pt>
                      <c:pt idx="3418">
                        <c:v>25945.5234375</c:v>
                      </c:pt>
                      <c:pt idx="3419">
                        <c:v>26255.83203125</c:v>
                      </c:pt>
                      <c:pt idx="3420">
                        <c:v>27596.53515625</c:v>
                      </c:pt>
                      <c:pt idx="3421">
                        <c:v>25440.6640625</c:v>
                      </c:pt>
                      <c:pt idx="3422">
                        <c:v>23764.171875</c:v>
                      </c:pt>
                      <c:pt idx="3423">
                        <c:v>25091.82421875</c:v>
                      </c:pt>
                      <c:pt idx="3424">
                        <c:v>27044.890625</c:v>
                      </c:pt>
                      <c:pt idx="3425">
                        <c:v>28155.984375</c:v>
                      </c:pt>
                      <c:pt idx="3426">
                        <c:v>27735.875</c:v>
                      </c:pt>
                      <c:pt idx="3427">
                        <c:v>28545.25</c:v>
                      </c:pt>
                      <c:pt idx="3428">
                        <c:v>27260.7265625</c:v>
                      </c:pt>
                      <c:pt idx="3429">
                        <c:v>27723.35546875</c:v>
                      </c:pt>
                      <c:pt idx="3430">
                        <c:v>27288.51953125</c:v>
                      </c:pt>
                      <c:pt idx="3431">
                        <c:v>23050.71484375</c:v>
                      </c:pt>
                      <c:pt idx="3432">
                        <c:v>27915.5</c:v>
                      </c:pt>
                      <c:pt idx="3433">
                        <c:v>28148.5625</c:v>
                      </c:pt>
                      <c:pt idx="3434">
                        <c:v>28676.80859375</c:v>
                      </c:pt>
                      <c:pt idx="3435">
                        <c:v>11562.40625</c:v>
                      </c:pt>
                      <c:pt idx="3436">
                        <c:v>15477.484375</c:v>
                      </c:pt>
                      <c:pt idx="3437">
                        <c:v>12452.8203125</c:v>
                      </c:pt>
                      <c:pt idx="3438">
                        <c:v>11656.3515625</c:v>
                      </c:pt>
                      <c:pt idx="3439">
                        <c:v>9527.9921875</c:v>
                      </c:pt>
                      <c:pt idx="3440">
                        <c:v>8908.546875</c:v>
                      </c:pt>
                      <c:pt idx="3441">
                        <c:v>10108.8359375</c:v>
                      </c:pt>
                      <c:pt idx="3442">
                        <c:v>12303.53125</c:v>
                      </c:pt>
                      <c:pt idx="3443">
                        <c:v>14696.9921875</c:v>
                      </c:pt>
                      <c:pt idx="3444">
                        <c:v>11509.40625</c:v>
                      </c:pt>
                      <c:pt idx="3445">
                        <c:v>9348.5703125</c:v>
                      </c:pt>
                      <c:pt idx="3446">
                        <c:v>4966.3203125</c:v>
                      </c:pt>
                      <c:pt idx="3447">
                        <c:v>15247.3671875</c:v>
                      </c:pt>
                      <c:pt idx="3448">
                        <c:v>15477.22265625</c:v>
                      </c:pt>
                      <c:pt idx="3449">
                        <c:v>15664.46484375</c:v>
                      </c:pt>
                      <c:pt idx="3450">
                        <c:v>18172.1953125</c:v>
                      </c:pt>
                      <c:pt idx="3451">
                        <c:v>17000.33984375</c:v>
                      </c:pt>
                      <c:pt idx="3452">
                        <c:v>18937.5859375</c:v>
                      </c:pt>
                      <c:pt idx="3453">
                        <c:v>18433.9609375</c:v>
                      </c:pt>
                      <c:pt idx="3454">
                        <c:v>18249.0234375</c:v>
                      </c:pt>
                      <c:pt idx="3455">
                        <c:v>17251.875</c:v>
                      </c:pt>
                      <c:pt idx="3456">
                        <c:v>13923.2421875</c:v>
                      </c:pt>
                      <c:pt idx="3457">
                        <c:v>9239.0625</c:v>
                      </c:pt>
                      <c:pt idx="3458">
                        <c:v>9749.65625</c:v>
                      </c:pt>
                      <c:pt idx="3459">
                        <c:v>18476.6328125</c:v>
                      </c:pt>
                      <c:pt idx="3460">
                        <c:v>14974.0546875</c:v>
                      </c:pt>
                      <c:pt idx="3461">
                        <c:v>17618.7265625</c:v>
                      </c:pt>
                      <c:pt idx="3462">
                        <c:v>19049.87890625</c:v>
                      </c:pt>
                      <c:pt idx="3463">
                        <c:v>19298.375</c:v>
                      </c:pt>
                      <c:pt idx="3464">
                        <c:v>16469.3046875</c:v>
                      </c:pt>
                      <c:pt idx="3465">
                        <c:v>27533.24609375</c:v>
                      </c:pt>
                      <c:pt idx="3466">
                        <c:v>27822.14453125</c:v>
                      </c:pt>
                      <c:pt idx="3467">
                        <c:v>27968.015625</c:v>
                      </c:pt>
                      <c:pt idx="3468">
                        <c:v>28513.453125</c:v>
                      </c:pt>
                      <c:pt idx="3469">
                        <c:v>24949.4296875</c:v>
                      </c:pt>
                      <c:pt idx="3470">
                        <c:v>26013.62109375</c:v>
                      </c:pt>
                      <c:pt idx="3471">
                        <c:v>28224.4375</c:v>
                      </c:pt>
                      <c:pt idx="3472">
                        <c:v>25729.58984375</c:v>
                      </c:pt>
                      <c:pt idx="3473">
                        <c:v>25273</c:v>
                      </c:pt>
                      <c:pt idx="3474">
                        <c:v>25413.47265625</c:v>
                      </c:pt>
                      <c:pt idx="3475">
                        <c:v>26968.83203125</c:v>
                      </c:pt>
                      <c:pt idx="3476">
                        <c:v>27413.6796875</c:v>
                      </c:pt>
                      <c:pt idx="3477">
                        <c:v>25065.6484375</c:v>
                      </c:pt>
                      <c:pt idx="3478">
                        <c:v>27494.33203125</c:v>
                      </c:pt>
                      <c:pt idx="3479">
                        <c:v>27438.125</c:v>
                      </c:pt>
                      <c:pt idx="3480">
                        <c:v>27478.72265625</c:v>
                      </c:pt>
                      <c:pt idx="3481">
                        <c:v>25416.7421875</c:v>
                      </c:pt>
                      <c:pt idx="3482">
                        <c:v>20959.5625</c:v>
                      </c:pt>
                      <c:pt idx="3483">
                        <c:v>20565.3125</c:v>
                      </c:pt>
                      <c:pt idx="3484">
                        <c:v>26045.5625</c:v>
                      </c:pt>
                      <c:pt idx="3485">
                        <c:v>27174.16015625</c:v>
                      </c:pt>
                      <c:pt idx="3486">
                        <c:v>22299.3671875</c:v>
                      </c:pt>
                      <c:pt idx="3487">
                        <c:v>28156.01953125</c:v>
                      </c:pt>
                      <c:pt idx="3488">
                        <c:v>27491.0546875</c:v>
                      </c:pt>
                      <c:pt idx="3489">
                        <c:v>26475.73046875</c:v>
                      </c:pt>
                      <c:pt idx="3490">
                        <c:v>23903.671875</c:v>
                      </c:pt>
                      <c:pt idx="3491">
                        <c:v>19357.0703125</c:v>
                      </c:pt>
                      <c:pt idx="3492">
                        <c:v>20912.1171875</c:v>
                      </c:pt>
                      <c:pt idx="3493">
                        <c:v>28021.640625</c:v>
                      </c:pt>
                      <c:pt idx="3494">
                        <c:v>27594.87109375</c:v>
                      </c:pt>
                      <c:pt idx="3495">
                        <c:v>21050.0546875</c:v>
                      </c:pt>
                      <c:pt idx="3496">
                        <c:v>17608.5234375</c:v>
                      </c:pt>
                      <c:pt idx="3497">
                        <c:v>15540.625</c:v>
                      </c:pt>
                      <c:pt idx="3498">
                        <c:v>11449.984375</c:v>
                      </c:pt>
                      <c:pt idx="3499">
                        <c:v>13498.5234375</c:v>
                      </c:pt>
                      <c:pt idx="3500">
                        <c:v>18631.6015625</c:v>
                      </c:pt>
                      <c:pt idx="3501">
                        <c:v>21170.6484375</c:v>
                      </c:pt>
                      <c:pt idx="3502">
                        <c:v>16936.671875</c:v>
                      </c:pt>
                      <c:pt idx="3503">
                        <c:v>14995.46875</c:v>
                      </c:pt>
                      <c:pt idx="3504">
                        <c:v>13998.59375</c:v>
                      </c:pt>
                      <c:pt idx="3505">
                        <c:v>13840.7734375</c:v>
                      </c:pt>
                      <c:pt idx="3506">
                        <c:v>14947.91015625</c:v>
                      </c:pt>
                      <c:pt idx="3507">
                        <c:v>18573.67578125</c:v>
                      </c:pt>
                      <c:pt idx="3508">
                        <c:v>20936.37890625</c:v>
                      </c:pt>
                      <c:pt idx="3509">
                        <c:v>20122.69921875</c:v>
                      </c:pt>
                      <c:pt idx="3510">
                        <c:v>23992.27734375</c:v>
                      </c:pt>
                      <c:pt idx="3511">
                        <c:v>23862.0859375</c:v>
                      </c:pt>
                      <c:pt idx="3512">
                        <c:v>18759.984375</c:v>
                      </c:pt>
                      <c:pt idx="3513">
                        <c:v>18888.4453125</c:v>
                      </c:pt>
                      <c:pt idx="3514">
                        <c:v>24810.23046875</c:v>
                      </c:pt>
                      <c:pt idx="3515">
                        <c:v>25341.19921875</c:v>
                      </c:pt>
                      <c:pt idx="3516">
                        <c:v>25192.62890625</c:v>
                      </c:pt>
                      <c:pt idx="3517">
                        <c:v>19701.15234375</c:v>
                      </c:pt>
                      <c:pt idx="3518">
                        <c:v>14365.4453125</c:v>
                      </c:pt>
                      <c:pt idx="3519">
                        <c:v>20522.44140625</c:v>
                      </c:pt>
                      <c:pt idx="3520">
                        <c:v>22451.34375</c:v>
                      </c:pt>
                      <c:pt idx="3521">
                        <c:v>25514.8828125</c:v>
                      </c:pt>
                      <c:pt idx="3522">
                        <c:v>25303.953125</c:v>
                      </c:pt>
                      <c:pt idx="3523">
                        <c:v>25650.1953125</c:v>
                      </c:pt>
                      <c:pt idx="3524">
                        <c:v>23014.40625</c:v>
                      </c:pt>
                      <c:pt idx="3525">
                        <c:v>20152.2890625</c:v>
                      </c:pt>
                      <c:pt idx="3526">
                        <c:v>19437.546875</c:v>
                      </c:pt>
                      <c:pt idx="3527">
                        <c:v>20544.890625</c:v>
                      </c:pt>
                      <c:pt idx="3528">
                        <c:v>20466.921875</c:v>
                      </c:pt>
                      <c:pt idx="3529">
                        <c:v>18619.421875</c:v>
                      </c:pt>
                      <c:pt idx="3530">
                        <c:v>16828.9453125</c:v>
                      </c:pt>
                      <c:pt idx="3531">
                        <c:v>16615.3125</c:v>
                      </c:pt>
                      <c:pt idx="3532">
                        <c:v>16377.71875</c:v>
                      </c:pt>
                      <c:pt idx="3533">
                        <c:v>17076.515625</c:v>
                      </c:pt>
                      <c:pt idx="3534">
                        <c:v>18009.921875</c:v>
                      </c:pt>
                      <c:pt idx="3535">
                        <c:v>19081.8984375</c:v>
                      </c:pt>
                      <c:pt idx="3536">
                        <c:v>20692.4296875</c:v>
                      </c:pt>
                      <c:pt idx="3537">
                        <c:v>20165.21875</c:v>
                      </c:pt>
                      <c:pt idx="3538">
                        <c:v>19188.5859375</c:v>
                      </c:pt>
                      <c:pt idx="3539">
                        <c:v>19614.1484375</c:v>
                      </c:pt>
                      <c:pt idx="3540">
                        <c:v>10535.7109375</c:v>
                      </c:pt>
                      <c:pt idx="3541">
                        <c:v>9730.5859375</c:v>
                      </c:pt>
                      <c:pt idx="3542">
                        <c:v>8687.9921875</c:v>
                      </c:pt>
                      <c:pt idx="3543">
                        <c:v>7106.9453125</c:v>
                      </c:pt>
                      <c:pt idx="3544">
                        <c:v>3248.65625</c:v>
                      </c:pt>
                      <c:pt idx="3545">
                        <c:v>2496.1796875</c:v>
                      </c:pt>
                      <c:pt idx="3546">
                        <c:v>3809.4921875</c:v>
                      </c:pt>
                      <c:pt idx="3547">
                        <c:v>3225.921875</c:v>
                      </c:pt>
                      <c:pt idx="3548">
                        <c:v>4364.015625</c:v>
                      </c:pt>
                      <c:pt idx="3549">
                        <c:v>4909.765625</c:v>
                      </c:pt>
                      <c:pt idx="3550">
                        <c:v>7485.5703125</c:v>
                      </c:pt>
                      <c:pt idx="3551">
                        <c:v>10080.875</c:v>
                      </c:pt>
                      <c:pt idx="3552">
                        <c:v>10186.6875</c:v>
                      </c:pt>
                      <c:pt idx="3553">
                        <c:v>10687.125</c:v>
                      </c:pt>
                      <c:pt idx="3554">
                        <c:v>10361.703125</c:v>
                      </c:pt>
                      <c:pt idx="3555">
                        <c:v>26427.02734375</c:v>
                      </c:pt>
                      <c:pt idx="3556">
                        <c:v>26501.20703125</c:v>
                      </c:pt>
                      <c:pt idx="3557">
                        <c:v>25795.19140625</c:v>
                      </c:pt>
                      <c:pt idx="3558">
                        <c:v>28114.94140625</c:v>
                      </c:pt>
                      <c:pt idx="3559">
                        <c:v>27570.84375</c:v>
                      </c:pt>
                      <c:pt idx="3560">
                        <c:v>26223.01953125</c:v>
                      </c:pt>
                      <c:pt idx="3561">
                        <c:v>26453.66015625</c:v>
                      </c:pt>
                      <c:pt idx="3562">
                        <c:v>26284.515625</c:v>
                      </c:pt>
                      <c:pt idx="3563">
                        <c:v>24871.046875</c:v>
                      </c:pt>
                      <c:pt idx="3564">
                        <c:v>28291.69140625</c:v>
                      </c:pt>
                      <c:pt idx="3565">
                        <c:v>28034.14453125</c:v>
                      </c:pt>
                      <c:pt idx="3566">
                        <c:v>27700.7890625</c:v>
                      </c:pt>
                      <c:pt idx="3567">
                        <c:v>27253.09375</c:v>
                      </c:pt>
                      <c:pt idx="3568">
                        <c:v>27305.6328125</c:v>
                      </c:pt>
                      <c:pt idx="3569">
                        <c:v>27499.1953125</c:v>
                      </c:pt>
                      <c:pt idx="3570">
                        <c:v>16220.46875</c:v>
                      </c:pt>
                      <c:pt idx="3571">
                        <c:v>16450.828125</c:v>
                      </c:pt>
                      <c:pt idx="3572">
                        <c:v>15463.0390625</c:v>
                      </c:pt>
                      <c:pt idx="3573">
                        <c:v>14009.2421875</c:v>
                      </c:pt>
                      <c:pt idx="3574">
                        <c:v>11478.3359375</c:v>
                      </c:pt>
                      <c:pt idx="3575">
                        <c:v>10555.40625</c:v>
                      </c:pt>
                      <c:pt idx="3576">
                        <c:v>12025.75</c:v>
                      </c:pt>
                      <c:pt idx="3577">
                        <c:v>13226.6953125</c:v>
                      </c:pt>
                      <c:pt idx="3578">
                        <c:v>14990.7109375</c:v>
                      </c:pt>
                      <c:pt idx="3579">
                        <c:v>16535.65625</c:v>
                      </c:pt>
                      <c:pt idx="3580">
                        <c:v>13171.65625</c:v>
                      </c:pt>
                      <c:pt idx="3581">
                        <c:v>9933.5625</c:v>
                      </c:pt>
                      <c:pt idx="3582">
                        <c:v>9637.859375</c:v>
                      </c:pt>
                      <c:pt idx="3583">
                        <c:v>16618.3515625</c:v>
                      </c:pt>
                      <c:pt idx="3584">
                        <c:v>16956.78125</c:v>
                      </c:pt>
                      <c:pt idx="3585">
                        <c:v>19806.546875</c:v>
                      </c:pt>
                      <c:pt idx="3586">
                        <c:v>19054.6015625</c:v>
                      </c:pt>
                      <c:pt idx="3587">
                        <c:v>19314.875</c:v>
                      </c:pt>
                      <c:pt idx="3588">
                        <c:v>17633.484375</c:v>
                      </c:pt>
                      <c:pt idx="3589">
                        <c:v>17814.984375</c:v>
                      </c:pt>
                      <c:pt idx="3590">
                        <c:v>20487.5703125</c:v>
                      </c:pt>
                      <c:pt idx="3591">
                        <c:v>20223.765625</c:v>
                      </c:pt>
                      <c:pt idx="3592">
                        <c:v>20355.0625</c:v>
                      </c:pt>
                      <c:pt idx="3593">
                        <c:v>20010.7890625</c:v>
                      </c:pt>
                      <c:pt idx="3594">
                        <c:v>16953.6015625</c:v>
                      </c:pt>
                      <c:pt idx="3595">
                        <c:v>15036.4140625</c:v>
                      </c:pt>
                      <c:pt idx="3596">
                        <c:v>9461.2578125</c:v>
                      </c:pt>
                      <c:pt idx="3597">
                        <c:v>10565.0390625</c:v>
                      </c:pt>
                      <c:pt idx="3598">
                        <c:v>18812.640625</c:v>
                      </c:pt>
                      <c:pt idx="3599">
                        <c:v>18932.0859375</c:v>
                      </c:pt>
                      <c:pt idx="3600">
                        <c:v>2352.890625</c:v>
                      </c:pt>
                      <c:pt idx="3601">
                        <c:v>3514.421875</c:v>
                      </c:pt>
                      <c:pt idx="3602">
                        <c:v>-5954.0234375</c:v>
                      </c:pt>
                      <c:pt idx="3603">
                        <c:v>-7477.2578125</c:v>
                      </c:pt>
                      <c:pt idx="3604">
                        <c:v>-5879.96875</c:v>
                      </c:pt>
                      <c:pt idx="3605">
                        <c:v>-5434.7890625</c:v>
                      </c:pt>
                      <c:pt idx="3606">
                        <c:v>-7352.140625</c:v>
                      </c:pt>
                      <c:pt idx="3607">
                        <c:v>-6784.1015625</c:v>
                      </c:pt>
                      <c:pt idx="3608">
                        <c:v>-4174.671875</c:v>
                      </c:pt>
                      <c:pt idx="3609">
                        <c:v>-4724.25</c:v>
                      </c:pt>
                      <c:pt idx="3610">
                        <c:v>-6330.421875</c:v>
                      </c:pt>
                      <c:pt idx="3611">
                        <c:v>-9540.6796875</c:v>
                      </c:pt>
                      <c:pt idx="3612">
                        <c:v>-9691.2890625</c:v>
                      </c:pt>
                      <c:pt idx="3613">
                        <c:v>-11117.890625</c:v>
                      </c:pt>
                      <c:pt idx="3614">
                        <c:v>3232.6328125</c:v>
                      </c:pt>
                      <c:pt idx="3615">
                        <c:v>11237.15625</c:v>
                      </c:pt>
                      <c:pt idx="3616">
                        <c:v>8033.0703125</c:v>
                      </c:pt>
                      <c:pt idx="3617">
                        <c:v>11110.671875</c:v>
                      </c:pt>
                      <c:pt idx="3618">
                        <c:v>10583.7734375</c:v>
                      </c:pt>
                      <c:pt idx="3619">
                        <c:v>8345.2265625</c:v>
                      </c:pt>
                      <c:pt idx="3620">
                        <c:v>8537.6875</c:v>
                      </c:pt>
                      <c:pt idx="3621">
                        <c:v>9183.8515625</c:v>
                      </c:pt>
                      <c:pt idx="3622">
                        <c:v>9455.5390625</c:v>
                      </c:pt>
                      <c:pt idx="3623">
                        <c:v>10781.8359375</c:v>
                      </c:pt>
                      <c:pt idx="3624">
                        <c:v>6964.1875</c:v>
                      </c:pt>
                      <c:pt idx="3625">
                        <c:v>3786.9296875</c:v>
                      </c:pt>
                      <c:pt idx="3626">
                        <c:v>-1775.5859375</c:v>
                      </c:pt>
                      <c:pt idx="3627">
                        <c:v>9944.265625</c:v>
                      </c:pt>
                      <c:pt idx="3628">
                        <c:v>10755.4453125</c:v>
                      </c:pt>
                      <c:pt idx="3629">
                        <c:v>10498.78125</c:v>
                      </c:pt>
                      <c:pt idx="3630">
                        <c:v>17611.78125</c:v>
                      </c:pt>
                      <c:pt idx="3631">
                        <c:v>18355.3203125</c:v>
                      </c:pt>
                      <c:pt idx="3632">
                        <c:v>17171.65625</c:v>
                      </c:pt>
                      <c:pt idx="3633">
                        <c:v>17010.921875</c:v>
                      </c:pt>
                      <c:pt idx="3634">
                        <c:v>16693.8515625</c:v>
                      </c:pt>
                      <c:pt idx="3635">
                        <c:v>18658.28125</c:v>
                      </c:pt>
                      <c:pt idx="3636">
                        <c:v>21407.58203125</c:v>
                      </c:pt>
                      <c:pt idx="3637">
                        <c:v>20979.19921875</c:v>
                      </c:pt>
                      <c:pt idx="3638">
                        <c:v>17040.88671875</c:v>
                      </c:pt>
                      <c:pt idx="3639">
                        <c:v>19140.88671875</c:v>
                      </c:pt>
                      <c:pt idx="3640">
                        <c:v>21126.046875</c:v>
                      </c:pt>
                      <c:pt idx="3641">
                        <c:v>19662.875</c:v>
                      </c:pt>
                      <c:pt idx="3642">
                        <c:v>19857.40625</c:v>
                      </c:pt>
                      <c:pt idx="3643">
                        <c:v>21386.8515625</c:v>
                      </c:pt>
                      <c:pt idx="3644">
                        <c:v>20820.2734375</c:v>
                      </c:pt>
                      <c:pt idx="3645">
                        <c:v>26590.96484375</c:v>
                      </c:pt>
                      <c:pt idx="3646">
                        <c:v>26883.60546875</c:v>
                      </c:pt>
                      <c:pt idx="3647">
                        <c:v>28514.7109375</c:v>
                      </c:pt>
                      <c:pt idx="3648">
                        <c:v>26698.01953125</c:v>
                      </c:pt>
                      <c:pt idx="3649">
                        <c:v>27730.765625</c:v>
                      </c:pt>
                      <c:pt idx="3650">
                        <c:v>26811.91796875</c:v>
                      </c:pt>
                      <c:pt idx="3651">
                        <c:v>28539.171875</c:v>
                      </c:pt>
                      <c:pt idx="3652">
                        <c:v>27955.54296875</c:v>
                      </c:pt>
                      <c:pt idx="3653">
                        <c:v>26528.95703125</c:v>
                      </c:pt>
                      <c:pt idx="3654">
                        <c:v>27502.4921875</c:v>
                      </c:pt>
                      <c:pt idx="3655">
                        <c:v>27333.9765625</c:v>
                      </c:pt>
                      <c:pt idx="3656">
                        <c:v>25230.703125</c:v>
                      </c:pt>
                      <c:pt idx="3657">
                        <c:v>24949.00390625</c:v>
                      </c:pt>
                      <c:pt idx="3658">
                        <c:v>27941.6796875</c:v>
                      </c:pt>
                      <c:pt idx="3659">
                        <c:v>28246.0546875</c:v>
                      </c:pt>
                      <c:pt idx="3660">
                        <c:v>19932.0625</c:v>
                      </c:pt>
                      <c:pt idx="3661">
                        <c:v>17899.40625</c:v>
                      </c:pt>
                      <c:pt idx="3662">
                        <c:v>17185.90625</c:v>
                      </c:pt>
                      <c:pt idx="3663">
                        <c:v>16577.48828125</c:v>
                      </c:pt>
                      <c:pt idx="3664">
                        <c:v>17389.98046875</c:v>
                      </c:pt>
                      <c:pt idx="3665">
                        <c:v>19081.3203125</c:v>
                      </c:pt>
                      <c:pt idx="3666">
                        <c:v>20474.26171875</c:v>
                      </c:pt>
                      <c:pt idx="3667">
                        <c:v>17801.18359375</c:v>
                      </c:pt>
                      <c:pt idx="3668">
                        <c:v>19046.76953125</c:v>
                      </c:pt>
                      <c:pt idx="3669">
                        <c:v>17572.0703125</c:v>
                      </c:pt>
                      <c:pt idx="3670">
                        <c:v>17284.265625</c:v>
                      </c:pt>
                      <c:pt idx="3671">
                        <c:v>19124.39453125</c:v>
                      </c:pt>
                      <c:pt idx="3672">
                        <c:v>19999.3125</c:v>
                      </c:pt>
                      <c:pt idx="3673">
                        <c:v>19102.078125</c:v>
                      </c:pt>
                      <c:pt idx="3674">
                        <c:v>20409.4609375</c:v>
                      </c:pt>
                      <c:pt idx="3675">
                        <c:v>20044.4765625</c:v>
                      </c:pt>
                      <c:pt idx="3676">
                        <c:v>18655.6015625</c:v>
                      </c:pt>
                      <c:pt idx="3677">
                        <c:v>14906.7734375</c:v>
                      </c:pt>
                      <c:pt idx="3678">
                        <c:v>10873.765625</c:v>
                      </c:pt>
                      <c:pt idx="3679">
                        <c:v>7372.953125</c:v>
                      </c:pt>
                      <c:pt idx="3680">
                        <c:v>10030.6484375</c:v>
                      </c:pt>
                      <c:pt idx="3681">
                        <c:v>19071.2578125</c:v>
                      </c:pt>
                      <c:pt idx="3682">
                        <c:v>16111.8125</c:v>
                      </c:pt>
                      <c:pt idx="3683">
                        <c:v>13448.703125</c:v>
                      </c:pt>
                      <c:pt idx="3684">
                        <c:v>11605.5234375</c:v>
                      </c:pt>
                      <c:pt idx="3685">
                        <c:v>13328.1640625</c:v>
                      </c:pt>
                      <c:pt idx="3686">
                        <c:v>14793.4453125</c:v>
                      </c:pt>
                      <c:pt idx="3687">
                        <c:v>16465.46875</c:v>
                      </c:pt>
                      <c:pt idx="3688">
                        <c:v>18527.703125</c:v>
                      </c:pt>
                      <c:pt idx="3689">
                        <c:v>19346.4609375</c:v>
                      </c:pt>
                      <c:pt idx="3690">
                        <c:v>23088.109375</c:v>
                      </c:pt>
                      <c:pt idx="3691">
                        <c:v>22865.0625</c:v>
                      </c:pt>
                      <c:pt idx="3692">
                        <c:v>22004.9609375</c:v>
                      </c:pt>
                      <c:pt idx="3693">
                        <c:v>21563.8671875</c:v>
                      </c:pt>
                      <c:pt idx="3694">
                        <c:v>23103</c:v>
                      </c:pt>
                      <c:pt idx="3695">
                        <c:v>23844.0703125</c:v>
                      </c:pt>
                      <c:pt idx="3696">
                        <c:v>22130.08984375</c:v>
                      </c:pt>
                      <c:pt idx="3697">
                        <c:v>21873.265625</c:v>
                      </c:pt>
                      <c:pt idx="3698">
                        <c:v>23483.4296875</c:v>
                      </c:pt>
                      <c:pt idx="3699">
                        <c:v>23713.8046875</c:v>
                      </c:pt>
                      <c:pt idx="3700">
                        <c:v>23191.265625</c:v>
                      </c:pt>
                      <c:pt idx="3701">
                        <c:v>22845.546875</c:v>
                      </c:pt>
                      <c:pt idx="3702">
                        <c:v>19771.0703125</c:v>
                      </c:pt>
                      <c:pt idx="3703">
                        <c:v>15843.90625</c:v>
                      </c:pt>
                      <c:pt idx="3704">
                        <c:v>20765.9921875</c:v>
                      </c:pt>
                      <c:pt idx="3705">
                        <c:v>13442.40625</c:v>
                      </c:pt>
                      <c:pt idx="3706">
                        <c:v>12075.1640625</c:v>
                      </c:pt>
                      <c:pt idx="3707">
                        <c:v>8303.4375</c:v>
                      </c:pt>
                      <c:pt idx="3708">
                        <c:v>7109.7265625</c:v>
                      </c:pt>
                      <c:pt idx="3709">
                        <c:v>8627.5546875</c:v>
                      </c:pt>
                      <c:pt idx="3710">
                        <c:v>11351.4765625</c:v>
                      </c:pt>
                      <c:pt idx="3711">
                        <c:v>12912.0234375</c:v>
                      </c:pt>
                      <c:pt idx="3712">
                        <c:v>14716.5390625</c:v>
                      </c:pt>
                      <c:pt idx="3713">
                        <c:v>13001.71875</c:v>
                      </c:pt>
                      <c:pt idx="3714">
                        <c:v>9843.734375</c:v>
                      </c:pt>
                      <c:pt idx="3715">
                        <c:v>6415.6328125</c:v>
                      </c:pt>
                      <c:pt idx="3716">
                        <c:v>14271.0546875</c:v>
                      </c:pt>
                      <c:pt idx="3717">
                        <c:v>14724.609375</c:v>
                      </c:pt>
                      <c:pt idx="3718">
                        <c:v>10706.9609375</c:v>
                      </c:pt>
                      <c:pt idx="3719">
                        <c:v>12766.890625</c:v>
                      </c:pt>
                      <c:pt idx="3720">
                        <c:v>17476.671875</c:v>
                      </c:pt>
                      <c:pt idx="3721">
                        <c:v>15814.59375</c:v>
                      </c:pt>
                      <c:pt idx="3722">
                        <c:v>13649.1484375</c:v>
                      </c:pt>
                      <c:pt idx="3723">
                        <c:v>11549.5078125</c:v>
                      </c:pt>
                      <c:pt idx="3724">
                        <c:v>11169.3984375</c:v>
                      </c:pt>
                      <c:pt idx="3725">
                        <c:v>11808.9609375</c:v>
                      </c:pt>
                      <c:pt idx="3726">
                        <c:v>14109.890625</c:v>
                      </c:pt>
                      <c:pt idx="3727">
                        <c:v>16055.09375</c:v>
                      </c:pt>
                      <c:pt idx="3728">
                        <c:v>19007.984375</c:v>
                      </c:pt>
                      <c:pt idx="3729">
                        <c:v>19612.84375</c:v>
                      </c:pt>
                      <c:pt idx="3730">
                        <c:v>20819.71875</c:v>
                      </c:pt>
                      <c:pt idx="3731">
                        <c:v>19424.7265625</c:v>
                      </c:pt>
                      <c:pt idx="3732">
                        <c:v>18584.10546875</c:v>
                      </c:pt>
                      <c:pt idx="3733">
                        <c:v>18565.71875</c:v>
                      </c:pt>
                      <c:pt idx="3734">
                        <c:v>21636.80078125</c:v>
                      </c:pt>
                      <c:pt idx="3735">
                        <c:v>16300.8046875</c:v>
                      </c:pt>
                      <c:pt idx="3736">
                        <c:v>14167.2421875</c:v>
                      </c:pt>
                      <c:pt idx="3737">
                        <c:v>12307.875</c:v>
                      </c:pt>
                      <c:pt idx="3738">
                        <c:v>11052.3515625</c:v>
                      </c:pt>
                      <c:pt idx="3739">
                        <c:v>11469.34375</c:v>
                      </c:pt>
                      <c:pt idx="3740">
                        <c:v>13920.3828125</c:v>
                      </c:pt>
                      <c:pt idx="3741">
                        <c:v>15158.03125</c:v>
                      </c:pt>
                      <c:pt idx="3742">
                        <c:v>16281.703125</c:v>
                      </c:pt>
                      <c:pt idx="3743">
                        <c:v>17556.4609375</c:v>
                      </c:pt>
                      <c:pt idx="3744">
                        <c:v>18548.046875</c:v>
                      </c:pt>
                      <c:pt idx="3745">
                        <c:v>19408.703125</c:v>
                      </c:pt>
                      <c:pt idx="3746">
                        <c:v>15749.8671875</c:v>
                      </c:pt>
                      <c:pt idx="3747">
                        <c:v>12101.8046875</c:v>
                      </c:pt>
                      <c:pt idx="3748">
                        <c:v>9084.2265625</c:v>
                      </c:pt>
                      <c:pt idx="3749">
                        <c:v>16227.4453125</c:v>
                      </c:pt>
                      <c:pt idx="3750">
                        <c:v>26423.82421875</c:v>
                      </c:pt>
                      <c:pt idx="3751">
                        <c:v>25188.140625</c:v>
                      </c:pt>
                      <c:pt idx="3752">
                        <c:v>26415.8046875</c:v>
                      </c:pt>
                      <c:pt idx="3753">
                        <c:v>26217.96484375</c:v>
                      </c:pt>
                      <c:pt idx="3754">
                        <c:v>21918.89453125</c:v>
                      </c:pt>
                      <c:pt idx="3755">
                        <c:v>26111.171875</c:v>
                      </c:pt>
                      <c:pt idx="3756">
                        <c:v>24388.203125</c:v>
                      </c:pt>
                      <c:pt idx="3757">
                        <c:v>24559.39453125</c:v>
                      </c:pt>
                      <c:pt idx="3758">
                        <c:v>26143.08984375</c:v>
                      </c:pt>
                      <c:pt idx="3759">
                        <c:v>24585.18359375</c:v>
                      </c:pt>
                      <c:pt idx="3760">
                        <c:v>24685.2734375</c:v>
                      </c:pt>
                      <c:pt idx="3761">
                        <c:v>26307.1015625</c:v>
                      </c:pt>
                      <c:pt idx="3762">
                        <c:v>26431.70703125</c:v>
                      </c:pt>
                      <c:pt idx="3763">
                        <c:v>26283.26953125</c:v>
                      </c:pt>
                      <c:pt idx="3764">
                        <c:v>24354.42578125</c:v>
                      </c:pt>
                      <c:pt idx="3765">
                        <c:v>11123.671875</c:v>
                      </c:pt>
                      <c:pt idx="3766">
                        <c:v>10493.75</c:v>
                      </c:pt>
                      <c:pt idx="3767">
                        <c:v>9045.7578125</c:v>
                      </c:pt>
                      <c:pt idx="3768">
                        <c:v>8076.1328125</c:v>
                      </c:pt>
                      <c:pt idx="3769">
                        <c:v>7734.15625</c:v>
                      </c:pt>
                      <c:pt idx="3770">
                        <c:v>5959.6328125</c:v>
                      </c:pt>
                      <c:pt idx="3771">
                        <c:v>7445.5234375</c:v>
                      </c:pt>
                      <c:pt idx="3772">
                        <c:v>8249.1953125</c:v>
                      </c:pt>
                      <c:pt idx="3773">
                        <c:v>9307.7109375</c:v>
                      </c:pt>
                      <c:pt idx="3774">
                        <c:v>8982.046875</c:v>
                      </c:pt>
                      <c:pt idx="3775">
                        <c:v>7904.1875</c:v>
                      </c:pt>
                      <c:pt idx="3776">
                        <c:v>5436.9296875</c:v>
                      </c:pt>
                      <c:pt idx="3777">
                        <c:v>6206.6640625</c:v>
                      </c:pt>
                      <c:pt idx="3778">
                        <c:v>3738.203125</c:v>
                      </c:pt>
                      <c:pt idx="3779">
                        <c:v>11575.46875</c:v>
                      </c:pt>
                      <c:pt idx="3780">
                        <c:v>22480.8203125</c:v>
                      </c:pt>
                      <c:pt idx="3781">
                        <c:v>18064.484375</c:v>
                      </c:pt>
                      <c:pt idx="3782">
                        <c:v>18019.4765625</c:v>
                      </c:pt>
                      <c:pt idx="3783">
                        <c:v>23466.703125</c:v>
                      </c:pt>
                      <c:pt idx="3784">
                        <c:v>23532.3984375</c:v>
                      </c:pt>
                      <c:pt idx="3785">
                        <c:v>18918.625</c:v>
                      </c:pt>
                      <c:pt idx="3786">
                        <c:v>22789.09375</c:v>
                      </c:pt>
                      <c:pt idx="3787">
                        <c:v>19364.625</c:v>
                      </c:pt>
                      <c:pt idx="3788">
                        <c:v>20420.6796875</c:v>
                      </c:pt>
                      <c:pt idx="3789">
                        <c:v>23043.7421875</c:v>
                      </c:pt>
                      <c:pt idx="3790">
                        <c:v>22670.328125</c:v>
                      </c:pt>
                      <c:pt idx="3791">
                        <c:v>23257</c:v>
                      </c:pt>
                      <c:pt idx="3792">
                        <c:v>23947.1796875</c:v>
                      </c:pt>
                      <c:pt idx="3793">
                        <c:v>23748.5859375</c:v>
                      </c:pt>
                      <c:pt idx="3794">
                        <c:v>24204.0234375</c:v>
                      </c:pt>
                      <c:pt idx="3795">
                        <c:v>23871.8828125</c:v>
                      </c:pt>
                      <c:pt idx="3796">
                        <c:v>22517.546875</c:v>
                      </c:pt>
                      <c:pt idx="3797">
                        <c:v>22625.65625</c:v>
                      </c:pt>
                      <c:pt idx="3798">
                        <c:v>22467.40625</c:v>
                      </c:pt>
                      <c:pt idx="3799">
                        <c:v>19089.1875</c:v>
                      </c:pt>
                      <c:pt idx="3800">
                        <c:v>24214.7109375</c:v>
                      </c:pt>
                      <c:pt idx="3801">
                        <c:v>22948.234375</c:v>
                      </c:pt>
                      <c:pt idx="3802">
                        <c:v>24560.58984375</c:v>
                      </c:pt>
                      <c:pt idx="3803">
                        <c:v>23793.77734375</c:v>
                      </c:pt>
                      <c:pt idx="3804">
                        <c:v>24816.80078125</c:v>
                      </c:pt>
                      <c:pt idx="3805">
                        <c:v>23009.515625</c:v>
                      </c:pt>
                      <c:pt idx="3806">
                        <c:v>22326.23828125</c:v>
                      </c:pt>
                      <c:pt idx="3807">
                        <c:v>22656.94921875</c:v>
                      </c:pt>
                      <c:pt idx="3808">
                        <c:v>22106.6015625</c:v>
                      </c:pt>
                      <c:pt idx="3809">
                        <c:v>20113.125</c:v>
                      </c:pt>
                      <c:pt idx="3810">
                        <c:v>27184.6640625</c:v>
                      </c:pt>
                      <c:pt idx="3811">
                        <c:v>25931.25390625</c:v>
                      </c:pt>
                      <c:pt idx="3812">
                        <c:v>26523.80078125</c:v>
                      </c:pt>
                      <c:pt idx="3813">
                        <c:v>27198.06640625</c:v>
                      </c:pt>
                      <c:pt idx="3814">
                        <c:v>26829.4921875</c:v>
                      </c:pt>
                      <c:pt idx="3815">
                        <c:v>27051.44140625</c:v>
                      </c:pt>
                      <c:pt idx="3816">
                        <c:v>27558.75390625</c:v>
                      </c:pt>
                      <c:pt idx="3817">
                        <c:v>27498.3359375</c:v>
                      </c:pt>
                      <c:pt idx="3818">
                        <c:v>25647.1796875</c:v>
                      </c:pt>
                      <c:pt idx="3819">
                        <c:v>25113.9140625</c:v>
                      </c:pt>
                      <c:pt idx="3820">
                        <c:v>26492.8359375</c:v>
                      </c:pt>
                      <c:pt idx="3821">
                        <c:v>27677.83203125</c:v>
                      </c:pt>
                      <c:pt idx="3822">
                        <c:v>26847.97265625</c:v>
                      </c:pt>
                      <c:pt idx="3823">
                        <c:v>27171.8671875</c:v>
                      </c:pt>
                      <c:pt idx="3824">
                        <c:v>27973.203125</c:v>
                      </c:pt>
                      <c:pt idx="3825">
                        <c:v>27004.51953125</c:v>
                      </c:pt>
                      <c:pt idx="3826">
                        <c:v>27220.54296875</c:v>
                      </c:pt>
                      <c:pt idx="3827">
                        <c:v>27281.39453125</c:v>
                      </c:pt>
                      <c:pt idx="3828">
                        <c:v>27018.48828125</c:v>
                      </c:pt>
                      <c:pt idx="3829">
                        <c:v>26770.125</c:v>
                      </c:pt>
                      <c:pt idx="3830">
                        <c:v>26830.02734375</c:v>
                      </c:pt>
                      <c:pt idx="3831">
                        <c:v>24436.875</c:v>
                      </c:pt>
                      <c:pt idx="3832">
                        <c:v>22355.76171875</c:v>
                      </c:pt>
                      <c:pt idx="3833">
                        <c:v>22315.3828125</c:v>
                      </c:pt>
                      <c:pt idx="3834">
                        <c:v>26475.7265625</c:v>
                      </c:pt>
                      <c:pt idx="3835">
                        <c:v>26935.51171875</c:v>
                      </c:pt>
                      <c:pt idx="3836">
                        <c:v>26105.08203125</c:v>
                      </c:pt>
                      <c:pt idx="3837">
                        <c:v>26498.61328125</c:v>
                      </c:pt>
                      <c:pt idx="3838">
                        <c:v>26489.6171875</c:v>
                      </c:pt>
                      <c:pt idx="3839">
                        <c:v>27197.34375</c:v>
                      </c:pt>
                      <c:pt idx="3840">
                        <c:v>23313.44140625</c:v>
                      </c:pt>
                      <c:pt idx="3841">
                        <c:v>23372.91015625</c:v>
                      </c:pt>
                      <c:pt idx="3842">
                        <c:v>23588.8671875</c:v>
                      </c:pt>
                      <c:pt idx="3843">
                        <c:v>19731.40625</c:v>
                      </c:pt>
                      <c:pt idx="3844">
                        <c:v>14961.3125</c:v>
                      </c:pt>
                      <c:pt idx="3845">
                        <c:v>20073.7109375</c:v>
                      </c:pt>
                      <c:pt idx="3846">
                        <c:v>24157.1015625</c:v>
                      </c:pt>
                      <c:pt idx="3847">
                        <c:v>23468.93359375</c:v>
                      </c:pt>
                      <c:pt idx="3848">
                        <c:v>24363.0546875</c:v>
                      </c:pt>
                      <c:pt idx="3849">
                        <c:v>23018.78125</c:v>
                      </c:pt>
                      <c:pt idx="3850">
                        <c:v>21905.60546875</c:v>
                      </c:pt>
                      <c:pt idx="3851">
                        <c:v>21591.65625</c:v>
                      </c:pt>
                      <c:pt idx="3852">
                        <c:v>23115.578125</c:v>
                      </c:pt>
                      <c:pt idx="3853">
                        <c:v>22219.53125</c:v>
                      </c:pt>
                      <c:pt idx="3854">
                        <c:v>19383.91796875</c:v>
                      </c:pt>
                      <c:pt idx="3855">
                        <c:v>7790.875</c:v>
                      </c:pt>
                      <c:pt idx="3856">
                        <c:v>6623.2578125</c:v>
                      </c:pt>
                      <c:pt idx="3857">
                        <c:v>2964.921875</c:v>
                      </c:pt>
                      <c:pt idx="3858">
                        <c:v>391.8046875</c:v>
                      </c:pt>
                      <c:pt idx="3859">
                        <c:v>2864.8984375</c:v>
                      </c:pt>
                      <c:pt idx="3860">
                        <c:v>3223.4453125</c:v>
                      </c:pt>
                      <c:pt idx="3861">
                        <c:v>3504.015625</c:v>
                      </c:pt>
                      <c:pt idx="3862">
                        <c:v>3978.1953125</c:v>
                      </c:pt>
                      <c:pt idx="3863">
                        <c:v>4159.4140625</c:v>
                      </c:pt>
                      <c:pt idx="3864">
                        <c:v>3242.9140625</c:v>
                      </c:pt>
                      <c:pt idx="3865">
                        <c:v>3571.1953125</c:v>
                      </c:pt>
                      <c:pt idx="3866">
                        <c:v>97.015625</c:v>
                      </c:pt>
                      <c:pt idx="3867">
                        <c:v>-1582.0703125</c:v>
                      </c:pt>
                      <c:pt idx="3868">
                        <c:v>-3297.1015625</c:v>
                      </c:pt>
                      <c:pt idx="3869">
                        <c:v>7883.1640625</c:v>
                      </c:pt>
                      <c:pt idx="3870">
                        <c:v>23179.75</c:v>
                      </c:pt>
                      <c:pt idx="3871">
                        <c:v>24043.3828125</c:v>
                      </c:pt>
                      <c:pt idx="3872">
                        <c:v>23558.5</c:v>
                      </c:pt>
                      <c:pt idx="3873">
                        <c:v>23116.8984375</c:v>
                      </c:pt>
                      <c:pt idx="3874">
                        <c:v>23302.75</c:v>
                      </c:pt>
                      <c:pt idx="3875">
                        <c:v>22817.3203125</c:v>
                      </c:pt>
                      <c:pt idx="3876">
                        <c:v>21820.1328125</c:v>
                      </c:pt>
                      <c:pt idx="3877">
                        <c:v>21614.7109375</c:v>
                      </c:pt>
                      <c:pt idx="3878">
                        <c:v>23303.15625</c:v>
                      </c:pt>
                      <c:pt idx="3879">
                        <c:v>24005.3203125</c:v>
                      </c:pt>
                      <c:pt idx="3880">
                        <c:v>23474.8125</c:v>
                      </c:pt>
                      <c:pt idx="3881">
                        <c:v>23583.40625</c:v>
                      </c:pt>
                      <c:pt idx="3882">
                        <c:v>23972.703125</c:v>
                      </c:pt>
                      <c:pt idx="3883">
                        <c:v>22518.2578125</c:v>
                      </c:pt>
                      <c:pt idx="3884">
                        <c:v>22525.46875</c:v>
                      </c:pt>
                      <c:pt idx="3885">
                        <c:v>22729.7265625</c:v>
                      </c:pt>
                      <c:pt idx="3886">
                        <c:v>22835.39453125</c:v>
                      </c:pt>
                      <c:pt idx="3887">
                        <c:v>19003.6953125</c:v>
                      </c:pt>
                      <c:pt idx="3888">
                        <c:v>13842.9375</c:v>
                      </c:pt>
                      <c:pt idx="3889">
                        <c:v>19152.4765625</c:v>
                      </c:pt>
                      <c:pt idx="3890">
                        <c:v>22713.48828125</c:v>
                      </c:pt>
                      <c:pt idx="3891">
                        <c:v>22762.74609375</c:v>
                      </c:pt>
                      <c:pt idx="3892">
                        <c:v>21986.32421875</c:v>
                      </c:pt>
                      <c:pt idx="3893">
                        <c:v>19704.1640625</c:v>
                      </c:pt>
                      <c:pt idx="3894">
                        <c:v>19094.8828125</c:v>
                      </c:pt>
                      <c:pt idx="3895">
                        <c:v>22283.97265625</c:v>
                      </c:pt>
                      <c:pt idx="3896">
                        <c:v>22800.01953125</c:v>
                      </c:pt>
                      <c:pt idx="3897">
                        <c:v>21297.32421875</c:v>
                      </c:pt>
                      <c:pt idx="3898">
                        <c:v>18644.6875</c:v>
                      </c:pt>
                      <c:pt idx="3899">
                        <c:v>15863.2265625</c:v>
                      </c:pt>
                      <c:pt idx="3900">
                        <c:v>15922.453125</c:v>
                      </c:pt>
                      <c:pt idx="3901">
                        <c:v>13737.6875</c:v>
                      </c:pt>
                      <c:pt idx="3902">
                        <c:v>9631.6015625</c:v>
                      </c:pt>
                      <c:pt idx="3903">
                        <c:v>12090.2265625</c:v>
                      </c:pt>
                      <c:pt idx="3904">
                        <c:v>18750.015625</c:v>
                      </c:pt>
                      <c:pt idx="3905">
                        <c:v>20507.53125</c:v>
                      </c:pt>
                      <c:pt idx="3906">
                        <c:v>16611.328125</c:v>
                      </c:pt>
                      <c:pt idx="3907">
                        <c:v>15140.671875</c:v>
                      </c:pt>
                      <c:pt idx="3908">
                        <c:v>13539.90625</c:v>
                      </c:pt>
                      <c:pt idx="3909">
                        <c:v>12898.53125</c:v>
                      </c:pt>
                      <c:pt idx="3910">
                        <c:v>14604.9921875</c:v>
                      </c:pt>
                      <c:pt idx="3911">
                        <c:v>16764.9140625</c:v>
                      </c:pt>
                      <c:pt idx="3912">
                        <c:v>19143.296875</c:v>
                      </c:pt>
                      <c:pt idx="3913">
                        <c:v>19634.21484375</c:v>
                      </c:pt>
                      <c:pt idx="3914">
                        <c:v>20226.921875</c:v>
                      </c:pt>
                      <c:pt idx="3915">
                        <c:v>24802.34375</c:v>
                      </c:pt>
                      <c:pt idx="3916">
                        <c:v>22462.4921875</c:v>
                      </c:pt>
                      <c:pt idx="3917">
                        <c:v>19990.375</c:v>
                      </c:pt>
                      <c:pt idx="3918">
                        <c:v>18720.3125</c:v>
                      </c:pt>
                      <c:pt idx="3919">
                        <c:v>20699.9296875</c:v>
                      </c:pt>
                      <c:pt idx="3920">
                        <c:v>24066.15625</c:v>
                      </c:pt>
                      <c:pt idx="3921">
                        <c:v>24549.9765625</c:v>
                      </c:pt>
                      <c:pt idx="3922">
                        <c:v>25156.9765625</c:v>
                      </c:pt>
                      <c:pt idx="3923">
                        <c:v>23116.1875</c:v>
                      </c:pt>
                      <c:pt idx="3924">
                        <c:v>23607.75</c:v>
                      </c:pt>
                      <c:pt idx="3925">
                        <c:v>25057.46875</c:v>
                      </c:pt>
                      <c:pt idx="3926">
                        <c:v>24867.0234375</c:v>
                      </c:pt>
                      <c:pt idx="3927">
                        <c:v>21808.5625</c:v>
                      </c:pt>
                      <c:pt idx="3928">
                        <c:v>23861.0390625</c:v>
                      </c:pt>
                      <c:pt idx="3929">
                        <c:v>22954.2734375</c:v>
                      </c:pt>
                      <c:pt idx="3930">
                        <c:v>19256.4140625</c:v>
                      </c:pt>
                      <c:pt idx="3931">
                        <c:v>16999.140625</c:v>
                      </c:pt>
                      <c:pt idx="3932">
                        <c:v>15869.0703125</c:v>
                      </c:pt>
                      <c:pt idx="3933">
                        <c:v>15956.796875</c:v>
                      </c:pt>
                      <c:pt idx="3934">
                        <c:v>14299.3515625</c:v>
                      </c:pt>
                      <c:pt idx="3935">
                        <c:v>15761.859375</c:v>
                      </c:pt>
                      <c:pt idx="3936">
                        <c:v>17187.46875</c:v>
                      </c:pt>
                      <c:pt idx="3937">
                        <c:v>20885.3671875</c:v>
                      </c:pt>
                      <c:pt idx="3938">
                        <c:v>20474.1640625</c:v>
                      </c:pt>
                      <c:pt idx="3939">
                        <c:v>20993.234375</c:v>
                      </c:pt>
                      <c:pt idx="3940">
                        <c:v>19078.453125</c:v>
                      </c:pt>
                      <c:pt idx="3941">
                        <c:v>16033.2109375</c:v>
                      </c:pt>
                      <c:pt idx="3942">
                        <c:v>12204.0078125</c:v>
                      </c:pt>
                      <c:pt idx="3943">
                        <c:v>19739.6484375</c:v>
                      </c:pt>
                      <c:pt idx="3944">
                        <c:v>20515.9453125</c:v>
                      </c:pt>
                      <c:pt idx="3945">
                        <c:v>27130.28515625</c:v>
                      </c:pt>
                      <c:pt idx="3946">
                        <c:v>26770.25390625</c:v>
                      </c:pt>
                      <c:pt idx="3947">
                        <c:v>25546.92578125</c:v>
                      </c:pt>
                      <c:pt idx="3948">
                        <c:v>25584.2578125</c:v>
                      </c:pt>
                      <c:pt idx="3949">
                        <c:v>24468.5234375</c:v>
                      </c:pt>
                      <c:pt idx="3950">
                        <c:v>19718.55078125</c:v>
                      </c:pt>
                      <c:pt idx="3951">
                        <c:v>24466.3046875</c:v>
                      </c:pt>
                      <c:pt idx="3952">
                        <c:v>26166.56640625</c:v>
                      </c:pt>
                      <c:pt idx="3953">
                        <c:v>24679.8671875</c:v>
                      </c:pt>
                      <c:pt idx="3954">
                        <c:v>24171.10546875</c:v>
                      </c:pt>
                      <c:pt idx="3955">
                        <c:v>25741.98828125</c:v>
                      </c:pt>
                      <c:pt idx="3956">
                        <c:v>24242.6484375</c:v>
                      </c:pt>
                      <c:pt idx="3957">
                        <c:v>22526.35546875</c:v>
                      </c:pt>
                      <c:pt idx="3958">
                        <c:v>21993.66796875</c:v>
                      </c:pt>
                      <c:pt idx="3959">
                        <c:v>25682.65625</c:v>
                      </c:pt>
                      <c:pt idx="3960">
                        <c:v>18742.7421875</c:v>
                      </c:pt>
                      <c:pt idx="3961">
                        <c:v>12984.0859375</c:v>
                      </c:pt>
                      <c:pt idx="3962">
                        <c:v>18496.1484375</c:v>
                      </c:pt>
                      <c:pt idx="3963">
                        <c:v>18437.0390625</c:v>
                      </c:pt>
                      <c:pt idx="3964">
                        <c:v>14366.796875</c:v>
                      </c:pt>
                      <c:pt idx="3965">
                        <c:v>18032.5546875</c:v>
                      </c:pt>
                      <c:pt idx="3966">
                        <c:v>15759.203125</c:v>
                      </c:pt>
                      <c:pt idx="3967">
                        <c:v>13400.21484375</c:v>
                      </c:pt>
                      <c:pt idx="3968">
                        <c:v>12350.56640625</c:v>
                      </c:pt>
                      <c:pt idx="3969">
                        <c:v>13744.4296875</c:v>
                      </c:pt>
                      <c:pt idx="3970">
                        <c:v>17376.5546875</c:v>
                      </c:pt>
                      <c:pt idx="3971">
                        <c:v>18096.4296875</c:v>
                      </c:pt>
                      <c:pt idx="3972">
                        <c:v>17505.859375</c:v>
                      </c:pt>
                      <c:pt idx="3973">
                        <c:v>18225.6640625</c:v>
                      </c:pt>
                      <c:pt idx="3974">
                        <c:v>15455.93359375</c:v>
                      </c:pt>
                      <c:pt idx="3975">
                        <c:v>7288.0703125</c:v>
                      </c:pt>
                      <c:pt idx="3976">
                        <c:v>7349.3203125</c:v>
                      </c:pt>
                      <c:pt idx="3977">
                        <c:v>3407.59375</c:v>
                      </c:pt>
                      <c:pt idx="3978">
                        <c:v>589.140625</c:v>
                      </c:pt>
                      <c:pt idx="3979">
                        <c:v>-1801.3359375</c:v>
                      </c:pt>
                      <c:pt idx="3980">
                        <c:v>-3700.1796875</c:v>
                      </c:pt>
                      <c:pt idx="3981">
                        <c:v>519.734375</c:v>
                      </c:pt>
                      <c:pt idx="3982">
                        <c:v>1510.8984375</c:v>
                      </c:pt>
                      <c:pt idx="3983">
                        <c:v>1817.453125</c:v>
                      </c:pt>
                      <c:pt idx="3984">
                        <c:v>1800.578125</c:v>
                      </c:pt>
                      <c:pt idx="3985">
                        <c:v>1345.59375</c:v>
                      </c:pt>
                      <c:pt idx="3986">
                        <c:v>-2029.640625</c:v>
                      </c:pt>
                      <c:pt idx="3987">
                        <c:v>-505.0390625</c:v>
                      </c:pt>
                      <c:pt idx="3988">
                        <c:v>-4946.0625</c:v>
                      </c:pt>
                      <c:pt idx="3989">
                        <c:v>6239.46875</c:v>
                      </c:pt>
                      <c:pt idx="3990">
                        <c:v>23796.8828125</c:v>
                      </c:pt>
                      <c:pt idx="3991">
                        <c:v>23646.42578125</c:v>
                      </c:pt>
                      <c:pt idx="3992">
                        <c:v>22813.06640625</c:v>
                      </c:pt>
                      <c:pt idx="3993">
                        <c:v>22559.82421875</c:v>
                      </c:pt>
                      <c:pt idx="3994">
                        <c:v>23552.8515625</c:v>
                      </c:pt>
                      <c:pt idx="3995">
                        <c:v>23564.546875</c:v>
                      </c:pt>
                      <c:pt idx="3996">
                        <c:v>20550.34375</c:v>
                      </c:pt>
                      <c:pt idx="3997">
                        <c:v>23834.72265625</c:v>
                      </c:pt>
                      <c:pt idx="3998">
                        <c:v>21561.2109375</c:v>
                      </c:pt>
                      <c:pt idx="3999">
                        <c:v>21503.75</c:v>
                      </c:pt>
                      <c:pt idx="4000">
                        <c:v>22655.5859375</c:v>
                      </c:pt>
                      <c:pt idx="4001">
                        <c:v>23903.3203125</c:v>
                      </c:pt>
                      <c:pt idx="4002">
                        <c:v>23079.24609375</c:v>
                      </c:pt>
                      <c:pt idx="4003">
                        <c:v>20855.578125</c:v>
                      </c:pt>
                      <c:pt idx="4004">
                        <c:v>23489.53125</c:v>
                      </c:pt>
                      <c:pt idx="4005">
                        <c:v>19272.8046875</c:v>
                      </c:pt>
                      <c:pt idx="4006">
                        <c:v>18302.171875</c:v>
                      </c:pt>
                      <c:pt idx="4007">
                        <c:v>20791.8515625</c:v>
                      </c:pt>
                      <c:pt idx="4008">
                        <c:v>18183.7109375</c:v>
                      </c:pt>
                      <c:pt idx="4009">
                        <c:v>17830.78125</c:v>
                      </c:pt>
                      <c:pt idx="4010">
                        <c:v>20787.1484375</c:v>
                      </c:pt>
                      <c:pt idx="4011">
                        <c:v>20170.25390625</c:v>
                      </c:pt>
                      <c:pt idx="4012">
                        <c:v>20217.8046875</c:v>
                      </c:pt>
                      <c:pt idx="4013">
                        <c:v>20296.59375</c:v>
                      </c:pt>
                      <c:pt idx="4014">
                        <c:v>21055.77734375</c:v>
                      </c:pt>
                      <c:pt idx="4015">
                        <c:v>19538.85546875</c:v>
                      </c:pt>
                      <c:pt idx="4016">
                        <c:v>19595.6171875</c:v>
                      </c:pt>
                      <c:pt idx="4017">
                        <c:v>19880.12109375</c:v>
                      </c:pt>
                      <c:pt idx="4018">
                        <c:v>18639.26953125</c:v>
                      </c:pt>
                      <c:pt idx="4019">
                        <c:v>19396.375</c:v>
                      </c:pt>
                      <c:pt idx="4020">
                        <c:v>19923.9375</c:v>
                      </c:pt>
                      <c:pt idx="4021">
                        <c:v>19378.53125</c:v>
                      </c:pt>
                      <c:pt idx="4022">
                        <c:v>20698.25</c:v>
                      </c:pt>
                      <c:pt idx="4023">
                        <c:v>19324.4609375</c:v>
                      </c:pt>
                      <c:pt idx="4024">
                        <c:v>21240.73046875</c:v>
                      </c:pt>
                      <c:pt idx="4025">
                        <c:v>20255.796875</c:v>
                      </c:pt>
                      <c:pt idx="4026">
                        <c:v>17024.8125</c:v>
                      </c:pt>
                      <c:pt idx="4027">
                        <c:v>18670.6328125</c:v>
                      </c:pt>
                      <c:pt idx="4028">
                        <c:v>21177.7109375</c:v>
                      </c:pt>
                      <c:pt idx="4029">
                        <c:v>20362.3515625</c:v>
                      </c:pt>
                      <c:pt idx="4030">
                        <c:v>19995.125</c:v>
                      </c:pt>
                      <c:pt idx="4031">
                        <c:v>20383.984375</c:v>
                      </c:pt>
                      <c:pt idx="4032">
                        <c:v>17409.4921875</c:v>
                      </c:pt>
                      <c:pt idx="4033">
                        <c:v>12951.25</c:v>
                      </c:pt>
                      <c:pt idx="4034">
                        <c:v>17722.109375</c:v>
                      </c:pt>
                      <c:pt idx="4035">
                        <c:v>21981.8515625</c:v>
                      </c:pt>
                      <c:pt idx="4036">
                        <c:v>19909.296875</c:v>
                      </c:pt>
                      <c:pt idx="4037">
                        <c:v>18459.734375</c:v>
                      </c:pt>
                      <c:pt idx="4038">
                        <c:v>16988.8125</c:v>
                      </c:pt>
                      <c:pt idx="4039">
                        <c:v>16465.2578125</c:v>
                      </c:pt>
                      <c:pt idx="4040">
                        <c:v>15872.5703125</c:v>
                      </c:pt>
                      <c:pt idx="4041">
                        <c:v>17480.765625</c:v>
                      </c:pt>
                      <c:pt idx="4042">
                        <c:v>20255.91796875</c:v>
                      </c:pt>
                      <c:pt idx="4043">
                        <c:v>20493.67578125</c:v>
                      </c:pt>
                      <c:pt idx="4044">
                        <c:v>19086.67578125</c:v>
                      </c:pt>
                      <c:pt idx="4045">
                        <c:v>20228.73046875</c:v>
                      </c:pt>
                      <c:pt idx="4046">
                        <c:v>19816.66796875</c:v>
                      </c:pt>
                      <c:pt idx="4047">
                        <c:v>19355.3203125</c:v>
                      </c:pt>
                      <c:pt idx="4048">
                        <c:v>20904.765625</c:v>
                      </c:pt>
                      <c:pt idx="4049">
                        <c:v>21679.7109375</c:v>
                      </c:pt>
                      <c:pt idx="4050">
                        <c:v>23695.171875</c:v>
                      </c:pt>
                      <c:pt idx="4051">
                        <c:v>22376.6171875</c:v>
                      </c:pt>
                      <c:pt idx="4052">
                        <c:v>24827.35546875</c:v>
                      </c:pt>
                      <c:pt idx="4053">
                        <c:v>23619.5390625</c:v>
                      </c:pt>
                      <c:pt idx="4054">
                        <c:v>20295.203125</c:v>
                      </c:pt>
                      <c:pt idx="4055">
                        <c:v>25328.45703125</c:v>
                      </c:pt>
                      <c:pt idx="4056">
                        <c:v>24485.9140625</c:v>
                      </c:pt>
                      <c:pt idx="4057">
                        <c:v>22305.94140625</c:v>
                      </c:pt>
                      <c:pt idx="4058">
                        <c:v>21194.62890625</c:v>
                      </c:pt>
                      <c:pt idx="4059">
                        <c:v>21706.6171875</c:v>
                      </c:pt>
                      <c:pt idx="4060">
                        <c:v>23960.3984375</c:v>
                      </c:pt>
                      <c:pt idx="4061">
                        <c:v>21785.97265625</c:v>
                      </c:pt>
                      <c:pt idx="4062">
                        <c:v>20045.1875</c:v>
                      </c:pt>
                      <c:pt idx="4063">
                        <c:v>24843.3671875</c:v>
                      </c:pt>
                      <c:pt idx="4064">
                        <c:v>24873.03125</c:v>
                      </c:pt>
                      <c:pt idx="4065">
                        <c:v>20515.75390625</c:v>
                      </c:pt>
                      <c:pt idx="4066">
                        <c:v>21303.890625</c:v>
                      </c:pt>
                      <c:pt idx="4067">
                        <c:v>19928.4453125</c:v>
                      </c:pt>
                      <c:pt idx="4068">
                        <c:v>21563.34375</c:v>
                      </c:pt>
                      <c:pt idx="4069">
                        <c:v>18932.64453125</c:v>
                      </c:pt>
                      <c:pt idx="4070">
                        <c:v>14290.484375</c:v>
                      </c:pt>
                      <c:pt idx="4071">
                        <c:v>14871.6640625</c:v>
                      </c:pt>
                      <c:pt idx="4072">
                        <c:v>21570.3671875</c:v>
                      </c:pt>
                      <c:pt idx="4073">
                        <c:v>17259.1640625</c:v>
                      </c:pt>
                      <c:pt idx="4074">
                        <c:v>11294.5859375</c:v>
                      </c:pt>
                      <c:pt idx="4075">
                        <c:v>18248.765625</c:v>
                      </c:pt>
                      <c:pt idx="4076">
                        <c:v>19096.421875</c:v>
                      </c:pt>
                      <c:pt idx="4077">
                        <c:v>18960.0703125</c:v>
                      </c:pt>
                      <c:pt idx="4078">
                        <c:v>20033.8203125</c:v>
                      </c:pt>
                      <c:pt idx="4079">
                        <c:v>19652.3515625</c:v>
                      </c:pt>
                      <c:pt idx="4080">
                        <c:v>7375.9453125</c:v>
                      </c:pt>
                      <c:pt idx="4081">
                        <c:v>7136.9453125</c:v>
                      </c:pt>
                      <c:pt idx="4082">
                        <c:v>5167.421875</c:v>
                      </c:pt>
                      <c:pt idx="4083">
                        <c:v>3953.1171875</c:v>
                      </c:pt>
                      <c:pt idx="4084">
                        <c:v>8103.671875</c:v>
                      </c:pt>
                      <c:pt idx="4085">
                        <c:v>7215.7109375</c:v>
                      </c:pt>
                      <c:pt idx="4086">
                        <c:v>4317.09375</c:v>
                      </c:pt>
                      <c:pt idx="4087">
                        <c:v>932.3671875</c:v>
                      </c:pt>
                      <c:pt idx="4088">
                        <c:v>4879.0859375</c:v>
                      </c:pt>
                      <c:pt idx="4089">
                        <c:v>7663.3984375</c:v>
                      </c:pt>
                      <c:pt idx="4090">
                        <c:v>6046.6796875</c:v>
                      </c:pt>
                      <c:pt idx="4091">
                        <c:v>7597.5546875</c:v>
                      </c:pt>
                      <c:pt idx="4092">
                        <c:v>6661.6953125</c:v>
                      </c:pt>
                      <c:pt idx="4093">
                        <c:v>7828.6875</c:v>
                      </c:pt>
                      <c:pt idx="4094">
                        <c:v>7782.328125</c:v>
                      </c:pt>
                      <c:pt idx="4095">
                        <c:v>16290.359375</c:v>
                      </c:pt>
                      <c:pt idx="4096">
                        <c:v>15606.8515625</c:v>
                      </c:pt>
                      <c:pt idx="4097">
                        <c:v>16039.328125</c:v>
                      </c:pt>
                      <c:pt idx="4098">
                        <c:v>15270.734375</c:v>
                      </c:pt>
                      <c:pt idx="4099">
                        <c:v>15627.140625</c:v>
                      </c:pt>
                      <c:pt idx="4100">
                        <c:v>14828.3828125</c:v>
                      </c:pt>
                      <c:pt idx="4101">
                        <c:v>15813.625</c:v>
                      </c:pt>
                      <c:pt idx="4102">
                        <c:v>15426.5625</c:v>
                      </c:pt>
                      <c:pt idx="4103">
                        <c:v>14207.5234375</c:v>
                      </c:pt>
                      <c:pt idx="4104">
                        <c:v>14429.5703125</c:v>
                      </c:pt>
                      <c:pt idx="4105">
                        <c:v>16279.453125</c:v>
                      </c:pt>
                      <c:pt idx="4106">
                        <c:v>16532.328125</c:v>
                      </c:pt>
                      <c:pt idx="4107">
                        <c:v>14255.59375</c:v>
                      </c:pt>
                      <c:pt idx="4108">
                        <c:v>10641.6875</c:v>
                      </c:pt>
                      <c:pt idx="4109">
                        <c:v>14191.7890625</c:v>
                      </c:pt>
                      <c:pt idx="4110">
                        <c:v>25263.91796875</c:v>
                      </c:pt>
                      <c:pt idx="4111">
                        <c:v>29131.62890625</c:v>
                      </c:pt>
                      <c:pt idx="4112">
                        <c:v>25350.84765625</c:v>
                      </c:pt>
                      <c:pt idx="4113">
                        <c:v>27712.83203125</c:v>
                      </c:pt>
                      <c:pt idx="4114">
                        <c:v>28526.2421875</c:v>
                      </c:pt>
                      <c:pt idx="4115">
                        <c:v>28317.33984375</c:v>
                      </c:pt>
                      <c:pt idx="4116">
                        <c:v>29181.98828125</c:v>
                      </c:pt>
                      <c:pt idx="4117">
                        <c:v>27920.6171875</c:v>
                      </c:pt>
                      <c:pt idx="4118">
                        <c:v>27028.70703125</c:v>
                      </c:pt>
                      <c:pt idx="4119">
                        <c:v>28071.2421875</c:v>
                      </c:pt>
                      <c:pt idx="4120">
                        <c:v>29012.6875</c:v>
                      </c:pt>
                      <c:pt idx="4121">
                        <c:v>29274.5234375</c:v>
                      </c:pt>
                      <c:pt idx="4122">
                        <c:v>28930.48828125</c:v>
                      </c:pt>
                      <c:pt idx="4123">
                        <c:v>25520.58984375</c:v>
                      </c:pt>
                      <c:pt idx="4124">
                        <c:v>25036.234375</c:v>
                      </c:pt>
                      <c:pt idx="4125">
                        <c:v>22960.828125</c:v>
                      </c:pt>
                      <c:pt idx="4126">
                        <c:v>21858.6484375</c:v>
                      </c:pt>
                      <c:pt idx="4127">
                        <c:v>20296.546875</c:v>
                      </c:pt>
                      <c:pt idx="4128">
                        <c:v>22241.015625</c:v>
                      </c:pt>
                      <c:pt idx="4129">
                        <c:v>23416.8828125</c:v>
                      </c:pt>
                      <c:pt idx="4130">
                        <c:v>22060.421875</c:v>
                      </c:pt>
                      <c:pt idx="4131">
                        <c:v>19389.5859375</c:v>
                      </c:pt>
                      <c:pt idx="4132">
                        <c:v>14880.1953125</c:v>
                      </c:pt>
                      <c:pt idx="4133">
                        <c:v>20659.625</c:v>
                      </c:pt>
                      <c:pt idx="4134">
                        <c:v>23207.8671875</c:v>
                      </c:pt>
                      <c:pt idx="4135">
                        <c:v>21311.63671875</c:v>
                      </c:pt>
                      <c:pt idx="4136">
                        <c:v>21723.39453125</c:v>
                      </c:pt>
                      <c:pt idx="4137">
                        <c:v>23278.19140625</c:v>
                      </c:pt>
                      <c:pt idx="4138">
                        <c:v>23549.66796875</c:v>
                      </c:pt>
                      <c:pt idx="4139">
                        <c:v>22968.0625</c:v>
                      </c:pt>
                      <c:pt idx="4140">
                        <c:v>10507.4609375</c:v>
                      </c:pt>
                      <c:pt idx="4141">
                        <c:v>10303.0859375</c:v>
                      </c:pt>
                      <c:pt idx="4142">
                        <c:v>9953.9921875</c:v>
                      </c:pt>
                      <c:pt idx="4143">
                        <c:v>8370.390625</c:v>
                      </c:pt>
                      <c:pt idx="4144">
                        <c:v>6418.90625</c:v>
                      </c:pt>
                      <c:pt idx="4145">
                        <c:v>6095.0546875</c:v>
                      </c:pt>
                      <c:pt idx="4146">
                        <c:v>4660.0234375</c:v>
                      </c:pt>
                      <c:pt idx="4147">
                        <c:v>7208.484375</c:v>
                      </c:pt>
                      <c:pt idx="4148">
                        <c:v>10534.78125</c:v>
                      </c:pt>
                      <c:pt idx="4149">
                        <c:v>12182.28125</c:v>
                      </c:pt>
                      <c:pt idx="4150">
                        <c:v>8589.53125</c:v>
                      </c:pt>
                      <c:pt idx="4151">
                        <c:v>5600.84375</c:v>
                      </c:pt>
                      <c:pt idx="4152">
                        <c:v>2281.6328125</c:v>
                      </c:pt>
                      <c:pt idx="4153">
                        <c:v>11056.53125</c:v>
                      </c:pt>
                      <c:pt idx="4154">
                        <c:v>10574.9765625</c:v>
                      </c:pt>
                      <c:pt idx="4155">
                        <c:v>14567.75</c:v>
                      </c:pt>
                      <c:pt idx="4156">
                        <c:v>12779.515625</c:v>
                      </c:pt>
                      <c:pt idx="4157">
                        <c:v>13330.53125</c:v>
                      </c:pt>
                      <c:pt idx="4158">
                        <c:v>14446.8046875</c:v>
                      </c:pt>
                      <c:pt idx="4159">
                        <c:v>12309.4296875</c:v>
                      </c:pt>
                      <c:pt idx="4160">
                        <c:v>11758.515625</c:v>
                      </c:pt>
                      <c:pt idx="4161">
                        <c:v>9716.2734375</c:v>
                      </c:pt>
                      <c:pt idx="4162">
                        <c:v>8706.9140625</c:v>
                      </c:pt>
                      <c:pt idx="4163">
                        <c:v>8867.7578125</c:v>
                      </c:pt>
                      <c:pt idx="4164">
                        <c:v>11058.9140625</c:v>
                      </c:pt>
                      <c:pt idx="4165">
                        <c:v>13653.796875</c:v>
                      </c:pt>
                      <c:pt idx="4166">
                        <c:v>14666.953125</c:v>
                      </c:pt>
                      <c:pt idx="4167">
                        <c:v>15098.671875</c:v>
                      </c:pt>
                      <c:pt idx="4168">
                        <c:v>15005.53125</c:v>
                      </c:pt>
                      <c:pt idx="4169">
                        <c:v>14352.6484375</c:v>
                      </c:pt>
                      <c:pt idx="4170">
                        <c:v>19957.2265625</c:v>
                      </c:pt>
                      <c:pt idx="4171">
                        <c:v>18410.6953125</c:v>
                      </c:pt>
                      <c:pt idx="4172">
                        <c:v>16712.828125</c:v>
                      </c:pt>
                      <c:pt idx="4173">
                        <c:v>14808.609375</c:v>
                      </c:pt>
                      <c:pt idx="4174">
                        <c:v>13288.73046875</c:v>
                      </c:pt>
                      <c:pt idx="4175">
                        <c:v>13137.67578125</c:v>
                      </c:pt>
                      <c:pt idx="4176">
                        <c:v>15515.703125</c:v>
                      </c:pt>
                      <c:pt idx="4177">
                        <c:v>17787.33984375</c:v>
                      </c:pt>
                      <c:pt idx="4178">
                        <c:v>20569.35546875</c:v>
                      </c:pt>
                      <c:pt idx="4179">
                        <c:v>21418.82421875</c:v>
                      </c:pt>
                      <c:pt idx="4180">
                        <c:v>22875.953125</c:v>
                      </c:pt>
                      <c:pt idx="4181">
                        <c:v>21833.9609375</c:v>
                      </c:pt>
                      <c:pt idx="4182">
                        <c:v>20874.26171875</c:v>
                      </c:pt>
                      <c:pt idx="4183">
                        <c:v>19979.296875</c:v>
                      </c:pt>
                      <c:pt idx="4184">
                        <c:v>22163.765625</c:v>
                      </c:pt>
                      <c:pt idx="4185">
                        <c:v>17617.1484375</c:v>
                      </c:pt>
                      <c:pt idx="4186">
                        <c:v>17065.3046875</c:v>
                      </c:pt>
                      <c:pt idx="4187">
                        <c:v>15831.84375</c:v>
                      </c:pt>
                      <c:pt idx="4188">
                        <c:v>15307.59375</c:v>
                      </c:pt>
                      <c:pt idx="4189">
                        <c:v>16340.7734375</c:v>
                      </c:pt>
                      <c:pt idx="4190">
                        <c:v>14987.4140625</c:v>
                      </c:pt>
                      <c:pt idx="4191">
                        <c:v>11707.140625</c:v>
                      </c:pt>
                      <c:pt idx="4192">
                        <c:v>13384.03125</c:v>
                      </c:pt>
                      <c:pt idx="4193">
                        <c:v>15745.078125</c:v>
                      </c:pt>
                      <c:pt idx="4194">
                        <c:v>15537.953125</c:v>
                      </c:pt>
                      <c:pt idx="4195">
                        <c:v>17522.5078125</c:v>
                      </c:pt>
                      <c:pt idx="4196">
                        <c:v>17309.7734375</c:v>
                      </c:pt>
                      <c:pt idx="4197">
                        <c:v>16664</c:v>
                      </c:pt>
                      <c:pt idx="4198">
                        <c:v>17728.421875</c:v>
                      </c:pt>
                      <c:pt idx="4199">
                        <c:v>16823.75</c:v>
                      </c:pt>
                      <c:pt idx="4200">
                        <c:v>23024.76171875</c:v>
                      </c:pt>
                      <c:pt idx="4201">
                        <c:v>22128.71875</c:v>
                      </c:pt>
                      <c:pt idx="4202">
                        <c:v>21916.08984375</c:v>
                      </c:pt>
                      <c:pt idx="4203">
                        <c:v>21735.30078125</c:v>
                      </c:pt>
                      <c:pt idx="4204">
                        <c:v>21440.4765625</c:v>
                      </c:pt>
                      <c:pt idx="4205">
                        <c:v>18672.671875</c:v>
                      </c:pt>
                      <c:pt idx="4206">
                        <c:v>12974.0546875</c:v>
                      </c:pt>
                      <c:pt idx="4207">
                        <c:v>13335.2734375</c:v>
                      </c:pt>
                      <c:pt idx="4208">
                        <c:v>22944.5234375</c:v>
                      </c:pt>
                      <c:pt idx="4209">
                        <c:v>20015.2890625</c:v>
                      </c:pt>
                      <c:pt idx="4210">
                        <c:v>22021.9375</c:v>
                      </c:pt>
                      <c:pt idx="4211">
                        <c:v>21560.203125</c:v>
                      </c:pt>
                      <c:pt idx="4212">
                        <c:v>22869.38671875</c:v>
                      </c:pt>
                      <c:pt idx="4213">
                        <c:v>22706.1484375</c:v>
                      </c:pt>
                      <c:pt idx="4214">
                        <c:v>19483.3046875</c:v>
                      </c:pt>
                      <c:pt idx="4215">
                        <c:v>20213.546875</c:v>
                      </c:pt>
                      <c:pt idx="4216">
                        <c:v>21792.296875</c:v>
                      </c:pt>
                      <c:pt idx="4217">
                        <c:v>22291.58203125</c:v>
                      </c:pt>
                      <c:pt idx="4218">
                        <c:v>22320.12109375</c:v>
                      </c:pt>
                      <c:pt idx="4219">
                        <c:v>22523.9609375</c:v>
                      </c:pt>
                      <c:pt idx="4220">
                        <c:v>20348.75</c:v>
                      </c:pt>
                      <c:pt idx="4221">
                        <c:v>18257.6015625</c:v>
                      </c:pt>
                      <c:pt idx="4222">
                        <c:v>18541.109375</c:v>
                      </c:pt>
                      <c:pt idx="4223">
                        <c:v>15150.4765625</c:v>
                      </c:pt>
                      <c:pt idx="4224">
                        <c:v>22515.4296875</c:v>
                      </c:pt>
                      <c:pt idx="4225">
                        <c:v>22392.88671875</c:v>
                      </c:pt>
                      <c:pt idx="4226">
                        <c:v>20773.6484375</c:v>
                      </c:pt>
                      <c:pt idx="4227">
                        <c:v>16763.81640625</c:v>
                      </c:pt>
                      <c:pt idx="4228">
                        <c:v>22004.859375</c:v>
                      </c:pt>
                      <c:pt idx="4229">
                        <c:v>21854.3046875</c:v>
                      </c:pt>
                      <c:pt idx="4230">
                        <c:v>24515.04296875</c:v>
                      </c:pt>
                      <c:pt idx="4231">
                        <c:v>24115.58203125</c:v>
                      </c:pt>
                      <c:pt idx="4232">
                        <c:v>23370.44140625</c:v>
                      </c:pt>
                      <c:pt idx="4233">
                        <c:v>23898.22265625</c:v>
                      </c:pt>
                      <c:pt idx="4234">
                        <c:v>23758.19921875</c:v>
                      </c:pt>
                      <c:pt idx="4235">
                        <c:v>24032.10546875</c:v>
                      </c:pt>
                      <c:pt idx="4236">
                        <c:v>24832.39453125</c:v>
                      </c:pt>
                      <c:pt idx="4237">
                        <c:v>22832.515625</c:v>
                      </c:pt>
                      <c:pt idx="4238">
                        <c:v>22814.9453125</c:v>
                      </c:pt>
                      <c:pt idx="4239">
                        <c:v>24665.12890625</c:v>
                      </c:pt>
                      <c:pt idx="4240">
                        <c:v>23688.625</c:v>
                      </c:pt>
                      <c:pt idx="4241">
                        <c:v>24545.34765625</c:v>
                      </c:pt>
                      <c:pt idx="4242">
                        <c:v>22591.578125</c:v>
                      </c:pt>
                      <c:pt idx="4243">
                        <c:v>21237.3203125</c:v>
                      </c:pt>
                      <c:pt idx="4244">
                        <c:v>21051.1796875</c:v>
                      </c:pt>
                      <c:pt idx="4245">
                        <c:v>18106.6015625</c:v>
                      </c:pt>
                      <c:pt idx="4246">
                        <c:v>17593.921875</c:v>
                      </c:pt>
                      <c:pt idx="4247">
                        <c:v>13359.09375</c:v>
                      </c:pt>
                      <c:pt idx="4248">
                        <c:v>8576.1328125</c:v>
                      </c:pt>
                      <c:pt idx="4249">
                        <c:v>13686.4609375</c:v>
                      </c:pt>
                      <c:pt idx="4250">
                        <c:v>17801.96875</c:v>
                      </c:pt>
                      <c:pt idx="4251">
                        <c:v>16709.80859375</c:v>
                      </c:pt>
                      <c:pt idx="4252">
                        <c:v>19016.359375</c:v>
                      </c:pt>
                      <c:pt idx="4253">
                        <c:v>18301.765625</c:v>
                      </c:pt>
                      <c:pt idx="4254">
                        <c:v>18916.0859375</c:v>
                      </c:pt>
                      <c:pt idx="4255">
                        <c:v>17646.76171875</c:v>
                      </c:pt>
                      <c:pt idx="4256">
                        <c:v>17366.375</c:v>
                      </c:pt>
                      <c:pt idx="4257">
                        <c:v>19178.4921875</c:v>
                      </c:pt>
                      <c:pt idx="4258">
                        <c:v>17582.84375</c:v>
                      </c:pt>
                      <c:pt idx="4259">
                        <c:v>14562.75</c:v>
                      </c:pt>
                      <c:pt idx="4260">
                        <c:v>25552.671875</c:v>
                      </c:pt>
                      <c:pt idx="4261">
                        <c:v>20438.84375</c:v>
                      </c:pt>
                      <c:pt idx="4262">
                        <c:v>24638.7890625</c:v>
                      </c:pt>
                      <c:pt idx="4263">
                        <c:v>25027.79296875</c:v>
                      </c:pt>
                      <c:pt idx="4264">
                        <c:v>23495.953125</c:v>
                      </c:pt>
                      <c:pt idx="4265">
                        <c:v>19373.1796875</c:v>
                      </c:pt>
                      <c:pt idx="4266">
                        <c:v>24719.3828125</c:v>
                      </c:pt>
                      <c:pt idx="4267">
                        <c:v>25110.1640625</c:v>
                      </c:pt>
                      <c:pt idx="4268">
                        <c:v>25899.64453125</c:v>
                      </c:pt>
                      <c:pt idx="4269">
                        <c:v>24237.9375</c:v>
                      </c:pt>
                      <c:pt idx="4270">
                        <c:v>24048.00390625</c:v>
                      </c:pt>
                      <c:pt idx="4271">
                        <c:v>25708.1328125</c:v>
                      </c:pt>
                      <c:pt idx="4272">
                        <c:v>25712.59765625</c:v>
                      </c:pt>
                      <c:pt idx="4273">
                        <c:v>23379.75390625</c:v>
                      </c:pt>
                      <c:pt idx="4274">
                        <c:v>22741.0703125</c:v>
                      </c:pt>
                      <c:pt idx="4275">
                        <c:v>19170.6953125</c:v>
                      </c:pt>
                      <c:pt idx="4276">
                        <c:v>17281.0078125</c:v>
                      </c:pt>
                      <c:pt idx="4277">
                        <c:v>16193.2109375</c:v>
                      </c:pt>
                      <c:pt idx="4278">
                        <c:v>18402.765625</c:v>
                      </c:pt>
                      <c:pt idx="4279">
                        <c:v>17517.3984375</c:v>
                      </c:pt>
                      <c:pt idx="4280">
                        <c:v>19356.3203125</c:v>
                      </c:pt>
                      <c:pt idx="4281">
                        <c:v>18971.703125</c:v>
                      </c:pt>
                      <c:pt idx="4282">
                        <c:v>20098.9921875</c:v>
                      </c:pt>
                      <c:pt idx="4283">
                        <c:v>19503.1875</c:v>
                      </c:pt>
                      <c:pt idx="4284">
                        <c:v>18253.1640625</c:v>
                      </c:pt>
                      <c:pt idx="4285">
                        <c:v>16451.8125</c:v>
                      </c:pt>
                      <c:pt idx="4286">
                        <c:v>14211.7265625</c:v>
                      </c:pt>
                      <c:pt idx="4287">
                        <c:v>11025.21875</c:v>
                      </c:pt>
                      <c:pt idx="4288">
                        <c:v>18852.0234375</c:v>
                      </c:pt>
                      <c:pt idx="4289">
                        <c:v>19409.53515625</c:v>
                      </c:pt>
                      <c:pt idx="4290">
                        <c:v>25410.59375</c:v>
                      </c:pt>
                      <c:pt idx="4291">
                        <c:v>23540.11328125</c:v>
                      </c:pt>
                      <c:pt idx="4292">
                        <c:v>20785.828125</c:v>
                      </c:pt>
                      <c:pt idx="4293">
                        <c:v>19067.91015625</c:v>
                      </c:pt>
                      <c:pt idx="4294">
                        <c:v>20318.80078125</c:v>
                      </c:pt>
                      <c:pt idx="4295">
                        <c:v>24174.4453125</c:v>
                      </c:pt>
                      <c:pt idx="4296">
                        <c:v>26779.296875</c:v>
                      </c:pt>
                      <c:pt idx="4297">
                        <c:v>27537.5546875</c:v>
                      </c:pt>
                      <c:pt idx="4298">
                        <c:v>25989.88671875</c:v>
                      </c:pt>
                      <c:pt idx="4299">
                        <c:v>26348.375</c:v>
                      </c:pt>
                      <c:pt idx="4300">
                        <c:v>25511.55078125</c:v>
                      </c:pt>
                      <c:pt idx="4301">
                        <c:v>21419.48828125</c:v>
                      </c:pt>
                      <c:pt idx="4302">
                        <c:v>26503.28125</c:v>
                      </c:pt>
                      <c:pt idx="4303">
                        <c:v>27308.34375</c:v>
                      </c:pt>
                      <c:pt idx="4304">
                        <c:v>27080.28515625</c:v>
                      </c:pt>
                      <c:pt idx="4305">
                        <c:v>18369.5234375</c:v>
                      </c:pt>
                      <c:pt idx="4306">
                        <c:v>22135.19921875</c:v>
                      </c:pt>
                      <c:pt idx="4307">
                        <c:v>20466.3671875</c:v>
                      </c:pt>
                      <c:pt idx="4308">
                        <c:v>19365.32421875</c:v>
                      </c:pt>
                      <c:pt idx="4309">
                        <c:v>19022.75390625</c:v>
                      </c:pt>
                      <c:pt idx="4310">
                        <c:v>19368.7578125</c:v>
                      </c:pt>
                      <c:pt idx="4311">
                        <c:v>20754.66796875</c:v>
                      </c:pt>
                      <c:pt idx="4312">
                        <c:v>22093.8984375</c:v>
                      </c:pt>
                      <c:pt idx="4313">
                        <c:v>22376.703125</c:v>
                      </c:pt>
                      <c:pt idx="4314">
                        <c:v>19985.87109375</c:v>
                      </c:pt>
                      <c:pt idx="4315">
                        <c:v>22090.8203125</c:v>
                      </c:pt>
                      <c:pt idx="4316">
                        <c:v>21552.234375</c:v>
                      </c:pt>
                      <c:pt idx="4317">
                        <c:v>21072.6328125</c:v>
                      </c:pt>
                      <c:pt idx="4318">
                        <c:v>21317.71875</c:v>
                      </c:pt>
                      <c:pt idx="4319">
                        <c:v>19986.62890625</c:v>
                      </c:pt>
                      <c:pt idx="4320">
                        <c:v>15471.9375</c:v>
                      </c:pt>
                      <c:pt idx="4321">
                        <c:v>13155.640625</c:v>
                      </c:pt>
                      <c:pt idx="4322">
                        <c:v>10776.6484375</c:v>
                      </c:pt>
                      <c:pt idx="4323">
                        <c:v>8750.2734375</c:v>
                      </c:pt>
                      <c:pt idx="4324">
                        <c:v>7297.2109375</c:v>
                      </c:pt>
                      <c:pt idx="4325">
                        <c:v>8069.359375</c:v>
                      </c:pt>
                      <c:pt idx="4326">
                        <c:v>10774.5703125</c:v>
                      </c:pt>
                      <c:pt idx="4327">
                        <c:v>12487.16796875</c:v>
                      </c:pt>
                      <c:pt idx="4328">
                        <c:v>15486.30078125</c:v>
                      </c:pt>
                      <c:pt idx="4329">
                        <c:v>16393.25390625</c:v>
                      </c:pt>
                      <c:pt idx="4330">
                        <c:v>17810.25390625</c:v>
                      </c:pt>
                      <c:pt idx="4331">
                        <c:v>16386.328125</c:v>
                      </c:pt>
                      <c:pt idx="4332">
                        <c:v>15047.953125</c:v>
                      </c:pt>
                      <c:pt idx="4333">
                        <c:v>14286.9453125</c:v>
                      </c:pt>
                      <c:pt idx="4334">
                        <c:v>16746.859375</c:v>
                      </c:pt>
                      <c:pt idx="4335">
                        <c:v>17819.1171875</c:v>
                      </c:pt>
                      <c:pt idx="4336">
                        <c:v>18431.9609375</c:v>
                      </c:pt>
                      <c:pt idx="4337">
                        <c:v>18618.6171875</c:v>
                      </c:pt>
                      <c:pt idx="4338">
                        <c:v>17981.0703125</c:v>
                      </c:pt>
                      <c:pt idx="4339">
                        <c:v>15570.109375</c:v>
                      </c:pt>
                      <c:pt idx="4340">
                        <c:v>12851.875</c:v>
                      </c:pt>
                      <c:pt idx="4341">
                        <c:v>16154.765625</c:v>
                      </c:pt>
                      <c:pt idx="4342">
                        <c:v>18871.859375</c:v>
                      </c:pt>
                      <c:pt idx="4343">
                        <c:v>18555.03125</c:v>
                      </c:pt>
                      <c:pt idx="4344">
                        <c:v>18743.6328125</c:v>
                      </c:pt>
                      <c:pt idx="4345">
                        <c:v>18381.609375</c:v>
                      </c:pt>
                      <c:pt idx="4346">
                        <c:v>14898.390625</c:v>
                      </c:pt>
                      <c:pt idx="4347">
                        <c:v>12109.5</c:v>
                      </c:pt>
                      <c:pt idx="4348">
                        <c:v>18774.54296875</c:v>
                      </c:pt>
                      <c:pt idx="4349">
                        <c:v>15062.66015625</c:v>
                      </c:pt>
                      <c:pt idx="4350">
                        <c:v>4447.84375</c:v>
                      </c:pt>
                      <c:pt idx="4351">
                        <c:v>2682.0703125</c:v>
                      </c:pt>
                      <c:pt idx="4352">
                        <c:v>-3343.2421875</c:v>
                      </c:pt>
                      <c:pt idx="4353">
                        <c:v>-7023.546875</c:v>
                      </c:pt>
                      <c:pt idx="4354">
                        <c:v>-5153.8984375</c:v>
                      </c:pt>
                      <c:pt idx="4355">
                        <c:v>-4386</c:v>
                      </c:pt>
                      <c:pt idx="4356">
                        <c:v>-5763.265625</c:v>
                      </c:pt>
                      <c:pt idx="4357">
                        <c:v>-3648.5859375</c:v>
                      </c:pt>
                      <c:pt idx="4358">
                        <c:v>-1447.03125</c:v>
                      </c:pt>
                      <c:pt idx="4359">
                        <c:v>-901.9296875</c:v>
                      </c:pt>
                      <c:pt idx="4360">
                        <c:v>-2405.21875</c:v>
                      </c:pt>
                      <c:pt idx="4361">
                        <c:v>-5247.8046875</c:v>
                      </c:pt>
                      <c:pt idx="4362">
                        <c:v>-6028.6328125</c:v>
                      </c:pt>
                      <c:pt idx="4363">
                        <c:v>-8450.0703125</c:v>
                      </c:pt>
                      <c:pt idx="4364">
                        <c:v>4186.2265625</c:v>
                      </c:pt>
                      <c:pt idx="4365">
                        <c:v>21893.9296875</c:v>
                      </c:pt>
                      <c:pt idx="4366">
                        <c:v>21727.171875</c:v>
                      </c:pt>
                      <c:pt idx="4367">
                        <c:v>20260.546875</c:v>
                      </c:pt>
                      <c:pt idx="4368">
                        <c:v>20627.6171875</c:v>
                      </c:pt>
                      <c:pt idx="4369">
                        <c:v>21517.2265625</c:v>
                      </c:pt>
                      <c:pt idx="4370">
                        <c:v>21061.125</c:v>
                      </c:pt>
                      <c:pt idx="4371">
                        <c:v>21429.8984375</c:v>
                      </c:pt>
                      <c:pt idx="4372">
                        <c:v>21448.734375</c:v>
                      </c:pt>
                      <c:pt idx="4373">
                        <c:v>20319.8671875</c:v>
                      </c:pt>
                      <c:pt idx="4374">
                        <c:v>20044.90625</c:v>
                      </c:pt>
                      <c:pt idx="4375">
                        <c:v>18793.9765625</c:v>
                      </c:pt>
                      <c:pt idx="4376">
                        <c:v>19831.1328125</c:v>
                      </c:pt>
                      <c:pt idx="4377">
                        <c:v>20659.90625</c:v>
                      </c:pt>
                      <c:pt idx="4378">
                        <c:v>21191.3203125</c:v>
                      </c:pt>
                      <c:pt idx="4379">
                        <c:v>22031.34375</c:v>
                      </c:pt>
                      <c:pt idx="4380">
                        <c:v>21665.921875</c:v>
                      </c:pt>
                      <c:pt idx="4381">
                        <c:v>19767.7421875</c:v>
                      </c:pt>
                      <c:pt idx="4382">
                        <c:v>17769.4609375</c:v>
                      </c:pt>
                      <c:pt idx="4383">
                        <c:v>15374.7734375</c:v>
                      </c:pt>
                      <c:pt idx="4384">
                        <c:v>13430.953125</c:v>
                      </c:pt>
                      <c:pt idx="4385">
                        <c:v>13387.625</c:v>
                      </c:pt>
                      <c:pt idx="4386">
                        <c:v>14911.71875</c:v>
                      </c:pt>
                      <c:pt idx="4387">
                        <c:v>18051.21875</c:v>
                      </c:pt>
                      <c:pt idx="4388">
                        <c:v>21465.9296875</c:v>
                      </c:pt>
                      <c:pt idx="4389">
                        <c:v>20563.921875</c:v>
                      </c:pt>
                      <c:pt idx="4390">
                        <c:v>20912.5390625</c:v>
                      </c:pt>
                      <c:pt idx="4391">
                        <c:v>22310.40625</c:v>
                      </c:pt>
                      <c:pt idx="4392">
                        <c:v>22394.3515625</c:v>
                      </c:pt>
                      <c:pt idx="4393">
                        <c:v>21214.828125</c:v>
                      </c:pt>
                      <c:pt idx="4394">
                        <c:v>21460.8203125</c:v>
                      </c:pt>
                      <c:pt idx="4395">
                        <c:v>23144.03125</c:v>
                      </c:pt>
                      <c:pt idx="4396">
                        <c:v>22260.375</c:v>
                      </c:pt>
                      <c:pt idx="4397">
                        <c:v>21236.0703125</c:v>
                      </c:pt>
                      <c:pt idx="4398">
                        <c:v>22415.796875</c:v>
                      </c:pt>
                      <c:pt idx="4399">
                        <c:v>20045.0625</c:v>
                      </c:pt>
                      <c:pt idx="4400">
                        <c:v>16681.2421875</c:v>
                      </c:pt>
                      <c:pt idx="4401">
                        <c:v>12081.390625</c:v>
                      </c:pt>
                      <c:pt idx="4402">
                        <c:v>18446.640625</c:v>
                      </c:pt>
                      <c:pt idx="4403">
                        <c:v>22282.734375</c:v>
                      </c:pt>
                      <c:pt idx="4404">
                        <c:v>21052.328125</c:v>
                      </c:pt>
                      <c:pt idx="4405">
                        <c:v>21868.71875</c:v>
                      </c:pt>
                      <c:pt idx="4406">
                        <c:v>22454.1484375</c:v>
                      </c:pt>
                      <c:pt idx="4407">
                        <c:v>20348.828125</c:v>
                      </c:pt>
                      <c:pt idx="4408">
                        <c:v>21896.5859375</c:v>
                      </c:pt>
                      <c:pt idx="4409">
                        <c:v>21903.71875</c:v>
                      </c:pt>
                      <c:pt idx="4410">
                        <c:v>18012.171875</c:v>
                      </c:pt>
                      <c:pt idx="4411">
                        <c:v>15861.8046875</c:v>
                      </c:pt>
                      <c:pt idx="4412">
                        <c:v>13803.859375</c:v>
                      </c:pt>
                      <c:pt idx="4413">
                        <c:v>12040.1484375</c:v>
                      </c:pt>
                      <c:pt idx="4414">
                        <c:v>12208.0703125</c:v>
                      </c:pt>
                      <c:pt idx="4415">
                        <c:v>14898.25</c:v>
                      </c:pt>
                      <c:pt idx="4416">
                        <c:v>17146.1484375</c:v>
                      </c:pt>
                      <c:pt idx="4417">
                        <c:v>18589.7421875</c:v>
                      </c:pt>
                      <c:pt idx="4418">
                        <c:v>19728.40625</c:v>
                      </c:pt>
                      <c:pt idx="4419">
                        <c:v>20327.9609375</c:v>
                      </c:pt>
                      <c:pt idx="4420">
                        <c:v>19494.6953125</c:v>
                      </c:pt>
                      <c:pt idx="4421">
                        <c:v>16555.3125</c:v>
                      </c:pt>
                      <c:pt idx="4422">
                        <c:v>13483.3359375</c:v>
                      </c:pt>
                      <c:pt idx="4423">
                        <c:v>10609.5078125</c:v>
                      </c:pt>
                      <c:pt idx="4424">
                        <c:v>17881.59375</c:v>
                      </c:pt>
                      <c:pt idx="4425">
                        <c:v>18601.1328125</c:v>
                      </c:pt>
                      <c:pt idx="4426">
                        <c:v>18587.8203125</c:v>
                      </c:pt>
                      <c:pt idx="4427">
                        <c:v>18521.9140625</c:v>
                      </c:pt>
                      <c:pt idx="4428">
                        <c:v>18002.2421875</c:v>
                      </c:pt>
                      <c:pt idx="4429">
                        <c:v>16762.609375</c:v>
                      </c:pt>
                      <c:pt idx="4430">
                        <c:v>17182.59375</c:v>
                      </c:pt>
                      <c:pt idx="4431">
                        <c:v>18220.84375</c:v>
                      </c:pt>
                      <c:pt idx="4432">
                        <c:v>18057.28125</c:v>
                      </c:pt>
                      <c:pt idx="4433">
                        <c:v>18252.1015625</c:v>
                      </c:pt>
                      <c:pt idx="4434">
                        <c:v>18769.578125</c:v>
                      </c:pt>
                      <c:pt idx="4435">
                        <c:v>19270.546875</c:v>
                      </c:pt>
                      <c:pt idx="4436">
                        <c:v>18788.484375</c:v>
                      </c:pt>
                      <c:pt idx="4437">
                        <c:v>18077.9296875</c:v>
                      </c:pt>
                      <c:pt idx="4438">
                        <c:v>18521.1171875</c:v>
                      </c:pt>
                      <c:pt idx="4439">
                        <c:v>15949.84375</c:v>
                      </c:pt>
                      <c:pt idx="4440">
                        <c:v>23332.2734375</c:v>
                      </c:pt>
                      <c:pt idx="4441">
                        <c:v>24191.109375</c:v>
                      </c:pt>
                      <c:pt idx="4442">
                        <c:v>23504.65625</c:v>
                      </c:pt>
                      <c:pt idx="4443">
                        <c:v>22585.6484375</c:v>
                      </c:pt>
                      <c:pt idx="4444">
                        <c:v>22629.8515625</c:v>
                      </c:pt>
                      <c:pt idx="4445">
                        <c:v>22123.7890625</c:v>
                      </c:pt>
                      <c:pt idx="4446">
                        <c:v>21068.578125</c:v>
                      </c:pt>
                      <c:pt idx="4447">
                        <c:v>22232.6640625</c:v>
                      </c:pt>
                      <c:pt idx="4448">
                        <c:v>22522.5078125</c:v>
                      </c:pt>
                      <c:pt idx="4449">
                        <c:v>22899.53515625</c:v>
                      </c:pt>
                      <c:pt idx="4450">
                        <c:v>22587.7890625</c:v>
                      </c:pt>
                      <c:pt idx="4451">
                        <c:v>22565.671875</c:v>
                      </c:pt>
                      <c:pt idx="4452">
                        <c:v>23031.51171875</c:v>
                      </c:pt>
                      <c:pt idx="4453">
                        <c:v>23206.2578125</c:v>
                      </c:pt>
                      <c:pt idx="4454">
                        <c:v>23805.56640625</c:v>
                      </c:pt>
                      <c:pt idx="4455">
                        <c:v>8347.7734375</c:v>
                      </c:pt>
                      <c:pt idx="4456">
                        <c:v>7052.5078125</c:v>
                      </c:pt>
                      <c:pt idx="4457">
                        <c:v>7930.7734375</c:v>
                      </c:pt>
                      <c:pt idx="4458">
                        <c:v>5486.5</c:v>
                      </c:pt>
                      <c:pt idx="4459">
                        <c:v>9214.2890625</c:v>
                      </c:pt>
                      <c:pt idx="4460">
                        <c:v>7110.96875</c:v>
                      </c:pt>
                      <c:pt idx="4461">
                        <c:v>4628.09375</c:v>
                      </c:pt>
                      <c:pt idx="4462">
                        <c:v>701.859375</c:v>
                      </c:pt>
                      <c:pt idx="4463">
                        <c:v>3519.0234375</c:v>
                      </c:pt>
                      <c:pt idx="4464">
                        <c:v>6318.46875</c:v>
                      </c:pt>
                      <c:pt idx="4465">
                        <c:v>5370.953125</c:v>
                      </c:pt>
                      <c:pt idx="4466">
                        <c:v>6920.890625</c:v>
                      </c:pt>
                      <c:pt idx="4467">
                        <c:v>7999.4140625</c:v>
                      </c:pt>
                      <c:pt idx="4468">
                        <c:v>6458.4375</c:v>
                      </c:pt>
                      <c:pt idx="4469">
                        <c:v>7708.7890625</c:v>
                      </c:pt>
                      <c:pt idx="4470">
                        <c:v>28772.4453125</c:v>
                      </c:pt>
                      <c:pt idx="4471">
                        <c:v>28402.078125</c:v>
                      </c:pt>
                      <c:pt idx="4472">
                        <c:v>23316.0703125</c:v>
                      </c:pt>
                      <c:pt idx="4473">
                        <c:v>27725.125</c:v>
                      </c:pt>
                      <c:pt idx="4474">
                        <c:v>28301.1796875</c:v>
                      </c:pt>
                      <c:pt idx="4475">
                        <c:v>28603.96875</c:v>
                      </c:pt>
                      <c:pt idx="4476">
                        <c:v>28588.09375</c:v>
                      </c:pt>
                      <c:pt idx="4477">
                        <c:v>28369.3046875</c:v>
                      </c:pt>
                      <c:pt idx="4478">
                        <c:v>23620.0546875</c:v>
                      </c:pt>
                      <c:pt idx="4479">
                        <c:v>27847.3125</c:v>
                      </c:pt>
                      <c:pt idx="4480">
                        <c:v>28612.359375</c:v>
                      </c:pt>
                      <c:pt idx="4481">
                        <c:v>28654.4375</c:v>
                      </c:pt>
                      <c:pt idx="4482">
                        <c:v>28250.9296875</c:v>
                      </c:pt>
                      <c:pt idx="4483">
                        <c:v>23677.046875</c:v>
                      </c:pt>
                      <c:pt idx="4484">
                        <c:v>23642.515625</c:v>
                      </c:pt>
                      <c:pt idx="4485">
                        <c:v>19414.09375</c:v>
                      </c:pt>
                      <c:pt idx="4486">
                        <c:v>18246.40625</c:v>
                      </c:pt>
                      <c:pt idx="4487">
                        <c:v>16082.2265625</c:v>
                      </c:pt>
                      <c:pt idx="4488">
                        <c:v>14128.703125</c:v>
                      </c:pt>
                      <c:pt idx="4489">
                        <c:v>14125.625</c:v>
                      </c:pt>
                      <c:pt idx="4490">
                        <c:v>14228.5390625</c:v>
                      </c:pt>
                      <c:pt idx="4491">
                        <c:v>16698.5234375</c:v>
                      </c:pt>
                      <c:pt idx="4492">
                        <c:v>18251.5078125</c:v>
                      </c:pt>
                      <c:pt idx="4493">
                        <c:v>18729.5</c:v>
                      </c:pt>
                      <c:pt idx="4494">
                        <c:v>19538.8828125</c:v>
                      </c:pt>
                      <c:pt idx="4495">
                        <c:v>19902.7109375</c:v>
                      </c:pt>
                      <c:pt idx="4496">
                        <c:v>16572.5</c:v>
                      </c:pt>
                      <c:pt idx="4497">
                        <c:v>14014.828125</c:v>
                      </c:pt>
                      <c:pt idx="4498">
                        <c:v>11410.2265625</c:v>
                      </c:pt>
                      <c:pt idx="4499">
                        <c:v>20277.578125</c:v>
                      </c:pt>
                      <c:pt idx="4500">
                        <c:v>20515.2421875</c:v>
                      </c:pt>
                      <c:pt idx="4501">
                        <c:v>19609.515625</c:v>
                      </c:pt>
                      <c:pt idx="4502">
                        <c:v>20533.0234375</c:v>
                      </c:pt>
                      <c:pt idx="4503">
                        <c:v>20275.3125</c:v>
                      </c:pt>
                      <c:pt idx="4504">
                        <c:v>19954.8359375</c:v>
                      </c:pt>
                      <c:pt idx="4505">
                        <c:v>20531.078125</c:v>
                      </c:pt>
                      <c:pt idx="4506">
                        <c:v>20096.234375</c:v>
                      </c:pt>
                      <c:pt idx="4507">
                        <c:v>16584.51953125</c:v>
                      </c:pt>
                      <c:pt idx="4508">
                        <c:v>12434.671875</c:v>
                      </c:pt>
                      <c:pt idx="4509">
                        <c:v>13402.1875</c:v>
                      </c:pt>
                      <c:pt idx="4510">
                        <c:v>18846.609375</c:v>
                      </c:pt>
                      <c:pt idx="4511">
                        <c:v>16986.8203125</c:v>
                      </c:pt>
                      <c:pt idx="4512">
                        <c:v>17357.75</c:v>
                      </c:pt>
                      <c:pt idx="4513">
                        <c:v>18786.1875</c:v>
                      </c:pt>
                      <c:pt idx="4514">
                        <c:v>19891.76171875</c:v>
                      </c:pt>
                      <c:pt idx="4515">
                        <c:v>22372.96875</c:v>
                      </c:pt>
                      <c:pt idx="4516">
                        <c:v>21995.1875</c:v>
                      </c:pt>
                      <c:pt idx="4517">
                        <c:v>21232.0390625</c:v>
                      </c:pt>
                      <c:pt idx="4518">
                        <c:v>20820.4375</c:v>
                      </c:pt>
                      <c:pt idx="4519">
                        <c:v>21580.734375</c:v>
                      </c:pt>
                      <c:pt idx="4520">
                        <c:v>19282.3125</c:v>
                      </c:pt>
                      <c:pt idx="4521">
                        <c:v>18031.2890625</c:v>
                      </c:pt>
                      <c:pt idx="4522">
                        <c:v>18689.578125</c:v>
                      </c:pt>
                      <c:pt idx="4523">
                        <c:v>21585.86328125</c:v>
                      </c:pt>
                      <c:pt idx="4524">
                        <c:v>21768.78515625</c:v>
                      </c:pt>
                      <c:pt idx="4525">
                        <c:v>18858.5859375</c:v>
                      </c:pt>
                      <c:pt idx="4526">
                        <c:v>16502.8203125</c:v>
                      </c:pt>
                      <c:pt idx="4527">
                        <c:v>22353.78515625</c:v>
                      </c:pt>
                      <c:pt idx="4528">
                        <c:v>21248.49609375</c:v>
                      </c:pt>
                      <c:pt idx="4529">
                        <c:v>22102.37890625</c:v>
                      </c:pt>
                      <c:pt idx="4530">
                        <c:v>19978.3984375</c:v>
                      </c:pt>
                      <c:pt idx="4531">
                        <c:v>17985.9140625</c:v>
                      </c:pt>
                      <c:pt idx="4532">
                        <c:v>16328.984375</c:v>
                      </c:pt>
                      <c:pt idx="4533">
                        <c:v>14867.546875</c:v>
                      </c:pt>
                      <c:pt idx="4534">
                        <c:v>15746.9609375</c:v>
                      </c:pt>
                      <c:pt idx="4535">
                        <c:v>17141.5703125</c:v>
                      </c:pt>
                      <c:pt idx="4536">
                        <c:v>18350.484375</c:v>
                      </c:pt>
                      <c:pt idx="4537">
                        <c:v>19343.375</c:v>
                      </c:pt>
                      <c:pt idx="4538">
                        <c:v>19547.29296875</c:v>
                      </c:pt>
                      <c:pt idx="4539">
                        <c:v>16179.4140625</c:v>
                      </c:pt>
                      <c:pt idx="4540">
                        <c:v>13783.0703125</c:v>
                      </c:pt>
                      <c:pt idx="4541">
                        <c:v>14403.203125</c:v>
                      </c:pt>
                      <c:pt idx="4542">
                        <c:v>18668.94140625</c:v>
                      </c:pt>
                      <c:pt idx="4543">
                        <c:v>18343.828125</c:v>
                      </c:pt>
                      <c:pt idx="4544">
                        <c:v>18032.484375</c:v>
                      </c:pt>
                      <c:pt idx="4545">
                        <c:v>22116.1875</c:v>
                      </c:pt>
                      <c:pt idx="4546">
                        <c:v>19684.71875</c:v>
                      </c:pt>
                      <c:pt idx="4547">
                        <c:v>17242.09375</c:v>
                      </c:pt>
                      <c:pt idx="4548">
                        <c:v>17246.828125</c:v>
                      </c:pt>
                      <c:pt idx="4549">
                        <c:v>18755.17578125</c:v>
                      </c:pt>
                      <c:pt idx="4550">
                        <c:v>21947.7578125</c:v>
                      </c:pt>
                      <c:pt idx="4551">
                        <c:v>22209.7109375</c:v>
                      </c:pt>
                      <c:pt idx="4552">
                        <c:v>22524.9609375</c:v>
                      </c:pt>
                      <c:pt idx="4553">
                        <c:v>23086.39453125</c:v>
                      </c:pt>
                      <c:pt idx="4554">
                        <c:v>22661.85546875</c:v>
                      </c:pt>
                      <c:pt idx="4555">
                        <c:v>23046.94140625</c:v>
                      </c:pt>
                      <c:pt idx="4556">
                        <c:v>22564.76953125</c:v>
                      </c:pt>
                      <c:pt idx="4557">
                        <c:v>18667.37890625</c:v>
                      </c:pt>
                      <c:pt idx="4558">
                        <c:v>22263.4765625</c:v>
                      </c:pt>
                      <c:pt idx="4559">
                        <c:v>22440.88671875</c:v>
                      </c:pt>
                      <c:pt idx="4560">
                        <c:v>20553.0703125</c:v>
                      </c:pt>
                      <c:pt idx="4561">
                        <c:v>16490.640625</c:v>
                      </c:pt>
                      <c:pt idx="4562">
                        <c:v>15792.328125</c:v>
                      </c:pt>
                      <c:pt idx="4563">
                        <c:v>23154.15625</c:v>
                      </c:pt>
                      <c:pt idx="4564">
                        <c:v>23201.7734375</c:v>
                      </c:pt>
                      <c:pt idx="4565">
                        <c:v>21134.7109375</c:v>
                      </c:pt>
                      <c:pt idx="4566">
                        <c:v>23074.9765625</c:v>
                      </c:pt>
                      <c:pt idx="4567">
                        <c:v>17767.7890625</c:v>
                      </c:pt>
                      <c:pt idx="4568">
                        <c:v>20893.4375</c:v>
                      </c:pt>
                      <c:pt idx="4569">
                        <c:v>16240.4765625</c:v>
                      </c:pt>
                      <c:pt idx="4570">
                        <c:v>17228.1640625</c:v>
                      </c:pt>
                      <c:pt idx="4571">
                        <c:v>22274.3046875</c:v>
                      </c:pt>
                      <c:pt idx="4572">
                        <c:v>21423.359375</c:v>
                      </c:pt>
                      <c:pt idx="4573">
                        <c:v>21483.40234375</c:v>
                      </c:pt>
                      <c:pt idx="4574">
                        <c:v>22346.62109375</c:v>
                      </c:pt>
                      <c:pt idx="4575">
                        <c:v>23342.87890625</c:v>
                      </c:pt>
                      <c:pt idx="4576">
                        <c:v>22804.65625</c:v>
                      </c:pt>
                      <c:pt idx="4577">
                        <c:v>22831.3203125</c:v>
                      </c:pt>
                      <c:pt idx="4578">
                        <c:v>23166.15625</c:v>
                      </c:pt>
                      <c:pt idx="4579">
                        <c:v>23638.5</c:v>
                      </c:pt>
                      <c:pt idx="4580">
                        <c:v>21466.453125</c:v>
                      </c:pt>
                      <c:pt idx="4581">
                        <c:v>19043.0546875</c:v>
                      </c:pt>
                      <c:pt idx="4582">
                        <c:v>23057.734375</c:v>
                      </c:pt>
                      <c:pt idx="4583">
                        <c:v>18958.1796875</c:v>
                      </c:pt>
                      <c:pt idx="4584">
                        <c:v>15647.5078125</c:v>
                      </c:pt>
                      <c:pt idx="4585">
                        <c:v>23716.421875</c:v>
                      </c:pt>
                      <c:pt idx="4586">
                        <c:v>23685.7734375</c:v>
                      </c:pt>
                      <c:pt idx="4587">
                        <c:v>20434.26171875</c:v>
                      </c:pt>
                      <c:pt idx="4588">
                        <c:v>22081.01171875</c:v>
                      </c:pt>
                      <c:pt idx="4589">
                        <c:v>23814.75390625</c:v>
                      </c:pt>
                      <c:pt idx="4590">
                        <c:v>24790.0859375</c:v>
                      </c:pt>
                      <c:pt idx="4591">
                        <c:v>23926.765625</c:v>
                      </c:pt>
                      <c:pt idx="4592">
                        <c:v>21712.6875</c:v>
                      </c:pt>
                      <c:pt idx="4593">
                        <c:v>17215.140625</c:v>
                      </c:pt>
                      <c:pt idx="4594">
                        <c:v>17441.3828125</c:v>
                      </c:pt>
                      <c:pt idx="4595">
                        <c:v>23931.734375</c:v>
                      </c:pt>
                      <c:pt idx="4596">
                        <c:v>24379.640625</c:v>
                      </c:pt>
                      <c:pt idx="4597">
                        <c:v>24464.8125</c:v>
                      </c:pt>
                      <c:pt idx="4598">
                        <c:v>18375.5</c:v>
                      </c:pt>
                      <c:pt idx="4599">
                        <c:v>12483.5</c:v>
                      </c:pt>
                      <c:pt idx="4600">
                        <c:v>20492.5859375</c:v>
                      </c:pt>
                      <c:pt idx="4601">
                        <c:v>22086.6640625</c:v>
                      </c:pt>
                      <c:pt idx="4602">
                        <c:v>24182.6796875</c:v>
                      </c:pt>
                      <c:pt idx="4603">
                        <c:v>24636.859375</c:v>
                      </c:pt>
                      <c:pt idx="4604">
                        <c:v>23016.0859375</c:v>
                      </c:pt>
                      <c:pt idx="4605">
                        <c:v>22878.828125</c:v>
                      </c:pt>
                      <c:pt idx="4606">
                        <c:v>22085.1796875</c:v>
                      </c:pt>
                      <c:pt idx="4607">
                        <c:v>21240.91015625</c:v>
                      </c:pt>
                      <c:pt idx="4608">
                        <c:v>22032.91015625</c:v>
                      </c:pt>
                      <c:pt idx="4609">
                        <c:v>23677.41015625</c:v>
                      </c:pt>
                      <c:pt idx="4610">
                        <c:v>21594.7109375</c:v>
                      </c:pt>
                      <c:pt idx="4611">
                        <c:v>23186.140625</c:v>
                      </c:pt>
                      <c:pt idx="4612">
                        <c:v>21992.79296875</c:v>
                      </c:pt>
                      <c:pt idx="4613">
                        <c:v>21239.8828125</c:v>
                      </c:pt>
                      <c:pt idx="4614">
                        <c:v>22998.4921875</c:v>
                      </c:pt>
                      <c:pt idx="4615">
                        <c:v>23378.30859375</c:v>
                      </c:pt>
                      <c:pt idx="4616">
                        <c:v>22977.11328125</c:v>
                      </c:pt>
                      <c:pt idx="4617">
                        <c:v>22748.66796875</c:v>
                      </c:pt>
                      <c:pt idx="4618">
                        <c:v>21105.84375</c:v>
                      </c:pt>
                      <c:pt idx="4619">
                        <c:v>20952.40625</c:v>
                      </c:pt>
                      <c:pt idx="4620">
                        <c:v>24073.1171875</c:v>
                      </c:pt>
                      <c:pt idx="4621">
                        <c:v>24079.1484375</c:v>
                      </c:pt>
                      <c:pt idx="4622">
                        <c:v>23230.4140625</c:v>
                      </c:pt>
                      <c:pt idx="4623">
                        <c:v>23146.46875</c:v>
                      </c:pt>
                      <c:pt idx="4624">
                        <c:v>23091.84375</c:v>
                      </c:pt>
                      <c:pt idx="4625">
                        <c:v>21638.015625</c:v>
                      </c:pt>
                      <c:pt idx="4626">
                        <c:v>20124.9140625</c:v>
                      </c:pt>
                      <c:pt idx="4627">
                        <c:v>20360.16015625</c:v>
                      </c:pt>
                      <c:pt idx="4628">
                        <c:v>23671.3046875</c:v>
                      </c:pt>
                      <c:pt idx="4629">
                        <c:v>23219.54296875</c:v>
                      </c:pt>
                      <c:pt idx="4630">
                        <c:v>20108.1484375</c:v>
                      </c:pt>
                      <c:pt idx="4631">
                        <c:v>17807.2421875</c:v>
                      </c:pt>
                      <c:pt idx="4632">
                        <c:v>23617.50390625</c:v>
                      </c:pt>
                      <c:pt idx="4633">
                        <c:v>23226.0546875</c:v>
                      </c:pt>
                      <c:pt idx="4634">
                        <c:v>23959.23046875</c:v>
                      </c:pt>
                      <c:pt idx="4635">
                        <c:v>18058.2578125</c:v>
                      </c:pt>
                      <c:pt idx="4636">
                        <c:v>18628.9453125</c:v>
                      </c:pt>
                      <c:pt idx="4637">
                        <c:v>17940.265625</c:v>
                      </c:pt>
                      <c:pt idx="4638">
                        <c:v>19499.1015625</c:v>
                      </c:pt>
                      <c:pt idx="4639">
                        <c:v>19813.4921875</c:v>
                      </c:pt>
                      <c:pt idx="4640">
                        <c:v>18510.3671875</c:v>
                      </c:pt>
                      <c:pt idx="4641">
                        <c:v>17051.6015625</c:v>
                      </c:pt>
                      <c:pt idx="4642">
                        <c:v>15451.6875</c:v>
                      </c:pt>
                      <c:pt idx="4643">
                        <c:v>15920.3359375</c:v>
                      </c:pt>
                      <c:pt idx="4644">
                        <c:v>16834.96875</c:v>
                      </c:pt>
                      <c:pt idx="4645">
                        <c:v>17616.0859375</c:v>
                      </c:pt>
                      <c:pt idx="4646">
                        <c:v>16723.46875</c:v>
                      </c:pt>
                      <c:pt idx="4647">
                        <c:v>15464.9375</c:v>
                      </c:pt>
                      <c:pt idx="4648">
                        <c:v>14366.7109375</c:v>
                      </c:pt>
                      <c:pt idx="4649">
                        <c:v>15027.546875</c:v>
                      </c:pt>
                      <c:pt idx="4650">
                        <c:v>22839.546875</c:v>
                      </c:pt>
                      <c:pt idx="4651">
                        <c:v>23159.31640625</c:v>
                      </c:pt>
                      <c:pt idx="4652">
                        <c:v>23690.70703125</c:v>
                      </c:pt>
                      <c:pt idx="4653">
                        <c:v>23180.58984375</c:v>
                      </c:pt>
                      <c:pt idx="4654">
                        <c:v>23053.14453125</c:v>
                      </c:pt>
                      <c:pt idx="4655">
                        <c:v>23581.19921875</c:v>
                      </c:pt>
                      <c:pt idx="4656">
                        <c:v>23321.2734375</c:v>
                      </c:pt>
                      <c:pt idx="4657">
                        <c:v>23271.81640625</c:v>
                      </c:pt>
                      <c:pt idx="4658">
                        <c:v>22995.1484375</c:v>
                      </c:pt>
                      <c:pt idx="4659">
                        <c:v>22251.19140625</c:v>
                      </c:pt>
                      <c:pt idx="4660">
                        <c:v>22775.3515625</c:v>
                      </c:pt>
                      <c:pt idx="4661">
                        <c:v>24154.33203125</c:v>
                      </c:pt>
                      <c:pt idx="4662">
                        <c:v>23651.2890625</c:v>
                      </c:pt>
                      <c:pt idx="4663">
                        <c:v>24197.93359375</c:v>
                      </c:pt>
                      <c:pt idx="4664">
                        <c:v>24179.42578125</c:v>
                      </c:pt>
                      <c:pt idx="4665">
                        <c:v>22707.84765625</c:v>
                      </c:pt>
                      <c:pt idx="4666">
                        <c:v>22245.3203125</c:v>
                      </c:pt>
                      <c:pt idx="4667">
                        <c:v>21211.87109375</c:v>
                      </c:pt>
                      <c:pt idx="4668">
                        <c:v>21626.69140625</c:v>
                      </c:pt>
                      <c:pt idx="4669">
                        <c:v>22061.49609375</c:v>
                      </c:pt>
                      <c:pt idx="4670">
                        <c:v>21506.8828125</c:v>
                      </c:pt>
                      <c:pt idx="4671">
                        <c:v>22366.2890625</c:v>
                      </c:pt>
                      <c:pt idx="4672">
                        <c:v>21156.5390625</c:v>
                      </c:pt>
                      <c:pt idx="4673">
                        <c:v>21317.8203125</c:v>
                      </c:pt>
                      <c:pt idx="4674">
                        <c:v>19727.27734375</c:v>
                      </c:pt>
                      <c:pt idx="4675">
                        <c:v>22879.1796875</c:v>
                      </c:pt>
                      <c:pt idx="4676">
                        <c:v>21223.32421875</c:v>
                      </c:pt>
                      <c:pt idx="4677">
                        <c:v>20110.859375</c:v>
                      </c:pt>
                      <c:pt idx="4678">
                        <c:v>20779.7265625</c:v>
                      </c:pt>
                      <c:pt idx="4679">
                        <c:v>22552.9140625</c:v>
                      </c:pt>
                      <c:pt idx="4680">
                        <c:v>22471.5390625</c:v>
                      </c:pt>
                      <c:pt idx="4681">
                        <c:v>20773.171875</c:v>
                      </c:pt>
                      <c:pt idx="4682">
                        <c:v>19414.71875</c:v>
                      </c:pt>
                      <c:pt idx="4683">
                        <c:v>18412.9921875</c:v>
                      </c:pt>
                      <c:pt idx="4684">
                        <c:v>20976.125</c:v>
                      </c:pt>
                      <c:pt idx="4685">
                        <c:v>23161.6875</c:v>
                      </c:pt>
                      <c:pt idx="4686">
                        <c:v>23327.3046875</c:v>
                      </c:pt>
                      <c:pt idx="4687">
                        <c:v>23389.0625</c:v>
                      </c:pt>
                      <c:pt idx="4688">
                        <c:v>22852.328125</c:v>
                      </c:pt>
                      <c:pt idx="4689">
                        <c:v>23183.671875</c:v>
                      </c:pt>
                      <c:pt idx="4690">
                        <c:v>21598.6640625</c:v>
                      </c:pt>
                      <c:pt idx="4691">
                        <c:v>21549.3203125</c:v>
                      </c:pt>
                      <c:pt idx="4692">
                        <c:v>21619.0859375</c:v>
                      </c:pt>
                      <c:pt idx="4693">
                        <c:v>20788.4765625</c:v>
                      </c:pt>
                      <c:pt idx="4694">
                        <c:v>20774.5390625</c:v>
                      </c:pt>
                      <c:pt idx="4695">
                        <c:v>17765.9375</c:v>
                      </c:pt>
                      <c:pt idx="4696">
                        <c:v>16327.640625</c:v>
                      </c:pt>
                      <c:pt idx="4697">
                        <c:v>14662.890625</c:v>
                      </c:pt>
                      <c:pt idx="4698">
                        <c:v>15068.703125</c:v>
                      </c:pt>
                      <c:pt idx="4699">
                        <c:v>15929.11328125</c:v>
                      </c:pt>
                      <c:pt idx="4700">
                        <c:v>17730.4375</c:v>
                      </c:pt>
                      <c:pt idx="4701">
                        <c:v>15221.265625</c:v>
                      </c:pt>
                      <c:pt idx="4702">
                        <c:v>14207.84375</c:v>
                      </c:pt>
                      <c:pt idx="4703">
                        <c:v>17228.546875</c:v>
                      </c:pt>
                      <c:pt idx="4704">
                        <c:v>14342.171875</c:v>
                      </c:pt>
                      <c:pt idx="4705">
                        <c:v>16166.2109375</c:v>
                      </c:pt>
                      <c:pt idx="4706">
                        <c:v>17542.5390625</c:v>
                      </c:pt>
                      <c:pt idx="4707">
                        <c:v>16960.2578125</c:v>
                      </c:pt>
                      <c:pt idx="4708">
                        <c:v>12816.203125</c:v>
                      </c:pt>
                      <c:pt idx="4709">
                        <c:v>15572.15625</c:v>
                      </c:pt>
                      <c:pt idx="4710">
                        <c:v>19851.7890625</c:v>
                      </c:pt>
                      <c:pt idx="4711">
                        <c:v>14459.2734375</c:v>
                      </c:pt>
                      <c:pt idx="4712">
                        <c:v>12945.96875</c:v>
                      </c:pt>
                      <c:pt idx="4713">
                        <c:v>11614.890625</c:v>
                      </c:pt>
                      <c:pt idx="4714">
                        <c:v>10510.6328125</c:v>
                      </c:pt>
                      <c:pt idx="4715">
                        <c:v>9610.296875</c:v>
                      </c:pt>
                      <c:pt idx="4716">
                        <c:v>10124.984375</c:v>
                      </c:pt>
                      <c:pt idx="4717">
                        <c:v>12902.53125</c:v>
                      </c:pt>
                      <c:pt idx="4718">
                        <c:v>15823.046875</c:v>
                      </c:pt>
                      <c:pt idx="4719">
                        <c:v>19494.921875</c:v>
                      </c:pt>
                      <c:pt idx="4720">
                        <c:v>20374.2734375</c:v>
                      </c:pt>
                      <c:pt idx="4721">
                        <c:v>19822.9765625</c:v>
                      </c:pt>
                      <c:pt idx="4722">
                        <c:v>18835.9296875</c:v>
                      </c:pt>
                      <c:pt idx="4723">
                        <c:v>18136.25</c:v>
                      </c:pt>
                      <c:pt idx="4724">
                        <c:v>17973.5078125</c:v>
                      </c:pt>
                      <c:pt idx="4725">
                        <c:v>10495.8125</c:v>
                      </c:pt>
                      <c:pt idx="4726">
                        <c:v>8870.953125</c:v>
                      </c:pt>
                      <c:pt idx="4727">
                        <c:v>9500.0078125</c:v>
                      </c:pt>
                      <c:pt idx="4728">
                        <c:v>6315.234375</c:v>
                      </c:pt>
                      <c:pt idx="4729">
                        <c:v>5612.5</c:v>
                      </c:pt>
                      <c:pt idx="4730">
                        <c:v>4697.1171875</c:v>
                      </c:pt>
                      <c:pt idx="4731">
                        <c:v>3662.0234375</c:v>
                      </c:pt>
                      <c:pt idx="4732">
                        <c:v>3813.109375</c:v>
                      </c:pt>
                      <c:pt idx="4733">
                        <c:v>3491.5859375</c:v>
                      </c:pt>
                      <c:pt idx="4734">
                        <c:v>3807.78125</c:v>
                      </c:pt>
                      <c:pt idx="4735">
                        <c:v>4261.0234375</c:v>
                      </c:pt>
                      <c:pt idx="4736">
                        <c:v>3678.90625</c:v>
                      </c:pt>
                      <c:pt idx="4737">
                        <c:v>3422.046875</c:v>
                      </c:pt>
                      <c:pt idx="4738">
                        <c:v>4720.4453125</c:v>
                      </c:pt>
                      <c:pt idx="4739">
                        <c:v>1638.828125</c:v>
                      </c:pt>
                      <c:pt idx="4740">
                        <c:v>30672.98046875</c:v>
                      </c:pt>
                      <c:pt idx="4741">
                        <c:v>25514.48828125</c:v>
                      </c:pt>
                      <c:pt idx="4742">
                        <c:v>30141.41796875</c:v>
                      </c:pt>
                      <c:pt idx="4743">
                        <c:v>30201.9921875</c:v>
                      </c:pt>
                      <c:pt idx="4744">
                        <c:v>30086.92578125</c:v>
                      </c:pt>
                      <c:pt idx="4745">
                        <c:v>30812.90234375</c:v>
                      </c:pt>
                      <c:pt idx="4746">
                        <c:v>30495.2421875</c:v>
                      </c:pt>
                      <c:pt idx="4747">
                        <c:v>30134.0625</c:v>
                      </c:pt>
                      <c:pt idx="4748">
                        <c:v>30438.09375</c:v>
                      </c:pt>
                      <c:pt idx="4749">
                        <c:v>30645.546875</c:v>
                      </c:pt>
                      <c:pt idx="4750">
                        <c:v>26705.6328125</c:v>
                      </c:pt>
                      <c:pt idx="4751">
                        <c:v>22686.65234375</c:v>
                      </c:pt>
                      <c:pt idx="4752">
                        <c:v>28671.375</c:v>
                      </c:pt>
                      <c:pt idx="4753">
                        <c:v>27349.484375</c:v>
                      </c:pt>
                      <c:pt idx="4754">
                        <c:v>26746.6875</c:v>
                      </c:pt>
                      <c:pt idx="4755">
                        <c:v>18208.15625</c:v>
                      </c:pt>
                      <c:pt idx="4756">
                        <c:v>16211.328125</c:v>
                      </c:pt>
                      <c:pt idx="4757">
                        <c:v>16173.7734375</c:v>
                      </c:pt>
                      <c:pt idx="4758">
                        <c:v>14596.90625</c:v>
                      </c:pt>
                      <c:pt idx="4759">
                        <c:v>13757.1796875</c:v>
                      </c:pt>
                      <c:pt idx="4760">
                        <c:v>14872.8515625</c:v>
                      </c:pt>
                      <c:pt idx="4761">
                        <c:v>16079.703125</c:v>
                      </c:pt>
                      <c:pt idx="4762">
                        <c:v>17446.375</c:v>
                      </c:pt>
                      <c:pt idx="4763">
                        <c:v>14560.6484375</c:v>
                      </c:pt>
                      <c:pt idx="4764">
                        <c:v>10944.2265625</c:v>
                      </c:pt>
                      <c:pt idx="4765">
                        <c:v>10475.9765625</c:v>
                      </c:pt>
                      <c:pt idx="4766">
                        <c:v>17674.6875</c:v>
                      </c:pt>
                      <c:pt idx="4767">
                        <c:v>16566.2890625</c:v>
                      </c:pt>
                      <c:pt idx="4768">
                        <c:v>16007.890625</c:v>
                      </c:pt>
                      <c:pt idx="4769">
                        <c:v>16481.0078125</c:v>
                      </c:pt>
                      <c:pt idx="4770">
                        <c:v>22593.78125</c:v>
                      </c:pt>
                      <c:pt idx="4771">
                        <c:v>24916.2109375</c:v>
                      </c:pt>
                      <c:pt idx="4772">
                        <c:v>24703.21875</c:v>
                      </c:pt>
                      <c:pt idx="4773">
                        <c:v>21087.3671875</c:v>
                      </c:pt>
                      <c:pt idx="4774">
                        <c:v>23323.1484375</c:v>
                      </c:pt>
                      <c:pt idx="4775">
                        <c:v>24082.8359375</c:v>
                      </c:pt>
                      <c:pt idx="4776">
                        <c:v>21898.6015625</c:v>
                      </c:pt>
                      <c:pt idx="4777">
                        <c:v>18393.53125</c:v>
                      </c:pt>
                      <c:pt idx="4778">
                        <c:v>12630.7578125</c:v>
                      </c:pt>
                      <c:pt idx="4779">
                        <c:v>24131.046875</c:v>
                      </c:pt>
                      <c:pt idx="4780">
                        <c:v>24869.421875</c:v>
                      </c:pt>
                      <c:pt idx="4781">
                        <c:v>24037.703125</c:v>
                      </c:pt>
                      <c:pt idx="4782">
                        <c:v>24719.1171875</c:v>
                      </c:pt>
                      <c:pt idx="4783">
                        <c:v>20752.1328125</c:v>
                      </c:pt>
                      <c:pt idx="4784">
                        <c:v>24787.7578125</c:v>
                      </c:pt>
                      <c:pt idx="4785">
                        <c:v>19823.890625</c:v>
                      </c:pt>
                      <c:pt idx="4786">
                        <c:v>22615.828125</c:v>
                      </c:pt>
                      <c:pt idx="4787">
                        <c:v>17484.4140625</c:v>
                      </c:pt>
                      <c:pt idx="4788">
                        <c:v>15695.953125</c:v>
                      </c:pt>
                      <c:pt idx="4789">
                        <c:v>15419.28125</c:v>
                      </c:pt>
                      <c:pt idx="4790">
                        <c:v>15169.1640625</c:v>
                      </c:pt>
                      <c:pt idx="4791">
                        <c:v>16906.5</c:v>
                      </c:pt>
                      <c:pt idx="4792">
                        <c:v>20392.1953125</c:v>
                      </c:pt>
                      <c:pt idx="4793">
                        <c:v>22730.25</c:v>
                      </c:pt>
                      <c:pt idx="4794">
                        <c:v>22338.578125</c:v>
                      </c:pt>
                      <c:pt idx="4795">
                        <c:v>19152.9921875</c:v>
                      </c:pt>
                      <c:pt idx="4796">
                        <c:v>19142.2265625</c:v>
                      </c:pt>
                      <c:pt idx="4797">
                        <c:v>21419.0390625</c:v>
                      </c:pt>
                      <c:pt idx="4798">
                        <c:v>22430.5703125</c:v>
                      </c:pt>
                      <c:pt idx="4799">
                        <c:v>22530.453125</c:v>
                      </c:pt>
                      <c:pt idx="4800">
                        <c:v>25970.51953125</c:v>
                      </c:pt>
                      <c:pt idx="4801">
                        <c:v>25769.9296875</c:v>
                      </c:pt>
                      <c:pt idx="4802">
                        <c:v>24217.609375</c:v>
                      </c:pt>
                      <c:pt idx="4803">
                        <c:v>27311.10546875</c:v>
                      </c:pt>
                      <c:pt idx="4804">
                        <c:v>26967.18359375</c:v>
                      </c:pt>
                      <c:pt idx="4805">
                        <c:v>26714.13671875</c:v>
                      </c:pt>
                      <c:pt idx="4806">
                        <c:v>25696.31640625</c:v>
                      </c:pt>
                      <c:pt idx="4807">
                        <c:v>25979.3203125</c:v>
                      </c:pt>
                      <c:pt idx="4808">
                        <c:v>25034.98046875</c:v>
                      </c:pt>
                      <c:pt idx="4809">
                        <c:v>23270.359375</c:v>
                      </c:pt>
                      <c:pt idx="4810">
                        <c:v>25904.44921875</c:v>
                      </c:pt>
                      <c:pt idx="4811">
                        <c:v>25651.6484375</c:v>
                      </c:pt>
                      <c:pt idx="4812">
                        <c:v>26243.85546875</c:v>
                      </c:pt>
                      <c:pt idx="4813">
                        <c:v>26850.76171875</c:v>
                      </c:pt>
                      <c:pt idx="4814">
                        <c:v>24970.7578125</c:v>
                      </c:pt>
                      <c:pt idx="4815">
                        <c:v>21654.5625</c:v>
                      </c:pt>
                      <c:pt idx="4816">
                        <c:v>20500.67578125</c:v>
                      </c:pt>
                      <c:pt idx="4817">
                        <c:v>21397.046875</c:v>
                      </c:pt>
                      <c:pt idx="4818">
                        <c:v>21989.8515625</c:v>
                      </c:pt>
                      <c:pt idx="4819">
                        <c:v>20423.8203125</c:v>
                      </c:pt>
                      <c:pt idx="4820">
                        <c:v>17250.5546875</c:v>
                      </c:pt>
                      <c:pt idx="4821">
                        <c:v>22528.875</c:v>
                      </c:pt>
                      <c:pt idx="4822">
                        <c:v>21381.89453125</c:v>
                      </c:pt>
                      <c:pt idx="4823">
                        <c:v>19991.30859375</c:v>
                      </c:pt>
                      <c:pt idx="4824">
                        <c:v>21041.9453125</c:v>
                      </c:pt>
                      <c:pt idx="4825">
                        <c:v>22048.37890625</c:v>
                      </c:pt>
                      <c:pt idx="4826">
                        <c:v>20942.08984375</c:v>
                      </c:pt>
                      <c:pt idx="4827">
                        <c:v>21374.3125</c:v>
                      </c:pt>
                      <c:pt idx="4828">
                        <c:v>22340.34375</c:v>
                      </c:pt>
                      <c:pt idx="4829">
                        <c:v>20146.47265625</c:v>
                      </c:pt>
                      <c:pt idx="4830">
                        <c:v>21460.50390625</c:v>
                      </c:pt>
                      <c:pt idx="4831">
                        <c:v>20049.19921875</c:v>
                      </c:pt>
                      <c:pt idx="4832">
                        <c:v>19975.2578125</c:v>
                      </c:pt>
                      <c:pt idx="4833">
                        <c:v>19923.88671875</c:v>
                      </c:pt>
                      <c:pt idx="4834">
                        <c:v>22233.3203125</c:v>
                      </c:pt>
                      <c:pt idx="4835">
                        <c:v>22937.99609375</c:v>
                      </c:pt>
                      <c:pt idx="4836">
                        <c:v>20858.6015625</c:v>
                      </c:pt>
                      <c:pt idx="4837">
                        <c:v>22655.33203125</c:v>
                      </c:pt>
                      <c:pt idx="4838">
                        <c:v>21343.56640625</c:v>
                      </c:pt>
                      <c:pt idx="4839">
                        <c:v>20809.484375</c:v>
                      </c:pt>
                      <c:pt idx="4840">
                        <c:v>21238.0390625</c:v>
                      </c:pt>
                      <c:pt idx="4841">
                        <c:v>20696.41015625</c:v>
                      </c:pt>
                      <c:pt idx="4842">
                        <c:v>22671.54296875</c:v>
                      </c:pt>
                      <c:pt idx="4843">
                        <c:v>22556.94140625</c:v>
                      </c:pt>
                      <c:pt idx="4844">
                        <c:v>20443.52734375</c:v>
                      </c:pt>
                      <c:pt idx="4845">
                        <c:v>22384.3359375</c:v>
                      </c:pt>
                      <c:pt idx="4846">
                        <c:v>19380.0234375</c:v>
                      </c:pt>
                      <c:pt idx="4847">
                        <c:v>15162.953125</c:v>
                      </c:pt>
                      <c:pt idx="4848">
                        <c:v>14922.921875</c:v>
                      </c:pt>
                      <c:pt idx="4849">
                        <c:v>21276.359375</c:v>
                      </c:pt>
                      <c:pt idx="4850">
                        <c:v>22715.7265625</c:v>
                      </c:pt>
                      <c:pt idx="4851">
                        <c:v>20957.13671875</c:v>
                      </c:pt>
                      <c:pt idx="4852">
                        <c:v>18061.3359375</c:v>
                      </c:pt>
                      <c:pt idx="4853">
                        <c:v>21416.9375</c:v>
                      </c:pt>
                      <c:pt idx="4854">
                        <c:v>18255.640625</c:v>
                      </c:pt>
                      <c:pt idx="4855">
                        <c:v>14195.53125</c:v>
                      </c:pt>
                      <c:pt idx="4856">
                        <c:v>14792.25</c:v>
                      </c:pt>
                      <c:pt idx="4857">
                        <c:v>21443.82421875</c:v>
                      </c:pt>
                      <c:pt idx="4858">
                        <c:v>21266.75390625</c:v>
                      </c:pt>
                      <c:pt idx="4859">
                        <c:v>22585.20703125</c:v>
                      </c:pt>
                      <c:pt idx="4860">
                        <c:v>27374.37890625</c:v>
                      </c:pt>
                      <c:pt idx="4861">
                        <c:v>27215.08203125</c:v>
                      </c:pt>
                      <c:pt idx="4862">
                        <c:v>26228.30078125</c:v>
                      </c:pt>
                      <c:pt idx="4863">
                        <c:v>22343.44921875</c:v>
                      </c:pt>
                      <c:pt idx="4864">
                        <c:v>23041.16015625</c:v>
                      </c:pt>
                      <c:pt idx="4865">
                        <c:v>27431.03125</c:v>
                      </c:pt>
                      <c:pt idx="4866">
                        <c:v>22177.65234375</c:v>
                      </c:pt>
                      <c:pt idx="4867">
                        <c:v>16882.29296875</c:v>
                      </c:pt>
                      <c:pt idx="4868">
                        <c:v>23252.078125</c:v>
                      </c:pt>
                      <c:pt idx="4869">
                        <c:v>24259.609375</c:v>
                      </c:pt>
                      <c:pt idx="4870">
                        <c:v>27881.98828125</c:v>
                      </c:pt>
                      <c:pt idx="4871">
                        <c:v>25956.734375</c:v>
                      </c:pt>
                      <c:pt idx="4872">
                        <c:v>26883.515625</c:v>
                      </c:pt>
                      <c:pt idx="4873">
                        <c:v>27393.43359375</c:v>
                      </c:pt>
                      <c:pt idx="4874">
                        <c:v>24682.9765625</c:v>
                      </c:pt>
                      <c:pt idx="4875">
                        <c:v>25050.2734375</c:v>
                      </c:pt>
                      <c:pt idx="4876">
                        <c:v>21522.49609375</c:v>
                      </c:pt>
                      <c:pt idx="4877">
                        <c:v>20466.99609375</c:v>
                      </c:pt>
                      <c:pt idx="4878">
                        <c:v>22109.140625</c:v>
                      </c:pt>
                      <c:pt idx="4879">
                        <c:v>24399.8359375</c:v>
                      </c:pt>
                      <c:pt idx="4880">
                        <c:v>24831.3046875</c:v>
                      </c:pt>
                      <c:pt idx="4881">
                        <c:v>23576.09375</c:v>
                      </c:pt>
                      <c:pt idx="4882">
                        <c:v>19233.203125</c:v>
                      </c:pt>
                      <c:pt idx="4883">
                        <c:v>25092.23828125</c:v>
                      </c:pt>
                      <c:pt idx="4884">
                        <c:v>24383.12109375</c:v>
                      </c:pt>
                      <c:pt idx="4885">
                        <c:v>23575.76953125</c:v>
                      </c:pt>
                      <c:pt idx="4886">
                        <c:v>24346.0078125</c:v>
                      </c:pt>
                      <c:pt idx="4887">
                        <c:v>24934.25390625</c:v>
                      </c:pt>
                      <c:pt idx="4888">
                        <c:v>25199.4921875</c:v>
                      </c:pt>
                      <c:pt idx="4889">
                        <c:v>23692.06640625</c:v>
                      </c:pt>
                      <c:pt idx="4890">
                        <c:v>23803.73828125</c:v>
                      </c:pt>
                      <c:pt idx="4891">
                        <c:v>18493.96875</c:v>
                      </c:pt>
                      <c:pt idx="4892">
                        <c:v>23691.99609375</c:v>
                      </c:pt>
                      <c:pt idx="4893">
                        <c:v>24221.36328125</c:v>
                      </c:pt>
                      <c:pt idx="4894">
                        <c:v>24051.5078125</c:v>
                      </c:pt>
                      <c:pt idx="4895">
                        <c:v>25245.23046875</c:v>
                      </c:pt>
                      <c:pt idx="4896">
                        <c:v>25394.328125</c:v>
                      </c:pt>
                      <c:pt idx="4897">
                        <c:v>25135.81640625</c:v>
                      </c:pt>
                      <c:pt idx="4898">
                        <c:v>24583.16796875</c:v>
                      </c:pt>
                      <c:pt idx="4899">
                        <c:v>24402.4375</c:v>
                      </c:pt>
                      <c:pt idx="4900">
                        <c:v>23991.4375</c:v>
                      </c:pt>
                      <c:pt idx="4901">
                        <c:v>19316.9375</c:v>
                      </c:pt>
                      <c:pt idx="4902">
                        <c:v>25375.828125</c:v>
                      </c:pt>
                      <c:pt idx="4903">
                        <c:v>24120.71875</c:v>
                      </c:pt>
                      <c:pt idx="4904">
                        <c:v>23676.015625</c:v>
                      </c:pt>
                      <c:pt idx="4905">
                        <c:v>8370.6875</c:v>
                      </c:pt>
                      <c:pt idx="4906">
                        <c:v>7291.3515625</c:v>
                      </c:pt>
                      <c:pt idx="4907">
                        <c:v>4647.578125</c:v>
                      </c:pt>
                      <c:pt idx="4908">
                        <c:v>2669.21875</c:v>
                      </c:pt>
                      <c:pt idx="4909">
                        <c:v>1377.09375</c:v>
                      </c:pt>
                      <c:pt idx="4910">
                        <c:v>-540.2421875</c:v>
                      </c:pt>
                      <c:pt idx="4911">
                        <c:v>2487.421875</c:v>
                      </c:pt>
                      <c:pt idx="4912">
                        <c:v>2896.6328125</c:v>
                      </c:pt>
                      <c:pt idx="4913">
                        <c:v>2880.703125</c:v>
                      </c:pt>
                      <c:pt idx="4914">
                        <c:v>2822.921875</c:v>
                      </c:pt>
                      <c:pt idx="4915">
                        <c:v>2659.578125</c:v>
                      </c:pt>
                      <c:pt idx="4916">
                        <c:v>-596.3515625</c:v>
                      </c:pt>
                      <c:pt idx="4917">
                        <c:v>626.9453125</c:v>
                      </c:pt>
                      <c:pt idx="4918">
                        <c:v>-3973.8984375</c:v>
                      </c:pt>
                      <c:pt idx="4919">
                        <c:v>6340.2109375</c:v>
                      </c:pt>
                      <c:pt idx="4920">
                        <c:v>16638.8671875</c:v>
                      </c:pt>
                      <c:pt idx="4921">
                        <c:v>17789.0390625</c:v>
                      </c:pt>
                      <c:pt idx="4922">
                        <c:v>16426.46875</c:v>
                      </c:pt>
                      <c:pt idx="4923">
                        <c:v>18244.3828125</c:v>
                      </c:pt>
                      <c:pt idx="4924">
                        <c:v>14835.8046875</c:v>
                      </c:pt>
                      <c:pt idx="4925">
                        <c:v>14571.3984375</c:v>
                      </c:pt>
                      <c:pt idx="4926">
                        <c:v>14400.3515625</c:v>
                      </c:pt>
                      <c:pt idx="4927">
                        <c:v>15736.25</c:v>
                      </c:pt>
                      <c:pt idx="4928">
                        <c:v>17340.65625</c:v>
                      </c:pt>
                      <c:pt idx="4929">
                        <c:v>14182.3671875</c:v>
                      </c:pt>
                      <c:pt idx="4930">
                        <c:v>11555.4140625</c:v>
                      </c:pt>
                      <c:pt idx="4931">
                        <c:v>12874.140625</c:v>
                      </c:pt>
                      <c:pt idx="4932">
                        <c:v>16562.1640625</c:v>
                      </c:pt>
                      <c:pt idx="4933">
                        <c:v>16252.453125</c:v>
                      </c:pt>
                      <c:pt idx="4934">
                        <c:v>18256.65625</c:v>
                      </c:pt>
                      <c:pt idx="4935">
                        <c:v>18424.7265625</c:v>
                      </c:pt>
                      <c:pt idx="4936">
                        <c:v>16975.34375</c:v>
                      </c:pt>
                      <c:pt idx="4937">
                        <c:v>18554.0859375</c:v>
                      </c:pt>
                      <c:pt idx="4938">
                        <c:v>15924.1328125</c:v>
                      </c:pt>
                      <c:pt idx="4939">
                        <c:v>15244.1796875</c:v>
                      </c:pt>
                      <c:pt idx="4940">
                        <c:v>18115.9453125</c:v>
                      </c:pt>
                      <c:pt idx="4941">
                        <c:v>19780.42578125</c:v>
                      </c:pt>
                      <c:pt idx="4942">
                        <c:v>20204.48046875</c:v>
                      </c:pt>
                      <c:pt idx="4943">
                        <c:v>20298.3125</c:v>
                      </c:pt>
                      <c:pt idx="4944">
                        <c:v>18967.1484375</c:v>
                      </c:pt>
                      <c:pt idx="4945">
                        <c:v>19152.46484375</c:v>
                      </c:pt>
                      <c:pt idx="4946">
                        <c:v>20210.8359375</c:v>
                      </c:pt>
                      <c:pt idx="4947">
                        <c:v>18094.6171875</c:v>
                      </c:pt>
                      <c:pt idx="4948">
                        <c:v>17233.90234375</c:v>
                      </c:pt>
                      <c:pt idx="4949">
                        <c:v>18470.44140625</c:v>
                      </c:pt>
                      <c:pt idx="4950">
                        <c:v>24166.9296875</c:v>
                      </c:pt>
                      <c:pt idx="4951">
                        <c:v>21333.546875</c:v>
                      </c:pt>
                      <c:pt idx="4952">
                        <c:v>18888.8203125</c:v>
                      </c:pt>
                      <c:pt idx="4953">
                        <c:v>14380.953125</c:v>
                      </c:pt>
                      <c:pt idx="4954">
                        <c:v>20266.0859375</c:v>
                      </c:pt>
                      <c:pt idx="4955">
                        <c:v>23983.953125</c:v>
                      </c:pt>
                      <c:pt idx="4956">
                        <c:v>23821.09375</c:v>
                      </c:pt>
                      <c:pt idx="4957">
                        <c:v>24555.265625</c:v>
                      </c:pt>
                      <c:pt idx="4958">
                        <c:v>22194.5390625</c:v>
                      </c:pt>
                      <c:pt idx="4959">
                        <c:v>23529.67578125</c:v>
                      </c:pt>
                      <c:pt idx="4960">
                        <c:v>24159.88671875</c:v>
                      </c:pt>
                      <c:pt idx="4961">
                        <c:v>23667.4140625</c:v>
                      </c:pt>
                      <c:pt idx="4962">
                        <c:v>22230.42578125</c:v>
                      </c:pt>
                      <c:pt idx="4963">
                        <c:v>23923.80078125</c:v>
                      </c:pt>
                      <c:pt idx="4964">
                        <c:v>24698.54296875</c:v>
                      </c:pt>
                      <c:pt idx="4965">
                        <c:v>20878.46875</c:v>
                      </c:pt>
                      <c:pt idx="4966">
                        <c:v>19746.3203125</c:v>
                      </c:pt>
                      <c:pt idx="4967">
                        <c:v>17649.14453125</c:v>
                      </c:pt>
                      <c:pt idx="4968">
                        <c:v>16210.8203125</c:v>
                      </c:pt>
                      <c:pt idx="4969">
                        <c:v>14053.28125</c:v>
                      </c:pt>
                      <c:pt idx="4970">
                        <c:v>12202.42578125</c:v>
                      </c:pt>
                      <c:pt idx="4971">
                        <c:v>10044.171875</c:v>
                      </c:pt>
                      <c:pt idx="4972">
                        <c:v>9796.68359375</c:v>
                      </c:pt>
                      <c:pt idx="4973">
                        <c:v>11458.7265625</c:v>
                      </c:pt>
                      <c:pt idx="4974">
                        <c:v>14709.37109375</c:v>
                      </c:pt>
                      <c:pt idx="4975">
                        <c:v>18358.796875</c:v>
                      </c:pt>
                      <c:pt idx="4976">
                        <c:v>17758.4609375</c:v>
                      </c:pt>
                      <c:pt idx="4977">
                        <c:v>18673.4140625</c:v>
                      </c:pt>
                      <c:pt idx="4978">
                        <c:v>20375.34375</c:v>
                      </c:pt>
                      <c:pt idx="4979">
                        <c:v>20355.5859375</c:v>
                      </c:pt>
                      <c:pt idx="4980">
                        <c:v>9168.3828125</c:v>
                      </c:pt>
                      <c:pt idx="4981">
                        <c:v>8138.3203125</c:v>
                      </c:pt>
                      <c:pt idx="4982">
                        <c:v>6254.953125</c:v>
                      </c:pt>
                      <c:pt idx="4983">
                        <c:v>5058.796875</c:v>
                      </c:pt>
                      <c:pt idx="4984">
                        <c:v>7210.7109375</c:v>
                      </c:pt>
                      <c:pt idx="4985">
                        <c:v>9099.2890625</c:v>
                      </c:pt>
                      <c:pt idx="4986">
                        <c:v>10887.8359375</c:v>
                      </c:pt>
                      <c:pt idx="4987">
                        <c:v>10589.6015625</c:v>
                      </c:pt>
                      <c:pt idx="4988">
                        <c:v>8730.78125</c:v>
                      </c:pt>
                      <c:pt idx="4989">
                        <c:v>6021.578125</c:v>
                      </c:pt>
                      <c:pt idx="4990">
                        <c:v>3719.703125</c:v>
                      </c:pt>
                      <c:pt idx="4991">
                        <c:v>11267.8125</c:v>
                      </c:pt>
                      <c:pt idx="4992">
                        <c:v>9133.546875</c:v>
                      </c:pt>
                      <c:pt idx="4993">
                        <c:v>10373.71875</c:v>
                      </c:pt>
                      <c:pt idx="4994">
                        <c:v>10325.578125</c:v>
                      </c:pt>
                      <c:pt idx="4995">
                        <c:v>22976.3828125</c:v>
                      </c:pt>
                      <c:pt idx="4996">
                        <c:v>24666.6328125</c:v>
                      </c:pt>
                      <c:pt idx="4997">
                        <c:v>22462.875</c:v>
                      </c:pt>
                      <c:pt idx="4998">
                        <c:v>19680.7265625</c:v>
                      </c:pt>
                      <c:pt idx="4999">
                        <c:v>22430.6640625</c:v>
                      </c:pt>
                      <c:pt idx="5000">
                        <c:v>20408.765625</c:v>
                      </c:pt>
                      <c:pt idx="5001">
                        <c:v>20575.359375</c:v>
                      </c:pt>
                      <c:pt idx="5002">
                        <c:v>20149.5703125</c:v>
                      </c:pt>
                      <c:pt idx="5003">
                        <c:v>21343.4765625</c:v>
                      </c:pt>
                      <c:pt idx="5004">
                        <c:v>24578.6015625</c:v>
                      </c:pt>
                      <c:pt idx="5005">
                        <c:v>24996.1796875</c:v>
                      </c:pt>
                      <c:pt idx="5006">
                        <c:v>25063.84375</c:v>
                      </c:pt>
                      <c:pt idx="5007">
                        <c:v>23647.4375</c:v>
                      </c:pt>
                      <c:pt idx="5008">
                        <c:v>22280.421875</c:v>
                      </c:pt>
                      <c:pt idx="5009">
                        <c:v>18695.21875</c:v>
                      </c:pt>
                      <c:pt idx="5010">
                        <c:v>22903.77734375</c:v>
                      </c:pt>
                      <c:pt idx="5011">
                        <c:v>18595.08984375</c:v>
                      </c:pt>
                      <c:pt idx="5012">
                        <c:v>22485.03125</c:v>
                      </c:pt>
                      <c:pt idx="5013">
                        <c:v>20703.58203125</c:v>
                      </c:pt>
                      <c:pt idx="5014">
                        <c:v>21230.203125</c:v>
                      </c:pt>
                      <c:pt idx="5015">
                        <c:v>19669.2265625</c:v>
                      </c:pt>
                      <c:pt idx="5016">
                        <c:v>21510.125</c:v>
                      </c:pt>
                      <c:pt idx="5017">
                        <c:v>22159.80859375</c:v>
                      </c:pt>
                      <c:pt idx="5018">
                        <c:v>19723.9296875</c:v>
                      </c:pt>
                      <c:pt idx="5019">
                        <c:v>15086.2578125</c:v>
                      </c:pt>
                      <c:pt idx="5020">
                        <c:v>8560.4453125</c:v>
                      </c:pt>
                      <c:pt idx="5021">
                        <c:v>21320.359375</c:v>
                      </c:pt>
                      <c:pt idx="5022">
                        <c:v>21577.234375</c:v>
                      </c:pt>
                      <c:pt idx="5023">
                        <c:v>21225.3125</c:v>
                      </c:pt>
                      <c:pt idx="5024">
                        <c:v>21518.15625</c:v>
                      </c:pt>
                      <c:pt idx="5025">
                        <c:v>20848.8359375</c:v>
                      </c:pt>
                      <c:pt idx="5026">
                        <c:v>22642.4453125</c:v>
                      </c:pt>
                      <c:pt idx="5027">
                        <c:v>23211.9140625</c:v>
                      </c:pt>
                      <c:pt idx="5028">
                        <c:v>22556.97265625</c:v>
                      </c:pt>
                      <c:pt idx="5029">
                        <c:v>22902.85546875</c:v>
                      </c:pt>
                      <c:pt idx="5030">
                        <c:v>23375.37109375</c:v>
                      </c:pt>
                      <c:pt idx="5031">
                        <c:v>25214.79296875</c:v>
                      </c:pt>
                      <c:pt idx="5032">
                        <c:v>25149.32421875</c:v>
                      </c:pt>
                      <c:pt idx="5033">
                        <c:v>24669.015625</c:v>
                      </c:pt>
                      <c:pt idx="5034">
                        <c:v>24230.6171875</c:v>
                      </c:pt>
                      <c:pt idx="5035">
                        <c:v>25028.6171875</c:v>
                      </c:pt>
                      <c:pt idx="5036">
                        <c:v>25230.01171875</c:v>
                      </c:pt>
                      <c:pt idx="5037">
                        <c:v>23279.37890625</c:v>
                      </c:pt>
                      <c:pt idx="5038">
                        <c:v>22926.10546875</c:v>
                      </c:pt>
                      <c:pt idx="5039">
                        <c:v>25349.046875</c:v>
                      </c:pt>
                      <c:pt idx="5040">
                        <c:v>23246.80078125</c:v>
                      </c:pt>
                      <c:pt idx="5041">
                        <c:v>24862.60546875</c:v>
                      </c:pt>
                      <c:pt idx="5042">
                        <c:v>24948.515625</c:v>
                      </c:pt>
                      <c:pt idx="5043">
                        <c:v>23980.0390625</c:v>
                      </c:pt>
                      <c:pt idx="5044">
                        <c:v>26077.1640625</c:v>
                      </c:pt>
                      <c:pt idx="5045">
                        <c:v>19210.6640625</c:v>
                      </c:pt>
                      <c:pt idx="5046">
                        <c:v>14726.6953125</c:v>
                      </c:pt>
                      <c:pt idx="5047">
                        <c:v>10566.1484375</c:v>
                      </c:pt>
                      <c:pt idx="5048">
                        <c:v>21730.125</c:v>
                      </c:pt>
                      <c:pt idx="5049">
                        <c:v>25766.453125</c:v>
                      </c:pt>
                      <c:pt idx="5050">
                        <c:v>25154.6328125</c:v>
                      </c:pt>
                      <c:pt idx="5051">
                        <c:v>23457.05078125</c:v>
                      </c:pt>
                      <c:pt idx="5052">
                        <c:v>24676.2578125</c:v>
                      </c:pt>
                      <c:pt idx="5053">
                        <c:v>23838.2109375</c:v>
                      </c:pt>
                      <c:pt idx="5054">
                        <c:v>21854.03125</c:v>
                      </c:pt>
                      <c:pt idx="5055">
                        <c:v>25014.625</c:v>
                      </c:pt>
                      <c:pt idx="5056">
                        <c:v>23314.3359375</c:v>
                      </c:pt>
                      <c:pt idx="5057">
                        <c:v>21085.109375</c:v>
                      </c:pt>
                      <c:pt idx="5058">
                        <c:v>19027.203125</c:v>
                      </c:pt>
                      <c:pt idx="5059">
                        <c:v>17321.1796875</c:v>
                      </c:pt>
                      <c:pt idx="5060">
                        <c:v>17803.421875</c:v>
                      </c:pt>
                      <c:pt idx="5061">
                        <c:v>20340.91015625</c:v>
                      </c:pt>
                      <c:pt idx="5062">
                        <c:v>21879.44140625</c:v>
                      </c:pt>
                      <c:pt idx="5063">
                        <c:v>23534.56640625</c:v>
                      </c:pt>
                      <c:pt idx="5064">
                        <c:v>24599.30859375</c:v>
                      </c:pt>
                      <c:pt idx="5065">
                        <c:v>23175.0234375</c:v>
                      </c:pt>
                      <c:pt idx="5066">
                        <c:v>20416.4921875</c:v>
                      </c:pt>
                      <c:pt idx="5067">
                        <c:v>17767.9453125</c:v>
                      </c:pt>
                      <c:pt idx="5068">
                        <c:v>25063.0390625</c:v>
                      </c:pt>
                      <c:pt idx="5069">
                        <c:v>24837.91015625</c:v>
                      </c:pt>
                      <c:pt idx="5070">
                        <c:v>24323.40625</c:v>
                      </c:pt>
                      <c:pt idx="5071">
                        <c:v>22557.0546875</c:v>
                      </c:pt>
                      <c:pt idx="5072">
                        <c:v>23534.09375</c:v>
                      </c:pt>
                      <c:pt idx="5073">
                        <c:v>21241.546875</c:v>
                      </c:pt>
                      <c:pt idx="5074">
                        <c:v>19547.6875</c:v>
                      </c:pt>
                      <c:pt idx="5075">
                        <c:v>18945.47265625</c:v>
                      </c:pt>
                      <c:pt idx="5076">
                        <c:v>18824.6171875</c:v>
                      </c:pt>
                      <c:pt idx="5077">
                        <c:v>21296.796875</c:v>
                      </c:pt>
                      <c:pt idx="5078">
                        <c:v>24751.73046875</c:v>
                      </c:pt>
                      <c:pt idx="5079">
                        <c:v>23180.63671875</c:v>
                      </c:pt>
                      <c:pt idx="5080">
                        <c:v>21029.88671875</c:v>
                      </c:pt>
                      <c:pt idx="5081">
                        <c:v>24597.87890625</c:v>
                      </c:pt>
                      <c:pt idx="5082">
                        <c:v>23116.06640625</c:v>
                      </c:pt>
                      <c:pt idx="5083">
                        <c:v>22979.046875</c:v>
                      </c:pt>
                      <c:pt idx="5084">
                        <c:v>24220</c:v>
                      </c:pt>
                      <c:pt idx="5085">
                        <c:v>23894.9765625</c:v>
                      </c:pt>
                      <c:pt idx="5086">
                        <c:v>24326.75</c:v>
                      </c:pt>
                      <c:pt idx="5087">
                        <c:v>22927.859375</c:v>
                      </c:pt>
                      <c:pt idx="5088">
                        <c:v>17796</c:v>
                      </c:pt>
                      <c:pt idx="5089">
                        <c:v>18758.8828125</c:v>
                      </c:pt>
                      <c:pt idx="5090">
                        <c:v>22814.41796875</c:v>
                      </c:pt>
                      <c:pt idx="5091">
                        <c:v>16695.8515625</c:v>
                      </c:pt>
                      <c:pt idx="5092">
                        <c:v>10986.609375</c:v>
                      </c:pt>
                      <c:pt idx="5093">
                        <c:v>18465.546875</c:v>
                      </c:pt>
                      <c:pt idx="5094">
                        <c:v>20406.875</c:v>
                      </c:pt>
                      <c:pt idx="5095">
                        <c:v>24158.6640625</c:v>
                      </c:pt>
                      <c:pt idx="5096">
                        <c:v>22009.3828125</c:v>
                      </c:pt>
                      <c:pt idx="5097">
                        <c:v>22978.4453125</c:v>
                      </c:pt>
                      <c:pt idx="5098">
                        <c:v>23273.3203125</c:v>
                      </c:pt>
                      <c:pt idx="5099">
                        <c:v>21836.9375</c:v>
                      </c:pt>
                      <c:pt idx="5100">
                        <c:v>22414.015625</c:v>
                      </c:pt>
                      <c:pt idx="5101">
                        <c:v>19865.01171875</c:v>
                      </c:pt>
                      <c:pt idx="5102">
                        <c:v>18104.1328125</c:v>
                      </c:pt>
                      <c:pt idx="5103">
                        <c:v>17351.69140625</c:v>
                      </c:pt>
                      <c:pt idx="5104">
                        <c:v>19473.69921875</c:v>
                      </c:pt>
                      <c:pt idx="5105">
                        <c:v>22887.5078125</c:v>
                      </c:pt>
                      <c:pt idx="5106">
                        <c:v>24818.5703125</c:v>
                      </c:pt>
                      <c:pt idx="5107">
                        <c:v>24836.70703125</c:v>
                      </c:pt>
                      <c:pt idx="5108">
                        <c:v>23959.8203125</c:v>
                      </c:pt>
                      <c:pt idx="5109">
                        <c:v>21692.078125</c:v>
                      </c:pt>
                      <c:pt idx="5110">
                        <c:v>20162.98828125</c:v>
                      </c:pt>
                      <c:pt idx="5111">
                        <c:v>20185.9375</c:v>
                      </c:pt>
                      <c:pt idx="5112">
                        <c:v>23518.02734375</c:v>
                      </c:pt>
                      <c:pt idx="5113">
                        <c:v>19557.90234375</c:v>
                      </c:pt>
                      <c:pt idx="5114">
                        <c:v>24346.35546875</c:v>
                      </c:pt>
                      <c:pt idx="5115">
                        <c:v>19518.96875</c:v>
                      </c:pt>
                      <c:pt idx="5116">
                        <c:v>17528.578125</c:v>
                      </c:pt>
                      <c:pt idx="5117">
                        <c:v>17327</c:v>
                      </c:pt>
                      <c:pt idx="5118">
                        <c:v>17546.47265625</c:v>
                      </c:pt>
                      <c:pt idx="5119">
                        <c:v>18579.484375</c:v>
                      </c:pt>
                      <c:pt idx="5120">
                        <c:v>19268.92578125</c:v>
                      </c:pt>
                      <c:pt idx="5121">
                        <c:v>19176.7578125</c:v>
                      </c:pt>
                      <c:pt idx="5122">
                        <c:v>16543.859375</c:v>
                      </c:pt>
                      <c:pt idx="5123">
                        <c:v>14686.6796875</c:v>
                      </c:pt>
                      <c:pt idx="5124">
                        <c:v>18325.265625</c:v>
                      </c:pt>
                      <c:pt idx="5125">
                        <c:v>19736.109375</c:v>
                      </c:pt>
                      <c:pt idx="5126">
                        <c:v>16273.625</c:v>
                      </c:pt>
                      <c:pt idx="5127">
                        <c:v>13592.984375</c:v>
                      </c:pt>
                      <c:pt idx="5128">
                        <c:v>16085.26953125</c:v>
                      </c:pt>
                      <c:pt idx="5129">
                        <c:v>19211.1953125</c:v>
                      </c:pt>
                      <c:pt idx="5130">
                        <c:v>22235.19921875</c:v>
                      </c:pt>
                      <c:pt idx="5131">
                        <c:v>17483.421875</c:v>
                      </c:pt>
                      <c:pt idx="5132">
                        <c:v>21997.4921875</c:v>
                      </c:pt>
                      <c:pt idx="5133">
                        <c:v>19944.6328125</c:v>
                      </c:pt>
                      <c:pt idx="5134">
                        <c:v>19648.83984375</c:v>
                      </c:pt>
                      <c:pt idx="5135">
                        <c:v>18716.65234375</c:v>
                      </c:pt>
                      <c:pt idx="5136">
                        <c:v>20358.97265625</c:v>
                      </c:pt>
                      <c:pt idx="5137">
                        <c:v>21116.6328125</c:v>
                      </c:pt>
                      <c:pt idx="5138">
                        <c:v>21154.2421875</c:v>
                      </c:pt>
                      <c:pt idx="5139">
                        <c:v>17739.1484375</c:v>
                      </c:pt>
                      <c:pt idx="5140">
                        <c:v>12028.7265625</c:v>
                      </c:pt>
                      <c:pt idx="5141">
                        <c:v>6004.4140625</c:v>
                      </c:pt>
                      <c:pt idx="5142">
                        <c:v>17610.9453125</c:v>
                      </c:pt>
                      <c:pt idx="5143">
                        <c:v>17532.8984375</c:v>
                      </c:pt>
                      <c:pt idx="5144">
                        <c:v>21685.7421875</c:v>
                      </c:pt>
                      <c:pt idx="5145">
                        <c:v>26596.16796875</c:v>
                      </c:pt>
                      <c:pt idx="5146">
                        <c:v>21352.640625</c:v>
                      </c:pt>
                      <c:pt idx="5147">
                        <c:v>26192.56640625</c:v>
                      </c:pt>
                      <c:pt idx="5148">
                        <c:v>25896.88671875</c:v>
                      </c:pt>
                      <c:pt idx="5149">
                        <c:v>24347.14453125</c:v>
                      </c:pt>
                      <c:pt idx="5150">
                        <c:v>26398.87890625</c:v>
                      </c:pt>
                      <c:pt idx="5151">
                        <c:v>26339.234375</c:v>
                      </c:pt>
                      <c:pt idx="5152">
                        <c:v>26251.73828125</c:v>
                      </c:pt>
                      <c:pt idx="5153">
                        <c:v>25383.46875</c:v>
                      </c:pt>
                      <c:pt idx="5154">
                        <c:v>26516.3671875</c:v>
                      </c:pt>
                      <c:pt idx="5155">
                        <c:v>22188.71875</c:v>
                      </c:pt>
                      <c:pt idx="5156">
                        <c:v>17104.7109375</c:v>
                      </c:pt>
                      <c:pt idx="5157">
                        <c:v>12224.1953125</c:v>
                      </c:pt>
                      <c:pt idx="5158">
                        <c:v>25113.8359375</c:v>
                      </c:pt>
                      <c:pt idx="5159">
                        <c:v>22200.3046875</c:v>
                      </c:pt>
                      <c:pt idx="5160">
                        <c:v>14290.5234375</c:v>
                      </c:pt>
                      <c:pt idx="5161">
                        <c:v>14258.9140625</c:v>
                      </c:pt>
                      <c:pt idx="5162">
                        <c:v>14440.6015625</c:v>
                      </c:pt>
                      <c:pt idx="5163">
                        <c:v>14220.4296875</c:v>
                      </c:pt>
                      <c:pt idx="5164">
                        <c:v>11692.4921875</c:v>
                      </c:pt>
                      <c:pt idx="5165">
                        <c:v>11884.96875</c:v>
                      </c:pt>
                      <c:pt idx="5166">
                        <c:v>13660.765625</c:v>
                      </c:pt>
                      <c:pt idx="5167">
                        <c:v>13679.171875</c:v>
                      </c:pt>
                      <c:pt idx="5168">
                        <c:v>14724.703125</c:v>
                      </c:pt>
                      <c:pt idx="5169">
                        <c:v>15350.609375</c:v>
                      </c:pt>
                      <c:pt idx="5170">
                        <c:v>16711.453125</c:v>
                      </c:pt>
                      <c:pt idx="5171">
                        <c:v>17097.9296875</c:v>
                      </c:pt>
                      <c:pt idx="5172">
                        <c:v>16349.59375</c:v>
                      </c:pt>
                      <c:pt idx="5173">
                        <c:v>16657.84375</c:v>
                      </c:pt>
                      <c:pt idx="5174">
                        <c:v>14725.5859375</c:v>
                      </c:pt>
                      <c:pt idx="5175">
                        <c:v>19512.2265625</c:v>
                      </c:pt>
                      <c:pt idx="5176">
                        <c:v>21755.40625</c:v>
                      </c:pt>
                      <c:pt idx="5177">
                        <c:v>22315.109375</c:v>
                      </c:pt>
                      <c:pt idx="5178">
                        <c:v>20130.921875</c:v>
                      </c:pt>
                      <c:pt idx="5179">
                        <c:v>16427.5</c:v>
                      </c:pt>
                      <c:pt idx="5180">
                        <c:v>22619.203125</c:v>
                      </c:pt>
                      <c:pt idx="5181">
                        <c:v>22320.3046875</c:v>
                      </c:pt>
                      <c:pt idx="5182">
                        <c:v>21103.59375</c:v>
                      </c:pt>
                      <c:pt idx="5183">
                        <c:v>18828.8046875</c:v>
                      </c:pt>
                      <c:pt idx="5184">
                        <c:v>19212.84375</c:v>
                      </c:pt>
                      <c:pt idx="5185">
                        <c:v>19051.46875</c:v>
                      </c:pt>
                      <c:pt idx="5186">
                        <c:v>21068.05078125</c:v>
                      </c:pt>
                      <c:pt idx="5187">
                        <c:v>20981.69921875</c:v>
                      </c:pt>
                      <c:pt idx="5188">
                        <c:v>19555.96875</c:v>
                      </c:pt>
                      <c:pt idx="5189">
                        <c:v>15978.8359375</c:v>
                      </c:pt>
                      <c:pt idx="5190">
                        <c:v>22787.8125</c:v>
                      </c:pt>
                      <c:pt idx="5191">
                        <c:v>20947.3515625</c:v>
                      </c:pt>
                      <c:pt idx="5192">
                        <c:v>16854.734375</c:v>
                      </c:pt>
                      <c:pt idx="5193">
                        <c:v>12011.390625</c:v>
                      </c:pt>
                      <c:pt idx="5194">
                        <c:v>17749.9140625</c:v>
                      </c:pt>
                      <c:pt idx="5195">
                        <c:v>22480.7421875</c:v>
                      </c:pt>
                      <c:pt idx="5196">
                        <c:v>21465.8984375</c:v>
                      </c:pt>
                      <c:pt idx="5197">
                        <c:v>21947.9453125</c:v>
                      </c:pt>
                      <c:pt idx="5198">
                        <c:v>21011.5234375</c:v>
                      </c:pt>
                      <c:pt idx="5199">
                        <c:v>21939.59375</c:v>
                      </c:pt>
                      <c:pt idx="5200">
                        <c:v>21594.34375</c:v>
                      </c:pt>
                      <c:pt idx="5201">
                        <c:v>21141.65625</c:v>
                      </c:pt>
                      <c:pt idx="5202">
                        <c:v>21239.34375</c:v>
                      </c:pt>
                      <c:pt idx="5203">
                        <c:v>18311.8828125</c:v>
                      </c:pt>
                      <c:pt idx="5204">
                        <c:v>22906.578125</c:v>
                      </c:pt>
                      <c:pt idx="5205">
                        <c:v>13785.2265625</c:v>
                      </c:pt>
                      <c:pt idx="5206">
                        <c:v>11744.484375</c:v>
                      </c:pt>
                      <c:pt idx="5207">
                        <c:v>12547.171875</c:v>
                      </c:pt>
                      <c:pt idx="5208">
                        <c:v>11095.046875</c:v>
                      </c:pt>
                      <c:pt idx="5209">
                        <c:v>10842.0234375</c:v>
                      </c:pt>
                      <c:pt idx="5210">
                        <c:v>13652.5625</c:v>
                      </c:pt>
                      <c:pt idx="5211">
                        <c:v>12931.9921875</c:v>
                      </c:pt>
                      <c:pt idx="5212">
                        <c:v>12616.7890625</c:v>
                      </c:pt>
                      <c:pt idx="5213">
                        <c:v>13514.2890625</c:v>
                      </c:pt>
                      <c:pt idx="5214">
                        <c:v>13454.3828125</c:v>
                      </c:pt>
                      <c:pt idx="5215">
                        <c:v>13352.7578125</c:v>
                      </c:pt>
                      <c:pt idx="5216">
                        <c:v>10828.4765625</c:v>
                      </c:pt>
                      <c:pt idx="5217">
                        <c:v>7925.953125</c:v>
                      </c:pt>
                      <c:pt idx="5218">
                        <c:v>5044.4765625</c:v>
                      </c:pt>
                      <c:pt idx="5219">
                        <c:v>13774.09375</c:v>
                      </c:pt>
                      <c:pt idx="5220">
                        <c:v>27067.3359375</c:v>
                      </c:pt>
                      <c:pt idx="5221">
                        <c:v>27035.42578125</c:v>
                      </c:pt>
                      <c:pt idx="5222">
                        <c:v>27129.34375</c:v>
                      </c:pt>
                      <c:pt idx="5223">
                        <c:v>24736.390625</c:v>
                      </c:pt>
                      <c:pt idx="5224">
                        <c:v>19722.00390625</c:v>
                      </c:pt>
                      <c:pt idx="5225">
                        <c:v>24106.8125</c:v>
                      </c:pt>
                      <c:pt idx="5226">
                        <c:v>25309.59765625</c:v>
                      </c:pt>
                      <c:pt idx="5227">
                        <c:v>23095.1015625</c:v>
                      </c:pt>
                      <c:pt idx="5228">
                        <c:v>22548.2578125</c:v>
                      </c:pt>
                      <c:pt idx="5229">
                        <c:v>24487.45703125</c:v>
                      </c:pt>
                      <c:pt idx="5230">
                        <c:v>27503.7890625</c:v>
                      </c:pt>
                      <c:pt idx="5231">
                        <c:v>25450.7265625</c:v>
                      </c:pt>
                      <c:pt idx="5232">
                        <c:v>24299.015625</c:v>
                      </c:pt>
                      <c:pt idx="5233">
                        <c:v>23975.71484375</c:v>
                      </c:pt>
                      <c:pt idx="5234">
                        <c:v>27565.9296875</c:v>
                      </c:pt>
                      <c:pt idx="5235">
                        <c:v>27269.85546875</c:v>
                      </c:pt>
                      <c:pt idx="5236">
                        <c:v>28033.2109375</c:v>
                      </c:pt>
                      <c:pt idx="5237">
                        <c:v>28081.078125</c:v>
                      </c:pt>
                      <c:pt idx="5238">
                        <c:v>27833.61328125</c:v>
                      </c:pt>
                      <c:pt idx="5239">
                        <c:v>28295.578125</c:v>
                      </c:pt>
                      <c:pt idx="5240">
                        <c:v>25127.609375</c:v>
                      </c:pt>
                      <c:pt idx="5241">
                        <c:v>28187.7890625</c:v>
                      </c:pt>
                      <c:pt idx="5242">
                        <c:v>28069.16796875</c:v>
                      </c:pt>
                      <c:pt idx="5243">
                        <c:v>27676.05078125</c:v>
                      </c:pt>
                      <c:pt idx="5244">
                        <c:v>26703.3359375</c:v>
                      </c:pt>
                      <c:pt idx="5245">
                        <c:v>26502.6171875</c:v>
                      </c:pt>
                      <c:pt idx="5246">
                        <c:v>27848.4921875</c:v>
                      </c:pt>
                      <c:pt idx="5247">
                        <c:v>27081.5234375</c:v>
                      </c:pt>
                      <c:pt idx="5248">
                        <c:v>27768.34765625</c:v>
                      </c:pt>
                      <c:pt idx="5249">
                        <c:v>27618.390625</c:v>
                      </c:pt>
                      <c:pt idx="5250">
                        <c:v>17143.328125</c:v>
                      </c:pt>
                      <c:pt idx="5251">
                        <c:v>15447.2578125</c:v>
                      </c:pt>
                      <c:pt idx="5252">
                        <c:v>13170.859375</c:v>
                      </c:pt>
                      <c:pt idx="5253">
                        <c:v>11795.046875</c:v>
                      </c:pt>
                      <c:pt idx="5254">
                        <c:v>11113.8046875</c:v>
                      </c:pt>
                      <c:pt idx="5255">
                        <c:v>12288.7578125</c:v>
                      </c:pt>
                      <c:pt idx="5256">
                        <c:v>12849.8515625</c:v>
                      </c:pt>
                      <c:pt idx="5257">
                        <c:v>15769.6640625</c:v>
                      </c:pt>
                      <c:pt idx="5258">
                        <c:v>16465.046875</c:v>
                      </c:pt>
                      <c:pt idx="5259">
                        <c:v>16848.734375</c:v>
                      </c:pt>
                      <c:pt idx="5260">
                        <c:v>14358.84375</c:v>
                      </c:pt>
                      <c:pt idx="5261">
                        <c:v>12270.3671875</c:v>
                      </c:pt>
                      <c:pt idx="5262">
                        <c:v>9042.5625</c:v>
                      </c:pt>
                      <c:pt idx="5263">
                        <c:v>16590.4921875</c:v>
                      </c:pt>
                      <c:pt idx="5264">
                        <c:v>16419.8984375</c:v>
                      </c:pt>
                      <c:pt idx="5265">
                        <c:v>22604.2890625</c:v>
                      </c:pt>
                      <c:pt idx="5266">
                        <c:v>17304.953125</c:v>
                      </c:pt>
                      <c:pt idx="5267">
                        <c:v>22684.6171875</c:v>
                      </c:pt>
                      <c:pt idx="5268">
                        <c:v>21141.9765625</c:v>
                      </c:pt>
                      <c:pt idx="5269">
                        <c:v>17423.7578125</c:v>
                      </c:pt>
                      <c:pt idx="5270">
                        <c:v>21415.09375</c:v>
                      </c:pt>
                      <c:pt idx="5271">
                        <c:v>21797.6796875</c:v>
                      </c:pt>
                      <c:pt idx="5272">
                        <c:v>19707.84375</c:v>
                      </c:pt>
                      <c:pt idx="5273">
                        <c:v>17112.8046875</c:v>
                      </c:pt>
                      <c:pt idx="5274">
                        <c:v>15876.375</c:v>
                      </c:pt>
                      <c:pt idx="5275">
                        <c:v>16661.078125</c:v>
                      </c:pt>
                      <c:pt idx="5276">
                        <c:v>19581.2734375</c:v>
                      </c:pt>
                      <c:pt idx="5277">
                        <c:v>19690.375</c:v>
                      </c:pt>
                      <c:pt idx="5278">
                        <c:v>19235.2734375</c:v>
                      </c:pt>
                      <c:pt idx="5279">
                        <c:v>22332.5625</c:v>
                      </c:pt>
                      <c:pt idx="5280">
                        <c:v>18457.28125</c:v>
                      </c:pt>
                      <c:pt idx="5281">
                        <c:v>17012.4140625</c:v>
                      </c:pt>
                      <c:pt idx="5282">
                        <c:v>13519.375</c:v>
                      </c:pt>
                      <c:pt idx="5283">
                        <c:v>12098.0703125</c:v>
                      </c:pt>
                      <c:pt idx="5284">
                        <c:v>8153.4765625</c:v>
                      </c:pt>
                      <c:pt idx="5285">
                        <c:v>9464.3359375</c:v>
                      </c:pt>
                      <c:pt idx="5286">
                        <c:v>16516.359375</c:v>
                      </c:pt>
                      <c:pt idx="5287">
                        <c:v>17005.9140625</c:v>
                      </c:pt>
                      <c:pt idx="5288">
                        <c:v>16192</c:v>
                      </c:pt>
                      <c:pt idx="5289">
                        <c:v>14918.8046875</c:v>
                      </c:pt>
                      <c:pt idx="5290">
                        <c:v>12600.734375</c:v>
                      </c:pt>
                      <c:pt idx="5291">
                        <c:v>11646.25</c:v>
                      </c:pt>
                      <c:pt idx="5292">
                        <c:v>13631.3359375</c:v>
                      </c:pt>
                      <c:pt idx="5293">
                        <c:v>16002.3984375</c:v>
                      </c:pt>
                      <c:pt idx="5294">
                        <c:v>16311.3984375</c:v>
                      </c:pt>
                      <c:pt idx="5295">
                        <c:v>20819.390625</c:v>
                      </c:pt>
                      <c:pt idx="5296">
                        <c:v>20092.1171875</c:v>
                      </c:pt>
                      <c:pt idx="5297">
                        <c:v>18878.9453125</c:v>
                      </c:pt>
                      <c:pt idx="5298">
                        <c:v>20726.40625</c:v>
                      </c:pt>
                      <c:pt idx="5299">
                        <c:v>20472.984375</c:v>
                      </c:pt>
                      <c:pt idx="5300">
                        <c:v>17623.0625</c:v>
                      </c:pt>
                      <c:pt idx="5301">
                        <c:v>14281.7265625</c:v>
                      </c:pt>
                      <c:pt idx="5302">
                        <c:v>9566.890625</c:v>
                      </c:pt>
                      <c:pt idx="5303">
                        <c:v>15000.953125</c:v>
                      </c:pt>
                      <c:pt idx="5304">
                        <c:v>19167.1640625</c:v>
                      </c:pt>
                      <c:pt idx="5305">
                        <c:v>19384.27734375</c:v>
                      </c:pt>
                      <c:pt idx="5306">
                        <c:v>19928.6953125</c:v>
                      </c:pt>
                      <c:pt idx="5307">
                        <c:v>19212.875</c:v>
                      </c:pt>
                      <c:pt idx="5308">
                        <c:v>19674.9765625</c:v>
                      </c:pt>
                      <c:pt idx="5309">
                        <c:v>19485.62109375</c:v>
                      </c:pt>
                      <c:pt idx="5310">
                        <c:v>25695.734375</c:v>
                      </c:pt>
                      <c:pt idx="5311">
                        <c:v>25356.1875</c:v>
                      </c:pt>
                      <c:pt idx="5312">
                        <c:v>22796.0078125</c:v>
                      </c:pt>
                      <c:pt idx="5313">
                        <c:v>17879.3828125</c:v>
                      </c:pt>
                      <c:pt idx="5314">
                        <c:v>21164.8515625</c:v>
                      </c:pt>
                      <c:pt idx="5315">
                        <c:v>24822.1875</c:v>
                      </c:pt>
                      <c:pt idx="5316">
                        <c:v>22560.703125</c:v>
                      </c:pt>
                      <c:pt idx="5317">
                        <c:v>22292.5</c:v>
                      </c:pt>
                      <c:pt idx="5318">
                        <c:v>24555.328125</c:v>
                      </c:pt>
                      <c:pt idx="5319">
                        <c:v>25706.6875</c:v>
                      </c:pt>
                      <c:pt idx="5320">
                        <c:v>22906.7578125</c:v>
                      </c:pt>
                      <c:pt idx="5321">
                        <c:v>21477.0078125</c:v>
                      </c:pt>
                      <c:pt idx="5322">
                        <c:v>21404.6015625</c:v>
                      </c:pt>
                      <c:pt idx="5323">
                        <c:v>24639.4375</c:v>
                      </c:pt>
                      <c:pt idx="5324">
                        <c:v>26079.2265625</c:v>
                      </c:pt>
                      <c:pt idx="5325">
                        <c:v>-2601.484375</c:v>
                      </c:pt>
                      <c:pt idx="5326">
                        <c:v>-7016.65625</c:v>
                      </c:pt>
                      <c:pt idx="5327">
                        <c:v>360.28125</c:v>
                      </c:pt>
                      <c:pt idx="5328">
                        <c:v>-3207.5390625</c:v>
                      </c:pt>
                      <c:pt idx="5329">
                        <c:v>-13596.9375</c:v>
                      </c:pt>
                      <c:pt idx="5330">
                        <c:v>-14636.8046875</c:v>
                      </c:pt>
                      <c:pt idx="5331">
                        <c:v>-13559.6640625</c:v>
                      </c:pt>
                      <c:pt idx="5332">
                        <c:v>-12236.2265625</c:v>
                      </c:pt>
                      <c:pt idx="5333">
                        <c:v>-13210.8828125</c:v>
                      </c:pt>
                      <c:pt idx="5334">
                        <c:v>-11426.5546875</c:v>
                      </c:pt>
                      <c:pt idx="5335">
                        <c:v>-10061.078125</c:v>
                      </c:pt>
                      <c:pt idx="5336">
                        <c:v>-10417.2265625</c:v>
                      </c:pt>
                      <c:pt idx="5337">
                        <c:v>-12139.8984375</c:v>
                      </c:pt>
                      <c:pt idx="5338">
                        <c:v>-15501.140625</c:v>
                      </c:pt>
                      <c:pt idx="5339">
                        <c:v>-15667.140625</c:v>
                      </c:pt>
                      <c:pt idx="5340">
                        <c:v>-17659.2421875</c:v>
                      </c:pt>
                      <c:pt idx="5341">
                        <c:v>-1512.1171875</c:v>
                      </c:pt>
                      <c:pt idx="5342">
                        <c:v>14514.0625</c:v>
                      </c:pt>
                      <c:pt idx="5343">
                        <c:v>12659.921875</c:v>
                      </c:pt>
                      <c:pt idx="5344">
                        <c:v>11151.3359375</c:v>
                      </c:pt>
                      <c:pt idx="5345">
                        <c:v>10366.1484375</c:v>
                      </c:pt>
                      <c:pt idx="5346">
                        <c:v>11431.90625</c:v>
                      </c:pt>
                      <c:pt idx="5347">
                        <c:v>13795.5859375</c:v>
                      </c:pt>
                      <c:pt idx="5348">
                        <c:v>15948.4296875</c:v>
                      </c:pt>
                      <c:pt idx="5349">
                        <c:v>16971.203125</c:v>
                      </c:pt>
                      <c:pt idx="5350">
                        <c:v>17601.8203125</c:v>
                      </c:pt>
                      <c:pt idx="5351">
                        <c:v>16104.078125</c:v>
                      </c:pt>
                      <c:pt idx="5352">
                        <c:v>13731.1875</c:v>
                      </c:pt>
                      <c:pt idx="5353">
                        <c:v>11855.875</c:v>
                      </c:pt>
                      <c:pt idx="5354">
                        <c:v>14828.421875</c:v>
                      </c:pt>
                      <c:pt idx="5355">
                        <c:v>16785.9921875</c:v>
                      </c:pt>
                      <c:pt idx="5356">
                        <c:v>17217.609375</c:v>
                      </c:pt>
                      <c:pt idx="5357">
                        <c:v>19443.484375</c:v>
                      </c:pt>
                      <c:pt idx="5358">
                        <c:v>17996.9140625</c:v>
                      </c:pt>
                      <c:pt idx="5359">
                        <c:v>19653.0234375</c:v>
                      </c:pt>
                      <c:pt idx="5360">
                        <c:v>18646.953125</c:v>
                      </c:pt>
                      <c:pt idx="5361">
                        <c:v>18536.984375</c:v>
                      </c:pt>
                      <c:pt idx="5362">
                        <c:v>17217.65625</c:v>
                      </c:pt>
                      <c:pt idx="5363">
                        <c:v>17885.84375</c:v>
                      </c:pt>
                      <c:pt idx="5364">
                        <c:v>19687.9375</c:v>
                      </c:pt>
                      <c:pt idx="5365">
                        <c:v>16292.7421875</c:v>
                      </c:pt>
                      <c:pt idx="5366">
                        <c:v>12092.6953125</c:v>
                      </c:pt>
                      <c:pt idx="5367">
                        <c:v>14261.859375</c:v>
                      </c:pt>
                      <c:pt idx="5368">
                        <c:v>18686.390625</c:v>
                      </c:pt>
                      <c:pt idx="5369">
                        <c:v>17987.359375</c:v>
                      </c:pt>
                      <c:pt idx="5370">
                        <c:v>19372.4296875</c:v>
                      </c:pt>
                      <c:pt idx="5371">
                        <c:v>19542.890625</c:v>
                      </c:pt>
                      <c:pt idx="5372">
                        <c:v>17165.328125</c:v>
                      </c:pt>
                      <c:pt idx="5373">
                        <c:v>15282.0703125</c:v>
                      </c:pt>
                      <c:pt idx="5374">
                        <c:v>14297.40625</c:v>
                      </c:pt>
                      <c:pt idx="5375">
                        <c:v>14189.625</c:v>
                      </c:pt>
                      <c:pt idx="5376">
                        <c:v>18307.1875</c:v>
                      </c:pt>
                      <c:pt idx="5377">
                        <c:v>15569.28125</c:v>
                      </c:pt>
                      <c:pt idx="5378">
                        <c:v>13878.234375</c:v>
                      </c:pt>
                      <c:pt idx="5379">
                        <c:v>14875.7734375</c:v>
                      </c:pt>
                      <c:pt idx="5380">
                        <c:v>16310.859375</c:v>
                      </c:pt>
                      <c:pt idx="5381">
                        <c:v>17346.5390625</c:v>
                      </c:pt>
                      <c:pt idx="5382">
                        <c:v>18748.15625</c:v>
                      </c:pt>
                      <c:pt idx="5383">
                        <c:v>17036.9921875</c:v>
                      </c:pt>
                      <c:pt idx="5384">
                        <c:v>13407.203125</c:v>
                      </c:pt>
                      <c:pt idx="5385">
                        <c:v>10004.21875</c:v>
                      </c:pt>
                      <c:pt idx="5386">
                        <c:v>18310.9609375</c:v>
                      </c:pt>
                      <c:pt idx="5387">
                        <c:v>24790.1015625</c:v>
                      </c:pt>
                      <c:pt idx="5388">
                        <c:v>24799.703125</c:v>
                      </c:pt>
                      <c:pt idx="5389">
                        <c:v>25429.2421875</c:v>
                      </c:pt>
                      <c:pt idx="5390">
                        <c:v>24508.1484375</c:v>
                      </c:pt>
                      <c:pt idx="5391">
                        <c:v>25635.4375</c:v>
                      </c:pt>
                      <c:pt idx="5392">
                        <c:v>24638.765625</c:v>
                      </c:pt>
                      <c:pt idx="5393">
                        <c:v>26180.6953125</c:v>
                      </c:pt>
                      <c:pt idx="5394">
                        <c:v>25035.2265625</c:v>
                      </c:pt>
                      <c:pt idx="5395">
                        <c:v>22053.7890625</c:v>
                      </c:pt>
                      <c:pt idx="5396">
                        <c:v>21748.9765625</c:v>
                      </c:pt>
                      <c:pt idx="5397">
                        <c:v>25607.0546875</c:v>
                      </c:pt>
                      <c:pt idx="5398">
                        <c:v>25605.125</c:v>
                      </c:pt>
                      <c:pt idx="5399">
                        <c:v>24800.9765625</c:v>
                      </c:pt>
                      <c:pt idx="5400">
                        <c:v>25659.9375</c:v>
                      </c:pt>
                      <c:pt idx="5401">
                        <c:v>24080.9140625</c:v>
                      </c:pt>
                      <c:pt idx="5402">
                        <c:v>10806.65625</c:v>
                      </c:pt>
                      <c:pt idx="5403">
                        <c:v>11264.0703125</c:v>
                      </c:pt>
                      <c:pt idx="5404">
                        <c:v>12905.71875</c:v>
                      </c:pt>
                      <c:pt idx="5405">
                        <c:v>10959.4765625</c:v>
                      </c:pt>
                      <c:pt idx="5406">
                        <c:v>11725.3671875</c:v>
                      </c:pt>
                      <c:pt idx="5407">
                        <c:v>7748.3828125</c:v>
                      </c:pt>
                      <c:pt idx="5408">
                        <c:v>10262.8046875</c:v>
                      </c:pt>
                      <c:pt idx="5409">
                        <c:v>12696.8203125</c:v>
                      </c:pt>
                      <c:pt idx="5410">
                        <c:v>10827.125</c:v>
                      </c:pt>
                      <c:pt idx="5411">
                        <c:v>11335.2890625</c:v>
                      </c:pt>
                      <c:pt idx="5412">
                        <c:v>11966.1484375</c:v>
                      </c:pt>
                      <c:pt idx="5413">
                        <c:v>11170.6796875</c:v>
                      </c:pt>
                      <c:pt idx="5414">
                        <c:v>12510.0390625</c:v>
                      </c:pt>
                      <c:pt idx="5415">
                        <c:v>13193.109375</c:v>
                      </c:pt>
                      <c:pt idx="5416">
                        <c:v>12859.71875</c:v>
                      </c:pt>
                      <c:pt idx="5417">
                        <c:v>23060.171875</c:v>
                      </c:pt>
                      <c:pt idx="5418">
                        <c:v>22579.5078125</c:v>
                      </c:pt>
                      <c:pt idx="5419">
                        <c:v>22896.203125</c:v>
                      </c:pt>
                      <c:pt idx="5420">
                        <c:v>23489.9765625</c:v>
                      </c:pt>
                      <c:pt idx="5421">
                        <c:v>22122.30078125</c:v>
                      </c:pt>
                      <c:pt idx="5422">
                        <c:v>21276.2734375</c:v>
                      </c:pt>
                      <c:pt idx="5423">
                        <c:v>20913.58984375</c:v>
                      </c:pt>
                      <c:pt idx="5424">
                        <c:v>20755.70703125</c:v>
                      </c:pt>
                      <c:pt idx="5425">
                        <c:v>20409.109375</c:v>
                      </c:pt>
                      <c:pt idx="5426">
                        <c:v>21120.078125</c:v>
                      </c:pt>
                      <c:pt idx="5427">
                        <c:v>21693.6796875</c:v>
                      </c:pt>
                      <c:pt idx="5428">
                        <c:v>23319.640625</c:v>
                      </c:pt>
                      <c:pt idx="5429">
                        <c:v>23077.4375</c:v>
                      </c:pt>
                      <c:pt idx="5430">
                        <c:v>22291.9921875</c:v>
                      </c:pt>
                      <c:pt idx="5431">
                        <c:v>22763.0078125</c:v>
                      </c:pt>
                      <c:pt idx="5432">
                        <c:v>19093.015625</c:v>
                      </c:pt>
                      <c:pt idx="5433">
                        <c:v>16980.265625</c:v>
                      </c:pt>
                      <c:pt idx="5434">
                        <c:v>15198.59375</c:v>
                      </c:pt>
                      <c:pt idx="5435">
                        <c:v>13904.0625</c:v>
                      </c:pt>
                      <c:pt idx="5436">
                        <c:v>15457.890625</c:v>
                      </c:pt>
                      <c:pt idx="5437">
                        <c:v>17397.6484375</c:v>
                      </c:pt>
                      <c:pt idx="5438">
                        <c:v>18544.81640625</c:v>
                      </c:pt>
                      <c:pt idx="5439">
                        <c:v>19416.421875</c:v>
                      </c:pt>
                      <c:pt idx="5440">
                        <c:v>17807.94921875</c:v>
                      </c:pt>
                      <c:pt idx="5441">
                        <c:v>15556.3046875</c:v>
                      </c:pt>
                      <c:pt idx="5442">
                        <c:v>13816.7578125</c:v>
                      </c:pt>
                      <c:pt idx="5443">
                        <c:v>15904.390625</c:v>
                      </c:pt>
                      <c:pt idx="5444">
                        <c:v>19082</c:v>
                      </c:pt>
                      <c:pt idx="5445">
                        <c:v>18428.234375</c:v>
                      </c:pt>
                      <c:pt idx="5446">
                        <c:v>17699.296875</c:v>
                      </c:pt>
                      <c:pt idx="5447">
                        <c:v>21289.53125</c:v>
                      </c:pt>
                      <c:pt idx="5448">
                        <c:v>20687.0234375</c:v>
                      </c:pt>
                      <c:pt idx="5449">
                        <c:v>20649.890625</c:v>
                      </c:pt>
                      <c:pt idx="5450">
                        <c:v>19876.6875</c:v>
                      </c:pt>
                      <c:pt idx="5451">
                        <c:v>16817.9375</c:v>
                      </c:pt>
                      <c:pt idx="5452">
                        <c:v>12083.5859375</c:v>
                      </c:pt>
                      <c:pt idx="5453">
                        <c:v>17179.7578125</c:v>
                      </c:pt>
                      <c:pt idx="5454">
                        <c:v>21028.60546875</c:v>
                      </c:pt>
                      <c:pt idx="5455">
                        <c:v>20869.37109375</c:v>
                      </c:pt>
                      <c:pt idx="5456">
                        <c:v>21162.5234375</c:v>
                      </c:pt>
                      <c:pt idx="5457">
                        <c:v>20763.97265625</c:v>
                      </c:pt>
                      <c:pt idx="5458">
                        <c:v>21829.703125</c:v>
                      </c:pt>
                      <c:pt idx="5459">
                        <c:v>21113.94140625</c:v>
                      </c:pt>
                      <c:pt idx="5460">
                        <c:v>21107.96875</c:v>
                      </c:pt>
                      <c:pt idx="5461">
                        <c:v>21406.765625</c:v>
                      </c:pt>
                      <c:pt idx="5462">
                        <c:v>11055.6484375</c:v>
                      </c:pt>
                      <c:pt idx="5463">
                        <c:v>14374.2578125</c:v>
                      </c:pt>
                      <c:pt idx="5464">
                        <c:v>11892.234375</c:v>
                      </c:pt>
                      <c:pt idx="5465">
                        <c:v>11519.6328125</c:v>
                      </c:pt>
                      <c:pt idx="5466">
                        <c:v>8314.671875</c:v>
                      </c:pt>
                      <c:pt idx="5467">
                        <c:v>7144.578125</c:v>
                      </c:pt>
                      <c:pt idx="5468">
                        <c:v>7600.3515625</c:v>
                      </c:pt>
                      <c:pt idx="5469">
                        <c:v>7924.5234375</c:v>
                      </c:pt>
                      <c:pt idx="5470">
                        <c:v>11215.6796875</c:v>
                      </c:pt>
                      <c:pt idx="5471">
                        <c:v>14859.0390625</c:v>
                      </c:pt>
                      <c:pt idx="5472">
                        <c:v>13242.6796875</c:v>
                      </c:pt>
                      <c:pt idx="5473">
                        <c:v>9163.609375</c:v>
                      </c:pt>
                      <c:pt idx="5474">
                        <c:v>6883.2265625</c:v>
                      </c:pt>
                      <c:pt idx="5475">
                        <c:v>3400.703125</c:v>
                      </c:pt>
                      <c:pt idx="5476">
                        <c:v>14328.96875</c:v>
                      </c:pt>
                      <c:pt idx="5477">
                        <c:v>16810.5625</c:v>
                      </c:pt>
                      <c:pt idx="5478">
                        <c:v>15515.109375</c:v>
                      </c:pt>
                      <c:pt idx="5479">
                        <c:v>13644.4453125</c:v>
                      </c:pt>
                      <c:pt idx="5480">
                        <c:v>13674.1328125</c:v>
                      </c:pt>
                      <c:pt idx="5481">
                        <c:v>15071.0859375</c:v>
                      </c:pt>
                      <c:pt idx="5482">
                        <c:v>16712.1015625</c:v>
                      </c:pt>
                      <c:pt idx="5483">
                        <c:v>18621.3359375</c:v>
                      </c:pt>
                      <c:pt idx="5484">
                        <c:v>19668.0703125</c:v>
                      </c:pt>
                      <c:pt idx="5485">
                        <c:v>18160.91796875</c:v>
                      </c:pt>
                      <c:pt idx="5486">
                        <c:v>15468.3359375</c:v>
                      </c:pt>
                      <c:pt idx="5487">
                        <c:v>14012.359375</c:v>
                      </c:pt>
                      <c:pt idx="5488">
                        <c:v>15757.421875</c:v>
                      </c:pt>
                      <c:pt idx="5489">
                        <c:v>19039.3125</c:v>
                      </c:pt>
                      <c:pt idx="5490">
                        <c:v>19178.58203125</c:v>
                      </c:pt>
                      <c:pt idx="5491">
                        <c:v>18867.4609375</c:v>
                      </c:pt>
                      <c:pt idx="5492">
                        <c:v>21761.5234375</c:v>
                      </c:pt>
                      <c:pt idx="5493">
                        <c:v>23718.328125</c:v>
                      </c:pt>
                      <c:pt idx="5494">
                        <c:v>22423.6015625</c:v>
                      </c:pt>
                      <c:pt idx="5495">
                        <c:v>22330.984375</c:v>
                      </c:pt>
                      <c:pt idx="5496">
                        <c:v>20779.10546875</c:v>
                      </c:pt>
                      <c:pt idx="5497">
                        <c:v>24000.41796875</c:v>
                      </c:pt>
                      <c:pt idx="5498">
                        <c:v>21155.23828125</c:v>
                      </c:pt>
                      <c:pt idx="5499">
                        <c:v>21406.84765625</c:v>
                      </c:pt>
                      <c:pt idx="5500">
                        <c:v>22183.27734375</c:v>
                      </c:pt>
                      <c:pt idx="5501">
                        <c:v>23207.51953125</c:v>
                      </c:pt>
                      <c:pt idx="5502">
                        <c:v>21261.1953125</c:v>
                      </c:pt>
                      <c:pt idx="5503">
                        <c:v>20627.0859375</c:v>
                      </c:pt>
                      <c:pt idx="5504">
                        <c:v>24172.19140625</c:v>
                      </c:pt>
                      <c:pt idx="5505">
                        <c:v>23455.609375</c:v>
                      </c:pt>
                      <c:pt idx="5506">
                        <c:v>23699.89453125</c:v>
                      </c:pt>
                      <c:pt idx="5507">
                        <c:v>24050.578125</c:v>
                      </c:pt>
                      <c:pt idx="5508">
                        <c:v>26001.453125</c:v>
                      </c:pt>
                      <c:pt idx="5509">
                        <c:v>26086.0703125</c:v>
                      </c:pt>
                      <c:pt idx="5510">
                        <c:v>25134.07421875</c:v>
                      </c:pt>
                      <c:pt idx="5511">
                        <c:v>25434.36328125</c:v>
                      </c:pt>
                      <c:pt idx="5512">
                        <c:v>25720.22265625</c:v>
                      </c:pt>
                      <c:pt idx="5513">
                        <c:v>26183.125</c:v>
                      </c:pt>
                      <c:pt idx="5514">
                        <c:v>23405.89453125</c:v>
                      </c:pt>
                      <c:pt idx="5515">
                        <c:v>21231.87109375</c:v>
                      </c:pt>
                      <c:pt idx="5516">
                        <c:v>20872.33203125</c:v>
                      </c:pt>
                      <c:pt idx="5517">
                        <c:v>25477.359375</c:v>
                      </c:pt>
                      <c:pt idx="5518">
                        <c:v>25715.11328125</c:v>
                      </c:pt>
                      <c:pt idx="5519">
                        <c:v>26063.890625</c:v>
                      </c:pt>
                      <c:pt idx="5520">
                        <c:v>25633.79296875</c:v>
                      </c:pt>
                      <c:pt idx="5521">
                        <c:v>25453.0625</c:v>
                      </c:pt>
                      <c:pt idx="5522">
                        <c:v>16727.2734375</c:v>
                      </c:pt>
                      <c:pt idx="5523">
                        <c:v>14450.2109375</c:v>
                      </c:pt>
                      <c:pt idx="5524">
                        <c:v>19013.1484375</c:v>
                      </c:pt>
                      <c:pt idx="5525">
                        <c:v>17394.4609375</c:v>
                      </c:pt>
                      <c:pt idx="5526">
                        <c:v>16305.0390625</c:v>
                      </c:pt>
                      <c:pt idx="5527">
                        <c:v>15490.87109375</c:v>
                      </c:pt>
                      <c:pt idx="5528">
                        <c:v>14699.53125</c:v>
                      </c:pt>
                      <c:pt idx="5529">
                        <c:v>17512.53125</c:v>
                      </c:pt>
                      <c:pt idx="5530">
                        <c:v>18883.74609375</c:v>
                      </c:pt>
                      <c:pt idx="5531">
                        <c:v>19324.0625</c:v>
                      </c:pt>
                      <c:pt idx="5532">
                        <c:v>19960.4296875</c:v>
                      </c:pt>
                      <c:pt idx="5533">
                        <c:v>19616.0078125</c:v>
                      </c:pt>
                      <c:pt idx="5534">
                        <c:v>18220.9140625</c:v>
                      </c:pt>
                      <c:pt idx="5535">
                        <c:v>18833.2265625</c:v>
                      </c:pt>
                      <c:pt idx="5536">
                        <c:v>17447.8671875</c:v>
                      </c:pt>
                      <c:pt idx="5537">
                        <c:v>17518.5078125</c:v>
                      </c:pt>
                      <c:pt idx="5538">
                        <c:v>13509.8125</c:v>
                      </c:pt>
                      <c:pt idx="5539">
                        <c:v>11505.9140625</c:v>
                      </c:pt>
                      <c:pt idx="5540">
                        <c:v>5979.4453125</c:v>
                      </c:pt>
                      <c:pt idx="5541">
                        <c:v>8522.59375</c:v>
                      </c:pt>
                      <c:pt idx="5542">
                        <c:v>15805.203125</c:v>
                      </c:pt>
                      <c:pt idx="5543">
                        <c:v>16759.4453125</c:v>
                      </c:pt>
                      <c:pt idx="5544">
                        <c:v>14382.8828125</c:v>
                      </c:pt>
                      <c:pt idx="5545">
                        <c:v>12605.078125</c:v>
                      </c:pt>
                      <c:pt idx="5546">
                        <c:v>11495.984375</c:v>
                      </c:pt>
                      <c:pt idx="5547">
                        <c:v>11191.578125</c:v>
                      </c:pt>
                      <c:pt idx="5548">
                        <c:v>12293.265625</c:v>
                      </c:pt>
                      <c:pt idx="5549">
                        <c:v>13891.0703125</c:v>
                      </c:pt>
                      <c:pt idx="5550">
                        <c:v>16789.28125</c:v>
                      </c:pt>
                      <c:pt idx="5551">
                        <c:v>16647.21484375</c:v>
                      </c:pt>
                      <c:pt idx="5552">
                        <c:v>14725.46875</c:v>
                      </c:pt>
                      <c:pt idx="5553">
                        <c:v>14137.8515625</c:v>
                      </c:pt>
                      <c:pt idx="5554">
                        <c:v>14752.4296875</c:v>
                      </c:pt>
                      <c:pt idx="5555">
                        <c:v>13031.609375</c:v>
                      </c:pt>
                      <c:pt idx="5556">
                        <c:v>11007.3125</c:v>
                      </c:pt>
                      <c:pt idx="5557">
                        <c:v>10322.15625</c:v>
                      </c:pt>
                      <c:pt idx="5558">
                        <c:v>10375.4609375</c:v>
                      </c:pt>
                      <c:pt idx="5559">
                        <c:v>12547.453125</c:v>
                      </c:pt>
                      <c:pt idx="5560">
                        <c:v>14461.9140625</c:v>
                      </c:pt>
                      <c:pt idx="5561">
                        <c:v>12725.0234375</c:v>
                      </c:pt>
                      <c:pt idx="5562">
                        <c:v>10767.671875</c:v>
                      </c:pt>
                      <c:pt idx="5563">
                        <c:v>14445.8046875</c:v>
                      </c:pt>
                      <c:pt idx="5564">
                        <c:v>14097.7265625</c:v>
                      </c:pt>
                      <c:pt idx="5565">
                        <c:v>14086.34375</c:v>
                      </c:pt>
                      <c:pt idx="5566">
                        <c:v>13300.1875</c:v>
                      </c:pt>
                      <c:pt idx="5567">
                        <c:v>14249.8828125</c:v>
                      </c:pt>
                      <c:pt idx="5568">
                        <c:v>12168.5625</c:v>
                      </c:pt>
                      <c:pt idx="5569">
                        <c:v>10446.4609375</c:v>
                      </c:pt>
                      <c:pt idx="5570">
                        <c:v>9059.9609375</c:v>
                      </c:pt>
                      <c:pt idx="5571">
                        <c:v>10816.4296875</c:v>
                      </c:pt>
                      <c:pt idx="5572">
                        <c:v>11968.7734375</c:v>
                      </c:pt>
                      <c:pt idx="5573">
                        <c:v>13697.265625</c:v>
                      </c:pt>
                      <c:pt idx="5574">
                        <c:v>15404.87890625</c:v>
                      </c:pt>
                      <c:pt idx="5575">
                        <c:v>15569.3359375</c:v>
                      </c:pt>
                      <c:pt idx="5576">
                        <c:v>12269.9765625</c:v>
                      </c:pt>
                      <c:pt idx="5577">
                        <c:v>8506.3203125</c:v>
                      </c:pt>
                      <c:pt idx="5578">
                        <c:v>7543.5390625</c:v>
                      </c:pt>
                      <c:pt idx="5579">
                        <c:v>13546.3125</c:v>
                      </c:pt>
                      <c:pt idx="5580">
                        <c:v>14772.9296875</c:v>
                      </c:pt>
                      <c:pt idx="5581">
                        <c:v>15711.484375</c:v>
                      </c:pt>
                      <c:pt idx="5582">
                        <c:v>19949.9140625</c:v>
                      </c:pt>
                      <c:pt idx="5583">
                        <c:v>18150.2578125</c:v>
                      </c:pt>
                      <c:pt idx="5584">
                        <c:v>17016.9453125</c:v>
                      </c:pt>
                      <c:pt idx="5585">
                        <c:v>17605.6015625</c:v>
                      </c:pt>
                      <c:pt idx="5586">
                        <c:v>21549.0234375</c:v>
                      </c:pt>
                      <c:pt idx="5587">
                        <c:v>20741.3125</c:v>
                      </c:pt>
                      <c:pt idx="5588">
                        <c:v>19126.1484375</c:v>
                      </c:pt>
                      <c:pt idx="5589">
                        <c:v>18364.9609375</c:v>
                      </c:pt>
                      <c:pt idx="5590">
                        <c:v>18302.3203125</c:v>
                      </c:pt>
                      <c:pt idx="5591">
                        <c:v>21437.9609375</c:v>
                      </c:pt>
                      <c:pt idx="5592">
                        <c:v>20239.1875</c:v>
                      </c:pt>
                      <c:pt idx="5593">
                        <c:v>16407.1875</c:v>
                      </c:pt>
                      <c:pt idx="5594">
                        <c:v>13995.53125</c:v>
                      </c:pt>
                      <c:pt idx="5595">
                        <c:v>21528.2734375</c:v>
                      </c:pt>
                      <c:pt idx="5596">
                        <c:v>20941.1953125</c:v>
                      </c:pt>
                      <c:pt idx="5597">
                        <c:v>24106.95703125</c:v>
                      </c:pt>
                      <c:pt idx="5598">
                        <c:v>19381.78125</c:v>
                      </c:pt>
                      <c:pt idx="5599">
                        <c:v>14394.10546875</c:v>
                      </c:pt>
                      <c:pt idx="5600">
                        <c:v>18672</c:v>
                      </c:pt>
                      <c:pt idx="5601">
                        <c:v>21793.890625</c:v>
                      </c:pt>
                      <c:pt idx="5602">
                        <c:v>19270.91796875</c:v>
                      </c:pt>
                      <c:pt idx="5603">
                        <c:v>17902.8046875</c:v>
                      </c:pt>
                      <c:pt idx="5604">
                        <c:v>18071.1796875</c:v>
                      </c:pt>
                      <c:pt idx="5605">
                        <c:v>20525.15234375</c:v>
                      </c:pt>
                      <c:pt idx="5606">
                        <c:v>23424.96875</c:v>
                      </c:pt>
                      <c:pt idx="5607">
                        <c:v>23571.890625</c:v>
                      </c:pt>
                      <c:pt idx="5608">
                        <c:v>21322.6953125</c:v>
                      </c:pt>
                      <c:pt idx="5609">
                        <c:v>19763.6015625</c:v>
                      </c:pt>
                      <c:pt idx="5610">
                        <c:v>19227.41015625</c:v>
                      </c:pt>
                      <c:pt idx="5611">
                        <c:v>22875.078125</c:v>
                      </c:pt>
                      <c:pt idx="5612">
                        <c:v>25570.25</c:v>
                      </c:pt>
                      <c:pt idx="5613">
                        <c:v>27758.7265625</c:v>
                      </c:pt>
                      <c:pt idx="5614">
                        <c:v>26460.34375</c:v>
                      </c:pt>
                      <c:pt idx="5615">
                        <c:v>25052.98828125</c:v>
                      </c:pt>
                      <c:pt idx="5616">
                        <c:v>27387.22265625</c:v>
                      </c:pt>
                      <c:pt idx="5617">
                        <c:v>25686.75390625</c:v>
                      </c:pt>
                      <c:pt idx="5618">
                        <c:v>26122.70703125</c:v>
                      </c:pt>
                      <c:pt idx="5619">
                        <c:v>26969.87109375</c:v>
                      </c:pt>
                      <c:pt idx="5620">
                        <c:v>28113.08984375</c:v>
                      </c:pt>
                      <c:pt idx="5621">
                        <c:v>25678.7578125</c:v>
                      </c:pt>
                      <c:pt idx="5622">
                        <c:v>25640.5625</c:v>
                      </c:pt>
                      <c:pt idx="5623">
                        <c:v>26571.85546875</c:v>
                      </c:pt>
                      <c:pt idx="5624">
                        <c:v>27167.65234375</c:v>
                      </c:pt>
                      <c:pt idx="5625">
                        <c:v>27066.953125</c:v>
                      </c:pt>
                      <c:pt idx="5626">
                        <c:v>26674.66796875</c:v>
                      </c:pt>
                      <c:pt idx="5627">
                        <c:v>20512.9140625</c:v>
                      </c:pt>
                      <c:pt idx="5628">
                        <c:v>18780.609375</c:v>
                      </c:pt>
                      <c:pt idx="5629">
                        <c:v>16403.9921875</c:v>
                      </c:pt>
                      <c:pt idx="5630">
                        <c:v>16174.6171875</c:v>
                      </c:pt>
                      <c:pt idx="5631">
                        <c:v>17255.5390625</c:v>
                      </c:pt>
                      <c:pt idx="5632">
                        <c:v>18423.3515625</c:v>
                      </c:pt>
                      <c:pt idx="5633">
                        <c:v>19653.71875</c:v>
                      </c:pt>
                      <c:pt idx="5634">
                        <c:v>16953.6484375</c:v>
                      </c:pt>
                      <c:pt idx="5635">
                        <c:v>14125.8671875</c:v>
                      </c:pt>
                      <c:pt idx="5636">
                        <c:v>13648.8671875</c:v>
                      </c:pt>
                      <c:pt idx="5637">
                        <c:v>20817.296875</c:v>
                      </c:pt>
                      <c:pt idx="5638">
                        <c:v>19403.88671875</c:v>
                      </c:pt>
                      <c:pt idx="5639">
                        <c:v>18527.80078125</c:v>
                      </c:pt>
                      <c:pt idx="5640">
                        <c:v>18776.84765625</c:v>
                      </c:pt>
                      <c:pt idx="5641">
                        <c:v>20631.203125</c:v>
                      </c:pt>
                      <c:pt idx="5642">
                        <c:v>12212.7734375</c:v>
                      </c:pt>
                      <c:pt idx="5643">
                        <c:v>8589.2109375</c:v>
                      </c:pt>
                      <c:pt idx="5644">
                        <c:v>7895.2109375</c:v>
                      </c:pt>
                      <c:pt idx="5645">
                        <c:v>9272.140625</c:v>
                      </c:pt>
                      <c:pt idx="5646">
                        <c:v>11563.234375</c:v>
                      </c:pt>
                      <c:pt idx="5647">
                        <c:v>12534.7421875</c:v>
                      </c:pt>
                      <c:pt idx="5648">
                        <c:v>13632.421875</c:v>
                      </c:pt>
                      <c:pt idx="5649">
                        <c:v>10830.875</c:v>
                      </c:pt>
                      <c:pt idx="5650">
                        <c:v>8385.6328125</c:v>
                      </c:pt>
                      <c:pt idx="5651">
                        <c:v>4941.8515625</c:v>
                      </c:pt>
                      <c:pt idx="5652">
                        <c:v>13765.3671875</c:v>
                      </c:pt>
                      <c:pt idx="5653">
                        <c:v>10672.09375</c:v>
                      </c:pt>
                      <c:pt idx="5654">
                        <c:v>12471.1015625</c:v>
                      </c:pt>
                      <c:pt idx="5655">
                        <c:v>10747.8203125</c:v>
                      </c:pt>
                      <c:pt idx="5656">
                        <c:v>13756.3828125</c:v>
                      </c:pt>
                      <c:pt idx="5657">
                        <c:v>21849.34375</c:v>
                      </c:pt>
                      <c:pt idx="5658">
                        <c:v>25514.72265625</c:v>
                      </c:pt>
                      <c:pt idx="5659">
                        <c:v>23465.93359375</c:v>
                      </c:pt>
                      <c:pt idx="5660">
                        <c:v>21757.546875</c:v>
                      </c:pt>
                      <c:pt idx="5661">
                        <c:v>21155.1953125</c:v>
                      </c:pt>
                      <c:pt idx="5662">
                        <c:v>19661.9296875</c:v>
                      </c:pt>
                      <c:pt idx="5663">
                        <c:v>20485.609375</c:v>
                      </c:pt>
                      <c:pt idx="5664">
                        <c:v>23534.78515625</c:v>
                      </c:pt>
                      <c:pt idx="5665">
                        <c:v>23919.08984375</c:v>
                      </c:pt>
                      <c:pt idx="5666">
                        <c:v>22841.32421875</c:v>
                      </c:pt>
                      <c:pt idx="5667">
                        <c:v>22603.01953125</c:v>
                      </c:pt>
                      <c:pt idx="5668">
                        <c:v>24237.78125</c:v>
                      </c:pt>
                      <c:pt idx="5669">
                        <c:v>22250.015625</c:v>
                      </c:pt>
                      <c:pt idx="5670">
                        <c:v>22138.09375</c:v>
                      </c:pt>
                      <c:pt idx="5671">
                        <c:v>23323.3046875</c:v>
                      </c:pt>
                      <c:pt idx="5672">
                        <c:v>16546.171875</c:v>
                      </c:pt>
                      <c:pt idx="5673">
                        <c:v>16837</c:v>
                      </c:pt>
                      <c:pt idx="5674">
                        <c:v>15612.9140625</c:v>
                      </c:pt>
                      <c:pt idx="5675">
                        <c:v>14511.203125</c:v>
                      </c:pt>
                      <c:pt idx="5676">
                        <c:v>13997.21875</c:v>
                      </c:pt>
                      <c:pt idx="5677">
                        <c:v>14379.3828125</c:v>
                      </c:pt>
                      <c:pt idx="5678">
                        <c:v>18787.359375</c:v>
                      </c:pt>
                      <c:pt idx="5679">
                        <c:v>17653.3046875</c:v>
                      </c:pt>
                      <c:pt idx="5680">
                        <c:v>16126.3984375</c:v>
                      </c:pt>
                      <c:pt idx="5681">
                        <c:v>16773.0390625</c:v>
                      </c:pt>
                      <c:pt idx="5682">
                        <c:v>18234.2734375</c:v>
                      </c:pt>
                      <c:pt idx="5683">
                        <c:v>18687.453125</c:v>
                      </c:pt>
                      <c:pt idx="5684">
                        <c:v>17564.6015625</c:v>
                      </c:pt>
                      <c:pt idx="5685">
                        <c:v>14751.125</c:v>
                      </c:pt>
                      <c:pt idx="5686">
                        <c:v>11898</c:v>
                      </c:pt>
                      <c:pt idx="5687">
                        <c:v>16397.2265625</c:v>
                      </c:pt>
                      <c:pt idx="5688">
                        <c:v>14756.0859375</c:v>
                      </c:pt>
                      <c:pt idx="5689">
                        <c:v>13103.28125</c:v>
                      </c:pt>
                      <c:pt idx="5690">
                        <c:v>14196.3671875</c:v>
                      </c:pt>
                      <c:pt idx="5691">
                        <c:v>18352.0078125</c:v>
                      </c:pt>
                      <c:pt idx="5692">
                        <c:v>18028.2734375</c:v>
                      </c:pt>
                      <c:pt idx="5693">
                        <c:v>15737.90625</c:v>
                      </c:pt>
                      <c:pt idx="5694">
                        <c:v>14137.9765625</c:v>
                      </c:pt>
                      <c:pt idx="5695">
                        <c:v>12855.515625</c:v>
                      </c:pt>
                      <c:pt idx="5696">
                        <c:v>12745.640625</c:v>
                      </c:pt>
                      <c:pt idx="5697">
                        <c:v>16616.40625</c:v>
                      </c:pt>
                      <c:pt idx="5698">
                        <c:v>17152.74609375</c:v>
                      </c:pt>
                      <c:pt idx="5699">
                        <c:v>14042.15625</c:v>
                      </c:pt>
                      <c:pt idx="5700">
                        <c:v>11648.8125</c:v>
                      </c:pt>
                      <c:pt idx="5701">
                        <c:v>18103.9765625</c:v>
                      </c:pt>
                      <c:pt idx="5702">
                        <c:v>18857.390625</c:v>
                      </c:pt>
                      <c:pt idx="5703">
                        <c:v>18271.0078125</c:v>
                      </c:pt>
                      <c:pt idx="5704">
                        <c:v>19840.9765625</c:v>
                      </c:pt>
                      <c:pt idx="5705">
                        <c:v>18194.7421875</c:v>
                      </c:pt>
                      <c:pt idx="5706">
                        <c:v>18522.7890625</c:v>
                      </c:pt>
                      <c:pt idx="5707">
                        <c:v>19597.1796875</c:v>
                      </c:pt>
                      <c:pt idx="5708">
                        <c:v>19642.265625</c:v>
                      </c:pt>
                      <c:pt idx="5709">
                        <c:v>19909.4140625</c:v>
                      </c:pt>
                      <c:pt idx="5710">
                        <c:v>18625.4765625</c:v>
                      </c:pt>
                      <c:pt idx="5711">
                        <c:v>19734.9765625</c:v>
                      </c:pt>
                      <c:pt idx="5712">
                        <c:v>17026.6484375</c:v>
                      </c:pt>
                      <c:pt idx="5713">
                        <c:v>13956.1328125</c:v>
                      </c:pt>
                      <c:pt idx="5714">
                        <c:v>18441.3203125</c:v>
                      </c:pt>
                      <c:pt idx="5715">
                        <c:v>12970.4375</c:v>
                      </c:pt>
                      <c:pt idx="5716">
                        <c:v>20152.265625</c:v>
                      </c:pt>
                      <c:pt idx="5717">
                        <c:v>24328.70703125</c:v>
                      </c:pt>
                      <c:pt idx="5718">
                        <c:v>24593.98046875</c:v>
                      </c:pt>
                      <c:pt idx="5719">
                        <c:v>24614.046875</c:v>
                      </c:pt>
                      <c:pt idx="5720">
                        <c:v>23731.578125</c:v>
                      </c:pt>
                      <c:pt idx="5721">
                        <c:v>21695.3984375</c:v>
                      </c:pt>
                      <c:pt idx="5722">
                        <c:v>25221.52734375</c:v>
                      </c:pt>
                      <c:pt idx="5723">
                        <c:v>23331.515625</c:v>
                      </c:pt>
                      <c:pt idx="5724">
                        <c:v>23716.46484375</c:v>
                      </c:pt>
                      <c:pt idx="5725">
                        <c:v>24942.96484375</c:v>
                      </c:pt>
                      <c:pt idx="5726">
                        <c:v>24080.09375</c:v>
                      </c:pt>
                      <c:pt idx="5727">
                        <c:v>22000.2265625</c:v>
                      </c:pt>
                      <c:pt idx="5728">
                        <c:v>25483.19140625</c:v>
                      </c:pt>
                      <c:pt idx="5729">
                        <c:v>24651.86328125</c:v>
                      </c:pt>
                      <c:pt idx="5730">
                        <c:v>24290.453125</c:v>
                      </c:pt>
                      <c:pt idx="5731">
                        <c:v>25562.8046875</c:v>
                      </c:pt>
                      <c:pt idx="5732">
                        <c:v>23768.3046875</c:v>
                      </c:pt>
                      <c:pt idx="5733">
                        <c:v>22129.1640625</c:v>
                      </c:pt>
                      <c:pt idx="5734">
                        <c:v>22073.7265625</c:v>
                      </c:pt>
                      <c:pt idx="5735">
                        <c:v>21929.828125</c:v>
                      </c:pt>
                      <c:pt idx="5736">
                        <c:v>21440.7734375</c:v>
                      </c:pt>
                      <c:pt idx="5737">
                        <c:v>23333.3984375</c:v>
                      </c:pt>
                      <c:pt idx="5738">
                        <c:v>20812.12109375</c:v>
                      </c:pt>
                      <c:pt idx="5739">
                        <c:v>16154.30859375</c:v>
                      </c:pt>
                      <c:pt idx="5740">
                        <c:v>17412.28515625</c:v>
                      </c:pt>
                      <c:pt idx="5741">
                        <c:v>23631.6875</c:v>
                      </c:pt>
                      <c:pt idx="5742">
                        <c:v>20721.4375</c:v>
                      </c:pt>
                      <c:pt idx="5743">
                        <c:v>20821.73046875</c:v>
                      </c:pt>
                      <c:pt idx="5744">
                        <c:v>22270.7421875</c:v>
                      </c:pt>
                      <c:pt idx="5745">
                        <c:v>23807.31640625</c:v>
                      </c:pt>
                      <c:pt idx="5746">
                        <c:v>21099.55859375</c:v>
                      </c:pt>
                      <c:pt idx="5747">
                        <c:v>16681.625</c:v>
                      </c:pt>
                      <c:pt idx="5748">
                        <c:v>15292.3671875</c:v>
                      </c:pt>
                      <c:pt idx="5749">
                        <c:v>14796.96875</c:v>
                      </c:pt>
                      <c:pt idx="5750">
                        <c:v>15130.703125</c:v>
                      </c:pt>
                      <c:pt idx="5751">
                        <c:v>16843.296875</c:v>
                      </c:pt>
                      <c:pt idx="5752">
                        <c:v>14464.7578125</c:v>
                      </c:pt>
                      <c:pt idx="5753">
                        <c:v>15693.1171875</c:v>
                      </c:pt>
                      <c:pt idx="5754">
                        <c:v>16248.140625</c:v>
                      </c:pt>
                      <c:pt idx="5755">
                        <c:v>16088.9375</c:v>
                      </c:pt>
                      <c:pt idx="5756">
                        <c:v>17537.7890625</c:v>
                      </c:pt>
                      <c:pt idx="5757">
                        <c:v>17356.875</c:v>
                      </c:pt>
                      <c:pt idx="5758">
                        <c:v>14577.0546875</c:v>
                      </c:pt>
                      <c:pt idx="5759">
                        <c:v>11716.4140625</c:v>
                      </c:pt>
                      <c:pt idx="5760">
                        <c:v>8877.0625</c:v>
                      </c:pt>
                      <c:pt idx="5761">
                        <c:v>15090.1953125</c:v>
                      </c:pt>
                      <c:pt idx="5762">
                        <c:v>12258.1796875</c:v>
                      </c:pt>
                      <c:pt idx="5763">
                        <c:v>8321.953125</c:v>
                      </c:pt>
                      <c:pt idx="5764">
                        <c:v>6874.9140625</c:v>
                      </c:pt>
                      <c:pt idx="5765">
                        <c:v>12193.5390625</c:v>
                      </c:pt>
                      <c:pt idx="5766">
                        <c:v>12813.484375</c:v>
                      </c:pt>
                      <c:pt idx="5767">
                        <c:v>11934.46875</c:v>
                      </c:pt>
                      <c:pt idx="5768">
                        <c:v>11325.5078125</c:v>
                      </c:pt>
                      <c:pt idx="5769">
                        <c:v>10557.9765625</c:v>
                      </c:pt>
                      <c:pt idx="5770">
                        <c:v>9831.5703125</c:v>
                      </c:pt>
                      <c:pt idx="5771">
                        <c:v>10035.4453125</c:v>
                      </c:pt>
                      <c:pt idx="5772">
                        <c:v>11707.70703125</c:v>
                      </c:pt>
                      <c:pt idx="5773">
                        <c:v>13701.36328125</c:v>
                      </c:pt>
                      <c:pt idx="5774">
                        <c:v>13621.265625</c:v>
                      </c:pt>
                      <c:pt idx="5775">
                        <c:v>12510.484375</c:v>
                      </c:pt>
                      <c:pt idx="5776">
                        <c:v>12834.953125</c:v>
                      </c:pt>
                      <c:pt idx="5777">
                        <c:v>19886.9296875</c:v>
                      </c:pt>
                      <c:pt idx="5778">
                        <c:v>13901.96875</c:v>
                      </c:pt>
                      <c:pt idx="5779">
                        <c:v>18939.9921875</c:v>
                      </c:pt>
                      <c:pt idx="5780">
                        <c:v>21027.7734375</c:v>
                      </c:pt>
                      <c:pt idx="5781">
                        <c:v>19306.7890625</c:v>
                      </c:pt>
                      <c:pt idx="5782">
                        <c:v>16114.8046875</c:v>
                      </c:pt>
                      <c:pt idx="5783">
                        <c:v>20114.0703125</c:v>
                      </c:pt>
                      <c:pt idx="5784">
                        <c:v>18625.96875</c:v>
                      </c:pt>
                      <c:pt idx="5785">
                        <c:v>15983.09375</c:v>
                      </c:pt>
                      <c:pt idx="5786">
                        <c:v>15536.8046875</c:v>
                      </c:pt>
                      <c:pt idx="5787">
                        <c:v>16559.94921875</c:v>
                      </c:pt>
                      <c:pt idx="5788">
                        <c:v>19509.1796875</c:v>
                      </c:pt>
                      <c:pt idx="5789">
                        <c:v>19929.84765625</c:v>
                      </c:pt>
                      <c:pt idx="5790">
                        <c:v>19255.32421875</c:v>
                      </c:pt>
                      <c:pt idx="5791">
                        <c:v>19993.0625</c:v>
                      </c:pt>
                      <c:pt idx="5792">
                        <c:v>21316.328125</c:v>
                      </c:pt>
                      <c:pt idx="5793">
                        <c:v>19947.0234375</c:v>
                      </c:pt>
                      <c:pt idx="5794">
                        <c:v>22075.0625</c:v>
                      </c:pt>
                      <c:pt idx="5795">
                        <c:v>20525.9296875</c:v>
                      </c:pt>
                      <c:pt idx="5796">
                        <c:v>18457.76171875</c:v>
                      </c:pt>
                      <c:pt idx="5797">
                        <c:v>16342.2734375</c:v>
                      </c:pt>
                      <c:pt idx="5798">
                        <c:v>15941.39453125</c:v>
                      </c:pt>
                      <c:pt idx="5799">
                        <c:v>17712.1328125</c:v>
                      </c:pt>
                      <c:pt idx="5800">
                        <c:v>20522.36328125</c:v>
                      </c:pt>
                      <c:pt idx="5801">
                        <c:v>23040.2734375</c:v>
                      </c:pt>
                      <c:pt idx="5802">
                        <c:v>22210.671875</c:v>
                      </c:pt>
                      <c:pt idx="5803">
                        <c:v>22442.109375</c:v>
                      </c:pt>
                      <c:pt idx="5804">
                        <c:v>22865.2421875</c:v>
                      </c:pt>
                      <c:pt idx="5805">
                        <c:v>21671.05078125</c:v>
                      </c:pt>
                      <c:pt idx="5806">
                        <c:v>21498.9921875</c:v>
                      </c:pt>
                      <c:pt idx="5807">
                        <c:v>23829.4140625</c:v>
                      </c:pt>
                      <c:pt idx="5808">
                        <c:v>24321.375</c:v>
                      </c:pt>
                      <c:pt idx="5809">
                        <c:v>21685.15625</c:v>
                      </c:pt>
                      <c:pt idx="5810">
                        <c:v>21152.8203125</c:v>
                      </c:pt>
                      <c:pt idx="5811">
                        <c:v>23352.3203125</c:v>
                      </c:pt>
                      <c:pt idx="5812">
                        <c:v>21542.5234375</c:v>
                      </c:pt>
                      <c:pt idx="5813">
                        <c:v>21030.078125</c:v>
                      </c:pt>
                      <c:pt idx="5814">
                        <c:v>23385.57421875</c:v>
                      </c:pt>
                      <c:pt idx="5815">
                        <c:v>24331.15625</c:v>
                      </c:pt>
                      <c:pt idx="5816">
                        <c:v>24434.62890625</c:v>
                      </c:pt>
                      <c:pt idx="5817">
                        <c:v>23845.421875</c:v>
                      </c:pt>
                      <c:pt idx="5818">
                        <c:v>23725.3125</c:v>
                      </c:pt>
                      <c:pt idx="5819">
                        <c:v>23821.796875</c:v>
                      </c:pt>
                      <c:pt idx="5820">
                        <c:v>22058.640625</c:v>
                      </c:pt>
                      <c:pt idx="5821">
                        <c:v>22206.06640625</c:v>
                      </c:pt>
                      <c:pt idx="5822">
                        <c:v>22173.28515625</c:v>
                      </c:pt>
                      <c:pt idx="5823">
                        <c:v>19311.5</c:v>
                      </c:pt>
                      <c:pt idx="5824">
                        <c:v>18092.25</c:v>
                      </c:pt>
                      <c:pt idx="5825">
                        <c:v>23220.2421875</c:v>
                      </c:pt>
                      <c:pt idx="5826">
                        <c:v>20905.6640625</c:v>
                      </c:pt>
                      <c:pt idx="5827">
                        <c:v>18705.9140625</c:v>
                      </c:pt>
                      <c:pt idx="5828">
                        <c:v>18049.2421875</c:v>
                      </c:pt>
                      <c:pt idx="5829">
                        <c:v>20965.58203125</c:v>
                      </c:pt>
                      <c:pt idx="5830">
                        <c:v>22817.1640625</c:v>
                      </c:pt>
                      <c:pt idx="5831">
                        <c:v>22477.31640625</c:v>
                      </c:pt>
                      <c:pt idx="5832">
                        <c:v>22761.4140625</c:v>
                      </c:pt>
                      <c:pt idx="5833">
                        <c:v>22723.03125</c:v>
                      </c:pt>
                      <c:pt idx="5834">
                        <c:v>22504.62890625</c:v>
                      </c:pt>
                      <c:pt idx="5835">
                        <c:v>22611.0859375</c:v>
                      </c:pt>
                      <c:pt idx="5836">
                        <c:v>22824.91015625</c:v>
                      </c:pt>
                      <c:pt idx="5837">
                        <c:v>13996.2265625</c:v>
                      </c:pt>
                      <c:pt idx="5838">
                        <c:v>11687.4453125</c:v>
                      </c:pt>
                      <c:pt idx="5839">
                        <c:v>9386.0234375</c:v>
                      </c:pt>
                      <c:pt idx="5840">
                        <c:v>7451.2734375</c:v>
                      </c:pt>
                      <c:pt idx="5841">
                        <c:v>8935.90625</c:v>
                      </c:pt>
                      <c:pt idx="5842">
                        <c:v>11109.9765625</c:v>
                      </c:pt>
                      <c:pt idx="5843">
                        <c:v>12110.53125</c:v>
                      </c:pt>
                      <c:pt idx="5844">
                        <c:v>12194.7109375</c:v>
                      </c:pt>
                      <c:pt idx="5845">
                        <c:v>13941.1796875</c:v>
                      </c:pt>
                      <c:pt idx="5846">
                        <c:v>13836.09375</c:v>
                      </c:pt>
                      <c:pt idx="5847">
                        <c:v>12768.2734375</c:v>
                      </c:pt>
                      <c:pt idx="5848">
                        <c:v>9651.703125</c:v>
                      </c:pt>
                      <c:pt idx="5849">
                        <c:v>7059.75</c:v>
                      </c:pt>
                      <c:pt idx="5850">
                        <c:v>11741.078125</c:v>
                      </c:pt>
                      <c:pt idx="5851">
                        <c:v>13528.3203125</c:v>
                      </c:pt>
                      <c:pt idx="5852">
                        <c:v>13544.1171875</c:v>
                      </c:pt>
                      <c:pt idx="5853">
                        <c:v>11153.0859375</c:v>
                      </c:pt>
                      <c:pt idx="5854">
                        <c:v>9690.265625</c:v>
                      </c:pt>
                      <c:pt idx="5855">
                        <c:v>9414.6484375</c:v>
                      </c:pt>
                      <c:pt idx="5856">
                        <c:v>10649.8515625</c:v>
                      </c:pt>
                      <c:pt idx="5857">
                        <c:v>11689.296875</c:v>
                      </c:pt>
                      <c:pt idx="5858">
                        <c:v>14542.03125</c:v>
                      </c:pt>
                      <c:pt idx="5859">
                        <c:v>14922.0234375</c:v>
                      </c:pt>
                      <c:pt idx="5860">
                        <c:v>14989.7421875</c:v>
                      </c:pt>
                      <c:pt idx="5861">
                        <c:v>14309.8984375</c:v>
                      </c:pt>
                      <c:pt idx="5862">
                        <c:v>12459.4921875</c:v>
                      </c:pt>
                      <c:pt idx="5863">
                        <c:v>9545.921875</c:v>
                      </c:pt>
                      <c:pt idx="5864">
                        <c:v>6440.625</c:v>
                      </c:pt>
                      <c:pt idx="5865">
                        <c:v>13814.2109375</c:v>
                      </c:pt>
                      <c:pt idx="5866">
                        <c:v>14009.6015625</c:v>
                      </c:pt>
                      <c:pt idx="5867">
                        <c:v>18478</c:v>
                      </c:pt>
                      <c:pt idx="5868">
                        <c:v>17290.9921875</c:v>
                      </c:pt>
                      <c:pt idx="5869">
                        <c:v>15254.5</c:v>
                      </c:pt>
                      <c:pt idx="5870">
                        <c:v>13542.8359375</c:v>
                      </c:pt>
                      <c:pt idx="5871">
                        <c:v>14185.0234375</c:v>
                      </c:pt>
                      <c:pt idx="5872">
                        <c:v>16416.78125</c:v>
                      </c:pt>
                      <c:pt idx="5873">
                        <c:v>17978.61328125</c:v>
                      </c:pt>
                      <c:pt idx="5874">
                        <c:v>18632.83984375</c:v>
                      </c:pt>
                      <c:pt idx="5875">
                        <c:v>20575.18359375</c:v>
                      </c:pt>
                      <c:pt idx="5876">
                        <c:v>21557.95703125</c:v>
                      </c:pt>
                      <c:pt idx="5877">
                        <c:v>22222.28515625</c:v>
                      </c:pt>
                      <c:pt idx="5878">
                        <c:v>19224.625</c:v>
                      </c:pt>
                      <c:pt idx="5879">
                        <c:v>15136.4296875</c:v>
                      </c:pt>
                      <c:pt idx="5880">
                        <c:v>12206.96875</c:v>
                      </c:pt>
                      <c:pt idx="5881">
                        <c:v>19615.7265625</c:v>
                      </c:pt>
                      <c:pt idx="5882">
                        <c:v>24998.75390625</c:v>
                      </c:pt>
                      <c:pt idx="5883">
                        <c:v>26803.45703125</c:v>
                      </c:pt>
                      <c:pt idx="5884">
                        <c:v>24726.203125</c:v>
                      </c:pt>
                      <c:pt idx="5885">
                        <c:v>23443.95703125</c:v>
                      </c:pt>
                      <c:pt idx="5886">
                        <c:v>23302.90234375</c:v>
                      </c:pt>
                      <c:pt idx="5887">
                        <c:v>23369.9375</c:v>
                      </c:pt>
                      <c:pt idx="5888">
                        <c:v>25367.39453125</c:v>
                      </c:pt>
                      <c:pt idx="5889">
                        <c:v>26639.5078125</c:v>
                      </c:pt>
                      <c:pt idx="5890">
                        <c:v>26541.4453125</c:v>
                      </c:pt>
                      <c:pt idx="5891">
                        <c:v>25748.27734375</c:v>
                      </c:pt>
                      <c:pt idx="5892">
                        <c:v>26422.765625</c:v>
                      </c:pt>
                      <c:pt idx="5893">
                        <c:v>25529.2890625</c:v>
                      </c:pt>
                      <c:pt idx="5894">
                        <c:v>25579.234375</c:v>
                      </c:pt>
                      <c:pt idx="5895">
                        <c:v>26609.8046875</c:v>
                      </c:pt>
                      <c:pt idx="5896">
                        <c:v>26328.38671875</c:v>
                      </c:pt>
                      <c:pt idx="5897">
                        <c:v>8440.84375</c:v>
                      </c:pt>
                      <c:pt idx="5898">
                        <c:v>6805.96875</c:v>
                      </c:pt>
                      <c:pt idx="5899">
                        <c:v>9920.828125</c:v>
                      </c:pt>
                      <c:pt idx="5900">
                        <c:v>10168.109375</c:v>
                      </c:pt>
                      <c:pt idx="5901">
                        <c:v>9928.0234375</c:v>
                      </c:pt>
                      <c:pt idx="5902">
                        <c:v>9622.8046875</c:v>
                      </c:pt>
                      <c:pt idx="5903">
                        <c:v>6265.8515625</c:v>
                      </c:pt>
                      <c:pt idx="5904">
                        <c:v>4269.8125</c:v>
                      </c:pt>
                      <c:pt idx="5905">
                        <c:v>-689.234375</c:v>
                      </c:pt>
                      <c:pt idx="5906">
                        <c:v>5266.2109375</c:v>
                      </c:pt>
                      <c:pt idx="5907">
                        <c:v>9297.59375</c:v>
                      </c:pt>
                      <c:pt idx="5908">
                        <c:v>6874.109375</c:v>
                      </c:pt>
                      <c:pt idx="5909">
                        <c:v>8157.3515625</c:v>
                      </c:pt>
                      <c:pt idx="5910">
                        <c:v>8923.796875</c:v>
                      </c:pt>
                      <c:pt idx="5911">
                        <c:v>9814.9609375</c:v>
                      </c:pt>
                      <c:pt idx="5912">
                        <c:v>5592.4453125</c:v>
                      </c:pt>
                      <c:pt idx="5913">
                        <c:v>1711.3359375</c:v>
                      </c:pt>
                      <c:pt idx="5914">
                        <c:v>-5619.9765625</c:v>
                      </c:pt>
                      <c:pt idx="5915">
                        <c:v>-5991.7109375</c:v>
                      </c:pt>
                      <c:pt idx="5916">
                        <c:v>-4598.453125</c:v>
                      </c:pt>
                      <c:pt idx="5917">
                        <c:v>-5063.2109375</c:v>
                      </c:pt>
                      <c:pt idx="5918">
                        <c:v>-1193.8359375</c:v>
                      </c:pt>
                      <c:pt idx="5919">
                        <c:v>-343.671875</c:v>
                      </c:pt>
                      <c:pt idx="5920">
                        <c:v>92.109375</c:v>
                      </c:pt>
                      <c:pt idx="5921">
                        <c:v>222.78125</c:v>
                      </c:pt>
                      <c:pt idx="5922">
                        <c:v>-308.8359375</c:v>
                      </c:pt>
                      <c:pt idx="5923">
                        <c:v>-4065.53125</c:v>
                      </c:pt>
                      <c:pt idx="5924">
                        <c:v>-3130.328125</c:v>
                      </c:pt>
                      <c:pt idx="5925">
                        <c:v>-8136.8359375</c:v>
                      </c:pt>
                      <c:pt idx="5926">
                        <c:v>2992.71875</c:v>
                      </c:pt>
                      <c:pt idx="5927">
                        <c:v>23377.015625</c:v>
                      </c:pt>
                      <c:pt idx="5928">
                        <c:v>21422.203125</c:v>
                      </c:pt>
                      <c:pt idx="5929">
                        <c:v>15880.0078125</c:v>
                      </c:pt>
                      <c:pt idx="5930">
                        <c:v>22240.2421875</c:v>
                      </c:pt>
                      <c:pt idx="5931">
                        <c:v>22008.1796875</c:v>
                      </c:pt>
                      <c:pt idx="5932">
                        <c:v>17399.5703125</c:v>
                      </c:pt>
                      <c:pt idx="5933">
                        <c:v>22297.765625</c:v>
                      </c:pt>
                      <c:pt idx="5934">
                        <c:v>21219.375</c:v>
                      </c:pt>
                      <c:pt idx="5935">
                        <c:v>18115.734375</c:v>
                      </c:pt>
                      <c:pt idx="5936">
                        <c:v>17760.1328125</c:v>
                      </c:pt>
                      <c:pt idx="5937">
                        <c:v>18825.80859375</c:v>
                      </c:pt>
                      <c:pt idx="5938">
                        <c:v>21758.3359375</c:v>
                      </c:pt>
                      <c:pt idx="5939">
                        <c:v>21051.40234375</c:v>
                      </c:pt>
                      <c:pt idx="5940">
                        <c:v>20260.38671875</c:v>
                      </c:pt>
                      <c:pt idx="5941">
                        <c:v>21962.3671875</c:v>
                      </c:pt>
                      <c:pt idx="5942">
                        <c:v>24410.78515625</c:v>
                      </c:pt>
                      <c:pt idx="5943">
                        <c:v>24310.640625</c:v>
                      </c:pt>
                      <c:pt idx="5944">
                        <c:v>19710.0234375</c:v>
                      </c:pt>
                      <c:pt idx="5945">
                        <c:v>14525.65234375</c:v>
                      </c:pt>
                      <c:pt idx="5946">
                        <c:v>18779.4296875</c:v>
                      </c:pt>
                      <c:pt idx="5947">
                        <c:v>21882.49609375</c:v>
                      </c:pt>
                      <c:pt idx="5948">
                        <c:v>19577.0859375</c:v>
                      </c:pt>
                      <c:pt idx="5949">
                        <c:v>19834.41015625</c:v>
                      </c:pt>
                      <c:pt idx="5950">
                        <c:v>22097.01171875</c:v>
                      </c:pt>
                      <c:pt idx="5951">
                        <c:v>23270.44921875</c:v>
                      </c:pt>
                      <c:pt idx="5952">
                        <c:v>24252.640625</c:v>
                      </c:pt>
                      <c:pt idx="5953">
                        <c:v>21006.734375</c:v>
                      </c:pt>
                      <c:pt idx="5954">
                        <c:v>19407.86328125</c:v>
                      </c:pt>
                      <c:pt idx="5955">
                        <c:v>18763.37109375</c:v>
                      </c:pt>
                      <c:pt idx="5956">
                        <c:v>22432.625</c:v>
                      </c:pt>
                      <c:pt idx="5957">
                        <c:v>17333.140625</c:v>
                      </c:pt>
                      <c:pt idx="5958">
                        <c:v>17287.828125</c:v>
                      </c:pt>
                      <c:pt idx="5959">
                        <c:v>16774.90625</c:v>
                      </c:pt>
                      <c:pt idx="5960">
                        <c:v>17751.3671875</c:v>
                      </c:pt>
                      <c:pt idx="5961">
                        <c:v>16764.9765625</c:v>
                      </c:pt>
                      <c:pt idx="5962">
                        <c:v>18589.609375</c:v>
                      </c:pt>
                      <c:pt idx="5963">
                        <c:v>17463.53125</c:v>
                      </c:pt>
                      <c:pt idx="5964">
                        <c:v>17181.421875</c:v>
                      </c:pt>
                      <c:pt idx="5965">
                        <c:v>19018.890625</c:v>
                      </c:pt>
                      <c:pt idx="5966">
                        <c:v>19138.8359375</c:v>
                      </c:pt>
                      <c:pt idx="5967">
                        <c:v>18245.9296875</c:v>
                      </c:pt>
                      <c:pt idx="5968">
                        <c:v>17320.0546875</c:v>
                      </c:pt>
                      <c:pt idx="5969">
                        <c:v>17352.46875</c:v>
                      </c:pt>
                      <c:pt idx="5970">
                        <c:v>19406.2421875</c:v>
                      </c:pt>
                      <c:pt idx="5971">
                        <c:v>19412.921875</c:v>
                      </c:pt>
                      <c:pt idx="5972">
                        <c:v>17902.515625</c:v>
                      </c:pt>
                      <c:pt idx="5973">
                        <c:v>17466.2578125</c:v>
                      </c:pt>
                      <c:pt idx="5974">
                        <c:v>17124.71875</c:v>
                      </c:pt>
                      <c:pt idx="5975">
                        <c:v>17474.83203125</c:v>
                      </c:pt>
                      <c:pt idx="5976">
                        <c:v>18914.88671875</c:v>
                      </c:pt>
                      <c:pt idx="5977">
                        <c:v>17767.109375</c:v>
                      </c:pt>
                      <c:pt idx="5978">
                        <c:v>18632.8671875</c:v>
                      </c:pt>
                      <c:pt idx="5979">
                        <c:v>17408.3125</c:v>
                      </c:pt>
                      <c:pt idx="5980">
                        <c:v>17825.7578125</c:v>
                      </c:pt>
                      <c:pt idx="5981">
                        <c:v>18782.02734375</c:v>
                      </c:pt>
                      <c:pt idx="5982">
                        <c:v>17928.4453125</c:v>
                      </c:pt>
                      <c:pt idx="5983">
                        <c:v>17614.4765625</c:v>
                      </c:pt>
                      <c:pt idx="5984">
                        <c:v>17930.2265625</c:v>
                      </c:pt>
                      <c:pt idx="5985">
                        <c:v>17281.546875</c:v>
                      </c:pt>
                      <c:pt idx="5986">
                        <c:v>18893.51171875</c:v>
                      </c:pt>
                      <c:pt idx="5987">
                        <c:v>24023.35546875</c:v>
                      </c:pt>
                      <c:pt idx="5988">
                        <c:v>24702.02734375</c:v>
                      </c:pt>
                      <c:pt idx="5989">
                        <c:v>24754.6484375</c:v>
                      </c:pt>
                      <c:pt idx="5990">
                        <c:v>24285.6796875</c:v>
                      </c:pt>
                      <c:pt idx="5991">
                        <c:v>24614.98828125</c:v>
                      </c:pt>
                      <c:pt idx="5992">
                        <c:v>22414.59375</c:v>
                      </c:pt>
                      <c:pt idx="5993">
                        <c:v>20761.81640625</c:v>
                      </c:pt>
                      <c:pt idx="5994">
                        <c:v>20310.5</c:v>
                      </c:pt>
                      <c:pt idx="5995">
                        <c:v>24259.328125</c:v>
                      </c:pt>
                      <c:pt idx="5996">
                        <c:v>24859.22265625</c:v>
                      </c:pt>
                      <c:pt idx="5997">
                        <c:v>23922.24609375</c:v>
                      </c:pt>
                      <c:pt idx="5998">
                        <c:v>23755.12890625</c:v>
                      </c:pt>
                      <c:pt idx="5999">
                        <c:v>23851.3671875</c:v>
                      </c:pt>
                      <c:pt idx="6000">
                        <c:v>22920.8359375</c:v>
                      </c:pt>
                      <c:pt idx="6001">
                        <c:v>21347.4375</c:v>
                      </c:pt>
                      <c:pt idx="6002">
                        <c:v>14218.1171875</c:v>
                      </c:pt>
                      <c:pt idx="6003">
                        <c:v>13113.3203125</c:v>
                      </c:pt>
                      <c:pt idx="6004">
                        <c:v>15115.0625</c:v>
                      </c:pt>
                      <c:pt idx="6005">
                        <c:v>15132.2890625</c:v>
                      </c:pt>
                      <c:pt idx="6006">
                        <c:v>12932.8671875</c:v>
                      </c:pt>
                      <c:pt idx="6007">
                        <c:v>11534.0625</c:v>
                      </c:pt>
                      <c:pt idx="6008">
                        <c:v>14732.7890625</c:v>
                      </c:pt>
                      <c:pt idx="6009">
                        <c:v>12774.453125</c:v>
                      </c:pt>
                      <c:pt idx="6010">
                        <c:v>10035.15625</c:v>
                      </c:pt>
                      <c:pt idx="6011">
                        <c:v>8592.6015625</c:v>
                      </c:pt>
                      <c:pt idx="6012">
                        <c:v>8132.9765625</c:v>
                      </c:pt>
                      <c:pt idx="6013">
                        <c:v>9634.625</c:v>
                      </c:pt>
                      <c:pt idx="6014">
                        <c:v>12129.8828125</c:v>
                      </c:pt>
                      <c:pt idx="6015">
                        <c:v>13492.3828125</c:v>
                      </c:pt>
                      <c:pt idx="6016">
                        <c:v>14666.1640625</c:v>
                      </c:pt>
                      <c:pt idx="6017">
                        <c:v>14746.1171875</c:v>
                      </c:pt>
                      <c:pt idx="6018">
                        <c:v>12911.0390625</c:v>
                      </c:pt>
                      <c:pt idx="6019">
                        <c:v>10992.2734375</c:v>
                      </c:pt>
                      <c:pt idx="6020">
                        <c:v>8888.1171875</c:v>
                      </c:pt>
                      <c:pt idx="6021">
                        <c:v>14153.03125</c:v>
                      </c:pt>
                      <c:pt idx="6022">
                        <c:v>14784.234375</c:v>
                      </c:pt>
                      <c:pt idx="6023">
                        <c:v>13944.1015625</c:v>
                      </c:pt>
                      <c:pt idx="6024">
                        <c:v>12345.8125</c:v>
                      </c:pt>
                      <c:pt idx="6025">
                        <c:v>11889.6015625</c:v>
                      </c:pt>
                      <c:pt idx="6026">
                        <c:v>11425.390625</c:v>
                      </c:pt>
                      <c:pt idx="6027">
                        <c:v>11615.828125</c:v>
                      </c:pt>
                      <c:pt idx="6028">
                        <c:v>13230.2890625</c:v>
                      </c:pt>
                      <c:pt idx="6029">
                        <c:v>14912.59375</c:v>
                      </c:pt>
                      <c:pt idx="6030">
                        <c:v>14113.1328125</c:v>
                      </c:pt>
                      <c:pt idx="6031">
                        <c:v>12277.5625</c:v>
                      </c:pt>
                      <c:pt idx="6032">
                        <c:v>16338.59375</c:v>
                      </c:pt>
                      <c:pt idx="6033">
                        <c:v>14772.84375</c:v>
                      </c:pt>
                      <c:pt idx="6034">
                        <c:v>12941.671875</c:v>
                      </c:pt>
                      <c:pt idx="6035">
                        <c:v>11431.8828125</c:v>
                      </c:pt>
                      <c:pt idx="6036">
                        <c:v>10711.828125</c:v>
                      </c:pt>
                      <c:pt idx="6037">
                        <c:v>11539.671875</c:v>
                      </c:pt>
                      <c:pt idx="6038">
                        <c:v>14502.2265625</c:v>
                      </c:pt>
                      <c:pt idx="6039">
                        <c:v>15535.015625</c:v>
                      </c:pt>
                      <c:pt idx="6040">
                        <c:v>16472.0859375</c:v>
                      </c:pt>
                      <c:pt idx="6041">
                        <c:v>15022.484375</c:v>
                      </c:pt>
                      <c:pt idx="6042">
                        <c:v>12204.6796875</c:v>
                      </c:pt>
                      <c:pt idx="6043">
                        <c:v>10238.65625</c:v>
                      </c:pt>
                      <c:pt idx="6044">
                        <c:v>6734.4609375</c:v>
                      </c:pt>
                      <c:pt idx="6045">
                        <c:v>16216.3515625</c:v>
                      </c:pt>
                      <c:pt idx="6046">
                        <c:v>14719.4296875</c:v>
                      </c:pt>
                      <c:pt idx="6047">
                        <c:v>21948.00390625</c:v>
                      </c:pt>
                      <c:pt idx="6048">
                        <c:v>21325.45703125</c:v>
                      </c:pt>
                      <c:pt idx="6049">
                        <c:v>21654.96484375</c:v>
                      </c:pt>
                      <c:pt idx="6050">
                        <c:v>21789.44140625</c:v>
                      </c:pt>
                      <c:pt idx="6051">
                        <c:v>22214.6640625</c:v>
                      </c:pt>
                      <c:pt idx="6052">
                        <c:v>22734.0390625</c:v>
                      </c:pt>
                      <c:pt idx="6053">
                        <c:v>20293.71875</c:v>
                      </c:pt>
                      <c:pt idx="6054">
                        <c:v>17947.46875</c:v>
                      </c:pt>
                      <c:pt idx="6055">
                        <c:v>12769.03125</c:v>
                      </c:pt>
                      <c:pt idx="6056">
                        <c:v>13220.96875</c:v>
                      </c:pt>
                      <c:pt idx="6057">
                        <c:v>19924.9296875</c:v>
                      </c:pt>
                      <c:pt idx="6058">
                        <c:v>21491.0078125</c:v>
                      </c:pt>
                      <c:pt idx="6059">
                        <c:v>21603.33984375</c:v>
                      </c:pt>
                      <c:pt idx="6060">
                        <c:v>21383.625</c:v>
                      </c:pt>
                      <c:pt idx="6061">
                        <c:v>20953.046875</c:v>
                      </c:pt>
                      <c:pt idx="6062">
                        <c:v>18583.6953125</c:v>
                      </c:pt>
                      <c:pt idx="6063">
                        <c:v>16617.30078125</c:v>
                      </c:pt>
                      <c:pt idx="6064">
                        <c:v>14744.5625</c:v>
                      </c:pt>
                      <c:pt idx="6065">
                        <c:v>11441.37890625</c:v>
                      </c:pt>
                      <c:pt idx="6066">
                        <c:v>9567.6015625</c:v>
                      </c:pt>
                      <c:pt idx="6067">
                        <c:v>9475.1171875</c:v>
                      </c:pt>
                      <c:pt idx="6068">
                        <c:v>11544.46484375</c:v>
                      </c:pt>
                      <c:pt idx="6069">
                        <c:v>13762.24609375</c:v>
                      </c:pt>
                      <c:pt idx="6070">
                        <c:v>17244.390625</c:v>
                      </c:pt>
                      <c:pt idx="6071">
                        <c:v>19717.6953125</c:v>
                      </c:pt>
                      <c:pt idx="6072">
                        <c:v>19389.8046875</c:v>
                      </c:pt>
                      <c:pt idx="6073">
                        <c:v>19004.484375</c:v>
                      </c:pt>
                      <c:pt idx="6074">
                        <c:v>19892.265625</c:v>
                      </c:pt>
                      <c:pt idx="6075">
                        <c:v>15517.5625</c:v>
                      </c:pt>
                      <c:pt idx="6076">
                        <c:v>16395.15625</c:v>
                      </c:pt>
                      <c:pt idx="6077">
                        <c:v>21685.4140625</c:v>
                      </c:pt>
                      <c:pt idx="6078">
                        <c:v>20329.78125</c:v>
                      </c:pt>
                      <c:pt idx="6079">
                        <c:v>22616.94921875</c:v>
                      </c:pt>
                      <c:pt idx="6080">
                        <c:v>22242.4296875</c:v>
                      </c:pt>
                      <c:pt idx="6081">
                        <c:v>20900.890625</c:v>
                      </c:pt>
                      <c:pt idx="6082">
                        <c:v>21861.171875</c:v>
                      </c:pt>
                      <c:pt idx="6083">
                        <c:v>22423.8828125</c:v>
                      </c:pt>
                      <c:pt idx="6084">
                        <c:v>19146.96875</c:v>
                      </c:pt>
                      <c:pt idx="6085">
                        <c:v>21436.390625</c:v>
                      </c:pt>
                      <c:pt idx="6086">
                        <c:v>20703.546875</c:v>
                      </c:pt>
                      <c:pt idx="6087">
                        <c:v>21286.71484375</c:v>
                      </c:pt>
                      <c:pt idx="6088">
                        <c:v>21385.53515625</c:v>
                      </c:pt>
                      <c:pt idx="6089">
                        <c:v>19962.93359375</c:v>
                      </c:pt>
                      <c:pt idx="6090">
                        <c:v>20487.6015625</c:v>
                      </c:pt>
                      <c:pt idx="6091">
                        <c:v>20650.76171875</c:v>
                      </c:pt>
                      <c:pt idx="6092">
                        <c:v>20134.3671875</c:v>
                      </c:pt>
                      <c:pt idx="6093">
                        <c:v>20812.9453125</c:v>
                      </c:pt>
                      <c:pt idx="6094">
                        <c:v>19898.609375</c:v>
                      </c:pt>
                      <c:pt idx="6095">
                        <c:v>16846.5625</c:v>
                      </c:pt>
                      <c:pt idx="6096">
                        <c:v>17767.03125</c:v>
                      </c:pt>
                      <c:pt idx="6097">
                        <c:v>15929.046875</c:v>
                      </c:pt>
                      <c:pt idx="6098">
                        <c:v>16009.0703125</c:v>
                      </c:pt>
                      <c:pt idx="6099">
                        <c:v>14934.9140625</c:v>
                      </c:pt>
                      <c:pt idx="6100">
                        <c:v>17250.375</c:v>
                      </c:pt>
                      <c:pt idx="6101">
                        <c:v>20265.5390625</c:v>
                      </c:pt>
                      <c:pt idx="6102">
                        <c:v>21022.08203125</c:v>
                      </c:pt>
                      <c:pt idx="6103">
                        <c:v>21095.46484375</c:v>
                      </c:pt>
                      <c:pt idx="6104">
                        <c:v>19119.15625</c:v>
                      </c:pt>
                      <c:pt idx="6105">
                        <c:v>17645.3203125</c:v>
                      </c:pt>
                      <c:pt idx="6106">
                        <c:v>14255.171875</c:v>
                      </c:pt>
                      <c:pt idx="6107">
                        <c:v>25553.765625</c:v>
                      </c:pt>
                      <c:pt idx="6108">
                        <c:v>22456.5703125</c:v>
                      </c:pt>
                      <c:pt idx="6109">
                        <c:v>25136.03125</c:v>
                      </c:pt>
                      <c:pt idx="6110">
                        <c:v>24948.9296875</c:v>
                      </c:pt>
                      <c:pt idx="6111">
                        <c:v>24525.4140625</c:v>
                      </c:pt>
                      <c:pt idx="6112">
                        <c:v>21801.3828125</c:v>
                      </c:pt>
                      <c:pt idx="6113">
                        <c:v>24228.7109375</c:v>
                      </c:pt>
                      <c:pt idx="6114">
                        <c:v>23932.69140625</c:v>
                      </c:pt>
                      <c:pt idx="6115">
                        <c:v>21670.0390625</c:v>
                      </c:pt>
                      <c:pt idx="6116">
                        <c:v>22423.578125</c:v>
                      </c:pt>
                      <c:pt idx="6117">
                        <c:v>22211.53125</c:v>
                      </c:pt>
                      <c:pt idx="6118">
                        <c:v>23583.60546875</c:v>
                      </c:pt>
                      <c:pt idx="6119">
                        <c:v>24720.28125</c:v>
                      </c:pt>
                      <c:pt idx="6120">
                        <c:v>21169.078125</c:v>
                      </c:pt>
                      <c:pt idx="6121">
                        <c:v>25456.765625</c:v>
                      </c:pt>
                      <c:pt idx="6122">
                        <c:v>9402.2109375</c:v>
                      </c:pt>
                      <c:pt idx="6123">
                        <c:v>8478.2421875</c:v>
                      </c:pt>
                      <c:pt idx="6124">
                        <c:v>10735.7265625</c:v>
                      </c:pt>
                      <c:pt idx="6125">
                        <c:v>8396.78125</c:v>
                      </c:pt>
                      <c:pt idx="6126">
                        <c:v>12078.8359375</c:v>
                      </c:pt>
                      <c:pt idx="6127">
                        <c:v>11894</c:v>
                      </c:pt>
                      <c:pt idx="6128">
                        <c:v>10860.8125</c:v>
                      </c:pt>
                      <c:pt idx="6129">
                        <c:v>5880.390625</c:v>
                      </c:pt>
                      <c:pt idx="6130">
                        <c:v>10759.578125</c:v>
                      </c:pt>
                      <c:pt idx="6131">
                        <c:v>11782.5859375</c:v>
                      </c:pt>
                      <c:pt idx="6132">
                        <c:v>10069.71875</c:v>
                      </c:pt>
                      <c:pt idx="6133">
                        <c:v>9783.21875</c:v>
                      </c:pt>
                      <c:pt idx="6134">
                        <c:v>11734.9921875</c:v>
                      </c:pt>
                      <c:pt idx="6135">
                        <c:v>10612.203125</c:v>
                      </c:pt>
                      <c:pt idx="6136">
                        <c:v>11977.2265625</c:v>
                      </c:pt>
                      <c:pt idx="6137">
                        <c:v>23745.1171875</c:v>
                      </c:pt>
                      <c:pt idx="6138">
                        <c:v>23835.3828125</c:v>
                      </c:pt>
                      <c:pt idx="6139">
                        <c:v>24500.875</c:v>
                      </c:pt>
                      <c:pt idx="6140">
                        <c:v>25105.7109375</c:v>
                      </c:pt>
                      <c:pt idx="6141">
                        <c:v>25606.9296875</c:v>
                      </c:pt>
                      <c:pt idx="6142">
                        <c:v>23177.8046875</c:v>
                      </c:pt>
                      <c:pt idx="6143">
                        <c:v>20395.9609375</c:v>
                      </c:pt>
                      <c:pt idx="6144">
                        <c:v>23682.90234375</c:v>
                      </c:pt>
                      <c:pt idx="6145">
                        <c:v>21745.703125</c:v>
                      </c:pt>
                      <c:pt idx="6146">
                        <c:v>21538.58984375</c:v>
                      </c:pt>
                      <c:pt idx="6147">
                        <c:v>20726.4296875</c:v>
                      </c:pt>
                      <c:pt idx="6148">
                        <c:v>22578.3125</c:v>
                      </c:pt>
                      <c:pt idx="6149">
                        <c:v>25744.4765625</c:v>
                      </c:pt>
                      <c:pt idx="6150">
                        <c:v>25215.44921875</c:v>
                      </c:pt>
                      <c:pt idx="6151">
                        <c:v>22371.8515625</c:v>
                      </c:pt>
                      <c:pt idx="6152">
                        <c:v>23213.96875</c:v>
                      </c:pt>
                      <c:pt idx="6153">
                        <c:v>24454.5703125</c:v>
                      </c:pt>
                      <c:pt idx="6154">
                        <c:v>23197.8671875</c:v>
                      </c:pt>
                      <c:pt idx="6155">
                        <c:v>22997.25</c:v>
                      </c:pt>
                      <c:pt idx="6156">
                        <c:v>23143.75</c:v>
                      </c:pt>
                      <c:pt idx="6157">
                        <c:v>23077.7109375</c:v>
                      </c:pt>
                      <c:pt idx="6158">
                        <c:v>23953.2890625</c:v>
                      </c:pt>
                      <c:pt idx="6159">
                        <c:v>22808.375</c:v>
                      </c:pt>
                      <c:pt idx="6160">
                        <c:v>21767.546875</c:v>
                      </c:pt>
                      <c:pt idx="6161">
                        <c:v>22226.359375</c:v>
                      </c:pt>
                      <c:pt idx="6162">
                        <c:v>24050.5859375</c:v>
                      </c:pt>
                      <c:pt idx="6163">
                        <c:v>24417.28125</c:v>
                      </c:pt>
                      <c:pt idx="6164">
                        <c:v>24766.390625</c:v>
                      </c:pt>
                      <c:pt idx="6165">
                        <c:v>24967.4140625</c:v>
                      </c:pt>
                      <c:pt idx="6166">
                        <c:v>21837.6640625</c:v>
                      </c:pt>
                      <c:pt idx="6167">
                        <c:v>16932.6875</c:v>
                      </c:pt>
                      <c:pt idx="6168">
                        <c:v>16109.640625</c:v>
                      </c:pt>
                      <c:pt idx="6169">
                        <c:v>15739.4375</c:v>
                      </c:pt>
                      <c:pt idx="6170">
                        <c:v>16915.92578125</c:v>
                      </c:pt>
                      <c:pt idx="6171">
                        <c:v>18954.6484375</c:v>
                      </c:pt>
                      <c:pt idx="6172">
                        <c:v>17702.08203125</c:v>
                      </c:pt>
                      <c:pt idx="6173">
                        <c:v>19198.6875</c:v>
                      </c:pt>
                      <c:pt idx="6174">
                        <c:v>17208.015625</c:v>
                      </c:pt>
                      <c:pt idx="6175">
                        <c:v>16058.421875</c:v>
                      </c:pt>
                      <c:pt idx="6176">
                        <c:v>16622.5625</c:v>
                      </c:pt>
                      <c:pt idx="6177">
                        <c:v>18821.94921875</c:v>
                      </c:pt>
                      <c:pt idx="6178">
                        <c:v>18575.65625</c:v>
                      </c:pt>
                      <c:pt idx="6179">
                        <c:v>19489.48828125</c:v>
                      </c:pt>
                      <c:pt idx="6180">
                        <c:v>18337.109375</c:v>
                      </c:pt>
                      <c:pt idx="6181">
                        <c:v>17099.2890625</c:v>
                      </c:pt>
                      <c:pt idx="6182">
                        <c:v>23075.9609375</c:v>
                      </c:pt>
                      <c:pt idx="6183">
                        <c:v>21110.359375</c:v>
                      </c:pt>
                      <c:pt idx="6184">
                        <c:v>23596.1640625</c:v>
                      </c:pt>
                      <c:pt idx="6185">
                        <c:v>22659.0703125</c:v>
                      </c:pt>
                      <c:pt idx="6186">
                        <c:v>22121.15625</c:v>
                      </c:pt>
                      <c:pt idx="6187">
                        <c:v>23147.53125</c:v>
                      </c:pt>
                      <c:pt idx="6188">
                        <c:v>24242.4921875</c:v>
                      </c:pt>
                      <c:pt idx="6189">
                        <c:v>22831.59375</c:v>
                      </c:pt>
                      <c:pt idx="6190">
                        <c:v>22015.8046875</c:v>
                      </c:pt>
                      <c:pt idx="6191">
                        <c:v>22143.375</c:v>
                      </c:pt>
                      <c:pt idx="6192">
                        <c:v>23282.6015625</c:v>
                      </c:pt>
                      <c:pt idx="6193">
                        <c:v>22667.8671875</c:v>
                      </c:pt>
                      <c:pt idx="6194">
                        <c:v>20890.7890625</c:v>
                      </c:pt>
                      <c:pt idx="6195">
                        <c:v>21956.328125</c:v>
                      </c:pt>
                      <c:pt idx="6196">
                        <c:v>22946.5234375</c:v>
                      </c:pt>
                      <c:pt idx="6197">
                        <c:v>13641.859375</c:v>
                      </c:pt>
                      <c:pt idx="6198">
                        <c:v>12484.84375</c:v>
                      </c:pt>
                      <c:pt idx="6199">
                        <c:v>13216.5</c:v>
                      </c:pt>
                      <c:pt idx="6200">
                        <c:v>12398.65625</c:v>
                      </c:pt>
                      <c:pt idx="6201">
                        <c:v>9186.0859375</c:v>
                      </c:pt>
                      <c:pt idx="6202">
                        <c:v>8506.4609375</c:v>
                      </c:pt>
                      <c:pt idx="6203">
                        <c:v>13331.7109375</c:v>
                      </c:pt>
                      <c:pt idx="6204">
                        <c:v>13167.625</c:v>
                      </c:pt>
                      <c:pt idx="6205">
                        <c:v>13445.0625</c:v>
                      </c:pt>
                      <c:pt idx="6206">
                        <c:v>12544.8203125</c:v>
                      </c:pt>
                      <c:pt idx="6207">
                        <c:v>11761.5390625</c:v>
                      </c:pt>
                      <c:pt idx="6208">
                        <c:v>11585.515625</c:v>
                      </c:pt>
                      <c:pt idx="6209">
                        <c:v>12019.8046875</c:v>
                      </c:pt>
                      <c:pt idx="6210">
                        <c:v>14276.9375</c:v>
                      </c:pt>
                      <c:pt idx="6211">
                        <c:v>13200.8828125</c:v>
                      </c:pt>
                      <c:pt idx="6212">
                        <c:v>26015.69921875</c:v>
                      </c:pt>
                      <c:pt idx="6213">
                        <c:v>26127.98046875</c:v>
                      </c:pt>
                      <c:pt idx="6214">
                        <c:v>25672.26171875</c:v>
                      </c:pt>
                      <c:pt idx="6215">
                        <c:v>25726.28515625</c:v>
                      </c:pt>
                      <c:pt idx="6216">
                        <c:v>24995.35546875</c:v>
                      </c:pt>
                      <c:pt idx="6217">
                        <c:v>23554.5546875</c:v>
                      </c:pt>
                      <c:pt idx="6218">
                        <c:v>23409.48828125</c:v>
                      </c:pt>
                      <c:pt idx="6219">
                        <c:v>25075.20703125</c:v>
                      </c:pt>
                      <c:pt idx="6220">
                        <c:v>25777.515625</c:v>
                      </c:pt>
                      <c:pt idx="6221">
                        <c:v>26510.66796875</c:v>
                      </c:pt>
                      <c:pt idx="6222">
                        <c:v>25058.8203125</c:v>
                      </c:pt>
                      <c:pt idx="6223">
                        <c:v>26081.69921875</c:v>
                      </c:pt>
                      <c:pt idx="6224">
                        <c:v>26100.4765625</c:v>
                      </c:pt>
                      <c:pt idx="6225">
                        <c:v>25391.2578125</c:v>
                      </c:pt>
                      <c:pt idx="6226">
                        <c:v>26477.81640625</c:v>
                      </c:pt>
                      <c:pt idx="6227">
                        <c:v>13555.34375</c:v>
                      </c:pt>
                      <c:pt idx="6228">
                        <c:v>13521.3125</c:v>
                      </c:pt>
                      <c:pt idx="6229">
                        <c:v>11716.4921875</c:v>
                      </c:pt>
                      <c:pt idx="6230">
                        <c:v>10997.796875</c:v>
                      </c:pt>
                      <c:pt idx="6231">
                        <c:v>12626.7109375</c:v>
                      </c:pt>
                      <c:pt idx="6232">
                        <c:v>14298.2421875</c:v>
                      </c:pt>
                      <c:pt idx="6233">
                        <c:v>15262.3203125</c:v>
                      </c:pt>
                      <c:pt idx="6234">
                        <c:v>16047.7109375</c:v>
                      </c:pt>
                      <c:pt idx="6235">
                        <c:v>14579.140625</c:v>
                      </c:pt>
                      <c:pt idx="6236">
                        <c:v>12200.8125</c:v>
                      </c:pt>
                      <c:pt idx="6237">
                        <c:v>10288.484375</c:v>
                      </c:pt>
                      <c:pt idx="6238">
                        <c:v>13192.7734375</c:v>
                      </c:pt>
                      <c:pt idx="6239">
                        <c:v>16201.25</c:v>
                      </c:pt>
                      <c:pt idx="6240">
                        <c:v>16556.61328125</c:v>
                      </c:pt>
                      <c:pt idx="6241">
                        <c:v>16156.8671875</c:v>
                      </c:pt>
                      <c:pt idx="6242">
                        <c:v>17635.4140625</c:v>
                      </c:pt>
                      <c:pt idx="6243">
                        <c:v>17272.4765625</c:v>
                      </c:pt>
                      <c:pt idx="6244">
                        <c:v>17423.828125</c:v>
                      </c:pt>
                      <c:pt idx="6245">
                        <c:v>16218.015625</c:v>
                      </c:pt>
                      <c:pt idx="6246">
                        <c:v>14418.9140625</c:v>
                      </c:pt>
                      <c:pt idx="6247">
                        <c:v>12545.6875</c:v>
                      </c:pt>
                      <c:pt idx="6248">
                        <c:v>12613.359375</c:v>
                      </c:pt>
                      <c:pt idx="6249">
                        <c:v>16334.6640625</c:v>
                      </c:pt>
                      <c:pt idx="6250">
                        <c:v>16032.3828125</c:v>
                      </c:pt>
                      <c:pt idx="6251">
                        <c:v>14146.2890625</c:v>
                      </c:pt>
                      <c:pt idx="6252">
                        <c:v>12606.4140625</c:v>
                      </c:pt>
                      <c:pt idx="6253">
                        <c:v>13249.9453125</c:v>
                      </c:pt>
                      <c:pt idx="6254">
                        <c:v>17483.30859375</c:v>
                      </c:pt>
                      <c:pt idx="6255">
                        <c:v>15759.0703125</c:v>
                      </c:pt>
                      <c:pt idx="6256">
                        <c:v>12799.5859375</c:v>
                      </c:pt>
                      <c:pt idx="6257">
                        <c:v>24455.234375</c:v>
                      </c:pt>
                      <c:pt idx="6258">
                        <c:v>25881.3203125</c:v>
                      </c:pt>
                      <c:pt idx="6259">
                        <c:v>24991.34375</c:v>
                      </c:pt>
                      <c:pt idx="6260">
                        <c:v>25315.203125</c:v>
                      </c:pt>
                      <c:pt idx="6261">
                        <c:v>26148.4140625</c:v>
                      </c:pt>
                      <c:pt idx="6262">
                        <c:v>25179.484375</c:v>
                      </c:pt>
                      <c:pt idx="6263">
                        <c:v>24928.6328125</c:v>
                      </c:pt>
                      <c:pt idx="6264">
                        <c:v>26212.703125</c:v>
                      </c:pt>
                      <c:pt idx="6265">
                        <c:v>24608.3359375</c:v>
                      </c:pt>
                      <c:pt idx="6266">
                        <c:v>25270.75</c:v>
                      </c:pt>
                      <c:pt idx="6267">
                        <c:v>24324.2890625</c:v>
                      </c:pt>
                      <c:pt idx="6268">
                        <c:v>22982.546875</c:v>
                      </c:pt>
                      <c:pt idx="6269">
                        <c:v>25660.734375</c:v>
                      </c:pt>
                      <c:pt idx="6270">
                        <c:v>26603.0703125</c:v>
                      </c:pt>
                      <c:pt idx="6271">
                        <c:v>24933.0703125</c:v>
                      </c:pt>
                      <c:pt idx="6272">
                        <c:v>16322.078125</c:v>
                      </c:pt>
                      <c:pt idx="6273">
                        <c:v>14585.4140625</c:v>
                      </c:pt>
                      <c:pt idx="6274">
                        <c:v>11421.921875</c:v>
                      </c:pt>
                      <c:pt idx="6275">
                        <c:v>10428.9609375</c:v>
                      </c:pt>
                      <c:pt idx="6276">
                        <c:v>12072.890625</c:v>
                      </c:pt>
                      <c:pt idx="6277">
                        <c:v>14440.2421875</c:v>
                      </c:pt>
                      <c:pt idx="6278">
                        <c:v>15695.3828125</c:v>
                      </c:pt>
                      <c:pt idx="6279">
                        <c:v>16897.0625</c:v>
                      </c:pt>
                      <c:pt idx="6280">
                        <c:v>16270.2734375</c:v>
                      </c:pt>
                      <c:pt idx="6281">
                        <c:v>14583.046875</c:v>
                      </c:pt>
                      <c:pt idx="6282">
                        <c:v>11253.15625</c:v>
                      </c:pt>
                      <c:pt idx="6283">
                        <c:v>9267.421875</c:v>
                      </c:pt>
                      <c:pt idx="6284">
                        <c:v>16881.5546875</c:v>
                      </c:pt>
                      <c:pt idx="6285">
                        <c:v>16678.1875</c:v>
                      </c:pt>
                      <c:pt idx="6286">
                        <c:v>15509.5625</c:v>
                      </c:pt>
                      <c:pt idx="6287">
                        <c:v>13215.109375</c:v>
                      </c:pt>
                      <c:pt idx="6288">
                        <c:v>12403.9453125</c:v>
                      </c:pt>
                      <c:pt idx="6289">
                        <c:v>12984.6484375</c:v>
                      </c:pt>
                      <c:pt idx="6290">
                        <c:v>9444.3515625</c:v>
                      </c:pt>
                      <c:pt idx="6291">
                        <c:v>8729.109375</c:v>
                      </c:pt>
                      <c:pt idx="6292">
                        <c:v>8131.78125</c:v>
                      </c:pt>
                      <c:pt idx="6293">
                        <c:v>8517.71875</c:v>
                      </c:pt>
                      <c:pt idx="6294">
                        <c:v>14150.3984375</c:v>
                      </c:pt>
                      <c:pt idx="6295">
                        <c:v>12733.953125</c:v>
                      </c:pt>
                      <c:pt idx="6296">
                        <c:v>10453.7109375</c:v>
                      </c:pt>
                      <c:pt idx="6297">
                        <c:v>11868.0078125</c:v>
                      </c:pt>
                      <c:pt idx="6298">
                        <c:v>13105.984375</c:v>
                      </c:pt>
                      <c:pt idx="6299">
                        <c:v>13139.3671875</c:v>
                      </c:pt>
                      <c:pt idx="6300">
                        <c:v>10554.96875</c:v>
                      </c:pt>
                      <c:pt idx="6301">
                        <c:v>7198.6875</c:v>
                      </c:pt>
                      <c:pt idx="6302">
                        <c:v>24557.81640625</c:v>
                      </c:pt>
                      <c:pt idx="6303">
                        <c:v>23124.43359375</c:v>
                      </c:pt>
                      <c:pt idx="6304">
                        <c:v>22443.62109375</c:v>
                      </c:pt>
                      <c:pt idx="6305">
                        <c:v>22018.7578125</c:v>
                      </c:pt>
                      <c:pt idx="6306">
                        <c:v>22205.73828125</c:v>
                      </c:pt>
                      <c:pt idx="6307">
                        <c:v>23898.171875</c:v>
                      </c:pt>
                      <c:pt idx="6308">
                        <c:v>22100.7265625</c:v>
                      </c:pt>
                      <c:pt idx="6309">
                        <c:v>24272.60546875</c:v>
                      </c:pt>
                      <c:pt idx="6310">
                        <c:v>22490.39453125</c:v>
                      </c:pt>
                      <c:pt idx="6311">
                        <c:v>22202.890625</c:v>
                      </c:pt>
                      <c:pt idx="6312">
                        <c:v>23336.3359375</c:v>
                      </c:pt>
                      <c:pt idx="6313">
                        <c:v>24818.01171875</c:v>
                      </c:pt>
                      <c:pt idx="6314">
                        <c:v>24918.89453125</c:v>
                      </c:pt>
                      <c:pt idx="6315">
                        <c:v>24119.49609375</c:v>
                      </c:pt>
                      <c:pt idx="6316">
                        <c:v>22598.58203125</c:v>
                      </c:pt>
                      <c:pt idx="6317">
                        <c:v>23082.015625</c:v>
                      </c:pt>
                      <c:pt idx="6318">
                        <c:v>24404.109375</c:v>
                      </c:pt>
                      <c:pt idx="6319">
                        <c:v>22978.7890625</c:v>
                      </c:pt>
                      <c:pt idx="6320">
                        <c:v>21927.046875</c:v>
                      </c:pt>
                      <c:pt idx="6321">
                        <c:v>21925.25</c:v>
                      </c:pt>
                      <c:pt idx="6322">
                        <c:v>22886.21875</c:v>
                      </c:pt>
                      <c:pt idx="6323">
                        <c:v>25499.578125</c:v>
                      </c:pt>
                      <c:pt idx="6324">
                        <c:v>24582.5625</c:v>
                      </c:pt>
                      <c:pt idx="6325">
                        <c:v>24194.140625</c:v>
                      </c:pt>
                      <c:pt idx="6326">
                        <c:v>25314.875</c:v>
                      </c:pt>
                      <c:pt idx="6327">
                        <c:v>25146.7421875</c:v>
                      </c:pt>
                      <c:pt idx="6328">
                        <c:v>23960.8359375</c:v>
                      </c:pt>
                      <c:pt idx="6329">
                        <c:v>23502.3359375</c:v>
                      </c:pt>
                      <c:pt idx="6330">
                        <c:v>24326.140625</c:v>
                      </c:pt>
                      <c:pt idx="6331">
                        <c:v>23781.578125</c:v>
                      </c:pt>
                      <c:pt idx="6332">
                        <c:v>15756.9453125</c:v>
                      </c:pt>
                      <c:pt idx="6333">
                        <c:v>15728</c:v>
                      </c:pt>
                      <c:pt idx="6334">
                        <c:v>15708.7734375</c:v>
                      </c:pt>
                      <c:pt idx="6335">
                        <c:v>13921.90625</c:v>
                      </c:pt>
                      <c:pt idx="6336">
                        <c:v>11556.9765625</c:v>
                      </c:pt>
                      <c:pt idx="6337">
                        <c:v>10297.1953125</c:v>
                      </c:pt>
                      <c:pt idx="6338">
                        <c:v>10278.75390625</c:v>
                      </c:pt>
                      <c:pt idx="6339">
                        <c:v>12700.0234375</c:v>
                      </c:pt>
                      <c:pt idx="6340">
                        <c:v>15025.3828125</c:v>
                      </c:pt>
                      <c:pt idx="6341">
                        <c:v>16888.03125</c:v>
                      </c:pt>
                      <c:pt idx="6342">
                        <c:v>15720.6171875</c:v>
                      </c:pt>
                      <c:pt idx="6343">
                        <c:v>15732.234375</c:v>
                      </c:pt>
                      <c:pt idx="6344">
                        <c:v>16236.19140625</c:v>
                      </c:pt>
                      <c:pt idx="6345">
                        <c:v>17372.2421875</c:v>
                      </c:pt>
                      <c:pt idx="6346">
                        <c:v>16641.25</c:v>
                      </c:pt>
                      <c:pt idx="6347">
                        <c:v>10278.8046875</c:v>
                      </c:pt>
                      <c:pt idx="6348">
                        <c:v>10310.5234375</c:v>
                      </c:pt>
                      <c:pt idx="6349">
                        <c:v>10214.7578125</c:v>
                      </c:pt>
                      <c:pt idx="6350">
                        <c:v>8020.1640625</c:v>
                      </c:pt>
                      <c:pt idx="6351">
                        <c:v>5803.0625</c:v>
                      </c:pt>
                      <c:pt idx="6352">
                        <c:v>7420.2734375</c:v>
                      </c:pt>
                      <c:pt idx="6353">
                        <c:v>8065.0703125</c:v>
                      </c:pt>
                      <c:pt idx="6354">
                        <c:v>7803.5234375</c:v>
                      </c:pt>
                      <c:pt idx="6355">
                        <c:v>8086.2421875</c:v>
                      </c:pt>
                      <c:pt idx="6356">
                        <c:v>8668.4140625</c:v>
                      </c:pt>
                      <c:pt idx="6357">
                        <c:v>9866.90625</c:v>
                      </c:pt>
                      <c:pt idx="6358">
                        <c:v>10351.75</c:v>
                      </c:pt>
                      <c:pt idx="6359">
                        <c:v>7818.8671875</c:v>
                      </c:pt>
                      <c:pt idx="6360">
                        <c:v>9038.2578125</c:v>
                      </c:pt>
                      <c:pt idx="6361">
                        <c:v>7113.2421875</c:v>
                      </c:pt>
                      <c:pt idx="6362">
                        <c:v>26659.3828125</c:v>
                      </c:pt>
                      <c:pt idx="6363">
                        <c:v>26469.5234375</c:v>
                      </c:pt>
                      <c:pt idx="6364">
                        <c:v>25814.5078125</c:v>
                      </c:pt>
                      <c:pt idx="6365">
                        <c:v>22524.859375</c:v>
                      </c:pt>
                      <c:pt idx="6366">
                        <c:v>27478.90625</c:v>
                      </c:pt>
                      <c:pt idx="6367">
                        <c:v>26942.59375</c:v>
                      </c:pt>
                      <c:pt idx="6368">
                        <c:v>27242.8671875</c:v>
                      </c:pt>
                      <c:pt idx="6369">
                        <c:v>26608.53125</c:v>
                      </c:pt>
                      <c:pt idx="6370">
                        <c:v>26008.9453125</c:v>
                      </c:pt>
                      <c:pt idx="6371">
                        <c:v>25417.4765625</c:v>
                      </c:pt>
                      <c:pt idx="6372">
                        <c:v>24658.7265625</c:v>
                      </c:pt>
                      <c:pt idx="6373">
                        <c:v>25140.8828125</c:v>
                      </c:pt>
                      <c:pt idx="6374">
                        <c:v>26722.1015625</c:v>
                      </c:pt>
                      <c:pt idx="6375">
                        <c:v>25165.625</c:v>
                      </c:pt>
                      <c:pt idx="6376">
                        <c:v>22965.1015625</c:v>
                      </c:pt>
                      <c:pt idx="6377">
                        <c:v>3598.4921875</c:v>
                      </c:pt>
                      <c:pt idx="6378">
                        <c:v>2917.9375</c:v>
                      </c:pt>
                      <c:pt idx="6379">
                        <c:v>-2127.8359375</c:v>
                      </c:pt>
                      <c:pt idx="6380">
                        <c:v>-6553</c:v>
                      </c:pt>
                      <c:pt idx="6381">
                        <c:v>-4203.8984375</c:v>
                      </c:pt>
                      <c:pt idx="6382">
                        <c:v>-3618.2578125</c:v>
                      </c:pt>
                      <c:pt idx="6383">
                        <c:v>-4423.1953125</c:v>
                      </c:pt>
                      <c:pt idx="6384">
                        <c:v>-2861.796875</c:v>
                      </c:pt>
                      <c:pt idx="6385">
                        <c:v>-410.96875</c:v>
                      </c:pt>
                      <c:pt idx="6386">
                        <c:v>597.9296875</c:v>
                      </c:pt>
                      <c:pt idx="6387">
                        <c:v>-182.0859375</c:v>
                      </c:pt>
                      <c:pt idx="6388">
                        <c:v>-3929.6015625</c:v>
                      </c:pt>
                      <c:pt idx="6389">
                        <c:v>-4262.140625</c:v>
                      </c:pt>
                      <c:pt idx="6390">
                        <c:v>-5824.8515625</c:v>
                      </c:pt>
                      <c:pt idx="6391">
                        <c:v>6203.8359375</c:v>
                      </c:pt>
                      <c:pt idx="6392">
                        <c:v>-1542.5234375</c:v>
                      </c:pt>
                      <c:pt idx="6393">
                        <c:v>3166.15625</c:v>
                      </c:pt>
                      <c:pt idx="6394">
                        <c:v>-5007.1484375</c:v>
                      </c:pt>
                      <c:pt idx="6395">
                        <c:v>-9177.3046875</c:v>
                      </c:pt>
                      <c:pt idx="6396">
                        <c:v>-7450.2265625</c:v>
                      </c:pt>
                      <c:pt idx="6397">
                        <c:v>-7637.8828125</c:v>
                      </c:pt>
                      <c:pt idx="6398">
                        <c:v>-9228.21875</c:v>
                      </c:pt>
                      <c:pt idx="6399">
                        <c:v>-6839.7734375</c:v>
                      </c:pt>
                      <c:pt idx="6400">
                        <c:v>-3763.21875</c:v>
                      </c:pt>
                      <c:pt idx="6401">
                        <c:v>-4886.3046875</c:v>
                      </c:pt>
                      <c:pt idx="6402">
                        <c:v>-6348.8671875</c:v>
                      </c:pt>
                      <c:pt idx="6403">
                        <c:v>-10617.3046875</c:v>
                      </c:pt>
                      <c:pt idx="6404">
                        <c:v>-11546.4296875</c:v>
                      </c:pt>
                      <c:pt idx="6405">
                        <c:v>-13643.7421875</c:v>
                      </c:pt>
                      <c:pt idx="6406">
                        <c:v>1708.046875</c:v>
                      </c:pt>
                      <c:pt idx="6407">
                        <c:v>21289.1484375</c:v>
                      </c:pt>
                      <c:pt idx="6408">
                        <c:v>20723.23828125</c:v>
                      </c:pt>
                      <c:pt idx="6409">
                        <c:v>16790.5390625</c:v>
                      </c:pt>
                      <c:pt idx="6410">
                        <c:v>11669.578125</c:v>
                      </c:pt>
                      <c:pt idx="6411">
                        <c:v>16409.0390625</c:v>
                      </c:pt>
                      <c:pt idx="6412">
                        <c:v>21327.08203125</c:v>
                      </c:pt>
                      <c:pt idx="6413">
                        <c:v>21425.9921875</c:v>
                      </c:pt>
                      <c:pt idx="6414">
                        <c:v>21407.66015625</c:v>
                      </c:pt>
                      <c:pt idx="6415">
                        <c:v>19889.0390625</c:v>
                      </c:pt>
                      <c:pt idx="6416">
                        <c:v>19608.6328125</c:v>
                      </c:pt>
                      <c:pt idx="6417">
                        <c:v>21156.63671875</c:v>
                      </c:pt>
                      <c:pt idx="6418">
                        <c:v>21372.18359375</c:v>
                      </c:pt>
                      <c:pt idx="6419">
                        <c:v>18593.2421875</c:v>
                      </c:pt>
                      <c:pt idx="6420">
                        <c:v>15575.484375</c:v>
                      </c:pt>
                      <c:pt idx="6421">
                        <c:v>21420.71875</c:v>
                      </c:pt>
                      <c:pt idx="6422">
                        <c:v>24581.1328125</c:v>
                      </c:pt>
                      <c:pt idx="6423">
                        <c:v>23013.484375</c:v>
                      </c:pt>
                      <c:pt idx="6424">
                        <c:v>21164.09765625</c:v>
                      </c:pt>
                      <c:pt idx="6425">
                        <c:v>19440.03125</c:v>
                      </c:pt>
                      <c:pt idx="6426">
                        <c:v>17089.62109375</c:v>
                      </c:pt>
                      <c:pt idx="6427">
                        <c:v>14600.484375</c:v>
                      </c:pt>
                      <c:pt idx="6428">
                        <c:v>14705.61328125</c:v>
                      </c:pt>
                      <c:pt idx="6429">
                        <c:v>16115.25</c:v>
                      </c:pt>
                      <c:pt idx="6430">
                        <c:v>18863.22265625</c:v>
                      </c:pt>
                      <c:pt idx="6431">
                        <c:v>22239.6953125</c:v>
                      </c:pt>
                      <c:pt idx="6432">
                        <c:v>24126.52734375</c:v>
                      </c:pt>
                      <c:pt idx="6433">
                        <c:v>24277.91015625</c:v>
                      </c:pt>
                      <c:pt idx="6434">
                        <c:v>24678.29296875</c:v>
                      </c:pt>
                      <c:pt idx="6435">
                        <c:v>22393.90234375</c:v>
                      </c:pt>
                      <c:pt idx="6436">
                        <c:v>22530.66015625</c:v>
                      </c:pt>
                      <c:pt idx="6437">
                        <c:v>13284.3203125</c:v>
                      </c:pt>
                      <c:pt idx="6438">
                        <c:v>10668.0078125</c:v>
                      </c:pt>
                      <c:pt idx="6439">
                        <c:v>15313.7265625</c:v>
                      </c:pt>
                      <c:pt idx="6440">
                        <c:v>16788.2734375</c:v>
                      </c:pt>
                      <c:pt idx="6441">
                        <c:v>15056.953125</c:v>
                      </c:pt>
                      <c:pt idx="6442">
                        <c:v>14592.609375</c:v>
                      </c:pt>
                      <c:pt idx="6443">
                        <c:v>13942.6953125</c:v>
                      </c:pt>
                      <c:pt idx="6444">
                        <c:v>12300.9609375</c:v>
                      </c:pt>
                      <c:pt idx="6445">
                        <c:v>12257.125</c:v>
                      </c:pt>
                      <c:pt idx="6446">
                        <c:v>12510.80859375</c:v>
                      </c:pt>
                      <c:pt idx="6447">
                        <c:v>14771.23046875</c:v>
                      </c:pt>
                      <c:pt idx="6448">
                        <c:v>17246.73046875</c:v>
                      </c:pt>
                      <c:pt idx="6449">
                        <c:v>16733.765625</c:v>
                      </c:pt>
                      <c:pt idx="6450">
                        <c:v>16798.3046875</c:v>
                      </c:pt>
                      <c:pt idx="6451">
                        <c:v>15697.8203125</c:v>
                      </c:pt>
                      <c:pt idx="6452">
                        <c:v>24195.35546875</c:v>
                      </c:pt>
                      <c:pt idx="6453">
                        <c:v>23298.0234375</c:v>
                      </c:pt>
                      <c:pt idx="6454">
                        <c:v>17815.6953125</c:v>
                      </c:pt>
                      <c:pt idx="6455">
                        <c:v>23840.7421875</c:v>
                      </c:pt>
                      <c:pt idx="6456">
                        <c:v>21729.109375</c:v>
                      </c:pt>
                      <c:pt idx="6457">
                        <c:v>22876.51953125</c:v>
                      </c:pt>
                      <c:pt idx="6458">
                        <c:v>20460.4765625</c:v>
                      </c:pt>
                      <c:pt idx="6459">
                        <c:v>18805.27734375</c:v>
                      </c:pt>
                      <c:pt idx="6460">
                        <c:v>17463.82421875</c:v>
                      </c:pt>
                      <c:pt idx="6461">
                        <c:v>18060.4921875</c:v>
                      </c:pt>
                      <c:pt idx="6462">
                        <c:v>20982.0390625</c:v>
                      </c:pt>
                      <c:pt idx="6463">
                        <c:v>24607.28125</c:v>
                      </c:pt>
                      <c:pt idx="6464">
                        <c:v>22439.4140625</c:v>
                      </c:pt>
                      <c:pt idx="6465">
                        <c:v>22789.921875</c:v>
                      </c:pt>
                      <c:pt idx="6466">
                        <c:v>23581.12890625</c:v>
                      </c:pt>
                      <c:pt idx="6467">
                        <c:v>18949.7578125</c:v>
                      </c:pt>
                      <c:pt idx="6468">
                        <c:v>20711.765625</c:v>
                      </c:pt>
                      <c:pt idx="6469">
                        <c:v>20940.4921875</c:v>
                      </c:pt>
                      <c:pt idx="6470">
                        <c:v>18320.921875</c:v>
                      </c:pt>
                      <c:pt idx="6471">
                        <c:v>15947.890625</c:v>
                      </c:pt>
                      <c:pt idx="6472">
                        <c:v>19789.109375</c:v>
                      </c:pt>
                      <c:pt idx="6473">
                        <c:v>20272.3671875</c:v>
                      </c:pt>
                      <c:pt idx="6474">
                        <c:v>16583.296875</c:v>
                      </c:pt>
                      <c:pt idx="6475">
                        <c:v>13527.28125</c:v>
                      </c:pt>
                      <c:pt idx="6476">
                        <c:v>20606.484375</c:v>
                      </c:pt>
                      <c:pt idx="6477">
                        <c:v>20191.0078125</c:v>
                      </c:pt>
                      <c:pt idx="6478">
                        <c:v>20251.1875</c:v>
                      </c:pt>
                      <c:pt idx="6479">
                        <c:v>20117.2890625</c:v>
                      </c:pt>
                      <c:pt idx="6480">
                        <c:v>21001.3203125</c:v>
                      </c:pt>
                      <c:pt idx="6481">
                        <c:v>17338.4375</c:v>
                      </c:pt>
                      <c:pt idx="6482">
                        <c:v>11827.5625</c:v>
                      </c:pt>
                      <c:pt idx="6483">
                        <c:v>10819.6328125</c:v>
                      </c:pt>
                      <c:pt idx="6484">
                        <c:v>12855.109375</c:v>
                      </c:pt>
                      <c:pt idx="6485">
                        <c:v>12534.1875</c:v>
                      </c:pt>
                      <c:pt idx="6486">
                        <c:v>10581.8046875</c:v>
                      </c:pt>
                      <c:pt idx="6487">
                        <c:v>7736.6015625</c:v>
                      </c:pt>
                      <c:pt idx="6488">
                        <c:v>10324.140625</c:v>
                      </c:pt>
                      <c:pt idx="6489">
                        <c:v>12612.7734375</c:v>
                      </c:pt>
                      <c:pt idx="6490">
                        <c:v>10415.2578125</c:v>
                      </c:pt>
                      <c:pt idx="6491">
                        <c:v>8690.171875</c:v>
                      </c:pt>
                      <c:pt idx="6492">
                        <c:v>8587.46875</c:v>
                      </c:pt>
                      <c:pt idx="6493">
                        <c:v>10615.296875</c:v>
                      </c:pt>
                      <c:pt idx="6494">
                        <c:v>12737.85546875</c:v>
                      </c:pt>
                      <c:pt idx="6495">
                        <c:v>13651.46484375</c:v>
                      </c:pt>
                      <c:pt idx="6496">
                        <c:v>13701.76171875</c:v>
                      </c:pt>
                      <c:pt idx="6497">
                        <c:v>15695.9765625</c:v>
                      </c:pt>
                      <c:pt idx="6498">
                        <c:v>13924.3515625</c:v>
                      </c:pt>
                      <c:pt idx="6499">
                        <c:v>11907.0703125</c:v>
                      </c:pt>
                      <c:pt idx="6500">
                        <c:v>9724.3125</c:v>
                      </c:pt>
                      <c:pt idx="6501">
                        <c:v>9511.9140625</c:v>
                      </c:pt>
                      <c:pt idx="6502">
                        <c:v>10168.828125</c:v>
                      </c:pt>
                      <c:pt idx="6503">
                        <c:v>12995.8359375</c:v>
                      </c:pt>
                      <c:pt idx="6504">
                        <c:v>14530.1484375</c:v>
                      </c:pt>
                      <c:pt idx="6505">
                        <c:v>17371.6953125</c:v>
                      </c:pt>
                      <c:pt idx="6506">
                        <c:v>18359.8515625</c:v>
                      </c:pt>
                      <c:pt idx="6507">
                        <c:v>17943.3984375</c:v>
                      </c:pt>
                      <c:pt idx="6508">
                        <c:v>16519.94140625</c:v>
                      </c:pt>
                      <c:pt idx="6509">
                        <c:v>18666.23046875</c:v>
                      </c:pt>
                      <c:pt idx="6510">
                        <c:v>18939.890625</c:v>
                      </c:pt>
                      <c:pt idx="6511">
                        <c:v>17428.2890625</c:v>
                      </c:pt>
                      <c:pt idx="6512">
                        <c:v>18151.4453125</c:v>
                      </c:pt>
                      <c:pt idx="6513">
                        <c:v>17199.109375</c:v>
                      </c:pt>
                      <c:pt idx="6514">
                        <c:v>16420.9453125</c:v>
                      </c:pt>
                      <c:pt idx="6515">
                        <c:v>17349.3828125</c:v>
                      </c:pt>
                      <c:pt idx="6516">
                        <c:v>15093.5078125</c:v>
                      </c:pt>
                      <c:pt idx="6517">
                        <c:v>18460.75</c:v>
                      </c:pt>
                      <c:pt idx="6518">
                        <c:v>16352.50390625</c:v>
                      </c:pt>
                      <c:pt idx="6519">
                        <c:v>14744.10546875</c:v>
                      </c:pt>
                      <c:pt idx="6520">
                        <c:v>13380.55859375</c:v>
                      </c:pt>
                      <c:pt idx="6521">
                        <c:v>12530.890625</c:v>
                      </c:pt>
                      <c:pt idx="6522">
                        <c:v>13451.0859375</c:v>
                      </c:pt>
                      <c:pt idx="6523">
                        <c:v>16024.91015625</c:v>
                      </c:pt>
                      <c:pt idx="6524">
                        <c:v>17399.75390625</c:v>
                      </c:pt>
                      <c:pt idx="6525">
                        <c:v>18394.8984375</c:v>
                      </c:pt>
                      <c:pt idx="6526">
                        <c:v>17816.76953125</c:v>
                      </c:pt>
                      <c:pt idx="6527">
                        <c:v>15030.5</c:v>
                      </c:pt>
                      <c:pt idx="6528">
                        <c:v>15257.703125</c:v>
                      </c:pt>
                      <c:pt idx="6529">
                        <c:v>14128.984375</c:v>
                      </c:pt>
                      <c:pt idx="6530">
                        <c:v>13217.890625</c:v>
                      </c:pt>
                      <c:pt idx="6531">
                        <c:v>12119.921875</c:v>
                      </c:pt>
                      <c:pt idx="6532">
                        <c:v>11991.578125</c:v>
                      </c:pt>
                      <c:pt idx="6533">
                        <c:v>13262.8203125</c:v>
                      </c:pt>
                      <c:pt idx="6534">
                        <c:v>12785.3515625</c:v>
                      </c:pt>
                      <c:pt idx="6535">
                        <c:v>13139.8203125</c:v>
                      </c:pt>
                      <c:pt idx="6536">
                        <c:v>13659.09375</c:v>
                      </c:pt>
                      <c:pt idx="6537">
                        <c:v>14273.84375</c:v>
                      </c:pt>
                      <c:pt idx="6538">
                        <c:v>14612.4140625</c:v>
                      </c:pt>
                      <c:pt idx="6539">
                        <c:v>12736.6953125</c:v>
                      </c:pt>
                      <c:pt idx="6540">
                        <c:v>13297.78125</c:v>
                      </c:pt>
                      <c:pt idx="6541">
                        <c:v>11598.6796875</c:v>
                      </c:pt>
                      <c:pt idx="6542">
                        <c:v>18211.93359375</c:v>
                      </c:pt>
                      <c:pt idx="6543">
                        <c:v>17404.0390625</c:v>
                      </c:pt>
                      <c:pt idx="6544">
                        <c:v>19453.12890625</c:v>
                      </c:pt>
                      <c:pt idx="6545">
                        <c:v>18416.13671875</c:v>
                      </c:pt>
                      <c:pt idx="6546">
                        <c:v>18035.421875</c:v>
                      </c:pt>
                      <c:pt idx="6547">
                        <c:v>18948.9609375</c:v>
                      </c:pt>
                      <c:pt idx="6548">
                        <c:v>19093.7421875</c:v>
                      </c:pt>
                      <c:pt idx="6549">
                        <c:v>19293.43359375</c:v>
                      </c:pt>
                      <c:pt idx="6550">
                        <c:v>15870.953125</c:v>
                      </c:pt>
                      <c:pt idx="6551">
                        <c:v>12431.21875</c:v>
                      </c:pt>
                      <c:pt idx="6552">
                        <c:v>7626.0703125</c:v>
                      </c:pt>
                      <c:pt idx="6553">
                        <c:v>8394.765625</c:v>
                      </c:pt>
                      <c:pt idx="6554">
                        <c:v>19215.5703125</c:v>
                      </c:pt>
                      <c:pt idx="6555">
                        <c:v>18005.4453125</c:v>
                      </c:pt>
                      <c:pt idx="6556">
                        <c:v>16549.265625</c:v>
                      </c:pt>
                      <c:pt idx="6557">
                        <c:v>23184.21875</c:v>
                      </c:pt>
                      <c:pt idx="6558">
                        <c:v>19465.71875</c:v>
                      </c:pt>
                      <c:pt idx="6559">
                        <c:v>19188.046875</c:v>
                      </c:pt>
                      <c:pt idx="6560">
                        <c:v>24332.08203125</c:v>
                      </c:pt>
                      <c:pt idx="6561">
                        <c:v>25655.89453125</c:v>
                      </c:pt>
                      <c:pt idx="6562">
                        <c:v>23018.5703125</c:v>
                      </c:pt>
                      <c:pt idx="6563">
                        <c:v>17973.7421875</c:v>
                      </c:pt>
                      <c:pt idx="6564">
                        <c:v>25878.48046875</c:v>
                      </c:pt>
                      <c:pt idx="6565">
                        <c:v>24596.30078125</c:v>
                      </c:pt>
                      <c:pt idx="6566">
                        <c:v>25511.48828125</c:v>
                      </c:pt>
                      <c:pt idx="6567">
                        <c:v>22729.9140625</c:v>
                      </c:pt>
                      <c:pt idx="6568">
                        <c:v>18560.1171875</c:v>
                      </c:pt>
                      <c:pt idx="6569">
                        <c:v>19450.109375</c:v>
                      </c:pt>
                      <c:pt idx="6570">
                        <c:v>25581.50390625</c:v>
                      </c:pt>
                      <c:pt idx="6571">
                        <c:v>25082.72265625</c:v>
                      </c:pt>
                      <c:pt idx="6572">
                        <c:v>27010.59375</c:v>
                      </c:pt>
                      <c:pt idx="6573">
                        <c:v>25038.58203125</c:v>
                      </c:pt>
                      <c:pt idx="6574">
                        <c:v>22985.85546875</c:v>
                      </c:pt>
                      <c:pt idx="6575">
                        <c:v>20762.3828125</c:v>
                      </c:pt>
                      <c:pt idx="6576">
                        <c:v>19092.546875</c:v>
                      </c:pt>
                      <c:pt idx="6577">
                        <c:v>19976.23046875</c:v>
                      </c:pt>
                      <c:pt idx="6578">
                        <c:v>23243</c:v>
                      </c:pt>
                      <c:pt idx="6579">
                        <c:v>25641.421875</c:v>
                      </c:pt>
                      <c:pt idx="6580">
                        <c:v>27413.2578125</c:v>
                      </c:pt>
                      <c:pt idx="6581">
                        <c:v>27053.06640625</c:v>
                      </c:pt>
                      <c:pt idx="6582">
                        <c:v>25918.6328125</c:v>
                      </c:pt>
                      <c:pt idx="6583">
                        <c:v>26346.19921875</c:v>
                      </c:pt>
                      <c:pt idx="6584">
                        <c:v>27180.30078125</c:v>
                      </c:pt>
                      <c:pt idx="6585">
                        <c:v>22291.71484375</c:v>
                      </c:pt>
                      <c:pt idx="6586">
                        <c:v>26981.5625</c:v>
                      </c:pt>
                      <c:pt idx="6587">
                        <c:v>12777.7578125</c:v>
                      </c:pt>
                      <c:pt idx="6588">
                        <c:v>14543.0546875</c:v>
                      </c:pt>
                      <c:pt idx="6589">
                        <c:v>14651.6875</c:v>
                      </c:pt>
                      <c:pt idx="6590">
                        <c:v>11854.5234375</c:v>
                      </c:pt>
                      <c:pt idx="6591">
                        <c:v>11935.2421875</c:v>
                      </c:pt>
                      <c:pt idx="6592">
                        <c:v>12701.4296875</c:v>
                      </c:pt>
                      <c:pt idx="6593">
                        <c:v>13068.4140625</c:v>
                      </c:pt>
                      <c:pt idx="6594">
                        <c:v>15842.796875</c:v>
                      </c:pt>
                      <c:pt idx="6595">
                        <c:v>14973.96875</c:v>
                      </c:pt>
                      <c:pt idx="6596">
                        <c:v>12698.4453125</c:v>
                      </c:pt>
                      <c:pt idx="6597">
                        <c:v>9152.609375</c:v>
                      </c:pt>
                      <c:pt idx="6598">
                        <c:v>7238.7109375</c:v>
                      </c:pt>
                      <c:pt idx="6599">
                        <c:v>3656.84375</c:v>
                      </c:pt>
                      <c:pt idx="6600">
                        <c:v>11058.703125</c:v>
                      </c:pt>
                      <c:pt idx="6601">
                        <c:v>15593.73046875</c:v>
                      </c:pt>
                      <c:pt idx="6602">
                        <c:v>15117.3984375</c:v>
                      </c:pt>
                      <c:pt idx="6603">
                        <c:v>14918.21484375</c:v>
                      </c:pt>
                      <c:pt idx="6604">
                        <c:v>16541.15625</c:v>
                      </c:pt>
                      <c:pt idx="6605">
                        <c:v>15377.4140625</c:v>
                      </c:pt>
                      <c:pt idx="6606">
                        <c:v>15219.7109375</c:v>
                      </c:pt>
                      <c:pt idx="6607">
                        <c:v>16484.2421875</c:v>
                      </c:pt>
                      <c:pt idx="6608">
                        <c:v>16353.7890625</c:v>
                      </c:pt>
                      <c:pt idx="6609">
                        <c:v>16869.3046875</c:v>
                      </c:pt>
                      <c:pt idx="6610">
                        <c:v>16850.6875</c:v>
                      </c:pt>
                      <c:pt idx="6611">
                        <c:v>12624.640625</c:v>
                      </c:pt>
                      <c:pt idx="6612">
                        <c:v>10071.0390625</c:v>
                      </c:pt>
                      <c:pt idx="6613">
                        <c:v>6421.609375</c:v>
                      </c:pt>
                      <c:pt idx="6614">
                        <c:v>6195.5625</c:v>
                      </c:pt>
                      <c:pt idx="6615">
                        <c:v>14473.8671875</c:v>
                      </c:pt>
                      <c:pt idx="6616">
                        <c:v>15763.171875</c:v>
                      </c:pt>
                      <c:pt idx="6617">
                        <c:v>27419.5234375</c:v>
                      </c:pt>
                      <c:pt idx="6618">
                        <c:v>27518.2734375</c:v>
                      </c:pt>
                      <c:pt idx="6619">
                        <c:v>25826.93359375</c:v>
                      </c:pt>
                      <c:pt idx="6620">
                        <c:v>27356.67578125</c:v>
                      </c:pt>
                      <c:pt idx="6621">
                        <c:v>27430.7734375</c:v>
                      </c:pt>
                      <c:pt idx="6622">
                        <c:v>25278.2734375</c:v>
                      </c:pt>
                      <c:pt idx="6623">
                        <c:v>26113.67578125</c:v>
                      </c:pt>
                      <c:pt idx="6624">
                        <c:v>27220.3203125</c:v>
                      </c:pt>
                      <c:pt idx="6625">
                        <c:v>24918.61328125</c:v>
                      </c:pt>
                      <c:pt idx="6626">
                        <c:v>24225.9765625</c:v>
                      </c:pt>
                      <c:pt idx="6627">
                        <c:v>24263.23046875</c:v>
                      </c:pt>
                      <c:pt idx="6628">
                        <c:v>25805.89453125</c:v>
                      </c:pt>
                      <c:pt idx="6629">
                        <c:v>25051.21875</c:v>
                      </c:pt>
                      <c:pt idx="6630">
                        <c:v>26346.42578125</c:v>
                      </c:pt>
                      <c:pt idx="6631">
                        <c:v>25897.9453125</c:v>
                      </c:pt>
                      <c:pt idx="6632">
                        <c:v>26516.22265625</c:v>
                      </c:pt>
                      <c:pt idx="6633">
                        <c:v>23579.0703125</c:v>
                      </c:pt>
                      <c:pt idx="6634">
                        <c:v>19169.265625</c:v>
                      </c:pt>
                      <c:pt idx="6635">
                        <c:v>19334.1640625</c:v>
                      </c:pt>
                      <c:pt idx="6636">
                        <c:v>26778.90234375</c:v>
                      </c:pt>
                      <c:pt idx="6637">
                        <c:v>25715.1015625</c:v>
                      </c:pt>
                      <c:pt idx="6638">
                        <c:v>25879.62890625</c:v>
                      </c:pt>
                      <c:pt idx="6639">
                        <c:v>26276.1875</c:v>
                      </c:pt>
                      <c:pt idx="6640">
                        <c:v>23744.1796875</c:v>
                      </c:pt>
                      <c:pt idx="6641">
                        <c:v>25922.17578125</c:v>
                      </c:pt>
                      <c:pt idx="6642">
                        <c:v>20946.953125</c:v>
                      </c:pt>
                      <c:pt idx="6643">
                        <c:v>25985.09765625</c:v>
                      </c:pt>
                      <c:pt idx="6644">
                        <c:v>22979.15625</c:v>
                      </c:pt>
                      <c:pt idx="6645">
                        <c:v>19359.3515625</c:v>
                      </c:pt>
                      <c:pt idx="6646">
                        <c:v>20831.90625</c:v>
                      </c:pt>
                      <c:pt idx="6647">
                        <c:v>22674.6953125</c:v>
                      </c:pt>
                      <c:pt idx="6648">
                        <c:v>19252.015625</c:v>
                      </c:pt>
                      <c:pt idx="6649">
                        <c:v>17149.5859375</c:v>
                      </c:pt>
                      <c:pt idx="6650">
                        <c:v>12277.1171875</c:v>
                      </c:pt>
                      <c:pt idx="6651">
                        <c:v>12626.640625</c:v>
                      </c:pt>
                      <c:pt idx="6652">
                        <c:v>22416.23828125</c:v>
                      </c:pt>
                      <c:pt idx="6653">
                        <c:v>23435.234375</c:v>
                      </c:pt>
                      <c:pt idx="6654">
                        <c:v>22241.5859375</c:v>
                      </c:pt>
                      <c:pt idx="6655">
                        <c:v>20225.921875</c:v>
                      </c:pt>
                      <c:pt idx="6656">
                        <c:v>17321.890625</c:v>
                      </c:pt>
                      <c:pt idx="6657">
                        <c:v>16910.1953125</c:v>
                      </c:pt>
                      <c:pt idx="6658">
                        <c:v>18165.58203125</c:v>
                      </c:pt>
                      <c:pt idx="6659">
                        <c:v>20066.53515625</c:v>
                      </c:pt>
                      <c:pt idx="6660">
                        <c:v>22073.17578125</c:v>
                      </c:pt>
                      <c:pt idx="6661">
                        <c:v>22178.29296875</c:v>
                      </c:pt>
                      <c:pt idx="6662">
                        <c:v>23151.47265625</c:v>
                      </c:pt>
                      <c:pt idx="6663">
                        <c:v>23471.046875</c:v>
                      </c:pt>
                      <c:pt idx="6664">
                        <c:v>18225.3046875</c:v>
                      </c:pt>
                      <c:pt idx="6665">
                        <c:v>18838.3203125</c:v>
                      </c:pt>
                      <c:pt idx="6666">
                        <c:v>24016.08984375</c:v>
                      </c:pt>
                      <c:pt idx="6667">
                        <c:v>25620.08203125</c:v>
                      </c:pt>
                      <c:pt idx="6668">
                        <c:v>21390.51953125</c:v>
                      </c:pt>
                      <c:pt idx="6669">
                        <c:v>16076.9921875</c:v>
                      </c:pt>
                      <c:pt idx="6670">
                        <c:v>22405.55078125</c:v>
                      </c:pt>
                      <c:pt idx="6671">
                        <c:v>24901.734375</c:v>
                      </c:pt>
                      <c:pt idx="6672">
                        <c:v>21651.3125</c:v>
                      </c:pt>
                      <c:pt idx="6673">
                        <c:v>25597.2890625</c:v>
                      </c:pt>
                      <c:pt idx="6674">
                        <c:v>22053.125</c:v>
                      </c:pt>
                      <c:pt idx="6675">
                        <c:v>23040</c:v>
                      </c:pt>
                      <c:pt idx="6676">
                        <c:v>22820.1328125</c:v>
                      </c:pt>
                      <c:pt idx="6677">
                        <c:v>18967.9609375</c:v>
                      </c:pt>
                      <c:pt idx="6678">
                        <c:v>20924.859375</c:v>
                      </c:pt>
                      <c:pt idx="6679">
                        <c:v>21066.796875</c:v>
                      </c:pt>
                      <c:pt idx="6680">
                        <c:v>20466.4609375</c:v>
                      </c:pt>
                      <c:pt idx="6681">
                        <c:v>18680.15625</c:v>
                      </c:pt>
                      <c:pt idx="6682">
                        <c:v>17404.5703125</c:v>
                      </c:pt>
                      <c:pt idx="6683">
                        <c:v>17607.75</c:v>
                      </c:pt>
                      <c:pt idx="6684">
                        <c:v>16597.359375</c:v>
                      </c:pt>
                      <c:pt idx="6685">
                        <c:v>17236.90625</c:v>
                      </c:pt>
                      <c:pt idx="6686">
                        <c:v>18210.7109375</c:v>
                      </c:pt>
                      <c:pt idx="6687">
                        <c:v>18978.7890625</c:v>
                      </c:pt>
                      <c:pt idx="6688">
                        <c:v>20540.3203125</c:v>
                      </c:pt>
                      <c:pt idx="6689">
                        <c:v>20545.109375</c:v>
                      </c:pt>
                      <c:pt idx="6690">
                        <c:v>19518.4765625</c:v>
                      </c:pt>
                      <c:pt idx="6691">
                        <c:v>19994.0390625</c:v>
                      </c:pt>
                      <c:pt idx="6692">
                        <c:v>13179.5234375</c:v>
                      </c:pt>
                      <c:pt idx="6693">
                        <c:v>13266.6953125</c:v>
                      </c:pt>
                      <c:pt idx="6694">
                        <c:v>12267.1015625</c:v>
                      </c:pt>
                      <c:pt idx="6695">
                        <c:v>12384.921875</c:v>
                      </c:pt>
                      <c:pt idx="6696">
                        <c:v>10197.109375</c:v>
                      </c:pt>
                      <c:pt idx="6697">
                        <c:v>11507.890625</c:v>
                      </c:pt>
                      <c:pt idx="6698">
                        <c:v>12758.1875</c:v>
                      </c:pt>
                      <c:pt idx="6699">
                        <c:v>12509.15625</c:v>
                      </c:pt>
                      <c:pt idx="6700">
                        <c:v>12248.828125</c:v>
                      </c:pt>
                      <c:pt idx="6701">
                        <c:v>13236.375</c:v>
                      </c:pt>
                      <c:pt idx="6702">
                        <c:v>14041.984375</c:v>
                      </c:pt>
                      <c:pt idx="6703">
                        <c:v>14470.6953125</c:v>
                      </c:pt>
                      <c:pt idx="6704">
                        <c:v>13514.1875</c:v>
                      </c:pt>
                      <c:pt idx="6705">
                        <c:v>14344.484375</c:v>
                      </c:pt>
                      <c:pt idx="6706">
                        <c:v>12565.65625</c:v>
                      </c:pt>
                      <c:pt idx="6707">
                        <c:v>27265.16796875</c:v>
                      </c:pt>
                      <c:pt idx="6708">
                        <c:v>25521.12109375</c:v>
                      </c:pt>
                      <c:pt idx="6709">
                        <c:v>28505.98046875</c:v>
                      </c:pt>
                      <c:pt idx="6710">
                        <c:v>28710.8046875</c:v>
                      </c:pt>
                      <c:pt idx="6711">
                        <c:v>25491.60546875</c:v>
                      </c:pt>
                      <c:pt idx="6712">
                        <c:v>28963.72265625</c:v>
                      </c:pt>
                      <c:pt idx="6713">
                        <c:v>28701.43359375</c:v>
                      </c:pt>
                      <c:pt idx="6714">
                        <c:v>28104.72265625</c:v>
                      </c:pt>
                      <c:pt idx="6715">
                        <c:v>28555.60546875</c:v>
                      </c:pt>
                      <c:pt idx="6716">
                        <c:v>26820.140625</c:v>
                      </c:pt>
                      <c:pt idx="6717">
                        <c:v>25460.98046875</c:v>
                      </c:pt>
                      <c:pt idx="6718">
                        <c:v>25790.32421875</c:v>
                      </c:pt>
                      <c:pt idx="6719">
                        <c:v>27910.21875</c:v>
                      </c:pt>
                      <c:pt idx="6720">
                        <c:v>28220.734375</c:v>
                      </c:pt>
                      <c:pt idx="6721">
                        <c:v>26470.125</c:v>
                      </c:pt>
                      <c:pt idx="6722">
                        <c:v>15031.9921875</c:v>
                      </c:pt>
                      <c:pt idx="6723">
                        <c:v>13306.84375</c:v>
                      </c:pt>
                      <c:pt idx="6724">
                        <c:v>12091.21875</c:v>
                      </c:pt>
                      <c:pt idx="6725">
                        <c:v>11816.7890625</c:v>
                      </c:pt>
                      <c:pt idx="6726">
                        <c:v>13263.03125</c:v>
                      </c:pt>
                      <c:pt idx="6727">
                        <c:v>14472.671875</c:v>
                      </c:pt>
                      <c:pt idx="6728">
                        <c:v>11863.53125</c:v>
                      </c:pt>
                      <c:pt idx="6729">
                        <c:v>8770.9375</c:v>
                      </c:pt>
                      <c:pt idx="6730">
                        <c:v>8853.9140625</c:v>
                      </c:pt>
                      <c:pt idx="6731">
                        <c:v>14282.15625</c:v>
                      </c:pt>
                      <c:pt idx="6732">
                        <c:v>14601.73828125</c:v>
                      </c:pt>
                      <c:pt idx="6733">
                        <c:v>14778.68359375</c:v>
                      </c:pt>
                      <c:pt idx="6734">
                        <c:v>13944.0390625</c:v>
                      </c:pt>
                      <c:pt idx="6735">
                        <c:v>13946.5546875</c:v>
                      </c:pt>
                      <c:pt idx="6736">
                        <c:v>14444.109375</c:v>
                      </c:pt>
                      <c:pt idx="6737">
                        <c:v>19381.5625</c:v>
                      </c:pt>
                      <c:pt idx="6738">
                        <c:v>18809.875</c:v>
                      </c:pt>
                      <c:pt idx="6739">
                        <c:v>20604.0234375</c:v>
                      </c:pt>
                      <c:pt idx="6740">
                        <c:v>19546.65625</c:v>
                      </c:pt>
                      <c:pt idx="6741">
                        <c:v>19007.0625</c:v>
                      </c:pt>
                      <c:pt idx="6742">
                        <c:v>20897.5234375</c:v>
                      </c:pt>
                      <c:pt idx="6743">
                        <c:v>21001.9453125</c:v>
                      </c:pt>
                      <c:pt idx="6744">
                        <c:v>18799.8125</c:v>
                      </c:pt>
                      <c:pt idx="6745">
                        <c:v>14394.8828125</c:v>
                      </c:pt>
                      <c:pt idx="6746">
                        <c:v>9449.1640625</c:v>
                      </c:pt>
                      <c:pt idx="6747">
                        <c:v>9931.3203125</c:v>
                      </c:pt>
                      <c:pt idx="6748">
                        <c:v>18374.8671875</c:v>
                      </c:pt>
                      <c:pt idx="6749">
                        <c:v>19872.09375</c:v>
                      </c:pt>
                      <c:pt idx="6750">
                        <c:v>21203.1015625</c:v>
                      </c:pt>
                      <c:pt idx="6751">
                        <c:v>19314.3046875</c:v>
                      </c:pt>
                      <c:pt idx="6752">
                        <c:v>2923.328125</c:v>
                      </c:pt>
                      <c:pt idx="6753">
                        <c:v>3494.609375</c:v>
                      </c:pt>
                      <c:pt idx="6754">
                        <c:v>-6265.6640625</c:v>
                      </c:pt>
                      <c:pt idx="6755">
                        <c:v>-7714.6953125</c:v>
                      </c:pt>
                      <c:pt idx="6756">
                        <c:v>-6749.0625</c:v>
                      </c:pt>
                      <c:pt idx="6757">
                        <c:v>-6564.09375</c:v>
                      </c:pt>
                      <c:pt idx="6758">
                        <c:v>-8255.4609375</c:v>
                      </c:pt>
                      <c:pt idx="6759">
                        <c:v>-7190.90625</c:v>
                      </c:pt>
                      <c:pt idx="6760">
                        <c:v>-5004.5703125</c:v>
                      </c:pt>
                      <c:pt idx="6761">
                        <c:v>-4853.7421875</c:v>
                      </c:pt>
                      <c:pt idx="6762">
                        <c:v>-6240.9140625</c:v>
                      </c:pt>
                      <c:pt idx="6763">
                        <c:v>-10024.7734375</c:v>
                      </c:pt>
                      <c:pt idx="6764">
                        <c:v>-10634.6015625</c:v>
                      </c:pt>
                      <c:pt idx="6765">
                        <c:v>-12661.203125</c:v>
                      </c:pt>
                      <c:pt idx="6766">
                        <c:v>2182.53125</c:v>
                      </c:pt>
                      <c:pt idx="6767">
                        <c:v>4333.9375</c:v>
                      </c:pt>
                      <c:pt idx="6768">
                        <c:v>3201.078125</c:v>
                      </c:pt>
                      <c:pt idx="6769">
                        <c:v>609.015625</c:v>
                      </c:pt>
                      <c:pt idx="6770">
                        <c:v>-1534.1015625</c:v>
                      </c:pt>
                      <c:pt idx="6771">
                        <c:v>1418.6171875</c:v>
                      </c:pt>
                      <c:pt idx="6772">
                        <c:v>1219.296875</c:v>
                      </c:pt>
                      <c:pt idx="6773">
                        <c:v>3821.796875</c:v>
                      </c:pt>
                      <c:pt idx="6774">
                        <c:v>3532.7890625</c:v>
                      </c:pt>
                      <c:pt idx="6775">
                        <c:v>2987.515625</c:v>
                      </c:pt>
                      <c:pt idx="6776">
                        <c:v>2950.9453125</c:v>
                      </c:pt>
                      <c:pt idx="6777">
                        <c:v>1471.3359375</c:v>
                      </c:pt>
                      <c:pt idx="6778">
                        <c:v>-2600.78125</c:v>
                      </c:pt>
                      <c:pt idx="6779">
                        <c:v>-4501.8828125</c:v>
                      </c:pt>
                      <c:pt idx="6780">
                        <c:v>-7009.25</c:v>
                      </c:pt>
                      <c:pt idx="6781">
                        <c:v>7439.5</c:v>
                      </c:pt>
                      <c:pt idx="6782">
                        <c:v>21756.1484375</c:v>
                      </c:pt>
                      <c:pt idx="6783">
                        <c:v>17829.359375</c:v>
                      </c:pt>
                      <c:pt idx="6784">
                        <c:v>21139.16015625</c:v>
                      </c:pt>
                      <c:pt idx="6785">
                        <c:v>18763.640625</c:v>
                      </c:pt>
                      <c:pt idx="6786">
                        <c:v>17515.6953125</c:v>
                      </c:pt>
                      <c:pt idx="6787">
                        <c:v>16851.1640625</c:v>
                      </c:pt>
                      <c:pt idx="6788">
                        <c:v>16540.7890625</c:v>
                      </c:pt>
                      <c:pt idx="6789">
                        <c:v>18497.34375</c:v>
                      </c:pt>
                      <c:pt idx="6790">
                        <c:v>22052.55859375</c:v>
                      </c:pt>
                      <c:pt idx="6791">
                        <c:v>19477.97265625</c:v>
                      </c:pt>
                      <c:pt idx="6792">
                        <c:v>18697.97265625</c:v>
                      </c:pt>
                      <c:pt idx="6793">
                        <c:v>19668.46484375</c:v>
                      </c:pt>
                      <c:pt idx="6794">
                        <c:v>21284.359375</c:v>
                      </c:pt>
                      <c:pt idx="6795">
                        <c:v>21231.4921875</c:v>
                      </c:pt>
                      <c:pt idx="6796">
                        <c:v>21873.1796875</c:v>
                      </c:pt>
                      <c:pt idx="6797">
                        <c:v>29312.9453125</c:v>
                      </c:pt>
                      <c:pt idx="6798">
                        <c:v>28902.48828125</c:v>
                      </c:pt>
                      <c:pt idx="6799">
                        <c:v>28243.69140625</c:v>
                      </c:pt>
                      <c:pt idx="6800">
                        <c:v>26241.80859375</c:v>
                      </c:pt>
                      <c:pt idx="6801">
                        <c:v>26039.98828125</c:v>
                      </c:pt>
                      <c:pt idx="6802">
                        <c:v>28663.578125</c:v>
                      </c:pt>
                      <c:pt idx="6803">
                        <c:v>28601.76171875</c:v>
                      </c:pt>
                      <c:pt idx="6804">
                        <c:v>27099.96875</c:v>
                      </c:pt>
                      <c:pt idx="6805">
                        <c:v>25090.75</c:v>
                      </c:pt>
                      <c:pt idx="6806">
                        <c:v>25296.98828125</c:v>
                      </c:pt>
                      <c:pt idx="6807">
                        <c:v>29232.328125</c:v>
                      </c:pt>
                      <c:pt idx="6808">
                        <c:v>29006.90625</c:v>
                      </c:pt>
                      <c:pt idx="6809">
                        <c:v>29347.14453125</c:v>
                      </c:pt>
                      <c:pt idx="6810">
                        <c:v>28728.3515625</c:v>
                      </c:pt>
                      <c:pt idx="6811">
                        <c:v>27885.8828125</c:v>
                      </c:pt>
                      <c:pt idx="6812">
                        <c:v>22634.03125</c:v>
                      </c:pt>
                      <c:pt idx="6813">
                        <c:v>21984.921875</c:v>
                      </c:pt>
                      <c:pt idx="6814">
                        <c:v>21291.67578125</c:v>
                      </c:pt>
                      <c:pt idx="6815">
                        <c:v>21598.70703125</c:v>
                      </c:pt>
                      <c:pt idx="6816">
                        <c:v>22157.39453125</c:v>
                      </c:pt>
                      <c:pt idx="6817">
                        <c:v>20662.890625</c:v>
                      </c:pt>
                      <c:pt idx="6818">
                        <c:v>20042.9375</c:v>
                      </c:pt>
                      <c:pt idx="6819">
                        <c:v>21806.49609375</c:v>
                      </c:pt>
                      <c:pt idx="6820">
                        <c:v>22765.5625</c:v>
                      </c:pt>
                      <c:pt idx="6821">
                        <c:v>22630</c:v>
                      </c:pt>
                      <c:pt idx="6822">
                        <c:v>22596.08984375</c:v>
                      </c:pt>
                      <c:pt idx="6823">
                        <c:v>20290.96484375</c:v>
                      </c:pt>
                      <c:pt idx="6824">
                        <c:v>18848.015625</c:v>
                      </c:pt>
                      <c:pt idx="6825">
                        <c:v>17989.0546875</c:v>
                      </c:pt>
                      <c:pt idx="6826">
                        <c:v>21739.58203125</c:v>
                      </c:pt>
                      <c:pt idx="6827">
                        <c:v>19277.3046875</c:v>
                      </c:pt>
                      <c:pt idx="6828">
                        <c:v>17913.5234375</c:v>
                      </c:pt>
                      <c:pt idx="6829">
                        <c:v>14333.640625</c:v>
                      </c:pt>
                      <c:pt idx="6830">
                        <c:v>11680.3828125</c:v>
                      </c:pt>
                      <c:pt idx="6831">
                        <c:v>7317.3125</c:v>
                      </c:pt>
                      <c:pt idx="6832">
                        <c:v>8833.859375</c:v>
                      </c:pt>
                      <c:pt idx="6833">
                        <c:v>17813.984375</c:v>
                      </c:pt>
                      <c:pt idx="6834">
                        <c:v>18966.15625</c:v>
                      </c:pt>
                      <c:pt idx="6835">
                        <c:v>18083</c:v>
                      </c:pt>
                      <c:pt idx="6836">
                        <c:v>16102.890625</c:v>
                      </c:pt>
                      <c:pt idx="6837">
                        <c:v>14657.8515625</c:v>
                      </c:pt>
                      <c:pt idx="6838">
                        <c:v>14310.546875</c:v>
                      </c:pt>
                      <c:pt idx="6839">
                        <c:v>15392.7734375</c:v>
                      </c:pt>
                      <c:pt idx="6840">
                        <c:v>17579.3515625</c:v>
                      </c:pt>
                      <c:pt idx="6841">
                        <c:v>19748.984375</c:v>
                      </c:pt>
                      <c:pt idx="6842">
                        <c:v>22250.9609375</c:v>
                      </c:pt>
                      <c:pt idx="6843">
                        <c:v>20923.8046875</c:v>
                      </c:pt>
                      <c:pt idx="6844">
                        <c:v>20144.921875</c:v>
                      </c:pt>
                      <c:pt idx="6845">
                        <c:v>23312.28125</c:v>
                      </c:pt>
                      <c:pt idx="6846">
                        <c:v>21976.1953125</c:v>
                      </c:pt>
                      <c:pt idx="6847">
                        <c:v>21020.6953125</c:v>
                      </c:pt>
                      <c:pt idx="6848">
                        <c:v>22919.328125</c:v>
                      </c:pt>
                      <c:pt idx="6849">
                        <c:v>22066.3515625</c:v>
                      </c:pt>
                      <c:pt idx="6850">
                        <c:v>20691.97265625</c:v>
                      </c:pt>
                      <c:pt idx="6851">
                        <c:v>22893.5703125</c:v>
                      </c:pt>
                      <c:pt idx="6852">
                        <c:v>23339.4609375</c:v>
                      </c:pt>
                      <c:pt idx="6853">
                        <c:v>21975.21875</c:v>
                      </c:pt>
                      <c:pt idx="6854">
                        <c:v>18466.484375</c:v>
                      </c:pt>
                      <c:pt idx="6855">
                        <c:v>22924.6328125</c:v>
                      </c:pt>
                      <c:pt idx="6856">
                        <c:v>17303.1953125</c:v>
                      </c:pt>
                      <c:pt idx="6857">
                        <c:v>13207.734375</c:v>
                      </c:pt>
                      <c:pt idx="6858">
                        <c:v>11622.046875</c:v>
                      </c:pt>
                      <c:pt idx="6859">
                        <c:v>8129.640625</c:v>
                      </c:pt>
                      <c:pt idx="6860">
                        <c:v>7484.0390625</c:v>
                      </c:pt>
                      <c:pt idx="6861">
                        <c:v>9407.171875</c:v>
                      </c:pt>
                      <c:pt idx="6862">
                        <c:v>12302.0859375</c:v>
                      </c:pt>
                      <c:pt idx="6863">
                        <c:v>12732.1640625</c:v>
                      </c:pt>
                      <c:pt idx="6864">
                        <c:v>14026.375</c:v>
                      </c:pt>
                      <c:pt idx="6865">
                        <c:v>13186.59375</c:v>
                      </c:pt>
                      <c:pt idx="6866">
                        <c:v>11384.765625</c:v>
                      </c:pt>
                      <c:pt idx="6867">
                        <c:v>9946.859375</c:v>
                      </c:pt>
                      <c:pt idx="6868">
                        <c:v>7216.609375</c:v>
                      </c:pt>
                      <c:pt idx="6869">
                        <c:v>13762.25</c:v>
                      </c:pt>
                      <c:pt idx="6870">
                        <c:v>12882.8671875</c:v>
                      </c:pt>
                      <c:pt idx="6871">
                        <c:v>12842.640625</c:v>
                      </c:pt>
                      <c:pt idx="6872">
                        <c:v>18094.171875</c:v>
                      </c:pt>
                      <c:pt idx="6873">
                        <c:v>15994.171875</c:v>
                      </c:pt>
                      <c:pt idx="6874">
                        <c:v>13524.9609375</c:v>
                      </c:pt>
                      <c:pt idx="6875">
                        <c:v>11783.328125</c:v>
                      </c:pt>
                      <c:pt idx="6876">
                        <c:v>10286.9296875</c:v>
                      </c:pt>
                      <c:pt idx="6877">
                        <c:v>10267.2890625</c:v>
                      </c:pt>
                      <c:pt idx="6878">
                        <c:v>13753.265625</c:v>
                      </c:pt>
                      <c:pt idx="6879">
                        <c:v>15182.203125</c:v>
                      </c:pt>
                      <c:pt idx="6880">
                        <c:v>18535.09375</c:v>
                      </c:pt>
                      <c:pt idx="6881">
                        <c:v>20008.8515625</c:v>
                      </c:pt>
                      <c:pt idx="6882">
                        <c:v>21083.734375</c:v>
                      </c:pt>
                      <c:pt idx="6883">
                        <c:v>19691.0625</c:v>
                      </c:pt>
                      <c:pt idx="6884">
                        <c:v>18740.44140625</c:v>
                      </c:pt>
                      <c:pt idx="6885">
                        <c:v>19770.9765625</c:v>
                      </c:pt>
                      <c:pt idx="6886">
                        <c:v>19377.62890625</c:v>
                      </c:pt>
                      <c:pt idx="6887">
                        <c:v>17273.40625</c:v>
                      </c:pt>
                      <c:pt idx="6888">
                        <c:v>15202.6484375</c:v>
                      </c:pt>
                      <c:pt idx="6889">
                        <c:v>13130.3671875</c:v>
                      </c:pt>
                      <c:pt idx="6890">
                        <c:v>11689.7890625</c:v>
                      </c:pt>
                      <c:pt idx="6891">
                        <c:v>12091.640625</c:v>
                      </c:pt>
                      <c:pt idx="6892">
                        <c:v>14605.3203125</c:v>
                      </c:pt>
                      <c:pt idx="6893">
                        <c:v>16213.96875</c:v>
                      </c:pt>
                      <c:pt idx="6894">
                        <c:v>17417.234375</c:v>
                      </c:pt>
                      <c:pt idx="6895">
                        <c:v>18376.4921875</c:v>
                      </c:pt>
                      <c:pt idx="6896">
                        <c:v>19385.2734375</c:v>
                      </c:pt>
                      <c:pt idx="6897">
                        <c:v>19328.5</c:v>
                      </c:pt>
                      <c:pt idx="6898">
                        <c:v>14971.5078125</c:v>
                      </c:pt>
                      <c:pt idx="6899">
                        <c:v>11848.75</c:v>
                      </c:pt>
                      <c:pt idx="6900">
                        <c:v>8475.4296875</c:v>
                      </c:pt>
                      <c:pt idx="6901">
                        <c:v>15344.4140625</c:v>
                      </c:pt>
                      <c:pt idx="6902">
                        <c:v>25882.64453125</c:v>
                      </c:pt>
                      <c:pt idx="6903">
                        <c:v>24690.375</c:v>
                      </c:pt>
                      <c:pt idx="6904">
                        <c:v>23183.09765625</c:v>
                      </c:pt>
                      <c:pt idx="6905">
                        <c:v>27026.57421875</c:v>
                      </c:pt>
                      <c:pt idx="6906">
                        <c:v>26509.90625</c:v>
                      </c:pt>
                      <c:pt idx="6907">
                        <c:v>24583.2578125</c:v>
                      </c:pt>
                      <c:pt idx="6908">
                        <c:v>26948.484375</c:v>
                      </c:pt>
                      <c:pt idx="6909">
                        <c:v>26378.015625</c:v>
                      </c:pt>
                      <c:pt idx="6910">
                        <c:v>25834.171875</c:v>
                      </c:pt>
                      <c:pt idx="6911">
                        <c:v>26333.89453125</c:v>
                      </c:pt>
                      <c:pt idx="6912">
                        <c:v>26245.28515625</c:v>
                      </c:pt>
                      <c:pt idx="6913">
                        <c:v>24697.26953125</c:v>
                      </c:pt>
                      <c:pt idx="6914">
                        <c:v>25616.0703125</c:v>
                      </c:pt>
                      <c:pt idx="6915">
                        <c:v>26895.015625</c:v>
                      </c:pt>
                      <c:pt idx="6916">
                        <c:v>25153.87890625</c:v>
                      </c:pt>
                      <c:pt idx="6917">
                        <c:v>10875.3984375</c:v>
                      </c:pt>
                      <c:pt idx="6918">
                        <c:v>11227.2109375</c:v>
                      </c:pt>
                      <c:pt idx="6919">
                        <c:v>10999.3125</c:v>
                      </c:pt>
                      <c:pt idx="6920">
                        <c:v>6666.453125</c:v>
                      </c:pt>
                      <c:pt idx="6921">
                        <c:v>4574.7890625</c:v>
                      </c:pt>
                      <c:pt idx="6922">
                        <c:v>4103.7109375</c:v>
                      </c:pt>
                      <c:pt idx="6923">
                        <c:v>2589.8671875</c:v>
                      </c:pt>
                      <c:pt idx="6924">
                        <c:v>1924.9921875</c:v>
                      </c:pt>
                      <c:pt idx="6925">
                        <c:v>2635.3359375</c:v>
                      </c:pt>
                      <c:pt idx="6926">
                        <c:v>2840.9921875</c:v>
                      </c:pt>
                      <c:pt idx="6927">
                        <c:v>4166.984375</c:v>
                      </c:pt>
                      <c:pt idx="6928">
                        <c:v>4319.265625</c:v>
                      </c:pt>
                      <c:pt idx="6929">
                        <c:v>4061.0859375</c:v>
                      </c:pt>
                      <c:pt idx="6930">
                        <c:v>3590.7578125</c:v>
                      </c:pt>
                      <c:pt idx="6931">
                        <c:v>2922.265625</c:v>
                      </c:pt>
                      <c:pt idx="6932">
                        <c:v>22083.6796875</c:v>
                      </c:pt>
                      <c:pt idx="6933">
                        <c:v>17170.78125</c:v>
                      </c:pt>
                      <c:pt idx="6934">
                        <c:v>17945.8984375</c:v>
                      </c:pt>
                      <c:pt idx="6935">
                        <c:v>23643.234375</c:v>
                      </c:pt>
                      <c:pt idx="6936">
                        <c:v>22900.5078125</c:v>
                      </c:pt>
                      <c:pt idx="6937">
                        <c:v>23566.546875</c:v>
                      </c:pt>
                      <c:pt idx="6938">
                        <c:v>23340.0078125</c:v>
                      </c:pt>
                      <c:pt idx="6939">
                        <c:v>20673.15625</c:v>
                      </c:pt>
                      <c:pt idx="6940">
                        <c:v>24427.0703125</c:v>
                      </c:pt>
                      <c:pt idx="6941">
                        <c:v>19874.796875</c:v>
                      </c:pt>
                      <c:pt idx="6942">
                        <c:v>23593.8984375</c:v>
                      </c:pt>
                      <c:pt idx="6943">
                        <c:v>23688.5234375</c:v>
                      </c:pt>
                      <c:pt idx="6944">
                        <c:v>20757.4140625</c:v>
                      </c:pt>
                      <c:pt idx="6945">
                        <c:v>16810.8984375</c:v>
                      </c:pt>
                      <c:pt idx="6946">
                        <c:v>17532.9765625</c:v>
                      </c:pt>
                      <c:pt idx="6947">
                        <c:v>23397.5859375</c:v>
                      </c:pt>
                      <c:pt idx="6948">
                        <c:v>21410.9375</c:v>
                      </c:pt>
                      <c:pt idx="6949">
                        <c:v>21407.921875</c:v>
                      </c:pt>
                      <c:pt idx="6950">
                        <c:v>23147.4296875</c:v>
                      </c:pt>
                      <c:pt idx="6951">
                        <c:v>20066.3671875</c:v>
                      </c:pt>
                      <c:pt idx="6952">
                        <c:v>24750.03515625</c:v>
                      </c:pt>
                      <c:pt idx="6953">
                        <c:v>24741.88671875</c:v>
                      </c:pt>
                      <c:pt idx="6954">
                        <c:v>23465.56640625</c:v>
                      </c:pt>
                      <c:pt idx="6955">
                        <c:v>21741.703125</c:v>
                      </c:pt>
                      <c:pt idx="6956">
                        <c:v>20435.95703125</c:v>
                      </c:pt>
                      <c:pt idx="6957">
                        <c:v>21545.39453125</c:v>
                      </c:pt>
                      <c:pt idx="6958">
                        <c:v>23956.109375</c:v>
                      </c:pt>
                      <c:pt idx="6959">
                        <c:v>22022.890625</c:v>
                      </c:pt>
                      <c:pt idx="6960">
                        <c:v>20029.421875</c:v>
                      </c:pt>
                      <c:pt idx="6961">
                        <c:v>24673.8828125</c:v>
                      </c:pt>
                      <c:pt idx="6962">
                        <c:v>26400.78515625</c:v>
                      </c:pt>
                      <c:pt idx="6963">
                        <c:v>25043.484375</c:v>
                      </c:pt>
                      <c:pt idx="6964">
                        <c:v>23849.47265625</c:v>
                      </c:pt>
                      <c:pt idx="6965">
                        <c:v>25419.26953125</c:v>
                      </c:pt>
                      <c:pt idx="6966">
                        <c:v>26079.03515625</c:v>
                      </c:pt>
                      <c:pt idx="6967">
                        <c:v>26783.76171875</c:v>
                      </c:pt>
                      <c:pt idx="6968">
                        <c:v>25567.95703125</c:v>
                      </c:pt>
                      <c:pt idx="6969">
                        <c:v>25199.3828125</c:v>
                      </c:pt>
                      <c:pt idx="6970">
                        <c:v>24852.85546875</c:v>
                      </c:pt>
                      <c:pt idx="6971">
                        <c:v>25617.91015625</c:v>
                      </c:pt>
                      <c:pt idx="6972">
                        <c:v>26294.0546875</c:v>
                      </c:pt>
                      <c:pt idx="6973">
                        <c:v>26105.5703125</c:v>
                      </c:pt>
                      <c:pt idx="6974">
                        <c:v>25935.6171875</c:v>
                      </c:pt>
                      <c:pt idx="6975">
                        <c:v>26433.37109375</c:v>
                      </c:pt>
                      <c:pt idx="6976">
                        <c:v>26984.55859375</c:v>
                      </c:pt>
                      <c:pt idx="6977">
                        <c:v>27628.36328125</c:v>
                      </c:pt>
                      <c:pt idx="6978">
                        <c:v>27326.8125</c:v>
                      </c:pt>
                      <c:pt idx="6979">
                        <c:v>25928.08984375</c:v>
                      </c:pt>
                      <c:pt idx="6980">
                        <c:v>26044.88671875</c:v>
                      </c:pt>
                      <c:pt idx="6981">
                        <c:v>25963.421875</c:v>
                      </c:pt>
                      <c:pt idx="6982">
                        <c:v>25263.859375</c:v>
                      </c:pt>
                      <c:pt idx="6983">
                        <c:v>28071.5859375</c:v>
                      </c:pt>
                      <c:pt idx="6984">
                        <c:v>28367.73828125</c:v>
                      </c:pt>
                      <c:pt idx="6985">
                        <c:v>26610.828125</c:v>
                      </c:pt>
                      <c:pt idx="6986">
                        <c:v>24613.79296875</c:v>
                      </c:pt>
                      <c:pt idx="6987">
                        <c:v>24282.7109375</c:v>
                      </c:pt>
                      <c:pt idx="6988">
                        <c:v>28129.54296875</c:v>
                      </c:pt>
                      <c:pt idx="6989">
                        <c:v>27475.625</c:v>
                      </c:pt>
                      <c:pt idx="6990">
                        <c:v>27953.703125</c:v>
                      </c:pt>
                      <c:pt idx="6991">
                        <c:v>28140.875</c:v>
                      </c:pt>
                      <c:pt idx="6992">
                        <c:v>24689.66015625</c:v>
                      </c:pt>
                      <c:pt idx="6993">
                        <c:v>25068.3359375</c:v>
                      </c:pt>
                      <c:pt idx="6994">
                        <c:v>24641.78125</c:v>
                      </c:pt>
                      <c:pt idx="6995">
                        <c:v>21007.578125</c:v>
                      </c:pt>
                      <c:pt idx="6996">
                        <c:v>15530.9453125</c:v>
                      </c:pt>
                      <c:pt idx="6997">
                        <c:v>20814.0546875</c:v>
                      </c:pt>
                      <c:pt idx="6998">
                        <c:v>24414.40625</c:v>
                      </c:pt>
                      <c:pt idx="6999">
                        <c:v>23729.57421875</c:v>
                      </c:pt>
                      <c:pt idx="7000">
                        <c:v>24390.5234375</c:v>
                      </c:pt>
                      <c:pt idx="7001">
                        <c:v>24409.34375</c:v>
                      </c:pt>
                      <c:pt idx="7002">
                        <c:v>24194.69921875</c:v>
                      </c:pt>
                      <c:pt idx="7003">
                        <c:v>23748.640625</c:v>
                      </c:pt>
                      <c:pt idx="7004">
                        <c:v>23795.1640625</c:v>
                      </c:pt>
                      <c:pt idx="7005">
                        <c:v>21185.39453125</c:v>
                      </c:pt>
                      <c:pt idx="7006">
                        <c:v>24776.8828125</c:v>
                      </c:pt>
                      <c:pt idx="7007">
                        <c:v>8929.734375</c:v>
                      </c:pt>
                      <c:pt idx="7008">
                        <c:v>6510.265625</c:v>
                      </c:pt>
                      <c:pt idx="7009">
                        <c:v>3632.46875</c:v>
                      </c:pt>
                      <c:pt idx="7010">
                        <c:v>3096.28125</c:v>
                      </c:pt>
                      <c:pt idx="7011">
                        <c:v>2974.6875</c:v>
                      </c:pt>
                      <c:pt idx="7012">
                        <c:v>4122.2734375</c:v>
                      </c:pt>
                      <c:pt idx="7013">
                        <c:v>5143.8671875</c:v>
                      </c:pt>
                      <c:pt idx="7014">
                        <c:v>6406.1640625</c:v>
                      </c:pt>
                      <c:pt idx="7015">
                        <c:v>5660.453125</c:v>
                      </c:pt>
                      <c:pt idx="7016">
                        <c:v>3328.8203125</c:v>
                      </c:pt>
                      <c:pt idx="7017">
                        <c:v>-38.8671875</c:v>
                      </c:pt>
                      <c:pt idx="7018">
                        <c:v>-2418.0859375</c:v>
                      </c:pt>
                      <c:pt idx="7019">
                        <c:v>-4133.609375</c:v>
                      </c:pt>
                      <c:pt idx="7020">
                        <c:v>9461.046875</c:v>
                      </c:pt>
                      <c:pt idx="7021">
                        <c:v>9363.9140625</c:v>
                      </c:pt>
                      <c:pt idx="7022">
                        <c:v>23880.6484375</c:v>
                      </c:pt>
                      <c:pt idx="7023">
                        <c:v>23311.75</c:v>
                      </c:pt>
                      <c:pt idx="7024">
                        <c:v>24051.6328125</c:v>
                      </c:pt>
                      <c:pt idx="7025">
                        <c:v>23649.4375</c:v>
                      </c:pt>
                      <c:pt idx="7026">
                        <c:v>23944.328125</c:v>
                      </c:pt>
                      <c:pt idx="7027">
                        <c:v>23502.7265625</c:v>
                      </c:pt>
                      <c:pt idx="7028">
                        <c:v>23688.9921875</c:v>
                      </c:pt>
                      <c:pt idx="7029">
                        <c:v>23075.5390625</c:v>
                      </c:pt>
                      <c:pt idx="7030">
                        <c:v>22779.3203125</c:v>
                      </c:pt>
                      <c:pt idx="7031">
                        <c:v>24033.0234375</c:v>
                      </c:pt>
                      <c:pt idx="7032">
                        <c:v>23778.546875</c:v>
                      </c:pt>
                      <c:pt idx="7033">
                        <c:v>21930.8359375</c:v>
                      </c:pt>
                      <c:pt idx="7034">
                        <c:v>24064.7421875</c:v>
                      </c:pt>
                      <c:pt idx="7035">
                        <c:v>23220.8046875</c:v>
                      </c:pt>
                      <c:pt idx="7036">
                        <c:v>23420.9765625</c:v>
                      </c:pt>
                      <c:pt idx="7037">
                        <c:v>23921.359375</c:v>
                      </c:pt>
                      <c:pt idx="7038">
                        <c:v>24011.06640625</c:v>
                      </c:pt>
                      <c:pt idx="7039">
                        <c:v>20184.0546875</c:v>
                      </c:pt>
                      <c:pt idx="7040">
                        <c:v>15378.4765625</c:v>
                      </c:pt>
                      <c:pt idx="7041">
                        <c:v>21298.9765625</c:v>
                      </c:pt>
                      <c:pt idx="7042">
                        <c:v>24493.78515625</c:v>
                      </c:pt>
                      <c:pt idx="7043">
                        <c:v>23994.20703125</c:v>
                      </c:pt>
                      <c:pt idx="7044">
                        <c:v>23862.77734375</c:v>
                      </c:pt>
                      <c:pt idx="7045">
                        <c:v>23962.79296875</c:v>
                      </c:pt>
                      <c:pt idx="7046">
                        <c:v>24437.375</c:v>
                      </c:pt>
                      <c:pt idx="7047">
                        <c:v>24229.2265625</c:v>
                      </c:pt>
                      <c:pt idx="7048">
                        <c:v>24437.66015625</c:v>
                      </c:pt>
                      <c:pt idx="7049">
                        <c:v>21486.0390625</c:v>
                      </c:pt>
                      <c:pt idx="7050">
                        <c:v>19464.8046875</c:v>
                      </c:pt>
                      <c:pt idx="7051">
                        <c:v>24259.0234375</c:v>
                      </c:pt>
                      <c:pt idx="7052">
                        <c:v>18447.3359375</c:v>
                      </c:pt>
                      <c:pt idx="7053">
                        <c:v>17072.2578125</c:v>
                      </c:pt>
                      <c:pt idx="7054">
                        <c:v>13562.03125</c:v>
                      </c:pt>
                      <c:pt idx="7055">
                        <c:v>12230.8984375</c:v>
                      </c:pt>
                      <c:pt idx="7056">
                        <c:v>6514.171875</c:v>
                      </c:pt>
                      <c:pt idx="7057">
                        <c:v>8819.859375</c:v>
                      </c:pt>
                      <c:pt idx="7058">
                        <c:v>21214.328125</c:v>
                      </c:pt>
                      <c:pt idx="7059">
                        <c:v>19698.125</c:v>
                      </c:pt>
                      <c:pt idx="7060">
                        <c:v>17574.1484375</c:v>
                      </c:pt>
                      <c:pt idx="7061">
                        <c:v>15830.03125</c:v>
                      </c:pt>
                      <c:pt idx="7062">
                        <c:v>15409.953125</c:v>
                      </c:pt>
                      <c:pt idx="7063">
                        <c:v>16107.3671875</c:v>
                      </c:pt>
                      <c:pt idx="7064">
                        <c:v>18458.2890625</c:v>
                      </c:pt>
                      <c:pt idx="7065">
                        <c:v>20516.2265625</c:v>
                      </c:pt>
                      <c:pt idx="7066">
                        <c:v>21028.1484375</c:v>
                      </c:pt>
                      <c:pt idx="7067">
                        <c:v>25553</c:v>
                      </c:pt>
                      <c:pt idx="7068">
                        <c:v>23197.0546875</c:v>
                      </c:pt>
                      <c:pt idx="7069">
                        <c:v>21201.8359375</c:v>
                      </c:pt>
                      <c:pt idx="7070">
                        <c:v>20352.1640625</c:v>
                      </c:pt>
                      <c:pt idx="7071">
                        <c:v>21568.578125</c:v>
                      </c:pt>
                      <c:pt idx="7072">
                        <c:v>24934.8046875</c:v>
                      </c:pt>
                      <c:pt idx="7073">
                        <c:v>26186.796875</c:v>
                      </c:pt>
                      <c:pt idx="7074">
                        <c:v>25083.328125</c:v>
                      </c:pt>
                      <c:pt idx="7075">
                        <c:v>25190.3515625</c:v>
                      </c:pt>
                      <c:pt idx="7076">
                        <c:v>25446.953125</c:v>
                      </c:pt>
                      <c:pt idx="7077">
                        <c:v>24447.4375</c:v>
                      </c:pt>
                      <c:pt idx="7078">
                        <c:v>20409.46875</c:v>
                      </c:pt>
                      <c:pt idx="7079">
                        <c:v>25838.2109375</c:v>
                      </c:pt>
                      <c:pt idx="7080">
                        <c:v>25761.3125</c:v>
                      </c:pt>
                      <c:pt idx="7081">
                        <c:v>24899.5859375</c:v>
                      </c:pt>
                      <c:pt idx="7082">
                        <c:v>20504.484375</c:v>
                      </c:pt>
                      <c:pt idx="7083">
                        <c:v>19213.25</c:v>
                      </c:pt>
                      <c:pt idx="7084">
                        <c:v>16855.4140625</c:v>
                      </c:pt>
                      <c:pt idx="7085">
                        <c:v>15573.5234375</c:v>
                      </c:pt>
                      <c:pt idx="7086">
                        <c:v>17163.0703125</c:v>
                      </c:pt>
                      <c:pt idx="7087">
                        <c:v>18318.890625</c:v>
                      </c:pt>
                      <c:pt idx="7088">
                        <c:v>21511.2421875</c:v>
                      </c:pt>
                      <c:pt idx="7089">
                        <c:v>18888.8984375</c:v>
                      </c:pt>
                      <c:pt idx="7090">
                        <c:v>16373.9375</c:v>
                      </c:pt>
                      <c:pt idx="7091">
                        <c:v>13471.2578125</c:v>
                      </c:pt>
                      <c:pt idx="7092">
                        <c:v>19871.1171875</c:v>
                      </c:pt>
                      <c:pt idx="7093">
                        <c:v>20049.578125</c:v>
                      </c:pt>
                      <c:pt idx="7094">
                        <c:v>21317.79296875</c:v>
                      </c:pt>
                      <c:pt idx="7095">
                        <c:v>21042.45703125</c:v>
                      </c:pt>
                      <c:pt idx="7096">
                        <c:v>20009.1796875</c:v>
                      </c:pt>
                      <c:pt idx="7097">
                        <c:v>26312.171875</c:v>
                      </c:pt>
                      <c:pt idx="7098">
                        <c:v>25652.703125</c:v>
                      </c:pt>
                      <c:pt idx="7099">
                        <c:v>23974.12890625</c:v>
                      </c:pt>
                      <c:pt idx="7100">
                        <c:v>24505.390625</c:v>
                      </c:pt>
                      <c:pt idx="7101">
                        <c:v>23789.5234375</c:v>
                      </c:pt>
                      <c:pt idx="7102">
                        <c:v>18695.69140625</c:v>
                      </c:pt>
                      <c:pt idx="7103">
                        <c:v>22743.6015625</c:v>
                      </c:pt>
                      <c:pt idx="7104">
                        <c:v>25517.47265625</c:v>
                      </c:pt>
                      <c:pt idx="7105">
                        <c:v>23567.84375</c:v>
                      </c:pt>
                      <c:pt idx="7106">
                        <c:v>22932.37109375</c:v>
                      </c:pt>
                      <c:pt idx="7107">
                        <c:v>24151.11328125</c:v>
                      </c:pt>
                      <c:pt idx="7108">
                        <c:v>25299.1328125</c:v>
                      </c:pt>
                      <c:pt idx="7109">
                        <c:v>23386.91796875</c:v>
                      </c:pt>
                      <c:pt idx="7110">
                        <c:v>23036.10546875</c:v>
                      </c:pt>
                      <c:pt idx="7111">
                        <c:v>25325.671875</c:v>
                      </c:pt>
                      <c:pt idx="7112">
                        <c:v>18884.8203125</c:v>
                      </c:pt>
                      <c:pt idx="7113">
                        <c:v>18302.4296875</c:v>
                      </c:pt>
                      <c:pt idx="7114">
                        <c:v>12777.6640625</c:v>
                      </c:pt>
                      <c:pt idx="7115">
                        <c:v>18360.7890625</c:v>
                      </c:pt>
                      <c:pt idx="7116">
                        <c:v>16489.7734375</c:v>
                      </c:pt>
                      <c:pt idx="7117">
                        <c:v>18374.234375</c:v>
                      </c:pt>
                      <c:pt idx="7118">
                        <c:v>15212.51953125</c:v>
                      </c:pt>
                      <c:pt idx="7119">
                        <c:v>14522.05078125</c:v>
                      </c:pt>
                      <c:pt idx="7120">
                        <c:v>15207.0859375</c:v>
                      </c:pt>
                      <c:pt idx="7121">
                        <c:v>18291.078125</c:v>
                      </c:pt>
                      <c:pt idx="7122">
                        <c:v>17734.2109375</c:v>
                      </c:pt>
                      <c:pt idx="7123">
                        <c:v>17344.7421875</c:v>
                      </c:pt>
                      <c:pt idx="7124">
                        <c:v>19935.4921875</c:v>
                      </c:pt>
                      <c:pt idx="7125">
                        <c:v>19836.3828125</c:v>
                      </c:pt>
                      <c:pt idx="7126">
                        <c:v>19876.39453125</c:v>
                      </c:pt>
                      <c:pt idx="7127">
                        <c:v>6012.765625</c:v>
                      </c:pt>
                      <c:pt idx="7128">
                        <c:v>5883.0234375</c:v>
                      </c:pt>
                      <c:pt idx="7129">
                        <c:v>2474.6953125</c:v>
                      </c:pt>
                      <c:pt idx="7130">
                        <c:v>-1516.0859375</c:v>
                      </c:pt>
                      <c:pt idx="7131">
                        <c:v>-607.7890625</c:v>
                      </c:pt>
                      <c:pt idx="7132">
                        <c:v>-3068.0078125</c:v>
                      </c:pt>
                      <c:pt idx="7133">
                        <c:v>-253.2421875</c:v>
                      </c:pt>
                      <c:pt idx="7134">
                        <c:v>905.4921875</c:v>
                      </c:pt>
                      <c:pt idx="7135">
                        <c:v>1289.6171875</c:v>
                      </c:pt>
                      <c:pt idx="7136">
                        <c:v>731.0234375</c:v>
                      </c:pt>
                      <c:pt idx="7137">
                        <c:v>228.8828125</c:v>
                      </c:pt>
                      <c:pt idx="7138">
                        <c:v>-3126.265625</c:v>
                      </c:pt>
                      <c:pt idx="7139">
                        <c:v>-3030.4140625</c:v>
                      </c:pt>
                      <c:pt idx="7140">
                        <c:v>-6866.0390625</c:v>
                      </c:pt>
                      <c:pt idx="7141">
                        <c:v>3840.453125</c:v>
                      </c:pt>
                      <c:pt idx="7142">
                        <c:v>24310.99609375</c:v>
                      </c:pt>
                      <c:pt idx="7143">
                        <c:v>23552.37890625</c:v>
                      </c:pt>
                      <c:pt idx="7144">
                        <c:v>24376.046875</c:v>
                      </c:pt>
                      <c:pt idx="7145">
                        <c:v>22769.03125</c:v>
                      </c:pt>
                      <c:pt idx="7146">
                        <c:v>21434.2109375</c:v>
                      </c:pt>
                      <c:pt idx="7147">
                        <c:v>23241.78515625</c:v>
                      </c:pt>
                      <c:pt idx="7148">
                        <c:v>21888.3671875</c:v>
                      </c:pt>
                      <c:pt idx="7149">
                        <c:v>21777.46875</c:v>
                      </c:pt>
                      <c:pt idx="7150">
                        <c:v>23005.2578125</c:v>
                      </c:pt>
                      <c:pt idx="7151">
                        <c:v>24186.80859375</c:v>
                      </c:pt>
                      <c:pt idx="7152">
                        <c:v>22319.5859375</c:v>
                      </c:pt>
                      <c:pt idx="7153">
                        <c:v>24487.2421875</c:v>
                      </c:pt>
                      <c:pt idx="7154">
                        <c:v>23013.7734375</c:v>
                      </c:pt>
                      <c:pt idx="7155">
                        <c:v>22901.890625</c:v>
                      </c:pt>
                      <c:pt idx="7156">
                        <c:v>24294.515625</c:v>
                      </c:pt>
                      <c:pt idx="7157">
                        <c:v>18757.7734375</c:v>
                      </c:pt>
                      <c:pt idx="7158">
                        <c:v>18015.96875</c:v>
                      </c:pt>
                      <c:pt idx="7159">
                        <c:v>20448.8046875</c:v>
                      </c:pt>
                      <c:pt idx="7160">
                        <c:v>17863.9921875</c:v>
                      </c:pt>
                      <c:pt idx="7161">
                        <c:v>17225.1640625</c:v>
                      </c:pt>
                      <c:pt idx="7162">
                        <c:v>20347.6796875</c:v>
                      </c:pt>
                      <c:pt idx="7163">
                        <c:v>20735.07421875</c:v>
                      </c:pt>
                      <c:pt idx="7164">
                        <c:v>20659.2109375</c:v>
                      </c:pt>
                      <c:pt idx="7165">
                        <c:v>20475.578125</c:v>
                      </c:pt>
                      <c:pt idx="7166">
                        <c:v>19289.62109375</c:v>
                      </c:pt>
                      <c:pt idx="7167">
                        <c:v>20143.1328125</c:v>
                      </c:pt>
                      <c:pt idx="7168">
                        <c:v>20679.3125</c:v>
                      </c:pt>
                      <c:pt idx="7169">
                        <c:v>18408.94921875</c:v>
                      </c:pt>
                      <c:pt idx="7170">
                        <c:v>17980.41015625</c:v>
                      </c:pt>
                      <c:pt idx="7171">
                        <c:v>18887.46875</c:v>
                      </c:pt>
                      <c:pt idx="7172">
                        <c:v>20916.765625</c:v>
                      </c:pt>
                      <c:pt idx="7173">
                        <c:v>20084.046875</c:v>
                      </c:pt>
                      <c:pt idx="7174">
                        <c:v>21593.9921875</c:v>
                      </c:pt>
                      <c:pt idx="7175">
                        <c:v>20146.671875</c:v>
                      </c:pt>
                      <c:pt idx="7176">
                        <c:v>21621.40234375</c:v>
                      </c:pt>
                      <c:pt idx="7177">
                        <c:v>21415.96875</c:v>
                      </c:pt>
                      <c:pt idx="7178">
                        <c:v>19172.8828125</c:v>
                      </c:pt>
                      <c:pt idx="7179">
                        <c:v>21439.5234375</c:v>
                      </c:pt>
                      <c:pt idx="7180">
                        <c:v>21890.6640625</c:v>
                      </c:pt>
                      <c:pt idx="7181">
                        <c:v>21024.7578125</c:v>
                      </c:pt>
                      <c:pt idx="7182">
                        <c:v>21197.4453125</c:v>
                      </c:pt>
                      <c:pt idx="7183">
                        <c:v>21456.125</c:v>
                      </c:pt>
                      <c:pt idx="7184">
                        <c:v>19493.6640625</c:v>
                      </c:pt>
                      <c:pt idx="7185">
                        <c:v>15913</c:v>
                      </c:pt>
                      <c:pt idx="7186">
                        <c:v>18486.1171875</c:v>
                      </c:pt>
                      <c:pt idx="7187">
                        <c:v>22155.53125</c:v>
                      </c:pt>
                      <c:pt idx="7188">
                        <c:v>21514.98046875</c:v>
                      </c:pt>
                      <c:pt idx="7189">
                        <c:v>16631.8359375</c:v>
                      </c:pt>
                      <c:pt idx="7190">
                        <c:v>19599.390625</c:v>
                      </c:pt>
                      <c:pt idx="7191">
                        <c:v>17843.84375</c:v>
                      </c:pt>
                      <c:pt idx="7192">
                        <c:v>17398.875</c:v>
                      </c:pt>
                      <c:pt idx="7193">
                        <c:v>17025.390625</c:v>
                      </c:pt>
                      <c:pt idx="7194">
                        <c:v>18931.5</c:v>
                      </c:pt>
                      <c:pt idx="7195">
                        <c:v>22455.95703125</c:v>
                      </c:pt>
                      <c:pt idx="7196">
                        <c:v>19745.21484375</c:v>
                      </c:pt>
                      <c:pt idx="7197">
                        <c:v>19408.68359375</c:v>
                      </c:pt>
                      <c:pt idx="7198">
                        <c:v>20770.90234375</c:v>
                      </c:pt>
                      <c:pt idx="7199">
                        <c:v>21425.37109375</c:v>
                      </c:pt>
                      <c:pt idx="7200">
                        <c:v>21117.7890625</c:v>
                      </c:pt>
                      <c:pt idx="7201">
                        <c:v>21876.5859375</c:v>
                      </c:pt>
                      <c:pt idx="7202">
                        <c:v>25539.34375</c:v>
                      </c:pt>
                      <c:pt idx="7203">
                        <c:v>23391.8671875</c:v>
                      </c:pt>
                      <c:pt idx="7204">
                        <c:v>22478.7578125</c:v>
                      </c:pt>
                      <c:pt idx="7205">
                        <c:v>25319.8359375</c:v>
                      </c:pt>
                      <c:pt idx="7206">
                        <c:v>22052.421875</c:v>
                      </c:pt>
                      <c:pt idx="7207">
                        <c:v>25288.078125</c:v>
                      </c:pt>
                      <c:pt idx="7208">
                        <c:v>24288.41015625</c:v>
                      </c:pt>
                      <c:pt idx="7209">
                        <c:v>24903.578125</c:v>
                      </c:pt>
                      <c:pt idx="7210">
                        <c:v>22585.05078125</c:v>
                      </c:pt>
                      <c:pt idx="7211">
                        <c:v>21979.76953125</c:v>
                      </c:pt>
                      <c:pt idx="7212">
                        <c:v>22089.7109375</c:v>
                      </c:pt>
                      <c:pt idx="7213">
                        <c:v>24162.578125</c:v>
                      </c:pt>
                      <c:pt idx="7214">
                        <c:v>22991.18359375</c:v>
                      </c:pt>
                      <c:pt idx="7215">
                        <c:v>21250.3984375</c:v>
                      </c:pt>
                      <c:pt idx="7216">
                        <c:v>24516</c:v>
                      </c:pt>
                      <c:pt idx="7217">
                        <c:v>21597.515625</c:v>
                      </c:pt>
                      <c:pt idx="7218">
                        <c:v>21507.7734375</c:v>
                      </c:pt>
                      <c:pt idx="7219">
                        <c:v>19822.17578125</c:v>
                      </c:pt>
                      <c:pt idx="7220">
                        <c:v>15015.53125</c:v>
                      </c:pt>
                      <c:pt idx="7221">
                        <c:v>15450.46875</c:v>
                      </c:pt>
                      <c:pt idx="7222">
                        <c:v>21293.171875</c:v>
                      </c:pt>
                      <c:pt idx="7223">
                        <c:v>19457.44921875</c:v>
                      </c:pt>
                      <c:pt idx="7224">
                        <c:v>13270.8671875</c:v>
                      </c:pt>
                      <c:pt idx="7225">
                        <c:v>8001.1484375</c:v>
                      </c:pt>
                      <c:pt idx="7226">
                        <c:v>15879.0546875</c:v>
                      </c:pt>
                      <c:pt idx="7227">
                        <c:v>19339.0078125</c:v>
                      </c:pt>
                      <c:pt idx="7228">
                        <c:v>20160.8984375</c:v>
                      </c:pt>
                      <c:pt idx="7229">
                        <c:v>20862.75</c:v>
                      </c:pt>
                      <c:pt idx="7230">
                        <c:v>21511.8203125</c:v>
                      </c:pt>
                      <c:pt idx="7231">
                        <c:v>18431.7890625</c:v>
                      </c:pt>
                      <c:pt idx="7232">
                        <c:v>5786.234375</c:v>
                      </c:pt>
                      <c:pt idx="7233">
                        <c:v>3964.2109375</c:v>
                      </c:pt>
                      <c:pt idx="7234">
                        <c:v>5541.2734375</c:v>
                      </c:pt>
                      <c:pt idx="7235">
                        <c:v>5419.8125</c:v>
                      </c:pt>
                      <c:pt idx="7236">
                        <c:v>4030.703125</c:v>
                      </c:pt>
                      <c:pt idx="7237">
                        <c:v>3769.34375</c:v>
                      </c:pt>
                      <c:pt idx="7238">
                        <c:v>4398.078125</c:v>
                      </c:pt>
                      <c:pt idx="7239">
                        <c:v>5630.640625</c:v>
                      </c:pt>
                      <c:pt idx="7240">
                        <c:v>5517.3125</c:v>
                      </c:pt>
                      <c:pt idx="7241">
                        <c:v>4939.953125</c:v>
                      </c:pt>
                      <c:pt idx="7242">
                        <c:v>2006.96875</c:v>
                      </c:pt>
                      <c:pt idx="7243">
                        <c:v>1300.2890625</c:v>
                      </c:pt>
                      <c:pt idx="7244">
                        <c:v>-1115.265625</c:v>
                      </c:pt>
                      <c:pt idx="7245">
                        <c:v>4527.5234375</c:v>
                      </c:pt>
                      <c:pt idx="7246">
                        <c:v>3700.1875</c:v>
                      </c:pt>
                      <c:pt idx="7247">
                        <c:v>15590.953125</c:v>
                      </c:pt>
                      <c:pt idx="7248">
                        <c:v>14934.890625</c:v>
                      </c:pt>
                      <c:pt idx="7249">
                        <c:v>15526.9375</c:v>
                      </c:pt>
                      <c:pt idx="7250">
                        <c:v>13454.8359375</c:v>
                      </c:pt>
                      <c:pt idx="7251">
                        <c:v>12320.8671875</c:v>
                      </c:pt>
                      <c:pt idx="7252">
                        <c:v>14123.5546875</c:v>
                      </c:pt>
                      <c:pt idx="7253">
                        <c:v>15826.5390625</c:v>
                      </c:pt>
                      <c:pt idx="7254">
                        <c:v>15156.9921875</c:v>
                      </c:pt>
                      <c:pt idx="7255">
                        <c:v>14726.6640625</c:v>
                      </c:pt>
                      <c:pt idx="7256">
                        <c:v>16235.9765625</c:v>
                      </c:pt>
                      <c:pt idx="7257">
                        <c:v>16165.078125</c:v>
                      </c:pt>
                      <c:pt idx="7258">
                        <c:v>16281.5</c:v>
                      </c:pt>
                      <c:pt idx="7259">
                        <c:v>14319.4921875</c:v>
                      </c:pt>
                      <c:pt idx="7260">
                        <c:v>10328.921875</c:v>
                      </c:pt>
                      <c:pt idx="7261">
                        <c:v>10734.6953125</c:v>
                      </c:pt>
                      <c:pt idx="7262">
                        <c:v>25389.44140625</c:v>
                      </c:pt>
                      <c:pt idx="7263">
                        <c:v>29875.48046875</c:v>
                      </c:pt>
                      <c:pt idx="7264">
                        <c:v>29174.96875</c:v>
                      </c:pt>
                      <c:pt idx="7265">
                        <c:v>28218.15234375</c:v>
                      </c:pt>
                      <c:pt idx="7266">
                        <c:v>29037.12890625</c:v>
                      </c:pt>
                      <c:pt idx="7267">
                        <c:v>29698.90234375</c:v>
                      </c:pt>
                      <c:pt idx="7268">
                        <c:v>29565.90234375</c:v>
                      </c:pt>
                      <c:pt idx="7269">
                        <c:v>28159.08203125</c:v>
                      </c:pt>
                      <c:pt idx="7270">
                        <c:v>23857.99609375</c:v>
                      </c:pt>
                      <c:pt idx="7271">
                        <c:v>30047.609375</c:v>
                      </c:pt>
                      <c:pt idx="7272">
                        <c:v>29787.13671875</c:v>
                      </c:pt>
                      <c:pt idx="7273">
                        <c:v>29408.7421875</c:v>
                      </c:pt>
                      <c:pt idx="7274">
                        <c:v>28745.82421875</c:v>
                      </c:pt>
                      <c:pt idx="7275">
                        <c:v>27325.11328125</c:v>
                      </c:pt>
                      <c:pt idx="7276">
                        <c:v>27296.046875</c:v>
                      </c:pt>
                      <c:pt idx="7277">
                        <c:v>22756.6953125</c:v>
                      </c:pt>
                      <c:pt idx="7278">
                        <c:v>21313.0625</c:v>
                      </c:pt>
                      <c:pt idx="7279">
                        <c:v>23279.21875</c:v>
                      </c:pt>
                      <c:pt idx="7280">
                        <c:v>21716.2109375</c:v>
                      </c:pt>
                      <c:pt idx="7281">
                        <c:v>19010.578125</c:v>
                      </c:pt>
                      <c:pt idx="7282">
                        <c:v>16479.15625</c:v>
                      </c:pt>
                      <c:pt idx="7283">
                        <c:v>12263.5546875</c:v>
                      </c:pt>
                      <c:pt idx="7284">
                        <c:v>17705.6015625</c:v>
                      </c:pt>
                      <c:pt idx="7285">
                        <c:v>22742.79296875</c:v>
                      </c:pt>
                      <c:pt idx="7286">
                        <c:v>22579.44921875</c:v>
                      </c:pt>
                      <c:pt idx="7287">
                        <c:v>23410.12890625</c:v>
                      </c:pt>
                      <c:pt idx="7288">
                        <c:v>22747.7578125</c:v>
                      </c:pt>
                      <c:pt idx="7289">
                        <c:v>21507.15234375</c:v>
                      </c:pt>
                      <c:pt idx="7290">
                        <c:v>21776.48046875</c:v>
                      </c:pt>
                      <c:pt idx="7291">
                        <c:v>22189.015625</c:v>
                      </c:pt>
                      <c:pt idx="7292">
                        <c:v>9875.859375</c:v>
                      </c:pt>
                      <c:pt idx="7293">
                        <c:v>8517.46875</c:v>
                      </c:pt>
                      <c:pt idx="7294">
                        <c:v>7821.3125</c:v>
                      </c:pt>
                      <c:pt idx="7295">
                        <c:v>8431.8671875</c:v>
                      </c:pt>
                      <c:pt idx="7296">
                        <c:v>8873.1796875</c:v>
                      </c:pt>
                      <c:pt idx="7297">
                        <c:v>10328.8671875</c:v>
                      </c:pt>
                      <c:pt idx="7298">
                        <c:v>11857.0625</c:v>
                      </c:pt>
                      <c:pt idx="7299">
                        <c:v>10595.9375</c:v>
                      </c:pt>
                      <c:pt idx="7300">
                        <c:v>8674.2734375</c:v>
                      </c:pt>
                      <c:pt idx="7301">
                        <c:v>3478.640625</c:v>
                      </c:pt>
                      <c:pt idx="7302">
                        <c:v>1141.3125</c:v>
                      </c:pt>
                      <c:pt idx="7303">
                        <c:v>-2700.40625</c:v>
                      </c:pt>
                      <c:pt idx="7304">
                        <c:v>10908.1875</c:v>
                      </c:pt>
                      <c:pt idx="7305">
                        <c:v>10786.46875</c:v>
                      </c:pt>
                      <c:pt idx="7306">
                        <c:v>9875.875</c:v>
                      </c:pt>
                      <c:pt idx="7307">
                        <c:v>13878.125</c:v>
                      </c:pt>
                      <c:pt idx="7308">
                        <c:v>11687.03125</c:v>
                      </c:pt>
                      <c:pt idx="7309">
                        <c:v>11936.6484375</c:v>
                      </c:pt>
                      <c:pt idx="7310">
                        <c:v>14753.5625</c:v>
                      </c:pt>
                      <c:pt idx="7311">
                        <c:v>14510.63671875</c:v>
                      </c:pt>
                      <c:pt idx="7312">
                        <c:v>11628.15625</c:v>
                      </c:pt>
                      <c:pt idx="7313">
                        <c:v>9830.7890625</c:v>
                      </c:pt>
                      <c:pt idx="7314">
                        <c:v>13361.7265625</c:v>
                      </c:pt>
                      <c:pt idx="7315">
                        <c:v>14371.21875</c:v>
                      </c:pt>
                      <c:pt idx="7316">
                        <c:v>12059.25</c:v>
                      </c:pt>
                      <c:pt idx="7317">
                        <c:v>11470.7734375</c:v>
                      </c:pt>
                      <c:pt idx="7318">
                        <c:v>10909.6484375</c:v>
                      </c:pt>
                      <c:pt idx="7319">
                        <c:v>12129.9296875</c:v>
                      </c:pt>
                      <c:pt idx="7320">
                        <c:v>14102.46875</c:v>
                      </c:pt>
                      <c:pt idx="7321">
                        <c:v>15096.6796875</c:v>
                      </c:pt>
                      <c:pt idx="7322">
                        <c:v>20536.9609375</c:v>
                      </c:pt>
                      <c:pt idx="7323">
                        <c:v>17992.328125</c:v>
                      </c:pt>
                      <c:pt idx="7324">
                        <c:v>15179.9453125</c:v>
                      </c:pt>
                      <c:pt idx="7325">
                        <c:v>12643.359375</c:v>
                      </c:pt>
                      <c:pt idx="7326">
                        <c:v>11812.24609375</c:v>
                      </c:pt>
                      <c:pt idx="7327">
                        <c:v>11670.69921875</c:v>
                      </c:pt>
                      <c:pt idx="7328">
                        <c:v>14176.921875</c:v>
                      </c:pt>
                      <c:pt idx="7329">
                        <c:v>17103.98828125</c:v>
                      </c:pt>
                      <c:pt idx="7330">
                        <c:v>19886.00390625</c:v>
                      </c:pt>
                      <c:pt idx="7331">
                        <c:v>20737.76171875</c:v>
                      </c:pt>
                      <c:pt idx="7332">
                        <c:v>22265.12109375</c:v>
                      </c:pt>
                      <c:pt idx="7333">
                        <c:v>21094.8359375</c:v>
                      </c:pt>
                      <c:pt idx="7334">
                        <c:v>19859.94140625</c:v>
                      </c:pt>
                      <c:pt idx="7335">
                        <c:v>23162.8046875</c:v>
                      </c:pt>
                      <c:pt idx="7336">
                        <c:v>21174.515625</c:v>
                      </c:pt>
                      <c:pt idx="7337">
                        <c:v>16338.1953125</c:v>
                      </c:pt>
                      <c:pt idx="7338">
                        <c:v>14963.0078125</c:v>
                      </c:pt>
                      <c:pt idx="7339">
                        <c:v>15786.53125</c:v>
                      </c:pt>
                      <c:pt idx="7340">
                        <c:v>17211.3359375</c:v>
                      </c:pt>
                      <c:pt idx="7341">
                        <c:v>15977.8046875</c:v>
                      </c:pt>
                      <c:pt idx="7342">
                        <c:v>15979.7578125</c:v>
                      </c:pt>
                      <c:pt idx="7343">
                        <c:v>15300.1875</c:v>
                      </c:pt>
                      <c:pt idx="7344">
                        <c:v>16155.3984375</c:v>
                      </c:pt>
                      <c:pt idx="7345">
                        <c:v>14114.890625</c:v>
                      </c:pt>
                      <c:pt idx="7346">
                        <c:v>10672.21875</c:v>
                      </c:pt>
                      <c:pt idx="7347">
                        <c:v>12769.53125</c:v>
                      </c:pt>
                      <c:pt idx="7348">
                        <c:v>15733.09375</c:v>
                      </c:pt>
                      <c:pt idx="7349">
                        <c:v>15015.34375</c:v>
                      </c:pt>
                      <c:pt idx="7350">
                        <c:v>16758.359375</c:v>
                      </c:pt>
                      <c:pt idx="7351">
                        <c:v>17021.4765625</c:v>
                      </c:pt>
                      <c:pt idx="7352">
                        <c:v>22530.44921875</c:v>
                      </c:pt>
                      <c:pt idx="7353">
                        <c:v>21509.9765625</c:v>
                      </c:pt>
                      <c:pt idx="7354">
                        <c:v>21663.8125</c:v>
                      </c:pt>
                      <c:pt idx="7355">
                        <c:v>20528.55078125</c:v>
                      </c:pt>
                      <c:pt idx="7356">
                        <c:v>20262.25390625</c:v>
                      </c:pt>
                      <c:pt idx="7357">
                        <c:v>23091.7421875</c:v>
                      </c:pt>
                      <c:pt idx="7358">
                        <c:v>22754.7890625</c:v>
                      </c:pt>
                      <c:pt idx="7359">
                        <c:v>21134.8203125</c:v>
                      </c:pt>
                      <c:pt idx="7360">
                        <c:v>17432.5625</c:v>
                      </c:pt>
                      <c:pt idx="7361">
                        <c:v>12201.9453125</c:v>
                      </c:pt>
                      <c:pt idx="7362">
                        <c:v>12690.9453125</c:v>
                      </c:pt>
                      <c:pt idx="7363">
                        <c:v>20760.7890625</c:v>
                      </c:pt>
                      <c:pt idx="7364">
                        <c:v>22938.1640625</c:v>
                      </c:pt>
                      <c:pt idx="7365">
                        <c:v>22995.046875</c:v>
                      </c:pt>
                      <c:pt idx="7366">
                        <c:v>19455.1015625</c:v>
                      </c:pt>
                      <c:pt idx="7367">
                        <c:v>22076.0703125</c:v>
                      </c:pt>
                      <c:pt idx="7368">
                        <c:v>21981.31640625</c:v>
                      </c:pt>
                      <c:pt idx="7369">
                        <c:v>22210.88671875</c:v>
                      </c:pt>
                      <c:pt idx="7370">
                        <c:v>22312.80078125</c:v>
                      </c:pt>
                      <c:pt idx="7371">
                        <c:v>21987.5546875</c:v>
                      </c:pt>
                      <c:pt idx="7372">
                        <c:v>19979.640625</c:v>
                      </c:pt>
                      <c:pt idx="7373">
                        <c:v>17495.7578125</c:v>
                      </c:pt>
                      <c:pt idx="7374">
                        <c:v>22569.02734375</c:v>
                      </c:pt>
                      <c:pt idx="7375">
                        <c:v>22596.8828125</c:v>
                      </c:pt>
                      <c:pt idx="7376">
                        <c:v>22354.859375</c:v>
                      </c:pt>
                      <c:pt idx="7377">
                        <c:v>20825.84375</c:v>
                      </c:pt>
                      <c:pt idx="7378">
                        <c:v>17017.625</c:v>
                      </c:pt>
                      <c:pt idx="7379">
                        <c:v>14153.90625</c:v>
                      </c:pt>
                      <c:pt idx="7380">
                        <c:v>19947.69921875</c:v>
                      </c:pt>
                      <c:pt idx="7381">
                        <c:v>22434.1015625</c:v>
                      </c:pt>
                      <c:pt idx="7382">
                        <c:v>23626.23046875</c:v>
                      </c:pt>
                      <c:pt idx="7383">
                        <c:v>23215.86328125</c:v>
                      </c:pt>
                      <c:pt idx="7384">
                        <c:v>22282.75390625</c:v>
                      </c:pt>
                      <c:pt idx="7385">
                        <c:v>22660.29296875</c:v>
                      </c:pt>
                      <c:pt idx="7386">
                        <c:v>22569.8671875</c:v>
                      </c:pt>
                      <c:pt idx="7387">
                        <c:v>22896.6953125</c:v>
                      </c:pt>
                      <c:pt idx="7388">
                        <c:v>20774.15625</c:v>
                      </c:pt>
                      <c:pt idx="7389">
                        <c:v>20744.7890625</c:v>
                      </c:pt>
                      <c:pt idx="7390">
                        <c:v>21629.09765625</c:v>
                      </c:pt>
                      <c:pt idx="7391">
                        <c:v>20872.625</c:v>
                      </c:pt>
                      <c:pt idx="7392">
                        <c:v>21740.10546875</c:v>
                      </c:pt>
                      <c:pt idx="7393">
                        <c:v>23176.1484375</c:v>
                      </c:pt>
                      <c:pt idx="7394">
                        <c:v>22515.90625</c:v>
                      </c:pt>
                      <c:pt idx="7395">
                        <c:v>21221.1484375</c:v>
                      </c:pt>
                      <c:pt idx="7396">
                        <c:v>21267.3046875</c:v>
                      </c:pt>
                      <c:pt idx="7397">
                        <c:v>21003.8046875</c:v>
                      </c:pt>
                      <c:pt idx="7398">
                        <c:v>20164.125</c:v>
                      </c:pt>
                      <c:pt idx="7399">
                        <c:v>16350.4453125</c:v>
                      </c:pt>
                      <c:pt idx="7400">
                        <c:v>11190.46875</c:v>
                      </c:pt>
                      <c:pt idx="7401">
                        <c:v>16412.2109375</c:v>
                      </c:pt>
                      <c:pt idx="7402">
                        <c:v>20194.515625</c:v>
                      </c:pt>
                      <c:pt idx="7403">
                        <c:v>19917.16796875</c:v>
                      </c:pt>
                      <c:pt idx="7404">
                        <c:v>20060.625</c:v>
                      </c:pt>
                      <c:pt idx="7405">
                        <c:v>19151.8125</c:v>
                      </c:pt>
                      <c:pt idx="7406">
                        <c:v>20300.5703125</c:v>
                      </c:pt>
                      <c:pt idx="7407">
                        <c:v>21134.1171875</c:v>
                      </c:pt>
                      <c:pt idx="7408">
                        <c:v>19596.66796875</c:v>
                      </c:pt>
                      <c:pt idx="7409">
                        <c:v>19603.34375</c:v>
                      </c:pt>
                      <c:pt idx="7410">
                        <c:v>19894.5234375</c:v>
                      </c:pt>
                      <c:pt idx="7411">
                        <c:v>16877.234375</c:v>
                      </c:pt>
                      <c:pt idx="7412">
                        <c:v>22602.046875</c:v>
                      </c:pt>
                      <c:pt idx="7413">
                        <c:v>23974.40234375</c:v>
                      </c:pt>
                      <c:pt idx="7414">
                        <c:v>24407.95703125</c:v>
                      </c:pt>
                      <c:pt idx="7415">
                        <c:v>24909.07421875</c:v>
                      </c:pt>
                      <c:pt idx="7416">
                        <c:v>25878.94140625</c:v>
                      </c:pt>
                      <c:pt idx="7417">
                        <c:v>25964.296875</c:v>
                      </c:pt>
                      <c:pt idx="7418">
                        <c:v>23292.4765625</c:v>
                      </c:pt>
                      <c:pt idx="7419">
                        <c:v>19035.0234375</c:v>
                      </c:pt>
                      <c:pt idx="7420">
                        <c:v>24459.6171875</c:v>
                      </c:pt>
                      <c:pt idx="7421">
                        <c:v>25838.55859375</c:v>
                      </c:pt>
                      <c:pt idx="7422">
                        <c:v>25733.34375</c:v>
                      </c:pt>
                      <c:pt idx="7423">
                        <c:v>25721.16015625</c:v>
                      </c:pt>
                      <c:pt idx="7424">
                        <c:v>25448.35546875</c:v>
                      </c:pt>
                      <c:pt idx="7425">
                        <c:v>21088.42578125</c:v>
                      </c:pt>
                      <c:pt idx="7426">
                        <c:v>21034.234375</c:v>
                      </c:pt>
                      <c:pt idx="7427">
                        <c:v>20352.296875</c:v>
                      </c:pt>
                      <c:pt idx="7428">
                        <c:v>19135.046875</c:v>
                      </c:pt>
                      <c:pt idx="7429">
                        <c:v>17696.5</c:v>
                      </c:pt>
                      <c:pt idx="7430">
                        <c:v>15736.7734375</c:v>
                      </c:pt>
                      <c:pt idx="7431">
                        <c:v>16574.6015625</c:v>
                      </c:pt>
                      <c:pt idx="7432">
                        <c:v>17531.3359375</c:v>
                      </c:pt>
                      <c:pt idx="7433">
                        <c:v>20468.9375</c:v>
                      </c:pt>
                      <c:pt idx="7434">
                        <c:v>20894.9375</c:v>
                      </c:pt>
                      <c:pt idx="7435">
                        <c:v>22172.796875</c:v>
                      </c:pt>
                      <c:pt idx="7436">
                        <c:v>20819.3125</c:v>
                      </c:pt>
                      <c:pt idx="7437">
                        <c:v>18646.9609375</c:v>
                      </c:pt>
                      <c:pt idx="7438">
                        <c:v>15897.1875</c:v>
                      </c:pt>
                      <c:pt idx="7439">
                        <c:v>12745.078125</c:v>
                      </c:pt>
                      <c:pt idx="7440">
                        <c:v>21447.5546875</c:v>
                      </c:pt>
                      <c:pt idx="7441">
                        <c:v>21165.84765625</c:v>
                      </c:pt>
                      <c:pt idx="7442">
                        <c:v>26906.171875</c:v>
                      </c:pt>
                      <c:pt idx="7443">
                        <c:v>25139.08984375</c:v>
                      </c:pt>
                      <c:pt idx="7444">
                        <c:v>23209.046875</c:v>
                      </c:pt>
                      <c:pt idx="7445">
                        <c:v>21336.27734375</c:v>
                      </c:pt>
                      <c:pt idx="7446">
                        <c:v>22116.33203125</c:v>
                      </c:pt>
                      <c:pt idx="7447">
                        <c:v>25111.1171875</c:v>
                      </c:pt>
                      <c:pt idx="7448">
                        <c:v>23363.8671875</c:v>
                      </c:pt>
                      <c:pt idx="7449">
                        <c:v>24448.796875</c:v>
                      </c:pt>
                      <c:pt idx="7450">
                        <c:v>25195.6328125</c:v>
                      </c:pt>
                      <c:pt idx="7451">
                        <c:v>23670.32421875</c:v>
                      </c:pt>
                      <c:pt idx="7452">
                        <c:v>24515.203125</c:v>
                      </c:pt>
                      <c:pt idx="7453">
                        <c:v>27260.02734375</c:v>
                      </c:pt>
                      <c:pt idx="7454">
                        <c:v>25873.19921875</c:v>
                      </c:pt>
                      <c:pt idx="7455">
                        <c:v>21706.45703125</c:v>
                      </c:pt>
                      <c:pt idx="7456">
                        <c:v>25247.8203125</c:v>
                      </c:pt>
                      <c:pt idx="7457">
                        <c:v>19658.1015625</c:v>
                      </c:pt>
                      <c:pt idx="7458">
                        <c:v>20655.13671875</c:v>
                      </c:pt>
                      <c:pt idx="7459">
                        <c:v>20682.13671875</c:v>
                      </c:pt>
                      <c:pt idx="7460">
                        <c:v>21028.1484375</c:v>
                      </c:pt>
                      <c:pt idx="7461">
                        <c:v>20278.421875</c:v>
                      </c:pt>
                      <c:pt idx="7462">
                        <c:v>19496.9765625</c:v>
                      </c:pt>
                      <c:pt idx="7463">
                        <c:v>19739.3203125</c:v>
                      </c:pt>
                      <c:pt idx="7464">
                        <c:v>20324.0234375</c:v>
                      </c:pt>
                      <c:pt idx="7465">
                        <c:v>19519.64453125</c:v>
                      </c:pt>
                      <c:pt idx="7466">
                        <c:v>20321.4765625</c:v>
                      </c:pt>
                      <c:pt idx="7467">
                        <c:v>19719.7109375</c:v>
                      </c:pt>
                      <c:pt idx="7468">
                        <c:v>20254.37890625</c:v>
                      </c:pt>
                      <c:pt idx="7469">
                        <c:v>20199.9765625</c:v>
                      </c:pt>
                      <c:pt idx="7470">
                        <c:v>20983.76171875</c:v>
                      </c:pt>
                      <c:pt idx="7471">
                        <c:v>18131.78515625</c:v>
                      </c:pt>
                      <c:pt idx="7472">
                        <c:v>16348.234375</c:v>
                      </c:pt>
                      <c:pt idx="7473">
                        <c:v>14312.4609375</c:v>
                      </c:pt>
                      <c:pt idx="7474">
                        <c:v>11706.8671875</c:v>
                      </c:pt>
                      <c:pt idx="7475">
                        <c:v>9430.1484375</c:v>
                      </c:pt>
                      <c:pt idx="7476">
                        <c:v>8996.0078125</c:v>
                      </c:pt>
                      <c:pt idx="7477">
                        <c:v>9444.1015625</c:v>
                      </c:pt>
                      <c:pt idx="7478">
                        <c:v>12309.328125</c:v>
                      </c:pt>
                      <c:pt idx="7479">
                        <c:v>13749.76953125</c:v>
                      </c:pt>
                      <c:pt idx="7480">
                        <c:v>16510.44921875</c:v>
                      </c:pt>
                      <c:pt idx="7481">
                        <c:v>17570.24609375</c:v>
                      </c:pt>
                      <c:pt idx="7482">
                        <c:v>18318.203125</c:v>
                      </c:pt>
                      <c:pt idx="7483">
                        <c:v>17192.4921875</c:v>
                      </c:pt>
                      <c:pt idx="7484">
                        <c:v>15845.6171875</c:v>
                      </c:pt>
                      <c:pt idx="7485">
                        <c:v>17616.90625</c:v>
                      </c:pt>
                      <c:pt idx="7486">
                        <c:v>17314.3359375</c:v>
                      </c:pt>
                      <c:pt idx="7487">
                        <c:v>18105.5234375</c:v>
                      </c:pt>
                      <c:pt idx="7488">
                        <c:v>17673.546875</c:v>
                      </c:pt>
                      <c:pt idx="7489">
                        <c:v>17522.9140625</c:v>
                      </c:pt>
                      <c:pt idx="7490">
                        <c:v>17555.9375</c:v>
                      </c:pt>
                      <c:pt idx="7491">
                        <c:v>17892.0078125</c:v>
                      </c:pt>
                      <c:pt idx="7492">
                        <c:v>15490.5546875</c:v>
                      </c:pt>
                      <c:pt idx="7493">
                        <c:v>13565.265625</c:v>
                      </c:pt>
                      <c:pt idx="7494">
                        <c:v>18023.46875</c:v>
                      </c:pt>
                      <c:pt idx="7495">
                        <c:v>18203.265625</c:v>
                      </c:pt>
                      <c:pt idx="7496">
                        <c:v>18117.3984375</c:v>
                      </c:pt>
                      <c:pt idx="7497">
                        <c:v>17773.28125</c:v>
                      </c:pt>
                      <c:pt idx="7498">
                        <c:v>13230.65625</c:v>
                      </c:pt>
                      <c:pt idx="7499">
                        <c:v>10362.328125</c:v>
                      </c:pt>
                      <c:pt idx="7500">
                        <c:v>16905.08203125</c:v>
                      </c:pt>
                      <c:pt idx="7501">
                        <c:v>13310.59765625</c:v>
                      </c:pt>
                      <c:pt idx="7502">
                        <c:v>5949.2265625</c:v>
                      </c:pt>
                      <c:pt idx="7503">
                        <c:v>6391.734375</c:v>
                      </c:pt>
                      <c:pt idx="7504">
                        <c:v>2360.8984375</c:v>
                      </c:pt>
                      <c:pt idx="7505">
                        <c:v>-2604.7734375</c:v>
                      </c:pt>
                      <c:pt idx="7506">
                        <c:v>-4886.8984375</c:v>
                      </c:pt>
                      <c:pt idx="7507">
                        <c:v>-4262.84375</c:v>
                      </c:pt>
                      <c:pt idx="7508">
                        <c:v>-5023.65625</c:v>
                      </c:pt>
                      <c:pt idx="7509">
                        <c:v>-4112.15625</c:v>
                      </c:pt>
                      <c:pt idx="7510">
                        <c:v>-1942.796875</c:v>
                      </c:pt>
                      <c:pt idx="7511">
                        <c:v>-2305.9453125</c:v>
                      </c:pt>
                      <c:pt idx="7512">
                        <c:v>-4564.984375</c:v>
                      </c:pt>
                      <c:pt idx="7513">
                        <c:v>-7874.5703125</c:v>
                      </c:pt>
                      <c:pt idx="7514">
                        <c:v>-8199.703125</c:v>
                      </c:pt>
                      <c:pt idx="7515">
                        <c:v>-9618.9453125</c:v>
                      </c:pt>
                      <c:pt idx="7516">
                        <c:v>3736.2890625</c:v>
                      </c:pt>
                      <c:pt idx="7517">
                        <c:v>22350.0859375</c:v>
                      </c:pt>
                      <c:pt idx="7518">
                        <c:v>22782.9765625</c:v>
                      </c:pt>
                      <c:pt idx="7519">
                        <c:v>21441.46875</c:v>
                      </c:pt>
                      <c:pt idx="7520">
                        <c:v>21289.078125</c:v>
                      </c:pt>
                      <c:pt idx="7521">
                        <c:v>23314.6875</c:v>
                      </c:pt>
                      <c:pt idx="7522">
                        <c:v>21446.265625</c:v>
                      </c:pt>
                      <c:pt idx="7523">
                        <c:v>22316.71875</c:v>
                      </c:pt>
                      <c:pt idx="7524">
                        <c:v>20487.953125</c:v>
                      </c:pt>
                      <c:pt idx="7525">
                        <c:v>19177.2734375</c:v>
                      </c:pt>
                      <c:pt idx="7526">
                        <c:v>18587.53125</c:v>
                      </c:pt>
                      <c:pt idx="7527">
                        <c:v>19256.5546875</c:v>
                      </c:pt>
                      <c:pt idx="7528">
                        <c:v>20597.90625</c:v>
                      </c:pt>
                      <c:pt idx="7529">
                        <c:v>21550.09375</c:v>
                      </c:pt>
                      <c:pt idx="7530">
                        <c:v>22345.8984375</c:v>
                      </c:pt>
                      <c:pt idx="7531">
                        <c:v>22890.921875</c:v>
                      </c:pt>
                      <c:pt idx="7532">
                        <c:v>22228.4375</c:v>
                      </c:pt>
                      <c:pt idx="7533">
                        <c:v>21679.984375</c:v>
                      </c:pt>
                      <c:pt idx="7534">
                        <c:v>20747.6875</c:v>
                      </c:pt>
                      <c:pt idx="7535">
                        <c:v>18898.0859375</c:v>
                      </c:pt>
                      <c:pt idx="7536">
                        <c:v>16951.7890625</c:v>
                      </c:pt>
                      <c:pt idx="7537">
                        <c:v>14689.4609375</c:v>
                      </c:pt>
                      <c:pt idx="7538">
                        <c:v>14242.0859375</c:v>
                      </c:pt>
                      <c:pt idx="7539">
                        <c:v>15873.171875</c:v>
                      </c:pt>
                      <c:pt idx="7540">
                        <c:v>18348.734375</c:v>
                      </c:pt>
                      <c:pt idx="7541">
                        <c:v>21863.4453125</c:v>
                      </c:pt>
                      <c:pt idx="7542">
                        <c:v>20506.1015625</c:v>
                      </c:pt>
                      <c:pt idx="7543">
                        <c:v>16058.78125</c:v>
                      </c:pt>
                      <c:pt idx="7544">
                        <c:v>16446.1953125</c:v>
                      </c:pt>
                      <c:pt idx="7545">
                        <c:v>21713.7578125</c:v>
                      </c:pt>
                      <c:pt idx="7546">
                        <c:v>22151.6953125</c:v>
                      </c:pt>
                      <c:pt idx="7547">
                        <c:v>22730.671875</c:v>
                      </c:pt>
                      <c:pt idx="7548">
                        <c:v>22482.1328125</c:v>
                      </c:pt>
                      <c:pt idx="7549">
                        <c:v>21266.6015625</c:v>
                      </c:pt>
                      <c:pt idx="7550">
                        <c:v>20373.390625</c:v>
                      </c:pt>
                      <c:pt idx="7551">
                        <c:v>16810.03125</c:v>
                      </c:pt>
                      <c:pt idx="7552">
                        <c:v>12205.1640625</c:v>
                      </c:pt>
                      <c:pt idx="7553">
                        <c:v>17162.3359375</c:v>
                      </c:pt>
                      <c:pt idx="7554">
                        <c:v>22809.0078125</c:v>
                      </c:pt>
                      <c:pt idx="7555">
                        <c:v>22282.7109375</c:v>
                      </c:pt>
                      <c:pt idx="7556">
                        <c:v>21963.53125</c:v>
                      </c:pt>
                      <c:pt idx="7557">
                        <c:v>20430.078125</c:v>
                      </c:pt>
                      <c:pt idx="7558">
                        <c:v>20788.46875</c:v>
                      </c:pt>
                      <c:pt idx="7559">
                        <c:v>22773.9140625</c:v>
                      </c:pt>
                      <c:pt idx="7560">
                        <c:v>22497.0234375</c:v>
                      </c:pt>
                      <c:pt idx="7561">
                        <c:v>22241.2578125</c:v>
                      </c:pt>
                      <c:pt idx="7562">
                        <c:v>20189.08984375</c:v>
                      </c:pt>
                      <c:pt idx="7563">
                        <c:v>20468.3203125</c:v>
                      </c:pt>
                      <c:pt idx="7564">
                        <c:v>18152.5859375</c:v>
                      </c:pt>
                      <c:pt idx="7565">
                        <c:v>15521.109375</c:v>
                      </c:pt>
                      <c:pt idx="7566">
                        <c:v>13935.8671875</c:v>
                      </c:pt>
                      <c:pt idx="7567">
                        <c:v>13873.9765625</c:v>
                      </c:pt>
                      <c:pt idx="7568">
                        <c:v>16361.140625</c:v>
                      </c:pt>
                      <c:pt idx="7569">
                        <c:v>17938.53125</c:v>
                      </c:pt>
                      <c:pt idx="7570">
                        <c:v>18819.7734375</c:v>
                      </c:pt>
                      <c:pt idx="7571">
                        <c:v>19943.4453125</c:v>
                      </c:pt>
                      <c:pt idx="7572">
                        <c:v>20980.71875</c:v>
                      </c:pt>
                      <c:pt idx="7573">
                        <c:v>17862.6953125</c:v>
                      </c:pt>
                      <c:pt idx="7574">
                        <c:v>14789.6875</c:v>
                      </c:pt>
                      <c:pt idx="7575">
                        <c:v>11761.1875</c:v>
                      </c:pt>
                      <c:pt idx="7576">
                        <c:v>19303.3203125</c:v>
                      </c:pt>
                      <c:pt idx="7577">
                        <c:v>16885.2265625</c:v>
                      </c:pt>
                      <c:pt idx="7578">
                        <c:v>17024.4765625</c:v>
                      </c:pt>
                      <c:pt idx="7579">
                        <c:v>16382.125</c:v>
                      </c:pt>
                      <c:pt idx="7580">
                        <c:v>14411.4375</c:v>
                      </c:pt>
                      <c:pt idx="7581">
                        <c:v>14954.4765625</c:v>
                      </c:pt>
                      <c:pt idx="7582">
                        <c:v>15601.6328125</c:v>
                      </c:pt>
                      <c:pt idx="7583">
                        <c:v>15447.1796875</c:v>
                      </c:pt>
                      <c:pt idx="7584">
                        <c:v>15641.9921875</c:v>
                      </c:pt>
                      <c:pt idx="7585">
                        <c:v>16159.46875</c:v>
                      </c:pt>
                      <c:pt idx="7586">
                        <c:v>16024.4375</c:v>
                      </c:pt>
                      <c:pt idx="7587">
                        <c:v>16370.7265625</c:v>
                      </c:pt>
                      <c:pt idx="7588">
                        <c:v>15459.5703125</c:v>
                      </c:pt>
                      <c:pt idx="7589">
                        <c:v>16722.5546875</c:v>
                      </c:pt>
                      <c:pt idx="7590">
                        <c:v>14612.734375</c:v>
                      </c:pt>
                      <c:pt idx="7591">
                        <c:v>16614.921875</c:v>
                      </c:pt>
                      <c:pt idx="7592">
                        <c:v>24185.671875</c:v>
                      </c:pt>
                      <c:pt idx="7593">
                        <c:v>24939.6015625</c:v>
                      </c:pt>
                      <c:pt idx="7594">
                        <c:v>24303.2421875</c:v>
                      </c:pt>
                      <c:pt idx="7595">
                        <c:v>24880.5078125</c:v>
                      </c:pt>
                      <c:pt idx="7596">
                        <c:v>25408.6953125</c:v>
                      </c:pt>
                      <c:pt idx="7597">
                        <c:v>25275.77734375</c:v>
                      </c:pt>
                      <c:pt idx="7598">
                        <c:v>23891.6015625</c:v>
                      </c:pt>
                      <c:pt idx="7599">
                        <c:v>22718.19921875</c:v>
                      </c:pt>
                      <c:pt idx="7600">
                        <c:v>23236.09375</c:v>
                      </c:pt>
                      <c:pt idx="7601">
                        <c:v>21514.765625</c:v>
                      </c:pt>
                      <c:pt idx="7602">
                        <c:v>21980.62109375</c:v>
                      </c:pt>
                      <c:pt idx="7603">
                        <c:v>22970.3671875</c:v>
                      </c:pt>
                      <c:pt idx="7604">
                        <c:v>23823.37890625</c:v>
                      </c:pt>
                      <c:pt idx="7605">
                        <c:v>23547.0703125</c:v>
                      </c:pt>
                      <c:pt idx="7606">
                        <c:v>23679.796875</c:v>
                      </c:pt>
                      <c:pt idx="7607">
                        <c:v>8807.546875</c:v>
                      </c:pt>
                      <c:pt idx="7608">
                        <c:v>8522.8515625</c:v>
                      </c:pt>
                      <c:pt idx="7609">
                        <c:v>6934.9921875</c:v>
                      </c:pt>
                      <c:pt idx="7610">
                        <c:v>3689.265625</c:v>
                      </c:pt>
                      <c:pt idx="7611">
                        <c:v>8455.53125</c:v>
                      </c:pt>
                      <c:pt idx="7612">
                        <c:v>6828.6015625</c:v>
                      </c:pt>
                      <c:pt idx="7613">
                        <c:v>3352.9921875</c:v>
                      </c:pt>
                      <c:pt idx="7614">
                        <c:v>5808.03125</c:v>
                      </c:pt>
                      <c:pt idx="7615">
                        <c:v>7886.0703125</c:v>
                      </c:pt>
                      <c:pt idx="7616">
                        <c:v>6193.0546875</c:v>
                      </c:pt>
                      <c:pt idx="7617">
                        <c:v>6840.796875</c:v>
                      </c:pt>
                      <c:pt idx="7618">
                        <c:v>7051.3203125</c:v>
                      </c:pt>
                      <c:pt idx="7619">
                        <c:v>6411.2734375</c:v>
                      </c:pt>
                      <c:pt idx="7620">
                        <c:v>7661.625</c:v>
                      </c:pt>
                      <c:pt idx="7621">
                        <c:v>8537.2265625</c:v>
                      </c:pt>
                      <c:pt idx="7622">
                        <c:v>27744.3203125</c:v>
                      </c:pt>
                      <c:pt idx="7623">
                        <c:v>26357.8125</c:v>
                      </c:pt>
                      <c:pt idx="7624">
                        <c:v>21023.515625</c:v>
                      </c:pt>
                      <c:pt idx="7625">
                        <c:v>25533.46875</c:v>
                      </c:pt>
                      <c:pt idx="7626">
                        <c:v>28300.796875</c:v>
                      </c:pt>
                      <c:pt idx="7627">
                        <c:v>28137.34375</c:v>
                      </c:pt>
                      <c:pt idx="7628">
                        <c:v>27427.1953125</c:v>
                      </c:pt>
                      <c:pt idx="7629">
                        <c:v>27170.9921875</c:v>
                      </c:pt>
                      <c:pt idx="7630">
                        <c:v>28184.1953125</c:v>
                      </c:pt>
                      <c:pt idx="7631">
                        <c:v>26105.7734375</c:v>
                      </c:pt>
                      <c:pt idx="7632">
                        <c:v>21550.3359375</c:v>
                      </c:pt>
                      <c:pt idx="7633">
                        <c:v>27141.125</c:v>
                      </c:pt>
                      <c:pt idx="7634">
                        <c:v>28106.9296875</c:v>
                      </c:pt>
                      <c:pt idx="7635">
                        <c:v>26119.78125</c:v>
                      </c:pt>
                      <c:pt idx="7636">
                        <c:v>25956.59375</c:v>
                      </c:pt>
                      <c:pt idx="7637">
                        <c:v>19615.1015625</c:v>
                      </c:pt>
                      <c:pt idx="7638">
                        <c:v>17702.265625</c:v>
                      </c:pt>
                      <c:pt idx="7639">
                        <c:v>15665.9453125</c:v>
                      </c:pt>
                      <c:pt idx="7640">
                        <c:v>14249.7109375</c:v>
                      </c:pt>
                      <c:pt idx="7641">
                        <c:v>14229.2578125</c:v>
                      </c:pt>
                      <c:pt idx="7642">
                        <c:v>16694.953125</c:v>
                      </c:pt>
                      <c:pt idx="7643">
                        <c:v>18239.765625</c:v>
                      </c:pt>
                      <c:pt idx="7644">
                        <c:v>19566.4609375</c:v>
                      </c:pt>
                      <c:pt idx="7645">
                        <c:v>20683.4921875</c:v>
                      </c:pt>
                      <c:pt idx="7646">
                        <c:v>22604.8359375</c:v>
                      </c:pt>
                      <c:pt idx="7647">
                        <c:v>22266.8828125</c:v>
                      </c:pt>
                      <c:pt idx="7648">
                        <c:v>19083.328125</c:v>
                      </c:pt>
                      <c:pt idx="7649">
                        <c:v>16064.0703125</c:v>
                      </c:pt>
                      <c:pt idx="7650">
                        <c:v>13131.6484375</c:v>
                      </c:pt>
                      <c:pt idx="7651">
                        <c:v>19703.1796875</c:v>
                      </c:pt>
                      <c:pt idx="7652">
                        <c:v>21063.1484375</c:v>
                      </c:pt>
                      <c:pt idx="7653">
                        <c:v>21179.78515625</c:v>
                      </c:pt>
                      <c:pt idx="7654">
                        <c:v>21563.9765625</c:v>
                      </c:pt>
                      <c:pt idx="7655">
                        <c:v>22630.7890625</c:v>
                      </c:pt>
                      <c:pt idx="7656">
                        <c:v>20729.2421875</c:v>
                      </c:pt>
                      <c:pt idx="7657">
                        <c:v>20585.7421875</c:v>
                      </c:pt>
                      <c:pt idx="7658">
                        <c:v>20346.265625</c:v>
                      </c:pt>
                      <c:pt idx="7659">
                        <c:v>21512.109375</c:v>
                      </c:pt>
                      <c:pt idx="7660">
                        <c:v>20323.19140625</c:v>
                      </c:pt>
                      <c:pt idx="7661">
                        <c:v>15970.953125</c:v>
                      </c:pt>
                      <c:pt idx="7662">
                        <c:v>16934.3359375</c:v>
                      </c:pt>
                      <c:pt idx="7663">
                        <c:v>19340.8203125</c:v>
                      </c:pt>
                      <c:pt idx="7664">
                        <c:v>19237.640625</c:v>
                      </c:pt>
                      <c:pt idx="7665">
                        <c:v>21062.0234375</c:v>
                      </c:pt>
                      <c:pt idx="7666">
                        <c:v>21373.27734375</c:v>
                      </c:pt>
                      <c:pt idx="7667">
                        <c:v>23409.0078125</c:v>
                      </c:pt>
                      <c:pt idx="7668">
                        <c:v>22941.5859375</c:v>
                      </c:pt>
                      <c:pt idx="7669">
                        <c:v>21884.65625</c:v>
                      </c:pt>
                      <c:pt idx="7670">
                        <c:v>20511.15625</c:v>
                      </c:pt>
                      <c:pt idx="7671">
                        <c:v>19101.25</c:v>
                      </c:pt>
                      <c:pt idx="7672">
                        <c:v>20663.484375</c:v>
                      </c:pt>
                      <c:pt idx="7673">
                        <c:v>22103.34375</c:v>
                      </c:pt>
                      <c:pt idx="7674">
                        <c:v>20143.34375</c:v>
                      </c:pt>
                      <c:pt idx="7675">
                        <c:v>18496.8984375</c:v>
                      </c:pt>
                      <c:pt idx="7676">
                        <c:v>18385.515625</c:v>
                      </c:pt>
                      <c:pt idx="7677">
                        <c:v>22579.93359375</c:v>
                      </c:pt>
                      <c:pt idx="7678">
                        <c:v>22610.28515625</c:v>
                      </c:pt>
                      <c:pt idx="7679">
                        <c:v>19700.09375</c:v>
                      </c:pt>
                      <c:pt idx="7680">
                        <c:v>16973.328125</c:v>
                      </c:pt>
                      <c:pt idx="7681">
                        <c:v>23127.84765625</c:v>
                      </c:pt>
                      <c:pt idx="7682">
                        <c:v>20868.4765625</c:v>
                      </c:pt>
                      <c:pt idx="7683">
                        <c:v>20882.078125</c:v>
                      </c:pt>
                      <c:pt idx="7684">
                        <c:v>18292.984375</c:v>
                      </c:pt>
                      <c:pt idx="7685">
                        <c:v>17238.984375</c:v>
                      </c:pt>
                      <c:pt idx="7686">
                        <c:v>18006.0078125</c:v>
                      </c:pt>
                      <c:pt idx="7687">
                        <c:v>18519.7734375</c:v>
                      </c:pt>
                      <c:pt idx="7688">
                        <c:v>20366.0703125</c:v>
                      </c:pt>
                      <c:pt idx="7689">
                        <c:v>18780.8671875</c:v>
                      </c:pt>
                      <c:pt idx="7690">
                        <c:v>15473.5234375</c:v>
                      </c:pt>
                      <c:pt idx="7691">
                        <c:v>14921.8515625</c:v>
                      </c:pt>
                      <c:pt idx="7692">
                        <c:v>19732.63671875</c:v>
                      </c:pt>
                      <c:pt idx="7693">
                        <c:v>18295.18359375</c:v>
                      </c:pt>
                      <c:pt idx="7694">
                        <c:v>17753.0390625</c:v>
                      </c:pt>
                      <c:pt idx="7695">
                        <c:v>18207.5</c:v>
                      </c:pt>
                      <c:pt idx="7696">
                        <c:v>20881.2578125</c:v>
                      </c:pt>
                      <c:pt idx="7697">
                        <c:v>21895.84375</c:v>
                      </c:pt>
                      <c:pt idx="7698">
                        <c:v>19166.875</c:v>
                      </c:pt>
                      <c:pt idx="7699">
                        <c:v>17234.2109375</c:v>
                      </c:pt>
                      <c:pt idx="7700">
                        <c:v>15660.984375</c:v>
                      </c:pt>
                      <c:pt idx="7701">
                        <c:v>16243.12890625</c:v>
                      </c:pt>
                      <c:pt idx="7702">
                        <c:v>20212.515625</c:v>
                      </c:pt>
                      <c:pt idx="7703">
                        <c:v>22234.5234375</c:v>
                      </c:pt>
                      <c:pt idx="7704">
                        <c:v>23013.48828125</c:v>
                      </c:pt>
                      <c:pt idx="7705">
                        <c:v>23193.39453125</c:v>
                      </c:pt>
                      <c:pt idx="7706">
                        <c:v>22085.36328125</c:v>
                      </c:pt>
                      <c:pt idx="7707">
                        <c:v>20654.5546875</c:v>
                      </c:pt>
                      <c:pt idx="7708">
                        <c:v>22023.59765625</c:v>
                      </c:pt>
                      <c:pt idx="7709">
                        <c:v>22621.46484375</c:v>
                      </c:pt>
                      <c:pt idx="7710">
                        <c:v>18090.06640625</c:v>
                      </c:pt>
                      <c:pt idx="7711">
                        <c:v>22782.76953125</c:v>
                      </c:pt>
                      <c:pt idx="7712">
                        <c:v>20280.8125</c:v>
                      </c:pt>
                      <c:pt idx="7713">
                        <c:v>17299.8359375</c:v>
                      </c:pt>
                      <c:pt idx="7714">
                        <c:v>13642.3984375</c:v>
                      </c:pt>
                      <c:pt idx="7715">
                        <c:v>12555.796875</c:v>
                      </c:pt>
                      <c:pt idx="7716">
                        <c:v>20531.65625</c:v>
                      </c:pt>
                      <c:pt idx="7717">
                        <c:v>21878.6796875</c:v>
                      </c:pt>
                      <c:pt idx="7718">
                        <c:v>20755.9296875</c:v>
                      </c:pt>
                      <c:pt idx="7719">
                        <c:v>19975.796875</c:v>
                      </c:pt>
                      <c:pt idx="7720">
                        <c:v>14845.6796875</c:v>
                      </c:pt>
                      <c:pt idx="7721">
                        <c:v>21115.875</c:v>
                      </c:pt>
                      <c:pt idx="7722">
                        <c:v>18384.78125</c:v>
                      </c:pt>
                      <c:pt idx="7723">
                        <c:v>14319.6640625</c:v>
                      </c:pt>
                      <c:pt idx="7724">
                        <c:v>16405.125</c:v>
                      </c:pt>
                      <c:pt idx="7725">
                        <c:v>20998.6171875</c:v>
                      </c:pt>
                      <c:pt idx="7726">
                        <c:v>20241.88671875</c:v>
                      </c:pt>
                      <c:pt idx="7727">
                        <c:v>23765.47265625</c:v>
                      </c:pt>
                      <c:pt idx="7728">
                        <c:v>23604.3046875</c:v>
                      </c:pt>
                      <c:pt idx="7729">
                        <c:v>21449.8203125</c:v>
                      </c:pt>
                      <c:pt idx="7730">
                        <c:v>18683.546875</c:v>
                      </c:pt>
                      <c:pt idx="7731">
                        <c:v>24234.48828125</c:v>
                      </c:pt>
                      <c:pt idx="7732">
                        <c:v>20594.296875</c:v>
                      </c:pt>
                      <c:pt idx="7733">
                        <c:v>23859.2890625</c:v>
                      </c:pt>
                      <c:pt idx="7734">
                        <c:v>24017.0859375</c:v>
                      </c:pt>
                      <c:pt idx="7735">
                        <c:v>23025.59375</c:v>
                      </c:pt>
                      <c:pt idx="7736">
                        <c:v>19340.65625</c:v>
                      </c:pt>
                      <c:pt idx="7737">
                        <c:v>15792.1328125</c:v>
                      </c:pt>
                      <c:pt idx="7738">
                        <c:v>20842.64453125</c:v>
                      </c:pt>
                      <c:pt idx="7739">
                        <c:v>24025.6953125</c:v>
                      </c:pt>
                      <c:pt idx="7740">
                        <c:v>24138.26171875</c:v>
                      </c:pt>
                      <c:pt idx="7741">
                        <c:v>23273.92578125</c:v>
                      </c:pt>
                      <c:pt idx="7742">
                        <c:v>24154.1875</c:v>
                      </c:pt>
                      <c:pt idx="7743">
                        <c:v>22144.8125</c:v>
                      </c:pt>
                      <c:pt idx="7744">
                        <c:v>17396.3359375</c:v>
                      </c:pt>
                      <c:pt idx="7745">
                        <c:v>17554.421875</c:v>
                      </c:pt>
                      <c:pt idx="7746">
                        <c:v>23378.6875</c:v>
                      </c:pt>
                      <c:pt idx="7747">
                        <c:v>17316.9375</c:v>
                      </c:pt>
                      <c:pt idx="7748">
                        <c:v>11464.3203125</c:v>
                      </c:pt>
                      <c:pt idx="7749">
                        <c:v>18269.921875</c:v>
                      </c:pt>
                      <c:pt idx="7750">
                        <c:v>23934.53125</c:v>
                      </c:pt>
                      <c:pt idx="7751">
                        <c:v>19689.3515625</c:v>
                      </c:pt>
                      <c:pt idx="7752">
                        <c:v>22879.328125</c:v>
                      </c:pt>
                      <c:pt idx="7753">
                        <c:v>22551.90625</c:v>
                      </c:pt>
                      <c:pt idx="7754">
                        <c:v>23444.8203125</c:v>
                      </c:pt>
                      <c:pt idx="7755">
                        <c:v>23851.625</c:v>
                      </c:pt>
                      <c:pt idx="7756">
                        <c:v>21153.6171875</c:v>
                      </c:pt>
                      <c:pt idx="7757">
                        <c:v>19552.609375</c:v>
                      </c:pt>
                      <c:pt idx="7758">
                        <c:v>18800.28125</c:v>
                      </c:pt>
                      <c:pt idx="7759">
                        <c:v>18043.32421875</c:v>
                      </c:pt>
                      <c:pt idx="7760">
                        <c:v>18715.00390625</c:v>
                      </c:pt>
                      <c:pt idx="7761">
                        <c:v>20855.83984375</c:v>
                      </c:pt>
                      <c:pt idx="7762">
                        <c:v>20289.9921875</c:v>
                      </c:pt>
                      <c:pt idx="7763">
                        <c:v>18044.8984375</c:v>
                      </c:pt>
                      <c:pt idx="7764">
                        <c:v>20477.7421875</c:v>
                      </c:pt>
                      <c:pt idx="7765">
                        <c:v>18512.015625</c:v>
                      </c:pt>
                      <c:pt idx="7766">
                        <c:v>17891.97265625</c:v>
                      </c:pt>
                      <c:pt idx="7767">
                        <c:v>16933.9453125</c:v>
                      </c:pt>
                      <c:pt idx="7768">
                        <c:v>18695.921875</c:v>
                      </c:pt>
                      <c:pt idx="7769">
                        <c:v>19523.55078125</c:v>
                      </c:pt>
                      <c:pt idx="7770">
                        <c:v>20875.7109375</c:v>
                      </c:pt>
                      <c:pt idx="7771">
                        <c:v>20653.671875</c:v>
                      </c:pt>
                      <c:pt idx="7772">
                        <c:v>23233.3671875</c:v>
                      </c:pt>
                      <c:pt idx="7773">
                        <c:v>23466.49609375</c:v>
                      </c:pt>
                      <c:pt idx="7774">
                        <c:v>23464.234375</c:v>
                      </c:pt>
                      <c:pt idx="7775">
                        <c:v>21314.7109375</c:v>
                      </c:pt>
                      <c:pt idx="7776">
                        <c:v>22527.9453125</c:v>
                      </c:pt>
                      <c:pt idx="7777">
                        <c:v>24013.4296875</c:v>
                      </c:pt>
                      <c:pt idx="7778">
                        <c:v>22049.015625</c:v>
                      </c:pt>
                      <c:pt idx="7779">
                        <c:v>20295.671875</c:v>
                      </c:pt>
                      <c:pt idx="7780">
                        <c:v>18532.7578125</c:v>
                      </c:pt>
                      <c:pt idx="7781">
                        <c:v>18741.66015625</c:v>
                      </c:pt>
                      <c:pt idx="7782">
                        <c:v>22136.5859375</c:v>
                      </c:pt>
                      <c:pt idx="7783">
                        <c:v>23975.19921875</c:v>
                      </c:pt>
                      <c:pt idx="7784">
                        <c:v>20883.8046875</c:v>
                      </c:pt>
                      <c:pt idx="7785">
                        <c:v>17332.5</c:v>
                      </c:pt>
                      <c:pt idx="7786">
                        <c:v>23820.1015625</c:v>
                      </c:pt>
                      <c:pt idx="7787">
                        <c:v>19131.0546875</c:v>
                      </c:pt>
                      <c:pt idx="7788">
                        <c:v>20287.3671875</c:v>
                      </c:pt>
                      <c:pt idx="7789">
                        <c:v>19826.8515625</c:v>
                      </c:pt>
                      <c:pt idx="7790">
                        <c:v>18415.1171875</c:v>
                      </c:pt>
                      <c:pt idx="7791">
                        <c:v>17310.1953125</c:v>
                      </c:pt>
                      <c:pt idx="7792">
                        <c:v>16083.4375</c:v>
                      </c:pt>
                      <c:pt idx="7793">
                        <c:v>15178.71875</c:v>
                      </c:pt>
                      <c:pt idx="7794">
                        <c:v>14849.1640625</c:v>
                      </c:pt>
                      <c:pt idx="7795">
                        <c:v>15244.3671875</c:v>
                      </c:pt>
                      <c:pt idx="7796">
                        <c:v>16159</c:v>
                      </c:pt>
                      <c:pt idx="7797">
                        <c:v>16810.6171875</c:v>
                      </c:pt>
                      <c:pt idx="7798">
                        <c:v>17594.28125</c:v>
                      </c:pt>
                      <c:pt idx="7799">
                        <c:v>18380.5625</c:v>
                      </c:pt>
                      <c:pt idx="7800">
                        <c:v>17251.1640625</c:v>
                      </c:pt>
                      <c:pt idx="7801">
                        <c:v>17653.984375</c:v>
                      </c:pt>
                      <c:pt idx="7802">
                        <c:v>23461.0859375</c:v>
                      </c:pt>
                      <c:pt idx="7803">
                        <c:v>23564.92578125</c:v>
                      </c:pt>
                      <c:pt idx="7804">
                        <c:v>23688.20703125</c:v>
                      </c:pt>
                      <c:pt idx="7805">
                        <c:v>22865.94140625</c:v>
                      </c:pt>
                      <c:pt idx="7806">
                        <c:v>21350.5390625</c:v>
                      </c:pt>
                      <c:pt idx="7807">
                        <c:v>20625.10546875</c:v>
                      </c:pt>
                      <c:pt idx="7808">
                        <c:v>22024.41796875</c:v>
                      </c:pt>
                      <c:pt idx="7809">
                        <c:v>23555.86328125</c:v>
                      </c:pt>
                      <c:pt idx="7810">
                        <c:v>22225.4375</c:v>
                      </c:pt>
                      <c:pt idx="7811">
                        <c:v>23710.55859375</c:v>
                      </c:pt>
                      <c:pt idx="7812">
                        <c:v>22138.5703125</c:v>
                      </c:pt>
                      <c:pt idx="7813">
                        <c:v>23292.0078125</c:v>
                      </c:pt>
                      <c:pt idx="7814">
                        <c:v>23305.49609375</c:v>
                      </c:pt>
                      <c:pt idx="7815">
                        <c:v>23013.53515625</c:v>
                      </c:pt>
                      <c:pt idx="7816">
                        <c:v>23358.51171875</c:v>
                      </c:pt>
                      <c:pt idx="7817">
                        <c:v>20736.9609375</c:v>
                      </c:pt>
                      <c:pt idx="7818">
                        <c:v>19964.26171875</c:v>
                      </c:pt>
                      <c:pt idx="7819">
                        <c:v>20580.76953125</c:v>
                      </c:pt>
                      <c:pt idx="7820">
                        <c:v>20355.04296875</c:v>
                      </c:pt>
                      <c:pt idx="7821">
                        <c:v>19569.7890625</c:v>
                      </c:pt>
                      <c:pt idx="7822">
                        <c:v>21014.06640625</c:v>
                      </c:pt>
                      <c:pt idx="7823">
                        <c:v>21205.0234375</c:v>
                      </c:pt>
                      <c:pt idx="7824">
                        <c:v>20464.109375</c:v>
                      </c:pt>
                      <c:pt idx="7825">
                        <c:v>21643.2578125</c:v>
                      </c:pt>
                      <c:pt idx="7826">
                        <c:v>20372.45703125</c:v>
                      </c:pt>
                      <c:pt idx="7827">
                        <c:v>20268.6796875</c:v>
                      </c:pt>
                      <c:pt idx="7828">
                        <c:v>21670.6953125</c:v>
                      </c:pt>
                      <c:pt idx="7829">
                        <c:v>21494.46484375</c:v>
                      </c:pt>
                      <c:pt idx="7830">
                        <c:v>20811.8046875</c:v>
                      </c:pt>
                      <c:pt idx="7831">
                        <c:v>21725.3828125</c:v>
                      </c:pt>
                      <c:pt idx="7832">
                        <c:v>21351.203125</c:v>
                      </c:pt>
                      <c:pt idx="7833">
                        <c:v>19443.28125</c:v>
                      </c:pt>
                      <c:pt idx="7834">
                        <c:v>18339.96875</c:v>
                      </c:pt>
                      <c:pt idx="7835">
                        <c:v>21026.15625</c:v>
                      </c:pt>
                      <c:pt idx="7836">
                        <c:v>22931.828125</c:v>
                      </c:pt>
                      <c:pt idx="7837">
                        <c:v>22130.796875</c:v>
                      </c:pt>
                      <c:pt idx="7838">
                        <c:v>22458.75</c:v>
                      </c:pt>
                      <c:pt idx="7839">
                        <c:v>22723.09375</c:v>
                      </c:pt>
                      <c:pt idx="7840">
                        <c:v>23247.984375</c:v>
                      </c:pt>
                      <c:pt idx="7841">
                        <c:v>19766.4140625</c:v>
                      </c:pt>
                      <c:pt idx="7842">
                        <c:v>20252.5390625</c:v>
                      </c:pt>
                      <c:pt idx="7843">
                        <c:v>21343.3671875</c:v>
                      </c:pt>
                      <c:pt idx="7844">
                        <c:v>19362.40625</c:v>
                      </c:pt>
                      <c:pt idx="7845">
                        <c:v>19401.734375</c:v>
                      </c:pt>
                      <c:pt idx="7846">
                        <c:v>20153.5546875</c:v>
                      </c:pt>
                      <c:pt idx="7847">
                        <c:v>17509.515625</c:v>
                      </c:pt>
                      <c:pt idx="7848">
                        <c:v>16757.953125</c:v>
                      </c:pt>
                      <c:pt idx="7849">
                        <c:v>17297.9921875</c:v>
                      </c:pt>
                      <c:pt idx="7850">
                        <c:v>15883.03125</c:v>
                      </c:pt>
                      <c:pt idx="7851">
                        <c:v>16041.5546875</c:v>
                      </c:pt>
                      <c:pt idx="7852">
                        <c:v>17385.44921875</c:v>
                      </c:pt>
                      <c:pt idx="7853">
                        <c:v>16725.34375</c:v>
                      </c:pt>
                      <c:pt idx="7854">
                        <c:v>15512.3359375</c:v>
                      </c:pt>
                      <c:pt idx="7855">
                        <c:v>17540.28125</c:v>
                      </c:pt>
                      <c:pt idx="7856">
                        <c:v>17747.6796875</c:v>
                      </c:pt>
                      <c:pt idx="7857">
                        <c:v>13683.7421875</c:v>
                      </c:pt>
                      <c:pt idx="7858">
                        <c:v>16235.9140625</c:v>
                      </c:pt>
                      <c:pt idx="7859">
                        <c:v>16017.859375</c:v>
                      </c:pt>
                      <c:pt idx="7860">
                        <c:v>11918.578125</c:v>
                      </c:pt>
                      <c:pt idx="7861">
                        <c:v>16129.140625</c:v>
                      </c:pt>
                      <c:pt idx="7862">
                        <c:v>17746.1484375</c:v>
                      </c:pt>
                      <c:pt idx="7863">
                        <c:v>15787.4296875</c:v>
                      </c:pt>
                      <c:pt idx="7864">
                        <c:v>13095.8671875</c:v>
                      </c:pt>
                      <c:pt idx="7865">
                        <c:v>10110.15625</c:v>
                      </c:pt>
                      <c:pt idx="7866">
                        <c:v>8638.9296875</c:v>
                      </c:pt>
                      <c:pt idx="7867">
                        <c:v>8541.1640625</c:v>
                      </c:pt>
                      <c:pt idx="7868">
                        <c:v>11225.21875</c:v>
                      </c:pt>
                      <c:pt idx="7869">
                        <c:v>13413.2890625</c:v>
                      </c:pt>
                      <c:pt idx="7870">
                        <c:v>16168.671875</c:v>
                      </c:pt>
                      <c:pt idx="7871">
                        <c:v>17764.203125</c:v>
                      </c:pt>
                      <c:pt idx="7872">
                        <c:v>19593.2109375</c:v>
                      </c:pt>
                      <c:pt idx="7873">
                        <c:v>19091.578125</c:v>
                      </c:pt>
                      <c:pt idx="7874">
                        <c:v>19435.0703125</c:v>
                      </c:pt>
                      <c:pt idx="7875">
                        <c:v>18583.9296875</c:v>
                      </c:pt>
                      <c:pt idx="7876">
                        <c:v>18997.3203125</c:v>
                      </c:pt>
                      <c:pt idx="7877">
                        <c:v>6802.25</c:v>
                      </c:pt>
                      <c:pt idx="7878">
                        <c:v>7466.796875</c:v>
                      </c:pt>
                      <c:pt idx="7879">
                        <c:v>7656.328125</c:v>
                      </c:pt>
                      <c:pt idx="7880">
                        <c:v>6214.203125</c:v>
                      </c:pt>
                      <c:pt idx="7881">
                        <c:v>5372.515625</c:v>
                      </c:pt>
                      <c:pt idx="7882">
                        <c:v>3122.640625</c:v>
                      </c:pt>
                      <c:pt idx="7883">
                        <c:v>2114.0546875</c:v>
                      </c:pt>
                      <c:pt idx="7884">
                        <c:v>1794.53125</c:v>
                      </c:pt>
                      <c:pt idx="7885">
                        <c:v>1826.296875</c:v>
                      </c:pt>
                      <c:pt idx="7886">
                        <c:v>1814.0546875</c:v>
                      </c:pt>
                      <c:pt idx="7887">
                        <c:v>1862.140625</c:v>
                      </c:pt>
                      <c:pt idx="7888">
                        <c:v>679.28125</c:v>
                      </c:pt>
                      <c:pt idx="7889">
                        <c:v>730.3515625</c:v>
                      </c:pt>
                      <c:pt idx="7890">
                        <c:v>-3531.859375</c:v>
                      </c:pt>
                      <c:pt idx="7891">
                        <c:v>7707.7421875</c:v>
                      </c:pt>
                      <c:pt idx="7892">
                        <c:v>25100.98828125</c:v>
                      </c:pt>
                      <c:pt idx="7893">
                        <c:v>27485.71484375</c:v>
                      </c:pt>
                      <c:pt idx="7894">
                        <c:v>27708.03125</c:v>
                      </c:pt>
                      <c:pt idx="7895">
                        <c:v>28564.87890625</c:v>
                      </c:pt>
                      <c:pt idx="7896">
                        <c:v>28974.51953125</c:v>
                      </c:pt>
                      <c:pt idx="7897">
                        <c:v>28390.73828125</c:v>
                      </c:pt>
                      <c:pt idx="7898">
                        <c:v>27742.7421875</c:v>
                      </c:pt>
                      <c:pt idx="7899">
                        <c:v>28940.73828125</c:v>
                      </c:pt>
                      <c:pt idx="7900">
                        <c:v>26363.9296875</c:v>
                      </c:pt>
                      <c:pt idx="7901">
                        <c:v>21575.23828125</c:v>
                      </c:pt>
                      <c:pt idx="7902">
                        <c:v>27703.046875</c:v>
                      </c:pt>
                      <c:pt idx="7903">
                        <c:v>29013.921875</c:v>
                      </c:pt>
                      <c:pt idx="7904">
                        <c:v>28327.59765625</c:v>
                      </c:pt>
                      <c:pt idx="7905">
                        <c:v>26559.4375</c:v>
                      </c:pt>
                      <c:pt idx="7906">
                        <c:v>25650.484375</c:v>
                      </c:pt>
                      <c:pt idx="7907">
                        <c:v>17975.421875</c:v>
                      </c:pt>
                      <c:pt idx="7908">
                        <c:v>16265.6015625</c:v>
                      </c:pt>
                      <c:pt idx="7909">
                        <c:v>14656.015625</c:v>
                      </c:pt>
                      <c:pt idx="7910">
                        <c:v>14460.953125</c:v>
                      </c:pt>
                      <c:pt idx="7911">
                        <c:v>15981.734375</c:v>
                      </c:pt>
                      <c:pt idx="7912">
                        <c:v>17071.6796875</c:v>
                      </c:pt>
                      <c:pt idx="7913">
                        <c:v>18191.625</c:v>
                      </c:pt>
                      <c:pt idx="7914">
                        <c:v>15593.609375</c:v>
                      </c:pt>
                      <c:pt idx="7915">
                        <c:v>12844.1953125</c:v>
                      </c:pt>
                      <c:pt idx="7916">
                        <c:v>12819.4765625</c:v>
                      </c:pt>
                      <c:pt idx="7917">
                        <c:v>18863.953125</c:v>
                      </c:pt>
                      <c:pt idx="7918">
                        <c:v>18086.75</c:v>
                      </c:pt>
                      <c:pt idx="7919">
                        <c:v>18435.484375</c:v>
                      </c:pt>
                      <c:pt idx="7920">
                        <c:v>18552.6875</c:v>
                      </c:pt>
                      <c:pt idx="7921">
                        <c:v>18890.84375</c:v>
                      </c:pt>
                      <c:pt idx="7922">
                        <c:v>22696.3671875</c:v>
                      </c:pt>
                      <c:pt idx="7923">
                        <c:v>24113.09375</c:v>
                      </c:pt>
                      <c:pt idx="7924">
                        <c:v>22742.5546875</c:v>
                      </c:pt>
                      <c:pt idx="7925">
                        <c:v>22577</c:v>
                      </c:pt>
                      <c:pt idx="7926">
                        <c:v>21573.921875</c:v>
                      </c:pt>
                      <c:pt idx="7927">
                        <c:v>22791.59375</c:v>
                      </c:pt>
                      <c:pt idx="7928">
                        <c:v>23943.296875</c:v>
                      </c:pt>
                      <c:pt idx="7929">
                        <c:v>22444.1015625</c:v>
                      </c:pt>
                      <c:pt idx="7930">
                        <c:v>19906.8828125</c:v>
                      </c:pt>
                      <c:pt idx="7931">
                        <c:v>15606.96875</c:v>
                      </c:pt>
                      <c:pt idx="7932">
                        <c:v>9996.5</c:v>
                      </c:pt>
                      <c:pt idx="7933">
                        <c:v>22743.421875</c:v>
                      </c:pt>
                      <c:pt idx="7934">
                        <c:v>25085.5625</c:v>
                      </c:pt>
                      <c:pt idx="7935">
                        <c:v>24909.0546875</c:v>
                      </c:pt>
                      <c:pt idx="7936">
                        <c:v>21953.3125</c:v>
                      </c:pt>
                      <c:pt idx="7937">
                        <c:v>23184.7578125</c:v>
                      </c:pt>
                      <c:pt idx="7938">
                        <c:v>21725.1328125</c:v>
                      </c:pt>
                      <c:pt idx="7939">
                        <c:v>20402.0703125</c:v>
                      </c:pt>
                      <c:pt idx="7940">
                        <c:v>19098.0546875</c:v>
                      </c:pt>
                      <c:pt idx="7941">
                        <c:v>18185.96875</c:v>
                      </c:pt>
                      <c:pt idx="7942">
                        <c:v>18234.0859375</c:v>
                      </c:pt>
                      <c:pt idx="7943">
                        <c:v>20062.0234375</c:v>
                      </c:pt>
                      <c:pt idx="7944">
                        <c:v>23159.9140625</c:v>
                      </c:pt>
                      <c:pt idx="7945">
                        <c:v>22435.8125</c:v>
                      </c:pt>
                      <c:pt idx="7946">
                        <c:v>21823.7578125</c:v>
                      </c:pt>
                      <c:pt idx="7947">
                        <c:v>20656.6171875</c:v>
                      </c:pt>
                      <c:pt idx="7948">
                        <c:v>22279.5390625</c:v>
                      </c:pt>
                      <c:pt idx="7949">
                        <c:v>20640.203125</c:v>
                      </c:pt>
                      <c:pt idx="7950">
                        <c:v>20589.6328125</c:v>
                      </c:pt>
                      <c:pt idx="7951">
                        <c:v>22855.46875</c:v>
                      </c:pt>
                      <c:pt idx="7952">
                        <c:v>27587.1640625</c:v>
                      </c:pt>
                      <c:pt idx="7953">
                        <c:v>24992.00390625</c:v>
                      </c:pt>
                      <c:pt idx="7954">
                        <c:v>25388.6015625</c:v>
                      </c:pt>
                      <c:pt idx="7955">
                        <c:v>25717</c:v>
                      </c:pt>
                      <c:pt idx="7956">
                        <c:v>26616.03515625</c:v>
                      </c:pt>
                      <c:pt idx="7957">
                        <c:v>26263.36328125</c:v>
                      </c:pt>
                      <c:pt idx="7958">
                        <c:v>27631.28125</c:v>
                      </c:pt>
                      <c:pt idx="7959">
                        <c:v>26041.9375</c:v>
                      </c:pt>
                      <c:pt idx="7960">
                        <c:v>25560.90234375</c:v>
                      </c:pt>
                      <c:pt idx="7961">
                        <c:v>27216.76171875</c:v>
                      </c:pt>
                      <c:pt idx="7962">
                        <c:v>25770.05078125</c:v>
                      </c:pt>
                      <c:pt idx="7963">
                        <c:v>26029.6015625</c:v>
                      </c:pt>
                      <c:pt idx="7964">
                        <c:v>25934.77734375</c:v>
                      </c:pt>
                      <c:pt idx="7965">
                        <c:v>24220.15625</c:v>
                      </c:pt>
                      <c:pt idx="7966">
                        <c:v>26726.5703125</c:v>
                      </c:pt>
                      <c:pt idx="7967">
                        <c:v>19703.35546875</c:v>
                      </c:pt>
                      <c:pt idx="7968">
                        <c:v>18113.3671875</c:v>
                      </c:pt>
                      <c:pt idx="7969">
                        <c:v>22763.50390625</c:v>
                      </c:pt>
                      <c:pt idx="7970">
                        <c:v>18517.7578125</c:v>
                      </c:pt>
                      <c:pt idx="7971">
                        <c:v>22661.48828125</c:v>
                      </c:pt>
                      <c:pt idx="7972">
                        <c:v>21599.8125</c:v>
                      </c:pt>
                      <c:pt idx="7973">
                        <c:v>20261.34765625</c:v>
                      </c:pt>
                      <c:pt idx="7974">
                        <c:v>18891.52734375</c:v>
                      </c:pt>
                      <c:pt idx="7975">
                        <c:v>20047.9140625</c:v>
                      </c:pt>
                      <c:pt idx="7976">
                        <c:v>21473.46484375</c:v>
                      </c:pt>
                      <c:pt idx="7977">
                        <c:v>20479.38671875</c:v>
                      </c:pt>
                      <c:pt idx="7978">
                        <c:v>20804.9765625</c:v>
                      </c:pt>
                      <c:pt idx="7979">
                        <c:v>22965.69921875</c:v>
                      </c:pt>
                      <c:pt idx="7980">
                        <c:v>22805.65625</c:v>
                      </c:pt>
                      <c:pt idx="7981">
                        <c:v>20611.78515625</c:v>
                      </c:pt>
                      <c:pt idx="7982">
                        <c:v>22488.703125</c:v>
                      </c:pt>
                      <c:pt idx="7983">
                        <c:v>21963.87890625</c:v>
                      </c:pt>
                      <c:pt idx="7984">
                        <c:v>21694.04296875</c:v>
                      </c:pt>
                      <c:pt idx="7985">
                        <c:v>21296.5625</c:v>
                      </c:pt>
                      <c:pt idx="7986">
                        <c:v>21498.66796875</c:v>
                      </c:pt>
                      <c:pt idx="7987">
                        <c:v>21119.984375</c:v>
                      </c:pt>
                      <c:pt idx="7988">
                        <c:v>22735.44140625</c:v>
                      </c:pt>
                      <c:pt idx="7989">
                        <c:v>20188.19140625</c:v>
                      </c:pt>
                      <c:pt idx="7990">
                        <c:v>19613.2578125</c:v>
                      </c:pt>
                      <c:pt idx="7991">
                        <c:v>19901.8359375</c:v>
                      </c:pt>
                      <c:pt idx="7992">
                        <c:v>22082.078125</c:v>
                      </c:pt>
                      <c:pt idx="7993">
                        <c:v>20463.38671875</c:v>
                      </c:pt>
                      <c:pt idx="7994">
                        <c:v>21388.41796875</c:v>
                      </c:pt>
                      <c:pt idx="7995">
                        <c:v>21319.16015625</c:v>
                      </c:pt>
                      <c:pt idx="7996">
                        <c:v>20385.30859375</c:v>
                      </c:pt>
                      <c:pt idx="7997">
                        <c:v>20682.6875</c:v>
                      </c:pt>
                      <c:pt idx="7998">
                        <c:v>16616.96875</c:v>
                      </c:pt>
                      <c:pt idx="7999">
                        <c:v>16602.734375</c:v>
                      </c:pt>
                      <c:pt idx="8000">
                        <c:v>22184.67578125</c:v>
                      </c:pt>
                      <c:pt idx="8001">
                        <c:v>21370.2734375</c:v>
                      </c:pt>
                      <c:pt idx="8002">
                        <c:v>22371.2578125</c:v>
                      </c:pt>
                      <c:pt idx="8003">
                        <c:v>21040.66015625</c:v>
                      </c:pt>
                      <c:pt idx="8004">
                        <c:v>20865.0703125</c:v>
                      </c:pt>
                      <c:pt idx="8005">
                        <c:v>15701.640625</c:v>
                      </c:pt>
                      <c:pt idx="8006">
                        <c:v>20478.7578125</c:v>
                      </c:pt>
                      <c:pt idx="8007">
                        <c:v>16217.0546875</c:v>
                      </c:pt>
                      <c:pt idx="8008">
                        <c:v>16792.640625</c:v>
                      </c:pt>
                      <c:pt idx="8009">
                        <c:v>22890.8671875</c:v>
                      </c:pt>
                      <c:pt idx="8010">
                        <c:v>22005.04296875</c:v>
                      </c:pt>
                      <c:pt idx="8011">
                        <c:v>22486.85546875</c:v>
                      </c:pt>
                      <c:pt idx="8012">
                        <c:v>26800.33203125</c:v>
                      </c:pt>
                      <c:pt idx="8013">
                        <c:v>27247.63671875</c:v>
                      </c:pt>
                      <c:pt idx="8014">
                        <c:v>24339.08984375</c:v>
                      </c:pt>
                      <c:pt idx="8015">
                        <c:v>20013.08203125</c:v>
                      </c:pt>
                      <c:pt idx="8016">
                        <c:v>20658.12890625</c:v>
                      </c:pt>
                      <c:pt idx="8017">
                        <c:v>26818.85546875</c:v>
                      </c:pt>
                      <c:pt idx="8018">
                        <c:v>27474.33984375</c:v>
                      </c:pt>
                      <c:pt idx="8019">
                        <c:v>21610.19140625</c:v>
                      </c:pt>
                      <c:pt idx="8020">
                        <c:v>16395.13671875</c:v>
                      </c:pt>
                      <c:pt idx="8021">
                        <c:v>22665.1640625</c:v>
                      </c:pt>
                      <c:pt idx="8022">
                        <c:v>25196.3984375</c:v>
                      </c:pt>
                      <c:pt idx="8023">
                        <c:v>27298.4921875</c:v>
                      </c:pt>
                      <c:pt idx="8024">
                        <c:v>26448.1640625</c:v>
                      </c:pt>
                      <c:pt idx="8025">
                        <c:v>26827.55078125</c:v>
                      </c:pt>
                      <c:pt idx="8026">
                        <c:v>24364.5390625</c:v>
                      </c:pt>
                      <c:pt idx="8027">
                        <c:v>24310.99609375</c:v>
                      </c:pt>
                      <c:pt idx="8028">
                        <c:v>25396.27734375</c:v>
                      </c:pt>
                      <c:pt idx="8029">
                        <c:v>25387.75</c:v>
                      </c:pt>
                      <c:pt idx="8030">
                        <c:v>24221.3671875</c:v>
                      </c:pt>
                      <c:pt idx="8031">
                        <c:v>19501.671875</c:v>
                      </c:pt>
                      <c:pt idx="8032">
                        <c:v>24359.8046875</c:v>
                      </c:pt>
                      <c:pt idx="8033">
                        <c:v>25353.62109375</c:v>
                      </c:pt>
                      <c:pt idx="8034">
                        <c:v>24422.5859375</c:v>
                      </c:pt>
                      <c:pt idx="8035">
                        <c:v>24849.54296875</c:v>
                      </c:pt>
                      <c:pt idx="8036">
                        <c:v>24176.22265625</c:v>
                      </c:pt>
                      <c:pt idx="8037">
                        <c:v>23441.81640625</c:v>
                      </c:pt>
                      <c:pt idx="8038">
                        <c:v>23958.703125</c:v>
                      </c:pt>
                      <c:pt idx="8039">
                        <c:v>24953.62890625</c:v>
                      </c:pt>
                      <c:pt idx="8040">
                        <c:v>25178.2890625</c:v>
                      </c:pt>
                      <c:pt idx="8041">
                        <c:v>24196.19140625</c:v>
                      </c:pt>
                      <c:pt idx="8042">
                        <c:v>26998.49609375</c:v>
                      </c:pt>
                      <c:pt idx="8043">
                        <c:v>22550.046875</c:v>
                      </c:pt>
                      <c:pt idx="8044">
                        <c:v>26448.55078125</c:v>
                      </c:pt>
                      <c:pt idx="8045">
                        <c:v>26791.25390625</c:v>
                      </c:pt>
                      <c:pt idx="8046">
                        <c:v>27124.5625</c:v>
                      </c:pt>
                      <c:pt idx="8047">
                        <c:v>27458.66796875</c:v>
                      </c:pt>
                      <c:pt idx="8048">
                        <c:v>26451.1875</c:v>
                      </c:pt>
                      <c:pt idx="8049">
                        <c:v>27503.55859375</c:v>
                      </c:pt>
                      <c:pt idx="8050">
                        <c:v>24013.203125</c:v>
                      </c:pt>
                      <c:pt idx="8051">
                        <c:v>19274.78125</c:v>
                      </c:pt>
                      <c:pt idx="8052">
                        <c:v>25005.3671875</c:v>
                      </c:pt>
                      <c:pt idx="8053">
                        <c:v>26255.859375</c:v>
                      </c:pt>
                      <c:pt idx="8054">
                        <c:v>26369.703125</c:v>
                      </c:pt>
                      <c:pt idx="8055">
                        <c:v>23661.484375</c:v>
                      </c:pt>
                      <c:pt idx="8056">
                        <c:v>23247.9921875</c:v>
                      </c:pt>
                      <c:pt idx="8057">
                        <c:v>9664.6015625</c:v>
                      </c:pt>
                      <c:pt idx="8058">
                        <c:v>9615.4296875</c:v>
                      </c:pt>
                      <c:pt idx="8059">
                        <c:v>5699.8984375</c:v>
                      </c:pt>
                      <c:pt idx="8060">
                        <c:v>1912.953125</c:v>
                      </c:pt>
                      <c:pt idx="8061">
                        <c:v>1774.046875</c:v>
                      </c:pt>
                      <c:pt idx="8062">
                        <c:v>137.4140625</c:v>
                      </c:pt>
                      <c:pt idx="8063">
                        <c:v>4590.0625</c:v>
                      </c:pt>
                      <c:pt idx="8064">
                        <c:v>4230.9921875</c:v>
                      </c:pt>
                      <c:pt idx="8065">
                        <c:v>3479.046875</c:v>
                      </c:pt>
                      <c:pt idx="8066">
                        <c:v>3588.765625</c:v>
                      </c:pt>
                      <c:pt idx="8067">
                        <c:v>3175.421875</c:v>
                      </c:pt>
                      <c:pt idx="8068">
                        <c:v>1995.6953125</c:v>
                      </c:pt>
                      <c:pt idx="8069">
                        <c:v>2859.9921875</c:v>
                      </c:pt>
                      <c:pt idx="8070">
                        <c:v>-1492.234375</c:v>
                      </c:pt>
                      <c:pt idx="8071">
                        <c:v>8763.1796875</c:v>
                      </c:pt>
                      <c:pt idx="8072">
                        <c:v>19273.9453125</c:v>
                      </c:pt>
                      <c:pt idx="8073">
                        <c:v>19752.73828125</c:v>
                      </c:pt>
                      <c:pt idx="8074">
                        <c:v>19512.4765625</c:v>
                      </c:pt>
                      <c:pt idx="8075">
                        <c:v>18142.578125</c:v>
                      </c:pt>
                      <c:pt idx="8076">
                        <c:v>16945.2890625</c:v>
                      </c:pt>
                      <c:pt idx="8077">
                        <c:v>16794.5546875</c:v>
                      </c:pt>
                      <c:pt idx="8078">
                        <c:v>16261.7109375</c:v>
                      </c:pt>
                      <c:pt idx="8079">
                        <c:v>17352.71875</c:v>
                      </c:pt>
                      <c:pt idx="8080">
                        <c:v>16407.8515625</c:v>
                      </c:pt>
                      <c:pt idx="8081">
                        <c:v>13167.5625</c:v>
                      </c:pt>
                      <c:pt idx="8082">
                        <c:v>14299.84375</c:v>
                      </c:pt>
                      <c:pt idx="8083">
                        <c:v>18057.7734375</c:v>
                      </c:pt>
                      <c:pt idx="8084">
                        <c:v>17371.28125</c:v>
                      </c:pt>
                      <c:pt idx="8085">
                        <c:v>19126.140625</c:v>
                      </c:pt>
                      <c:pt idx="8086">
                        <c:v>18386.13671875</c:v>
                      </c:pt>
                      <c:pt idx="8087">
                        <c:v>18892.109375</c:v>
                      </c:pt>
                      <c:pt idx="8088">
                        <c:v>15877.2421875</c:v>
                      </c:pt>
                      <c:pt idx="8089">
                        <c:v>14662.5859375</c:v>
                      </c:pt>
                      <c:pt idx="8090">
                        <c:v>17678</c:v>
                      </c:pt>
                      <c:pt idx="8091">
                        <c:v>14703.1640625</c:v>
                      </c:pt>
                      <c:pt idx="8092">
                        <c:v>13957.8984375</c:v>
                      </c:pt>
                      <c:pt idx="8093">
                        <c:v>17075.671875</c:v>
                      </c:pt>
                      <c:pt idx="8094">
                        <c:v>20122.7890625</c:v>
                      </c:pt>
                      <c:pt idx="8095">
                        <c:v>20043.3125</c:v>
                      </c:pt>
                      <c:pt idx="8096">
                        <c:v>19243.921875</c:v>
                      </c:pt>
                      <c:pt idx="8097">
                        <c:v>19383.07421875</c:v>
                      </c:pt>
                      <c:pt idx="8098">
                        <c:v>17574.78125</c:v>
                      </c:pt>
                      <c:pt idx="8099">
                        <c:v>16244.0546875</c:v>
                      </c:pt>
                      <c:pt idx="8100">
                        <c:v>15302.74609375</c:v>
                      </c:pt>
                      <c:pt idx="8101">
                        <c:v>16534.80859375</c:v>
                      </c:pt>
                      <c:pt idx="8102">
                        <c:v>24722.703125</c:v>
                      </c:pt>
                      <c:pt idx="8103">
                        <c:v>24705.9140625</c:v>
                      </c:pt>
                      <c:pt idx="8104">
                        <c:v>22195.40625</c:v>
                      </c:pt>
                      <c:pt idx="8105">
                        <c:v>19779.84375</c:v>
                      </c:pt>
                      <c:pt idx="8106">
                        <c:v>15139.7265625</c:v>
                      </c:pt>
                      <c:pt idx="8107">
                        <c:v>20314.6640625</c:v>
                      </c:pt>
                      <c:pt idx="8108">
                        <c:v>25398.8671875</c:v>
                      </c:pt>
                      <c:pt idx="8109">
                        <c:v>24980.0234375</c:v>
                      </c:pt>
                      <c:pt idx="8110">
                        <c:v>24614.3203125</c:v>
                      </c:pt>
                      <c:pt idx="8111">
                        <c:v>24930.78515625</c:v>
                      </c:pt>
                      <c:pt idx="8112">
                        <c:v>24853.7734375</c:v>
                      </c:pt>
                      <c:pt idx="8113">
                        <c:v>25143.03125</c:v>
                      </c:pt>
                      <c:pt idx="8114">
                        <c:v>25296.66796875</c:v>
                      </c:pt>
                      <c:pt idx="8115">
                        <c:v>24985.0625</c:v>
                      </c:pt>
                      <c:pt idx="8116">
                        <c:v>24572.02734375</c:v>
                      </c:pt>
                      <c:pt idx="8117">
                        <c:v>20399.4765625</c:v>
                      </c:pt>
                      <c:pt idx="8118">
                        <c:v>18252.2890625</c:v>
                      </c:pt>
                      <c:pt idx="8119">
                        <c:v>16375.76953125</c:v>
                      </c:pt>
                      <c:pt idx="8120">
                        <c:v>13927.7421875</c:v>
                      </c:pt>
                      <c:pt idx="8121">
                        <c:v>13647.46484375</c:v>
                      </c:pt>
                      <c:pt idx="8122">
                        <c:v>15472.34375</c:v>
                      </c:pt>
                      <c:pt idx="8123">
                        <c:v>18119.38671875</c:v>
                      </c:pt>
                      <c:pt idx="8124">
                        <c:v>21089.08203125</c:v>
                      </c:pt>
                      <c:pt idx="8125">
                        <c:v>20634.5078125</c:v>
                      </c:pt>
                      <c:pt idx="8126">
                        <c:v>20114.0625</c:v>
                      </c:pt>
                      <c:pt idx="8127">
                        <c:v>19560.7265625</c:v>
                      </c:pt>
                      <c:pt idx="8128">
                        <c:v>20270.8125</c:v>
                      </c:pt>
                      <c:pt idx="8129">
                        <c:v>17869.4375</c:v>
                      </c:pt>
                      <c:pt idx="8130">
                        <c:v>18757.7890625</c:v>
                      </c:pt>
                      <c:pt idx="8131">
                        <c:v>21045.265625</c:v>
                      </c:pt>
                      <c:pt idx="8132">
                        <c:v>11724.453125</c:v>
                      </c:pt>
                      <c:pt idx="8133">
                        <c:v>9683.4921875</c:v>
                      </c:pt>
                      <c:pt idx="8134">
                        <c:v>7441.3515625</c:v>
                      </c:pt>
                      <c:pt idx="8135">
                        <c:v>6508.109375</c:v>
                      </c:pt>
                      <c:pt idx="8136">
                        <c:v>8214.2578125</c:v>
                      </c:pt>
                      <c:pt idx="8137">
                        <c:v>10845.953125</c:v>
                      </c:pt>
                      <c:pt idx="8138">
                        <c:v>12014.1328125</c:v>
                      </c:pt>
                      <c:pt idx="8139">
                        <c:v>13469.0625</c:v>
                      </c:pt>
                      <c:pt idx="8140">
                        <c:v>12774.578125</c:v>
                      </c:pt>
                      <c:pt idx="8141">
                        <c:v>10587.75</c:v>
                      </c:pt>
                      <c:pt idx="8142">
                        <c:v>7796.921875</c:v>
                      </c:pt>
                      <c:pt idx="8143">
                        <c:v>5016.7578125</c:v>
                      </c:pt>
                      <c:pt idx="8144">
                        <c:v>11064.2734375</c:v>
                      </c:pt>
                      <c:pt idx="8145">
                        <c:v>10193.34375</c:v>
                      </c:pt>
                      <c:pt idx="8146">
                        <c:v>13188.515625</c:v>
                      </c:pt>
                      <c:pt idx="8147">
                        <c:v>23133.28125</c:v>
                      </c:pt>
                      <c:pt idx="8148">
                        <c:v>20210.296875</c:v>
                      </c:pt>
                      <c:pt idx="8149">
                        <c:v>23283.5703125</c:v>
                      </c:pt>
                      <c:pt idx="8150">
                        <c:v>21034.546875</c:v>
                      </c:pt>
                      <c:pt idx="8151">
                        <c:v>20921.328125</c:v>
                      </c:pt>
                      <c:pt idx="8152">
                        <c:v>19535.109375</c:v>
                      </c:pt>
                      <c:pt idx="8153">
                        <c:v>21257.4140625</c:v>
                      </c:pt>
                      <c:pt idx="8154">
                        <c:v>23694.28125</c:v>
                      </c:pt>
                      <c:pt idx="8155">
                        <c:v>23093.4453125</c:v>
                      </c:pt>
                      <c:pt idx="8156">
                        <c:v>23623.8515625</c:v>
                      </c:pt>
                      <c:pt idx="8157">
                        <c:v>23121.078125</c:v>
                      </c:pt>
                      <c:pt idx="8158">
                        <c:v>20793.0078125</c:v>
                      </c:pt>
                      <c:pt idx="8159">
                        <c:v>19430</c:v>
                      </c:pt>
                      <c:pt idx="8160">
                        <c:v>16192.78125</c:v>
                      </c:pt>
                      <c:pt idx="8161">
                        <c:v>23268.2890625</c:v>
                      </c:pt>
                      <c:pt idx="8162">
                        <c:v>20039.58203125</c:v>
                      </c:pt>
                      <c:pt idx="8163">
                        <c:v>22986.4765625</c:v>
                      </c:pt>
                      <c:pt idx="8164">
                        <c:v>22542.98046875</c:v>
                      </c:pt>
                      <c:pt idx="8165">
                        <c:v>18899.8203125</c:v>
                      </c:pt>
                      <c:pt idx="8166">
                        <c:v>20653.84375</c:v>
                      </c:pt>
                      <c:pt idx="8167">
                        <c:v>22510.17578125</c:v>
                      </c:pt>
                      <c:pt idx="8168">
                        <c:v>22619.296875</c:v>
                      </c:pt>
                      <c:pt idx="8169">
                        <c:v>18132.75</c:v>
                      </c:pt>
                      <c:pt idx="8170">
                        <c:v>14156.03125</c:v>
                      </c:pt>
                      <c:pt idx="8171">
                        <c:v>8952.7578125</c:v>
                      </c:pt>
                      <c:pt idx="8172">
                        <c:v>21855.71875</c:v>
                      </c:pt>
                      <c:pt idx="8173">
                        <c:v>22814.32421875</c:v>
                      </c:pt>
                      <c:pt idx="8174">
                        <c:v>22071.34375</c:v>
                      </c:pt>
                      <c:pt idx="8175">
                        <c:v>22175.59375</c:v>
                      </c:pt>
                      <c:pt idx="8176">
                        <c:v>20711.484375</c:v>
                      </c:pt>
                      <c:pt idx="8177">
                        <c:v>21543.84375</c:v>
                      </c:pt>
                      <c:pt idx="8178">
                        <c:v>23786.3046875</c:v>
                      </c:pt>
                      <c:pt idx="8179">
                        <c:v>23825.38671875</c:v>
                      </c:pt>
                      <c:pt idx="8180">
                        <c:v>21414.6953125</c:v>
                      </c:pt>
                      <c:pt idx="8181">
                        <c:v>19947.87890625</c:v>
                      </c:pt>
                      <c:pt idx="8182">
                        <c:v>22606.140625</c:v>
                      </c:pt>
                      <c:pt idx="8183">
                        <c:v>20002.48046875</c:v>
                      </c:pt>
                      <c:pt idx="8184">
                        <c:v>20407.87109375</c:v>
                      </c:pt>
                      <c:pt idx="8185">
                        <c:v>21360.19140625</c:v>
                      </c:pt>
                      <c:pt idx="8186">
                        <c:v>22836.04296875</c:v>
                      </c:pt>
                      <c:pt idx="8187">
                        <c:v>20863.87890625</c:v>
                      </c:pt>
                      <c:pt idx="8188">
                        <c:v>20658.77734375</c:v>
                      </c:pt>
                      <c:pt idx="8189">
                        <c:v>24266.10546875</c:v>
                      </c:pt>
                      <c:pt idx="8190">
                        <c:v>23268.98828125</c:v>
                      </c:pt>
                      <c:pt idx="8191">
                        <c:v>23197.546875</c:v>
                      </c:pt>
                      <c:pt idx="8192">
                        <c:v>24290.42578125</c:v>
                      </c:pt>
                      <c:pt idx="8193">
                        <c:v>25134.13671875</c:v>
                      </c:pt>
                      <c:pt idx="8194">
                        <c:v>24780.75</c:v>
                      </c:pt>
                      <c:pt idx="8195">
                        <c:v>23691.87109375</c:v>
                      </c:pt>
                      <c:pt idx="8196">
                        <c:v>20349.7109375</c:v>
                      </c:pt>
                      <c:pt idx="8197">
                        <c:v>22103.9609375</c:v>
                      </c:pt>
                      <c:pt idx="8198">
                        <c:v>24710.34765625</c:v>
                      </c:pt>
                      <c:pt idx="8199">
                        <c:v>22949.2265625</c:v>
                      </c:pt>
                      <c:pt idx="8200">
                        <c:v>17790.6328125</c:v>
                      </c:pt>
                      <c:pt idx="8201">
                        <c:v>13148.5703125</c:v>
                      </c:pt>
                      <c:pt idx="8202">
                        <c:v>24363.03125</c:v>
                      </c:pt>
                      <c:pt idx="8203">
                        <c:v>25223.87890625</c:v>
                      </c:pt>
                      <c:pt idx="8204">
                        <c:v>24859.765625</c:v>
                      </c:pt>
                      <c:pt idx="8205">
                        <c:v>24344.4140625</c:v>
                      </c:pt>
                      <c:pt idx="8206">
                        <c:v>23828.3125</c:v>
                      </c:pt>
                      <c:pt idx="8207">
                        <c:v>23230.171875</c:v>
                      </c:pt>
                      <c:pt idx="8208">
                        <c:v>22471.8984375</c:v>
                      </c:pt>
                      <c:pt idx="8209">
                        <c:v>20745.53125</c:v>
                      </c:pt>
                      <c:pt idx="8210">
                        <c:v>20107.640625</c:v>
                      </c:pt>
                      <c:pt idx="8211">
                        <c:v>18252.875</c:v>
                      </c:pt>
                      <c:pt idx="8212">
                        <c:v>18415.4375</c:v>
                      </c:pt>
                      <c:pt idx="8213">
                        <c:v>20511.12109375</c:v>
                      </c:pt>
                      <c:pt idx="8214">
                        <c:v>21989.97265625</c:v>
                      </c:pt>
                      <c:pt idx="8215">
                        <c:v>23266.73046875</c:v>
                      </c:pt>
                      <c:pt idx="8216">
                        <c:v>24087.48046875</c:v>
                      </c:pt>
                      <c:pt idx="8217">
                        <c:v>23867.1171875</c:v>
                      </c:pt>
                      <c:pt idx="8218">
                        <c:v>20674.7578125</c:v>
                      </c:pt>
                      <c:pt idx="8219">
                        <c:v>18154.8359375</c:v>
                      </c:pt>
                      <c:pt idx="8220">
                        <c:v>15306.4453125</c:v>
                      </c:pt>
                      <c:pt idx="8221">
                        <c:v>22653.625</c:v>
                      </c:pt>
                      <c:pt idx="8222">
                        <c:v>24941.40234375</c:v>
                      </c:pt>
                      <c:pt idx="8223">
                        <c:v>24955.328125</c:v>
                      </c:pt>
                      <c:pt idx="8224">
                        <c:v>19938.1796875</c:v>
                      </c:pt>
                      <c:pt idx="8225">
                        <c:v>22901.4375</c:v>
                      </c:pt>
                      <c:pt idx="8226">
                        <c:v>21148</c:v>
                      </c:pt>
                      <c:pt idx="8227">
                        <c:v>20502.97265625</c:v>
                      </c:pt>
                      <c:pt idx="8228">
                        <c:v>20293.140625</c:v>
                      </c:pt>
                      <c:pt idx="8229">
                        <c:v>22095.1640625</c:v>
                      </c:pt>
                      <c:pt idx="8230">
                        <c:v>23111.03515625</c:v>
                      </c:pt>
                      <c:pt idx="8231">
                        <c:v>22205.12890625</c:v>
                      </c:pt>
                      <c:pt idx="8232">
                        <c:v>22788.24609375</c:v>
                      </c:pt>
                      <c:pt idx="8233">
                        <c:v>21210.47265625</c:v>
                      </c:pt>
                      <c:pt idx="8234">
                        <c:v>21328.265625</c:v>
                      </c:pt>
                      <c:pt idx="8235">
                        <c:v>22559.2265625</c:v>
                      </c:pt>
                      <c:pt idx="8236">
                        <c:v>24630.9453125</c:v>
                      </c:pt>
                      <c:pt idx="8237">
                        <c:v>23928.0234375</c:v>
                      </c:pt>
                      <c:pt idx="8238">
                        <c:v>23876.03125</c:v>
                      </c:pt>
                      <c:pt idx="8239">
                        <c:v>22728.78125</c:v>
                      </c:pt>
                      <c:pt idx="8240">
                        <c:v>17978.265625</c:v>
                      </c:pt>
                      <c:pt idx="8241">
                        <c:v>18259.1484375</c:v>
                      </c:pt>
                      <c:pt idx="8242">
                        <c:v>18107.3828125</c:v>
                      </c:pt>
                      <c:pt idx="8243">
                        <c:v>12899.703125</c:v>
                      </c:pt>
                      <c:pt idx="8244">
                        <c:v>19122.890625</c:v>
                      </c:pt>
                      <c:pt idx="8245">
                        <c:v>23398.78125</c:v>
                      </c:pt>
                      <c:pt idx="8246">
                        <c:v>19434.6953125</c:v>
                      </c:pt>
                      <c:pt idx="8247">
                        <c:v>22905.109375</c:v>
                      </c:pt>
                      <c:pt idx="8248">
                        <c:v>22847.3125</c:v>
                      </c:pt>
                      <c:pt idx="8249">
                        <c:v>23972.8984375</c:v>
                      </c:pt>
                      <c:pt idx="8250">
                        <c:v>23370.3984375</c:v>
                      </c:pt>
                      <c:pt idx="8251">
                        <c:v>21491.5546875</c:v>
                      </c:pt>
                      <c:pt idx="8252">
                        <c:v>22977.28125</c:v>
                      </c:pt>
                      <c:pt idx="8253">
                        <c:v>20685.04296875</c:v>
                      </c:pt>
                      <c:pt idx="8254">
                        <c:v>19019.21875</c:v>
                      </c:pt>
                      <c:pt idx="8255">
                        <c:v>18608.62109375</c:v>
                      </c:pt>
                      <c:pt idx="8256">
                        <c:v>20195.91796875</c:v>
                      </c:pt>
                      <c:pt idx="8257">
                        <c:v>23609.7265625</c:v>
                      </c:pt>
                      <c:pt idx="8258">
                        <c:v>22674.5390625</c:v>
                      </c:pt>
                      <c:pt idx="8259">
                        <c:v>23783.8984375</c:v>
                      </c:pt>
                      <c:pt idx="8260">
                        <c:v>24387.88671875</c:v>
                      </c:pt>
                      <c:pt idx="8261">
                        <c:v>24286.64453125</c:v>
                      </c:pt>
                      <c:pt idx="8262">
                        <c:v>23818.51171875</c:v>
                      </c:pt>
                      <c:pt idx="8263">
                        <c:v>23519.80859375</c:v>
                      </c:pt>
                      <c:pt idx="8264">
                        <c:v>22139.37890625</c:v>
                      </c:pt>
                      <c:pt idx="8265">
                        <c:v>17542.04296875</c:v>
                      </c:pt>
                      <c:pt idx="8266">
                        <c:v>24069.515625</c:v>
                      </c:pt>
                      <c:pt idx="8267">
                        <c:v>19458.4375</c:v>
                      </c:pt>
                      <c:pt idx="8268">
                        <c:v>19550.40625</c:v>
                      </c:pt>
                      <c:pt idx="8269">
                        <c:v>20244.55078125</c:v>
                      </c:pt>
                      <c:pt idx="8270">
                        <c:v>19273.6015625</c:v>
                      </c:pt>
                      <c:pt idx="8271">
                        <c:v>17467.9765625</c:v>
                      </c:pt>
                      <c:pt idx="8272">
                        <c:v>20546.8359375</c:v>
                      </c:pt>
                      <c:pt idx="8273">
                        <c:v>20488.44140625</c:v>
                      </c:pt>
                      <c:pt idx="8274">
                        <c:v>18928.546875</c:v>
                      </c:pt>
                      <c:pt idx="8275">
                        <c:v>14874.640625</c:v>
                      </c:pt>
                      <c:pt idx="8276">
                        <c:v>17216.609375</c:v>
                      </c:pt>
                      <c:pt idx="8277">
                        <c:v>13565.9453125</c:v>
                      </c:pt>
                      <c:pt idx="8278">
                        <c:v>19771.828125</c:v>
                      </c:pt>
                      <c:pt idx="8279">
                        <c:v>16329.42578125</c:v>
                      </c:pt>
                      <c:pt idx="8280">
                        <c:v>17942.015625</c:v>
                      </c:pt>
                      <c:pt idx="8281">
                        <c:v>17601.78125</c:v>
                      </c:pt>
                      <c:pt idx="8282">
                        <c:v>19062.859375</c:v>
                      </c:pt>
                      <c:pt idx="8283">
                        <c:v>20911.3125</c:v>
                      </c:pt>
                      <c:pt idx="8284">
                        <c:v>20724.32421875</c:v>
                      </c:pt>
                      <c:pt idx="8285">
                        <c:v>18268.99609375</c:v>
                      </c:pt>
                      <c:pt idx="8286">
                        <c:v>19337.50390625</c:v>
                      </c:pt>
                      <c:pt idx="8287">
                        <c:v>21061.4609375</c:v>
                      </c:pt>
                      <c:pt idx="8288">
                        <c:v>20724.3359375</c:v>
                      </c:pt>
                      <c:pt idx="8289">
                        <c:v>17761.4140625</c:v>
                      </c:pt>
                      <c:pt idx="8290">
                        <c:v>12661.3828125</c:v>
                      </c:pt>
                      <c:pt idx="8291">
                        <c:v>7076.3046875</c:v>
                      </c:pt>
                      <c:pt idx="8292">
                        <c:v>19063.3515625</c:v>
                      </c:pt>
                      <c:pt idx="8293">
                        <c:v>20974.3125</c:v>
                      </c:pt>
                      <c:pt idx="8294">
                        <c:v>21447.9453125</c:v>
                      </c:pt>
                      <c:pt idx="8295">
                        <c:v>16293.296875</c:v>
                      </c:pt>
                      <c:pt idx="8296">
                        <c:v>20888.6328125</c:v>
                      </c:pt>
                      <c:pt idx="8297">
                        <c:v>23153.4921875</c:v>
                      </c:pt>
                      <c:pt idx="8298">
                        <c:v>23666.48828125</c:v>
                      </c:pt>
                      <c:pt idx="8299">
                        <c:v>24978.06640625</c:v>
                      </c:pt>
                      <c:pt idx="8300">
                        <c:v>24152.50390625</c:v>
                      </c:pt>
                      <c:pt idx="8301">
                        <c:v>25712.89453125</c:v>
                      </c:pt>
                      <c:pt idx="8302">
                        <c:v>26141.9765625</c:v>
                      </c:pt>
                      <c:pt idx="8303">
                        <c:v>22168.390625</c:v>
                      </c:pt>
                      <c:pt idx="8304">
                        <c:v>17672.171875</c:v>
                      </c:pt>
                      <c:pt idx="8305">
                        <c:v>12735.34375</c:v>
                      </c:pt>
                      <c:pt idx="8306">
                        <c:v>24512.5234375</c:v>
                      </c:pt>
                      <c:pt idx="8307">
                        <c:v>26593.29296875</c:v>
                      </c:pt>
                      <c:pt idx="8308">
                        <c:v>26327.44140625</c:v>
                      </c:pt>
                      <c:pt idx="8309">
                        <c:v>25873.9453125</c:v>
                      </c:pt>
                      <c:pt idx="8310">
                        <c:v>26653.7578125</c:v>
                      </c:pt>
                      <c:pt idx="8311">
                        <c:v>24764.234375</c:v>
                      </c:pt>
                      <c:pt idx="8312">
                        <c:v>15036.3515625</c:v>
                      </c:pt>
                      <c:pt idx="8313">
                        <c:v>15446.5390625</c:v>
                      </c:pt>
                      <c:pt idx="8314">
                        <c:v>15273.78125</c:v>
                      </c:pt>
                      <c:pt idx="8315">
                        <c:v>13963.46875</c:v>
                      </c:pt>
                      <c:pt idx="8316">
                        <c:v>12733.125</c:v>
                      </c:pt>
                      <c:pt idx="8317">
                        <c:v>12608.2109375</c:v>
                      </c:pt>
                      <c:pt idx="8318">
                        <c:v>14146.7421875</c:v>
                      </c:pt>
                      <c:pt idx="8319">
                        <c:v>14362.1015625</c:v>
                      </c:pt>
                      <c:pt idx="8320">
                        <c:v>14743.0625</c:v>
                      </c:pt>
                      <c:pt idx="8321">
                        <c:v>15269.9609375</c:v>
                      </c:pt>
                      <c:pt idx="8322">
                        <c:v>17154.8125</c:v>
                      </c:pt>
                      <c:pt idx="8323">
                        <c:v>17935.9375</c:v>
                      </c:pt>
                      <c:pt idx="8324">
                        <c:v>17136</c:v>
                      </c:pt>
                      <c:pt idx="8325">
                        <c:v>18058.3125</c:v>
                      </c:pt>
                      <c:pt idx="8326">
                        <c:v>16180.203125</c:v>
                      </c:pt>
                      <c:pt idx="8327">
                        <c:v>23312.86328125</c:v>
                      </c:pt>
                      <c:pt idx="8328">
                        <c:v>21341.828125</c:v>
                      </c:pt>
                      <c:pt idx="8329">
                        <c:v>22853.328125</c:v>
                      </c:pt>
                      <c:pt idx="8330">
                        <c:v>23405.296875</c:v>
                      </c:pt>
                      <c:pt idx="8331">
                        <c:v>22337.9375</c:v>
                      </c:pt>
                      <c:pt idx="8332">
                        <c:v>19602.3125</c:v>
                      </c:pt>
                      <c:pt idx="8333">
                        <c:v>20563.21875</c:v>
                      </c:pt>
                      <c:pt idx="8334">
                        <c:v>19201.1171875</c:v>
                      </c:pt>
                      <c:pt idx="8335">
                        <c:v>19402.4375</c:v>
                      </c:pt>
                      <c:pt idx="8336">
                        <c:v>19121.3828125</c:v>
                      </c:pt>
                      <c:pt idx="8337">
                        <c:v>20676.72265625</c:v>
                      </c:pt>
                      <c:pt idx="8338">
                        <c:v>22014.07421875</c:v>
                      </c:pt>
                      <c:pt idx="8339">
                        <c:v>20590.8125</c:v>
                      </c:pt>
                      <c:pt idx="8340">
                        <c:v>17095.15625</c:v>
                      </c:pt>
                      <c:pt idx="8341">
                        <c:v>22074.31640625</c:v>
                      </c:pt>
                      <c:pt idx="8342">
                        <c:v>23157.9140625</c:v>
                      </c:pt>
                      <c:pt idx="8343">
                        <c:v>22928.1953125</c:v>
                      </c:pt>
                      <c:pt idx="8344">
                        <c:v>20476.078125</c:v>
                      </c:pt>
                      <c:pt idx="8345">
                        <c:v>16799.625</c:v>
                      </c:pt>
                      <c:pt idx="8346">
                        <c:v>11934.1640625</c:v>
                      </c:pt>
                      <c:pt idx="8347">
                        <c:v>17461.546875</c:v>
                      </c:pt>
                      <c:pt idx="8348">
                        <c:v>22056.1484375</c:v>
                      </c:pt>
                      <c:pt idx="8349">
                        <c:v>22186.1875</c:v>
                      </c:pt>
                      <c:pt idx="8350">
                        <c:v>23038.03125</c:v>
                      </c:pt>
                      <c:pt idx="8351">
                        <c:v>22101.7265625</c:v>
                      </c:pt>
                      <c:pt idx="8352">
                        <c:v>21613.859375</c:v>
                      </c:pt>
                      <c:pt idx="8353">
                        <c:v>23516.375</c:v>
                      </c:pt>
                      <c:pt idx="8354">
                        <c:v>22124.25</c:v>
                      </c:pt>
                      <c:pt idx="8355">
                        <c:v>19408.453125</c:v>
                      </c:pt>
                      <c:pt idx="8356">
                        <c:v>16729.3671875</c:v>
                      </c:pt>
                      <c:pt idx="8357">
                        <c:v>16208.8984375</c:v>
                      </c:pt>
                      <c:pt idx="8358">
                        <c:v>14968.7421875</c:v>
                      </c:pt>
                      <c:pt idx="8359">
                        <c:v>16813.9609375</c:v>
                      </c:pt>
                      <c:pt idx="8360">
                        <c:v>13993.125</c:v>
                      </c:pt>
                      <c:pt idx="8361">
                        <c:v>13062.65625</c:v>
                      </c:pt>
                      <c:pt idx="8362">
                        <c:v>12083.671875</c:v>
                      </c:pt>
                      <c:pt idx="8363">
                        <c:v>12450.4609375</c:v>
                      </c:pt>
                      <c:pt idx="8364">
                        <c:v>16371.3359375</c:v>
                      </c:pt>
                      <c:pt idx="8365">
                        <c:v>14852.640625</c:v>
                      </c:pt>
                      <c:pt idx="8366">
                        <c:v>14902.6640625</c:v>
                      </c:pt>
                      <c:pt idx="8367">
                        <c:v>16039.9765625</c:v>
                      </c:pt>
                      <c:pt idx="8368">
                        <c:v>15793.890625</c:v>
                      </c:pt>
                      <c:pt idx="8369">
                        <c:v>15266.5078125</c:v>
                      </c:pt>
                      <c:pt idx="8370">
                        <c:v>11772.078125</c:v>
                      </c:pt>
                      <c:pt idx="8371">
                        <c:v>8520.3671875</c:v>
                      </c:pt>
                      <c:pt idx="8372">
                        <c:v>27468.2109375</c:v>
                      </c:pt>
                      <c:pt idx="8373">
                        <c:v>26889.42578125</c:v>
                      </c:pt>
                      <c:pt idx="8374">
                        <c:v>26908.046875</c:v>
                      </c:pt>
                      <c:pt idx="8375">
                        <c:v>26118.3125</c:v>
                      </c:pt>
                      <c:pt idx="8376">
                        <c:v>21062.83984375</c:v>
                      </c:pt>
                      <c:pt idx="8377">
                        <c:v>24679.890625</c:v>
                      </c:pt>
                      <c:pt idx="8378">
                        <c:v>27560.55078125</c:v>
                      </c:pt>
                      <c:pt idx="8379">
                        <c:v>25645.5078125</c:v>
                      </c:pt>
                      <c:pt idx="8380">
                        <c:v>25011.4140625</c:v>
                      </c:pt>
                      <c:pt idx="8381">
                        <c:v>27043.53515625</c:v>
                      </c:pt>
                      <c:pt idx="8382">
                        <c:v>27791.1875</c:v>
                      </c:pt>
                      <c:pt idx="8383">
                        <c:v>27076.703125</c:v>
                      </c:pt>
                      <c:pt idx="8384">
                        <c:v>25444.15625</c:v>
                      </c:pt>
                      <c:pt idx="8385">
                        <c:v>24521.98828125</c:v>
                      </c:pt>
                      <c:pt idx="8386">
                        <c:v>27731.15625</c:v>
                      </c:pt>
                      <c:pt idx="8387">
                        <c:v>28494.33203125</c:v>
                      </c:pt>
                      <c:pt idx="8388">
                        <c:v>28448.40625</c:v>
                      </c:pt>
                      <c:pt idx="8389">
                        <c:v>27376.84765625</c:v>
                      </c:pt>
                      <c:pt idx="8390">
                        <c:v>27985.29296875</c:v>
                      </c:pt>
                      <c:pt idx="8391">
                        <c:v>27960.3515625</c:v>
                      </c:pt>
                      <c:pt idx="8392">
                        <c:v>26901.4453125</c:v>
                      </c:pt>
                      <c:pt idx="8393">
                        <c:v>26805.5234375</c:v>
                      </c:pt>
                      <c:pt idx="8394">
                        <c:v>28669.15234375</c:v>
                      </c:pt>
                      <c:pt idx="8395">
                        <c:v>26800.52734375</c:v>
                      </c:pt>
                      <c:pt idx="8396">
                        <c:v>26127.265625</c:v>
                      </c:pt>
                      <c:pt idx="8397">
                        <c:v>26405.046875</c:v>
                      </c:pt>
                      <c:pt idx="8398">
                        <c:v>27750.9296875</c:v>
                      </c:pt>
                      <c:pt idx="8399">
                        <c:v>28687.375</c:v>
                      </c:pt>
                      <c:pt idx="8400">
                        <c:v>28357.23046875</c:v>
                      </c:pt>
                      <c:pt idx="8401">
                        <c:v>28199.2578125</c:v>
                      </c:pt>
                      <c:pt idx="8402">
                        <c:v>16245.7265625</c:v>
                      </c:pt>
                      <c:pt idx="8403">
                        <c:v>15120.296875</c:v>
                      </c:pt>
                      <c:pt idx="8404">
                        <c:v>14981.734375</c:v>
                      </c:pt>
                      <c:pt idx="8405">
                        <c:v>12996.2421875</c:v>
                      </c:pt>
                      <c:pt idx="8406">
                        <c:v>13595.4453125</c:v>
                      </c:pt>
                      <c:pt idx="8407">
                        <c:v>14637.75</c:v>
                      </c:pt>
                      <c:pt idx="8408">
                        <c:v>16962.6796875</c:v>
                      </c:pt>
                      <c:pt idx="8409">
                        <c:v>17251.25</c:v>
                      </c:pt>
                      <c:pt idx="8410">
                        <c:v>18324.921875</c:v>
                      </c:pt>
                      <c:pt idx="8411">
                        <c:v>17065.40625</c:v>
                      </c:pt>
                      <c:pt idx="8412">
                        <c:v>14779.921875</c:v>
                      </c:pt>
                      <c:pt idx="8413">
                        <c:v>12247.296875</c:v>
                      </c:pt>
                      <c:pt idx="8414">
                        <c:v>9052.3984375</c:v>
                      </c:pt>
                      <c:pt idx="8415">
                        <c:v>16870.4765625</c:v>
                      </c:pt>
                      <c:pt idx="8416">
                        <c:v>17041.2578125</c:v>
                      </c:pt>
                      <c:pt idx="8417">
                        <c:v>22021.1484375</c:v>
                      </c:pt>
                      <c:pt idx="8418">
                        <c:v>21784.3359375</c:v>
                      </c:pt>
                      <c:pt idx="8419">
                        <c:v>15349.1953125</c:v>
                      </c:pt>
                      <c:pt idx="8420">
                        <c:v>20563.0703125</c:v>
                      </c:pt>
                      <c:pt idx="8421">
                        <c:v>19128.0859375</c:v>
                      </c:pt>
                      <c:pt idx="8422">
                        <c:v>22168.8828125</c:v>
                      </c:pt>
                      <c:pt idx="8423">
                        <c:v>20858.40625</c:v>
                      </c:pt>
                      <c:pt idx="8424">
                        <c:v>18041.09375</c:v>
                      </c:pt>
                      <c:pt idx="8425">
                        <c:v>16869.5390625</c:v>
                      </c:pt>
                      <c:pt idx="8426">
                        <c:v>17582.2421875</c:v>
                      </c:pt>
                      <c:pt idx="8427">
                        <c:v>20503.328125</c:v>
                      </c:pt>
                      <c:pt idx="8428">
                        <c:v>19338.609375</c:v>
                      </c:pt>
                      <c:pt idx="8429">
                        <c:v>18933.5234375</c:v>
                      </c:pt>
                      <c:pt idx="8430">
                        <c:v>19093.8359375</c:v>
                      </c:pt>
                      <c:pt idx="8431">
                        <c:v>21759.15625</c:v>
                      </c:pt>
                      <c:pt idx="8432">
                        <c:v>18634.9765625</c:v>
                      </c:pt>
                      <c:pt idx="8433">
                        <c:v>16852.0078125</c:v>
                      </c:pt>
                      <c:pt idx="8434">
                        <c:v>12480.8671875</c:v>
                      </c:pt>
                      <c:pt idx="8435">
                        <c:v>11416.5546875</c:v>
                      </c:pt>
                      <c:pt idx="8436">
                        <c:v>7373.2421875</c:v>
                      </c:pt>
                      <c:pt idx="8437">
                        <c:v>9002.0078125</c:v>
                      </c:pt>
                      <c:pt idx="8438">
                        <c:v>15423.390625</c:v>
                      </c:pt>
                      <c:pt idx="8439">
                        <c:v>15224.6640625</c:v>
                      </c:pt>
                      <c:pt idx="8440">
                        <c:v>17619.1484375</c:v>
                      </c:pt>
                      <c:pt idx="8441">
                        <c:v>16213.3984375</c:v>
                      </c:pt>
                      <c:pt idx="8442">
                        <c:v>14460.1484375</c:v>
                      </c:pt>
                      <c:pt idx="8443">
                        <c:v>13825.9609375</c:v>
                      </c:pt>
                      <c:pt idx="8444">
                        <c:v>15139.6640625</c:v>
                      </c:pt>
                      <c:pt idx="8445">
                        <c:v>17298.8046875</c:v>
                      </c:pt>
                      <c:pt idx="8446">
                        <c:v>17233.3515625</c:v>
                      </c:pt>
                      <c:pt idx="8447">
                        <c:v>18538.1015625</c:v>
                      </c:pt>
                      <c:pt idx="8448">
                        <c:v>18656.21875</c:v>
                      </c:pt>
                      <c:pt idx="8449">
                        <c:v>17490.90625</c:v>
                      </c:pt>
                      <c:pt idx="8450">
                        <c:v>19155.84375</c:v>
                      </c:pt>
                      <c:pt idx="8451">
                        <c:v>20658.984375</c:v>
                      </c:pt>
                      <c:pt idx="8452">
                        <c:v>18557.359375</c:v>
                      </c:pt>
                      <c:pt idx="8453">
                        <c:v>15846.265625</c:v>
                      </c:pt>
                      <c:pt idx="8454">
                        <c:v>10872.71875</c:v>
                      </c:pt>
                      <c:pt idx="8455">
                        <c:v>15871.984375</c:v>
                      </c:pt>
                      <c:pt idx="8456">
                        <c:v>20335.40625</c:v>
                      </c:pt>
                      <c:pt idx="8457">
                        <c:v>19939.6171875</c:v>
                      </c:pt>
                      <c:pt idx="8458">
                        <c:v>20339.6953125</c:v>
                      </c:pt>
                      <c:pt idx="8459">
                        <c:v>20517.02734375</c:v>
                      </c:pt>
                      <c:pt idx="8460">
                        <c:v>20432.1875</c:v>
                      </c:pt>
                      <c:pt idx="8461">
                        <c:v>20876.3203125</c:v>
                      </c:pt>
                      <c:pt idx="8462">
                        <c:v>25452.421875</c:v>
                      </c:pt>
                      <c:pt idx="8463">
                        <c:v>26609.6875</c:v>
                      </c:pt>
                      <c:pt idx="8464">
                        <c:v>24658.84375</c:v>
                      </c:pt>
                      <c:pt idx="8465">
                        <c:v>19703.984375</c:v>
                      </c:pt>
                      <c:pt idx="8466">
                        <c:v>23368.3203125</c:v>
                      </c:pt>
                      <c:pt idx="8467">
                        <c:v>24762.328125</c:v>
                      </c:pt>
                      <c:pt idx="8468">
                        <c:v>22594.203125</c:v>
                      </c:pt>
                      <c:pt idx="8469">
                        <c:v>22273.96875</c:v>
                      </c:pt>
                      <c:pt idx="8470">
                        <c:v>24536.8046875</c:v>
                      </c:pt>
                      <c:pt idx="8471">
                        <c:v>25744.421875</c:v>
                      </c:pt>
                      <c:pt idx="8472">
                        <c:v>22824.6640625</c:v>
                      </c:pt>
                      <c:pt idx="8473">
                        <c:v>21678.6640625</c:v>
                      </c:pt>
                      <c:pt idx="8474">
                        <c:v>21490.984375</c:v>
                      </c:pt>
                      <c:pt idx="8475">
                        <c:v>25513.375</c:v>
                      </c:pt>
                      <c:pt idx="8476">
                        <c:v>25947.078125</c:v>
                      </c:pt>
                      <c:pt idx="8477">
                        <c:v>-2948.5</c:v>
                      </c:pt>
                      <c:pt idx="8478">
                        <c:v>1814.890625</c:v>
                      </c:pt>
                      <c:pt idx="8479">
                        <c:v>-8043.53125</c:v>
                      </c:pt>
                      <c:pt idx="8480">
                        <c:v>-10311.515625</c:v>
                      </c:pt>
                      <c:pt idx="8481">
                        <c:v>-8484.1484375</c:v>
                      </c:pt>
                      <c:pt idx="8482">
                        <c:v>-7928.7734375</c:v>
                      </c:pt>
                      <c:pt idx="8483">
                        <c:v>-9110.484375</c:v>
                      </c:pt>
                      <c:pt idx="8484">
                        <c:v>-7672.65625</c:v>
                      </c:pt>
                      <c:pt idx="8485">
                        <c:v>-6114.4609375</c:v>
                      </c:pt>
                      <c:pt idx="8486">
                        <c:v>-6420.4375</c:v>
                      </c:pt>
                      <c:pt idx="8487">
                        <c:v>-8058.1796875</c:v>
                      </c:pt>
                      <c:pt idx="8488">
                        <c:v>-11689.2109375</c:v>
                      </c:pt>
                      <c:pt idx="8489">
                        <c:v>-12366.6328125</c:v>
                      </c:pt>
                      <c:pt idx="8490">
                        <c:v>-14918.265625</c:v>
                      </c:pt>
                      <c:pt idx="8491">
                        <c:v>640.6796875</c:v>
                      </c:pt>
                      <c:pt idx="8492">
                        <c:v>15397.984375</c:v>
                      </c:pt>
                      <c:pt idx="8493">
                        <c:v>13068.078125</c:v>
                      </c:pt>
                      <c:pt idx="8494">
                        <c:v>11513.4453125</c:v>
                      </c:pt>
                      <c:pt idx="8495">
                        <c:v>10137.40625</c:v>
                      </c:pt>
                      <c:pt idx="8496">
                        <c:v>11218.1875</c:v>
                      </c:pt>
                      <c:pt idx="8497">
                        <c:v>13236.8671875</c:v>
                      </c:pt>
                      <c:pt idx="8498">
                        <c:v>14898.3359375</c:v>
                      </c:pt>
                      <c:pt idx="8499">
                        <c:v>16172.90625</c:v>
                      </c:pt>
                      <c:pt idx="8500">
                        <c:v>16754.671875</c:v>
                      </c:pt>
                      <c:pt idx="8501">
                        <c:v>16901.828125</c:v>
                      </c:pt>
                      <c:pt idx="8502">
                        <c:v>15348.8203125</c:v>
                      </c:pt>
                      <c:pt idx="8503">
                        <c:v>13817.9375</c:v>
                      </c:pt>
                      <c:pt idx="8504">
                        <c:v>11942.625</c:v>
                      </c:pt>
                      <c:pt idx="8505">
                        <c:v>14299.46875</c:v>
                      </c:pt>
                      <c:pt idx="8506">
                        <c:v>16477.640625</c:v>
                      </c:pt>
                      <c:pt idx="8507">
                        <c:v>19475.703125</c:v>
                      </c:pt>
                      <c:pt idx="8508">
                        <c:v>17937.390625</c:v>
                      </c:pt>
                      <c:pt idx="8509">
                        <c:v>17657.46875</c:v>
                      </c:pt>
                      <c:pt idx="8510">
                        <c:v>17509.9921875</c:v>
                      </c:pt>
                      <c:pt idx="8511">
                        <c:v>18489.9765625</c:v>
                      </c:pt>
                      <c:pt idx="8512">
                        <c:v>19594.1796875</c:v>
                      </c:pt>
                      <c:pt idx="8513">
                        <c:v>16389.921875</c:v>
                      </c:pt>
                      <c:pt idx="8514">
                        <c:v>12279.7265625</c:v>
                      </c:pt>
                      <c:pt idx="8515">
                        <c:v>12796.09375</c:v>
                      </c:pt>
                      <c:pt idx="8516">
                        <c:v>18381.8203125</c:v>
                      </c:pt>
                      <c:pt idx="8517">
                        <c:v>20778.171875</c:v>
                      </c:pt>
                      <c:pt idx="8518">
                        <c:v>17253.9375</c:v>
                      </c:pt>
                      <c:pt idx="8519">
                        <c:v>16849.703125</c:v>
                      </c:pt>
                      <c:pt idx="8520">
                        <c:v>18983.1953125</c:v>
                      </c:pt>
                      <c:pt idx="8521">
                        <c:v>20458.90625</c:v>
                      </c:pt>
                      <c:pt idx="8522">
                        <c:v>21465.359375</c:v>
                      </c:pt>
                      <c:pt idx="8523">
                        <c:v>20869.7265625</c:v>
                      </c:pt>
                      <c:pt idx="8524">
                        <c:v>21318.7890625</c:v>
                      </c:pt>
                      <c:pt idx="8525">
                        <c:v>18560.7265625</c:v>
                      </c:pt>
                      <c:pt idx="8526">
                        <c:v>17992.4609375</c:v>
                      </c:pt>
                      <c:pt idx="8527">
                        <c:v>16233.1015625</c:v>
                      </c:pt>
                      <c:pt idx="8528">
                        <c:v>17019.9609375</c:v>
                      </c:pt>
                      <c:pt idx="8529">
                        <c:v>21423.3125</c:v>
                      </c:pt>
                      <c:pt idx="8530">
                        <c:v>21664.78125</c:v>
                      </c:pt>
                      <c:pt idx="8531">
                        <c:v>19362.84375</c:v>
                      </c:pt>
                      <c:pt idx="8532">
                        <c:v>20305.3046875</c:v>
                      </c:pt>
                      <c:pt idx="8533">
                        <c:v>21367.4765625</c:v>
                      </c:pt>
                      <c:pt idx="8534">
                        <c:v>21074.828125</c:v>
                      </c:pt>
                      <c:pt idx="8535">
                        <c:v>18464.15625</c:v>
                      </c:pt>
                      <c:pt idx="8536">
                        <c:v>14529.859375</c:v>
                      </c:pt>
                      <c:pt idx="8537">
                        <c:v>26563.15625</c:v>
                      </c:pt>
                      <c:pt idx="8538">
                        <c:v>24961.671875</c:v>
                      </c:pt>
                      <c:pt idx="8539">
                        <c:v>25122.5859375</c:v>
                      </c:pt>
                      <c:pt idx="8540">
                        <c:v>25119.1953125</c:v>
                      </c:pt>
                      <c:pt idx="8541">
                        <c:v>23701.8046875</c:v>
                      </c:pt>
                      <c:pt idx="8542">
                        <c:v>25961.6953125</c:v>
                      </c:pt>
                      <c:pt idx="8543">
                        <c:v>24967.8125</c:v>
                      </c:pt>
                      <c:pt idx="8544">
                        <c:v>23982.203125</c:v>
                      </c:pt>
                      <c:pt idx="8545">
                        <c:v>25537.53125</c:v>
                      </c:pt>
                      <c:pt idx="8546">
                        <c:v>24430.8828125</c:v>
                      </c:pt>
                      <c:pt idx="8547">
                        <c:v>23911.109375</c:v>
                      </c:pt>
                      <c:pt idx="8548">
                        <c:v>25935.0234375</c:v>
                      </c:pt>
                      <c:pt idx="8549">
                        <c:v>26229.3125</c:v>
                      </c:pt>
                      <c:pt idx="8550">
                        <c:v>26589.7734375</c:v>
                      </c:pt>
                      <c:pt idx="8551">
                        <c:v>24532.9296875</c:v>
                      </c:pt>
                      <c:pt idx="8552">
                        <c:v>10893.25</c:v>
                      </c:pt>
                      <c:pt idx="8553">
                        <c:v>10968.6640625</c:v>
                      </c:pt>
                      <c:pt idx="8554">
                        <c:v>11972.828125</c:v>
                      </c:pt>
                      <c:pt idx="8555">
                        <c:v>10218.1640625</c:v>
                      </c:pt>
                      <c:pt idx="8556">
                        <c:v>11698.1875</c:v>
                      </c:pt>
                      <c:pt idx="8557">
                        <c:v>12876.78125</c:v>
                      </c:pt>
                      <c:pt idx="8558">
                        <c:v>12946.53125</c:v>
                      </c:pt>
                      <c:pt idx="8559">
                        <c:v>8111.1953125</c:v>
                      </c:pt>
                      <c:pt idx="8560">
                        <c:v>10462.4453125</c:v>
                      </c:pt>
                      <c:pt idx="8561">
                        <c:v>13481.15625</c:v>
                      </c:pt>
                      <c:pt idx="8562">
                        <c:v>11204.859375</c:v>
                      </c:pt>
                      <c:pt idx="8563">
                        <c:v>12133.7109375</c:v>
                      </c:pt>
                      <c:pt idx="8564">
                        <c:v>12914.5703125</c:v>
                      </c:pt>
                      <c:pt idx="8565">
                        <c:v>11791.7890625</c:v>
                      </c:pt>
                      <c:pt idx="8566">
                        <c:v>12672.75</c:v>
                      </c:pt>
                      <c:pt idx="8567">
                        <c:v>21987.2734375</c:v>
                      </c:pt>
                      <c:pt idx="8568">
                        <c:v>24116.125</c:v>
                      </c:pt>
                      <c:pt idx="8569">
                        <c:v>22648.3984375</c:v>
                      </c:pt>
                      <c:pt idx="8570">
                        <c:v>23120.2578125</c:v>
                      </c:pt>
                      <c:pt idx="8571">
                        <c:v>24359.7265625</c:v>
                      </c:pt>
                      <c:pt idx="8572">
                        <c:v>24078.00390625</c:v>
                      </c:pt>
                      <c:pt idx="8573">
                        <c:v>23826.546875</c:v>
                      </c:pt>
                      <c:pt idx="8574">
                        <c:v>24792.3359375</c:v>
                      </c:pt>
                      <c:pt idx="8575">
                        <c:v>24065.81640625</c:v>
                      </c:pt>
                      <c:pt idx="8576">
                        <c:v>23115.5234375</c:v>
                      </c:pt>
                      <c:pt idx="8577">
                        <c:v>22652.69921875</c:v>
                      </c:pt>
                      <c:pt idx="8578">
                        <c:v>21812.25390625</c:v>
                      </c:pt>
                      <c:pt idx="8579">
                        <c:v>22288.78125</c:v>
                      </c:pt>
                      <c:pt idx="8580">
                        <c:v>23436.6484375</c:v>
                      </c:pt>
                      <c:pt idx="8581">
                        <c:v>23903.0625</c:v>
                      </c:pt>
                      <c:pt idx="8582">
                        <c:v>18122.3125</c:v>
                      </c:pt>
                      <c:pt idx="8583">
                        <c:v>16525.15625</c:v>
                      </c:pt>
                      <c:pt idx="8584">
                        <c:v>15049.5625</c:v>
                      </c:pt>
                      <c:pt idx="8585">
                        <c:v>16105.5390625</c:v>
                      </c:pt>
                      <c:pt idx="8586">
                        <c:v>18095.8984375</c:v>
                      </c:pt>
                      <c:pt idx="8587">
                        <c:v>19488.76953125</c:v>
                      </c:pt>
                      <c:pt idx="8588">
                        <c:v>19905.3046875</c:v>
                      </c:pt>
                      <c:pt idx="8589">
                        <c:v>18852.92578125</c:v>
                      </c:pt>
                      <c:pt idx="8590">
                        <c:v>17257.62890625</c:v>
                      </c:pt>
                      <c:pt idx="8591">
                        <c:v>15005.9765625</c:v>
                      </c:pt>
                      <c:pt idx="8592">
                        <c:v>13317.703125</c:v>
                      </c:pt>
                      <c:pt idx="8593">
                        <c:v>16100.3359375</c:v>
                      </c:pt>
                      <c:pt idx="8594">
                        <c:v>19995.16796875</c:v>
                      </c:pt>
                      <c:pt idx="8595">
                        <c:v>17205.6953125</c:v>
                      </c:pt>
                      <c:pt idx="8596">
                        <c:v>16447.640625</c:v>
                      </c:pt>
                      <c:pt idx="8597">
                        <c:v>20298.609375</c:v>
                      </c:pt>
                      <c:pt idx="8598">
                        <c:v>19696.28125</c:v>
                      </c:pt>
                      <c:pt idx="8599">
                        <c:v>19169.90625</c:v>
                      </c:pt>
                      <c:pt idx="8600">
                        <c:v>21116.796875</c:v>
                      </c:pt>
                      <c:pt idx="8601">
                        <c:v>19996.296875</c:v>
                      </c:pt>
                      <c:pt idx="8602">
                        <c:v>17431.78125</c:v>
                      </c:pt>
                      <c:pt idx="8603">
                        <c:v>12643.4921875</c:v>
                      </c:pt>
                      <c:pt idx="8604">
                        <c:v>18039.9375</c:v>
                      </c:pt>
                      <c:pt idx="8605">
                        <c:v>21877.17578125</c:v>
                      </c:pt>
                      <c:pt idx="8606">
                        <c:v>20749.1015625</c:v>
                      </c:pt>
                      <c:pt idx="8607">
                        <c:v>19679.12890625</c:v>
                      </c:pt>
                      <c:pt idx="8608">
                        <c:v>19850.82421875</c:v>
                      </c:pt>
                      <c:pt idx="8609">
                        <c:v>20735.1328125</c:v>
                      </c:pt>
                      <c:pt idx="8610">
                        <c:v>21680.75390625</c:v>
                      </c:pt>
                      <c:pt idx="8611">
                        <c:v>20782.09375</c:v>
                      </c:pt>
                      <c:pt idx="8612">
                        <c:v>13328.3671875</c:v>
                      </c:pt>
                      <c:pt idx="8613">
                        <c:v>8832.53125</c:v>
                      </c:pt>
                      <c:pt idx="8614">
                        <c:v>13944.7109375</c:v>
                      </c:pt>
                      <c:pt idx="8615">
                        <c:v>10820.25</c:v>
                      </c:pt>
                      <c:pt idx="8616">
                        <c:v>10308.1171875</c:v>
                      </c:pt>
                      <c:pt idx="8617">
                        <c:v>8465.484375</c:v>
                      </c:pt>
                      <c:pt idx="8618">
                        <c:v>8889.78125</c:v>
                      </c:pt>
                      <c:pt idx="8619">
                        <c:v>10569.3515625</c:v>
                      </c:pt>
                      <c:pt idx="8620">
                        <c:v>12015.796875</c:v>
                      </c:pt>
                      <c:pt idx="8621">
                        <c:v>14255.546875</c:v>
                      </c:pt>
                      <c:pt idx="8622">
                        <c:v>10556.984375</c:v>
                      </c:pt>
                      <c:pt idx="8623">
                        <c:v>8462.5625</c:v>
                      </c:pt>
                      <c:pt idx="8624">
                        <c:v>4056.8984375</c:v>
                      </c:pt>
                      <c:pt idx="8625">
                        <c:v>14254.13671875</c:v>
                      </c:pt>
                      <c:pt idx="8626">
                        <c:v>13721.7265625</c:v>
                      </c:pt>
                      <c:pt idx="8627">
                        <c:v>17718.375</c:v>
                      </c:pt>
                      <c:pt idx="8628">
                        <c:v>15834.3828125</c:v>
                      </c:pt>
                      <c:pt idx="8629">
                        <c:v>13371.015625</c:v>
                      </c:pt>
                      <c:pt idx="8630">
                        <c:v>15391.328125</c:v>
                      </c:pt>
                      <c:pt idx="8631">
                        <c:v>17419.34375</c:v>
                      </c:pt>
                      <c:pt idx="8632">
                        <c:v>17788.5859375</c:v>
                      </c:pt>
                      <c:pt idx="8633">
                        <c:v>18894.375</c:v>
                      </c:pt>
                      <c:pt idx="8634">
                        <c:v>18826.4921875</c:v>
                      </c:pt>
                      <c:pt idx="8635">
                        <c:v>17319.33984375</c:v>
                      </c:pt>
                      <c:pt idx="8636">
                        <c:v>15147.421875</c:v>
                      </c:pt>
                      <c:pt idx="8637">
                        <c:v>13330.640625</c:v>
                      </c:pt>
                      <c:pt idx="8638">
                        <c:v>16464.328125</c:v>
                      </c:pt>
                      <c:pt idx="8639">
                        <c:v>19020.6640625</c:v>
                      </c:pt>
                      <c:pt idx="8640">
                        <c:v>18532.8984375</c:v>
                      </c:pt>
                      <c:pt idx="8641">
                        <c:v>18811.94921875</c:v>
                      </c:pt>
                      <c:pt idx="8642">
                        <c:v>20531.2265625</c:v>
                      </c:pt>
                      <c:pt idx="8643">
                        <c:v>22790.875</c:v>
                      </c:pt>
                      <c:pt idx="8644">
                        <c:v>21886.30078125</c:v>
                      </c:pt>
                      <c:pt idx="8645">
                        <c:v>18902.71875</c:v>
                      </c:pt>
                      <c:pt idx="8646">
                        <c:v>18552.56640625</c:v>
                      </c:pt>
                      <c:pt idx="8647">
                        <c:v>21663.19921875</c:v>
                      </c:pt>
                      <c:pt idx="8648">
                        <c:v>18253.16796875</c:v>
                      </c:pt>
                      <c:pt idx="8649">
                        <c:v>18540.27734375</c:v>
                      </c:pt>
                      <c:pt idx="8650">
                        <c:v>19422.08984375</c:v>
                      </c:pt>
                      <c:pt idx="8651">
                        <c:v>22418.3203125</c:v>
                      </c:pt>
                      <c:pt idx="8652">
                        <c:v>22542.94140625</c:v>
                      </c:pt>
                      <c:pt idx="8653">
                        <c:v>22220.90625</c:v>
                      </c:pt>
                      <c:pt idx="8654">
                        <c:v>21631.671875</c:v>
                      </c:pt>
                      <c:pt idx="8655">
                        <c:v>22976.16015625</c:v>
                      </c:pt>
                      <c:pt idx="8656">
                        <c:v>23104.83984375</c:v>
                      </c:pt>
                      <c:pt idx="8657">
                        <c:v>25743.8125</c:v>
                      </c:pt>
                      <c:pt idx="8658">
                        <c:v>24421.0859375</c:v>
                      </c:pt>
                      <c:pt idx="8659">
                        <c:v>22403.30859375</c:v>
                      </c:pt>
                      <c:pt idx="8660">
                        <c:v>24058.3203125</c:v>
                      </c:pt>
                      <c:pt idx="8661">
                        <c:v>25764.25390625</c:v>
                      </c:pt>
                      <c:pt idx="8662">
                        <c:v>25480.68359375</c:v>
                      </c:pt>
                      <c:pt idx="8663">
                        <c:v>20030.47265625</c:v>
                      </c:pt>
                      <c:pt idx="8664">
                        <c:v>19912.32421875</c:v>
                      </c:pt>
                      <c:pt idx="8665">
                        <c:v>21328.69921875</c:v>
                      </c:pt>
                      <c:pt idx="8666">
                        <c:v>23646.29296875</c:v>
                      </c:pt>
                      <c:pt idx="8667">
                        <c:v>25063.8203125</c:v>
                      </c:pt>
                      <c:pt idx="8668">
                        <c:v>22588.12109375</c:v>
                      </c:pt>
                      <c:pt idx="8669">
                        <c:v>20647.16015625</c:v>
                      </c:pt>
                      <c:pt idx="8670">
                        <c:v>20323.01953125</c:v>
                      </c:pt>
                      <c:pt idx="8671">
                        <c:v>25582.109375</c:v>
                      </c:pt>
                      <c:pt idx="8672">
                        <c:v>14506.7421875</c:v>
                      </c:pt>
                      <c:pt idx="8673">
                        <c:v>12582.328125</c:v>
                      </c:pt>
                      <c:pt idx="8674">
                        <c:v>18005.6484375</c:v>
                      </c:pt>
                      <c:pt idx="8675">
                        <c:v>17430.296875</c:v>
                      </c:pt>
                      <c:pt idx="8676">
                        <c:v>16304.0390625</c:v>
                      </c:pt>
                      <c:pt idx="8677">
                        <c:v>15853.87109375</c:v>
                      </c:pt>
                      <c:pt idx="8678">
                        <c:v>14781.3671875</c:v>
                      </c:pt>
                      <c:pt idx="8679">
                        <c:v>15874.84375</c:v>
                      </c:pt>
                      <c:pt idx="8680">
                        <c:v>17504.05859375</c:v>
                      </c:pt>
                      <c:pt idx="8681">
                        <c:v>17583.375</c:v>
                      </c:pt>
                      <c:pt idx="8682">
                        <c:v>18342.6484375</c:v>
                      </c:pt>
                      <c:pt idx="8683">
                        <c:v>17996.2578125</c:v>
                      </c:pt>
                      <c:pt idx="8684">
                        <c:v>16991.9609375</c:v>
                      </c:pt>
                      <c:pt idx="8685">
                        <c:v>17667.296875</c:v>
                      </c:pt>
                      <c:pt idx="8686">
                        <c:v>16202.1953125</c:v>
                      </c:pt>
                      <c:pt idx="8687">
                        <c:v>16648.0234375</c:v>
                      </c:pt>
                      <c:pt idx="8688">
                        <c:v>12978.828125</c:v>
                      </c:pt>
                      <c:pt idx="8689">
                        <c:v>10737.453125</c:v>
                      </c:pt>
                      <c:pt idx="8690">
                        <c:v>4563.5546875</c:v>
                      </c:pt>
                      <c:pt idx="8691">
                        <c:v>7298.9375</c:v>
                      </c:pt>
                      <c:pt idx="8692">
                        <c:v>14695.8046875</c:v>
                      </c:pt>
                      <c:pt idx="8693">
                        <c:v>16301.375</c:v>
                      </c:pt>
                      <c:pt idx="8694">
                        <c:v>13248.6171875</c:v>
                      </c:pt>
                      <c:pt idx="8695">
                        <c:v>12408.5703125</c:v>
                      </c:pt>
                      <c:pt idx="8696">
                        <c:v>12200.203125</c:v>
                      </c:pt>
                      <c:pt idx="8697">
                        <c:v>11716.3125</c:v>
                      </c:pt>
                      <c:pt idx="8698">
                        <c:v>12905.203125</c:v>
                      </c:pt>
                      <c:pt idx="8699">
                        <c:v>14504.2109375</c:v>
                      </c:pt>
                      <c:pt idx="8700">
                        <c:v>16717.3828125</c:v>
                      </c:pt>
                      <c:pt idx="8701">
                        <c:v>15823.99609375</c:v>
                      </c:pt>
                      <c:pt idx="8702">
                        <c:v>14660.484375</c:v>
                      </c:pt>
                      <c:pt idx="8703">
                        <c:v>13761.7265625</c:v>
                      </c:pt>
                      <c:pt idx="8704">
                        <c:v>12020.234375</c:v>
                      </c:pt>
                      <c:pt idx="8705">
                        <c:v>11353.328125</c:v>
                      </c:pt>
                      <c:pt idx="8706">
                        <c:v>12732.8359375</c:v>
                      </c:pt>
                      <c:pt idx="8707">
                        <c:v>14920.828125</c:v>
                      </c:pt>
                      <c:pt idx="8708">
                        <c:v>15755.5078125</c:v>
                      </c:pt>
                      <c:pt idx="8709">
                        <c:v>13359.2890625</c:v>
                      </c:pt>
                      <c:pt idx="8710">
                        <c:v>11402.4375</c:v>
                      </c:pt>
                      <c:pt idx="8711">
                        <c:v>14115.671875</c:v>
                      </c:pt>
                      <c:pt idx="8712">
                        <c:v>14664.5234375</c:v>
                      </c:pt>
                      <c:pt idx="8713">
                        <c:v>14149.9921875</c:v>
                      </c:pt>
                      <c:pt idx="8714">
                        <c:v>13191.609375</c:v>
                      </c:pt>
                      <c:pt idx="8715">
                        <c:v>15163.34375</c:v>
                      </c:pt>
                      <c:pt idx="8716">
                        <c:v>14824.56640625</c:v>
                      </c:pt>
                      <c:pt idx="8717">
                        <c:v>17629.9453125</c:v>
                      </c:pt>
                      <c:pt idx="8718">
                        <c:v>16148.4140625</c:v>
                      </c:pt>
                      <c:pt idx="8719">
                        <c:v>14162.859375</c:v>
                      </c:pt>
                      <c:pt idx="8720">
                        <c:v>13173.5078125</c:v>
                      </c:pt>
                      <c:pt idx="8721">
                        <c:v>15352.40625</c:v>
                      </c:pt>
                      <c:pt idx="8722">
                        <c:v>16627.8359375</c:v>
                      </c:pt>
                      <c:pt idx="8723">
                        <c:v>18132.8828125</c:v>
                      </c:pt>
                      <c:pt idx="8724">
                        <c:v>15612.875</c:v>
                      </c:pt>
                      <c:pt idx="8725">
                        <c:v>13246.2265625</c:v>
                      </c:pt>
                      <c:pt idx="8726">
                        <c:v>13489.8515625</c:v>
                      </c:pt>
                      <c:pt idx="8727">
                        <c:v>17548.1796875</c:v>
                      </c:pt>
                      <c:pt idx="8728">
                        <c:v>18188.1171875</c:v>
                      </c:pt>
                      <c:pt idx="8729">
                        <c:v>17917.58203125</c:v>
                      </c:pt>
                      <c:pt idx="8730">
                        <c:v>16866.50390625</c:v>
                      </c:pt>
                      <c:pt idx="8731">
                        <c:v>17433.37890625</c:v>
                      </c:pt>
                      <c:pt idx="8732">
                        <c:v>20592.734375</c:v>
                      </c:pt>
                      <c:pt idx="8733">
                        <c:v>19146.78125</c:v>
                      </c:pt>
                      <c:pt idx="8734">
                        <c:v>19827.671875</c:v>
                      </c:pt>
                      <c:pt idx="8735">
                        <c:v>19476.484375</c:v>
                      </c:pt>
                      <c:pt idx="8736">
                        <c:v>17702.6328125</c:v>
                      </c:pt>
                      <c:pt idx="8737">
                        <c:v>16084.96875</c:v>
                      </c:pt>
                      <c:pt idx="8738">
                        <c:v>16322.359375</c:v>
                      </c:pt>
                      <c:pt idx="8739">
                        <c:v>20596.9140625</c:v>
                      </c:pt>
                      <c:pt idx="8740">
                        <c:v>18519.234375</c:v>
                      </c:pt>
                      <c:pt idx="8741">
                        <c:v>16151.109375</c:v>
                      </c:pt>
                      <c:pt idx="8742">
                        <c:v>20455.078125</c:v>
                      </c:pt>
                      <c:pt idx="8743">
                        <c:v>19162.828125</c:v>
                      </c:pt>
                      <c:pt idx="8744">
                        <c:v>19680.6640625</c:v>
                      </c:pt>
                      <c:pt idx="8745">
                        <c:v>21035.9453125</c:v>
                      </c:pt>
                      <c:pt idx="8746">
                        <c:v>20866.765625</c:v>
                      </c:pt>
                      <c:pt idx="8747">
                        <c:v>22561.4921875</c:v>
                      </c:pt>
                      <c:pt idx="8748">
                        <c:v>21874.3359375</c:v>
                      </c:pt>
                      <c:pt idx="8749">
                        <c:v>21903.05859375</c:v>
                      </c:pt>
                      <c:pt idx="8750">
                        <c:v>21963.703125</c:v>
                      </c:pt>
                      <c:pt idx="8751">
                        <c:v>18309.2578125</c:v>
                      </c:pt>
                      <c:pt idx="8752">
                        <c:v>13996.65234375</c:v>
                      </c:pt>
                      <c:pt idx="8753">
                        <c:v>18315.75</c:v>
                      </c:pt>
                      <c:pt idx="8754">
                        <c:v>22319.3046875</c:v>
                      </c:pt>
                      <c:pt idx="8755">
                        <c:v>19560.19921875</c:v>
                      </c:pt>
                      <c:pt idx="8756">
                        <c:v>17866.2265625</c:v>
                      </c:pt>
                      <c:pt idx="8757">
                        <c:v>18038.4296875</c:v>
                      </c:pt>
                      <c:pt idx="8758">
                        <c:v>21390.01171875</c:v>
                      </c:pt>
                      <c:pt idx="8759">
                        <c:v>21495.4921875</c:v>
                      </c:pt>
                      <c:pt idx="8760">
                        <c:v>20555.3125</c:v>
                      </c:pt>
                      <c:pt idx="8761">
                        <c:v>20001.49609375</c:v>
                      </c:pt>
                      <c:pt idx="8762">
                        <c:v>26131.6640625</c:v>
                      </c:pt>
                      <c:pt idx="8763">
                        <c:v>27874.22265625</c:v>
                      </c:pt>
                      <c:pt idx="8764">
                        <c:v>27165.4453125</c:v>
                      </c:pt>
                      <c:pt idx="8765">
                        <c:v>26849.765625</c:v>
                      </c:pt>
                      <c:pt idx="8766">
                        <c:v>25708.12109375</c:v>
                      </c:pt>
                      <c:pt idx="8767">
                        <c:v>25213.41796875</c:v>
                      </c:pt>
                      <c:pt idx="8768">
                        <c:v>25688.00390625</c:v>
                      </c:pt>
                      <c:pt idx="8769">
                        <c:v>26728.73046875</c:v>
                      </c:pt>
                      <c:pt idx="8770">
                        <c:v>28142.18359375</c:v>
                      </c:pt>
                      <c:pt idx="8771">
                        <c:v>28499.4765625</c:v>
                      </c:pt>
                      <c:pt idx="8772">
                        <c:v>28013.47265625</c:v>
                      </c:pt>
                      <c:pt idx="8773">
                        <c:v>25755.078125</c:v>
                      </c:pt>
                      <c:pt idx="8774">
                        <c:v>25426.40625</c:v>
                      </c:pt>
                      <c:pt idx="8775">
                        <c:v>27792.49609375</c:v>
                      </c:pt>
                      <c:pt idx="8776">
                        <c:v>27997.58203125</c:v>
                      </c:pt>
                      <c:pt idx="8777">
                        <c:v>18501.328125</c:v>
                      </c:pt>
                      <c:pt idx="8778">
                        <c:v>17260.4453125</c:v>
                      </c:pt>
                      <c:pt idx="8779">
                        <c:v>14932.71875</c:v>
                      </c:pt>
                      <c:pt idx="8780">
                        <c:v>13267.1796875</c:v>
                      </c:pt>
                      <c:pt idx="8781">
                        <c:v>12175.7890625</c:v>
                      </c:pt>
                      <c:pt idx="8782">
                        <c:v>13256.78125</c:v>
                      </c:pt>
                      <c:pt idx="8783">
                        <c:v>14798.96875</c:v>
                      </c:pt>
                      <c:pt idx="8784">
                        <c:v>16057.921875</c:v>
                      </c:pt>
                      <c:pt idx="8785">
                        <c:v>17048.19140625</c:v>
                      </c:pt>
                      <c:pt idx="8786">
                        <c:v>15074.7734375</c:v>
                      </c:pt>
                      <c:pt idx="8787">
                        <c:v>11985.4921875</c:v>
                      </c:pt>
                      <c:pt idx="8788">
                        <c:v>11788.5703125</c:v>
                      </c:pt>
                      <c:pt idx="8789">
                        <c:v>18387.90234375</c:v>
                      </c:pt>
                      <c:pt idx="8790">
                        <c:v>17895.33984375</c:v>
                      </c:pt>
                      <c:pt idx="8791">
                        <c:v>18140.11328125</c:v>
                      </c:pt>
                      <c:pt idx="8792">
                        <c:v>14207.5859375</c:v>
                      </c:pt>
                      <c:pt idx="8793">
                        <c:v>13837.6640625</c:v>
                      </c:pt>
                      <c:pt idx="8794">
                        <c:v>12785.7265625</c:v>
                      </c:pt>
                      <c:pt idx="8795">
                        <c:v>10419.203125</c:v>
                      </c:pt>
                      <c:pt idx="8796">
                        <c:v>8941.0703125</c:v>
                      </c:pt>
                      <c:pt idx="8797">
                        <c:v>11255.75</c:v>
                      </c:pt>
                      <c:pt idx="8798">
                        <c:v>13619.8828125</c:v>
                      </c:pt>
                      <c:pt idx="8799">
                        <c:v>13241.8984375</c:v>
                      </c:pt>
                      <c:pt idx="8800">
                        <c:v>10336.875</c:v>
                      </c:pt>
                      <c:pt idx="8801">
                        <c:v>7582.9609375</c:v>
                      </c:pt>
                      <c:pt idx="8802">
                        <c:v>14528.65625</c:v>
                      </c:pt>
                      <c:pt idx="8803">
                        <c:v>12843.8203125</c:v>
                      </c:pt>
                      <c:pt idx="8804">
                        <c:v>9523.4375</c:v>
                      </c:pt>
                      <c:pt idx="8805">
                        <c:v>10649.0234375</c:v>
                      </c:pt>
                      <c:pt idx="8806">
                        <c:v>13713.1875</c:v>
                      </c:pt>
                      <c:pt idx="8807">
                        <c:v>22051.6328125</c:v>
                      </c:pt>
                      <c:pt idx="8808">
                        <c:v>25203.72265625</c:v>
                      </c:pt>
                      <c:pt idx="8809">
                        <c:v>22817.45703125</c:v>
                      </c:pt>
                      <c:pt idx="8810">
                        <c:v>20813.59375</c:v>
                      </c:pt>
                      <c:pt idx="8811">
                        <c:v>20420.0859375</c:v>
                      </c:pt>
                      <c:pt idx="8812">
                        <c:v>18219.3671875</c:v>
                      </c:pt>
                      <c:pt idx="8813">
                        <c:v>19223.7421875</c:v>
                      </c:pt>
                      <c:pt idx="8814">
                        <c:v>22057.11328125</c:v>
                      </c:pt>
                      <c:pt idx="8815">
                        <c:v>24431.3125</c:v>
                      </c:pt>
                      <c:pt idx="8816">
                        <c:v>21993.26171875</c:v>
                      </c:pt>
                      <c:pt idx="8817">
                        <c:v>23398.29296875</c:v>
                      </c:pt>
                      <c:pt idx="8818">
                        <c:v>24627.76953125</c:v>
                      </c:pt>
                      <c:pt idx="8819">
                        <c:v>23765.3046875</c:v>
                      </c:pt>
                      <c:pt idx="8820">
                        <c:v>23813.3359375</c:v>
                      </c:pt>
                      <c:pt idx="8821">
                        <c:v>25000.84375</c:v>
                      </c:pt>
                      <c:pt idx="8822">
                        <c:v>18050.765625</c:v>
                      </c:pt>
                      <c:pt idx="8823">
                        <c:v>14973.265625</c:v>
                      </c:pt>
                      <c:pt idx="8824">
                        <c:v>14277.78125</c:v>
                      </c:pt>
                      <c:pt idx="8825">
                        <c:v>13410.2265625</c:v>
                      </c:pt>
                      <c:pt idx="8826">
                        <c:v>15196.765625</c:v>
                      </c:pt>
                      <c:pt idx="8827">
                        <c:v>19667.3203125</c:v>
                      </c:pt>
                      <c:pt idx="8828">
                        <c:v>18554.9765625</c:v>
                      </c:pt>
                      <c:pt idx="8829">
                        <c:v>16108.8984375</c:v>
                      </c:pt>
                      <c:pt idx="8830">
                        <c:v>15177.0859375</c:v>
                      </c:pt>
                      <c:pt idx="8831">
                        <c:v>16608.7265625</c:v>
                      </c:pt>
                      <c:pt idx="8832">
                        <c:v>17814.3359375</c:v>
                      </c:pt>
                      <c:pt idx="8833">
                        <c:v>19155.578125</c:v>
                      </c:pt>
                      <c:pt idx="8834">
                        <c:v>18772.296875</c:v>
                      </c:pt>
                      <c:pt idx="8835">
                        <c:v>15973.515625</c:v>
                      </c:pt>
                      <c:pt idx="8836">
                        <c:v>12231.359375</c:v>
                      </c:pt>
                      <c:pt idx="8837">
                        <c:v>18540.140625</c:v>
                      </c:pt>
                      <c:pt idx="8838">
                        <c:v>18279.546875</c:v>
                      </c:pt>
                      <c:pt idx="8839">
                        <c:v>16562.6953125</c:v>
                      </c:pt>
                      <c:pt idx="8840">
                        <c:v>15515</c:v>
                      </c:pt>
                      <c:pt idx="8841">
                        <c:v>14165.6875</c:v>
                      </c:pt>
                      <c:pt idx="8842">
                        <c:v>14775.5234375</c:v>
                      </c:pt>
                      <c:pt idx="8843">
                        <c:v>17518.25</c:v>
                      </c:pt>
                      <c:pt idx="8844">
                        <c:v>15546.703125</c:v>
                      </c:pt>
                      <c:pt idx="8845">
                        <c:v>13870.515625</c:v>
                      </c:pt>
                      <c:pt idx="8846">
                        <c:v>13907.796875</c:v>
                      </c:pt>
                      <c:pt idx="8847">
                        <c:v>17546.4921875</c:v>
                      </c:pt>
                      <c:pt idx="8848">
                        <c:v>18436.63671875</c:v>
                      </c:pt>
                      <c:pt idx="8849">
                        <c:v>15327.078125</c:v>
                      </c:pt>
                      <c:pt idx="8850">
                        <c:v>13109.53125</c:v>
                      </c:pt>
                      <c:pt idx="8851">
                        <c:v>18361.359375</c:v>
                      </c:pt>
                      <c:pt idx="8852">
                        <c:v>16335.421875</c:v>
                      </c:pt>
                      <c:pt idx="8853">
                        <c:v>16030.4921875</c:v>
                      </c:pt>
                      <c:pt idx="8854">
                        <c:v>17738.5703125</c:v>
                      </c:pt>
                      <c:pt idx="8855">
                        <c:v>18618.484375</c:v>
                      </c:pt>
                      <c:pt idx="8856">
                        <c:v>17633.0234375</c:v>
                      </c:pt>
                      <c:pt idx="8857">
                        <c:v>18332.703125</c:v>
                      </c:pt>
                      <c:pt idx="8858">
                        <c:v>18492.3515625</c:v>
                      </c:pt>
                      <c:pt idx="8859">
                        <c:v>17897.046875</c:v>
                      </c:pt>
                      <c:pt idx="8860">
                        <c:v>16811.09375</c:v>
                      </c:pt>
                      <c:pt idx="8861">
                        <c:v>16740.375</c:v>
                      </c:pt>
                      <c:pt idx="8862">
                        <c:v>18404.6328125</c:v>
                      </c:pt>
                      <c:pt idx="8863">
                        <c:v>18576.7578125</c:v>
                      </c:pt>
                      <c:pt idx="8864">
                        <c:v>16449.1796875</c:v>
                      </c:pt>
                      <c:pt idx="8865">
                        <c:v>12482.1328125</c:v>
                      </c:pt>
                      <c:pt idx="8866">
                        <c:v>18528.3359375</c:v>
                      </c:pt>
                      <c:pt idx="8867">
                        <c:v>24253.82421875</c:v>
                      </c:pt>
                      <c:pt idx="8868">
                        <c:v>23797.08984375</c:v>
                      </c:pt>
                      <c:pt idx="8869">
                        <c:v>24642.90234375</c:v>
                      </c:pt>
                      <c:pt idx="8870">
                        <c:v>24209.58984375</c:v>
                      </c:pt>
                      <c:pt idx="8871">
                        <c:v>23986.8671875</c:v>
                      </c:pt>
                      <c:pt idx="8872">
                        <c:v>23754.25</c:v>
                      </c:pt>
                      <c:pt idx="8873">
                        <c:v>20387.96875</c:v>
                      </c:pt>
                      <c:pt idx="8874">
                        <c:v>22188.5546875</c:v>
                      </c:pt>
                      <c:pt idx="8875">
                        <c:v>23690.6875</c:v>
                      </c:pt>
                      <c:pt idx="8876">
                        <c:v>24055.67578125</c:v>
                      </c:pt>
                      <c:pt idx="8877">
                        <c:v>24540.63671875</c:v>
                      </c:pt>
                      <c:pt idx="8878">
                        <c:v>23953.98828125</c:v>
                      </c:pt>
                      <c:pt idx="8879">
                        <c:v>23064.58984375</c:v>
                      </c:pt>
                      <c:pt idx="8880">
                        <c:v>22806.78125</c:v>
                      </c:pt>
                      <c:pt idx="8881">
                        <c:v>24787.1640625</c:v>
                      </c:pt>
                      <c:pt idx="8882">
                        <c:v>22380.6328125</c:v>
                      </c:pt>
                      <c:pt idx="8883">
                        <c:v>21856.515625</c:v>
                      </c:pt>
                      <c:pt idx="8884">
                        <c:v>20645.0703125</c:v>
                      </c:pt>
                      <c:pt idx="8885">
                        <c:v>20553.71875</c:v>
                      </c:pt>
                      <c:pt idx="8886">
                        <c:v>20086.4921875</c:v>
                      </c:pt>
                      <c:pt idx="8887">
                        <c:v>20847.2734375</c:v>
                      </c:pt>
                      <c:pt idx="8888">
                        <c:v>21439.1171875</c:v>
                      </c:pt>
                      <c:pt idx="8889">
                        <c:v>18605.67578125</c:v>
                      </c:pt>
                      <c:pt idx="8890">
                        <c:v>14683.48046875</c:v>
                      </c:pt>
                      <c:pt idx="8891">
                        <c:v>15434.76171875</c:v>
                      </c:pt>
                      <c:pt idx="8892">
                        <c:v>21119.1640625</c:v>
                      </c:pt>
                      <c:pt idx="8893">
                        <c:v>20046.6484375</c:v>
                      </c:pt>
                      <c:pt idx="8894">
                        <c:v>19725.82421875</c:v>
                      </c:pt>
                      <c:pt idx="8895">
                        <c:v>21005.859375</c:v>
                      </c:pt>
                      <c:pt idx="8896">
                        <c:v>20880.60546875</c:v>
                      </c:pt>
                      <c:pt idx="8897">
                        <c:v>16430.1796875</c:v>
                      </c:pt>
                      <c:pt idx="8898">
                        <c:v>17192.734375</c:v>
                      </c:pt>
                      <c:pt idx="8899">
                        <c:v>16785.296875</c:v>
                      </c:pt>
                      <c:pt idx="8900">
                        <c:v>13990.5546875</c:v>
                      </c:pt>
                      <c:pt idx="8901">
                        <c:v>12076.5703125</c:v>
                      </c:pt>
                      <c:pt idx="8902">
                        <c:v>11379.7734375</c:v>
                      </c:pt>
                      <c:pt idx="8903">
                        <c:v>11718.7578125</c:v>
                      </c:pt>
                      <c:pt idx="8904">
                        <c:v>16194.1328125</c:v>
                      </c:pt>
                      <c:pt idx="8905">
                        <c:v>16096.984375</c:v>
                      </c:pt>
                      <c:pt idx="8906">
                        <c:v>14781.4453125</c:v>
                      </c:pt>
                      <c:pt idx="8907">
                        <c:v>15151.0078125</c:v>
                      </c:pt>
                      <c:pt idx="8908">
                        <c:v>16626.15625</c:v>
                      </c:pt>
                      <c:pt idx="8909">
                        <c:v>16938.1640625</c:v>
                      </c:pt>
                      <c:pt idx="8910">
                        <c:v>14287.9140625</c:v>
                      </c:pt>
                      <c:pt idx="8911">
                        <c:v>11058.515625</c:v>
                      </c:pt>
                      <c:pt idx="8912">
                        <c:v>12615.4453125</c:v>
                      </c:pt>
                      <c:pt idx="8913">
                        <c:v>13046.8984375</c:v>
                      </c:pt>
                      <c:pt idx="8914">
                        <c:v>10252.53125</c:v>
                      </c:pt>
                      <c:pt idx="8915">
                        <c:v>7678.3203125</c:v>
                      </c:pt>
                      <c:pt idx="8916">
                        <c:v>12763.09375</c:v>
                      </c:pt>
                      <c:pt idx="8917">
                        <c:v>12013.609375</c:v>
                      </c:pt>
                      <c:pt idx="8918">
                        <c:v>10486.5390625</c:v>
                      </c:pt>
                      <c:pt idx="8919">
                        <c:v>9780.34375</c:v>
                      </c:pt>
                      <c:pt idx="8920">
                        <c:v>8989.8984375</c:v>
                      </c:pt>
                      <c:pt idx="8921">
                        <c:v>9555.7265625</c:v>
                      </c:pt>
                      <c:pt idx="8922">
                        <c:v>9828.75</c:v>
                      </c:pt>
                      <c:pt idx="8923">
                        <c:v>11804.12109375</c:v>
                      </c:pt>
                      <c:pt idx="8924">
                        <c:v>13317.18359375</c:v>
                      </c:pt>
                      <c:pt idx="8925">
                        <c:v>12522.6015625</c:v>
                      </c:pt>
                      <c:pt idx="8926">
                        <c:v>13202.0625</c:v>
                      </c:pt>
                      <c:pt idx="8927">
                        <c:v>18554.02734375</c:v>
                      </c:pt>
                      <c:pt idx="8928">
                        <c:v>17307.9609375</c:v>
                      </c:pt>
                      <c:pt idx="8929">
                        <c:v>19007.5</c:v>
                      </c:pt>
                      <c:pt idx="8930">
                        <c:v>15118.8046875</c:v>
                      </c:pt>
                      <c:pt idx="8931">
                        <c:v>16408.484375</c:v>
                      </c:pt>
                      <c:pt idx="8932">
                        <c:v>18660.7265625</c:v>
                      </c:pt>
                      <c:pt idx="8933">
                        <c:v>16063.984375</c:v>
                      </c:pt>
                      <c:pt idx="8934">
                        <c:v>15373.53125</c:v>
                      </c:pt>
                      <c:pt idx="8935">
                        <c:v>16217.15234375</c:v>
                      </c:pt>
                      <c:pt idx="8936">
                        <c:v>19403.2578125</c:v>
                      </c:pt>
                      <c:pt idx="8937">
                        <c:v>18686.36328125</c:v>
                      </c:pt>
                      <c:pt idx="8938">
                        <c:v>18046.77734375</c:v>
                      </c:pt>
                      <c:pt idx="8939">
                        <c:v>19592.1640625</c:v>
                      </c:pt>
                      <c:pt idx="8940">
                        <c:v>19548.9296875</c:v>
                      </c:pt>
                      <c:pt idx="8941">
                        <c:v>18795.7421875</c:v>
                      </c:pt>
                      <c:pt idx="8942">
                        <c:v>22245.6953125</c:v>
                      </c:pt>
                      <c:pt idx="8943">
                        <c:v>22161.56640625</c:v>
                      </c:pt>
                      <c:pt idx="8944">
                        <c:v>20282.8984375</c:v>
                      </c:pt>
                      <c:pt idx="8945">
                        <c:v>18616.0859375</c:v>
                      </c:pt>
                      <c:pt idx="8946">
                        <c:v>16789.33984375</c:v>
                      </c:pt>
                      <c:pt idx="8947">
                        <c:v>14472.015625</c:v>
                      </c:pt>
                      <c:pt idx="8948">
                        <c:v>14066.17578125</c:v>
                      </c:pt>
                      <c:pt idx="8949">
                        <c:v>16137.96875</c:v>
                      </c:pt>
                      <c:pt idx="8950">
                        <c:v>18832.59765625</c:v>
                      </c:pt>
                      <c:pt idx="8951">
                        <c:v>22277.390625</c:v>
                      </c:pt>
                      <c:pt idx="8952">
                        <c:v>22468.99609375</c:v>
                      </c:pt>
                      <c:pt idx="8953">
                        <c:v>22396.1640625</c:v>
                      </c:pt>
                      <c:pt idx="8954">
                        <c:v>20868.453125</c:v>
                      </c:pt>
                      <c:pt idx="8955">
                        <c:v>21305.890625</c:v>
                      </c:pt>
                      <c:pt idx="8956">
                        <c:v>22582.88671875</c:v>
                      </c:pt>
                      <c:pt idx="8957">
                        <c:v>22976.28125</c:v>
                      </c:pt>
                      <c:pt idx="8958">
                        <c:v>21879.421875</c:v>
                      </c:pt>
                      <c:pt idx="8959">
                        <c:v>22608.71875</c:v>
                      </c:pt>
                      <c:pt idx="8960">
                        <c:v>22231.1640625</c:v>
                      </c:pt>
                      <c:pt idx="8961">
                        <c:v>24525.45703125</c:v>
                      </c:pt>
                      <c:pt idx="8962">
                        <c:v>22965.1640625</c:v>
                      </c:pt>
                      <c:pt idx="8963">
                        <c:v>23249.44140625</c:v>
                      </c:pt>
                      <c:pt idx="8964">
                        <c:v>24291.41015625</c:v>
                      </c:pt>
                      <c:pt idx="8965">
                        <c:v>23624.76953125</c:v>
                      </c:pt>
                      <c:pt idx="8966">
                        <c:v>23607.09375</c:v>
                      </c:pt>
                      <c:pt idx="8967">
                        <c:v>23712.7421875</c:v>
                      </c:pt>
                      <c:pt idx="8968">
                        <c:v>21517.390625</c:v>
                      </c:pt>
                      <c:pt idx="8969">
                        <c:v>20408.05078125</c:v>
                      </c:pt>
                      <c:pt idx="8970">
                        <c:v>21206.03515625</c:v>
                      </c:pt>
                      <c:pt idx="8971">
                        <c:v>24472.40234375</c:v>
                      </c:pt>
                      <c:pt idx="8972">
                        <c:v>24070.16015625</c:v>
                      </c:pt>
                      <c:pt idx="8973">
                        <c:v>22190.8984375</c:v>
                      </c:pt>
                      <c:pt idx="8974">
                        <c:v>21154.2265625</c:v>
                      </c:pt>
                      <c:pt idx="8975">
                        <c:v>23420.3203125</c:v>
                      </c:pt>
                      <c:pt idx="8976">
                        <c:v>21780.5703125</c:v>
                      </c:pt>
                      <c:pt idx="8977">
                        <c:v>21087.8046875</c:v>
                      </c:pt>
                      <c:pt idx="8978">
                        <c:v>22494.63671875</c:v>
                      </c:pt>
                      <c:pt idx="8979">
                        <c:v>24204.95703125</c:v>
                      </c:pt>
                      <c:pt idx="8980">
                        <c:v>22145.73828125</c:v>
                      </c:pt>
                      <c:pt idx="8981">
                        <c:v>22625.6640625</c:v>
                      </c:pt>
                      <c:pt idx="8982">
                        <c:v>23792.6640625</c:v>
                      </c:pt>
                      <c:pt idx="8983">
                        <c:v>21464.94921875</c:v>
                      </c:pt>
                      <c:pt idx="8984">
                        <c:v>20120.52734375</c:v>
                      </c:pt>
                      <c:pt idx="8985">
                        <c:v>20534.4375</c:v>
                      </c:pt>
                      <c:pt idx="8986">
                        <c:v>23853.86328125</c:v>
                      </c:pt>
                      <c:pt idx="8987">
                        <c:v>11472.4375</c:v>
                      </c:pt>
                      <c:pt idx="8988">
                        <c:v>9524.6328125</c:v>
                      </c:pt>
                      <c:pt idx="8989">
                        <c:v>6733.7109375</c:v>
                      </c:pt>
                      <c:pt idx="8990">
                        <c:v>5876.4609375</c:v>
                      </c:pt>
                      <c:pt idx="8991">
                        <c:v>9063.4375</c:v>
                      </c:pt>
                      <c:pt idx="8992">
                        <c:v>11860.5390625</c:v>
                      </c:pt>
                      <c:pt idx="8993">
                        <c:v>12593.734375</c:v>
                      </c:pt>
                      <c:pt idx="8994">
                        <c:v>13576.453125</c:v>
                      </c:pt>
                      <c:pt idx="8995">
                        <c:v>14520.2578125</c:v>
                      </c:pt>
                      <c:pt idx="8996">
                        <c:v>14765.6953125</c:v>
                      </c:pt>
                      <c:pt idx="8997">
                        <c:v>14181.140625</c:v>
                      </c:pt>
                      <c:pt idx="8998">
                        <c:v>11439.671875</c:v>
                      </c:pt>
                      <c:pt idx="8999">
                        <c:v>8229.1328125</c:v>
                      </c:pt>
                      <c:pt idx="9000">
                        <c:v>12109.515625</c:v>
                      </c:pt>
                      <c:pt idx="9001">
                        <c:v>12721.3828125</c:v>
                      </c:pt>
                      <c:pt idx="9002">
                        <c:v>16599.421875</c:v>
                      </c:pt>
                      <c:pt idx="9003">
                        <c:v>15586.5390625</c:v>
                      </c:pt>
                      <c:pt idx="9004">
                        <c:v>14130.3359375</c:v>
                      </c:pt>
                      <c:pt idx="9005">
                        <c:v>13272.3671875</c:v>
                      </c:pt>
                      <c:pt idx="9006">
                        <c:v>13874.9765625</c:v>
                      </c:pt>
                      <c:pt idx="9007">
                        <c:v>15020.2265625</c:v>
                      </c:pt>
                      <c:pt idx="9008">
                        <c:v>17694.4375</c:v>
                      </c:pt>
                      <c:pt idx="9009">
                        <c:v>15997.09375</c:v>
                      </c:pt>
                      <c:pt idx="9010">
                        <c:v>13112.7578125</c:v>
                      </c:pt>
                      <c:pt idx="9011">
                        <c:v>11293.1875</c:v>
                      </c:pt>
                      <c:pt idx="9012">
                        <c:v>7429.6875</c:v>
                      </c:pt>
                      <c:pt idx="9013">
                        <c:v>16156.3203125</c:v>
                      </c:pt>
                      <c:pt idx="9014">
                        <c:v>17680.87109375</c:v>
                      </c:pt>
                      <c:pt idx="9015">
                        <c:v>17086.02734375</c:v>
                      </c:pt>
                      <c:pt idx="9016">
                        <c:v>13766.2421875</c:v>
                      </c:pt>
                      <c:pt idx="9017">
                        <c:v>18989.2734375</c:v>
                      </c:pt>
                      <c:pt idx="9018">
                        <c:v>16545.1484375</c:v>
                      </c:pt>
                      <c:pt idx="9019">
                        <c:v>14301.953125</c:v>
                      </c:pt>
                      <c:pt idx="9020">
                        <c:v>12235.7890625</c:v>
                      </c:pt>
                      <c:pt idx="9021">
                        <c:v>12593.9609375</c:v>
                      </c:pt>
                      <c:pt idx="9022">
                        <c:v>16061.6953125</c:v>
                      </c:pt>
                      <c:pt idx="9023">
                        <c:v>17669.53515625</c:v>
                      </c:pt>
                      <c:pt idx="9024">
                        <c:v>19192.81640625</c:v>
                      </c:pt>
                      <c:pt idx="9025">
                        <c:v>20303.19921875</c:v>
                      </c:pt>
                      <c:pt idx="9026">
                        <c:v>21285.97265625</c:v>
                      </c:pt>
                      <c:pt idx="9027">
                        <c:v>21053.27734375</c:v>
                      </c:pt>
                      <c:pt idx="9028">
                        <c:v>18037.9609375</c:v>
                      </c:pt>
                      <c:pt idx="9029">
                        <c:v>15030.46875</c:v>
                      </c:pt>
                      <c:pt idx="9030">
                        <c:v>12140.0546875</c:v>
                      </c:pt>
                      <c:pt idx="9031">
                        <c:v>19273.3671875</c:v>
                      </c:pt>
                      <c:pt idx="9032">
                        <c:v>26025.50390625</c:v>
                      </c:pt>
                      <c:pt idx="9033">
                        <c:v>25808.09375</c:v>
                      </c:pt>
                      <c:pt idx="9034">
                        <c:v>26172.5234375</c:v>
                      </c:pt>
                      <c:pt idx="9035">
                        <c:v>22482.51953125</c:v>
                      </c:pt>
                      <c:pt idx="9036">
                        <c:v>26793.62890625</c:v>
                      </c:pt>
                      <c:pt idx="9037">
                        <c:v>25022.1640625</c:v>
                      </c:pt>
                      <c:pt idx="9038">
                        <c:v>23925.08203125</c:v>
                      </c:pt>
                      <c:pt idx="9039">
                        <c:v>23792.20703125</c:v>
                      </c:pt>
                      <c:pt idx="9040">
                        <c:v>23959.2421875</c:v>
                      </c:pt>
                      <c:pt idx="9041">
                        <c:v>26185.55859375</c:v>
                      </c:pt>
                      <c:pt idx="9042">
                        <c:v>24756.24609375</c:v>
                      </c:pt>
                      <c:pt idx="9043">
                        <c:v>26507.359375</c:v>
                      </c:pt>
                      <c:pt idx="9044">
                        <c:v>25649.1796875</c:v>
                      </c:pt>
                      <c:pt idx="9045">
                        <c:v>25905.8984375</c:v>
                      </c:pt>
                      <c:pt idx="9046">
                        <c:v>25666.46484375</c:v>
                      </c:pt>
                      <c:pt idx="9047">
                        <c:v>9497.7421875</c:v>
                      </c:pt>
                      <c:pt idx="9048">
                        <c:v>9277.5859375</c:v>
                      </c:pt>
                      <c:pt idx="9049">
                        <c:v>11217.4765625</c:v>
                      </c:pt>
                      <c:pt idx="9050">
                        <c:v>10484.78125</c:v>
                      </c:pt>
                      <c:pt idx="9051">
                        <c:v>8340.421875</c:v>
                      </c:pt>
                      <c:pt idx="9052">
                        <c:v>11709.0703125</c:v>
                      </c:pt>
                      <c:pt idx="9053">
                        <c:v>11809.484375</c:v>
                      </c:pt>
                      <c:pt idx="9054">
                        <c:v>8815.4375</c:v>
                      </c:pt>
                      <c:pt idx="9055">
                        <c:v>3337.203125</c:v>
                      </c:pt>
                      <c:pt idx="9056">
                        <c:v>7849.8046875</c:v>
                      </c:pt>
                      <c:pt idx="9057">
                        <c:v>10304.046875</c:v>
                      </c:pt>
                      <c:pt idx="9058">
                        <c:v>8953.1484375</c:v>
                      </c:pt>
                      <c:pt idx="9059">
                        <c:v>11168.8515625</c:v>
                      </c:pt>
                      <c:pt idx="9060">
                        <c:v>10830.9765625</c:v>
                      </c:pt>
                      <c:pt idx="9061">
                        <c:v>10604.5</c:v>
                      </c:pt>
                      <c:pt idx="9062">
                        <c:v>2544.25</c:v>
                      </c:pt>
                      <c:pt idx="9063">
                        <c:v>3467.1484375</c:v>
                      </c:pt>
                      <c:pt idx="9064">
                        <c:v>-442.8515625</c:v>
                      </c:pt>
                      <c:pt idx="9065">
                        <c:v>-5869.3984375</c:v>
                      </c:pt>
                      <c:pt idx="9066">
                        <c:v>-7029.4921875</c:v>
                      </c:pt>
                      <c:pt idx="9067">
                        <c:v>-5306.4453125</c:v>
                      </c:pt>
                      <c:pt idx="9068">
                        <c:v>-7784.3046875</c:v>
                      </c:pt>
                      <c:pt idx="9069">
                        <c:v>-2690.0546875</c:v>
                      </c:pt>
                      <c:pt idx="9070">
                        <c:v>-1885.6875</c:v>
                      </c:pt>
                      <c:pt idx="9071">
                        <c:v>-1273.3359375</c:v>
                      </c:pt>
                      <c:pt idx="9072">
                        <c:v>-1538.1796875</c:v>
                      </c:pt>
                      <c:pt idx="9073">
                        <c:v>-2713.265625</c:v>
                      </c:pt>
                      <c:pt idx="9074">
                        <c:v>-5571.0703125</c:v>
                      </c:pt>
                      <c:pt idx="9075">
                        <c:v>-3740.796875</c:v>
                      </c:pt>
                      <c:pt idx="9076">
                        <c:v>-8025.65625</c:v>
                      </c:pt>
                      <c:pt idx="9077">
                        <c:v>21755.7890625</c:v>
                      </c:pt>
                      <c:pt idx="9078">
                        <c:v>16167.4375</c:v>
                      </c:pt>
                      <c:pt idx="9079">
                        <c:v>21947.1953125</c:v>
                      </c:pt>
                      <c:pt idx="9080">
                        <c:v>20743.5</c:v>
                      </c:pt>
                      <c:pt idx="9081">
                        <c:v>23254.40234375</c:v>
                      </c:pt>
                      <c:pt idx="9082">
                        <c:v>20757.703125</c:v>
                      </c:pt>
                      <c:pt idx="9083">
                        <c:v>17162.390625</c:v>
                      </c:pt>
                      <c:pt idx="9084">
                        <c:v>16935.3671875</c:v>
                      </c:pt>
                      <c:pt idx="9085">
                        <c:v>17963.92578125</c:v>
                      </c:pt>
                      <c:pt idx="9086">
                        <c:v>20854.9921875</c:v>
                      </c:pt>
                      <c:pt idx="9087">
                        <c:v>24507.9921875</c:v>
                      </c:pt>
                      <c:pt idx="9088">
                        <c:v>21419.54296875</c:v>
                      </c:pt>
                      <c:pt idx="9089">
                        <c:v>20778.53515625</c:v>
                      </c:pt>
                      <c:pt idx="9090">
                        <c:v>22943.8671875</c:v>
                      </c:pt>
                      <c:pt idx="9091">
                        <c:v>24522.89453125</c:v>
                      </c:pt>
                      <c:pt idx="9092">
                        <c:v>23444.3125</c:v>
                      </c:pt>
                      <c:pt idx="9093">
                        <c:v>22414.82421875</c:v>
                      </c:pt>
                      <c:pt idx="9094">
                        <c:v>23046.1328125</c:v>
                      </c:pt>
                      <c:pt idx="9095">
                        <c:v>21063.2421875</c:v>
                      </c:pt>
                      <c:pt idx="9096">
                        <c:v>15478.95703125</c:v>
                      </c:pt>
                      <c:pt idx="9097">
                        <c:v>19971.7421875</c:v>
                      </c:pt>
                      <c:pt idx="9098">
                        <c:v>24235.5</c:v>
                      </c:pt>
                      <c:pt idx="9099">
                        <c:v>21225.76171875</c:v>
                      </c:pt>
                      <c:pt idx="9100">
                        <c:v>19832.03125</c:v>
                      </c:pt>
                      <c:pt idx="9101">
                        <c:v>20274.34765625</c:v>
                      </c:pt>
                      <c:pt idx="9102">
                        <c:v>22236.10546875</c:v>
                      </c:pt>
                      <c:pt idx="9103">
                        <c:v>22667.7109375</c:v>
                      </c:pt>
                      <c:pt idx="9104">
                        <c:v>20917.52734375</c:v>
                      </c:pt>
                      <c:pt idx="9105">
                        <c:v>20306.23046875</c:v>
                      </c:pt>
                      <c:pt idx="9106">
                        <c:v>24153.765625</c:v>
                      </c:pt>
                      <c:pt idx="9107">
                        <c:v>19566.1484375</c:v>
                      </c:pt>
                      <c:pt idx="9108">
                        <c:v>16942.8125</c:v>
                      </c:pt>
                      <c:pt idx="9109">
                        <c:v>16120.0625</c:v>
                      </c:pt>
                      <c:pt idx="9110">
                        <c:v>15368.3359375</c:v>
                      </c:pt>
                      <c:pt idx="9111">
                        <c:v>16288.53125</c:v>
                      </c:pt>
                      <c:pt idx="9112">
                        <c:v>18026.7109375</c:v>
                      </c:pt>
                      <c:pt idx="9113">
                        <c:v>16198.5859375</c:v>
                      </c:pt>
                      <c:pt idx="9114">
                        <c:v>19030.2109375</c:v>
                      </c:pt>
                      <c:pt idx="9115">
                        <c:v>18840.25</c:v>
                      </c:pt>
                      <c:pt idx="9116">
                        <c:v>19281.6171875</c:v>
                      </c:pt>
                      <c:pt idx="9117">
                        <c:v>18348.6015625</c:v>
                      </c:pt>
                      <c:pt idx="9118">
                        <c:v>17992.46875</c:v>
                      </c:pt>
                      <c:pt idx="9119">
                        <c:v>18983.421875</c:v>
                      </c:pt>
                      <c:pt idx="9120">
                        <c:v>17431.8828125</c:v>
                      </c:pt>
                      <c:pt idx="9121">
                        <c:v>17084.828125</c:v>
                      </c:pt>
                      <c:pt idx="9122">
                        <c:v>15660.4921875</c:v>
                      </c:pt>
                      <c:pt idx="9123">
                        <c:v>12876.9453125</c:v>
                      </c:pt>
                      <c:pt idx="9124">
                        <c:v>12289.8203125</c:v>
                      </c:pt>
                      <c:pt idx="9125">
                        <c:v>11932.9453125</c:v>
                      </c:pt>
                      <c:pt idx="9126">
                        <c:v>13250.89453125</c:v>
                      </c:pt>
                      <c:pt idx="9127">
                        <c:v>14986.75390625</c:v>
                      </c:pt>
                      <c:pt idx="9128">
                        <c:v>15876.328125</c:v>
                      </c:pt>
                      <c:pt idx="9129">
                        <c:v>13116.609375</c:v>
                      </c:pt>
                      <c:pt idx="9130">
                        <c:v>15418.5546875</c:v>
                      </c:pt>
                      <c:pt idx="9131">
                        <c:v>13729.1953125</c:v>
                      </c:pt>
                      <c:pt idx="9132">
                        <c:v>12126.7421875</c:v>
                      </c:pt>
                      <c:pt idx="9133">
                        <c:v>12521.8046875</c:v>
                      </c:pt>
                      <c:pt idx="9134">
                        <c:v>14933.40625</c:v>
                      </c:pt>
                      <c:pt idx="9135">
                        <c:v>15079.62890625</c:v>
                      </c:pt>
                      <c:pt idx="9136">
                        <c:v>15522.703125</c:v>
                      </c:pt>
                      <c:pt idx="9137">
                        <c:v>25042.2109375</c:v>
                      </c:pt>
                      <c:pt idx="9138">
                        <c:v>23364.38671875</c:v>
                      </c:pt>
                      <c:pt idx="9139">
                        <c:v>23594.43359375</c:v>
                      </c:pt>
                      <c:pt idx="9140">
                        <c:v>24088.69140625</c:v>
                      </c:pt>
                      <c:pt idx="9141">
                        <c:v>24791.15625</c:v>
                      </c:pt>
                      <c:pt idx="9142">
                        <c:v>24405</c:v>
                      </c:pt>
                      <c:pt idx="9143">
                        <c:v>25116.140625</c:v>
                      </c:pt>
                      <c:pt idx="9144">
                        <c:v>25155.77734375</c:v>
                      </c:pt>
                      <c:pt idx="9145">
                        <c:v>24436.265625</c:v>
                      </c:pt>
                      <c:pt idx="9146">
                        <c:v>22628.76953125</c:v>
                      </c:pt>
                      <c:pt idx="9147">
                        <c:v>22336.8046875</c:v>
                      </c:pt>
                      <c:pt idx="9148">
                        <c:v>24672.25390625</c:v>
                      </c:pt>
                      <c:pt idx="9149">
                        <c:v>24742.05859375</c:v>
                      </c:pt>
                      <c:pt idx="9150">
                        <c:v>25243.99609375</c:v>
                      </c:pt>
                      <c:pt idx="9151">
                        <c:v>25506.0390625</c:v>
                      </c:pt>
                      <c:pt idx="9152">
                        <c:v>16133.6328125</c:v>
                      </c:pt>
                      <c:pt idx="9153">
                        <c:v>14291.3515625</c:v>
                      </c:pt>
                      <c:pt idx="9154">
                        <c:v>16002.7109375</c:v>
                      </c:pt>
                      <c:pt idx="9155">
                        <c:v>13372.28125</c:v>
                      </c:pt>
                      <c:pt idx="9156">
                        <c:v>10999.0625</c:v>
                      </c:pt>
                      <c:pt idx="9157">
                        <c:v>13619.25</c:v>
                      </c:pt>
                      <c:pt idx="9158">
                        <c:v>14473.4609375</c:v>
                      </c:pt>
                      <c:pt idx="9159">
                        <c:v>12424</c:v>
                      </c:pt>
                      <c:pt idx="9160">
                        <c:v>11058.5625</c:v>
                      </c:pt>
                      <c:pt idx="9161">
                        <c:v>10502.984375</c:v>
                      </c:pt>
                      <c:pt idx="9162">
                        <c:v>12477.2421875</c:v>
                      </c:pt>
                      <c:pt idx="9163">
                        <c:v>14818.890625</c:v>
                      </c:pt>
                      <c:pt idx="9164">
                        <c:v>15498.5390625</c:v>
                      </c:pt>
                      <c:pt idx="9165">
                        <c:v>14965.984375</c:v>
                      </c:pt>
                      <c:pt idx="9166">
                        <c:v>16303.7109375</c:v>
                      </c:pt>
                      <c:pt idx="9167">
                        <c:v>16482.125</c:v>
                      </c:pt>
                      <c:pt idx="9168">
                        <c:v>15661.3203125</c:v>
                      </c:pt>
                      <c:pt idx="9169">
                        <c:v>16801.3984375</c:v>
                      </c:pt>
                      <c:pt idx="9170">
                        <c:v>15578.8671875</c:v>
                      </c:pt>
                      <c:pt idx="9171">
                        <c:v>11979.71875</c:v>
                      </c:pt>
                      <c:pt idx="9172">
                        <c:v>9977.828125</c:v>
                      </c:pt>
                      <c:pt idx="9173">
                        <c:v>15040.515625</c:v>
                      </c:pt>
                      <c:pt idx="9174">
                        <c:v>16776.609375</c:v>
                      </c:pt>
                      <c:pt idx="9175">
                        <c:v>15459.453125</c:v>
                      </c:pt>
                      <c:pt idx="9176">
                        <c:v>14708.9921875</c:v>
                      </c:pt>
                      <c:pt idx="9177">
                        <c:v>14705.7890625</c:v>
                      </c:pt>
                      <c:pt idx="9178">
                        <c:v>14880.4375</c:v>
                      </c:pt>
                      <c:pt idx="9179">
                        <c:v>16886.0078125</c:v>
                      </c:pt>
                      <c:pt idx="9180">
                        <c:v>14931.8359375</c:v>
                      </c:pt>
                      <c:pt idx="9181">
                        <c:v>17403.296875</c:v>
                      </c:pt>
                      <c:pt idx="9182">
                        <c:v>17850.15625</c:v>
                      </c:pt>
                      <c:pt idx="9183">
                        <c:v>16944.609375</c:v>
                      </c:pt>
                      <c:pt idx="9184">
                        <c:v>14792.28125</c:v>
                      </c:pt>
                      <c:pt idx="9185">
                        <c:v>13468.4765625</c:v>
                      </c:pt>
                      <c:pt idx="9186">
                        <c:v>15286.890625</c:v>
                      </c:pt>
                      <c:pt idx="9187">
                        <c:v>16169.671875</c:v>
                      </c:pt>
                      <c:pt idx="9188">
                        <c:v>18137.96875</c:v>
                      </c:pt>
                      <c:pt idx="9189">
                        <c:v>18317.4453125</c:v>
                      </c:pt>
                      <c:pt idx="9190">
                        <c:v>16911.5703125</c:v>
                      </c:pt>
                      <c:pt idx="9191">
                        <c:v>14586.015625</c:v>
                      </c:pt>
                      <c:pt idx="9192">
                        <c:v>12620.7734375</c:v>
                      </c:pt>
                      <c:pt idx="9193">
                        <c:v>9876.1796875</c:v>
                      </c:pt>
                      <c:pt idx="9194">
                        <c:v>17304.5078125</c:v>
                      </c:pt>
                      <c:pt idx="9195">
                        <c:v>17713.9765625</c:v>
                      </c:pt>
                      <c:pt idx="9196">
                        <c:v>16426.375</c:v>
                      </c:pt>
                      <c:pt idx="9197">
                        <c:v>20452.51953125</c:v>
                      </c:pt>
                      <c:pt idx="9198">
                        <c:v>21602.1171875</c:v>
                      </c:pt>
                      <c:pt idx="9199">
                        <c:v>21866.9375</c:v>
                      </c:pt>
                      <c:pt idx="9200">
                        <c:v>19801.48046875</c:v>
                      </c:pt>
                      <c:pt idx="9201">
                        <c:v>19738.98828125</c:v>
                      </c:pt>
                      <c:pt idx="9202">
                        <c:v>22282.46875</c:v>
                      </c:pt>
                      <c:pt idx="9203">
                        <c:v>22030.3984375</c:v>
                      </c:pt>
                      <c:pt idx="9204">
                        <c:v>20999.0234375</c:v>
                      </c:pt>
                      <c:pt idx="9205">
                        <c:v>21836.0546875</c:v>
                      </c:pt>
                      <c:pt idx="9206">
                        <c:v>19131.90625</c:v>
                      </c:pt>
                      <c:pt idx="9207">
                        <c:v>16926.9453125</c:v>
                      </c:pt>
                      <c:pt idx="9208">
                        <c:v>12006.9375</c:v>
                      </c:pt>
                      <c:pt idx="9209">
                        <c:v>12317.7265625</c:v>
                      </c:pt>
                      <c:pt idx="9210">
                        <c:v>19330.71875</c:v>
                      </c:pt>
                      <c:pt idx="9211">
                        <c:v>21733.3359375</c:v>
                      </c:pt>
                      <c:pt idx="9212">
                        <c:v>18389.6328125</c:v>
                      </c:pt>
                      <c:pt idx="9213">
                        <c:v>16184.86328125</c:v>
                      </c:pt>
                      <c:pt idx="9214">
                        <c:v>14404.734375</c:v>
                      </c:pt>
                      <c:pt idx="9215">
                        <c:v>11884.81640625</c:v>
                      </c:pt>
                      <c:pt idx="9216">
                        <c:v>9934.09375</c:v>
                      </c:pt>
                      <c:pt idx="9217">
                        <c:v>9996.25390625</c:v>
                      </c:pt>
                      <c:pt idx="9218">
                        <c:v>11836.5703125</c:v>
                      </c:pt>
                      <c:pt idx="9219">
                        <c:v>14587.48046875</c:v>
                      </c:pt>
                      <c:pt idx="9220">
                        <c:v>18090.0234375</c:v>
                      </c:pt>
                      <c:pt idx="9221">
                        <c:v>19301.296875</c:v>
                      </c:pt>
                      <c:pt idx="9222">
                        <c:v>15945.734375</c:v>
                      </c:pt>
                      <c:pt idx="9223">
                        <c:v>16783.515625</c:v>
                      </c:pt>
                      <c:pt idx="9224">
                        <c:v>18392.7890625</c:v>
                      </c:pt>
                      <c:pt idx="9225">
                        <c:v>18142.4921875</c:v>
                      </c:pt>
                      <c:pt idx="9226">
                        <c:v>18806.0625</c:v>
                      </c:pt>
                      <c:pt idx="9227">
                        <c:v>21066.890625</c:v>
                      </c:pt>
                      <c:pt idx="9228">
                        <c:v>21119.375</c:v>
                      </c:pt>
                      <c:pt idx="9229">
                        <c:v>22064.75</c:v>
                      </c:pt>
                      <c:pt idx="9230">
                        <c:v>21609.1640625</c:v>
                      </c:pt>
                      <c:pt idx="9231">
                        <c:v>21199.046875</c:v>
                      </c:pt>
                      <c:pt idx="9232">
                        <c:v>17563.09375</c:v>
                      </c:pt>
                      <c:pt idx="9233">
                        <c:v>21716.8125</c:v>
                      </c:pt>
                      <c:pt idx="9234">
                        <c:v>21749.6640625</c:v>
                      </c:pt>
                      <c:pt idx="9235">
                        <c:v>20603.15625</c:v>
                      </c:pt>
                      <c:pt idx="9236">
                        <c:v>20920.58984375</c:v>
                      </c:pt>
                      <c:pt idx="9237">
                        <c:v>21364.01171875</c:v>
                      </c:pt>
                      <c:pt idx="9238">
                        <c:v>21604.6015625</c:v>
                      </c:pt>
                      <c:pt idx="9239">
                        <c:v>20063.02734375</c:v>
                      </c:pt>
                      <c:pt idx="9240">
                        <c:v>19393.50390625</c:v>
                      </c:pt>
                      <c:pt idx="9241">
                        <c:v>17291.32421875</c:v>
                      </c:pt>
                      <c:pt idx="9242">
                        <c:v>20706.25</c:v>
                      </c:pt>
                      <c:pt idx="9243">
                        <c:v>21090.7578125</c:v>
                      </c:pt>
                      <c:pt idx="9244">
                        <c:v>21916.625</c:v>
                      </c:pt>
                      <c:pt idx="9245">
                        <c:v>20865.6328125</c:v>
                      </c:pt>
                      <c:pt idx="9246">
                        <c:v>18120.5625</c:v>
                      </c:pt>
                      <c:pt idx="9247">
                        <c:v>20544.3984375</c:v>
                      </c:pt>
                      <c:pt idx="9248">
                        <c:v>18550.125</c:v>
                      </c:pt>
                      <c:pt idx="9249">
                        <c:v>19235.59375</c:v>
                      </c:pt>
                      <c:pt idx="9250">
                        <c:v>18804.1484375</c:v>
                      </c:pt>
                      <c:pt idx="9251">
                        <c:v>20185.328125</c:v>
                      </c:pt>
                      <c:pt idx="9252">
                        <c:v>21907.3828125</c:v>
                      </c:pt>
                      <c:pt idx="9253">
                        <c:v>20431.609375</c:v>
                      </c:pt>
                      <c:pt idx="9254">
                        <c:v>16777.40625</c:v>
                      </c:pt>
                      <c:pt idx="9255">
                        <c:v>21836.87109375</c:v>
                      </c:pt>
                      <c:pt idx="9256">
                        <c:v>22220.98046875</c:v>
                      </c:pt>
                      <c:pt idx="9257">
                        <c:v>24781.1171875</c:v>
                      </c:pt>
                      <c:pt idx="9258">
                        <c:v>25763.40625</c:v>
                      </c:pt>
                      <c:pt idx="9259">
                        <c:v>25102.015625</c:v>
                      </c:pt>
                      <c:pt idx="9260">
                        <c:v>22377.984375</c:v>
                      </c:pt>
                      <c:pt idx="9261">
                        <c:v>23674.83203125</c:v>
                      </c:pt>
                      <c:pt idx="9262">
                        <c:v>21405.8984375</c:v>
                      </c:pt>
                      <c:pt idx="9263">
                        <c:v>21565.515625</c:v>
                      </c:pt>
                      <c:pt idx="9264">
                        <c:v>21116.9921875</c:v>
                      </c:pt>
                      <c:pt idx="9265">
                        <c:v>22273.71484375</c:v>
                      </c:pt>
                      <c:pt idx="9266">
                        <c:v>25484.3125</c:v>
                      </c:pt>
                      <c:pt idx="9267">
                        <c:v>23637.18359375</c:v>
                      </c:pt>
                      <c:pt idx="9268">
                        <c:v>22324.5546875</c:v>
                      </c:pt>
                      <c:pt idx="9269">
                        <c:v>18713.140625</c:v>
                      </c:pt>
                      <c:pt idx="9270">
                        <c:v>24517.4453125</c:v>
                      </c:pt>
                      <c:pt idx="9271">
                        <c:v>25287.20703125</c:v>
                      </c:pt>
                      <c:pt idx="9272">
                        <c:v>10590.2578125</c:v>
                      </c:pt>
                      <c:pt idx="9273">
                        <c:v>10567.3359375</c:v>
                      </c:pt>
                      <c:pt idx="9274">
                        <c:v>10905.5234375</c:v>
                      </c:pt>
                      <c:pt idx="9275">
                        <c:v>8051.7890625</c:v>
                      </c:pt>
                      <c:pt idx="9276">
                        <c:v>5883.46875</c:v>
                      </c:pt>
                      <c:pt idx="9277">
                        <c:v>10234.1015625</c:v>
                      </c:pt>
                      <c:pt idx="9278">
                        <c:v>9482.296875</c:v>
                      </c:pt>
                      <c:pt idx="9279">
                        <c:v>9982.75</c:v>
                      </c:pt>
                      <c:pt idx="9280">
                        <c:v>8181.859375</c:v>
                      </c:pt>
                      <c:pt idx="9281">
                        <c:v>3683.1796875</c:v>
                      </c:pt>
                      <c:pt idx="9282">
                        <c:v>6760.296875</c:v>
                      </c:pt>
                      <c:pt idx="9283">
                        <c:v>10584.3984375</c:v>
                      </c:pt>
                      <c:pt idx="9284">
                        <c:v>10869.296875</c:v>
                      </c:pt>
                      <c:pt idx="9285">
                        <c:v>9871.515625</c:v>
                      </c:pt>
                      <c:pt idx="9286">
                        <c:v>10592.2109375</c:v>
                      </c:pt>
                      <c:pt idx="9287">
                        <c:v>25921.83984375</c:v>
                      </c:pt>
                      <c:pt idx="9288">
                        <c:v>25714.1015625</c:v>
                      </c:pt>
                      <c:pt idx="9289">
                        <c:v>22798.2265625</c:v>
                      </c:pt>
                      <c:pt idx="9290">
                        <c:v>24629.2265625</c:v>
                      </c:pt>
                      <c:pt idx="9291">
                        <c:v>25760.375</c:v>
                      </c:pt>
                      <c:pt idx="9292">
                        <c:v>24690.4765625</c:v>
                      </c:pt>
                      <c:pt idx="9293">
                        <c:v>22251.21875</c:v>
                      </c:pt>
                      <c:pt idx="9294">
                        <c:v>25214.37109375</c:v>
                      </c:pt>
                      <c:pt idx="9295">
                        <c:v>22947.90625</c:v>
                      </c:pt>
                      <c:pt idx="9296">
                        <c:v>23024.18359375</c:v>
                      </c:pt>
                      <c:pt idx="9297">
                        <c:v>22569.515625</c:v>
                      </c:pt>
                      <c:pt idx="9298">
                        <c:v>24094.0390625</c:v>
                      </c:pt>
                      <c:pt idx="9299">
                        <c:v>25277.359375</c:v>
                      </c:pt>
                      <c:pt idx="9300">
                        <c:v>24019.11328125</c:v>
                      </c:pt>
                      <c:pt idx="9301">
                        <c:v>20783.9296875</c:v>
                      </c:pt>
                      <c:pt idx="9302">
                        <c:v>23341.28125</c:v>
                      </c:pt>
                      <c:pt idx="9303">
                        <c:v>23951.8359375</c:v>
                      </c:pt>
                      <c:pt idx="9304">
                        <c:v>22405.0390625</c:v>
                      </c:pt>
                      <c:pt idx="9305">
                        <c:v>21337.1953125</c:v>
                      </c:pt>
                      <c:pt idx="9306">
                        <c:v>21023.984375</c:v>
                      </c:pt>
                      <c:pt idx="9307">
                        <c:v>21453.484375</c:v>
                      </c:pt>
                      <c:pt idx="9308">
                        <c:v>23838.5390625</c:v>
                      </c:pt>
                      <c:pt idx="9309">
                        <c:v>24677.2109375</c:v>
                      </c:pt>
                      <c:pt idx="9310">
                        <c:v>24134.8046875</c:v>
                      </c:pt>
                      <c:pt idx="9311">
                        <c:v>22332.0234375</c:v>
                      </c:pt>
                      <c:pt idx="9312">
                        <c:v>23913.2421875</c:v>
                      </c:pt>
                      <c:pt idx="9313">
                        <c:v>23185.4765625</c:v>
                      </c:pt>
                      <c:pt idx="9314">
                        <c:v>23339.1953125</c:v>
                      </c:pt>
                      <c:pt idx="9315">
                        <c:v>24689.875</c:v>
                      </c:pt>
                      <c:pt idx="9316">
                        <c:v>21942.7890625</c:v>
                      </c:pt>
                      <c:pt idx="9317">
                        <c:v>17599.1875</c:v>
                      </c:pt>
                      <c:pt idx="9318">
                        <c:v>16805.1484375</c:v>
                      </c:pt>
                      <c:pt idx="9319">
                        <c:v>15561.34375</c:v>
                      </c:pt>
                      <c:pt idx="9320">
                        <c:v>16383.86328125</c:v>
                      </c:pt>
                      <c:pt idx="9321">
                        <c:v>18194.984375</c:v>
                      </c:pt>
                      <c:pt idx="9322">
                        <c:v>18990.34765625</c:v>
                      </c:pt>
                      <c:pt idx="9323">
                        <c:v>19619.09375</c:v>
                      </c:pt>
                      <c:pt idx="9324">
                        <c:v>18479.58984375</c:v>
                      </c:pt>
                      <c:pt idx="9325">
                        <c:v>19110.2109375</c:v>
                      </c:pt>
                      <c:pt idx="9326">
                        <c:v>18488.2421875</c:v>
                      </c:pt>
                      <c:pt idx="9327">
                        <c:v>17790.1328125</c:v>
                      </c:pt>
                      <c:pt idx="9328">
                        <c:v>18918.94921875</c:v>
                      </c:pt>
                      <c:pt idx="9329">
                        <c:v>18346.015625</c:v>
                      </c:pt>
                      <c:pt idx="9330">
                        <c:v>18178.02734375</c:v>
                      </c:pt>
                      <c:pt idx="9331">
                        <c:v>19328.87890625</c:v>
                      </c:pt>
                      <c:pt idx="9332">
                        <c:v>22070.390625</c:v>
                      </c:pt>
                      <c:pt idx="9333">
                        <c:v>23452.78125</c:v>
                      </c:pt>
                      <c:pt idx="9334">
                        <c:v>22653.234375</c:v>
                      </c:pt>
                      <c:pt idx="9335">
                        <c:v>21199.2109375</c:v>
                      </c:pt>
                      <c:pt idx="9336">
                        <c:v>22281.2890625</c:v>
                      </c:pt>
                      <c:pt idx="9337">
                        <c:v>20501.921875</c:v>
                      </c:pt>
                      <c:pt idx="9338">
                        <c:v>22470.03125</c:v>
                      </c:pt>
                      <c:pt idx="9339">
                        <c:v>21653.6171875</c:v>
                      </c:pt>
                      <c:pt idx="9340">
                        <c:v>21890.078125</c:v>
                      </c:pt>
                      <c:pt idx="9341">
                        <c:v>23093</c:v>
                      </c:pt>
                      <c:pt idx="9342">
                        <c:v>22532.140625</c:v>
                      </c:pt>
                      <c:pt idx="9343">
                        <c:v>22881.3828125</c:v>
                      </c:pt>
                      <c:pt idx="9344">
                        <c:v>22411.9921875</c:v>
                      </c:pt>
                      <c:pt idx="9345">
                        <c:v>21665.0703125</c:v>
                      </c:pt>
                      <c:pt idx="9346">
                        <c:v>19851.28125</c:v>
                      </c:pt>
                      <c:pt idx="9347">
                        <c:v>11331.1171875</c:v>
                      </c:pt>
                      <c:pt idx="9348">
                        <c:v>8779.28125</c:v>
                      </c:pt>
                      <c:pt idx="9349">
                        <c:v>14208.421875</c:v>
                      </c:pt>
                      <c:pt idx="9350">
                        <c:v>13062.5625</c:v>
                      </c:pt>
                      <c:pt idx="9351">
                        <c:v>11990.5859375</c:v>
                      </c:pt>
                      <c:pt idx="9352">
                        <c:v>11126.59375</c:v>
                      </c:pt>
                      <c:pt idx="9353">
                        <c:v>10126.4921875</c:v>
                      </c:pt>
                      <c:pt idx="9354">
                        <c:v>10391.25</c:v>
                      </c:pt>
                      <c:pt idx="9355">
                        <c:v>10083.8046875</c:v>
                      </c:pt>
                      <c:pt idx="9356">
                        <c:v>12055.9453125</c:v>
                      </c:pt>
                      <c:pt idx="9357">
                        <c:v>13790.27734375</c:v>
                      </c:pt>
                      <c:pt idx="9358">
                        <c:v>13418.3515625</c:v>
                      </c:pt>
                      <c:pt idx="9359">
                        <c:v>10637.953125</c:v>
                      </c:pt>
                      <c:pt idx="9360">
                        <c:v>12611.6640625</c:v>
                      </c:pt>
                      <c:pt idx="9361">
                        <c:v>13915.5</c:v>
                      </c:pt>
                      <c:pt idx="9362">
                        <c:v>24924.21875</c:v>
                      </c:pt>
                      <c:pt idx="9363">
                        <c:v>22855.57421875</c:v>
                      </c:pt>
                      <c:pt idx="9364">
                        <c:v>23466.3125</c:v>
                      </c:pt>
                      <c:pt idx="9365">
                        <c:v>24934.11328125</c:v>
                      </c:pt>
                      <c:pt idx="9366">
                        <c:v>25374.39453125</c:v>
                      </c:pt>
                      <c:pt idx="9367">
                        <c:v>25796.81640625</c:v>
                      </c:pt>
                      <c:pt idx="9368">
                        <c:v>24050.18359375</c:v>
                      </c:pt>
                      <c:pt idx="9369">
                        <c:v>23608.75390625</c:v>
                      </c:pt>
                      <c:pt idx="9370">
                        <c:v>23597.13671875</c:v>
                      </c:pt>
                      <c:pt idx="9371">
                        <c:v>24332.29296875</c:v>
                      </c:pt>
                      <c:pt idx="9372">
                        <c:v>25473.6640625</c:v>
                      </c:pt>
                      <c:pt idx="9373">
                        <c:v>24427.94140625</c:v>
                      </c:pt>
                      <c:pt idx="9374">
                        <c:v>25837.33984375</c:v>
                      </c:pt>
                      <c:pt idx="9375">
                        <c:v>23527.3046875</c:v>
                      </c:pt>
                      <c:pt idx="9376">
                        <c:v>25789.42578125</c:v>
                      </c:pt>
                      <c:pt idx="9377">
                        <c:v>14390.25</c:v>
                      </c:pt>
                      <c:pt idx="9378">
                        <c:v>12394.2734375</c:v>
                      </c:pt>
                      <c:pt idx="9379">
                        <c:v>10612.1328125</c:v>
                      </c:pt>
                      <c:pt idx="9380">
                        <c:v>10069.65625</c:v>
                      </c:pt>
                      <c:pt idx="9381">
                        <c:v>11006.28125</c:v>
                      </c:pt>
                      <c:pt idx="9382">
                        <c:v>13402.6171875</c:v>
                      </c:pt>
                      <c:pt idx="9383">
                        <c:v>14809.4609375</c:v>
                      </c:pt>
                      <c:pt idx="9384">
                        <c:v>15765.81640625</c:v>
                      </c:pt>
                      <c:pt idx="9385">
                        <c:v>15861.7109375</c:v>
                      </c:pt>
                      <c:pt idx="9386">
                        <c:v>14164.3046875</c:v>
                      </c:pt>
                      <c:pt idx="9387">
                        <c:v>11765.296875</c:v>
                      </c:pt>
                      <c:pt idx="9388">
                        <c:v>9854.421875</c:v>
                      </c:pt>
                      <c:pt idx="9389">
                        <c:v>12923.015625</c:v>
                      </c:pt>
                      <c:pt idx="9390">
                        <c:v>15682.83203125</c:v>
                      </c:pt>
                      <c:pt idx="9391">
                        <c:v>14439.6328125</c:v>
                      </c:pt>
                      <c:pt idx="9392">
                        <c:v>19298.34375</c:v>
                      </c:pt>
                      <c:pt idx="9393">
                        <c:v>17816.421875</c:v>
                      </c:pt>
                      <c:pt idx="9394">
                        <c:v>16513.921875</c:v>
                      </c:pt>
                      <c:pt idx="9395">
                        <c:v>17260.3125</c:v>
                      </c:pt>
                      <c:pt idx="9396">
                        <c:v>19395.75</c:v>
                      </c:pt>
                      <c:pt idx="9397">
                        <c:v>17108.9453125</c:v>
                      </c:pt>
                      <c:pt idx="9398">
                        <c:v>15697.921875</c:v>
                      </c:pt>
                      <c:pt idx="9399">
                        <c:v>16187.875</c:v>
                      </c:pt>
                      <c:pt idx="9400">
                        <c:v>19611.91015625</c:v>
                      </c:pt>
                      <c:pt idx="9401">
                        <c:v>19740.55859375</c:v>
                      </c:pt>
                      <c:pt idx="9402">
                        <c:v>16544.8671875</c:v>
                      </c:pt>
                      <c:pt idx="9403">
                        <c:v>14079.3828125</c:v>
                      </c:pt>
                      <c:pt idx="9404">
                        <c:v>18712.96484375</c:v>
                      </c:pt>
                      <c:pt idx="9405">
                        <c:v>19576.61328125</c:v>
                      </c:pt>
                      <c:pt idx="9406">
                        <c:v>19807.53515625</c:v>
                      </c:pt>
                      <c:pt idx="9407">
                        <c:v>23050.9921875</c:v>
                      </c:pt>
                      <c:pt idx="9408">
                        <c:v>23561.2734375</c:v>
                      </c:pt>
                      <c:pt idx="9409">
                        <c:v>25132.7734375</c:v>
                      </c:pt>
                      <c:pt idx="9410">
                        <c:v>24465.5546875</c:v>
                      </c:pt>
                      <c:pt idx="9411">
                        <c:v>24410.1953125</c:v>
                      </c:pt>
                      <c:pt idx="9412">
                        <c:v>21251.1875</c:v>
                      </c:pt>
                      <c:pt idx="9413">
                        <c:v>25470.0625</c:v>
                      </c:pt>
                      <c:pt idx="9414">
                        <c:v>24003.3984375</c:v>
                      </c:pt>
                      <c:pt idx="9415">
                        <c:v>25322.265625</c:v>
                      </c:pt>
                      <c:pt idx="9416">
                        <c:v>22431.8359375</c:v>
                      </c:pt>
                      <c:pt idx="9417">
                        <c:v>22190.0234375</c:v>
                      </c:pt>
                      <c:pt idx="9418">
                        <c:v>22840.484375</c:v>
                      </c:pt>
                      <c:pt idx="9419">
                        <c:v>24075.7265625</c:v>
                      </c:pt>
                      <c:pt idx="9420">
                        <c:v>24540.8671875</c:v>
                      </c:pt>
                      <c:pt idx="9421">
                        <c:v>25971.015625</c:v>
                      </c:pt>
                      <c:pt idx="9422">
                        <c:v>16189.84375</c:v>
                      </c:pt>
                      <c:pt idx="9423">
                        <c:v>14723.03125</c:v>
                      </c:pt>
                      <c:pt idx="9424">
                        <c:v>11450.21875</c:v>
                      </c:pt>
                      <c:pt idx="9425">
                        <c:v>11998.578125</c:v>
                      </c:pt>
                      <c:pt idx="9426">
                        <c:v>13684.171875</c:v>
                      </c:pt>
                      <c:pt idx="9427">
                        <c:v>16194.53125</c:v>
                      </c:pt>
                      <c:pt idx="9428">
                        <c:v>16516.2421875</c:v>
                      </c:pt>
                      <c:pt idx="9429">
                        <c:v>17614.921875</c:v>
                      </c:pt>
                      <c:pt idx="9430">
                        <c:v>17629.7734375</c:v>
                      </c:pt>
                      <c:pt idx="9431">
                        <c:v>15696.5625</c:v>
                      </c:pt>
                      <c:pt idx="9432">
                        <c:v>13385.484375</c:v>
                      </c:pt>
                      <c:pt idx="9433">
                        <c:v>11167.25</c:v>
                      </c:pt>
                      <c:pt idx="9434">
                        <c:v>16211.828125</c:v>
                      </c:pt>
                      <c:pt idx="9435">
                        <c:v>16984.828125</c:v>
                      </c:pt>
                      <c:pt idx="9436">
                        <c:v>15438.0625</c:v>
                      </c:pt>
                      <c:pt idx="9437">
                        <c:v>15415.6015625</c:v>
                      </c:pt>
                      <c:pt idx="9438">
                        <c:v>14577.2578125</c:v>
                      </c:pt>
                      <c:pt idx="9439">
                        <c:v>11401.8359375</c:v>
                      </c:pt>
                      <c:pt idx="9440">
                        <c:v>10616.609375</c:v>
                      </c:pt>
                      <c:pt idx="9441">
                        <c:v>9788.328125</c:v>
                      </c:pt>
                      <c:pt idx="9442">
                        <c:v>11073.6171875</c:v>
                      </c:pt>
                      <c:pt idx="9443">
                        <c:v>15479.6796875</c:v>
                      </c:pt>
                      <c:pt idx="9444">
                        <c:v>15447.21875</c:v>
                      </c:pt>
                      <c:pt idx="9445">
                        <c:v>13713.03125</c:v>
                      </c:pt>
                      <c:pt idx="9446">
                        <c:v>13290.9609375</c:v>
                      </c:pt>
                      <c:pt idx="9447">
                        <c:v>14887.1484375</c:v>
                      </c:pt>
                      <c:pt idx="9448">
                        <c:v>16007.8984375</c:v>
                      </c:pt>
                      <c:pt idx="9449">
                        <c:v>12560.984375</c:v>
                      </c:pt>
                      <c:pt idx="9450">
                        <c:v>8988.125</c:v>
                      </c:pt>
                      <c:pt idx="9451">
                        <c:v>15450.3046875</c:v>
                      </c:pt>
                      <c:pt idx="9452">
                        <c:v>25989.6015625</c:v>
                      </c:pt>
                      <c:pt idx="9453">
                        <c:v>23657.62109375</c:v>
                      </c:pt>
                      <c:pt idx="9454">
                        <c:v>25774.23046875</c:v>
                      </c:pt>
                      <c:pt idx="9455">
                        <c:v>24348.05859375</c:v>
                      </c:pt>
                      <c:pt idx="9456">
                        <c:v>23496.21875</c:v>
                      </c:pt>
                      <c:pt idx="9457">
                        <c:v>23631.95703125</c:v>
                      </c:pt>
                      <c:pt idx="9458">
                        <c:v>25885.609375</c:v>
                      </c:pt>
                      <c:pt idx="9459">
                        <c:v>23858.78125</c:v>
                      </c:pt>
                      <c:pt idx="9460">
                        <c:v>25617.09765625</c:v>
                      </c:pt>
                      <c:pt idx="9461">
                        <c:v>23673.10546875</c:v>
                      </c:pt>
                      <c:pt idx="9462">
                        <c:v>23129.09375</c:v>
                      </c:pt>
                      <c:pt idx="9463">
                        <c:v>24382.328125</c:v>
                      </c:pt>
                      <c:pt idx="9464">
                        <c:v>25438.25390625</c:v>
                      </c:pt>
                      <c:pt idx="9465">
                        <c:v>25535.59765625</c:v>
                      </c:pt>
                      <c:pt idx="9466">
                        <c:v>24705.76953125</c:v>
                      </c:pt>
                      <c:pt idx="9467">
                        <c:v>22912.65625</c:v>
                      </c:pt>
                      <c:pt idx="9468">
                        <c:v>21518.3359375</c:v>
                      </c:pt>
                      <c:pt idx="9469">
                        <c:v>24276.6015625</c:v>
                      </c:pt>
                      <c:pt idx="9470">
                        <c:v>20459.671875</c:v>
                      </c:pt>
                      <c:pt idx="9471">
                        <c:v>20361.296875</c:v>
                      </c:pt>
                      <c:pt idx="9472">
                        <c:v>21069.890625</c:v>
                      </c:pt>
                      <c:pt idx="9473">
                        <c:v>23870.6015625</c:v>
                      </c:pt>
                      <c:pt idx="9474">
                        <c:v>23302</c:v>
                      </c:pt>
                      <c:pt idx="9475">
                        <c:v>22437.0546875</c:v>
                      </c:pt>
                      <c:pt idx="9476">
                        <c:v>24193.875</c:v>
                      </c:pt>
                      <c:pt idx="9477">
                        <c:v>22940.375</c:v>
                      </c:pt>
                      <c:pt idx="9478">
                        <c:v>22057.90625</c:v>
                      </c:pt>
                      <c:pt idx="9479">
                        <c:v>22710.2734375</c:v>
                      </c:pt>
                      <c:pt idx="9480">
                        <c:v>23130.265625</c:v>
                      </c:pt>
                      <c:pt idx="9481">
                        <c:v>23358.453125</c:v>
                      </c:pt>
                      <c:pt idx="9482">
                        <c:v>18235.7578125</c:v>
                      </c:pt>
                      <c:pt idx="9483">
                        <c:v>18383.96875</c:v>
                      </c:pt>
                      <c:pt idx="9484">
                        <c:v>17334.5859375</c:v>
                      </c:pt>
                      <c:pt idx="9485">
                        <c:v>17507.734375</c:v>
                      </c:pt>
                      <c:pt idx="9486">
                        <c:v>18523.3125</c:v>
                      </c:pt>
                      <c:pt idx="9487">
                        <c:v>17396.109375</c:v>
                      </c:pt>
                      <c:pt idx="9488">
                        <c:v>15369.703125</c:v>
                      </c:pt>
                      <c:pt idx="9489">
                        <c:v>13039.8828125</c:v>
                      </c:pt>
                      <c:pt idx="9490">
                        <c:v>11817.28125</c:v>
                      </c:pt>
                      <c:pt idx="9491">
                        <c:v>10958.31640625</c:v>
                      </c:pt>
                      <c:pt idx="9492">
                        <c:v>13078.734375</c:v>
                      </c:pt>
                      <c:pt idx="9493">
                        <c:v>15620.09375</c:v>
                      </c:pt>
                      <c:pt idx="9494">
                        <c:v>17209.3046875</c:v>
                      </c:pt>
                      <c:pt idx="9495">
                        <c:v>18415.140625</c:v>
                      </c:pt>
                      <c:pt idx="9496">
                        <c:v>17769.1328125</c:v>
                      </c:pt>
                      <c:pt idx="9497">
                        <c:v>12867.96875</c:v>
                      </c:pt>
                      <c:pt idx="9498">
                        <c:v>11993.796875</c:v>
                      </c:pt>
                      <c:pt idx="9499">
                        <c:v>11395.03125</c:v>
                      </c:pt>
                      <c:pt idx="9500">
                        <c:v>9273.5078125</c:v>
                      </c:pt>
                      <c:pt idx="9501">
                        <c:v>9556.484375</c:v>
                      </c:pt>
                      <c:pt idx="9502">
                        <c:v>10550.890625</c:v>
                      </c:pt>
                      <c:pt idx="9503">
                        <c:v>10228.8671875</c:v>
                      </c:pt>
                      <c:pt idx="9504">
                        <c:v>10352.734375</c:v>
                      </c:pt>
                      <c:pt idx="9505">
                        <c:v>9999.8984375</c:v>
                      </c:pt>
                      <c:pt idx="9506">
                        <c:v>10931.390625</c:v>
                      </c:pt>
                      <c:pt idx="9507">
                        <c:v>11362.1328125</c:v>
                      </c:pt>
                      <c:pt idx="9508">
                        <c:v>8831.7578125</c:v>
                      </c:pt>
                      <c:pt idx="9509">
                        <c:v>9638.1484375</c:v>
                      </c:pt>
                      <c:pt idx="9510">
                        <c:v>7488.4765625</c:v>
                      </c:pt>
                      <c:pt idx="9511">
                        <c:v>10666.6640625</c:v>
                      </c:pt>
                      <c:pt idx="9512">
                        <c:v>25434.2734375</c:v>
                      </c:pt>
                      <c:pt idx="9513">
                        <c:v>24415.6015625</c:v>
                      </c:pt>
                      <c:pt idx="9514">
                        <c:v>25506.1171875</c:v>
                      </c:pt>
                      <c:pt idx="9515">
                        <c:v>22332.734375</c:v>
                      </c:pt>
                      <c:pt idx="9516">
                        <c:v>26315.109375</c:v>
                      </c:pt>
                      <c:pt idx="9517">
                        <c:v>25704.3515625</c:v>
                      </c:pt>
                      <c:pt idx="9518">
                        <c:v>24683.65625</c:v>
                      </c:pt>
                      <c:pt idx="9519">
                        <c:v>23702.1953125</c:v>
                      </c:pt>
                      <c:pt idx="9520">
                        <c:v>24182.5390625</c:v>
                      </c:pt>
                      <c:pt idx="9521">
                        <c:v>26206.9453125</c:v>
                      </c:pt>
                      <c:pt idx="9522">
                        <c:v>24930.5390625</c:v>
                      </c:pt>
                      <c:pt idx="9523">
                        <c:v>22806.6171875</c:v>
                      </c:pt>
                      <c:pt idx="9524">
                        <c:v>26433.7734375</c:v>
                      </c:pt>
                      <c:pt idx="9525">
                        <c:v>26427.09375</c:v>
                      </c:pt>
                      <c:pt idx="9526">
                        <c:v>26213.5</c:v>
                      </c:pt>
                      <c:pt idx="9527">
                        <c:v>4934.109375</c:v>
                      </c:pt>
                      <c:pt idx="9528">
                        <c:v>5242.625</c:v>
                      </c:pt>
                      <c:pt idx="9529">
                        <c:v>2287.6015625</c:v>
                      </c:pt>
                      <c:pt idx="9530">
                        <c:v>-3207.578125</c:v>
                      </c:pt>
                      <c:pt idx="9531">
                        <c:v>-1366.8515625</c:v>
                      </c:pt>
                      <c:pt idx="9532">
                        <c:v>-1930.609375</c:v>
                      </c:pt>
                      <c:pt idx="9533">
                        <c:v>-2902.4140625</c:v>
                      </c:pt>
                      <c:pt idx="9534">
                        <c:v>-693.703125</c:v>
                      </c:pt>
                      <c:pt idx="9535">
                        <c:v>2336.78125</c:v>
                      </c:pt>
                      <c:pt idx="9536">
                        <c:v>1869.4921875</c:v>
                      </c:pt>
                      <c:pt idx="9537">
                        <c:v>349.2578125</c:v>
                      </c:pt>
                      <c:pt idx="9538">
                        <c:v>-3658.15625</c:v>
                      </c:pt>
                      <c:pt idx="9539">
                        <c:v>-4135.015625</c:v>
                      </c:pt>
                      <c:pt idx="9540">
                        <c:v>-6232.7890625</c:v>
                      </c:pt>
                      <c:pt idx="9541">
                        <c:v>6234.4609375</c:v>
                      </c:pt>
                      <c:pt idx="9542">
                        <c:v>2469.3515625</c:v>
                      </c:pt>
                      <c:pt idx="9543">
                        <c:v>2748.2734375</c:v>
                      </c:pt>
                      <c:pt idx="9544">
                        <c:v>-5897.1328125</c:v>
                      </c:pt>
                      <c:pt idx="9545">
                        <c:v>-10018.2578125</c:v>
                      </c:pt>
                      <c:pt idx="9546">
                        <c:v>-7767.8046875</c:v>
                      </c:pt>
                      <c:pt idx="9547">
                        <c:v>-6723.53125</c:v>
                      </c:pt>
                      <c:pt idx="9548">
                        <c:v>-7933.28125</c:v>
                      </c:pt>
                      <c:pt idx="9549">
                        <c:v>-6586.8359375</c:v>
                      </c:pt>
                      <c:pt idx="9550">
                        <c:v>-4473.671875</c:v>
                      </c:pt>
                      <c:pt idx="9551">
                        <c:v>-5297.6015625</c:v>
                      </c:pt>
                      <c:pt idx="9552">
                        <c:v>-6902.875</c:v>
                      </c:pt>
                      <c:pt idx="9553">
                        <c:v>-10351.3828125</c:v>
                      </c:pt>
                      <c:pt idx="9554">
                        <c:v>-11249.6875</c:v>
                      </c:pt>
                      <c:pt idx="9555">
                        <c:v>-13321.90625</c:v>
                      </c:pt>
                      <c:pt idx="9556">
                        <c:v>2206.8359375</c:v>
                      </c:pt>
                      <c:pt idx="9557">
                        <c:v>19937.22265625</c:v>
                      </c:pt>
                      <c:pt idx="9558">
                        <c:v>15875.0703125</c:v>
                      </c:pt>
                      <c:pt idx="9559">
                        <c:v>11125.4921875</c:v>
                      </c:pt>
                      <c:pt idx="9560">
                        <c:v>16265.6640625</c:v>
                      </c:pt>
                      <c:pt idx="9561">
                        <c:v>20798.88671875</c:v>
                      </c:pt>
                      <c:pt idx="9562">
                        <c:v>20881.31640625</c:v>
                      </c:pt>
                      <c:pt idx="9563">
                        <c:v>20528.36328125</c:v>
                      </c:pt>
                      <c:pt idx="9564">
                        <c:v>21343.828125</c:v>
                      </c:pt>
                      <c:pt idx="9565">
                        <c:v>21443.375</c:v>
                      </c:pt>
                      <c:pt idx="9566">
                        <c:v>20368.953125</c:v>
                      </c:pt>
                      <c:pt idx="9567">
                        <c:v>19543.1796875</c:v>
                      </c:pt>
                      <c:pt idx="9568">
                        <c:v>19997.18359375</c:v>
                      </c:pt>
                      <c:pt idx="9569">
                        <c:v>16964.5390625</c:v>
                      </c:pt>
                      <c:pt idx="9570">
                        <c:v>14136.9296875</c:v>
                      </c:pt>
                      <c:pt idx="9571">
                        <c:v>21483.2890625</c:v>
                      </c:pt>
                      <c:pt idx="9572">
                        <c:v>24262.6015625</c:v>
                      </c:pt>
                      <c:pt idx="9573">
                        <c:v>21940.40234375</c:v>
                      </c:pt>
                      <c:pt idx="9574">
                        <c:v>24100.7265625</c:v>
                      </c:pt>
                      <c:pt idx="9575">
                        <c:v>21880.33984375</c:v>
                      </c:pt>
                      <c:pt idx="9576">
                        <c:v>19274.0390625</c:v>
                      </c:pt>
                      <c:pt idx="9577">
                        <c:v>17177.85546875</c:v>
                      </c:pt>
                      <c:pt idx="9578">
                        <c:v>15285.953125</c:v>
                      </c:pt>
                      <c:pt idx="9579">
                        <c:v>14879.12109375</c:v>
                      </c:pt>
                      <c:pt idx="9580">
                        <c:v>16263.93359375</c:v>
                      </c:pt>
                      <c:pt idx="9581">
                        <c:v>19491.58984375</c:v>
                      </c:pt>
                      <c:pt idx="9582">
                        <c:v>22866.453125</c:v>
                      </c:pt>
                      <c:pt idx="9583">
                        <c:v>25302.38671875</c:v>
                      </c:pt>
                      <c:pt idx="9584">
                        <c:v>23334.23046875</c:v>
                      </c:pt>
                      <c:pt idx="9585">
                        <c:v>23782.55859375</c:v>
                      </c:pt>
                      <c:pt idx="9586">
                        <c:v>25292.8125</c:v>
                      </c:pt>
                      <c:pt idx="9587">
                        <c:v>16410.59375</c:v>
                      </c:pt>
                      <c:pt idx="9588">
                        <c:v>16047.8046875</c:v>
                      </c:pt>
                      <c:pt idx="9589">
                        <c:v>16590.6484375</c:v>
                      </c:pt>
                      <c:pt idx="9590">
                        <c:v>16591.0078125</c:v>
                      </c:pt>
                      <c:pt idx="9591">
                        <c:v>13936.171875</c:v>
                      </c:pt>
                      <c:pt idx="9592">
                        <c:v>10591.671875</c:v>
                      </c:pt>
                      <c:pt idx="9593">
                        <c:v>16991.4140625</c:v>
                      </c:pt>
                      <c:pt idx="9594">
                        <c:v>15635.125</c:v>
                      </c:pt>
                      <c:pt idx="9595">
                        <c:v>14966.2734375</c:v>
                      </c:pt>
                      <c:pt idx="9596">
                        <c:v>14052.1015625</c:v>
                      </c:pt>
                      <c:pt idx="9597">
                        <c:v>12175.7109375</c:v>
                      </c:pt>
                      <c:pt idx="9598">
                        <c:v>14203.125</c:v>
                      </c:pt>
                      <c:pt idx="9599">
                        <c:v>14100.13671875</c:v>
                      </c:pt>
                      <c:pt idx="9600">
                        <c:v>16468.64453125</c:v>
                      </c:pt>
                      <c:pt idx="9601">
                        <c:v>14614.3828125</c:v>
                      </c:pt>
                      <c:pt idx="9602">
                        <c:v>24049.4453125</c:v>
                      </c:pt>
                      <c:pt idx="9603">
                        <c:v>18743.4609375</c:v>
                      </c:pt>
                      <c:pt idx="9604">
                        <c:v>23080.8828125</c:v>
                      </c:pt>
                      <c:pt idx="9605">
                        <c:v>23941.62890625</c:v>
                      </c:pt>
                      <c:pt idx="9606">
                        <c:v>21497.5546875</c:v>
                      </c:pt>
                      <c:pt idx="9607">
                        <c:v>18980.22265625</c:v>
                      </c:pt>
                      <c:pt idx="9608">
                        <c:v>18077.13671875</c:v>
                      </c:pt>
                      <c:pt idx="9609">
                        <c:v>19328.4453125</c:v>
                      </c:pt>
                      <c:pt idx="9610">
                        <c:v>22132.75</c:v>
                      </c:pt>
                      <c:pt idx="9611">
                        <c:v>21248.9921875</c:v>
                      </c:pt>
                      <c:pt idx="9612">
                        <c:v>20500.609375</c:v>
                      </c:pt>
                      <c:pt idx="9613">
                        <c:v>23897.1640625</c:v>
                      </c:pt>
                      <c:pt idx="9614">
                        <c:v>23972.890625</c:v>
                      </c:pt>
                      <c:pt idx="9615">
                        <c:v>23784.8671875</c:v>
                      </c:pt>
                      <c:pt idx="9616">
                        <c:v>21299.97265625</c:v>
                      </c:pt>
                      <c:pt idx="9617">
                        <c:v>21064.4765625</c:v>
                      </c:pt>
                      <c:pt idx="9618">
                        <c:v>21130.109375</c:v>
                      </c:pt>
                      <c:pt idx="9619">
                        <c:v>20761</c:v>
                      </c:pt>
                      <c:pt idx="9620">
                        <c:v>18471.6875</c:v>
                      </c:pt>
                      <c:pt idx="9621">
                        <c:v>14775.203125</c:v>
                      </c:pt>
                      <c:pt idx="9622">
                        <c:v>21298.984375</c:v>
                      </c:pt>
                      <c:pt idx="9623">
                        <c:v>20977.34375</c:v>
                      </c:pt>
                      <c:pt idx="9624">
                        <c:v>21249.875</c:v>
                      </c:pt>
                      <c:pt idx="9625">
                        <c:v>20613.5078125</c:v>
                      </c:pt>
                      <c:pt idx="9626">
                        <c:v>16921.5390625</c:v>
                      </c:pt>
                      <c:pt idx="9627">
                        <c:v>14934.1015625</c:v>
                      </c:pt>
                      <c:pt idx="9628">
                        <c:v>21144.0390625</c:v>
                      </c:pt>
                      <c:pt idx="9629">
                        <c:v>19874.7734375</c:v>
                      </c:pt>
                      <c:pt idx="9630">
                        <c:v>15617.15625</c:v>
                      </c:pt>
                      <c:pt idx="9631">
                        <c:v>20921.7421875</c:v>
                      </c:pt>
                      <c:pt idx="9632">
                        <c:v>12700.9296875</c:v>
                      </c:pt>
                      <c:pt idx="9633">
                        <c:v>11543.75</c:v>
                      </c:pt>
                      <c:pt idx="9634">
                        <c:v>11000.359375</c:v>
                      </c:pt>
                      <c:pt idx="9635">
                        <c:v>13129.4609375</c:v>
                      </c:pt>
                      <c:pt idx="9636">
                        <c:v>13140.2734375</c:v>
                      </c:pt>
                      <c:pt idx="9637">
                        <c:v>10552.8125</c:v>
                      </c:pt>
                      <c:pt idx="9638">
                        <c:v>13091.015625</c:v>
                      </c:pt>
                      <c:pt idx="9639">
                        <c:v>11340.5234375</c:v>
                      </c:pt>
                      <c:pt idx="9640">
                        <c:v>9159.7265625</c:v>
                      </c:pt>
                      <c:pt idx="9641">
                        <c:v>7828.8125</c:v>
                      </c:pt>
                      <c:pt idx="9642">
                        <c:v>7948.1015625</c:v>
                      </c:pt>
                      <c:pt idx="9643">
                        <c:v>10064.859375</c:v>
                      </c:pt>
                      <c:pt idx="9644">
                        <c:v>12160.31640625</c:v>
                      </c:pt>
                      <c:pt idx="9645">
                        <c:v>13712.41796875</c:v>
                      </c:pt>
                      <c:pt idx="9646">
                        <c:v>13820.30859375</c:v>
                      </c:pt>
                      <c:pt idx="9647">
                        <c:v>15834.921875</c:v>
                      </c:pt>
                      <c:pt idx="9648">
                        <c:v>13834.4453125</c:v>
                      </c:pt>
                      <c:pt idx="9649">
                        <c:v>11541.7734375</c:v>
                      </c:pt>
                      <c:pt idx="9650">
                        <c:v>9738.46875</c:v>
                      </c:pt>
                      <c:pt idx="9651">
                        <c:v>8887.0625</c:v>
                      </c:pt>
                      <c:pt idx="9652">
                        <c:v>9652.8203125</c:v>
                      </c:pt>
                      <c:pt idx="9653">
                        <c:v>12137.8359375</c:v>
                      </c:pt>
                      <c:pt idx="9654">
                        <c:v>13858.375</c:v>
                      </c:pt>
                      <c:pt idx="9655">
                        <c:v>16903.6796875</c:v>
                      </c:pt>
                      <c:pt idx="9656">
                        <c:v>17939.828125</c:v>
                      </c:pt>
                      <c:pt idx="9657">
                        <c:v>18147.828125</c:v>
                      </c:pt>
                      <c:pt idx="9658">
                        <c:v>16740.8046875</c:v>
                      </c:pt>
                      <c:pt idx="9659">
                        <c:v>15698.24609375</c:v>
                      </c:pt>
                      <c:pt idx="9660">
                        <c:v>18210.44921875</c:v>
                      </c:pt>
                      <c:pt idx="9661">
                        <c:v>16031.2109375</c:v>
                      </c:pt>
                      <c:pt idx="9662">
                        <c:v>17319.6328125</c:v>
                      </c:pt>
                      <c:pt idx="9663">
                        <c:v>16905.8359375</c:v>
                      </c:pt>
                      <c:pt idx="9664">
                        <c:v>15615.9609375</c:v>
                      </c:pt>
                      <c:pt idx="9665">
                        <c:v>15732.61328125</c:v>
                      </c:pt>
                      <c:pt idx="9666">
                        <c:v>14011.45703125</c:v>
                      </c:pt>
                      <c:pt idx="9667">
                        <c:v>13153.6640625</c:v>
                      </c:pt>
                      <c:pt idx="9668">
                        <c:v>14733.453125</c:v>
                      </c:pt>
                      <c:pt idx="9669">
                        <c:v>17107.06640625</c:v>
                      </c:pt>
                      <c:pt idx="9670">
                        <c:v>16539.3984375</c:v>
                      </c:pt>
                      <c:pt idx="9671">
                        <c:v>17763.76171875</c:v>
                      </c:pt>
                      <c:pt idx="9672">
                        <c:v>16809.02734375</c:v>
                      </c:pt>
                      <c:pt idx="9673">
                        <c:v>16419.5546875</c:v>
                      </c:pt>
                      <c:pt idx="9674">
                        <c:v>15283.10546875</c:v>
                      </c:pt>
                      <c:pt idx="9675">
                        <c:v>16452.45703125</c:v>
                      </c:pt>
                      <c:pt idx="9676">
                        <c:v>17316.44921875</c:v>
                      </c:pt>
                      <c:pt idx="9677">
                        <c:v>15481.7890625</c:v>
                      </c:pt>
                      <c:pt idx="9678">
                        <c:v>14830.625</c:v>
                      </c:pt>
                      <c:pt idx="9679">
                        <c:v>13579.9609375</c:v>
                      </c:pt>
                      <c:pt idx="9680">
                        <c:v>11595.6875</c:v>
                      </c:pt>
                      <c:pt idx="9681">
                        <c:v>11860.1953125</c:v>
                      </c:pt>
                      <c:pt idx="9682">
                        <c:v>12448.9375</c:v>
                      </c:pt>
                      <c:pt idx="9683">
                        <c:v>11969.4765625</c:v>
                      </c:pt>
                      <c:pt idx="9684">
                        <c:v>11441.7421875</c:v>
                      </c:pt>
                      <c:pt idx="9685">
                        <c:v>12665.0625</c:v>
                      </c:pt>
                      <c:pt idx="9686">
                        <c:v>12603.2734375</c:v>
                      </c:pt>
                      <c:pt idx="9687">
                        <c:v>12698.84375</c:v>
                      </c:pt>
                      <c:pt idx="9688">
                        <c:v>12293.421875</c:v>
                      </c:pt>
                      <c:pt idx="9689">
                        <c:v>12594.0078125</c:v>
                      </c:pt>
                      <c:pt idx="9690">
                        <c:v>10472.21875</c:v>
                      </c:pt>
                      <c:pt idx="9691">
                        <c:v>14749.5390625</c:v>
                      </c:pt>
                      <c:pt idx="9692">
                        <c:v>16164.30078125</c:v>
                      </c:pt>
                      <c:pt idx="9693">
                        <c:v>16022.9453125</c:v>
                      </c:pt>
                      <c:pt idx="9694">
                        <c:v>17625.91015625</c:v>
                      </c:pt>
                      <c:pt idx="9695">
                        <c:v>15810.40234375</c:v>
                      </c:pt>
                      <c:pt idx="9696">
                        <c:v>15607.0390625</c:v>
                      </c:pt>
                      <c:pt idx="9697">
                        <c:v>17556.0390625</c:v>
                      </c:pt>
                      <c:pt idx="9698">
                        <c:v>17578.4921875</c:v>
                      </c:pt>
                      <c:pt idx="9699">
                        <c:v>16620.765625</c:v>
                      </c:pt>
                      <c:pt idx="9700">
                        <c:v>17122.828125</c:v>
                      </c:pt>
                      <c:pt idx="9701">
                        <c:v>15366.53125</c:v>
                      </c:pt>
                      <c:pt idx="9702">
                        <c:v>12618.1640625</c:v>
                      </c:pt>
                      <c:pt idx="9703">
                        <c:v>8057.765625</c:v>
                      </c:pt>
                      <c:pt idx="9704">
                        <c:v>8904.4375</c:v>
                      </c:pt>
                      <c:pt idx="9705">
                        <c:v>15230.796875</c:v>
                      </c:pt>
                      <c:pt idx="9706">
                        <c:v>16865.9453125</c:v>
                      </c:pt>
                      <c:pt idx="9707">
                        <c:v>23773.0234375</c:v>
                      </c:pt>
                      <c:pt idx="9708">
                        <c:v>19718.09375</c:v>
                      </c:pt>
                      <c:pt idx="9709">
                        <c:v>19328.484375</c:v>
                      </c:pt>
                      <c:pt idx="9710">
                        <c:v>25416.82421875</c:v>
                      </c:pt>
                      <c:pt idx="9711">
                        <c:v>24528.765625</c:v>
                      </c:pt>
                      <c:pt idx="9712">
                        <c:v>25271.4140625</c:v>
                      </c:pt>
                      <c:pt idx="9713">
                        <c:v>25187.640625</c:v>
                      </c:pt>
                      <c:pt idx="9714">
                        <c:v>22546.48828125</c:v>
                      </c:pt>
                      <c:pt idx="9715">
                        <c:v>22471.4765625</c:v>
                      </c:pt>
                      <c:pt idx="9716">
                        <c:v>22876.3671875</c:v>
                      </c:pt>
                      <c:pt idx="9717">
                        <c:v>19160.765625</c:v>
                      </c:pt>
                      <c:pt idx="9718">
                        <c:v>20269.4453125</c:v>
                      </c:pt>
                      <c:pt idx="9719">
                        <c:v>25259.8515625</c:v>
                      </c:pt>
                      <c:pt idx="9720">
                        <c:v>24587.80078125</c:v>
                      </c:pt>
                      <c:pt idx="9721">
                        <c:v>24475.76953125</c:v>
                      </c:pt>
                      <c:pt idx="9722">
                        <c:v>26488.20703125</c:v>
                      </c:pt>
                      <c:pt idx="9723">
                        <c:v>24379.99609375</c:v>
                      </c:pt>
                      <c:pt idx="9724">
                        <c:v>22463.4296875</c:v>
                      </c:pt>
                      <c:pt idx="9725">
                        <c:v>21492.0546875</c:v>
                      </c:pt>
                      <c:pt idx="9726">
                        <c:v>21636.62109375</c:v>
                      </c:pt>
                      <c:pt idx="9727">
                        <c:v>25299.484375</c:v>
                      </c:pt>
                      <c:pt idx="9728">
                        <c:v>28039.78125</c:v>
                      </c:pt>
                      <c:pt idx="9729">
                        <c:v>27043.26171875</c:v>
                      </c:pt>
                      <c:pt idx="9730">
                        <c:v>26712.23046875</c:v>
                      </c:pt>
                      <c:pt idx="9731">
                        <c:v>27991.4296875</c:v>
                      </c:pt>
                      <c:pt idx="9732">
                        <c:v>27317.98828125</c:v>
                      </c:pt>
                      <c:pt idx="9733">
                        <c:v>23296.80859375</c:v>
                      </c:pt>
                      <c:pt idx="9734">
                        <c:v>27109.8515625</c:v>
                      </c:pt>
                      <c:pt idx="9735">
                        <c:v>27664.328125</c:v>
                      </c:pt>
                      <c:pt idx="9736">
                        <c:v>26940.59375</c:v>
                      </c:pt>
                      <c:pt idx="9737">
                        <c:v>15833.0078125</c:v>
                      </c:pt>
                      <c:pt idx="9738">
                        <c:v>10019.0078125</c:v>
                      </c:pt>
                      <c:pt idx="9739">
                        <c:v>14912.3125</c:v>
                      </c:pt>
                      <c:pt idx="9740">
                        <c:v>15348.2578125</c:v>
                      </c:pt>
                      <c:pt idx="9741">
                        <c:v>15312.9921875</c:v>
                      </c:pt>
                      <c:pt idx="9742">
                        <c:v>13024.4296875</c:v>
                      </c:pt>
                      <c:pt idx="9743">
                        <c:v>12978.796875</c:v>
                      </c:pt>
                      <c:pt idx="9744">
                        <c:v>14126.25</c:v>
                      </c:pt>
                      <c:pt idx="9745">
                        <c:v>15012.7734375</c:v>
                      </c:pt>
                      <c:pt idx="9746">
                        <c:v>13050.8671875</c:v>
                      </c:pt>
                      <c:pt idx="9747">
                        <c:v>9145.3515625</c:v>
                      </c:pt>
                      <c:pt idx="9748">
                        <c:v>6557.1484375</c:v>
                      </c:pt>
                      <c:pt idx="9749">
                        <c:v>3139.828125</c:v>
                      </c:pt>
                      <c:pt idx="9750">
                        <c:v>14738.8515625</c:v>
                      </c:pt>
                      <c:pt idx="9751">
                        <c:v>16081.78515625</c:v>
                      </c:pt>
                      <c:pt idx="9752">
                        <c:v>17361.984375</c:v>
                      </c:pt>
                      <c:pt idx="9753">
                        <c:v>16833.34765625</c:v>
                      </c:pt>
                      <c:pt idx="9754">
                        <c:v>16798.8828125</c:v>
                      </c:pt>
                      <c:pt idx="9755">
                        <c:v>15744.328125</c:v>
                      </c:pt>
                      <c:pt idx="9756">
                        <c:v>17866.7578125</c:v>
                      </c:pt>
                      <c:pt idx="9757">
                        <c:v>18381.4296875</c:v>
                      </c:pt>
                      <c:pt idx="9758">
                        <c:v>15146.5546875</c:v>
                      </c:pt>
                      <c:pt idx="9759">
                        <c:v>12363.3359375</c:v>
                      </c:pt>
                      <c:pt idx="9760">
                        <c:v>7135.875</c:v>
                      </c:pt>
                      <c:pt idx="9761">
                        <c:v>7668.2734375</c:v>
                      </c:pt>
                      <c:pt idx="9762">
                        <c:v>18065.46875</c:v>
                      </c:pt>
                      <c:pt idx="9763">
                        <c:v>14073.8984375</c:v>
                      </c:pt>
                      <c:pt idx="9764">
                        <c:v>16861.15625</c:v>
                      </c:pt>
                      <c:pt idx="9765">
                        <c:v>18560.484375</c:v>
                      </c:pt>
                      <c:pt idx="9766">
                        <c:v>16536.9921875</c:v>
                      </c:pt>
                      <c:pt idx="9767">
                        <c:v>26821.94140625</c:v>
                      </c:pt>
                      <c:pt idx="9768">
                        <c:v>26726.86328125</c:v>
                      </c:pt>
                      <c:pt idx="9769">
                        <c:v>26852.4609375</c:v>
                      </c:pt>
                      <c:pt idx="9770">
                        <c:v>25804.62890625</c:v>
                      </c:pt>
                      <c:pt idx="9771">
                        <c:v>25848.56640625</c:v>
                      </c:pt>
                      <c:pt idx="9772">
                        <c:v>26335.1875</c:v>
                      </c:pt>
                      <c:pt idx="9773">
                        <c:v>25677.46875</c:v>
                      </c:pt>
                      <c:pt idx="9774">
                        <c:v>24606.32421875</c:v>
                      </c:pt>
                      <c:pt idx="9775">
                        <c:v>26993.359375</c:v>
                      </c:pt>
                      <c:pt idx="9776">
                        <c:v>25215.45703125</c:v>
                      </c:pt>
                      <c:pt idx="9777">
                        <c:v>23893.3515625</c:v>
                      </c:pt>
                      <c:pt idx="9778">
                        <c:v>24178.70703125</c:v>
                      </c:pt>
                      <c:pt idx="9779">
                        <c:v>25691.56640625</c:v>
                      </c:pt>
                      <c:pt idx="9780">
                        <c:v>25931.1328125</c:v>
                      </c:pt>
                      <c:pt idx="9781">
                        <c:v>26828.515625</c:v>
                      </c:pt>
                      <c:pt idx="9782">
                        <c:v>25674.90234375</c:v>
                      </c:pt>
                      <c:pt idx="9783">
                        <c:v>22329.5546875</c:v>
                      </c:pt>
                      <c:pt idx="9784">
                        <c:v>18583.390625</c:v>
                      </c:pt>
                      <c:pt idx="9785">
                        <c:v>19812.65625</c:v>
                      </c:pt>
                      <c:pt idx="9786">
                        <c:v>27146.8046875</c:v>
                      </c:pt>
                      <c:pt idx="9787">
                        <c:v>27511.28515625</c:v>
                      </c:pt>
                      <c:pt idx="9788">
                        <c:v>27804.1171875</c:v>
                      </c:pt>
                      <c:pt idx="9789">
                        <c:v>25297.109375</c:v>
                      </c:pt>
                      <c:pt idx="9790">
                        <c:v>25973.50390625</c:v>
                      </c:pt>
                      <c:pt idx="9791">
                        <c:v>21473.84375</c:v>
                      </c:pt>
                      <c:pt idx="9792">
                        <c:v>26982.34375</c:v>
                      </c:pt>
                      <c:pt idx="9793">
                        <c:v>27596.96484375</c:v>
                      </c:pt>
                      <c:pt idx="9794">
                        <c:v>24665.40625</c:v>
                      </c:pt>
                      <c:pt idx="9795">
                        <c:v>20275.21875</c:v>
                      </c:pt>
                      <c:pt idx="9796">
                        <c:v>22232.9765625</c:v>
                      </c:pt>
                      <c:pt idx="9797">
                        <c:v>22535.4296875</c:v>
                      </c:pt>
                      <c:pt idx="9798">
                        <c:v>21190.3671875</c:v>
                      </c:pt>
                      <c:pt idx="9799">
                        <c:v>17764.84375</c:v>
                      </c:pt>
                      <c:pt idx="9800">
                        <c:v>14853.7265625</c:v>
                      </c:pt>
                      <c:pt idx="9801">
                        <c:v>10610.8203125</c:v>
                      </c:pt>
                      <c:pt idx="9802">
                        <c:v>12896.0625</c:v>
                      </c:pt>
                      <c:pt idx="9803">
                        <c:v>21992.4765625</c:v>
                      </c:pt>
                      <c:pt idx="9804">
                        <c:v>19386.234375</c:v>
                      </c:pt>
                      <c:pt idx="9805">
                        <c:v>16844.421875</c:v>
                      </c:pt>
                      <c:pt idx="9806">
                        <c:v>17301.6875</c:v>
                      </c:pt>
                      <c:pt idx="9807">
                        <c:v>16853.171875</c:v>
                      </c:pt>
                      <c:pt idx="9808">
                        <c:v>18045.80078125</c:v>
                      </c:pt>
                      <c:pt idx="9809">
                        <c:v>20891.41796875</c:v>
                      </c:pt>
                      <c:pt idx="9810">
                        <c:v>22888.3984375</c:v>
                      </c:pt>
                      <c:pt idx="9811">
                        <c:v>20746.45703125</c:v>
                      </c:pt>
                      <c:pt idx="9812">
                        <c:v>23708.8125</c:v>
                      </c:pt>
                      <c:pt idx="9813">
                        <c:v>19380.1171875</c:v>
                      </c:pt>
                      <c:pt idx="9814">
                        <c:v>20158.59375</c:v>
                      </c:pt>
                      <c:pt idx="9815">
                        <c:v>25042.36328125</c:v>
                      </c:pt>
                      <c:pt idx="9816">
                        <c:v>19053.80859375</c:v>
                      </c:pt>
                      <c:pt idx="9817">
                        <c:v>13877.765625</c:v>
                      </c:pt>
                      <c:pt idx="9818">
                        <c:v>20588.27734375</c:v>
                      </c:pt>
                      <c:pt idx="9819">
                        <c:v>24257.1484375</c:v>
                      </c:pt>
                      <c:pt idx="9820">
                        <c:v>20037.875</c:v>
                      </c:pt>
                      <c:pt idx="9821">
                        <c:v>23303.640625</c:v>
                      </c:pt>
                      <c:pt idx="9822">
                        <c:v>25729.30859375</c:v>
                      </c:pt>
                      <c:pt idx="9823">
                        <c:v>21273.0703125</c:v>
                      </c:pt>
                      <c:pt idx="9824">
                        <c:v>24930.3515625</c:v>
                      </c:pt>
                      <c:pt idx="9825">
                        <c:v>25340.9609375</c:v>
                      </c:pt>
                      <c:pt idx="9826">
                        <c:v>22535.4140625</c:v>
                      </c:pt>
                      <c:pt idx="9827">
                        <c:v>18878.4453125</c:v>
                      </c:pt>
                      <c:pt idx="9828">
                        <c:v>21076.9375</c:v>
                      </c:pt>
                      <c:pt idx="9829">
                        <c:v>20610.453125</c:v>
                      </c:pt>
                      <c:pt idx="9830">
                        <c:v>18227.6015625</c:v>
                      </c:pt>
                      <c:pt idx="9831">
                        <c:v>18101.0078125</c:v>
                      </c:pt>
                      <c:pt idx="9832">
                        <c:v>20425.6328125</c:v>
                      </c:pt>
                      <c:pt idx="9833">
                        <c:v>19347.5078125</c:v>
                      </c:pt>
                      <c:pt idx="9834">
                        <c:v>18135.5625</c:v>
                      </c:pt>
                      <c:pt idx="9835">
                        <c:v>18170.3984375</c:v>
                      </c:pt>
                      <c:pt idx="9836">
                        <c:v>17104.8515625</c:v>
                      </c:pt>
                      <c:pt idx="9837">
                        <c:v>17611.4375</c:v>
                      </c:pt>
                      <c:pt idx="9838">
                        <c:v>19338.1875</c:v>
                      </c:pt>
                      <c:pt idx="9839">
                        <c:v>19573.8046875</c:v>
                      </c:pt>
                      <c:pt idx="9840">
                        <c:v>21258.359375</c:v>
                      </c:pt>
                      <c:pt idx="9841">
                        <c:v>19931.1171875</c:v>
                      </c:pt>
                      <c:pt idx="9842">
                        <c:v>13562.28125</c:v>
                      </c:pt>
                      <c:pt idx="9843">
                        <c:v>13578.2734375</c:v>
                      </c:pt>
                      <c:pt idx="9844">
                        <c:v>12503.828125</c:v>
                      </c:pt>
                      <c:pt idx="9845">
                        <c:v>10902.0390625</c:v>
                      </c:pt>
                      <c:pt idx="9846">
                        <c:v>8685.890625</c:v>
                      </c:pt>
                      <c:pt idx="9847">
                        <c:v>9293.9765625</c:v>
                      </c:pt>
                      <c:pt idx="9848">
                        <c:v>10173.8203125</c:v>
                      </c:pt>
                      <c:pt idx="9849">
                        <c:v>10115.265625</c:v>
                      </c:pt>
                      <c:pt idx="9850">
                        <c:v>9976.5078125</c:v>
                      </c:pt>
                      <c:pt idx="9851">
                        <c:v>11177.25</c:v>
                      </c:pt>
                      <c:pt idx="9852">
                        <c:v>12034.859375</c:v>
                      </c:pt>
                      <c:pt idx="9853">
                        <c:v>12441.46875</c:v>
                      </c:pt>
                      <c:pt idx="9854">
                        <c:v>11892.90625</c:v>
                      </c:pt>
                      <c:pt idx="9855">
                        <c:v>12703.390625</c:v>
                      </c:pt>
                      <c:pt idx="9856">
                        <c:v>10694.171875</c:v>
                      </c:pt>
                      <c:pt idx="9857">
                        <c:v>28756.15234375</c:v>
                      </c:pt>
                      <c:pt idx="9858">
                        <c:v>28647.58984375</c:v>
                      </c:pt>
                      <c:pt idx="9859">
                        <c:v>29606.0546875</c:v>
                      </c:pt>
                      <c:pt idx="9860">
                        <c:v>26330.45703125</c:v>
                      </c:pt>
                      <c:pt idx="9861">
                        <c:v>29548.54296875</c:v>
                      </c:pt>
                      <c:pt idx="9862">
                        <c:v>29562.12109375</c:v>
                      </c:pt>
                      <c:pt idx="9863">
                        <c:v>27807.19921875</c:v>
                      </c:pt>
                      <c:pt idx="9864">
                        <c:v>28050.14453125</c:v>
                      </c:pt>
                      <c:pt idx="9865">
                        <c:v>27937.484375</c:v>
                      </c:pt>
                      <c:pt idx="9866">
                        <c:v>26238.6796875</c:v>
                      </c:pt>
                      <c:pt idx="9867">
                        <c:v>29468.03515625</c:v>
                      </c:pt>
                      <c:pt idx="9868">
                        <c:v>29292.8515625</c:v>
                      </c:pt>
                      <c:pt idx="9869">
                        <c:v>28700.546875</c:v>
                      </c:pt>
                      <c:pt idx="9870">
                        <c:v>28771.59375</c:v>
                      </c:pt>
                      <c:pt idx="9871">
                        <c:v>28337.7421875</c:v>
                      </c:pt>
                      <c:pt idx="9872">
                        <c:v>16086.4921875</c:v>
                      </c:pt>
                      <c:pt idx="9873">
                        <c:v>14232.6640625</c:v>
                      </c:pt>
                      <c:pt idx="9874">
                        <c:v>12326.8515625</c:v>
                      </c:pt>
                      <c:pt idx="9875">
                        <c:v>11896.7578125</c:v>
                      </c:pt>
                      <c:pt idx="9876">
                        <c:v>13270.015625</c:v>
                      </c:pt>
                      <c:pt idx="9877">
                        <c:v>14527.71875</c:v>
                      </c:pt>
                      <c:pt idx="9878">
                        <c:v>16051.4453125</c:v>
                      </c:pt>
                      <c:pt idx="9879">
                        <c:v>16199.953125</c:v>
                      </c:pt>
                      <c:pt idx="9880">
                        <c:v>12645.78125</c:v>
                      </c:pt>
                      <c:pt idx="9881">
                        <c:v>9887.0859375</c:v>
                      </c:pt>
                      <c:pt idx="9882">
                        <c:v>10159.5</c:v>
                      </c:pt>
                      <c:pt idx="9883">
                        <c:v>15223.171875</c:v>
                      </c:pt>
                      <c:pt idx="9884">
                        <c:v>15612.53515625</c:v>
                      </c:pt>
                      <c:pt idx="9885">
                        <c:v>16256.5234375</c:v>
                      </c:pt>
                      <c:pt idx="9886">
                        <c:v>16327.21875</c:v>
                      </c:pt>
                      <c:pt idx="9887">
                        <c:v>19801.8515625</c:v>
                      </c:pt>
                      <c:pt idx="9888">
                        <c:v>18608.890625</c:v>
                      </c:pt>
                      <c:pt idx="9889">
                        <c:v>18028.984375</c:v>
                      </c:pt>
                      <c:pt idx="9890">
                        <c:v>18416.0703125</c:v>
                      </c:pt>
                      <c:pt idx="9891">
                        <c:v>18177.53125</c:v>
                      </c:pt>
                      <c:pt idx="9892">
                        <c:v>15399.8671875</c:v>
                      </c:pt>
                      <c:pt idx="9893">
                        <c:v>10560.2265625</c:v>
                      </c:pt>
                      <c:pt idx="9894">
                        <c:v>10933.5234375</c:v>
                      </c:pt>
                      <c:pt idx="9895">
                        <c:v>16677.8984375</c:v>
                      </c:pt>
                      <c:pt idx="9896">
                        <c:v>18573.8984375</c:v>
                      </c:pt>
                      <c:pt idx="9897">
                        <c:v>19013.421875</c:v>
                      </c:pt>
                      <c:pt idx="9898">
                        <c:v>19247.3671875</c:v>
                      </c:pt>
                      <c:pt idx="9899">
                        <c:v>19124.359375</c:v>
                      </c:pt>
                      <c:pt idx="9900">
                        <c:v>19471.96875</c:v>
                      </c:pt>
                      <c:pt idx="9901">
                        <c:v>18825.5390625</c:v>
                      </c:pt>
                      <c:pt idx="9902">
                        <c:v>2155.2109375</c:v>
                      </c:pt>
                      <c:pt idx="9903">
                        <c:v>4736.75</c:v>
                      </c:pt>
                      <c:pt idx="9904">
                        <c:v>-5669.6640625</c:v>
                      </c:pt>
                      <c:pt idx="9905">
                        <c:v>-7817.203125</c:v>
                      </c:pt>
                      <c:pt idx="9906">
                        <c:v>-5963.390625</c:v>
                      </c:pt>
                      <c:pt idx="9907">
                        <c:v>-5468.8828125</c:v>
                      </c:pt>
                      <c:pt idx="9908">
                        <c:v>-7929.3828125</c:v>
                      </c:pt>
                      <c:pt idx="9909">
                        <c:v>-5608.3125</c:v>
                      </c:pt>
                      <c:pt idx="9910">
                        <c:v>-4176.0546875</c:v>
                      </c:pt>
                      <c:pt idx="9911">
                        <c:v>-4624.2109375</c:v>
                      </c:pt>
                      <c:pt idx="9912">
                        <c:v>-6702.890625</c:v>
                      </c:pt>
                      <c:pt idx="9913">
                        <c:v>-9744.234375</c:v>
                      </c:pt>
                      <c:pt idx="9914">
                        <c:v>-10003.0546875</c:v>
                      </c:pt>
                      <c:pt idx="9915">
                        <c:v>-12406.59375</c:v>
                      </c:pt>
                      <c:pt idx="9916">
                        <c:v>2232.2109375</c:v>
                      </c:pt>
                      <c:pt idx="9917">
                        <c:v>7116.21875</c:v>
                      </c:pt>
                      <c:pt idx="9918">
                        <c:v>6835.078125</c:v>
                      </c:pt>
                      <c:pt idx="9919">
                        <c:v>3976.9765625</c:v>
                      </c:pt>
                      <c:pt idx="9920">
                        <c:v>-279.171875</c:v>
                      </c:pt>
                      <c:pt idx="9921">
                        <c:v>-213.0078125</c:v>
                      </c:pt>
                      <c:pt idx="9922">
                        <c:v>2818.0859375</c:v>
                      </c:pt>
                      <c:pt idx="9923">
                        <c:v>3567.1015625</c:v>
                      </c:pt>
                      <c:pt idx="9924">
                        <c:v>4619.0546875</c:v>
                      </c:pt>
                      <c:pt idx="9925">
                        <c:v>6096.15625</c:v>
                      </c:pt>
                      <c:pt idx="9926">
                        <c:v>5812.3984375</c:v>
                      </c:pt>
                      <c:pt idx="9927">
                        <c:v>4391.0546875</c:v>
                      </c:pt>
                      <c:pt idx="9928">
                        <c:v>4231.4296875</c:v>
                      </c:pt>
                      <c:pt idx="9929">
                        <c:v>703.515625</c:v>
                      </c:pt>
                      <c:pt idx="9930">
                        <c:v>-319.6328125</c:v>
                      </c:pt>
                      <c:pt idx="9931">
                        <c:v>-2755.3359375</c:v>
                      </c:pt>
                      <c:pt idx="9932">
                        <c:v>15474.578125</c:v>
                      </c:pt>
                      <c:pt idx="9933">
                        <c:v>20258.15234375</c:v>
                      </c:pt>
                      <c:pt idx="9934">
                        <c:v>16841.8671875</c:v>
                      </c:pt>
                      <c:pt idx="9935">
                        <c:v>15836.2734375</c:v>
                      </c:pt>
                      <c:pt idx="9936">
                        <c:v>15651.5625</c:v>
                      </c:pt>
                      <c:pt idx="9937">
                        <c:v>15334.140625</c:v>
                      </c:pt>
                      <c:pt idx="9938">
                        <c:v>16829.09375</c:v>
                      </c:pt>
                      <c:pt idx="9939">
                        <c:v>19298.82421875</c:v>
                      </c:pt>
                      <c:pt idx="9940">
                        <c:v>20198.05078125</c:v>
                      </c:pt>
                      <c:pt idx="9941">
                        <c:v>19878.40234375</c:v>
                      </c:pt>
                      <c:pt idx="9942">
                        <c:v>18700.2734375</c:v>
                      </c:pt>
                      <c:pt idx="9943">
                        <c:v>17218.2421875</c:v>
                      </c:pt>
                      <c:pt idx="9944">
                        <c:v>16595.4296875</c:v>
                      </c:pt>
                      <c:pt idx="9945">
                        <c:v>18243.9140625</c:v>
                      </c:pt>
                      <c:pt idx="9946">
                        <c:v>19376.08984375</c:v>
                      </c:pt>
                      <c:pt idx="9947">
                        <c:v>27421.27734375</c:v>
                      </c:pt>
                      <c:pt idx="9948">
                        <c:v>26516.82421875</c:v>
                      </c:pt>
                      <c:pt idx="9949">
                        <c:v>27013.65234375</c:v>
                      </c:pt>
                      <c:pt idx="9950">
                        <c:v>27549.02734375</c:v>
                      </c:pt>
                      <c:pt idx="9951">
                        <c:v>28294.671875</c:v>
                      </c:pt>
                      <c:pt idx="9952">
                        <c:v>27862.97265625</c:v>
                      </c:pt>
                      <c:pt idx="9953">
                        <c:v>28866.46875</c:v>
                      </c:pt>
                      <c:pt idx="9954">
                        <c:v>26662.2578125</c:v>
                      </c:pt>
                      <c:pt idx="9955">
                        <c:v>25393.140625</c:v>
                      </c:pt>
                      <c:pt idx="9956">
                        <c:v>25038.62890625</c:v>
                      </c:pt>
                      <c:pt idx="9957">
                        <c:v>27489.875</c:v>
                      </c:pt>
                      <c:pt idx="9958">
                        <c:v>27900.11328125</c:v>
                      </c:pt>
                      <c:pt idx="9959">
                        <c:v>29015.29296875</c:v>
                      </c:pt>
                      <c:pt idx="9960">
                        <c:v>27713.2890625</c:v>
                      </c:pt>
                      <c:pt idx="9961">
                        <c:v>26601.8515625</c:v>
                      </c:pt>
                      <c:pt idx="9962">
                        <c:v>19589.9140625</c:v>
                      </c:pt>
                      <c:pt idx="9963">
                        <c:v>18988.0390625</c:v>
                      </c:pt>
                      <c:pt idx="9964">
                        <c:v>18397.37890625</c:v>
                      </c:pt>
                      <c:pt idx="9965">
                        <c:v>19259.87109375</c:v>
                      </c:pt>
                      <c:pt idx="9966">
                        <c:v>20961.1171875</c:v>
                      </c:pt>
                      <c:pt idx="9967">
                        <c:v>18915.84765625</c:v>
                      </c:pt>
                      <c:pt idx="9968">
                        <c:v>21353.90234375</c:v>
                      </c:pt>
                      <c:pt idx="9969">
                        <c:v>19847.1875</c:v>
                      </c:pt>
                      <c:pt idx="9970">
                        <c:v>19567.265625</c:v>
                      </c:pt>
                      <c:pt idx="9971">
                        <c:v>21880.6796875</c:v>
                      </c:pt>
                      <c:pt idx="9972">
                        <c:v>21614.22265625</c:v>
                      </c:pt>
                      <c:pt idx="9973">
                        <c:v>21806.58203125</c:v>
                      </c:pt>
                      <c:pt idx="9974">
                        <c:v>21540.30859375</c:v>
                      </c:pt>
                      <c:pt idx="9975">
                        <c:v>19813.15625</c:v>
                      </c:pt>
                      <c:pt idx="9976">
                        <c:v>19192.6171875</c:v>
                      </c:pt>
                      <c:pt idx="9977">
                        <c:v>17528.109375</c:v>
                      </c:pt>
                      <c:pt idx="9978">
                        <c:v>15547.6640625</c:v>
                      </c:pt>
                      <c:pt idx="9979">
                        <c:v>12523.7890625</c:v>
                      </c:pt>
                      <c:pt idx="9980">
                        <c:v>10781.5859375</c:v>
                      </c:pt>
                      <c:pt idx="9981">
                        <c:v>4635.109375</c:v>
                      </c:pt>
                      <c:pt idx="9982">
                        <c:v>8270.546875</c:v>
                      </c:pt>
                      <c:pt idx="9983">
                        <c:v>16463.3125</c:v>
                      </c:pt>
                      <c:pt idx="9984">
                        <c:v>18091.125</c:v>
                      </c:pt>
                      <c:pt idx="9985">
                        <c:v>16757.109375</c:v>
                      </c:pt>
                      <c:pt idx="9986">
                        <c:v>14995.296875</c:v>
                      </c:pt>
                      <c:pt idx="9987">
                        <c:v>13163.34375</c:v>
                      </c:pt>
                      <c:pt idx="9988">
                        <c:v>13030.4453125</c:v>
                      </c:pt>
                      <c:pt idx="9989">
                        <c:v>15017</c:v>
                      </c:pt>
                      <c:pt idx="9990">
                        <c:v>16328.1796875</c:v>
                      </c:pt>
                      <c:pt idx="9991">
                        <c:v>16043.4296875</c:v>
                      </c:pt>
                      <c:pt idx="9992">
                        <c:v>20770.9921875</c:v>
                      </c:pt>
                      <c:pt idx="9993">
                        <c:v>20474.8359375</c:v>
                      </c:pt>
                      <c:pt idx="9994">
                        <c:v>21075.2734375</c:v>
                      </c:pt>
                      <c:pt idx="9995">
                        <c:v>19542.09375</c:v>
                      </c:pt>
                      <c:pt idx="9996">
                        <c:v>19093.0703125</c:v>
                      </c:pt>
                      <c:pt idx="9997">
                        <c:v>20327.4609375</c:v>
                      </c:pt>
                      <c:pt idx="9998">
                        <c:v>21503.4921875</c:v>
                      </c:pt>
                      <c:pt idx="9999">
                        <c:v>20912.00390625</c:v>
                      </c:pt>
                      <c:pt idx="10000">
                        <c:v>18986.734375</c:v>
                      </c:pt>
                      <c:pt idx="10001">
                        <c:v>22418.4609375</c:v>
                      </c:pt>
                      <c:pt idx="10002">
                        <c:v>22002.1796875</c:v>
                      </c:pt>
                      <c:pt idx="10003">
                        <c:v>22045.5</c:v>
                      </c:pt>
                      <c:pt idx="10004">
                        <c:v>19189.84375</c:v>
                      </c:pt>
                      <c:pt idx="10005">
                        <c:v>14520.9375</c:v>
                      </c:pt>
                      <c:pt idx="10006">
                        <c:v>18896.5390625</c:v>
                      </c:pt>
                      <c:pt idx="10007">
                        <c:v>12229.3828125</c:v>
                      </c:pt>
                      <c:pt idx="10008">
                        <c:v>9810.21875</c:v>
                      </c:pt>
                      <c:pt idx="10009">
                        <c:v>7322.7421875</c:v>
                      </c:pt>
                      <c:pt idx="10010">
                        <c:v>8584.96875</c:v>
                      </c:pt>
                      <c:pt idx="10011">
                        <c:v>11255.484375</c:v>
                      </c:pt>
                      <c:pt idx="10012">
                        <c:v>11331.96875</c:v>
                      </c:pt>
                      <c:pt idx="10013">
                        <c:v>12682.9765625</c:v>
                      </c:pt>
                      <c:pt idx="10014">
                        <c:v>13115.6640625</c:v>
                      </c:pt>
                      <c:pt idx="10015">
                        <c:v>13267.265625</c:v>
                      </c:pt>
                      <c:pt idx="10016">
                        <c:v>12616.6953125</c:v>
                      </c:pt>
                      <c:pt idx="10017">
                        <c:v>11353.234375</c:v>
                      </c:pt>
                      <c:pt idx="10018">
                        <c:v>8968.59375</c:v>
                      </c:pt>
                      <c:pt idx="10019">
                        <c:v>7091.9375</c:v>
                      </c:pt>
                      <c:pt idx="10020">
                        <c:v>11838.9921875</c:v>
                      </c:pt>
                      <c:pt idx="10021">
                        <c:v>12412.265625</c:v>
                      </c:pt>
                      <c:pt idx="10022">
                        <c:v>19916.03125</c:v>
                      </c:pt>
                      <c:pt idx="10023">
                        <c:v>17973.984375</c:v>
                      </c:pt>
                      <c:pt idx="10024">
                        <c:v>14672.6796875</c:v>
                      </c:pt>
                      <c:pt idx="10025">
                        <c:v>12396.3046875</c:v>
                      </c:pt>
                      <c:pt idx="10026">
                        <c:v>10858.3671875</c:v>
                      </c:pt>
                      <c:pt idx="10027">
                        <c:v>11283.0390625</c:v>
                      </c:pt>
                      <c:pt idx="10028">
                        <c:v>13914.03125</c:v>
                      </c:pt>
                      <c:pt idx="10029">
                        <c:v>16070.953125</c:v>
                      </c:pt>
                      <c:pt idx="10030">
                        <c:v>18940.7890625</c:v>
                      </c:pt>
                      <c:pt idx="10031">
                        <c:v>19881.0390625</c:v>
                      </c:pt>
                      <c:pt idx="10032">
                        <c:v>21358.8515625</c:v>
                      </c:pt>
                      <c:pt idx="10033">
                        <c:v>20951.72265625</c:v>
                      </c:pt>
                      <c:pt idx="10034">
                        <c:v>21477.36328125</c:v>
                      </c:pt>
                      <c:pt idx="10035">
                        <c:v>18485.8984375</c:v>
                      </c:pt>
                      <c:pt idx="10036">
                        <c:v>21056.04296875</c:v>
                      </c:pt>
                      <c:pt idx="10037">
                        <c:v>18165.0703125</c:v>
                      </c:pt>
                      <c:pt idx="10038">
                        <c:v>16988.8671875</c:v>
                      </c:pt>
                      <c:pt idx="10039">
                        <c:v>14979.90625</c:v>
                      </c:pt>
                      <c:pt idx="10040">
                        <c:v>13107.921875</c:v>
                      </c:pt>
                      <c:pt idx="10041">
                        <c:v>11008.1015625</c:v>
                      </c:pt>
                      <c:pt idx="10042">
                        <c:v>11642.796875</c:v>
                      </c:pt>
                      <c:pt idx="10043">
                        <c:v>14375.8515625</c:v>
                      </c:pt>
                      <c:pt idx="10044">
                        <c:v>15993.984375</c:v>
                      </c:pt>
                      <c:pt idx="10045">
                        <c:v>16847.921875</c:v>
                      </c:pt>
                      <c:pt idx="10046">
                        <c:v>17208.875</c:v>
                      </c:pt>
                      <c:pt idx="10047">
                        <c:v>18063.9296875</c:v>
                      </c:pt>
                      <c:pt idx="10048">
                        <c:v>14889.3671875</c:v>
                      </c:pt>
                      <c:pt idx="10049">
                        <c:v>11766.6015625</c:v>
                      </c:pt>
                      <c:pt idx="10050">
                        <c:v>8915.125</c:v>
                      </c:pt>
                      <c:pt idx="10051">
                        <c:v>15687.5078125</c:v>
                      </c:pt>
                      <c:pt idx="10052">
                        <c:v>24015.98046875</c:v>
                      </c:pt>
                      <c:pt idx="10053">
                        <c:v>24441.546875</c:v>
                      </c:pt>
                      <c:pt idx="10054">
                        <c:v>24758.4296875</c:v>
                      </c:pt>
                      <c:pt idx="10055">
                        <c:v>23082.07421875</c:v>
                      </c:pt>
                      <c:pt idx="10056">
                        <c:v>21337.28515625</c:v>
                      </c:pt>
                      <c:pt idx="10057">
                        <c:v>24965.1796875</c:v>
                      </c:pt>
                      <c:pt idx="10058">
                        <c:v>23727.703125</c:v>
                      </c:pt>
                      <c:pt idx="10059">
                        <c:v>22439.1796875</c:v>
                      </c:pt>
                      <c:pt idx="10060">
                        <c:v>22975.98828125</c:v>
                      </c:pt>
                      <c:pt idx="10061">
                        <c:v>24320.61328125</c:v>
                      </c:pt>
                      <c:pt idx="10062">
                        <c:v>24564.625</c:v>
                      </c:pt>
                      <c:pt idx="10063">
                        <c:v>24368.0234375</c:v>
                      </c:pt>
                      <c:pt idx="10064">
                        <c:v>25279.87890625</c:v>
                      </c:pt>
                      <c:pt idx="10065">
                        <c:v>24660.04296875</c:v>
                      </c:pt>
                      <c:pt idx="10066">
                        <c:v>22878.69921875</c:v>
                      </c:pt>
                      <c:pt idx="10067">
                        <c:v>12552.37890625</c:v>
                      </c:pt>
                      <c:pt idx="10068">
                        <c:v>11043.8828125</c:v>
                      </c:pt>
                      <c:pt idx="10069">
                        <c:v>9644.1953125</c:v>
                      </c:pt>
                      <c:pt idx="10070">
                        <c:v>8042.4296875</c:v>
                      </c:pt>
                      <c:pt idx="10071">
                        <c:v>9871.125</c:v>
                      </c:pt>
                      <c:pt idx="10072">
                        <c:v>8552.109375</c:v>
                      </c:pt>
                      <c:pt idx="10073">
                        <c:v>10123.3828125</c:v>
                      </c:pt>
                      <c:pt idx="10074">
                        <c:v>10423.0625</c:v>
                      </c:pt>
                      <c:pt idx="10075">
                        <c:v>10600.3046875</c:v>
                      </c:pt>
                      <c:pt idx="10076">
                        <c:v>10140.6171875</c:v>
                      </c:pt>
                      <c:pt idx="10077">
                        <c:v>9793.9765625</c:v>
                      </c:pt>
                      <c:pt idx="10078">
                        <c:v>6702.6640625</c:v>
                      </c:pt>
                      <c:pt idx="10079">
                        <c:v>6563.6953125</c:v>
                      </c:pt>
                      <c:pt idx="10080">
                        <c:v>3168.78125</c:v>
                      </c:pt>
                      <c:pt idx="10081">
                        <c:v>9150.578125</c:v>
                      </c:pt>
                      <c:pt idx="10082">
                        <c:v>24336.2421875</c:v>
                      </c:pt>
                      <c:pt idx="10083">
                        <c:v>20970.3515625</c:v>
                      </c:pt>
                      <c:pt idx="10084">
                        <c:v>16674.828125</c:v>
                      </c:pt>
                      <c:pt idx="10085">
                        <c:v>16161.1328125</c:v>
                      </c:pt>
                      <c:pt idx="10086">
                        <c:v>24203.84375</c:v>
                      </c:pt>
                      <c:pt idx="10087">
                        <c:v>23427.1640625</c:v>
                      </c:pt>
                      <c:pt idx="10088">
                        <c:v>23132.6015625</c:v>
                      </c:pt>
                      <c:pt idx="10089">
                        <c:v>22637.7109375</c:v>
                      </c:pt>
                      <c:pt idx="10090">
                        <c:v>23836.6796875</c:v>
                      </c:pt>
                      <c:pt idx="10091">
                        <c:v>18729.703125</c:v>
                      </c:pt>
                      <c:pt idx="10092">
                        <c:v>23995.453125</c:v>
                      </c:pt>
                      <c:pt idx="10093">
                        <c:v>21227.9375</c:v>
                      </c:pt>
                      <c:pt idx="10094">
                        <c:v>17777.515625</c:v>
                      </c:pt>
                      <c:pt idx="10095">
                        <c:v>18067.9765625</c:v>
                      </c:pt>
                      <c:pt idx="10096">
                        <c:v>24080.8828125</c:v>
                      </c:pt>
                      <c:pt idx="10097">
                        <c:v>23276.578125</c:v>
                      </c:pt>
                      <c:pt idx="10098">
                        <c:v>22977.4453125</c:v>
                      </c:pt>
                      <c:pt idx="10099">
                        <c:v>24327.984375</c:v>
                      </c:pt>
                      <c:pt idx="10100">
                        <c:v>20888.8671875</c:v>
                      </c:pt>
                      <c:pt idx="10101">
                        <c:v>23955.5625</c:v>
                      </c:pt>
                      <c:pt idx="10102">
                        <c:v>23512.63671875</c:v>
                      </c:pt>
                      <c:pt idx="10103">
                        <c:v>23743.04296875</c:v>
                      </c:pt>
                      <c:pt idx="10104">
                        <c:v>23434.97265625</c:v>
                      </c:pt>
                      <c:pt idx="10105">
                        <c:v>22601.68359375</c:v>
                      </c:pt>
                      <c:pt idx="10106">
                        <c:v>22337.6875</c:v>
                      </c:pt>
                      <c:pt idx="10107">
                        <c:v>20934.65234375</c:v>
                      </c:pt>
                      <c:pt idx="10108">
                        <c:v>21237.13671875</c:v>
                      </c:pt>
                      <c:pt idx="10109">
                        <c:v>23461.84375</c:v>
                      </c:pt>
                      <c:pt idx="10110">
                        <c:v>22634.671875</c:v>
                      </c:pt>
                      <c:pt idx="10111">
                        <c:v>20850.171875</c:v>
                      </c:pt>
                      <c:pt idx="10112">
                        <c:v>26585.35546875</c:v>
                      </c:pt>
                      <c:pt idx="10113">
                        <c:v>27255.109375</c:v>
                      </c:pt>
                      <c:pt idx="10114">
                        <c:v>25797.6484375</c:v>
                      </c:pt>
                      <c:pt idx="10115">
                        <c:v>26145.75</c:v>
                      </c:pt>
                      <c:pt idx="10116">
                        <c:v>26903.30859375</c:v>
                      </c:pt>
                      <c:pt idx="10117">
                        <c:v>26534.734375</c:v>
                      </c:pt>
                      <c:pt idx="10118">
                        <c:v>26953.73828125</c:v>
                      </c:pt>
                      <c:pt idx="10119">
                        <c:v>25768.4296875</c:v>
                      </c:pt>
                      <c:pt idx="10120">
                        <c:v>24921.4609375</c:v>
                      </c:pt>
                      <c:pt idx="10121">
                        <c:v>26712.828125</c:v>
                      </c:pt>
                      <c:pt idx="10122">
                        <c:v>26830.87109375</c:v>
                      </c:pt>
                      <c:pt idx="10123">
                        <c:v>26806.92578125</c:v>
                      </c:pt>
                      <c:pt idx="10124">
                        <c:v>27211.890625</c:v>
                      </c:pt>
                      <c:pt idx="10125">
                        <c:v>25653.9609375</c:v>
                      </c:pt>
                      <c:pt idx="10126">
                        <c:v>26241.359375</c:v>
                      </c:pt>
                      <c:pt idx="10127">
                        <c:v>27669.69921875</c:v>
                      </c:pt>
                      <c:pt idx="10128">
                        <c:v>25592.08203125</c:v>
                      </c:pt>
                      <c:pt idx="10129">
                        <c:v>25736</c:v>
                      </c:pt>
                      <c:pt idx="10130">
                        <c:v>26329.46875</c:v>
                      </c:pt>
                      <c:pt idx="10131">
                        <c:v>27481.58984375</c:v>
                      </c:pt>
                      <c:pt idx="10132">
                        <c:v>25023.4375</c:v>
                      </c:pt>
                      <c:pt idx="10133">
                        <c:v>23042.32421875</c:v>
                      </c:pt>
                      <c:pt idx="10134">
                        <c:v>22559.1015625</c:v>
                      </c:pt>
                      <c:pt idx="10135">
                        <c:v>26516.4453125</c:v>
                      </c:pt>
                      <c:pt idx="10136">
                        <c:v>26935.62109375</c:v>
                      </c:pt>
                      <c:pt idx="10137">
                        <c:v>27023.89453125</c:v>
                      </c:pt>
                      <c:pt idx="10138">
                        <c:v>27416.62109375</c:v>
                      </c:pt>
                      <c:pt idx="10139">
                        <c:v>27488.7109375</c:v>
                      </c:pt>
                      <c:pt idx="10140">
                        <c:v>26730.640625</c:v>
                      </c:pt>
                      <c:pt idx="10141">
                        <c:v>26489.3203125</c:v>
                      </c:pt>
                      <c:pt idx="10142">
                        <c:v>25701.01953125</c:v>
                      </c:pt>
                      <c:pt idx="10143">
                        <c:v>25719.265625</c:v>
                      </c:pt>
                      <c:pt idx="10144">
                        <c:v>21847.671875</c:v>
                      </c:pt>
                      <c:pt idx="10145">
                        <c:v>16962.1875</c:v>
                      </c:pt>
                      <c:pt idx="10146">
                        <c:v>22062.9609375</c:v>
                      </c:pt>
                      <c:pt idx="10147">
                        <c:v>25357.8125</c:v>
                      </c:pt>
                      <c:pt idx="10148">
                        <c:v>24656.45703125</c:v>
                      </c:pt>
                      <c:pt idx="10149">
                        <c:v>24232.859375</c:v>
                      </c:pt>
                      <c:pt idx="10150">
                        <c:v>24396.40625</c:v>
                      </c:pt>
                      <c:pt idx="10151">
                        <c:v>25345.7734375</c:v>
                      </c:pt>
                      <c:pt idx="10152">
                        <c:v>25084.20703125</c:v>
                      </c:pt>
                      <c:pt idx="10153">
                        <c:v>24888.921875</c:v>
                      </c:pt>
                      <c:pt idx="10154">
                        <c:v>25941.484375</c:v>
                      </c:pt>
                      <c:pt idx="10155">
                        <c:v>23891.9765625</c:v>
                      </c:pt>
                      <c:pt idx="10156">
                        <c:v>21278.52734375</c:v>
                      </c:pt>
                      <c:pt idx="10157">
                        <c:v>5457.9765625</c:v>
                      </c:pt>
                      <c:pt idx="10158">
                        <c:v>2948.34375</c:v>
                      </c:pt>
                      <c:pt idx="10159">
                        <c:v>-2161.9765625</c:v>
                      </c:pt>
                      <c:pt idx="10160">
                        <c:v>-2291.421875</c:v>
                      </c:pt>
                      <c:pt idx="10161">
                        <c:v>-2093.015625</c:v>
                      </c:pt>
                      <c:pt idx="10162">
                        <c:v>86.03125</c:v>
                      </c:pt>
                      <c:pt idx="10163">
                        <c:v>2377.96875</c:v>
                      </c:pt>
                      <c:pt idx="10164">
                        <c:v>3322.875</c:v>
                      </c:pt>
                      <c:pt idx="10165">
                        <c:v>2573.6953125</c:v>
                      </c:pt>
                      <c:pt idx="10166">
                        <c:v>1513.890625</c:v>
                      </c:pt>
                      <c:pt idx="10167">
                        <c:v>-588.9140625</c:v>
                      </c:pt>
                      <c:pt idx="10168">
                        <c:v>-4353.3515625</c:v>
                      </c:pt>
                      <c:pt idx="10169">
                        <c:v>-5831.140625</c:v>
                      </c:pt>
                      <c:pt idx="10170">
                        <c:v>-8901.9765625</c:v>
                      </c:pt>
                      <c:pt idx="10171">
                        <c:v>5818.5859375</c:v>
                      </c:pt>
                      <c:pt idx="10172">
                        <c:v>24750.8828125</c:v>
                      </c:pt>
                      <c:pt idx="10173">
                        <c:v>24232.75</c:v>
                      </c:pt>
                      <c:pt idx="10174">
                        <c:v>23791.1484375</c:v>
                      </c:pt>
                      <c:pt idx="10175">
                        <c:v>23208.09375</c:v>
                      </c:pt>
                      <c:pt idx="10176">
                        <c:v>23542.3046875</c:v>
                      </c:pt>
                      <c:pt idx="10177">
                        <c:v>23985.953125</c:v>
                      </c:pt>
                      <c:pt idx="10178">
                        <c:v>22362.5703125</c:v>
                      </c:pt>
                      <c:pt idx="10179">
                        <c:v>22072.921875</c:v>
                      </c:pt>
                      <c:pt idx="10180">
                        <c:v>23815.609375</c:v>
                      </c:pt>
                      <c:pt idx="10181">
                        <c:v>23697.9921875</c:v>
                      </c:pt>
                      <c:pt idx="10182">
                        <c:v>24534.796875</c:v>
                      </c:pt>
                      <c:pt idx="10183">
                        <c:v>24864.1015625</c:v>
                      </c:pt>
                      <c:pt idx="10184">
                        <c:v>23213.4921875</c:v>
                      </c:pt>
                      <c:pt idx="10185">
                        <c:v>22073.890625</c:v>
                      </c:pt>
                      <c:pt idx="10186">
                        <c:v>22604.125</c:v>
                      </c:pt>
                      <c:pt idx="10187">
                        <c:v>23954.09375</c:v>
                      </c:pt>
                      <c:pt idx="10188">
                        <c:v>22971.49609375</c:v>
                      </c:pt>
                      <c:pt idx="10189">
                        <c:v>19050.0859375</c:v>
                      </c:pt>
                      <c:pt idx="10190">
                        <c:v>14218.1953125</c:v>
                      </c:pt>
                      <c:pt idx="10191">
                        <c:v>19829.6484375</c:v>
                      </c:pt>
                      <c:pt idx="10192">
                        <c:v>22722.35546875</c:v>
                      </c:pt>
                      <c:pt idx="10193">
                        <c:v>22359.93359375</c:v>
                      </c:pt>
                      <c:pt idx="10194">
                        <c:v>23390.12109375</c:v>
                      </c:pt>
                      <c:pt idx="10195">
                        <c:v>22419.97265625</c:v>
                      </c:pt>
                      <c:pt idx="10196">
                        <c:v>23343.98828125</c:v>
                      </c:pt>
                      <c:pt idx="10197">
                        <c:v>23735.859375</c:v>
                      </c:pt>
                      <c:pt idx="10198">
                        <c:v>22688.6171875</c:v>
                      </c:pt>
                      <c:pt idx="10199">
                        <c:v>22389.4609375</c:v>
                      </c:pt>
                      <c:pt idx="10200">
                        <c:v>22706.1015625</c:v>
                      </c:pt>
                      <c:pt idx="10201">
                        <c:v>19758.84375</c:v>
                      </c:pt>
                      <c:pt idx="10202">
                        <c:v>21049.8203125</c:v>
                      </c:pt>
                      <c:pt idx="10203">
                        <c:v>19809.1484375</c:v>
                      </c:pt>
                      <c:pt idx="10204">
                        <c:v>15413.078125</c:v>
                      </c:pt>
                      <c:pt idx="10205">
                        <c:v>13456.4453125</c:v>
                      </c:pt>
                      <c:pt idx="10206">
                        <c:v>9027.0234375</c:v>
                      </c:pt>
                      <c:pt idx="10207">
                        <c:v>10018.4140625</c:v>
                      </c:pt>
                      <c:pt idx="10208">
                        <c:v>22189.984375</c:v>
                      </c:pt>
                      <c:pt idx="10209">
                        <c:v>21431.6484375</c:v>
                      </c:pt>
                      <c:pt idx="10210">
                        <c:v>19522.8671875</c:v>
                      </c:pt>
                      <c:pt idx="10211">
                        <c:v>17506.75</c:v>
                      </c:pt>
                      <c:pt idx="10212">
                        <c:v>17314.234375</c:v>
                      </c:pt>
                      <c:pt idx="10213">
                        <c:v>17680.7734375</c:v>
                      </c:pt>
                      <c:pt idx="10214">
                        <c:v>20031.6953125</c:v>
                      </c:pt>
                      <c:pt idx="10215">
                        <c:v>21544.765625</c:v>
                      </c:pt>
                      <c:pt idx="10216">
                        <c:v>19139.234375</c:v>
                      </c:pt>
                      <c:pt idx="10217">
                        <c:v>24721.1875</c:v>
                      </c:pt>
                      <c:pt idx="10218">
                        <c:v>22464.2109375</c:v>
                      </c:pt>
                      <c:pt idx="10219">
                        <c:v>18920.46875</c:v>
                      </c:pt>
                      <c:pt idx="10220">
                        <c:v>18109.796875</c:v>
                      </c:pt>
                      <c:pt idx="10221">
                        <c:v>19493.375</c:v>
                      </c:pt>
                      <c:pt idx="10222">
                        <c:v>22859.6015625</c:v>
                      </c:pt>
                      <c:pt idx="10223">
                        <c:v>25390.984375</c:v>
                      </c:pt>
                      <c:pt idx="10224">
                        <c:v>21537.078125</c:v>
                      </c:pt>
                      <c:pt idx="10225">
                        <c:v>23418.6171875</c:v>
                      </c:pt>
                      <c:pt idx="10226">
                        <c:v>25395.8515625</c:v>
                      </c:pt>
                      <c:pt idx="10227">
                        <c:v>25271.5234375</c:v>
                      </c:pt>
                      <c:pt idx="10228">
                        <c:v>21164.09375</c:v>
                      </c:pt>
                      <c:pt idx="10229">
                        <c:v>25381.1640625</c:v>
                      </c:pt>
                      <c:pt idx="10230">
                        <c:v>24996.3203125</c:v>
                      </c:pt>
                      <c:pt idx="10231">
                        <c:v>24656.546875</c:v>
                      </c:pt>
                      <c:pt idx="10232">
                        <c:v>19765.2421875</c:v>
                      </c:pt>
                      <c:pt idx="10233">
                        <c:v>18671.609375</c:v>
                      </c:pt>
                      <c:pt idx="10234">
                        <c:v>17563.6875</c:v>
                      </c:pt>
                      <c:pt idx="10235">
                        <c:v>16046.0859375</c:v>
                      </c:pt>
                      <c:pt idx="10236">
                        <c:v>17686.171875</c:v>
                      </c:pt>
                      <c:pt idx="10237">
                        <c:v>18992.3515625</c:v>
                      </c:pt>
                      <c:pt idx="10238">
                        <c:v>21664.265625</c:v>
                      </c:pt>
                      <c:pt idx="10239">
                        <c:v>21537.4375</c:v>
                      </c:pt>
                      <c:pt idx="10240">
                        <c:v>21455.21875</c:v>
                      </c:pt>
                      <c:pt idx="10241">
                        <c:v>19096.3046875</c:v>
                      </c:pt>
                      <c:pt idx="10242">
                        <c:v>16580.390625</c:v>
                      </c:pt>
                      <c:pt idx="10243">
                        <c:v>13458.6875</c:v>
                      </c:pt>
                      <c:pt idx="10244">
                        <c:v>21551.8671875</c:v>
                      </c:pt>
                      <c:pt idx="10245">
                        <c:v>21450.41796875</c:v>
                      </c:pt>
                      <c:pt idx="10246">
                        <c:v>18157.0234375</c:v>
                      </c:pt>
                      <c:pt idx="10247">
                        <c:v>25888.41015625</c:v>
                      </c:pt>
                      <c:pt idx="10248">
                        <c:v>25395.28125</c:v>
                      </c:pt>
                      <c:pt idx="10249">
                        <c:v>24077.21875</c:v>
                      </c:pt>
                      <c:pt idx="10250">
                        <c:v>18999.99609375</c:v>
                      </c:pt>
                      <c:pt idx="10251">
                        <c:v>23109.25</c:v>
                      </c:pt>
                      <c:pt idx="10252">
                        <c:v>25081.37890625</c:v>
                      </c:pt>
                      <c:pt idx="10253">
                        <c:v>23294.03125</c:v>
                      </c:pt>
                      <c:pt idx="10254">
                        <c:v>23344.07421875</c:v>
                      </c:pt>
                      <c:pt idx="10255">
                        <c:v>25230.62890625</c:v>
                      </c:pt>
                      <c:pt idx="10256">
                        <c:v>26040.5390625</c:v>
                      </c:pt>
                      <c:pt idx="10257">
                        <c:v>22816.7109375</c:v>
                      </c:pt>
                      <c:pt idx="10258">
                        <c:v>21606.98828125</c:v>
                      </c:pt>
                      <c:pt idx="10259">
                        <c:v>20866.11328125</c:v>
                      </c:pt>
                      <c:pt idx="10260">
                        <c:v>25391.921875</c:v>
                      </c:pt>
                      <c:pt idx="10261">
                        <c:v>26157.203125</c:v>
                      </c:pt>
                      <c:pt idx="10262">
                        <c:v>15716.3515625</c:v>
                      </c:pt>
                      <c:pt idx="10263">
                        <c:v>10490.59375</c:v>
                      </c:pt>
                      <c:pt idx="10264">
                        <c:v>16544.9921875</c:v>
                      </c:pt>
                      <c:pt idx="10265">
                        <c:v>17753.84375</c:v>
                      </c:pt>
                      <c:pt idx="10266">
                        <c:v>13288.140625</c:v>
                      </c:pt>
                      <c:pt idx="10267">
                        <c:v>16795.7265625</c:v>
                      </c:pt>
                      <c:pt idx="10268">
                        <c:v>17740.23046875</c:v>
                      </c:pt>
                      <c:pt idx="10269">
                        <c:v>14784.75</c:v>
                      </c:pt>
                      <c:pt idx="10270">
                        <c:v>13366.98828125</c:v>
                      </c:pt>
                      <c:pt idx="10271">
                        <c:v>12269.76953125</c:v>
                      </c:pt>
                      <c:pt idx="10272">
                        <c:v>13598.265625</c:v>
                      </c:pt>
                      <c:pt idx="10273">
                        <c:v>16508.703125</c:v>
                      </c:pt>
                      <c:pt idx="10274">
                        <c:v>14404.4765625</c:v>
                      </c:pt>
                      <c:pt idx="10275">
                        <c:v>13667.0390625</c:v>
                      </c:pt>
                      <c:pt idx="10276">
                        <c:v>18019.12109375</c:v>
                      </c:pt>
                      <c:pt idx="10277">
                        <c:v>7560.3046875</c:v>
                      </c:pt>
                      <c:pt idx="10278">
                        <c:v>3674.8515625</c:v>
                      </c:pt>
                      <c:pt idx="10279">
                        <c:v>-1236.90625</c:v>
                      </c:pt>
                      <c:pt idx="10280">
                        <c:v>-4210.1015625</c:v>
                      </c:pt>
                      <c:pt idx="10281">
                        <c:v>-2005.0703125</c:v>
                      </c:pt>
                      <c:pt idx="10282">
                        <c:v>-2919.1015625</c:v>
                      </c:pt>
                      <c:pt idx="10283">
                        <c:v>1212.328125</c:v>
                      </c:pt>
                      <c:pt idx="10284">
                        <c:v>2381.6484375</c:v>
                      </c:pt>
                      <c:pt idx="10285">
                        <c:v>2678.4296875</c:v>
                      </c:pt>
                      <c:pt idx="10286">
                        <c:v>3614.3984375</c:v>
                      </c:pt>
                      <c:pt idx="10287">
                        <c:v>2949.2578125</c:v>
                      </c:pt>
                      <c:pt idx="10288">
                        <c:v>-87.734375</c:v>
                      </c:pt>
                      <c:pt idx="10289">
                        <c:v>659.3125</c:v>
                      </c:pt>
                      <c:pt idx="10290">
                        <c:v>-4452.375</c:v>
                      </c:pt>
                      <c:pt idx="10291">
                        <c:v>5625.875</c:v>
                      </c:pt>
                      <c:pt idx="10292">
                        <c:v>23336.875</c:v>
                      </c:pt>
                      <c:pt idx="10293">
                        <c:v>23736.79296875</c:v>
                      </c:pt>
                      <c:pt idx="10294">
                        <c:v>21610.953125</c:v>
                      </c:pt>
                      <c:pt idx="10295">
                        <c:v>20214.328125</c:v>
                      </c:pt>
                      <c:pt idx="10296">
                        <c:v>22632.62890625</c:v>
                      </c:pt>
                      <c:pt idx="10297">
                        <c:v>20867.91796875</c:v>
                      </c:pt>
                      <c:pt idx="10298">
                        <c:v>22717.8671875</c:v>
                      </c:pt>
                      <c:pt idx="10299">
                        <c:v>22807.59375</c:v>
                      </c:pt>
                      <c:pt idx="10300">
                        <c:v>20013.10546875</c:v>
                      </c:pt>
                      <c:pt idx="10301">
                        <c:v>18902.109375</c:v>
                      </c:pt>
                      <c:pt idx="10302">
                        <c:v>19268.375</c:v>
                      </c:pt>
                      <c:pt idx="10303">
                        <c:v>20420.21875</c:v>
                      </c:pt>
                      <c:pt idx="10304">
                        <c:v>23242.62890625</c:v>
                      </c:pt>
                      <c:pt idx="10305">
                        <c:v>22174.55078125</c:v>
                      </c:pt>
                      <c:pt idx="10306">
                        <c:v>20641.5859375</c:v>
                      </c:pt>
                      <c:pt idx="10307">
                        <c:v>18801.4140625</c:v>
                      </c:pt>
                      <c:pt idx="10308">
                        <c:v>16490.5390625</c:v>
                      </c:pt>
                      <c:pt idx="10309">
                        <c:v>14929.875</c:v>
                      </c:pt>
                      <c:pt idx="10310">
                        <c:v>17726.6015625</c:v>
                      </c:pt>
                      <c:pt idx="10311">
                        <c:v>19576.29296875</c:v>
                      </c:pt>
                      <c:pt idx="10312">
                        <c:v>19528.8984375</c:v>
                      </c:pt>
                      <c:pt idx="10313">
                        <c:v>19597.296875</c:v>
                      </c:pt>
                      <c:pt idx="10314">
                        <c:v>19592.47265625</c:v>
                      </c:pt>
                      <c:pt idx="10315">
                        <c:v>19714.828125</c:v>
                      </c:pt>
                      <c:pt idx="10316">
                        <c:v>19464.6796875</c:v>
                      </c:pt>
                      <c:pt idx="10317">
                        <c:v>19967.46484375</c:v>
                      </c:pt>
                      <c:pt idx="10318">
                        <c:v>19874.0078125</c:v>
                      </c:pt>
                      <c:pt idx="10319">
                        <c:v>20188.45703125</c:v>
                      </c:pt>
                      <c:pt idx="10320">
                        <c:v>19228.41796875</c:v>
                      </c:pt>
                      <c:pt idx="10321">
                        <c:v>19793.578125</c:v>
                      </c:pt>
                      <c:pt idx="10322">
                        <c:v>18879.125</c:v>
                      </c:pt>
                      <c:pt idx="10323">
                        <c:v>18216.8359375</c:v>
                      </c:pt>
                      <c:pt idx="10324">
                        <c:v>19402.09375</c:v>
                      </c:pt>
                      <c:pt idx="10325">
                        <c:v>18753.4765625</c:v>
                      </c:pt>
                      <c:pt idx="10326">
                        <c:v>20053.38671875</c:v>
                      </c:pt>
                      <c:pt idx="10327">
                        <c:v>19096.984375</c:v>
                      </c:pt>
                      <c:pt idx="10328">
                        <c:v>20311.6953125</c:v>
                      </c:pt>
                      <c:pt idx="10329">
                        <c:v>17776.765625</c:v>
                      </c:pt>
                      <c:pt idx="10330">
                        <c:v>19748.125</c:v>
                      </c:pt>
                      <c:pt idx="10331">
                        <c:v>20740.015625</c:v>
                      </c:pt>
                      <c:pt idx="10332">
                        <c:v>20330.1875</c:v>
                      </c:pt>
                      <c:pt idx="10333">
                        <c:v>19664.625</c:v>
                      </c:pt>
                      <c:pt idx="10334">
                        <c:v>17534.65625</c:v>
                      </c:pt>
                      <c:pt idx="10335">
                        <c:v>12452.375</c:v>
                      </c:pt>
                      <c:pt idx="10336">
                        <c:v>17543.5625</c:v>
                      </c:pt>
                      <c:pt idx="10337">
                        <c:v>20336.6953125</c:v>
                      </c:pt>
                      <c:pt idx="10338">
                        <c:v>21644.9453125</c:v>
                      </c:pt>
                      <c:pt idx="10339">
                        <c:v>15201.578125</c:v>
                      </c:pt>
                      <c:pt idx="10340">
                        <c:v>13657.09375</c:v>
                      </c:pt>
                      <c:pt idx="10341">
                        <c:v>13227.578125</c:v>
                      </c:pt>
                      <c:pt idx="10342">
                        <c:v>13217.0859375</c:v>
                      </c:pt>
                      <c:pt idx="10343">
                        <c:v>15772.015625</c:v>
                      </c:pt>
                      <c:pt idx="10344">
                        <c:v>19206.87109375</c:v>
                      </c:pt>
                      <c:pt idx="10345">
                        <c:v>20739.05078125</c:v>
                      </c:pt>
                      <c:pt idx="10346">
                        <c:v>17787.66796875</c:v>
                      </c:pt>
                      <c:pt idx="10347">
                        <c:v>18472.32421875</c:v>
                      </c:pt>
                      <c:pt idx="10348">
                        <c:v>20955.83984375</c:v>
                      </c:pt>
                      <c:pt idx="10349">
                        <c:v>19132.72265625</c:v>
                      </c:pt>
                      <c:pt idx="10350">
                        <c:v>18960.3515625</c:v>
                      </c:pt>
                      <c:pt idx="10351">
                        <c:v>19894.375</c:v>
                      </c:pt>
                      <c:pt idx="10352">
                        <c:v>22956.828125</c:v>
                      </c:pt>
                      <c:pt idx="10353">
                        <c:v>22664.2109375</c:v>
                      </c:pt>
                      <c:pt idx="10354">
                        <c:v>20151.078125</c:v>
                      </c:pt>
                      <c:pt idx="10355">
                        <c:v>23898.23046875</c:v>
                      </c:pt>
                      <c:pt idx="10356">
                        <c:v>23337.4375</c:v>
                      </c:pt>
                      <c:pt idx="10357">
                        <c:v>22473.39453125</c:v>
                      </c:pt>
                      <c:pt idx="10358">
                        <c:v>23553.58203125</c:v>
                      </c:pt>
                      <c:pt idx="10359">
                        <c:v>22010.26171875</c:v>
                      </c:pt>
                      <c:pt idx="10360">
                        <c:v>22919.6171875</c:v>
                      </c:pt>
                      <c:pt idx="10361">
                        <c:v>21776.18359375</c:v>
                      </c:pt>
                      <c:pt idx="10362">
                        <c:v>20037.875</c:v>
                      </c:pt>
                      <c:pt idx="10363">
                        <c:v>23458.76171875</c:v>
                      </c:pt>
                      <c:pt idx="10364">
                        <c:v>22799.3203125</c:v>
                      </c:pt>
                      <c:pt idx="10365">
                        <c:v>24001.20703125</c:v>
                      </c:pt>
                      <c:pt idx="10366">
                        <c:v>22723.4375</c:v>
                      </c:pt>
                      <c:pt idx="10367">
                        <c:v>19965.14453125</c:v>
                      </c:pt>
                      <c:pt idx="10368">
                        <c:v>20892.8671875</c:v>
                      </c:pt>
                      <c:pt idx="10369">
                        <c:v>20689.67578125</c:v>
                      </c:pt>
                      <c:pt idx="10370">
                        <c:v>15863.8203125</c:v>
                      </c:pt>
                      <c:pt idx="10371">
                        <c:v>15675.4609375</c:v>
                      </c:pt>
                      <c:pt idx="10372">
                        <c:v>21715.2265625</c:v>
                      </c:pt>
                      <c:pt idx="10373">
                        <c:v>16208.5546875</c:v>
                      </c:pt>
                      <c:pt idx="10374">
                        <c:v>10597.515625</c:v>
                      </c:pt>
                      <c:pt idx="10375">
                        <c:v>17636.875</c:v>
                      </c:pt>
                      <c:pt idx="10376">
                        <c:v>18417.171875</c:v>
                      </c:pt>
                      <c:pt idx="10377">
                        <c:v>21711.89453125</c:v>
                      </c:pt>
                      <c:pt idx="10378">
                        <c:v>19570.8125</c:v>
                      </c:pt>
                      <c:pt idx="10379">
                        <c:v>20850.7578125</c:v>
                      </c:pt>
                      <c:pt idx="10380">
                        <c:v>21026.4375</c:v>
                      </c:pt>
                      <c:pt idx="10381">
                        <c:v>19426.7109375</c:v>
                      </c:pt>
                      <c:pt idx="10382">
                        <c:v>4425.6953125</c:v>
                      </c:pt>
                      <c:pt idx="10383">
                        <c:v>7185.1484375</c:v>
                      </c:pt>
                      <c:pt idx="10384">
                        <c:v>5719.6796875</c:v>
                      </c:pt>
                      <c:pt idx="10385">
                        <c:v>2934.6640625</c:v>
                      </c:pt>
                      <c:pt idx="10386">
                        <c:v>6620.34375</c:v>
                      </c:pt>
                      <c:pt idx="10387">
                        <c:v>4037.3125</c:v>
                      </c:pt>
                      <c:pt idx="10388">
                        <c:v>1883.640625</c:v>
                      </c:pt>
                      <c:pt idx="10389">
                        <c:v>-1928.1328125</c:v>
                      </c:pt>
                      <c:pt idx="10390">
                        <c:v>3052.59375</c:v>
                      </c:pt>
                      <c:pt idx="10391">
                        <c:v>5244.2265625</c:v>
                      </c:pt>
                      <c:pt idx="10392">
                        <c:v>2920.75</c:v>
                      </c:pt>
                      <c:pt idx="10393">
                        <c:v>4658.3359375</c:v>
                      </c:pt>
                      <c:pt idx="10394">
                        <c:v>5860.3046875</c:v>
                      </c:pt>
                      <c:pt idx="10395">
                        <c:v>5318.046875</c:v>
                      </c:pt>
                      <c:pt idx="10396">
                        <c:v>6077.84375</c:v>
                      </c:pt>
                      <c:pt idx="10397">
                        <c:v>14949.71875</c:v>
                      </c:pt>
                      <c:pt idx="10398">
                        <c:v>14515.828125</c:v>
                      </c:pt>
                      <c:pt idx="10399">
                        <c:v>17768.234375</c:v>
                      </c:pt>
                      <c:pt idx="10400">
                        <c:v>16367.1328125</c:v>
                      </c:pt>
                      <c:pt idx="10401">
                        <c:v>15669.6328125</c:v>
                      </c:pt>
                      <c:pt idx="10402">
                        <c:v>17340.921875</c:v>
                      </c:pt>
                      <c:pt idx="10403">
                        <c:v>17553.6484375</c:v>
                      </c:pt>
                      <c:pt idx="10404">
                        <c:v>16142.109375</c:v>
                      </c:pt>
                      <c:pt idx="10405">
                        <c:v>15781.5546875</c:v>
                      </c:pt>
                      <c:pt idx="10406">
                        <c:v>17982.5078125</c:v>
                      </c:pt>
                      <c:pt idx="10407">
                        <c:v>17150.640625</c:v>
                      </c:pt>
                      <c:pt idx="10408">
                        <c:v>16571.7734375</c:v>
                      </c:pt>
                      <c:pt idx="10409">
                        <c:v>16349.1171875</c:v>
                      </c:pt>
                      <c:pt idx="10410">
                        <c:v>12265.609375</c:v>
                      </c:pt>
                      <c:pt idx="10411">
                        <c:v>13178.203125</c:v>
                      </c:pt>
                      <c:pt idx="10412">
                        <c:v>26770.37109375</c:v>
                      </c:pt>
                      <c:pt idx="10413">
                        <c:v>31196.05078125</c:v>
                      </c:pt>
                      <c:pt idx="10414">
                        <c:v>30904.86328125</c:v>
                      </c:pt>
                      <c:pt idx="10415">
                        <c:v>30455.34765625</c:v>
                      </c:pt>
                      <c:pt idx="10416">
                        <c:v>30036.53515625</c:v>
                      </c:pt>
                      <c:pt idx="10417">
                        <c:v>30159.13671875</c:v>
                      </c:pt>
                      <c:pt idx="10418">
                        <c:v>30988.53515625</c:v>
                      </c:pt>
                      <c:pt idx="10419">
                        <c:v>30280.92578125</c:v>
                      </c:pt>
                      <c:pt idx="10420">
                        <c:v>25931.80078125</c:v>
                      </c:pt>
                      <c:pt idx="10421">
                        <c:v>30985.42578125</c:v>
                      </c:pt>
                      <c:pt idx="10422">
                        <c:v>30652.47265625</c:v>
                      </c:pt>
                      <c:pt idx="10423">
                        <c:v>31013.515625</c:v>
                      </c:pt>
                      <c:pt idx="10424">
                        <c:v>30538.89453125</c:v>
                      </c:pt>
                      <c:pt idx="10425">
                        <c:v>28404.43359375</c:v>
                      </c:pt>
                      <c:pt idx="10426">
                        <c:v>28089.1875</c:v>
                      </c:pt>
                      <c:pt idx="10427">
                        <c:v>23914.3359375</c:v>
                      </c:pt>
                      <c:pt idx="10428">
                        <c:v>21889.453125</c:v>
                      </c:pt>
                      <c:pt idx="10429">
                        <c:v>23660.3359375</c:v>
                      </c:pt>
                      <c:pt idx="10430">
                        <c:v>23663.0234375</c:v>
                      </c:pt>
                      <c:pt idx="10431">
                        <c:v>21214.390625</c:v>
                      </c:pt>
                      <c:pt idx="10432">
                        <c:v>18852.5390625</c:v>
                      </c:pt>
                      <c:pt idx="10433">
                        <c:v>13996.4765625</c:v>
                      </c:pt>
                      <c:pt idx="10434">
                        <c:v>20783.109375</c:v>
                      </c:pt>
                      <c:pt idx="10435">
                        <c:v>24044.89453125</c:v>
                      </c:pt>
                      <c:pt idx="10436">
                        <c:v>22249.2265625</c:v>
                      </c:pt>
                      <c:pt idx="10437">
                        <c:v>20799.27734375</c:v>
                      </c:pt>
                      <c:pt idx="10438">
                        <c:v>21303.82421875</c:v>
                      </c:pt>
                      <c:pt idx="10439">
                        <c:v>21971.7578125</c:v>
                      </c:pt>
                      <c:pt idx="10440">
                        <c:v>23730.59765625</c:v>
                      </c:pt>
                      <c:pt idx="10441">
                        <c:v>23244.546875</c:v>
                      </c:pt>
                      <c:pt idx="10442">
                        <c:v>9638.59375</c:v>
                      </c:pt>
                      <c:pt idx="10443">
                        <c:v>11406.5625</c:v>
                      </c:pt>
                      <c:pt idx="10444">
                        <c:v>10932.6796875</c:v>
                      </c:pt>
                      <c:pt idx="10445">
                        <c:v>7179.609375</c:v>
                      </c:pt>
                      <c:pt idx="10446">
                        <c:v>6896</c:v>
                      </c:pt>
                      <c:pt idx="10447">
                        <c:v>7638.078125</c:v>
                      </c:pt>
                      <c:pt idx="10448">
                        <c:v>8073.515625</c:v>
                      </c:pt>
                      <c:pt idx="10449">
                        <c:v>10795.3828125</c:v>
                      </c:pt>
                      <c:pt idx="10450">
                        <c:v>13087.15625</c:v>
                      </c:pt>
                      <c:pt idx="10451">
                        <c:v>10591.8046875</c:v>
                      </c:pt>
                      <c:pt idx="10452">
                        <c:v>7167.765625</c:v>
                      </c:pt>
                      <c:pt idx="10453">
                        <c:v>4833.34375</c:v>
                      </c:pt>
                      <c:pt idx="10454">
                        <c:v>-549.4609375</c:v>
                      </c:pt>
                      <c:pt idx="10455">
                        <c:v>12506.03125</c:v>
                      </c:pt>
                      <c:pt idx="10456">
                        <c:v>12639.1875</c:v>
                      </c:pt>
                      <c:pt idx="10457">
                        <c:v>12060.7109375</c:v>
                      </c:pt>
                      <c:pt idx="10458">
                        <c:v>11484.4375</c:v>
                      </c:pt>
                      <c:pt idx="10459">
                        <c:v>12756.8828125</c:v>
                      </c:pt>
                      <c:pt idx="10460">
                        <c:v>12872.77734375</c:v>
                      </c:pt>
                      <c:pt idx="10461">
                        <c:v>10353.1875</c:v>
                      </c:pt>
                      <c:pt idx="10462">
                        <c:v>8753.5234375</c:v>
                      </c:pt>
                      <c:pt idx="10463">
                        <c:v>11360.703125</c:v>
                      </c:pt>
                      <c:pt idx="10464">
                        <c:v>12477.625</c:v>
                      </c:pt>
                      <c:pt idx="10465">
                        <c:v>9618.25</c:v>
                      </c:pt>
                      <c:pt idx="10466">
                        <c:v>7776.46875</c:v>
                      </c:pt>
                      <c:pt idx="10467">
                        <c:v>7867.4453125</c:v>
                      </c:pt>
                      <c:pt idx="10468">
                        <c:v>9619.5703125</c:v>
                      </c:pt>
                      <c:pt idx="10469">
                        <c:v>11253.7109375</c:v>
                      </c:pt>
                      <c:pt idx="10470">
                        <c:v>11555.2734375</c:v>
                      </c:pt>
                      <c:pt idx="10471">
                        <c:v>12851.9375</c:v>
                      </c:pt>
                      <c:pt idx="10472">
                        <c:v>20155.046875</c:v>
                      </c:pt>
                      <c:pt idx="10473">
                        <c:v>18281.7109375</c:v>
                      </c:pt>
                      <c:pt idx="10474">
                        <c:v>16386.8984375</c:v>
                      </c:pt>
                      <c:pt idx="10475">
                        <c:v>14235.84375</c:v>
                      </c:pt>
                      <c:pt idx="10476">
                        <c:v>12686.58984375</c:v>
                      </c:pt>
                      <c:pt idx="10477">
                        <c:v>12552.94140625</c:v>
                      </c:pt>
                      <c:pt idx="10478">
                        <c:v>15048.765625</c:v>
                      </c:pt>
                      <c:pt idx="10479">
                        <c:v>17000.16796875</c:v>
                      </c:pt>
                      <c:pt idx="10480">
                        <c:v>19782.18359375</c:v>
                      </c:pt>
                      <c:pt idx="10481">
                        <c:v>20760.93359375</c:v>
                      </c:pt>
                      <c:pt idx="10482">
                        <c:v>22010.6953125</c:v>
                      </c:pt>
                      <c:pt idx="10483">
                        <c:v>20650.203125</c:v>
                      </c:pt>
                      <c:pt idx="10484">
                        <c:v>19700.50390625</c:v>
                      </c:pt>
                      <c:pt idx="10485">
                        <c:v>21114.16015625</c:v>
                      </c:pt>
                      <c:pt idx="10486">
                        <c:v>21241.171875</c:v>
                      </c:pt>
                      <c:pt idx="10487">
                        <c:v>14615.71875</c:v>
                      </c:pt>
                      <c:pt idx="10488">
                        <c:v>15871.453125</c:v>
                      </c:pt>
                      <c:pt idx="10489">
                        <c:v>17075.7109375</c:v>
                      </c:pt>
                      <c:pt idx="10490">
                        <c:v>16328.3671875</c:v>
                      </c:pt>
                      <c:pt idx="10491">
                        <c:v>16516.3671875</c:v>
                      </c:pt>
                      <c:pt idx="10492">
                        <c:v>15703.3046875</c:v>
                      </c:pt>
                      <c:pt idx="10493">
                        <c:v>14970.234375</c:v>
                      </c:pt>
                      <c:pt idx="10494">
                        <c:v>16298.6328125</c:v>
                      </c:pt>
                      <c:pt idx="10495">
                        <c:v>14223.6015625</c:v>
                      </c:pt>
                      <c:pt idx="10496">
                        <c:v>11106.671875</c:v>
                      </c:pt>
                      <c:pt idx="10497">
                        <c:v>12613.8984375</c:v>
                      </c:pt>
                      <c:pt idx="10498">
                        <c:v>14750.6875</c:v>
                      </c:pt>
                      <c:pt idx="10499">
                        <c:v>14011.8125</c:v>
                      </c:pt>
                      <c:pt idx="10500">
                        <c:v>14938.4921875</c:v>
                      </c:pt>
                      <c:pt idx="10501">
                        <c:v>14842.3984375</c:v>
                      </c:pt>
                      <c:pt idx="10502">
                        <c:v>20988.48046875</c:v>
                      </c:pt>
                      <c:pt idx="10503">
                        <c:v>19874.2109375</c:v>
                      </c:pt>
                      <c:pt idx="10504">
                        <c:v>21285.19140625</c:v>
                      </c:pt>
                      <c:pt idx="10505">
                        <c:v>21095.05078125</c:v>
                      </c:pt>
                      <c:pt idx="10506">
                        <c:v>20972.1953125</c:v>
                      </c:pt>
                      <c:pt idx="10507">
                        <c:v>21075.8671875</c:v>
                      </c:pt>
                      <c:pt idx="10508">
                        <c:v>20509.78125</c:v>
                      </c:pt>
                      <c:pt idx="10509">
                        <c:v>21145.5625</c:v>
                      </c:pt>
                      <c:pt idx="10510">
                        <c:v>20033.765625</c:v>
                      </c:pt>
                      <c:pt idx="10511">
                        <c:v>16700.28125</c:v>
                      </c:pt>
                      <c:pt idx="10512">
                        <c:v>11943.78125</c:v>
                      </c:pt>
                      <c:pt idx="10513">
                        <c:v>13059.078125</c:v>
                      </c:pt>
                      <c:pt idx="10514">
                        <c:v>18729.2421875</c:v>
                      </c:pt>
                      <c:pt idx="10515">
                        <c:v>20903.4296875</c:v>
                      </c:pt>
                      <c:pt idx="10516">
                        <c:v>17878.703125</c:v>
                      </c:pt>
                      <c:pt idx="10517">
                        <c:v>19740.515625</c:v>
                      </c:pt>
                      <c:pt idx="10518">
                        <c:v>21534.484375</c:v>
                      </c:pt>
                      <c:pt idx="10519">
                        <c:v>20891.62890625</c:v>
                      </c:pt>
                      <c:pt idx="10520">
                        <c:v>21183.62109375</c:v>
                      </c:pt>
                      <c:pt idx="10521">
                        <c:v>21303.26171875</c:v>
                      </c:pt>
                      <c:pt idx="10522">
                        <c:v>22287.484375</c:v>
                      </c:pt>
                      <c:pt idx="10523">
                        <c:v>21196.8671875</c:v>
                      </c:pt>
                      <c:pt idx="10524">
                        <c:v>19375.953125</c:v>
                      </c:pt>
                      <c:pt idx="10525">
                        <c:v>17155.2265625</c:v>
                      </c:pt>
                      <c:pt idx="10526">
                        <c:v>21548.54296875</c:v>
                      </c:pt>
                      <c:pt idx="10527">
                        <c:v>21836.078125</c:v>
                      </c:pt>
                      <c:pt idx="10528">
                        <c:v>17143.1015625</c:v>
                      </c:pt>
                      <c:pt idx="10529">
                        <c:v>14755.578125</c:v>
                      </c:pt>
                      <c:pt idx="10530">
                        <c:v>18804.82421875</c:v>
                      </c:pt>
                      <c:pt idx="10531">
                        <c:v>20453.6875</c:v>
                      </c:pt>
                      <c:pt idx="10532">
                        <c:v>22412.14453125</c:v>
                      </c:pt>
                      <c:pt idx="10533">
                        <c:v>22876.76171875</c:v>
                      </c:pt>
                      <c:pt idx="10534">
                        <c:v>23294.8359375</c:v>
                      </c:pt>
                      <c:pt idx="10535">
                        <c:v>23428.8046875</c:v>
                      </c:pt>
                      <c:pt idx="10536">
                        <c:v>21350.9921875</c:v>
                      </c:pt>
                      <c:pt idx="10537">
                        <c:v>19335.3125</c:v>
                      </c:pt>
                      <c:pt idx="10538">
                        <c:v>19317.8515625</c:v>
                      </c:pt>
                      <c:pt idx="10539">
                        <c:v>23041.0703125</c:v>
                      </c:pt>
                      <c:pt idx="10540">
                        <c:v>23019.1015625</c:v>
                      </c:pt>
                      <c:pt idx="10541">
                        <c:v>20333.39453125</c:v>
                      </c:pt>
                      <c:pt idx="10542">
                        <c:v>18603.5703125</c:v>
                      </c:pt>
                      <c:pt idx="10543">
                        <c:v>19319.74609375</c:v>
                      </c:pt>
                      <c:pt idx="10544">
                        <c:v>21944.75390625</c:v>
                      </c:pt>
                      <c:pt idx="10545">
                        <c:v>21173.265625</c:v>
                      </c:pt>
                      <c:pt idx="10546">
                        <c:v>19373.78125</c:v>
                      </c:pt>
                      <c:pt idx="10547">
                        <c:v>19481.17578125</c:v>
                      </c:pt>
                      <c:pt idx="10548">
                        <c:v>18697.5390625</c:v>
                      </c:pt>
                      <c:pt idx="10549">
                        <c:v>21665.48828125</c:v>
                      </c:pt>
                      <c:pt idx="10550">
                        <c:v>20184</c:v>
                      </c:pt>
                      <c:pt idx="10551">
                        <c:v>16068.1640625</c:v>
                      </c:pt>
                      <c:pt idx="10552">
                        <c:v>11143.71875</c:v>
                      </c:pt>
                      <c:pt idx="10553">
                        <c:v>15929.2890625</c:v>
                      </c:pt>
                      <c:pt idx="10554">
                        <c:v>20852.546875</c:v>
                      </c:pt>
                      <c:pt idx="10555">
                        <c:v>20893.46484375</c:v>
                      </c:pt>
                      <c:pt idx="10556">
                        <c:v>21235.21875</c:v>
                      </c:pt>
                      <c:pt idx="10557">
                        <c:v>20238.109375</c:v>
                      </c:pt>
                      <c:pt idx="10558">
                        <c:v>21301.53125</c:v>
                      </c:pt>
                      <c:pt idx="10559">
                        <c:v>21194.109375</c:v>
                      </c:pt>
                      <c:pt idx="10560">
                        <c:v>19971.796875</c:v>
                      </c:pt>
                      <c:pt idx="10561">
                        <c:v>16835.1328125</c:v>
                      </c:pt>
                      <c:pt idx="10562">
                        <c:v>25728.50390625</c:v>
                      </c:pt>
                      <c:pt idx="10563">
                        <c:v>24258.3125</c:v>
                      </c:pt>
                      <c:pt idx="10564">
                        <c:v>19028.1640625</c:v>
                      </c:pt>
                      <c:pt idx="10565">
                        <c:v>23884.28125</c:v>
                      </c:pt>
                      <c:pt idx="10566">
                        <c:v>26457.99609375</c:v>
                      </c:pt>
                      <c:pt idx="10567">
                        <c:v>26205.86328125</c:v>
                      </c:pt>
                      <c:pt idx="10568">
                        <c:v>25776.421875</c:v>
                      </c:pt>
                      <c:pt idx="10569">
                        <c:v>21514.171875</c:v>
                      </c:pt>
                      <c:pt idx="10570">
                        <c:v>25059.3984375</c:v>
                      </c:pt>
                      <c:pt idx="10571">
                        <c:v>25502.6171875</c:v>
                      </c:pt>
                      <c:pt idx="10572">
                        <c:v>26164.87890625</c:v>
                      </c:pt>
                      <c:pt idx="10573">
                        <c:v>26306.1953125</c:v>
                      </c:pt>
                      <c:pt idx="10574">
                        <c:v>26126.66015625</c:v>
                      </c:pt>
                      <c:pt idx="10575">
                        <c:v>23378.73828125</c:v>
                      </c:pt>
                      <c:pt idx="10576">
                        <c:v>22599.125</c:v>
                      </c:pt>
                      <c:pt idx="10577">
                        <c:v>20799.453125</c:v>
                      </c:pt>
                      <c:pt idx="10578">
                        <c:v>19762.421875</c:v>
                      </c:pt>
                      <c:pt idx="10579">
                        <c:v>16537.21875</c:v>
                      </c:pt>
                      <c:pt idx="10580">
                        <c:v>15755.4765625</c:v>
                      </c:pt>
                      <c:pt idx="10581">
                        <c:v>17405.453125</c:v>
                      </c:pt>
                      <c:pt idx="10582">
                        <c:v>18564.7890625</c:v>
                      </c:pt>
                      <c:pt idx="10583">
                        <c:v>21310.515625</c:v>
                      </c:pt>
                      <c:pt idx="10584">
                        <c:v>21730.28125</c:v>
                      </c:pt>
                      <c:pt idx="10585">
                        <c:v>22660.8828125</c:v>
                      </c:pt>
                      <c:pt idx="10586">
                        <c:v>21348.359375</c:v>
                      </c:pt>
                      <c:pt idx="10587">
                        <c:v>17678.890625</c:v>
                      </c:pt>
                      <c:pt idx="10588">
                        <c:v>16450.90625</c:v>
                      </c:pt>
                      <c:pt idx="10589">
                        <c:v>13270.25</c:v>
                      </c:pt>
                      <c:pt idx="10590">
                        <c:v>21018.1640625</c:v>
                      </c:pt>
                      <c:pt idx="10591">
                        <c:v>20401.48828125</c:v>
                      </c:pt>
                      <c:pt idx="10592">
                        <c:v>25485.26953125</c:v>
                      </c:pt>
                      <c:pt idx="10593">
                        <c:v>22184.84375</c:v>
                      </c:pt>
                      <c:pt idx="10594">
                        <c:v>21292.37109375</c:v>
                      </c:pt>
                      <c:pt idx="10595">
                        <c:v>22434.87890625</c:v>
                      </c:pt>
                      <c:pt idx="10596">
                        <c:v>25753.5234375</c:v>
                      </c:pt>
                      <c:pt idx="10597">
                        <c:v>27155.00390625</c:v>
                      </c:pt>
                      <c:pt idx="10598">
                        <c:v>27156.5625</c:v>
                      </c:pt>
                      <c:pt idx="10599">
                        <c:v>25608.56640625</c:v>
                      </c:pt>
                      <c:pt idx="10600">
                        <c:v>26125.484375</c:v>
                      </c:pt>
                      <c:pt idx="10601">
                        <c:v>26747.48046875</c:v>
                      </c:pt>
                      <c:pt idx="10602">
                        <c:v>23189.66015625</c:v>
                      </c:pt>
                      <c:pt idx="10603">
                        <c:v>26922.125</c:v>
                      </c:pt>
                      <c:pt idx="10604">
                        <c:v>24069.5625</c:v>
                      </c:pt>
                      <c:pt idx="10605">
                        <c:v>26605.5078125</c:v>
                      </c:pt>
                      <c:pt idx="10606">
                        <c:v>27045.91796875</c:v>
                      </c:pt>
                      <c:pt idx="10607">
                        <c:v>19363.0234375</c:v>
                      </c:pt>
                      <c:pt idx="10608">
                        <c:v>20666.66015625</c:v>
                      </c:pt>
                      <c:pt idx="10609">
                        <c:v>18720.453125</c:v>
                      </c:pt>
                      <c:pt idx="10610">
                        <c:v>17684.16796875</c:v>
                      </c:pt>
                      <c:pt idx="10611">
                        <c:v>17592.60546875</c:v>
                      </c:pt>
                      <c:pt idx="10612">
                        <c:v>17938.609375</c:v>
                      </c:pt>
                      <c:pt idx="10613">
                        <c:v>20782.61328125</c:v>
                      </c:pt>
                      <c:pt idx="10614">
                        <c:v>16958.60546875</c:v>
                      </c:pt>
                      <c:pt idx="10615">
                        <c:v>18745.4375</c:v>
                      </c:pt>
                      <c:pt idx="10616">
                        <c:v>17406.140625</c:v>
                      </c:pt>
                      <c:pt idx="10617">
                        <c:v>16827.9375</c:v>
                      </c:pt>
                      <c:pt idx="10618">
                        <c:v>17629.640625</c:v>
                      </c:pt>
                      <c:pt idx="10619">
                        <c:v>20939.12890625</c:v>
                      </c:pt>
                      <c:pt idx="10620">
                        <c:v>20796.8671875</c:v>
                      </c:pt>
                      <c:pt idx="10621">
                        <c:v>20006.9765625</c:v>
                      </c:pt>
                      <c:pt idx="10622">
                        <c:v>14373.34375</c:v>
                      </c:pt>
                      <c:pt idx="10623">
                        <c:v>12631.1796875</c:v>
                      </c:pt>
                      <c:pt idx="10624">
                        <c:v>10310.3515625</c:v>
                      </c:pt>
                      <c:pt idx="10625">
                        <c:v>8109.2421875</c:v>
                      </c:pt>
                      <c:pt idx="10626">
                        <c:v>7431.375</c:v>
                      </c:pt>
                      <c:pt idx="10627">
                        <c:v>8136.8828125</c:v>
                      </c:pt>
                      <c:pt idx="10628">
                        <c:v>10679.453125</c:v>
                      </c:pt>
                      <c:pt idx="10629">
                        <c:v>11898.96484375</c:v>
                      </c:pt>
                      <c:pt idx="10630">
                        <c:v>14643.90234375</c:v>
                      </c:pt>
                      <c:pt idx="10631">
                        <c:v>15642.94921875</c:v>
                      </c:pt>
                      <c:pt idx="10632">
                        <c:v>15900.078125</c:v>
                      </c:pt>
                      <c:pt idx="10633">
                        <c:v>14410.8671875</c:v>
                      </c:pt>
                      <c:pt idx="10634">
                        <c:v>13327.4921875</c:v>
                      </c:pt>
                      <c:pt idx="10635">
                        <c:v>15449.85546875</c:v>
                      </c:pt>
                      <c:pt idx="10636">
                        <c:v>15176.40625</c:v>
                      </c:pt>
                      <c:pt idx="10637">
                        <c:v>18109.1796875</c:v>
                      </c:pt>
                      <c:pt idx="10638">
                        <c:v>18862.7734375</c:v>
                      </c:pt>
                      <c:pt idx="10639">
                        <c:v>18472.6796875</c:v>
                      </c:pt>
                      <c:pt idx="10640">
                        <c:v>18234.796875</c:v>
                      </c:pt>
                      <c:pt idx="10641">
                        <c:v>19149.921875</c:v>
                      </c:pt>
                      <c:pt idx="10642">
                        <c:v>19295.0390625</c:v>
                      </c:pt>
                      <c:pt idx="10643">
                        <c:v>17792.5078125</c:v>
                      </c:pt>
                      <c:pt idx="10644">
                        <c:v>15365.9765625</c:v>
                      </c:pt>
                      <c:pt idx="10645">
                        <c:v>13578.6640625</c:v>
                      </c:pt>
                      <c:pt idx="10646">
                        <c:v>17153.859375</c:v>
                      </c:pt>
                      <c:pt idx="10647">
                        <c:v>15124.96875</c:v>
                      </c:pt>
                      <c:pt idx="10648">
                        <c:v>11541.5234375</c:v>
                      </c:pt>
                      <c:pt idx="10649">
                        <c:v>19481.171875</c:v>
                      </c:pt>
                      <c:pt idx="10650">
                        <c:v>18092.58203125</c:v>
                      </c:pt>
                      <c:pt idx="10651">
                        <c:v>14110.58203125</c:v>
                      </c:pt>
                      <c:pt idx="10652">
                        <c:v>4417.1796875</c:v>
                      </c:pt>
                      <c:pt idx="10653">
                        <c:v>6362.1875</c:v>
                      </c:pt>
                      <c:pt idx="10654">
                        <c:v>1959.8515625</c:v>
                      </c:pt>
                      <c:pt idx="10655">
                        <c:v>-3884.0390625</c:v>
                      </c:pt>
                      <c:pt idx="10656">
                        <c:v>-4275.09375</c:v>
                      </c:pt>
                      <c:pt idx="10657">
                        <c:v>-3379.0390625</c:v>
                      </c:pt>
                      <c:pt idx="10658">
                        <c:v>-5806.28125</c:v>
                      </c:pt>
                      <c:pt idx="10659">
                        <c:v>-3655.6015625</c:v>
                      </c:pt>
                      <c:pt idx="10660">
                        <c:v>-1407.0546875</c:v>
                      </c:pt>
                      <c:pt idx="10661">
                        <c:v>-3090.5234375</c:v>
                      </c:pt>
                      <c:pt idx="10662">
                        <c:v>-4633.3203125</c:v>
                      </c:pt>
                      <c:pt idx="10663">
                        <c:v>-8022.2109375</c:v>
                      </c:pt>
                      <c:pt idx="10664">
                        <c:v>-8311.640625</c:v>
                      </c:pt>
                      <c:pt idx="10665">
                        <c:v>-10261.890625</c:v>
                      </c:pt>
                      <c:pt idx="10666">
                        <c:v>3770.7578125</c:v>
                      </c:pt>
                      <c:pt idx="10667">
                        <c:v>21233.21875</c:v>
                      </c:pt>
                      <c:pt idx="10668">
                        <c:v>18980.359375</c:v>
                      </c:pt>
                      <c:pt idx="10669">
                        <c:v>21692.53125</c:v>
                      </c:pt>
                      <c:pt idx="10670">
                        <c:v>20666.265625</c:v>
                      </c:pt>
                      <c:pt idx="10671">
                        <c:v>19424.4609375</c:v>
                      </c:pt>
                      <c:pt idx="10672">
                        <c:v>18168.0546875</c:v>
                      </c:pt>
                      <c:pt idx="10673">
                        <c:v>18883.6875</c:v>
                      </c:pt>
                      <c:pt idx="10674">
                        <c:v>21658.0625</c:v>
                      </c:pt>
                      <c:pt idx="10675">
                        <c:v>20479.5859375</c:v>
                      </c:pt>
                      <c:pt idx="10676">
                        <c:v>20563.890625</c:v>
                      </c:pt>
                      <c:pt idx="10677">
                        <c:v>20795.7109375</c:v>
                      </c:pt>
                      <c:pt idx="10678">
                        <c:v>21527.765625</c:v>
                      </c:pt>
                      <c:pt idx="10679">
                        <c:v>20503.7890625</c:v>
                      </c:pt>
                      <c:pt idx="10680">
                        <c:v>21017.8359375</c:v>
                      </c:pt>
                      <c:pt idx="10681">
                        <c:v>21970.03125</c:v>
                      </c:pt>
                      <c:pt idx="10682">
                        <c:v>19431.6796875</c:v>
                      </c:pt>
                      <c:pt idx="10683">
                        <c:v>17362.5234375</c:v>
                      </c:pt>
                      <c:pt idx="10684">
                        <c:v>14858.6171875</c:v>
                      </c:pt>
                      <c:pt idx="10685">
                        <c:v>13151.2578125</c:v>
                      </c:pt>
                      <c:pt idx="10686">
                        <c:v>12747.28125</c:v>
                      </c:pt>
                      <c:pt idx="10687">
                        <c:v>14356.1953125</c:v>
                      </c:pt>
                      <c:pt idx="10688">
                        <c:v>17584.6796875</c:v>
                      </c:pt>
                      <c:pt idx="10689">
                        <c:v>21099.390625</c:v>
                      </c:pt>
                      <c:pt idx="10690">
                        <c:v>20112.8203125</c:v>
                      </c:pt>
                      <c:pt idx="10691">
                        <c:v>20562.2890625</c:v>
                      </c:pt>
                      <c:pt idx="10692">
                        <c:v>20605.59375</c:v>
                      </c:pt>
                      <c:pt idx="10693">
                        <c:v>19958.8359375</c:v>
                      </c:pt>
                      <c:pt idx="10694">
                        <c:v>20904.6640625</c:v>
                      </c:pt>
                      <c:pt idx="10695">
                        <c:v>20793.0625</c:v>
                      </c:pt>
                      <c:pt idx="10696">
                        <c:v>21002.6953125</c:v>
                      </c:pt>
                      <c:pt idx="10697">
                        <c:v>22284.734375</c:v>
                      </c:pt>
                      <c:pt idx="10698">
                        <c:v>21573.1484375</c:v>
                      </c:pt>
                      <c:pt idx="10699">
                        <c:v>19912.296875</c:v>
                      </c:pt>
                      <c:pt idx="10700">
                        <c:v>21086.921875</c:v>
                      </c:pt>
                      <c:pt idx="10701">
                        <c:v>22383.078125</c:v>
                      </c:pt>
                      <c:pt idx="10702">
                        <c:v>22362.5625</c:v>
                      </c:pt>
                      <c:pt idx="10703">
                        <c:v>21637.1484375</c:v>
                      </c:pt>
                      <c:pt idx="10704">
                        <c:v>19225.46875</c:v>
                      </c:pt>
                      <c:pt idx="10705">
                        <c:v>16608.2109375</c:v>
                      </c:pt>
                      <c:pt idx="10706">
                        <c:v>12726.4140625</c:v>
                      </c:pt>
                      <c:pt idx="10707">
                        <c:v>18474.1953125</c:v>
                      </c:pt>
                      <c:pt idx="10708">
                        <c:v>22893.75</c:v>
                      </c:pt>
                      <c:pt idx="10709">
                        <c:v>22605.5</c:v>
                      </c:pt>
                      <c:pt idx="10710">
                        <c:v>22828.78125</c:v>
                      </c:pt>
                      <c:pt idx="10711">
                        <c:v>22819.1484375</c:v>
                      </c:pt>
                      <c:pt idx="10712">
                        <c:v>19777.96484375</c:v>
                      </c:pt>
                      <c:pt idx="10713">
                        <c:v>19457.1640625</c:v>
                      </c:pt>
                      <c:pt idx="10714">
                        <c:v>17379.1015625</c:v>
                      </c:pt>
                      <c:pt idx="10715">
                        <c:v>15200.578125</c:v>
                      </c:pt>
                      <c:pt idx="10716">
                        <c:v>13232.75</c:v>
                      </c:pt>
                      <c:pt idx="10717">
                        <c:v>13638.7734375</c:v>
                      </c:pt>
                      <c:pt idx="10718">
                        <c:v>16125.9453125</c:v>
                      </c:pt>
                      <c:pt idx="10719">
                        <c:v>17703.75</c:v>
                      </c:pt>
                      <c:pt idx="10720">
                        <c:v>19261.6328125</c:v>
                      </c:pt>
                      <c:pt idx="10721">
                        <c:v>19462.15625</c:v>
                      </c:pt>
                      <c:pt idx="10722">
                        <c:v>19603.015625</c:v>
                      </c:pt>
                      <c:pt idx="10723">
                        <c:v>15926.9921875</c:v>
                      </c:pt>
                      <c:pt idx="10724">
                        <c:v>13008.5859375</c:v>
                      </c:pt>
                      <c:pt idx="10725">
                        <c:v>10043.140625</c:v>
                      </c:pt>
                      <c:pt idx="10726">
                        <c:v>17048.4296875</c:v>
                      </c:pt>
                      <c:pt idx="10727">
                        <c:v>14409.0546875</c:v>
                      </c:pt>
                      <c:pt idx="10728">
                        <c:v>14744.3046875</c:v>
                      </c:pt>
                      <c:pt idx="10729">
                        <c:v>15203.5390625</c:v>
                      </c:pt>
                      <c:pt idx="10730">
                        <c:v>14217.25</c:v>
                      </c:pt>
                      <c:pt idx="10731">
                        <c:v>12043.390625</c:v>
                      </c:pt>
                      <c:pt idx="10732">
                        <c:v>12489.78125</c:v>
                      </c:pt>
                      <c:pt idx="10733">
                        <c:v>12890.03125</c:v>
                      </c:pt>
                      <c:pt idx="10734">
                        <c:v>12554.9453125</c:v>
                      </c:pt>
                      <c:pt idx="10735">
                        <c:v>12462.609375</c:v>
                      </c:pt>
                      <c:pt idx="10736">
                        <c:v>13750.6875</c:v>
                      </c:pt>
                      <c:pt idx="10737">
                        <c:v>14185.8515625</c:v>
                      </c:pt>
                      <c:pt idx="10738">
                        <c:v>13912.390625</c:v>
                      </c:pt>
                      <c:pt idx="10739">
                        <c:v>12819.8046875</c:v>
                      </c:pt>
                      <c:pt idx="10740">
                        <c:v>14055.7421875</c:v>
                      </c:pt>
                      <c:pt idx="10741">
                        <c:v>12225.2265625</c:v>
                      </c:pt>
                      <c:pt idx="10742">
                        <c:v>22760.21875</c:v>
                      </c:pt>
                      <c:pt idx="10743">
                        <c:v>25704.2578125</c:v>
                      </c:pt>
                      <c:pt idx="10744">
                        <c:v>25410.59375</c:v>
                      </c:pt>
                      <c:pt idx="10745">
                        <c:v>25480.3203125</c:v>
                      </c:pt>
                      <c:pt idx="10746">
                        <c:v>24344.8515625</c:v>
                      </c:pt>
                      <c:pt idx="10747">
                        <c:v>24312.28125</c:v>
                      </c:pt>
                      <c:pt idx="10748">
                        <c:v>25512.2109375</c:v>
                      </c:pt>
                      <c:pt idx="10749">
                        <c:v>24295.4921875</c:v>
                      </c:pt>
                      <c:pt idx="10750">
                        <c:v>24367.7578125</c:v>
                      </c:pt>
                      <c:pt idx="10751">
                        <c:v>24420.359375</c:v>
                      </c:pt>
                      <c:pt idx="10752">
                        <c:v>24761.79296875</c:v>
                      </c:pt>
                      <c:pt idx="10753">
                        <c:v>24422.7578125</c:v>
                      </c:pt>
                      <c:pt idx="10754">
                        <c:v>23973.234375</c:v>
                      </c:pt>
                      <c:pt idx="10755">
                        <c:v>24439.08984375</c:v>
                      </c:pt>
                      <c:pt idx="10756">
                        <c:v>25428.8359375</c:v>
                      </c:pt>
                      <c:pt idx="10757">
                        <c:v>5994.234375</c:v>
                      </c:pt>
                      <c:pt idx="10758">
                        <c:v>5510.7734375</c:v>
                      </c:pt>
                      <c:pt idx="10759">
                        <c:v>8630.5</c:v>
                      </c:pt>
                      <c:pt idx="10760">
                        <c:v>6377.9921875</c:v>
                      </c:pt>
                      <c:pt idx="10761">
                        <c:v>4408.625</c:v>
                      </c:pt>
                      <c:pt idx="10762">
                        <c:v>9402.3046875</c:v>
                      </c:pt>
                      <c:pt idx="10763">
                        <c:v>9495.375</c:v>
                      </c:pt>
                      <c:pt idx="10764">
                        <c:v>8566.46875</c:v>
                      </c:pt>
                      <c:pt idx="10765">
                        <c:v>7128.84375</c:v>
                      </c:pt>
                      <c:pt idx="10766">
                        <c:v>1876.875</c:v>
                      </c:pt>
                      <c:pt idx="10767">
                        <c:v>6717.1953125</c:v>
                      </c:pt>
                      <c:pt idx="10768">
                        <c:v>7268.4140625</c:v>
                      </c:pt>
                      <c:pt idx="10769">
                        <c:v>5469.171875</c:v>
                      </c:pt>
                      <c:pt idx="10770">
                        <c:v>7725.296875</c:v>
                      </c:pt>
                      <c:pt idx="10771">
                        <c:v>8940.8671875</c:v>
                      </c:pt>
                      <c:pt idx="10772">
                        <c:v>27000.8125</c:v>
                      </c:pt>
                      <c:pt idx="10773">
                        <c:v>22185.109375</c:v>
                      </c:pt>
                      <c:pt idx="10774">
                        <c:v>26229.875</c:v>
                      </c:pt>
                      <c:pt idx="10775">
                        <c:v>27481.125</c:v>
                      </c:pt>
                      <c:pt idx="10776">
                        <c:v>27490.0078125</c:v>
                      </c:pt>
                      <c:pt idx="10777">
                        <c:v>27410.8046875</c:v>
                      </c:pt>
                      <c:pt idx="10778">
                        <c:v>26819.3203125</c:v>
                      </c:pt>
                      <c:pt idx="10779">
                        <c:v>26352.1796875</c:v>
                      </c:pt>
                      <c:pt idx="10780">
                        <c:v>27275.78125</c:v>
                      </c:pt>
                      <c:pt idx="10781">
                        <c:v>25207.1015625</c:v>
                      </c:pt>
                      <c:pt idx="10782">
                        <c:v>21153.265625</c:v>
                      </c:pt>
                      <c:pt idx="10783">
                        <c:v>27375.9375</c:v>
                      </c:pt>
                      <c:pt idx="10784">
                        <c:v>26745.9453125</c:v>
                      </c:pt>
                      <c:pt idx="10785">
                        <c:v>23826.3984375</c:v>
                      </c:pt>
                      <c:pt idx="10786">
                        <c:v>23696.453125</c:v>
                      </c:pt>
                      <c:pt idx="10787">
                        <c:v>18055.3984375</c:v>
                      </c:pt>
                      <c:pt idx="10788">
                        <c:v>16512.7578125</c:v>
                      </c:pt>
                      <c:pt idx="10789">
                        <c:v>14514.09375</c:v>
                      </c:pt>
                      <c:pt idx="10790">
                        <c:v>13672.0078125</c:v>
                      </c:pt>
                      <c:pt idx="10791">
                        <c:v>13817.0859375</c:v>
                      </c:pt>
                      <c:pt idx="10792">
                        <c:v>16400.1640625</c:v>
                      </c:pt>
                      <c:pt idx="10793">
                        <c:v>18123.2578125</c:v>
                      </c:pt>
                      <c:pt idx="10794">
                        <c:v>19133.65625</c:v>
                      </c:pt>
                      <c:pt idx="10795">
                        <c:v>20774.6796875</c:v>
                      </c:pt>
                      <c:pt idx="10796">
                        <c:v>21764.453125</c:v>
                      </c:pt>
                      <c:pt idx="10797">
                        <c:v>21798.8046875</c:v>
                      </c:pt>
                      <c:pt idx="10798">
                        <c:v>18736.6015625</c:v>
                      </c:pt>
                      <c:pt idx="10799">
                        <c:v>15717.3515625</c:v>
                      </c:pt>
                      <c:pt idx="10800">
                        <c:v>12784.3046875</c:v>
                      </c:pt>
                      <c:pt idx="10801">
                        <c:v>20114.078125</c:v>
                      </c:pt>
                      <c:pt idx="10802">
                        <c:v>19171.65625</c:v>
                      </c:pt>
                      <c:pt idx="10803">
                        <c:v>18454.3046875</c:v>
                      </c:pt>
                      <c:pt idx="10804">
                        <c:v>18314.8515625</c:v>
                      </c:pt>
                      <c:pt idx="10805">
                        <c:v>17963.1796875</c:v>
                      </c:pt>
                      <c:pt idx="10806">
                        <c:v>18666.578125</c:v>
                      </c:pt>
                      <c:pt idx="10807">
                        <c:v>18727.72265625</c:v>
                      </c:pt>
                      <c:pt idx="10808">
                        <c:v>14650.03125</c:v>
                      </c:pt>
                      <c:pt idx="10809">
                        <c:v>15348.703125</c:v>
                      </c:pt>
                      <c:pt idx="10810">
                        <c:v>17740.8671875</c:v>
                      </c:pt>
                      <c:pt idx="10811">
                        <c:v>17276.171875</c:v>
                      </c:pt>
                      <c:pt idx="10812">
                        <c:v>18752.96875</c:v>
                      </c:pt>
                      <c:pt idx="10813">
                        <c:v>19241.08984375</c:v>
                      </c:pt>
                      <c:pt idx="10814">
                        <c:v>20081.14453125</c:v>
                      </c:pt>
                      <c:pt idx="10815">
                        <c:v>19708.93359375</c:v>
                      </c:pt>
                      <c:pt idx="10816">
                        <c:v>20349.0390625</c:v>
                      </c:pt>
                      <c:pt idx="10817">
                        <c:v>23132.3359375</c:v>
                      </c:pt>
                      <c:pt idx="10818">
                        <c:v>21726.640625</c:v>
                      </c:pt>
                      <c:pt idx="10819">
                        <c:v>21349.2421875</c:v>
                      </c:pt>
                      <c:pt idx="10820">
                        <c:v>20415.625</c:v>
                      </c:pt>
                      <c:pt idx="10821">
                        <c:v>21505.03125</c:v>
                      </c:pt>
                      <c:pt idx="10822">
                        <c:v>21557.6484375</c:v>
                      </c:pt>
                      <c:pt idx="10823">
                        <c:v>19476.671875</c:v>
                      </c:pt>
                      <c:pt idx="10824">
                        <c:v>18196.8359375</c:v>
                      </c:pt>
                      <c:pt idx="10825">
                        <c:v>18522.5</c:v>
                      </c:pt>
                      <c:pt idx="10826">
                        <c:v>21711.51171875</c:v>
                      </c:pt>
                      <c:pt idx="10827">
                        <c:v>23430.35546875</c:v>
                      </c:pt>
                      <c:pt idx="10828">
                        <c:v>20512.6484375</c:v>
                      </c:pt>
                      <c:pt idx="10829">
                        <c:v>18309.3828125</c:v>
                      </c:pt>
                      <c:pt idx="10830">
                        <c:v>23163.15234375</c:v>
                      </c:pt>
                      <c:pt idx="10831">
                        <c:v>23355.23828125</c:v>
                      </c:pt>
                      <c:pt idx="10832">
                        <c:v>20718.1953125</c:v>
                      </c:pt>
                      <c:pt idx="10833">
                        <c:v>19087.4609375</c:v>
                      </c:pt>
                      <c:pt idx="10834">
                        <c:v>17960.84375</c:v>
                      </c:pt>
                      <c:pt idx="10835">
                        <c:v>16095.015625</c:v>
                      </c:pt>
                      <c:pt idx="10836">
                        <c:v>15223.578125</c:v>
                      </c:pt>
                      <c:pt idx="10837">
                        <c:v>16402.203125</c:v>
                      </c:pt>
                      <c:pt idx="10838">
                        <c:v>18377.5390625</c:v>
                      </c:pt>
                      <c:pt idx="10839">
                        <c:v>19893.5</c:v>
                      </c:pt>
                      <c:pt idx="10840">
                        <c:v>18467.5859375</c:v>
                      </c:pt>
                      <c:pt idx="10841">
                        <c:v>15784.84375</c:v>
                      </c:pt>
                      <c:pt idx="10842">
                        <c:v>15136.59375</c:v>
                      </c:pt>
                      <c:pt idx="10843">
                        <c:v>20553.57421875</c:v>
                      </c:pt>
                      <c:pt idx="10844">
                        <c:v>19704.6796875</c:v>
                      </c:pt>
                      <c:pt idx="10845">
                        <c:v>19559.2265625</c:v>
                      </c:pt>
                      <c:pt idx="10846">
                        <c:v>20651.703125</c:v>
                      </c:pt>
                      <c:pt idx="10847">
                        <c:v>21509.4296875</c:v>
                      </c:pt>
                      <c:pt idx="10848">
                        <c:v>19812.75</c:v>
                      </c:pt>
                      <c:pt idx="10849">
                        <c:v>18884.375</c:v>
                      </c:pt>
                      <c:pt idx="10850">
                        <c:v>20484.37890625</c:v>
                      </c:pt>
                      <c:pt idx="10851">
                        <c:v>23501.2890625</c:v>
                      </c:pt>
                      <c:pt idx="10852">
                        <c:v>21937.859375</c:v>
                      </c:pt>
                      <c:pt idx="10853">
                        <c:v>22067.66796875</c:v>
                      </c:pt>
                      <c:pt idx="10854">
                        <c:v>21996.921875</c:v>
                      </c:pt>
                      <c:pt idx="10855">
                        <c:v>20593.21875</c:v>
                      </c:pt>
                      <c:pt idx="10856">
                        <c:v>22147.90625</c:v>
                      </c:pt>
                      <c:pt idx="10857">
                        <c:v>22976.8984375</c:v>
                      </c:pt>
                      <c:pt idx="10858">
                        <c:v>23147.53515625</c:v>
                      </c:pt>
                      <c:pt idx="10859">
                        <c:v>23476.24609375</c:v>
                      </c:pt>
                      <c:pt idx="10860">
                        <c:v>19605.80078125</c:v>
                      </c:pt>
                      <c:pt idx="10861">
                        <c:v>22202.76953125</c:v>
                      </c:pt>
                      <c:pt idx="10862">
                        <c:v>19759.0390625</c:v>
                      </c:pt>
                      <c:pt idx="10863">
                        <c:v>15083.1953125</c:v>
                      </c:pt>
                      <c:pt idx="10864">
                        <c:v>14464.21875</c:v>
                      </c:pt>
                      <c:pt idx="10865">
                        <c:v>18894.5078125</c:v>
                      </c:pt>
                      <c:pt idx="10866">
                        <c:v>19439.96484375</c:v>
                      </c:pt>
                      <c:pt idx="10867">
                        <c:v>20849.17578125</c:v>
                      </c:pt>
                      <c:pt idx="10868">
                        <c:v>19088.5546875</c:v>
                      </c:pt>
                      <c:pt idx="10869">
                        <c:v>17141.7421875</c:v>
                      </c:pt>
                      <c:pt idx="10870">
                        <c:v>20042.390625</c:v>
                      </c:pt>
                      <c:pt idx="10871">
                        <c:v>19650.25</c:v>
                      </c:pt>
                      <c:pt idx="10872">
                        <c:v>14774.03125</c:v>
                      </c:pt>
                      <c:pt idx="10873">
                        <c:v>19695.6875</c:v>
                      </c:pt>
                      <c:pt idx="10874">
                        <c:v>16544.96875</c:v>
                      </c:pt>
                      <c:pt idx="10875">
                        <c:v>11791.328125</c:v>
                      </c:pt>
                      <c:pt idx="10876">
                        <c:v>12700.359375</c:v>
                      </c:pt>
                      <c:pt idx="10877">
                        <c:v>21026.515625</c:v>
                      </c:pt>
                      <c:pt idx="10878">
                        <c:v>19403.625</c:v>
                      </c:pt>
                      <c:pt idx="10879">
                        <c:v>22638.015625</c:v>
                      </c:pt>
                      <c:pt idx="10880">
                        <c:v>23646.08203125</c:v>
                      </c:pt>
                      <c:pt idx="10881">
                        <c:v>23880.078125</c:v>
                      </c:pt>
                      <c:pt idx="10882">
                        <c:v>23215.2109375</c:v>
                      </c:pt>
                      <c:pt idx="10883">
                        <c:v>23466.140625</c:v>
                      </c:pt>
                      <c:pt idx="10884">
                        <c:v>23782.078125</c:v>
                      </c:pt>
                      <c:pt idx="10885">
                        <c:v>22306.65625</c:v>
                      </c:pt>
                      <c:pt idx="10886">
                        <c:v>18618.3203125</c:v>
                      </c:pt>
                      <c:pt idx="10887">
                        <c:v>15873.7578125</c:v>
                      </c:pt>
                      <c:pt idx="10888">
                        <c:v>23712.859375</c:v>
                      </c:pt>
                      <c:pt idx="10889">
                        <c:v>21879.44140625</c:v>
                      </c:pt>
                      <c:pt idx="10890">
                        <c:v>18122.90234375</c:v>
                      </c:pt>
                      <c:pt idx="10891">
                        <c:v>23777.30078125</c:v>
                      </c:pt>
                      <c:pt idx="10892">
                        <c:v>24211.4453125</c:v>
                      </c:pt>
                      <c:pt idx="10893">
                        <c:v>22432.1875</c:v>
                      </c:pt>
                      <c:pt idx="10894">
                        <c:v>17301.84375</c:v>
                      </c:pt>
                      <c:pt idx="10895">
                        <c:v>18344.9453125</c:v>
                      </c:pt>
                      <c:pt idx="10896">
                        <c:v>24456.171875</c:v>
                      </c:pt>
                      <c:pt idx="10897">
                        <c:v>19520.890625</c:v>
                      </c:pt>
                      <c:pt idx="10898">
                        <c:v>13949.9765625</c:v>
                      </c:pt>
                      <c:pt idx="10899">
                        <c:v>21324.5078125</c:v>
                      </c:pt>
                      <c:pt idx="10900">
                        <c:v>20685.8828125</c:v>
                      </c:pt>
                      <c:pt idx="10901">
                        <c:v>24152.171875</c:v>
                      </c:pt>
                      <c:pt idx="10902">
                        <c:v>22401.7109375</c:v>
                      </c:pt>
                      <c:pt idx="10903">
                        <c:v>24250.59375</c:v>
                      </c:pt>
                      <c:pt idx="10904">
                        <c:v>24250.6015625</c:v>
                      </c:pt>
                      <c:pt idx="10905">
                        <c:v>24353.125</c:v>
                      </c:pt>
                      <c:pt idx="10906">
                        <c:v>19734.8203125</c:v>
                      </c:pt>
                      <c:pt idx="10907">
                        <c:v>21953.1953125</c:v>
                      </c:pt>
                      <c:pt idx="10908">
                        <c:v>19584.38671875</c:v>
                      </c:pt>
                      <c:pt idx="10909">
                        <c:v>20280.52734375</c:v>
                      </c:pt>
                      <c:pt idx="10910">
                        <c:v>21925.02734375</c:v>
                      </c:pt>
                      <c:pt idx="10911">
                        <c:v>22493.53125</c:v>
                      </c:pt>
                      <c:pt idx="10912">
                        <c:v>21147.3359375</c:v>
                      </c:pt>
                      <c:pt idx="10913">
                        <c:v>22531.3125</c:v>
                      </c:pt>
                      <c:pt idx="10914">
                        <c:v>21533.47265625</c:v>
                      </c:pt>
                      <c:pt idx="10915">
                        <c:v>20761.8515625</c:v>
                      </c:pt>
                      <c:pt idx="10916">
                        <c:v>22513.9296875</c:v>
                      </c:pt>
                      <c:pt idx="10917">
                        <c:v>21065.36328125</c:v>
                      </c:pt>
                      <c:pt idx="10918">
                        <c:v>21906.4765625</c:v>
                      </c:pt>
                      <c:pt idx="10919">
                        <c:v>22281.984375</c:v>
                      </c:pt>
                      <c:pt idx="10920">
                        <c:v>20453.1015625</c:v>
                      </c:pt>
                      <c:pt idx="10921">
                        <c:v>20203</c:v>
                      </c:pt>
                      <c:pt idx="10922">
                        <c:v>22946.6328125</c:v>
                      </c:pt>
                      <c:pt idx="10923">
                        <c:v>22022.5859375</c:v>
                      </c:pt>
                      <c:pt idx="10924">
                        <c:v>20593.328125</c:v>
                      </c:pt>
                      <c:pt idx="10925">
                        <c:v>20922.40625</c:v>
                      </c:pt>
                      <c:pt idx="10926">
                        <c:v>22188.3125</c:v>
                      </c:pt>
                      <c:pt idx="10927">
                        <c:v>20103.0390625</c:v>
                      </c:pt>
                      <c:pt idx="10928">
                        <c:v>18486.1484375</c:v>
                      </c:pt>
                      <c:pt idx="10929">
                        <c:v>18358.37890625</c:v>
                      </c:pt>
                      <c:pt idx="10930">
                        <c:v>21090.5625</c:v>
                      </c:pt>
                      <c:pt idx="10931">
                        <c:v>22684.31640625</c:v>
                      </c:pt>
                      <c:pt idx="10932">
                        <c:v>19469.9140625</c:v>
                      </c:pt>
                      <c:pt idx="10933">
                        <c:v>17169.671875</c:v>
                      </c:pt>
                      <c:pt idx="10934">
                        <c:v>22285.13671875</c:v>
                      </c:pt>
                      <c:pt idx="10935">
                        <c:v>22303.2890625</c:v>
                      </c:pt>
                      <c:pt idx="10936">
                        <c:v>22994.83984375</c:v>
                      </c:pt>
                      <c:pt idx="10937">
                        <c:v>20434.5390625</c:v>
                      </c:pt>
                      <c:pt idx="10938">
                        <c:v>19064.8046875</c:v>
                      </c:pt>
                      <c:pt idx="10939">
                        <c:v>17615.2109375</c:v>
                      </c:pt>
                      <c:pt idx="10940">
                        <c:v>18010.3515625</c:v>
                      </c:pt>
                      <c:pt idx="10941">
                        <c:v>18571.53125</c:v>
                      </c:pt>
                      <c:pt idx="10942">
                        <c:v>20282.4296875</c:v>
                      </c:pt>
                      <c:pt idx="10943">
                        <c:v>19491.3984375</c:v>
                      </c:pt>
                      <c:pt idx="10944">
                        <c:v>17651.5234375</c:v>
                      </c:pt>
                      <c:pt idx="10945">
                        <c:v>16849.8671875</c:v>
                      </c:pt>
                      <c:pt idx="10946">
                        <c:v>16842.875</c:v>
                      </c:pt>
                      <c:pt idx="10947">
                        <c:v>17506.9296875</c:v>
                      </c:pt>
                      <c:pt idx="10948">
                        <c:v>18421.671875</c:v>
                      </c:pt>
                      <c:pt idx="10949">
                        <c:v>19160.2890625</c:v>
                      </c:pt>
                      <c:pt idx="10950">
                        <c:v>18533.2265625</c:v>
                      </c:pt>
                      <c:pt idx="10951">
                        <c:v>18936.0625</c:v>
                      </c:pt>
                      <c:pt idx="10952">
                        <c:v>23460.4609375</c:v>
                      </c:pt>
                      <c:pt idx="10953">
                        <c:v>23422.59765625</c:v>
                      </c:pt>
                      <c:pt idx="10954">
                        <c:v>23673.55859375</c:v>
                      </c:pt>
                      <c:pt idx="10955">
                        <c:v>21443.76953125</c:v>
                      </c:pt>
                      <c:pt idx="10956">
                        <c:v>20134.1796875</c:v>
                      </c:pt>
                      <c:pt idx="10957">
                        <c:v>19813.58203125</c:v>
                      </c:pt>
                      <c:pt idx="10958">
                        <c:v>21225.91796875</c:v>
                      </c:pt>
                      <c:pt idx="10959">
                        <c:v>23918.9453125</c:v>
                      </c:pt>
                      <c:pt idx="10960">
                        <c:v>22713.0078125</c:v>
                      </c:pt>
                      <c:pt idx="10961">
                        <c:v>23466.3828125</c:v>
                      </c:pt>
                      <c:pt idx="10962">
                        <c:v>23999.6171875</c:v>
                      </c:pt>
                      <c:pt idx="10963">
                        <c:v>23981.8828125</c:v>
                      </c:pt>
                      <c:pt idx="10964">
                        <c:v>23316.10546875</c:v>
                      </c:pt>
                      <c:pt idx="10965">
                        <c:v>21879.23828125</c:v>
                      </c:pt>
                      <c:pt idx="10966">
                        <c:v>23563.734375</c:v>
                      </c:pt>
                      <c:pt idx="10967">
                        <c:v>21720.9296875</c:v>
                      </c:pt>
                      <c:pt idx="10968">
                        <c:v>20967.75390625</c:v>
                      </c:pt>
                      <c:pt idx="10969">
                        <c:v>21111.69140625</c:v>
                      </c:pt>
                      <c:pt idx="10970">
                        <c:v>22034.3203125</c:v>
                      </c:pt>
                      <c:pt idx="10971">
                        <c:v>22045.6484375</c:v>
                      </c:pt>
                      <c:pt idx="10972">
                        <c:v>19630.6484375</c:v>
                      </c:pt>
                      <c:pt idx="10973">
                        <c:v>18812.40625</c:v>
                      </c:pt>
                      <c:pt idx="10974">
                        <c:v>20589.8984375</c:v>
                      </c:pt>
                      <c:pt idx="10975">
                        <c:v>21932.765625</c:v>
                      </c:pt>
                      <c:pt idx="10976">
                        <c:v>20982.1328125</c:v>
                      </c:pt>
                      <c:pt idx="10977">
                        <c:v>21487.30078125</c:v>
                      </c:pt>
                      <c:pt idx="10978">
                        <c:v>21625.29296875</c:v>
                      </c:pt>
                      <c:pt idx="10979">
                        <c:v>22306.14453125</c:v>
                      </c:pt>
                      <c:pt idx="10980">
                        <c:v>21203.0234375</c:v>
                      </c:pt>
                      <c:pt idx="10981">
                        <c:v>22216.671875</c:v>
                      </c:pt>
                      <c:pt idx="10982">
                        <c:v>20016.65625</c:v>
                      </c:pt>
                      <c:pt idx="10983">
                        <c:v>18500.671875</c:v>
                      </c:pt>
                      <c:pt idx="10984">
                        <c:v>17457.7109375</c:v>
                      </c:pt>
                      <c:pt idx="10985">
                        <c:v>20415.9765625</c:v>
                      </c:pt>
                      <c:pt idx="10986">
                        <c:v>19145.484375</c:v>
                      </c:pt>
                      <c:pt idx="10987">
                        <c:v>18586.8125</c:v>
                      </c:pt>
                      <c:pt idx="10988">
                        <c:v>18656.984375</c:v>
                      </c:pt>
                      <c:pt idx="10989">
                        <c:v>18916.4453125</c:v>
                      </c:pt>
                      <c:pt idx="10990">
                        <c:v>19120.0625</c:v>
                      </c:pt>
                      <c:pt idx="10991">
                        <c:v>20217.078125</c:v>
                      </c:pt>
                      <c:pt idx="10992">
                        <c:v>19929.203125</c:v>
                      </c:pt>
                      <c:pt idx="10993">
                        <c:v>19945.390625</c:v>
                      </c:pt>
                      <c:pt idx="10994">
                        <c:v>19329.421875</c:v>
                      </c:pt>
                      <c:pt idx="10995">
                        <c:v>19581.203125</c:v>
                      </c:pt>
                      <c:pt idx="10996">
                        <c:v>19714.4921875</c:v>
                      </c:pt>
                      <c:pt idx="10997">
                        <c:v>17983.703125</c:v>
                      </c:pt>
                      <c:pt idx="10998">
                        <c:v>17337.875</c:v>
                      </c:pt>
                      <c:pt idx="10999">
                        <c:v>17423.390625</c:v>
                      </c:pt>
                      <c:pt idx="11000">
                        <c:v>15463.5078125</c:v>
                      </c:pt>
                      <c:pt idx="11001">
                        <c:v>14453.3515625</c:v>
                      </c:pt>
                      <c:pt idx="11002">
                        <c:v>16797.87109375</c:v>
                      </c:pt>
                      <c:pt idx="11003">
                        <c:v>17299.0625</c:v>
                      </c:pt>
                      <c:pt idx="11004">
                        <c:v>16282.90625</c:v>
                      </c:pt>
                      <c:pt idx="11005">
                        <c:v>17185.78125</c:v>
                      </c:pt>
                      <c:pt idx="11006">
                        <c:v>18031.1875</c:v>
                      </c:pt>
                      <c:pt idx="11007">
                        <c:v>17291.4921875</c:v>
                      </c:pt>
                      <c:pt idx="11008">
                        <c:v>16893.34375</c:v>
                      </c:pt>
                      <c:pt idx="11009">
                        <c:v>16507.3203125</c:v>
                      </c:pt>
                      <c:pt idx="11010">
                        <c:v>12926.34375</c:v>
                      </c:pt>
                      <c:pt idx="11011">
                        <c:v>15139.734375</c:v>
                      </c:pt>
                      <c:pt idx="11012">
                        <c:v>18639.8515625</c:v>
                      </c:pt>
                      <c:pt idx="11013">
                        <c:v>16688.921875</c:v>
                      </c:pt>
                      <c:pt idx="11014">
                        <c:v>14011.234375</c:v>
                      </c:pt>
                      <c:pt idx="11015">
                        <c:v>12444.78125</c:v>
                      </c:pt>
                      <c:pt idx="11016">
                        <c:v>10663.8359375</c:v>
                      </c:pt>
                      <c:pt idx="11017">
                        <c:v>11073.5</c:v>
                      </c:pt>
                      <c:pt idx="11018">
                        <c:v>13738.6484375</c:v>
                      </c:pt>
                      <c:pt idx="11019">
                        <c:v>15445.9453125</c:v>
                      </c:pt>
                      <c:pt idx="11020">
                        <c:v>18304.015625</c:v>
                      </c:pt>
                      <c:pt idx="11021">
                        <c:v>19258.3671875</c:v>
                      </c:pt>
                      <c:pt idx="11022">
                        <c:v>19929.9140625</c:v>
                      </c:pt>
                      <c:pt idx="11023">
                        <c:v>18497.5625</c:v>
                      </c:pt>
                      <c:pt idx="11024">
                        <c:v>17105.0234375</c:v>
                      </c:pt>
                      <c:pt idx="11025">
                        <c:v>19736.6484375</c:v>
                      </c:pt>
                      <c:pt idx="11026">
                        <c:v>18034.2578125</c:v>
                      </c:pt>
                      <c:pt idx="11027">
                        <c:v>10999.0859375</c:v>
                      </c:pt>
                      <c:pt idx="11028">
                        <c:v>10849.8046875</c:v>
                      </c:pt>
                      <c:pt idx="11029">
                        <c:v>6589.546875</c:v>
                      </c:pt>
                      <c:pt idx="11030">
                        <c:v>3925.4921875</c:v>
                      </c:pt>
                      <c:pt idx="11031">
                        <c:v>3080.46875</c:v>
                      </c:pt>
                      <c:pt idx="11032">
                        <c:v>2160.8984375</c:v>
                      </c:pt>
                      <c:pt idx="11033">
                        <c:v>2978.390625</c:v>
                      </c:pt>
                      <c:pt idx="11034">
                        <c:v>3062.0546875</c:v>
                      </c:pt>
                      <c:pt idx="11035">
                        <c:v>3060.6796875</c:v>
                      </c:pt>
                      <c:pt idx="11036">
                        <c:v>3097.2109375</c:v>
                      </c:pt>
                      <c:pt idx="11037">
                        <c:v>3477.0859375</c:v>
                      </c:pt>
                      <c:pt idx="11038">
                        <c:v>2966.90625</c:v>
                      </c:pt>
                      <c:pt idx="11039">
                        <c:v>3635.0390625</c:v>
                      </c:pt>
                      <c:pt idx="11040">
                        <c:v>-197.4609375</c:v>
                      </c:pt>
                      <c:pt idx="11041">
                        <c:v>10122.546875</c:v>
                      </c:pt>
                      <c:pt idx="11042">
                        <c:v>28988.03515625</c:v>
                      </c:pt>
                      <c:pt idx="11043">
                        <c:v>24101.71484375</c:v>
                      </c:pt>
                      <c:pt idx="11044">
                        <c:v>29357.91796875</c:v>
                      </c:pt>
                      <c:pt idx="11045">
                        <c:v>29284.328125</c:v>
                      </c:pt>
                      <c:pt idx="11046">
                        <c:v>29556.6640625</c:v>
                      </c:pt>
                      <c:pt idx="11047">
                        <c:v>29620.21875</c:v>
                      </c:pt>
                      <c:pt idx="11048">
                        <c:v>28324.453125</c:v>
                      </c:pt>
                      <c:pt idx="11049">
                        <c:v>23433.81640625</c:v>
                      </c:pt>
                      <c:pt idx="11050">
                        <c:v>29590.375</c:v>
                      </c:pt>
                      <c:pt idx="11051">
                        <c:v>28762.05859375</c:v>
                      </c:pt>
                      <c:pt idx="11052">
                        <c:v>29825.29296875</c:v>
                      </c:pt>
                      <c:pt idx="11053">
                        <c:v>29071.4140625</c:v>
                      </c:pt>
                      <c:pt idx="11054">
                        <c:v>29453.76171875</c:v>
                      </c:pt>
                      <c:pt idx="11055">
                        <c:v>25816.4375</c:v>
                      </c:pt>
                      <c:pt idx="11056">
                        <c:v>25529.3125</c:v>
                      </c:pt>
                      <c:pt idx="11057">
                        <c:v>17431.546875</c:v>
                      </c:pt>
                      <c:pt idx="11058">
                        <c:v>14882.6953125</c:v>
                      </c:pt>
                      <c:pt idx="11059">
                        <c:v>13260.15625</c:v>
                      </c:pt>
                      <c:pt idx="11060">
                        <c:v>12208.53125</c:v>
                      </c:pt>
                      <c:pt idx="11061">
                        <c:v>13074.8125</c:v>
                      </c:pt>
                      <c:pt idx="11062">
                        <c:v>14844.796875</c:v>
                      </c:pt>
                      <c:pt idx="11063">
                        <c:v>16745.78125</c:v>
                      </c:pt>
                      <c:pt idx="11064">
                        <c:v>16823.4765625</c:v>
                      </c:pt>
                      <c:pt idx="11065">
                        <c:v>13666.8515625</c:v>
                      </c:pt>
                      <c:pt idx="11066">
                        <c:v>13321.390625</c:v>
                      </c:pt>
                      <c:pt idx="11067">
                        <c:v>17810.8125</c:v>
                      </c:pt>
                      <c:pt idx="11068">
                        <c:v>16903.96875</c:v>
                      </c:pt>
                      <c:pt idx="11069">
                        <c:v>17448.46875</c:v>
                      </c:pt>
                      <c:pt idx="11070">
                        <c:v>16531.2109375</c:v>
                      </c:pt>
                      <c:pt idx="11071">
                        <c:v>17062.84375</c:v>
                      </c:pt>
                      <c:pt idx="11072">
                        <c:v>23177.046875</c:v>
                      </c:pt>
                      <c:pt idx="11073">
                        <c:v>23658.3671875</c:v>
                      </c:pt>
                      <c:pt idx="11074">
                        <c:v>21547.09375</c:v>
                      </c:pt>
                      <c:pt idx="11075">
                        <c:v>21240.5625</c:v>
                      </c:pt>
                      <c:pt idx="11076">
                        <c:v>22329.421875</c:v>
                      </c:pt>
                      <c:pt idx="11077">
                        <c:v>19386.5234375</c:v>
                      </c:pt>
                      <c:pt idx="11078">
                        <c:v>21470.921875</c:v>
                      </c:pt>
                      <c:pt idx="11079">
                        <c:v>21127.9296875</c:v>
                      </c:pt>
                      <c:pt idx="11080">
                        <c:v>18470.9375</c:v>
                      </c:pt>
                      <c:pt idx="11081">
                        <c:v>14231.046875</c:v>
                      </c:pt>
                      <c:pt idx="11082">
                        <c:v>9055.8359375</c:v>
                      </c:pt>
                      <c:pt idx="11083">
                        <c:v>22188.46875</c:v>
                      </c:pt>
                      <c:pt idx="11084">
                        <c:v>24096.78125</c:v>
                      </c:pt>
                      <c:pt idx="11085">
                        <c:v>24656.6484375</c:v>
                      </c:pt>
                      <c:pt idx="11086">
                        <c:v>20346.2421875</c:v>
                      </c:pt>
                      <c:pt idx="11087">
                        <c:v>21834.609375</c:v>
                      </c:pt>
                      <c:pt idx="11088">
                        <c:v>19183.6796875</c:v>
                      </c:pt>
                      <c:pt idx="11089">
                        <c:v>17256.46875</c:v>
                      </c:pt>
                      <c:pt idx="11090">
                        <c:v>17629.234375</c:v>
                      </c:pt>
                      <c:pt idx="11091">
                        <c:v>17228.359375</c:v>
                      </c:pt>
                      <c:pt idx="11092">
                        <c:v>18956.1875</c:v>
                      </c:pt>
                      <c:pt idx="11093">
                        <c:v>22250.8828125</c:v>
                      </c:pt>
                      <c:pt idx="11094">
                        <c:v>20280.3828125</c:v>
                      </c:pt>
                      <c:pt idx="11095">
                        <c:v>19367.9921875</c:v>
                      </c:pt>
                      <c:pt idx="11096">
                        <c:v>19773.4921875</c:v>
                      </c:pt>
                      <c:pt idx="11097">
                        <c:v>20564.953125</c:v>
                      </c:pt>
                      <c:pt idx="11098">
                        <c:v>19653.375</c:v>
                      </c:pt>
                      <c:pt idx="11099">
                        <c:v>19175.890625</c:v>
                      </c:pt>
                      <c:pt idx="11100">
                        <c:v>20498.9140625</c:v>
                      </c:pt>
                      <c:pt idx="11101">
                        <c:v>22480.5703125</c:v>
                      </c:pt>
                      <c:pt idx="11102">
                        <c:v>25368.796875</c:v>
                      </c:pt>
                      <c:pt idx="11103">
                        <c:v>26419.47265625</c:v>
                      </c:pt>
                      <c:pt idx="11104">
                        <c:v>26094.23046875</c:v>
                      </c:pt>
                      <c:pt idx="11105">
                        <c:v>25647.0625</c:v>
                      </c:pt>
                      <c:pt idx="11106">
                        <c:v>25454.13671875</c:v>
                      </c:pt>
                      <c:pt idx="11107">
                        <c:v>25587.05859375</c:v>
                      </c:pt>
                      <c:pt idx="11108">
                        <c:v>23484.86328125</c:v>
                      </c:pt>
                      <c:pt idx="11109">
                        <c:v>23810.2265625</c:v>
                      </c:pt>
                      <c:pt idx="11110">
                        <c:v>25812.7578125</c:v>
                      </c:pt>
                      <c:pt idx="11111">
                        <c:v>27062.69140625</c:v>
                      </c:pt>
                      <c:pt idx="11112">
                        <c:v>24338.23828125</c:v>
                      </c:pt>
                      <c:pt idx="11113">
                        <c:v>22319.921875</c:v>
                      </c:pt>
                      <c:pt idx="11114">
                        <c:v>27042.5390625</c:v>
                      </c:pt>
                      <c:pt idx="11115">
                        <c:v>26337.84375</c:v>
                      </c:pt>
                      <c:pt idx="11116">
                        <c:v>26856.984375</c:v>
                      </c:pt>
                      <c:pt idx="11117">
                        <c:v>22763.07421875</c:v>
                      </c:pt>
                      <c:pt idx="11118">
                        <c:v>19147.59765625</c:v>
                      </c:pt>
                      <c:pt idx="11119">
                        <c:v>18107.375</c:v>
                      </c:pt>
                      <c:pt idx="11120">
                        <c:v>22034.71875</c:v>
                      </c:pt>
                      <c:pt idx="11121">
                        <c:v>20499.44921875</c:v>
                      </c:pt>
                      <c:pt idx="11122">
                        <c:v>20871.28125</c:v>
                      </c:pt>
                      <c:pt idx="11123">
                        <c:v>22659.9609375</c:v>
                      </c:pt>
                      <c:pt idx="11124">
                        <c:v>22087.4453125</c:v>
                      </c:pt>
                      <c:pt idx="11125">
                        <c:v>20040.1328125</c:v>
                      </c:pt>
                      <c:pt idx="11126">
                        <c:v>22995.74609375</c:v>
                      </c:pt>
                      <c:pt idx="11127">
                        <c:v>23186.5234375</c:v>
                      </c:pt>
                      <c:pt idx="11128">
                        <c:v>21779.35546875</c:v>
                      </c:pt>
                      <c:pt idx="11129">
                        <c:v>20999.41796875</c:v>
                      </c:pt>
                      <c:pt idx="11130">
                        <c:v>21848.7890625</c:v>
                      </c:pt>
                      <c:pt idx="11131">
                        <c:v>21451.92578125</c:v>
                      </c:pt>
                      <c:pt idx="11132">
                        <c:v>22244.7734375</c:v>
                      </c:pt>
                      <c:pt idx="11133">
                        <c:v>21902.46875</c:v>
                      </c:pt>
                      <c:pt idx="11134">
                        <c:v>20347.32421875</c:v>
                      </c:pt>
                      <c:pt idx="11135">
                        <c:v>18828.56640625</c:v>
                      </c:pt>
                      <c:pt idx="11136">
                        <c:v>19457.59375</c:v>
                      </c:pt>
                      <c:pt idx="11137">
                        <c:v>19998.64453125</c:v>
                      </c:pt>
                      <c:pt idx="11138">
                        <c:v>21603.71875</c:v>
                      </c:pt>
                      <c:pt idx="11139">
                        <c:v>23103.13671875</c:v>
                      </c:pt>
                      <c:pt idx="11140">
                        <c:v>23114.3203125</c:v>
                      </c:pt>
                      <c:pt idx="11141">
                        <c:v>22597.03515625</c:v>
                      </c:pt>
                      <c:pt idx="11142">
                        <c:v>22113.546875</c:v>
                      </c:pt>
                      <c:pt idx="11143">
                        <c:v>22542.1015625</c:v>
                      </c:pt>
                      <c:pt idx="11144">
                        <c:v>22290.83203125</c:v>
                      </c:pt>
                      <c:pt idx="11145">
                        <c:v>22561.9453125</c:v>
                      </c:pt>
                      <c:pt idx="11146">
                        <c:v>20254.95703125</c:v>
                      </c:pt>
                      <c:pt idx="11147">
                        <c:v>21990.3515625</c:v>
                      </c:pt>
                      <c:pt idx="11148">
                        <c:v>17937.0546875</c:v>
                      </c:pt>
                      <c:pt idx="11149">
                        <c:v>18077.6640625</c:v>
                      </c:pt>
                      <c:pt idx="11150">
                        <c:v>23442.109375</c:v>
                      </c:pt>
                      <c:pt idx="11151">
                        <c:v>24002.625</c:v>
                      </c:pt>
                      <c:pt idx="11152">
                        <c:v>21298.33203125</c:v>
                      </c:pt>
                      <c:pt idx="11153">
                        <c:v>23723.1171875</c:v>
                      </c:pt>
                      <c:pt idx="11154">
                        <c:v>18558.8125</c:v>
                      </c:pt>
                      <c:pt idx="11155">
                        <c:v>24040.76171875</c:v>
                      </c:pt>
                      <c:pt idx="11156">
                        <c:v>22875.2265625</c:v>
                      </c:pt>
                      <c:pt idx="11157">
                        <c:v>21722.4375</c:v>
                      </c:pt>
                      <c:pt idx="11158">
                        <c:v>18861.7421875</c:v>
                      </c:pt>
                      <c:pt idx="11159">
                        <c:v>14620.6875</c:v>
                      </c:pt>
                      <c:pt idx="11160">
                        <c:v>16002.46875</c:v>
                      </c:pt>
                      <c:pt idx="11161">
                        <c:v>23968.44921875</c:v>
                      </c:pt>
                      <c:pt idx="11162">
                        <c:v>25106.90234375</c:v>
                      </c:pt>
                      <c:pt idx="11163">
                        <c:v>20354.21484375</c:v>
                      </c:pt>
                      <c:pt idx="11164">
                        <c:v>20080.69140625</c:v>
                      </c:pt>
                      <c:pt idx="11165">
                        <c:v>26072.24609375</c:v>
                      </c:pt>
                      <c:pt idx="11166">
                        <c:v>27074.31640625</c:v>
                      </c:pt>
                      <c:pt idx="11167">
                        <c:v>22301.37109375</c:v>
                      </c:pt>
                      <c:pt idx="11168">
                        <c:v>17072.49609375</c:v>
                      </c:pt>
                      <c:pt idx="11169">
                        <c:v>23144.328125</c:v>
                      </c:pt>
                      <c:pt idx="11170">
                        <c:v>27661.83203125</c:v>
                      </c:pt>
                      <c:pt idx="11171">
                        <c:v>22998.953125</c:v>
                      </c:pt>
                      <c:pt idx="11172">
                        <c:v>26798.33203125</c:v>
                      </c:pt>
                      <c:pt idx="11173">
                        <c:v>26284.21875</c:v>
                      </c:pt>
                      <c:pt idx="11174">
                        <c:v>27265.4140625</c:v>
                      </c:pt>
                      <c:pt idx="11175">
                        <c:v>27716.19140625</c:v>
                      </c:pt>
                      <c:pt idx="11176">
                        <c:v>24162.6328125</c:v>
                      </c:pt>
                      <c:pt idx="11177">
                        <c:v>25879.59765625</c:v>
                      </c:pt>
                      <c:pt idx="11178">
                        <c:v>24635.63671875</c:v>
                      </c:pt>
                      <c:pt idx="11179">
                        <c:v>25437.24609375</c:v>
                      </c:pt>
                      <c:pt idx="11180">
                        <c:v>25949.25390625</c:v>
                      </c:pt>
                      <c:pt idx="11181">
                        <c:v>24954.6015625</c:v>
                      </c:pt>
                      <c:pt idx="11182">
                        <c:v>19978.984375</c:v>
                      </c:pt>
                      <c:pt idx="11183">
                        <c:v>25982.6015625</c:v>
                      </c:pt>
                      <c:pt idx="11184">
                        <c:v>25640.9296875</c:v>
                      </c:pt>
                      <c:pt idx="11185">
                        <c:v>25208.33984375</c:v>
                      </c:pt>
                      <c:pt idx="11186">
                        <c:v>24743.73828125</c:v>
                      </c:pt>
                      <c:pt idx="11187">
                        <c:v>24920.03125</c:v>
                      </c:pt>
                      <c:pt idx="11188">
                        <c:v>25137.60546875</c:v>
                      </c:pt>
                      <c:pt idx="11189">
                        <c:v>25375.140625</c:v>
                      </c:pt>
                      <c:pt idx="11190">
                        <c:v>26092.25</c:v>
                      </c:pt>
                      <c:pt idx="11191">
                        <c:v>24974.99609375</c:v>
                      </c:pt>
                      <c:pt idx="11192">
                        <c:v>26531.359375</c:v>
                      </c:pt>
                      <c:pt idx="11193">
                        <c:v>26140.69921875</c:v>
                      </c:pt>
                      <c:pt idx="11194">
                        <c:v>20686.515625</c:v>
                      </c:pt>
                      <c:pt idx="11195">
                        <c:v>24813.44921875</c:v>
                      </c:pt>
                      <c:pt idx="11196">
                        <c:v>27379.35546875</c:v>
                      </c:pt>
                      <c:pt idx="11197">
                        <c:v>26315.28515625</c:v>
                      </c:pt>
                      <c:pt idx="11198">
                        <c:v>27553.99609375</c:v>
                      </c:pt>
                      <c:pt idx="11199">
                        <c:v>27190.21875</c:v>
                      </c:pt>
                      <c:pt idx="11200">
                        <c:v>26948.4296875</c:v>
                      </c:pt>
                      <c:pt idx="11201">
                        <c:v>22464.3515625</c:v>
                      </c:pt>
                      <c:pt idx="11202">
                        <c:v>26681.546875</c:v>
                      </c:pt>
                      <c:pt idx="11203">
                        <c:v>27212.0390625</c:v>
                      </c:pt>
                      <c:pt idx="11204">
                        <c:v>27543.88671875</c:v>
                      </c:pt>
                      <c:pt idx="11205">
                        <c:v>25279.84375</c:v>
                      </c:pt>
                      <c:pt idx="11206">
                        <c:v>24751.25</c:v>
                      </c:pt>
                      <c:pt idx="11207">
                        <c:v>7365.8515625</c:v>
                      </c:pt>
                      <c:pt idx="11208">
                        <c:v>5617.5390625</c:v>
                      </c:pt>
                      <c:pt idx="11209">
                        <c:v>-1030.40625</c:v>
                      </c:pt>
                      <c:pt idx="11210">
                        <c:v>-1404.2421875</c:v>
                      </c:pt>
                      <c:pt idx="11211">
                        <c:v>731.546875</c:v>
                      </c:pt>
                      <c:pt idx="11212">
                        <c:v>-1238.4765625</c:v>
                      </c:pt>
                      <c:pt idx="11213">
                        <c:v>2768.7734375</c:v>
                      </c:pt>
                      <c:pt idx="11214">
                        <c:v>4426.9453125</c:v>
                      </c:pt>
                      <c:pt idx="11215">
                        <c:v>3955.6953125</c:v>
                      </c:pt>
                      <c:pt idx="11216">
                        <c:v>3774.15625</c:v>
                      </c:pt>
                      <c:pt idx="11217">
                        <c:v>3736.7734375</c:v>
                      </c:pt>
                      <c:pt idx="11218">
                        <c:v>1075.6953125</c:v>
                      </c:pt>
                      <c:pt idx="11219">
                        <c:v>729.9140625</c:v>
                      </c:pt>
                      <c:pt idx="11220">
                        <c:v>-2962.2109375</c:v>
                      </c:pt>
                      <c:pt idx="11221">
                        <c:v>7913.3515625</c:v>
                      </c:pt>
                      <c:pt idx="11222">
                        <c:v>17742.921875</c:v>
                      </c:pt>
                      <c:pt idx="11223">
                        <c:v>16500.2890625</c:v>
                      </c:pt>
                      <c:pt idx="11224">
                        <c:v>16016.8359375</c:v>
                      </c:pt>
                      <c:pt idx="11225">
                        <c:v>15123.8984375</c:v>
                      </c:pt>
                      <c:pt idx="11226">
                        <c:v>15733.0859375</c:v>
                      </c:pt>
                      <c:pt idx="11227">
                        <c:v>17107.609375</c:v>
                      </c:pt>
                      <c:pt idx="11228">
                        <c:v>12565.296875</c:v>
                      </c:pt>
                      <c:pt idx="11229">
                        <c:v>11239.65625</c:v>
                      </c:pt>
                      <c:pt idx="11230">
                        <c:v>12456.453125</c:v>
                      </c:pt>
                      <c:pt idx="11231">
                        <c:v>18121.625</c:v>
                      </c:pt>
                      <c:pt idx="11232">
                        <c:v>15328.9296875</c:v>
                      </c:pt>
                      <c:pt idx="11233">
                        <c:v>14660.59375</c:v>
                      </c:pt>
                      <c:pt idx="11234">
                        <c:v>15880.2890625</c:v>
                      </c:pt>
                      <c:pt idx="11235">
                        <c:v>17314.48046875</c:v>
                      </c:pt>
                      <c:pt idx="11236">
                        <c:v>18368.21484375</c:v>
                      </c:pt>
                      <c:pt idx="11237">
                        <c:v>17190.421875</c:v>
                      </c:pt>
                      <c:pt idx="11238">
                        <c:v>16076.28125</c:v>
                      </c:pt>
                      <c:pt idx="11239">
                        <c:v>18433.875</c:v>
                      </c:pt>
                      <c:pt idx="11240">
                        <c:v>16003.3515625</c:v>
                      </c:pt>
                      <c:pt idx="11241">
                        <c:v>15779.9609375</c:v>
                      </c:pt>
                      <c:pt idx="11242">
                        <c:v>18636.0234375</c:v>
                      </c:pt>
                      <c:pt idx="11243">
                        <c:v>19277.19140625</c:v>
                      </c:pt>
                      <c:pt idx="11244">
                        <c:v>19267.66015625</c:v>
                      </c:pt>
                      <c:pt idx="11245">
                        <c:v>19397.59375</c:v>
                      </c:pt>
                      <c:pt idx="11246">
                        <c:v>19839.484375</c:v>
                      </c:pt>
                      <c:pt idx="11247">
                        <c:v>19279.1875</c:v>
                      </c:pt>
                      <c:pt idx="11248">
                        <c:v>19813.01171875</c:v>
                      </c:pt>
                      <c:pt idx="11249">
                        <c:v>18777.1171875</c:v>
                      </c:pt>
                      <c:pt idx="11250">
                        <c:v>18318.21484375</c:v>
                      </c:pt>
                      <c:pt idx="11251">
                        <c:v>19470.85546875</c:v>
                      </c:pt>
                      <c:pt idx="11252">
                        <c:v>22439.0703125</c:v>
                      </c:pt>
                      <c:pt idx="11253">
                        <c:v>21915.546875</c:v>
                      </c:pt>
                      <c:pt idx="11254">
                        <c:v>20024.2578125</c:v>
                      </c:pt>
                      <c:pt idx="11255">
                        <c:v>22283.3671875</c:v>
                      </c:pt>
                      <c:pt idx="11256">
                        <c:v>23486.6015625</c:v>
                      </c:pt>
                      <c:pt idx="11257">
                        <c:v>23702.15625</c:v>
                      </c:pt>
                      <c:pt idx="11258">
                        <c:v>24151.046875</c:v>
                      </c:pt>
                      <c:pt idx="11259">
                        <c:v>21522.515625</c:v>
                      </c:pt>
                      <c:pt idx="11260">
                        <c:v>18977.515625</c:v>
                      </c:pt>
                      <c:pt idx="11261">
                        <c:v>14362.4921875</c:v>
                      </c:pt>
                      <c:pt idx="11262">
                        <c:v>20586.421875</c:v>
                      </c:pt>
                      <c:pt idx="11263">
                        <c:v>22732.7890625</c:v>
                      </c:pt>
                      <c:pt idx="11264">
                        <c:v>22585.015625</c:v>
                      </c:pt>
                      <c:pt idx="11265">
                        <c:v>24350.80078125</c:v>
                      </c:pt>
                      <c:pt idx="11266">
                        <c:v>23561.65234375</c:v>
                      </c:pt>
                      <c:pt idx="11267">
                        <c:v>19409.08984375</c:v>
                      </c:pt>
                      <c:pt idx="11268">
                        <c:v>17472.765625</c:v>
                      </c:pt>
                      <c:pt idx="11269">
                        <c:v>15503.1171875</c:v>
                      </c:pt>
                      <c:pt idx="11270">
                        <c:v>13926.39453125</c:v>
                      </c:pt>
                      <c:pt idx="11271">
                        <c:v>11881.6484375</c:v>
                      </c:pt>
                      <c:pt idx="11272">
                        <c:v>11521.65234375</c:v>
                      </c:pt>
                      <c:pt idx="11273">
                        <c:v>12905.89453125</c:v>
                      </c:pt>
                      <c:pt idx="11274">
                        <c:v>15890.74609375</c:v>
                      </c:pt>
                      <c:pt idx="11275">
                        <c:v>19544.3671875</c:v>
                      </c:pt>
                      <c:pt idx="11276">
                        <c:v>19531.41015625</c:v>
                      </c:pt>
                      <c:pt idx="11277">
                        <c:v>19971.125</c:v>
                      </c:pt>
                      <c:pt idx="11278">
                        <c:v>17945.859375</c:v>
                      </c:pt>
                      <c:pt idx="11279">
                        <c:v>18152.453125</c:v>
                      </c:pt>
                      <c:pt idx="11280">
                        <c:v>19648.921875</c:v>
                      </c:pt>
                      <c:pt idx="11281">
                        <c:v>19371.5234375</c:v>
                      </c:pt>
                      <c:pt idx="11282">
                        <c:v>10340.140625</c:v>
                      </c:pt>
                      <c:pt idx="11283">
                        <c:v>8300.6171875</c:v>
                      </c:pt>
                      <c:pt idx="11284">
                        <c:v>5768.046875</c:v>
                      </c:pt>
                      <c:pt idx="11285">
                        <c:v>5459.0234375</c:v>
                      </c:pt>
                      <c:pt idx="11286">
                        <c:v>7127.9453125</c:v>
                      </c:pt>
                      <c:pt idx="11287">
                        <c:v>9135.2421875</c:v>
                      </c:pt>
                      <c:pt idx="11288">
                        <c:v>8785.2890625</c:v>
                      </c:pt>
                      <c:pt idx="11289">
                        <c:v>10019.1171875</c:v>
                      </c:pt>
                      <c:pt idx="11290">
                        <c:v>9869.234375</c:v>
                      </c:pt>
                      <c:pt idx="11291">
                        <c:v>7226.828125</c:v>
                      </c:pt>
                      <c:pt idx="11292">
                        <c:v>4955.140625</c:v>
                      </c:pt>
                      <c:pt idx="11293">
                        <c:v>2659.828125</c:v>
                      </c:pt>
                      <c:pt idx="11294">
                        <c:v>8212.421875</c:v>
                      </c:pt>
                      <c:pt idx="11295">
                        <c:v>10379.296875</c:v>
                      </c:pt>
                      <c:pt idx="11296">
                        <c:v>10514.0546875</c:v>
                      </c:pt>
                      <c:pt idx="11297">
                        <c:v>22797.7890625</c:v>
                      </c:pt>
                      <c:pt idx="11298">
                        <c:v>19192.046875</c:v>
                      </c:pt>
                      <c:pt idx="11299">
                        <c:v>24194.609375</c:v>
                      </c:pt>
                      <c:pt idx="11300">
                        <c:v>22048.5859375</c:v>
                      </c:pt>
                      <c:pt idx="11301">
                        <c:v>19977.4375</c:v>
                      </c:pt>
                      <c:pt idx="11302">
                        <c:v>20204.578125</c:v>
                      </c:pt>
                      <c:pt idx="11303">
                        <c:v>19694.6640625</c:v>
                      </c:pt>
                      <c:pt idx="11304">
                        <c:v>20887.2265625</c:v>
                      </c:pt>
                      <c:pt idx="11305">
                        <c:v>24122.3515625</c:v>
                      </c:pt>
                      <c:pt idx="11306">
                        <c:v>22721.6015625</c:v>
                      </c:pt>
                      <c:pt idx="11307">
                        <c:v>21406.2890625</c:v>
                      </c:pt>
                      <c:pt idx="11308">
                        <c:v>17821.078125</c:v>
                      </c:pt>
                      <c:pt idx="11309">
                        <c:v>24049.8046875</c:v>
                      </c:pt>
                      <c:pt idx="11310">
                        <c:v>22978.5703125</c:v>
                      </c:pt>
                      <c:pt idx="11311">
                        <c:v>23632.9765625</c:v>
                      </c:pt>
                      <c:pt idx="11312">
                        <c:v>21609.37109375</c:v>
                      </c:pt>
                      <c:pt idx="11313">
                        <c:v>22445.8359375</c:v>
                      </c:pt>
                      <c:pt idx="11314">
                        <c:v>21493.69921875</c:v>
                      </c:pt>
                      <c:pt idx="11315">
                        <c:v>21132.8125</c:v>
                      </c:pt>
                      <c:pt idx="11316">
                        <c:v>22613.67578125</c:v>
                      </c:pt>
                      <c:pt idx="11317">
                        <c:v>20051.90625</c:v>
                      </c:pt>
                      <c:pt idx="11318">
                        <c:v>22191.109375</c:v>
                      </c:pt>
                      <c:pt idx="11319">
                        <c:v>18352.28125</c:v>
                      </c:pt>
                      <c:pt idx="11320">
                        <c:v>13842.40625</c:v>
                      </c:pt>
                      <c:pt idx="11321">
                        <c:v>8079.1640625</c:v>
                      </c:pt>
                      <c:pt idx="11322">
                        <c:v>21008.6875</c:v>
                      </c:pt>
                      <c:pt idx="11323">
                        <c:v>22851.82421875</c:v>
                      </c:pt>
                      <c:pt idx="11324">
                        <c:v>21602.265625</c:v>
                      </c:pt>
                      <c:pt idx="11325">
                        <c:v>21745.078125</c:v>
                      </c:pt>
                      <c:pt idx="11326">
                        <c:v>21576.0625</c:v>
                      </c:pt>
                      <c:pt idx="11327">
                        <c:v>21758.296875</c:v>
                      </c:pt>
                      <c:pt idx="11328">
                        <c:v>23554.421875</c:v>
                      </c:pt>
                      <c:pt idx="11329">
                        <c:v>24523.76171875</c:v>
                      </c:pt>
                      <c:pt idx="11330">
                        <c:v>23838.7890625</c:v>
                      </c:pt>
                      <c:pt idx="11331">
                        <c:v>22057.05859375</c:v>
                      </c:pt>
                      <c:pt idx="11332">
                        <c:v>22061.05859375</c:v>
                      </c:pt>
                      <c:pt idx="11333">
                        <c:v>22341.10546875</c:v>
                      </c:pt>
                      <c:pt idx="11334">
                        <c:v>23374.69140625</c:v>
                      </c:pt>
                      <c:pt idx="11335">
                        <c:v>23930.12109375</c:v>
                      </c:pt>
                      <c:pt idx="11336">
                        <c:v>23585.69921875</c:v>
                      </c:pt>
                      <c:pt idx="11337">
                        <c:v>23743.671875</c:v>
                      </c:pt>
                      <c:pt idx="11338">
                        <c:v>22834.28515625</c:v>
                      </c:pt>
                      <c:pt idx="11339">
                        <c:v>23578.953125</c:v>
                      </c:pt>
                      <c:pt idx="11340">
                        <c:v>24347.625</c:v>
                      </c:pt>
                      <c:pt idx="11341">
                        <c:v>23835.96875</c:v>
                      </c:pt>
                      <c:pt idx="11342">
                        <c:v>23215.80078125</c:v>
                      </c:pt>
                      <c:pt idx="11343">
                        <c:v>23973.63671875</c:v>
                      </c:pt>
                      <c:pt idx="11344">
                        <c:v>23821.5625</c:v>
                      </c:pt>
                      <c:pt idx="11345">
                        <c:v>25694.79296875</c:v>
                      </c:pt>
                      <c:pt idx="11346">
                        <c:v>22745.7578125</c:v>
                      </c:pt>
                      <c:pt idx="11347">
                        <c:v>25000.703125</c:v>
                      </c:pt>
                      <c:pt idx="11348">
                        <c:v>25349.23046875</c:v>
                      </c:pt>
                      <c:pt idx="11349">
                        <c:v>22098.5703125</c:v>
                      </c:pt>
                      <c:pt idx="11350">
                        <c:v>17102.7578125</c:v>
                      </c:pt>
                      <c:pt idx="11351">
                        <c:v>12545.1796875</c:v>
                      </c:pt>
                      <c:pt idx="11352">
                        <c:v>25013.234375</c:v>
                      </c:pt>
                      <c:pt idx="11353">
                        <c:v>26329.2734375</c:v>
                      </c:pt>
                      <c:pt idx="11354">
                        <c:v>26046.9453125</c:v>
                      </c:pt>
                      <c:pt idx="11355">
                        <c:v>21044.5078125</c:v>
                      </c:pt>
                      <c:pt idx="11356">
                        <c:v>25745.6953125</c:v>
                      </c:pt>
                      <c:pt idx="11357">
                        <c:v>21298.8359375</c:v>
                      </c:pt>
                      <c:pt idx="11358">
                        <c:v>19284.25</c:v>
                      </c:pt>
                      <c:pt idx="11359">
                        <c:v>18398.21875</c:v>
                      </c:pt>
                      <c:pt idx="11360">
                        <c:v>16574.5390625</c:v>
                      </c:pt>
                      <c:pt idx="11361">
                        <c:v>17191.046875</c:v>
                      </c:pt>
                      <c:pt idx="11362">
                        <c:v>19428.87109375</c:v>
                      </c:pt>
                      <c:pt idx="11363">
                        <c:v>20907.72265625</c:v>
                      </c:pt>
                      <c:pt idx="11364">
                        <c:v>23420.19921875</c:v>
                      </c:pt>
                      <c:pt idx="11365">
                        <c:v>24577.03515625</c:v>
                      </c:pt>
                      <c:pt idx="11366">
                        <c:v>25453.78125</c:v>
                      </c:pt>
                      <c:pt idx="11367">
                        <c:v>24805.7734375</c:v>
                      </c:pt>
                      <c:pt idx="11368">
                        <c:v>21856.3515625</c:v>
                      </c:pt>
                      <c:pt idx="11369">
                        <c:v>18998.625</c:v>
                      </c:pt>
                      <c:pt idx="11370">
                        <c:v>15339.234375</c:v>
                      </c:pt>
                      <c:pt idx="11371">
                        <c:v>22702.2734375</c:v>
                      </c:pt>
                      <c:pt idx="11372">
                        <c:v>22277.9609375</c:v>
                      </c:pt>
                      <c:pt idx="11373">
                        <c:v>23912.9375</c:v>
                      </c:pt>
                      <c:pt idx="11374">
                        <c:v>23061</c:v>
                      </c:pt>
                      <c:pt idx="11375">
                        <c:v>21382.109375</c:v>
                      </c:pt>
                      <c:pt idx="11376">
                        <c:v>20983.92578125</c:v>
                      </c:pt>
                      <c:pt idx="11377">
                        <c:v>20587.6171875</c:v>
                      </c:pt>
                      <c:pt idx="11378">
                        <c:v>23079.0078125</c:v>
                      </c:pt>
                      <c:pt idx="11379">
                        <c:v>24684.85546875</c:v>
                      </c:pt>
                      <c:pt idx="11380">
                        <c:v>21149.03515625</c:v>
                      </c:pt>
                      <c:pt idx="11381">
                        <c:v>23464.92578125</c:v>
                      </c:pt>
                      <c:pt idx="11382">
                        <c:v>20491.19140625</c:v>
                      </c:pt>
                      <c:pt idx="11383">
                        <c:v>22469.65234375</c:v>
                      </c:pt>
                      <c:pt idx="11384">
                        <c:v>20609.94140625</c:v>
                      </c:pt>
                      <c:pt idx="11385">
                        <c:v>20896.1171875</c:v>
                      </c:pt>
                      <c:pt idx="11386">
                        <c:v>22184.5</c:v>
                      </c:pt>
                      <c:pt idx="11387">
                        <c:v>24622.2265625</c:v>
                      </c:pt>
                      <c:pt idx="11388">
                        <c:v>20745.375</c:v>
                      </c:pt>
                      <c:pt idx="11389">
                        <c:v>16062.046875</c:v>
                      </c:pt>
                      <c:pt idx="11390">
                        <c:v>17023.6171875</c:v>
                      </c:pt>
                      <c:pt idx="11391">
                        <c:v>24008.20703125</c:v>
                      </c:pt>
                      <c:pt idx="11392">
                        <c:v>24118.84765625</c:v>
                      </c:pt>
                      <c:pt idx="11393">
                        <c:v>24175.93359375</c:v>
                      </c:pt>
                      <c:pt idx="11394">
                        <c:v>18346.8203125</c:v>
                      </c:pt>
                      <c:pt idx="11395">
                        <c:v>13019.4921875</c:v>
                      </c:pt>
                      <c:pt idx="11396">
                        <c:v>19977.9921875</c:v>
                      </c:pt>
                      <c:pt idx="11397">
                        <c:v>21493.03125</c:v>
                      </c:pt>
                      <c:pt idx="11398">
                        <c:v>21651.40625</c:v>
                      </c:pt>
                      <c:pt idx="11399">
                        <c:v>22087.6484375</c:v>
                      </c:pt>
                      <c:pt idx="11400">
                        <c:v>22351.2578125</c:v>
                      </c:pt>
                      <c:pt idx="11401">
                        <c:v>20073.96875</c:v>
                      </c:pt>
                      <c:pt idx="11402">
                        <c:v>22787.3515625</c:v>
                      </c:pt>
                      <c:pt idx="11403">
                        <c:v>20198.51171875</c:v>
                      </c:pt>
                      <c:pt idx="11404">
                        <c:v>18262.984375</c:v>
                      </c:pt>
                      <c:pt idx="11405">
                        <c:v>17175.87890625</c:v>
                      </c:pt>
                      <c:pt idx="11406">
                        <c:v>18934.18359375</c:v>
                      </c:pt>
                      <c:pt idx="11407">
                        <c:v>22347.9921875</c:v>
                      </c:pt>
                      <c:pt idx="11408">
                        <c:v>23693.71484375</c:v>
                      </c:pt>
                      <c:pt idx="11409">
                        <c:v>23595.59765625</c:v>
                      </c:pt>
                      <c:pt idx="11410">
                        <c:v>23737.9140625</c:v>
                      </c:pt>
                      <c:pt idx="11411">
                        <c:v>23548.5078125</c:v>
                      </c:pt>
                      <c:pt idx="11412">
                        <c:v>23668.11328125</c:v>
                      </c:pt>
                      <c:pt idx="11413">
                        <c:v>22645.953125</c:v>
                      </c:pt>
                      <c:pt idx="11414">
                        <c:v>23119.31640625</c:v>
                      </c:pt>
                      <c:pt idx="11415">
                        <c:v>19210.73046875</c:v>
                      </c:pt>
                      <c:pt idx="11416">
                        <c:v>23516.8203125</c:v>
                      </c:pt>
                      <c:pt idx="11417">
                        <c:v>19078.5546875</c:v>
                      </c:pt>
                      <c:pt idx="11418">
                        <c:v>19252.9375</c:v>
                      </c:pt>
                      <c:pt idx="11419">
                        <c:v>19175.1328125</c:v>
                      </c:pt>
                      <c:pt idx="11420">
                        <c:v>18441.171875</c:v>
                      </c:pt>
                      <c:pt idx="11421">
                        <c:v>16659.0703125</c:v>
                      </c:pt>
                      <c:pt idx="11422">
                        <c:v>17280.625</c:v>
                      </c:pt>
                      <c:pt idx="11423">
                        <c:v>19278.5546875</c:v>
                      </c:pt>
                      <c:pt idx="11424">
                        <c:v>18055.7265625</c:v>
                      </c:pt>
                      <c:pt idx="11425">
                        <c:v>18697.8125</c:v>
                      </c:pt>
                      <c:pt idx="11426">
                        <c:v>18585.71875</c:v>
                      </c:pt>
                      <c:pt idx="11427">
                        <c:v>13637.609375</c:v>
                      </c:pt>
                      <c:pt idx="11428">
                        <c:v>10535.484375</c:v>
                      </c:pt>
                      <c:pt idx="11429">
                        <c:v>19327.66015625</c:v>
                      </c:pt>
                      <c:pt idx="11430">
                        <c:v>18567.9609375</c:v>
                      </c:pt>
                      <c:pt idx="11431">
                        <c:v>13989.69921875</c:v>
                      </c:pt>
                      <c:pt idx="11432">
                        <c:v>21760.78125</c:v>
                      </c:pt>
                      <c:pt idx="11433">
                        <c:v>21801.8359375</c:v>
                      </c:pt>
                      <c:pt idx="11434">
                        <c:v>19757.6796875</c:v>
                      </c:pt>
                      <c:pt idx="11435">
                        <c:v>19834.55078125</c:v>
                      </c:pt>
                      <c:pt idx="11436">
                        <c:v>22339.40234375</c:v>
                      </c:pt>
                      <c:pt idx="11437">
                        <c:v>19033.37109375</c:v>
                      </c:pt>
                      <c:pt idx="11438">
                        <c:v>21129.31640625</c:v>
                      </c:pt>
                      <c:pt idx="11439">
                        <c:v>22034.1640625</c:v>
                      </c:pt>
                      <c:pt idx="11440">
                        <c:v>19653.671875</c:v>
                      </c:pt>
                      <c:pt idx="11441">
                        <c:v>14373.2421875</c:v>
                      </c:pt>
                      <c:pt idx="11442">
                        <c:v>9341.9375</c:v>
                      </c:pt>
                      <c:pt idx="11443">
                        <c:v>21194.0078125</c:v>
                      </c:pt>
                      <c:pt idx="11444">
                        <c:v>22179.88671875</c:v>
                      </c:pt>
                      <c:pt idx="11445">
                        <c:v>21509.25</c:v>
                      </c:pt>
                      <c:pt idx="11446">
                        <c:v>18893.015625</c:v>
                      </c:pt>
                      <c:pt idx="11447">
                        <c:v>23971.546875</c:v>
                      </c:pt>
                      <c:pt idx="11448">
                        <c:v>25068.58203125</c:v>
                      </c:pt>
                      <c:pt idx="11449">
                        <c:v>24268.08203125</c:v>
                      </c:pt>
                      <c:pt idx="11450">
                        <c:v>24960.3359375</c:v>
                      </c:pt>
                      <c:pt idx="11451">
                        <c:v>24808.63671875</c:v>
                      </c:pt>
                      <c:pt idx="11452">
                        <c:v>24892.6796875</c:v>
                      </c:pt>
                      <c:pt idx="11453">
                        <c:v>21202.44140625</c:v>
                      </c:pt>
                      <c:pt idx="11454">
                        <c:v>23558.51953125</c:v>
                      </c:pt>
                      <c:pt idx="11455">
                        <c:v>24348.6171875</c:v>
                      </c:pt>
                      <c:pt idx="11456">
                        <c:v>19892.6015625</c:v>
                      </c:pt>
                      <c:pt idx="11457">
                        <c:v>14479.4921875</c:v>
                      </c:pt>
                      <c:pt idx="11458">
                        <c:v>25109.62109375</c:v>
                      </c:pt>
                      <c:pt idx="11459">
                        <c:v>25495.421875</c:v>
                      </c:pt>
                      <c:pt idx="11460">
                        <c:v>20809.625</c:v>
                      </c:pt>
                      <c:pt idx="11461">
                        <c:v>25144.5546875</c:v>
                      </c:pt>
                      <c:pt idx="11462">
                        <c:v>15477.9453125</c:v>
                      </c:pt>
                      <c:pt idx="11463">
                        <c:v>15740.3046875</c:v>
                      </c:pt>
                      <c:pt idx="11464">
                        <c:v>15068.9609375</c:v>
                      </c:pt>
                      <c:pt idx="11465">
                        <c:v>13765.1796875</c:v>
                      </c:pt>
                      <c:pt idx="11466">
                        <c:v>10718.4296875</c:v>
                      </c:pt>
                      <c:pt idx="11467">
                        <c:v>11327.7421875</c:v>
                      </c:pt>
                      <c:pt idx="11468">
                        <c:v>11807.7265625</c:v>
                      </c:pt>
                      <c:pt idx="11469">
                        <c:v>12546.5703125</c:v>
                      </c:pt>
                      <c:pt idx="11470">
                        <c:v>12892.859375</c:v>
                      </c:pt>
                      <c:pt idx="11471">
                        <c:v>12851.75</c:v>
                      </c:pt>
                      <c:pt idx="11472">
                        <c:v>13482.5</c:v>
                      </c:pt>
                      <c:pt idx="11473">
                        <c:v>13080.125</c:v>
                      </c:pt>
                      <c:pt idx="11474">
                        <c:v>12609.4375</c:v>
                      </c:pt>
                      <c:pt idx="11475">
                        <c:v>14501.53125</c:v>
                      </c:pt>
                      <c:pt idx="11476">
                        <c:v>13751.046875</c:v>
                      </c:pt>
                      <c:pt idx="11477">
                        <c:v>20501.0078125</c:v>
                      </c:pt>
                      <c:pt idx="11478">
                        <c:v>21434.453125</c:v>
                      </c:pt>
                      <c:pt idx="11479">
                        <c:v>18795.078125</c:v>
                      </c:pt>
                      <c:pt idx="11480">
                        <c:v>20316.265625</c:v>
                      </c:pt>
                      <c:pt idx="11481">
                        <c:v>21402.140625</c:v>
                      </c:pt>
                      <c:pt idx="11482">
                        <c:v>21626.69140625</c:v>
                      </c:pt>
                      <c:pt idx="11483">
                        <c:v>19969.828125</c:v>
                      </c:pt>
                      <c:pt idx="11484">
                        <c:v>17131.578125</c:v>
                      </c:pt>
                      <c:pt idx="11485">
                        <c:v>21028.546875</c:v>
                      </c:pt>
                      <c:pt idx="11486">
                        <c:v>18783.1640625</c:v>
                      </c:pt>
                      <c:pt idx="11487">
                        <c:v>18914</c:v>
                      </c:pt>
                      <c:pt idx="11488">
                        <c:v>18767.5</c:v>
                      </c:pt>
                      <c:pt idx="11489">
                        <c:v>20227.17578125</c:v>
                      </c:pt>
                      <c:pt idx="11490">
                        <c:v>20719.40625</c:v>
                      </c:pt>
                      <c:pt idx="11491">
                        <c:v>17143.265625</c:v>
                      </c:pt>
                      <c:pt idx="11492">
                        <c:v>22569.765625</c:v>
                      </c:pt>
                      <c:pt idx="11493">
                        <c:v>19752.8359375</c:v>
                      </c:pt>
                      <c:pt idx="11494">
                        <c:v>14902.09375</c:v>
                      </c:pt>
                      <c:pt idx="11495">
                        <c:v>20024.0234375</c:v>
                      </c:pt>
                      <c:pt idx="11496">
                        <c:v>22538.0390625</c:v>
                      </c:pt>
                      <c:pt idx="11497">
                        <c:v>22414.125</c:v>
                      </c:pt>
                      <c:pt idx="11498">
                        <c:v>20788.859375</c:v>
                      </c:pt>
                      <c:pt idx="11499">
                        <c:v>18483.7265625</c:v>
                      </c:pt>
                      <c:pt idx="11500">
                        <c:v>17087.703125</c:v>
                      </c:pt>
                      <c:pt idx="11501">
                        <c:v>19751.8671875</c:v>
                      </c:pt>
                      <c:pt idx="11502">
                        <c:v>21345.328125</c:v>
                      </c:pt>
                      <c:pt idx="11503">
                        <c:v>22394.421875</c:v>
                      </c:pt>
                      <c:pt idx="11504">
                        <c:v>19934.84375</c:v>
                      </c:pt>
                      <c:pt idx="11505">
                        <c:v>17874.0546875</c:v>
                      </c:pt>
                      <c:pt idx="11506">
                        <c:v>14462.25</c:v>
                      </c:pt>
                      <c:pt idx="11507">
                        <c:v>15231.9765625</c:v>
                      </c:pt>
                      <c:pt idx="11508">
                        <c:v>14317.7578125</c:v>
                      </c:pt>
                      <c:pt idx="11509">
                        <c:v>11719.4921875</c:v>
                      </c:pt>
                      <c:pt idx="11510">
                        <c:v>11868.7109375</c:v>
                      </c:pt>
                      <c:pt idx="11511">
                        <c:v>9396.109375</c:v>
                      </c:pt>
                      <c:pt idx="11512">
                        <c:v>9915.890625</c:v>
                      </c:pt>
                      <c:pt idx="11513">
                        <c:v>13098.4609375</c:v>
                      </c:pt>
                      <c:pt idx="11514">
                        <c:v>12864.109375</c:v>
                      </c:pt>
                      <c:pt idx="11515">
                        <c:v>11949.2734375</c:v>
                      </c:pt>
                      <c:pt idx="11516">
                        <c:v>13124.3359375</c:v>
                      </c:pt>
                      <c:pt idx="11517">
                        <c:v>13577.3515625</c:v>
                      </c:pt>
                      <c:pt idx="11518">
                        <c:v>14317.71875</c:v>
                      </c:pt>
                      <c:pt idx="11519">
                        <c:v>14206</c:v>
                      </c:pt>
                      <c:pt idx="11520">
                        <c:v>12478.46875</c:v>
                      </c:pt>
                      <c:pt idx="11521">
                        <c:v>9194.296875</c:v>
                      </c:pt>
                      <c:pt idx="11522">
                        <c:v>28210.96875</c:v>
                      </c:pt>
                      <c:pt idx="11523">
                        <c:v>25484.2421875</c:v>
                      </c:pt>
                      <c:pt idx="11524">
                        <c:v>20556.05859375</c:v>
                      </c:pt>
                      <c:pt idx="11525">
                        <c:v>25164.703125</c:v>
                      </c:pt>
                      <c:pt idx="11526">
                        <c:v>27775.10546875</c:v>
                      </c:pt>
                      <c:pt idx="11527">
                        <c:v>26291.671875</c:v>
                      </c:pt>
                      <c:pt idx="11528">
                        <c:v>25757.7109375</c:v>
                      </c:pt>
                      <c:pt idx="11529">
                        <c:v>27789.81640625</c:v>
                      </c:pt>
                      <c:pt idx="11530">
                        <c:v>27675.828125</c:v>
                      </c:pt>
                      <c:pt idx="11531">
                        <c:v>27064.66015625</c:v>
                      </c:pt>
                      <c:pt idx="11532">
                        <c:v>24402.3671875</c:v>
                      </c:pt>
                      <c:pt idx="11533">
                        <c:v>23012.96875</c:v>
                      </c:pt>
                      <c:pt idx="11534">
                        <c:v>22397.69140625</c:v>
                      </c:pt>
                      <c:pt idx="11535">
                        <c:v>26007.7109375</c:v>
                      </c:pt>
                      <c:pt idx="11536">
                        <c:v>27477.9453125</c:v>
                      </c:pt>
                      <c:pt idx="11537">
                        <c:v>29255.1875</c:v>
                      </c:pt>
                      <c:pt idx="11538">
                        <c:v>28590.89453125</c:v>
                      </c:pt>
                      <c:pt idx="11539">
                        <c:v>27865.80078125</c:v>
                      </c:pt>
                      <c:pt idx="11540">
                        <c:v>27766.3515625</c:v>
                      </c:pt>
                      <c:pt idx="11541">
                        <c:v>27409.9140625</c:v>
                      </c:pt>
                      <c:pt idx="11542">
                        <c:v>28472.4921875</c:v>
                      </c:pt>
                      <c:pt idx="11543">
                        <c:v>28051.76171875</c:v>
                      </c:pt>
                      <c:pt idx="11544">
                        <c:v>28966.984375</c:v>
                      </c:pt>
                      <c:pt idx="11545">
                        <c:v>26145.03515625</c:v>
                      </c:pt>
                      <c:pt idx="11546">
                        <c:v>24956.1875</c:v>
                      </c:pt>
                      <c:pt idx="11547">
                        <c:v>24933.1484375</c:v>
                      </c:pt>
                      <c:pt idx="11548">
                        <c:v>26266.875</c:v>
                      </c:pt>
                      <c:pt idx="11549">
                        <c:v>28910.00390625</c:v>
                      </c:pt>
                      <c:pt idx="11550">
                        <c:v>28562.44921875</c:v>
                      </c:pt>
                      <c:pt idx="11551">
                        <c:v>26585.671875</c:v>
                      </c:pt>
                      <c:pt idx="11552">
                        <c:v>19148.75</c:v>
                      </c:pt>
                      <c:pt idx="11553">
                        <c:v>16877.8984375</c:v>
                      </c:pt>
                      <c:pt idx="11554">
                        <c:v>15769.390625</c:v>
                      </c:pt>
                      <c:pt idx="11555">
                        <c:v>15097.9375</c:v>
                      </c:pt>
                      <c:pt idx="11556">
                        <c:v>14217.2890625</c:v>
                      </c:pt>
                      <c:pt idx="11557">
                        <c:v>15042.7734375</c:v>
                      </c:pt>
                      <c:pt idx="11558">
                        <c:v>16153.0703125</c:v>
                      </c:pt>
                      <c:pt idx="11559">
                        <c:v>19396.734375</c:v>
                      </c:pt>
                      <c:pt idx="11560">
                        <c:v>19315.65625</c:v>
                      </c:pt>
                      <c:pt idx="11561">
                        <c:v>16746.0625</c:v>
                      </c:pt>
                      <c:pt idx="11562">
                        <c:v>13933.9296875</c:v>
                      </c:pt>
                      <c:pt idx="11563">
                        <c:v>10699.921875</c:v>
                      </c:pt>
                      <c:pt idx="11564">
                        <c:v>18809.9453125</c:v>
                      </c:pt>
                      <c:pt idx="11565">
                        <c:v>18403.2890625</c:v>
                      </c:pt>
                      <c:pt idx="11566">
                        <c:v>18148.0234375</c:v>
                      </c:pt>
                      <c:pt idx="11567">
                        <c:v>22025.9375</c:v>
                      </c:pt>
                      <c:pt idx="11568">
                        <c:v>21712.515625</c:v>
                      </c:pt>
                      <c:pt idx="11569">
                        <c:v>22117.7265625</c:v>
                      </c:pt>
                      <c:pt idx="11570">
                        <c:v>16437.4609375</c:v>
                      </c:pt>
                      <c:pt idx="11571">
                        <c:v>20948.3203125</c:v>
                      </c:pt>
                      <c:pt idx="11572">
                        <c:v>18936.4296875</c:v>
                      </c:pt>
                      <c:pt idx="11573">
                        <c:v>22347.140625</c:v>
                      </c:pt>
                      <c:pt idx="11574">
                        <c:v>19977.46875</c:v>
                      </c:pt>
                      <c:pt idx="11575">
                        <c:v>17929.4453125</c:v>
                      </c:pt>
                      <c:pt idx="11576">
                        <c:v>16902.1953125</c:v>
                      </c:pt>
                      <c:pt idx="11577">
                        <c:v>17967.1796875</c:v>
                      </c:pt>
                      <c:pt idx="11578">
                        <c:v>20821.578125</c:v>
                      </c:pt>
                      <c:pt idx="11579">
                        <c:v>20622.234375</c:v>
                      </c:pt>
                      <c:pt idx="11580">
                        <c:v>20215.59375</c:v>
                      </c:pt>
                      <c:pt idx="11581">
                        <c:v>21183.4140625</c:v>
                      </c:pt>
                      <c:pt idx="11582">
                        <c:v>17760.1015625</c:v>
                      </c:pt>
                      <c:pt idx="11583">
                        <c:v>17815.8671875</c:v>
                      </c:pt>
                      <c:pt idx="11584">
                        <c:v>14169.328125</c:v>
                      </c:pt>
                      <c:pt idx="11585">
                        <c:v>12744.3984375</c:v>
                      </c:pt>
                      <c:pt idx="11586">
                        <c:v>8688.5546875</c:v>
                      </c:pt>
                      <c:pt idx="11587">
                        <c:v>11486.1640625</c:v>
                      </c:pt>
                      <c:pt idx="11588">
                        <c:v>17756.6875</c:v>
                      </c:pt>
                      <c:pt idx="11589">
                        <c:v>18369.8359375</c:v>
                      </c:pt>
                      <c:pt idx="11590">
                        <c:v>17019.875</c:v>
                      </c:pt>
                      <c:pt idx="11591">
                        <c:v>15091.7734375</c:v>
                      </c:pt>
                      <c:pt idx="11592">
                        <c:v>13367.109375</c:v>
                      </c:pt>
                      <c:pt idx="11593">
                        <c:v>12328.2421875</c:v>
                      </c:pt>
                      <c:pt idx="11594">
                        <c:v>14373.0703125</c:v>
                      </c:pt>
                      <c:pt idx="11595">
                        <c:v>16472.3203125</c:v>
                      </c:pt>
                      <c:pt idx="11596">
                        <c:v>16359.5234375</c:v>
                      </c:pt>
                      <c:pt idx="11597">
                        <c:v>18316.1953125</c:v>
                      </c:pt>
                      <c:pt idx="11598">
                        <c:v>19518.734375</c:v>
                      </c:pt>
                      <c:pt idx="11599">
                        <c:v>19704.703125</c:v>
                      </c:pt>
                      <c:pt idx="11600">
                        <c:v>18778.84375</c:v>
                      </c:pt>
                      <c:pt idx="11601">
                        <c:v>15430.765625</c:v>
                      </c:pt>
                      <c:pt idx="11602">
                        <c:v>12800.5</c:v>
                      </c:pt>
                      <c:pt idx="11603">
                        <c:v>8231.4453125</c:v>
                      </c:pt>
                      <c:pt idx="11604">
                        <c:v>15515.796875</c:v>
                      </c:pt>
                      <c:pt idx="11605">
                        <c:v>19532.25</c:v>
                      </c:pt>
                      <c:pt idx="11606">
                        <c:v>17866.9609375</c:v>
                      </c:pt>
                      <c:pt idx="11607">
                        <c:v>18237.86328125</c:v>
                      </c:pt>
                      <c:pt idx="11608">
                        <c:v>18317.4765625</c:v>
                      </c:pt>
                      <c:pt idx="11609">
                        <c:v>17032.6171875</c:v>
                      </c:pt>
                      <c:pt idx="11610">
                        <c:v>19696.828125</c:v>
                      </c:pt>
                      <c:pt idx="11611">
                        <c:v>19217.57421875</c:v>
                      </c:pt>
                      <c:pt idx="11612">
                        <c:v>25000.2421875</c:v>
                      </c:pt>
                      <c:pt idx="11613">
                        <c:v>24805.921875</c:v>
                      </c:pt>
                      <c:pt idx="11614">
                        <c:v>24815.984375</c:v>
                      </c:pt>
                      <c:pt idx="11615">
                        <c:v>22610.6015625</c:v>
                      </c:pt>
                      <c:pt idx="11616">
                        <c:v>16771.2890625</c:v>
                      </c:pt>
                      <c:pt idx="11617">
                        <c:v>21495.78125</c:v>
                      </c:pt>
                      <c:pt idx="11618">
                        <c:v>25606.234375</c:v>
                      </c:pt>
                      <c:pt idx="11619">
                        <c:v>23790.7734375</c:v>
                      </c:pt>
                      <c:pt idx="11620">
                        <c:v>23273.09375</c:v>
                      </c:pt>
                      <c:pt idx="11621">
                        <c:v>25235.015625</c:v>
                      </c:pt>
                      <c:pt idx="11622">
                        <c:v>26481.4765625</c:v>
                      </c:pt>
                      <c:pt idx="11623">
                        <c:v>24667.6015625</c:v>
                      </c:pt>
                      <c:pt idx="11624">
                        <c:v>22877.84375</c:v>
                      </c:pt>
                      <c:pt idx="11625">
                        <c:v>21994.34375</c:v>
                      </c:pt>
                      <c:pt idx="11626">
                        <c:v>25158.625</c:v>
                      </c:pt>
                      <c:pt idx="11627">
                        <c:v>-1677.734375</c:v>
                      </c:pt>
                      <c:pt idx="11628">
                        <c:v>-9024.5546875</c:v>
                      </c:pt>
                      <c:pt idx="11629">
                        <c:v>503.5703125</c:v>
                      </c:pt>
                      <c:pt idx="11630">
                        <c:v>-10030.6015625</c:v>
                      </c:pt>
                      <c:pt idx="11631">
                        <c:v>-11407.4375</c:v>
                      </c:pt>
                      <c:pt idx="11632">
                        <c:v>-9342.8203125</c:v>
                      </c:pt>
                      <c:pt idx="11633">
                        <c:v>-9907.2421875</c:v>
                      </c:pt>
                      <c:pt idx="11634">
                        <c:v>-11638.546875</c:v>
                      </c:pt>
                      <c:pt idx="11635">
                        <c:v>-9422.9140625</c:v>
                      </c:pt>
                      <c:pt idx="11636">
                        <c:v>-8310.7421875</c:v>
                      </c:pt>
                      <c:pt idx="11637">
                        <c:v>-8837.8046875</c:v>
                      </c:pt>
                      <c:pt idx="11638">
                        <c:v>-11514.9296875</c:v>
                      </c:pt>
                      <c:pt idx="11639">
                        <c:v>-14263.6328125</c:v>
                      </c:pt>
                      <c:pt idx="11640">
                        <c:v>-15375.6171875</c:v>
                      </c:pt>
                      <c:pt idx="11641">
                        <c:v>-17715.796875</c:v>
                      </c:pt>
                      <c:pt idx="11642">
                        <c:v>-1818.6953125</c:v>
                      </c:pt>
                      <c:pt idx="11643">
                        <c:v>17552.578125</c:v>
                      </c:pt>
                      <c:pt idx="11644">
                        <c:v>16097.109375</c:v>
                      </c:pt>
                      <c:pt idx="11645">
                        <c:v>16989.09375</c:v>
                      </c:pt>
                      <c:pt idx="11646">
                        <c:v>17280.0234375</c:v>
                      </c:pt>
                      <c:pt idx="11647">
                        <c:v>15555.84375</c:v>
                      </c:pt>
                      <c:pt idx="11648">
                        <c:v>14560.140625</c:v>
                      </c:pt>
                      <c:pt idx="11649">
                        <c:v>14138.515625</c:v>
                      </c:pt>
                      <c:pt idx="11650">
                        <c:v>15380.8046875</c:v>
                      </c:pt>
                      <c:pt idx="11651">
                        <c:v>17446.484375</c:v>
                      </c:pt>
                      <c:pt idx="11652">
                        <c:v>15939.734375</c:v>
                      </c:pt>
                      <c:pt idx="11653">
                        <c:v>13561.6875</c:v>
                      </c:pt>
                      <c:pt idx="11654">
                        <c:v>15513.0625</c:v>
                      </c:pt>
                      <c:pt idx="11655">
                        <c:v>17991.9609375</c:v>
                      </c:pt>
                      <c:pt idx="11656">
                        <c:v>16387.8203125</c:v>
                      </c:pt>
                      <c:pt idx="11657">
                        <c:v>15351.390625</c:v>
                      </c:pt>
                      <c:pt idx="11658">
                        <c:v>18911.0625</c:v>
                      </c:pt>
                      <c:pt idx="11659">
                        <c:v>18359.828125</c:v>
                      </c:pt>
                      <c:pt idx="11660">
                        <c:v>18103.65625</c:v>
                      </c:pt>
                      <c:pt idx="11661">
                        <c:v>17829.421875</c:v>
                      </c:pt>
                      <c:pt idx="11662">
                        <c:v>17115.8359375</c:v>
                      </c:pt>
                      <c:pt idx="11663">
                        <c:v>18173.03125</c:v>
                      </c:pt>
                      <c:pt idx="11664">
                        <c:v>18730.8671875</c:v>
                      </c:pt>
                      <c:pt idx="11665">
                        <c:v>15526.609375</c:v>
                      </c:pt>
                      <c:pt idx="11666">
                        <c:v>11834.8359375</c:v>
                      </c:pt>
                      <c:pt idx="11667">
                        <c:v>12870.578125</c:v>
                      </c:pt>
                      <c:pt idx="11668">
                        <c:v>18546.4140625</c:v>
                      </c:pt>
                      <c:pt idx="11669">
                        <c:v>16413.96875</c:v>
                      </c:pt>
                      <c:pt idx="11670">
                        <c:v>15701.953125</c:v>
                      </c:pt>
                      <c:pt idx="11671">
                        <c:v>17814.3671875</c:v>
                      </c:pt>
                      <c:pt idx="11672">
                        <c:v>17735.515625</c:v>
                      </c:pt>
                      <c:pt idx="11673">
                        <c:v>21334.4765625</c:v>
                      </c:pt>
                      <c:pt idx="11674">
                        <c:v>19743.515625</c:v>
                      </c:pt>
                      <c:pt idx="11675">
                        <c:v>18715.671875</c:v>
                      </c:pt>
                      <c:pt idx="11676">
                        <c:v>17646.078125</c:v>
                      </c:pt>
                      <c:pt idx="11677">
                        <c:v>18085.1015625</c:v>
                      </c:pt>
                      <c:pt idx="11678">
                        <c:v>21830.2265625</c:v>
                      </c:pt>
                      <c:pt idx="11679">
                        <c:v>20533.28125</c:v>
                      </c:pt>
                      <c:pt idx="11680">
                        <c:v>17807.203125</c:v>
                      </c:pt>
                      <c:pt idx="11681">
                        <c:v>16971.0703125</c:v>
                      </c:pt>
                      <c:pt idx="11682">
                        <c:v>18082.4765625</c:v>
                      </c:pt>
                      <c:pt idx="11683">
                        <c:v>20001.8359375</c:v>
                      </c:pt>
                      <c:pt idx="11684">
                        <c:v>21006.8359375</c:v>
                      </c:pt>
                      <c:pt idx="11685">
                        <c:v>20027.515625</c:v>
                      </c:pt>
                      <c:pt idx="11686">
                        <c:v>17282.625</c:v>
                      </c:pt>
                      <c:pt idx="11687">
                        <c:v>13708.3828125</c:v>
                      </c:pt>
                      <c:pt idx="11688">
                        <c:v>25332.4375</c:v>
                      </c:pt>
                      <c:pt idx="11689">
                        <c:v>25934.546875</c:v>
                      </c:pt>
                      <c:pt idx="11690">
                        <c:v>24814.8203125</c:v>
                      </c:pt>
                      <c:pt idx="11691">
                        <c:v>24784.8515625</c:v>
                      </c:pt>
                      <c:pt idx="11692">
                        <c:v>25895.3671875</c:v>
                      </c:pt>
                      <c:pt idx="11693">
                        <c:v>25577.9921875</c:v>
                      </c:pt>
                      <c:pt idx="11694">
                        <c:v>24345.65625</c:v>
                      </c:pt>
                      <c:pt idx="11695">
                        <c:v>22039.7578125</c:v>
                      </c:pt>
                      <c:pt idx="11696">
                        <c:v>21620.9453125</c:v>
                      </c:pt>
                      <c:pt idx="11697">
                        <c:v>25500.7734375</c:v>
                      </c:pt>
                      <c:pt idx="11698">
                        <c:v>25893.0078125</c:v>
                      </c:pt>
                      <c:pt idx="11699">
                        <c:v>25128.0390625</c:v>
                      </c:pt>
                      <c:pt idx="11700">
                        <c:v>25952.734375</c:v>
                      </c:pt>
                      <c:pt idx="11701">
                        <c:v>25786.6953125</c:v>
                      </c:pt>
                      <c:pt idx="11702">
                        <c:v>25708.265625</c:v>
                      </c:pt>
                      <c:pt idx="11703">
                        <c:v>13254.421875</c:v>
                      </c:pt>
                      <c:pt idx="11704">
                        <c:v>13367.296875</c:v>
                      </c:pt>
                      <c:pt idx="11705">
                        <c:v>10998.28125</c:v>
                      </c:pt>
                      <c:pt idx="11706">
                        <c:v>8867.3046875</c:v>
                      </c:pt>
                      <c:pt idx="11707">
                        <c:v>13233.5859375</c:v>
                      </c:pt>
                      <c:pt idx="11708">
                        <c:v>11439.2890625</c:v>
                      </c:pt>
                      <c:pt idx="11709">
                        <c:v>6895.953125</c:v>
                      </c:pt>
                      <c:pt idx="11710">
                        <c:v>9826.015625</c:v>
                      </c:pt>
                      <c:pt idx="11711">
                        <c:v>11823.8671875</c:v>
                      </c:pt>
                      <c:pt idx="11712">
                        <c:v>10291.171875</c:v>
                      </c:pt>
                      <c:pt idx="11713">
                        <c:v>11251.1875</c:v>
                      </c:pt>
                      <c:pt idx="11714">
                        <c:v>12032.0390625</c:v>
                      </c:pt>
                      <c:pt idx="11715">
                        <c:v>11470.2578125</c:v>
                      </c:pt>
                      <c:pt idx="11716">
                        <c:v>11746.6171875</c:v>
                      </c:pt>
                      <c:pt idx="11717">
                        <c:v>13140.484375</c:v>
                      </c:pt>
                      <c:pt idx="11718">
                        <c:v>24304.453125</c:v>
                      </c:pt>
                      <c:pt idx="11719">
                        <c:v>24385.515625</c:v>
                      </c:pt>
                      <c:pt idx="11720">
                        <c:v>23483.140625</c:v>
                      </c:pt>
                      <c:pt idx="11721">
                        <c:v>21606.80078125</c:v>
                      </c:pt>
                      <c:pt idx="11722">
                        <c:v>19864.84765625</c:v>
                      </c:pt>
                      <c:pt idx="11723">
                        <c:v>19191.3359375</c:v>
                      </c:pt>
                      <c:pt idx="11724">
                        <c:v>18728.84765625</c:v>
                      </c:pt>
                      <c:pt idx="11725">
                        <c:v>17950.69921875</c:v>
                      </c:pt>
                      <c:pt idx="11726">
                        <c:v>19225.265625</c:v>
                      </c:pt>
                      <c:pt idx="11727">
                        <c:v>20193.765625</c:v>
                      </c:pt>
                      <c:pt idx="11728">
                        <c:v>21005.5859375</c:v>
                      </c:pt>
                      <c:pt idx="11729">
                        <c:v>22631.546875</c:v>
                      </c:pt>
                      <c:pt idx="11730">
                        <c:v>23254.390625</c:v>
                      </c:pt>
                      <c:pt idx="11731">
                        <c:v>22229.5390625</c:v>
                      </c:pt>
                      <c:pt idx="11732">
                        <c:v>22203.1484375</c:v>
                      </c:pt>
                      <c:pt idx="11733">
                        <c:v>16858.6953125</c:v>
                      </c:pt>
                      <c:pt idx="11734">
                        <c:v>15229.2890625</c:v>
                      </c:pt>
                      <c:pt idx="11735">
                        <c:v>14363.640625</c:v>
                      </c:pt>
                      <c:pt idx="11736">
                        <c:v>13632.2109375</c:v>
                      </c:pt>
                      <c:pt idx="11737">
                        <c:v>15639.796875</c:v>
                      </c:pt>
                      <c:pt idx="11738">
                        <c:v>17416.19140625</c:v>
                      </c:pt>
                      <c:pt idx="11739">
                        <c:v>18497.203125</c:v>
                      </c:pt>
                      <c:pt idx="11740">
                        <c:v>19055.52734375</c:v>
                      </c:pt>
                      <c:pt idx="11741">
                        <c:v>18426.14453125</c:v>
                      </c:pt>
                      <c:pt idx="11742">
                        <c:v>17314.84765625</c:v>
                      </c:pt>
                      <c:pt idx="11743">
                        <c:v>15215.1015625</c:v>
                      </c:pt>
                      <c:pt idx="11744">
                        <c:v>13278.328125</c:v>
                      </c:pt>
                      <c:pt idx="11745">
                        <c:v>18040.4921875</c:v>
                      </c:pt>
                      <c:pt idx="11746">
                        <c:v>18535.5390625</c:v>
                      </c:pt>
                      <c:pt idx="11747">
                        <c:v>17914.515625</c:v>
                      </c:pt>
                      <c:pt idx="11748">
                        <c:v>21384.2109375</c:v>
                      </c:pt>
                      <c:pt idx="11749">
                        <c:v>20751.4921875</c:v>
                      </c:pt>
                      <c:pt idx="11750">
                        <c:v>19831.25</c:v>
                      </c:pt>
                      <c:pt idx="11751">
                        <c:v>21469.6796875</c:v>
                      </c:pt>
                      <c:pt idx="11752">
                        <c:v>21596.46875</c:v>
                      </c:pt>
                      <c:pt idx="11753">
                        <c:v>18810.484375</c:v>
                      </c:pt>
                      <c:pt idx="11754">
                        <c:v>15814.265625</c:v>
                      </c:pt>
                      <c:pt idx="11755">
                        <c:v>11388.3984375</c:v>
                      </c:pt>
                      <c:pt idx="11756">
                        <c:v>16909.5546875</c:v>
                      </c:pt>
                      <c:pt idx="11757">
                        <c:v>21720.26171875</c:v>
                      </c:pt>
                      <c:pt idx="11758">
                        <c:v>19972.2890625</c:v>
                      </c:pt>
                      <c:pt idx="11759">
                        <c:v>19309.25390625</c:v>
                      </c:pt>
                      <c:pt idx="11760">
                        <c:v>19477.67578125</c:v>
                      </c:pt>
                      <c:pt idx="11761">
                        <c:v>19509.765625</c:v>
                      </c:pt>
                      <c:pt idx="11762">
                        <c:v>19340.96484375</c:v>
                      </c:pt>
                      <c:pt idx="11763">
                        <c:v>12025.46875</c:v>
                      </c:pt>
                      <c:pt idx="11764">
                        <c:v>8454.9609375</c:v>
                      </c:pt>
                      <c:pt idx="11765">
                        <c:v>13383</c:v>
                      </c:pt>
                      <c:pt idx="11766">
                        <c:v>11681.0625</c:v>
                      </c:pt>
                      <c:pt idx="11767">
                        <c:v>10572.4140625</c:v>
                      </c:pt>
                      <c:pt idx="11768">
                        <c:v>8135.6328125</c:v>
                      </c:pt>
                      <c:pt idx="11769">
                        <c:v>6846.875</c:v>
                      </c:pt>
                      <c:pt idx="11770">
                        <c:v>7176.8984375</c:v>
                      </c:pt>
                      <c:pt idx="11771">
                        <c:v>7452.6953125</c:v>
                      </c:pt>
                      <c:pt idx="11772">
                        <c:v>10991.8203125</c:v>
                      </c:pt>
                      <c:pt idx="11773">
                        <c:v>12043.734375</c:v>
                      </c:pt>
                      <c:pt idx="11774">
                        <c:v>8444.75</c:v>
                      </c:pt>
                      <c:pt idx="11775">
                        <c:v>5729.6171875</c:v>
                      </c:pt>
                      <c:pt idx="11776">
                        <c:v>2247.65625</c:v>
                      </c:pt>
                      <c:pt idx="11777">
                        <c:v>12948.078125</c:v>
                      </c:pt>
                      <c:pt idx="11778">
                        <c:v>17935.2890625</c:v>
                      </c:pt>
                      <c:pt idx="11779">
                        <c:v>16079.3046875</c:v>
                      </c:pt>
                      <c:pt idx="11780">
                        <c:v>14524.7109375</c:v>
                      </c:pt>
                      <c:pt idx="11781">
                        <c:v>13373.7421875</c:v>
                      </c:pt>
                      <c:pt idx="11782">
                        <c:v>14369.546875</c:v>
                      </c:pt>
                      <c:pt idx="11783">
                        <c:v>16119.5703125</c:v>
                      </c:pt>
                      <c:pt idx="11784">
                        <c:v>17724.09375</c:v>
                      </c:pt>
                      <c:pt idx="11785">
                        <c:v>18067.09375</c:v>
                      </c:pt>
                      <c:pt idx="11786">
                        <c:v>16638.99609375</c:v>
                      </c:pt>
                      <c:pt idx="11787">
                        <c:v>14338.2265625</c:v>
                      </c:pt>
                      <c:pt idx="11788">
                        <c:v>12490.4453125</c:v>
                      </c:pt>
                      <c:pt idx="11789">
                        <c:v>15438.640625</c:v>
                      </c:pt>
                      <c:pt idx="11790">
                        <c:v>17611.1171875</c:v>
                      </c:pt>
                      <c:pt idx="11791">
                        <c:v>17722.03515625</c:v>
                      </c:pt>
                      <c:pt idx="11792">
                        <c:v>17348.0546875</c:v>
                      </c:pt>
                      <c:pt idx="11793">
                        <c:v>20491.0859375</c:v>
                      </c:pt>
                      <c:pt idx="11794">
                        <c:v>22555.6640625</c:v>
                      </c:pt>
                      <c:pt idx="11795">
                        <c:v>22957.1171875</c:v>
                      </c:pt>
                      <c:pt idx="11796">
                        <c:v>21680.203125</c:v>
                      </c:pt>
                      <c:pt idx="11797">
                        <c:v>20544.69140625</c:v>
                      </c:pt>
                      <c:pt idx="11798">
                        <c:v>22426.02734375</c:v>
                      </c:pt>
                      <c:pt idx="11799">
                        <c:v>20431.33984375</c:v>
                      </c:pt>
                      <c:pt idx="11800">
                        <c:v>20020.25390625</c:v>
                      </c:pt>
                      <c:pt idx="11801">
                        <c:v>20668.96484375</c:v>
                      </c:pt>
                      <c:pt idx="11802">
                        <c:v>23665.1953125</c:v>
                      </c:pt>
                      <c:pt idx="11803">
                        <c:v>23347.01953125</c:v>
                      </c:pt>
                      <c:pt idx="11804">
                        <c:v>23448.80859375</c:v>
                      </c:pt>
                      <c:pt idx="11805">
                        <c:v>21500.3828125</c:v>
                      </c:pt>
                      <c:pt idx="11806">
                        <c:v>21298.71875</c:v>
                      </c:pt>
                      <c:pt idx="11807">
                        <c:v>23576.51171875</c:v>
                      </c:pt>
                      <c:pt idx="11808">
                        <c:v>23630.015625</c:v>
                      </c:pt>
                      <c:pt idx="11809">
                        <c:v>26281.84375</c:v>
                      </c:pt>
                      <c:pt idx="11810">
                        <c:v>24722.0703125</c:v>
                      </c:pt>
                      <c:pt idx="11811">
                        <c:v>23346.66796875</c:v>
                      </c:pt>
                      <c:pt idx="11812">
                        <c:v>26192.4453125</c:v>
                      </c:pt>
                      <c:pt idx="11813">
                        <c:v>24399.47265625</c:v>
                      </c:pt>
                      <c:pt idx="11814">
                        <c:v>24150.87890625</c:v>
                      </c:pt>
                      <c:pt idx="11815">
                        <c:v>24884.13671875</c:v>
                      </c:pt>
                      <c:pt idx="11816">
                        <c:v>27062.41796875</c:v>
                      </c:pt>
                      <c:pt idx="11817">
                        <c:v>24623.80859375</c:v>
                      </c:pt>
                      <c:pt idx="11818">
                        <c:v>24565.75390625</c:v>
                      </c:pt>
                      <c:pt idx="11819">
                        <c:v>26838.30859375</c:v>
                      </c:pt>
                      <c:pt idx="11820">
                        <c:v>27237.09375</c:v>
                      </c:pt>
                      <c:pt idx="11821">
                        <c:v>27290.03125</c:v>
                      </c:pt>
                      <c:pt idx="11822">
                        <c:v>26561.59375</c:v>
                      </c:pt>
                      <c:pt idx="11823">
                        <c:v>14582.9609375</c:v>
                      </c:pt>
                      <c:pt idx="11824">
                        <c:v>12872.9921875</c:v>
                      </c:pt>
                      <c:pt idx="11825">
                        <c:v>16285.15625</c:v>
                      </c:pt>
                      <c:pt idx="11826">
                        <c:v>15438.9921875</c:v>
                      </c:pt>
                      <c:pt idx="11827">
                        <c:v>14215.58984375</c:v>
                      </c:pt>
                      <c:pt idx="11828">
                        <c:v>12697.875</c:v>
                      </c:pt>
                      <c:pt idx="11829">
                        <c:v>14131.28125</c:v>
                      </c:pt>
                      <c:pt idx="11830">
                        <c:v>15760.49609375</c:v>
                      </c:pt>
                      <c:pt idx="11831">
                        <c:v>16200.8125</c:v>
                      </c:pt>
                      <c:pt idx="11832">
                        <c:v>16028.9140625</c:v>
                      </c:pt>
                      <c:pt idx="11833">
                        <c:v>16538.8515625</c:v>
                      </c:pt>
                      <c:pt idx="11834">
                        <c:v>15444.4921875</c:v>
                      </c:pt>
                      <c:pt idx="11835">
                        <c:v>14440.1953125</c:v>
                      </c:pt>
                      <c:pt idx="11836">
                        <c:v>16582.734375</c:v>
                      </c:pt>
                      <c:pt idx="11837">
                        <c:v>16618.9375</c:v>
                      </c:pt>
                      <c:pt idx="11838">
                        <c:v>17848.0390625</c:v>
                      </c:pt>
                      <c:pt idx="11839">
                        <c:v>13786.53125</c:v>
                      </c:pt>
                      <c:pt idx="11840">
                        <c:v>10572.5859375</c:v>
                      </c:pt>
                      <c:pt idx="11841">
                        <c:v>5500.8984375</c:v>
                      </c:pt>
                      <c:pt idx="11842">
                        <c:v>8134.671875</c:v>
                      </c:pt>
                      <c:pt idx="11843">
                        <c:v>14596.0546875</c:v>
                      </c:pt>
                      <c:pt idx="11844">
                        <c:v>15429.7109375</c:v>
                      </c:pt>
                      <c:pt idx="11845">
                        <c:v>18129.78125</c:v>
                      </c:pt>
                      <c:pt idx="11846">
                        <c:v>14620.34375</c:v>
                      </c:pt>
                      <c:pt idx="11847">
                        <c:v>12860.890625</c:v>
                      </c:pt>
                      <c:pt idx="11848">
                        <c:v>11473.171875</c:v>
                      </c:pt>
                      <c:pt idx="11849">
                        <c:v>11695.7421875</c:v>
                      </c:pt>
                      <c:pt idx="11850">
                        <c:v>13250.5234375</c:v>
                      </c:pt>
                      <c:pt idx="11851">
                        <c:v>16536.2421875</c:v>
                      </c:pt>
                      <c:pt idx="11852">
                        <c:v>17307.87890625</c:v>
                      </c:pt>
                      <c:pt idx="11853">
                        <c:v>13114.796875</c:v>
                      </c:pt>
                      <c:pt idx="11854">
                        <c:v>11724.09375</c:v>
                      </c:pt>
                      <c:pt idx="11855">
                        <c:v>9871.6484375</c:v>
                      </c:pt>
                      <c:pt idx="11856">
                        <c:v>9223.8125</c:v>
                      </c:pt>
                      <c:pt idx="11857">
                        <c:v>10826.234375</c:v>
                      </c:pt>
                      <c:pt idx="11858">
                        <c:v>12920.21875</c:v>
                      </c:pt>
                      <c:pt idx="11859">
                        <c:v>14797.2421875</c:v>
                      </c:pt>
                      <c:pt idx="11860">
                        <c:v>16121.359375</c:v>
                      </c:pt>
                      <c:pt idx="11861">
                        <c:v>14595.3203125</c:v>
                      </c:pt>
                      <c:pt idx="11862">
                        <c:v>12147.203125</c:v>
                      </c:pt>
                      <c:pt idx="11863">
                        <c:v>10513.8515625</c:v>
                      </c:pt>
                      <c:pt idx="11864">
                        <c:v>12390.8828125</c:v>
                      </c:pt>
                      <c:pt idx="11865">
                        <c:v>15774.296875</c:v>
                      </c:pt>
                      <c:pt idx="11866">
                        <c:v>15454.4453125</c:v>
                      </c:pt>
                      <c:pt idx="11867">
                        <c:v>14909.453125</c:v>
                      </c:pt>
                      <c:pt idx="11868">
                        <c:v>16614.171875</c:v>
                      </c:pt>
                      <c:pt idx="11869">
                        <c:v>14447.5625</c:v>
                      </c:pt>
                      <c:pt idx="11870">
                        <c:v>14173.8046875</c:v>
                      </c:pt>
                      <c:pt idx="11871">
                        <c:v>15215.328125</c:v>
                      </c:pt>
                      <c:pt idx="11872">
                        <c:v>16443.21875</c:v>
                      </c:pt>
                      <c:pt idx="11873">
                        <c:v>14881.3671875</c:v>
                      </c:pt>
                      <c:pt idx="11874">
                        <c:v>11156.8046875</c:v>
                      </c:pt>
                      <c:pt idx="11875">
                        <c:v>11752.5234375</c:v>
                      </c:pt>
                      <c:pt idx="11876">
                        <c:v>17060.1171875</c:v>
                      </c:pt>
                      <c:pt idx="11877">
                        <c:v>17471.265625</c:v>
                      </c:pt>
                      <c:pt idx="11878">
                        <c:v>17065.32421875</c:v>
                      </c:pt>
                      <c:pt idx="11879">
                        <c:v>16438.99609375</c:v>
                      </c:pt>
                      <c:pt idx="11880">
                        <c:v>16620.44921875</c:v>
                      </c:pt>
                      <c:pt idx="11881">
                        <c:v>16192.15625</c:v>
                      </c:pt>
                      <c:pt idx="11882">
                        <c:v>16572.328125</c:v>
                      </c:pt>
                      <c:pt idx="11883">
                        <c:v>20448.9375</c:v>
                      </c:pt>
                      <c:pt idx="11884">
                        <c:v>18513.1015625</c:v>
                      </c:pt>
                      <c:pt idx="11885">
                        <c:v>18517.53125</c:v>
                      </c:pt>
                      <c:pt idx="11886">
                        <c:v>19090.96875</c:v>
                      </c:pt>
                      <c:pt idx="11887">
                        <c:v>18131.8125</c:v>
                      </c:pt>
                      <c:pt idx="11888">
                        <c:v>16361.5</c:v>
                      </c:pt>
                      <c:pt idx="11889">
                        <c:v>17121.015625</c:v>
                      </c:pt>
                      <c:pt idx="11890">
                        <c:v>19516.2578125</c:v>
                      </c:pt>
                      <c:pt idx="11891">
                        <c:v>18349.5078125</c:v>
                      </c:pt>
                      <c:pt idx="11892">
                        <c:v>16966.4921875</c:v>
                      </c:pt>
                      <c:pt idx="11893">
                        <c:v>18049.7265625</c:v>
                      </c:pt>
                      <c:pt idx="11894">
                        <c:v>19967.375</c:v>
                      </c:pt>
                      <c:pt idx="11895">
                        <c:v>17304.375</c:v>
                      </c:pt>
                      <c:pt idx="11896">
                        <c:v>14893.75</c:v>
                      </c:pt>
                      <c:pt idx="11897">
                        <c:v>19979.40625</c:v>
                      </c:pt>
                      <c:pt idx="11898">
                        <c:v>23158.89453125</c:v>
                      </c:pt>
                      <c:pt idx="11899">
                        <c:v>18271.4296875</c:v>
                      </c:pt>
                      <c:pt idx="11900">
                        <c:v>13993.39453125</c:v>
                      </c:pt>
                      <c:pt idx="11901">
                        <c:v>17544.1875</c:v>
                      </c:pt>
                      <c:pt idx="11902">
                        <c:v>21587.140625</c:v>
                      </c:pt>
                      <c:pt idx="11903">
                        <c:v>19133.27734375</c:v>
                      </c:pt>
                      <c:pt idx="11904">
                        <c:v>17432.921875</c:v>
                      </c:pt>
                      <c:pt idx="11905">
                        <c:v>17619.6953125</c:v>
                      </c:pt>
                      <c:pt idx="11906">
                        <c:v>20063.26171875</c:v>
                      </c:pt>
                      <c:pt idx="11907">
                        <c:v>23226.7890625</c:v>
                      </c:pt>
                      <c:pt idx="11908">
                        <c:v>23166.17578125</c:v>
                      </c:pt>
                      <c:pt idx="11909">
                        <c:v>20642.828125</c:v>
                      </c:pt>
                      <c:pt idx="11910">
                        <c:v>18003.90625</c:v>
                      </c:pt>
                      <c:pt idx="11911">
                        <c:v>17244.69921875</c:v>
                      </c:pt>
                      <c:pt idx="11912">
                        <c:v>20806.0625</c:v>
                      </c:pt>
                      <c:pt idx="11913">
                        <c:v>28554.37109375</c:v>
                      </c:pt>
                      <c:pt idx="11914">
                        <c:v>23533.0703125</c:v>
                      </c:pt>
                      <c:pt idx="11915">
                        <c:v>26742.0234375</c:v>
                      </c:pt>
                      <c:pt idx="11916">
                        <c:v>27249.49609375</c:v>
                      </c:pt>
                      <c:pt idx="11917">
                        <c:v>26348.7578125</c:v>
                      </c:pt>
                      <c:pt idx="11918">
                        <c:v>28340.2265625</c:v>
                      </c:pt>
                      <c:pt idx="11919">
                        <c:v>28176.6875</c:v>
                      </c:pt>
                      <c:pt idx="11920">
                        <c:v>26528.57421875</c:v>
                      </c:pt>
                      <c:pt idx="11921">
                        <c:v>26069.58984375</c:v>
                      </c:pt>
                      <c:pt idx="11922">
                        <c:v>26189.23046875</c:v>
                      </c:pt>
                      <c:pt idx="11923">
                        <c:v>26724.85546875</c:v>
                      </c:pt>
                      <c:pt idx="11924">
                        <c:v>26610.56640625</c:v>
                      </c:pt>
                      <c:pt idx="11925">
                        <c:v>24768.359375</c:v>
                      </c:pt>
                      <c:pt idx="11926">
                        <c:v>24847.8203125</c:v>
                      </c:pt>
                      <c:pt idx="11927">
                        <c:v>27885.35546875</c:v>
                      </c:pt>
                      <c:pt idx="11928">
                        <c:v>20458.8046875</c:v>
                      </c:pt>
                      <c:pt idx="11929">
                        <c:v>19423.8828125</c:v>
                      </c:pt>
                      <c:pt idx="11930">
                        <c:v>17098.078125</c:v>
                      </c:pt>
                      <c:pt idx="11931">
                        <c:v>16357.8515625</c:v>
                      </c:pt>
                      <c:pt idx="11932">
                        <c:v>16717.109375</c:v>
                      </c:pt>
                      <c:pt idx="11933">
                        <c:v>17854.921875</c:v>
                      </c:pt>
                      <c:pt idx="11934">
                        <c:v>18869.3359375</c:v>
                      </c:pt>
                      <c:pt idx="11935">
                        <c:v>20668.92578125</c:v>
                      </c:pt>
                      <c:pt idx="11936">
                        <c:v>17548.3203125</c:v>
                      </c:pt>
                      <c:pt idx="11937">
                        <c:v>14450.1328125</c:v>
                      </c:pt>
                      <c:pt idx="11938">
                        <c:v>14664.5703125</c:v>
                      </c:pt>
                      <c:pt idx="11939">
                        <c:v>20560.99609375</c:v>
                      </c:pt>
                      <c:pt idx="11940">
                        <c:v>20408.23046875</c:v>
                      </c:pt>
                      <c:pt idx="11941">
                        <c:v>19630.10546875</c:v>
                      </c:pt>
                      <c:pt idx="11942">
                        <c:v>19288.63671875</c:v>
                      </c:pt>
                      <c:pt idx="11943">
                        <c:v>12425.53125</c:v>
                      </c:pt>
                      <c:pt idx="11944">
                        <c:v>10567.0546875</c:v>
                      </c:pt>
                      <c:pt idx="11945">
                        <c:v>7779.953125</c:v>
                      </c:pt>
                      <c:pt idx="11946">
                        <c:v>6759.6953125</c:v>
                      </c:pt>
                      <c:pt idx="11947">
                        <c:v>8842.9375</c:v>
                      </c:pt>
                      <c:pt idx="11948">
                        <c:v>11142.2265625</c:v>
                      </c:pt>
                      <c:pt idx="11949">
                        <c:v>12185.28125</c:v>
                      </c:pt>
                      <c:pt idx="11950">
                        <c:v>12790.34375</c:v>
                      </c:pt>
                      <c:pt idx="11951">
                        <c:v>11296.1328125</c:v>
                      </c:pt>
                      <c:pt idx="11952">
                        <c:v>8868.7109375</c:v>
                      </c:pt>
                      <c:pt idx="11953">
                        <c:v>5926.3671875</c:v>
                      </c:pt>
                      <c:pt idx="11954">
                        <c:v>12965.390625</c:v>
                      </c:pt>
                      <c:pt idx="11955">
                        <c:v>8897.546875</c:v>
                      </c:pt>
                      <c:pt idx="11956">
                        <c:v>11467.0234375</c:v>
                      </c:pt>
                      <c:pt idx="11957">
                        <c:v>11766.5546875</c:v>
                      </c:pt>
                      <c:pt idx="11958">
                        <c:v>20957.2265625</c:v>
                      </c:pt>
                      <c:pt idx="11959">
                        <c:v>22688.15234375</c:v>
                      </c:pt>
                      <c:pt idx="11960">
                        <c:v>21385.6796875</c:v>
                      </c:pt>
                      <c:pt idx="11961">
                        <c:v>21193.4765625</c:v>
                      </c:pt>
                      <c:pt idx="11962">
                        <c:v>19542.4453125</c:v>
                      </c:pt>
                      <c:pt idx="11963">
                        <c:v>20389.109375</c:v>
                      </c:pt>
                      <c:pt idx="11964">
                        <c:v>24307.18359375</c:v>
                      </c:pt>
                      <c:pt idx="11965">
                        <c:v>24444.94921875</c:v>
                      </c:pt>
                      <c:pt idx="11966">
                        <c:v>21557.68359375</c:v>
                      </c:pt>
                      <c:pt idx="11967">
                        <c:v>23795.70703125</c:v>
                      </c:pt>
                      <c:pt idx="11968">
                        <c:v>24272.203125</c:v>
                      </c:pt>
                      <c:pt idx="11969">
                        <c:v>22095.546875</c:v>
                      </c:pt>
                      <c:pt idx="11970">
                        <c:v>21448.3359375</c:v>
                      </c:pt>
                      <c:pt idx="11971">
                        <c:v>22652.1328125</c:v>
                      </c:pt>
                      <c:pt idx="11972">
                        <c:v>25394.41015625</c:v>
                      </c:pt>
                      <c:pt idx="11973">
                        <c:v>19879.3203125</c:v>
                      </c:pt>
                      <c:pt idx="11974">
                        <c:v>19679.5078125</c:v>
                      </c:pt>
                      <c:pt idx="11975">
                        <c:v>16160.2890625</c:v>
                      </c:pt>
                      <c:pt idx="11976">
                        <c:v>15308.1875</c:v>
                      </c:pt>
                      <c:pt idx="11977">
                        <c:v>12860.25</c:v>
                      </c:pt>
                      <c:pt idx="11978">
                        <c:v>13650.5625</c:v>
                      </c:pt>
                      <c:pt idx="11979">
                        <c:v>18004.8515625</c:v>
                      </c:pt>
                      <c:pt idx="11980">
                        <c:v>17773.2890625</c:v>
                      </c:pt>
                      <c:pt idx="11981">
                        <c:v>16733.859375</c:v>
                      </c:pt>
                      <c:pt idx="11982">
                        <c:v>17378.3203125</c:v>
                      </c:pt>
                      <c:pt idx="11983">
                        <c:v>18318.5546875</c:v>
                      </c:pt>
                      <c:pt idx="11984">
                        <c:v>19419.234375</c:v>
                      </c:pt>
                      <c:pt idx="11985">
                        <c:v>19825.2421875</c:v>
                      </c:pt>
                      <c:pt idx="11986">
                        <c:v>17026.46875</c:v>
                      </c:pt>
                      <c:pt idx="11987">
                        <c:v>12779.3203125</c:v>
                      </c:pt>
                      <c:pt idx="11988">
                        <c:v>18170.8203125</c:v>
                      </c:pt>
                      <c:pt idx="11989">
                        <c:v>18126.875</c:v>
                      </c:pt>
                      <c:pt idx="11990">
                        <c:v>17690.3046875</c:v>
                      </c:pt>
                      <c:pt idx="11991">
                        <c:v>16042.859375</c:v>
                      </c:pt>
                      <c:pt idx="11992">
                        <c:v>13424.84375</c:v>
                      </c:pt>
                      <c:pt idx="11993">
                        <c:v>13494.0234375</c:v>
                      </c:pt>
                      <c:pt idx="11994">
                        <c:v>17291.6171875</c:v>
                      </c:pt>
                      <c:pt idx="11995">
                        <c:v>17597.3203125</c:v>
                      </c:pt>
                      <c:pt idx="11996">
                        <c:v>15918.453125</c:v>
                      </c:pt>
                      <c:pt idx="11997">
                        <c:v>14476.6796875</c:v>
                      </c:pt>
                      <c:pt idx="11998">
                        <c:v>14619.921875</c:v>
                      </c:pt>
                      <c:pt idx="11999">
                        <c:v>18244.0546875</c:v>
                      </c:pt>
                      <c:pt idx="12000">
                        <c:v>16072.6328125</c:v>
                      </c:pt>
                      <c:pt idx="12001">
                        <c:v>13552.2890625</c:v>
                      </c:pt>
                      <c:pt idx="12002">
                        <c:v>18727.3515625</c:v>
                      </c:pt>
                      <c:pt idx="12003">
                        <c:v>20278.5625</c:v>
                      </c:pt>
                      <c:pt idx="12004">
                        <c:v>19631.3359375</c:v>
                      </c:pt>
                      <c:pt idx="12005">
                        <c:v>20023.6171875</c:v>
                      </c:pt>
                      <c:pt idx="12006">
                        <c:v>20234.7421875</c:v>
                      </c:pt>
                      <c:pt idx="12007">
                        <c:v>17422.453125</c:v>
                      </c:pt>
                      <c:pt idx="12008">
                        <c:v>20323.3125</c:v>
                      </c:pt>
                      <c:pt idx="12009">
                        <c:v>21461.0859375</c:v>
                      </c:pt>
                      <c:pt idx="12010">
                        <c:v>20897.4140625</c:v>
                      </c:pt>
                      <c:pt idx="12011">
                        <c:v>19968.0390625</c:v>
                      </c:pt>
                      <c:pt idx="12012">
                        <c:v>19472.9375</c:v>
                      </c:pt>
                      <c:pt idx="12013">
                        <c:v>21341.5078125</c:v>
                      </c:pt>
                      <c:pt idx="12014">
                        <c:v>20165.6640625</c:v>
                      </c:pt>
                      <c:pt idx="12015">
                        <c:v>17892.5390625</c:v>
                      </c:pt>
                      <c:pt idx="12016">
                        <c:v>14117.5703125</c:v>
                      </c:pt>
                      <c:pt idx="12017">
                        <c:v>17306.40625</c:v>
                      </c:pt>
                      <c:pt idx="12018">
                        <c:v>24678.39453125</c:v>
                      </c:pt>
                      <c:pt idx="12019">
                        <c:v>25092.19140625</c:v>
                      </c:pt>
                      <c:pt idx="12020">
                        <c:v>23182.9609375</c:v>
                      </c:pt>
                      <c:pt idx="12021">
                        <c:v>25185.50390625</c:v>
                      </c:pt>
                      <c:pt idx="12022">
                        <c:v>24745.10546875</c:v>
                      </c:pt>
                      <c:pt idx="12023">
                        <c:v>19984.25</c:v>
                      </c:pt>
                      <c:pt idx="12024">
                        <c:v>23820.60546875</c:v>
                      </c:pt>
                      <c:pt idx="12025">
                        <c:v>22935.2890625</c:v>
                      </c:pt>
                      <c:pt idx="12026">
                        <c:v>23221.80859375</c:v>
                      </c:pt>
                      <c:pt idx="12027">
                        <c:v>24577.12890625</c:v>
                      </c:pt>
                      <c:pt idx="12028">
                        <c:v>23956.5078125</c:v>
                      </c:pt>
                      <c:pt idx="12029">
                        <c:v>24903.62109375</c:v>
                      </c:pt>
                      <c:pt idx="12030">
                        <c:v>23759.48046875</c:v>
                      </c:pt>
                      <c:pt idx="12031">
                        <c:v>23321.3359375</c:v>
                      </c:pt>
                      <c:pt idx="12032">
                        <c:v>24593.1015625</c:v>
                      </c:pt>
                      <c:pt idx="12033">
                        <c:v>21786.9765625</c:v>
                      </c:pt>
                      <c:pt idx="12034">
                        <c:v>21304.21875</c:v>
                      </c:pt>
                      <c:pt idx="12035">
                        <c:v>22105.7890625</c:v>
                      </c:pt>
                      <c:pt idx="12036">
                        <c:v>20526.55078125</c:v>
                      </c:pt>
                      <c:pt idx="12037">
                        <c:v>16694.30859375</c:v>
                      </c:pt>
                      <c:pt idx="12038">
                        <c:v>18049.94140625</c:v>
                      </c:pt>
                      <c:pt idx="12039">
                        <c:v>19676.53125</c:v>
                      </c:pt>
                      <c:pt idx="12040">
                        <c:v>19563.51171875</c:v>
                      </c:pt>
                      <c:pt idx="12041">
                        <c:v>21003.671875</c:v>
                      </c:pt>
                      <c:pt idx="12042">
                        <c:v>20109.78515625</c:v>
                      </c:pt>
                      <c:pt idx="12043">
                        <c:v>20434.98046875</c:v>
                      </c:pt>
                      <c:pt idx="12044">
                        <c:v>20405.875</c:v>
                      </c:pt>
                      <c:pt idx="12045">
                        <c:v>21187.375</c:v>
                      </c:pt>
                      <c:pt idx="12046">
                        <c:v>22267.2578125</c:v>
                      </c:pt>
                      <c:pt idx="12047">
                        <c:v>20703.15625</c:v>
                      </c:pt>
                      <c:pt idx="12048">
                        <c:v>17656.046875</c:v>
                      </c:pt>
                      <c:pt idx="12049">
                        <c:v>14406.84375</c:v>
                      </c:pt>
                      <c:pt idx="12050">
                        <c:v>13641</c:v>
                      </c:pt>
                      <c:pt idx="12051">
                        <c:v>12204.15625</c:v>
                      </c:pt>
                      <c:pt idx="12052">
                        <c:v>12146.4140625</c:v>
                      </c:pt>
                      <c:pt idx="12053">
                        <c:v>17155.6875</c:v>
                      </c:pt>
                      <c:pt idx="12054">
                        <c:v>16597.90625</c:v>
                      </c:pt>
                      <c:pt idx="12055">
                        <c:v>15248.4765625</c:v>
                      </c:pt>
                      <c:pt idx="12056">
                        <c:v>16220.2578125</c:v>
                      </c:pt>
                      <c:pt idx="12057">
                        <c:v>17683.03125</c:v>
                      </c:pt>
                      <c:pt idx="12058">
                        <c:v>18446.6015625</c:v>
                      </c:pt>
                      <c:pt idx="12059">
                        <c:v>16588.0234375</c:v>
                      </c:pt>
                      <c:pt idx="12060">
                        <c:v>13742.7578125</c:v>
                      </c:pt>
                      <c:pt idx="12061">
                        <c:v>10602.734375</c:v>
                      </c:pt>
                      <c:pt idx="12062">
                        <c:v>18791.3671875</c:v>
                      </c:pt>
                      <c:pt idx="12063">
                        <c:v>13537.8515625</c:v>
                      </c:pt>
                      <c:pt idx="12064">
                        <c:v>11133.8359375</c:v>
                      </c:pt>
                      <c:pt idx="12065">
                        <c:v>15343.2109375</c:v>
                      </c:pt>
                      <c:pt idx="12066">
                        <c:v>16390.7578125</c:v>
                      </c:pt>
                      <c:pt idx="12067">
                        <c:v>14528.7578125</c:v>
                      </c:pt>
                      <c:pt idx="12068">
                        <c:v>14544.2578125</c:v>
                      </c:pt>
                      <c:pt idx="12069">
                        <c:v>13448.2890625</c:v>
                      </c:pt>
                      <c:pt idx="12070">
                        <c:v>13088.3828125</c:v>
                      </c:pt>
                      <c:pt idx="12071">
                        <c:v>12944.421875</c:v>
                      </c:pt>
                      <c:pt idx="12072">
                        <c:v>12507.7890625</c:v>
                      </c:pt>
                      <c:pt idx="12073">
                        <c:v>14482.33984375</c:v>
                      </c:pt>
                      <c:pt idx="12074">
                        <c:v>16190.39453125</c:v>
                      </c:pt>
                      <c:pt idx="12075">
                        <c:v>15832.0390625</c:v>
                      </c:pt>
                      <c:pt idx="12076">
                        <c:v>15223.71875</c:v>
                      </c:pt>
                      <c:pt idx="12077">
                        <c:v>15785.4375</c:v>
                      </c:pt>
                      <c:pt idx="12078">
                        <c:v>18513.4140625</c:v>
                      </c:pt>
                      <c:pt idx="12079">
                        <c:v>13272.625</c:v>
                      </c:pt>
                      <c:pt idx="12080">
                        <c:v>19073.4765625</c:v>
                      </c:pt>
                      <c:pt idx="12081">
                        <c:v>19126.2421875</c:v>
                      </c:pt>
                      <c:pt idx="12082">
                        <c:v>15639.453125</c:v>
                      </c:pt>
                      <c:pt idx="12083">
                        <c:v>19523.3671875</c:v>
                      </c:pt>
                      <c:pt idx="12084">
                        <c:v>21267.27734375</c:v>
                      </c:pt>
                      <c:pt idx="12085">
                        <c:v>18894.21875</c:v>
                      </c:pt>
                      <c:pt idx="12086">
                        <c:v>16370.515625</c:v>
                      </c:pt>
                      <c:pt idx="12087">
                        <c:v>15112.2265625</c:v>
                      </c:pt>
                      <c:pt idx="12088">
                        <c:v>16960.66015625</c:v>
                      </c:pt>
                      <c:pt idx="12089">
                        <c:v>20132.2265625</c:v>
                      </c:pt>
                      <c:pt idx="12090">
                        <c:v>18451.19140625</c:v>
                      </c:pt>
                      <c:pt idx="12091">
                        <c:v>17206.88671875</c:v>
                      </c:pt>
                      <c:pt idx="12092">
                        <c:v>20651.90625</c:v>
                      </c:pt>
                      <c:pt idx="12093">
                        <c:v>23498.7578125</c:v>
                      </c:pt>
                      <c:pt idx="12094">
                        <c:v>23545.98046875</c:v>
                      </c:pt>
                      <c:pt idx="12095">
                        <c:v>21564.8125</c:v>
                      </c:pt>
                      <c:pt idx="12096">
                        <c:v>19920.0234375</c:v>
                      </c:pt>
                      <c:pt idx="12097">
                        <c:v>18055.02734375</c:v>
                      </c:pt>
                      <c:pt idx="12098">
                        <c:v>15776.8828125</c:v>
                      </c:pt>
                      <c:pt idx="12099">
                        <c:v>15218.33203125</c:v>
                      </c:pt>
                      <c:pt idx="12100">
                        <c:v>16624.7421875</c:v>
                      </c:pt>
                      <c:pt idx="12101">
                        <c:v>18504.91015625</c:v>
                      </c:pt>
                      <c:pt idx="12102">
                        <c:v>22324.5</c:v>
                      </c:pt>
                      <c:pt idx="12103">
                        <c:v>22560.41796875</c:v>
                      </c:pt>
                      <c:pt idx="12104">
                        <c:v>23085.07421875</c:v>
                      </c:pt>
                      <c:pt idx="12105">
                        <c:v>21982.31640625</c:v>
                      </c:pt>
                      <c:pt idx="12106">
                        <c:v>22262.296875</c:v>
                      </c:pt>
                      <c:pt idx="12107">
                        <c:v>22623.171875</c:v>
                      </c:pt>
                      <c:pt idx="12108">
                        <c:v>24572.1953125</c:v>
                      </c:pt>
                      <c:pt idx="12109">
                        <c:v>23894.75</c:v>
                      </c:pt>
                      <c:pt idx="12110">
                        <c:v>22902.8359375</c:v>
                      </c:pt>
                      <c:pt idx="12111">
                        <c:v>24100.2734375</c:v>
                      </c:pt>
                      <c:pt idx="12112">
                        <c:v>21773.7734375</c:v>
                      </c:pt>
                      <c:pt idx="12113">
                        <c:v>21520.4453125</c:v>
                      </c:pt>
                      <c:pt idx="12114">
                        <c:v>24882.94140625</c:v>
                      </c:pt>
                      <c:pt idx="12115">
                        <c:v>24200.91015625</c:v>
                      </c:pt>
                      <c:pt idx="12116">
                        <c:v>24351.90625</c:v>
                      </c:pt>
                      <c:pt idx="12117">
                        <c:v>25004.38671875</c:v>
                      </c:pt>
                      <c:pt idx="12118">
                        <c:v>22209.1875</c:v>
                      </c:pt>
                      <c:pt idx="12119">
                        <c:v>22392.31640625</c:v>
                      </c:pt>
                      <c:pt idx="12120">
                        <c:v>24429.625</c:v>
                      </c:pt>
                      <c:pt idx="12121">
                        <c:v>23401.19140625</c:v>
                      </c:pt>
                      <c:pt idx="12122">
                        <c:v>23720.08203125</c:v>
                      </c:pt>
                      <c:pt idx="12123">
                        <c:v>23955.18359375</c:v>
                      </c:pt>
                      <c:pt idx="12124">
                        <c:v>21769.8984375</c:v>
                      </c:pt>
                      <c:pt idx="12125">
                        <c:v>20735.3203125</c:v>
                      </c:pt>
                      <c:pt idx="12126">
                        <c:v>22858.0546875</c:v>
                      </c:pt>
                      <c:pt idx="12127">
                        <c:v>20730.1640625</c:v>
                      </c:pt>
                      <c:pt idx="12128">
                        <c:v>19129.8671875</c:v>
                      </c:pt>
                      <c:pt idx="12129">
                        <c:v>21554.46484375</c:v>
                      </c:pt>
                      <c:pt idx="12130">
                        <c:v>23346.92578125</c:v>
                      </c:pt>
                      <c:pt idx="12131">
                        <c:v>22852.6953125</c:v>
                      </c:pt>
                      <c:pt idx="12132">
                        <c:v>23237</c:v>
                      </c:pt>
                      <c:pt idx="12133">
                        <c:v>21307.23828125</c:v>
                      </c:pt>
                      <c:pt idx="12134">
                        <c:v>21637.3984375</c:v>
                      </c:pt>
                      <c:pt idx="12135">
                        <c:v>24072.13671875</c:v>
                      </c:pt>
                      <c:pt idx="12136">
                        <c:v>22772.05859375</c:v>
                      </c:pt>
                      <c:pt idx="12137">
                        <c:v>24025.5546875</c:v>
                      </c:pt>
                      <c:pt idx="12138">
                        <c:v>13389.671875</c:v>
                      </c:pt>
                      <c:pt idx="12139">
                        <c:v>10899.703125</c:v>
                      </c:pt>
                      <c:pt idx="12140">
                        <c:v>8572.3046875</c:v>
                      </c:pt>
                      <c:pt idx="12141">
                        <c:v>9368.1171875</c:v>
                      </c:pt>
                      <c:pt idx="12142">
                        <c:v>12721.6640625</c:v>
                      </c:pt>
                      <c:pt idx="12143">
                        <c:v>13254.125</c:v>
                      </c:pt>
                      <c:pt idx="12144">
                        <c:v>14426.9765625</c:v>
                      </c:pt>
                      <c:pt idx="12145">
                        <c:v>14896.7890625</c:v>
                      </c:pt>
                      <c:pt idx="12146">
                        <c:v>12823.140625</c:v>
                      </c:pt>
                      <c:pt idx="12147">
                        <c:v>11112.3203125</c:v>
                      </c:pt>
                      <c:pt idx="12148">
                        <c:v>8159.3984375</c:v>
                      </c:pt>
                      <c:pt idx="12149">
                        <c:v>5894.75</c:v>
                      </c:pt>
                      <c:pt idx="12150">
                        <c:v>12728.5546875</c:v>
                      </c:pt>
                      <c:pt idx="12151">
                        <c:v>12133.9375</c:v>
                      </c:pt>
                      <c:pt idx="12152">
                        <c:v>12470.2578125</c:v>
                      </c:pt>
                      <c:pt idx="12153">
                        <c:v>12568.421875</c:v>
                      </c:pt>
                      <c:pt idx="12154">
                        <c:v>11201.4140625</c:v>
                      </c:pt>
                      <c:pt idx="12155">
                        <c:v>8314.953125</c:v>
                      </c:pt>
                      <c:pt idx="12156">
                        <c:v>7682.9765625</c:v>
                      </c:pt>
                      <c:pt idx="12157">
                        <c:v>8747.9765625</c:v>
                      </c:pt>
                      <c:pt idx="12158">
                        <c:v>9926.0703125</c:v>
                      </c:pt>
                      <c:pt idx="12159">
                        <c:v>12673.7734375</c:v>
                      </c:pt>
                      <c:pt idx="12160">
                        <c:v>13378.9609375</c:v>
                      </c:pt>
                      <c:pt idx="12161">
                        <c:v>14460.6640625</c:v>
                      </c:pt>
                      <c:pt idx="12162">
                        <c:v>14873.9921875</c:v>
                      </c:pt>
                      <c:pt idx="12163">
                        <c:v>12899.609375</c:v>
                      </c:pt>
                      <c:pt idx="12164">
                        <c:v>10483.8515625</c:v>
                      </c:pt>
                      <c:pt idx="12165">
                        <c:v>9229.421875</c:v>
                      </c:pt>
                      <c:pt idx="12166">
                        <c:v>6205.1171875</c:v>
                      </c:pt>
                      <c:pt idx="12167">
                        <c:v>13109.3984375</c:v>
                      </c:pt>
                      <c:pt idx="12168">
                        <c:v>20023.09765625</c:v>
                      </c:pt>
                      <c:pt idx="12169">
                        <c:v>22512.34375</c:v>
                      </c:pt>
                      <c:pt idx="12170">
                        <c:v>20560.0703125</c:v>
                      </c:pt>
                      <c:pt idx="12171">
                        <c:v>18600.515625</c:v>
                      </c:pt>
                      <c:pt idx="12172">
                        <c:v>15550.6171875</c:v>
                      </c:pt>
                      <c:pt idx="12173">
                        <c:v>16002.5234375</c:v>
                      </c:pt>
                      <c:pt idx="12174">
                        <c:v>18057.546875</c:v>
                      </c:pt>
                      <c:pt idx="12175">
                        <c:v>19578.08984375</c:v>
                      </c:pt>
                      <c:pt idx="12176">
                        <c:v>21353.94921875</c:v>
                      </c:pt>
                      <c:pt idx="12177">
                        <c:v>22464.33984375</c:v>
                      </c:pt>
                      <c:pt idx="12178">
                        <c:v>22840.12890625</c:v>
                      </c:pt>
                      <c:pt idx="12179">
                        <c:v>19833.7421875</c:v>
                      </c:pt>
                      <c:pt idx="12180">
                        <c:v>16607.859375</c:v>
                      </c:pt>
                      <c:pt idx="12181">
                        <c:v>13720.734375</c:v>
                      </c:pt>
                      <c:pt idx="12182">
                        <c:v>20886.234375</c:v>
                      </c:pt>
                      <c:pt idx="12183">
                        <c:v>24628.71484375</c:v>
                      </c:pt>
                      <c:pt idx="12184">
                        <c:v>24143.5</c:v>
                      </c:pt>
                      <c:pt idx="12185">
                        <c:v>23084.56640625</c:v>
                      </c:pt>
                      <c:pt idx="12186">
                        <c:v>22414.16015625</c:v>
                      </c:pt>
                      <c:pt idx="12187">
                        <c:v>22520.3359375</c:v>
                      </c:pt>
                      <c:pt idx="12188">
                        <c:v>23699.88671875</c:v>
                      </c:pt>
                      <c:pt idx="12189">
                        <c:v>24972</c:v>
                      </c:pt>
                      <c:pt idx="12190">
                        <c:v>25767.296875</c:v>
                      </c:pt>
                      <c:pt idx="12191">
                        <c:v>25803.921875</c:v>
                      </c:pt>
                      <c:pt idx="12192">
                        <c:v>22276.88671875</c:v>
                      </c:pt>
                      <c:pt idx="12193">
                        <c:v>25380.6171875</c:v>
                      </c:pt>
                      <c:pt idx="12194">
                        <c:v>24186.828125</c:v>
                      </c:pt>
                      <c:pt idx="12195">
                        <c:v>23271.7734375</c:v>
                      </c:pt>
                      <c:pt idx="12196">
                        <c:v>23502.2421875</c:v>
                      </c:pt>
                      <c:pt idx="12197">
                        <c:v>23639.36328125</c:v>
                      </c:pt>
                      <c:pt idx="12198">
                        <c:v>8465.0078125</c:v>
                      </c:pt>
                      <c:pt idx="12199">
                        <c:v>9819.390625</c:v>
                      </c:pt>
                      <c:pt idx="12200">
                        <c:v>10876.2890625</c:v>
                      </c:pt>
                      <c:pt idx="12201">
                        <c:v>11321.7421875</c:v>
                      </c:pt>
                      <c:pt idx="12202">
                        <c:v>10676.1796875</c:v>
                      </c:pt>
                      <c:pt idx="12203">
                        <c:v>7667</c:v>
                      </c:pt>
                      <c:pt idx="12204">
                        <c:v>5719.234375</c:v>
                      </c:pt>
                      <c:pt idx="12205">
                        <c:v>9684.3125</c:v>
                      </c:pt>
                      <c:pt idx="12206">
                        <c:v>6071.0859375</c:v>
                      </c:pt>
                      <c:pt idx="12207">
                        <c:v>11575.2109375</c:v>
                      </c:pt>
                      <c:pt idx="12208">
                        <c:v>9209.671875</c:v>
                      </c:pt>
                      <c:pt idx="12209">
                        <c:v>7907.859375</c:v>
                      </c:pt>
                      <c:pt idx="12210">
                        <c:v>10186.921875</c:v>
                      </c:pt>
                      <c:pt idx="12211">
                        <c:v>10252.515625</c:v>
                      </c:pt>
                      <c:pt idx="12212">
                        <c:v>11491.5390625</c:v>
                      </c:pt>
                      <c:pt idx="12213">
                        <c:v>552.2578125</c:v>
                      </c:pt>
                      <c:pt idx="12214">
                        <c:v>1106.421875</c:v>
                      </c:pt>
                      <c:pt idx="12215">
                        <c:v>1635.6796875</c:v>
                      </c:pt>
                      <c:pt idx="12216">
                        <c:v>-4187.2578125</c:v>
                      </c:pt>
                      <c:pt idx="12217">
                        <c:v>-6631.3671875</c:v>
                      </c:pt>
                      <c:pt idx="12218">
                        <c:v>-4870.9453125</c:v>
                      </c:pt>
                      <c:pt idx="12219">
                        <c:v>-6293.1953125</c:v>
                      </c:pt>
                      <c:pt idx="12220">
                        <c:v>-1661.3203125</c:v>
                      </c:pt>
                      <c:pt idx="12221">
                        <c:v>9.65625</c:v>
                      </c:pt>
                      <c:pt idx="12222">
                        <c:v>471.6484375</c:v>
                      </c:pt>
                      <c:pt idx="12223">
                        <c:v>246.71875</c:v>
                      </c:pt>
                      <c:pt idx="12224">
                        <c:v>-341.3203125</c:v>
                      </c:pt>
                      <c:pt idx="12225">
                        <c:v>-3802.4609375</c:v>
                      </c:pt>
                      <c:pt idx="12226">
                        <c:v>-2523.40625</c:v>
                      </c:pt>
                      <c:pt idx="12227">
                        <c:v>-6648.6171875</c:v>
                      </c:pt>
                      <c:pt idx="12228">
                        <c:v>16533.9140625</c:v>
                      </c:pt>
                      <c:pt idx="12229">
                        <c:v>22322.9609375</c:v>
                      </c:pt>
                      <c:pt idx="12230">
                        <c:v>20971.1640625</c:v>
                      </c:pt>
                      <c:pt idx="12231">
                        <c:v>22378.94921875</c:v>
                      </c:pt>
                      <c:pt idx="12232">
                        <c:v>19229.53125</c:v>
                      </c:pt>
                      <c:pt idx="12233">
                        <c:v>16513.5625</c:v>
                      </c:pt>
                      <c:pt idx="12234">
                        <c:v>16158.25</c:v>
                      </c:pt>
                      <c:pt idx="12235">
                        <c:v>16944.67578125</c:v>
                      </c:pt>
                      <c:pt idx="12236">
                        <c:v>19769.046875</c:v>
                      </c:pt>
                      <c:pt idx="12237">
                        <c:v>19330.27734375</c:v>
                      </c:pt>
                      <c:pt idx="12238">
                        <c:v>19177.08203125</c:v>
                      </c:pt>
                      <c:pt idx="12239">
                        <c:v>20739.3828125</c:v>
                      </c:pt>
                      <c:pt idx="12240">
                        <c:v>23014.28515625</c:v>
                      </c:pt>
                      <c:pt idx="12241">
                        <c:v>22697.3203125</c:v>
                      </c:pt>
                      <c:pt idx="12242">
                        <c:v>22948.37109375</c:v>
                      </c:pt>
                      <c:pt idx="12243">
                        <c:v>25845.76171875</c:v>
                      </c:pt>
                      <c:pt idx="12244">
                        <c:v>21747.8359375</c:v>
                      </c:pt>
                      <c:pt idx="12245">
                        <c:v>16466.35546875</c:v>
                      </c:pt>
                      <c:pt idx="12246">
                        <c:v>21108.4453125</c:v>
                      </c:pt>
                      <c:pt idx="12247">
                        <c:v>25563.5</c:v>
                      </c:pt>
                      <c:pt idx="12248">
                        <c:v>22543.85546875</c:v>
                      </c:pt>
                      <c:pt idx="12249">
                        <c:v>20535.109375</c:v>
                      </c:pt>
                      <c:pt idx="12250">
                        <c:v>20357.03515625</c:v>
                      </c:pt>
                      <c:pt idx="12251">
                        <c:v>22517.74609375</c:v>
                      </c:pt>
                      <c:pt idx="12252">
                        <c:v>25636.9609375</c:v>
                      </c:pt>
                      <c:pt idx="12253">
                        <c:v>25378.3046875</c:v>
                      </c:pt>
                      <c:pt idx="12254">
                        <c:v>22157.328125</c:v>
                      </c:pt>
                      <c:pt idx="12255">
                        <c:v>20265.78515625</c:v>
                      </c:pt>
                      <c:pt idx="12256">
                        <c:v>18626.68359375</c:v>
                      </c:pt>
                      <c:pt idx="12257">
                        <c:v>22292.671875</c:v>
                      </c:pt>
                      <c:pt idx="12258">
                        <c:v>19881.0234375</c:v>
                      </c:pt>
                      <c:pt idx="12259">
                        <c:v>17381.9609375</c:v>
                      </c:pt>
                      <c:pt idx="12260">
                        <c:v>17415.9375</c:v>
                      </c:pt>
                      <c:pt idx="12261">
                        <c:v>17461.046875</c:v>
                      </c:pt>
                      <c:pt idx="12262">
                        <c:v>18434.3046875</c:v>
                      </c:pt>
                      <c:pt idx="12263">
                        <c:v>20172.484375</c:v>
                      </c:pt>
                      <c:pt idx="12264">
                        <c:v>19227.703125</c:v>
                      </c:pt>
                      <c:pt idx="12265">
                        <c:v>19579.015625</c:v>
                      </c:pt>
                      <c:pt idx="12266">
                        <c:v>18912.53125</c:v>
                      </c:pt>
                      <c:pt idx="12267">
                        <c:v>18679.6953125</c:v>
                      </c:pt>
                      <c:pt idx="12268">
                        <c:v>20496.015625</c:v>
                      </c:pt>
                      <c:pt idx="12269">
                        <c:v>20289.3828125</c:v>
                      </c:pt>
                      <c:pt idx="12270">
                        <c:v>20346.6953125</c:v>
                      </c:pt>
                      <c:pt idx="12271">
                        <c:v>19232.3359375</c:v>
                      </c:pt>
                      <c:pt idx="12272">
                        <c:v>18758.34375</c:v>
                      </c:pt>
                      <c:pt idx="12273">
                        <c:v>17791.1640625</c:v>
                      </c:pt>
                      <c:pt idx="12274">
                        <c:v>15487.3671875</c:v>
                      </c:pt>
                      <c:pt idx="12275">
                        <c:v>14341.5390625</c:v>
                      </c:pt>
                      <c:pt idx="12276">
                        <c:v>14321.15625</c:v>
                      </c:pt>
                      <c:pt idx="12277">
                        <c:v>15332.03515625</c:v>
                      </c:pt>
                      <c:pt idx="12278">
                        <c:v>17163.41015625</c:v>
                      </c:pt>
                      <c:pt idx="12279">
                        <c:v>16876.5078125</c:v>
                      </c:pt>
                      <c:pt idx="12280">
                        <c:v>17353.9375</c:v>
                      </c:pt>
                      <c:pt idx="12281">
                        <c:v>16016.6875</c:v>
                      </c:pt>
                      <c:pt idx="12282">
                        <c:v>15751.203125</c:v>
                      </c:pt>
                      <c:pt idx="12283">
                        <c:v>17813.453125</c:v>
                      </c:pt>
                      <c:pt idx="12284">
                        <c:v>18181.42578125</c:v>
                      </c:pt>
                      <c:pt idx="12285">
                        <c:v>16443.5625</c:v>
                      </c:pt>
                      <c:pt idx="12286">
                        <c:v>15619.140625</c:v>
                      </c:pt>
                      <c:pt idx="12287">
                        <c:v>18501.1328125</c:v>
                      </c:pt>
                      <c:pt idx="12288">
                        <c:v>25502.33984375</c:v>
                      </c:pt>
                      <c:pt idx="12289">
                        <c:v>23499.19921875</c:v>
                      </c:pt>
                      <c:pt idx="12290">
                        <c:v>25724.17578125</c:v>
                      </c:pt>
                      <c:pt idx="12291">
                        <c:v>25243.63671875</c:v>
                      </c:pt>
                      <c:pt idx="12292">
                        <c:v>24234.26953125</c:v>
                      </c:pt>
                      <c:pt idx="12293">
                        <c:v>23941.5625</c:v>
                      </c:pt>
                      <c:pt idx="12294">
                        <c:v>23697.5</c:v>
                      </c:pt>
                      <c:pt idx="12295">
                        <c:v>25284.296875</c:v>
                      </c:pt>
                      <c:pt idx="12296">
                        <c:v>23728.66015625</c:v>
                      </c:pt>
                      <c:pt idx="12297">
                        <c:v>23225.3359375</c:v>
                      </c:pt>
                      <c:pt idx="12298">
                        <c:v>25256.54296875</c:v>
                      </c:pt>
                      <c:pt idx="12299">
                        <c:v>24968.07421875</c:v>
                      </c:pt>
                      <c:pt idx="12300">
                        <c:v>24839.11328125</c:v>
                      </c:pt>
                      <c:pt idx="12301">
                        <c:v>24903.46875</c:v>
                      </c:pt>
                      <c:pt idx="12302">
                        <c:v>24220.34375</c:v>
                      </c:pt>
                      <c:pt idx="12303">
                        <c:v>15228.5625</c:v>
                      </c:pt>
                      <c:pt idx="12304">
                        <c:v>13700.1796875</c:v>
                      </c:pt>
                      <c:pt idx="12305">
                        <c:v>12937.9453125</c:v>
                      </c:pt>
                      <c:pt idx="12306">
                        <c:v>14798.453125</c:v>
                      </c:pt>
                      <c:pt idx="12307">
                        <c:v>13885.7734375</c:v>
                      </c:pt>
                      <c:pt idx="12308">
                        <c:v>12444.234375</c:v>
                      </c:pt>
                      <c:pt idx="12309">
                        <c:v>15263.9140625</c:v>
                      </c:pt>
                      <c:pt idx="12310">
                        <c:v>14339.8984375</c:v>
                      </c:pt>
                      <c:pt idx="12311">
                        <c:v>12359.03125</c:v>
                      </c:pt>
                      <c:pt idx="12312">
                        <c:v>10628.0390625</c:v>
                      </c:pt>
                      <c:pt idx="12313">
                        <c:v>10249.765625</c:v>
                      </c:pt>
                      <c:pt idx="12314">
                        <c:v>11856.984375</c:v>
                      </c:pt>
                      <c:pt idx="12315">
                        <c:v>14390.9453125</c:v>
                      </c:pt>
                      <c:pt idx="12316">
                        <c:v>15600.0859375</c:v>
                      </c:pt>
                      <c:pt idx="12317">
                        <c:v>14973.6328125</c:v>
                      </c:pt>
                      <c:pt idx="12318">
                        <c:v>14812.546875</c:v>
                      </c:pt>
                      <c:pt idx="12319">
                        <c:v>11238.46875</c:v>
                      </c:pt>
                      <c:pt idx="12320">
                        <c:v>16441.53125</c:v>
                      </c:pt>
                      <c:pt idx="12321">
                        <c:v>14298.21875</c:v>
                      </c:pt>
                      <c:pt idx="12322">
                        <c:v>13290.3046875</c:v>
                      </c:pt>
                      <c:pt idx="12323">
                        <c:v>13149.796875</c:v>
                      </c:pt>
                      <c:pt idx="12324">
                        <c:v>12104.2890625</c:v>
                      </c:pt>
                      <c:pt idx="12325">
                        <c:v>14134.171875</c:v>
                      </c:pt>
                      <c:pt idx="12326">
                        <c:v>15815.9453125</c:v>
                      </c:pt>
                      <c:pt idx="12327">
                        <c:v>15360.0703125</c:v>
                      </c:pt>
                      <c:pt idx="12328">
                        <c:v>16011.4453125</c:v>
                      </c:pt>
                      <c:pt idx="12329">
                        <c:v>15795.9296875</c:v>
                      </c:pt>
                      <c:pt idx="12330">
                        <c:v>13527.6484375</c:v>
                      </c:pt>
                      <c:pt idx="12331">
                        <c:v>13483.6796875</c:v>
                      </c:pt>
                      <c:pt idx="12332">
                        <c:v>16073.3984375</c:v>
                      </c:pt>
                      <c:pt idx="12333">
                        <c:v>16421.3984375</c:v>
                      </c:pt>
                      <c:pt idx="12334">
                        <c:v>17012.875</c:v>
                      </c:pt>
                      <c:pt idx="12335">
                        <c:v>15474.015625</c:v>
                      </c:pt>
                      <c:pt idx="12336">
                        <c:v>13924.078125</c:v>
                      </c:pt>
                      <c:pt idx="12337">
                        <c:v>12546.3359375</c:v>
                      </c:pt>
                      <c:pt idx="12338">
                        <c:v>14624.8984375</c:v>
                      </c:pt>
                      <c:pt idx="12339">
                        <c:v>16327.6796875</c:v>
                      </c:pt>
                      <c:pt idx="12340">
                        <c:v>17656.0703125</c:v>
                      </c:pt>
                      <c:pt idx="12341">
                        <c:v>18018.46875</c:v>
                      </c:pt>
                      <c:pt idx="12342">
                        <c:v>16608.859375</c:v>
                      </c:pt>
                      <c:pt idx="12343">
                        <c:v>14275.609375</c:v>
                      </c:pt>
                      <c:pt idx="12344">
                        <c:v>11530.7578125</c:v>
                      </c:pt>
                      <c:pt idx="12345">
                        <c:v>8135.6640625</c:v>
                      </c:pt>
                      <c:pt idx="12346">
                        <c:v>14975.6484375</c:v>
                      </c:pt>
                      <c:pt idx="12347">
                        <c:v>15818.3125</c:v>
                      </c:pt>
                      <c:pt idx="12348">
                        <c:v>22615.45703125</c:v>
                      </c:pt>
                      <c:pt idx="12349">
                        <c:v>22249.71484375</c:v>
                      </c:pt>
                      <c:pt idx="12350">
                        <c:v>23620.40625</c:v>
                      </c:pt>
                      <c:pt idx="12351">
                        <c:v>23031.375</c:v>
                      </c:pt>
                      <c:pt idx="12352">
                        <c:v>21533.75390625</c:v>
                      </c:pt>
                      <c:pt idx="12353">
                        <c:v>21370.76171875</c:v>
                      </c:pt>
                      <c:pt idx="12354">
                        <c:v>22338.2421875</c:v>
                      </c:pt>
                      <c:pt idx="12355">
                        <c:v>19282.2265625</c:v>
                      </c:pt>
                      <c:pt idx="12356">
                        <c:v>13992.671875</c:v>
                      </c:pt>
                      <c:pt idx="12357">
                        <c:v>14822.40625</c:v>
                      </c:pt>
                      <c:pt idx="12358">
                        <c:v>22377.4765625</c:v>
                      </c:pt>
                      <c:pt idx="12359">
                        <c:v>23634.8203125</c:v>
                      </c:pt>
                      <c:pt idx="12360">
                        <c:v>23777.6953125</c:v>
                      </c:pt>
                      <c:pt idx="12361">
                        <c:v>23553.0234375</c:v>
                      </c:pt>
                      <c:pt idx="12362">
                        <c:v>20903.3046875</c:v>
                      </c:pt>
                      <c:pt idx="12363">
                        <c:v>18325.3984375</c:v>
                      </c:pt>
                      <c:pt idx="12364">
                        <c:v>16858.31640625</c:v>
                      </c:pt>
                      <c:pt idx="12365">
                        <c:v>15212.859375</c:v>
                      </c:pt>
                      <c:pt idx="12366">
                        <c:v>12810.64453125</c:v>
                      </c:pt>
                      <c:pt idx="12367">
                        <c:v>10721.921875</c:v>
                      </c:pt>
                      <c:pt idx="12368">
                        <c:v>10939.26953125</c:v>
                      </c:pt>
                      <c:pt idx="12369">
                        <c:v>13725.51953125</c:v>
                      </c:pt>
                      <c:pt idx="12370">
                        <c:v>16888.09765625</c:v>
                      </c:pt>
                      <c:pt idx="12371">
                        <c:v>18703.96484375</c:v>
                      </c:pt>
                      <c:pt idx="12372">
                        <c:v>18941.03515625</c:v>
                      </c:pt>
                      <c:pt idx="12373">
                        <c:v>18511.45703125</c:v>
                      </c:pt>
                      <c:pt idx="12374">
                        <c:v>17459.0625</c:v>
                      </c:pt>
                      <c:pt idx="12375">
                        <c:v>18314.0625</c:v>
                      </c:pt>
                      <c:pt idx="12376">
                        <c:v>18730.71484375</c:v>
                      </c:pt>
                      <c:pt idx="12377">
                        <c:v>19224.2734375</c:v>
                      </c:pt>
                      <c:pt idx="12378">
                        <c:v>20770.5234375</c:v>
                      </c:pt>
                      <c:pt idx="12379">
                        <c:v>20046.2421875</c:v>
                      </c:pt>
                      <c:pt idx="12380">
                        <c:v>18843.125</c:v>
                      </c:pt>
                      <c:pt idx="12381">
                        <c:v>19410.453125</c:v>
                      </c:pt>
                      <c:pt idx="12382">
                        <c:v>21816.734375</c:v>
                      </c:pt>
                      <c:pt idx="12383">
                        <c:v>21616.890625</c:v>
                      </c:pt>
                      <c:pt idx="12384">
                        <c:v>20689.7421875</c:v>
                      </c:pt>
                      <c:pt idx="12385">
                        <c:v>21642.5546875</c:v>
                      </c:pt>
                      <c:pt idx="12386">
                        <c:v>17502.6640625</c:v>
                      </c:pt>
                      <c:pt idx="12387">
                        <c:v>21858.546875</c:v>
                      </c:pt>
                      <c:pt idx="12388">
                        <c:v>21142.8203125</c:v>
                      </c:pt>
                      <c:pt idx="12389">
                        <c:v>21679.55078125</c:v>
                      </c:pt>
                      <c:pt idx="12390">
                        <c:v>21983.2734375</c:v>
                      </c:pt>
                      <c:pt idx="12391">
                        <c:v>21545.11328125</c:v>
                      </c:pt>
                      <c:pt idx="12392">
                        <c:v>19684.82421875</c:v>
                      </c:pt>
                      <c:pt idx="12393">
                        <c:v>20161.5078125</c:v>
                      </c:pt>
                      <c:pt idx="12394">
                        <c:v>21934.5078125</c:v>
                      </c:pt>
                      <c:pt idx="12395">
                        <c:v>19996.0546875</c:v>
                      </c:pt>
                      <c:pt idx="12396">
                        <c:v>21459.34375</c:v>
                      </c:pt>
                      <c:pt idx="12397">
                        <c:v>20329.40625</c:v>
                      </c:pt>
                      <c:pt idx="12398">
                        <c:v>17258.796875</c:v>
                      </c:pt>
                      <c:pt idx="12399">
                        <c:v>21002.375</c:v>
                      </c:pt>
                      <c:pt idx="12400">
                        <c:v>18780.25</c:v>
                      </c:pt>
                      <c:pt idx="12401">
                        <c:v>19123.015625</c:v>
                      </c:pt>
                      <c:pt idx="12402">
                        <c:v>18551.4453125</c:v>
                      </c:pt>
                      <c:pt idx="12403">
                        <c:v>20162.171875</c:v>
                      </c:pt>
                      <c:pt idx="12404">
                        <c:v>21491.0078125</c:v>
                      </c:pt>
                      <c:pt idx="12405">
                        <c:v>17876.7578125</c:v>
                      </c:pt>
                      <c:pt idx="12406">
                        <c:v>21464.80078125</c:v>
                      </c:pt>
                      <c:pt idx="12407">
                        <c:v>21699.20703125</c:v>
                      </c:pt>
                      <c:pt idx="12408">
                        <c:v>24208.28125</c:v>
                      </c:pt>
                      <c:pt idx="12409">
                        <c:v>24929.84375</c:v>
                      </c:pt>
                      <c:pt idx="12410">
                        <c:v>25627.46875</c:v>
                      </c:pt>
                      <c:pt idx="12411">
                        <c:v>22570.359375</c:v>
                      </c:pt>
                      <c:pt idx="12412">
                        <c:v>24515.19140625</c:v>
                      </c:pt>
                      <c:pt idx="12413">
                        <c:v>22462.1484375</c:v>
                      </c:pt>
                      <c:pt idx="12414">
                        <c:v>22241.203125</c:v>
                      </c:pt>
                      <c:pt idx="12415">
                        <c:v>20953.3125</c:v>
                      </c:pt>
                      <c:pt idx="12416">
                        <c:v>22459.08984375</c:v>
                      </c:pt>
                      <c:pt idx="12417">
                        <c:v>25282.75390625</c:v>
                      </c:pt>
                      <c:pt idx="12418">
                        <c:v>23969.5859375</c:v>
                      </c:pt>
                      <c:pt idx="12419">
                        <c:v>20667.09375</c:v>
                      </c:pt>
                      <c:pt idx="12420">
                        <c:v>24423.890625</c:v>
                      </c:pt>
                      <c:pt idx="12421">
                        <c:v>25160.80078125</c:v>
                      </c:pt>
                      <c:pt idx="12422">
                        <c:v>25584.77734375</c:v>
                      </c:pt>
                      <c:pt idx="12423">
                        <c:v>11884.8203125</c:v>
                      </c:pt>
                      <c:pt idx="12424">
                        <c:v>11010.0703125</c:v>
                      </c:pt>
                      <c:pt idx="12425">
                        <c:v>11044.0546875</c:v>
                      </c:pt>
                      <c:pt idx="12426">
                        <c:v>9440.1484375</c:v>
                      </c:pt>
                      <c:pt idx="12427">
                        <c:v>7267.515625</c:v>
                      </c:pt>
                      <c:pt idx="12428">
                        <c:v>10149.1015625</c:v>
                      </c:pt>
                      <c:pt idx="12429">
                        <c:v>11331.1640625</c:v>
                      </c:pt>
                      <c:pt idx="12430">
                        <c:v>7519.46875</c:v>
                      </c:pt>
                      <c:pt idx="12431">
                        <c:v>2649.953125</c:v>
                      </c:pt>
                      <c:pt idx="12432">
                        <c:v>6420.8203125</c:v>
                      </c:pt>
                      <c:pt idx="12433">
                        <c:v>9935.40625</c:v>
                      </c:pt>
                      <c:pt idx="12434">
                        <c:v>8368.15625</c:v>
                      </c:pt>
                      <c:pt idx="12435">
                        <c:v>10136.5625</c:v>
                      </c:pt>
                      <c:pt idx="12436">
                        <c:v>11452.9921875</c:v>
                      </c:pt>
                      <c:pt idx="12437">
                        <c:v>11473.5234375</c:v>
                      </c:pt>
                      <c:pt idx="12438">
                        <c:v>24226.5390625</c:v>
                      </c:pt>
                      <c:pt idx="12439">
                        <c:v>25725.6640625</c:v>
                      </c:pt>
                      <c:pt idx="12440">
                        <c:v>26163.3203125</c:v>
                      </c:pt>
                      <c:pt idx="12441">
                        <c:v>24369.8046875</c:v>
                      </c:pt>
                      <c:pt idx="12442">
                        <c:v>22301.6875</c:v>
                      </c:pt>
                      <c:pt idx="12443">
                        <c:v>25367.76171875</c:v>
                      </c:pt>
                      <c:pt idx="12444">
                        <c:v>23101.640625</c:v>
                      </c:pt>
                      <c:pt idx="12445">
                        <c:v>23060.41796875</c:v>
                      </c:pt>
                      <c:pt idx="12446">
                        <c:v>22306.1015625</c:v>
                      </c:pt>
                      <c:pt idx="12447">
                        <c:v>23068.671875</c:v>
                      </c:pt>
                      <c:pt idx="12448">
                        <c:v>26079.8359375</c:v>
                      </c:pt>
                      <c:pt idx="12449">
                        <c:v>26225.76953125</c:v>
                      </c:pt>
                      <c:pt idx="12450">
                        <c:v>25030.2734375</c:v>
                      </c:pt>
                      <c:pt idx="12451">
                        <c:v>23772.02734375</c:v>
                      </c:pt>
                      <c:pt idx="12452">
                        <c:v>20066.8125</c:v>
                      </c:pt>
                      <c:pt idx="12453">
                        <c:v>22224.984375</c:v>
                      </c:pt>
                      <c:pt idx="12454">
                        <c:v>22619.5546875</c:v>
                      </c:pt>
                      <c:pt idx="12455">
                        <c:v>21686.453125</c:v>
                      </c:pt>
                      <c:pt idx="12456">
                        <c:v>21318.65625</c:v>
                      </c:pt>
                      <c:pt idx="12457">
                        <c:v>21465.15625</c:v>
                      </c:pt>
                      <c:pt idx="12458">
                        <c:v>23467.1953125</c:v>
                      </c:pt>
                      <c:pt idx="12459">
                        <c:v>24086.3125</c:v>
                      </c:pt>
                      <c:pt idx="12460">
                        <c:v>23523.203125</c:v>
                      </c:pt>
                      <c:pt idx="12461">
                        <c:v>21223.5078125</c:v>
                      </c:pt>
                      <c:pt idx="12462">
                        <c:v>22957.1640625</c:v>
                      </c:pt>
                      <c:pt idx="12463">
                        <c:v>22513.5078125</c:v>
                      </c:pt>
                      <c:pt idx="12464">
                        <c:v>21797.6171875</c:v>
                      </c:pt>
                      <c:pt idx="12465">
                        <c:v>22050.5625</c:v>
                      </c:pt>
                      <c:pt idx="12466">
                        <c:v>23111.375</c:v>
                      </c:pt>
                      <c:pt idx="12467">
                        <c:v>23296.546875</c:v>
                      </c:pt>
                      <c:pt idx="12468">
                        <c:v>18041.40625</c:v>
                      </c:pt>
                      <c:pt idx="12469">
                        <c:v>15384.15625</c:v>
                      </c:pt>
                      <c:pt idx="12470">
                        <c:v>15144.6484375</c:v>
                      </c:pt>
                      <c:pt idx="12471">
                        <c:v>14800.8515625</c:v>
                      </c:pt>
                      <c:pt idx="12472">
                        <c:v>15403.33984375</c:v>
                      </c:pt>
                      <c:pt idx="12473">
                        <c:v>17058.8046875</c:v>
                      </c:pt>
                      <c:pt idx="12474">
                        <c:v>17653.77734375</c:v>
                      </c:pt>
                      <c:pt idx="12475">
                        <c:v>15132.83984375</c:v>
                      </c:pt>
                      <c:pt idx="12476">
                        <c:v>17982.9453125</c:v>
                      </c:pt>
                      <c:pt idx="12477">
                        <c:v>17211.34375</c:v>
                      </c:pt>
                      <c:pt idx="12478">
                        <c:v>17001.4296875</c:v>
                      </c:pt>
                      <c:pt idx="12479">
                        <c:v>18550.2109375</c:v>
                      </c:pt>
                      <c:pt idx="12480">
                        <c:v>17379.1640625</c:v>
                      </c:pt>
                      <c:pt idx="12481">
                        <c:v>17142.62109375</c:v>
                      </c:pt>
                      <c:pt idx="12482">
                        <c:v>19115.69140625</c:v>
                      </c:pt>
                      <c:pt idx="12483">
                        <c:v>18963.15625</c:v>
                      </c:pt>
                      <c:pt idx="12484">
                        <c:v>22601.6875</c:v>
                      </c:pt>
                      <c:pt idx="12485">
                        <c:v>23087.59375</c:v>
                      </c:pt>
                      <c:pt idx="12486">
                        <c:v>22008.875</c:v>
                      </c:pt>
                      <c:pt idx="12487">
                        <c:v>21222.484375</c:v>
                      </c:pt>
                      <c:pt idx="12488">
                        <c:v>22381.1015625</c:v>
                      </c:pt>
                      <c:pt idx="12489">
                        <c:v>22016.75</c:v>
                      </c:pt>
                      <c:pt idx="12490">
                        <c:v>21191.0078125</c:v>
                      </c:pt>
                      <c:pt idx="12491">
                        <c:v>21163.8125</c:v>
                      </c:pt>
                      <c:pt idx="12492">
                        <c:v>22988.671875</c:v>
                      </c:pt>
                      <c:pt idx="12493">
                        <c:v>22220.25</c:v>
                      </c:pt>
                      <c:pt idx="12494">
                        <c:v>22862.3359375</c:v>
                      </c:pt>
                      <c:pt idx="12495">
                        <c:v>22319.015625</c:v>
                      </c:pt>
                      <c:pt idx="12496">
                        <c:v>20888.390625</c:v>
                      </c:pt>
                      <c:pt idx="12497">
                        <c:v>18107.484375</c:v>
                      </c:pt>
                      <c:pt idx="12498">
                        <c:v>13788.59375</c:v>
                      </c:pt>
                      <c:pt idx="12499">
                        <c:v>13403.125</c:v>
                      </c:pt>
                      <c:pt idx="12500">
                        <c:v>14315.421875</c:v>
                      </c:pt>
                      <c:pt idx="12501">
                        <c:v>11164.078125</c:v>
                      </c:pt>
                      <c:pt idx="12502">
                        <c:v>8418.203125</c:v>
                      </c:pt>
                      <c:pt idx="12503">
                        <c:v>6095.4296875</c:v>
                      </c:pt>
                      <c:pt idx="12504">
                        <c:v>11965.3828125</c:v>
                      </c:pt>
                      <c:pt idx="12505">
                        <c:v>13779.296875</c:v>
                      </c:pt>
                      <c:pt idx="12506">
                        <c:v>13051.0234375</c:v>
                      </c:pt>
                      <c:pt idx="12507">
                        <c:v>12048.75</c:v>
                      </c:pt>
                      <c:pt idx="12508">
                        <c:v>11105.7265625</c:v>
                      </c:pt>
                      <c:pt idx="12509">
                        <c:v>11104.4375</c:v>
                      </c:pt>
                      <c:pt idx="12510">
                        <c:v>12035.65625</c:v>
                      </c:pt>
                      <c:pt idx="12511">
                        <c:v>14326.359375</c:v>
                      </c:pt>
                      <c:pt idx="12512">
                        <c:v>13736.7109375</c:v>
                      </c:pt>
                      <c:pt idx="12513">
                        <c:v>25135.30078125</c:v>
                      </c:pt>
                      <c:pt idx="12514">
                        <c:v>25546</c:v>
                      </c:pt>
                      <c:pt idx="12515">
                        <c:v>24027.53515625</c:v>
                      </c:pt>
                      <c:pt idx="12516">
                        <c:v>23586.10546875</c:v>
                      </c:pt>
                      <c:pt idx="12517">
                        <c:v>23445.77734375</c:v>
                      </c:pt>
                      <c:pt idx="12518">
                        <c:v>23917.11328125</c:v>
                      </c:pt>
                      <c:pt idx="12519">
                        <c:v>23679.2890625</c:v>
                      </c:pt>
                      <c:pt idx="12520">
                        <c:v>23316.87109375</c:v>
                      </c:pt>
                      <c:pt idx="12521">
                        <c:v>25102.56640625</c:v>
                      </c:pt>
                      <c:pt idx="12522">
                        <c:v>25153.14453125</c:v>
                      </c:pt>
                      <c:pt idx="12523">
                        <c:v>24045.3515625</c:v>
                      </c:pt>
                      <c:pt idx="12524">
                        <c:v>24929.70703125</c:v>
                      </c:pt>
                      <c:pt idx="12525">
                        <c:v>25065.8671875</c:v>
                      </c:pt>
                      <c:pt idx="12526">
                        <c:v>23796.6484375</c:v>
                      </c:pt>
                      <c:pt idx="12527">
                        <c:v>25542.48828125</c:v>
                      </c:pt>
                      <c:pt idx="12528">
                        <c:v>16617.5546875</c:v>
                      </c:pt>
                      <c:pt idx="12529">
                        <c:v>14631.984375</c:v>
                      </c:pt>
                      <c:pt idx="12530">
                        <c:v>14409.5078125</c:v>
                      </c:pt>
                      <c:pt idx="12531">
                        <c:v>13550.953125</c:v>
                      </c:pt>
                      <c:pt idx="12532">
                        <c:v>14589.4296875</c:v>
                      </c:pt>
                      <c:pt idx="12533">
                        <c:v>16692.7578125</c:v>
                      </c:pt>
                      <c:pt idx="12534">
                        <c:v>15734.8203125</c:v>
                      </c:pt>
                      <c:pt idx="12535">
                        <c:v>13823.9453125</c:v>
                      </c:pt>
                      <c:pt idx="12536">
                        <c:v>16414.84375</c:v>
                      </c:pt>
                      <c:pt idx="12537">
                        <c:v>14712.3125</c:v>
                      </c:pt>
                      <c:pt idx="12538">
                        <c:v>16569.25390625</c:v>
                      </c:pt>
                      <c:pt idx="12539">
                        <c:v>16354.28515625</c:v>
                      </c:pt>
                      <c:pt idx="12540">
                        <c:v>13789.03515625</c:v>
                      </c:pt>
                      <c:pt idx="12541">
                        <c:v>13007.9140625</c:v>
                      </c:pt>
                      <c:pt idx="12542">
                        <c:v>16477.41796875</c:v>
                      </c:pt>
                      <c:pt idx="12543">
                        <c:v>18657.1484375</c:v>
                      </c:pt>
                      <c:pt idx="12544">
                        <c:v>18602.703125</c:v>
                      </c:pt>
                      <c:pt idx="12545">
                        <c:v>18923.1015625</c:v>
                      </c:pt>
                      <c:pt idx="12546">
                        <c:v>17898.125</c:v>
                      </c:pt>
                      <c:pt idx="12547">
                        <c:v>16951.8984375</c:v>
                      </c:pt>
                      <c:pt idx="12548">
                        <c:v>15493.515625</c:v>
                      </c:pt>
                      <c:pt idx="12549">
                        <c:v>16089.671875</c:v>
                      </c:pt>
                      <c:pt idx="12550">
                        <c:v>18613.2109375</c:v>
                      </c:pt>
                      <c:pt idx="12551">
                        <c:v>16095.8046875</c:v>
                      </c:pt>
                      <c:pt idx="12552">
                        <c:v>14217.6796875</c:v>
                      </c:pt>
                      <c:pt idx="12553">
                        <c:v>14652.0859375</c:v>
                      </c:pt>
                      <c:pt idx="12554">
                        <c:v>18589.57421875</c:v>
                      </c:pt>
                      <c:pt idx="12555">
                        <c:v>19110.07421875</c:v>
                      </c:pt>
                      <c:pt idx="12556">
                        <c:v>16070.2734375</c:v>
                      </c:pt>
                      <c:pt idx="12557">
                        <c:v>14147.2890625</c:v>
                      </c:pt>
                      <c:pt idx="12558">
                        <c:v>26199.953125</c:v>
                      </c:pt>
                      <c:pt idx="12559">
                        <c:v>25901.765625</c:v>
                      </c:pt>
                      <c:pt idx="12560">
                        <c:v>23503.7421875</c:v>
                      </c:pt>
                      <c:pt idx="12561">
                        <c:v>21129.40625</c:v>
                      </c:pt>
                      <c:pt idx="12562">
                        <c:v>22171.6015625</c:v>
                      </c:pt>
                      <c:pt idx="12563">
                        <c:v>24296.1484375</c:v>
                      </c:pt>
                      <c:pt idx="12564">
                        <c:v>23397.515625</c:v>
                      </c:pt>
                      <c:pt idx="12565">
                        <c:v>24578.734375</c:v>
                      </c:pt>
                      <c:pt idx="12566">
                        <c:v>26433.640625</c:v>
                      </c:pt>
                      <c:pt idx="12567">
                        <c:v>24925.90625</c:v>
                      </c:pt>
                      <c:pt idx="12568">
                        <c:v>23602.1015625</c:v>
                      </c:pt>
                      <c:pt idx="12569">
                        <c:v>23543.453125</c:v>
                      </c:pt>
                      <c:pt idx="12570">
                        <c:v>24778.6875</c:v>
                      </c:pt>
                      <c:pt idx="12571">
                        <c:v>26556.8515625</c:v>
                      </c:pt>
                      <c:pt idx="12572">
                        <c:v>24555.46875</c:v>
                      </c:pt>
                      <c:pt idx="12573">
                        <c:v>16045.46875</c:v>
                      </c:pt>
                      <c:pt idx="12574">
                        <c:v>14286.1484375</c:v>
                      </c:pt>
                      <c:pt idx="12575">
                        <c:v>11044.3515625</c:v>
                      </c:pt>
                      <c:pt idx="12576">
                        <c:v>10410.234375</c:v>
                      </c:pt>
                      <c:pt idx="12577">
                        <c:v>11886.1875</c:v>
                      </c:pt>
                      <c:pt idx="12578">
                        <c:v>14221.3515625</c:v>
                      </c:pt>
                      <c:pt idx="12579">
                        <c:v>15930.3359375</c:v>
                      </c:pt>
                      <c:pt idx="12580">
                        <c:v>16437.8203125</c:v>
                      </c:pt>
                      <c:pt idx="12581">
                        <c:v>16751.0390625</c:v>
                      </c:pt>
                      <c:pt idx="12582">
                        <c:v>15091.7109375</c:v>
                      </c:pt>
                      <c:pt idx="12583">
                        <c:v>12846.328125</c:v>
                      </c:pt>
                      <c:pt idx="12584">
                        <c:v>10674.21875</c:v>
                      </c:pt>
                      <c:pt idx="12585">
                        <c:v>14158.046875</c:v>
                      </c:pt>
                      <c:pt idx="12586">
                        <c:v>15180.890625</c:v>
                      </c:pt>
                      <c:pt idx="12587">
                        <c:v>17211.6328125</c:v>
                      </c:pt>
                      <c:pt idx="12588">
                        <c:v>14293.3828125</c:v>
                      </c:pt>
                      <c:pt idx="12589">
                        <c:v>13322.5703125</c:v>
                      </c:pt>
                      <c:pt idx="12590">
                        <c:v>14224.921875</c:v>
                      </c:pt>
                      <c:pt idx="12591">
                        <c:v>11772.6953125</c:v>
                      </c:pt>
                      <c:pt idx="12592">
                        <c:v>11347.484375</c:v>
                      </c:pt>
                      <c:pt idx="12593">
                        <c:v>10028.8046875</c:v>
                      </c:pt>
                      <c:pt idx="12594">
                        <c:v>10156.578125</c:v>
                      </c:pt>
                      <c:pt idx="12595">
                        <c:v>14873.2890625</c:v>
                      </c:pt>
                      <c:pt idx="12596">
                        <c:v>15013.078125</c:v>
                      </c:pt>
                      <c:pt idx="12597">
                        <c:v>13224.1171875</c:v>
                      </c:pt>
                      <c:pt idx="12598">
                        <c:v>14384.8828125</c:v>
                      </c:pt>
                      <c:pt idx="12599">
                        <c:v>15613.734375</c:v>
                      </c:pt>
                      <c:pt idx="12600">
                        <c:v>15200.4609375</c:v>
                      </c:pt>
                      <c:pt idx="12601">
                        <c:v>12686.546875</c:v>
                      </c:pt>
                      <c:pt idx="12602">
                        <c:v>10019.015625</c:v>
                      </c:pt>
                      <c:pt idx="12603">
                        <c:v>24496.61328125</c:v>
                      </c:pt>
                      <c:pt idx="12604">
                        <c:v>24564.62109375</c:v>
                      </c:pt>
                      <c:pt idx="12605">
                        <c:v>23087.94921875</c:v>
                      </c:pt>
                      <c:pt idx="12606">
                        <c:v>22567.1484375</c:v>
                      </c:pt>
                      <c:pt idx="12607">
                        <c:v>22296.25390625</c:v>
                      </c:pt>
                      <c:pt idx="12608">
                        <c:v>24933.71875</c:v>
                      </c:pt>
                      <c:pt idx="12609">
                        <c:v>23128.40625</c:v>
                      </c:pt>
                      <c:pt idx="12610">
                        <c:v>25023.88671875</c:v>
                      </c:pt>
                      <c:pt idx="12611">
                        <c:v>23496.44921875</c:v>
                      </c:pt>
                      <c:pt idx="12612">
                        <c:v>22614.96875</c:v>
                      </c:pt>
                      <c:pt idx="12613">
                        <c:v>23112.2578125</c:v>
                      </c:pt>
                      <c:pt idx="12614">
                        <c:v>23658.01171875</c:v>
                      </c:pt>
                      <c:pt idx="12615">
                        <c:v>23685.58984375</c:v>
                      </c:pt>
                      <c:pt idx="12616">
                        <c:v>24533.60546875</c:v>
                      </c:pt>
                      <c:pt idx="12617">
                        <c:v>24621.23046875</c:v>
                      </c:pt>
                      <c:pt idx="12618">
                        <c:v>22465.890625</c:v>
                      </c:pt>
                      <c:pt idx="12619">
                        <c:v>24492.1640625</c:v>
                      </c:pt>
                      <c:pt idx="12620">
                        <c:v>24198.4375</c:v>
                      </c:pt>
                      <c:pt idx="12621">
                        <c:v>24364.34375</c:v>
                      </c:pt>
                      <c:pt idx="12622">
                        <c:v>22979.53125</c:v>
                      </c:pt>
                      <c:pt idx="12623">
                        <c:v>25408.0703125</c:v>
                      </c:pt>
                      <c:pt idx="12624">
                        <c:v>20798.375</c:v>
                      </c:pt>
                      <c:pt idx="12625">
                        <c:v>20666.9375</c:v>
                      </c:pt>
                      <c:pt idx="12626">
                        <c:v>21701.4140625</c:v>
                      </c:pt>
                      <c:pt idx="12627">
                        <c:v>24656.0859375</c:v>
                      </c:pt>
                      <c:pt idx="12628">
                        <c:v>25395.8515625</c:v>
                      </c:pt>
                      <c:pt idx="12629">
                        <c:v>24382.859375</c:v>
                      </c:pt>
                      <c:pt idx="12630">
                        <c:v>24326.53125</c:v>
                      </c:pt>
                      <c:pt idx="12631">
                        <c:v>24889.5</c:v>
                      </c:pt>
                      <c:pt idx="12632">
                        <c:v>24942.5703125</c:v>
                      </c:pt>
                      <c:pt idx="12633">
                        <c:v>17354.171875</c:v>
                      </c:pt>
                      <c:pt idx="12634">
                        <c:v>16299.6015625</c:v>
                      </c:pt>
                      <c:pt idx="12635">
                        <c:v>13207.8125</c:v>
                      </c:pt>
                      <c:pt idx="12636">
                        <c:v>9997.78125</c:v>
                      </c:pt>
                      <c:pt idx="12637">
                        <c:v>8419.8046875</c:v>
                      </c:pt>
                      <c:pt idx="12638">
                        <c:v>8979.51953125</c:v>
                      </c:pt>
                      <c:pt idx="12639">
                        <c:v>11050.4765625</c:v>
                      </c:pt>
                      <c:pt idx="12640">
                        <c:v>13423.0390625</c:v>
                      </c:pt>
                      <c:pt idx="12641">
                        <c:v>14642.765625</c:v>
                      </c:pt>
                      <c:pt idx="12642">
                        <c:v>17673.890625</c:v>
                      </c:pt>
                      <c:pt idx="12643">
                        <c:v>16973.85546875</c:v>
                      </c:pt>
                      <c:pt idx="12644">
                        <c:v>16693.2109375</c:v>
                      </c:pt>
                      <c:pt idx="12645">
                        <c:v>15462.3359375</c:v>
                      </c:pt>
                      <c:pt idx="12646">
                        <c:v>14933.78125</c:v>
                      </c:pt>
                      <c:pt idx="12647">
                        <c:v>16127.83984375</c:v>
                      </c:pt>
                      <c:pt idx="12648">
                        <c:v>11613.1875</c:v>
                      </c:pt>
                      <c:pt idx="12649">
                        <c:v>11980.2109375</c:v>
                      </c:pt>
                      <c:pt idx="12650">
                        <c:v>11504.90625</c:v>
                      </c:pt>
                      <c:pt idx="12651">
                        <c:v>10422.03125</c:v>
                      </c:pt>
                      <c:pt idx="12652">
                        <c:v>7861.09375</c:v>
                      </c:pt>
                      <c:pt idx="12653">
                        <c:v>8244.6953125</c:v>
                      </c:pt>
                      <c:pt idx="12654">
                        <c:v>9093.296875</c:v>
                      </c:pt>
                      <c:pt idx="12655">
                        <c:v>9180.2265625</c:v>
                      </c:pt>
                      <c:pt idx="12656">
                        <c:v>9920.9453125</c:v>
                      </c:pt>
                      <c:pt idx="12657">
                        <c:v>9909.6015625</c:v>
                      </c:pt>
                      <c:pt idx="12658">
                        <c:v>10741.5</c:v>
                      </c:pt>
                      <c:pt idx="12659">
                        <c:v>11129.9375</c:v>
                      </c:pt>
                      <c:pt idx="12660">
                        <c:v>9934.7578125</c:v>
                      </c:pt>
                      <c:pt idx="12661">
                        <c:v>10861.8984375</c:v>
                      </c:pt>
                      <c:pt idx="12662">
                        <c:v>8744.5</c:v>
                      </c:pt>
                      <c:pt idx="12663">
                        <c:v>24603.0234375</c:v>
                      </c:pt>
                      <c:pt idx="12664">
                        <c:v>24674.7578125</c:v>
                      </c:pt>
                      <c:pt idx="12665">
                        <c:v>24154.375</c:v>
                      </c:pt>
                      <c:pt idx="12666">
                        <c:v>25408.5</c:v>
                      </c:pt>
                      <c:pt idx="12667">
                        <c:v>25186.8203125</c:v>
                      </c:pt>
                      <c:pt idx="12668">
                        <c:v>25668.828125</c:v>
                      </c:pt>
                      <c:pt idx="12669">
                        <c:v>24943.0234375</c:v>
                      </c:pt>
                      <c:pt idx="12670">
                        <c:v>24305.6328125</c:v>
                      </c:pt>
                      <c:pt idx="12671">
                        <c:v>21874.6171875</c:v>
                      </c:pt>
                      <c:pt idx="12672">
                        <c:v>21018.4296875</c:v>
                      </c:pt>
                      <c:pt idx="12673">
                        <c:v>21572.703125</c:v>
                      </c:pt>
                      <c:pt idx="12674">
                        <c:v>23474.109375</c:v>
                      </c:pt>
                      <c:pt idx="12675">
                        <c:v>22638.8984375</c:v>
                      </c:pt>
                      <c:pt idx="12676">
                        <c:v>20562.7734375</c:v>
                      </c:pt>
                      <c:pt idx="12677">
                        <c:v>24058.9921875</c:v>
                      </c:pt>
                      <c:pt idx="12678">
                        <c:v>5642.5078125</c:v>
                      </c:pt>
                      <c:pt idx="12679">
                        <c:v>3652.265625</c:v>
                      </c:pt>
                      <c:pt idx="12680">
                        <c:v>-762.4453125</c:v>
                      </c:pt>
                      <c:pt idx="12681">
                        <c:v>-6155.1640625</c:v>
                      </c:pt>
                      <c:pt idx="12682">
                        <c:v>-5297.6640625</c:v>
                      </c:pt>
                      <c:pt idx="12683">
                        <c:v>-4712.03125</c:v>
                      </c:pt>
                      <c:pt idx="12684">
                        <c:v>-4802.3359375</c:v>
                      </c:pt>
                      <c:pt idx="12685">
                        <c:v>-3821.3359375</c:v>
                      </c:pt>
                      <c:pt idx="12686">
                        <c:v>-2958.96875</c:v>
                      </c:pt>
                      <c:pt idx="12687">
                        <c:v>-2963.0703125</c:v>
                      </c:pt>
                      <c:pt idx="12688">
                        <c:v>-4500.2578125</c:v>
                      </c:pt>
                      <c:pt idx="12689">
                        <c:v>-8194.8203125</c:v>
                      </c:pt>
                      <c:pt idx="12690">
                        <c:v>-8516.1640625</c:v>
                      </c:pt>
                      <c:pt idx="12691">
                        <c:v>-10154.609375</c:v>
                      </c:pt>
                      <c:pt idx="12692">
                        <c:v>4091.859375</c:v>
                      </c:pt>
                      <c:pt idx="12693">
                        <c:v>286.9375</c:v>
                      </c:pt>
                      <c:pt idx="12694">
                        <c:v>-6169.7578125</c:v>
                      </c:pt>
                      <c:pt idx="12695">
                        <c:v>1322.265625</c:v>
                      </c:pt>
                      <c:pt idx="12696">
                        <c:v>-8944.2421875</c:v>
                      </c:pt>
                      <c:pt idx="12697">
                        <c:v>-10915.9296875</c:v>
                      </c:pt>
                      <c:pt idx="12698">
                        <c:v>-10360.6796875</c:v>
                      </c:pt>
                      <c:pt idx="12699">
                        <c:v>-9846.7421875</c:v>
                      </c:pt>
                      <c:pt idx="12700">
                        <c:v>-11123.546875</c:v>
                      </c:pt>
                      <c:pt idx="12701">
                        <c:v>-8997.1015625</c:v>
                      </c:pt>
                      <c:pt idx="12702">
                        <c:v>-6828.75</c:v>
                      </c:pt>
                      <c:pt idx="12703">
                        <c:v>-7385.7890625</c:v>
                      </c:pt>
                      <c:pt idx="12704">
                        <c:v>-9570.1484375</c:v>
                      </c:pt>
                      <c:pt idx="12705">
                        <c:v>-13566.7734375</c:v>
                      </c:pt>
                      <c:pt idx="12706">
                        <c:v>-12921.25</c:v>
                      </c:pt>
                      <c:pt idx="12707">
                        <c:v>-14984.6875</c:v>
                      </c:pt>
                      <c:pt idx="12708">
                        <c:v>1390.4375</c:v>
                      </c:pt>
                      <c:pt idx="12709">
                        <c:v>19259.9375</c:v>
                      </c:pt>
                      <c:pt idx="12710">
                        <c:v>20500.37109375</c:v>
                      </c:pt>
                      <c:pt idx="12711">
                        <c:v>16643.2421875</c:v>
                      </c:pt>
                      <c:pt idx="12712">
                        <c:v>12033.5625</c:v>
                      </c:pt>
                      <c:pt idx="12713">
                        <c:v>17688.0390625</c:v>
                      </c:pt>
                      <c:pt idx="12714">
                        <c:v>20447.47265625</c:v>
                      </c:pt>
                      <c:pt idx="12715">
                        <c:v>19841.82421875</c:v>
                      </c:pt>
                      <c:pt idx="12716">
                        <c:v>20082.2734375</c:v>
                      </c:pt>
                      <c:pt idx="12717">
                        <c:v>20605.98046875</c:v>
                      </c:pt>
                      <c:pt idx="12718">
                        <c:v>19156.84375</c:v>
                      </c:pt>
                      <c:pt idx="12719">
                        <c:v>18440.8671875</c:v>
                      </c:pt>
                      <c:pt idx="12720">
                        <c:v>20670.04296875</c:v>
                      </c:pt>
                      <c:pt idx="12721">
                        <c:v>20158.24609375</c:v>
                      </c:pt>
                      <c:pt idx="12722">
                        <c:v>17379.296875</c:v>
                      </c:pt>
                      <c:pt idx="12723">
                        <c:v>14180.6875</c:v>
                      </c:pt>
                      <c:pt idx="12724">
                        <c:v>22683.1171875</c:v>
                      </c:pt>
                      <c:pt idx="12725">
                        <c:v>20833.73046875</c:v>
                      </c:pt>
                      <c:pt idx="12726">
                        <c:v>19084.0625</c:v>
                      </c:pt>
                      <c:pt idx="12727">
                        <c:v>16923.08984375</c:v>
                      </c:pt>
                      <c:pt idx="12728">
                        <c:v>14202.0625</c:v>
                      </c:pt>
                      <c:pt idx="12729">
                        <c:v>13966.3828125</c:v>
                      </c:pt>
                      <c:pt idx="12730">
                        <c:v>15373.2109375</c:v>
                      </c:pt>
                      <c:pt idx="12731">
                        <c:v>18830.55859375</c:v>
                      </c:pt>
                      <c:pt idx="12732">
                        <c:v>22597.21875</c:v>
                      </c:pt>
                      <c:pt idx="12733">
                        <c:v>21234.25390625</c:v>
                      </c:pt>
                      <c:pt idx="12734">
                        <c:v>21397.90234375</c:v>
                      </c:pt>
                      <c:pt idx="12735">
                        <c:v>23670.13671875</c:v>
                      </c:pt>
                      <c:pt idx="12736">
                        <c:v>24123.2265625</c:v>
                      </c:pt>
                      <c:pt idx="12737">
                        <c:v>22348.6015625</c:v>
                      </c:pt>
                      <c:pt idx="12738">
                        <c:v>22902.9140625</c:v>
                      </c:pt>
                      <c:pt idx="12739">
                        <c:v>15935.7421875</c:v>
                      </c:pt>
                      <c:pt idx="12740">
                        <c:v>12786.0078125</c:v>
                      </c:pt>
                      <c:pt idx="12741">
                        <c:v>10704.8203125</c:v>
                      </c:pt>
                      <c:pt idx="12742">
                        <c:v>15261.375</c:v>
                      </c:pt>
                      <c:pt idx="12743">
                        <c:v>14176.921875</c:v>
                      </c:pt>
                      <c:pt idx="12744">
                        <c:v>14186.9140625</c:v>
                      </c:pt>
                      <c:pt idx="12745">
                        <c:v>13134.6953125</c:v>
                      </c:pt>
                      <c:pt idx="12746">
                        <c:v>11802.7421875</c:v>
                      </c:pt>
                      <c:pt idx="12747">
                        <c:v>12411.2265625</c:v>
                      </c:pt>
                      <c:pt idx="12748">
                        <c:v>12813.77734375</c:v>
                      </c:pt>
                      <c:pt idx="12749">
                        <c:v>15123.58984375</c:v>
                      </c:pt>
                      <c:pt idx="12750">
                        <c:v>16095.828125</c:v>
                      </c:pt>
                      <c:pt idx="12751">
                        <c:v>15071.6875</c:v>
                      </c:pt>
                      <c:pt idx="12752">
                        <c:v>15608.234375</c:v>
                      </c:pt>
                      <c:pt idx="12753">
                        <c:v>13469.7109375</c:v>
                      </c:pt>
                      <c:pt idx="12754">
                        <c:v>24179.13671875</c:v>
                      </c:pt>
                      <c:pt idx="12755">
                        <c:v>24325.13671875</c:v>
                      </c:pt>
                      <c:pt idx="12756">
                        <c:v>19058.1171875</c:v>
                      </c:pt>
                      <c:pt idx="12757">
                        <c:v>22124.8125</c:v>
                      </c:pt>
                      <c:pt idx="12758">
                        <c:v>22901.70703125</c:v>
                      </c:pt>
                      <c:pt idx="12759">
                        <c:v>20548.46875</c:v>
                      </c:pt>
                      <c:pt idx="12760">
                        <c:v>18716.01171875</c:v>
                      </c:pt>
                      <c:pt idx="12761">
                        <c:v>16225.18359375</c:v>
                      </c:pt>
                      <c:pt idx="12762">
                        <c:v>17009.4375</c:v>
                      </c:pt>
                      <c:pt idx="12763">
                        <c:v>19870.484375</c:v>
                      </c:pt>
                      <c:pt idx="12764">
                        <c:v>23496.2578125</c:v>
                      </c:pt>
                      <c:pt idx="12765">
                        <c:v>23938.875</c:v>
                      </c:pt>
                      <c:pt idx="12766">
                        <c:v>20292.2890625</c:v>
                      </c:pt>
                      <c:pt idx="12767">
                        <c:v>19774.046875</c:v>
                      </c:pt>
                      <c:pt idx="12768">
                        <c:v>24392.24609375</c:v>
                      </c:pt>
                      <c:pt idx="12769">
                        <c:v>18975.203125</c:v>
                      </c:pt>
                      <c:pt idx="12770">
                        <c:v>20245.4140625</c:v>
                      </c:pt>
                      <c:pt idx="12771">
                        <c:v>20197.9375</c:v>
                      </c:pt>
                      <c:pt idx="12772">
                        <c:v>20236.0703125</c:v>
                      </c:pt>
                      <c:pt idx="12773">
                        <c:v>17761.84375</c:v>
                      </c:pt>
                      <c:pt idx="12774">
                        <c:v>20777.0859375</c:v>
                      </c:pt>
                      <c:pt idx="12775">
                        <c:v>20921.3671875</c:v>
                      </c:pt>
                      <c:pt idx="12776">
                        <c:v>16948.6328125</c:v>
                      </c:pt>
                      <c:pt idx="12777">
                        <c:v>20773.7421875</c:v>
                      </c:pt>
                      <c:pt idx="12778">
                        <c:v>16777.8515625</c:v>
                      </c:pt>
                      <c:pt idx="12779">
                        <c:v>14127.984375</c:v>
                      </c:pt>
                      <c:pt idx="12780">
                        <c:v>20789.1953125</c:v>
                      </c:pt>
                      <c:pt idx="12781">
                        <c:v>17080.9140625</c:v>
                      </c:pt>
                      <c:pt idx="12782">
                        <c:v>20483.7265625</c:v>
                      </c:pt>
                      <c:pt idx="12783">
                        <c:v>19775.8515625</c:v>
                      </c:pt>
                      <c:pt idx="12784">
                        <c:v>11473.6171875</c:v>
                      </c:pt>
                      <c:pt idx="12785">
                        <c:v>10680.5703125</c:v>
                      </c:pt>
                      <c:pt idx="12786">
                        <c:v>10386.1953125</c:v>
                      </c:pt>
                      <c:pt idx="12787">
                        <c:v>8231.734375</c:v>
                      </c:pt>
                      <c:pt idx="12788">
                        <c:v>10792.328125</c:v>
                      </c:pt>
                      <c:pt idx="12789">
                        <c:v>11378.921875</c:v>
                      </c:pt>
                      <c:pt idx="12790">
                        <c:v>9311.84375</c:v>
                      </c:pt>
                      <c:pt idx="12791">
                        <c:v>7867.421875</c:v>
                      </c:pt>
                      <c:pt idx="12792">
                        <c:v>7803.3359375</c:v>
                      </c:pt>
                      <c:pt idx="12793">
                        <c:v>9503.671875</c:v>
                      </c:pt>
                      <c:pt idx="12794">
                        <c:v>11980.96484375</c:v>
                      </c:pt>
                      <c:pt idx="12795">
                        <c:v>11493.9453125</c:v>
                      </c:pt>
                      <c:pt idx="12796">
                        <c:v>11115.8671875</c:v>
                      </c:pt>
                      <c:pt idx="12797">
                        <c:v>10259.91015625</c:v>
                      </c:pt>
                      <c:pt idx="12798">
                        <c:v>10948.08984375</c:v>
                      </c:pt>
                      <c:pt idx="12799">
                        <c:v>16047.34375</c:v>
                      </c:pt>
                      <c:pt idx="12800">
                        <c:v>14362.3203125</c:v>
                      </c:pt>
                      <c:pt idx="12801">
                        <c:v>12388.34375</c:v>
                      </c:pt>
                      <c:pt idx="12802">
                        <c:v>10314.0859375</c:v>
                      </c:pt>
                      <c:pt idx="12803">
                        <c:v>9178.7890625</c:v>
                      </c:pt>
                      <c:pt idx="12804">
                        <c:v>9758.9453125</c:v>
                      </c:pt>
                      <c:pt idx="12805">
                        <c:v>12317.953125</c:v>
                      </c:pt>
                      <c:pt idx="12806">
                        <c:v>14144.3828125</c:v>
                      </c:pt>
                      <c:pt idx="12807">
                        <c:v>16522.2421875</c:v>
                      </c:pt>
                      <c:pt idx="12808">
                        <c:v>17511.3828125</c:v>
                      </c:pt>
                      <c:pt idx="12809">
                        <c:v>17744.171875</c:v>
                      </c:pt>
                      <c:pt idx="12810">
                        <c:v>16701.70703125</c:v>
                      </c:pt>
                      <c:pt idx="12811">
                        <c:v>18839.10546875</c:v>
                      </c:pt>
                      <c:pt idx="12812">
                        <c:v>15439.5703125</c:v>
                      </c:pt>
                      <c:pt idx="12813">
                        <c:v>16875.0390625</c:v>
                      </c:pt>
                      <c:pt idx="12814">
                        <c:v>18914.171875</c:v>
                      </c:pt>
                      <c:pt idx="12815">
                        <c:v>18253.1875</c:v>
                      </c:pt>
                      <c:pt idx="12816">
                        <c:v>17338.9921875</c:v>
                      </c:pt>
                      <c:pt idx="12817">
                        <c:v>15507.546875</c:v>
                      </c:pt>
                      <c:pt idx="12818">
                        <c:v>17292.13671875</c:v>
                      </c:pt>
                      <c:pt idx="12819">
                        <c:v>15029.62109375</c:v>
                      </c:pt>
                      <c:pt idx="12820">
                        <c:v>13893.40234375</c:v>
                      </c:pt>
                      <c:pt idx="12821">
                        <c:v>12857.2578125</c:v>
                      </c:pt>
                      <c:pt idx="12822">
                        <c:v>14401.078125</c:v>
                      </c:pt>
                      <c:pt idx="12823">
                        <c:v>16656.28515625</c:v>
                      </c:pt>
                      <c:pt idx="12824">
                        <c:v>18627.36328125</c:v>
                      </c:pt>
                      <c:pt idx="12825">
                        <c:v>19518.79296875</c:v>
                      </c:pt>
                      <c:pt idx="12826">
                        <c:v>18402.8046875</c:v>
                      </c:pt>
                      <c:pt idx="12827">
                        <c:v>18230.80859375</c:v>
                      </c:pt>
                      <c:pt idx="12828">
                        <c:v>19676.24609375</c:v>
                      </c:pt>
                      <c:pt idx="12829">
                        <c:v>14084.9765625</c:v>
                      </c:pt>
                      <c:pt idx="12830">
                        <c:v>13920.09375</c:v>
                      </c:pt>
                      <c:pt idx="12831">
                        <c:v>14240.6171875</c:v>
                      </c:pt>
                      <c:pt idx="12832">
                        <c:v>13761.3359375</c:v>
                      </c:pt>
                      <c:pt idx="12833">
                        <c:v>11318.546875</c:v>
                      </c:pt>
                      <c:pt idx="12834">
                        <c:v>11225.3046875</c:v>
                      </c:pt>
                      <c:pt idx="12835">
                        <c:v>12538.4921875</c:v>
                      </c:pt>
                      <c:pt idx="12836">
                        <c:v>13033.4375</c:v>
                      </c:pt>
                      <c:pt idx="12837">
                        <c:v>13362.8046875</c:v>
                      </c:pt>
                      <c:pt idx="12838">
                        <c:v>13707.0546875</c:v>
                      </c:pt>
                      <c:pt idx="12839">
                        <c:v>15279.140625</c:v>
                      </c:pt>
                      <c:pt idx="12840">
                        <c:v>15169.7109375</c:v>
                      </c:pt>
                      <c:pt idx="12841">
                        <c:v>14383.59375</c:v>
                      </c:pt>
                      <c:pt idx="12842">
                        <c:v>15319.078125</c:v>
                      </c:pt>
                      <c:pt idx="12843">
                        <c:v>13501.4765625</c:v>
                      </c:pt>
                      <c:pt idx="12844">
                        <c:v>17903.44921875</c:v>
                      </c:pt>
                      <c:pt idx="12845">
                        <c:v>17051.5546875</c:v>
                      </c:pt>
                      <c:pt idx="12846">
                        <c:v>19622.5859375</c:v>
                      </c:pt>
                      <c:pt idx="12847">
                        <c:v>18396.98828125</c:v>
                      </c:pt>
                      <c:pt idx="12848">
                        <c:v>17753.5234375</c:v>
                      </c:pt>
                      <c:pt idx="12849">
                        <c:v>18776.21875</c:v>
                      </c:pt>
                      <c:pt idx="12850">
                        <c:v>15844.6875</c:v>
                      </c:pt>
                      <c:pt idx="12851">
                        <c:v>10692.3203125</c:v>
                      </c:pt>
                      <c:pt idx="12852">
                        <c:v>11230.3203125</c:v>
                      </c:pt>
                      <c:pt idx="12853">
                        <c:v>19265.0078125</c:v>
                      </c:pt>
                      <c:pt idx="12854">
                        <c:v>19330.1953125</c:v>
                      </c:pt>
                      <c:pt idx="12855">
                        <c:v>19396.53125</c:v>
                      </c:pt>
                      <c:pt idx="12856">
                        <c:v>19657.859375</c:v>
                      </c:pt>
                      <c:pt idx="12857">
                        <c:v>19145.984375</c:v>
                      </c:pt>
                      <c:pt idx="12858">
                        <c:v>15370.0625</c:v>
                      </c:pt>
                      <c:pt idx="12859">
                        <c:v>24617.9765625</c:v>
                      </c:pt>
                      <c:pt idx="12860">
                        <c:v>21560.859375</c:v>
                      </c:pt>
                      <c:pt idx="12861">
                        <c:v>17547.8671875</c:v>
                      </c:pt>
                      <c:pt idx="12862">
                        <c:v>17670.171875</c:v>
                      </c:pt>
                      <c:pt idx="12863">
                        <c:v>25917.734375</c:v>
                      </c:pt>
                      <c:pt idx="12864">
                        <c:v>24877.85546875</c:v>
                      </c:pt>
                      <c:pt idx="12865">
                        <c:v>23780.90625</c:v>
                      </c:pt>
                      <c:pt idx="12866">
                        <c:v>24111.625</c:v>
                      </c:pt>
                      <c:pt idx="12867">
                        <c:v>25834.203125</c:v>
                      </c:pt>
                      <c:pt idx="12868">
                        <c:v>23468.44140625</c:v>
                      </c:pt>
                      <c:pt idx="12869">
                        <c:v>25823.0703125</c:v>
                      </c:pt>
                      <c:pt idx="12870">
                        <c:v>20542.3828125</c:v>
                      </c:pt>
                      <c:pt idx="12871">
                        <c:v>24470.1796875</c:v>
                      </c:pt>
                      <c:pt idx="12872">
                        <c:v>18760.34375</c:v>
                      </c:pt>
                      <c:pt idx="12873">
                        <c:v>21295.96875</c:v>
                      </c:pt>
                      <c:pt idx="12874">
                        <c:v>28120.42578125</c:v>
                      </c:pt>
                      <c:pt idx="12875">
                        <c:v>26636.44140625</c:v>
                      </c:pt>
                      <c:pt idx="12876">
                        <c:v>24356.8515625</c:v>
                      </c:pt>
                      <c:pt idx="12877">
                        <c:v>22600.28125</c:v>
                      </c:pt>
                      <c:pt idx="12878">
                        <c:v>23481.87109375</c:v>
                      </c:pt>
                      <c:pt idx="12879">
                        <c:v>26920.9296875</c:v>
                      </c:pt>
                      <c:pt idx="12880">
                        <c:v>27455.625</c:v>
                      </c:pt>
                      <c:pt idx="12881">
                        <c:v>27677.07421875</c:v>
                      </c:pt>
                      <c:pt idx="12882">
                        <c:v>27331.8828125</c:v>
                      </c:pt>
                      <c:pt idx="12883">
                        <c:v>27358.08984375</c:v>
                      </c:pt>
                      <c:pt idx="12884">
                        <c:v>27379.58984375</c:v>
                      </c:pt>
                      <c:pt idx="12885">
                        <c:v>23339.79296875</c:v>
                      </c:pt>
                      <c:pt idx="12886">
                        <c:v>27823.1953125</c:v>
                      </c:pt>
                      <c:pt idx="12887">
                        <c:v>26595.2421875</c:v>
                      </c:pt>
                      <c:pt idx="12888">
                        <c:v>27202.44140625</c:v>
                      </c:pt>
                      <c:pt idx="12889">
                        <c:v>13139.6171875</c:v>
                      </c:pt>
                      <c:pt idx="12890">
                        <c:v>15003.15625</c:v>
                      </c:pt>
                      <c:pt idx="12891">
                        <c:v>15778.9765625</c:v>
                      </c:pt>
                      <c:pt idx="12892">
                        <c:v>13990.2109375</c:v>
                      </c:pt>
                      <c:pt idx="12893">
                        <c:v>14075.53125</c:v>
                      </c:pt>
                      <c:pt idx="12894">
                        <c:v>15611.0078125</c:v>
                      </c:pt>
                      <c:pt idx="12895">
                        <c:v>15963.4296875</c:v>
                      </c:pt>
                      <c:pt idx="12896">
                        <c:v>15124.2578125</c:v>
                      </c:pt>
                      <c:pt idx="12897">
                        <c:v>11395.6015625</c:v>
                      </c:pt>
                      <c:pt idx="12898">
                        <c:v>8788.7109375</c:v>
                      </c:pt>
                      <c:pt idx="12899">
                        <c:v>3745.1875</c:v>
                      </c:pt>
                      <c:pt idx="12900">
                        <c:v>15013.7265625</c:v>
                      </c:pt>
                      <c:pt idx="12901">
                        <c:v>14126.29296875</c:v>
                      </c:pt>
                      <c:pt idx="12902">
                        <c:v>13397.73046875</c:v>
                      </c:pt>
                      <c:pt idx="12903">
                        <c:v>16347.26171875</c:v>
                      </c:pt>
                      <c:pt idx="12904">
                        <c:v>16752.5234375</c:v>
                      </c:pt>
                      <c:pt idx="12905">
                        <c:v>16178.87109375</c:v>
                      </c:pt>
                      <c:pt idx="12906">
                        <c:v>17693.5078125</c:v>
                      </c:pt>
                      <c:pt idx="12907">
                        <c:v>17297.8984375</c:v>
                      </c:pt>
                      <c:pt idx="12908">
                        <c:v>16069.5234375</c:v>
                      </c:pt>
                      <c:pt idx="12909">
                        <c:v>15750.3515625</c:v>
                      </c:pt>
                      <c:pt idx="12910">
                        <c:v>17661.46875</c:v>
                      </c:pt>
                      <c:pt idx="12911">
                        <c:v>17701.5625</c:v>
                      </c:pt>
                      <c:pt idx="12912">
                        <c:v>14322.125</c:v>
                      </c:pt>
                      <c:pt idx="12913">
                        <c:v>11567.46875</c:v>
                      </c:pt>
                      <c:pt idx="12914">
                        <c:v>7111.265625</c:v>
                      </c:pt>
                      <c:pt idx="12915">
                        <c:v>7358.125</c:v>
                      </c:pt>
                      <c:pt idx="12916">
                        <c:v>13702.953125</c:v>
                      </c:pt>
                      <c:pt idx="12917">
                        <c:v>15773.2109375</c:v>
                      </c:pt>
                      <c:pt idx="12918">
                        <c:v>17244.4609375</c:v>
                      </c:pt>
                      <c:pt idx="12919">
                        <c:v>27596.34765625</c:v>
                      </c:pt>
                      <c:pt idx="12920">
                        <c:v>26392.29296875</c:v>
                      </c:pt>
                      <c:pt idx="12921">
                        <c:v>27539.15234375</c:v>
                      </c:pt>
                      <c:pt idx="12922">
                        <c:v>27684.8125</c:v>
                      </c:pt>
                      <c:pt idx="12923">
                        <c:v>25302.0234375</c:v>
                      </c:pt>
                      <c:pt idx="12924">
                        <c:v>26208.63671875</c:v>
                      </c:pt>
                      <c:pt idx="12925">
                        <c:v>26572.91015625</c:v>
                      </c:pt>
                      <c:pt idx="12926">
                        <c:v>25721.125</c:v>
                      </c:pt>
                      <c:pt idx="12927">
                        <c:v>24920.61328125</c:v>
                      </c:pt>
                      <c:pt idx="12928">
                        <c:v>26170.93359375</c:v>
                      </c:pt>
                      <c:pt idx="12929">
                        <c:v>25853.546875</c:v>
                      </c:pt>
                      <c:pt idx="12930">
                        <c:v>26617.60546875</c:v>
                      </c:pt>
                      <c:pt idx="12931">
                        <c:v>25404.87890625</c:v>
                      </c:pt>
                      <c:pt idx="12932">
                        <c:v>24917.25</c:v>
                      </c:pt>
                      <c:pt idx="12933">
                        <c:v>27641.9609375</c:v>
                      </c:pt>
                      <c:pt idx="12934">
                        <c:v>27496.2421875</c:v>
                      </c:pt>
                      <c:pt idx="12935">
                        <c:v>25283.5703125</c:v>
                      </c:pt>
                      <c:pt idx="12936">
                        <c:v>20650.703125</c:v>
                      </c:pt>
                      <c:pt idx="12937">
                        <c:v>21867.546875</c:v>
                      </c:pt>
                      <c:pt idx="12938">
                        <c:v>25915.9453125</c:v>
                      </c:pt>
                      <c:pt idx="12939">
                        <c:v>26836.41015625</c:v>
                      </c:pt>
                      <c:pt idx="12940">
                        <c:v>24502.76171875</c:v>
                      </c:pt>
                      <c:pt idx="12941">
                        <c:v>19789.5546875</c:v>
                      </c:pt>
                      <c:pt idx="12942">
                        <c:v>26759.02734375</c:v>
                      </c:pt>
                      <c:pt idx="12943">
                        <c:v>24411.5234375</c:v>
                      </c:pt>
                      <c:pt idx="12944">
                        <c:v>25940.48046875</c:v>
                      </c:pt>
                      <c:pt idx="12945">
                        <c:v>23103.0546875</c:v>
                      </c:pt>
                      <c:pt idx="12946">
                        <c:v>19071.28125</c:v>
                      </c:pt>
                      <c:pt idx="12947">
                        <c:v>21026.96875</c:v>
                      </c:pt>
                      <c:pt idx="12948">
                        <c:v>27153.83984375</c:v>
                      </c:pt>
                      <c:pt idx="12949">
                        <c:v>21225.9765625</c:v>
                      </c:pt>
                      <c:pt idx="12950">
                        <c:v>19322.3203125</c:v>
                      </c:pt>
                      <c:pt idx="12951">
                        <c:v>16683.75</c:v>
                      </c:pt>
                      <c:pt idx="12952">
                        <c:v>15491.8828125</c:v>
                      </c:pt>
                      <c:pt idx="12953">
                        <c:v>9859.65625</c:v>
                      </c:pt>
                      <c:pt idx="12954">
                        <c:v>11924.53125</c:v>
                      </c:pt>
                      <c:pt idx="12955">
                        <c:v>20246.9921875</c:v>
                      </c:pt>
                      <c:pt idx="12956">
                        <c:v>20959.40625</c:v>
                      </c:pt>
                      <c:pt idx="12957">
                        <c:v>19251.5859375</c:v>
                      </c:pt>
                      <c:pt idx="12958">
                        <c:v>17191.0859375</c:v>
                      </c:pt>
                      <c:pt idx="12959">
                        <c:v>15237.46875</c:v>
                      </c:pt>
                      <c:pt idx="12960">
                        <c:v>14238.6640625</c:v>
                      </c:pt>
                      <c:pt idx="12961">
                        <c:v>15446.62890625</c:v>
                      </c:pt>
                      <c:pt idx="12962">
                        <c:v>18076.58203125</c:v>
                      </c:pt>
                      <c:pt idx="12963">
                        <c:v>20685.33984375</c:v>
                      </c:pt>
                      <c:pt idx="12964">
                        <c:v>26305.62109375</c:v>
                      </c:pt>
                      <c:pt idx="12965">
                        <c:v>26383.34375</c:v>
                      </c:pt>
                      <c:pt idx="12966">
                        <c:v>25682.59375</c:v>
                      </c:pt>
                      <c:pt idx="12967">
                        <c:v>22436.5625</c:v>
                      </c:pt>
                      <c:pt idx="12968">
                        <c:v>18593.84375</c:v>
                      </c:pt>
                      <c:pt idx="12969">
                        <c:v>19170.7734375</c:v>
                      </c:pt>
                      <c:pt idx="12970">
                        <c:v>26130.63671875</c:v>
                      </c:pt>
                      <c:pt idx="12971">
                        <c:v>21686.80078125</c:v>
                      </c:pt>
                      <c:pt idx="12972">
                        <c:v>16336.6328125</c:v>
                      </c:pt>
                      <c:pt idx="12973">
                        <c:v>22733.26171875</c:v>
                      </c:pt>
                      <c:pt idx="12974">
                        <c:v>22379.3203125</c:v>
                      </c:pt>
                      <c:pt idx="12975">
                        <c:v>25561.9375</c:v>
                      </c:pt>
                      <c:pt idx="12976">
                        <c:v>23567.90625</c:v>
                      </c:pt>
                      <c:pt idx="12977">
                        <c:v>24627.3046875</c:v>
                      </c:pt>
                      <c:pt idx="12978">
                        <c:v>20970.6484375</c:v>
                      </c:pt>
                      <c:pt idx="12979">
                        <c:v>20747.71875</c:v>
                      </c:pt>
                      <c:pt idx="12980">
                        <c:v>22349.390625</c:v>
                      </c:pt>
                      <c:pt idx="12981">
                        <c:v>22046.8671875</c:v>
                      </c:pt>
                      <c:pt idx="12982">
                        <c:v>22412.484375</c:v>
                      </c:pt>
                      <c:pt idx="12983">
                        <c:v>21481.0625</c:v>
                      </c:pt>
                      <c:pt idx="12984">
                        <c:v>20065.3515625</c:v>
                      </c:pt>
                      <c:pt idx="12985">
                        <c:v>19359.3828125</c:v>
                      </c:pt>
                      <c:pt idx="12986">
                        <c:v>18558.2109375</c:v>
                      </c:pt>
                      <c:pt idx="12987">
                        <c:v>18760.15625</c:v>
                      </c:pt>
                      <c:pt idx="12988">
                        <c:v>19955.5625</c:v>
                      </c:pt>
                      <c:pt idx="12989">
                        <c:v>20719.390625</c:v>
                      </c:pt>
                      <c:pt idx="12990">
                        <c:v>22037.921875</c:v>
                      </c:pt>
                      <c:pt idx="12991">
                        <c:v>22042.71875</c:v>
                      </c:pt>
                      <c:pt idx="12992">
                        <c:v>21011.9609375</c:v>
                      </c:pt>
                      <c:pt idx="12993">
                        <c:v>21435.4375</c:v>
                      </c:pt>
                      <c:pt idx="12994">
                        <c:v>16097.375</c:v>
                      </c:pt>
                      <c:pt idx="12995">
                        <c:v>15514.4453125</c:v>
                      </c:pt>
                      <c:pt idx="12996">
                        <c:v>14414.6640625</c:v>
                      </c:pt>
                      <c:pt idx="12997">
                        <c:v>12179.203125</c:v>
                      </c:pt>
                      <c:pt idx="12998">
                        <c:v>12969.1640625</c:v>
                      </c:pt>
                      <c:pt idx="12999">
                        <c:v>13848.0546875</c:v>
                      </c:pt>
                      <c:pt idx="13000">
                        <c:v>12228.65625</c:v>
                      </c:pt>
                      <c:pt idx="13001">
                        <c:v>11492.8984375</c:v>
                      </c:pt>
                      <c:pt idx="13002">
                        <c:v>12118.40625</c:v>
                      </c:pt>
                      <c:pt idx="13003">
                        <c:v>12967.8203125</c:v>
                      </c:pt>
                      <c:pt idx="13004">
                        <c:v>12931.53125</c:v>
                      </c:pt>
                      <c:pt idx="13005">
                        <c:v>12237.828125</c:v>
                      </c:pt>
                      <c:pt idx="13006">
                        <c:v>13173.625</c:v>
                      </c:pt>
                      <c:pt idx="13007">
                        <c:v>11292.796875</c:v>
                      </c:pt>
                      <c:pt idx="13008">
                        <c:v>15066.5078125</c:v>
                      </c:pt>
                      <c:pt idx="13009">
                        <c:v>28470.96484375</c:v>
                      </c:pt>
                      <c:pt idx="13010">
                        <c:v>27681.68359375</c:v>
                      </c:pt>
                      <c:pt idx="13011">
                        <c:v>29413.28125</c:v>
                      </c:pt>
                      <c:pt idx="13012">
                        <c:v>26607.84765625</c:v>
                      </c:pt>
                      <c:pt idx="13013">
                        <c:v>28832.703125</c:v>
                      </c:pt>
                      <c:pt idx="13014">
                        <c:v>28465.94921875</c:v>
                      </c:pt>
                      <c:pt idx="13015">
                        <c:v>28128.16015625</c:v>
                      </c:pt>
                      <c:pt idx="13016">
                        <c:v>29496.37109375</c:v>
                      </c:pt>
                      <c:pt idx="13017">
                        <c:v>29211.61328125</c:v>
                      </c:pt>
                      <c:pt idx="13018">
                        <c:v>29467.078125</c:v>
                      </c:pt>
                      <c:pt idx="13019">
                        <c:v>28334.83984375</c:v>
                      </c:pt>
                      <c:pt idx="13020">
                        <c:v>28517.11328125</c:v>
                      </c:pt>
                      <c:pt idx="13021">
                        <c:v>28472.15625</c:v>
                      </c:pt>
                      <c:pt idx="13022">
                        <c:v>26773.359375</c:v>
                      </c:pt>
                      <c:pt idx="13023">
                        <c:v>29269.4609375</c:v>
                      </c:pt>
                      <c:pt idx="13024">
                        <c:v>15357.40625</c:v>
                      </c:pt>
                      <c:pt idx="13025">
                        <c:v>14566.6015625</c:v>
                      </c:pt>
                      <c:pt idx="13026">
                        <c:v>13377.234375</c:v>
                      </c:pt>
                      <c:pt idx="13027">
                        <c:v>11316.703125</c:v>
                      </c:pt>
                      <c:pt idx="13028">
                        <c:v>10954.953125</c:v>
                      </c:pt>
                      <c:pt idx="13029">
                        <c:v>11913.25</c:v>
                      </c:pt>
                      <c:pt idx="13030">
                        <c:v>13697.6015625</c:v>
                      </c:pt>
                      <c:pt idx="13031">
                        <c:v>14483.3828125</c:v>
                      </c:pt>
                      <c:pt idx="13032">
                        <c:v>11307.2890625</c:v>
                      </c:pt>
                      <c:pt idx="13033">
                        <c:v>11744.046875</c:v>
                      </c:pt>
                      <c:pt idx="13034">
                        <c:v>15053.4921875</c:v>
                      </c:pt>
                      <c:pt idx="13035">
                        <c:v>15755.61328125</c:v>
                      </c:pt>
                      <c:pt idx="13036">
                        <c:v>13662.51953125</c:v>
                      </c:pt>
                      <c:pt idx="13037">
                        <c:v>12771.2109375</c:v>
                      </c:pt>
                      <c:pt idx="13038">
                        <c:v>12969.23046875</c:v>
                      </c:pt>
                      <c:pt idx="13039">
                        <c:v>18727.5390625</c:v>
                      </c:pt>
                      <c:pt idx="13040">
                        <c:v>18041.53125</c:v>
                      </c:pt>
                      <c:pt idx="13041">
                        <c:v>20282.5625</c:v>
                      </c:pt>
                      <c:pt idx="13042">
                        <c:v>19661.71875</c:v>
                      </c:pt>
                      <c:pt idx="13043">
                        <c:v>17716.71875</c:v>
                      </c:pt>
                      <c:pt idx="13044">
                        <c:v>17306.71875</c:v>
                      </c:pt>
                      <c:pt idx="13045">
                        <c:v>20339.1171875</c:v>
                      </c:pt>
                      <c:pt idx="13046">
                        <c:v>17451.5625</c:v>
                      </c:pt>
                      <c:pt idx="13047">
                        <c:v>15055.9765625</c:v>
                      </c:pt>
                      <c:pt idx="13048">
                        <c:v>8910.2109375</c:v>
                      </c:pt>
                      <c:pt idx="13049">
                        <c:v>9832.8359375</c:v>
                      </c:pt>
                      <c:pt idx="13050">
                        <c:v>17094.921875</c:v>
                      </c:pt>
                      <c:pt idx="13051">
                        <c:v>18510.6015625</c:v>
                      </c:pt>
                      <c:pt idx="13052">
                        <c:v>20418.328125</c:v>
                      </c:pt>
                      <c:pt idx="13053">
                        <c:v>17923.8203125</c:v>
                      </c:pt>
                      <c:pt idx="13054">
                        <c:v>3325.2109375</c:v>
                      </c:pt>
                      <c:pt idx="13055">
                        <c:v>5912.9140625</c:v>
                      </c:pt>
                      <c:pt idx="13056">
                        <c:v>-1400.2890625</c:v>
                      </c:pt>
                      <c:pt idx="13057">
                        <c:v>-6494.34375</c:v>
                      </c:pt>
                      <c:pt idx="13058">
                        <c:v>-4601.8203125</c:v>
                      </c:pt>
                      <c:pt idx="13059">
                        <c:v>-4200.9140625</c:v>
                      </c:pt>
                      <c:pt idx="13060">
                        <c:v>-6128.0859375</c:v>
                      </c:pt>
                      <c:pt idx="13061">
                        <c:v>-4230.8671875</c:v>
                      </c:pt>
                      <c:pt idx="13062">
                        <c:v>-1976.5625</c:v>
                      </c:pt>
                      <c:pt idx="13063">
                        <c:v>-2757.34375</c:v>
                      </c:pt>
                      <c:pt idx="13064">
                        <c:v>-4615.4140625</c:v>
                      </c:pt>
                      <c:pt idx="13065">
                        <c:v>-8228.9140625</c:v>
                      </c:pt>
                      <c:pt idx="13066">
                        <c:v>-8567.6875</c:v>
                      </c:pt>
                      <c:pt idx="13067">
                        <c:v>-10433.5625</c:v>
                      </c:pt>
                      <c:pt idx="13068">
                        <c:v>2805.2734375</c:v>
                      </c:pt>
                      <c:pt idx="13069">
                        <c:v>9218.46875</c:v>
                      </c:pt>
                      <c:pt idx="13070">
                        <c:v>9645.2578125</c:v>
                      </c:pt>
                      <c:pt idx="13071">
                        <c:v>7501.640625</c:v>
                      </c:pt>
                      <c:pt idx="13072">
                        <c:v>6169.03125</c:v>
                      </c:pt>
                      <c:pt idx="13073">
                        <c:v>6119.8515625</c:v>
                      </c:pt>
                      <c:pt idx="13074">
                        <c:v>5038.84375</c:v>
                      </c:pt>
                      <c:pt idx="13075">
                        <c:v>6975.0703125</c:v>
                      </c:pt>
                      <c:pt idx="13076">
                        <c:v>8215.640625</c:v>
                      </c:pt>
                      <c:pt idx="13077">
                        <c:v>9049.6640625</c:v>
                      </c:pt>
                      <c:pt idx="13078">
                        <c:v>4851.3984375</c:v>
                      </c:pt>
                      <c:pt idx="13079">
                        <c:v>1822.7578125</c:v>
                      </c:pt>
                      <c:pt idx="13080">
                        <c:v>-2193.4609375</c:v>
                      </c:pt>
                      <c:pt idx="13081">
                        <c:v>10132.2109375</c:v>
                      </c:pt>
                      <c:pt idx="13082">
                        <c:v>9868.9453125</c:v>
                      </c:pt>
                      <c:pt idx="13083">
                        <c:v>9323.7265625</c:v>
                      </c:pt>
                      <c:pt idx="13084">
                        <c:v>20228.6953125</c:v>
                      </c:pt>
                      <c:pt idx="13085">
                        <c:v>20014.28125</c:v>
                      </c:pt>
                      <c:pt idx="13086">
                        <c:v>20043.5625</c:v>
                      </c:pt>
                      <c:pt idx="13087">
                        <c:v>15929.546875</c:v>
                      </c:pt>
                      <c:pt idx="13088">
                        <c:v>18339.15625</c:v>
                      </c:pt>
                      <c:pt idx="13089">
                        <c:v>16716.984375</c:v>
                      </c:pt>
                      <c:pt idx="13090">
                        <c:v>16260.7421875</c:v>
                      </c:pt>
                      <c:pt idx="13091">
                        <c:v>16242.5625</c:v>
                      </c:pt>
                      <c:pt idx="13092">
                        <c:v>16895.7734375</c:v>
                      </c:pt>
                      <c:pt idx="13093">
                        <c:v>20098.29296875</c:v>
                      </c:pt>
                      <c:pt idx="13094">
                        <c:v>19306.16796875</c:v>
                      </c:pt>
                      <c:pt idx="13095">
                        <c:v>19569.3125</c:v>
                      </c:pt>
                      <c:pt idx="13096">
                        <c:v>18125.90625</c:v>
                      </c:pt>
                      <c:pt idx="13097">
                        <c:v>18124.078125</c:v>
                      </c:pt>
                      <c:pt idx="13098">
                        <c:v>19857.8671875</c:v>
                      </c:pt>
                      <c:pt idx="13099">
                        <c:v>28077.3671875</c:v>
                      </c:pt>
                      <c:pt idx="13100">
                        <c:v>27653.14453125</c:v>
                      </c:pt>
                      <c:pt idx="13101">
                        <c:v>26231.19140625</c:v>
                      </c:pt>
                      <c:pt idx="13102">
                        <c:v>28203.47265625</c:v>
                      </c:pt>
                      <c:pt idx="13103">
                        <c:v>28236.94140625</c:v>
                      </c:pt>
                      <c:pt idx="13104">
                        <c:v>27308.1875</c:v>
                      </c:pt>
                      <c:pt idx="13105">
                        <c:v>27002.20703125</c:v>
                      </c:pt>
                      <c:pt idx="13106">
                        <c:v>26887.33984375</c:v>
                      </c:pt>
                      <c:pt idx="13107">
                        <c:v>27965.9296875</c:v>
                      </c:pt>
                      <c:pt idx="13108">
                        <c:v>28781.6640625</c:v>
                      </c:pt>
                      <c:pt idx="13109">
                        <c:v>26321.59375</c:v>
                      </c:pt>
                      <c:pt idx="13110">
                        <c:v>26125.69140625</c:v>
                      </c:pt>
                      <c:pt idx="13111">
                        <c:v>28174.43359375</c:v>
                      </c:pt>
                      <c:pt idx="13112">
                        <c:v>27803.3125</c:v>
                      </c:pt>
                      <c:pt idx="13113">
                        <c:v>27694.546875</c:v>
                      </c:pt>
                      <c:pt idx="13114">
                        <c:v>19837.953125</c:v>
                      </c:pt>
                      <c:pt idx="13115">
                        <c:v>17568.2578125</c:v>
                      </c:pt>
                      <c:pt idx="13116">
                        <c:v>16839.3515625</c:v>
                      </c:pt>
                      <c:pt idx="13117">
                        <c:v>16529.28515625</c:v>
                      </c:pt>
                      <c:pt idx="13118">
                        <c:v>17395.12890625</c:v>
                      </c:pt>
                      <c:pt idx="13119">
                        <c:v>19906.46875</c:v>
                      </c:pt>
                      <c:pt idx="13120">
                        <c:v>18569.95703125</c:v>
                      </c:pt>
                      <c:pt idx="13121">
                        <c:v>20519.19921875</c:v>
                      </c:pt>
                      <c:pt idx="13122">
                        <c:v>19007.9453125</c:v>
                      </c:pt>
                      <c:pt idx="13123">
                        <c:v>18865.421875</c:v>
                      </c:pt>
                      <c:pt idx="13124">
                        <c:v>20631.05078125</c:v>
                      </c:pt>
                      <c:pt idx="13125">
                        <c:v>20266.0078125</c:v>
                      </c:pt>
                      <c:pt idx="13126">
                        <c:v>19995.02734375</c:v>
                      </c:pt>
                      <c:pt idx="13127">
                        <c:v>18030.3515625</c:v>
                      </c:pt>
                      <c:pt idx="13128">
                        <c:v>17477.5234375</c:v>
                      </c:pt>
                      <c:pt idx="13129">
                        <c:v>18013.4921875</c:v>
                      </c:pt>
                      <c:pt idx="13130">
                        <c:v>14533.2265625</c:v>
                      </c:pt>
                      <c:pt idx="13131">
                        <c:v>12481.6953125</c:v>
                      </c:pt>
                      <c:pt idx="13132">
                        <c:v>7568.703125</c:v>
                      </c:pt>
                      <c:pt idx="13133">
                        <c:v>9663.5078125</c:v>
                      </c:pt>
                      <c:pt idx="13134">
                        <c:v>16386.1328125</c:v>
                      </c:pt>
                      <c:pt idx="13135">
                        <c:v>16520.828125</c:v>
                      </c:pt>
                      <c:pt idx="13136">
                        <c:v>14668.40625</c:v>
                      </c:pt>
                      <c:pt idx="13137">
                        <c:v>12817.7578125</c:v>
                      </c:pt>
                      <c:pt idx="13138">
                        <c:v>11074.3046875</c:v>
                      </c:pt>
                      <c:pt idx="13139">
                        <c:v>10917.3203125</c:v>
                      </c:pt>
                      <c:pt idx="13140">
                        <c:v>13542.0390625</c:v>
                      </c:pt>
                      <c:pt idx="13141">
                        <c:v>15954.0703125</c:v>
                      </c:pt>
                      <c:pt idx="13142">
                        <c:v>18502.1796875</c:v>
                      </c:pt>
                      <c:pt idx="13143">
                        <c:v>18404.5234375</c:v>
                      </c:pt>
                      <c:pt idx="13144">
                        <c:v>22627.875</c:v>
                      </c:pt>
                      <c:pt idx="13145">
                        <c:v>22184</c:v>
                      </c:pt>
                      <c:pt idx="13146">
                        <c:v>21818.8203125</c:v>
                      </c:pt>
                      <c:pt idx="13147">
                        <c:v>21257.8515625</c:v>
                      </c:pt>
                      <c:pt idx="13148">
                        <c:v>22713.96875</c:v>
                      </c:pt>
                      <c:pt idx="13149">
                        <c:v>22123.0234375</c:v>
                      </c:pt>
                      <c:pt idx="13150">
                        <c:v>21192.64453125</c:v>
                      </c:pt>
                      <c:pt idx="13151">
                        <c:v>21142.8359375</c:v>
                      </c:pt>
                      <c:pt idx="13152">
                        <c:v>22999.9296875</c:v>
                      </c:pt>
                      <c:pt idx="13153">
                        <c:v>22728.4140625</c:v>
                      </c:pt>
                      <c:pt idx="13154">
                        <c:v>22587.3203125</c:v>
                      </c:pt>
                      <c:pt idx="13155">
                        <c:v>21685.84375</c:v>
                      </c:pt>
                      <c:pt idx="13156">
                        <c:v>19701.875</c:v>
                      </c:pt>
                      <c:pt idx="13157">
                        <c:v>15860.796875</c:v>
                      </c:pt>
                      <c:pt idx="13158">
                        <c:v>19386.9296875</c:v>
                      </c:pt>
                      <c:pt idx="13159">
                        <c:v>14501.125</c:v>
                      </c:pt>
                      <c:pt idx="13160">
                        <c:v>14198.515625</c:v>
                      </c:pt>
                      <c:pt idx="13161">
                        <c:v>14099.234375</c:v>
                      </c:pt>
                      <c:pt idx="13162">
                        <c:v>13387.3359375</c:v>
                      </c:pt>
                      <c:pt idx="13163">
                        <c:v>11841.8515625</c:v>
                      </c:pt>
                      <c:pt idx="13164">
                        <c:v>8769.5546875</c:v>
                      </c:pt>
                      <c:pt idx="13165">
                        <c:v>8429.2734375</c:v>
                      </c:pt>
                      <c:pt idx="13166">
                        <c:v>9737.890625</c:v>
                      </c:pt>
                      <c:pt idx="13167">
                        <c:v>12157.8046875</c:v>
                      </c:pt>
                      <c:pt idx="13168">
                        <c:v>13063.8359375</c:v>
                      </c:pt>
                      <c:pt idx="13169">
                        <c:v>13172.6171875</c:v>
                      </c:pt>
                      <c:pt idx="13170">
                        <c:v>11047.765625</c:v>
                      </c:pt>
                      <c:pt idx="13171">
                        <c:v>8296.734375</c:v>
                      </c:pt>
                      <c:pt idx="13172">
                        <c:v>13057.8046875</c:v>
                      </c:pt>
                      <c:pt idx="13173">
                        <c:v>12646.1875</c:v>
                      </c:pt>
                      <c:pt idx="13174">
                        <c:v>18820.609375</c:v>
                      </c:pt>
                      <c:pt idx="13175">
                        <c:v>16901.171875</c:v>
                      </c:pt>
                      <c:pt idx="13176">
                        <c:v>14284.0234375</c:v>
                      </c:pt>
                      <c:pt idx="13177">
                        <c:v>13039.609375</c:v>
                      </c:pt>
                      <c:pt idx="13178">
                        <c:v>12224.25</c:v>
                      </c:pt>
                      <c:pt idx="13179">
                        <c:v>12693.71875</c:v>
                      </c:pt>
                      <c:pt idx="13180">
                        <c:v>15441.5</c:v>
                      </c:pt>
                      <c:pt idx="13181">
                        <c:v>17478.9140625</c:v>
                      </c:pt>
                      <c:pt idx="13182">
                        <c:v>20288.8046875</c:v>
                      </c:pt>
                      <c:pt idx="13183">
                        <c:v>21225.2578125</c:v>
                      </c:pt>
                      <c:pt idx="13184">
                        <c:v>22017.734375</c:v>
                      </c:pt>
                      <c:pt idx="13185">
                        <c:v>20625.0625</c:v>
                      </c:pt>
                      <c:pt idx="13186">
                        <c:v>18979.44140625</c:v>
                      </c:pt>
                      <c:pt idx="13187">
                        <c:v>19336.1328125</c:v>
                      </c:pt>
                      <c:pt idx="13188">
                        <c:v>21818.53515625</c:v>
                      </c:pt>
                      <c:pt idx="13189">
                        <c:v>18763.6015625</c:v>
                      </c:pt>
                      <c:pt idx="13190">
                        <c:v>17705.109375</c:v>
                      </c:pt>
                      <c:pt idx="13191">
                        <c:v>15788.375</c:v>
                      </c:pt>
                      <c:pt idx="13192">
                        <c:v>13726.6875</c:v>
                      </c:pt>
                      <c:pt idx="13193">
                        <c:v>11767.4296875</c:v>
                      </c:pt>
                      <c:pt idx="13194">
                        <c:v>12127.53125</c:v>
                      </c:pt>
                      <c:pt idx="13195">
                        <c:v>14908.1171875</c:v>
                      </c:pt>
                      <c:pt idx="13196">
                        <c:v>17325.390625</c:v>
                      </c:pt>
                      <c:pt idx="13197">
                        <c:v>18362.8046875</c:v>
                      </c:pt>
                      <c:pt idx="13198">
                        <c:v>19486.765625</c:v>
                      </c:pt>
                      <c:pt idx="13199">
                        <c:v>19827.328125</c:v>
                      </c:pt>
                      <c:pt idx="13200">
                        <c:v>16653.484375</c:v>
                      </c:pt>
                      <c:pt idx="13201">
                        <c:v>14407.1328125</c:v>
                      </c:pt>
                      <c:pt idx="13202">
                        <c:v>11389.75</c:v>
                      </c:pt>
                      <c:pt idx="13203">
                        <c:v>18634.3828125</c:v>
                      </c:pt>
                      <c:pt idx="13204">
                        <c:v>26309.6640625</c:v>
                      </c:pt>
                      <c:pt idx="13205">
                        <c:v>25339.1796875</c:v>
                      </c:pt>
                      <c:pt idx="13206">
                        <c:v>24802.68359375</c:v>
                      </c:pt>
                      <c:pt idx="13207">
                        <c:v>25444.078125</c:v>
                      </c:pt>
                      <c:pt idx="13208">
                        <c:v>24587.7109375</c:v>
                      </c:pt>
                      <c:pt idx="13209">
                        <c:v>24625.20703125</c:v>
                      </c:pt>
                      <c:pt idx="13210">
                        <c:v>26594.87890625</c:v>
                      </c:pt>
                      <c:pt idx="13211">
                        <c:v>21808.58203125</c:v>
                      </c:pt>
                      <c:pt idx="13212">
                        <c:v>25768.2578125</c:v>
                      </c:pt>
                      <c:pt idx="13213">
                        <c:v>26537.43359375</c:v>
                      </c:pt>
                      <c:pt idx="13214">
                        <c:v>26513.56640625</c:v>
                      </c:pt>
                      <c:pt idx="13215">
                        <c:v>25024.98828125</c:v>
                      </c:pt>
                      <c:pt idx="13216">
                        <c:v>25367.1484375</c:v>
                      </c:pt>
                      <c:pt idx="13217">
                        <c:v>26684.60546875</c:v>
                      </c:pt>
                      <c:pt idx="13218">
                        <c:v>24608.50390625</c:v>
                      </c:pt>
                      <c:pt idx="13219">
                        <c:v>11628.1953125</c:v>
                      </c:pt>
                      <c:pt idx="13220">
                        <c:v>9423.4375</c:v>
                      </c:pt>
                      <c:pt idx="13221">
                        <c:v>5541.671875</c:v>
                      </c:pt>
                      <c:pt idx="13222">
                        <c:v>2947.3984375</c:v>
                      </c:pt>
                      <c:pt idx="13223">
                        <c:v>2602.1171875</c:v>
                      </c:pt>
                      <c:pt idx="13224">
                        <c:v>2219.828125</c:v>
                      </c:pt>
                      <c:pt idx="13225">
                        <c:v>2842.6171875</c:v>
                      </c:pt>
                      <c:pt idx="13226">
                        <c:v>2729.5078125</c:v>
                      </c:pt>
                      <c:pt idx="13227">
                        <c:v>3301.2578125</c:v>
                      </c:pt>
                      <c:pt idx="13228">
                        <c:v>3518.015625</c:v>
                      </c:pt>
                      <c:pt idx="13229">
                        <c:v>3702.3125</c:v>
                      </c:pt>
                      <c:pt idx="13230">
                        <c:v>2643.2109375</c:v>
                      </c:pt>
                      <c:pt idx="13231">
                        <c:v>3486.171875</c:v>
                      </c:pt>
                      <c:pt idx="13232">
                        <c:v>-1293.6640625</c:v>
                      </c:pt>
                      <c:pt idx="13233">
                        <c:v>8831.6953125</c:v>
                      </c:pt>
                      <c:pt idx="13234">
                        <c:v>23831.1328125</c:v>
                      </c:pt>
                      <c:pt idx="13235">
                        <c:v>20713.2421875</c:v>
                      </c:pt>
                      <c:pt idx="13236">
                        <c:v>15895.9296875</c:v>
                      </c:pt>
                      <c:pt idx="13237">
                        <c:v>15464.15625</c:v>
                      </c:pt>
                      <c:pt idx="13238">
                        <c:v>23527.921875</c:v>
                      </c:pt>
                      <c:pt idx="13239">
                        <c:v>23675.1484375</c:v>
                      </c:pt>
                      <c:pt idx="13240">
                        <c:v>23608.1484375</c:v>
                      </c:pt>
                      <c:pt idx="13241">
                        <c:v>23801.6875</c:v>
                      </c:pt>
                      <c:pt idx="13242">
                        <c:v>23878.1328125</c:v>
                      </c:pt>
                      <c:pt idx="13243">
                        <c:v>21287.4765625</c:v>
                      </c:pt>
                      <c:pt idx="13244">
                        <c:v>20135.46875</c:v>
                      </c:pt>
                      <c:pt idx="13245">
                        <c:v>24057.6328125</c:v>
                      </c:pt>
                      <c:pt idx="13246">
                        <c:v>21152.671875</c:v>
                      </c:pt>
                      <c:pt idx="13247">
                        <c:v>16808.375</c:v>
                      </c:pt>
                      <c:pt idx="13248">
                        <c:v>17641.1328125</c:v>
                      </c:pt>
                      <c:pt idx="13249">
                        <c:v>22779.0078125</c:v>
                      </c:pt>
                      <c:pt idx="13250">
                        <c:v>20250.359375</c:v>
                      </c:pt>
                      <c:pt idx="13251">
                        <c:v>19456.9140625</c:v>
                      </c:pt>
                      <c:pt idx="13252">
                        <c:v>22617.36328125</c:v>
                      </c:pt>
                      <c:pt idx="13253">
                        <c:v>22056.2421875</c:v>
                      </c:pt>
                      <c:pt idx="13254">
                        <c:v>19290.828125</c:v>
                      </c:pt>
                      <c:pt idx="13255">
                        <c:v>23643.68359375</c:v>
                      </c:pt>
                      <c:pt idx="13256">
                        <c:v>23127.421875</c:v>
                      </c:pt>
                      <c:pt idx="13257">
                        <c:v>21973.86328125</c:v>
                      </c:pt>
                      <c:pt idx="13258">
                        <c:v>22272.90234375</c:v>
                      </c:pt>
                      <c:pt idx="13259">
                        <c:v>21349.59375</c:v>
                      </c:pt>
                      <c:pt idx="13260">
                        <c:v>19362.4140625</c:v>
                      </c:pt>
                      <c:pt idx="13261">
                        <c:v>23835.13671875</c:v>
                      </c:pt>
                      <c:pt idx="13262">
                        <c:v>23546.30859375</c:v>
                      </c:pt>
                      <c:pt idx="13263">
                        <c:v>23341.9609375</c:v>
                      </c:pt>
                      <c:pt idx="13264">
                        <c:v>26492.19140625</c:v>
                      </c:pt>
                      <c:pt idx="13265">
                        <c:v>25762.6171875</c:v>
                      </c:pt>
                      <c:pt idx="13266">
                        <c:v>25785.07421875</c:v>
                      </c:pt>
                      <c:pt idx="13267">
                        <c:v>25714.54296875</c:v>
                      </c:pt>
                      <c:pt idx="13268">
                        <c:v>26801.06640625</c:v>
                      </c:pt>
                      <c:pt idx="13269">
                        <c:v>25992.6953125</c:v>
                      </c:pt>
                      <c:pt idx="13270">
                        <c:v>24725.0390625</c:v>
                      </c:pt>
                      <c:pt idx="13271">
                        <c:v>24074.8671875</c:v>
                      </c:pt>
                      <c:pt idx="13272">
                        <c:v>25774.6953125</c:v>
                      </c:pt>
                      <c:pt idx="13273">
                        <c:v>26554.8515625</c:v>
                      </c:pt>
                      <c:pt idx="13274">
                        <c:v>26596.18359375</c:v>
                      </c:pt>
                      <c:pt idx="13275">
                        <c:v>26416.1484375</c:v>
                      </c:pt>
                      <c:pt idx="13276">
                        <c:v>26122.4375</c:v>
                      </c:pt>
                      <c:pt idx="13277">
                        <c:v>26507.265625</c:v>
                      </c:pt>
                      <c:pt idx="13278">
                        <c:v>26531.171875</c:v>
                      </c:pt>
                      <c:pt idx="13279">
                        <c:v>27271.61328125</c:v>
                      </c:pt>
                      <c:pt idx="13280">
                        <c:v>27018.7265625</c:v>
                      </c:pt>
                      <c:pt idx="13281">
                        <c:v>25533.51953125</c:v>
                      </c:pt>
                      <c:pt idx="13282">
                        <c:v>27611.49609375</c:v>
                      </c:pt>
                      <c:pt idx="13283">
                        <c:v>27300.921875</c:v>
                      </c:pt>
                      <c:pt idx="13284">
                        <c:v>26463.25</c:v>
                      </c:pt>
                      <c:pt idx="13285">
                        <c:v>26500.65234375</c:v>
                      </c:pt>
                      <c:pt idx="13286">
                        <c:v>27184.53125</c:v>
                      </c:pt>
                      <c:pt idx="13287">
                        <c:v>24587.87109375</c:v>
                      </c:pt>
                      <c:pt idx="13288">
                        <c:v>24688.9921875</c:v>
                      </c:pt>
                      <c:pt idx="13289">
                        <c:v>26431.78515625</c:v>
                      </c:pt>
                      <c:pt idx="13290">
                        <c:v>25518.19140625</c:v>
                      </c:pt>
                      <c:pt idx="13291">
                        <c:v>26118.80859375</c:v>
                      </c:pt>
                      <c:pt idx="13292">
                        <c:v>26099.78125</c:v>
                      </c:pt>
                      <c:pt idx="13293">
                        <c:v>27647.59375</c:v>
                      </c:pt>
                      <c:pt idx="13294">
                        <c:v>23340.76171875</c:v>
                      </c:pt>
                      <c:pt idx="13295">
                        <c:v>26486.21484375</c:v>
                      </c:pt>
                      <c:pt idx="13296">
                        <c:v>24003.8203125</c:v>
                      </c:pt>
                      <c:pt idx="13297">
                        <c:v>19335.7109375</c:v>
                      </c:pt>
                      <c:pt idx="13298">
                        <c:v>14852.3515625</c:v>
                      </c:pt>
                      <c:pt idx="13299">
                        <c:v>20435.6484375</c:v>
                      </c:pt>
                      <c:pt idx="13300">
                        <c:v>25330.859375</c:v>
                      </c:pt>
                      <c:pt idx="13301">
                        <c:v>24866.76953125</c:v>
                      </c:pt>
                      <c:pt idx="13302">
                        <c:v>25584.546875</c:v>
                      </c:pt>
                      <c:pt idx="13303">
                        <c:v>25095.328125</c:v>
                      </c:pt>
                      <c:pt idx="13304">
                        <c:v>25842.3671875</c:v>
                      </c:pt>
                      <c:pt idx="13305">
                        <c:v>25721.47265625</c:v>
                      </c:pt>
                      <c:pt idx="13306">
                        <c:v>25360.28125</c:v>
                      </c:pt>
                      <c:pt idx="13307">
                        <c:v>23832.1875</c:v>
                      </c:pt>
                      <c:pt idx="13308">
                        <c:v>21114.91015625</c:v>
                      </c:pt>
                      <c:pt idx="13309">
                        <c:v>7065.59375</c:v>
                      </c:pt>
                      <c:pt idx="13310">
                        <c:v>7081.9765625</c:v>
                      </c:pt>
                      <c:pt idx="13311">
                        <c:v>3486.84375</c:v>
                      </c:pt>
                      <c:pt idx="13312">
                        <c:v>2153.6484375</c:v>
                      </c:pt>
                      <c:pt idx="13313">
                        <c:v>3659.171875</c:v>
                      </c:pt>
                      <c:pt idx="13314">
                        <c:v>3013.609375</c:v>
                      </c:pt>
                      <c:pt idx="13315">
                        <c:v>3005.8515625</c:v>
                      </c:pt>
                      <c:pt idx="13316">
                        <c:v>4063.4375</c:v>
                      </c:pt>
                      <c:pt idx="13317">
                        <c:v>3337.2578125</c:v>
                      </c:pt>
                      <c:pt idx="13318">
                        <c:v>3061.5390625</c:v>
                      </c:pt>
                      <c:pt idx="13319">
                        <c:v>2814.0703125</c:v>
                      </c:pt>
                      <c:pt idx="13320">
                        <c:v>-326.0390625</c:v>
                      </c:pt>
                      <c:pt idx="13321">
                        <c:v>-2132.25</c:v>
                      </c:pt>
                      <c:pt idx="13322">
                        <c:v>-4976.3828125</c:v>
                      </c:pt>
                      <c:pt idx="13323">
                        <c:v>9371.8515625</c:v>
                      </c:pt>
                      <c:pt idx="13324">
                        <c:v>23126.90625</c:v>
                      </c:pt>
                      <c:pt idx="13325">
                        <c:v>24482.4765625</c:v>
                      </c:pt>
                      <c:pt idx="13326">
                        <c:v>24550.890625</c:v>
                      </c:pt>
                      <c:pt idx="13327">
                        <c:v>23465.25</c:v>
                      </c:pt>
                      <c:pt idx="13328">
                        <c:v>22298.1015625</c:v>
                      </c:pt>
                      <c:pt idx="13329">
                        <c:v>21790.046875</c:v>
                      </c:pt>
                      <c:pt idx="13330">
                        <c:v>22402.59375</c:v>
                      </c:pt>
                      <c:pt idx="13331">
                        <c:v>24614.359375</c:v>
                      </c:pt>
                      <c:pt idx="13332">
                        <c:v>24405.546875</c:v>
                      </c:pt>
                      <c:pt idx="13333">
                        <c:v>22613.6328125</c:v>
                      </c:pt>
                      <c:pt idx="13334">
                        <c:v>24153.3828125</c:v>
                      </c:pt>
                      <c:pt idx="13335">
                        <c:v>23029.328125</c:v>
                      </c:pt>
                      <c:pt idx="13336">
                        <c:v>24174.46875</c:v>
                      </c:pt>
                      <c:pt idx="13337">
                        <c:v>23012.9296875</c:v>
                      </c:pt>
                      <c:pt idx="13338">
                        <c:v>24357.6484375</c:v>
                      </c:pt>
                      <c:pt idx="13339">
                        <c:v>23754.13671875</c:v>
                      </c:pt>
                      <c:pt idx="13340">
                        <c:v>19763.625</c:v>
                      </c:pt>
                      <c:pt idx="13341">
                        <c:v>14731.203125</c:v>
                      </c:pt>
                      <c:pt idx="13342">
                        <c:v>19506.5234375</c:v>
                      </c:pt>
                      <c:pt idx="13343">
                        <c:v>22833.35546875</c:v>
                      </c:pt>
                      <c:pt idx="13344">
                        <c:v>22245.41796875</c:v>
                      </c:pt>
                      <c:pt idx="13345">
                        <c:v>22882.23046875</c:v>
                      </c:pt>
                      <c:pt idx="13346">
                        <c:v>22767.6640625</c:v>
                      </c:pt>
                      <c:pt idx="13347">
                        <c:v>22709.81640625</c:v>
                      </c:pt>
                      <c:pt idx="13348">
                        <c:v>20425.296875</c:v>
                      </c:pt>
                      <c:pt idx="13349">
                        <c:v>20150.5859375</c:v>
                      </c:pt>
                      <c:pt idx="13350">
                        <c:v>22714.07421875</c:v>
                      </c:pt>
                      <c:pt idx="13351">
                        <c:v>22441.84765625</c:v>
                      </c:pt>
                      <c:pt idx="13352">
                        <c:v>18969.671875</c:v>
                      </c:pt>
                      <c:pt idx="13353">
                        <c:v>15997.4140625</c:v>
                      </c:pt>
                      <c:pt idx="13354">
                        <c:v>20644.2734375</c:v>
                      </c:pt>
                      <c:pt idx="13355">
                        <c:v>19136.4453125</c:v>
                      </c:pt>
                      <c:pt idx="13356">
                        <c:v>15826.65625</c:v>
                      </c:pt>
                      <c:pt idx="13357">
                        <c:v>13490.7265625</c:v>
                      </c:pt>
                      <c:pt idx="13358">
                        <c:v>8323.1796875</c:v>
                      </c:pt>
                      <c:pt idx="13359">
                        <c:v>9883.6953125</c:v>
                      </c:pt>
                      <c:pt idx="13360">
                        <c:v>19054.34375</c:v>
                      </c:pt>
                      <c:pt idx="13361">
                        <c:v>20232.859375</c:v>
                      </c:pt>
                      <c:pt idx="13362">
                        <c:v>20161.8515625</c:v>
                      </c:pt>
                      <c:pt idx="13363">
                        <c:v>19054.1796875</c:v>
                      </c:pt>
                      <c:pt idx="13364">
                        <c:v>17137.75</c:v>
                      </c:pt>
                      <c:pt idx="13365">
                        <c:v>16667.734375</c:v>
                      </c:pt>
                      <c:pt idx="13366">
                        <c:v>18146.8828125</c:v>
                      </c:pt>
                      <c:pt idx="13367">
                        <c:v>20401.8046875</c:v>
                      </c:pt>
                      <c:pt idx="13368">
                        <c:v>21162.921875</c:v>
                      </c:pt>
                      <c:pt idx="13369">
                        <c:v>23141.328125</c:v>
                      </c:pt>
                      <c:pt idx="13370">
                        <c:v>21434.6953125</c:v>
                      </c:pt>
                      <c:pt idx="13371">
                        <c:v>18903.0859375</c:v>
                      </c:pt>
                      <c:pt idx="13372">
                        <c:v>17543.4140625</c:v>
                      </c:pt>
                      <c:pt idx="13373">
                        <c:v>18769.7265625</c:v>
                      </c:pt>
                      <c:pt idx="13374">
                        <c:v>22135.953125</c:v>
                      </c:pt>
                      <c:pt idx="13375">
                        <c:v>24756.796875</c:v>
                      </c:pt>
                      <c:pt idx="13376">
                        <c:v>24077.796875</c:v>
                      </c:pt>
                      <c:pt idx="13377">
                        <c:v>25022.4375</c:v>
                      </c:pt>
                      <c:pt idx="13378">
                        <c:v>23482.90625</c:v>
                      </c:pt>
                      <c:pt idx="13379">
                        <c:v>23816.40625</c:v>
                      </c:pt>
                      <c:pt idx="13380">
                        <c:v>24827.5</c:v>
                      </c:pt>
                      <c:pt idx="13381">
                        <c:v>20155.453125</c:v>
                      </c:pt>
                      <c:pt idx="13382">
                        <c:v>23252.28125</c:v>
                      </c:pt>
                      <c:pt idx="13383">
                        <c:v>23484.234375</c:v>
                      </c:pt>
                      <c:pt idx="13384">
                        <c:v>19630.7421875</c:v>
                      </c:pt>
                      <c:pt idx="13385">
                        <c:v>18301.0390625</c:v>
                      </c:pt>
                      <c:pt idx="13386">
                        <c:v>16201.28125</c:v>
                      </c:pt>
                      <c:pt idx="13387">
                        <c:v>15151.6171875</c:v>
                      </c:pt>
                      <c:pt idx="13388">
                        <c:v>16033.5625</c:v>
                      </c:pt>
                      <c:pt idx="13389">
                        <c:v>17316.21875</c:v>
                      </c:pt>
                      <c:pt idx="13390">
                        <c:v>20367.515625</c:v>
                      </c:pt>
                      <c:pt idx="13391">
                        <c:v>20782.9140625</c:v>
                      </c:pt>
                      <c:pt idx="13392">
                        <c:v>20880.4453125</c:v>
                      </c:pt>
                      <c:pt idx="13393">
                        <c:v>20231.5</c:v>
                      </c:pt>
                      <c:pt idx="13394">
                        <c:v>17999.1796875</c:v>
                      </c:pt>
                      <c:pt idx="13395">
                        <c:v>15492.4921875</c:v>
                      </c:pt>
                      <c:pt idx="13396">
                        <c:v>12421.7890625</c:v>
                      </c:pt>
                      <c:pt idx="13397">
                        <c:v>20787.7421875</c:v>
                      </c:pt>
                      <c:pt idx="13398">
                        <c:v>19918.8203125</c:v>
                      </c:pt>
                      <c:pt idx="13399">
                        <c:v>28269.08203125</c:v>
                      </c:pt>
                      <c:pt idx="13400">
                        <c:v>27602.09765625</c:v>
                      </c:pt>
                      <c:pt idx="13401">
                        <c:v>27932.7734375</c:v>
                      </c:pt>
                      <c:pt idx="13402">
                        <c:v>27495.4296875</c:v>
                      </c:pt>
                      <c:pt idx="13403">
                        <c:v>23048.9921875</c:v>
                      </c:pt>
                      <c:pt idx="13404">
                        <c:v>18019.41796875</c:v>
                      </c:pt>
                      <c:pt idx="13405">
                        <c:v>22321.4140625</c:v>
                      </c:pt>
                      <c:pt idx="13406">
                        <c:v>25479.87890625</c:v>
                      </c:pt>
                      <c:pt idx="13407">
                        <c:v>23715.0625</c:v>
                      </c:pt>
                      <c:pt idx="13408">
                        <c:v>23800.85546875</c:v>
                      </c:pt>
                      <c:pt idx="13409">
                        <c:v>25311.12109375</c:v>
                      </c:pt>
                      <c:pt idx="13410">
                        <c:v>25365.1171875</c:v>
                      </c:pt>
                      <c:pt idx="13411">
                        <c:v>23708.28515625</c:v>
                      </c:pt>
                      <c:pt idx="13412">
                        <c:v>22785.17578125</c:v>
                      </c:pt>
                      <c:pt idx="13413">
                        <c:v>26446.046875</c:v>
                      </c:pt>
                      <c:pt idx="13414">
                        <c:v>17818.6328125</c:v>
                      </c:pt>
                      <c:pt idx="13415">
                        <c:v>11987.9140625</c:v>
                      </c:pt>
                      <c:pt idx="13416">
                        <c:v>18313.7734375</c:v>
                      </c:pt>
                      <c:pt idx="13417">
                        <c:v>20246.8125</c:v>
                      </c:pt>
                      <c:pt idx="13418">
                        <c:v>16174.0546875</c:v>
                      </c:pt>
                      <c:pt idx="13419">
                        <c:v>19426.4765625</c:v>
                      </c:pt>
                      <c:pt idx="13420">
                        <c:v>19771.87109375</c:v>
                      </c:pt>
                      <c:pt idx="13421">
                        <c:v>17140.2734375</c:v>
                      </c:pt>
                      <c:pt idx="13422">
                        <c:v>14713.68359375</c:v>
                      </c:pt>
                      <c:pt idx="13423">
                        <c:v>14008.23828125</c:v>
                      </c:pt>
                      <c:pt idx="13424">
                        <c:v>14909.265625</c:v>
                      </c:pt>
                      <c:pt idx="13425">
                        <c:v>17984.3984375</c:v>
                      </c:pt>
                      <c:pt idx="13426">
                        <c:v>17460.8046875</c:v>
                      </c:pt>
                      <c:pt idx="13427">
                        <c:v>17137.390625</c:v>
                      </c:pt>
                      <c:pt idx="13428">
                        <c:v>18470.37890625</c:v>
                      </c:pt>
                      <c:pt idx="13429">
                        <c:v>8720.3359375</c:v>
                      </c:pt>
                      <c:pt idx="13430">
                        <c:v>7913.2109375</c:v>
                      </c:pt>
                      <c:pt idx="13431">
                        <c:v>3742.171875</c:v>
                      </c:pt>
                      <c:pt idx="13432">
                        <c:v>-416.796875</c:v>
                      </c:pt>
                      <c:pt idx="13433">
                        <c:v>-1321.2890625</c:v>
                      </c:pt>
                      <c:pt idx="13434">
                        <c:v>-2714.1328125</c:v>
                      </c:pt>
                      <c:pt idx="13435">
                        <c:v>1308.7734375</c:v>
                      </c:pt>
                      <c:pt idx="13436">
                        <c:v>1826.3984375</c:v>
                      </c:pt>
                      <c:pt idx="13437">
                        <c:v>2274.2265625</c:v>
                      </c:pt>
                      <c:pt idx="13438">
                        <c:v>2296.1640625</c:v>
                      </c:pt>
                      <c:pt idx="13439">
                        <c:v>1431.6328125</c:v>
                      </c:pt>
                      <c:pt idx="13440">
                        <c:v>-1864.015625</c:v>
                      </c:pt>
                      <c:pt idx="13441">
                        <c:v>-493.3671875</c:v>
                      </c:pt>
                      <c:pt idx="13442">
                        <c:v>-4894.390625</c:v>
                      </c:pt>
                      <c:pt idx="13443">
                        <c:v>5884.90625</c:v>
                      </c:pt>
                      <c:pt idx="13444">
                        <c:v>24145.72265625</c:v>
                      </c:pt>
                      <c:pt idx="13445">
                        <c:v>24126.265625</c:v>
                      </c:pt>
                      <c:pt idx="13446">
                        <c:v>23502.42578125</c:v>
                      </c:pt>
                      <c:pt idx="13447">
                        <c:v>23721.65625</c:v>
                      </c:pt>
                      <c:pt idx="13448">
                        <c:v>19241.828125</c:v>
                      </c:pt>
                      <c:pt idx="13449">
                        <c:v>23875.18359375</c:v>
                      </c:pt>
                      <c:pt idx="13450">
                        <c:v>21870.8359375</c:v>
                      </c:pt>
                      <c:pt idx="13451">
                        <c:v>23629.95703125</c:v>
                      </c:pt>
                      <c:pt idx="13452">
                        <c:v>21509.859375</c:v>
                      </c:pt>
                      <c:pt idx="13453">
                        <c:v>21902.1171875</c:v>
                      </c:pt>
                      <c:pt idx="13454">
                        <c:v>23126.8125</c:v>
                      </c:pt>
                      <c:pt idx="13455">
                        <c:v>23502.7265625</c:v>
                      </c:pt>
                      <c:pt idx="13456">
                        <c:v>23299.1796875</c:v>
                      </c:pt>
                      <c:pt idx="13457">
                        <c:v>22414.265625</c:v>
                      </c:pt>
                      <c:pt idx="13458">
                        <c:v>21971.4609375</c:v>
                      </c:pt>
                      <c:pt idx="13459">
                        <c:v>19166.2890625</c:v>
                      </c:pt>
                      <c:pt idx="13460">
                        <c:v>16413.140625</c:v>
                      </c:pt>
                      <c:pt idx="13461">
                        <c:v>15410.375</c:v>
                      </c:pt>
                      <c:pt idx="13462">
                        <c:v>20079.4921875</c:v>
                      </c:pt>
                      <c:pt idx="13463">
                        <c:v>18120.703125</c:v>
                      </c:pt>
                      <c:pt idx="13464">
                        <c:v>16335.90625</c:v>
                      </c:pt>
                      <c:pt idx="13465">
                        <c:v>15027.09375</c:v>
                      </c:pt>
                      <c:pt idx="13466">
                        <c:v>17749.0234375</c:v>
                      </c:pt>
                      <c:pt idx="13467">
                        <c:v>20593.78515625</c:v>
                      </c:pt>
                      <c:pt idx="13468">
                        <c:v>20599.984375</c:v>
                      </c:pt>
                      <c:pt idx="13469">
                        <c:v>20211.78125</c:v>
                      </c:pt>
                      <c:pt idx="13470">
                        <c:v>20075.05859375</c:v>
                      </c:pt>
                      <c:pt idx="13471">
                        <c:v>19899.3671875</c:v>
                      </c:pt>
                      <c:pt idx="13472">
                        <c:v>20100.08203125</c:v>
                      </c:pt>
                      <c:pt idx="13473">
                        <c:v>20532.453125</c:v>
                      </c:pt>
                      <c:pt idx="13474">
                        <c:v>19846.7421875</c:v>
                      </c:pt>
                      <c:pt idx="13475">
                        <c:v>18857.703125</c:v>
                      </c:pt>
                      <c:pt idx="13476">
                        <c:v>21465.8671875</c:v>
                      </c:pt>
                      <c:pt idx="13477">
                        <c:v>21299.05859375</c:v>
                      </c:pt>
                      <c:pt idx="13478">
                        <c:v>19741.625</c:v>
                      </c:pt>
                      <c:pt idx="13479">
                        <c:v>19541.1953125</c:v>
                      </c:pt>
                      <c:pt idx="13480">
                        <c:v>21647.28125</c:v>
                      </c:pt>
                      <c:pt idx="13481">
                        <c:v>20861.8828125</c:v>
                      </c:pt>
                      <c:pt idx="13482">
                        <c:v>21182.203125</c:v>
                      </c:pt>
                      <c:pt idx="13483">
                        <c:v>20737.875</c:v>
                      </c:pt>
                      <c:pt idx="13484">
                        <c:v>18519.2890625</c:v>
                      </c:pt>
                      <c:pt idx="13485">
                        <c:v>14588.40625</c:v>
                      </c:pt>
                      <c:pt idx="13486">
                        <c:v>19608.2734375</c:v>
                      </c:pt>
                      <c:pt idx="13487">
                        <c:v>13889.4296875</c:v>
                      </c:pt>
                      <c:pt idx="13488">
                        <c:v>19596.109375</c:v>
                      </c:pt>
                      <c:pt idx="13489">
                        <c:v>18429.6328125</c:v>
                      </c:pt>
                      <c:pt idx="13490">
                        <c:v>18420.984375</c:v>
                      </c:pt>
                      <c:pt idx="13491">
                        <c:v>16675.9453125</c:v>
                      </c:pt>
                      <c:pt idx="13492">
                        <c:v>16083.984375</c:v>
                      </c:pt>
                      <c:pt idx="13493">
                        <c:v>16357.8515625</c:v>
                      </c:pt>
                      <c:pt idx="13494">
                        <c:v>17994.953125</c:v>
                      </c:pt>
                      <c:pt idx="13495">
                        <c:v>21519.41015625</c:v>
                      </c:pt>
                      <c:pt idx="13496">
                        <c:v>18359.68359375</c:v>
                      </c:pt>
                      <c:pt idx="13497">
                        <c:v>20030.19921875</c:v>
                      </c:pt>
                      <c:pt idx="13498">
                        <c:v>19512.58984375</c:v>
                      </c:pt>
                      <c:pt idx="13499">
                        <c:v>21217.28515625</c:v>
                      </c:pt>
                      <c:pt idx="13500">
                        <c:v>19133.13671875</c:v>
                      </c:pt>
                      <c:pt idx="13501">
                        <c:v>19092.90625</c:v>
                      </c:pt>
                      <c:pt idx="13502">
                        <c:v>20543.84375</c:v>
                      </c:pt>
                      <c:pt idx="13503">
                        <c:v>19475.62890625</c:v>
                      </c:pt>
                      <c:pt idx="13504">
                        <c:v>26030.7578125</c:v>
                      </c:pt>
                      <c:pt idx="13505">
                        <c:v>23897.1328125</c:v>
                      </c:pt>
                      <c:pt idx="13506">
                        <c:v>23068.3046875</c:v>
                      </c:pt>
                      <c:pt idx="13507">
                        <c:v>24023.9296875</c:v>
                      </c:pt>
                      <c:pt idx="13508">
                        <c:v>20699.5</c:v>
                      </c:pt>
                      <c:pt idx="13509">
                        <c:v>25714.03125</c:v>
                      </c:pt>
                      <c:pt idx="13510">
                        <c:v>24763.44140625</c:v>
                      </c:pt>
                      <c:pt idx="13511">
                        <c:v>24514.546875</c:v>
                      </c:pt>
                      <c:pt idx="13512">
                        <c:v>22524.41796875</c:v>
                      </c:pt>
                      <c:pt idx="13513">
                        <c:v>22047.87109375</c:v>
                      </c:pt>
                      <c:pt idx="13514">
                        <c:v>22570.6875</c:v>
                      </c:pt>
                      <c:pt idx="13515">
                        <c:v>24603.078125</c:v>
                      </c:pt>
                      <c:pt idx="13516">
                        <c:v>23119.78515625</c:v>
                      </c:pt>
                      <c:pt idx="13517">
                        <c:v>21886.078125</c:v>
                      </c:pt>
                      <c:pt idx="13518">
                        <c:v>25670.140625</c:v>
                      </c:pt>
                      <c:pt idx="13519">
                        <c:v>20512.7578125</c:v>
                      </c:pt>
                      <c:pt idx="13520">
                        <c:v>20366.75</c:v>
                      </c:pt>
                      <c:pt idx="13521">
                        <c:v>21745.9765625</c:v>
                      </c:pt>
                      <c:pt idx="13522">
                        <c:v>19155.14453125</c:v>
                      </c:pt>
                      <c:pt idx="13523">
                        <c:v>14288.7421875</c:v>
                      </c:pt>
                      <c:pt idx="13524">
                        <c:v>14506.6640625</c:v>
                      </c:pt>
                      <c:pt idx="13525">
                        <c:v>20388.0078125</c:v>
                      </c:pt>
                      <c:pt idx="13526">
                        <c:v>16630.140625</c:v>
                      </c:pt>
                      <c:pt idx="13527">
                        <c:v>11356.1328125</c:v>
                      </c:pt>
                      <c:pt idx="13528">
                        <c:v>18474.984375</c:v>
                      </c:pt>
                      <c:pt idx="13529">
                        <c:v>18559.28125</c:v>
                      </c:pt>
                      <c:pt idx="13530">
                        <c:v>20657.9609375</c:v>
                      </c:pt>
                      <c:pt idx="13531">
                        <c:v>20077.5859375</c:v>
                      </c:pt>
                      <c:pt idx="13532">
                        <c:v>20915.765625</c:v>
                      </c:pt>
                      <c:pt idx="13533">
                        <c:v>17622.0390625</c:v>
                      </c:pt>
                      <c:pt idx="13534">
                        <c:v>6051.65625</c:v>
                      </c:pt>
                      <c:pt idx="13535">
                        <c:v>2406.1171875</c:v>
                      </c:pt>
                      <c:pt idx="13536">
                        <c:v>1692.9453125</c:v>
                      </c:pt>
                      <c:pt idx="13537">
                        <c:v>5718.21875</c:v>
                      </c:pt>
                      <c:pt idx="13538">
                        <c:v>4598.8828125</c:v>
                      </c:pt>
                      <c:pt idx="13539">
                        <c:v>3315.84375</c:v>
                      </c:pt>
                      <c:pt idx="13540">
                        <c:v>4002.09375</c:v>
                      </c:pt>
                      <c:pt idx="13541">
                        <c:v>4110.859375</c:v>
                      </c:pt>
                      <c:pt idx="13542">
                        <c:v>4142.921875</c:v>
                      </c:pt>
                      <c:pt idx="13543">
                        <c:v>4774.046875</c:v>
                      </c:pt>
                      <c:pt idx="13544">
                        <c:v>4146.21875</c:v>
                      </c:pt>
                      <c:pt idx="13545">
                        <c:v>3352.8671875</c:v>
                      </c:pt>
                      <c:pt idx="13546">
                        <c:v>240.6796875</c:v>
                      </c:pt>
                      <c:pt idx="13547">
                        <c:v>5429.3984375</c:v>
                      </c:pt>
                      <c:pt idx="13548">
                        <c:v>5979.0390625</c:v>
                      </c:pt>
                      <c:pt idx="13549">
                        <c:v>16320.3984375</c:v>
                      </c:pt>
                      <c:pt idx="13550">
                        <c:v>14720.5703125</c:v>
                      </c:pt>
                      <c:pt idx="13551">
                        <c:v>12676.5390625</c:v>
                      </c:pt>
                      <c:pt idx="13552">
                        <c:v>12467.7265625</c:v>
                      </c:pt>
                      <c:pt idx="13553">
                        <c:v>14119.15625</c:v>
                      </c:pt>
                      <c:pt idx="13554">
                        <c:v>16633.4140625</c:v>
                      </c:pt>
                      <c:pt idx="13555">
                        <c:v>15935.8359375</c:v>
                      </c:pt>
                      <c:pt idx="13556">
                        <c:v>14101.6171875</c:v>
                      </c:pt>
                      <c:pt idx="13557">
                        <c:v>13216.5078125</c:v>
                      </c:pt>
                      <c:pt idx="13558">
                        <c:v>15200.90625</c:v>
                      </c:pt>
                      <c:pt idx="13559">
                        <c:v>13618.5546875</c:v>
                      </c:pt>
                      <c:pt idx="13560">
                        <c:v>15107.8515625</c:v>
                      </c:pt>
                      <c:pt idx="13561">
                        <c:v>14607.1171875</c:v>
                      </c:pt>
                      <c:pt idx="13562">
                        <c:v>10759.21875</c:v>
                      </c:pt>
                      <c:pt idx="13563">
                        <c:v>12927.28125</c:v>
                      </c:pt>
                      <c:pt idx="13564">
                        <c:v>27926.92578125</c:v>
                      </c:pt>
                      <c:pt idx="13565">
                        <c:v>23489.49609375</c:v>
                      </c:pt>
                      <c:pt idx="13566">
                        <c:v>28353.41015625</c:v>
                      </c:pt>
                      <c:pt idx="13567">
                        <c:v>29585.62109375</c:v>
                      </c:pt>
                      <c:pt idx="13568">
                        <c:v>30063.83203125</c:v>
                      </c:pt>
                      <c:pt idx="13569">
                        <c:v>28838.16796875</c:v>
                      </c:pt>
                      <c:pt idx="13570">
                        <c:v>24815.48046875</c:v>
                      </c:pt>
                      <c:pt idx="13571">
                        <c:v>28743.51171875</c:v>
                      </c:pt>
                      <c:pt idx="13572">
                        <c:v>29811.75</c:v>
                      </c:pt>
                      <c:pt idx="13573">
                        <c:v>29812.18359375</c:v>
                      </c:pt>
                      <c:pt idx="13574">
                        <c:v>29372.90625</c:v>
                      </c:pt>
                      <c:pt idx="13575">
                        <c:v>29174.86328125</c:v>
                      </c:pt>
                      <c:pt idx="13576">
                        <c:v>29922.69140625</c:v>
                      </c:pt>
                      <c:pt idx="13577">
                        <c:v>25997.18359375</c:v>
                      </c:pt>
                      <c:pt idx="13578">
                        <c:v>25618.34375</c:v>
                      </c:pt>
                      <c:pt idx="13579">
                        <c:v>22647.2421875</c:v>
                      </c:pt>
                      <c:pt idx="13580">
                        <c:v>22311.9921875</c:v>
                      </c:pt>
                      <c:pt idx="13581">
                        <c:v>19963.46875</c:v>
                      </c:pt>
                      <c:pt idx="13582">
                        <c:v>20870.84375</c:v>
                      </c:pt>
                      <c:pt idx="13583">
                        <c:v>22159.3046875</c:v>
                      </c:pt>
                      <c:pt idx="13584">
                        <c:v>20895.734375</c:v>
                      </c:pt>
                      <c:pt idx="13585">
                        <c:v>19066.96875</c:v>
                      </c:pt>
                      <c:pt idx="13586">
                        <c:v>15174.4921875</c:v>
                      </c:pt>
                      <c:pt idx="13587">
                        <c:v>20951.5546875</c:v>
                      </c:pt>
                      <c:pt idx="13588">
                        <c:v>23213.84765625</c:v>
                      </c:pt>
                      <c:pt idx="13589">
                        <c:v>22728.01171875</c:v>
                      </c:pt>
                      <c:pt idx="13590">
                        <c:v>23189.72265625</c:v>
                      </c:pt>
                      <c:pt idx="13591">
                        <c:v>22187.76171875</c:v>
                      </c:pt>
                      <c:pt idx="13592">
                        <c:v>22752.58203125</c:v>
                      </c:pt>
                      <c:pt idx="13593">
                        <c:v>23057.953125</c:v>
                      </c:pt>
                      <c:pt idx="13594">
                        <c:v>9703.5234375</c:v>
                      </c:pt>
                      <c:pt idx="13595">
                        <c:v>11518.296875</c:v>
                      </c:pt>
                      <c:pt idx="13596">
                        <c:v>11141.65625</c:v>
                      </c:pt>
                      <c:pt idx="13597">
                        <c:v>8123.21875</c:v>
                      </c:pt>
                      <c:pt idx="13598">
                        <c:v>6927.8125</c:v>
                      </c:pt>
                      <c:pt idx="13599">
                        <c:v>6895.2890625</c:v>
                      </c:pt>
                      <c:pt idx="13600">
                        <c:v>6260.1484375</c:v>
                      </c:pt>
                      <c:pt idx="13601">
                        <c:v>8942.2109375</c:v>
                      </c:pt>
                      <c:pt idx="13602">
                        <c:v>12054.5234375</c:v>
                      </c:pt>
                      <c:pt idx="13603">
                        <c:v>12175.3046875</c:v>
                      </c:pt>
                      <c:pt idx="13604">
                        <c:v>10462.5625</c:v>
                      </c:pt>
                      <c:pt idx="13605">
                        <c:v>6617.296875</c:v>
                      </c:pt>
                      <c:pt idx="13606">
                        <c:v>4901.796875</c:v>
                      </c:pt>
                      <c:pt idx="13607">
                        <c:v>191.2109375</c:v>
                      </c:pt>
                      <c:pt idx="13608">
                        <c:v>10475.84375</c:v>
                      </c:pt>
                      <c:pt idx="13609">
                        <c:v>12815.8984375</c:v>
                      </c:pt>
                      <c:pt idx="13610">
                        <c:v>14339.6796875</c:v>
                      </c:pt>
                      <c:pt idx="13611">
                        <c:v>14163.58984375</c:v>
                      </c:pt>
                      <c:pt idx="13612">
                        <c:v>11859.90625</c:v>
                      </c:pt>
                      <c:pt idx="13613">
                        <c:v>10620.484375</c:v>
                      </c:pt>
                      <c:pt idx="13614">
                        <c:v>13513.09375</c:v>
                      </c:pt>
                      <c:pt idx="13615">
                        <c:v>14195.34375</c:v>
                      </c:pt>
                      <c:pt idx="13616">
                        <c:v>12253.421875</c:v>
                      </c:pt>
                      <c:pt idx="13617">
                        <c:v>11338.0078125</c:v>
                      </c:pt>
                      <c:pt idx="13618">
                        <c:v>10881.65625</c:v>
                      </c:pt>
                      <c:pt idx="13619">
                        <c:v>12324.4296875</c:v>
                      </c:pt>
                      <c:pt idx="13620">
                        <c:v>14133.0703125</c:v>
                      </c:pt>
                      <c:pt idx="13621">
                        <c:v>14193.85546875</c:v>
                      </c:pt>
                      <c:pt idx="13622">
                        <c:v>13840.5390625</c:v>
                      </c:pt>
                      <c:pt idx="13623">
                        <c:v>13070.1328125</c:v>
                      </c:pt>
                      <c:pt idx="13624">
                        <c:v>20749.75</c:v>
                      </c:pt>
                      <c:pt idx="13625">
                        <c:v>18547.9296875</c:v>
                      </c:pt>
                      <c:pt idx="13626">
                        <c:v>15633.1953125</c:v>
                      </c:pt>
                      <c:pt idx="13627">
                        <c:v>13747.2421875</c:v>
                      </c:pt>
                      <c:pt idx="13628">
                        <c:v>13353.23046875</c:v>
                      </c:pt>
                      <c:pt idx="13629">
                        <c:v>13364.87109375</c:v>
                      </c:pt>
                      <c:pt idx="13630">
                        <c:v>15960.953125</c:v>
                      </c:pt>
                      <c:pt idx="13631">
                        <c:v>18518.90234375</c:v>
                      </c:pt>
                      <c:pt idx="13632">
                        <c:v>21300.91796875</c:v>
                      </c:pt>
                      <c:pt idx="13633">
                        <c:v>22204.65234375</c:v>
                      </c:pt>
                      <c:pt idx="13634">
                        <c:v>23270.7890625</c:v>
                      </c:pt>
                      <c:pt idx="13635">
                        <c:v>21910.2890625</c:v>
                      </c:pt>
                      <c:pt idx="13636">
                        <c:v>21050.58984375</c:v>
                      </c:pt>
                      <c:pt idx="13637">
                        <c:v>20915.21875</c:v>
                      </c:pt>
                      <c:pt idx="13638">
                        <c:v>22461.734375</c:v>
                      </c:pt>
                      <c:pt idx="13639">
                        <c:v>15898.6171875</c:v>
                      </c:pt>
                      <c:pt idx="13640">
                        <c:v>15787.484375</c:v>
                      </c:pt>
                      <c:pt idx="13641">
                        <c:v>15402.6875</c:v>
                      </c:pt>
                      <c:pt idx="13642">
                        <c:v>14802.1171875</c:v>
                      </c:pt>
                      <c:pt idx="13643">
                        <c:v>15924.46875</c:v>
                      </c:pt>
                      <c:pt idx="13644">
                        <c:v>15727.4765625</c:v>
                      </c:pt>
                      <c:pt idx="13645">
                        <c:v>13274.40625</c:v>
                      </c:pt>
                      <c:pt idx="13646">
                        <c:v>10365.7890625</c:v>
                      </c:pt>
                      <c:pt idx="13647">
                        <c:v>11624.734375</c:v>
                      </c:pt>
                      <c:pt idx="13648">
                        <c:v>17022.9609375</c:v>
                      </c:pt>
                      <c:pt idx="13649">
                        <c:v>12577.875</c:v>
                      </c:pt>
                      <c:pt idx="13650">
                        <c:v>11911.609375</c:v>
                      </c:pt>
                      <c:pt idx="13651">
                        <c:v>13562.0703125</c:v>
                      </c:pt>
                      <c:pt idx="13652">
                        <c:v>15778.2890625</c:v>
                      </c:pt>
                      <c:pt idx="13653">
                        <c:v>15107.578125</c:v>
                      </c:pt>
                      <c:pt idx="13654">
                        <c:v>21489.44921875</c:v>
                      </c:pt>
                      <c:pt idx="13655">
                        <c:v>21479.484375</c:v>
                      </c:pt>
                      <c:pt idx="13656">
                        <c:v>23104.48828125</c:v>
                      </c:pt>
                      <c:pt idx="13657">
                        <c:v>23041.13671875</c:v>
                      </c:pt>
                      <c:pt idx="13658">
                        <c:v>19462.609375</c:v>
                      </c:pt>
                      <c:pt idx="13659">
                        <c:v>16818.921875</c:v>
                      </c:pt>
                      <c:pt idx="13660">
                        <c:v>11321.4453125</c:v>
                      </c:pt>
                      <c:pt idx="13661">
                        <c:v>12157.2421875</c:v>
                      </c:pt>
                      <c:pt idx="13662">
                        <c:v>21046.046875</c:v>
                      </c:pt>
                      <c:pt idx="13663">
                        <c:v>20139.1328125</c:v>
                      </c:pt>
                      <c:pt idx="13664">
                        <c:v>22605.6953125</c:v>
                      </c:pt>
                      <c:pt idx="13665">
                        <c:v>22626.3046875</c:v>
                      </c:pt>
                      <c:pt idx="13666">
                        <c:v>22656.5078125</c:v>
                      </c:pt>
                      <c:pt idx="13667">
                        <c:v>22976.328125</c:v>
                      </c:pt>
                      <c:pt idx="13668">
                        <c:v>21514.1640625</c:v>
                      </c:pt>
                      <c:pt idx="13669">
                        <c:v>21977.37109375</c:v>
                      </c:pt>
                      <c:pt idx="13670">
                        <c:v>21799.62109375</c:v>
                      </c:pt>
                      <c:pt idx="13671">
                        <c:v>21961.67578125</c:v>
                      </c:pt>
                      <c:pt idx="13672">
                        <c:v>21083.53125</c:v>
                      </c:pt>
                      <c:pt idx="13673">
                        <c:v>18868.3828125</c:v>
                      </c:pt>
                      <c:pt idx="13674">
                        <c:v>22493.1796875</c:v>
                      </c:pt>
                      <c:pt idx="13675">
                        <c:v>21938.48828125</c:v>
                      </c:pt>
                      <c:pt idx="13676">
                        <c:v>21951.84765625</c:v>
                      </c:pt>
                      <c:pt idx="13677">
                        <c:v>20918</c:v>
                      </c:pt>
                      <c:pt idx="13678">
                        <c:v>18106.2421875</c:v>
                      </c:pt>
                      <c:pt idx="13679">
                        <c:v>14959.609375</c:v>
                      </c:pt>
                      <c:pt idx="13680">
                        <c:v>21804.8984375</c:v>
                      </c:pt>
                      <c:pt idx="13681">
                        <c:v>17669.17578125</c:v>
                      </c:pt>
                      <c:pt idx="13682">
                        <c:v>18987.6640625</c:v>
                      </c:pt>
                      <c:pt idx="13683">
                        <c:v>20838.1328125</c:v>
                      </c:pt>
                      <c:pt idx="13684">
                        <c:v>24248.69140625</c:v>
                      </c:pt>
                      <c:pt idx="13685">
                        <c:v>23949.15234375</c:v>
                      </c:pt>
                      <c:pt idx="13686">
                        <c:v>23889.5390625</c:v>
                      </c:pt>
                      <c:pt idx="13687">
                        <c:v>23680.83203125</c:v>
                      </c:pt>
                      <c:pt idx="13688">
                        <c:v>23804.04296875</c:v>
                      </c:pt>
                      <c:pt idx="13689">
                        <c:v>23989.91796875</c:v>
                      </c:pt>
                      <c:pt idx="13690">
                        <c:v>21843.4140625</c:v>
                      </c:pt>
                      <c:pt idx="13691">
                        <c:v>19425.734375</c:v>
                      </c:pt>
                      <c:pt idx="13692">
                        <c:v>19286.46875</c:v>
                      </c:pt>
                      <c:pt idx="13693">
                        <c:v>23009.6875</c:v>
                      </c:pt>
                      <c:pt idx="13694">
                        <c:v>24122.5703125</c:v>
                      </c:pt>
                      <c:pt idx="13695">
                        <c:v>21498.73828125</c:v>
                      </c:pt>
                      <c:pt idx="13696">
                        <c:v>20633.296875</c:v>
                      </c:pt>
                      <c:pt idx="13697">
                        <c:v>21317.91796875</c:v>
                      </c:pt>
                      <c:pt idx="13698">
                        <c:v>23138.6484375</c:v>
                      </c:pt>
                      <c:pt idx="13699">
                        <c:v>20723.22265625</c:v>
                      </c:pt>
                      <c:pt idx="13700">
                        <c:v>19582.484375</c:v>
                      </c:pt>
                      <c:pt idx="13701">
                        <c:v>20810.59765625</c:v>
                      </c:pt>
                      <c:pt idx="13702">
                        <c:v>19915.8125</c:v>
                      </c:pt>
                      <c:pt idx="13703">
                        <c:v>16091.640625</c:v>
                      </c:pt>
                      <c:pt idx="13704">
                        <c:v>10783.078125</c:v>
                      </c:pt>
                      <c:pt idx="13705">
                        <c:v>16140.125</c:v>
                      </c:pt>
                      <c:pt idx="13706">
                        <c:v>19534.78125</c:v>
                      </c:pt>
                      <c:pt idx="13707">
                        <c:v>18878.78515625</c:v>
                      </c:pt>
                      <c:pt idx="13708">
                        <c:v>20326.7734375</c:v>
                      </c:pt>
                      <c:pt idx="13709">
                        <c:v>20932.1875</c:v>
                      </c:pt>
                      <c:pt idx="13710">
                        <c:v>19739.10546875</c:v>
                      </c:pt>
                      <c:pt idx="13711">
                        <c:v>19635.828125</c:v>
                      </c:pt>
                      <c:pt idx="13712">
                        <c:v>18482.4921875</c:v>
                      </c:pt>
                      <c:pt idx="13713">
                        <c:v>14732.265625</c:v>
                      </c:pt>
                      <c:pt idx="13714">
                        <c:v>20779.265625</c:v>
                      </c:pt>
                      <c:pt idx="13715">
                        <c:v>24161.19921875</c:v>
                      </c:pt>
                      <c:pt idx="13716">
                        <c:v>24366.25390625</c:v>
                      </c:pt>
                      <c:pt idx="13717">
                        <c:v>24478.0625</c:v>
                      </c:pt>
                      <c:pt idx="13718">
                        <c:v>23887.4375</c:v>
                      </c:pt>
                      <c:pt idx="13719">
                        <c:v>23622.14453125</c:v>
                      </c:pt>
                      <c:pt idx="13720">
                        <c:v>24048.64453125</c:v>
                      </c:pt>
                      <c:pt idx="13721">
                        <c:v>20912.4375</c:v>
                      </c:pt>
                      <c:pt idx="13722">
                        <c:v>16506.328125</c:v>
                      </c:pt>
                      <c:pt idx="13723">
                        <c:v>22025.9140625</c:v>
                      </c:pt>
                      <c:pt idx="13724">
                        <c:v>24466.5703125</c:v>
                      </c:pt>
                      <c:pt idx="13725">
                        <c:v>22749.7890625</c:v>
                      </c:pt>
                      <c:pt idx="13726">
                        <c:v>24202.8671875</c:v>
                      </c:pt>
                      <c:pt idx="13727">
                        <c:v>22984.03515625</c:v>
                      </c:pt>
                      <c:pt idx="13728">
                        <c:v>23159.078125</c:v>
                      </c:pt>
                      <c:pt idx="13729">
                        <c:v>20855.171875</c:v>
                      </c:pt>
                      <c:pt idx="13730">
                        <c:v>18541.8984375</c:v>
                      </c:pt>
                      <c:pt idx="13731">
                        <c:v>16985.9375</c:v>
                      </c:pt>
                      <c:pt idx="13732">
                        <c:v>15716.796875</c:v>
                      </c:pt>
                      <c:pt idx="13733">
                        <c:v>14075.5234375</c:v>
                      </c:pt>
                      <c:pt idx="13734">
                        <c:v>15789.6015625</c:v>
                      </c:pt>
                      <c:pt idx="13735">
                        <c:v>17538.828125</c:v>
                      </c:pt>
                      <c:pt idx="13736">
                        <c:v>20990.140625</c:v>
                      </c:pt>
                      <c:pt idx="13737">
                        <c:v>21656.140625</c:v>
                      </c:pt>
                      <c:pt idx="13738">
                        <c:v>21828.5234375</c:v>
                      </c:pt>
                      <c:pt idx="13739">
                        <c:v>19644.171875</c:v>
                      </c:pt>
                      <c:pt idx="13740">
                        <c:v>17150.390625</c:v>
                      </c:pt>
                      <c:pt idx="13741">
                        <c:v>14105.8828125</c:v>
                      </c:pt>
                      <c:pt idx="13742">
                        <c:v>22513.0390625</c:v>
                      </c:pt>
                      <c:pt idx="13743">
                        <c:v>20341.47265625</c:v>
                      </c:pt>
                      <c:pt idx="13744">
                        <c:v>25850.68359375</c:v>
                      </c:pt>
                      <c:pt idx="13745">
                        <c:v>23120.28125</c:v>
                      </c:pt>
                      <c:pt idx="13746">
                        <c:v>20914.66796875</c:v>
                      </c:pt>
                      <c:pt idx="13747">
                        <c:v>22062.31640625</c:v>
                      </c:pt>
                      <c:pt idx="13748">
                        <c:v>25380.9609375</c:v>
                      </c:pt>
                      <c:pt idx="13749">
                        <c:v>26517.21875</c:v>
                      </c:pt>
                      <c:pt idx="13750">
                        <c:v>25572.82421875</c:v>
                      </c:pt>
                      <c:pt idx="13751">
                        <c:v>26103.15625</c:v>
                      </c:pt>
                      <c:pt idx="13752">
                        <c:v>26753.21484375</c:v>
                      </c:pt>
                      <c:pt idx="13753">
                        <c:v>26784.11328125</c:v>
                      </c:pt>
                      <c:pt idx="13754">
                        <c:v>25968.01953125</c:v>
                      </c:pt>
                      <c:pt idx="13755">
                        <c:v>26762.6953125</c:v>
                      </c:pt>
                      <c:pt idx="13756">
                        <c:v>24646.79296875</c:v>
                      </c:pt>
                      <c:pt idx="13757">
                        <c:v>20737.61328125</c:v>
                      </c:pt>
                      <c:pt idx="13758">
                        <c:v>25055</c:v>
                      </c:pt>
                      <c:pt idx="13759">
                        <c:v>21960.4296875</c:v>
                      </c:pt>
                      <c:pt idx="13760">
                        <c:v>21201.875</c:v>
                      </c:pt>
                      <c:pt idx="13761">
                        <c:v>20127.52734375</c:v>
                      </c:pt>
                      <c:pt idx="13762">
                        <c:v>19726.24609375</c:v>
                      </c:pt>
                      <c:pt idx="13763">
                        <c:v>20075.234375</c:v>
                      </c:pt>
                      <c:pt idx="13764">
                        <c:v>20361.48828125</c:v>
                      </c:pt>
                      <c:pt idx="13765">
                        <c:v>22320.7265625</c:v>
                      </c:pt>
                      <c:pt idx="13766">
                        <c:v>21040.96875</c:v>
                      </c:pt>
                      <c:pt idx="13767">
                        <c:v>20239.3203125</c:v>
                      </c:pt>
                      <c:pt idx="13768">
                        <c:v>21823.375</c:v>
                      </c:pt>
                      <c:pt idx="13769">
                        <c:v>22334.1171875</c:v>
                      </c:pt>
                      <c:pt idx="13770">
                        <c:v>21428.70703125</c:v>
                      </c:pt>
                      <c:pt idx="13771">
                        <c:v>21173.4140625</c:v>
                      </c:pt>
                      <c:pt idx="13772">
                        <c:v>20434.08984375</c:v>
                      </c:pt>
                      <c:pt idx="13773">
                        <c:v>17566.76171875</c:v>
                      </c:pt>
                      <c:pt idx="13774">
                        <c:v>15548.328125</c:v>
                      </c:pt>
                      <c:pt idx="13775">
                        <c:v>13216.6015625</c:v>
                      </c:pt>
                      <c:pt idx="13776">
                        <c:v>10834.0703125</c:v>
                      </c:pt>
                      <c:pt idx="13777">
                        <c:v>8981.9453125</c:v>
                      </c:pt>
                      <c:pt idx="13778">
                        <c:v>7589.6015625</c:v>
                      </c:pt>
                      <c:pt idx="13779">
                        <c:v>7891.453125</c:v>
                      </c:pt>
                      <c:pt idx="13780">
                        <c:v>10599.625</c:v>
                      </c:pt>
                      <c:pt idx="13781">
                        <c:v>12998.43359375</c:v>
                      </c:pt>
                      <c:pt idx="13782">
                        <c:v>15365.55859375</c:v>
                      </c:pt>
                      <c:pt idx="13783">
                        <c:v>16265.01171875</c:v>
                      </c:pt>
                      <c:pt idx="13784">
                        <c:v>17228.78125</c:v>
                      </c:pt>
                      <c:pt idx="13785">
                        <c:v>15739.5703125</c:v>
                      </c:pt>
                      <c:pt idx="13786">
                        <c:v>15020.390625</c:v>
                      </c:pt>
                      <c:pt idx="13787">
                        <c:v>15199.2421875</c:v>
                      </c:pt>
                      <c:pt idx="13788">
                        <c:v>15333.75</c:v>
                      </c:pt>
                      <c:pt idx="13789">
                        <c:v>17528.3359375</c:v>
                      </c:pt>
                      <c:pt idx="13790">
                        <c:v>16575.8359375</c:v>
                      </c:pt>
                      <c:pt idx="13791">
                        <c:v>14517.7109375</c:v>
                      </c:pt>
                      <c:pt idx="13792">
                        <c:v>12582.3125</c:v>
                      </c:pt>
                      <c:pt idx="13793">
                        <c:v>15882.1640625</c:v>
                      </c:pt>
                      <c:pt idx="13794">
                        <c:v>17444.53125</c:v>
                      </c:pt>
                      <c:pt idx="13795">
                        <c:v>18156.0546875</c:v>
                      </c:pt>
                      <c:pt idx="13796">
                        <c:v>17859.4921875</c:v>
                      </c:pt>
                      <c:pt idx="13797">
                        <c:v>17291.5859375</c:v>
                      </c:pt>
                      <c:pt idx="13798">
                        <c:v>15252.015625</c:v>
                      </c:pt>
                      <c:pt idx="13799">
                        <c:v>10823.4765625</c:v>
                      </c:pt>
                      <c:pt idx="13800">
                        <c:v>7351.453125</c:v>
                      </c:pt>
                      <c:pt idx="13801">
                        <c:v>17618.19921875</c:v>
                      </c:pt>
                      <c:pt idx="13802">
                        <c:v>14303.81640625</c:v>
                      </c:pt>
                      <c:pt idx="13803">
                        <c:v>18163.1171875</c:v>
                      </c:pt>
                      <c:pt idx="13804">
                        <c:v>3366.625</c:v>
                      </c:pt>
                      <c:pt idx="13805">
                        <c:v>3986.7734375</c:v>
                      </c:pt>
                      <c:pt idx="13806">
                        <c:v>-4958.0234375</c:v>
                      </c:pt>
                      <c:pt idx="13807">
                        <c:v>-8271.4453125</c:v>
                      </c:pt>
                      <c:pt idx="13808">
                        <c:v>-6894.625</c:v>
                      </c:pt>
                      <c:pt idx="13809">
                        <c:v>-6139.78125</c:v>
                      </c:pt>
                      <c:pt idx="13810">
                        <c:v>-7603.703125</c:v>
                      </c:pt>
                      <c:pt idx="13811">
                        <c:v>-5972.765625</c:v>
                      </c:pt>
                      <c:pt idx="13812">
                        <c:v>-3463.2109375</c:v>
                      </c:pt>
                      <c:pt idx="13813">
                        <c:v>-4895.5234375</c:v>
                      </c:pt>
                      <c:pt idx="13814">
                        <c:v>-7183.9140625</c:v>
                      </c:pt>
                      <c:pt idx="13815">
                        <c:v>-11110.09375</c:v>
                      </c:pt>
                      <c:pt idx="13816">
                        <c:v>-11437.1171875</c:v>
                      </c:pt>
                      <c:pt idx="13817">
                        <c:v>-12720.0703125</c:v>
                      </c:pt>
                      <c:pt idx="13818">
                        <c:v>2496.796875</c:v>
                      </c:pt>
                      <c:pt idx="13819">
                        <c:v>21600.8046875</c:v>
                      </c:pt>
                      <c:pt idx="13820">
                        <c:v>20899.625</c:v>
                      </c:pt>
                      <c:pt idx="13821">
                        <c:v>20644.9140625</c:v>
                      </c:pt>
                      <c:pt idx="13822">
                        <c:v>21578.84375</c:v>
                      </c:pt>
                      <c:pt idx="13823">
                        <c:v>21718.4921875</c:v>
                      </c:pt>
                      <c:pt idx="13824">
                        <c:v>20779.3671875</c:v>
                      </c:pt>
                      <c:pt idx="13825">
                        <c:v>21796.96875</c:v>
                      </c:pt>
                      <c:pt idx="13826">
                        <c:v>21759.7265625</c:v>
                      </c:pt>
                      <c:pt idx="13827">
                        <c:v>21793.1015625</c:v>
                      </c:pt>
                      <c:pt idx="13828">
                        <c:v>20106.5390625</c:v>
                      </c:pt>
                      <c:pt idx="13829">
                        <c:v>19256.875</c:v>
                      </c:pt>
                      <c:pt idx="13830">
                        <c:v>19444.546875</c:v>
                      </c:pt>
                      <c:pt idx="13831">
                        <c:v>19907.9921875</c:v>
                      </c:pt>
                      <c:pt idx="13832">
                        <c:v>20818.1796875</c:v>
                      </c:pt>
                      <c:pt idx="13833">
                        <c:v>21613.984375</c:v>
                      </c:pt>
                      <c:pt idx="13834">
                        <c:v>19596.125</c:v>
                      </c:pt>
                      <c:pt idx="13835">
                        <c:v>18058.0234375</c:v>
                      </c:pt>
                      <c:pt idx="13836">
                        <c:v>16271.6328125</c:v>
                      </c:pt>
                      <c:pt idx="13837">
                        <c:v>14342.9921875</c:v>
                      </c:pt>
                      <c:pt idx="13838">
                        <c:v>12478.125</c:v>
                      </c:pt>
                      <c:pt idx="13839">
                        <c:v>11847.6875</c:v>
                      </c:pt>
                      <c:pt idx="13840">
                        <c:v>13598.3359375</c:v>
                      </c:pt>
                      <c:pt idx="13841">
                        <c:v>16817.296875</c:v>
                      </c:pt>
                      <c:pt idx="13842">
                        <c:v>20232</c:v>
                      </c:pt>
                      <c:pt idx="13843">
                        <c:v>20945.140625</c:v>
                      </c:pt>
                      <c:pt idx="13844">
                        <c:v>20855.0078125</c:v>
                      </c:pt>
                      <c:pt idx="13845">
                        <c:v>20190.9296875</c:v>
                      </c:pt>
                      <c:pt idx="13846">
                        <c:v>21894.6484375</c:v>
                      </c:pt>
                      <c:pt idx="13847">
                        <c:v>17548.140625</c:v>
                      </c:pt>
                      <c:pt idx="13848">
                        <c:v>17281.6953125</c:v>
                      </c:pt>
                      <c:pt idx="13849">
                        <c:v>22076.046875</c:v>
                      </c:pt>
                      <c:pt idx="13850">
                        <c:v>20674.859375</c:v>
                      </c:pt>
                      <c:pt idx="13851">
                        <c:v>22160.1953125</c:v>
                      </c:pt>
                      <c:pt idx="13852">
                        <c:v>20340.140625</c:v>
                      </c:pt>
                      <c:pt idx="13853">
                        <c:v>17178.09375</c:v>
                      </c:pt>
                      <c:pt idx="13854">
                        <c:v>14297.3203125</c:v>
                      </c:pt>
                      <c:pt idx="13855">
                        <c:v>8526.484375</c:v>
                      </c:pt>
                      <c:pt idx="13856">
                        <c:v>14693.3671875</c:v>
                      </c:pt>
                      <c:pt idx="13857">
                        <c:v>22276.4296875</c:v>
                      </c:pt>
                      <c:pt idx="13858">
                        <c:v>21887.1328125</c:v>
                      </c:pt>
                      <c:pt idx="13859">
                        <c:v>22153.34375</c:v>
                      </c:pt>
                      <c:pt idx="13860">
                        <c:v>21289.6328125</c:v>
                      </c:pt>
                      <c:pt idx="13861">
                        <c:v>20804.59375</c:v>
                      </c:pt>
                      <c:pt idx="13862">
                        <c:v>21558.703125</c:v>
                      </c:pt>
                      <c:pt idx="13863">
                        <c:v>21426.5703125</c:v>
                      </c:pt>
                      <c:pt idx="13864">
                        <c:v>16130</c:v>
                      </c:pt>
                      <c:pt idx="13865">
                        <c:v>13561.1796875</c:v>
                      </c:pt>
                      <c:pt idx="13866">
                        <c:v>11037.03125</c:v>
                      </c:pt>
                      <c:pt idx="13867">
                        <c:v>9276.8828125</c:v>
                      </c:pt>
                      <c:pt idx="13868">
                        <c:v>9416.7734375</c:v>
                      </c:pt>
                      <c:pt idx="13869">
                        <c:v>11903.9375</c:v>
                      </c:pt>
                      <c:pt idx="13870">
                        <c:v>14318.3359375</c:v>
                      </c:pt>
                      <c:pt idx="13871">
                        <c:v>15245.9140625</c:v>
                      </c:pt>
                      <c:pt idx="13872">
                        <c:v>16369.578125</c:v>
                      </c:pt>
                      <c:pt idx="13873">
                        <c:v>17863.03125</c:v>
                      </c:pt>
                      <c:pt idx="13874">
                        <c:v>17396.1796875</c:v>
                      </c:pt>
                      <c:pt idx="13875">
                        <c:v>13774.7578125</c:v>
                      </c:pt>
                      <c:pt idx="13876">
                        <c:v>10696.53125</c:v>
                      </c:pt>
                      <c:pt idx="13877">
                        <c:v>8145.8359375</c:v>
                      </c:pt>
                      <c:pt idx="13878">
                        <c:v>15414.703125</c:v>
                      </c:pt>
                      <c:pt idx="13879">
                        <c:v>18301.625</c:v>
                      </c:pt>
                      <c:pt idx="13880">
                        <c:v>18515.7890625</c:v>
                      </c:pt>
                      <c:pt idx="13881">
                        <c:v>18074.4921875</c:v>
                      </c:pt>
                      <c:pt idx="13882">
                        <c:v>17125.4296875</c:v>
                      </c:pt>
                      <c:pt idx="13883">
                        <c:v>14989.890625</c:v>
                      </c:pt>
                      <c:pt idx="13884">
                        <c:v>15813.3515625</c:v>
                      </c:pt>
                      <c:pt idx="13885">
                        <c:v>16918.3984375</c:v>
                      </c:pt>
                      <c:pt idx="13886">
                        <c:v>16674.6640625</c:v>
                      </c:pt>
                      <c:pt idx="13887">
                        <c:v>16626.4765625</c:v>
                      </c:pt>
                      <c:pt idx="13888">
                        <c:v>17129.9609375</c:v>
                      </c:pt>
                      <c:pt idx="13889">
                        <c:v>18053.9296875</c:v>
                      </c:pt>
                      <c:pt idx="13890">
                        <c:v>18400.21875</c:v>
                      </c:pt>
                      <c:pt idx="13891">
                        <c:v>17689.6640625</c:v>
                      </c:pt>
                      <c:pt idx="13892">
                        <c:v>18257.1953125</c:v>
                      </c:pt>
                      <c:pt idx="13893">
                        <c:v>16995.3203125</c:v>
                      </c:pt>
                      <c:pt idx="13894">
                        <c:v>25860.3046875</c:v>
                      </c:pt>
                      <c:pt idx="13895">
                        <c:v>26383.671875</c:v>
                      </c:pt>
                      <c:pt idx="13896">
                        <c:v>25185.265625</c:v>
                      </c:pt>
                      <c:pt idx="13897">
                        <c:v>25500.7890625</c:v>
                      </c:pt>
                      <c:pt idx="13898">
                        <c:v>26596.7734375</c:v>
                      </c:pt>
                      <c:pt idx="13899">
                        <c:v>26652.02734375</c:v>
                      </c:pt>
                      <c:pt idx="13900">
                        <c:v>24323.0859375</c:v>
                      </c:pt>
                      <c:pt idx="13901">
                        <c:v>23048.08984375</c:v>
                      </c:pt>
                      <c:pt idx="13902">
                        <c:v>22850.84375</c:v>
                      </c:pt>
                      <c:pt idx="13903">
                        <c:v>22433.0078125</c:v>
                      </c:pt>
                      <c:pt idx="13904">
                        <c:v>22911.85546875</c:v>
                      </c:pt>
                      <c:pt idx="13905">
                        <c:v>24772.7578125</c:v>
                      </c:pt>
                      <c:pt idx="13906">
                        <c:v>25625.76953125</c:v>
                      </c:pt>
                      <c:pt idx="13907">
                        <c:v>26699.40625</c:v>
                      </c:pt>
                      <c:pt idx="13908">
                        <c:v>25987.2890625</c:v>
                      </c:pt>
                      <c:pt idx="13909">
                        <c:v>9672.0078125</c:v>
                      </c:pt>
                      <c:pt idx="13910">
                        <c:v>9149.7734375</c:v>
                      </c:pt>
                      <c:pt idx="13911">
                        <c:v>9384.1796875</c:v>
                      </c:pt>
                      <c:pt idx="13912">
                        <c:v>5921.1640625</c:v>
                      </c:pt>
                      <c:pt idx="13913">
                        <c:v>3829.109375</c:v>
                      </c:pt>
                      <c:pt idx="13914">
                        <c:v>9173.5078125</c:v>
                      </c:pt>
                      <c:pt idx="13915">
                        <c:v>8493.609375</c:v>
                      </c:pt>
                      <c:pt idx="13916">
                        <c:v>8967.328125</c:v>
                      </c:pt>
                      <c:pt idx="13917">
                        <c:v>3529.3984375</c:v>
                      </c:pt>
                      <c:pt idx="13918">
                        <c:v>7883.9609375</c:v>
                      </c:pt>
                      <c:pt idx="13919">
                        <c:v>9104.5390625</c:v>
                      </c:pt>
                      <c:pt idx="13920">
                        <c:v>9781.25</c:v>
                      </c:pt>
                      <c:pt idx="13921">
                        <c:v>9410.765625</c:v>
                      </c:pt>
                      <c:pt idx="13922">
                        <c:v>7956.625</c:v>
                      </c:pt>
                      <c:pt idx="13923">
                        <c:v>9078.9765625</c:v>
                      </c:pt>
                      <c:pt idx="13924">
                        <c:v>24104.7890625</c:v>
                      </c:pt>
                      <c:pt idx="13925">
                        <c:v>28488.6953125</c:v>
                      </c:pt>
                      <c:pt idx="13926">
                        <c:v>27317.453125</c:v>
                      </c:pt>
                      <c:pt idx="13927">
                        <c:v>27392</c:v>
                      </c:pt>
                      <c:pt idx="13928">
                        <c:v>25373.359375</c:v>
                      </c:pt>
                      <c:pt idx="13929">
                        <c:v>25225.0234375</c:v>
                      </c:pt>
                      <c:pt idx="13930">
                        <c:v>26334.9921875</c:v>
                      </c:pt>
                      <c:pt idx="13931">
                        <c:v>26832.1640625</c:v>
                      </c:pt>
                      <c:pt idx="13932">
                        <c:v>27357.109375</c:v>
                      </c:pt>
                      <c:pt idx="13933">
                        <c:v>28331.1484375</c:v>
                      </c:pt>
                      <c:pt idx="13934">
                        <c:v>26337.5078125</c:v>
                      </c:pt>
                      <c:pt idx="13935">
                        <c:v>22181.953125</c:v>
                      </c:pt>
                      <c:pt idx="13936">
                        <c:v>28021.0078125</c:v>
                      </c:pt>
                      <c:pt idx="13937">
                        <c:v>25126.421875</c:v>
                      </c:pt>
                      <c:pt idx="13938">
                        <c:v>25361.125</c:v>
                      </c:pt>
                      <c:pt idx="13939">
                        <c:v>19659.078125</c:v>
                      </c:pt>
                      <c:pt idx="13940">
                        <c:v>19747.1171875</c:v>
                      </c:pt>
                      <c:pt idx="13941">
                        <c:v>17684.3046875</c:v>
                      </c:pt>
                      <c:pt idx="13942">
                        <c:v>15581.1796875</c:v>
                      </c:pt>
                      <c:pt idx="13943">
                        <c:v>14059.6015625</c:v>
                      </c:pt>
                      <c:pt idx="13944">
                        <c:v>13373.9140625</c:v>
                      </c:pt>
                      <c:pt idx="13945">
                        <c:v>16082.2109375</c:v>
                      </c:pt>
                      <c:pt idx="13946">
                        <c:v>17377.0234375</c:v>
                      </c:pt>
                      <c:pt idx="13947">
                        <c:v>18275.1015625</c:v>
                      </c:pt>
                      <c:pt idx="13948">
                        <c:v>19009.125</c:v>
                      </c:pt>
                      <c:pt idx="13949">
                        <c:v>20038.90625</c:v>
                      </c:pt>
                      <c:pt idx="13950">
                        <c:v>17498.6015625</c:v>
                      </c:pt>
                      <c:pt idx="13951">
                        <c:v>15029.75</c:v>
                      </c:pt>
                      <c:pt idx="13952">
                        <c:v>12090.296875</c:v>
                      </c:pt>
                      <c:pt idx="13953">
                        <c:v>19633.6796875</c:v>
                      </c:pt>
                      <c:pt idx="13954">
                        <c:v>20713.8046875</c:v>
                      </c:pt>
                      <c:pt idx="13955">
                        <c:v>18882.421875</c:v>
                      </c:pt>
                      <c:pt idx="13956">
                        <c:v>20639.0390625</c:v>
                      </c:pt>
                      <c:pt idx="13957">
                        <c:v>19906.2109375</c:v>
                      </c:pt>
                      <c:pt idx="13958">
                        <c:v>20170.8046875</c:v>
                      </c:pt>
                      <c:pt idx="13959">
                        <c:v>19937.8984375</c:v>
                      </c:pt>
                      <c:pt idx="13960">
                        <c:v>18153.30078125</c:v>
                      </c:pt>
                      <c:pt idx="13961">
                        <c:v>14034.40625</c:v>
                      </c:pt>
                      <c:pt idx="13962">
                        <c:v>15138.40625</c:v>
                      </c:pt>
                      <c:pt idx="13963">
                        <c:v>20530.265625</c:v>
                      </c:pt>
                      <c:pt idx="13964">
                        <c:v>17961.265625</c:v>
                      </c:pt>
                      <c:pt idx="13965">
                        <c:v>17429.03125</c:v>
                      </c:pt>
                      <c:pt idx="13966">
                        <c:v>19000.6953125</c:v>
                      </c:pt>
                      <c:pt idx="13967">
                        <c:v>20713.08203125</c:v>
                      </c:pt>
                      <c:pt idx="13968">
                        <c:v>19895.94921875</c:v>
                      </c:pt>
                      <c:pt idx="13969">
                        <c:v>23060.37890625</c:v>
                      </c:pt>
                      <c:pt idx="13970">
                        <c:v>23268.609375</c:v>
                      </c:pt>
                      <c:pt idx="13971">
                        <c:v>21924.390625</c:v>
                      </c:pt>
                      <c:pt idx="13972">
                        <c:v>20393.6171875</c:v>
                      </c:pt>
                      <c:pt idx="13973">
                        <c:v>18968.3125</c:v>
                      </c:pt>
                      <c:pt idx="13974">
                        <c:v>19907.765625</c:v>
                      </c:pt>
                      <c:pt idx="13975">
                        <c:v>22991.7578125</c:v>
                      </c:pt>
                      <c:pt idx="13976">
                        <c:v>21591.171875</c:v>
                      </c:pt>
                      <c:pt idx="13977">
                        <c:v>19689.515625</c:v>
                      </c:pt>
                      <c:pt idx="13978">
                        <c:v>18485.6640625</c:v>
                      </c:pt>
                      <c:pt idx="13979">
                        <c:v>19125.1484375</c:v>
                      </c:pt>
                      <c:pt idx="13980">
                        <c:v>22470.15234375</c:v>
                      </c:pt>
                      <c:pt idx="13981">
                        <c:v>20941.6796875</c:v>
                      </c:pt>
                      <c:pt idx="13982">
                        <c:v>18585.9140625</c:v>
                      </c:pt>
                      <c:pt idx="13983">
                        <c:v>22679.02734375</c:v>
                      </c:pt>
                      <c:pt idx="13984">
                        <c:v>20256.15625</c:v>
                      </c:pt>
                      <c:pt idx="13985">
                        <c:v>18982.15625</c:v>
                      </c:pt>
                      <c:pt idx="13986">
                        <c:v>18247.5625</c:v>
                      </c:pt>
                      <c:pt idx="13987">
                        <c:v>19016.875</c:v>
                      </c:pt>
                      <c:pt idx="13988">
                        <c:v>20085.6484375</c:v>
                      </c:pt>
                      <c:pt idx="13989">
                        <c:v>20468.15625</c:v>
                      </c:pt>
                      <c:pt idx="13990">
                        <c:v>17889.9609375</c:v>
                      </c:pt>
                      <c:pt idx="13991">
                        <c:v>14580.6171875</c:v>
                      </c:pt>
                      <c:pt idx="13992">
                        <c:v>13621.09375</c:v>
                      </c:pt>
                      <c:pt idx="13993">
                        <c:v>20889.3671875</c:v>
                      </c:pt>
                      <c:pt idx="13994">
                        <c:v>20171.546875</c:v>
                      </c:pt>
                      <c:pt idx="13995">
                        <c:v>20395.62109375</c:v>
                      </c:pt>
                      <c:pt idx="13996">
                        <c:v>21237.33984375</c:v>
                      </c:pt>
                      <c:pt idx="13997">
                        <c:v>20456.875</c:v>
                      </c:pt>
                      <c:pt idx="13998">
                        <c:v>20614.5546875</c:v>
                      </c:pt>
                      <c:pt idx="13999">
                        <c:v>21012.171875</c:v>
                      </c:pt>
                      <c:pt idx="14000">
                        <c:v>19061.5234375</c:v>
                      </c:pt>
                      <c:pt idx="14001">
                        <c:v>17047.09375</c:v>
                      </c:pt>
                      <c:pt idx="14002">
                        <c:v>18654.88671875</c:v>
                      </c:pt>
                      <c:pt idx="14003">
                        <c:v>22116.2734375</c:v>
                      </c:pt>
                      <c:pt idx="14004">
                        <c:v>21735.9375</c:v>
                      </c:pt>
                      <c:pt idx="14005">
                        <c:v>22041.18359375</c:v>
                      </c:pt>
                      <c:pt idx="14006">
                        <c:v>21053.75</c:v>
                      </c:pt>
                      <c:pt idx="14007">
                        <c:v>21302.26953125</c:v>
                      </c:pt>
                      <c:pt idx="14008">
                        <c:v>21947</c:v>
                      </c:pt>
                      <c:pt idx="14009">
                        <c:v>21475.55078125</c:v>
                      </c:pt>
                      <c:pt idx="14010">
                        <c:v>21666.58203125</c:v>
                      </c:pt>
                      <c:pt idx="14011">
                        <c:v>17800.00390625</c:v>
                      </c:pt>
                      <c:pt idx="14012">
                        <c:v>22177.7890625</c:v>
                      </c:pt>
                      <c:pt idx="14013">
                        <c:v>22183.92578125</c:v>
                      </c:pt>
                      <c:pt idx="14014">
                        <c:v>21082.765625</c:v>
                      </c:pt>
                      <c:pt idx="14015">
                        <c:v>18124.8046875</c:v>
                      </c:pt>
                      <c:pt idx="14016">
                        <c:v>13477.640625</c:v>
                      </c:pt>
                      <c:pt idx="14017">
                        <c:v>13671.734375</c:v>
                      </c:pt>
                      <c:pt idx="14018">
                        <c:v>21218.22265625</c:v>
                      </c:pt>
                      <c:pt idx="14019">
                        <c:v>20350.3203125</c:v>
                      </c:pt>
                      <c:pt idx="14020">
                        <c:v>21032.16015625</c:v>
                      </c:pt>
                      <c:pt idx="14021">
                        <c:v>20297.1640625</c:v>
                      </c:pt>
                      <c:pt idx="14022">
                        <c:v>17624.0234375</c:v>
                      </c:pt>
                      <c:pt idx="14023">
                        <c:v>20578.609375</c:v>
                      </c:pt>
                      <c:pt idx="14024">
                        <c:v>16554.4609375</c:v>
                      </c:pt>
                      <c:pt idx="14025">
                        <c:v>20319.8125</c:v>
                      </c:pt>
                      <c:pt idx="14026">
                        <c:v>19887.9375</c:v>
                      </c:pt>
                      <c:pt idx="14027">
                        <c:v>15648.5859375</c:v>
                      </c:pt>
                      <c:pt idx="14028">
                        <c:v>16651.96875</c:v>
                      </c:pt>
                      <c:pt idx="14029">
                        <c:v>23291.6328125</c:v>
                      </c:pt>
                      <c:pt idx="14030">
                        <c:v>21703.2421875</c:v>
                      </c:pt>
                      <c:pt idx="14031">
                        <c:v>19914.640625</c:v>
                      </c:pt>
                      <c:pt idx="14032">
                        <c:v>21792.953125</c:v>
                      </c:pt>
                      <c:pt idx="14033">
                        <c:v>23088.4921875</c:v>
                      </c:pt>
                      <c:pt idx="14034">
                        <c:v>23129.4765625</c:v>
                      </c:pt>
                      <c:pt idx="14035">
                        <c:v>21573.328125</c:v>
                      </c:pt>
                      <c:pt idx="14036">
                        <c:v>18445.0234375</c:v>
                      </c:pt>
                      <c:pt idx="14037">
                        <c:v>14875.2265625</c:v>
                      </c:pt>
                      <c:pt idx="14038">
                        <c:v>23439.51953125</c:v>
                      </c:pt>
                      <c:pt idx="14039">
                        <c:v>23477.15625</c:v>
                      </c:pt>
                      <c:pt idx="14040">
                        <c:v>22023.13671875</c:v>
                      </c:pt>
                      <c:pt idx="14041">
                        <c:v>18406.02734375</c:v>
                      </c:pt>
                      <c:pt idx="14042">
                        <c:v>21736.8515625</c:v>
                      </c:pt>
                      <c:pt idx="14043">
                        <c:v>21345.65234375</c:v>
                      </c:pt>
                      <c:pt idx="14044">
                        <c:v>23484.96875</c:v>
                      </c:pt>
                      <c:pt idx="14045">
                        <c:v>18596.484375</c:v>
                      </c:pt>
                      <c:pt idx="14046">
                        <c:v>19198.0546875</c:v>
                      </c:pt>
                      <c:pt idx="14047">
                        <c:v>24858.0625</c:v>
                      </c:pt>
                      <c:pt idx="14048">
                        <c:v>18794.921875</c:v>
                      </c:pt>
                      <c:pt idx="14049">
                        <c:v>13770.3984375</c:v>
                      </c:pt>
                      <c:pt idx="14050">
                        <c:v>20547.7109375</c:v>
                      </c:pt>
                      <c:pt idx="14051">
                        <c:v>21782.4609375</c:v>
                      </c:pt>
                      <c:pt idx="14052">
                        <c:v>24954.90625</c:v>
                      </c:pt>
                      <c:pt idx="14053">
                        <c:v>22771.140625</c:v>
                      </c:pt>
                      <c:pt idx="14054">
                        <c:v>23455.9609375</c:v>
                      </c:pt>
                      <c:pt idx="14055">
                        <c:v>23819.953125</c:v>
                      </c:pt>
                      <c:pt idx="14056">
                        <c:v>25145.90625</c:v>
                      </c:pt>
                      <c:pt idx="14057">
                        <c:v>19883.1953125</c:v>
                      </c:pt>
                      <c:pt idx="14058">
                        <c:v>25176.7265625</c:v>
                      </c:pt>
                      <c:pt idx="14059">
                        <c:v>23120.9765625</c:v>
                      </c:pt>
                      <c:pt idx="14060">
                        <c:v>22329.73046875</c:v>
                      </c:pt>
                      <c:pt idx="14061">
                        <c:v>23012.87890625</c:v>
                      </c:pt>
                      <c:pt idx="14062">
                        <c:v>23088.078125</c:v>
                      </c:pt>
                      <c:pt idx="14063">
                        <c:v>23462.88671875</c:v>
                      </c:pt>
                      <c:pt idx="14064">
                        <c:v>22810.0625</c:v>
                      </c:pt>
                      <c:pt idx="14065">
                        <c:v>23433.34765625</c:v>
                      </c:pt>
                      <c:pt idx="14066">
                        <c:v>22468.70703125</c:v>
                      </c:pt>
                      <c:pt idx="14067">
                        <c:v>22194.56640625</c:v>
                      </c:pt>
                      <c:pt idx="14068">
                        <c:v>23158.82421875</c:v>
                      </c:pt>
                      <c:pt idx="14069">
                        <c:v>23096.0078125</c:v>
                      </c:pt>
                      <c:pt idx="14070">
                        <c:v>21830.1875</c:v>
                      </c:pt>
                      <c:pt idx="14071">
                        <c:v>21284.5234375</c:v>
                      </c:pt>
                      <c:pt idx="14072">
                        <c:v>23540.4765625</c:v>
                      </c:pt>
                      <c:pt idx="14073">
                        <c:v>23056.53125</c:v>
                      </c:pt>
                      <c:pt idx="14074">
                        <c:v>23626.0546875</c:v>
                      </c:pt>
                      <c:pt idx="14075">
                        <c:v>23858.18359375</c:v>
                      </c:pt>
                      <c:pt idx="14076">
                        <c:v>24308.9140625</c:v>
                      </c:pt>
                      <c:pt idx="14077">
                        <c:v>23312.40625</c:v>
                      </c:pt>
                      <c:pt idx="14078">
                        <c:v>21241.53125</c:v>
                      </c:pt>
                      <c:pt idx="14079">
                        <c:v>22402.1328125</c:v>
                      </c:pt>
                      <c:pt idx="14080">
                        <c:v>23138.296875</c:v>
                      </c:pt>
                      <c:pt idx="14081">
                        <c:v>21618.375</c:v>
                      </c:pt>
                      <c:pt idx="14082">
                        <c:v>21371.92578125</c:v>
                      </c:pt>
                      <c:pt idx="14083">
                        <c:v>23833.2578125</c:v>
                      </c:pt>
                      <c:pt idx="14084">
                        <c:v>24615.04296875</c:v>
                      </c:pt>
                      <c:pt idx="14085">
                        <c:v>21637.96875</c:v>
                      </c:pt>
                      <c:pt idx="14086">
                        <c:v>18592.71875</c:v>
                      </c:pt>
                      <c:pt idx="14087">
                        <c:v>24496.85546875</c:v>
                      </c:pt>
                      <c:pt idx="14088">
                        <c:v>23965.5234375</c:v>
                      </c:pt>
                      <c:pt idx="14089">
                        <c:v>18448.9921875</c:v>
                      </c:pt>
                      <c:pt idx="14090">
                        <c:v>18545.9140625</c:v>
                      </c:pt>
                      <c:pt idx="14091">
                        <c:v>18500.96875</c:v>
                      </c:pt>
                      <c:pt idx="14092">
                        <c:v>18758.5859375</c:v>
                      </c:pt>
                      <c:pt idx="14093">
                        <c:v>18955.3984375</c:v>
                      </c:pt>
                      <c:pt idx="14094">
                        <c:v>17640.4140625</c:v>
                      </c:pt>
                      <c:pt idx="14095">
                        <c:v>17061.3203125</c:v>
                      </c:pt>
                      <c:pt idx="14096">
                        <c:v>16049.3203125</c:v>
                      </c:pt>
                      <c:pt idx="14097">
                        <c:v>16522.5234375</c:v>
                      </c:pt>
                      <c:pt idx="14098">
                        <c:v>17831.015625</c:v>
                      </c:pt>
                      <c:pt idx="14099">
                        <c:v>17495.0390625</c:v>
                      </c:pt>
                      <c:pt idx="14100">
                        <c:v>18931.25</c:v>
                      </c:pt>
                      <c:pt idx="14101">
                        <c:v>18862.53125</c:v>
                      </c:pt>
                      <c:pt idx="14102">
                        <c:v>18014.8984375</c:v>
                      </c:pt>
                      <c:pt idx="14103">
                        <c:v>18674.8046875</c:v>
                      </c:pt>
                      <c:pt idx="14104">
                        <c:v>23469.66015625</c:v>
                      </c:pt>
                      <c:pt idx="14105">
                        <c:v>23562.91015625</c:v>
                      </c:pt>
                      <c:pt idx="14106">
                        <c:v>23440.6015625</c:v>
                      </c:pt>
                      <c:pt idx="14107">
                        <c:v>21046.33203125</c:v>
                      </c:pt>
                      <c:pt idx="14108">
                        <c:v>19336.8671875</c:v>
                      </c:pt>
                      <c:pt idx="14109">
                        <c:v>18853.80859375</c:v>
                      </c:pt>
                      <c:pt idx="14110">
                        <c:v>20793.93359375</c:v>
                      </c:pt>
                      <c:pt idx="14111">
                        <c:v>22450.30859375</c:v>
                      </c:pt>
                      <c:pt idx="14112">
                        <c:v>21273.3984375</c:v>
                      </c:pt>
                      <c:pt idx="14113">
                        <c:v>22725.22265625</c:v>
                      </c:pt>
                      <c:pt idx="14114">
                        <c:v>21329.6953125</c:v>
                      </c:pt>
                      <c:pt idx="14115">
                        <c:v>22840.23828125</c:v>
                      </c:pt>
                      <c:pt idx="14116">
                        <c:v>22822.1953125</c:v>
                      </c:pt>
                      <c:pt idx="14117">
                        <c:v>20949.4296875</c:v>
                      </c:pt>
                      <c:pt idx="14118">
                        <c:v>22822.6796875</c:v>
                      </c:pt>
                      <c:pt idx="14119">
                        <c:v>21218.28125</c:v>
                      </c:pt>
                      <c:pt idx="14120">
                        <c:v>21316.9921875</c:v>
                      </c:pt>
                      <c:pt idx="14121">
                        <c:v>21387.828125</c:v>
                      </c:pt>
                      <c:pt idx="14122">
                        <c:v>21124.41796875</c:v>
                      </c:pt>
                      <c:pt idx="14123">
                        <c:v>21195.6796875</c:v>
                      </c:pt>
                      <c:pt idx="14124">
                        <c:v>21536.65234375</c:v>
                      </c:pt>
                      <c:pt idx="14125">
                        <c:v>21051.8984375</c:v>
                      </c:pt>
                      <c:pt idx="14126">
                        <c:v>21030.5078125</c:v>
                      </c:pt>
                      <c:pt idx="14127">
                        <c:v>20728.4453125</c:v>
                      </c:pt>
                      <c:pt idx="14128">
                        <c:v>20664.29296875</c:v>
                      </c:pt>
                      <c:pt idx="14129">
                        <c:v>21065.4375</c:v>
                      </c:pt>
                      <c:pt idx="14130">
                        <c:v>21520.671875</c:v>
                      </c:pt>
                      <c:pt idx="14131">
                        <c:v>20614.31640625</c:v>
                      </c:pt>
                      <c:pt idx="14132">
                        <c:v>18944.046875</c:v>
                      </c:pt>
                      <c:pt idx="14133">
                        <c:v>20486.125</c:v>
                      </c:pt>
                      <c:pt idx="14134">
                        <c:v>22404.90625</c:v>
                      </c:pt>
                      <c:pt idx="14135">
                        <c:v>19738.625</c:v>
                      </c:pt>
                      <c:pt idx="14136">
                        <c:v>18303.734375</c:v>
                      </c:pt>
                      <c:pt idx="14137">
                        <c:v>21079.78125</c:v>
                      </c:pt>
                      <c:pt idx="14138">
                        <c:v>23622.28125</c:v>
                      </c:pt>
                      <c:pt idx="14139">
                        <c:v>22914.828125</c:v>
                      </c:pt>
                      <c:pt idx="14140">
                        <c:v>23676.2109375</c:v>
                      </c:pt>
                      <c:pt idx="14141">
                        <c:v>21641.5234375</c:v>
                      </c:pt>
                      <c:pt idx="14142">
                        <c:v>21301.8203125</c:v>
                      </c:pt>
                      <c:pt idx="14143">
                        <c:v>23890.5546875</c:v>
                      </c:pt>
                      <c:pt idx="14144">
                        <c:v>22641.8515625</c:v>
                      </c:pt>
                      <c:pt idx="14145">
                        <c:v>20652.2109375</c:v>
                      </c:pt>
                      <c:pt idx="14146">
                        <c:v>19876.9140625</c:v>
                      </c:pt>
                      <c:pt idx="14147">
                        <c:v>20446.015625</c:v>
                      </c:pt>
                      <c:pt idx="14148">
                        <c:v>23818.0234375</c:v>
                      </c:pt>
                      <c:pt idx="14149">
                        <c:v>18292.4375</c:v>
                      </c:pt>
                      <c:pt idx="14150">
                        <c:v>17579.15625</c:v>
                      </c:pt>
                      <c:pt idx="14151">
                        <c:v>17614.765625</c:v>
                      </c:pt>
                      <c:pt idx="14152">
                        <c:v>16945.7578125</c:v>
                      </c:pt>
                      <c:pt idx="14153">
                        <c:v>18219.43359375</c:v>
                      </c:pt>
                      <c:pt idx="14154">
                        <c:v>16993.453125</c:v>
                      </c:pt>
                      <c:pt idx="14155">
                        <c:v>15975.390625</c:v>
                      </c:pt>
                      <c:pt idx="14156">
                        <c:v>18085</c:v>
                      </c:pt>
                      <c:pt idx="14157">
                        <c:v>16194.6171875</c:v>
                      </c:pt>
                      <c:pt idx="14158">
                        <c:v>18192.859375</c:v>
                      </c:pt>
                      <c:pt idx="14159">
                        <c:v>17805.90625</c:v>
                      </c:pt>
                      <c:pt idx="14160">
                        <c:v>18652.2578125</c:v>
                      </c:pt>
                      <c:pt idx="14161">
                        <c:v>17180.578125</c:v>
                      </c:pt>
                      <c:pt idx="14162">
                        <c:v>12958.578125</c:v>
                      </c:pt>
                      <c:pt idx="14163">
                        <c:v>14913.859375</c:v>
                      </c:pt>
                      <c:pt idx="14164">
                        <c:v>19032.9921875</c:v>
                      </c:pt>
                      <c:pt idx="14165">
                        <c:v>17266.953125</c:v>
                      </c:pt>
                      <c:pt idx="14166">
                        <c:v>14806.5546875</c:v>
                      </c:pt>
                      <c:pt idx="14167">
                        <c:v>13005.890625</c:v>
                      </c:pt>
                      <c:pt idx="14168">
                        <c:v>11486.5859375</c:v>
                      </c:pt>
                      <c:pt idx="14169">
                        <c:v>12124.921875</c:v>
                      </c:pt>
                      <c:pt idx="14170">
                        <c:v>14795.46875</c:v>
                      </c:pt>
                      <c:pt idx="14171">
                        <c:v>17006.4453125</c:v>
                      </c:pt>
                      <c:pt idx="14172">
                        <c:v>19586.21875</c:v>
                      </c:pt>
                      <c:pt idx="14173">
                        <c:v>20183.359375</c:v>
                      </c:pt>
                      <c:pt idx="14174">
                        <c:v>18821.015625</c:v>
                      </c:pt>
                      <c:pt idx="14175">
                        <c:v>17799.4765625</c:v>
                      </c:pt>
                      <c:pt idx="14176">
                        <c:v>20380.5546875</c:v>
                      </c:pt>
                      <c:pt idx="14177">
                        <c:v>17759.9296875</c:v>
                      </c:pt>
                      <c:pt idx="14178">
                        <c:v>19248.7109375</c:v>
                      </c:pt>
                      <c:pt idx="14179">
                        <c:v>8698.5390625</c:v>
                      </c:pt>
                      <c:pt idx="14180">
                        <c:v>9358.5703125</c:v>
                      </c:pt>
                      <c:pt idx="14181">
                        <c:v>4841.734375</c:v>
                      </c:pt>
                      <c:pt idx="14182">
                        <c:v>2831.2421875</c:v>
                      </c:pt>
                      <c:pt idx="14183">
                        <c:v>2183.6796875</c:v>
                      </c:pt>
                      <c:pt idx="14184">
                        <c:v>-853.9921875</c:v>
                      </c:pt>
                      <c:pt idx="14185">
                        <c:v>1805.5</c:v>
                      </c:pt>
                      <c:pt idx="14186">
                        <c:v>2569.8515625</c:v>
                      </c:pt>
                      <c:pt idx="14187">
                        <c:v>2496.15625</c:v>
                      </c:pt>
                      <c:pt idx="14188">
                        <c:v>2462.7890625</c:v>
                      </c:pt>
                      <c:pt idx="14189">
                        <c:v>2451.859375</c:v>
                      </c:pt>
                      <c:pt idx="14190">
                        <c:v>-781.265625</c:v>
                      </c:pt>
                      <c:pt idx="14191">
                        <c:v>1502.203125</c:v>
                      </c:pt>
                      <c:pt idx="14192">
                        <c:v>-3246.453125</c:v>
                      </c:pt>
                      <c:pt idx="14193">
                        <c:v>7560.40625</c:v>
                      </c:pt>
                      <c:pt idx="14194">
                        <c:v>28843.76953125</c:v>
                      </c:pt>
                      <c:pt idx="14195">
                        <c:v>30131.51953125</c:v>
                      </c:pt>
                      <c:pt idx="14196">
                        <c:v>29411.1171875</c:v>
                      </c:pt>
                      <c:pt idx="14197">
                        <c:v>24916.45703125</c:v>
                      </c:pt>
                      <c:pt idx="14198">
                        <c:v>29586.16796875</c:v>
                      </c:pt>
                      <c:pt idx="14199">
                        <c:v>29509.125</c:v>
                      </c:pt>
                      <c:pt idx="14200">
                        <c:v>29234.20703125</c:v>
                      </c:pt>
                      <c:pt idx="14201">
                        <c:v>29629.6171875</c:v>
                      </c:pt>
                      <c:pt idx="14202">
                        <c:v>29645.4765625</c:v>
                      </c:pt>
                      <c:pt idx="14203">
                        <c:v>25338.19140625</c:v>
                      </c:pt>
                      <c:pt idx="14204">
                        <c:v>28433.74609375</c:v>
                      </c:pt>
                      <c:pt idx="14205">
                        <c:v>28804.7421875</c:v>
                      </c:pt>
                      <c:pt idx="14206">
                        <c:v>28859.80859375</c:v>
                      </c:pt>
                      <c:pt idx="14207">
                        <c:v>24414.9375</c:v>
                      </c:pt>
                      <c:pt idx="14208">
                        <c:v>24106.28125</c:v>
                      </c:pt>
                      <c:pt idx="14209">
                        <c:v>17860.75</c:v>
                      </c:pt>
                      <c:pt idx="14210">
                        <c:v>16340.3203125</c:v>
                      </c:pt>
                      <c:pt idx="14211">
                        <c:v>14388.1796875</c:v>
                      </c:pt>
                      <c:pt idx="14212">
                        <c:v>13419.6953125</c:v>
                      </c:pt>
                      <c:pt idx="14213">
                        <c:v>14632.015625</c:v>
                      </c:pt>
                      <c:pt idx="14214">
                        <c:v>15835.9765625</c:v>
                      </c:pt>
                      <c:pt idx="14215">
                        <c:v>17223.7890625</c:v>
                      </c:pt>
                      <c:pt idx="14216">
                        <c:v>15699.46875</c:v>
                      </c:pt>
                      <c:pt idx="14217">
                        <c:v>12633.25</c:v>
                      </c:pt>
                      <c:pt idx="14218">
                        <c:v>11552.8828125</c:v>
                      </c:pt>
                      <c:pt idx="14219">
                        <c:v>17255.28125</c:v>
                      </c:pt>
                      <c:pt idx="14220">
                        <c:v>17571.8671875</c:v>
                      </c:pt>
                      <c:pt idx="14221">
                        <c:v>18121.734375</c:v>
                      </c:pt>
                      <c:pt idx="14222">
                        <c:v>17483.5703125</c:v>
                      </c:pt>
                      <c:pt idx="14223">
                        <c:v>17393.1328125</c:v>
                      </c:pt>
                      <c:pt idx="14224">
                        <c:v>20413.96875</c:v>
                      </c:pt>
                      <c:pt idx="14225">
                        <c:v>24276.21875</c:v>
                      </c:pt>
                      <c:pt idx="14226">
                        <c:v>24057.734375</c:v>
                      </c:pt>
                      <c:pt idx="14227">
                        <c:v>21983.7265625</c:v>
                      </c:pt>
                      <c:pt idx="14228">
                        <c:v>24244.0703125</c:v>
                      </c:pt>
                      <c:pt idx="14229">
                        <c:v>22492.5546875</c:v>
                      </c:pt>
                      <c:pt idx="14230">
                        <c:v>19813.625</c:v>
                      </c:pt>
                      <c:pt idx="14231">
                        <c:v>14796.3046875</c:v>
                      </c:pt>
                      <c:pt idx="14232">
                        <c:v>9943.0234375</c:v>
                      </c:pt>
                      <c:pt idx="14233">
                        <c:v>22263.03125</c:v>
                      </c:pt>
                      <c:pt idx="14234">
                        <c:v>24789.234375</c:v>
                      </c:pt>
                      <c:pt idx="14235">
                        <c:v>24739.421875</c:v>
                      </c:pt>
                      <c:pt idx="14236">
                        <c:v>24830.1484375</c:v>
                      </c:pt>
                      <c:pt idx="14237">
                        <c:v>20821.09375</c:v>
                      </c:pt>
                      <c:pt idx="14238">
                        <c:v>24255.90625</c:v>
                      </c:pt>
                      <c:pt idx="14239">
                        <c:v>21122.2578125</c:v>
                      </c:pt>
                      <c:pt idx="14240">
                        <c:v>20160.9296875</c:v>
                      </c:pt>
                      <c:pt idx="14241">
                        <c:v>22176.25</c:v>
                      </c:pt>
                      <c:pt idx="14242">
                        <c:v>21833.890625</c:v>
                      </c:pt>
                      <c:pt idx="14243">
                        <c:v>20304.8359375</c:v>
                      </c:pt>
                      <c:pt idx="14244">
                        <c:v>18514.3515625</c:v>
                      </c:pt>
                      <c:pt idx="14245">
                        <c:v>18059.6015625</c:v>
                      </c:pt>
                      <c:pt idx="14246">
                        <c:v>16734.3671875</c:v>
                      </c:pt>
                      <c:pt idx="14247">
                        <c:v>18729.9375</c:v>
                      </c:pt>
                      <c:pt idx="14248">
                        <c:v>21729.9609375</c:v>
                      </c:pt>
                      <c:pt idx="14249">
                        <c:v>22858.6953125</c:v>
                      </c:pt>
                      <c:pt idx="14250">
                        <c:v>21875.171875</c:v>
                      </c:pt>
                      <c:pt idx="14251">
                        <c:v>21248.1015625</c:v>
                      </c:pt>
                      <c:pt idx="14252">
                        <c:v>21799.7265625</c:v>
                      </c:pt>
                      <c:pt idx="14253">
                        <c:v>21577.71875</c:v>
                      </c:pt>
                      <c:pt idx="14254">
                        <c:v>27728.5546875</c:v>
                      </c:pt>
                      <c:pt idx="14255">
                        <c:v>25353.12109375</c:v>
                      </c:pt>
                      <c:pt idx="14256">
                        <c:v>25244.9765625</c:v>
                      </c:pt>
                      <c:pt idx="14257">
                        <c:v>28029.48046875</c:v>
                      </c:pt>
                      <c:pt idx="14258">
                        <c:v>27219.18359375</c:v>
                      </c:pt>
                      <c:pt idx="14259">
                        <c:v>23544.40625</c:v>
                      </c:pt>
                      <c:pt idx="14260">
                        <c:v>28061.875</c:v>
                      </c:pt>
                      <c:pt idx="14261">
                        <c:v>27640.37109375</c:v>
                      </c:pt>
                      <c:pt idx="14262">
                        <c:v>27522.43359375</c:v>
                      </c:pt>
                      <c:pt idx="14263">
                        <c:v>27103.17578125</c:v>
                      </c:pt>
                      <c:pt idx="14264">
                        <c:v>27381.3046875</c:v>
                      </c:pt>
                      <c:pt idx="14265">
                        <c:v>25631.44140625</c:v>
                      </c:pt>
                      <c:pt idx="14266">
                        <c:v>23866.8203125</c:v>
                      </c:pt>
                      <c:pt idx="14267">
                        <c:v>27798.8203125</c:v>
                      </c:pt>
                      <c:pt idx="14268">
                        <c:v>26982.3359375</c:v>
                      </c:pt>
                      <c:pt idx="14269">
                        <c:v>23383.24609375</c:v>
                      </c:pt>
                      <c:pt idx="14270">
                        <c:v>22315.2421875</c:v>
                      </c:pt>
                      <c:pt idx="14271">
                        <c:v>22363</c:v>
                      </c:pt>
                      <c:pt idx="14272">
                        <c:v>21441.83203125</c:v>
                      </c:pt>
                      <c:pt idx="14273">
                        <c:v>22276.640625</c:v>
                      </c:pt>
                      <c:pt idx="14274">
                        <c:v>22333.546875</c:v>
                      </c:pt>
                      <c:pt idx="14275">
                        <c:v>21438.53125</c:v>
                      </c:pt>
                      <c:pt idx="14276">
                        <c:v>23607.25</c:v>
                      </c:pt>
                      <c:pt idx="14277">
                        <c:v>19051.0390625</c:v>
                      </c:pt>
                      <c:pt idx="14278">
                        <c:v>22690.41015625</c:v>
                      </c:pt>
                      <c:pt idx="14279">
                        <c:v>21551.05859375</c:v>
                      </c:pt>
                      <c:pt idx="14280">
                        <c:v>22492.0234375</c:v>
                      </c:pt>
                      <c:pt idx="14281">
                        <c:v>22781.19921875</c:v>
                      </c:pt>
                      <c:pt idx="14282">
                        <c:v>23271.6484375</c:v>
                      </c:pt>
                      <c:pt idx="14283">
                        <c:v>21966.26953125</c:v>
                      </c:pt>
                      <c:pt idx="14284">
                        <c:v>22920.58203125</c:v>
                      </c:pt>
                      <c:pt idx="14285">
                        <c:v>22751.4453125</c:v>
                      </c:pt>
                      <c:pt idx="14286">
                        <c:v>20801.1875</c:v>
                      </c:pt>
                      <c:pt idx="14287">
                        <c:v>22906.0234375</c:v>
                      </c:pt>
                      <c:pt idx="14288">
                        <c:v>20918.98828125</c:v>
                      </c:pt>
                      <c:pt idx="14289">
                        <c:v>19544.83984375</c:v>
                      </c:pt>
                      <c:pt idx="14290">
                        <c:v>19801.6640625</c:v>
                      </c:pt>
                      <c:pt idx="14291">
                        <c:v>19938.93359375</c:v>
                      </c:pt>
                      <c:pt idx="14292">
                        <c:v>22227.4296875</c:v>
                      </c:pt>
                      <c:pt idx="14293">
                        <c:v>21909.1640625</c:v>
                      </c:pt>
                      <c:pt idx="14294">
                        <c:v>22826.14453125</c:v>
                      </c:pt>
                      <c:pt idx="14295">
                        <c:v>22358.921875</c:v>
                      </c:pt>
                      <c:pt idx="14296">
                        <c:v>22597.5</c:v>
                      </c:pt>
                      <c:pt idx="14297">
                        <c:v>23211.10546875</c:v>
                      </c:pt>
                      <c:pt idx="14298">
                        <c:v>21690.27734375</c:v>
                      </c:pt>
                      <c:pt idx="14299">
                        <c:v>20589.3125</c:v>
                      </c:pt>
                      <c:pt idx="14300">
                        <c:v>16401.5625</c:v>
                      </c:pt>
                      <c:pt idx="14301">
                        <c:v>16394.90625</c:v>
                      </c:pt>
                      <c:pt idx="14302">
                        <c:v>23438.91015625</c:v>
                      </c:pt>
                      <c:pt idx="14303">
                        <c:v>23024.4140625</c:v>
                      </c:pt>
                      <c:pt idx="14304">
                        <c:v>21454.72265625</c:v>
                      </c:pt>
                      <c:pt idx="14305">
                        <c:v>23489.90625</c:v>
                      </c:pt>
                      <c:pt idx="14306">
                        <c:v>21615.625</c:v>
                      </c:pt>
                      <c:pt idx="14307">
                        <c:v>16513.4453125</c:v>
                      </c:pt>
                      <c:pt idx="14308">
                        <c:v>23141.80859375</c:v>
                      </c:pt>
                      <c:pt idx="14309">
                        <c:v>20951.5625</c:v>
                      </c:pt>
                      <c:pt idx="14310">
                        <c:v>16643.421875</c:v>
                      </c:pt>
                      <c:pt idx="14311">
                        <c:v>17583.8984375</c:v>
                      </c:pt>
                      <c:pt idx="14312">
                        <c:v>22971.54296875</c:v>
                      </c:pt>
                      <c:pt idx="14313">
                        <c:v>22739.58984375</c:v>
                      </c:pt>
                      <c:pt idx="14314">
                        <c:v>27236.74609375</c:v>
                      </c:pt>
                      <c:pt idx="14315">
                        <c:v>22592.30859375</c:v>
                      </c:pt>
                      <c:pt idx="14316">
                        <c:v>17988.65234375</c:v>
                      </c:pt>
                      <c:pt idx="14317">
                        <c:v>18058.55859375</c:v>
                      </c:pt>
                      <c:pt idx="14318">
                        <c:v>24611.80859375</c:v>
                      </c:pt>
                      <c:pt idx="14319">
                        <c:v>26110.43359375</c:v>
                      </c:pt>
                      <c:pt idx="14320">
                        <c:v>26605.9140625</c:v>
                      </c:pt>
                      <c:pt idx="14321">
                        <c:v>26441.62109375</c:v>
                      </c:pt>
                      <c:pt idx="14322">
                        <c:v>22780.33203125</c:v>
                      </c:pt>
                      <c:pt idx="14323">
                        <c:v>17517.84765625</c:v>
                      </c:pt>
                      <c:pt idx="14324">
                        <c:v>23081.8125</c:v>
                      </c:pt>
                      <c:pt idx="14325">
                        <c:v>23720.1171875</c:v>
                      </c:pt>
                      <c:pt idx="14326">
                        <c:v>26329.45703125</c:v>
                      </c:pt>
                      <c:pt idx="14327">
                        <c:v>26329.796875</c:v>
                      </c:pt>
                      <c:pt idx="14328">
                        <c:v>24678.6484375</c:v>
                      </c:pt>
                      <c:pt idx="14329">
                        <c:v>25862.18359375</c:v>
                      </c:pt>
                      <c:pt idx="14330">
                        <c:v>24714.96484375</c:v>
                      </c:pt>
                      <c:pt idx="14331">
                        <c:v>25208.73046875</c:v>
                      </c:pt>
                      <c:pt idx="14332">
                        <c:v>25506.8984375</c:v>
                      </c:pt>
                      <c:pt idx="14333">
                        <c:v>20094.3046875</c:v>
                      </c:pt>
                      <c:pt idx="14334">
                        <c:v>24873.7734375</c:v>
                      </c:pt>
                      <c:pt idx="14335">
                        <c:v>25522.49609375</c:v>
                      </c:pt>
                      <c:pt idx="14336">
                        <c:v>25044.70703125</c:v>
                      </c:pt>
                      <c:pt idx="14337">
                        <c:v>25708.7890625</c:v>
                      </c:pt>
                      <c:pt idx="14338">
                        <c:v>24996.94921875</c:v>
                      </c:pt>
                      <c:pt idx="14339">
                        <c:v>23653.75390625</c:v>
                      </c:pt>
                      <c:pt idx="14340">
                        <c:v>23605.3046875</c:v>
                      </c:pt>
                      <c:pt idx="14341">
                        <c:v>25609.75390625</c:v>
                      </c:pt>
                      <c:pt idx="14342">
                        <c:v>25460.40625</c:v>
                      </c:pt>
                      <c:pt idx="14343">
                        <c:v>23664.38671875</c:v>
                      </c:pt>
                      <c:pt idx="14344">
                        <c:v>21464.546875</c:v>
                      </c:pt>
                      <c:pt idx="14345">
                        <c:v>25551.23828125</c:v>
                      </c:pt>
                      <c:pt idx="14346">
                        <c:v>26092.93359375</c:v>
                      </c:pt>
                      <c:pt idx="14347">
                        <c:v>26064.27734375</c:v>
                      </c:pt>
                      <c:pt idx="14348">
                        <c:v>25816.65625</c:v>
                      </c:pt>
                      <c:pt idx="14349">
                        <c:v>23971.6953125</c:v>
                      </c:pt>
                      <c:pt idx="14350">
                        <c:v>19122.4921875</c:v>
                      </c:pt>
                      <c:pt idx="14351">
                        <c:v>25243.375</c:v>
                      </c:pt>
                      <c:pt idx="14352">
                        <c:v>23440.4921875</c:v>
                      </c:pt>
                      <c:pt idx="14353">
                        <c:v>25094.53125</c:v>
                      </c:pt>
                      <c:pt idx="14354">
                        <c:v>26133.39453125</c:v>
                      </c:pt>
                      <c:pt idx="14355">
                        <c:v>25291.9765625</c:v>
                      </c:pt>
                      <c:pt idx="14356">
                        <c:v>26136.1875</c:v>
                      </c:pt>
                      <c:pt idx="14357">
                        <c:v>21678.96875</c:v>
                      </c:pt>
                      <c:pt idx="14358">
                        <c:v>21404.0234375</c:v>
                      </c:pt>
                      <c:pt idx="14359">
                        <c:v>7647.2109375</c:v>
                      </c:pt>
                      <c:pt idx="14360">
                        <c:v>8226.5078125</c:v>
                      </c:pt>
                      <c:pt idx="14361">
                        <c:v>6679.40625</c:v>
                      </c:pt>
                      <c:pt idx="14362">
                        <c:v>5118.765625</c:v>
                      </c:pt>
                      <c:pt idx="14363">
                        <c:v>2806.125</c:v>
                      </c:pt>
                      <c:pt idx="14364">
                        <c:v>316.8203125</c:v>
                      </c:pt>
                      <c:pt idx="14365">
                        <c:v>2511.0859375</c:v>
                      </c:pt>
                      <c:pt idx="14366">
                        <c:v>2366.0703125</c:v>
                      </c:pt>
                      <c:pt idx="14367">
                        <c:v>2467.453125</c:v>
                      </c:pt>
                      <c:pt idx="14368">
                        <c:v>2230.5859375</c:v>
                      </c:pt>
                      <c:pt idx="14369">
                        <c:v>1929.8046875</c:v>
                      </c:pt>
                      <c:pt idx="14370">
                        <c:v>1408.359375</c:v>
                      </c:pt>
                      <c:pt idx="14371">
                        <c:v>2090.0546875</c:v>
                      </c:pt>
                      <c:pt idx="14372">
                        <c:v>-2327.171875</c:v>
                      </c:pt>
                      <c:pt idx="14373">
                        <c:v>7877.7578125</c:v>
                      </c:pt>
                      <c:pt idx="14374">
                        <c:v>18632.765625</c:v>
                      </c:pt>
                      <c:pt idx="14375">
                        <c:v>17686.9609375</c:v>
                      </c:pt>
                      <c:pt idx="14376">
                        <c:v>17824.1328125</c:v>
                      </c:pt>
                      <c:pt idx="14377">
                        <c:v>17139.0625</c:v>
                      </c:pt>
                      <c:pt idx="14378">
                        <c:v>17604.2109375</c:v>
                      </c:pt>
                      <c:pt idx="14379">
                        <c:v>17350.2265625</c:v>
                      </c:pt>
                      <c:pt idx="14380">
                        <c:v>17014.96875</c:v>
                      </c:pt>
                      <c:pt idx="14381">
                        <c:v>17922.4453125</c:v>
                      </c:pt>
                      <c:pt idx="14382">
                        <c:v>16902.890625</c:v>
                      </c:pt>
                      <c:pt idx="14383">
                        <c:v>13244.6640625</c:v>
                      </c:pt>
                      <c:pt idx="14384">
                        <c:v>13982.0625</c:v>
                      </c:pt>
                      <c:pt idx="14385">
                        <c:v>16702.9609375</c:v>
                      </c:pt>
                      <c:pt idx="14386">
                        <c:v>15973.984375</c:v>
                      </c:pt>
                      <c:pt idx="14387">
                        <c:v>17188.859375</c:v>
                      </c:pt>
                      <c:pt idx="14388">
                        <c:v>17493.23828125</c:v>
                      </c:pt>
                      <c:pt idx="14389">
                        <c:v>17497.375</c:v>
                      </c:pt>
                      <c:pt idx="14390">
                        <c:v>16341.953125</c:v>
                      </c:pt>
                      <c:pt idx="14391">
                        <c:v>18410.5</c:v>
                      </c:pt>
                      <c:pt idx="14392">
                        <c:v>16207.9765625</c:v>
                      </c:pt>
                      <c:pt idx="14393">
                        <c:v>15194.0078125</c:v>
                      </c:pt>
                      <c:pt idx="14394">
                        <c:v>18366.640625</c:v>
                      </c:pt>
                      <c:pt idx="14395">
                        <c:v>19864.15625</c:v>
                      </c:pt>
                      <c:pt idx="14396">
                        <c:v>19917.28515625</c:v>
                      </c:pt>
                      <c:pt idx="14397">
                        <c:v>19227.21875</c:v>
                      </c:pt>
                      <c:pt idx="14398">
                        <c:v>17753.609375</c:v>
                      </c:pt>
                      <c:pt idx="14399">
                        <c:v>18299.93359375</c:v>
                      </c:pt>
                      <c:pt idx="14400">
                        <c:v>19564.8046875</c:v>
                      </c:pt>
                      <c:pt idx="14401">
                        <c:v>18076.7265625</c:v>
                      </c:pt>
                      <c:pt idx="14402">
                        <c:v>17323.58203125</c:v>
                      </c:pt>
                      <c:pt idx="14403">
                        <c:v>18752.28515625</c:v>
                      </c:pt>
                      <c:pt idx="14404">
                        <c:v>24566.1015625</c:v>
                      </c:pt>
                      <c:pt idx="14405">
                        <c:v>23969.265625</c:v>
                      </c:pt>
                      <c:pt idx="14406">
                        <c:v>22696.984375</c:v>
                      </c:pt>
                      <c:pt idx="14407">
                        <c:v>24090.28125</c:v>
                      </c:pt>
                      <c:pt idx="14408">
                        <c:v>22685.125</c:v>
                      </c:pt>
                      <c:pt idx="14409">
                        <c:v>19266.1875</c:v>
                      </c:pt>
                      <c:pt idx="14410">
                        <c:v>14341.3359375</c:v>
                      </c:pt>
                      <c:pt idx="14411">
                        <c:v>20199.40625</c:v>
                      </c:pt>
                      <c:pt idx="14412">
                        <c:v>25033.1640625</c:v>
                      </c:pt>
                      <c:pt idx="14413">
                        <c:v>24827.84765625</c:v>
                      </c:pt>
                      <c:pt idx="14414">
                        <c:v>24378.140625</c:v>
                      </c:pt>
                      <c:pt idx="14415">
                        <c:v>23792.0078125</c:v>
                      </c:pt>
                      <c:pt idx="14416">
                        <c:v>24116.38671875</c:v>
                      </c:pt>
                      <c:pt idx="14417">
                        <c:v>22667.3671875</c:v>
                      </c:pt>
                      <c:pt idx="14418">
                        <c:v>24877.53515625</c:v>
                      </c:pt>
                      <c:pt idx="14419">
                        <c:v>19734.8125</c:v>
                      </c:pt>
                      <c:pt idx="14420">
                        <c:v>20559.1484375</c:v>
                      </c:pt>
                      <c:pt idx="14421">
                        <c:v>18299.19921875</c:v>
                      </c:pt>
                      <c:pt idx="14422">
                        <c:v>16362.875</c:v>
                      </c:pt>
                      <c:pt idx="14423">
                        <c:v>14552.5078125</c:v>
                      </c:pt>
                      <c:pt idx="14424">
                        <c:v>12969.03515625</c:v>
                      </c:pt>
                      <c:pt idx="14425">
                        <c:v>10374.125</c:v>
                      </c:pt>
                      <c:pt idx="14426">
                        <c:v>10160.39453125</c:v>
                      </c:pt>
                      <c:pt idx="14427">
                        <c:v>11758.9375</c:v>
                      </c:pt>
                      <c:pt idx="14428">
                        <c:v>14850.95703125</c:v>
                      </c:pt>
                      <c:pt idx="14429">
                        <c:v>18306.3828125</c:v>
                      </c:pt>
                      <c:pt idx="14430">
                        <c:v>21063.1875</c:v>
                      </c:pt>
                      <c:pt idx="14431">
                        <c:v>20549.421875</c:v>
                      </c:pt>
                      <c:pt idx="14432">
                        <c:v>17773.28125</c:v>
                      </c:pt>
                      <c:pt idx="14433">
                        <c:v>18255.359375</c:v>
                      </c:pt>
                      <c:pt idx="14434">
                        <c:v>11866.5625</c:v>
                      </c:pt>
                      <c:pt idx="14435">
                        <c:v>11382.4609375</c:v>
                      </c:pt>
                      <c:pt idx="14436">
                        <c:v>12756.65625</c:v>
                      </c:pt>
                      <c:pt idx="14437">
                        <c:v>10480.3359375</c:v>
                      </c:pt>
                      <c:pt idx="14438">
                        <c:v>8445.421875</c:v>
                      </c:pt>
                      <c:pt idx="14439">
                        <c:v>7000.3828125</c:v>
                      </c:pt>
                      <c:pt idx="14440">
                        <c:v>9187.703125</c:v>
                      </c:pt>
                      <c:pt idx="14441">
                        <c:v>10868.9921875</c:v>
                      </c:pt>
                      <c:pt idx="14442">
                        <c:v>12049.1171875</c:v>
                      </c:pt>
                      <c:pt idx="14443">
                        <c:v>10909.890625</c:v>
                      </c:pt>
                      <c:pt idx="14444">
                        <c:v>8391.6796875</c:v>
                      </c:pt>
                      <c:pt idx="14445">
                        <c:v>5370.9375</c:v>
                      </c:pt>
                      <c:pt idx="14446">
                        <c:v>10461.90625</c:v>
                      </c:pt>
                      <c:pt idx="14447">
                        <c:v>12832.4609375</c:v>
                      </c:pt>
                      <c:pt idx="14448">
                        <c:v>8832.5</c:v>
                      </c:pt>
                      <c:pt idx="14449">
                        <c:v>23881.8671875</c:v>
                      </c:pt>
                      <c:pt idx="14450">
                        <c:v>23024.5390625</c:v>
                      </c:pt>
                      <c:pt idx="14451">
                        <c:v>19680.2265625</c:v>
                      </c:pt>
                      <c:pt idx="14452">
                        <c:v>22304.8671875</c:v>
                      </c:pt>
                      <c:pt idx="14453">
                        <c:v>20222.453125</c:v>
                      </c:pt>
                      <c:pt idx="14454">
                        <c:v>20878.21875</c:v>
                      </c:pt>
                      <c:pt idx="14455">
                        <c:v>20350.3046875</c:v>
                      </c:pt>
                      <c:pt idx="14456">
                        <c:v>20675.8671875</c:v>
                      </c:pt>
                      <c:pt idx="14457">
                        <c:v>23360.9765625</c:v>
                      </c:pt>
                      <c:pt idx="14458">
                        <c:v>24005.21875</c:v>
                      </c:pt>
                      <c:pt idx="14459">
                        <c:v>24072.8828125</c:v>
                      </c:pt>
                      <c:pt idx="14460">
                        <c:v>22351.8046875</c:v>
                      </c:pt>
                      <c:pt idx="14461">
                        <c:v>21246.796875</c:v>
                      </c:pt>
                      <c:pt idx="14462">
                        <c:v>15714.75</c:v>
                      </c:pt>
                      <c:pt idx="14463">
                        <c:v>23670.28125</c:v>
                      </c:pt>
                      <c:pt idx="14464">
                        <c:v>23249.62109375</c:v>
                      </c:pt>
                      <c:pt idx="14465">
                        <c:v>22988.16796875</c:v>
                      </c:pt>
                      <c:pt idx="14466">
                        <c:v>22800.515625</c:v>
                      </c:pt>
                      <c:pt idx="14467">
                        <c:v>20257.3203125</c:v>
                      </c:pt>
                      <c:pt idx="14468">
                        <c:v>21916.8671875</c:v>
                      </c:pt>
                      <c:pt idx="14469">
                        <c:v>21315.30078125</c:v>
                      </c:pt>
                      <c:pt idx="14470">
                        <c:v>19066.8203125</c:v>
                      </c:pt>
                      <c:pt idx="14471">
                        <c:v>14992.3515625</c:v>
                      </c:pt>
                      <c:pt idx="14472">
                        <c:v>9399.7890625</c:v>
                      </c:pt>
                      <c:pt idx="14473">
                        <c:v>22454</c:v>
                      </c:pt>
                      <c:pt idx="14474">
                        <c:v>23440.48046875</c:v>
                      </c:pt>
                      <c:pt idx="14475">
                        <c:v>23365.96875</c:v>
                      </c:pt>
                      <c:pt idx="14476">
                        <c:v>23010.6171875</c:v>
                      </c:pt>
                      <c:pt idx="14477">
                        <c:v>19364.46875</c:v>
                      </c:pt>
                      <c:pt idx="14478">
                        <c:v>22805.4609375</c:v>
                      </c:pt>
                      <c:pt idx="14479">
                        <c:v>19961.6015625</c:v>
                      </c:pt>
                      <c:pt idx="14480">
                        <c:v>22057.046875</c:v>
                      </c:pt>
                      <c:pt idx="14481">
                        <c:v>23345.2109375</c:v>
                      </c:pt>
                      <c:pt idx="14482">
                        <c:v>22593.93359375</c:v>
                      </c:pt>
                      <c:pt idx="14483">
                        <c:v>23995.328125</c:v>
                      </c:pt>
                      <c:pt idx="14484">
                        <c:v>21438.3671875</c:v>
                      </c:pt>
                      <c:pt idx="14485">
                        <c:v>21105.65234375</c:v>
                      </c:pt>
                      <c:pt idx="14486">
                        <c:v>21879.57421875</c:v>
                      </c:pt>
                      <c:pt idx="14487">
                        <c:v>22982.08984375</c:v>
                      </c:pt>
                      <c:pt idx="14488">
                        <c:v>24015.67578125</c:v>
                      </c:pt>
                      <c:pt idx="14489">
                        <c:v>24055.19921875</c:v>
                      </c:pt>
                      <c:pt idx="14490">
                        <c:v>23816.796875</c:v>
                      </c:pt>
                      <c:pt idx="14491">
                        <c:v>22662.97265625</c:v>
                      </c:pt>
                      <c:pt idx="14492">
                        <c:v>22466.85546875</c:v>
                      </c:pt>
                      <c:pt idx="14493">
                        <c:v>24530.8984375</c:v>
                      </c:pt>
                      <c:pt idx="14494">
                        <c:v>21243.05078125</c:v>
                      </c:pt>
                      <c:pt idx="14495">
                        <c:v>24918.26171875</c:v>
                      </c:pt>
                      <c:pt idx="14496">
                        <c:v>22845.98046875</c:v>
                      </c:pt>
                      <c:pt idx="14497">
                        <c:v>21392.17578125</c:v>
                      </c:pt>
                      <c:pt idx="14498">
                        <c:v>20528.5</c:v>
                      </c:pt>
                      <c:pt idx="14499">
                        <c:v>24018.01171875</c:v>
                      </c:pt>
                      <c:pt idx="14500">
                        <c:v>24397.6328125</c:v>
                      </c:pt>
                      <c:pt idx="14501">
                        <c:v>23912.59375</c:v>
                      </c:pt>
                      <c:pt idx="14502">
                        <c:v>22980.87890625</c:v>
                      </c:pt>
                      <c:pt idx="14503">
                        <c:v>19295.0703125</c:v>
                      </c:pt>
                      <c:pt idx="14504">
                        <c:v>21273.3515625</c:v>
                      </c:pt>
                      <c:pt idx="14505">
                        <c:v>23319.3046875</c:v>
                      </c:pt>
                      <c:pt idx="14506">
                        <c:v>19141.3359375</c:v>
                      </c:pt>
                      <c:pt idx="14507">
                        <c:v>14788.71875</c:v>
                      </c:pt>
                      <c:pt idx="14508">
                        <c:v>22934.7265625</c:v>
                      </c:pt>
                      <c:pt idx="14509">
                        <c:v>22339.02734375</c:v>
                      </c:pt>
                      <c:pt idx="14510">
                        <c:v>20798.5625</c:v>
                      </c:pt>
                      <c:pt idx="14511">
                        <c:v>19033.953125</c:v>
                      </c:pt>
                      <c:pt idx="14512">
                        <c:v>17059.640625</c:v>
                      </c:pt>
                      <c:pt idx="14513">
                        <c:v>17241.6875</c:v>
                      </c:pt>
                      <c:pt idx="14514">
                        <c:v>19337.37890625</c:v>
                      </c:pt>
                      <c:pt idx="14515">
                        <c:v>20816.23046875</c:v>
                      </c:pt>
                      <c:pt idx="14516">
                        <c:v>22536.01171875</c:v>
                      </c:pt>
                      <c:pt idx="14517">
                        <c:v>22815.08203125</c:v>
                      </c:pt>
                      <c:pt idx="14518">
                        <c:v>21159.34375</c:v>
                      </c:pt>
                      <c:pt idx="14519">
                        <c:v>18263.0546875</c:v>
                      </c:pt>
                      <c:pt idx="14520">
                        <c:v>15544.9609375</c:v>
                      </c:pt>
                      <c:pt idx="14521">
                        <c:v>22267.5390625</c:v>
                      </c:pt>
                      <c:pt idx="14522">
                        <c:v>22442.97265625</c:v>
                      </c:pt>
                      <c:pt idx="14523">
                        <c:v>22591.28515625</c:v>
                      </c:pt>
                      <c:pt idx="14524">
                        <c:v>24844.25</c:v>
                      </c:pt>
                      <c:pt idx="14525">
                        <c:v>20281.8671875</c:v>
                      </c:pt>
                      <c:pt idx="14526">
                        <c:v>24543.03125</c:v>
                      </c:pt>
                      <c:pt idx="14527">
                        <c:v>24987.734375</c:v>
                      </c:pt>
                      <c:pt idx="14528">
                        <c:v>21215.140625</c:v>
                      </c:pt>
                      <c:pt idx="14529">
                        <c:v>19079.765625</c:v>
                      </c:pt>
                      <c:pt idx="14530">
                        <c:v>19251.42578125</c:v>
                      </c:pt>
                      <c:pt idx="14531">
                        <c:v>18682.0703125</c:v>
                      </c:pt>
                      <c:pt idx="14532">
                        <c:v>20357.921875</c:v>
                      </c:pt>
                      <c:pt idx="14533">
                        <c:v>23662.02734375</c:v>
                      </c:pt>
                      <c:pt idx="14534">
                        <c:v>23580.92578125</c:v>
                      </c:pt>
                      <c:pt idx="14535">
                        <c:v>23077.51171875</c:v>
                      </c:pt>
                      <c:pt idx="14536">
                        <c:v>22738.86328125</c:v>
                      </c:pt>
                      <c:pt idx="14537">
                        <c:v>24067.19140625</c:v>
                      </c:pt>
                      <c:pt idx="14538">
                        <c:v>24142.359375</c:v>
                      </c:pt>
                      <c:pt idx="14539">
                        <c:v>23769.765625</c:v>
                      </c:pt>
                      <c:pt idx="14540">
                        <c:v>23797.921875</c:v>
                      </c:pt>
                      <c:pt idx="14541">
                        <c:v>23429.4140625</c:v>
                      </c:pt>
                      <c:pt idx="14542">
                        <c:v>20218.328125</c:v>
                      </c:pt>
                      <c:pt idx="14543">
                        <c:v>15754.765625</c:v>
                      </c:pt>
                      <c:pt idx="14544">
                        <c:v>16596.8515625</c:v>
                      </c:pt>
                      <c:pt idx="14545">
                        <c:v>22557.42578125</c:v>
                      </c:pt>
                      <c:pt idx="14546">
                        <c:v>23769.58203125</c:v>
                      </c:pt>
                      <c:pt idx="14547">
                        <c:v>23322.68359375</c:v>
                      </c:pt>
                      <c:pt idx="14548">
                        <c:v>17596.8828125</c:v>
                      </c:pt>
                      <c:pt idx="14549">
                        <c:v>12257.8046875</c:v>
                      </c:pt>
                      <c:pt idx="14550">
                        <c:v>18615.140625</c:v>
                      </c:pt>
                      <c:pt idx="14551">
                        <c:v>20214.4140625</c:v>
                      </c:pt>
                      <c:pt idx="14552">
                        <c:v>22605.03125</c:v>
                      </c:pt>
                      <c:pt idx="14553">
                        <c:v>20857.65625</c:v>
                      </c:pt>
                      <c:pt idx="14554">
                        <c:v>25133.9140625</c:v>
                      </c:pt>
                      <c:pt idx="14555">
                        <c:v>22585.60546875</c:v>
                      </c:pt>
                      <c:pt idx="14556">
                        <c:v>20105</c:v>
                      </c:pt>
                      <c:pt idx="14557">
                        <c:v>19068.39453125</c:v>
                      </c:pt>
                      <c:pt idx="14558">
                        <c:v>19797.04296875</c:v>
                      </c:pt>
                      <c:pt idx="14559">
                        <c:v>23210.8515625</c:v>
                      </c:pt>
                      <c:pt idx="14560">
                        <c:v>23229.5078125</c:v>
                      </c:pt>
                      <c:pt idx="14561">
                        <c:v>24525.71875</c:v>
                      </c:pt>
                      <c:pt idx="14562">
                        <c:v>24225.31640625</c:v>
                      </c:pt>
                      <c:pt idx="14563">
                        <c:v>24261.828125</c:v>
                      </c:pt>
                      <c:pt idx="14564">
                        <c:v>25412.45703125</c:v>
                      </c:pt>
                      <c:pt idx="14565">
                        <c:v>23294.99609375</c:v>
                      </c:pt>
                      <c:pt idx="14566">
                        <c:v>18976.82421875</c:v>
                      </c:pt>
                      <c:pt idx="14567">
                        <c:v>24463.90625</c:v>
                      </c:pt>
                      <c:pt idx="14568">
                        <c:v>21961.296875</c:v>
                      </c:pt>
                      <c:pt idx="14569">
                        <c:v>19075.6171875</c:v>
                      </c:pt>
                      <c:pt idx="14570">
                        <c:v>19403.8125</c:v>
                      </c:pt>
                      <c:pt idx="14571">
                        <c:v>19098.0078125</c:v>
                      </c:pt>
                      <c:pt idx="14572">
                        <c:v>19493.69921875</c:v>
                      </c:pt>
                      <c:pt idx="14573">
                        <c:v>20335.9375</c:v>
                      </c:pt>
                      <c:pt idx="14574">
                        <c:v>18785.796875</c:v>
                      </c:pt>
                      <c:pt idx="14575">
                        <c:v>16573.6796875</c:v>
                      </c:pt>
                      <c:pt idx="14576">
                        <c:v>19454.1171875</c:v>
                      </c:pt>
                      <c:pt idx="14577">
                        <c:v>16349.4765625</c:v>
                      </c:pt>
                      <c:pt idx="14578">
                        <c:v>12747.421875</c:v>
                      </c:pt>
                      <c:pt idx="14579">
                        <c:v>20501.2734375</c:v>
                      </c:pt>
                      <c:pt idx="14580">
                        <c:v>19460.58203125</c:v>
                      </c:pt>
                      <c:pt idx="14581">
                        <c:v>20393.31640625</c:v>
                      </c:pt>
                      <c:pt idx="14582">
                        <c:v>18614.2109375</c:v>
                      </c:pt>
                      <c:pt idx="14583">
                        <c:v>15054.79296875</c:v>
                      </c:pt>
                      <c:pt idx="14584">
                        <c:v>19840.03125</c:v>
                      </c:pt>
                      <c:pt idx="14585">
                        <c:v>21232.4296875</c:v>
                      </c:pt>
                      <c:pt idx="14586">
                        <c:v>19796.8359375</c:v>
                      </c:pt>
                      <c:pt idx="14587">
                        <c:v>19787.19140625</c:v>
                      </c:pt>
                      <c:pt idx="14588">
                        <c:v>18893.52734375</c:v>
                      </c:pt>
                      <c:pt idx="14589">
                        <c:v>20679.08984375</c:v>
                      </c:pt>
                      <c:pt idx="14590">
                        <c:v>21356.7734375</c:v>
                      </c:pt>
                      <c:pt idx="14591">
                        <c:v>21891.0703125</c:v>
                      </c:pt>
                      <c:pt idx="14592">
                        <c:v>17527.96875</c:v>
                      </c:pt>
                      <c:pt idx="14593">
                        <c:v>11504.7421875</c:v>
                      </c:pt>
                      <c:pt idx="14594">
                        <c:v>6394.7578125</c:v>
                      </c:pt>
                      <c:pt idx="14595">
                        <c:v>18282.2265625</c:v>
                      </c:pt>
                      <c:pt idx="14596">
                        <c:v>21943.73046875</c:v>
                      </c:pt>
                      <c:pt idx="14597">
                        <c:v>18720.359375</c:v>
                      </c:pt>
                      <c:pt idx="14598">
                        <c:v>20880.8828125</c:v>
                      </c:pt>
                      <c:pt idx="14599">
                        <c:v>24159.7890625</c:v>
                      </c:pt>
                      <c:pt idx="14600">
                        <c:v>25000.36328125</c:v>
                      </c:pt>
                      <c:pt idx="14601">
                        <c:v>24321.66015625</c:v>
                      </c:pt>
                      <c:pt idx="14602">
                        <c:v>23371.06640625</c:v>
                      </c:pt>
                      <c:pt idx="14603">
                        <c:v>25313.08203125</c:v>
                      </c:pt>
                      <c:pt idx="14604">
                        <c:v>22008.8046875</c:v>
                      </c:pt>
                      <c:pt idx="14605">
                        <c:v>18397.1953125</c:v>
                      </c:pt>
                      <c:pt idx="14606">
                        <c:v>12897.359375</c:v>
                      </c:pt>
                      <c:pt idx="14607">
                        <c:v>25033.1171875</c:v>
                      </c:pt>
                      <c:pt idx="14608">
                        <c:v>25190.73828125</c:v>
                      </c:pt>
                      <c:pt idx="14609">
                        <c:v>25151.125</c:v>
                      </c:pt>
                      <c:pt idx="14610">
                        <c:v>26087.96484375</c:v>
                      </c:pt>
                      <c:pt idx="14611">
                        <c:v>25828.609375</c:v>
                      </c:pt>
                      <c:pt idx="14612">
                        <c:v>21202.3984375</c:v>
                      </c:pt>
                      <c:pt idx="14613">
                        <c:v>25293.7578125</c:v>
                      </c:pt>
                      <c:pt idx="14614">
                        <c:v>18509.828125</c:v>
                      </c:pt>
                      <c:pt idx="14615">
                        <c:v>18261.9765625</c:v>
                      </c:pt>
                      <c:pt idx="14616">
                        <c:v>18327.78125</c:v>
                      </c:pt>
                      <c:pt idx="14617">
                        <c:v>16441.6015625</c:v>
                      </c:pt>
                      <c:pt idx="14618">
                        <c:v>14070.453125</c:v>
                      </c:pt>
                      <c:pt idx="14619">
                        <c:v>13734.4765625</c:v>
                      </c:pt>
                      <c:pt idx="14620">
                        <c:v>14103.015625</c:v>
                      </c:pt>
                      <c:pt idx="14621">
                        <c:v>14060.859375</c:v>
                      </c:pt>
                      <c:pt idx="14622">
                        <c:v>14273.15625</c:v>
                      </c:pt>
                      <c:pt idx="14623">
                        <c:v>15062.9453125</c:v>
                      </c:pt>
                      <c:pt idx="14624">
                        <c:v>15964.7890625</c:v>
                      </c:pt>
                      <c:pt idx="14625">
                        <c:v>16865.21875</c:v>
                      </c:pt>
                      <c:pt idx="14626">
                        <c:v>16130.5859375</c:v>
                      </c:pt>
                      <c:pt idx="14627">
                        <c:v>17416.2734375</c:v>
                      </c:pt>
                      <c:pt idx="14628">
                        <c:v>15519.953125</c:v>
                      </c:pt>
                      <c:pt idx="14629">
                        <c:v>22057.4921875</c:v>
                      </c:pt>
                      <c:pt idx="14630">
                        <c:v>21993.5390625</c:v>
                      </c:pt>
                      <c:pt idx="14631">
                        <c:v>19489.0625</c:v>
                      </c:pt>
                      <c:pt idx="14632">
                        <c:v>21524.453125</c:v>
                      </c:pt>
                      <c:pt idx="14633">
                        <c:v>19345.9296875</c:v>
                      </c:pt>
                      <c:pt idx="14634">
                        <c:v>19726.65625</c:v>
                      </c:pt>
                      <c:pt idx="14635">
                        <c:v>19028.25</c:v>
                      </c:pt>
                      <c:pt idx="14636">
                        <c:v>20539.41796875</c:v>
                      </c:pt>
                      <c:pt idx="14637">
                        <c:v>20180.1953125</c:v>
                      </c:pt>
                      <c:pt idx="14638">
                        <c:v>16560.984375</c:v>
                      </c:pt>
                      <c:pt idx="14639">
                        <c:v>21258.48828125</c:v>
                      </c:pt>
                      <c:pt idx="14640">
                        <c:v>20136.78515625</c:v>
                      </c:pt>
                      <c:pt idx="14641">
                        <c:v>21177.90234375</c:v>
                      </c:pt>
                      <c:pt idx="14642">
                        <c:v>21082.09375</c:v>
                      </c:pt>
                      <c:pt idx="14643">
                        <c:v>20095.9296875</c:v>
                      </c:pt>
                      <c:pt idx="14644">
                        <c:v>22997.8359375</c:v>
                      </c:pt>
                      <c:pt idx="14645">
                        <c:v>19998.9921875</c:v>
                      </c:pt>
                      <c:pt idx="14646">
                        <c:v>15144.6796875</c:v>
                      </c:pt>
                      <c:pt idx="14647">
                        <c:v>19983.7421875</c:v>
                      </c:pt>
                      <c:pt idx="14648">
                        <c:v>23113.9765625</c:v>
                      </c:pt>
                      <c:pt idx="14649">
                        <c:v>22718.0859375</c:v>
                      </c:pt>
                      <c:pt idx="14650">
                        <c:v>23428.421875</c:v>
                      </c:pt>
                      <c:pt idx="14651">
                        <c:v>22803.265625</c:v>
                      </c:pt>
                      <c:pt idx="14652">
                        <c:v>22706.65625</c:v>
                      </c:pt>
                      <c:pt idx="14653">
                        <c:v>20631.2421875</c:v>
                      </c:pt>
                      <c:pt idx="14654">
                        <c:v>20451.375</c:v>
                      </c:pt>
                      <c:pt idx="14655">
                        <c:v>22994.28125</c:v>
                      </c:pt>
                      <c:pt idx="14656">
                        <c:v>21759.6171875</c:v>
                      </c:pt>
                      <c:pt idx="14657">
                        <c:v>18675.0390625</c:v>
                      </c:pt>
                      <c:pt idx="14658">
                        <c:v>22994.6640625</c:v>
                      </c:pt>
                      <c:pt idx="14659">
                        <c:v>13330.8984375</c:v>
                      </c:pt>
                      <c:pt idx="14660">
                        <c:v>13699.5703125</c:v>
                      </c:pt>
                      <c:pt idx="14661">
                        <c:v>14081.6953125</c:v>
                      </c:pt>
                      <c:pt idx="14662">
                        <c:v>10511.4375</c:v>
                      </c:pt>
                      <c:pt idx="14663">
                        <c:v>10627.0625</c:v>
                      </c:pt>
                      <c:pt idx="14664">
                        <c:v>9737.59375</c:v>
                      </c:pt>
                      <c:pt idx="14665">
                        <c:v>10240.0234375</c:v>
                      </c:pt>
                      <c:pt idx="14666">
                        <c:v>14709.1953125</c:v>
                      </c:pt>
                      <c:pt idx="14667">
                        <c:v>13510.9765625</c:v>
                      </c:pt>
                      <c:pt idx="14668">
                        <c:v>12556.0234375</c:v>
                      </c:pt>
                      <c:pt idx="14669">
                        <c:v>13861.4765625</c:v>
                      </c:pt>
                      <c:pt idx="14670">
                        <c:v>15093.0859375</c:v>
                      </c:pt>
                      <c:pt idx="14671">
                        <c:v>14282.5078125</c:v>
                      </c:pt>
                      <c:pt idx="14672">
                        <c:v>12851.703125</c:v>
                      </c:pt>
                      <c:pt idx="14673">
                        <c:v>9454.3203125</c:v>
                      </c:pt>
                      <c:pt idx="14674">
                        <c:v>27572.9296875</c:v>
                      </c:pt>
                      <c:pt idx="14675">
                        <c:v>26907.7890625</c:v>
                      </c:pt>
                      <c:pt idx="14676">
                        <c:v>27103.72265625</c:v>
                      </c:pt>
                      <c:pt idx="14677">
                        <c:v>27329.359375</c:v>
                      </c:pt>
                      <c:pt idx="14678">
                        <c:v>26315.84375</c:v>
                      </c:pt>
                      <c:pt idx="14679">
                        <c:v>21478.59765625</c:v>
                      </c:pt>
                      <c:pt idx="14680">
                        <c:v>25916.6640625</c:v>
                      </c:pt>
                      <c:pt idx="14681">
                        <c:v>27161.69140625</c:v>
                      </c:pt>
                      <c:pt idx="14682">
                        <c:v>25387.84375</c:v>
                      </c:pt>
                      <c:pt idx="14683">
                        <c:v>24827.8515625</c:v>
                      </c:pt>
                      <c:pt idx="14684">
                        <c:v>26859.97265625</c:v>
                      </c:pt>
                      <c:pt idx="14685">
                        <c:v>25448.8203125</c:v>
                      </c:pt>
                      <c:pt idx="14686">
                        <c:v>24271.65625</c:v>
                      </c:pt>
                      <c:pt idx="14687">
                        <c:v>23813.58203125</c:v>
                      </c:pt>
                      <c:pt idx="14688">
                        <c:v>27411.71875</c:v>
                      </c:pt>
                      <c:pt idx="14689">
                        <c:v>27846.98828125</c:v>
                      </c:pt>
                      <c:pt idx="14690">
                        <c:v>27697.3359375</c:v>
                      </c:pt>
                      <c:pt idx="14691">
                        <c:v>27985.08984375</c:v>
                      </c:pt>
                      <c:pt idx="14692">
                        <c:v>28053.68359375</c:v>
                      </c:pt>
                      <c:pt idx="14693">
                        <c:v>28056.4765625</c:v>
                      </c:pt>
                      <c:pt idx="14694">
                        <c:v>26137.4375</c:v>
                      </c:pt>
                      <c:pt idx="14695">
                        <c:v>27468.890625</c:v>
                      </c:pt>
                      <c:pt idx="14696">
                        <c:v>28130.58984375</c:v>
                      </c:pt>
                      <c:pt idx="14697">
                        <c:v>25858.40234375</c:v>
                      </c:pt>
                      <c:pt idx="14698">
                        <c:v>25749.44921875</c:v>
                      </c:pt>
                      <c:pt idx="14699">
                        <c:v>24970.46875</c:v>
                      </c:pt>
                      <c:pt idx="14700">
                        <c:v>24922.125</c:v>
                      </c:pt>
                      <c:pt idx="14701">
                        <c:v>26268.0078125</c:v>
                      </c:pt>
                      <c:pt idx="14702">
                        <c:v>27796.46875</c:v>
                      </c:pt>
                      <c:pt idx="14703">
                        <c:v>28058.3125</c:v>
                      </c:pt>
                      <c:pt idx="14704">
                        <c:v>18005.234375</c:v>
                      </c:pt>
                      <c:pt idx="14705">
                        <c:v>16154.3984375</c:v>
                      </c:pt>
                      <c:pt idx="14706">
                        <c:v>15460.4140625</c:v>
                      </c:pt>
                      <c:pt idx="14707">
                        <c:v>13997.9765625</c:v>
                      </c:pt>
                      <c:pt idx="14708">
                        <c:v>13549.0859375</c:v>
                      </c:pt>
                      <c:pt idx="14709">
                        <c:v>14020.53125</c:v>
                      </c:pt>
                      <c:pt idx="14710">
                        <c:v>15415.9296875</c:v>
                      </c:pt>
                      <c:pt idx="14711">
                        <c:v>18081.2265625</c:v>
                      </c:pt>
                      <c:pt idx="14712">
                        <c:v>18442.34375</c:v>
                      </c:pt>
                      <c:pt idx="14713">
                        <c:v>19191.5859375</c:v>
                      </c:pt>
                      <c:pt idx="14714">
                        <c:v>17813.5</c:v>
                      </c:pt>
                      <c:pt idx="14715">
                        <c:v>15169.6953125</c:v>
                      </c:pt>
                      <c:pt idx="14716">
                        <c:v>12257.4765625</c:v>
                      </c:pt>
                      <c:pt idx="14717">
                        <c:v>9822.375</c:v>
                      </c:pt>
                      <c:pt idx="14718">
                        <c:v>18513.5859375</c:v>
                      </c:pt>
                      <c:pt idx="14719">
                        <c:v>21290.375</c:v>
                      </c:pt>
                      <c:pt idx="14720">
                        <c:v>20676.578125</c:v>
                      </c:pt>
                      <c:pt idx="14721">
                        <c:v>20633.2578125</c:v>
                      </c:pt>
                      <c:pt idx="14722">
                        <c:v>20677.8125</c:v>
                      </c:pt>
                      <c:pt idx="14723">
                        <c:v>19674.671875</c:v>
                      </c:pt>
                      <c:pt idx="14724">
                        <c:v>21412</c:v>
                      </c:pt>
                      <c:pt idx="14725">
                        <c:v>17248.1953125</c:v>
                      </c:pt>
                      <c:pt idx="14726">
                        <c:v>19896.8984375</c:v>
                      </c:pt>
                      <c:pt idx="14727">
                        <c:v>19083.96875</c:v>
                      </c:pt>
                      <c:pt idx="14728">
                        <c:v>16779.8828125</c:v>
                      </c:pt>
                      <c:pt idx="14729">
                        <c:v>15509.09375</c:v>
                      </c:pt>
                      <c:pt idx="14730">
                        <c:v>16307.984375</c:v>
                      </c:pt>
                      <c:pt idx="14731">
                        <c:v>19229.0703125</c:v>
                      </c:pt>
                      <c:pt idx="14732">
                        <c:v>18672.859375</c:v>
                      </c:pt>
                      <c:pt idx="14733">
                        <c:v>18773.8984375</c:v>
                      </c:pt>
                      <c:pt idx="14734">
                        <c:v>14727.3359375</c:v>
                      </c:pt>
                      <c:pt idx="14735">
                        <c:v>11981.4296875</c:v>
                      </c:pt>
                      <c:pt idx="14736">
                        <c:v>7547.4765625</c:v>
                      </c:pt>
                      <c:pt idx="14737">
                        <c:v>9014.453125</c:v>
                      </c:pt>
                      <c:pt idx="14738">
                        <c:v>14118.6875</c:v>
                      </c:pt>
                      <c:pt idx="14739">
                        <c:v>14494.7265625</c:v>
                      </c:pt>
                      <c:pt idx="14740">
                        <c:v>17891.546875</c:v>
                      </c:pt>
                      <c:pt idx="14741">
                        <c:v>13346.875</c:v>
                      </c:pt>
                      <c:pt idx="14742">
                        <c:v>11663.078125</c:v>
                      </c:pt>
                      <c:pt idx="14743">
                        <c:v>9676.40625</c:v>
                      </c:pt>
                      <c:pt idx="14744">
                        <c:v>9023.6015625</c:v>
                      </c:pt>
                      <c:pt idx="14745">
                        <c:v>10299.1640625</c:v>
                      </c:pt>
                      <c:pt idx="14746">
                        <c:v>12388.703125</c:v>
                      </c:pt>
                      <c:pt idx="14747">
                        <c:v>15933.640625</c:v>
                      </c:pt>
                      <c:pt idx="14748">
                        <c:v>17365.84375</c:v>
                      </c:pt>
                      <c:pt idx="14749">
                        <c:v>19095.8125</c:v>
                      </c:pt>
                      <c:pt idx="14750">
                        <c:v>19682.15625</c:v>
                      </c:pt>
                      <c:pt idx="14751">
                        <c:v>18206.609375</c:v>
                      </c:pt>
                      <c:pt idx="14752">
                        <c:v>19384.40625</c:v>
                      </c:pt>
                      <c:pt idx="14753">
                        <c:v>18868.6796875</c:v>
                      </c:pt>
                      <c:pt idx="14754">
                        <c:v>19670.15625</c:v>
                      </c:pt>
                      <c:pt idx="14755">
                        <c:v>18517.421875</c:v>
                      </c:pt>
                      <c:pt idx="14756">
                        <c:v>15809.1875</c:v>
                      </c:pt>
                      <c:pt idx="14757">
                        <c:v>13209.4140625</c:v>
                      </c:pt>
                      <c:pt idx="14758">
                        <c:v>8290.5390625</c:v>
                      </c:pt>
                      <c:pt idx="14759">
                        <c:v>15969.453125</c:v>
                      </c:pt>
                      <c:pt idx="14760">
                        <c:v>19706.3359375</c:v>
                      </c:pt>
                      <c:pt idx="14761">
                        <c:v>19932.58203125</c:v>
                      </c:pt>
                      <c:pt idx="14762">
                        <c:v>20449.9765625</c:v>
                      </c:pt>
                      <c:pt idx="14763">
                        <c:v>20433.54296875</c:v>
                      </c:pt>
                      <c:pt idx="14764">
                        <c:v>27263.578125</c:v>
                      </c:pt>
                      <c:pt idx="14765">
                        <c:v>25833.265625</c:v>
                      </c:pt>
                      <c:pt idx="14766">
                        <c:v>25775</c:v>
                      </c:pt>
                      <c:pt idx="14767">
                        <c:v>23589.1015625</c:v>
                      </c:pt>
                      <c:pt idx="14768">
                        <c:v>18824.5546875</c:v>
                      </c:pt>
                      <c:pt idx="14769">
                        <c:v>23182.96875</c:v>
                      </c:pt>
                      <c:pt idx="14770">
                        <c:v>25948.84375</c:v>
                      </c:pt>
                      <c:pt idx="14771">
                        <c:v>24501.0703125</c:v>
                      </c:pt>
                      <c:pt idx="14772">
                        <c:v>24054.40625</c:v>
                      </c:pt>
                      <c:pt idx="14773">
                        <c:v>25453.078125</c:v>
                      </c:pt>
                      <c:pt idx="14774">
                        <c:v>26775.6796875</c:v>
                      </c:pt>
                      <c:pt idx="14775">
                        <c:v>23854.6171875</c:v>
                      </c:pt>
                      <c:pt idx="14776">
                        <c:v>22044.1015625</c:v>
                      </c:pt>
                      <c:pt idx="14777">
                        <c:v>21121.734375</c:v>
                      </c:pt>
                      <c:pt idx="14778">
                        <c:v>25185.15625</c:v>
                      </c:pt>
                      <c:pt idx="14779">
                        <c:v>-640.5390625</c:v>
                      </c:pt>
                      <c:pt idx="14780">
                        <c:v>-5213.8828125</c:v>
                      </c:pt>
                      <c:pt idx="14781">
                        <c:v>-1839.8203125</c:v>
                      </c:pt>
                      <c:pt idx="14782">
                        <c:v>-12499.09375</c:v>
                      </c:pt>
                      <c:pt idx="14783">
                        <c:v>-14204.0859375</c:v>
                      </c:pt>
                      <c:pt idx="14784">
                        <c:v>-11574.6484375</c:v>
                      </c:pt>
                      <c:pt idx="14785">
                        <c:v>-12068.2734375</c:v>
                      </c:pt>
                      <c:pt idx="14786">
                        <c:v>-13618.0859375</c:v>
                      </c:pt>
                      <c:pt idx="14787">
                        <c:v>-11559.8671875</c:v>
                      </c:pt>
                      <c:pt idx="14788">
                        <c:v>-9294.0859375</c:v>
                      </c:pt>
                      <c:pt idx="14789">
                        <c:v>-9846.609375</c:v>
                      </c:pt>
                      <c:pt idx="14790">
                        <c:v>-11634.9765625</c:v>
                      </c:pt>
                      <c:pt idx="14791">
                        <c:v>-16076.765625</c:v>
                      </c:pt>
                      <c:pt idx="14792">
                        <c:v>-16229.046875</c:v>
                      </c:pt>
                      <c:pt idx="14793">
                        <c:v>-18306.1484375</c:v>
                      </c:pt>
                      <c:pt idx="14794">
                        <c:v>-2455.96875</c:v>
                      </c:pt>
                      <c:pt idx="14795">
                        <c:v>14308.6484375</c:v>
                      </c:pt>
                      <c:pt idx="14796">
                        <c:v>13134.171875</c:v>
                      </c:pt>
                      <c:pt idx="14797">
                        <c:v>12862.296875</c:v>
                      </c:pt>
                      <c:pt idx="14798">
                        <c:v>11534.140625</c:v>
                      </c:pt>
                      <c:pt idx="14799">
                        <c:v>13262.5078125</c:v>
                      </c:pt>
                      <c:pt idx="14800">
                        <c:v>15593.65625</c:v>
                      </c:pt>
                      <c:pt idx="14801">
                        <c:v>17878.4453125</c:v>
                      </c:pt>
                      <c:pt idx="14802">
                        <c:v>19056.203125</c:v>
                      </c:pt>
                      <c:pt idx="14803">
                        <c:v>17863.125</c:v>
                      </c:pt>
                      <c:pt idx="14804">
                        <c:v>15635.6484375</c:v>
                      </c:pt>
                      <c:pt idx="14805">
                        <c:v>13800.7421875</c:v>
                      </c:pt>
                      <c:pt idx="14806">
                        <c:v>16175.1875</c:v>
                      </c:pt>
                      <c:pt idx="14807">
                        <c:v>16465.28125</c:v>
                      </c:pt>
                      <c:pt idx="14808">
                        <c:v>17152.625</c:v>
                      </c:pt>
                      <c:pt idx="14809">
                        <c:v>16338.625</c:v>
                      </c:pt>
                      <c:pt idx="14810">
                        <c:v>17525.5078125</c:v>
                      </c:pt>
                      <c:pt idx="14811">
                        <c:v>15848.2265625</c:v>
                      </c:pt>
                      <c:pt idx="14812">
                        <c:v>16483.59375</c:v>
                      </c:pt>
                      <c:pt idx="14813">
                        <c:v>16334.25</c:v>
                      </c:pt>
                      <c:pt idx="14814">
                        <c:v>15840.4921875</c:v>
                      </c:pt>
                      <c:pt idx="14815">
                        <c:v>16511.5</c:v>
                      </c:pt>
                      <c:pt idx="14816">
                        <c:v>17746.0859375</c:v>
                      </c:pt>
                      <c:pt idx="14817">
                        <c:v>14819.9296875</c:v>
                      </c:pt>
                      <c:pt idx="14818">
                        <c:v>10927.0859375</c:v>
                      </c:pt>
                      <c:pt idx="14819">
                        <c:v>12595.453125</c:v>
                      </c:pt>
                      <c:pt idx="14820">
                        <c:v>17009.46875</c:v>
                      </c:pt>
                      <c:pt idx="14821">
                        <c:v>14745.390625</c:v>
                      </c:pt>
                      <c:pt idx="14822">
                        <c:v>14420.890625</c:v>
                      </c:pt>
                      <c:pt idx="14823">
                        <c:v>16258.3515625</c:v>
                      </c:pt>
                      <c:pt idx="14824">
                        <c:v>17434.421875</c:v>
                      </c:pt>
                      <c:pt idx="14825">
                        <c:v>18177.90625</c:v>
                      </c:pt>
                      <c:pt idx="14826">
                        <c:v>18143.3046875</c:v>
                      </c:pt>
                      <c:pt idx="14827">
                        <c:v>18150.6484375</c:v>
                      </c:pt>
                      <c:pt idx="14828">
                        <c:v>15048.609375</c:v>
                      </c:pt>
                      <c:pt idx="14829">
                        <c:v>14470.796875</c:v>
                      </c:pt>
                      <c:pt idx="14830">
                        <c:v>13623.53125</c:v>
                      </c:pt>
                      <c:pt idx="14831">
                        <c:v>14285.859375</c:v>
                      </c:pt>
                      <c:pt idx="14832">
                        <c:v>18871.234375</c:v>
                      </c:pt>
                      <c:pt idx="14833">
                        <c:v>20330.21875</c:v>
                      </c:pt>
                      <c:pt idx="14834">
                        <c:v>19038.40625</c:v>
                      </c:pt>
                      <c:pt idx="14835">
                        <c:v>20227.9296875</c:v>
                      </c:pt>
                      <c:pt idx="14836">
                        <c:v>21548.71875</c:v>
                      </c:pt>
                      <c:pt idx="14837">
                        <c:v>20139.3671875</c:v>
                      </c:pt>
                      <c:pt idx="14838">
                        <c:v>18230.484375</c:v>
                      </c:pt>
                      <c:pt idx="14839">
                        <c:v>14849.84375</c:v>
                      </c:pt>
                      <c:pt idx="14840">
                        <c:v>25811.5</c:v>
                      </c:pt>
                      <c:pt idx="14841">
                        <c:v>25322.875</c:v>
                      </c:pt>
                      <c:pt idx="14842">
                        <c:v>26365.734375</c:v>
                      </c:pt>
                      <c:pt idx="14843">
                        <c:v>25455.015625</c:v>
                      </c:pt>
                      <c:pt idx="14844">
                        <c:v>26166.0546875</c:v>
                      </c:pt>
                      <c:pt idx="14845">
                        <c:v>25068.6484375</c:v>
                      </c:pt>
                      <c:pt idx="14846">
                        <c:v>24287.4453125</c:v>
                      </c:pt>
                      <c:pt idx="14847">
                        <c:v>26201.40625</c:v>
                      </c:pt>
                      <c:pt idx="14848">
                        <c:v>25284.1875</c:v>
                      </c:pt>
                      <c:pt idx="14849">
                        <c:v>24467.734375</c:v>
                      </c:pt>
                      <c:pt idx="14850">
                        <c:v>26287.109375</c:v>
                      </c:pt>
                      <c:pt idx="14851">
                        <c:v>24695.1484375</c:v>
                      </c:pt>
                      <c:pt idx="14852">
                        <c:v>23438.5078125</c:v>
                      </c:pt>
                      <c:pt idx="14853">
                        <c:v>26398.2734375</c:v>
                      </c:pt>
                      <c:pt idx="14854">
                        <c:v>25762.1796875</c:v>
                      </c:pt>
                      <c:pt idx="14855">
                        <c:v>11325.109375</c:v>
                      </c:pt>
                      <c:pt idx="14856">
                        <c:v>11693.4296875</c:v>
                      </c:pt>
                      <c:pt idx="14857">
                        <c:v>10858.0703125</c:v>
                      </c:pt>
                      <c:pt idx="14858">
                        <c:v>8211.2265625</c:v>
                      </c:pt>
                      <c:pt idx="14859">
                        <c:v>12734.8046875</c:v>
                      </c:pt>
                      <c:pt idx="14860">
                        <c:v>11864.2421875</c:v>
                      </c:pt>
                      <c:pt idx="14861">
                        <c:v>11800.125</c:v>
                      </c:pt>
                      <c:pt idx="14862">
                        <c:v>6358.1328125</c:v>
                      </c:pt>
                      <c:pt idx="14863">
                        <c:v>8460.359375</c:v>
                      </c:pt>
                      <c:pt idx="14864">
                        <c:v>11906.7265625</c:v>
                      </c:pt>
                      <c:pt idx="14865">
                        <c:v>11147.53125</c:v>
                      </c:pt>
                      <c:pt idx="14866">
                        <c:v>11049.9375</c:v>
                      </c:pt>
                      <c:pt idx="14867">
                        <c:v>12277.796875</c:v>
                      </c:pt>
                      <c:pt idx="14868">
                        <c:v>10559.8984375</c:v>
                      </c:pt>
                      <c:pt idx="14869">
                        <c:v>11520.2578125</c:v>
                      </c:pt>
                      <c:pt idx="14870">
                        <c:v>22145.75</c:v>
                      </c:pt>
                      <c:pt idx="14871">
                        <c:v>24398.5625</c:v>
                      </c:pt>
                      <c:pt idx="14872">
                        <c:v>24503.1328125</c:v>
                      </c:pt>
                      <c:pt idx="14873">
                        <c:v>23407.5078125</c:v>
                      </c:pt>
                      <c:pt idx="14874">
                        <c:v>21647.0234375</c:v>
                      </c:pt>
                      <c:pt idx="14875">
                        <c:v>21749.5078125</c:v>
                      </c:pt>
                      <c:pt idx="14876">
                        <c:v>24461.29296875</c:v>
                      </c:pt>
                      <c:pt idx="14877">
                        <c:v>22824.6328125</c:v>
                      </c:pt>
                      <c:pt idx="14878">
                        <c:v>21816.33203125</c:v>
                      </c:pt>
                      <c:pt idx="14879">
                        <c:v>21525.70703125</c:v>
                      </c:pt>
                      <c:pt idx="14880">
                        <c:v>22122.015625</c:v>
                      </c:pt>
                      <c:pt idx="14881">
                        <c:v>23167.984375</c:v>
                      </c:pt>
                      <c:pt idx="14882">
                        <c:v>23621.3984375</c:v>
                      </c:pt>
                      <c:pt idx="14883">
                        <c:v>23984.4765625</c:v>
                      </c:pt>
                      <c:pt idx="14884">
                        <c:v>24455.4921875</c:v>
                      </c:pt>
                      <c:pt idx="14885">
                        <c:v>20207.0390625</c:v>
                      </c:pt>
                      <c:pt idx="14886">
                        <c:v>21102.65625</c:v>
                      </c:pt>
                      <c:pt idx="14887">
                        <c:v>19679.03125</c:v>
                      </c:pt>
                      <c:pt idx="14888">
                        <c:v>17705.21875</c:v>
                      </c:pt>
                      <c:pt idx="14889">
                        <c:v>16871.1796875</c:v>
                      </c:pt>
                      <c:pt idx="14890">
                        <c:v>17906.78125</c:v>
                      </c:pt>
                      <c:pt idx="14891">
                        <c:v>19947.1328125</c:v>
                      </c:pt>
                      <c:pt idx="14892">
                        <c:v>21012.64453125</c:v>
                      </c:pt>
                      <c:pt idx="14893">
                        <c:v>18834</c:v>
                      </c:pt>
                      <c:pt idx="14894">
                        <c:v>16485.7265625</c:v>
                      </c:pt>
                      <c:pt idx="14895">
                        <c:v>19348.0859375</c:v>
                      </c:pt>
                      <c:pt idx="14896">
                        <c:v>18064.8046875</c:v>
                      </c:pt>
                      <c:pt idx="14897">
                        <c:v>21266.24609375</c:v>
                      </c:pt>
                      <c:pt idx="14898">
                        <c:v>18172.21875</c:v>
                      </c:pt>
                      <c:pt idx="14899">
                        <c:v>17527.421875</c:v>
                      </c:pt>
                      <c:pt idx="14900">
                        <c:v>20939.0390625</c:v>
                      </c:pt>
                      <c:pt idx="14901">
                        <c:v>20080.4765625</c:v>
                      </c:pt>
                      <c:pt idx="14902">
                        <c:v>19400.0546875</c:v>
                      </c:pt>
                      <c:pt idx="14903">
                        <c:v>20736.3359375</c:v>
                      </c:pt>
                      <c:pt idx="14904">
                        <c:v>20037.3671875</c:v>
                      </c:pt>
                      <c:pt idx="14905">
                        <c:v>16352.921875</c:v>
                      </c:pt>
                      <c:pt idx="14906">
                        <c:v>13994.8046875</c:v>
                      </c:pt>
                      <c:pt idx="14907">
                        <c:v>8344.578125</c:v>
                      </c:pt>
                      <c:pt idx="14908">
                        <c:v>14036.6875</c:v>
                      </c:pt>
                      <c:pt idx="14909">
                        <c:v>21347.98046875</c:v>
                      </c:pt>
                      <c:pt idx="14910">
                        <c:v>21051.05078125</c:v>
                      </c:pt>
                      <c:pt idx="14911">
                        <c:v>20923.9609375</c:v>
                      </c:pt>
                      <c:pt idx="14912">
                        <c:v>20296.72265625</c:v>
                      </c:pt>
                      <c:pt idx="14913">
                        <c:v>20540.42578125</c:v>
                      </c:pt>
                      <c:pt idx="14914">
                        <c:v>21191.609375</c:v>
                      </c:pt>
                      <c:pt idx="14915">
                        <c:v>13415.453125</c:v>
                      </c:pt>
                      <c:pt idx="14916">
                        <c:v>14723.8125</c:v>
                      </c:pt>
                      <c:pt idx="14917">
                        <c:v>14580.2265625</c:v>
                      </c:pt>
                      <c:pt idx="14918">
                        <c:v>12324.296875</c:v>
                      </c:pt>
                      <c:pt idx="14919">
                        <c:v>12226.421875</c:v>
                      </c:pt>
                      <c:pt idx="14920">
                        <c:v>14059.5234375</c:v>
                      </c:pt>
                      <c:pt idx="14921">
                        <c:v>14797.5390625</c:v>
                      </c:pt>
                      <c:pt idx="14922">
                        <c:v>14956.3671875</c:v>
                      </c:pt>
                      <c:pt idx="14923">
                        <c:v>9632.1015625</c:v>
                      </c:pt>
                      <c:pt idx="14924">
                        <c:v>7150.1171875</c:v>
                      </c:pt>
                      <c:pt idx="14925">
                        <c:v>3091.7734375</c:v>
                      </c:pt>
                      <c:pt idx="14926">
                        <c:v>14516.765625</c:v>
                      </c:pt>
                      <c:pt idx="14927">
                        <c:v>13525.16796875</c:v>
                      </c:pt>
                      <c:pt idx="14928">
                        <c:v>11943.4296875</c:v>
                      </c:pt>
                      <c:pt idx="14929">
                        <c:v>14402.9453125</c:v>
                      </c:pt>
                      <c:pt idx="14930">
                        <c:v>17897.96875</c:v>
                      </c:pt>
                      <c:pt idx="14931">
                        <c:v>16381</c:v>
                      </c:pt>
                      <c:pt idx="14932">
                        <c:v>15280.5703125</c:v>
                      </c:pt>
                      <c:pt idx="14933">
                        <c:v>14000.6875</c:v>
                      </c:pt>
                      <c:pt idx="14934">
                        <c:v>15887.25</c:v>
                      </c:pt>
                      <c:pt idx="14935">
                        <c:v>17915.2734375</c:v>
                      </c:pt>
                      <c:pt idx="14936">
                        <c:v>18141.68359375</c:v>
                      </c:pt>
                      <c:pt idx="14937">
                        <c:v>15840.90625</c:v>
                      </c:pt>
                      <c:pt idx="14938">
                        <c:v>14143.125</c:v>
                      </c:pt>
                      <c:pt idx="14939">
                        <c:v>16873.328125</c:v>
                      </c:pt>
                      <c:pt idx="14940">
                        <c:v>18030.609375</c:v>
                      </c:pt>
                      <c:pt idx="14941">
                        <c:v>19140.04296875</c:v>
                      </c:pt>
                      <c:pt idx="14942">
                        <c:v>18320.5234375</c:v>
                      </c:pt>
                      <c:pt idx="14943">
                        <c:v>17665.65234375</c:v>
                      </c:pt>
                      <c:pt idx="14944">
                        <c:v>17590.46484375</c:v>
                      </c:pt>
                      <c:pt idx="14945">
                        <c:v>20731.0859375</c:v>
                      </c:pt>
                      <c:pt idx="14946">
                        <c:v>22666.140625</c:v>
                      </c:pt>
                      <c:pt idx="14947">
                        <c:v>23467.33984375</c:v>
                      </c:pt>
                      <c:pt idx="14948">
                        <c:v>20713.21875</c:v>
                      </c:pt>
                      <c:pt idx="14949">
                        <c:v>18653.17578125</c:v>
                      </c:pt>
                      <c:pt idx="14950">
                        <c:v>21084.02734375</c:v>
                      </c:pt>
                      <c:pt idx="14951">
                        <c:v>23736.3046875</c:v>
                      </c:pt>
                      <c:pt idx="14952">
                        <c:v>19536.59765625</c:v>
                      </c:pt>
                      <c:pt idx="14953">
                        <c:v>19854.67578125</c:v>
                      </c:pt>
                      <c:pt idx="14954">
                        <c:v>20508.10546875</c:v>
                      </c:pt>
                      <c:pt idx="14955">
                        <c:v>23504.3359375</c:v>
                      </c:pt>
                      <c:pt idx="14956">
                        <c:v>23635.26953125</c:v>
                      </c:pt>
                      <c:pt idx="14957">
                        <c:v>22603.4921875</c:v>
                      </c:pt>
                      <c:pt idx="14958">
                        <c:v>22089.5390625</c:v>
                      </c:pt>
                      <c:pt idx="14959">
                        <c:v>22699.01953125</c:v>
                      </c:pt>
                      <c:pt idx="14960">
                        <c:v>23721.6953125</c:v>
                      </c:pt>
                      <c:pt idx="14961">
                        <c:v>26203.953125</c:v>
                      </c:pt>
                      <c:pt idx="14962">
                        <c:v>26436.34765625</c:v>
                      </c:pt>
                      <c:pt idx="14963">
                        <c:v>26649.0703125</c:v>
                      </c:pt>
                      <c:pt idx="14964">
                        <c:v>24140.5234375</c:v>
                      </c:pt>
                      <c:pt idx="14965">
                        <c:v>22797.94140625</c:v>
                      </c:pt>
                      <c:pt idx="14966">
                        <c:v>25419.3125</c:v>
                      </c:pt>
                      <c:pt idx="14967">
                        <c:v>22281.28515625</c:v>
                      </c:pt>
                      <c:pt idx="14968">
                        <c:v>22369.22265625</c:v>
                      </c:pt>
                      <c:pt idx="14969">
                        <c:v>23253.73046875</c:v>
                      </c:pt>
                      <c:pt idx="14970">
                        <c:v>26207.62109375</c:v>
                      </c:pt>
                      <c:pt idx="14971">
                        <c:v>26453.04296875</c:v>
                      </c:pt>
                      <c:pt idx="14972">
                        <c:v>24416.33203125</c:v>
                      </c:pt>
                      <c:pt idx="14973">
                        <c:v>22743.51171875</c:v>
                      </c:pt>
                      <c:pt idx="14974">
                        <c:v>22306.37890625</c:v>
                      </c:pt>
                      <c:pt idx="14975">
                        <c:v>17691.515625</c:v>
                      </c:pt>
                      <c:pt idx="14976">
                        <c:v>18111.03125</c:v>
                      </c:pt>
                      <c:pt idx="14977">
                        <c:v>15728.84375</c:v>
                      </c:pt>
                      <c:pt idx="14978">
                        <c:v>12582.859375</c:v>
                      </c:pt>
                      <c:pt idx="14979">
                        <c:v>11522.8515625</c:v>
                      </c:pt>
                      <c:pt idx="14980">
                        <c:v>16766.6171875</c:v>
                      </c:pt>
                      <c:pt idx="14981">
                        <c:v>18348.6328125</c:v>
                      </c:pt>
                      <c:pt idx="14982">
                        <c:v>17460.625</c:v>
                      </c:pt>
                      <c:pt idx="14983">
                        <c:v>15931.296875</c:v>
                      </c:pt>
                      <c:pt idx="14984">
                        <c:v>15907.7734375</c:v>
                      </c:pt>
                      <c:pt idx="14985">
                        <c:v>15717.93359375</c:v>
                      </c:pt>
                      <c:pt idx="14986">
                        <c:v>14884.2421875</c:v>
                      </c:pt>
                      <c:pt idx="14987">
                        <c:v>16841.828125</c:v>
                      </c:pt>
                      <c:pt idx="14988">
                        <c:v>18460.453125</c:v>
                      </c:pt>
                      <c:pt idx="14989">
                        <c:v>18088.6796875</c:v>
                      </c:pt>
                      <c:pt idx="14990">
                        <c:v>16713.5390625</c:v>
                      </c:pt>
                      <c:pt idx="14991">
                        <c:v>12663.3984375</c:v>
                      </c:pt>
                      <c:pt idx="14992">
                        <c:v>10558.1484375</c:v>
                      </c:pt>
                      <c:pt idx="14993">
                        <c:v>5976.9296875</c:v>
                      </c:pt>
                      <c:pt idx="14994">
                        <c:v>8049.90625</c:v>
                      </c:pt>
                      <c:pt idx="14995">
                        <c:v>14245.78125</c:v>
                      </c:pt>
                      <c:pt idx="14996">
                        <c:v>15847.8984375</c:v>
                      </c:pt>
                      <c:pt idx="14997">
                        <c:v>15240.453125</c:v>
                      </c:pt>
                      <c:pt idx="14998">
                        <c:v>13117.921875</c:v>
                      </c:pt>
                      <c:pt idx="14999">
                        <c:v>11363.78125</c:v>
                      </c:pt>
                      <c:pt idx="15000">
                        <c:v>11273.984375</c:v>
                      </c:pt>
                      <c:pt idx="15001">
                        <c:v>12121.15625</c:v>
                      </c:pt>
                      <c:pt idx="15002">
                        <c:v>15049.2734375</c:v>
                      </c:pt>
                      <c:pt idx="15003">
                        <c:v>16892.43359375</c:v>
                      </c:pt>
                      <c:pt idx="15004">
                        <c:v>16888.125</c:v>
                      </c:pt>
                      <c:pt idx="15005">
                        <c:v>15204.6328125</c:v>
                      </c:pt>
                      <c:pt idx="15006">
                        <c:v>14594.40625</c:v>
                      </c:pt>
                      <c:pt idx="15007">
                        <c:v>15583.8203125</c:v>
                      </c:pt>
                      <c:pt idx="15008">
                        <c:v>14050.3046875</c:v>
                      </c:pt>
                      <c:pt idx="15009">
                        <c:v>12895.4296875</c:v>
                      </c:pt>
                      <c:pt idx="15010">
                        <c:v>11773.46875</c:v>
                      </c:pt>
                      <c:pt idx="15011">
                        <c:v>11083</c:v>
                      </c:pt>
                      <c:pt idx="15012">
                        <c:v>12623.84375</c:v>
                      </c:pt>
                      <c:pt idx="15013">
                        <c:v>14717.8359375</c:v>
                      </c:pt>
                      <c:pt idx="15014">
                        <c:v>13349.3984375</c:v>
                      </c:pt>
                      <c:pt idx="15015">
                        <c:v>11402</c:v>
                      </c:pt>
                      <c:pt idx="15016">
                        <c:v>14220.625</c:v>
                      </c:pt>
                      <c:pt idx="15017">
                        <c:v>13032.9296875</c:v>
                      </c:pt>
                      <c:pt idx="15018">
                        <c:v>11852.078125</c:v>
                      </c:pt>
                      <c:pt idx="15019">
                        <c:v>15333.88671875</c:v>
                      </c:pt>
                      <c:pt idx="15020">
                        <c:v>15273.8515625</c:v>
                      </c:pt>
                      <c:pt idx="15021">
                        <c:v>14853.609375</c:v>
                      </c:pt>
                      <c:pt idx="15022">
                        <c:v>12422.3125</c:v>
                      </c:pt>
                      <c:pt idx="15023">
                        <c:v>11260.1171875</c:v>
                      </c:pt>
                      <c:pt idx="15024">
                        <c:v>12621.484375</c:v>
                      </c:pt>
                      <c:pt idx="15025">
                        <c:v>13849.375</c:v>
                      </c:pt>
                      <c:pt idx="15026">
                        <c:v>16474.8203125</c:v>
                      </c:pt>
                      <c:pt idx="15027">
                        <c:v>15176</c:v>
                      </c:pt>
                      <c:pt idx="15028">
                        <c:v>11747.578125</c:v>
                      </c:pt>
                      <c:pt idx="15029">
                        <c:v>11780.4453125</c:v>
                      </c:pt>
                      <c:pt idx="15030">
                        <c:v>16519.5859375</c:v>
                      </c:pt>
                      <c:pt idx="15031">
                        <c:v>16616.046875</c:v>
                      </c:pt>
                      <c:pt idx="15032">
                        <c:v>16498.86328125</c:v>
                      </c:pt>
                      <c:pt idx="15033">
                        <c:v>15057.06640625</c:v>
                      </c:pt>
                      <c:pt idx="15034">
                        <c:v>15072.49609375</c:v>
                      </c:pt>
                      <c:pt idx="15035">
                        <c:v>21589.8984375</c:v>
                      </c:pt>
                      <c:pt idx="15036">
                        <c:v>20187.1171875</c:v>
                      </c:pt>
                      <c:pt idx="15037">
                        <c:v>19756.5703125</c:v>
                      </c:pt>
                      <c:pt idx="15038">
                        <c:v>20160.34375</c:v>
                      </c:pt>
                      <c:pt idx="15039">
                        <c:v>18468.046875</c:v>
                      </c:pt>
                      <c:pt idx="15040">
                        <c:v>17089.875</c:v>
                      </c:pt>
                      <c:pt idx="15041">
                        <c:v>17919.28125</c:v>
                      </c:pt>
                      <c:pt idx="15042">
                        <c:v>20289.8125</c:v>
                      </c:pt>
                      <c:pt idx="15043">
                        <c:v>18507.234375</c:v>
                      </c:pt>
                      <c:pt idx="15044">
                        <c:v>16903.90625</c:v>
                      </c:pt>
                      <c:pt idx="15045">
                        <c:v>17133.8203125</c:v>
                      </c:pt>
                      <c:pt idx="15046">
                        <c:v>20766.3046875</c:v>
                      </c:pt>
                      <c:pt idx="15047">
                        <c:v>21413.7734375</c:v>
                      </c:pt>
                      <c:pt idx="15048">
                        <c:v>18317.78125</c:v>
                      </c:pt>
                      <c:pt idx="15049">
                        <c:v>16220.65625</c:v>
                      </c:pt>
                      <c:pt idx="15050">
                        <c:v>23202.0234375</c:v>
                      </c:pt>
                      <c:pt idx="15051">
                        <c:v>23585.6796875</c:v>
                      </c:pt>
                      <c:pt idx="15052">
                        <c:v>22894.19921875</c:v>
                      </c:pt>
                      <c:pt idx="15053">
                        <c:v>22829.984375</c:v>
                      </c:pt>
                      <c:pt idx="15054">
                        <c:v>20746.0859375</c:v>
                      </c:pt>
                      <c:pt idx="15055">
                        <c:v>16632.41015625</c:v>
                      </c:pt>
                      <c:pt idx="15056">
                        <c:v>20140.7109375</c:v>
                      </c:pt>
                      <c:pt idx="15057">
                        <c:v>21333.93359375</c:v>
                      </c:pt>
                      <c:pt idx="15058">
                        <c:v>19792.28125</c:v>
                      </c:pt>
                      <c:pt idx="15059">
                        <c:v>20029.7578125</c:v>
                      </c:pt>
                      <c:pt idx="15060">
                        <c:v>22473.33203125</c:v>
                      </c:pt>
                      <c:pt idx="15061">
                        <c:v>23636.3125</c:v>
                      </c:pt>
                      <c:pt idx="15062">
                        <c:v>22254.4765625</c:v>
                      </c:pt>
                      <c:pt idx="15063">
                        <c:v>20459.9375</c:v>
                      </c:pt>
                      <c:pt idx="15064">
                        <c:v>20385.48828125</c:v>
                      </c:pt>
                      <c:pt idx="15065">
                        <c:v>25043.0234375</c:v>
                      </c:pt>
                      <c:pt idx="15066">
                        <c:v>27555.6015625</c:v>
                      </c:pt>
                      <c:pt idx="15067">
                        <c:v>27473.5859375</c:v>
                      </c:pt>
                      <c:pt idx="15068">
                        <c:v>27090.03515625</c:v>
                      </c:pt>
                      <c:pt idx="15069">
                        <c:v>25060.71875</c:v>
                      </c:pt>
                      <c:pt idx="15070">
                        <c:v>23626.90234375</c:v>
                      </c:pt>
                      <c:pt idx="15071">
                        <c:v>26557.19140625</c:v>
                      </c:pt>
                      <c:pt idx="15072">
                        <c:v>24188.69921875</c:v>
                      </c:pt>
                      <c:pt idx="15073">
                        <c:v>24729.44140625</c:v>
                      </c:pt>
                      <c:pt idx="15074">
                        <c:v>25581.60546875</c:v>
                      </c:pt>
                      <c:pt idx="15075">
                        <c:v>25554.01171875</c:v>
                      </c:pt>
                      <c:pt idx="15076">
                        <c:v>23143.0625</c:v>
                      </c:pt>
                      <c:pt idx="15077">
                        <c:v>23372.4765625</c:v>
                      </c:pt>
                      <c:pt idx="15078">
                        <c:v>27902.5625</c:v>
                      </c:pt>
                      <c:pt idx="15079">
                        <c:v>27858.16015625</c:v>
                      </c:pt>
                      <c:pt idx="15080">
                        <c:v>17758.5390625</c:v>
                      </c:pt>
                      <c:pt idx="15081">
                        <c:v>16984.703125</c:v>
                      </c:pt>
                      <c:pt idx="15082">
                        <c:v>14855.171875</c:v>
                      </c:pt>
                      <c:pt idx="15083">
                        <c:v>15528.328125</c:v>
                      </c:pt>
                      <c:pt idx="15084">
                        <c:v>16396.0390625</c:v>
                      </c:pt>
                      <c:pt idx="15085">
                        <c:v>17533.84375</c:v>
                      </c:pt>
                      <c:pt idx="15086">
                        <c:v>19078.5703125</c:v>
                      </c:pt>
                      <c:pt idx="15087">
                        <c:v>15558.7578125</c:v>
                      </c:pt>
                      <c:pt idx="15088">
                        <c:v>12446.9765625</c:v>
                      </c:pt>
                      <c:pt idx="15089">
                        <c:v>12348.6484375</c:v>
                      </c:pt>
                      <c:pt idx="15090">
                        <c:v>19149.90625</c:v>
                      </c:pt>
                      <c:pt idx="15091">
                        <c:v>17819.01171875</c:v>
                      </c:pt>
                      <c:pt idx="15092">
                        <c:v>17265.95703125</c:v>
                      </c:pt>
                      <c:pt idx="15093">
                        <c:v>17472.40234375</c:v>
                      </c:pt>
                      <c:pt idx="15094">
                        <c:v>18973.578125</c:v>
                      </c:pt>
                      <c:pt idx="15095">
                        <c:v>13505.734375</c:v>
                      </c:pt>
                      <c:pt idx="15096">
                        <c:v>11662.2734375</c:v>
                      </c:pt>
                      <c:pt idx="15097">
                        <c:v>8306.5625</c:v>
                      </c:pt>
                      <c:pt idx="15098">
                        <c:v>8057.6640625</c:v>
                      </c:pt>
                      <c:pt idx="15099">
                        <c:v>9880.75</c:v>
                      </c:pt>
                      <c:pt idx="15100">
                        <c:v>12384.7421875</c:v>
                      </c:pt>
                      <c:pt idx="15101">
                        <c:v>12920.515625</c:v>
                      </c:pt>
                      <c:pt idx="15102">
                        <c:v>11735.0859375</c:v>
                      </c:pt>
                      <c:pt idx="15103">
                        <c:v>9267.6640625</c:v>
                      </c:pt>
                      <c:pt idx="15104">
                        <c:v>6423.21875</c:v>
                      </c:pt>
                      <c:pt idx="15105">
                        <c:v>13314.234375</c:v>
                      </c:pt>
                      <c:pt idx="15106">
                        <c:v>14068.6171875</c:v>
                      </c:pt>
                      <c:pt idx="15107">
                        <c:v>10080.875</c:v>
                      </c:pt>
                      <c:pt idx="15108">
                        <c:v>11490.8984375</c:v>
                      </c:pt>
                      <c:pt idx="15109">
                        <c:v>12662.828125</c:v>
                      </c:pt>
                      <c:pt idx="15110">
                        <c:v>25206.48828125</c:v>
                      </c:pt>
                      <c:pt idx="15111">
                        <c:v>21286.921875</c:v>
                      </c:pt>
                      <c:pt idx="15112">
                        <c:v>24603.62890625</c:v>
                      </c:pt>
                      <c:pt idx="15113">
                        <c:v>23167.18359375</c:v>
                      </c:pt>
                      <c:pt idx="15114">
                        <c:v>21154.8125</c:v>
                      </c:pt>
                      <c:pt idx="15115">
                        <c:v>18993.3515625</c:v>
                      </c:pt>
                      <c:pt idx="15116">
                        <c:v>18243.6484375</c:v>
                      </c:pt>
                      <c:pt idx="15117">
                        <c:v>18997.765625</c:v>
                      </c:pt>
                      <c:pt idx="15118">
                        <c:v>22042.94140625</c:v>
                      </c:pt>
                      <c:pt idx="15119">
                        <c:v>23820.25</c:v>
                      </c:pt>
                      <c:pt idx="15120">
                        <c:v>24975.84375</c:v>
                      </c:pt>
                      <c:pt idx="15121">
                        <c:v>21983.02734375</c:v>
                      </c:pt>
                      <c:pt idx="15122">
                        <c:v>23022.97265625</c:v>
                      </c:pt>
                      <c:pt idx="15123">
                        <c:v>24399.671875</c:v>
                      </c:pt>
                      <c:pt idx="15124">
                        <c:v>24471.015625</c:v>
                      </c:pt>
                      <c:pt idx="15125">
                        <c:v>16306.953125</c:v>
                      </c:pt>
                      <c:pt idx="15126">
                        <c:v>15114.875</c:v>
                      </c:pt>
                      <c:pt idx="15127">
                        <c:v>14288.59375</c:v>
                      </c:pt>
                      <c:pt idx="15128">
                        <c:v>14204.8203125</c:v>
                      </c:pt>
                      <c:pt idx="15129">
                        <c:v>17222.3984375</c:v>
                      </c:pt>
                      <c:pt idx="15130">
                        <c:v>14624.4609375</c:v>
                      </c:pt>
                      <c:pt idx="15131">
                        <c:v>12728.1953125</c:v>
                      </c:pt>
                      <c:pt idx="15132">
                        <c:v>13646.3359375</c:v>
                      </c:pt>
                      <c:pt idx="15133">
                        <c:v>14785.4609375</c:v>
                      </c:pt>
                      <c:pt idx="15134">
                        <c:v>16977.296875</c:v>
                      </c:pt>
                      <c:pt idx="15135">
                        <c:v>17815.28125</c:v>
                      </c:pt>
                      <c:pt idx="15136">
                        <c:v>15194.140625</c:v>
                      </c:pt>
                      <c:pt idx="15137">
                        <c:v>11708.53125</c:v>
                      </c:pt>
                      <c:pt idx="15138">
                        <c:v>9146.0625</c:v>
                      </c:pt>
                      <c:pt idx="15139">
                        <c:v>17319.7265625</c:v>
                      </c:pt>
                      <c:pt idx="15140">
                        <c:v>16272.03125</c:v>
                      </c:pt>
                      <c:pt idx="15141">
                        <c:v>15132.9609375</c:v>
                      </c:pt>
                      <c:pt idx="15142">
                        <c:v>13195.84375</c:v>
                      </c:pt>
                      <c:pt idx="15143">
                        <c:v>13310.2734375</c:v>
                      </c:pt>
                      <c:pt idx="15144">
                        <c:v>16480.2578125</c:v>
                      </c:pt>
                      <c:pt idx="15145">
                        <c:v>15491.34375</c:v>
                      </c:pt>
                      <c:pt idx="15146">
                        <c:v>13690.671875</c:v>
                      </c:pt>
                      <c:pt idx="15147">
                        <c:v>10971.4375</c:v>
                      </c:pt>
                      <c:pt idx="15148">
                        <c:v>11657.390625</c:v>
                      </c:pt>
                      <c:pt idx="15149">
                        <c:v>15237.5625</c:v>
                      </c:pt>
                      <c:pt idx="15150">
                        <c:v>13353.4375</c:v>
                      </c:pt>
                      <c:pt idx="15151">
                        <c:v>10845.1875</c:v>
                      </c:pt>
                      <c:pt idx="15152">
                        <c:v>15771.859375</c:v>
                      </c:pt>
                      <c:pt idx="15153">
                        <c:v>15300.1796875</c:v>
                      </c:pt>
                      <c:pt idx="15154">
                        <c:v>16042.74609375</c:v>
                      </c:pt>
                      <c:pt idx="15155">
                        <c:v>16827.5625</c:v>
                      </c:pt>
                      <c:pt idx="15156">
                        <c:v>16114.1484375</c:v>
                      </c:pt>
                      <c:pt idx="15157">
                        <c:v>19248.578125</c:v>
                      </c:pt>
                      <c:pt idx="15158">
                        <c:v>17864.59375</c:v>
                      </c:pt>
                      <c:pt idx="15159">
                        <c:v>17586.953125</c:v>
                      </c:pt>
                      <c:pt idx="15160">
                        <c:v>19479.0546875</c:v>
                      </c:pt>
                      <c:pt idx="15161">
                        <c:v>19293.375</c:v>
                      </c:pt>
                      <c:pt idx="15162">
                        <c:v>18222.546875</c:v>
                      </c:pt>
                      <c:pt idx="15163">
                        <c:v>18222.1015625</c:v>
                      </c:pt>
                      <c:pt idx="15164">
                        <c:v>19016.2578125</c:v>
                      </c:pt>
                      <c:pt idx="15165">
                        <c:v>18723.2421875</c:v>
                      </c:pt>
                      <c:pt idx="15166">
                        <c:v>18672.5703125</c:v>
                      </c:pt>
                      <c:pt idx="15167">
                        <c:v>16422.9921875</c:v>
                      </c:pt>
                      <c:pt idx="15168">
                        <c:v>12205.9921875</c:v>
                      </c:pt>
                      <c:pt idx="15169">
                        <c:v>16553.796875</c:v>
                      </c:pt>
                      <c:pt idx="15170">
                        <c:v>25407.33984375</c:v>
                      </c:pt>
                      <c:pt idx="15171">
                        <c:v>24789.25390625</c:v>
                      </c:pt>
                      <c:pt idx="15172">
                        <c:v>24458.26953125</c:v>
                      </c:pt>
                      <c:pt idx="15173">
                        <c:v>24711.3203125</c:v>
                      </c:pt>
                      <c:pt idx="15174">
                        <c:v>23829.5625</c:v>
                      </c:pt>
                      <c:pt idx="15175">
                        <c:v>22963.28125</c:v>
                      </c:pt>
                      <c:pt idx="15176">
                        <c:v>23743.55859375</c:v>
                      </c:pt>
                      <c:pt idx="15177">
                        <c:v>22388.71875</c:v>
                      </c:pt>
                      <c:pt idx="15178">
                        <c:v>22387.69140625</c:v>
                      </c:pt>
                      <c:pt idx="15179">
                        <c:v>23612.70703125</c:v>
                      </c:pt>
                      <c:pt idx="15180">
                        <c:v>24137.9609375</c:v>
                      </c:pt>
                      <c:pt idx="15181">
                        <c:v>24398.09765625</c:v>
                      </c:pt>
                      <c:pt idx="15182">
                        <c:v>23276.79296875</c:v>
                      </c:pt>
                      <c:pt idx="15183">
                        <c:v>22743.21875</c:v>
                      </c:pt>
                      <c:pt idx="15184">
                        <c:v>24590.0703125</c:v>
                      </c:pt>
                      <c:pt idx="15185">
                        <c:v>22158.4453125</c:v>
                      </c:pt>
                      <c:pt idx="15186">
                        <c:v>19655.9296875</c:v>
                      </c:pt>
                      <c:pt idx="15187">
                        <c:v>19553.5</c:v>
                      </c:pt>
                      <c:pt idx="15188">
                        <c:v>19338.3671875</c:v>
                      </c:pt>
                      <c:pt idx="15189">
                        <c:v>20247.46875</c:v>
                      </c:pt>
                      <c:pt idx="15190">
                        <c:v>21579.0078125</c:v>
                      </c:pt>
                      <c:pt idx="15191">
                        <c:v>18483.57421875</c:v>
                      </c:pt>
                      <c:pt idx="15192">
                        <c:v>14436.26953125</c:v>
                      </c:pt>
                      <c:pt idx="15193">
                        <c:v>15346.19140625</c:v>
                      </c:pt>
                      <c:pt idx="15194">
                        <c:v>21925.8828125</c:v>
                      </c:pt>
                      <c:pt idx="15195">
                        <c:v>19102.484375</c:v>
                      </c:pt>
                      <c:pt idx="15196">
                        <c:v>18635.54296875</c:v>
                      </c:pt>
                      <c:pt idx="15197">
                        <c:v>20670.140625</c:v>
                      </c:pt>
                      <c:pt idx="15198">
                        <c:v>22440.80078125</c:v>
                      </c:pt>
                      <c:pt idx="15199">
                        <c:v>20375.51171875</c:v>
                      </c:pt>
                      <c:pt idx="15200">
                        <c:v>17569.5546875</c:v>
                      </c:pt>
                      <c:pt idx="15201">
                        <c:v>14499.5625</c:v>
                      </c:pt>
                      <c:pt idx="15202">
                        <c:v>14539.3203125</c:v>
                      </c:pt>
                      <c:pt idx="15203">
                        <c:v>12607.8984375</c:v>
                      </c:pt>
                      <c:pt idx="15204">
                        <c:v>13121.7421875</c:v>
                      </c:pt>
                      <c:pt idx="15205">
                        <c:v>17738.4140625</c:v>
                      </c:pt>
                      <c:pt idx="15206">
                        <c:v>15574.875</c:v>
                      </c:pt>
                      <c:pt idx="15207">
                        <c:v>14161.7421875</c:v>
                      </c:pt>
                      <c:pt idx="15208">
                        <c:v>15573.7421875</c:v>
                      </c:pt>
                      <c:pt idx="15209">
                        <c:v>16663.4453125</c:v>
                      </c:pt>
                      <c:pt idx="15210">
                        <c:v>16759.890625</c:v>
                      </c:pt>
                      <c:pt idx="15211">
                        <c:v>15234.0078125</c:v>
                      </c:pt>
                      <c:pt idx="15212">
                        <c:v>11402.3671875</c:v>
                      </c:pt>
                      <c:pt idx="15213">
                        <c:v>8334.1953125</c:v>
                      </c:pt>
                      <c:pt idx="15214">
                        <c:v>16176.3984375</c:v>
                      </c:pt>
                      <c:pt idx="15215">
                        <c:v>14742.03125</c:v>
                      </c:pt>
                      <c:pt idx="15216">
                        <c:v>13420.6796875</c:v>
                      </c:pt>
                      <c:pt idx="15217">
                        <c:v>11780.78125</c:v>
                      </c:pt>
                      <c:pt idx="15218">
                        <c:v>9593.921875</c:v>
                      </c:pt>
                      <c:pt idx="15219">
                        <c:v>14673.0390625</c:v>
                      </c:pt>
                      <c:pt idx="15220">
                        <c:v>14797.140625</c:v>
                      </c:pt>
                      <c:pt idx="15221">
                        <c:v>13185.140625</c:v>
                      </c:pt>
                      <c:pt idx="15222">
                        <c:v>12441.765625</c:v>
                      </c:pt>
                      <c:pt idx="15223">
                        <c:v>11893.1953125</c:v>
                      </c:pt>
                      <c:pt idx="15224">
                        <c:v>11344.4765625</c:v>
                      </c:pt>
                      <c:pt idx="15225">
                        <c:v>11555.984375</c:v>
                      </c:pt>
                      <c:pt idx="15226">
                        <c:v>12182.8515625</c:v>
                      </c:pt>
                      <c:pt idx="15227">
                        <c:v>13927.32421875</c:v>
                      </c:pt>
                      <c:pt idx="15228">
                        <c:v>14954.6953125</c:v>
                      </c:pt>
                      <c:pt idx="15229">
                        <c:v>14209.3984375</c:v>
                      </c:pt>
                      <c:pt idx="15230">
                        <c:v>19383.3359375</c:v>
                      </c:pt>
                      <c:pt idx="15231">
                        <c:v>13303.34375</c:v>
                      </c:pt>
                      <c:pt idx="15232">
                        <c:v>18754.2890625</c:v>
                      </c:pt>
                      <c:pt idx="15233">
                        <c:v>18559.6640625</c:v>
                      </c:pt>
                      <c:pt idx="15234">
                        <c:v>14958.9296875</c:v>
                      </c:pt>
                      <c:pt idx="15235">
                        <c:v>18522.453125</c:v>
                      </c:pt>
                      <c:pt idx="15236">
                        <c:v>18791.91015625</c:v>
                      </c:pt>
                      <c:pt idx="15237">
                        <c:v>16223.5</c:v>
                      </c:pt>
                      <c:pt idx="15238">
                        <c:v>13111.265625</c:v>
                      </c:pt>
                      <c:pt idx="15239">
                        <c:v>12520.140625</c:v>
                      </c:pt>
                      <c:pt idx="15240">
                        <c:v>13630.30078125</c:v>
                      </c:pt>
                      <c:pt idx="15241">
                        <c:v>16581.40625</c:v>
                      </c:pt>
                      <c:pt idx="15242">
                        <c:v>16944.45703125</c:v>
                      </c:pt>
                      <c:pt idx="15243">
                        <c:v>16331.53515625</c:v>
                      </c:pt>
                      <c:pt idx="15244">
                        <c:v>19131.7421875</c:v>
                      </c:pt>
                      <c:pt idx="15245">
                        <c:v>22215.46875</c:v>
                      </c:pt>
                      <c:pt idx="15246">
                        <c:v>22408.39453125</c:v>
                      </c:pt>
                      <c:pt idx="15247">
                        <c:v>20529.7265625</c:v>
                      </c:pt>
                      <c:pt idx="15248">
                        <c:v>18788.3828125</c:v>
                      </c:pt>
                      <c:pt idx="15249">
                        <c:v>16608.46484375</c:v>
                      </c:pt>
                      <c:pt idx="15250">
                        <c:v>13808.9296875</c:v>
                      </c:pt>
                      <c:pt idx="15251">
                        <c:v>13829.75390625</c:v>
                      </c:pt>
                      <c:pt idx="15252">
                        <c:v>15238.0390625</c:v>
                      </c:pt>
                      <c:pt idx="15253">
                        <c:v>18257.21484375</c:v>
                      </c:pt>
                      <c:pt idx="15254">
                        <c:v>21652.0078125</c:v>
                      </c:pt>
                      <c:pt idx="15255">
                        <c:v>22374.71875</c:v>
                      </c:pt>
                      <c:pt idx="15256">
                        <c:v>21876.6796875</c:v>
                      </c:pt>
                      <c:pt idx="15257">
                        <c:v>22774.4453125</c:v>
                      </c:pt>
                      <c:pt idx="15258">
                        <c:v>22808.5</c:v>
                      </c:pt>
                      <c:pt idx="15259">
                        <c:v>22858.41796875</c:v>
                      </c:pt>
                      <c:pt idx="15260">
                        <c:v>24424.5</c:v>
                      </c:pt>
                      <c:pt idx="15261">
                        <c:v>23910.203125</c:v>
                      </c:pt>
                      <c:pt idx="15262">
                        <c:v>22626.390625</c:v>
                      </c:pt>
                      <c:pt idx="15263">
                        <c:v>25145.53125</c:v>
                      </c:pt>
                      <c:pt idx="15264">
                        <c:v>23140.3984375</c:v>
                      </c:pt>
                      <c:pt idx="15265">
                        <c:v>22407.3515625</c:v>
                      </c:pt>
                      <c:pt idx="15266">
                        <c:v>25045.72265625</c:v>
                      </c:pt>
                      <c:pt idx="15267">
                        <c:v>22397.6640625</c:v>
                      </c:pt>
                      <c:pt idx="15268">
                        <c:v>21870.91015625</c:v>
                      </c:pt>
                      <c:pt idx="15269">
                        <c:v>24833.90234375</c:v>
                      </c:pt>
                      <c:pt idx="15270">
                        <c:v>22569.1328125</c:v>
                      </c:pt>
                      <c:pt idx="15271">
                        <c:v>20669.8203125</c:v>
                      </c:pt>
                      <c:pt idx="15272">
                        <c:v>19801.75390625</c:v>
                      </c:pt>
                      <c:pt idx="15273">
                        <c:v>20181.87109375</c:v>
                      </c:pt>
                      <c:pt idx="15274">
                        <c:v>23706.23828125</c:v>
                      </c:pt>
                      <c:pt idx="15275">
                        <c:v>23666.07421875</c:v>
                      </c:pt>
                      <c:pt idx="15276">
                        <c:v>21780.6796875</c:v>
                      </c:pt>
                      <c:pt idx="15277">
                        <c:v>20801.84375</c:v>
                      </c:pt>
                      <c:pt idx="15278">
                        <c:v>22524.5859375</c:v>
                      </c:pt>
                      <c:pt idx="15279">
                        <c:v>19788.8046875</c:v>
                      </c:pt>
                      <c:pt idx="15280">
                        <c:v>19283.0703125</c:v>
                      </c:pt>
                      <c:pt idx="15281">
                        <c:v>22041.62109375</c:v>
                      </c:pt>
                      <c:pt idx="15282">
                        <c:v>22994.89453125</c:v>
                      </c:pt>
                      <c:pt idx="15283">
                        <c:v>23290.96875</c:v>
                      </c:pt>
                      <c:pt idx="15284">
                        <c:v>23252.578125</c:v>
                      </c:pt>
                      <c:pt idx="15285">
                        <c:v>24006.25390625</c:v>
                      </c:pt>
                      <c:pt idx="15286">
                        <c:v>23799.4375</c:v>
                      </c:pt>
                      <c:pt idx="15287">
                        <c:v>22206.10546875</c:v>
                      </c:pt>
                      <c:pt idx="15288">
                        <c:v>20977.68359375</c:v>
                      </c:pt>
                      <c:pt idx="15289">
                        <c:v>21465.125</c:v>
                      </c:pt>
                      <c:pt idx="15290">
                        <c:v>15236.796875</c:v>
                      </c:pt>
                      <c:pt idx="15291">
                        <c:v>13320.0390625</c:v>
                      </c:pt>
                      <c:pt idx="15292">
                        <c:v>11222.9140625</c:v>
                      </c:pt>
                      <c:pt idx="15293">
                        <c:v>9912.734375</c:v>
                      </c:pt>
                      <c:pt idx="15294">
                        <c:v>11212.796875</c:v>
                      </c:pt>
                      <c:pt idx="15295">
                        <c:v>13511.765625</c:v>
                      </c:pt>
                      <c:pt idx="15296">
                        <c:v>15423.1953125</c:v>
                      </c:pt>
                      <c:pt idx="15297">
                        <c:v>16547.34375</c:v>
                      </c:pt>
                      <c:pt idx="15298">
                        <c:v>14807.5234375</c:v>
                      </c:pt>
                      <c:pt idx="15299">
                        <c:v>12475.8515625</c:v>
                      </c:pt>
                      <c:pt idx="15300">
                        <c:v>9251.3984375</c:v>
                      </c:pt>
                      <c:pt idx="15301">
                        <c:v>16015.234375</c:v>
                      </c:pt>
                      <c:pt idx="15302">
                        <c:v>12191.328125</c:v>
                      </c:pt>
                      <c:pt idx="15303">
                        <c:v>14964.1484375</c:v>
                      </c:pt>
                      <c:pt idx="15304">
                        <c:v>12617.2421875</c:v>
                      </c:pt>
                      <c:pt idx="15305">
                        <c:v>17672.375</c:v>
                      </c:pt>
                      <c:pt idx="15306">
                        <c:v>15445.0390625</c:v>
                      </c:pt>
                      <c:pt idx="15307">
                        <c:v>14173.1328125</c:v>
                      </c:pt>
                      <c:pt idx="15308">
                        <c:v>12146.96875</c:v>
                      </c:pt>
                      <c:pt idx="15309">
                        <c:v>11361.5859375</c:v>
                      </c:pt>
                      <c:pt idx="15310">
                        <c:v>12665.9921875</c:v>
                      </c:pt>
                      <c:pt idx="15311">
                        <c:v>13811.234375</c:v>
                      </c:pt>
                      <c:pt idx="15312">
                        <c:v>16422.6484375</c:v>
                      </c:pt>
                      <c:pt idx="15313">
                        <c:v>16708.234375</c:v>
                      </c:pt>
                      <c:pt idx="15314">
                        <c:v>17090.84375</c:v>
                      </c:pt>
                      <c:pt idx="15315">
                        <c:v>13728.6640625</c:v>
                      </c:pt>
                      <c:pt idx="15316">
                        <c:v>11598.5625</c:v>
                      </c:pt>
                      <c:pt idx="15317">
                        <c:v>8548.2578125</c:v>
                      </c:pt>
                      <c:pt idx="15318">
                        <c:v>15859.6953125</c:v>
                      </c:pt>
                      <c:pt idx="15319">
                        <c:v>14768.484375</c:v>
                      </c:pt>
                      <c:pt idx="15320">
                        <c:v>21463.49609375</c:v>
                      </c:pt>
                      <c:pt idx="15321">
                        <c:v>20559.05078125</c:v>
                      </c:pt>
                      <c:pt idx="15322">
                        <c:v>22106.203125</c:v>
                      </c:pt>
                      <c:pt idx="15323">
                        <c:v>20051.6796875</c:v>
                      </c:pt>
                      <c:pt idx="15324">
                        <c:v>18006.15625</c:v>
                      </c:pt>
                      <c:pt idx="15325">
                        <c:v>16280.65625</c:v>
                      </c:pt>
                      <c:pt idx="15326">
                        <c:v>16734.4765625</c:v>
                      </c:pt>
                      <c:pt idx="15327">
                        <c:v>18955.7109375</c:v>
                      </c:pt>
                      <c:pt idx="15328">
                        <c:v>20467.54296875</c:v>
                      </c:pt>
                      <c:pt idx="15329">
                        <c:v>21059.72265625</c:v>
                      </c:pt>
                      <c:pt idx="15330">
                        <c:v>22047.11328125</c:v>
                      </c:pt>
                      <c:pt idx="15331">
                        <c:v>19508.5078125</c:v>
                      </c:pt>
                      <c:pt idx="15332">
                        <c:v>16660.0234375</c:v>
                      </c:pt>
                      <c:pt idx="15333">
                        <c:v>13778.65625</c:v>
                      </c:pt>
                      <c:pt idx="15334">
                        <c:v>21846.0625</c:v>
                      </c:pt>
                      <c:pt idx="15335">
                        <c:v>25040.39453125</c:v>
                      </c:pt>
                      <c:pt idx="15336">
                        <c:v>24361.59375</c:v>
                      </c:pt>
                      <c:pt idx="15337">
                        <c:v>22964.17578125</c:v>
                      </c:pt>
                      <c:pt idx="15338">
                        <c:v>22887.45703125</c:v>
                      </c:pt>
                      <c:pt idx="15339">
                        <c:v>22939.6640625</c:v>
                      </c:pt>
                      <c:pt idx="15340">
                        <c:v>25277.99609375</c:v>
                      </c:pt>
                      <c:pt idx="15341">
                        <c:v>26387.015625</c:v>
                      </c:pt>
                      <c:pt idx="15342">
                        <c:v>24324.37109375</c:v>
                      </c:pt>
                      <c:pt idx="15343">
                        <c:v>25266.6484375</c:v>
                      </c:pt>
                      <c:pt idx="15344">
                        <c:v>23942.0234375</c:v>
                      </c:pt>
                      <c:pt idx="15345">
                        <c:v>23134.4453125</c:v>
                      </c:pt>
                      <c:pt idx="15346">
                        <c:v>23783.2734375</c:v>
                      </c:pt>
                      <c:pt idx="15347">
                        <c:v>25760.6640625</c:v>
                      </c:pt>
                      <c:pt idx="15348">
                        <c:v>26216.82421875</c:v>
                      </c:pt>
                      <c:pt idx="15349">
                        <c:v>23437.11328125</c:v>
                      </c:pt>
                      <c:pt idx="15350">
                        <c:v>6312.1640625</c:v>
                      </c:pt>
                      <c:pt idx="15351">
                        <c:v>4647.4375</c:v>
                      </c:pt>
                      <c:pt idx="15352">
                        <c:v>9990.3515625</c:v>
                      </c:pt>
                      <c:pt idx="15353">
                        <c:v>9495.8359375</c:v>
                      </c:pt>
                      <c:pt idx="15354">
                        <c:v>10724.0390625</c:v>
                      </c:pt>
                      <c:pt idx="15355">
                        <c:v>7667.5625</c:v>
                      </c:pt>
                      <c:pt idx="15356">
                        <c:v>4824.34375</c:v>
                      </c:pt>
                      <c:pt idx="15357">
                        <c:v>10518.7890625</c:v>
                      </c:pt>
                      <c:pt idx="15358">
                        <c:v>8625.59375</c:v>
                      </c:pt>
                      <c:pt idx="15359">
                        <c:v>7849.78125</c:v>
                      </c:pt>
                      <c:pt idx="15360">
                        <c:v>4151.1015625</c:v>
                      </c:pt>
                      <c:pt idx="15361">
                        <c:v>7487.8359375</c:v>
                      </c:pt>
                      <c:pt idx="15362">
                        <c:v>8139.8984375</c:v>
                      </c:pt>
                      <c:pt idx="15363">
                        <c:v>10482.71875</c:v>
                      </c:pt>
                      <c:pt idx="15364">
                        <c:v>10193.921875</c:v>
                      </c:pt>
                      <c:pt idx="15365">
                        <c:v>3394.7890625</c:v>
                      </c:pt>
                      <c:pt idx="15366">
                        <c:v>3908.9765625</c:v>
                      </c:pt>
                      <c:pt idx="15367">
                        <c:v>3593.3046875</c:v>
                      </c:pt>
                      <c:pt idx="15368">
                        <c:v>-2814.9140625</c:v>
                      </c:pt>
                      <c:pt idx="15369">
                        <c:v>-5573.3359375</c:v>
                      </c:pt>
                      <c:pt idx="15370">
                        <c:v>-3957.15625</c:v>
                      </c:pt>
                      <c:pt idx="15371">
                        <c:v>-5227.328125</c:v>
                      </c:pt>
                      <c:pt idx="15372">
                        <c:v>-1356.7890625</c:v>
                      </c:pt>
                      <c:pt idx="15373">
                        <c:v>-192.421875</c:v>
                      </c:pt>
                      <c:pt idx="15374">
                        <c:v>-500.9375</c:v>
                      </c:pt>
                      <c:pt idx="15375">
                        <c:v>579.765625</c:v>
                      </c:pt>
                      <c:pt idx="15376">
                        <c:v>-98.8515625</c:v>
                      </c:pt>
                      <c:pt idx="15377">
                        <c:v>-3992.8515625</c:v>
                      </c:pt>
                      <c:pt idx="15378">
                        <c:v>-3321.2421875</c:v>
                      </c:pt>
                      <c:pt idx="15379">
                        <c:v>-7915.8125</c:v>
                      </c:pt>
                      <c:pt idx="15380">
                        <c:v>22152.5390625</c:v>
                      </c:pt>
                      <c:pt idx="15381">
                        <c:v>22145.14453125</c:v>
                      </c:pt>
                      <c:pt idx="15382">
                        <c:v>22430.5078125</c:v>
                      </c:pt>
                      <c:pt idx="15383">
                        <c:v>20861.1171875</c:v>
                      </c:pt>
                      <c:pt idx="15384">
                        <c:v>14171.5390625</c:v>
                      </c:pt>
                      <c:pt idx="15385">
                        <c:v>20663.1328125</c:v>
                      </c:pt>
                      <c:pt idx="15386">
                        <c:v>19935.96875</c:v>
                      </c:pt>
                      <c:pt idx="15387">
                        <c:v>20853.5</c:v>
                      </c:pt>
                      <c:pt idx="15388">
                        <c:v>17772.15625</c:v>
                      </c:pt>
                      <c:pt idx="15389">
                        <c:v>17533.4375</c:v>
                      </c:pt>
                      <c:pt idx="15390">
                        <c:v>18628.48828125</c:v>
                      </c:pt>
                      <c:pt idx="15391">
                        <c:v>21519.5546875</c:v>
                      </c:pt>
                      <c:pt idx="15392">
                        <c:v>21456.30859375</c:v>
                      </c:pt>
                      <c:pt idx="15393">
                        <c:v>19902.14453125</c:v>
                      </c:pt>
                      <c:pt idx="15394">
                        <c:v>22827.64453125</c:v>
                      </c:pt>
                      <c:pt idx="15395">
                        <c:v>24675.24609375</c:v>
                      </c:pt>
                      <c:pt idx="15396">
                        <c:v>20688.7578125</c:v>
                      </c:pt>
                      <c:pt idx="15397">
                        <c:v>15620.86328125</c:v>
                      </c:pt>
                      <c:pt idx="15398">
                        <c:v>20564.8515625</c:v>
                      </c:pt>
                      <c:pt idx="15399">
                        <c:v>21993.51171875</c:v>
                      </c:pt>
                      <c:pt idx="15400">
                        <c:v>20356.015625</c:v>
                      </c:pt>
                      <c:pt idx="15401">
                        <c:v>20310.22265625</c:v>
                      </c:pt>
                      <c:pt idx="15402">
                        <c:v>22480.88671875</c:v>
                      </c:pt>
                      <c:pt idx="15403">
                        <c:v>24433.98046875</c:v>
                      </c:pt>
                      <c:pt idx="15404">
                        <c:v>23494.1953125</c:v>
                      </c:pt>
                      <c:pt idx="15405">
                        <c:v>20299.9921875</c:v>
                      </c:pt>
                      <c:pt idx="15406">
                        <c:v>18681.14453125</c:v>
                      </c:pt>
                      <c:pt idx="15407">
                        <c:v>18244.69140625</c:v>
                      </c:pt>
                      <c:pt idx="15408">
                        <c:v>21912.1875</c:v>
                      </c:pt>
                      <c:pt idx="15409">
                        <c:v>23344.7265625</c:v>
                      </c:pt>
                      <c:pt idx="15410">
                        <c:v>19553.015625</c:v>
                      </c:pt>
                      <c:pt idx="15411">
                        <c:v>18955.46875</c:v>
                      </c:pt>
                      <c:pt idx="15412">
                        <c:v>18726.6953125</c:v>
                      </c:pt>
                      <c:pt idx="15413">
                        <c:v>19847.3828125</c:v>
                      </c:pt>
                      <c:pt idx="15414">
                        <c:v>21465.234375</c:v>
                      </c:pt>
                      <c:pt idx="15415">
                        <c:v>21098.4609375</c:v>
                      </c:pt>
                      <c:pt idx="15416">
                        <c:v>20748.1484375</c:v>
                      </c:pt>
                      <c:pt idx="15417">
                        <c:v>21460.7578125</c:v>
                      </c:pt>
                      <c:pt idx="15418">
                        <c:v>21415.828125</c:v>
                      </c:pt>
                      <c:pt idx="15419">
                        <c:v>21367.5625</c:v>
                      </c:pt>
                      <c:pt idx="15420">
                        <c:v>20160.7421875</c:v>
                      </c:pt>
                      <c:pt idx="15421">
                        <c:v>19928.1171875</c:v>
                      </c:pt>
                      <c:pt idx="15422">
                        <c:v>16976.5</c:v>
                      </c:pt>
                      <c:pt idx="15423">
                        <c:v>16382.53125</c:v>
                      </c:pt>
                      <c:pt idx="15424">
                        <c:v>19981.9375</c:v>
                      </c:pt>
                      <c:pt idx="15425">
                        <c:v>17239.15625</c:v>
                      </c:pt>
                      <c:pt idx="15426">
                        <c:v>16856.28125</c:v>
                      </c:pt>
                      <c:pt idx="15427">
                        <c:v>16847.7421875</c:v>
                      </c:pt>
                      <c:pt idx="15428">
                        <c:v>17905.22265625</c:v>
                      </c:pt>
                      <c:pt idx="15429">
                        <c:v>17152.2109375</c:v>
                      </c:pt>
                      <c:pt idx="15430">
                        <c:v>17466.46875</c:v>
                      </c:pt>
                      <c:pt idx="15431">
                        <c:v>17117.921875</c:v>
                      </c:pt>
                      <c:pt idx="15432">
                        <c:v>18485.17578125</c:v>
                      </c:pt>
                      <c:pt idx="15433">
                        <c:v>18859.7734375</c:v>
                      </c:pt>
                      <c:pt idx="15434">
                        <c:v>17915.75390625</c:v>
                      </c:pt>
                      <c:pt idx="15435">
                        <c:v>18793.6875</c:v>
                      </c:pt>
                      <c:pt idx="15436">
                        <c:v>18469.3203125</c:v>
                      </c:pt>
                      <c:pt idx="15437">
                        <c:v>16160.921875</c:v>
                      </c:pt>
                      <c:pt idx="15438">
                        <c:v>14542.546875</c:v>
                      </c:pt>
                      <c:pt idx="15439">
                        <c:v>18562.65625</c:v>
                      </c:pt>
                      <c:pt idx="15440">
                        <c:v>24029.27734375</c:v>
                      </c:pt>
                      <c:pt idx="15441">
                        <c:v>24647.51953125</c:v>
                      </c:pt>
                      <c:pt idx="15442">
                        <c:v>25265.82421875</c:v>
                      </c:pt>
                      <c:pt idx="15443">
                        <c:v>23992.93359375</c:v>
                      </c:pt>
                      <c:pt idx="15444">
                        <c:v>23898.6484375</c:v>
                      </c:pt>
                      <c:pt idx="15445">
                        <c:v>24469.5</c:v>
                      </c:pt>
                      <c:pt idx="15446">
                        <c:v>24917.37109375</c:v>
                      </c:pt>
                      <c:pt idx="15447">
                        <c:v>24349.515625</c:v>
                      </c:pt>
                      <c:pt idx="15448">
                        <c:v>22055.37890625</c:v>
                      </c:pt>
                      <c:pt idx="15449">
                        <c:v>21542.1484375</c:v>
                      </c:pt>
                      <c:pt idx="15450">
                        <c:v>24675.94140625</c:v>
                      </c:pt>
                      <c:pt idx="15451">
                        <c:v>24228.74609375</c:v>
                      </c:pt>
                      <c:pt idx="15452">
                        <c:v>24993.66796875</c:v>
                      </c:pt>
                      <c:pt idx="15453">
                        <c:v>24714.1328125</c:v>
                      </c:pt>
                      <c:pt idx="15454">
                        <c:v>24053.546875</c:v>
                      </c:pt>
                      <c:pt idx="15455">
                        <c:v>15358.296875</c:v>
                      </c:pt>
                      <c:pt idx="15456">
                        <c:v>13215</c:v>
                      </c:pt>
                      <c:pt idx="15457">
                        <c:v>14901.765625</c:v>
                      </c:pt>
                      <c:pt idx="15458">
                        <c:v>15026.8203125</c:v>
                      </c:pt>
                      <c:pt idx="15459">
                        <c:v>12507.0703125</c:v>
                      </c:pt>
                      <c:pt idx="15460">
                        <c:v>11313.796875</c:v>
                      </c:pt>
                      <c:pt idx="15461">
                        <c:v>13969.3046875</c:v>
                      </c:pt>
                      <c:pt idx="15462">
                        <c:v>13390.8515625</c:v>
                      </c:pt>
                      <c:pt idx="15463">
                        <c:v>11586.21875</c:v>
                      </c:pt>
                      <c:pt idx="15464">
                        <c:v>10060.1015625</c:v>
                      </c:pt>
                      <c:pt idx="15465">
                        <c:v>9611.125</c:v>
                      </c:pt>
                      <c:pt idx="15466">
                        <c:v>11245.015625</c:v>
                      </c:pt>
                      <c:pt idx="15467">
                        <c:v>13193.0390625</c:v>
                      </c:pt>
                      <c:pt idx="15468">
                        <c:v>14681.90625</c:v>
                      </c:pt>
                      <c:pt idx="15469">
                        <c:v>16208.171875</c:v>
                      </c:pt>
                      <c:pt idx="15470">
                        <c:v>15792.8515625</c:v>
                      </c:pt>
                      <c:pt idx="15471">
                        <c:v>12522.328125</c:v>
                      </c:pt>
                      <c:pt idx="15472">
                        <c:v>9841.625</c:v>
                      </c:pt>
                      <c:pt idx="15473">
                        <c:v>14790.96875</c:v>
                      </c:pt>
                      <c:pt idx="15474">
                        <c:v>14419.2578125</c:v>
                      </c:pt>
                      <c:pt idx="15475">
                        <c:v>14251.03125</c:v>
                      </c:pt>
                      <c:pt idx="15476">
                        <c:v>12857.09375</c:v>
                      </c:pt>
                      <c:pt idx="15477">
                        <c:v>12219.3671875</c:v>
                      </c:pt>
                      <c:pt idx="15478">
                        <c:v>12175.1875</c:v>
                      </c:pt>
                      <c:pt idx="15479">
                        <c:v>12253.6015625</c:v>
                      </c:pt>
                      <c:pt idx="15480">
                        <c:v>14462.4296875</c:v>
                      </c:pt>
                      <c:pt idx="15481">
                        <c:v>16443.203125</c:v>
                      </c:pt>
                      <c:pt idx="15482">
                        <c:v>16175.1171875</c:v>
                      </c:pt>
                      <c:pt idx="15483">
                        <c:v>16529.0546875</c:v>
                      </c:pt>
                      <c:pt idx="15484">
                        <c:v>14400.09375</c:v>
                      </c:pt>
                      <c:pt idx="15485">
                        <c:v>17282.765625</c:v>
                      </c:pt>
                      <c:pt idx="15486">
                        <c:v>15242.953125</c:v>
                      </c:pt>
                      <c:pt idx="15487">
                        <c:v>14258.3671875</c:v>
                      </c:pt>
                      <c:pt idx="15488">
                        <c:v>13627.203125</c:v>
                      </c:pt>
                      <c:pt idx="15489">
                        <c:v>12673.9609375</c:v>
                      </c:pt>
                      <c:pt idx="15490">
                        <c:v>13549.3125</c:v>
                      </c:pt>
                      <c:pt idx="15491">
                        <c:v>14986.734375</c:v>
                      </c:pt>
                      <c:pt idx="15492">
                        <c:v>17526.5703125</c:v>
                      </c:pt>
                      <c:pt idx="15493">
                        <c:v>18106.5390625</c:v>
                      </c:pt>
                      <c:pt idx="15494">
                        <c:v>17141.9296875</c:v>
                      </c:pt>
                      <c:pt idx="15495">
                        <c:v>15251.3828125</c:v>
                      </c:pt>
                      <c:pt idx="15496">
                        <c:v>13068.6328125</c:v>
                      </c:pt>
                      <c:pt idx="15497">
                        <c:v>9766.5390625</c:v>
                      </c:pt>
                      <c:pt idx="15498">
                        <c:v>17457.2265625</c:v>
                      </c:pt>
                      <c:pt idx="15499">
                        <c:v>18328.7109375</c:v>
                      </c:pt>
                      <c:pt idx="15500">
                        <c:v>23249.68359375</c:v>
                      </c:pt>
                      <c:pt idx="15501">
                        <c:v>23093.73046875</c:v>
                      </c:pt>
                      <c:pt idx="15502">
                        <c:v>22307.73046875</c:v>
                      </c:pt>
                      <c:pt idx="15503">
                        <c:v>23284.109375</c:v>
                      </c:pt>
                      <c:pt idx="15504">
                        <c:v>23346.0390625</c:v>
                      </c:pt>
                      <c:pt idx="15505">
                        <c:v>21397.546875</c:v>
                      </c:pt>
                      <c:pt idx="15506">
                        <c:v>18824.3984375</c:v>
                      </c:pt>
                      <c:pt idx="15507">
                        <c:v>13462.140625</c:v>
                      </c:pt>
                      <c:pt idx="15508">
                        <c:v>13839.609375</c:v>
                      </c:pt>
                      <c:pt idx="15509">
                        <c:v>21137.6015625</c:v>
                      </c:pt>
                      <c:pt idx="15510">
                        <c:v>22539.1953125</c:v>
                      </c:pt>
                      <c:pt idx="15511">
                        <c:v>22184.10546875</c:v>
                      </c:pt>
                      <c:pt idx="15512">
                        <c:v>22086.578125</c:v>
                      </c:pt>
                      <c:pt idx="15513">
                        <c:v>23427.1328125</c:v>
                      </c:pt>
                      <c:pt idx="15514">
                        <c:v>21413.4296875</c:v>
                      </c:pt>
                      <c:pt idx="15515">
                        <c:v>18771.671875</c:v>
                      </c:pt>
                      <c:pt idx="15516">
                        <c:v>16805.28515625</c:v>
                      </c:pt>
                      <c:pt idx="15517">
                        <c:v>14836.96875</c:v>
                      </c:pt>
                      <c:pt idx="15518">
                        <c:v>12496.67578125</c:v>
                      </c:pt>
                      <c:pt idx="15519">
                        <c:v>10473.71875</c:v>
                      </c:pt>
                      <c:pt idx="15520">
                        <c:v>10725.91796875</c:v>
                      </c:pt>
                      <c:pt idx="15521">
                        <c:v>12740.76953125</c:v>
                      </c:pt>
                      <c:pt idx="15522">
                        <c:v>16407.46484375</c:v>
                      </c:pt>
                      <c:pt idx="15523">
                        <c:v>18863.00390625</c:v>
                      </c:pt>
                      <c:pt idx="15524">
                        <c:v>17752.8984375</c:v>
                      </c:pt>
                      <c:pt idx="15525">
                        <c:v>17839.6484375</c:v>
                      </c:pt>
                      <c:pt idx="15526">
                        <c:v>17301.078125</c:v>
                      </c:pt>
                      <c:pt idx="15527">
                        <c:v>18297.71875</c:v>
                      </c:pt>
                      <c:pt idx="15528">
                        <c:v>16703.5390625</c:v>
                      </c:pt>
                      <c:pt idx="15529">
                        <c:v>17117.8515625</c:v>
                      </c:pt>
                      <c:pt idx="15530">
                        <c:v>20250.265625</c:v>
                      </c:pt>
                      <c:pt idx="15531">
                        <c:v>21004.59375</c:v>
                      </c:pt>
                      <c:pt idx="15532">
                        <c:v>17201.3515625</c:v>
                      </c:pt>
                      <c:pt idx="15533">
                        <c:v>21821.78515625</c:v>
                      </c:pt>
                      <c:pt idx="15534">
                        <c:v>21711.2265625</c:v>
                      </c:pt>
                      <c:pt idx="15535">
                        <c:v>21667.3125</c:v>
                      </c:pt>
                      <c:pt idx="15536">
                        <c:v>20699.3359375</c:v>
                      </c:pt>
                      <c:pt idx="15537">
                        <c:v>19779.203125</c:v>
                      </c:pt>
                      <c:pt idx="15538">
                        <c:v>20400.83984375</c:v>
                      </c:pt>
                      <c:pt idx="15539">
                        <c:v>21686.01171875</c:v>
                      </c:pt>
                      <c:pt idx="15540">
                        <c:v>20330.05859375</c:v>
                      </c:pt>
                      <c:pt idx="15541">
                        <c:v>20008.05859375</c:v>
                      </c:pt>
                      <c:pt idx="15542">
                        <c:v>20158.9453125</c:v>
                      </c:pt>
                      <c:pt idx="15543">
                        <c:v>21753.05078125</c:v>
                      </c:pt>
                      <c:pt idx="15544">
                        <c:v>19826.83984375</c:v>
                      </c:pt>
                      <c:pt idx="15545">
                        <c:v>21569.8046875</c:v>
                      </c:pt>
                      <c:pt idx="15546">
                        <c:v>20954.1875</c:v>
                      </c:pt>
                      <c:pt idx="15547">
                        <c:v>17982.0390625</c:v>
                      </c:pt>
                      <c:pt idx="15548">
                        <c:v>21284.0078125</c:v>
                      </c:pt>
                      <c:pt idx="15549">
                        <c:v>20961.5625</c:v>
                      </c:pt>
                      <c:pt idx="15550">
                        <c:v>21660.3125</c:v>
                      </c:pt>
                      <c:pt idx="15551">
                        <c:v>19647.859375</c:v>
                      </c:pt>
                      <c:pt idx="15552">
                        <c:v>19599.4375</c:v>
                      </c:pt>
                      <c:pt idx="15553">
                        <c:v>18623.859375</c:v>
                      </c:pt>
                      <c:pt idx="15554">
                        <c:v>20896.625</c:v>
                      </c:pt>
                      <c:pt idx="15555">
                        <c:v>21035.234375</c:v>
                      </c:pt>
                      <c:pt idx="15556">
                        <c:v>16964.6953125</c:v>
                      </c:pt>
                      <c:pt idx="15557">
                        <c:v>21095.58984375</c:v>
                      </c:pt>
                      <c:pt idx="15558">
                        <c:v>22024.1328125</c:v>
                      </c:pt>
                      <c:pt idx="15559">
                        <c:v>21785.94921875</c:v>
                      </c:pt>
                      <c:pt idx="15560">
                        <c:v>23986.2734375</c:v>
                      </c:pt>
                      <c:pt idx="15561">
                        <c:v>24341.15625</c:v>
                      </c:pt>
                      <c:pt idx="15562">
                        <c:v>22415.0625</c:v>
                      </c:pt>
                      <c:pt idx="15563">
                        <c:v>22259.59765625</c:v>
                      </c:pt>
                      <c:pt idx="15564">
                        <c:v>19824.9296875</c:v>
                      </c:pt>
                      <c:pt idx="15565">
                        <c:v>19753.234375</c:v>
                      </c:pt>
                      <c:pt idx="15566">
                        <c:v>20550.640625</c:v>
                      </c:pt>
                      <c:pt idx="15567">
                        <c:v>20989.01953125</c:v>
                      </c:pt>
                      <c:pt idx="15568">
                        <c:v>24191.1640625</c:v>
                      </c:pt>
                      <c:pt idx="15569">
                        <c:v>24270.6953125</c:v>
                      </c:pt>
                      <c:pt idx="15570">
                        <c:v>24335.5</c:v>
                      </c:pt>
                      <c:pt idx="15571">
                        <c:v>24398.4296875</c:v>
                      </c:pt>
                      <c:pt idx="15572">
                        <c:v>21920.00390625</c:v>
                      </c:pt>
                      <c:pt idx="15573">
                        <c:v>20617.265625</c:v>
                      </c:pt>
                      <c:pt idx="15574">
                        <c:v>17486.640625</c:v>
                      </c:pt>
                      <c:pt idx="15575">
                        <c:v>11909.8203125</c:v>
                      </c:pt>
                      <c:pt idx="15576">
                        <c:v>11879.640625</c:v>
                      </c:pt>
                      <c:pt idx="15577">
                        <c:v>10122.53125</c:v>
                      </c:pt>
                      <c:pt idx="15578">
                        <c:v>9999.2421875</c:v>
                      </c:pt>
                      <c:pt idx="15579">
                        <c:v>9865.5234375</c:v>
                      </c:pt>
                      <c:pt idx="15580">
                        <c:v>6571.65625</c:v>
                      </c:pt>
                      <c:pt idx="15581">
                        <c:v>10659.1015625</c:v>
                      </c:pt>
                      <c:pt idx="15582">
                        <c:v>9180.265625</c:v>
                      </c:pt>
                      <c:pt idx="15583">
                        <c:v>11488.5234375</c:v>
                      </c:pt>
                      <c:pt idx="15584">
                        <c:v>11794.0859375</c:v>
                      </c:pt>
                      <c:pt idx="15585">
                        <c:v>9926.59375</c:v>
                      </c:pt>
                      <c:pt idx="15586">
                        <c:v>4300.3359375</c:v>
                      </c:pt>
                      <c:pt idx="15587">
                        <c:v>9072.5859375</c:v>
                      </c:pt>
                      <c:pt idx="15588">
                        <c:v>12016.1796875</c:v>
                      </c:pt>
                      <c:pt idx="15589">
                        <c:v>10533</c:v>
                      </c:pt>
                      <c:pt idx="15590">
                        <c:v>24734.1796875</c:v>
                      </c:pt>
                      <c:pt idx="15591">
                        <c:v>26306.58984375</c:v>
                      </c:pt>
                      <c:pt idx="15592">
                        <c:v>24361.5</c:v>
                      </c:pt>
                      <c:pt idx="15593">
                        <c:v>25109.6328125</c:v>
                      </c:pt>
                      <c:pt idx="15594">
                        <c:v>26652.2421875</c:v>
                      </c:pt>
                      <c:pt idx="15595">
                        <c:v>26668.171875</c:v>
                      </c:pt>
                      <c:pt idx="15596">
                        <c:v>24701.0234375</c:v>
                      </c:pt>
                      <c:pt idx="15597">
                        <c:v>22155.6171875</c:v>
                      </c:pt>
                      <c:pt idx="15598">
                        <c:v>24538.02734375</c:v>
                      </c:pt>
                      <c:pt idx="15599">
                        <c:v>23308.75</c:v>
                      </c:pt>
                      <c:pt idx="15600">
                        <c:v>23569.66796875</c:v>
                      </c:pt>
                      <c:pt idx="15601">
                        <c:v>23018.3515625</c:v>
                      </c:pt>
                      <c:pt idx="15602">
                        <c:v>25092.015625</c:v>
                      </c:pt>
                      <c:pt idx="15603">
                        <c:v>26179.78515625</c:v>
                      </c:pt>
                      <c:pt idx="15604">
                        <c:v>22711.0390625</c:v>
                      </c:pt>
                      <c:pt idx="15605">
                        <c:v>23230.2421875</c:v>
                      </c:pt>
                      <c:pt idx="15606">
                        <c:v>23047.8125</c:v>
                      </c:pt>
                      <c:pt idx="15607">
                        <c:v>24027.40625</c:v>
                      </c:pt>
                      <c:pt idx="15608">
                        <c:v>24561.5546875</c:v>
                      </c:pt>
                      <c:pt idx="15609">
                        <c:v>23415.5234375</c:v>
                      </c:pt>
                      <c:pt idx="15610">
                        <c:v>22217.484375</c:v>
                      </c:pt>
                      <c:pt idx="15611">
                        <c:v>24964.953125</c:v>
                      </c:pt>
                      <c:pt idx="15612">
                        <c:v>23777.578125</c:v>
                      </c:pt>
                      <c:pt idx="15613">
                        <c:v>23552.3046875</c:v>
                      </c:pt>
                      <c:pt idx="15614">
                        <c:v>23683.96875</c:v>
                      </c:pt>
                      <c:pt idx="15615">
                        <c:v>23541.765625</c:v>
                      </c:pt>
                      <c:pt idx="15616">
                        <c:v>24202.2421875</c:v>
                      </c:pt>
                      <c:pt idx="15617">
                        <c:v>23467.359375</c:v>
                      </c:pt>
                      <c:pt idx="15618">
                        <c:v>23256.03125</c:v>
                      </c:pt>
                      <c:pt idx="15619">
                        <c:v>23606.953125</c:v>
                      </c:pt>
                      <c:pt idx="15620">
                        <c:v>17079.671875</c:v>
                      </c:pt>
                      <c:pt idx="15621">
                        <c:v>16261.71875</c:v>
                      </c:pt>
                      <c:pt idx="15622">
                        <c:v>16071.3203125</c:v>
                      </c:pt>
                      <c:pt idx="15623">
                        <c:v>17067.51171875</c:v>
                      </c:pt>
                      <c:pt idx="15624">
                        <c:v>18852.53125</c:v>
                      </c:pt>
                      <c:pt idx="15625">
                        <c:v>17751.37890625</c:v>
                      </c:pt>
                      <c:pt idx="15626">
                        <c:v>18280.90625</c:v>
                      </c:pt>
                      <c:pt idx="15627">
                        <c:v>17824.5546875</c:v>
                      </c:pt>
                      <c:pt idx="15628">
                        <c:v>17482.3671875</c:v>
                      </c:pt>
                      <c:pt idx="15629">
                        <c:v>18682.87109375</c:v>
                      </c:pt>
                      <c:pt idx="15630">
                        <c:v>17110.21875</c:v>
                      </c:pt>
                      <c:pt idx="15631">
                        <c:v>16305.2265625</c:v>
                      </c:pt>
                      <c:pt idx="15632">
                        <c:v>19398.16796875</c:v>
                      </c:pt>
                      <c:pt idx="15633">
                        <c:v>19274.390625</c:v>
                      </c:pt>
                      <c:pt idx="15634">
                        <c:v>19029.94921875</c:v>
                      </c:pt>
                      <c:pt idx="15635">
                        <c:v>22759.828125</c:v>
                      </c:pt>
                      <c:pt idx="15636">
                        <c:v>21734.015625</c:v>
                      </c:pt>
                      <c:pt idx="15637">
                        <c:v>22564.4921875</c:v>
                      </c:pt>
                      <c:pt idx="15638">
                        <c:v>22945.296875</c:v>
                      </c:pt>
                      <c:pt idx="15639">
                        <c:v>21280.203125</c:v>
                      </c:pt>
                      <c:pt idx="15640">
                        <c:v>22284.890625</c:v>
                      </c:pt>
                      <c:pt idx="15641">
                        <c:v>21462.1640625</c:v>
                      </c:pt>
                      <c:pt idx="15642">
                        <c:v>22198.203125</c:v>
                      </c:pt>
                      <c:pt idx="15643">
                        <c:v>23197.6640625</c:v>
                      </c:pt>
                      <c:pt idx="15644">
                        <c:v>21838.890625</c:v>
                      </c:pt>
                      <c:pt idx="15645">
                        <c:v>20486.3671875</c:v>
                      </c:pt>
                      <c:pt idx="15646">
                        <c:v>20713.796875</c:v>
                      </c:pt>
                      <c:pt idx="15647">
                        <c:v>23428.0390625</c:v>
                      </c:pt>
                      <c:pt idx="15648">
                        <c:v>23364.75</c:v>
                      </c:pt>
                      <c:pt idx="15649">
                        <c:v>21370.3203125</c:v>
                      </c:pt>
                      <c:pt idx="15650">
                        <c:v>12893.34375</c:v>
                      </c:pt>
                      <c:pt idx="15651">
                        <c:v>10877.0703125</c:v>
                      </c:pt>
                      <c:pt idx="15652">
                        <c:v>14301.796875</c:v>
                      </c:pt>
                      <c:pt idx="15653">
                        <c:v>13969.7578125</c:v>
                      </c:pt>
                      <c:pt idx="15654">
                        <c:v>12116.28125</c:v>
                      </c:pt>
                      <c:pt idx="15655">
                        <c:v>11194.6484375</c:v>
                      </c:pt>
                      <c:pt idx="15656">
                        <c:v>11370.6015625</c:v>
                      </c:pt>
                      <c:pt idx="15657">
                        <c:v>12041.1484375</c:v>
                      </c:pt>
                      <c:pt idx="15658">
                        <c:v>13896.96875</c:v>
                      </c:pt>
                      <c:pt idx="15659">
                        <c:v>13618.15625</c:v>
                      </c:pt>
                      <c:pt idx="15660">
                        <c:v>14198.4375</c:v>
                      </c:pt>
                      <c:pt idx="15661">
                        <c:v>13801.9453125</c:v>
                      </c:pt>
                      <c:pt idx="15662">
                        <c:v>13355.98046875</c:v>
                      </c:pt>
                      <c:pt idx="15663">
                        <c:v>13260.59765625</c:v>
                      </c:pt>
                      <c:pt idx="15664">
                        <c:v>14302.3515625</c:v>
                      </c:pt>
                      <c:pt idx="15665">
                        <c:v>26693.24609375</c:v>
                      </c:pt>
                      <c:pt idx="15666">
                        <c:v>26483.44140625</c:v>
                      </c:pt>
                      <c:pt idx="15667">
                        <c:v>25338.72265625</c:v>
                      </c:pt>
                      <c:pt idx="15668">
                        <c:v>24509.51171875</c:v>
                      </c:pt>
                      <c:pt idx="15669">
                        <c:v>24112.32421875</c:v>
                      </c:pt>
                      <c:pt idx="15670">
                        <c:v>25308.21484375</c:v>
                      </c:pt>
                      <c:pt idx="15671">
                        <c:v>26579.19921875</c:v>
                      </c:pt>
                      <c:pt idx="15672">
                        <c:v>25831.94921875</c:v>
                      </c:pt>
                      <c:pt idx="15673">
                        <c:v>26512.0234375</c:v>
                      </c:pt>
                      <c:pt idx="15674">
                        <c:v>25555.4921875</c:v>
                      </c:pt>
                      <c:pt idx="15675">
                        <c:v>25221.31640625</c:v>
                      </c:pt>
                      <c:pt idx="15676">
                        <c:v>25555.3671875</c:v>
                      </c:pt>
                      <c:pt idx="15677">
                        <c:v>26773.4140625</c:v>
                      </c:pt>
                      <c:pt idx="15678">
                        <c:v>26379.88671875</c:v>
                      </c:pt>
                      <c:pt idx="15679">
                        <c:v>26118.25390625</c:v>
                      </c:pt>
                      <c:pt idx="15680">
                        <c:v>16921.1328125</c:v>
                      </c:pt>
                      <c:pt idx="15681">
                        <c:v>15121.4140625</c:v>
                      </c:pt>
                      <c:pt idx="15682">
                        <c:v>13668.171875</c:v>
                      </c:pt>
                      <c:pt idx="15683">
                        <c:v>12867.3203125</c:v>
                      </c:pt>
                      <c:pt idx="15684">
                        <c:v>11425.78125</c:v>
                      </c:pt>
                      <c:pt idx="15685">
                        <c:v>13061.8359375</c:v>
                      </c:pt>
                      <c:pt idx="15686">
                        <c:v>15165.171875</c:v>
                      </c:pt>
                      <c:pt idx="15687">
                        <c:v>17036.890625</c:v>
                      </c:pt>
                      <c:pt idx="15688">
                        <c:v>14641.8828125</c:v>
                      </c:pt>
                      <c:pt idx="15689">
                        <c:v>13174.9609375</c:v>
                      </c:pt>
                      <c:pt idx="15690">
                        <c:v>15752.8984375</c:v>
                      </c:pt>
                      <c:pt idx="15691">
                        <c:v>16631.75</c:v>
                      </c:pt>
                      <c:pt idx="15692">
                        <c:v>16393.265625</c:v>
                      </c:pt>
                      <c:pt idx="15693">
                        <c:v>15205.24609375</c:v>
                      </c:pt>
                      <c:pt idx="15694">
                        <c:v>14305.7890625</c:v>
                      </c:pt>
                      <c:pt idx="15695">
                        <c:v>19353</c:v>
                      </c:pt>
                      <c:pt idx="15696">
                        <c:v>19407.1171875</c:v>
                      </c:pt>
                      <c:pt idx="15697">
                        <c:v>19086.5390625</c:v>
                      </c:pt>
                      <c:pt idx="15698">
                        <c:v>17255.5</c:v>
                      </c:pt>
                      <c:pt idx="15699">
                        <c:v>16018.5703125</c:v>
                      </c:pt>
                      <c:pt idx="15700">
                        <c:v>16617.3359375</c:v>
                      </c:pt>
                      <c:pt idx="15701">
                        <c:v>19124.1484375</c:v>
                      </c:pt>
                      <c:pt idx="15702">
                        <c:v>16840.1328125</c:v>
                      </c:pt>
                      <c:pt idx="15703">
                        <c:v>15317.6484375</c:v>
                      </c:pt>
                      <c:pt idx="15704">
                        <c:v>13338.8359375</c:v>
                      </c:pt>
                      <c:pt idx="15705">
                        <c:v>13539.59375</c:v>
                      </c:pt>
                      <c:pt idx="15706">
                        <c:v>17164.02734375</c:v>
                      </c:pt>
                      <c:pt idx="15707">
                        <c:v>19478.08984375</c:v>
                      </c:pt>
                      <c:pt idx="15708">
                        <c:v>16412.2890625</c:v>
                      </c:pt>
                      <c:pt idx="15709">
                        <c:v>13946.8046875</c:v>
                      </c:pt>
                      <c:pt idx="15710">
                        <c:v>25584.1328125</c:v>
                      </c:pt>
                      <c:pt idx="15711">
                        <c:v>23198.5078125</c:v>
                      </c:pt>
                      <c:pt idx="15712">
                        <c:v>25432.6484375</c:v>
                      </c:pt>
                      <c:pt idx="15713">
                        <c:v>27164.640625</c:v>
                      </c:pt>
                      <c:pt idx="15714">
                        <c:v>26914.75</c:v>
                      </c:pt>
                      <c:pt idx="15715">
                        <c:v>25220.84375</c:v>
                      </c:pt>
                      <c:pt idx="15716">
                        <c:v>24202.4140625</c:v>
                      </c:pt>
                      <c:pt idx="15717">
                        <c:v>27382.3046875</c:v>
                      </c:pt>
                      <c:pt idx="15718">
                        <c:v>25748.734375</c:v>
                      </c:pt>
                      <c:pt idx="15719">
                        <c:v>25008.3125</c:v>
                      </c:pt>
                      <c:pt idx="15720">
                        <c:v>24757.453125</c:v>
                      </c:pt>
                      <c:pt idx="15721">
                        <c:v>25992.6953125</c:v>
                      </c:pt>
                      <c:pt idx="15722">
                        <c:v>25789.140625</c:v>
                      </c:pt>
                      <c:pt idx="15723">
                        <c:v>26605.640625</c:v>
                      </c:pt>
                      <c:pt idx="15724">
                        <c:v>26516</c:v>
                      </c:pt>
                      <c:pt idx="15725">
                        <c:v>15975.078125</c:v>
                      </c:pt>
                      <c:pt idx="15726">
                        <c:v>14620.9921875</c:v>
                      </c:pt>
                      <c:pt idx="15727">
                        <c:v>13850.96875</c:v>
                      </c:pt>
                      <c:pt idx="15728">
                        <c:v>12662.1796875</c:v>
                      </c:pt>
                      <c:pt idx="15729">
                        <c:v>13537.1328125</c:v>
                      </c:pt>
                      <c:pt idx="15730">
                        <c:v>15904.0703125</c:v>
                      </c:pt>
                      <c:pt idx="15731">
                        <c:v>16726.4609375</c:v>
                      </c:pt>
                      <c:pt idx="15732">
                        <c:v>18216.9375</c:v>
                      </c:pt>
                      <c:pt idx="15733">
                        <c:v>18533.140625</c:v>
                      </c:pt>
                      <c:pt idx="15734">
                        <c:v>17466.6484375</c:v>
                      </c:pt>
                      <c:pt idx="15735">
                        <c:v>15795.03125</c:v>
                      </c:pt>
                      <c:pt idx="15736">
                        <c:v>13483.9375</c:v>
                      </c:pt>
                      <c:pt idx="15737">
                        <c:v>10842.703125</c:v>
                      </c:pt>
                      <c:pt idx="15738">
                        <c:v>16579.9296875</c:v>
                      </c:pt>
                      <c:pt idx="15739">
                        <c:v>17090.15625</c:v>
                      </c:pt>
                      <c:pt idx="15740">
                        <c:v>14616.90625</c:v>
                      </c:pt>
                      <c:pt idx="15741">
                        <c:v>13873.3515625</c:v>
                      </c:pt>
                      <c:pt idx="15742">
                        <c:v>14801.8671875</c:v>
                      </c:pt>
                      <c:pt idx="15743">
                        <c:v>11439.4609375</c:v>
                      </c:pt>
                      <c:pt idx="15744">
                        <c:v>10899.71875</c:v>
                      </c:pt>
                      <c:pt idx="15745">
                        <c:v>9729.4296875</c:v>
                      </c:pt>
                      <c:pt idx="15746">
                        <c:v>9861.296875</c:v>
                      </c:pt>
                      <c:pt idx="15747">
                        <c:v>14415.984375</c:v>
                      </c:pt>
                      <c:pt idx="15748">
                        <c:v>13008.765625</c:v>
                      </c:pt>
                      <c:pt idx="15749">
                        <c:v>11269.234375</c:v>
                      </c:pt>
                      <c:pt idx="15750">
                        <c:v>13680.9765625</c:v>
                      </c:pt>
                      <c:pt idx="15751">
                        <c:v>13984.7421875</c:v>
                      </c:pt>
                      <c:pt idx="15752">
                        <c:v>10456.328125</c:v>
                      </c:pt>
                      <c:pt idx="15753">
                        <c:v>7034.125</c:v>
                      </c:pt>
                      <c:pt idx="15754">
                        <c:v>14730.5546875</c:v>
                      </c:pt>
                    </c:numCache>
                  </c:numRef>
                </c:xVal>
                <c:yVal>
                  <c:numRef>
                    <c:extLst>
                      <c:ext uri="{02D57815-91ED-43cb-92C2-25804820EDAC}">
                        <c15:formulaRef>
                          <c15:sqref>'[shaded_bars_plot_maker_20240404.xlsx]Thermal MW vs PC Hours'!$K$7:$K$15761</c15:sqref>
                        </c15:formulaRef>
                      </c:ext>
                    </c:extLst>
                    <c:numCache>
                      <c:formatCode>_(* #,##0_);_(* \(#,##0\);_(* "-"??_);_(@_)</c:formatCode>
                      <c:ptCount val="15755"/>
                      <c:pt idx="0">
                        <c:v>57671.788696289063</c:v>
                      </c:pt>
                      <c:pt idx="1">
                        <c:v>64397.760787963867</c:v>
                      </c:pt>
                      <c:pt idx="2">
                        <c:v>63801.260787963867</c:v>
                      </c:pt>
                      <c:pt idx="3">
                        <c:v>63928.594345092773</c:v>
                      </c:pt>
                      <c:pt idx="4">
                        <c:v>63927.746627807617</c:v>
                      </c:pt>
                      <c:pt idx="5">
                        <c:v>64496.246627807617</c:v>
                      </c:pt>
                      <c:pt idx="6">
                        <c:v>64125.246627807617</c:v>
                      </c:pt>
                      <c:pt idx="7">
                        <c:v>64753.293441772461</c:v>
                      </c:pt>
                      <c:pt idx="8">
                        <c:v>64639.545394897461</c:v>
                      </c:pt>
                      <c:pt idx="9">
                        <c:v>65161.076705932617</c:v>
                      </c:pt>
                      <c:pt idx="10">
                        <c:v>65161.076705932617</c:v>
                      </c:pt>
                      <c:pt idx="11">
                        <c:v>65161.076705932617</c:v>
                      </c:pt>
                      <c:pt idx="12">
                        <c:v>65229.419540405273</c:v>
                      </c:pt>
                      <c:pt idx="13">
                        <c:v>66867.596298217773</c:v>
                      </c:pt>
                      <c:pt idx="14">
                        <c:v>68566.003532409668</c:v>
                      </c:pt>
                      <c:pt idx="15">
                        <c:v>68396.885330200195</c:v>
                      </c:pt>
                      <c:pt idx="16">
                        <c:v>68394.962356567383</c:v>
                      </c:pt>
                      <c:pt idx="17">
                        <c:v>67835.36946105957</c:v>
                      </c:pt>
                      <c:pt idx="18">
                        <c:v>70164.982498168945</c:v>
                      </c:pt>
                      <c:pt idx="19">
                        <c:v>69793.982498168945</c:v>
                      </c:pt>
                      <c:pt idx="20">
                        <c:v>69411.30924987793</c:v>
                      </c:pt>
                      <c:pt idx="21">
                        <c:v>69411.30924987793</c:v>
                      </c:pt>
                      <c:pt idx="22">
                        <c:v>68833.45002746582</c:v>
                      </c:pt>
                      <c:pt idx="23">
                        <c:v>68833.45002746582</c:v>
                      </c:pt>
                      <c:pt idx="24">
                        <c:v>69762.737014770508</c:v>
                      </c:pt>
                      <c:pt idx="25">
                        <c:v>63527.726394653306</c:v>
                      </c:pt>
                      <c:pt idx="26">
                        <c:v>59290.296371459961</c:v>
                      </c:pt>
                      <c:pt idx="27">
                        <c:v>59290.296432495117</c:v>
                      </c:pt>
                      <c:pt idx="28">
                        <c:v>66219.901962280273</c:v>
                      </c:pt>
                      <c:pt idx="29">
                        <c:v>66219.901901245117</c:v>
                      </c:pt>
                      <c:pt idx="30">
                        <c:v>65821.863357543916</c:v>
                      </c:pt>
                      <c:pt idx="31">
                        <c:v>65450.863357543923</c:v>
                      </c:pt>
                      <c:pt idx="32">
                        <c:v>65448.940383911118</c:v>
                      </c:pt>
                      <c:pt idx="33">
                        <c:v>65639.463409423814</c:v>
                      </c:pt>
                      <c:pt idx="34">
                        <c:v>66092.363311767564</c:v>
                      </c:pt>
                      <c:pt idx="35">
                        <c:v>67017.541290283203</c:v>
                      </c:pt>
                      <c:pt idx="36">
                        <c:v>67090.441192626953</c:v>
                      </c:pt>
                      <c:pt idx="37">
                        <c:v>67167.341033935547</c:v>
                      </c:pt>
                      <c:pt idx="38">
                        <c:v>67252.291290283203</c:v>
                      </c:pt>
                      <c:pt idx="39">
                        <c:v>67231.074493408203</c:v>
                      </c:pt>
                      <c:pt idx="40">
                        <c:v>67227.074432373047</c:v>
                      </c:pt>
                      <c:pt idx="41">
                        <c:v>56444.941940307617</c:v>
                      </c:pt>
                      <c:pt idx="42">
                        <c:v>56444.941879272461</c:v>
                      </c:pt>
                      <c:pt idx="43">
                        <c:v>56444.941940307617</c:v>
                      </c:pt>
                      <c:pt idx="44">
                        <c:v>56444.941940307617</c:v>
                      </c:pt>
                      <c:pt idx="45">
                        <c:v>70078.531143188477</c:v>
                      </c:pt>
                      <c:pt idx="46">
                        <c:v>69959.553115844727</c:v>
                      </c:pt>
                      <c:pt idx="47">
                        <c:v>69926.553848266602</c:v>
                      </c:pt>
                      <c:pt idx="48">
                        <c:v>69356.35334777832</c:v>
                      </c:pt>
                      <c:pt idx="49">
                        <c:v>69634.353469848633</c:v>
                      </c:pt>
                      <c:pt idx="50">
                        <c:v>69344.27668762207</c:v>
                      </c:pt>
                      <c:pt idx="51">
                        <c:v>69240.676467895508</c:v>
                      </c:pt>
                      <c:pt idx="52">
                        <c:v>68307.985916137695</c:v>
                      </c:pt>
                      <c:pt idx="53">
                        <c:v>68307.98567199707</c:v>
                      </c:pt>
                      <c:pt idx="54">
                        <c:v>67445.908767700195</c:v>
                      </c:pt>
                      <c:pt idx="55">
                        <c:v>67701.90901184082</c:v>
                      </c:pt>
                      <c:pt idx="56">
                        <c:v>68404.817581176743</c:v>
                      </c:pt>
                      <c:pt idx="57">
                        <c:v>68058.340408325195</c:v>
                      </c:pt>
                      <c:pt idx="58">
                        <c:v>68113.94026184082</c:v>
                      </c:pt>
                      <c:pt idx="59">
                        <c:v>66637.715713500977</c:v>
                      </c:pt>
                      <c:pt idx="60">
                        <c:v>70555.217483520508</c:v>
                      </c:pt>
                      <c:pt idx="61">
                        <c:v>70619.984207153306</c:v>
                      </c:pt>
                      <c:pt idx="62">
                        <c:v>70710.096572875977</c:v>
                      </c:pt>
                      <c:pt idx="63">
                        <c:v>70557.019668579102</c:v>
                      </c:pt>
                      <c:pt idx="64">
                        <c:v>68615.069778442383</c:v>
                      </c:pt>
                      <c:pt idx="65">
                        <c:v>64933.192428588867</c:v>
                      </c:pt>
                      <c:pt idx="66">
                        <c:v>64357.856491088867</c:v>
                      </c:pt>
                      <c:pt idx="67">
                        <c:v>64352.434616088867</c:v>
                      </c:pt>
                      <c:pt idx="68">
                        <c:v>65496.270614624023</c:v>
                      </c:pt>
                      <c:pt idx="69">
                        <c:v>65496.27067565918</c:v>
                      </c:pt>
                      <c:pt idx="70">
                        <c:v>70303.251739501953</c:v>
                      </c:pt>
                      <c:pt idx="71">
                        <c:v>70303.251739501953</c:v>
                      </c:pt>
                      <c:pt idx="72">
                        <c:v>70303.251739501953</c:v>
                      </c:pt>
                      <c:pt idx="73">
                        <c:v>71075.052124023438</c:v>
                      </c:pt>
                      <c:pt idx="74">
                        <c:v>71466.852905273438</c:v>
                      </c:pt>
                      <c:pt idx="75">
                        <c:v>69879.26603698729</c:v>
                      </c:pt>
                      <c:pt idx="76">
                        <c:v>70679.34416198729</c:v>
                      </c:pt>
                      <c:pt idx="77">
                        <c:v>72317.177566528306</c:v>
                      </c:pt>
                      <c:pt idx="78">
                        <c:v>71800.624343872056</c:v>
                      </c:pt>
                      <c:pt idx="79">
                        <c:v>71800.624099731445</c:v>
                      </c:pt>
                      <c:pt idx="80">
                        <c:v>71426.768630981445</c:v>
                      </c:pt>
                      <c:pt idx="81">
                        <c:v>71424.845779418945</c:v>
                      </c:pt>
                      <c:pt idx="82">
                        <c:v>71187.168533325195</c:v>
                      </c:pt>
                      <c:pt idx="83">
                        <c:v>71149.090652465806</c:v>
                      </c:pt>
                      <c:pt idx="84">
                        <c:v>71047.972000122056</c:v>
                      </c:pt>
                      <c:pt idx="85">
                        <c:v>70444.748367309556</c:v>
                      </c:pt>
                      <c:pt idx="86">
                        <c:v>70304.440261840806</c:v>
                      </c:pt>
                      <c:pt idx="87">
                        <c:v>70277.271194457993</c:v>
                      </c:pt>
                      <c:pt idx="88">
                        <c:v>70302.947708129883</c:v>
                      </c:pt>
                      <c:pt idx="89">
                        <c:v>69600.053909301743</c:v>
                      </c:pt>
                      <c:pt idx="90">
                        <c:v>69403.18278503418</c:v>
                      </c:pt>
                      <c:pt idx="91">
                        <c:v>71083.780838012695</c:v>
                      </c:pt>
                      <c:pt idx="92">
                        <c:v>71085.704910278306</c:v>
                      </c:pt>
                      <c:pt idx="93">
                        <c:v>70873.548904418945</c:v>
                      </c:pt>
                      <c:pt idx="94">
                        <c:v>70605.548904418945</c:v>
                      </c:pt>
                      <c:pt idx="95">
                        <c:v>70509.794998168945</c:v>
                      </c:pt>
                      <c:pt idx="96">
                        <c:v>70405.293289184556</c:v>
                      </c:pt>
                      <c:pt idx="97">
                        <c:v>70955.595291137695</c:v>
                      </c:pt>
                      <c:pt idx="98">
                        <c:v>70957.518142700195</c:v>
                      </c:pt>
                      <c:pt idx="99">
                        <c:v>69974.518142700195</c:v>
                      </c:pt>
                      <c:pt idx="100">
                        <c:v>69986.780838012695</c:v>
                      </c:pt>
                      <c:pt idx="101">
                        <c:v>69943.872634887695</c:v>
                      </c:pt>
                      <c:pt idx="102">
                        <c:v>69301.101882934556</c:v>
                      </c:pt>
                      <c:pt idx="103">
                        <c:v>69475.778396606445</c:v>
                      </c:pt>
                      <c:pt idx="104">
                        <c:v>69365.809646606445</c:v>
                      </c:pt>
                      <c:pt idx="105">
                        <c:v>54432.298263549805</c:v>
                      </c:pt>
                      <c:pt idx="106">
                        <c:v>54431.731857299805</c:v>
                      </c:pt>
                      <c:pt idx="107">
                        <c:v>54039.931076049805</c:v>
                      </c:pt>
                      <c:pt idx="108">
                        <c:v>54431.434982299805</c:v>
                      </c:pt>
                      <c:pt idx="109">
                        <c:v>54955.434982299805</c:v>
                      </c:pt>
                      <c:pt idx="110">
                        <c:v>54699.435043334961</c:v>
                      </c:pt>
                      <c:pt idx="111">
                        <c:v>54003.433212280273</c:v>
                      </c:pt>
                      <c:pt idx="112">
                        <c:v>55649.065414428711</c:v>
                      </c:pt>
                      <c:pt idx="113">
                        <c:v>55309.465133666992</c:v>
                      </c:pt>
                      <c:pt idx="114">
                        <c:v>55610.098495483398</c:v>
                      </c:pt>
                      <c:pt idx="115">
                        <c:v>55610.098434448242</c:v>
                      </c:pt>
                      <c:pt idx="116">
                        <c:v>55610.098556518555</c:v>
                      </c:pt>
                      <c:pt idx="117">
                        <c:v>69354.962646484375</c:v>
                      </c:pt>
                      <c:pt idx="118">
                        <c:v>68497.842102050781</c:v>
                      </c:pt>
                      <c:pt idx="119">
                        <c:v>68492.072692871094</c:v>
                      </c:pt>
                      <c:pt idx="120">
                        <c:v>69377.182083129883</c:v>
                      </c:pt>
                      <c:pt idx="121">
                        <c:v>59384.989608764648</c:v>
                      </c:pt>
                      <c:pt idx="122">
                        <c:v>59384.989608764648</c:v>
                      </c:pt>
                      <c:pt idx="123">
                        <c:v>59384.989608764648</c:v>
                      </c:pt>
                      <c:pt idx="124">
                        <c:v>58238.669296264648</c:v>
                      </c:pt>
                      <c:pt idx="125">
                        <c:v>58238.630035400391</c:v>
                      </c:pt>
                      <c:pt idx="126">
                        <c:v>58238.629974365234</c:v>
                      </c:pt>
                      <c:pt idx="127">
                        <c:v>58238.629974365234</c:v>
                      </c:pt>
                      <c:pt idx="128">
                        <c:v>58205.069869995117</c:v>
                      </c:pt>
                      <c:pt idx="129">
                        <c:v>57947.066024780273</c:v>
                      </c:pt>
                      <c:pt idx="130">
                        <c:v>67995.683944702148</c:v>
                      </c:pt>
                      <c:pt idx="131">
                        <c:v>67010.76091003418</c:v>
                      </c:pt>
                      <c:pt idx="132">
                        <c:v>69441.815444946289</c:v>
                      </c:pt>
                      <c:pt idx="133">
                        <c:v>69441.815505981445</c:v>
                      </c:pt>
                      <c:pt idx="134">
                        <c:v>69443.453201293945</c:v>
                      </c:pt>
                      <c:pt idx="135">
                        <c:v>69916.464736938477</c:v>
                      </c:pt>
                      <c:pt idx="136">
                        <c:v>70176.387832641587</c:v>
                      </c:pt>
                      <c:pt idx="137">
                        <c:v>70174.464736938477</c:v>
                      </c:pt>
                      <c:pt idx="138">
                        <c:v>71487.551246643066</c:v>
                      </c:pt>
                      <c:pt idx="139">
                        <c:v>71494.628273010239</c:v>
                      </c:pt>
                      <c:pt idx="140">
                        <c:v>69315.996170043945</c:v>
                      </c:pt>
                      <c:pt idx="141">
                        <c:v>69363.996170043945</c:v>
                      </c:pt>
                      <c:pt idx="142">
                        <c:v>69367.466140747056</c:v>
                      </c:pt>
                      <c:pt idx="143">
                        <c:v>69365.543045043945</c:v>
                      </c:pt>
                      <c:pt idx="144">
                        <c:v>69365.543045043945</c:v>
                      </c:pt>
                      <c:pt idx="145">
                        <c:v>69367.466018676758</c:v>
                      </c:pt>
                      <c:pt idx="146">
                        <c:v>68993.262039184556</c:v>
                      </c:pt>
                      <c:pt idx="147">
                        <c:v>69062.886306762695</c:v>
                      </c:pt>
                      <c:pt idx="148">
                        <c:v>69065.536697387695</c:v>
                      </c:pt>
                      <c:pt idx="149">
                        <c:v>70048.643508911118</c:v>
                      </c:pt>
                      <c:pt idx="150">
                        <c:v>70434.293975830064</c:v>
                      </c:pt>
                      <c:pt idx="151">
                        <c:v>68269.060379028306</c:v>
                      </c:pt>
                      <c:pt idx="152">
                        <c:v>68265.214187622056</c:v>
                      </c:pt>
                      <c:pt idx="153">
                        <c:v>68739.291213989258</c:v>
                      </c:pt>
                      <c:pt idx="154">
                        <c:v>57340.952682495117</c:v>
                      </c:pt>
                      <c:pt idx="155">
                        <c:v>57340.952682495117</c:v>
                      </c:pt>
                      <c:pt idx="156">
                        <c:v>57340.952682495117</c:v>
                      </c:pt>
                      <c:pt idx="157">
                        <c:v>57341.546371459961</c:v>
                      </c:pt>
                      <c:pt idx="158">
                        <c:v>57341.546493530273</c:v>
                      </c:pt>
                      <c:pt idx="159">
                        <c:v>57341.546493530273</c:v>
                      </c:pt>
                      <c:pt idx="160">
                        <c:v>57341.546493530273</c:v>
                      </c:pt>
                      <c:pt idx="161">
                        <c:v>60895.447799682617</c:v>
                      </c:pt>
                      <c:pt idx="162">
                        <c:v>60524.447738647461</c:v>
                      </c:pt>
                      <c:pt idx="163">
                        <c:v>60524.447799682617</c:v>
                      </c:pt>
                      <c:pt idx="164">
                        <c:v>67985.031723022461</c:v>
                      </c:pt>
                      <c:pt idx="165">
                        <c:v>66121.250823974595</c:v>
                      </c:pt>
                      <c:pt idx="166">
                        <c:v>66069.327728271484</c:v>
                      </c:pt>
                      <c:pt idx="167">
                        <c:v>69333.023712158203</c:v>
                      </c:pt>
                      <c:pt idx="168">
                        <c:v>69333.023712158203</c:v>
                      </c:pt>
                      <c:pt idx="169">
                        <c:v>68084.094635009766</c:v>
                      </c:pt>
                      <c:pt idx="170">
                        <c:v>66657.339385986314</c:v>
                      </c:pt>
                      <c:pt idx="171">
                        <c:v>70448.603103637695</c:v>
                      </c:pt>
                      <c:pt idx="172">
                        <c:v>66183.864334106445</c:v>
                      </c:pt>
                      <c:pt idx="173">
                        <c:v>65555.771804809556</c:v>
                      </c:pt>
                      <c:pt idx="174">
                        <c:v>66043.196121215806</c:v>
                      </c:pt>
                      <c:pt idx="175">
                        <c:v>66080.080886840806</c:v>
                      </c:pt>
                      <c:pt idx="176">
                        <c:v>56815.375045776367</c:v>
                      </c:pt>
                      <c:pt idx="177">
                        <c:v>56815.375106811523</c:v>
                      </c:pt>
                      <c:pt idx="178">
                        <c:v>63404.114181518555</c:v>
                      </c:pt>
                      <c:pt idx="179">
                        <c:v>63282.19108581543</c:v>
                      </c:pt>
                      <c:pt idx="180">
                        <c:v>66687.660720825166</c:v>
                      </c:pt>
                      <c:pt idx="181">
                        <c:v>66687.660476684556</c:v>
                      </c:pt>
                      <c:pt idx="182">
                        <c:v>66275.737869262666</c:v>
                      </c:pt>
                      <c:pt idx="183">
                        <c:v>67326.292022705064</c:v>
                      </c:pt>
                      <c:pt idx="184">
                        <c:v>67445.692657470703</c:v>
                      </c:pt>
                      <c:pt idx="185">
                        <c:v>68181.747100830064</c:v>
                      </c:pt>
                      <c:pt idx="186">
                        <c:v>68254.646759033203</c:v>
                      </c:pt>
                      <c:pt idx="187">
                        <c:v>68326.288360595703</c:v>
                      </c:pt>
                      <c:pt idx="188">
                        <c:v>68541.070343017564</c:v>
                      </c:pt>
                      <c:pt idx="189">
                        <c:v>68513.638946533203</c:v>
                      </c:pt>
                      <c:pt idx="190">
                        <c:v>67809.238311767564</c:v>
                      </c:pt>
                      <c:pt idx="191">
                        <c:v>65772.577713012695</c:v>
                      </c:pt>
                      <c:pt idx="192">
                        <c:v>57991.500534057617</c:v>
                      </c:pt>
                      <c:pt idx="193">
                        <c:v>58000.500595092773</c:v>
                      </c:pt>
                      <c:pt idx="194">
                        <c:v>57855.637252807617</c:v>
                      </c:pt>
                      <c:pt idx="195">
                        <c:v>64701.684356689446</c:v>
                      </c:pt>
                      <c:pt idx="196">
                        <c:v>64701.684356689446</c:v>
                      </c:pt>
                      <c:pt idx="197">
                        <c:v>63276.812789916992</c:v>
                      </c:pt>
                      <c:pt idx="198">
                        <c:v>63784.090316772461</c:v>
                      </c:pt>
                      <c:pt idx="199">
                        <c:v>64284.908065795898</c:v>
                      </c:pt>
                      <c:pt idx="200">
                        <c:v>64296.408126831055</c:v>
                      </c:pt>
                      <c:pt idx="201">
                        <c:v>63842.98503112793</c:v>
                      </c:pt>
                      <c:pt idx="202">
                        <c:v>63542.736129760742</c:v>
                      </c:pt>
                      <c:pt idx="203">
                        <c:v>63281.982162475586</c:v>
                      </c:pt>
                      <c:pt idx="204">
                        <c:v>63990.582138061523</c:v>
                      </c:pt>
                      <c:pt idx="205">
                        <c:v>63943.582077026367</c:v>
                      </c:pt>
                      <c:pt idx="206">
                        <c:v>63761.535690307617</c:v>
                      </c:pt>
                      <c:pt idx="207">
                        <c:v>63479.533615112305</c:v>
                      </c:pt>
                      <c:pt idx="208">
                        <c:v>63975.612655639648</c:v>
                      </c:pt>
                      <c:pt idx="209">
                        <c:v>64154.945541381836</c:v>
                      </c:pt>
                      <c:pt idx="210">
                        <c:v>64019.951736450173</c:v>
                      </c:pt>
                      <c:pt idx="211">
                        <c:v>64678.951736450173</c:v>
                      </c:pt>
                      <c:pt idx="212">
                        <c:v>64678.951736450173</c:v>
                      </c:pt>
                      <c:pt idx="213">
                        <c:v>63895.552154541008</c:v>
                      </c:pt>
                      <c:pt idx="214">
                        <c:v>63968.452056884758</c:v>
                      </c:pt>
                      <c:pt idx="215">
                        <c:v>65947.965118408203</c:v>
                      </c:pt>
                      <c:pt idx="216">
                        <c:v>66024.865142822266</c:v>
                      </c:pt>
                      <c:pt idx="217">
                        <c:v>66106.765045166016</c:v>
                      </c:pt>
                      <c:pt idx="218">
                        <c:v>66433.048797607407</c:v>
                      </c:pt>
                      <c:pt idx="219">
                        <c:v>66424.048736572266</c:v>
                      </c:pt>
                      <c:pt idx="220">
                        <c:v>66469.048614501953</c:v>
                      </c:pt>
                      <c:pt idx="221">
                        <c:v>64012.935623168938</c:v>
                      </c:pt>
                      <c:pt idx="222">
                        <c:v>64012.935623168938</c:v>
                      </c:pt>
                      <c:pt idx="223">
                        <c:v>63598.451736450188</c:v>
                      </c:pt>
                      <c:pt idx="224">
                        <c:v>58927.512069702148</c:v>
                      </c:pt>
                      <c:pt idx="225">
                        <c:v>70430.393386840806</c:v>
                      </c:pt>
                      <c:pt idx="226">
                        <c:v>70451.316360473618</c:v>
                      </c:pt>
                      <c:pt idx="227">
                        <c:v>70407.316360473618</c:v>
                      </c:pt>
                      <c:pt idx="228">
                        <c:v>70438.316360473618</c:v>
                      </c:pt>
                      <c:pt idx="229">
                        <c:v>70438.569290161118</c:v>
                      </c:pt>
                      <c:pt idx="230">
                        <c:v>70262.235794067368</c:v>
                      </c:pt>
                      <c:pt idx="231">
                        <c:v>70264.158889770508</c:v>
                      </c:pt>
                      <c:pt idx="232">
                        <c:v>70391.492385864258</c:v>
                      </c:pt>
                      <c:pt idx="233">
                        <c:v>70417.338577270508</c:v>
                      </c:pt>
                      <c:pt idx="234">
                        <c:v>70444.338577270508</c:v>
                      </c:pt>
                      <c:pt idx="235">
                        <c:v>70684.261672973618</c:v>
                      </c:pt>
                      <c:pt idx="236">
                        <c:v>70684.261672973618</c:v>
                      </c:pt>
                      <c:pt idx="237">
                        <c:v>70468.261672973618</c:v>
                      </c:pt>
                      <c:pt idx="238">
                        <c:v>70746.184768676758</c:v>
                      </c:pt>
                      <c:pt idx="239">
                        <c:v>70596.784744262695</c:v>
                      </c:pt>
                      <c:pt idx="240">
                        <c:v>69189.517013549805</c:v>
                      </c:pt>
                      <c:pt idx="241">
                        <c:v>69189.517013549805</c:v>
                      </c:pt>
                      <c:pt idx="242">
                        <c:v>68887.005447387695</c:v>
                      </c:pt>
                      <c:pt idx="243">
                        <c:v>68887.005447387695</c:v>
                      </c:pt>
                      <c:pt idx="244">
                        <c:v>69186.005447387695</c:v>
                      </c:pt>
                      <c:pt idx="245">
                        <c:v>69024.565994262695</c:v>
                      </c:pt>
                      <c:pt idx="246">
                        <c:v>69024.565994262695</c:v>
                      </c:pt>
                      <c:pt idx="247">
                        <c:v>67617.177993774414</c:v>
                      </c:pt>
                      <c:pt idx="248">
                        <c:v>66924.101577758775</c:v>
                      </c:pt>
                      <c:pt idx="249">
                        <c:v>67859.602310180664</c:v>
                      </c:pt>
                      <c:pt idx="250">
                        <c:v>68083.756607055664</c:v>
                      </c:pt>
                      <c:pt idx="251">
                        <c:v>67336.708816528306</c:v>
                      </c:pt>
                      <c:pt idx="252">
                        <c:v>67336.708816528306</c:v>
                      </c:pt>
                      <c:pt idx="253">
                        <c:v>67840.862625122056</c:v>
                      </c:pt>
                      <c:pt idx="254">
                        <c:v>64529.463424682617</c:v>
                      </c:pt>
                      <c:pt idx="255">
                        <c:v>69862.052398681626</c:v>
                      </c:pt>
                      <c:pt idx="256">
                        <c:v>69298.778884887695</c:v>
                      </c:pt>
                      <c:pt idx="257">
                        <c:v>69297.392166137695</c:v>
                      </c:pt>
                      <c:pt idx="258">
                        <c:v>69670.185134887695</c:v>
                      </c:pt>
                      <c:pt idx="259">
                        <c:v>69149.185134887695</c:v>
                      </c:pt>
                      <c:pt idx="260">
                        <c:v>68994.597244262695</c:v>
                      </c:pt>
                      <c:pt idx="261">
                        <c:v>68739.597244262695</c:v>
                      </c:pt>
                      <c:pt idx="262">
                        <c:v>68109.595291137695</c:v>
                      </c:pt>
                      <c:pt idx="263">
                        <c:v>68822.910720825195</c:v>
                      </c:pt>
                      <c:pt idx="264">
                        <c:v>68826.756912231445</c:v>
                      </c:pt>
                      <c:pt idx="265">
                        <c:v>67339.765213012695</c:v>
                      </c:pt>
                      <c:pt idx="266">
                        <c:v>68917.25749206543</c:v>
                      </c:pt>
                      <c:pt idx="267">
                        <c:v>68639.334274291992</c:v>
                      </c:pt>
                      <c:pt idx="268">
                        <c:v>67852.98625183104</c:v>
                      </c:pt>
                      <c:pt idx="269">
                        <c:v>68054.159942626953</c:v>
                      </c:pt>
                      <c:pt idx="270">
                        <c:v>68512.489791870117</c:v>
                      </c:pt>
                      <c:pt idx="271">
                        <c:v>68512.489791870117</c:v>
                      </c:pt>
                      <c:pt idx="272">
                        <c:v>68512.489791870117</c:v>
                      </c:pt>
                      <c:pt idx="273">
                        <c:v>67943.989730834961</c:v>
                      </c:pt>
                      <c:pt idx="274">
                        <c:v>67586.989730834961</c:v>
                      </c:pt>
                      <c:pt idx="275">
                        <c:v>67586.989730834961</c:v>
                      </c:pt>
                      <c:pt idx="276">
                        <c:v>67586.989730834961</c:v>
                      </c:pt>
                      <c:pt idx="277">
                        <c:v>69554.051834106445</c:v>
                      </c:pt>
                      <c:pt idx="278">
                        <c:v>69277.123611450195</c:v>
                      </c:pt>
                      <c:pt idx="279">
                        <c:v>69277.123550415039</c:v>
                      </c:pt>
                      <c:pt idx="280">
                        <c:v>68801.123672485352</c:v>
                      </c:pt>
                      <c:pt idx="281">
                        <c:v>59066.073837280273</c:v>
                      </c:pt>
                      <c:pt idx="282">
                        <c:v>59066.073715209961</c:v>
                      </c:pt>
                      <c:pt idx="283">
                        <c:v>68480.194717407227</c:v>
                      </c:pt>
                      <c:pt idx="284">
                        <c:v>69789.488555908203</c:v>
                      </c:pt>
                      <c:pt idx="285">
                        <c:v>69077.469512939453</c:v>
                      </c:pt>
                      <c:pt idx="286">
                        <c:v>68785.746368408203</c:v>
                      </c:pt>
                      <c:pt idx="287">
                        <c:v>72304.303588867188</c:v>
                      </c:pt>
                      <c:pt idx="288">
                        <c:v>72076.026733398438</c:v>
                      </c:pt>
                      <c:pt idx="289">
                        <c:v>72302.226684570313</c:v>
                      </c:pt>
                      <c:pt idx="290">
                        <c:v>72357.749389648438</c:v>
                      </c:pt>
                      <c:pt idx="291">
                        <c:v>72267.626586914048</c:v>
                      </c:pt>
                      <c:pt idx="292">
                        <c:v>71723.771606445298</c:v>
                      </c:pt>
                      <c:pt idx="293">
                        <c:v>70296.441040039048</c:v>
                      </c:pt>
                      <c:pt idx="294">
                        <c:v>70339.786499023438</c:v>
                      </c:pt>
                      <c:pt idx="295">
                        <c:v>70321.210083007798</c:v>
                      </c:pt>
                      <c:pt idx="296">
                        <c:v>70278.864379882813</c:v>
                      </c:pt>
                      <c:pt idx="297">
                        <c:v>68187.906005859375</c:v>
                      </c:pt>
                      <c:pt idx="298">
                        <c:v>58386.759323120117</c:v>
                      </c:pt>
                      <c:pt idx="299">
                        <c:v>58386.759323120117</c:v>
                      </c:pt>
                      <c:pt idx="300">
                        <c:v>69750.754318237305</c:v>
                      </c:pt>
                      <c:pt idx="301">
                        <c:v>69751.558029174805</c:v>
                      </c:pt>
                      <c:pt idx="302">
                        <c:v>69009.558029174805</c:v>
                      </c:pt>
                      <c:pt idx="303">
                        <c:v>68924.836624145508</c:v>
                      </c:pt>
                      <c:pt idx="304">
                        <c:v>68448.836624145508</c:v>
                      </c:pt>
                      <c:pt idx="305">
                        <c:v>68448.836624145508</c:v>
                      </c:pt>
                      <c:pt idx="306">
                        <c:v>69988.052322387695</c:v>
                      </c:pt>
                      <c:pt idx="307">
                        <c:v>70939.639938354492</c:v>
                      </c:pt>
                      <c:pt idx="308">
                        <c:v>70804.563003540025</c:v>
                      </c:pt>
                      <c:pt idx="309">
                        <c:v>71109.063491821275</c:v>
                      </c:pt>
                      <c:pt idx="310">
                        <c:v>71068.233169555664</c:v>
                      </c:pt>
                      <c:pt idx="311">
                        <c:v>70499.900711059556</c:v>
                      </c:pt>
                      <c:pt idx="312">
                        <c:v>70487.054519653306</c:v>
                      </c:pt>
                      <c:pt idx="313">
                        <c:v>63990.265701293938</c:v>
                      </c:pt>
                      <c:pt idx="314">
                        <c:v>65676.963424682617</c:v>
                      </c:pt>
                      <c:pt idx="315">
                        <c:v>69787.355056762695</c:v>
                      </c:pt>
                      <c:pt idx="316">
                        <c:v>70373.815017700195</c:v>
                      </c:pt>
                      <c:pt idx="317">
                        <c:v>70372.573318481445</c:v>
                      </c:pt>
                      <c:pt idx="318">
                        <c:v>68898.914016723633</c:v>
                      </c:pt>
                      <c:pt idx="319">
                        <c:v>70257.994338989258</c:v>
                      </c:pt>
                      <c:pt idx="320">
                        <c:v>58015.389144897461</c:v>
                      </c:pt>
                      <c:pt idx="321">
                        <c:v>57493.588424682617</c:v>
                      </c:pt>
                      <c:pt idx="322">
                        <c:v>57885.389144897461</c:v>
                      </c:pt>
                      <c:pt idx="323">
                        <c:v>57885.389144897461</c:v>
                      </c:pt>
                      <c:pt idx="324">
                        <c:v>57885.389144897461</c:v>
                      </c:pt>
                      <c:pt idx="325">
                        <c:v>57325.389266967773</c:v>
                      </c:pt>
                      <c:pt idx="326">
                        <c:v>57325.389205932617</c:v>
                      </c:pt>
                      <c:pt idx="327">
                        <c:v>69846.598190307617</c:v>
                      </c:pt>
                      <c:pt idx="328">
                        <c:v>71099.649978637695</c:v>
                      </c:pt>
                      <c:pt idx="329">
                        <c:v>69415.487747192368</c:v>
                      </c:pt>
                      <c:pt idx="330">
                        <c:v>69481.057281494126</c:v>
                      </c:pt>
                      <c:pt idx="331">
                        <c:v>69479.200759887695</c:v>
                      </c:pt>
                      <c:pt idx="332">
                        <c:v>69457.277542114258</c:v>
                      </c:pt>
                      <c:pt idx="333">
                        <c:v>69178.202224731445</c:v>
                      </c:pt>
                      <c:pt idx="334">
                        <c:v>69301.738357543945</c:v>
                      </c:pt>
                      <c:pt idx="335">
                        <c:v>68556.935623168945</c:v>
                      </c:pt>
                      <c:pt idx="336">
                        <c:v>68556.935623168945</c:v>
                      </c:pt>
                      <c:pt idx="337">
                        <c:v>68023.782302856445</c:v>
                      </c:pt>
                      <c:pt idx="338">
                        <c:v>68023.782302856445</c:v>
                      </c:pt>
                      <c:pt idx="339">
                        <c:v>68023.782302856445</c:v>
                      </c:pt>
                      <c:pt idx="340">
                        <c:v>68023.782302856445</c:v>
                      </c:pt>
                      <c:pt idx="341">
                        <c:v>70184.193313598618</c:v>
                      </c:pt>
                      <c:pt idx="342">
                        <c:v>69654.40592956543</c:v>
                      </c:pt>
                      <c:pt idx="343">
                        <c:v>69379.27970886229</c:v>
                      </c:pt>
                      <c:pt idx="344">
                        <c:v>69375.43351745604</c:v>
                      </c:pt>
                      <c:pt idx="345">
                        <c:v>69489.636428833008</c:v>
                      </c:pt>
                      <c:pt idx="346">
                        <c:v>69489.636428833008</c:v>
                      </c:pt>
                      <c:pt idx="347">
                        <c:v>69489.636428833008</c:v>
                      </c:pt>
                      <c:pt idx="348">
                        <c:v>69489.636428833008</c:v>
                      </c:pt>
                      <c:pt idx="349">
                        <c:v>69487.713577270508</c:v>
                      </c:pt>
                      <c:pt idx="350">
                        <c:v>69205.765945434556</c:v>
                      </c:pt>
                      <c:pt idx="351">
                        <c:v>69380.297973632798</c:v>
                      </c:pt>
                      <c:pt idx="352">
                        <c:v>69876.376953125</c:v>
                      </c:pt>
                      <c:pt idx="353">
                        <c:v>69878.299926757798</c:v>
                      </c:pt>
                      <c:pt idx="354">
                        <c:v>69868.223022460938</c:v>
                      </c:pt>
                      <c:pt idx="355">
                        <c:v>70143.301879882798</c:v>
                      </c:pt>
                      <c:pt idx="356">
                        <c:v>70145.224975585938</c:v>
                      </c:pt>
                      <c:pt idx="357">
                        <c:v>70145.22509765625</c:v>
                      </c:pt>
                      <c:pt idx="358">
                        <c:v>65559.466934204102</c:v>
                      </c:pt>
                      <c:pt idx="359">
                        <c:v>65559.466873168945</c:v>
                      </c:pt>
                      <c:pt idx="360">
                        <c:v>67433.379898071275</c:v>
                      </c:pt>
                      <c:pt idx="361">
                        <c:v>67431.456802368164</c:v>
                      </c:pt>
                      <c:pt idx="362">
                        <c:v>67974.826919555664</c:v>
                      </c:pt>
                      <c:pt idx="363">
                        <c:v>65557.803024291992</c:v>
                      </c:pt>
                      <c:pt idx="364">
                        <c:v>65557.803024291992</c:v>
                      </c:pt>
                      <c:pt idx="365">
                        <c:v>65557.803024291992</c:v>
                      </c:pt>
                      <c:pt idx="366">
                        <c:v>65662.803115844727</c:v>
                      </c:pt>
                      <c:pt idx="367">
                        <c:v>58409.817672729492</c:v>
                      </c:pt>
                      <c:pt idx="368">
                        <c:v>58417.035446166992</c:v>
                      </c:pt>
                      <c:pt idx="369">
                        <c:v>57878.589096069336</c:v>
                      </c:pt>
                      <c:pt idx="370">
                        <c:v>59567.842330932617</c:v>
                      </c:pt>
                      <c:pt idx="371">
                        <c:v>59567.842391967773</c:v>
                      </c:pt>
                      <c:pt idx="372">
                        <c:v>67082.588729858398</c:v>
                      </c:pt>
                      <c:pt idx="373">
                        <c:v>67078.742477416992</c:v>
                      </c:pt>
                      <c:pt idx="374">
                        <c:v>70621.357498168945</c:v>
                      </c:pt>
                      <c:pt idx="375">
                        <c:v>70485.364212036118</c:v>
                      </c:pt>
                      <c:pt idx="376">
                        <c:v>70215.440139770508</c:v>
                      </c:pt>
                      <c:pt idx="377">
                        <c:v>70222.593826293945</c:v>
                      </c:pt>
                      <c:pt idx="378">
                        <c:v>70222.593826293945</c:v>
                      </c:pt>
                      <c:pt idx="379">
                        <c:v>69619.593826293945</c:v>
                      </c:pt>
                      <c:pt idx="380">
                        <c:v>71058.142288208008</c:v>
                      </c:pt>
                      <c:pt idx="381">
                        <c:v>71376.260940551758</c:v>
                      </c:pt>
                      <c:pt idx="382">
                        <c:v>71017.184036254883</c:v>
                      </c:pt>
                      <c:pt idx="383">
                        <c:v>71021.030166625977</c:v>
                      </c:pt>
                      <c:pt idx="384">
                        <c:v>71250.030166625977</c:v>
                      </c:pt>
                      <c:pt idx="385">
                        <c:v>71248.107131958008</c:v>
                      </c:pt>
                      <c:pt idx="386">
                        <c:v>70752.030166625977</c:v>
                      </c:pt>
                      <c:pt idx="387">
                        <c:v>70757.799392700195</c:v>
                      </c:pt>
                      <c:pt idx="388">
                        <c:v>70740.980728149414</c:v>
                      </c:pt>
                      <c:pt idx="389">
                        <c:v>70166.711502075195</c:v>
                      </c:pt>
                      <c:pt idx="390">
                        <c:v>68526.489334106445</c:v>
                      </c:pt>
                      <c:pt idx="391">
                        <c:v>69402.774002075195</c:v>
                      </c:pt>
                      <c:pt idx="392">
                        <c:v>69375.374099731445</c:v>
                      </c:pt>
                      <c:pt idx="393">
                        <c:v>70213.999099731445</c:v>
                      </c:pt>
                      <c:pt idx="394">
                        <c:v>69868.499099731445</c:v>
                      </c:pt>
                      <c:pt idx="395">
                        <c:v>69462.617019653306</c:v>
                      </c:pt>
                      <c:pt idx="396">
                        <c:v>69798.044021606445</c:v>
                      </c:pt>
                      <c:pt idx="397">
                        <c:v>70453.043289184556</c:v>
                      </c:pt>
                      <c:pt idx="398">
                        <c:v>69636.295486450195</c:v>
                      </c:pt>
                      <c:pt idx="399">
                        <c:v>70007.295486450195</c:v>
                      </c:pt>
                      <c:pt idx="400">
                        <c:v>69899.957839965806</c:v>
                      </c:pt>
                      <c:pt idx="401">
                        <c:v>69953.557937622056</c:v>
                      </c:pt>
                      <c:pt idx="402">
                        <c:v>69905.558181762695</c:v>
                      </c:pt>
                      <c:pt idx="403">
                        <c:v>69981.360183715806</c:v>
                      </c:pt>
                      <c:pt idx="404">
                        <c:v>70125.360183715806</c:v>
                      </c:pt>
                      <c:pt idx="405">
                        <c:v>69262.019424438477</c:v>
                      </c:pt>
                      <c:pt idx="406">
                        <c:v>69326.786331176758</c:v>
                      </c:pt>
                      <c:pt idx="407">
                        <c:v>69393.476272583008</c:v>
                      </c:pt>
                      <c:pt idx="408">
                        <c:v>69945.115859985337</c:v>
                      </c:pt>
                      <c:pt idx="409">
                        <c:v>70507.038955688477</c:v>
                      </c:pt>
                      <c:pt idx="410">
                        <c:v>65896.793563842773</c:v>
                      </c:pt>
                      <c:pt idx="411">
                        <c:v>66069.626571655273</c:v>
                      </c:pt>
                      <c:pt idx="412">
                        <c:v>66069.62663269043</c:v>
                      </c:pt>
                      <c:pt idx="413">
                        <c:v>70700.598419189453</c:v>
                      </c:pt>
                      <c:pt idx="414">
                        <c:v>70577.598419189453</c:v>
                      </c:pt>
                      <c:pt idx="415">
                        <c:v>70577.598419189453</c:v>
                      </c:pt>
                      <c:pt idx="416">
                        <c:v>71221.163452148438</c:v>
                      </c:pt>
                      <c:pt idx="417">
                        <c:v>70221.163452148438</c:v>
                      </c:pt>
                      <c:pt idx="418">
                        <c:v>70472.176345825195</c:v>
                      </c:pt>
                      <c:pt idx="419">
                        <c:v>67843.966201782212</c:v>
                      </c:pt>
                      <c:pt idx="420">
                        <c:v>69279.948806762695</c:v>
                      </c:pt>
                      <c:pt idx="421">
                        <c:v>68991.948806762695</c:v>
                      </c:pt>
                      <c:pt idx="422">
                        <c:v>68994.025955200195</c:v>
                      </c:pt>
                      <c:pt idx="423">
                        <c:v>68923.179519653306</c:v>
                      </c:pt>
                      <c:pt idx="424">
                        <c:v>69430.873367309556</c:v>
                      </c:pt>
                      <c:pt idx="425">
                        <c:v>68992.026687622056</c:v>
                      </c:pt>
                      <c:pt idx="426">
                        <c:v>69094.256423950195</c:v>
                      </c:pt>
                      <c:pt idx="427">
                        <c:v>68530.630447387695</c:v>
                      </c:pt>
                      <c:pt idx="428">
                        <c:v>67775.233474731445</c:v>
                      </c:pt>
                      <c:pt idx="429">
                        <c:v>67775.233718872056</c:v>
                      </c:pt>
                      <c:pt idx="430">
                        <c:v>67567.233963012695</c:v>
                      </c:pt>
                      <c:pt idx="431">
                        <c:v>67565.310623168945</c:v>
                      </c:pt>
                      <c:pt idx="432">
                        <c:v>67641.260330200195</c:v>
                      </c:pt>
                      <c:pt idx="433">
                        <c:v>68264.930374145508</c:v>
                      </c:pt>
                      <c:pt idx="434">
                        <c:v>57696.299499511719</c:v>
                      </c:pt>
                      <c:pt idx="435">
                        <c:v>71784.081954956055</c:v>
                      </c:pt>
                      <c:pt idx="436">
                        <c:v>71277.190505981445</c:v>
                      </c:pt>
                      <c:pt idx="437">
                        <c:v>71277.190505981445</c:v>
                      </c:pt>
                      <c:pt idx="438">
                        <c:v>69487.355545043945</c:v>
                      </c:pt>
                      <c:pt idx="439">
                        <c:v>69498.056716918945</c:v>
                      </c:pt>
                      <c:pt idx="440">
                        <c:v>69498.056716918945</c:v>
                      </c:pt>
                      <c:pt idx="441">
                        <c:v>70009.619018554688</c:v>
                      </c:pt>
                      <c:pt idx="442">
                        <c:v>70009.619018554688</c:v>
                      </c:pt>
                      <c:pt idx="443">
                        <c:v>68471.10197448729</c:v>
                      </c:pt>
                      <c:pt idx="444">
                        <c:v>68518.025161743164</c:v>
                      </c:pt>
                      <c:pt idx="445">
                        <c:v>68527.025650024414</c:v>
                      </c:pt>
                      <c:pt idx="446">
                        <c:v>68477.179458618164</c:v>
                      </c:pt>
                      <c:pt idx="447">
                        <c:v>69366.990554809556</c:v>
                      </c:pt>
                      <c:pt idx="448">
                        <c:v>69064.146316528306</c:v>
                      </c:pt>
                      <c:pt idx="449">
                        <c:v>65146.270065307617</c:v>
                      </c:pt>
                      <c:pt idx="450">
                        <c:v>68149.764389038086</c:v>
                      </c:pt>
                      <c:pt idx="451">
                        <c:v>69622.232009887695</c:v>
                      </c:pt>
                      <c:pt idx="452">
                        <c:v>69536.155105590806</c:v>
                      </c:pt>
                      <c:pt idx="453">
                        <c:v>70510.802810668945</c:v>
                      </c:pt>
                      <c:pt idx="454">
                        <c:v>71008.802810668945</c:v>
                      </c:pt>
                      <c:pt idx="455">
                        <c:v>71078.64875793457</c:v>
                      </c:pt>
                      <c:pt idx="456">
                        <c:v>70963.72590637207</c:v>
                      </c:pt>
                      <c:pt idx="457">
                        <c:v>71236.64875793457</c:v>
                      </c:pt>
                      <c:pt idx="458">
                        <c:v>71238.571853637695</c:v>
                      </c:pt>
                      <c:pt idx="459">
                        <c:v>71119.571365356445</c:v>
                      </c:pt>
                      <c:pt idx="460">
                        <c:v>70056.57795715332</c:v>
                      </c:pt>
                      <c:pt idx="461">
                        <c:v>69927.270095825195</c:v>
                      </c:pt>
                      <c:pt idx="462">
                        <c:v>69687.501052856445</c:v>
                      </c:pt>
                      <c:pt idx="463">
                        <c:v>69587.408523559556</c:v>
                      </c:pt>
                      <c:pt idx="464">
                        <c:v>69190.639724731445</c:v>
                      </c:pt>
                      <c:pt idx="465">
                        <c:v>68647.835723876953</c:v>
                      </c:pt>
                      <c:pt idx="466">
                        <c:v>69607.713409423814</c:v>
                      </c:pt>
                      <c:pt idx="467">
                        <c:v>72791.363647460938</c:v>
                      </c:pt>
                      <c:pt idx="468">
                        <c:v>73164.287231445298</c:v>
                      </c:pt>
                      <c:pt idx="469">
                        <c:v>73094.462768554688</c:v>
                      </c:pt>
                      <c:pt idx="470">
                        <c:v>73459.385864257798</c:v>
                      </c:pt>
                      <c:pt idx="471">
                        <c:v>73272.114685058594</c:v>
                      </c:pt>
                      <c:pt idx="472">
                        <c:v>72786.960876464844</c:v>
                      </c:pt>
                      <c:pt idx="473">
                        <c:v>71691.330505371094</c:v>
                      </c:pt>
                      <c:pt idx="474">
                        <c:v>71329.253356933594</c:v>
                      </c:pt>
                      <c:pt idx="475">
                        <c:v>71072.599304199219</c:v>
                      </c:pt>
                      <c:pt idx="476">
                        <c:v>71074.521911621094</c:v>
                      </c:pt>
                      <c:pt idx="477">
                        <c:v>70917.676452636719</c:v>
                      </c:pt>
                      <c:pt idx="478">
                        <c:v>70843.953125</c:v>
                      </c:pt>
                      <c:pt idx="479">
                        <c:v>59733.080673217773</c:v>
                      </c:pt>
                      <c:pt idx="480">
                        <c:v>69162.2080078125</c:v>
                      </c:pt>
                      <c:pt idx="481">
                        <c:v>68216.37629699707</c:v>
                      </c:pt>
                      <c:pt idx="482">
                        <c:v>69543.053665161118</c:v>
                      </c:pt>
                      <c:pt idx="483">
                        <c:v>70553.638504028306</c:v>
                      </c:pt>
                      <c:pt idx="484">
                        <c:v>70553.638504028306</c:v>
                      </c:pt>
                      <c:pt idx="485">
                        <c:v>70553.638504028306</c:v>
                      </c:pt>
                      <c:pt idx="486">
                        <c:v>70549.438552856445</c:v>
                      </c:pt>
                      <c:pt idx="487">
                        <c:v>70285.438552856445</c:v>
                      </c:pt>
                      <c:pt idx="488">
                        <c:v>70465.43830871582</c:v>
                      </c:pt>
                      <c:pt idx="489">
                        <c:v>69317.948806762695</c:v>
                      </c:pt>
                      <c:pt idx="490">
                        <c:v>65539.374588012695</c:v>
                      </c:pt>
                      <c:pt idx="491">
                        <c:v>57755.354110717773</c:v>
                      </c:pt>
                      <c:pt idx="492">
                        <c:v>63261.660690307617</c:v>
                      </c:pt>
                      <c:pt idx="493">
                        <c:v>63260.014266967773</c:v>
                      </c:pt>
                      <c:pt idx="494">
                        <c:v>62497.213424682617</c:v>
                      </c:pt>
                      <c:pt idx="495">
                        <c:v>65999.479583740234</c:v>
                      </c:pt>
                      <c:pt idx="496">
                        <c:v>65193.479583740227</c:v>
                      </c:pt>
                      <c:pt idx="497">
                        <c:v>67765.803787231445</c:v>
                      </c:pt>
                      <c:pt idx="498">
                        <c:v>67118.960815429688</c:v>
                      </c:pt>
                      <c:pt idx="499">
                        <c:v>70451.998123168945</c:v>
                      </c:pt>
                      <c:pt idx="500">
                        <c:v>70451.998123168945</c:v>
                      </c:pt>
                      <c:pt idx="501">
                        <c:v>63315.351913452148</c:v>
                      </c:pt>
                      <c:pt idx="502">
                        <c:v>63315.351913452148</c:v>
                      </c:pt>
                      <c:pt idx="503">
                        <c:v>63315.351913452148</c:v>
                      </c:pt>
                      <c:pt idx="504">
                        <c:v>62944.351913452148</c:v>
                      </c:pt>
                      <c:pt idx="505">
                        <c:v>62945.690780639648</c:v>
                      </c:pt>
                      <c:pt idx="506">
                        <c:v>62945.690780639648</c:v>
                      </c:pt>
                      <c:pt idx="507">
                        <c:v>63761.281600952148</c:v>
                      </c:pt>
                      <c:pt idx="508">
                        <c:v>63998.129257202148</c:v>
                      </c:pt>
                      <c:pt idx="509">
                        <c:v>65065.655258178711</c:v>
                      </c:pt>
                      <c:pt idx="510">
                        <c:v>68689.995986938477</c:v>
                      </c:pt>
                      <c:pt idx="511">
                        <c:v>69557.79670715332</c:v>
                      </c:pt>
                      <c:pt idx="512">
                        <c:v>69557.796768188477</c:v>
                      </c:pt>
                      <c:pt idx="513">
                        <c:v>69557.796829223633</c:v>
                      </c:pt>
                      <c:pt idx="514">
                        <c:v>70583.096694946289</c:v>
                      </c:pt>
                      <c:pt idx="515">
                        <c:v>68805.582412719727</c:v>
                      </c:pt>
                      <c:pt idx="516">
                        <c:v>68805.58235168457</c:v>
                      </c:pt>
                      <c:pt idx="517">
                        <c:v>68805.58235168457</c:v>
                      </c:pt>
                      <c:pt idx="518">
                        <c:v>69303.582412719727</c:v>
                      </c:pt>
                      <c:pt idx="519">
                        <c:v>68280.186477661133</c:v>
                      </c:pt>
                      <c:pt idx="520">
                        <c:v>63465.192367553711</c:v>
                      </c:pt>
                      <c:pt idx="521">
                        <c:v>63465.192428588867</c:v>
                      </c:pt>
                      <c:pt idx="522">
                        <c:v>64733.692367553711</c:v>
                      </c:pt>
                      <c:pt idx="523">
                        <c:v>68726.522994995117</c:v>
                      </c:pt>
                      <c:pt idx="524">
                        <c:v>68726.508209228516</c:v>
                      </c:pt>
                      <c:pt idx="525">
                        <c:v>68449.959793090806</c:v>
                      </c:pt>
                      <c:pt idx="526">
                        <c:v>67948.760574340806</c:v>
                      </c:pt>
                      <c:pt idx="527">
                        <c:v>67891.221878051758</c:v>
                      </c:pt>
                      <c:pt idx="528">
                        <c:v>68262.221755981445</c:v>
                      </c:pt>
                      <c:pt idx="529">
                        <c:v>68472.83625793457</c:v>
                      </c:pt>
                      <c:pt idx="530">
                        <c:v>68227.389846801758</c:v>
                      </c:pt>
                      <c:pt idx="531">
                        <c:v>70627.440063476548</c:v>
                      </c:pt>
                      <c:pt idx="532">
                        <c:v>70304.593872070298</c:v>
                      </c:pt>
                      <c:pt idx="533">
                        <c:v>70302.5458984375</c:v>
                      </c:pt>
                      <c:pt idx="534">
                        <c:v>70313.46899414061</c:v>
                      </c:pt>
                      <c:pt idx="535">
                        <c:v>70315.391967773438</c:v>
                      </c:pt>
                      <c:pt idx="536">
                        <c:v>70559.468872070298</c:v>
                      </c:pt>
                      <c:pt idx="537">
                        <c:v>70269.391967773438</c:v>
                      </c:pt>
                      <c:pt idx="538">
                        <c:v>69768.192749023438</c:v>
                      </c:pt>
                      <c:pt idx="539">
                        <c:v>66214.796951293945</c:v>
                      </c:pt>
                      <c:pt idx="540">
                        <c:v>70090.736465454087</c:v>
                      </c:pt>
                      <c:pt idx="541">
                        <c:v>70090.736526489258</c:v>
                      </c:pt>
                      <c:pt idx="542">
                        <c:v>68581.353713989258</c:v>
                      </c:pt>
                      <c:pt idx="543">
                        <c:v>68581.353713989258</c:v>
                      </c:pt>
                      <c:pt idx="544">
                        <c:v>68527.507522583008</c:v>
                      </c:pt>
                      <c:pt idx="545">
                        <c:v>68692.507522583008</c:v>
                      </c:pt>
                      <c:pt idx="546">
                        <c:v>68914.092849731445</c:v>
                      </c:pt>
                      <c:pt idx="547">
                        <c:v>68283.939651489258</c:v>
                      </c:pt>
                      <c:pt idx="548">
                        <c:v>68283.939529418945</c:v>
                      </c:pt>
                      <c:pt idx="549">
                        <c:v>69479.584060668945</c:v>
                      </c:pt>
                      <c:pt idx="550">
                        <c:v>69324.584060668945</c:v>
                      </c:pt>
                      <c:pt idx="551">
                        <c:v>68809.228851318345</c:v>
                      </c:pt>
                      <c:pt idx="552">
                        <c:v>69055.228851318345</c:v>
                      </c:pt>
                      <c:pt idx="553">
                        <c:v>68682.305877685532</c:v>
                      </c:pt>
                      <c:pt idx="554">
                        <c:v>69949.548568725586</c:v>
                      </c:pt>
                      <c:pt idx="555">
                        <c:v>71798.484451293945</c:v>
                      </c:pt>
                      <c:pt idx="556">
                        <c:v>71798.484451293945</c:v>
                      </c:pt>
                      <c:pt idx="557">
                        <c:v>72262.484939575195</c:v>
                      </c:pt>
                      <c:pt idx="558">
                        <c:v>72803.887405395508</c:v>
                      </c:pt>
                      <c:pt idx="559">
                        <c:v>72704.287185668945</c:v>
                      </c:pt>
                      <c:pt idx="560">
                        <c:v>72608.128250122056</c:v>
                      </c:pt>
                      <c:pt idx="561">
                        <c:v>72801.051345825195</c:v>
                      </c:pt>
                      <c:pt idx="562">
                        <c:v>70631.472488403306</c:v>
                      </c:pt>
                      <c:pt idx="563">
                        <c:v>70304.692947387695</c:v>
                      </c:pt>
                      <c:pt idx="564">
                        <c:v>71161.193923950195</c:v>
                      </c:pt>
                      <c:pt idx="565">
                        <c:v>70942.996902465806</c:v>
                      </c:pt>
                      <c:pt idx="566">
                        <c:v>70034.584060668945</c:v>
                      </c:pt>
                      <c:pt idx="567">
                        <c:v>71223.878616333008</c:v>
                      </c:pt>
                      <c:pt idx="568">
                        <c:v>69063.20491027832</c:v>
                      </c:pt>
                      <c:pt idx="569">
                        <c:v>68844.282119750977</c:v>
                      </c:pt>
                      <c:pt idx="570">
                        <c:v>64120.712265014648</c:v>
                      </c:pt>
                      <c:pt idx="571">
                        <c:v>64118.78923034668</c:v>
                      </c:pt>
                      <c:pt idx="572">
                        <c:v>64118.78923034668</c:v>
                      </c:pt>
                      <c:pt idx="573">
                        <c:v>64118.78923034668</c:v>
                      </c:pt>
                      <c:pt idx="574">
                        <c:v>64116.866073608398</c:v>
                      </c:pt>
                      <c:pt idx="575">
                        <c:v>64116.866073608398</c:v>
                      </c:pt>
                      <c:pt idx="576">
                        <c:v>63759.712326049805</c:v>
                      </c:pt>
                      <c:pt idx="577">
                        <c:v>64551.712142944336</c:v>
                      </c:pt>
                      <c:pt idx="578">
                        <c:v>64551.712265014648</c:v>
                      </c:pt>
                      <c:pt idx="579">
                        <c:v>63675.598556518555</c:v>
                      </c:pt>
                      <c:pt idx="580">
                        <c:v>63677.521591186523</c:v>
                      </c:pt>
                      <c:pt idx="581">
                        <c:v>63675.598617553711</c:v>
                      </c:pt>
                      <c:pt idx="582">
                        <c:v>63340.175399780273</c:v>
                      </c:pt>
                      <c:pt idx="583">
                        <c:v>63734.994735717773</c:v>
                      </c:pt>
                      <c:pt idx="584">
                        <c:v>64903.769821166992</c:v>
                      </c:pt>
                      <c:pt idx="585">
                        <c:v>66036.299728393555</c:v>
                      </c:pt>
                      <c:pt idx="586">
                        <c:v>66733.32438659668</c:v>
                      </c:pt>
                      <c:pt idx="587">
                        <c:v>66735.247421264648</c:v>
                      </c:pt>
                      <c:pt idx="588">
                        <c:v>66015.657699584961</c:v>
                      </c:pt>
                      <c:pt idx="589">
                        <c:v>65467.389266967773</c:v>
                      </c:pt>
                      <c:pt idx="590">
                        <c:v>65469.312362670898</c:v>
                      </c:pt>
                      <c:pt idx="591">
                        <c:v>65471.235458374023</c:v>
                      </c:pt>
                      <c:pt idx="592">
                        <c:v>65539.095748901367</c:v>
                      </c:pt>
                      <c:pt idx="593">
                        <c:v>65542.942001342773</c:v>
                      </c:pt>
                      <c:pt idx="594">
                        <c:v>65539.095809936523</c:v>
                      </c:pt>
                      <c:pt idx="595">
                        <c:v>65542.941879272461</c:v>
                      </c:pt>
                      <c:pt idx="596">
                        <c:v>65541.018905639648</c:v>
                      </c:pt>
                      <c:pt idx="597">
                        <c:v>66263.328842163086</c:v>
                      </c:pt>
                      <c:pt idx="598">
                        <c:v>66532.507431030273</c:v>
                      </c:pt>
                      <c:pt idx="599">
                        <c:v>66381.815048217773</c:v>
                      </c:pt>
                      <c:pt idx="600">
                        <c:v>69267.052444458008</c:v>
                      </c:pt>
                      <c:pt idx="601">
                        <c:v>68436.502822875977</c:v>
                      </c:pt>
                      <c:pt idx="602">
                        <c:v>68435.020401000977</c:v>
                      </c:pt>
                      <c:pt idx="603">
                        <c:v>66525.227279663086</c:v>
                      </c:pt>
                      <c:pt idx="604">
                        <c:v>66523.304183959961</c:v>
                      </c:pt>
                      <c:pt idx="605">
                        <c:v>69045.815902709961</c:v>
                      </c:pt>
                      <c:pt idx="606">
                        <c:v>68983.375961303711</c:v>
                      </c:pt>
                      <c:pt idx="607">
                        <c:v>69377.050765991211</c:v>
                      </c:pt>
                      <c:pt idx="608">
                        <c:v>69377.050765991211</c:v>
                      </c:pt>
                      <c:pt idx="609">
                        <c:v>69377.050765991211</c:v>
                      </c:pt>
                      <c:pt idx="610">
                        <c:v>68528.923904418945</c:v>
                      </c:pt>
                      <c:pt idx="611">
                        <c:v>68528.923904418945</c:v>
                      </c:pt>
                      <c:pt idx="612">
                        <c:v>68528.923904418945</c:v>
                      </c:pt>
                      <c:pt idx="613">
                        <c:v>68528.923904418945</c:v>
                      </c:pt>
                      <c:pt idx="614">
                        <c:v>69133.981338500977</c:v>
                      </c:pt>
                      <c:pt idx="615">
                        <c:v>68648.705520629883</c:v>
                      </c:pt>
                      <c:pt idx="616">
                        <c:v>68846.950393676758</c:v>
                      </c:pt>
                      <c:pt idx="617">
                        <c:v>69523.551956176758</c:v>
                      </c:pt>
                      <c:pt idx="618">
                        <c:v>69895.397903442383</c:v>
                      </c:pt>
                      <c:pt idx="619">
                        <c:v>70088.798049926758</c:v>
                      </c:pt>
                      <c:pt idx="620">
                        <c:v>68225.420120239258</c:v>
                      </c:pt>
                      <c:pt idx="621">
                        <c:v>67355.420608520508</c:v>
                      </c:pt>
                      <c:pt idx="622">
                        <c:v>67361.189407348633</c:v>
                      </c:pt>
                      <c:pt idx="623">
                        <c:v>67397.712844848633</c:v>
                      </c:pt>
                      <c:pt idx="624">
                        <c:v>67143.836013793945</c:v>
                      </c:pt>
                      <c:pt idx="625">
                        <c:v>67143.835769653306</c:v>
                      </c:pt>
                      <c:pt idx="626">
                        <c:v>66222.435134887695</c:v>
                      </c:pt>
                      <c:pt idx="627">
                        <c:v>66643.235671997056</c:v>
                      </c:pt>
                      <c:pt idx="628">
                        <c:v>66660.235671997056</c:v>
                      </c:pt>
                      <c:pt idx="629">
                        <c:v>66193.964920043945</c:v>
                      </c:pt>
                      <c:pt idx="630">
                        <c:v>68148.683990478516</c:v>
                      </c:pt>
                      <c:pt idx="631">
                        <c:v>68150.607086181626</c:v>
                      </c:pt>
                      <c:pt idx="632">
                        <c:v>68100.750564575195</c:v>
                      </c:pt>
                      <c:pt idx="633">
                        <c:v>68969.346633911118</c:v>
                      </c:pt>
                      <c:pt idx="634">
                        <c:v>70244.575271606445</c:v>
                      </c:pt>
                      <c:pt idx="635">
                        <c:v>70636.376052856445</c:v>
                      </c:pt>
                      <c:pt idx="636">
                        <c:v>71161.006423950195</c:v>
                      </c:pt>
                      <c:pt idx="637">
                        <c:v>68927.393142700195</c:v>
                      </c:pt>
                      <c:pt idx="638">
                        <c:v>68931.239334106445</c:v>
                      </c:pt>
                      <c:pt idx="639">
                        <c:v>67706.84953308104</c:v>
                      </c:pt>
                      <c:pt idx="640">
                        <c:v>67704.92643737793</c:v>
                      </c:pt>
                      <c:pt idx="641">
                        <c:v>67703.003463745103</c:v>
                      </c:pt>
                      <c:pt idx="642">
                        <c:v>67699.15739440918</c:v>
                      </c:pt>
                      <c:pt idx="643">
                        <c:v>70177.998031616211</c:v>
                      </c:pt>
                      <c:pt idx="644">
                        <c:v>70177.169906616211</c:v>
                      </c:pt>
                      <c:pt idx="645">
                        <c:v>69913.593704223618</c:v>
                      </c:pt>
                      <c:pt idx="646">
                        <c:v>69702.360549926758</c:v>
                      </c:pt>
                      <c:pt idx="647">
                        <c:v>70485.062088012695</c:v>
                      </c:pt>
                      <c:pt idx="648">
                        <c:v>70762.985183715806</c:v>
                      </c:pt>
                      <c:pt idx="649">
                        <c:v>64092.348342895486</c:v>
                      </c:pt>
                      <c:pt idx="650">
                        <c:v>64098.46891784668</c:v>
                      </c:pt>
                      <c:pt idx="651">
                        <c:v>64098.46891784668</c:v>
                      </c:pt>
                      <c:pt idx="652">
                        <c:v>70004.682403564453</c:v>
                      </c:pt>
                      <c:pt idx="653">
                        <c:v>70004.682403564453</c:v>
                      </c:pt>
                      <c:pt idx="654">
                        <c:v>70004.682403564453</c:v>
                      </c:pt>
                      <c:pt idx="655">
                        <c:v>70004.682403564453</c:v>
                      </c:pt>
                      <c:pt idx="656">
                        <c:v>70004.682403564453</c:v>
                      </c:pt>
                      <c:pt idx="657">
                        <c:v>68946.281616210938</c:v>
                      </c:pt>
                      <c:pt idx="658">
                        <c:v>68946.281616210938</c:v>
                      </c:pt>
                      <c:pt idx="659">
                        <c:v>69943.399002075195</c:v>
                      </c:pt>
                      <c:pt idx="660">
                        <c:v>69587.528396606445</c:v>
                      </c:pt>
                      <c:pt idx="661">
                        <c:v>70325.338394165039</c:v>
                      </c:pt>
                      <c:pt idx="662">
                        <c:v>70325.338455200195</c:v>
                      </c:pt>
                      <c:pt idx="663">
                        <c:v>70325.338455200195</c:v>
                      </c:pt>
                      <c:pt idx="664">
                        <c:v>69003.161697387695</c:v>
                      </c:pt>
                      <c:pt idx="665">
                        <c:v>69002.953628540039</c:v>
                      </c:pt>
                      <c:pt idx="666">
                        <c:v>68611.152908325195</c:v>
                      </c:pt>
                      <c:pt idx="667">
                        <c:v>69002.953689575195</c:v>
                      </c:pt>
                      <c:pt idx="668">
                        <c:v>69002.953628540039</c:v>
                      </c:pt>
                      <c:pt idx="669">
                        <c:v>69930.917495727525</c:v>
                      </c:pt>
                      <c:pt idx="670">
                        <c:v>69930.917556762695</c:v>
                      </c:pt>
                      <c:pt idx="671">
                        <c:v>70218.921463012695</c:v>
                      </c:pt>
                      <c:pt idx="672">
                        <c:v>68374.716751098618</c:v>
                      </c:pt>
                      <c:pt idx="673">
                        <c:v>67493.687294006348</c:v>
                      </c:pt>
                      <c:pt idx="674">
                        <c:v>67493.687294006348</c:v>
                      </c:pt>
                      <c:pt idx="675">
                        <c:v>70516.565017700195</c:v>
                      </c:pt>
                      <c:pt idx="676">
                        <c:v>68062.921463012695</c:v>
                      </c:pt>
                      <c:pt idx="677">
                        <c:v>58267.28059387207</c:v>
                      </c:pt>
                      <c:pt idx="678">
                        <c:v>58264.730819702148</c:v>
                      </c:pt>
                      <c:pt idx="679">
                        <c:v>58264.730880737305</c:v>
                      </c:pt>
                      <c:pt idx="680">
                        <c:v>64437.776473999023</c:v>
                      </c:pt>
                      <c:pt idx="681">
                        <c:v>64437.776351928711</c:v>
                      </c:pt>
                      <c:pt idx="682">
                        <c:v>64699.780258178711</c:v>
                      </c:pt>
                      <c:pt idx="683">
                        <c:v>64699.780319213867</c:v>
                      </c:pt>
                      <c:pt idx="684">
                        <c:v>66169.425338745117</c:v>
                      </c:pt>
                      <c:pt idx="685">
                        <c:v>65903.302780151367</c:v>
                      </c:pt>
                      <c:pt idx="686">
                        <c:v>65620.302780151367</c:v>
                      </c:pt>
                      <c:pt idx="687">
                        <c:v>65620.302780151367</c:v>
                      </c:pt>
                      <c:pt idx="688">
                        <c:v>65574.121566772461</c:v>
                      </c:pt>
                      <c:pt idx="689">
                        <c:v>67396.595329284668</c:v>
                      </c:pt>
                      <c:pt idx="690">
                        <c:v>68371.755950927734</c:v>
                      </c:pt>
                      <c:pt idx="691">
                        <c:v>68678.667190551758</c:v>
                      </c:pt>
                      <c:pt idx="692">
                        <c:v>58374.831405639648</c:v>
                      </c:pt>
                      <c:pt idx="693">
                        <c:v>58374.831405639648</c:v>
                      </c:pt>
                      <c:pt idx="694">
                        <c:v>58374.831466674805</c:v>
                      </c:pt>
                      <c:pt idx="695">
                        <c:v>58251.831344604492</c:v>
                      </c:pt>
                      <c:pt idx="696">
                        <c:v>62460.147994995117</c:v>
                      </c:pt>
                      <c:pt idx="697">
                        <c:v>62458.809127807617</c:v>
                      </c:pt>
                      <c:pt idx="698">
                        <c:v>67716.306396484375</c:v>
                      </c:pt>
                      <c:pt idx="699">
                        <c:v>67721.311279296875</c:v>
                      </c:pt>
                      <c:pt idx="700">
                        <c:v>67722.114929199219</c:v>
                      </c:pt>
                      <c:pt idx="701">
                        <c:v>67722.114990234375</c:v>
                      </c:pt>
                      <c:pt idx="702">
                        <c:v>67986.93310546875</c:v>
                      </c:pt>
                      <c:pt idx="703">
                        <c:v>67992.702392578125</c:v>
                      </c:pt>
                      <c:pt idx="704">
                        <c:v>67986.93310546875</c:v>
                      </c:pt>
                      <c:pt idx="705">
                        <c:v>68147.164184570298</c:v>
                      </c:pt>
                      <c:pt idx="706">
                        <c:v>67393.087280273438</c:v>
                      </c:pt>
                      <c:pt idx="707">
                        <c:v>68245.488159179688</c:v>
                      </c:pt>
                      <c:pt idx="708">
                        <c:v>68216.411010742188</c:v>
                      </c:pt>
                      <c:pt idx="709">
                        <c:v>67863.488159179688</c:v>
                      </c:pt>
                      <c:pt idx="710">
                        <c:v>67760.334106445298</c:v>
                      </c:pt>
                      <c:pt idx="711">
                        <c:v>68421.258422851548</c:v>
                      </c:pt>
                      <c:pt idx="712">
                        <c:v>68423.181762695298</c:v>
                      </c:pt>
                      <c:pt idx="713">
                        <c:v>69855.704711914063</c:v>
                      </c:pt>
                      <c:pt idx="714">
                        <c:v>69799.781127929688</c:v>
                      </c:pt>
                      <c:pt idx="715">
                        <c:v>69892.306030273438</c:v>
                      </c:pt>
                      <c:pt idx="716">
                        <c:v>70267.452758789063</c:v>
                      </c:pt>
                      <c:pt idx="717">
                        <c:v>70359.975952148438</c:v>
                      </c:pt>
                      <c:pt idx="718">
                        <c:v>69701.481323242188</c:v>
                      </c:pt>
                      <c:pt idx="719">
                        <c:v>68706.459106445313</c:v>
                      </c:pt>
                      <c:pt idx="720">
                        <c:v>69145.753494262695</c:v>
                      </c:pt>
                      <c:pt idx="721">
                        <c:v>69072.643569946289</c:v>
                      </c:pt>
                      <c:pt idx="722">
                        <c:v>69497.523513793945</c:v>
                      </c:pt>
                      <c:pt idx="723">
                        <c:v>69424.413650512695</c:v>
                      </c:pt>
                      <c:pt idx="724">
                        <c:v>70097.598220825195</c:v>
                      </c:pt>
                      <c:pt idx="725">
                        <c:v>70097.598220825195</c:v>
                      </c:pt>
                      <c:pt idx="726">
                        <c:v>70097.598220825195</c:v>
                      </c:pt>
                      <c:pt idx="727">
                        <c:v>68056.27131652832</c:v>
                      </c:pt>
                      <c:pt idx="728">
                        <c:v>68056.27131652832</c:v>
                      </c:pt>
                      <c:pt idx="729">
                        <c:v>68139.871170043945</c:v>
                      </c:pt>
                      <c:pt idx="730">
                        <c:v>66255.522537231445</c:v>
                      </c:pt>
                      <c:pt idx="731">
                        <c:v>59482.289657592773</c:v>
                      </c:pt>
                      <c:pt idx="732">
                        <c:v>59482.289535522461</c:v>
                      </c:pt>
                      <c:pt idx="733">
                        <c:v>59481.753402709961</c:v>
                      </c:pt>
                      <c:pt idx="734">
                        <c:v>59481.753402709961</c:v>
                      </c:pt>
                      <c:pt idx="735">
                        <c:v>64586.228836059556</c:v>
                      </c:pt>
                      <c:pt idx="736">
                        <c:v>58066.248397827148</c:v>
                      </c:pt>
                      <c:pt idx="737">
                        <c:v>58066.248397827148</c:v>
                      </c:pt>
                      <c:pt idx="738">
                        <c:v>58070.248458862305</c:v>
                      </c:pt>
                      <c:pt idx="739">
                        <c:v>58437.248458862305</c:v>
                      </c:pt>
                      <c:pt idx="740">
                        <c:v>58731.090255737305</c:v>
                      </c:pt>
                      <c:pt idx="741">
                        <c:v>58731.090255737305</c:v>
                      </c:pt>
                      <c:pt idx="742">
                        <c:v>67774.113037109375</c:v>
                      </c:pt>
                      <c:pt idx="743">
                        <c:v>67980.251159667969</c:v>
                      </c:pt>
                      <c:pt idx="744">
                        <c:v>67980.251220703125</c:v>
                      </c:pt>
                      <c:pt idx="745">
                        <c:v>67980.251281738281</c:v>
                      </c:pt>
                      <c:pt idx="746">
                        <c:v>67980.251281738281</c:v>
                      </c:pt>
                      <c:pt idx="747">
                        <c:v>67337.789794921875</c:v>
                      </c:pt>
                      <c:pt idx="748">
                        <c:v>67332.0205078125</c:v>
                      </c:pt>
                      <c:pt idx="749">
                        <c:v>67128.181106567368</c:v>
                      </c:pt>
                      <c:pt idx="750">
                        <c:v>68880.946304321289</c:v>
                      </c:pt>
                      <c:pt idx="751">
                        <c:v>67339.643692016602</c:v>
                      </c:pt>
                      <c:pt idx="752">
                        <c:v>67377.24348449707</c:v>
                      </c:pt>
                      <c:pt idx="753">
                        <c:v>67379.32063293457</c:v>
                      </c:pt>
                      <c:pt idx="754">
                        <c:v>67956.817092895508</c:v>
                      </c:pt>
                      <c:pt idx="755">
                        <c:v>68877.406860351548</c:v>
                      </c:pt>
                      <c:pt idx="756">
                        <c:v>68873.560668945298</c:v>
                      </c:pt>
                      <c:pt idx="757">
                        <c:v>70054.562622070298</c:v>
                      </c:pt>
                      <c:pt idx="758">
                        <c:v>70052.6396484375</c:v>
                      </c:pt>
                      <c:pt idx="759">
                        <c:v>70054.562622070298</c:v>
                      </c:pt>
                      <c:pt idx="760">
                        <c:v>69980.485717773438</c:v>
                      </c:pt>
                      <c:pt idx="761">
                        <c:v>69978.56274414061</c:v>
                      </c:pt>
                      <c:pt idx="762">
                        <c:v>69980.485717773438</c:v>
                      </c:pt>
                      <c:pt idx="763">
                        <c:v>69861.485717773438</c:v>
                      </c:pt>
                      <c:pt idx="764">
                        <c:v>67420.568435668945</c:v>
                      </c:pt>
                      <c:pt idx="765">
                        <c:v>68500.014389038086</c:v>
                      </c:pt>
                      <c:pt idx="766">
                        <c:v>67077.912826538086</c:v>
                      </c:pt>
                      <c:pt idx="767">
                        <c:v>67126.91276550293</c:v>
                      </c:pt>
                      <c:pt idx="768">
                        <c:v>67126.91276550293</c:v>
                      </c:pt>
                      <c:pt idx="769">
                        <c:v>67723.412826538086</c:v>
                      </c:pt>
                      <c:pt idx="770">
                        <c:v>67723.41276550293</c:v>
                      </c:pt>
                      <c:pt idx="771">
                        <c:v>67723.412826538086</c:v>
                      </c:pt>
                      <c:pt idx="772">
                        <c:v>67878.996658325195</c:v>
                      </c:pt>
                      <c:pt idx="773">
                        <c:v>68966.048416137695</c:v>
                      </c:pt>
                      <c:pt idx="774">
                        <c:v>68965.751541137695</c:v>
                      </c:pt>
                      <c:pt idx="775">
                        <c:v>70729.374526977539</c:v>
                      </c:pt>
                      <c:pt idx="776">
                        <c:v>58892.781600952148</c:v>
                      </c:pt>
                      <c:pt idx="777">
                        <c:v>59154.781600952148</c:v>
                      </c:pt>
                      <c:pt idx="778">
                        <c:v>63548.549423217773</c:v>
                      </c:pt>
                      <c:pt idx="779">
                        <c:v>69276.397735595703</c:v>
                      </c:pt>
                      <c:pt idx="780">
                        <c:v>70661.662734985337</c:v>
                      </c:pt>
                      <c:pt idx="781">
                        <c:v>70165.585830688477</c:v>
                      </c:pt>
                      <c:pt idx="782">
                        <c:v>70167.508865356445</c:v>
                      </c:pt>
                      <c:pt idx="783">
                        <c:v>69928.354934692368</c:v>
                      </c:pt>
                      <c:pt idx="784">
                        <c:v>69932.615066528306</c:v>
                      </c:pt>
                      <c:pt idx="785">
                        <c:v>69936.461380004868</c:v>
                      </c:pt>
                      <c:pt idx="786">
                        <c:v>69777.184463500977</c:v>
                      </c:pt>
                      <c:pt idx="787">
                        <c:v>69133.106460571275</c:v>
                      </c:pt>
                      <c:pt idx="788">
                        <c:v>68853.875747680664</c:v>
                      </c:pt>
                      <c:pt idx="789">
                        <c:v>68853.875747680664</c:v>
                      </c:pt>
                      <c:pt idx="790">
                        <c:v>67802.275527954087</c:v>
                      </c:pt>
                      <c:pt idx="791">
                        <c:v>68397.106460571275</c:v>
                      </c:pt>
                      <c:pt idx="792">
                        <c:v>67914.213638305664</c:v>
                      </c:pt>
                      <c:pt idx="793">
                        <c:v>70010.775482177734</c:v>
                      </c:pt>
                      <c:pt idx="794">
                        <c:v>64660.549148559563</c:v>
                      </c:pt>
                      <c:pt idx="795">
                        <c:v>69609.180252075195</c:v>
                      </c:pt>
                      <c:pt idx="796">
                        <c:v>69609.180252075195</c:v>
                      </c:pt>
                      <c:pt idx="797">
                        <c:v>68635.489822387695</c:v>
                      </c:pt>
                      <c:pt idx="798">
                        <c:v>59478.557907104492</c:v>
                      </c:pt>
                      <c:pt idx="799">
                        <c:v>59478.557968139648</c:v>
                      </c:pt>
                      <c:pt idx="800">
                        <c:v>59478.557968139648</c:v>
                      </c:pt>
                      <c:pt idx="801">
                        <c:v>59767.386032104492</c:v>
                      </c:pt>
                      <c:pt idx="802">
                        <c:v>59767.386093139648</c:v>
                      </c:pt>
                      <c:pt idx="803">
                        <c:v>59767.386032104492</c:v>
                      </c:pt>
                      <c:pt idx="804">
                        <c:v>66737.709518432617</c:v>
                      </c:pt>
                      <c:pt idx="805">
                        <c:v>66737.709457397461</c:v>
                      </c:pt>
                      <c:pt idx="806">
                        <c:v>66737.709518432617</c:v>
                      </c:pt>
                      <c:pt idx="807">
                        <c:v>66607.908798217773</c:v>
                      </c:pt>
                      <c:pt idx="808">
                        <c:v>66932.554191589355</c:v>
                      </c:pt>
                      <c:pt idx="809">
                        <c:v>66932.554130554199</c:v>
                      </c:pt>
                      <c:pt idx="810">
                        <c:v>68311.785186767564</c:v>
                      </c:pt>
                      <c:pt idx="811">
                        <c:v>68320.785675048814</c:v>
                      </c:pt>
                      <c:pt idx="812">
                        <c:v>68460.865386962891</c:v>
                      </c:pt>
                      <c:pt idx="813">
                        <c:v>67662.806961059556</c:v>
                      </c:pt>
                      <c:pt idx="814">
                        <c:v>68113.230056762695</c:v>
                      </c:pt>
                      <c:pt idx="815">
                        <c:v>68111.306961059556</c:v>
                      </c:pt>
                      <c:pt idx="816">
                        <c:v>57575.116256713867</c:v>
                      </c:pt>
                      <c:pt idx="817">
                        <c:v>57575.116195678711</c:v>
                      </c:pt>
                      <c:pt idx="818">
                        <c:v>57574.495162963867</c:v>
                      </c:pt>
                      <c:pt idx="819">
                        <c:v>57574.495162963867</c:v>
                      </c:pt>
                      <c:pt idx="820">
                        <c:v>57574.495101928711</c:v>
                      </c:pt>
                      <c:pt idx="821">
                        <c:v>62519.287094116211</c:v>
                      </c:pt>
                      <c:pt idx="822">
                        <c:v>62519.287094116211</c:v>
                      </c:pt>
                      <c:pt idx="823">
                        <c:v>64326.941940307617</c:v>
                      </c:pt>
                      <c:pt idx="824">
                        <c:v>66428.300399780273</c:v>
                      </c:pt>
                      <c:pt idx="825">
                        <c:v>67223.422714233398</c:v>
                      </c:pt>
                      <c:pt idx="826">
                        <c:v>67758.499862670898</c:v>
                      </c:pt>
                      <c:pt idx="827">
                        <c:v>71686.874588012695</c:v>
                      </c:pt>
                      <c:pt idx="828">
                        <c:v>71684.579177856445</c:v>
                      </c:pt>
                      <c:pt idx="829">
                        <c:v>71028.077224731445</c:v>
                      </c:pt>
                      <c:pt idx="830">
                        <c:v>71692.956619262695</c:v>
                      </c:pt>
                      <c:pt idx="831">
                        <c:v>71086.540359497056</c:v>
                      </c:pt>
                      <c:pt idx="832">
                        <c:v>70659.984207153306</c:v>
                      </c:pt>
                      <c:pt idx="833">
                        <c:v>71446.906570434556</c:v>
                      </c:pt>
                      <c:pt idx="834">
                        <c:v>71170.002029418945</c:v>
                      </c:pt>
                      <c:pt idx="835">
                        <c:v>70469.102859497056</c:v>
                      </c:pt>
                      <c:pt idx="836">
                        <c:v>70299.915847778306</c:v>
                      </c:pt>
                      <c:pt idx="837">
                        <c:v>70252.916336059556</c:v>
                      </c:pt>
                      <c:pt idx="838">
                        <c:v>70260.504348754883</c:v>
                      </c:pt>
                      <c:pt idx="839">
                        <c:v>69867.845657348633</c:v>
                      </c:pt>
                      <c:pt idx="840">
                        <c:v>68329.097732543945</c:v>
                      </c:pt>
                      <c:pt idx="841">
                        <c:v>68329.097732543945</c:v>
                      </c:pt>
                      <c:pt idx="842">
                        <c:v>68329.097732543945</c:v>
                      </c:pt>
                      <c:pt idx="843">
                        <c:v>69710.517654418945</c:v>
                      </c:pt>
                      <c:pt idx="844">
                        <c:v>69763.365798950195</c:v>
                      </c:pt>
                      <c:pt idx="845">
                        <c:v>66482.343826293945</c:v>
                      </c:pt>
                      <c:pt idx="846">
                        <c:v>66567.509231567383</c:v>
                      </c:pt>
                      <c:pt idx="847">
                        <c:v>66571.355422973633</c:v>
                      </c:pt>
                      <c:pt idx="848">
                        <c:v>68790.133010864258</c:v>
                      </c:pt>
                      <c:pt idx="849">
                        <c:v>58874.731002807617</c:v>
                      </c:pt>
                      <c:pt idx="850">
                        <c:v>58874.731063842773</c:v>
                      </c:pt>
                      <c:pt idx="851">
                        <c:v>58874.731002807617</c:v>
                      </c:pt>
                      <c:pt idx="852">
                        <c:v>58874.731002807617</c:v>
                      </c:pt>
                      <c:pt idx="853">
                        <c:v>70259.615768432617</c:v>
                      </c:pt>
                      <c:pt idx="854">
                        <c:v>71716.091384887695</c:v>
                      </c:pt>
                      <c:pt idx="855">
                        <c:v>68567.374816894517</c:v>
                      </c:pt>
                      <c:pt idx="856">
                        <c:v>68868.343200683579</c:v>
                      </c:pt>
                      <c:pt idx="857">
                        <c:v>69407.266296386719</c:v>
                      </c:pt>
                      <c:pt idx="858">
                        <c:v>68868.343200683579</c:v>
                      </c:pt>
                      <c:pt idx="859">
                        <c:v>67636.97184753418</c:v>
                      </c:pt>
                      <c:pt idx="860">
                        <c:v>67636.97184753418</c:v>
                      </c:pt>
                      <c:pt idx="861">
                        <c:v>67434.294906616211</c:v>
                      </c:pt>
                      <c:pt idx="862">
                        <c:v>67427.69499206543</c:v>
                      </c:pt>
                      <c:pt idx="863">
                        <c:v>67541.89518737793</c:v>
                      </c:pt>
                      <c:pt idx="864">
                        <c:v>67401.741256713853</c:v>
                      </c:pt>
                      <c:pt idx="865">
                        <c:v>67247.74137878418</c:v>
                      </c:pt>
                      <c:pt idx="866">
                        <c:v>70010.692092895508</c:v>
                      </c:pt>
                      <c:pt idx="867">
                        <c:v>70016.316604614258</c:v>
                      </c:pt>
                      <c:pt idx="868">
                        <c:v>58783.650268554688</c:v>
                      </c:pt>
                      <c:pt idx="869">
                        <c:v>71378.388648986816</c:v>
                      </c:pt>
                      <c:pt idx="870">
                        <c:v>70233.471328735337</c:v>
                      </c:pt>
                      <c:pt idx="871">
                        <c:v>69712.469436645508</c:v>
                      </c:pt>
                      <c:pt idx="872">
                        <c:v>68368.120071411133</c:v>
                      </c:pt>
                      <c:pt idx="873">
                        <c:v>68273.522048950195</c:v>
                      </c:pt>
                      <c:pt idx="874">
                        <c:v>68053.920120239258</c:v>
                      </c:pt>
                      <c:pt idx="875">
                        <c:v>68114.274002075195</c:v>
                      </c:pt>
                      <c:pt idx="876">
                        <c:v>68114.274124145508</c:v>
                      </c:pt>
                      <c:pt idx="877">
                        <c:v>68879.972732543945</c:v>
                      </c:pt>
                      <c:pt idx="878">
                        <c:v>70279.353591918945</c:v>
                      </c:pt>
                      <c:pt idx="879">
                        <c:v>71007.906814575195</c:v>
                      </c:pt>
                      <c:pt idx="880">
                        <c:v>70257.902908325195</c:v>
                      </c:pt>
                      <c:pt idx="881">
                        <c:v>70917.022308349595</c:v>
                      </c:pt>
                      <c:pt idx="882">
                        <c:v>70921.022308349595</c:v>
                      </c:pt>
                      <c:pt idx="883">
                        <c:v>70928.099334716782</c:v>
                      </c:pt>
                      <c:pt idx="884">
                        <c:v>71549.680404663086</c:v>
                      </c:pt>
                      <c:pt idx="885">
                        <c:v>68327.69026184082</c:v>
                      </c:pt>
                      <c:pt idx="886">
                        <c:v>71741.732009887695</c:v>
                      </c:pt>
                      <c:pt idx="887">
                        <c:v>71138.380447387695</c:v>
                      </c:pt>
                      <c:pt idx="888">
                        <c:v>70771.380447387695</c:v>
                      </c:pt>
                      <c:pt idx="889">
                        <c:v>70780.380447387695</c:v>
                      </c:pt>
                      <c:pt idx="890">
                        <c:v>70406.298416137695</c:v>
                      </c:pt>
                      <c:pt idx="891">
                        <c:v>70402.298416137695</c:v>
                      </c:pt>
                      <c:pt idx="892">
                        <c:v>71421.298416137695</c:v>
                      </c:pt>
                      <c:pt idx="893">
                        <c:v>65649.306228637695</c:v>
                      </c:pt>
                      <c:pt idx="894">
                        <c:v>58399.712448120117</c:v>
                      </c:pt>
                      <c:pt idx="895">
                        <c:v>63490.693893432617</c:v>
                      </c:pt>
                      <c:pt idx="896">
                        <c:v>63368.320846557617</c:v>
                      </c:pt>
                      <c:pt idx="897">
                        <c:v>68738.932449340806</c:v>
                      </c:pt>
                      <c:pt idx="898">
                        <c:v>66261.544876098618</c:v>
                      </c:pt>
                      <c:pt idx="899">
                        <c:v>68918.795608520508</c:v>
                      </c:pt>
                      <c:pt idx="900">
                        <c:v>68090.531448364258</c:v>
                      </c:pt>
                      <c:pt idx="901">
                        <c:v>68148.034561157227</c:v>
                      </c:pt>
                      <c:pt idx="902">
                        <c:v>68212.801467895508</c:v>
                      </c:pt>
                      <c:pt idx="903">
                        <c:v>68279.491409301758</c:v>
                      </c:pt>
                      <c:pt idx="904">
                        <c:v>68294.461013793945</c:v>
                      </c:pt>
                      <c:pt idx="905">
                        <c:v>67904.583328247056</c:v>
                      </c:pt>
                      <c:pt idx="906">
                        <c:v>64368.009323120117</c:v>
                      </c:pt>
                      <c:pt idx="907">
                        <c:v>64672.763290405273</c:v>
                      </c:pt>
                      <c:pt idx="908">
                        <c:v>63764.76335144043</c:v>
                      </c:pt>
                      <c:pt idx="909">
                        <c:v>71190.452911376953</c:v>
                      </c:pt>
                      <c:pt idx="910">
                        <c:v>71190.452911376953</c:v>
                      </c:pt>
                      <c:pt idx="911">
                        <c:v>71190.452911376953</c:v>
                      </c:pt>
                      <c:pt idx="912">
                        <c:v>71573.053100585938</c:v>
                      </c:pt>
                      <c:pt idx="913">
                        <c:v>71573.053100585938</c:v>
                      </c:pt>
                      <c:pt idx="914">
                        <c:v>69229.182205200195</c:v>
                      </c:pt>
                      <c:pt idx="915">
                        <c:v>67776.782241821275</c:v>
                      </c:pt>
                      <c:pt idx="916">
                        <c:v>67774.859146118164</c:v>
                      </c:pt>
                      <c:pt idx="917">
                        <c:v>65622.083755493164</c:v>
                      </c:pt>
                      <c:pt idx="918">
                        <c:v>65631.083877563477</c:v>
                      </c:pt>
                      <c:pt idx="919">
                        <c:v>66002.083816528306</c:v>
                      </c:pt>
                      <c:pt idx="920">
                        <c:v>65845.794692993164</c:v>
                      </c:pt>
                      <c:pt idx="921">
                        <c:v>64149.484146118157</c:v>
                      </c:pt>
                      <c:pt idx="922">
                        <c:v>64076.584243774407</c:v>
                      </c:pt>
                      <c:pt idx="923">
                        <c:v>58630.178085327148</c:v>
                      </c:pt>
                      <c:pt idx="924">
                        <c:v>58013.332504272461</c:v>
                      </c:pt>
                      <c:pt idx="925">
                        <c:v>57554.88591003418</c:v>
                      </c:pt>
                      <c:pt idx="926">
                        <c:v>58904.994674682617</c:v>
                      </c:pt>
                      <c:pt idx="927">
                        <c:v>64570.15251159668</c:v>
                      </c:pt>
                      <c:pt idx="928">
                        <c:v>65893.609786987305</c:v>
                      </c:pt>
                      <c:pt idx="929">
                        <c:v>70044.043045043945</c:v>
                      </c:pt>
                      <c:pt idx="930">
                        <c:v>67288.418533325195</c:v>
                      </c:pt>
                      <c:pt idx="931">
                        <c:v>67535.496170043945</c:v>
                      </c:pt>
                      <c:pt idx="932">
                        <c:v>68865.109405517564</c:v>
                      </c:pt>
                      <c:pt idx="933">
                        <c:v>68828.186309814453</c:v>
                      </c:pt>
                      <c:pt idx="934">
                        <c:v>68382.634597778306</c:v>
                      </c:pt>
                      <c:pt idx="935">
                        <c:v>67398.341140747056</c:v>
                      </c:pt>
                      <c:pt idx="936">
                        <c:v>67374.418045043945</c:v>
                      </c:pt>
                      <c:pt idx="937">
                        <c:v>69377.676834106445</c:v>
                      </c:pt>
                      <c:pt idx="938">
                        <c:v>66535.962600707993</c:v>
                      </c:pt>
                      <c:pt idx="939">
                        <c:v>66320.962600707993</c:v>
                      </c:pt>
                      <c:pt idx="940">
                        <c:v>65914.762527465806</c:v>
                      </c:pt>
                      <c:pt idx="941">
                        <c:v>66011.686599731445</c:v>
                      </c:pt>
                      <c:pt idx="942">
                        <c:v>66564.440261840806</c:v>
                      </c:pt>
                      <c:pt idx="943">
                        <c:v>70347.511199951172</c:v>
                      </c:pt>
                      <c:pt idx="944">
                        <c:v>66298.846954345703</c:v>
                      </c:pt>
                      <c:pt idx="945">
                        <c:v>68955.512405395508</c:v>
                      </c:pt>
                      <c:pt idx="946">
                        <c:v>69165.512344360352</c:v>
                      </c:pt>
                      <c:pt idx="947">
                        <c:v>66500.366653442368</c:v>
                      </c:pt>
                      <c:pt idx="948">
                        <c:v>67356.797805786118</c:v>
                      </c:pt>
                      <c:pt idx="949">
                        <c:v>67356.797805786118</c:v>
                      </c:pt>
                      <c:pt idx="950">
                        <c:v>68285.953567504868</c:v>
                      </c:pt>
                      <c:pt idx="951">
                        <c:v>68186.353469848633</c:v>
                      </c:pt>
                      <c:pt idx="952">
                        <c:v>68983.690994262695</c:v>
                      </c:pt>
                      <c:pt idx="953">
                        <c:v>69566.735427856445</c:v>
                      </c:pt>
                      <c:pt idx="954">
                        <c:v>69163.294876098618</c:v>
                      </c:pt>
                      <c:pt idx="955">
                        <c:v>69920.835159301758</c:v>
                      </c:pt>
                      <c:pt idx="956">
                        <c:v>68855.128753662095</c:v>
                      </c:pt>
                      <c:pt idx="957">
                        <c:v>68829.129608154282</c:v>
                      </c:pt>
                      <c:pt idx="958">
                        <c:v>69185.506927490234</c:v>
                      </c:pt>
                      <c:pt idx="959">
                        <c:v>69731.166854858398</c:v>
                      </c:pt>
                      <c:pt idx="960">
                        <c:v>69761.194046020508</c:v>
                      </c:pt>
                      <c:pt idx="961">
                        <c:v>68409.632400512695</c:v>
                      </c:pt>
                      <c:pt idx="962">
                        <c:v>69679.065353393555</c:v>
                      </c:pt>
                      <c:pt idx="963">
                        <c:v>67863.842849731445</c:v>
                      </c:pt>
                      <c:pt idx="964">
                        <c:v>67675.131729125977</c:v>
                      </c:pt>
                      <c:pt idx="965">
                        <c:v>67675.131729125977</c:v>
                      </c:pt>
                      <c:pt idx="966">
                        <c:v>67675.131729125977</c:v>
                      </c:pt>
                      <c:pt idx="967">
                        <c:v>67675.131729125977</c:v>
                      </c:pt>
                      <c:pt idx="968">
                        <c:v>67310.080947875977</c:v>
                      </c:pt>
                      <c:pt idx="969">
                        <c:v>67310.080947875977</c:v>
                      </c:pt>
                      <c:pt idx="970">
                        <c:v>67310.080947875977</c:v>
                      </c:pt>
                      <c:pt idx="971">
                        <c:v>67310.080947875977</c:v>
                      </c:pt>
                      <c:pt idx="972">
                        <c:v>66081.437942504883</c:v>
                      </c:pt>
                      <c:pt idx="973">
                        <c:v>65710.437942504883</c:v>
                      </c:pt>
                      <c:pt idx="974">
                        <c:v>65656.591812133789</c:v>
                      </c:pt>
                      <c:pt idx="975">
                        <c:v>70742.861892700195</c:v>
                      </c:pt>
                      <c:pt idx="976">
                        <c:v>70351.061111450195</c:v>
                      </c:pt>
                      <c:pt idx="977">
                        <c:v>69802.396560668945</c:v>
                      </c:pt>
                      <c:pt idx="978">
                        <c:v>69145.473587036118</c:v>
                      </c:pt>
                      <c:pt idx="979">
                        <c:v>69143.196563720703</c:v>
                      </c:pt>
                      <c:pt idx="980">
                        <c:v>69393.504302978516</c:v>
                      </c:pt>
                      <c:pt idx="981">
                        <c:v>58248.181015014648</c:v>
                      </c:pt>
                      <c:pt idx="982">
                        <c:v>58248.181076049805</c:v>
                      </c:pt>
                      <c:pt idx="983">
                        <c:v>58213.923385620117</c:v>
                      </c:pt>
                      <c:pt idx="984">
                        <c:v>65630.483932495117</c:v>
                      </c:pt>
                      <c:pt idx="985">
                        <c:v>65587.585494995117</c:v>
                      </c:pt>
                      <c:pt idx="986">
                        <c:v>66570.585556030273</c:v>
                      </c:pt>
                      <c:pt idx="987">
                        <c:v>67122.060104370117</c:v>
                      </c:pt>
                      <c:pt idx="988">
                        <c:v>68649.822341918945</c:v>
                      </c:pt>
                      <c:pt idx="989">
                        <c:v>68074.486404418945</c:v>
                      </c:pt>
                      <c:pt idx="990">
                        <c:v>70697.182769775376</c:v>
                      </c:pt>
                      <c:pt idx="991">
                        <c:v>68932.071899414048</c:v>
                      </c:pt>
                      <c:pt idx="992">
                        <c:v>69189.994995117188</c:v>
                      </c:pt>
                      <c:pt idx="993">
                        <c:v>68601.695434570313</c:v>
                      </c:pt>
                      <c:pt idx="994">
                        <c:v>67700.316528320313</c:v>
                      </c:pt>
                      <c:pt idx="995">
                        <c:v>66595.393920898438</c:v>
                      </c:pt>
                      <c:pt idx="996">
                        <c:v>66599.240844726563</c:v>
                      </c:pt>
                      <c:pt idx="997">
                        <c:v>66856.162963867188</c:v>
                      </c:pt>
                      <c:pt idx="998">
                        <c:v>67435.087036132813</c:v>
                      </c:pt>
                      <c:pt idx="999">
                        <c:v>67437.009887695313</c:v>
                      </c:pt>
                      <c:pt idx="1000">
                        <c:v>67303.087036132813</c:v>
                      </c:pt>
                      <c:pt idx="1001">
                        <c:v>67728.711547851563</c:v>
                      </c:pt>
                      <c:pt idx="1002">
                        <c:v>67733.150512695313</c:v>
                      </c:pt>
                      <c:pt idx="1003">
                        <c:v>68150.019653320298</c:v>
                      </c:pt>
                      <c:pt idx="1004">
                        <c:v>69054.526733398438</c:v>
                      </c:pt>
                      <c:pt idx="1005">
                        <c:v>63986.090774536118</c:v>
                      </c:pt>
                      <c:pt idx="1006">
                        <c:v>63972.090774536118</c:v>
                      </c:pt>
                      <c:pt idx="1007">
                        <c:v>63924.090774536118</c:v>
                      </c:pt>
                      <c:pt idx="1008">
                        <c:v>63822.567581176743</c:v>
                      </c:pt>
                      <c:pt idx="1009">
                        <c:v>64908.764923095696</c:v>
                      </c:pt>
                      <c:pt idx="1010">
                        <c:v>65681.665557861314</c:v>
                      </c:pt>
                      <c:pt idx="1011">
                        <c:v>65725.356964111314</c:v>
                      </c:pt>
                      <c:pt idx="1012">
                        <c:v>66001.757354736314</c:v>
                      </c:pt>
                      <c:pt idx="1013">
                        <c:v>65413.657623291008</c:v>
                      </c:pt>
                      <c:pt idx="1014">
                        <c:v>65612.607818603516</c:v>
                      </c:pt>
                      <c:pt idx="1015">
                        <c:v>65385.407379150376</c:v>
                      </c:pt>
                      <c:pt idx="1016">
                        <c:v>64844.606475830064</c:v>
                      </c:pt>
                      <c:pt idx="1017">
                        <c:v>56588.499557495117</c:v>
                      </c:pt>
                      <c:pt idx="1018">
                        <c:v>56346.499496459961</c:v>
                      </c:pt>
                      <c:pt idx="1019">
                        <c:v>57205.500717163086</c:v>
                      </c:pt>
                      <c:pt idx="1020">
                        <c:v>64466.115585327148</c:v>
                      </c:pt>
                      <c:pt idx="1021">
                        <c:v>65326.69352722168</c:v>
                      </c:pt>
                      <c:pt idx="1022">
                        <c:v>65334.19352722168</c:v>
                      </c:pt>
                      <c:pt idx="1023">
                        <c:v>65341.69352722168</c:v>
                      </c:pt>
                      <c:pt idx="1024">
                        <c:v>65377.270492553711</c:v>
                      </c:pt>
                      <c:pt idx="1025">
                        <c:v>65377.270553588867</c:v>
                      </c:pt>
                      <c:pt idx="1026">
                        <c:v>65285.116683959961</c:v>
                      </c:pt>
                      <c:pt idx="1027">
                        <c:v>65918.116683959961</c:v>
                      </c:pt>
                      <c:pt idx="1028">
                        <c:v>65918.116683959961</c:v>
                      </c:pt>
                      <c:pt idx="1029">
                        <c:v>65914.270431518555</c:v>
                      </c:pt>
                      <c:pt idx="1030">
                        <c:v>65871.193466186523</c:v>
                      </c:pt>
                      <c:pt idx="1031">
                        <c:v>65861.770370483398</c:v>
                      </c:pt>
                      <c:pt idx="1032">
                        <c:v>65852.34733581543</c:v>
                      </c:pt>
                      <c:pt idx="1033">
                        <c:v>66981.202987670898</c:v>
                      </c:pt>
                      <c:pt idx="1034">
                        <c:v>70035.278396606445</c:v>
                      </c:pt>
                      <c:pt idx="1035">
                        <c:v>65810.013504028306</c:v>
                      </c:pt>
                      <c:pt idx="1036">
                        <c:v>66436.760086059556</c:v>
                      </c:pt>
                      <c:pt idx="1037">
                        <c:v>65547.051345825195</c:v>
                      </c:pt>
                      <c:pt idx="1038">
                        <c:v>65358.149002075188</c:v>
                      </c:pt>
                      <c:pt idx="1039">
                        <c:v>65358.149002075188</c:v>
                      </c:pt>
                      <c:pt idx="1040">
                        <c:v>65258.548782348618</c:v>
                      </c:pt>
                      <c:pt idx="1041">
                        <c:v>65447.898757934556</c:v>
                      </c:pt>
                      <c:pt idx="1042">
                        <c:v>65795.699783325195</c:v>
                      </c:pt>
                      <c:pt idx="1043">
                        <c:v>65852.402908325195</c:v>
                      </c:pt>
                      <c:pt idx="1044">
                        <c:v>65966.902908325195</c:v>
                      </c:pt>
                      <c:pt idx="1045">
                        <c:v>64702.198806762688</c:v>
                      </c:pt>
                      <c:pt idx="1046">
                        <c:v>64702.198806762688</c:v>
                      </c:pt>
                      <c:pt idx="1047">
                        <c:v>64740.598739624016</c:v>
                      </c:pt>
                      <c:pt idx="1048">
                        <c:v>64740.598861694329</c:v>
                      </c:pt>
                      <c:pt idx="1049">
                        <c:v>64277.560714721672</c:v>
                      </c:pt>
                      <c:pt idx="1050">
                        <c:v>71643.077560424805</c:v>
                      </c:pt>
                      <c:pt idx="1051">
                        <c:v>71251.276779174805</c:v>
                      </c:pt>
                      <c:pt idx="1052">
                        <c:v>71251.276779174805</c:v>
                      </c:pt>
                      <c:pt idx="1053">
                        <c:v>69384.676345825195</c:v>
                      </c:pt>
                      <c:pt idx="1054">
                        <c:v>69637.610916137695</c:v>
                      </c:pt>
                      <c:pt idx="1055">
                        <c:v>69899.610916137695</c:v>
                      </c:pt>
                      <c:pt idx="1056">
                        <c:v>70056.99015808104</c:v>
                      </c:pt>
                      <c:pt idx="1057">
                        <c:v>70163.501235961914</c:v>
                      </c:pt>
                      <c:pt idx="1058">
                        <c:v>70163.501480102525</c:v>
                      </c:pt>
                      <c:pt idx="1059">
                        <c:v>70159.655288696275</c:v>
                      </c:pt>
                      <c:pt idx="1060">
                        <c:v>71034.443801879868</c:v>
                      </c:pt>
                      <c:pt idx="1061">
                        <c:v>66268.194900512695</c:v>
                      </c:pt>
                      <c:pt idx="1062">
                        <c:v>64701.465316772461</c:v>
                      </c:pt>
                      <c:pt idx="1063">
                        <c:v>63559.145553588867</c:v>
                      </c:pt>
                      <c:pt idx="1064">
                        <c:v>63559.145553588867</c:v>
                      </c:pt>
                      <c:pt idx="1065">
                        <c:v>67431.055511474595</c:v>
                      </c:pt>
                      <c:pt idx="1066">
                        <c:v>67008.132354736328</c:v>
                      </c:pt>
                      <c:pt idx="1067">
                        <c:v>68218.678619384766</c:v>
                      </c:pt>
                      <c:pt idx="1068">
                        <c:v>67905.425079345703</c:v>
                      </c:pt>
                      <c:pt idx="1069">
                        <c:v>67905.425079345703</c:v>
                      </c:pt>
                      <c:pt idx="1070">
                        <c:v>67908.239105224595</c:v>
                      </c:pt>
                      <c:pt idx="1071">
                        <c:v>67910.162078857407</c:v>
                      </c:pt>
                      <c:pt idx="1072">
                        <c:v>67639.709014892564</c:v>
                      </c:pt>
                      <c:pt idx="1073">
                        <c:v>67639.709014892564</c:v>
                      </c:pt>
                      <c:pt idx="1074">
                        <c:v>67251.754180908203</c:v>
                      </c:pt>
                      <c:pt idx="1075">
                        <c:v>66196.221534728989</c:v>
                      </c:pt>
                      <c:pt idx="1076">
                        <c:v>66633.145240783677</c:v>
                      </c:pt>
                      <c:pt idx="1077">
                        <c:v>66345.428688049316</c:v>
                      </c:pt>
                      <c:pt idx="1078">
                        <c:v>65183.912521362305</c:v>
                      </c:pt>
                      <c:pt idx="1079">
                        <c:v>65132.792587280273</c:v>
                      </c:pt>
                      <c:pt idx="1080">
                        <c:v>68042.621368408203</c:v>
                      </c:pt>
                      <c:pt idx="1081">
                        <c:v>68042.621368408203</c:v>
                      </c:pt>
                      <c:pt idx="1082">
                        <c:v>56159.702285766602</c:v>
                      </c:pt>
                      <c:pt idx="1083">
                        <c:v>56153.16130065918</c:v>
                      </c:pt>
                      <c:pt idx="1084">
                        <c:v>56154.44938659668</c:v>
                      </c:pt>
                      <c:pt idx="1085">
                        <c:v>56154.44938659668</c:v>
                      </c:pt>
                      <c:pt idx="1086">
                        <c:v>64401.408737182617</c:v>
                      </c:pt>
                      <c:pt idx="1087">
                        <c:v>64401.408798217773</c:v>
                      </c:pt>
                      <c:pt idx="1088">
                        <c:v>64401.615707397461</c:v>
                      </c:pt>
                      <c:pt idx="1089">
                        <c:v>64401.615707397461</c:v>
                      </c:pt>
                      <c:pt idx="1090">
                        <c:v>64882.318405151367</c:v>
                      </c:pt>
                      <c:pt idx="1091">
                        <c:v>64049.410690307617</c:v>
                      </c:pt>
                      <c:pt idx="1092">
                        <c:v>64049.410751342773</c:v>
                      </c:pt>
                      <c:pt idx="1093">
                        <c:v>63443.67741394043</c:v>
                      </c:pt>
                      <c:pt idx="1094">
                        <c:v>63443.677352905273</c:v>
                      </c:pt>
                      <c:pt idx="1095">
                        <c:v>67462.664749145508</c:v>
                      </c:pt>
                      <c:pt idx="1096">
                        <c:v>56881.666854858398</c:v>
                      </c:pt>
                      <c:pt idx="1097">
                        <c:v>56742.166854858398</c:v>
                      </c:pt>
                      <c:pt idx="1098">
                        <c:v>56749.521286010742</c:v>
                      </c:pt>
                      <c:pt idx="1099">
                        <c:v>56516.116806030273</c:v>
                      </c:pt>
                      <c:pt idx="1100">
                        <c:v>56422.937850952148</c:v>
                      </c:pt>
                      <c:pt idx="1101">
                        <c:v>56422.937850952148</c:v>
                      </c:pt>
                      <c:pt idx="1102">
                        <c:v>56422.937850952148</c:v>
                      </c:pt>
                      <c:pt idx="1103">
                        <c:v>61047.387741088867</c:v>
                      </c:pt>
                      <c:pt idx="1104">
                        <c:v>61047.387680053711</c:v>
                      </c:pt>
                      <c:pt idx="1105">
                        <c:v>61047.387680053711</c:v>
                      </c:pt>
                      <c:pt idx="1106">
                        <c:v>69106.742126464844</c:v>
                      </c:pt>
                      <c:pt idx="1107">
                        <c:v>69106.742126464844</c:v>
                      </c:pt>
                      <c:pt idx="1108">
                        <c:v>69660.960266113281</c:v>
                      </c:pt>
                      <c:pt idx="1109">
                        <c:v>69780.691101074219</c:v>
                      </c:pt>
                      <c:pt idx="1110">
                        <c:v>69531.502883911118</c:v>
                      </c:pt>
                      <c:pt idx="1111">
                        <c:v>69479.579788208008</c:v>
                      </c:pt>
                      <c:pt idx="1112">
                        <c:v>69479.579788208008</c:v>
                      </c:pt>
                      <c:pt idx="1113">
                        <c:v>69199.393630981445</c:v>
                      </c:pt>
                      <c:pt idx="1114">
                        <c:v>68015.542465209961</c:v>
                      </c:pt>
                      <c:pt idx="1115">
                        <c:v>68010.664047241211</c:v>
                      </c:pt>
                      <c:pt idx="1116">
                        <c:v>67811.912704467773</c:v>
                      </c:pt>
                      <c:pt idx="1117">
                        <c:v>68676.781402587876</c:v>
                      </c:pt>
                      <c:pt idx="1118">
                        <c:v>68672.935394287095</c:v>
                      </c:pt>
                      <c:pt idx="1119">
                        <c:v>68309.396697998047</c:v>
                      </c:pt>
                      <c:pt idx="1120">
                        <c:v>67787.234512329102</c:v>
                      </c:pt>
                      <c:pt idx="1121">
                        <c:v>67659.734451293945</c:v>
                      </c:pt>
                      <c:pt idx="1122">
                        <c:v>67659.734390258789</c:v>
                      </c:pt>
                      <c:pt idx="1123">
                        <c:v>70546.452835083008</c:v>
                      </c:pt>
                      <c:pt idx="1124">
                        <c:v>70492.606643676758</c:v>
                      </c:pt>
                      <c:pt idx="1125">
                        <c:v>67586.408340454087</c:v>
                      </c:pt>
                      <c:pt idx="1126">
                        <c:v>67055.510635375977</c:v>
                      </c:pt>
                      <c:pt idx="1127">
                        <c:v>67634.332107543945</c:v>
                      </c:pt>
                      <c:pt idx="1128">
                        <c:v>67736.178421020508</c:v>
                      </c:pt>
                      <c:pt idx="1129">
                        <c:v>67509.022781372056</c:v>
                      </c:pt>
                      <c:pt idx="1130">
                        <c:v>67506.868728637695</c:v>
                      </c:pt>
                      <c:pt idx="1131">
                        <c:v>67406.591690063477</c:v>
                      </c:pt>
                      <c:pt idx="1132">
                        <c:v>67504.514785766587</c:v>
                      </c:pt>
                      <c:pt idx="1133">
                        <c:v>67504.514907836914</c:v>
                      </c:pt>
                      <c:pt idx="1134">
                        <c:v>67784.286026000977</c:v>
                      </c:pt>
                      <c:pt idx="1135">
                        <c:v>68062.286026000977</c:v>
                      </c:pt>
                      <c:pt idx="1136">
                        <c:v>68062.286026000977</c:v>
                      </c:pt>
                      <c:pt idx="1137">
                        <c:v>67893.250015258775</c:v>
                      </c:pt>
                      <c:pt idx="1138">
                        <c:v>67448.95735168457</c:v>
                      </c:pt>
                      <c:pt idx="1139">
                        <c:v>66747.950286865234</c:v>
                      </c:pt>
                      <c:pt idx="1140">
                        <c:v>68503.259323120103</c:v>
                      </c:pt>
                      <c:pt idx="1141">
                        <c:v>68503.259323120103</c:v>
                      </c:pt>
                      <c:pt idx="1142">
                        <c:v>68503.259323120103</c:v>
                      </c:pt>
                      <c:pt idx="1143">
                        <c:v>68503.259323120103</c:v>
                      </c:pt>
                      <c:pt idx="1144">
                        <c:v>68283.21818542479</c:v>
                      </c:pt>
                      <c:pt idx="1145">
                        <c:v>68366.032760620103</c:v>
                      </c:pt>
                      <c:pt idx="1146">
                        <c:v>68639.14103698729</c:v>
                      </c:pt>
                      <c:pt idx="1147">
                        <c:v>69530.966384887695</c:v>
                      </c:pt>
                      <c:pt idx="1148">
                        <c:v>69159.966384887695</c:v>
                      </c:pt>
                      <c:pt idx="1149">
                        <c:v>57468.744491577148</c:v>
                      </c:pt>
                      <c:pt idx="1150">
                        <c:v>57767.165512084961</c:v>
                      </c:pt>
                      <c:pt idx="1151">
                        <c:v>57767.165512084961</c:v>
                      </c:pt>
                      <c:pt idx="1152">
                        <c:v>64417.505477905273</c:v>
                      </c:pt>
                      <c:pt idx="1153">
                        <c:v>68761.013198852539</c:v>
                      </c:pt>
                      <c:pt idx="1154">
                        <c:v>69603.911834716797</c:v>
                      </c:pt>
                      <c:pt idx="1155">
                        <c:v>59451.833557128906</c:v>
                      </c:pt>
                      <c:pt idx="1156">
                        <c:v>65812.794479370117</c:v>
                      </c:pt>
                      <c:pt idx="1157">
                        <c:v>65812.794479370117</c:v>
                      </c:pt>
                      <c:pt idx="1158">
                        <c:v>65812.525924682617</c:v>
                      </c:pt>
                      <c:pt idx="1159">
                        <c:v>65707.525760650635</c:v>
                      </c:pt>
                      <c:pt idx="1160">
                        <c:v>66276.025821685791</c:v>
                      </c:pt>
                      <c:pt idx="1161">
                        <c:v>66087.957462310791</c:v>
                      </c:pt>
                      <c:pt idx="1162">
                        <c:v>66119.229862213135</c:v>
                      </c:pt>
                      <c:pt idx="1163">
                        <c:v>66119.229923248291</c:v>
                      </c:pt>
                      <c:pt idx="1164">
                        <c:v>66224.229965209961</c:v>
                      </c:pt>
                      <c:pt idx="1165">
                        <c:v>66224.230026245117</c:v>
                      </c:pt>
                      <c:pt idx="1166">
                        <c:v>66658.943954467773</c:v>
                      </c:pt>
                      <c:pt idx="1167">
                        <c:v>65186.850143432617</c:v>
                      </c:pt>
                      <c:pt idx="1168">
                        <c:v>65186.850143432617</c:v>
                      </c:pt>
                      <c:pt idx="1169">
                        <c:v>68980.825309753418</c:v>
                      </c:pt>
                      <c:pt idx="1170">
                        <c:v>68609.748321533203</c:v>
                      </c:pt>
                      <c:pt idx="1171">
                        <c:v>64933.11540222168</c:v>
                      </c:pt>
                      <c:pt idx="1172">
                        <c:v>64938.692306518555</c:v>
                      </c:pt>
                      <c:pt idx="1173">
                        <c:v>64946.192367553711</c:v>
                      </c:pt>
                      <c:pt idx="1174">
                        <c:v>64957.692489624023</c:v>
                      </c:pt>
                      <c:pt idx="1175">
                        <c:v>64879.269515991211</c:v>
                      </c:pt>
                      <c:pt idx="1176">
                        <c:v>64879.269515991211</c:v>
                      </c:pt>
                      <c:pt idx="1177">
                        <c:v>64774.515548706055</c:v>
                      </c:pt>
                      <c:pt idx="1178">
                        <c:v>66563.116561889648</c:v>
                      </c:pt>
                      <c:pt idx="1179">
                        <c:v>66237.116561889648</c:v>
                      </c:pt>
                      <c:pt idx="1180">
                        <c:v>66184.270309448242</c:v>
                      </c:pt>
                      <c:pt idx="1181">
                        <c:v>66469.770248413086</c:v>
                      </c:pt>
                      <c:pt idx="1182">
                        <c:v>65640.292465209961</c:v>
                      </c:pt>
                      <c:pt idx="1183">
                        <c:v>66800.54069519043</c:v>
                      </c:pt>
                      <c:pt idx="1184">
                        <c:v>69450.597732543945</c:v>
                      </c:pt>
                      <c:pt idx="1185">
                        <c:v>69245.415008544922</c:v>
                      </c:pt>
                      <c:pt idx="1186">
                        <c:v>67522.415679931626</c:v>
                      </c:pt>
                      <c:pt idx="1187">
                        <c:v>67526.261871337876</c:v>
                      </c:pt>
                      <c:pt idx="1188">
                        <c:v>67254.108062744126</c:v>
                      </c:pt>
                      <c:pt idx="1189">
                        <c:v>67254.108062744126</c:v>
                      </c:pt>
                      <c:pt idx="1190">
                        <c:v>67004.252960205064</c:v>
                      </c:pt>
                      <c:pt idx="1191">
                        <c:v>67006.176055908203</c:v>
                      </c:pt>
                      <c:pt idx="1192">
                        <c:v>66516.280548095703</c:v>
                      </c:pt>
                      <c:pt idx="1193">
                        <c:v>67557.781768798814</c:v>
                      </c:pt>
                      <c:pt idx="1194">
                        <c:v>67305.627960205064</c:v>
                      </c:pt>
                      <c:pt idx="1195">
                        <c:v>69415.703689575195</c:v>
                      </c:pt>
                      <c:pt idx="1196">
                        <c:v>66868.353736877427</c:v>
                      </c:pt>
                      <c:pt idx="1197">
                        <c:v>67782.471717834473</c:v>
                      </c:pt>
                      <c:pt idx="1198">
                        <c:v>65807.972274780273</c:v>
                      </c:pt>
                      <c:pt idx="1199">
                        <c:v>69637.914627075195</c:v>
                      </c:pt>
                      <c:pt idx="1200">
                        <c:v>70368.40812683104</c:v>
                      </c:pt>
                      <c:pt idx="1201">
                        <c:v>70657.124343872056</c:v>
                      </c:pt>
                      <c:pt idx="1202">
                        <c:v>69992.446609497056</c:v>
                      </c:pt>
                      <c:pt idx="1203">
                        <c:v>70348.693191528306</c:v>
                      </c:pt>
                      <c:pt idx="1204">
                        <c:v>70599.292800903306</c:v>
                      </c:pt>
                      <c:pt idx="1205">
                        <c:v>70603.138748168945</c:v>
                      </c:pt>
                      <c:pt idx="1206">
                        <c:v>71261.215652465806</c:v>
                      </c:pt>
                      <c:pt idx="1207">
                        <c:v>71263.138748168945</c:v>
                      </c:pt>
                      <c:pt idx="1208">
                        <c:v>70847.913162231445</c:v>
                      </c:pt>
                      <c:pt idx="1209">
                        <c:v>70402.284744262695</c:v>
                      </c:pt>
                      <c:pt idx="1210">
                        <c:v>70762.361892700195</c:v>
                      </c:pt>
                      <c:pt idx="1211">
                        <c:v>72154.905349731445</c:v>
                      </c:pt>
                      <c:pt idx="1212">
                        <c:v>72668.136550903306</c:v>
                      </c:pt>
                      <c:pt idx="1213">
                        <c:v>71009.670486450195</c:v>
                      </c:pt>
                      <c:pt idx="1214">
                        <c:v>71004.19514465332</c:v>
                      </c:pt>
                      <c:pt idx="1215">
                        <c:v>69588.49983215332</c:v>
                      </c:pt>
                      <c:pt idx="1216">
                        <c:v>70616.156814575195</c:v>
                      </c:pt>
                      <c:pt idx="1217">
                        <c:v>70616.156814575195</c:v>
                      </c:pt>
                      <c:pt idx="1218">
                        <c:v>70616.156814575195</c:v>
                      </c:pt>
                      <c:pt idx="1219">
                        <c:v>70874.156814575195</c:v>
                      </c:pt>
                      <c:pt idx="1220">
                        <c:v>71652.505249023438</c:v>
                      </c:pt>
                      <c:pt idx="1221">
                        <c:v>71276.535964965806</c:v>
                      </c:pt>
                      <c:pt idx="1222">
                        <c:v>71309.389968872056</c:v>
                      </c:pt>
                      <c:pt idx="1223">
                        <c:v>71311.313064575195</c:v>
                      </c:pt>
                      <c:pt idx="1224">
                        <c:v>71059.159378051758</c:v>
                      </c:pt>
                      <c:pt idx="1225">
                        <c:v>71061.479568481445</c:v>
                      </c:pt>
                      <c:pt idx="1226">
                        <c:v>71059.556472778306</c:v>
                      </c:pt>
                      <c:pt idx="1227">
                        <c:v>71178.780349731445</c:v>
                      </c:pt>
                      <c:pt idx="1228">
                        <c:v>71184.549636840806</c:v>
                      </c:pt>
                      <c:pt idx="1229">
                        <c:v>71190.318923950195</c:v>
                      </c:pt>
                      <c:pt idx="1230">
                        <c:v>68417.095779418945</c:v>
                      </c:pt>
                      <c:pt idx="1231">
                        <c:v>68650.39680480957</c:v>
                      </c:pt>
                      <c:pt idx="1232">
                        <c:v>59382.813827514648</c:v>
                      </c:pt>
                      <c:pt idx="1233">
                        <c:v>59382.813827514648</c:v>
                      </c:pt>
                      <c:pt idx="1234">
                        <c:v>58884.813827514648</c:v>
                      </c:pt>
                      <c:pt idx="1235">
                        <c:v>58884.813888549805</c:v>
                      </c:pt>
                      <c:pt idx="1236">
                        <c:v>58883.970855712891</c:v>
                      </c:pt>
                      <c:pt idx="1237">
                        <c:v>58883.970855712891</c:v>
                      </c:pt>
                      <c:pt idx="1238">
                        <c:v>58883.970855712891</c:v>
                      </c:pt>
                      <c:pt idx="1239">
                        <c:v>59112.410629272461</c:v>
                      </c:pt>
                      <c:pt idx="1240">
                        <c:v>66778.065231323242</c:v>
                      </c:pt>
                      <c:pt idx="1241">
                        <c:v>66776.142135620117</c:v>
                      </c:pt>
                      <c:pt idx="1242">
                        <c:v>67275.784255981445</c:v>
                      </c:pt>
                      <c:pt idx="1243">
                        <c:v>67275.784255981445</c:v>
                      </c:pt>
                      <c:pt idx="1244">
                        <c:v>67277.421951293945</c:v>
                      </c:pt>
                      <c:pt idx="1245">
                        <c:v>68153.658523559556</c:v>
                      </c:pt>
                      <c:pt idx="1246">
                        <c:v>67784.581619262695</c:v>
                      </c:pt>
                      <c:pt idx="1247">
                        <c:v>67784.581619262695</c:v>
                      </c:pt>
                      <c:pt idx="1248">
                        <c:v>67788.427688598618</c:v>
                      </c:pt>
                      <c:pt idx="1249">
                        <c:v>67564.238845825195</c:v>
                      </c:pt>
                      <c:pt idx="1250">
                        <c:v>67564.238845825195</c:v>
                      </c:pt>
                      <c:pt idx="1251">
                        <c:v>67562.315872192368</c:v>
                      </c:pt>
                      <c:pt idx="1252">
                        <c:v>66738.441680908203</c:v>
                      </c:pt>
                      <c:pt idx="1253">
                        <c:v>66526.548858642578</c:v>
                      </c:pt>
                      <c:pt idx="1254">
                        <c:v>58188.099960327148</c:v>
                      </c:pt>
                      <c:pt idx="1255">
                        <c:v>63408.457565307617</c:v>
                      </c:pt>
                      <c:pt idx="1256">
                        <c:v>63408.457565307617</c:v>
                      </c:pt>
                      <c:pt idx="1257">
                        <c:v>63792.356002807617</c:v>
                      </c:pt>
                      <c:pt idx="1258">
                        <c:v>64648.283248901367</c:v>
                      </c:pt>
                      <c:pt idx="1259">
                        <c:v>64437.631393432617</c:v>
                      </c:pt>
                      <c:pt idx="1260">
                        <c:v>68006.296463012695</c:v>
                      </c:pt>
                      <c:pt idx="1261">
                        <c:v>66507.071212768555</c:v>
                      </c:pt>
                      <c:pt idx="1262">
                        <c:v>65940.99430847168</c:v>
                      </c:pt>
                      <c:pt idx="1263">
                        <c:v>65942.917343139648</c:v>
                      </c:pt>
                      <c:pt idx="1264">
                        <c:v>65942.917343139648</c:v>
                      </c:pt>
                      <c:pt idx="1265">
                        <c:v>65821.840438842773</c:v>
                      </c:pt>
                      <c:pt idx="1266">
                        <c:v>65783.763534545898</c:v>
                      </c:pt>
                      <c:pt idx="1267">
                        <c:v>65227.686569213867</c:v>
                      </c:pt>
                      <c:pt idx="1268">
                        <c:v>65292.687606811523</c:v>
                      </c:pt>
                      <c:pt idx="1269">
                        <c:v>65419.533798217773</c:v>
                      </c:pt>
                      <c:pt idx="1270">
                        <c:v>65419.946762084961</c:v>
                      </c:pt>
                      <c:pt idx="1271">
                        <c:v>65047.023788452148</c:v>
                      </c:pt>
                      <c:pt idx="1272">
                        <c:v>65054.86979675293</c:v>
                      </c:pt>
                      <c:pt idx="1273">
                        <c:v>65061.947006225586</c:v>
                      </c:pt>
                      <c:pt idx="1274">
                        <c:v>64942.254501342773</c:v>
                      </c:pt>
                      <c:pt idx="1275">
                        <c:v>70170.832595825195</c:v>
                      </c:pt>
                      <c:pt idx="1276">
                        <c:v>70142.755691528306</c:v>
                      </c:pt>
                      <c:pt idx="1277">
                        <c:v>70142.755691528306</c:v>
                      </c:pt>
                      <c:pt idx="1278">
                        <c:v>69704.056472778306</c:v>
                      </c:pt>
                      <c:pt idx="1279">
                        <c:v>69850.056716918945</c:v>
                      </c:pt>
                      <c:pt idx="1280">
                        <c:v>69480.022537231445</c:v>
                      </c:pt>
                      <c:pt idx="1281">
                        <c:v>69481.945510864258</c:v>
                      </c:pt>
                      <c:pt idx="1282">
                        <c:v>69481.945510864258</c:v>
                      </c:pt>
                      <c:pt idx="1283">
                        <c:v>69360.287796020508</c:v>
                      </c:pt>
                      <c:pt idx="1284">
                        <c:v>69360.287796020508</c:v>
                      </c:pt>
                      <c:pt idx="1285">
                        <c:v>69553.714797973618</c:v>
                      </c:pt>
                      <c:pt idx="1286">
                        <c:v>69954.714797973618</c:v>
                      </c:pt>
                      <c:pt idx="1287">
                        <c:v>69957.918777465806</c:v>
                      </c:pt>
                      <c:pt idx="1288">
                        <c:v>70275.541091918945</c:v>
                      </c:pt>
                      <c:pt idx="1289">
                        <c:v>70275.541091918945</c:v>
                      </c:pt>
                      <c:pt idx="1290">
                        <c:v>69173.506301879868</c:v>
                      </c:pt>
                      <c:pt idx="1291">
                        <c:v>69435.097244262695</c:v>
                      </c:pt>
                      <c:pt idx="1292">
                        <c:v>69435.097244262695</c:v>
                      </c:pt>
                      <c:pt idx="1293">
                        <c:v>69435.097244262695</c:v>
                      </c:pt>
                      <c:pt idx="1294">
                        <c:v>69435.097244262695</c:v>
                      </c:pt>
                      <c:pt idx="1295">
                        <c:v>67416.796463012695</c:v>
                      </c:pt>
                      <c:pt idx="1296">
                        <c:v>67289.462966918945</c:v>
                      </c:pt>
                      <c:pt idx="1297">
                        <c:v>70922.502883911118</c:v>
                      </c:pt>
                      <c:pt idx="1298">
                        <c:v>70926.348953247056</c:v>
                      </c:pt>
                      <c:pt idx="1299">
                        <c:v>70928.272171020508</c:v>
                      </c:pt>
                      <c:pt idx="1300">
                        <c:v>71591.118240356445</c:v>
                      </c:pt>
                      <c:pt idx="1301">
                        <c:v>71591.118240356445</c:v>
                      </c:pt>
                      <c:pt idx="1302">
                        <c:v>71960.195144653306</c:v>
                      </c:pt>
                      <c:pt idx="1303">
                        <c:v>71441.118240356445</c:v>
                      </c:pt>
                      <c:pt idx="1304">
                        <c:v>71177.887527465806</c:v>
                      </c:pt>
                      <c:pt idx="1305">
                        <c:v>67420.818962097168</c:v>
                      </c:pt>
                      <c:pt idx="1306">
                        <c:v>70480.846511840806</c:v>
                      </c:pt>
                      <c:pt idx="1307">
                        <c:v>70963.056228637695</c:v>
                      </c:pt>
                      <c:pt idx="1308">
                        <c:v>70797.683181762695</c:v>
                      </c:pt>
                      <c:pt idx="1309">
                        <c:v>70744.682449340806</c:v>
                      </c:pt>
                      <c:pt idx="1310">
                        <c:v>69518.096145629883</c:v>
                      </c:pt>
                      <c:pt idx="1311">
                        <c:v>69453.096878051758</c:v>
                      </c:pt>
                      <c:pt idx="1312">
                        <c:v>69122.019973754883</c:v>
                      </c:pt>
                      <c:pt idx="1313">
                        <c:v>69118.173294067383</c:v>
                      </c:pt>
                      <c:pt idx="1314">
                        <c:v>70728.903549194336</c:v>
                      </c:pt>
                      <c:pt idx="1315">
                        <c:v>70260.949981689453</c:v>
                      </c:pt>
                      <c:pt idx="1316">
                        <c:v>70793.606719970703</c:v>
                      </c:pt>
                      <c:pt idx="1317">
                        <c:v>70719.528594970703</c:v>
                      </c:pt>
                      <c:pt idx="1318">
                        <c:v>70420.605987548828</c:v>
                      </c:pt>
                      <c:pt idx="1319">
                        <c:v>68883.262481689453</c:v>
                      </c:pt>
                      <c:pt idx="1320">
                        <c:v>69633.539993286118</c:v>
                      </c:pt>
                      <c:pt idx="1321">
                        <c:v>69577.098342895508</c:v>
                      </c:pt>
                      <c:pt idx="1322">
                        <c:v>69577.098342895508</c:v>
                      </c:pt>
                      <c:pt idx="1323">
                        <c:v>67987.237380981445</c:v>
                      </c:pt>
                      <c:pt idx="1324">
                        <c:v>65376.774398803711</c:v>
                      </c:pt>
                      <c:pt idx="1325">
                        <c:v>65376.774459838867</c:v>
                      </c:pt>
                      <c:pt idx="1326">
                        <c:v>66641.389205932617</c:v>
                      </c:pt>
                      <c:pt idx="1327">
                        <c:v>66391.389205932617</c:v>
                      </c:pt>
                      <c:pt idx="1328">
                        <c:v>66528.975936889648</c:v>
                      </c:pt>
                      <c:pt idx="1329">
                        <c:v>66525.129745483398</c:v>
                      </c:pt>
                      <c:pt idx="1330">
                        <c:v>66473.20671081543</c:v>
                      </c:pt>
                      <c:pt idx="1331">
                        <c:v>68978.546173095703</c:v>
                      </c:pt>
                      <c:pt idx="1332">
                        <c:v>68696.161407470703</c:v>
                      </c:pt>
                      <c:pt idx="1333">
                        <c:v>70802.580764770508</c:v>
                      </c:pt>
                      <c:pt idx="1334">
                        <c:v>70350.624710083008</c:v>
                      </c:pt>
                      <c:pt idx="1335">
                        <c:v>65998.455001831055</c:v>
                      </c:pt>
                      <c:pt idx="1336">
                        <c:v>66287.53044128418</c:v>
                      </c:pt>
                      <c:pt idx="1337">
                        <c:v>66289.453475952148</c:v>
                      </c:pt>
                      <c:pt idx="1338">
                        <c:v>66435.453659057617</c:v>
                      </c:pt>
                      <c:pt idx="1339">
                        <c:v>66437.37663269043</c:v>
                      </c:pt>
                      <c:pt idx="1340">
                        <c:v>65792.299789428711</c:v>
                      </c:pt>
                      <c:pt idx="1341">
                        <c:v>65794.222885131836</c:v>
                      </c:pt>
                      <c:pt idx="1342">
                        <c:v>65859.22380065918</c:v>
                      </c:pt>
                      <c:pt idx="1343">
                        <c:v>65597.068099975586</c:v>
                      </c:pt>
                      <c:pt idx="1344">
                        <c:v>65882.142990112305</c:v>
                      </c:pt>
                      <c:pt idx="1345">
                        <c:v>65882.583724975586</c:v>
                      </c:pt>
                      <c:pt idx="1346">
                        <c:v>65880.660629272461</c:v>
                      </c:pt>
                      <c:pt idx="1347">
                        <c:v>65884.506820678711</c:v>
                      </c:pt>
                      <c:pt idx="1348">
                        <c:v>65837.57975769043</c:v>
                      </c:pt>
                      <c:pt idx="1349">
                        <c:v>65961.698776245117</c:v>
                      </c:pt>
                      <c:pt idx="1350">
                        <c:v>65644.808914184556</c:v>
                      </c:pt>
                      <c:pt idx="1351">
                        <c:v>65693.808914184556</c:v>
                      </c:pt>
                      <c:pt idx="1352">
                        <c:v>66602.613479614258</c:v>
                      </c:pt>
                      <c:pt idx="1353">
                        <c:v>66592.113357543945</c:v>
                      </c:pt>
                      <c:pt idx="1354">
                        <c:v>66592.113357543945</c:v>
                      </c:pt>
                      <c:pt idx="1355">
                        <c:v>66606.113357543945</c:v>
                      </c:pt>
                      <c:pt idx="1356">
                        <c:v>66350.721878051758</c:v>
                      </c:pt>
                      <c:pt idx="1357">
                        <c:v>66350.721878051758</c:v>
                      </c:pt>
                      <c:pt idx="1358">
                        <c:v>66347.628128051758</c:v>
                      </c:pt>
                      <c:pt idx="1359">
                        <c:v>66308.631973266602</c:v>
                      </c:pt>
                      <c:pt idx="1360">
                        <c:v>66958.929763793945</c:v>
                      </c:pt>
                      <c:pt idx="1361">
                        <c:v>66958.929702758789</c:v>
                      </c:pt>
                      <c:pt idx="1362">
                        <c:v>66949.32975769043</c:v>
                      </c:pt>
                      <c:pt idx="1363">
                        <c:v>66714.562118530273</c:v>
                      </c:pt>
                      <c:pt idx="1364">
                        <c:v>57102.979782104492</c:v>
                      </c:pt>
                      <c:pt idx="1365">
                        <c:v>57347.720138549805</c:v>
                      </c:pt>
                      <c:pt idx="1366">
                        <c:v>67332.219802856445</c:v>
                      </c:pt>
                      <c:pt idx="1367">
                        <c:v>68425.389724731445</c:v>
                      </c:pt>
                      <c:pt idx="1368">
                        <c:v>67792.613357543945</c:v>
                      </c:pt>
                      <c:pt idx="1369">
                        <c:v>68068.758987426758</c:v>
                      </c:pt>
                      <c:pt idx="1370">
                        <c:v>68068.758987426758</c:v>
                      </c:pt>
                      <c:pt idx="1371">
                        <c:v>69733.869094848633</c:v>
                      </c:pt>
                      <c:pt idx="1372">
                        <c:v>69951.869094848633</c:v>
                      </c:pt>
                      <c:pt idx="1373">
                        <c:v>70474.091751098633</c:v>
                      </c:pt>
                      <c:pt idx="1374">
                        <c:v>69708.168716430664</c:v>
                      </c:pt>
                      <c:pt idx="1375">
                        <c:v>69708.168716430664</c:v>
                      </c:pt>
                      <c:pt idx="1376">
                        <c:v>68609.819534301758</c:v>
                      </c:pt>
                      <c:pt idx="1377">
                        <c:v>67401.439895629883</c:v>
                      </c:pt>
                      <c:pt idx="1378">
                        <c:v>67353.440017700195</c:v>
                      </c:pt>
                      <c:pt idx="1379">
                        <c:v>69562.050186157227</c:v>
                      </c:pt>
                      <c:pt idx="1380">
                        <c:v>70018.642410278306</c:v>
                      </c:pt>
                      <c:pt idx="1381">
                        <c:v>70017.542556762695</c:v>
                      </c:pt>
                      <c:pt idx="1382">
                        <c:v>70414.696487426758</c:v>
                      </c:pt>
                      <c:pt idx="1383">
                        <c:v>69559.696487426758</c:v>
                      </c:pt>
                      <c:pt idx="1384">
                        <c:v>69555.850418090806</c:v>
                      </c:pt>
                      <c:pt idx="1385">
                        <c:v>69860.722366333008</c:v>
                      </c:pt>
                      <c:pt idx="1386">
                        <c:v>69860.722366333008</c:v>
                      </c:pt>
                      <c:pt idx="1387">
                        <c:v>70713.800857543945</c:v>
                      </c:pt>
                      <c:pt idx="1388">
                        <c:v>69491.720108032227</c:v>
                      </c:pt>
                      <c:pt idx="1389">
                        <c:v>69491.720108032227</c:v>
                      </c:pt>
                      <c:pt idx="1390">
                        <c:v>56773.516357421875</c:v>
                      </c:pt>
                      <c:pt idx="1391">
                        <c:v>56902.702880859375</c:v>
                      </c:pt>
                      <c:pt idx="1392">
                        <c:v>56902.702941894531</c:v>
                      </c:pt>
                      <c:pt idx="1393">
                        <c:v>56902.702941894531</c:v>
                      </c:pt>
                      <c:pt idx="1394">
                        <c:v>56902.702819824219</c:v>
                      </c:pt>
                      <c:pt idx="1395">
                        <c:v>68736.72770690918</c:v>
                      </c:pt>
                      <c:pt idx="1396">
                        <c:v>68736.72770690918</c:v>
                      </c:pt>
                      <c:pt idx="1397">
                        <c:v>68736.72770690918</c:v>
                      </c:pt>
                      <c:pt idx="1398">
                        <c:v>69061.72770690918</c:v>
                      </c:pt>
                      <c:pt idx="1399">
                        <c:v>68537.72770690918</c:v>
                      </c:pt>
                      <c:pt idx="1400">
                        <c:v>68420.42692565918</c:v>
                      </c:pt>
                      <c:pt idx="1401">
                        <c:v>67839.393142700195</c:v>
                      </c:pt>
                      <c:pt idx="1402">
                        <c:v>67839.393142700195</c:v>
                      </c:pt>
                      <c:pt idx="1403">
                        <c:v>69602.850173950195</c:v>
                      </c:pt>
                      <c:pt idx="1404">
                        <c:v>69602.850173950195</c:v>
                      </c:pt>
                      <c:pt idx="1405">
                        <c:v>64633.838088989251</c:v>
                      </c:pt>
                      <c:pt idx="1406">
                        <c:v>64560.938186645501</c:v>
                      </c:pt>
                      <c:pt idx="1407">
                        <c:v>57995.382919311523</c:v>
                      </c:pt>
                      <c:pt idx="1408">
                        <c:v>57995.382797241211</c:v>
                      </c:pt>
                      <c:pt idx="1409">
                        <c:v>68009.611343383789</c:v>
                      </c:pt>
                      <c:pt idx="1410">
                        <c:v>69727.079742431626</c:v>
                      </c:pt>
                      <c:pt idx="1411">
                        <c:v>69208.223464965806</c:v>
                      </c:pt>
                      <c:pt idx="1412">
                        <c:v>69215.300491333008</c:v>
                      </c:pt>
                      <c:pt idx="1413">
                        <c:v>68808.407669067383</c:v>
                      </c:pt>
                      <c:pt idx="1414">
                        <c:v>69122.426345825195</c:v>
                      </c:pt>
                      <c:pt idx="1415">
                        <c:v>69122.426345825195</c:v>
                      </c:pt>
                      <c:pt idx="1416">
                        <c:v>69659.426345825195</c:v>
                      </c:pt>
                      <c:pt idx="1417">
                        <c:v>70053.940017700195</c:v>
                      </c:pt>
                      <c:pt idx="1418">
                        <c:v>70633.025978088379</c:v>
                      </c:pt>
                      <c:pt idx="1419">
                        <c:v>70636.872047424316</c:v>
                      </c:pt>
                      <c:pt idx="1420">
                        <c:v>69560.88835144043</c:v>
                      </c:pt>
                      <c:pt idx="1421">
                        <c:v>69456.29850769043</c:v>
                      </c:pt>
                      <c:pt idx="1422">
                        <c:v>69500.45231628418</c:v>
                      </c:pt>
                      <c:pt idx="1423">
                        <c:v>69611.297836303711</c:v>
                      </c:pt>
                      <c:pt idx="1424">
                        <c:v>69240.297836303711</c:v>
                      </c:pt>
                      <c:pt idx="1425">
                        <c:v>69853.153778076172</c:v>
                      </c:pt>
                      <c:pt idx="1426">
                        <c:v>69226.202789306626</c:v>
                      </c:pt>
                      <c:pt idx="1427">
                        <c:v>69516.900421142564</c:v>
                      </c:pt>
                      <c:pt idx="1428">
                        <c:v>69516.900421142564</c:v>
                      </c:pt>
                      <c:pt idx="1429">
                        <c:v>68428.746124267564</c:v>
                      </c:pt>
                      <c:pt idx="1430">
                        <c:v>68148.071563720703</c:v>
                      </c:pt>
                      <c:pt idx="1431">
                        <c:v>68891.060821533203</c:v>
                      </c:pt>
                      <c:pt idx="1432">
                        <c:v>68891.060699462876</c:v>
                      </c:pt>
                      <c:pt idx="1433">
                        <c:v>68632.906768798814</c:v>
                      </c:pt>
                      <c:pt idx="1434">
                        <c:v>70744.311111450195</c:v>
                      </c:pt>
                      <c:pt idx="1435">
                        <c:v>67859.879104614258</c:v>
                      </c:pt>
                      <c:pt idx="1436">
                        <c:v>67859.263992309556</c:v>
                      </c:pt>
                      <c:pt idx="1437">
                        <c:v>64957.535079956055</c:v>
                      </c:pt>
                      <c:pt idx="1438">
                        <c:v>64905.611923217773</c:v>
                      </c:pt>
                      <c:pt idx="1439">
                        <c:v>69620.619094848618</c:v>
                      </c:pt>
                      <c:pt idx="1440">
                        <c:v>64854.753585815422</c:v>
                      </c:pt>
                      <c:pt idx="1441">
                        <c:v>64854.753585815422</c:v>
                      </c:pt>
                      <c:pt idx="1442">
                        <c:v>64854.753585815422</c:v>
                      </c:pt>
                      <c:pt idx="1443">
                        <c:v>58915.907638549805</c:v>
                      </c:pt>
                      <c:pt idx="1444">
                        <c:v>58921.061874389648</c:v>
                      </c:pt>
                      <c:pt idx="1445">
                        <c:v>58567.615280151367</c:v>
                      </c:pt>
                      <c:pt idx="1446">
                        <c:v>57626.788131713867</c:v>
                      </c:pt>
                      <c:pt idx="1447">
                        <c:v>57626.788070678711</c:v>
                      </c:pt>
                      <c:pt idx="1448">
                        <c:v>57626.788192749023</c:v>
                      </c:pt>
                      <c:pt idx="1449">
                        <c:v>58957.633346557617</c:v>
                      </c:pt>
                      <c:pt idx="1450">
                        <c:v>60118.879013061523</c:v>
                      </c:pt>
                      <c:pt idx="1451">
                        <c:v>60115.032943725586</c:v>
                      </c:pt>
                      <c:pt idx="1452">
                        <c:v>64197.808395385742</c:v>
                      </c:pt>
                      <c:pt idx="1453">
                        <c:v>64193.962326049805</c:v>
                      </c:pt>
                      <c:pt idx="1454">
                        <c:v>69179.185195922852</c:v>
                      </c:pt>
                      <c:pt idx="1455">
                        <c:v>69917.61116027832</c:v>
                      </c:pt>
                      <c:pt idx="1456">
                        <c:v>70040.61116027832</c:v>
                      </c:pt>
                      <c:pt idx="1457">
                        <c:v>70040.61116027832</c:v>
                      </c:pt>
                      <c:pt idx="1458">
                        <c:v>70040.61116027832</c:v>
                      </c:pt>
                      <c:pt idx="1459">
                        <c:v>70838.457473754883</c:v>
                      </c:pt>
                      <c:pt idx="1460">
                        <c:v>70303.27033996582</c:v>
                      </c:pt>
                      <c:pt idx="1461">
                        <c:v>70303.27033996582</c:v>
                      </c:pt>
                      <c:pt idx="1462">
                        <c:v>70303.27033996582</c:v>
                      </c:pt>
                      <c:pt idx="1463">
                        <c:v>70303.27033996582</c:v>
                      </c:pt>
                      <c:pt idx="1464">
                        <c:v>68192.210403442383</c:v>
                      </c:pt>
                      <c:pt idx="1465">
                        <c:v>65475.977035522461</c:v>
                      </c:pt>
                      <c:pt idx="1466">
                        <c:v>66862.336410522461</c:v>
                      </c:pt>
                      <c:pt idx="1467">
                        <c:v>66862.336471557617</c:v>
                      </c:pt>
                      <c:pt idx="1468">
                        <c:v>66232.321746826172</c:v>
                      </c:pt>
                      <c:pt idx="1469">
                        <c:v>66232.321807861328</c:v>
                      </c:pt>
                      <c:pt idx="1470">
                        <c:v>69825.364578247056</c:v>
                      </c:pt>
                      <c:pt idx="1471">
                        <c:v>67884.588577270508</c:v>
                      </c:pt>
                      <c:pt idx="1472">
                        <c:v>67630.434768676758</c:v>
                      </c:pt>
                      <c:pt idx="1473">
                        <c:v>67259.434768676758</c:v>
                      </c:pt>
                      <c:pt idx="1474">
                        <c:v>67699.934890747056</c:v>
                      </c:pt>
                      <c:pt idx="1475">
                        <c:v>67177.011795043945</c:v>
                      </c:pt>
                      <c:pt idx="1476">
                        <c:v>67177.011795043945</c:v>
                      </c:pt>
                      <c:pt idx="1477">
                        <c:v>67675.233474731445</c:v>
                      </c:pt>
                      <c:pt idx="1478">
                        <c:v>67306.437820434556</c:v>
                      </c:pt>
                      <c:pt idx="1479">
                        <c:v>67261.139236450195</c:v>
                      </c:pt>
                      <c:pt idx="1480">
                        <c:v>67263.062332153306</c:v>
                      </c:pt>
                      <c:pt idx="1481">
                        <c:v>68845.066238403306</c:v>
                      </c:pt>
                      <c:pt idx="1482">
                        <c:v>68264.354080200195</c:v>
                      </c:pt>
                      <c:pt idx="1483">
                        <c:v>68264.354080200195</c:v>
                      </c:pt>
                      <c:pt idx="1484">
                        <c:v>69192.457595825195</c:v>
                      </c:pt>
                      <c:pt idx="1485">
                        <c:v>69952.156448364258</c:v>
                      </c:pt>
                      <c:pt idx="1486">
                        <c:v>69950.233596801758</c:v>
                      </c:pt>
                      <c:pt idx="1487">
                        <c:v>68498.137527465806</c:v>
                      </c:pt>
                      <c:pt idx="1488">
                        <c:v>70429.748001098618</c:v>
                      </c:pt>
                      <c:pt idx="1489">
                        <c:v>70433.594192504868</c:v>
                      </c:pt>
                      <c:pt idx="1490">
                        <c:v>70435.517166137695</c:v>
                      </c:pt>
                      <c:pt idx="1491">
                        <c:v>70439.363357543945</c:v>
                      </c:pt>
                      <c:pt idx="1492">
                        <c:v>70439.363357543945</c:v>
                      </c:pt>
                      <c:pt idx="1493">
                        <c:v>70437.076980590806</c:v>
                      </c:pt>
                      <c:pt idx="1494">
                        <c:v>70439.000076293945</c:v>
                      </c:pt>
                      <c:pt idx="1495">
                        <c:v>70414.769241333008</c:v>
                      </c:pt>
                      <c:pt idx="1496">
                        <c:v>70416.692459106445</c:v>
                      </c:pt>
                      <c:pt idx="1497">
                        <c:v>70416.692459106445</c:v>
                      </c:pt>
                      <c:pt idx="1498">
                        <c:v>70420.538528442368</c:v>
                      </c:pt>
                      <c:pt idx="1499">
                        <c:v>70414.769241333008</c:v>
                      </c:pt>
                      <c:pt idx="1500">
                        <c:v>69344.950271606445</c:v>
                      </c:pt>
                      <c:pt idx="1501">
                        <c:v>69344.950271606445</c:v>
                      </c:pt>
                      <c:pt idx="1502">
                        <c:v>70617.628494262695</c:v>
                      </c:pt>
                      <c:pt idx="1503">
                        <c:v>70617.628494262695</c:v>
                      </c:pt>
                      <c:pt idx="1504">
                        <c:v>70617.574783325195</c:v>
                      </c:pt>
                      <c:pt idx="1505">
                        <c:v>70617.574783325195</c:v>
                      </c:pt>
                      <c:pt idx="1506">
                        <c:v>67150.748367309556</c:v>
                      </c:pt>
                      <c:pt idx="1507">
                        <c:v>66460.194900512695</c:v>
                      </c:pt>
                      <c:pt idx="1508">
                        <c:v>58372.187057495117</c:v>
                      </c:pt>
                      <c:pt idx="1509">
                        <c:v>58370.871627807617</c:v>
                      </c:pt>
                      <c:pt idx="1510">
                        <c:v>57688.471725463867</c:v>
                      </c:pt>
                      <c:pt idx="1511">
                        <c:v>56790.471725463867</c:v>
                      </c:pt>
                      <c:pt idx="1512">
                        <c:v>56790.452087402344</c:v>
                      </c:pt>
                      <c:pt idx="1513">
                        <c:v>61563.290573120117</c:v>
                      </c:pt>
                      <c:pt idx="1514">
                        <c:v>61563.290573120117</c:v>
                      </c:pt>
                      <c:pt idx="1515">
                        <c:v>69180.949783325195</c:v>
                      </c:pt>
                      <c:pt idx="1516">
                        <c:v>70319.697830200195</c:v>
                      </c:pt>
                      <c:pt idx="1517">
                        <c:v>69128.604385375977</c:v>
                      </c:pt>
                      <c:pt idx="1518">
                        <c:v>69128.604385375977</c:v>
                      </c:pt>
                      <c:pt idx="1519">
                        <c:v>70344.685440063477</c:v>
                      </c:pt>
                      <c:pt idx="1520">
                        <c:v>70344.685440063477</c:v>
                      </c:pt>
                      <c:pt idx="1521">
                        <c:v>70344.685440063477</c:v>
                      </c:pt>
                      <c:pt idx="1522">
                        <c:v>70947.598220825195</c:v>
                      </c:pt>
                      <c:pt idx="1523">
                        <c:v>70553.880569458008</c:v>
                      </c:pt>
                      <c:pt idx="1524">
                        <c:v>70553.421585083008</c:v>
                      </c:pt>
                      <c:pt idx="1525">
                        <c:v>70553.421585083008</c:v>
                      </c:pt>
                      <c:pt idx="1526">
                        <c:v>68854.60041809082</c:v>
                      </c:pt>
                      <c:pt idx="1527">
                        <c:v>65246.721267700188</c:v>
                      </c:pt>
                      <c:pt idx="1528">
                        <c:v>62100.031784057617</c:v>
                      </c:pt>
                      <c:pt idx="1529">
                        <c:v>62100.031723022461</c:v>
                      </c:pt>
                      <c:pt idx="1530">
                        <c:v>70388.84660339354</c:v>
                      </c:pt>
                      <c:pt idx="1531">
                        <c:v>70390.769821166992</c:v>
                      </c:pt>
                      <c:pt idx="1532">
                        <c:v>70390.769760131821</c:v>
                      </c:pt>
                      <c:pt idx="1533">
                        <c:v>70390.769821166992</c:v>
                      </c:pt>
                      <c:pt idx="1534">
                        <c:v>68342.169692993164</c:v>
                      </c:pt>
                      <c:pt idx="1535">
                        <c:v>70773.778030395508</c:v>
                      </c:pt>
                      <c:pt idx="1536">
                        <c:v>70574.778030395508</c:v>
                      </c:pt>
                      <c:pt idx="1537">
                        <c:v>70578.624221801758</c:v>
                      </c:pt>
                      <c:pt idx="1538">
                        <c:v>70580.547195434556</c:v>
                      </c:pt>
                      <c:pt idx="1539">
                        <c:v>70581.370315551758</c:v>
                      </c:pt>
                      <c:pt idx="1540">
                        <c:v>57146.163452148438</c:v>
                      </c:pt>
                      <c:pt idx="1541">
                        <c:v>57147.195617675781</c:v>
                      </c:pt>
                      <c:pt idx="1542">
                        <c:v>70232.920875549316</c:v>
                      </c:pt>
                      <c:pt idx="1543">
                        <c:v>70232.920875549316</c:v>
                      </c:pt>
                      <c:pt idx="1544">
                        <c:v>70232.920875549316</c:v>
                      </c:pt>
                      <c:pt idx="1545">
                        <c:v>69850.639907836914</c:v>
                      </c:pt>
                      <c:pt idx="1546">
                        <c:v>69850.639907836914</c:v>
                      </c:pt>
                      <c:pt idx="1547">
                        <c:v>71515.213088989258</c:v>
                      </c:pt>
                      <c:pt idx="1548">
                        <c:v>71461.366897583008</c:v>
                      </c:pt>
                      <c:pt idx="1549">
                        <c:v>70155.297927856445</c:v>
                      </c:pt>
                      <c:pt idx="1550">
                        <c:v>70729.538162231445</c:v>
                      </c:pt>
                      <c:pt idx="1551">
                        <c:v>69292.651687622056</c:v>
                      </c:pt>
                      <c:pt idx="1552">
                        <c:v>68439.574050903306</c:v>
                      </c:pt>
                      <c:pt idx="1553">
                        <c:v>68442.205764770508</c:v>
                      </c:pt>
                      <c:pt idx="1554">
                        <c:v>67643.828948974595</c:v>
                      </c:pt>
                      <c:pt idx="1555">
                        <c:v>67659.021575927734</c:v>
                      </c:pt>
                      <c:pt idx="1556">
                        <c:v>66195.519622802734</c:v>
                      </c:pt>
                      <c:pt idx="1557">
                        <c:v>68523.598602294922</c:v>
                      </c:pt>
                      <c:pt idx="1558">
                        <c:v>65757.981185913086</c:v>
                      </c:pt>
                      <c:pt idx="1559">
                        <c:v>65628.724899291992</c:v>
                      </c:pt>
                      <c:pt idx="1560">
                        <c:v>62808.564804077148</c:v>
                      </c:pt>
                      <c:pt idx="1561">
                        <c:v>62814.14176940918</c:v>
                      </c:pt>
                      <c:pt idx="1562">
                        <c:v>62821.64176940918</c:v>
                      </c:pt>
                      <c:pt idx="1563">
                        <c:v>63728.58903503418</c:v>
                      </c:pt>
                      <c:pt idx="1564">
                        <c:v>63262.265853881836</c:v>
                      </c:pt>
                      <c:pt idx="1565">
                        <c:v>63215.26579284668</c:v>
                      </c:pt>
                      <c:pt idx="1566">
                        <c:v>63644.111923217773</c:v>
                      </c:pt>
                      <c:pt idx="1567">
                        <c:v>64081.511764526367</c:v>
                      </c:pt>
                      <c:pt idx="1568">
                        <c:v>64085.111801147461</c:v>
                      </c:pt>
                      <c:pt idx="1569">
                        <c:v>64177.892562866211</c:v>
                      </c:pt>
                      <c:pt idx="1570">
                        <c:v>64177.892501831055</c:v>
                      </c:pt>
                      <c:pt idx="1571">
                        <c:v>64459.81755065918</c:v>
                      </c:pt>
                      <c:pt idx="1572">
                        <c:v>64450.394454956055</c:v>
                      </c:pt>
                      <c:pt idx="1573">
                        <c:v>64942.871688842773</c:v>
                      </c:pt>
                      <c:pt idx="1574">
                        <c:v>65239.803573608398</c:v>
                      </c:pt>
                      <c:pt idx="1575">
                        <c:v>68820.691146850586</c:v>
                      </c:pt>
                      <c:pt idx="1576">
                        <c:v>68833.426254272461</c:v>
                      </c:pt>
                      <c:pt idx="1577">
                        <c:v>71985.91731262207</c:v>
                      </c:pt>
                      <c:pt idx="1578">
                        <c:v>71470.102127075195</c:v>
                      </c:pt>
                      <c:pt idx="1579">
                        <c:v>71013.102127075195</c:v>
                      </c:pt>
                      <c:pt idx="1580">
                        <c:v>71016.50764465332</c:v>
                      </c:pt>
                      <c:pt idx="1581">
                        <c:v>71016.507888793945</c:v>
                      </c:pt>
                      <c:pt idx="1582">
                        <c:v>71386.27619934082</c:v>
                      </c:pt>
                      <c:pt idx="1583">
                        <c:v>70080.02424621582</c:v>
                      </c:pt>
                      <c:pt idx="1584">
                        <c:v>70049.746475219727</c:v>
                      </c:pt>
                      <c:pt idx="1585">
                        <c:v>69397.546524047852</c:v>
                      </c:pt>
                      <c:pt idx="1586">
                        <c:v>69397.546524047852</c:v>
                      </c:pt>
                      <c:pt idx="1587">
                        <c:v>69190.846511840806</c:v>
                      </c:pt>
                      <c:pt idx="1588">
                        <c:v>69320.045730590806</c:v>
                      </c:pt>
                      <c:pt idx="1589">
                        <c:v>69281.676956176758</c:v>
                      </c:pt>
                      <c:pt idx="1590">
                        <c:v>68251.238296508789</c:v>
                      </c:pt>
                      <c:pt idx="1591">
                        <c:v>70156.951858520508</c:v>
                      </c:pt>
                      <c:pt idx="1592">
                        <c:v>69461.850296020508</c:v>
                      </c:pt>
                      <c:pt idx="1593">
                        <c:v>69154.081619262695</c:v>
                      </c:pt>
                      <c:pt idx="1594">
                        <c:v>68540.165390014648</c:v>
                      </c:pt>
                      <c:pt idx="1595">
                        <c:v>68536.319198608398</c:v>
                      </c:pt>
                      <c:pt idx="1596">
                        <c:v>68484.39616394043</c:v>
                      </c:pt>
                      <c:pt idx="1597">
                        <c:v>68751.209625244126</c:v>
                      </c:pt>
                      <c:pt idx="1598">
                        <c:v>67892.503265380859</c:v>
                      </c:pt>
                      <c:pt idx="1599">
                        <c:v>69027.265335083008</c:v>
                      </c:pt>
                      <c:pt idx="1600">
                        <c:v>69090.932144165039</c:v>
                      </c:pt>
                      <c:pt idx="1601">
                        <c:v>69090.932205200195</c:v>
                      </c:pt>
                      <c:pt idx="1602">
                        <c:v>69155.354202270508</c:v>
                      </c:pt>
                      <c:pt idx="1603">
                        <c:v>69155.354202270508</c:v>
                      </c:pt>
                      <c:pt idx="1604">
                        <c:v>69101.507949829102</c:v>
                      </c:pt>
                      <c:pt idx="1605">
                        <c:v>69208.637466430664</c:v>
                      </c:pt>
                      <c:pt idx="1606">
                        <c:v>69552.438247680664</c:v>
                      </c:pt>
                      <c:pt idx="1607">
                        <c:v>69598.515090942383</c:v>
                      </c:pt>
                      <c:pt idx="1608">
                        <c:v>69740.669021606445</c:v>
                      </c:pt>
                      <c:pt idx="1609">
                        <c:v>69806.669021606445</c:v>
                      </c:pt>
                      <c:pt idx="1610">
                        <c:v>69706.822830200195</c:v>
                      </c:pt>
                      <c:pt idx="1611">
                        <c:v>69804.745925903306</c:v>
                      </c:pt>
                      <c:pt idx="1612">
                        <c:v>71005.669998168945</c:v>
                      </c:pt>
                      <c:pt idx="1613">
                        <c:v>70966.670120239258</c:v>
                      </c:pt>
                      <c:pt idx="1614">
                        <c:v>70752.275833129868</c:v>
                      </c:pt>
                      <c:pt idx="1615">
                        <c:v>67977.471084594727</c:v>
                      </c:pt>
                      <c:pt idx="1616">
                        <c:v>67977.471084594727</c:v>
                      </c:pt>
                      <c:pt idx="1617">
                        <c:v>58026.151123046875</c:v>
                      </c:pt>
                      <c:pt idx="1618">
                        <c:v>57762.951843261719</c:v>
                      </c:pt>
                      <c:pt idx="1619">
                        <c:v>57762.951843261719</c:v>
                      </c:pt>
                      <c:pt idx="1620">
                        <c:v>70460.444900512695</c:v>
                      </c:pt>
                      <c:pt idx="1621">
                        <c:v>69109.493240356445</c:v>
                      </c:pt>
                      <c:pt idx="1622">
                        <c:v>69109.493240356445</c:v>
                      </c:pt>
                      <c:pt idx="1623">
                        <c:v>68716.958084106445</c:v>
                      </c:pt>
                      <c:pt idx="1624">
                        <c:v>69497.221267700195</c:v>
                      </c:pt>
                      <c:pt idx="1625">
                        <c:v>69497.221267700195</c:v>
                      </c:pt>
                      <c:pt idx="1626">
                        <c:v>69498.703689575195</c:v>
                      </c:pt>
                      <c:pt idx="1627">
                        <c:v>68687.103530883789</c:v>
                      </c:pt>
                      <c:pt idx="1628">
                        <c:v>67129.501296997056</c:v>
                      </c:pt>
                      <c:pt idx="1629">
                        <c:v>70188.455543518066</c:v>
                      </c:pt>
                      <c:pt idx="1630">
                        <c:v>70094.432350158677</c:v>
                      </c:pt>
                      <c:pt idx="1631">
                        <c:v>71913.510963439927</c:v>
                      </c:pt>
                      <c:pt idx="1632">
                        <c:v>71156.064918518066</c:v>
                      </c:pt>
                      <c:pt idx="1633">
                        <c:v>59459.611923217773</c:v>
                      </c:pt>
                      <c:pt idx="1634">
                        <c:v>70218.825675964355</c:v>
                      </c:pt>
                      <c:pt idx="1635">
                        <c:v>69493.894119262695</c:v>
                      </c:pt>
                      <c:pt idx="1636">
                        <c:v>69449.019302368164</c:v>
                      </c:pt>
                      <c:pt idx="1637">
                        <c:v>68152.071121215806</c:v>
                      </c:pt>
                      <c:pt idx="1638">
                        <c:v>68152.071121215806</c:v>
                      </c:pt>
                      <c:pt idx="1639">
                        <c:v>68963.223464965806</c:v>
                      </c:pt>
                      <c:pt idx="1640">
                        <c:v>68963.223342895508</c:v>
                      </c:pt>
                      <c:pt idx="1641">
                        <c:v>68963.223464965806</c:v>
                      </c:pt>
                      <c:pt idx="1642">
                        <c:v>68772.223159790039</c:v>
                      </c:pt>
                      <c:pt idx="1643">
                        <c:v>70213.960525512695</c:v>
                      </c:pt>
                      <c:pt idx="1644">
                        <c:v>65644.147476196289</c:v>
                      </c:pt>
                      <c:pt idx="1645">
                        <c:v>57621.939987182617</c:v>
                      </c:pt>
                      <c:pt idx="1646">
                        <c:v>57621.939987182617</c:v>
                      </c:pt>
                      <c:pt idx="1647">
                        <c:v>62032.486862182617</c:v>
                      </c:pt>
                      <c:pt idx="1648">
                        <c:v>62287.486801147461</c:v>
                      </c:pt>
                      <c:pt idx="1649">
                        <c:v>66954.045974731445</c:v>
                      </c:pt>
                      <c:pt idx="1650">
                        <c:v>68611.380569458008</c:v>
                      </c:pt>
                      <c:pt idx="1651">
                        <c:v>68668.88362121582</c:v>
                      </c:pt>
                      <c:pt idx="1652">
                        <c:v>68737.027542114258</c:v>
                      </c:pt>
                      <c:pt idx="1653">
                        <c:v>68325.756484985337</c:v>
                      </c:pt>
                      <c:pt idx="1654">
                        <c:v>67344.878616333008</c:v>
                      </c:pt>
                      <c:pt idx="1655">
                        <c:v>69945.882598876953</c:v>
                      </c:pt>
                      <c:pt idx="1656">
                        <c:v>70604.882598876953</c:v>
                      </c:pt>
                      <c:pt idx="1657">
                        <c:v>70604.882598876953</c:v>
                      </c:pt>
                      <c:pt idx="1658">
                        <c:v>68697.881225585938</c:v>
                      </c:pt>
                      <c:pt idx="1659">
                        <c:v>68326.881225585938</c:v>
                      </c:pt>
                      <c:pt idx="1660">
                        <c:v>67233.345779418945</c:v>
                      </c:pt>
                      <c:pt idx="1661">
                        <c:v>67233.345779418945</c:v>
                      </c:pt>
                      <c:pt idx="1662">
                        <c:v>67233.345779418945</c:v>
                      </c:pt>
                      <c:pt idx="1663">
                        <c:v>67301.145095825195</c:v>
                      </c:pt>
                      <c:pt idx="1664">
                        <c:v>65584.121414184556</c:v>
                      </c:pt>
                      <c:pt idx="1665">
                        <c:v>69556.429885864258</c:v>
                      </c:pt>
                      <c:pt idx="1666">
                        <c:v>69831.629470825195</c:v>
                      </c:pt>
                      <c:pt idx="1667">
                        <c:v>65787.602767944336</c:v>
                      </c:pt>
                      <c:pt idx="1668">
                        <c:v>65658.346176147461</c:v>
                      </c:pt>
                      <c:pt idx="1669">
                        <c:v>65654.499984741211</c:v>
                      </c:pt>
                      <c:pt idx="1670">
                        <c:v>68263.316390991211</c:v>
                      </c:pt>
                      <c:pt idx="1671">
                        <c:v>68263.316390991211</c:v>
                      </c:pt>
                      <c:pt idx="1672">
                        <c:v>68263.316390991211</c:v>
                      </c:pt>
                      <c:pt idx="1673">
                        <c:v>67871.515609741211</c:v>
                      </c:pt>
                      <c:pt idx="1674">
                        <c:v>68623.564437866211</c:v>
                      </c:pt>
                      <c:pt idx="1675">
                        <c:v>68593.526351928711</c:v>
                      </c:pt>
                      <c:pt idx="1676">
                        <c:v>69378.526351928711</c:v>
                      </c:pt>
                      <c:pt idx="1677">
                        <c:v>69124.825180053711</c:v>
                      </c:pt>
                      <c:pt idx="1678">
                        <c:v>69124.825180053711</c:v>
                      </c:pt>
                      <c:pt idx="1679">
                        <c:v>70598.393142700195</c:v>
                      </c:pt>
                      <c:pt idx="1680">
                        <c:v>58206.425354003906</c:v>
                      </c:pt>
                      <c:pt idx="1681">
                        <c:v>65188.168502807617</c:v>
                      </c:pt>
                      <c:pt idx="1682">
                        <c:v>65188.168563842773</c:v>
                      </c:pt>
                      <c:pt idx="1683">
                        <c:v>65188.168502807617</c:v>
                      </c:pt>
                      <c:pt idx="1684">
                        <c:v>64512.500431060791</c:v>
                      </c:pt>
                      <c:pt idx="1685">
                        <c:v>64583.000431060791</c:v>
                      </c:pt>
                      <c:pt idx="1686">
                        <c:v>63548.500431060791</c:v>
                      </c:pt>
                      <c:pt idx="1687">
                        <c:v>63548.500431060791</c:v>
                      </c:pt>
                      <c:pt idx="1688">
                        <c:v>65761.168399810791</c:v>
                      </c:pt>
                      <c:pt idx="1689">
                        <c:v>65753.774845123291</c:v>
                      </c:pt>
                      <c:pt idx="1690">
                        <c:v>65858.775009155273</c:v>
                      </c:pt>
                      <c:pt idx="1691">
                        <c:v>65487.774948120117</c:v>
                      </c:pt>
                      <c:pt idx="1692">
                        <c:v>64468.008407592773</c:v>
                      </c:pt>
                      <c:pt idx="1693">
                        <c:v>68280.622917175293</c:v>
                      </c:pt>
                      <c:pt idx="1694">
                        <c:v>68049.03636932373</c:v>
                      </c:pt>
                      <c:pt idx="1695">
                        <c:v>67589.087310791016</c:v>
                      </c:pt>
                      <c:pt idx="1696">
                        <c:v>66780.009552001939</c:v>
                      </c:pt>
                      <c:pt idx="1697">
                        <c:v>67099.153762817368</c:v>
                      </c:pt>
                      <c:pt idx="1698">
                        <c:v>67917.231521606445</c:v>
                      </c:pt>
                      <c:pt idx="1699">
                        <c:v>68118.579666137695</c:v>
                      </c:pt>
                      <c:pt idx="1700">
                        <c:v>68118.579666137695</c:v>
                      </c:pt>
                      <c:pt idx="1701">
                        <c:v>68118.579666137695</c:v>
                      </c:pt>
                      <c:pt idx="1702">
                        <c:v>68118.579666137695</c:v>
                      </c:pt>
                      <c:pt idx="1703">
                        <c:v>68971.291580200195</c:v>
                      </c:pt>
                      <c:pt idx="1704">
                        <c:v>69731.291580200195</c:v>
                      </c:pt>
                      <c:pt idx="1705">
                        <c:v>70955.913162231445</c:v>
                      </c:pt>
                      <c:pt idx="1706">
                        <c:v>67739.65617370604</c:v>
                      </c:pt>
                      <c:pt idx="1707">
                        <c:v>67618.73307800293</c:v>
                      </c:pt>
                      <c:pt idx="1708">
                        <c:v>67625.81022644043</c:v>
                      </c:pt>
                      <c:pt idx="1709">
                        <c:v>67654.963912963853</c:v>
                      </c:pt>
                      <c:pt idx="1710">
                        <c:v>66130.994705200195</c:v>
                      </c:pt>
                      <c:pt idx="1711">
                        <c:v>66130.994705200195</c:v>
                      </c:pt>
                      <c:pt idx="1712">
                        <c:v>66130.994705200195</c:v>
                      </c:pt>
                      <c:pt idx="1713">
                        <c:v>62386.971023559556</c:v>
                      </c:pt>
                      <c:pt idx="1714">
                        <c:v>57751.928939819336</c:v>
                      </c:pt>
                      <c:pt idx="1715">
                        <c:v>57364.732162475586</c:v>
                      </c:pt>
                      <c:pt idx="1716">
                        <c:v>57202.686874389648</c:v>
                      </c:pt>
                      <c:pt idx="1717">
                        <c:v>57000.840621948242</c:v>
                      </c:pt>
                      <c:pt idx="1718">
                        <c:v>58026.241073608398</c:v>
                      </c:pt>
                      <c:pt idx="1719">
                        <c:v>58026.241073608398</c:v>
                      </c:pt>
                      <c:pt idx="1720">
                        <c:v>58026.241073608398</c:v>
                      </c:pt>
                      <c:pt idx="1721">
                        <c:v>64733.090744018555</c:v>
                      </c:pt>
                      <c:pt idx="1722">
                        <c:v>65435.087753295898</c:v>
                      </c:pt>
                      <c:pt idx="1723">
                        <c:v>65202.241500854492</c:v>
                      </c:pt>
                      <c:pt idx="1724">
                        <c:v>69573.634841918945</c:v>
                      </c:pt>
                      <c:pt idx="1725">
                        <c:v>68768.456741333008</c:v>
                      </c:pt>
                      <c:pt idx="1726">
                        <c:v>69949.415237426758</c:v>
                      </c:pt>
                      <c:pt idx="1727">
                        <c:v>71704.839370727539</c:v>
                      </c:pt>
                      <c:pt idx="1728">
                        <c:v>68874.282791137695</c:v>
                      </c:pt>
                      <c:pt idx="1729">
                        <c:v>66383.128646850586</c:v>
                      </c:pt>
                      <c:pt idx="1730">
                        <c:v>65812.703536987305</c:v>
                      </c:pt>
                      <c:pt idx="1731">
                        <c:v>65553.857528686523</c:v>
                      </c:pt>
                      <c:pt idx="1732">
                        <c:v>70854.339828491211</c:v>
                      </c:pt>
                      <c:pt idx="1733">
                        <c:v>71096.339828491211</c:v>
                      </c:pt>
                      <c:pt idx="1734">
                        <c:v>70809.187484741211</c:v>
                      </c:pt>
                      <c:pt idx="1735">
                        <c:v>70417.386703491211</c:v>
                      </c:pt>
                      <c:pt idx="1736">
                        <c:v>70679.640609741211</c:v>
                      </c:pt>
                      <c:pt idx="1737">
                        <c:v>71175.940017700195</c:v>
                      </c:pt>
                      <c:pt idx="1738">
                        <c:v>71175.940017700195</c:v>
                      </c:pt>
                      <c:pt idx="1739">
                        <c:v>71856.239273071289</c:v>
                      </c:pt>
                      <c:pt idx="1740">
                        <c:v>66771.113845825195</c:v>
                      </c:pt>
                      <c:pt idx="1741">
                        <c:v>66517.117202758789</c:v>
                      </c:pt>
                      <c:pt idx="1742">
                        <c:v>69968.266555786118</c:v>
                      </c:pt>
                      <c:pt idx="1743">
                        <c:v>70307.286819458008</c:v>
                      </c:pt>
                      <c:pt idx="1744">
                        <c:v>70308.144241333008</c:v>
                      </c:pt>
                      <c:pt idx="1745">
                        <c:v>65898.251571655273</c:v>
                      </c:pt>
                      <c:pt idx="1746">
                        <c:v>65898.251449584961</c:v>
                      </c:pt>
                      <c:pt idx="1747">
                        <c:v>66931.554244995117</c:v>
                      </c:pt>
                      <c:pt idx="1748">
                        <c:v>69213.230819702148</c:v>
                      </c:pt>
                      <c:pt idx="1749">
                        <c:v>69167.384689331055</c:v>
                      </c:pt>
                      <c:pt idx="1750">
                        <c:v>69230.352325439453</c:v>
                      </c:pt>
                      <c:pt idx="1751">
                        <c:v>69064.396820068359</c:v>
                      </c:pt>
                      <c:pt idx="1752">
                        <c:v>69496.596694946289</c:v>
                      </c:pt>
                      <c:pt idx="1753">
                        <c:v>68891.841506958008</c:v>
                      </c:pt>
                      <c:pt idx="1754">
                        <c:v>68837.374221801758</c:v>
                      </c:pt>
                      <c:pt idx="1755">
                        <c:v>67160.361190795898</c:v>
                      </c:pt>
                      <c:pt idx="1756">
                        <c:v>67149.43815612793</c:v>
                      </c:pt>
                      <c:pt idx="1757">
                        <c:v>71647.707595825195</c:v>
                      </c:pt>
                      <c:pt idx="1758">
                        <c:v>70545.551589965806</c:v>
                      </c:pt>
                      <c:pt idx="1759">
                        <c:v>70445.951492309556</c:v>
                      </c:pt>
                      <c:pt idx="1760">
                        <c:v>69149.172927856445</c:v>
                      </c:pt>
                      <c:pt idx="1761">
                        <c:v>69324.572341918945</c:v>
                      </c:pt>
                      <c:pt idx="1762">
                        <c:v>69068.44270324707</c:v>
                      </c:pt>
                      <c:pt idx="1763">
                        <c:v>69043.365798950195</c:v>
                      </c:pt>
                      <c:pt idx="1764">
                        <c:v>67958.589431762695</c:v>
                      </c:pt>
                      <c:pt idx="1765">
                        <c:v>68936.59016418457</c:v>
                      </c:pt>
                      <c:pt idx="1766">
                        <c:v>67385.655838012695</c:v>
                      </c:pt>
                      <c:pt idx="1767">
                        <c:v>67245.655838012695</c:v>
                      </c:pt>
                      <c:pt idx="1768">
                        <c:v>67980.657302856445</c:v>
                      </c:pt>
                      <c:pt idx="1769">
                        <c:v>68074.48811340332</c:v>
                      </c:pt>
                      <c:pt idx="1770">
                        <c:v>66065.056854248032</c:v>
                      </c:pt>
                      <c:pt idx="1771">
                        <c:v>65339.446243286126</c:v>
                      </c:pt>
                      <c:pt idx="1772">
                        <c:v>65335.600051879876</c:v>
                      </c:pt>
                      <c:pt idx="1773">
                        <c:v>65558.379470825195</c:v>
                      </c:pt>
                      <c:pt idx="1774">
                        <c:v>65956.047073364258</c:v>
                      </c:pt>
                      <c:pt idx="1775">
                        <c:v>65956.04719543457</c:v>
                      </c:pt>
                      <c:pt idx="1776">
                        <c:v>65956.047073364258</c:v>
                      </c:pt>
                      <c:pt idx="1777">
                        <c:v>65562.546096801758</c:v>
                      </c:pt>
                      <c:pt idx="1778">
                        <c:v>66104.347000122056</c:v>
                      </c:pt>
                      <c:pt idx="1779">
                        <c:v>66346.347122192368</c:v>
                      </c:pt>
                      <c:pt idx="1780">
                        <c:v>66337.347122192368</c:v>
                      </c:pt>
                      <c:pt idx="1781">
                        <c:v>66131.385818481445</c:v>
                      </c:pt>
                      <c:pt idx="1782">
                        <c:v>65920.992263793945</c:v>
                      </c:pt>
                      <c:pt idx="1783">
                        <c:v>65911.39225769043</c:v>
                      </c:pt>
                      <c:pt idx="1784">
                        <c:v>65912.18620300293</c:v>
                      </c:pt>
                      <c:pt idx="1785">
                        <c:v>68200.757019042969</c:v>
                      </c:pt>
                      <c:pt idx="1786">
                        <c:v>68994.013244628906</c:v>
                      </c:pt>
                      <c:pt idx="1787">
                        <c:v>68852.949279785156</c:v>
                      </c:pt>
                      <c:pt idx="1788">
                        <c:v>68854.458312988281</c:v>
                      </c:pt>
                      <c:pt idx="1789">
                        <c:v>69113.088012695313</c:v>
                      </c:pt>
                      <c:pt idx="1790">
                        <c:v>68895.955123901367</c:v>
                      </c:pt>
                      <c:pt idx="1791">
                        <c:v>68895.955123901367</c:v>
                      </c:pt>
                      <c:pt idx="1792">
                        <c:v>69429.878158569336</c:v>
                      </c:pt>
                      <c:pt idx="1793">
                        <c:v>69429.878219604492</c:v>
                      </c:pt>
                      <c:pt idx="1794">
                        <c:v>69728.878219604492</c:v>
                      </c:pt>
                      <c:pt idx="1795">
                        <c:v>67690.230545043945</c:v>
                      </c:pt>
                      <c:pt idx="1796">
                        <c:v>69982.124893188477</c:v>
                      </c:pt>
                      <c:pt idx="1797">
                        <c:v>69982.124893188477</c:v>
                      </c:pt>
                      <c:pt idx="1798">
                        <c:v>69982.124893188477</c:v>
                      </c:pt>
                      <c:pt idx="1799">
                        <c:v>70677.226455688477</c:v>
                      </c:pt>
                      <c:pt idx="1800">
                        <c:v>69990.036331176758</c:v>
                      </c:pt>
                      <c:pt idx="1801">
                        <c:v>67057.279129028306</c:v>
                      </c:pt>
                      <c:pt idx="1802">
                        <c:v>67126.279129028306</c:v>
                      </c:pt>
                      <c:pt idx="1803">
                        <c:v>67495.356033325195</c:v>
                      </c:pt>
                      <c:pt idx="1804">
                        <c:v>67751.079132080064</c:v>
                      </c:pt>
                      <c:pt idx="1805">
                        <c:v>67597.386627197266</c:v>
                      </c:pt>
                      <c:pt idx="1806">
                        <c:v>55654.386581420898</c:v>
                      </c:pt>
                      <c:pt idx="1807">
                        <c:v>55654.386581420898</c:v>
                      </c:pt>
                      <c:pt idx="1808">
                        <c:v>55654.386642456055</c:v>
                      </c:pt>
                      <c:pt idx="1809">
                        <c:v>57335.533798217773</c:v>
                      </c:pt>
                      <c:pt idx="1810">
                        <c:v>57186.133895874023</c:v>
                      </c:pt>
                      <c:pt idx="1811">
                        <c:v>65185.086532592773</c:v>
                      </c:pt>
                      <c:pt idx="1812">
                        <c:v>65709.086471557617</c:v>
                      </c:pt>
                      <c:pt idx="1813">
                        <c:v>64688.184982299805</c:v>
                      </c:pt>
                      <c:pt idx="1814">
                        <c:v>65955.544296264648</c:v>
                      </c:pt>
                      <c:pt idx="1815">
                        <c:v>70889.040969848633</c:v>
                      </c:pt>
                      <c:pt idx="1816">
                        <c:v>59540.230819702148</c:v>
                      </c:pt>
                      <c:pt idx="1817">
                        <c:v>59288.230819702148</c:v>
                      </c:pt>
                      <c:pt idx="1818">
                        <c:v>59288.230819702148</c:v>
                      </c:pt>
                      <c:pt idx="1819">
                        <c:v>59288.527694702148</c:v>
                      </c:pt>
                      <c:pt idx="1820">
                        <c:v>59288.488433837891</c:v>
                      </c:pt>
                      <c:pt idx="1821">
                        <c:v>59288.488494873047</c:v>
                      </c:pt>
                      <c:pt idx="1822">
                        <c:v>59288.488372802734</c:v>
                      </c:pt>
                      <c:pt idx="1823">
                        <c:v>59254.928207397461</c:v>
                      </c:pt>
                      <c:pt idx="1824">
                        <c:v>59253.668563842773</c:v>
                      </c:pt>
                      <c:pt idx="1825">
                        <c:v>67267.642379760742</c:v>
                      </c:pt>
                      <c:pt idx="1826">
                        <c:v>67265.719284057617</c:v>
                      </c:pt>
                      <c:pt idx="1827">
                        <c:v>68569.516372680664</c:v>
                      </c:pt>
                      <c:pt idx="1828">
                        <c:v>70121.384780883789</c:v>
                      </c:pt>
                      <c:pt idx="1829">
                        <c:v>70123.022537231445</c:v>
                      </c:pt>
                      <c:pt idx="1830">
                        <c:v>67026.057937622056</c:v>
                      </c:pt>
                      <c:pt idx="1831">
                        <c:v>70107.946365356445</c:v>
                      </c:pt>
                      <c:pt idx="1832">
                        <c:v>69644.382644653306</c:v>
                      </c:pt>
                      <c:pt idx="1833">
                        <c:v>69598.382888793945</c:v>
                      </c:pt>
                      <c:pt idx="1834">
                        <c:v>69514.982742309556</c:v>
                      </c:pt>
                      <c:pt idx="1835">
                        <c:v>69867.385818481445</c:v>
                      </c:pt>
                      <c:pt idx="1836">
                        <c:v>71061.386550903306</c:v>
                      </c:pt>
                      <c:pt idx="1837">
                        <c:v>71686.187820434556</c:v>
                      </c:pt>
                      <c:pt idx="1838">
                        <c:v>71758.457839965806</c:v>
                      </c:pt>
                      <c:pt idx="1839">
                        <c:v>71481.858474731445</c:v>
                      </c:pt>
                      <c:pt idx="1840">
                        <c:v>71477.653884887695</c:v>
                      </c:pt>
                      <c:pt idx="1841">
                        <c:v>69342.362747192368</c:v>
                      </c:pt>
                      <c:pt idx="1842">
                        <c:v>70926.865066528306</c:v>
                      </c:pt>
                      <c:pt idx="1843">
                        <c:v>72319.638748168945</c:v>
                      </c:pt>
                      <c:pt idx="1844">
                        <c:v>64395.687545776367</c:v>
                      </c:pt>
                      <c:pt idx="1845">
                        <c:v>68160.304275512695</c:v>
                      </c:pt>
                      <c:pt idx="1846">
                        <c:v>67878.347061157227</c:v>
                      </c:pt>
                      <c:pt idx="1847">
                        <c:v>69358.950576782227</c:v>
                      </c:pt>
                      <c:pt idx="1848">
                        <c:v>69621.598220825195</c:v>
                      </c:pt>
                      <c:pt idx="1849">
                        <c:v>69139.596389770508</c:v>
                      </c:pt>
                      <c:pt idx="1850">
                        <c:v>68370.135818481445</c:v>
                      </c:pt>
                      <c:pt idx="1851">
                        <c:v>68368.212722778306</c:v>
                      </c:pt>
                      <c:pt idx="1852">
                        <c:v>70716.824768066406</c:v>
                      </c:pt>
                      <c:pt idx="1853">
                        <c:v>70716.824768066406</c:v>
                      </c:pt>
                      <c:pt idx="1854">
                        <c:v>71092.624786376953</c:v>
                      </c:pt>
                      <c:pt idx="1855">
                        <c:v>71092.624786376953</c:v>
                      </c:pt>
                      <c:pt idx="1856">
                        <c:v>70832.155059814453</c:v>
                      </c:pt>
                      <c:pt idx="1857">
                        <c:v>70046.351470947266</c:v>
                      </c:pt>
                      <c:pt idx="1858">
                        <c:v>70099.714263916016</c:v>
                      </c:pt>
                      <c:pt idx="1859">
                        <c:v>70095.868072509766</c:v>
                      </c:pt>
                      <c:pt idx="1860">
                        <c:v>71671.907791137695</c:v>
                      </c:pt>
                      <c:pt idx="1861">
                        <c:v>71091.928298950195</c:v>
                      </c:pt>
                      <c:pt idx="1862">
                        <c:v>71091.928298950195</c:v>
                      </c:pt>
                      <c:pt idx="1863">
                        <c:v>70928.316970825195</c:v>
                      </c:pt>
                      <c:pt idx="1864">
                        <c:v>71465.316970825195</c:v>
                      </c:pt>
                      <c:pt idx="1865">
                        <c:v>70991.443069458008</c:v>
                      </c:pt>
                      <c:pt idx="1866">
                        <c:v>70990.151832580566</c:v>
                      </c:pt>
                      <c:pt idx="1867">
                        <c:v>71920.729469299316</c:v>
                      </c:pt>
                      <c:pt idx="1868">
                        <c:v>71849.807594299316</c:v>
                      </c:pt>
                      <c:pt idx="1869">
                        <c:v>71208.760719299316</c:v>
                      </c:pt>
                      <c:pt idx="1870">
                        <c:v>57497.326965332031</c:v>
                      </c:pt>
                      <c:pt idx="1871">
                        <c:v>57495.452880859375</c:v>
                      </c:pt>
                      <c:pt idx="1872">
                        <c:v>58315.728988647461</c:v>
                      </c:pt>
                      <c:pt idx="1873">
                        <c:v>58658.684127807617</c:v>
                      </c:pt>
                      <c:pt idx="1874">
                        <c:v>69912.555168151855</c:v>
                      </c:pt>
                      <c:pt idx="1875">
                        <c:v>67129.938430786133</c:v>
                      </c:pt>
                      <c:pt idx="1876">
                        <c:v>66736.212600708008</c:v>
                      </c:pt>
                      <c:pt idx="1877">
                        <c:v>67070.323013305664</c:v>
                      </c:pt>
                      <c:pt idx="1878">
                        <c:v>68616.844314575195</c:v>
                      </c:pt>
                      <c:pt idx="1879">
                        <c:v>68616.844314575195</c:v>
                      </c:pt>
                      <c:pt idx="1880">
                        <c:v>68188.17057800293</c:v>
                      </c:pt>
                      <c:pt idx="1881">
                        <c:v>66398.92121887207</c:v>
                      </c:pt>
                      <c:pt idx="1882">
                        <c:v>66398.92121887207</c:v>
                      </c:pt>
                      <c:pt idx="1883">
                        <c:v>66883.52082824707</c:v>
                      </c:pt>
                      <c:pt idx="1884">
                        <c:v>66883.52082824707</c:v>
                      </c:pt>
                      <c:pt idx="1885">
                        <c:v>68604.04035949707</c:v>
                      </c:pt>
                      <c:pt idx="1886">
                        <c:v>68605.52278137207</c:v>
                      </c:pt>
                      <c:pt idx="1887">
                        <c:v>60001.439010620117</c:v>
                      </c:pt>
                      <c:pt idx="1888">
                        <c:v>59477.439071655273</c:v>
                      </c:pt>
                      <c:pt idx="1889">
                        <c:v>64373.533737182617</c:v>
                      </c:pt>
                      <c:pt idx="1890">
                        <c:v>70761.772048950195</c:v>
                      </c:pt>
                      <c:pt idx="1891">
                        <c:v>70442.815994262695</c:v>
                      </c:pt>
                      <c:pt idx="1892">
                        <c:v>70442.815994262695</c:v>
                      </c:pt>
                      <c:pt idx="1893">
                        <c:v>66907.948806762695</c:v>
                      </c:pt>
                      <c:pt idx="1894">
                        <c:v>66907.948806762695</c:v>
                      </c:pt>
                      <c:pt idx="1895">
                        <c:v>68113.855056762695</c:v>
                      </c:pt>
                      <c:pt idx="1896">
                        <c:v>67742.855056762695</c:v>
                      </c:pt>
                      <c:pt idx="1897">
                        <c:v>67459.855056762695</c:v>
                      </c:pt>
                      <c:pt idx="1898">
                        <c:v>65824.085281372056</c:v>
                      </c:pt>
                      <c:pt idx="1899">
                        <c:v>71009.831863403306</c:v>
                      </c:pt>
                      <c:pt idx="1900">
                        <c:v>71600.909011840806</c:v>
                      </c:pt>
                      <c:pt idx="1901">
                        <c:v>72600.686599731445</c:v>
                      </c:pt>
                      <c:pt idx="1902">
                        <c:v>58953.121566772461</c:v>
                      </c:pt>
                      <c:pt idx="1903">
                        <c:v>58592.390243530273</c:v>
                      </c:pt>
                      <c:pt idx="1904">
                        <c:v>68967.108879089355</c:v>
                      </c:pt>
                      <c:pt idx="1905">
                        <c:v>65613.588790893555</c:v>
                      </c:pt>
                      <c:pt idx="1906">
                        <c:v>65615.51188659668</c:v>
                      </c:pt>
                      <c:pt idx="1907">
                        <c:v>65617.434921264648</c:v>
                      </c:pt>
                      <c:pt idx="1908">
                        <c:v>64962.434982299805</c:v>
                      </c:pt>
                      <c:pt idx="1909">
                        <c:v>64573.35807800293</c:v>
                      </c:pt>
                      <c:pt idx="1910">
                        <c:v>64575.281112670898</c:v>
                      </c:pt>
                      <c:pt idx="1911">
                        <c:v>64864.792098999023</c:v>
                      </c:pt>
                      <c:pt idx="1912">
                        <c:v>65487.793075561523</c:v>
                      </c:pt>
                      <c:pt idx="1913">
                        <c:v>65491.639205932617</c:v>
                      </c:pt>
                      <c:pt idx="1914">
                        <c:v>63934.159591674805</c:v>
                      </c:pt>
                      <c:pt idx="1915">
                        <c:v>63936.494735717773</c:v>
                      </c:pt>
                      <c:pt idx="1916">
                        <c:v>63934.571701049805</c:v>
                      </c:pt>
                      <c:pt idx="1917">
                        <c:v>64002.084701538086</c:v>
                      </c:pt>
                      <c:pt idx="1918">
                        <c:v>64000.161605834961</c:v>
                      </c:pt>
                      <c:pt idx="1919">
                        <c:v>63600.668563842773</c:v>
                      </c:pt>
                      <c:pt idx="1920">
                        <c:v>69631.615798950195</c:v>
                      </c:pt>
                      <c:pt idx="1921">
                        <c:v>71976.852127075195</c:v>
                      </c:pt>
                      <c:pt idx="1922">
                        <c:v>70785.851150512695</c:v>
                      </c:pt>
                      <c:pt idx="1923">
                        <c:v>70785.851272583008</c:v>
                      </c:pt>
                      <c:pt idx="1924">
                        <c:v>70414.851272583008</c:v>
                      </c:pt>
                      <c:pt idx="1925">
                        <c:v>70318.851150512695</c:v>
                      </c:pt>
                      <c:pt idx="1926">
                        <c:v>70689.553298950195</c:v>
                      </c:pt>
                      <c:pt idx="1927">
                        <c:v>66293.328750610352</c:v>
                      </c:pt>
                      <c:pt idx="1928">
                        <c:v>57065.199264526367</c:v>
                      </c:pt>
                      <c:pt idx="1929">
                        <c:v>57065.199325561523</c:v>
                      </c:pt>
                      <c:pt idx="1930">
                        <c:v>60033.100631713867</c:v>
                      </c:pt>
                      <c:pt idx="1931">
                        <c:v>60030.779891967773</c:v>
                      </c:pt>
                      <c:pt idx="1932">
                        <c:v>60030.779769897461</c:v>
                      </c:pt>
                      <c:pt idx="1933">
                        <c:v>60030.779830932617</c:v>
                      </c:pt>
                      <c:pt idx="1934">
                        <c:v>59678.377548217773</c:v>
                      </c:pt>
                      <c:pt idx="1935">
                        <c:v>68131.630935668945</c:v>
                      </c:pt>
                      <c:pt idx="1936">
                        <c:v>64924.554794311516</c:v>
                      </c:pt>
                      <c:pt idx="1937">
                        <c:v>64924.554855346672</c:v>
                      </c:pt>
                      <c:pt idx="1938">
                        <c:v>64924.554855346672</c:v>
                      </c:pt>
                      <c:pt idx="1939">
                        <c:v>64902.221450805657</c:v>
                      </c:pt>
                      <c:pt idx="1940">
                        <c:v>57170.903732299805</c:v>
                      </c:pt>
                      <c:pt idx="1941">
                        <c:v>56319.902694702148</c:v>
                      </c:pt>
                      <c:pt idx="1942">
                        <c:v>56325.056930541992</c:v>
                      </c:pt>
                      <c:pt idx="1943">
                        <c:v>56086.610641479492</c:v>
                      </c:pt>
                      <c:pt idx="1944">
                        <c:v>56976.014205932617</c:v>
                      </c:pt>
                      <c:pt idx="1945">
                        <c:v>56976.014144897461</c:v>
                      </c:pt>
                      <c:pt idx="1946">
                        <c:v>57908.614852905273</c:v>
                      </c:pt>
                      <c:pt idx="1947">
                        <c:v>65221.864322662354</c:v>
                      </c:pt>
                      <c:pt idx="1948">
                        <c:v>66470.881637573242</c:v>
                      </c:pt>
                      <c:pt idx="1949">
                        <c:v>70521.768447875977</c:v>
                      </c:pt>
                      <c:pt idx="1950">
                        <c:v>69771.513107299805</c:v>
                      </c:pt>
                      <c:pt idx="1951">
                        <c:v>69771.513107299805</c:v>
                      </c:pt>
                      <c:pt idx="1952">
                        <c:v>69771.513107299805</c:v>
                      </c:pt>
                      <c:pt idx="1953">
                        <c:v>69771.513168334961</c:v>
                      </c:pt>
                      <c:pt idx="1954">
                        <c:v>69771.513107299805</c:v>
                      </c:pt>
                      <c:pt idx="1955">
                        <c:v>69771.513107299805</c:v>
                      </c:pt>
                      <c:pt idx="1956">
                        <c:v>69139.810134887695</c:v>
                      </c:pt>
                      <c:pt idx="1957">
                        <c:v>70709.344314575195</c:v>
                      </c:pt>
                      <c:pt idx="1958">
                        <c:v>70709.344314575195</c:v>
                      </c:pt>
                      <c:pt idx="1959">
                        <c:v>65112.194717407219</c:v>
                      </c:pt>
                      <c:pt idx="1960">
                        <c:v>65112.194717407219</c:v>
                      </c:pt>
                      <c:pt idx="1961">
                        <c:v>57867.717330932617</c:v>
                      </c:pt>
                      <c:pt idx="1962">
                        <c:v>57867.717330932617</c:v>
                      </c:pt>
                      <c:pt idx="1963">
                        <c:v>63727.791610717773</c:v>
                      </c:pt>
                      <c:pt idx="1964">
                        <c:v>67785.820693969727</c:v>
                      </c:pt>
                      <c:pt idx="1965">
                        <c:v>67554.060882568345</c:v>
                      </c:pt>
                      <c:pt idx="1966">
                        <c:v>67928.165924072266</c:v>
                      </c:pt>
                      <c:pt idx="1967">
                        <c:v>68408.012115478516</c:v>
                      </c:pt>
                      <c:pt idx="1968">
                        <c:v>68410.212188720703</c:v>
                      </c:pt>
                      <c:pt idx="1969">
                        <c:v>68410.212188720703</c:v>
                      </c:pt>
                      <c:pt idx="1970">
                        <c:v>68053.058441162095</c:v>
                      </c:pt>
                      <c:pt idx="1971">
                        <c:v>67484.313568115234</c:v>
                      </c:pt>
                      <c:pt idx="1972">
                        <c:v>66902.187530517564</c:v>
                      </c:pt>
                      <c:pt idx="1973">
                        <c:v>67293.988311767564</c:v>
                      </c:pt>
                      <c:pt idx="1974">
                        <c:v>66922.988311767564</c:v>
                      </c:pt>
                      <c:pt idx="1975">
                        <c:v>66929.396759033203</c:v>
                      </c:pt>
                      <c:pt idx="1976">
                        <c:v>67466.195777893066</c:v>
                      </c:pt>
                      <c:pt idx="1977">
                        <c:v>68395.081520080566</c:v>
                      </c:pt>
                      <c:pt idx="1978">
                        <c:v>65627.97819519043</c:v>
                      </c:pt>
                      <c:pt idx="1979">
                        <c:v>68820.334060668945</c:v>
                      </c:pt>
                      <c:pt idx="1980">
                        <c:v>69359.110427856445</c:v>
                      </c:pt>
                      <c:pt idx="1981">
                        <c:v>66513.633865356445</c:v>
                      </c:pt>
                      <c:pt idx="1982">
                        <c:v>66245.633865356445</c:v>
                      </c:pt>
                      <c:pt idx="1983">
                        <c:v>66616.633865356445</c:v>
                      </c:pt>
                      <c:pt idx="1984">
                        <c:v>66616.633865356445</c:v>
                      </c:pt>
                      <c:pt idx="1985">
                        <c:v>67779.157791137695</c:v>
                      </c:pt>
                      <c:pt idx="1986">
                        <c:v>67778.101638793945</c:v>
                      </c:pt>
                      <c:pt idx="1987">
                        <c:v>67343.434768676758</c:v>
                      </c:pt>
                      <c:pt idx="1988">
                        <c:v>66087.336929321289</c:v>
                      </c:pt>
                      <c:pt idx="1989">
                        <c:v>66999.148658752427</c:v>
                      </c:pt>
                      <c:pt idx="1990">
                        <c:v>68025.072731018066</c:v>
                      </c:pt>
                      <c:pt idx="1991">
                        <c:v>67115.149879455566</c:v>
                      </c:pt>
                      <c:pt idx="1992">
                        <c:v>67093.227760314927</c:v>
                      </c:pt>
                      <c:pt idx="1993">
                        <c:v>66032.054664611816</c:v>
                      </c:pt>
                      <c:pt idx="1994">
                        <c:v>68205.061027526855</c:v>
                      </c:pt>
                      <c:pt idx="1995">
                        <c:v>69276.768142700195</c:v>
                      </c:pt>
                      <c:pt idx="1996">
                        <c:v>68145.545486450195</c:v>
                      </c:pt>
                      <c:pt idx="1997">
                        <c:v>68145.545486450195</c:v>
                      </c:pt>
                      <c:pt idx="1998">
                        <c:v>68145.545486450195</c:v>
                      </c:pt>
                      <c:pt idx="1999">
                        <c:v>68145.545486450195</c:v>
                      </c:pt>
                      <c:pt idx="2000">
                        <c:v>70268.157791137695</c:v>
                      </c:pt>
                      <c:pt idx="2001">
                        <c:v>70268.157791137695</c:v>
                      </c:pt>
                      <c:pt idx="2002">
                        <c:v>68269.281753540039</c:v>
                      </c:pt>
                      <c:pt idx="2003">
                        <c:v>71331.432960510239</c:v>
                      </c:pt>
                      <c:pt idx="2004">
                        <c:v>71386.509986877427</c:v>
                      </c:pt>
                      <c:pt idx="2005">
                        <c:v>73408.088356018066</c:v>
                      </c:pt>
                      <c:pt idx="2006">
                        <c:v>59241.732040405273</c:v>
                      </c:pt>
                      <c:pt idx="2007">
                        <c:v>62731.550338745117</c:v>
                      </c:pt>
                      <c:pt idx="2008">
                        <c:v>63966.152389526367</c:v>
                      </c:pt>
                      <c:pt idx="2009">
                        <c:v>70651.523735046387</c:v>
                      </c:pt>
                      <c:pt idx="2010">
                        <c:v>68386.123611450195</c:v>
                      </c:pt>
                      <c:pt idx="2011">
                        <c:v>68087.119705200195</c:v>
                      </c:pt>
                      <c:pt idx="2012">
                        <c:v>68214.119705200195</c:v>
                      </c:pt>
                      <c:pt idx="2013">
                        <c:v>68073.720291137695</c:v>
                      </c:pt>
                      <c:pt idx="2014">
                        <c:v>68073.720535278306</c:v>
                      </c:pt>
                      <c:pt idx="2015">
                        <c:v>68616.267654418945</c:v>
                      </c:pt>
                      <c:pt idx="2016">
                        <c:v>68610.210281372056</c:v>
                      </c:pt>
                      <c:pt idx="2017">
                        <c:v>67865.759597778306</c:v>
                      </c:pt>
                      <c:pt idx="2018">
                        <c:v>68240.113601684556</c:v>
                      </c:pt>
                      <c:pt idx="2019">
                        <c:v>67043.536819458008</c:v>
                      </c:pt>
                      <c:pt idx="2020">
                        <c:v>67898.536697387695</c:v>
                      </c:pt>
                      <c:pt idx="2021">
                        <c:v>67493.536697387695</c:v>
                      </c:pt>
                      <c:pt idx="2022">
                        <c:v>67871.162918090806</c:v>
                      </c:pt>
                      <c:pt idx="2023">
                        <c:v>67500.162918090806</c:v>
                      </c:pt>
                      <c:pt idx="2024">
                        <c:v>66694.639236450195</c:v>
                      </c:pt>
                      <c:pt idx="2025">
                        <c:v>69045.310134887695</c:v>
                      </c:pt>
                      <c:pt idx="2026">
                        <c:v>68969.418045043945</c:v>
                      </c:pt>
                      <c:pt idx="2027">
                        <c:v>68967.494949340806</c:v>
                      </c:pt>
                      <c:pt idx="2028">
                        <c:v>68863.089630126953</c:v>
                      </c:pt>
                      <c:pt idx="2029">
                        <c:v>68333.597229003906</c:v>
                      </c:pt>
                      <c:pt idx="2030">
                        <c:v>68831.597229003906</c:v>
                      </c:pt>
                      <c:pt idx="2031">
                        <c:v>68836.397247314453</c:v>
                      </c:pt>
                      <c:pt idx="2032">
                        <c:v>68594.397247314453</c:v>
                      </c:pt>
                      <c:pt idx="2033">
                        <c:v>68594.397247314453</c:v>
                      </c:pt>
                      <c:pt idx="2034">
                        <c:v>68223.397247314453</c:v>
                      </c:pt>
                      <c:pt idx="2035">
                        <c:v>68223.397247314453</c:v>
                      </c:pt>
                      <c:pt idx="2036">
                        <c:v>68223.397247314453</c:v>
                      </c:pt>
                      <c:pt idx="2037">
                        <c:v>68223.397247314453</c:v>
                      </c:pt>
                      <c:pt idx="2038">
                        <c:v>68277.243560791016</c:v>
                      </c:pt>
                      <c:pt idx="2039">
                        <c:v>68273.397613525376</c:v>
                      </c:pt>
                      <c:pt idx="2040">
                        <c:v>69516.937271118164</c:v>
                      </c:pt>
                      <c:pt idx="2041">
                        <c:v>57650.071701049805</c:v>
                      </c:pt>
                      <c:pt idx="2042">
                        <c:v>57654.071640014648</c:v>
                      </c:pt>
                      <c:pt idx="2043">
                        <c:v>57292.071701049805</c:v>
                      </c:pt>
                      <c:pt idx="2044">
                        <c:v>57262.071701049805</c:v>
                      </c:pt>
                      <c:pt idx="2045">
                        <c:v>56404.071701049805</c:v>
                      </c:pt>
                      <c:pt idx="2046">
                        <c:v>56902.071640014648</c:v>
                      </c:pt>
                      <c:pt idx="2047">
                        <c:v>62586.591293334961</c:v>
                      </c:pt>
                      <c:pt idx="2048">
                        <c:v>67447.905151367188</c:v>
                      </c:pt>
                      <c:pt idx="2049">
                        <c:v>67355.433349609375</c:v>
                      </c:pt>
                      <c:pt idx="2050">
                        <c:v>67747.827941894531</c:v>
                      </c:pt>
                      <c:pt idx="2051">
                        <c:v>67747.827880859375</c:v>
                      </c:pt>
                      <c:pt idx="2052">
                        <c:v>67749.166687011719</c:v>
                      </c:pt>
                      <c:pt idx="2053">
                        <c:v>68743.497375488281</c:v>
                      </c:pt>
                      <c:pt idx="2054">
                        <c:v>68366.72802734375</c:v>
                      </c:pt>
                      <c:pt idx="2055">
                        <c:v>68320.529739379868</c:v>
                      </c:pt>
                      <c:pt idx="2056">
                        <c:v>67582.606521606445</c:v>
                      </c:pt>
                      <c:pt idx="2057">
                        <c:v>67822.643630981445</c:v>
                      </c:pt>
                      <c:pt idx="2058">
                        <c:v>67824.566787719727</c:v>
                      </c:pt>
                      <c:pt idx="2059">
                        <c:v>67826.489883422837</c:v>
                      </c:pt>
                      <c:pt idx="2060">
                        <c:v>67830.489944458008</c:v>
                      </c:pt>
                      <c:pt idx="2061">
                        <c:v>67839.490066528306</c:v>
                      </c:pt>
                      <c:pt idx="2062">
                        <c:v>67739.413040161133</c:v>
                      </c:pt>
                      <c:pt idx="2063">
                        <c:v>69474.206497192368</c:v>
                      </c:pt>
                      <c:pt idx="2064">
                        <c:v>69071.129714965806</c:v>
                      </c:pt>
                      <c:pt idx="2065">
                        <c:v>70216.129592895508</c:v>
                      </c:pt>
                      <c:pt idx="2066">
                        <c:v>69987.052444458008</c:v>
                      </c:pt>
                      <c:pt idx="2067">
                        <c:v>70191.272293090806</c:v>
                      </c:pt>
                      <c:pt idx="2068">
                        <c:v>70199.118484497056</c:v>
                      </c:pt>
                      <c:pt idx="2069">
                        <c:v>70158.195632934556</c:v>
                      </c:pt>
                      <c:pt idx="2070">
                        <c:v>69139.465408325195</c:v>
                      </c:pt>
                      <c:pt idx="2071">
                        <c:v>69139.465408325195</c:v>
                      </c:pt>
                      <c:pt idx="2072">
                        <c:v>69141.112380981445</c:v>
                      </c:pt>
                      <c:pt idx="2073">
                        <c:v>59713.664535522461</c:v>
                      </c:pt>
                      <c:pt idx="2074">
                        <c:v>59713.664535522461</c:v>
                      </c:pt>
                      <c:pt idx="2075">
                        <c:v>59777.331344604492</c:v>
                      </c:pt>
                      <c:pt idx="2076">
                        <c:v>60039.331344604492</c:v>
                      </c:pt>
                      <c:pt idx="2077">
                        <c:v>60039.331344604492</c:v>
                      </c:pt>
                      <c:pt idx="2078">
                        <c:v>60039.331466674805</c:v>
                      </c:pt>
                      <c:pt idx="2079">
                        <c:v>60039.331466674805</c:v>
                      </c:pt>
                      <c:pt idx="2080">
                        <c:v>67174.276840209961</c:v>
                      </c:pt>
                      <c:pt idx="2081">
                        <c:v>67172.498641967773</c:v>
                      </c:pt>
                      <c:pt idx="2082">
                        <c:v>67173.740768432617</c:v>
                      </c:pt>
                      <c:pt idx="2083">
                        <c:v>67173.740829467773</c:v>
                      </c:pt>
                      <c:pt idx="2084">
                        <c:v>68747.601554870605</c:v>
                      </c:pt>
                      <c:pt idx="2085">
                        <c:v>67218.349197387695</c:v>
                      </c:pt>
                      <c:pt idx="2086">
                        <c:v>67610.149917602539</c:v>
                      </c:pt>
                      <c:pt idx="2087">
                        <c:v>67610.149978637695</c:v>
                      </c:pt>
                      <c:pt idx="2088">
                        <c:v>69100.229080200195</c:v>
                      </c:pt>
                      <c:pt idx="2089">
                        <c:v>69100.229080200195</c:v>
                      </c:pt>
                      <c:pt idx="2090">
                        <c:v>66608.095291137695</c:v>
                      </c:pt>
                      <c:pt idx="2091">
                        <c:v>65989.921340942383</c:v>
                      </c:pt>
                      <c:pt idx="2092">
                        <c:v>65993.767532348633</c:v>
                      </c:pt>
                      <c:pt idx="2093">
                        <c:v>68201.81477355957</c:v>
                      </c:pt>
                      <c:pt idx="2094">
                        <c:v>58240.800277709961</c:v>
                      </c:pt>
                      <c:pt idx="2095">
                        <c:v>58239.317916870117</c:v>
                      </c:pt>
                      <c:pt idx="2096">
                        <c:v>58239.317855834961</c:v>
                      </c:pt>
                      <c:pt idx="2097">
                        <c:v>57741.317916870117</c:v>
                      </c:pt>
                      <c:pt idx="2098">
                        <c:v>57742.800338745117</c:v>
                      </c:pt>
                      <c:pt idx="2099">
                        <c:v>68392.122665405273</c:v>
                      </c:pt>
                      <c:pt idx="2100">
                        <c:v>68091.25270080565</c:v>
                      </c:pt>
                      <c:pt idx="2101">
                        <c:v>67832.175979614258</c:v>
                      </c:pt>
                      <c:pt idx="2102">
                        <c:v>67778.098953247056</c:v>
                      </c:pt>
                      <c:pt idx="2103">
                        <c:v>67780.022048950195</c:v>
                      </c:pt>
                      <c:pt idx="2104">
                        <c:v>67753.868240356445</c:v>
                      </c:pt>
                      <c:pt idx="2105">
                        <c:v>68342.174148559556</c:v>
                      </c:pt>
                      <c:pt idx="2106">
                        <c:v>68015.268142700195</c:v>
                      </c:pt>
                      <c:pt idx="2107">
                        <c:v>67819.990737915039</c:v>
                      </c:pt>
                      <c:pt idx="2108">
                        <c:v>68399.666275024414</c:v>
                      </c:pt>
                      <c:pt idx="2109">
                        <c:v>69038.436172485352</c:v>
                      </c:pt>
                      <c:pt idx="2110">
                        <c:v>68646.635635375977</c:v>
                      </c:pt>
                      <c:pt idx="2111">
                        <c:v>68154.434707641602</c:v>
                      </c:pt>
                      <c:pt idx="2112">
                        <c:v>68470.065811157227</c:v>
                      </c:pt>
                      <c:pt idx="2113">
                        <c:v>67889.172866821289</c:v>
                      </c:pt>
                      <c:pt idx="2114">
                        <c:v>70241.077362060532</c:v>
                      </c:pt>
                      <c:pt idx="2115">
                        <c:v>69970.320938110337</c:v>
                      </c:pt>
                      <c:pt idx="2116">
                        <c:v>70205.792999267564</c:v>
                      </c:pt>
                      <c:pt idx="2117">
                        <c:v>69887.292877197266</c:v>
                      </c:pt>
                      <c:pt idx="2118">
                        <c:v>69885.369903564453</c:v>
                      </c:pt>
                      <c:pt idx="2119">
                        <c:v>69326.436843872056</c:v>
                      </c:pt>
                      <c:pt idx="2120">
                        <c:v>69322.590652465806</c:v>
                      </c:pt>
                      <c:pt idx="2121">
                        <c:v>69091.253616333008</c:v>
                      </c:pt>
                      <c:pt idx="2122">
                        <c:v>59419.785507202148</c:v>
                      </c:pt>
                      <c:pt idx="2123">
                        <c:v>59419.785507202148</c:v>
                      </c:pt>
                      <c:pt idx="2124">
                        <c:v>59419.785507202148</c:v>
                      </c:pt>
                      <c:pt idx="2125">
                        <c:v>59419.785507202148</c:v>
                      </c:pt>
                      <c:pt idx="2126">
                        <c:v>59419.785507202148</c:v>
                      </c:pt>
                      <c:pt idx="2127">
                        <c:v>63231.686874389648</c:v>
                      </c:pt>
                      <c:pt idx="2128">
                        <c:v>63231.686874389648</c:v>
                      </c:pt>
                      <c:pt idx="2129">
                        <c:v>69239.308944702148</c:v>
                      </c:pt>
                      <c:pt idx="2130">
                        <c:v>69333.677810668945</c:v>
                      </c:pt>
                      <c:pt idx="2131">
                        <c:v>69238.077468872056</c:v>
                      </c:pt>
                      <c:pt idx="2132">
                        <c:v>67948.676345825195</c:v>
                      </c:pt>
                      <c:pt idx="2133">
                        <c:v>68015.686721801758</c:v>
                      </c:pt>
                      <c:pt idx="2134">
                        <c:v>68011.840774536118</c:v>
                      </c:pt>
                      <c:pt idx="2135">
                        <c:v>67814.06176757811</c:v>
                      </c:pt>
                      <c:pt idx="2136">
                        <c:v>67810.215698242188</c:v>
                      </c:pt>
                      <c:pt idx="2137">
                        <c:v>70465.558959960938</c:v>
                      </c:pt>
                      <c:pt idx="2138">
                        <c:v>70411.532836914048</c:v>
                      </c:pt>
                      <c:pt idx="2139">
                        <c:v>70452.455932617188</c:v>
                      </c:pt>
                      <c:pt idx="2140">
                        <c:v>70463.379028320298</c:v>
                      </c:pt>
                      <c:pt idx="2141">
                        <c:v>70174.45581054686</c:v>
                      </c:pt>
                      <c:pt idx="2142">
                        <c:v>69440.379028320298</c:v>
                      </c:pt>
                      <c:pt idx="2143">
                        <c:v>69249.37890625</c:v>
                      </c:pt>
                      <c:pt idx="2144">
                        <c:v>66384.412185668945</c:v>
                      </c:pt>
                      <c:pt idx="2145">
                        <c:v>69607.619949340806</c:v>
                      </c:pt>
                      <c:pt idx="2146">
                        <c:v>69609.543045043945</c:v>
                      </c:pt>
                      <c:pt idx="2147">
                        <c:v>69545.543045043945</c:v>
                      </c:pt>
                      <c:pt idx="2148">
                        <c:v>69549.389114379868</c:v>
                      </c:pt>
                      <c:pt idx="2149">
                        <c:v>68616.236404418945</c:v>
                      </c:pt>
                      <c:pt idx="2150">
                        <c:v>68951.287185668945</c:v>
                      </c:pt>
                      <c:pt idx="2151">
                        <c:v>68642.364212036118</c:v>
                      </c:pt>
                      <c:pt idx="2152">
                        <c:v>68640.087677001953</c:v>
                      </c:pt>
                      <c:pt idx="2153">
                        <c:v>68756.195098876953</c:v>
                      </c:pt>
                      <c:pt idx="2154">
                        <c:v>58524.826583862305</c:v>
                      </c:pt>
                      <c:pt idx="2155">
                        <c:v>64226.004440307617</c:v>
                      </c:pt>
                      <c:pt idx="2156">
                        <c:v>64226.004440307617</c:v>
                      </c:pt>
                      <c:pt idx="2157">
                        <c:v>64226.004379272461</c:v>
                      </c:pt>
                      <c:pt idx="2158">
                        <c:v>65972.357894897461</c:v>
                      </c:pt>
                      <c:pt idx="2159">
                        <c:v>65905.631332397461</c:v>
                      </c:pt>
                      <c:pt idx="2160">
                        <c:v>68922.686843872056</c:v>
                      </c:pt>
                      <c:pt idx="2161">
                        <c:v>70240.842361450195</c:v>
                      </c:pt>
                      <c:pt idx="2162">
                        <c:v>70242.216384887695</c:v>
                      </c:pt>
                      <c:pt idx="2163">
                        <c:v>70242.216384887695</c:v>
                      </c:pt>
                      <c:pt idx="2164">
                        <c:v>59058.243026733398</c:v>
                      </c:pt>
                      <c:pt idx="2165">
                        <c:v>59058.243026733398</c:v>
                      </c:pt>
                      <c:pt idx="2166">
                        <c:v>59058.243026733398</c:v>
                      </c:pt>
                      <c:pt idx="2167">
                        <c:v>58814.576522827148</c:v>
                      </c:pt>
                      <c:pt idx="2168">
                        <c:v>58814.576461791992</c:v>
                      </c:pt>
                      <c:pt idx="2169">
                        <c:v>58814.576461791992</c:v>
                      </c:pt>
                      <c:pt idx="2170">
                        <c:v>59338.576522827148</c:v>
                      </c:pt>
                      <c:pt idx="2171">
                        <c:v>67202.689987182617</c:v>
                      </c:pt>
                      <c:pt idx="2172">
                        <c:v>67202.690048217773</c:v>
                      </c:pt>
                      <c:pt idx="2173">
                        <c:v>67202.689926147461</c:v>
                      </c:pt>
                      <c:pt idx="2174">
                        <c:v>67202.690048217773</c:v>
                      </c:pt>
                      <c:pt idx="2175">
                        <c:v>70194.62223815918</c:v>
                      </c:pt>
                      <c:pt idx="2176">
                        <c:v>71209.808425903306</c:v>
                      </c:pt>
                      <c:pt idx="2177">
                        <c:v>71211.731277465806</c:v>
                      </c:pt>
                      <c:pt idx="2178">
                        <c:v>70364.077224731445</c:v>
                      </c:pt>
                      <c:pt idx="2179">
                        <c:v>70104.075271606445</c:v>
                      </c:pt>
                      <c:pt idx="2180">
                        <c:v>69422.319168090806</c:v>
                      </c:pt>
                      <c:pt idx="2181">
                        <c:v>69004.999343872056</c:v>
                      </c:pt>
                      <c:pt idx="2182">
                        <c:v>68951.922195434556</c:v>
                      </c:pt>
                      <c:pt idx="2183">
                        <c:v>68235.141677856445</c:v>
                      </c:pt>
                      <c:pt idx="2184">
                        <c:v>67695.541580200195</c:v>
                      </c:pt>
                      <c:pt idx="2185">
                        <c:v>67961.618606567368</c:v>
                      </c:pt>
                      <c:pt idx="2186">
                        <c:v>67579.552810668945</c:v>
                      </c:pt>
                      <c:pt idx="2187">
                        <c:v>67022.382888793945</c:v>
                      </c:pt>
                      <c:pt idx="2188">
                        <c:v>67871.960281372056</c:v>
                      </c:pt>
                      <c:pt idx="2189">
                        <c:v>68080.192825317368</c:v>
                      </c:pt>
                      <c:pt idx="2190">
                        <c:v>71385.308181762695</c:v>
                      </c:pt>
                      <c:pt idx="2191">
                        <c:v>71385.308181762695</c:v>
                      </c:pt>
                      <c:pt idx="2192">
                        <c:v>72026.930984497056</c:v>
                      </c:pt>
                      <c:pt idx="2193">
                        <c:v>71680.957595825195</c:v>
                      </c:pt>
                      <c:pt idx="2194">
                        <c:v>71682.880691528306</c:v>
                      </c:pt>
                      <c:pt idx="2195">
                        <c:v>71536.957473754868</c:v>
                      </c:pt>
                      <c:pt idx="2196">
                        <c:v>71674.557342529282</c:v>
                      </c:pt>
                      <c:pt idx="2197">
                        <c:v>70076.600311279282</c:v>
                      </c:pt>
                      <c:pt idx="2198">
                        <c:v>70078.523406982422</c:v>
                      </c:pt>
                      <c:pt idx="2199">
                        <c:v>70125.600311279282</c:v>
                      </c:pt>
                      <c:pt idx="2200">
                        <c:v>69388.600555419922</c:v>
                      </c:pt>
                      <c:pt idx="2201">
                        <c:v>69239.100311279282</c:v>
                      </c:pt>
                      <c:pt idx="2202">
                        <c:v>65483.848281860337</c:v>
                      </c:pt>
                      <c:pt idx="2203">
                        <c:v>58335.721237182617</c:v>
                      </c:pt>
                      <c:pt idx="2204">
                        <c:v>58335.721298217773</c:v>
                      </c:pt>
                      <c:pt idx="2205">
                        <c:v>65515.330398559556</c:v>
                      </c:pt>
                      <c:pt idx="2206">
                        <c:v>65511.484207153306</c:v>
                      </c:pt>
                      <c:pt idx="2207">
                        <c:v>67179.269729614258</c:v>
                      </c:pt>
                      <c:pt idx="2208">
                        <c:v>67129.269729614258</c:v>
                      </c:pt>
                      <c:pt idx="2209">
                        <c:v>66878.320388793945</c:v>
                      </c:pt>
                      <c:pt idx="2210">
                        <c:v>67239.320388793945</c:v>
                      </c:pt>
                      <c:pt idx="2211">
                        <c:v>67494.896682739258</c:v>
                      </c:pt>
                      <c:pt idx="2212">
                        <c:v>67503.896682739258</c:v>
                      </c:pt>
                      <c:pt idx="2213">
                        <c:v>67494.896621704102</c:v>
                      </c:pt>
                      <c:pt idx="2214">
                        <c:v>66748.532424926758</c:v>
                      </c:pt>
                      <c:pt idx="2215">
                        <c:v>66908.235427856445</c:v>
                      </c:pt>
                      <c:pt idx="2216">
                        <c:v>67031.235366821289</c:v>
                      </c:pt>
                      <c:pt idx="2217">
                        <c:v>67021.63542175293</c:v>
                      </c:pt>
                      <c:pt idx="2218">
                        <c:v>65215.341293334961</c:v>
                      </c:pt>
                      <c:pt idx="2219">
                        <c:v>65215.341354370117</c:v>
                      </c:pt>
                      <c:pt idx="2220">
                        <c:v>69231.006179809556</c:v>
                      </c:pt>
                      <c:pt idx="2221">
                        <c:v>69229.083084106445</c:v>
                      </c:pt>
                      <c:pt idx="2222">
                        <c:v>69210.447586059556</c:v>
                      </c:pt>
                      <c:pt idx="2223">
                        <c:v>68906.370681762695</c:v>
                      </c:pt>
                      <c:pt idx="2224">
                        <c:v>68906.370681762695</c:v>
                      </c:pt>
                      <c:pt idx="2225">
                        <c:v>68220.866775512695</c:v>
                      </c:pt>
                      <c:pt idx="2226">
                        <c:v>67458.789871215806</c:v>
                      </c:pt>
                      <c:pt idx="2227">
                        <c:v>69051.884109497056</c:v>
                      </c:pt>
                      <c:pt idx="2228">
                        <c:v>69053.807083129868</c:v>
                      </c:pt>
                      <c:pt idx="2229">
                        <c:v>69053.807083129868</c:v>
                      </c:pt>
                      <c:pt idx="2230">
                        <c:v>69055.730178833008</c:v>
                      </c:pt>
                      <c:pt idx="2231">
                        <c:v>69057.653274536118</c:v>
                      </c:pt>
                      <c:pt idx="2232">
                        <c:v>69282.245925903306</c:v>
                      </c:pt>
                      <c:pt idx="2233">
                        <c:v>69286.092117309556</c:v>
                      </c:pt>
                      <c:pt idx="2234">
                        <c:v>69627.969924926758</c:v>
                      </c:pt>
                      <c:pt idx="2235">
                        <c:v>69925.663299560547</c:v>
                      </c:pt>
                      <c:pt idx="2236">
                        <c:v>69925.663360595703</c:v>
                      </c:pt>
                      <c:pt idx="2237">
                        <c:v>69744.503982543945</c:v>
                      </c:pt>
                      <c:pt idx="2238">
                        <c:v>70590.860061645508</c:v>
                      </c:pt>
                      <c:pt idx="2239">
                        <c:v>58172.895889282227</c:v>
                      </c:pt>
                      <c:pt idx="2240">
                        <c:v>58176.185836791992</c:v>
                      </c:pt>
                      <c:pt idx="2241">
                        <c:v>58176.989608764648</c:v>
                      </c:pt>
                      <c:pt idx="2242">
                        <c:v>64875.073837280273</c:v>
                      </c:pt>
                      <c:pt idx="2243">
                        <c:v>64875.073776245117</c:v>
                      </c:pt>
                      <c:pt idx="2244">
                        <c:v>64875.073776245117</c:v>
                      </c:pt>
                      <c:pt idx="2245">
                        <c:v>64875.073776245117</c:v>
                      </c:pt>
                      <c:pt idx="2246">
                        <c:v>64875.073715209961</c:v>
                      </c:pt>
                      <c:pt idx="2247">
                        <c:v>66898.470260620117</c:v>
                      </c:pt>
                      <c:pt idx="2248">
                        <c:v>68433.063896179199</c:v>
                      </c:pt>
                      <c:pt idx="2249">
                        <c:v>68607.05827331543</c:v>
                      </c:pt>
                      <c:pt idx="2250">
                        <c:v>67833.971023559556</c:v>
                      </c:pt>
                      <c:pt idx="2251">
                        <c:v>67831.930252075195</c:v>
                      </c:pt>
                      <c:pt idx="2252">
                        <c:v>67549.207664489746</c:v>
                      </c:pt>
                      <c:pt idx="2253">
                        <c:v>70839.598953247056</c:v>
                      </c:pt>
                      <c:pt idx="2254">
                        <c:v>71240.399978637695</c:v>
                      </c:pt>
                      <c:pt idx="2255">
                        <c:v>69476.608963012695</c:v>
                      </c:pt>
                      <c:pt idx="2256">
                        <c:v>69525.033035278306</c:v>
                      </c:pt>
                      <c:pt idx="2257">
                        <c:v>69274.186111450195</c:v>
                      </c:pt>
                      <c:pt idx="2258">
                        <c:v>70104.87419128418</c:v>
                      </c:pt>
                      <c:pt idx="2259">
                        <c:v>69769.520477294922</c:v>
                      </c:pt>
                      <c:pt idx="2260">
                        <c:v>69558.686004638672</c:v>
                      </c:pt>
                      <c:pt idx="2261">
                        <c:v>70100.687469482422</c:v>
                      </c:pt>
                      <c:pt idx="2262">
                        <c:v>69573.918304443345</c:v>
                      </c:pt>
                      <c:pt idx="2263">
                        <c:v>65857.287628173814</c:v>
                      </c:pt>
                      <c:pt idx="2264">
                        <c:v>64518.055206298814</c:v>
                      </c:pt>
                      <c:pt idx="2265">
                        <c:v>69974.266189575195</c:v>
                      </c:pt>
                      <c:pt idx="2266">
                        <c:v>69851.266189575195</c:v>
                      </c:pt>
                      <c:pt idx="2267">
                        <c:v>70222.266189575195</c:v>
                      </c:pt>
                      <c:pt idx="2268">
                        <c:v>69971.664627075195</c:v>
                      </c:pt>
                      <c:pt idx="2269">
                        <c:v>70430.798217773438</c:v>
                      </c:pt>
                      <c:pt idx="2270">
                        <c:v>70430.798217773438</c:v>
                      </c:pt>
                      <c:pt idx="2271">
                        <c:v>69716.700515747056</c:v>
                      </c:pt>
                      <c:pt idx="2272">
                        <c:v>70110.424392700195</c:v>
                      </c:pt>
                      <c:pt idx="2273">
                        <c:v>70114.270706176758</c:v>
                      </c:pt>
                      <c:pt idx="2274">
                        <c:v>70114.270584106445</c:v>
                      </c:pt>
                      <c:pt idx="2275">
                        <c:v>70112.347488403306</c:v>
                      </c:pt>
                      <c:pt idx="2276">
                        <c:v>70114.270584106445</c:v>
                      </c:pt>
                      <c:pt idx="2277">
                        <c:v>69297.065261840806</c:v>
                      </c:pt>
                      <c:pt idx="2278">
                        <c:v>68931.834548950195</c:v>
                      </c:pt>
                      <c:pt idx="2279">
                        <c:v>68495.065139770508</c:v>
                      </c:pt>
                      <c:pt idx="2280">
                        <c:v>70955.615798950195</c:v>
                      </c:pt>
                      <c:pt idx="2281">
                        <c:v>70955.615798950195</c:v>
                      </c:pt>
                      <c:pt idx="2282">
                        <c:v>70586.538894653306</c:v>
                      </c:pt>
                      <c:pt idx="2283">
                        <c:v>70584.615798950195</c:v>
                      </c:pt>
                      <c:pt idx="2284">
                        <c:v>70586.538894653306</c:v>
                      </c:pt>
                      <c:pt idx="2285">
                        <c:v>70584.615798950195</c:v>
                      </c:pt>
                      <c:pt idx="2286">
                        <c:v>70579.287078857422</c:v>
                      </c:pt>
                      <c:pt idx="2287">
                        <c:v>70579.287078857422</c:v>
                      </c:pt>
                      <c:pt idx="2288">
                        <c:v>70858.287078857422</c:v>
                      </c:pt>
                      <c:pt idx="2289">
                        <c:v>70860.210174560532</c:v>
                      </c:pt>
                      <c:pt idx="2290">
                        <c:v>71229.287078857422</c:v>
                      </c:pt>
                      <c:pt idx="2291">
                        <c:v>71229.287078857422</c:v>
                      </c:pt>
                      <c:pt idx="2292">
                        <c:v>71229.287078857422</c:v>
                      </c:pt>
                      <c:pt idx="2293">
                        <c:v>58253.264144897461</c:v>
                      </c:pt>
                      <c:pt idx="2294">
                        <c:v>58253.264144897461</c:v>
                      </c:pt>
                      <c:pt idx="2295">
                        <c:v>68526.345046997056</c:v>
                      </c:pt>
                      <c:pt idx="2296">
                        <c:v>68528.268142700195</c:v>
                      </c:pt>
                      <c:pt idx="2297">
                        <c:v>67875.420486450195</c:v>
                      </c:pt>
                      <c:pt idx="2298">
                        <c:v>67508.266555786118</c:v>
                      </c:pt>
                      <c:pt idx="2299">
                        <c:v>67497.189651489258</c:v>
                      </c:pt>
                      <c:pt idx="2300">
                        <c:v>67523.712356567368</c:v>
                      </c:pt>
                      <c:pt idx="2301">
                        <c:v>66614.579421997056</c:v>
                      </c:pt>
                      <c:pt idx="2302">
                        <c:v>66614.579544067368</c:v>
                      </c:pt>
                      <c:pt idx="2303">
                        <c:v>67152.258377075195</c:v>
                      </c:pt>
                      <c:pt idx="2304">
                        <c:v>67529.981719970703</c:v>
                      </c:pt>
                      <c:pt idx="2305">
                        <c:v>67748.791290283203</c:v>
                      </c:pt>
                      <c:pt idx="2306">
                        <c:v>58053.495468139648</c:v>
                      </c:pt>
                      <c:pt idx="2307">
                        <c:v>66127.806198120117</c:v>
                      </c:pt>
                      <c:pt idx="2308">
                        <c:v>66127.806137084961</c:v>
                      </c:pt>
                      <c:pt idx="2309">
                        <c:v>65868.13298034668</c:v>
                      </c:pt>
                      <c:pt idx="2310">
                        <c:v>69491.097686767564</c:v>
                      </c:pt>
                      <c:pt idx="2311">
                        <c:v>69623.674713134766</c:v>
                      </c:pt>
                      <c:pt idx="2312">
                        <c:v>68841.205474853516</c:v>
                      </c:pt>
                      <c:pt idx="2313">
                        <c:v>72267.914672851548</c:v>
                      </c:pt>
                      <c:pt idx="2314">
                        <c:v>72074.837768554688</c:v>
                      </c:pt>
                      <c:pt idx="2315">
                        <c:v>71802.837524414048</c:v>
                      </c:pt>
                      <c:pt idx="2316">
                        <c:v>71700.160522460938</c:v>
                      </c:pt>
                      <c:pt idx="2317">
                        <c:v>71648.236694335938</c:v>
                      </c:pt>
                      <c:pt idx="2318">
                        <c:v>71718.483764648438</c:v>
                      </c:pt>
                      <c:pt idx="2319">
                        <c:v>72308.807739257798</c:v>
                      </c:pt>
                      <c:pt idx="2320">
                        <c:v>71155.209350585938</c:v>
                      </c:pt>
                      <c:pt idx="2321">
                        <c:v>71589.132202148438</c:v>
                      </c:pt>
                      <c:pt idx="2322">
                        <c:v>71119.286010742188</c:v>
                      </c:pt>
                      <c:pt idx="2323">
                        <c:v>69327.861206054688</c:v>
                      </c:pt>
                      <c:pt idx="2324">
                        <c:v>59995.460494995117</c:v>
                      </c:pt>
                      <c:pt idx="2325">
                        <c:v>70983.086502075195</c:v>
                      </c:pt>
                      <c:pt idx="2326">
                        <c:v>70982.182205200195</c:v>
                      </c:pt>
                      <c:pt idx="2327">
                        <c:v>71394.105667114258</c:v>
                      </c:pt>
                      <c:pt idx="2328">
                        <c:v>71687.682937622056</c:v>
                      </c:pt>
                      <c:pt idx="2329">
                        <c:v>71596.106033325195</c:v>
                      </c:pt>
                      <c:pt idx="2330">
                        <c:v>72092.182937622056</c:v>
                      </c:pt>
                      <c:pt idx="2331">
                        <c:v>72084.548553466782</c:v>
                      </c:pt>
                      <c:pt idx="2332">
                        <c:v>72176.971649169922</c:v>
                      </c:pt>
                      <c:pt idx="2333">
                        <c:v>72175.048553466782</c:v>
                      </c:pt>
                      <c:pt idx="2334">
                        <c:v>72175.048553466782</c:v>
                      </c:pt>
                      <c:pt idx="2335">
                        <c:v>71098.547821044922</c:v>
                      </c:pt>
                      <c:pt idx="2336">
                        <c:v>65011.034683227525</c:v>
                      </c:pt>
                      <c:pt idx="2337">
                        <c:v>56643.573287963867</c:v>
                      </c:pt>
                      <c:pt idx="2338">
                        <c:v>56643.573348999023</c:v>
                      </c:pt>
                      <c:pt idx="2339">
                        <c:v>69795.80061340332</c:v>
                      </c:pt>
                      <c:pt idx="2340">
                        <c:v>69415.791824340806</c:v>
                      </c:pt>
                      <c:pt idx="2341">
                        <c:v>69358.099441528306</c:v>
                      </c:pt>
                      <c:pt idx="2342">
                        <c:v>69106.01203918457</c:v>
                      </c:pt>
                      <c:pt idx="2343">
                        <c:v>69106.01203918457</c:v>
                      </c:pt>
                      <c:pt idx="2344">
                        <c:v>69106.42414855957</c:v>
                      </c:pt>
                      <c:pt idx="2345">
                        <c:v>67570.32063293457</c:v>
                      </c:pt>
                      <c:pt idx="2346">
                        <c:v>67570.32063293457</c:v>
                      </c:pt>
                      <c:pt idx="2347">
                        <c:v>67570.32063293457</c:v>
                      </c:pt>
                      <c:pt idx="2348">
                        <c:v>67570.32063293457</c:v>
                      </c:pt>
                      <c:pt idx="2349">
                        <c:v>67246.703689575195</c:v>
                      </c:pt>
                      <c:pt idx="2350">
                        <c:v>69120.375076293945</c:v>
                      </c:pt>
                      <c:pt idx="2351">
                        <c:v>58855.638229370117</c:v>
                      </c:pt>
                      <c:pt idx="2352">
                        <c:v>58855.638168334961</c:v>
                      </c:pt>
                      <c:pt idx="2353">
                        <c:v>66506.740768432617</c:v>
                      </c:pt>
                      <c:pt idx="2354">
                        <c:v>66506.128524780273</c:v>
                      </c:pt>
                      <c:pt idx="2355">
                        <c:v>69608.219802856445</c:v>
                      </c:pt>
                      <c:pt idx="2356">
                        <c:v>68133.52848815918</c:v>
                      </c:pt>
                      <c:pt idx="2357">
                        <c:v>68134.33219909668</c:v>
                      </c:pt>
                      <c:pt idx="2358">
                        <c:v>68053.70735168457</c:v>
                      </c:pt>
                      <c:pt idx="2359">
                        <c:v>68053.70735168457</c:v>
                      </c:pt>
                      <c:pt idx="2360">
                        <c:v>68053.70735168457</c:v>
                      </c:pt>
                      <c:pt idx="2361">
                        <c:v>68350.63313293457</c:v>
                      </c:pt>
                      <c:pt idx="2362">
                        <c:v>68349.02766418457</c:v>
                      </c:pt>
                      <c:pt idx="2363">
                        <c:v>68349.02766418457</c:v>
                      </c:pt>
                      <c:pt idx="2364">
                        <c:v>58833.931198120117</c:v>
                      </c:pt>
                      <c:pt idx="2365">
                        <c:v>58833.931198120117</c:v>
                      </c:pt>
                      <c:pt idx="2366">
                        <c:v>58833.931137084961</c:v>
                      </c:pt>
                      <c:pt idx="2367">
                        <c:v>65254.284713745117</c:v>
                      </c:pt>
                      <c:pt idx="2368">
                        <c:v>67660.731063842773</c:v>
                      </c:pt>
                      <c:pt idx="2369">
                        <c:v>67661.534774780273</c:v>
                      </c:pt>
                      <c:pt idx="2370">
                        <c:v>66036.660736083984</c:v>
                      </c:pt>
                      <c:pt idx="2371">
                        <c:v>65672.060745239258</c:v>
                      </c:pt>
                      <c:pt idx="2372">
                        <c:v>66249.985671997056</c:v>
                      </c:pt>
                      <c:pt idx="2373">
                        <c:v>65007.060745239251</c:v>
                      </c:pt>
                      <c:pt idx="2374">
                        <c:v>66341.486793518066</c:v>
                      </c:pt>
                      <c:pt idx="2375">
                        <c:v>67534.488990783677</c:v>
                      </c:pt>
                      <c:pt idx="2376">
                        <c:v>67179.56583404541</c:v>
                      </c:pt>
                      <c:pt idx="2377">
                        <c:v>69568.10954284668</c:v>
                      </c:pt>
                      <c:pt idx="2378">
                        <c:v>68298.671524047837</c:v>
                      </c:pt>
                      <c:pt idx="2379">
                        <c:v>68302.372940063477</c:v>
                      </c:pt>
                      <c:pt idx="2380">
                        <c:v>68571.551284790039</c:v>
                      </c:pt>
                      <c:pt idx="2381">
                        <c:v>68567.705093383789</c:v>
                      </c:pt>
                      <c:pt idx="2382">
                        <c:v>57844.984848022461</c:v>
                      </c:pt>
                      <c:pt idx="2383">
                        <c:v>58106.080673217773</c:v>
                      </c:pt>
                      <c:pt idx="2384">
                        <c:v>58106.080612182617</c:v>
                      </c:pt>
                      <c:pt idx="2385">
                        <c:v>70114.035476684556</c:v>
                      </c:pt>
                      <c:pt idx="2386">
                        <c:v>70350.416336059556</c:v>
                      </c:pt>
                      <c:pt idx="2387">
                        <c:v>70427.493240356445</c:v>
                      </c:pt>
                      <c:pt idx="2388">
                        <c:v>69969.647048950195</c:v>
                      </c:pt>
                      <c:pt idx="2389">
                        <c:v>67651.36694335936</c:v>
                      </c:pt>
                      <c:pt idx="2390">
                        <c:v>67141.00317382811</c:v>
                      </c:pt>
                      <c:pt idx="2391">
                        <c:v>68501.805053710938</c:v>
                      </c:pt>
                      <c:pt idx="2392">
                        <c:v>68459.381958007798</c:v>
                      </c:pt>
                      <c:pt idx="2393">
                        <c:v>68917.805053710938</c:v>
                      </c:pt>
                      <c:pt idx="2394">
                        <c:v>68922.622436523438</c:v>
                      </c:pt>
                      <c:pt idx="2395">
                        <c:v>68613.69873046875</c:v>
                      </c:pt>
                      <c:pt idx="2396">
                        <c:v>68465.621704101548</c:v>
                      </c:pt>
                      <c:pt idx="2397">
                        <c:v>68217.488830566392</c:v>
                      </c:pt>
                      <c:pt idx="2398">
                        <c:v>68402.992309570298</c:v>
                      </c:pt>
                      <c:pt idx="2399">
                        <c:v>66024.195205688477</c:v>
                      </c:pt>
                      <c:pt idx="2400">
                        <c:v>67938.789199829087</c:v>
                      </c:pt>
                      <c:pt idx="2401">
                        <c:v>67123.109085083008</c:v>
                      </c:pt>
                      <c:pt idx="2402">
                        <c:v>69873.681716918945</c:v>
                      </c:pt>
                      <c:pt idx="2403">
                        <c:v>70005.681228637695</c:v>
                      </c:pt>
                      <c:pt idx="2404">
                        <c:v>71025.178298950195</c:v>
                      </c:pt>
                      <c:pt idx="2405">
                        <c:v>71023.255447387695</c:v>
                      </c:pt>
                      <c:pt idx="2406">
                        <c:v>70977.178787231445</c:v>
                      </c:pt>
                      <c:pt idx="2407">
                        <c:v>70684.655105590806</c:v>
                      </c:pt>
                      <c:pt idx="2408">
                        <c:v>70920.854949951172</c:v>
                      </c:pt>
                      <c:pt idx="2409">
                        <c:v>70168.052215576172</c:v>
                      </c:pt>
                      <c:pt idx="2410">
                        <c:v>70170.128875732422</c:v>
                      </c:pt>
                      <c:pt idx="2411">
                        <c:v>70174.489715576172</c:v>
                      </c:pt>
                      <c:pt idx="2412">
                        <c:v>70165.489227294922</c:v>
                      </c:pt>
                      <c:pt idx="2413">
                        <c:v>66934.733169555664</c:v>
                      </c:pt>
                      <c:pt idx="2414">
                        <c:v>68696.227554321289</c:v>
                      </c:pt>
                      <c:pt idx="2415">
                        <c:v>70191.829299926758</c:v>
                      </c:pt>
                      <c:pt idx="2416">
                        <c:v>70191.829177856445</c:v>
                      </c:pt>
                      <c:pt idx="2417">
                        <c:v>70478.906082153306</c:v>
                      </c:pt>
                      <c:pt idx="2418">
                        <c:v>70933.060623168945</c:v>
                      </c:pt>
                      <c:pt idx="2419">
                        <c:v>70434.727249145508</c:v>
                      </c:pt>
                      <c:pt idx="2420">
                        <c:v>70621.881057739258</c:v>
                      </c:pt>
                      <c:pt idx="2421">
                        <c:v>70623.804153442368</c:v>
                      </c:pt>
                      <c:pt idx="2422">
                        <c:v>69266.117752075195</c:v>
                      </c:pt>
                      <c:pt idx="2423">
                        <c:v>69270.117752075195</c:v>
                      </c:pt>
                      <c:pt idx="2424">
                        <c:v>69279.118118286118</c:v>
                      </c:pt>
                      <c:pt idx="2425">
                        <c:v>69197.195144653306</c:v>
                      </c:pt>
                      <c:pt idx="2426">
                        <c:v>68603.884353637695</c:v>
                      </c:pt>
                      <c:pt idx="2427">
                        <c:v>56239.683410644531</c:v>
                      </c:pt>
                      <c:pt idx="2428">
                        <c:v>56239.683349609375</c:v>
                      </c:pt>
                      <c:pt idx="2429">
                        <c:v>55961.683288574219</c:v>
                      </c:pt>
                      <c:pt idx="2430">
                        <c:v>69266.573440551758</c:v>
                      </c:pt>
                      <c:pt idx="2431">
                        <c:v>69266.265945434556</c:v>
                      </c:pt>
                      <c:pt idx="2432">
                        <c:v>69266.265945434556</c:v>
                      </c:pt>
                      <c:pt idx="2433">
                        <c:v>69400.763870239258</c:v>
                      </c:pt>
                      <c:pt idx="2434">
                        <c:v>69771.763870239258</c:v>
                      </c:pt>
                      <c:pt idx="2435">
                        <c:v>69917.763992309556</c:v>
                      </c:pt>
                      <c:pt idx="2436">
                        <c:v>69915.840896606445</c:v>
                      </c:pt>
                      <c:pt idx="2437">
                        <c:v>69260.840774536118</c:v>
                      </c:pt>
                      <c:pt idx="2438">
                        <c:v>67420.638259887695</c:v>
                      </c:pt>
                      <c:pt idx="2439">
                        <c:v>67425.187332153306</c:v>
                      </c:pt>
                      <c:pt idx="2440">
                        <c:v>66418.813430786118</c:v>
                      </c:pt>
                      <c:pt idx="2441">
                        <c:v>67439.677993774414</c:v>
                      </c:pt>
                      <c:pt idx="2442">
                        <c:v>67439.677993774414</c:v>
                      </c:pt>
                      <c:pt idx="2443">
                        <c:v>67668.677993774414</c:v>
                      </c:pt>
                      <c:pt idx="2444">
                        <c:v>66279.814590454087</c:v>
                      </c:pt>
                      <c:pt idx="2445">
                        <c:v>69334.498611450195</c:v>
                      </c:pt>
                      <c:pt idx="2446">
                        <c:v>67684.484817504868</c:v>
                      </c:pt>
                      <c:pt idx="2447">
                        <c:v>58156.623336791992</c:v>
                      </c:pt>
                      <c:pt idx="2448">
                        <c:v>58108.623458862305</c:v>
                      </c:pt>
                      <c:pt idx="2449">
                        <c:v>58066.046249389648</c:v>
                      </c:pt>
                      <c:pt idx="2450">
                        <c:v>58450.894882202148</c:v>
                      </c:pt>
                      <c:pt idx="2451">
                        <c:v>58450.894882202148</c:v>
                      </c:pt>
                      <c:pt idx="2452">
                        <c:v>58163.226974487305</c:v>
                      </c:pt>
                      <c:pt idx="2453">
                        <c:v>58163.226913452148</c:v>
                      </c:pt>
                      <c:pt idx="2454">
                        <c:v>57642.226913452148</c:v>
                      </c:pt>
                      <c:pt idx="2455">
                        <c:v>65403.294418334961</c:v>
                      </c:pt>
                      <c:pt idx="2456">
                        <c:v>65403.294418334961</c:v>
                      </c:pt>
                      <c:pt idx="2457">
                        <c:v>65771.974227905273</c:v>
                      </c:pt>
                      <c:pt idx="2458">
                        <c:v>65771.974166870117</c:v>
                      </c:pt>
                      <c:pt idx="2459">
                        <c:v>67598.430168151855</c:v>
                      </c:pt>
                      <c:pt idx="2460">
                        <c:v>69923.741287231445</c:v>
                      </c:pt>
                      <c:pt idx="2461">
                        <c:v>69840.048965454102</c:v>
                      </c:pt>
                      <c:pt idx="2462">
                        <c:v>70112.52555847168</c:v>
                      </c:pt>
                      <c:pt idx="2463">
                        <c:v>68991.48957824707</c:v>
                      </c:pt>
                      <c:pt idx="2464">
                        <c:v>68990.11653137207</c:v>
                      </c:pt>
                      <c:pt idx="2465">
                        <c:v>68492.32258605957</c:v>
                      </c:pt>
                      <c:pt idx="2466">
                        <c:v>68492.32258605957</c:v>
                      </c:pt>
                      <c:pt idx="2467">
                        <c:v>68492.32258605957</c:v>
                      </c:pt>
                      <c:pt idx="2468">
                        <c:v>59167.543502807617</c:v>
                      </c:pt>
                      <c:pt idx="2469">
                        <c:v>58411.543441772461</c:v>
                      </c:pt>
                      <c:pt idx="2470">
                        <c:v>58411.543441772461</c:v>
                      </c:pt>
                      <c:pt idx="2471">
                        <c:v>64664.171432495117</c:v>
                      </c:pt>
                      <c:pt idx="2472">
                        <c:v>64664.171493530273</c:v>
                      </c:pt>
                      <c:pt idx="2473">
                        <c:v>67180.499069213867</c:v>
                      </c:pt>
                      <c:pt idx="2474">
                        <c:v>67180.499069213867</c:v>
                      </c:pt>
                      <c:pt idx="2475">
                        <c:v>68870.695144653306</c:v>
                      </c:pt>
                      <c:pt idx="2476">
                        <c:v>69067.695144653306</c:v>
                      </c:pt>
                      <c:pt idx="2477">
                        <c:v>68778.623611450195</c:v>
                      </c:pt>
                      <c:pt idx="2478">
                        <c:v>68774.777420043945</c:v>
                      </c:pt>
                      <c:pt idx="2479">
                        <c:v>68782.009841918945</c:v>
                      </c:pt>
                      <c:pt idx="2480">
                        <c:v>69021.163650512695</c:v>
                      </c:pt>
                      <c:pt idx="2481">
                        <c:v>70598.164138793945</c:v>
                      </c:pt>
                      <c:pt idx="2482">
                        <c:v>70598.164138793945</c:v>
                      </c:pt>
                      <c:pt idx="2483">
                        <c:v>70874.338699340806</c:v>
                      </c:pt>
                      <c:pt idx="2484">
                        <c:v>68170.205642700195</c:v>
                      </c:pt>
                      <c:pt idx="2485">
                        <c:v>68170.205642700195</c:v>
                      </c:pt>
                      <c:pt idx="2486">
                        <c:v>55882.197448730469</c:v>
                      </c:pt>
                      <c:pt idx="2487">
                        <c:v>56153.295166015625</c:v>
                      </c:pt>
                      <c:pt idx="2488">
                        <c:v>55898.295104980469</c:v>
                      </c:pt>
                      <c:pt idx="2489">
                        <c:v>57328.632080078125</c:v>
                      </c:pt>
                      <c:pt idx="2490">
                        <c:v>71357.669998168945</c:v>
                      </c:pt>
                      <c:pt idx="2491">
                        <c:v>71385.671463012695</c:v>
                      </c:pt>
                      <c:pt idx="2492">
                        <c:v>71348.671463012695</c:v>
                      </c:pt>
                      <c:pt idx="2493">
                        <c:v>70816.670486450195</c:v>
                      </c:pt>
                      <c:pt idx="2494">
                        <c:v>70347.470046997056</c:v>
                      </c:pt>
                      <c:pt idx="2495">
                        <c:v>70296.592849731445</c:v>
                      </c:pt>
                      <c:pt idx="2496">
                        <c:v>69446.914138793945</c:v>
                      </c:pt>
                      <c:pt idx="2497">
                        <c:v>69465.590652465806</c:v>
                      </c:pt>
                      <c:pt idx="2498">
                        <c:v>69842.751602172852</c:v>
                      </c:pt>
                      <c:pt idx="2499">
                        <c:v>69243.373916625977</c:v>
                      </c:pt>
                      <c:pt idx="2500">
                        <c:v>68872.374404907227</c:v>
                      </c:pt>
                      <c:pt idx="2501">
                        <c:v>68990.528457641602</c:v>
                      </c:pt>
                      <c:pt idx="2502">
                        <c:v>66866.127182006836</c:v>
                      </c:pt>
                      <c:pt idx="2503">
                        <c:v>70360.541091918945</c:v>
                      </c:pt>
                      <c:pt idx="2504">
                        <c:v>71816.934402465806</c:v>
                      </c:pt>
                      <c:pt idx="2505">
                        <c:v>69011.168533325195</c:v>
                      </c:pt>
                      <c:pt idx="2506">
                        <c:v>69031.429275512695</c:v>
                      </c:pt>
                      <c:pt idx="2507">
                        <c:v>69031.429275512695</c:v>
                      </c:pt>
                      <c:pt idx="2508">
                        <c:v>68643.628616333008</c:v>
                      </c:pt>
                      <c:pt idx="2509">
                        <c:v>69044.429397583008</c:v>
                      </c:pt>
                      <c:pt idx="2510">
                        <c:v>69044.429519653306</c:v>
                      </c:pt>
                      <c:pt idx="2511">
                        <c:v>68844.429275512695</c:v>
                      </c:pt>
                      <c:pt idx="2512">
                        <c:v>69031.429275512695</c:v>
                      </c:pt>
                      <c:pt idx="2513">
                        <c:v>69031.429275512695</c:v>
                      </c:pt>
                      <c:pt idx="2514">
                        <c:v>68661.730056762695</c:v>
                      </c:pt>
                      <c:pt idx="2515">
                        <c:v>65599.093338012695</c:v>
                      </c:pt>
                      <c:pt idx="2516">
                        <c:v>59532.389999389648</c:v>
                      </c:pt>
                      <c:pt idx="2517">
                        <c:v>62767.054061889648</c:v>
                      </c:pt>
                      <c:pt idx="2518">
                        <c:v>62767.054061889648</c:v>
                      </c:pt>
                      <c:pt idx="2519">
                        <c:v>68005.671852111816</c:v>
                      </c:pt>
                      <c:pt idx="2520">
                        <c:v>68801.139968872056</c:v>
                      </c:pt>
                      <c:pt idx="2521">
                        <c:v>68799.216873168945</c:v>
                      </c:pt>
                      <c:pt idx="2522">
                        <c:v>69116.523513793945</c:v>
                      </c:pt>
                      <c:pt idx="2523">
                        <c:v>69118.446609497056</c:v>
                      </c:pt>
                      <c:pt idx="2524">
                        <c:v>69120.369705200195</c:v>
                      </c:pt>
                      <c:pt idx="2525">
                        <c:v>68549.701736450195</c:v>
                      </c:pt>
                      <c:pt idx="2526">
                        <c:v>68549.701736450195</c:v>
                      </c:pt>
                      <c:pt idx="2527">
                        <c:v>68274.62477111815</c:v>
                      </c:pt>
                      <c:pt idx="2528">
                        <c:v>66607.065261840806</c:v>
                      </c:pt>
                      <c:pt idx="2529">
                        <c:v>66603.811843872056</c:v>
                      </c:pt>
                      <c:pt idx="2530">
                        <c:v>70833.311843872056</c:v>
                      </c:pt>
                      <c:pt idx="2531">
                        <c:v>70804.234695434556</c:v>
                      </c:pt>
                      <c:pt idx="2532">
                        <c:v>70546.234817504868</c:v>
                      </c:pt>
                      <c:pt idx="2533">
                        <c:v>71560.000320434556</c:v>
                      </c:pt>
                      <c:pt idx="2534">
                        <c:v>71839.678787231445</c:v>
                      </c:pt>
                      <c:pt idx="2535">
                        <c:v>70338.333206176758</c:v>
                      </c:pt>
                      <c:pt idx="2536">
                        <c:v>69656.334182739258</c:v>
                      </c:pt>
                      <c:pt idx="2537">
                        <c:v>69696.479812622056</c:v>
                      </c:pt>
                      <c:pt idx="2538">
                        <c:v>69696.479934692368</c:v>
                      </c:pt>
                      <c:pt idx="2539">
                        <c:v>69139.301467895508</c:v>
                      </c:pt>
                      <c:pt idx="2540">
                        <c:v>69143.147659301758</c:v>
                      </c:pt>
                      <c:pt idx="2541">
                        <c:v>69798.148635864258</c:v>
                      </c:pt>
                      <c:pt idx="2542">
                        <c:v>69466.648513793945</c:v>
                      </c:pt>
                      <c:pt idx="2543">
                        <c:v>69464.725418090806</c:v>
                      </c:pt>
                      <c:pt idx="2544">
                        <c:v>69464.725540161118</c:v>
                      </c:pt>
                      <c:pt idx="2545">
                        <c:v>70096.311965942368</c:v>
                      </c:pt>
                      <c:pt idx="2546">
                        <c:v>70102.235183715806</c:v>
                      </c:pt>
                      <c:pt idx="2547">
                        <c:v>70111.117385864258</c:v>
                      </c:pt>
                      <c:pt idx="2548">
                        <c:v>70001.252700805664</c:v>
                      </c:pt>
                      <c:pt idx="2549">
                        <c:v>70001.252700805664</c:v>
                      </c:pt>
                      <c:pt idx="2550">
                        <c:v>68831.084182739258</c:v>
                      </c:pt>
                      <c:pt idx="2551">
                        <c:v>68831.084121704087</c:v>
                      </c:pt>
                      <c:pt idx="2552">
                        <c:v>70048.377883911133</c:v>
                      </c:pt>
                      <c:pt idx="2553">
                        <c:v>70252.531753540039</c:v>
                      </c:pt>
                      <c:pt idx="2554">
                        <c:v>68586.445327758789</c:v>
                      </c:pt>
                      <c:pt idx="2555">
                        <c:v>68999.445327758789</c:v>
                      </c:pt>
                      <c:pt idx="2556">
                        <c:v>69299.987686157227</c:v>
                      </c:pt>
                      <c:pt idx="2557">
                        <c:v>69299.504776000977</c:v>
                      </c:pt>
                      <c:pt idx="2558">
                        <c:v>69296.909683227539</c:v>
                      </c:pt>
                      <c:pt idx="2559">
                        <c:v>69249.909683227539</c:v>
                      </c:pt>
                      <c:pt idx="2560">
                        <c:v>69149.063369750977</c:v>
                      </c:pt>
                      <c:pt idx="2561">
                        <c:v>68799.350189208984</c:v>
                      </c:pt>
                      <c:pt idx="2562">
                        <c:v>69090.502593994141</c:v>
                      </c:pt>
                      <c:pt idx="2563">
                        <c:v>69097.579925537109</c:v>
                      </c:pt>
                      <c:pt idx="2564">
                        <c:v>68033.508407592773</c:v>
                      </c:pt>
                      <c:pt idx="2565">
                        <c:v>69662.598709106445</c:v>
                      </c:pt>
                      <c:pt idx="2566">
                        <c:v>69064.926345825195</c:v>
                      </c:pt>
                      <c:pt idx="2567">
                        <c:v>69065.997146606445</c:v>
                      </c:pt>
                      <c:pt idx="2568">
                        <c:v>69065.997146606445</c:v>
                      </c:pt>
                      <c:pt idx="2569">
                        <c:v>69419.56916809082</c:v>
                      </c:pt>
                      <c:pt idx="2570">
                        <c:v>70086.424026489258</c:v>
                      </c:pt>
                      <c:pt idx="2571">
                        <c:v>60005.195846557617</c:v>
                      </c:pt>
                      <c:pt idx="2572">
                        <c:v>60005.195907592773</c:v>
                      </c:pt>
                      <c:pt idx="2573">
                        <c:v>60005.195785522461</c:v>
                      </c:pt>
                      <c:pt idx="2574">
                        <c:v>60005.195846557617</c:v>
                      </c:pt>
                      <c:pt idx="2575">
                        <c:v>69609.772994995117</c:v>
                      </c:pt>
                      <c:pt idx="2576">
                        <c:v>69607.898056030273</c:v>
                      </c:pt>
                      <c:pt idx="2577">
                        <c:v>71096.992752075195</c:v>
                      </c:pt>
                      <c:pt idx="2578">
                        <c:v>71097.598220825195</c:v>
                      </c:pt>
                      <c:pt idx="2579">
                        <c:v>70705.797439575195</c:v>
                      </c:pt>
                      <c:pt idx="2580">
                        <c:v>62636.470535278306</c:v>
                      </c:pt>
                      <c:pt idx="2581">
                        <c:v>62632.624343872056</c:v>
                      </c:pt>
                      <c:pt idx="2582">
                        <c:v>62632.624343872056</c:v>
                      </c:pt>
                      <c:pt idx="2583">
                        <c:v>65174.861526489251</c:v>
                      </c:pt>
                      <c:pt idx="2584">
                        <c:v>65124.861404418938</c:v>
                      </c:pt>
                      <c:pt idx="2585">
                        <c:v>65124.861404418938</c:v>
                      </c:pt>
                      <c:pt idx="2586">
                        <c:v>65124.861404418938</c:v>
                      </c:pt>
                      <c:pt idx="2587">
                        <c:v>64501.874221801751</c:v>
                      </c:pt>
                      <c:pt idx="2588">
                        <c:v>64505.874221801751</c:v>
                      </c:pt>
                      <c:pt idx="2589">
                        <c:v>64514.874221801751</c:v>
                      </c:pt>
                      <c:pt idx="2590">
                        <c:v>65698.876174926758</c:v>
                      </c:pt>
                      <c:pt idx="2591">
                        <c:v>65673.871170043945</c:v>
                      </c:pt>
                      <c:pt idx="2592">
                        <c:v>65673.871170043945</c:v>
                      </c:pt>
                      <c:pt idx="2593">
                        <c:v>65664.27116394043</c:v>
                      </c:pt>
                      <c:pt idx="2594">
                        <c:v>64363.939193725579</c:v>
                      </c:pt>
                      <c:pt idx="2595">
                        <c:v>68505.29719543457</c:v>
                      </c:pt>
                      <c:pt idx="2596">
                        <c:v>68507.220291137695</c:v>
                      </c:pt>
                      <c:pt idx="2597">
                        <c:v>68509.14338684082</c:v>
                      </c:pt>
                      <c:pt idx="2598">
                        <c:v>68512.577041625977</c:v>
                      </c:pt>
                      <c:pt idx="2599">
                        <c:v>67984.57698059082</c:v>
                      </c:pt>
                      <c:pt idx="2600">
                        <c:v>68808.797927856445</c:v>
                      </c:pt>
                      <c:pt idx="2601">
                        <c:v>70375.720046997056</c:v>
                      </c:pt>
                      <c:pt idx="2602">
                        <c:v>70377.643020629868</c:v>
                      </c:pt>
                      <c:pt idx="2603">
                        <c:v>70377.643020629868</c:v>
                      </c:pt>
                      <c:pt idx="2604">
                        <c:v>69447.996292114258</c:v>
                      </c:pt>
                      <c:pt idx="2605">
                        <c:v>69449.919387817368</c:v>
                      </c:pt>
                      <c:pt idx="2606">
                        <c:v>68483.611648559556</c:v>
                      </c:pt>
                      <c:pt idx="2607">
                        <c:v>68487.457839965806</c:v>
                      </c:pt>
                      <c:pt idx="2608">
                        <c:v>68485.534988403306</c:v>
                      </c:pt>
                      <c:pt idx="2609">
                        <c:v>68182.058303833008</c:v>
                      </c:pt>
                      <c:pt idx="2610">
                        <c:v>68943.956497192368</c:v>
                      </c:pt>
                      <c:pt idx="2611">
                        <c:v>68992.879714965806</c:v>
                      </c:pt>
                      <c:pt idx="2612">
                        <c:v>69545.981788635239</c:v>
                      </c:pt>
                      <c:pt idx="2613">
                        <c:v>68730.980567932129</c:v>
                      </c:pt>
                      <c:pt idx="2614">
                        <c:v>68733.057594299316</c:v>
                      </c:pt>
                      <c:pt idx="2615">
                        <c:v>68129.134498596177</c:v>
                      </c:pt>
                      <c:pt idx="2616">
                        <c:v>68728.519729614258</c:v>
                      </c:pt>
                      <c:pt idx="2617">
                        <c:v>68734.289016723618</c:v>
                      </c:pt>
                      <c:pt idx="2618">
                        <c:v>69029.289016723618</c:v>
                      </c:pt>
                      <c:pt idx="2619">
                        <c:v>68983.212234497056</c:v>
                      </c:pt>
                      <c:pt idx="2620">
                        <c:v>69267.289138793945</c:v>
                      </c:pt>
                      <c:pt idx="2621">
                        <c:v>69267.289138793945</c:v>
                      </c:pt>
                      <c:pt idx="2622">
                        <c:v>69269.212234497056</c:v>
                      </c:pt>
                      <c:pt idx="2623">
                        <c:v>69267.325027465806</c:v>
                      </c:pt>
                      <c:pt idx="2624">
                        <c:v>69350.785110473633</c:v>
                      </c:pt>
                      <c:pt idx="2625">
                        <c:v>68037.453079223633</c:v>
                      </c:pt>
                      <c:pt idx="2626">
                        <c:v>68037.453079223633</c:v>
                      </c:pt>
                      <c:pt idx="2627">
                        <c:v>67985.529983520508</c:v>
                      </c:pt>
                      <c:pt idx="2628">
                        <c:v>70292.988311767564</c:v>
                      </c:pt>
                      <c:pt idx="2629">
                        <c:v>70291.065216064453</c:v>
                      </c:pt>
                      <c:pt idx="2630">
                        <c:v>70298.009109497056</c:v>
                      </c:pt>
                      <c:pt idx="2631">
                        <c:v>58684.389205932617</c:v>
                      </c:pt>
                      <c:pt idx="2632">
                        <c:v>58684.389205932617</c:v>
                      </c:pt>
                      <c:pt idx="2633">
                        <c:v>58684.389266967773</c:v>
                      </c:pt>
                      <c:pt idx="2634">
                        <c:v>58684.389205932617</c:v>
                      </c:pt>
                      <c:pt idx="2635">
                        <c:v>58684.389266967773</c:v>
                      </c:pt>
                      <c:pt idx="2636">
                        <c:v>58683.565963745117</c:v>
                      </c:pt>
                      <c:pt idx="2637">
                        <c:v>62496.290512084961</c:v>
                      </c:pt>
                      <c:pt idx="2638">
                        <c:v>62496.290634155273</c:v>
                      </c:pt>
                      <c:pt idx="2639">
                        <c:v>67666.753463745117</c:v>
                      </c:pt>
                      <c:pt idx="2640">
                        <c:v>58328.534530639648</c:v>
                      </c:pt>
                      <c:pt idx="2641">
                        <c:v>58328.534530639648</c:v>
                      </c:pt>
                      <c:pt idx="2642">
                        <c:v>58328.534530639648</c:v>
                      </c:pt>
                      <c:pt idx="2643">
                        <c:v>57957.534530639648</c:v>
                      </c:pt>
                      <c:pt idx="2644">
                        <c:v>57958.319488525391</c:v>
                      </c:pt>
                      <c:pt idx="2645">
                        <c:v>57958.319488525391</c:v>
                      </c:pt>
                      <c:pt idx="2646">
                        <c:v>57958.319427490234</c:v>
                      </c:pt>
                      <c:pt idx="2647">
                        <c:v>57630.259323120117</c:v>
                      </c:pt>
                      <c:pt idx="2648">
                        <c:v>57630.259323120117</c:v>
                      </c:pt>
                      <c:pt idx="2649">
                        <c:v>63774.045394897461</c:v>
                      </c:pt>
                      <c:pt idx="2650">
                        <c:v>63774.045394897461</c:v>
                      </c:pt>
                      <c:pt idx="2651">
                        <c:v>64377.114181518555</c:v>
                      </c:pt>
                      <c:pt idx="2652">
                        <c:v>67859.864608764648</c:v>
                      </c:pt>
                      <c:pt idx="2653">
                        <c:v>67857.941513061523</c:v>
                      </c:pt>
                      <c:pt idx="2654">
                        <c:v>70496.994216918945</c:v>
                      </c:pt>
                      <c:pt idx="2655">
                        <c:v>69671.327331542969</c:v>
                      </c:pt>
                      <c:pt idx="2656">
                        <c:v>69669.404357910156</c:v>
                      </c:pt>
                      <c:pt idx="2657">
                        <c:v>70312.20793151854</c:v>
                      </c:pt>
                      <c:pt idx="2658">
                        <c:v>69659.13005065918</c:v>
                      </c:pt>
                      <c:pt idx="2659">
                        <c:v>69659.13005065918</c:v>
                      </c:pt>
                      <c:pt idx="2660">
                        <c:v>69658.24040222168</c:v>
                      </c:pt>
                      <c:pt idx="2661">
                        <c:v>70402.040725708008</c:v>
                      </c:pt>
                      <c:pt idx="2662">
                        <c:v>70014.086135864258</c:v>
                      </c:pt>
                      <c:pt idx="2663">
                        <c:v>69801.808059692368</c:v>
                      </c:pt>
                      <c:pt idx="2664">
                        <c:v>58597.149230957031</c:v>
                      </c:pt>
                      <c:pt idx="2665">
                        <c:v>58597.149230957031</c:v>
                      </c:pt>
                      <c:pt idx="2666">
                        <c:v>69677.597549438477</c:v>
                      </c:pt>
                      <c:pt idx="2667">
                        <c:v>69572.597450256348</c:v>
                      </c:pt>
                      <c:pt idx="2668">
                        <c:v>69572.597450256348</c:v>
                      </c:pt>
                      <c:pt idx="2669">
                        <c:v>69572.597450256348</c:v>
                      </c:pt>
                      <c:pt idx="2670">
                        <c:v>65760.442687988267</c:v>
                      </c:pt>
                      <c:pt idx="2671">
                        <c:v>66028.664611816406</c:v>
                      </c:pt>
                      <c:pt idx="2672">
                        <c:v>66026.741516113267</c:v>
                      </c:pt>
                      <c:pt idx="2673">
                        <c:v>67135.87419128418</c:v>
                      </c:pt>
                      <c:pt idx="2674">
                        <c:v>67140.39274597168</c:v>
                      </c:pt>
                      <c:pt idx="2675">
                        <c:v>67142.31584167479</c:v>
                      </c:pt>
                      <c:pt idx="2676">
                        <c:v>67142.31584167479</c:v>
                      </c:pt>
                      <c:pt idx="2677">
                        <c:v>67429.98381042479</c:v>
                      </c:pt>
                      <c:pt idx="2678">
                        <c:v>66162.82804870604</c:v>
                      </c:pt>
                      <c:pt idx="2679">
                        <c:v>65538.91203308104</c:v>
                      </c:pt>
                      <c:pt idx="2680">
                        <c:v>67073.422927856445</c:v>
                      </c:pt>
                      <c:pt idx="2681">
                        <c:v>66969.312965393066</c:v>
                      </c:pt>
                      <c:pt idx="2682">
                        <c:v>66969.312965393066</c:v>
                      </c:pt>
                      <c:pt idx="2683">
                        <c:v>66969.312965393066</c:v>
                      </c:pt>
                      <c:pt idx="2684">
                        <c:v>66969.312965393066</c:v>
                      </c:pt>
                      <c:pt idx="2685">
                        <c:v>71871.146072387695</c:v>
                      </c:pt>
                      <c:pt idx="2686">
                        <c:v>71871.146072387695</c:v>
                      </c:pt>
                      <c:pt idx="2687">
                        <c:v>72198.646072387695</c:v>
                      </c:pt>
                      <c:pt idx="2688">
                        <c:v>72198.646072387695</c:v>
                      </c:pt>
                      <c:pt idx="2689">
                        <c:v>72049.245925903306</c:v>
                      </c:pt>
                      <c:pt idx="2690">
                        <c:v>72049.246170043945</c:v>
                      </c:pt>
                      <c:pt idx="2691">
                        <c:v>71987.502273559556</c:v>
                      </c:pt>
                      <c:pt idx="2692">
                        <c:v>71793.943801879868</c:v>
                      </c:pt>
                      <c:pt idx="2693">
                        <c:v>70975.812210083008</c:v>
                      </c:pt>
                      <c:pt idx="2694">
                        <c:v>71109.363113403306</c:v>
                      </c:pt>
                      <c:pt idx="2695">
                        <c:v>71490.517410278306</c:v>
                      </c:pt>
                      <c:pt idx="2696">
                        <c:v>70091.342605590806</c:v>
                      </c:pt>
                      <c:pt idx="2697">
                        <c:v>68368.666091918945</c:v>
                      </c:pt>
                      <c:pt idx="2698">
                        <c:v>67406.019363403306</c:v>
                      </c:pt>
                      <c:pt idx="2699">
                        <c:v>67504.597000122056</c:v>
                      </c:pt>
                      <c:pt idx="2700">
                        <c:v>71198.880203247056</c:v>
                      </c:pt>
                      <c:pt idx="2701">
                        <c:v>71200.803298950195</c:v>
                      </c:pt>
                      <c:pt idx="2702">
                        <c:v>71202.726150512695</c:v>
                      </c:pt>
                      <c:pt idx="2703">
                        <c:v>70881.572341918945</c:v>
                      </c:pt>
                      <c:pt idx="2704">
                        <c:v>70885.418533325195</c:v>
                      </c:pt>
                      <c:pt idx="2705">
                        <c:v>70613.264724731445</c:v>
                      </c:pt>
                      <c:pt idx="2706">
                        <c:v>70417.98762512207</c:v>
                      </c:pt>
                      <c:pt idx="2707">
                        <c:v>70610.910659790025</c:v>
                      </c:pt>
                      <c:pt idx="2708">
                        <c:v>70106.293106079087</c:v>
                      </c:pt>
                      <c:pt idx="2709">
                        <c:v>70106.293106079087</c:v>
                      </c:pt>
                      <c:pt idx="2710">
                        <c:v>69418.293472290025</c:v>
                      </c:pt>
                      <c:pt idx="2711">
                        <c:v>70137.936904907227</c:v>
                      </c:pt>
                      <c:pt idx="2712">
                        <c:v>69646.844009399414</c:v>
                      </c:pt>
                      <c:pt idx="2713">
                        <c:v>68363.005813598618</c:v>
                      </c:pt>
                      <c:pt idx="2714">
                        <c:v>69419.037384033203</c:v>
                      </c:pt>
                      <c:pt idx="2715">
                        <c:v>63457.873947143555</c:v>
                      </c:pt>
                      <c:pt idx="2716">
                        <c:v>63470.79704284668</c:v>
                      </c:pt>
                      <c:pt idx="2717">
                        <c:v>63472.841171264648</c:v>
                      </c:pt>
                      <c:pt idx="2718">
                        <c:v>63755.841171264648</c:v>
                      </c:pt>
                      <c:pt idx="2719">
                        <c:v>63757.764144897461</c:v>
                      </c:pt>
                      <c:pt idx="2720">
                        <c:v>64124.905075073242</c:v>
                      </c:pt>
                      <c:pt idx="2721">
                        <c:v>64122.188522338867</c:v>
                      </c:pt>
                      <c:pt idx="2722">
                        <c:v>64187.189559936523</c:v>
                      </c:pt>
                      <c:pt idx="2723">
                        <c:v>65046.035751342773</c:v>
                      </c:pt>
                      <c:pt idx="2724">
                        <c:v>65042.189498901367</c:v>
                      </c:pt>
                      <c:pt idx="2725">
                        <c:v>65944.039657592773</c:v>
                      </c:pt>
                      <c:pt idx="2726">
                        <c:v>65942.116561889648</c:v>
                      </c:pt>
                      <c:pt idx="2727">
                        <c:v>65945.962631225586</c:v>
                      </c:pt>
                      <c:pt idx="2728">
                        <c:v>65944.039535522461</c:v>
                      </c:pt>
                      <c:pt idx="2729">
                        <c:v>65648.345321655273</c:v>
                      </c:pt>
                      <c:pt idx="2730">
                        <c:v>60033.384399414063</c:v>
                      </c:pt>
                      <c:pt idx="2731">
                        <c:v>65358.389205932617</c:v>
                      </c:pt>
                      <c:pt idx="2732">
                        <c:v>65358.182235717773</c:v>
                      </c:pt>
                      <c:pt idx="2733">
                        <c:v>65358.182174682617</c:v>
                      </c:pt>
                      <c:pt idx="2734">
                        <c:v>65358.182113647461</c:v>
                      </c:pt>
                      <c:pt idx="2735">
                        <c:v>65926.682113647461</c:v>
                      </c:pt>
                      <c:pt idx="2736">
                        <c:v>65926.682235717773</c:v>
                      </c:pt>
                      <c:pt idx="2737">
                        <c:v>65555.477035522461</c:v>
                      </c:pt>
                      <c:pt idx="2738">
                        <c:v>67479.483932495117</c:v>
                      </c:pt>
                      <c:pt idx="2739">
                        <c:v>67479.019027709961</c:v>
                      </c:pt>
                      <c:pt idx="2740">
                        <c:v>67415.99674987793</c:v>
                      </c:pt>
                      <c:pt idx="2741">
                        <c:v>67415.99674987793</c:v>
                      </c:pt>
                      <c:pt idx="2742">
                        <c:v>66780.457565307617</c:v>
                      </c:pt>
                      <c:pt idx="2743">
                        <c:v>66173.118637084961</c:v>
                      </c:pt>
                      <c:pt idx="2744">
                        <c:v>70788.661735534668</c:v>
                      </c:pt>
                      <c:pt idx="2745">
                        <c:v>70943.370681762695</c:v>
                      </c:pt>
                      <c:pt idx="2746">
                        <c:v>70941.447708129868</c:v>
                      </c:pt>
                      <c:pt idx="2747">
                        <c:v>68039.748069763169</c:v>
                      </c:pt>
                      <c:pt idx="2748">
                        <c:v>68005.348411560059</c:v>
                      </c:pt>
                      <c:pt idx="2749">
                        <c:v>68903.375755310059</c:v>
                      </c:pt>
                      <c:pt idx="2750">
                        <c:v>71195.689895629868</c:v>
                      </c:pt>
                      <c:pt idx="2751">
                        <c:v>71630.690017700195</c:v>
                      </c:pt>
                      <c:pt idx="2752">
                        <c:v>70025.385696411133</c:v>
                      </c:pt>
                      <c:pt idx="2753">
                        <c:v>69742.19758605957</c:v>
                      </c:pt>
                      <c:pt idx="2754">
                        <c:v>68806.001052856445</c:v>
                      </c:pt>
                      <c:pt idx="2755">
                        <c:v>69904.825027465806</c:v>
                      </c:pt>
                      <c:pt idx="2756">
                        <c:v>69886.379470825195</c:v>
                      </c:pt>
                      <c:pt idx="2757">
                        <c:v>71602.74528503418</c:v>
                      </c:pt>
                      <c:pt idx="2758">
                        <c:v>71583.791717529282</c:v>
                      </c:pt>
                      <c:pt idx="2759">
                        <c:v>71364.070770263672</c:v>
                      </c:pt>
                      <c:pt idx="2760">
                        <c:v>67565.928833007798</c:v>
                      </c:pt>
                      <c:pt idx="2761">
                        <c:v>68388.675170898438</c:v>
                      </c:pt>
                      <c:pt idx="2762">
                        <c:v>69560.173171997056</c:v>
                      </c:pt>
                      <c:pt idx="2763">
                        <c:v>69929.485916137695</c:v>
                      </c:pt>
                      <c:pt idx="2764">
                        <c:v>68837.931472778306</c:v>
                      </c:pt>
                      <c:pt idx="2765">
                        <c:v>68743.531570434556</c:v>
                      </c:pt>
                      <c:pt idx="2766">
                        <c:v>68745.454666137695</c:v>
                      </c:pt>
                      <c:pt idx="2767">
                        <c:v>68745.454666137695</c:v>
                      </c:pt>
                      <c:pt idx="2768">
                        <c:v>68508.222732543945</c:v>
                      </c:pt>
                      <c:pt idx="2769">
                        <c:v>69042.147537231445</c:v>
                      </c:pt>
                      <c:pt idx="2770">
                        <c:v>69142.470535278306</c:v>
                      </c:pt>
                      <c:pt idx="2771">
                        <c:v>69140.058425903306</c:v>
                      </c:pt>
                      <c:pt idx="2772">
                        <c:v>69140.058425903306</c:v>
                      </c:pt>
                      <c:pt idx="2773">
                        <c:v>69643.259109497056</c:v>
                      </c:pt>
                      <c:pt idx="2774">
                        <c:v>70352.059158325195</c:v>
                      </c:pt>
                      <c:pt idx="2775">
                        <c:v>70310.180252075195</c:v>
                      </c:pt>
                      <c:pt idx="2776">
                        <c:v>70597.896514892564</c:v>
                      </c:pt>
                      <c:pt idx="2777">
                        <c:v>70602.689483642564</c:v>
                      </c:pt>
                      <c:pt idx="2778">
                        <c:v>70601.033966064453</c:v>
                      </c:pt>
                      <c:pt idx="2779">
                        <c:v>71483.335281372056</c:v>
                      </c:pt>
                      <c:pt idx="2780">
                        <c:v>56918.231430053711</c:v>
                      </c:pt>
                      <c:pt idx="2781">
                        <c:v>57851.368698120117</c:v>
                      </c:pt>
                      <c:pt idx="2782">
                        <c:v>57851.368698120117</c:v>
                      </c:pt>
                      <c:pt idx="2783">
                        <c:v>57851.368637084961</c:v>
                      </c:pt>
                      <c:pt idx="2784">
                        <c:v>57851.368698120117</c:v>
                      </c:pt>
                      <c:pt idx="2785">
                        <c:v>57851.368698120117</c:v>
                      </c:pt>
                      <c:pt idx="2786">
                        <c:v>57775.368698120117</c:v>
                      </c:pt>
                      <c:pt idx="2787">
                        <c:v>61930.570907592773</c:v>
                      </c:pt>
                      <c:pt idx="2788">
                        <c:v>61930.570785522461</c:v>
                      </c:pt>
                      <c:pt idx="2789">
                        <c:v>68663.916549682617</c:v>
                      </c:pt>
                      <c:pt idx="2790">
                        <c:v>68212.603591918945</c:v>
                      </c:pt>
                      <c:pt idx="2791">
                        <c:v>70495.024002075195</c:v>
                      </c:pt>
                      <c:pt idx="2792">
                        <c:v>70495.024002075195</c:v>
                      </c:pt>
                      <c:pt idx="2793">
                        <c:v>58229.860641479492</c:v>
                      </c:pt>
                      <c:pt idx="2794">
                        <c:v>58229.860702514648</c:v>
                      </c:pt>
                      <c:pt idx="2795">
                        <c:v>58229.860702514648</c:v>
                      </c:pt>
                      <c:pt idx="2796">
                        <c:v>58040.019027709961</c:v>
                      </c:pt>
                      <c:pt idx="2797">
                        <c:v>58040.019027709961</c:v>
                      </c:pt>
                      <c:pt idx="2798">
                        <c:v>58040.019027709961</c:v>
                      </c:pt>
                      <c:pt idx="2799">
                        <c:v>58040.019027709961</c:v>
                      </c:pt>
                      <c:pt idx="2800">
                        <c:v>58103.685897827148</c:v>
                      </c:pt>
                      <c:pt idx="2801">
                        <c:v>66171.879440307617</c:v>
                      </c:pt>
                      <c:pt idx="2802">
                        <c:v>66171.879501342773</c:v>
                      </c:pt>
                      <c:pt idx="2803">
                        <c:v>66171.879379272461</c:v>
                      </c:pt>
                      <c:pt idx="2804">
                        <c:v>66171.879501342773</c:v>
                      </c:pt>
                      <c:pt idx="2805">
                        <c:v>69308.21955871582</c:v>
                      </c:pt>
                      <c:pt idx="2806">
                        <c:v>68916.41877746582</c:v>
                      </c:pt>
                      <c:pt idx="2807">
                        <c:v>69308.21955871582</c:v>
                      </c:pt>
                      <c:pt idx="2808">
                        <c:v>69308.21955871582</c:v>
                      </c:pt>
                      <c:pt idx="2809">
                        <c:v>69308.21955871582</c:v>
                      </c:pt>
                      <c:pt idx="2810">
                        <c:v>69333.634231567383</c:v>
                      </c:pt>
                      <c:pt idx="2811">
                        <c:v>70035.25178527832</c:v>
                      </c:pt>
                      <c:pt idx="2812">
                        <c:v>70035.25178527832</c:v>
                      </c:pt>
                      <c:pt idx="2813">
                        <c:v>70035.25178527832</c:v>
                      </c:pt>
                      <c:pt idx="2814">
                        <c:v>70035.25178527832</c:v>
                      </c:pt>
                      <c:pt idx="2815">
                        <c:v>70089.921340942383</c:v>
                      </c:pt>
                      <c:pt idx="2816">
                        <c:v>67205.475143432617</c:v>
                      </c:pt>
                      <c:pt idx="2817">
                        <c:v>67205.597213745117</c:v>
                      </c:pt>
                      <c:pt idx="2818">
                        <c:v>67205.582550048828</c:v>
                      </c:pt>
                      <c:pt idx="2819">
                        <c:v>65392.570022583001</c:v>
                      </c:pt>
                      <c:pt idx="2820">
                        <c:v>69319.02180480957</c:v>
                      </c:pt>
                      <c:pt idx="2821">
                        <c:v>68948.02180480957</c:v>
                      </c:pt>
                      <c:pt idx="2822">
                        <c:v>68948.02180480957</c:v>
                      </c:pt>
                      <c:pt idx="2823">
                        <c:v>68948.02180480957</c:v>
                      </c:pt>
                      <c:pt idx="2824">
                        <c:v>68660.02180480957</c:v>
                      </c:pt>
                      <c:pt idx="2825">
                        <c:v>68093.695755004883</c:v>
                      </c:pt>
                      <c:pt idx="2826">
                        <c:v>68093.69563293457</c:v>
                      </c:pt>
                      <c:pt idx="2827">
                        <c:v>69220.56135559082</c:v>
                      </c:pt>
                      <c:pt idx="2828">
                        <c:v>69220.56135559082</c:v>
                      </c:pt>
                      <c:pt idx="2829">
                        <c:v>69220.56135559082</c:v>
                      </c:pt>
                      <c:pt idx="2830">
                        <c:v>69095.06135559082</c:v>
                      </c:pt>
                      <c:pt idx="2831">
                        <c:v>69288.780715942383</c:v>
                      </c:pt>
                      <c:pt idx="2832">
                        <c:v>68463.120468139648</c:v>
                      </c:pt>
                      <c:pt idx="2833">
                        <c:v>68463.105743408203</c:v>
                      </c:pt>
                      <c:pt idx="2834">
                        <c:v>67899.496170043945</c:v>
                      </c:pt>
                      <c:pt idx="2835">
                        <c:v>69719.457595825195</c:v>
                      </c:pt>
                      <c:pt idx="2836">
                        <c:v>70023.974487304688</c:v>
                      </c:pt>
                      <c:pt idx="2837">
                        <c:v>71454.164627075195</c:v>
                      </c:pt>
                      <c:pt idx="2838">
                        <c:v>71454.164627075195</c:v>
                      </c:pt>
                      <c:pt idx="2839">
                        <c:v>66485.529251098633</c:v>
                      </c:pt>
                      <c:pt idx="2840">
                        <c:v>70296.997146606445</c:v>
                      </c:pt>
                      <c:pt idx="2841">
                        <c:v>65733.293563842773</c:v>
                      </c:pt>
                      <c:pt idx="2842">
                        <c:v>65733.293441772461</c:v>
                      </c:pt>
                      <c:pt idx="2843">
                        <c:v>65733.293441772461</c:v>
                      </c:pt>
                      <c:pt idx="2844">
                        <c:v>65733.293502807617</c:v>
                      </c:pt>
                      <c:pt idx="2845">
                        <c:v>65455.293502807617</c:v>
                      </c:pt>
                      <c:pt idx="2846">
                        <c:v>65706.758304595947</c:v>
                      </c:pt>
                      <c:pt idx="2847">
                        <c:v>65706.758182525635</c:v>
                      </c:pt>
                      <c:pt idx="2848">
                        <c:v>65706.758304595947</c:v>
                      </c:pt>
                      <c:pt idx="2849">
                        <c:v>68280.459465026855</c:v>
                      </c:pt>
                      <c:pt idx="2850">
                        <c:v>63166.060867309556</c:v>
                      </c:pt>
                      <c:pt idx="2851">
                        <c:v>63166.060867309556</c:v>
                      </c:pt>
                      <c:pt idx="2852">
                        <c:v>63166.060867309556</c:v>
                      </c:pt>
                      <c:pt idx="2853">
                        <c:v>63164.137771606423</c:v>
                      </c:pt>
                      <c:pt idx="2854">
                        <c:v>61603.482940673814</c:v>
                      </c:pt>
                      <c:pt idx="2855">
                        <c:v>61681.959747314431</c:v>
                      </c:pt>
                      <c:pt idx="2856">
                        <c:v>63141.761505126946</c:v>
                      </c:pt>
                      <c:pt idx="2857">
                        <c:v>63618.662384033196</c:v>
                      </c:pt>
                      <c:pt idx="2858">
                        <c:v>63153.038360595696</c:v>
                      </c:pt>
                      <c:pt idx="2859">
                        <c:v>64775.042022705064</c:v>
                      </c:pt>
                      <c:pt idx="2860">
                        <c:v>64847.942169189446</c:v>
                      </c:pt>
                      <c:pt idx="2861">
                        <c:v>64617.842681884758</c:v>
                      </c:pt>
                      <c:pt idx="2862">
                        <c:v>64820.792877197258</c:v>
                      </c:pt>
                      <c:pt idx="2863">
                        <c:v>64678.792510986314</c:v>
                      </c:pt>
                      <c:pt idx="2864">
                        <c:v>63591.091461181633</c:v>
                      </c:pt>
                      <c:pt idx="2865">
                        <c:v>69096.275978088379</c:v>
                      </c:pt>
                      <c:pt idx="2866">
                        <c:v>68829.353248596177</c:v>
                      </c:pt>
                      <c:pt idx="2867">
                        <c:v>69491.430152893066</c:v>
                      </c:pt>
                      <c:pt idx="2868">
                        <c:v>69380.907081603989</c:v>
                      </c:pt>
                      <c:pt idx="2869">
                        <c:v>70763.217117309556</c:v>
                      </c:pt>
                      <c:pt idx="2870">
                        <c:v>70765.767166137695</c:v>
                      </c:pt>
                      <c:pt idx="2871">
                        <c:v>70763.844070434556</c:v>
                      </c:pt>
                      <c:pt idx="2872">
                        <c:v>70763.843948364258</c:v>
                      </c:pt>
                      <c:pt idx="2873">
                        <c:v>70765.767044067368</c:v>
                      </c:pt>
                      <c:pt idx="2874">
                        <c:v>70765.767166137695</c:v>
                      </c:pt>
                      <c:pt idx="2875">
                        <c:v>69285.407913208008</c:v>
                      </c:pt>
                      <c:pt idx="2876">
                        <c:v>70319.132461547837</c:v>
                      </c:pt>
                      <c:pt idx="2877">
                        <c:v>56196.984725952148</c:v>
                      </c:pt>
                      <c:pt idx="2878">
                        <c:v>56452.986740112305</c:v>
                      </c:pt>
                      <c:pt idx="2879">
                        <c:v>56419.387191772461</c:v>
                      </c:pt>
                      <c:pt idx="2880">
                        <c:v>71534.104202270508</c:v>
                      </c:pt>
                      <c:pt idx="2881">
                        <c:v>71536.027297973618</c:v>
                      </c:pt>
                      <c:pt idx="2882">
                        <c:v>71488.950515747056</c:v>
                      </c:pt>
                      <c:pt idx="2883">
                        <c:v>72104.698928833008</c:v>
                      </c:pt>
                      <c:pt idx="2884">
                        <c:v>72108.545120239258</c:v>
                      </c:pt>
                      <c:pt idx="2885">
                        <c:v>71741.098464965806</c:v>
                      </c:pt>
                      <c:pt idx="2886">
                        <c:v>71002.513809204087</c:v>
                      </c:pt>
                      <c:pt idx="2887">
                        <c:v>71002.513809204087</c:v>
                      </c:pt>
                      <c:pt idx="2888">
                        <c:v>71028.513687133775</c:v>
                      </c:pt>
                      <c:pt idx="2889">
                        <c:v>70659.406021118164</c:v>
                      </c:pt>
                      <c:pt idx="2890">
                        <c:v>70056.906021118164</c:v>
                      </c:pt>
                      <c:pt idx="2891">
                        <c:v>68591.498382568359</c:v>
                      </c:pt>
                      <c:pt idx="2892">
                        <c:v>68541.652435302734</c:v>
                      </c:pt>
                      <c:pt idx="2893">
                        <c:v>63990.764724731438</c:v>
                      </c:pt>
                      <c:pt idx="2894">
                        <c:v>57796.121078491211</c:v>
                      </c:pt>
                      <c:pt idx="2895">
                        <c:v>68872.300827026367</c:v>
                      </c:pt>
                      <c:pt idx="2896">
                        <c:v>68872.300827026367</c:v>
                      </c:pt>
                      <c:pt idx="2897">
                        <c:v>69114.300827026367</c:v>
                      </c:pt>
                      <c:pt idx="2898">
                        <c:v>69768.672561645508</c:v>
                      </c:pt>
                      <c:pt idx="2899">
                        <c:v>69376.871780395508</c:v>
                      </c:pt>
                      <c:pt idx="2900">
                        <c:v>69440.538650512695</c:v>
                      </c:pt>
                      <c:pt idx="2901">
                        <c:v>68335.339431762695</c:v>
                      </c:pt>
                      <c:pt idx="2902">
                        <c:v>68933.243240356445</c:v>
                      </c:pt>
                      <c:pt idx="2903">
                        <c:v>67805.65568542479</c:v>
                      </c:pt>
                      <c:pt idx="2904">
                        <c:v>67916.578872680664</c:v>
                      </c:pt>
                      <c:pt idx="2905">
                        <c:v>68228.579116821275</c:v>
                      </c:pt>
                      <c:pt idx="2906">
                        <c:v>68215.732925415025</c:v>
                      </c:pt>
                      <c:pt idx="2907">
                        <c:v>70718.539260864258</c:v>
                      </c:pt>
                      <c:pt idx="2908">
                        <c:v>64495.193923950188</c:v>
                      </c:pt>
                      <c:pt idx="2909">
                        <c:v>62807.023422241211</c:v>
                      </c:pt>
                      <c:pt idx="2910">
                        <c:v>56064.987655639648</c:v>
                      </c:pt>
                      <c:pt idx="2911">
                        <c:v>56064.987655639648</c:v>
                      </c:pt>
                      <c:pt idx="2912">
                        <c:v>56064.987655639648</c:v>
                      </c:pt>
                      <c:pt idx="2913">
                        <c:v>56068.987655639648</c:v>
                      </c:pt>
                      <c:pt idx="2914">
                        <c:v>56503.948577880859</c:v>
                      </c:pt>
                      <c:pt idx="2915">
                        <c:v>56503.948638916016</c:v>
                      </c:pt>
                      <c:pt idx="2916">
                        <c:v>56494.948577880859</c:v>
                      </c:pt>
                      <c:pt idx="2917">
                        <c:v>56314.388290405273</c:v>
                      </c:pt>
                      <c:pt idx="2918">
                        <c:v>56457.388290405273</c:v>
                      </c:pt>
                      <c:pt idx="2919">
                        <c:v>62378.043563842773</c:v>
                      </c:pt>
                      <c:pt idx="2920">
                        <c:v>62060.889877319336</c:v>
                      </c:pt>
                      <c:pt idx="2921">
                        <c:v>62058.966720581055</c:v>
                      </c:pt>
                      <c:pt idx="2922">
                        <c:v>61955.889652252197</c:v>
                      </c:pt>
                      <c:pt idx="2923">
                        <c:v>66676.289413452148</c:v>
                      </c:pt>
                      <c:pt idx="2924">
                        <c:v>66547.032760620117</c:v>
                      </c:pt>
                      <c:pt idx="2925">
                        <c:v>68556.496231079087</c:v>
                      </c:pt>
                      <c:pt idx="2926">
                        <c:v>67543.45622253418</c:v>
                      </c:pt>
                      <c:pt idx="2927">
                        <c:v>68467.133865356445</c:v>
                      </c:pt>
                      <c:pt idx="2928">
                        <c:v>68467.133865356445</c:v>
                      </c:pt>
                      <c:pt idx="2929">
                        <c:v>68467.133865356445</c:v>
                      </c:pt>
                      <c:pt idx="2930">
                        <c:v>64930.414779663086</c:v>
                      </c:pt>
                      <c:pt idx="2931">
                        <c:v>64928.491683959961</c:v>
                      </c:pt>
                      <c:pt idx="2932">
                        <c:v>64964.645553588867</c:v>
                      </c:pt>
                      <c:pt idx="2933">
                        <c:v>71221.358383178711</c:v>
                      </c:pt>
                      <c:pt idx="2934">
                        <c:v>71221.358383178711</c:v>
                      </c:pt>
                      <c:pt idx="2935">
                        <c:v>70686.695877075195</c:v>
                      </c:pt>
                      <c:pt idx="2936">
                        <c:v>70686.695877075195</c:v>
                      </c:pt>
                      <c:pt idx="2937">
                        <c:v>67992.836990356445</c:v>
                      </c:pt>
                      <c:pt idx="2938">
                        <c:v>67992.836990356445</c:v>
                      </c:pt>
                      <c:pt idx="2939">
                        <c:v>68291.836990356445</c:v>
                      </c:pt>
                      <c:pt idx="2940">
                        <c:v>70476.235305786118</c:v>
                      </c:pt>
                      <c:pt idx="2941">
                        <c:v>69982.714431762695</c:v>
                      </c:pt>
                      <c:pt idx="2942">
                        <c:v>70032.714553833008</c:v>
                      </c:pt>
                      <c:pt idx="2943">
                        <c:v>70579.474685668945</c:v>
                      </c:pt>
                      <c:pt idx="2944">
                        <c:v>70577.551589965806</c:v>
                      </c:pt>
                      <c:pt idx="2945">
                        <c:v>70500.897033691406</c:v>
                      </c:pt>
                      <c:pt idx="2946">
                        <c:v>70500.897033691406</c:v>
                      </c:pt>
                      <c:pt idx="2947">
                        <c:v>70505.697052001953</c:v>
                      </c:pt>
                      <c:pt idx="2948">
                        <c:v>70500.282989501953</c:v>
                      </c:pt>
                      <c:pt idx="2949">
                        <c:v>70495.679473876953</c:v>
                      </c:pt>
                      <c:pt idx="2950">
                        <c:v>69351.301910400376</c:v>
                      </c:pt>
                      <c:pt idx="2951">
                        <c:v>69299.378692626953</c:v>
                      </c:pt>
                      <c:pt idx="2952">
                        <c:v>69095.225006103516</c:v>
                      </c:pt>
                      <c:pt idx="2953">
                        <c:v>68061.379302978516</c:v>
                      </c:pt>
                      <c:pt idx="2954">
                        <c:v>66584.293533325195</c:v>
                      </c:pt>
                      <c:pt idx="2955">
                        <c:v>67621.793670654297</c:v>
                      </c:pt>
                      <c:pt idx="2956">
                        <c:v>68955.319656372056</c:v>
                      </c:pt>
                      <c:pt idx="2957">
                        <c:v>70266.536697387695</c:v>
                      </c:pt>
                      <c:pt idx="2958">
                        <c:v>70264.613601684556</c:v>
                      </c:pt>
                      <c:pt idx="2959">
                        <c:v>70227.598205566406</c:v>
                      </c:pt>
                      <c:pt idx="2960">
                        <c:v>70373.598327636719</c:v>
                      </c:pt>
                      <c:pt idx="2961">
                        <c:v>70378.398223876953</c:v>
                      </c:pt>
                      <c:pt idx="2962">
                        <c:v>70374.532135009766</c:v>
                      </c:pt>
                      <c:pt idx="2963">
                        <c:v>70374.532135009766</c:v>
                      </c:pt>
                      <c:pt idx="2964">
                        <c:v>70834.532135009766</c:v>
                      </c:pt>
                      <c:pt idx="2965">
                        <c:v>70888.378204345703</c:v>
                      </c:pt>
                      <c:pt idx="2966">
                        <c:v>70884.532135009766</c:v>
                      </c:pt>
                      <c:pt idx="2967">
                        <c:v>60876.701644897461</c:v>
                      </c:pt>
                      <c:pt idx="2968">
                        <c:v>62871.794425964355</c:v>
                      </c:pt>
                      <c:pt idx="2969">
                        <c:v>62871.794486999512</c:v>
                      </c:pt>
                      <c:pt idx="2970">
                        <c:v>68913.394119262695</c:v>
                      </c:pt>
                      <c:pt idx="2971">
                        <c:v>68298.570877075195</c:v>
                      </c:pt>
                      <c:pt idx="2972">
                        <c:v>69808.007766723633</c:v>
                      </c:pt>
                      <c:pt idx="2973">
                        <c:v>69818.344924926743</c:v>
                      </c:pt>
                      <c:pt idx="2974">
                        <c:v>69556.821731567383</c:v>
                      </c:pt>
                      <c:pt idx="2975">
                        <c:v>68231.612503051743</c:v>
                      </c:pt>
                      <c:pt idx="2976">
                        <c:v>69003.31282043457</c:v>
                      </c:pt>
                      <c:pt idx="2977">
                        <c:v>68752.33772277832</c:v>
                      </c:pt>
                      <c:pt idx="2978">
                        <c:v>67882.89143371582</c:v>
                      </c:pt>
                      <c:pt idx="2979">
                        <c:v>69894.116622924805</c:v>
                      </c:pt>
                      <c:pt idx="2980">
                        <c:v>70475.164520263672</c:v>
                      </c:pt>
                      <c:pt idx="2981">
                        <c:v>70097.267791748047</c:v>
                      </c:pt>
                      <c:pt idx="2982">
                        <c:v>70356.190643310547</c:v>
                      </c:pt>
                      <c:pt idx="2983">
                        <c:v>70790.267303466797</c:v>
                      </c:pt>
                      <c:pt idx="2984">
                        <c:v>70363.267059326172</c:v>
                      </c:pt>
                      <c:pt idx="2985">
                        <c:v>69092.170730590806</c:v>
                      </c:pt>
                      <c:pt idx="2986">
                        <c:v>69118.425369262695</c:v>
                      </c:pt>
                      <c:pt idx="2987">
                        <c:v>69168.425369262695</c:v>
                      </c:pt>
                      <c:pt idx="2988">
                        <c:v>69010.203994750977</c:v>
                      </c:pt>
                      <c:pt idx="2989">
                        <c:v>69004.413772583008</c:v>
                      </c:pt>
                      <c:pt idx="2990">
                        <c:v>68372.668334960938</c:v>
                      </c:pt>
                      <c:pt idx="2991">
                        <c:v>68372.668334960938</c:v>
                      </c:pt>
                      <c:pt idx="2992">
                        <c:v>68377.468353271484</c:v>
                      </c:pt>
                      <c:pt idx="2993">
                        <c:v>68114.468353271484</c:v>
                      </c:pt>
                      <c:pt idx="2994">
                        <c:v>68114.468353271484</c:v>
                      </c:pt>
                      <c:pt idx="2995">
                        <c:v>68614.930267333984</c:v>
                      </c:pt>
                      <c:pt idx="2996">
                        <c:v>69383.129608154297</c:v>
                      </c:pt>
                      <c:pt idx="2997">
                        <c:v>69705.776519775391</c:v>
                      </c:pt>
                      <c:pt idx="2998">
                        <c:v>69701.930389404297</c:v>
                      </c:pt>
                      <c:pt idx="2999">
                        <c:v>61581.515487670898</c:v>
                      </c:pt>
                      <c:pt idx="3000">
                        <c:v>60026.599182128906</c:v>
                      </c:pt>
                      <c:pt idx="3001">
                        <c:v>65215.191879272461</c:v>
                      </c:pt>
                      <c:pt idx="3002">
                        <c:v>65215.192001342773</c:v>
                      </c:pt>
                      <c:pt idx="3003">
                        <c:v>65215.191879272461</c:v>
                      </c:pt>
                      <c:pt idx="3004">
                        <c:v>64852.191898345947</c:v>
                      </c:pt>
                      <c:pt idx="3005">
                        <c:v>65420.691837310791</c:v>
                      </c:pt>
                      <c:pt idx="3006">
                        <c:v>65734.060916900635</c:v>
                      </c:pt>
                      <c:pt idx="3007">
                        <c:v>65733.791507720947</c:v>
                      </c:pt>
                      <c:pt idx="3008">
                        <c:v>65733.791446685791</c:v>
                      </c:pt>
                      <c:pt idx="3009">
                        <c:v>65838.791488647461</c:v>
                      </c:pt>
                      <c:pt idx="3010">
                        <c:v>65838.791610717773</c:v>
                      </c:pt>
                      <c:pt idx="3011">
                        <c:v>65382.792526245117</c:v>
                      </c:pt>
                      <c:pt idx="3012">
                        <c:v>65105.697738647461</c:v>
                      </c:pt>
                      <c:pt idx="3013">
                        <c:v>67799.175651550293</c:v>
                      </c:pt>
                      <c:pt idx="3014">
                        <c:v>67174.08177947998</c:v>
                      </c:pt>
                      <c:pt idx="3015">
                        <c:v>70377.122024536133</c:v>
                      </c:pt>
                      <c:pt idx="3016">
                        <c:v>70377.122024536133</c:v>
                      </c:pt>
                      <c:pt idx="3017">
                        <c:v>70377.122024536133</c:v>
                      </c:pt>
                      <c:pt idx="3018">
                        <c:v>70185.78889465332</c:v>
                      </c:pt>
                      <c:pt idx="3019">
                        <c:v>70461.400833129883</c:v>
                      </c:pt>
                      <c:pt idx="3020">
                        <c:v>70364.78889465332</c:v>
                      </c:pt>
                      <c:pt idx="3021">
                        <c:v>70364.78889465332</c:v>
                      </c:pt>
                      <c:pt idx="3022">
                        <c:v>70364.78889465332</c:v>
                      </c:pt>
                      <c:pt idx="3023">
                        <c:v>70364.78889465332</c:v>
                      </c:pt>
                      <c:pt idx="3024">
                        <c:v>70373.033645629883</c:v>
                      </c:pt>
                      <c:pt idx="3025">
                        <c:v>63270.311996459961</c:v>
                      </c:pt>
                      <c:pt idx="3026">
                        <c:v>63270.312118530273</c:v>
                      </c:pt>
                      <c:pt idx="3027">
                        <c:v>68124.441879272461</c:v>
                      </c:pt>
                      <c:pt idx="3028">
                        <c:v>68124.441940307617</c:v>
                      </c:pt>
                      <c:pt idx="3029">
                        <c:v>68124.427215576172</c:v>
                      </c:pt>
                      <c:pt idx="3030">
                        <c:v>66695.142288208008</c:v>
                      </c:pt>
                      <c:pt idx="3031">
                        <c:v>66691.296096801758</c:v>
                      </c:pt>
                      <c:pt idx="3032">
                        <c:v>66695.695907592773</c:v>
                      </c:pt>
                      <c:pt idx="3033">
                        <c:v>66695.69596862793</c:v>
                      </c:pt>
                      <c:pt idx="3034">
                        <c:v>66591.192947387695</c:v>
                      </c:pt>
                      <c:pt idx="3035">
                        <c:v>66591.192947387695</c:v>
                      </c:pt>
                      <c:pt idx="3036">
                        <c:v>66591.192947387695</c:v>
                      </c:pt>
                      <c:pt idx="3037">
                        <c:v>66482.378463745117</c:v>
                      </c:pt>
                      <c:pt idx="3038">
                        <c:v>68477.903305053711</c:v>
                      </c:pt>
                      <c:pt idx="3039">
                        <c:v>68477.903305053711</c:v>
                      </c:pt>
                      <c:pt idx="3040">
                        <c:v>68106.903305053711</c:v>
                      </c:pt>
                      <c:pt idx="3041">
                        <c:v>68106.903305053711</c:v>
                      </c:pt>
                      <c:pt idx="3042">
                        <c:v>69088.346267700195</c:v>
                      </c:pt>
                      <c:pt idx="3043">
                        <c:v>68717.346267700195</c:v>
                      </c:pt>
                      <c:pt idx="3044">
                        <c:v>69967.747146606445</c:v>
                      </c:pt>
                      <c:pt idx="3045">
                        <c:v>68730.136810302734</c:v>
                      </c:pt>
                      <c:pt idx="3046">
                        <c:v>68736.536758422837</c:v>
                      </c:pt>
                      <c:pt idx="3047">
                        <c:v>68736.682449340806</c:v>
                      </c:pt>
                      <c:pt idx="3048">
                        <c:v>68635.159439086914</c:v>
                      </c:pt>
                      <c:pt idx="3049">
                        <c:v>69657.628150939927</c:v>
                      </c:pt>
                      <c:pt idx="3050">
                        <c:v>69537.128395080566</c:v>
                      </c:pt>
                      <c:pt idx="3051">
                        <c:v>70059.582984924316</c:v>
                      </c:pt>
                      <c:pt idx="3052">
                        <c:v>69773.459449768066</c:v>
                      </c:pt>
                      <c:pt idx="3053">
                        <c:v>70703.268875122056</c:v>
                      </c:pt>
                      <c:pt idx="3054">
                        <c:v>70703.269485473618</c:v>
                      </c:pt>
                      <c:pt idx="3055">
                        <c:v>70709.833328247056</c:v>
                      </c:pt>
                      <c:pt idx="3056">
                        <c:v>70976.660232543945</c:v>
                      </c:pt>
                      <c:pt idx="3057">
                        <c:v>71187.660232543945</c:v>
                      </c:pt>
                      <c:pt idx="3058">
                        <c:v>72019.134109497056</c:v>
                      </c:pt>
                      <c:pt idx="3059">
                        <c:v>70988.633132934556</c:v>
                      </c:pt>
                      <c:pt idx="3060">
                        <c:v>67603.487869262695</c:v>
                      </c:pt>
                      <c:pt idx="3061">
                        <c:v>68000.228591918945</c:v>
                      </c:pt>
                      <c:pt idx="3062">
                        <c:v>67797.292556762695</c:v>
                      </c:pt>
                      <c:pt idx="3063">
                        <c:v>67797.292617797852</c:v>
                      </c:pt>
                      <c:pt idx="3064">
                        <c:v>67797.292556762695</c:v>
                      </c:pt>
                      <c:pt idx="3065">
                        <c:v>70260.496658325195</c:v>
                      </c:pt>
                      <c:pt idx="3066">
                        <c:v>68811.296463012695</c:v>
                      </c:pt>
                      <c:pt idx="3067">
                        <c:v>68066.495681762695</c:v>
                      </c:pt>
                      <c:pt idx="3068">
                        <c:v>68066.495681762695</c:v>
                      </c:pt>
                      <c:pt idx="3069">
                        <c:v>67970.836624145508</c:v>
                      </c:pt>
                      <c:pt idx="3070">
                        <c:v>57669.849594116211</c:v>
                      </c:pt>
                      <c:pt idx="3071">
                        <c:v>57669.849655151367</c:v>
                      </c:pt>
                      <c:pt idx="3072">
                        <c:v>62058.640670776367</c:v>
                      </c:pt>
                      <c:pt idx="3073">
                        <c:v>66088.248123168945</c:v>
                      </c:pt>
                      <c:pt idx="3074">
                        <c:v>65793.746170043945</c:v>
                      </c:pt>
                      <c:pt idx="3075">
                        <c:v>69904.954055786133</c:v>
                      </c:pt>
                      <c:pt idx="3076">
                        <c:v>69580.953933715806</c:v>
                      </c:pt>
                      <c:pt idx="3077">
                        <c:v>70562.377517700195</c:v>
                      </c:pt>
                      <c:pt idx="3078">
                        <c:v>70560.454666137695</c:v>
                      </c:pt>
                      <c:pt idx="3079">
                        <c:v>69837.377517700195</c:v>
                      </c:pt>
                      <c:pt idx="3080">
                        <c:v>69740.454544067368</c:v>
                      </c:pt>
                      <c:pt idx="3081">
                        <c:v>69794.663543701172</c:v>
                      </c:pt>
                      <c:pt idx="3082">
                        <c:v>69519.663543701172</c:v>
                      </c:pt>
                      <c:pt idx="3083">
                        <c:v>69243.663665771484</c:v>
                      </c:pt>
                      <c:pt idx="3084">
                        <c:v>69245.160858154282</c:v>
                      </c:pt>
                      <c:pt idx="3085">
                        <c:v>68876.238128662095</c:v>
                      </c:pt>
                      <c:pt idx="3086">
                        <c:v>68030.237640380845</c:v>
                      </c:pt>
                      <c:pt idx="3087">
                        <c:v>68964.737518310532</c:v>
                      </c:pt>
                      <c:pt idx="3088">
                        <c:v>65803.604263305664</c:v>
                      </c:pt>
                      <c:pt idx="3089">
                        <c:v>59341.667362213135</c:v>
                      </c:pt>
                      <c:pt idx="3090">
                        <c:v>56956.299667358398</c:v>
                      </c:pt>
                      <c:pt idx="3091">
                        <c:v>67903.237747192383</c:v>
                      </c:pt>
                      <c:pt idx="3092">
                        <c:v>67901.314651489243</c:v>
                      </c:pt>
                      <c:pt idx="3093">
                        <c:v>69620.839431762695</c:v>
                      </c:pt>
                      <c:pt idx="3094">
                        <c:v>68986.770706176758</c:v>
                      </c:pt>
                      <c:pt idx="3095">
                        <c:v>69157.957229614258</c:v>
                      </c:pt>
                      <c:pt idx="3096">
                        <c:v>70446.959182739258</c:v>
                      </c:pt>
                      <c:pt idx="3097">
                        <c:v>70445.105056762695</c:v>
                      </c:pt>
                      <c:pt idx="3098">
                        <c:v>70381.438064575195</c:v>
                      </c:pt>
                      <c:pt idx="3099">
                        <c:v>70738.21614074707</c:v>
                      </c:pt>
                      <c:pt idx="3100">
                        <c:v>71229.560745239258</c:v>
                      </c:pt>
                      <c:pt idx="3101">
                        <c:v>71506.560745239258</c:v>
                      </c:pt>
                      <c:pt idx="3102">
                        <c:v>71505.258621215806</c:v>
                      </c:pt>
                      <c:pt idx="3103">
                        <c:v>70580.606033325195</c:v>
                      </c:pt>
                      <c:pt idx="3104">
                        <c:v>70580.606155395508</c:v>
                      </c:pt>
                      <c:pt idx="3105">
                        <c:v>67499.493057250977</c:v>
                      </c:pt>
                      <c:pt idx="3106">
                        <c:v>69540.115310668945</c:v>
                      </c:pt>
                      <c:pt idx="3107">
                        <c:v>69169.650955200195</c:v>
                      </c:pt>
                      <c:pt idx="3108">
                        <c:v>69128.927688598633</c:v>
                      </c:pt>
                      <c:pt idx="3109">
                        <c:v>56445.815048217773</c:v>
                      </c:pt>
                      <c:pt idx="3110">
                        <c:v>55908.813095092773</c:v>
                      </c:pt>
                      <c:pt idx="3111">
                        <c:v>55908.813034057617</c:v>
                      </c:pt>
                      <c:pt idx="3112">
                        <c:v>55250.662704467773</c:v>
                      </c:pt>
                      <c:pt idx="3113">
                        <c:v>55250.662643432617</c:v>
                      </c:pt>
                      <c:pt idx="3114">
                        <c:v>54395.661666870117</c:v>
                      </c:pt>
                      <c:pt idx="3115">
                        <c:v>54395.661605834961</c:v>
                      </c:pt>
                      <c:pt idx="3116">
                        <c:v>54765.811996459961</c:v>
                      </c:pt>
                      <c:pt idx="3117">
                        <c:v>54765.812057495117</c:v>
                      </c:pt>
                      <c:pt idx="3118">
                        <c:v>68008.114791870117</c:v>
                      </c:pt>
                      <c:pt idx="3119">
                        <c:v>68008.114852905273</c:v>
                      </c:pt>
                      <c:pt idx="3120">
                        <c:v>68309.492996215806</c:v>
                      </c:pt>
                      <c:pt idx="3121">
                        <c:v>68058.692703247056</c:v>
                      </c:pt>
                      <c:pt idx="3122">
                        <c:v>67954.842117309556</c:v>
                      </c:pt>
                      <c:pt idx="3123">
                        <c:v>67768.341934204102</c:v>
                      </c:pt>
                      <c:pt idx="3124">
                        <c:v>67768.342178344727</c:v>
                      </c:pt>
                      <c:pt idx="3125">
                        <c:v>67501.141616821289</c:v>
                      </c:pt>
                      <c:pt idx="3126">
                        <c:v>66913.262710571289</c:v>
                      </c:pt>
                      <c:pt idx="3127">
                        <c:v>66915.185684204102</c:v>
                      </c:pt>
                      <c:pt idx="3128">
                        <c:v>66557.166641235352</c:v>
                      </c:pt>
                      <c:pt idx="3129">
                        <c:v>66529.548477172852</c:v>
                      </c:pt>
                      <c:pt idx="3130">
                        <c:v>67086.048477172852</c:v>
                      </c:pt>
                      <c:pt idx="3131">
                        <c:v>66494.170913696289</c:v>
                      </c:pt>
                      <c:pt idx="3132">
                        <c:v>66914.872695922852</c:v>
                      </c:pt>
                      <c:pt idx="3133">
                        <c:v>67340.126052856445</c:v>
                      </c:pt>
                      <c:pt idx="3134">
                        <c:v>69522.126296997056</c:v>
                      </c:pt>
                      <c:pt idx="3135">
                        <c:v>66575.615798950195</c:v>
                      </c:pt>
                      <c:pt idx="3136">
                        <c:v>67376.816970825195</c:v>
                      </c:pt>
                      <c:pt idx="3137">
                        <c:v>67201.058181762695</c:v>
                      </c:pt>
                      <c:pt idx="3138">
                        <c:v>67392.402420043945</c:v>
                      </c:pt>
                      <c:pt idx="3139">
                        <c:v>67495.925613403306</c:v>
                      </c:pt>
                      <c:pt idx="3140">
                        <c:v>67586.848709106445</c:v>
                      </c:pt>
                      <c:pt idx="3141">
                        <c:v>67586.848709106445</c:v>
                      </c:pt>
                      <c:pt idx="3142">
                        <c:v>67586.848587036118</c:v>
                      </c:pt>
                      <c:pt idx="3143">
                        <c:v>67480.171707153306</c:v>
                      </c:pt>
                      <c:pt idx="3144">
                        <c:v>71560.323684692368</c:v>
                      </c:pt>
                      <c:pt idx="3145">
                        <c:v>71562.246902465806</c:v>
                      </c:pt>
                      <c:pt idx="3146">
                        <c:v>71562.246902465806</c:v>
                      </c:pt>
                      <c:pt idx="3147">
                        <c:v>71373.169631958008</c:v>
                      </c:pt>
                      <c:pt idx="3148">
                        <c:v>70642.762283325195</c:v>
                      </c:pt>
                      <c:pt idx="3149">
                        <c:v>70649.749710083008</c:v>
                      </c:pt>
                      <c:pt idx="3150">
                        <c:v>66103.573028564453</c:v>
                      </c:pt>
                      <c:pt idx="3151">
                        <c:v>65732.573028564453</c:v>
                      </c:pt>
                      <c:pt idx="3152">
                        <c:v>65361.573028564446</c:v>
                      </c:pt>
                      <c:pt idx="3153">
                        <c:v>65211.969512939446</c:v>
                      </c:pt>
                      <c:pt idx="3154">
                        <c:v>59350.997848510742</c:v>
                      </c:pt>
                      <c:pt idx="3155">
                        <c:v>66181.053268432617</c:v>
                      </c:pt>
                      <c:pt idx="3156">
                        <c:v>66181.053268432617</c:v>
                      </c:pt>
                      <c:pt idx="3157">
                        <c:v>66180.137313842773</c:v>
                      </c:pt>
                      <c:pt idx="3158">
                        <c:v>66180.137252807617</c:v>
                      </c:pt>
                      <c:pt idx="3159">
                        <c:v>66552.051254272461</c:v>
                      </c:pt>
                      <c:pt idx="3160">
                        <c:v>66627.406784057617</c:v>
                      </c:pt>
                      <c:pt idx="3161">
                        <c:v>66627.406723022461</c:v>
                      </c:pt>
                      <c:pt idx="3162">
                        <c:v>66627.406845092773</c:v>
                      </c:pt>
                      <c:pt idx="3163">
                        <c:v>66717.120651245117</c:v>
                      </c:pt>
                      <c:pt idx="3164">
                        <c:v>68398.848075866699</c:v>
                      </c:pt>
                      <c:pt idx="3165">
                        <c:v>71309.126495361328</c:v>
                      </c:pt>
                      <c:pt idx="3166">
                        <c:v>68237.690994262695</c:v>
                      </c:pt>
                      <c:pt idx="3167">
                        <c:v>68237.690994262695</c:v>
                      </c:pt>
                      <c:pt idx="3168">
                        <c:v>68488.292556762695</c:v>
                      </c:pt>
                      <c:pt idx="3169">
                        <c:v>68427.913650512695</c:v>
                      </c:pt>
                      <c:pt idx="3170">
                        <c:v>68427.913650512695</c:v>
                      </c:pt>
                      <c:pt idx="3171">
                        <c:v>68706.39778137207</c:v>
                      </c:pt>
                      <c:pt idx="3172">
                        <c:v>68706.39778137207</c:v>
                      </c:pt>
                      <c:pt idx="3173">
                        <c:v>68780.96711730957</c:v>
                      </c:pt>
                      <c:pt idx="3174">
                        <c:v>57844.813949584961</c:v>
                      </c:pt>
                      <c:pt idx="3175">
                        <c:v>57844.814010620117</c:v>
                      </c:pt>
                      <c:pt idx="3176">
                        <c:v>57844.813949584961</c:v>
                      </c:pt>
                      <c:pt idx="3177">
                        <c:v>65297.236801147461</c:v>
                      </c:pt>
                      <c:pt idx="3178">
                        <c:v>67366.819030761719</c:v>
                      </c:pt>
                      <c:pt idx="3179">
                        <c:v>66751.667892456055</c:v>
                      </c:pt>
                      <c:pt idx="3180">
                        <c:v>64579.963111877427</c:v>
                      </c:pt>
                      <c:pt idx="3181">
                        <c:v>64579.963111877427</c:v>
                      </c:pt>
                      <c:pt idx="3182">
                        <c:v>63559.961402893059</c:v>
                      </c:pt>
                      <c:pt idx="3183">
                        <c:v>64012.961402893059</c:v>
                      </c:pt>
                      <c:pt idx="3184">
                        <c:v>64007.038429260239</c:v>
                      </c:pt>
                      <c:pt idx="3185">
                        <c:v>64463.134475708001</c:v>
                      </c:pt>
                      <c:pt idx="3186">
                        <c:v>64470.634597778306</c:v>
                      </c:pt>
                      <c:pt idx="3187">
                        <c:v>64505.664993286118</c:v>
                      </c:pt>
                      <c:pt idx="3188">
                        <c:v>65164.666946411118</c:v>
                      </c:pt>
                      <c:pt idx="3189">
                        <c:v>65164.667068481438</c:v>
                      </c:pt>
                      <c:pt idx="3190">
                        <c:v>64964.66676330565</c:v>
                      </c:pt>
                      <c:pt idx="3191">
                        <c:v>60522.090408325188</c:v>
                      </c:pt>
                      <c:pt idx="3192">
                        <c:v>60840.781265258782</c:v>
                      </c:pt>
                      <c:pt idx="3193">
                        <c:v>60767.661270141594</c:v>
                      </c:pt>
                      <c:pt idx="3194">
                        <c:v>60694.551345825188</c:v>
                      </c:pt>
                      <c:pt idx="3195">
                        <c:v>70857.191238403306</c:v>
                      </c:pt>
                      <c:pt idx="3196">
                        <c:v>70859.114822387695</c:v>
                      </c:pt>
                      <c:pt idx="3197">
                        <c:v>70829.114822387695</c:v>
                      </c:pt>
                      <c:pt idx="3198">
                        <c:v>71883.337234497056</c:v>
                      </c:pt>
                      <c:pt idx="3199">
                        <c:v>71915.337234497056</c:v>
                      </c:pt>
                      <c:pt idx="3200">
                        <c:v>71915.337966918945</c:v>
                      </c:pt>
                      <c:pt idx="3201">
                        <c:v>71520.539382934556</c:v>
                      </c:pt>
                      <c:pt idx="3202">
                        <c:v>71366.339675903306</c:v>
                      </c:pt>
                      <c:pt idx="3203">
                        <c:v>70201.185867309556</c:v>
                      </c:pt>
                      <c:pt idx="3204">
                        <c:v>70201.186111450195</c:v>
                      </c:pt>
                      <c:pt idx="3205">
                        <c:v>70155.108963012695</c:v>
                      </c:pt>
                      <c:pt idx="3206">
                        <c:v>70687.108963012695</c:v>
                      </c:pt>
                      <c:pt idx="3207">
                        <c:v>71435.108963012695</c:v>
                      </c:pt>
                      <c:pt idx="3208">
                        <c:v>71435.610183715806</c:v>
                      </c:pt>
                      <c:pt idx="3209">
                        <c:v>71034.609939575195</c:v>
                      </c:pt>
                      <c:pt idx="3210">
                        <c:v>71333.831497192368</c:v>
                      </c:pt>
                      <c:pt idx="3211">
                        <c:v>71331.908401489258</c:v>
                      </c:pt>
                      <c:pt idx="3212">
                        <c:v>69992.449096679673</c:v>
                      </c:pt>
                      <c:pt idx="3213">
                        <c:v>65496.317916870117</c:v>
                      </c:pt>
                      <c:pt idx="3214">
                        <c:v>65496.317855834961</c:v>
                      </c:pt>
                      <c:pt idx="3215">
                        <c:v>70201.609359741211</c:v>
                      </c:pt>
                      <c:pt idx="3216">
                        <c:v>70201.609359741211</c:v>
                      </c:pt>
                      <c:pt idx="3217">
                        <c:v>70201.609359741211</c:v>
                      </c:pt>
                      <c:pt idx="3218">
                        <c:v>70201.609359741211</c:v>
                      </c:pt>
                      <c:pt idx="3219">
                        <c:v>68645.607009887695</c:v>
                      </c:pt>
                      <c:pt idx="3220">
                        <c:v>68647.056228637695</c:v>
                      </c:pt>
                      <c:pt idx="3221">
                        <c:v>68645.277908325195</c:v>
                      </c:pt>
                      <c:pt idx="3222">
                        <c:v>69471.696853637695</c:v>
                      </c:pt>
                      <c:pt idx="3223">
                        <c:v>69471.696853637695</c:v>
                      </c:pt>
                      <c:pt idx="3224">
                        <c:v>70244.723220825195</c:v>
                      </c:pt>
                      <c:pt idx="3225">
                        <c:v>69879.950515747056</c:v>
                      </c:pt>
                      <c:pt idx="3226">
                        <c:v>68347.780838012695</c:v>
                      </c:pt>
                      <c:pt idx="3227">
                        <c:v>67060.108718872056</c:v>
                      </c:pt>
                      <c:pt idx="3228">
                        <c:v>66952.355545043945</c:v>
                      </c:pt>
                      <c:pt idx="3229">
                        <c:v>65554.529373168945</c:v>
                      </c:pt>
                      <c:pt idx="3230">
                        <c:v>65623.375808715806</c:v>
                      </c:pt>
                      <c:pt idx="3231">
                        <c:v>65534.452957153306</c:v>
                      </c:pt>
                      <c:pt idx="3232">
                        <c:v>64935.373855590806</c:v>
                      </c:pt>
                      <c:pt idx="3233">
                        <c:v>65036.897048950188</c:v>
                      </c:pt>
                      <c:pt idx="3234">
                        <c:v>65036.897048950188</c:v>
                      </c:pt>
                      <c:pt idx="3235">
                        <c:v>66199.149246215806</c:v>
                      </c:pt>
                      <c:pt idx="3236">
                        <c:v>66221.841873168945</c:v>
                      </c:pt>
                      <c:pt idx="3237">
                        <c:v>67505.071853637695</c:v>
                      </c:pt>
                      <c:pt idx="3238">
                        <c:v>67333.549880981445</c:v>
                      </c:pt>
                      <c:pt idx="3239">
                        <c:v>68638.20051574707</c:v>
                      </c:pt>
                      <c:pt idx="3240">
                        <c:v>68642.387283325195</c:v>
                      </c:pt>
                      <c:pt idx="3241">
                        <c:v>65873.139236450195</c:v>
                      </c:pt>
                      <c:pt idx="3242">
                        <c:v>65975.060867309556</c:v>
                      </c:pt>
                      <c:pt idx="3243">
                        <c:v>66239.907546997056</c:v>
                      </c:pt>
                      <c:pt idx="3244">
                        <c:v>65592.999649047852</c:v>
                      </c:pt>
                      <c:pt idx="3245">
                        <c:v>66251.846572875977</c:v>
                      </c:pt>
                      <c:pt idx="3246">
                        <c:v>65833.955703735352</c:v>
                      </c:pt>
                      <c:pt idx="3247">
                        <c:v>67094.67903137207</c:v>
                      </c:pt>
                      <c:pt idx="3248">
                        <c:v>66466.60188293457</c:v>
                      </c:pt>
                      <c:pt idx="3249">
                        <c:v>67145.60188293457</c:v>
                      </c:pt>
                      <c:pt idx="3250">
                        <c:v>67357.67903137207</c:v>
                      </c:pt>
                      <c:pt idx="3251">
                        <c:v>67365.37092590332</c:v>
                      </c:pt>
                      <c:pt idx="3252">
                        <c:v>68481.60285949707</c:v>
                      </c:pt>
                      <c:pt idx="3253">
                        <c:v>68740.92317199707</c:v>
                      </c:pt>
                      <c:pt idx="3254">
                        <c:v>69336.754470825195</c:v>
                      </c:pt>
                      <c:pt idx="3255">
                        <c:v>56917.72721862793</c:v>
                      </c:pt>
                      <c:pt idx="3256">
                        <c:v>56917.72721862793</c:v>
                      </c:pt>
                      <c:pt idx="3257">
                        <c:v>56922.50114440918</c:v>
                      </c:pt>
                      <c:pt idx="3258">
                        <c:v>56702.501388549805</c:v>
                      </c:pt>
                      <c:pt idx="3259">
                        <c:v>56593.901290893555</c:v>
                      </c:pt>
                      <c:pt idx="3260">
                        <c:v>58197.25700378418</c:v>
                      </c:pt>
                      <c:pt idx="3261">
                        <c:v>58197.25700378418</c:v>
                      </c:pt>
                      <c:pt idx="3262">
                        <c:v>68759.327621459961</c:v>
                      </c:pt>
                      <c:pt idx="3263">
                        <c:v>68637.001022338867</c:v>
                      </c:pt>
                      <c:pt idx="3264">
                        <c:v>68852.602584838867</c:v>
                      </c:pt>
                      <c:pt idx="3265">
                        <c:v>68500.60270690918</c:v>
                      </c:pt>
                      <c:pt idx="3266">
                        <c:v>68500.60270690918</c:v>
                      </c:pt>
                      <c:pt idx="3267">
                        <c:v>69255.905380249023</c:v>
                      </c:pt>
                      <c:pt idx="3268">
                        <c:v>69250.136215209961</c:v>
                      </c:pt>
                      <c:pt idx="3269">
                        <c:v>68490.253211975098</c:v>
                      </c:pt>
                      <c:pt idx="3270">
                        <c:v>68493.740936279297</c:v>
                      </c:pt>
                      <c:pt idx="3271">
                        <c:v>58849.523010253906</c:v>
                      </c:pt>
                      <c:pt idx="3272">
                        <c:v>58851.843322753906</c:v>
                      </c:pt>
                      <c:pt idx="3273">
                        <c:v>58564.690979003906</c:v>
                      </c:pt>
                      <c:pt idx="3274">
                        <c:v>58564.690979003906</c:v>
                      </c:pt>
                      <c:pt idx="3275">
                        <c:v>58564.690979003906</c:v>
                      </c:pt>
                      <c:pt idx="3276">
                        <c:v>58564.691040039063</c:v>
                      </c:pt>
                      <c:pt idx="3277">
                        <c:v>58821.443954467773</c:v>
                      </c:pt>
                      <c:pt idx="3278">
                        <c:v>59336.340316772461</c:v>
                      </c:pt>
                      <c:pt idx="3279">
                        <c:v>59336.340377807617</c:v>
                      </c:pt>
                      <c:pt idx="3280">
                        <c:v>59340.286727905273</c:v>
                      </c:pt>
                      <c:pt idx="3281">
                        <c:v>62908.520980834961</c:v>
                      </c:pt>
                      <c:pt idx="3282">
                        <c:v>62908.062973022461</c:v>
                      </c:pt>
                      <c:pt idx="3283">
                        <c:v>64803.371383666992</c:v>
                      </c:pt>
                      <c:pt idx="3284">
                        <c:v>64801.448348999023</c:v>
                      </c:pt>
                      <c:pt idx="3285">
                        <c:v>68754.014114379868</c:v>
                      </c:pt>
                      <c:pt idx="3286">
                        <c:v>68617.909744262695</c:v>
                      </c:pt>
                      <c:pt idx="3287">
                        <c:v>67966.908279418945</c:v>
                      </c:pt>
                      <c:pt idx="3288">
                        <c:v>67120.433181762695</c:v>
                      </c:pt>
                      <c:pt idx="3289">
                        <c:v>67734.845657348618</c:v>
                      </c:pt>
                      <c:pt idx="3290">
                        <c:v>68383.467300415025</c:v>
                      </c:pt>
                      <c:pt idx="3291">
                        <c:v>69222.876113891587</c:v>
                      </c:pt>
                      <c:pt idx="3292">
                        <c:v>69220.953140258775</c:v>
                      </c:pt>
                      <c:pt idx="3293">
                        <c:v>68981.953140258775</c:v>
                      </c:pt>
                      <c:pt idx="3294">
                        <c:v>68983.876113891587</c:v>
                      </c:pt>
                      <c:pt idx="3295">
                        <c:v>68983.876113891587</c:v>
                      </c:pt>
                      <c:pt idx="3296">
                        <c:v>68614.799331665025</c:v>
                      </c:pt>
                      <c:pt idx="3297">
                        <c:v>68864.378616333008</c:v>
                      </c:pt>
                      <c:pt idx="3298">
                        <c:v>67414.642654418945</c:v>
                      </c:pt>
                      <c:pt idx="3299">
                        <c:v>67783.012893676758</c:v>
                      </c:pt>
                      <c:pt idx="3300">
                        <c:v>70148.039993286118</c:v>
                      </c:pt>
                      <c:pt idx="3301">
                        <c:v>69826.426589965806</c:v>
                      </c:pt>
                      <c:pt idx="3302">
                        <c:v>70298.171707153306</c:v>
                      </c:pt>
                      <c:pt idx="3303">
                        <c:v>70796.171707153306</c:v>
                      </c:pt>
                      <c:pt idx="3304">
                        <c:v>70794.248489379868</c:v>
                      </c:pt>
                      <c:pt idx="3305">
                        <c:v>70533.146804809556</c:v>
                      </c:pt>
                      <c:pt idx="3306">
                        <c:v>59456.367721557617</c:v>
                      </c:pt>
                      <c:pt idx="3307">
                        <c:v>59456.367721557617</c:v>
                      </c:pt>
                      <c:pt idx="3308">
                        <c:v>59456.367721557617</c:v>
                      </c:pt>
                      <c:pt idx="3309">
                        <c:v>59456.367721557617</c:v>
                      </c:pt>
                      <c:pt idx="3310">
                        <c:v>59456.367721557617</c:v>
                      </c:pt>
                      <c:pt idx="3311">
                        <c:v>59456.367660522461</c:v>
                      </c:pt>
                      <c:pt idx="3312">
                        <c:v>63268.364730834961</c:v>
                      </c:pt>
                      <c:pt idx="3313">
                        <c:v>63268.364852905273</c:v>
                      </c:pt>
                      <c:pt idx="3314">
                        <c:v>68286.815902709961</c:v>
                      </c:pt>
                      <c:pt idx="3315">
                        <c:v>68212.782012939453</c:v>
                      </c:pt>
                      <c:pt idx="3316">
                        <c:v>68160.858917236328</c:v>
                      </c:pt>
                      <c:pt idx="3317">
                        <c:v>69243.127243041992</c:v>
                      </c:pt>
                      <c:pt idx="3318">
                        <c:v>69246.97331237793</c:v>
                      </c:pt>
                      <c:pt idx="3319">
                        <c:v>69246.97331237793</c:v>
                      </c:pt>
                      <c:pt idx="3320">
                        <c:v>68335.46899414061</c:v>
                      </c:pt>
                      <c:pt idx="3321">
                        <c:v>68592.368209838853</c:v>
                      </c:pt>
                      <c:pt idx="3322">
                        <c:v>68596.214279174805</c:v>
                      </c:pt>
                      <c:pt idx="3323">
                        <c:v>71289.185134887695</c:v>
                      </c:pt>
                      <c:pt idx="3324">
                        <c:v>66688.293777465806</c:v>
                      </c:pt>
                      <c:pt idx="3325">
                        <c:v>67246.679153442368</c:v>
                      </c:pt>
                      <c:pt idx="3326">
                        <c:v>67252.602127075195</c:v>
                      </c:pt>
                      <c:pt idx="3327">
                        <c:v>67934.488357543945</c:v>
                      </c:pt>
                      <c:pt idx="3328">
                        <c:v>65573.715682983398</c:v>
                      </c:pt>
                      <c:pt idx="3329">
                        <c:v>65521.792587280273</c:v>
                      </c:pt>
                      <c:pt idx="3330">
                        <c:v>66617.618385314927</c:v>
                      </c:pt>
                      <c:pt idx="3331">
                        <c:v>64789.117652893059</c:v>
                      </c:pt>
                      <c:pt idx="3332">
                        <c:v>66167.354812622056</c:v>
                      </c:pt>
                      <c:pt idx="3333">
                        <c:v>65653.855056762695</c:v>
                      </c:pt>
                      <c:pt idx="3334">
                        <c:v>66024.855300903306</c:v>
                      </c:pt>
                      <c:pt idx="3335">
                        <c:v>66024.855056762695</c:v>
                      </c:pt>
                      <c:pt idx="3336">
                        <c:v>65774.254714965806</c:v>
                      </c:pt>
                      <c:pt idx="3337">
                        <c:v>66183.254959106445</c:v>
                      </c:pt>
                      <c:pt idx="3338">
                        <c:v>66083.987625122056</c:v>
                      </c:pt>
                      <c:pt idx="3339">
                        <c:v>64126.497695922844</c:v>
                      </c:pt>
                      <c:pt idx="3340">
                        <c:v>64126.497756958001</c:v>
                      </c:pt>
                      <c:pt idx="3341">
                        <c:v>64126.497756958001</c:v>
                      </c:pt>
                      <c:pt idx="3342">
                        <c:v>57861.362106323242</c:v>
                      </c:pt>
                      <c:pt idx="3343">
                        <c:v>57993.362106323242</c:v>
                      </c:pt>
                      <c:pt idx="3344">
                        <c:v>57993.362106323242</c:v>
                      </c:pt>
                      <c:pt idx="3345">
                        <c:v>65031.54704284668</c:v>
                      </c:pt>
                      <c:pt idx="3346">
                        <c:v>65421.424728393555</c:v>
                      </c:pt>
                      <c:pt idx="3347">
                        <c:v>64937.424728393555</c:v>
                      </c:pt>
                      <c:pt idx="3348">
                        <c:v>64937.424728393555</c:v>
                      </c:pt>
                      <c:pt idx="3349">
                        <c:v>65058.501693725586</c:v>
                      </c:pt>
                      <c:pt idx="3350">
                        <c:v>64472.501693725586</c:v>
                      </c:pt>
                      <c:pt idx="3351">
                        <c:v>64476.34782409668</c:v>
                      </c:pt>
                      <c:pt idx="3352">
                        <c:v>65013.34782409668</c:v>
                      </c:pt>
                      <c:pt idx="3353">
                        <c:v>65404.34880065918</c:v>
                      </c:pt>
                      <c:pt idx="3354">
                        <c:v>65400.502670288086</c:v>
                      </c:pt>
                      <c:pt idx="3355">
                        <c:v>65757.377670288086</c:v>
                      </c:pt>
                      <c:pt idx="3356">
                        <c:v>65753.165512084961</c:v>
                      </c:pt>
                      <c:pt idx="3357">
                        <c:v>65104.89518737793</c:v>
                      </c:pt>
                      <c:pt idx="3358">
                        <c:v>65100.126327514648</c:v>
                      </c:pt>
                      <c:pt idx="3359">
                        <c:v>70250.397720336914</c:v>
                      </c:pt>
                      <c:pt idx="3360">
                        <c:v>66455.005691528306</c:v>
                      </c:pt>
                      <c:pt idx="3361">
                        <c:v>66455.005691528306</c:v>
                      </c:pt>
                      <c:pt idx="3362">
                        <c:v>66251.404129028306</c:v>
                      </c:pt>
                      <c:pt idx="3363">
                        <c:v>66502.005813598618</c:v>
                      </c:pt>
                      <c:pt idx="3364">
                        <c:v>65204.859939575188</c:v>
                      </c:pt>
                      <c:pt idx="3365">
                        <c:v>65208.860000610344</c:v>
                      </c:pt>
                      <c:pt idx="3366">
                        <c:v>66053.8596343994</c:v>
                      </c:pt>
                      <c:pt idx="3367">
                        <c:v>66053.859573364258</c:v>
                      </c:pt>
                      <c:pt idx="3368">
                        <c:v>66778.160354614258</c:v>
                      </c:pt>
                      <c:pt idx="3369">
                        <c:v>66478.560195922852</c:v>
                      </c:pt>
                      <c:pt idx="3370">
                        <c:v>58022.131637573242</c:v>
                      </c:pt>
                      <c:pt idx="3371">
                        <c:v>58611.491622924805</c:v>
                      </c:pt>
                      <c:pt idx="3372">
                        <c:v>58240.491500854492</c:v>
                      </c:pt>
                      <c:pt idx="3373">
                        <c:v>58363.491561889648</c:v>
                      </c:pt>
                      <c:pt idx="3374">
                        <c:v>57757.491561889648</c:v>
                      </c:pt>
                      <c:pt idx="3375">
                        <c:v>69980.095046997056</c:v>
                      </c:pt>
                      <c:pt idx="3376">
                        <c:v>69973.018630981445</c:v>
                      </c:pt>
                      <c:pt idx="3377">
                        <c:v>69983.018630981445</c:v>
                      </c:pt>
                      <c:pt idx="3378">
                        <c:v>69983.018630981445</c:v>
                      </c:pt>
                      <c:pt idx="3379">
                        <c:v>69657.017898559556</c:v>
                      </c:pt>
                      <c:pt idx="3380">
                        <c:v>69657.019119262695</c:v>
                      </c:pt>
                      <c:pt idx="3381">
                        <c:v>70445.943679809556</c:v>
                      </c:pt>
                      <c:pt idx="3382">
                        <c:v>71073.740310668945</c:v>
                      </c:pt>
                      <c:pt idx="3383">
                        <c:v>70639.088455200195</c:v>
                      </c:pt>
                      <c:pt idx="3384">
                        <c:v>70808.088455200195</c:v>
                      </c:pt>
                      <c:pt idx="3385">
                        <c:v>70755.55354309082</c:v>
                      </c:pt>
                      <c:pt idx="3386">
                        <c:v>70755.55354309082</c:v>
                      </c:pt>
                      <c:pt idx="3387">
                        <c:v>70755.55354309082</c:v>
                      </c:pt>
                      <c:pt idx="3388">
                        <c:v>70757.476638793945</c:v>
                      </c:pt>
                      <c:pt idx="3389">
                        <c:v>71083.47834777832</c:v>
                      </c:pt>
                      <c:pt idx="3390">
                        <c:v>71172.504470825195</c:v>
                      </c:pt>
                      <c:pt idx="3391">
                        <c:v>71049.504470825195</c:v>
                      </c:pt>
                      <c:pt idx="3392">
                        <c:v>70143.109939575195</c:v>
                      </c:pt>
                      <c:pt idx="3393">
                        <c:v>69411.109939575195</c:v>
                      </c:pt>
                      <c:pt idx="3394">
                        <c:v>69937.606033325195</c:v>
                      </c:pt>
                      <c:pt idx="3395">
                        <c:v>68829.260391235352</c:v>
                      </c:pt>
                      <c:pt idx="3396">
                        <c:v>67413.740737915025</c:v>
                      </c:pt>
                      <c:pt idx="3397">
                        <c:v>68054.068130493164</c:v>
                      </c:pt>
                      <c:pt idx="3398">
                        <c:v>68308.668472290025</c:v>
                      </c:pt>
                      <c:pt idx="3399">
                        <c:v>68191.857437133775</c:v>
                      </c:pt>
                      <c:pt idx="3400">
                        <c:v>67360.533523559556</c:v>
                      </c:pt>
                      <c:pt idx="3401">
                        <c:v>67074.311355590806</c:v>
                      </c:pt>
                      <c:pt idx="3402">
                        <c:v>67097.465164184556</c:v>
                      </c:pt>
                      <c:pt idx="3403">
                        <c:v>66149.840896606445</c:v>
                      </c:pt>
                      <c:pt idx="3404">
                        <c:v>65809.143112182617</c:v>
                      </c:pt>
                      <c:pt idx="3405">
                        <c:v>70258.902908325195</c:v>
                      </c:pt>
                      <c:pt idx="3406">
                        <c:v>69693.305496215806</c:v>
                      </c:pt>
                      <c:pt idx="3407">
                        <c:v>69695.382400512695</c:v>
                      </c:pt>
                      <c:pt idx="3408">
                        <c:v>69702.459304809556</c:v>
                      </c:pt>
                      <c:pt idx="3409">
                        <c:v>71710.653884887695</c:v>
                      </c:pt>
                      <c:pt idx="3410">
                        <c:v>71089.622634887695</c:v>
                      </c:pt>
                      <c:pt idx="3411">
                        <c:v>70841.198196411118</c:v>
                      </c:pt>
                      <c:pt idx="3412">
                        <c:v>68955.277664184556</c:v>
                      </c:pt>
                      <c:pt idx="3413">
                        <c:v>69474.356521606445</c:v>
                      </c:pt>
                      <c:pt idx="3414">
                        <c:v>69472.433425903306</c:v>
                      </c:pt>
                      <c:pt idx="3415">
                        <c:v>70055.585281372056</c:v>
                      </c:pt>
                      <c:pt idx="3416">
                        <c:v>68905.997055053711</c:v>
                      </c:pt>
                      <c:pt idx="3417">
                        <c:v>68905.997055053711</c:v>
                      </c:pt>
                      <c:pt idx="3418">
                        <c:v>68514.196273803711</c:v>
                      </c:pt>
                      <c:pt idx="3419">
                        <c:v>69759.289627075195</c:v>
                      </c:pt>
                      <c:pt idx="3420">
                        <c:v>71786.291473388672</c:v>
                      </c:pt>
                      <c:pt idx="3421">
                        <c:v>71786.291473388672</c:v>
                      </c:pt>
                      <c:pt idx="3422">
                        <c:v>71786.291473388672</c:v>
                      </c:pt>
                      <c:pt idx="3423">
                        <c:v>71792.691482543945</c:v>
                      </c:pt>
                      <c:pt idx="3424">
                        <c:v>70474.691482543945</c:v>
                      </c:pt>
                      <c:pt idx="3425">
                        <c:v>69841.310134887695</c:v>
                      </c:pt>
                      <c:pt idx="3426">
                        <c:v>68765.037673950195</c:v>
                      </c:pt>
                      <c:pt idx="3427">
                        <c:v>68766.502517700195</c:v>
                      </c:pt>
                      <c:pt idx="3428">
                        <c:v>69162.498077392578</c:v>
                      </c:pt>
                      <c:pt idx="3429">
                        <c:v>69516.553680419922</c:v>
                      </c:pt>
                      <c:pt idx="3430">
                        <c:v>59166.264205932617</c:v>
                      </c:pt>
                      <c:pt idx="3431">
                        <c:v>59166.264144897461</c:v>
                      </c:pt>
                      <c:pt idx="3432">
                        <c:v>64125.488754272461</c:v>
                      </c:pt>
                      <c:pt idx="3433">
                        <c:v>69158.225700378418</c:v>
                      </c:pt>
                      <c:pt idx="3434">
                        <c:v>70233.597732543945</c:v>
                      </c:pt>
                      <c:pt idx="3435">
                        <c:v>69003.674530029282</c:v>
                      </c:pt>
                      <c:pt idx="3436">
                        <c:v>68658.462677001953</c:v>
                      </c:pt>
                      <c:pt idx="3437">
                        <c:v>68604.661834716782</c:v>
                      </c:pt>
                      <c:pt idx="3438">
                        <c:v>68151.584442138672</c:v>
                      </c:pt>
                      <c:pt idx="3439">
                        <c:v>68162.584442138672</c:v>
                      </c:pt>
                      <c:pt idx="3440">
                        <c:v>67549.173553466782</c:v>
                      </c:pt>
                      <c:pt idx="3441">
                        <c:v>67786.250457763672</c:v>
                      </c:pt>
                      <c:pt idx="3442">
                        <c:v>69339.100311279282</c:v>
                      </c:pt>
                      <c:pt idx="3443">
                        <c:v>70134.869461059556</c:v>
                      </c:pt>
                      <c:pt idx="3444">
                        <c:v>70964.313552856445</c:v>
                      </c:pt>
                      <c:pt idx="3445">
                        <c:v>70966.236648559556</c:v>
                      </c:pt>
                      <c:pt idx="3446">
                        <c:v>70965.19075012207</c:v>
                      </c:pt>
                      <c:pt idx="3447">
                        <c:v>67936.565444946289</c:v>
                      </c:pt>
                      <c:pt idx="3448">
                        <c:v>58278.143112182617</c:v>
                      </c:pt>
                      <c:pt idx="3449">
                        <c:v>59102.144088745117</c:v>
                      </c:pt>
                      <c:pt idx="3450">
                        <c:v>70565.025711059556</c:v>
                      </c:pt>
                      <c:pt idx="3451">
                        <c:v>70276.810012817368</c:v>
                      </c:pt>
                      <c:pt idx="3452">
                        <c:v>70276.810134887695</c:v>
                      </c:pt>
                      <c:pt idx="3453">
                        <c:v>71651.963455200195</c:v>
                      </c:pt>
                      <c:pt idx="3454">
                        <c:v>71651.963333129868</c:v>
                      </c:pt>
                      <c:pt idx="3455">
                        <c:v>70638.466323852525</c:v>
                      </c:pt>
                      <c:pt idx="3456">
                        <c:v>70039.089126586914</c:v>
                      </c:pt>
                      <c:pt idx="3457">
                        <c:v>70942.090103149414</c:v>
                      </c:pt>
                      <c:pt idx="3458">
                        <c:v>70896.643814086914</c:v>
                      </c:pt>
                      <c:pt idx="3459">
                        <c:v>69597.847854614258</c:v>
                      </c:pt>
                      <c:pt idx="3460">
                        <c:v>69606.847854614258</c:v>
                      </c:pt>
                      <c:pt idx="3461">
                        <c:v>70092.001785278306</c:v>
                      </c:pt>
                      <c:pt idx="3462">
                        <c:v>68467.960037231445</c:v>
                      </c:pt>
                      <c:pt idx="3463">
                        <c:v>65142.285720825188</c:v>
                      </c:pt>
                      <c:pt idx="3464">
                        <c:v>65165.360946655273</c:v>
                      </c:pt>
                      <c:pt idx="3465">
                        <c:v>70241.650955200195</c:v>
                      </c:pt>
                      <c:pt idx="3466">
                        <c:v>70974.798614501953</c:v>
                      </c:pt>
                      <c:pt idx="3467">
                        <c:v>70974.798614501953</c:v>
                      </c:pt>
                      <c:pt idx="3468">
                        <c:v>67947.398101806641</c:v>
                      </c:pt>
                      <c:pt idx="3469">
                        <c:v>67951.244232177734</c:v>
                      </c:pt>
                      <c:pt idx="3470">
                        <c:v>69491.867767333984</c:v>
                      </c:pt>
                      <c:pt idx="3471">
                        <c:v>59681.046493530273</c:v>
                      </c:pt>
                      <c:pt idx="3472">
                        <c:v>59681.046371459961</c:v>
                      </c:pt>
                      <c:pt idx="3473">
                        <c:v>59681.046432495117</c:v>
                      </c:pt>
                      <c:pt idx="3474">
                        <c:v>59681.046371459961</c:v>
                      </c:pt>
                      <c:pt idx="3475">
                        <c:v>59681.046493530273</c:v>
                      </c:pt>
                      <c:pt idx="3476">
                        <c:v>67709.836471557617</c:v>
                      </c:pt>
                      <c:pt idx="3477">
                        <c:v>67709.836532592773</c:v>
                      </c:pt>
                      <c:pt idx="3478">
                        <c:v>70504.481033325195</c:v>
                      </c:pt>
                      <c:pt idx="3479">
                        <c:v>71058.481033325195</c:v>
                      </c:pt>
                      <c:pt idx="3480">
                        <c:v>70054.569900512695</c:v>
                      </c:pt>
                      <c:pt idx="3481">
                        <c:v>70911.493972778306</c:v>
                      </c:pt>
                      <c:pt idx="3482">
                        <c:v>71032.570877075195</c:v>
                      </c:pt>
                      <c:pt idx="3483">
                        <c:v>71030.647903442368</c:v>
                      </c:pt>
                      <c:pt idx="3484">
                        <c:v>71778.700759887695</c:v>
                      </c:pt>
                      <c:pt idx="3485">
                        <c:v>70180.982009887695</c:v>
                      </c:pt>
                      <c:pt idx="3486">
                        <c:v>70184.828079223618</c:v>
                      </c:pt>
                      <c:pt idx="3487">
                        <c:v>70049.881423950195</c:v>
                      </c:pt>
                      <c:pt idx="3488">
                        <c:v>70049.881423950195</c:v>
                      </c:pt>
                      <c:pt idx="3489">
                        <c:v>68331.051101684556</c:v>
                      </c:pt>
                      <c:pt idx="3490">
                        <c:v>68329.128005981445</c:v>
                      </c:pt>
                      <c:pt idx="3491">
                        <c:v>68327.204910278306</c:v>
                      </c:pt>
                      <c:pt idx="3492">
                        <c:v>68323.358718872056</c:v>
                      </c:pt>
                      <c:pt idx="3493">
                        <c:v>70533.998031616211</c:v>
                      </c:pt>
                      <c:pt idx="3494">
                        <c:v>70533.998031616211</c:v>
                      </c:pt>
                      <c:pt idx="3495">
                        <c:v>68402.779388427734</c:v>
                      </c:pt>
                      <c:pt idx="3496">
                        <c:v>68402.779388427734</c:v>
                      </c:pt>
                      <c:pt idx="3497">
                        <c:v>68375.779388427734</c:v>
                      </c:pt>
                      <c:pt idx="3498">
                        <c:v>69065.854705810532</c:v>
                      </c:pt>
                      <c:pt idx="3499">
                        <c:v>68624.209686279282</c:v>
                      </c:pt>
                      <c:pt idx="3500">
                        <c:v>66364.977371215806</c:v>
                      </c:pt>
                      <c:pt idx="3501">
                        <c:v>66361.131179809556</c:v>
                      </c:pt>
                      <c:pt idx="3502">
                        <c:v>66764.282546997056</c:v>
                      </c:pt>
                      <c:pt idx="3503">
                        <c:v>66762.166213989258</c:v>
                      </c:pt>
                      <c:pt idx="3504">
                        <c:v>67262.089187622056</c:v>
                      </c:pt>
                      <c:pt idx="3505">
                        <c:v>67264.012405395508</c:v>
                      </c:pt>
                      <c:pt idx="3506">
                        <c:v>67262.089187622056</c:v>
                      </c:pt>
                      <c:pt idx="3507">
                        <c:v>68617.813064575195</c:v>
                      </c:pt>
                      <c:pt idx="3508">
                        <c:v>68617.813064575195</c:v>
                      </c:pt>
                      <c:pt idx="3509">
                        <c:v>65068.544448852532</c:v>
                      </c:pt>
                      <c:pt idx="3510">
                        <c:v>65634.404663085938</c:v>
                      </c:pt>
                      <c:pt idx="3511">
                        <c:v>65516.157791137688</c:v>
                      </c:pt>
                      <c:pt idx="3512">
                        <c:v>65517.640151977532</c:v>
                      </c:pt>
                      <c:pt idx="3513">
                        <c:v>65517.640213012688</c:v>
                      </c:pt>
                      <c:pt idx="3514">
                        <c:v>65517.640213012688</c:v>
                      </c:pt>
                      <c:pt idx="3515">
                        <c:v>64297.502716064446</c:v>
                      </c:pt>
                      <c:pt idx="3516">
                        <c:v>64297.50265502929</c:v>
                      </c:pt>
                      <c:pt idx="3517">
                        <c:v>57168.320983886719</c:v>
                      </c:pt>
                      <c:pt idx="3518">
                        <c:v>57168.475280761719</c:v>
                      </c:pt>
                      <c:pt idx="3519">
                        <c:v>57024.028991699219</c:v>
                      </c:pt>
                      <c:pt idx="3520">
                        <c:v>58216.522933959961</c:v>
                      </c:pt>
                      <c:pt idx="3521">
                        <c:v>64767.368759155273</c:v>
                      </c:pt>
                      <c:pt idx="3522">
                        <c:v>65567.009140014648</c:v>
                      </c:pt>
                      <c:pt idx="3523">
                        <c:v>65563.162887573242</c:v>
                      </c:pt>
                      <c:pt idx="3524">
                        <c:v>69543.453201293945</c:v>
                      </c:pt>
                      <c:pt idx="3525">
                        <c:v>70221.020828247056</c:v>
                      </c:pt>
                      <c:pt idx="3526">
                        <c:v>68510.848220825195</c:v>
                      </c:pt>
                      <c:pt idx="3527">
                        <c:v>69330.849197387695</c:v>
                      </c:pt>
                      <c:pt idx="3528">
                        <c:v>68838.353347778306</c:v>
                      </c:pt>
                      <c:pt idx="3529">
                        <c:v>68843.115554809556</c:v>
                      </c:pt>
                      <c:pt idx="3530">
                        <c:v>68308.036697387695</c:v>
                      </c:pt>
                      <c:pt idx="3531">
                        <c:v>68562.834060668945</c:v>
                      </c:pt>
                      <c:pt idx="3532">
                        <c:v>68562.834060668945</c:v>
                      </c:pt>
                      <c:pt idx="3533">
                        <c:v>68560.910964965806</c:v>
                      </c:pt>
                      <c:pt idx="3534">
                        <c:v>68562.834060668945</c:v>
                      </c:pt>
                      <c:pt idx="3535">
                        <c:v>68568.603347778306</c:v>
                      </c:pt>
                      <c:pt idx="3536">
                        <c:v>68619.526321411118</c:v>
                      </c:pt>
                      <c:pt idx="3537">
                        <c:v>68087.526443481445</c:v>
                      </c:pt>
                      <c:pt idx="3538">
                        <c:v>68091.372512817368</c:v>
                      </c:pt>
                      <c:pt idx="3539">
                        <c:v>68085.603347778306</c:v>
                      </c:pt>
                      <c:pt idx="3540">
                        <c:v>66453.314773559556</c:v>
                      </c:pt>
                      <c:pt idx="3541">
                        <c:v>65546.637283325195</c:v>
                      </c:pt>
                      <c:pt idx="3542">
                        <c:v>65157.837234497056</c:v>
                      </c:pt>
                      <c:pt idx="3543">
                        <c:v>65156.921218872056</c:v>
                      </c:pt>
                      <c:pt idx="3544">
                        <c:v>63467.922927856438</c:v>
                      </c:pt>
                      <c:pt idx="3545">
                        <c:v>63411.922683715806</c:v>
                      </c:pt>
                      <c:pt idx="3546">
                        <c:v>64189.646560668938</c:v>
                      </c:pt>
                      <c:pt idx="3547">
                        <c:v>64042.047439575188</c:v>
                      </c:pt>
                      <c:pt idx="3548">
                        <c:v>64926.894119262688</c:v>
                      </c:pt>
                      <c:pt idx="3549">
                        <c:v>64926.894607543938</c:v>
                      </c:pt>
                      <c:pt idx="3550">
                        <c:v>66406.118484497056</c:v>
                      </c:pt>
                      <c:pt idx="3551">
                        <c:v>66546.419754028306</c:v>
                      </c:pt>
                      <c:pt idx="3552">
                        <c:v>67223.337722778306</c:v>
                      </c:pt>
                      <c:pt idx="3553">
                        <c:v>66912.260818481445</c:v>
                      </c:pt>
                      <c:pt idx="3554">
                        <c:v>68466.219070434556</c:v>
                      </c:pt>
                      <c:pt idx="3555">
                        <c:v>69329.228225708008</c:v>
                      </c:pt>
                      <c:pt idx="3556">
                        <c:v>69577.210037231445</c:v>
                      </c:pt>
                      <c:pt idx="3557">
                        <c:v>69650.425369262695</c:v>
                      </c:pt>
                      <c:pt idx="3558">
                        <c:v>66159.97331237793</c:v>
                      </c:pt>
                      <c:pt idx="3559">
                        <c:v>70142.502914428711</c:v>
                      </c:pt>
                      <c:pt idx="3560">
                        <c:v>70142.502914428711</c:v>
                      </c:pt>
                      <c:pt idx="3561">
                        <c:v>70142.502914428711</c:v>
                      </c:pt>
                      <c:pt idx="3562">
                        <c:v>70241.488845825195</c:v>
                      </c:pt>
                      <c:pt idx="3563">
                        <c:v>70526.824783325195</c:v>
                      </c:pt>
                      <c:pt idx="3564">
                        <c:v>69760.571853637695</c:v>
                      </c:pt>
                      <c:pt idx="3565">
                        <c:v>69760.571853637695</c:v>
                      </c:pt>
                      <c:pt idx="3566">
                        <c:v>69488.938064575195</c:v>
                      </c:pt>
                      <c:pt idx="3567">
                        <c:v>65956.843643188462</c:v>
                      </c:pt>
                      <c:pt idx="3568">
                        <c:v>66121.945693969712</c:v>
                      </c:pt>
                      <c:pt idx="3569">
                        <c:v>69162.658767700195</c:v>
                      </c:pt>
                      <c:pt idx="3570">
                        <c:v>67552.778457641602</c:v>
                      </c:pt>
                      <c:pt idx="3571">
                        <c:v>67552.778457641602</c:v>
                      </c:pt>
                      <c:pt idx="3572">
                        <c:v>69955.061798095703</c:v>
                      </c:pt>
                      <c:pt idx="3573">
                        <c:v>69955.061798095703</c:v>
                      </c:pt>
                      <c:pt idx="3574">
                        <c:v>69992.101593017564</c:v>
                      </c:pt>
                      <c:pt idx="3575">
                        <c:v>69977.255645751953</c:v>
                      </c:pt>
                      <c:pt idx="3576">
                        <c:v>69977.255645751953</c:v>
                      </c:pt>
                      <c:pt idx="3577">
                        <c:v>69829.409210205064</c:v>
                      </c:pt>
                      <c:pt idx="3578">
                        <c:v>69852.867462158203</c:v>
                      </c:pt>
                      <c:pt idx="3579">
                        <c:v>69850.944366455064</c:v>
                      </c:pt>
                      <c:pt idx="3580">
                        <c:v>70828.668609619126</c:v>
                      </c:pt>
                      <c:pt idx="3581">
                        <c:v>70839.668731689453</c:v>
                      </c:pt>
                      <c:pt idx="3582">
                        <c:v>70313.843414306626</c:v>
                      </c:pt>
                      <c:pt idx="3583">
                        <c:v>69914.896820068359</c:v>
                      </c:pt>
                      <c:pt idx="3584">
                        <c:v>58484.826705932617</c:v>
                      </c:pt>
                      <c:pt idx="3585">
                        <c:v>69730.851150512695</c:v>
                      </c:pt>
                      <c:pt idx="3586">
                        <c:v>70122.651931762695</c:v>
                      </c:pt>
                      <c:pt idx="3587">
                        <c:v>69121.651931762695</c:v>
                      </c:pt>
                      <c:pt idx="3588">
                        <c:v>69016.651832580566</c:v>
                      </c:pt>
                      <c:pt idx="3589">
                        <c:v>69387.651832580566</c:v>
                      </c:pt>
                      <c:pt idx="3590">
                        <c:v>68528.161109924316</c:v>
                      </c:pt>
                      <c:pt idx="3591">
                        <c:v>68804.161109924316</c:v>
                      </c:pt>
                      <c:pt idx="3592">
                        <c:v>69498.863845825195</c:v>
                      </c:pt>
                      <c:pt idx="3593">
                        <c:v>68920.213943481445</c:v>
                      </c:pt>
                      <c:pt idx="3594">
                        <c:v>67131.166397094727</c:v>
                      </c:pt>
                      <c:pt idx="3595">
                        <c:v>67918.091323852525</c:v>
                      </c:pt>
                      <c:pt idx="3596">
                        <c:v>67863.758438110337</c:v>
                      </c:pt>
                      <c:pt idx="3597">
                        <c:v>68241.912734985337</c:v>
                      </c:pt>
                      <c:pt idx="3598">
                        <c:v>69639.974929809556</c:v>
                      </c:pt>
                      <c:pt idx="3599">
                        <c:v>65391.089401245117</c:v>
                      </c:pt>
                      <c:pt idx="3600">
                        <c:v>68147.259597778306</c:v>
                      </c:pt>
                      <c:pt idx="3601">
                        <c:v>69607.13850402832</c:v>
                      </c:pt>
                      <c:pt idx="3602">
                        <c:v>69608.233474731445</c:v>
                      </c:pt>
                      <c:pt idx="3603">
                        <c:v>69612.07942199707</c:v>
                      </c:pt>
                      <c:pt idx="3604">
                        <c:v>69612.07942199707</c:v>
                      </c:pt>
                      <c:pt idx="3605">
                        <c:v>69615.925369262695</c:v>
                      </c:pt>
                      <c:pt idx="3606">
                        <c:v>69314.095291137695</c:v>
                      </c:pt>
                      <c:pt idx="3607">
                        <c:v>68046.994705200195</c:v>
                      </c:pt>
                      <c:pt idx="3608">
                        <c:v>68345.71858215332</c:v>
                      </c:pt>
                      <c:pt idx="3609">
                        <c:v>68297.71858215332</c:v>
                      </c:pt>
                      <c:pt idx="3610">
                        <c:v>68295.795486450195</c:v>
                      </c:pt>
                      <c:pt idx="3611">
                        <c:v>68335.88850402832</c:v>
                      </c:pt>
                      <c:pt idx="3612">
                        <c:v>68602.11848449707</c:v>
                      </c:pt>
                      <c:pt idx="3613">
                        <c:v>69300.197341918945</c:v>
                      </c:pt>
                      <c:pt idx="3614">
                        <c:v>69294.42805480957</c:v>
                      </c:pt>
                      <c:pt idx="3615">
                        <c:v>66694.546783447266</c:v>
                      </c:pt>
                      <c:pt idx="3616">
                        <c:v>69270.661346435532</c:v>
                      </c:pt>
                      <c:pt idx="3617">
                        <c:v>72124.196014404282</c:v>
                      </c:pt>
                      <c:pt idx="3618">
                        <c:v>72040.119598388672</c:v>
                      </c:pt>
                      <c:pt idx="3619">
                        <c:v>71989.519500732422</c:v>
                      </c:pt>
                      <c:pt idx="3620">
                        <c:v>73209.442596435532</c:v>
                      </c:pt>
                      <c:pt idx="3621">
                        <c:v>73210.119598388672</c:v>
                      </c:pt>
                      <c:pt idx="3622">
                        <c:v>73133.965789794922</c:v>
                      </c:pt>
                      <c:pt idx="3623">
                        <c:v>70885.119461059556</c:v>
                      </c:pt>
                      <c:pt idx="3624">
                        <c:v>70985.141189575195</c:v>
                      </c:pt>
                      <c:pt idx="3625">
                        <c:v>70920.064285278306</c:v>
                      </c:pt>
                      <c:pt idx="3626">
                        <c:v>69648.917068481445</c:v>
                      </c:pt>
                      <c:pt idx="3627">
                        <c:v>69382.794754028306</c:v>
                      </c:pt>
                      <c:pt idx="3628">
                        <c:v>58364.795700073242</c:v>
                      </c:pt>
                      <c:pt idx="3629">
                        <c:v>57993.795700073242</c:v>
                      </c:pt>
                      <c:pt idx="3630">
                        <c:v>69566.089324951172</c:v>
                      </c:pt>
                      <c:pt idx="3631">
                        <c:v>70856.019119262695</c:v>
                      </c:pt>
                      <c:pt idx="3632">
                        <c:v>71381.020095825195</c:v>
                      </c:pt>
                      <c:pt idx="3633">
                        <c:v>71381.020095825195</c:v>
                      </c:pt>
                      <c:pt idx="3634">
                        <c:v>71381.020095825195</c:v>
                      </c:pt>
                      <c:pt idx="3635">
                        <c:v>71379.948806762695</c:v>
                      </c:pt>
                      <c:pt idx="3636">
                        <c:v>71911.599197387695</c:v>
                      </c:pt>
                      <c:pt idx="3637">
                        <c:v>65199.193862915032</c:v>
                      </c:pt>
                      <c:pt idx="3638">
                        <c:v>65208.193984985337</c:v>
                      </c:pt>
                      <c:pt idx="3639">
                        <c:v>59019.624496459961</c:v>
                      </c:pt>
                      <c:pt idx="3640">
                        <c:v>62982.870712280273</c:v>
                      </c:pt>
                      <c:pt idx="3641">
                        <c:v>62979.581588745117</c:v>
                      </c:pt>
                      <c:pt idx="3642">
                        <c:v>62979.581588745117</c:v>
                      </c:pt>
                      <c:pt idx="3643">
                        <c:v>62979.581527709961</c:v>
                      </c:pt>
                      <c:pt idx="3644">
                        <c:v>68366.468704223633</c:v>
                      </c:pt>
                      <c:pt idx="3645">
                        <c:v>70015.755447387695</c:v>
                      </c:pt>
                      <c:pt idx="3646">
                        <c:v>70013.466384887695</c:v>
                      </c:pt>
                      <c:pt idx="3647">
                        <c:v>70413.787673950195</c:v>
                      </c:pt>
                      <c:pt idx="3648">
                        <c:v>56975.565719604492</c:v>
                      </c:pt>
                      <c:pt idx="3649">
                        <c:v>56987.925643920898</c:v>
                      </c:pt>
                      <c:pt idx="3650">
                        <c:v>56987.925704956055</c:v>
                      </c:pt>
                      <c:pt idx="3651">
                        <c:v>56987.925643920898</c:v>
                      </c:pt>
                      <c:pt idx="3652">
                        <c:v>61800.290573120117</c:v>
                      </c:pt>
                      <c:pt idx="3653">
                        <c:v>61224.954696655273</c:v>
                      </c:pt>
                      <c:pt idx="3654">
                        <c:v>61224.954574584961</c:v>
                      </c:pt>
                      <c:pt idx="3655">
                        <c:v>65762.356002807617</c:v>
                      </c:pt>
                      <c:pt idx="3656">
                        <c:v>65762.356002807617</c:v>
                      </c:pt>
                      <c:pt idx="3657">
                        <c:v>65762.356002807617</c:v>
                      </c:pt>
                      <c:pt idx="3658">
                        <c:v>65820.889694213867</c:v>
                      </c:pt>
                      <c:pt idx="3659">
                        <c:v>66713.991317749023</c:v>
                      </c:pt>
                      <c:pt idx="3660">
                        <c:v>66349.76301574707</c:v>
                      </c:pt>
                      <c:pt idx="3661">
                        <c:v>66607.76301574707</c:v>
                      </c:pt>
                      <c:pt idx="3662">
                        <c:v>66596.76301574707</c:v>
                      </c:pt>
                      <c:pt idx="3663">
                        <c:v>66719.76496887207</c:v>
                      </c:pt>
                      <c:pt idx="3664">
                        <c:v>66719.76496887207</c:v>
                      </c:pt>
                      <c:pt idx="3665">
                        <c:v>66719.76496887207</c:v>
                      </c:pt>
                      <c:pt idx="3666">
                        <c:v>67403.611770629883</c:v>
                      </c:pt>
                      <c:pt idx="3667">
                        <c:v>67403.611770629883</c:v>
                      </c:pt>
                      <c:pt idx="3668">
                        <c:v>67122.778533935547</c:v>
                      </c:pt>
                      <c:pt idx="3669">
                        <c:v>67122.778533935547</c:v>
                      </c:pt>
                      <c:pt idx="3670">
                        <c:v>67122.778533935547</c:v>
                      </c:pt>
                      <c:pt idx="3671">
                        <c:v>67122.778533935547</c:v>
                      </c:pt>
                      <c:pt idx="3672">
                        <c:v>67661.213714599609</c:v>
                      </c:pt>
                      <c:pt idx="3673">
                        <c:v>66960.350143432617</c:v>
                      </c:pt>
                      <c:pt idx="3674">
                        <c:v>68307.572372436523</c:v>
                      </c:pt>
                      <c:pt idx="3675">
                        <c:v>69500.700286865234</c:v>
                      </c:pt>
                      <c:pt idx="3676">
                        <c:v>69499.895721435532</c:v>
                      </c:pt>
                      <c:pt idx="3677">
                        <c:v>69249.296112060532</c:v>
                      </c:pt>
                      <c:pt idx="3678">
                        <c:v>67401.693695068345</c:v>
                      </c:pt>
                      <c:pt idx="3679">
                        <c:v>68704.772186279282</c:v>
                      </c:pt>
                      <c:pt idx="3680">
                        <c:v>68961.925750732422</c:v>
                      </c:pt>
                      <c:pt idx="3681">
                        <c:v>70500.908035278306</c:v>
                      </c:pt>
                      <c:pt idx="3682">
                        <c:v>68156.581619262695</c:v>
                      </c:pt>
                      <c:pt idx="3683">
                        <c:v>67528.658645629868</c:v>
                      </c:pt>
                      <c:pt idx="3684">
                        <c:v>67539.581619262695</c:v>
                      </c:pt>
                      <c:pt idx="3685">
                        <c:v>69765.506912231445</c:v>
                      </c:pt>
                      <c:pt idx="3686">
                        <c:v>69463.583816528306</c:v>
                      </c:pt>
                      <c:pt idx="3687">
                        <c:v>69262.306594848633</c:v>
                      </c:pt>
                      <c:pt idx="3688">
                        <c:v>68621.504470825195</c:v>
                      </c:pt>
                      <c:pt idx="3689">
                        <c:v>66480.944412231445</c:v>
                      </c:pt>
                      <c:pt idx="3690">
                        <c:v>71872.508438110337</c:v>
                      </c:pt>
                      <c:pt idx="3691">
                        <c:v>71873.331741333008</c:v>
                      </c:pt>
                      <c:pt idx="3692">
                        <c:v>71118.887771606445</c:v>
                      </c:pt>
                      <c:pt idx="3693">
                        <c:v>70799.041580200195</c:v>
                      </c:pt>
                      <c:pt idx="3694">
                        <c:v>70799.041702270508</c:v>
                      </c:pt>
                      <c:pt idx="3695">
                        <c:v>71017.627456665039</c:v>
                      </c:pt>
                      <c:pt idx="3696">
                        <c:v>70234.029800415039</c:v>
                      </c:pt>
                      <c:pt idx="3697">
                        <c:v>70365.813674926758</c:v>
                      </c:pt>
                      <c:pt idx="3698">
                        <c:v>70089.813674926758</c:v>
                      </c:pt>
                      <c:pt idx="3699">
                        <c:v>71096.200561523438</c:v>
                      </c:pt>
                      <c:pt idx="3700">
                        <c:v>70448.200561523438</c:v>
                      </c:pt>
                      <c:pt idx="3701">
                        <c:v>70384.608840942368</c:v>
                      </c:pt>
                      <c:pt idx="3702">
                        <c:v>69573.608840942368</c:v>
                      </c:pt>
                      <c:pt idx="3703">
                        <c:v>69580.685745239258</c:v>
                      </c:pt>
                      <c:pt idx="3704">
                        <c:v>70360.724716186523</c:v>
                      </c:pt>
                      <c:pt idx="3705">
                        <c:v>70537.765991210938</c:v>
                      </c:pt>
                      <c:pt idx="3706">
                        <c:v>70916.266235351548</c:v>
                      </c:pt>
                      <c:pt idx="3707">
                        <c:v>69974.765502929688</c:v>
                      </c:pt>
                      <c:pt idx="3708">
                        <c:v>69653.714965820298</c:v>
                      </c:pt>
                      <c:pt idx="3709">
                        <c:v>69625.714233398438</c:v>
                      </c:pt>
                      <c:pt idx="3710">
                        <c:v>69730.513854980469</c:v>
                      </c:pt>
                      <c:pt idx="3711">
                        <c:v>70392.337524414063</c:v>
                      </c:pt>
                      <c:pt idx="3712">
                        <c:v>70993.46174621582</c:v>
                      </c:pt>
                      <c:pt idx="3713">
                        <c:v>70995.384841918945</c:v>
                      </c:pt>
                      <c:pt idx="3714">
                        <c:v>70254.04963684082</c:v>
                      </c:pt>
                      <c:pt idx="3715">
                        <c:v>69591.20393371582</c:v>
                      </c:pt>
                      <c:pt idx="3716">
                        <c:v>67681.50227355957</c:v>
                      </c:pt>
                      <c:pt idx="3717">
                        <c:v>67736.123977661118</c:v>
                      </c:pt>
                      <c:pt idx="3718">
                        <c:v>68681.794265747056</c:v>
                      </c:pt>
                      <c:pt idx="3719">
                        <c:v>70917.173660278306</c:v>
                      </c:pt>
                      <c:pt idx="3720">
                        <c:v>63645.783554077148</c:v>
                      </c:pt>
                      <c:pt idx="3721">
                        <c:v>63924.93473815918</c:v>
                      </c:pt>
                      <c:pt idx="3722">
                        <c:v>63928.13883972168</c:v>
                      </c:pt>
                      <c:pt idx="3723">
                        <c:v>63928.138778686523</c:v>
                      </c:pt>
                      <c:pt idx="3724">
                        <c:v>64909.215927124023</c:v>
                      </c:pt>
                      <c:pt idx="3725">
                        <c:v>64909.215927124023</c:v>
                      </c:pt>
                      <c:pt idx="3726">
                        <c:v>64583.011215209961</c:v>
                      </c:pt>
                      <c:pt idx="3727">
                        <c:v>64946.011093139648</c:v>
                      </c:pt>
                      <c:pt idx="3728">
                        <c:v>65089.011154174805</c:v>
                      </c:pt>
                      <c:pt idx="3729">
                        <c:v>64693.364181518555</c:v>
                      </c:pt>
                      <c:pt idx="3730">
                        <c:v>64715.550888061523</c:v>
                      </c:pt>
                      <c:pt idx="3731">
                        <c:v>64711.308029174805</c:v>
                      </c:pt>
                      <c:pt idx="3732">
                        <c:v>64709.384872436523</c:v>
                      </c:pt>
                      <c:pt idx="3733">
                        <c:v>65692.741134643555</c:v>
                      </c:pt>
                      <c:pt idx="3734">
                        <c:v>70813.658462524414</c:v>
                      </c:pt>
                      <c:pt idx="3735">
                        <c:v>65119.726486206055</c:v>
                      </c:pt>
                      <c:pt idx="3736">
                        <c:v>65121.64958190918</c:v>
                      </c:pt>
                      <c:pt idx="3737">
                        <c:v>65123.572555541992</c:v>
                      </c:pt>
                      <c:pt idx="3738">
                        <c:v>65269.57279968261</c:v>
                      </c:pt>
                      <c:pt idx="3739">
                        <c:v>65271.495834350579</c:v>
                      </c:pt>
                      <c:pt idx="3740">
                        <c:v>65259.41899108886</c:v>
                      </c:pt>
                      <c:pt idx="3741">
                        <c:v>64890.342025756829</c:v>
                      </c:pt>
                      <c:pt idx="3742">
                        <c:v>64955.343002319329</c:v>
                      </c:pt>
                      <c:pt idx="3743">
                        <c:v>64959.189071655273</c:v>
                      </c:pt>
                      <c:pt idx="3744">
                        <c:v>64956.232101440422</c:v>
                      </c:pt>
                      <c:pt idx="3745">
                        <c:v>65843.679428100586</c:v>
                      </c:pt>
                      <c:pt idx="3746">
                        <c:v>65357.755355834961</c:v>
                      </c:pt>
                      <c:pt idx="3747">
                        <c:v>64841.601547241211</c:v>
                      </c:pt>
                      <c:pt idx="3748">
                        <c:v>64848.471786499023</c:v>
                      </c:pt>
                      <c:pt idx="3749">
                        <c:v>64381.178939819336</c:v>
                      </c:pt>
                      <c:pt idx="3750">
                        <c:v>68903.159378051758</c:v>
                      </c:pt>
                      <c:pt idx="3751">
                        <c:v>68899.313186645508</c:v>
                      </c:pt>
                      <c:pt idx="3752">
                        <c:v>68421.725662231445</c:v>
                      </c:pt>
                      <c:pt idx="3753">
                        <c:v>66074.643295288086</c:v>
                      </c:pt>
                      <c:pt idx="3754">
                        <c:v>66072.720321655273</c:v>
                      </c:pt>
                      <c:pt idx="3755">
                        <c:v>70448.795883178711</c:v>
                      </c:pt>
                      <c:pt idx="3756">
                        <c:v>69663.794906616211</c:v>
                      </c:pt>
                      <c:pt idx="3757">
                        <c:v>69126.794906616211</c:v>
                      </c:pt>
                      <c:pt idx="3758">
                        <c:v>70501.451736450195</c:v>
                      </c:pt>
                      <c:pt idx="3759">
                        <c:v>69846.451736450195</c:v>
                      </c:pt>
                      <c:pt idx="3760">
                        <c:v>69608.451736450195</c:v>
                      </c:pt>
                      <c:pt idx="3761">
                        <c:v>69148.503005981445</c:v>
                      </c:pt>
                      <c:pt idx="3762">
                        <c:v>68961.633377075195</c:v>
                      </c:pt>
                      <c:pt idx="3763">
                        <c:v>69353.434158325195</c:v>
                      </c:pt>
                      <c:pt idx="3764">
                        <c:v>69277.434158325195</c:v>
                      </c:pt>
                      <c:pt idx="3765">
                        <c:v>65265.03059387207</c:v>
                      </c:pt>
                      <c:pt idx="3766">
                        <c:v>65612.10774230957</c:v>
                      </c:pt>
                      <c:pt idx="3767">
                        <c:v>70397.526443481445</c:v>
                      </c:pt>
                      <c:pt idx="3768">
                        <c:v>69966.372390747056</c:v>
                      </c:pt>
                      <c:pt idx="3769">
                        <c:v>69643.372390747056</c:v>
                      </c:pt>
                      <c:pt idx="3770">
                        <c:v>69588.095489501953</c:v>
                      </c:pt>
                      <c:pt idx="3771">
                        <c:v>69554.155059814453</c:v>
                      </c:pt>
                      <c:pt idx="3772">
                        <c:v>69154.925079345703</c:v>
                      </c:pt>
                      <c:pt idx="3773">
                        <c:v>69384.047637939453</c:v>
                      </c:pt>
                      <c:pt idx="3774">
                        <c:v>68558.468780517564</c:v>
                      </c:pt>
                      <c:pt idx="3775">
                        <c:v>67816.868194580064</c:v>
                      </c:pt>
                      <c:pt idx="3776">
                        <c:v>68292.470733642564</c:v>
                      </c:pt>
                      <c:pt idx="3777">
                        <c:v>69482.37248229979</c:v>
                      </c:pt>
                      <c:pt idx="3778">
                        <c:v>69869.37150573729</c:v>
                      </c:pt>
                      <c:pt idx="3779">
                        <c:v>69300.49943542479</c:v>
                      </c:pt>
                      <c:pt idx="3780">
                        <c:v>70414.404129028306</c:v>
                      </c:pt>
                      <c:pt idx="3781">
                        <c:v>70412.481033325195</c:v>
                      </c:pt>
                      <c:pt idx="3782">
                        <c:v>70411.522781372056</c:v>
                      </c:pt>
                      <c:pt idx="3783">
                        <c:v>71444.250564575195</c:v>
                      </c:pt>
                      <c:pt idx="3784">
                        <c:v>69798.360916137695</c:v>
                      </c:pt>
                      <c:pt idx="3785">
                        <c:v>69802.206985473618</c:v>
                      </c:pt>
                      <c:pt idx="3786">
                        <c:v>69846.834915161118</c:v>
                      </c:pt>
                      <c:pt idx="3787">
                        <c:v>70565.913772583008</c:v>
                      </c:pt>
                      <c:pt idx="3788">
                        <c:v>70562.067703247056</c:v>
                      </c:pt>
                      <c:pt idx="3789">
                        <c:v>68149.947250366211</c:v>
                      </c:pt>
                      <c:pt idx="3790">
                        <c:v>68149.947250366211</c:v>
                      </c:pt>
                      <c:pt idx="3791">
                        <c:v>67933.676345825195</c:v>
                      </c:pt>
                      <c:pt idx="3792">
                        <c:v>66198.2277984619</c:v>
                      </c:pt>
                      <c:pt idx="3793">
                        <c:v>66200.548171997056</c:v>
                      </c:pt>
                      <c:pt idx="3794">
                        <c:v>68275.093826293945</c:v>
                      </c:pt>
                      <c:pt idx="3795">
                        <c:v>69878.596389770508</c:v>
                      </c:pt>
                      <c:pt idx="3796">
                        <c:v>70706.121047973618</c:v>
                      </c:pt>
                      <c:pt idx="3797">
                        <c:v>70703.783889770508</c:v>
                      </c:pt>
                      <c:pt idx="3798">
                        <c:v>69100.752075195313</c:v>
                      </c:pt>
                      <c:pt idx="3799">
                        <c:v>69102.675170898423</c:v>
                      </c:pt>
                      <c:pt idx="3800">
                        <c:v>68528.403991699204</c:v>
                      </c:pt>
                      <c:pt idx="3801">
                        <c:v>67123.026931762695</c:v>
                      </c:pt>
                      <c:pt idx="3802">
                        <c:v>65802.12663269043</c:v>
                      </c:pt>
                      <c:pt idx="3803">
                        <c:v>66433.590438842773</c:v>
                      </c:pt>
                      <c:pt idx="3804">
                        <c:v>70333.664047241211</c:v>
                      </c:pt>
                      <c:pt idx="3805">
                        <c:v>70333.664047241211</c:v>
                      </c:pt>
                      <c:pt idx="3806">
                        <c:v>70988.664047241211</c:v>
                      </c:pt>
                      <c:pt idx="3807">
                        <c:v>70988.664047241211</c:v>
                      </c:pt>
                      <c:pt idx="3808">
                        <c:v>70875.149978637695</c:v>
                      </c:pt>
                      <c:pt idx="3809">
                        <c:v>70875.149978637695</c:v>
                      </c:pt>
                      <c:pt idx="3810">
                        <c:v>70711.345413208008</c:v>
                      </c:pt>
                      <c:pt idx="3811">
                        <c:v>70710.541763305664</c:v>
                      </c:pt>
                      <c:pt idx="3812">
                        <c:v>70710.541641235352</c:v>
                      </c:pt>
                      <c:pt idx="3813">
                        <c:v>70934.873611450195</c:v>
                      </c:pt>
                      <c:pt idx="3814">
                        <c:v>70934.873550415039</c:v>
                      </c:pt>
                      <c:pt idx="3815">
                        <c:v>70938.998611450195</c:v>
                      </c:pt>
                      <c:pt idx="3816">
                        <c:v>71094.916213989258</c:v>
                      </c:pt>
                      <c:pt idx="3817">
                        <c:v>71094.916213989258</c:v>
                      </c:pt>
                      <c:pt idx="3818">
                        <c:v>70240.321853637695</c:v>
                      </c:pt>
                      <c:pt idx="3819">
                        <c:v>70240.321853637695</c:v>
                      </c:pt>
                      <c:pt idx="3820">
                        <c:v>70240.321853637695</c:v>
                      </c:pt>
                      <c:pt idx="3821">
                        <c:v>69004.707778930664</c:v>
                      </c:pt>
                      <c:pt idx="3822">
                        <c:v>66651.248016357422</c:v>
                      </c:pt>
                      <c:pt idx="3823">
                        <c:v>63251.141159057617</c:v>
                      </c:pt>
                      <c:pt idx="3824">
                        <c:v>63251.141159057617</c:v>
                      </c:pt>
                      <c:pt idx="3825">
                        <c:v>70193.650955200195</c:v>
                      </c:pt>
                      <c:pt idx="3826">
                        <c:v>68888.125854492188</c:v>
                      </c:pt>
                      <c:pt idx="3827">
                        <c:v>69778.084060668945</c:v>
                      </c:pt>
                      <c:pt idx="3828">
                        <c:v>70723.052322387695</c:v>
                      </c:pt>
                      <c:pt idx="3829">
                        <c:v>70723.052322387695</c:v>
                      </c:pt>
                      <c:pt idx="3830">
                        <c:v>64528.467147827148</c:v>
                      </c:pt>
                      <c:pt idx="3831">
                        <c:v>64528.467147827148</c:v>
                      </c:pt>
                      <c:pt idx="3832">
                        <c:v>64528.467147827148</c:v>
                      </c:pt>
                      <c:pt idx="3833">
                        <c:v>64528.467147827148</c:v>
                      </c:pt>
                      <c:pt idx="3834">
                        <c:v>64528.467147827148</c:v>
                      </c:pt>
                      <c:pt idx="3835">
                        <c:v>65199.968124389648</c:v>
                      </c:pt>
                      <c:pt idx="3836">
                        <c:v>65199.968124389648</c:v>
                      </c:pt>
                      <c:pt idx="3837">
                        <c:v>65199.968124389648</c:v>
                      </c:pt>
                      <c:pt idx="3838">
                        <c:v>66336.110214233398</c:v>
                      </c:pt>
                      <c:pt idx="3839">
                        <c:v>68194.715934753418</c:v>
                      </c:pt>
                      <c:pt idx="3840">
                        <c:v>66619.891189575195</c:v>
                      </c:pt>
                      <c:pt idx="3841">
                        <c:v>68424.138198852539</c:v>
                      </c:pt>
                      <c:pt idx="3842">
                        <c:v>57355.206893920898</c:v>
                      </c:pt>
                      <c:pt idx="3843">
                        <c:v>57480.706893920898</c:v>
                      </c:pt>
                      <c:pt idx="3844">
                        <c:v>57480.706893920898</c:v>
                      </c:pt>
                      <c:pt idx="3845">
                        <c:v>57480.706832885742</c:v>
                      </c:pt>
                      <c:pt idx="3846">
                        <c:v>57639.254196166992</c:v>
                      </c:pt>
                      <c:pt idx="3847">
                        <c:v>57639.254257202148</c:v>
                      </c:pt>
                      <c:pt idx="3848">
                        <c:v>66289.249130249023</c:v>
                      </c:pt>
                      <c:pt idx="3849">
                        <c:v>65793.324752807617</c:v>
                      </c:pt>
                      <c:pt idx="3850">
                        <c:v>66524.324691772461</c:v>
                      </c:pt>
                      <c:pt idx="3851">
                        <c:v>66524.324691772461</c:v>
                      </c:pt>
                      <c:pt idx="3852">
                        <c:v>66524.324813842773</c:v>
                      </c:pt>
                      <c:pt idx="3853">
                        <c:v>67405.88883972168</c:v>
                      </c:pt>
                      <c:pt idx="3854">
                        <c:v>67400.119552612305</c:v>
                      </c:pt>
                      <c:pt idx="3855">
                        <c:v>70597.513946533203</c:v>
                      </c:pt>
                      <c:pt idx="3856">
                        <c:v>70742.316864013672</c:v>
                      </c:pt>
                      <c:pt idx="3857">
                        <c:v>70480.316864013672</c:v>
                      </c:pt>
                      <c:pt idx="3858">
                        <c:v>69725.239715576172</c:v>
                      </c:pt>
                      <c:pt idx="3859">
                        <c:v>70398.717254638672</c:v>
                      </c:pt>
                      <c:pt idx="3860">
                        <c:v>70402.831756591782</c:v>
                      </c:pt>
                      <c:pt idx="3861">
                        <c:v>69858.654266357422</c:v>
                      </c:pt>
                      <c:pt idx="3862">
                        <c:v>70132.777130126953</c:v>
                      </c:pt>
                      <c:pt idx="3863">
                        <c:v>70569.700469970703</c:v>
                      </c:pt>
                      <c:pt idx="3864">
                        <c:v>71088.777130126953</c:v>
                      </c:pt>
                      <c:pt idx="3865">
                        <c:v>71258.200759887695</c:v>
                      </c:pt>
                      <c:pt idx="3866">
                        <c:v>71626.047073364243</c:v>
                      </c:pt>
                      <c:pt idx="3867">
                        <c:v>71627.102493286133</c:v>
                      </c:pt>
                      <c:pt idx="3868">
                        <c:v>72380.256546020493</c:v>
                      </c:pt>
                      <c:pt idx="3869">
                        <c:v>55688.013046264648</c:v>
                      </c:pt>
                      <c:pt idx="3870">
                        <c:v>69970.486892700181</c:v>
                      </c:pt>
                      <c:pt idx="3871">
                        <c:v>70224.148025512681</c:v>
                      </c:pt>
                      <c:pt idx="3872">
                        <c:v>69967.543045043945</c:v>
                      </c:pt>
                      <c:pt idx="3873">
                        <c:v>69894.433181762695</c:v>
                      </c:pt>
                      <c:pt idx="3874">
                        <c:v>69820.899002075195</c:v>
                      </c:pt>
                      <c:pt idx="3875">
                        <c:v>68980.067947387695</c:v>
                      </c:pt>
                      <c:pt idx="3876">
                        <c:v>68980.067947387695</c:v>
                      </c:pt>
                      <c:pt idx="3877">
                        <c:v>68980.067947387695</c:v>
                      </c:pt>
                      <c:pt idx="3878">
                        <c:v>68980.067947387695</c:v>
                      </c:pt>
                      <c:pt idx="3879">
                        <c:v>67713.86701965332</c:v>
                      </c:pt>
                      <c:pt idx="3880">
                        <c:v>67713.86701965332</c:v>
                      </c:pt>
                      <c:pt idx="3881">
                        <c:v>66487.86604309082</c:v>
                      </c:pt>
                      <c:pt idx="3882">
                        <c:v>66046.415115356445</c:v>
                      </c:pt>
                      <c:pt idx="3883">
                        <c:v>66046.356216430664</c:v>
                      </c:pt>
                      <c:pt idx="3884">
                        <c:v>65023.053680419915</c:v>
                      </c:pt>
                      <c:pt idx="3885">
                        <c:v>67534.074417114258</c:v>
                      </c:pt>
                      <c:pt idx="3886">
                        <c:v>57157.852401733398</c:v>
                      </c:pt>
                      <c:pt idx="3887">
                        <c:v>57157.852401733398</c:v>
                      </c:pt>
                      <c:pt idx="3888">
                        <c:v>57157.852340698242</c:v>
                      </c:pt>
                      <c:pt idx="3889">
                        <c:v>57157.852401733398</c:v>
                      </c:pt>
                      <c:pt idx="3890">
                        <c:v>57046.623397827148</c:v>
                      </c:pt>
                      <c:pt idx="3891">
                        <c:v>61320.219284057617</c:v>
                      </c:pt>
                      <c:pt idx="3892">
                        <c:v>66340.739303588867</c:v>
                      </c:pt>
                      <c:pt idx="3893">
                        <c:v>66340.739303588867</c:v>
                      </c:pt>
                      <c:pt idx="3894">
                        <c:v>66289.664047241211</c:v>
                      </c:pt>
                      <c:pt idx="3895">
                        <c:v>66650.664108276367</c:v>
                      </c:pt>
                      <c:pt idx="3896">
                        <c:v>65166.060531616211</c:v>
                      </c:pt>
                      <c:pt idx="3897">
                        <c:v>65226.169174194336</c:v>
                      </c:pt>
                      <c:pt idx="3898">
                        <c:v>65231.938522338867</c:v>
                      </c:pt>
                      <c:pt idx="3899">
                        <c:v>65275.169174194336</c:v>
                      </c:pt>
                      <c:pt idx="3900">
                        <c:v>69114.581146240234</c:v>
                      </c:pt>
                      <c:pt idx="3901">
                        <c:v>68850.581268310532</c:v>
                      </c:pt>
                      <c:pt idx="3902">
                        <c:v>69426.158538818345</c:v>
                      </c:pt>
                      <c:pt idx="3903">
                        <c:v>69337.312225341782</c:v>
                      </c:pt>
                      <c:pt idx="3904">
                        <c:v>68306.195999145508</c:v>
                      </c:pt>
                      <c:pt idx="3905">
                        <c:v>68673.349807739258</c:v>
                      </c:pt>
                      <c:pt idx="3906">
                        <c:v>67395.34797668457</c:v>
                      </c:pt>
                      <c:pt idx="3907">
                        <c:v>67996.424880981445</c:v>
                      </c:pt>
                      <c:pt idx="3908">
                        <c:v>67973.197647094727</c:v>
                      </c:pt>
                      <c:pt idx="3909">
                        <c:v>67728.521072387695</c:v>
                      </c:pt>
                      <c:pt idx="3910">
                        <c:v>67722.59797668457</c:v>
                      </c:pt>
                      <c:pt idx="3911">
                        <c:v>67533.520950317383</c:v>
                      </c:pt>
                      <c:pt idx="3912">
                        <c:v>68011.671340942383</c:v>
                      </c:pt>
                      <c:pt idx="3913">
                        <c:v>67130.505569458008</c:v>
                      </c:pt>
                      <c:pt idx="3914">
                        <c:v>66684.001052856445</c:v>
                      </c:pt>
                      <c:pt idx="3915">
                        <c:v>70005.797332763672</c:v>
                      </c:pt>
                      <c:pt idx="3916">
                        <c:v>70011.983856201172</c:v>
                      </c:pt>
                      <c:pt idx="3917">
                        <c:v>70014.864715576172</c:v>
                      </c:pt>
                      <c:pt idx="3918">
                        <c:v>70014.864654541016</c:v>
                      </c:pt>
                      <c:pt idx="3919">
                        <c:v>70021.264724731445</c:v>
                      </c:pt>
                      <c:pt idx="3920">
                        <c:v>70021.264724731445</c:v>
                      </c:pt>
                      <c:pt idx="3921">
                        <c:v>68417.343338012695</c:v>
                      </c:pt>
                      <c:pt idx="3922">
                        <c:v>68301.865203857422</c:v>
                      </c:pt>
                      <c:pt idx="3923">
                        <c:v>67609.865203857422</c:v>
                      </c:pt>
                      <c:pt idx="3924">
                        <c:v>67609.865264892578</c:v>
                      </c:pt>
                      <c:pt idx="3925">
                        <c:v>63989.476943969719</c:v>
                      </c:pt>
                      <c:pt idx="3926">
                        <c:v>63916.577041625969</c:v>
                      </c:pt>
                      <c:pt idx="3927">
                        <c:v>60003.411605834961</c:v>
                      </c:pt>
                      <c:pt idx="3928">
                        <c:v>67700.706657409668</c:v>
                      </c:pt>
                      <c:pt idx="3929">
                        <c:v>67019.501052856445</c:v>
                      </c:pt>
                      <c:pt idx="3930">
                        <c:v>67961.009170532227</c:v>
                      </c:pt>
                      <c:pt idx="3931">
                        <c:v>67962.932266235337</c:v>
                      </c:pt>
                      <c:pt idx="3932">
                        <c:v>67964.855361938477</c:v>
                      </c:pt>
                      <c:pt idx="3933">
                        <c:v>69352.780349731445</c:v>
                      </c:pt>
                      <c:pt idx="3934">
                        <c:v>69356.626541137695</c:v>
                      </c:pt>
                      <c:pt idx="3935">
                        <c:v>69360.472610473618</c:v>
                      </c:pt>
                      <c:pt idx="3936">
                        <c:v>69634.118667602525</c:v>
                      </c:pt>
                      <c:pt idx="3937">
                        <c:v>70134.041885375977</c:v>
                      </c:pt>
                      <c:pt idx="3938">
                        <c:v>69314.595840454087</c:v>
                      </c:pt>
                      <c:pt idx="3939">
                        <c:v>69909.865005493164</c:v>
                      </c:pt>
                      <c:pt idx="3940">
                        <c:v>69910.072036743164</c:v>
                      </c:pt>
                      <c:pt idx="3941">
                        <c:v>69337.431411743164</c:v>
                      </c:pt>
                      <c:pt idx="3942">
                        <c:v>68725.662490844727</c:v>
                      </c:pt>
                      <c:pt idx="3943">
                        <c:v>67977.367874145508</c:v>
                      </c:pt>
                      <c:pt idx="3944">
                        <c:v>70494.882461547837</c:v>
                      </c:pt>
                      <c:pt idx="3945">
                        <c:v>66514.014724731445</c:v>
                      </c:pt>
                      <c:pt idx="3946">
                        <c:v>69979.111793518066</c:v>
                      </c:pt>
                      <c:pt idx="3947">
                        <c:v>68918.990798950195</c:v>
                      </c:pt>
                      <c:pt idx="3948">
                        <c:v>68918.990798950195</c:v>
                      </c:pt>
                      <c:pt idx="3949">
                        <c:v>59757.579025268555</c:v>
                      </c:pt>
                      <c:pt idx="3950">
                        <c:v>59757.579025268555</c:v>
                      </c:pt>
                      <c:pt idx="3951">
                        <c:v>60015.579025268555</c:v>
                      </c:pt>
                      <c:pt idx="3952">
                        <c:v>59361.481735229492</c:v>
                      </c:pt>
                      <c:pt idx="3953">
                        <c:v>59361.845993041992</c:v>
                      </c:pt>
                      <c:pt idx="3954">
                        <c:v>59362.438827514648</c:v>
                      </c:pt>
                      <c:pt idx="3955">
                        <c:v>59362.438827514648</c:v>
                      </c:pt>
                      <c:pt idx="3956">
                        <c:v>65642.408554077148</c:v>
                      </c:pt>
                      <c:pt idx="3957">
                        <c:v>65642.408554077148</c:v>
                      </c:pt>
                      <c:pt idx="3958">
                        <c:v>65642.408554077148</c:v>
                      </c:pt>
                      <c:pt idx="3959">
                        <c:v>65642.408554077148</c:v>
                      </c:pt>
                      <c:pt idx="3960">
                        <c:v>69587.409988403306</c:v>
                      </c:pt>
                      <c:pt idx="3961">
                        <c:v>69148.710891723618</c:v>
                      </c:pt>
                      <c:pt idx="3962">
                        <c:v>69099.787796020508</c:v>
                      </c:pt>
                      <c:pt idx="3963">
                        <c:v>68288.728347778306</c:v>
                      </c:pt>
                      <c:pt idx="3964">
                        <c:v>68284.882156372056</c:v>
                      </c:pt>
                      <c:pt idx="3965">
                        <c:v>68005.959182739258</c:v>
                      </c:pt>
                      <c:pt idx="3966">
                        <c:v>56377.387191772461</c:v>
                      </c:pt>
                      <c:pt idx="3967">
                        <c:v>56754.590377807617</c:v>
                      </c:pt>
                      <c:pt idx="3968">
                        <c:v>56265.590377807617</c:v>
                      </c:pt>
                      <c:pt idx="3969">
                        <c:v>56911.590316772461</c:v>
                      </c:pt>
                      <c:pt idx="3970">
                        <c:v>57562.591415405273</c:v>
                      </c:pt>
                      <c:pt idx="3971">
                        <c:v>62062.992721557617</c:v>
                      </c:pt>
                      <c:pt idx="3972">
                        <c:v>62062.992721557617</c:v>
                      </c:pt>
                      <c:pt idx="3973">
                        <c:v>65127.874618530273</c:v>
                      </c:pt>
                      <c:pt idx="3974">
                        <c:v>66304.437606811523</c:v>
                      </c:pt>
                      <c:pt idx="3975">
                        <c:v>55331.387924194336</c:v>
                      </c:pt>
                      <c:pt idx="3976">
                        <c:v>70632.574539184556</c:v>
                      </c:pt>
                      <c:pt idx="3977">
                        <c:v>70065.873367309556</c:v>
                      </c:pt>
                      <c:pt idx="3978">
                        <c:v>70712.319900512695</c:v>
                      </c:pt>
                      <c:pt idx="3979">
                        <c:v>70135.317947387695</c:v>
                      </c:pt>
                      <c:pt idx="3980">
                        <c:v>69552.241973876953</c:v>
                      </c:pt>
                      <c:pt idx="3981">
                        <c:v>69314.461212158203</c:v>
                      </c:pt>
                      <c:pt idx="3982">
                        <c:v>69149.829864501953</c:v>
                      </c:pt>
                      <c:pt idx="3983">
                        <c:v>68962.753936767564</c:v>
                      </c:pt>
                      <c:pt idx="3984">
                        <c:v>68823.795440673814</c:v>
                      </c:pt>
                      <c:pt idx="3985">
                        <c:v>68830.952911376953</c:v>
                      </c:pt>
                      <c:pt idx="3986">
                        <c:v>68778.765411376953</c:v>
                      </c:pt>
                      <c:pt idx="3987">
                        <c:v>69404.06657409668</c:v>
                      </c:pt>
                      <c:pt idx="3988">
                        <c:v>69339.06632995604</c:v>
                      </c:pt>
                      <c:pt idx="3989">
                        <c:v>69812.77799987793</c:v>
                      </c:pt>
                      <c:pt idx="3990">
                        <c:v>68870.605255126953</c:v>
                      </c:pt>
                      <c:pt idx="3991">
                        <c:v>68519.906036376953</c:v>
                      </c:pt>
                      <c:pt idx="3992">
                        <c:v>68624.491287231445</c:v>
                      </c:pt>
                      <c:pt idx="3993">
                        <c:v>69353.877716064453</c:v>
                      </c:pt>
                      <c:pt idx="3994">
                        <c:v>69353.877716064453</c:v>
                      </c:pt>
                      <c:pt idx="3995">
                        <c:v>70174.297210693359</c:v>
                      </c:pt>
                      <c:pt idx="3996">
                        <c:v>67687.634857177734</c:v>
                      </c:pt>
                      <c:pt idx="3997">
                        <c:v>58670.621444702148</c:v>
                      </c:pt>
                      <c:pt idx="3998">
                        <c:v>57815.620956420898</c:v>
                      </c:pt>
                      <c:pt idx="3999">
                        <c:v>57815.620956420898</c:v>
                      </c:pt>
                      <c:pt idx="4000">
                        <c:v>57815.620956420898</c:v>
                      </c:pt>
                      <c:pt idx="4001">
                        <c:v>66615.555282592773</c:v>
                      </c:pt>
                      <c:pt idx="4002">
                        <c:v>67493.105026245117</c:v>
                      </c:pt>
                      <c:pt idx="4003">
                        <c:v>67133.345321655273</c:v>
                      </c:pt>
                      <c:pt idx="4004">
                        <c:v>70669.786209106445</c:v>
                      </c:pt>
                      <c:pt idx="4005">
                        <c:v>70653.181472778306</c:v>
                      </c:pt>
                      <c:pt idx="4006">
                        <c:v>70651.258499145508</c:v>
                      </c:pt>
                      <c:pt idx="4007">
                        <c:v>70472.658645629883</c:v>
                      </c:pt>
                      <c:pt idx="4008">
                        <c:v>70474.581619262695</c:v>
                      </c:pt>
                      <c:pt idx="4009">
                        <c:v>70601.915237426758</c:v>
                      </c:pt>
                      <c:pt idx="4010">
                        <c:v>70601.915237426758</c:v>
                      </c:pt>
                      <c:pt idx="4011">
                        <c:v>69054.290237426758</c:v>
                      </c:pt>
                      <c:pt idx="4012">
                        <c:v>69054.290237426758</c:v>
                      </c:pt>
                      <c:pt idx="4013">
                        <c:v>69058.136428833008</c:v>
                      </c:pt>
                      <c:pt idx="4014">
                        <c:v>69060.059402465806</c:v>
                      </c:pt>
                      <c:pt idx="4015">
                        <c:v>57066.266525268555</c:v>
                      </c:pt>
                      <c:pt idx="4016">
                        <c:v>57334.266525268555</c:v>
                      </c:pt>
                      <c:pt idx="4017">
                        <c:v>69800.438552856445</c:v>
                      </c:pt>
                      <c:pt idx="4018">
                        <c:v>69800.438552856445</c:v>
                      </c:pt>
                      <c:pt idx="4019">
                        <c:v>69800.438552856445</c:v>
                      </c:pt>
                      <c:pt idx="4020">
                        <c:v>69673.379959106445</c:v>
                      </c:pt>
                      <c:pt idx="4021">
                        <c:v>69302.379837036118</c:v>
                      </c:pt>
                      <c:pt idx="4022">
                        <c:v>71525.923049926758</c:v>
                      </c:pt>
                      <c:pt idx="4023">
                        <c:v>70817.076858520508</c:v>
                      </c:pt>
                      <c:pt idx="4024">
                        <c:v>69848.106521606445</c:v>
                      </c:pt>
                      <c:pt idx="4025">
                        <c:v>69821.106521606445</c:v>
                      </c:pt>
                      <c:pt idx="4026">
                        <c:v>67891.925003051758</c:v>
                      </c:pt>
                      <c:pt idx="4027">
                        <c:v>67149.097854614258</c:v>
                      </c:pt>
                      <c:pt idx="4028">
                        <c:v>70091.158325195298</c:v>
                      </c:pt>
                      <c:pt idx="4029">
                        <c:v>70093.081420898438</c:v>
                      </c:pt>
                      <c:pt idx="4030">
                        <c:v>70093.081420898438</c:v>
                      </c:pt>
                      <c:pt idx="4031">
                        <c:v>69152.632278442368</c:v>
                      </c:pt>
                      <c:pt idx="4032">
                        <c:v>68487.634231567368</c:v>
                      </c:pt>
                      <c:pt idx="4033">
                        <c:v>68211.709426879868</c:v>
                      </c:pt>
                      <c:pt idx="4034">
                        <c:v>68740.977279663086</c:v>
                      </c:pt>
                      <c:pt idx="4035">
                        <c:v>68919.360427856445</c:v>
                      </c:pt>
                      <c:pt idx="4036">
                        <c:v>69134.374969482422</c:v>
                      </c:pt>
                      <c:pt idx="4037">
                        <c:v>69706.767410278306</c:v>
                      </c:pt>
                      <c:pt idx="4038">
                        <c:v>69706.767410278306</c:v>
                      </c:pt>
                      <c:pt idx="4039">
                        <c:v>69710.767288208008</c:v>
                      </c:pt>
                      <c:pt idx="4040">
                        <c:v>69596.767288208008</c:v>
                      </c:pt>
                      <c:pt idx="4041">
                        <c:v>69216.767410278306</c:v>
                      </c:pt>
                      <c:pt idx="4042">
                        <c:v>68467.466323852539</c:v>
                      </c:pt>
                      <c:pt idx="4043">
                        <c:v>70165.857009887695</c:v>
                      </c:pt>
                      <c:pt idx="4044">
                        <c:v>65713.507888793945</c:v>
                      </c:pt>
                      <c:pt idx="4045">
                        <c:v>58484.585433959961</c:v>
                      </c:pt>
                      <c:pt idx="4046">
                        <c:v>61642.132431030273</c:v>
                      </c:pt>
                      <c:pt idx="4047">
                        <c:v>61380.132369995117</c:v>
                      </c:pt>
                      <c:pt idx="4048">
                        <c:v>61380.132308959961</c:v>
                      </c:pt>
                      <c:pt idx="4049">
                        <c:v>67535.670318603516</c:v>
                      </c:pt>
                      <c:pt idx="4050">
                        <c:v>69761.999832153306</c:v>
                      </c:pt>
                      <c:pt idx="4051">
                        <c:v>68937.392227172837</c:v>
                      </c:pt>
                      <c:pt idx="4052">
                        <c:v>68937.392288208008</c:v>
                      </c:pt>
                      <c:pt idx="4053">
                        <c:v>68781.362426757813</c:v>
                      </c:pt>
                      <c:pt idx="4054">
                        <c:v>68783.285583496094</c:v>
                      </c:pt>
                      <c:pt idx="4055">
                        <c:v>66379.36491394043</c:v>
                      </c:pt>
                      <c:pt idx="4056">
                        <c:v>68946.549789428711</c:v>
                      </c:pt>
                      <c:pt idx="4057">
                        <c:v>68946.549789428711</c:v>
                      </c:pt>
                      <c:pt idx="4058">
                        <c:v>68946.549789428711</c:v>
                      </c:pt>
                      <c:pt idx="4059">
                        <c:v>68946.549789428711</c:v>
                      </c:pt>
                      <c:pt idx="4060">
                        <c:v>69229.549789428711</c:v>
                      </c:pt>
                      <c:pt idx="4061">
                        <c:v>69072.085525512695</c:v>
                      </c:pt>
                      <c:pt idx="4062">
                        <c:v>69072.085525512695</c:v>
                      </c:pt>
                      <c:pt idx="4063">
                        <c:v>69617.460525512695</c:v>
                      </c:pt>
                      <c:pt idx="4064">
                        <c:v>70373.022048950195</c:v>
                      </c:pt>
                      <c:pt idx="4065">
                        <c:v>65216.53454589843</c:v>
                      </c:pt>
                      <c:pt idx="4066">
                        <c:v>65418.148208618157</c:v>
                      </c:pt>
                      <c:pt idx="4067">
                        <c:v>65643.634414672852</c:v>
                      </c:pt>
                      <c:pt idx="4068">
                        <c:v>65689.711380004883</c:v>
                      </c:pt>
                      <c:pt idx="4069">
                        <c:v>64500.103103637688</c:v>
                      </c:pt>
                      <c:pt idx="4070">
                        <c:v>64509.103103637688</c:v>
                      </c:pt>
                      <c:pt idx="4071">
                        <c:v>64654.302322387688</c:v>
                      </c:pt>
                      <c:pt idx="4072">
                        <c:v>65037.105056762688</c:v>
                      </c:pt>
                      <c:pt idx="4073">
                        <c:v>58552.659591674805</c:v>
                      </c:pt>
                      <c:pt idx="4074">
                        <c:v>58557.813888549805</c:v>
                      </c:pt>
                      <c:pt idx="4075">
                        <c:v>57982.367477416992</c:v>
                      </c:pt>
                      <c:pt idx="4076">
                        <c:v>58538.826156616211</c:v>
                      </c:pt>
                      <c:pt idx="4077">
                        <c:v>63911.202987670898</c:v>
                      </c:pt>
                      <c:pt idx="4078">
                        <c:v>63907.356674194336</c:v>
                      </c:pt>
                      <c:pt idx="4079">
                        <c:v>70146.598648071289</c:v>
                      </c:pt>
                      <c:pt idx="4080">
                        <c:v>70942.080947875977</c:v>
                      </c:pt>
                      <c:pt idx="4081">
                        <c:v>70404.506729125977</c:v>
                      </c:pt>
                      <c:pt idx="4082">
                        <c:v>70072.507156372056</c:v>
                      </c:pt>
                      <c:pt idx="4083">
                        <c:v>69522.005203247056</c:v>
                      </c:pt>
                      <c:pt idx="4084">
                        <c:v>68870.353469848633</c:v>
                      </c:pt>
                      <c:pt idx="4085">
                        <c:v>69359.110122680664</c:v>
                      </c:pt>
                      <c:pt idx="4086">
                        <c:v>69357.628677368164</c:v>
                      </c:pt>
                      <c:pt idx="4087">
                        <c:v>69459.151626586914</c:v>
                      </c:pt>
                      <c:pt idx="4088">
                        <c:v>69455.305923461914</c:v>
                      </c:pt>
                      <c:pt idx="4089">
                        <c:v>70068.261596679688</c:v>
                      </c:pt>
                      <c:pt idx="4090">
                        <c:v>70072.108276367188</c:v>
                      </c:pt>
                      <c:pt idx="4091">
                        <c:v>70068.262084960938</c:v>
                      </c:pt>
                      <c:pt idx="4092">
                        <c:v>69057.110961914048</c:v>
                      </c:pt>
                      <c:pt idx="4093">
                        <c:v>68957.511108398438</c:v>
                      </c:pt>
                      <c:pt idx="4094">
                        <c:v>67188.586303710938</c:v>
                      </c:pt>
                      <c:pt idx="4095">
                        <c:v>69958.368789672837</c:v>
                      </c:pt>
                      <c:pt idx="4096">
                        <c:v>69839.368850708008</c:v>
                      </c:pt>
                      <c:pt idx="4097">
                        <c:v>71261.591995239258</c:v>
                      </c:pt>
                      <c:pt idx="4098">
                        <c:v>71207.745803833008</c:v>
                      </c:pt>
                      <c:pt idx="4099">
                        <c:v>71137.151443481445</c:v>
                      </c:pt>
                      <c:pt idx="4100">
                        <c:v>70169.402908325195</c:v>
                      </c:pt>
                      <c:pt idx="4101">
                        <c:v>68261.73095703125</c:v>
                      </c:pt>
                      <c:pt idx="4102">
                        <c:v>68261.73095703125</c:v>
                      </c:pt>
                      <c:pt idx="4103">
                        <c:v>67892.654174804688</c:v>
                      </c:pt>
                      <c:pt idx="4104">
                        <c:v>68557.65405273436</c:v>
                      </c:pt>
                      <c:pt idx="4105">
                        <c:v>69029.541870117188</c:v>
                      </c:pt>
                      <c:pt idx="4106">
                        <c:v>69809.090408325195</c:v>
                      </c:pt>
                      <c:pt idx="4107">
                        <c:v>69923.090652465806</c:v>
                      </c:pt>
                      <c:pt idx="4108">
                        <c:v>69990.167800903306</c:v>
                      </c:pt>
                      <c:pt idx="4109">
                        <c:v>69517.506576538086</c:v>
                      </c:pt>
                      <c:pt idx="4110">
                        <c:v>69409.299903869629</c:v>
                      </c:pt>
                      <c:pt idx="4111">
                        <c:v>69290.697341918945</c:v>
                      </c:pt>
                      <c:pt idx="4112">
                        <c:v>68399.520492553711</c:v>
                      </c:pt>
                      <c:pt idx="4113">
                        <c:v>67064.367263793945</c:v>
                      </c:pt>
                      <c:pt idx="4114">
                        <c:v>66315.720352172837</c:v>
                      </c:pt>
                      <c:pt idx="4115">
                        <c:v>67263.894119262695</c:v>
                      </c:pt>
                      <c:pt idx="4116">
                        <c:v>69265.617401123047</c:v>
                      </c:pt>
                      <c:pt idx="4117">
                        <c:v>68669.117462158203</c:v>
                      </c:pt>
                      <c:pt idx="4118">
                        <c:v>68277.316619873047</c:v>
                      </c:pt>
                      <c:pt idx="4119">
                        <c:v>68298.117462158203</c:v>
                      </c:pt>
                      <c:pt idx="4120">
                        <c:v>68298.117462158203</c:v>
                      </c:pt>
                      <c:pt idx="4121">
                        <c:v>68362.795684814453</c:v>
                      </c:pt>
                      <c:pt idx="4122">
                        <c:v>68362.795684814453</c:v>
                      </c:pt>
                      <c:pt idx="4123">
                        <c:v>67566.841995239258</c:v>
                      </c:pt>
                      <c:pt idx="4124">
                        <c:v>67512.995742797852</c:v>
                      </c:pt>
                      <c:pt idx="4125">
                        <c:v>68098.129760742188</c:v>
                      </c:pt>
                      <c:pt idx="4126">
                        <c:v>67598.851684570298</c:v>
                      </c:pt>
                      <c:pt idx="4127">
                        <c:v>67295.8515625</c:v>
                      </c:pt>
                      <c:pt idx="4128">
                        <c:v>67293.297622680664</c:v>
                      </c:pt>
                      <c:pt idx="4129">
                        <c:v>67295.220718383775</c:v>
                      </c:pt>
                      <c:pt idx="4130">
                        <c:v>69291.816009521484</c:v>
                      </c:pt>
                      <c:pt idx="4131">
                        <c:v>69592.893035888672</c:v>
                      </c:pt>
                      <c:pt idx="4132">
                        <c:v>69601.216140747056</c:v>
                      </c:pt>
                      <c:pt idx="4133">
                        <c:v>69593.523757934556</c:v>
                      </c:pt>
                      <c:pt idx="4134">
                        <c:v>56097.337997436523</c:v>
                      </c:pt>
                      <c:pt idx="4135">
                        <c:v>56097.427780151367</c:v>
                      </c:pt>
                      <c:pt idx="4136">
                        <c:v>56933.428695678711</c:v>
                      </c:pt>
                      <c:pt idx="4137">
                        <c:v>66704.846237182617</c:v>
                      </c:pt>
                      <c:pt idx="4138">
                        <c:v>68679.002822875977</c:v>
                      </c:pt>
                      <c:pt idx="4139">
                        <c:v>68424.002822875977</c:v>
                      </c:pt>
                      <c:pt idx="4140">
                        <c:v>70758.913299560532</c:v>
                      </c:pt>
                      <c:pt idx="4141">
                        <c:v>70479.372039794922</c:v>
                      </c:pt>
                      <c:pt idx="4142">
                        <c:v>70662.294891357422</c:v>
                      </c:pt>
                      <c:pt idx="4143">
                        <c:v>71762.294891357422</c:v>
                      </c:pt>
                      <c:pt idx="4144">
                        <c:v>71254.121307373032</c:v>
                      </c:pt>
                      <c:pt idx="4145">
                        <c:v>71013.193328857422</c:v>
                      </c:pt>
                      <c:pt idx="4146">
                        <c:v>70429.440399169922</c:v>
                      </c:pt>
                      <c:pt idx="4147">
                        <c:v>71016.664031982422</c:v>
                      </c:pt>
                      <c:pt idx="4148">
                        <c:v>70737.586700439453</c:v>
                      </c:pt>
                      <c:pt idx="4149">
                        <c:v>71849.909500122056</c:v>
                      </c:pt>
                      <c:pt idx="4150">
                        <c:v>72003.756179809556</c:v>
                      </c:pt>
                      <c:pt idx="4151">
                        <c:v>71356.580398559556</c:v>
                      </c:pt>
                      <c:pt idx="4152">
                        <c:v>70959.220779418945</c:v>
                      </c:pt>
                      <c:pt idx="4153">
                        <c:v>56115.953720092773</c:v>
                      </c:pt>
                      <c:pt idx="4154">
                        <c:v>56519.378463745117</c:v>
                      </c:pt>
                      <c:pt idx="4155">
                        <c:v>64551.733985900872</c:v>
                      </c:pt>
                      <c:pt idx="4156">
                        <c:v>64180.733985900872</c:v>
                      </c:pt>
                      <c:pt idx="4157">
                        <c:v>64180.733985900872</c:v>
                      </c:pt>
                      <c:pt idx="4158">
                        <c:v>64811.150001525872</c:v>
                      </c:pt>
                      <c:pt idx="4159">
                        <c:v>64507.099098205559</c:v>
                      </c:pt>
                      <c:pt idx="4160">
                        <c:v>65407.865921020501</c:v>
                      </c:pt>
                      <c:pt idx="4161">
                        <c:v>65658.365921020508</c:v>
                      </c:pt>
                      <c:pt idx="4162">
                        <c:v>66404.181106567368</c:v>
                      </c:pt>
                      <c:pt idx="4163">
                        <c:v>67084.681716918945</c:v>
                      </c:pt>
                      <c:pt idx="4164">
                        <c:v>66941.496658325195</c:v>
                      </c:pt>
                      <c:pt idx="4165">
                        <c:v>66789.732498168945</c:v>
                      </c:pt>
                      <c:pt idx="4166">
                        <c:v>65961.232498168945</c:v>
                      </c:pt>
                      <c:pt idx="4167">
                        <c:v>64912.551895141594</c:v>
                      </c:pt>
                      <c:pt idx="4168">
                        <c:v>58208.998336791992</c:v>
                      </c:pt>
                      <c:pt idx="4169">
                        <c:v>58208.998458862305</c:v>
                      </c:pt>
                      <c:pt idx="4170">
                        <c:v>64097.487655639648</c:v>
                      </c:pt>
                      <c:pt idx="4171">
                        <c:v>64456.56462097168</c:v>
                      </c:pt>
                      <c:pt idx="4172">
                        <c:v>64988.56462097168</c:v>
                      </c:pt>
                      <c:pt idx="4173">
                        <c:v>64990.638778686523</c:v>
                      </c:pt>
                      <c:pt idx="4174">
                        <c:v>64988.715744018555</c:v>
                      </c:pt>
                      <c:pt idx="4175">
                        <c:v>64759.715744018555</c:v>
                      </c:pt>
                      <c:pt idx="4176">
                        <c:v>64763.561874389648</c:v>
                      </c:pt>
                      <c:pt idx="4177">
                        <c:v>65300.561874389648</c:v>
                      </c:pt>
                      <c:pt idx="4178">
                        <c:v>65300.561874389648</c:v>
                      </c:pt>
                      <c:pt idx="4179">
                        <c:v>65294.426681518555</c:v>
                      </c:pt>
                      <c:pt idx="4180">
                        <c:v>65687.35075378418</c:v>
                      </c:pt>
                      <c:pt idx="4181">
                        <c:v>66003.927719116211</c:v>
                      </c:pt>
                      <c:pt idx="4182">
                        <c:v>66002.004501342773</c:v>
                      </c:pt>
                      <c:pt idx="4183">
                        <c:v>65046.154098510742</c:v>
                      </c:pt>
                      <c:pt idx="4184">
                        <c:v>69760.730728149414</c:v>
                      </c:pt>
                      <c:pt idx="4185">
                        <c:v>67404.311065673814</c:v>
                      </c:pt>
                      <c:pt idx="4186">
                        <c:v>67242.987472534165</c:v>
                      </c:pt>
                      <c:pt idx="4187">
                        <c:v>66337.986984252915</c:v>
                      </c:pt>
                      <c:pt idx="4188">
                        <c:v>66337.986984252915</c:v>
                      </c:pt>
                      <c:pt idx="4189">
                        <c:v>66305.986984252915</c:v>
                      </c:pt>
                      <c:pt idx="4190">
                        <c:v>67119.809646606445</c:v>
                      </c:pt>
                      <c:pt idx="4191">
                        <c:v>67160.809524536118</c:v>
                      </c:pt>
                      <c:pt idx="4192">
                        <c:v>67151.809646606445</c:v>
                      </c:pt>
                      <c:pt idx="4193">
                        <c:v>66916.605056762695</c:v>
                      </c:pt>
                      <c:pt idx="4194">
                        <c:v>66916.135330200195</c:v>
                      </c:pt>
                      <c:pt idx="4195">
                        <c:v>66916.135269165039</c:v>
                      </c:pt>
                      <c:pt idx="4196">
                        <c:v>66918.936111450195</c:v>
                      </c:pt>
                      <c:pt idx="4197">
                        <c:v>59770.376220703125</c:v>
                      </c:pt>
                      <c:pt idx="4198">
                        <c:v>59770.376281738281</c:v>
                      </c:pt>
                      <c:pt idx="4199">
                        <c:v>62056.296142578125</c:v>
                      </c:pt>
                      <c:pt idx="4200">
                        <c:v>71910.318923950195</c:v>
                      </c:pt>
                      <c:pt idx="4201">
                        <c:v>71917.536697387695</c:v>
                      </c:pt>
                      <c:pt idx="4202">
                        <c:v>71419.536697387695</c:v>
                      </c:pt>
                      <c:pt idx="4203">
                        <c:v>71419.000564575195</c:v>
                      </c:pt>
                      <c:pt idx="4204">
                        <c:v>70092.35929870604</c:v>
                      </c:pt>
                      <c:pt idx="4205">
                        <c:v>70094.28239440918</c:v>
                      </c:pt>
                      <c:pt idx="4206">
                        <c:v>69703.28166198729</c:v>
                      </c:pt>
                      <c:pt idx="4207">
                        <c:v>69699.43547058104</c:v>
                      </c:pt>
                      <c:pt idx="4208">
                        <c:v>68602.958328247056</c:v>
                      </c:pt>
                      <c:pt idx="4209">
                        <c:v>68725.958328247056</c:v>
                      </c:pt>
                      <c:pt idx="4210">
                        <c:v>68722.112136840806</c:v>
                      </c:pt>
                      <c:pt idx="4211">
                        <c:v>64534.683914184563</c:v>
                      </c:pt>
                      <c:pt idx="4212">
                        <c:v>66185.643569946289</c:v>
                      </c:pt>
                      <c:pt idx="4213">
                        <c:v>64683.329574584961</c:v>
                      </c:pt>
                      <c:pt idx="4214">
                        <c:v>65126.634323120117</c:v>
                      </c:pt>
                      <c:pt idx="4215">
                        <c:v>68007.665679931641</c:v>
                      </c:pt>
                      <c:pt idx="4216">
                        <c:v>67913.742584228516</c:v>
                      </c:pt>
                      <c:pt idx="4217">
                        <c:v>69804.092819213867</c:v>
                      </c:pt>
                      <c:pt idx="4218">
                        <c:v>69807.939010620117</c:v>
                      </c:pt>
                      <c:pt idx="4219">
                        <c:v>69317.333984375</c:v>
                      </c:pt>
                      <c:pt idx="4220">
                        <c:v>69358.033981323242</c:v>
                      </c:pt>
                      <c:pt idx="4221">
                        <c:v>69361.880233764648</c:v>
                      </c:pt>
                      <c:pt idx="4222">
                        <c:v>67549.879226684556</c:v>
                      </c:pt>
                      <c:pt idx="4223">
                        <c:v>67549.264114379868</c:v>
                      </c:pt>
                      <c:pt idx="4224">
                        <c:v>57623.521041870117</c:v>
                      </c:pt>
                      <c:pt idx="4225">
                        <c:v>64839.895065307617</c:v>
                      </c:pt>
                      <c:pt idx="4226">
                        <c:v>63860.981369018555</c:v>
                      </c:pt>
                      <c:pt idx="4227">
                        <c:v>63809.058212280273</c:v>
                      </c:pt>
                      <c:pt idx="4228">
                        <c:v>64691.878402709961</c:v>
                      </c:pt>
                      <c:pt idx="4229">
                        <c:v>64691.878524780273</c:v>
                      </c:pt>
                      <c:pt idx="4230">
                        <c:v>70082.742691040039</c:v>
                      </c:pt>
                      <c:pt idx="4231">
                        <c:v>71019.727676391602</c:v>
                      </c:pt>
                      <c:pt idx="4232">
                        <c:v>68472.987670898438</c:v>
                      </c:pt>
                      <c:pt idx="4233">
                        <c:v>71179.973709106445</c:v>
                      </c:pt>
                      <c:pt idx="4234">
                        <c:v>71181.847732543945</c:v>
                      </c:pt>
                      <c:pt idx="4235">
                        <c:v>59005.25163269043</c:v>
                      </c:pt>
                      <c:pt idx="4236">
                        <c:v>59283.61149597168</c:v>
                      </c:pt>
                      <c:pt idx="4237">
                        <c:v>67836.076644897461</c:v>
                      </c:pt>
                      <c:pt idx="4238">
                        <c:v>67836.076644897461</c:v>
                      </c:pt>
                      <c:pt idx="4239">
                        <c:v>66574.393051147461</c:v>
                      </c:pt>
                      <c:pt idx="4240">
                        <c:v>66574.393051147461</c:v>
                      </c:pt>
                      <c:pt idx="4241">
                        <c:v>66547.393173217773</c:v>
                      </c:pt>
                      <c:pt idx="4242">
                        <c:v>66628.644157409668</c:v>
                      </c:pt>
                      <c:pt idx="4243">
                        <c:v>66257.644157409668</c:v>
                      </c:pt>
                      <c:pt idx="4244">
                        <c:v>65389.432357788079</c:v>
                      </c:pt>
                      <c:pt idx="4245">
                        <c:v>67027.174514770508</c:v>
                      </c:pt>
                      <c:pt idx="4246">
                        <c:v>56518.078414916992</c:v>
                      </c:pt>
                      <c:pt idx="4247">
                        <c:v>56399.078414916992</c:v>
                      </c:pt>
                      <c:pt idx="4248">
                        <c:v>56408.078781127922</c:v>
                      </c:pt>
                      <c:pt idx="4249">
                        <c:v>55759.47819519043</c:v>
                      </c:pt>
                      <c:pt idx="4250">
                        <c:v>55659.537521362305</c:v>
                      </c:pt>
                      <c:pt idx="4251">
                        <c:v>55267.736740112305</c:v>
                      </c:pt>
                      <c:pt idx="4252">
                        <c:v>55624.037460327148</c:v>
                      </c:pt>
                      <c:pt idx="4253">
                        <c:v>65783.537643432617</c:v>
                      </c:pt>
                      <c:pt idx="4254">
                        <c:v>67015.729049682617</c:v>
                      </c:pt>
                      <c:pt idx="4255">
                        <c:v>67015.729049682617</c:v>
                      </c:pt>
                      <c:pt idx="4256">
                        <c:v>67015.728988647461</c:v>
                      </c:pt>
                      <c:pt idx="4257">
                        <c:v>67015.729049682617</c:v>
                      </c:pt>
                      <c:pt idx="4258">
                        <c:v>67824.934066772461</c:v>
                      </c:pt>
                      <c:pt idx="4259">
                        <c:v>67602.964706420898</c:v>
                      </c:pt>
                      <c:pt idx="4260">
                        <c:v>69177.563331603989</c:v>
                      </c:pt>
                      <c:pt idx="4261">
                        <c:v>69517.440895080566</c:v>
                      </c:pt>
                      <c:pt idx="4262">
                        <c:v>69517.441017150879</c:v>
                      </c:pt>
                      <c:pt idx="4263">
                        <c:v>69269.997146606445</c:v>
                      </c:pt>
                      <c:pt idx="4264">
                        <c:v>67925.267929077148</c:v>
                      </c:pt>
                      <c:pt idx="4265">
                        <c:v>67798.421737670898</c:v>
                      </c:pt>
                      <c:pt idx="4266">
                        <c:v>67746.498641967773</c:v>
                      </c:pt>
                      <c:pt idx="4267">
                        <c:v>69424.055557250977</c:v>
                      </c:pt>
                      <c:pt idx="4268">
                        <c:v>69972.109466552734</c:v>
                      </c:pt>
                      <c:pt idx="4269">
                        <c:v>68132.105560302734</c:v>
                      </c:pt>
                      <c:pt idx="4270">
                        <c:v>68132.105560302734</c:v>
                      </c:pt>
                      <c:pt idx="4271">
                        <c:v>68132.105560302734</c:v>
                      </c:pt>
                      <c:pt idx="4272">
                        <c:v>68080.607513427734</c:v>
                      </c:pt>
                      <c:pt idx="4273">
                        <c:v>69952.999465942383</c:v>
                      </c:pt>
                      <c:pt idx="4274">
                        <c:v>69899.153335571289</c:v>
                      </c:pt>
                      <c:pt idx="4275">
                        <c:v>69210.957901000977</c:v>
                      </c:pt>
                      <c:pt idx="4276">
                        <c:v>68959.181716918945</c:v>
                      </c:pt>
                      <c:pt idx="4277">
                        <c:v>68963.027908325195</c:v>
                      </c:pt>
                      <c:pt idx="4278">
                        <c:v>69661.975662231445</c:v>
                      </c:pt>
                      <c:pt idx="4279">
                        <c:v>67621.117630004883</c:v>
                      </c:pt>
                      <c:pt idx="4280">
                        <c:v>66708.040725708008</c:v>
                      </c:pt>
                      <c:pt idx="4281">
                        <c:v>65899.362197875977</c:v>
                      </c:pt>
                      <c:pt idx="4282">
                        <c:v>65827.175674438477</c:v>
                      </c:pt>
                      <c:pt idx="4283">
                        <c:v>65136.021865844719</c:v>
                      </c:pt>
                      <c:pt idx="4284">
                        <c:v>65137.944900512688</c:v>
                      </c:pt>
                      <c:pt idx="4285">
                        <c:v>65508.944900512688</c:v>
                      </c:pt>
                      <c:pt idx="4286">
                        <c:v>65762.646072387695</c:v>
                      </c:pt>
                      <c:pt idx="4287">
                        <c:v>65760.877212524414</c:v>
                      </c:pt>
                      <c:pt idx="4288">
                        <c:v>65458.584548950188</c:v>
                      </c:pt>
                      <c:pt idx="4289">
                        <c:v>68425.949844360337</c:v>
                      </c:pt>
                      <c:pt idx="4290">
                        <c:v>68544.348907470703</c:v>
                      </c:pt>
                      <c:pt idx="4291">
                        <c:v>68544.348907470703</c:v>
                      </c:pt>
                      <c:pt idx="4292">
                        <c:v>68173.348907470703</c:v>
                      </c:pt>
                      <c:pt idx="4293">
                        <c:v>68050.348907470703</c:v>
                      </c:pt>
                      <c:pt idx="4294">
                        <c:v>68056.342666625977</c:v>
                      </c:pt>
                      <c:pt idx="4295">
                        <c:v>68593.344619750977</c:v>
                      </c:pt>
                      <c:pt idx="4296">
                        <c:v>68593.344619750977</c:v>
                      </c:pt>
                      <c:pt idx="4297">
                        <c:v>69523.645477294922</c:v>
                      </c:pt>
                      <c:pt idx="4298">
                        <c:v>69523.645538330078</c:v>
                      </c:pt>
                      <c:pt idx="4299">
                        <c:v>69523.645477294922</c:v>
                      </c:pt>
                      <c:pt idx="4300">
                        <c:v>58347.627487182617</c:v>
                      </c:pt>
                      <c:pt idx="4301">
                        <c:v>58347.627487182617</c:v>
                      </c:pt>
                      <c:pt idx="4302">
                        <c:v>64320.95671081543</c:v>
                      </c:pt>
                      <c:pt idx="4303">
                        <c:v>69626.828239440918</c:v>
                      </c:pt>
                      <c:pt idx="4304">
                        <c:v>70249.922988891602</c:v>
                      </c:pt>
                      <c:pt idx="4305">
                        <c:v>56299.53776550293</c:v>
                      </c:pt>
                      <c:pt idx="4306">
                        <c:v>64105.860702514648</c:v>
                      </c:pt>
                      <c:pt idx="4307">
                        <c:v>64105.860702514648</c:v>
                      </c:pt>
                      <c:pt idx="4308">
                        <c:v>64105.860702514648</c:v>
                      </c:pt>
                      <c:pt idx="4309">
                        <c:v>64105.860702514648</c:v>
                      </c:pt>
                      <c:pt idx="4310">
                        <c:v>64105.860702514648</c:v>
                      </c:pt>
                      <c:pt idx="4311">
                        <c:v>64673.536483764648</c:v>
                      </c:pt>
                      <c:pt idx="4312">
                        <c:v>64673.536483764648</c:v>
                      </c:pt>
                      <c:pt idx="4313">
                        <c:v>65352.839401245117</c:v>
                      </c:pt>
                      <c:pt idx="4314">
                        <c:v>65798.077682495117</c:v>
                      </c:pt>
                      <c:pt idx="4315">
                        <c:v>66059.076705932617</c:v>
                      </c:pt>
                      <c:pt idx="4316">
                        <c:v>66635.894027709961</c:v>
                      </c:pt>
                      <c:pt idx="4317">
                        <c:v>66635.894149780273</c:v>
                      </c:pt>
                      <c:pt idx="4318">
                        <c:v>66635.894027709961</c:v>
                      </c:pt>
                      <c:pt idx="4319">
                        <c:v>68739.768180847168</c:v>
                      </c:pt>
                      <c:pt idx="4320">
                        <c:v>64837.946640014648</c:v>
                      </c:pt>
                      <c:pt idx="4321">
                        <c:v>64465.02360534668</c:v>
                      </c:pt>
                      <c:pt idx="4322">
                        <c:v>64507.02360534668</c:v>
                      </c:pt>
                      <c:pt idx="4323">
                        <c:v>64511.023788452148</c:v>
                      </c:pt>
                      <c:pt idx="4324">
                        <c:v>64518.100814819336</c:v>
                      </c:pt>
                      <c:pt idx="4325">
                        <c:v>64518.100814819336</c:v>
                      </c:pt>
                      <c:pt idx="4326">
                        <c:v>64445.94694519043</c:v>
                      </c:pt>
                      <c:pt idx="4327">
                        <c:v>64589.346786499023</c:v>
                      </c:pt>
                      <c:pt idx="4328">
                        <c:v>64684.946762084961</c:v>
                      </c:pt>
                      <c:pt idx="4329">
                        <c:v>64681.100631713867</c:v>
                      </c:pt>
                      <c:pt idx="4330">
                        <c:v>64538.100570678711</c:v>
                      </c:pt>
                      <c:pt idx="4331">
                        <c:v>65052.514511108398</c:v>
                      </c:pt>
                      <c:pt idx="4332">
                        <c:v>64795.59147644043</c:v>
                      </c:pt>
                      <c:pt idx="4333">
                        <c:v>64558.307723999023</c:v>
                      </c:pt>
                      <c:pt idx="4334">
                        <c:v>69201.456314086914</c:v>
                      </c:pt>
                      <c:pt idx="4335">
                        <c:v>69567.731109619141</c:v>
                      </c:pt>
                      <c:pt idx="4336">
                        <c:v>69121.815963745117</c:v>
                      </c:pt>
                      <c:pt idx="4337">
                        <c:v>69121.815963745117</c:v>
                      </c:pt>
                      <c:pt idx="4338">
                        <c:v>68523.2109375</c:v>
                      </c:pt>
                      <c:pt idx="4339">
                        <c:v>68512.410934448242</c:v>
                      </c:pt>
                      <c:pt idx="4340">
                        <c:v>68516.257247924805</c:v>
                      </c:pt>
                      <c:pt idx="4341">
                        <c:v>68253.302322387695</c:v>
                      </c:pt>
                      <c:pt idx="4342">
                        <c:v>66461.174392700195</c:v>
                      </c:pt>
                      <c:pt idx="4343">
                        <c:v>65932.373733520508</c:v>
                      </c:pt>
                      <c:pt idx="4344">
                        <c:v>66487.820877075195</c:v>
                      </c:pt>
                      <c:pt idx="4345">
                        <c:v>66943.090530395508</c:v>
                      </c:pt>
                      <c:pt idx="4346">
                        <c:v>67842.113845825195</c:v>
                      </c:pt>
                      <c:pt idx="4347">
                        <c:v>68808.499588012695</c:v>
                      </c:pt>
                      <c:pt idx="4348">
                        <c:v>65992.481369018555</c:v>
                      </c:pt>
                      <c:pt idx="4349">
                        <c:v>65944.55827331543</c:v>
                      </c:pt>
                      <c:pt idx="4350">
                        <c:v>70068.103591918945</c:v>
                      </c:pt>
                      <c:pt idx="4351">
                        <c:v>69154.977371215806</c:v>
                      </c:pt>
                      <c:pt idx="4352">
                        <c:v>69001.900222778306</c:v>
                      </c:pt>
                      <c:pt idx="4353">
                        <c:v>68883.114089965806</c:v>
                      </c:pt>
                      <c:pt idx="4354">
                        <c:v>68844.114089965806</c:v>
                      </c:pt>
                      <c:pt idx="4355">
                        <c:v>69037.807693481445</c:v>
                      </c:pt>
                      <c:pt idx="4356">
                        <c:v>68804.884109497056</c:v>
                      </c:pt>
                      <c:pt idx="4357">
                        <c:v>69077.807205200195</c:v>
                      </c:pt>
                      <c:pt idx="4358">
                        <c:v>69032.730056762695</c:v>
                      </c:pt>
                      <c:pt idx="4359">
                        <c:v>69887.730056762695</c:v>
                      </c:pt>
                      <c:pt idx="4360">
                        <c:v>69913.207595825195</c:v>
                      </c:pt>
                      <c:pt idx="4361">
                        <c:v>70377.500076293945</c:v>
                      </c:pt>
                      <c:pt idx="4362">
                        <c:v>69875.930252075195</c:v>
                      </c:pt>
                      <c:pt idx="4363">
                        <c:v>69419.423416137695</c:v>
                      </c:pt>
                      <c:pt idx="4364">
                        <c:v>68380.453201293945</c:v>
                      </c:pt>
                      <c:pt idx="4365">
                        <c:v>70656.745437622056</c:v>
                      </c:pt>
                      <c:pt idx="4366">
                        <c:v>68561.746658325195</c:v>
                      </c:pt>
                      <c:pt idx="4367">
                        <c:v>68561.746658325195</c:v>
                      </c:pt>
                      <c:pt idx="4368">
                        <c:v>69063.649002075195</c:v>
                      </c:pt>
                      <c:pt idx="4369">
                        <c:v>68191.482009887695</c:v>
                      </c:pt>
                      <c:pt idx="4370">
                        <c:v>68191.482009887695</c:v>
                      </c:pt>
                      <c:pt idx="4371">
                        <c:v>68191.482009887695</c:v>
                      </c:pt>
                      <c:pt idx="4372">
                        <c:v>70109.367507934556</c:v>
                      </c:pt>
                      <c:pt idx="4373">
                        <c:v>70111.290603637695</c:v>
                      </c:pt>
                      <c:pt idx="4374">
                        <c:v>70391.136795043945</c:v>
                      </c:pt>
                      <c:pt idx="4375">
                        <c:v>69180.836013793945</c:v>
                      </c:pt>
                      <c:pt idx="4376">
                        <c:v>69547.623855590806</c:v>
                      </c:pt>
                      <c:pt idx="4377">
                        <c:v>69426.134841918945</c:v>
                      </c:pt>
                      <c:pt idx="4378">
                        <c:v>69167.511550903306</c:v>
                      </c:pt>
                      <c:pt idx="4379">
                        <c:v>69296.278884887695</c:v>
                      </c:pt>
                      <c:pt idx="4380">
                        <c:v>58949.124572753906</c:v>
                      </c:pt>
                      <c:pt idx="4381">
                        <c:v>58949.124572753906</c:v>
                      </c:pt>
                      <c:pt idx="4382">
                        <c:v>58949.124572753906</c:v>
                      </c:pt>
                      <c:pt idx="4383">
                        <c:v>58949.124572753906</c:v>
                      </c:pt>
                      <c:pt idx="4384">
                        <c:v>58953.12451171875</c:v>
                      </c:pt>
                      <c:pt idx="4385">
                        <c:v>59087.62451171875</c:v>
                      </c:pt>
                      <c:pt idx="4386">
                        <c:v>59078.62451171875</c:v>
                      </c:pt>
                      <c:pt idx="4387">
                        <c:v>59044.225204467773</c:v>
                      </c:pt>
                      <c:pt idx="4388">
                        <c:v>59044.225082397461</c:v>
                      </c:pt>
                      <c:pt idx="4389">
                        <c:v>67334.961288452148</c:v>
                      </c:pt>
                      <c:pt idx="4390">
                        <c:v>67333.03825378418</c:v>
                      </c:pt>
                      <c:pt idx="4391">
                        <c:v>68921.074905395508</c:v>
                      </c:pt>
                      <c:pt idx="4392">
                        <c:v>69548.094802856445</c:v>
                      </c:pt>
                      <c:pt idx="4393">
                        <c:v>69548.094802856445</c:v>
                      </c:pt>
                      <c:pt idx="4394">
                        <c:v>69818.094802856445</c:v>
                      </c:pt>
                      <c:pt idx="4395">
                        <c:v>69678.004516601548</c:v>
                      </c:pt>
                      <c:pt idx="4396">
                        <c:v>69308.927612304688</c:v>
                      </c:pt>
                      <c:pt idx="4397">
                        <c:v>69308.927612304688</c:v>
                      </c:pt>
                      <c:pt idx="4398">
                        <c:v>67942.089813232422</c:v>
                      </c:pt>
                      <c:pt idx="4399">
                        <c:v>68313.089813232422</c:v>
                      </c:pt>
                      <c:pt idx="4400">
                        <c:v>68311.166839599595</c:v>
                      </c:pt>
                      <c:pt idx="4401">
                        <c:v>68226.089920043945</c:v>
                      </c:pt>
                      <c:pt idx="4402">
                        <c:v>69142.397659301758</c:v>
                      </c:pt>
                      <c:pt idx="4403">
                        <c:v>64706.751571655273</c:v>
                      </c:pt>
                      <c:pt idx="4404">
                        <c:v>65360.464340209961</c:v>
                      </c:pt>
                      <c:pt idx="4405">
                        <c:v>65614.167465209961</c:v>
                      </c:pt>
                      <c:pt idx="4406">
                        <c:v>66506.934127807617</c:v>
                      </c:pt>
                      <c:pt idx="4407">
                        <c:v>64830.574203491211</c:v>
                      </c:pt>
                      <c:pt idx="4408">
                        <c:v>68679.577224731445</c:v>
                      </c:pt>
                      <c:pt idx="4409">
                        <c:v>68957.577285766602</c:v>
                      </c:pt>
                      <c:pt idx="4410">
                        <c:v>65035.974533081055</c:v>
                      </c:pt>
                      <c:pt idx="4411">
                        <c:v>65037.897506713867</c:v>
                      </c:pt>
                      <c:pt idx="4412">
                        <c:v>65039.820602416992</c:v>
                      </c:pt>
                      <c:pt idx="4413">
                        <c:v>65022.154220581055</c:v>
                      </c:pt>
                      <c:pt idx="4414">
                        <c:v>65024.077377319336</c:v>
                      </c:pt>
                      <c:pt idx="4415">
                        <c:v>65026.000411987305</c:v>
                      </c:pt>
                      <c:pt idx="4416">
                        <c:v>65688.02507019043</c:v>
                      </c:pt>
                      <c:pt idx="4417">
                        <c:v>65753.025985717773</c:v>
                      </c:pt>
                      <c:pt idx="4418">
                        <c:v>65756.872177124023</c:v>
                      </c:pt>
                      <c:pt idx="4419">
                        <c:v>65355.803329467773</c:v>
                      </c:pt>
                      <c:pt idx="4420">
                        <c:v>64774.450302124023</c:v>
                      </c:pt>
                      <c:pt idx="4421">
                        <c:v>64772.527267456055</c:v>
                      </c:pt>
                      <c:pt idx="4422">
                        <c:v>64777.405258178711</c:v>
                      </c:pt>
                      <c:pt idx="4423">
                        <c:v>64775.48210144043</c:v>
                      </c:pt>
                      <c:pt idx="4424">
                        <c:v>64657.789657592773</c:v>
                      </c:pt>
                      <c:pt idx="4425">
                        <c:v>70044.342361450195</c:v>
                      </c:pt>
                      <c:pt idx="4426">
                        <c:v>70046.265457153306</c:v>
                      </c:pt>
                      <c:pt idx="4427">
                        <c:v>70078.265457153306</c:v>
                      </c:pt>
                      <c:pt idx="4428">
                        <c:v>70823.066238403306</c:v>
                      </c:pt>
                      <c:pt idx="4429">
                        <c:v>71994.667800903306</c:v>
                      </c:pt>
                      <c:pt idx="4430">
                        <c:v>71994.667800903306</c:v>
                      </c:pt>
                      <c:pt idx="4431">
                        <c:v>71969.590896606445</c:v>
                      </c:pt>
                      <c:pt idx="4432">
                        <c:v>71971.137771606445</c:v>
                      </c:pt>
                      <c:pt idx="4433">
                        <c:v>71974.983963012695</c:v>
                      </c:pt>
                      <c:pt idx="4434">
                        <c:v>71974.983963012695</c:v>
                      </c:pt>
                      <c:pt idx="4435">
                        <c:v>71585.906936645508</c:v>
                      </c:pt>
                      <c:pt idx="4436">
                        <c:v>70757.558425903306</c:v>
                      </c:pt>
                      <c:pt idx="4437">
                        <c:v>70757.558425903306</c:v>
                      </c:pt>
                      <c:pt idx="4438">
                        <c:v>70190.981399536118</c:v>
                      </c:pt>
                      <c:pt idx="4439">
                        <c:v>69420.381912231445</c:v>
                      </c:pt>
                      <c:pt idx="4440">
                        <c:v>69028.962234497056</c:v>
                      </c:pt>
                      <c:pt idx="4441">
                        <c:v>68947.692947387695</c:v>
                      </c:pt>
                      <c:pt idx="4442">
                        <c:v>68949.009353637695</c:v>
                      </c:pt>
                      <c:pt idx="4443">
                        <c:v>68949.009353637695</c:v>
                      </c:pt>
                      <c:pt idx="4444">
                        <c:v>68673.395095825195</c:v>
                      </c:pt>
                      <c:pt idx="4445">
                        <c:v>64962.777908325188</c:v>
                      </c:pt>
                      <c:pt idx="4446">
                        <c:v>64962.777908325188</c:v>
                      </c:pt>
                      <c:pt idx="4447">
                        <c:v>65945.777908325195</c:v>
                      </c:pt>
                      <c:pt idx="4448">
                        <c:v>65953.020095825195</c:v>
                      </c:pt>
                      <c:pt idx="4449">
                        <c:v>70172.222244262695</c:v>
                      </c:pt>
                      <c:pt idx="4450">
                        <c:v>70176.068435668945</c:v>
                      </c:pt>
                      <c:pt idx="4451">
                        <c:v>70176.068435668945</c:v>
                      </c:pt>
                      <c:pt idx="4452">
                        <c:v>70174.145339965806</c:v>
                      </c:pt>
                      <c:pt idx="4453">
                        <c:v>69361.067459106445</c:v>
                      </c:pt>
                      <c:pt idx="4454">
                        <c:v>69113.137405395508</c:v>
                      </c:pt>
                      <c:pt idx="4455">
                        <c:v>70022.838455200195</c:v>
                      </c:pt>
                      <c:pt idx="4456">
                        <c:v>68781.913162231445</c:v>
                      </c:pt>
                      <c:pt idx="4457">
                        <c:v>70697.041336059556</c:v>
                      </c:pt>
                      <c:pt idx="4458">
                        <c:v>70176.042068481445</c:v>
                      </c:pt>
                      <c:pt idx="4459">
                        <c:v>69311.118728637695</c:v>
                      </c:pt>
                      <c:pt idx="4460">
                        <c:v>67501.253677368164</c:v>
                      </c:pt>
                      <c:pt idx="4461">
                        <c:v>67541.652603149414</c:v>
                      </c:pt>
                      <c:pt idx="4462">
                        <c:v>67124.576675415025</c:v>
                      </c:pt>
                      <c:pt idx="4463">
                        <c:v>66635.130386352525</c:v>
                      </c:pt>
                      <c:pt idx="4464">
                        <c:v>68133.221801757813</c:v>
                      </c:pt>
                      <c:pt idx="4465">
                        <c:v>68137.067749023438</c:v>
                      </c:pt>
                      <c:pt idx="4466">
                        <c:v>68172.222045898438</c:v>
                      </c:pt>
                      <c:pt idx="4467">
                        <c:v>68174.145629882813</c:v>
                      </c:pt>
                      <c:pt idx="4468">
                        <c:v>67382.222290039063</c:v>
                      </c:pt>
                      <c:pt idx="4469">
                        <c:v>67382.222534179688</c:v>
                      </c:pt>
                      <c:pt idx="4470">
                        <c:v>68900.136993408203</c:v>
                      </c:pt>
                      <c:pt idx="4471">
                        <c:v>69985.717140197739</c:v>
                      </c:pt>
                      <c:pt idx="4472">
                        <c:v>69933.794044494629</c:v>
                      </c:pt>
                      <c:pt idx="4473">
                        <c:v>69933.794044494629</c:v>
                      </c:pt>
                      <c:pt idx="4474">
                        <c:v>70605.051345825195</c:v>
                      </c:pt>
                      <c:pt idx="4475">
                        <c:v>67199.022994995117</c:v>
                      </c:pt>
                      <c:pt idx="4476">
                        <c:v>67191.805221557617</c:v>
                      </c:pt>
                      <c:pt idx="4477">
                        <c:v>69536.674179077148</c:v>
                      </c:pt>
                      <c:pt idx="4478">
                        <c:v>68972.827133178711</c:v>
                      </c:pt>
                      <c:pt idx="4479">
                        <c:v>70159.508865356445</c:v>
                      </c:pt>
                      <c:pt idx="4480">
                        <c:v>69784.662673950195</c:v>
                      </c:pt>
                      <c:pt idx="4481">
                        <c:v>69920.508087158203</c:v>
                      </c:pt>
                      <c:pt idx="4482">
                        <c:v>69188.136611938477</c:v>
                      </c:pt>
                      <c:pt idx="4483">
                        <c:v>69117.595413208008</c:v>
                      </c:pt>
                      <c:pt idx="4484">
                        <c:v>69004.639358520508</c:v>
                      </c:pt>
                      <c:pt idx="4485">
                        <c:v>67559.819900512695</c:v>
                      </c:pt>
                      <c:pt idx="4486">
                        <c:v>64652.215744018555</c:v>
                      </c:pt>
                      <c:pt idx="4487">
                        <c:v>64653.49479675293</c:v>
                      </c:pt>
                      <c:pt idx="4488">
                        <c:v>64655.417831420898</c:v>
                      </c:pt>
                      <c:pt idx="4489">
                        <c:v>65491.419357299805</c:v>
                      </c:pt>
                      <c:pt idx="4490">
                        <c:v>65492.858932495117</c:v>
                      </c:pt>
                      <c:pt idx="4491">
                        <c:v>65564.782028198242</c:v>
                      </c:pt>
                      <c:pt idx="4492">
                        <c:v>65564.926864624023</c:v>
                      </c:pt>
                      <c:pt idx="4493">
                        <c:v>65629.927841186523</c:v>
                      </c:pt>
                      <c:pt idx="4494">
                        <c:v>65376.532821655273</c:v>
                      </c:pt>
                      <c:pt idx="4495">
                        <c:v>65088.532821655273</c:v>
                      </c:pt>
                      <c:pt idx="4496">
                        <c:v>64818.609725952148</c:v>
                      </c:pt>
                      <c:pt idx="4497">
                        <c:v>64826.455795288086</c:v>
                      </c:pt>
                      <c:pt idx="4498">
                        <c:v>64833.532943725586</c:v>
                      </c:pt>
                      <c:pt idx="4499">
                        <c:v>65741.841354370117</c:v>
                      </c:pt>
                      <c:pt idx="4500">
                        <c:v>66014.644561767564</c:v>
                      </c:pt>
                      <c:pt idx="4501">
                        <c:v>65418.410369873032</c:v>
                      </c:pt>
                      <c:pt idx="4502">
                        <c:v>66361.364791870117</c:v>
                      </c:pt>
                      <c:pt idx="4503">
                        <c:v>66331.958419799805</c:v>
                      </c:pt>
                      <c:pt idx="4504">
                        <c:v>66331.958419799805</c:v>
                      </c:pt>
                      <c:pt idx="4505">
                        <c:v>66001.907638549805</c:v>
                      </c:pt>
                      <c:pt idx="4506">
                        <c:v>64840.77592468261</c:v>
                      </c:pt>
                      <c:pt idx="4507">
                        <c:v>64479.754592895501</c:v>
                      </c:pt>
                      <c:pt idx="4508">
                        <c:v>64488.754837036118</c:v>
                      </c:pt>
                      <c:pt idx="4509">
                        <c:v>64510.093704223626</c:v>
                      </c:pt>
                      <c:pt idx="4510">
                        <c:v>64269.093399047844</c:v>
                      </c:pt>
                      <c:pt idx="4511">
                        <c:v>65892.093338012695</c:v>
                      </c:pt>
                      <c:pt idx="4512">
                        <c:v>65892.093276977539</c:v>
                      </c:pt>
                      <c:pt idx="4513">
                        <c:v>65892.093338012695</c:v>
                      </c:pt>
                      <c:pt idx="4514">
                        <c:v>65845.860916137695</c:v>
                      </c:pt>
                      <c:pt idx="4515">
                        <c:v>58462.435409545898</c:v>
                      </c:pt>
                      <c:pt idx="4516">
                        <c:v>70436.663650512695</c:v>
                      </c:pt>
                      <c:pt idx="4517">
                        <c:v>70436.663650512695</c:v>
                      </c:pt>
                      <c:pt idx="4518">
                        <c:v>70434.740554809556</c:v>
                      </c:pt>
                      <c:pt idx="4519">
                        <c:v>70864.473831176758</c:v>
                      </c:pt>
                      <c:pt idx="4520">
                        <c:v>70577.321487426758</c:v>
                      </c:pt>
                      <c:pt idx="4521">
                        <c:v>70577.321365356445</c:v>
                      </c:pt>
                      <c:pt idx="4522">
                        <c:v>70700.176712036118</c:v>
                      </c:pt>
                      <c:pt idx="4523">
                        <c:v>70332.329055786118</c:v>
                      </c:pt>
                      <c:pt idx="4524">
                        <c:v>69527.543777465806</c:v>
                      </c:pt>
                      <c:pt idx="4525">
                        <c:v>69529.466873168945</c:v>
                      </c:pt>
                      <c:pt idx="4526">
                        <c:v>69529.466873168945</c:v>
                      </c:pt>
                      <c:pt idx="4527">
                        <c:v>69498.852508544922</c:v>
                      </c:pt>
                      <c:pt idx="4528">
                        <c:v>69498.852508544922</c:v>
                      </c:pt>
                      <c:pt idx="4529">
                        <c:v>69498.852508544922</c:v>
                      </c:pt>
                      <c:pt idx="4530">
                        <c:v>68202.471710205064</c:v>
                      </c:pt>
                      <c:pt idx="4531">
                        <c:v>67810.670928955064</c:v>
                      </c:pt>
                      <c:pt idx="4532">
                        <c:v>68200.548614501953</c:v>
                      </c:pt>
                      <c:pt idx="4533">
                        <c:v>67651.702667236314</c:v>
                      </c:pt>
                      <c:pt idx="4534">
                        <c:v>67352.700714111314</c:v>
                      </c:pt>
                      <c:pt idx="4535">
                        <c:v>67673.854522705064</c:v>
                      </c:pt>
                      <c:pt idx="4536">
                        <c:v>67675.777618408203</c:v>
                      </c:pt>
                      <c:pt idx="4537">
                        <c:v>67235.155303955064</c:v>
                      </c:pt>
                      <c:pt idx="4538">
                        <c:v>67893.357452392564</c:v>
                      </c:pt>
                      <c:pt idx="4539">
                        <c:v>67810.357452392564</c:v>
                      </c:pt>
                      <c:pt idx="4540">
                        <c:v>68465.357452392564</c:v>
                      </c:pt>
                      <c:pt idx="4541">
                        <c:v>68463.434234619126</c:v>
                      </c:pt>
                      <c:pt idx="4542">
                        <c:v>57697.030319213867</c:v>
                      </c:pt>
                      <c:pt idx="4543">
                        <c:v>57697.030319213867</c:v>
                      </c:pt>
                      <c:pt idx="4544">
                        <c:v>57307.698287963867</c:v>
                      </c:pt>
                      <c:pt idx="4545">
                        <c:v>69292.381561279297</c:v>
                      </c:pt>
                      <c:pt idx="4546">
                        <c:v>68921.381561279297</c:v>
                      </c:pt>
                      <c:pt idx="4547">
                        <c:v>68921.381561279297</c:v>
                      </c:pt>
                      <c:pt idx="4548">
                        <c:v>69776.382537841797</c:v>
                      </c:pt>
                      <c:pt idx="4549">
                        <c:v>69782.78254699707</c:v>
                      </c:pt>
                      <c:pt idx="4550">
                        <c:v>69513.98176574707</c:v>
                      </c:pt>
                      <c:pt idx="4551">
                        <c:v>68398.501541137695</c:v>
                      </c:pt>
                      <c:pt idx="4552">
                        <c:v>69394.884246826172</c:v>
                      </c:pt>
                      <c:pt idx="4553">
                        <c:v>69914.018524169922</c:v>
                      </c:pt>
                      <c:pt idx="4554">
                        <c:v>63786.399490356438</c:v>
                      </c:pt>
                      <c:pt idx="4555">
                        <c:v>63713.499588012688</c:v>
                      </c:pt>
                      <c:pt idx="4556">
                        <c:v>58520.211471557617</c:v>
                      </c:pt>
                      <c:pt idx="4557">
                        <c:v>58520.211471557617</c:v>
                      </c:pt>
                      <c:pt idx="4558">
                        <c:v>69600.059440612793</c:v>
                      </c:pt>
                      <c:pt idx="4559">
                        <c:v>69013.596755981445</c:v>
                      </c:pt>
                      <c:pt idx="4560">
                        <c:v>70881.119949340806</c:v>
                      </c:pt>
                      <c:pt idx="4561">
                        <c:v>70883.196853637695</c:v>
                      </c:pt>
                      <c:pt idx="4562">
                        <c:v>70890.273757934556</c:v>
                      </c:pt>
                      <c:pt idx="4563">
                        <c:v>70305.581375122056</c:v>
                      </c:pt>
                      <c:pt idx="4564">
                        <c:v>72002.177322387695</c:v>
                      </c:pt>
                      <c:pt idx="4565">
                        <c:v>71601.177322387695</c:v>
                      </c:pt>
                      <c:pt idx="4566">
                        <c:v>71505.124465942368</c:v>
                      </c:pt>
                      <c:pt idx="4567">
                        <c:v>71247.970779418945</c:v>
                      </c:pt>
                      <c:pt idx="4568">
                        <c:v>70296.558670043945</c:v>
                      </c:pt>
                      <c:pt idx="4569">
                        <c:v>69902.834793090806</c:v>
                      </c:pt>
                      <c:pt idx="4570">
                        <c:v>70292.663406372056</c:v>
                      </c:pt>
                      <c:pt idx="4571">
                        <c:v>68825.124984741211</c:v>
                      </c:pt>
                      <c:pt idx="4572">
                        <c:v>69210.677719116211</c:v>
                      </c:pt>
                      <c:pt idx="4573">
                        <c:v>69370.788070678711</c:v>
                      </c:pt>
                      <c:pt idx="4574">
                        <c:v>69654.969314575195</c:v>
                      </c:pt>
                      <c:pt idx="4575">
                        <c:v>68913.325042724595</c:v>
                      </c:pt>
                      <c:pt idx="4576">
                        <c:v>69558.870407104492</c:v>
                      </c:pt>
                      <c:pt idx="4577">
                        <c:v>69562.716537475571</c:v>
                      </c:pt>
                      <c:pt idx="4578">
                        <c:v>69562.71647644043</c:v>
                      </c:pt>
                      <c:pt idx="4579">
                        <c:v>69379.11157226561</c:v>
                      </c:pt>
                      <c:pt idx="4580">
                        <c:v>69259.043014526353</c:v>
                      </c:pt>
                      <c:pt idx="4581">
                        <c:v>69248.889083862305</c:v>
                      </c:pt>
                      <c:pt idx="4582">
                        <c:v>66731.750930786118</c:v>
                      </c:pt>
                      <c:pt idx="4583">
                        <c:v>66366.674026489258</c:v>
                      </c:pt>
                      <c:pt idx="4584">
                        <c:v>66801.059402465806</c:v>
                      </c:pt>
                      <c:pt idx="4585">
                        <c:v>58077.752426147461</c:v>
                      </c:pt>
                      <c:pt idx="4586">
                        <c:v>58077.752548217773</c:v>
                      </c:pt>
                      <c:pt idx="4587">
                        <c:v>66566.256332397461</c:v>
                      </c:pt>
                      <c:pt idx="4588">
                        <c:v>68453.390457153306</c:v>
                      </c:pt>
                      <c:pt idx="4589">
                        <c:v>68401.467361450195</c:v>
                      </c:pt>
                      <c:pt idx="4590">
                        <c:v>68997.792984008775</c:v>
                      </c:pt>
                      <c:pt idx="4591">
                        <c:v>67187.119598388672</c:v>
                      </c:pt>
                      <c:pt idx="4592">
                        <c:v>65432.372634887688</c:v>
                      </c:pt>
                      <c:pt idx="4593">
                        <c:v>65432.372634887688</c:v>
                      </c:pt>
                      <c:pt idx="4594">
                        <c:v>64909.372634887688</c:v>
                      </c:pt>
                      <c:pt idx="4595">
                        <c:v>65261.774978637688</c:v>
                      </c:pt>
                      <c:pt idx="4596">
                        <c:v>64105.720001220696</c:v>
                      </c:pt>
                      <c:pt idx="4597">
                        <c:v>64105.720001220696</c:v>
                      </c:pt>
                      <c:pt idx="4598">
                        <c:v>56542.018310546875</c:v>
                      </c:pt>
                      <c:pt idx="4599">
                        <c:v>56547.172546386719</c:v>
                      </c:pt>
                      <c:pt idx="4600">
                        <c:v>57595.028869628906</c:v>
                      </c:pt>
                      <c:pt idx="4601">
                        <c:v>58999.875534057617</c:v>
                      </c:pt>
                      <c:pt idx="4602">
                        <c:v>66052.042770385742</c:v>
                      </c:pt>
                      <c:pt idx="4603">
                        <c:v>66048.196578979492</c:v>
                      </c:pt>
                      <c:pt idx="4604">
                        <c:v>70602.630752563477</c:v>
                      </c:pt>
                      <c:pt idx="4605">
                        <c:v>69299.10578918457</c:v>
                      </c:pt>
                      <c:pt idx="4606">
                        <c:v>69299.10578918457</c:v>
                      </c:pt>
                      <c:pt idx="4607">
                        <c:v>69299.10578918457</c:v>
                      </c:pt>
                      <c:pt idx="4608">
                        <c:v>69299.10578918457</c:v>
                      </c:pt>
                      <c:pt idx="4609">
                        <c:v>69299.10578918457</c:v>
                      </c:pt>
                      <c:pt idx="4610">
                        <c:v>70049.95198059082</c:v>
                      </c:pt>
                      <c:pt idx="4611">
                        <c:v>70009.958709716797</c:v>
                      </c:pt>
                      <c:pt idx="4612">
                        <c:v>70009.958709716797</c:v>
                      </c:pt>
                      <c:pt idx="4613">
                        <c:v>70012.186248779297</c:v>
                      </c:pt>
                      <c:pt idx="4614">
                        <c:v>70012.186248779297</c:v>
                      </c:pt>
                      <c:pt idx="4615">
                        <c:v>70072.444549560547</c:v>
                      </c:pt>
                      <c:pt idx="4616">
                        <c:v>65769.901901245117</c:v>
                      </c:pt>
                      <c:pt idx="4617">
                        <c:v>67823.646957397461</c:v>
                      </c:pt>
                      <c:pt idx="4618">
                        <c:v>67825.094223022461</c:v>
                      </c:pt>
                      <c:pt idx="4619">
                        <c:v>67825.094284057617</c:v>
                      </c:pt>
                      <c:pt idx="4620">
                        <c:v>58586.628707885742</c:v>
                      </c:pt>
                      <c:pt idx="4621">
                        <c:v>70190.451736450195</c:v>
                      </c:pt>
                      <c:pt idx="4622">
                        <c:v>70489.451736450195</c:v>
                      </c:pt>
                      <c:pt idx="4623">
                        <c:v>70488.976882934556</c:v>
                      </c:pt>
                      <c:pt idx="4624">
                        <c:v>71230.191604614258</c:v>
                      </c:pt>
                      <c:pt idx="4625">
                        <c:v>71230.191482543945</c:v>
                      </c:pt>
                      <c:pt idx="4626">
                        <c:v>71230.191604614258</c:v>
                      </c:pt>
                      <c:pt idx="4627">
                        <c:v>71226.787063598618</c:v>
                      </c:pt>
                      <c:pt idx="4628">
                        <c:v>71226.787063598618</c:v>
                      </c:pt>
                      <c:pt idx="4629">
                        <c:v>70208.015090942368</c:v>
                      </c:pt>
                      <c:pt idx="4630">
                        <c:v>69941.936111450195</c:v>
                      </c:pt>
                      <c:pt idx="4631">
                        <c:v>69941.936233520508</c:v>
                      </c:pt>
                      <c:pt idx="4632">
                        <c:v>70215.002899169922</c:v>
                      </c:pt>
                      <c:pt idx="4633">
                        <c:v>70215.002899169922</c:v>
                      </c:pt>
                      <c:pt idx="4634">
                        <c:v>70215.002899169922</c:v>
                      </c:pt>
                      <c:pt idx="4635">
                        <c:v>69388.166336059556</c:v>
                      </c:pt>
                      <c:pt idx="4636">
                        <c:v>67980.094192504868</c:v>
                      </c:pt>
                      <c:pt idx="4637">
                        <c:v>67980.094314575195</c:v>
                      </c:pt>
                      <c:pt idx="4638">
                        <c:v>67850.323318481445</c:v>
                      </c:pt>
                      <c:pt idx="4639">
                        <c:v>70740.367507934556</c:v>
                      </c:pt>
                      <c:pt idx="4640">
                        <c:v>70742.290603637695</c:v>
                      </c:pt>
                      <c:pt idx="4641">
                        <c:v>69826.136795043945</c:v>
                      </c:pt>
                      <c:pt idx="4642">
                        <c:v>68563.334060668945</c:v>
                      </c:pt>
                      <c:pt idx="4643">
                        <c:v>68556.852371215806</c:v>
                      </c:pt>
                      <c:pt idx="4644">
                        <c:v>68558.775466918945</c:v>
                      </c:pt>
                      <c:pt idx="4645">
                        <c:v>68564.544754028306</c:v>
                      </c:pt>
                      <c:pt idx="4646">
                        <c:v>66144.558670043945</c:v>
                      </c:pt>
                      <c:pt idx="4647">
                        <c:v>64954.754470825188</c:v>
                      </c:pt>
                      <c:pt idx="4648">
                        <c:v>64958.600662231438</c:v>
                      </c:pt>
                      <c:pt idx="4649">
                        <c:v>65210.831497192368</c:v>
                      </c:pt>
                      <c:pt idx="4650">
                        <c:v>68701.925552368164</c:v>
                      </c:pt>
                      <c:pt idx="4651">
                        <c:v>68701.925491333008</c:v>
                      </c:pt>
                      <c:pt idx="4652">
                        <c:v>70200.282302856445</c:v>
                      </c:pt>
                      <c:pt idx="4653">
                        <c:v>70200.282302856445</c:v>
                      </c:pt>
                      <c:pt idx="4654">
                        <c:v>70200.282302856445</c:v>
                      </c:pt>
                      <c:pt idx="4655">
                        <c:v>70073.282302856445</c:v>
                      </c:pt>
                      <c:pt idx="4656">
                        <c:v>69450.862869262695</c:v>
                      </c:pt>
                      <c:pt idx="4657">
                        <c:v>69917.866775512695</c:v>
                      </c:pt>
                      <c:pt idx="4658">
                        <c:v>70911.824783325195</c:v>
                      </c:pt>
                      <c:pt idx="4659">
                        <c:v>70911.824783325195</c:v>
                      </c:pt>
                      <c:pt idx="4660">
                        <c:v>66357.298858642578</c:v>
                      </c:pt>
                      <c:pt idx="4661">
                        <c:v>68028.595718383789</c:v>
                      </c:pt>
                      <c:pt idx="4662">
                        <c:v>68028.595718383789</c:v>
                      </c:pt>
                      <c:pt idx="4663">
                        <c:v>68484.791580200195</c:v>
                      </c:pt>
                      <c:pt idx="4664">
                        <c:v>68484.791580200195</c:v>
                      </c:pt>
                      <c:pt idx="4665">
                        <c:v>69156.259719848633</c:v>
                      </c:pt>
                      <c:pt idx="4666">
                        <c:v>69643.804763793945</c:v>
                      </c:pt>
                      <c:pt idx="4667">
                        <c:v>69388.804763793945</c:v>
                      </c:pt>
                      <c:pt idx="4668">
                        <c:v>69388.804763793945</c:v>
                      </c:pt>
                      <c:pt idx="4669">
                        <c:v>69188.336502075195</c:v>
                      </c:pt>
                      <c:pt idx="4670">
                        <c:v>69188.336502075195</c:v>
                      </c:pt>
                      <c:pt idx="4671">
                        <c:v>70452.708633422837</c:v>
                      </c:pt>
                      <c:pt idx="4672">
                        <c:v>70452.708572387695</c:v>
                      </c:pt>
                      <c:pt idx="4673">
                        <c:v>71236.310134887695</c:v>
                      </c:pt>
                      <c:pt idx="4674">
                        <c:v>63808.628021240227</c:v>
                      </c:pt>
                      <c:pt idx="4675">
                        <c:v>58240.102096557617</c:v>
                      </c:pt>
                      <c:pt idx="4676">
                        <c:v>60931.592330932617</c:v>
                      </c:pt>
                      <c:pt idx="4677">
                        <c:v>60931.592269897461</c:v>
                      </c:pt>
                      <c:pt idx="4678">
                        <c:v>60539.791488647461</c:v>
                      </c:pt>
                      <c:pt idx="4679">
                        <c:v>68617.514724731445</c:v>
                      </c:pt>
                      <c:pt idx="4680">
                        <c:v>69723.905593872056</c:v>
                      </c:pt>
                      <c:pt idx="4681">
                        <c:v>70225.104812622056</c:v>
                      </c:pt>
                      <c:pt idx="4682">
                        <c:v>70514.176345825195</c:v>
                      </c:pt>
                      <c:pt idx="4683">
                        <c:v>70514.176345825195</c:v>
                      </c:pt>
                      <c:pt idx="4684">
                        <c:v>70514.176345825195</c:v>
                      </c:pt>
                      <c:pt idx="4685">
                        <c:v>70851.603225708008</c:v>
                      </c:pt>
                      <c:pt idx="4686">
                        <c:v>70975.404006958008</c:v>
                      </c:pt>
                      <c:pt idx="4687">
                        <c:v>70979.250198364258</c:v>
                      </c:pt>
                      <c:pt idx="4688">
                        <c:v>69273.472000122056</c:v>
                      </c:pt>
                      <c:pt idx="4689">
                        <c:v>69218.394119262695</c:v>
                      </c:pt>
                      <c:pt idx="4690">
                        <c:v>58942.474472045898</c:v>
                      </c:pt>
                      <c:pt idx="4691">
                        <c:v>58551.473556518555</c:v>
                      </c:pt>
                      <c:pt idx="4692">
                        <c:v>69789.930740356445</c:v>
                      </c:pt>
                      <c:pt idx="4693">
                        <c:v>69789.930740356445</c:v>
                      </c:pt>
                      <c:pt idx="4694">
                        <c:v>69268.930679321289</c:v>
                      </c:pt>
                      <c:pt idx="4695">
                        <c:v>68669.774047851548</c:v>
                      </c:pt>
                      <c:pt idx="4696">
                        <c:v>68674.574050903306</c:v>
                      </c:pt>
                      <c:pt idx="4697">
                        <c:v>68674.574050903306</c:v>
                      </c:pt>
                      <c:pt idx="4698">
                        <c:v>68621.175735473618</c:v>
                      </c:pt>
                      <c:pt idx="4699">
                        <c:v>67638.173660278306</c:v>
                      </c:pt>
                      <c:pt idx="4700">
                        <c:v>67566.127761840806</c:v>
                      </c:pt>
                      <c:pt idx="4701">
                        <c:v>66835.650711059556</c:v>
                      </c:pt>
                      <c:pt idx="4702">
                        <c:v>66835.235671997056</c:v>
                      </c:pt>
                      <c:pt idx="4703">
                        <c:v>67818.235671997056</c:v>
                      </c:pt>
                      <c:pt idx="4704">
                        <c:v>67182.640945434556</c:v>
                      </c:pt>
                      <c:pt idx="4705">
                        <c:v>67167.840164184556</c:v>
                      </c:pt>
                      <c:pt idx="4706">
                        <c:v>69217.61181640625</c:v>
                      </c:pt>
                      <c:pt idx="4707">
                        <c:v>70536.367385864258</c:v>
                      </c:pt>
                      <c:pt idx="4708">
                        <c:v>70538.444778442383</c:v>
                      </c:pt>
                      <c:pt idx="4709">
                        <c:v>69704.241806030273</c:v>
                      </c:pt>
                      <c:pt idx="4710">
                        <c:v>62165.805526733398</c:v>
                      </c:pt>
                      <c:pt idx="4711">
                        <c:v>61542.805526733398</c:v>
                      </c:pt>
                      <c:pt idx="4712">
                        <c:v>62116.38249206543</c:v>
                      </c:pt>
                      <c:pt idx="4713">
                        <c:v>62725.183334350586</c:v>
                      </c:pt>
                      <c:pt idx="4714">
                        <c:v>63663.883041381829</c:v>
                      </c:pt>
                      <c:pt idx="4715">
                        <c:v>64356.261093139641</c:v>
                      </c:pt>
                      <c:pt idx="4716">
                        <c:v>64485.811874389641</c:v>
                      </c:pt>
                      <c:pt idx="4717">
                        <c:v>64489.657943725579</c:v>
                      </c:pt>
                      <c:pt idx="4718">
                        <c:v>65394.984481811523</c:v>
                      </c:pt>
                      <c:pt idx="4719">
                        <c:v>66229.085922241211</c:v>
                      </c:pt>
                      <c:pt idx="4720">
                        <c:v>66225.239974975586</c:v>
                      </c:pt>
                      <c:pt idx="4721">
                        <c:v>66261.739486694336</c:v>
                      </c:pt>
                      <c:pt idx="4722">
                        <c:v>66294.316390991211</c:v>
                      </c:pt>
                      <c:pt idx="4723">
                        <c:v>65818.89030456543</c:v>
                      </c:pt>
                      <c:pt idx="4724">
                        <c:v>68096.359634399414</c:v>
                      </c:pt>
                      <c:pt idx="4725">
                        <c:v>65556.472732543945</c:v>
                      </c:pt>
                      <c:pt idx="4726">
                        <c:v>65569.762527465806</c:v>
                      </c:pt>
                      <c:pt idx="4727">
                        <c:v>66095.839920043945</c:v>
                      </c:pt>
                      <c:pt idx="4728">
                        <c:v>70146.775466918945</c:v>
                      </c:pt>
                      <c:pt idx="4729">
                        <c:v>70898.722488403306</c:v>
                      </c:pt>
                      <c:pt idx="4730">
                        <c:v>71142.722488403306</c:v>
                      </c:pt>
                      <c:pt idx="4731">
                        <c:v>71141.446563720703</c:v>
                      </c:pt>
                      <c:pt idx="4732">
                        <c:v>70808.446563720703</c:v>
                      </c:pt>
                      <c:pt idx="4733">
                        <c:v>70728.215850830064</c:v>
                      </c:pt>
                      <c:pt idx="4734">
                        <c:v>70580.739532470703</c:v>
                      </c:pt>
                      <c:pt idx="4735">
                        <c:v>70907.661651611314</c:v>
                      </c:pt>
                      <c:pt idx="4736">
                        <c:v>70671.661651611314</c:v>
                      </c:pt>
                      <c:pt idx="4737">
                        <c:v>70479.859649658203</c:v>
                      </c:pt>
                      <c:pt idx="4738">
                        <c:v>72294.08415222168</c:v>
                      </c:pt>
                      <c:pt idx="4739">
                        <c:v>71790.08390808104</c:v>
                      </c:pt>
                      <c:pt idx="4740">
                        <c:v>71049.517311096177</c:v>
                      </c:pt>
                      <c:pt idx="4741">
                        <c:v>70997.594337463379</c:v>
                      </c:pt>
                      <c:pt idx="4742">
                        <c:v>70997.594215393066</c:v>
                      </c:pt>
                      <c:pt idx="4743">
                        <c:v>71216.148513793945</c:v>
                      </c:pt>
                      <c:pt idx="4744">
                        <c:v>68482.201797485352</c:v>
                      </c:pt>
                      <c:pt idx="4745">
                        <c:v>67070.480026245117</c:v>
                      </c:pt>
                      <c:pt idx="4746">
                        <c:v>67070.480026245117</c:v>
                      </c:pt>
                      <c:pt idx="4747">
                        <c:v>66637.481002807617</c:v>
                      </c:pt>
                      <c:pt idx="4748">
                        <c:v>66637.481063842773</c:v>
                      </c:pt>
                      <c:pt idx="4749">
                        <c:v>67967.067916870117</c:v>
                      </c:pt>
                      <c:pt idx="4750">
                        <c:v>67609.623397827148</c:v>
                      </c:pt>
                      <c:pt idx="4751">
                        <c:v>67605.777267456055</c:v>
                      </c:pt>
                      <c:pt idx="4752">
                        <c:v>67553.854110717773</c:v>
                      </c:pt>
                      <c:pt idx="4753">
                        <c:v>70335.680374145508</c:v>
                      </c:pt>
                      <c:pt idx="4754">
                        <c:v>70281.834121704102</c:v>
                      </c:pt>
                      <c:pt idx="4755">
                        <c:v>67370.501434326172</c:v>
                      </c:pt>
                      <c:pt idx="4756">
                        <c:v>67040.452606201172</c:v>
                      </c:pt>
                      <c:pt idx="4757">
                        <c:v>68233.454559326172</c:v>
                      </c:pt>
                      <c:pt idx="4758">
                        <c:v>69144.531463623047</c:v>
                      </c:pt>
                      <c:pt idx="4759">
                        <c:v>69283.791900634766</c:v>
                      </c:pt>
                      <c:pt idx="4760">
                        <c:v>69283.791900634766</c:v>
                      </c:pt>
                      <c:pt idx="4761">
                        <c:v>69279.945709228516</c:v>
                      </c:pt>
                      <c:pt idx="4762">
                        <c:v>69284.762359619126</c:v>
                      </c:pt>
                      <c:pt idx="4763">
                        <c:v>69026.218170166016</c:v>
                      </c:pt>
                      <c:pt idx="4764">
                        <c:v>68560.016998291016</c:v>
                      </c:pt>
                      <c:pt idx="4765">
                        <c:v>68073.094024658203</c:v>
                      </c:pt>
                      <c:pt idx="4766">
                        <c:v>68025.047637939453</c:v>
                      </c:pt>
                      <c:pt idx="4767">
                        <c:v>56818.842391967773</c:v>
                      </c:pt>
                      <c:pt idx="4768">
                        <c:v>56818.842330932617</c:v>
                      </c:pt>
                      <c:pt idx="4769">
                        <c:v>56818.842269897461</c:v>
                      </c:pt>
                      <c:pt idx="4770">
                        <c:v>70536.797622680664</c:v>
                      </c:pt>
                      <c:pt idx="4771">
                        <c:v>70617.661895751953</c:v>
                      </c:pt>
                      <c:pt idx="4772">
                        <c:v>70617.719512939453</c:v>
                      </c:pt>
                      <c:pt idx="4773">
                        <c:v>69330.549392700195</c:v>
                      </c:pt>
                      <c:pt idx="4774">
                        <c:v>69828.551345825195</c:v>
                      </c:pt>
                      <c:pt idx="4775">
                        <c:v>70491.688308715806</c:v>
                      </c:pt>
                      <c:pt idx="4776">
                        <c:v>71433.814575195298</c:v>
                      </c:pt>
                      <c:pt idx="4777">
                        <c:v>73014.892944335938</c:v>
                      </c:pt>
                      <c:pt idx="4778">
                        <c:v>73509.071655273438</c:v>
                      </c:pt>
                      <c:pt idx="4779">
                        <c:v>72021.025756835938</c:v>
                      </c:pt>
                      <c:pt idx="4780">
                        <c:v>58294.522933959961</c:v>
                      </c:pt>
                      <c:pt idx="4781">
                        <c:v>58294.522994995117</c:v>
                      </c:pt>
                      <c:pt idx="4782">
                        <c:v>65389.90983581543</c:v>
                      </c:pt>
                      <c:pt idx="4783">
                        <c:v>67291.772941589355</c:v>
                      </c:pt>
                      <c:pt idx="4784">
                        <c:v>67286.00365447998</c:v>
                      </c:pt>
                      <c:pt idx="4785">
                        <c:v>68624.976287841797</c:v>
                      </c:pt>
                      <c:pt idx="4786">
                        <c:v>67952.900588989258</c:v>
                      </c:pt>
                      <c:pt idx="4787">
                        <c:v>67346.794509887695</c:v>
                      </c:pt>
                      <c:pt idx="4788">
                        <c:v>67240.593338012695</c:v>
                      </c:pt>
                      <c:pt idx="4789">
                        <c:v>67367.593338012695</c:v>
                      </c:pt>
                      <c:pt idx="4790">
                        <c:v>67376.593338012695</c:v>
                      </c:pt>
                      <c:pt idx="4791">
                        <c:v>66984.259841918945</c:v>
                      </c:pt>
                      <c:pt idx="4792">
                        <c:v>66980.259841918945</c:v>
                      </c:pt>
                      <c:pt idx="4793">
                        <c:v>67107.593338012695</c:v>
                      </c:pt>
                      <c:pt idx="4794">
                        <c:v>67694.593338012695</c:v>
                      </c:pt>
                      <c:pt idx="4795">
                        <c:v>68393.769119262695</c:v>
                      </c:pt>
                      <c:pt idx="4796">
                        <c:v>63578.002029418938</c:v>
                      </c:pt>
                      <c:pt idx="4797">
                        <c:v>58667.863815307617</c:v>
                      </c:pt>
                      <c:pt idx="4798">
                        <c:v>63454.660629272461</c:v>
                      </c:pt>
                      <c:pt idx="4799">
                        <c:v>63454.660690307617</c:v>
                      </c:pt>
                      <c:pt idx="4800">
                        <c:v>69741.438430786118</c:v>
                      </c:pt>
                      <c:pt idx="4801">
                        <c:v>70169.742019653306</c:v>
                      </c:pt>
                      <c:pt idx="4802">
                        <c:v>69630.202514648423</c:v>
                      </c:pt>
                      <c:pt idx="4803">
                        <c:v>65607.080612182617</c:v>
                      </c:pt>
                      <c:pt idx="4804">
                        <c:v>65995.733016967773</c:v>
                      </c:pt>
                      <c:pt idx="4805">
                        <c:v>69896.623031616211</c:v>
                      </c:pt>
                      <c:pt idx="4806">
                        <c:v>70288.423812866211</c:v>
                      </c:pt>
                      <c:pt idx="4807">
                        <c:v>70288.423812866211</c:v>
                      </c:pt>
                      <c:pt idx="4808">
                        <c:v>69738.262283325195</c:v>
                      </c:pt>
                      <c:pt idx="4809">
                        <c:v>69738.262283325195</c:v>
                      </c:pt>
                      <c:pt idx="4810">
                        <c:v>68382.479080200195</c:v>
                      </c:pt>
                      <c:pt idx="4811">
                        <c:v>68382.479080200195</c:v>
                      </c:pt>
                      <c:pt idx="4812">
                        <c:v>67474.479080200195</c:v>
                      </c:pt>
                      <c:pt idx="4813">
                        <c:v>67840.510330200195</c:v>
                      </c:pt>
                      <c:pt idx="4814">
                        <c:v>67767.021560668945</c:v>
                      </c:pt>
                      <c:pt idx="4815">
                        <c:v>68011.057815551758</c:v>
                      </c:pt>
                      <c:pt idx="4816">
                        <c:v>68011.057754516602</c:v>
                      </c:pt>
                      <c:pt idx="4817">
                        <c:v>68011.057693481445</c:v>
                      </c:pt>
                      <c:pt idx="4818">
                        <c:v>67734.563140869141</c:v>
                      </c:pt>
                      <c:pt idx="4819">
                        <c:v>63201.399154663086</c:v>
                      </c:pt>
                      <c:pt idx="4820">
                        <c:v>64356.476119995117</c:v>
                      </c:pt>
                      <c:pt idx="4821">
                        <c:v>64900.131942749023</c:v>
                      </c:pt>
                      <c:pt idx="4822">
                        <c:v>69616.690414428711</c:v>
                      </c:pt>
                      <c:pt idx="4823">
                        <c:v>69224.889633178711</c:v>
                      </c:pt>
                      <c:pt idx="4824">
                        <c:v>69616.690414428711</c:v>
                      </c:pt>
                      <c:pt idx="4825">
                        <c:v>69374.132400512695</c:v>
                      </c:pt>
                      <c:pt idx="4826">
                        <c:v>69374.132278442368</c:v>
                      </c:pt>
                      <c:pt idx="4827">
                        <c:v>69374.132400512695</c:v>
                      </c:pt>
                      <c:pt idx="4828">
                        <c:v>68815.761245727539</c:v>
                      </c:pt>
                      <c:pt idx="4829">
                        <c:v>68815.761306762695</c:v>
                      </c:pt>
                      <c:pt idx="4830">
                        <c:v>64464.083541870117</c:v>
                      </c:pt>
                      <c:pt idx="4831">
                        <c:v>64467.460433959961</c:v>
                      </c:pt>
                      <c:pt idx="4832">
                        <c:v>64468.799423217773</c:v>
                      </c:pt>
                      <c:pt idx="4833">
                        <c:v>64098.420455932617</c:v>
                      </c:pt>
                      <c:pt idx="4834">
                        <c:v>64666.920516967773</c:v>
                      </c:pt>
                      <c:pt idx="4835">
                        <c:v>64295.920516967773</c:v>
                      </c:pt>
                      <c:pt idx="4836">
                        <c:v>65495.033798217773</c:v>
                      </c:pt>
                      <c:pt idx="4837">
                        <c:v>65498.468795776367</c:v>
                      </c:pt>
                      <c:pt idx="4838">
                        <c:v>65498.171371459961</c:v>
                      </c:pt>
                      <c:pt idx="4839">
                        <c:v>65498.171432495117</c:v>
                      </c:pt>
                      <c:pt idx="4840">
                        <c:v>65498.171432495117</c:v>
                      </c:pt>
                      <c:pt idx="4841">
                        <c:v>63953.420028686523</c:v>
                      </c:pt>
                      <c:pt idx="4842">
                        <c:v>64214.609909057617</c:v>
                      </c:pt>
                      <c:pt idx="4843">
                        <c:v>64214.609909057617</c:v>
                      </c:pt>
                      <c:pt idx="4844">
                        <c:v>67820.479606628418</c:v>
                      </c:pt>
                      <c:pt idx="4845">
                        <c:v>69336.698806762695</c:v>
                      </c:pt>
                      <c:pt idx="4846">
                        <c:v>69338.621902465806</c:v>
                      </c:pt>
                      <c:pt idx="4847">
                        <c:v>69601.352371215806</c:v>
                      </c:pt>
                      <c:pt idx="4848">
                        <c:v>69108.553176879868</c:v>
                      </c:pt>
                      <c:pt idx="4849">
                        <c:v>69406.164627075195</c:v>
                      </c:pt>
                      <c:pt idx="4850">
                        <c:v>69794.466384887695</c:v>
                      </c:pt>
                      <c:pt idx="4851">
                        <c:v>69797.192947387695</c:v>
                      </c:pt>
                      <c:pt idx="4852">
                        <c:v>70031.528274536118</c:v>
                      </c:pt>
                      <c:pt idx="4853">
                        <c:v>66682.201492309556</c:v>
                      </c:pt>
                      <c:pt idx="4854">
                        <c:v>66684.278396606445</c:v>
                      </c:pt>
                      <c:pt idx="4855">
                        <c:v>66926.688552856445</c:v>
                      </c:pt>
                      <c:pt idx="4856">
                        <c:v>66531.041580200195</c:v>
                      </c:pt>
                      <c:pt idx="4857">
                        <c:v>68172.994125366211</c:v>
                      </c:pt>
                      <c:pt idx="4858">
                        <c:v>68172.994125366211</c:v>
                      </c:pt>
                      <c:pt idx="4859">
                        <c:v>68608.131423950195</c:v>
                      </c:pt>
                      <c:pt idx="4860">
                        <c:v>67390.095092773438</c:v>
                      </c:pt>
                      <c:pt idx="4861">
                        <c:v>68412.712905883775</c:v>
                      </c:pt>
                      <c:pt idx="4862">
                        <c:v>66713.092849731445</c:v>
                      </c:pt>
                      <c:pt idx="4863">
                        <c:v>66713.092849731445</c:v>
                      </c:pt>
                      <c:pt idx="4864">
                        <c:v>66713.092849731445</c:v>
                      </c:pt>
                      <c:pt idx="4865">
                        <c:v>64680.652618408196</c:v>
                      </c:pt>
                      <c:pt idx="4866">
                        <c:v>58651.813278198242</c:v>
                      </c:pt>
                      <c:pt idx="4867">
                        <c:v>58656.967269897461</c:v>
                      </c:pt>
                      <c:pt idx="4868">
                        <c:v>58594.121017456055</c:v>
                      </c:pt>
                      <c:pt idx="4869">
                        <c:v>58564.799362182617</c:v>
                      </c:pt>
                      <c:pt idx="4870">
                        <c:v>58564.799423217773</c:v>
                      </c:pt>
                      <c:pt idx="4871">
                        <c:v>64026.348739624023</c:v>
                      </c:pt>
                      <c:pt idx="4872">
                        <c:v>66377.284042358398</c:v>
                      </c:pt>
                      <c:pt idx="4873">
                        <c:v>66373.437789916992</c:v>
                      </c:pt>
                      <c:pt idx="4874">
                        <c:v>69943.673721313477</c:v>
                      </c:pt>
                      <c:pt idx="4875">
                        <c:v>67227.750564575195</c:v>
                      </c:pt>
                      <c:pt idx="4876">
                        <c:v>65777.949295043945</c:v>
                      </c:pt>
                      <c:pt idx="4877">
                        <c:v>65777.949295043945</c:v>
                      </c:pt>
                      <c:pt idx="4878">
                        <c:v>66169.748123168945</c:v>
                      </c:pt>
                      <c:pt idx="4879">
                        <c:v>66166.548126220703</c:v>
                      </c:pt>
                      <c:pt idx="4880">
                        <c:v>67939.104644775376</c:v>
                      </c:pt>
                      <c:pt idx="4881">
                        <c:v>64949.516342163086</c:v>
                      </c:pt>
                      <c:pt idx="4882">
                        <c:v>65070.593368530273</c:v>
                      </c:pt>
                      <c:pt idx="4883">
                        <c:v>69755.239242553711</c:v>
                      </c:pt>
                      <c:pt idx="4884">
                        <c:v>70124.239242553711</c:v>
                      </c:pt>
                      <c:pt idx="4885">
                        <c:v>70412.239242553711</c:v>
                      </c:pt>
                      <c:pt idx="4886">
                        <c:v>70412.239242553711</c:v>
                      </c:pt>
                      <c:pt idx="4887">
                        <c:v>70755.382400512695</c:v>
                      </c:pt>
                      <c:pt idx="4888">
                        <c:v>70755.382400512695</c:v>
                      </c:pt>
                      <c:pt idx="4889">
                        <c:v>70181.631912231445</c:v>
                      </c:pt>
                      <c:pt idx="4890">
                        <c:v>66987.934425353989</c:v>
                      </c:pt>
                      <c:pt idx="4891">
                        <c:v>66936.011329650879</c:v>
                      </c:pt>
                      <c:pt idx="4892">
                        <c:v>67457.012184143066</c:v>
                      </c:pt>
                      <c:pt idx="4893">
                        <c:v>63784.546493530273</c:v>
                      </c:pt>
                      <c:pt idx="4894">
                        <c:v>63784.546432495117</c:v>
                      </c:pt>
                      <c:pt idx="4895">
                        <c:v>63784.546371459961</c:v>
                      </c:pt>
                      <c:pt idx="4896">
                        <c:v>63061.428329467773</c:v>
                      </c:pt>
                      <c:pt idx="4897">
                        <c:v>64154.953964233398</c:v>
                      </c:pt>
                      <c:pt idx="4898">
                        <c:v>64154.953964233398</c:v>
                      </c:pt>
                      <c:pt idx="4899">
                        <c:v>64154.953964233398</c:v>
                      </c:pt>
                      <c:pt idx="4900">
                        <c:v>66863.35124206543</c:v>
                      </c:pt>
                      <c:pt idx="4901">
                        <c:v>66709.986557006836</c:v>
                      </c:pt>
                      <c:pt idx="4902">
                        <c:v>66658.181625366211</c:v>
                      </c:pt>
                      <c:pt idx="4903">
                        <c:v>70159.96369934082</c:v>
                      </c:pt>
                      <c:pt idx="4904">
                        <c:v>70106.117446899414</c:v>
                      </c:pt>
                      <c:pt idx="4905">
                        <c:v>65951.221481323242</c:v>
                      </c:pt>
                      <c:pt idx="4906">
                        <c:v>66544.225570678711</c:v>
                      </c:pt>
                      <c:pt idx="4907">
                        <c:v>70051.820877075195</c:v>
                      </c:pt>
                      <c:pt idx="4908">
                        <c:v>70358.467605590806</c:v>
                      </c:pt>
                      <c:pt idx="4909">
                        <c:v>70258.868728637695</c:v>
                      </c:pt>
                      <c:pt idx="4910">
                        <c:v>69635.989532470703</c:v>
                      </c:pt>
                      <c:pt idx="4911">
                        <c:v>69753.990997314453</c:v>
                      </c:pt>
                      <c:pt idx="4912">
                        <c:v>69066.756134033203</c:v>
                      </c:pt>
                      <c:pt idx="4913">
                        <c:v>69068.679718017564</c:v>
                      </c:pt>
                      <c:pt idx="4914">
                        <c:v>68712.154327392564</c:v>
                      </c:pt>
                      <c:pt idx="4915">
                        <c:v>68672.757110595703</c:v>
                      </c:pt>
                      <c:pt idx="4916">
                        <c:v>67519.955108642564</c:v>
                      </c:pt>
                      <c:pt idx="4917">
                        <c:v>67878.95500183104</c:v>
                      </c:pt>
                      <c:pt idx="4918">
                        <c:v>67582.95451354979</c:v>
                      </c:pt>
                      <c:pt idx="4919">
                        <c:v>67261.78605651854</c:v>
                      </c:pt>
                      <c:pt idx="4920">
                        <c:v>65023.155303955064</c:v>
                      </c:pt>
                      <c:pt idx="4921">
                        <c:v>64996.746673583977</c:v>
                      </c:pt>
                      <c:pt idx="4922">
                        <c:v>65366.701385498032</c:v>
                      </c:pt>
                      <c:pt idx="4923">
                        <c:v>65366.701385498032</c:v>
                      </c:pt>
                      <c:pt idx="4924">
                        <c:v>64732.954879760728</c:v>
                      </c:pt>
                      <c:pt idx="4925">
                        <c:v>64682.95463562011</c:v>
                      </c:pt>
                      <c:pt idx="4926">
                        <c:v>65158.956710815415</c:v>
                      </c:pt>
                      <c:pt idx="4927">
                        <c:v>65416.956710815415</c:v>
                      </c:pt>
                      <c:pt idx="4928">
                        <c:v>65089.095382690415</c:v>
                      </c:pt>
                      <c:pt idx="4929">
                        <c:v>65096.624832153306</c:v>
                      </c:pt>
                      <c:pt idx="4930">
                        <c:v>66004.537918090806</c:v>
                      </c:pt>
                      <c:pt idx="4931">
                        <c:v>66004.537673950195</c:v>
                      </c:pt>
                      <c:pt idx="4932">
                        <c:v>66294.089431762695</c:v>
                      </c:pt>
                      <c:pt idx="4933">
                        <c:v>66294.089431762695</c:v>
                      </c:pt>
                      <c:pt idx="4934">
                        <c:v>66665.089370727539</c:v>
                      </c:pt>
                      <c:pt idx="4935">
                        <c:v>70935.500198364258</c:v>
                      </c:pt>
                      <c:pt idx="4936">
                        <c:v>70562.577102661133</c:v>
                      </c:pt>
                      <c:pt idx="4937">
                        <c:v>70127.456314086914</c:v>
                      </c:pt>
                      <c:pt idx="4938">
                        <c:v>69842.230911254883</c:v>
                      </c:pt>
                      <c:pt idx="4939">
                        <c:v>69842.231033325195</c:v>
                      </c:pt>
                      <c:pt idx="4940">
                        <c:v>69719.231033325195</c:v>
                      </c:pt>
                      <c:pt idx="4941">
                        <c:v>70310.759475708008</c:v>
                      </c:pt>
                      <c:pt idx="4942">
                        <c:v>70311.563186645508</c:v>
                      </c:pt>
                      <c:pt idx="4943">
                        <c:v>70279.311721801758</c:v>
                      </c:pt>
                      <c:pt idx="4944">
                        <c:v>57349.165771484375</c:v>
                      </c:pt>
                      <c:pt idx="4945">
                        <c:v>57349.165771484375</c:v>
                      </c:pt>
                      <c:pt idx="4946">
                        <c:v>68915.713943481445</c:v>
                      </c:pt>
                      <c:pt idx="4947">
                        <c:v>68552.713943481445</c:v>
                      </c:pt>
                      <c:pt idx="4948">
                        <c:v>68552.713943481445</c:v>
                      </c:pt>
                      <c:pt idx="4949">
                        <c:v>68675.713943481445</c:v>
                      </c:pt>
                      <c:pt idx="4950">
                        <c:v>67679.375457763672</c:v>
                      </c:pt>
                      <c:pt idx="4951">
                        <c:v>67679.375457763672</c:v>
                      </c:pt>
                      <c:pt idx="4952">
                        <c:v>67677.452484130845</c:v>
                      </c:pt>
                      <c:pt idx="4953">
                        <c:v>67687.063552856445</c:v>
                      </c:pt>
                      <c:pt idx="4954">
                        <c:v>67696.466995239258</c:v>
                      </c:pt>
                      <c:pt idx="4955">
                        <c:v>58216.493148803711</c:v>
                      </c:pt>
                      <c:pt idx="4956">
                        <c:v>58216.493209838867</c:v>
                      </c:pt>
                      <c:pt idx="4957">
                        <c:v>64772.533737182617</c:v>
                      </c:pt>
                      <c:pt idx="4958">
                        <c:v>64401.533676147461</c:v>
                      </c:pt>
                      <c:pt idx="4959">
                        <c:v>65002.834518432617</c:v>
                      </c:pt>
                      <c:pt idx="4960">
                        <c:v>65358.564071655273</c:v>
                      </c:pt>
                      <c:pt idx="4961">
                        <c:v>66975.979568481445</c:v>
                      </c:pt>
                      <c:pt idx="4962">
                        <c:v>66044.573257446289</c:v>
                      </c:pt>
                      <c:pt idx="4963">
                        <c:v>66044.573318481445</c:v>
                      </c:pt>
                      <c:pt idx="4964">
                        <c:v>65792.057693481445</c:v>
                      </c:pt>
                      <c:pt idx="4965">
                        <c:v>66879.626724243164</c:v>
                      </c:pt>
                      <c:pt idx="4966">
                        <c:v>68323.503143310547</c:v>
                      </c:pt>
                      <c:pt idx="4967">
                        <c:v>56290.861877441406</c:v>
                      </c:pt>
                      <c:pt idx="4968">
                        <c:v>56788.861877441406</c:v>
                      </c:pt>
                      <c:pt idx="4969">
                        <c:v>56788.861877441406</c:v>
                      </c:pt>
                      <c:pt idx="4970">
                        <c:v>56409.861877441406</c:v>
                      </c:pt>
                      <c:pt idx="4971">
                        <c:v>56784.861938476563</c:v>
                      </c:pt>
                      <c:pt idx="4972">
                        <c:v>56793.862121582031</c:v>
                      </c:pt>
                      <c:pt idx="4973">
                        <c:v>56784.862060546875</c:v>
                      </c:pt>
                      <c:pt idx="4974">
                        <c:v>56607.462509155273</c:v>
                      </c:pt>
                      <c:pt idx="4975">
                        <c:v>56750.462509155273</c:v>
                      </c:pt>
                      <c:pt idx="4976">
                        <c:v>66555.099044799805</c:v>
                      </c:pt>
                      <c:pt idx="4977">
                        <c:v>66872.184799194336</c:v>
                      </c:pt>
                      <c:pt idx="4978">
                        <c:v>69407.366287231445</c:v>
                      </c:pt>
                      <c:pt idx="4979">
                        <c:v>69407.366287231445</c:v>
                      </c:pt>
                      <c:pt idx="4980">
                        <c:v>69754.418823242188</c:v>
                      </c:pt>
                      <c:pt idx="4981">
                        <c:v>70013.218872070298</c:v>
                      </c:pt>
                      <c:pt idx="4982">
                        <c:v>70397.219848632798</c:v>
                      </c:pt>
                      <c:pt idx="4983">
                        <c:v>70395.289672851548</c:v>
                      </c:pt>
                      <c:pt idx="4984">
                        <c:v>70884.289916992188</c:v>
                      </c:pt>
                      <c:pt idx="4985">
                        <c:v>70092.978393554688</c:v>
                      </c:pt>
                      <c:pt idx="4986">
                        <c:v>70984.901245117188</c:v>
                      </c:pt>
                      <c:pt idx="4987">
                        <c:v>69640.153152465806</c:v>
                      </c:pt>
                      <c:pt idx="4988">
                        <c:v>69642.076980590806</c:v>
                      </c:pt>
                      <c:pt idx="4989">
                        <c:v>69451.076004028306</c:v>
                      </c:pt>
                      <c:pt idx="4990">
                        <c:v>68704.076736450195</c:v>
                      </c:pt>
                      <c:pt idx="4991">
                        <c:v>67764.774490356445</c:v>
                      </c:pt>
                      <c:pt idx="4992">
                        <c:v>70978.655349731445</c:v>
                      </c:pt>
                      <c:pt idx="4993">
                        <c:v>70456.842971801758</c:v>
                      </c:pt>
                      <c:pt idx="4994">
                        <c:v>62928.955307006836</c:v>
                      </c:pt>
                      <c:pt idx="4995">
                        <c:v>70146.749832153306</c:v>
                      </c:pt>
                      <c:pt idx="4996">
                        <c:v>71135.490798950195</c:v>
                      </c:pt>
                      <c:pt idx="4997">
                        <c:v>69779.493728637695</c:v>
                      </c:pt>
                      <c:pt idx="4998">
                        <c:v>69777.570632934556</c:v>
                      </c:pt>
                      <c:pt idx="4999">
                        <c:v>70040.760330200195</c:v>
                      </c:pt>
                      <c:pt idx="5000">
                        <c:v>70040.760330200195</c:v>
                      </c:pt>
                      <c:pt idx="5001">
                        <c:v>70040.760330200195</c:v>
                      </c:pt>
                      <c:pt idx="5002">
                        <c:v>70040.760330200195</c:v>
                      </c:pt>
                      <c:pt idx="5003">
                        <c:v>70042.099197387695</c:v>
                      </c:pt>
                      <c:pt idx="5004">
                        <c:v>70042.099197387695</c:v>
                      </c:pt>
                      <c:pt idx="5005">
                        <c:v>70163.195877075195</c:v>
                      </c:pt>
                      <c:pt idx="5006">
                        <c:v>70163.195877075195</c:v>
                      </c:pt>
                      <c:pt idx="5007">
                        <c:v>70723.195999145508</c:v>
                      </c:pt>
                      <c:pt idx="5008">
                        <c:v>70777.042068481445</c:v>
                      </c:pt>
                      <c:pt idx="5009">
                        <c:v>70773.195877075195</c:v>
                      </c:pt>
                      <c:pt idx="5010">
                        <c:v>67381.859146118164</c:v>
                      </c:pt>
                      <c:pt idx="5011">
                        <c:v>67381.859146118164</c:v>
                      </c:pt>
                      <c:pt idx="5012">
                        <c:v>69346.526275634766</c:v>
                      </c:pt>
                      <c:pt idx="5013">
                        <c:v>69059.375885009766</c:v>
                      </c:pt>
                      <c:pt idx="5014">
                        <c:v>69362.377838134766</c:v>
                      </c:pt>
                      <c:pt idx="5015">
                        <c:v>68996.190017700195</c:v>
                      </c:pt>
                      <c:pt idx="5016">
                        <c:v>68996.190017700195</c:v>
                      </c:pt>
                      <c:pt idx="5017">
                        <c:v>67532.21955871582</c:v>
                      </c:pt>
                      <c:pt idx="5018">
                        <c:v>71221.38305664061</c:v>
                      </c:pt>
                      <c:pt idx="5019">
                        <c:v>71709.910034179688</c:v>
                      </c:pt>
                      <c:pt idx="5020">
                        <c:v>71457.686157226563</c:v>
                      </c:pt>
                      <c:pt idx="5021">
                        <c:v>70903.639526367188</c:v>
                      </c:pt>
                      <c:pt idx="5022">
                        <c:v>56409.225936889648</c:v>
                      </c:pt>
                      <c:pt idx="5023">
                        <c:v>56409.225936889648</c:v>
                      </c:pt>
                      <c:pt idx="5024">
                        <c:v>70278.169425964355</c:v>
                      </c:pt>
                      <c:pt idx="5025">
                        <c:v>68898.093292236328</c:v>
                      </c:pt>
                      <c:pt idx="5026">
                        <c:v>68840.401031494141</c:v>
                      </c:pt>
                      <c:pt idx="5027">
                        <c:v>67745.15364074707</c:v>
                      </c:pt>
                      <c:pt idx="5028">
                        <c:v>67745.15364074707</c:v>
                      </c:pt>
                      <c:pt idx="5029">
                        <c:v>67446.15364074707</c:v>
                      </c:pt>
                      <c:pt idx="5030">
                        <c:v>67446.15364074707</c:v>
                      </c:pt>
                      <c:pt idx="5031">
                        <c:v>68101.15559387207</c:v>
                      </c:pt>
                      <c:pt idx="5032">
                        <c:v>65945.500869750977</c:v>
                      </c:pt>
                      <c:pt idx="5033">
                        <c:v>65945.500869750977</c:v>
                      </c:pt>
                      <c:pt idx="5034">
                        <c:v>66023.34700012207</c:v>
                      </c:pt>
                      <c:pt idx="5035">
                        <c:v>66859.34797668457</c:v>
                      </c:pt>
                      <c:pt idx="5036">
                        <c:v>59342.134262084961</c:v>
                      </c:pt>
                      <c:pt idx="5037">
                        <c:v>59342.134323120117</c:v>
                      </c:pt>
                      <c:pt idx="5038">
                        <c:v>59342.134384155273</c:v>
                      </c:pt>
                      <c:pt idx="5039">
                        <c:v>67842.870193481445</c:v>
                      </c:pt>
                      <c:pt idx="5040">
                        <c:v>71458.045669555664</c:v>
                      </c:pt>
                      <c:pt idx="5041">
                        <c:v>70688.115997314453</c:v>
                      </c:pt>
                      <c:pt idx="5042">
                        <c:v>71079.916778564453</c:v>
                      </c:pt>
                      <c:pt idx="5043">
                        <c:v>71054.913650512695</c:v>
                      </c:pt>
                      <c:pt idx="5044">
                        <c:v>71054.913650512695</c:v>
                      </c:pt>
                      <c:pt idx="5045">
                        <c:v>67282.40112304686</c:v>
                      </c:pt>
                      <c:pt idx="5046">
                        <c:v>67723.37817382811</c:v>
                      </c:pt>
                      <c:pt idx="5047">
                        <c:v>69005.458374023438</c:v>
                      </c:pt>
                      <c:pt idx="5048">
                        <c:v>67649.011108398438</c:v>
                      </c:pt>
                      <c:pt idx="5049">
                        <c:v>58318.768844604492</c:v>
                      </c:pt>
                      <c:pt idx="5050">
                        <c:v>56519.814987182617</c:v>
                      </c:pt>
                      <c:pt idx="5051">
                        <c:v>56739.814926147461</c:v>
                      </c:pt>
                      <c:pt idx="5052">
                        <c:v>57647.815048217773</c:v>
                      </c:pt>
                      <c:pt idx="5053">
                        <c:v>57647.814987182617</c:v>
                      </c:pt>
                      <c:pt idx="5054">
                        <c:v>67021.680168151855</c:v>
                      </c:pt>
                      <c:pt idx="5055">
                        <c:v>70936.867752075195</c:v>
                      </c:pt>
                      <c:pt idx="5056">
                        <c:v>65835.291915893555</c:v>
                      </c:pt>
                      <c:pt idx="5057">
                        <c:v>65837.21501159668</c:v>
                      </c:pt>
                      <c:pt idx="5058">
                        <c:v>65585.438827514648</c:v>
                      </c:pt>
                      <c:pt idx="5059">
                        <c:v>65585.438949584961</c:v>
                      </c:pt>
                      <c:pt idx="5060">
                        <c:v>65732.561141967773</c:v>
                      </c:pt>
                      <c:pt idx="5061">
                        <c:v>66126.286972045898</c:v>
                      </c:pt>
                      <c:pt idx="5062">
                        <c:v>66129.174911499023</c:v>
                      </c:pt>
                      <c:pt idx="5063">
                        <c:v>66853.175888061523</c:v>
                      </c:pt>
                      <c:pt idx="5064">
                        <c:v>66818.022079467773</c:v>
                      </c:pt>
                      <c:pt idx="5065">
                        <c:v>67676.098861694336</c:v>
                      </c:pt>
                      <c:pt idx="5066">
                        <c:v>67679.945053100586</c:v>
                      </c:pt>
                      <c:pt idx="5067">
                        <c:v>67678.022018432617</c:v>
                      </c:pt>
                      <c:pt idx="5068">
                        <c:v>67670.329635620117</c:v>
                      </c:pt>
                      <c:pt idx="5069">
                        <c:v>68529.856918334961</c:v>
                      </c:pt>
                      <c:pt idx="5070">
                        <c:v>68135.607498168945</c:v>
                      </c:pt>
                      <c:pt idx="5071">
                        <c:v>70537.875946044922</c:v>
                      </c:pt>
                      <c:pt idx="5072">
                        <c:v>68763.917434692368</c:v>
                      </c:pt>
                      <c:pt idx="5073">
                        <c:v>69625.247756958008</c:v>
                      </c:pt>
                      <c:pt idx="5074">
                        <c:v>69625.247756958008</c:v>
                      </c:pt>
                      <c:pt idx="5075">
                        <c:v>69625.247756958008</c:v>
                      </c:pt>
                      <c:pt idx="5076">
                        <c:v>69625.247756958008</c:v>
                      </c:pt>
                      <c:pt idx="5077">
                        <c:v>69625.247756958008</c:v>
                      </c:pt>
                      <c:pt idx="5078">
                        <c:v>69625.247756958008</c:v>
                      </c:pt>
                      <c:pt idx="5079">
                        <c:v>70485.940017700195</c:v>
                      </c:pt>
                      <c:pt idx="5080">
                        <c:v>65118.612319946282</c:v>
                      </c:pt>
                      <c:pt idx="5081">
                        <c:v>60000.101119995117</c:v>
                      </c:pt>
                      <c:pt idx="5082">
                        <c:v>62711.359970092773</c:v>
                      </c:pt>
                      <c:pt idx="5083">
                        <c:v>62320.387313842773</c:v>
                      </c:pt>
                      <c:pt idx="5084">
                        <c:v>62320.387191772461</c:v>
                      </c:pt>
                      <c:pt idx="5085">
                        <c:v>68745.440444946275</c:v>
                      </c:pt>
                      <c:pt idx="5086">
                        <c:v>69021.517349243164</c:v>
                      </c:pt>
                      <c:pt idx="5087">
                        <c:v>66958.194900512695</c:v>
                      </c:pt>
                      <c:pt idx="5088">
                        <c:v>66958.194900512695</c:v>
                      </c:pt>
                      <c:pt idx="5089">
                        <c:v>66952.781814575195</c:v>
                      </c:pt>
                      <c:pt idx="5090">
                        <c:v>57480.916809082031</c:v>
                      </c:pt>
                      <c:pt idx="5091">
                        <c:v>57484.916809082031</c:v>
                      </c:pt>
                      <c:pt idx="5092">
                        <c:v>57490.071105957031</c:v>
                      </c:pt>
                      <c:pt idx="5093">
                        <c:v>57256.228149414063</c:v>
                      </c:pt>
                      <c:pt idx="5094">
                        <c:v>58692.106002807617</c:v>
                      </c:pt>
                      <c:pt idx="5095">
                        <c:v>59044.508346557617</c:v>
                      </c:pt>
                      <c:pt idx="5096">
                        <c:v>63660.748764038086</c:v>
                      </c:pt>
                      <c:pt idx="5097">
                        <c:v>65987.882186889648</c:v>
                      </c:pt>
                      <c:pt idx="5098">
                        <c:v>66107.035995483398</c:v>
                      </c:pt>
                      <c:pt idx="5099">
                        <c:v>70505.072341918945</c:v>
                      </c:pt>
                      <c:pt idx="5100">
                        <c:v>69313.136688232422</c:v>
                      </c:pt>
                      <c:pt idx="5101">
                        <c:v>69315.425750732422</c:v>
                      </c:pt>
                      <c:pt idx="5102">
                        <c:v>69315.425689697266</c:v>
                      </c:pt>
                      <c:pt idx="5103">
                        <c:v>69315.425750732422</c:v>
                      </c:pt>
                      <c:pt idx="5104">
                        <c:v>70066.626541137695</c:v>
                      </c:pt>
                      <c:pt idx="5105">
                        <c:v>70066.626541137695</c:v>
                      </c:pt>
                      <c:pt idx="5106">
                        <c:v>69824.362380981445</c:v>
                      </c:pt>
                      <c:pt idx="5107">
                        <c:v>69669.495681762695</c:v>
                      </c:pt>
                      <c:pt idx="5108">
                        <c:v>67318.583953857422</c:v>
                      </c:pt>
                      <c:pt idx="5109">
                        <c:v>67318.583953857422</c:v>
                      </c:pt>
                      <c:pt idx="5110">
                        <c:v>66957.583953857422</c:v>
                      </c:pt>
                      <c:pt idx="5111">
                        <c:v>66298.583953857422</c:v>
                      </c:pt>
                      <c:pt idx="5112">
                        <c:v>58679.379440307617</c:v>
                      </c:pt>
                      <c:pt idx="5113">
                        <c:v>58679.379440307617</c:v>
                      </c:pt>
                      <c:pt idx="5114">
                        <c:v>70117.309646606445</c:v>
                      </c:pt>
                      <c:pt idx="5115">
                        <c:v>69041.255706787095</c:v>
                      </c:pt>
                      <c:pt idx="5116">
                        <c:v>67406.503219604492</c:v>
                      </c:pt>
                      <c:pt idx="5117">
                        <c:v>67410.34928894043</c:v>
                      </c:pt>
                      <c:pt idx="5118">
                        <c:v>67410.34928894043</c:v>
                      </c:pt>
                      <c:pt idx="5119">
                        <c:v>67414.195541381821</c:v>
                      </c:pt>
                      <c:pt idx="5120">
                        <c:v>67370.407699584961</c:v>
                      </c:pt>
                      <c:pt idx="5121">
                        <c:v>68781.03735351561</c:v>
                      </c:pt>
                      <c:pt idx="5122">
                        <c:v>68501.237228393555</c:v>
                      </c:pt>
                      <c:pt idx="5123">
                        <c:v>69048.408859252915</c:v>
                      </c:pt>
                      <c:pt idx="5124">
                        <c:v>69925.832107543945</c:v>
                      </c:pt>
                      <c:pt idx="5125">
                        <c:v>66827.772293090806</c:v>
                      </c:pt>
                      <c:pt idx="5126">
                        <c:v>67268.695632934556</c:v>
                      </c:pt>
                      <c:pt idx="5127">
                        <c:v>68577.081863403306</c:v>
                      </c:pt>
                      <c:pt idx="5128">
                        <c:v>65772.075790405273</c:v>
                      </c:pt>
                      <c:pt idx="5129">
                        <c:v>69178.679641723618</c:v>
                      </c:pt>
                      <c:pt idx="5130">
                        <c:v>67933.680435180664</c:v>
                      </c:pt>
                      <c:pt idx="5131">
                        <c:v>67695.293716430664</c:v>
                      </c:pt>
                      <c:pt idx="5132">
                        <c:v>68907.465606689453</c:v>
                      </c:pt>
                      <c:pt idx="5133">
                        <c:v>68907.465606689453</c:v>
                      </c:pt>
                      <c:pt idx="5134">
                        <c:v>68907.465606689453</c:v>
                      </c:pt>
                      <c:pt idx="5135">
                        <c:v>69120.223220825195</c:v>
                      </c:pt>
                      <c:pt idx="5136">
                        <c:v>69120.223220825195</c:v>
                      </c:pt>
                      <c:pt idx="5137">
                        <c:v>67835.335098266602</c:v>
                      </c:pt>
                      <c:pt idx="5138">
                        <c:v>69198.609085083008</c:v>
                      </c:pt>
                      <c:pt idx="5139">
                        <c:v>70101.650756835938</c:v>
                      </c:pt>
                      <c:pt idx="5140">
                        <c:v>69724.427368164048</c:v>
                      </c:pt>
                      <c:pt idx="5141">
                        <c:v>69221.604370117188</c:v>
                      </c:pt>
                      <c:pt idx="5142">
                        <c:v>68359.957397460938</c:v>
                      </c:pt>
                      <c:pt idx="5143">
                        <c:v>67183.180046081543</c:v>
                      </c:pt>
                      <c:pt idx="5144">
                        <c:v>67177.41088104248</c:v>
                      </c:pt>
                      <c:pt idx="5145">
                        <c:v>67586.948013305664</c:v>
                      </c:pt>
                      <c:pt idx="5146">
                        <c:v>67586.948013305664</c:v>
                      </c:pt>
                      <c:pt idx="5147">
                        <c:v>70610.122344970703</c:v>
                      </c:pt>
                      <c:pt idx="5148">
                        <c:v>70615.278106689453</c:v>
                      </c:pt>
                      <c:pt idx="5149">
                        <c:v>70092.515213012695</c:v>
                      </c:pt>
                      <c:pt idx="5150">
                        <c:v>70092.515213012695</c:v>
                      </c:pt>
                      <c:pt idx="5151">
                        <c:v>67712.201736450195</c:v>
                      </c:pt>
                      <c:pt idx="5152">
                        <c:v>67712.201736450195</c:v>
                      </c:pt>
                      <c:pt idx="5153">
                        <c:v>67711.843338012695</c:v>
                      </c:pt>
                      <c:pt idx="5154">
                        <c:v>67711.843338012695</c:v>
                      </c:pt>
                      <c:pt idx="5155">
                        <c:v>69073.350708007813</c:v>
                      </c:pt>
                      <c:pt idx="5156">
                        <c:v>68925.428100585938</c:v>
                      </c:pt>
                      <c:pt idx="5157">
                        <c:v>70270.006469726548</c:v>
                      </c:pt>
                      <c:pt idx="5158">
                        <c:v>69683.959350585938</c:v>
                      </c:pt>
                      <c:pt idx="5159">
                        <c:v>66695.048454284668</c:v>
                      </c:pt>
                      <c:pt idx="5160">
                        <c:v>67288.953567504868</c:v>
                      </c:pt>
                      <c:pt idx="5161">
                        <c:v>67180.876663208008</c:v>
                      </c:pt>
                      <c:pt idx="5162">
                        <c:v>67483.876541137695</c:v>
                      </c:pt>
                      <c:pt idx="5163">
                        <c:v>68416.477493286118</c:v>
                      </c:pt>
                      <c:pt idx="5164">
                        <c:v>68432.811599731445</c:v>
                      </c:pt>
                      <c:pt idx="5165">
                        <c:v>68564.811599731445</c:v>
                      </c:pt>
                      <c:pt idx="5166">
                        <c:v>69313.251296997056</c:v>
                      </c:pt>
                      <c:pt idx="5167">
                        <c:v>69309.251296997056</c:v>
                      </c:pt>
                      <c:pt idx="5168">
                        <c:v>70136.440261840806</c:v>
                      </c:pt>
                      <c:pt idx="5169">
                        <c:v>70235.440017700195</c:v>
                      </c:pt>
                      <c:pt idx="5170">
                        <c:v>70696.362991333008</c:v>
                      </c:pt>
                      <c:pt idx="5171">
                        <c:v>70740.406204223618</c:v>
                      </c:pt>
                      <c:pt idx="5172">
                        <c:v>70740.406082153306</c:v>
                      </c:pt>
                      <c:pt idx="5173">
                        <c:v>70174.487258911118</c:v>
                      </c:pt>
                      <c:pt idx="5174">
                        <c:v>70148.444412231445</c:v>
                      </c:pt>
                      <c:pt idx="5175">
                        <c:v>68035.158889770508</c:v>
                      </c:pt>
                      <c:pt idx="5176">
                        <c:v>69699.207901000977</c:v>
                      </c:pt>
                      <c:pt idx="5177">
                        <c:v>69461.208023071289</c:v>
                      </c:pt>
                      <c:pt idx="5178">
                        <c:v>68674.514541625977</c:v>
                      </c:pt>
                      <c:pt idx="5179">
                        <c:v>67733.589553833008</c:v>
                      </c:pt>
                      <c:pt idx="5180">
                        <c:v>69476.971511840806</c:v>
                      </c:pt>
                      <c:pt idx="5181">
                        <c:v>69893.849197387695</c:v>
                      </c:pt>
                      <c:pt idx="5182">
                        <c:v>71322.457595825195</c:v>
                      </c:pt>
                      <c:pt idx="5183">
                        <c:v>71067.457595825195</c:v>
                      </c:pt>
                      <c:pt idx="5184">
                        <c:v>71067.457595825195</c:v>
                      </c:pt>
                      <c:pt idx="5185">
                        <c:v>71106.957595825195</c:v>
                      </c:pt>
                      <c:pt idx="5186">
                        <c:v>71106.957595825195</c:v>
                      </c:pt>
                      <c:pt idx="5187">
                        <c:v>68240.355178833008</c:v>
                      </c:pt>
                      <c:pt idx="5188">
                        <c:v>68289.867813110337</c:v>
                      </c:pt>
                      <c:pt idx="5189">
                        <c:v>68286.021682739258</c:v>
                      </c:pt>
                      <c:pt idx="5190">
                        <c:v>69604.441116333008</c:v>
                      </c:pt>
                      <c:pt idx="5191">
                        <c:v>57076.103866577148</c:v>
                      </c:pt>
                      <c:pt idx="5192">
                        <c:v>57079.835800170898</c:v>
                      </c:pt>
                      <c:pt idx="5193">
                        <c:v>57040.835922241211</c:v>
                      </c:pt>
                      <c:pt idx="5194">
                        <c:v>57059.835800170898</c:v>
                      </c:pt>
                      <c:pt idx="5195">
                        <c:v>57765.463729858398</c:v>
                      </c:pt>
                      <c:pt idx="5196">
                        <c:v>57394.463668823242</c:v>
                      </c:pt>
                      <c:pt idx="5197">
                        <c:v>60922.095321655273</c:v>
                      </c:pt>
                      <c:pt idx="5198">
                        <c:v>60668.395980834961</c:v>
                      </c:pt>
                      <c:pt idx="5199">
                        <c:v>60545.395980834961</c:v>
                      </c:pt>
                      <c:pt idx="5200">
                        <c:v>68805.938034057617</c:v>
                      </c:pt>
                      <c:pt idx="5201">
                        <c:v>68803.793441772461</c:v>
                      </c:pt>
                      <c:pt idx="5202">
                        <c:v>69305.433639526367</c:v>
                      </c:pt>
                      <c:pt idx="5203">
                        <c:v>69541.664413452148</c:v>
                      </c:pt>
                      <c:pt idx="5204">
                        <c:v>68463.000831603989</c:v>
                      </c:pt>
                      <c:pt idx="5205">
                        <c:v>68289.344451904282</c:v>
                      </c:pt>
                      <c:pt idx="5206">
                        <c:v>67946.976837158203</c:v>
                      </c:pt>
                      <c:pt idx="5207">
                        <c:v>69132.098236083984</c:v>
                      </c:pt>
                      <c:pt idx="5208">
                        <c:v>69132.188140869126</c:v>
                      </c:pt>
                      <c:pt idx="5209">
                        <c:v>68635.687957763657</c:v>
                      </c:pt>
                      <c:pt idx="5210">
                        <c:v>69227.127883911118</c:v>
                      </c:pt>
                      <c:pt idx="5211">
                        <c:v>69505.050979614258</c:v>
                      </c:pt>
                      <c:pt idx="5212">
                        <c:v>68153.998367309556</c:v>
                      </c:pt>
                      <c:pt idx="5213">
                        <c:v>67737.321243286118</c:v>
                      </c:pt>
                      <c:pt idx="5214">
                        <c:v>65223.618972778306</c:v>
                      </c:pt>
                      <c:pt idx="5215">
                        <c:v>64260.811111450188</c:v>
                      </c:pt>
                      <c:pt idx="5216">
                        <c:v>64586.235061645501</c:v>
                      </c:pt>
                      <c:pt idx="5217">
                        <c:v>64594.082595825188</c:v>
                      </c:pt>
                      <c:pt idx="5218">
                        <c:v>65025.086990356438</c:v>
                      </c:pt>
                      <c:pt idx="5219">
                        <c:v>65488.505447387688</c:v>
                      </c:pt>
                      <c:pt idx="5220">
                        <c:v>69200.286697387695</c:v>
                      </c:pt>
                      <c:pt idx="5221">
                        <c:v>69200.286697387695</c:v>
                      </c:pt>
                      <c:pt idx="5222">
                        <c:v>69200.286697387695</c:v>
                      </c:pt>
                      <c:pt idx="5223">
                        <c:v>58289.628768920898</c:v>
                      </c:pt>
                      <c:pt idx="5224">
                        <c:v>58289.628829956055</c:v>
                      </c:pt>
                      <c:pt idx="5225">
                        <c:v>58289.628768920898</c:v>
                      </c:pt>
                      <c:pt idx="5226">
                        <c:v>57403.922164916992</c:v>
                      </c:pt>
                      <c:pt idx="5227">
                        <c:v>57403.922164916992</c:v>
                      </c:pt>
                      <c:pt idx="5228">
                        <c:v>56844.441696166992</c:v>
                      </c:pt>
                      <c:pt idx="5229">
                        <c:v>56844.441757202148</c:v>
                      </c:pt>
                      <c:pt idx="5230">
                        <c:v>56844.441757202148</c:v>
                      </c:pt>
                      <c:pt idx="5231">
                        <c:v>66072.047348022461</c:v>
                      </c:pt>
                      <c:pt idx="5232">
                        <c:v>66072.047470092773</c:v>
                      </c:pt>
                      <c:pt idx="5233">
                        <c:v>66359.199813842773</c:v>
                      </c:pt>
                      <c:pt idx="5234">
                        <c:v>66359.199752807617</c:v>
                      </c:pt>
                      <c:pt idx="5235">
                        <c:v>69884.252349853516</c:v>
                      </c:pt>
                      <c:pt idx="5236">
                        <c:v>69884.252227783203</c:v>
                      </c:pt>
                      <c:pt idx="5237">
                        <c:v>67068.293975830078</c:v>
                      </c:pt>
                      <c:pt idx="5238">
                        <c:v>67068.293975830078</c:v>
                      </c:pt>
                      <c:pt idx="5239">
                        <c:v>67309.620513916016</c:v>
                      </c:pt>
                      <c:pt idx="5240">
                        <c:v>67313.466644287109</c:v>
                      </c:pt>
                      <c:pt idx="5241">
                        <c:v>70586.563079833984</c:v>
                      </c:pt>
                      <c:pt idx="5242">
                        <c:v>58650.442428588867</c:v>
                      </c:pt>
                      <c:pt idx="5243">
                        <c:v>59585.442428588867</c:v>
                      </c:pt>
                      <c:pt idx="5244">
                        <c:v>59585.442367553711</c:v>
                      </c:pt>
                      <c:pt idx="5245">
                        <c:v>59585.442489624023</c:v>
                      </c:pt>
                      <c:pt idx="5246">
                        <c:v>59585.442367553711</c:v>
                      </c:pt>
                      <c:pt idx="5247">
                        <c:v>69164.929183959961</c:v>
                      </c:pt>
                      <c:pt idx="5248">
                        <c:v>69731.781326293945</c:v>
                      </c:pt>
                      <c:pt idx="5249">
                        <c:v>69731.781326293945</c:v>
                      </c:pt>
                      <c:pt idx="5250">
                        <c:v>66608.224441528306</c:v>
                      </c:pt>
                      <c:pt idx="5251">
                        <c:v>67164.147659301758</c:v>
                      </c:pt>
                      <c:pt idx="5252">
                        <c:v>66883.070632934556</c:v>
                      </c:pt>
                      <c:pt idx="5253">
                        <c:v>67245.993728637695</c:v>
                      </c:pt>
                      <c:pt idx="5254">
                        <c:v>67249.839920043945</c:v>
                      </c:pt>
                      <c:pt idx="5255">
                        <c:v>67223.686111450195</c:v>
                      </c:pt>
                      <c:pt idx="5256">
                        <c:v>66636.332290649414</c:v>
                      </c:pt>
                      <c:pt idx="5257">
                        <c:v>66347.655044555664</c:v>
                      </c:pt>
                      <c:pt idx="5258">
                        <c:v>66640.177993774414</c:v>
                      </c:pt>
                      <c:pt idx="5259">
                        <c:v>67155.884902954087</c:v>
                      </c:pt>
                      <c:pt idx="5260">
                        <c:v>66948.384902954087</c:v>
                      </c:pt>
                      <c:pt idx="5261">
                        <c:v>67396.333023071275</c:v>
                      </c:pt>
                      <c:pt idx="5262">
                        <c:v>67433.664321899414</c:v>
                      </c:pt>
                      <c:pt idx="5263">
                        <c:v>66248.669082641587</c:v>
                      </c:pt>
                      <c:pt idx="5264">
                        <c:v>67693.559463500977</c:v>
                      </c:pt>
                      <c:pt idx="5265">
                        <c:v>70732.561355590806</c:v>
                      </c:pt>
                      <c:pt idx="5266">
                        <c:v>70732.561355590806</c:v>
                      </c:pt>
                      <c:pt idx="5267">
                        <c:v>70730.638137817368</c:v>
                      </c:pt>
                      <c:pt idx="5268">
                        <c:v>68680.982254028306</c:v>
                      </c:pt>
                      <c:pt idx="5269">
                        <c:v>68676.839187622056</c:v>
                      </c:pt>
                      <c:pt idx="5270">
                        <c:v>68797.916213989258</c:v>
                      </c:pt>
                      <c:pt idx="5271">
                        <c:v>58475.838241577148</c:v>
                      </c:pt>
                      <c:pt idx="5272">
                        <c:v>58475.838241577148</c:v>
                      </c:pt>
                      <c:pt idx="5273">
                        <c:v>58189.073593139648</c:v>
                      </c:pt>
                      <c:pt idx="5274">
                        <c:v>58189.073593139648</c:v>
                      </c:pt>
                      <c:pt idx="5275">
                        <c:v>58189.073593139648</c:v>
                      </c:pt>
                      <c:pt idx="5276">
                        <c:v>58188.183944702148</c:v>
                      </c:pt>
                      <c:pt idx="5277">
                        <c:v>62243.085311889648</c:v>
                      </c:pt>
                      <c:pt idx="5278">
                        <c:v>62243.085311889648</c:v>
                      </c:pt>
                      <c:pt idx="5279">
                        <c:v>69489.392196655273</c:v>
                      </c:pt>
                      <c:pt idx="5280">
                        <c:v>69072.643768310532</c:v>
                      </c:pt>
                      <c:pt idx="5281">
                        <c:v>69027.142303466782</c:v>
                      </c:pt>
                      <c:pt idx="5282">
                        <c:v>69184.642303466782</c:v>
                      </c:pt>
                      <c:pt idx="5283">
                        <c:v>69622.441131591782</c:v>
                      </c:pt>
                      <c:pt idx="5284">
                        <c:v>70179.419647216782</c:v>
                      </c:pt>
                      <c:pt idx="5285">
                        <c:v>69977.573455810532</c:v>
                      </c:pt>
                      <c:pt idx="5286">
                        <c:v>68517.543777465806</c:v>
                      </c:pt>
                      <c:pt idx="5287">
                        <c:v>68015.697708129868</c:v>
                      </c:pt>
                      <c:pt idx="5288">
                        <c:v>69471.472976684556</c:v>
                      </c:pt>
                      <c:pt idx="5289">
                        <c:v>70121.726760864258</c:v>
                      </c:pt>
                      <c:pt idx="5290">
                        <c:v>69775.849075317368</c:v>
                      </c:pt>
                      <c:pt idx="5291">
                        <c:v>69118.768264770508</c:v>
                      </c:pt>
                      <c:pt idx="5292">
                        <c:v>70001.673294067368</c:v>
                      </c:pt>
                      <c:pt idx="5293">
                        <c:v>69952.424392700195</c:v>
                      </c:pt>
                      <c:pt idx="5294">
                        <c:v>65011.494216918938</c:v>
                      </c:pt>
                      <c:pt idx="5295">
                        <c:v>69997.04663085936</c:v>
                      </c:pt>
                      <c:pt idx="5296">
                        <c:v>69998.9697265625</c:v>
                      </c:pt>
                      <c:pt idx="5297">
                        <c:v>69998.9697265625</c:v>
                      </c:pt>
                      <c:pt idx="5298">
                        <c:v>69996.415786743164</c:v>
                      </c:pt>
                      <c:pt idx="5299">
                        <c:v>69399.414276123032</c:v>
                      </c:pt>
                      <c:pt idx="5300">
                        <c:v>69399.414276123032</c:v>
                      </c:pt>
                      <c:pt idx="5301">
                        <c:v>68616.690399169922</c:v>
                      </c:pt>
                      <c:pt idx="5302">
                        <c:v>68977.814407348618</c:v>
                      </c:pt>
                      <c:pt idx="5303">
                        <c:v>68909.522048950195</c:v>
                      </c:pt>
                      <c:pt idx="5304">
                        <c:v>65822.063095092773</c:v>
                      </c:pt>
                      <c:pt idx="5305">
                        <c:v>65822.063034057617</c:v>
                      </c:pt>
                      <c:pt idx="5306">
                        <c:v>66157.555282592773</c:v>
                      </c:pt>
                      <c:pt idx="5307">
                        <c:v>66279.094284057617</c:v>
                      </c:pt>
                      <c:pt idx="5308">
                        <c:v>68237.695388793945</c:v>
                      </c:pt>
                      <c:pt idx="5309">
                        <c:v>68237.695388793945</c:v>
                      </c:pt>
                      <c:pt idx="5310">
                        <c:v>70584.024002075195</c:v>
                      </c:pt>
                      <c:pt idx="5311">
                        <c:v>69915.024002075195</c:v>
                      </c:pt>
                      <c:pt idx="5312">
                        <c:v>58206.794784545898</c:v>
                      </c:pt>
                      <c:pt idx="5313">
                        <c:v>58204.474533081055</c:v>
                      </c:pt>
                      <c:pt idx="5314">
                        <c:v>57262.322189331055</c:v>
                      </c:pt>
                      <c:pt idx="5315">
                        <c:v>58588.905563354492</c:v>
                      </c:pt>
                      <c:pt idx="5316">
                        <c:v>58588.905563354492</c:v>
                      </c:pt>
                      <c:pt idx="5317">
                        <c:v>58589.352828979492</c:v>
                      </c:pt>
                      <c:pt idx="5318">
                        <c:v>58589.352951049805</c:v>
                      </c:pt>
                      <c:pt idx="5319">
                        <c:v>64673.925338745117</c:v>
                      </c:pt>
                      <c:pt idx="5320">
                        <c:v>64673.925338745117</c:v>
                      </c:pt>
                      <c:pt idx="5321">
                        <c:v>64673.925277709961</c:v>
                      </c:pt>
                      <c:pt idx="5322">
                        <c:v>65571.927291870117</c:v>
                      </c:pt>
                      <c:pt idx="5323">
                        <c:v>65034.927352905273</c:v>
                      </c:pt>
                      <c:pt idx="5324">
                        <c:v>69595.907707214355</c:v>
                      </c:pt>
                      <c:pt idx="5325">
                        <c:v>66912.725662231445</c:v>
                      </c:pt>
                      <c:pt idx="5326">
                        <c:v>67330.156082153306</c:v>
                      </c:pt>
                      <c:pt idx="5327">
                        <c:v>65997.88850402832</c:v>
                      </c:pt>
                      <c:pt idx="5328">
                        <c:v>67589.61213684082</c:v>
                      </c:pt>
                      <c:pt idx="5329">
                        <c:v>67663.034744262695</c:v>
                      </c:pt>
                      <c:pt idx="5330">
                        <c:v>67960.38069152832</c:v>
                      </c:pt>
                      <c:pt idx="5331">
                        <c:v>67123.08039855957</c:v>
                      </c:pt>
                      <c:pt idx="5332">
                        <c:v>67894.994338989243</c:v>
                      </c:pt>
                      <c:pt idx="5333">
                        <c:v>67572.071304321289</c:v>
                      </c:pt>
                      <c:pt idx="5334">
                        <c:v>67534.494155883789</c:v>
                      </c:pt>
                      <c:pt idx="5335">
                        <c:v>66636.116470336914</c:v>
                      </c:pt>
                      <c:pt idx="5336">
                        <c:v>66934.916763305664</c:v>
                      </c:pt>
                      <c:pt idx="5337">
                        <c:v>66891.71272277832</c:v>
                      </c:pt>
                      <c:pt idx="5338">
                        <c:v>67094.405838012695</c:v>
                      </c:pt>
                      <c:pt idx="5339">
                        <c:v>67332.917922973633</c:v>
                      </c:pt>
                      <c:pt idx="5340">
                        <c:v>67415.993850708008</c:v>
                      </c:pt>
                      <c:pt idx="5341">
                        <c:v>67661.226760864258</c:v>
                      </c:pt>
                      <c:pt idx="5342">
                        <c:v>67822.556304931626</c:v>
                      </c:pt>
                      <c:pt idx="5343">
                        <c:v>68249.736846923814</c:v>
                      </c:pt>
                      <c:pt idx="5344">
                        <c:v>68295.159454345703</c:v>
                      </c:pt>
                      <c:pt idx="5345">
                        <c:v>68630.238555908203</c:v>
                      </c:pt>
                      <c:pt idx="5346">
                        <c:v>68578.316299438477</c:v>
                      </c:pt>
                      <c:pt idx="5347">
                        <c:v>68874.39234924315</c:v>
                      </c:pt>
                      <c:pt idx="5348">
                        <c:v>69512.594253540039</c:v>
                      </c:pt>
                      <c:pt idx="5349">
                        <c:v>69404.794082641587</c:v>
                      </c:pt>
                      <c:pt idx="5350">
                        <c:v>69451.719375610337</c:v>
                      </c:pt>
                      <c:pt idx="5351">
                        <c:v>70148.455459594727</c:v>
                      </c:pt>
                      <c:pt idx="5352">
                        <c:v>70123.532363891587</c:v>
                      </c:pt>
                      <c:pt idx="5353">
                        <c:v>70132.532608032227</c:v>
                      </c:pt>
                      <c:pt idx="5354">
                        <c:v>69874.432266235337</c:v>
                      </c:pt>
                      <c:pt idx="5355">
                        <c:v>65874.595046997056</c:v>
                      </c:pt>
                      <c:pt idx="5356">
                        <c:v>59164.836532592773</c:v>
                      </c:pt>
                      <c:pt idx="5357">
                        <c:v>65275.281951904282</c:v>
                      </c:pt>
                      <c:pt idx="5358">
                        <c:v>65271.435760498032</c:v>
                      </c:pt>
                      <c:pt idx="5359">
                        <c:v>65271.435760498032</c:v>
                      </c:pt>
                      <c:pt idx="5360">
                        <c:v>66464.217453002915</c:v>
                      </c:pt>
                      <c:pt idx="5361">
                        <c:v>66414.217330932617</c:v>
                      </c:pt>
                      <c:pt idx="5362">
                        <c:v>65545.217330932617</c:v>
                      </c:pt>
                      <c:pt idx="5363">
                        <c:v>65545.217330932617</c:v>
                      </c:pt>
                      <c:pt idx="5364">
                        <c:v>65824.866867065415</c:v>
                      </c:pt>
                      <c:pt idx="5365">
                        <c:v>65828.896316528306</c:v>
                      </c:pt>
                      <c:pt idx="5366">
                        <c:v>65241.396560668938</c:v>
                      </c:pt>
                      <c:pt idx="5367">
                        <c:v>65729.572341918945</c:v>
                      </c:pt>
                      <c:pt idx="5368">
                        <c:v>66925.221206665039</c:v>
                      </c:pt>
                      <c:pt idx="5369">
                        <c:v>66925.221267700195</c:v>
                      </c:pt>
                      <c:pt idx="5370">
                        <c:v>66925.221267700195</c:v>
                      </c:pt>
                      <c:pt idx="5371">
                        <c:v>67022.874038696289</c:v>
                      </c:pt>
                      <c:pt idx="5372">
                        <c:v>69315.047393798814</c:v>
                      </c:pt>
                      <c:pt idx="5373">
                        <c:v>68393.820098876953</c:v>
                      </c:pt>
                      <c:pt idx="5374">
                        <c:v>68393.820159912095</c:v>
                      </c:pt>
                      <c:pt idx="5375">
                        <c:v>67787.818145751953</c:v>
                      </c:pt>
                      <c:pt idx="5376">
                        <c:v>66857.118484497056</c:v>
                      </c:pt>
                      <c:pt idx="5377">
                        <c:v>66336.018875122056</c:v>
                      </c:pt>
                      <c:pt idx="5378">
                        <c:v>66197.942825317368</c:v>
                      </c:pt>
                      <c:pt idx="5379">
                        <c:v>66197.942825317368</c:v>
                      </c:pt>
                      <c:pt idx="5380">
                        <c:v>66199.865921020508</c:v>
                      </c:pt>
                      <c:pt idx="5381">
                        <c:v>66201.789016723618</c:v>
                      </c:pt>
                      <c:pt idx="5382">
                        <c:v>66199.865921020508</c:v>
                      </c:pt>
                      <c:pt idx="5383">
                        <c:v>66325.849441528306</c:v>
                      </c:pt>
                      <c:pt idx="5384">
                        <c:v>65444.795486450188</c:v>
                      </c:pt>
                      <c:pt idx="5385">
                        <c:v>65456.700149536118</c:v>
                      </c:pt>
                      <c:pt idx="5386">
                        <c:v>65050.961257934563</c:v>
                      </c:pt>
                      <c:pt idx="5387">
                        <c:v>69638.303298950195</c:v>
                      </c:pt>
                      <c:pt idx="5388">
                        <c:v>69638.303298950195</c:v>
                      </c:pt>
                      <c:pt idx="5389">
                        <c:v>69613.097244262695</c:v>
                      </c:pt>
                      <c:pt idx="5390">
                        <c:v>57680.077987670898</c:v>
                      </c:pt>
                      <c:pt idx="5391">
                        <c:v>57663.073593139648</c:v>
                      </c:pt>
                      <c:pt idx="5392">
                        <c:v>57663.073593139648</c:v>
                      </c:pt>
                      <c:pt idx="5393">
                        <c:v>57292.073532104492</c:v>
                      </c:pt>
                      <c:pt idx="5394">
                        <c:v>65556.347152709961</c:v>
                      </c:pt>
                      <c:pt idx="5395">
                        <c:v>65058.347274780273</c:v>
                      </c:pt>
                      <c:pt idx="5396">
                        <c:v>65058.347274780273</c:v>
                      </c:pt>
                      <c:pt idx="5397">
                        <c:v>65058.347152709961</c:v>
                      </c:pt>
                      <c:pt idx="5398">
                        <c:v>65489.01335144043</c:v>
                      </c:pt>
                      <c:pt idx="5399">
                        <c:v>65489.01335144043</c:v>
                      </c:pt>
                      <c:pt idx="5400">
                        <c:v>65552.680282592773</c:v>
                      </c:pt>
                      <c:pt idx="5401">
                        <c:v>65174.980087280273</c:v>
                      </c:pt>
                      <c:pt idx="5402">
                        <c:v>68515.282424926758</c:v>
                      </c:pt>
                      <c:pt idx="5403">
                        <c:v>68520.138748168945</c:v>
                      </c:pt>
                      <c:pt idx="5404">
                        <c:v>70961.759963989258</c:v>
                      </c:pt>
                      <c:pt idx="5405">
                        <c:v>71026.360305786133</c:v>
                      </c:pt>
                      <c:pt idx="5406">
                        <c:v>68504.698135375977</c:v>
                      </c:pt>
                      <c:pt idx="5407">
                        <c:v>69623.055923461914</c:v>
                      </c:pt>
                      <c:pt idx="5408">
                        <c:v>69519.609390258789</c:v>
                      </c:pt>
                      <c:pt idx="5409">
                        <c:v>69732.157348632798</c:v>
                      </c:pt>
                      <c:pt idx="5410">
                        <c:v>69736.00317382811</c:v>
                      </c:pt>
                      <c:pt idx="5411">
                        <c:v>69476.156860351548</c:v>
                      </c:pt>
                      <c:pt idx="5412">
                        <c:v>68957.080200195298</c:v>
                      </c:pt>
                      <c:pt idx="5413">
                        <c:v>68534.15673828125</c:v>
                      </c:pt>
                      <c:pt idx="5414">
                        <c:v>68657.15649414061</c:v>
                      </c:pt>
                      <c:pt idx="5415">
                        <c:v>67653.832885742188</c:v>
                      </c:pt>
                      <c:pt idx="5416">
                        <c:v>65158.470703124993</c:v>
                      </c:pt>
                      <c:pt idx="5417">
                        <c:v>70149.183670043945</c:v>
                      </c:pt>
                      <c:pt idx="5418">
                        <c:v>70298.583572387695</c:v>
                      </c:pt>
                      <c:pt idx="5419">
                        <c:v>70298.583572387695</c:v>
                      </c:pt>
                      <c:pt idx="5420">
                        <c:v>69071.578506469727</c:v>
                      </c:pt>
                      <c:pt idx="5421">
                        <c:v>69545.582351684556</c:v>
                      </c:pt>
                      <c:pt idx="5422">
                        <c:v>69547.505447387695</c:v>
                      </c:pt>
                      <c:pt idx="5423">
                        <c:v>69549.543167114258</c:v>
                      </c:pt>
                      <c:pt idx="5424">
                        <c:v>69549.543045043945</c:v>
                      </c:pt>
                      <c:pt idx="5425">
                        <c:v>68721.619949340806</c:v>
                      </c:pt>
                      <c:pt idx="5426">
                        <c:v>68463.541213989258</c:v>
                      </c:pt>
                      <c:pt idx="5427">
                        <c:v>68218.505691528306</c:v>
                      </c:pt>
                      <c:pt idx="5428">
                        <c:v>68220.428787231445</c:v>
                      </c:pt>
                      <c:pt idx="5429">
                        <c:v>67816.428787231445</c:v>
                      </c:pt>
                      <c:pt idx="5430">
                        <c:v>67820.274856567368</c:v>
                      </c:pt>
                      <c:pt idx="5431">
                        <c:v>67814.505691528306</c:v>
                      </c:pt>
                      <c:pt idx="5432">
                        <c:v>70167.833770751953</c:v>
                      </c:pt>
                      <c:pt idx="5433">
                        <c:v>70167.833770751953</c:v>
                      </c:pt>
                      <c:pt idx="5434">
                        <c:v>70169.756866455064</c:v>
                      </c:pt>
                      <c:pt idx="5435">
                        <c:v>70042.333770751953</c:v>
                      </c:pt>
                      <c:pt idx="5436">
                        <c:v>70047.411758422837</c:v>
                      </c:pt>
                      <c:pt idx="5437">
                        <c:v>69994.888565063477</c:v>
                      </c:pt>
                      <c:pt idx="5438">
                        <c:v>69706.888565063477</c:v>
                      </c:pt>
                      <c:pt idx="5439">
                        <c:v>69497.488784790039</c:v>
                      </c:pt>
                      <c:pt idx="5440">
                        <c:v>69126.783828735337</c:v>
                      </c:pt>
                      <c:pt idx="5441">
                        <c:v>69124.860733032227</c:v>
                      </c:pt>
                      <c:pt idx="5442">
                        <c:v>69125.684951782227</c:v>
                      </c:pt>
                      <c:pt idx="5443">
                        <c:v>68059.682998657227</c:v>
                      </c:pt>
                      <c:pt idx="5444">
                        <c:v>65693.128494262695</c:v>
                      </c:pt>
                      <c:pt idx="5445">
                        <c:v>57490.353073120117</c:v>
                      </c:pt>
                      <c:pt idx="5446">
                        <c:v>57490.353073120117</c:v>
                      </c:pt>
                      <c:pt idx="5447">
                        <c:v>69186.603149414048</c:v>
                      </c:pt>
                      <c:pt idx="5448">
                        <c:v>69188.526245117188</c:v>
                      </c:pt>
                      <c:pt idx="5449">
                        <c:v>70247.527221679688</c:v>
                      </c:pt>
                      <c:pt idx="5450">
                        <c:v>69948.697235107422</c:v>
                      </c:pt>
                      <c:pt idx="5451">
                        <c:v>69563.774261474595</c:v>
                      </c:pt>
                      <c:pt idx="5452">
                        <c:v>69699.097488403306</c:v>
                      </c:pt>
                      <c:pt idx="5453">
                        <c:v>69543.404983520508</c:v>
                      </c:pt>
                      <c:pt idx="5454">
                        <c:v>58024.335006713867</c:v>
                      </c:pt>
                      <c:pt idx="5455">
                        <c:v>58147.334945678711</c:v>
                      </c:pt>
                      <c:pt idx="5456">
                        <c:v>57116.689071655273</c:v>
                      </c:pt>
                      <c:pt idx="5457">
                        <c:v>57116.044479370117</c:v>
                      </c:pt>
                      <c:pt idx="5458">
                        <c:v>66672.666488647461</c:v>
                      </c:pt>
                      <c:pt idx="5459">
                        <c:v>66672.666610717773</c:v>
                      </c:pt>
                      <c:pt idx="5460">
                        <c:v>66439.346237182617</c:v>
                      </c:pt>
                      <c:pt idx="5461">
                        <c:v>69070.057205200195</c:v>
                      </c:pt>
                      <c:pt idx="5462">
                        <c:v>69028.272430419922</c:v>
                      </c:pt>
                      <c:pt idx="5463">
                        <c:v>68678.335235595703</c:v>
                      </c:pt>
                      <c:pt idx="5464">
                        <c:v>69243.734100341782</c:v>
                      </c:pt>
                      <c:pt idx="5465">
                        <c:v>69245.658172607422</c:v>
                      </c:pt>
                      <c:pt idx="5466">
                        <c:v>68715.457489013672</c:v>
                      </c:pt>
                      <c:pt idx="5467">
                        <c:v>69023.380584716782</c:v>
                      </c:pt>
                      <c:pt idx="5468">
                        <c:v>69721.827606201172</c:v>
                      </c:pt>
                      <c:pt idx="5469">
                        <c:v>69725.673553466782</c:v>
                      </c:pt>
                      <c:pt idx="5470">
                        <c:v>70281.197723388672</c:v>
                      </c:pt>
                      <c:pt idx="5471">
                        <c:v>70478.922149658203</c:v>
                      </c:pt>
                      <c:pt idx="5472">
                        <c:v>70718.045730590806</c:v>
                      </c:pt>
                      <c:pt idx="5473">
                        <c:v>70417.891677856445</c:v>
                      </c:pt>
                      <c:pt idx="5474">
                        <c:v>71329.815750122056</c:v>
                      </c:pt>
                      <c:pt idx="5475">
                        <c:v>70484.498123168945</c:v>
                      </c:pt>
                      <c:pt idx="5476">
                        <c:v>58952.655868530273</c:v>
                      </c:pt>
                      <c:pt idx="5477">
                        <c:v>68959.681427001953</c:v>
                      </c:pt>
                      <c:pt idx="5478">
                        <c:v>69572.984161376953</c:v>
                      </c:pt>
                      <c:pt idx="5479">
                        <c:v>70194.700958251953</c:v>
                      </c:pt>
                      <c:pt idx="5480">
                        <c:v>70771.091583251953</c:v>
                      </c:pt>
                      <c:pt idx="5481">
                        <c:v>70776.169570922837</c:v>
                      </c:pt>
                      <c:pt idx="5482">
                        <c:v>70374.246475219727</c:v>
                      </c:pt>
                      <c:pt idx="5483">
                        <c:v>70518.246475219727</c:v>
                      </c:pt>
                      <c:pt idx="5484">
                        <c:v>70518.246475219727</c:v>
                      </c:pt>
                      <c:pt idx="5485">
                        <c:v>70520.169448852539</c:v>
                      </c:pt>
                      <c:pt idx="5486">
                        <c:v>70126.445693969727</c:v>
                      </c:pt>
                      <c:pt idx="5487">
                        <c:v>70518.246475219727</c:v>
                      </c:pt>
                      <c:pt idx="5488">
                        <c:v>69359.744033813477</c:v>
                      </c:pt>
                      <c:pt idx="5489">
                        <c:v>66995.564651489258</c:v>
                      </c:pt>
                      <c:pt idx="5490">
                        <c:v>59805.483749389648</c:v>
                      </c:pt>
                      <c:pt idx="5491">
                        <c:v>59805.483749389648</c:v>
                      </c:pt>
                      <c:pt idx="5492">
                        <c:v>71039.658966064439</c:v>
                      </c:pt>
                      <c:pt idx="5493">
                        <c:v>70981.966705322251</c:v>
                      </c:pt>
                      <c:pt idx="5494">
                        <c:v>69795.927322387695</c:v>
                      </c:pt>
                      <c:pt idx="5495">
                        <c:v>69146.08918762207</c:v>
                      </c:pt>
                      <c:pt idx="5496">
                        <c:v>69146.08918762207</c:v>
                      </c:pt>
                      <c:pt idx="5497">
                        <c:v>70078.68977355957</c:v>
                      </c:pt>
                      <c:pt idx="5498">
                        <c:v>69955.68977355957</c:v>
                      </c:pt>
                      <c:pt idx="5499">
                        <c:v>69954.61653137207</c:v>
                      </c:pt>
                      <c:pt idx="5500">
                        <c:v>70077.61653137207</c:v>
                      </c:pt>
                      <c:pt idx="5501">
                        <c:v>58280.230087280273</c:v>
                      </c:pt>
                      <c:pt idx="5502">
                        <c:v>58280.229965209961</c:v>
                      </c:pt>
                      <c:pt idx="5503">
                        <c:v>58301.030807495117</c:v>
                      </c:pt>
                      <c:pt idx="5504">
                        <c:v>65940.254379272461</c:v>
                      </c:pt>
                      <c:pt idx="5505">
                        <c:v>67350.61589050293</c:v>
                      </c:pt>
                      <c:pt idx="5506">
                        <c:v>67348.692733764648</c:v>
                      </c:pt>
                      <c:pt idx="5507">
                        <c:v>69137.513946533189</c:v>
                      </c:pt>
                      <c:pt idx="5508">
                        <c:v>68708.821441650391</c:v>
                      </c:pt>
                      <c:pt idx="5509">
                        <c:v>69960.39778137207</c:v>
                      </c:pt>
                      <c:pt idx="5510">
                        <c:v>69960.39778137207</c:v>
                      </c:pt>
                      <c:pt idx="5511">
                        <c:v>70461.89875793457</c:v>
                      </c:pt>
                      <c:pt idx="5512">
                        <c:v>70458.40950012207</c:v>
                      </c:pt>
                      <c:pt idx="5513">
                        <c:v>55599.551132202148</c:v>
                      </c:pt>
                      <c:pt idx="5514">
                        <c:v>55227.048202514648</c:v>
                      </c:pt>
                      <c:pt idx="5515">
                        <c:v>55227.048202514648</c:v>
                      </c:pt>
                      <c:pt idx="5516">
                        <c:v>55227.048202514648</c:v>
                      </c:pt>
                      <c:pt idx="5517">
                        <c:v>55227.048202514648</c:v>
                      </c:pt>
                      <c:pt idx="5518">
                        <c:v>64252.692306518555</c:v>
                      </c:pt>
                      <c:pt idx="5519">
                        <c:v>64252.692428588867</c:v>
                      </c:pt>
                      <c:pt idx="5520">
                        <c:v>66879.220397949219</c:v>
                      </c:pt>
                      <c:pt idx="5521">
                        <c:v>66879.220397949219</c:v>
                      </c:pt>
                      <c:pt idx="5522">
                        <c:v>70804.197586059556</c:v>
                      </c:pt>
                      <c:pt idx="5523">
                        <c:v>70410.473709106445</c:v>
                      </c:pt>
                      <c:pt idx="5524">
                        <c:v>69799.292984008775</c:v>
                      </c:pt>
                      <c:pt idx="5525">
                        <c:v>69542.130142211914</c:v>
                      </c:pt>
                      <c:pt idx="5526">
                        <c:v>69540.207046508775</c:v>
                      </c:pt>
                      <c:pt idx="5527">
                        <c:v>69169.207107543945</c:v>
                      </c:pt>
                      <c:pt idx="5528">
                        <c:v>68611.129165649414</c:v>
                      </c:pt>
                      <c:pt idx="5529">
                        <c:v>69696.468093872056</c:v>
                      </c:pt>
                      <c:pt idx="5530">
                        <c:v>69440.391189575195</c:v>
                      </c:pt>
                      <c:pt idx="5531">
                        <c:v>69442.314224243164</c:v>
                      </c:pt>
                      <c:pt idx="5532">
                        <c:v>69442.314285278306</c:v>
                      </c:pt>
                      <c:pt idx="5533">
                        <c:v>69421.145584106445</c:v>
                      </c:pt>
                      <c:pt idx="5534">
                        <c:v>69027.421707153306</c:v>
                      </c:pt>
                      <c:pt idx="5535">
                        <c:v>68889.143630981445</c:v>
                      </c:pt>
                      <c:pt idx="5536">
                        <c:v>69057.280960083008</c:v>
                      </c:pt>
                      <c:pt idx="5537">
                        <c:v>71079.259246826172</c:v>
                      </c:pt>
                      <c:pt idx="5538">
                        <c:v>70784.259490966782</c:v>
                      </c:pt>
                      <c:pt idx="5539">
                        <c:v>70741.759490966782</c:v>
                      </c:pt>
                      <c:pt idx="5540">
                        <c:v>70748.837371826172</c:v>
                      </c:pt>
                      <c:pt idx="5541">
                        <c:v>70582.990936279282</c:v>
                      </c:pt>
                      <c:pt idx="5542">
                        <c:v>70269.375930786118</c:v>
                      </c:pt>
                      <c:pt idx="5543">
                        <c:v>70265.529739379868</c:v>
                      </c:pt>
                      <c:pt idx="5544">
                        <c:v>69196.246536254868</c:v>
                      </c:pt>
                      <c:pt idx="5545">
                        <c:v>69198.506668090806</c:v>
                      </c:pt>
                      <c:pt idx="5546">
                        <c:v>69864.431594848618</c:v>
                      </c:pt>
                      <c:pt idx="5547">
                        <c:v>69866.354690551758</c:v>
                      </c:pt>
                      <c:pt idx="5548">
                        <c:v>69811.138137817368</c:v>
                      </c:pt>
                      <c:pt idx="5549">
                        <c:v>68979.953689575195</c:v>
                      </c:pt>
                      <c:pt idx="5550">
                        <c:v>69211.883010864258</c:v>
                      </c:pt>
                      <c:pt idx="5551">
                        <c:v>66412.289138793945</c:v>
                      </c:pt>
                      <c:pt idx="5552">
                        <c:v>64680.369796752922</c:v>
                      </c:pt>
                      <c:pt idx="5553">
                        <c:v>66727.927261352539</c:v>
                      </c:pt>
                      <c:pt idx="5554">
                        <c:v>71320.224884033203</c:v>
                      </c:pt>
                      <c:pt idx="5555">
                        <c:v>71357.725616455064</c:v>
                      </c:pt>
                      <c:pt idx="5556">
                        <c:v>71359.648223876953</c:v>
                      </c:pt>
                      <c:pt idx="5557">
                        <c:v>71361.725128173814</c:v>
                      </c:pt>
                      <c:pt idx="5558">
                        <c:v>70093.798965454087</c:v>
                      </c:pt>
                      <c:pt idx="5559">
                        <c:v>70122.876113891587</c:v>
                      </c:pt>
                      <c:pt idx="5560">
                        <c:v>69931.876113891587</c:v>
                      </c:pt>
                      <c:pt idx="5561">
                        <c:v>71137.381240844727</c:v>
                      </c:pt>
                      <c:pt idx="5562">
                        <c:v>71137.380996704087</c:v>
                      </c:pt>
                      <c:pt idx="5563">
                        <c:v>72111.380508422837</c:v>
                      </c:pt>
                      <c:pt idx="5564">
                        <c:v>66288.211990356445</c:v>
                      </c:pt>
                      <c:pt idx="5565">
                        <c:v>58224.053817749023</c:v>
                      </c:pt>
                      <c:pt idx="5566">
                        <c:v>58224.053756713867</c:v>
                      </c:pt>
                      <c:pt idx="5567">
                        <c:v>67070.103057861314</c:v>
                      </c:pt>
                      <c:pt idx="5568">
                        <c:v>66787.103302001953</c:v>
                      </c:pt>
                      <c:pt idx="5569">
                        <c:v>66932.178497314453</c:v>
                      </c:pt>
                      <c:pt idx="5570">
                        <c:v>66576.034210205064</c:v>
                      </c:pt>
                      <c:pt idx="5571">
                        <c:v>66868.232818603516</c:v>
                      </c:pt>
                      <c:pt idx="5572">
                        <c:v>66740.838165283203</c:v>
                      </c:pt>
                      <c:pt idx="5573">
                        <c:v>67058.728790283203</c:v>
                      </c:pt>
                      <c:pt idx="5574">
                        <c:v>67247.805694580064</c:v>
                      </c:pt>
                      <c:pt idx="5575">
                        <c:v>67721.804229736314</c:v>
                      </c:pt>
                      <c:pt idx="5576">
                        <c:v>68219.804229736314</c:v>
                      </c:pt>
                      <c:pt idx="5577">
                        <c:v>67655.804718017564</c:v>
                      </c:pt>
                      <c:pt idx="5578">
                        <c:v>67123.279693603516</c:v>
                      </c:pt>
                      <c:pt idx="5579">
                        <c:v>65637.931610107422</c:v>
                      </c:pt>
                      <c:pt idx="5580">
                        <c:v>67743.660354614258</c:v>
                      </c:pt>
                      <c:pt idx="5581">
                        <c:v>67998.662307739258</c:v>
                      </c:pt>
                      <c:pt idx="5582">
                        <c:v>69340.999588012695</c:v>
                      </c:pt>
                      <c:pt idx="5583">
                        <c:v>69064.094314575195</c:v>
                      </c:pt>
                      <c:pt idx="5584">
                        <c:v>69428.671218872056</c:v>
                      </c:pt>
                      <c:pt idx="5585">
                        <c:v>69428.671218872056</c:v>
                      </c:pt>
                      <c:pt idx="5586">
                        <c:v>69426.748245239258</c:v>
                      </c:pt>
                      <c:pt idx="5587">
                        <c:v>70986.700393676758</c:v>
                      </c:pt>
                      <c:pt idx="5588">
                        <c:v>70986.700393676758</c:v>
                      </c:pt>
                      <c:pt idx="5589">
                        <c:v>71500.700515747056</c:v>
                      </c:pt>
                      <c:pt idx="5590">
                        <c:v>71375.777542114258</c:v>
                      </c:pt>
                      <c:pt idx="5591">
                        <c:v>71375.777542114258</c:v>
                      </c:pt>
                      <c:pt idx="5592">
                        <c:v>69456.320877075195</c:v>
                      </c:pt>
                      <c:pt idx="5593">
                        <c:v>68603.243972778306</c:v>
                      </c:pt>
                      <c:pt idx="5594">
                        <c:v>68602.211746215806</c:v>
                      </c:pt>
                      <c:pt idx="5595">
                        <c:v>68340.442337036118</c:v>
                      </c:pt>
                      <c:pt idx="5596">
                        <c:v>70549.142547607422</c:v>
                      </c:pt>
                      <c:pt idx="5597">
                        <c:v>57774.999374389648</c:v>
                      </c:pt>
                      <c:pt idx="5598">
                        <c:v>57781.311813354492</c:v>
                      </c:pt>
                      <c:pt idx="5599">
                        <c:v>57662.811813354492</c:v>
                      </c:pt>
                      <c:pt idx="5600">
                        <c:v>57653.811874389648</c:v>
                      </c:pt>
                      <c:pt idx="5601">
                        <c:v>56940.624496459961</c:v>
                      </c:pt>
                      <c:pt idx="5602">
                        <c:v>56940.624496459961</c:v>
                      </c:pt>
                      <c:pt idx="5603">
                        <c:v>56940.624496459961</c:v>
                      </c:pt>
                      <c:pt idx="5604">
                        <c:v>56940.624496459961</c:v>
                      </c:pt>
                      <c:pt idx="5605">
                        <c:v>56940.624496459961</c:v>
                      </c:pt>
                      <c:pt idx="5606">
                        <c:v>56686.921371459961</c:v>
                      </c:pt>
                      <c:pt idx="5607">
                        <c:v>60842.485397338867</c:v>
                      </c:pt>
                      <c:pt idx="5608">
                        <c:v>65669.013229370117</c:v>
                      </c:pt>
                      <c:pt idx="5609">
                        <c:v>65792.013229370117</c:v>
                      </c:pt>
                      <c:pt idx="5610">
                        <c:v>65792.013290405273</c:v>
                      </c:pt>
                      <c:pt idx="5611">
                        <c:v>65792.013168334961</c:v>
                      </c:pt>
                      <c:pt idx="5612">
                        <c:v>69943.544097900391</c:v>
                      </c:pt>
                      <c:pt idx="5613">
                        <c:v>70366.274612426758</c:v>
                      </c:pt>
                      <c:pt idx="5614">
                        <c:v>68572.73860168457</c:v>
                      </c:pt>
                      <c:pt idx="5615">
                        <c:v>68572.73860168457</c:v>
                      </c:pt>
                      <c:pt idx="5616">
                        <c:v>67914.644790649414</c:v>
                      </c:pt>
                      <c:pt idx="5617">
                        <c:v>69093.68098449707</c:v>
                      </c:pt>
                      <c:pt idx="5618">
                        <c:v>69093.68098449707</c:v>
                      </c:pt>
                      <c:pt idx="5619">
                        <c:v>69093.68098449707</c:v>
                      </c:pt>
                      <c:pt idx="5620">
                        <c:v>59483.069808959961</c:v>
                      </c:pt>
                      <c:pt idx="5621">
                        <c:v>59112.069869995117</c:v>
                      </c:pt>
                      <c:pt idx="5622">
                        <c:v>59112.069869995117</c:v>
                      </c:pt>
                      <c:pt idx="5623">
                        <c:v>64621.638168334961</c:v>
                      </c:pt>
                      <c:pt idx="5624">
                        <c:v>64621.638168334961</c:v>
                      </c:pt>
                      <c:pt idx="5625">
                        <c:v>67233.474365234375</c:v>
                      </c:pt>
                      <c:pt idx="5626">
                        <c:v>66841.673522949219</c:v>
                      </c:pt>
                      <c:pt idx="5627">
                        <c:v>69900.703155517564</c:v>
                      </c:pt>
                      <c:pt idx="5628">
                        <c:v>69900.703155517564</c:v>
                      </c:pt>
                      <c:pt idx="5629">
                        <c:v>69642.780059814453</c:v>
                      </c:pt>
                      <c:pt idx="5630">
                        <c:v>69920.933990478516</c:v>
                      </c:pt>
                      <c:pt idx="5631">
                        <c:v>69920.933990478516</c:v>
                      </c:pt>
                      <c:pt idx="5632">
                        <c:v>69947.087799072266</c:v>
                      </c:pt>
                      <c:pt idx="5633">
                        <c:v>69949.010833740234</c:v>
                      </c:pt>
                      <c:pt idx="5634">
                        <c:v>69780.284576416016</c:v>
                      </c:pt>
                      <c:pt idx="5635">
                        <c:v>70053.284576416016</c:v>
                      </c:pt>
                      <c:pt idx="5636">
                        <c:v>70051.361358642564</c:v>
                      </c:pt>
                      <c:pt idx="5637">
                        <c:v>59095.416549682617</c:v>
                      </c:pt>
                      <c:pt idx="5638">
                        <c:v>59095.416549682617</c:v>
                      </c:pt>
                      <c:pt idx="5639">
                        <c:v>59095.416549682617</c:v>
                      </c:pt>
                      <c:pt idx="5640">
                        <c:v>59095.416488647461</c:v>
                      </c:pt>
                      <c:pt idx="5641">
                        <c:v>68047.202621459961</c:v>
                      </c:pt>
                      <c:pt idx="5642">
                        <c:v>71809.782836914048</c:v>
                      </c:pt>
                      <c:pt idx="5643">
                        <c:v>71276.922729492188</c:v>
                      </c:pt>
                      <c:pt idx="5644">
                        <c:v>71855.262817382798</c:v>
                      </c:pt>
                      <c:pt idx="5645">
                        <c:v>71210.120971679688</c:v>
                      </c:pt>
                      <c:pt idx="5646">
                        <c:v>70851.719848632813</c:v>
                      </c:pt>
                      <c:pt idx="5647">
                        <c:v>71153.655395507813</c:v>
                      </c:pt>
                      <c:pt idx="5648">
                        <c:v>71151.37825012207</c:v>
                      </c:pt>
                      <c:pt idx="5649">
                        <c:v>70160.27522277832</c:v>
                      </c:pt>
                      <c:pt idx="5650">
                        <c:v>70182.46321105957</c:v>
                      </c:pt>
                      <c:pt idx="5651">
                        <c:v>69559.61701965332</c:v>
                      </c:pt>
                      <c:pt idx="5652">
                        <c:v>68577.057815551758</c:v>
                      </c:pt>
                      <c:pt idx="5653">
                        <c:v>69699.367019653306</c:v>
                      </c:pt>
                      <c:pt idx="5654">
                        <c:v>68359.394851684556</c:v>
                      </c:pt>
                      <c:pt idx="5655">
                        <c:v>70148.375076293945</c:v>
                      </c:pt>
                      <c:pt idx="5656">
                        <c:v>65050.006698608398</c:v>
                      </c:pt>
                      <c:pt idx="5657">
                        <c:v>68644.165985107422</c:v>
                      </c:pt>
                      <c:pt idx="5658">
                        <c:v>69642.826980590806</c:v>
                      </c:pt>
                      <c:pt idx="5659">
                        <c:v>70769.137283325195</c:v>
                      </c:pt>
                      <c:pt idx="5660">
                        <c:v>70769.940994262695</c:v>
                      </c:pt>
                      <c:pt idx="5661">
                        <c:v>70769.940994262695</c:v>
                      </c:pt>
                      <c:pt idx="5662">
                        <c:v>70769.940994262695</c:v>
                      </c:pt>
                      <c:pt idx="5663">
                        <c:v>70769.940994262695</c:v>
                      </c:pt>
                      <c:pt idx="5664">
                        <c:v>70398.940994262695</c:v>
                      </c:pt>
                      <c:pt idx="5665">
                        <c:v>70239.498611450195</c:v>
                      </c:pt>
                      <c:pt idx="5666">
                        <c:v>65761.227127075195</c:v>
                      </c:pt>
                      <c:pt idx="5667">
                        <c:v>57306.043502807617</c:v>
                      </c:pt>
                      <c:pt idx="5668">
                        <c:v>61035.582626342773</c:v>
                      </c:pt>
                      <c:pt idx="5669">
                        <c:v>61035.582504272461</c:v>
                      </c:pt>
                      <c:pt idx="5670">
                        <c:v>61035.582504272461</c:v>
                      </c:pt>
                      <c:pt idx="5671">
                        <c:v>61033.293502807617</c:v>
                      </c:pt>
                      <c:pt idx="5672">
                        <c:v>67392.846954345703</c:v>
                      </c:pt>
                      <c:pt idx="5673">
                        <c:v>66362.374298095703</c:v>
                      </c:pt>
                      <c:pt idx="5674">
                        <c:v>68460.782745361314</c:v>
                      </c:pt>
                      <c:pt idx="5675">
                        <c:v>68462.885528564453</c:v>
                      </c:pt>
                      <c:pt idx="5676">
                        <c:v>68462.885589599595</c:v>
                      </c:pt>
                      <c:pt idx="5677">
                        <c:v>68679.885528564453</c:v>
                      </c:pt>
                      <c:pt idx="5678">
                        <c:v>68681.808685302734</c:v>
                      </c:pt>
                      <c:pt idx="5679">
                        <c:v>69919.802566528306</c:v>
                      </c:pt>
                      <c:pt idx="5680">
                        <c:v>69893.778762817368</c:v>
                      </c:pt>
                      <c:pt idx="5681">
                        <c:v>69305.727981567368</c:v>
                      </c:pt>
                      <c:pt idx="5682">
                        <c:v>69307.651077270508</c:v>
                      </c:pt>
                      <c:pt idx="5683">
                        <c:v>68991.074172973618</c:v>
                      </c:pt>
                      <c:pt idx="5684">
                        <c:v>68390.665359497056</c:v>
                      </c:pt>
                      <c:pt idx="5685">
                        <c:v>68394.511550903306</c:v>
                      </c:pt>
                      <c:pt idx="5686">
                        <c:v>69039.991531372056</c:v>
                      </c:pt>
                      <c:pt idx="5687">
                        <c:v>68812.819900512695</c:v>
                      </c:pt>
                      <c:pt idx="5688">
                        <c:v>68815.565994262695</c:v>
                      </c:pt>
                      <c:pt idx="5689">
                        <c:v>68442.642898559556</c:v>
                      </c:pt>
                      <c:pt idx="5690">
                        <c:v>69137.746414184556</c:v>
                      </c:pt>
                      <c:pt idx="5691">
                        <c:v>69135.823318481445</c:v>
                      </c:pt>
                      <c:pt idx="5692">
                        <c:v>69569.046585083008</c:v>
                      </c:pt>
                      <c:pt idx="5693">
                        <c:v>69572.892776489258</c:v>
                      </c:pt>
                      <c:pt idx="5694">
                        <c:v>69572.892776489258</c:v>
                      </c:pt>
                      <c:pt idx="5695">
                        <c:v>69718.892898559556</c:v>
                      </c:pt>
                      <c:pt idx="5696">
                        <c:v>69345.969802856445</c:v>
                      </c:pt>
                      <c:pt idx="5697">
                        <c:v>69345.969802856445</c:v>
                      </c:pt>
                      <c:pt idx="5698">
                        <c:v>69226.815994262695</c:v>
                      </c:pt>
                      <c:pt idx="5699">
                        <c:v>69228.739089965806</c:v>
                      </c:pt>
                      <c:pt idx="5700">
                        <c:v>69355.739212036118</c:v>
                      </c:pt>
                      <c:pt idx="5701">
                        <c:v>69909.780242919922</c:v>
                      </c:pt>
                      <c:pt idx="5702">
                        <c:v>69564.954689025879</c:v>
                      </c:pt>
                      <c:pt idx="5703">
                        <c:v>69564.954689025879</c:v>
                      </c:pt>
                      <c:pt idx="5704">
                        <c:v>69882.128616333008</c:v>
                      </c:pt>
                      <c:pt idx="5705">
                        <c:v>69882.128616333008</c:v>
                      </c:pt>
                      <c:pt idx="5706">
                        <c:v>69828.282424926758</c:v>
                      </c:pt>
                      <c:pt idx="5707">
                        <c:v>70449.836013793945</c:v>
                      </c:pt>
                      <c:pt idx="5708">
                        <c:v>71441.216018676758</c:v>
                      </c:pt>
                      <c:pt idx="5709">
                        <c:v>70326.814819335938</c:v>
                      </c:pt>
                      <c:pt idx="5710">
                        <c:v>69794.514038085938</c:v>
                      </c:pt>
                      <c:pt idx="5711">
                        <c:v>70305.423294067368</c:v>
                      </c:pt>
                      <c:pt idx="5712">
                        <c:v>70305.423294067368</c:v>
                      </c:pt>
                      <c:pt idx="5713">
                        <c:v>70803.500564575195</c:v>
                      </c:pt>
                      <c:pt idx="5714">
                        <c:v>65758.869979858398</c:v>
                      </c:pt>
                      <c:pt idx="5715">
                        <c:v>65756.947250366211</c:v>
                      </c:pt>
                      <c:pt idx="5716">
                        <c:v>66117.656539916992</c:v>
                      </c:pt>
                      <c:pt idx="5717">
                        <c:v>69942.379470825195</c:v>
                      </c:pt>
                      <c:pt idx="5718">
                        <c:v>69194.666778564453</c:v>
                      </c:pt>
                      <c:pt idx="5719">
                        <c:v>69194.666778564453</c:v>
                      </c:pt>
                      <c:pt idx="5720">
                        <c:v>69352.184906005859</c:v>
                      </c:pt>
                      <c:pt idx="5721">
                        <c:v>67832.823333740234</c:v>
                      </c:pt>
                      <c:pt idx="5722">
                        <c:v>59642.759384155273</c:v>
                      </c:pt>
                      <c:pt idx="5723">
                        <c:v>59250.958541870117</c:v>
                      </c:pt>
                      <c:pt idx="5724">
                        <c:v>59642.759323120117</c:v>
                      </c:pt>
                      <c:pt idx="5725">
                        <c:v>59642.759323120117</c:v>
                      </c:pt>
                      <c:pt idx="5726">
                        <c:v>67362.586410522461</c:v>
                      </c:pt>
                      <c:pt idx="5727">
                        <c:v>67362.586410522461</c:v>
                      </c:pt>
                      <c:pt idx="5728">
                        <c:v>70265.608963012695</c:v>
                      </c:pt>
                      <c:pt idx="5729">
                        <c:v>70265.608963012695</c:v>
                      </c:pt>
                      <c:pt idx="5730">
                        <c:v>70265.608963012695</c:v>
                      </c:pt>
                      <c:pt idx="5731">
                        <c:v>70136.203445434556</c:v>
                      </c:pt>
                      <c:pt idx="5732">
                        <c:v>67606.861694335938</c:v>
                      </c:pt>
                      <c:pt idx="5733">
                        <c:v>66772.410369873032</c:v>
                      </c:pt>
                      <c:pt idx="5734">
                        <c:v>66636.728561401367</c:v>
                      </c:pt>
                      <c:pt idx="5735">
                        <c:v>66586.728439331055</c:v>
                      </c:pt>
                      <c:pt idx="5736">
                        <c:v>66585.812423706055</c:v>
                      </c:pt>
                      <c:pt idx="5737">
                        <c:v>67778.812423706055</c:v>
                      </c:pt>
                      <c:pt idx="5738">
                        <c:v>67520.841995239258</c:v>
                      </c:pt>
                      <c:pt idx="5739">
                        <c:v>66612.841995239258</c:v>
                      </c:pt>
                      <c:pt idx="5740">
                        <c:v>66612.841934204102</c:v>
                      </c:pt>
                      <c:pt idx="5741">
                        <c:v>66870.841995239258</c:v>
                      </c:pt>
                      <c:pt idx="5742">
                        <c:v>66634.027481079102</c:v>
                      </c:pt>
                      <c:pt idx="5743">
                        <c:v>66634.943557739258</c:v>
                      </c:pt>
                      <c:pt idx="5744">
                        <c:v>66632.657424926758</c:v>
                      </c:pt>
                      <c:pt idx="5745">
                        <c:v>66632.657424926758</c:v>
                      </c:pt>
                      <c:pt idx="5746">
                        <c:v>66756.641677856445</c:v>
                      </c:pt>
                      <c:pt idx="5747">
                        <c:v>70705.680633544907</c:v>
                      </c:pt>
                      <c:pt idx="5748">
                        <c:v>70453.904632568345</c:v>
                      </c:pt>
                      <c:pt idx="5749">
                        <c:v>71153.904571533203</c:v>
                      </c:pt>
                      <c:pt idx="5750">
                        <c:v>71153.904632568345</c:v>
                      </c:pt>
                      <c:pt idx="5751">
                        <c:v>70458.830886840806</c:v>
                      </c:pt>
                      <c:pt idx="5752">
                        <c:v>70004.752517700195</c:v>
                      </c:pt>
                      <c:pt idx="5753">
                        <c:v>70004.752639770508</c:v>
                      </c:pt>
                      <c:pt idx="5754">
                        <c:v>69096.674758911118</c:v>
                      </c:pt>
                      <c:pt idx="5755">
                        <c:v>68540.597732543945</c:v>
                      </c:pt>
                      <c:pt idx="5756">
                        <c:v>68538.674758911118</c:v>
                      </c:pt>
                      <c:pt idx="5757">
                        <c:v>67388.367019653306</c:v>
                      </c:pt>
                      <c:pt idx="5758">
                        <c:v>67390.290115356445</c:v>
                      </c:pt>
                      <c:pt idx="5759">
                        <c:v>67386.136306762695</c:v>
                      </c:pt>
                      <c:pt idx="5760">
                        <c:v>67634.042312622056</c:v>
                      </c:pt>
                      <c:pt idx="5761">
                        <c:v>65445.000625610344</c:v>
                      </c:pt>
                      <c:pt idx="5762">
                        <c:v>66905.304885864258</c:v>
                      </c:pt>
                      <c:pt idx="5763">
                        <c:v>66059.303176879868</c:v>
                      </c:pt>
                      <c:pt idx="5764">
                        <c:v>67082.381179809556</c:v>
                      </c:pt>
                      <c:pt idx="5765">
                        <c:v>66796.258010864258</c:v>
                      </c:pt>
                      <c:pt idx="5766">
                        <c:v>67662.192092895508</c:v>
                      </c:pt>
                      <c:pt idx="5767">
                        <c:v>67655.992080688477</c:v>
                      </c:pt>
                      <c:pt idx="5768">
                        <c:v>68092.915786743164</c:v>
                      </c:pt>
                      <c:pt idx="5769">
                        <c:v>68465.992813110337</c:v>
                      </c:pt>
                      <c:pt idx="5770">
                        <c:v>67787.441909790025</c:v>
                      </c:pt>
                      <c:pt idx="5771">
                        <c:v>67733.365005493164</c:v>
                      </c:pt>
                      <c:pt idx="5772">
                        <c:v>67583.365005493164</c:v>
                      </c:pt>
                      <c:pt idx="5773">
                        <c:v>67870.889541625977</c:v>
                      </c:pt>
                      <c:pt idx="5774">
                        <c:v>67204.459793090806</c:v>
                      </c:pt>
                      <c:pt idx="5775">
                        <c:v>67202.536697387695</c:v>
                      </c:pt>
                      <c:pt idx="5776">
                        <c:v>66698.457839965806</c:v>
                      </c:pt>
                      <c:pt idx="5777">
                        <c:v>69881.967117309556</c:v>
                      </c:pt>
                      <c:pt idx="5778">
                        <c:v>69137.166213989258</c:v>
                      </c:pt>
                      <c:pt idx="5779">
                        <c:v>68816.743240356445</c:v>
                      </c:pt>
                      <c:pt idx="5780">
                        <c:v>68529.795120239258</c:v>
                      </c:pt>
                      <c:pt idx="5781">
                        <c:v>68516.165359497056</c:v>
                      </c:pt>
                      <c:pt idx="5782">
                        <c:v>69014.219558715806</c:v>
                      </c:pt>
                      <c:pt idx="5783">
                        <c:v>69008.825881958008</c:v>
                      </c:pt>
                      <c:pt idx="5784">
                        <c:v>59100.106979370117</c:v>
                      </c:pt>
                      <c:pt idx="5785">
                        <c:v>59100.106979370117</c:v>
                      </c:pt>
                      <c:pt idx="5786">
                        <c:v>59100.107040405273</c:v>
                      </c:pt>
                      <c:pt idx="5787">
                        <c:v>59100.700790405273</c:v>
                      </c:pt>
                      <c:pt idx="5788">
                        <c:v>59098.826705932617</c:v>
                      </c:pt>
                      <c:pt idx="5789">
                        <c:v>62913.843246459961</c:v>
                      </c:pt>
                      <c:pt idx="5790">
                        <c:v>62913.843307495117</c:v>
                      </c:pt>
                      <c:pt idx="5791">
                        <c:v>69215.877487182617</c:v>
                      </c:pt>
                      <c:pt idx="5792">
                        <c:v>66913.707122802734</c:v>
                      </c:pt>
                      <c:pt idx="5793">
                        <c:v>66609.354461669922</c:v>
                      </c:pt>
                      <c:pt idx="5794">
                        <c:v>59877.652893066406</c:v>
                      </c:pt>
                      <c:pt idx="5795">
                        <c:v>59877.652893066406</c:v>
                      </c:pt>
                      <c:pt idx="5796">
                        <c:v>59877.652954101563</c:v>
                      </c:pt>
                      <c:pt idx="5797">
                        <c:v>59877.652893066406</c:v>
                      </c:pt>
                      <c:pt idx="5798">
                        <c:v>59877.652954101563</c:v>
                      </c:pt>
                      <c:pt idx="5799">
                        <c:v>59877.652893066406</c:v>
                      </c:pt>
                      <c:pt idx="5800">
                        <c:v>59847.433212280273</c:v>
                      </c:pt>
                      <c:pt idx="5801">
                        <c:v>63811.004745483398</c:v>
                      </c:pt>
                      <c:pt idx="5802">
                        <c:v>67885.909530639648</c:v>
                      </c:pt>
                      <c:pt idx="5803">
                        <c:v>67883.986434936523</c:v>
                      </c:pt>
                      <c:pt idx="5804">
                        <c:v>68622.487380981445</c:v>
                      </c:pt>
                      <c:pt idx="5805">
                        <c:v>68622.487319946289</c:v>
                      </c:pt>
                      <c:pt idx="5806">
                        <c:v>68623.703201293945</c:v>
                      </c:pt>
                      <c:pt idx="5807">
                        <c:v>67689.693939208984</c:v>
                      </c:pt>
                      <c:pt idx="5808">
                        <c:v>69151.06086730957</c:v>
                      </c:pt>
                      <c:pt idx="5809">
                        <c:v>69152.983963012695</c:v>
                      </c:pt>
                      <c:pt idx="5810">
                        <c:v>69151.060745239258</c:v>
                      </c:pt>
                      <c:pt idx="5811">
                        <c:v>69152.078689575195</c:v>
                      </c:pt>
                      <c:pt idx="5812">
                        <c:v>69755.30256652832</c:v>
                      </c:pt>
                      <c:pt idx="5813">
                        <c:v>69755.30256652832</c:v>
                      </c:pt>
                      <c:pt idx="5814">
                        <c:v>69755.30256652832</c:v>
                      </c:pt>
                      <c:pt idx="5815">
                        <c:v>70024.591995239258</c:v>
                      </c:pt>
                      <c:pt idx="5816">
                        <c:v>69477.513015747056</c:v>
                      </c:pt>
                      <c:pt idx="5817">
                        <c:v>68652.247268676758</c:v>
                      </c:pt>
                      <c:pt idx="5818">
                        <c:v>67550.016433715806</c:v>
                      </c:pt>
                      <c:pt idx="5819">
                        <c:v>68176.170242309556</c:v>
                      </c:pt>
                      <c:pt idx="5820">
                        <c:v>56761.215682983398</c:v>
                      </c:pt>
                      <c:pt idx="5821">
                        <c:v>56761.215621948242</c:v>
                      </c:pt>
                      <c:pt idx="5822">
                        <c:v>67533.319900512695</c:v>
                      </c:pt>
                      <c:pt idx="5823">
                        <c:v>67535.24299621582</c:v>
                      </c:pt>
                      <c:pt idx="5824">
                        <c:v>67162.319961547852</c:v>
                      </c:pt>
                      <c:pt idx="5825">
                        <c:v>68351.655227661133</c:v>
                      </c:pt>
                      <c:pt idx="5826">
                        <c:v>68351.655227661133</c:v>
                      </c:pt>
                      <c:pt idx="5827">
                        <c:v>68353.578323364258</c:v>
                      </c:pt>
                      <c:pt idx="5828">
                        <c:v>68353.578323364258</c:v>
                      </c:pt>
                      <c:pt idx="5829">
                        <c:v>68353.578323364258</c:v>
                      </c:pt>
                      <c:pt idx="5830">
                        <c:v>67041.424392700195</c:v>
                      </c:pt>
                      <c:pt idx="5831">
                        <c:v>69157.597366333008</c:v>
                      </c:pt>
                      <c:pt idx="5832">
                        <c:v>69157.597366333008</c:v>
                      </c:pt>
                      <c:pt idx="5833">
                        <c:v>69161.443557739258</c:v>
                      </c:pt>
                      <c:pt idx="5834">
                        <c:v>58416.844528198242</c:v>
                      </c:pt>
                      <c:pt idx="5835">
                        <c:v>58416.844528198242</c:v>
                      </c:pt>
                      <c:pt idx="5836">
                        <c:v>70802.749099731445</c:v>
                      </c:pt>
                      <c:pt idx="5837">
                        <c:v>69196.260131835938</c:v>
                      </c:pt>
                      <c:pt idx="5838">
                        <c:v>68547.652465820298</c:v>
                      </c:pt>
                      <c:pt idx="5839">
                        <c:v>68585.152221679688</c:v>
                      </c:pt>
                      <c:pt idx="5840">
                        <c:v>68150.152709960938</c:v>
                      </c:pt>
                      <c:pt idx="5841">
                        <c:v>68150.152709960938</c:v>
                      </c:pt>
                      <c:pt idx="5842">
                        <c:v>67735.489135742188</c:v>
                      </c:pt>
                      <c:pt idx="5843">
                        <c:v>67988.012084960938</c:v>
                      </c:pt>
                      <c:pt idx="5844">
                        <c:v>66568.265991210938</c:v>
                      </c:pt>
                      <c:pt idx="5845">
                        <c:v>67773.009887695298</c:v>
                      </c:pt>
                      <c:pt idx="5846">
                        <c:v>68606.733963012695</c:v>
                      </c:pt>
                      <c:pt idx="5847">
                        <c:v>69255.659011840806</c:v>
                      </c:pt>
                      <c:pt idx="5848">
                        <c:v>68504.958328247056</c:v>
                      </c:pt>
                      <c:pt idx="5849">
                        <c:v>68411.111892700195</c:v>
                      </c:pt>
                      <c:pt idx="5850">
                        <c:v>68112.898269653306</c:v>
                      </c:pt>
                      <c:pt idx="5851">
                        <c:v>69705.645339965806</c:v>
                      </c:pt>
                      <c:pt idx="5852">
                        <c:v>68113.446243286118</c:v>
                      </c:pt>
                      <c:pt idx="5853">
                        <c:v>66840.568069458008</c:v>
                      </c:pt>
                      <c:pt idx="5854">
                        <c:v>67750.491043090806</c:v>
                      </c:pt>
                      <c:pt idx="5855">
                        <c:v>68089.738113403306</c:v>
                      </c:pt>
                      <c:pt idx="5856">
                        <c:v>68091.976760864258</c:v>
                      </c:pt>
                      <c:pt idx="5857">
                        <c:v>67990.022964477525</c:v>
                      </c:pt>
                      <c:pt idx="5858">
                        <c:v>67063.468887329087</c:v>
                      </c:pt>
                      <c:pt idx="5859">
                        <c:v>66229.200332641587</c:v>
                      </c:pt>
                      <c:pt idx="5860">
                        <c:v>66246.148086547837</c:v>
                      </c:pt>
                      <c:pt idx="5861">
                        <c:v>67011.871109008775</c:v>
                      </c:pt>
                      <c:pt idx="5862">
                        <c:v>67581.072525024414</c:v>
                      </c:pt>
                      <c:pt idx="5863">
                        <c:v>67246.572769165025</c:v>
                      </c:pt>
                      <c:pt idx="5864">
                        <c:v>67486.803970336914</c:v>
                      </c:pt>
                      <c:pt idx="5865">
                        <c:v>66885.510635375977</c:v>
                      </c:pt>
                      <c:pt idx="5866">
                        <c:v>68072.031448364258</c:v>
                      </c:pt>
                      <c:pt idx="5867">
                        <c:v>62731.205978393555</c:v>
                      </c:pt>
                      <c:pt idx="5868">
                        <c:v>63553.13005065918</c:v>
                      </c:pt>
                      <c:pt idx="5869">
                        <c:v>63555.053085327148</c:v>
                      </c:pt>
                      <c:pt idx="5870">
                        <c:v>63555.053024291992</c:v>
                      </c:pt>
                      <c:pt idx="5871">
                        <c:v>63556.976181030273</c:v>
                      </c:pt>
                      <c:pt idx="5872">
                        <c:v>63559.525192260742</c:v>
                      </c:pt>
                      <c:pt idx="5873">
                        <c:v>63561.448348999023</c:v>
                      </c:pt>
                      <c:pt idx="5874">
                        <c:v>63599.449325561523</c:v>
                      </c:pt>
                      <c:pt idx="5875">
                        <c:v>64461.908676147461</c:v>
                      </c:pt>
                      <c:pt idx="5876">
                        <c:v>64458.062545776367</c:v>
                      </c:pt>
                      <c:pt idx="5877">
                        <c:v>65424.377426147461</c:v>
                      </c:pt>
                      <c:pt idx="5878">
                        <c:v>65422.454452514648</c:v>
                      </c:pt>
                      <c:pt idx="5879">
                        <c:v>64303.601303100586</c:v>
                      </c:pt>
                      <c:pt idx="5880">
                        <c:v>64252.678329467773</c:v>
                      </c:pt>
                      <c:pt idx="5881">
                        <c:v>64244.985885620117</c:v>
                      </c:pt>
                      <c:pt idx="5882">
                        <c:v>58168.276718139648</c:v>
                      </c:pt>
                      <c:pt idx="5883">
                        <c:v>64793.293502807617</c:v>
                      </c:pt>
                      <c:pt idx="5884">
                        <c:v>64793.293563842773</c:v>
                      </c:pt>
                      <c:pt idx="5885">
                        <c:v>64792.434616088867</c:v>
                      </c:pt>
                      <c:pt idx="5886">
                        <c:v>64792.434616088867</c:v>
                      </c:pt>
                      <c:pt idx="5887">
                        <c:v>64792.434677124023</c:v>
                      </c:pt>
                      <c:pt idx="5888">
                        <c:v>65360.934555053711</c:v>
                      </c:pt>
                      <c:pt idx="5889">
                        <c:v>65360.934677124023</c:v>
                      </c:pt>
                      <c:pt idx="5890">
                        <c:v>65360.934616088867</c:v>
                      </c:pt>
                      <c:pt idx="5891">
                        <c:v>65869.098129272461</c:v>
                      </c:pt>
                      <c:pt idx="5892">
                        <c:v>66231.972213745117</c:v>
                      </c:pt>
                      <c:pt idx="5893">
                        <c:v>66231.972213745117</c:v>
                      </c:pt>
                      <c:pt idx="5894">
                        <c:v>66231.972152709961</c:v>
                      </c:pt>
                      <c:pt idx="5895">
                        <c:v>66296.973190307617</c:v>
                      </c:pt>
                      <c:pt idx="5896">
                        <c:v>70494.900993347168</c:v>
                      </c:pt>
                      <c:pt idx="5897">
                        <c:v>69705.539627075195</c:v>
                      </c:pt>
                      <c:pt idx="5898">
                        <c:v>70550.208816528306</c:v>
                      </c:pt>
                      <c:pt idx="5899">
                        <c:v>70330.804275512695</c:v>
                      </c:pt>
                      <c:pt idx="5900">
                        <c:v>66190.946746826172</c:v>
                      </c:pt>
                      <c:pt idx="5901">
                        <c:v>65933.891128540025</c:v>
                      </c:pt>
                      <c:pt idx="5902">
                        <c:v>65850.945816040025</c:v>
                      </c:pt>
                      <c:pt idx="5903">
                        <c:v>65562.945816040025</c:v>
                      </c:pt>
                      <c:pt idx="5904">
                        <c:v>65914.945816040025</c:v>
                      </c:pt>
                      <c:pt idx="5905">
                        <c:v>66307.069595336914</c:v>
                      </c:pt>
                      <c:pt idx="5906">
                        <c:v>66834.936050415025</c:v>
                      </c:pt>
                      <c:pt idx="5907">
                        <c:v>70093.898071289048</c:v>
                      </c:pt>
                      <c:pt idx="5908">
                        <c:v>68871.743530273438</c:v>
                      </c:pt>
                      <c:pt idx="5909">
                        <c:v>68813.897583007798</c:v>
                      </c:pt>
                      <c:pt idx="5910">
                        <c:v>68584.218872070298</c:v>
                      </c:pt>
                      <c:pt idx="5911">
                        <c:v>69407.498901367188</c:v>
                      </c:pt>
                      <c:pt idx="5912">
                        <c:v>69057.676834106445</c:v>
                      </c:pt>
                      <c:pt idx="5913">
                        <c:v>68411.323318481445</c:v>
                      </c:pt>
                      <c:pt idx="5914">
                        <c:v>68113.87336730957</c:v>
                      </c:pt>
                      <c:pt idx="5915">
                        <c:v>68347.719314575195</c:v>
                      </c:pt>
                      <c:pt idx="5916">
                        <c:v>68053.219314575195</c:v>
                      </c:pt>
                      <c:pt idx="5917">
                        <c:v>69051.945343017578</c:v>
                      </c:pt>
                      <c:pt idx="5918">
                        <c:v>68307.144561767578</c:v>
                      </c:pt>
                      <c:pt idx="5919">
                        <c:v>67982.862823486328</c:v>
                      </c:pt>
                      <c:pt idx="5920">
                        <c:v>67985.082550048828</c:v>
                      </c:pt>
                      <c:pt idx="5921">
                        <c:v>67995.205596923814</c:v>
                      </c:pt>
                      <c:pt idx="5922">
                        <c:v>67935.205596923814</c:v>
                      </c:pt>
                      <c:pt idx="5923">
                        <c:v>67577.50675964354</c:v>
                      </c:pt>
                      <c:pt idx="5924">
                        <c:v>67598.106765747056</c:v>
                      </c:pt>
                      <c:pt idx="5925">
                        <c:v>67247.104324340806</c:v>
                      </c:pt>
                      <c:pt idx="5926">
                        <c:v>66973.335281372056</c:v>
                      </c:pt>
                      <c:pt idx="5927">
                        <c:v>67498.134231567383</c:v>
                      </c:pt>
                      <c:pt idx="5928">
                        <c:v>68051.854324340806</c:v>
                      </c:pt>
                      <c:pt idx="5929">
                        <c:v>68051.854202270508</c:v>
                      </c:pt>
                      <c:pt idx="5930">
                        <c:v>68547.723220825195</c:v>
                      </c:pt>
                      <c:pt idx="5931">
                        <c:v>67370.534988403306</c:v>
                      </c:pt>
                      <c:pt idx="5932">
                        <c:v>66995.688796997056</c:v>
                      </c:pt>
                      <c:pt idx="5933">
                        <c:v>67976.767654418945</c:v>
                      </c:pt>
                      <c:pt idx="5934">
                        <c:v>58546.09538269043</c:v>
                      </c:pt>
                      <c:pt idx="5935">
                        <c:v>58546.09538269043</c:v>
                      </c:pt>
                      <c:pt idx="5936">
                        <c:v>58546.09538269043</c:v>
                      </c:pt>
                      <c:pt idx="5937">
                        <c:v>58609.762252807617</c:v>
                      </c:pt>
                      <c:pt idx="5938">
                        <c:v>58608.727096557617</c:v>
                      </c:pt>
                      <c:pt idx="5939">
                        <c:v>61896.628463745117</c:v>
                      </c:pt>
                      <c:pt idx="5940">
                        <c:v>61896.628524780273</c:v>
                      </c:pt>
                      <c:pt idx="5941">
                        <c:v>67352.991683959961</c:v>
                      </c:pt>
                      <c:pt idx="5942">
                        <c:v>66540.160720825195</c:v>
                      </c:pt>
                      <c:pt idx="5943">
                        <c:v>56251.613632202148</c:v>
                      </c:pt>
                      <c:pt idx="5944">
                        <c:v>56255.613632202148</c:v>
                      </c:pt>
                      <c:pt idx="5945">
                        <c:v>56264.613632202148</c:v>
                      </c:pt>
                      <c:pt idx="5946">
                        <c:v>56255.613571166992</c:v>
                      </c:pt>
                      <c:pt idx="5947">
                        <c:v>57024.387496948242</c:v>
                      </c:pt>
                      <c:pt idx="5948">
                        <c:v>57024.387619018555</c:v>
                      </c:pt>
                      <c:pt idx="5949">
                        <c:v>57279.387619018555</c:v>
                      </c:pt>
                      <c:pt idx="5950">
                        <c:v>57279.387557983398</c:v>
                      </c:pt>
                      <c:pt idx="5951">
                        <c:v>63267.240768432617</c:v>
                      </c:pt>
                      <c:pt idx="5952">
                        <c:v>64083.446762084961</c:v>
                      </c:pt>
                      <c:pt idx="5953">
                        <c:v>64083.743698120117</c:v>
                      </c:pt>
                      <c:pt idx="5954">
                        <c:v>64083.743637084961</c:v>
                      </c:pt>
                      <c:pt idx="5955">
                        <c:v>64083.743637084961</c:v>
                      </c:pt>
                      <c:pt idx="5956">
                        <c:v>64086.374557495117</c:v>
                      </c:pt>
                      <c:pt idx="5957">
                        <c:v>67704.45051574707</c:v>
                      </c:pt>
                      <c:pt idx="5958">
                        <c:v>68225.45051574707</c:v>
                      </c:pt>
                      <c:pt idx="5959">
                        <c:v>67974.49739074707</c:v>
                      </c:pt>
                      <c:pt idx="5960">
                        <c:v>67974.49739074707</c:v>
                      </c:pt>
                      <c:pt idx="5961">
                        <c:v>67358.315872192383</c:v>
                      </c:pt>
                      <c:pt idx="5962">
                        <c:v>68238.763885498047</c:v>
                      </c:pt>
                      <c:pt idx="5963">
                        <c:v>68238.763885498047</c:v>
                      </c:pt>
                      <c:pt idx="5964">
                        <c:v>68238.763885498047</c:v>
                      </c:pt>
                      <c:pt idx="5965">
                        <c:v>68196.763885498047</c:v>
                      </c:pt>
                      <c:pt idx="5966">
                        <c:v>68499.438323974609</c:v>
                      </c:pt>
                      <c:pt idx="5967">
                        <c:v>65951.428268432617</c:v>
                      </c:pt>
                      <c:pt idx="5968">
                        <c:v>67144.428268432617</c:v>
                      </c:pt>
                      <c:pt idx="5969">
                        <c:v>67144.428268432617</c:v>
                      </c:pt>
                      <c:pt idx="5970">
                        <c:v>67456.058486938477</c:v>
                      </c:pt>
                      <c:pt idx="5971">
                        <c:v>67456.595596313477</c:v>
                      </c:pt>
                      <c:pt idx="5972">
                        <c:v>70474.99885559082</c:v>
                      </c:pt>
                      <c:pt idx="5973">
                        <c:v>70750.99885559082</c:v>
                      </c:pt>
                      <c:pt idx="5974">
                        <c:v>70753.71076965332</c:v>
                      </c:pt>
                      <c:pt idx="5975">
                        <c:v>70094.37727355957</c:v>
                      </c:pt>
                      <c:pt idx="5976">
                        <c:v>69702.57649230957</c:v>
                      </c:pt>
                      <c:pt idx="5977">
                        <c:v>70925.32112121582</c:v>
                      </c:pt>
                      <c:pt idx="5978">
                        <c:v>71025.369354248047</c:v>
                      </c:pt>
                      <c:pt idx="5979">
                        <c:v>71025.369354248047</c:v>
                      </c:pt>
                      <c:pt idx="5980">
                        <c:v>71654.369354248047</c:v>
                      </c:pt>
                      <c:pt idx="5981">
                        <c:v>64209.919296264648</c:v>
                      </c:pt>
                      <c:pt idx="5982">
                        <c:v>64035.503280639648</c:v>
                      </c:pt>
                      <c:pt idx="5983">
                        <c:v>64035.503280639648</c:v>
                      </c:pt>
                      <c:pt idx="5984">
                        <c:v>68964.492721557617</c:v>
                      </c:pt>
                      <c:pt idx="5985">
                        <c:v>68960.535690307617</c:v>
                      </c:pt>
                      <c:pt idx="5986">
                        <c:v>69529.714920043945</c:v>
                      </c:pt>
                      <c:pt idx="5987">
                        <c:v>70426.572830200195</c:v>
                      </c:pt>
                      <c:pt idx="5988">
                        <c:v>68755.256546020508</c:v>
                      </c:pt>
                      <c:pt idx="5989">
                        <c:v>71087.168533325195</c:v>
                      </c:pt>
                      <c:pt idx="5990">
                        <c:v>69323.448806762695</c:v>
                      </c:pt>
                      <c:pt idx="5991">
                        <c:v>64953.372543334961</c:v>
                      </c:pt>
                      <c:pt idx="5992">
                        <c:v>64599.935104370117</c:v>
                      </c:pt>
                      <c:pt idx="5993">
                        <c:v>64960.939010620117</c:v>
                      </c:pt>
                      <c:pt idx="5994">
                        <c:v>64960.939010620117</c:v>
                      </c:pt>
                      <c:pt idx="5995">
                        <c:v>64960.939071655273</c:v>
                      </c:pt>
                      <c:pt idx="5996">
                        <c:v>66156.393112182617</c:v>
                      </c:pt>
                      <c:pt idx="5997">
                        <c:v>65791.346176147461</c:v>
                      </c:pt>
                      <c:pt idx="5998">
                        <c:v>65160.744613647461</c:v>
                      </c:pt>
                      <c:pt idx="5999">
                        <c:v>65944.97526550293</c:v>
                      </c:pt>
                      <c:pt idx="6000">
                        <c:v>65085.719352722168</c:v>
                      </c:pt>
                      <c:pt idx="6001">
                        <c:v>65085.719352722168</c:v>
                      </c:pt>
                      <c:pt idx="6002">
                        <c:v>65863.652076721177</c:v>
                      </c:pt>
                      <c:pt idx="6003">
                        <c:v>65863.652198791489</c:v>
                      </c:pt>
                      <c:pt idx="6004">
                        <c:v>65736.229103088379</c:v>
                      </c:pt>
                      <c:pt idx="6005">
                        <c:v>64615.950904846177</c:v>
                      </c:pt>
                      <c:pt idx="6006">
                        <c:v>65058.451393127427</c:v>
                      </c:pt>
                      <c:pt idx="6007">
                        <c:v>66625.154029846177</c:v>
                      </c:pt>
                      <c:pt idx="6008">
                        <c:v>66867.031227111816</c:v>
                      </c:pt>
                      <c:pt idx="6009">
                        <c:v>64576.062088012688</c:v>
                      </c:pt>
                      <c:pt idx="6010">
                        <c:v>63647.261306762688</c:v>
                      </c:pt>
                      <c:pt idx="6011">
                        <c:v>63643.328933715806</c:v>
                      </c:pt>
                      <c:pt idx="6012">
                        <c:v>63987.514846801751</c:v>
                      </c:pt>
                      <c:pt idx="6013">
                        <c:v>63987.514968872056</c:v>
                      </c:pt>
                      <c:pt idx="6014">
                        <c:v>63888.150711059556</c:v>
                      </c:pt>
                      <c:pt idx="6015">
                        <c:v>63543.750259399407</c:v>
                      </c:pt>
                      <c:pt idx="6016">
                        <c:v>57722.574508666992</c:v>
                      </c:pt>
                      <c:pt idx="6017">
                        <c:v>68367.463577270508</c:v>
                      </c:pt>
                      <c:pt idx="6018">
                        <c:v>66741.230911254868</c:v>
                      </c:pt>
                      <c:pt idx="6019">
                        <c:v>68027.282302856445</c:v>
                      </c:pt>
                      <c:pt idx="6020">
                        <c:v>68242.359573364258</c:v>
                      </c:pt>
                      <c:pt idx="6021">
                        <c:v>67923.836135864258</c:v>
                      </c:pt>
                      <c:pt idx="6022">
                        <c:v>68203.621536254868</c:v>
                      </c:pt>
                      <c:pt idx="6023">
                        <c:v>68197.421401977525</c:v>
                      </c:pt>
                      <c:pt idx="6024">
                        <c:v>68006.344497680664</c:v>
                      </c:pt>
                      <c:pt idx="6025">
                        <c:v>68004.421401977525</c:v>
                      </c:pt>
                      <c:pt idx="6026">
                        <c:v>68004.421279907227</c:v>
                      </c:pt>
                      <c:pt idx="6027">
                        <c:v>68006.344497680664</c:v>
                      </c:pt>
                      <c:pt idx="6028">
                        <c:v>67571.344009399414</c:v>
                      </c:pt>
                      <c:pt idx="6029">
                        <c:v>67573.803237915025</c:v>
                      </c:pt>
                      <c:pt idx="6030">
                        <c:v>67202.389602661133</c:v>
                      </c:pt>
                      <c:pt idx="6031">
                        <c:v>66997.802566528306</c:v>
                      </c:pt>
                      <c:pt idx="6032">
                        <c:v>69872.279129028306</c:v>
                      </c:pt>
                      <c:pt idx="6033">
                        <c:v>69661.202713012695</c:v>
                      </c:pt>
                      <c:pt idx="6034">
                        <c:v>69386.125320434556</c:v>
                      </c:pt>
                      <c:pt idx="6035">
                        <c:v>69339.971511840806</c:v>
                      </c:pt>
                      <c:pt idx="6036">
                        <c:v>66728.012893676758</c:v>
                      </c:pt>
                      <c:pt idx="6037">
                        <c:v>66385.458511352525</c:v>
                      </c:pt>
                      <c:pt idx="6038">
                        <c:v>66098.839492797837</c:v>
                      </c:pt>
                      <c:pt idx="6039">
                        <c:v>66889.362564086914</c:v>
                      </c:pt>
                      <c:pt idx="6040">
                        <c:v>66436.008804321275</c:v>
                      </c:pt>
                      <c:pt idx="6041">
                        <c:v>66326.431900024414</c:v>
                      </c:pt>
                      <c:pt idx="6042">
                        <c:v>65846.731582641602</c:v>
                      </c:pt>
                      <c:pt idx="6043">
                        <c:v>66438.454360961914</c:v>
                      </c:pt>
                      <c:pt idx="6044">
                        <c:v>66168.685562133789</c:v>
                      </c:pt>
                      <c:pt idx="6045">
                        <c:v>67307.570693969727</c:v>
                      </c:pt>
                      <c:pt idx="6046">
                        <c:v>67959.897537231445</c:v>
                      </c:pt>
                      <c:pt idx="6047">
                        <c:v>70581.484939575195</c:v>
                      </c:pt>
                      <c:pt idx="6048">
                        <c:v>70584.365798950195</c:v>
                      </c:pt>
                      <c:pt idx="6049">
                        <c:v>70636.093460083008</c:v>
                      </c:pt>
                      <c:pt idx="6050">
                        <c:v>70636.093460083008</c:v>
                      </c:pt>
                      <c:pt idx="6051">
                        <c:v>67950.372047424316</c:v>
                      </c:pt>
                      <c:pt idx="6052">
                        <c:v>68014.521461486816</c:v>
                      </c:pt>
                      <c:pt idx="6053">
                        <c:v>67304.22257995604</c:v>
                      </c:pt>
                      <c:pt idx="6054">
                        <c:v>67973.04606628418</c:v>
                      </c:pt>
                      <c:pt idx="6055">
                        <c:v>67982.046432495103</c:v>
                      </c:pt>
                      <c:pt idx="6056">
                        <c:v>67964.20011901854</c:v>
                      </c:pt>
                      <c:pt idx="6057">
                        <c:v>68114.240554809556</c:v>
                      </c:pt>
                      <c:pt idx="6058">
                        <c:v>68360.995925903306</c:v>
                      </c:pt>
                      <c:pt idx="6059">
                        <c:v>65518.91145324707</c:v>
                      </c:pt>
                      <c:pt idx="6060">
                        <c:v>65518.91145324707</c:v>
                      </c:pt>
                      <c:pt idx="6061">
                        <c:v>65367.292587280273</c:v>
                      </c:pt>
                      <c:pt idx="6062">
                        <c:v>57813.135314941406</c:v>
                      </c:pt>
                      <c:pt idx="6063">
                        <c:v>57813.135314941406</c:v>
                      </c:pt>
                      <c:pt idx="6064">
                        <c:v>57813.135314941406</c:v>
                      </c:pt>
                      <c:pt idx="6065">
                        <c:v>57077.766174316406</c:v>
                      </c:pt>
                      <c:pt idx="6066">
                        <c:v>57086.766357421875</c:v>
                      </c:pt>
                      <c:pt idx="6067">
                        <c:v>57092.188293457031</c:v>
                      </c:pt>
                      <c:pt idx="6068">
                        <c:v>57092.188354492188</c:v>
                      </c:pt>
                      <c:pt idx="6069">
                        <c:v>56953.188705444336</c:v>
                      </c:pt>
                      <c:pt idx="6070">
                        <c:v>56905.788681030273</c:v>
                      </c:pt>
                      <c:pt idx="6071">
                        <c:v>64138.795455932617</c:v>
                      </c:pt>
                      <c:pt idx="6072">
                        <c:v>64192.641708374023</c:v>
                      </c:pt>
                      <c:pt idx="6073">
                        <c:v>64190.718612670898</c:v>
                      </c:pt>
                      <c:pt idx="6074">
                        <c:v>64192.64176940918</c:v>
                      </c:pt>
                      <c:pt idx="6075">
                        <c:v>65387.538925170898</c:v>
                      </c:pt>
                      <c:pt idx="6076">
                        <c:v>65384.276473999023</c:v>
                      </c:pt>
                      <c:pt idx="6077">
                        <c:v>69566.418289184556</c:v>
                      </c:pt>
                      <c:pt idx="6078">
                        <c:v>69562.572097778306</c:v>
                      </c:pt>
                      <c:pt idx="6079">
                        <c:v>69263.591995239258</c:v>
                      </c:pt>
                      <c:pt idx="6080">
                        <c:v>69546.735916137695</c:v>
                      </c:pt>
                      <c:pt idx="6081">
                        <c:v>69545.549392700195</c:v>
                      </c:pt>
                      <c:pt idx="6082">
                        <c:v>69545.549392700195</c:v>
                      </c:pt>
                      <c:pt idx="6083">
                        <c:v>67429.057357788086</c:v>
                      </c:pt>
                      <c:pt idx="6084">
                        <c:v>68359.734909057617</c:v>
                      </c:pt>
                      <c:pt idx="6085">
                        <c:v>70561.663070678711</c:v>
                      </c:pt>
                      <c:pt idx="6086">
                        <c:v>70847.925765991211</c:v>
                      </c:pt>
                      <c:pt idx="6087">
                        <c:v>70847.925765991211</c:v>
                      </c:pt>
                      <c:pt idx="6088">
                        <c:v>69584.306228637695</c:v>
                      </c:pt>
                      <c:pt idx="6089">
                        <c:v>69456.972732543945</c:v>
                      </c:pt>
                      <c:pt idx="6090">
                        <c:v>69744.972732543945</c:v>
                      </c:pt>
                      <c:pt idx="6091">
                        <c:v>70077.615249633789</c:v>
                      </c:pt>
                      <c:pt idx="6092">
                        <c:v>70145.166824340806</c:v>
                      </c:pt>
                      <c:pt idx="6093">
                        <c:v>69821.455642700195</c:v>
                      </c:pt>
                      <c:pt idx="6094">
                        <c:v>69342.634841918945</c:v>
                      </c:pt>
                      <c:pt idx="6095">
                        <c:v>69340.711746215806</c:v>
                      </c:pt>
                      <c:pt idx="6096">
                        <c:v>68537.187881469727</c:v>
                      </c:pt>
                      <c:pt idx="6097">
                        <c:v>68897.189895629883</c:v>
                      </c:pt>
                      <c:pt idx="6098">
                        <c:v>68897.189895629883</c:v>
                      </c:pt>
                      <c:pt idx="6099">
                        <c:v>68897.189895629883</c:v>
                      </c:pt>
                      <c:pt idx="6100">
                        <c:v>69434.189895629883</c:v>
                      </c:pt>
                      <c:pt idx="6101">
                        <c:v>69145.273880004883</c:v>
                      </c:pt>
                      <c:pt idx="6102">
                        <c:v>69516.273880004883</c:v>
                      </c:pt>
                      <c:pt idx="6103">
                        <c:v>69516.273880004883</c:v>
                      </c:pt>
                      <c:pt idx="6104">
                        <c:v>69061.095291137695</c:v>
                      </c:pt>
                      <c:pt idx="6105">
                        <c:v>69116.883865356445</c:v>
                      </c:pt>
                      <c:pt idx="6106">
                        <c:v>69382.037734985337</c:v>
                      </c:pt>
                      <c:pt idx="6107">
                        <c:v>68852.360671997056</c:v>
                      </c:pt>
                      <c:pt idx="6108">
                        <c:v>68852.360671997056</c:v>
                      </c:pt>
                      <c:pt idx="6109">
                        <c:v>70068.330154418945</c:v>
                      </c:pt>
                      <c:pt idx="6110">
                        <c:v>69726.529495239258</c:v>
                      </c:pt>
                      <c:pt idx="6111">
                        <c:v>69854.405838012695</c:v>
                      </c:pt>
                      <c:pt idx="6112">
                        <c:v>69852.482742309556</c:v>
                      </c:pt>
                      <c:pt idx="6113">
                        <c:v>69770.830642700195</c:v>
                      </c:pt>
                      <c:pt idx="6114">
                        <c:v>70984.599197387695</c:v>
                      </c:pt>
                      <c:pt idx="6115">
                        <c:v>70984.599197387695</c:v>
                      </c:pt>
                      <c:pt idx="6116">
                        <c:v>70984.599197387695</c:v>
                      </c:pt>
                      <c:pt idx="6117">
                        <c:v>71516.106033325195</c:v>
                      </c:pt>
                      <c:pt idx="6118">
                        <c:v>71516.106033325195</c:v>
                      </c:pt>
                      <c:pt idx="6119">
                        <c:v>71724.952224731445</c:v>
                      </c:pt>
                      <c:pt idx="6120">
                        <c:v>71721.106155395508</c:v>
                      </c:pt>
                      <c:pt idx="6121">
                        <c:v>62124.102890014648</c:v>
                      </c:pt>
                      <c:pt idx="6122">
                        <c:v>68260.870681762695</c:v>
                      </c:pt>
                      <c:pt idx="6123">
                        <c:v>67359.947586059556</c:v>
                      </c:pt>
                      <c:pt idx="6124">
                        <c:v>71165.533279418945</c:v>
                      </c:pt>
                      <c:pt idx="6125">
                        <c:v>71190.649490356445</c:v>
                      </c:pt>
                      <c:pt idx="6126">
                        <c:v>67606.954803466782</c:v>
                      </c:pt>
                      <c:pt idx="6127">
                        <c:v>68581.494888305664</c:v>
                      </c:pt>
                      <c:pt idx="6128">
                        <c:v>69501.095718383775</c:v>
                      </c:pt>
                      <c:pt idx="6129">
                        <c:v>69849.922134399414</c:v>
                      </c:pt>
                      <c:pt idx="6130">
                        <c:v>68558.573989868164</c:v>
                      </c:pt>
                      <c:pt idx="6131">
                        <c:v>70539.482055664048</c:v>
                      </c:pt>
                      <c:pt idx="6132">
                        <c:v>70479.328247070298</c:v>
                      </c:pt>
                      <c:pt idx="6133">
                        <c:v>68934.179565429688</c:v>
                      </c:pt>
                      <c:pt idx="6134">
                        <c:v>69726.103881835938</c:v>
                      </c:pt>
                      <c:pt idx="6135">
                        <c:v>69303.180786132798</c:v>
                      </c:pt>
                      <c:pt idx="6136">
                        <c:v>69440.508178710938</c:v>
                      </c:pt>
                      <c:pt idx="6137">
                        <c:v>68681.911941528306</c:v>
                      </c:pt>
                      <c:pt idx="6138">
                        <c:v>68100.494705200195</c:v>
                      </c:pt>
                      <c:pt idx="6139">
                        <c:v>68150.494705200195</c:v>
                      </c:pt>
                      <c:pt idx="6140">
                        <c:v>68145.854568481445</c:v>
                      </c:pt>
                      <c:pt idx="6141">
                        <c:v>68147.777786254868</c:v>
                      </c:pt>
                      <c:pt idx="6142">
                        <c:v>67832.481521606445</c:v>
                      </c:pt>
                      <c:pt idx="6143">
                        <c:v>67551.382644653306</c:v>
                      </c:pt>
                      <c:pt idx="6144">
                        <c:v>69802.694900512695</c:v>
                      </c:pt>
                      <c:pt idx="6145">
                        <c:v>69802.694900512695</c:v>
                      </c:pt>
                      <c:pt idx="6146">
                        <c:v>69802.694900512695</c:v>
                      </c:pt>
                      <c:pt idx="6147">
                        <c:v>69802.694900512695</c:v>
                      </c:pt>
                      <c:pt idx="6148">
                        <c:v>69802.694900512695</c:v>
                      </c:pt>
                      <c:pt idx="6149">
                        <c:v>69802.694900512695</c:v>
                      </c:pt>
                      <c:pt idx="6150">
                        <c:v>71250.444534301758</c:v>
                      </c:pt>
                      <c:pt idx="6151">
                        <c:v>71246.598342895508</c:v>
                      </c:pt>
                      <c:pt idx="6152">
                        <c:v>58979.828903198242</c:v>
                      </c:pt>
                      <c:pt idx="6153">
                        <c:v>66199.136276245117</c:v>
                      </c:pt>
                      <c:pt idx="6154">
                        <c:v>66199.136276245117</c:v>
                      </c:pt>
                      <c:pt idx="6155">
                        <c:v>66199.136337280273</c:v>
                      </c:pt>
                      <c:pt idx="6156">
                        <c:v>66199.136215209961</c:v>
                      </c:pt>
                      <c:pt idx="6157">
                        <c:v>66463.315963745117</c:v>
                      </c:pt>
                      <c:pt idx="6158">
                        <c:v>65835.150009155273</c:v>
                      </c:pt>
                      <c:pt idx="6159">
                        <c:v>65835.149887084961</c:v>
                      </c:pt>
                      <c:pt idx="6160">
                        <c:v>65464.150009155273</c:v>
                      </c:pt>
                      <c:pt idx="6161">
                        <c:v>65461.737838745117</c:v>
                      </c:pt>
                      <c:pt idx="6162">
                        <c:v>65828.058090209961</c:v>
                      </c:pt>
                      <c:pt idx="6163">
                        <c:v>65355.946884155273</c:v>
                      </c:pt>
                      <c:pt idx="6164">
                        <c:v>68683.829635620117</c:v>
                      </c:pt>
                      <c:pt idx="6165">
                        <c:v>68922.595573425293</c:v>
                      </c:pt>
                      <c:pt idx="6166">
                        <c:v>68695.602653503418</c:v>
                      </c:pt>
                      <c:pt idx="6167">
                        <c:v>68038.37580871582</c:v>
                      </c:pt>
                      <c:pt idx="6168">
                        <c:v>68038.37580871582</c:v>
                      </c:pt>
                      <c:pt idx="6169">
                        <c:v>68038.37580871582</c:v>
                      </c:pt>
                      <c:pt idx="6170">
                        <c:v>68038.37580871582</c:v>
                      </c:pt>
                      <c:pt idx="6171">
                        <c:v>68292.07502746582</c:v>
                      </c:pt>
                      <c:pt idx="6172">
                        <c:v>69318.714797973633</c:v>
                      </c:pt>
                      <c:pt idx="6173">
                        <c:v>68423.867309570313</c:v>
                      </c:pt>
                      <c:pt idx="6174">
                        <c:v>68366.600433349609</c:v>
                      </c:pt>
                      <c:pt idx="6175">
                        <c:v>68366.600433349609</c:v>
                      </c:pt>
                      <c:pt idx="6176">
                        <c:v>69089.269256591797</c:v>
                      </c:pt>
                      <c:pt idx="6177">
                        <c:v>69089.269256591797</c:v>
                      </c:pt>
                      <c:pt idx="6178">
                        <c:v>69088.217010498047</c:v>
                      </c:pt>
                      <c:pt idx="6179">
                        <c:v>64118.768112182617</c:v>
                      </c:pt>
                      <c:pt idx="6180">
                        <c:v>67993.275924682617</c:v>
                      </c:pt>
                      <c:pt idx="6181">
                        <c:v>67495.275863647461</c:v>
                      </c:pt>
                      <c:pt idx="6182">
                        <c:v>69490.069412231445</c:v>
                      </c:pt>
                      <c:pt idx="6183">
                        <c:v>67606.015243530273</c:v>
                      </c:pt>
                      <c:pt idx="6184">
                        <c:v>67992.648803710938</c:v>
                      </c:pt>
                      <c:pt idx="6185">
                        <c:v>67494.648803710938</c:v>
                      </c:pt>
                      <c:pt idx="6186">
                        <c:v>67494.648803710938</c:v>
                      </c:pt>
                      <c:pt idx="6187">
                        <c:v>67978.048812866211</c:v>
                      </c:pt>
                      <c:pt idx="6188">
                        <c:v>69384.588851928711</c:v>
                      </c:pt>
                      <c:pt idx="6189">
                        <c:v>69384.588851928711</c:v>
                      </c:pt>
                      <c:pt idx="6190">
                        <c:v>69384.588851928711</c:v>
                      </c:pt>
                      <c:pt idx="6191">
                        <c:v>68778.586898803711</c:v>
                      </c:pt>
                      <c:pt idx="6192">
                        <c:v>67976.103118896484</c:v>
                      </c:pt>
                      <c:pt idx="6193">
                        <c:v>68776.263259887695</c:v>
                      </c:pt>
                      <c:pt idx="6194">
                        <c:v>68408.357498168945</c:v>
                      </c:pt>
                      <c:pt idx="6195">
                        <c:v>69306.357498168945</c:v>
                      </c:pt>
                      <c:pt idx="6196">
                        <c:v>70172.824295043945</c:v>
                      </c:pt>
                      <c:pt idx="6197">
                        <c:v>68701.554275512695</c:v>
                      </c:pt>
                      <c:pt idx="6198">
                        <c:v>68703.47731018065</c:v>
                      </c:pt>
                      <c:pt idx="6199">
                        <c:v>68437.753128051758</c:v>
                      </c:pt>
                      <c:pt idx="6200">
                        <c:v>68554.374832153306</c:v>
                      </c:pt>
                      <c:pt idx="6201">
                        <c:v>68825.375076293945</c:v>
                      </c:pt>
                      <c:pt idx="6202">
                        <c:v>70170.953933715806</c:v>
                      </c:pt>
                      <c:pt idx="6203">
                        <c:v>69785.231033325195</c:v>
                      </c:pt>
                      <c:pt idx="6204">
                        <c:v>70377.255935668945</c:v>
                      </c:pt>
                      <c:pt idx="6205">
                        <c:v>71378.656021118164</c:v>
                      </c:pt>
                      <c:pt idx="6206">
                        <c:v>71421.650527954087</c:v>
                      </c:pt>
                      <c:pt idx="6207">
                        <c:v>71419.727554321275</c:v>
                      </c:pt>
                      <c:pt idx="6208">
                        <c:v>71270.327529907227</c:v>
                      </c:pt>
                      <c:pt idx="6209">
                        <c:v>71232.750503540025</c:v>
                      </c:pt>
                      <c:pt idx="6210">
                        <c:v>70942.75032043457</c:v>
                      </c:pt>
                      <c:pt idx="6211">
                        <c:v>68605.057449340806</c:v>
                      </c:pt>
                      <c:pt idx="6212">
                        <c:v>69413.314529418945</c:v>
                      </c:pt>
                      <c:pt idx="6213">
                        <c:v>70409.431228637695</c:v>
                      </c:pt>
                      <c:pt idx="6214">
                        <c:v>70336.531387329102</c:v>
                      </c:pt>
                      <c:pt idx="6215">
                        <c:v>70263.631423950195</c:v>
                      </c:pt>
                      <c:pt idx="6216">
                        <c:v>69203.554275512695</c:v>
                      </c:pt>
                      <c:pt idx="6217">
                        <c:v>69954.790115356445</c:v>
                      </c:pt>
                      <c:pt idx="6218">
                        <c:v>69954.790115356445</c:v>
                      </c:pt>
                      <c:pt idx="6219">
                        <c:v>69954.790115356445</c:v>
                      </c:pt>
                      <c:pt idx="6220">
                        <c:v>68348.514358520508</c:v>
                      </c:pt>
                      <c:pt idx="6221">
                        <c:v>68088.63117980957</c:v>
                      </c:pt>
                      <c:pt idx="6222">
                        <c:v>68089.70198059082</c:v>
                      </c:pt>
                      <c:pt idx="6223">
                        <c:v>67898.702041625977</c:v>
                      </c:pt>
                      <c:pt idx="6224">
                        <c:v>68875.244400024414</c:v>
                      </c:pt>
                      <c:pt idx="6225">
                        <c:v>66250.476593017578</c:v>
                      </c:pt>
                      <c:pt idx="6226">
                        <c:v>63395.343307495117</c:v>
                      </c:pt>
                      <c:pt idx="6227">
                        <c:v>68975.354278564453</c:v>
                      </c:pt>
                      <c:pt idx="6228">
                        <c:v>70401.355743408203</c:v>
                      </c:pt>
                      <c:pt idx="6229">
                        <c:v>70759.779083251953</c:v>
                      </c:pt>
                      <c:pt idx="6230">
                        <c:v>70757.855987548814</c:v>
                      </c:pt>
                      <c:pt idx="6231">
                        <c:v>70762.933975219727</c:v>
                      </c:pt>
                      <c:pt idx="6232">
                        <c:v>70329.210098266587</c:v>
                      </c:pt>
                      <c:pt idx="6233">
                        <c:v>69393.008926391587</c:v>
                      </c:pt>
                      <c:pt idx="6234">
                        <c:v>69016.008926391587</c:v>
                      </c:pt>
                      <c:pt idx="6235">
                        <c:v>69025.432022094727</c:v>
                      </c:pt>
                      <c:pt idx="6236">
                        <c:v>69035.008926391587</c:v>
                      </c:pt>
                      <c:pt idx="6237">
                        <c:v>69033.509170532227</c:v>
                      </c:pt>
                      <c:pt idx="6238">
                        <c:v>69081.509170532227</c:v>
                      </c:pt>
                      <c:pt idx="6239">
                        <c:v>66267.951370239258</c:v>
                      </c:pt>
                      <c:pt idx="6240">
                        <c:v>59478.940902709961</c:v>
                      </c:pt>
                      <c:pt idx="6241">
                        <c:v>59478.941024780273</c:v>
                      </c:pt>
                      <c:pt idx="6242">
                        <c:v>66481.401168823228</c:v>
                      </c:pt>
                      <c:pt idx="6243">
                        <c:v>67927.387283325195</c:v>
                      </c:pt>
                      <c:pt idx="6244">
                        <c:v>67927.387283325195</c:v>
                      </c:pt>
                      <c:pt idx="6245">
                        <c:v>68584.781326293945</c:v>
                      </c:pt>
                      <c:pt idx="6246">
                        <c:v>68584.781326293945</c:v>
                      </c:pt>
                      <c:pt idx="6247">
                        <c:v>68582.858230590806</c:v>
                      </c:pt>
                      <c:pt idx="6248">
                        <c:v>68582.858352661118</c:v>
                      </c:pt>
                      <c:pt idx="6249">
                        <c:v>68211.541213989258</c:v>
                      </c:pt>
                      <c:pt idx="6250">
                        <c:v>69027.778518676758</c:v>
                      </c:pt>
                      <c:pt idx="6251">
                        <c:v>69027.778518676758</c:v>
                      </c:pt>
                      <c:pt idx="6252">
                        <c:v>69027.778518676758</c:v>
                      </c:pt>
                      <c:pt idx="6253">
                        <c:v>69025.855422973618</c:v>
                      </c:pt>
                      <c:pt idx="6254">
                        <c:v>69770.654251098618</c:v>
                      </c:pt>
                      <c:pt idx="6255">
                        <c:v>69976.066970825195</c:v>
                      </c:pt>
                      <c:pt idx="6256">
                        <c:v>69482.067214965806</c:v>
                      </c:pt>
                      <c:pt idx="6257">
                        <c:v>68879.296661376953</c:v>
                      </c:pt>
                      <c:pt idx="6258">
                        <c:v>69703.297637939453</c:v>
                      </c:pt>
                      <c:pt idx="6259">
                        <c:v>69542.870452880859</c:v>
                      </c:pt>
                      <c:pt idx="6260">
                        <c:v>69493.296600341797</c:v>
                      </c:pt>
                      <c:pt idx="6261">
                        <c:v>59201.642135620117</c:v>
                      </c:pt>
                      <c:pt idx="6262">
                        <c:v>59201.642135620117</c:v>
                      </c:pt>
                      <c:pt idx="6263">
                        <c:v>59201.642135620117</c:v>
                      </c:pt>
                      <c:pt idx="6264">
                        <c:v>59199.768051147461</c:v>
                      </c:pt>
                      <c:pt idx="6265">
                        <c:v>68889.214401245117</c:v>
                      </c:pt>
                      <c:pt idx="6266">
                        <c:v>68508.945388793945</c:v>
                      </c:pt>
                      <c:pt idx="6267">
                        <c:v>68508.945388793945</c:v>
                      </c:pt>
                      <c:pt idx="6268">
                        <c:v>67525.945388793945</c:v>
                      </c:pt>
                      <c:pt idx="6269">
                        <c:v>67525.945388793945</c:v>
                      </c:pt>
                      <c:pt idx="6270">
                        <c:v>66841.714797973618</c:v>
                      </c:pt>
                      <c:pt idx="6271">
                        <c:v>67824.714675903306</c:v>
                      </c:pt>
                      <c:pt idx="6272">
                        <c:v>69390.055053710938</c:v>
                      </c:pt>
                      <c:pt idx="6273">
                        <c:v>69390.055053710938</c:v>
                      </c:pt>
                      <c:pt idx="6274">
                        <c:v>69091.2548828125</c:v>
                      </c:pt>
                      <c:pt idx="6275">
                        <c:v>69526.255249023438</c:v>
                      </c:pt>
                      <c:pt idx="6276">
                        <c:v>69512.255249023438</c:v>
                      </c:pt>
                      <c:pt idx="6277">
                        <c:v>69321.255004882798</c:v>
                      </c:pt>
                      <c:pt idx="6278">
                        <c:v>69607.778198242188</c:v>
                      </c:pt>
                      <c:pt idx="6279">
                        <c:v>69310.901000976548</c:v>
                      </c:pt>
                      <c:pt idx="6280">
                        <c:v>69062.383621215806</c:v>
                      </c:pt>
                      <c:pt idx="6281">
                        <c:v>69053.806716918945</c:v>
                      </c:pt>
                      <c:pt idx="6282">
                        <c:v>68244.005447387695</c:v>
                      </c:pt>
                      <c:pt idx="6283">
                        <c:v>68904.660232543945</c:v>
                      </c:pt>
                      <c:pt idx="6284">
                        <c:v>68079.677810668945</c:v>
                      </c:pt>
                      <c:pt idx="6285">
                        <c:v>71008.752395629868</c:v>
                      </c:pt>
                      <c:pt idx="6286">
                        <c:v>70544.367507934556</c:v>
                      </c:pt>
                      <c:pt idx="6287">
                        <c:v>67945.082550048814</c:v>
                      </c:pt>
                      <c:pt idx="6288">
                        <c:v>67863.959381103516</c:v>
                      </c:pt>
                      <c:pt idx="6289">
                        <c:v>67075.689361572266</c:v>
                      </c:pt>
                      <c:pt idx="6290">
                        <c:v>66791.313018798814</c:v>
                      </c:pt>
                      <c:pt idx="6291">
                        <c:v>66927.236602783203</c:v>
                      </c:pt>
                      <c:pt idx="6292">
                        <c:v>67719.736846923814</c:v>
                      </c:pt>
                      <c:pt idx="6293">
                        <c:v>67719.737579345703</c:v>
                      </c:pt>
                      <c:pt idx="6294">
                        <c:v>68553.660186767564</c:v>
                      </c:pt>
                      <c:pt idx="6295">
                        <c:v>69375.424392700195</c:v>
                      </c:pt>
                      <c:pt idx="6296">
                        <c:v>68722.347488403306</c:v>
                      </c:pt>
                      <c:pt idx="6297">
                        <c:v>68722.347488403306</c:v>
                      </c:pt>
                      <c:pt idx="6298">
                        <c:v>68533.270339965806</c:v>
                      </c:pt>
                      <c:pt idx="6299">
                        <c:v>68341.454055786118</c:v>
                      </c:pt>
                      <c:pt idx="6300">
                        <c:v>68678.799880981445</c:v>
                      </c:pt>
                      <c:pt idx="6301">
                        <c:v>68686.704177856445</c:v>
                      </c:pt>
                      <c:pt idx="6302">
                        <c:v>58477.747543334961</c:v>
                      </c:pt>
                      <c:pt idx="6303">
                        <c:v>64386.085006713867</c:v>
                      </c:pt>
                      <c:pt idx="6304">
                        <c:v>64386.085006713867</c:v>
                      </c:pt>
                      <c:pt idx="6305">
                        <c:v>64386.085006713867</c:v>
                      </c:pt>
                      <c:pt idx="6306">
                        <c:v>64387.326217651367</c:v>
                      </c:pt>
                      <c:pt idx="6307">
                        <c:v>64955.826217651367</c:v>
                      </c:pt>
                      <c:pt idx="6308">
                        <c:v>64118.658248901367</c:v>
                      </c:pt>
                      <c:pt idx="6309">
                        <c:v>64245.991683959961</c:v>
                      </c:pt>
                      <c:pt idx="6310">
                        <c:v>64244.384872436523</c:v>
                      </c:pt>
                      <c:pt idx="6311">
                        <c:v>64244.384811401367</c:v>
                      </c:pt>
                      <c:pt idx="6312">
                        <c:v>65080.385726928711</c:v>
                      </c:pt>
                      <c:pt idx="6313">
                        <c:v>65145.386703491211</c:v>
                      </c:pt>
                      <c:pt idx="6314">
                        <c:v>64787.992782592773</c:v>
                      </c:pt>
                      <c:pt idx="6315">
                        <c:v>67220.477188110352</c:v>
                      </c:pt>
                      <c:pt idx="6316">
                        <c:v>67963.77303314209</c:v>
                      </c:pt>
                      <c:pt idx="6317">
                        <c:v>70721.030715942368</c:v>
                      </c:pt>
                      <c:pt idx="6318">
                        <c:v>68695.713409423828</c:v>
                      </c:pt>
                      <c:pt idx="6319">
                        <c:v>68973.713409423828</c:v>
                      </c:pt>
                      <c:pt idx="6320">
                        <c:v>68047.387634277344</c:v>
                      </c:pt>
                      <c:pt idx="6321">
                        <c:v>68047.387634277344</c:v>
                      </c:pt>
                      <c:pt idx="6322">
                        <c:v>68047.387634277344</c:v>
                      </c:pt>
                      <c:pt idx="6323">
                        <c:v>65968.020095825195</c:v>
                      </c:pt>
                      <c:pt idx="6324">
                        <c:v>65968.990310668945</c:v>
                      </c:pt>
                      <c:pt idx="6325">
                        <c:v>65968.990310668945</c:v>
                      </c:pt>
                      <c:pt idx="6326">
                        <c:v>66164.33869934082</c:v>
                      </c:pt>
                      <c:pt idx="6327">
                        <c:v>66231.02864074707</c:v>
                      </c:pt>
                      <c:pt idx="6328">
                        <c:v>59066.591293334961</c:v>
                      </c:pt>
                      <c:pt idx="6329">
                        <c:v>59066.591354370117</c:v>
                      </c:pt>
                      <c:pt idx="6330">
                        <c:v>65300.54948425293</c:v>
                      </c:pt>
                      <c:pt idx="6331">
                        <c:v>65299.515548706055</c:v>
                      </c:pt>
                      <c:pt idx="6332">
                        <c:v>64973.945877075188</c:v>
                      </c:pt>
                      <c:pt idx="6333">
                        <c:v>64525.447952270501</c:v>
                      </c:pt>
                      <c:pt idx="6334">
                        <c:v>65042.627517700188</c:v>
                      </c:pt>
                      <c:pt idx="6335">
                        <c:v>65382.093338012688</c:v>
                      </c:pt>
                      <c:pt idx="6336">
                        <c:v>65382.093338012688</c:v>
                      </c:pt>
                      <c:pt idx="6337">
                        <c:v>65386.093399047844</c:v>
                      </c:pt>
                      <c:pt idx="6338">
                        <c:v>65893.093460083008</c:v>
                      </c:pt>
                      <c:pt idx="6339">
                        <c:v>65893.093582153306</c:v>
                      </c:pt>
                      <c:pt idx="6340">
                        <c:v>65570.093338012695</c:v>
                      </c:pt>
                      <c:pt idx="6341">
                        <c:v>65757.093338012695</c:v>
                      </c:pt>
                      <c:pt idx="6342">
                        <c:v>62174.618545532219</c:v>
                      </c:pt>
                      <c:pt idx="6343">
                        <c:v>62493.309463500969</c:v>
                      </c:pt>
                      <c:pt idx="6344">
                        <c:v>62411.189346313469</c:v>
                      </c:pt>
                      <c:pt idx="6345">
                        <c:v>58269.673202514648</c:v>
                      </c:pt>
                      <c:pt idx="6346">
                        <c:v>58269.673141479492</c:v>
                      </c:pt>
                      <c:pt idx="6347">
                        <c:v>67746.740554809556</c:v>
                      </c:pt>
                      <c:pt idx="6348">
                        <c:v>67661.366287231445</c:v>
                      </c:pt>
                      <c:pt idx="6349">
                        <c:v>68004.366287231445</c:v>
                      </c:pt>
                      <c:pt idx="6350">
                        <c:v>67251.365798950195</c:v>
                      </c:pt>
                      <c:pt idx="6351">
                        <c:v>67251.366775512695</c:v>
                      </c:pt>
                      <c:pt idx="6352">
                        <c:v>68644.967849731445</c:v>
                      </c:pt>
                      <c:pt idx="6353">
                        <c:v>68380.090408325195</c:v>
                      </c:pt>
                      <c:pt idx="6354">
                        <c:v>68264.090408325195</c:v>
                      </c:pt>
                      <c:pt idx="6355">
                        <c:v>68285.935379028306</c:v>
                      </c:pt>
                      <c:pt idx="6356">
                        <c:v>68312.934890747056</c:v>
                      </c:pt>
                      <c:pt idx="6357">
                        <c:v>68581.858718872056</c:v>
                      </c:pt>
                      <c:pt idx="6358">
                        <c:v>68735.858230590806</c:v>
                      </c:pt>
                      <c:pt idx="6359">
                        <c:v>67064.657867431641</c:v>
                      </c:pt>
                      <c:pt idx="6360">
                        <c:v>67460.877593994141</c:v>
                      </c:pt>
                      <c:pt idx="6361">
                        <c:v>67460.878082275391</c:v>
                      </c:pt>
                      <c:pt idx="6362">
                        <c:v>71758.767532348618</c:v>
                      </c:pt>
                      <c:pt idx="6363">
                        <c:v>71756.844436645508</c:v>
                      </c:pt>
                      <c:pt idx="6364">
                        <c:v>69903.760040283203</c:v>
                      </c:pt>
                      <c:pt idx="6365">
                        <c:v>69906.486907958984</c:v>
                      </c:pt>
                      <c:pt idx="6366">
                        <c:v>65859.979049682617</c:v>
                      </c:pt>
                      <c:pt idx="6367">
                        <c:v>65859.979049682617</c:v>
                      </c:pt>
                      <c:pt idx="6368">
                        <c:v>65859.979049682617</c:v>
                      </c:pt>
                      <c:pt idx="6369">
                        <c:v>66428.479110717773</c:v>
                      </c:pt>
                      <c:pt idx="6370">
                        <c:v>66428.47917175293</c:v>
                      </c:pt>
                      <c:pt idx="6371">
                        <c:v>70644.682601928711</c:v>
                      </c:pt>
                      <c:pt idx="6372">
                        <c:v>70644.682601928711</c:v>
                      </c:pt>
                      <c:pt idx="6373">
                        <c:v>70644.682601928711</c:v>
                      </c:pt>
                      <c:pt idx="6374">
                        <c:v>70205.979476928711</c:v>
                      </c:pt>
                      <c:pt idx="6375">
                        <c:v>70925.579666137695</c:v>
                      </c:pt>
                      <c:pt idx="6376">
                        <c:v>70925.579666137695</c:v>
                      </c:pt>
                      <c:pt idx="6377">
                        <c:v>67136.206863403306</c:v>
                      </c:pt>
                      <c:pt idx="6378">
                        <c:v>66822.612869262695</c:v>
                      </c:pt>
                      <c:pt idx="6379">
                        <c:v>68207.536941528306</c:v>
                      </c:pt>
                      <c:pt idx="6380">
                        <c:v>67552.628982543945</c:v>
                      </c:pt>
                      <c:pt idx="6381">
                        <c:v>68128.42903137207</c:v>
                      </c:pt>
                      <c:pt idx="6382">
                        <c:v>68132.274978637695</c:v>
                      </c:pt>
                      <c:pt idx="6383">
                        <c:v>68285.352127075195</c:v>
                      </c:pt>
                      <c:pt idx="6384">
                        <c:v>67999.628494262695</c:v>
                      </c:pt>
                      <c:pt idx="6385">
                        <c:v>68209.55158996582</c:v>
                      </c:pt>
                      <c:pt idx="6386">
                        <c:v>69589.55354309082</c:v>
                      </c:pt>
                      <c:pt idx="6387">
                        <c:v>70313.630447387695</c:v>
                      </c:pt>
                      <c:pt idx="6388">
                        <c:v>69811.72248840332</c:v>
                      </c:pt>
                      <c:pt idx="6389">
                        <c:v>69805.95344543457</c:v>
                      </c:pt>
                      <c:pt idx="6390">
                        <c:v>70171.43098449707</c:v>
                      </c:pt>
                      <c:pt idx="6391">
                        <c:v>69861.527420043945</c:v>
                      </c:pt>
                      <c:pt idx="6392">
                        <c:v>68672.148025512695</c:v>
                      </c:pt>
                      <c:pt idx="6393">
                        <c:v>70363.36457824707</c:v>
                      </c:pt>
                      <c:pt idx="6394">
                        <c:v>70913.290603637695</c:v>
                      </c:pt>
                      <c:pt idx="6395">
                        <c:v>70944.13557434082</c:v>
                      </c:pt>
                      <c:pt idx="6396">
                        <c:v>70879.13557434082</c:v>
                      </c:pt>
                      <c:pt idx="6397">
                        <c:v>70132.389724731445</c:v>
                      </c:pt>
                      <c:pt idx="6398">
                        <c:v>70130.46565246582</c:v>
                      </c:pt>
                      <c:pt idx="6399">
                        <c:v>70690.393630981445</c:v>
                      </c:pt>
                      <c:pt idx="6400">
                        <c:v>71407.31770324707</c:v>
                      </c:pt>
                      <c:pt idx="6401">
                        <c:v>70752.01496887207</c:v>
                      </c:pt>
                      <c:pt idx="6402">
                        <c:v>70897.280593872056</c:v>
                      </c:pt>
                      <c:pt idx="6403">
                        <c:v>70084.971511840806</c:v>
                      </c:pt>
                      <c:pt idx="6404">
                        <c:v>69708.202713012695</c:v>
                      </c:pt>
                      <c:pt idx="6405">
                        <c:v>69658.900711059556</c:v>
                      </c:pt>
                      <c:pt idx="6406">
                        <c:v>69158.130691528306</c:v>
                      </c:pt>
                      <c:pt idx="6407">
                        <c:v>68547.225814819336</c:v>
                      </c:pt>
                      <c:pt idx="6408">
                        <c:v>56882.023788452148</c:v>
                      </c:pt>
                      <c:pt idx="6409">
                        <c:v>57015.574569702148</c:v>
                      </c:pt>
                      <c:pt idx="6410">
                        <c:v>56632.773971557617</c:v>
                      </c:pt>
                      <c:pt idx="6411">
                        <c:v>56453.574569702148</c:v>
                      </c:pt>
                      <c:pt idx="6412">
                        <c:v>57649.772872924805</c:v>
                      </c:pt>
                      <c:pt idx="6413">
                        <c:v>68147.580612182617</c:v>
                      </c:pt>
                      <c:pt idx="6414">
                        <c:v>67701.903854370117</c:v>
                      </c:pt>
                      <c:pt idx="6415">
                        <c:v>67824.903854370117</c:v>
                      </c:pt>
                      <c:pt idx="6416">
                        <c:v>67824.903854370117</c:v>
                      </c:pt>
                      <c:pt idx="6417">
                        <c:v>67322.366256713867</c:v>
                      </c:pt>
                      <c:pt idx="6418">
                        <c:v>67485.135604858398</c:v>
                      </c:pt>
                      <c:pt idx="6419">
                        <c:v>67490.904830932617</c:v>
                      </c:pt>
                      <c:pt idx="6420">
                        <c:v>67485.135604858398</c:v>
                      </c:pt>
                      <c:pt idx="6421">
                        <c:v>69048.418899536118</c:v>
                      </c:pt>
                      <c:pt idx="6422">
                        <c:v>68312.389724731445</c:v>
                      </c:pt>
                      <c:pt idx="6423">
                        <c:v>58431.608749389648</c:v>
                      </c:pt>
                      <c:pt idx="6424">
                        <c:v>58431.608749389648</c:v>
                      </c:pt>
                      <c:pt idx="6425">
                        <c:v>58431.608749389648</c:v>
                      </c:pt>
                      <c:pt idx="6426">
                        <c:v>58060.608810424805</c:v>
                      </c:pt>
                      <c:pt idx="6427">
                        <c:v>58060.608688354492</c:v>
                      </c:pt>
                      <c:pt idx="6428">
                        <c:v>58060.608688354492</c:v>
                      </c:pt>
                      <c:pt idx="6429">
                        <c:v>58060.608688354492</c:v>
                      </c:pt>
                      <c:pt idx="6430">
                        <c:v>58027.009262084961</c:v>
                      </c:pt>
                      <c:pt idx="6431">
                        <c:v>58028.615707397461</c:v>
                      </c:pt>
                      <c:pt idx="6432">
                        <c:v>56560.613876342773</c:v>
                      </c:pt>
                      <c:pt idx="6433">
                        <c:v>56905.613754272461</c:v>
                      </c:pt>
                      <c:pt idx="6434">
                        <c:v>64390.461776733398</c:v>
                      </c:pt>
                      <c:pt idx="6435">
                        <c:v>66537.007125854492</c:v>
                      </c:pt>
                      <c:pt idx="6436">
                        <c:v>66535.084091186523</c:v>
                      </c:pt>
                      <c:pt idx="6437">
                        <c:v>69000.297439575195</c:v>
                      </c:pt>
                      <c:pt idx="6438">
                        <c:v>68297.173538208008</c:v>
                      </c:pt>
                      <c:pt idx="6439">
                        <c:v>67570.64778137207</c:v>
                      </c:pt>
                      <c:pt idx="6440">
                        <c:v>67632.164077758789</c:v>
                      </c:pt>
                      <c:pt idx="6441">
                        <c:v>67637.933303833008</c:v>
                      </c:pt>
                      <c:pt idx="6442">
                        <c:v>67814.132522583008</c:v>
                      </c:pt>
                      <c:pt idx="6443">
                        <c:v>68249.856399536133</c:v>
                      </c:pt>
                      <c:pt idx="6444">
                        <c:v>67879.361038208008</c:v>
                      </c:pt>
                      <c:pt idx="6445">
                        <c:v>67879.361038208008</c:v>
                      </c:pt>
                      <c:pt idx="6446">
                        <c:v>67652.284133911133</c:v>
                      </c:pt>
                      <c:pt idx="6447">
                        <c:v>67652.284133911133</c:v>
                      </c:pt>
                      <c:pt idx="6448">
                        <c:v>68474.208206176758</c:v>
                      </c:pt>
                      <c:pt idx="6449">
                        <c:v>68312.052383422852</c:v>
                      </c:pt>
                      <c:pt idx="6450">
                        <c:v>67379.499893188477</c:v>
                      </c:pt>
                      <c:pt idx="6451">
                        <c:v>68046.598709106445</c:v>
                      </c:pt>
                      <c:pt idx="6452">
                        <c:v>69339.355850219727</c:v>
                      </c:pt>
                      <c:pt idx="6453">
                        <c:v>69176.231079101548</c:v>
                      </c:pt>
                      <c:pt idx="6454">
                        <c:v>69223.606079101548</c:v>
                      </c:pt>
                      <c:pt idx="6455">
                        <c:v>69221.682983398438</c:v>
                      </c:pt>
                      <c:pt idx="6456">
                        <c:v>70281.159500122056</c:v>
                      </c:pt>
                      <c:pt idx="6457">
                        <c:v>57869.561019897461</c:v>
                      </c:pt>
                      <c:pt idx="6458">
                        <c:v>57869.561019897461</c:v>
                      </c:pt>
                      <c:pt idx="6459">
                        <c:v>57869.561019897461</c:v>
                      </c:pt>
                      <c:pt idx="6460">
                        <c:v>57867.588363647461</c:v>
                      </c:pt>
                      <c:pt idx="6461">
                        <c:v>57867.588424682617</c:v>
                      </c:pt>
                      <c:pt idx="6462">
                        <c:v>57867.319808959961</c:v>
                      </c:pt>
                      <c:pt idx="6463">
                        <c:v>57867.319869995117</c:v>
                      </c:pt>
                      <c:pt idx="6464">
                        <c:v>62203.779830932617</c:v>
                      </c:pt>
                      <c:pt idx="6465">
                        <c:v>62701.779830932617</c:v>
                      </c:pt>
                      <c:pt idx="6466">
                        <c:v>68521.405868530273</c:v>
                      </c:pt>
                      <c:pt idx="6467">
                        <c:v>67917.394973754883</c:v>
                      </c:pt>
                      <c:pt idx="6468">
                        <c:v>69808.736282348618</c:v>
                      </c:pt>
                      <c:pt idx="6469">
                        <c:v>69808.736160278306</c:v>
                      </c:pt>
                      <c:pt idx="6470">
                        <c:v>69026.732986450195</c:v>
                      </c:pt>
                      <c:pt idx="6471">
                        <c:v>69030.579055786118</c:v>
                      </c:pt>
                      <c:pt idx="6472">
                        <c:v>69255.596267700195</c:v>
                      </c:pt>
                      <c:pt idx="6473">
                        <c:v>66503.771316528306</c:v>
                      </c:pt>
                      <c:pt idx="6474">
                        <c:v>66835.195144653306</c:v>
                      </c:pt>
                      <c:pt idx="6475">
                        <c:v>66911.580154418945</c:v>
                      </c:pt>
                      <c:pt idx="6476">
                        <c:v>56215.765182495117</c:v>
                      </c:pt>
                      <c:pt idx="6477">
                        <c:v>56215.765121459961</c:v>
                      </c:pt>
                      <c:pt idx="6478">
                        <c:v>56215.765182495117</c:v>
                      </c:pt>
                      <c:pt idx="6479">
                        <c:v>56215.765182495117</c:v>
                      </c:pt>
                      <c:pt idx="6480">
                        <c:v>65258.256759643555</c:v>
                      </c:pt>
                      <c:pt idx="6481">
                        <c:v>65475.13444519043</c:v>
                      </c:pt>
                      <c:pt idx="6482">
                        <c:v>66037.874832153306</c:v>
                      </c:pt>
                      <c:pt idx="6483">
                        <c:v>65991.874343872056</c:v>
                      </c:pt>
                      <c:pt idx="6484">
                        <c:v>66277.103836059556</c:v>
                      </c:pt>
                      <c:pt idx="6485">
                        <c:v>65001.290603637688</c:v>
                      </c:pt>
                      <c:pt idx="6486">
                        <c:v>65805.291580200195</c:v>
                      </c:pt>
                      <c:pt idx="6487">
                        <c:v>65526.792312622056</c:v>
                      </c:pt>
                      <c:pt idx="6488">
                        <c:v>65124.067459106438</c:v>
                      </c:pt>
                      <c:pt idx="6489">
                        <c:v>67021.492507934556</c:v>
                      </c:pt>
                      <c:pt idx="6490">
                        <c:v>67276.492752075195</c:v>
                      </c:pt>
                      <c:pt idx="6491">
                        <c:v>67280.492507934556</c:v>
                      </c:pt>
                      <c:pt idx="6492">
                        <c:v>67289.492263793945</c:v>
                      </c:pt>
                      <c:pt idx="6493">
                        <c:v>67289.492507934556</c:v>
                      </c:pt>
                      <c:pt idx="6494">
                        <c:v>66686.167800903306</c:v>
                      </c:pt>
                      <c:pt idx="6495">
                        <c:v>66431.491775512695</c:v>
                      </c:pt>
                      <c:pt idx="6496">
                        <c:v>58956.83805847168</c:v>
                      </c:pt>
                      <c:pt idx="6497">
                        <c:v>64194.135116577148</c:v>
                      </c:pt>
                      <c:pt idx="6498">
                        <c:v>64475.21208190918</c:v>
                      </c:pt>
                      <c:pt idx="6499">
                        <c:v>64515.45475769043</c:v>
                      </c:pt>
                      <c:pt idx="6500">
                        <c:v>64366.05436706543</c:v>
                      </c:pt>
                      <c:pt idx="6501">
                        <c:v>65136.131332397461</c:v>
                      </c:pt>
                      <c:pt idx="6502">
                        <c:v>65157.131271362305</c:v>
                      </c:pt>
                      <c:pt idx="6503">
                        <c:v>65160.977523803711</c:v>
                      </c:pt>
                      <c:pt idx="6504">
                        <c:v>65697.977462768555</c:v>
                      </c:pt>
                      <c:pt idx="6505">
                        <c:v>65602.977401733398</c:v>
                      </c:pt>
                      <c:pt idx="6506">
                        <c:v>65694.131271362305</c:v>
                      </c:pt>
                      <c:pt idx="6507">
                        <c:v>65694.753280639648</c:v>
                      </c:pt>
                      <c:pt idx="6508">
                        <c:v>65321.830184936523</c:v>
                      </c:pt>
                      <c:pt idx="6509">
                        <c:v>64792.879867553711</c:v>
                      </c:pt>
                      <c:pt idx="6510">
                        <c:v>67889.46940612793</c:v>
                      </c:pt>
                      <c:pt idx="6511">
                        <c:v>68802.63883972168</c:v>
                      </c:pt>
                      <c:pt idx="6512">
                        <c:v>64690.876296997056</c:v>
                      </c:pt>
                      <c:pt idx="6513">
                        <c:v>65426.650833129868</c:v>
                      </c:pt>
                      <c:pt idx="6514">
                        <c:v>65426.650711059556</c:v>
                      </c:pt>
                      <c:pt idx="6515">
                        <c:v>65573.951492309556</c:v>
                      </c:pt>
                      <c:pt idx="6516">
                        <c:v>65573.094070434556</c:v>
                      </c:pt>
                      <c:pt idx="6517">
                        <c:v>65572.028518676758</c:v>
                      </c:pt>
                      <c:pt idx="6518">
                        <c:v>65044.300270080559</c:v>
                      </c:pt>
                      <c:pt idx="6519">
                        <c:v>65645.601051330566</c:v>
                      </c:pt>
                      <c:pt idx="6520">
                        <c:v>65649.601295471191</c:v>
                      </c:pt>
                      <c:pt idx="6521">
                        <c:v>65658.601234436021</c:v>
                      </c:pt>
                      <c:pt idx="6522">
                        <c:v>65649.601234436035</c:v>
                      </c:pt>
                      <c:pt idx="6523">
                        <c:v>65644.319984436035</c:v>
                      </c:pt>
                      <c:pt idx="6524">
                        <c:v>65872.319801330566</c:v>
                      </c:pt>
                      <c:pt idx="6525">
                        <c:v>58557.216293334961</c:v>
                      </c:pt>
                      <c:pt idx="6526">
                        <c:v>58557.216293334961</c:v>
                      </c:pt>
                      <c:pt idx="6527">
                        <c:v>70555.790992736816</c:v>
                      </c:pt>
                      <c:pt idx="6528">
                        <c:v>70548.713844299316</c:v>
                      </c:pt>
                      <c:pt idx="6529">
                        <c:v>70158.713844299316</c:v>
                      </c:pt>
                      <c:pt idx="6530">
                        <c:v>70012.714088439927</c:v>
                      </c:pt>
                      <c:pt idx="6531">
                        <c:v>70867.714332580566</c:v>
                      </c:pt>
                      <c:pt idx="6532">
                        <c:v>70476.714088439927</c:v>
                      </c:pt>
                      <c:pt idx="6533">
                        <c:v>70470.637672424316</c:v>
                      </c:pt>
                      <c:pt idx="6534">
                        <c:v>69255.636695861816</c:v>
                      </c:pt>
                      <c:pt idx="6535">
                        <c:v>69590.482887268066</c:v>
                      </c:pt>
                      <c:pt idx="6536">
                        <c:v>69563.482887268066</c:v>
                      </c:pt>
                      <c:pt idx="6537">
                        <c:v>69268.428688049316</c:v>
                      </c:pt>
                      <c:pt idx="6538">
                        <c:v>69268.428688049316</c:v>
                      </c:pt>
                      <c:pt idx="6539">
                        <c:v>68178.826492309556</c:v>
                      </c:pt>
                      <c:pt idx="6540">
                        <c:v>67820.748123168945</c:v>
                      </c:pt>
                      <c:pt idx="6541">
                        <c:v>67829.748123168945</c:v>
                      </c:pt>
                      <c:pt idx="6542">
                        <c:v>70083.083572387695</c:v>
                      </c:pt>
                      <c:pt idx="6543">
                        <c:v>70069.083572387695</c:v>
                      </c:pt>
                      <c:pt idx="6544">
                        <c:v>70069.083572387695</c:v>
                      </c:pt>
                      <c:pt idx="6545">
                        <c:v>70337.016189575195</c:v>
                      </c:pt>
                      <c:pt idx="6546">
                        <c:v>70337.016189575195</c:v>
                      </c:pt>
                      <c:pt idx="6547">
                        <c:v>68864.866775512695</c:v>
                      </c:pt>
                      <c:pt idx="6548">
                        <c:v>69626.038650512695</c:v>
                      </c:pt>
                      <c:pt idx="6549">
                        <c:v>68771.038650512695</c:v>
                      </c:pt>
                      <c:pt idx="6550">
                        <c:v>67862.811233520508</c:v>
                      </c:pt>
                      <c:pt idx="6551">
                        <c:v>67123.933425903306</c:v>
                      </c:pt>
                      <c:pt idx="6552">
                        <c:v>67699.934402465806</c:v>
                      </c:pt>
                      <c:pt idx="6553">
                        <c:v>68106.087966918945</c:v>
                      </c:pt>
                      <c:pt idx="6554">
                        <c:v>71975.060867309556</c:v>
                      </c:pt>
                      <c:pt idx="6555">
                        <c:v>63302.049697875969</c:v>
                      </c:pt>
                      <c:pt idx="6556">
                        <c:v>64976.292526245117</c:v>
                      </c:pt>
                      <c:pt idx="6557">
                        <c:v>70663.411941528306</c:v>
                      </c:pt>
                      <c:pt idx="6558">
                        <c:v>70661.488845825195</c:v>
                      </c:pt>
                      <c:pt idx="6559">
                        <c:v>70273.269851684556</c:v>
                      </c:pt>
                      <c:pt idx="6560">
                        <c:v>71264.652908325195</c:v>
                      </c:pt>
                      <c:pt idx="6561">
                        <c:v>67476.818191528306</c:v>
                      </c:pt>
                      <c:pt idx="6562">
                        <c:v>67203.795486450195</c:v>
                      </c:pt>
                      <c:pt idx="6563">
                        <c:v>67207.641677856445</c:v>
                      </c:pt>
                      <c:pt idx="6564">
                        <c:v>68002.899002075195</c:v>
                      </c:pt>
                      <c:pt idx="6565">
                        <c:v>68002.899002075195</c:v>
                      </c:pt>
                      <c:pt idx="6566">
                        <c:v>68064.051101684556</c:v>
                      </c:pt>
                      <c:pt idx="6567">
                        <c:v>68062.128005981445</c:v>
                      </c:pt>
                      <c:pt idx="6568">
                        <c:v>68060.204910278306</c:v>
                      </c:pt>
                      <c:pt idx="6569">
                        <c:v>68056.358718872056</c:v>
                      </c:pt>
                      <c:pt idx="6570">
                        <c:v>69757.826156616211</c:v>
                      </c:pt>
                      <c:pt idx="6571">
                        <c:v>68377.946853637695</c:v>
                      </c:pt>
                      <c:pt idx="6572">
                        <c:v>66428.192581176758</c:v>
                      </c:pt>
                      <c:pt idx="6573">
                        <c:v>66683.194534301758</c:v>
                      </c:pt>
                      <c:pt idx="6574">
                        <c:v>66683.194534301758</c:v>
                      </c:pt>
                      <c:pt idx="6575">
                        <c:v>66683.194473266602</c:v>
                      </c:pt>
                      <c:pt idx="6576">
                        <c:v>66683.194534301758</c:v>
                      </c:pt>
                      <c:pt idx="6577">
                        <c:v>66683.19465637207</c:v>
                      </c:pt>
                      <c:pt idx="6578">
                        <c:v>66678.890823364258</c:v>
                      </c:pt>
                      <c:pt idx="6579">
                        <c:v>66680.264846801758</c:v>
                      </c:pt>
                      <c:pt idx="6580">
                        <c:v>68092.422927856445</c:v>
                      </c:pt>
                      <c:pt idx="6581">
                        <c:v>69019.360916137695</c:v>
                      </c:pt>
                      <c:pt idx="6582">
                        <c:v>69019.360916137695</c:v>
                      </c:pt>
                      <c:pt idx="6583">
                        <c:v>69019.360977172852</c:v>
                      </c:pt>
                      <c:pt idx="6584">
                        <c:v>59731.763229370117</c:v>
                      </c:pt>
                      <c:pt idx="6585">
                        <c:v>58911.050399780273</c:v>
                      </c:pt>
                      <c:pt idx="6586">
                        <c:v>63379.791610717773</c:v>
                      </c:pt>
                      <c:pt idx="6587">
                        <c:v>69743.407791137695</c:v>
                      </c:pt>
                      <c:pt idx="6588">
                        <c:v>70565.765747070313</c:v>
                      </c:pt>
                      <c:pt idx="6589">
                        <c:v>70816.689086914063</c:v>
                      </c:pt>
                      <c:pt idx="6590">
                        <c:v>70058.88786315918</c:v>
                      </c:pt>
                      <c:pt idx="6591">
                        <c:v>69932.21159362793</c:v>
                      </c:pt>
                      <c:pt idx="6592">
                        <c:v>68769.288009643555</c:v>
                      </c:pt>
                      <c:pt idx="6593">
                        <c:v>68812.334884643555</c:v>
                      </c:pt>
                      <c:pt idx="6594">
                        <c:v>68941.05827331543</c:v>
                      </c:pt>
                      <c:pt idx="6595">
                        <c:v>69230.587280273438</c:v>
                      </c:pt>
                      <c:pt idx="6596">
                        <c:v>68972.511352539048</c:v>
                      </c:pt>
                      <c:pt idx="6597">
                        <c:v>68976.356811523438</c:v>
                      </c:pt>
                      <c:pt idx="6598">
                        <c:v>69480.880935668945</c:v>
                      </c:pt>
                      <c:pt idx="6599">
                        <c:v>69161.435623168945</c:v>
                      </c:pt>
                      <c:pt idx="6600">
                        <c:v>66732.410171508789</c:v>
                      </c:pt>
                      <c:pt idx="6601">
                        <c:v>59093.142135620117</c:v>
                      </c:pt>
                      <c:pt idx="6602">
                        <c:v>68558.633743286133</c:v>
                      </c:pt>
                      <c:pt idx="6603">
                        <c:v>68597.033767700195</c:v>
                      </c:pt>
                      <c:pt idx="6604">
                        <c:v>68635.433731079102</c:v>
                      </c:pt>
                      <c:pt idx="6605">
                        <c:v>69125.997268676758</c:v>
                      </c:pt>
                      <c:pt idx="6606">
                        <c:v>69125.997207641602</c:v>
                      </c:pt>
                      <c:pt idx="6607">
                        <c:v>68076.408401489258</c:v>
                      </c:pt>
                      <c:pt idx="6608">
                        <c:v>68468.209121704102</c:v>
                      </c:pt>
                      <c:pt idx="6609">
                        <c:v>67530.806900024414</c:v>
                      </c:pt>
                      <c:pt idx="6610">
                        <c:v>67892.478591918945</c:v>
                      </c:pt>
                      <c:pt idx="6611">
                        <c:v>65855.292556762695</c:v>
                      </c:pt>
                      <c:pt idx="6612">
                        <c:v>66168.00959777832</c:v>
                      </c:pt>
                      <c:pt idx="6613">
                        <c:v>67999.110916137695</c:v>
                      </c:pt>
                      <c:pt idx="6614">
                        <c:v>67503.864334106445</c:v>
                      </c:pt>
                      <c:pt idx="6615">
                        <c:v>69012.95783996582</c:v>
                      </c:pt>
                      <c:pt idx="6616">
                        <c:v>64286.311080932617</c:v>
                      </c:pt>
                      <c:pt idx="6617">
                        <c:v>69793.133377075195</c:v>
                      </c:pt>
                      <c:pt idx="6618">
                        <c:v>69567.185134887695</c:v>
                      </c:pt>
                      <c:pt idx="6619">
                        <c:v>69567.185134887695</c:v>
                      </c:pt>
                      <c:pt idx="6620">
                        <c:v>67275.421463012695</c:v>
                      </c:pt>
                      <c:pt idx="6621">
                        <c:v>67669.296463012695</c:v>
                      </c:pt>
                      <c:pt idx="6622">
                        <c:v>68363.778274536133</c:v>
                      </c:pt>
                      <c:pt idx="6623">
                        <c:v>69775.533584594727</c:v>
                      </c:pt>
                      <c:pt idx="6624">
                        <c:v>58346.388229370117</c:v>
                      </c:pt>
                      <c:pt idx="6625">
                        <c:v>58218.888168334961</c:v>
                      </c:pt>
                      <c:pt idx="6626">
                        <c:v>58218.888290405273</c:v>
                      </c:pt>
                      <c:pt idx="6627">
                        <c:v>58218.888168334961</c:v>
                      </c:pt>
                      <c:pt idx="6628">
                        <c:v>58218.888290405273</c:v>
                      </c:pt>
                      <c:pt idx="6629">
                        <c:v>67812.538070678711</c:v>
                      </c:pt>
                      <c:pt idx="6630">
                        <c:v>69570.354080200195</c:v>
                      </c:pt>
                      <c:pt idx="6631">
                        <c:v>69566.963455200195</c:v>
                      </c:pt>
                      <c:pt idx="6632">
                        <c:v>68914.381423950195</c:v>
                      </c:pt>
                      <c:pt idx="6633">
                        <c:v>68912.179519653306</c:v>
                      </c:pt>
                      <c:pt idx="6634">
                        <c:v>68909.797439575195</c:v>
                      </c:pt>
                      <c:pt idx="6635">
                        <c:v>68907.874343872056</c:v>
                      </c:pt>
                      <c:pt idx="6636">
                        <c:v>69598.724197387695</c:v>
                      </c:pt>
                      <c:pt idx="6637">
                        <c:v>69598.724197387695</c:v>
                      </c:pt>
                      <c:pt idx="6638">
                        <c:v>69598.724197387695</c:v>
                      </c:pt>
                      <c:pt idx="6639">
                        <c:v>69141.724098205566</c:v>
                      </c:pt>
                      <c:pt idx="6640">
                        <c:v>69141.724098205566</c:v>
                      </c:pt>
                      <c:pt idx="6641">
                        <c:v>68973.955642700195</c:v>
                      </c:pt>
                      <c:pt idx="6642">
                        <c:v>68977.801712036118</c:v>
                      </c:pt>
                      <c:pt idx="6643">
                        <c:v>67522.197486877427</c:v>
                      </c:pt>
                      <c:pt idx="6644">
                        <c:v>67520.274391174316</c:v>
                      </c:pt>
                      <c:pt idx="6645">
                        <c:v>68066.109962463379</c:v>
                      </c:pt>
                      <c:pt idx="6646">
                        <c:v>68062.263893127427</c:v>
                      </c:pt>
                      <c:pt idx="6647">
                        <c:v>70466.597244262695</c:v>
                      </c:pt>
                      <c:pt idx="6648">
                        <c:v>70504.997268676758</c:v>
                      </c:pt>
                      <c:pt idx="6649">
                        <c:v>70543.397293090806</c:v>
                      </c:pt>
                      <c:pt idx="6650">
                        <c:v>70288.674636840806</c:v>
                      </c:pt>
                      <c:pt idx="6651">
                        <c:v>68359.828445434556</c:v>
                      </c:pt>
                      <c:pt idx="6652">
                        <c:v>65123.37980651854</c:v>
                      </c:pt>
                      <c:pt idx="6653">
                        <c:v>70986.666717529282</c:v>
                      </c:pt>
                      <c:pt idx="6654">
                        <c:v>71260.274734497056</c:v>
                      </c:pt>
                      <c:pt idx="6655">
                        <c:v>71258.351760864258</c:v>
                      </c:pt>
                      <c:pt idx="6656">
                        <c:v>70046.772125244126</c:v>
                      </c:pt>
                      <c:pt idx="6657">
                        <c:v>70045.319122314453</c:v>
                      </c:pt>
                      <c:pt idx="6658">
                        <c:v>70280.789581298814</c:v>
                      </c:pt>
                      <c:pt idx="6659">
                        <c:v>69911.712677001953</c:v>
                      </c:pt>
                      <c:pt idx="6660">
                        <c:v>69911.712677001953</c:v>
                      </c:pt>
                      <c:pt idx="6661">
                        <c:v>67283.401443481445</c:v>
                      </c:pt>
                      <c:pt idx="6662">
                        <c:v>64567.325958251946</c:v>
                      </c:pt>
                      <c:pt idx="6663">
                        <c:v>65881.159255981445</c:v>
                      </c:pt>
                      <c:pt idx="6664">
                        <c:v>65344.157302856438</c:v>
                      </c:pt>
                      <c:pt idx="6665">
                        <c:v>65344.157302856438</c:v>
                      </c:pt>
                      <c:pt idx="6666">
                        <c:v>64710.059646606438</c:v>
                      </c:pt>
                      <c:pt idx="6667">
                        <c:v>65318.862380981438</c:v>
                      </c:pt>
                      <c:pt idx="6668">
                        <c:v>59077.792221069336</c:v>
                      </c:pt>
                      <c:pt idx="6669">
                        <c:v>59077.946212768555</c:v>
                      </c:pt>
                      <c:pt idx="6670">
                        <c:v>58840.041366577148</c:v>
                      </c:pt>
                      <c:pt idx="6671">
                        <c:v>58428.070663452148</c:v>
                      </c:pt>
                      <c:pt idx="6672">
                        <c:v>58428.070663452148</c:v>
                      </c:pt>
                      <c:pt idx="6673">
                        <c:v>58428.070663452148</c:v>
                      </c:pt>
                      <c:pt idx="6674">
                        <c:v>63671.898178100586</c:v>
                      </c:pt>
                      <c:pt idx="6675">
                        <c:v>63668.052047729492</c:v>
                      </c:pt>
                      <c:pt idx="6676">
                        <c:v>69383.724960327148</c:v>
                      </c:pt>
                      <c:pt idx="6677">
                        <c:v>68827.022781372056</c:v>
                      </c:pt>
                      <c:pt idx="6678">
                        <c:v>68825.947952270508</c:v>
                      </c:pt>
                      <c:pt idx="6679">
                        <c:v>69078.186508178711</c:v>
                      </c:pt>
                      <c:pt idx="6680">
                        <c:v>68580.544876098618</c:v>
                      </c:pt>
                      <c:pt idx="6681">
                        <c:v>68584.391067504868</c:v>
                      </c:pt>
                      <c:pt idx="6682">
                        <c:v>68586.314041137695</c:v>
                      </c:pt>
                      <c:pt idx="6683">
                        <c:v>68951.160232543945</c:v>
                      </c:pt>
                      <c:pt idx="6684">
                        <c:v>68339.160232543945</c:v>
                      </c:pt>
                      <c:pt idx="6685">
                        <c:v>68460.237136840806</c:v>
                      </c:pt>
                      <c:pt idx="6686">
                        <c:v>68462.160232543945</c:v>
                      </c:pt>
                      <c:pt idx="6687">
                        <c:v>68468.808425903306</c:v>
                      </c:pt>
                      <c:pt idx="6688">
                        <c:v>68470.731521606445</c:v>
                      </c:pt>
                      <c:pt idx="6689">
                        <c:v>68470.731521606445</c:v>
                      </c:pt>
                      <c:pt idx="6690">
                        <c:v>68474.577713012695</c:v>
                      </c:pt>
                      <c:pt idx="6691">
                        <c:v>68468.808425903306</c:v>
                      </c:pt>
                      <c:pt idx="6692">
                        <c:v>70544.190750122056</c:v>
                      </c:pt>
                      <c:pt idx="6693">
                        <c:v>70470.113845825195</c:v>
                      </c:pt>
                      <c:pt idx="6694">
                        <c:v>70298.913406372056</c:v>
                      </c:pt>
                      <c:pt idx="6695">
                        <c:v>71362.715652465806</c:v>
                      </c:pt>
                      <c:pt idx="6696">
                        <c:v>71314.716140747056</c:v>
                      </c:pt>
                      <c:pt idx="6697">
                        <c:v>71836.715896606445</c:v>
                      </c:pt>
                      <c:pt idx="6698">
                        <c:v>71700.038406372056</c:v>
                      </c:pt>
                      <c:pt idx="6699">
                        <c:v>71147.638748168945</c:v>
                      </c:pt>
                      <c:pt idx="6700">
                        <c:v>70643.910476684556</c:v>
                      </c:pt>
                      <c:pt idx="6701">
                        <c:v>71085.71028137207</c:v>
                      </c:pt>
                      <c:pt idx="6702">
                        <c:v>70971.633377075195</c:v>
                      </c:pt>
                      <c:pt idx="6703">
                        <c:v>71065.63313293457</c:v>
                      </c:pt>
                      <c:pt idx="6704">
                        <c:v>70933.033111572266</c:v>
                      </c:pt>
                      <c:pt idx="6705">
                        <c:v>70934.956207275391</c:v>
                      </c:pt>
                      <c:pt idx="6706">
                        <c:v>71105.956207275391</c:v>
                      </c:pt>
                      <c:pt idx="6707">
                        <c:v>70339.303665161118</c:v>
                      </c:pt>
                      <c:pt idx="6708">
                        <c:v>69412.880569458008</c:v>
                      </c:pt>
                      <c:pt idx="6709">
                        <c:v>69567.880569458008</c:v>
                      </c:pt>
                      <c:pt idx="6710">
                        <c:v>69755.699493408203</c:v>
                      </c:pt>
                      <c:pt idx="6711">
                        <c:v>69757.622467041016</c:v>
                      </c:pt>
                      <c:pt idx="6712">
                        <c:v>65574.325729370117</c:v>
                      </c:pt>
                      <c:pt idx="6713">
                        <c:v>66137.41276550293</c:v>
                      </c:pt>
                      <c:pt idx="6714">
                        <c:v>66137.41276550293</c:v>
                      </c:pt>
                      <c:pt idx="6715">
                        <c:v>69533.437484741211</c:v>
                      </c:pt>
                      <c:pt idx="6716">
                        <c:v>69533.437484741211</c:v>
                      </c:pt>
                      <c:pt idx="6717">
                        <c:v>69533.437484741211</c:v>
                      </c:pt>
                      <c:pt idx="6718">
                        <c:v>69533.437484741211</c:v>
                      </c:pt>
                      <c:pt idx="6719">
                        <c:v>69789.882797241211</c:v>
                      </c:pt>
                      <c:pt idx="6720">
                        <c:v>71637.696853637695</c:v>
                      </c:pt>
                      <c:pt idx="6721">
                        <c:v>71637.696853637695</c:v>
                      </c:pt>
                      <c:pt idx="6722">
                        <c:v>69559.159011840806</c:v>
                      </c:pt>
                      <c:pt idx="6723">
                        <c:v>69542.358108520508</c:v>
                      </c:pt>
                      <c:pt idx="6724">
                        <c:v>70806.057205200195</c:v>
                      </c:pt>
                      <c:pt idx="6725">
                        <c:v>71752.014236450195</c:v>
                      </c:pt>
                      <c:pt idx="6726">
                        <c:v>71652.414138793945</c:v>
                      </c:pt>
                      <c:pt idx="6727">
                        <c:v>71411.768142700195</c:v>
                      </c:pt>
                      <c:pt idx="6728">
                        <c:v>69904.941848754868</c:v>
                      </c:pt>
                      <c:pt idx="6729">
                        <c:v>70061.442581176758</c:v>
                      </c:pt>
                      <c:pt idx="6730">
                        <c:v>70059.519485473618</c:v>
                      </c:pt>
                      <c:pt idx="6731">
                        <c:v>68230.808380126953</c:v>
                      </c:pt>
                      <c:pt idx="6732">
                        <c:v>68230.808380126953</c:v>
                      </c:pt>
                      <c:pt idx="6733">
                        <c:v>55867.752304077148</c:v>
                      </c:pt>
                      <c:pt idx="6734">
                        <c:v>55867.752304077148</c:v>
                      </c:pt>
                      <c:pt idx="6735">
                        <c:v>55867.752304077148</c:v>
                      </c:pt>
                      <c:pt idx="6736">
                        <c:v>65784.480411529541</c:v>
                      </c:pt>
                      <c:pt idx="6737">
                        <c:v>70029.804641723633</c:v>
                      </c:pt>
                      <c:pt idx="6738">
                        <c:v>70029.804641723633</c:v>
                      </c:pt>
                      <c:pt idx="6739">
                        <c:v>70029.804641723633</c:v>
                      </c:pt>
                      <c:pt idx="6740">
                        <c:v>70083.381790161133</c:v>
                      </c:pt>
                      <c:pt idx="6741">
                        <c:v>70083.381790161133</c:v>
                      </c:pt>
                      <c:pt idx="6742">
                        <c:v>69892.368545532227</c:v>
                      </c:pt>
                      <c:pt idx="6743">
                        <c:v>69226.75080871582</c:v>
                      </c:pt>
                      <c:pt idx="6744">
                        <c:v>69067.223342895508</c:v>
                      </c:pt>
                      <c:pt idx="6745">
                        <c:v>67534.545913696289</c:v>
                      </c:pt>
                      <c:pt idx="6746">
                        <c:v>67978.546463012695</c:v>
                      </c:pt>
                      <c:pt idx="6747">
                        <c:v>67928.700393676758</c:v>
                      </c:pt>
                      <c:pt idx="6748">
                        <c:v>69465.230690002427</c:v>
                      </c:pt>
                      <c:pt idx="6749">
                        <c:v>69070.241920471177</c:v>
                      </c:pt>
                      <c:pt idx="6750">
                        <c:v>65329.493911743157</c:v>
                      </c:pt>
                      <c:pt idx="6751">
                        <c:v>65811.347152709961</c:v>
                      </c:pt>
                      <c:pt idx="6752">
                        <c:v>68084.68147277832</c:v>
                      </c:pt>
                      <c:pt idx="6753">
                        <c:v>69315.961257934556</c:v>
                      </c:pt>
                      <c:pt idx="6754">
                        <c:v>69394.884353637695</c:v>
                      </c:pt>
                      <c:pt idx="6755">
                        <c:v>69311.730300903306</c:v>
                      </c:pt>
                      <c:pt idx="6756">
                        <c:v>68940.730300903306</c:v>
                      </c:pt>
                      <c:pt idx="6757">
                        <c:v>68647.576248168945</c:v>
                      </c:pt>
                      <c:pt idx="6758">
                        <c:v>68210.652175903306</c:v>
                      </c:pt>
                      <c:pt idx="6759">
                        <c:v>67454.476394653306</c:v>
                      </c:pt>
                      <c:pt idx="6760">
                        <c:v>67361.398757934556</c:v>
                      </c:pt>
                      <c:pt idx="6761">
                        <c:v>68004.847000122056</c:v>
                      </c:pt>
                      <c:pt idx="6762">
                        <c:v>68190.924148559556</c:v>
                      </c:pt>
                      <c:pt idx="6763">
                        <c:v>67689.715652465806</c:v>
                      </c:pt>
                      <c:pt idx="6764">
                        <c:v>67629.946609497056</c:v>
                      </c:pt>
                      <c:pt idx="6765">
                        <c:v>67605.023757934556</c:v>
                      </c:pt>
                      <c:pt idx="6766">
                        <c:v>67620.931472778306</c:v>
                      </c:pt>
                      <c:pt idx="6767">
                        <c:v>67217.642700195298</c:v>
                      </c:pt>
                      <c:pt idx="6768">
                        <c:v>67596.185913085938</c:v>
                      </c:pt>
                      <c:pt idx="6769">
                        <c:v>67593.88591003418</c:v>
                      </c:pt>
                      <c:pt idx="6770">
                        <c:v>67878.31071472168</c:v>
                      </c:pt>
                      <c:pt idx="6771">
                        <c:v>68814.65299987793</c:v>
                      </c:pt>
                      <c:pt idx="6772">
                        <c:v>67900.39811706543</c:v>
                      </c:pt>
                      <c:pt idx="6773">
                        <c:v>68060.32267761229</c:v>
                      </c:pt>
                      <c:pt idx="6774">
                        <c:v>68062.24650573729</c:v>
                      </c:pt>
                      <c:pt idx="6775">
                        <c:v>68887.51261901854</c:v>
                      </c:pt>
                      <c:pt idx="6776">
                        <c:v>68159.386596679688</c:v>
                      </c:pt>
                      <c:pt idx="6777">
                        <c:v>68029.411499023438</c:v>
                      </c:pt>
                      <c:pt idx="6778">
                        <c:v>68027.257446289048</c:v>
                      </c:pt>
                      <c:pt idx="6779">
                        <c:v>67830.980056762695</c:v>
                      </c:pt>
                      <c:pt idx="6780">
                        <c:v>67753.269851684556</c:v>
                      </c:pt>
                      <c:pt idx="6781">
                        <c:v>67905.045974731445</c:v>
                      </c:pt>
                      <c:pt idx="6782">
                        <c:v>69971.724685668945</c:v>
                      </c:pt>
                      <c:pt idx="6783">
                        <c:v>69157.30158996582</c:v>
                      </c:pt>
                      <c:pt idx="6784">
                        <c:v>70561.876907348618</c:v>
                      </c:pt>
                      <c:pt idx="6785">
                        <c:v>71038.477127075195</c:v>
                      </c:pt>
                      <c:pt idx="6786">
                        <c:v>71514.477127075195</c:v>
                      </c:pt>
                      <c:pt idx="6787">
                        <c:v>71018.156814575195</c:v>
                      </c:pt>
                      <c:pt idx="6788">
                        <c:v>71027.156814575195</c:v>
                      </c:pt>
                      <c:pt idx="6789">
                        <c:v>71018.156814575195</c:v>
                      </c:pt>
                      <c:pt idx="6790">
                        <c:v>71014.156814575195</c:v>
                      </c:pt>
                      <c:pt idx="6791">
                        <c:v>70873.721267700195</c:v>
                      </c:pt>
                      <c:pt idx="6792">
                        <c:v>65497.101211547844</c:v>
                      </c:pt>
                      <c:pt idx="6793">
                        <c:v>58836.585494995117</c:v>
                      </c:pt>
                      <c:pt idx="6794">
                        <c:v>63816.744735717773</c:v>
                      </c:pt>
                      <c:pt idx="6795">
                        <c:v>63816.744613647461</c:v>
                      </c:pt>
                      <c:pt idx="6796">
                        <c:v>68095.959030151367</c:v>
                      </c:pt>
                      <c:pt idx="6797">
                        <c:v>69859.082046508789</c:v>
                      </c:pt>
                      <c:pt idx="6798">
                        <c:v>69859.082107543945</c:v>
                      </c:pt>
                      <c:pt idx="6799">
                        <c:v>70244.706619262695</c:v>
                      </c:pt>
                      <c:pt idx="6800">
                        <c:v>69913.681869506836</c:v>
                      </c:pt>
                      <c:pt idx="6801">
                        <c:v>69542.681869506836</c:v>
                      </c:pt>
                      <c:pt idx="6802">
                        <c:v>70105.660720825195</c:v>
                      </c:pt>
                      <c:pt idx="6803">
                        <c:v>65999.177352905273</c:v>
                      </c:pt>
                      <c:pt idx="6804">
                        <c:v>66133.843795776367</c:v>
                      </c:pt>
                      <c:pt idx="6805">
                        <c:v>66133.843795776367</c:v>
                      </c:pt>
                      <c:pt idx="6806">
                        <c:v>66261.177230834961</c:v>
                      </c:pt>
                      <c:pt idx="6807">
                        <c:v>66261.177291870117</c:v>
                      </c:pt>
                      <c:pt idx="6808">
                        <c:v>67072.294540405273</c:v>
                      </c:pt>
                      <c:pt idx="6809">
                        <c:v>66822.294418334961</c:v>
                      </c:pt>
                      <c:pt idx="6810">
                        <c:v>66943.595260620117</c:v>
                      </c:pt>
                      <c:pt idx="6811">
                        <c:v>67456.820251464844</c:v>
                      </c:pt>
                      <c:pt idx="6812">
                        <c:v>71031.720336914063</c:v>
                      </c:pt>
                      <c:pt idx="6813">
                        <c:v>71031.720336914063</c:v>
                      </c:pt>
                      <c:pt idx="6814">
                        <c:v>71031.720336914063</c:v>
                      </c:pt>
                      <c:pt idx="6815">
                        <c:v>70526.254516601563</c:v>
                      </c:pt>
                      <c:pt idx="6816">
                        <c:v>71904.111572265625</c:v>
                      </c:pt>
                      <c:pt idx="6817">
                        <c:v>70306.61555480957</c:v>
                      </c:pt>
                      <c:pt idx="6818">
                        <c:v>70030.61555480957</c:v>
                      </c:pt>
                      <c:pt idx="6819">
                        <c:v>70030.61555480957</c:v>
                      </c:pt>
                      <c:pt idx="6820">
                        <c:v>70904.00422668457</c:v>
                      </c:pt>
                      <c:pt idx="6821">
                        <c:v>66768.08561706543</c:v>
                      </c:pt>
                      <c:pt idx="6822">
                        <c:v>66809.273422241211</c:v>
                      </c:pt>
                      <c:pt idx="6823">
                        <c:v>66809.273544311523</c:v>
                      </c:pt>
                      <c:pt idx="6824">
                        <c:v>66809.273544311523</c:v>
                      </c:pt>
                      <c:pt idx="6825">
                        <c:v>66558.671920776367</c:v>
                      </c:pt>
                      <c:pt idx="6826">
                        <c:v>66558.671981811523</c:v>
                      </c:pt>
                      <c:pt idx="6827">
                        <c:v>68867.016921997056</c:v>
                      </c:pt>
                      <c:pt idx="6828">
                        <c:v>68874.516921997056</c:v>
                      </c:pt>
                      <c:pt idx="6829">
                        <c:v>68882.016921997056</c:v>
                      </c:pt>
                      <c:pt idx="6830">
                        <c:v>68328.516738891602</c:v>
                      </c:pt>
                      <c:pt idx="6831">
                        <c:v>68522.004776000977</c:v>
                      </c:pt>
                      <c:pt idx="6832">
                        <c:v>67709.558731079102</c:v>
                      </c:pt>
                      <c:pt idx="6833">
                        <c:v>68809.652557373032</c:v>
                      </c:pt>
                      <c:pt idx="6834">
                        <c:v>68502.806365966782</c:v>
                      </c:pt>
                      <c:pt idx="6835">
                        <c:v>70407.510330200195</c:v>
                      </c:pt>
                      <c:pt idx="6836">
                        <c:v>70393.587234497056</c:v>
                      </c:pt>
                      <c:pt idx="6837">
                        <c:v>70392.310333251953</c:v>
                      </c:pt>
                      <c:pt idx="6838">
                        <c:v>70394.233428955064</c:v>
                      </c:pt>
                      <c:pt idx="6839">
                        <c:v>70389.216705322266</c:v>
                      </c:pt>
                      <c:pt idx="6840">
                        <c:v>70200.139434814453</c:v>
                      </c:pt>
                      <c:pt idx="6841">
                        <c:v>66753.151809692383</c:v>
                      </c:pt>
                      <c:pt idx="6842">
                        <c:v>68173.065155029282</c:v>
                      </c:pt>
                      <c:pt idx="6843">
                        <c:v>69539.143585205064</c:v>
                      </c:pt>
                      <c:pt idx="6844">
                        <c:v>69236.143646240234</c:v>
                      </c:pt>
                      <c:pt idx="6845">
                        <c:v>69236.143585205064</c:v>
                      </c:pt>
                      <c:pt idx="6846">
                        <c:v>70920.464050292969</c:v>
                      </c:pt>
                      <c:pt idx="6847">
                        <c:v>70866.617858886719</c:v>
                      </c:pt>
                      <c:pt idx="6848">
                        <c:v>71611.418640136719</c:v>
                      </c:pt>
                      <c:pt idx="6849">
                        <c:v>70452.078186035156</c:v>
                      </c:pt>
                      <c:pt idx="6850">
                        <c:v>70127.078186035156</c:v>
                      </c:pt>
                      <c:pt idx="6851">
                        <c:v>70127.078186035156</c:v>
                      </c:pt>
                      <c:pt idx="6852">
                        <c:v>71249.288650512695</c:v>
                      </c:pt>
                      <c:pt idx="6853">
                        <c:v>72029.420364379868</c:v>
                      </c:pt>
                      <c:pt idx="6854">
                        <c:v>72027.497268676758</c:v>
                      </c:pt>
                      <c:pt idx="6855">
                        <c:v>67676.074081420898</c:v>
                      </c:pt>
                      <c:pt idx="6856">
                        <c:v>67674.151107788086</c:v>
                      </c:pt>
                      <c:pt idx="6857">
                        <c:v>70373.547653198242</c:v>
                      </c:pt>
                      <c:pt idx="6858">
                        <c:v>70373.554519653306</c:v>
                      </c:pt>
                      <c:pt idx="6859">
                        <c:v>69743.85237121582</c:v>
                      </c:pt>
                      <c:pt idx="6860">
                        <c:v>69706.852615356445</c:v>
                      </c:pt>
                      <c:pt idx="6861">
                        <c:v>69801.85432434082</c:v>
                      </c:pt>
                      <c:pt idx="6862">
                        <c:v>70077.65461730957</c:v>
                      </c:pt>
                      <c:pt idx="6863">
                        <c:v>69599.175369262695</c:v>
                      </c:pt>
                      <c:pt idx="6864">
                        <c:v>69374.09846496582</c:v>
                      </c:pt>
                      <c:pt idx="6865">
                        <c:v>68948.69856262207</c:v>
                      </c:pt>
                      <c:pt idx="6866">
                        <c:v>68911.62141418457</c:v>
                      </c:pt>
                      <c:pt idx="6867">
                        <c:v>69890.36018371582</c:v>
                      </c:pt>
                      <c:pt idx="6868">
                        <c:v>69918.51496887207</c:v>
                      </c:pt>
                      <c:pt idx="6869">
                        <c:v>67779.075881958008</c:v>
                      </c:pt>
                      <c:pt idx="6870">
                        <c:v>70705.880569458008</c:v>
                      </c:pt>
                      <c:pt idx="6871">
                        <c:v>70941.247756958008</c:v>
                      </c:pt>
                      <c:pt idx="6872">
                        <c:v>63723.671249389648</c:v>
                      </c:pt>
                      <c:pt idx="6873">
                        <c:v>63350.74821472168</c:v>
                      </c:pt>
                      <c:pt idx="6874">
                        <c:v>63350.74821472168</c:v>
                      </c:pt>
                      <c:pt idx="6875">
                        <c:v>63350.748275756836</c:v>
                      </c:pt>
                      <c:pt idx="6876">
                        <c:v>63308.825119018555</c:v>
                      </c:pt>
                      <c:pt idx="6877">
                        <c:v>62937.825057983398</c:v>
                      </c:pt>
                      <c:pt idx="6878">
                        <c:v>63796.672164916992</c:v>
                      </c:pt>
                      <c:pt idx="6879">
                        <c:v>63478.671310424805</c:v>
                      </c:pt>
                      <c:pt idx="6880">
                        <c:v>64021.673141479492</c:v>
                      </c:pt>
                      <c:pt idx="6881">
                        <c:v>64626.026290893555</c:v>
                      </c:pt>
                      <c:pt idx="6882">
                        <c:v>64648.750228881836</c:v>
                      </c:pt>
                      <c:pt idx="6883">
                        <c:v>64646.827072143555</c:v>
                      </c:pt>
                      <c:pt idx="6884">
                        <c:v>64684.903915405273</c:v>
                      </c:pt>
                      <c:pt idx="6885">
                        <c:v>65871.483200073242</c:v>
                      </c:pt>
                      <c:pt idx="6886">
                        <c:v>67380.76969909668</c:v>
                      </c:pt>
                      <c:pt idx="6887">
                        <c:v>65473.803146362305</c:v>
                      </c:pt>
                      <c:pt idx="6888">
                        <c:v>65475.72624206543</c:v>
                      </c:pt>
                      <c:pt idx="6889">
                        <c:v>65477.649276733398</c:v>
                      </c:pt>
                      <c:pt idx="6890">
                        <c:v>65477.649215698242</c:v>
                      </c:pt>
                      <c:pt idx="6891">
                        <c:v>65479.572250366211</c:v>
                      </c:pt>
                      <c:pt idx="6892">
                        <c:v>65479.436325073242</c:v>
                      </c:pt>
                      <c:pt idx="6893">
                        <c:v>65481.359481811523</c:v>
                      </c:pt>
                      <c:pt idx="6894">
                        <c:v>65546.360458374023</c:v>
                      </c:pt>
                      <c:pt idx="6895">
                        <c:v>65274.206527709961</c:v>
                      </c:pt>
                      <c:pt idx="6896">
                        <c:v>65270.360458374023</c:v>
                      </c:pt>
                      <c:pt idx="6897">
                        <c:v>65545.308090209961</c:v>
                      </c:pt>
                      <c:pt idx="6898">
                        <c:v>64350.385116577148</c:v>
                      </c:pt>
                      <c:pt idx="6899">
                        <c:v>64358.231185913086</c:v>
                      </c:pt>
                      <c:pt idx="6900">
                        <c:v>64009.367477416992</c:v>
                      </c:pt>
                      <c:pt idx="6901">
                        <c:v>63674.074813842773</c:v>
                      </c:pt>
                      <c:pt idx="6902">
                        <c:v>68503.439498901367</c:v>
                      </c:pt>
                      <c:pt idx="6903">
                        <c:v>68499.593307495117</c:v>
                      </c:pt>
                      <c:pt idx="6904">
                        <c:v>66786.022079467773</c:v>
                      </c:pt>
                      <c:pt idx="6905">
                        <c:v>69497.139633178711</c:v>
                      </c:pt>
                      <c:pt idx="6906">
                        <c:v>69497.139633178711</c:v>
                      </c:pt>
                      <c:pt idx="6907">
                        <c:v>67659.637680053711</c:v>
                      </c:pt>
                      <c:pt idx="6908">
                        <c:v>69738.137680053711</c:v>
                      </c:pt>
                      <c:pt idx="6909">
                        <c:v>70646.141586303711</c:v>
                      </c:pt>
                      <c:pt idx="6910">
                        <c:v>71147.340805053711</c:v>
                      </c:pt>
                      <c:pt idx="6911">
                        <c:v>71147.340805053711</c:v>
                      </c:pt>
                      <c:pt idx="6912">
                        <c:v>69645.105056762695</c:v>
                      </c:pt>
                      <c:pt idx="6913">
                        <c:v>69645.105056762695</c:v>
                      </c:pt>
                      <c:pt idx="6914">
                        <c:v>70251.518142700195</c:v>
                      </c:pt>
                      <c:pt idx="6915">
                        <c:v>69934.598709106445</c:v>
                      </c:pt>
                      <c:pt idx="6916">
                        <c:v>69547.223709106445</c:v>
                      </c:pt>
                      <c:pt idx="6917">
                        <c:v>67336.150985717773</c:v>
                      </c:pt>
                      <c:pt idx="6918">
                        <c:v>67334.641952514648</c:v>
                      </c:pt>
                      <c:pt idx="6919">
                        <c:v>69373.851928710938</c:v>
                      </c:pt>
                      <c:pt idx="6920">
                        <c:v>69154.849487304688</c:v>
                      </c:pt>
                      <c:pt idx="6921">
                        <c:v>68637.396606445298</c:v>
                      </c:pt>
                      <c:pt idx="6922">
                        <c:v>68600.396606445298</c:v>
                      </c:pt>
                      <c:pt idx="6923">
                        <c:v>68602.319702148438</c:v>
                      </c:pt>
                      <c:pt idx="6924">
                        <c:v>68516.320434570298</c:v>
                      </c:pt>
                      <c:pt idx="6925">
                        <c:v>68202.988159179688</c:v>
                      </c:pt>
                      <c:pt idx="6926">
                        <c:v>67914.281127929688</c:v>
                      </c:pt>
                      <c:pt idx="6927">
                        <c:v>69187.005004882798</c:v>
                      </c:pt>
                      <c:pt idx="6928">
                        <c:v>69687.050415039048</c:v>
                      </c:pt>
                      <c:pt idx="6929">
                        <c:v>70838.650024414048</c:v>
                      </c:pt>
                      <c:pt idx="6930">
                        <c:v>70876.847290039048</c:v>
                      </c:pt>
                      <c:pt idx="6931">
                        <c:v>71478.147583007798</c:v>
                      </c:pt>
                      <c:pt idx="6932">
                        <c:v>70451.418655395508</c:v>
                      </c:pt>
                      <c:pt idx="6933">
                        <c:v>70448.310012817368</c:v>
                      </c:pt>
                      <c:pt idx="6934">
                        <c:v>70446.387039184556</c:v>
                      </c:pt>
                      <c:pt idx="6935">
                        <c:v>69589.852127075195</c:v>
                      </c:pt>
                      <c:pt idx="6936">
                        <c:v>69589.852127075195</c:v>
                      </c:pt>
                      <c:pt idx="6937">
                        <c:v>69877.000564575195</c:v>
                      </c:pt>
                      <c:pt idx="6938">
                        <c:v>68938.694900512695</c:v>
                      </c:pt>
                      <c:pt idx="6939">
                        <c:v>68938.694900512695</c:v>
                      </c:pt>
                      <c:pt idx="6940">
                        <c:v>70302.570877075195</c:v>
                      </c:pt>
                      <c:pt idx="6941">
                        <c:v>70306.417068481445</c:v>
                      </c:pt>
                      <c:pt idx="6942">
                        <c:v>68828.128494262695</c:v>
                      </c:pt>
                      <c:pt idx="6943">
                        <c:v>68558.878150939927</c:v>
                      </c:pt>
                      <c:pt idx="6944">
                        <c:v>68556.955055236816</c:v>
                      </c:pt>
                      <c:pt idx="6945">
                        <c:v>68854.031837463379</c:v>
                      </c:pt>
                      <c:pt idx="6946">
                        <c:v>68263.185768127427</c:v>
                      </c:pt>
                      <c:pt idx="6947">
                        <c:v>69002.268508911118</c:v>
                      </c:pt>
                      <c:pt idx="6948">
                        <c:v>69536.191482543945</c:v>
                      </c:pt>
                      <c:pt idx="6949">
                        <c:v>70304.870071411118</c:v>
                      </c:pt>
                      <c:pt idx="6950">
                        <c:v>69929.402496337876</c:v>
                      </c:pt>
                      <c:pt idx="6951">
                        <c:v>70218.477935791016</c:v>
                      </c:pt>
                      <c:pt idx="6952">
                        <c:v>66222.136276245117</c:v>
                      </c:pt>
                      <c:pt idx="6953">
                        <c:v>66744.285751342773</c:v>
                      </c:pt>
                      <c:pt idx="6954">
                        <c:v>69904.162094116211</c:v>
                      </c:pt>
                      <c:pt idx="6955">
                        <c:v>69373.162094116211</c:v>
                      </c:pt>
                      <c:pt idx="6956">
                        <c:v>69373.162094116211</c:v>
                      </c:pt>
                      <c:pt idx="6957">
                        <c:v>70228.163070678711</c:v>
                      </c:pt>
                      <c:pt idx="6958">
                        <c:v>70228.163070678711</c:v>
                      </c:pt>
                      <c:pt idx="6959">
                        <c:v>69991.888259887695</c:v>
                      </c:pt>
                      <c:pt idx="6960">
                        <c:v>69991.888259887695</c:v>
                      </c:pt>
                      <c:pt idx="6961">
                        <c:v>71368.763259887695</c:v>
                      </c:pt>
                      <c:pt idx="6962">
                        <c:v>66817.871475219727</c:v>
                      </c:pt>
                      <c:pt idx="6963">
                        <c:v>66817.871475219727</c:v>
                      </c:pt>
                      <c:pt idx="6964">
                        <c:v>67351.583389282227</c:v>
                      </c:pt>
                      <c:pt idx="6965">
                        <c:v>68206.584365844727</c:v>
                      </c:pt>
                      <c:pt idx="6966">
                        <c:v>67385.871475219727</c:v>
                      </c:pt>
                      <c:pt idx="6967">
                        <c:v>67379.471466064453</c:v>
                      </c:pt>
                      <c:pt idx="6968">
                        <c:v>69711.039932250977</c:v>
                      </c:pt>
                      <c:pt idx="6969">
                        <c:v>69711.039932250977</c:v>
                      </c:pt>
                      <c:pt idx="6970">
                        <c:v>69711.039932250977</c:v>
                      </c:pt>
                      <c:pt idx="6971">
                        <c:v>69711.039932250977</c:v>
                      </c:pt>
                      <c:pt idx="6972">
                        <c:v>69912.321670532227</c:v>
                      </c:pt>
                      <c:pt idx="6973">
                        <c:v>71059.882888793945</c:v>
                      </c:pt>
                      <c:pt idx="6974">
                        <c:v>68229.39875793457</c:v>
                      </c:pt>
                      <c:pt idx="6975">
                        <c:v>68083.998611450195</c:v>
                      </c:pt>
                      <c:pt idx="6976">
                        <c:v>64972.159675598145</c:v>
                      </c:pt>
                      <c:pt idx="6977">
                        <c:v>69818.455093383789</c:v>
                      </c:pt>
                      <c:pt idx="6978">
                        <c:v>69818.455154418945</c:v>
                      </c:pt>
                      <c:pt idx="6979">
                        <c:v>69778.539627075195</c:v>
                      </c:pt>
                      <c:pt idx="6980">
                        <c:v>71011.773666381836</c:v>
                      </c:pt>
                      <c:pt idx="6981">
                        <c:v>71011.773666381836</c:v>
                      </c:pt>
                      <c:pt idx="6982">
                        <c:v>68765.481033325195</c:v>
                      </c:pt>
                      <c:pt idx="6983">
                        <c:v>59754.379196166992</c:v>
                      </c:pt>
                      <c:pt idx="6984">
                        <c:v>60031.379257202148</c:v>
                      </c:pt>
                      <c:pt idx="6985">
                        <c:v>66453.838241577148</c:v>
                      </c:pt>
                      <c:pt idx="6986">
                        <c:v>66453.838241577148</c:v>
                      </c:pt>
                      <c:pt idx="6987">
                        <c:v>66453.838241577148</c:v>
                      </c:pt>
                      <c:pt idx="6988">
                        <c:v>66783.920272827148</c:v>
                      </c:pt>
                      <c:pt idx="6989">
                        <c:v>67009.221054077148</c:v>
                      </c:pt>
                      <c:pt idx="6990">
                        <c:v>68904.242988586426</c:v>
                      </c:pt>
                      <c:pt idx="6991">
                        <c:v>68906.424743652344</c:v>
                      </c:pt>
                      <c:pt idx="6992">
                        <c:v>64574.029190063469</c:v>
                      </c:pt>
                      <c:pt idx="6993">
                        <c:v>64851.029190063469</c:v>
                      </c:pt>
                      <c:pt idx="6994">
                        <c:v>58146.35758972168</c:v>
                      </c:pt>
                      <c:pt idx="6995">
                        <c:v>58394.35758972168</c:v>
                      </c:pt>
                      <c:pt idx="6996">
                        <c:v>57759.35758972168</c:v>
                      </c:pt>
                      <c:pt idx="6997">
                        <c:v>57759.35758972168</c:v>
                      </c:pt>
                      <c:pt idx="6998">
                        <c:v>57461.75749206543</c:v>
                      </c:pt>
                      <c:pt idx="6999">
                        <c:v>57461.75749206543</c:v>
                      </c:pt>
                      <c:pt idx="7000">
                        <c:v>61436.596542358398</c:v>
                      </c:pt>
                      <c:pt idx="7001">
                        <c:v>61436.596542358398</c:v>
                      </c:pt>
                      <c:pt idx="7002">
                        <c:v>69353.983932495117</c:v>
                      </c:pt>
                      <c:pt idx="7003">
                        <c:v>69353.983993530273</c:v>
                      </c:pt>
                      <c:pt idx="7004">
                        <c:v>69719.867721557617</c:v>
                      </c:pt>
                      <c:pt idx="7005">
                        <c:v>69715.437301635742</c:v>
                      </c:pt>
                      <c:pt idx="7006">
                        <c:v>67823.457595825195</c:v>
                      </c:pt>
                      <c:pt idx="7007">
                        <c:v>71777.374588012695</c:v>
                      </c:pt>
                      <c:pt idx="7008">
                        <c:v>72301.26921081543</c:v>
                      </c:pt>
                      <c:pt idx="7009">
                        <c:v>71771.19230651854</c:v>
                      </c:pt>
                      <c:pt idx="7010">
                        <c:v>71723.26921081543</c:v>
                      </c:pt>
                      <c:pt idx="7011">
                        <c:v>71627.51506042479</c:v>
                      </c:pt>
                      <c:pt idx="7012">
                        <c:v>72000.43791198729</c:v>
                      </c:pt>
                      <c:pt idx="7013">
                        <c:v>71796.36125183104</c:v>
                      </c:pt>
                      <c:pt idx="7014">
                        <c:v>71353.28337097168</c:v>
                      </c:pt>
                      <c:pt idx="7015">
                        <c:v>71206.760620117188</c:v>
                      </c:pt>
                      <c:pt idx="7016">
                        <c:v>71296.755004882798</c:v>
                      </c:pt>
                      <c:pt idx="7017">
                        <c:v>70853.001098632798</c:v>
                      </c:pt>
                      <c:pt idx="7018">
                        <c:v>71238.899734497056</c:v>
                      </c:pt>
                      <c:pt idx="7019">
                        <c:v>71890.053787231445</c:v>
                      </c:pt>
                      <c:pt idx="7020">
                        <c:v>71197.932205200195</c:v>
                      </c:pt>
                      <c:pt idx="7021">
                        <c:v>57690.357162475586</c:v>
                      </c:pt>
                      <c:pt idx="7022">
                        <c:v>68657.667068481445</c:v>
                      </c:pt>
                      <c:pt idx="7023">
                        <c:v>69830.988845825195</c:v>
                      </c:pt>
                      <c:pt idx="7024">
                        <c:v>69857.988906860352</c:v>
                      </c:pt>
                      <c:pt idx="7025">
                        <c:v>67735.609344482422</c:v>
                      </c:pt>
                      <c:pt idx="7026">
                        <c:v>69918.345779418945</c:v>
                      </c:pt>
                      <c:pt idx="7027">
                        <c:v>69845.235916137695</c:v>
                      </c:pt>
                      <c:pt idx="7028">
                        <c:v>69772.115798950195</c:v>
                      </c:pt>
                      <c:pt idx="7029">
                        <c:v>69765.014236450195</c:v>
                      </c:pt>
                      <c:pt idx="7030">
                        <c:v>69585.944412231445</c:v>
                      </c:pt>
                      <c:pt idx="7031">
                        <c:v>69365.589431762695</c:v>
                      </c:pt>
                      <c:pt idx="7032">
                        <c:v>66552.648147583008</c:v>
                      </c:pt>
                      <c:pt idx="7033">
                        <c:v>65691.157424926758</c:v>
                      </c:pt>
                      <c:pt idx="7034">
                        <c:v>66151.22981262207</c:v>
                      </c:pt>
                      <c:pt idx="7035">
                        <c:v>66806.22981262207</c:v>
                      </c:pt>
                      <c:pt idx="7036">
                        <c:v>67031.829666137695</c:v>
                      </c:pt>
                      <c:pt idx="7037">
                        <c:v>68913.989486694336</c:v>
                      </c:pt>
                      <c:pt idx="7038">
                        <c:v>58859.038436889648</c:v>
                      </c:pt>
                      <c:pt idx="7039">
                        <c:v>58859.038436889648</c:v>
                      </c:pt>
                      <c:pt idx="7040">
                        <c:v>58859.038497924805</c:v>
                      </c:pt>
                      <c:pt idx="7041">
                        <c:v>58858.003341674805</c:v>
                      </c:pt>
                      <c:pt idx="7042">
                        <c:v>58301.038436889648</c:v>
                      </c:pt>
                      <c:pt idx="7043">
                        <c:v>58301.038436889648</c:v>
                      </c:pt>
                      <c:pt idx="7044">
                        <c:v>62207.290573120117</c:v>
                      </c:pt>
                      <c:pt idx="7045">
                        <c:v>61383.289535522461</c:v>
                      </c:pt>
                      <c:pt idx="7046">
                        <c:v>70516.508407592773</c:v>
                      </c:pt>
                      <c:pt idx="7047">
                        <c:v>70516.508285522461</c:v>
                      </c:pt>
                      <c:pt idx="7048">
                        <c:v>69189.828964233398</c:v>
                      </c:pt>
                      <c:pt idx="7049">
                        <c:v>68896.598251342773</c:v>
                      </c:pt>
                      <c:pt idx="7050">
                        <c:v>69073.829025268555</c:v>
                      </c:pt>
                      <c:pt idx="7051">
                        <c:v>69320.804153442368</c:v>
                      </c:pt>
                      <c:pt idx="7052">
                        <c:v>66903.099441528306</c:v>
                      </c:pt>
                      <c:pt idx="7053">
                        <c:v>66894.899490356445</c:v>
                      </c:pt>
                      <c:pt idx="7054">
                        <c:v>66908.899612426758</c:v>
                      </c:pt>
                      <c:pt idx="7055">
                        <c:v>67443.299514770508</c:v>
                      </c:pt>
                      <c:pt idx="7056">
                        <c:v>66323.376907348633</c:v>
                      </c:pt>
                      <c:pt idx="7057">
                        <c:v>65727.330520629883</c:v>
                      </c:pt>
                      <c:pt idx="7058">
                        <c:v>70402.682830810532</c:v>
                      </c:pt>
                      <c:pt idx="7059">
                        <c:v>70057.736648559556</c:v>
                      </c:pt>
                      <c:pt idx="7060">
                        <c:v>70121.813674926758</c:v>
                      </c:pt>
                      <c:pt idx="7061">
                        <c:v>70169.536651611314</c:v>
                      </c:pt>
                      <c:pt idx="7062">
                        <c:v>70171.459747314453</c:v>
                      </c:pt>
                      <c:pt idx="7063">
                        <c:v>70169.536651611314</c:v>
                      </c:pt>
                      <c:pt idx="7064">
                        <c:v>70171.459869384766</c:v>
                      </c:pt>
                      <c:pt idx="7065">
                        <c:v>69800.459747314453</c:v>
                      </c:pt>
                      <c:pt idx="7066">
                        <c:v>67076.008865356445</c:v>
                      </c:pt>
                      <c:pt idx="7067">
                        <c:v>70452.834548950195</c:v>
                      </c:pt>
                      <c:pt idx="7068">
                        <c:v>70452.834548950195</c:v>
                      </c:pt>
                      <c:pt idx="7069">
                        <c:v>70452.834548950195</c:v>
                      </c:pt>
                      <c:pt idx="7070">
                        <c:v>70452.834548950195</c:v>
                      </c:pt>
                      <c:pt idx="7071">
                        <c:v>70452.834671020508</c:v>
                      </c:pt>
                      <c:pt idx="7072">
                        <c:v>70452.834671020508</c:v>
                      </c:pt>
                      <c:pt idx="7073">
                        <c:v>69407.76579284668</c:v>
                      </c:pt>
                      <c:pt idx="7074">
                        <c:v>68419.338455200195</c:v>
                      </c:pt>
                      <c:pt idx="7075">
                        <c:v>69893.939041137695</c:v>
                      </c:pt>
                      <c:pt idx="7076">
                        <c:v>69893.939102172852</c:v>
                      </c:pt>
                      <c:pt idx="7077">
                        <c:v>58483.771041870117</c:v>
                      </c:pt>
                      <c:pt idx="7078">
                        <c:v>58483.771041870117</c:v>
                      </c:pt>
                      <c:pt idx="7079">
                        <c:v>68946.824234008789</c:v>
                      </c:pt>
                      <c:pt idx="7080">
                        <c:v>68726.447631835938</c:v>
                      </c:pt>
                      <c:pt idx="7081">
                        <c:v>68297.839263916016</c:v>
                      </c:pt>
                      <c:pt idx="7082">
                        <c:v>70744.758338928208</c:v>
                      </c:pt>
                      <c:pt idx="7083">
                        <c:v>70746.681434631348</c:v>
                      </c:pt>
                      <c:pt idx="7084">
                        <c:v>70460.380836486816</c:v>
                      </c:pt>
                      <c:pt idx="7085">
                        <c:v>70246.078590393066</c:v>
                      </c:pt>
                      <c:pt idx="7086">
                        <c:v>70354.924880981445</c:v>
                      </c:pt>
                      <c:pt idx="7087">
                        <c:v>70358.771072387695</c:v>
                      </c:pt>
                      <c:pt idx="7088">
                        <c:v>70360.694168090806</c:v>
                      </c:pt>
                      <c:pt idx="7089">
                        <c:v>69615.384475708008</c:v>
                      </c:pt>
                      <c:pt idx="7090">
                        <c:v>69615.526077270508</c:v>
                      </c:pt>
                      <c:pt idx="7091">
                        <c:v>69937.782302856445</c:v>
                      </c:pt>
                      <c:pt idx="7092">
                        <c:v>68132.637588500977</c:v>
                      </c:pt>
                      <c:pt idx="7093">
                        <c:v>65752.589981079087</c:v>
                      </c:pt>
                      <c:pt idx="7094">
                        <c:v>67912.406021118164</c:v>
                      </c:pt>
                      <c:pt idx="7095">
                        <c:v>69157.142288208008</c:v>
                      </c:pt>
                      <c:pt idx="7096">
                        <c:v>69642.29573059082</c:v>
                      </c:pt>
                      <c:pt idx="7097">
                        <c:v>66767.095977783203</c:v>
                      </c:pt>
                      <c:pt idx="7098">
                        <c:v>68106.128204345703</c:v>
                      </c:pt>
                      <c:pt idx="7099">
                        <c:v>68106.128204345703</c:v>
                      </c:pt>
                      <c:pt idx="7100">
                        <c:v>68106.128204345703</c:v>
                      </c:pt>
                      <c:pt idx="7101">
                        <c:v>58823.261093139648</c:v>
                      </c:pt>
                      <c:pt idx="7102">
                        <c:v>58823.261032104492</c:v>
                      </c:pt>
                      <c:pt idx="7103">
                        <c:v>58823.261154174805</c:v>
                      </c:pt>
                      <c:pt idx="7104">
                        <c:v>58131.441757202148</c:v>
                      </c:pt>
                      <c:pt idx="7105">
                        <c:v>58131.441696166992</c:v>
                      </c:pt>
                      <c:pt idx="7106">
                        <c:v>58131.441757202148</c:v>
                      </c:pt>
                      <c:pt idx="7107">
                        <c:v>58131.441757202148</c:v>
                      </c:pt>
                      <c:pt idx="7108">
                        <c:v>65983.135299682617</c:v>
                      </c:pt>
                      <c:pt idx="7109">
                        <c:v>65983.135299682617</c:v>
                      </c:pt>
                      <c:pt idx="7110">
                        <c:v>65987.654281616211</c:v>
                      </c:pt>
                      <c:pt idx="7111">
                        <c:v>66892.504325866699</c:v>
                      </c:pt>
                      <c:pt idx="7112">
                        <c:v>69106.312515258789</c:v>
                      </c:pt>
                      <c:pt idx="7113">
                        <c:v>70017.496704101548</c:v>
                      </c:pt>
                      <c:pt idx="7114">
                        <c:v>69697.54760742186</c:v>
                      </c:pt>
                      <c:pt idx="7115">
                        <c:v>69686.624633789048</c:v>
                      </c:pt>
                      <c:pt idx="7116">
                        <c:v>70460.875442504868</c:v>
                      </c:pt>
                      <c:pt idx="7117">
                        <c:v>58790.108932495117</c:v>
                      </c:pt>
                      <c:pt idx="7118">
                        <c:v>58290.731063842773</c:v>
                      </c:pt>
                      <c:pt idx="7119">
                        <c:v>58290.731063842773</c:v>
                      </c:pt>
                      <c:pt idx="7120">
                        <c:v>58290.731002807617</c:v>
                      </c:pt>
                      <c:pt idx="7121">
                        <c:v>58290.731063842773</c:v>
                      </c:pt>
                      <c:pt idx="7122">
                        <c:v>62053.632431030273</c:v>
                      </c:pt>
                      <c:pt idx="7123">
                        <c:v>62053.632431030273</c:v>
                      </c:pt>
                      <c:pt idx="7124">
                        <c:v>66914.813522338867</c:v>
                      </c:pt>
                      <c:pt idx="7125">
                        <c:v>67657.747604370117</c:v>
                      </c:pt>
                      <c:pt idx="7126">
                        <c:v>70129.633285522461</c:v>
                      </c:pt>
                      <c:pt idx="7127">
                        <c:v>68333.810134887695</c:v>
                      </c:pt>
                      <c:pt idx="7128">
                        <c:v>70728.722839355469</c:v>
                      </c:pt>
                      <c:pt idx="7129">
                        <c:v>70538.72274017334</c:v>
                      </c:pt>
                      <c:pt idx="7130">
                        <c:v>70002.168296813965</c:v>
                      </c:pt>
                      <c:pt idx="7131">
                        <c:v>70540.774742126465</c:v>
                      </c:pt>
                      <c:pt idx="7132">
                        <c:v>69396.32479095459</c:v>
                      </c:pt>
                      <c:pt idx="7133">
                        <c:v>68595.12557220459</c:v>
                      </c:pt>
                      <c:pt idx="7134">
                        <c:v>68600.89461517334</c:v>
                      </c:pt>
                      <c:pt idx="7135">
                        <c:v>68491.31551361084</c:v>
                      </c:pt>
                      <c:pt idx="7136">
                        <c:v>67810.239585876465</c:v>
                      </c:pt>
                      <c:pt idx="7137">
                        <c:v>67770.239097595215</c:v>
                      </c:pt>
                      <c:pt idx="7138">
                        <c:v>67738.139671325669</c:v>
                      </c:pt>
                      <c:pt idx="7139">
                        <c:v>66944.539672851548</c:v>
                      </c:pt>
                      <c:pt idx="7140">
                        <c:v>67484.940063476548</c:v>
                      </c:pt>
                      <c:pt idx="7141">
                        <c:v>67479.170043945298</c:v>
                      </c:pt>
                      <c:pt idx="7142">
                        <c:v>70088.652420043945</c:v>
                      </c:pt>
                      <c:pt idx="7143">
                        <c:v>70463.621658325195</c:v>
                      </c:pt>
                      <c:pt idx="7144">
                        <c:v>70463.621658325195</c:v>
                      </c:pt>
                      <c:pt idx="7145">
                        <c:v>69198.845657348633</c:v>
                      </c:pt>
                      <c:pt idx="7146">
                        <c:v>68731.543350219727</c:v>
                      </c:pt>
                      <c:pt idx="7147">
                        <c:v>58913.295516967773</c:v>
                      </c:pt>
                      <c:pt idx="7148">
                        <c:v>58913.295516967773</c:v>
                      </c:pt>
                      <c:pt idx="7149">
                        <c:v>58913.295455932617</c:v>
                      </c:pt>
                      <c:pt idx="7150">
                        <c:v>58916.389144897461</c:v>
                      </c:pt>
                      <c:pt idx="7151">
                        <c:v>68969.178268432617</c:v>
                      </c:pt>
                      <c:pt idx="7152">
                        <c:v>68969.178329467773</c:v>
                      </c:pt>
                      <c:pt idx="7153">
                        <c:v>70571.760330200195</c:v>
                      </c:pt>
                      <c:pt idx="7154">
                        <c:v>70571.760330200195</c:v>
                      </c:pt>
                      <c:pt idx="7155">
                        <c:v>70571.760330200195</c:v>
                      </c:pt>
                      <c:pt idx="7156">
                        <c:v>69880.635086059556</c:v>
                      </c:pt>
                      <c:pt idx="7157">
                        <c:v>70183.582839965806</c:v>
                      </c:pt>
                      <c:pt idx="7158">
                        <c:v>70181.659744262695</c:v>
                      </c:pt>
                      <c:pt idx="7159">
                        <c:v>70174.567337036118</c:v>
                      </c:pt>
                      <c:pt idx="7160">
                        <c:v>70176.490432739258</c:v>
                      </c:pt>
                      <c:pt idx="7161">
                        <c:v>70176.490432739258</c:v>
                      </c:pt>
                      <c:pt idx="7162">
                        <c:v>70176.758987426758</c:v>
                      </c:pt>
                      <c:pt idx="7163">
                        <c:v>69975.700592041016</c:v>
                      </c:pt>
                      <c:pt idx="7164">
                        <c:v>69975.700592041016</c:v>
                      </c:pt>
                      <c:pt idx="7165">
                        <c:v>69727.015045166016</c:v>
                      </c:pt>
                      <c:pt idx="7166">
                        <c:v>57793.570114135742</c:v>
                      </c:pt>
                      <c:pt idx="7167">
                        <c:v>57793.570175170898</c:v>
                      </c:pt>
                      <c:pt idx="7168">
                        <c:v>68527.575271606445</c:v>
                      </c:pt>
                      <c:pt idx="7169">
                        <c:v>68404.575271606445</c:v>
                      </c:pt>
                      <c:pt idx="7170">
                        <c:v>68404.575332641602</c:v>
                      </c:pt>
                      <c:pt idx="7171">
                        <c:v>68404.575271606445</c:v>
                      </c:pt>
                      <c:pt idx="7172">
                        <c:v>71128.791961669922</c:v>
                      </c:pt>
                      <c:pt idx="7173">
                        <c:v>70397.791961669922</c:v>
                      </c:pt>
                      <c:pt idx="7174">
                        <c:v>71536.878112792969</c:v>
                      </c:pt>
                      <c:pt idx="7175">
                        <c:v>70659.031921386719</c:v>
                      </c:pt>
                      <c:pt idx="7176">
                        <c:v>70656.131042480469</c:v>
                      </c:pt>
                      <c:pt idx="7177">
                        <c:v>71480.131042480469</c:v>
                      </c:pt>
                      <c:pt idx="7178">
                        <c:v>69721.196685791016</c:v>
                      </c:pt>
                      <c:pt idx="7179">
                        <c:v>69721.196685791016</c:v>
                      </c:pt>
                      <c:pt idx="7180">
                        <c:v>70518.897903442368</c:v>
                      </c:pt>
                      <c:pt idx="7181">
                        <c:v>70520.820877075195</c:v>
                      </c:pt>
                      <c:pt idx="7182">
                        <c:v>70520.820877075195</c:v>
                      </c:pt>
                      <c:pt idx="7183">
                        <c:v>70711.310012817368</c:v>
                      </c:pt>
                      <c:pt idx="7184">
                        <c:v>71002.458450317368</c:v>
                      </c:pt>
                      <c:pt idx="7185">
                        <c:v>71009.535354614258</c:v>
                      </c:pt>
                      <c:pt idx="7186">
                        <c:v>69777.151107788086</c:v>
                      </c:pt>
                      <c:pt idx="7187">
                        <c:v>69269.049819946289</c:v>
                      </c:pt>
                      <c:pt idx="7188">
                        <c:v>65881.222732543945</c:v>
                      </c:pt>
                      <c:pt idx="7189">
                        <c:v>65953.06721496582</c:v>
                      </c:pt>
                      <c:pt idx="7190">
                        <c:v>70815.869705200195</c:v>
                      </c:pt>
                      <c:pt idx="7191">
                        <c:v>70815.869705200195</c:v>
                      </c:pt>
                      <c:pt idx="7192">
                        <c:v>70815.869705200195</c:v>
                      </c:pt>
                      <c:pt idx="7193">
                        <c:v>70815.869705200195</c:v>
                      </c:pt>
                      <c:pt idx="7194">
                        <c:v>70692.869705200195</c:v>
                      </c:pt>
                      <c:pt idx="7195">
                        <c:v>70692.869705200195</c:v>
                      </c:pt>
                      <c:pt idx="7196">
                        <c:v>69800.202835083008</c:v>
                      </c:pt>
                      <c:pt idx="7197">
                        <c:v>65714.610733032227</c:v>
                      </c:pt>
                      <c:pt idx="7198">
                        <c:v>58634.108932495117</c:v>
                      </c:pt>
                      <c:pt idx="7199">
                        <c:v>62778.524032592773</c:v>
                      </c:pt>
                      <c:pt idx="7200">
                        <c:v>62778.523971557617</c:v>
                      </c:pt>
                      <c:pt idx="7201">
                        <c:v>68310.610870361314</c:v>
                      </c:pt>
                      <c:pt idx="7202">
                        <c:v>69706.169509887695</c:v>
                      </c:pt>
                      <c:pt idx="7203">
                        <c:v>69708.092483520508</c:v>
                      </c:pt>
                      <c:pt idx="7204">
                        <c:v>69707.204605102539</c:v>
                      </c:pt>
                      <c:pt idx="7205">
                        <c:v>70438.298004150391</c:v>
                      </c:pt>
                      <c:pt idx="7206">
                        <c:v>70484.220367431626</c:v>
                      </c:pt>
                      <c:pt idx="7207">
                        <c:v>65461.242782592773</c:v>
                      </c:pt>
                      <c:pt idx="7208">
                        <c:v>65232.24284362793</c:v>
                      </c:pt>
                      <c:pt idx="7209">
                        <c:v>69195.790023803711</c:v>
                      </c:pt>
                      <c:pt idx="7210">
                        <c:v>69195.790023803711</c:v>
                      </c:pt>
                      <c:pt idx="7211">
                        <c:v>69195.790023803711</c:v>
                      </c:pt>
                      <c:pt idx="7212">
                        <c:v>68952.790023803711</c:v>
                      </c:pt>
                      <c:pt idx="7213">
                        <c:v>68952.790023803711</c:v>
                      </c:pt>
                      <c:pt idx="7214">
                        <c:v>70476.390213012695</c:v>
                      </c:pt>
                      <c:pt idx="7215">
                        <c:v>70476.390213012695</c:v>
                      </c:pt>
                      <c:pt idx="7216">
                        <c:v>70037.839431762695</c:v>
                      </c:pt>
                      <c:pt idx="7217">
                        <c:v>68257.513504028306</c:v>
                      </c:pt>
                      <c:pt idx="7218">
                        <c:v>68358.586502075195</c:v>
                      </c:pt>
                      <c:pt idx="7219">
                        <c:v>66402.194900512695</c:v>
                      </c:pt>
                      <c:pt idx="7220">
                        <c:v>66411.194900512695</c:v>
                      </c:pt>
                      <c:pt idx="7221">
                        <c:v>66411.194900512695</c:v>
                      </c:pt>
                      <c:pt idx="7222">
                        <c:v>66306.194961547852</c:v>
                      </c:pt>
                      <c:pt idx="7223">
                        <c:v>55629.072189331055</c:v>
                      </c:pt>
                      <c:pt idx="7224">
                        <c:v>55629.072311401367</c:v>
                      </c:pt>
                      <c:pt idx="7225">
                        <c:v>56212.227096557617</c:v>
                      </c:pt>
                      <c:pt idx="7226">
                        <c:v>55911.780441284172</c:v>
                      </c:pt>
                      <c:pt idx="7227">
                        <c:v>58749.073715209961</c:v>
                      </c:pt>
                      <c:pt idx="7228">
                        <c:v>63097.19450378418</c:v>
                      </c:pt>
                      <c:pt idx="7229">
                        <c:v>64994.240036010742</c:v>
                      </c:pt>
                      <c:pt idx="7230">
                        <c:v>64990.393844604492</c:v>
                      </c:pt>
                      <c:pt idx="7231">
                        <c:v>68257.17448425293</c:v>
                      </c:pt>
                      <c:pt idx="7232">
                        <c:v>69757.348464965806</c:v>
                      </c:pt>
                      <c:pt idx="7233">
                        <c:v>71101.886245727525</c:v>
                      </c:pt>
                      <c:pt idx="7234">
                        <c:v>66291.248794555664</c:v>
                      </c:pt>
                      <c:pt idx="7235">
                        <c:v>67061.848403930664</c:v>
                      </c:pt>
                      <c:pt idx="7236">
                        <c:v>67582.848403930664</c:v>
                      </c:pt>
                      <c:pt idx="7237">
                        <c:v>66695.741714477525</c:v>
                      </c:pt>
                      <c:pt idx="7238">
                        <c:v>68078.665542602525</c:v>
                      </c:pt>
                      <c:pt idx="7239">
                        <c:v>68924.666519165025</c:v>
                      </c:pt>
                      <c:pt idx="7240">
                        <c:v>68697.288345336914</c:v>
                      </c:pt>
                      <c:pt idx="7241">
                        <c:v>68686.288833618164</c:v>
                      </c:pt>
                      <c:pt idx="7242">
                        <c:v>68246.288711547852</c:v>
                      </c:pt>
                      <c:pt idx="7243">
                        <c:v>68125.587295532212</c:v>
                      </c:pt>
                      <c:pt idx="7244">
                        <c:v>69202.613235473633</c:v>
                      </c:pt>
                      <c:pt idx="7245">
                        <c:v>69007.767532348633</c:v>
                      </c:pt>
                      <c:pt idx="7246">
                        <c:v>67909.819656372056</c:v>
                      </c:pt>
                      <c:pt idx="7247">
                        <c:v>69150.130035400376</c:v>
                      </c:pt>
                      <c:pt idx="7248">
                        <c:v>69150.130096435532</c:v>
                      </c:pt>
                      <c:pt idx="7249">
                        <c:v>69049.443542480469</c:v>
                      </c:pt>
                      <c:pt idx="7250">
                        <c:v>69049.443542480469</c:v>
                      </c:pt>
                      <c:pt idx="7251">
                        <c:v>68624.597351074219</c:v>
                      </c:pt>
                      <c:pt idx="7252">
                        <c:v>68624.597351074219</c:v>
                      </c:pt>
                      <c:pt idx="7253">
                        <c:v>70248.714904785156</c:v>
                      </c:pt>
                      <c:pt idx="7254">
                        <c:v>70619.714904785156</c:v>
                      </c:pt>
                      <c:pt idx="7255">
                        <c:v>69109.466339111314</c:v>
                      </c:pt>
                      <c:pt idx="7256">
                        <c:v>68690.466461181626</c:v>
                      </c:pt>
                      <c:pt idx="7257">
                        <c:v>69863.341995239258</c:v>
                      </c:pt>
                      <c:pt idx="7258">
                        <c:v>69821.926589965806</c:v>
                      </c:pt>
                      <c:pt idx="7259">
                        <c:v>70147.426589965806</c:v>
                      </c:pt>
                      <c:pt idx="7260">
                        <c:v>70226.503982543945</c:v>
                      </c:pt>
                      <c:pt idx="7261">
                        <c:v>66044.837020874023</c:v>
                      </c:pt>
                      <c:pt idx="7262">
                        <c:v>69865.993743896484</c:v>
                      </c:pt>
                      <c:pt idx="7263">
                        <c:v>69865.993743896484</c:v>
                      </c:pt>
                      <c:pt idx="7264">
                        <c:v>64009.69319152832</c:v>
                      </c:pt>
                      <c:pt idx="7265">
                        <c:v>64076.38362121582</c:v>
                      </c:pt>
                      <c:pt idx="7266">
                        <c:v>64143.07356262207</c:v>
                      </c:pt>
                      <c:pt idx="7267">
                        <c:v>65838.205612182617</c:v>
                      </c:pt>
                      <c:pt idx="7268">
                        <c:v>66599.768112182617</c:v>
                      </c:pt>
                      <c:pt idx="7269">
                        <c:v>66965.033004760742</c:v>
                      </c:pt>
                      <c:pt idx="7270">
                        <c:v>66961.186935424805</c:v>
                      </c:pt>
                      <c:pt idx="7271">
                        <c:v>67350.09733581543</c:v>
                      </c:pt>
                      <c:pt idx="7272">
                        <c:v>69536.628005981445</c:v>
                      </c:pt>
                      <c:pt idx="7273">
                        <c:v>69983.801834106445</c:v>
                      </c:pt>
                      <c:pt idx="7274">
                        <c:v>69983.801834106445</c:v>
                      </c:pt>
                      <c:pt idx="7275">
                        <c:v>70029.184280395508</c:v>
                      </c:pt>
                      <c:pt idx="7276">
                        <c:v>69933.120254516602</c:v>
                      </c:pt>
                      <c:pt idx="7277">
                        <c:v>68622.355056762695</c:v>
                      </c:pt>
                      <c:pt idx="7278">
                        <c:v>68622.355056762695</c:v>
                      </c:pt>
                      <c:pt idx="7279">
                        <c:v>68626.201126098618</c:v>
                      </c:pt>
                      <c:pt idx="7280">
                        <c:v>66956.572341918945</c:v>
                      </c:pt>
                      <c:pt idx="7281">
                        <c:v>66938.572341918945</c:v>
                      </c:pt>
                      <c:pt idx="7282">
                        <c:v>66936.649368286118</c:v>
                      </c:pt>
                      <c:pt idx="7283">
                        <c:v>67356.572586059556</c:v>
                      </c:pt>
                      <c:pt idx="7284">
                        <c:v>66849.880081176758</c:v>
                      </c:pt>
                      <c:pt idx="7285">
                        <c:v>57300.041427612305</c:v>
                      </c:pt>
                      <c:pt idx="7286">
                        <c:v>57300.041427612305</c:v>
                      </c:pt>
                      <c:pt idx="7287">
                        <c:v>57634.341354370117</c:v>
                      </c:pt>
                      <c:pt idx="7288">
                        <c:v>64547.662704467773</c:v>
                      </c:pt>
                      <c:pt idx="7289">
                        <c:v>64547.662643432617</c:v>
                      </c:pt>
                      <c:pt idx="7290">
                        <c:v>64305.660690307617</c:v>
                      </c:pt>
                      <c:pt idx="7291">
                        <c:v>64775.423385620117</c:v>
                      </c:pt>
                      <c:pt idx="7292">
                        <c:v>69654.394363403306</c:v>
                      </c:pt>
                      <c:pt idx="7293">
                        <c:v>70213.79557800293</c:v>
                      </c:pt>
                      <c:pt idx="7294">
                        <c:v>70188.71867370604</c:v>
                      </c:pt>
                      <c:pt idx="7295">
                        <c:v>69977.79557800293</c:v>
                      </c:pt>
                      <c:pt idx="7296">
                        <c:v>69629.64152526854</c:v>
                      </c:pt>
                      <c:pt idx="7297">
                        <c:v>68863.50773620604</c:v>
                      </c:pt>
                      <c:pt idx="7298">
                        <c:v>68894.92643737793</c:v>
                      </c:pt>
                      <c:pt idx="7299">
                        <c:v>68397.725708007798</c:v>
                      </c:pt>
                      <c:pt idx="7300">
                        <c:v>68501.048706054688</c:v>
                      </c:pt>
                      <c:pt idx="7301">
                        <c:v>68470.950317382798</c:v>
                      </c:pt>
                      <c:pt idx="7302">
                        <c:v>69926.576004028306</c:v>
                      </c:pt>
                      <c:pt idx="7303">
                        <c:v>70133.129959106445</c:v>
                      </c:pt>
                      <c:pt idx="7304">
                        <c:v>69434.546951293945</c:v>
                      </c:pt>
                      <c:pt idx="7305">
                        <c:v>55839.270797729492</c:v>
                      </c:pt>
                      <c:pt idx="7306">
                        <c:v>55839.270736694336</c:v>
                      </c:pt>
                      <c:pt idx="7307">
                        <c:v>66728.063308715806</c:v>
                      </c:pt>
                      <c:pt idx="7308">
                        <c:v>65899.062942504868</c:v>
                      </c:pt>
                      <c:pt idx="7309">
                        <c:v>64522.339187622056</c:v>
                      </c:pt>
                      <c:pt idx="7310">
                        <c:v>64819.139846801751</c:v>
                      </c:pt>
                      <c:pt idx="7311">
                        <c:v>65878.965164184556</c:v>
                      </c:pt>
                      <c:pt idx="7312">
                        <c:v>65695.961990356445</c:v>
                      </c:pt>
                      <c:pt idx="7313">
                        <c:v>66090.464187622056</c:v>
                      </c:pt>
                      <c:pt idx="7314">
                        <c:v>66971.943191528306</c:v>
                      </c:pt>
                      <c:pt idx="7315">
                        <c:v>67719.639869689927</c:v>
                      </c:pt>
                      <c:pt idx="7316">
                        <c:v>67723.640113830566</c:v>
                      </c:pt>
                      <c:pt idx="7317">
                        <c:v>67732.640113830566</c:v>
                      </c:pt>
                      <c:pt idx="7318">
                        <c:v>67732.640357971177</c:v>
                      </c:pt>
                      <c:pt idx="7319">
                        <c:v>67195.640357971177</c:v>
                      </c:pt>
                      <c:pt idx="7320">
                        <c:v>66938.412574768066</c:v>
                      </c:pt>
                      <c:pt idx="7321">
                        <c:v>59202.673141479492</c:v>
                      </c:pt>
                      <c:pt idx="7322">
                        <c:v>64892.39079284668</c:v>
                      </c:pt>
                      <c:pt idx="7323">
                        <c:v>64321.965744018555</c:v>
                      </c:pt>
                      <c:pt idx="7324">
                        <c:v>63384.254806518555</c:v>
                      </c:pt>
                      <c:pt idx="7325">
                        <c:v>63385.490158081055</c:v>
                      </c:pt>
                      <c:pt idx="7326">
                        <c:v>63835.467514038086</c:v>
                      </c:pt>
                      <c:pt idx="7327">
                        <c:v>63370.865951538086</c:v>
                      </c:pt>
                      <c:pt idx="7328">
                        <c:v>63374.71208190918</c:v>
                      </c:pt>
                      <c:pt idx="7329">
                        <c:v>64282.71208190918</c:v>
                      </c:pt>
                      <c:pt idx="7330">
                        <c:v>64282.71208190918</c:v>
                      </c:pt>
                      <c:pt idx="7331">
                        <c:v>64278.865951538086</c:v>
                      </c:pt>
                      <c:pt idx="7332">
                        <c:v>64278.865951538086</c:v>
                      </c:pt>
                      <c:pt idx="7333">
                        <c:v>64930.303451538086</c:v>
                      </c:pt>
                      <c:pt idx="7334">
                        <c:v>64653.184066772461</c:v>
                      </c:pt>
                      <c:pt idx="7335">
                        <c:v>67844.39030456543</c:v>
                      </c:pt>
                      <c:pt idx="7336">
                        <c:v>68798.826400756836</c:v>
                      </c:pt>
                      <c:pt idx="7337">
                        <c:v>64501.708023071275</c:v>
                      </c:pt>
                      <c:pt idx="7338">
                        <c:v>64497.861831665025</c:v>
                      </c:pt>
                      <c:pt idx="7339">
                        <c:v>63753.061050415025</c:v>
                      </c:pt>
                      <c:pt idx="7340">
                        <c:v>63753.061050415025</c:v>
                      </c:pt>
                      <c:pt idx="7341">
                        <c:v>66266.862121582017</c:v>
                      </c:pt>
                      <c:pt idx="7342">
                        <c:v>66590.662658691406</c:v>
                      </c:pt>
                      <c:pt idx="7343">
                        <c:v>66219.663391113267</c:v>
                      </c:pt>
                      <c:pt idx="7344">
                        <c:v>66120.062927246079</c:v>
                      </c:pt>
                      <c:pt idx="7345">
                        <c:v>65895.594543457017</c:v>
                      </c:pt>
                      <c:pt idx="7346">
                        <c:v>65951.594665527329</c:v>
                      </c:pt>
                      <c:pt idx="7347">
                        <c:v>66098.261291503906</c:v>
                      </c:pt>
                      <c:pt idx="7348">
                        <c:v>66017.793823242188</c:v>
                      </c:pt>
                      <c:pt idx="7349">
                        <c:v>66017.793823242188</c:v>
                      </c:pt>
                      <c:pt idx="7350">
                        <c:v>66017.793762207031</c:v>
                      </c:pt>
                      <c:pt idx="7351">
                        <c:v>66534.982238769531</c:v>
                      </c:pt>
                      <c:pt idx="7352">
                        <c:v>71231.984939575195</c:v>
                      </c:pt>
                      <c:pt idx="7353">
                        <c:v>71231.984939575195</c:v>
                      </c:pt>
                      <c:pt idx="7354">
                        <c:v>69946.183181762695</c:v>
                      </c:pt>
                      <c:pt idx="7355">
                        <c:v>70337.983963012695</c:v>
                      </c:pt>
                      <c:pt idx="7356">
                        <c:v>70337.983963012695</c:v>
                      </c:pt>
                      <c:pt idx="7357">
                        <c:v>69550.723770141602</c:v>
                      </c:pt>
                      <c:pt idx="7358">
                        <c:v>69778.292984008789</c:v>
                      </c:pt>
                      <c:pt idx="7359">
                        <c:v>69473.689285278306</c:v>
                      </c:pt>
                      <c:pt idx="7360">
                        <c:v>68736.897537231445</c:v>
                      </c:pt>
                      <c:pt idx="7361">
                        <c:v>68745.897781372056</c:v>
                      </c:pt>
                      <c:pt idx="7362">
                        <c:v>68732.478347778306</c:v>
                      </c:pt>
                      <c:pt idx="7363">
                        <c:v>70058.055984497056</c:v>
                      </c:pt>
                      <c:pt idx="7364">
                        <c:v>69234.11360168457</c:v>
                      </c:pt>
                      <c:pt idx="7365">
                        <c:v>68863.11360168457</c:v>
                      </c:pt>
                      <c:pt idx="7366">
                        <c:v>64319.778854370117</c:v>
                      </c:pt>
                      <c:pt idx="7367">
                        <c:v>69650.85725402832</c:v>
                      </c:pt>
                      <c:pt idx="7368">
                        <c:v>69583.069168090806</c:v>
                      </c:pt>
                      <c:pt idx="7369">
                        <c:v>69463.915359497056</c:v>
                      </c:pt>
                      <c:pt idx="7370">
                        <c:v>69467.009109497056</c:v>
                      </c:pt>
                      <c:pt idx="7371">
                        <c:v>68700.470535278306</c:v>
                      </c:pt>
                      <c:pt idx="7372">
                        <c:v>68908.470901489258</c:v>
                      </c:pt>
                      <c:pt idx="7373">
                        <c:v>68751.316970825195</c:v>
                      </c:pt>
                      <c:pt idx="7374">
                        <c:v>70800.982009887695</c:v>
                      </c:pt>
                      <c:pt idx="7375">
                        <c:v>66092.041336059556</c:v>
                      </c:pt>
                      <c:pt idx="7376">
                        <c:v>65705.195022583008</c:v>
                      </c:pt>
                      <c:pt idx="7377">
                        <c:v>65703.271926879868</c:v>
                      </c:pt>
                      <c:pt idx="7378">
                        <c:v>66144.195632934556</c:v>
                      </c:pt>
                      <c:pt idx="7379">
                        <c:v>66724.581130981445</c:v>
                      </c:pt>
                      <c:pt idx="7380">
                        <c:v>66395.071884155273</c:v>
                      </c:pt>
                      <c:pt idx="7381">
                        <c:v>69895.578445434556</c:v>
                      </c:pt>
                      <c:pt idx="7382">
                        <c:v>69661.408279418945</c:v>
                      </c:pt>
                      <c:pt idx="7383">
                        <c:v>69781.835525512695</c:v>
                      </c:pt>
                      <c:pt idx="7384">
                        <c:v>69803.605697631836</c:v>
                      </c:pt>
                      <c:pt idx="7385">
                        <c:v>69803.605697631836</c:v>
                      </c:pt>
                      <c:pt idx="7386">
                        <c:v>70776.504470825195</c:v>
                      </c:pt>
                      <c:pt idx="7387">
                        <c:v>65481.120590209961</c:v>
                      </c:pt>
                      <c:pt idx="7388">
                        <c:v>65481.120651245117</c:v>
                      </c:pt>
                      <c:pt idx="7389">
                        <c:v>65481.120651245117</c:v>
                      </c:pt>
                      <c:pt idx="7390">
                        <c:v>64125.143173217773</c:v>
                      </c:pt>
                      <c:pt idx="7391">
                        <c:v>64125.143051147461</c:v>
                      </c:pt>
                      <c:pt idx="7392">
                        <c:v>64248.143112182617</c:v>
                      </c:pt>
                      <c:pt idx="7393">
                        <c:v>66094.99137878418</c:v>
                      </c:pt>
                      <c:pt idx="7394">
                        <c:v>66247.793769836426</c:v>
                      </c:pt>
                      <c:pt idx="7395">
                        <c:v>66098.393867492676</c:v>
                      </c:pt>
                      <c:pt idx="7396">
                        <c:v>66388.133117675781</c:v>
                      </c:pt>
                      <c:pt idx="7397">
                        <c:v>69702.005111694336</c:v>
                      </c:pt>
                      <c:pt idx="7398">
                        <c:v>57825.14421081543</c:v>
                      </c:pt>
                      <c:pt idx="7399">
                        <c:v>57825.55632019043</c:v>
                      </c:pt>
                      <c:pt idx="7400">
                        <c:v>57567.556564331055</c:v>
                      </c:pt>
                      <c:pt idx="7401">
                        <c:v>57416.956466674805</c:v>
                      </c:pt>
                      <c:pt idx="7402">
                        <c:v>57336.55632019043</c:v>
                      </c:pt>
                      <c:pt idx="7403">
                        <c:v>57727.14225769043</c:v>
                      </c:pt>
                      <c:pt idx="7404">
                        <c:v>60949.265487670898</c:v>
                      </c:pt>
                      <c:pt idx="7405">
                        <c:v>60949.265487670898</c:v>
                      </c:pt>
                      <c:pt idx="7406">
                        <c:v>60949.265487670898</c:v>
                      </c:pt>
                      <c:pt idx="7407">
                        <c:v>69230.752487182617</c:v>
                      </c:pt>
                      <c:pt idx="7408">
                        <c:v>69671.373580932617</c:v>
                      </c:pt>
                      <c:pt idx="7409">
                        <c:v>69671.373580932617</c:v>
                      </c:pt>
                      <c:pt idx="7410">
                        <c:v>69728.999618530273</c:v>
                      </c:pt>
                      <c:pt idx="7411">
                        <c:v>69723.230270385742</c:v>
                      </c:pt>
                      <c:pt idx="7412">
                        <c:v>71579.035247802734</c:v>
                      </c:pt>
                      <c:pt idx="7413">
                        <c:v>64649.425338745117</c:v>
                      </c:pt>
                      <c:pt idx="7414">
                        <c:v>64648.393112182617</c:v>
                      </c:pt>
                      <c:pt idx="7415">
                        <c:v>64256.592330932617</c:v>
                      </c:pt>
                      <c:pt idx="7416">
                        <c:v>64611.843307495117</c:v>
                      </c:pt>
                      <c:pt idx="7417">
                        <c:v>67015.084518432617</c:v>
                      </c:pt>
                      <c:pt idx="7418">
                        <c:v>67246.508651733398</c:v>
                      </c:pt>
                      <c:pt idx="7419">
                        <c:v>67243.306625366211</c:v>
                      </c:pt>
                      <c:pt idx="7420">
                        <c:v>67191.38346862793</c:v>
                      </c:pt>
                      <c:pt idx="7421">
                        <c:v>69267.500991821289</c:v>
                      </c:pt>
                      <c:pt idx="7422">
                        <c:v>69268.391189575195</c:v>
                      </c:pt>
                      <c:pt idx="7423">
                        <c:v>69268.391189575195</c:v>
                      </c:pt>
                      <c:pt idx="7424">
                        <c:v>67966.879104614258</c:v>
                      </c:pt>
                      <c:pt idx="7425">
                        <c:v>68111.277542114258</c:v>
                      </c:pt>
                      <c:pt idx="7426">
                        <c:v>68057.431350708008</c:v>
                      </c:pt>
                      <c:pt idx="7427">
                        <c:v>69154.287734985337</c:v>
                      </c:pt>
                      <c:pt idx="7428">
                        <c:v>69156.210830688477</c:v>
                      </c:pt>
                      <c:pt idx="7429">
                        <c:v>69158.133865356445</c:v>
                      </c:pt>
                      <c:pt idx="7430">
                        <c:v>68868.683059692368</c:v>
                      </c:pt>
                      <c:pt idx="7431">
                        <c:v>68335.529251098618</c:v>
                      </c:pt>
                      <c:pt idx="7432">
                        <c:v>68339.375320434556</c:v>
                      </c:pt>
                      <c:pt idx="7433">
                        <c:v>68579.798416137695</c:v>
                      </c:pt>
                      <c:pt idx="7434">
                        <c:v>68581.72151184082</c:v>
                      </c:pt>
                      <c:pt idx="7435">
                        <c:v>68573.719985961914</c:v>
                      </c:pt>
                      <c:pt idx="7436">
                        <c:v>68575.643081665025</c:v>
                      </c:pt>
                      <c:pt idx="7437">
                        <c:v>68575.643081665025</c:v>
                      </c:pt>
                      <c:pt idx="7438">
                        <c:v>68319.641128540025</c:v>
                      </c:pt>
                      <c:pt idx="7439">
                        <c:v>68352.272171020508</c:v>
                      </c:pt>
                      <c:pt idx="7440">
                        <c:v>68582.354446411133</c:v>
                      </c:pt>
                      <c:pt idx="7441">
                        <c:v>69964.662307739258</c:v>
                      </c:pt>
                      <c:pt idx="7442">
                        <c:v>70550.539260864258</c:v>
                      </c:pt>
                      <c:pt idx="7443">
                        <c:v>70550.539260864258</c:v>
                      </c:pt>
                      <c:pt idx="7444">
                        <c:v>70941.097732543945</c:v>
                      </c:pt>
                      <c:pt idx="7445">
                        <c:v>70570.097854614258</c:v>
                      </c:pt>
                      <c:pt idx="7446">
                        <c:v>70164.397293090806</c:v>
                      </c:pt>
                      <c:pt idx="7447">
                        <c:v>69840.539871215806</c:v>
                      </c:pt>
                      <c:pt idx="7448">
                        <c:v>65703.188064575195</c:v>
                      </c:pt>
                      <c:pt idx="7449">
                        <c:v>65703.188064575195</c:v>
                      </c:pt>
                      <c:pt idx="7450">
                        <c:v>68092.224197387695</c:v>
                      </c:pt>
                      <c:pt idx="7451">
                        <c:v>68092.224197387695</c:v>
                      </c:pt>
                      <c:pt idx="7452">
                        <c:v>68092.224197387695</c:v>
                      </c:pt>
                      <c:pt idx="7453">
                        <c:v>63433.254531860344</c:v>
                      </c:pt>
                      <c:pt idx="7454">
                        <c:v>59181.081588745117</c:v>
                      </c:pt>
                      <c:pt idx="7455">
                        <c:v>59181.081649780273</c:v>
                      </c:pt>
                      <c:pt idx="7456">
                        <c:v>67439.732536315918</c:v>
                      </c:pt>
                      <c:pt idx="7457">
                        <c:v>57070.277755737305</c:v>
                      </c:pt>
                      <c:pt idx="7458">
                        <c:v>66160.794418334961</c:v>
                      </c:pt>
                      <c:pt idx="7459">
                        <c:v>66160.794418334961</c:v>
                      </c:pt>
                      <c:pt idx="7460">
                        <c:v>66160.794418334961</c:v>
                      </c:pt>
                      <c:pt idx="7461">
                        <c:v>64254.335922241211</c:v>
                      </c:pt>
                      <c:pt idx="7462">
                        <c:v>64246.335922241211</c:v>
                      </c:pt>
                      <c:pt idx="7463">
                        <c:v>64243.589889526367</c:v>
                      </c:pt>
                      <c:pt idx="7464">
                        <c:v>64791.464889526367</c:v>
                      </c:pt>
                      <c:pt idx="7465">
                        <c:v>63502.371627807617</c:v>
                      </c:pt>
                      <c:pt idx="7466">
                        <c:v>63131.371627807617</c:v>
                      </c:pt>
                      <c:pt idx="7467">
                        <c:v>64301.158248901367</c:v>
                      </c:pt>
                      <c:pt idx="7468">
                        <c:v>65669.366744995117</c:v>
                      </c:pt>
                      <c:pt idx="7469">
                        <c:v>65669.635787963867</c:v>
                      </c:pt>
                      <c:pt idx="7470">
                        <c:v>66316.11693572998</c:v>
                      </c:pt>
                      <c:pt idx="7471">
                        <c:v>66268.193901062012</c:v>
                      </c:pt>
                      <c:pt idx="7472">
                        <c:v>65835.523788452148</c:v>
                      </c:pt>
                      <c:pt idx="7473">
                        <c:v>65841.10075378418</c:v>
                      </c:pt>
                      <c:pt idx="7474">
                        <c:v>65848.60075378418</c:v>
                      </c:pt>
                      <c:pt idx="7475">
                        <c:v>65740.964157104492</c:v>
                      </c:pt>
                      <c:pt idx="7476">
                        <c:v>66220.541488647461</c:v>
                      </c:pt>
                      <c:pt idx="7477">
                        <c:v>66220.541610717773</c:v>
                      </c:pt>
                      <c:pt idx="7478">
                        <c:v>66223.048934936523</c:v>
                      </c:pt>
                      <c:pt idx="7479">
                        <c:v>66380.048812866211</c:v>
                      </c:pt>
                      <c:pt idx="7480">
                        <c:v>66356.052597045898</c:v>
                      </c:pt>
                      <c:pt idx="7481">
                        <c:v>66495.206405639648</c:v>
                      </c:pt>
                      <c:pt idx="7482">
                        <c:v>66017.129013061523</c:v>
                      </c:pt>
                      <c:pt idx="7483">
                        <c:v>66378.705917358398</c:v>
                      </c:pt>
                      <c:pt idx="7484">
                        <c:v>66113.278915405273</c:v>
                      </c:pt>
                      <c:pt idx="7485">
                        <c:v>67410.249801635742</c:v>
                      </c:pt>
                      <c:pt idx="7486">
                        <c:v>69431.30876159668</c:v>
                      </c:pt>
                      <c:pt idx="7487">
                        <c:v>69324.717910766602</c:v>
                      </c:pt>
                      <c:pt idx="7488">
                        <c:v>68891.437210083008</c:v>
                      </c:pt>
                      <c:pt idx="7489">
                        <c:v>68895.283340454102</c:v>
                      </c:pt>
                      <c:pt idx="7490">
                        <c:v>68846.283279418945</c:v>
                      </c:pt>
                      <c:pt idx="7491">
                        <c:v>68568.952468872056</c:v>
                      </c:pt>
                      <c:pt idx="7492">
                        <c:v>68572.129104614258</c:v>
                      </c:pt>
                      <c:pt idx="7493">
                        <c:v>68584.975418090806</c:v>
                      </c:pt>
                      <c:pt idx="7494">
                        <c:v>70769.104568481445</c:v>
                      </c:pt>
                      <c:pt idx="7495">
                        <c:v>65872.992996215806</c:v>
                      </c:pt>
                      <c:pt idx="7496">
                        <c:v>65863.339675903306</c:v>
                      </c:pt>
                      <c:pt idx="7497">
                        <c:v>66597.737625122056</c:v>
                      </c:pt>
                      <c:pt idx="7498">
                        <c:v>66437.357986450195</c:v>
                      </c:pt>
                      <c:pt idx="7499">
                        <c:v>67128.745437622056</c:v>
                      </c:pt>
                      <c:pt idx="7500">
                        <c:v>64160.663925170898</c:v>
                      </c:pt>
                      <c:pt idx="7501">
                        <c:v>64108.740829467773</c:v>
                      </c:pt>
                      <c:pt idx="7502">
                        <c:v>71480.808181762695</c:v>
                      </c:pt>
                      <c:pt idx="7503">
                        <c:v>70814.530349731445</c:v>
                      </c:pt>
                      <c:pt idx="7504">
                        <c:v>70816.453445434556</c:v>
                      </c:pt>
                      <c:pt idx="7505">
                        <c:v>70189.298416137695</c:v>
                      </c:pt>
                      <c:pt idx="7506">
                        <c:v>70189.298416137695</c:v>
                      </c:pt>
                      <c:pt idx="7507">
                        <c:v>70239.144363403306</c:v>
                      </c:pt>
                      <c:pt idx="7508">
                        <c:v>70798.454666137695</c:v>
                      </c:pt>
                      <c:pt idx="7509">
                        <c:v>69746.395584106445</c:v>
                      </c:pt>
                      <c:pt idx="7510">
                        <c:v>69565.318679809556</c:v>
                      </c:pt>
                      <c:pt idx="7511">
                        <c:v>69604.494949340806</c:v>
                      </c:pt>
                      <c:pt idx="7512">
                        <c:v>68874.272781372056</c:v>
                      </c:pt>
                      <c:pt idx="7513">
                        <c:v>68871.564529418945</c:v>
                      </c:pt>
                      <c:pt idx="7514">
                        <c:v>68865.795486450195</c:v>
                      </c:pt>
                      <c:pt idx="7515">
                        <c:v>69411.473464965806</c:v>
                      </c:pt>
                      <c:pt idx="7516">
                        <c:v>69374.704910278306</c:v>
                      </c:pt>
                      <c:pt idx="7517">
                        <c:v>70207.629226684556</c:v>
                      </c:pt>
                      <c:pt idx="7518">
                        <c:v>70146.072830200195</c:v>
                      </c:pt>
                      <c:pt idx="7519">
                        <c:v>70146.072830200195</c:v>
                      </c:pt>
                      <c:pt idx="7520">
                        <c:v>69793.670486450195</c:v>
                      </c:pt>
                      <c:pt idx="7521">
                        <c:v>70880.878494262695</c:v>
                      </c:pt>
                      <c:pt idx="7522">
                        <c:v>68750.06779479979</c:v>
                      </c:pt>
                      <c:pt idx="7523">
                        <c:v>69201.445755004868</c:v>
                      </c:pt>
                      <c:pt idx="7524">
                        <c:v>69205.291824340806</c:v>
                      </c:pt>
                      <c:pt idx="7525">
                        <c:v>69207.214920043945</c:v>
                      </c:pt>
                      <c:pt idx="7526">
                        <c:v>69211.061111450195</c:v>
                      </c:pt>
                      <c:pt idx="7527">
                        <c:v>69211.061111450195</c:v>
                      </c:pt>
                      <c:pt idx="7528">
                        <c:v>70064.139480590806</c:v>
                      </c:pt>
                      <c:pt idx="7529">
                        <c:v>70066.062576293945</c:v>
                      </c:pt>
                      <c:pt idx="7530">
                        <c:v>70071.831741333008</c:v>
                      </c:pt>
                      <c:pt idx="7531">
                        <c:v>69905.601150512695</c:v>
                      </c:pt>
                      <c:pt idx="7532">
                        <c:v>67850.856033325195</c:v>
                      </c:pt>
                      <c:pt idx="7533">
                        <c:v>69474.520950317383</c:v>
                      </c:pt>
                      <c:pt idx="7534">
                        <c:v>59540.918319702148</c:v>
                      </c:pt>
                      <c:pt idx="7535">
                        <c:v>59540.918319702148</c:v>
                      </c:pt>
                      <c:pt idx="7536">
                        <c:v>59540.918258666992</c:v>
                      </c:pt>
                      <c:pt idx="7537">
                        <c:v>59540.918258666992</c:v>
                      </c:pt>
                      <c:pt idx="7538">
                        <c:v>59541.989608764648</c:v>
                      </c:pt>
                      <c:pt idx="7539">
                        <c:v>59541.989608764648</c:v>
                      </c:pt>
                      <c:pt idx="7540">
                        <c:v>59508.390121459961</c:v>
                      </c:pt>
                      <c:pt idx="7541">
                        <c:v>59508.390243530273</c:v>
                      </c:pt>
                      <c:pt idx="7542">
                        <c:v>62771.670394897461</c:v>
                      </c:pt>
                      <c:pt idx="7543">
                        <c:v>63056.897872924805</c:v>
                      </c:pt>
                      <c:pt idx="7544">
                        <c:v>63054.97477722168</c:v>
                      </c:pt>
                      <c:pt idx="7545">
                        <c:v>68700.344863891602</c:v>
                      </c:pt>
                      <c:pt idx="7546">
                        <c:v>69875.151458740234</c:v>
                      </c:pt>
                      <c:pt idx="7547">
                        <c:v>69194.440750122056</c:v>
                      </c:pt>
                      <c:pt idx="7548">
                        <c:v>69549.363845825195</c:v>
                      </c:pt>
                      <c:pt idx="7549">
                        <c:v>69549.363845825195</c:v>
                      </c:pt>
                      <c:pt idx="7550">
                        <c:v>69154.693435668945</c:v>
                      </c:pt>
                      <c:pt idx="7551">
                        <c:v>68458.770462036118</c:v>
                      </c:pt>
                      <c:pt idx="7552">
                        <c:v>68234.693252563477</c:v>
                      </c:pt>
                      <c:pt idx="7553">
                        <c:v>67921.999038696289</c:v>
                      </c:pt>
                      <c:pt idx="7554">
                        <c:v>58232.989547729492</c:v>
                      </c:pt>
                      <c:pt idx="7555">
                        <c:v>58095.989608764648</c:v>
                      </c:pt>
                      <c:pt idx="7556">
                        <c:v>64329.663558959961</c:v>
                      </c:pt>
                      <c:pt idx="7557">
                        <c:v>64329.663681030273</c:v>
                      </c:pt>
                      <c:pt idx="7558">
                        <c:v>64329.663558959961</c:v>
                      </c:pt>
                      <c:pt idx="7559">
                        <c:v>65945.697738647461</c:v>
                      </c:pt>
                      <c:pt idx="7560">
                        <c:v>68945.096755981445</c:v>
                      </c:pt>
                      <c:pt idx="7561">
                        <c:v>68945.096755981445</c:v>
                      </c:pt>
                      <c:pt idx="7562">
                        <c:v>69789.088455200195</c:v>
                      </c:pt>
                      <c:pt idx="7563">
                        <c:v>67020.368087768555</c:v>
                      </c:pt>
                      <c:pt idx="7564">
                        <c:v>66797.47770690918</c:v>
                      </c:pt>
                      <c:pt idx="7565">
                        <c:v>66428.669296264648</c:v>
                      </c:pt>
                      <c:pt idx="7566">
                        <c:v>66574.669357299805</c:v>
                      </c:pt>
                      <c:pt idx="7567">
                        <c:v>66300.592514038086</c:v>
                      </c:pt>
                      <c:pt idx="7568">
                        <c:v>66302.515609741211</c:v>
                      </c:pt>
                      <c:pt idx="7569">
                        <c:v>66304.026596069336</c:v>
                      </c:pt>
                      <c:pt idx="7570">
                        <c:v>66370.474838256836</c:v>
                      </c:pt>
                      <c:pt idx="7571">
                        <c:v>66374.32096862793</c:v>
                      </c:pt>
                      <c:pt idx="7572">
                        <c:v>66632.321029663086</c:v>
                      </c:pt>
                      <c:pt idx="7573">
                        <c:v>66630.397933959961</c:v>
                      </c:pt>
                      <c:pt idx="7574">
                        <c:v>66634.244125366211</c:v>
                      </c:pt>
                      <c:pt idx="7575">
                        <c:v>66578.270248413086</c:v>
                      </c:pt>
                      <c:pt idx="7576">
                        <c:v>66410.577743530273</c:v>
                      </c:pt>
                      <c:pt idx="7577">
                        <c:v>69127.276809692368</c:v>
                      </c:pt>
                      <c:pt idx="7578">
                        <c:v>69129.199905395508</c:v>
                      </c:pt>
                      <c:pt idx="7579">
                        <c:v>69341.99983215332</c:v>
                      </c:pt>
                      <c:pt idx="7580">
                        <c:v>69487.999954223633</c:v>
                      </c:pt>
                      <c:pt idx="7581">
                        <c:v>69637.500076293945</c:v>
                      </c:pt>
                      <c:pt idx="7582">
                        <c:v>69211.422927856445</c:v>
                      </c:pt>
                      <c:pt idx="7583">
                        <c:v>69355.42317199707</c:v>
                      </c:pt>
                      <c:pt idx="7584">
                        <c:v>69359.269119262695</c:v>
                      </c:pt>
                      <c:pt idx="7585">
                        <c:v>69359.269119262695</c:v>
                      </c:pt>
                      <c:pt idx="7586">
                        <c:v>68334.19123840332</c:v>
                      </c:pt>
                      <c:pt idx="7587">
                        <c:v>68334.19123840332</c:v>
                      </c:pt>
                      <c:pt idx="7588">
                        <c:v>68133.590972900391</c:v>
                      </c:pt>
                      <c:pt idx="7589">
                        <c:v>68563.714019775391</c:v>
                      </c:pt>
                      <c:pt idx="7590">
                        <c:v>68321.714019775391</c:v>
                      </c:pt>
                      <c:pt idx="7591">
                        <c:v>63802.110137939446</c:v>
                      </c:pt>
                      <c:pt idx="7592">
                        <c:v>69877.768020629868</c:v>
                      </c:pt>
                      <c:pt idx="7593">
                        <c:v>69542.072830200195</c:v>
                      </c:pt>
                      <c:pt idx="7594">
                        <c:v>70089.672927856445</c:v>
                      </c:pt>
                      <c:pt idx="7595">
                        <c:v>70089.672927856445</c:v>
                      </c:pt>
                      <c:pt idx="7596">
                        <c:v>69860.227615356445</c:v>
                      </c:pt>
                      <c:pt idx="7597">
                        <c:v>69038.61076354979</c:v>
                      </c:pt>
                      <c:pt idx="7598">
                        <c:v>69629.198684692368</c:v>
                      </c:pt>
                      <c:pt idx="7599">
                        <c:v>69631.121658325195</c:v>
                      </c:pt>
                      <c:pt idx="7600">
                        <c:v>70293.969802856445</c:v>
                      </c:pt>
                      <c:pt idx="7601">
                        <c:v>69424.967750549316</c:v>
                      </c:pt>
                      <c:pt idx="7602">
                        <c:v>69423.044654846177</c:v>
                      </c:pt>
                      <c:pt idx="7603">
                        <c:v>69424.967750549316</c:v>
                      </c:pt>
                      <c:pt idx="7604">
                        <c:v>69430.737037658677</c:v>
                      </c:pt>
                      <c:pt idx="7605">
                        <c:v>68088.504127502427</c:v>
                      </c:pt>
                      <c:pt idx="7606">
                        <c:v>67721.735084533677</c:v>
                      </c:pt>
                      <c:pt idx="7607">
                        <c:v>70348.180877685547</c:v>
                      </c:pt>
                      <c:pt idx="7608">
                        <c:v>70298.65803527832</c:v>
                      </c:pt>
                      <c:pt idx="7609">
                        <c:v>69463.426467895508</c:v>
                      </c:pt>
                      <c:pt idx="7610">
                        <c:v>68974.942581176758</c:v>
                      </c:pt>
                      <c:pt idx="7611">
                        <c:v>67968.535781860352</c:v>
                      </c:pt>
                      <c:pt idx="7612">
                        <c:v>67805.136123657227</c:v>
                      </c:pt>
                      <c:pt idx="7613">
                        <c:v>68743.658279418945</c:v>
                      </c:pt>
                      <c:pt idx="7614">
                        <c:v>68750.87727355957</c:v>
                      </c:pt>
                      <c:pt idx="7615">
                        <c:v>69205.43391418457</c:v>
                      </c:pt>
                      <c:pt idx="7616">
                        <c:v>69207.348220825195</c:v>
                      </c:pt>
                      <c:pt idx="7617">
                        <c:v>68348.50080871582</c:v>
                      </c:pt>
                      <c:pt idx="7618">
                        <c:v>67482.424392700195</c:v>
                      </c:pt>
                      <c:pt idx="7619">
                        <c:v>67328.947830200195</c:v>
                      </c:pt>
                      <c:pt idx="7620">
                        <c:v>67328.948318481445</c:v>
                      </c:pt>
                      <c:pt idx="7621">
                        <c:v>66491.024002075195</c:v>
                      </c:pt>
                      <c:pt idx="7622">
                        <c:v>68022.374526977539</c:v>
                      </c:pt>
                      <c:pt idx="7623">
                        <c:v>68491.542327880845</c:v>
                      </c:pt>
                      <c:pt idx="7624">
                        <c:v>68440.422454833984</c:v>
                      </c:pt>
                      <c:pt idx="7625">
                        <c:v>68440.422454833984</c:v>
                      </c:pt>
                      <c:pt idx="7626">
                        <c:v>66487.283676147461</c:v>
                      </c:pt>
                      <c:pt idx="7627">
                        <c:v>66492.705612182617</c:v>
                      </c:pt>
                      <c:pt idx="7628">
                        <c:v>66328.594284057617</c:v>
                      </c:pt>
                      <c:pt idx="7629">
                        <c:v>66328.594284057617</c:v>
                      </c:pt>
                      <c:pt idx="7630">
                        <c:v>66328.594284057617</c:v>
                      </c:pt>
                      <c:pt idx="7631">
                        <c:v>67189.365463256836</c:v>
                      </c:pt>
                      <c:pt idx="7632">
                        <c:v>67185.519454956055</c:v>
                      </c:pt>
                      <c:pt idx="7633">
                        <c:v>67133.596298217773</c:v>
                      </c:pt>
                      <c:pt idx="7634">
                        <c:v>70450.919021606445</c:v>
                      </c:pt>
                      <c:pt idx="7635">
                        <c:v>70826.520156860337</c:v>
                      </c:pt>
                      <c:pt idx="7636">
                        <c:v>70694.560195922852</c:v>
                      </c:pt>
                      <c:pt idx="7637">
                        <c:v>65290.310470581055</c:v>
                      </c:pt>
                      <c:pt idx="7638">
                        <c:v>65292.23356628418</c:v>
                      </c:pt>
                      <c:pt idx="7639">
                        <c:v>65294.156539916992</c:v>
                      </c:pt>
                      <c:pt idx="7640">
                        <c:v>65294.156723022461</c:v>
                      </c:pt>
                      <c:pt idx="7641">
                        <c:v>65296.737838745117</c:v>
                      </c:pt>
                      <c:pt idx="7642">
                        <c:v>65298.660934448242</c:v>
                      </c:pt>
                      <c:pt idx="7643">
                        <c:v>65300.584091186523</c:v>
                      </c:pt>
                      <c:pt idx="7644">
                        <c:v>65365.585006713867</c:v>
                      </c:pt>
                      <c:pt idx="7645">
                        <c:v>65369.431137084961</c:v>
                      </c:pt>
                      <c:pt idx="7646">
                        <c:v>66297.153854370117</c:v>
                      </c:pt>
                      <c:pt idx="7647">
                        <c:v>66301.000106811523</c:v>
                      </c:pt>
                      <c:pt idx="7648">
                        <c:v>66177.723983764648</c:v>
                      </c:pt>
                      <c:pt idx="7649">
                        <c:v>66181.570053100586</c:v>
                      </c:pt>
                      <c:pt idx="7650">
                        <c:v>66179.646957397461</c:v>
                      </c:pt>
                      <c:pt idx="7651">
                        <c:v>65351.953720092773</c:v>
                      </c:pt>
                      <c:pt idx="7652">
                        <c:v>66604.239944458008</c:v>
                      </c:pt>
                      <c:pt idx="7653">
                        <c:v>66094.583572387695</c:v>
                      </c:pt>
                      <c:pt idx="7654">
                        <c:v>66749.583572387695</c:v>
                      </c:pt>
                      <c:pt idx="7655">
                        <c:v>67562.485855102525</c:v>
                      </c:pt>
                      <c:pt idx="7656">
                        <c:v>66465.817565917969</c:v>
                      </c:pt>
                      <c:pt idx="7657">
                        <c:v>66415.817443847656</c:v>
                      </c:pt>
                      <c:pt idx="7658">
                        <c:v>66415.817443847656</c:v>
                      </c:pt>
                      <c:pt idx="7659">
                        <c:v>66415.817443847656</c:v>
                      </c:pt>
                      <c:pt idx="7660">
                        <c:v>67445.424133300781</c:v>
                      </c:pt>
                      <c:pt idx="7661">
                        <c:v>67454.424133300781</c:v>
                      </c:pt>
                      <c:pt idx="7662">
                        <c:v>67445.424133300781</c:v>
                      </c:pt>
                      <c:pt idx="7663">
                        <c:v>67189.594421386719</c:v>
                      </c:pt>
                      <c:pt idx="7664">
                        <c:v>67581.395202636719</c:v>
                      </c:pt>
                      <c:pt idx="7665">
                        <c:v>67581.395202636719</c:v>
                      </c:pt>
                      <c:pt idx="7666">
                        <c:v>67005.811218261719</c:v>
                      </c:pt>
                      <c:pt idx="7667">
                        <c:v>70595.368484497056</c:v>
                      </c:pt>
                      <c:pt idx="7668">
                        <c:v>70320.960525512695</c:v>
                      </c:pt>
                      <c:pt idx="7669">
                        <c:v>70016.900955200195</c:v>
                      </c:pt>
                      <c:pt idx="7670">
                        <c:v>69462.900955200195</c:v>
                      </c:pt>
                      <c:pt idx="7671">
                        <c:v>69460.977859497056</c:v>
                      </c:pt>
                      <c:pt idx="7672">
                        <c:v>70123.368484497056</c:v>
                      </c:pt>
                      <c:pt idx="7673">
                        <c:v>70390.445510864258</c:v>
                      </c:pt>
                      <c:pt idx="7674">
                        <c:v>70668.445510864258</c:v>
                      </c:pt>
                      <c:pt idx="7675">
                        <c:v>70814.445632934556</c:v>
                      </c:pt>
                      <c:pt idx="7676">
                        <c:v>70812.522537231445</c:v>
                      </c:pt>
                      <c:pt idx="7677">
                        <c:v>71360.322525024414</c:v>
                      </c:pt>
                      <c:pt idx="7678">
                        <c:v>70670.195083618164</c:v>
                      </c:pt>
                      <c:pt idx="7679">
                        <c:v>70672.118179321275</c:v>
                      </c:pt>
                      <c:pt idx="7680">
                        <c:v>70301.118179321275</c:v>
                      </c:pt>
                      <c:pt idx="7681">
                        <c:v>71443.746658325195</c:v>
                      </c:pt>
                      <c:pt idx="7682">
                        <c:v>69020.272781372056</c:v>
                      </c:pt>
                      <c:pt idx="7683">
                        <c:v>70137.425613403306</c:v>
                      </c:pt>
                      <c:pt idx="7684">
                        <c:v>69637.502517700195</c:v>
                      </c:pt>
                      <c:pt idx="7685">
                        <c:v>69633.656326293945</c:v>
                      </c:pt>
                      <c:pt idx="7686">
                        <c:v>69633.656326293945</c:v>
                      </c:pt>
                      <c:pt idx="7687">
                        <c:v>68974.808181762695</c:v>
                      </c:pt>
                      <c:pt idx="7688">
                        <c:v>69285.864089965806</c:v>
                      </c:pt>
                      <c:pt idx="7689">
                        <c:v>70131.949905395508</c:v>
                      </c:pt>
                      <c:pt idx="7690">
                        <c:v>69875.949905395508</c:v>
                      </c:pt>
                      <c:pt idx="7691">
                        <c:v>69874.026809692368</c:v>
                      </c:pt>
                      <c:pt idx="7692">
                        <c:v>56769.099105834961</c:v>
                      </c:pt>
                      <c:pt idx="7693">
                        <c:v>56769.099105834961</c:v>
                      </c:pt>
                      <c:pt idx="7694">
                        <c:v>56769.099166870117</c:v>
                      </c:pt>
                      <c:pt idx="7695">
                        <c:v>57057.101181030273</c:v>
                      </c:pt>
                      <c:pt idx="7696">
                        <c:v>56789.099105834961</c:v>
                      </c:pt>
                      <c:pt idx="7697">
                        <c:v>69134.310623168945</c:v>
                      </c:pt>
                      <c:pt idx="7698">
                        <c:v>68636.310623168945</c:v>
                      </c:pt>
                      <c:pt idx="7699">
                        <c:v>68762.686599731445</c:v>
                      </c:pt>
                      <c:pt idx="7700">
                        <c:v>68444.186599731445</c:v>
                      </c:pt>
                      <c:pt idx="7701">
                        <c:v>67618.585037231445</c:v>
                      </c:pt>
                      <c:pt idx="7702">
                        <c:v>68116.585037231445</c:v>
                      </c:pt>
                      <c:pt idx="7703">
                        <c:v>68150.244705200195</c:v>
                      </c:pt>
                      <c:pt idx="7704">
                        <c:v>69254.368240356445</c:v>
                      </c:pt>
                      <c:pt idx="7705">
                        <c:v>69517.567459106445</c:v>
                      </c:pt>
                      <c:pt idx="7706">
                        <c:v>67874.896987915039</c:v>
                      </c:pt>
                      <c:pt idx="7707">
                        <c:v>67502.11897277832</c:v>
                      </c:pt>
                      <c:pt idx="7708">
                        <c:v>68645.120803833008</c:v>
                      </c:pt>
                      <c:pt idx="7709">
                        <c:v>58201.944766998291</c:v>
                      </c:pt>
                      <c:pt idx="7710">
                        <c:v>58210.944828033447</c:v>
                      </c:pt>
                      <c:pt idx="7711">
                        <c:v>68902.27116394043</c:v>
                      </c:pt>
                      <c:pt idx="7712">
                        <c:v>68585.836502075195</c:v>
                      </c:pt>
                      <c:pt idx="7713">
                        <c:v>68590.727371215806</c:v>
                      </c:pt>
                      <c:pt idx="7714">
                        <c:v>68805.503494262695</c:v>
                      </c:pt>
                      <c:pt idx="7715">
                        <c:v>68079.981155395508</c:v>
                      </c:pt>
                      <c:pt idx="7716">
                        <c:v>67769.088455200195</c:v>
                      </c:pt>
                      <c:pt idx="7717">
                        <c:v>69765.824783325195</c:v>
                      </c:pt>
                      <c:pt idx="7718">
                        <c:v>70606.239822387695</c:v>
                      </c:pt>
                      <c:pt idx="7719">
                        <c:v>68407.999404907227</c:v>
                      </c:pt>
                      <c:pt idx="7720">
                        <c:v>68152.30354309082</c:v>
                      </c:pt>
                      <c:pt idx="7721">
                        <c:v>68325.052078247056</c:v>
                      </c:pt>
                      <c:pt idx="7722">
                        <c:v>68604.791091918945</c:v>
                      </c:pt>
                      <c:pt idx="7723">
                        <c:v>68602.867996215806</c:v>
                      </c:pt>
                      <c:pt idx="7724">
                        <c:v>69398.474929809556</c:v>
                      </c:pt>
                      <c:pt idx="7725">
                        <c:v>69379.562484741211</c:v>
                      </c:pt>
                      <c:pt idx="7726">
                        <c:v>68636.592758178711</c:v>
                      </c:pt>
                      <c:pt idx="7727">
                        <c:v>69408.07649230957</c:v>
                      </c:pt>
                      <c:pt idx="7728">
                        <c:v>69654.727981567368</c:v>
                      </c:pt>
                      <c:pt idx="7729">
                        <c:v>69654.727981567368</c:v>
                      </c:pt>
                      <c:pt idx="7730">
                        <c:v>68995.958816528306</c:v>
                      </c:pt>
                      <c:pt idx="7731">
                        <c:v>67631.802810668945</c:v>
                      </c:pt>
                      <c:pt idx="7732">
                        <c:v>67631.802810668945</c:v>
                      </c:pt>
                      <c:pt idx="7733">
                        <c:v>67109.084060668945</c:v>
                      </c:pt>
                      <c:pt idx="7734">
                        <c:v>67111.007156372056</c:v>
                      </c:pt>
                      <c:pt idx="7735">
                        <c:v>66491.304702758775</c:v>
                      </c:pt>
                      <c:pt idx="7736">
                        <c:v>66496.635086059556</c:v>
                      </c:pt>
                      <c:pt idx="7737">
                        <c:v>66496.020217895508</c:v>
                      </c:pt>
                      <c:pt idx="7738">
                        <c:v>66509.891220092773</c:v>
                      </c:pt>
                      <c:pt idx="7739">
                        <c:v>66356.559127807617</c:v>
                      </c:pt>
                      <c:pt idx="7740">
                        <c:v>66357.217391967773</c:v>
                      </c:pt>
                      <c:pt idx="7741">
                        <c:v>68848.469680786118</c:v>
                      </c:pt>
                      <c:pt idx="7742">
                        <c:v>68132.443069458008</c:v>
                      </c:pt>
                      <c:pt idx="7743">
                        <c:v>65762.283584594727</c:v>
                      </c:pt>
                      <c:pt idx="7744">
                        <c:v>65762.283584594727</c:v>
                      </c:pt>
                      <c:pt idx="7745">
                        <c:v>65762.283584594727</c:v>
                      </c:pt>
                      <c:pt idx="7746">
                        <c:v>55848.871810913086</c:v>
                      </c:pt>
                      <c:pt idx="7747">
                        <c:v>55852.871810913086</c:v>
                      </c:pt>
                      <c:pt idx="7748">
                        <c:v>55858.025924682617</c:v>
                      </c:pt>
                      <c:pt idx="7749">
                        <c:v>55695.786666870117</c:v>
                      </c:pt>
                      <c:pt idx="7750">
                        <c:v>56597.614303588867</c:v>
                      </c:pt>
                      <c:pt idx="7751">
                        <c:v>56597.614242553711</c:v>
                      </c:pt>
                      <c:pt idx="7752">
                        <c:v>56597.614303588867</c:v>
                      </c:pt>
                      <c:pt idx="7753">
                        <c:v>62518.837020874023</c:v>
                      </c:pt>
                      <c:pt idx="7754">
                        <c:v>66008.359237670898</c:v>
                      </c:pt>
                      <c:pt idx="7755">
                        <c:v>66005.316696166992</c:v>
                      </c:pt>
                      <c:pt idx="7756">
                        <c:v>69004.729354858398</c:v>
                      </c:pt>
                      <c:pt idx="7757">
                        <c:v>65885.102661132813</c:v>
                      </c:pt>
                      <c:pt idx="7758">
                        <c:v>65885.102661132813</c:v>
                      </c:pt>
                      <c:pt idx="7759">
                        <c:v>65885.102661132813</c:v>
                      </c:pt>
                      <c:pt idx="7760">
                        <c:v>65873.636840820313</c:v>
                      </c:pt>
                      <c:pt idx="7761">
                        <c:v>66369.970947265625</c:v>
                      </c:pt>
                      <c:pt idx="7762">
                        <c:v>66235.016967773438</c:v>
                      </c:pt>
                      <c:pt idx="7763">
                        <c:v>66626.817749023438</c:v>
                      </c:pt>
                      <c:pt idx="7764">
                        <c:v>65763.93928527832</c:v>
                      </c:pt>
                      <c:pt idx="7765">
                        <c:v>65763.93928527832</c:v>
                      </c:pt>
                      <c:pt idx="7766">
                        <c:v>66324.71662902832</c:v>
                      </c:pt>
                      <c:pt idx="7767">
                        <c:v>65952.11067199707</c:v>
                      </c:pt>
                      <c:pt idx="7768">
                        <c:v>65952.11067199707</c:v>
                      </c:pt>
                      <c:pt idx="7769">
                        <c:v>66674.959426879883</c:v>
                      </c:pt>
                      <c:pt idx="7770">
                        <c:v>68126.976119995117</c:v>
                      </c:pt>
                      <c:pt idx="7771">
                        <c:v>68126.976119995117</c:v>
                      </c:pt>
                      <c:pt idx="7772">
                        <c:v>58196.630172729492</c:v>
                      </c:pt>
                      <c:pt idx="7773">
                        <c:v>58196.630172729492</c:v>
                      </c:pt>
                      <c:pt idx="7774">
                        <c:v>70042.648025512695</c:v>
                      </c:pt>
                      <c:pt idx="7775">
                        <c:v>68849.012527465806</c:v>
                      </c:pt>
                      <c:pt idx="7776">
                        <c:v>68849.012527465806</c:v>
                      </c:pt>
                      <c:pt idx="7777">
                        <c:v>69137.755081176758</c:v>
                      </c:pt>
                      <c:pt idx="7778">
                        <c:v>69699.601272583008</c:v>
                      </c:pt>
                      <c:pt idx="7779">
                        <c:v>69576.601272583008</c:v>
                      </c:pt>
                      <c:pt idx="7780">
                        <c:v>69576.601272583008</c:v>
                      </c:pt>
                      <c:pt idx="7781">
                        <c:v>69790.678176879868</c:v>
                      </c:pt>
                      <c:pt idx="7782">
                        <c:v>69784.478164672837</c:v>
                      </c:pt>
                      <c:pt idx="7783">
                        <c:v>70530.510879516587</c:v>
                      </c:pt>
                      <c:pt idx="7784">
                        <c:v>70284.433853149414</c:v>
                      </c:pt>
                      <c:pt idx="7785">
                        <c:v>69034.035415649414</c:v>
                      </c:pt>
                      <c:pt idx="7786">
                        <c:v>70745.309646606445</c:v>
                      </c:pt>
                      <c:pt idx="7787">
                        <c:v>70822.738601684556</c:v>
                      </c:pt>
                      <c:pt idx="7788">
                        <c:v>70635.996658325195</c:v>
                      </c:pt>
                      <c:pt idx="7789">
                        <c:v>67548.727249145508</c:v>
                      </c:pt>
                      <c:pt idx="7790">
                        <c:v>67854.353591918945</c:v>
                      </c:pt>
                      <c:pt idx="7791">
                        <c:v>68426.699661254868</c:v>
                      </c:pt>
                      <c:pt idx="7792">
                        <c:v>68492.289627075195</c:v>
                      </c:pt>
                      <c:pt idx="7793">
                        <c:v>68193.135818481445</c:v>
                      </c:pt>
                      <c:pt idx="7794">
                        <c:v>68088.135719299316</c:v>
                      </c:pt>
                      <c:pt idx="7795">
                        <c:v>68008.212623596177</c:v>
                      </c:pt>
                      <c:pt idx="7796">
                        <c:v>68010.135719299316</c:v>
                      </c:pt>
                      <c:pt idx="7797">
                        <c:v>67928.905006408677</c:v>
                      </c:pt>
                      <c:pt idx="7798">
                        <c:v>67185.201148986816</c:v>
                      </c:pt>
                      <c:pt idx="7799">
                        <c:v>68040.202125549316</c:v>
                      </c:pt>
                      <c:pt idx="7800">
                        <c:v>68012.871437072739</c:v>
                      </c:pt>
                      <c:pt idx="7801">
                        <c:v>68007.102272033677</c:v>
                      </c:pt>
                      <c:pt idx="7802">
                        <c:v>69168.848709106445</c:v>
                      </c:pt>
                      <c:pt idx="7803">
                        <c:v>69168.848770141602</c:v>
                      </c:pt>
                      <c:pt idx="7804">
                        <c:v>71088.513870239258</c:v>
                      </c:pt>
                      <c:pt idx="7805">
                        <c:v>69731.212478637695</c:v>
                      </c:pt>
                      <c:pt idx="7806">
                        <c:v>69731.212539672837</c:v>
                      </c:pt>
                      <c:pt idx="7807">
                        <c:v>69264.990371704087</c:v>
                      </c:pt>
                      <c:pt idx="7808">
                        <c:v>69198.300369262695</c:v>
                      </c:pt>
                      <c:pt idx="7809">
                        <c:v>67178.900650024414</c:v>
                      </c:pt>
                      <c:pt idx="7810">
                        <c:v>67178.90071105957</c:v>
                      </c:pt>
                      <c:pt idx="7811">
                        <c:v>67178.900650024414</c:v>
                      </c:pt>
                      <c:pt idx="7812">
                        <c:v>66579.294326782227</c:v>
                      </c:pt>
                      <c:pt idx="7813">
                        <c:v>66346.603775024414</c:v>
                      </c:pt>
                      <c:pt idx="7814">
                        <c:v>62393.798446655273</c:v>
                      </c:pt>
                      <c:pt idx="7815">
                        <c:v>66668.004959106445</c:v>
                      </c:pt>
                      <c:pt idx="7816">
                        <c:v>66668.004959106445</c:v>
                      </c:pt>
                      <c:pt idx="7817">
                        <c:v>68397.110427856445</c:v>
                      </c:pt>
                      <c:pt idx="7818">
                        <c:v>68398.409255981445</c:v>
                      </c:pt>
                      <c:pt idx="7819">
                        <c:v>68706.360427856445</c:v>
                      </c:pt>
                      <c:pt idx="7820">
                        <c:v>67209.588943481445</c:v>
                      </c:pt>
                      <c:pt idx="7821">
                        <c:v>67205.069900512695</c:v>
                      </c:pt>
                      <c:pt idx="7822">
                        <c:v>67205.069900512695</c:v>
                      </c:pt>
                      <c:pt idx="7823">
                        <c:v>70169.336502075195</c:v>
                      </c:pt>
                      <c:pt idx="7824">
                        <c:v>69990.266677856445</c:v>
                      </c:pt>
                      <c:pt idx="7825">
                        <c:v>68299.675979614258</c:v>
                      </c:pt>
                      <c:pt idx="7826">
                        <c:v>66657.72981262207</c:v>
                      </c:pt>
                      <c:pt idx="7827">
                        <c:v>66657.72981262207</c:v>
                      </c:pt>
                      <c:pt idx="7828">
                        <c:v>66649.72981262207</c:v>
                      </c:pt>
                      <c:pt idx="7829">
                        <c:v>65768.126663208008</c:v>
                      </c:pt>
                      <c:pt idx="7830">
                        <c:v>61058.857894897461</c:v>
                      </c:pt>
                      <c:pt idx="7831">
                        <c:v>61058.084457397461</c:v>
                      </c:pt>
                      <c:pt idx="7832">
                        <c:v>70429.473098754868</c:v>
                      </c:pt>
                      <c:pt idx="7833">
                        <c:v>70431.396194458008</c:v>
                      </c:pt>
                      <c:pt idx="7834">
                        <c:v>70431.396194458008</c:v>
                      </c:pt>
                      <c:pt idx="7835">
                        <c:v>70431.396194458008</c:v>
                      </c:pt>
                      <c:pt idx="7836">
                        <c:v>69813.291778564453</c:v>
                      </c:pt>
                      <c:pt idx="7837">
                        <c:v>69863.291900634766</c:v>
                      </c:pt>
                      <c:pt idx="7838">
                        <c:v>70361.291900634766</c:v>
                      </c:pt>
                      <c:pt idx="7839">
                        <c:v>70365.138092041016</c:v>
                      </c:pt>
                      <c:pt idx="7840">
                        <c:v>68792.478286743164</c:v>
                      </c:pt>
                      <c:pt idx="7841">
                        <c:v>56586.863815307617</c:v>
                      </c:pt>
                      <c:pt idx="7842">
                        <c:v>56586.863693237305</c:v>
                      </c:pt>
                      <c:pt idx="7843">
                        <c:v>67269.182693481445</c:v>
                      </c:pt>
                      <c:pt idx="7844">
                        <c:v>67269.182632446289</c:v>
                      </c:pt>
                      <c:pt idx="7845">
                        <c:v>68252.182632446289</c:v>
                      </c:pt>
                      <c:pt idx="7846">
                        <c:v>68252.182693481445</c:v>
                      </c:pt>
                      <c:pt idx="7847">
                        <c:v>69846.491302490234</c:v>
                      </c:pt>
                      <c:pt idx="7848">
                        <c:v>69551.991302490234</c:v>
                      </c:pt>
                      <c:pt idx="7849">
                        <c:v>68726.943542480469</c:v>
                      </c:pt>
                      <c:pt idx="7850">
                        <c:v>69356.943542480469</c:v>
                      </c:pt>
                      <c:pt idx="7851">
                        <c:v>70134.458679199219</c:v>
                      </c:pt>
                      <c:pt idx="7852">
                        <c:v>70134.458679199219</c:v>
                      </c:pt>
                      <c:pt idx="7853">
                        <c:v>69753.495666503906</c:v>
                      </c:pt>
                      <c:pt idx="7854">
                        <c:v>69553.495666503906</c:v>
                      </c:pt>
                      <c:pt idx="7855">
                        <c:v>69552.692932128906</c:v>
                      </c:pt>
                      <c:pt idx="7856">
                        <c:v>66183.538970947266</c:v>
                      </c:pt>
                      <c:pt idx="7857">
                        <c:v>67470.919097900376</c:v>
                      </c:pt>
                      <c:pt idx="7858">
                        <c:v>67730.919097900376</c:v>
                      </c:pt>
                      <c:pt idx="7859">
                        <c:v>70082.184158325195</c:v>
                      </c:pt>
                      <c:pt idx="7860">
                        <c:v>70089.260574340806</c:v>
                      </c:pt>
                      <c:pt idx="7861">
                        <c:v>70283.871810913086</c:v>
                      </c:pt>
                      <c:pt idx="7862">
                        <c:v>64556.068710327148</c:v>
                      </c:pt>
                      <c:pt idx="7863">
                        <c:v>64554.14567565918</c:v>
                      </c:pt>
                      <c:pt idx="7864">
                        <c:v>64552.77165222168</c:v>
                      </c:pt>
                      <c:pt idx="7865">
                        <c:v>62962.770980834961</c:v>
                      </c:pt>
                      <c:pt idx="7866">
                        <c:v>62838.447494506836</c:v>
                      </c:pt>
                      <c:pt idx="7867">
                        <c:v>62332.11247253418</c:v>
                      </c:pt>
                      <c:pt idx="7868">
                        <c:v>62335.95866394043</c:v>
                      </c:pt>
                      <c:pt idx="7869">
                        <c:v>62773.358444213867</c:v>
                      </c:pt>
                      <c:pt idx="7870">
                        <c:v>62690.958358764648</c:v>
                      </c:pt>
                      <c:pt idx="7871">
                        <c:v>63384.114120483398</c:v>
                      </c:pt>
                      <c:pt idx="7872">
                        <c:v>63669.448165893555</c:v>
                      </c:pt>
                      <c:pt idx="7873">
                        <c:v>63671.371200561523</c:v>
                      </c:pt>
                      <c:pt idx="7874">
                        <c:v>65437.784103393555</c:v>
                      </c:pt>
                      <c:pt idx="7875">
                        <c:v>65606.26139831543</c:v>
                      </c:pt>
                      <c:pt idx="7876">
                        <c:v>68740.754989624023</c:v>
                      </c:pt>
                      <c:pt idx="7877">
                        <c:v>66704.694168090806</c:v>
                      </c:pt>
                      <c:pt idx="7878">
                        <c:v>65193.693923950188</c:v>
                      </c:pt>
                      <c:pt idx="7879">
                        <c:v>71156.620971679688</c:v>
                      </c:pt>
                      <c:pt idx="7880">
                        <c:v>71104.466918945298</c:v>
                      </c:pt>
                      <c:pt idx="7881">
                        <c:v>71029.466918945298</c:v>
                      </c:pt>
                      <c:pt idx="7882">
                        <c:v>70627.790588378906</c:v>
                      </c:pt>
                      <c:pt idx="7883">
                        <c:v>69465.387512207031</c:v>
                      </c:pt>
                      <c:pt idx="7884">
                        <c:v>68631.557678222656</c:v>
                      </c:pt>
                      <c:pt idx="7885">
                        <c:v>68443.900451660156</c:v>
                      </c:pt>
                      <c:pt idx="7886">
                        <c:v>68365.823059082031</c:v>
                      </c:pt>
                      <c:pt idx="7887">
                        <c:v>67437.803039550781</c:v>
                      </c:pt>
                      <c:pt idx="7888">
                        <c:v>67414.601867675781</c:v>
                      </c:pt>
                      <c:pt idx="7889">
                        <c:v>66578.602355957031</c:v>
                      </c:pt>
                      <c:pt idx="7890">
                        <c:v>66547.602355957031</c:v>
                      </c:pt>
                      <c:pt idx="7891">
                        <c:v>67141.833068847656</c:v>
                      </c:pt>
                      <c:pt idx="7892">
                        <c:v>70520.554290771484</c:v>
                      </c:pt>
                      <c:pt idx="7893">
                        <c:v>65232.292587280273</c:v>
                      </c:pt>
                      <c:pt idx="7894">
                        <c:v>65232.292526245117</c:v>
                      </c:pt>
                      <c:pt idx="7895">
                        <c:v>65232.292526245117</c:v>
                      </c:pt>
                      <c:pt idx="7896">
                        <c:v>65950.191940307617</c:v>
                      </c:pt>
                      <c:pt idx="7897">
                        <c:v>65950.191940307617</c:v>
                      </c:pt>
                      <c:pt idx="7898">
                        <c:v>65950.191879272461</c:v>
                      </c:pt>
                      <c:pt idx="7899">
                        <c:v>66192.191940307617</c:v>
                      </c:pt>
                      <c:pt idx="7900">
                        <c:v>67187.281600952148</c:v>
                      </c:pt>
                      <c:pt idx="7901">
                        <c:v>66712.834823608398</c:v>
                      </c:pt>
                      <c:pt idx="7902">
                        <c:v>66660.911727905273</c:v>
                      </c:pt>
                      <c:pt idx="7903">
                        <c:v>66466.493698120117</c:v>
                      </c:pt>
                      <c:pt idx="7904">
                        <c:v>68901.323196411118</c:v>
                      </c:pt>
                      <c:pt idx="7905">
                        <c:v>70044.077835083008</c:v>
                      </c:pt>
                      <c:pt idx="7906">
                        <c:v>69469.231521606445</c:v>
                      </c:pt>
                      <c:pt idx="7907">
                        <c:v>69446.973953247056</c:v>
                      </c:pt>
                      <c:pt idx="7908">
                        <c:v>69446.973953247056</c:v>
                      </c:pt>
                      <c:pt idx="7909">
                        <c:v>69445.050857543945</c:v>
                      </c:pt>
                      <c:pt idx="7910">
                        <c:v>70373.805740356445</c:v>
                      </c:pt>
                      <c:pt idx="7911">
                        <c:v>70373.805740356445</c:v>
                      </c:pt>
                      <c:pt idx="7912">
                        <c:v>70369.959548950195</c:v>
                      </c:pt>
                      <c:pt idx="7913">
                        <c:v>70371.882644653306</c:v>
                      </c:pt>
                      <c:pt idx="7914">
                        <c:v>70141.936233520508</c:v>
                      </c:pt>
                      <c:pt idx="7915">
                        <c:v>70542.737014770508</c:v>
                      </c:pt>
                      <c:pt idx="7916">
                        <c:v>70540.813919067368</c:v>
                      </c:pt>
                      <c:pt idx="7917">
                        <c:v>58940.623641967773</c:v>
                      </c:pt>
                      <c:pt idx="7918">
                        <c:v>58940.623580932617</c:v>
                      </c:pt>
                      <c:pt idx="7919">
                        <c:v>58940.623580932617</c:v>
                      </c:pt>
                      <c:pt idx="7920">
                        <c:v>67271.955570220947</c:v>
                      </c:pt>
                      <c:pt idx="7921">
                        <c:v>67231.060977935791</c:v>
                      </c:pt>
                      <c:pt idx="7922">
                        <c:v>70168.681716918945</c:v>
                      </c:pt>
                      <c:pt idx="7923">
                        <c:v>69763.122161865234</c:v>
                      </c:pt>
                      <c:pt idx="7924">
                        <c:v>69946.122100830078</c:v>
                      </c:pt>
                      <c:pt idx="7925">
                        <c:v>69946.122039794922</c:v>
                      </c:pt>
                      <c:pt idx="7926">
                        <c:v>69251.000564575195</c:v>
                      </c:pt>
                      <c:pt idx="7927">
                        <c:v>69184.042190551758</c:v>
                      </c:pt>
                      <c:pt idx="7928">
                        <c:v>68078.413101196289</c:v>
                      </c:pt>
                      <c:pt idx="7929">
                        <c:v>68407.988845825195</c:v>
                      </c:pt>
                      <c:pt idx="7930">
                        <c:v>69381.500457763672</c:v>
                      </c:pt>
                      <c:pt idx="7931">
                        <c:v>70166.577911376953</c:v>
                      </c:pt>
                      <c:pt idx="7932">
                        <c:v>70980.253448486314</c:v>
                      </c:pt>
                      <c:pt idx="7933">
                        <c:v>70303.207305908203</c:v>
                      </c:pt>
                      <c:pt idx="7934">
                        <c:v>59424.492660522461</c:v>
                      </c:pt>
                      <c:pt idx="7935">
                        <c:v>59687.430160522461</c:v>
                      </c:pt>
                      <c:pt idx="7936">
                        <c:v>68836.706596374512</c:v>
                      </c:pt>
                      <c:pt idx="7937">
                        <c:v>68672.308670043945</c:v>
                      </c:pt>
                      <c:pt idx="7938">
                        <c:v>70472.470413208008</c:v>
                      </c:pt>
                      <c:pt idx="7939">
                        <c:v>69713.832595825195</c:v>
                      </c:pt>
                      <c:pt idx="7940">
                        <c:v>70211.470291137695</c:v>
                      </c:pt>
                      <c:pt idx="7941">
                        <c:v>69679.468338012695</c:v>
                      </c:pt>
                      <c:pt idx="7942">
                        <c:v>70050.468338012695</c:v>
                      </c:pt>
                      <c:pt idx="7943">
                        <c:v>70173.832595825195</c:v>
                      </c:pt>
                      <c:pt idx="7944">
                        <c:v>69782.031814575195</c:v>
                      </c:pt>
                      <c:pt idx="7945">
                        <c:v>71188.292373657227</c:v>
                      </c:pt>
                      <c:pt idx="7946">
                        <c:v>66471.513259887695</c:v>
                      </c:pt>
                      <c:pt idx="7947">
                        <c:v>57577.746566772461</c:v>
                      </c:pt>
                      <c:pt idx="7948">
                        <c:v>61211.307113647461</c:v>
                      </c:pt>
                      <c:pt idx="7949">
                        <c:v>61211.307235717773</c:v>
                      </c:pt>
                      <c:pt idx="7950">
                        <c:v>61215.596298217773</c:v>
                      </c:pt>
                      <c:pt idx="7951">
                        <c:v>62116.098190307617</c:v>
                      </c:pt>
                      <c:pt idx="7952">
                        <c:v>69140.882156372056</c:v>
                      </c:pt>
                      <c:pt idx="7953">
                        <c:v>69142.805252075195</c:v>
                      </c:pt>
                      <c:pt idx="7954">
                        <c:v>69962.909988403306</c:v>
                      </c:pt>
                      <c:pt idx="7955">
                        <c:v>71369.072052001953</c:v>
                      </c:pt>
                      <c:pt idx="7956">
                        <c:v>64615.360824584961</c:v>
                      </c:pt>
                      <c:pt idx="7957">
                        <c:v>64337.360885620117</c:v>
                      </c:pt>
                      <c:pt idx="7958">
                        <c:v>65198.715316772461</c:v>
                      </c:pt>
                      <c:pt idx="7959">
                        <c:v>65197.26725769043</c:v>
                      </c:pt>
                      <c:pt idx="7960">
                        <c:v>65197.26725769043</c:v>
                      </c:pt>
                      <c:pt idx="7961">
                        <c:v>70699.727523803711</c:v>
                      </c:pt>
                      <c:pt idx="7962">
                        <c:v>70702.473617553711</c:v>
                      </c:pt>
                      <c:pt idx="7963">
                        <c:v>70702.473617553711</c:v>
                      </c:pt>
                      <c:pt idx="7964">
                        <c:v>70568.499099731445</c:v>
                      </c:pt>
                      <c:pt idx="7965">
                        <c:v>70568.499099731445</c:v>
                      </c:pt>
                      <c:pt idx="7966">
                        <c:v>69729.308670043945</c:v>
                      </c:pt>
                      <c:pt idx="7967">
                        <c:v>65994.209274291992</c:v>
                      </c:pt>
                      <c:pt idx="7968">
                        <c:v>65990.363143920898</c:v>
                      </c:pt>
                      <c:pt idx="7969">
                        <c:v>70211.097839355469</c:v>
                      </c:pt>
                      <c:pt idx="7970">
                        <c:v>65638.670394897461</c:v>
                      </c:pt>
                      <c:pt idx="7971">
                        <c:v>69909.764633178711</c:v>
                      </c:pt>
                      <c:pt idx="7972">
                        <c:v>69063.381820678711</c:v>
                      </c:pt>
                      <c:pt idx="7973">
                        <c:v>69063.381820678711</c:v>
                      </c:pt>
                      <c:pt idx="7974">
                        <c:v>68504.756820678711</c:v>
                      </c:pt>
                      <c:pt idx="7975">
                        <c:v>68980.754867553711</c:v>
                      </c:pt>
                      <c:pt idx="7976">
                        <c:v>68836.501052856445</c:v>
                      </c:pt>
                      <c:pt idx="7977">
                        <c:v>68837.390213012695</c:v>
                      </c:pt>
                      <c:pt idx="7978">
                        <c:v>68837.390213012695</c:v>
                      </c:pt>
                      <c:pt idx="7979">
                        <c:v>68111.534744262695</c:v>
                      </c:pt>
                      <c:pt idx="7980">
                        <c:v>68631.273025512695</c:v>
                      </c:pt>
                      <c:pt idx="7981">
                        <c:v>68631.273025512695</c:v>
                      </c:pt>
                      <c:pt idx="7982">
                        <c:v>59038.242477416992</c:v>
                      </c:pt>
                      <c:pt idx="7983">
                        <c:v>65677.144149780273</c:v>
                      </c:pt>
                      <c:pt idx="7984">
                        <c:v>66068.944869995117</c:v>
                      </c:pt>
                      <c:pt idx="7985">
                        <c:v>65697.944869995117</c:v>
                      </c:pt>
                      <c:pt idx="7986">
                        <c:v>65697.944931030273</c:v>
                      </c:pt>
                      <c:pt idx="7987">
                        <c:v>65197.881454467773</c:v>
                      </c:pt>
                      <c:pt idx="7988">
                        <c:v>64934.280319213867</c:v>
                      </c:pt>
                      <c:pt idx="7989">
                        <c:v>64110.280868530273</c:v>
                      </c:pt>
                      <c:pt idx="7990">
                        <c:v>64110.280807495117</c:v>
                      </c:pt>
                      <c:pt idx="7991">
                        <c:v>64110.280807495117</c:v>
                      </c:pt>
                      <c:pt idx="7992">
                        <c:v>63726.692428588867</c:v>
                      </c:pt>
                      <c:pt idx="7993">
                        <c:v>63726.692489624023</c:v>
                      </c:pt>
                      <c:pt idx="7994">
                        <c:v>62871.328659057617</c:v>
                      </c:pt>
                      <c:pt idx="7995">
                        <c:v>62871.328720092773</c:v>
                      </c:pt>
                      <c:pt idx="7996">
                        <c:v>67755.824150085449</c:v>
                      </c:pt>
                      <c:pt idx="7997">
                        <c:v>70339.017532348618</c:v>
                      </c:pt>
                      <c:pt idx="7998">
                        <c:v>70337.094436645508</c:v>
                      </c:pt>
                      <c:pt idx="7999">
                        <c:v>70377.171340942368</c:v>
                      </c:pt>
                      <c:pt idx="8000">
                        <c:v>69031.546463012695</c:v>
                      </c:pt>
                      <c:pt idx="8001">
                        <c:v>69289.546463012695</c:v>
                      </c:pt>
                      <c:pt idx="8002">
                        <c:v>69289.546463012695</c:v>
                      </c:pt>
                      <c:pt idx="8003">
                        <c:v>69619.597244262695</c:v>
                      </c:pt>
                      <c:pt idx="8004">
                        <c:v>68117.364822387695</c:v>
                      </c:pt>
                      <c:pt idx="8005">
                        <c:v>68121.211013793945</c:v>
                      </c:pt>
                      <c:pt idx="8006">
                        <c:v>69059.749099731445</c:v>
                      </c:pt>
                      <c:pt idx="8007">
                        <c:v>69066.825881958008</c:v>
                      </c:pt>
                      <c:pt idx="8008">
                        <c:v>69062.979812622056</c:v>
                      </c:pt>
                      <c:pt idx="8009">
                        <c:v>68620.008285522461</c:v>
                      </c:pt>
                      <c:pt idx="8010">
                        <c:v>69603.010238647461</c:v>
                      </c:pt>
                      <c:pt idx="8011">
                        <c:v>69603.010238647461</c:v>
                      </c:pt>
                      <c:pt idx="8012">
                        <c:v>67494.805496215806</c:v>
                      </c:pt>
                      <c:pt idx="8013">
                        <c:v>66632.790008544922</c:v>
                      </c:pt>
                      <c:pt idx="8014">
                        <c:v>64920.989822387688</c:v>
                      </c:pt>
                      <c:pt idx="8015">
                        <c:v>65291.989822387688</c:v>
                      </c:pt>
                      <c:pt idx="8016">
                        <c:v>65590.989822387695</c:v>
                      </c:pt>
                      <c:pt idx="8017">
                        <c:v>65219.989883422844</c:v>
                      </c:pt>
                      <c:pt idx="8018">
                        <c:v>57338.079452514648</c:v>
                      </c:pt>
                      <c:pt idx="8019">
                        <c:v>57341.957321166992</c:v>
                      </c:pt>
                      <c:pt idx="8020">
                        <c:v>57347.111251831055</c:v>
                      </c:pt>
                      <c:pt idx="8021">
                        <c:v>57284.265060424805</c:v>
                      </c:pt>
                      <c:pt idx="8022">
                        <c:v>59998.887191772461</c:v>
                      </c:pt>
                      <c:pt idx="8023">
                        <c:v>65657.79508972168</c:v>
                      </c:pt>
                      <c:pt idx="8024">
                        <c:v>66402.789840698242</c:v>
                      </c:pt>
                      <c:pt idx="8025">
                        <c:v>66398.943832397461</c:v>
                      </c:pt>
                      <c:pt idx="8026">
                        <c:v>70372.862167358398</c:v>
                      </c:pt>
                      <c:pt idx="8027">
                        <c:v>69699.767562866196</c:v>
                      </c:pt>
                      <c:pt idx="8028">
                        <c:v>70154.259643554688</c:v>
                      </c:pt>
                      <c:pt idx="8029">
                        <c:v>69391.458923339844</c:v>
                      </c:pt>
                      <c:pt idx="8030">
                        <c:v>65109.826889038086</c:v>
                      </c:pt>
                      <c:pt idx="8031">
                        <c:v>64609.903854370117</c:v>
                      </c:pt>
                      <c:pt idx="8032">
                        <c:v>64606.057723999023</c:v>
                      </c:pt>
                      <c:pt idx="8033">
                        <c:v>69128.982406616211</c:v>
                      </c:pt>
                      <c:pt idx="8034">
                        <c:v>69128.982406616211</c:v>
                      </c:pt>
                      <c:pt idx="8035">
                        <c:v>69752.396469116211</c:v>
                      </c:pt>
                      <c:pt idx="8036">
                        <c:v>70250.396469116211</c:v>
                      </c:pt>
                      <c:pt idx="8037">
                        <c:v>70250.396469116211</c:v>
                      </c:pt>
                      <c:pt idx="8038">
                        <c:v>70250.396469116211</c:v>
                      </c:pt>
                      <c:pt idx="8039">
                        <c:v>70727.357009887695</c:v>
                      </c:pt>
                      <c:pt idx="8040">
                        <c:v>70724.476150512695</c:v>
                      </c:pt>
                      <c:pt idx="8041">
                        <c:v>69936.616775512695</c:v>
                      </c:pt>
                      <c:pt idx="8042">
                        <c:v>68389.975234985352</c:v>
                      </c:pt>
                      <c:pt idx="8043">
                        <c:v>70707.414154052734</c:v>
                      </c:pt>
                      <c:pt idx="8044">
                        <c:v>70302.080657958984</c:v>
                      </c:pt>
                      <c:pt idx="8045">
                        <c:v>65913.741744995117</c:v>
                      </c:pt>
                      <c:pt idx="8046">
                        <c:v>65913.741744995117</c:v>
                      </c:pt>
                      <c:pt idx="8047">
                        <c:v>66860.283187866211</c:v>
                      </c:pt>
                      <c:pt idx="8048">
                        <c:v>66160.283248901367</c:v>
                      </c:pt>
                      <c:pt idx="8049">
                        <c:v>66160.283248901367</c:v>
                      </c:pt>
                      <c:pt idx="8050">
                        <c:v>66364.147811889648</c:v>
                      </c:pt>
                      <c:pt idx="8051">
                        <c:v>66360.301620483398</c:v>
                      </c:pt>
                      <c:pt idx="8052">
                        <c:v>66308.37858581543</c:v>
                      </c:pt>
                      <c:pt idx="8053">
                        <c:v>69842.685623168945</c:v>
                      </c:pt>
                      <c:pt idx="8054">
                        <c:v>68522.837478637695</c:v>
                      </c:pt>
                      <c:pt idx="8055">
                        <c:v>69530.655960083008</c:v>
                      </c:pt>
                      <c:pt idx="8056">
                        <c:v>69476.809707641602</c:v>
                      </c:pt>
                      <c:pt idx="8057">
                        <c:v>66457.998168945298</c:v>
                      </c:pt>
                      <c:pt idx="8058">
                        <c:v>71468.464134216309</c:v>
                      </c:pt>
                      <c:pt idx="8059">
                        <c:v>72276.931907653809</c:v>
                      </c:pt>
                      <c:pt idx="8060">
                        <c:v>71523.977561950669</c:v>
                      </c:pt>
                      <c:pt idx="8061">
                        <c:v>71420.977561950669</c:v>
                      </c:pt>
                      <c:pt idx="8062">
                        <c:v>71068.901634216309</c:v>
                      </c:pt>
                      <c:pt idx="8063">
                        <c:v>70997.901390075669</c:v>
                      </c:pt>
                      <c:pt idx="8064">
                        <c:v>71003.670433044419</c:v>
                      </c:pt>
                      <c:pt idx="8065">
                        <c:v>70269.591087341309</c:v>
                      </c:pt>
                      <c:pt idx="8066">
                        <c:v>70347.513450622559</c:v>
                      </c:pt>
                      <c:pt idx="8067">
                        <c:v>70374.666870117188</c:v>
                      </c:pt>
                      <c:pt idx="8068">
                        <c:v>70275.066284179688</c:v>
                      </c:pt>
                      <c:pt idx="8069">
                        <c:v>70275.066284179688</c:v>
                      </c:pt>
                      <c:pt idx="8070">
                        <c:v>70226.465942382798</c:v>
                      </c:pt>
                      <c:pt idx="8071">
                        <c:v>69846.598022460938</c:v>
                      </c:pt>
                      <c:pt idx="8072">
                        <c:v>67369.158523559556</c:v>
                      </c:pt>
                      <c:pt idx="8073">
                        <c:v>67099.570388793945</c:v>
                      </c:pt>
                      <c:pt idx="8074">
                        <c:v>67099.570388793945</c:v>
                      </c:pt>
                      <c:pt idx="8075">
                        <c:v>66342.991592407227</c:v>
                      </c:pt>
                      <c:pt idx="8076">
                        <c:v>66057.822448730469</c:v>
                      </c:pt>
                      <c:pt idx="8077">
                        <c:v>66007.822326660156</c:v>
                      </c:pt>
                      <c:pt idx="8078">
                        <c:v>66007.822326660156</c:v>
                      </c:pt>
                      <c:pt idx="8079">
                        <c:v>66007.822326660156</c:v>
                      </c:pt>
                      <c:pt idx="8080">
                        <c:v>67028.861511230469</c:v>
                      </c:pt>
                      <c:pt idx="8081">
                        <c:v>67373.261901855469</c:v>
                      </c:pt>
                      <c:pt idx="8082">
                        <c:v>67211.661682128906</c:v>
                      </c:pt>
                      <c:pt idx="8083">
                        <c:v>67472.461120605469</c:v>
                      </c:pt>
                      <c:pt idx="8084">
                        <c:v>67472.461120605469</c:v>
                      </c:pt>
                      <c:pt idx="8085">
                        <c:v>67472.461120605469</c:v>
                      </c:pt>
                      <c:pt idx="8086">
                        <c:v>67659.461303710938</c:v>
                      </c:pt>
                      <c:pt idx="8087">
                        <c:v>68591.497756958008</c:v>
                      </c:pt>
                      <c:pt idx="8088">
                        <c:v>68593.420730590806</c:v>
                      </c:pt>
                      <c:pt idx="8089">
                        <c:v>68591.497756958008</c:v>
                      </c:pt>
                      <c:pt idx="8090">
                        <c:v>69363.503372192368</c:v>
                      </c:pt>
                      <c:pt idx="8091">
                        <c:v>68684.426345825195</c:v>
                      </c:pt>
                      <c:pt idx="8092">
                        <c:v>68684.426467895508</c:v>
                      </c:pt>
                      <c:pt idx="8093">
                        <c:v>68807.426467895508</c:v>
                      </c:pt>
                      <c:pt idx="8094">
                        <c:v>68812.100662231445</c:v>
                      </c:pt>
                      <c:pt idx="8095">
                        <c:v>68492.447525024414</c:v>
                      </c:pt>
                      <c:pt idx="8096">
                        <c:v>57633.055953979492</c:v>
                      </c:pt>
                      <c:pt idx="8097">
                        <c:v>57633.056015014648</c:v>
                      </c:pt>
                      <c:pt idx="8098">
                        <c:v>66670.180252075195</c:v>
                      </c:pt>
                      <c:pt idx="8099">
                        <c:v>66670.180191040039</c:v>
                      </c:pt>
                      <c:pt idx="8100">
                        <c:v>66670.180191040039</c:v>
                      </c:pt>
                      <c:pt idx="8101">
                        <c:v>66668.731948852539</c:v>
                      </c:pt>
                      <c:pt idx="8102">
                        <c:v>70113.95588684082</c:v>
                      </c:pt>
                      <c:pt idx="8103">
                        <c:v>68566.119705200195</c:v>
                      </c:pt>
                      <c:pt idx="8104">
                        <c:v>68566.119705200195</c:v>
                      </c:pt>
                      <c:pt idx="8105">
                        <c:v>68552.198684692368</c:v>
                      </c:pt>
                      <c:pt idx="8106">
                        <c:v>68554.121658325195</c:v>
                      </c:pt>
                      <c:pt idx="8107">
                        <c:v>68378.604080200195</c:v>
                      </c:pt>
                      <c:pt idx="8108">
                        <c:v>59275.872421264648</c:v>
                      </c:pt>
                      <c:pt idx="8109">
                        <c:v>58996.872360229492</c:v>
                      </c:pt>
                      <c:pt idx="8110">
                        <c:v>66305.352096557617</c:v>
                      </c:pt>
                      <c:pt idx="8111">
                        <c:v>66305.352157592773</c:v>
                      </c:pt>
                      <c:pt idx="8112">
                        <c:v>66900.051315307617</c:v>
                      </c:pt>
                      <c:pt idx="8113">
                        <c:v>66725.339920043945</c:v>
                      </c:pt>
                      <c:pt idx="8114">
                        <c:v>66725.339920043945</c:v>
                      </c:pt>
                      <c:pt idx="8115">
                        <c:v>68492.590896606445</c:v>
                      </c:pt>
                      <c:pt idx="8116">
                        <c:v>68492.590896606445</c:v>
                      </c:pt>
                      <c:pt idx="8117">
                        <c:v>60037.001327514648</c:v>
                      </c:pt>
                      <c:pt idx="8118">
                        <c:v>60037.001327514648</c:v>
                      </c:pt>
                      <c:pt idx="8119">
                        <c:v>59761.001266479492</c:v>
                      </c:pt>
                      <c:pt idx="8120">
                        <c:v>59761.001388549805</c:v>
                      </c:pt>
                      <c:pt idx="8121">
                        <c:v>59761.001266479492</c:v>
                      </c:pt>
                      <c:pt idx="8122">
                        <c:v>59761.243453979492</c:v>
                      </c:pt>
                      <c:pt idx="8123">
                        <c:v>59602.144149780273</c:v>
                      </c:pt>
                      <c:pt idx="8124">
                        <c:v>64200.472274780273</c:v>
                      </c:pt>
                      <c:pt idx="8125">
                        <c:v>63882.474105834961</c:v>
                      </c:pt>
                      <c:pt idx="8126">
                        <c:v>63933.440536499023</c:v>
                      </c:pt>
                      <c:pt idx="8127">
                        <c:v>63111.516525268555</c:v>
                      </c:pt>
                      <c:pt idx="8128">
                        <c:v>63113.43962097168</c:v>
                      </c:pt>
                      <c:pt idx="8129">
                        <c:v>66095.89567565918</c:v>
                      </c:pt>
                      <c:pt idx="8130">
                        <c:v>66093.972579956055</c:v>
                      </c:pt>
                      <c:pt idx="8131">
                        <c:v>70137.427032470703</c:v>
                      </c:pt>
                      <c:pt idx="8132">
                        <c:v>71974.914840698242</c:v>
                      </c:pt>
                      <c:pt idx="8133">
                        <c:v>71835.420486450195</c:v>
                      </c:pt>
                      <c:pt idx="8134">
                        <c:v>72072.420730590806</c:v>
                      </c:pt>
                      <c:pt idx="8135">
                        <c:v>72072.421218872056</c:v>
                      </c:pt>
                      <c:pt idx="8136">
                        <c:v>71609.620681762695</c:v>
                      </c:pt>
                      <c:pt idx="8137">
                        <c:v>71561.420486450195</c:v>
                      </c:pt>
                      <c:pt idx="8138">
                        <c:v>72003.547439575195</c:v>
                      </c:pt>
                      <c:pt idx="8139">
                        <c:v>71908.470046997056</c:v>
                      </c:pt>
                      <c:pt idx="8140">
                        <c:v>71667.466140747056</c:v>
                      </c:pt>
                      <c:pt idx="8141">
                        <c:v>71341.389236450195</c:v>
                      </c:pt>
                      <c:pt idx="8142">
                        <c:v>71068.76936340332</c:v>
                      </c:pt>
                      <c:pt idx="8143">
                        <c:v>71123.923904418945</c:v>
                      </c:pt>
                      <c:pt idx="8144">
                        <c:v>73129.255203247056</c:v>
                      </c:pt>
                      <c:pt idx="8145">
                        <c:v>70237.801589965806</c:v>
                      </c:pt>
                      <c:pt idx="8146">
                        <c:v>65758.620956420898</c:v>
                      </c:pt>
                      <c:pt idx="8147">
                        <c:v>69672.806701660156</c:v>
                      </c:pt>
                      <c:pt idx="8148">
                        <c:v>69670.883666992188</c:v>
                      </c:pt>
                      <c:pt idx="8149">
                        <c:v>70771.982971191406</c:v>
                      </c:pt>
                      <c:pt idx="8150">
                        <c:v>70771.982971191406</c:v>
                      </c:pt>
                      <c:pt idx="8151">
                        <c:v>70771.982971191406</c:v>
                      </c:pt>
                      <c:pt idx="8152">
                        <c:v>70141.982971191406</c:v>
                      </c:pt>
                      <c:pt idx="8153">
                        <c:v>70148.182983398438</c:v>
                      </c:pt>
                      <c:pt idx="8154">
                        <c:v>69066.182006835938</c:v>
                      </c:pt>
                      <c:pt idx="8155">
                        <c:v>68371.37939453125</c:v>
                      </c:pt>
                      <c:pt idx="8156">
                        <c:v>68097.30249023436</c:v>
                      </c:pt>
                      <c:pt idx="8157">
                        <c:v>68100.91772460936</c:v>
                      </c:pt>
                      <c:pt idx="8158">
                        <c:v>67925.99462890625</c:v>
                      </c:pt>
                      <c:pt idx="8159">
                        <c:v>67983.8408203125</c:v>
                      </c:pt>
                      <c:pt idx="8160">
                        <c:v>67977.994750976548</c:v>
                      </c:pt>
                      <c:pt idx="8161">
                        <c:v>66178.535751342773</c:v>
                      </c:pt>
                      <c:pt idx="8162">
                        <c:v>69423.134353637695</c:v>
                      </c:pt>
                      <c:pt idx="8163">
                        <c:v>70993.098114013672</c:v>
                      </c:pt>
                      <c:pt idx="8164">
                        <c:v>67912.409805297837</c:v>
                      </c:pt>
                      <c:pt idx="8165">
                        <c:v>67453.919021606445</c:v>
                      </c:pt>
                      <c:pt idx="8166">
                        <c:v>67779.029861450195</c:v>
                      </c:pt>
                      <c:pt idx="8167">
                        <c:v>66870.871597290039</c:v>
                      </c:pt>
                      <c:pt idx="8168">
                        <c:v>70454.289749145508</c:v>
                      </c:pt>
                      <c:pt idx="8169">
                        <c:v>69603.551177978516</c:v>
                      </c:pt>
                      <c:pt idx="8170">
                        <c:v>70930.629425048814</c:v>
                      </c:pt>
                      <c:pt idx="8171">
                        <c:v>71758.207794189453</c:v>
                      </c:pt>
                      <c:pt idx="8172">
                        <c:v>71204.160430908203</c:v>
                      </c:pt>
                      <c:pt idx="8173">
                        <c:v>57941.375045776367</c:v>
                      </c:pt>
                      <c:pt idx="8174">
                        <c:v>57311.987411499023</c:v>
                      </c:pt>
                      <c:pt idx="8175">
                        <c:v>57703.788070678711</c:v>
                      </c:pt>
                      <c:pt idx="8176">
                        <c:v>68033.655754089355</c:v>
                      </c:pt>
                      <c:pt idx="8177">
                        <c:v>69278.796524047837</c:v>
                      </c:pt>
                      <c:pt idx="8178">
                        <c:v>69755.178359985352</c:v>
                      </c:pt>
                      <c:pt idx="8179">
                        <c:v>70023.743240356445</c:v>
                      </c:pt>
                      <c:pt idx="8180">
                        <c:v>67035.223663330078</c:v>
                      </c:pt>
                      <c:pt idx="8181">
                        <c:v>66909.577178955078</c:v>
                      </c:pt>
                      <c:pt idx="8182">
                        <c:v>66909.577178955078</c:v>
                      </c:pt>
                      <c:pt idx="8183">
                        <c:v>66853.822692871094</c:v>
                      </c:pt>
                      <c:pt idx="8184">
                        <c:v>66853.822692871094</c:v>
                      </c:pt>
                      <c:pt idx="8185">
                        <c:v>66979.322692871094</c:v>
                      </c:pt>
                      <c:pt idx="8186">
                        <c:v>57534.606002807617</c:v>
                      </c:pt>
                      <c:pt idx="8187">
                        <c:v>57534.013168334961</c:v>
                      </c:pt>
                      <c:pt idx="8188">
                        <c:v>57534.281295776367</c:v>
                      </c:pt>
                      <c:pt idx="8189">
                        <c:v>64305.067977905273</c:v>
                      </c:pt>
                      <c:pt idx="8190">
                        <c:v>66623.596176147461</c:v>
                      </c:pt>
                      <c:pt idx="8191">
                        <c:v>66252.596237182617</c:v>
                      </c:pt>
                      <c:pt idx="8192">
                        <c:v>71689.440505981445</c:v>
                      </c:pt>
                      <c:pt idx="8193">
                        <c:v>70084.310516357422</c:v>
                      </c:pt>
                      <c:pt idx="8194">
                        <c:v>70084.310516357422</c:v>
                      </c:pt>
                      <c:pt idx="8195">
                        <c:v>67409.096267700195</c:v>
                      </c:pt>
                      <c:pt idx="8196">
                        <c:v>67339.512283325195</c:v>
                      </c:pt>
                      <c:pt idx="8197">
                        <c:v>67551.824295043945</c:v>
                      </c:pt>
                      <c:pt idx="8198">
                        <c:v>66682.682144165039</c:v>
                      </c:pt>
                      <c:pt idx="8199">
                        <c:v>71049.115753173814</c:v>
                      </c:pt>
                      <c:pt idx="8200">
                        <c:v>71054.692657470703</c:v>
                      </c:pt>
                      <c:pt idx="8201">
                        <c:v>71785.270294189453</c:v>
                      </c:pt>
                      <c:pt idx="8202">
                        <c:v>56615.712265014648</c:v>
                      </c:pt>
                      <c:pt idx="8203">
                        <c:v>58257.415512084961</c:v>
                      </c:pt>
                      <c:pt idx="8204">
                        <c:v>57862.060165405273</c:v>
                      </c:pt>
                      <c:pt idx="8205">
                        <c:v>58253.860824584961</c:v>
                      </c:pt>
                      <c:pt idx="8206">
                        <c:v>69368.486686706543</c:v>
                      </c:pt>
                      <c:pt idx="8207">
                        <c:v>69101.207595825195</c:v>
                      </c:pt>
                      <c:pt idx="8208">
                        <c:v>64835.395492553711</c:v>
                      </c:pt>
                      <c:pt idx="8209">
                        <c:v>65140.320541381836</c:v>
                      </c:pt>
                      <c:pt idx="8210">
                        <c:v>66352.544418334961</c:v>
                      </c:pt>
                      <c:pt idx="8211">
                        <c:v>66352.544479370117</c:v>
                      </c:pt>
                      <c:pt idx="8212">
                        <c:v>66354.467514038086</c:v>
                      </c:pt>
                      <c:pt idx="8213">
                        <c:v>66356.390548706055</c:v>
                      </c:pt>
                      <c:pt idx="8214">
                        <c:v>66358.31364440918</c:v>
                      </c:pt>
                      <c:pt idx="8215">
                        <c:v>66685.314559936523</c:v>
                      </c:pt>
                      <c:pt idx="8216">
                        <c:v>66406.16081237793</c:v>
                      </c:pt>
                      <c:pt idx="8217">
                        <c:v>65508.059310913086</c:v>
                      </c:pt>
                      <c:pt idx="8218">
                        <c:v>65114.335311889648</c:v>
                      </c:pt>
                      <c:pt idx="8219">
                        <c:v>65509.982223510742</c:v>
                      </c:pt>
                      <c:pt idx="8220">
                        <c:v>65508.05924987793</c:v>
                      </c:pt>
                      <c:pt idx="8221">
                        <c:v>65390.366806030273</c:v>
                      </c:pt>
                      <c:pt idx="8222">
                        <c:v>67578.947463989258</c:v>
                      </c:pt>
                      <c:pt idx="8223">
                        <c:v>69034.547073364258</c:v>
                      </c:pt>
                      <c:pt idx="8224">
                        <c:v>68096.068946838379</c:v>
                      </c:pt>
                      <c:pt idx="8225">
                        <c:v>71527.940994262695</c:v>
                      </c:pt>
                      <c:pt idx="8226">
                        <c:v>71136.140213012695</c:v>
                      </c:pt>
                      <c:pt idx="8227">
                        <c:v>71527.940994262695</c:v>
                      </c:pt>
                      <c:pt idx="8228">
                        <c:v>71527.940994262695</c:v>
                      </c:pt>
                      <c:pt idx="8229">
                        <c:v>71527.940994262695</c:v>
                      </c:pt>
                      <c:pt idx="8230">
                        <c:v>67081.187576293945</c:v>
                      </c:pt>
                      <c:pt idx="8231">
                        <c:v>58131.494674682617</c:v>
                      </c:pt>
                      <c:pt idx="8232">
                        <c:v>61161.062545776367</c:v>
                      </c:pt>
                      <c:pt idx="8233">
                        <c:v>61161.062545776367</c:v>
                      </c:pt>
                      <c:pt idx="8234">
                        <c:v>61161.062545776367</c:v>
                      </c:pt>
                      <c:pt idx="8235">
                        <c:v>61161.062545776367</c:v>
                      </c:pt>
                      <c:pt idx="8236">
                        <c:v>62797.295394897461</c:v>
                      </c:pt>
                      <c:pt idx="8237">
                        <c:v>69766.371902465806</c:v>
                      </c:pt>
                      <c:pt idx="8238">
                        <c:v>69063.354461669922</c:v>
                      </c:pt>
                      <c:pt idx="8239">
                        <c:v>67779.564529418945</c:v>
                      </c:pt>
                      <c:pt idx="8240">
                        <c:v>67779.564529418945</c:v>
                      </c:pt>
                      <c:pt idx="8241">
                        <c:v>67779.564468383789</c:v>
                      </c:pt>
                      <c:pt idx="8242">
                        <c:v>58043.134140014648</c:v>
                      </c:pt>
                      <c:pt idx="8243">
                        <c:v>58039.288497924805</c:v>
                      </c:pt>
                      <c:pt idx="8244">
                        <c:v>57694.841842651367</c:v>
                      </c:pt>
                      <c:pt idx="8245">
                        <c:v>57965.125045776367</c:v>
                      </c:pt>
                      <c:pt idx="8246">
                        <c:v>57965.124984741211</c:v>
                      </c:pt>
                      <c:pt idx="8247">
                        <c:v>57965.125045776367</c:v>
                      </c:pt>
                      <c:pt idx="8248">
                        <c:v>64130.328231811523</c:v>
                      </c:pt>
                      <c:pt idx="8249">
                        <c:v>66851.531112670898</c:v>
                      </c:pt>
                      <c:pt idx="8250">
                        <c:v>65938.449569702148</c:v>
                      </c:pt>
                      <c:pt idx="8251">
                        <c:v>70856.598495483398</c:v>
                      </c:pt>
                      <c:pt idx="8252">
                        <c:v>70119.460708618164</c:v>
                      </c:pt>
                      <c:pt idx="8253">
                        <c:v>70119.460708618164</c:v>
                      </c:pt>
                      <c:pt idx="8254">
                        <c:v>70119.460708618164</c:v>
                      </c:pt>
                      <c:pt idx="8255">
                        <c:v>70526.479202270508</c:v>
                      </c:pt>
                      <c:pt idx="8256">
                        <c:v>70328.250747680664</c:v>
                      </c:pt>
                      <c:pt idx="8257">
                        <c:v>70328.250747680664</c:v>
                      </c:pt>
                      <c:pt idx="8258">
                        <c:v>66875.678848266602</c:v>
                      </c:pt>
                      <c:pt idx="8259">
                        <c:v>66875.678909301758</c:v>
                      </c:pt>
                      <c:pt idx="8260">
                        <c:v>69644.317459106445</c:v>
                      </c:pt>
                      <c:pt idx="8261">
                        <c:v>69644.317459106445</c:v>
                      </c:pt>
                      <c:pt idx="8262">
                        <c:v>63407.223709106438</c:v>
                      </c:pt>
                      <c:pt idx="8263">
                        <c:v>63407.223709106438</c:v>
                      </c:pt>
                      <c:pt idx="8264">
                        <c:v>57199.375534057617</c:v>
                      </c:pt>
                      <c:pt idx="8265">
                        <c:v>56970.373641967773</c:v>
                      </c:pt>
                      <c:pt idx="8266">
                        <c:v>68627.657829284668</c:v>
                      </c:pt>
                      <c:pt idx="8267">
                        <c:v>70298.313552856445</c:v>
                      </c:pt>
                      <c:pt idx="8268">
                        <c:v>70302.159866333008</c:v>
                      </c:pt>
                      <c:pt idx="8269">
                        <c:v>70302.159866333008</c:v>
                      </c:pt>
                      <c:pt idx="8270">
                        <c:v>71221.974807739258</c:v>
                      </c:pt>
                      <c:pt idx="8271">
                        <c:v>71185.820877075195</c:v>
                      </c:pt>
                      <c:pt idx="8272">
                        <c:v>67415.755264282227</c:v>
                      </c:pt>
                      <c:pt idx="8273">
                        <c:v>67010.755264282227</c:v>
                      </c:pt>
                      <c:pt idx="8274">
                        <c:v>66017.784072875977</c:v>
                      </c:pt>
                      <c:pt idx="8275">
                        <c:v>66026.784255981445</c:v>
                      </c:pt>
                      <c:pt idx="8276">
                        <c:v>68238.971511840806</c:v>
                      </c:pt>
                      <c:pt idx="8277">
                        <c:v>68483.857254028306</c:v>
                      </c:pt>
                      <c:pt idx="8278">
                        <c:v>65645.962814331055</c:v>
                      </c:pt>
                      <c:pt idx="8279">
                        <c:v>65594.03971862793</c:v>
                      </c:pt>
                      <c:pt idx="8280">
                        <c:v>63202.701217651367</c:v>
                      </c:pt>
                      <c:pt idx="8281">
                        <c:v>63202.701217651367</c:v>
                      </c:pt>
                      <c:pt idx="8282">
                        <c:v>69886.276931762695</c:v>
                      </c:pt>
                      <c:pt idx="8283">
                        <c:v>70001.921356201172</c:v>
                      </c:pt>
                      <c:pt idx="8284">
                        <c:v>70001.921356201172</c:v>
                      </c:pt>
                      <c:pt idx="8285">
                        <c:v>67845.817459106445</c:v>
                      </c:pt>
                      <c:pt idx="8286">
                        <c:v>67779.127517700195</c:v>
                      </c:pt>
                      <c:pt idx="8287">
                        <c:v>66799.849136352539</c:v>
                      </c:pt>
                      <c:pt idx="8288">
                        <c:v>69522.658889770508</c:v>
                      </c:pt>
                      <c:pt idx="8289">
                        <c:v>70411.752716064453</c:v>
                      </c:pt>
                      <c:pt idx="8290">
                        <c:v>70544.928497314453</c:v>
                      </c:pt>
                      <c:pt idx="8291">
                        <c:v>70580.505157470703</c:v>
                      </c:pt>
                      <c:pt idx="8292">
                        <c:v>69939.458526611314</c:v>
                      </c:pt>
                      <c:pt idx="8293">
                        <c:v>58135.164535522461</c:v>
                      </c:pt>
                      <c:pt idx="8294">
                        <c:v>66163.563957214355</c:v>
                      </c:pt>
                      <c:pt idx="8295">
                        <c:v>66163.563957214355</c:v>
                      </c:pt>
                      <c:pt idx="8296">
                        <c:v>66157.79467010498</c:v>
                      </c:pt>
                      <c:pt idx="8297">
                        <c:v>69244.796463012695</c:v>
                      </c:pt>
                      <c:pt idx="8298">
                        <c:v>68860.906326293945</c:v>
                      </c:pt>
                      <c:pt idx="8299">
                        <c:v>68794.216384887695</c:v>
                      </c:pt>
                      <c:pt idx="8300">
                        <c:v>66368.956558227539</c:v>
                      </c:pt>
                      <c:pt idx="8301">
                        <c:v>69090.742752075195</c:v>
                      </c:pt>
                      <c:pt idx="8302">
                        <c:v>68300.532989501953</c:v>
                      </c:pt>
                      <c:pt idx="8303">
                        <c:v>69093.151153564453</c:v>
                      </c:pt>
                      <c:pt idx="8304">
                        <c:v>69533.021759033203</c:v>
                      </c:pt>
                      <c:pt idx="8305">
                        <c:v>70720.406524658203</c:v>
                      </c:pt>
                      <c:pt idx="8306">
                        <c:v>68897.360137939453</c:v>
                      </c:pt>
                      <c:pt idx="8307">
                        <c:v>58229.699752807617</c:v>
                      </c:pt>
                      <c:pt idx="8308">
                        <c:v>58311.494125366211</c:v>
                      </c:pt>
                      <c:pt idx="8309">
                        <c:v>58311.494125366211</c:v>
                      </c:pt>
                      <c:pt idx="8310">
                        <c:v>62244.817916870117</c:v>
                      </c:pt>
                      <c:pt idx="8311">
                        <c:v>68379.554069519043</c:v>
                      </c:pt>
                      <c:pt idx="8312">
                        <c:v>68317.542579650879</c:v>
                      </c:pt>
                      <c:pt idx="8313">
                        <c:v>68272.567237853989</c:v>
                      </c:pt>
                      <c:pt idx="8314">
                        <c:v>68324.567237853989</c:v>
                      </c:pt>
                      <c:pt idx="8315">
                        <c:v>68534.565284728989</c:v>
                      </c:pt>
                      <c:pt idx="8316">
                        <c:v>69368.492042541489</c:v>
                      </c:pt>
                      <c:pt idx="8317">
                        <c:v>68982.493995666489</c:v>
                      </c:pt>
                      <c:pt idx="8318">
                        <c:v>69502.415138244629</c:v>
                      </c:pt>
                      <c:pt idx="8319">
                        <c:v>69502.415138244629</c:v>
                      </c:pt>
                      <c:pt idx="8320">
                        <c:v>69674.928176879868</c:v>
                      </c:pt>
                      <c:pt idx="8321">
                        <c:v>69674.928298950195</c:v>
                      </c:pt>
                      <c:pt idx="8322">
                        <c:v>70659.855300903306</c:v>
                      </c:pt>
                      <c:pt idx="8323">
                        <c:v>71098.554641723618</c:v>
                      </c:pt>
                      <c:pt idx="8324">
                        <c:v>71046.954498291001</c:v>
                      </c:pt>
                      <c:pt idx="8325">
                        <c:v>71094.504547119141</c:v>
                      </c:pt>
                      <c:pt idx="8326">
                        <c:v>71093.002593994141</c:v>
                      </c:pt>
                      <c:pt idx="8327">
                        <c:v>67942.027557373047</c:v>
                      </c:pt>
                      <c:pt idx="8328">
                        <c:v>69913.407135009766</c:v>
                      </c:pt>
                      <c:pt idx="8329">
                        <c:v>71131.453674316406</c:v>
                      </c:pt>
                      <c:pt idx="8330">
                        <c:v>70899.453796386719</c:v>
                      </c:pt>
                      <c:pt idx="8331">
                        <c:v>70946.616271972656</c:v>
                      </c:pt>
                      <c:pt idx="8332">
                        <c:v>70944.693237304688</c:v>
                      </c:pt>
                      <c:pt idx="8333">
                        <c:v>70033.259338378906</c:v>
                      </c:pt>
                      <c:pt idx="8334">
                        <c:v>70571.062194824219</c:v>
                      </c:pt>
                      <c:pt idx="8335">
                        <c:v>70571.062194824219</c:v>
                      </c:pt>
                      <c:pt idx="8336">
                        <c:v>70681.062316894517</c:v>
                      </c:pt>
                      <c:pt idx="8337">
                        <c:v>70687.262329101548</c:v>
                      </c:pt>
                      <c:pt idx="8338">
                        <c:v>69919.63940429686</c:v>
                      </c:pt>
                      <c:pt idx="8339">
                        <c:v>69971.611694335938</c:v>
                      </c:pt>
                      <c:pt idx="8340">
                        <c:v>69967.765502929688</c:v>
                      </c:pt>
                      <c:pt idx="8341">
                        <c:v>65597.440994262695</c:v>
                      </c:pt>
                      <c:pt idx="8342">
                        <c:v>69543.650680541992</c:v>
                      </c:pt>
                      <c:pt idx="8343">
                        <c:v>57205.52067565918</c:v>
                      </c:pt>
                      <c:pt idx="8344">
                        <c:v>56902.52067565918</c:v>
                      </c:pt>
                      <c:pt idx="8345">
                        <c:v>57277.52067565918</c:v>
                      </c:pt>
                      <c:pt idx="8346">
                        <c:v>57286.285079956055</c:v>
                      </c:pt>
                      <c:pt idx="8347">
                        <c:v>57086.520706176758</c:v>
                      </c:pt>
                      <c:pt idx="8348">
                        <c:v>57441.38883972168</c:v>
                      </c:pt>
                      <c:pt idx="8349">
                        <c:v>58371.51969909668</c:v>
                      </c:pt>
                      <c:pt idx="8350">
                        <c:v>62339.049179077148</c:v>
                      </c:pt>
                      <c:pt idx="8351">
                        <c:v>68776.939010620117</c:v>
                      </c:pt>
                      <c:pt idx="8352">
                        <c:v>68776.939071655273</c:v>
                      </c:pt>
                      <c:pt idx="8353">
                        <c:v>68772.401351928711</c:v>
                      </c:pt>
                      <c:pt idx="8354">
                        <c:v>67029.654159545898</c:v>
                      </c:pt>
                      <c:pt idx="8355">
                        <c:v>67035.423446655273</c:v>
                      </c:pt>
                      <c:pt idx="8356">
                        <c:v>67029.654159545898</c:v>
                      </c:pt>
                      <c:pt idx="8357">
                        <c:v>69661.186843872056</c:v>
                      </c:pt>
                      <c:pt idx="8358">
                        <c:v>69362.261795043945</c:v>
                      </c:pt>
                      <c:pt idx="8359">
                        <c:v>69423.377410888672</c:v>
                      </c:pt>
                      <c:pt idx="8360">
                        <c:v>69767.300506591782</c:v>
                      </c:pt>
                      <c:pt idx="8361">
                        <c:v>69769.223602294922</c:v>
                      </c:pt>
                      <c:pt idx="8362">
                        <c:v>69764.423599243164</c:v>
                      </c:pt>
                      <c:pt idx="8363">
                        <c:v>69764.423599243164</c:v>
                      </c:pt>
                      <c:pt idx="8364">
                        <c:v>71468.304031372056</c:v>
                      </c:pt>
                      <c:pt idx="8365">
                        <c:v>71221.727005004868</c:v>
                      </c:pt>
                      <c:pt idx="8366">
                        <c:v>70396.125442504868</c:v>
                      </c:pt>
                      <c:pt idx="8367">
                        <c:v>70027.048538208008</c:v>
                      </c:pt>
                      <c:pt idx="8368">
                        <c:v>69623.971633911118</c:v>
                      </c:pt>
                      <c:pt idx="8369">
                        <c:v>69482.663894653306</c:v>
                      </c:pt>
                      <c:pt idx="8370">
                        <c:v>68673.205398559556</c:v>
                      </c:pt>
                      <c:pt idx="8371">
                        <c:v>68956.083328247056</c:v>
                      </c:pt>
                      <c:pt idx="8372">
                        <c:v>68896.797149658203</c:v>
                      </c:pt>
                      <c:pt idx="8373">
                        <c:v>68894.328399658203</c:v>
                      </c:pt>
                      <c:pt idx="8374">
                        <c:v>68894.328399658203</c:v>
                      </c:pt>
                      <c:pt idx="8375">
                        <c:v>58870.989608764648</c:v>
                      </c:pt>
                      <c:pt idx="8376">
                        <c:v>58870.989608764648</c:v>
                      </c:pt>
                      <c:pt idx="8377">
                        <c:v>58349.989669799805</c:v>
                      </c:pt>
                      <c:pt idx="8378">
                        <c:v>58939.489608764648</c:v>
                      </c:pt>
                      <c:pt idx="8379">
                        <c:v>58939.489608764648</c:v>
                      </c:pt>
                      <c:pt idx="8380">
                        <c:v>58939.489669799805</c:v>
                      </c:pt>
                      <c:pt idx="8381">
                        <c:v>58939.489669799805</c:v>
                      </c:pt>
                      <c:pt idx="8382">
                        <c:v>60066.658737182617</c:v>
                      </c:pt>
                      <c:pt idx="8383">
                        <c:v>66765.592330932617</c:v>
                      </c:pt>
                      <c:pt idx="8384">
                        <c:v>66765.592330932617</c:v>
                      </c:pt>
                      <c:pt idx="8385">
                        <c:v>66765.592391967773</c:v>
                      </c:pt>
                      <c:pt idx="8386">
                        <c:v>66230.764205932617</c:v>
                      </c:pt>
                      <c:pt idx="8387">
                        <c:v>70436.996658325195</c:v>
                      </c:pt>
                      <c:pt idx="8388">
                        <c:v>70436.996597290039</c:v>
                      </c:pt>
                      <c:pt idx="8389">
                        <c:v>69047.867263793945</c:v>
                      </c:pt>
                      <c:pt idx="8390">
                        <c:v>70091.317947387695</c:v>
                      </c:pt>
                      <c:pt idx="8391">
                        <c:v>70091.317947387695</c:v>
                      </c:pt>
                      <c:pt idx="8392">
                        <c:v>68832.582962036133</c:v>
                      </c:pt>
                      <c:pt idx="8393">
                        <c:v>69482.802139282227</c:v>
                      </c:pt>
                      <c:pt idx="8394">
                        <c:v>59039.272018432617</c:v>
                      </c:pt>
                      <c:pt idx="8395">
                        <c:v>58746.253402709961</c:v>
                      </c:pt>
                      <c:pt idx="8396">
                        <c:v>58746.253463745117</c:v>
                      </c:pt>
                      <c:pt idx="8397">
                        <c:v>58746.253402709961</c:v>
                      </c:pt>
                      <c:pt idx="8398">
                        <c:v>58746.253524780273</c:v>
                      </c:pt>
                      <c:pt idx="8399">
                        <c:v>70228.652938842773</c:v>
                      </c:pt>
                      <c:pt idx="8400">
                        <c:v>70316.975173950195</c:v>
                      </c:pt>
                      <c:pt idx="8401">
                        <c:v>70317.619705200195</c:v>
                      </c:pt>
                      <c:pt idx="8402">
                        <c:v>68832.685646057129</c:v>
                      </c:pt>
                      <c:pt idx="8403">
                        <c:v>68481.206031799316</c:v>
                      </c:pt>
                      <c:pt idx="8404">
                        <c:v>69547.132057189927</c:v>
                      </c:pt>
                      <c:pt idx="8405">
                        <c:v>68872.978248596177</c:v>
                      </c:pt>
                      <c:pt idx="8406">
                        <c:v>68600.822486877427</c:v>
                      </c:pt>
                      <c:pt idx="8407">
                        <c:v>68494.668678283677</c:v>
                      </c:pt>
                      <c:pt idx="8408">
                        <c:v>67651.99006652832</c:v>
                      </c:pt>
                      <c:pt idx="8409">
                        <c:v>67542.913162231445</c:v>
                      </c:pt>
                      <c:pt idx="8410">
                        <c:v>67419.913162231445</c:v>
                      </c:pt>
                      <c:pt idx="8411">
                        <c:v>67474.682327270508</c:v>
                      </c:pt>
                      <c:pt idx="8412">
                        <c:v>67471.588577270508</c:v>
                      </c:pt>
                      <c:pt idx="8413">
                        <c:v>67427.588699340806</c:v>
                      </c:pt>
                      <c:pt idx="8414">
                        <c:v>67497.819778442368</c:v>
                      </c:pt>
                      <c:pt idx="8415">
                        <c:v>67074.326919555664</c:v>
                      </c:pt>
                      <c:pt idx="8416">
                        <c:v>68470.670791625977</c:v>
                      </c:pt>
                      <c:pt idx="8417">
                        <c:v>69230.690017700195</c:v>
                      </c:pt>
                      <c:pt idx="8418">
                        <c:v>70154.396118164048</c:v>
                      </c:pt>
                      <c:pt idx="8419">
                        <c:v>69119.896118164048</c:v>
                      </c:pt>
                      <c:pt idx="8420">
                        <c:v>69117.973022460938</c:v>
                      </c:pt>
                      <c:pt idx="8421">
                        <c:v>70298.901687622056</c:v>
                      </c:pt>
                      <c:pt idx="8422">
                        <c:v>69439.679885864258</c:v>
                      </c:pt>
                      <c:pt idx="8423">
                        <c:v>59368.813034057617</c:v>
                      </c:pt>
                      <c:pt idx="8424">
                        <c:v>58814.812973022461</c:v>
                      </c:pt>
                      <c:pt idx="8425">
                        <c:v>58814.813034057617</c:v>
                      </c:pt>
                      <c:pt idx="8426">
                        <c:v>58814.813034057617</c:v>
                      </c:pt>
                      <c:pt idx="8427">
                        <c:v>58814.813095092773</c:v>
                      </c:pt>
                      <c:pt idx="8428">
                        <c:v>62135.932174682617</c:v>
                      </c:pt>
                      <c:pt idx="8429">
                        <c:v>62135.932235717773</c:v>
                      </c:pt>
                      <c:pt idx="8430">
                        <c:v>66215.715316772461</c:v>
                      </c:pt>
                      <c:pt idx="8431">
                        <c:v>66215.715377807617</c:v>
                      </c:pt>
                      <c:pt idx="8432">
                        <c:v>70041.397537231445</c:v>
                      </c:pt>
                      <c:pt idx="8433">
                        <c:v>69563.897781372056</c:v>
                      </c:pt>
                      <c:pt idx="8434">
                        <c:v>68833.395828247056</c:v>
                      </c:pt>
                      <c:pt idx="8435">
                        <c:v>69628.396804809556</c:v>
                      </c:pt>
                      <c:pt idx="8436">
                        <c:v>69663.974441528306</c:v>
                      </c:pt>
                      <c:pt idx="8437">
                        <c:v>69421.882766723633</c:v>
                      </c:pt>
                      <c:pt idx="8438">
                        <c:v>68521.953460693345</c:v>
                      </c:pt>
                      <c:pt idx="8439">
                        <c:v>67719.106658935547</c:v>
                      </c:pt>
                      <c:pt idx="8440">
                        <c:v>70890.291580200195</c:v>
                      </c:pt>
                      <c:pt idx="8441">
                        <c:v>71425.368484497056</c:v>
                      </c:pt>
                      <c:pt idx="8442">
                        <c:v>71424.091583251953</c:v>
                      </c:pt>
                      <c:pt idx="8443">
                        <c:v>71426.014678955064</c:v>
                      </c:pt>
                      <c:pt idx="8444">
                        <c:v>71430.279205322266</c:v>
                      </c:pt>
                      <c:pt idx="8445">
                        <c:v>71385.202056884766</c:v>
                      </c:pt>
                      <c:pt idx="8446">
                        <c:v>65978.379409790039</c:v>
                      </c:pt>
                      <c:pt idx="8447">
                        <c:v>67802.080520629868</c:v>
                      </c:pt>
                      <c:pt idx="8448">
                        <c:v>68397.102615356445</c:v>
                      </c:pt>
                      <c:pt idx="8449">
                        <c:v>68684.770462036133</c:v>
                      </c:pt>
                      <c:pt idx="8450">
                        <c:v>68263.56575012207</c:v>
                      </c:pt>
                      <c:pt idx="8451">
                        <c:v>68264.488723754883</c:v>
                      </c:pt>
                      <c:pt idx="8452">
                        <c:v>69681.983474731445</c:v>
                      </c:pt>
                      <c:pt idx="8453">
                        <c:v>69680.060501098618</c:v>
                      </c:pt>
                      <c:pt idx="8454">
                        <c:v>69685.983840942368</c:v>
                      </c:pt>
                      <c:pt idx="8455">
                        <c:v>69326.691482543945</c:v>
                      </c:pt>
                      <c:pt idx="8456">
                        <c:v>58253.988693237305</c:v>
                      </c:pt>
                      <c:pt idx="8457">
                        <c:v>58253.988632202148</c:v>
                      </c:pt>
                      <c:pt idx="8458">
                        <c:v>66805.663558959961</c:v>
                      </c:pt>
                      <c:pt idx="8459">
                        <c:v>66805.663681030273</c:v>
                      </c:pt>
                      <c:pt idx="8460">
                        <c:v>67007.587448120117</c:v>
                      </c:pt>
                      <c:pt idx="8461">
                        <c:v>67201.270065307617</c:v>
                      </c:pt>
                      <c:pt idx="8462">
                        <c:v>69179.071365356445</c:v>
                      </c:pt>
                      <c:pt idx="8463">
                        <c:v>71721.504669189453</c:v>
                      </c:pt>
                      <c:pt idx="8464">
                        <c:v>60032.480819702148</c:v>
                      </c:pt>
                      <c:pt idx="8465">
                        <c:v>60032.480880737305</c:v>
                      </c:pt>
                      <c:pt idx="8466">
                        <c:v>59640.680038452148</c:v>
                      </c:pt>
                      <c:pt idx="8467">
                        <c:v>58807.648788452148</c:v>
                      </c:pt>
                      <c:pt idx="8468">
                        <c:v>58807.648788452148</c:v>
                      </c:pt>
                      <c:pt idx="8469">
                        <c:v>58807.648788452148</c:v>
                      </c:pt>
                      <c:pt idx="8470">
                        <c:v>58807.648727416992</c:v>
                      </c:pt>
                      <c:pt idx="8471">
                        <c:v>65553.868209838867</c:v>
                      </c:pt>
                      <c:pt idx="8472">
                        <c:v>65553.868209838867</c:v>
                      </c:pt>
                      <c:pt idx="8473">
                        <c:v>65945.912155151367</c:v>
                      </c:pt>
                      <c:pt idx="8474">
                        <c:v>66207.912155151367</c:v>
                      </c:pt>
                      <c:pt idx="8475">
                        <c:v>66207.912155151367</c:v>
                      </c:pt>
                      <c:pt idx="8476">
                        <c:v>68774.275871276855</c:v>
                      </c:pt>
                      <c:pt idx="8477">
                        <c:v>70223.663162231445</c:v>
                      </c:pt>
                      <c:pt idx="8478">
                        <c:v>70649.863357543945</c:v>
                      </c:pt>
                      <c:pt idx="8479">
                        <c:v>70651.786453247056</c:v>
                      </c:pt>
                      <c:pt idx="8480">
                        <c:v>71215.634353637695</c:v>
                      </c:pt>
                      <c:pt idx="8481">
                        <c:v>71215.634353637695</c:v>
                      </c:pt>
                      <c:pt idx="8482">
                        <c:v>71219.480300903306</c:v>
                      </c:pt>
                      <c:pt idx="8483">
                        <c:v>71387.157546997056</c:v>
                      </c:pt>
                      <c:pt idx="8484">
                        <c:v>71003.080398559556</c:v>
                      </c:pt>
                      <c:pt idx="8485">
                        <c:v>70297.414627075195</c:v>
                      </c:pt>
                      <c:pt idx="8486">
                        <c:v>70491.414627075195</c:v>
                      </c:pt>
                      <c:pt idx="8487">
                        <c:v>70496.097976684556</c:v>
                      </c:pt>
                      <c:pt idx="8488">
                        <c:v>70403.343582153306</c:v>
                      </c:pt>
                      <c:pt idx="8489">
                        <c:v>70274.572586059556</c:v>
                      </c:pt>
                      <c:pt idx="8490">
                        <c:v>69807.648269653306</c:v>
                      </c:pt>
                      <c:pt idx="8491">
                        <c:v>69471.828689575195</c:v>
                      </c:pt>
                      <c:pt idx="8492">
                        <c:v>68893.023406982422</c:v>
                      </c:pt>
                      <c:pt idx="8493">
                        <c:v>68522.023406982422</c:v>
                      </c:pt>
                      <c:pt idx="8494">
                        <c:v>68924.613983154282</c:v>
                      </c:pt>
                      <c:pt idx="8495">
                        <c:v>68726.690887451172</c:v>
                      </c:pt>
                      <c:pt idx="8496">
                        <c:v>68728.613983154282</c:v>
                      </c:pt>
                      <c:pt idx="8497">
                        <c:v>68679.690887451172</c:v>
                      </c:pt>
                      <c:pt idx="8498">
                        <c:v>68582.690887451172</c:v>
                      </c:pt>
                      <c:pt idx="8499">
                        <c:v>68726.690887451172</c:v>
                      </c:pt>
                      <c:pt idx="8500">
                        <c:v>68724.767791748032</c:v>
                      </c:pt>
                      <c:pt idx="8501">
                        <c:v>69512.473602294922</c:v>
                      </c:pt>
                      <c:pt idx="8502">
                        <c:v>69503.396697998032</c:v>
                      </c:pt>
                      <c:pt idx="8503">
                        <c:v>70320.474578857422</c:v>
                      </c:pt>
                      <c:pt idx="8504">
                        <c:v>70329.474578857422</c:v>
                      </c:pt>
                      <c:pt idx="8505">
                        <c:v>69562.673553466782</c:v>
                      </c:pt>
                      <c:pt idx="8506">
                        <c:v>58648.826705932617</c:v>
                      </c:pt>
                      <c:pt idx="8507">
                        <c:v>66903.650894165025</c:v>
                      </c:pt>
                      <c:pt idx="8508">
                        <c:v>66781.992370605469</c:v>
                      </c:pt>
                      <c:pt idx="8509">
                        <c:v>66731.992248535156</c:v>
                      </c:pt>
                      <c:pt idx="8510">
                        <c:v>67017.328186035156</c:v>
                      </c:pt>
                      <c:pt idx="8511">
                        <c:v>67017.328186035156</c:v>
                      </c:pt>
                      <c:pt idx="8512">
                        <c:v>66033.073425292969</c:v>
                      </c:pt>
                      <c:pt idx="8513">
                        <c:v>66037.073425292969</c:v>
                      </c:pt>
                      <c:pt idx="8514">
                        <c:v>66046.073669433579</c:v>
                      </c:pt>
                      <c:pt idx="8515">
                        <c:v>65034.473571777336</c:v>
                      </c:pt>
                      <c:pt idx="8516">
                        <c:v>64739.873291015618</c:v>
                      </c:pt>
                      <c:pt idx="8517">
                        <c:v>65036.052185058586</c:v>
                      </c:pt>
                      <c:pt idx="8518">
                        <c:v>66552.425170898438</c:v>
                      </c:pt>
                      <c:pt idx="8519">
                        <c:v>66552.425170898438</c:v>
                      </c:pt>
                      <c:pt idx="8520">
                        <c:v>66652.025207519531</c:v>
                      </c:pt>
                      <c:pt idx="8521">
                        <c:v>67761.985229492188</c:v>
                      </c:pt>
                      <c:pt idx="8522">
                        <c:v>70939.760940551758</c:v>
                      </c:pt>
                      <c:pt idx="8523">
                        <c:v>70937.837844848618</c:v>
                      </c:pt>
                      <c:pt idx="8524">
                        <c:v>70279.170379638672</c:v>
                      </c:pt>
                      <c:pt idx="8525">
                        <c:v>70652.093475341782</c:v>
                      </c:pt>
                      <c:pt idx="8526">
                        <c:v>70262.336761474595</c:v>
                      </c:pt>
                      <c:pt idx="8527">
                        <c:v>70066.673477172837</c:v>
                      </c:pt>
                      <c:pt idx="8528">
                        <c:v>70438.450698852525</c:v>
                      </c:pt>
                      <c:pt idx="8529">
                        <c:v>70440.373916625977</c:v>
                      </c:pt>
                      <c:pt idx="8530">
                        <c:v>71848.250320434556</c:v>
                      </c:pt>
                      <c:pt idx="8531">
                        <c:v>71847.464309692368</c:v>
                      </c:pt>
                      <c:pt idx="8532">
                        <c:v>71576.362747192368</c:v>
                      </c:pt>
                      <c:pt idx="8533">
                        <c:v>71186.485061645508</c:v>
                      </c:pt>
                      <c:pt idx="8534">
                        <c:v>70755.977371215806</c:v>
                      </c:pt>
                      <c:pt idx="8535">
                        <c:v>70799.323684692368</c:v>
                      </c:pt>
                      <c:pt idx="8536">
                        <c:v>70167.402420043945</c:v>
                      </c:pt>
                      <c:pt idx="8537">
                        <c:v>69051.674392700195</c:v>
                      </c:pt>
                      <c:pt idx="8538">
                        <c:v>68866.773513793945</c:v>
                      </c:pt>
                      <c:pt idx="8539">
                        <c:v>70370.245346069336</c:v>
                      </c:pt>
                      <c:pt idx="8540">
                        <c:v>70370.245346069336</c:v>
                      </c:pt>
                      <c:pt idx="8541">
                        <c:v>56503.113754272461</c:v>
                      </c:pt>
                      <c:pt idx="8542">
                        <c:v>56805.780563354492</c:v>
                      </c:pt>
                      <c:pt idx="8543">
                        <c:v>56805.780624389648</c:v>
                      </c:pt>
                      <c:pt idx="8544">
                        <c:v>56656.380722045898</c:v>
                      </c:pt>
                      <c:pt idx="8545">
                        <c:v>56503.780563354492</c:v>
                      </c:pt>
                      <c:pt idx="8546">
                        <c:v>67084.01921081543</c:v>
                      </c:pt>
                      <c:pt idx="8547">
                        <c:v>67084.01921081543</c:v>
                      </c:pt>
                      <c:pt idx="8548">
                        <c:v>66222.581527709961</c:v>
                      </c:pt>
                      <c:pt idx="8549">
                        <c:v>65724.581588745117</c:v>
                      </c:pt>
                      <c:pt idx="8550">
                        <c:v>64967.121688842773</c:v>
                      </c:pt>
                      <c:pt idx="8551">
                        <c:v>65133.836532592773</c:v>
                      </c:pt>
                      <c:pt idx="8552">
                        <c:v>68513.811004638672</c:v>
                      </c:pt>
                      <c:pt idx="8553">
                        <c:v>68466.239089965806</c:v>
                      </c:pt>
                      <c:pt idx="8554">
                        <c:v>70234.565444946289</c:v>
                      </c:pt>
                      <c:pt idx="8555">
                        <c:v>70691.565444946289</c:v>
                      </c:pt>
                      <c:pt idx="8556">
                        <c:v>68639.684097290039</c:v>
                      </c:pt>
                      <c:pt idx="8557">
                        <c:v>68132.006607055664</c:v>
                      </c:pt>
                      <c:pt idx="8558">
                        <c:v>69956.810806274414</c:v>
                      </c:pt>
                      <c:pt idx="8559">
                        <c:v>70628.93489074707</c:v>
                      </c:pt>
                      <c:pt idx="8560">
                        <c:v>69809.08625793457</c:v>
                      </c:pt>
                      <c:pt idx="8561">
                        <c:v>70700.98811340332</c:v>
                      </c:pt>
                      <c:pt idx="8562">
                        <c:v>70173.83430480957</c:v>
                      </c:pt>
                      <c:pt idx="8563">
                        <c:v>69940.98616027832</c:v>
                      </c:pt>
                      <c:pt idx="8564">
                        <c:v>69571.909255981445</c:v>
                      </c:pt>
                      <c:pt idx="8565">
                        <c:v>69148.985794067383</c:v>
                      </c:pt>
                      <c:pt idx="8566">
                        <c:v>68813.586990356445</c:v>
                      </c:pt>
                      <c:pt idx="8567">
                        <c:v>69482.856643676758</c:v>
                      </c:pt>
                      <c:pt idx="8568">
                        <c:v>69929.797256469727</c:v>
                      </c:pt>
                      <c:pt idx="8569">
                        <c:v>69929.797256469727</c:v>
                      </c:pt>
                      <c:pt idx="8570">
                        <c:v>70298.847061157227</c:v>
                      </c:pt>
                      <c:pt idx="8571">
                        <c:v>69333.275772094727</c:v>
                      </c:pt>
                      <c:pt idx="8572">
                        <c:v>69333.275772094727</c:v>
                      </c:pt>
                      <c:pt idx="8573">
                        <c:v>69210.275772094727</c:v>
                      </c:pt>
                      <c:pt idx="8574">
                        <c:v>70514.01408386229</c:v>
                      </c:pt>
                      <c:pt idx="8575">
                        <c:v>71440.714187622056</c:v>
                      </c:pt>
                      <c:pt idx="8576">
                        <c:v>71442.637283325195</c:v>
                      </c:pt>
                      <c:pt idx="8577">
                        <c:v>71446.483474731445</c:v>
                      </c:pt>
                      <c:pt idx="8578">
                        <c:v>71446.483474731445</c:v>
                      </c:pt>
                      <c:pt idx="8579">
                        <c:v>71441.679519653306</c:v>
                      </c:pt>
                      <c:pt idx="8580">
                        <c:v>71443.602615356445</c:v>
                      </c:pt>
                      <c:pt idx="8581">
                        <c:v>71091.371902465806</c:v>
                      </c:pt>
                      <c:pt idx="8582">
                        <c:v>70337.686492919922</c:v>
                      </c:pt>
                      <c:pt idx="8583">
                        <c:v>70339.609588623032</c:v>
                      </c:pt>
                      <c:pt idx="8584">
                        <c:v>70338.757781982422</c:v>
                      </c:pt>
                      <c:pt idx="8585">
                        <c:v>70340.680877685532</c:v>
                      </c:pt>
                      <c:pt idx="8586">
                        <c:v>70338.757781982422</c:v>
                      </c:pt>
                      <c:pt idx="8587">
                        <c:v>70341.638641357422</c:v>
                      </c:pt>
                      <c:pt idx="8588">
                        <c:v>69064.914764404282</c:v>
                      </c:pt>
                      <c:pt idx="8589">
                        <c:v>68695.837860107422</c:v>
                      </c:pt>
                      <c:pt idx="8590">
                        <c:v>68574.760955810532</c:v>
                      </c:pt>
                      <c:pt idx="8591">
                        <c:v>68572.837982177734</c:v>
                      </c:pt>
                      <c:pt idx="8592">
                        <c:v>68695.837982177734</c:v>
                      </c:pt>
                      <c:pt idx="8593">
                        <c:v>68324.838104248032</c:v>
                      </c:pt>
                      <c:pt idx="8594">
                        <c:v>56598.007186889648</c:v>
                      </c:pt>
                      <c:pt idx="8595">
                        <c:v>56598.007186889648</c:v>
                      </c:pt>
                      <c:pt idx="8596">
                        <c:v>56279.507186889648</c:v>
                      </c:pt>
                      <c:pt idx="8597">
                        <c:v>68697.858718872056</c:v>
                      </c:pt>
                      <c:pt idx="8598">
                        <c:v>68701.560134887695</c:v>
                      </c:pt>
                      <c:pt idx="8599">
                        <c:v>69091.690017700195</c:v>
                      </c:pt>
                      <c:pt idx="8600">
                        <c:v>69421.809524536118</c:v>
                      </c:pt>
                      <c:pt idx="8601">
                        <c:v>70377.641677856445</c:v>
                      </c:pt>
                      <c:pt idx="8602">
                        <c:v>70375.718704223618</c:v>
                      </c:pt>
                      <c:pt idx="8603">
                        <c:v>70377.641921997056</c:v>
                      </c:pt>
                      <c:pt idx="8604">
                        <c:v>70321.949356079102</c:v>
                      </c:pt>
                      <c:pt idx="8605">
                        <c:v>58807.801071166992</c:v>
                      </c:pt>
                      <c:pt idx="8606">
                        <c:v>65248.947799682617</c:v>
                      </c:pt>
                      <c:pt idx="8607">
                        <c:v>64857.146957397461</c:v>
                      </c:pt>
                      <c:pt idx="8608">
                        <c:v>64857.146957397461</c:v>
                      </c:pt>
                      <c:pt idx="8609">
                        <c:v>65395.734970092773</c:v>
                      </c:pt>
                      <c:pt idx="8610">
                        <c:v>68550.941482543945</c:v>
                      </c:pt>
                      <c:pt idx="8611">
                        <c:v>68289.941482543945</c:v>
                      </c:pt>
                      <c:pt idx="8612">
                        <c:v>66663.694534301758</c:v>
                      </c:pt>
                      <c:pt idx="8613">
                        <c:v>67105.772293090806</c:v>
                      </c:pt>
                      <c:pt idx="8614">
                        <c:v>69247.725708007798</c:v>
                      </c:pt>
                      <c:pt idx="8615">
                        <c:v>69160.724975585938</c:v>
                      </c:pt>
                      <c:pt idx="8616">
                        <c:v>68999.148803710938</c:v>
                      </c:pt>
                      <c:pt idx="8617">
                        <c:v>69278.44792175293</c:v>
                      </c:pt>
                      <c:pt idx="8618">
                        <c:v>69664.77018737793</c:v>
                      </c:pt>
                      <c:pt idx="8619">
                        <c:v>69984.34953308104</c:v>
                      </c:pt>
                      <c:pt idx="8620">
                        <c:v>70729.19474792479</c:v>
                      </c:pt>
                      <c:pt idx="8621">
                        <c:v>71695.581420898438</c:v>
                      </c:pt>
                      <c:pt idx="8622">
                        <c:v>71775.928100585938</c:v>
                      </c:pt>
                      <c:pt idx="8623">
                        <c:v>71788.474197387695</c:v>
                      </c:pt>
                      <c:pt idx="8624">
                        <c:v>71929.228591918945</c:v>
                      </c:pt>
                      <c:pt idx="8625">
                        <c:v>57720.172409057617</c:v>
                      </c:pt>
                      <c:pt idx="8626">
                        <c:v>57720.054794311523</c:v>
                      </c:pt>
                      <c:pt idx="8627">
                        <c:v>71399.832885742188</c:v>
                      </c:pt>
                      <c:pt idx="8628">
                        <c:v>71505.684783935532</c:v>
                      </c:pt>
                      <c:pt idx="8629">
                        <c:v>70156.761688232422</c:v>
                      </c:pt>
                      <c:pt idx="8630">
                        <c:v>70982.685760498032</c:v>
                      </c:pt>
                      <c:pt idx="8631">
                        <c:v>70980.762664794922</c:v>
                      </c:pt>
                      <c:pt idx="8632">
                        <c:v>70144.761688232422</c:v>
                      </c:pt>
                      <c:pt idx="8633">
                        <c:v>70144.761688232422</c:v>
                      </c:pt>
                      <c:pt idx="8634">
                        <c:v>70145.832977294922</c:v>
                      </c:pt>
                      <c:pt idx="8635">
                        <c:v>70147.756072998032</c:v>
                      </c:pt>
                      <c:pt idx="8636">
                        <c:v>70147.890594482422</c:v>
                      </c:pt>
                      <c:pt idx="8637">
                        <c:v>70178.890838623032</c:v>
                      </c:pt>
                      <c:pt idx="8638">
                        <c:v>70178.890838623032</c:v>
                      </c:pt>
                      <c:pt idx="8639">
                        <c:v>67099.898635864258</c:v>
                      </c:pt>
                      <c:pt idx="8640">
                        <c:v>59740.390243530273</c:v>
                      </c:pt>
                      <c:pt idx="8641">
                        <c:v>67927.096817016602</c:v>
                      </c:pt>
                      <c:pt idx="8642">
                        <c:v>70100.471755981445</c:v>
                      </c:pt>
                      <c:pt idx="8643">
                        <c:v>70041.298049926758</c:v>
                      </c:pt>
                      <c:pt idx="8644">
                        <c:v>66694.115753173828</c:v>
                      </c:pt>
                      <c:pt idx="8645">
                        <c:v>66323.773956298828</c:v>
                      </c:pt>
                      <c:pt idx="8646">
                        <c:v>66883.774932861328</c:v>
                      </c:pt>
                      <c:pt idx="8647">
                        <c:v>67441.776885986328</c:v>
                      </c:pt>
                      <c:pt idx="8648">
                        <c:v>66722.371032714844</c:v>
                      </c:pt>
                      <c:pt idx="8649">
                        <c:v>66845.371032714844</c:v>
                      </c:pt>
                      <c:pt idx="8650">
                        <c:v>66845.371032714844</c:v>
                      </c:pt>
                      <c:pt idx="8651">
                        <c:v>66845.371032714844</c:v>
                      </c:pt>
                      <c:pt idx="8652">
                        <c:v>65841.429397583008</c:v>
                      </c:pt>
                      <c:pt idx="8653">
                        <c:v>59068.452682495117</c:v>
                      </c:pt>
                      <c:pt idx="8654">
                        <c:v>59068.452743530273</c:v>
                      </c:pt>
                      <c:pt idx="8655">
                        <c:v>64607.32878112793</c:v>
                      </c:pt>
                      <c:pt idx="8656">
                        <c:v>64214.49089050293</c:v>
                      </c:pt>
                      <c:pt idx="8657">
                        <c:v>71293.101394653306</c:v>
                      </c:pt>
                      <c:pt idx="8658">
                        <c:v>67803.197784423828</c:v>
                      </c:pt>
                      <c:pt idx="8659">
                        <c:v>67279.197784423828</c:v>
                      </c:pt>
                      <c:pt idx="8660">
                        <c:v>66585.529815673828</c:v>
                      </c:pt>
                      <c:pt idx="8661">
                        <c:v>65652.928253173828</c:v>
                      </c:pt>
                      <c:pt idx="8662">
                        <c:v>65777.514587402344</c:v>
                      </c:pt>
                      <c:pt idx="8663">
                        <c:v>65385.889587402344</c:v>
                      </c:pt>
                      <c:pt idx="8664">
                        <c:v>65385.889587402344</c:v>
                      </c:pt>
                      <c:pt idx="8665">
                        <c:v>65777.154724121094</c:v>
                      </c:pt>
                      <c:pt idx="8666">
                        <c:v>65175.853942871094</c:v>
                      </c:pt>
                      <c:pt idx="8667">
                        <c:v>55596.782272338867</c:v>
                      </c:pt>
                      <c:pt idx="8668">
                        <c:v>55596.782211303711</c:v>
                      </c:pt>
                      <c:pt idx="8669">
                        <c:v>55596.782333374023</c:v>
                      </c:pt>
                      <c:pt idx="8670">
                        <c:v>55596.554183959961</c:v>
                      </c:pt>
                      <c:pt idx="8671">
                        <c:v>55949.554183959961</c:v>
                      </c:pt>
                      <c:pt idx="8672">
                        <c:v>68535.556716918945</c:v>
                      </c:pt>
                      <c:pt idx="8673">
                        <c:v>68542.633682250977</c:v>
                      </c:pt>
                      <c:pt idx="8674">
                        <c:v>68531.710586547852</c:v>
                      </c:pt>
                      <c:pt idx="8675">
                        <c:v>69551.290176391587</c:v>
                      </c:pt>
                      <c:pt idx="8676">
                        <c:v>69598.367080688477</c:v>
                      </c:pt>
                      <c:pt idx="8677">
                        <c:v>69598.367141723618</c:v>
                      </c:pt>
                      <c:pt idx="8678">
                        <c:v>68721.290115356445</c:v>
                      </c:pt>
                      <c:pt idx="8679">
                        <c:v>68426.290115356445</c:v>
                      </c:pt>
                      <c:pt idx="8680">
                        <c:v>68428.213211059556</c:v>
                      </c:pt>
                      <c:pt idx="8681">
                        <c:v>68059.136306762695</c:v>
                      </c:pt>
                      <c:pt idx="8682">
                        <c:v>68182.046524047837</c:v>
                      </c:pt>
                      <c:pt idx="8683">
                        <c:v>68158.892654418945</c:v>
                      </c:pt>
                      <c:pt idx="8684">
                        <c:v>68156.969558715806</c:v>
                      </c:pt>
                      <c:pt idx="8685">
                        <c:v>67903.064407348618</c:v>
                      </c:pt>
                      <c:pt idx="8686">
                        <c:v>68057.333816528306</c:v>
                      </c:pt>
                      <c:pt idx="8687">
                        <c:v>70301.411209106445</c:v>
                      </c:pt>
                      <c:pt idx="8688">
                        <c:v>70337.311111450195</c:v>
                      </c:pt>
                      <c:pt idx="8689">
                        <c:v>70051.546463012695</c:v>
                      </c:pt>
                      <c:pt idx="8690">
                        <c:v>69324.122634887695</c:v>
                      </c:pt>
                      <c:pt idx="8691">
                        <c:v>69320.277420043945</c:v>
                      </c:pt>
                      <c:pt idx="8692">
                        <c:v>69539.397918701172</c:v>
                      </c:pt>
                      <c:pt idx="8693">
                        <c:v>69535.551727294922</c:v>
                      </c:pt>
                      <c:pt idx="8694">
                        <c:v>68082.768264770508</c:v>
                      </c:pt>
                      <c:pt idx="8695">
                        <c:v>69120.493606567368</c:v>
                      </c:pt>
                      <c:pt idx="8696">
                        <c:v>70335.217315673814</c:v>
                      </c:pt>
                      <c:pt idx="8697">
                        <c:v>70337.140655517564</c:v>
                      </c:pt>
                      <c:pt idx="8698">
                        <c:v>70326.217315673814</c:v>
                      </c:pt>
                      <c:pt idx="8699">
                        <c:v>69519.140167236314</c:v>
                      </c:pt>
                      <c:pt idx="8700">
                        <c:v>69423.140167236314</c:v>
                      </c:pt>
                      <c:pt idx="8701">
                        <c:v>66182.194900512695</c:v>
                      </c:pt>
                      <c:pt idx="8702">
                        <c:v>71456.102905273438</c:v>
                      </c:pt>
                      <c:pt idx="8703">
                        <c:v>72311.102661132798</c:v>
                      </c:pt>
                      <c:pt idx="8704">
                        <c:v>72775.526336669922</c:v>
                      </c:pt>
                      <c:pt idx="8705">
                        <c:v>72773.603240966782</c:v>
                      </c:pt>
                      <c:pt idx="8706">
                        <c:v>72292.525848388672</c:v>
                      </c:pt>
                      <c:pt idx="8707">
                        <c:v>72147.602996826172</c:v>
                      </c:pt>
                      <c:pt idx="8708">
                        <c:v>71774.308074951172</c:v>
                      </c:pt>
                      <c:pt idx="8709">
                        <c:v>71783.885223388672</c:v>
                      </c:pt>
                      <c:pt idx="8710">
                        <c:v>71784.385467529282</c:v>
                      </c:pt>
                      <c:pt idx="8711">
                        <c:v>71747.678680419922</c:v>
                      </c:pt>
                      <c:pt idx="8712">
                        <c:v>66172.770828247056</c:v>
                      </c:pt>
                      <c:pt idx="8713">
                        <c:v>57788.563034057617</c:v>
                      </c:pt>
                      <c:pt idx="8714">
                        <c:v>57788.563034057617</c:v>
                      </c:pt>
                      <c:pt idx="8715">
                        <c:v>67955.257400512695</c:v>
                      </c:pt>
                      <c:pt idx="8716">
                        <c:v>67955.257461547852</c:v>
                      </c:pt>
                      <c:pt idx="8717">
                        <c:v>71467.236160278306</c:v>
                      </c:pt>
                      <c:pt idx="8718">
                        <c:v>71467.236160278306</c:v>
                      </c:pt>
                      <c:pt idx="8719">
                        <c:v>71465.313064575195</c:v>
                      </c:pt>
                      <c:pt idx="8720">
                        <c:v>71218.466384887695</c:v>
                      </c:pt>
                      <c:pt idx="8721">
                        <c:v>71614.624099731445</c:v>
                      </c:pt>
                      <c:pt idx="8722">
                        <c:v>71610.319046020508</c:v>
                      </c:pt>
                      <c:pt idx="8723">
                        <c:v>71601.242141723618</c:v>
                      </c:pt>
                      <c:pt idx="8724">
                        <c:v>71657.696487426758</c:v>
                      </c:pt>
                      <c:pt idx="8725">
                        <c:v>72490.69758605957</c:v>
                      </c:pt>
                      <c:pt idx="8726">
                        <c:v>72744.233352661118</c:v>
                      </c:pt>
                      <c:pt idx="8727">
                        <c:v>70454.128692626953</c:v>
                      </c:pt>
                      <c:pt idx="8728">
                        <c:v>70744.874786376953</c:v>
                      </c:pt>
                      <c:pt idx="8729">
                        <c:v>59166.685043334961</c:v>
                      </c:pt>
                      <c:pt idx="8730">
                        <c:v>59166.685165405273</c:v>
                      </c:pt>
                      <c:pt idx="8731">
                        <c:v>59166.685043334961</c:v>
                      </c:pt>
                      <c:pt idx="8732">
                        <c:v>70643.417556762695</c:v>
                      </c:pt>
                      <c:pt idx="8733">
                        <c:v>70768.494461059556</c:v>
                      </c:pt>
                      <c:pt idx="8734">
                        <c:v>70768.494461059556</c:v>
                      </c:pt>
                      <c:pt idx="8735">
                        <c:v>69033.204788208008</c:v>
                      </c:pt>
                      <c:pt idx="8736">
                        <c:v>69179.204910278306</c:v>
                      </c:pt>
                      <c:pt idx="8737">
                        <c:v>69330.152908325195</c:v>
                      </c:pt>
                      <c:pt idx="8738">
                        <c:v>69699.229690551758</c:v>
                      </c:pt>
                      <c:pt idx="8739">
                        <c:v>70561.634780883775</c:v>
                      </c:pt>
                      <c:pt idx="8740">
                        <c:v>70872.903823852525</c:v>
                      </c:pt>
                      <c:pt idx="8741">
                        <c:v>70872.903945922837</c:v>
                      </c:pt>
                      <c:pt idx="8742">
                        <c:v>68619.597244262695</c:v>
                      </c:pt>
                      <c:pt idx="8743">
                        <c:v>68619.597244262695</c:v>
                      </c:pt>
                      <c:pt idx="8744">
                        <c:v>68361.597244262695</c:v>
                      </c:pt>
                      <c:pt idx="8745">
                        <c:v>68361.597244262695</c:v>
                      </c:pt>
                      <c:pt idx="8746">
                        <c:v>67939.706680297852</c:v>
                      </c:pt>
                      <c:pt idx="8747">
                        <c:v>69437.876541137695</c:v>
                      </c:pt>
                      <c:pt idx="8748">
                        <c:v>69018.096282958984</c:v>
                      </c:pt>
                      <c:pt idx="8749">
                        <c:v>69018.096282958984</c:v>
                      </c:pt>
                      <c:pt idx="8750">
                        <c:v>69018.096282958984</c:v>
                      </c:pt>
                      <c:pt idx="8751">
                        <c:v>57354.655624389648</c:v>
                      </c:pt>
                      <c:pt idx="8752">
                        <c:v>57354.655685424805</c:v>
                      </c:pt>
                      <c:pt idx="8753">
                        <c:v>57306.655563354492</c:v>
                      </c:pt>
                      <c:pt idx="8754">
                        <c:v>57361.916366577148</c:v>
                      </c:pt>
                      <c:pt idx="8755">
                        <c:v>57361.916305541992</c:v>
                      </c:pt>
                      <c:pt idx="8756">
                        <c:v>57086.797164916992</c:v>
                      </c:pt>
                      <c:pt idx="8757">
                        <c:v>57086.797225952148</c:v>
                      </c:pt>
                      <c:pt idx="8758">
                        <c:v>57994.797286987305</c:v>
                      </c:pt>
                      <c:pt idx="8759">
                        <c:v>65688.234909057617</c:v>
                      </c:pt>
                      <c:pt idx="8760">
                        <c:v>66227.204696655273</c:v>
                      </c:pt>
                      <c:pt idx="8761">
                        <c:v>66227.204635620117</c:v>
                      </c:pt>
                      <c:pt idx="8762">
                        <c:v>70872.176834106445</c:v>
                      </c:pt>
                      <c:pt idx="8763">
                        <c:v>69992.325271606445</c:v>
                      </c:pt>
                      <c:pt idx="8764">
                        <c:v>69603.412185668945</c:v>
                      </c:pt>
                      <c:pt idx="8765">
                        <c:v>68589.580108642578</c:v>
                      </c:pt>
                      <c:pt idx="8766">
                        <c:v>68773.680206298828</c:v>
                      </c:pt>
                      <c:pt idx="8767">
                        <c:v>68032.889587402344</c:v>
                      </c:pt>
                      <c:pt idx="8768">
                        <c:v>68032.889587402344</c:v>
                      </c:pt>
                      <c:pt idx="8769">
                        <c:v>68032.889587402344</c:v>
                      </c:pt>
                      <c:pt idx="8770">
                        <c:v>66439.929763793945</c:v>
                      </c:pt>
                      <c:pt idx="8771">
                        <c:v>67365.33625793457</c:v>
                      </c:pt>
                      <c:pt idx="8772">
                        <c:v>59108.668319702148</c:v>
                      </c:pt>
                      <c:pt idx="8773">
                        <c:v>59108.668319702148</c:v>
                      </c:pt>
                      <c:pt idx="8774">
                        <c:v>59108.668319702148</c:v>
                      </c:pt>
                      <c:pt idx="8775">
                        <c:v>65193.879257202148</c:v>
                      </c:pt>
                      <c:pt idx="8776">
                        <c:v>65191.906600952148</c:v>
                      </c:pt>
                      <c:pt idx="8777">
                        <c:v>66883.408157348618</c:v>
                      </c:pt>
                      <c:pt idx="8778">
                        <c:v>67451.910232543945</c:v>
                      </c:pt>
                      <c:pt idx="8779">
                        <c:v>66148.192947387695</c:v>
                      </c:pt>
                      <c:pt idx="8780">
                        <c:v>66538.070632934556</c:v>
                      </c:pt>
                      <c:pt idx="8781">
                        <c:v>66534.224441528306</c:v>
                      </c:pt>
                      <c:pt idx="8782">
                        <c:v>66289.62434387207</c:v>
                      </c:pt>
                      <c:pt idx="8783">
                        <c:v>66385.378250122056</c:v>
                      </c:pt>
                      <c:pt idx="8784">
                        <c:v>66244.301162719727</c:v>
                      </c:pt>
                      <c:pt idx="8785">
                        <c:v>65772.710037231445</c:v>
                      </c:pt>
                      <c:pt idx="8786">
                        <c:v>67864.405960083008</c:v>
                      </c:pt>
                      <c:pt idx="8787">
                        <c:v>67875.90608215332</c:v>
                      </c:pt>
                      <c:pt idx="8788">
                        <c:v>67968.483108520508</c:v>
                      </c:pt>
                      <c:pt idx="8789">
                        <c:v>58268.389144897461</c:v>
                      </c:pt>
                      <c:pt idx="8790">
                        <c:v>58268.389205932617</c:v>
                      </c:pt>
                      <c:pt idx="8791">
                        <c:v>58268.389205932617</c:v>
                      </c:pt>
                      <c:pt idx="8792">
                        <c:v>68626.015335083008</c:v>
                      </c:pt>
                      <c:pt idx="8793">
                        <c:v>69061.015701293945</c:v>
                      </c:pt>
                      <c:pt idx="8794">
                        <c:v>72901.815017700195</c:v>
                      </c:pt>
                      <c:pt idx="8795">
                        <c:v>73894.115310668945</c:v>
                      </c:pt>
                      <c:pt idx="8796">
                        <c:v>73402.714187622056</c:v>
                      </c:pt>
                      <c:pt idx="8797">
                        <c:v>73626.158767700195</c:v>
                      </c:pt>
                      <c:pt idx="8798">
                        <c:v>73330.957595825195</c:v>
                      </c:pt>
                      <c:pt idx="8799">
                        <c:v>72393.926834106445</c:v>
                      </c:pt>
                      <c:pt idx="8800">
                        <c:v>71956.327713012695</c:v>
                      </c:pt>
                      <c:pt idx="8801">
                        <c:v>72004.081375122056</c:v>
                      </c:pt>
                      <c:pt idx="8802">
                        <c:v>70592.380447387695</c:v>
                      </c:pt>
                      <c:pt idx="8803">
                        <c:v>66806.467361450195</c:v>
                      </c:pt>
                      <c:pt idx="8804">
                        <c:v>68665.168289184556</c:v>
                      </c:pt>
                      <c:pt idx="8805">
                        <c:v>69922.250076293945</c:v>
                      </c:pt>
                      <c:pt idx="8806">
                        <c:v>64745.573226928711</c:v>
                      </c:pt>
                      <c:pt idx="8807">
                        <c:v>68169.734085083008</c:v>
                      </c:pt>
                      <c:pt idx="8808">
                        <c:v>69465.746414184556</c:v>
                      </c:pt>
                      <c:pt idx="8809">
                        <c:v>69833.395095825195</c:v>
                      </c:pt>
                      <c:pt idx="8810">
                        <c:v>69833.395095825195</c:v>
                      </c:pt>
                      <c:pt idx="8811">
                        <c:v>70108.496658325195</c:v>
                      </c:pt>
                      <c:pt idx="8812">
                        <c:v>69641.496780395508</c:v>
                      </c:pt>
                      <c:pt idx="8813">
                        <c:v>69632.496902465806</c:v>
                      </c:pt>
                      <c:pt idx="8814">
                        <c:v>69045.695877075195</c:v>
                      </c:pt>
                      <c:pt idx="8815">
                        <c:v>69628.496658325195</c:v>
                      </c:pt>
                      <c:pt idx="8816">
                        <c:v>68148.900955200195</c:v>
                      </c:pt>
                      <c:pt idx="8817">
                        <c:v>66157.169570922852</c:v>
                      </c:pt>
                      <c:pt idx="8818">
                        <c:v>59176.545455932617</c:v>
                      </c:pt>
                      <c:pt idx="8819">
                        <c:v>62475.072738647461</c:v>
                      </c:pt>
                      <c:pt idx="8820">
                        <c:v>62475.072738647461</c:v>
                      </c:pt>
                      <c:pt idx="8821">
                        <c:v>62475.072799682617</c:v>
                      </c:pt>
                      <c:pt idx="8822">
                        <c:v>68157.686004638672</c:v>
                      </c:pt>
                      <c:pt idx="8823">
                        <c:v>68159.609222412095</c:v>
                      </c:pt>
                      <c:pt idx="8824">
                        <c:v>68400.654327392564</c:v>
                      </c:pt>
                      <c:pt idx="8825">
                        <c:v>68395.854385375977</c:v>
                      </c:pt>
                      <c:pt idx="8826">
                        <c:v>69711.854324340806</c:v>
                      </c:pt>
                      <c:pt idx="8827">
                        <c:v>69542.651382446289</c:v>
                      </c:pt>
                      <c:pt idx="8828">
                        <c:v>68778.224441528306</c:v>
                      </c:pt>
                      <c:pt idx="8829">
                        <c:v>68778.224441528306</c:v>
                      </c:pt>
                      <c:pt idx="8830">
                        <c:v>68780.147415161118</c:v>
                      </c:pt>
                      <c:pt idx="8831">
                        <c:v>68780.147415161118</c:v>
                      </c:pt>
                      <c:pt idx="8832">
                        <c:v>68782.070510864258</c:v>
                      </c:pt>
                      <c:pt idx="8833">
                        <c:v>69475.993606567368</c:v>
                      </c:pt>
                      <c:pt idx="8834">
                        <c:v>69419.685867309556</c:v>
                      </c:pt>
                      <c:pt idx="8835">
                        <c:v>69423.532058715806</c:v>
                      </c:pt>
                      <c:pt idx="8836">
                        <c:v>69421.609085083008</c:v>
                      </c:pt>
                      <c:pt idx="8837">
                        <c:v>70061.973098754883</c:v>
                      </c:pt>
                      <c:pt idx="8838">
                        <c:v>70061.973098754883</c:v>
                      </c:pt>
                      <c:pt idx="8839">
                        <c:v>69749.174270629883</c:v>
                      </c:pt>
                      <c:pt idx="8840">
                        <c:v>69714.975051879883</c:v>
                      </c:pt>
                      <c:pt idx="8841">
                        <c:v>69713.051956176758</c:v>
                      </c:pt>
                      <c:pt idx="8842">
                        <c:v>69713.051956176758</c:v>
                      </c:pt>
                      <c:pt idx="8843">
                        <c:v>70473.061477661133</c:v>
                      </c:pt>
                      <c:pt idx="8844">
                        <c:v>70487.061477661133</c:v>
                      </c:pt>
                      <c:pt idx="8845">
                        <c:v>70196.510757446289</c:v>
                      </c:pt>
                      <c:pt idx="8846">
                        <c:v>70194.587661743164</c:v>
                      </c:pt>
                      <c:pt idx="8847">
                        <c:v>70065.387649536133</c:v>
                      </c:pt>
                      <c:pt idx="8848">
                        <c:v>70640.898574829087</c:v>
                      </c:pt>
                      <c:pt idx="8849">
                        <c:v>70643.853897094727</c:v>
                      </c:pt>
                      <c:pt idx="8850">
                        <c:v>70946.654434204087</c:v>
                      </c:pt>
                      <c:pt idx="8851">
                        <c:v>70575.232009887695</c:v>
                      </c:pt>
                      <c:pt idx="8852">
                        <c:v>68331.571960449219</c:v>
                      </c:pt>
                      <c:pt idx="8853">
                        <c:v>68063.526550292969</c:v>
                      </c:pt>
                      <c:pt idx="8854">
                        <c:v>68063.526428222656</c:v>
                      </c:pt>
                      <c:pt idx="8855">
                        <c:v>68732.965881347656</c:v>
                      </c:pt>
                      <c:pt idx="8856">
                        <c:v>68732.965881347656</c:v>
                      </c:pt>
                      <c:pt idx="8857">
                        <c:v>70119.825592041016</c:v>
                      </c:pt>
                      <c:pt idx="8858">
                        <c:v>67619.710525512695</c:v>
                      </c:pt>
                      <c:pt idx="8859">
                        <c:v>67619.710525512695</c:v>
                      </c:pt>
                      <c:pt idx="8860">
                        <c:v>67322.631546020508</c:v>
                      </c:pt>
                      <c:pt idx="8861">
                        <c:v>67568.915542602539</c:v>
                      </c:pt>
                      <c:pt idx="8862">
                        <c:v>67756.069412231445</c:v>
                      </c:pt>
                      <c:pt idx="8863">
                        <c:v>69300.141067504868</c:v>
                      </c:pt>
                      <c:pt idx="8864">
                        <c:v>69643.143020629868</c:v>
                      </c:pt>
                      <c:pt idx="8865">
                        <c:v>69597.220291137695</c:v>
                      </c:pt>
                      <c:pt idx="8866">
                        <c:v>71112.645248413086</c:v>
                      </c:pt>
                      <c:pt idx="8867">
                        <c:v>68192.302810668945</c:v>
                      </c:pt>
                      <c:pt idx="8868">
                        <c:v>68192.302810668945</c:v>
                      </c:pt>
                      <c:pt idx="8869">
                        <c:v>68597.012283325195</c:v>
                      </c:pt>
                      <c:pt idx="8870">
                        <c:v>66575.074111938477</c:v>
                      </c:pt>
                      <c:pt idx="8871">
                        <c:v>66434.222549438477</c:v>
                      </c:pt>
                      <c:pt idx="8872">
                        <c:v>66702.923599243164</c:v>
                      </c:pt>
                      <c:pt idx="8873">
                        <c:v>66706.769729614258</c:v>
                      </c:pt>
                      <c:pt idx="8874">
                        <c:v>68261.008193969727</c:v>
                      </c:pt>
                      <c:pt idx="8875">
                        <c:v>59249.619613647461</c:v>
                      </c:pt>
                      <c:pt idx="8876">
                        <c:v>59641.905746459961</c:v>
                      </c:pt>
                      <c:pt idx="8877">
                        <c:v>58856.904769897461</c:v>
                      </c:pt>
                      <c:pt idx="8878">
                        <c:v>68886.634353637695</c:v>
                      </c:pt>
                      <c:pt idx="8879">
                        <c:v>68886.634353637695</c:v>
                      </c:pt>
                      <c:pt idx="8880">
                        <c:v>69023.437088012695</c:v>
                      </c:pt>
                      <c:pt idx="8881">
                        <c:v>69580.324539184556</c:v>
                      </c:pt>
                      <c:pt idx="8882">
                        <c:v>66198.695877075195</c:v>
                      </c:pt>
                      <c:pt idx="8883">
                        <c:v>65915.646011352525</c:v>
                      </c:pt>
                      <c:pt idx="8884">
                        <c:v>65532.646667480461</c:v>
                      </c:pt>
                      <c:pt idx="8885">
                        <c:v>65482.646545410149</c:v>
                      </c:pt>
                      <c:pt idx="8886">
                        <c:v>65482.498107910149</c:v>
                      </c:pt>
                      <c:pt idx="8887">
                        <c:v>65227.498107910149</c:v>
                      </c:pt>
                      <c:pt idx="8888">
                        <c:v>64817.498229980461</c:v>
                      </c:pt>
                      <c:pt idx="8889">
                        <c:v>65077.193542480461</c:v>
                      </c:pt>
                      <c:pt idx="8890">
                        <c:v>65077.19372558593</c:v>
                      </c:pt>
                      <c:pt idx="8891">
                        <c:v>64700.77185058593</c:v>
                      </c:pt>
                      <c:pt idx="8892">
                        <c:v>64460.771667480461</c:v>
                      </c:pt>
                      <c:pt idx="8893">
                        <c:v>65956.973510742188</c:v>
                      </c:pt>
                      <c:pt idx="8894">
                        <c:v>66005.973510742188</c:v>
                      </c:pt>
                      <c:pt idx="8895">
                        <c:v>66005.973510742188</c:v>
                      </c:pt>
                      <c:pt idx="8896">
                        <c:v>65609.571166992188</c:v>
                      </c:pt>
                      <c:pt idx="8897">
                        <c:v>66870.955154418945</c:v>
                      </c:pt>
                      <c:pt idx="8898">
                        <c:v>66869.032119750977</c:v>
                      </c:pt>
                      <c:pt idx="8899">
                        <c:v>68308.442840576172</c:v>
                      </c:pt>
                      <c:pt idx="8900">
                        <c:v>68310.365997314453</c:v>
                      </c:pt>
                      <c:pt idx="8901">
                        <c:v>67527.288116455078</c:v>
                      </c:pt>
                      <c:pt idx="8902">
                        <c:v>67893.48811340332</c:v>
                      </c:pt>
                      <c:pt idx="8903">
                        <c:v>67797.30891418457</c:v>
                      </c:pt>
                      <c:pt idx="8904">
                        <c:v>67576.629898071289</c:v>
                      </c:pt>
                      <c:pt idx="8905">
                        <c:v>69994.379226684556</c:v>
                      </c:pt>
                      <c:pt idx="8906">
                        <c:v>70441.802200317368</c:v>
                      </c:pt>
                      <c:pt idx="8907">
                        <c:v>69835.802200317368</c:v>
                      </c:pt>
                      <c:pt idx="8908">
                        <c:v>69837.994338989258</c:v>
                      </c:pt>
                      <c:pt idx="8909">
                        <c:v>69555.109695434556</c:v>
                      </c:pt>
                      <c:pt idx="8910">
                        <c:v>69558.955886840806</c:v>
                      </c:pt>
                      <c:pt idx="8911">
                        <c:v>69557.033035278306</c:v>
                      </c:pt>
                      <c:pt idx="8912">
                        <c:v>67022.172195434556</c:v>
                      </c:pt>
                      <c:pt idx="8913">
                        <c:v>67623.467239379883</c:v>
                      </c:pt>
                      <c:pt idx="8914">
                        <c:v>67927.967483520508</c:v>
                      </c:pt>
                      <c:pt idx="8915">
                        <c:v>67802.044509887695</c:v>
                      </c:pt>
                      <c:pt idx="8916">
                        <c:v>67590.92268371582</c:v>
                      </c:pt>
                      <c:pt idx="8917">
                        <c:v>67230.427810668945</c:v>
                      </c:pt>
                      <c:pt idx="8918">
                        <c:v>66575.425857543945</c:v>
                      </c:pt>
                      <c:pt idx="8919">
                        <c:v>67015.866043090806</c:v>
                      </c:pt>
                      <c:pt idx="8920">
                        <c:v>67022.943069458008</c:v>
                      </c:pt>
                      <c:pt idx="8921">
                        <c:v>67554.945144653306</c:v>
                      </c:pt>
                      <c:pt idx="8922">
                        <c:v>67557.784255981445</c:v>
                      </c:pt>
                      <c:pt idx="8923">
                        <c:v>67399.284133911118</c:v>
                      </c:pt>
                      <c:pt idx="8924">
                        <c:v>67206.206863403306</c:v>
                      </c:pt>
                      <c:pt idx="8925">
                        <c:v>67189.152175903306</c:v>
                      </c:pt>
                      <c:pt idx="8926">
                        <c:v>67040.071365356445</c:v>
                      </c:pt>
                      <c:pt idx="8927">
                        <c:v>66296.661575317368</c:v>
                      </c:pt>
                      <c:pt idx="8928">
                        <c:v>66296.661575317368</c:v>
                      </c:pt>
                      <c:pt idx="8929">
                        <c:v>66244.738662719727</c:v>
                      </c:pt>
                      <c:pt idx="8930">
                        <c:v>70201.332641601548</c:v>
                      </c:pt>
                      <c:pt idx="8931">
                        <c:v>68863.497024536118</c:v>
                      </c:pt>
                      <c:pt idx="8932">
                        <c:v>58073.511276245117</c:v>
                      </c:pt>
                      <c:pt idx="8933">
                        <c:v>58077.511276245117</c:v>
                      </c:pt>
                      <c:pt idx="8934">
                        <c:v>58086.511337280273</c:v>
                      </c:pt>
                      <c:pt idx="8935">
                        <c:v>58077.511215209961</c:v>
                      </c:pt>
                      <c:pt idx="8936">
                        <c:v>58312.511276245117</c:v>
                      </c:pt>
                      <c:pt idx="8937">
                        <c:v>62124.488815307617</c:v>
                      </c:pt>
                      <c:pt idx="8938">
                        <c:v>62001.488876342773</c:v>
                      </c:pt>
                      <c:pt idx="8939">
                        <c:v>65199.510360717773</c:v>
                      </c:pt>
                      <c:pt idx="8940">
                        <c:v>65199.510299682617</c:v>
                      </c:pt>
                      <c:pt idx="8941">
                        <c:v>68088.741744995117</c:v>
                      </c:pt>
                      <c:pt idx="8942">
                        <c:v>68241.630874633789</c:v>
                      </c:pt>
                      <c:pt idx="8943">
                        <c:v>58368.813827514648</c:v>
                      </c:pt>
                      <c:pt idx="8944">
                        <c:v>58368.813827514648</c:v>
                      </c:pt>
                      <c:pt idx="8945">
                        <c:v>58367.781600952148</c:v>
                      </c:pt>
                      <c:pt idx="8946">
                        <c:v>58367.781600952148</c:v>
                      </c:pt>
                      <c:pt idx="8947">
                        <c:v>58367.781600952148</c:v>
                      </c:pt>
                      <c:pt idx="8948">
                        <c:v>58367.781661987305</c:v>
                      </c:pt>
                      <c:pt idx="8949">
                        <c:v>58888.781539916992</c:v>
                      </c:pt>
                      <c:pt idx="8950">
                        <c:v>58857.443954467773</c:v>
                      </c:pt>
                      <c:pt idx="8951">
                        <c:v>58857.443893432617</c:v>
                      </c:pt>
                      <c:pt idx="8952">
                        <c:v>62943.790512084961</c:v>
                      </c:pt>
                      <c:pt idx="8953">
                        <c:v>62994.939804077148</c:v>
                      </c:pt>
                      <c:pt idx="8954">
                        <c:v>66230.169296264648</c:v>
                      </c:pt>
                      <c:pt idx="8955">
                        <c:v>66502.44059753418</c:v>
                      </c:pt>
                      <c:pt idx="8956">
                        <c:v>69324.793060302734</c:v>
                      </c:pt>
                      <c:pt idx="8957">
                        <c:v>69524.475662231445</c:v>
                      </c:pt>
                      <c:pt idx="8958">
                        <c:v>69522.552566528306</c:v>
                      </c:pt>
                      <c:pt idx="8959">
                        <c:v>70741.073562622056</c:v>
                      </c:pt>
                      <c:pt idx="8960">
                        <c:v>70741.073684692368</c:v>
                      </c:pt>
                      <c:pt idx="8961">
                        <c:v>70741.073562622056</c:v>
                      </c:pt>
                      <c:pt idx="8962">
                        <c:v>65722.842994689927</c:v>
                      </c:pt>
                      <c:pt idx="8963">
                        <c:v>65722.842872619629</c:v>
                      </c:pt>
                      <c:pt idx="8964">
                        <c:v>69229.797271728516</c:v>
                      </c:pt>
                      <c:pt idx="8965">
                        <c:v>69229.797271728516</c:v>
                      </c:pt>
                      <c:pt idx="8966">
                        <c:v>69233.643463134766</c:v>
                      </c:pt>
                      <c:pt idx="8967">
                        <c:v>67609.495193481445</c:v>
                      </c:pt>
                      <c:pt idx="8968">
                        <c:v>67111.495193481445</c:v>
                      </c:pt>
                      <c:pt idx="8969">
                        <c:v>67111.495132446289</c:v>
                      </c:pt>
                      <c:pt idx="8970">
                        <c:v>67339.495193481445</c:v>
                      </c:pt>
                      <c:pt idx="8971">
                        <c:v>67339.495132446289</c:v>
                      </c:pt>
                      <c:pt idx="8972">
                        <c:v>69301.86701965332</c:v>
                      </c:pt>
                      <c:pt idx="8973">
                        <c:v>70286.308731079102</c:v>
                      </c:pt>
                      <c:pt idx="8974">
                        <c:v>70284.38557434082</c:v>
                      </c:pt>
                      <c:pt idx="8975">
                        <c:v>70633.985549926758</c:v>
                      </c:pt>
                      <c:pt idx="8976">
                        <c:v>71027.709426879883</c:v>
                      </c:pt>
                      <c:pt idx="8977">
                        <c:v>71027.709365844727</c:v>
                      </c:pt>
                      <c:pt idx="8978">
                        <c:v>69624.588333129883</c:v>
                      </c:pt>
                      <c:pt idx="8979">
                        <c:v>71045.393463134766</c:v>
                      </c:pt>
                      <c:pt idx="8980">
                        <c:v>57481.74626159668</c:v>
                      </c:pt>
                      <c:pt idx="8981">
                        <c:v>57481.74626159668</c:v>
                      </c:pt>
                      <c:pt idx="8982">
                        <c:v>68797.752029418945</c:v>
                      </c:pt>
                      <c:pt idx="8983">
                        <c:v>68097.751968383789</c:v>
                      </c:pt>
                      <c:pt idx="8984">
                        <c:v>68097.751968383789</c:v>
                      </c:pt>
                      <c:pt idx="8985">
                        <c:v>68097.752029418945</c:v>
                      </c:pt>
                      <c:pt idx="8986">
                        <c:v>68097.994216918945</c:v>
                      </c:pt>
                      <c:pt idx="8987">
                        <c:v>66107.695358276353</c:v>
                      </c:pt>
                      <c:pt idx="8988">
                        <c:v>65921.702957153306</c:v>
                      </c:pt>
                      <c:pt idx="8989">
                        <c:v>65619.702468872056</c:v>
                      </c:pt>
                      <c:pt idx="8990">
                        <c:v>66287.202468872056</c:v>
                      </c:pt>
                      <c:pt idx="8991">
                        <c:v>66056.702468872056</c:v>
                      </c:pt>
                      <c:pt idx="8992">
                        <c:v>66165.102371215806</c:v>
                      </c:pt>
                      <c:pt idx="8993">
                        <c:v>66290.624832153306</c:v>
                      </c:pt>
                      <c:pt idx="8994">
                        <c:v>65769.414138793945</c:v>
                      </c:pt>
                      <c:pt idx="8995">
                        <c:v>66171.491287231445</c:v>
                      </c:pt>
                      <c:pt idx="8996">
                        <c:v>66266.414138793945</c:v>
                      </c:pt>
                      <c:pt idx="8997">
                        <c:v>68487.938308715806</c:v>
                      </c:pt>
                      <c:pt idx="8998">
                        <c:v>68112.338455200195</c:v>
                      </c:pt>
                      <c:pt idx="8999">
                        <c:v>67600.425857543945</c:v>
                      </c:pt>
                      <c:pt idx="9000">
                        <c:v>68902.378738403306</c:v>
                      </c:pt>
                      <c:pt idx="9001">
                        <c:v>69139.633132934556</c:v>
                      </c:pt>
                      <c:pt idx="9002">
                        <c:v>70795.353347778306</c:v>
                      </c:pt>
                      <c:pt idx="9003">
                        <c:v>71054.276443481445</c:v>
                      </c:pt>
                      <c:pt idx="9004">
                        <c:v>71577.199539184556</c:v>
                      </c:pt>
                      <c:pt idx="9005">
                        <c:v>71581.045730590806</c:v>
                      </c:pt>
                      <c:pt idx="9006">
                        <c:v>70892.891677856445</c:v>
                      </c:pt>
                      <c:pt idx="9007">
                        <c:v>70896.737991333008</c:v>
                      </c:pt>
                      <c:pt idx="9008">
                        <c:v>70659.660842895508</c:v>
                      </c:pt>
                      <c:pt idx="9009">
                        <c:v>68752.750076293945</c:v>
                      </c:pt>
                      <c:pt idx="9010">
                        <c:v>68252.124343872056</c:v>
                      </c:pt>
                      <c:pt idx="9011">
                        <c:v>69011.625564575195</c:v>
                      </c:pt>
                      <c:pt idx="9012">
                        <c:v>68503.554763793945</c:v>
                      </c:pt>
                      <c:pt idx="9013">
                        <c:v>69236.677566528306</c:v>
                      </c:pt>
                      <c:pt idx="9014">
                        <c:v>68275.27522277832</c:v>
                      </c:pt>
                      <c:pt idx="9015">
                        <c:v>67883.47444152832</c:v>
                      </c:pt>
                      <c:pt idx="9016">
                        <c:v>68391.055496215806</c:v>
                      </c:pt>
                      <c:pt idx="9017">
                        <c:v>63399.726486206055</c:v>
                      </c:pt>
                      <c:pt idx="9018">
                        <c:v>62903.64958190918</c:v>
                      </c:pt>
                      <c:pt idx="9019">
                        <c:v>62905.572616577148</c:v>
                      </c:pt>
                      <c:pt idx="9020">
                        <c:v>62739.239181518555</c:v>
                      </c:pt>
                      <c:pt idx="9021">
                        <c:v>62473.16227722168</c:v>
                      </c:pt>
                      <c:pt idx="9022">
                        <c:v>63721.587265014648</c:v>
                      </c:pt>
                      <c:pt idx="9023">
                        <c:v>63819.510238647461</c:v>
                      </c:pt>
                      <c:pt idx="9024">
                        <c:v>63884.511215209961</c:v>
                      </c:pt>
                      <c:pt idx="9025">
                        <c:v>63888.357406616211</c:v>
                      </c:pt>
                      <c:pt idx="9026">
                        <c:v>63884.511215209961</c:v>
                      </c:pt>
                      <c:pt idx="9027">
                        <c:v>63973.656234741211</c:v>
                      </c:pt>
                      <c:pt idx="9028">
                        <c:v>63967.033920288086</c:v>
                      </c:pt>
                      <c:pt idx="9029">
                        <c:v>63928.880111694336</c:v>
                      </c:pt>
                      <c:pt idx="9030">
                        <c:v>63926.957077026367</c:v>
                      </c:pt>
                      <c:pt idx="9031">
                        <c:v>63823.264755249023</c:v>
                      </c:pt>
                      <c:pt idx="9032">
                        <c:v>65631.053680419922</c:v>
                      </c:pt>
                      <c:pt idx="9033">
                        <c:v>65567.386810302734</c:v>
                      </c:pt>
                      <c:pt idx="9034">
                        <c:v>65567.386810302734</c:v>
                      </c:pt>
                      <c:pt idx="9035">
                        <c:v>56462.987594604492</c:v>
                      </c:pt>
                      <c:pt idx="9036">
                        <c:v>56281.184982299805</c:v>
                      </c:pt>
                      <c:pt idx="9037">
                        <c:v>65188.204574584961</c:v>
                      </c:pt>
                      <c:pt idx="9038">
                        <c:v>65188.204696655273</c:v>
                      </c:pt>
                      <c:pt idx="9039">
                        <c:v>65184.493698120117</c:v>
                      </c:pt>
                      <c:pt idx="9040">
                        <c:v>65184.493698120117</c:v>
                      </c:pt>
                      <c:pt idx="9041">
                        <c:v>65753.352096557617</c:v>
                      </c:pt>
                      <c:pt idx="9042">
                        <c:v>65946.718246459961</c:v>
                      </c:pt>
                      <c:pt idx="9043">
                        <c:v>66901.636337280273</c:v>
                      </c:pt>
                      <c:pt idx="9044">
                        <c:v>66901.636337280273</c:v>
                      </c:pt>
                      <c:pt idx="9045">
                        <c:v>66901.904830932617</c:v>
                      </c:pt>
                      <c:pt idx="9046">
                        <c:v>69709.84432220459</c:v>
                      </c:pt>
                      <c:pt idx="9047">
                        <c:v>70097.111785888672</c:v>
                      </c:pt>
                      <c:pt idx="9048">
                        <c:v>70053.588699340806</c:v>
                      </c:pt>
                      <c:pt idx="9049">
                        <c:v>69407.404861450195</c:v>
                      </c:pt>
                      <c:pt idx="9050">
                        <c:v>71365.885025024414</c:v>
                      </c:pt>
                      <c:pt idx="9051">
                        <c:v>71412.385757446275</c:v>
                      </c:pt>
                      <c:pt idx="9052">
                        <c:v>71183.917556762695</c:v>
                      </c:pt>
                      <c:pt idx="9053">
                        <c:v>69586.506912231445</c:v>
                      </c:pt>
                      <c:pt idx="9054">
                        <c:v>68446.207107543945</c:v>
                      </c:pt>
                      <c:pt idx="9055">
                        <c:v>68403.733779907227</c:v>
                      </c:pt>
                      <c:pt idx="9056">
                        <c:v>68199.887588500977</c:v>
                      </c:pt>
                      <c:pt idx="9057">
                        <c:v>70714.668106079102</c:v>
                      </c:pt>
                      <c:pt idx="9058">
                        <c:v>70718.514297485352</c:v>
                      </c:pt>
                      <c:pt idx="9059">
                        <c:v>71462.011611938477</c:v>
                      </c:pt>
                      <c:pt idx="9060">
                        <c:v>71066.409805297852</c:v>
                      </c:pt>
                      <c:pt idx="9061">
                        <c:v>67852.920852661133</c:v>
                      </c:pt>
                      <c:pt idx="9062">
                        <c:v>67166.893264770493</c:v>
                      </c:pt>
                      <c:pt idx="9063">
                        <c:v>67395.895217895493</c:v>
                      </c:pt>
                      <c:pt idx="9064">
                        <c:v>68322.420677185059</c:v>
                      </c:pt>
                      <c:pt idx="9065">
                        <c:v>68583.986595153809</c:v>
                      </c:pt>
                      <c:pt idx="9066">
                        <c:v>67751.831565856919</c:v>
                      </c:pt>
                      <c:pt idx="9067">
                        <c:v>67714.457542419419</c:v>
                      </c:pt>
                      <c:pt idx="9068">
                        <c:v>66660.779563903809</c:v>
                      </c:pt>
                      <c:pt idx="9069">
                        <c:v>66743.179954528809</c:v>
                      </c:pt>
                      <c:pt idx="9070">
                        <c:v>66377.949485778809</c:v>
                      </c:pt>
                      <c:pt idx="9071">
                        <c:v>66482.139526367188</c:v>
                      </c:pt>
                      <c:pt idx="9072">
                        <c:v>66106.462768554688</c:v>
                      </c:pt>
                      <c:pt idx="9073">
                        <c:v>65402.99157714843</c:v>
                      </c:pt>
                      <c:pt idx="9074">
                        <c:v>65944.192504882798</c:v>
                      </c:pt>
                      <c:pt idx="9075">
                        <c:v>66929.095825195298</c:v>
                      </c:pt>
                      <c:pt idx="9076">
                        <c:v>67185.095336914048</c:v>
                      </c:pt>
                      <c:pt idx="9077">
                        <c:v>68917.461059570298</c:v>
                      </c:pt>
                      <c:pt idx="9078">
                        <c:v>68871.461059570298</c:v>
                      </c:pt>
                      <c:pt idx="9079">
                        <c:v>68869.537963867188</c:v>
                      </c:pt>
                      <c:pt idx="9080">
                        <c:v>70251.658523559556</c:v>
                      </c:pt>
                      <c:pt idx="9081">
                        <c:v>59083.891159057617</c:v>
                      </c:pt>
                      <c:pt idx="9082">
                        <c:v>59083.891159057617</c:v>
                      </c:pt>
                      <c:pt idx="9083">
                        <c:v>58585.355026245117</c:v>
                      </c:pt>
                      <c:pt idx="9084">
                        <c:v>58585.355026245117</c:v>
                      </c:pt>
                      <c:pt idx="9085">
                        <c:v>58585.355087280273</c:v>
                      </c:pt>
                      <c:pt idx="9086">
                        <c:v>58585.355087280273</c:v>
                      </c:pt>
                      <c:pt idx="9087">
                        <c:v>58583.297470092773</c:v>
                      </c:pt>
                      <c:pt idx="9088">
                        <c:v>62796.778854370117</c:v>
                      </c:pt>
                      <c:pt idx="9089">
                        <c:v>62796.778793334961</c:v>
                      </c:pt>
                      <c:pt idx="9090">
                        <c:v>68011.502487182617</c:v>
                      </c:pt>
                      <c:pt idx="9091">
                        <c:v>67111.395980834961</c:v>
                      </c:pt>
                      <c:pt idx="9092">
                        <c:v>67984.133087158203</c:v>
                      </c:pt>
                      <c:pt idx="9093">
                        <c:v>67984.133087158203</c:v>
                      </c:pt>
                      <c:pt idx="9094">
                        <c:v>68482.133087158203</c:v>
                      </c:pt>
                      <c:pt idx="9095">
                        <c:v>58143.889022827148</c:v>
                      </c:pt>
                      <c:pt idx="9096">
                        <c:v>58143.889022827148</c:v>
                      </c:pt>
                      <c:pt idx="9097">
                        <c:v>57840.889022827148</c:v>
                      </c:pt>
                      <c:pt idx="9098">
                        <c:v>57311.387557983398</c:v>
                      </c:pt>
                      <c:pt idx="9099">
                        <c:v>57311.387557983398</c:v>
                      </c:pt>
                      <c:pt idx="9100">
                        <c:v>57311.387496948242</c:v>
                      </c:pt>
                      <c:pt idx="9101">
                        <c:v>57311.387496948242</c:v>
                      </c:pt>
                      <c:pt idx="9102">
                        <c:v>57311.387557983398</c:v>
                      </c:pt>
                      <c:pt idx="9103">
                        <c:v>65375.070846557617</c:v>
                      </c:pt>
                      <c:pt idx="9104">
                        <c:v>65375.070907592773</c:v>
                      </c:pt>
                      <c:pt idx="9105">
                        <c:v>65375.070846557617</c:v>
                      </c:pt>
                      <c:pt idx="9106">
                        <c:v>65746.070907592773</c:v>
                      </c:pt>
                      <c:pt idx="9107">
                        <c:v>66917.717407226563</c:v>
                      </c:pt>
                      <c:pt idx="9108">
                        <c:v>66917.717407226563</c:v>
                      </c:pt>
                      <c:pt idx="9109">
                        <c:v>66917.717407226563</c:v>
                      </c:pt>
                      <c:pt idx="9110">
                        <c:v>66618.717407226563</c:v>
                      </c:pt>
                      <c:pt idx="9111">
                        <c:v>66607.251586914063</c:v>
                      </c:pt>
                      <c:pt idx="9112">
                        <c:v>66607.251586914063</c:v>
                      </c:pt>
                      <c:pt idx="9113">
                        <c:v>66976.369384765625</c:v>
                      </c:pt>
                      <c:pt idx="9114">
                        <c:v>69898.01643371582</c:v>
                      </c:pt>
                      <c:pt idx="9115">
                        <c:v>69898.01643371582</c:v>
                      </c:pt>
                      <c:pt idx="9116">
                        <c:v>68680.677200317383</c:v>
                      </c:pt>
                      <c:pt idx="9117">
                        <c:v>62689.89176940918</c:v>
                      </c:pt>
                      <c:pt idx="9118">
                        <c:v>63672.89176940918</c:v>
                      </c:pt>
                      <c:pt idx="9119">
                        <c:v>66526.894638061523</c:v>
                      </c:pt>
                      <c:pt idx="9120">
                        <c:v>67185.894577026367</c:v>
                      </c:pt>
                      <c:pt idx="9121">
                        <c:v>67185.894638061523</c:v>
                      </c:pt>
                      <c:pt idx="9122">
                        <c:v>65644.257835388184</c:v>
                      </c:pt>
                      <c:pt idx="9123">
                        <c:v>65644.257835388184</c:v>
                      </c:pt>
                      <c:pt idx="9124">
                        <c:v>65644.257835388184</c:v>
                      </c:pt>
                      <c:pt idx="9125">
                        <c:v>65366.257835388184</c:v>
                      </c:pt>
                      <c:pt idx="9126">
                        <c:v>65354.792015075684</c:v>
                      </c:pt>
                      <c:pt idx="9127">
                        <c:v>65258.791954040527</c:v>
                      </c:pt>
                      <c:pt idx="9128">
                        <c:v>66302.338134765625</c:v>
                      </c:pt>
                      <c:pt idx="9129">
                        <c:v>66202.738037109375</c:v>
                      </c:pt>
                      <c:pt idx="9130">
                        <c:v>65918.93879699707</c:v>
                      </c:pt>
                      <c:pt idx="9131">
                        <c:v>66026.62825012207</c:v>
                      </c:pt>
                      <c:pt idx="9132">
                        <c:v>66026.628372192383</c:v>
                      </c:pt>
                      <c:pt idx="9133">
                        <c:v>66814.227981567383</c:v>
                      </c:pt>
                      <c:pt idx="9134">
                        <c:v>66814.22785949707</c:v>
                      </c:pt>
                      <c:pt idx="9135">
                        <c:v>67015.331008911133</c:v>
                      </c:pt>
                      <c:pt idx="9136">
                        <c:v>66457.419906616211</c:v>
                      </c:pt>
                      <c:pt idx="9137">
                        <c:v>69402.542129516602</c:v>
                      </c:pt>
                      <c:pt idx="9138">
                        <c:v>68968.102188110352</c:v>
                      </c:pt>
                      <c:pt idx="9139">
                        <c:v>68061.127517700195</c:v>
                      </c:pt>
                      <c:pt idx="9140">
                        <c:v>70325.346420288086</c:v>
                      </c:pt>
                      <c:pt idx="9141">
                        <c:v>70624.346420288086</c:v>
                      </c:pt>
                      <c:pt idx="9142">
                        <c:v>69135.434547424316</c:v>
                      </c:pt>
                      <c:pt idx="9143">
                        <c:v>58612.176071166992</c:v>
                      </c:pt>
                      <c:pt idx="9144">
                        <c:v>58332.569686889648</c:v>
                      </c:pt>
                      <c:pt idx="9145">
                        <c:v>66252.853134155273</c:v>
                      </c:pt>
                      <c:pt idx="9146">
                        <c:v>66252.853134155273</c:v>
                      </c:pt>
                      <c:pt idx="9147">
                        <c:v>66254.354965209961</c:v>
                      </c:pt>
                      <c:pt idx="9148">
                        <c:v>65208.693405151367</c:v>
                      </c:pt>
                      <c:pt idx="9149">
                        <c:v>65863.693405151367</c:v>
                      </c:pt>
                      <c:pt idx="9150">
                        <c:v>65863.693466186523</c:v>
                      </c:pt>
                      <c:pt idx="9151">
                        <c:v>67751.131454467773</c:v>
                      </c:pt>
                      <c:pt idx="9152">
                        <c:v>67259.715530395508</c:v>
                      </c:pt>
                      <c:pt idx="9153">
                        <c:v>66863.789749145508</c:v>
                      </c:pt>
                      <c:pt idx="9154">
                        <c:v>66209.272171020508</c:v>
                      </c:pt>
                      <c:pt idx="9155">
                        <c:v>66220.772171020508</c:v>
                      </c:pt>
                      <c:pt idx="9156">
                        <c:v>66306.772415161133</c:v>
                      </c:pt>
                      <c:pt idx="9157">
                        <c:v>66295.849319458008</c:v>
                      </c:pt>
                      <c:pt idx="9158">
                        <c:v>66885.929580688477</c:v>
                      </c:pt>
                      <c:pt idx="9159">
                        <c:v>66885.929580688477</c:v>
                      </c:pt>
                      <c:pt idx="9160">
                        <c:v>66889.929763793945</c:v>
                      </c:pt>
                      <c:pt idx="9161">
                        <c:v>66898.929763793945</c:v>
                      </c:pt>
                      <c:pt idx="9162">
                        <c:v>66889.929763793945</c:v>
                      </c:pt>
                      <c:pt idx="9163">
                        <c:v>66694.921768188477</c:v>
                      </c:pt>
                      <c:pt idx="9164">
                        <c:v>57861.487655639648</c:v>
                      </c:pt>
                      <c:pt idx="9165">
                        <c:v>57861.487594604492</c:v>
                      </c:pt>
                      <c:pt idx="9166">
                        <c:v>58252.487655639648</c:v>
                      </c:pt>
                      <c:pt idx="9167">
                        <c:v>68793.803604125977</c:v>
                      </c:pt>
                      <c:pt idx="9168">
                        <c:v>69187.525527954087</c:v>
                      </c:pt>
                      <c:pt idx="9169">
                        <c:v>69185.602432250977</c:v>
                      </c:pt>
                      <c:pt idx="9170">
                        <c:v>68660.002761840806</c:v>
                      </c:pt>
                      <c:pt idx="9171">
                        <c:v>67955.002029418945</c:v>
                      </c:pt>
                      <c:pt idx="9172">
                        <c:v>68261.079177856445</c:v>
                      </c:pt>
                      <c:pt idx="9173">
                        <c:v>68150.555740356445</c:v>
                      </c:pt>
                      <c:pt idx="9174">
                        <c:v>71211.468338012695</c:v>
                      </c:pt>
                      <c:pt idx="9175">
                        <c:v>71210.297683715806</c:v>
                      </c:pt>
                      <c:pt idx="9176">
                        <c:v>71208.374465942368</c:v>
                      </c:pt>
                      <c:pt idx="9177">
                        <c:v>71208.374588012695</c:v>
                      </c:pt>
                      <c:pt idx="9178">
                        <c:v>71170.797683715806</c:v>
                      </c:pt>
                      <c:pt idx="9179">
                        <c:v>71024.797439575195</c:v>
                      </c:pt>
                      <c:pt idx="9180">
                        <c:v>69208.325515747056</c:v>
                      </c:pt>
                      <c:pt idx="9181">
                        <c:v>67868.493316650391</c:v>
                      </c:pt>
                      <c:pt idx="9182">
                        <c:v>71401.342849731445</c:v>
                      </c:pt>
                      <c:pt idx="9183">
                        <c:v>71494.676956176758</c:v>
                      </c:pt>
                      <c:pt idx="9184">
                        <c:v>71496.600296020508</c:v>
                      </c:pt>
                      <c:pt idx="9185">
                        <c:v>71500.446243286118</c:v>
                      </c:pt>
                      <c:pt idx="9186">
                        <c:v>71504.881301879868</c:v>
                      </c:pt>
                      <c:pt idx="9187">
                        <c:v>71242.727371215806</c:v>
                      </c:pt>
                      <c:pt idx="9188">
                        <c:v>70032.848709106445</c:v>
                      </c:pt>
                      <c:pt idx="9189">
                        <c:v>69825.271804809556</c:v>
                      </c:pt>
                      <c:pt idx="9190">
                        <c:v>68540.539138793945</c:v>
                      </c:pt>
                      <c:pt idx="9191">
                        <c:v>68548.039138793945</c:v>
                      </c:pt>
                      <c:pt idx="9192">
                        <c:v>69140.539627075195</c:v>
                      </c:pt>
                      <c:pt idx="9193">
                        <c:v>69701.270828247056</c:v>
                      </c:pt>
                      <c:pt idx="9194">
                        <c:v>69019.078201293945</c:v>
                      </c:pt>
                      <c:pt idx="9195">
                        <c:v>67872.995803833008</c:v>
                      </c:pt>
                      <c:pt idx="9196">
                        <c:v>69161.738967895508</c:v>
                      </c:pt>
                      <c:pt idx="9197">
                        <c:v>68997.923416137695</c:v>
                      </c:pt>
                      <c:pt idx="9198">
                        <c:v>68997.923416137695</c:v>
                      </c:pt>
                      <c:pt idx="9199">
                        <c:v>69331.393142700195</c:v>
                      </c:pt>
                      <c:pt idx="9200">
                        <c:v>68771.124588012695</c:v>
                      </c:pt>
                      <c:pt idx="9201">
                        <c:v>68771.124588012695</c:v>
                      </c:pt>
                      <c:pt idx="9202">
                        <c:v>67710.719192504868</c:v>
                      </c:pt>
                      <c:pt idx="9203">
                        <c:v>67053.642410278306</c:v>
                      </c:pt>
                      <c:pt idx="9204">
                        <c:v>66665.685867309556</c:v>
                      </c:pt>
                      <c:pt idx="9205">
                        <c:v>67057.488601684556</c:v>
                      </c:pt>
                      <c:pt idx="9206">
                        <c:v>67011.212112426758</c:v>
                      </c:pt>
                      <c:pt idx="9207">
                        <c:v>67837.135086059556</c:v>
                      </c:pt>
                      <c:pt idx="9208">
                        <c:v>67846.135330200195</c:v>
                      </c:pt>
                      <c:pt idx="9209">
                        <c:v>67511.289260864258</c:v>
                      </c:pt>
                      <c:pt idx="9210">
                        <c:v>67706.555618286118</c:v>
                      </c:pt>
                      <c:pt idx="9211">
                        <c:v>68635.310379028306</c:v>
                      </c:pt>
                      <c:pt idx="9212">
                        <c:v>57865.916366577148</c:v>
                      </c:pt>
                      <c:pt idx="9213">
                        <c:v>57865.916366577148</c:v>
                      </c:pt>
                      <c:pt idx="9214">
                        <c:v>57865.916366577148</c:v>
                      </c:pt>
                      <c:pt idx="9215">
                        <c:v>57865.916427612305</c:v>
                      </c:pt>
                      <c:pt idx="9216">
                        <c:v>57865.916305541992</c:v>
                      </c:pt>
                      <c:pt idx="9217">
                        <c:v>57599.916366577148</c:v>
                      </c:pt>
                      <c:pt idx="9218">
                        <c:v>57600.987716674805</c:v>
                      </c:pt>
                      <c:pt idx="9219">
                        <c:v>57148.388290405273</c:v>
                      </c:pt>
                      <c:pt idx="9220">
                        <c:v>57196.388229370117</c:v>
                      </c:pt>
                      <c:pt idx="9221">
                        <c:v>63795.809494018555</c:v>
                      </c:pt>
                      <c:pt idx="9222">
                        <c:v>65385.857284545898</c:v>
                      </c:pt>
                      <c:pt idx="9223">
                        <c:v>65383.085067749023</c:v>
                      </c:pt>
                      <c:pt idx="9224">
                        <c:v>67340.192657470703</c:v>
                      </c:pt>
                      <c:pt idx="9225">
                        <c:v>68195.193695068359</c:v>
                      </c:pt>
                      <c:pt idx="9226">
                        <c:v>69120.576446533203</c:v>
                      </c:pt>
                      <c:pt idx="9227">
                        <c:v>69553.908615112305</c:v>
                      </c:pt>
                      <c:pt idx="9228">
                        <c:v>69641.134704589829</c:v>
                      </c:pt>
                      <c:pt idx="9229">
                        <c:v>69641.134704589829</c:v>
                      </c:pt>
                      <c:pt idx="9230">
                        <c:v>68641.202102661118</c:v>
                      </c:pt>
                      <c:pt idx="9231">
                        <c:v>65866.821884155273</c:v>
                      </c:pt>
                      <c:pt idx="9232">
                        <c:v>66235.898788452148</c:v>
                      </c:pt>
                      <c:pt idx="9233">
                        <c:v>65861.052597045898</c:v>
                      </c:pt>
                      <c:pt idx="9234">
                        <c:v>70786.291000366211</c:v>
                      </c:pt>
                      <c:pt idx="9235">
                        <c:v>70786.291000366211</c:v>
                      </c:pt>
                      <c:pt idx="9236">
                        <c:v>70156.291000366211</c:v>
                      </c:pt>
                      <c:pt idx="9237">
                        <c:v>71119.235916137695</c:v>
                      </c:pt>
                      <c:pt idx="9238">
                        <c:v>69020.046951293945</c:v>
                      </c:pt>
                      <c:pt idx="9239">
                        <c:v>66786.119155883789</c:v>
                      </c:pt>
                      <c:pt idx="9240">
                        <c:v>66786.119216918945</c:v>
                      </c:pt>
                      <c:pt idx="9241">
                        <c:v>66786.119216918945</c:v>
                      </c:pt>
                      <c:pt idx="9242">
                        <c:v>71139.414093017564</c:v>
                      </c:pt>
                      <c:pt idx="9243">
                        <c:v>70092.131591796875</c:v>
                      </c:pt>
                      <c:pt idx="9244">
                        <c:v>70533.932495117188</c:v>
                      </c:pt>
                      <c:pt idx="9245">
                        <c:v>70103.102890014648</c:v>
                      </c:pt>
                      <c:pt idx="9246">
                        <c:v>70101.179794311509</c:v>
                      </c:pt>
                      <c:pt idx="9247">
                        <c:v>71624.972229003906</c:v>
                      </c:pt>
                      <c:pt idx="9248">
                        <c:v>71664.472229003906</c:v>
                      </c:pt>
                      <c:pt idx="9249">
                        <c:v>71926.472229003906</c:v>
                      </c:pt>
                      <c:pt idx="9250">
                        <c:v>72067.059265136719</c:v>
                      </c:pt>
                      <c:pt idx="9251">
                        <c:v>72073.25927734375</c:v>
                      </c:pt>
                      <c:pt idx="9252">
                        <c:v>71255.78491210936</c:v>
                      </c:pt>
                      <c:pt idx="9253">
                        <c:v>71309.630981445298</c:v>
                      </c:pt>
                      <c:pt idx="9254">
                        <c:v>71305.78491210936</c:v>
                      </c:pt>
                      <c:pt idx="9255">
                        <c:v>66926.301376342773</c:v>
                      </c:pt>
                      <c:pt idx="9256">
                        <c:v>66344.823776245117</c:v>
                      </c:pt>
                      <c:pt idx="9257">
                        <c:v>70905.726593017564</c:v>
                      </c:pt>
                      <c:pt idx="9258">
                        <c:v>70718.631591796875</c:v>
                      </c:pt>
                      <c:pt idx="9259">
                        <c:v>70613.004150390625</c:v>
                      </c:pt>
                      <c:pt idx="9260">
                        <c:v>70611.081054687485</c:v>
                      </c:pt>
                      <c:pt idx="9261">
                        <c:v>70137.755432128906</c:v>
                      </c:pt>
                      <c:pt idx="9262">
                        <c:v>70141.360900878906</c:v>
                      </c:pt>
                      <c:pt idx="9263">
                        <c:v>70141.360900878906</c:v>
                      </c:pt>
                      <c:pt idx="9264">
                        <c:v>70141.360900878906</c:v>
                      </c:pt>
                      <c:pt idx="9265">
                        <c:v>70145.729858398438</c:v>
                      </c:pt>
                      <c:pt idx="9266">
                        <c:v>70145.729858398438</c:v>
                      </c:pt>
                      <c:pt idx="9267">
                        <c:v>69918.456420898438</c:v>
                      </c:pt>
                      <c:pt idx="9268">
                        <c:v>69972.302734375</c:v>
                      </c:pt>
                      <c:pt idx="9269">
                        <c:v>69659.0576171875</c:v>
                      </c:pt>
                      <c:pt idx="9270">
                        <c:v>60857.798324584961</c:v>
                      </c:pt>
                      <c:pt idx="9271">
                        <c:v>60857.798385620117</c:v>
                      </c:pt>
                      <c:pt idx="9272">
                        <c:v>69823.076141357422</c:v>
                      </c:pt>
                      <c:pt idx="9273">
                        <c:v>69827.55207824707</c:v>
                      </c:pt>
                      <c:pt idx="9274">
                        <c:v>67358.064483642564</c:v>
                      </c:pt>
                      <c:pt idx="9275">
                        <c:v>68499.141128540025</c:v>
                      </c:pt>
                      <c:pt idx="9276">
                        <c:v>67792.141616821275</c:v>
                      </c:pt>
                      <c:pt idx="9277">
                        <c:v>67112.417984008775</c:v>
                      </c:pt>
                      <c:pt idx="9278">
                        <c:v>67792.572341918945</c:v>
                      </c:pt>
                      <c:pt idx="9279">
                        <c:v>66851.750503540025</c:v>
                      </c:pt>
                      <c:pt idx="9280">
                        <c:v>66519.350112915025</c:v>
                      </c:pt>
                      <c:pt idx="9281">
                        <c:v>66720.773269653306</c:v>
                      </c:pt>
                      <c:pt idx="9282">
                        <c:v>66666.328201293945</c:v>
                      </c:pt>
                      <c:pt idx="9283">
                        <c:v>71056.883621215806</c:v>
                      </c:pt>
                      <c:pt idx="9284">
                        <c:v>70113.033767700195</c:v>
                      </c:pt>
                      <c:pt idx="9285">
                        <c:v>68539.663894653306</c:v>
                      </c:pt>
                      <c:pt idx="9286">
                        <c:v>68032.663406372056</c:v>
                      </c:pt>
                      <c:pt idx="9287">
                        <c:v>69715.964248657227</c:v>
                      </c:pt>
                      <c:pt idx="9288">
                        <c:v>67405.476470947266</c:v>
                      </c:pt>
                      <c:pt idx="9289">
                        <c:v>67405.476470947266</c:v>
                      </c:pt>
                      <c:pt idx="9290">
                        <c:v>68910.303283691406</c:v>
                      </c:pt>
                      <c:pt idx="9291">
                        <c:v>69214.002624511719</c:v>
                      </c:pt>
                      <c:pt idx="9292">
                        <c:v>69179.341064453125</c:v>
                      </c:pt>
                      <c:pt idx="9293">
                        <c:v>69290.728027343735</c:v>
                      </c:pt>
                      <c:pt idx="9294">
                        <c:v>70182.598205566406</c:v>
                      </c:pt>
                      <c:pt idx="9295">
                        <c:v>70085.598205566406</c:v>
                      </c:pt>
                      <c:pt idx="9296">
                        <c:v>70384.598205566406</c:v>
                      </c:pt>
                      <c:pt idx="9297">
                        <c:v>70384.598205566406</c:v>
                      </c:pt>
                      <c:pt idx="9298">
                        <c:v>70390.798217773438</c:v>
                      </c:pt>
                      <c:pt idx="9299">
                        <c:v>69492.798217773438</c:v>
                      </c:pt>
                      <c:pt idx="9300">
                        <c:v>69546.64453125</c:v>
                      </c:pt>
                      <c:pt idx="9301">
                        <c:v>69292.19677734375</c:v>
                      </c:pt>
                      <c:pt idx="9302">
                        <c:v>58394.000839233398</c:v>
                      </c:pt>
                      <c:pt idx="9303">
                        <c:v>64141.787643432617</c:v>
                      </c:pt>
                      <c:pt idx="9304">
                        <c:v>64141.787643432617</c:v>
                      </c:pt>
                      <c:pt idx="9305">
                        <c:v>64141.787643432617</c:v>
                      </c:pt>
                      <c:pt idx="9306">
                        <c:v>64141.787582397461</c:v>
                      </c:pt>
                      <c:pt idx="9307">
                        <c:v>64424.787704467773</c:v>
                      </c:pt>
                      <c:pt idx="9308">
                        <c:v>64993.287704467773</c:v>
                      </c:pt>
                      <c:pt idx="9309">
                        <c:v>64526.285629272461</c:v>
                      </c:pt>
                      <c:pt idx="9310">
                        <c:v>64237.670516967773</c:v>
                      </c:pt>
                      <c:pt idx="9311">
                        <c:v>65292.848190307617</c:v>
                      </c:pt>
                      <c:pt idx="9312">
                        <c:v>66037.648971557617</c:v>
                      </c:pt>
                      <c:pt idx="9313">
                        <c:v>66037.648971557617</c:v>
                      </c:pt>
                      <c:pt idx="9314">
                        <c:v>66037.649032592773</c:v>
                      </c:pt>
                      <c:pt idx="9315">
                        <c:v>66086.264266967773</c:v>
                      </c:pt>
                      <c:pt idx="9316">
                        <c:v>68530.969841003418</c:v>
                      </c:pt>
                      <c:pt idx="9317">
                        <c:v>68928.240844726563</c:v>
                      </c:pt>
                      <c:pt idx="9318">
                        <c:v>68896.240844726563</c:v>
                      </c:pt>
                      <c:pt idx="9319">
                        <c:v>68041.239379882813</c:v>
                      </c:pt>
                      <c:pt idx="9320">
                        <c:v>67880.373657226563</c:v>
                      </c:pt>
                      <c:pt idx="9321">
                        <c:v>67880.373657226563</c:v>
                      </c:pt>
                      <c:pt idx="9322">
                        <c:v>70551.462646484375</c:v>
                      </c:pt>
                      <c:pt idx="9323">
                        <c:v>71323.07551574707</c:v>
                      </c:pt>
                      <c:pt idx="9324">
                        <c:v>63345.990707397461</c:v>
                      </c:pt>
                      <c:pt idx="9325">
                        <c:v>63345.990707397461</c:v>
                      </c:pt>
                      <c:pt idx="9326">
                        <c:v>68502.651962280273</c:v>
                      </c:pt>
                      <c:pt idx="9327">
                        <c:v>68502.651840209961</c:v>
                      </c:pt>
                      <c:pt idx="9328">
                        <c:v>67043.946182250977</c:v>
                      </c:pt>
                      <c:pt idx="9329">
                        <c:v>67043.946182250977</c:v>
                      </c:pt>
                      <c:pt idx="9330">
                        <c:v>66861.616104125977</c:v>
                      </c:pt>
                      <c:pt idx="9331">
                        <c:v>67238.621551513672</c:v>
                      </c:pt>
                      <c:pt idx="9332">
                        <c:v>68228.191452026367</c:v>
                      </c:pt>
                      <c:pt idx="9333">
                        <c:v>67504.052322387695</c:v>
                      </c:pt>
                      <c:pt idx="9334">
                        <c:v>67930.412963867188</c:v>
                      </c:pt>
                      <c:pt idx="9335">
                        <c:v>67618.012573242188</c:v>
                      </c:pt>
                      <c:pt idx="9336">
                        <c:v>67618.012512207031</c:v>
                      </c:pt>
                      <c:pt idx="9337">
                        <c:v>66537.910629272461</c:v>
                      </c:pt>
                      <c:pt idx="9338">
                        <c:v>69591.032211303711</c:v>
                      </c:pt>
                      <c:pt idx="9339">
                        <c:v>69591.032211303711</c:v>
                      </c:pt>
                      <c:pt idx="9340">
                        <c:v>69199.229476928711</c:v>
                      </c:pt>
                      <c:pt idx="9341">
                        <c:v>69259.185134887695</c:v>
                      </c:pt>
                      <c:pt idx="9342">
                        <c:v>69817.185134887695</c:v>
                      </c:pt>
                      <c:pt idx="9343">
                        <c:v>69817.185134887695</c:v>
                      </c:pt>
                      <c:pt idx="9344">
                        <c:v>67335.995681762695</c:v>
                      </c:pt>
                      <c:pt idx="9345">
                        <c:v>67335.995681762695</c:v>
                      </c:pt>
                      <c:pt idx="9346">
                        <c:v>67335.995681762695</c:v>
                      </c:pt>
                      <c:pt idx="9347">
                        <c:v>70527.700271606445</c:v>
                      </c:pt>
                      <c:pt idx="9348">
                        <c:v>70182.450515747056</c:v>
                      </c:pt>
                      <c:pt idx="9349">
                        <c:v>70563.328689575195</c:v>
                      </c:pt>
                      <c:pt idx="9350">
                        <c:v>70266.856277465806</c:v>
                      </c:pt>
                      <c:pt idx="9351">
                        <c:v>69883.855545043945</c:v>
                      </c:pt>
                      <c:pt idx="9352">
                        <c:v>70055.928543090806</c:v>
                      </c:pt>
                      <c:pt idx="9353">
                        <c:v>70054.005691528306</c:v>
                      </c:pt>
                      <c:pt idx="9354">
                        <c:v>70054.005935668945</c:v>
                      </c:pt>
                      <c:pt idx="9355">
                        <c:v>69200.928054809556</c:v>
                      </c:pt>
                      <c:pt idx="9356">
                        <c:v>69161.428298950195</c:v>
                      </c:pt>
                      <c:pt idx="9357">
                        <c:v>69163.350906372056</c:v>
                      </c:pt>
                      <c:pt idx="9358">
                        <c:v>68164.061599731445</c:v>
                      </c:pt>
                      <c:pt idx="9359">
                        <c:v>66528.034500122056</c:v>
                      </c:pt>
                      <c:pt idx="9360">
                        <c:v>67706.759353637695</c:v>
                      </c:pt>
                      <c:pt idx="9361">
                        <c:v>68917.015701293945</c:v>
                      </c:pt>
                      <c:pt idx="9362">
                        <c:v>69044.442886352525</c:v>
                      </c:pt>
                      <c:pt idx="9363">
                        <c:v>69044.442947387695</c:v>
                      </c:pt>
                      <c:pt idx="9364">
                        <c:v>69044.442886352525</c:v>
                      </c:pt>
                      <c:pt idx="9365">
                        <c:v>69044.442947387695</c:v>
                      </c:pt>
                      <c:pt idx="9366">
                        <c:v>68776.042938232422</c:v>
                      </c:pt>
                      <c:pt idx="9367">
                        <c:v>68823.653396606445</c:v>
                      </c:pt>
                      <c:pt idx="9368">
                        <c:v>68751.669021606445</c:v>
                      </c:pt>
                      <c:pt idx="9369">
                        <c:v>68678.769119262695</c:v>
                      </c:pt>
                      <c:pt idx="9370">
                        <c:v>68606.494216918945</c:v>
                      </c:pt>
                      <c:pt idx="9371">
                        <c:v>68533.594253540039</c:v>
                      </c:pt>
                      <c:pt idx="9372">
                        <c:v>70497.598220825195</c:v>
                      </c:pt>
                      <c:pt idx="9373">
                        <c:v>70318.259841918945</c:v>
                      </c:pt>
                      <c:pt idx="9374">
                        <c:v>70251.569900512695</c:v>
                      </c:pt>
                      <c:pt idx="9375">
                        <c:v>64356.468032836907</c:v>
                      </c:pt>
                      <c:pt idx="9376">
                        <c:v>62979.659713745117</c:v>
                      </c:pt>
                      <c:pt idx="9377">
                        <c:v>69068.872039794922</c:v>
                      </c:pt>
                      <c:pt idx="9378">
                        <c:v>68762.272430419922</c:v>
                      </c:pt>
                      <c:pt idx="9379">
                        <c:v>69098.095916748032</c:v>
                      </c:pt>
                      <c:pt idx="9380">
                        <c:v>69214.373016357422</c:v>
                      </c:pt>
                      <c:pt idx="9381">
                        <c:v>69225.296112060532</c:v>
                      </c:pt>
                      <c:pt idx="9382">
                        <c:v>69516.372894287095</c:v>
                      </c:pt>
                      <c:pt idx="9383">
                        <c:v>69373.372772216782</c:v>
                      </c:pt>
                      <c:pt idx="9384">
                        <c:v>68503.148773193345</c:v>
                      </c:pt>
                      <c:pt idx="9385">
                        <c:v>69325.071990966782</c:v>
                      </c:pt>
                      <c:pt idx="9386">
                        <c:v>69206.457855224595</c:v>
                      </c:pt>
                      <c:pt idx="9387">
                        <c:v>69204.535125732422</c:v>
                      </c:pt>
                      <c:pt idx="9388">
                        <c:v>69204.535369873032</c:v>
                      </c:pt>
                      <c:pt idx="9389">
                        <c:v>69147.435150146484</c:v>
                      </c:pt>
                      <c:pt idx="9390">
                        <c:v>58290.749618530273</c:v>
                      </c:pt>
                      <c:pt idx="9391">
                        <c:v>57928.749557495117</c:v>
                      </c:pt>
                      <c:pt idx="9392">
                        <c:v>69093.927810668945</c:v>
                      </c:pt>
                      <c:pt idx="9393">
                        <c:v>69093.927810668945</c:v>
                      </c:pt>
                      <c:pt idx="9394">
                        <c:v>69028.337844848618</c:v>
                      </c:pt>
                      <c:pt idx="9395">
                        <c:v>69028.337844848618</c:v>
                      </c:pt>
                      <c:pt idx="9396">
                        <c:v>70437.022659301758</c:v>
                      </c:pt>
                      <c:pt idx="9397">
                        <c:v>70437.022659301758</c:v>
                      </c:pt>
                      <c:pt idx="9398">
                        <c:v>70724.175003051758</c:v>
                      </c:pt>
                      <c:pt idx="9399">
                        <c:v>70722.251907348618</c:v>
                      </c:pt>
                      <c:pt idx="9400">
                        <c:v>70714.735488891587</c:v>
                      </c:pt>
                      <c:pt idx="9401">
                        <c:v>69135.077774047837</c:v>
                      </c:pt>
                      <c:pt idx="9402">
                        <c:v>68882.000747680664</c:v>
                      </c:pt>
                      <c:pt idx="9403">
                        <c:v>68882.000747680664</c:v>
                      </c:pt>
                      <c:pt idx="9404">
                        <c:v>69154.865921020508</c:v>
                      </c:pt>
                      <c:pt idx="9405">
                        <c:v>69154.865921020508</c:v>
                      </c:pt>
                      <c:pt idx="9406">
                        <c:v>67839.327835083008</c:v>
                      </c:pt>
                      <c:pt idx="9407">
                        <c:v>67182.095291137695</c:v>
                      </c:pt>
                      <c:pt idx="9408">
                        <c:v>67182.095291137695</c:v>
                      </c:pt>
                      <c:pt idx="9409">
                        <c:v>65877.997634887695</c:v>
                      </c:pt>
                      <c:pt idx="9410">
                        <c:v>65486.196853637688</c:v>
                      </c:pt>
                      <c:pt idx="9411">
                        <c:v>65517.44953918457</c:v>
                      </c:pt>
                      <c:pt idx="9412">
                        <c:v>65521.295852661133</c:v>
                      </c:pt>
                      <c:pt idx="9413">
                        <c:v>70317.931045532227</c:v>
                      </c:pt>
                      <c:pt idx="9414">
                        <c:v>57714.624496459961</c:v>
                      </c:pt>
                      <c:pt idx="9415">
                        <c:v>57122.921432495117</c:v>
                      </c:pt>
                      <c:pt idx="9416">
                        <c:v>57122.921371459961</c:v>
                      </c:pt>
                      <c:pt idx="9417">
                        <c:v>57654.624618530273</c:v>
                      </c:pt>
                      <c:pt idx="9418">
                        <c:v>58275.624496459961</c:v>
                      </c:pt>
                      <c:pt idx="9419">
                        <c:v>58275.624496459961</c:v>
                      </c:pt>
                      <c:pt idx="9420">
                        <c:v>68870.981918334961</c:v>
                      </c:pt>
                      <c:pt idx="9421">
                        <c:v>70576.272048950195</c:v>
                      </c:pt>
                      <c:pt idx="9422">
                        <c:v>69741.198532104492</c:v>
                      </c:pt>
                      <c:pt idx="9423">
                        <c:v>69864.204666137695</c:v>
                      </c:pt>
                      <c:pt idx="9424">
                        <c:v>69388.204666137695</c:v>
                      </c:pt>
                      <c:pt idx="9425">
                        <c:v>71398.206619262695</c:v>
                      </c:pt>
                      <c:pt idx="9426">
                        <c:v>71398.206497192368</c:v>
                      </c:pt>
                      <c:pt idx="9427">
                        <c:v>71350.206497192368</c:v>
                      </c:pt>
                      <c:pt idx="9428">
                        <c:v>70868.127639770508</c:v>
                      </c:pt>
                      <c:pt idx="9429">
                        <c:v>70478.249832153306</c:v>
                      </c:pt>
                      <c:pt idx="9430">
                        <c:v>70871.389602661118</c:v>
                      </c:pt>
                      <c:pt idx="9431">
                        <c:v>70502.312698364258</c:v>
                      </c:pt>
                      <c:pt idx="9432">
                        <c:v>70506.312576293945</c:v>
                      </c:pt>
                      <c:pt idx="9433">
                        <c:v>70934.468826293945</c:v>
                      </c:pt>
                      <c:pt idx="9434">
                        <c:v>70611.763626098618</c:v>
                      </c:pt>
                      <c:pt idx="9435">
                        <c:v>72265.887893676758</c:v>
                      </c:pt>
                      <c:pt idx="9436">
                        <c:v>63240.806503295898</c:v>
                      </c:pt>
                      <c:pt idx="9437">
                        <c:v>69964.987380981445</c:v>
                      </c:pt>
                      <c:pt idx="9438">
                        <c:v>68469.491302490234</c:v>
                      </c:pt>
                      <c:pt idx="9439">
                        <c:v>68471.414703369141</c:v>
                      </c:pt>
                      <c:pt idx="9440">
                        <c:v>68477.337615966782</c:v>
                      </c:pt>
                      <c:pt idx="9441">
                        <c:v>69145.541336059556</c:v>
                      </c:pt>
                      <c:pt idx="9442">
                        <c:v>69951.541152954087</c:v>
                      </c:pt>
                      <c:pt idx="9443">
                        <c:v>69674.264053344727</c:v>
                      </c:pt>
                      <c:pt idx="9444">
                        <c:v>69496.692703247056</c:v>
                      </c:pt>
                      <c:pt idx="9445">
                        <c:v>70267.294754028306</c:v>
                      </c:pt>
                      <c:pt idx="9446">
                        <c:v>71513.217849731445</c:v>
                      </c:pt>
                      <c:pt idx="9447">
                        <c:v>71510.749343872056</c:v>
                      </c:pt>
                      <c:pt idx="9448">
                        <c:v>70977.144851684556</c:v>
                      </c:pt>
                      <c:pt idx="9449">
                        <c:v>70494.490798950195</c:v>
                      </c:pt>
                      <c:pt idx="9450">
                        <c:v>70747.068923950195</c:v>
                      </c:pt>
                      <c:pt idx="9451">
                        <c:v>68915.328445434556</c:v>
                      </c:pt>
                      <c:pt idx="9452">
                        <c:v>67502.404754638672</c:v>
                      </c:pt>
                      <c:pt idx="9453">
                        <c:v>57787.257675170898</c:v>
                      </c:pt>
                      <c:pt idx="9454">
                        <c:v>66157.699752807617</c:v>
                      </c:pt>
                      <c:pt idx="9455">
                        <c:v>66157.699752807617</c:v>
                      </c:pt>
                      <c:pt idx="9456">
                        <c:v>65786.699691772461</c:v>
                      </c:pt>
                      <c:pt idx="9457">
                        <c:v>65786.699752807617</c:v>
                      </c:pt>
                      <c:pt idx="9458">
                        <c:v>66355.199752807617</c:v>
                      </c:pt>
                      <c:pt idx="9459">
                        <c:v>66108.440048217773</c:v>
                      </c:pt>
                      <c:pt idx="9460">
                        <c:v>66110.514266967773</c:v>
                      </c:pt>
                      <c:pt idx="9461">
                        <c:v>66110.514144897461</c:v>
                      </c:pt>
                      <c:pt idx="9462">
                        <c:v>66110.514205932617</c:v>
                      </c:pt>
                      <c:pt idx="9463">
                        <c:v>66711.814987182617</c:v>
                      </c:pt>
                      <c:pt idx="9464">
                        <c:v>66550.700790405273</c:v>
                      </c:pt>
                      <c:pt idx="9465">
                        <c:v>66191.700729370117</c:v>
                      </c:pt>
                      <c:pt idx="9466">
                        <c:v>70489.161735534668</c:v>
                      </c:pt>
                      <c:pt idx="9467">
                        <c:v>66509.96028137207</c:v>
                      </c:pt>
                      <c:pt idx="9468">
                        <c:v>66436.84016418457</c:v>
                      </c:pt>
                      <c:pt idx="9469">
                        <c:v>66436.84016418457</c:v>
                      </c:pt>
                      <c:pt idx="9470">
                        <c:v>65210.83821105957</c:v>
                      </c:pt>
                      <c:pt idx="9471">
                        <c:v>65210.26203918457</c:v>
                      </c:pt>
                      <c:pt idx="9472">
                        <c:v>65210.26203918457</c:v>
                      </c:pt>
                      <c:pt idx="9473">
                        <c:v>65133.43782043457</c:v>
                      </c:pt>
                      <c:pt idx="9474">
                        <c:v>58346.388229370117</c:v>
                      </c:pt>
                      <c:pt idx="9475">
                        <c:v>57988.388168334961</c:v>
                      </c:pt>
                      <c:pt idx="9476">
                        <c:v>61786.618698120117</c:v>
                      </c:pt>
                      <c:pt idx="9477">
                        <c:v>62302.691513061523</c:v>
                      </c:pt>
                      <c:pt idx="9478">
                        <c:v>61744.689437866211</c:v>
                      </c:pt>
                      <c:pt idx="9479">
                        <c:v>62268.691390991211</c:v>
                      </c:pt>
                      <c:pt idx="9480">
                        <c:v>65444.594345092773</c:v>
                      </c:pt>
                      <c:pt idx="9481">
                        <c:v>65444.594345092773</c:v>
                      </c:pt>
                      <c:pt idx="9482">
                        <c:v>67957.981033325195</c:v>
                      </c:pt>
                      <c:pt idx="9483">
                        <c:v>65715.463500976548</c:v>
                      </c:pt>
                      <c:pt idx="9484">
                        <c:v>65715.463500976548</c:v>
                      </c:pt>
                      <c:pt idx="9485">
                        <c:v>65715.463500976548</c:v>
                      </c:pt>
                      <c:pt idx="9486">
                        <c:v>65859.06323242186</c:v>
                      </c:pt>
                      <c:pt idx="9487">
                        <c:v>66441.063110351548</c:v>
                      </c:pt>
                      <c:pt idx="9488">
                        <c:v>66312.000076293945</c:v>
                      </c:pt>
                      <c:pt idx="9489">
                        <c:v>66316.000076293945</c:v>
                      </c:pt>
                      <c:pt idx="9490">
                        <c:v>66448.0002593994</c:v>
                      </c:pt>
                      <c:pt idx="9491">
                        <c:v>66448.000320434556</c:v>
                      </c:pt>
                      <c:pt idx="9492">
                        <c:v>66397.400222778306</c:v>
                      </c:pt>
                      <c:pt idx="9493">
                        <c:v>66197.400039672852</c:v>
                      </c:pt>
                      <c:pt idx="9494">
                        <c:v>66365.000076293945</c:v>
                      </c:pt>
                      <c:pt idx="9495">
                        <c:v>65139.171951293938</c:v>
                      </c:pt>
                      <c:pt idx="9496">
                        <c:v>60025.459335327148</c:v>
                      </c:pt>
                      <c:pt idx="9497">
                        <c:v>70509.113357543945</c:v>
                      </c:pt>
                      <c:pt idx="9498">
                        <c:v>70461.113845825195</c:v>
                      </c:pt>
                      <c:pt idx="9499">
                        <c:v>70764.414138793945</c:v>
                      </c:pt>
                      <c:pt idx="9500">
                        <c:v>71156.215164184556</c:v>
                      </c:pt>
                      <c:pt idx="9501">
                        <c:v>71161.215408325195</c:v>
                      </c:pt>
                      <c:pt idx="9502">
                        <c:v>71110.138504028306</c:v>
                      </c:pt>
                      <c:pt idx="9503">
                        <c:v>70573.138015747056</c:v>
                      </c:pt>
                      <c:pt idx="9504">
                        <c:v>70445.984207153306</c:v>
                      </c:pt>
                      <c:pt idx="9505">
                        <c:v>69537.982986450195</c:v>
                      </c:pt>
                      <c:pt idx="9506">
                        <c:v>69539.905838012695</c:v>
                      </c:pt>
                      <c:pt idx="9507">
                        <c:v>69639.807449340806</c:v>
                      </c:pt>
                      <c:pt idx="9508">
                        <c:v>67971.105056762695</c:v>
                      </c:pt>
                      <c:pt idx="9509">
                        <c:v>67977.027908325195</c:v>
                      </c:pt>
                      <c:pt idx="9510">
                        <c:v>67742.528152465806</c:v>
                      </c:pt>
                      <c:pt idx="9511">
                        <c:v>65836.455123901353</c:v>
                      </c:pt>
                      <c:pt idx="9512">
                        <c:v>70130.463943481445</c:v>
                      </c:pt>
                      <c:pt idx="9513">
                        <c:v>69574.53889465332</c:v>
                      </c:pt>
                      <c:pt idx="9514">
                        <c:v>69455.666641235352</c:v>
                      </c:pt>
                      <c:pt idx="9515">
                        <c:v>69384.689895629883</c:v>
                      </c:pt>
                      <c:pt idx="9516">
                        <c:v>66428.182235717773</c:v>
                      </c:pt>
                      <c:pt idx="9517">
                        <c:v>66429.182235717773</c:v>
                      </c:pt>
                      <c:pt idx="9518">
                        <c:v>69602.896469116211</c:v>
                      </c:pt>
                      <c:pt idx="9519">
                        <c:v>69602.896469116211</c:v>
                      </c:pt>
                      <c:pt idx="9520">
                        <c:v>69602.896469116211</c:v>
                      </c:pt>
                      <c:pt idx="9521">
                        <c:v>69602.896469116211</c:v>
                      </c:pt>
                      <c:pt idx="9522">
                        <c:v>70486.311111450195</c:v>
                      </c:pt>
                      <c:pt idx="9523">
                        <c:v>70486.311111450195</c:v>
                      </c:pt>
                      <c:pt idx="9524">
                        <c:v>70318.100173950195</c:v>
                      </c:pt>
                      <c:pt idx="9525">
                        <c:v>70607.547439575195</c:v>
                      </c:pt>
                      <c:pt idx="9526">
                        <c:v>67416.634353637695</c:v>
                      </c:pt>
                      <c:pt idx="9527">
                        <c:v>67471.061599731445</c:v>
                      </c:pt>
                      <c:pt idx="9528">
                        <c:v>70184.906814575195</c:v>
                      </c:pt>
                      <c:pt idx="9529">
                        <c:v>71022.829666137695</c:v>
                      </c:pt>
                      <c:pt idx="9530">
                        <c:v>70938.675857543945</c:v>
                      </c:pt>
                      <c:pt idx="9531">
                        <c:v>71038.27571105957</c:v>
                      </c:pt>
                      <c:pt idx="9532">
                        <c:v>69940.919998168945</c:v>
                      </c:pt>
                      <c:pt idx="9533">
                        <c:v>69873.996658325195</c:v>
                      </c:pt>
                      <c:pt idx="9534">
                        <c:v>70225.919509887695</c:v>
                      </c:pt>
                      <c:pt idx="9535">
                        <c:v>71078.91877746582</c:v>
                      </c:pt>
                      <c:pt idx="9536">
                        <c:v>70992.33381652832</c:v>
                      </c:pt>
                      <c:pt idx="9537">
                        <c:v>70990.410720825195</c:v>
                      </c:pt>
                      <c:pt idx="9538">
                        <c:v>70215.244155883789</c:v>
                      </c:pt>
                      <c:pt idx="9539">
                        <c:v>70063.874038696289</c:v>
                      </c:pt>
                      <c:pt idx="9540">
                        <c:v>70109.950942993164</c:v>
                      </c:pt>
                      <c:pt idx="9541">
                        <c:v>70063.303726196289</c:v>
                      </c:pt>
                      <c:pt idx="9542">
                        <c:v>70162.462478637695</c:v>
                      </c:pt>
                      <c:pt idx="9543">
                        <c:v>70025.675613403306</c:v>
                      </c:pt>
                      <c:pt idx="9544">
                        <c:v>70118.799636840806</c:v>
                      </c:pt>
                      <c:pt idx="9545">
                        <c:v>70532.645584106445</c:v>
                      </c:pt>
                      <c:pt idx="9546">
                        <c:v>70903.946365356445</c:v>
                      </c:pt>
                      <c:pt idx="9547">
                        <c:v>71476.194473266602</c:v>
                      </c:pt>
                      <c:pt idx="9548">
                        <c:v>71474.271621704102</c:v>
                      </c:pt>
                      <c:pt idx="9549">
                        <c:v>70992.194473266602</c:v>
                      </c:pt>
                      <c:pt idx="9550">
                        <c:v>70847.228897094727</c:v>
                      </c:pt>
                      <c:pt idx="9551">
                        <c:v>70481.228897094727</c:v>
                      </c:pt>
                      <c:pt idx="9552">
                        <c:v>70473.834121704102</c:v>
                      </c:pt>
                      <c:pt idx="9553">
                        <c:v>70481.46711730957</c:v>
                      </c:pt>
                      <c:pt idx="9554">
                        <c:v>70114.698318481445</c:v>
                      </c:pt>
                      <c:pt idx="9555">
                        <c:v>70101.77522277832</c:v>
                      </c:pt>
                      <c:pt idx="9556">
                        <c:v>69744.405349731445</c:v>
                      </c:pt>
                      <c:pt idx="9557">
                        <c:v>56920.924667358398</c:v>
                      </c:pt>
                      <c:pt idx="9558">
                        <c:v>56924.924667358398</c:v>
                      </c:pt>
                      <c:pt idx="9559">
                        <c:v>56933.924911499023</c:v>
                      </c:pt>
                      <c:pt idx="9560">
                        <c:v>56733.924667358398</c:v>
                      </c:pt>
                      <c:pt idx="9561">
                        <c:v>57383.294235229492</c:v>
                      </c:pt>
                      <c:pt idx="9562">
                        <c:v>60926.490768432617</c:v>
                      </c:pt>
                      <c:pt idx="9563">
                        <c:v>60926.490707397461</c:v>
                      </c:pt>
                      <c:pt idx="9564">
                        <c:v>61865.172653198235</c:v>
                      </c:pt>
                      <c:pt idx="9565">
                        <c:v>68081.309127807617</c:v>
                      </c:pt>
                      <c:pt idx="9566">
                        <c:v>68237.629440307617</c:v>
                      </c:pt>
                      <c:pt idx="9567">
                        <c:v>68238.629379272461</c:v>
                      </c:pt>
                      <c:pt idx="9568">
                        <c:v>66509.113632202148</c:v>
                      </c:pt>
                      <c:pt idx="9569">
                        <c:v>66261.183639526367</c:v>
                      </c:pt>
                      <c:pt idx="9570">
                        <c:v>66255.414474487305</c:v>
                      </c:pt>
                      <c:pt idx="9571">
                        <c:v>68865.130325317368</c:v>
                      </c:pt>
                      <c:pt idx="9572">
                        <c:v>68039.231231689453</c:v>
                      </c:pt>
                      <c:pt idx="9573">
                        <c:v>66696.073883056641</c:v>
                      </c:pt>
                      <c:pt idx="9574">
                        <c:v>58970.01774597168</c:v>
                      </c:pt>
                      <c:pt idx="9575">
                        <c:v>58599.01774597168</c:v>
                      </c:pt>
                      <c:pt idx="9576">
                        <c:v>58228.01774597168</c:v>
                      </c:pt>
                      <c:pt idx="9577">
                        <c:v>58226.94645690918</c:v>
                      </c:pt>
                      <c:pt idx="9578">
                        <c:v>58226.94645690918</c:v>
                      </c:pt>
                      <c:pt idx="9579">
                        <c:v>58226.94645690918</c:v>
                      </c:pt>
                      <c:pt idx="9580">
                        <c:v>58227.03630065918</c:v>
                      </c:pt>
                      <c:pt idx="9581">
                        <c:v>58193.436874389648</c:v>
                      </c:pt>
                      <c:pt idx="9582">
                        <c:v>58193.436874389648</c:v>
                      </c:pt>
                      <c:pt idx="9583">
                        <c:v>64386.045272827148</c:v>
                      </c:pt>
                      <c:pt idx="9584">
                        <c:v>67580.741561889648</c:v>
                      </c:pt>
                      <c:pt idx="9585">
                        <c:v>67578.81852722168</c:v>
                      </c:pt>
                      <c:pt idx="9586">
                        <c:v>71029.410430908203</c:v>
                      </c:pt>
                      <c:pt idx="9587">
                        <c:v>68019.047256469727</c:v>
                      </c:pt>
                      <c:pt idx="9588">
                        <c:v>68014.570343017564</c:v>
                      </c:pt>
                      <c:pt idx="9589">
                        <c:v>68012.647247314453</c:v>
                      </c:pt>
                      <c:pt idx="9590">
                        <c:v>68459.235671997056</c:v>
                      </c:pt>
                      <c:pt idx="9591">
                        <c:v>68855.038406372056</c:v>
                      </c:pt>
                      <c:pt idx="9592">
                        <c:v>67753.352737426758</c:v>
                      </c:pt>
                      <c:pt idx="9593">
                        <c:v>68725.431716918945</c:v>
                      </c:pt>
                      <c:pt idx="9594">
                        <c:v>67362.235183715806</c:v>
                      </c:pt>
                      <c:pt idx="9595">
                        <c:v>67362.235183715806</c:v>
                      </c:pt>
                      <c:pt idx="9596">
                        <c:v>67489.660232543945</c:v>
                      </c:pt>
                      <c:pt idx="9597">
                        <c:v>66913.735305786118</c:v>
                      </c:pt>
                      <c:pt idx="9598">
                        <c:v>68884.739089965806</c:v>
                      </c:pt>
                      <c:pt idx="9599">
                        <c:v>68886.662246704087</c:v>
                      </c:pt>
                      <c:pt idx="9600">
                        <c:v>69159.862243652329</c:v>
                      </c:pt>
                      <c:pt idx="9601">
                        <c:v>66766.278152465806</c:v>
                      </c:pt>
                      <c:pt idx="9602">
                        <c:v>69638.095535278306</c:v>
                      </c:pt>
                      <c:pt idx="9603">
                        <c:v>69638.095535278306</c:v>
                      </c:pt>
                      <c:pt idx="9604">
                        <c:v>70864.263809204087</c:v>
                      </c:pt>
                      <c:pt idx="9605">
                        <c:v>58345.147018432617</c:v>
                      </c:pt>
                      <c:pt idx="9606">
                        <c:v>58345.147018432617</c:v>
                      </c:pt>
                      <c:pt idx="9607">
                        <c:v>58345.146957397461</c:v>
                      </c:pt>
                      <c:pt idx="9608">
                        <c:v>58345.147079467773</c:v>
                      </c:pt>
                      <c:pt idx="9609">
                        <c:v>58166.077255249023</c:v>
                      </c:pt>
                      <c:pt idx="9610">
                        <c:v>58099.387252807617</c:v>
                      </c:pt>
                      <c:pt idx="9611">
                        <c:v>60734.230514526367</c:v>
                      </c:pt>
                      <c:pt idx="9612">
                        <c:v>60667.540634155273</c:v>
                      </c:pt>
                      <c:pt idx="9613">
                        <c:v>63151.989364624023</c:v>
                      </c:pt>
                      <c:pt idx="9614">
                        <c:v>64007.235885620117</c:v>
                      </c:pt>
                      <c:pt idx="9615">
                        <c:v>64007.235824584961</c:v>
                      </c:pt>
                      <c:pt idx="9616">
                        <c:v>66469.708541870117</c:v>
                      </c:pt>
                      <c:pt idx="9617">
                        <c:v>69640.670242309556</c:v>
                      </c:pt>
                      <c:pt idx="9618">
                        <c:v>69644.516433715806</c:v>
                      </c:pt>
                      <c:pt idx="9619">
                        <c:v>69030.801223754868</c:v>
                      </c:pt>
                      <c:pt idx="9620">
                        <c:v>69018.801345825195</c:v>
                      </c:pt>
                      <c:pt idx="9621">
                        <c:v>67658.645584106445</c:v>
                      </c:pt>
                      <c:pt idx="9622">
                        <c:v>66674.594070434556</c:v>
                      </c:pt>
                      <c:pt idx="9623">
                        <c:v>66669.169021606445</c:v>
                      </c:pt>
                      <c:pt idx="9624">
                        <c:v>66962.092361450195</c:v>
                      </c:pt>
                      <c:pt idx="9625">
                        <c:v>67134.494888305664</c:v>
                      </c:pt>
                      <c:pt idx="9626">
                        <c:v>67472.918106079102</c:v>
                      </c:pt>
                      <c:pt idx="9627">
                        <c:v>68858.303726196289</c:v>
                      </c:pt>
                      <c:pt idx="9628">
                        <c:v>57005.99430847168</c:v>
                      </c:pt>
                      <c:pt idx="9629">
                        <c:v>64491.103439331055</c:v>
                      </c:pt>
                      <c:pt idx="9630">
                        <c:v>64047.791610717773</c:v>
                      </c:pt>
                      <c:pt idx="9631">
                        <c:v>69525.829055786118</c:v>
                      </c:pt>
                      <c:pt idx="9632">
                        <c:v>65564.096313476548</c:v>
                      </c:pt>
                      <c:pt idx="9633">
                        <c:v>66338.038452148438</c:v>
                      </c:pt>
                      <c:pt idx="9634">
                        <c:v>66347.038940429688</c:v>
                      </c:pt>
                      <c:pt idx="9635">
                        <c:v>66897.717163085938</c:v>
                      </c:pt>
                      <c:pt idx="9636">
                        <c:v>68519.861694335938</c:v>
                      </c:pt>
                      <c:pt idx="9637">
                        <c:v>68568.362182617188</c:v>
                      </c:pt>
                      <c:pt idx="9638">
                        <c:v>68067.438842773438</c:v>
                      </c:pt>
                      <c:pt idx="9639">
                        <c:v>66464.862869262695</c:v>
                      </c:pt>
                      <c:pt idx="9640">
                        <c:v>66464.863601684556</c:v>
                      </c:pt>
                      <c:pt idx="9641">
                        <c:v>66463.831375122056</c:v>
                      </c:pt>
                      <c:pt idx="9642">
                        <c:v>66463.831130981445</c:v>
                      </c:pt>
                      <c:pt idx="9643">
                        <c:v>66463.831375122056</c:v>
                      </c:pt>
                      <c:pt idx="9644">
                        <c:v>66324.731033325195</c:v>
                      </c:pt>
                      <c:pt idx="9645">
                        <c:v>66233.330886840806</c:v>
                      </c:pt>
                      <c:pt idx="9646">
                        <c:v>59545.454513549805</c:v>
                      </c:pt>
                      <c:pt idx="9647">
                        <c:v>64545.388919830322</c:v>
                      </c:pt>
                      <c:pt idx="9648">
                        <c:v>64543.465885162354</c:v>
                      </c:pt>
                      <c:pt idx="9649">
                        <c:v>64543.465885162354</c:v>
                      </c:pt>
                      <c:pt idx="9650">
                        <c:v>64543.466007232666</c:v>
                      </c:pt>
                      <c:pt idx="9651">
                        <c:v>64541.542972564697</c:v>
                      </c:pt>
                      <c:pt idx="9652">
                        <c:v>64541.542972564697</c:v>
                      </c:pt>
                      <c:pt idx="9653">
                        <c:v>64103.389144897461</c:v>
                      </c:pt>
                      <c:pt idx="9654">
                        <c:v>64640.389144897461</c:v>
                      </c:pt>
                      <c:pt idx="9655">
                        <c:v>64618.939743041992</c:v>
                      </c:pt>
                      <c:pt idx="9656">
                        <c:v>64758.093673706055</c:v>
                      </c:pt>
                      <c:pt idx="9657">
                        <c:v>63827.41618347168</c:v>
                      </c:pt>
                      <c:pt idx="9658">
                        <c:v>63825.493026733398</c:v>
                      </c:pt>
                      <c:pt idx="9659">
                        <c:v>63823.569931030273</c:v>
                      </c:pt>
                      <c:pt idx="9660">
                        <c:v>64066.018600463867</c:v>
                      </c:pt>
                      <c:pt idx="9661">
                        <c:v>64589.187606811523</c:v>
                      </c:pt>
                      <c:pt idx="9662">
                        <c:v>65434.819458007798</c:v>
                      </c:pt>
                      <c:pt idx="9663">
                        <c:v>65691.889770507798</c:v>
                      </c:pt>
                      <c:pt idx="9664">
                        <c:v>66438.753051757798</c:v>
                      </c:pt>
                      <c:pt idx="9665">
                        <c:v>66995.221267700195</c:v>
                      </c:pt>
                      <c:pt idx="9666">
                        <c:v>66999.221328735352</c:v>
                      </c:pt>
                      <c:pt idx="9667">
                        <c:v>66885.221389770508</c:v>
                      </c:pt>
                      <c:pt idx="9668">
                        <c:v>66876.221328735352</c:v>
                      </c:pt>
                      <c:pt idx="9669">
                        <c:v>66851.221267700195</c:v>
                      </c:pt>
                      <c:pt idx="9670">
                        <c:v>56057.576522827148</c:v>
                      </c:pt>
                      <c:pt idx="9671">
                        <c:v>56057.576522827148</c:v>
                      </c:pt>
                      <c:pt idx="9672">
                        <c:v>56344.019332885742</c:v>
                      </c:pt>
                      <c:pt idx="9673">
                        <c:v>56715.019332885742</c:v>
                      </c:pt>
                      <c:pt idx="9674">
                        <c:v>56447.019393920898</c:v>
                      </c:pt>
                      <c:pt idx="9675">
                        <c:v>56447.019454956055</c:v>
                      </c:pt>
                      <c:pt idx="9676">
                        <c:v>57958.828659057617</c:v>
                      </c:pt>
                      <c:pt idx="9677">
                        <c:v>70444.581130981445</c:v>
                      </c:pt>
                      <c:pt idx="9678">
                        <c:v>70281.089309692368</c:v>
                      </c:pt>
                      <c:pt idx="9679">
                        <c:v>70281.089187622056</c:v>
                      </c:pt>
                      <c:pt idx="9680">
                        <c:v>70131.689285278306</c:v>
                      </c:pt>
                      <c:pt idx="9681">
                        <c:v>70166.689407348618</c:v>
                      </c:pt>
                      <c:pt idx="9682">
                        <c:v>69571.012405395508</c:v>
                      </c:pt>
                      <c:pt idx="9683">
                        <c:v>69441.612380981445</c:v>
                      </c:pt>
                      <c:pt idx="9684">
                        <c:v>68535.458450317368</c:v>
                      </c:pt>
                      <c:pt idx="9685">
                        <c:v>69222.458572387695</c:v>
                      </c:pt>
                      <c:pt idx="9686">
                        <c:v>68250.864456176758</c:v>
                      </c:pt>
                      <c:pt idx="9687">
                        <c:v>68007.864578247056</c:v>
                      </c:pt>
                      <c:pt idx="9688">
                        <c:v>68288.562820434556</c:v>
                      </c:pt>
                      <c:pt idx="9689">
                        <c:v>67772.485916137695</c:v>
                      </c:pt>
                      <c:pt idx="9690">
                        <c:v>67565.085525512695</c:v>
                      </c:pt>
                      <c:pt idx="9691">
                        <c:v>67188.96208190918</c:v>
                      </c:pt>
                      <c:pt idx="9692">
                        <c:v>68416.594314575195</c:v>
                      </c:pt>
                      <c:pt idx="9693">
                        <c:v>68416.587875366211</c:v>
                      </c:pt>
                      <c:pt idx="9694">
                        <c:v>68416.587875366211</c:v>
                      </c:pt>
                      <c:pt idx="9695">
                        <c:v>68375.596267700195</c:v>
                      </c:pt>
                      <c:pt idx="9696">
                        <c:v>68374.772048950195</c:v>
                      </c:pt>
                      <c:pt idx="9697">
                        <c:v>67136.852371215806</c:v>
                      </c:pt>
                      <c:pt idx="9698">
                        <c:v>66767.775955200195</c:v>
                      </c:pt>
                      <c:pt idx="9699">
                        <c:v>66771.622146606445</c:v>
                      </c:pt>
                      <c:pt idx="9700">
                        <c:v>66771.622146606445</c:v>
                      </c:pt>
                      <c:pt idx="9701">
                        <c:v>67035.707305908203</c:v>
                      </c:pt>
                      <c:pt idx="9702">
                        <c:v>66989.629302978516</c:v>
                      </c:pt>
                      <c:pt idx="9703">
                        <c:v>67773.130645751953</c:v>
                      </c:pt>
                      <c:pt idx="9704">
                        <c:v>68432.099639892564</c:v>
                      </c:pt>
                      <c:pt idx="9705">
                        <c:v>67574.521682739258</c:v>
                      </c:pt>
                      <c:pt idx="9706">
                        <c:v>67570.675613403306</c:v>
                      </c:pt>
                      <c:pt idx="9707">
                        <c:v>70366.947097778306</c:v>
                      </c:pt>
                      <c:pt idx="9708">
                        <c:v>70365.023880004868</c:v>
                      </c:pt>
                      <c:pt idx="9709">
                        <c:v>70363.100906372056</c:v>
                      </c:pt>
                      <c:pt idx="9710">
                        <c:v>70056.930252075195</c:v>
                      </c:pt>
                      <c:pt idx="9711">
                        <c:v>69685.930252075195</c:v>
                      </c:pt>
                      <c:pt idx="9712">
                        <c:v>69685.930252075195</c:v>
                      </c:pt>
                      <c:pt idx="9713">
                        <c:v>69862.263381958008</c:v>
                      </c:pt>
                      <c:pt idx="9714">
                        <c:v>69861.994827270508</c:v>
                      </c:pt>
                      <c:pt idx="9715">
                        <c:v>71438.533279418945</c:v>
                      </c:pt>
                      <c:pt idx="9716">
                        <c:v>68465.038162231445</c:v>
                      </c:pt>
                      <c:pt idx="9717">
                        <c:v>68854.915847778306</c:v>
                      </c:pt>
                      <c:pt idx="9718">
                        <c:v>68851.069656372056</c:v>
                      </c:pt>
                      <c:pt idx="9719">
                        <c:v>68302.109359741211</c:v>
                      </c:pt>
                      <c:pt idx="9720">
                        <c:v>69234.109848022461</c:v>
                      </c:pt>
                      <c:pt idx="9721">
                        <c:v>69234.109848022461</c:v>
                      </c:pt>
                      <c:pt idx="9722">
                        <c:v>68882.899642944336</c:v>
                      </c:pt>
                      <c:pt idx="9723">
                        <c:v>68892.499649047852</c:v>
                      </c:pt>
                      <c:pt idx="9724">
                        <c:v>69168.499710083008</c:v>
                      </c:pt>
                      <c:pt idx="9725">
                        <c:v>69168.499588012695</c:v>
                      </c:pt>
                      <c:pt idx="9726">
                        <c:v>68118.497894287109</c:v>
                      </c:pt>
                      <c:pt idx="9727">
                        <c:v>68510.298736572266</c:v>
                      </c:pt>
                      <c:pt idx="9728">
                        <c:v>68510.298675537109</c:v>
                      </c:pt>
                      <c:pt idx="9729">
                        <c:v>67970.393753051758</c:v>
                      </c:pt>
                      <c:pt idx="9730">
                        <c:v>67970.393753051758</c:v>
                      </c:pt>
                      <c:pt idx="9731">
                        <c:v>68230.831253051758</c:v>
                      </c:pt>
                      <c:pt idx="9732">
                        <c:v>59344.857955932617</c:v>
                      </c:pt>
                      <c:pt idx="9733">
                        <c:v>59344.858016967773</c:v>
                      </c:pt>
                      <c:pt idx="9734">
                        <c:v>62697.911666870117</c:v>
                      </c:pt>
                      <c:pt idx="9735">
                        <c:v>69182.401649475098</c:v>
                      </c:pt>
                      <c:pt idx="9736">
                        <c:v>68425.463943481445</c:v>
                      </c:pt>
                      <c:pt idx="9737">
                        <c:v>67879.837966918945</c:v>
                      </c:pt>
                      <c:pt idx="9738">
                        <c:v>66799.692092895508</c:v>
                      </c:pt>
                      <c:pt idx="9739">
                        <c:v>66472.322708129883</c:v>
                      </c:pt>
                      <c:pt idx="9740">
                        <c:v>71032.742950439453</c:v>
                      </c:pt>
                      <c:pt idx="9741">
                        <c:v>71340.864776611314</c:v>
                      </c:pt>
                      <c:pt idx="9742">
                        <c:v>71091.665313720703</c:v>
                      </c:pt>
                      <c:pt idx="9743">
                        <c:v>70848.588409423814</c:v>
                      </c:pt>
                      <c:pt idx="9744">
                        <c:v>70197.163604736314</c:v>
                      </c:pt>
                      <c:pt idx="9745">
                        <c:v>70642.210479736314</c:v>
                      </c:pt>
                      <c:pt idx="9746">
                        <c:v>69492.831375122056</c:v>
                      </c:pt>
                      <c:pt idx="9747">
                        <c:v>69496.677566528306</c:v>
                      </c:pt>
                      <c:pt idx="9748">
                        <c:v>69179.600418090806</c:v>
                      </c:pt>
                      <c:pt idx="9749">
                        <c:v>69229.754470825195</c:v>
                      </c:pt>
                      <c:pt idx="9750">
                        <c:v>69098.432205200195</c:v>
                      </c:pt>
                      <c:pt idx="9751">
                        <c:v>59251.415878295898</c:v>
                      </c:pt>
                      <c:pt idx="9752">
                        <c:v>70442.498611450195</c:v>
                      </c:pt>
                      <c:pt idx="9753">
                        <c:v>70442.492172241211</c:v>
                      </c:pt>
                      <c:pt idx="9754">
                        <c:v>70269.298416137695</c:v>
                      </c:pt>
                      <c:pt idx="9755">
                        <c:v>69711.296463012695</c:v>
                      </c:pt>
                      <c:pt idx="9756">
                        <c:v>70158.435913085938</c:v>
                      </c:pt>
                      <c:pt idx="9757">
                        <c:v>69411.925003051758</c:v>
                      </c:pt>
                      <c:pt idx="9758">
                        <c:v>69277.492950439453</c:v>
                      </c:pt>
                      <c:pt idx="9759">
                        <c:v>69241.416046142578</c:v>
                      </c:pt>
                      <c:pt idx="9760">
                        <c:v>69586.416290283203</c:v>
                      </c:pt>
                      <c:pt idx="9761">
                        <c:v>68716.569610595703</c:v>
                      </c:pt>
                      <c:pt idx="9762">
                        <c:v>68610.848831176758</c:v>
                      </c:pt>
                      <c:pt idx="9763">
                        <c:v>68614.848953247056</c:v>
                      </c:pt>
                      <c:pt idx="9764">
                        <c:v>69333.705886840806</c:v>
                      </c:pt>
                      <c:pt idx="9765">
                        <c:v>67703.41633605957</c:v>
                      </c:pt>
                      <c:pt idx="9766">
                        <c:v>65408.12272644043</c:v>
                      </c:pt>
                      <c:pt idx="9767">
                        <c:v>69636.599197387695</c:v>
                      </c:pt>
                      <c:pt idx="9768">
                        <c:v>69636.599197387695</c:v>
                      </c:pt>
                      <c:pt idx="9769">
                        <c:v>69211.606155395508</c:v>
                      </c:pt>
                      <c:pt idx="9770">
                        <c:v>69211.606155395508</c:v>
                      </c:pt>
                      <c:pt idx="9771">
                        <c:v>69175.194122314453</c:v>
                      </c:pt>
                      <c:pt idx="9772">
                        <c:v>69091.342559814453</c:v>
                      </c:pt>
                      <c:pt idx="9773">
                        <c:v>68645.090774536133</c:v>
                      </c:pt>
                      <c:pt idx="9774">
                        <c:v>68399.341705322266</c:v>
                      </c:pt>
                      <c:pt idx="9775">
                        <c:v>57578.707077026367</c:v>
                      </c:pt>
                      <c:pt idx="9776">
                        <c:v>57868.853012084961</c:v>
                      </c:pt>
                      <c:pt idx="9777">
                        <c:v>57868.853073120117</c:v>
                      </c:pt>
                      <c:pt idx="9778">
                        <c:v>57868.853073120117</c:v>
                      </c:pt>
                      <c:pt idx="9779">
                        <c:v>58130.389266967773</c:v>
                      </c:pt>
                      <c:pt idx="9780">
                        <c:v>69153.119613647461</c:v>
                      </c:pt>
                      <c:pt idx="9781">
                        <c:v>69888.303298950195</c:v>
                      </c:pt>
                      <c:pt idx="9782">
                        <c:v>68505.907302856445</c:v>
                      </c:pt>
                      <c:pt idx="9783">
                        <c:v>68539.830398559556</c:v>
                      </c:pt>
                      <c:pt idx="9784">
                        <c:v>68537.907302856445</c:v>
                      </c:pt>
                      <c:pt idx="9785">
                        <c:v>69708.584793090806</c:v>
                      </c:pt>
                      <c:pt idx="9786">
                        <c:v>71577.621658325195</c:v>
                      </c:pt>
                      <c:pt idx="9787">
                        <c:v>71577.621658325195</c:v>
                      </c:pt>
                      <c:pt idx="9788">
                        <c:v>71454.621658325195</c:v>
                      </c:pt>
                      <c:pt idx="9789">
                        <c:v>71454.621658325195</c:v>
                      </c:pt>
                      <c:pt idx="9790">
                        <c:v>69148.107986450195</c:v>
                      </c:pt>
                      <c:pt idx="9791">
                        <c:v>69151.954177856445</c:v>
                      </c:pt>
                      <c:pt idx="9792">
                        <c:v>70714.753494262695</c:v>
                      </c:pt>
                      <c:pt idx="9793">
                        <c:v>69631.960647583008</c:v>
                      </c:pt>
                      <c:pt idx="9794">
                        <c:v>69630.495620727539</c:v>
                      </c:pt>
                      <c:pt idx="9795">
                        <c:v>69628.572525024414</c:v>
                      </c:pt>
                      <c:pt idx="9796">
                        <c:v>69624.265396118164</c:v>
                      </c:pt>
                      <c:pt idx="9797">
                        <c:v>69085.845413208008</c:v>
                      </c:pt>
                      <c:pt idx="9798">
                        <c:v>69086.438674926758</c:v>
                      </c:pt>
                      <c:pt idx="9799">
                        <c:v>69086.438674926758</c:v>
                      </c:pt>
                      <c:pt idx="9800">
                        <c:v>68373.637893676758</c:v>
                      </c:pt>
                      <c:pt idx="9801">
                        <c:v>68732.515701293945</c:v>
                      </c:pt>
                      <c:pt idx="9802">
                        <c:v>68719.669754028306</c:v>
                      </c:pt>
                      <c:pt idx="9803">
                        <c:v>69352.404129028306</c:v>
                      </c:pt>
                      <c:pt idx="9804">
                        <c:v>68652.267211914048</c:v>
                      </c:pt>
                      <c:pt idx="9805">
                        <c:v>68258.54345703125</c:v>
                      </c:pt>
                      <c:pt idx="9806">
                        <c:v>70279.96997070311</c:v>
                      </c:pt>
                      <c:pt idx="9807">
                        <c:v>70282.306030273438</c:v>
                      </c:pt>
                      <c:pt idx="9808">
                        <c:v>70285.183059692368</c:v>
                      </c:pt>
                      <c:pt idx="9809">
                        <c:v>70709.964553833008</c:v>
                      </c:pt>
                      <c:pt idx="9810">
                        <c:v>68679.398757934556</c:v>
                      </c:pt>
                      <c:pt idx="9811">
                        <c:v>65981.194900512695</c:v>
                      </c:pt>
                      <c:pt idx="9812">
                        <c:v>65527.838943481438</c:v>
                      </c:pt>
                      <c:pt idx="9813">
                        <c:v>65527.838882446282</c:v>
                      </c:pt>
                      <c:pt idx="9814">
                        <c:v>65527.838882446282</c:v>
                      </c:pt>
                      <c:pt idx="9815">
                        <c:v>56492.077453613281</c:v>
                      </c:pt>
                      <c:pt idx="9816">
                        <c:v>56496.077453613281</c:v>
                      </c:pt>
                      <c:pt idx="9817">
                        <c:v>56473.231384277344</c:v>
                      </c:pt>
                      <c:pt idx="9818">
                        <c:v>56533.387084960938</c:v>
                      </c:pt>
                      <c:pt idx="9819">
                        <c:v>56599.184127807617</c:v>
                      </c:pt>
                      <c:pt idx="9820">
                        <c:v>56599.184127807617</c:v>
                      </c:pt>
                      <c:pt idx="9821">
                        <c:v>56599.184127807617</c:v>
                      </c:pt>
                      <c:pt idx="9822">
                        <c:v>60725.736862182617</c:v>
                      </c:pt>
                      <c:pt idx="9823">
                        <c:v>60721.89079284668</c:v>
                      </c:pt>
                      <c:pt idx="9824">
                        <c:v>65608.908981323242</c:v>
                      </c:pt>
                      <c:pt idx="9825">
                        <c:v>65605.062789916992</c:v>
                      </c:pt>
                      <c:pt idx="9826">
                        <c:v>70226.365798950195</c:v>
                      </c:pt>
                      <c:pt idx="9827">
                        <c:v>69342.852859497056</c:v>
                      </c:pt>
                      <c:pt idx="9828">
                        <c:v>69380.929885864258</c:v>
                      </c:pt>
                      <c:pt idx="9829">
                        <c:v>68047.007400512695</c:v>
                      </c:pt>
                      <c:pt idx="9830">
                        <c:v>67238.007400512695</c:v>
                      </c:pt>
                      <c:pt idx="9831">
                        <c:v>67238.007400512695</c:v>
                      </c:pt>
                      <c:pt idx="9832">
                        <c:v>67238.007400512695</c:v>
                      </c:pt>
                      <c:pt idx="9833">
                        <c:v>69404.870071411118</c:v>
                      </c:pt>
                      <c:pt idx="9834">
                        <c:v>69406.793167114258</c:v>
                      </c:pt>
                      <c:pt idx="9835">
                        <c:v>69410.639236450195</c:v>
                      </c:pt>
                      <c:pt idx="9836">
                        <c:v>69039.639236450195</c:v>
                      </c:pt>
                      <c:pt idx="9837">
                        <c:v>69037.716140747056</c:v>
                      </c:pt>
                      <c:pt idx="9838">
                        <c:v>69832.981521606445</c:v>
                      </c:pt>
                      <c:pt idx="9839">
                        <c:v>69307.162918090806</c:v>
                      </c:pt>
                      <c:pt idx="9840">
                        <c:v>69309.086013793945</c:v>
                      </c:pt>
                      <c:pt idx="9841">
                        <c:v>69007.532196044922</c:v>
                      </c:pt>
                      <c:pt idx="9842">
                        <c:v>70158.443435668945</c:v>
                      </c:pt>
                      <c:pt idx="9843">
                        <c:v>69889.265213012695</c:v>
                      </c:pt>
                      <c:pt idx="9844">
                        <c:v>69631.265213012695</c:v>
                      </c:pt>
                      <c:pt idx="9845">
                        <c:v>69011.265823364258</c:v>
                      </c:pt>
                      <c:pt idx="9846">
                        <c:v>69016.665359497056</c:v>
                      </c:pt>
                      <c:pt idx="9847">
                        <c:v>69025.665847778306</c:v>
                      </c:pt>
                      <c:pt idx="9848">
                        <c:v>69018.588333129868</c:v>
                      </c:pt>
                      <c:pt idx="9849">
                        <c:v>68917.187942504868</c:v>
                      </c:pt>
                      <c:pt idx="9850">
                        <c:v>68535.034255981445</c:v>
                      </c:pt>
                      <c:pt idx="9851">
                        <c:v>69190.034744262695</c:v>
                      </c:pt>
                      <c:pt idx="9852">
                        <c:v>69127.957717895508</c:v>
                      </c:pt>
                      <c:pt idx="9853">
                        <c:v>69199.857131958008</c:v>
                      </c:pt>
                      <c:pt idx="9854">
                        <c:v>69394.439041137695</c:v>
                      </c:pt>
                      <c:pt idx="9855">
                        <c:v>69396.361892700195</c:v>
                      </c:pt>
                      <c:pt idx="9856">
                        <c:v>69336.961502075195</c:v>
                      </c:pt>
                      <c:pt idx="9857">
                        <c:v>71671.358840942368</c:v>
                      </c:pt>
                      <c:pt idx="9858">
                        <c:v>71669.435867309556</c:v>
                      </c:pt>
                      <c:pt idx="9859">
                        <c:v>70784.183670043945</c:v>
                      </c:pt>
                      <c:pt idx="9860">
                        <c:v>70713.20680236815</c:v>
                      </c:pt>
                      <c:pt idx="9861">
                        <c:v>66483.722213745117</c:v>
                      </c:pt>
                      <c:pt idx="9862">
                        <c:v>66483.722274780273</c:v>
                      </c:pt>
                      <c:pt idx="9863">
                        <c:v>71240.825180053711</c:v>
                      </c:pt>
                      <c:pt idx="9864">
                        <c:v>71240.825180053711</c:v>
                      </c:pt>
                      <c:pt idx="9865">
                        <c:v>72281.940994262695</c:v>
                      </c:pt>
                      <c:pt idx="9866">
                        <c:v>72281.940994262695</c:v>
                      </c:pt>
                      <c:pt idx="9867">
                        <c:v>71626.940017700195</c:v>
                      </c:pt>
                      <c:pt idx="9868">
                        <c:v>71058.547439575195</c:v>
                      </c:pt>
                      <c:pt idx="9869">
                        <c:v>67593.847122192368</c:v>
                      </c:pt>
                      <c:pt idx="9870">
                        <c:v>67521.359268188462</c:v>
                      </c:pt>
                      <c:pt idx="9871">
                        <c:v>69504.861892700195</c:v>
                      </c:pt>
                      <c:pt idx="9872">
                        <c:v>71081.65934753418</c:v>
                      </c:pt>
                      <c:pt idx="9873">
                        <c:v>71081.65910339354</c:v>
                      </c:pt>
                      <c:pt idx="9874">
                        <c:v>71079.73600769043</c:v>
                      </c:pt>
                      <c:pt idx="9875">
                        <c:v>71388.190231323242</c:v>
                      </c:pt>
                      <c:pt idx="9876">
                        <c:v>71388.19010925293</c:v>
                      </c:pt>
                      <c:pt idx="9877">
                        <c:v>71362.825119018555</c:v>
                      </c:pt>
                      <c:pt idx="9878">
                        <c:v>71555.74821472168</c:v>
                      </c:pt>
                      <c:pt idx="9879">
                        <c:v>70463.34260559082</c:v>
                      </c:pt>
                      <c:pt idx="9880">
                        <c:v>70467.34260559082</c:v>
                      </c:pt>
                      <c:pt idx="9881">
                        <c:v>70856.943328857422</c:v>
                      </c:pt>
                      <c:pt idx="9882">
                        <c:v>70703.019989013672</c:v>
                      </c:pt>
                      <c:pt idx="9883">
                        <c:v>69251.923416137695</c:v>
                      </c:pt>
                      <c:pt idx="9884">
                        <c:v>69251.923416137695</c:v>
                      </c:pt>
                      <c:pt idx="9885">
                        <c:v>58797.961959838867</c:v>
                      </c:pt>
                      <c:pt idx="9886">
                        <c:v>58609.120590209961</c:v>
                      </c:pt>
                      <c:pt idx="9887">
                        <c:v>69965.989822387695</c:v>
                      </c:pt>
                      <c:pt idx="9888">
                        <c:v>69965.983383178711</c:v>
                      </c:pt>
                      <c:pt idx="9889">
                        <c:v>68548.307205200195</c:v>
                      </c:pt>
                      <c:pt idx="9890">
                        <c:v>69450.311111450195</c:v>
                      </c:pt>
                      <c:pt idx="9891">
                        <c:v>68391.507843017564</c:v>
                      </c:pt>
                      <c:pt idx="9892">
                        <c:v>68397.430938720703</c:v>
                      </c:pt>
                      <c:pt idx="9893">
                        <c:v>69014.431915283203</c:v>
                      </c:pt>
                      <c:pt idx="9894">
                        <c:v>68861.185577392564</c:v>
                      </c:pt>
                      <c:pt idx="9895">
                        <c:v>67696.029006958008</c:v>
                      </c:pt>
                      <c:pt idx="9896">
                        <c:v>67564.849502563477</c:v>
                      </c:pt>
                      <c:pt idx="9897">
                        <c:v>65454.74739074707</c:v>
                      </c:pt>
                      <c:pt idx="9898">
                        <c:v>66056.05012512207</c:v>
                      </c:pt>
                      <c:pt idx="9899">
                        <c:v>65685.05012512207</c:v>
                      </c:pt>
                      <c:pt idx="9900">
                        <c:v>64873.049774169915</c:v>
                      </c:pt>
                      <c:pt idx="9901">
                        <c:v>64727.347274780273</c:v>
                      </c:pt>
                      <c:pt idx="9902">
                        <c:v>67803.778152465806</c:v>
                      </c:pt>
                      <c:pt idx="9903">
                        <c:v>70184.253982543945</c:v>
                      </c:pt>
                      <c:pt idx="9904">
                        <c:v>69415.878250122056</c:v>
                      </c:pt>
                      <c:pt idx="9905">
                        <c:v>69419.724197387695</c:v>
                      </c:pt>
                      <c:pt idx="9906">
                        <c:v>69419.724197387695</c:v>
                      </c:pt>
                      <c:pt idx="9907">
                        <c:v>69347.570144653306</c:v>
                      </c:pt>
                      <c:pt idx="9908">
                        <c:v>68690.645339965806</c:v>
                      </c:pt>
                      <c:pt idx="9909">
                        <c:v>69176.570144653306</c:v>
                      </c:pt>
                      <c:pt idx="9910">
                        <c:v>68354.492263793945</c:v>
                      </c:pt>
                      <c:pt idx="9911">
                        <c:v>68354.492263793945</c:v>
                      </c:pt>
                      <c:pt idx="9912">
                        <c:v>67849.067214965806</c:v>
                      </c:pt>
                      <c:pt idx="9913">
                        <c:v>68205.700454711914</c:v>
                      </c:pt>
                      <c:pt idx="9914">
                        <c:v>68269.931411743164</c:v>
                      </c:pt>
                      <c:pt idx="9915">
                        <c:v>67891.957534790025</c:v>
                      </c:pt>
                      <c:pt idx="9916">
                        <c:v>67886.188735961914</c:v>
                      </c:pt>
                      <c:pt idx="9917">
                        <c:v>68636.603103637695</c:v>
                      </c:pt>
                      <c:pt idx="9918">
                        <c:v>68597.718048095703</c:v>
                      </c:pt>
                      <c:pt idx="9919">
                        <c:v>68511.002960205078</c:v>
                      </c:pt>
                      <c:pt idx="9920">
                        <c:v>68232.903350830078</c:v>
                      </c:pt>
                      <c:pt idx="9921">
                        <c:v>68233.506378173828</c:v>
                      </c:pt>
                      <c:pt idx="9922">
                        <c:v>69252.585235595703</c:v>
                      </c:pt>
                      <c:pt idx="9923">
                        <c:v>69256.431182861328</c:v>
                      </c:pt>
                      <c:pt idx="9924">
                        <c:v>69262.555252075195</c:v>
                      </c:pt>
                      <c:pt idx="9925">
                        <c:v>70695.87287902832</c:v>
                      </c:pt>
                      <c:pt idx="9926">
                        <c:v>70650.116287231445</c:v>
                      </c:pt>
                      <c:pt idx="9927">
                        <c:v>70625.367752075195</c:v>
                      </c:pt>
                      <c:pt idx="9928">
                        <c:v>70400.090896606445</c:v>
                      </c:pt>
                      <c:pt idx="9929">
                        <c:v>70492.136550903306</c:v>
                      </c:pt>
                      <c:pt idx="9930">
                        <c:v>71163.961746215806</c:v>
                      </c:pt>
                      <c:pt idx="9931">
                        <c:v>71157.91633605957</c:v>
                      </c:pt>
                      <c:pt idx="9932">
                        <c:v>66907.92903137207</c:v>
                      </c:pt>
                      <c:pt idx="9933">
                        <c:v>69023.216262817368</c:v>
                      </c:pt>
                      <c:pt idx="9934">
                        <c:v>70148.284011840806</c:v>
                      </c:pt>
                      <c:pt idx="9935">
                        <c:v>70148.284011840806</c:v>
                      </c:pt>
                      <c:pt idx="9936">
                        <c:v>70148.284133911118</c:v>
                      </c:pt>
                      <c:pt idx="9937">
                        <c:v>70149.785964965806</c:v>
                      </c:pt>
                      <c:pt idx="9938">
                        <c:v>69679.18586730957</c:v>
                      </c:pt>
                      <c:pt idx="9939">
                        <c:v>70206.193923950195</c:v>
                      </c:pt>
                      <c:pt idx="9940">
                        <c:v>66949.790115356445</c:v>
                      </c:pt>
                      <c:pt idx="9941">
                        <c:v>59421.443893432617</c:v>
                      </c:pt>
                      <c:pt idx="9942">
                        <c:v>60148.991607666016</c:v>
                      </c:pt>
                      <c:pt idx="9943">
                        <c:v>60148.991607666016</c:v>
                      </c:pt>
                      <c:pt idx="9944">
                        <c:v>59600.004501342773</c:v>
                      </c:pt>
                      <c:pt idx="9945">
                        <c:v>59478.343307495117</c:v>
                      </c:pt>
                      <c:pt idx="9946">
                        <c:v>60612.242660522461</c:v>
                      </c:pt>
                      <c:pt idx="9947">
                        <c:v>69354.716094970703</c:v>
                      </c:pt>
                      <c:pt idx="9948">
                        <c:v>69412.757400512695</c:v>
                      </c:pt>
                      <c:pt idx="9949">
                        <c:v>69619.720779418945</c:v>
                      </c:pt>
                      <c:pt idx="9950">
                        <c:v>58299.907089233398</c:v>
                      </c:pt>
                      <c:pt idx="9951">
                        <c:v>58262.692733764648</c:v>
                      </c:pt>
                      <c:pt idx="9952">
                        <c:v>58262.692733764648</c:v>
                      </c:pt>
                      <c:pt idx="9953">
                        <c:v>57687.356796264648</c:v>
                      </c:pt>
                      <c:pt idx="9954">
                        <c:v>65458.514205932617</c:v>
                      </c:pt>
                      <c:pt idx="9955">
                        <c:v>66366.514205932617</c:v>
                      </c:pt>
                      <c:pt idx="9956">
                        <c:v>66366.514205932617</c:v>
                      </c:pt>
                      <c:pt idx="9957">
                        <c:v>65251.081588745117</c:v>
                      </c:pt>
                      <c:pt idx="9958">
                        <c:v>65251.081527709961</c:v>
                      </c:pt>
                      <c:pt idx="9959">
                        <c:v>64030.081527709961</c:v>
                      </c:pt>
                      <c:pt idx="9960">
                        <c:v>63809.64909362793</c:v>
                      </c:pt>
                      <c:pt idx="9961">
                        <c:v>64635.250595092773</c:v>
                      </c:pt>
                      <c:pt idx="9962">
                        <c:v>68201.39582824707</c:v>
                      </c:pt>
                      <c:pt idx="9963">
                        <c:v>68201.39582824707</c:v>
                      </c:pt>
                      <c:pt idx="9964">
                        <c:v>68201.39582824707</c:v>
                      </c:pt>
                      <c:pt idx="9965">
                        <c:v>68201.39582824707</c:v>
                      </c:pt>
                      <c:pt idx="9966">
                        <c:v>68201.39582824707</c:v>
                      </c:pt>
                      <c:pt idx="9967">
                        <c:v>68384.242630004883</c:v>
                      </c:pt>
                      <c:pt idx="9968">
                        <c:v>69548.39729309082</c:v>
                      </c:pt>
                      <c:pt idx="9969">
                        <c:v>69546.91535949707</c:v>
                      </c:pt>
                      <c:pt idx="9970">
                        <c:v>69546.91535949707</c:v>
                      </c:pt>
                      <c:pt idx="9971">
                        <c:v>69722.474563598633</c:v>
                      </c:pt>
                      <c:pt idx="9972">
                        <c:v>62511.342391967773</c:v>
                      </c:pt>
                      <c:pt idx="9973">
                        <c:v>62511.342269897461</c:v>
                      </c:pt>
                      <c:pt idx="9974">
                        <c:v>67820.003463745117</c:v>
                      </c:pt>
                      <c:pt idx="9975">
                        <c:v>67820.003463745117</c:v>
                      </c:pt>
                      <c:pt idx="9976">
                        <c:v>67820.003402709961</c:v>
                      </c:pt>
                      <c:pt idx="9977">
                        <c:v>67187.700515747056</c:v>
                      </c:pt>
                      <c:pt idx="9978">
                        <c:v>66494.200881958008</c:v>
                      </c:pt>
                      <c:pt idx="9979">
                        <c:v>67057.700759887695</c:v>
                      </c:pt>
                      <c:pt idx="9980">
                        <c:v>67404.601150512695</c:v>
                      </c:pt>
                      <c:pt idx="9981">
                        <c:v>65642.675857543945</c:v>
                      </c:pt>
                      <c:pt idx="9982">
                        <c:v>66713.132644653306</c:v>
                      </c:pt>
                      <c:pt idx="9983">
                        <c:v>68117.967506408677</c:v>
                      </c:pt>
                      <c:pt idx="9984">
                        <c:v>67289.453468322739</c:v>
                      </c:pt>
                      <c:pt idx="9985">
                        <c:v>69573.27392578125</c:v>
                      </c:pt>
                      <c:pt idx="9986">
                        <c:v>69571.350952148438</c:v>
                      </c:pt>
                      <c:pt idx="9987">
                        <c:v>69573.274047851548</c:v>
                      </c:pt>
                      <c:pt idx="9988">
                        <c:v>69425.797241210938</c:v>
                      </c:pt>
                      <c:pt idx="9989">
                        <c:v>69428.674148559556</c:v>
                      </c:pt>
                      <c:pt idx="9990">
                        <c:v>69231.397048950195</c:v>
                      </c:pt>
                      <c:pt idx="9991">
                        <c:v>63957.892250061021</c:v>
                      </c:pt>
                      <c:pt idx="9992">
                        <c:v>69116.942031860337</c:v>
                      </c:pt>
                      <c:pt idx="9993">
                        <c:v>69116.942092895508</c:v>
                      </c:pt>
                      <c:pt idx="9994">
                        <c:v>68914.17236328125</c:v>
                      </c:pt>
                      <c:pt idx="9995">
                        <c:v>69194.972366333008</c:v>
                      </c:pt>
                      <c:pt idx="9996">
                        <c:v>69141.126174926758</c:v>
                      </c:pt>
                      <c:pt idx="9997">
                        <c:v>69141.126174926758</c:v>
                      </c:pt>
                      <c:pt idx="9998">
                        <c:v>70140.943923950195</c:v>
                      </c:pt>
                      <c:pt idx="9999">
                        <c:v>70469.944046020508</c:v>
                      </c:pt>
                      <c:pt idx="10000">
                        <c:v>68390.116897583008</c:v>
                      </c:pt>
                      <c:pt idx="10001">
                        <c:v>69040.116897583008</c:v>
                      </c:pt>
                      <c:pt idx="10002">
                        <c:v>70486.382888793945</c:v>
                      </c:pt>
                      <c:pt idx="10003">
                        <c:v>70486.382888793945</c:v>
                      </c:pt>
                      <c:pt idx="10004">
                        <c:v>69236.707183837876</c:v>
                      </c:pt>
                      <c:pt idx="10005">
                        <c:v>68370.184234619126</c:v>
                      </c:pt>
                      <c:pt idx="10006">
                        <c:v>68328.549423217773</c:v>
                      </c:pt>
                      <c:pt idx="10007">
                        <c:v>70500.885574340806</c:v>
                      </c:pt>
                      <c:pt idx="10008">
                        <c:v>71031.887283325195</c:v>
                      </c:pt>
                      <c:pt idx="10009">
                        <c:v>69616.285476684556</c:v>
                      </c:pt>
                      <c:pt idx="10010">
                        <c:v>69365.684890747056</c:v>
                      </c:pt>
                      <c:pt idx="10011">
                        <c:v>69417.085037231445</c:v>
                      </c:pt>
                      <c:pt idx="10012">
                        <c:v>68544.207107543945</c:v>
                      </c:pt>
                      <c:pt idx="10013">
                        <c:v>68375.930984497056</c:v>
                      </c:pt>
                      <c:pt idx="10014">
                        <c:v>68262.008132934556</c:v>
                      </c:pt>
                      <c:pt idx="10015">
                        <c:v>68263.930984497056</c:v>
                      </c:pt>
                      <c:pt idx="10016">
                        <c:v>68725.531326293945</c:v>
                      </c:pt>
                      <c:pt idx="10017">
                        <c:v>69226.822586059556</c:v>
                      </c:pt>
                      <c:pt idx="10018">
                        <c:v>69258.822830200195</c:v>
                      </c:pt>
                      <c:pt idx="10019">
                        <c:v>70149.379470825195</c:v>
                      </c:pt>
                      <c:pt idx="10020">
                        <c:v>69338.666824340806</c:v>
                      </c:pt>
                      <c:pt idx="10021">
                        <c:v>70692.448562622056</c:v>
                      </c:pt>
                      <c:pt idx="10022">
                        <c:v>65358.062850952148</c:v>
                      </c:pt>
                      <c:pt idx="10023">
                        <c:v>65349.95329284668</c:v>
                      </c:pt>
                      <c:pt idx="10024">
                        <c:v>64513.95182800293</c:v>
                      </c:pt>
                      <c:pt idx="10025">
                        <c:v>64121.61491394043</c:v>
                      </c:pt>
                      <c:pt idx="10026">
                        <c:v>63910.191757202148</c:v>
                      </c:pt>
                      <c:pt idx="10027">
                        <c:v>63910.191757202148</c:v>
                      </c:pt>
                      <c:pt idx="10028">
                        <c:v>63914.037887573242</c:v>
                      </c:pt>
                      <c:pt idx="10029">
                        <c:v>64451.038009643555</c:v>
                      </c:pt>
                      <c:pt idx="10030">
                        <c:v>64451.038009643555</c:v>
                      </c:pt>
                      <c:pt idx="10031">
                        <c:v>64447.727890014648</c:v>
                      </c:pt>
                      <c:pt idx="10032">
                        <c:v>66264.125839233398</c:v>
                      </c:pt>
                      <c:pt idx="10033">
                        <c:v>66863.50358581543</c:v>
                      </c:pt>
                      <c:pt idx="10034">
                        <c:v>64990.589401245117</c:v>
                      </c:pt>
                      <c:pt idx="10035">
                        <c:v>64762.64274597168</c:v>
                      </c:pt>
                      <c:pt idx="10036">
                        <c:v>70266.436538696289</c:v>
                      </c:pt>
                      <c:pt idx="10037">
                        <c:v>68651.128494262695</c:v>
                      </c:pt>
                      <c:pt idx="10038">
                        <c:v>65274.317306518555</c:v>
                      </c:pt>
                      <c:pt idx="10039">
                        <c:v>65247.24040222168</c:v>
                      </c:pt>
                      <c:pt idx="10040">
                        <c:v>65249.163436889648</c:v>
                      </c:pt>
                      <c:pt idx="10041">
                        <c:v>64857.364608764648</c:v>
                      </c:pt>
                      <c:pt idx="10042">
                        <c:v>65143.789657592773</c:v>
                      </c:pt>
                      <c:pt idx="10043">
                        <c:v>65413.712753295898</c:v>
                      </c:pt>
                      <c:pt idx="10044">
                        <c:v>65415.221786499023</c:v>
                      </c:pt>
                      <c:pt idx="10045">
                        <c:v>65480.222763061523</c:v>
                      </c:pt>
                      <c:pt idx="10046">
                        <c:v>64721.067001342773</c:v>
                      </c:pt>
                      <c:pt idx="10047">
                        <c:v>64855.068954467773</c:v>
                      </c:pt>
                      <c:pt idx="10048">
                        <c:v>64852.418319702148</c:v>
                      </c:pt>
                      <c:pt idx="10049">
                        <c:v>64860.264389038086</c:v>
                      </c:pt>
                      <c:pt idx="10050">
                        <c:v>65228.341659545898</c:v>
                      </c:pt>
                      <c:pt idx="10051">
                        <c:v>64577.248336791992</c:v>
                      </c:pt>
                      <c:pt idx="10052">
                        <c:v>67081.871170043916</c:v>
                      </c:pt>
                      <c:pt idx="10053">
                        <c:v>67008.971267700166</c:v>
                      </c:pt>
                      <c:pt idx="10054">
                        <c:v>65456.891921997056</c:v>
                      </c:pt>
                      <c:pt idx="10055">
                        <c:v>64567.190750122056</c:v>
                      </c:pt>
                      <c:pt idx="10056">
                        <c:v>65246.705184936523</c:v>
                      </c:pt>
                      <c:pt idx="10057">
                        <c:v>67958.493637084961</c:v>
                      </c:pt>
                      <c:pt idx="10058">
                        <c:v>67958.493637084961</c:v>
                      </c:pt>
                      <c:pt idx="10059">
                        <c:v>67670.493637084961</c:v>
                      </c:pt>
                      <c:pt idx="10060">
                        <c:v>67670.493637084961</c:v>
                      </c:pt>
                      <c:pt idx="10061">
                        <c:v>69129.996170043945</c:v>
                      </c:pt>
                      <c:pt idx="10062">
                        <c:v>69129.996170043945</c:v>
                      </c:pt>
                      <c:pt idx="10063">
                        <c:v>67441.282562255859</c:v>
                      </c:pt>
                      <c:pt idx="10064">
                        <c:v>67712.384063720703</c:v>
                      </c:pt>
                      <c:pt idx="10065">
                        <c:v>67712.384063720703</c:v>
                      </c:pt>
                      <c:pt idx="10066">
                        <c:v>67712.384063720703</c:v>
                      </c:pt>
                      <c:pt idx="10067">
                        <c:v>56355.32048034668</c:v>
                      </c:pt>
                      <c:pt idx="10068">
                        <c:v>55422.719467163086</c:v>
                      </c:pt>
                      <c:pt idx="10069">
                        <c:v>71047.427551269517</c:v>
                      </c:pt>
                      <c:pt idx="10070">
                        <c:v>70386.272766113267</c:v>
                      </c:pt>
                      <c:pt idx="10071">
                        <c:v>71045.272766113267</c:v>
                      </c:pt>
                      <c:pt idx="10072">
                        <c:v>71636.497619628906</c:v>
                      </c:pt>
                      <c:pt idx="10073">
                        <c:v>71770.499588012695</c:v>
                      </c:pt>
                      <c:pt idx="10074">
                        <c:v>70627.866287231445</c:v>
                      </c:pt>
                      <c:pt idx="10075">
                        <c:v>70354.788650512695</c:v>
                      </c:pt>
                      <c:pt idx="10076">
                        <c:v>69766.857635498032</c:v>
                      </c:pt>
                      <c:pt idx="10077">
                        <c:v>69766.857635498032</c:v>
                      </c:pt>
                      <c:pt idx="10078">
                        <c:v>69608.455291748032</c:v>
                      </c:pt>
                      <c:pt idx="10079">
                        <c:v>69552.456024169922</c:v>
                      </c:pt>
                      <c:pt idx="10080">
                        <c:v>69718.455535888672</c:v>
                      </c:pt>
                      <c:pt idx="10081">
                        <c:v>66260.585418701172</c:v>
                      </c:pt>
                      <c:pt idx="10082">
                        <c:v>69122.917068481445</c:v>
                      </c:pt>
                      <c:pt idx="10083">
                        <c:v>68885.840164184556</c:v>
                      </c:pt>
                      <c:pt idx="10084">
                        <c:v>68892.917068481445</c:v>
                      </c:pt>
                      <c:pt idx="10085">
                        <c:v>68890.993972778306</c:v>
                      </c:pt>
                      <c:pt idx="10086">
                        <c:v>68874.301589965806</c:v>
                      </c:pt>
                      <c:pt idx="10087">
                        <c:v>69775.546463012695</c:v>
                      </c:pt>
                      <c:pt idx="10088">
                        <c:v>69775.546463012695</c:v>
                      </c:pt>
                      <c:pt idx="10089">
                        <c:v>70480.597244262695</c:v>
                      </c:pt>
                      <c:pt idx="10090">
                        <c:v>70298.100173950195</c:v>
                      </c:pt>
                      <c:pt idx="10091">
                        <c:v>69733.444412231445</c:v>
                      </c:pt>
                      <c:pt idx="10092">
                        <c:v>67839.538406372056</c:v>
                      </c:pt>
                      <c:pt idx="10093">
                        <c:v>67714.613357543945</c:v>
                      </c:pt>
                      <c:pt idx="10094">
                        <c:v>68620.692092895508</c:v>
                      </c:pt>
                      <c:pt idx="10095">
                        <c:v>68245.846145629868</c:v>
                      </c:pt>
                      <c:pt idx="10096">
                        <c:v>70250.251937866211</c:v>
                      </c:pt>
                      <c:pt idx="10097">
                        <c:v>70817.315322875977</c:v>
                      </c:pt>
                      <c:pt idx="10098">
                        <c:v>70803.392227172837</c:v>
                      </c:pt>
                      <c:pt idx="10099">
                        <c:v>70514.734451293945</c:v>
                      </c:pt>
                      <c:pt idx="10100">
                        <c:v>70455.757705688477</c:v>
                      </c:pt>
                      <c:pt idx="10101">
                        <c:v>64682.245651245117</c:v>
                      </c:pt>
                      <c:pt idx="10102">
                        <c:v>64682.245651245117</c:v>
                      </c:pt>
                      <c:pt idx="10103">
                        <c:v>64682.245651245117</c:v>
                      </c:pt>
                      <c:pt idx="10104">
                        <c:v>65250.74577331543</c:v>
                      </c:pt>
                      <c:pt idx="10105">
                        <c:v>65250.745712280273</c:v>
                      </c:pt>
                      <c:pt idx="10106">
                        <c:v>69532.983871459961</c:v>
                      </c:pt>
                      <c:pt idx="10107">
                        <c:v>69409.983871459961</c:v>
                      </c:pt>
                      <c:pt idx="10108">
                        <c:v>69431.517562866211</c:v>
                      </c:pt>
                      <c:pt idx="10109">
                        <c:v>69429.643539428711</c:v>
                      </c:pt>
                      <c:pt idx="10110">
                        <c:v>70954.561111450195</c:v>
                      </c:pt>
                      <c:pt idx="10111">
                        <c:v>71324.325759887695</c:v>
                      </c:pt>
                      <c:pt idx="10112">
                        <c:v>68206.982009887695</c:v>
                      </c:pt>
                      <c:pt idx="10113">
                        <c:v>68314.321426391602</c:v>
                      </c:pt>
                      <c:pt idx="10114">
                        <c:v>68314.321426391602</c:v>
                      </c:pt>
                      <c:pt idx="10115">
                        <c:v>68314.321365356445</c:v>
                      </c:pt>
                      <c:pt idx="10116">
                        <c:v>69991.003005981445</c:v>
                      </c:pt>
                      <c:pt idx="10117">
                        <c:v>69991.003005981445</c:v>
                      </c:pt>
                      <c:pt idx="10118">
                        <c:v>70845.411209106445</c:v>
                      </c:pt>
                      <c:pt idx="10119">
                        <c:v>70653.552322387695</c:v>
                      </c:pt>
                      <c:pt idx="10120">
                        <c:v>70261.751541137695</c:v>
                      </c:pt>
                      <c:pt idx="10121">
                        <c:v>68885.11750793457</c:v>
                      </c:pt>
                      <c:pt idx="10122">
                        <c:v>68810.598220825195</c:v>
                      </c:pt>
                      <c:pt idx="10123">
                        <c:v>66961.776504516602</c:v>
                      </c:pt>
                      <c:pt idx="10124">
                        <c:v>59311.333358764648</c:v>
                      </c:pt>
                      <c:pt idx="10125">
                        <c:v>61609.633346557617</c:v>
                      </c:pt>
                      <c:pt idx="10126">
                        <c:v>61217.832565307617</c:v>
                      </c:pt>
                      <c:pt idx="10127">
                        <c:v>69997.864227294922</c:v>
                      </c:pt>
                      <c:pt idx="10128">
                        <c:v>69536.228103637695</c:v>
                      </c:pt>
                      <c:pt idx="10129">
                        <c:v>69470.078201293945</c:v>
                      </c:pt>
                      <c:pt idx="10130">
                        <c:v>69581.797058105469</c:v>
                      </c:pt>
                      <c:pt idx="10131">
                        <c:v>65382.582504272461</c:v>
                      </c:pt>
                      <c:pt idx="10132">
                        <c:v>65127.582626342773</c:v>
                      </c:pt>
                      <c:pt idx="10133">
                        <c:v>65127.582504272461</c:v>
                      </c:pt>
                      <c:pt idx="10134">
                        <c:v>64559.580612182617</c:v>
                      </c:pt>
                      <c:pt idx="10135">
                        <c:v>64559.580612182617</c:v>
                      </c:pt>
                      <c:pt idx="10136">
                        <c:v>65562.663619995117</c:v>
                      </c:pt>
                      <c:pt idx="10137">
                        <c:v>66398.663619995117</c:v>
                      </c:pt>
                      <c:pt idx="10138">
                        <c:v>66398.663619995117</c:v>
                      </c:pt>
                      <c:pt idx="10139">
                        <c:v>66628.338485717773</c:v>
                      </c:pt>
                      <c:pt idx="10140">
                        <c:v>67983.336540222168</c:v>
                      </c:pt>
                      <c:pt idx="10141">
                        <c:v>67475.260391235352</c:v>
                      </c:pt>
                      <c:pt idx="10142">
                        <c:v>69687.107131958008</c:v>
                      </c:pt>
                      <c:pt idx="10143">
                        <c:v>59431.443710327148</c:v>
                      </c:pt>
                      <c:pt idx="10144">
                        <c:v>59431.443771362305</c:v>
                      </c:pt>
                      <c:pt idx="10145">
                        <c:v>59431.443771362305</c:v>
                      </c:pt>
                      <c:pt idx="10146">
                        <c:v>59060.443710327148</c:v>
                      </c:pt>
                      <c:pt idx="10147">
                        <c:v>58152.443710327148</c:v>
                      </c:pt>
                      <c:pt idx="10148">
                        <c:v>58156.821701049805</c:v>
                      </c:pt>
                      <c:pt idx="10149">
                        <c:v>61855.548873901367</c:v>
                      </c:pt>
                      <c:pt idx="10150">
                        <c:v>61855.548873901367</c:v>
                      </c:pt>
                      <c:pt idx="10151">
                        <c:v>61982.882369995117</c:v>
                      </c:pt>
                      <c:pt idx="10152">
                        <c:v>69978.259323120117</c:v>
                      </c:pt>
                      <c:pt idx="10153">
                        <c:v>69978.259323120117</c:v>
                      </c:pt>
                      <c:pt idx="10154">
                        <c:v>69607.259323120117</c:v>
                      </c:pt>
                      <c:pt idx="10155">
                        <c:v>69510.696395874023</c:v>
                      </c:pt>
                      <c:pt idx="10156">
                        <c:v>69504.927230834961</c:v>
                      </c:pt>
                      <c:pt idx="10157">
                        <c:v>68588.595062255859</c:v>
                      </c:pt>
                      <c:pt idx="10158">
                        <c:v>67464.518157958984</c:v>
                      </c:pt>
                      <c:pt idx="10159">
                        <c:v>67541.691009521484</c:v>
                      </c:pt>
                      <c:pt idx="10160">
                        <c:v>67314.213470458984</c:v>
                      </c:pt>
                      <c:pt idx="10161">
                        <c:v>65526.288665771484</c:v>
                      </c:pt>
                      <c:pt idx="10162">
                        <c:v>66892.136566162109</c:v>
                      </c:pt>
                      <c:pt idx="10163">
                        <c:v>66377.259170532227</c:v>
                      </c:pt>
                      <c:pt idx="10164">
                        <c:v>66009.612197875977</c:v>
                      </c:pt>
                      <c:pt idx="10165">
                        <c:v>65502.533340454094</c:v>
                      </c:pt>
                      <c:pt idx="10166">
                        <c:v>66524.513076782227</c:v>
                      </c:pt>
                      <c:pt idx="10167">
                        <c:v>66498.436172485352</c:v>
                      </c:pt>
                      <c:pt idx="10168">
                        <c:v>67019.282119750977</c:v>
                      </c:pt>
                      <c:pt idx="10169">
                        <c:v>67220.936660766602</c:v>
                      </c:pt>
                      <c:pt idx="10170">
                        <c:v>66711.389297485352</c:v>
                      </c:pt>
                      <c:pt idx="10171">
                        <c:v>66678.366836547852</c:v>
                      </c:pt>
                      <c:pt idx="10172">
                        <c:v>69841.108474731445</c:v>
                      </c:pt>
                      <c:pt idx="10173">
                        <c:v>69177.356521606445</c:v>
                      </c:pt>
                      <c:pt idx="10174">
                        <c:v>69104.246658325195</c:v>
                      </c:pt>
                      <c:pt idx="10175">
                        <c:v>68660.126480102539</c:v>
                      </c:pt>
                      <c:pt idx="10176">
                        <c:v>68585.142654418945</c:v>
                      </c:pt>
                      <c:pt idx="10177">
                        <c:v>69411.652908325195</c:v>
                      </c:pt>
                      <c:pt idx="10178">
                        <c:v>69411.652908325195</c:v>
                      </c:pt>
                      <c:pt idx="10179">
                        <c:v>69411.652908325195</c:v>
                      </c:pt>
                      <c:pt idx="10180">
                        <c:v>69477.802810668945</c:v>
                      </c:pt>
                      <c:pt idx="10181">
                        <c:v>68220.58430480957</c:v>
                      </c:pt>
                      <c:pt idx="10182">
                        <c:v>67849.58430480957</c:v>
                      </c:pt>
                      <c:pt idx="10183">
                        <c:v>68579.231033325195</c:v>
                      </c:pt>
                      <c:pt idx="10184">
                        <c:v>60093.588424682617</c:v>
                      </c:pt>
                      <c:pt idx="10185">
                        <c:v>60093.588424682617</c:v>
                      </c:pt>
                      <c:pt idx="10186">
                        <c:v>59850.467330932617</c:v>
                      </c:pt>
                      <c:pt idx="10187">
                        <c:v>69584.250625610352</c:v>
                      </c:pt>
                      <c:pt idx="10188">
                        <c:v>57911.029647827148</c:v>
                      </c:pt>
                      <c:pt idx="10189">
                        <c:v>57911.029647827148</c:v>
                      </c:pt>
                      <c:pt idx="10190">
                        <c:v>57898.029586791992</c:v>
                      </c:pt>
                      <c:pt idx="10191">
                        <c:v>57896.155685424805</c:v>
                      </c:pt>
                      <c:pt idx="10192">
                        <c:v>56876.247421264648</c:v>
                      </c:pt>
                      <c:pt idx="10193">
                        <c:v>56876.247482299805</c:v>
                      </c:pt>
                      <c:pt idx="10194">
                        <c:v>60546.779830932617</c:v>
                      </c:pt>
                      <c:pt idx="10195">
                        <c:v>60808.779769897461</c:v>
                      </c:pt>
                      <c:pt idx="10196">
                        <c:v>60808.779769897461</c:v>
                      </c:pt>
                      <c:pt idx="10197">
                        <c:v>62585.624618530273</c:v>
                      </c:pt>
                      <c:pt idx="10198">
                        <c:v>69120.597213745117</c:v>
                      </c:pt>
                      <c:pt idx="10199">
                        <c:v>69120.597213745117</c:v>
                      </c:pt>
                      <c:pt idx="10200">
                        <c:v>68925.061630249023</c:v>
                      </c:pt>
                      <c:pt idx="10201">
                        <c:v>68921.366561889648</c:v>
                      </c:pt>
                      <c:pt idx="10202">
                        <c:v>68176.296585083008</c:v>
                      </c:pt>
                      <c:pt idx="10203">
                        <c:v>68322.296707153306</c:v>
                      </c:pt>
                      <c:pt idx="10204">
                        <c:v>67460.295730590806</c:v>
                      </c:pt>
                      <c:pt idx="10205">
                        <c:v>67464.295730590806</c:v>
                      </c:pt>
                      <c:pt idx="10206">
                        <c:v>67782.373123168945</c:v>
                      </c:pt>
                      <c:pt idx="10207">
                        <c:v>66792.724319458008</c:v>
                      </c:pt>
                      <c:pt idx="10208">
                        <c:v>71489.763504028306</c:v>
                      </c:pt>
                      <c:pt idx="10209">
                        <c:v>71722.314575195298</c:v>
                      </c:pt>
                      <c:pt idx="10210">
                        <c:v>71720.3916015625</c:v>
                      </c:pt>
                      <c:pt idx="10211">
                        <c:v>71330.51391601561</c:v>
                      </c:pt>
                      <c:pt idx="10212">
                        <c:v>71724.237670898438</c:v>
                      </c:pt>
                      <c:pt idx="10213">
                        <c:v>71428.114700317368</c:v>
                      </c:pt>
                      <c:pt idx="10214">
                        <c:v>71430.037673950195</c:v>
                      </c:pt>
                      <c:pt idx="10215">
                        <c:v>65288.699783325188</c:v>
                      </c:pt>
                      <c:pt idx="10216">
                        <c:v>65288.699783325188</c:v>
                      </c:pt>
                      <c:pt idx="10217">
                        <c:v>70048.921920776353</c:v>
                      </c:pt>
                      <c:pt idx="10218">
                        <c:v>70057.935989379868</c:v>
                      </c:pt>
                      <c:pt idx="10219">
                        <c:v>69027.935989379868</c:v>
                      </c:pt>
                      <c:pt idx="10220">
                        <c:v>69027.935989379868</c:v>
                      </c:pt>
                      <c:pt idx="10221">
                        <c:v>69024.735992431626</c:v>
                      </c:pt>
                      <c:pt idx="10222">
                        <c:v>69024.736114501953</c:v>
                      </c:pt>
                      <c:pt idx="10223">
                        <c:v>65686.724319458008</c:v>
                      </c:pt>
                      <c:pt idx="10224">
                        <c:v>65531.135330200188</c:v>
                      </c:pt>
                      <c:pt idx="10225">
                        <c:v>65531.135330200188</c:v>
                      </c:pt>
                      <c:pt idx="10226">
                        <c:v>70128.652908325195</c:v>
                      </c:pt>
                      <c:pt idx="10227">
                        <c:v>59178.632369995117</c:v>
                      </c:pt>
                      <c:pt idx="10228">
                        <c:v>59178.632369995117</c:v>
                      </c:pt>
                      <c:pt idx="10229">
                        <c:v>63769.115768432617</c:v>
                      </c:pt>
                      <c:pt idx="10230">
                        <c:v>68302.167762756348</c:v>
                      </c:pt>
                      <c:pt idx="10231">
                        <c:v>67899.161209106445</c:v>
                      </c:pt>
                      <c:pt idx="10232">
                        <c:v>70122.974075317368</c:v>
                      </c:pt>
                      <c:pt idx="10233">
                        <c:v>70124.897171020508</c:v>
                      </c:pt>
                      <c:pt idx="10234">
                        <c:v>70126.820266723618</c:v>
                      </c:pt>
                      <c:pt idx="10235">
                        <c:v>70170.166336059556</c:v>
                      </c:pt>
                      <c:pt idx="10236">
                        <c:v>70710.012527465806</c:v>
                      </c:pt>
                      <c:pt idx="10237">
                        <c:v>70713.858718872056</c:v>
                      </c:pt>
                      <c:pt idx="10238">
                        <c:v>70715.781814575195</c:v>
                      </c:pt>
                      <c:pt idx="10239">
                        <c:v>70180.704910278306</c:v>
                      </c:pt>
                      <c:pt idx="10240">
                        <c:v>70184.642166137695</c:v>
                      </c:pt>
                      <c:pt idx="10241">
                        <c:v>70057.442169189453</c:v>
                      </c:pt>
                      <c:pt idx="10242">
                        <c:v>70056.642150878906</c:v>
                      </c:pt>
                      <c:pt idx="10243">
                        <c:v>70059.872863769517</c:v>
                      </c:pt>
                      <c:pt idx="10244">
                        <c:v>70003.680480957017</c:v>
                      </c:pt>
                      <c:pt idx="10245">
                        <c:v>67693.084548950195</c:v>
                      </c:pt>
                      <c:pt idx="10246">
                        <c:v>67754.367080688477</c:v>
                      </c:pt>
                      <c:pt idx="10247">
                        <c:v>69748.805252075195</c:v>
                      </c:pt>
                      <c:pt idx="10248">
                        <c:v>69293.337600708008</c:v>
                      </c:pt>
                      <c:pt idx="10249">
                        <c:v>58863.117660522461</c:v>
                      </c:pt>
                      <c:pt idx="10250">
                        <c:v>58863.117660522461</c:v>
                      </c:pt>
                      <c:pt idx="10251">
                        <c:v>58867.721176147461</c:v>
                      </c:pt>
                      <c:pt idx="10252">
                        <c:v>58930.352951049805</c:v>
                      </c:pt>
                      <c:pt idx="10253">
                        <c:v>58930.352828979492</c:v>
                      </c:pt>
                      <c:pt idx="10254">
                        <c:v>58930.352828979492</c:v>
                      </c:pt>
                      <c:pt idx="10255">
                        <c:v>58930.352951049805</c:v>
                      </c:pt>
                      <c:pt idx="10256">
                        <c:v>64556.144515991211</c:v>
                      </c:pt>
                      <c:pt idx="10257">
                        <c:v>64268.992233276367</c:v>
                      </c:pt>
                      <c:pt idx="10258">
                        <c:v>64268.992294311523</c:v>
                      </c:pt>
                      <c:pt idx="10259">
                        <c:v>64119.591781616211</c:v>
                      </c:pt>
                      <c:pt idx="10260">
                        <c:v>64974.592758178711</c:v>
                      </c:pt>
                      <c:pt idx="10261">
                        <c:v>67738.154777526855</c:v>
                      </c:pt>
                      <c:pt idx="10262">
                        <c:v>67271.401199340806</c:v>
                      </c:pt>
                      <c:pt idx="10263">
                        <c:v>67667.204421997056</c:v>
                      </c:pt>
                      <c:pt idx="10264">
                        <c:v>67311.081069946289</c:v>
                      </c:pt>
                      <c:pt idx="10265">
                        <c:v>67890.158706665025</c:v>
                      </c:pt>
                      <c:pt idx="10266">
                        <c:v>67227.314712524414</c:v>
                      </c:pt>
                      <c:pt idx="10267">
                        <c:v>66904.144302368164</c:v>
                      </c:pt>
                      <c:pt idx="10268">
                        <c:v>56714.294479370117</c:v>
                      </c:pt>
                      <c:pt idx="10269">
                        <c:v>56322.493698120117</c:v>
                      </c:pt>
                      <c:pt idx="10270">
                        <c:v>56326.493637084961</c:v>
                      </c:pt>
                      <c:pt idx="10271">
                        <c:v>56121.294418334961</c:v>
                      </c:pt>
                      <c:pt idx="10272">
                        <c:v>55933.224594116211</c:v>
                      </c:pt>
                      <c:pt idx="10273">
                        <c:v>55862.534713745117</c:v>
                      </c:pt>
                      <c:pt idx="10274">
                        <c:v>57653.022018432617</c:v>
                      </c:pt>
                      <c:pt idx="10275">
                        <c:v>57586.332077026367</c:v>
                      </c:pt>
                      <c:pt idx="10276">
                        <c:v>68083.104965209961</c:v>
                      </c:pt>
                      <c:pt idx="10277">
                        <c:v>69956.259582519517</c:v>
                      </c:pt>
                      <c:pt idx="10278">
                        <c:v>69202.920959472656</c:v>
                      </c:pt>
                      <c:pt idx="10279">
                        <c:v>69202.920959472656</c:v>
                      </c:pt>
                      <c:pt idx="10280">
                        <c:v>69206.767150878906</c:v>
                      </c:pt>
                      <c:pt idx="10281">
                        <c:v>69705.167053222656</c:v>
                      </c:pt>
                      <c:pt idx="10282">
                        <c:v>70107.689430236816</c:v>
                      </c:pt>
                      <c:pt idx="10283">
                        <c:v>69721.006813049316</c:v>
                      </c:pt>
                      <c:pt idx="10284">
                        <c:v>69730.775611877427</c:v>
                      </c:pt>
                      <c:pt idx="10285">
                        <c:v>69524.698219299316</c:v>
                      </c:pt>
                      <c:pt idx="10286">
                        <c:v>70346.621704101548</c:v>
                      </c:pt>
                      <c:pt idx="10287">
                        <c:v>70143.622192382798</c:v>
                      </c:pt>
                      <c:pt idx="10288">
                        <c:v>70429.668090820298</c:v>
                      </c:pt>
                      <c:pt idx="10289">
                        <c:v>70287.268188476548</c:v>
                      </c:pt>
                      <c:pt idx="10290">
                        <c:v>69541.620727539048</c:v>
                      </c:pt>
                      <c:pt idx="10291">
                        <c:v>68924.170532226548</c:v>
                      </c:pt>
                      <c:pt idx="10292">
                        <c:v>68262.737869262695</c:v>
                      </c:pt>
                      <c:pt idx="10293">
                        <c:v>68262.737869262695</c:v>
                      </c:pt>
                      <c:pt idx="10294">
                        <c:v>67893.908157348633</c:v>
                      </c:pt>
                      <c:pt idx="10295">
                        <c:v>67833.297271728516</c:v>
                      </c:pt>
                      <c:pt idx="10296">
                        <c:v>56163.085556030273</c:v>
                      </c:pt>
                      <c:pt idx="10297">
                        <c:v>56163.085494995117</c:v>
                      </c:pt>
                      <c:pt idx="10298">
                        <c:v>56211.085494995117</c:v>
                      </c:pt>
                      <c:pt idx="10299">
                        <c:v>56251.085433959961</c:v>
                      </c:pt>
                      <c:pt idx="10300">
                        <c:v>56251.085556030273</c:v>
                      </c:pt>
                      <c:pt idx="10301">
                        <c:v>56251.085433959961</c:v>
                      </c:pt>
                      <c:pt idx="10302">
                        <c:v>56251.085433959961</c:v>
                      </c:pt>
                      <c:pt idx="10303">
                        <c:v>56251.085556030273</c:v>
                      </c:pt>
                      <c:pt idx="10304">
                        <c:v>56072.015731811523</c:v>
                      </c:pt>
                      <c:pt idx="10305">
                        <c:v>66446.311508178711</c:v>
                      </c:pt>
                      <c:pt idx="10306">
                        <c:v>66446.311630249023</c:v>
                      </c:pt>
                      <c:pt idx="10307">
                        <c:v>69639.560974121079</c:v>
                      </c:pt>
                      <c:pt idx="10308">
                        <c:v>69270.484008789048</c:v>
                      </c:pt>
                      <c:pt idx="10309">
                        <c:v>68287.484069824219</c:v>
                      </c:pt>
                      <c:pt idx="10310">
                        <c:v>68287.484069824219</c:v>
                      </c:pt>
                      <c:pt idx="10311">
                        <c:v>68544.966506958008</c:v>
                      </c:pt>
                      <c:pt idx="10312">
                        <c:v>68544.966506958008</c:v>
                      </c:pt>
                      <c:pt idx="10313">
                        <c:v>68548.812698364258</c:v>
                      </c:pt>
                      <c:pt idx="10314">
                        <c:v>67786.735794067368</c:v>
                      </c:pt>
                      <c:pt idx="10315">
                        <c:v>67718.812698364258</c:v>
                      </c:pt>
                      <c:pt idx="10316">
                        <c:v>66747.193435668945</c:v>
                      </c:pt>
                      <c:pt idx="10317">
                        <c:v>57623.606689453125</c:v>
                      </c:pt>
                      <c:pt idx="10318">
                        <c:v>57252.606811523438</c:v>
                      </c:pt>
                      <c:pt idx="10319">
                        <c:v>69924.169021606445</c:v>
                      </c:pt>
                      <c:pt idx="10320">
                        <c:v>69924.169021606445</c:v>
                      </c:pt>
                      <c:pt idx="10321">
                        <c:v>69924.169021606445</c:v>
                      </c:pt>
                      <c:pt idx="10322">
                        <c:v>68066.305740356445</c:v>
                      </c:pt>
                      <c:pt idx="10323">
                        <c:v>68066.305740356445</c:v>
                      </c:pt>
                      <c:pt idx="10324">
                        <c:v>69684.117385864258</c:v>
                      </c:pt>
                      <c:pt idx="10325">
                        <c:v>69630.271072387695</c:v>
                      </c:pt>
                      <c:pt idx="10326">
                        <c:v>69561.108474731445</c:v>
                      </c:pt>
                      <c:pt idx="10327">
                        <c:v>69561.108474731445</c:v>
                      </c:pt>
                      <c:pt idx="10328">
                        <c:v>68628.507034301758</c:v>
                      </c:pt>
                      <c:pt idx="10329">
                        <c:v>67912.931838989258</c:v>
                      </c:pt>
                      <c:pt idx="10330">
                        <c:v>67880.931838989258</c:v>
                      </c:pt>
                      <c:pt idx="10331">
                        <c:v>68091.140945434556</c:v>
                      </c:pt>
                      <c:pt idx="10332">
                        <c:v>69514.405838012695</c:v>
                      </c:pt>
                      <c:pt idx="10333">
                        <c:v>68033.055328369126</c:v>
                      </c:pt>
                      <c:pt idx="10334">
                        <c:v>68037.055328369126</c:v>
                      </c:pt>
                      <c:pt idx="10335">
                        <c:v>67136.132354736314</c:v>
                      </c:pt>
                      <c:pt idx="10336">
                        <c:v>68437.087509155273</c:v>
                      </c:pt>
                      <c:pt idx="10337">
                        <c:v>69933.988845825195</c:v>
                      </c:pt>
                      <c:pt idx="10338">
                        <c:v>66980.580642700195</c:v>
                      </c:pt>
                      <c:pt idx="10339">
                        <c:v>66980.580886840806</c:v>
                      </c:pt>
                      <c:pt idx="10340">
                        <c:v>66980.580886840806</c:v>
                      </c:pt>
                      <c:pt idx="10341">
                        <c:v>66984.580886840806</c:v>
                      </c:pt>
                      <c:pt idx="10342">
                        <c:v>66993.581008911118</c:v>
                      </c:pt>
                      <c:pt idx="10343">
                        <c:v>67544.581863403306</c:v>
                      </c:pt>
                      <c:pt idx="10344">
                        <c:v>67249.981643676758</c:v>
                      </c:pt>
                      <c:pt idx="10345">
                        <c:v>70131.789627075195</c:v>
                      </c:pt>
                      <c:pt idx="10346">
                        <c:v>64997.101150512688</c:v>
                      </c:pt>
                      <c:pt idx="10347">
                        <c:v>56877.717330932617</c:v>
                      </c:pt>
                      <c:pt idx="10348">
                        <c:v>60814.674774169922</c:v>
                      </c:pt>
                      <c:pt idx="10349">
                        <c:v>60814.674774169922</c:v>
                      </c:pt>
                      <c:pt idx="10350">
                        <c:v>60814.689498901367</c:v>
                      </c:pt>
                      <c:pt idx="10351">
                        <c:v>60282.689498901367</c:v>
                      </c:pt>
                      <c:pt idx="10352">
                        <c:v>68984.352493286118</c:v>
                      </c:pt>
                      <c:pt idx="10353">
                        <c:v>68942.842483520508</c:v>
                      </c:pt>
                      <c:pt idx="10354">
                        <c:v>68390.33375549315</c:v>
                      </c:pt>
                      <c:pt idx="10355">
                        <c:v>63846.257308959961</c:v>
                      </c:pt>
                      <c:pt idx="10356">
                        <c:v>63879.757431030273</c:v>
                      </c:pt>
                      <c:pt idx="10357">
                        <c:v>63884.397567749023</c:v>
                      </c:pt>
                      <c:pt idx="10358">
                        <c:v>69535.682113647461</c:v>
                      </c:pt>
                      <c:pt idx="10359">
                        <c:v>69143.881332397461</c:v>
                      </c:pt>
                      <c:pt idx="10360">
                        <c:v>69535.682113647461</c:v>
                      </c:pt>
                      <c:pt idx="10361">
                        <c:v>69310.214431762695</c:v>
                      </c:pt>
                      <c:pt idx="10362">
                        <c:v>69310.214431762695</c:v>
                      </c:pt>
                      <c:pt idx="10363">
                        <c:v>68449.378494262695</c:v>
                      </c:pt>
                      <c:pt idx="10364">
                        <c:v>68078.378494262695</c:v>
                      </c:pt>
                      <c:pt idx="10365">
                        <c:v>67706.201736450195</c:v>
                      </c:pt>
                      <c:pt idx="10366">
                        <c:v>68307.502517700195</c:v>
                      </c:pt>
                      <c:pt idx="10367">
                        <c:v>64913.235916137688</c:v>
                      </c:pt>
                      <c:pt idx="10368">
                        <c:v>67198.769119262695</c:v>
                      </c:pt>
                      <c:pt idx="10369">
                        <c:v>66662.543533325195</c:v>
                      </c:pt>
                      <c:pt idx="10370">
                        <c:v>66662.543472290039</c:v>
                      </c:pt>
                      <c:pt idx="10371">
                        <c:v>66666.543533325195</c:v>
                      </c:pt>
                      <c:pt idx="10372">
                        <c:v>66659.166641235352</c:v>
                      </c:pt>
                      <c:pt idx="10373">
                        <c:v>57668.907089233398</c:v>
                      </c:pt>
                      <c:pt idx="10374">
                        <c:v>57930.061813354492</c:v>
                      </c:pt>
                      <c:pt idx="10375">
                        <c:v>57691.615280151367</c:v>
                      </c:pt>
                      <c:pt idx="10376">
                        <c:v>58318.524887084961</c:v>
                      </c:pt>
                      <c:pt idx="10377">
                        <c:v>58318.525009155273</c:v>
                      </c:pt>
                      <c:pt idx="10378">
                        <c:v>62019.792221069336</c:v>
                      </c:pt>
                      <c:pt idx="10379">
                        <c:v>65450.441207885742</c:v>
                      </c:pt>
                      <c:pt idx="10380">
                        <c:v>65188.595077514648</c:v>
                      </c:pt>
                      <c:pt idx="10381">
                        <c:v>70016.624099731445</c:v>
                      </c:pt>
                      <c:pt idx="10382">
                        <c:v>68644.900161743164</c:v>
                      </c:pt>
                      <c:pt idx="10383">
                        <c:v>69148.178009033203</c:v>
                      </c:pt>
                      <c:pt idx="10384">
                        <c:v>69573.194427490234</c:v>
                      </c:pt>
                      <c:pt idx="10385">
                        <c:v>69573.195159912095</c:v>
                      </c:pt>
                      <c:pt idx="10386">
                        <c:v>68068.371673583984</c:v>
                      </c:pt>
                      <c:pt idx="10387">
                        <c:v>67898.732040405259</c:v>
                      </c:pt>
                      <c:pt idx="10388">
                        <c:v>67480.332138061509</c:v>
                      </c:pt>
                      <c:pt idx="10389">
                        <c:v>67498.255722045898</c:v>
                      </c:pt>
                      <c:pt idx="10390">
                        <c:v>67651.809631347656</c:v>
                      </c:pt>
                      <c:pt idx="10391">
                        <c:v>67741.438552856445</c:v>
                      </c:pt>
                      <c:pt idx="10392">
                        <c:v>67162.684890747056</c:v>
                      </c:pt>
                      <c:pt idx="10393">
                        <c:v>66585.838211059556</c:v>
                      </c:pt>
                      <c:pt idx="10394">
                        <c:v>66587.761062622056</c:v>
                      </c:pt>
                      <c:pt idx="10395">
                        <c:v>66863.839675903306</c:v>
                      </c:pt>
                      <c:pt idx="10396">
                        <c:v>66361.937088012695</c:v>
                      </c:pt>
                      <c:pt idx="10397">
                        <c:v>68877.34260559082</c:v>
                      </c:pt>
                      <c:pt idx="10398">
                        <c:v>68886.34260559082</c:v>
                      </c:pt>
                      <c:pt idx="10399">
                        <c:v>68874.142608642578</c:v>
                      </c:pt>
                      <c:pt idx="10400">
                        <c:v>71290.062698364258</c:v>
                      </c:pt>
                      <c:pt idx="10401">
                        <c:v>71236.216506958008</c:v>
                      </c:pt>
                      <c:pt idx="10402">
                        <c:v>70973.216506958008</c:v>
                      </c:pt>
                      <c:pt idx="10403">
                        <c:v>71119.022537231445</c:v>
                      </c:pt>
                      <c:pt idx="10404">
                        <c:v>70748.022537231445</c:v>
                      </c:pt>
                      <c:pt idx="10405">
                        <c:v>70528.091995239258</c:v>
                      </c:pt>
                      <c:pt idx="10406">
                        <c:v>70437.563064575195</c:v>
                      </c:pt>
                      <c:pt idx="10407">
                        <c:v>70394.415725708008</c:v>
                      </c:pt>
                      <c:pt idx="10408">
                        <c:v>70297.415542602539</c:v>
                      </c:pt>
                      <c:pt idx="10409">
                        <c:v>71557.479156494126</c:v>
                      </c:pt>
                      <c:pt idx="10410">
                        <c:v>71563.315093994126</c:v>
                      </c:pt>
                      <c:pt idx="10411">
                        <c:v>68616.332504272461</c:v>
                      </c:pt>
                      <c:pt idx="10412">
                        <c:v>71367.512603759766</c:v>
                      </c:pt>
                      <c:pt idx="10413">
                        <c:v>71367.512481689453</c:v>
                      </c:pt>
                      <c:pt idx="10414">
                        <c:v>70821.598220825195</c:v>
                      </c:pt>
                      <c:pt idx="10415">
                        <c:v>67187.432266235352</c:v>
                      </c:pt>
                      <c:pt idx="10416">
                        <c:v>66587.893173217773</c:v>
                      </c:pt>
                      <c:pt idx="10417">
                        <c:v>66587.893051147461</c:v>
                      </c:pt>
                      <c:pt idx="10418">
                        <c:v>66587.893112182617</c:v>
                      </c:pt>
                      <c:pt idx="10419">
                        <c:v>69584.889999389648</c:v>
                      </c:pt>
                      <c:pt idx="10420">
                        <c:v>69326.043869018555</c:v>
                      </c:pt>
                      <c:pt idx="10421">
                        <c:v>70905.645767211914</c:v>
                      </c:pt>
                      <c:pt idx="10422">
                        <c:v>70069.465957641602</c:v>
                      </c:pt>
                      <c:pt idx="10423">
                        <c:v>71861.508926391602</c:v>
                      </c:pt>
                      <c:pt idx="10424">
                        <c:v>71861.508865356445</c:v>
                      </c:pt>
                      <c:pt idx="10425">
                        <c:v>71373.750686645508</c:v>
                      </c:pt>
                      <c:pt idx="10426">
                        <c:v>71319.904434204102</c:v>
                      </c:pt>
                      <c:pt idx="10427">
                        <c:v>69275.306854248047</c:v>
                      </c:pt>
                      <c:pt idx="10428">
                        <c:v>69336.056854248047</c:v>
                      </c:pt>
                      <c:pt idx="10429">
                        <c:v>69411.729583740234</c:v>
                      </c:pt>
                      <c:pt idx="10430">
                        <c:v>69334.99983215332</c:v>
                      </c:pt>
                      <c:pt idx="10431">
                        <c:v>69573.99983215332</c:v>
                      </c:pt>
                      <c:pt idx="10432">
                        <c:v>69572.076858520508</c:v>
                      </c:pt>
                      <c:pt idx="10433">
                        <c:v>69573.999954223633</c:v>
                      </c:pt>
                      <c:pt idx="10434">
                        <c:v>70220.235305786133</c:v>
                      </c:pt>
                      <c:pt idx="10435">
                        <c:v>58540.988525390625</c:v>
                      </c:pt>
                      <c:pt idx="10436">
                        <c:v>63928.518661499023</c:v>
                      </c:pt>
                      <c:pt idx="10437">
                        <c:v>63928.518661499023</c:v>
                      </c:pt>
                      <c:pt idx="10438">
                        <c:v>63928.518600463867</c:v>
                      </c:pt>
                      <c:pt idx="10439">
                        <c:v>64522.334579467773</c:v>
                      </c:pt>
                      <c:pt idx="10440">
                        <c:v>66216.595321655273</c:v>
                      </c:pt>
                      <c:pt idx="10441">
                        <c:v>68812.823867797852</c:v>
                      </c:pt>
                      <c:pt idx="10442">
                        <c:v>69222.916824340806</c:v>
                      </c:pt>
                      <c:pt idx="10443">
                        <c:v>70620.036163330064</c:v>
                      </c:pt>
                      <c:pt idx="10444">
                        <c:v>70526.558868408203</c:v>
                      </c:pt>
                      <c:pt idx="10445">
                        <c:v>68845.962677001953</c:v>
                      </c:pt>
                      <c:pt idx="10446">
                        <c:v>69055.886749267564</c:v>
                      </c:pt>
                      <c:pt idx="10447">
                        <c:v>69054.556915283203</c:v>
                      </c:pt>
                      <c:pt idx="10448">
                        <c:v>69612.524932861314</c:v>
                      </c:pt>
                      <c:pt idx="10449">
                        <c:v>69618.648269653306</c:v>
                      </c:pt>
                      <c:pt idx="10450">
                        <c:v>70045.87239074707</c:v>
                      </c:pt>
                      <c:pt idx="10451">
                        <c:v>69601.39485168457</c:v>
                      </c:pt>
                      <c:pt idx="10452">
                        <c:v>70043.64143371582</c:v>
                      </c:pt>
                      <c:pt idx="10453">
                        <c:v>71385.564041137695</c:v>
                      </c:pt>
                      <c:pt idx="10454">
                        <c:v>70924.517349243164</c:v>
                      </c:pt>
                      <c:pt idx="10455">
                        <c:v>70368.994400024414</c:v>
                      </c:pt>
                      <c:pt idx="10456">
                        <c:v>58439.715316772461</c:v>
                      </c:pt>
                      <c:pt idx="10457">
                        <c:v>65217.705871582024</c:v>
                      </c:pt>
                      <c:pt idx="10458">
                        <c:v>65217.70593261718</c:v>
                      </c:pt>
                      <c:pt idx="10459">
                        <c:v>65215.782897949211</c:v>
                      </c:pt>
                      <c:pt idx="10460">
                        <c:v>63948.860473632798</c:v>
                      </c:pt>
                      <c:pt idx="10461">
                        <c:v>64128.76208496093</c:v>
                      </c:pt>
                      <c:pt idx="10462">
                        <c:v>65179.60339355468</c:v>
                      </c:pt>
                      <c:pt idx="10463">
                        <c:v>64936.08044433593</c:v>
                      </c:pt>
                      <c:pt idx="10464">
                        <c:v>65321.836257934556</c:v>
                      </c:pt>
                      <c:pt idx="10465">
                        <c:v>64635.734451293938</c:v>
                      </c:pt>
                      <c:pt idx="10466">
                        <c:v>64635.734695434556</c:v>
                      </c:pt>
                      <c:pt idx="10467">
                        <c:v>64636.192947387688</c:v>
                      </c:pt>
                      <c:pt idx="10468">
                        <c:v>64636.192947387688</c:v>
                      </c:pt>
                      <c:pt idx="10469">
                        <c:v>64117.092361450188</c:v>
                      </c:pt>
                      <c:pt idx="10470">
                        <c:v>63488.692703247056</c:v>
                      </c:pt>
                      <c:pt idx="10471">
                        <c:v>56621.049728393555</c:v>
                      </c:pt>
                      <c:pt idx="10472">
                        <c:v>64670.88493347168</c:v>
                      </c:pt>
                      <c:pt idx="10473">
                        <c:v>64668.961837768555</c:v>
                      </c:pt>
                      <c:pt idx="10474">
                        <c:v>64668.961837768555</c:v>
                      </c:pt>
                      <c:pt idx="10475">
                        <c:v>64668.961837768555</c:v>
                      </c:pt>
                      <c:pt idx="10476">
                        <c:v>64669.327377319336</c:v>
                      </c:pt>
                      <c:pt idx="10477">
                        <c:v>64298.327377319336</c:v>
                      </c:pt>
                      <c:pt idx="10478">
                        <c:v>64302.17350769043</c:v>
                      </c:pt>
                      <c:pt idx="10479">
                        <c:v>64561.17350769043</c:v>
                      </c:pt>
                      <c:pt idx="10480">
                        <c:v>64561.17350769043</c:v>
                      </c:pt>
                      <c:pt idx="10481">
                        <c:v>64684.327377319336</c:v>
                      </c:pt>
                      <c:pt idx="10482">
                        <c:v>64634.426681518555</c:v>
                      </c:pt>
                      <c:pt idx="10483">
                        <c:v>64632.503646850586</c:v>
                      </c:pt>
                      <c:pt idx="10484">
                        <c:v>64630.580551147461</c:v>
                      </c:pt>
                      <c:pt idx="10485">
                        <c:v>63098.531600952148</c:v>
                      </c:pt>
                      <c:pt idx="10486">
                        <c:v>66284.786727905273</c:v>
                      </c:pt>
                      <c:pt idx="10487">
                        <c:v>64548.217483520501</c:v>
                      </c:pt>
                      <c:pt idx="10488">
                        <c:v>64542.725662231438</c:v>
                      </c:pt>
                      <c:pt idx="10489">
                        <c:v>66930.618751525879</c:v>
                      </c:pt>
                      <c:pt idx="10490">
                        <c:v>66202.810256958008</c:v>
                      </c:pt>
                      <c:pt idx="10491">
                        <c:v>66903.682144165039</c:v>
                      </c:pt>
                      <c:pt idx="10492">
                        <c:v>66490.182266235337</c:v>
                      </c:pt>
                      <c:pt idx="10493">
                        <c:v>66497.682022094727</c:v>
                      </c:pt>
                      <c:pt idx="10494">
                        <c:v>66658.182266235337</c:v>
                      </c:pt>
                      <c:pt idx="10495">
                        <c:v>66332.217300415039</c:v>
                      </c:pt>
                      <c:pt idx="10496">
                        <c:v>66774.982559204087</c:v>
                      </c:pt>
                      <c:pt idx="10497">
                        <c:v>66765.995437622056</c:v>
                      </c:pt>
                      <c:pt idx="10498">
                        <c:v>66010.994522094727</c:v>
                      </c:pt>
                      <c:pt idx="10499">
                        <c:v>66010.994522094727</c:v>
                      </c:pt>
                      <c:pt idx="10500">
                        <c:v>65436.623428344719</c:v>
                      </c:pt>
                      <c:pt idx="10501">
                        <c:v>65393.557998657219</c:v>
                      </c:pt>
                      <c:pt idx="10502">
                        <c:v>70281.703689575195</c:v>
                      </c:pt>
                      <c:pt idx="10503">
                        <c:v>69428.302719116211</c:v>
                      </c:pt>
                      <c:pt idx="10504">
                        <c:v>71281.763259887695</c:v>
                      </c:pt>
                      <c:pt idx="10505">
                        <c:v>71281.763259887695</c:v>
                      </c:pt>
                      <c:pt idx="10506">
                        <c:v>67924.559707641602</c:v>
                      </c:pt>
                      <c:pt idx="10507">
                        <c:v>67534.680068969727</c:v>
                      </c:pt>
                      <c:pt idx="10508">
                        <c:v>67538.52619934082</c:v>
                      </c:pt>
                      <c:pt idx="10509">
                        <c:v>67687.32893371582</c:v>
                      </c:pt>
                      <c:pt idx="10510">
                        <c:v>69195.713775634766</c:v>
                      </c:pt>
                      <c:pt idx="10511">
                        <c:v>69046.636810302734</c:v>
                      </c:pt>
                      <c:pt idx="10512">
                        <c:v>69298.637054443359</c:v>
                      </c:pt>
                      <c:pt idx="10513">
                        <c:v>69294.790924072266</c:v>
                      </c:pt>
                      <c:pt idx="10514">
                        <c:v>67718.056777954102</c:v>
                      </c:pt>
                      <c:pt idx="10515">
                        <c:v>62796.402389526367</c:v>
                      </c:pt>
                      <c:pt idx="10516">
                        <c:v>63386.403366088867</c:v>
                      </c:pt>
                      <c:pt idx="10517">
                        <c:v>67802.089309692383</c:v>
                      </c:pt>
                      <c:pt idx="10518">
                        <c:v>67750.166213989258</c:v>
                      </c:pt>
                      <c:pt idx="10519">
                        <c:v>68828.062698364258</c:v>
                      </c:pt>
                      <c:pt idx="10520">
                        <c:v>68832.767166137695</c:v>
                      </c:pt>
                      <c:pt idx="10521">
                        <c:v>68834.214431762695</c:v>
                      </c:pt>
                      <c:pt idx="10522">
                        <c:v>68838.060623168945</c:v>
                      </c:pt>
                      <c:pt idx="10523">
                        <c:v>68062.676101684556</c:v>
                      </c:pt>
                      <c:pt idx="10524">
                        <c:v>68457.676101684556</c:v>
                      </c:pt>
                      <c:pt idx="10525">
                        <c:v>68461.522171020508</c:v>
                      </c:pt>
                      <c:pt idx="10526">
                        <c:v>70390.896072387695</c:v>
                      </c:pt>
                      <c:pt idx="10527">
                        <c:v>66715.735488891587</c:v>
                      </c:pt>
                      <c:pt idx="10528">
                        <c:v>66281.857925415025</c:v>
                      </c:pt>
                      <c:pt idx="10529">
                        <c:v>67351.944351196275</c:v>
                      </c:pt>
                      <c:pt idx="10530">
                        <c:v>65675.326766967773</c:v>
                      </c:pt>
                      <c:pt idx="10531">
                        <c:v>67688.012161254883</c:v>
                      </c:pt>
                      <c:pt idx="10532">
                        <c:v>69846.325759887695</c:v>
                      </c:pt>
                      <c:pt idx="10533">
                        <c:v>70317.175857543945</c:v>
                      </c:pt>
                      <c:pt idx="10534">
                        <c:v>65847.644485473633</c:v>
                      </c:pt>
                      <c:pt idx="10535">
                        <c:v>70170.324096679688</c:v>
                      </c:pt>
                      <c:pt idx="10536">
                        <c:v>64212.409652709961</c:v>
                      </c:pt>
                      <c:pt idx="10537">
                        <c:v>64468.409713745117</c:v>
                      </c:pt>
                      <c:pt idx="10538">
                        <c:v>64468.409713745117</c:v>
                      </c:pt>
                      <c:pt idx="10539">
                        <c:v>64468.409713745117</c:v>
                      </c:pt>
                      <c:pt idx="10540">
                        <c:v>62831.408737182617</c:v>
                      </c:pt>
                      <c:pt idx="10541">
                        <c:v>62831.408737182617</c:v>
                      </c:pt>
                      <c:pt idx="10542">
                        <c:v>62008.937973022461</c:v>
                      </c:pt>
                      <c:pt idx="10543">
                        <c:v>62008.938034057617</c:v>
                      </c:pt>
                      <c:pt idx="10544">
                        <c:v>62008.938034057617</c:v>
                      </c:pt>
                      <c:pt idx="10545">
                        <c:v>62126.144638061523</c:v>
                      </c:pt>
                      <c:pt idx="10546">
                        <c:v>62624.144638061523</c:v>
                      </c:pt>
                      <c:pt idx="10547">
                        <c:v>66317.090042114258</c:v>
                      </c:pt>
                      <c:pt idx="10548">
                        <c:v>67983.458694458008</c:v>
                      </c:pt>
                      <c:pt idx="10549">
                        <c:v>66593.928680419922</c:v>
                      </c:pt>
                      <c:pt idx="10550">
                        <c:v>57633.462753295898</c:v>
                      </c:pt>
                      <c:pt idx="10551">
                        <c:v>57633.462753295898</c:v>
                      </c:pt>
                      <c:pt idx="10552">
                        <c:v>57637.462997436523</c:v>
                      </c:pt>
                      <c:pt idx="10553">
                        <c:v>57442.462814331055</c:v>
                      </c:pt>
                      <c:pt idx="10554">
                        <c:v>57633.193710327148</c:v>
                      </c:pt>
                      <c:pt idx="10555">
                        <c:v>58418.194625854492</c:v>
                      </c:pt>
                      <c:pt idx="10556">
                        <c:v>61921.599227905273</c:v>
                      </c:pt>
                      <c:pt idx="10557">
                        <c:v>61919.725204467773</c:v>
                      </c:pt>
                      <c:pt idx="10558">
                        <c:v>61919.725143432617</c:v>
                      </c:pt>
                      <c:pt idx="10559">
                        <c:v>70512.078659057617</c:v>
                      </c:pt>
                      <c:pt idx="10560">
                        <c:v>70086.617294311523</c:v>
                      </c:pt>
                      <c:pt idx="10561">
                        <c:v>70079.300094604492</c:v>
                      </c:pt>
                      <c:pt idx="10562">
                        <c:v>67399.461868286118</c:v>
                      </c:pt>
                      <c:pt idx="10563">
                        <c:v>68941.608062744141</c:v>
                      </c:pt>
                      <c:pt idx="10564">
                        <c:v>68889.684967041016</c:v>
                      </c:pt>
                      <c:pt idx="10565">
                        <c:v>68889.684967041016</c:v>
                      </c:pt>
                      <c:pt idx="10566">
                        <c:v>66679.986801147461</c:v>
                      </c:pt>
                      <c:pt idx="10567">
                        <c:v>66308.986862182617</c:v>
                      </c:pt>
                      <c:pt idx="10568">
                        <c:v>69435.593124389648</c:v>
                      </c:pt>
                      <c:pt idx="10569">
                        <c:v>69431.746994018555</c:v>
                      </c:pt>
                      <c:pt idx="10570">
                        <c:v>69848.382095336914</c:v>
                      </c:pt>
                      <c:pt idx="10571">
                        <c:v>69065.735977172837</c:v>
                      </c:pt>
                      <c:pt idx="10572">
                        <c:v>69791.130874633789</c:v>
                      </c:pt>
                      <c:pt idx="10573">
                        <c:v>69791.130935668945</c:v>
                      </c:pt>
                      <c:pt idx="10574">
                        <c:v>69791.130935668945</c:v>
                      </c:pt>
                      <c:pt idx="10575">
                        <c:v>69829.617813110337</c:v>
                      </c:pt>
                      <c:pt idx="10576">
                        <c:v>69652.771682739258</c:v>
                      </c:pt>
                      <c:pt idx="10577">
                        <c:v>69707.589492797837</c:v>
                      </c:pt>
                      <c:pt idx="10578">
                        <c:v>69709.512588500977</c:v>
                      </c:pt>
                      <c:pt idx="10579">
                        <c:v>68531.834060668945</c:v>
                      </c:pt>
                      <c:pt idx="10580">
                        <c:v>68535.680252075195</c:v>
                      </c:pt>
                      <c:pt idx="10581">
                        <c:v>68899.867263793945</c:v>
                      </c:pt>
                      <c:pt idx="10582">
                        <c:v>68903.713333129868</c:v>
                      </c:pt>
                      <c:pt idx="10583">
                        <c:v>68905.636428833008</c:v>
                      </c:pt>
                      <c:pt idx="10584">
                        <c:v>68907.559402465806</c:v>
                      </c:pt>
                      <c:pt idx="10585">
                        <c:v>68353.405593872056</c:v>
                      </c:pt>
                      <c:pt idx="10586">
                        <c:v>68355.328689575195</c:v>
                      </c:pt>
                      <c:pt idx="10587">
                        <c:v>66866.927520751953</c:v>
                      </c:pt>
                      <c:pt idx="10588">
                        <c:v>68132.729064941406</c:v>
                      </c:pt>
                      <c:pt idx="10589">
                        <c:v>68126.959899902329</c:v>
                      </c:pt>
                      <c:pt idx="10590">
                        <c:v>67748.267639160156</c:v>
                      </c:pt>
                      <c:pt idx="10591">
                        <c:v>69280.729385375977</c:v>
                      </c:pt>
                      <c:pt idx="10592">
                        <c:v>70753.966873168945</c:v>
                      </c:pt>
                      <c:pt idx="10593">
                        <c:v>70341.416091918945</c:v>
                      </c:pt>
                      <c:pt idx="10594">
                        <c:v>70341.416091918945</c:v>
                      </c:pt>
                      <c:pt idx="10595">
                        <c:v>70338.216094970703</c:v>
                      </c:pt>
                      <c:pt idx="10596">
                        <c:v>70338.216094970703</c:v>
                      </c:pt>
                      <c:pt idx="10597">
                        <c:v>69388.522048950195</c:v>
                      </c:pt>
                      <c:pt idx="10598">
                        <c:v>70264.952713012695</c:v>
                      </c:pt>
                      <c:pt idx="10599">
                        <c:v>69977.800369262695</c:v>
                      </c:pt>
                      <c:pt idx="10600">
                        <c:v>69854.800308227539</c:v>
                      </c:pt>
                      <c:pt idx="10601">
                        <c:v>59466.646041870117</c:v>
                      </c:pt>
                      <c:pt idx="10602">
                        <c:v>59998.646041870117</c:v>
                      </c:pt>
                      <c:pt idx="10603">
                        <c:v>64617.577682495117</c:v>
                      </c:pt>
                      <c:pt idx="10604">
                        <c:v>66822.49308013916</c:v>
                      </c:pt>
                      <c:pt idx="10605">
                        <c:v>69299.302139282227</c:v>
                      </c:pt>
                      <c:pt idx="10606">
                        <c:v>69824.47038269043</c:v>
                      </c:pt>
                      <c:pt idx="10607">
                        <c:v>56998.106857299805</c:v>
                      </c:pt>
                      <c:pt idx="10608">
                        <c:v>63326.835494995117</c:v>
                      </c:pt>
                      <c:pt idx="10609">
                        <c:v>63326.835556030273</c:v>
                      </c:pt>
                      <c:pt idx="10610">
                        <c:v>63326.835494995117</c:v>
                      </c:pt>
                      <c:pt idx="10611">
                        <c:v>63326.835494995117</c:v>
                      </c:pt>
                      <c:pt idx="10612">
                        <c:v>63326.835433959961</c:v>
                      </c:pt>
                      <c:pt idx="10613">
                        <c:v>63895.335556030273</c:v>
                      </c:pt>
                      <c:pt idx="10614">
                        <c:v>62556.476669311523</c:v>
                      </c:pt>
                      <c:pt idx="10615">
                        <c:v>62827.690414428711</c:v>
                      </c:pt>
                      <c:pt idx="10616">
                        <c:v>62831.690414428711</c:v>
                      </c:pt>
                      <c:pt idx="10617">
                        <c:v>62448.889755249023</c:v>
                      </c:pt>
                      <c:pt idx="10618">
                        <c:v>62839.208602905273</c:v>
                      </c:pt>
                      <c:pt idx="10619">
                        <c:v>62830.208541870117</c:v>
                      </c:pt>
                      <c:pt idx="10620">
                        <c:v>63212.403305053711</c:v>
                      </c:pt>
                      <c:pt idx="10621">
                        <c:v>64067.404403686523</c:v>
                      </c:pt>
                      <c:pt idx="10622">
                        <c:v>63952.031173706055</c:v>
                      </c:pt>
                      <c:pt idx="10623">
                        <c:v>64179.108139038086</c:v>
                      </c:pt>
                      <c:pt idx="10624">
                        <c:v>64179.108261108398</c:v>
                      </c:pt>
                      <c:pt idx="10625">
                        <c:v>64185.159103393555</c:v>
                      </c:pt>
                      <c:pt idx="10626">
                        <c:v>64402.236679077141</c:v>
                      </c:pt>
                      <c:pt idx="10627">
                        <c:v>64402.236801147461</c:v>
                      </c:pt>
                      <c:pt idx="10628">
                        <c:v>64082.082748413079</c:v>
                      </c:pt>
                      <c:pt idx="10629">
                        <c:v>64313.766830444329</c:v>
                      </c:pt>
                      <c:pt idx="10630">
                        <c:v>64165.166732788079</c:v>
                      </c:pt>
                      <c:pt idx="10631">
                        <c:v>64253.420639038079</c:v>
                      </c:pt>
                      <c:pt idx="10632">
                        <c:v>63288.466720581055</c:v>
                      </c:pt>
                      <c:pt idx="10633">
                        <c:v>63286.543807983398</c:v>
                      </c:pt>
                      <c:pt idx="10634">
                        <c:v>63284.620712280273</c:v>
                      </c:pt>
                      <c:pt idx="10635">
                        <c:v>62802.375595092773</c:v>
                      </c:pt>
                      <c:pt idx="10636">
                        <c:v>65199.25944519043</c:v>
                      </c:pt>
                      <c:pt idx="10637">
                        <c:v>69578.787673950195</c:v>
                      </c:pt>
                      <c:pt idx="10638">
                        <c:v>69400.13655090332</c:v>
                      </c:pt>
                      <c:pt idx="10639">
                        <c:v>69403.98274230957</c:v>
                      </c:pt>
                      <c:pt idx="10640">
                        <c:v>69012.18196105957</c:v>
                      </c:pt>
                      <c:pt idx="10641">
                        <c:v>69016.028213500977</c:v>
                      </c:pt>
                      <c:pt idx="10642">
                        <c:v>68426.750015258789</c:v>
                      </c:pt>
                      <c:pt idx="10643">
                        <c:v>68436.28645324707</c:v>
                      </c:pt>
                      <c:pt idx="10644">
                        <c:v>68424.286514282227</c:v>
                      </c:pt>
                      <c:pt idx="10645">
                        <c:v>68670.134536743164</c:v>
                      </c:pt>
                      <c:pt idx="10646">
                        <c:v>69537.619705200195</c:v>
                      </c:pt>
                      <c:pt idx="10647">
                        <c:v>67884.364517211914</c:v>
                      </c:pt>
                      <c:pt idx="10648">
                        <c:v>68065.249771118164</c:v>
                      </c:pt>
                      <c:pt idx="10649">
                        <c:v>58189.997604370117</c:v>
                      </c:pt>
                      <c:pt idx="10650">
                        <c:v>65789.012619018555</c:v>
                      </c:pt>
                      <c:pt idx="10651">
                        <c:v>65233.116806030273</c:v>
                      </c:pt>
                      <c:pt idx="10652">
                        <c:v>69842.786453247056</c:v>
                      </c:pt>
                      <c:pt idx="10653">
                        <c:v>70558.461502075195</c:v>
                      </c:pt>
                      <c:pt idx="10654">
                        <c:v>70460.784500122056</c:v>
                      </c:pt>
                      <c:pt idx="10655">
                        <c:v>70393.961380004883</c:v>
                      </c:pt>
                      <c:pt idx="10656">
                        <c:v>69947.560989379883</c:v>
                      </c:pt>
                      <c:pt idx="10657">
                        <c:v>70269.406936645508</c:v>
                      </c:pt>
                      <c:pt idx="10658">
                        <c:v>69881.481887817383</c:v>
                      </c:pt>
                      <c:pt idx="10659">
                        <c:v>70190.404983520508</c:v>
                      </c:pt>
                      <c:pt idx="10660">
                        <c:v>70192.327835083008</c:v>
                      </c:pt>
                      <c:pt idx="10661">
                        <c:v>68924.327835083008</c:v>
                      </c:pt>
                      <c:pt idx="10662">
                        <c:v>68920.204788208008</c:v>
                      </c:pt>
                      <c:pt idx="10663">
                        <c:v>68828.237930297852</c:v>
                      </c:pt>
                      <c:pt idx="10664">
                        <c:v>68868.068740844727</c:v>
                      </c:pt>
                      <c:pt idx="10665">
                        <c:v>68882.745864868164</c:v>
                      </c:pt>
                      <c:pt idx="10666">
                        <c:v>69323.377212524414</c:v>
                      </c:pt>
                      <c:pt idx="10667">
                        <c:v>66104.943557739258</c:v>
                      </c:pt>
                      <c:pt idx="10668">
                        <c:v>66806.870437622056</c:v>
                      </c:pt>
                      <c:pt idx="10669">
                        <c:v>66804.947463989258</c:v>
                      </c:pt>
                      <c:pt idx="10670">
                        <c:v>67357.814041137695</c:v>
                      </c:pt>
                      <c:pt idx="10671">
                        <c:v>67114.814041137695</c:v>
                      </c:pt>
                      <c:pt idx="10672">
                        <c:v>67114.814041137695</c:v>
                      </c:pt>
                      <c:pt idx="10673">
                        <c:v>67114.814041137695</c:v>
                      </c:pt>
                      <c:pt idx="10674">
                        <c:v>67071.266189575195</c:v>
                      </c:pt>
                      <c:pt idx="10675">
                        <c:v>67081.094314575195</c:v>
                      </c:pt>
                      <c:pt idx="10676">
                        <c:v>67081.094314575195</c:v>
                      </c:pt>
                      <c:pt idx="10677">
                        <c:v>67081.094314575195</c:v>
                      </c:pt>
                      <c:pt idx="10678">
                        <c:v>71178.145584106445</c:v>
                      </c:pt>
                      <c:pt idx="10679">
                        <c:v>71178.145584106445</c:v>
                      </c:pt>
                      <c:pt idx="10680">
                        <c:v>71226.824050903306</c:v>
                      </c:pt>
                      <c:pt idx="10681">
                        <c:v>71228.747146606445</c:v>
                      </c:pt>
                      <c:pt idx="10682">
                        <c:v>58404.385116577148</c:v>
                      </c:pt>
                      <c:pt idx="10683">
                        <c:v>58404.385116577148</c:v>
                      </c:pt>
                      <c:pt idx="10684">
                        <c:v>58033.385116577148</c:v>
                      </c:pt>
                      <c:pt idx="10685">
                        <c:v>58033.385177612305</c:v>
                      </c:pt>
                      <c:pt idx="10686">
                        <c:v>58033.385055541992</c:v>
                      </c:pt>
                      <c:pt idx="10687">
                        <c:v>58033.385116577148</c:v>
                      </c:pt>
                      <c:pt idx="10688">
                        <c:v>58276.785751342773</c:v>
                      </c:pt>
                      <c:pt idx="10689">
                        <c:v>58276.785629272461</c:v>
                      </c:pt>
                      <c:pt idx="10690">
                        <c:v>59669.585006713867</c:v>
                      </c:pt>
                      <c:pt idx="10691">
                        <c:v>62691.187545776367</c:v>
                      </c:pt>
                      <c:pt idx="10692">
                        <c:v>62339.73844909668</c:v>
                      </c:pt>
                      <c:pt idx="10693">
                        <c:v>61783.655685424805</c:v>
                      </c:pt>
                      <c:pt idx="10694">
                        <c:v>61852.26872253418</c:v>
                      </c:pt>
                      <c:pt idx="10695">
                        <c:v>68416.499114990234</c:v>
                      </c:pt>
                      <c:pt idx="10696">
                        <c:v>68416.499114990234</c:v>
                      </c:pt>
                      <c:pt idx="10697">
                        <c:v>68604.960906982422</c:v>
                      </c:pt>
                      <c:pt idx="10698">
                        <c:v>68679.783905029297</c:v>
                      </c:pt>
                      <c:pt idx="10699">
                        <c:v>68740.533905029297</c:v>
                      </c:pt>
                      <c:pt idx="10700">
                        <c:v>68148.278961181641</c:v>
                      </c:pt>
                      <c:pt idx="10701">
                        <c:v>68223.101959228516</c:v>
                      </c:pt>
                      <c:pt idx="10702">
                        <c:v>68037.945083618164</c:v>
                      </c:pt>
                      <c:pt idx="10703">
                        <c:v>68023.264114379883</c:v>
                      </c:pt>
                      <c:pt idx="10704">
                        <c:v>68353.314895629883</c:v>
                      </c:pt>
                      <c:pt idx="10705">
                        <c:v>68350.568069458008</c:v>
                      </c:pt>
                      <c:pt idx="10706">
                        <c:v>69151.492202758789</c:v>
                      </c:pt>
                      <c:pt idx="10707">
                        <c:v>69095.799819946289</c:v>
                      </c:pt>
                      <c:pt idx="10708">
                        <c:v>59217.089599609375</c:v>
                      </c:pt>
                      <c:pt idx="10709">
                        <c:v>67302.348190307617</c:v>
                      </c:pt>
                      <c:pt idx="10710">
                        <c:v>66887.397079467773</c:v>
                      </c:pt>
                      <c:pt idx="10711">
                        <c:v>68916.087966918945</c:v>
                      </c:pt>
                      <c:pt idx="10712">
                        <c:v>69980.675369262695</c:v>
                      </c:pt>
                      <c:pt idx="10713">
                        <c:v>66584.614181518555</c:v>
                      </c:pt>
                      <c:pt idx="10714">
                        <c:v>66586.53727722168</c:v>
                      </c:pt>
                      <c:pt idx="10715">
                        <c:v>66588.460311889648</c:v>
                      </c:pt>
                      <c:pt idx="10716">
                        <c:v>66301.307907104492</c:v>
                      </c:pt>
                      <c:pt idx="10717">
                        <c:v>66303.230941772461</c:v>
                      </c:pt>
                      <c:pt idx="10718">
                        <c:v>66305.154159545898</c:v>
                      </c:pt>
                      <c:pt idx="10719">
                        <c:v>66307.077255249023</c:v>
                      </c:pt>
                      <c:pt idx="10720">
                        <c:v>66372.078231811523</c:v>
                      </c:pt>
                      <c:pt idx="10721">
                        <c:v>65452.773971557617</c:v>
                      </c:pt>
                      <c:pt idx="10722">
                        <c:v>64954.774032592773</c:v>
                      </c:pt>
                      <c:pt idx="10723">
                        <c:v>64394.850936889648</c:v>
                      </c:pt>
                      <c:pt idx="10724">
                        <c:v>64402.697006225586</c:v>
                      </c:pt>
                      <c:pt idx="10725">
                        <c:v>64409.774032592773</c:v>
                      </c:pt>
                      <c:pt idx="10726">
                        <c:v>64033.366744995117</c:v>
                      </c:pt>
                      <c:pt idx="10727">
                        <c:v>66552.878738403306</c:v>
                      </c:pt>
                      <c:pt idx="10728">
                        <c:v>66334.001052856445</c:v>
                      </c:pt>
                      <c:pt idx="10729">
                        <c:v>66839.802078247056</c:v>
                      </c:pt>
                      <c:pt idx="10730">
                        <c:v>67242.201858520508</c:v>
                      </c:pt>
                      <c:pt idx="10731">
                        <c:v>67293.890823364258</c:v>
                      </c:pt>
                      <c:pt idx="10732">
                        <c:v>67293.890701293945</c:v>
                      </c:pt>
                      <c:pt idx="10733">
                        <c:v>66459.313674926758</c:v>
                      </c:pt>
                      <c:pt idx="10734">
                        <c:v>66063.320510864258</c:v>
                      </c:pt>
                      <c:pt idx="10735">
                        <c:v>65780.016433715806</c:v>
                      </c:pt>
                      <c:pt idx="10736">
                        <c:v>66550.616043090806</c:v>
                      </c:pt>
                      <c:pt idx="10737">
                        <c:v>66095.738967895508</c:v>
                      </c:pt>
                      <c:pt idx="10738">
                        <c:v>65466.037612915039</c:v>
                      </c:pt>
                      <c:pt idx="10739">
                        <c:v>65207.037673950195</c:v>
                      </c:pt>
                      <c:pt idx="10740">
                        <c:v>65610.111099243164</c:v>
                      </c:pt>
                      <c:pt idx="10741">
                        <c:v>65667.111099243164</c:v>
                      </c:pt>
                      <c:pt idx="10742">
                        <c:v>67361.886062622056</c:v>
                      </c:pt>
                      <c:pt idx="10743">
                        <c:v>67967.562698364258</c:v>
                      </c:pt>
                      <c:pt idx="10744">
                        <c:v>68944.857009887695</c:v>
                      </c:pt>
                      <c:pt idx="10745">
                        <c:v>69759.857986450195</c:v>
                      </c:pt>
                      <c:pt idx="10746">
                        <c:v>69759.857986450195</c:v>
                      </c:pt>
                      <c:pt idx="10747">
                        <c:v>69401.857986450195</c:v>
                      </c:pt>
                      <c:pt idx="10748">
                        <c:v>68857.722244262695</c:v>
                      </c:pt>
                      <c:pt idx="10749">
                        <c:v>68867.550369262695</c:v>
                      </c:pt>
                      <c:pt idx="10750">
                        <c:v>68867.550369262695</c:v>
                      </c:pt>
                      <c:pt idx="10751">
                        <c:v>68867.550369262695</c:v>
                      </c:pt>
                      <c:pt idx="10752">
                        <c:v>71752.319900512695</c:v>
                      </c:pt>
                      <c:pt idx="10753">
                        <c:v>71756.166091918945</c:v>
                      </c:pt>
                      <c:pt idx="10754">
                        <c:v>71756.166091918945</c:v>
                      </c:pt>
                      <c:pt idx="10755">
                        <c:v>71754.242996215806</c:v>
                      </c:pt>
                      <c:pt idx="10756">
                        <c:v>71756.166091918945</c:v>
                      </c:pt>
                      <c:pt idx="10757">
                        <c:v>68268.234634399414</c:v>
                      </c:pt>
                      <c:pt idx="10758">
                        <c:v>67776.311309814453</c:v>
                      </c:pt>
                      <c:pt idx="10759">
                        <c:v>68075.367752075195</c:v>
                      </c:pt>
                      <c:pt idx="10760">
                        <c:v>68623.926361083984</c:v>
                      </c:pt>
                      <c:pt idx="10761">
                        <c:v>68928.925872802734</c:v>
                      </c:pt>
                      <c:pt idx="10762">
                        <c:v>68904.869232177734</c:v>
                      </c:pt>
                      <c:pt idx="10763">
                        <c:v>68268.806472778306</c:v>
                      </c:pt>
                      <c:pt idx="10764">
                        <c:v>69134.75358581543</c:v>
                      </c:pt>
                      <c:pt idx="10765">
                        <c:v>69300.754318237305</c:v>
                      </c:pt>
                      <c:pt idx="10766">
                        <c:v>68947.966720581055</c:v>
                      </c:pt>
                      <c:pt idx="10767">
                        <c:v>69761.521850585938</c:v>
                      </c:pt>
                      <c:pt idx="10768">
                        <c:v>68303.944717407227</c:v>
                      </c:pt>
                      <c:pt idx="10769">
                        <c:v>68242.791152954102</c:v>
                      </c:pt>
                      <c:pt idx="10770">
                        <c:v>68992.347244262695</c:v>
                      </c:pt>
                      <c:pt idx="10771">
                        <c:v>69586.236282348633</c:v>
                      </c:pt>
                      <c:pt idx="10772">
                        <c:v>66271.283035278306</c:v>
                      </c:pt>
                      <c:pt idx="10773">
                        <c:v>69168.818267822266</c:v>
                      </c:pt>
                      <c:pt idx="10774">
                        <c:v>68593.482330322266</c:v>
                      </c:pt>
                      <c:pt idx="10775">
                        <c:v>64243.20979309082</c:v>
                      </c:pt>
                      <c:pt idx="10776">
                        <c:v>69224.597732543945</c:v>
                      </c:pt>
                      <c:pt idx="10777">
                        <c:v>65337.249557495117</c:v>
                      </c:pt>
                      <c:pt idx="10778">
                        <c:v>65337.249557495117</c:v>
                      </c:pt>
                      <c:pt idx="10779">
                        <c:v>65337.249557495117</c:v>
                      </c:pt>
                      <c:pt idx="10780">
                        <c:v>65341.889694213867</c:v>
                      </c:pt>
                      <c:pt idx="10781">
                        <c:v>66493.786972045898</c:v>
                      </c:pt>
                      <c:pt idx="10782">
                        <c:v>66489.940841674805</c:v>
                      </c:pt>
                      <c:pt idx="10783">
                        <c:v>68733.295974731445</c:v>
                      </c:pt>
                      <c:pt idx="10784">
                        <c:v>68362.295974731445</c:v>
                      </c:pt>
                      <c:pt idx="10785">
                        <c:v>68522.288772583008</c:v>
                      </c:pt>
                      <c:pt idx="10786">
                        <c:v>68398.213577270508</c:v>
                      </c:pt>
                      <c:pt idx="10787">
                        <c:v>63600.892318725586</c:v>
                      </c:pt>
                      <c:pt idx="10788">
                        <c:v>64123.817306518555</c:v>
                      </c:pt>
                      <c:pt idx="10789">
                        <c:v>64128.06071472168</c:v>
                      </c:pt>
                      <c:pt idx="10790">
                        <c:v>64686.06266784668</c:v>
                      </c:pt>
                      <c:pt idx="10791">
                        <c:v>64687.985763549805</c:v>
                      </c:pt>
                      <c:pt idx="10792">
                        <c:v>64689.90885925293</c:v>
                      </c:pt>
                      <c:pt idx="10793">
                        <c:v>64691.831893920898</c:v>
                      </c:pt>
                      <c:pt idx="10794">
                        <c:v>64756.832870483398</c:v>
                      </c:pt>
                      <c:pt idx="10795">
                        <c:v>65284.679061889648</c:v>
                      </c:pt>
                      <c:pt idx="10796">
                        <c:v>65280.832870483398</c:v>
                      </c:pt>
                      <c:pt idx="10797">
                        <c:v>65655.679061889648</c:v>
                      </c:pt>
                      <c:pt idx="10798">
                        <c:v>65653.755966186523</c:v>
                      </c:pt>
                      <c:pt idx="10799">
                        <c:v>65657.602157592773</c:v>
                      </c:pt>
                      <c:pt idx="10800">
                        <c:v>65655.057968139648</c:v>
                      </c:pt>
                      <c:pt idx="10801">
                        <c:v>65647.365646362305</c:v>
                      </c:pt>
                      <c:pt idx="10802">
                        <c:v>64509.719924926751</c:v>
                      </c:pt>
                      <c:pt idx="10803">
                        <c:v>64065.479385375969</c:v>
                      </c:pt>
                      <c:pt idx="10804">
                        <c:v>64015.479385375969</c:v>
                      </c:pt>
                      <c:pt idx="10805">
                        <c:v>64015.479263305657</c:v>
                      </c:pt>
                      <c:pt idx="10806">
                        <c:v>64015.479263305657</c:v>
                      </c:pt>
                      <c:pt idx="10807">
                        <c:v>65773.381546020508</c:v>
                      </c:pt>
                      <c:pt idx="10808">
                        <c:v>65773.381546020508</c:v>
                      </c:pt>
                      <c:pt idx="10809">
                        <c:v>65773.394424438477</c:v>
                      </c:pt>
                      <c:pt idx="10810">
                        <c:v>65113.536514282219</c:v>
                      </c:pt>
                      <c:pt idx="10811">
                        <c:v>65113.536514282219</c:v>
                      </c:pt>
                      <c:pt idx="10812">
                        <c:v>65113.536514282219</c:v>
                      </c:pt>
                      <c:pt idx="10813">
                        <c:v>65536.697647094727</c:v>
                      </c:pt>
                      <c:pt idx="10814">
                        <c:v>60117.231552124023</c:v>
                      </c:pt>
                      <c:pt idx="10815">
                        <c:v>60117.231430053711</c:v>
                      </c:pt>
                      <c:pt idx="10816">
                        <c:v>60117.231552124023</c:v>
                      </c:pt>
                      <c:pt idx="10817">
                        <c:v>69804.669311523438</c:v>
                      </c:pt>
                      <c:pt idx="10818">
                        <c:v>69511.523025512695</c:v>
                      </c:pt>
                      <c:pt idx="10819">
                        <c:v>70106.623794555664</c:v>
                      </c:pt>
                      <c:pt idx="10820">
                        <c:v>70104.700698852525</c:v>
                      </c:pt>
                      <c:pt idx="10821">
                        <c:v>70104.700698852525</c:v>
                      </c:pt>
                      <c:pt idx="10822">
                        <c:v>70662.382034301758</c:v>
                      </c:pt>
                      <c:pt idx="10823">
                        <c:v>70662.382034301758</c:v>
                      </c:pt>
                      <c:pt idx="10824">
                        <c:v>70682.882156372056</c:v>
                      </c:pt>
                      <c:pt idx="10825">
                        <c:v>70653.959060668945</c:v>
                      </c:pt>
                      <c:pt idx="10826">
                        <c:v>70653.959060668945</c:v>
                      </c:pt>
                      <c:pt idx="10827">
                        <c:v>71266.274002075195</c:v>
                      </c:pt>
                      <c:pt idx="10828">
                        <c:v>71268.197097778306</c:v>
                      </c:pt>
                      <c:pt idx="10829">
                        <c:v>71420.697097778306</c:v>
                      </c:pt>
                      <c:pt idx="10830">
                        <c:v>71217.004470825195</c:v>
                      </c:pt>
                      <c:pt idx="10831">
                        <c:v>70659.004470825195</c:v>
                      </c:pt>
                      <c:pt idx="10832">
                        <c:v>67497.90275573729</c:v>
                      </c:pt>
                      <c:pt idx="10833">
                        <c:v>67497.90275573729</c:v>
                      </c:pt>
                      <c:pt idx="10834">
                        <c:v>67497.90275573729</c:v>
                      </c:pt>
                      <c:pt idx="10835">
                        <c:v>67495.97966003418</c:v>
                      </c:pt>
                      <c:pt idx="10836">
                        <c:v>67491.59635925293</c:v>
                      </c:pt>
                      <c:pt idx="10837">
                        <c:v>67491.59635925293</c:v>
                      </c:pt>
                      <c:pt idx="10838">
                        <c:v>68394.32048034668</c:v>
                      </c:pt>
                      <c:pt idx="10839">
                        <c:v>68396.24357604979</c:v>
                      </c:pt>
                      <c:pt idx="10840">
                        <c:v>69133.308181762695</c:v>
                      </c:pt>
                      <c:pt idx="10841">
                        <c:v>69501.908172607422</c:v>
                      </c:pt>
                      <c:pt idx="10842">
                        <c:v>69507.503143310532</c:v>
                      </c:pt>
                      <c:pt idx="10843">
                        <c:v>57591.452194213867</c:v>
                      </c:pt>
                      <c:pt idx="10844">
                        <c:v>57412.382369995117</c:v>
                      </c:pt>
                      <c:pt idx="10845">
                        <c:v>57345.692367553711</c:v>
                      </c:pt>
                      <c:pt idx="10846">
                        <c:v>67177.800338745117</c:v>
                      </c:pt>
                      <c:pt idx="10847">
                        <c:v>70955.83528137207</c:v>
                      </c:pt>
                      <c:pt idx="10848">
                        <c:v>71523.835220336914</c:v>
                      </c:pt>
                      <c:pt idx="10849">
                        <c:v>71523.83528137207</c:v>
                      </c:pt>
                      <c:pt idx="10850">
                        <c:v>71520.635284423828</c:v>
                      </c:pt>
                      <c:pt idx="10851">
                        <c:v>69345.514724731445</c:v>
                      </c:pt>
                      <c:pt idx="10852">
                        <c:v>67625.401931762695</c:v>
                      </c:pt>
                      <c:pt idx="10853">
                        <c:v>67624.943923950195</c:v>
                      </c:pt>
                      <c:pt idx="10854">
                        <c:v>64152.961624145501</c:v>
                      </c:pt>
                      <c:pt idx="10855">
                        <c:v>66561.394607543945</c:v>
                      </c:pt>
                      <c:pt idx="10856">
                        <c:v>66561.394607543945</c:v>
                      </c:pt>
                      <c:pt idx="10857">
                        <c:v>69444.897964477539</c:v>
                      </c:pt>
                      <c:pt idx="10858">
                        <c:v>69444.898025512695</c:v>
                      </c:pt>
                      <c:pt idx="10859">
                        <c:v>64782.593765258782</c:v>
                      </c:pt>
                      <c:pt idx="10860">
                        <c:v>59717.175277709961</c:v>
                      </c:pt>
                      <c:pt idx="10861">
                        <c:v>68536.616012573242</c:v>
                      </c:pt>
                      <c:pt idx="10862">
                        <c:v>70756.047683715806</c:v>
                      </c:pt>
                      <c:pt idx="10863">
                        <c:v>70062.125076293945</c:v>
                      </c:pt>
                      <c:pt idx="10864">
                        <c:v>70060.202102661118</c:v>
                      </c:pt>
                      <c:pt idx="10865">
                        <c:v>67719.928298950195</c:v>
                      </c:pt>
                      <c:pt idx="10866">
                        <c:v>67719.928298950195</c:v>
                      </c:pt>
                      <c:pt idx="10867">
                        <c:v>67719.928298950195</c:v>
                      </c:pt>
                      <c:pt idx="10868">
                        <c:v>66816.667556762695</c:v>
                      </c:pt>
                      <c:pt idx="10869">
                        <c:v>67494.470291137695</c:v>
                      </c:pt>
                      <c:pt idx="10870">
                        <c:v>67114.470291137695</c:v>
                      </c:pt>
                      <c:pt idx="10871">
                        <c:v>68656.616714477539</c:v>
                      </c:pt>
                      <c:pt idx="10872">
                        <c:v>68733.597366333008</c:v>
                      </c:pt>
                      <c:pt idx="10873">
                        <c:v>66651.846511840806</c:v>
                      </c:pt>
                      <c:pt idx="10874">
                        <c:v>66649.923416137695</c:v>
                      </c:pt>
                      <c:pt idx="10875">
                        <c:v>65836.999588012695</c:v>
                      </c:pt>
                      <c:pt idx="10876">
                        <c:v>65794.153396606445</c:v>
                      </c:pt>
                      <c:pt idx="10877">
                        <c:v>69144.683670043945</c:v>
                      </c:pt>
                      <c:pt idx="10878">
                        <c:v>69723.348220825195</c:v>
                      </c:pt>
                      <c:pt idx="10879">
                        <c:v>69915.949783325195</c:v>
                      </c:pt>
                      <c:pt idx="10880">
                        <c:v>65595.345901489258</c:v>
                      </c:pt>
                      <c:pt idx="10881">
                        <c:v>65845.947463989258</c:v>
                      </c:pt>
                      <c:pt idx="10882">
                        <c:v>65849.793533325195</c:v>
                      </c:pt>
                      <c:pt idx="10883">
                        <c:v>65851.716629028306</c:v>
                      </c:pt>
                      <c:pt idx="10884">
                        <c:v>65744.042373657227</c:v>
                      </c:pt>
                      <c:pt idx="10885">
                        <c:v>65742.119277954087</c:v>
                      </c:pt>
                      <c:pt idx="10886">
                        <c:v>65744.042373657227</c:v>
                      </c:pt>
                      <c:pt idx="10887">
                        <c:v>66657.427627563477</c:v>
                      </c:pt>
                      <c:pt idx="10888">
                        <c:v>63739.280807495117</c:v>
                      </c:pt>
                      <c:pt idx="10889">
                        <c:v>64362.115646362305</c:v>
                      </c:pt>
                      <c:pt idx="10890">
                        <c:v>64310.19255065918</c:v>
                      </c:pt>
                      <c:pt idx="10891">
                        <c:v>70614.565383911118</c:v>
                      </c:pt>
                      <c:pt idx="10892">
                        <c:v>68269.853347778306</c:v>
                      </c:pt>
                      <c:pt idx="10893">
                        <c:v>66581.238357543945</c:v>
                      </c:pt>
                      <c:pt idx="10894">
                        <c:v>66580.753005981445</c:v>
                      </c:pt>
                      <c:pt idx="10895">
                        <c:v>66580.753005981445</c:v>
                      </c:pt>
                      <c:pt idx="10896">
                        <c:v>66580.753005981445</c:v>
                      </c:pt>
                      <c:pt idx="10897">
                        <c:v>58787.078918457031</c:v>
                      </c:pt>
                      <c:pt idx="10898">
                        <c:v>58792.23291015625</c:v>
                      </c:pt>
                      <c:pt idx="10899">
                        <c:v>58538.386596679688</c:v>
                      </c:pt>
                      <c:pt idx="10900">
                        <c:v>57925.881332397461</c:v>
                      </c:pt>
                      <c:pt idx="10901">
                        <c:v>57925.881454467773</c:v>
                      </c:pt>
                      <c:pt idx="10902">
                        <c:v>61913.202255249023</c:v>
                      </c:pt>
                      <c:pt idx="10903">
                        <c:v>66464.593612670898</c:v>
                      </c:pt>
                      <c:pt idx="10904">
                        <c:v>65635.145858764648</c:v>
                      </c:pt>
                      <c:pt idx="10905">
                        <c:v>67270.233474731445</c:v>
                      </c:pt>
                      <c:pt idx="10906">
                        <c:v>67662.034255981445</c:v>
                      </c:pt>
                      <c:pt idx="10907">
                        <c:v>69558.73762512207</c:v>
                      </c:pt>
                      <c:pt idx="10908">
                        <c:v>68017.43489074707</c:v>
                      </c:pt>
                      <c:pt idx="10909">
                        <c:v>68017.43489074707</c:v>
                      </c:pt>
                      <c:pt idx="10910">
                        <c:v>68017.43489074707</c:v>
                      </c:pt>
                      <c:pt idx="10911">
                        <c:v>68119.408645629883</c:v>
                      </c:pt>
                      <c:pt idx="10912">
                        <c:v>69410.11164855957</c:v>
                      </c:pt>
                      <c:pt idx="10913">
                        <c:v>69416.654922485352</c:v>
                      </c:pt>
                      <c:pt idx="10914">
                        <c:v>69416.654922485352</c:v>
                      </c:pt>
                      <c:pt idx="10915">
                        <c:v>69293.654922485352</c:v>
                      </c:pt>
                      <c:pt idx="10916">
                        <c:v>69293.654922485352</c:v>
                      </c:pt>
                      <c:pt idx="10917">
                        <c:v>68320.921096801758</c:v>
                      </c:pt>
                      <c:pt idx="10918">
                        <c:v>61480.626407623291</c:v>
                      </c:pt>
                      <c:pt idx="10919">
                        <c:v>61585.626510620117</c:v>
                      </c:pt>
                      <c:pt idx="10920">
                        <c:v>67283.040573120117</c:v>
                      </c:pt>
                      <c:pt idx="10921">
                        <c:v>67283.040512084961</c:v>
                      </c:pt>
                      <c:pt idx="10922">
                        <c:v>68919.812088012695</c:v>
                      </c:pt>
                      <c:pt idx="10923">
                        <c:v>69608.713638305664</c:v>
                      </c:pt>
                      <c:pt idx="10924">
                        <c:v>69483.790542602525</c:v>
                      </c:pt>
                      <c:pt idx="10925">
                        <c:v>68982.587417602525</c:v>
                      </c:pt>
                      <c:pt idx="10926">
                        <c:v>69570.288284301758</c:v>
                      </c:pt>
                      <c:pt idx="10927">
                        <c:v>69199.288284301758</c:v>
                      </c:pt>
                      <c:pt idx="10928">
                        <c:v>69199.288284301758</c:v>
                      </c:pt>
                      <c:pt idx="10929">
                        <c:v>69197.365066528306</c:v>
                      </c:pt>
                      <c:pt idx="10930">
                        <c:v>68806.364089965806</c:v>
                      </c:pt>
                      <c:pt idx="10931">
                        <c:v>69347.210403442368</c:v>
                      </c:pt>
                      <c:pt idx="10932">
                        <c:v>68978.133377075195</c:v>
                      </c:pt>
                      <c:pt idx="10933">
                        <c:v>68978.133377075195</c:v>
                      </c:pt>
                      <c:pt idx="10934">
                        <c:v>69001.383377075195</c:v>
                      </c:pt>
                      <c:pt idx="10935">
                        <c:v>69372.383377075195</c:v>
                      </c:pt>
                      <c:pt idx="10936">
                        <c:v>69371.010330200195</c:v>
                      </c:pt>
                      <c:pt idx="10937">
                        <c:v>71187.667556762695</c:v>
                      </c:pt>
                      <c:pt idx="10938">
                        <c:v>67188.195877075195</c:v>
                      </c:pt>
                      <c:pt idx="10939">
                        <c:v>66964.873611450195</c:v>
                      </c:pt>
                      <c:pt idx="10940">
                        <c:v>66964.873611450195</c:v>
                      </c:pt>
                      <c:pt idx="10941">
                        <c:v>66964.873611450195</c:v>
                      </c:pt>
                      <c:pt idx="10942">
                        <c:v>69752.815261840806</c:v>
                      </c:pt>
                      <c:pt idx="10943">
                        <c:v>70343.987747192368</c:v>
                      </c:pt>
                      <c:pt idx="10944">
                        <c:v>69690.910720825195</c:v>
                      </c:pt>
                      <c:pt idx="10945">
                        <c:v>69694.756912231445</c:v>
                      </c:pt>
                      <c:pt idx="10946">
                        <c:v>70136.756912231445</c:v>
                      </c:pt>
                      <c:pt idx="10947">
                        <c:v>70134.833816528306</c:v>
                      </c:pt>
                      <c:pt idx="10948">
                        <c:v>70136.878982543945</c:v>
                      </c:pt>
                      <c:pt idx="10949">
                        <c:v>70142.648269653306</c:v>
                      </c:pt>
                      <c:pt idx="10950">
                        <c:v>69159.015472412095</c:v>
                      </c:pt>
                      <c:pt idx="10951">
                        <c:v>69153.246307373032</c:v>
                      </c:pt>
                      <c:pt idx="10952">
                        <c:v>69694.820022583008</c:v>
                      </c:pt>
                      <c:pt idx="10953">
                        <c:v>69949.995803833008</c:v>
                      </c:pt>
                      <c:pt idx="10954">
                        <c:v>69949.995803833008</c:v>
                      </c:pt>
                      <c:pt idx="10955">
                        <c:v>68767.710098266602</c:v>
                      </c:pt>
                      <c:pt idx="10956">
                        <c:v>68767.710098266602</c:v>
                      </c:pt>
                      <c:pt idx="10957">
                        <c:v>68767.710037231445</c:v>
                      </c:pt>
                      <c:pt idx="10958">
                        <c:v>68441.610977172852</c:v>
                      </c:pt>
                      <c:pt idx="10959">
                        <c:v>68899.561965942368</c:v>
                      </c:pt>
                      <c:pt idx="10960">
                        <c:v>68187.619827270508</c:v>
                      </c:pt>
                      <c:pt idx="10961">
                        <c:v>68455.25520324707</c:v>
                      </c:pt>
                      <c:pt idx="10962">
                        <c:v>68310.682205200195</c:v>
                      </c:pt>
                      <c:pt idx="10963">
                        <c:v>66953.791519165039</c:v>
                      </c:pt>
                      <c:pt idx="10964">
                        <c:v>60831.000534057617</c:v>
                      </c:pt>
                      <c:pt idx="10965">
                        <c:v>60831.000595092773</c:v>
                      </c:pt>
                      <c:pt idx="10966">
                        <c:v>61587.000473022461</c:v>
                      </c:pt>
                      <c:pt idx="10967">
                        <c:v>69365.996658325195</c:v>
                      </c:pt>
                      <c:pt idx="10968">
                        <c:v>69365.996658325195</c:v>
                      </c:pt>
                      <c:pt idx="10969">
                        <c:v>69071.496658325195</c:v>
                      </c:pt>
                      <c:pt idx="10970">
                        <c:v>69131.812088012695</c:v>
                      </c:pt>
                      <c:pt idx="10971">
                        <c:v>68395.196365356445</c:v>
                      </c:pt>
                      <c:pt idx="10972">
                        <c:v>68396.535232543945</c:v>
                      </c:pt>
                      <c:pt idx="10973">
                        <c:v>68396.535232543945</c:v>
                      </c:pt>
                      <c:pt idx="10974">
                        <c:v>68462.685134887695</c:v>
                      </c:pt>
                      <c:pt idx="10975">
                        <c:v>69461.348403930664</c:v>
                      </c:pt>
                      <c:pt idx="10976">
                        <c:v>67759.70246887207</c:v>
                      </c:pt>
                      <c:pt idx="10977">
                        <c:v>67783.802322387695</c:v>
                      </c:pt>
                      <c:pt idx="10978">
                        <c:v>65834.390701293945</c:v>
                      </c:pt>
                      <c:pt idx="10979">
                        <c:v>61742.687057495117</c:v>
                      </c:pt>
                      <c:pt idx="10980">
                        <c:v>61742.687057495117</c:v>
                      </c:pt>
                      <c:pt idx="10981">
                        <c:v>61742.686996459961</c:v>
                      </c:pt>
                      <c:pt idx="10982">
                        <c:v>68605.522888183579</c:v>
                      </c:pt>
                      <c:pt idx="10983">
                        <c:v>69141.243835449219</c:v>
                      </c:pt>
                      <c:pt idx="10984">
                        <c:v>69141.243835449219</c:v>
                      </c:pt>
                      <c:pt idx="10985">
                        <c:v>69665.620788574219</c:v>
                      </c:pt>
                      <c:pt idx="10986">
                        <c:v>66599.512405395508</c:v>
                      </c:pt>
                      <c:pt idx="10987">
                        <c:v>66599.512405395508</c:v>
                      </c:pt>
                      <c:pt idx="10988">
                        <c:v>66603.358596801758</c:v>
                      </c:pt>
                      <c:pt idx="10989">
                        <c:v>66103.379348754868</c:v>
                      </c:pt>
                      <c:pt idx="10990">
                        <c:v>66101.456130981445</c:v>
                      </c:pt>
                      <c:pt idx="10991">
                        <c:v>66103.379226684556</c:v>
                      </c:pt>
                      <c:pt idx="10992">
                        <c:v>66106.763137817368</c:v>
                      </c:pt>
                      <c:pt idx="10993">
                        <c:v>66110.609207153306</c:v>
                      </c:pt>
                      <c:pt idx="10994">
                        <c:v>66106.763015747056</c:v>
                      </c:pt>
                      <c:pt idx="10995">
                        <c:v>56395.462585449219</c:v>
                      </c:pt>
                      <c:pt idx="10996">
                        <c:v>56395.462707519531</c:v>
                      </c:pt>
                      <c:pt idx="10997">
                        <c:v>69880.459182739258</c:v>
                      </c:pt>
                      <c:pt idx="10998">
                        <c:v>69880.459182739258</c:v>
                      </c:pt>
                      <c:pt idx="10999">
                        <c:v>69654.078125</c:v>
                      </c:pt>
                      <c:pt idx="11000">
                        <c:v>70031.077346801758</c:v>
                      </c:pt>
                      <c:pt idx="11001">
                        <c:v>69606.231033325195</c:v>
                      </c:pt>
                      <c:pt idx="11002">
                        <c:v>70568.699905395508</c:v>
                      </c:pt>
                      <c:pt idx="11003">
                        <c:v>70547.593826293945</c:v>
                      </c:pt>
                      <c:pt idx="11004">
                        <c:v>70534.593826293945</c:v>
                      </c:pt>
                      <c:pt idx="11005">
                        <c:v>70003.188674926758</c:v>
                      </c:pt>
                      <c:pt idx="11006">
                        <c:v>68006.082107543945</c:v>
                      </c:pt>
                      <c:pt idx="11007">
                        <c:v>68842.007888793945</c:v>
                      </c:pt>
                      <c:pt idx="11008">
                        <c:v>68842.007400512695</c:v>
                      </c:pt>
                      <c:pt idx="11009">
                        <c:v>70880.69499206543</c:v>
                      </c:pt>
                      <c:pt idx="11010">
                        <c:v>71504.37223815918</c:v>
                      </c:pt>
                      <c:pt idx="11011">
                        <c:v>69246.434219360352</c:v>
                      </c:pt>
                      <c:pt idx="11012">
                        <c:v>65243.997665405273</c:v>
                      </c:pt>
                      <c:pt idx="11013">
                        <c:v>65249.871566772461</c:v>
                      </c:pt>
                      <c:pt idx="11014">
                        <c:v>65257.371688842773</c:v>
                      </c:pt>
                      <c:pt idx="11015">
                        <c:v>65410.745834350579</c:v>
                      </c:pt>
                      <c:pt idx="11016">
                        <c:v>65065.822860717773</c:v>
                      </c:pt>
                      <c:pt idx="11017">
                        <c:v>65015.222763061523</c:v>
                      </c:pt>
                      <c:pt idx="11018">
                        <c:v>65010.068954467773</c:v>
                      </c:pt>
                      <c:pt idx="11019">
                        <c:v>65593.668930053711</c:v>
                      </c:pt>
                      <c:pt idx="11020">
                        <c:v>65613.969223022461</c:v>
                      </c:pt>
                      <c:pt idx="11021">
                        <c:v>65610.123153686523</c:v>
                      </c:pt>
                      <c:pt idx="11022">
                        <c:v>65241.545822143555</c:v>
                      </c:pt>
                      <c:pt idx="11023">
                        <c:v>65232.122787475586</c:v>
                      </c:pt>
                      <c:pt idx="11024">
                        <c:v>64859.199691772461</c:v>
                      </c:pt>
                      <c:pt idx="11025">
                        <c:v>64558.355331420898</c:v>
                      </c:pt>
                      <c:pt idx="11026">
                        <c:v>65622.081527709961</c:v>
                      </c:pt>
                      <c:pt idx="11027">
                        <c:v>68706.408920288086</c:v>
                      </c:pt>
                      <c:pt idx="11028">
                        <c:v>71203.863342285156</c:v>
                      </c:pt>
                      <c:pt idx="11029">
                        <c:v>71135.862365722656</c:v>
                      </c:pt>
                      <c:pt idx="11030">
                        <c:v>69766.296203613267</c:v>
                      </c:pt>
                      <c:pt idx="11031">
                        <c:v>69727.296203613267</c:v>
                      </c:pt>
                      <c:pt idx="11032">
                        <c:v>70330.520812988267</c:v>
                      </c:pt>
                      <c:pt idx="11033">
                        <c:v>70138.521072387695</c:v>
                      </c:pt>
                      <c:pt idx="11034">
                        <c:v>69777.290115356445</c:v>
                      </c:pt>
                      <c:pt idx="11035">
                        <c:v>69779.212966918945</c:v>
                      </c:pt>
                      <c:pt idx="11036">
                        <c:v>69720.735321044922</c:v>
                      </c:pt>
                      <c:pt idx="11037">
                        <c:v>69349.735809326172</c:v>
                      </c:pt>
                      <c:pt idx="11038">
                        <c:v>69702.736785888672</c:v>
                      </c:pt>
                      <c:pt idx="11039">
                        <c:v>69931.747283935532</c:v>
                      </c:pt>
                      <c:pt idx="11040">
                        <c:v>69931.747772216782</c:v>
                      </c:pt>
                      <c:pt idx="11041">
                        <c:v>69398.377899169922</c:v>
                      </c:pt>
                      <c:pt idx="11042">
                        <c:v>70400.501129150376</c:v>
                      </c:pt>
                      <c:pt idx="11043">
                        <c:v>70348.578033447266</c:v>
                      </c:pt>
                      <c:pt idx="11044">
                        <c:v>70348.578033447266</c:v>
                      </c:pt>
                      <c:pt idx="11045">
                        <c:v>70115.453689575195</c:v>
                      </c:pt>
                      <c:pt idx="11046">
                        <c:v>66914.112899780273</c:v>
                      </c:pt>
                      <c:pt idx="11047">
                        <c:v>65944.762191772461</c:v>
                      </c:pt>
                      <c:pt idx="11048">
                        <c:v>68170.114486694336</c:v>
                      </c:pt>
                      <c:pt idx="11049">
                        <c:v>67841.268478393555</c:v>
                      </c:pt>
                      <c:pt idx="11050">
                        <c:v>68154.396224975586</c:v>
                      </c:pt>
                      <c:pt idx="11051">
                        <c:v>69087.558364868164</c:v>
                      </c:pt>
                      <c:pt idx="11052">
                        <c:v>68118.800369262695</c:v>
                      </c:pt>
                      <c:pt idx="11053">
                        <c:v>68249.283706665039</c:v>
                      </c:pt>
                      <c:pt idx="11054">
                        <c:v>68176.173904418945</c:v>
                      </c:pt>
                      <c:pt idx="11055">
                        <c:v>69324.443069458008</c:v>
                      </c:pt>
                      <c:pt idx="11056">
                        <c:v>69270.596817016602</c:v>
                      </c:pt>
                      <c:pt idx="11057">
                        <c:v>69146.086715698242</c:v>
                      </c:pt>
                      <c:pt idx="11058">
                        <c:v>68363.08488464354</c:v>
                      </c:pt>
                      <c:pt idx="11059">
                        <c:v>68338.89274597168</c:v>
                      </c:pt>
                      <c:pt idx="11060">
                        <c:v>68336.828414916992</c:v>
                      </c:pt>
                      <c:pt idx="11061">
                        <c:v>67962.558883666992</c:v>
                      </c:pt>
                      <c:pt idx="11062">
                        <c:v>68521.84660339354</c:v>
                      </c:pt>
                      <c:pt idx="11063">
                        <c:v>68252.668014526353</c:v>
                      </c:pt>
                      <c:pt idx="11064">
                        <c:v>70632.632888793945</c:v>
                      </c:pt>
                      <c:pt idx="11065">
                        <c:v>70626.233001708984</c:v>
                      </c:pt>
                      <c:pt idx="11066">
                        <c:v>70624.309906005845</c:v>
                      </c:pt>
                      <c:pt idx="11067">
                        <c:v>57827.867782592773</c:v>
                      </c:pt>
                      <c:pt idx="11068">
                        <c:v>57256.993209838867</c:v>
                      </c:pt>
                      <c:pt idx="11069">
                        <c:v>57459.107894897461</c:v>
                      </c:pt>
                      <c:pt idx="11070">
                        <c:v>65198.533248901367</c:v>
                      </c:pt>
                      <c:pt idx="11071">
                        <c:v>65198.533187866211</c:v>
                      </c:pt>
                      <c:pt idx="11072">
                        <c:v>70850.968338012695</c:v>
                      </c:pt>
                      <c:pt idx="11073">
                        <c:v>68302.283569335923</c:v>
                      </c:pt>
                      <c:pt idx="11074">
                        <c:v>68303.870193481445</c:v>
                      </c:pt>
                      <c:pt idx="11075">
                        <c:v>68303.870193481445</c:v>
                      </c:pt>
                      <c:pt idx="11076">
                        <c:v>68408.932586669922</c:v>
                      </c:pt>
                      <c:pt idx="11077">
                        <c:v>68475.082489013672</c:v>
                      </c:pt>
                      <c:pt idx="11078">
                        <c:v>68303.232391357422</c:v>
                      </c:pt>
                      <c:pt idx="11079">
                        <c:v>63782.59846496582</c:v>
                      </c:pt>
                      <c:pt idx="11080">
                        <c:v>68510.655990600571</c:v>
                      </c:pt>
                      <c:pt idx="11081">
                        <c:v>69355.426010131821</c:v>
                      </c:pt>
                      <c:pt idx="11082">
                        <c:v>70249.504745483398</c:v>
                      </c:pt>
                      <c:pt idx="11083">
                        <c:v>69608.457870483398</c:v>
                      </c:pt>
                      <c:pt idx="11084">
                        <c:v>65464.17839050293</c:v>
                      </c:pt>
                      <c:pt idx="11085">
                        <c:v>65527.845260620117</c:v>
                      </c:pt>
                      <c:pt idx="11086">
                        <c:v>66979.377922058105</c:v>
                      </c:pt>
                      <c:pt idx="11087">
                        <c:v>69115.995071411118</c:v>
                      </c:pt>
                      <c:pt idx="11088">
                        <c:v>68424.073562622056</c:v>
                      </c:pt>
                      <c:pt idx="11089">
                        <c:v>68424.073562622056</c:v>
                      </c:pt>
                      <c:pt idx="11090">
                        <c:v>69049.874343872056</c:v>
                      </c:pt>
                      <c:pt idx="11091">
                        <c:v>69058.874343872056</c:v>
                      </c:pt>
                      <c:pt idx="11092">
                        <c:v>69049.874221801758</c:v>
                      </c:pt>
                      <c:pt idx="11093">
                        <c:v>68854.874038696289</c:v>
                      </c:pt>
                      <c:pt idx="11094">
                        <c:v>68771.823318481445</c:v>
                      </c:pt>
                      <c:pt idx="11095">
                        <c:v>64487.192947387688</c:v>
                      </c:pt>
                      <c:pt idx="11096">
                        <c:v>57038.598983764648</c:v>
                      </c:pt>
                      <c:pt idx="11097">
                        <c:v>60112.610626220703</c:v>
                      </c:pt>
                      <c:pt idx="11098">
                        <c:v>60504.411407470703</c:v>
                      </c:pt>
                      <c:pt idx="11099">
                        <c:v>60504.426132202148</c:v>
                      </c:pt>
                      <c:pt idx="11100">
                        <c:v>60504.426132202148</c:v>
                      </c:pt>
                      <c:pt idx="11101">
                        <c:v>61767.533554077148</c:v>
                      </c:pt>
                      <c:pt idx="11102">
                        <c:v>70333.361160278306</c:v>
                      </c:pt>
                      <c:pt idx="11103">
                        <c:v>64636.524398803711</c:v>
                      </c:pt>
                      <c:pt idx="11104">
                        <c:v>64348.524459838867</c:v>
                      </c:pt>
                      <c:pt idx="11105">
                        <c:v>64375.76530456543</c:v>
                      </c:pt>
                      <c:pt idx="11106">
                        <c:v>64375.765243530273</c:v>
                      </c:pt>
                      <c:pt idx="11107">
                        <c:v>69156.148422241211</c:v>
                      </c:pt>
                      <c:pt idx="11108">
                        <c:v>68501.146469116211</c:v>
                      </c:pt>
                      <c:pt idx="11109">
                        <c:v>68501.146469116211</c:v>
                      </c:pt>
                      <c:pt idx="11110">
                        <c:v>68503.616195678711</c:v>
                      </c:pt>
                      <c:pt idx="11111">
                        <c:v>68535.422439575195</c:v>
                      </c:pt>
                      <c:pt idx="11112">
                        <c:v>69190.422439575195</c:v>
                      </c:pt>
                      <c:pt idx="11113">
                        <c:v>68936.721267700195</c:v>
                      </c:pt>
                      <c:pt idx="11114">
                        <c:v>69672.124099731445</c:v>
                      </c:pt>
                      <c:pt idx="11115">
                        <c:v>69282.973220825195</c:v>
                      </c:pt>
                      <c:pt idx="11116">
                        <c:v>66884.222000122056</c:v>
                      </c:pt>
                      <c:pt idx="11117">
                        <c:v>65614.059036254883</c:v>
                      </c:pt>
                      <c:pt idx="11118">
                        <c:v>65999.866897583008</c:v>
                      </c:pt>
                      <c:pt idx="11119">
                        <c:v>65996.020706176758</c:v>
                      </c:pt>
                      <c:pt idx="11120">
                        <c:v>67631.259780883789</c:v>
                      </c:pt>
                      <c:pt idx="11121">
                        <c:v>67553.5363922119</c:v>
                      </c:pt>
                      <c:pt idx="11122">
                        <c:v>67197.634597778306</c:v>
                      </c:pt>
                      <c:pt idx="11123">
                        <c:v>67226.988967895479</c:v>
                      </c:pt>
                      <c:pt idx="11124">
                        <c:v>67549.488967895479</c:v>
                      </c:pt>
                      <c:pt idx="11125">
                        <c:v>67581.816024780273</c:v>
                      </c:pt>
                      <c:pt idx="11126">
                        <c:v>70233.960433959961</c:v>
                      </c:pt>
                      <c:pt idx="11127">
                        <c:v>70359.364242553711</c:v>
                      </c:pt>
                      <c:pt idx="11128">
                        <c:v>70359.364242553711</c:v>
                      </c:pt>
                      <c:pt idx="11129">
                        <c:v>70359.364242553711</c:v>
                      </c:pt>
                      <c:pt idx="11130">
                        <c:v>70359.364242553711</c:v>
                      </c:pt>
                      <c:pt idx="11131">
                        <c:v>70031.797088623047</c:v>
                      </c:pt>
                      <c:pt idx="11132">
                        <c:v>58885.368515014648</c:v>
                      </c:pt>
                      <c:pt idx="11133">
                        <c:v>62976.944808959961</c:v>
                      </c:pt>
                      <c:pt idx="11134">
                        <c:v>63368.745712280273</c:v>
                      </c:pt>
                      <c:pt idx="11135">
                        <c:v>63368.745590209961</c:v>
                      </c:pt>
                      <c:pt idx="11136">
                        <c:v>64027.745712280273</c:v>
                      </c:pt>
                      <c:pt idx="11137">
                        <c:v>64109.192489624023</c:v>
                      </c:pt>
                      <c:pt idx="11138">
                        <c:v>64677.692367553711</c:v>
                      </c:pt>
                      <c:pt idx="11139">
                        <c:v>64677.692489624023</c:v>
                      </c:pt>
                      <c:pt idx="11140">
                        <c:v>67019.293502807617</c:v>
                      </c:pt>
                      <c:pt idx="11141">
                        <c:v>66426.338424682617</c:v>
                      </c:pt>
                      <c:pt idx="11142">
                        <c:v>66426.338363647461</c:v>
                      </c:pt>
                      <c:pt idx="11143">
                        <c:v>66426.338424682617</c:v>
                      </c:pt>
                      <c:pt idx="11144">
                        <c:v>67249.401962280273</c:v>
                      </c:pt>
                      <c:pt idx="11145">
                        <c:v>67249.401840209961</c:v>
                      </c:pt>
                      <c:pt idx="11146">
                        <c:v>67948.804740905762</c:v>
                      </c:pt>
                      <c:pt idx="11147">
                        <c:v>71421.360183715806</c:v>
                      </c:pt>
                      <c:pt idx="11148">
                        <c:v>71419.437088012695</c:v>
                      </c:pt>
                      <c:pt idx="11149">
                        <c:v>71678.514114379868</c:v>
                      </c:pt>
                      <c:pt idx="11150">
                        <c:v>71042.950759887695</c:v>
                      </c:pt>
                      <c:pt idx="11151">
                        <c:v>70235.497634887695</c:v>
                      </c:pt>
                      <c:pt idx="11152">
                        <c:v>70235.497634887695</c:v>
                      </c:pt>
                      <c:pt idx="11153">
                        <c:v>70769.451736450195</c:v>
                      </c:pt>
                      <c:pt idx="11154">
                        <c:v>70772.639724731445</c:v>
                      </c:pt>
                      <c:pt idx="11155">
                        <c:v>70110.000564575195</c:v>
                      </c:pt>
                      <c:pt idx="11156">
                        <c:v>67235.326248168945</c:v>
                      </c:pt>
                      <c:pt idx="11157">
                        <c:v>68142.249343872056</c:v>
                      </c:pt>
                      <c:pt idx="11158">
                        <c:v>68144.326248168945</c:v>
                      </c:pt>
                      <c:pt idx="11159">
                        <c:v>68100.803176879868</c:v>
                      </c:pt>
                      <c:pt idx="11160">
                        <c:v>68096.957107543945</c:v>
                      </c:pt>
                      <c:pt idx="11161">
                        <c:v>70421.895492553711</c:v>
                      </c:pt>
                      <c:pt idx="11162">
                        <c:v>66034.380935668945</c:v>
                      </c:pt>
                      <c:pt idx="11163">
                        <c:v>65775.898452758789</c:v>
                      </c:pt>
                      <c:pt idx="11164">
                        <c:v>65775.898513793945</c:v>
                      </c:pt>
                      <c:pt idx="11165">
                        <c:v>65775.898513793945</c:v>
                      </c:pt>
                      <c:pt idx="11166">
                        <c:v>65423.978591918938</c:v>
                      </c:pt>
                      <c:pt idx="11167">
                        <c:v>58157.099044799805</c:v>
                      </c:pt>
                      <c:pt idx="11168">
                        <c:v>58162.252975463867</c:v>
                      </c:pt>
                      <c:pt idx="11169">
                        <c:v>58099.406661987305</c:v>
                      </c:pt>
                      <c:pt idx="11170">
                        <c:v>58304.607894897461</c:v>
                      </c:pt>
                      <c:pt idx="11171">
                        <c:v>57813.207138061523</c:v>
                      </c:pt>
                      <c:pt idx="11172">
                        <c:v>58205.007858276367</c:v>
                      </c:pt>
                      <c:pt idx="11173">
                        <c:v>64530.091903686523</c:v>
                      </c:pt>
                      <c:pt idx="11174">
                        <c:v>66126.689315795898</c:v>
                      </c:pt>
                      <c:pt idx="11175">
                        <c:v>66125.936813354492</c:v>
                      </c:pt>
                      <c:pt idx="11176">
                        <c:v>70286.597549438477</c:v>
                      </c:pt>
                      <c:pt idx="11177">
                        <c:v>69864.793655395508</c:v>
                      </c:pt>
                      <c:pt idx="11178">
                        <c:v>69860.947402954087</c:v>
                      </c:pt>
                      <c:pt idx="11179">
                        <c:v>69913.439773559556</c:v>
                      </c:pt>
                      <c:pt idx="11180">
                        <c:v>69340.155838012695</c:v>
                      </c:pt>
                      <c:pt idx="11181">
                        <c:v>65810.948959350586</c:v>
                      </c:pt>
                      <c:pt idx="11182">
                        <c:v>65143.024032592773</c:v>
                      </c:pt>
                      <c:pt idx="11183">
                        <c:v>66122.179733276367</c:v>
                      </c:pt>
                      <c:pt idx="11184">
                        <c:v>70506.051742553711</c:v>
                      </c:pt>
                      <c:pt idx="11185">
                        <c:v>70760.514633178711</c:v>
                      </c:pt>
                      <c:pt idx="11186">
                        <c:v>70760.514633178711</c:v>
                      </c:pt>
                      <c:pt idx="11187">
                        <c:v>70369.250961303711</c:v>
                      </c:pt>
                      <c:pt idx="11188">
                        <c:v>70773.064918518066</c:v>
                      </c:pt>
                      <c:pt idx="11189">
                        <c:v>70773.064918518066</c:v>
                      </c:pt>
                      <c:pt idx="11190">
                        <c:v>70293.877044677734</c:v>
                      </c:pt>
                      <c:pt idx="11191">
                        <c:v>70993.877044677734</c:v>
                      </c:pt>
                      <c:pt idx="11192">
                        <c:v>67423.184402465806</c:v>
                      </c:pt>
                      <c:pt idx="11193">
                        <c:v>68944.260894775376</c:v>
                      </c:pt>
                      <c:pt idx="11194">
                        <c:v>69015.337677001953</c:v>
                      </c:pt>
                      <c:pt idx="11195">
                        <c:v>69015.337799072266</c:v>
                      </c:pt>
                      <c:pt idx="11196">
                        <c:v>66580.116165161118</c:v>
                      </c:pt>
                      <c:pt idx="11197">
                        <c:v>67201.793533325195</c:v>
                      </c:pt>
                      <c:pt idx="11198">
                        <c:v>68162.443893432617</c:v>
                      </c:pt>
                      <c:pt idx="11199">
                        <c:v>68162.443832397461</c:v>
                      </c:pt>
                      <c:pt idx="11200">
                        <c:v>69716.485763549805</c:v>
                      </c:pt>
                      <c:pt idx="11201">
                        <c:v>69712.639633178711</c:v>
                      </c:pt>
                      <c:pt idx="11202">
                        <c:v>70048.857559204087</c:v>
                      </c:pt>
                      <c:pt idx="11203">
                        <c:v>69935.834060668945</c:v>
                      </c:pt>
                      <c:pt idx="11204">
                        <c:v>69937.208084106445</c:v>
                      </c:pt>
                      <c:pt idx="11205">
                        <c:v>70904.921585083008</c:v>
                      </c:pt>
                      <c:pt idx="11206">
                        <c:v>70847.981643676758</c:v>
                      </c:pt>
                      <c:pt idx="11207">
                        <c:v>67742.373268127427</c:v>
                      </c:pt>
                      <c:pt idx="11208">
                        <c:v>68525.219215393066</c:v>
                      </c:pt>
                      <c:pt idx="11209">
                        <c:v>68525.219215393066</c:v>
                      </c:pt>
                      <c:pt idx="11210">
                        <c:v>69706.465309143066</c:v>
                      </c:pt>
                      <c:pt idx="11211">
                        <c:v>70135.265686035156</c:v>
                      </c:pt>
                      <c:pt idx="11212">
                        <c:v>69459.70719909668</c:v>
                      </c:pt>
                      <c:pt idx="11213">
                        <c:v>69402.707214355469</c:v>
                      </c:pt>
                      <c:pt idx="11214">
                        <c:v>69927.678176879868</c:v>
                      </c:pt>
                      <c:pt idx="11215">
                        <c:v>69932.934524536118</c:v>
                      </c:pt>
                      <c:pt idx="11216">
                        <c:v>69641.305023193345</c:v>
                      </c:pt>
                      <c:pt idx="11217">
                        <c:v>69270.602874755845</c:v>
                      </c:pt>
                      <c:pt idx="11218">
                        <c:v>69656.605316162095</c:v>
                      </c:pt>
                      <c:pt idx="11219">
                        <c:v>68533.603363037095</c:v>
                      </c:pt>
                      <c:pt idx="11220">
                        <c:v>69163.605316162095</c:v>
                      </c:pt>
                      <c:pt idx="11221">
                        <c:v>69249.118988037095</c:v>
                      </c:pt>
                      <c:pt idx="11222">
                        <c:v>66247.166053771973</c:v>
                      </c:pt>
                      <c:pt idx="11223">
                        <c:v>65089.573379516587</c:v>
                      </c:pt>
                      <c:pt idx="11224">
                        <c:v>65039.573379516587</c:v>
                      </c:pt>
                      <c:pt idx="11225">
                        <c:v>65039.573257446282</c:v>
                      </c:pt>
                      <c:pt idx="11226">
                        <c:v>64521.861465454087</c:v>
                      </c:pt>
                      <c:pt idx="11227">
                        <c:v>64281.861465454087</c:v>
                      </c:pt>
                      <c:pt idx="11228">
                        <c:v>63005.357803344719</c:v>
                      </c:pt>
                      <c:pt idx="11229">
                        <c:v>65074.070693969719</c:v>
                      </c:pt>
                      <c:pt idx="11230">
                        <c:v>65065.083572387688</c:v>
                      </c:pt>
                      <c:pt idx="11231">
                        <c:v>64865.483230590806</c:v>
                      </c:pt>
                      <c:pt idx="11232">
                        <c:v>65089.907302856438</c:v>
                      </c:pt>
                      <c:pt idx="11233">
                        <c:v>65327.907302856438</c:v>
                      </c:pt>
                      <c:pt idx="11234">
                        <c:v>64894.754837036118</c:v>
                      </c:pt>
                      <c:pt idx="11235">
                        <c:v>64459.754470825188</c:v>
                      </c:pt>
                      <c:pt idx="11236">
                        <c:v>66978.004898071289</c:v>
                      </c:pt>
                      <c:pt idx="11237">
                        <c:v>69928.356445312485</c:v>
                      </c:pt>
                      <c:pt idx="11238">
                        <c:v>69926.433471679688</c:v>
                      </c:pt>
                      <c:pt idx="11239">
                        <c:v>70998.723083496079</c:v>
                      </c:pt>
                      <c:pt idx="11240">
                        <c:v>70629.646179199219</c:v>
                      </c:pt>
                      <c:pt idx="11241">
                        <c:v>70629.646179199219</c:v>
                      </c:pt>
                      <c:pt idx="11242">
                        <c:v>70258.646179199219</c:v>
                      </c:pt>
                      <c:pt idx="11243">
                        <c:v>69537.200881958008</c:v>
                      </c:pt>
                      <c:pt idx="11244">
                        <c:v>69537.200881958008</c:v>
                      </c:pt>
                      <c:pt idx="11245">
                        <c:v>69541.047073364258</c:v>
                      </c:pt>
                      <c:pt idx="11246">
                        <c:v>68765.222244262695</c:v>
                      </c:pt>
                      <c:pt idx="11247">
                        <c:v>58820.022277832031</c:v>
                      </c:pt>
                      <c:pt idx="11248">
                        <c:v>58818.573974609375</c:v>
                      </c:pt>
                      <c:pt idx="11249">
                        <c:v>69477.590896606445</c:v>
                      </c:pt>
                      <c:pt idx="11250">
                        <c:v>69477.590896606445</c:v>
                      </c:pt>
                      <c:pt idx="11251">
                        <c:v>69476.985427856445</c:v>
                      </c:pt>
                      <c:pt idx="11252">
                        <c:v>66026.058319091782</c:v>
                      </c:pt>
                      <c:pt idx="11253">
                        <c:v>66100.881317138672</c:v>
                      </c:pt>
                      <c:pt idx="11254">
                        <c:v>66161.631317138672</c:v>
                      </c:pt>
                      <c:pt idx="11255">
                        <c:v>66833.504241943345</c:v>
                      </c:pt>
                      <c:pt idx="11256">
                        <c:v>66910.201263427734</c:v>
                      </c:pt>
                      <c:pt idx="11257">
                        <c:v>66985.044387817368</c:v>
                      </c:pt>
                      <c:pt idx="11258">
                        <c:v>68123.363357543945</c:v>
                      </c:pt>
                      <c:pt idx="11259">
                        <c:v>68123.363357543945</c:v>
                      </c:pt>
                      <c:pt idx="11260">
                        <c:v>68121.440383911118</c:v>
                      </c:pt>
                      <c:pt idx="11261">
                        <c:v>68123.363357543945</c:v>
                      </c:pt>
                      <c:pt idx="11262">
                        <c:v>68115.671096801758</c:v>
                      </c:pt>
                      <c:pt idx="11263">
                        <c:v>57344.446105957031</c:v>
                      </c:pt>
                      <c:pt idx="11264">
                        <c:v>57344.446105957031</c:v>
                      </c:pt>
                      <c:pt idx="11265">
                        <c:v>56367.374496459961</c:v>
                      </c:pt>
                      <c:pt idx="11266">
                        <c:v>56367.374496459961</c:v>
                      </c:pt>
                      <c:pt idx="11267">
                        <c:v>57698.136581420898</c:v>
                      </c:pt>
                      <c:pt idx="11268">
                        <c:v>57698.136581420898</c:v>
                      </c:pt>
                      <c:pt idx="11269">
                        <c:v>57698.136581420898</c:v>
                      </c:pt>
                      <c:pt idx="11270">
                        <c:v>57981.136581420898</c:v>
                      </c:pt>
                      <c:pt idx="11271">
                        <c:v>57985.136703491211</c:v>
                      </c:pt>
                      <c:pt idx="11272">
                        <c:v>57994.136703491211</c:v>
                      </c:pt>
                      <c:pt idx="11273">
                        <c:v>57427.136642456055</c:v>
                      </c:pt>
                      <c:pt idx="11274">
                        <c:v>57555.537094116211</c:v>
                      </c:pt>
                      <c:pt idx="11275">
                        <c:v>57774.537155151367</c:v>
                      </c:pt>
                      <c:pt idx="11276">
                        <c:v>62296.386276245117</c:v>
                      </c:pt>
                      <c:pt idx="11277">
                        <c:v>63463.845138549805</c:v>
                      </c:pt>
                      <c:pt idx="11278">
                        <c:v>66541.018844604492</c:v>
                      </c:pt>
                      <c:pt idx="11279">
                        <c:v>66211.09587097168</c:v>
                      </c:pt>
                      <c:pt idx="11280">
                        <c:v>68673.936798095703</c:v>
                      </c:pt>
                      <c:pt idx="11281">
                        <c:v>68385.896759033203</c:v>
                      </c:pt>
                      <c:pt idx="11282">
                        <c:v>70114.472244262695</c:v>
                      </c:pt>
                      <c:pt idx="11283">
                        <c:v>69954.472732543945</c:v>
                      </c:pt>
                      <c:pt idx="11284">
                        <c:v>69886.473464965806</c:v>
                      </c:pt>
                      <c:pt idx="11285">
                        <c:v>70488.804763793945</c:v>
                      </c:pt>
                      <c:pt idx="11286">
                        <c:v>70191.404617309556</c:v>
                      </c:pt>
                      <c:pt idx="11287">
                        <c:v>69518.804031372056</c:v>
                      </c:pt>
                      <c:pt idx="11288">
                        <c:v>68766.127273559556</c:v>
                      </c:pt>
                      <c:pt idx="11289">
                        <c:v>68449.950027465806</c:v>
                      </c:pt>
                      <c:pt idx="11290">
                        <c:v>68743.649978637695</c:v>
                      </c:pt>
                      <c:pt idx="11291">
                        <c:v>68105.573318481445</c:v>
                      </c:pt>
                      <c:pt idx="11292">
                        <c:v>68352.088455200195</c:v>
                      </c:pt>
                      <c:pt idx="11293">
                        <c:v>68471.242752075195</c:v>
                      </c:pt>
                      <c:pt idx="11294">
                        <c:v>69706.545486450195</c:v>
                      </c:pt>
                      <c:pt idx="11295">
                        <c:v>70819.549880981445</c:v>
                      </c:pt>
                      <c:pt idx="11296">
                        <c:v>62831.138656616211</c:v>
                      </c:pt>
                      <c:pt idx="11297">
                        <c:v>69853.886596679688</c:v>
                      </c:pt>
                      <c:pt idx="11298">
                        <c:v>69030.692016601548</c:v>
                      </c:pt>
                      <c:pt idx="11299">
                        <c:v>68326.208816528306</c:v>
                      </c:pt>
                      <c:pt idx="11300">
                        <c:v>69766.597244262695</c:v>
                      </c:pt>
                      <c:pt idx="11301">
                        <c:v>69766.597244262695</c:v>
                      </c:pt>
                      <c:pt idx="11302">
                        <c:v>69766.597244262695</c:v>
                      </c:pt>
                      <c:pt idx="11303">
                        <c:v>69766.597244262695</c:v>
                      </c:pt>
                      <c:pt idx="11304">
                        <c:v>69766.597244262695</c:v>
                      </c:pt>
                      <c:pt idx="11305">
                        <c:v>69766.597244262695</c:v>
                      </c:pt>
                      <c:pt idx="11306">
                        <c:v>69673.183303833008</c:v>
                      </c:pt>
                      <c:pt idx="11307">
                        <c:v>69727.029495239258</c:v>
                      </c:pt>
                      <c:pt idx="11308">
                        <c:v>69723.183303833008</c:v>
                      </c:pt>
                      <c:pt idx="11309">
                        <c:v>60324.049301147461</c:v>
                      </c:pt>
                      <c:pt idx="11310">
                        <c:v>60324.049362182617</c:v>
                      </c:pt>
                      <c:pt idx="11311">
                        <c:v>60324.049362182617</c:v>
                      </c:pt>
                      <c:pt idx="11312">
                        <c:v>70549.050369262695</c:v>
                      </c:pt>
                      <c:pt idx="11313">
                        <c:v>68791.794509887695</c:v>
                      </c:pt>
                      <c:pt idx="11314">
                        <c:v>68791.794509887695</c:v>
                      </c:pt>
                      <c:pt idx="11315">
                        <c:v>68791.794509887695</c:v>
                      </c:pt>
                      <c:pt idx="11316">
                        <c:v>69207.290008544922</c:v>
                      </c:pt>
                      <c:pt idx="11317">
                        <c:v>69780.439910888672</c:v>
                      </c:pt>
                      <c:pt idx="11318">
                        <c:v>69847.197235107422</c:v>
                      </c:pt>
                      <c:pt idx="11319">
                        <c:v>69626.978622436509</c:v>
                      </c:pt>
                      <c:pt idx="11320">
                        <c:v>70276.029403686509</c:v>
                      </c:pt>
                      <c:pt idx="11321">
                        <c:v>70729.607772827148</c:v>
                      </c:pt>
                      <c:pt idx="11322">
                        <c:v>70238.560897827148</c:v>
                      </c:pt>
                      <c:pt idx="11323">
                        <c:v>58171.186019897461</c:v>
                      </c:pt>
                      <c:pt idx="11324">
                        <c:v>57273.722213745117</c:v>
                      </c:pt>
                      <c:pt idx="11325">
                        <c:v>57273.722213745117</c:v>
                      </c:pt>
                      <c:pt idx="11326">
                        <c:v>70108.379264831543</c:v>
                      </c:pt>
                      <c:pt idx="11327">
                        <c:v>69143.216873168945</c:v>
                      </c:pt>
                      <c:pt idx="11328">
                        <c:v>69085.524612426758</c:v>
                      </c:pt>
                      <c:pt idx="11329">
                        <c:v>70110.094314575195</c:v>
                      </c:pt>
                      <c:pt idx="11330">
                        <c:v>67628.36360168457</c:v>
                      </c:pt>
                      <c:pt idx="11331">
                        <c:v>66900.24348449707</c:v>
                      </c:pt>
                      <c:pt idx="11332">
                        <c:v>66900.24348449707</c:v>
                      </c:pt>
                      <c:pt idx="11333">
                        <c:v>66899.97541809082</c:v>
                      </c:pt>
                      <c:pt idx="11334">
                        <c:v>66899.97541809082</c:v>
                      </c:pt>
                      <c:pt idx="11335">
                        <c:v>59738.897079467773</c:v>
                      </c:pt>
                      <c:pt idx="11336">
                        <c:v>59738.897018432617</c:v>
                      </c:pt>
                      <c:pt idx="11337">
                        <c:v>64195.159713745117</c:v>
                      </c:pt>
                      <c:pt idx="11338">
                        <c:v>64195.159774780273</c:v>
                      </c:pt>
                      <c:pt idx="11339">
                        <c:v>64195.159652709961</c:v>
                      </c:pt>
                      <c:pt idx="11340">
                        <c:v>65834.81462097168</c:v>
                      </c:pt>
                      <c:pt idx="11341">
                        <c:v>65832.891464233398</c:v>
                      </c:pt>
                      <c:pt idx="11342">
                        <c:v>70467.523513793945</c:v>
                      </c:pt>
                      <c:pt idx="11343">
                        <c:v>70075.103103637695</c:v>
                      </c:pt>
                      <c:pt idx="11344">
                        <c:v>70088.052322387695</c:v>
                      </c:pt>
                      <c:pt idx="11345">
                        <c:v>70496.767547607422</c:v>
                      </c:pt>
                      <c:pt idx="11346">
                        <c:v>70562.917449951172</c:v>
                      </c:pt>
                      <c:pt idx="11347">
                        <c:v>70629.067352294922</c:v>
                      </c:pt>
                      <c:pt idx="11348">
                        <c:v>66728.53450012207</c:v>
                      </c:pt>
                      <c:pt idx="11349">
                        <c:v>70247.952011108398</c:v>
                      </c:pt>
                      <c:pt idx="11350">
                        <c:v>70262.529037475571</c:v>
                      </c:pt>
                      <c:pt idx="11351">
                        <c:v>71137.006698608398</c:v>
                      </c:pt>
                      <c:pt idx="11352">
                        <c:v>70794.560653686509</c:v>
                      </c:pt>
                      <c:pt idx="11353">
                        <c:v>60001.091415405273</c:v>
                      </c:pt>
                      <c:pt idx="11354">
                        <c:v>66732.427238464355</c:v>
                      </c:pt>
                      <c:pt idx="11355">
                        <c:v>66732.427238464355</c:v>
                      </c:pt>
                      <c:pt idx="11356">
                        <c:v>66726.65795135498</c:v>
                      </c:pt>
                      <c:pt idx="11357">
                        <c:v>64382.613204956055</c:v>
                      </c:pt>
                      <c:pt idx="11358">
                        <c:v>64384.53630065918</c:v>
                      </c:pt>
                      <c:pt idx="11359">
                        <c:v>65294.461288452148</c:v>
                      </c:pt>
                      <c:pt idx="11360">
                        <c:v>65294.461227416992</c:v>
                      </c:pt>
                      <c:pt idx="11361">
                        <c:v>65296.384384155273</c:v>
                      </c:pt>
                      <c:pt idx="11362">
                        <c:v>65298.307479858398</c:v>
                      </c:pt>
                      <c:pt idx="11363">
                        <c:v>65300.230575561523</c:v>
                      </c:pt>
                      <c:pt idx="11364">
                        <c:v>66561.112350463867</c:v>
                      </c:pt>
                      <c:pt idx="11365">
                        <c:v>66568.053329467773</c:v>
                      </c:pt>
                      <c:pt idx="11366">
                        <c:v>66117.130172729492</c:v>
                      </c:pt>
                      <c:pt idx="11367">
                        <c:v>66119.053207397461</c:v>
                      </c:pt>
                      <c:pt idx="11368">
                        <c:v>66117.130172729492</c:v>
                      </c:pt>
                      <c:pt idx="11369">
                        <c:v>66124.976303100586</c:v>
                      </c:pt>
                      <c:pt idx="11370">
                        <c:v>65312.052352905273</c:v>
                      </c:pt>
                      <c:pt idx="11371">
                        <c:v>65295.359970092773</c:v>
                      </c:pt>
                      <c:pt idx="11372">
                        <c:v>70118.157791137695</c:v>
                      </c:pt>
                      <c:pt idx="11373">
                        <c:v>68856.343704223618</c:v>
                      </c:pt>
                      <c:pt idx="11374">
                        <c:v>71061.940017700195</c:v>
                      </c:pt>
                      <c:pt idx="11375">
                        <c:v>71061.940017700195</c:v>
                      </c:pt>
                      <c:pt idx="11376">
                        <c:v>71061.939895629868</c:v>
                      </c:pt>
                      <c:pt idx="11377">
                        <c:v>71061.940017700195</c:v>
                      </c:pt>
                      <c:pt idx="11378">
                        <c:v>71061.940017700195</c:v>
                      </c:pt>
                      <c:pt idx="11379">
                        <c:v>71539.166580200195</c:v>
                      </c:pt>
                      <c:pt idx="11380">
                        <c:v>65772.875076293945</c:v>
                      </c:pt>
                      <c:pt idx="11381">
                        <c:v>56104.105026245117</c:v>
                      </c:pt>
                      <c:pt idx="11382">
                        <c:v>56104.105026245117</c:v>
                      </c:pt>
                      <c:pt idx="11383">
                        <c:v>60480.068878173828</c:v>
                      </c:pt>
                      <c:pt idx="11384">
                        <c:v>60480.275848388672</c:v>
                      </c:pt>
                      <c:pt idx="11385">
                        <c:v>60480.290634155273</c:v>
                      </c:pt>
                      <c:pt idx="11386">
                        <c:v>60480.290573120117</c:v>
                      </c:pt>
                      <c:pt idx="11387">
                        <c:v>69776.859207153306</c:v>
                      </c:pt>
                      <c:pt idx="11388">
                        <c:v>66089.356521606445</c:v>
                      </c:pt>
                      <c:pt idx="11389">
                        <c:v>65553.425857543945</c:v>
                      </c:pt>
                      <c:pt idx="11390">
                        <c:v>65553.425857543945</c:v>
                      </c:pt>
                      <c:pt idx="11391">
                        <c:v>65553.425918579102</c:v>
                      </c:pt>
                      <c:pt idx="11392">
                        <c:v>65318.793045043938</c:v>
                      </c:pt>
                      <c:pt idx="11393">
                        <c:v>65316.961990356438</c:v>
                      </c:pt>
                      <c:pt idx="11394">
                        <c:v>59379.642013549805</c:v>
                      </c:pt>
                      <c:pt idx="11395">
                        <c:v>59375.796005249023</c:v>
                      </c:pt>
                      <c:pt idx="11396">
                        <c:v>59138.043441772461</c:v>
                      </c:pt>
                      <c:pt idx="11397">
                        <c:v>59611.443954467773</c:v>
                      </c:pt>
                      <c:pt idx="11398">
                        <c:v>63254.59875869751</c:v>
                      </c:pt>
                      <c:pt idx="11399">
                        <c:v>65560.059432983398</c:v>
                      </c:pt>
                      <c:pt idx="11400">
                        <c:v>65556.213119506836</c:v>
                      </c:pt>
                      <c:pt idx="11401">
                        <c:v>69548.204971313477</c:v>
                      </c:pt>
                      <c:pt idx="11402">
                        <c:v>68882.87272644043</c:v>
                      </c:pt>
                      <c:pt idx="11403">
                        <c:v>68828.805862426758</c:v>
                      </c:pt>
                      <c:pt idx="11404">
                        <c:v>68828.805862426758</c:v>
                      </c:pt>
                      <c:pt idx="11405">
                        <c:v>68892.472732543945</c:v>
                      </c:pt>
                      <c:pt idx="11406">
                        <c:v>68889.272735595703</c:v>
                      </c:pt>
                      <c:pt idx="11407">
                        <c:v>68889.272735595703</c:v>
                      </c:pt>
                      <c:pt idx="11408">
                        <c:v>68053.124588012695</c:v>
                      </c:pt>
                      <c:pt idx="11409">
                        <c:v>67979.946365356445</c:v>
                      </c:pt>
                      <c:pt idx="11410">
                        <c:v>67979.731521606445</c:v>
                      </c:pt>
                      <c:pt idx="11411">
                        <c:v>65434.38557434082</c:v>
                      </c:pt>
                      <c:pt idx="11412">
                        <c:v>70321.174392700195</c:v>
                      </c:pt>
                      <c:pt idx="11413">
                        <c:v>68613.371658325195</c:v>
                      </c:pt>
                      <c:pt idx="11414">
                        <c:v>58698.429244995117</c:v>
                      </c:pt>
                      <c:pt idx="11415">
                        <c:v>58698.429244995117</c:v>
                      </c:pt>
                      <c:pt idx="11416">
                        <c:v>68477.57462310791</c:v>
                      </c:pt>
                      <c:pt idx="11417">
                        <c:v>69153.794387817368</c:v>
                      </c:pt>
                      <c:pt idx="11418">
                        <c:v>69372.146194458008</c:v>
                      </c:pt>
                      <c:pt idx="11419">
                        <c:v>69603.992263793945</c:v>
                      </c:pt>
                      <c:pt idx="11420">
                        <c:v>70773.481155395508</c:v>
                      </c:pt>
                      <c:pt idx="11421">
                        <c:v>70777.327224731445</c:v>
                      </c:pt>
                      <c:pt idx="11422">
                        <c:v>68400.878494262695</c:v>
                      </c:pt>
                      <c:pt idx="11423">
                        <c:v>66726.535598754868</c:v>
                      </c:pt>
                      <c:pt idx="11424">
                        <c:v>65351.734573364251</c:v>
                      </c:pt>
                      <c:pt idx="11425">
                        <c:v>65916.781448364258</c:v>
                      </c:pt>
                      <c:pt idx="11426">
                        <c:v>66334.106948852525</c:v>
                      </c:pt>
                      <c:pt idx="11427">
                        <c:v>65369.129409790025</c:v>
                      </c:pt>
                      <c:pt idx="11428">
                        <c:v>65618.214370727539</c:v>
                      </c:pt>
                      <c:pt idx="11429">
                        <c:v>62777.838241577148</c:v>
                      </c:pt>
                      <c:pt idx="11430">
                        <c:v>64142.216537475586</c:v>
                      </c:pt>
                      <c:pt idx="11431">
                        <c:v>63191.291488647461</c:v>
                      </c:pt>
                      <c:pt idx="11432">
                        <c:v>72232.625564575195</c:v>
                      </c:pt>
                      <c:pt idx="11433">
                        <c:v>69029.052322387695</c:v>
                      </c:pt>
                      <c:pt idx="11434">
                        <c:v>69029.052322387695</c:v>
                      </c:pt>
                      <c:pt idx="11435">
                        <c:v>69029.052322387695</c:v>
                      </c:pt>
                      <c:pt idx="11436">
                        <c:v>68811.785430908203</c:v>
                      </c:pt>
                      <c:pt idx="11437">
                        <c:v>69301.604766845703</c:v>
                      </c:pt>
                      <c:pt idx="11438">
                        <c:v>69367.754669189453</c:v>
                      </c:pt>
                      <c:pt idx="11439">
                        <c:v>70182.414749145508</c:v>
                      </c:pt>
                      <c:pt idx="11440">
                        <c:v>72335.494979858398</c:v>
                      </c:pt>
                      <c:pt idx="11441">
                        <c:v>72288.270614624009</c:v>
                      </c:pt>
                      <c:pt idx="11442">
                        <c:v>72715.649276733398</c:v>
                      </c:pt>
                      <c:pt idx="11443">
                        <c:v>72113.602401733398</c:v>
                      </c:pt>
                      <c:pt idx="11444">
                        <c:v>59007.875534057617</c:v>
                      </c:pt>
                      <c:pt idx="11445">
                        <c:v>59007.875473022461</c:v>
                      </c:pt>
                      <c:pt idx="11446">
                        <c:v>68996.522941589355</c:v>
                      </c:pt>
                      <c:pt idx="11447">
                        <c:v>69731.695693969727</c:v>
                      </c:pt>
                      <c:pt idx="11448">
                        <c:v>69482.824600219727</c:v>
                      </c:pt>
                      <c:pt idx="11449">
                        <c:v>68647.597061157227</c:v>
                      </c:pt>
                      <c:pt idx="11450">
                        <c:v>67064.361709594727</c:v>
                      </c:pt>
                      <c:pt idx="11451">
                        <c:v>66855.359649658203</c:v>
                      </c:pt>
                      <c:pt idx="11452">
                        <c:v>67601.527130126953</c:v>
                      </c:pt>
                      <c:pt idx="11453">
                        <c:v>67169.675079345703</c:v>
                      </c:pt>
                      <c:pt idx="11454">
                        <c:v>67235.824981689453</c:v>
                      </c:pt>
                      <c:pt idx="11455">
                        <c:v>71110.880844116211</c:v>
                      </c:pt>
                      <c:pt idx="11456">
                        <c:v>71590.958358764648</c:v>
                      </c:pt>
                      <c:pt idx="11457">
                        <c:v>72280.537460327148</c:v>
                      </c:pt>
                      <c:pt idx="11458">
                        <c:v>57191.785751342773</c:v>
                      </c:pt>
                      <c:pt idx="11459">
                        <c:v>65189.203605651855</c:v>
                      </c:pt>
                      <c:pt idx="11460">
                        <c:v>65140.203605651855</c:v>
                      </c:pt>
                      <c:pt idx="11461">
                        <c:v>65134.434318542473</c:v>
                      </c:pt>
                      <c:pt idx="11462">
                        <c:v>69348.087722778306</c:v>
                      </c:pt>
                      <c:pt idx="11463">
                        <c:v>69505.010818481445</c:v>
                      </c:pt>
                      <c:pt idx="11464">
                        <c:v>68854.410598754883</c:v>
                      </c:pt>
                      <c:pt idx="11465">
                        <c:v>68823.21125793457</c:v>
                      </c:pt>
                      <c:pt idx="11466">
                        <c:v>68218.80989074707</c:v>
                      </c:pt>
                      <c:pt idx="11467">
                        <c:v>68267.80989074707</c:v>
                      </c:pt>
                      <c:pt idx="11468">
                        <c:v>67720.432205200195</c:v>
                      </c:pt>
                      <c:pt idx="11469">
                        <c:v>68376.436111450195</c:v>
                      </c:pt>
                      <c:pt idx="11470">
                        <c:v>68514.282302856445</c:v>
                      </c:pt>
                      <c:pt idx="11471">
                        <c:v>67946.278396606445</c:v>
                      </c:pt>
                      <c:pt idx="11472">
                        <c:v>67677.10188293457</c:v>
                      </c:pt>
                      <c:pt idx="11473">
                        <c:v>66932.30110168457</c:v>
                      </c:pt>
                      <c:pt idx="11474">
                        <c:v>66892.501052856445</c:v>
                      </c:pt>
                      <c:pt idx="11475">
                        <c:v>67449.825881958008</c:v>
                      </c:pt>
                      <c:pt idx="11476">
                        <c:v>68404.426956176758</c:v>
                      </c:pt>
                      <c:pt idx="11477">
                        <c:v>69256.990264892564</c:v>
                      </c:pt>
                      <c:pt idx="11478">
                        <c:v>67498.161697387695</c:v>
                      </c:pt>
                      <c:pt idx="11479">
                        <c:v>67106.360916137695</c:v>
                      </c:pt>
                      <c:pt idx="11480">
                        <c:v>67548.782913208008</c:v>
                      </c:pt>
                      <c:pt idx="11481">
                        <c:v>67548.782913208008</c:v>
                      </c:pt>
                      <c:pt idx="11482">
                        <c:v>67540.69116210936</c:v>
                      </c:pt>
                      <c:pt idx="11483">
                        <c:v>68374.796752929688</c:v>
                      </c:pt>
                      <c:pt idx="11484">
                        <c:v>68372.873657226548</c:v>
                      </c:pt>
                      <c:pt idx="11485">
                        <c:v>69946.389724731445</c:v>
                      </c:pt>
                      <c:pt idx="11486">
                        <c:v>69945.662673950195</c:v>
                      </c:pt>
                      <c:pt idx="11487">
                        <c:v>69945.662673950195</c:v>
                      </c:pt>
                      <c:pt idx="11488">
                        <c:v>70196.264236450195</c:v>
                      </c:pt>
                      <c:pt idx="11489">
                        <c:v>70196.264236450195</c:v>
                      </c:pt>
                      <c:pt idx="11490">
                        <c:v>70250.110549926758</c:v>
                      </c:pt>
                      <c:pt idx="11491">
                        <c:v>70246.264358520508</c:v>
                      </c:pt>
                      <c:pt idx="11492">
                        <c:v>67752.695266723633</c:v>
                      </c:pt>
                      <c:pt idx="11493">
                        <c:v>59207.348983764648</c:v>
                      </c:pt>
                      <c:pt idx="11494">
                        <c:v>59216.348922729492</c:v>
                      </c:pt>
                      <c:pt idx="11495">
                        <c:v>59206.811874389648</c:v>
                      </c:pt>
                      <c:pt idx="11496">
                        <c:v>61725.922470092773</c:v>
                      </c:pt>
                      <c:pt idx="11497">
                        <c:v>66100.128463745117</c:v>
                      </c:pt>
                      <c:pt idx="11498">
                        <c:v>66100.128463745117</c:v>
                      </c:pt>
                      <c:pt idx="11499">
                        <c:v>65729.128402709961</c:v>
                      </c:pt>
                      <c:pt idx="11500">
                        <c:v>65076.116683959961</c:v>
                      </c:pt>
                      <c:pt idx="11501">
                        <c:v>65076.116683959961</c:v>
                      </c:pt>
                      <c:pt idx="11502">
                        <c:v>64520.966293334961</c:v>
                      </c:pt>
                      <c:pt idx="11503">
                        <c:v>64520.966293334961</c:v>
                      </c:pt>
                      <c:pt idx="11504">
                        <c:v>64864.691757202148</c:v>
                      </c:pt>
                      <c:pt idx="11505">
                        <c:v>65525.458969116211</c:v>
                      </c:pt>
                      <c:pt idx="11506">
                        <c:v>65253.490585327148</c:v>
                      </c:pt>
                      <c:pt idx="11507">
                        <c:v>69401.091140747056</c:v>
                      </c:pt>
                      <c:pt idx="11508">
                        <c:v>69399.168045043945</c:v>
                      </c:pt>
                      <c:pt idx="11509">
                        <c:v>67665.263275146484</c:v>
                      </c:pt>
                      <c:pt idx="11510">
                        <c:v>68522.187408447266</c:v>
                      </c:pt>
                      <c:pt idx="11511">
                        <c:v>67712.186676025376</c:v>
                      </c:pt>
                      <c:pt idx="11512">
                        <c:v>67666.186737060532</c:v>
                      </c:pt>
                      <c:pt idx="11513">
                        <c:v>66106.308792114258</c:v>
                      </c:pt>
                      <c:pt idx="11514">
                        <c:v>68065.622024536118</c:v>
                      </c:pt>
                      <c:pt idx="11515">
                        <c:v>68216.945022583008</c:v>
                      </c:pt>
                      <c:pt idx="11516">
                        <c:v>68216.944900512695</c:v>
                      </c:pt>
                      <c:pt idx="11517">
                        <c:v>67163.567459106445</c:v>
                      </c:pt>
                      <c:pt idx="11518">
                        <c:v>66974.490188598633</c:v>
                      </c:pt>
                      <c:pt idx="11519">
                        <c:v>67258.917205810532</c:v>
                      </c:pt>
                      <c:pt idx="11520">
                        <c:v>68441.763641357422</c:v>
                      </c:pt>
                      <c:pt idx="11521">
                        <c:v>68796.741668701172</c:v>
                      </c:pt>
                      <c:pt idx="11522">
                        <c:v>70522.935134887695</c:v>
                      </c:pt>
                      <c:pt idx="11523">
                        <c:v>59212.910568237305</c:v>
                      </c:pt>
                      <c:pt idx="11524">
                        <c:v>59214.151779174805</c:v>
                      </c:pt>
                      <c:pt idx="11525">
                        <c:v>59214.151779174805</c:v>
                      </c:pt>
                      <c:pt idx="11526">
                        <c:v>60034.152694702148</c:v>
                      </c:pt>
                      <c:pt idx="11527">
                        <c:v>60034.152694702148</c:v>
                      </c:pt>
                      <c:pt idx="11528">
                        <c:v>60034.152694702148</c:v>
                      </c:pt>
                      <c:pt idx="11529">
                        <c:v>60034.152755737305</c:v>
                      </c:pt>
                      <c:pt idx="11530">
                        <c:v>60695.624984741211</c:v>
                      </c:pt>
                      <c:pt idx="11531">
                        <c:v>64497.450729370117</c:v>
                      </c:pt>
                      <c:pt idx="11532">
                        <c:v>64497.450668334961</c:v>
                      </c:pt>
                      <c:pt idx="11533">
                        <c:v>64497.450668334961</c:v>
                      </c:pt>
                      <c:pt idx="11534">
                        <c:v>64374.450790405273</c:v>
                      </c:pt>
                      <c:pt idx="11535">
                        <c:v>64374.450790405273</c:v>
                      </c:pt>
                      <c:pt idx="11536">
                        <c:v>67337.792472839355</c:v>
                      </c:pt>
                      <c:pt idx="11537">
                        <c:v>71148.865188598618</c:v>
                      </c:pt>
                      <c:pt idx="11538">
                        <c:v>70763.279861450195</c:v>
                      </c:pt>
                      <c:pt idx="11539">
                        <c:v>69864.398223876953</c:v>
                      </c:pt>
                      <c:pt idx="11540">
                        <c:v>69864.398223876953</c:v>
                      </c:pt>
                      <c:pt idx="11541">
                        <c:v>69532.429641723633</c:v>
                      </c:pt>
                      <c:pt idx="11542">
                        <c:v>70256.348052978516</c:v>
                      </c:pt>
                      <c:pt idx="11543">
                        <c:v>57987.834518432617</c:v>
                      </c:pt>
                      <c:pt idx="11544">
                        <c:v>57776.025863647461</c:v>
                      </c:pt>
                      <c:pt idx="11545">
                        <c:v>57712.35905456543</c:v>
                      </c:pt>
                      <c:pt idx="11546">
                        <c:v>57712.35905456543</c:v>
                      </c:pt>
                      <c:pt idx="11547">
                        <c:v>57712.72233581543</c:v>
                      </c:pt>
                      <c:pt idx="11548">
                        <c:v>57712.72233581543</c:v>
                      </c:pt>
                      <c:pt idx="11549">
                        <c:v>57533.65251159668</c:v>
                      </c:pt>
                      <c:pt idx="11550">
                        <c:v>69078.504501342773</c:v>
                      </c:pt>
                      <c:pt idx="11551">
                        <c:v>69078.504379272461</c:v>
                      </c:pt>
                      <c:pt idx="11552">
                        <c:v>69089.266189575195</c:v>
                      </c:pt>
                      <c:pt idx="11553">
                        <c:v>69091.189163208008</c:v>
                      </c:pt>
                      <c:pt idx="11554">
                        <c:v>69093.112380981445</c:v>
                      </c:pt>
                      <c:pt idx="11555">
                        <c:v>69950.036453247056</c:v>
                      </c:pt>
                      <c:pt idx="11556">
                        <c:v>70324.882400512695</c:v>
                      </c:pt>
                      <c:pt idx="11557">
                        <c:v>69498.228591918945</c:v>
                      </c:pt>
                      <c:pt idx="11558">
                        <c:v>69460.074783325195</c:v>
                      </c:pt>
                      <c:pt idx="11559">
                        <c:v>69853.798538208008</c:v>
                      </c:pt>
                      <c:pt idx="11560">
                        <c:v>69221.940139770508</c:v>
                      </c:pt>
                      <c:pt idx="11561">
                        <c:v>68934.736236572266</c:v>
                      </c:pt>
                      <c:pt idx="11562">
                        <c:v>68659.030944824219</c:v>
                      </c:pt>
                      <c:pt idx="11563">
                        <c:v>68690.160339355469</c:v>
                      </c:pt>
                      <c:pt idx="11564">
                        <c:v>68714.873291015625</c:v>
                      </c:pt>
                      <c:pt idx="11565">
                        <c:v>68091.862014770508</c:v>
                      </c:pt>
                      <c:pt idx="11566">
                        <c:v>69194.828018188477</c:v>
                      </c:pt>
                      <c:pt idx="11567">
                        <c:v>68957.836929321289</c:v>
                      </c:pt>
                      <c:pt idx="11568">
                        <c:v>69006.666397094727</c:v>
                      </c:pt>
                      <c:pt idx="11569">
                        <c:v>69945.276199340806</c:v>
                      </c:pt>
                      <c:pt idx="11570">
                        <c:v>69821.554519653306</c:v>
                      </c:pt>
                      <c:pt idx="11571">
                        <c:v>68981.629470825195</c:v>
                      </c:pt>
                      <c:pt idx="11572">
                        <c:v>70035.520034790025</c:v>
                      </c:pt>
                      <c:pt idx="11573">
                        <c:v>69641.796279907227</c:v>
                      </c:pt>
                      <c:pt idx="11574">
                        <c:v>59761.843307495117</c:v>
                      </c:pt>
                      <c:pt idx="11575">
                        <c:v>59761.843246459961</c:v>
                      </c:pt>
                      <c:pt idx="11576">
                        <c:v>59761.843307495117</c:v>
                      </c:pt>
                      <c:pt idx="11577">
                        <c:v>59582.773483276367</c:v>
                      </c:pt>
                      <c:pt idx="11578">
                        <c:v>59516.083602905273</c:v>
                      </c:pt>
                      <c:pt idx="11579">
                        <c:v>61754.719223022461</c:v>
                      </c:pt>
                      <c:pt idx="11580">
                        <c:v>61688.029342651367</c:v>
                      </c:pt>
                      <c:pt idx="11581">
                        <c:v>67442.276901245117</c:v>
                      </c:pt>
                      <c:pt idx="11582">
                        <c:v>68743.269241333008</c:v>
                      </c:pt>
                      <c:pt idx="11583">
                        <c:v>70206.770828247056</c:v>
                      </c:pt>
                      <c:pt idx="11584">
                        <c:v>70210.770828247056</c:v>
                      </c:pt>
                      <c:pt idx="11585">
                        <c:v>70743.770584106445</c:v>
                      </c:pt>
                      <c:pt idx="11586">
                        <c:v>71099.347732543945</c:v>
                      </c:pt>
                      <c:pt idx="11587">
                        <c:v>71601.903152465806</c:v>
                      </c:pt>
                      <c:pt idx="11588">
                        <c:v>70622.405105590806</c:v>
                      </c:pt>
                      <c:pt idx="11589">
                        <c:v>70618.559036254868</c:v>
                      </c:pt>
                      <c:pt idx="11590">
                        <c:v>70651.442504882798</c:v>
                      </c:pt>
                      <c:pt idx="11591">
                        <c:v>70649.51953125</c:v>
                      </c:pt>
                      <c:pt idx="11592">
                        <c:v>70651.442504882798</c:v>
                      </c:pt>
                      <c:pt idx="11593">
                        <c:v>70047.36572265625</c:v>
                      </c:pt>
                      <c:pt idx="11594">
                        <c:v>70795.847244262695</c:v>
                      </c:pt>
                      <c:pt idx="11595">
                        <c:v>70701.770095825195</c:v>
                      </c:pt>
                      <c:pt idx="11596">
                        <c:v>64630.220779418938</c:v>
                      </c:pt>
                      <c:pt idx="11597">
                        <c:v>70302.152801513672</c:v>
                      </c:pt>
                      <c:pt idx="11598">
                        <c:v>70385.068695068345</c:v>
                      </c:pt>
                      <c:pt idx="11599">
                        <c:v>69254.889739990234</c:v>
                      </c:pt>
                      <c:pt idx="11600">
                        <c:v>68638.051834106445</c:v>
                      </c:pt>
                      <c:pt idx="11601">
                        <c:v>67779.049880981445</c:v>
                      </c:pt>
                      <c:pt idx="11602">
                        <c:v>67658.126907348618</c:v>
                      </c:pt>
                      <c:pt idx="11603">
                        <c:v>67298.050491333008</c:v>
                      </c:pt>
                      <c:pt idx="11604">
                        <c:v>68441.159683227539</c:v>
                      </c:pt>
                      <c:pt idx="11605">
                        <c:v>57489.803466796875</c:v>
                      </c:pt>
                      <c:pt idx="11606">
                        <c:v>64272.251022338867</c:v>
                      </c:pt>
                      <c:pt idx="11607">
                        <c:v>64272.251022338867</c:v>
                      </c:pt>
                      <c:pt idx="11608">
                        <c:v>64677.545028686523</c:v>
                      </c:pt>
                      <c:pt idx="11609">
                        <c:v>63703.562057495117</c:v>
                      </c:pt>
                      <c:pt idx="11610">
                        <c:v>68502.155349731445</c:v>
                      </c:pt>
                      <c:pt idx="11611">
                        <c:v>68502.155410766602</c:v>
                      </c:pt>
                      <c:pt idx="11612">
                        <c:v>69406.576736450195</c:v>
                      </c:pt>
                      <c:pt idx="11613">
                        <c:v>69406.576736450195</c:v>
                      </c:pt>
                      <c:pt idx="11614">
                        <c:v>69406.988845825195</c:v>
                      </c:pt>
                      <c:pt idx="11615">
                        <c:v>59098.845993041992</c:v>
                      </c:pt>
                      <c:pt idx="11616">
                        <c:v>58098.846054077148</c:v>
                      </c:pt>
                      <c:pt idx="11617">
                        <c:v>58098.846054077148</c:v>
                      </c:pt>
                      <c:pt idx="11618">
                        <c:v>59098.967147827148</c:v>
                      </c:pt>
                      <c:pt idx="11619">
                        <c:v>59098.967147827148</c:v>
                      </c:pt>
                      <c:pt idx="11620">
                        <c:v>59098.967086791992</c:v>
                      </c:pt>
                      <c:pt idx="11621">
                        <c:v>59360.235641479492</c:v>
                      </c:pt>
                      <c:pt idx="11622">
                        <c:v>61406.137802124023</c:v>
                      </c:pt>
                      <c:pt idx="11623">
                        <c:v>66692.905746459961</c:v>
                      </c:pt>
                      <c:pt idx="11624">
                        <c:v>66693.978073120117</c:v>
                      </c:pt>
                      <c:pt idx="11625">
                        <c:v>66693.978073120117</c:v>
                      </c:pt>
                      <c:pt idx="11626">
                        <c:v>66087.978073120117</c:v>
                      </c:pt>
                      <c:pt idx="11627">
                        <c:v>66244.138076782227</c:v>
                      </c:pt>
                      <c:pt idx="11628">
                        <c:v>65732.612625122056</c:v>
                      </c:pt>
                      <c:pt idx="11629">
                        <c:v>70607.382400512695</c:v>
                      </c:pt>
                      <c:pt idx="11630">
                        <c:v>70511.905593872056</c:v>
                      </c:pt>
                      <c:pt idx="11631">
                        <c:v>70472.286697387695</c:v>
                      </c:pt>
                      <c:pt idx="11632">
                        <c:v>70471.665603637695</c:v>
                      </c:pt>
                      <c:pt idx="11633">
                        <c:v>69355.710769653306</c:v>
                      </c:pt>
                      <c:pt idx="11634">
                        <c:v>68910.851882934556</c:v>
                      </c:pt>
                      <c:pt idx="11635">
                        <c:v>69304.575515747056</c:v>
                      </c:pt>
                      <c:pt idx="11636">
                        <c:v>68152.896072387695</c:v>
                      </c:pt>
                      <c:pt idx="11637">
                        <c:v>68152.896072387695</c:v>
                      </c:pt>
                      <c:pt idx="11638">
                        <c:v>67273.172683715806</c:v>
                      </c:pt>
                      <c:pt idx="11639">
                        <c:v>68078.509048461914</c:v>
                      </c:pt>
                      <c:pt idx="11640">
                        <c:v>67371.036392211914</c:v>
                      </c:pt>
                      <c:pt idx="11641">
                        <c:v>67171.760269165025</c:v>
                      </c:pt>
                      <c:pt idx="11642">
                        <c:v>67166.966567993164</c:v>
                      </c:pt>
                      <c:pt idx="11643">
                        <c:v>65688.587432861314</c:v>
                      </c:pt>
                      <c:pt idx="11644">
                        <c:v>65760.260528564453</c:v>
                      </c:pt>
                      <c:pt idx="11645">
                        <c:v>65824.710479736314</c:v>
                      </c:pt>
                      <c:pt idx="11646">
                        <c:v>70962.418533325195</c:v>
                      </c:pt>
                      <c:pt idx="11647">
                        <c:v>70962.418533325195</c:v>
                      </c:pt>
                      <c:pt idx="11648">
                        <c:v>71809.342483520508</c:v>
                      </c:pt>
                      <c:pt idx="11649">
                        <c:v>72537.919998168945</c:v>
                      </c:pt>
                      <c:pt idx="11650">
                        <c:v>72251.843093872056</c:v>
                      </c:pt>
                      <c:pt idx="11651">
                        <c:v>72249.919998168945</c:v>
                      </c:pt>
                      <c:pt idx="11652">
                        <c:v>71984.919998168945</c:v>
                      </c:pt>
                      <c:pt idx="11653">
                        <c:v>71491.188552856445</c:v>
                      </c:pt>
                      <c:pt idx="11654">
                        <c:v>70638.687454223618</c:v>
                      </c:pt>
                      <c:pt idx="11655">
                        <c:v>66693.964187622056</c:v>
                      </c:pt>
                      <c:pt idx="11656">
                        <c:v>58181.389205932617</c:v>
                      </c:pt>
                      <c:pt idx="11657">
                        <c:v>58181.389205932617</c:v>
                      </c:pt>
                      <c:pt idx="11658">
                        <c:v>66426.708839416489</c:v>
                      </c:pt>
                      <c:pt idx="11659">
                        <c:v>65494.759597778306</c:v>
                      </c:pt>
                      <c:pt idx="11660">
                        <c:v>65648.131362915039</c:v>
                      </c:pt>
                      <c:pt idx="11661">
                        <c:v>65598.131362915039</c:v>
                      </c:pt>
                      <c:pt idx="11662">
                        <c:v>65594.843154907227</c:v>
                      </c:pt>
                      <c:pt idx="11663">
                        <c:v>65594.843154907227</c:v>
                      </c:pt>
                      <c:pt idx="11664">
                        <c:v>64471.843276977532</c:v>
                      </c:pt>
                      <c:pt idx="11665">
                        <c:v>64475.843460083001</c:v>
                      </c:pt>
                      <c:pt idx="11666">
                        <c:v>64479.42066955565</c:v>
                      </c:pt>
                      <c:pt idx="11667">
                        <c:v>64470.433425903313</c:v>
                      </c:pt>
                      <c:pt idx="11668">
                        <c:v>64275.433242797844</c:v>
                      </c:pt>
                      <c:pt idx="11669">
                        <c:v>64905.559097290032</c:v>
                      </c:pt>
                      <c:pt idx="11670">
                        <c:v>64905.559158325188</c:v>
                      </c:pt>
                      <c:pt idx="11671">
                        <c:v>65163.559219360344</c:v>
                      </c:pt>
                      <c:pt idx="11672">
                        <c:v>64709.254470825188</c:v>
                      </c:pt>
                      <c:pt idx="11673">
                        <c:v>71032.009841918945</c:v>
                      </c:pt>
                      <c:pt idx="11674">
                        <c:v>71283.090362548814</c:v>
                      </c:pt>
                      <c:pt idx="11675">
                        <c:v>70462.986175537095</c:v>
                      </c:pt>
                      <c:pt idx="11676">
                        <c:v>70734.087738037095</c:v>
                      </c:pt>
                      <c:pt idx="11677">
                        <c:v>70734.087677001953</c:v>
                      </c:pt>
                      <c:pt idx="11678">
                        <c:v>68827.137527465806</c:v>
                      </c:pt>
                      <c:pt idx="11679">
                        <c:v>68830.983718872056</c:v>
                      </c:pt>
                      <c:pt idx="11680">
                        <c:v>68459.447586059556</c:v>
                      </c:pt>
                      <c:pt idx="11681">
                        <c:v>69283.398025512695</c:v>
                      </c:pt>
                      <c:pt idx="11682">
                        <c:v>69220.566848754868</c:v>
                      </c:pt>
                      <c:pt idx="11683">
                        <c:v>69823.790725708008</c:v>
                      </c:pt>
                      <c:pt idx="11684">
                        <c:v>70123.939407348618</c:v>
                      </c:pt>
                      <c:pt idx="11685">
                        <c:v>69428.765838623032</c:v>
                      </c:pt>
                      <c:pt idx="11686">
                        <c:v>69432.612030029282</c:v>
                      </c:pt>
                      <c:pt idx="11687">
                        <c:v>69430.688934326172</c:v>
                      </c:pt>
                      <c:pt idx="11688">
                        <c:v>70107.348114013672</c:v>
                      </c:pt>
                      <c:pt idx="11689">
                        <c:v>68990.547439575195</c:v>
                      </c:pt>
                      <c:pt idx="11690">
                        <c:v>69909.851150512695</c:v>
                      </c:pt>
                      <c:pt idx="11691">
                        <c:v>69843.701248168945</c:v>
                      </c:pt>
                      <c:pt idx="11692">
                        <c:v>58724.806991577148</c:v>
                      </c:pt>
                      <c:pt idx="11693">
                        <c:v>58724.806991577148</c:v>
                      </c:pt>
                      <c:pt idx="11694">
                        <c:v>65028.928207397461</c:v>
                      </c:pt>
                      <c:pt idx="11695">
                        <c:v>65028.928268432617</c:v>
                      </c:pt>
                      <c:pt idx="11696">
                        <c:v>65028.928268432617</c:v>
                      </c:pt>
                      <c:pt idx="11697">
                        <c:v>65030.376449584961</c:v>
                      </c:pt>
                      <c:pt idx="11698">
                        <c:v>66022.919418334961</c:v>
                      </c:pt>
                      <c:pt idx="11699">
                        <c:v>66022.919479370117</c:v>
                      </c:pt>
                      <c:pt idx="11700">
                        <c:v>66022.919418334961</c:v>
                      </c:pt>
                      <c:pt idx="11701">
                        <c:v>66707.821884155273</c:v>
                      </c:pt>
                      <c:pt idx="11702">
                        <c:v>68123.176383972168</c:v>
                      </c:pt>
                      <c:pt idx="11703">
                        <c:v>70490.679092407227</c:v>
                      </c:pt>
                      <c:pt idx="11704">
                        <c:v>70492.756134033203</c:v>
                      </c:pt>
                      <c:pt idx="11705">
                        <c:v>68727.399017333984</c:v>
                      </c:pt>
                      <c:pt idx="11706">
                        <c:v>68731.399505615234</c:v>
                      </c:pt>
                      <c:pt idx="11707">
                        <c:v>68365.883636474595</c:v>
                      </c:pt>
                      <c:pt idx="11708">
                        <c:v>69028.578598022461</c:v>
                      </c:pt>
                      <c:pt idx="11709">
                        <c:v>69354.401962280273</c:v>
                      </c:pt>
                      <c:pt idx="11710">
                        <c:v>69408.357238769531</c:v>
                      </c:pt>
                      <c:pt idx="11711">
                        <c:v>69426.774391174316</c:v>
                      </c:pt>
                      <c:pt idx="11712">
                        <c:v>69184.620094299316</c:v>
                      </c:pt>
                      <c:pt idx="11713">
                        <c:v>69712.773902893066</c:v>
                      </c:pt>
                      <c:pt idx="11714">
                        <c:v>69343.696754455566</c:v>
                      </c:pt>
                      <c:pt idx="11715">
                        <c:v>69148.773391723618</c:v>
                      </c:pt>
                      <c:pt idx="11716">
                        <c:v>68208.772171020508</c:v>
                      </c:pt>
                      <c:pt idx="11717">
                        <c:v>67916.248855590806</c:v>
                      </c:pt>
                      <c:pt idx="11718">
                        <c:v>68926.718338012695</c:v>
                      </c:pt>
                      <c:pt idx="11719">
                        <c:v>69649.260475158677</c:v>
                      </c:pt>
                      <c:pt idx="11720">
                        <c:v>67098.645095825195</c:v>
                      </c:pt>
                      <c:pt idx="11721">
                        <c:v>67150.568313598618</c:v>
                      </c:pt>
                      <c:pt idx="11722">
                        <c:v>67295.604812622056</c:v>
                      </c:pt>
                      <c:pt idx="11723">
                        <c:v>67427.078689575195</c:v>
                      </c:pt>
                      <c:pt idx="11724">
                        <c:v>67430.925003051758</c:v>
                      </c:pt>
                      <c:pt idx="11725">
                        <c:v>66859.774612426758</c:v>
                      </c:pt>
                      <c:pt idx="11726">
                        <c:v>67603.010574340806</c:v>
                      </c:pt>
                      <c:pt idx="11727">
                        <c:v>67602.463943481445</c:v>
                      </c:pt>
                      <c:pt idx="11728">
                        <c:v>67595.639358520508</c:v>
                      </c:pt>
                      <c:pt idx="11729">
                        <c:v>67597.562576293945</c:v>
                      </c:pt>
                      <c:pt idx="11730">
                        <c:v>67968.562576293945</c:v>
                      </c:pt>
                      <c:pt idx="11731">
                        <c:v>67831.008514404282</c:v>
                      </c:pt>
                      <c:pt idx="11732">
                        <c:v>67327.833099365234</c:v>
                      </c:pt>
                      <c:pt idx="11733">
                        <c:v>69707.939895629883</c:v>
                      </c:pt>
                      <c:pt idx="11734">
                        <c:v>69709.862991333008</c:v>
                      </c:pt>
                      <c:pt idx="11735">
                        <c:v>69749.368606567383</c:v>
                      </c:pt>
                      <c:pt idx="11736">
                        <c:v>68105.690139770508</c:v>
                      </c:pt>
                      <c:pt idx="11737">
                        <c:v>68102.988235473633</c:v>
                      </c:pt>
                      <c:pt idx="11738">
                        <c:v>68102.988235473633</c:v>
                      </c:pt>
                      <c:pt idx="11739">
                        <c:v>68102.988235473633</c:v>
                      </c:pt>
                      <c:pt idx="11740">
                        <c:v>68101.065200805664</c:v>
                      </c:pt>
                      <c:pt idx="11741">
                        <c:v>68102.988235473633</c:v>
                      </c:pt>
                      <c:pt idx="11742">
                        <c:v>68465.912307739258</c:v>
                      </c:pt>
                      <c:pt idx="11743">
                        <c:v>68463.989212036133</c:v>
                      </c:pt>
                      <c:pt idx="11744">
                        <c:v>68338.489395141602</c:v>
                      </c:pt>
                      <c:pt idx="11745">
                        <c:v>69947.016189575195</c:v>
                      </c:pt>
                      <c:pt idx="11746">
                        <c:v>57207.560043334961</c:v>
                      </c:pt>
                      <c:pt idx="11747">
                        <c:v>57208.388168334961</c:v>
                      </c:pt>
                      <c:pt idx="11748">
                        <c:v>69279.652496337891</c:v>
                      </c:pt>
                      <c:pt idx="11749">
                        <c:v>69354.475494384766</c:v>
                      </c:pt>
                      <c:pt idx="11750">
                        <c:v>69935.873931884766</c:v>
                      </c:pt>
                      <c:pt idx="11751">
                        <c:v>70012.971527099609</c:v>
                      </c:pt>
                      <c:pt idx="11752">
                        <c:v>69738.134841918945</c:v>
                      </c:pt>
                      <c:pt idx="11753">
                        <c:v>69738.134841918945</c:v>
                      </c:pt>
                      <c:pt idx="11754">
                        <c:v>69740.211868286118</c:v>
                      </c:pt>
                      <c:pt idx="11755">
                        <c:v>69596.133865356445</c:v>
                      </c:pt>
                      <c:pt idx="11756">
                        <c:v>68954.639724731445</c:v>
                      </c:pt>
                      <c:pt idx="11757">
                        <c:v>58039.415390014648</c:v>
                      </c:pt>
                      <c:pt idx="11758">
                        <c:v>64299.292343139648</c:v>
                      </c:pt>
                      <c:pt idx="11759">
                        <c:v>64299.292343139648</c:v>
                      </c:pt>
                      <c:pt idx="11760">
                        <c:v>64299.292343139648</c:v>
                      </c:pt>
                      <c:pt idx="11761">
                        <c:v>64733.582504272461</c:v>
                      </c:pt>
                      <c:pt idx="11762">
                        <c:v>64952.826278686523</c:v>
                      </c:pt>
                      <c:pt idx="11763">
                        <c:v>65741.374221801758</c:v>
                      </c:pt>
                      <c:pt idx="11764">
                        <c:v>66779.119216918945</c:v>
                      </c:pt>
                      <c:pt idx="11765">
                        <c:v>66494.149978637695</c:v>
                      </c:pt>
                      <c:pt idx="11766">
                        <c:v>69572.739288330064</c:v>
                      </c:pt>
                      <c:pt idx="11767">
                        <c:v>69081.962677001953</c:v>
                      </c:pt>
                      <c:pt idx="11768">
                        <c:v>68857.562774658203</c:v>
                      </c:pt>
                      <c:pt idx="11769">
                        <c:v>69158.286163330064</c:v>
                      </c:pt>
                      <c:pt idx="11770">
                        <c:v>69128.363067626953</c:v>
                      </c:pt>
                      <c:pt idx="11771">
                        <c:v>68912.206817626953</c:v>
                      </c:pt>
                      <c:pt idx="11772">
                        <c:v>68910.199295043945</c:v>
                      </c:pt>
                      <c:pt idx="11773">
                        <c:v>69139.745437622056</c:v>
                      </c:pt>
                      <c:pt idx="11774">
                        <c:v>69327.891677856445</c:v>
                      </c:pt>
                      <c:pt idx="11775">
                        <c:v>69298.576980590806</c:v>
                      </c:pt>
                      <c:pt idx="11776">
                        <c:v>68902.929763793945</c:v>
                      </c:pt>
                      <c:pt idx="11777">
                        <c:v>68008.307205200195</c:v>
                      </c:pt>
                      <c:pt idx="11778">
                        <c:v>69870.343338012695</c:v>
                      </c:pt>
                      <c:pt idx="11779">
                        <c:v>69870.343338012695</c:v>
                      </c:pt>
                      <c:pt idx="11780">
                        <c:v>69872.266433715806</c:v>
                      </c:pt>
                      <c:pt idx="11781">
                        <c:v>70055.843582153306</c:v>
                      </c:pt>
                      <c:pt idx="11782">
                        <c:v>70057.766677856445</c:v>
                      </c:pt>
                      <c:pt idx="11783">
                        <c:v>69777.843582153306</c:v>
                      </c:pt>
                      <c:pt idx="11784">
                        <c:v>70035.843582153306</c:v>
                      </c:pt>
                      <c:pt idx="11785">
                        <c:v>69273.042800903306</c:v>
                      </c:pt>
                      <c:pt idx="11786">
                        <c:v>69422.992752075195</c:v>
                      </c:pt>
                      <c:pt idx="11787">
                        <c:v>69421.069656372056</c:v>
                      </c:pt>
                      <c:pt idx="11788">
                        <c:v>69421.069656372056</c:v>
                      </c:pt>
                      <c:pt idx="11789">
                        <c:v>69235.569412231445</c:v>
                      </c:pt>
                      <c:pt idx="11790">
                        <c:v>65547.484573364258</c:v>
                      </c:pt>
                      <c:pt idx="11791">
                        <c:v>58234.349166870117</c:v>
                      </c:pt>
                      <c:pt idx="11792">
                        <c:v>58237.442916870117</c:v>
                      </c:pt>
                      <c:pt idx="11793">
                        <c:v>69912.544509887695</c:v>
                      </c:pt>
                      <c:pt idx="11794">
                        <c:v>69982.185684204102</c:v>
                      </c:pt>
                      <c:pt idx="11795">
                        <c:v>70095.012283325195</c:v>
                      </c:pt>
                      <c:pt idx="11796">
                        <c:v>67385.70832824707</c:v>
                      </c:pt>
                      <c:pt idx="11797">
                        <c:v>67439.92170715332</c:v>
                      </c:pt>
                      <c:pt idx="11798">
                        <c:v>67439.92170715332</c:v>
                      </c:pt>
                      <c:pt idx="11799">
                        <c:v>68225.39729309082</c:v>
                      </c:pt>
                      <c:pt idx="11800">
                        <c:v>68225.39729309082</c:v>
                      </c:pt>
                      <c:pt idx="11801">
                        <c:v>68225.39729309082</c:v>
                      </c:pt>
                      <c:pt idx="11802">
                        <c:v>68225.39729309082</c:v>
                      </c:pt>
                      <c:pt idx="11803">
                        <c:v>67607.920974731445</c:v>
                      </c:pt>
                      <c:pt idx="11804">
                        <c:v>58378.330551147461</c:v>
                      </c:pt>
                      <c:pt idx="11805">
                        <c:v>58378.330551147461</c:v>
                      </c:pt>
                      <c:pt idx="11806">
                        <c:v>58378.330551147461</c:v>
                      </c:pt>
                      <c:pt idx="11807">
                        <c:v>68624.972518920898</c:v>
                      </c:pt>
                      <c:pt idx="11808">
                        <c:v>69732.717849731445</c:v>
                      </c:pt>
                      <c:pt idx="11809">
                        <c:v>69387.025588989258</c:v>
                      </c:pt>
                      <c:pt idx="11810">
                        <c:v>67161.528457641602</c:v>
                      </c:pt>
                      <c:pt idx="11811">
                        <c:v>67088.624160766602</c:v>
                      </c:pt>
                      <c:pt idx="11812">
                        <c:v>67088.624160766602</c:v>
                      </c:pt>
                      <c:pt idx="11813">
                        <c:v>68063.397598266602</c:v>
                      </c:pt>
                      <c:pt idx="11814">
                        <c:v>68063.397598266602</c:v>
                      </c:pt>
                      <c:pt idx="11815">
                        <c:v>68063.397598266602</c:v>
                      </c:pt>
                      <c:pt idx="11816">
                        <c:v>66812.796035766602</c:v>
                      </c:pt>
                      <c:pt idx="11817">
                        <c:v>58784.227035522461</c:v>
                      </c:pt>
                      <c:pt idx="11818">
                        <c:v>58784.227096557617</c:v>
                      </c:pt>
                      <c:pt idx="11819">
                        <c:v>65608.293380737305</c:v>
                      </c:pt>
                      <c:pt idx="11820">
                        <c:v>65608.293441772461</c:v>
                      </c:pt>
                      <c:pt idx="11821">
                        <c:v>68878.432174682617</c:v>
                      </c:pt>
                      <c:pt idx="11822">
                        <c:v>68114.106796264648</c:v>
                      </c:pt>
                      <c:pt idx="11823">
                        <c:v>68501.581008911133</c:v>
                      </c:pt>
                      <c:pt idx="11824">
                        <c:v>68549.47395324707</c:v>
                      </c:pt>
                      <c:pt idx="11825">
                        <c:v>68503.475662231445</c:v>
                      </c:pt>
                      <c:pt idx="11826">
                        <c:v>68501.552566528306</c:v>
                      </c:pt>
                      <c:pt idx="11827">
                        <c:v>67291.251785278306</c:v>
                      </c:pt>
                      <c:pt idx="11828">
                        <c:v>65980.053848266587</c:v>
                      </c:pt>
                      <c:pt idx="11829">
                        <c:v>65975.253784179688</c:v>
                      </c:pt>
                      <c:pt idx="11830">
                        <c:v>65977.176940917969</c:v>
                      </c:pt>
                      <c:pt idx="11831">
                        <c:v>65979.100036621079</c:v>
                      </c:pt>
                      <c:pt idx="11832">
                        <c:v>65160.93103027343</c:v>
                      </c:pt>
                      <c:pt idx="11833">
                        <c:v>64897.833618164048</c:v>
                      </c:pt>
                      <c:pt idx="11834">
                        <c:v>64899.75671386718</c:v>
                      </c:pt>
                      <c:pt idx="11835">
                        <c:v>64897.833618164048</c:v>
                      </c:pt>
                      <c:pt idx="11836">
                        <c:v>66111.128784179688</c:v>
                      </c:pt>
                      <c:pt idx="11837">
                        <c:v>68524.317214965806</c:v>
                      </c:pt>
                      <c:pt idx="11838">
                        <c:v>71586.984451293945</c:v>
                      </c:pt>
                      <c:pt idx="11839">
                        <c:v>71229.181472778306</c:v>
                      </c:pt>
                      <c:pt idx="11840">
                        <c:v>70235.939529418945</c:v>
                      </c:pt>
                      <c:pt idx="11841">
                        <c:v>70186.416824340806</c:v>
                      </c:pt>
                      <c:pt idx="11842">
                        <c:v>70081.569656372056</c:v>
                      </c:pt>
                      <c:pt idx="11843">
                        <c:v>69001.619094848618</c:v>
                      </c:pt>
                      <c:pt idx="11844">
                        <c:v>68600.776809692368</c:v>
                      </c:pt>
                      <c:pt idx="11845">
                        <c:v>67927.375610351548</c:v>
                      </c:pt>
                      <c:pt idx="11846">
                        <c:v>69206.299926757798</c:v>
                      </c:pt>
                      <c:pt idx="11847">
                        <c:v>69251.376831054688</c:v>
                      </c:pt>
                      <c:pt idx="11848">
                        <c:v>69611.443237304688</c:v>
                      </c:pt>
                      <c:pt idx="11849">
                        <c:v>70115.992065429688</c:v>
                      </c:pt>
                      <c:pt idx="11850">
                        <c:v>70513.870681762695</c:v>
                      </c:pt>
                      <c:pt idx="11851">
                        <c:v>71380.497146606445</c:v>
                      </c:pt>
                      <c:pt idx="11852">
                        <c:v>66923.248550415039</c:v>
                      </c:pt>
                      <c:pt idx="11853">
                        <c:v>70182.288162231445</c:v>
                      </c:pt>
                      <c:pt idx="11854">
                        <c:v>70500.288650512695</c:v>
                      </c:pt>
                      <c:pt idx="11855">
                        <c:v>70807.713943481445</c:v>
                      </c:pt>
                      <c:pt idx="11856">
                        <c:v>70814.790847778306</c:v>
                      </c:pt>
                      <c:pt idx="11857">
                        <c:v>70816.713455200195</c:v>
                      </c:pt>
                      <c:pt idx="11858">
                        <c:v>70767.790115356445</c:v>
                      </c:pt>
                      <c:pt idx="11859">
                        <c:v>70669.288162231445</c:v>
                      </c:pt>
                      <c:pt idx="11860">
                        <c:v>70813.288162231445</c:v>
                      </c:pt>
                      <c:pt idx="11861">
                        <c:v>70750.655349731445</c:v>
                      </c:pt>
                      <c:pt idx="11862">
                        <c:v>70748.731765747056</c:v>
                      </c:pt>
                      <c:pt idx="11863">
                        <c:v>71072.732009887695</c:v>
                      </c:pt>
                      <c:pt idx="11864">
                        <c:v>70131.131179809556</c:v>
                      </c:pt>
                      <c:pt idx="11865">
                        <c:v>67319.837966918945</c:v>
                      </c:pt>
                      <c:pt idx="11866">
                        <c:v>59244.958602905273</c:v>
                      </c:pt>
                      <c:pt idx="11867">
                        <c:v>59645.759262084961</c:v>
                      </c:pt>
                      <c:pt idx="11868">
                        <c:v>71462.08830261229</c:v>
                      </c:pt>
                      <c:pt idx="11869">
                        <c:v>71068.36442565918</c:v>
                      </c:pt>
                      <c:pt idx="11870">
                        <c:v>71805.31950378418</c:v>
                      </c:pt>
                      <c:pt idx="11871">
                        <c:v>71247.31950378418</c:v>
                      </c:pt>
                      <c:pt idx="11872">
                        <c:v>71195.47331237793</c:v>
                      </c:pt>
                      <c:pt idx="11873">
                        <c:v>71188.806228637695</c:v>
                      </c:pt>
                      <c:pt idx="11874">
                        <c:v>70561.406341552734</c:v>
                      </c:pt>
                      <c:pt idx="11875">
                        <c:v>71117.483367919922</c:v>
                      </c:pt>
                      <c:pt idx="11876">
                        <c:v>69965.924392700195</c:v>
                      </c:pt>
                      <c:pt idx="11877">
                        <c:v>69965.924392700195</c:v>
                      </c:pt>
                      <c:pt idx="11878">
                        <c:v>58448.799301147461</c:v>
                      </c:pt>
                      <c:pt idx="11879">
                        <c:v>58269.729598999023</c:v>
                      </c:pt>
                      <c:pt idx="11880">
                        <c:v>58203.039657592773</c:v>
                      </c:pt>
                      <c:pt idx="11881">
                        <c:v>66560.747909545898</c:v>
                      </c:pt>
                      <c:pt idx="11882">
                        <c:v>66560.747909545898</c:v>
                      </c:pt>
                      <c:pt idx="11883">
                        <c:v>67788.291458129883</c:v>
                      </c:pt>
                      <c:pt idx="11884">
                        <c:v>67662.542236328125</c:v>
                      </c:pt>
                      <c:pt idx="11885">
                        <c:v>67030.538330078125</c:v>
                      </c:pt>
                      <c:pt idx="11886">
                        <c:v>69082.292434692383</c:v>
                      </c:pt>
                      <c:pt idx="11887">
                        <c:v>69076.092422485352</c:v>
                      </c:pt>
                      <c:pt idx="11888">
                        <c:v>69042.169326782227</c:v>
                      </c:pt>
                      <c:pt idx="11889">
                        <c:v>69042.169326782227</c:v>
                      </c:pt>
                      <c:pt idx="11890">
                        <c:v>69860.269485473633</c:v>
                      </c:pt>
                      <c:pt idx="11891">
                        <c:v>70428.769485473633</c:v>
                      </c:pt>
                      <c:pt idx="11892">
                        <c:v>70397.769485473633</c:v>
                      </c:pt>
                      <c:pt idx="11893">
                        <c:v>71417.346633911118</c:v>
                      </c:pt>
                      <c:pt idx="11894">
                        <c:v>69472.480789184556</c:v>
                      </c:pt>
                      <c:pt idx="11895">
                        <c:v>69788.403884887695</c:v>
                      </c:pt>
                      <c:pt idx="11896">
                        <c:v>69788.403884887695</c:v>
                      </c:pt>
                      <c:pt idx="11897">
                        <c:v>69545.211318969727</c:v>
                      </c:pt>
                      <c:pt idx="11898">
                        <c:v>57005.685958862305</c:v>
                      </c:pt>
                      <c:pt idx="11899">
                        <c:v>57005.685897827148</c:v>
                      </c:pt>
                      <c:pt idx="11900">
                        <c:v>57005.685836791992</c:v>
                      </c:pt>
                      <c:pt idx="11901">
                        <c:v>56634.685836791992</c:v>
                      </c:pt>
                      <c:pt idx="11902">
                        <c:v>56818.187850952148</c:v>
                      </c:pt>
                      <c:pt idx="11903">
                        <c:v>56817.651657104492</c:v>
                      </c:pt>
                      <c:pt idx="11904">
                        <c:v>56817.651657104492</c:v>
                      </c:pt>
                      <c:pt idx="11905">
                        <c:v>56817.651657104492</c:v>
                      </c:pt>
                      <c:pt idx="11906">
                        <c:v>56817.651718139648</c:v>
                      </c:pt>
                      <c:pt idx="11907">
                        <c:v>56817.651779174805</c:v>
                      </c:pt>
                      <c:pt idx="11908">
                        <c:v>64524.880416870117</c:v>
                      </c:pt>
                      <c:pt idx="11909">
                        <c:v>64524.880416870117</c:v>
                      </c:pt>
                      <c:pt idx="11910">
                        <c:v>63966.880416870117</c:v>
                      </c:pt>
                      <c:pt idx="11911">
                        <c:v>63966.880416870117</c:v>
                      </c:pt>
                      <c:pt idx="11912">
                        <c:v>63966.880477905273</c:v>
                      </c:pt>
                      <c:pt idx="11913">
                        <c:v>69170.309951782227</c:v>
                      </c:pt>
                      <c:pt idx="11914">
                        <c:v>68797.386795043945</c:v>
                      </c:pt>
                      <c:pt idx="11915">
                        <c:v>68739.694473266602</c:v>
                      </c:pt>
                      <c:pt idx="11916">
                        <c:v>68645.496658325195</c:v>
                      </c:pt>
                      <c:pt idx="11917">
                        <c:v>68674.594314575195</c:v>
                      </c:pt>
                      <c:pt idx="11918">
                        <c:v>68608.444412231445</c:v>
                      </c:pt>
                      <c:pt idx="11919">
                        <c:v>69510.80403137207</c:v>
                      </c:pt>
                      <c:pt idx="11920">
                        <c:v>69437.68391418457</c:v>
                      </c:pt>
                      <c:pt idx="11921">
                        <c:v>68870.58235168457</c:v>
                      </c:pt>
                      <c:pt idx="11922">
                        <c:v>68870.58235168457</c:v>
                      </c:pt>
                      <c:pt idx="11923">
                        <c:v>68870.58235168457</c:v>
                      </c:pt>
                      <c:pt idx="11924">
                        <c:v>58544.458358764648</c:v>
                      </c:pt>
                      <c:pt idx="11925">
                        <c:v>58544.458358764648</c:v>
                      </c:pt>
                      <c:pt idx="11926">
                        <c:v>58544.458358764648</c:v>
                      </c:pt>
                      <c:pt idx="11927">
                        <c:v>64940.278671264648</c:v>
                      </c:pt>
                      <c:pt idx="11928">
                        <c:v>70440.59318542479</c:v>
                      </c:pt>
                      <c:pt idx="11929">
                        <c:v>70440.59318542479</c:v>
                      </c:pt>
                      <c:pt idx="11930">
                        <c:v>70438.67008972168</c:v>
                      </c:pt>
                      <c:pt idx="11931">
                        <c:v>70582.271286010742</c:v>
                      </c:pt>
                      <c:pt idx="11932">
                        <c:v>70035.271286010742</c:v>
                      </c:pt>
                      <c:pt idx="11933">
                        <c:v>70031.42521667479</c:v>
                      </c:pt>
                      <c:pt idx="11934">
                        <c:v>69770.34831237793</c:v>
                      </c:pt>
                      <c:pt idx="11935">
                        <c:v>70108.076004028306</c:v>
                      </c:pt>
                      <c:pt idx="11936">
                        <c:v>70539.311843872056</c:v>
                      </c:pt>
                      <c:pt idx="11937">
                        <c:v>70541.911834716782</c:v>
                      </c:pt>
                      <c:pt idx="11938">
                        <c:v>70882.588836669922</c:v>
                      </c:pt>
                      <c:pt idx="11939">
                        <c:v>57843.497421264648</c:v>
                      </c:pt>
                      <c:pt idx="11940">
                        <c:v>58752.416610717773</c:v>
                      </c:pt>
                      <c:pt idx="11941">
                        <c:v>58573.346786499023</c:v>
                      </c:pt>
                      <c:pt idx="11942">
                        <c:v>58135.656723022461</c:v>
                      </c:pt>
                      <c:pt idx="11943">
                        <c:v>70652.632644653306</c:v>
                      </c:pt>
                      <c:pt idx="11944">
                        <c:v>70641.633377075195</c:v>
                      </c:pt>
                      <c:pt idx="11945">
                        <c:v>70601.218582153306</c:v>
                      </c:pt>
                      <c:pt idx="11946">
                        <c:v>70600.626296997056</c:v>
                      </c:pt>
                      <c:pt idx="11947">
                        <c:v>71098.625808715806</c:v>
                      </c:pt>
                      <c:pt idx="11948">
                        <c:v>70748.425857543945</c:v>
                      </c:pt>
                      <c:pt idx="11949">
                        <c:v>71036.548904418945</c:v>
                      </c:pt>
                      <c:pt idx="11950">
                        <c:v>70549.218338012695</c:v>
                      </c:pt>
                      <c:pt idx="11951">
                        <c:v>70562.941970825195</c:v>
                      </c:pt>
                      <c:pt idx="11952">
                        <c:v>70602.942703247056</c:v>
                      </c:pt>
                      <c:pt idx="11953">
                        <c:v>70433.849441528306</c:v>
                      </c:pt>
                      <c:pt idx="11954">
                        <c:v>67398.996902465806</c:v>
                      </c:pt>
                      <c:pt idx="11955">
                        <c:v>68445.449783325195</c:v>
                      </c:pt>
                      <c:pt idx="11956">
                        <c:v>70120.004959106445</c:v>
                      </c:pt>
                      <c:pt idx="11957">
                        <c:v>63578.131393432617</c:v>
                      </c:pt>
                      <c:pt idx="11958">
                        <c:v>67571.275955200195</c:v>
                      </c:pt>
                      <c:pt idx="11959">
                        <c:v>69503.395095825195</c:v>
                      </c:pt>
                      <c:pt idx="11960">
                        <c:v>69503.395095825195</c:v>
                      </c:pt>
                      <c:pt idx="11961">
                        <c:v>70104.829666137695</c:v>
                      </c:pt>
                      <c:pt idx="11962">
                        <c:v>70113.829666137695</c:v>
                      </c:pt>
                      <c:pt idx="11963">
                        <c:v>70104.829666137695</c:v>
                      </c:pt>
                      <c:pt idx="11964">
                        <c:v>70602.732009887695</c:v>
                      </c:pt>
                      <c:pt idx="11965">
                        <c:v>70282.732009887695</c:v>
                      </c:pt>
                      <c:pt idx="11966">
                        <c:v>63903.092361450188</c:v>
                      </c:pt>
                      <c:pt idx="11967">
                        <c:v>58671.540512084961</c:v>
                      </c:pt>
                      <c:pt idx="11968">
                        <c:v>60886.028778076172</c:v>
                      </c:pt>
                      <c:pt idx="11969">
                        <c:v>60886.028778076172</c:v>
                      </c:pt>
                      <c:pt idx="11970">
                        <c:v>60515.043502807617</c:v>
                      </c:pt>
                      <c:pt idx="11971">
                        <c:v>60515.043441772461</c:v>
                      </c:pt>
                      <c:pt idx="11972">
                        <c:v>62423.544418334961</c:v>
                      </c:pt>
                      <c:pt idx="11973">
                        <c:v>67829.679397583008</c:v>
                      </c:pt>
                      <c:pt idx="11974">
                        <c:v>68676.065216064453</c:v>
                      </c:pt>
                      <c:pt idx="11975">
                        <c:v>68675.924835205064</c:v>
                      </c:pt>
                      <c:pt idx="11976">
                        <c:v>69346.847808837876</c:v>
                      </c:pt>
                      <c:pt idx="11977">
                        <c:v>67739.848663330064</c:v>
                      </c:pt>
                      <c:pt idx="11978">
                        <c:v>67994.848541259766</c:v>
                      </c:pt>
                      <c:pt idx="11979">
                        <c:v>67709.37141418457</c:v>
                      </c:pt>
                      <c:pt idx="11980">
                        <c:v>70547.493484497056</c:v>
                      </c:pt>
                      <c:pt idx="11981">
                        <c:v>70549.416458129868</c:v>
                      </c:pt>
                      <c:pt idx="11982">
                        <c:v>69726.073196411118</c:v>
                      </c:pt>
                      <c:pt idx="11983">
                        <c:v>69206.996292114258</c:v>
                      </c:pt>
                      <c:pt idx="11984">
                        <c:v>69208.919387817368</c:v>
                      </c:pt>
                      <c:pt idx="11985">
                        <c:v>70077.799530029282</c:v>
                      </c:pt>
                      <c:pt idx="11986">
                        <c:v>70081.645721435532</c:v>
                      </c:pt>
                      <c:pt idx="11987">
                        <c:v>69691.722869873032</c:v>
                      </c:pt>
                      <c:pt idx="11988">
                        <c:v>70207.447875976548</c:v>
                      </c:pt>
                      <c:pt idx="11989">
                        <c:v>70247.447875976548</c:v>
                      </c:pt>
                      <c:pt idx="11990">
                        <c:v>71178.628494262695</c:v>
                      </c:pt>
                      <c:pt idx="11991">
                        <c:v>71172.428482055664</c:v>
                      </c:pt>
                      <c:pt idx="11992">
                        <c:v>70511.505630493164</c:v>
                      </c:pt>
                      <c:pt idx="11993">
                        <c:v>70447.838760375977</c:v>
                      </c:pt>
                      <c:pt idx="11994">
                        <c:v>70294.915542602539</c:v>
                      </c:pt>
                      <c:pt idx="11995">
                        <c:v>71217.549026489258</c:v>
                      </c:pt>
                      <c:pt idx="11996">
                        <c:v>70929.549026489258</c:v>
                      </c:pt>
                      <c:pt idx="11997">
                        <c:v>70929.549026489258</c:v>
                      </c:pt>
                      <c:pt idx="11998">
                        <c:v>70927.625930786118</c:v>
                      </c:pt>
                      <c:pt idx="11999">
                        <c:v>70930.719680786118</c:v>
                      </c:pt>
                      <c:pt idx="12000">
                        <c:v>70935.773025512695</c:v>
                      </c:pt>
                      <c:pt idx="12001">
                        <c:v>70935.773025512695</c:v>
                      </c:pt>
                      <c:pt idx="12002">
                        <c:v>70668.080642700195</c:v>
                      </c:pt>
                      <c:pt idx="12003">
                        <c:v>71019.809280395508</c:v>
                      </c:pt>
                      <c:pt idx="12004">
                        <c:v>71019.809280395508</c:v>
                      </c:pt>
                      <c:pt idx="12005">
                        <c:v>71237.555862426758</c:v>
                      </c:pt>
                      <c:pt idx="12006">
                        <c:v>71183.709671020508</c:v>
                      </c:pt>
                      <c:pt idx="12007">
                        <c:v>69074.053909301758</c:v>
                      </c:pt>
                      <c:pt idx="12008">
                        <c:v>69769.157424926758</c:v>
                      </c:pt>
                      <c:pt idx="12009">
                        <c:v>69998.322586059556</c:v>
                      </c:pt>
                      <c:pt idx="12010">
                        <c:v>69998.322586059556</c:v>
                      </c:pt>
                      <c:pt idx="12011">
                        <c:v>70000.245681762695</c:v>
                      </c:pt>
                      <c:pt idx="12012">
                        <c:v>69998.171463012695</c:v>
                      </c:pt>
                      <c:pt idx="12013">
                        <c:v>69945.325271606445</c:v>
                      </c:pt>
                      <c:pt idx="12014">
                        <c:v>70151.629547119126</c:v>
                      </c:pt>
                      <c:pt idx="12015">
                        <c:v>70163.129547119126</c:v>
                      </c:pt>
                      <c:pt idx="12016">
                        <c:v>70642.706817626953</c:v>
                      </c:pt>
                      <c:pt idx="12017">
                        <c:v>69623.835189819336</c:v>
                      </c:pt>
                      <c:pt idx="12018">
                        <c:v>69500.932205200195</c:v>
                      </c:pt>
                      <c:pt idx="12019">
                        <c:v>70084.305450439453</c:v>
                      </c:pt>
                      <c:pt idx="12020">
                        <c:v>68758.584915161133</c:v>
                      </c:pt>
                      <c:pt idx="12021">
                        <c:v>66648.242507934556</c:v>
                      </c:pt>
                      <c:pt idx="12022">
                        <c:v>66523.839752197266</c:v>
                      </c:pt>
                      <c:pt idx="12023">
                        <c:v>66523.839752197266</c:v>
                      </c:pt>
                      <c:pt idx="12024">
                        <c:v>58845.085922241211</c:v>
                      </c:pt>
                      <c:pt idx="12025">
                        <c:v>58845.085922241211</c:v>
                      </c:pt>
                      <c:pt idx="12026">
                        <c:v>58845.086044311523</c:v>
                      </c:pt>
                      <c:pt idx="12027">
                        <c:v>58845.085922241211</c:v>
                      </c:pt>
                      <c:pt idx="12028">
                        <c:v>69247.468307495117</c:v>
                      </c:pt>
                      <c:pt idx="12029">
                        <c:v>69303.838455200195</c:v>
                      </c:pt>
                      <c:pt idx="12030">
                        <c:v>69009.336502075195</c:v>
                      </c:pt>
                      <c:pt idx="12031">
                        <c:v>69009.336502075195</c:v>
                      </c:pt>
                      <c:pt idx="12032">
                        <c:v>69171.631683349595</c:v>
                      </c:pt>
                      <c:pt idx="12033">
                        <c:v>66100.524429321289</c:v>
                      </c:pt>
                      <c:pt idx="12034">
                        <c:v>65679.524429321289</c:v>
                      </c:pt>
                      <c:pt idx="12035">
                        <c:v>66710.524307250977</c:v>
                      </c:pt>
                      <c:pt idx="12036">
                        <c:v>67081.524307250977</c:v>
                      </c:pt>
                      <c:pt idx="12037">
                        <c:v>67081.524307250977</c:v>
                      </c:pt>
                      <c:pt idx="12038">
                        <c:v>67081.537185668945</c:v>
                      </c:pt>
                      <c:pt idx="12039">
                        <c:v>65422.352615356438</c:v>
                      </c:pt>
                      <c:pt idx="12040">
                        <c:v>65705.352615356445</c:v>
                      </c:pt>
                      <c:pt idx="12041">
                        <c:v>65705.352554321289</c:v>
                      </c:pt>
                      <c:pt idx="12042">
                        <c:v>64776.388748168938</c:v>
                      </c:pt>
                      <c:pt idx="12043">
                        <c:v>59005.772933959961</c:v>
                      </c:pt>
                      <c:pt idx="12044">
                        <c:v>59397.573715209961</c:v>
                      </c:pt>
                      <c:pt idx="12045">
                        <c:v>59397.573837280273</c:v>
                      </c:pt>
                      <c:pt idx="12046">
                        <c:v>61181.543441772461</c:v>
                      </c:pt>
                      <c:pt idx="12047">
                        <c:v>61181.543502807617</c:v>
                      </c:pt>
                      <c:pt idx="12048">
                        <c:v>68946.240509033203</c:v>
                      </c:pt>
                      <c:pt idx="12049">
                        <c:v>68948.163665771484</c:v>
                      </c:pt>
                      <c:pt idx="12050">
                        <c:v>68422.086700439453</c:v>
                      </c:pt>
                      <c:pt idx="12051">
                        <c:v>68670.086822509766</c:v>
                      </c:pt>
                      <c:pt idx="12052">
                        <c:v>67974.985504150376</c:v>
                      </c:pt>
                      <c:pt idx="12053">
                        <c:v>68373.109329223633</c:v>
                      </c:pt>
                      <c:pt idx="12054">
                        <c:v>69567.716384887695</c:v>
                      </c:pt>
                      <c:pt idx="12055">
                        <c:v>70314.440200805664</c:v>
                      </c:pt>
                      <c:pt idx="12056">
                        <c:v>70315.262954711914</c:v>
                      </c:pt>
                      <c:pt idx="12057">
                        <c:v>70295.186050415039</c:v>
                      </c:pt>
                      <c:pt idx="12058">
                        <c:v>70297.109146118164</c:v>
                      </c:pt>
                      <c:pt idx="12059">
                        <c:v>69070.901458740234</c:v>
                      </c:pt>
                      <c:pt idx="12060">
                        <c:v>69082.123565673828</c:v>
                      </c:pt>
                      <c:pt idx="12061">
                        <c:v>69054.200653076172</c:v>
                      </c:pt>
                      <c:pt idx="12062">
                        <c:v>68777.662017822266</c:v>
                      </c:pt>
                      <c:pt idx="12063">
                        <c:v>70787.260208129883</c:v>
                      </c:pt>
                      <c:pt idx="12064">
                        <c:v>70794.337539672852</c:v>
                      </c:pt>
                      <c:pt idx="12065">
                        <c:v>69803.158401489258</c:v>
                      </c:pt>
                      <c:pt idx="12066">
                        <c:v>69654.688674926758</c:v>
                      </c:pt>
                      <c:pt idx="12067">
                        <c:v>69660.45783996582</c:v>
                      </c:pt>
                      <c:pt idx="12068">
                        <c:v>70356.30549621582</c:v>
                      </c:pt>
                      <c:pt idx="12069">
                        <c:v>70404.228591918945</c:v>
                      </c:pt>
                      <c:pt idx="12070">
                        <c:v>70689.457901000977</c:v>
                      </c:pt>
                      <c:pt idx="12071">
                        <c:v>70689.457901000977</c:v>
                      </c:pt>
                      <c:pt idx="12072">
                        <c:v>69935.380935668945</c:v>
                      </c:pt>
                      <c:pt idx="12073">
                        <c:v>69930.580932617188</c:v>
                      </c:pt>
                      <c:pt idx="12074">
                        <c:v>69932.504028320313</c:v>
                      </c:pt>
                      <c:pt idx="12075">
                        <c:v>69098.425598144531</c:v>
                      </c:pt>
                      <c:pt idx="12076">
                        <c:v>69470.350158691406</c:v>
                      </c:pt>
                      <c:pt idx="12077">
                        <c:v>69203.523254394531</c:v>
                      </c:pt>
                      <c:pt idx="12078">
                        <c:v>68981.681961059556</c:v>
                      </c:pt>
                      <c:pt idx="12079">
                        <c:v>69245.681961059556</c:v>
                      </c:pt>
                      <c:pt idx="12080">
                        <c:v>69239.758743286118</c:v>
                      </c:pt>
                      <c:pt idx="12081">
                        <c:v>67743.551284790025</c:v>
                      </c:pt>
                      <c:pt idx="12082">
                        <c:v>67963.205093383775</c:v>
                      </c:pt>
                      <c:pt idx="12083">
                        <c:v>67961.282119750977</c:v>
                      </c:pt>
                      <c:pt idx="12084">
                        <c:v>58953.690963745117</c:v>
                      </c:pt>
                      <c:pt idx="12085">
                        <c:v>58953.691024780273</c:v>
                      </c:pt>
                      <c:pt idx="12086">
                        <c:v>58429.690902709961</c:v>
                      </c:pt>
                      <c:pt idx="12087">
                        <c:v>58429.691024780273</c:v>
                      </c:pt>
                      <c:pt idx="12088">
                        <c:v>58250.621139526367</c:v>
                      </c:pt>
                      <c:pt idx="12089">
                        <c:v>58471.083480834961</c:v>
                      </c:pt>
                      <c:pt idx="12090">
                        <c:v>61424.193954467773</c:v>
                      </c:pt>
                      <c:pt idx="12091">
                        <c:v>60996.504013061523</c:v>
                      </c:pt>
                      <c:pt idx="12092">
                        <c:v>70127.646041870117</c:v>
                      </c:pt>
                      <c:pt idx="12093">
                        <c:v>69645.851226806641</c:v>
                      </c:pt>
                      <c:pt idx="12094">
                        <c:v>59131.958847045898</c:v>
                      </c:pt>
                      <c:pt idx="12095">
                        <c:v>59131.958847045898</c:v>
                      </c:pt>
                      <c:pt idx="12096">
                        <c:v>59131.958847045898</c:v>
                      </c:pt>
                      <c:pt idx="12097">
                        <c:v>59131.958847045898</c:v>
                      </c:pt>
                      <c:pt idx="12098">
                        <c:v>59131.958847045898</c:v>
                      </c:pt>
                      <c:pt idx="12099">
                        <c:v>59131.958847045898</c:v>
                      </c:pt>
                      <c:pt idx="12100">
                        <c:v>59131.958847045898</c:v>
                      </c:pt>
                      <c:pt idx="12101">
                        <c:v>58418.890670776367</c:v>
                      </c:pt>
                      <c:pt idx="12102">
                        <c:v>58810.691513061523</c:v>
                      </c:pt>
                      <c:pt idx="12103">
                        <c:v>59726.456100463867</c:v>
                      </c:pt>
                      <c:pt idx="12104">
                        <c:v>63056.145065307617</c:v>
                      </c:pt>
                      <c:pt idx="12105">
                        <c:v>63056.145065307617</c:v>
                      </c:pt>
                      <c:pt idx="12106">
                        <c:v>67973.039413452148</c:v>
                      </c:pt>
                      <c:pt idx="12107">
                        <c:v>67971.116317749023</c:v>
                      </c:pt>
                      <c:pt idx="12108">
                        <c:v>67601.279846191406</c:v>
                      </c:pt>
                      <c:pt idx="12109">
                        <c:v>70702.025634765625</c:v>
                      </c:pt>
                      <c:pt idx="12110">
                        <c:v>70700.102661132798</c:v>
                      </c:pt>
                      <c:pt idx="12111">
                        <c:v>69650.098693847656</c:v>
                      </c:pt>
                      <c:pt idx="12112">
                        <c:v>69652.021789550767</c:v>
                      </c:pt>
                      <c:pt idx="12113">
                        <c:v>70043.822570800767</c:v>
                      </c:pt>
                      <c:pt idx="12114">
                        <c:v>70865.192199707017</c:v>
                      </c:pt>
                      <c:pt idx="12115">
                        <c:v>70042.599319458008</c:v>
                      </c:pt>
                      <c:pt idx="12116">
                        <c:v>70046.445510864258</c:v>
                      </c:pt>
                      <c:pt idx="12117">
                        <c:v>70048.368484497056</c:v>
                      </c:pt>
                      <c:pt idx="12118">
                        <c:v>56633.728332519531</c:v>
                      </c:pt>
                      <c:pt idx="12119">
                        <c:v>56633.728210449219</c:v>
                      </c:pt>
                      <c:pt idx="12120">
                        <c:v>69780.722549438477</c:v>
                      </c:pt>
                      <c:pt idx="12121">
                        <c:v>69780.722549438477</c:v>
                      </c:pt>
                      <c:pt idx="12122">
                        <c:v>69780.722549438477</c:v>
                      </c:pt>
                      <c:pt idx="12123">
                        <c:v>69644.872314453125</c:v>
                      </c:pt>
                      <c:pt idx="12124">
                        <c:v>70243.29736328125</c:v>
                      </c:pt>
                      <c:pt idx="12125">
                        <c:v>70241.374267578125</c:v>
                      </c:pt>
                      <c:pt idx="12126">
                        <c:v>70131.699157714844</c:v>
                      </c:pt>
                      <c:pt idx="12127">
                        <c:v>70133.622253417969</c:v>
                      </c:pt>
                      <c:pt idx="12128">
                        <c:v>69370.821472167969</c:v>
                      </c:pt>
                      <c:pt idx="12129">
                        <c:v>68942.621276855469</c:v>
                      </c:pt>
                      <c:pt idx="12130">
                        <c:v>69420.012405395508</c:v>
                      </c:pt>
                      <c:pt idx="12131">
                        <c:v>69420.012405395508</c:v>
                      </c:pt>
                      <c:pt idx="12132">
                        <c:v>69722.858596801758</c:v>
                      </c:pt>
                      <c:pt idx="12133">
                        <c:v>57041.697937011719</c:v>
                      </c:pt>
                      <c:pt idx="12134">
                        <c:v>57041.697937011719</c:v>
                      </c:pt>
                      <c:pt idx="12135">
                        <c:v>70402.382888793945</c:v>
                      </c:pt>
                      <c:pt idx="12136">
                        <c:v>70402.382888793945</c:v>
                      </c:pt>
                      <c:pt idx="12137">
                        <c:v>71032.183670043945</c:v>
                      </c:pt>
                      <c:pt idx="12138">
                        <c:v>69942.208328247056</c:v>
                      </c:pt>
                      <c:pt idx="12139">
                        <c:v>69819.208816528306</c:v>
                      </c:pt>
                      <c:pt idx="12140">
                        <c:v>68999.811111450195</c:v>
                      </c:pt>
                      <c:pt idx="12141">
                        <c:v>68561.111892700195</c:v>
                      </c:pt>
                      <c:pt idx="12142">
                        <c:v>69325.913162231445</c:v>
                      </c:pt>
                      <c:pt idx="12143">
                        <c:v>69232.035232543945</c:v>
                      </c:pt>
                      <c:pt idx="12144">
                        <c:v>68900.958328247056</c:v>
                      </c:pt>
                      <c:pt idx="12145">
                        <c:v>68829.035232543945</c:v>
                      </c:pt>
                      <c:pt idx="12146">
                        <c:v>67608.511062622056</c:v>
                      </c:pt>
                      <c:pt idx="12147">
                        <c:v>67614.434158325195</c:v>
                      </c:pt>
                      <c:pt idx="12148">
                        <c:v>67017.432205200195</c:v>
                      </c:pt>
                      <c:pt idx="12149">
                        <c:v>67441.185379028306</c:v>
                      </c:pt>
                      <c:pt idx="12150">
                        <c:v>65917.42951965332</c:v>
                      </c:pt>
                      <c:pt idx="12151">
                        <c:v>68359.247879028306</c:v>
                      </c:pt>
                      <c:pt idx="12152">
                        <c:v>68683.464431762695</c:v>
                      </c:pt>
                      <c:pt idx="12153">
                        <c:v>66918.181861877427</c:v>
                      </c:pt>
                      <c:pt idx="12154">
                        <c:v>66920.105079650879</c:v>
                      </c:pt>
                      <c:pt idx="12155">
                        <c:v>66401.028297424316</c:v>
                      </c:pt>
                      <c:pt idx="12156">
                        <c:v>66344.774391174316</c:v>
                      </c:pt>
                      <c:pt idx="12157">
                        <c:v>65891.289527893066</c:v>
                      </c:pt>
                      <c:pt idx="12158">
                        <c:v>65895.135475158677</c:v>
                      </c:pt>
                      <c:pt idx="12159">
                        <c:v>65721.458473205566</c:v>
                      </c:pt>
                      <c:pt idx="12160">
                        <c:v>66044.981544494629</c:v>
                      </c:pt>
                      <c:pt idx="12161">
                        <c:v>65901.981422424316</c:v>
                      </c:pt>
                      <c:pt idx="12162">
                        <c:v>66048.827491760254</c:v>
                      </c:pt>
                      <c:pt idx="12163">
                        <c:v>65518.748634338372</c:v>
                      </c:pt>
                      <c:pt idx="12164">
                        <c:v>65491.74845886229</c:v>
                      </c:pt>
                      <c:pt idx="12165">
                        <c:v>66916.950172424316</c:v>
                      </c:pt>
                      <c:pt idx="12166">
                        <c:v>67238.181129455566</c:v>
                      </c:pt>
                      <c:pt idx="12167">
                        <c:v>67451.006484985337</c:v>
                      </c:pt>
                      <c:pt idx="12168">
                        <c:v>67041.596084594727</c:v>
                      </c:pt>
                      <c:pt idx="12169">
                        <c:v>66964.514572143555</c:v>
                      </c:pt>
                      <c:pt idx="12170">
                        <c:v>67057.85173034668</c:v>
                      </c:pt>
                      <c:pt idx="12171">
                        <c:v>67059.774826049805</c:v>
                      </c:pt>
                      <c:pt idx="12172">
                        <c:v>65881.373092651367</c:v>
                      </c:pt>
                      <c:pt idx="12173">
                        <c:v>65883.29606628418</c:v>
                      </c:pt>
                      <c:pt idx="12174">
                        <c:v>65719.020065307617</c:v>
                      </c:pt>
                      <c:pt idx="12175">
                        <c:v>65720.94303894043</c:v>
                      </c:pt>
                      <c:pt idx="12176">
                        <c:v>65785.944076538086</c:v>
                      </c:pt>
                      <c:pt idx="12177">
                        <c:v>65789.790267944336</c:v>
                      </c:pt>
                      <c:pt idx="12178">
                        <c:v>65501.790267944329</c:v>
                      </c:pt>
                      <c:pt idx="12179">
                        <c:v>65499.867172241211</c:v>
                      </c:pt>
                      <c:pt idx="12180">
                        <c:v>65243.314437866211</c:v>
                      </c:pt>
                      <c:pt idx="12181">
                        <c:v>65244.679428100579</c:v>
                      </c:pt>
                      <c:pt idx="12182">
                        <c:v>65090.986923217773</c:v>
                      </c:pt>
                      <c:pt idx="12183">
                        <c:v>57875.195663452148</c:v>
                      </c:pt>
                      <c:pt idx="12184">
                        <c:v>64418.487838745117</c:v>
                      </c:pt>
                      <c:pt idx="12185">
                        <c:v>64418.487838745117</c:v>
                      </c:pt>
                      <c:pt idx="12186">
                        <c:v>63920.154342651367</c:v>
                      </c:pt>
                      <c:pt idx="12187">
                        <c:v>63920.154342651367</c:v>
                      </c:pt>
                      <c:pt idx="12188">
                        <c:v>64117.654342651367</c:v>
                      </c:pt>
                      <c:pt idx="12189">
                        <c:v>64117.654342651367</c:v>
                      </c:pt>
                      <c:pt idx="12190">
                        <c:v>64117.654342651367</c:v>
                      </c:pt>
                      <c:pt idx="12191">
                        <c:v>64887.089401245117</c:v>
                      </c:pt>
                      <c:pt idx="12192">
                        <c:v>63372.761764526367</c:v>
                      </c:pt>
                      <c:pt idx="12193">
                        <c:v>64583.858444213867</c:v>
                      </c:pt>
                      <c:pt idx="12194">
                        <c:v>64583.858505249023</c:v>
                      </c:pt>
                      <c:pt idx="12195">
                        <c:v>64583.858505249023</c:v>
                      </c:pt>
                      <c:pt idx="12196">
                        <c:v>64583.858444213867</c:v>
                      </c:pt>
                      <c:pt idx="12197">
                        <c:v>68074.882438659668</c:v>
                      </c:pt>
                      <c:pt idx="12198">
                        <c:v>69117.798599243164</c:v>
                      </c:pt>
                      <c:pt idx="12199">
                        <c:v>70459.475860595703</c:v>
                      </c:pt>
                      <c:pt idx="12200">
                        <c:v>68827.663650512695</c:v>
                      </c:pt>
                      <c:pt idx="12201">
                        <c:v>67935.865310668945</c:v>
                      </c:pt>
                      <c:pt idx="12202">
                        <c:v>67790.966156005845</c:v>
                      </c:pt>
                      <c:pt idx="12203">
                        <c:v>68823.345794677734</c:v>
                      </c:pt>
                      <c:pt idx="12204">
                        <c:v>68834.345550537095</c:v>
                      </c:pt>
                      <c:pt idx="12205">
                        <c:v>69843.935531616211</c:v>
                      </c:pt>
                      <c:pt idx="12206">
                        <c:v>71228.060409545898</c:v>
                      </c:pt>
                      <c:pt idx="12207">
                        <c:v>71365.814392089844</c:v>
                      </c:pt>
                      <c:pt idx="12208">
                        <c:v>69856.668045043945</c:v>
                      </c:pt>
                      <c:pt idx="12209">
                        <c:v>69860.513504028306</c:v>
                      </c:pt>
                      <c:pt idx="12210">
                        <c:v>70852.375076293945</c:v>
                      </c:pt>
                      <c:pt idx="12211">
                        <c:v>70779.743240356445</c:v>
                      </c:pt>
                      <c:pt idx="12212">
                        <c:v>70779.743240356445</c:v>
                      </c:pt>
                      <c:pt idx="12213">
                        <c:v>66447.468582153306</c:v>
                      </c:pt>
                      <c:pt idx="12214">
                        <c:v>66880.545730590806</c:v>
                      </c:pt>
                      <c:pt idx="12215">
                        <c:v>68580.273010253906</c:v>
                      </c:pt>
                      <c:pt idx="12216">
                        <c:v>68790.571838378906</c:v>
                      </c:pt>
                      <c:pt idx="12217">
                        <c:v>69053.418273925767</c:v>
                      </c:pt>
                      <c:pt idx="12218">
                        <c:v>69053.418273925767</c:v>
                      </c:pt>
                      <c:pt idx="12219">
                        <c:v>69055.341369628906</c:v>
                      </c:pt>
                      <c:pt idx="12220">
                        <c:v>68889.341384887695</c:v>
                      </c:pt>
                      <c:pt idx="12221">
                        <c:v>69427.511306762695</c:v>
                      </c:pt>
                      <c:pt idx="12222">
                        <c:v>69381.333084106445</c:v>
                      </c:pt>
                      <c:pt idx="12223">
                        <c:v>69035.857147216797</c:v>
                      </c:pt>
                      <c:pt idx="12224">
                        <c:v>69018.857147216797</c:v>
                      </c:pt>
                      <c:pt idx="12225">
                        <c:v>69018.857147216797</c:v>
                      </c:pt>
                      <c:pt idx="12226">
                        <c:v>69383.305389404297</c:v>
                      </c:pt>
                      <c:pt idx="12227">
                        <c:v>69706.509002685547</c:v>
                      </c:pt>
                      <c:pt idx="12228">
                        <c:v>69953.043289184556</c:v>
                      </c:pt>
                      <c:pt idx="12229">
                        <c:v>69016.591384887695</c:v>
                      </c:pt>
                      <c:pt idx="12230">
                        <c:v>70908.229995727539</c:v>
                      </c:pt>
                      <c:pt idx="12231">
                        <c:v>57663.787704467773</c:v>
                      </c:pt>
                      <c:pt idx="12232">
                        <c:v>57114.787643432617</c:v>
                      </c:pt>
                      <c:pt idx="12233">
                        <c:v>57114.787643432617</c:v>
                      </c:pt>
                      <c:pt idx="12234">
                        <c:v>57114.787704467773</c:v>
                      </c:pt>
                      <c:pt idx="12235">
                        <c:v>56935.717819213867</c:v>
                      </c:pt>
                      <c:pt idx="12236">
                        <c:v>56869.027938842773</c:v>
                      </c:pt>
                      <c:pt idx="12237">
                        <c:v>60158.519149780273</c:v>
                      </c:pt>
                      <c:pt idx="12238">
                        <c:v>60091.829086303711</c:v>
                      </c:pt>
                      <c:pt idx="12239">
                        <c:v>66469.045272827148</c:v>
                      </c:pt>
                      <c:pt idx="12240">
                        <c:v>66469.045272827148</c:v>
                      </c:pt>
                      <c:pt idx="12241">
                        <c:v>67062.945663452148</c:v>
                      </c:pt>
                      <c:pt idx="12242">
                        <c:v>67062.945663452148</c:v>
                      </c:pt>
                      <c:pt idx="12243">
                        <c:v>71320.677223205566</c:v>
                      </c:pt>
                      <c:pt idx="12244">
                        <c:v>58813.988571166992</c:v>
                      </c:pt>
                      <c:pt idx="12245">
                        <c:v>58813.988693237305</c:v>
                      </c:pt>
                      <c:pt idx="12246">
                        <c:v>58813.988571166992</c:v>
                      </c:pt>
                      <c:pt idx="12247">
                        <c:v>58060.330429077148</c:v>
                      </c:pt>
                      <c:pt idx="12248">
                        <c:v>58060.330368041992</c:v>
                      </c:pt>
                      <c:pt idx="12249">
                        <c:v>58060.330368041992</c:v>
                      </c:pt>
                      <c:pt idx="12250">
                        <c:v>58058.272811889648</c:v>
                      </c:pt>
                      <c:pt idx="12251">
                        <c:v>58056.724899291992</c:v>
                      </c:pt>
                      <c:pt idx="12252">
                        <c:v>58056.724960327148</c:v>
                      </c:pt>
                      <c:pt idx="12253">
                        <c:v>65074.743637084961</c:v>
                      </c:pt>
                      <c:pt idx="12254">
                        <c:v>65074.743698120117</c:v>
                      </c:pt>
                      <c:pt idx="12255">
                        <c:v>65074.743759155273</c:v>
                      </c:pt>
                      <c:pt idx="12256">
                        <c:v>64000.743637084961</c:v>
                      </c:pt>
                      <c:pt idx="12257">
                        <c:v>64000.743637084961</c:v>
                      </c:pt>
                      <c:pt idx="12258">
                        <c:v>67824.67512512207</c:v>
                      </c:pt>
                      <c:pt idx="12259">
                        <c:v>67708.87434387207</c:v>
                      </c:pt>
                      <c:pt idx="12260">
                        <c:v>68416.67512512207</c:v>
                      </c:pt>
                      <c:pt idx="12261">
                        <c:v>68416.67512512207</c:v>
                      </c:pt>
                      <c:pt idx="12262">
                        <c:v>68416.67512512207</c:v>
                      </c:pt>
                      <c:pt idx="12263">
                        <c:v>68416.67512512207</c:v>
                      </c:pt>
                      <c:pt idx="12264">
                        <c:v>69249.572708129883</c:v>
                      </c:pt>
                      <c:pt idx="12265">
                        <c:v>68910.12239074707</c:v>
                      </c:pt>
                      <c:pt idx="12266">
                        <c:v>69434.12239074707</c:v>
                      </c:pt>
                      <c:pt idx="12267">
                        <c:v>69434.12239074707</c:v>
                      </c:pt>
                      <c:pt idx="12268">
                        <c:v>69434.12239074707</c:v>
                      </c:pt>
                      <c:pt idx="12269">
                        <c:v>63641.228012084961</c:v>
                      </c:pt>
                      <c:pt idx="12270">
                        <c:v>64165.228073120117</c:v>
                      </c:pt>
                      <c:pt idx="12271">
                        <c:v>68011.165573120117</c:v>
                      </c:pt>
                      <c:pt idx="12272">
                        <c:v>68009.542587280273</c:v>
                      </c:pt>
                      <c:pt idx="12273">
                        <c:v>68651.59211730957</c:v>
                      </c:pt>
                      <c:pt idx="12274">
                        <c:v>68651.59211730957</c:v>
                      </c:pt>
                      <c:pt idx="12275">
                        <c:v>68127.59211730957</c:v>
                      </c:pt>
                      <c:pt idx="12276">
                        <c:v>68127.59211730957</c:v>
                      </c:pt>
                      <c:pt idx="12277">
                        <c:v>68129.02278137207</c:v>
                      </c:pt>
                      <c:pt idx="12278">
                        <c:v>68128.53987121582</c:v>
                      </c:pt>
                      <c:pt idx="12279">
                        <c:v>69816.885208129883</c:v>
                      </c:pt>
                      <c:pt idx="12280">
                        <c:v>69453.39729309082</c:v>
                      </c:pt>
                      <c:pt idx="12281">
                        <c:v>69453.39729309082</c:v>
                      </c:pt>
                      <c:pt idx="12282">
                        <c:v>69453.39729309082</c:v>
                      </c:pt>
                      <c:pt idx="12283">
                        <c:v>69166.24494934082</c:v>
                      </c:pt>
                      <c:pt idx="12284">
                        <c:v>67094.180221557617</c:v>
                      </c:pt>
                      <c:pt idx="12285">
                        <c:v>67094.180282592773</c:v>
                      </c:pt>
                      <c:pt idx="12286">
                        <c:v>66971.180160522461</c:v>
                      </c:pt>
                      <c:pt idx="12287">
                        <c:v>68545.981643676758</c:v>
                      </c:pt>
                      <c:pt idx="12288">
                        <c:v>70101.152862548828</c:v>
                      </c:pt>
                      <c:pt idx="12289">
                        <c:v>67892.005447387695</c:v>
                      </c:pt>
                      <c:pt idx="12290">
                        <c:v>68170.105056762695</c:v>
                      </c:pt>
                      <c:pt idx="12291">
                        <c:v>70148.634353637695</c:v>
                      </c:pt>
                      <c:pt idx="12292">
                        <c:v>70283.127517700195</c:v>
                      </c:pt>
                      <c:pt idx="12293">
                        <c:v>70216.977615356445</c:v>
                      </c:pt>
                      <c:pt idx="12294">
                        <c:v>68468.438354492188</c:v>
                      </c:pt>
                      <c:pt idx="12295">
                        <c:v>67031.944808959961</c:v>
                      </c:pt>
                      <c:pt idx="12296">
                        <c:v>67361.995590209961</c:v>
                      </c:pt>
                      <c:pt idx="12297">
                        <c:v>67361.995590209961</c:v>
                      </c:pt>
                      <c:pt idx="12298">
                        <c:v>66805.501510620117</c:v>
                      </c:pt>
                      <c:pt idx="12299">
                        <c:v>66805.501449584961</c:v>
                      </c:pt>
                      <c:pt idx="12300">
                        <c:v>66256.501510620117</c:v>
                      </c:pt>
                      <c:pt idx="12301">
                        <c:v>66557.737899780273</c:v>
                      </c:pt>
                      <c:pt idx="12302">
                        <c:v>68029.215446472168</c:v>
                      </c:pt>
                      <c:pt idx="12303">
                        <c:v>64372.856079101548</c:v>
                      </c:pt>
                      <c:pt idx="12304">
                        <c:v>64984.856079101548</c:v>
                      </c:pt>
                      <c:pt idx="12305">
                        <c:v>64984.856079101548</c:v>
                      </c:pt>
                      <c:pt idx="12306">
                        <c:v>64982.933105468743</c:v>
                      </c:pt>
                      <c:pt idx="12307">
                        <c:v>66075.957641601548</c:v>
                      </c:pt>
                      <c:pt idx="12308">
                        <c:v>67620.958862304688</c:v>
                      </c:pt>
                      <c:pt idx="12309">
                        <c:v>67610.035522460938</c:v>
                      </c:pt>
                      <c:pt idx="12310">
                        <c:v>66256.550979614258</c:v>
                      </c:pt>
                      <c:pt idx="12311">
                        <c:v>66262.480667114258</c:v>
                      </c:pt>
                      <c:pt idx="12312">
                        <c:v>66271.480545043945</c:v>
                      </c:pt>
                      <c:pt idx="12313">
                        <c:v>66382.480667114258</c:v>
                      </c:pt>
                      <c:pt idx="12314">
                        <c:v>66382.480667114258</c:v>
                      </c:pt>
                      <c:pt idx="12315">
                        <c:v>66227.480545043945</c:v>
                      </c:pt>
                      <c:pt idx="12316">
                        <c:v>66223.480545043945</c:v>
                      </c:pt>
                      <c:pt idx="12317">
                        <c:v>57392.753219604492</c:v>
                      </c:pt>
                      <c:pt idx="12318">
                        <c:v>71339.442825317383</c:v>
                      </c:pt>
                      <c:pt idx="12319">
                        <c:v>70136.219192504883</c:v>
                      </c:pt>
                      <c:pt idx="12320">
                        <c:v>70580.001785278306</c:v>
                      </c:pt>
                      <c:pt idx="12321">
                        <c:v>70080.022537231445</c:v>
                      </c:pt>
                      <c:pt idx="12322">
                        <c:v>69580.099502563477</c:v>
                      </c:pt>
                      <c:pt idx="12323">
                        <c:v>69580.099502563477</c:v>
                      </c:pt>
                      <c:pt idx="12324">
                        <c:v>68465.021560668945</c:v>
                      </c:pt>
                      <c:pt idx="12325">
                        <c:v>68460.221618652329</c:v>
                      </c:pt>
                      <c:pt idx="12326">
                        <c:v>68462.144653320298</c:v>
                      </c:pt>
                      <c:pt idx="12327">
                        <c:v>67539.067749023438</c:v>
                      </c:pt>
                      <c:pt idx="12328">
                        <c:v>67539.067810058579</c:v>
                      </c:pt>
                      <c:pt idx="12329">
                        <c:v>67796.812377929688</c:v>
                      </c:pt>
                      <c:pt idx="12330">
                        <c:v>66601.889282226548</c:v>
                      </c:pt>
                      <c:pt idx="12331">
                        <c:v>65695.81225585936</c:v>
                      </c:pt>
                      <c:pt idx="12332">
                        <c:v>70113.813186645508</c:v>
                      </c:pt>
                      <c:pt idx="12333">
                        <c:v>65105.917678832993</c:v>
                      </c:pt>
                      <c:pt idx="12334">
                        <c:v>70363.794998168945</c:v>
                      </c:pt>
                      <c:pt idx="12335">
                        <c:v>70373.217605590806</c:v>
                      </c:pt>
                      <c:pt idx="12336">
                        <c:v>70382.640701293945</c:v>
                      </c:pt>
                      <c:pt idx="12337">
                        <c:v>70423.987380981445</c:v>
                      </c:pt>
                      <c:pt idx="12338">
                        <c:v>70427.833328247056</c:v>
                      </c:pt>
                      <c:pt idx="12339">
                        <c:v>70985.681228637695</c:v>
                      </c:pt>
                      <c:pt idx="12340">
                        <c:v>69025.967605590806</c:v>
                      </c:pt>
                      <c:pt idx="12341">
                        <c:v>68244.813064575195</c:v>
                      </c:pt>
                      <c:pt idx="12342">
                        <c:v>68246.735916137695</c:v>
                      </c:pt>
                      <c:pt idx="12343">
                        <c:v>68246.536163330064</c:v>
                      </c:pt>
                      <c:pt idx="12344">
                        <c:v>68111.235900878906</c:v>
                      </c:pt>
                      <c:pt idx="12345">
                        <c:v>68021.467346191406</c:v>
                      </c:pt>
                      <c:pt idx="12346">
                        <c:v>66281.174377441406</c:v>
                      </c:pt>
                      <c:pt idx="12347">
                        <c:v>68533.496231079102</c:v>
                      </c:pt>
                      <c:pt idx="12348">
                        <c:v>70865.649002075195</c:v>
                      </c:pt>
                      <c:pt idx="12349">
                        <c:v>70865.642562866211</c:v>
                      </c:pt>
                      <c:pt idx="12350">
                        <c:v>70865.642562866211</c:v>
                      </c:pt>
                      <c:pt idx="12351">
                        <c:v>69716.914627075195</c:v>
                      </c:pt>
                      <c:pt idx="12352">
                        <c:v>69716.914627075195</c:v>
                      </c:pt>
                      <c:pt idx="12353">
                        <c:v>69716.914627075195</c:v>
                      </c:pt>
                      <c:pt idx="12354">
                        <c:v>69688.191436767564</c:v>
                      </c:pt>
                      <c:pt idx="12355">
                        <c:v>69690.114532470703</c:v>
                      </c:pt>
                      <c:pt idx="12356">
                        <c:v>69644.434967041016</c:v>
                      </c:pt>
                      <c:pt idx="12357">
                        <c:v>69592.588714599595</c:v>
                      </c:pt>
                      <c:pt idx="12358">
                        <c:v>70550.418411254868</c:v>
                      </c:pt>
                      <c:pt idx="12359">
                        <c:v>70546.572219848618</c:v>
                      </c:pt>
                      <c:pt idx="12360">
                        <c:v>65558.193435668945</c:v>
                      </c:pt>
                      <c:pt idx="12361">
                        <c:v>64548.792526245117</c:v>
                      </c:pt>
                      <c:pt idx="12362">
                        <c:v>64680.681259155273</c:v>
                      </c:pt>
                      <c:pt idx="12363">
                        <c:v>58801.099960327148</c:v>
                      </c:pt>
                      <c:pt idx="12364">
                        <c:v>58801.099960327148</c:v>
                      </c:pt>
                      <c:pt idx="12365">
                        <c:v>58801.099960327148</c:v>
                      </c:pt>
                      <c:pt idx="12366">
                        <c:v>58805.099960327148</c:v>
                      </c:pt>
                      <c:pt idx="12367">
                        <c:v>58814.099899291992</c:v>
                      </c:pt>
                      <c:pt idx="12368">
                        <c:v>58814.099960327148</c:v>
                      </c:pt>
                      <c:pt idx="12369">
                        <c:v>59737.701522827148</c:v>
                      </c:pt>
                      <c:pt idx="12370">
                        <c:v>59700.102035522461</c:v>
                      </c:pt>
                      <c:pt idx="12371">
                        <c:v>59930.999557495117</c:v>
                      </c:pt>
                      <c:pt idx="12372">
                        <c:v>62447.788619995117</c:v>
                      </c:pt>
                      <c:pt idx="12373">
                        <c:v>62447.788558959961</c:v>
                      </c:pt>
                      <c:pt idx="12374">
                        <c:v>66912.982772827148</c:v>
                      </c:pt>
                      <c:pt idx="12375">
                        <c:v>66911.059799194336</c:v>
                      </c:pt>
                      <c:pt idx="12376">
                        <c:v>67491.12109375</c:v>
                      </c:pt>
                      <c:pt idx="12377">
                        <c:v>69689.145782470703</c:v>
                      </c:pt>
                      <c:pt idx="12378">
                        <c:v>69538.939651489258</c:v>
                      </c:pt>
                      <c:pt idx="12379">
                        <c:v>67344.487380981445</c:v>
                      </c:pt>
                      <c:pt idx="12380">
                        <c:v>67267.587234497056</c:v>
                      </c:pt>
                      <c:pt idx="12381">
                        <c:v>66823.687332153306</c:v>
                      </c:pt>
                      <c:pt idx="12382">
                        <c:v>66823.687393188462</c:v>
                      </c:pt>
                      <c:pt idx="12383">
                        <c:v>67423.991409301729</c:v>
                      </c:pt>
                      <c:pt idx="12384">
                        <c:v>67427.991409301729</c:v>
                      </c:pt>
                      <c:pt idx="12385">
                        <c:v>66294.473373413086</c:v>
                      </c:pt>
                      <c:pt idx="12386">
                        <c:v>66292.550277709961</c:v>
                      </c:pt>
                      <c:pt idx="12387">
                        <c:v>71247.022445678711</c:v>
                      </c:pt>
                      <c:pt idx="12388">
                        <c:v>71247.022445678711</c:v>
                      </c:pt>
                      <c:pt idx="12389">
                        <c:v>71247.022445678711</c:v>
                      </c:pt>
                      <c:pt idx="12390">
                        <c:v>71235.435928344727</c:v>
                      </c:pt>
                      <c:pt idx="12391">
                        <c:v>69015.151641845703</c:v>
                      </c:pt>
                      <c:pt idx="12392">
                        <c:v>69015.151702880859</c:v>
                      </c:pt>
                      <c:pt idx="12393">
                        <c:v>69954.928741455064</c:v>
                      </c:pt>
                      <c:pt idx="12394">
                        <c:v>69372.547439575195</c:v>
                      </c:pt>
                      <c:pt idx="12395">
                        <c:v>69376.598220825195</c:v>
                      </c:pt>
                      <c:pt idx="12396">
                        <c:v>69426.598342895508</c:v>
                      </c:pt>
                      <c:pt idx="12397">
                        <c:v>69705.934448242188</c:v>
                      </c:pt>
                      <c:pt idx="12398">
                        <c:v>69692.011352539048</c:v>
                      </c:pt>
                      <c:pt idx="12399">
                        <c:v>71980.591384887695</c:v>
                      </c:pt>
                      <c:pt idx="12400">
                        <c:v>71978.532791137695</c:v>
                      </c:pt>
                      <c:pt idx="12401">
                        <c:v>72277.532791137695</c:v>
                      </c:pt>
                      <c:pt idx="12402">
                        <c:v>72389.591506958008</c:v>
                      </c:pt>
                      <c:pt idx="12403">
                        <c:v>72389.591506958008</c:v>
                      </c:pt>
                      <c:pt idx="12404">
                        <c:v>72448.472000122056</c:v>
                      </c:pt>
                      <c:pt idx="12405">
                        <c:v>72453.625808715806</c:v>
                      </c:pt>
                      <c:pt idx="12406">
                        <c:v>60080.290634155273</c:v>
                      </c:pt>
                      <c:pt idx="12407">
                        <c:v>60988.290573120117</c:v>
                      </c:pt>
                      <c:pt idx="12408">
                        <c:v>70068.329010009766</c:v>
                      </c:pt>
                      <c:pt idx="12409">
                        <c:v>70617.587295532227</c:v>
                      </c:pt>
                      <c:pt idx="12410">
                        <c:v>71043.459655761719</c:v>
                      </c:pt>
                      <c:pt idx="12411">
                        <c:v>71041.53662109375</c:v>
                      </c:pt>
                      <c:pt idx="12412">
                        <c:v>71391.084365844727</c:v>
                      </c:pt>
                      <c:pt idx="12413">
                        <c:v>71249.936050415039</c:v>
                      </c:pt>
                      <c:pt idx="12414">
                        <c:v>71249.936050415039</c:v>
                      </c:pt>
                      <c:pt idx="12415">
                        <c:v>70277.635269165039</c:v>
                      </c:pt>
                      <c:pt idx="12416">
                        <c:v>70277.635269165039</c:v>
                      </c:pt>
                      <c:pt idx="12417">
                        <c:v>70691.909805297852</c:v>
                      </c:pt>
                      <c:pt idx="12418">
                        <c:v>70745.218826293945</c:v>
                      </c:pt>
                      <c:pt idx="12419">
                        <c:v>70740.901565551758</c:v>
                      </c:pt>
                      <c:pt idx="12420">
                        <c:v>60959.362899780273</c:v>
                      </c:pt>
                      <c:pt idx="12421">
                        <c:v>60959.362899780273</c:v>
                      </c:pt>
                      <c:pt idx="12422">
                        <c:v>67748.707565307617</c:v>
                      </c:pt>
                      <c:pt idx="12423">
                        <c:v>66232.588859558105</c:v>
                      </c:pt>
                      <c:pt idx="12424">
                        <c:v>69906.448989868164</c:v>
                      </c:pt>
                      <c:pt idx="12425">
                        <c:v>69850.025177001953</c:v>
                      </c:pt>
                      <c:pt idx="12426">
                        <c:v>69737.129791259766</c:v>
                      </c:pt>
                      <c:pt idx="12427">
                        <c:v>69632.128082275391</c:v>
                      </c:pt>
                      <c:pt idx="12428">
                        <c:v>69010.651214599595</c:v>
                      </c:pt>
                      <c:pt idx="12429">
                        <c:v>67310.519882202148</c:v>
                      </c:pt>
                      <c:pt idx="12430">
                        <c:v>65844.124618530259</c:v>
                      </c:pt>
                      <c:pt idx="12431">
                        <c:v>65895.047386169419</c:v>
                      </c:pt>
                      <c:pt idx="12432">
                        <c:v>65812.442359924316</c:v>
                      </c:pt>
                      <c:pt idx="12433">
                        <c:v>68435.120681762695</c:v>
                      </c:pt>
                      <c:pt idx="12434">
                        <c:v>68440.614089965806</c:v>
                      </c:pt>
                      <c:pt idx="12435">
                        <c:v>68822.765701293945</c:v>
                      </c:pt>
                      <c:pt idx="12436">
                        <c:v>70238.969070434556</c:v>
                      </c:pt>
                      <c:pt idx="12437">
                        <c:v>69031.804763793945</c:v>
                      </c:pt>
                      <c:pt idx="12438">
                        <c:v>69386.848663330064</c:v>
                      </c:pt>
                      <c:pt idx="12439">
                        <c:v>70590.184158325195</c:v>
                      </c:pt>
                      <c:pt idx="12440">
                        <c:v>70640.184280395508</c:v>
                      </c:pt>
                      <c:pt idx="12441">
                        <c:v>69294.553100585938</c:v>
                      </c:pt>
                      <c:pt idx="12442">
                        <c:v>69292.630004882798</c:v>
                      </c:pt>
                      <c:pt idx="12443">
                        <c:v>70094.277908325195</c:v>
                      </c:pt>
                      <c:pt idx="12444">
                        <c:v>70094.277908325195</c:v>
                      </c:pt>
                      <c:pt idx="12445">
                        <c:v>70238.203811645508</c:v>
                      </c:pt>
                      <c:pt idx="12446">
                        <c:v>70115.203811645508</c:v>
                      </c:pt>
                      <c:pt idx="12447">
                        <c:v>69260.203323364258</c:v>
                      </c:pt>
                      <c:pt idx="12448">
                        <c:v>69105.203201293945</c:v>
                      </c:pt>
                      <c:pt idx="12449">
                        <c:v>69105.203323364258</c:v>
                      </c:pt>
                      <c:pt idx="12450">
                        <c:v>69468.985061645508</c:v>
                      </c:pt>
                      <c:pt idx="12451">
                        <c:v>69522.831375122056</c:v>
                      </c:pt>
                      <c:pt idx="12452">
                        <c:v>69330.984939575195</c:v>
                      </c:pt>
                      <c:pt idx="12453">
                        <c:v>57979.11442565918</c:v>
                      </c:pt>
                      <c:pt idx="12454">
                        <c:v>64870.060897827148</c:v>
                      </c:pt>
                      <c:pt idx="12455">
                        <c:v>64870.060897827148</c:v>
                      </c:pt>
                      <c:pt idx="12456">
                        <c:v>64870.976913452148</c:v>
                      </c:pt>
                      <c:pt idx="12457">
                        <c:v>64870.976913452148</c:v>
                      </c:pt>
                      <c:pt idx="12458">
                        <c:v>65178.476913452148</c:v>
                      </c:pt>
                      <c:pt idx="12459">
                        <c:v>64046.476913452148</c:v>
                      </c:pt>
                      <c:pt idx="12460">
                        <c:v>64046.890975952148</c:v>
                      </c:pt>
                      <c:pt idx="12461">
                        <c:v>64413.866561889648</c:v>
                      </c:pt>
                      <c:pt idx="12462">
                        <c:v>64399.710311889648</c:v>
                      </c:pt>
                      <c:pt idx="12463">
                        <c:v>65184.710311889648</c:v>
                      </c:pt>
                      <c:pt idx="12464">
                        <c:v>65184.710311889648</c:v>
                      </c:pt>
                      <c:pt idx="12465">
                        <c:v>65184.710311889648</c:v>
                      </c:pt>
                      <c:pt idx="12466">
                        <c:v>65307.711288452148</c:v>
                      </c:pt>
                      <c:pt idx="12467">
                        <c:v>69969.659233093262</c:v>
                      </c:pt>
                      <c:pt idx="12468">
                        <c:v>66834.39680480957</c:v>
                      </c:pt>
                      <c:pt idx="12469">
                        <c:v>66834.39680480957</c:v>
                      </c:pt>
                      <c:pt idx="12470">
                        <c:v>67369.33869934082</c:v>
                      </c:pt>
                      <c:pt idx="12471">
                        <c:v>67369.33869934082</c:v>
                      </c:pt>
                      <c:pt idx="12472">
                        <c:v>66998.33869934082</c:v>
                      </c:pt>
                      <c:pt idx="12473">
                        <c:v>66868.78791809082</c:v>
                      </c:pt>
                      <c:pt idx="12474">
                        <c:v>67047.690872192383</c:v>
                      </c:pt>
                      <c:pt idx="12475">
                        <c:v>67170.690872192383</c:v>
                      </c:pt>
                      <c:pt idx="12476">
                        <c:v>68946.15608215332</c:v>
                      </c:pt>
                      <c:pt idx="12477">
                        <c:v>69444.15608215332</c:v>
                      </c:pt>
                      <c:pt idx="12478">
                        <c:v>69444.15608215332</c:v>
                      </c:pt>
                      <c:pt idx="12479">
                        <c:v>68804.408737182617</c:v>
                      </c:pt>
                      <c:pt idx="12480">
                        <c:v>66542.392105102539</c:v>
                      </c:pt>
                      <c:pt idx="12481">
                        <c:v>66542.392166137695</c:v>
                      </c:pt>
                      <c:pt idx="12482">
                        <c:v>66592.392288208008</c:v>
                      </c:pt>
                      <c:pt idx="12483">
                        <c:v>65014.076889038079</c:v>
                      </c:pt>
                      <c:pt idx="12484">
                        <c:v>68267.496078491211</c:v>
                      </c:pt>
                      <c:pt idx="12485">
                        <c:v>69417.941879272461</c:v>
                      </c:pt>
                      <c:pt idx="12486">
                        <c:v>69119.302719116211</c:v>
                      </c:pt>
                      <c:pt idx="12487">
                        <c:v>69119.302719116211</c:v>
                      </c:pt>
                      <c:pt idx="12488">
                        <c:v>69656.302719116211</c:v>
                      </c:pt>
                      <c:pt idx="12489">
                        <c:v>68301.764724731445</c:v>
                      </c:pt>
                      <c:pt idx="12490">
                        <c:v>68693.565505981445</c:v>
                      </c:pt>
                      <c:pt idx="12491">
                        <c:v>68326.274978637695</c:v>
                      </c:pt>
                      <c:pt idx="12492">
                        <c:v>64448.992202758782</c:v>
                      </c:pt>
                      <c:pt idx="12493">
                        <c:v>64448.992263793938</c:v>
                      </c:pt>
                      <c:pt idx="12494">
                        <c:v>67487.558807373047</c:v>
                      </c:pt>
                      <c:pt idx="12495">
                        <c:v>66964.095001220703</c:v>
                      </c:pt>
                      <c:pt idx="12496">
                        <c:v>66593.095062255859</c:v>
                      </c:pt>
                      <c:pt idx="12497">
                        <c:v>66038.093048095703</c:v>
                      </c:pt>
                      <c:pt idx="12498">
                        <c:v>69168.480667114243</c:v>
                      </c:pt>
                      <c:pt idx="12499">
                        <c:v>69991.705184936509</c:v>
                      </c:pt>
                      <c:pt idx="12500">
                        <c:v>70089.381698608398</c:v>
                      </c:pt>
                      <c:pt idx="12501">
                        <c:v>67037.13215637207</c:v>
                      </c:pt>
                      <c:pt idx="12502">
                        <c:v>67619.46809387207</c:v>
                      </c:pt>
                      <c:pt idx="12503">
                        <c:v>67361.042556762681</c:v>
                      </c:pt>
                      <c:pt idx="12504">
                        <c:v>67970.922927856431</c:v>
                      </c:pt>
                      <c:pt idx="12505">
                        <c:v>70196.979324340806</c:v>
                      </c:pt>
                      <c:pt idx="12506">
                        <c:v>70199.053543090806</c:v>
                      </c:pt>
                      <c:pt idx="12507">
                        <c:v>70203.296707153306</c:v>
                      </c:pt>
                      <c:pt idx="12508">
                        <c:v>70201.373367309556</c:v>
                      </c:pt>
                      <c:pt idx="12509">
                        <c:v>70201.786697387695</c:v>
                      </c:pt>
                      <c:pt idx="12510">
                        <c:v>70796.040603637695</c:v>
                      </c:pt>
                      <c:pt idx="12511">
                        <c:v>70681.240844726548</c:v>
                      </c:pt>
                      <c:pt idx="12512">
                        <c:v>69766.945144653306</c:v>
                      </c:pt>
                      <c:pt idx="12513">
                        <c:v>69130.798904418945</c:v>
                      </c:pt>
                      <c:pt idx="12514">
                        <c:v>68427.899002075195</c:v>
                      </c:pt>
                      <c:pt idx="12515">
                        <c:v>69045.085037231445</c:v>
                      </c:pt>
                      <c:pt idx="12516">
                        <c:v>68972.185134887695</c:v>
                      </c:pt>
                      <c:pt idx="12517">
                        <c:v>68772.285232543945</c:v>
                      </c:pt>
                      <c:pt idx="12518">
                        <c:v>68444.385330200195</c:v>
                      </c:pt>
                      <c:pt idx="12519">
                        <c:v>69562.052139282227</c:v>
                      </c:pt>
                      <c:pt idx="12520">
                        <c:v>69562.052139282227</c:v>
                      </c:pt>
                      <c:pt idx="12521">
                        <c:v>69628.202041625977</c:v>
                      </c:pt>
                      <c:pt idx="12522">
                        <c:v>67253.61750793457</c:v>
                      </c:pt>
                      <c:pt idx="12523">
                        <c:v>67253.61750793457</c:v>
                      </c:pt>
                      <c:pt idx="12524">
                        <c:v>67062.61750793457</c:v>
                      </c:pt>
                      <c:pt idx="12525">
                        <c:v>66453.217361450195</c:v>
                      </c:pt>
                      <c:pt idx="12526">
                        <c:v>66455.928298950195</c:v>
                      </c:pt>
                      <c:pt idx="12527">
                        <c:v>62023.022933959961</c:v>
                      </c:pt>
                      <c:pt idx="12528">
                        <c:v>71459.336502075195</c:v>
                      </c:pt>
                      <c:pt idx="12529">
                        <c:v>71191.336502075195</c:v>
                      </c:pt>
                      <c:pt idx="12530">
                        <c:v>72873.558181762695</c:v>
                      </c:pt>
                      <c:pt idx="12531">
                        <c:v>72951.135574340806</c:v>
                      </c:pt>
                      <c:pt idx="12532">
                        <c:v>72953.058181762695</c:v>
                      </c:pt>
                      <c:pt idx="12533">
                        <c:v>72951.134841918945</c:v>
                      </c:pt>
                      <c:pt idx="12534">
                        <c:v>73777.651931762695</c:v>
                      </c:pt>
                      <c:pt idx="12535">
                        <c:v>73777.651687622056</c:v>
                      </c:pt>
                      <c:pt idx="12536">
                        <c:v>73236.249099731445</c:v>
                      </c:pt>
                      <c:pt idx="12537">
                        <c:v>65185.195999145501</c:v>
                      </c:pt>
                      <c:pt idx="12538">
                        <c:v>55877.168319702148</c:v>
                      </c:pt>
                      <c:pt idx="12539">
                        <c:v>55877.168319702148</c:v>
                      </c:pt>
                      <c:pt idx="12540">
                        <c:v>56666.569808959961</c:v>
                      </c:pt>
                      <c:pt idx="12541">
                        <c:v>56666.569808959961</c:v>
                      </c:pt>
                      <c:pt idx="12542">
                        <c:v>68234.685623168945</c:v>
                      </c:pt>
                      <c:pt idx="12543">
                        <c:v>67735.665481567368</c:v>
                      </c:pt>
                      <c:pt idx="12544">
                        <c:v>68241.98486328125</c:v>
                      </c:pt>
                      <c:pt idx="12545">
                        <c:v>68250.984985351548</c:v>
                      </c:pt>
                      <c:pt idx="12546">
                        <c:v>68469.065505981445</c:v>
                      </c:pt>
                      <c:pt idx="12547">
                        <c:v>68528.865493774414</c:v>
                      </c:pt>
                      <c:pt idx="12548">
                        <c:v>68526.942398071275</c:v>
                      </c:pt>
                      <c:pt idx="12549">
                        <c:v>68526.942398071275</c:v>
                      </c:pt>
                      <c:pt idx="12550">
                        <c:v>69468.222854614258</c:v>
                      </c:pt>
                      <c:pt idx="12551">
                        <c:v>69468.222854614258</c:v>
                      </c:pt>
                      <c:pt idx="12552">
                        <c:v>69507.722976684556</c:v>
                      </c:pt>
                      <c:pt idx="12553">
                        <c:v>69505.799758911118</c:v>
                      </c:pt>
                      <c:pt idx="12554">
                        <c:v>69905.399368286118</c:v>
                      </c:pt>
                      <c:pt idx="12555">
                        <c:v>69779.499893188477</c:v>
                      </c:pt>
                      <c:pt idx="12556">
                        <c:v>69785.422988891587</c:v>
                      </c:pt>
                      <c:pt idx="12557">
                        <c:v>70326.424148559556</c:v>
                      </c:pt>
                      <c:pt idx="12558">
                        <c:v>69569.598220825195</c:v>
                      </c:pt>
                      <c:pt idx="12559">
                        <c:v>66107.994216918945</c:v>
                      </c:pt>
                      <c:pt idx="12560">
                        <c:v>65808.994216918945</c:v>
                      </c:pt>
                      <c:pt idx="12561">
                        <c:v>65804.794219970703</c:v>
                      </c:pt>
                      <c:pt idx="12562">
                        <c:v>65804.794219970703</c:v>
                      </c:pt>
                      <c:pt idx="12563">
                        <c:v>65804.794219970703</c:v>
                      </c:pt>
                      <c:pt idx="12564">
                        <c:v>67340.706008911133</c:v>
                      </c:pt>
                      <c:pt idx="12565">
                        <c:v>68847.900787353516</c:v>
                      </c:pt>
                      <c:pt idx="12566">
                        <c:v>58669.084415435791</c:v>
                      </c:pt>
                      <c:pt idx="12567">
                        <c:v>58669.678226470947</c:v>
                      </c:pt>
                      <c:pt idx="12568">
                        <c:v>58669.678104400635</c:v>
                      </c:pt>
                      <c:pt idx="12569">
                        <c:v>58669.678165435791</c:v>
                      </c:pt>
                      <c:pt idx="12570">
                        <c:v>58669.678165435791</c:v>
                      </c:pt>
                      <c:pt idx="12571">
                        <c:v>68759.504440307617</c:v>
                      </c:pt>
                      <c:pt idx="12572">
                        <c:v>68759.504379272461</c:v>
                      </c:pt>
                      <c:pt idx="12573">
                        <c:v>69084.228836059556</c:v>
                      </c:pt>
                      <c:pt idx="12574">
                        <c:v>69084.228836059556</c:v>
                      </c:pt>
                      <c:pt idx="12575">
                        <c:v>68706.100173950195</c:v>
                      </c:pt>
                      <c:pt idx="12576">
                        <c:v>69545.10139465332</c:v>
                      </c:pt>
                      <c:pt idx="12577">
                        <c:v>69394.101150512695</c:v>
                      </c:pt>
                      <c:pt idx="12578">
                        <c:v>69170.899978637695</c:v>
                      </c:pt>
                      <c:pt idx="12579">
                        <c:v>70039.124588012695</c:v>
                      </c:pt>
                      <c:pt idx="12580">
                        <c:v>69058.04768371582</c:v>
                      </c:pt>
                      <c:pt idx="12581">
                        <c:v>69749.54768371582</c:v>
                      </c:pt>
                      <c:pt idx="12582">
                        <c:v>69758.970779418945</c:v>
                      </c:pt>
                      <c:pt idx="12583">
                        <c:v>69778.670852661118</c:v>
                      </c:pt>
                      <c:pt idx="12584">
                        <c:v>70252.949172973618</c:v>
                      </c:pt>
                      <c:pt idx="12585">
                        <c:v>68994.565017700195</c:v>
                      </c:pt>
                      <c:pt idx="12586">
                        <c:v>69698.222244262695</c:v>
                      </c:pt>
                      <c:pt idx="12587">
                        <c:v>64809.889450073242</c:v>
                      </c:pt>
                      <c:pt idx="12588">
                        <c:v>69180.476272583008</c:v>
                      </c:pt>
                      <c:pt idx="12589">
                        <c:v>68577.252578735352</c:v>
                      </c:pt>
                      <c:pt idx="12590">
                        <c:v>68229.687286376953</c:v>
                      </c:pt>
                      <c:pt idx="12591">
                        <c:v>68947.111724853516</c:v>
                      </c:pt>
                      <c:pt idx="12592">
                        <c:v>68949.034698486314</c:v>
                      </c:pt>
                      <c:pt idx="12593">
                        <c:v>68952.210479736314</c:v>
                      </c:pt>
                      <c:pt idx="12594">
                        <c:v>68701.210479736314</c:v>
                      </c:pt>
                      <c:pt idx="12595">
                        <c:v>68698.157791137695</c:v>
                      </c:pt>
                      <c:pt idx="12596">
                        <c:v>71798.312820434556</c:v>
                      </c:pt>
                      <c:pt idx="12597">
                        <c:v>71800.235916137695</c:v>
                      </c:pt>
                      <c:pt idx="12598">
                        <c:v>71264.235916137695</c:v>
                      </c:pt>
                      <c:pt idx="12599">
                        <c:v>70963.159133911118</c:v>
                      </c:pt>
                      <c:pt idx="12600">
                        <c:v>69963.669403076172</c:v>
                      </c:pt>
                      <c:pt idx="12601">
                        <c:v>70414.015838623032</c:v>
                      </c:pt>
                      <c:pt idx="12602">
                        <c:v>71303.593963623032</c:v>
                      </c:pt>
                      <c:pt idx="12603">
                        <c:v>58874.385116577148</c:v>
                      </c:pt>
                      <c:pt idx="12604">
                        <c:v>64922.523788452148</c:v>
                      </c:pt>
                      <c:pt idx="12605">
                        <c:v>64922.523788452148</c:v>
                      </c:pt>
                      <c:pt idx="12606">
                        <c:v>64923.149765014648</c:v>
                      </c:pt>
                      <c:pt idx="12607">
                        <c:v>64516.513046264648</c:v>
                      </c:pt>
                      <c:pt idx="12608">
                        <c:v>65476.817733764648</c:v>
                      </c:pt>
                      <c:pt idx="12609">
                        <c:v>65308.435119628906</c:v>
                      </c:pt>
                      <c:pt idx="12610">
                        <c:v>65306.118713378906</c:v>
                      </c:pt>
                      <c:pt idx="12611">
                        <c:v>65308.192932128906</c:v>
                      </c:pt>
                      <c:pt idx="12612">
                        <c:v>64937.192932128906</c:v>
                      </c:pt>
                      <c:pt idx="12613">
                        <c:v>64937.192932128906</c:v>
                      </c:pt>
                      <c:pt idx="12614">
                        <c:v>64093.635116577148</c:v>
                      </c:pt>
                      <c:pt idx="12615">
                        <c:v>63805.633163452148</c:v>
                      </c:pt>
                      <c:pt idx="12616">
                        <c:v>63805.633163452148</c:v>
                      </c:pt>
                      <c:pt idx="12617">
                        <c:v>70020.099235534668</c:v>
                      </c:pt>
                      <c:pt idx="12618">
                        <c:v>69065.960891723618</c:v>
                      </c:pt>
                      <c:pt idx="12619">
                        <c:v>69008.268508911133</c:v>
                      </c:pt>
                      <c:pt idx="12620">
                        <c:v>69358.983963012695</c:v>
                      </c:pt>
                      <c:pt idx="12621">
                        <c:v>68536.60969543457</c:v>
                      </c:pt>
                      <c:pt idx="12622">
                        <c:v>68536.60969543457</c:v>
                      </c:pt>
                      <c:pt idx="12623">
                        <c:v>68536.60969543457</c:v>
                      </c:pt>
                      <c:pt idx="12624">
                        <c:v>66736.79621887207</c:v>
                      </c:pt>
                      <c:pt idx="12625">
                        <c:v>66736.79621887207</c:v>
                      </c:pt>
                      <c:pt idx="12626">
                        <c:v>66736.79621887207</c:v>
                      </c:pt>
                      <c:pt idx="12627">
                        <c:v>66736.79621887207</c:v>
                      </c:pt>
                      <c:pt idx="12628">
                        <c:v>59846.372543334961</c:v>
                      </c:pt>
                      <c:pt idx="12629">
                        <c:v>59475.372543334961</c:v>
                      </c:pt>
                      <c:pt idx="12630">
                        <c:v>66450.443893432617</c:v>
                      </c:pt>
                      <c:pt idx="12631">
                        <c:v>66824.325241088867</c:v>
                      </c:pt>
                      <c:pt idx="12632">
                        <c:v>65894.082931518555</c:v>
                      </c:pt>
                      <c:pt idx="12633">
                        <c:v>66028.862625122056</c:v>
                      </c:pt>
                      <c:pt idx="12634">
                        <c:v>65213.344558715806</c:v>
                      </c:pt>
                      <c:pt idx="12635">
                        <c:v>64308.825271606438</c:v>
                      </c:pt>
                      <c:pt idx="12636">
                        <c:v>63505.326004028306</c:v>
                      </c:pt>
                      <c:pt idx="12637">
                        <c:v>63441.826126098618</c:v>
                      </c:pt>
                      <c:pt idx="12638">
                        <c:v>64495.326980590806</c:v>
                      </c:pt>
                      <c:pt idx="12639">
                        <c:v>64296.126785278306</c:v>
                      </c:pt>
                      <c:pt idx="12640">
                        <c:v>64020.326980590806</c:v>
                      </c:pt>
                      <c:pt idx="12641">
                        <c:v>63646.586624145501</c:v>
                      </c:pt>
                      <c:pt idx="12642">
                        <c:v>64630.285949707024</c:v>
                      </c:pt>
                      <c:pt idx="12643">
                        <c:v>56559.617004394531</c:v>
                      </c:pt>
                      <c:pt idx="12644">
                        <c:v>56876.718505859375</c:v>
                      </c:pt>
                      <c:pt idx="12645">
                        <c:v>56876.718566894531</c:v>
                      </c:pt>
                      <c:pt idx="12646">
                        <c:v>56876.718566894531</c:v>
                      </c:pt>
                      <c:pt idx="12647">
                        <c:v>57002.218566894531</c:v>
                      </c:pt>
                      <c:pt idx="12648">
                        <c:v>69427.571121215806</c:v>
                      </c:pt>
                      <c:pt idx="12649">
                        <c:v>69662.994461059556</c:v>
                      </c:pt>
                      <c:pt idx="12650">
                        <c:v>69938.195388793945</c:v>
                      </c:pt>
                      <c:pt idx="12651">
                        <c:v>69737.594314575195</c:v>
                      </c:pt>
                      <c:pt idx="12652">
                        <c:v>69431.594558715806</c:v>
                      </c:pt>
                      <c:pt idx="12653">
                        <c:v>69335.994216918945</c:v>
                      </c:pt>
                      <c:pt idx="12654">
                        <c:v>69289.918289184556</c:v>
                      </c:pt>
                      <c:pt idx="12655">
                        <c:v>69289.917556762695</c:v>
                      </c:pt>
                      <c:pt idx="12656">
                        <c:v>69769.763748168945</c:v>
                      </c:pt>
                      <c:pt idx="12657">
                        <c:v>69203.253005981445</c:v>
                      </c:pt>
                      <c:pt idx="12658">
                        <c:v>69105.576004028306</c:v>
                      </c:pt>
                      <c:pt idx="12659">
                        <c:v>69163.176101684556</c:v>
                      </c:pt>
                      <c:pt idx="12660">
                        <c:v>68829.673904418945</c:v>
                      </c:pt>
                      <c:pt idx="12661">
                        <c:v>68966.197586059556</c:v>
                      </c:pt>
                      <c:pt idx="12662">
                        <c:v>68713.961013793945</c:v>
                      </c:pt>
                      <c:pt idx="12663">
                        <c:v>70681.793067932129</c:v>
                      </c:pt>
                      <c:pt idx="12664">
                        <c:v>70679.869972228989</c:v>
                      </c:pt>
                      <c:pt idx="12665">
                        <c:v>71086.88542175293</c:v>
                      </c:pt>
                      <c:pt idx="12666">
                        <c:v>64610.402877807617</c:v>
                      </c:pt>
                      <c:pt idx="12667">
                        <c:v>64203.770004272461</c:v>
                      </c:pt>
                      <c:pt idx="12668">
                        <c:v>65155.928817749023</c:v>
                      </c:pt>
                      <c:pt idx="12669">
                        <c:v>65155.104598999023</c:v>
                      </c:pt>
                      <c:pt idx="12670">
                        <c:v>67471.455551147461</c:v>
                      </c:pt>
                      <c:pt idx="12671">
                        <c:v>67233.455551147461</c:v>
                      </c:pt>
                      <c:pt idx="12672">
                        <c:v>67233.455551147461</c:v>
                      </c:pt>
                      <c:pt idx="12673">
                        <c:v>67233.455551147461</c:v>
                      </c:pt>
                      <c:pt idx="12674">
                        <c:v>67110.455551147461</c:v>
                      </c:pt>
                      <c:pt idx="12675">
                        <c:v>68187.656814575195</c:v>
                      </c:pt>
                      <c:pt idx="12676">
                        <c:v>68310.656814575195</c:v>
                      </c:pt>
                      <c:pt idx="12677">
                        <c:v>68172.839431762695</c:v>
                      </c:pt>
                      <c:pt idx="12678">
                        <c:v>69223.060028076172</c:v>
                      </c:pt>
                      <c:pt idx="12679">
                        <c:v>67734.036514282227</c:v>
                      </c:pt>
                      <c:pt idx="12680">
                        <c:v>68590.960586547852</c:v>
                      </c:pt>
                      <c:pt idx="12681">
                        <c:v>68797.757705688477</c:v>
                      </c:pt>
                      <c:pt idx="12682">
                        <c:v>67881.954971313477</c:v>
                      </c:pt>
                      <c:pt idx="12683">
                        <c:v>67885.800918579102</c:v>
                      </c:pt>
                      <c:pt idx="12684">
                        <c:v>68806.280792236328</c:v>
                      </c:pt>
                      <c:pt idx="12685">
                        <c:v>67938.896514892578</c:v>
                      </c:pt>
                      <c:pt idx="12686">
                        <c:v>66550.516876220703</c:v>
                      </c:pt>
                      <c:pt idx="12687">
                        <c:v>66917.517852783203</c:v>
                      </c:pt>
                      <c:pt idx="12688">
                        <c:v>66884.553741455078</c:v>
                      </c:pt>
                      <c:pt idx="12689">
                        <c:v>66422.246063232422</c:v>
                      </c:pt>
                      <c:pt idx="12690">
                        <c:v>66416.477020263672</c:v>
                      </c:pt>
                      <c:pt idx="12691">
                        <c:v>66706.220916748032</c:v>
                      </c:pt>
                      <c:pt idx="12692">
                        <c:v>66243.353240966782</c:v>
                      </c:pt>
                      <c:pt idx="12693">
                        <c:v>66124.946258544922</c:v>
                      </c:pt>
                      <c:pt idx="12694">
                        <c:v>66373.623260498047</c:v>
                      </c:pt>
                      <c:pt idx="12695">
                        <c:v>69146.742019653306</c:v>
                      </c:pt>
                      <c:pt idx="12696">
                        <c:v>68526.364089965806</c:v>
                      </c:pt>
                      <c:pt idx="12697">
                        <c:v>68530.210037231445</c:v>
                      </c:pt>
                      <c:pt idx="12698">
                        <c:v>67206.313064575195</c:v>
                      </c:pt>
                      <c:pt idx="12699">
                        <c:v>67161.159011840806</c:v>
                      </c:pt>
                      <c:pt idx="12700">
                        <c:v>66742.732391357422</c:v>
                      </c:pt>
                      <c:pt idx="12701">
                        <c:v>67040.655487060532</c:v>
                      </c:pt>
                      <c:pt idx="12702">
                        <c:v>66994.578582763672</c:v>
                      </c:pt>
                      <c:pt idx="12703">
                        <c:v>66986.578582763672</c:v>
                      </c:pt>
                      <c:pt idx="12704">
                        <c:v>66613.655487060532</c:v>
                      </c:pt>
                      <c:pt idx="12705">
                        <c:v>66183.347625732422</c:v>
                      </c:pt>
                      <c:pt idx="12706">
                        <c:v>67173.578582763672</c:v>
                      </c:pt>
                      <c:pt idx="12707">
                        <c:v>67214.155487060532</c:v>
                      </c:pt>
                      <c:pt idx="12708">
                        <c:v>67732.186004638672</c:v>
                      </c:pt>
                      <c:pt idx="12709">
                        <c:v>66884.474380493164</c:v>
                      </c:pt>
                      <c:pt idx="12710">
                        <c:v>58163.486679077148</c:v>
                      </c:pt>
                      <c:pt idx="12711">
                        <c:v>58167.486679077148</c:v>
                      </c:pt>
                      <c:pt idx="12712">
                        <c:v>58176.486862182617</c:v>
                      </c:pt>
                      <c:pt idx="12713">
                        <c:v>57976.486679077148</c:v>
                      </c:pt>
                      <c:pt idx="12714">
                        <c:v>56674.150863647461</c:v>
                      </c:pt>
                      <c:pt idx="12715">
                        <c:v>56674.150863647461</c:v>
                      </c:pt>
                      <c:pt idx="12716">
                        <c:v>67046.999618530273</c:v>
                      </c:pt>
                      <c:pt idx="12717">
                        <c:v>66973.596237182617</c:v>
                      </c:pt>
                      <c:pt idx="12718">
                        <c:v>66973.596237182617</c:v>
                      </c:pt>
                      <c:pt idx="12719">
                        <c:v>67261.059188842773</c:v>
                      </c:pt>
                      <c:pt idx="12720">
                        <c:v>67247.059127807617</c:v>
                      </c:pt>
                      <c:pt idx="12721">
                        <c:v>66573.828475952148</c:v>
                      </c:pt>
                      <c:pt idx="12722">
                        <c:v>66579.597763061523</c:v>
                      </c:pt>
                      <c:pt idx="12723">
                        <c:v>66202.828414916992</c:v>
                      </c:pt>
                      <c:pt idx="12724">
                        <c:v>57482.813827514648</c:v>
                      </c:pt>
                      <c:pt idx="12725">
                        <c:v>57482.813827514648</c:v>
                      </c:pt>
                      <c:pt idx="12726">
                        <c:v>57482.813827514648</c:v>
                      </c:pt>
                      <c:pt idx="12727">
                        <c:v>57482.813827514648</c:v>
                      </c:pt>
                      <c:pt idx="12728">
                        <c:v>57482.813766479492</c:v>
                      </c:pt>
                      <c:pt idx="12729">
                        <c:v>57482.813888549805</c:v>
                      </c:pt>
                      <c:pt idx="12730">
                        <c:v>57482.813888549805</c:v>
                      </c:pt>
                      <c:pt idx="12731">
                        <c:v>57057.413681030273</c:v>
                      </c:pt>
                      <c:pt idx="12732">
                        <c:v>57449.214401245117</c:v>
                      </c:pt>
                      <c:pt idx="12733">
                        <c:v>65990.608688354492</c:v>
                      </c:pt>
                      <c:pt idx="12734">
                        <c:v>65988.68571472168</c:v>
                      </c:pt>
                      <c:pt idx="12735">
                        <c:v>68185.694473266602</c:v>
                      </c:pt>
                      <c:pt idx="12736">
                        <c:v>68690.687377929688</c:v>
                      </c:pt>
                      <c:pt idx="12737">
                        <c:v>68298.886596679688</c:v>
                      </c:pt>
                      <c:pt idx="12738">
                        <c:v>68695.487380981445</c:v>
                      </c:pt>
                      <c:pt idx="12739">
                        <c:v>67999.158279418945</c:v>
                      </c:pt>
                      <c:pt idx="12740">
                        <c:v>68523.158279418945</c:v>
                      </c:pt>
                      <c:pt idx="12741">
                        <c:v>68129.434707641602</c:v>
                      </c:pt>
                      <c:pt idx="12742">
                        <c:v>67369.83186340332</c:v>
                      </c:pt>
                      <c:pt idx="12743">
                        <c:v>65991.516311645508</c:v>
                      </c:pt>
                      <c:pt idx="12744">
                        <c:v>66686.619827270508</c:v>
                      </c:pt>
                      <c:pt idx="12745">
                        <c:v>66688.542922973633</c:v>
                      </c:pt>
                      <c:pt idx="12746">
                        <c:v>66672.619827270508</c:v>
                      </c:pt>
                      <c:pt idx="12747">
                        <c:v>67321.619827270508</c:v>
                      </c:pt>
                      <c:pt idx="12748">
                        <c:v>67891.542922973633</c:v>
                      </c:pt>
                      <c:pt idx="12749">
                        <c:v>67891.542922973633</c:v>
                      </c:pt>
                      <c:pt idx="12750">
                        <c:v>66517.681045532227</c:v>
                      </c:pt>
                      <c:pt idx="12751">
                        <c:v>66531.405410766602</c:v>
                      </c:pt>
                      <c:pt idx="12752">
                        <c:v>66162.328506469727</c:v>
                      </c:pt>
                      <c:pt idx="12753">
                        <c:v>65550.253982543945</c:v>
                      </c:pt>
                      <c:pt idx="12754">
                        <c:v>68454.197784423828</c:v>
                      </c:pt>
                      <c:pt idx="12755">
                        <c:v>69009.091201782227</c:v>
                      </c:pt>
                      <c:pt idx="12756">
                        <c:v>71402.086624145508</c:v>
                      </c:pt>
                      <c:pt idx="12757">
                        <c:v>70122.555206298814</c:v>
                      </c:pt>
                      <c:pt idx="12758">
                        <c:v>57925.137252807617</c:v>
                      </c:pt>
                      <c:pt idx="12759">
                        <c:v>57925.137191772461</c:v>
                      </c:pt>
                      <c:pt idx="12760">
                        <c:v>57925.137252807617</c:v>
                      </c:pt>
                      <c:pt idx="12761">
                        <c:v>56992.537582397461</c:v>
                      </c:pt>
                      <c:pt idx="12762">
                        <c:v>56992.537643432617</c:v>
                      </c:pt>
                      <c:pt idx="12763">
                        <c:v>56992.537704467773</c:v>
                      </c:pt>
                      <c:pt idx="12764">
                        <c:v>56993.073287963867</c:v>
                      </c:pt>
                      <c:pt idx="12765">
                        <c:v>60740.68083190918</c:v>
                      </c:pt>
                      <c:pt idx="12766">
                        <c:v>60741.09489440918</c:v>
                      </c:pt>
                      <c:pt idx="12767">
                        <c:v>60458.09489440918</c:v>
                      </c:pt>
                      <c:pt idx="12768">
                        <c:v>68822.547409057617</c:v>
                      </c:pt>
                      <c:pt idx="12769">
                        <c:v>68439.079544067368</c:v>
                      </c:pt>
                      <c:pt idx="12770">
                        <c:v>68923.005569458008</c:v>
                      </c:pt>
                      <c:pt idx="12771">
                        <c:v>68926.851638793945</c:v>
                      </c:pt>
                      <c:pt idx="12772">
                        <c:v>70768.180496215806</c:v>
                      </c:pt>
                      <c:pt idx="12773">
                        <c:v>70772.026565551758</c:v>
                      </c:pt>
                      <c:pt idx="12774">
                        <c:v>67131.659255981445</c:v>
                      </c:pt>
                      <c:pt idx="12775">
                        <c:v>66856.617752075195</c:v>
                      </c:pt>
                      <c:pt idx="12776">
                        <c:v>66858.395584106445</c:v>
                      </c:pt>
                      <c:pt idx="12777">
                        <c:v>66649.094940185532</c:v>
                      </c:pt>
                      <c:pt idx="12778">
                        <c:v>66805.987854003906</c:v>
                      </c:pt>
                      <c:pt idx="12779">
                        <c:v>67576.873596191406</c:v>
                      </c:pt>
                      <c:pt idx="12780">
                        <c:v>65333.106307983398</c:v>
                      </c:pt>
                      <c:pt idx="12781">
                        <c:v>64910.18327331543</c:v>
                      </c:pt>
                      <c:pt idx="12782">
                        <c:v>64708.140975952148</c:v>
                      </c:pt>
                      <c:pt idx="12783">
                        <c:v>69082.520362853989</c:v>
                      </c:pt>
                      <c:pt idx="12784">
                        <c:v>66368.658889770508</c:v>
                      </c:pt>
                      <c:pt idx="12785">
                        <c:v>66408.982376098618</c:v>
                      </c:pt>
                      <c:pt idx="12786">
                        <c:v>66433.609085083008</c:v>
                      </c:pt>
                      <c:pt idx="12787">
                        <c:v>66480.109085083008</c:v>
                      </c:pt>
                      <c:pt idx="12788">
                        <c:v>66104.585647583008</c:v>
                      </c:pt>
                      <c:pt idx="12789">
                        <c:v>66299.533279418945</c:v>
                      </c:pt>
                      <c:pt idx="12790">
                        <c:v>66422.534255981445</c:v>
                      </c:pt>
                      <c:pt idx="12791">
                        <c:v>66422.533279418945</c:v>
                      </c:pt>
                      <c:pt idx="12792">
                        <c:v>66376.407791137695</c:v>
                      </c:pt>
                      <c:pt idx="12793">
                        <c:v>66367.407791137695</c:v>
                      </c:pt>
                      <c:pt idx="12794">
                        <c:v>66218.807205200195</c:v>
                      </c:pt>
                      <c:pt idx="12795">
                        <c:v>55489.986328125</c:v>
                      </c:pt>
                      <c:pt idx="12796">
                        <c:v>55240.986267089844</c:v>
                      </c:pt>
                      <c:pt idx="12797">
                        <c:v>55240.986267089844</c:v>
                      </c:pt>
                      <c:pt idx="12798">
                        <c:v>54708.986267089844</c:v>
                      </c:pt>
                      <c:pt idx="12799">
                        <c:v>63863.489379882813</c:v>
                      </c:pt>
                      <c:pt idx="12800">
                        <c:v>64090.566345214844</c:v>
                      </c:pt>
                      <c:pt idx="12801">
                        <c:v>64345.566345214844</c:v>
                      </c:pt>
                      <c:pt idx="12802">
                        <c:v>64345.566345214844</c:v>
                      </c:pt>
                      <c:pt idx="12803">
                        <c:v>64406.238464355469</c:v>
                      </c:pt>
                      <c:pt idx="12804">
                        <c:v>64406.238464355469</c:v>
                      </c:pt>
                      <c:pt idx="12805">
                        <c:v>64142.084655761719</c:v>
                      </c:pt>
                      <c:pt idx="12806">
                        <c:v>64401.084594726563</c:v>
                      </c:pt>
                      <c:pt idx="12807">
                        <c:v>63913.283813476563</c:v>
                      </c:pt>
                      <c:pt idx="12808">
                        <c:v>64005.437561035156</c:v>
                      </c:pt>
                      <c:pt idx="12809">
                        <c:v>64665.238464355469</c:v>
                      </c:pt>
                      <c:pt idx="12810">
                        <c:v>64663.315307617188</c:v>
                      </c:pt>
                      <c:pt idx="12811">
                        <c:v>64029.848190307617</c:v>
                      </c:pt>
                      <c:pt idx="12812">
                        <c:v>64693.209457397461</c:v>
                      </c:pt>
                      <c:pt idx="12813">
                        <c:v>67898.430801391602</c:v>
                      </c:pt>
                      <c:pt idx="12814">
                        <c:v>67191.549758911133</c:v>
                      </c:pt>
                      <c:pt idx="12815">
                        <c:v>67190.775344848633</c:v>
                      </c:pt>
                      <c:pt idx="12816">
                        <c:v>66623.942337036118</c:v>
                      </c:pt>
                      <c:pt idx="12817">
                        <c:v>66623.942337036118</c:v>
                      </c:pt>
                      <c:pt idx="12818">
                        <c:v>66788.086013793945</c:v>
                      </c:pt>
                      <c:pt idx="12819">
                        <c:v>66788.085952758789</c:v>
                      </c:pt>
                      <c:pt idx="12820">
                        <c:v>66788.086013793945</c:v>
                      </c:pt>
                      <c:pt idx="12821">
                        <c:v>66792.08625793457</c:v>
                      </c:pt>
                      <c:pt idx="12822">
                        <c:v>66801.0861968994</c:v>
                      </c:pt>
                      <c:pt idx="12823">
                        <c:v>66073.086013793945</c:v>
                      </c:pt>
                      <c:pt idx="12824">
                        <c:v>66258.461990356445</c:v>
                      </c:pt>
                      <c:pt idx="12825">
                        <c:v>59470.115905761719</c:v>
                      </c:pt>
                      <c:pt idx="12826">
                        <c:v>59470.115905761719</c:v>
                      </c:pt>
                      <c:pt idx="12827">
                        <c:v>59470.115905761719</c:v>
                      </c:pt>
                      <c:pt idx="12828">
                        <c:v>59470.116027832031</c:v>
                      </c:pt>
                      <c:pt idx="12829">
                        <c:v>69372.424636840806</c:v>
                      </c:pt>
                      <c:pt idx="12830">
                        <c:v>69374.347854614258</c:v>
                      </c:pt>
                      <c:pt idx="12831">
                        <c:v>69895.347854614258</c:v>
                      </c:pt>
                      <c:pt idx="12832">
                        <c:v>70555.663284301758</c:v>
                      </c:pt>
                      <c:pt idx="12833">
                        <c:v>70184.663162231445</c:v>
                      </c:pt>
                      <c:pt idx="12834">
                        <c:v>69990.664138793945</c:v>
                      </c:pt>
                      <c:pt idx="12835">
                        <c:v>69992.587234497056</c:v>
                      </c:pt>
                      <c:pt idx="12836">
                        <c:v>70253.987136840806</c:v>
                      </c:pt>
                      <c:pt idx="12837">
                        <c:v>70357.433425903306</c:v>
                      </c:pt>
                      <c:pt idx="12838">
                        <c:v>70165.359939575195</c:v>
                      </c:pt>
                      <c:pt idx="12839">
                        <c:v>70727.636550903306</c:v>
                      </c:pt>
                      <c:pt idx="12840">
                        <c:v>70279.636550903306</c:v>
                      </c:pt>
                      <c:pt idx="12841">
                        <c:v>70279.636550903306</c:v>
                      </c:pt>
                      <c:pt idx="12842">
                        <c:v>70281.559646606445</c:v>
                      </c:pt>
                      <c:pt idx="12843">
                        <c:v>70010.458084106445</c:v>
                      </c:pt>
                      <c:pt idx="12844">
                        <c:v>70900.451248168945</c:v>
                      </c:pt>
                      <c:pt idx="12845">
                        <c:v>70507.465408325195</c:v>
                      </c:pt>
                      <c:pt idx="12846">
                        <c:v>70074.849685668945</c:v>
                      </c:pt>
                      <c:pt idx="12847">
                        <c:v>70465.022537231445</c:v>
                      </c:pt>
                      <c:pt idx="12848">
                        <c:v>70210.022537231445</c:v>
                      </c:pt>
                      <c:pt idx="12849">
                        <c:v>70232.914993286118</c:v>
                      </c:pt>
                      <c:pt idx="12850">
                        <c:v>69999.641921997056</c:v>
                      </c:pt>
                      <c:pt idx="12851">
                        <c:v>70589.642654418945</c:v>
                      </c:pt>
                      <c:pt idx="12852">
                        <c:v>70585.796585083008</c:v>
                      </c:pt>
                      <c:pt idx="12853">
                        <c:v>72017.3994140625</c:v>
                      </c:pt>
                      <c:pt idx="12854">
                        <c:v>67621.46760559082</c:v>
                      </c:pt>
                      <c:pt idx="12855">
                        <c:v>67498.46760559082</c:v>
                      </c:pt>
                      <c:pt idx="12856">
                        <c:v>64327.007186889641</c:v>
                      </c:pt>
                      <c:pt idx="12857">
                        <c:v>63230.808639526367</c:v>
                      </c:pt>
                      <c:pt idx="12858">
                        <c:v>63096.775009155273</c:v>
                      </c:pt>
                      <c:pt idx="12859">
                        <c:v>68592.817947387695</c:v>
                      </c:pt>
                      <c:pt idx="12860">
                        <c:v>68594.741043090806</c:v>
                      </c:pt>
                      <c:pt idx="12861">
                        <c:v>68592.817825317368</c:v>
                      </c:pt>
                      <c:pt idx="12862">
                        <c:v>68590.894851684556</c:v>
                      </c:pt>
                      <c:pt idx="12863">
                        <c:v>68706.202468872056</c:v>
                      </c:pt>
                      <c:pt idx="12864">
                        <c:v>69618.336502075195</c:v>
                      </c:pt>
                      <c:pt idx="12865">
                        <c:v>69330.336502075195</c:v>
                      </c:pt>
                      <c:pt idx="12866">
                        <c:v>68938.535720825195</c:v>
                      </c:pt>
                      <c:pt idx="12867">
                        <c:v>70183.668533325195</c:v>
                      </c:pt>
                      <c:pt idx="12868">
                        <c:v>70471.672439575195</c:v>
                      </c:pt>
                      <c:pt idx="12869">
                        <c:v>70110.939041137695</c:v>
                      </c:pt>
                      <c:pt idx="12870">
                        <c:v>70114.785232543945</c:v>
                      </c:pt>
                      <c:pt idx="12871">
                        <c:v>69887.182571411118</c:v>
                      </c:pt>
                      <c:pt idx="12872">
                        <c:v>69070.258621215806</c:v>
                      </c:pt>
                      <c:pt idx="12873">
                        <c:v>69696.414382934556</c:v>
                      </c:pt>
                      <c:pt idx="12874">
                        <c:v>70388.129104614258</c:v>
                      </c:pt>
                      <c:pt idx="12875">
                        <c:v>70779.929885864258</c:v>
                      </c:pt>
                      <c:pt idx="12876">
                        <c:v>70652.429885864258</c:v>
                      </c:pt>
                      <c:pt idx="12877">
                        <c:v>70652.429885864258</c:v>
                      </c:pt>
                      <c:pt idx="12878">
                        <c:v>70652.429885864258</c:v>
                      </c:pt>
                      <c:pt idx="12879">
                        <c:v>70715.424942016602</c:v>
                      </c:pt>
                      <c:pt idx="12880">
                        <c:v>68327.399002075195</c:v>
                      </c:pt>
                      <c:pt idx="12881">
                        <c:v>68327.399002075195</c:v>
                      </c:pt>
                      <c:pt idx="12882">
                        <c:v>69688.032791137695</c:v>
                      </c:pt>
                      <c:pt idx="12883">
                        <c:v>69949.032791137695</c:v>
                      </c:pt>
                      <c:pt idx="12884">
                        <c:v>59713.749618530273</c:v>
                      </c:pt>
                      <c:pt idx="12885">
                        <c:v>59713.749496459961</c:v>
                      </c:pt>
                      <c:pt idx="12886">
                        <c:v>64262.381332397461</c:v>
                      </c:pt>
                      <c:pt idx="12887">
                        <c:v>67443.069450378418</c:v>
                      </c:pt>
                      <c:pt idx="12888">
                        <c:v>69208.791473388672</c:v>
                      </c:pt>
                      <c:pt idx="12889">
                        <c:v>70009.241775512695</c:v>
                      </c:pt>
                      <c:pt idx="12890">
                        <c:v>70726.133926391587</c:v>
                      </c:pt>
                      <c:pt idx="12891">
                        <c:v>71845.337966918945</c:v>
                      </c:pt>
                      <c:pt idx="12892">
                        <c:v>72095.938064575195</c:v>
                      </c:pt>
                      <c:pt idx="12893">
                        <c:v>71973.862136840806</c:v>
                      </c:pt>
                      <c:pt idx="12894">
                        <c:v>71552.738113403306</c:v>
                      </c:pt>
                      <c:pt idx="12895">
                        <c:v>71142.484207153306</c:v>
                      </c:pt>
                      <c:pt idx="12896">
                        <c:v>70636.919754028306</c:v>
                      </c:pt>
                      <c:pt idx="12897">
                        <c:v>70617.800613403306</c:v>
                      </c:pt>
                      <c:pt idx="12898">
                        <c:v>70320.922927856445</c:v>
                      </c:pt>
                      <c:pt idx="12899">
                        <c:v>70228.476638793945</c:v>
                      </c:pt>
                      <c:pt idx="12900">
                        <c:v>68513.853958129868</c:v>
                      </c:pt>
                      <c:pt idx="12901">
                        <c:v>57098.699264526367</c:v>
                      </c:pt>
                      <c:pt idx="12902">
                        <c:v>57098.699264526367</c:v>
                      </c:pt>
                      <c:pt idx="12903">
                        <c:v>57098.699203491211</c:v>
                      </c:pt>
                      <c:pt idx="12904">
                        <c:v>70871.140701293945</c:v>
                      </c:pt>
                      <c:pt idx="12905">
                        <c:v>70237.140701293945</c:v>
                      </c:pt>
                      <c:pt idx="12906">
                        <c:v>69960.140701293945</c:v>
                      </c:pt>
                      <c:pt idx="12907">
                        <c:v>69641.649002075195</c:v>
                      </c:pt>
                      <c:pt idx="12908">
                        <c:v>69917.617263793945</c:v>
                      </c:pt>
                      <c:pt idx="12909">
                        <c:v>69917.617263793945</c:v>
                      </c:pt>
                      <c:pt idx="12910">
                        <c:v>68982.797439575195</c:v>
                      </c:pt>
                      <c:pt idx="12911">
                        <c:v>69240.829421997056</c:v>
                      </c:pt>
                      <c:pt idx="12912">
                        <c:v>67176.589675903306</c:v>
                      </c:pt>
                      <c:pt idx="12913">
                        <c:v>67178.513015747056</c:v>
                      </c:pt>
                      <c:pt idx="12914">
                        <c:v>68021.414138793945</c:v>
                      </c:pt>
                      <c:pt idx="12915">
                        <c:v>68026.568191528306</c:v>
                      </c:pt>
                      <c:pt idx="12916">
                        <c:v>67946.45825195311</c:v>
                      </c:pt>
                      <c:pt idx="12917">
                        <c:v>67938.412185668945</c:v>
                      </c:pt>
                      <c:pt idx="12918">
                        <c:v>65408.637191772461</c:v>
                      </c:pt>
                      <c:pt idx="12919">
                        <c:v>70588.029052734375</c:v>
                      </c:pt>
                      <c:pt idx="12920">
                        <c:v>69282.436904907227</c:v>
                      </c:pt>
                      <c:pt idx="12921">
                        <c:v>71025.238845825195</c:v>
                      </c:pt>
                      <c:pt idx="12922">
                        <c:v>71025.238845825195</c:v>
                      </c:pt>
                      <c:pt idx="12923">
                        <c:v>68599.582183837891</c:v>
                      </c:pt>
                      <c:pt idx="12924">
                        <c:v>69650.313552856445</c:v>
                      </c:pt>
                      <c:pt idx="12925">
                        <c:v>59440.007369995117</c:v>
                      </c:pt>
                      <c:pt idx="12926">
                        <c:v>59440.007369995117</c:v>
                      </c:pt>
                      <c:pt idx="12927">
                        <c:v>58614.405807495117</c:v>
                      </c:pt>
                      <c:pt idx="12928">
                        <c:v>58614.405746459961</c:v>
                      </c:pt>
                      <c:pt idx="12929">
                        <c:v>68581.451705932617</c:v>
                      </c:pt>
                      <c:pt idx="12930">
                        <c:v>68717.583572387695</c:v>
                      </c:pt>
                      <c:pt idx="12931">
                        <c:v>68717.583572387695</c:v>
                      </c:pt>
                      <c:pt idx="12932">
                        <c:v>68717.583572387695</c:v>
                      </c:pt>
                      <c:pt idx="12933">
                        <c:v>68717.583572387695</c:v>
                      </c:pt>
                      <c:pt idx="12934">
                        <c:v>64441.939041137688</c:v>
                      </c:pt>
                      <c:pt idx="12935">
                        <c:v>71150.722488403306</c:v>
                      </c:pt>
                      <c:pt idx="12936">
                        <c:v>71148.799392700195</c:v>
                      </c:pt>
                      <c:pt idx="12937">
                        <c:v>71644.876296997056</c:v>
                      </c:pt>
                      <c:pt idx="12938">
                        <c:v>71637.508377075195</c:v>
                      </c:pt>
                      <c:pt idx="12939">
                        <c:v>67958.209793090806</c:v>
                      </c:pt>
                      <c:pt idx="12940">
                        <c:v>67956.286697387695</c:v>
                      </c:pt>
                      <c:pt idx="12941">
                        <c:v>67960.132766723618</c:v>
                      </c:pt>
                      <c:pt idx="12942">
                        <c:v>67872.551193237305</c:v>
                      </c:pt>
                      <c:pt idx="12943">
                        <c:v>67596.551193237305</c:v>
                      </c:pt>
                      <c:pt idx="12944">
                        <c:v>67762.394851684556</c:v>
                      </c:pt>
                      <c:pt idx="12945">
                        <c:v>67883.471755981445</c:v>
                      </c:pt>
                      <c:pt idx="12946">
                        <c:v>68652.148269653306</c:v>
                      </c:pt>
                      <c:pt idx="12947">
                        <c:v>68648.302200317368</c:v>
                      </c:pt>
                      <c:pt idx="12948">
                        <c:v>64736.808151245117</c:v>
                      </c:pt>
                      <c:pt idx="12949">
                        <c:v>67112.894851684556</c:v>
                      </c:pt>
                      <c:pt idx="12950">
                        <c:v>66554.894851684556</c:v>
                      </c:pt>
                      <c:pt idx="12951">
                        <c:v>67334.894851684556</c:v>
                      </c:pt>
                      <c:pt idx="12952">
                        <c:v>68170.895828247056</c:v>
                      </c:pt>
                      <c:pt idx="12953">
                        <c:v>67517.972976684556</c:v>
                      </c:pt>
                      <c:pt idx="12954">
                        <c:v>67354.326965332031</c:v>
                      </c:pt>
                      <c:pt idx="12955">
                        <c:v>67277.314636230469</c:v>
                      </c:pt>
                      <c:pt idx="12956">
                        <c:v>66577.617004394517</c:v>
                      </c:pt>
                      <c:pt idx="12957">
                        <c:v>68396.365966796875</c:v>
                      </c:pt>
                      <c:pt idx="12958">
                        <c:v>68023.442932128906</c:v>
                      </c:pt>
                      <c:pt idx="12959">
                        <c:v>68025.365844726563</c:v>
                      </c:pt>
                      <c:pt idx="12960">
                        <c:v>67656.289184570313</c:v>
                      </c:pt>
                      <c:pt idx="12961">
                        <c:v>67654.366088867188</c:v>
                      </c:pt>
                      <c:pt idx="12962">
                        <c:v>68014.291015625</c:v>
                      </c:pt>
                      <c:pt idx="12963">
                        <c:v>68205.291015625</c:v>
                      </c:pt>
                      <c:pt idx="12964">
                        <c:v>68694.380447387695</c:v>
                      </c:pt>
                      <c:pt idx="12965">
                        <c:v>66429.586502075195</c:v>
                      </c:pt>
                      <c:pt idx="12966">
                        <c:v>67624.511550903306</c:v>
                      </c:pt>
                      <c:pt idx="12967">
                        <c:v>64489.078811645501</c:v>
                      </c:pt>
                      <c:pt idx="12968">
                        <c:v>64489.078811645501</c:v>
                      </c:pt>
                      <c:pt idx="12969">
                        <c:v>64489.078811645501</c:v>
                      </c:pt>
                      <c:pt idx="12970">
                        <c:v>64054.750564575188</c:v>
                      </c:pt>
                      <c:pt idx="12971">
                        <c:v>59154.887069702148</c:v>
                      </c:pt>
                      <c:pt idx="12972">
                        <c:v>59151.041061401367</c:v>
                      </c:pt>
                      <c:pt idx="12973">
                        <c:v>58953.194808959961</c:v>
                      </c:pt>
                      <c:pt idx="12974">
                        <c:v>58173.425399780273</c:v>
                      </c:pt>
                      <c:pt idx="12975">
                        <c:v>58173.425338745117</c:v>
                      </c:pt>
                      <c:pt idx="12976">
                        <c:v>64565.01513671875</c:v>
                      </c:pt>
                      <c:pt idx="12977">
                        <c:v>64561.1689453125</c:v>
                      </c:pt>
                      <c:pt idx="12978">
                        <c:v>68595.512771606445</c:v>
                      </c:pt>
                      <c:pt idx="12979">
                        <c:v>71123.541336059556</c:v>
                      </c:pt>
                      <c:pt idx="12980">
                        <c:v>71879.767166137695</c:v>
                      </c:pt>
                      <c:pt idx="12981">
                        <c:v>70210.504714965806</c:v>
                      </c:pt>
                      <c:pt idx="12982">
                        <c:v>70684.378738403306</c:v>
                      </c:pt>
                      <c:pt idx="12983">
                        <c:v>71246.224929809556</c:v>
                      </c:pt>
                      <c:pt idx="12984">
                        <c:v>71248.148025512695</c:v>
                      </c:pt>
                      <c:pt idx="12985">
                        <c:v>70598.495681762695</c:v>
                      </c:pt>
                      <c:pt idx="12986">
                        <c:v>70057.495681762695</c:v>
                      </c:pt>
                      <c:pt idx="12987">
                        <c:v>69750.926589965806</c:v>
                      </c:pt>
                      <c:pt idx="12988">
                        <c:v>70014.849685668945</c:v>
                      </c:pt>
                      <c:pt idx="12989">
                        <c:v>70017.242996215806</c:v>
                      </c:pt>
                      <c:pt idx="12990">
                        <c:v>69776.166091918945</c:v>
                      </c:pt>
                      <c:pt idx="12991">
                        <c:v>69776.166091918945</c:v>
                      </c:pt>
                      <c:pt idx="12992">
                        <c:v>69775.887283325195</c:v>
                      </c:pt>
                      <c:pt idx="12993">
                        <c:v>69768.042800903306</c:v>
                      </c:pt>
                      <c:pt idx="12994">
                        <c:v>72318.452713012695</c:v>
                      </c:pt>
                      <c:pt idx="12995">
                        <c:v>72335.265701293945</c:v>
                      </c:pt>
                      <c:pt idx="12996">
                        <c:v>72313.269607543945</c:v>
                      </c:pt>
                      <c:pt idx="12997">
                        <c:v>72014.469314575195</c:v>
                      </c:pt>
                      <c:pt idx="12998">
                        <c:v>72291.469070434556</c:v>
                      </c:pt>
                      <c:pt idx="12999">
                        <c:v>72293.392166137695</c:v>
                      </c:pt>
                      <c:pt idx="13000">
                        <c:v>70917.290504455566</c:v>
                      </c:pt>
                      <c:pt idx="13001">
                        <c:v>69938.134986877427</c:v>
                      </c:pt>
                      <c:pt idx="13002">
                        <c:v>69938.134742736816</c:v>
                      </c:pt>
                      <c:pt idx="13003">
                        <c:v>69867.857887268066</c:v>
                      </c:pt>
                      <c:pt idx="13004">
                        <c:v>69496.857887268066</c:v>
                      </c:pt>
                      <c:pt idx="13005">
                        <c:v>69496.858131408677</c:v>
                      </c:pt>
                      <c:pt idx="13006">
                        <c:v>69523.279273986816</c:v>
                      </c:pt>
                      <c:pt idx="13007">
                        <c:v>69492.279273986816</c:v>
                      </c:pt>
                      <c:pt idx="13008">
                        <c:v>68490.355323791489</c:v>
                      </c:pt>
                      <c:pt idx="13009">
                        <c:v>70790.935379028306</c:v>
                      </c:pt>
                      <c:pt idx="13010">
                        <c:v>70787.826858520508</c:v>
                      </c:pt>
                      <c:pt idx="13011">
                        <c:v>70817.791351318345</c:v>
                      </c:pt>
                      <c:pt idx="13012">
                        <c:v>71216.974273681626</c:v>
                      </c:pt>
                      <c:pt idx="13013">
                        <c:v>65420.590377807617</c:v>
                      </c:pt>
                      <c:pt idx="13014">
                        <c:v>65423.794418334961</c:v>
                      </c:pt>
                      <c:pt idx="13015">
                        <c:v>65406.250534057617</c:v>
                      </c:pt>
                      <c:pt idx="13016">
                        <c:v>66738.75065612793</c:v>
                      </c:pt>
                      <c:pt idx="13017">
                        <c:v>66738.750595092773</c:v>
                      </c:pt>
                      <c:pt idx="13018">
                        <c:v>71894.621078491211</c:v>
                      </c:pt>
                      <c:pt idx="13019">
                        <c:v>71894.621078491211</c:v>
                      </c:pt>
                      <c:pt idx="13020">
                        <c:v>71894.621078491211</c:v>
                      </c:pt>
                      <c:pt idx="13021">
                        <c:v>71958.721267700195</c:v>
                      </c:pt>
                      <c:pt idx="13022">
                        <c:v>71958.721267700195</c:v>
                      </c:pt>
                      <c:pt idx="13023">
                        <c:v>71303.290603637695</c:v>
                      </c:pt>
                      <c:pt idx="13024">
                        <c:v>67856.455642700195</c:v>
                      </c:pt>
                      <c:pt idx="13025">
                        <c:v>69580.172683715806</c:v>
                      </c:pt>
                      <c:pt idx="13026">
                        <c:v>69905.170974731445</c:v>
                      </c:pt>
                      <c:pt idx="13027">
                        <c:v>69848.248123168945</c:v>
                      </c:pt>
                      <c:pt idx="13028">
                        <c:v>70598.192947387695</c:v>
                      </c:pt>
                      <c:pt idx="13029">
                        <c:v>69778.089675903306</c:v>
                      </c:pt>
                      <c:pt idx="13030">
                        <c:v>70213.653152465806</c:v>
                      </c:pt>
                      <c:pt idx="13031">
                        <c:v>71578.237869262695</c:v>
                      </c:pt>
                      <c:pt idx="13032">
                        <c:v>71651.237625122056</c:v>
                      </c:pt>
                      <c:pt idx="13033">
                        <c:v>72402.711013793945</c:v>
                      </c:pt>
                      <c:pt idx="13034">
                        <c:v>68948.585037231445</c:v>
                      </c:pt>
                      <c:pt idx="13035">
                        <c:v>56029.973983764648</c:v>
                      </c:pt>
                      <c:pt idx="13036">
                        <c:v>55396.973983764648</c:v>
                      </c:pt>
                      <c:pt idx="13037">
                        <c:v>55396.973983764648</c:v>
                      </c:pt>
                      <c:pt idx="13038">
                        <c:v>55396.973983764648</c:v>
                      </c:pt>
                      <c:pt idx="13039">
                        <c:v>68676.144607543945</c:v>
                      </c:pt>
                      <c:pt idx="13040">
                        <c:v>68676.144607543945</c:v>
                      </c:pt>
                      <c:pt idx="13041">
                        <c:v>69336.146560668945</c:v>
                      </c:pt>
                      <c:pt idx="13042">
                        <c:v>68956.029373168945</c:v>
                      </c:pt>
                      <c:pt idx="13043">
                        <c:v>68585.029373168945</c:v>
                      </c:pt>
                      <c:pt idx="13044">
                        <c:v>68585.029373168945</c:v>
                      </c:pt>
                      <c:pt idx="13045">
                        <c:v>68315.003005981445</c:v>
                      </c:pt>
                      <c:pt idx="13046">
                        <c:v>67320.269607543945</c:v>
                      </c:pt>
                      <c:pt idx="13047">
                        <c:v>67932.493484497056</c:v>
                      </c:pt>
                      <c:pt idx="13048">
                        <c:v>67138.693435668945</c:v>
                      </c:pt>
                      <c:pt idx="13049">
                        <c:v>67922.646804809556</c:v>
                      </c:pt>
                      <c:pt idx="13050">
                        <c:v>68214.803833007798</c:v>
                      </c:pt>
                      <c:pt idx="13051">
                        <c:v>67916.757644653306</c:v>
                      </c:pt>
                      <c:pt idx="13052">
                        <c:v>63820.387680053711</c:v>
                      </c:pt>
                      <c:pt idx="13053">
                        <c:v>63762.527938842773</c:v>
                      </c:pt>
                      <c:pt idx="13054">
                        <c:v>69817.365936279282</c:v>
                      </c:pt>
                      <c:pt idx="13055">
                        <c:v>72727.854568481445</c:v>
                      </c:pt>
                      <c:pt idx="13056">
                        <c:v>72461.777664184556</c:v>
                      </c:pt>
                      <c:pt idx="13057">
                        <c:v>71564.419998168945</c:v>
                      </c:pt>
                      <c:pt idx="13058">
                        <c:v>71563.08039855957</c:v>
                      </c:pt>
                      <c:pt idx="13059">
                        <c:v>71397.326248168945</c:v>
                      </c:pt>
                      <c:pt idx="13060">
                        <c:v>70988.402801513672</c:v>
                      </c:pt>
                      <c:pt idx="13061">
                        <c:v>70944.325897216797</c:v>
                      </c:pt>
                      <c:pt idx="13062">
                        <c:v>70946.248748779297</c:v>
                      </c:pt>
                      <c:pt idx="13063">
                        <c:v>70601.013885498047</c:v>
                      </c:pt>
                      <c:pt idx="13064">
                        <c:v>70139.294891357422</c:v>
                      </c:pt>
                      <c:pt idx="13065">
                        <c:v>69902.291229248047</c:v>
                      </c:pt>
                      <c:pt idx="13066">
                        <c:v>69896.522186279297</c:v>
                      </c:pt>
                      <c:pt idx="13067">
                        <c:v>70032.327117919922</c:v>
                      </c:pt>
                      <c:pt idx="13068">
                        <c:v>69371.790985107422</c:v>
                      </c:pt>
                      <c:pt idx="13069">
                        <c:v>71097.553665161118</c:v>
                      </c:pt>
                      <c:pt idx="13070">
                        <c:v>71345.134353637695</c:v>
                      </c:pt>
                      <c:pt idx="13071">
                        <c:v>71345.134353637695</c:v>
                      </c:pt>
                      <c:pt idx="13072">
                        <c:v>71261.057205200195</c:v>
                      </c:pt>
                      <c:pt idx="13073">
                        <c:v>71109.734451293945</c:v>
                      </c:pt>
                      <c:pt idx="13074">
                        <c:v>70623.579910278306</c:v>
                      </c:pt>
                      <c:pt idx="13075">
                        <c:v>70400.503982543945</c:v>
                      </c:pt>
                      <c:pt idx="13076">
                        <c:v>70402.427078247056</c:v>
                      </c:pt>
                      <c:pt idx="13077">
                        <c:v>70789.552566528306</c:v>
                      </c:pt>
                      <c:pt idx="13078">
                        <c:v>70622.998123168945</c:v>
                      </c:pt>
                      <c:pt idx="13079">
                        <c:v>69977.620437622056</c:v>
                      </c:pt>
                      <c:pt idx="13080">
                        <c:v>70085.774490356445</c:v>
                      </c:pt>
                      <c:pt idx="13081">
                        <c:v>69789.852127075195</c:v>
                      </c:pt>
                      <c:pt idx="13082">
                        <c:v>55889.316146850586</c:v>
                      </c:pt>
                      <c:pt idx="13083">
                        <c:v>55890.033920288086</c:v>
                      </c:pt>
                      <c:pt idx="13084">
                        <c:v>68166.303787231445</c:v>
                      </c:pt>
                      <c:pt idx="13085">
                        <c:v>68447.036270141602</c:v>
                      </c:pt>
                      <c:pt idx="13086">
                        <c:v>67254.034255981445</c:v>
                      </c:pt>
                      <c:pt idx="13087">
                        <c:v>67422.892776489258</c:v>
                      </c:pt>
                      <c:pt idx="13088">
                        <c:v>70808.461685180664</c:v>
                      </c:pt>
                      <c:pt idx="13089">
                        <c:v>70933.961685180664</c:v>
                      </c:pt>
                      <c:pt idx="13090">
                        <c:v>70940.282791137695</c:v>
                      </c:pt>
                      <c:pt idx="13091">
                        <c:v>70939.576248168945</c:v>
                      </c:pt>
                      <c:pt idx="13092">
                        <c:v>69627.232009887695</c:v>
                      </c:pt>
                      <c:pt idx="13093">
                        <c:v>66524.194900512695</c:v>
                      </c:pt>
                      <c:pt idx="13094">
                        <c:v>58403.101119995117</c:v>
                      </c:pt>
                      <c:pt idx="13095">
                        <c:v>61280.611923217773</c:v>
                      </c:pt>
                      <c:pt idx="13096">
                        <c:v>61282.662582397461</c:v>
                      </c:pt>
                      <c:pt idx="13097">
                        <c:v>61282.662582397461</c:v>
                      </c:pt>
                      <c:pt idx="13098">
                        <c:v>61284.001571655273</c:v>
                      </c:pt>
                      <c:pt idx="13099">
                        <c:v>68696.008682250977</c:v>
                      </c:pt>
                      <c:pt idx="13100">
                        <c:v>68696.008682250977</c:v>
                      </c:pt>
                      <c:pt idx="13101">
                        <c:v>68398.690811157227</c:v>
                      </c:pt>
                      <c:pt idx="13102">
                        <c:v>68006.457901000977</c:v>
                      </c:pt>
                      <c:pt idx="13103">
                        <c:v>68466.420791625977</c:v>
                      </c:pt>
                      <c:pt idx="13104">
                        <c:v>68574.628311157227</c:v>
                      </c:pt>
                      <c:pt idx="13105">
                        <c:v>69416.598220825195</c:v>
                      </c:pt>
                      <c:pt idx="13106">
                        <c:v>69416.598220825195</c:v>
                      </c:pt>
                      <c:pt idx="13107">
                        <c:v>69870.208938598633</c:v>
                      </c:pt>
                      <c:pt idx="13108">
                        <c:v>67016.911666870117</c:v>
                      </c:pt>
                      <c:pt idx="13109">
                        <c:v>66816.911727905273</c:v>
                      </c:pt>
                      <c:pt idx="13110">
                        <c:v>66812.392196655273</c:v>
                      </c:pt>
                      <c:pt idx="13111">
                        <c:v>65822.594284057617</c:v>
                      </c:pt>
                      <c:pt idx="13112">
                        <c:v>66730.07054901123</c:v>
                      </c:pt>
                      <c:pt idx="13113">
                        <c:v>67488.691146850586</c:v>
                      </c:pt>
                      <c:pt idx="13114">
                        <c:v>66692.23518371582</c:v>
                      </c:pt>
                      <c:pt idx="13115">
                        <c:v>66692.23518371582</c:v>
                      </c:pt>
                      <c:pt idx="13116">
                        <c:v>66692.23518371582</c:v>
                      </c:pt>
                      <c:pt idx="13117">
                        <c:v>66692.23518371582</c:v>
                      </c:pt>
                      <c:pt idx="13118">
                        <c:v>66692.23518371582</c:v>
                      </c:pt>
                      <c:pt idx="13119">
                        <c:v>67512.23616027832</c:v>
                      </c:pt>
                      <c:pt idx="13120">
                        <c:v>67886.268997192383</c:v>
                      </c:pt>
                      <c:pt idx="13121">
                        <c:v>68544.59455871582</c:v>
                      </c:pt>
                      <c:pt idx="13122">
                        <c:v>68544.59455871582</c:v>
                      </c:pt>
                      <c:pt idx="13123">
                        <c:v>68544.59455871582</c:v>
                      </c:pt>
                      <c:pt idx="13124">
                        <c:v>68544.59455871582</c:v>
                      </c:pt>
                      <c:pt idx="13125">
                        <c:v>62491.158737182617</c:v>
                      </c:pt>
                      <c:pt idx="13126">
                        <c:v>65990.181198120117</c:v>
                      </c:pt>
                      <c:pt idx="13127">
                        <c:v>65890.580673217773</c:v>
                      </c:pt>
                      <c:pt idx="13128">
                        <c:v>66013.580612182617</c:v>
                      </c:pt>
                      <c:pt idx="13129">
                        <c:v>68993.854347228989</c:v>
                      </c:pt>
                      <c:pt idx="13130">
                        <c:v>69100.954566955566</c:v>
                      </c:pt>
                      <c:pt idx="13131">
                        <c:v>69199.454177856445</c:v>
                      </c:pt>
                      <c:pt idx="13132">
                        <c:v>68853.031082153306</c:v>
                      </c:pt>
                      <c:pt idx="13133">
                        <c:v>68438.684204101548</c:v>
                      </c:pt>
                      <c:pt idx="13134">
                        <c:v>67471.26586914061</c:v>
                      </c:pt>
                      <c:pt idx="13135">
                        <c:v>67211.41967773436</c:v>
                      </c:pt>
                      <c:pt idx="13136">
                        <c:v>66851.2861328125</c:v>
                      </c:pt>
                      <c:pt idx="13137">
                        <c:v>66972.36303710936</c:v>
                      </c:pt>
                      <c:pt idx="13138">
                        <c:v>66974.286010742188</c:v>
                      </c:pt>
                      <c:pt idx="13139">
                        <c:v>67508.209350585938</c:v>
                      </c:pt>
                      <c:pt idx="13140">
                        <c:v>68321.287109375</c:v>
                      </c:pt>
                      <c:pt idx="13141">
                        <c:v>68670.609985351548</c:v>
                      </c:pt>
                      <c:pt idx="13142">
                        <c:v>68673.2099609375</c:v>
                      </c:pt>
                      <c:pt idx="13143">
                        <c:v>66237.257705688477</c:v>
                      </c:pt>
                      <c:pt idx="13144">
                        <c:v>70608.326736450195</c:v>
                      </c:pt>
                      <c:pt idx="13145">
                        <c:v>70608.326736450195</c:v>
                      </c:pt>
                      <c:pt idx="13146">
                        <c:v>70980.838165283203</c:v>
                      </c:pt>
                      <c:pt idx="13147">
                        <c:v>70926.991973876953</c:v>
                      </c:pt>
                      <c:pt idx="13148">
                        <c:v>70926.992095947266</c:v>
                      </c:pt>
                      <c:pt idx="13149">
                        <c:v>70350.688751220703</c:v>
                      </c:pt>
                      <c:pt idx="13150">
                        <c:v>70350.688751220703</c:v>
                      </c:pt>
                      <c:pt idx="13151">
                        <c:v>70428.155471801758</c:v>
                      </c:pt>
                      <c:pt idx="13152">
                        <c:v>69896.155471801758</c:v>
                      </c:pt>
                      <c:pt idx="13153">
                        <c:v>70871.379470825195</c:v>
                      </c:pt>
                      <c:pt idx="13154">
                        <c:v>70744.045913696289</c:v>
                      </c:pt>
                      <c:pt idx="13155">
                        <c:v>69705.052688598618</c:v>
                      </c:pt>
                      <c:pt idx="13156">
                        <c:v>69705.052688598618</c:v>
                      </c:pt>
                      <c:pt idx="13157">
                        <c:v>69417.576370239258</c:v>
                      </c:pt>
                      <c:pt idx="13158">
                        <c:v>69238.765609741211</c:v>
                      </c:pt>
                      <c:pt idx="13159">
                        <c:v>66226.649856567368</c:v>
                      </c:pt>
                      <c:pt idx="13160">
                        <c:v>67228.562866210938</c:v>
                      </c:pt>
                      <c:pt idx="13161">
                        <c:v>67821.862869262695</c:v>
                      </c:pt>
                      <c:pt idx="13162">
                        <c:v>69883.579299926758</c:v>
                      </c:pt>
                      <c:pt idx="13163">
                        <c:v>70143.579299926758</c:v>
                      </c:pt>
                      <c:pt idx="13164">
                        <c:v>70148.17951965332</c:v>
                      </c:pt>
                      <c:pt idx="13165">
                        <c:v>70677.715896606445</c:v>
                      </c:pt>
                      <c:pt idx="13166">
                        <c:v>70677.716384887695</c:v>
                      </c:pt>
                      <c:pt idx="13167">
                        <c:v>70478.515701293945</c:v>
                      </c:pt>
                      <c:pt idx="13168">
                        <c:v>70535.638259887695</c:v>
                      </c:pt>
                      <c:pt idx="13169">
                        <c:v>71305.758422851548</c:v>
                      </c:pt>
                      <c:pt idx="13170">
                        <c:v>71597.559204101548</c:v>
                      </c:pt>
                      <c:pt idx="13171">
                        <c:v>71593.713745117188</c:v>
                      </c:pt>
                      <c:pt idx="13172">
                        <c:v>70436.212478637695</c:v>
                      </c:pt>
                      <c:pt idx="13173">
                        <c:v>70326.241409301758</c:v>
                      </c:pt>
                      <c:pt idx="13174">
                        <c:v>64810.447814941406</c:v>
                      </c:pt>
                      <c:pt idx="13175">
                        <c:v>64808.524780273438</c:v>
                      </c:pt>
                      <c:pt idx="13176">
                        <c:v>64808.524780273438</c:v>
                      </c:pt>
                      <c:pt idx="13177">
                        <c:v>65377.024780273438</c:v>
                      </c:pt>
                      <c:pt idx="13178">
                        <c:v>65375.905334472656</c:v>
                      </c:pt>
                      <c:pt idx="13179">
                        <c:v>65375.905395507813</c:v>
                      </c:pt>
                      <c:pt idx="13180">
                        <c:v>65379.751525878906</c:v>
                      </c:pt>
                      <c:pt idx="13181">
                        <c:v>65916.751586914063</c:v>
                      </c:pt>
                      <c:pt idx="13182">
                        <c:v>65916.751525878906</c:v>
                      </c:pt>
                      <c:pt idx="13183">
                        <c:v>65912.905334472656</c:v>
                      </c:pt>
                      <c:pt idx="13184">
                        <c:v>65544.240539550781</c:v>
                      </c:pt>
                      <c:pt idx="13185">
                        <c:v>65542.317443847656</c:v>
                      </c:pt>
                      <c:pt idx="13186">
                        <c:v>64885.393432617188</c:v>
                      </c:pt>
                      <c:pt idx="13187">
                        <c:v>65252.209823608398</c:v>
                      </c:pt>
                      <c:pt idx="13188">
                        <c:v>70478.958084106445</c:v>
                      </c:pt>
                      <c:pt idx="13189">
                        <c:v>69116.939331054688</c:v>
                      </c:pt>
                      <c:pt idx="13190">
                        <c:v>66235.215744018555</c:v>
                      </c:pt>
                      <c:pt idx="13191">
                        <c:v>65845.33805847168</c:v>
                      </c:pt>
                      <c:pt idx="13192">
                        <c:v>65847.261093139648</c:v>
                      </c:pt>
                      <c:pt idx="13193">
                        <c:v>65741.061874389648</c:v>
                      </c:pt>
                      <c:pt idx="13194">
                        <c:v>65742.984970092773</c:v>
                      </c:pt>
                      <c:pt idx="13195">
                        <c:v>65744.907943725586</c:v>
                      </c:pt>
                      <c:pt idx="13196">
                        <c:v>66542.459091186523</c:v>
                      </c:pt>
                      <c:pt idx="13197">
                        <c:v>66607.460006713867</c:v>
                      </c:pt>
                      <c:pt idx="13198">
                        <c:v>66611.306198120117</c:v>
                      </c:pt>
                      <c:pt idx="13199">
                        <c:v>66325.970260620117</c:v>
                      </c:pt>
                      <c:pt idx="13200">
                        <c:v>66324.047225952148</c:v>
                      </c:pt>
                      <c:pt idx="13201">
                        <c:v>66829.893295288086</c:v>
                      </c:pt>
                      <c:pt idx="13202">
                        <c:v>66836.970260620117</c:v>
                      </c:pt>
                      <c:pt idx="13203">
                        <c:v>66820.277938842773</c:v>
                      </c:pt>
                      <c:pt idx="13204">
                        <c:v>69966.121292114258</c:v>
                      </c:pt>
                      <c:pt idx="13205">
                        <c:v>67414.425216674805</c:v>
                      </c:pt>
                      <c:pt idx="13206">
                        <c:v>68069.425216674805</c:v>
                      </c:pt>
                      <c:pt idx="13207">
                        <c:v>68060.425216674805</c:v>
                      </c:pt>
                      <c:pt idx="13208">
                        <c:v>66157.803665161118</c:v>
                      </c:pt>
                      <c:pt idx="13209">
                        <c:v>66981.955947875977</c:v>
                      </c:pt>
                      <c:pt idx="13210">
                        <c:v>66358.303451538086</c:v>
                      </c:pt>
                      <c:pt idx="13211">
                        <c:v>65578.380355834961</c:v>
                      </c:pt>
                      <c:pt idx="13212">
                        <c:v>71560.116577148438</c:v>
                      </c:pt>
                      <c:pt idx="13213">
                        <c:v>71560.116577148438</c:v>
                      </c:pt>
                      <c:pt idx="13214">
                        <c:v>70248.599197387695</c:v>
                      </c:pt>
                      <c:pt idx="13215">
                        <c:v>70248.599197387695</c:v>
                      </c:pt>
                      <c:pt idx="13216">
                        <c:v>70248.599197387695</c:v>
                      </c:pt>
                      <c:pt idx="13217">
                        <c:v>69693.604507446289</c:v>
                      </c:pt>
                      <c:pt idx="13218">
                        <c:v>69692.958999633789</c:v>
                      </c:pt>
                      <c:pt idx="13219">
                        <c:v>67611.456130981445</c:v>
                      </c:pt>
                      <c:pt idx="13220">
                        <c:v>66537.002029418945</c:v>
                      </c:pt>
                      <c:pt idx="13221">
                        <c:v>66811.101638793945</c:v>
                      </c:pt>
                      <c:pt idx="13222">
                        <c:v>66727.947586059556</c:v>
                      </c:pt>
                      <c:pt idx="13223">
                        <c:v>66966.947830200195</c:v>
                      </c:pt>
                      <c:pt idx="13224">
                        <c:v>67836.472244262695</c:v>
                      </c:pt>
                      <c:pt idx="13225">
                        <c:v>67836.472244262695</c:v>
                      </c:pt>
                      <c:pt idx="13226">
                        <c:v>66874.241775512695</c:v>
                      </c:pt>
                      <c:pt idx="13227">
                        <c:v>67396.864578247056</c:v>
                      </c:pt>
                      <c:pt idx="13228">
                        <c:v>67561.987136840806</c:v>
                      </c:pt>
                      <c:pt idx="13229">
                        <c:v>68115.388748168945</c:v>
                      </c:pt>
                      <c:pt idx="13230">
                        <c:v>67847.388259887695</c:v>
                      </c:pt>
                      <c:pt idx="13231">
                        <c:v>67896.588745117188</c:v>
                      </c:pt>
                      <c:pt idx="13232">
                        <c:v>67275.588989257798</c:v>
                      </c:pt>
                      <c:pt idx="13233">
                        <c:v>66745.449096679688</c:v>
                      </c:pt>
                      <c:pt idx="13234">
                        <c:v>68820.210525512695</c:v>
                      </c:pt>
                      <c:pt idx="13235">
                        <c:v>68826.133621215806</c:v>
                      </c:pt>
                      <c:pt idx="13236">
                        <c:v>68833.210525512695</c:v>
                      </c:pt>
                      <c:pt idx="13237">
                        <c:v>68221.287429809556</c:v>
                      </c:pt>
                      <c:pt idx="13238">
                        <c:v>68204.595046997056</c:v>
                      </c:pt>
                      <c:pt idx="13239">
                        <c:v>69544.603103637695</c:v>
                      </c:pt>
                      <c:pt idx="13240">
                        <c:v>69847.604080200195</c:v>
                      </c:pt>
                      <c:pt idx="13241">
                        <c:v>69847.604080200195</c:v>
                      </c:pt>
                      <c:pt idx="13242">
                        <c:v>69534.607131958008</c:v>
                      </c:pt>
                      <c:pt idx="13243">
                        <c:v>69534.607131958008</c:v>
                      </c:pt>
                      <c:pt idx="13244">
                        <c:v>70781.417068481445</c:v>
                      </c:pt>
                      <c:pt idx="13245">
                        <c:v>68612.920242309556</c:v>
                      </c:pt>
                      <c:pt idx="13246">
                        <c:v>68610.997024536118</c:v>
                      </c:pt>
                      <c:pt idx="13247">
                        <c:v>68609.074050903306</c:v>
                      </c:pt>
                      <c:pt idx="13248">
                        <c:v>68306.225906372056</c:v>
                      </c:pt>
                      <c:pt idx="13249">
                        <c:v>68369.701393127427</c:v>
                      </c:pt>
                      <c:pt idx="13250">
                        <c:v>68371.624488830566</c:v>
                      </c:pt>
                      <c:pt idx="13251">
                        <c:v>68358.238502502427</c:v>
                      </c:pt>
                      <c:pt idx="13252">
                        <c:v>68358.238502502427</c:v>
                      </c:pt>
                      <c:pt idx="13253">
                        <c:v>68264.090133666992</c:v>
                      </c:pt>
                      <c:pt idx="13254">
                        <c:v>68827.013229370103</c:v>
                      </c:pt>
                      <c:pt idx="13255">
                        <c:v>65990.76823425293</c:v>
                      </c:pt>
                      <c:pt idx="13256">
                        <c:v>70239.997055053711</c:v>
                      </c:pt>
                      <c:pt idx="13257">
                        <c:v>70239.997055053711</c:v>
                      </c:pt>
                      <c:pt idx="13258">
                        <c:v>70239.997055053711</c:v>
                      </c:pt>
                      <c:pt idx="13259">
                        <c:v>70101.597244262695</c:v>
                      </c:pt>
                      <c:pt idx="13260">
                        <c:v>70101.597244262695</c:v>
                      </c:pt>
                      <c:pt idx="13261">
                        <c:v>70101.239334106445</c:v>
                      </c:pt>
                      <c:pt idx="13262">
                        <c:v>70101.239334106445</c:v>
                      </c:pt>
                      <c:pt idx="13263">
                        <c:v>69787.079177856445</c:v>
                      </c:pt>
                      <c:pt idx="13264">
                        <c:v>70071.111404418945</c:v>
                      </c:pt>
                      <c:pt idx="13265">
                        <c:v>69710.111404418945</c:v>
                      </c:pt>
                      <c:pt idx="13266">
                        <c:v>69710.111404418945</c:v>
                      </c:pt>
                      <c:pt idx="13267">
                        <c:v>68874.522048950195</c:v>
                      </c:pt>
                      <c:pt idx="13268">
                        <c:v>69336.135330200195</c:v>
                      </c:pt>
                      <c:pt idx="13269">
                        <c:v>69336.135330200195</c:v>
                      </c:pt>
                      <c:pt idx="13270">
                        <c:v>69243.125564575195</c:v>
                      </c:pt>
                      <c:pt idx="13271">
                        <c:v>69243.125564575195</c:v>
                      </c:pt>
                      <c:pt idx="13272">
                        <c:v>69243.125564575195</c:v>
                      </c:pt>
                      <c:pt idx="13273">
                        <c:v>68515.13264465332</c:v>
                      </c:pt>
                      <c:pt idx="13274">
                        <c:v>68371.662185668945</c:v>
                      </c:pt>
                      <c:pt idx="13275">
                        <c:v>57735.300537109375</c:v>
                      </c:pt>
                      <c:pt idx="13276">
                        <c:v>57735.300537109375</c:v>
                      </c:pt>
                      <c:pt idx="13277">
                        <c:v>57741.101119995117</c:v>
                      </c:pt>
                      <c:pt idx="13278">
                        <c:v>57741.101181030273</c:v>
                      </c:pt>
                      <c:pt idx="13279">
                        <c:v>69512.31770324707</c:v>
                      </c:pt>
                      <c:pt idx="13280">
                        <c:v>69512.94465637207</c:v>
                      </c:pt>
                      <c:pt idx="13281">
                        <c:v>68925.205947875977</c:v>
                      </c:pt>
                      <c:pt idx="13282">
                        <c:v>70024.500381469727</c:v>
                      </c:pt>
                      <c:pt idx="13283">
                        <c:v>70685.678665161133</c:v>
                      </c:pt>
                      <c:pt idx="13284">
                        <c:v>57462.919906616211</c:v>
                      </c:pt>
                      <c:pt idx="13285">
                        <c:v>57554.152694702148</c:v>
                      </c:pt>
                      <c:pt idx="13286">
                        <c:v>66859.644577026367</c:v>
                      </c:pt>
                      <c:pt idx="13287">
                        <c:v>66467.843795776367</c:v>
                      </c:pt>
                      <c:pt idx="13288">
                        <c:v>66859.644577026367</c:v>
                      </c:pt>
                      <c:pt idx="13289">
                        <c:v>65012.656723022461</c:v>
                      </c:pt>
                      <c:pt idx="13290">
                        <c:v>65012.656784057617</c:v>
                      </c:pt>
                      <c:pt idx="13291">
                        <c:v>65012.656784057617</c:v>
                      </c:pt>
                      <c:pt idx="13292">
                        <c:v>65686.95964050293</c:v>
                      </c:pt>
                      <c:pt idx="13293">
                        <c:v>68321.380485534668</c:v>
                      </c:pt>
                      <c:pt idx="13294">
                        <c:v>67730.202346801758</c:v>
                      </c:pt>
                      <c:pt idx="13295">
                        <c:v>59000.007186889648</c:v>
                      </c:pt>
                      <c:pt idx="13296">
                        <c:v>58393.117538452148</c:v>
                      </c:pt>
                      <c:pt idx="13297">
                        <c:v>57662.006698608398</c:v>
                      </c:pt>
                      <c:pt idx="13298">
                        <c:v>57662.006637573242</c:v>
                      </c:pt>
                      <c:pt idx="13299">
                        <c:v>57655.819686889648</c:v>
                      </c:pt>
                      <c:pt idx="13300">
                        <c:v>58637.751327514648</c:v>
                      </c:pt>
                      <c:pt idx="13301">
                        <c:v>58637.751266479492</c:v>
                      </c:pt>
                      <c:pt idx="13302">
                        <c:v>62899.972213745117</c:v>
                      </c:pt>
                      <c:pt idx="13303">
                        <c:v>62378.972274780273</c:v>
                      </c:pt>
                      <c:pt idx="13304">
                        <c:v>62378.972274780273</c:v>
                      </c:pt>
                      <c:pt idx="13305">
                        <c:v>70226.624496459961</c:v>
                      </c:pt>
                      <c:pt idx="13306">
                        <c:v>70226.624496459961</c:v>
                      </c:pt>
                      <c:pt idx="13307">
                        <c:v>69641.503952026367</c:v>
                      </c:pt>
                      <c:pt idx="13308">
                        <c:v>69635.734603881836</c:v>
                      </c:pt>
                      <c:pt idx="13309">
                        <c:v>69446.703445434556</c:v>
                      </c:pt>
                      <c:pt idx="13310">
                        <c:v>71483.052200317383</c:v>
                      </c:pt>
                      <c:pt idx="13311">
                        <c:v>71781.852493286133</c:v>
                      </c:pt>
                      <c:pt idx="13312">
                        <c:v>71735.775588989258</c:v>
                      </c:pt>
                      <c:pt idx="13313">
                        <c:v>71571.352737426758</c:v>
                      </c:pt>
                      <c:pt idx="13314">
                        <c:v>70805.196487426758</c:v>
                      </c:pt>
                      <c:pt idx="13315">
                        <c:v>70392.723098754883</c:v>
                      </c:pt>
                      <c:pt idx="13316">
                        <c:v>70531.846755981445</c:v>
                      </c:pt>
                      <c:pt idx="13317">
                        <c:v>70047.766921997056</c:v>
                      </c:pt>
                      <c:pt idx="13318">
                        <c:v>70561.845779418945</c:v>
                      </c:pt>
                      <c:pt idx="13319">
                        <c:v>70619.769363403306</c:v>
                      </c:pt>
                      <c:pt idx="13320">
                        <c:v>71169.023025512695</c:v>
                      </c:pt>
                      <c:pt idx="13321">
                        <c:v>71092.946121215806</c:v>
                      </c:pt>
                      <c:pt idx="13322">
                        <c:v>70718.100173950195</c:v>
                      </c:pt>
                      <c:pt idx="13323">
                        <c:v>70780.677078247056</c:v>
                      </c:pt>
                      <c:pt idx="13324">
                        <c:v>69742.902908325195</c:v>
                      </c:pt>
                      <c:pt idx="13325">
                        <c:v>70276.902908325195</c:v>
                      </c:pt>
                      <c:pt idx="13326">
                        <c:v>69712.934158325195</c:v>
                      </c:pt>
                      <c:pt idx="13327">
                        <c:v>69529.921463012695</c:v>
                      </c:pt>
                      <c:pt idx="13328">
                        <c:v>69529.921463012695</c:v>
                      </c:pt>
                      <c:pt idx="13329">
                        <c:v>69529.921463012695</c:v>
                      </c:pt>
                      <c:pt idx="13330">
                        <c:v>68287.118728637695</c:v>
                      </c:pt>
                      <c:pt idx="13331">
                        <c:v>68287.118728637695</c:v>
                      </c:pt>
                      <c:pt idx="13332">
                        <c:v>67224.015335083008</c:v>
                      </c:pt>
                      <c:pt idx="13333">
                        <c:v>66520.821975708008</c:v>
                      </c:pt>
                      <c:pt idx="13334">
                        <c:v>67564.30354309082</c:v>
                      </c:pt>
                      <c:pt idx="13335">
                        <c:v>67040.30158996582</c:v>
                      </c:pt>
                      <c:pt idx="13336">
                        <c:v>67040.30158996582</c:v>
                      </c:pt>
                      <c:pt idx="13337">
                        <c:v>66487.700271606445</c:v>
                      </c:pt>
                      <c:pt idx="13338">
                        <c:v>66741.785720825195</c:v>
                      </c:pt>
                      <c:pt idx="13339">
                        <c:v>58100.688827514648</c:v>
                      </c:pt>
                      <c:pt idx="13340">
                        <c:v>58104.688827514648</c:v>
                      </c:pt>
                      <c:pt idx="13341">
                        <c:v>58113.688827514648</c:v>
                      </c:pt>
                      <c:pt idx="13342">
                        <c:v>57279.087203979492</c:v>
                      </c:pt>
                      <c:pt idx="13343">
                        <c:v>60245.651840209961</c:v>
                      </c:pt>
                      <c:pt idx="13344">
                        <c:v>60245.651962280273</c:v>
                      </c:pt>
                      <c:pt idx="13345">
                        <c:v>59874.651840209961</c:v>
                      </c:pt>
                      <c:pt idx="13346">
                        <c:v>67152.167465209961</c:v>
                      </c:pt>
                      <c:pt idx="13347">
                        <c:v>67125.174423217773</c:v>
                      </c:pt>
                      <c:pt idx="13348">
                        <c:v>67125.174423217773</c:v>
                      </c:pt>
                      <c:pt idx="13349">
                        <c:v>67125.174423217773</c:v>
                      </c:pt>
                      <c:pt idx="13350">
                        <c:v>67125.174301147461</c:v>
                      </c:pt>
                      <c:pt idx="13351">
                        <c:v>66178.937911987305</c:v>
                      </c:pt>
                      <c:pt idx="13352">
                        <c:v>65365.16423034668</c:v>
                      </c:pt>
                      <c:pt idx="13353">
                        <c:v>65359.394943237305</c:v>
                      </c:pt>
                      <c:pt idx="13354">
                        <c:v>68183.182327270508</c:v>
                      </c:pt>
                      <c:pt idx="13355">
                        <c:v>68190.682327270508</c:v>
                      </c:pt>
                      <c:pt idx="13356">
                        <c:v>68395.182693481445</c:v>
                      </c:pt>
                      <c:pt idx="13357">
                        <c:v>68035.682693481445</c:v>
                      </c:pt>
                      <c:pt idx="13358">
                        <c:v>67430.959548950195</c:v>
                      </c:pt>
                      <c:pt idx="13359">
                        <c:v>66925.865905761719</c:v>
                      </c:pt>
                      <c:pt idx="13360">
                        <c:v>68300.495727539048</c:v>
                      </c:pt>
                      <c:pt idx="13361">
                        <c:v>68554.54370117186</c:v>
                      </c:pt>
                      <c:pt idx="13362">
                        <c:v>70702.218872070298</c:v>
                      </c:pt>
                      <c:pt idx="13363">
                        <c:v>71456.2958984375</c:v>
                      </c:pt>
                      <c:pt idx="13364">
                        <c:v>71458.219116210938</c:v>
                      </c:pt>
                      <c:pt idx="13365">
                        <c:v>71460.142211914048</c:v>
                      </c:pt>
                      <c:pt idx="13366">
                        <c:v>71522.219116210938</c:v>
                      </c:pt>
                      <c:pt idx="13367">
                        <c:v>71428.141967773438</c:v>
                      </c:pt>
                      <c:pt idx="13368">
                        <c:v>67042.313735961914</c:v>
                      </c:pt>
                      <c:pt idx="13369">
                        <c:v>67294.262771606445</c:v>
                      </c:pt>
                      <c:pt idx="13370">
                        <c:v>67906.262832641602</c:v>
                      </c:pt>
                      <c:pt idx="13371">
                        <c:v>67906.262771606445</c:v>
                      </c:pt>
                      <c:pt idx="13372">
                        <c:v>67906.262771606445</c:v>
                      </c:pt>
                      <c:pt idx="13373">
                        <c:v>67906.262771606445</c:v>
                      </c:pt>
                      <c:pt idx="13374">
                        <c:v>67906.262771606445</c:v>
                      </c:pt>
                      <c:pt idx="13375">
                        <c:v>67906.262771606445</c:v>
                      </c:pt>
                      <c:pt idx="13376">
                        <c:v>67500.680252075195</c:v>
                      </c:pt>
                      <c:pt idx="13377">
                        <c:v>68534.137283325195</c:v>
                      </c:pt>
                      <c:pt idx="13378">
                        <c:v>68534.137283325195</c:v>
                      </c:pt>
                      <c:pt idx="13379">
                        <c:v>68534.137283325195</c:v>
                      </c:pt>
                      <c:pt idx="13380">
                        <c:v>58880.073715209961</c:v>
                      </c:pt>
                      <c:pt idx="13381">
                        <c:v>58509.073715209961</c:v>
                      </c:pt>
                      <c:pt idx="13382">
                        <c:v>62101.189804077148</c:v>
                      </c:pt>
                      <c:pt idx="13383">
                        <c:v>67773.967887878418</c:v>
                      </c:pt>
                      <c:pt idx="13384">
                        <c:v>69712.034805297837</c:v>
                      </c:pt>
                      <c:pt idx="13385">
                        <c:v>69713.957901000977</c:v>
                      </c:pt>
                      <c:pt idx="13386">
                        <c:v>69715.880935668945</c:v>
                      </c:pt>
                      <c:pt idx="13387">
                        <c:v>69759.227005004868</c:v>
                      </c:pt>
                      <c:pt idx="13388">
                        <c:v>69242.073318481445</c:v>
                      </c:pt>
                      <c:pt idx="13389">
                        <c:v>69245.919387817368</c:v>
                      </c:pt>
                      <c:pt idx="13390">
                        <c:v>69247.842483520508</c:v>
                      </c:pt>
                      <c:pt idx="13391">
                        <c:v>69249.765701293945</c:v>
                      </c:pt>
                      <c:pt idx="13392">
                        <c:v>68060.109695434556</c:v>
                      </c:pt>
                      <c:pt idx="13393">
                        <c:v>68757.134353637695</c:v>
                      </c:pt>
                      <c:pt idx="13394">
                        <c:v>68756.541580200195</c:v>
                      </c:pt>
                      <c:pt idx="13395">
                        <c:v>68756.541580200195</c:v>
                      </c:pt>
                      <c:pt idx="13396">
                        <c:v>68910.772781372056</c:v>
                      </c:pt>
                      <c:pt idx="13397">
                        <c:v>69021.482070922852</c:v>
                      </c:pt>
                      <c:pt idx="13398">
                        <c:v>68913.370544433594</c:v>
                      </c:pt>
                      <c:pt idx="13399">
                        <c:v>71411.554275512695</c:v>
                      </c:pt>
                      <c:pt idx="13400">
                        <c:v>71197.651931762695</c:v>
                      </c:pt>
                      <c:pt idx="13401">
                        <c:v>71197.651931762695</c:v>
                      </c:pt>
                      <c:pt idx="13402">
                        <c:v>57769.968185424805</c:v>
                      </c:pt>
                      <c:pt idx="13403">
                        <c:v>57769.968185424805</c:v>
                      </c:pt>
                      <c:pt idx="13404">
                        <c:v>57769.968124389648</c:v>
                      </c:pt>
                      <c:pt idx="13405">
                        <c:v>57769.968124389648</c:v>
                      </c:pt>
                      <c:pt idx="13406">
                        <c:v>58604.989608764648</c:v>
                      </c:pt>
                      <c:pt idx="13407">
                        <c:v>58604.989547729492</c:v>
                      </c:pt>
                      <c:pt idx="13408">
                        <c:v>58789.587265014648</c:v>
                      </c:pt>
                      <c:pt idx="13409">
                        <c:v>58789.587265014648</c:v>
                      </c:pt>
                      <c:pt idx="13410">
                        <c:v>65926.516159057617</c:v>
                      </c:pt>
                      <c:pt idx="13411">
                        <c:v>65926.516159057617</c:v>
                      </c:pt>
                      <c:pt idx="13412">
                        <c:v>65928.805221557617</c:v>
                      </c:pt>
                      <c:pt idx="13413">
                        <c:v>65928.805282592773</c:v>
                      </c:pt>
                      <c:pt idx="13414">
                        <c:v>69958.780105590806</c:v>
                      </c:pt>
                      <c:pt idx="13415">
                        <c:v>69967.780227661118</c:v>
                      </c:pt>
                      <c:pt idx="13416">
                        <c:v>69765.857070922852</c:v>
                      </c:pt>
                      <c:pt idx="13417">
                        <c:v>70056.067413330064</c:v>
                      </c:pt>
                      <c:pt idx="13418">
                        <c:v>70052.221221923814</c:v>
                      </c:pt>
                      <c:pt idx="13419">
                        <c:v>69230.297271728516</c:v>
                      </c:pt>
                      <c:pt idx="13420">
                        <c:v>58991.389022827148</c:v>
                      </c:pt>
                      <c:pt idx="13421">
                        <c:v>58868.389022827148</c:v>
                      </c:pt>
                      <c:pt idx="13422">
                        <c:v>58872.389022827148</c:v>
                      </c:pt>
                      <c:pt idx="13423">
                        <c:v>58881.389022827148</c:v>
                      </c:pt>
                      <c:pt idx="13424">
                        <c:v>58872.389022827148</c:v>
                      </c:pt>
                      <c:pt idx="13425">
                        <c:v>58868.389022827148</c:v>
                      </c:pt>
                      <c:pt idx="13426">
                        <c:v>61869.618515014648</c:v>
                      </c:pt>
                      <c:pt idx="13427">
                        <c:v>61869.618515014648</c:v>
                      </c:pt>
                      <c:pt idx="13428">
                        <c:v>68782.718368530273</c:v>
                      </c:pt>
                      <c:pt idx="13429">
                        <c:v>68988.893585205064</c:v>
                      </c:pt>
                      <c:pt idx="13430">
                        <c:v>71047.469070434556</c:v>
                      </c:pt>
                      <c:pt idx="13431">
                        <c:v>71050.355789184556</c:v>
                      </c:pt>
                      <c:pt idx="13432">
                        <c:v>70166.199783325195</c:v>
                      </c:pt>
                      <c:pt idx="13433">
                        <c:v>70093.919998168945</c:v>
                      </c:pt>
                      <c:pt idx="13434">
                        <c:v>70016.842849731445</c:v>
                      </c:pt>
                      <c:pt idx="13435">
                        <c:v>69807.242507934556</c:v>
                      </c:pt>
                      <c:pt idx="13436">
                        <c:v>69064.011795043945</c:v>
                      </c:pt>
                      <c:pt idx="13437">
                        <c:v>69168.134109497056</c:v>
                      </c:pt>
                      <c:pt idx="13438">
                        <c:v>69170.057205200195</c:v>
                      </c:pt>
                      <c:pt idx="13439">
                        <c:v>68517.657791137695</c:v>
                      </c:pt>
                      <c:pt idx="13440">
                        <c:v>68545.057937622056</c:v>
                      </c:pt>
                      <c:pt idx="13441">
                        <c:v>69026.2578125</c:v>
                      </c:pt>
                      <c:pt idx="13442">
                        <c:v>69001.257080078125</c:v>
                      </c:pt>
                      <c:pt idx="13443">
                        <c:v>69069.48876953125</c:v>
                      </c:pt>
                      <c:pt idx="13444">
                        <c:v>70184.298416137695</c:v>
                      </c:pt>
                      <c:pt idx="13445">
                        <c:v>66112.973220825195</c:v>
                      </c:pt>
                      <c:pt idx="13446">
                        <c:v>66112.973220825195</c:v>
                      </c:pt>
                      <c:pt idx="13447">
                        <c:v>67087.775054931641</c:v>
                      </c:pt>
                      <c:pt idx="13448">
                        <c:v>66271.620391845703</c:v>
                      </c:pt>
                      <c:pt idx="13449">
                        <c:v>66047.772979736328</c:v>
                      </c:pt>
                      <c:pt idx="13450">
                        <c:v>68799.997268676758</c:v>
                      </c:pt>
                      <c:pt idx="13451">
                        <c:v>58852.942916870117</c:v>
                      </c:pt>
                      <c:pt idx="13452">
                        <c:v>58354.942855834961</c:v>
                      </c:pt>
                      <c:pt idx="13453">
                        <c:v>58668.442855834961</c:v>
                      </c:pt>
                      <c:pt idx="13454">
                        <c:v>58668.442855834961</c:v>
                      </c:pt>
                      <c:pt idx="13455">
                        <c:v>70198.768051147461</c:v>
                      </c:pt>
                      <c:pt idx="13456">
                        <c:v>69300.069900512695</c:v>
                      </c:pt>
                      <c:pt idx="13457">
                        <c:v>69587.222244262695</c:v>
                      </c:pt>
                      <c:pt idx="13458">
                        <c:v>69198.797439575195</c:v>
                      </c:pt>
                      <c:pt idx="13459">
                        <c:v>67270.054519653306</c:v>
                      </c:pt>
                      <c:pt idx="13460">
                        <c:v>67299.333084106445</c:v>
                      </c:pt>
                      <c:pt idx="13461">
                        <c:v>67297.409988403306</c:v>
                      </c:pt>
                      <c:pt idx="13462">
                        <c:v>68064.514114379868</c:v>
                      </c:pt>
                      <c:pt idx="13463">
                        <c:v>68064.514114379868</c:v>
                      </c:pt>
                      <c:pt idx="13464">
                        <c:v>68598.437088012695</c:v>
                      </c:pt>
                      <c:pt idx="13465">
                        <c:v>68320.437210083008</c:v>
                      </c:pt>
                      <c:pt idx="13466">
                        <c:v>68176.437210083008</c:v>
                      </c:pt>
                      <c:pt idx="13467">
                        <c:v>69629.432205200195</c:v>
                      </c:pt>
                      <c:pt idx="13468">
                        <c:v>69629.432327270508</c:v>
                      </c:pt>
                      <c:pt idx="13469">
                        <c:v>69166.278518676758</c:v>
                      </c:pt>
                      <c:pt idx="13470">
                        <c:v>57612.031661987305</c:v>
                      </c:pt>
                      <c:pt idx="13471">
                        <c:v>57610.796310424805</c:v>
                      </c:pt>
                      <c:pt idx="13472">
                        <c:v>70499.119400024414</c:v>
                      </c:pt>
                      <c:pt idx="13473">
                        <c:v>70128.119400024414</c:v>
                      </c:pt>
                      <c:pt idx="13474">
                        <c:v>69002.496719360337</c:v>
                      </c:pt>
                      <c:pt idx="13475">
                        <c:v>68724.397171020508</c:v>
                      </c:pt>
                      <c:pt idx="13476">
                        <c:v>72004.026275634766</c:v>
                      </c:pt>
                      <c:pt idx="13477">
                        <c:v>70205.542266845703</c:v>
                      </c:pt>
                      <c:pt idx="13478">
                        <c:v>69707.542266845703</c:v>
                      </c:pt>
                      <c:pt idx="13479">
                        <c:v>70097.149612426758</c:v>
                      </c:pt>
                      <c:pt idx="13480">
                        <c:v>70099.437698364258</c:v>
                      </c:pt>
                      <c:pt idx="13481">
                        <c:v>70539.065017700195</c:v>
                      </c:pt>
                      <c:pt idx="13482">
                        <c:v>70676.065017700195</c:v>
                      </c:pt>
                      <c:pt idx="13483">
                        <c:v>70193.449661254868</c:v>
                      </c:pt>
                      <c:pt idx="13484">
                        <c:v>70193.449661254868</c:v>
                      </c:pt>
                      <c:pt idx="13485">
                        <c:v>69877.526565551758</c:v>
                      </c:pt>
                      <c:pt idx="13486">
                        <c:v>66125.265487670898</c:v>
                      </c:pt>
                      <c:pt idx="13487">
                        <c:v>65437.143295288079</c:v>
                      </c:pt>
                      <c:pt idx="13488">
                        <c:v>64267.050521850579</c:v>
                      </c:pt>
                      <c:pt idx="13489">
                        <c:v>68820.60725402832</c:v>
                      </c:pt>
                      <c:pt idx="13490">
                        <c:v>69635.046646118164</c:v>
                      </c:pt>
                      <c:pt idx="13491">
                        <c:v>69635.046646118164</c:v>
                      </c:pt>
                      <c:pt idx="13492">
                        <c:v>69764.246658325195</c:v>
                      </c:pt>
                      <c:pt idx="13493">
                        <c:v>69764.246658325195</c:v>
                      </c:pt>
                      <c:pt idx="13494">
                        <c:v>69386.028884887695</c:v>
                      </c:pt>
                      <c:pt idx="13495">
                        <c:v>69386.028884887695</c:v>
                      </c:pt>
                      <c:pt idx="13496">
                        <c:v>68315.645584106445</c:v>
                      </c:pt>
                      <c:pt idx="13497">
                        <c:v>66687.421463012695</c:v>
                      </c:pt>
                      <c:pt idx="13498">
                        <c:v>57492.251510620117</c:v>
                      </c:pt>
                      <c:pt idx="13499">
                        <c:v>60768.93376159668</c:v>
                      </c:pt>
                      <c:pt idx="13500">
                        <c:v>60768.93376159668</c:v>
                      </c:pt>
                      <c:pt idx="13501">
                        <c:v>60768.93376159668</c:v>
                      </c:pt>
                      <c:pt idx="13502">
                        <c:v>60768.93376159668</c:v>
                      </c:pt>
                      <c:pt idx="13503">
                        <c:v>66066.318435668945</c:v>
                      </c:pt>
                      <c:pt idx="13504">
                        <c:v>70219.856887817368</c:v>
                      </c:pt>
                      <c:pt idx="13505">
                        <c:v>70221.779861450195</c:v>
                      </c:pt>
                      <c:pt idx="13506">
                        <c:v>70219.856887817368</c:v>
                      </c:pt>
                      <c:pt idx="13507">
                        <c:v>69550.329132080064</c:v>
                      </c:pt>
                      <c:pt idx="13508">
                        <c:v>69552.252227783203</c:v>
                      </c:pt>
                      <c:pt idx="13509">
                        <c:v>66049.920516967773</c:v>
                      </c:pt>
                      <c:pt idx="13510">
                        <c:v>66049.92057800293</c:v>
                      </c:pt>
                      <c:pt idx="13511">
                        <c:v>69460.997055053711</c:v>
                      </c:pt>
                      <c:pt idx="13512">
                        <c:v>69460.997055053711</c:v>
                      </c:pt>
                      <c:pt idx="13513">
                        <c:v>69460.997055053711</c:v>
                      </c:pt>
                      <c:pt idx="13514">
                        <c:v>69460.997055053711</c:v>
                      </c:pt>
                      <c:pt idx="13515">
                        <c:v>69460.997055053711</c:v>
                      </c:pt>
                      <c:pt idx="13516">
                        <c:v>70101.597244262695</c:v>
                      </c:pt>
                      <c:pt idx="13517">
                        <c:v>70101.597244262695</c:v>
                      </c:pt>
                      <c:pt idx="13518">
                        <c:v>70592.773025512695</c:v>
                      </c:pt>
                      <c:pt idx="13519">
                        <c:v>66960.245925903306</c:v>
                      </c:pt>
                      <c:pt idx="13520">
                        <c:v>66955.122833251953</c:v>
                      </c:pt>
                      <c:pt idx="13521">
                        <c:v>68251.681228637695</c:v>
                      </c:pt>
                      <c:pt idx="13522">
                        <c:v>65951.137283325195</c:v>
                      </c:pt>
                      <c:pt idx="13523">
                        <c:v>65960.137283325195</c:v>
                      </c:pt>
                      <c:pt idx="13524">
                        <c:v>65723.73707580565</c:v>
                      </c:pt>
                      <c:pt idx="13525">
                        <c:v>65302.736892700188</c:v>
                      </c:pt>
                      <c:pt idx="13526">
                        <c:v>57821.532516479492</c:v>
                      </c:pt>
                      <c:pt idx="13527">
                        <c:v>58661.687423706055</c:v>
                      </c:pt>
                      <c:pt idx="13528">
                        <c:v>57977.24076843261</c:v>
                      </c:pt>
                      <c:pt idx="13529">
                        <c:v>58437.656784057617</c:v>
                      </c:pt>
                      <c:pt idx="13530">
                        <c:v>64181.979598999023</c:v>
                      </c:pt>
                      <c:pt idx="13531">
                        <c:v>65130.709045410156</c:v>
                      </c:pt>
                      <c:pt idx="13532">
                        <c:v>65126.039611816406</c:v>
                      </c:pt>
                      <c:pt idx="13533">
                        <c:v>68810.440444946289</c:v>
                      </c:pt>
                      <c:pt idx="13534">
                        <c:v>66400.196609497056</c:v>
                      </c:pt>
                      <c:pt idx="13535">
                        <c:v>66311.273513793945</c:v>
                      </c:pt>
                      <c:pt idx="13536">
                        <c:v>67140.674148559556</c:v>
                      </c:pt>
                      <c:pt idx="13537">
                        <c:v>68072.65901184082</c:v>
                      </c:pt>
                      <c:pt idx="13538">
                        <c:v>68087.206268310547</c:v>
                      </c:pt>
                      <c:pt idx="13539">
                        <c:v>68083.906219482422</c:v>
                      </c:pt>
                      <c:pt idx="13540">
                        <c:v>68993.831268310547</c:v>
                      </c:pt>
                      <c:pt idx="13541">
                        <c:v>68909.579559326172</c:v>
                      </c:pt>
                      <c:pt idx="13542">
                        <c:v>68911.502410888672</c:v>
                      </c:pt>
                      <c:pt idx="13543">
                        <c:v>70232.104125976563</c:v>
                      </c:pt>
                      <c:pt idx="13544">
                        <c:v>70534.103881835938</c:v>
                      </c:pt>
                      <c:pt idx="13545">
                        <c:v>70613.103393554688</c:v>
                      </c:pt>
                      <c:pt idx="13546">
                        <c:v>70615.026489257813</c:v>
                      </c:pt>
                      <c:pt idx="13547">
                        <c:v>70053.180297851563</c:v>
                      </c:pt>
                      <c:pt idx="13548">
                        <c:v>69884.65022277832</c:v>
                      </c:pt>
                      <c:pt idx="13549">
                        <c:v>68637.884185791016</c:v>
                      </c:pt>
                      <c:pt idx="13550">
                        <c:v>69016.085357666016</c:v>
                      </c:pt>
                      <c:pt idx="13551">
                        <c:v>69016.085479736314</c:v>
                      </c:pt>
                      <c:pt idx="13552">
                        <c:v>68706.239410400376</c:v>
                      </c:pt>
                      <c:pt idx="13553">
                        <c:v>68707.424835205064</c:v>
                      </c:pt>
                      <c:pt idx="13554">
                        <c:v>68822.424652099609</c:v>
                      </c:pt>
                      <c:pt idx="13555">
                        <c:v>68643.473541259766</c:v>
                      </c:pt>
                      <c:pt idx="13556">
                        <c:v>68645.396575927734</c:v>
                      </c:pt>
                      <c:pt idx="13557">
                        <c:v>68642.896636962891</c:v>
                      </c:pt>
                      <c:pt idx="13558">
                        <c:v>68642.896636962891</c:v>
                      </c:pt>
                      <c:pt idx="13559">
                        <c:v>68433.049148559556</c:v>
                      </c:pt>
                      <c:pt idx="13560">
                        <c:v>67786.648757934556</c:v>
                      </c:pt>
                      <c:pt idx="13561">
                        <c:v>70356.839920043945</c:v>
                      </c:pt>
                      <c:pt idx="13562">
                        <c:v>70619.816970825195</c:v>
                      </c:pt>
                      <c:pt idx="13563">
                        <c:v>68512.555160522461</c:v>
                      </c:pt>
                      <c:pt idx="13564">
                        <c:v>68502.675735473618</c:v>
                      </c:pt>
                      <c:pt idx="13565">
                        <c:v>68450.752639770508</c:v>
                      </c:pt>
                      <c:pt idx="13566">
                        <c:v>68450.752639770508</c:v>
                      </c:pt>
                      <c:pt idx="13567">
                        <c:v>66578.012252807617</c:v>
                      </c:pt>
                      <c:pt idx="13568">
                        <c:v>66578.012313842773</c:v>
                      </c:pt>
                      <c:pt idx="13569">
                        <c:v>68335.817733764648</c:v>
                      </c:pt>
                      <c:pt idx="13570">
                        <c:v>68088.971603393555</c:v>
                      </c:pt>
                      <c:pt idx="13571">
                        <c:v>67924.891555786118</c:v>
                      </c:pt>
                      <c:pt idx="13572">
                        <c:v>67529.244705200195</c:v>
                      </c:pt>
                      <c:pt idx="13573">
                        <c:v>70135.523513793945</c:v>
                      </c:pt>
                      <c:pt idx="13574">
                        <c:v>70134.695388793945</c:v>
                      </c:pt>
                      <c:pt idx="13575">
                        <c:v>70134.695327758789</c:v>
                      </c:pt>
                      <c:pt idx="13576">
                        <c:v>67932.591598510742</c:v>
                      </c:pt>
                      <c:pt idx="13577">
                        <c:v>68301.542282104492</c:v>
                      </c:pt>
                      <c:pt idx="13578">
                        <c:v>68247.696029663086</c:v>
                      </c:pt>
                      <c:pt idx="13579">
                        <c:v>67833.212738037095</c:v>
                      </c:pt>
                      <c:pt idx="13580">
                        <c:v>68089.723846435532</c:v>
                      </c:pt>
                      <c:pt idx="13581">
                        <c:v>67151.723358154282</c:v>
                      </c:pt>
                      <c:pt idx="13582">
                        <c:v>66253.967361450195</c:v>
                      </c:pt>
                      <c:pt idx="13583">
                        <c:v>66378.890579223618</c:v>
                      </c:pt>
                      <c:pt idx="13584">
                        <c:v>68168.826370239258</c:v>
                      </c:pt>
                      <c:pt idx="13585">
                        <c:v>69097.005935668945</c:v>
                      </c:pt>
                      <c:pt idx="13586">
                        <c:v>70034.618972778306</c:v>
                      </c:pt>
                      <c:pt idx="13587">
                        <c:v>69936.506546020508</c:v>
                      </c:pt>
                      <c:pt idx="13588">
                        <c:v>57638.988632202148</c:v>
                      </c:pt>
                      <c:pt idx="13589">
                        <c:v>57638.988632202148</c:v>
                      </c:pt>
                      <c:pt idx="13590">
                        <c:v>57081.774887084961</c:v>
                      </c:pt>
                      <c:pt idx="13591">
                        <c:v>65113.403427124023</c:v>
                      </c:pt>
                      <c:pt idx="13592">
                        <c:v>65113.403366088867</c:v>
                      </c:pt>
                      <c:pt idx="13593">
                        <c:v>65539.984970092773</c:v>
                      </c:pt>
                      <c:pt idx="13594">
                        <c:v>69203.878005981445</c:v>
                      </c:pt>
                      <c:pt idx="13595">
                        <c:v>70571.064102172837</c:v>
                      </c:pt>
                      <c:pt idx="13596">
                        <c:v>70573.033279418945</c:v>
                      </c:pt>
                      <c:pt idx="13597">
                        <c:v>69617.129470825195</c:v>
                      </c:pt>
                      <c:pt idx="13598">
                        <c:v>70018.054519653306</c:v>
                      </c:pt>
                      <c:pt idx="13599">
                        <c:v>69916.531326293945</c:v>
                      </c:pt>
                      <c:pt idx="13600">
                        <c:v>69920.377273559556</c:v>
                      </c:pt>
                      <c:pt idx="13601">
                        <c:v>69683.298416137695</c:v>
                      </c:pt>
                      <c:pt idx="13602">
                        <c:v>69585.621170043945</c:v>
                      </c:pt>
                      <c:pt idx="13603">
                        <c:v>68994.821121215806</c:v>
                      </c:pt>
                      <c:pt idx="13604">
                        <c:v>69254.743972778306</c:v>
                      </c:pt>
                      <c:pt idx="13605">
                        <c:v>69257.765945434556</c:v>
                      </c:pt>
                      <c:pt idx="13606">
                        <c:v>69778.016433715806</c:v>
                      </c:pt>
                      <c:pt idx="13607">
                        <c:v>68876.167068481445</c:v>
                      </c:pt>
                      <c:pt idx="13608">
                        <c:v>68479.678787231445</c:v>
                      </c:pt>
                      <c:pt idx="13609">
                        <c:v>67111.148880004868</c:v>
                      </c:pt>
                      <c:pt idx="13610">
                        <c:v>67109.225784301758</c:v>
                      </c:pt>
                      <c:pt idx="13611">
                        <c:v>65972.025833129868</c:v>
                      </c:pt>
                      <c:pt idx="13612">
                        <c:v>66367.828689575195</c:v>
                      </c:pt>
                      <c:pt idx="13613">
                        <c:v>67121.629592895508</c:v>
                      </c:pt>
                      <c:pt idx="13614">
                        <c:v>67363.776809692368</c:v>
                      </c:pt>
                      <c:pt idx="13615">
                        <c:v>67168.930374145508</c:v>
                      </c:pt>
                      <c:pt idx="13616">
                        <c:v>67543.930252075195</c:v>
                      </c:pt>
                      <c:pt idx="13617">
                        <c:v>67810.860061645508</c:v>
                      </c:pt>
                      <c:pt idx="13618">
                        <c:v>67810.860061645508</c:v>
                      </c:pt>
                      <c:pt idx="13619">
                        <c:v>67762.860183715806</c:v>
                      </c:pt>
                      <c:pt idx="13620">
                        <c:v>67238.859939575195</c:v>
                      </c:pt>
                      <c:pt idx="13621">
                        <c:v>56853.206848144531</c:v>
                      </c:pt>
                      <c:pt idx="13622">
                        <c:v>56952.944152832031</c:v>
                      </c:pt>
                      <c:pt idx="13623">
                        <c:v>56963.551025390625</c:v>
                      </c:pt>
                      <c:pt idx="13624">
                        <c:v>65211.121643066406</c:v>
                      </c:pt>
                      <c:pt idx="13625">
                        <c:v>64838.198608398438</c:v>
                      </c:pt>
                      <c:pt idx="13626">
                        <c:v>64422.198608398438</c:v>
                      </c:pt>
                      <c:pt idx="13627">
                        <c:v>64422.198608398438</c:v>
                      </c:pt>
                      <c:pt idx="13628">
                        <c:v>64753.775451660156</c:v>
                      </c:pt>
                      <c:pt idx="13629">
                        <c:v>64753.775512695313</c:v>
                      </c:pt>
                      <c:pt idx="13630">
                        <c:v>64757.621643066406</c:v>
                      </c:pt>
                      <c:pt idx="13631">
                        <c:v>65280.62158203125</c:v>
                      </c:pt>
                      <c:pt idx="13632">
                        <c:v>65280.621704101563</c:v>
                      </c:pt>
                      <c:pt idx="13633">
                        <c:v>65278.016662597656</c:v>
                      </c:pt>
                      <c:pt idx="13634">
                        <c:v>65279.939758300781</c:v>
                      </c:pt>
                      <c:pt idx="13635">
                        <c:v>65278.016723632813</c:v>
                      </c:pt>
                      <c:pt idx="13636">
                        <c:v>65276.093566894531</c:v>
                      </c:pt>
                      <c:pt idx="13637">
                        <c:v>67121.330917358398</c:v>
                      </c:pt>
                      <c:pt idx="13638">
                        <c:v>70075.138870239258</c:v>
                      </c:pt>
                      <c:pt idx="13639">
                        <c:v>66043.857742309556</c:v>
                      </c:pt>
                      <c:pt idx="13640">
                        <c:v>65949.450408935532</c:v>
                      </c:pt>
                      <c:pt idx="13641">
                        <c:v>65899.450531005845</c:v>
                      </c:pt>
                      <c:pt idx="13642">
                        <c:v>65900.635955810532</c:v>
                      </c:pt>
                      <c:pt idx="13643">
                        <c:v>65900.635955810532</c:v>
                      </c:pt>
                      <c:pt idx="13644">
                        <c:v>64804.793426513665</c:v>
                      </c:pt>
                      <c:pt idx="13645">
                        <c:v>65686.293670654282</c:v>
                      </c:pt>
                      <c:pt idx="13646">
                        <c:v>66350.794891357422</c:v>
                      </c:pt>
                      <c:pt idx="13647">
                        <c:v>66341.794891357422</c:v>
                      </c:pt>
                      <c:pt idx="13648">
                        <c:v>65890.794158935532</c:v>
                      </c:pt>
                      <c:pt idx="13649">
                        <c:v>64175.135711669915</c:v>
                      </c:pt>
                      <c:pt idx="13650">
                        <c:v>64175.135711669915</c:v>
                      </c:pt>
                      <c:pt idx="13651">
                        <c:v>64175.135711669915</c:v>
                      </c:pt>
                      <c:pt idx="13652">
                        <c:v>64206.758819580071</c:v>
                      </c:pt>
                      <c:pt idx="13653">
                        <c:v>65452.769500732415</c:v>
                      </c:pt>
                      <c:pt idx="13654">
                        <c:v>70418.395584106445</c:v>
                      </c:pt>
                      <c:pt idx="13655">
                        <c:v>70418.395584106445</c:v>
                      </c:pt>
                      <c:pt idx="13656">
                        <c:v>70874.780349731445</c:v>
                      </c:pt>
                      <c:pt idx="13657">
                        <c:v>70874.780349731445</c:v>
                      </c:pt>
                      <c:pt idx="13658">
                        <c:v>68525.196975708008</c:v>
                      </c:pt>
                      <c:pt idx="13659">
                        <c:v>68526.516494750977</c:v>
                      </c:pt>
                      <c:pt idx="13660">
                        <c:v>68613.51692199707</c:v>
                      </c:pt>
                      <c:pt idx="13661">
                        <c:v>68847.072708129883</c:v>
                      </c:pt>
                      <c:pt idx="13662">
                        <c:v>65503.101501464836</c:v>
                      </c:pt>
                      <c:pt idx="13663">
                        <c:v>67096.101501464844</c:v>
                      </c:pt>
                      <c:pt idx="13664">
                        <c:v>68409.521133422852</c:v>
                      </c:pt>
                      <c:pt idx="13665">
                        <c:v>68409.521133422852</c:v>
                      </c:pt>
                      <c:pt idx="13666">
                        <c:v>65408.493331909172</c:v>
                      </c:pt>
                      <c:pt idx="13667">
                        <c:v>65248.981979370117</c:v>
                      </c:pt>
                      <c:pt idx="13668">
                        <c:v>67048.139205932617</c:v>
                      </c:pt>
                      <c:pt idx="13669">
                        <c:v>69329.33674621582</c:v>
                      </c:pt>
                      <c:pt idx="13670">
                        <c:v>68941.383987426758</c:v>
                      </c:pt>
                      <c:pt idx="13671">
                        <c:v>69005.436599731445</c:v>
                      </c:pt>
                      <c:pt idx="13672">
                        <c:v>69908.701004028306</c:v>
                      </c:pt>
                      <c:pt idx="13673">
                        <c:v>70043.246170043945</c:v>
                      </c:pt>
                      <c:pt idx="13674">
                        <c:v>65846.442108154282</c:v>
                      </c:pt>
                      <c:pt idx="13675">
                        <c:v>65850.288177490234</c:v>
                      </c:pt>
                      <c:pt idx="13676">
                        <c:v>65852.211395263672</c:v>
                      </c:pt>
                      <c:pt idx="13677">
                        <c:v>65768.672821044922</c:v>
                      </c:pt>
                      <c:pt idx="13678">
                        <c:v>66629.565734863267</c:v>
                      </c:pt>
                      <c:pt idx="13679">
                        <c:v>67273.951232910156</c:v>
                      </c:pt>
                      <c:pt idx="13680">
                        <c:v>65167.674728393555</c:v>
                      </c:pt>
                      <c:pt idx="13681">
                        <c:v>65115.751693725586</c:v>
                      </c:pt>
                      <c:pt idx="13682">
                        <c:v>66521.918411254868</c:v>
                      </c:pt>
                      <c:pt idx="13683">
                        <c:v>66469.995315551758</c:v>
                      </c:pt>
                      <c:pt idx="13684">
                        <c:v>69616.745193481445</c:v>
                      </c:pt>
                      <c:pt idx="13685">
                        <c:v>70907.815994262695</c:v>
                      </c:pt>
                      <c:pt idx="13686">
                        <c:v>69683.190994262695</c:v>
                      </c:pt>
                      <c:pt idx="13687">
                        <c:v>71045.676345825195</c:v>
                      </c:pt>
                      <c:pt idx="13688">
                        <c:v>71045.676345825195</c:v>
                      </c:pt>
                      <c:pt idx="13689">
                        <c:v>64693.207565307617</c:v>
                      </c:pt>
                      <c:pt idx="13690">
                        <c:v>64693.207626342773</c:v>
                      </c:pt>
                      <c:pt idx="13691">
                        <c:v>64693.207626342773</c:v>
                      </c:pt>
                      <c:pt idx="13692">
                        <c:v>64690.945846557617</c:v>
                      </c:pt>
                      <c:pt idx="13693">
                        <c:v>64690.945785522461</c:v>
                      </c:pt>
                      <c:pt idx="13694">
                        <c:v>63230.247116088867</c:v>
                      </c:pt>
                      <c:pt idx="13695">
                        <c:v>63230.247055053711</c:v>
                      </c:pt>
                      <c:pt idx="13696">
                        <c:v>63230.247055053711</c:v>
                      </c:pt>
                      <c:pt idx="13697">
                        <c:v>63230.247055053711</c:v>
                      </c:pt>
                      <c:pt idx="13698">
                        <c:v>65926.773056030273</c:v>
                      </c:pt>
                      <c:pt idx="13699">
                        <c:v>68021.022781372056</c:v>
                      </c:pt>
                      <c:pt idx="13700">
                        <c:v>68564.795120239258</c:v>
                      </c:pt>
                      <c:pt idx="13701">
                        <c:v>64673.875076293938</c:v>
                      </c:pt>
                      <c:pt idx="13702">
                        <c:v>57667.416366577148</c:v>
                      </c:pt>
                      <c:pt idx="13703">
                        <c:v>57959.084335327148</c:v>
                      </c:pt>
                      <c:pt idx="13704">
                        <c:v>57576.28385925293</c:v>
                      </c:pt>
                      <c:pt idx="13705">
                        <c:v>57859.48454284668</c:v>
                      </c:pt>
                      <c:pt idx="13706">
                        <c:v>56763.080368041992</c:v>
                      </c:pt>
                      <c:pt idx="13707">
                        <c:v>56762.256210327148</c:v>
                      </c:pt>
                      <c:pt idx="13708">
                        <c:v>56763.080490112305</c:v>
                      </c:pt>
                      <c:pt idx="13709">
                        <c:v>68996.851181030273</c:v>
                      </c:pt>
                      <c:pt idx="13710">
                        <c:v>68996.851058959961</c:v>
                      </c:pt>
                      <c:pt idx="13711">
                        <c:v>68997.624557495117</c:v>
                      </c:pt>
                      <c:pt idx="13712">
                        <c:v>68569.028793334961</c:v>
                      </c:pt>
                      <c:pt idx="13713">
                        <c:v>67908.258590698242</c:v>
                      </c:pt>
                      <c:pt idx="13714">
                        <c:v>70028.521194458008</c:v>
                      </c:pt>
                      <c:pt idx="13715">
                        <c:v>65024.492660522461</c:v>
                      </c:pt>
                      <c:pt idx="13716">
                        <c:v>65024.492721557617</c:v>
                      </c:pt>
                      <c:pt idx="13717">
                        <c:v>64807.687545776367</c:v>
                      </c:pt>
                      <c:pt idx="13718">
                        <c:v>64810.781784057617</c:v>
                      </c:pt>
                      <c:pt idx="13719">
                        <c:v>64810.781784057617</c:v>
                      </c:pt>
                      <c:pt idx="13720">
                        <c:v>64418.981002807617</c:v>
                      </c:pt>
                      <c:pt idx="13721">
                        <c:v>65479.884140014648</c:v>
                      </c:pt>
                      <c:pt idx="13722">
                        <c:v>64952.038070678711</c:v>
                      </c:pt>
                      <c:pt idx="13723">
                        <c:v>64900.11491394043</c:v>
                      </c:pt>
                      <c:pt idx="13724">
                        <c:v>63802.305038452148</c:v>
                      </c:pt>
                      <c:pt idx="13725">
                        <c:v>67090.378372192368</c:v>
                      </c:pt>
                      <c:pt idx="13726">
                        <c:v>67086.532302856445</c:v>
                      </c:pt>
                      <c:pt idx="13727">
                        <c:v>70517.213180541992</c:v>
                      </c:pt>
                      <c:pt idx="13728">
                        <c:v>70463.366928100586</c:v>
                      </c:pt>
                      <c:pt idx="13729">
                        <c:v>67873.794815063477</c:v>
                      </c:pt>
                      <c:pt idx="13730">
                        <c:v>67875.717910766587</c:v>
                      </c:pt>
                      <c:pt idx="13731">
                        <c:v>67506.641006469727</c:v>
                      </c:pt>
                      <c:pt idx="13732">
                        <c:v>67508.564041137695</c:v>
                      </c:pt>
                      <c:pt idx="13733">
                        <c:v>67512.410110473618</c:v>
                      </c:pt>
                      <c:pt idx="13734">
                        <c:v>67762.357864379868</c:v>
                      </c:pt>
                      <c:pt idx="13735">
                        <c:v>68239.204055786118</c:v>
                      </c:pt>
                      <c:pt idx="13736">
                        <c:v>68241.127151489258</c:v>
                      </c:pt>
                      <c:pt idx="13737">
                        <c:v>68483.050247192368</c:v>
                      </c:pt>
                      <c:pt idx="13738">
                        <c:v>68611.819412231445</c:v>
                      </c:pt>
                      <c:pt idx="13739">
                        <c:v>68599.819412231445</c:v>
                      </c:pt>
                      <c:pt idx="13740">
                        <c:v>68599.819412231445</c:v>
                      </c:pt>
                      <c:pt idx="13741">
                        <c:v>68740.050369262695</c:v>
                      </c:pt>
                      <c:pt idx="13742">
                        <c:v>68764.357986450195</c:v>
                      </c:pt>
                      <c:pt idx="13743">
                        <c:v>69236.94482421875</c:v>
                      </c:pt>
                      <c:pt idx="13744">
                        <c:v>70869.759353637695</c:v>
                      </c:pt>
                      <c:pt idx="13745">
                        <c:v>70868.518142700195</c:v>
                      </c:pt>
                      <c:pt idx="13746">
                        <c:v>69935.916580200195</c:v>
                      </c:pt>
                      <c:pt idx="13747">
                        <c:v>69935.916580200195</c:v>
                      </c:pt>
                      <c:pt idx="13748">
                        <c:v>69935.916580200195</c:v>
                      </c:pt>
                      <c:pt idx="13749">
                        <c:v>69637.503494262695</c:v>
                      </c:pt>
                      <c:pt idx="13750">
                        <c:v>69637.503494262695</c:v>
                      </c:pt>
                      <c:pt idx="13751">
                        <c:v>69637.503433227539</c:v>
                      </c:pt>
                      <c:pt idx="13752">
                        <c:v>64659.734451293938</c:v>
                      </c:pt>
                      <c:pt idx="13753">
                        <c:v>57251.548202514648</c:v>
                      </c:pt>
                      <c:pt idx="13754">
                        <c:v>57254.836288452148</c:v>
                      </c:pt>
                      <c:pt idx="13755">
                        <c:v>57541.988632202148</c:v>
                      </c:pt>
                      <c:pt idx="13756">
                        <c:v>57751.389205932617</c:v>
                      </c:pt>
                      <c:pt idx="13757">
                        <c:v>57751.389266967773</c:v>
                      </c:pt>
                      <c:pt idx="13758">
                        <c:v>61803.964401245117</c:v>
                      </c:pt>
                      <c:pt idx="13759">
                        <c:v>59139.669296264648</c:v>
                      </c:pt>
                      <c:pt idx="13760">
                        <c:v>65428.779891967773</c:v>
                      </c:pt>
                      <c:pt idx="13761">
                        <c:v>65428.779769897461</c:v>
                      </c:pt>
                      <c:pt idx="13762">
                        <c:v>65428.779830932617</c:v>
                      </c:pt>
                      <c:pt idx="13763">
                        <c:v>65413.947738647461</c:v>
                      </c:pt>
                      <c:pt idx="13764">
                        <c:v>66448.151062011719</c:v>
                      </c:pt>
                      <c:pt idx="13765">
                        <c:v>66292.789855957031</c:v>
                      </c:pt>
                      <c:pt idx="13766">
                        <c:v>66292.789855957031</c:v>
                      </c:pt>
                      <c:pt idx="13767">
                        <c:v>66292.789733886719</c:v>
                      </c:pt>
                      <c:pt idx="13768">
                        <c:v>67476.789794921875</c:v>
                      </c:pt>
                      <c:pt idx="13769">
                        <c:v>66740.945358276367</c:v>
                      </c:pt>
                      <c:pt idx="13770">
                        <c:v>66875.245590209961</c:v>
                      </c:pt>
                      <c:pt idx="13771">
                        <c:v>66875.245651245117</c:v>
                      </c:pt>
                      <c:pt idx="13772">
                        <c:v>66084.865592956543</c:v>
                      </c:pt>
                      <c:pt idx="13773">
                        <c:v>66041.942497253418</c:v>
                      </c:pt>
                      <c:pt idx="13774">
                        <c:v>64969.776550292969</c:v>
                      </c:pt>
                      <c:pt idx="13775">
                        <c:v>64966.022521972649</c:v>
                      </c:pt>
                      <c:pt idx="13776">
                        <c:v>65241.022399902336</c:v>
                      </c:pt>
                      <c:pt idx="13777">
                        <c:v>65241.022399902336</c:v>
                      </c:pt>
                      <c:pt idx="13778">
                        <c:v>65160.099426269531</c:v>
                      </c:pt>
                      <c:pt idx="13779">
                        <c:v>64789.368103027336</c:v>
                      </c:pt>
                      <c:pt idx="13780">
                        <c:v>64557.214294433586</c:v>
                      </c:pt>
                      <c:pt idx="13781">
                        <c:v>64994.614196777336</c:v>
                      </c:pt>
                      <c:pt idx="13782">
                        <c:v>64468.213562011719</c:v>
                      </c:pt>
                      <c:pt idx="13783">
                        <c:v>64456.867431640625</c:v>
                      </c:pt>
                      <c:pt idx="13784">
                        <c:v>64402.290344238281</c:v>
                      </c:pt>
                      <c:pt idx="13785">
                        <c:v>64400.367248535156</c:v>
                      </c:pt>
                      <c:pt idx="13786">
                        <c:v>64762.643493652344</c:v>
                      </c:pt>
                      <c:pt idx="13787">
                        <c:v>65484.439254760742</c:v>
                      </c:pt>
                      <c:pt idx="13788">
                        <c:v>68049.492652893066</c:v>
                      </c:pt>
                      <c:pt idx="13789">
                        <c:v>69127.570693969727</c:v>
                      </c:pt>
                      <c:pt idx="13790">
                        <c:v>67851.559402465806</c:v>
                      </c:pt>
                      <c:pt idx="13791">
                        <c:v>68207.961746215806</c:v>
                      </c:pt>
                      <c:pt idx="13792">
                        <c:v>68220.807693481445</c:v>
                      </c:pt>
                      <c:pt idx="13793">
                        <c:v>63774.757171630845</c:v>
                      </c:pt>
                      <c:pt idx="13794">
                        <c:v>64188.281219482415</c:v>
                      </c:pt>
                      <c:pt idx="13795">
                        <c:v>63775.180389404282</c:v>
                      </c:pt>
                      <c:pt idx="13796">
                        <c:v>63784.603973388665</c:v>
                      </c:pt>
                      <c:pt idx="13797">
                        <c:v>64740.642303466782</c:v>
                      </c:pt>
                      <c:pt idx="13798">
                        <c:v>64420.168426513665</c:v>
                      </c:pt>
                      <c:pt idx="13799">
                        <c:v>63607.061096191399</c:v>
                      </c:pt>
                      <c:pt idx="13800">
                        <c:v>63608.445617675767</c:v>
                      </c:pt>
                      <c:pt idx="13801">
                        <c:v>64536.852462768555</c:v>
                      </c:pt>
                      <c:pt idx="13802">
                        <c:v>64487.482040405273</c:v>
                      </c:pt>
                      <c:pt idx="13803">
                        <c:v>69045.520462036118</c:v>
                      </c:pt>
                      <c:pt idx="13804">
                        <c:v>67187.951629638672</c:v>
                      </c:pt>
                      <c:pt idx="13805">
                        <c:v>68927.979202270508</c:v>
                      </c:pt>
                      <c:pt idx="13806">
                        <c:v>68783.902297973633</c:v>
                      </c:pt>
                      <c:pt idx="13807">
                        <c:v>66811.747268676758</c:v>
                      </c:pt>
                      <c:pt idx="13808">
                        <c:v>66812.636428833008</c:v>
                      </c:pt>
                      <c:pt idx="13809">
                        <c:v>67057.482376098633</c:v>
                      </c:pt>
                      <c:pt idx="13810">
                        <c:v>67009.159515380859</c:v>
                      </c:pt>
                      <c:pt idx="13811">
                        <c:v>66798.335784912109</c:v>
                      </c:pt>
                      <c:pt idx="13812">
                        <c:v>67061.259368896484</c:v>
                      </c:pt>
                      <c:pt idx="13813">
                        <c:v>66032.257171630859</c:v>
                      </c:pt>
                      <c:pt idx="13814">
                        <c:v>65282.533905029282</c:v>
                      </c:pt>
                      <c:pt idx="13815">
                        <c:v>64676.551483154282</c:v>
                      </c:pt>
                      <c:pt idx="13816">
                        <c:v>64678.782928466782</c:v>
                      </c:pt>
                      <c:pt idx="13817">
                        <c:v>65350.860076904282</c:v>
                      </c:pt>
                      <c:pt idx="13818">
                        <c:v>65050.090301513665</c:v>
                      </c:pt>
                      <c:pt idx="13819">
                        <c:v>69915.562942504883</c:v>
                      </c:pt>
                      <c:pt idx="13820">
                        <c:v>70346.790786743164</c:v>
                      </c:pt>
                      <c:pt idx="13821">
                        <c:v>69575.789321899414</c:v>
                      </c:pt>
                      <c:pt idx="13822">
                        <c:v>67717.291213989258</c:v>
                      </c:pt>
                      <c:pt idx="13823">
                        <c:v>68619.352554321289</c:v>
                      </c:pt>
                      <c:pt idx="13824">
                        <c:v>68619.352615356445</c:v>
                      </c:pt>
                      <c:pt idx="13825">
                        <c:v>68619.352493286133</c:v>
                      </c:pt>
                      <c:pt idx="13826">
                        <c:v>68059.351638793945</c:v>
                      </c:pt>
                      <c:pt idx="13827">
                        <c:v>70617.736648559556</c:v>
                      </c:pt>
                      <c:pt idx="13828">
                        <c:v>70121.659744262695</c:v>
                      </c:pt>
                      <c:pt idx="13829">
                        <c:v>69867.505935668945</c:v>
                      </c:pt>
                      <c:pt idx="13830">
                        <c:v>69863.505935668945</c:v>
                      </c:pt>
                      <c:pt idx="13831">
                        <c:v>69861.582839965806</c:v>
                      </c:pt>
                      <c:pt idx="13832">
                        <c:v>69821.505935668945</c:v>
                      </c:pt>
                      <c:pt idx="13833">
                        <c:v>69827.275222778306</c:v>
                      </c:pt>
                      <c:pt idx="13834">
                        <c:v>57441.863632202148</c:v>
                      </c:pt>
                      <c:pt idx="13835">
                        <c:v>57812.863632202148</c:v>
                      </c:pt>
                      <c:pt idx="13836">
                        <c:v>57812.863632202148</c:v>
                      </c:pt>
                      <c:pt idx="13837">
                        <c:v>57812.863571166992</c:v>
                      </c:pt>
                      <c:pt idx="13838">
                        <c:v>57816.863571166992</c:v>
                      </c:pt>
                      <c:pt idx="13839">
                        <c:v>57586.863693237305</c:v>
                      </c:pt>
                      <c:pt idx="13840">
                        <c:v>57578.667343139648</c:v>
                      </c:pt>
                      <c:pt idx="13841">
                        <c:v>57541.067977905273</c:v>
                      </c:pt>
                      <c:pt idx="13842">
                        <c:v>57541.067977905273</c:v>
                      </c:pt>
                      <c:pt idx="13843">
                        <c:v>59476.965377807617</c:v>
                      </c:pt>
                      <c:pt idx="13844">
                        <c:v>62054.698348999023</c:v>
                      </c:pt>
                      <c:pt idx="13845">
                        <c:v>62054.698287963867</c:v>
                      </c:pt>
                      <c:pt idx="13846">
                        <c:v>63980.394515991211</c:v>
                      </c:pt>
                      <c:pt idx="13847">
                        <c:v>64631.306137084961</c:v>
                      </c:pt>
                      <c:pt idx="13848">
                        <c:v>64258.38298034668</c:v>
                      </c:pt>
                      <c:pt idx="13849">
                        <c:v>69295.788055419922</c:v>
                      </c:pt>
                      <c:pt idx="13850">
                        <c:v>69295.788055419922</c:v>
                      </c:pt>
                      <c:pt idx="13851">
                        <c:v>69304.306594848618</c:v>
                      </c:pt>
                      <c:pt idx="13852">
                        <c:v>66807.370193481445</c:v>
                      </c:pt>
                      <c:pt idx="13853">
                        <c:v>66337.060134887695</c:v>
                      </c:pt>
                      <c:pt idx="13854">
                        <c:v>66378.827102661118</c:v>
                      </c:pt>
                      <c:pt idx="13855">
                        <c:v>65140.440383911118</c:v>
                      </c:pt>
                      <c:pt idx="13856">
                        <c:v>65207.855972290032</c:v>
                      </c:pt>
                      <c:pt idx="13857">
                        <c:v>57799.125411987305</c:v>
                      </c:pt>
                      <c:pt idx="13858">
                        <c:v>57799.125350952148</c:v>
                      </c:pt>
                      <c:pt idx="13859">
                        <c:v>57427.530807495117</c:v>
                      </c:pt>
                      <c:pt idx="13860">
                        <c:v>62218.499557495117</c:v>
                      </c:pt>
                      <c:pt idx="13861">
                        <c:v>64793.242721557617</c:v>
                      </c:pt>
                      <c:pt idx="13862">
                        <c:v>64791.185104370117</c:v>
                      </c:pt>
                      <c:pt idx="13863">
                        <c:v>65125.935165405273</c:v>
                      </c:pt>
                      <c:pt idx="13864">
                        <c:v>62919.267501831055</c:v>
                      </c:pt>
                      <c:pt idx="13865">
                        <c:v>62370.18962097168</c:v>
                      </c:pt>
                      <c:pt idx="13866">
                        <c:v>62001.112655639648</c:v>
                      </c:pt>
                      <c:pt idx="13867">
                        <c:v>62001.112777709961</c:v>
                      </c:pt>
                      <c:pt idx="13868">
                        <c:v>62003.035873413086</c:v>
                      </c:pt>
                      <c:pt idx="13869">
                        <c:v>62004.958969116211</c:v>
                      </c:pt>
                      <c:pt idx="13870">
                        <c:v>62843.482467651367</c:v>
                      </c:pt>
                      <c:pt idx="13871">
                        <c:v>62286.782333374023</c:v>
                      </c:pt>
                      <c:pt idx="13872">
                        <c:v>62290.628524780273</c:v>
                      </c:pt>
                      <c:pt idx="13873">
                        <c:v>62788.684677124023</c:v>
                      </c:pt>
                      <c:pt idx="13874">
                        <c:v>62792.530746459961</c:v>
                      </c:pt>
                      <c:pt idx="13875">
                        <c:v>62291.124374389648</c:v>
                      </c:pt>
                      <c:pt idx="13876">
                        <c:v>62294.970687866211</c:v>
                      </c:pt>
                      <c:pt idx="13877">
                        <c:v>62732.048080444329</c:v>
                      </c:pt>
                      <c:pt idx="13878">
                        <c:v>62393.555526733398</c:v>
                      </c:pt>
                      <c:pt idx="13879">
                        <c:v>69585.158767700195</c:v>
                      </c:pt>
                      <c:pt idx="13880">
                        <c:v>69587.081863403306</c:v>
                      </c:pt>
                      <c:pt idx="13881">
                        <c:v>69587.081863403306</c:v>
                      </c:pt>
                      <c:pt idx="13882">
                        <c:v>69587.081863403306</c:v>
                      </c:pt>
                      <c:pt idx="13883">
                        <c:v>69587.081863403306</c:v>
                      </c:pt>
                      <c:pt idx="13884">
                        <c:v>70092.281082153306</c:v>
                      </c:pt>
                      <c:pt idx="13885">
                        <c:v>70054.204177856445</c:v>
                      </c:pt>
                      <c:pt idx="13886">
                        <c:v>69771.204177856445</c:v>
                      </c:pt>
                      <c:pt idx="13887">
                        <c:v>69532.050247192368</c:v>
                      </c:pt>
                      <c:pt idx="13888">
                        <c:v>69518.050247192368</c:v>
                      </c:pt>
                      <c:pt idx="13889">
                        <c:v>69551.973464965806</c:v>
                      </c:pt>
                      <c:pt idx="13890">
                        <c:v>69551.973464965806</c:v>
                      </c:pt>
                      <c:pt idx="13891">
                        <c:v>69551.973464965806</c:v>
                      </c:pt>
                      <c:pt idx="13892">
                        <c:v>69266.746170043945</c:v>
                      </c:pt>
                      <c:pt idx="13893">
                        <c:v>69815.748123168945</c:v>
                      </c:pt>
                      <c:pt idx="13894">
                        <c:v>71303.763015747056</c:v>
                      </c:pt>
                      <c:pt idx="13895">
                        <c:v>71287.440994262695</c:v>
                      </c:pt>
                      <c:pt idx="13896">
                        <c:v>71287.440994262695</c:v>
                      </c:pt>
                      <c:pt idx="13897">
                        <c:v>71287.028884887695</c:v>
                      </c:pt>
                      <c:pt idx="13898">
                        <c:v>70881.337295532227</c:v>
                      </c:pt>
                      <c:pt idx="13899">
                        <c:v>71462.758621215806</c:v>
                      </c:pt>
                      <c:pt idx="13900">
                        <c:v>70699.366531372056</c:v>
                      </c:pt>
                      <c:pt idx="13901">
                        <c:v>70701.047439575195</c:v>
                      </c:pt>
                      <c:pt idx="13902">
                        <c:v>70704.893630981445</c:v>
                      </c:pt>
                      <c:pt idx="13903">
                        <c:v>70329.893630981445</c:v>
                      </c:pt>
                      <c:pt idx="13904">
                        <c:v>70327.970535278306</c:v>
                      </c:pt>
                      <c:pt idx="13905">
                        <c:v>71149.948318481445</c:v>
                      </c:pt>
                      <c:pt idx="13906">
                        <c:v>71155.717605590806</c:v>
                      </c:pt>
                      <c:pt idx="13907">
                        <c:v>70337.881912231445</c:v>
                      </c:pt>
                      <c:pt idx="13908">
                        <c:v>70341.460525512695</c:v>
                      </c:pt>
                      <c:pt idx="13909">
                        <c:v>71335.080154418945</c:v>
                      </c:pt>
                      <c:pt idx="13910">
                        <c:v>71111.657691955566</c:v>
                      </c:pt>
                      <c:pt idx="13911">
                        <c:v>68646.057937622056</c:v>
                      </c:pt>
                      <c:pt idx="13912">
                        <c:v>68893.134597778306</c:v>
                      </c:pt>
                      <c:pt idx="13913">
                        <c:v>69206.634597778306</c:v>
                      </c:pt>
                      <c:pt idx="13914">
                        <c:v>69157.476150512695</c:v>
                      </c:pt>
                      <c:pt idx="13915">
                        <c:v>69325.090408325195</c:v>
                      </c:pt>
                      <c:pt idx="13916">
                        <c:v>70254.194946289048</c:v>
                      </c:pt>
                      <c:pt idx="13917">
                        <c:v>69600.217895507798</c:v>
                      </c:pt>
                      <c:pt idx="13918">
                        <c:v>69488.971557617188</c:v>
                      </c:pt>
                      <c:pt idx="13919">
                        <c:v>71740.253738403306</c:v>
                      </c:pt>
                      <c:pt idx="13920">
                        <c:v>71158.785720825195</c:v>
                      </c:pt>
                      <c:pt idx="13921">
                        <c:v>69711.707107543945</c:v>
                      </c:pt>
                      <c:pt idx="13922">
                        <c:v>69249.784011840806</c:v>
                      </c:pt>
                      <c:pt idx="13923">
                        <c:v>69121.783767700195</c:v>
                      </c:pt>
                      <c:pt idx="13924">
                        <c:v>71302.048904418945</c:v>
                      </c:pt>
                      <c:pt idx="13925">
                        <c:v>70983.548904418945</c:v>
                      </c:pt>
                      <c:pt idx="13926">
                        <c:v>69394.368240356445</c:v>
                      </c:pt>
                      <c:pt idx="13927">
                        <c:v>63647.691513061523</c:v>
                      </c:pt>
                      <c:pt idx="13928">
                        <c:v>63647.691452026367</c:v>
                      </c:pt>
                      <c:pt idx="13929">
                        <c:v>63399.191452026367</c:v>
                      </c:pt>
                      <c:pt idx="13930">
                        <c:v>63399.191513061523</c:v>
                      </c:pt>
                      <c:pt idx="13931">
                        <c:v>63584.762191772461</c:v>
                      </c:pt>
                      <c:pt idx="13932">
                        <c:v>63710.868698120117</c:v>
                      </c:pt>
                      <c:pt idx="13933">
                        <c:v>67296.702194213867</c:v>
                      </c:pt>
                      <c:pt idx="13934">
                        <c:v>68433.360214233398</c:v>
                      </c:pt>
                      <c:pt idx="13935">
                        <c:v>68429.514083862305</c:v>
                      </c:pt>
                      <c:pt idx="13936">
                        <c:v>68377.590927124023</c:v>
                      </c:pt>
                      <c:pt idx="13937">
                        <c:v>70299.725875854492</c:v>
                      </c:pt>
                      <c:pt idx="13938">
                        <c:v>70455.769821166992</c:v>
                      </c:pt>
                      <c:pt idx="13939">
                        <c:v>67763.556030273438</c:v>
                      </c:pt>
                      <c:pt idx="13940">
                        <c:v>65872.636642456055</c:v>
                      </c:pt>
                      <c:pt idx="13941">
                        <c:v>65874.55973815918</c:v>
                      </c:pt>
                      <c:pt idx="13942">
                        <c:v>65903.482772827148</c:v>
                      </c:pt>
                      <c:pt idx="13943">
                        <c:v>65302.181991577148</c:v>
                      </c:pt>
                      <c:pt idx="13944">
                        <c:v>64806.105087280273</c:v>
                      </c:pt>
                      <c:pt idx="13945">
                        <c:v>64808.846542358398</c:v>
                      </c:pt>
                      <c:pt idx="13946">
                        <c:v>64560.767623901367</c:v>
                      </c:pt>
                      <c:pt idx="13947">
                        <c:v>64625.768661499023</c:v>
                      </c:pt>
                      <c:pt idx="13948">
                        <c:v>64271.614730834961</c:v>
                      </c:pt>
                      <c:pt idx="13949">
                        <c:v>64307.768661499023</c:v>
                      </c:pt>
                      <c:pt idx="13950">
                        <c:v>64807.691757202148</c:v>
                      </c:pt>
                      <c:pt idx="13951">
                        <c:v>64811.537826538086</c:v>
                      </c:pt>
                      <c:pt idx="13952">
                        <c:v>64808.790634155273</c:v>
                      </c:pt>
                      <c:pt idx="13953">
                        <c:v>64801.922409057617</c:v>
                      </c:pt>
                      <c:pt idx="13954">
                        <c:v>64533.221878051751</c:v>
                      </c:pt>
                      <c:pt idx="13955">
                        <c:v>64529.375808715806</c:v>
                      </c:pt>
                      <c:pt idx="13956">
                        <c:v>64131.976287841782</c:v>
                      </c:pt>
                      <c:pt idx="13957">
                        <c:v>66183.301361083984</c:v>
                      </c:pt>
                      <c:pt idx="13958">
                        <c:v>66524.302520751953</c:v>
                      </c:pt>
                      <c:pt idx="13959">
                        <c:v>66380.302215576172</c:v>
                      </c:pt>
                      <c:pt idx="13960">
                        <c:v>66157.302337646484</c:v>
                      </c:pt>
                      <c:pt idx="13961">
                        <c:v>66166.302459716782</c:v>
                      </c:pt>
                      <c:pt idx="13962">
                        <c:v>66144.849334716797</c:v>
                      </c:pt>
                      <c:pt idx="13963">
                        <c:v>65629.795501708984</c:v>
                      </c:pt>
                      <c:pt idx="13964">
                        <c:v>66028.529693603516</c:v>
                      </c:pt>
                      <c:pt idx="13965">
                        <c:v>66028.529754638672</c:v>
                      </c:pt>
                      <c:pt idx="13966">
                        <c:v>65775.529815673828</c:v>
                      </c:pt>
                      <c:pt idx="13967">
                        <c:v>65775.529754638672</c:v>
                      </c:pt>
                      <c:pt idx="13968">
                        <c:v>66058.575714111328</c:v>
                      </c:pt>
                      <c:pt idx="13969">
                        <c:v>58726.321823120117</c:v>
                      </c:pt>
                      <c:pt idx="13970">
                        <c:v>58726.321823120117</c:v>
                      </c:pt>
                      <c:pt idx="13971">
                        <c:v>70470.851150512695</c:v>
                      </c:pt>
                      <c:pt idx="13972">
                        <c:v>70182.851150512695</c:v>
                      </c:pt>
                      <c:pt idx="13973">
                        <c:v>70160.928054809556</c:v>
                      </c:pt>
                      <c:pt idx="13974">
                        <c:v>70160.928054809556</c:v>
                      </c:pt>
                      <c:pt idx="13975">
                        <c:v>69251.003005981445</c:v>
                      </c:pt>
                      <c:pt idx="13976">
                        <c:v>70499.878128051758</c:v>
                      </c:pt>
                      <c:pt idx="13977">
                        <c:v>70739.878128051758</c:v>
                      </c:pt>
                      <c:pt idx="13978">
                        <c:v>70924.099807739258</c:v>
                      </c:pt>
                      <c:pt idx="13979">
                        <c:v>70922.176834106445</c:v>
                      </c:pt>
                      <c:pt idx="13980">
                        <c:v>70922.176834106445</c:v>
                      </c:pt>
                      <c:pt idx="13981">
                        <c:v>71499.446121215806</c:v>
                      </c:pt>
                      <c:pt idx="13982">
                        <c:v>71499.446121215806</c:v>
                      </c:pt>
                      <c:pt idx="13983">
                        <c:v>71290.314041137695</c:v>
                      </c:pt>
                      <c:pt idx="13984">
                        <c:v>69219.053543090806</c:v>
                      </c:pt>
                      <c:pt idx="13985">
                        <c:v>70199.330642700195</c:v>
                      </c:pt>
                      <c:pt idx="13986">
                        <c:v>70195.484451293945</c:v>
                      </c:pt>
                      <c:pt idx="13987">
                        <c:v>70195.484451293945</c:v>
                      </c:pt>
                      <c:pt idx="13988">
                        <c:v>70191.638259887695</c:v>
                      </c:pt>
                      <c:pt idx="13989">
                        <c:v>69790.057449340806</c:v>
                      </c:pt>
                      <c:pt idx="13990">
                        <c:v>69572.658279418945</c:v>
                      </c:pt>
                      <c:pt idx="13991">
                        <c:v>69314.658279418945</c:v>
                      </c:pt>
                      <c:pt idx="13992">
                        <c:v>68814.735183715806</c:v>
                      </c:pt>
                      <c:pt idx="13993">
                        <c:v>68810.888992309556</c:v>
                      </c:pt>
                      <c:pt idx="13994">
                        <c:v>69227.194900512695</c:v>
                      </c:pt>
                      <c:pt idx="13995">
                        <c:v>69227.194900512695</c:v>
                      </c:pt>
                      <c:pt idx="13996">
                        <c:v>59394.238815307617</c:v>
                      </c:pt>
                      <c:pt idx="13997">
                        <c:v>59394.238815307617</c:v>
                      </c:pt>
                      <c:pt idx="13998">
                        <c:v>59393.415573120117</c:v>
                      </c:pt>
                      <c:pt idx="13999">
                        <c:v>70714.690078735352</c:v>
                      </c:pt>
                      <c:pt idx="14000">
                        <c:v>70716.296585083008</c:v>
                      </c:pt>
                      <c:pt idx="14001">
                        <c:v>70179.296585083008</c:v>
                      </c:pt>
                      <c:pt idx="14002">
                        <c:v>70179.296585083008</c:v>
                      </c:pt>
                      <c:pt idx="14003">
                        <c:v>70179.296585083008</c:v>
                      </c:pt>
                      <c:pt idx="14004">
                        <c:v>68190.929641723633</c:v>
                      </c:pt>
                      <c:pt idx="14005">
                        <c:v>68558.747634887695</c:v>
                      </c:pt>
                      <c:pt idx="14006">
                        <c:v>68558.747634887695</c:v>
                      </c:pt>
                      <c:pt idx="14007">
                        <c:v>68585.747634887695</c:v>
                      </c:pt>
                      <c:pt idx="14008">
                        <c:v>62637.608963012688</c:v>
                      </c:pt>
                      <c:pt idx="14009">
                        <c:v>62564.709060668938</c:v>
                      </c:pt>
                      <c:pt idx="14010">
                        <c:v>62214.809158325188</c:v>
                      </c:pt>
                      <c:pt idx="14011">
                        <c:v>58055.389205932617</c:v>
                      </c:pt>
                      <c:pt idx="14012">
                        <c:v>67734.228630065918</c:v>
                      </c:pt>
                      <c:pt idx="14013">
                        <c:v>68367.138641357422</c:v>
                      </c:pt>
                      <c:pt idx="14014">
                        <c:v>69314.906326293945</c:v>
                      </c:pt>
                      <c:pt idx="14015">
                        <c:v>69320.829421997056</c:v>
                      </c:pt>
                      <c:pt idx="14016">
                        <c:v>68672.906570434556</c:v>
                      </c:pt>
                      <c:pt idx="14017">
                        <c:v>69251.984085083008</c:v>
                      </c:pt>
                      <c:pt idx="14018">
                        <c:v>68637.899978637695</c:v>
                      </c:pt>
                      <c:pt idx="14019">
                        <c:v>68637.899978637695</c:v>
                      </c:pt>
                      <c:pt idx="14020">
                        <c:v>68350.232009887695</c:v>
                      </c:pt>
                      <c:pt idx="14021">
                        <c:v>67669.138259887695</c:v>
                      </c:pt>
                      <c:pt idx="14022">
                        <c:v>67678.138259887695</c:v>
                      </c:pt>
                      <c:pt idx="14023">
                        <c:v>67669.138259887695</c:v>
                      </c:pt>
                      <c:pt idx="14024">
                        <c:v>69949.829055786118</c:v>
                      </c:pt>
                      <c:pt idx="14025">
                        <c:v>66430.582077026367</c:v>
                      </c:pt>
                      <c:pt idx="14026">
                        <c:v>69588.098709106445</c:v>
                      </c:pt>
                      <c:pt idx="14027">
                        <c:v>69547.175735473618</c:v>
                      </c:pt>
                      <c:pt idx="14028">
                        <c:v>69657.329666137695</c:v>
                      </c:pt>
                      <c:pt idx="14029">
                        <c:v>69806.350296020508</c:v>
                      </c:pt>
                      <c:pt idx="14030">
                        <c:v>69422.89387512207</c:v>
                      </c:pt>
                      <c:pt idx="14031">
                        <c:v>69837.240188598633</c:v>
                      </c:pt>
                      <c:pt idx="14032">
                        <c:v>69099.672439575195</c:v>
                      </c:pt>
                      <c:pt idx="14033">
                        <c:v>65989.436492919922</c:v>
                      </c:pt>
                      <c:pt idx="14034">
                        <c:v>65991.359588623032</c:v>
                      </c:pt>
                      <c:pt idx="14035">
                        <c:v>65201.821136474595</c:v>
                      </c:pt>
                      <c:pt idx="14036">
                        <c:v>65642.714050292969</c:v>
                      </c:pt>
                      <c:pt idx="14037">
                        <c:v>65788.099182128906</c:v>
                      </c:pt>
                      <c:pt idx="14038">
                        <c:v>57536.197982788086</c:v>
                      </c:pt>
                      <c:pt idx="14039">
                        <c:v>57413.198043823242</c:v>
                      </c:pt>
                      <c:pt idx="14040">
                        <c:v>64416.352401733398</c:v>
                      </c:pt>
                      <c:pt idx="14041">
                        <c:v>64364.429306030273</c:v>
                      </c:pt>
                      <c:pt idx="14042">
                        <c:v>63917.032211303711</c:v>
                      </c:pt>
                      <c:pt idx="14043">
                        <c:v>63917.032272338867</c:v>
                      </c:pt>
                      <c:pt idx="14044">
                        <c:v>67475.249099731445</c:v>
                      </c:pt>
                      <c:pt idx="14045">
                        <c:v>67474.421035766602</c:v>
                      </c:pt>
                      <c:pt idx="14046">
                        <c:v>67473.532302856445</c:v>
                      </c:pt>
                      <c:pt idx="14047">
                        <c:v>57379.931945800781</c:v>
                      </c:pt>
                      <c:pt idx="14048">
                        <c:v>57383.931884765625</c:v>
                      </c:pt>
                      <c:pt idx="14049">
                        <c:v>58242.308715820313</c:v>
                      </c:pt>
                      <c:pt idx="14050">
                        <c:v>57988.462280273438</c:v>
                      </c:pt>
                      <c:pt idx="14051">
                        <c:v>58363.184024810791</c:v>
                      </c:pt>
                      <c:pt idx="14052">
                        <c:v>58363.184024810791</c:v>
                      </c:pt>
                      <c:pt idx="14053">
                        <c:v>63325.291122436523</c:v>
                      </c:pt>
                      <c:pt idx="14054">
                        <c:v>65555.615295410156</c:v>
                      </c:pt>
                      <c:pt idx="14055">
                        <c:v>65551.76904296875</c:v>
                      </c:pt>
                      <c:pt idx="14056">
                        <c:v>67213.744216918945</c:v>
                      </c:pt>
                      <c:pt idx="14057">
                        <c:v>67209.744216918945</c:v>
                      </c:pt>
                      <c:pt idx="14058">
                        <c:v>67954.547012329102</c:v>
                      </c:pt>
                      <c:pt idx="14059">
                        <c:v>70942.44416809082</c:v>
                      </c:pt>
                      <c:pt idx="14060">
                        <c:v>70942.44416809082</c:v>
                      </c:pt>
                      <c:pt idx="14061">
                        <c:v>70942.44416809082</c:v>
                      </c:pt>
                      <c:pt idx="14062">
                        <c:v>71141.239700317383</c:v>
                      </c:pt>
                      <c:pt idx="14063">
                        <c:v>71088.89729309082</c:v>
                      </c:pt>
                      <c:pt idx="14064">
                        <c:v>71083.74201965332</c:v>
                      </c:pt>
                      <c:pt idx="14065">
                        <c:v>70474.614700317383</c:v>
                      </c:pt>
                      <c:pt idx="14066">
                        <c:v>63238.909713745117</c:v>
                      </c:pt>
                      <c:pt idx="14067">
                        <c:v>63238.909713745117</c:v>
                      </c:pt>
                      <c:pt idx="14068">
                        <c:v>63239.502548217773</c:v>
                      </c:pt>
                      <c:pt idx="14069">
                        <c:v>63224.670455932617</c:v>
                      </c:pt>
                      <c:pt idx="14070">
                        <c:v>62939.171493530273</c:v>
                      </c:pt>
                      <c:pt idx="14071">
                        <c:v>62939.171432495117</c:v>
                      </c:pt>
                      <c:pt idx="14072">
                        <c:v>69215.991744995117</c:v>
                      </c:pt>
                      <c:pt idx="14073">
                        <c:v>69492.991806030273</c:v>
                      </c:pt>
                      <c:pt idx="14074">
                        <c:v>57869.788436889648</c:v>
                      </c:pt>
                      <c:pt idx="14075">
                        <c:v>57869.788436889648</c:v>
                      </c:pt>
                      <c:pt idx="14076">
                        <c:v>71009.027908325195</c:v>
                      </c:pt>
                      <c:pt idx="14077">
                        <c:v>71009.027908325195</c:v>
                      </c:pt>
                      <c:pt idx="14078">
                        <c:v>69972.104812622056</c:v>
                      </c:pt>
                      <c:pt idx="14079">
                        <c:v>70259.772781372056</c:v>
                      </c:pt>
                      <c:pt idx="14080">
                        <c:v>71833.727737426758</c:v>
                      </c:pt>
                      <c:pt idx="14081">
                        <c:v>71833.727737426758</c:v>
                      </c:pt>
                      <c:pt idx="14082">
                        <c:v>71831.804641723618</c:v>
                      </c:pt>
                      <c:pt idx="14083">
                        <c:v>71176.804641723618</c:v>
                      </c:pt>
                      <c:pt idx="14084">
                        <c:v>71448.203567504868</c:v>
                      </c:pt>
                      <c:pt idx="14085">
                        <c:v>71316.459671020508</c:v>
                      </c:pt>
                      <c:pt idx="14086">
                        <c:v>70572.106155395508</c:v>
                      </c:pt>
                      <c:pt idx="14087">
                        <c:v>71063.209548950195</c:v>
                      </c:pt>
                      <c:pt idx="14088">
                        <c:v>71063.209548950195</c:v>
                      </c:pt>
                      <c:pt idx="14089">
                        <c:v>69276.820755004868</c:v>
                      </c:pt>
                      <c:pt idx="14090">
                        <c:v>68903.374710083008</c:v>
                      </c:pt>
                      <c:pt idx="14091">
                        <c:v>70026.019241333008</c:v>
                      </c:pt>
                      <c:pt idx="14092">
                        <c:v>70026.019241333008</c:v>
                      </c:pt>
                      <c:pt idx="14093">
                        <c:v>69965.803176879868</c:v>
                      </c:pt>
                      <c:pt idx="14094">
                        <c:v>69965.437088012695</c:v>
                      </c:pt>
                      <c:pt idx="14095">
                        <c:v>69969.283279418945</c:v>
                      </c:pt>
                      <c:pt idx="14096">
                        <c:v>69075.604568481445</c:v>
                      </c:pt>
                      <c:pt idx="14097">
                        <c:v>69073.681472778306</c:v>
                      </c:pt>
                      <c:pt idx="14098">
                        <c:v>69469.465896606445</c:v>
                      </c:pt>
                      <c:pt idx="14099">
                        <c:v>68400.634597778306</c:v>
                      </c:pt>
                      <c:pt idx="14100">
                        <c:v>68275.224136352539</c:v>
                      </c:pt>
                      <c:pt idx="14101">
                        <c:v>68275.224136352539</c:v>
                      </c:pt>
                      <c:pt idx="14102">
                        <c:v>68529.669876098633</c:v>
                      </c:pt>
                      <c:pt idx="14103">
                        <c:v>68780.973892211914</c:v>
                      </c:pt>
                      <c:pt idx="14104">
                        <c:v>70051.490066528306</c:v>
                      </c:pt>
                      <c:pt idx="14105">
                        <c:v>70903.066970825195</c:v>
                      </c:pt>
                      <c:pt idx="14106">
                        <c:v>67340.842422485352</c:v>
                      </c:pt>
                      <c:pt idx="14107">
                        <c:v>67340.842422485352</c:v>
                      </c:pt>
                      <c:pt idx="14108">
                        <c:v>67340.842361450195</c:v>
                      </c:pt>
                      <c:pt idx="14109">
                        <c:v>67340.842483520508</c:v>
                      </c:pt>
                      <c:pt idx="14110">
                        <c:v>67340.842422485352</c:v>
                      </c:pt>
                      <c:pt idx="14111">
                        <c:v>66641.805374145508</c:v>
                      </c:pt>
                      <c:pt idx="14112">
                        <c:v>66591.805374145508</c:v>
                      </c:pt>
                      <c:pt idx="14113">
                        <c:v>66383.18928527832</c:v>
                      </c:pt>
                      <c:pt idx="14114">
                        <c:v>66383.18928527832</c:v>
                      </c:pt>
                      <c:pt idx="14115">
                        <c:v>66383.18928527832</c:v>
                      </c:pt>
                      <c:pt idx="14116">
                        <c:v>65517.393142700188</c:v>
                      </c:pt>
                      <c:pt idx="14117">
                        <c:v>65125.592361450188</c:v>
                      </c:pt>
                      <c:pt idx="14118">
                        <c:v>66098.188552856445</c:v>
                      </c:pt>
                      <c:pt idx="14119">
                        <c:v>66747.733535766602</c:v>
                      </c:pt>
                      <c:pt idx="14120">
                        <c:v>67519.281875610352</c:v>
                      </c:pt>
                      <c:pt idx="14121">
                        <c:v>67521.060195922852</c:v>
                      </c:pt>
                      <c:pt idx="14122">
                        <c:v>68602.296157836914</c:v>
                      </c:pt>
                      <c:pt idx="14123">
                        <c:v>68235.787933349609</c:v>
                      </c:pt>
                      <c:pt idx="14124">
                        <c:v>68787.774612426758</c:v>
                      </c:pt>
                      <c:pt idx="14125">
                        <c:v>68787.774490356445</c:v>
                      </c:pt>
                      <c:pt idx="14126">
                        <c:v>70220.547988891602</c:v>
                      </c:pt>
                      <c:pt idx="14127">
                        <c:v>70222.622146606445</c:v>
                      </c:pt>
                      <c:pt idx="14128">
                        <c:v>65193.679275512688</c:v>
                      </c:pt>
                      <c:pt idx="14129">
                        <c:v>56525.587646484375</c:v>
                      </c:pt>
                      <c:pt idx="14130">
                        <c:v>56498.388229370117</c:v>
                      </c:pt>
                      <c:pt idx="14131">
                        <c:v>59825.650985717773</c:v>
                      </c:pt>
                      <c:pt idx="14132">
                        <c:v>59219.650924682617</c:v>
                      </c:pt>
                      <c:pt idx="14133">
                        <c:v>59917.363327026367</c:v>
                      </c:pt>
                      <c:pt idx="14134">
                        <c:v>70368.803421020508</c:v>
                      </c:pt>
                      <c:pt idx="14135">
                        <c:v>70370.726516723618</c:v>
                      </c:pt>
                      <c:pt idx="14136">
                        <c:v>69978.925735473618</c:v>
                      </c:pt>
                      <c:pt idx="14137">
                        <c:v>70370.518508911118</c:v>
                      </c:pt>
                      <c:pt idx="14138">
                        <c:v>71356.901931762695</c:v>
                      </c:pt>
                      <c:pt idx="14139">
                        <c:v>70591.545120239258</c:v>
                      </c:pt>
                      <c:pt idx="14140">
                        <c:v>70593.468215942368</c:v>
                      </c:pt>
                      <c:pt idx="14141">
                        <c:v>57752.385177612305</c:v>
                      </c:pt>
                      <c:pt idx="14142">
                        <c:v>57254.385177612305</c:v>
                      </c:pt>
                      <c:pt idx="14143">
                        <c:v>55767.380722045898</c:v>
                      </c:pt>
                      <c:pt idx="14144">
                        <c:v>68739.504165649414</c:v>
                      </c:pt>
                      <c:pt idx="14145">
                        <c:v>68740.469009399414</c:v>
                      </c:pt>
                      <c:pt idx="14146">
                        <c:v>68740.468948364258</c:v>
                      </c:pt>
                      <c:pt idx="14147">
                        <c:v>68740.469009399414</c:v>
                      </c:pt>
                      <c:pt idx="14148">
                        <c:v>68740.469009399414</c:v>
                      </c:pt>
                      <c:pt idx="14149">
                        <c:v>70349.790847778306</c:v>
                      </c:pt>
                      <c:pt idx="14150">
                        <c:v>70349.790847778306</c:v>
                      </c:pt>
                      <c:pt idx="14151">
                        <c:v>70947.024810791016</c:v>
                      </c:pt>
                      <c:pt idx="14152">
                        <c:v>70893.178619384766</c:v>
                      </c:pt>
                      <c:pt idx="14153">
                        <c:v>70522.178619384766</c:v>
                      </c:pt>
                      <c:pt idx="14154">
                        <c:v>69836.079376220703</c:v>
                      </c:pt>
                      <c:pt idx="14155">
                        <c:v>69836.079376220703</c:v>
                      </c:pt>
                      <c:pt idx="14156">
                        <c:v>69836.079376220703</c:v>
                      </c:pt>
                      <c:pt idx="14157">
                        <c:v>69531.280372619629</c:v>
                      </c:pt>
                      <c:pt idx="14158">
                        <c:v>69531.280372619629</c:v>
                      </c:pt>
                      <c:pt idx="14159">
                        <c:v>69403.155738830566</c:v>
                      </c:pt>
                      <c:pt idx="14160">
                        <c:v>70362.156227111816</c:v>
                      </c:pt>
                      <c:pt idx="14161">
                        <c:v>70853.850318908677</c:v>
                      </c:pt>
                      <c:pt idx="14162">
                        <c:v>70758.427467346177</c:v>
                      </c:pt>
                      <c:pt idx="14163">
                        <c:v>68529.041732788086</c:v>
                      </c:pt>
                      <c:pt idx="14164">
                        <c:v>66011.987854003906</c:v>
                      </c:pt>
                      <c:pt idx="14165">
                        <c:v>66202.751403808594</c:v>
                      </c:pt>
                      <c:pt idx="14166">
                        <c:v>66202.751403808594</c:v>
                      </c:pt>
                      <c:pt idx="14167">
                        <c:v>66202.661560058594</c:v>
                      </c:pt>
                      <c:pt idx="14168">
                        <c:v>66200.738464355469</c:v>
                      </c:pt>
                      <c:pt idx="14169">
                        <c:v>66200.738464355469</c:v>
                      </c:pt>
                      <c:pt idx="14170">
                        <c:v>66204.584594726563</c:v>
                      </c:pt>
                      <c:pt idx="14171">
                        <c:v>66745.620727539063</c:v>
                      </c:pt>
                      <c:pt idx="14172">
                        <c:v>66487.620727539063</c:v>
                      </c:pt>
                      <c:pt idx="14173">
                        <c:v>65161.440856933594</c:v>
                      </c:pt>
                      <c:pt idx="14174">
                        <c:v>65222.020629882813</c:v>
                      </c:pt>
                      <c:pt idx="14175">
                        <c:v>65220.097473144531</c:v>
                      </c:pt>
                      <c:pt idx="14176">
                        <c:v>64901.453659057617</c:v>
                      </c:pt>
                      <c:pt idx="14177">
                        <c:v>64786.261520385742</c:v>
                      </c:pt>
                      <c:pt idx="14178">
                        <c:v>69624.295974731445</c:v>
                      </c:pt>
                      <c:pt idx="14179">
                        <c:v>66081.639389038086</c:v>
                      </c:pt>
                      <c:pt idx="14180">
                        <c:v>66582.695785522461</c:v>
                      </c:pt>
                      <c:pt idx="14181">
                        <c:v>68794.650955200195</c:v>
                      </c:pt>
                      <c:pt idx="14182">
                        <c:v>68752.496414184556</c:v>
                      </c:pt>
                      <c:pt idx="14183">
                        <c:v>68752.496414184556</c:v>
                      </c:pt>
                      <c:pt idx="14184">
                        <c:v>67772.670486450195</c:v>
                      </c:pt>
                      <c:pt idx="14185">
                        <c:v>67271.310867309556</c:v>
                      </c:pt>
                      <c:pt idx="14186">
                        <c:v>67579.081619262695</c:v>
                      </c:pt>
                      <c:pt idx="14187">
                        <c:v>66385.002029418945</c:v>
                      </c:pt>
                      <c:pt idx="14188">
                        <c:v>66387.045730590806</c:v>
                      </c:pt>
                      <c:pt idx="14189">
                        <c:v>65905.045974731445</c:v>
                      </c:pt>
                      <c:pt idx="14190">
                        <c:v>65543.046218872056</c:v>
                      </c:pt>
                      <c:pt idx="14191">
                        <c:v>66987.398071289048</c:v>
                      </c:pt>
                      <c:pt idx="14192">
                        <c:v>66469.945922851548</c:v>
                      </c:pt>
                      <c:pt idx="14193">
                        <c:v>66518.176879882798</c:v>
                      </c:pt>
                      <c:pt idx="14194">
                        <c:v>67949.947341918945</c:v>
                      </c:pt>
                      <c:pt idx="14195">
                        <c:v>67102.797012329102</c:v>
                      </c:pt>
                      <c:pt idx="14196">
                        <c:v>67784.565261840806</c:v>
                      </c:pt>
                      <c:pt idx="14197">
                        <c:v>70876.596389770508</c:v>
                      </c:pt>
                      <c:pt idx="14198">
                        <c:v>70878.098220825195</c:v>
                      </c:pt>
                      <c:pt idx="14199">
                        <c:v>70545.598220825195</c:v>
                      </c:pt>
                      <c:pt idx="14200">
                        <c:v>66362.234848022461</c:v>
                      </c:pt>
                      <c:pt idx="14201">
                        <c:v>66362.234909057617</c:v>
                      </c:pt>
                      <c:pt idx="14202">
                        <c:v>70178.980819702148</c:v>
                      </c:pt>
                      <c:pt idx="14203">
                        <c:v>70175.134628295898</c:v>
                      </c:pt>
                      <c:pt idx="14204">
                        <c:v>68784.763626098618</c:v>
                      </c:pt>
                      <c:pt idx="14205">
                        <c:v>67450.928726196289</c:v>
                      </c:pt>
                      <c:pt idx="14206">
                        <c:v>67781.382125854492</c:v>
                      </c:pt>
                      <c:pt idx="14207">
                        <c:v>67781.175033569321</c:v>
                      </c:pt>
                      <c:pt idx="14208">
                        <c:v>67989.328842163086</c:v>
                      </c:pt>
                      <c:pt idx="14209">
                        <c:v>69261.758865356445</c:v>
                      </c:pt>
                      <c:pt idx="14210">
                        <c:v>69003.758865356445</c:v>
                      </c:pt>
                      <c:pt idx="14211">
                        <c:v>69147.836013793945</c:v>
                      </c:pt>
                      <c:pt idx="14212">
                        <c:v>69183.489822387695</c:v>
                      </c:pt>
                      <c:pt idx="14213">
                        <c:v>69183.489822387695</c:v>
                      </c:pt>
                      <c:pt idx="14214">
                        <c:v>69176.762771606445</c:v>
                      </c:pt>
                      <c:pt idx="14215">
                        <c:v>69218.685867309556</c:v>
                      </c:pt>
                      <c:pt idx="14216">
                        <c:v>70187.409744262695</c:v>
                      </c:pt>
                      <c:pt idx="14217">
                        <c:v>70196.409744262695</c:v>
                      </c:pt>
                      <c:pt idx="14218">
                        <c:v>69261.886184692368</c:v>
                      </c:pt>
                      <c:pt idx="14219">
                        <c:v>68751.658767700195</c:v>
                      </c:pt>
                      <c:pt idx="14220">
                        <c:v>68751.658767700195</c:v>
                      </c:pt>
                      <c:pt idx="14221">
                        <c:v>58207.831649780273</c:v>
                      </c:pt>
                      <c:pt idx="14222">
                        <c:v>58207.831649780273</c:v>
                      </c:pt>
                      <c:pt idx="14223">
                        <c:v>57952.831649780273</c:v>
                      </c:pt>
                      <c:pt idx="14224">
                        <c:v>68520.690246582031</c:v>
                      </c:pt>
                      <c:pt idx="14225">
                        <c:v>71696.074905395508</c:v>
                      </c:pt>
                      <c:pt idx="14226">
                        <c:v>71696.074905395508</c:v>
                      </c:pt>
                      <c:pt idx="14227">
                        <c:v>70926.721267700195</c:v>
                      </c:pt>
                      <c:pt idx="14228">
                        <c:v>70926.721267700195</c:v>
                      </c:pt>
                      <c:pt idx="14229">
                        <c:v>68670.729324340806</c:v>
                      </c:pt>
                      <c:pt idx="14230">
                        <c:v>69401.752395629868</c:v>
                      </c:pt>
                      <c:pt idx="14231">
                        <c:v>69444.329299926758</c:v>
                      </c:pt>
                      <c:pt idx="14232">
                        <c:v>70734.20637512207</c:v>
                      </c:pt>
                      <c:pt idx="14233">
                        <c:v>69809.15950012207</c:v>
                      </c:pt>
                      <c:pt idx="14234">
                        <c:v>58411.679061889648</c:v>
                      </c:pt>
                      <c:pt idx="14235">
                        <c:v>58878.615768432617</c:v>
                      </c:pt>
                      <c:pt idx="14236">
                        <c:v>65125.599655151367</c:v>
                      </c:pt>
                      <c:pt idx="14237">
                        <c:v>67706.204460144043</c:v>
                      </c:pt>
                      <c:pt idx="14238">
                        <c:v>66957.95482635498</c:v>
                      </c:pt>
                      <c:pt idx="14239">
                        <c:v>65353.038406372056</c:v>
                      </c:pt>
                      <c:pt idx="14240">
                        <c:v>65353.038406372056</c:v>
                      </c:pt>
                      <c:pt idx="14241">
                        <c:v>66123.638015747056</c:v>
                      </c:pt>
                      <c:pt idx="14242">
                        <c:v>69637.073318481445</c:v>
                      </c:pt>
                      <c:pt idx="14243">
                        <c:v>69670.528335571275</c:v>
                      </c:pt>
                      <c:pt idx="14244">
                        <c:v>69670.528335571275</c:v>
                      </c:pt>
                      <c:pt idx="14245">
                        <c:v>69676.728347778306</c:v>
                      </c:pt>
                      <c:pt idx="14246">
                        <c:v>68768.728347778306</c:v>
                      </c:pt>
                      <c:pt idx="14247">
                        <c:v>69039.829788208008</c:v>
                      </c:pt>
                      <c:pt idx="14248">
                        <c:v>68550.152908325195</c:v>
                      </c:pt>
                      <c:pt idx="14249">
                        <c:v>71219.590408325195</c:v>
                      </c:pt>
                      <c:pt idx="14250">
                        <c:v>66223.036697387695</c:v>
                      </c:pt>
                      <c:pt idx="14251">
                        <c:v>58333.773971557617</c:v>
                      </c:pt>
                      <c:pt idx="14252">
                        <c:v>62187.681137084961</c:v>
                      </c:pt>
                      <c:pt idx="14253">
                        <c:v>62188.716415405273</c:v>
                      </c:pt>
                      <c:pt idx="14254">
                        <c:v>70570.239845275879</c:v>
                      </c:pt>
                      <c:pt idx="14255">
                        <c:v>70572.162940978989</c:v>
                      </c:pt>
                      <c:pt idx="14256">
                        <c:v>70570.239845275879</c:v>
                      </c:pt>
                      <c:pt idx="14257">
                        <c:v>70570.239845275879</c:v>
                      </c:pt>
                      <c:pt idx="14258">
                        <c:v>69797.352767944321</c:v>
                      </c:pt>
                      <c:pt idx="14259">
                        <c:v>69371.07560729979</c:v>
                      </c:pt>
                      <c:pt idx="14260">
                        <c:v>66061.385299682617</c:v>
                      </c:pt>
                      <c:pt idx="14261">
                        <c:v>66061.385360717773</c:v>
                      </c:pt>
                      <c:pt idx="14262">
                        <c:v>66450.46159362793</c:v>
                      </c:pt>
                      <c:pt idx="14263">
                        <c:v>71706.381637573242</c:v>
                      </c:pt>
                      <c:pt idx="14264">
                        <c:v>71706.678512573242</c:v>
                      </c:pt>
                      <c:pt idx="14265">
                        <c:v>70301.696670532227</c:v>
                      </c:pt>
                      <c:pt idx="14266">
                        <c:v>70301.696670532227</c:v>
                      </c:pt>
                      <c:pt idx="14267">
                        <c:v>70539.227920532227</c:v>
                      </c:pt>
                      <c:pt idx="14268">
                        <c:v>70457.191482543945</c:v>
                      </c:pt>
                      <c:pt idx="14269">
                        <c:v>69736.251419067368</c:v>
                      </c:pt>
                      <c:pt idx="14270">
                        <c:v>69732.405227661118</c:v>
                      </c:pt>
                      <c:pt idx="14271">
                        <c:v>68614.751266479492</c:v>
                      </c:pt>
                      <c:pt idx="14272">
                        <c:v>68615.287399291992</c:v>
                      </c:pt>
                      <c:pt idx="14273">
                        <c:v>68615.287399291992</c:v>
                      </c:pt>
                      <c:pt idx="14274">
                        <c:v>67008.886062622056</c:v>
                      </c:pt>
                      <c:pt idx="14275">
                        <c:v>67008.886062622056</c:v>
                      </c:pt>
                      <c:pt idx="14276">
                        <c:v>67093.903060913086</c:v>
                      </c:pt>
                      <c:pt idx="14277">
                        <c:v>67069.979904174805</c:v>
                      </c:pt>
                      <c:pt idx="14278">
                        <c:v>71047.497436523438</c:v>
                      </c:pt>
                      <c:pt idx="14279">
                        <c:v>71047.981811523438</c:v>
                      </c:pt>
                      <c:pt idx="14280">
                        <c:v>71047.981811523438</c:v>
                      </c:pt>
                      <c:pt idx="14281">
                        <c:v>70890.147048950195</c:v>
                      </c:pt>
                      <c:pt idx="14282">
                        <c:v>70891.520095825195</c:v>
                      </c:pt>
                      <c:pt idx="14283">
                        <c:v>70703.678726196289</c:v>
                      </c:pt>
                      <c:pt idx="14284">
                        <c:v>65444.231033325188</c:v>
                      </c:pt>
                      <c:pt idx="14285">
                        <c:v>65444.231033325188</c:v>
                      </c:pt>
                      <c:pt idx="14286">
                        <c:v>57256.721603393555</c:v>
                      </c:pt>
                      <c:pt idx="14287">
                        <c:v>64210.637313842773</c:v>
                      </c:pt>
                      <c:pt idx="14288">
                        <c:v>64081.086532592773</c:v>
                      </c:pt>
                      <c:pt idx="14289">
                        <c:v>64081.086410522461</c:v>
                      </c:pt>
                      <c:pt idx="14290">
                        <c:v>64081.086471557617</c:v>
                      </c:pt>
                      <c:pt idx="14291">
                        <c:v>64066.254379272461</c:v>
                      </c:pt>
                      <c:pt idx="14292">
                        <c:v>65289.754501342773</c:v>
                      </c:pt>
                      <c:pt idx="14293">
                        <c:v>65966.998779296875</c:v>
                      </c:pt>
                      <c:pt idx="14294">
                        <c:v>66621.999755859375</c:v>
                      </c:pt>
                      <c:pt idx="14295">
                        <c:v>66621.999755859375</c:v>
                      </c:pt>
                      <c:pt idx="14296">
                        <c:v>66621.999816894531</c:v>
                      </c:pt>
                      <c:pt idx="14297">
                        <c:v>66363.243759155273</c:v>
                      </c:pt>
                      <c:pt idx="14298">
                        <c:v>68927.227470397949</c:v>
                      </c:pt>
                      <c:pt idx="14299">
                        <c:v>69805.957839965806</c:v>
                      </c:pt>
                      <c:pt idx="14300">
                        <c:v>69804.034744262695</c:v>
                      </c:pt>
                      <c:pt idx="14301">
                        <c:v>69679.111648559556</c:v>
                      </c:pt>
                      <c:pt idx="14302">
                        <c:v>70324.900955200195</c:v>
                      </c:pt>
                      <c:pt idx="14303">
                        <c:v>70979.900955200195</c:v>
                      </c:pt>
                      <c:pt idx="14304">
                        <c:v>70257.450759887695</c:v>
                      </c:pt>
                      <c:pt idx="14305">
                        <c:v>68067.438308715806</c:v>
                      </c:pt>
                      <c:pt idx="14306">
                        <c:v>68724.515213012695</c:v>
                      </c:pt>
                      <c:pt idx="14307">
                        <c:v>68452.361404418945</c:v>
                      </c:pt>
                      <c:pt idx="14308">
                        <c:v>68025.761154174805</c:v>
                      </c:pt>
                      <c:pt idx="14309">
                        <c:v>69449.307693481445</c:v>
                      </c:pt>
                      <c:pt idx="14310">
                        <c:v>69436.634475708008</c:v>
                      </c:pt>
                      <c:pt idx="14311">
                        <c:v>69442.592239379868</c:v>
                      </c:pt>
                      <c:pt idx="14312">
                        <c:v>69935.585922241211</c:v>
                      </c:pt>
                      <c:pt idx="14313">
                        <c:v>69935.585922241211</c:v>
                      </c:pt>
                      <c:pt idx="14314">
                        <c:v>67900.744216918945</c:v>
                      </c:pt>
                      <c:pt idx="14315">
                        <c:v>65033.585464477532</c:v>
                      </c:pt>
                      <c:pt idx="14316">
                        <c:v>65033.585525512688</c:v>
                      </c:pt>
                      <c:pt idx="14317">
                        <c:v>64591.182693481438</c:v>
                      </c:pt>
                      <c:pt idx="14318">
                        <c:v>64982.985427856438</c:v>
                      </c:pt>
                      <c:pt idx="14319">
                        <c:v>65033.585525512688</c:v>
                      </c:pt>
                      <c:pt idx="14320">
                        <c:v>64887.983963012688</c:v>
                      </c:pt>
                      <c:pt idx="14321">
                        <c:v>64885.572830200188</c:v>
                      </c:pt>
                      <c:pt idx="14322">
                        <c:v>59092.145858764648</c:v>
                      </c:pt>
                      <c:pt idx="14323">
                        <c:v>59088.299789428711</c:v>
                      </c:pt>
                      <c:pt idx="14324">
                        <c:v>58258.874435424805</c:v>
                      </c:pt>
                      <c:pt idx="14325">
                        <c:v>58612.275924682617</c:v>
                      </c:pt>
                      <c:pt idx="14326">
                        <c:v>57849.475204467773</c:v>
                      </c:pt>
                      <c:pt idx="14327">
                        <c:v>64697.84977722168</c:v>
                      </c:pt>
                      <c:pt idx="14328">
                        <c:v>70016.172744750977</c:v>
                      </c:pt>
                      <c:pt idx="14329">
                        <c:v>70199.324295043945</c:v>
                      </c:pt>
                      <c:pt idx="14330">
                        <c:v>70195.478225708008</c:v>
                      </c:pt>
                      <c:pt idx="14331">
                        <c:v>70562.360214233398</c:v>
                      </c:pt>
                      <c:pt idx="14332">
                        <c:v>66447.676498413086</c:v>
                      </c:pt>
                      <c:pt idx="14333">
                        <c:v>65252.751449584961</c:v>
                      </c:pt>
                      <c:pt idx="14334">
                        <c:v>65248.905380249023</c:v>
                      </c:pt>
                      <c:pt idx="14335">
                        <c:v>70954.177124023438</c:v>
                      </c:pt>
                      <c:pt idx="14336">
                        <c:v>70954.177124023438</c:v>
                      </c:pt>
                      <c:pt idx="14337">
                        <c:v>70953.693725585938</c:v>
                      </c:pt>
                      <c:pt idx="14338">
                        <c:v>70313.445877075195</c:v>
                      </c:pt>
                      <c:pt idx="14339">
                        <c:v>70313.445877075195</c:v>
                      </c:pt>
                      <c:pt idx="14340">
                        <c:v>69921.645095825195</c:v>
                      </c:pt>
                      <c:pt idx="14341">
                        <c:v>69586.922988891602</c:v>
                      </c:pt>
                      <c:pt idx="14342">
                        <c:v>69836.273513793945</c:v>
                      </c:pt>
                      <c:pt idx="14343">
                        <c:v>69836.273513793945</c:v>
                      </c:pt>
                      <c:pt idx="14344">
                        <c:v>69708.073928833008</c:v>
                      </c:pt>
                      <c:pt idx="14345">
                        <c:v>69338.852249145508</c:v>
                      </c:pt>
                      <c:pt idx="14346">
                        <c:v>66085.426376342773</c:v>
                      </c:pt>
                      <c:pt idx="14347">
                        <c:v>66609.426315307617</c:v>
                      </c:pt>
                      <c:pt idx="14348">
                        <c:v>66609.426315307617</c:v>
                      </c:pt>
                      <c:pt idx="14349">
                        <c:v>66907.527694702148</c:v>
                      </c:pt>
                      <c:pt idx="14350">
                        <c:v>66903.681503295898</c:v>
                      </c:pt>
                      <c:pt idx="14351">
                        <c:v>66851.75846862793</c:v>
                      </c:pt>
                      <c:pt idx="14352">
                        <c:v>67492.978591918945</c:v>
                      </c:pt>
                      <c:pt idx="14353">
                        <c:v>67489.132461547837</c:v>
                      </c:pt>
                      <c:pt idx="14354">
                        <c:v>68226.595779418945</c:v>
                      </c:pt>
                      <c:pt idx="14355">
                        <c:v>68226.595779418945</c:v>
                      </c:pt>
                      <c:pt idx="14356">
                        <c:v>68363.595779418945</c:v>
                      </c:pt>
                      <c:pt idx="14357">
                        <c:v>67802.455368041992</c:v>
                      </c:pt>
                      <c:pt idx="14358">
                        <c:v>67825.431930541992</c:v>
                      </c:pt>
                      <c:pt idx="14359">
                        <c:v>66288.729415893555</c:v>
                      </c:pt>
                      <c:pt idx="14360">
                        <c:v>66669.028060913086</c:v>
                      </c:pt>
                      <c:pt idx="14361">
                        <c:v>72050.07307434082</c:v>
                      </c:pt>
                      <c:pt idx="14362">
                        <c:v>72067.919021606445</c:v>
                      </c:pt>
                      <c:pt idx="14363">
                        <c:v>70308.919021606445</c:v>
                      </c:pt>
                      <c:pt idx="14364">
                        <c:v>70433.43000793457</c:v>
                      </c:pt>
                      <c:pt idx="14365">
                        <c:v>70701.43635559082</c:v>
                      </c:pt>
                      <c:pt idx="14366">
                        <c:v>69400.137771606445</c:v>
                      </c:pt>
                      <c:pt idx="14367">
                        <c:v>69158.644607543945</c:v>
                      </c:pt>
                      <c:pt idx="14368">
                        <c:v>68797.378494262695</c:v>
                      </c:pt>
                      <c:pt idx="14369">
                        <c:v>68781.377761840806</c:v>
                      </c:pt>
                      <c:pt idx="14370">
                        <c:v>69507.739723205566</c:v>
                      </c:pt>
                      <c:pt idx="14371">
                        <c:v>69325.139610290527</c:v>
                      </c:pt>
                      <c:pt idx="14372">
                        <c:v>69211.538780212402</c:v>
                      </c:pt>
                      <c:pt idx="14373">
                        <c:v>68781.183799743652</c:v>
                      </c:pt>
                      <c:pt idx="14374">
                        <c:v>67136.047195434556</c:v>
                      </c:pt>
                      <c:pt idx="14375">
                        <c:v>66617.956985473618</c:v>
                      </c:pt>
                      <c:pt idx="14376">
                        <c:v>66001.381607055664</c:v>
                      </c:pt>
                      <c:pt idx="14377">
                        <c:v>65997.535537719727</c:v>
                      </c:pt>
                      <c:pt idx="14378">
                        <c:v>66966.848724365234</c:v>
                      </c:pt>
                      <c:pt idx="14379">
                        <c:v>66916.848602294922</c:v>
                      </c:pt>
                      <c:pt idx="14380">
                        <c:v>66916.848602294922</c:v>
                      </c:pt>
                      <c:pt idx="14381">
                        <c:v>66916.848602294922</c:v>
                      </c:pt>
                      <c:pt idx="14382">
                        <c:v>66662.848724365234</c:v>
                      </c:pt>
                      <c:pt idx="14383">
                        <c:v>66817.848846435532</c:v>
                      </c:pt>
                      <c:pt idx="14384">
                        <c:v>66271.848846435532</c:v>
                      </c:pt>
                      <c:pt idx="14385">
                        <c:v>66266.663177490234</c:v>
                      </c:pt>
                      <c:pt idx="14386">
                        <c:v>66266.663177490234</c:v>
                      </c:pt>
                      <c:pt idx="14387">
                        <c:v>65998.848541259766</c:v>
                      </c:pt>
                      <c:pt idx="14388">
                        <c:v>65878.006683349609</c:v>
                      </c:pt>
                      <c:pt idx="14389">
                        <c:v>70174.598854064941</c:v>
                      </c:pt>
                      <c:pt idx="14390">
                        <c:v>70172.675819396973</c:v>
                      </c:pt>
                      <c:pt idx="14391">
                        <c:v>70409.906593322754</c:v>
                      </c:pt>
                      <c:pt idx="14392">
                        <c:v>70415.829689025879</c:v>
                      </c:pt>
                      <c:pt idx="14393">
                        <c:v>69926.829689025879</c:v>
                      </c:pt>
                      <c:pt idx="14394">
                        <c:v>69917.829689025879</c:v>
                      </c:pt>
                      <c:pt idx="14395">
                        <c:v>68408.933570861816</c:v>
                      </c:pt>
                      <c:pt idx="14396">
                        <c:v>70505.598342895508</c:v>
                      </c:pt>
                      <c:pt idx="14397">
                        <c:v>69689.443557739258</c:v>
                      </c:pt>
                      <c:pt idx="14398">
                        <c:v>57081.723007202148</c:v>
                      </c:pt>
                      <c:pt idx="14399">
                        <c:v>57081.723068237305</c:v>
                      </c:pt>
                      <c:pt idx="14400">
                        <c:v>69014.470962524414</c:v>
                      </c:pt>
                      <c:pt idx="14401">
                        <c:v>69014.470962524414</c:v>
                      </c:pt>
                      <c:pt idx="14402">
                        <c:v>69406.271682739258</c:v>
                      </c:pt>
                      <c:pt idx="14403">
                        <c:v>69406.271743774414</c:v>
                      </c:pt>
                      <c:pt idx="14404">
                        <c:v>67882.590545654282</c:v>
                      </c:pt>
                      <c:pt idx="14405">
                        <c:v>67884.101531982422</c:v>
                      </c:pt>
                      <c:pt idx="14406">
                        <c:v>67884.101531982422</c:v>
                      </c:pt>
                      <c:pt idx="14407">
                        <c:v>67502.546829223618</c:v>
                      </c:pt>
                      <c:pt idx="14408">
                        <c:v>68200.914627075195</c:v>
                      </c:pt>
                      <c:pt idx="14409">
                        <c:v>68267.020462036118</c:v>
                      </c:pt>
                      <c:pt idx="14410">
                        <c:v>67777.633377075195</c:v>
                      </c:pt>
                      <c:pt idx="14411">
                        <c:v>67825.521194458008</c:v>
                      </c:pt>
                      <c:pt idx="14412">
                        <c:v>58742.580368041992</c:v>
                      </c:pt>
                      <c:pt idx="14413">
                        <c:v>57845.131393432617</c:v>
                      </c:pt>
                      <c:pt idx="14414">
                        <c:v>57845.131393432617</c:v>
                      </c:pt>
                      <c:pt idx="14415">
                        <c:v>65531.270980834961</c:v>
                      </c:pt>
                      <c:pt idx="14416">
                        <c:v>65531.271102905273</c:v>
                      </c:pt>
                      <c:pt idx="14417">
                        <c:v>65052.037704467773</c:v>
                      </c:pt>
                      <c:pt idx="14418">
                        <c:v>69954.280731201172</c:v>
                      </c:pt>
                      <c:pt idx="14419">
                        <c:v>67388.911209106445</c:v>
                      </c:pt>
                      <c:pt idx="14420">
                        <c:v>69367.581787109375</c:v>
                      </c:pt>
                      <c:pt idx="14421">
                        <c:v>57080.414413452148</c:v>
                      </c:pt>
                      <c:pt idx="14422">
                        <c:v>57080.414413452148</c:v>
                      </c:pt>
                      <c:pt idx="14423">
                        <c:v>57080.414413452148</c:v>
                      </c:pt>
                      <c:pt idx="14424">
                        <c:v>57084.414352416992</c:v>
                      </c:pt>
                      <c:pt idx="14425">
                        <c:v>57093.414474487305</c:v>
                      </c:pt>
                      <c:pt idx="14426">
                        <c:v>57093.414413452148</c:v>
                      </c:pt>
                      <c:pt idx="14427">
                        <c:v>56713.414413452148</c:v>
                      </c:pt>
                      <c:pt idx="14428">
                        <c:v>56284.014205932617</c:v>
                      </c:pt>
                      <c:pt idx="14429">
                        <c:v>56304.814926147461</c:v>
                      </c:pt>
                      <c:pt idx="14430">
                        <c:v>63769.984603881836</c:v>
                      </c:pt>
                      <c:pt idx="14431">
                        <c:v>63768.061447143555</c:v>
                      </c:pt>
                      <c:pt idx="14432">
                        <c:v>66272.069686889648</c:v>
                      </c:pt>
                      <c:pt idx="14433">
                        <c:v>66270.146713256836</c:v>
                      </c:pt>
                      <c:pt idx="14434">
                        <c:v>68161.064819335938</c:v>
                      </c:pt>
                      <c:pt idx="14435">
                        <c:v>68583.365310668945</c:v>
                      </c:pt>
                      <c:pt idx="14436">
                        <c:v>73282.089187622056</c:v>
                      </c:pt>
                      <c:pt idx="14437">
                        <c:v>72885.288650512695</c:v>
                      </c:pt>
                      <c:pt idx="14438">
                        <c:v>73244.488845825195</c:v>
                      </c:pt>
                      <c:pt idx="14439">
                        <c:v>73069.282058715806</c:v>
                      </c:pt>
                      <c:pt idx="14440">
                        <c:v>73186.282302856445</c:v>
                      </c:pt>
                      <c:pt idx="14441">
                        <c:v>72187.680984497056</c:v>
                      </c:pt>
                      <c:pt idx="14442">
                        <c:v>71992.009597778306</c:v>
                      </c:pt>
                      <c:pt idx="14443">
                        <c:v>71421.255882263169</c:v>
                      </c:pt>
                      <c:pt idx="14444">
                        <c:v>71421.256614685059</c:v>
                      </c:pt>
                      <c:pt idx="14445">
                        <c:v>71056.610862731919</c:v>
                      </c:pt>
                      <c:pt idx="14446">
                        <c:v>71966.639236450195</c:v>
                      </c:pt>
                      <c:pt idx="14447">
                        <c:v>69837.700271606445</c:v>
                      </c:pt>
                      <c:pt idx="14448">
                        <c:v>69355.850173950195</c:v>
                      </c:pt>
                      <c:pt idx="14449">
                        <c:v>71216.945144653306</c:v>
                      </c:pt>
                      <c:pt idx="14450">
                        <c:v>69919.459442138672</c:v>
                      </c:pt>
                      <c:pt idx="14451">
                        <c:v>69419.534393310532</c:v>
                      </c:pt>
                      <c:pt idx="14452">
                        <c:v>70754.946853637695</c:v>
                      </c:pt>
                      <c:pt idx="14453">
                        <c:v>70759.068923950195</c:v>
                      </c:pt>
                      <c:pt idx="14454">
                        <c:v>71127.068923950195</c:v>
                      </c:pt>
                      <c:pt idx="14455">
                        <c:v>71127.068923950195</c:v>
                      </c:pt>
                      <c:pt idx="14456">
                        <c:v>70039.766189575195</c:v>
                      </c:pt>
                      <c:pt idx="14457">
                        <c:v>69489.756423950195</c:v>
                      </c:pt>
                      <c:pt idx="14458">
                        <c:v>69489.756423950195</c:v>
                      </c:pt>
                      <c:pt idx="14459">
                        <c:v>69489.756423950195</c:v>
                      </c:pt>
                      <c:pt idx="14460">
                        <c:v>69489.756546020508</c:v>
                      </c:pt>
                      <c:pt idx="14461">
                        <c:v>69805.602737426758</c:v>
                      </c:pt>
                      <c:pt idx="14462">
                        <c:v>67812.847244262695</c:v>
                      </c:pt>
                      <c:pt idx="14463">
                        <c:v>67348.242233276367</c:v>
                      </c:pt>
                      <c:pt idx="14464">
                        <c:v>72119.856750488281</c:v>
                      </c:pt>
                      <c:pt idx="14465">
                        <c:v>70301.569412231445</c:v>
                      </c:pt>
                      <c:pt idx="14466">
                        <c:v>70147.942459106445</c:v>
                      </c:pt>
                      <c:pt idx="14467">
                        <c:v>69424.928298950195</c:v>
                      </c:pt>
                      <c:pt idx="14468">
                        <c:v>69424.928298950195</c:v>
                      </c:pt>
                      <c:pt idx="14469">
                        <c:v>66642.03840637207</c:v>
                      </c:pt>
                      <c:pt idx="14470">
                        <c:v>70010.315994262695</c:v>
                      </c:pt>
                      <c:pt idx="14471">
                        <c:v>71195.394119262695</c:v>
                      </c:pt>
                      <c:pt idx="14472">
                        <c:v>71873.971267700195</c:v>
                      </c:pt>
                      <c:pt idx="14473">
                        <c:v>71570.524978637695</c:v>
                      </c:pt>
                      <c:pt idx="14474">
                        <c:v>58624.434066772461</c:v>
                      </c:pt>
                      <c:pt idx="14475">
                        <c:v>58628.314926147461</c:v>
                      </c:pt>
                      <c:pt idx="14476">
                        <c:v>58628.314926147461</c:v>
                      </c:pt>
                      <c:pt idx="14477">
                        <c:v>67131.555168151855</c:v>
                      </c:pt>
                      <c:pt idx="14478">
                        <c:v>66627.452445983887</c:v>
                      </c:pt>
                      <c:pt idx="14479">
                        <c:v>68451.097244262695</c:v>
                      </c:pt>
                      <c:pt idx="14480">
                        <c:v>67872.404922485352</c:v>
                      </c:pt>
                      <c:pt idx="14481">
                        <c:v>69402.613357543945</c:v>
                      </c:pt>
                      <c:pt idx="14482">
                        <c:v>69009.885818481445</c:v>
                      </c:pt>
                      <c:pt idx="14483">
                        <c:v>66896.30696105957</c:v>
                      </c:pt>
                      <c:pt idx="14484">
                        <c:v>66895.47883605957</c:v>
                      </c:pt>
                      <c:pt idx="14485">
                        <c:v>66657.47883605957</c:v>
                      </c:pt>
                      <c:pt idx="14486">
                        <c:v>66286.77571105957</c:v>
                      </c:pt>
                      <c:pt idx="14487">
                        <c:v>66916.77571105957</c:v>
                      </c:pt>
                      <c:pt idx="14488">
                        <c:v>66916.77571105957</c:v>
                      </c:pt>
                      <c:pt idx="14489">
                        <c:v>65720.828506469727</c:v>
                      </c:pt>
                      <c:pt idx="14490">
                        <c:v>65720.828506469727</c:v>
                      </c:pt>
                      <c:pt idx="14491">
                        <c:v>58782.800277709961</c:v>
                      </c:pt>
                      <c:pt idx="14492">
                        <c:v>58782.800277709961</c:v>
                      </c:pt>
                      <c:pt idx="14493">
                        <c:v>67243.767440795898</c:v>
                      </c:pt>
                      <c:pt idx="14494">
                        <c:v>68926.460754394531</c:v>
                      </c:pt>
                      <c:pt idx="14495">
                        <c:v>66469.274978637695</c:v>
                      </c:pt>
                      <c:pt idx="14496">
                        <c:v>65993.274978637695</c:v>
                      </c:pt>
                      <c:pt idx="14497">
                        <c:v>65993.274978637695</c:v>
                      </c:pt>
                      <c:pt idx="14498">
                        <c:v>65993.274978637695</c:v>
                      </c:pt>
                      <c:pt idx="14499">
                        <c:v>66255.274978637695</c:v>
                      </c:pt>
                      <c:pt idx="14500">
                        <c:v>66484.920974731445</c:v>
                      </c:pt>
                      <c:pt idx="14501">
                        <c:v>66113.920974731445</c:v>
                      </c:pt>
                      <c:pt idx="14502">
                        <c:v>66719.642654418945</c:v>
                      </c:pt>
                      <c:pt idx="14503">
                        <c:v>66719.642654418945</c:v>
                      </c:pt>
                      <c:pt idx="14504">
                        <c:v>66719.642654418945</c:v>
                      </c:pt>
                      <c:pt idx="14505">
                        <c:v>71340.306961059556</c:v>
                      </c:pt>
                      <c:pt idx="14506">
                        <c:v>72172.716995239258</c:v>
                      </c:pt>
                      <c:pt idx="14507">
                        <c:v>73170.795974731445</c:v>
                      </c:pt>
                      <c:pt idx="14508">
                        <c:v>68241.623527526855</c:v>
                      </c:pt>
                      <c:pt idx="14509">
                        <c:v>67277.378982543945</c:v>
                      </c:pt>
                      <c:pt idx="14510">
                        <c:v>65683.10758972168</c:v>
                      </c:pt>
                      <c:pt idx="14511">
                        <c:v>65685.030624389648</c:v>
                      </c:pt>
                      <c:pt idx="14512">
                        <c:v>65561.140975952148</c:v>
                      </c:pt>
                      <c:pt idx="14513">
                        <c:v>65563.064071655273</c:v>
                      </c:pt>
                      <c:pt idx="14514">
                        <c:v>65564.987106323242</c:v>
                      </c:pt>
                      <c:pt idx="14515">
                        <c:v>65566.910202026367</c:v>
                      </c:pt>
                      <c:pt idx="14516">
                        <c:v>65631.453231811523</c:v>
                      </c:pt>
                      <c:pt idx="14517">
                        <c:v>64810.631454467773</c:v>
                      </c:pt>
                      <c:pt idx="14518">
                        <c:v>65345.355209350586</c:v>
                      </c:pt>
                      <c:pt idx="14519">
                        <c:v>65353.201400756836</c:v>
                      </c:pt>
                      <c:pt idx="14520">
                        <c:v>65483.278427124023</c:v>
                      </c:pt>
                      <c:pt idx="14521">
                        <c:v>64651.585983276367</c:v>
                      </c:pt>
                      <c:pt idx="14522">
                        <c:v>65497.058578491211</c:v>
                      </c:pt>
                      <c:pt idx="14523">
                        <c:v>65497.058578491211</c:v>
                      </c:pt>
                      <c:pt idx="14524">
                        <c:v>68741.895584106445</c:v>
                      </c:pt>
                      <c:pt idx="14525">
                        <c:v>67984.065994262695</c:v>
                      </c:pt>
                      <c:pt idx="14526">
                        <c:v>69682.716461181626</c:v>
                      </c:pt>
                      <c:pt idx="14527">
                        <c:v>68962.257522583008</c:v>
                      </c:pt>
                      <c:pt idx="14528">
                        <c:v>69514.775650024414</c:v>
                      </c:pt>
                      <c:pt idx="14529">
                        <c:v>69122.974868774414</c:v>
                      </c:pt>
                      <c:pt idx="14530">
                        <c:v>69520.975662231445</c:v>
                      </c:pt>
                      <c:pt idx="14531">
                        <c:v>69149.975662231445</c:v>
                      </c:pt>
                      <c:pt idx="14532">
                        <c:v>69149.975662231445</c:v>
                      </c:pt>
                      <c:pt idx="14533">
                        <c:v>69149.975662231445</c:v>
                      </c:pt>
                      <c:pt idx="14534">
                        <c:v>70929.977127075195</c:v>
                      </c:pt>
                      <c:pt idx="14535">
                        <c:v>66979.785720825195</c:v>
                      </c:pt>
                      <c:pt idx="14536">
                        <c:v>58683.009323120117</c:v>
                      </c:pt>
                      <c:pt idx="14537">
                        <c:v>63660.543563842773</c:v>
                      </c:pt>
                      <c:pt idx="14538">
                        <c:v>63660.543563842773</c:v>
                      </c:pt>
                      <c:pt idx="14539">
                        <c:v>68234.195999145508</c:v>
                      </c:pt>
                      <c:pt idx="14540">
                        <c:v>66860.856521606445</c:v>
                      </c:pt>
                      <c:pt idx="14541">
                        <c:v>68203.557449340806</c:v>
                      </c:pt>
                      <c:pt idx="14542">
                        <c:v>65066.336441040032</c:v>
                      </c:pt>
                      <c:pt idx="14543">
                        <c:v>65066.336624145501</c:v>
                      </c:pt>
                      <c:pt idx="14544">
                        <c:v>65018.336685180657</c:v>
                      </c:pt>
                      <c:pt idx="14545">
                        <c:v>64827.995681762688</c:v>
                      </c:pt>
                      <c:pt idx="14546">
                        <c:v>65150.590896606438</c:v>
                      </c:pt>
                      <c:pt idx="14547">
                        <c:v>57417.333312988281</c:v>
                      </c:pt>
                      <c:pt idx="14548">
                        <c:v>57813.134033203125</c:v>
                      </c:pt>
                      <c:pt idx="14549">
                        <c:v>57818.288269042969</c:v>
                      </c:pt>
                      <c:pt idx="14550">
                        <c:v>57526.42822265625</c:v>
                      </c:pt>
                      <c:pt idx="14551">
                        <c:v>58303.428714752197</c:v>
                      </c:pt>
                      <c:pt idx="14552">
                        <c:v>63938.276473999023</c:v>
                      </c:pt>
                      <c:pt idx="14553">
                        <c:v>69943.309646606445</c:v>
                      </c:pt>
                      <c:pt idx="14554">
                        <c:v>70902.257888793945</c:v>
                      </c:pt>
                      <c:pt idx="14555">
                        <c:v>70902.257888793945</c:v>
                      </c:pt>
                      <c:pt idx="14556">
                        <c:v>70902.257888793945</c:v>
                      </c:pt>
                      <c:pt idx="14557">
                        <c:v>70902.257888793945</c:v>
                      </c:pt>
                      <c:pt idx="14558">
                        <c:v>70272.257827758789</c:v>
                      </c:pt>
                      <c:pt idx="14559">
                        <c:v>70272.257888793945</c:v>
                      </c:pt>
                      <c:pt idx="14560">
                        <c:v>67748.395584106445</c:v>
                      </c:pt>
                      <c:pt idx="14561">
                        <c:v>67748.395584106445</c:v>
                      </c:pt>
                      <c:pt idx="14562">
                        <c:v>70733.603103637695</c:v>
                      </c:pt>
                      <c:pt idx="14563">
                        <c:v>70362.603103637695</c:v>
                      </c:pt>
                      <c:pt idx="14564">
                        <c:v>58001.066757202148</c:v>
                      </c:pt>
                      <c:pt idx="14565">
                        <c:v>58311.202682495117</c:v>
                      </c:pt>
                      <c:pt idx="14566">
                        <c:v>58167.202682495117</c:v>
                      </c:pt>
                      <c:pt idx="14567">
                        <c:v>63672.989730834961</c:v>
                      </c:pt>
                      <c:pt idx="14568">
                        <c:v>66959.378044128418</c:v>
                      </c:pt>
                      <c:pt idx="14569">
                        <c:v>69532.965713500977</c:v>
                      </c:pt>
                      <c:pt idx="14570">
                        <c:v>69409.731643676758</c:v>
                      </c:pt>
                      <c:pt idx="14571">
                        <c:v>69413.577713012695</c:v>
                      </c:pt>
                      <c:pt idx="14572">
                        <c:v>69419.903945922837</c:v>
                      </c:pt>
                      <c:pt idx="14573">
                        <c:v>69780.269729614258</c:v>
                      </c:pt>
                      <c:pt idx="14574">
                        <c:v>70581.070388793945</c:v>
                      </c:pt>
                      <c:pt idx="14575">
                        <c:v>70443.205886840806</c:v>
                      </c:pt>
                      <c:pt idx="14576">
                        <c:v>67247.977508544922</c:v>
                      </c:pt>
                      <c:pt idx="14577">
                        <c:v>68075.370422363267</c:v>
                      </c:pt>
                      <c:pt idx="14578">
                        <c:v>68065.755432128906</c:v>
                      </c:pt>
                      <c:pt idx="14579">
                        <c:v>57434.939926147461</c:v>
                      </c:pt>
                      <c:pt idx="14580">
                        <c:v>64347.436569213867</c:v>
                      </c:pt>
                      <c:pt idx="14581">
                        <c:v>64347.436569213867</c:v>
                      </c:pt>
                      <c:pt idx="14582">
                        <c:v>64954.509689331055</c:v>
                      </c:pt>
                      <c:pt idx="14583">
                        <c:v>64902.586532592773</c:v>
                      </c:pt>
                      <c:pt idx="14584">
                        <c:v>69795.528137207031</c:v>
                      </c:pt>
                      <c:pt idx="14585">
                        <c:v>68822.948806762695</c:v>
                      </c:pt>
                      <c:pt idx="14586">
                        <c:v>68822.948806762695</c:v>
                      </c:pt>
                      <c:pt idx="14587">
                        <c:v>68822.948806762695</c:v>
                      </c:pt>
                      <c:pt idx="14588">
                        <c:v>69511.331619262695</c:v>
                      </c:pt>
                      <c:pt idx="14589">
                        <c:v>69511.331619262695</c:v>
                      </c:pt>
                      <c:pt idx="14590">
                        <c:v>67560.02522277832</c:v>
                      </c:pt>
                      <c:pt idx="14591">
                        <c:v>68375.406814575195</c:v>
                      </c:pt>
                      <c:pt idx="14592">
                        <c:v>70177.331619262695</c:v>
                      </c:pt>
                      <c:pt idx="14593">
                        <c:v>69387.307937622056</c:v>
                      </c:pt>
                      <c:pt idx="14594">
                        <c:v>69831.586013793945</c:v>
                      </c:pt>
                      <c:pt idx="14595">
                        <c:v>68963.127517700195</c:v>
                      </c:pt>
                      <c:pt idx="14596">
                        <c:v>57232.213180541992</c:v>
                      </c:pt>
                      <c:pt idx="14597">
                        <c:v>67946.774772644043</c:v>
                      </c:pt>
                      <c:pt idx="14598">
                        <c:v>66218.00267791748</c:v>
                      </c:pt>
                      <c:pt idx="14599">
                        <c:v>70819.658020019531</c:v>
                      </c:pt>
                      <c:pt idx="14600">
                        <c:v>68352.728103637695</c:v>
                      </c:pt>
                      <c:pt idx="14601">
                        <c:v>68352.728103637695</c:v>
                      </c:pt>
                      <c:pt idx="14602">
                        <c:v>68815.648330688477</c:v>
                      </c:pt>
                      <c:pt idx="14603">
                        <c:v>68815.648330688477</c:v>
                      </c:pt>
                      <c:pt idx="14604">
                        <c:v>68669.418533325195</c:v>
                      </c:pt>
                      <c:pt idx="14605">
                        <c:v>69993.896560668945</c:v>
                      </c:pt>
                      <c:pt idx="14606">
                        <c:v>70515.008865356445</c:v>
                      </c:pt>
                      <c:pt idx="14607">
                        <c:v>69395.159988403306</c:v>
                      </c:pt>
                      <c:pt idx="14608">
                        <c:v>57485.033248901367</c:v>
                      </c:pt>
                      <c:pt idx="14609">
                        <c:v>57485.033248901367</c:v>
                      </c:pt>
                      <c:pt idx="14610">
                        <c:v>64074.690475463867</c:v>
                      </c:pt>
                      <c:pt idx="14611">
                        <c:v>65192.506340026855</c:v>
                      </c:pt>
                      <c:pt idx="14612">
                        <c:v>65192.506340026855</c:v>
                      </c:pt>
                      <c:pt idx="14613">
                        <c:v>65189.206779479973</c:v>
                      </c:pt>
                      <c:pt idx="14614">
                        <c:v>71842.661697387695</c:v>
                      </c:pt>
                      <c:pt idx="14615">
                        <c:v>71286.584793090806</c:v>
                      </c:pt>
                      <c:pt idx="14616">
                        <c:v>71540.284011840806</c:v>
                      </c:pt>
                      <c:pt idx="14617">
                        <c:v>71042.284011840806</c:v>
                      </c:pt>
                      <c:pt idx="14618">
                        <c:v>71042.284011840806</c:v>
                      </c:pt>
                      <c:pt idx="14619">
                        <c:v>70113.682449340806</c:v>
                      </c:pt>
                      <c:pt idx="14620">
                        <c:v>69453.711990356445</c:v>
                      </c:pt>
                      <c:pt idx="14621">
                        <c:v>69453.711990356445</c:v>
                      </c:pt>
                      <c:pt idx="14622">
                        <c:v>69457.558059692368</c:v>
                      </c:pt>
                      <c:pt idx="14623">
                        <c:v>69720.451614379868</c:v>
                      </c:pt>
                      <c:pt idx="14624">
                        <c:v>69722.374832153306</c:v>
                      </c:pt>
                      <c:pt idx="14625">
                        <c:v>70280.374832153306</c:v>
                      </c:pt>
                      <c:pt idx="14626">
                        <c:v>70280.374832153306</c:v>
                      </c:pt>
                      <c:pt idx="14627">
                        <c:v>70741.297927856445</c:v>
                      </c:pt>
                      <c:pt idx="14628">
                        <c:v>70741.297805786118</c:v>
                      </c:pt>
                      <c:pt idx="14629">
                        <c:v>71122.150360107422</c:v>
                      </c:pt>
                      <c:pt idx="14630">
                        <c:v>70813.724090576172</c:v>
                      </c:pt>
                      <c:pt idx="14631">
                        <c:v>70811.801116943345</c:v>
                      </c:pt>
                      <c:pt idx="14632">
                        <c:v>70593.069412231445</c:v>
                      </c:pt>
                      <c:pt idx="14633">
                        <c:v>70593.069412231445</c:v>
                      </c:pt>
                      <c:pt idx="14634">
                        <c:v>70720.402908325195</c:v>
                      </c:pt>
                      <c:pt idx="14635">
                        <c:v>70720.134353637695</c:v>
                      </c:pt>
                      <c:pt idx="14636">
                        <c:v>70720.134353637695</c:v>
                      </c:pt>
                      <c:pt idx="14637">
                        <c:v>69580.337112426758</c:v>
                      </c:pt>
                      <c:pt idx="14638">
                        <c:v>69576.490921020508</c:v>
                      </c:pt>
                      <c:pt idx="14639">
                        <c:v>64679.185531616211</c:v>
                      </c:pt>
                      <c:pt idx="14640">
                        <c:v>64308.185592651367</c:v>
                      </c:pt>
                      <c:pt idx="14641">
                        <c:v>64308.185592651367</c:v>
                      </c:pt>
                      <c:pt idx="14642">
                        <c:v>63277.619247436523</c:v>
                      </c:pt>
                      <c:pt idx="14643">
                        <c:v>63277.619125366211</c:v>
                      </c:pt>
                      <c:pt idx="14644">
                        <c:v>68153.825881958008</c:v>
                      </c:pt>
                      <c:pt idx="14645">
                        <c:v>59753.718124389648</c:v>
                      </c:pt>
                      <c:pt idx="14646">
                        <c:v>59762.718185424805</c:v>
                      </c:pt>
                      <c:pt idx="14647">
                        <c:v>59535.051254272461</c:v>
                      </c:pt>
                      <c:pt idx="14648">
                        <c:v>59217.718124389648</c:v>
                      </c:pt>
                      <c:pt idx="14649">
                        <c:v>62394.863815307617</c:v>
                      </c:pt>
                      <c:pt idx="14650">
                        <c:v>62003.063095092773</c:v>
                      </c:pt>
                      <c:pt idx="14651">
                        <c:v>67712.288681030273</c:v>
                      </c:pt>
                      <c:pt idx="14652">
                        <c:v>68115.769088745117</c:v>
                      </c:pt>
                      <c:pt idx="14653">
                        <c:v>68115.769088745117</c:v>
                      </c:pt>
                      <c:pt idx="14654">
                        <c:v>68115.769088745117</c:v>
                      </c:pt>
                      <c:pt idx="14655">
                        <c:v>68115.769088745117</c:v>
                      </c:pt>
                      <c:pt idx="14656">
                        <c:v>69193.307662963867</c:v>
                      </c:pt>
                      <c:pt idx="14657">
                        <c:v>69183.726425170898</c:v>
                      </c:pt>
                      <c:pt idx="14658">
                        <c:v>68994.172653198242</c:v>
                      </c:pt>
                      <c:pt idx="14659">
                        <c:v>67024.548316955566</c:v>
                      </c:pt>
                      <c:pt idx="14660">
                        <c:v>68029.625953674316</c:v>
                      </c:pt>
                      <c:pt idx="14661">
                        <c:v>66790.332008361816</c:v>
                      </c:pt>
                      <c:pt idx="14662">
                        <c:v>66518.587440490708</c:v>
                      </c:pt>
                      <c:pt idx="14663">
                        <c:v>67135.372840881348</c:v>
                      </c:pt>
                      <c:pt idx="14664">
                        <c:v>67573.973609924316</c:v>
                      </c:pt>
                      <c:pt idx="14665">
                        <c:v>67622.973670959458</c:v>
                      </c:pt>
                      <c:pt idx="14666">
                        <c:v>67349.696449279785</c:v>
                      </c:pt>
                      <c:pt idx="14667">
                        <c:v>68953.132766723618</c:v>
                      </c:pt>
                      <c:pt idx="14668">
                        <c:v>68953.573318481445</c:v>
                      </c:pt>
                      <c:pt idx="14669">
                        <c:v>68907.573318481445</c:v>
                      </c:pt>
                      <c:pt idx="14670">
                        <c:v>68718.496292114258</c:v>
                      </c:pt>
                      <c:pt idx="14671">
                        <c:v>68023.499832153306</c:v>
                      </c:pt>
                      <c:pt idx="14672">
                        <c:v>69494.365066528306</c:v>
                      </c:pt>
                      <c:pt idx="14673">
                        <c:v>69860.423416137695</c:v>
                      </c:pt>
                      <c:pt idx="14674">
                        <c:v>69530.642654418945</c:v>
                      </c:pt>
                      <c:pt idx="14675">
                        <c:v>69480.523513793945</c:v>
                      </c:pt>
                      <c:pt idx="14676">
                        <c:v>70004.523513793945</c:v>
                      </c:pt>
                      <c:pt idx="14677">
                        <c:v>69881.523513793945</c:v>
                      </c:pt>
                      <c:pt idx="14678">
                        <c:v>60038.016036987305</c:v>
                      </c:pt>
                      <c:pt idx="14679">
                        <c:v>60038.015975952148</c:v>
                      </c:pt>
                      <c:pt idx="14680">
                        <c:v>60038.016036987305</c:v>
                      </c:pt>
                      <c:pt idx="14681">
                        <c:v>59130.015914916992</c:v>
                      </c:pt>
                      <c:pt idx="14682">
                        <c:v>59130.015975952148</c:v>
                      </c:pt>
                      <c:pt idx="14683">
                        <c:v>59130.016036987305</c:v>
                      </c:pt>
                      <c:pt idx="14684">
                        <c:v>59130.015975952148</c:v>
                      </c:pt>
                      <c:pt idx="14685">
                        <c:v>65946.653915405273</c:v>
                      </c:pt>
                      <c:pt idx="14686">
                        <c:v>65946.653915405273</c:v>
                      </c:pt>
                      <c:pt idx="14687">
                        <c:v>66188.653915405273</c:v>
                      </c:pt>
                      <c:pt idx="14688">
                        <c:v>66188.653854370117</c:v>
                      </c:pt>
                      <c:pt idx="14689">
                        <c:v>70230.459838867188</c:v>
                      </c:pt>
                      <c:pt idx="14690">
                        <c:v>70230.459838867188</c:v>
                      </c:pt>
                      <c:pt idx="14691">
                        <c:v>69616.011123657227</c:v>
                      </c:pt>
                      <c:pt idx="14692">
                        <c:v>70419.228103637695</c:v>
                      </c:pt>
                      <c:pt idx="14693">
                        <c:v>70419.228103637695</c:v>
                      </c:pt>
                      <c:pt idx="14694">
                        <c:v>68195.442047119141</c:v>
                      </c:pt>
                      <c:pt idx="14695">
                        <c:v>69981.433792114258</c:v>
                      </c:pt>
                      <c:pt idx="14696">
                        <c:v>56434.507186889648</c:v>
                      </c:pt>
                      <c:pt idx="14697">
                        <c:v>56434.507186889648</c:v>
                      </c:pt>
                      <c:pt idx="14698">
                        <c:v>57324.307968139648</c:v>
                      </c:pt>
                      <c:pt idx="14699">
                        <c:v>57324.307968139648</c:v>
                      </c:pt>
                      <c:pt idx="14700">
                        <c:v>57324.307968139648</c:v>
                      </c:pt>
                      <c:pt idx="14701">
                        <c:v>57324.307968139648</c:v>
                      </c:pt>
                      <c:pt idx="14702">
                        <c:v>69320.329574584961</c:v>
                      </c:pt>
                      <c:pt idx="14703">
                        <c:v>70506.151077270508</c:v>
                      </c:pt>
                      <c:pt idx="14704">
                        <c:v>67854.556106567368</c:v>
                      </c:pt>
                      <c:pt idx="14705">
                        <c:v>68127.580764770508</c:v>
                      </c:pt>
                      <c:pt idx="14706">
                        <c:v>68393.309890747056</c:v>
                      </c:pt>
                      <c:pt idx="14707">
                        <c:v>68383.233108520508</c:v>
                      </c:pt>
                      <c:pt idx="14708">
                        <c:v>68988.380203247056</c:v>
                      </c:pt>
                      <c:pt idx="14709">
                        <c:v>68362.225540161133</c:v>
                      </c:pt>
                      <c:pt idx="14710">
                        <c:v>68599.274856567383</c:v>
                      </c:pt>
                      <c:pt idx="14711">
                        <c:v>68601.197830200195</c:v>
                      </c:pt>
                      <c:pt idx="14712">
                        <c:v>68564.66389465332</c:v>
                      </c:pt>
                      <c:pt idx="14713">
                        <c:v>68051.509841918945</c:v>
                      </c:pt>
                      <c:pt idx="14714">
                        <c:v>68053.43293762207</c:v>
                      </c:pt>
                      <c:pt idx="14715">
                        <c:v>67692.02082824707</c:v>
                      </c:pt>
                      <c:pt idx="14716">
                        <c:v>67316.22200012207</c:v>
                      </c:pt>
                      <c:pt idx="14717">
                        <c:v>68146.252029418945</c:v>
                      </c:pt>
                      <c:pt idx="14718">
                        <c:v>68691.560379028306</c:v>
                      </c:pt>
                      <c:pt idx="14719">
                        <c:v>67045.435028076172</c:v>
                      </c:pt>
                      <c:pt idx="14720">
                        <c:v>67045.435028076172</c:v>
                      </c:pt>
                      <c:pt idx="14721">
                        <c:v>67045.435028076172</c:v>
                      </c:pt>
                      <c:pt idx="14722">
                        <c:v>66530.207473754868</c:v>
                      </c:pt>
                      <c:pt idx="14723">
                        <c:v>66792.207473754868</c:v>
                      </c:pt>
                      <c:pt idx="14724">
                        <c:v>66736.417190551758</c:v>
                      </c:pt>
                      <c:pt idx="14725">
                        <c:v>71316.590652465806</c:v>
                      </c:pt>
                      <c:pt idx="14726">
                        <c:v>70605.399078369126</c:v>
                      </c:pt>
                      <c:pt idx="14727">
                        <c:v>57802.556137084961</c:v>
                      </c:pt>
                      <c:pt idx="14728">
                        <c:v>57802.556137084961</c:v>
                      </c:pt>
                      <c:pt idx="14729">
                        <c:v>57802.556137084961</c:v>
                      </c:pt>
                      <c:pt idx="14730">
                        <c:v>57802.556198120117</c:v>
                      </c:pt>
                      <c:pt idx="14731">
                        <c:v>57802.556259155273</c:v>
                      </c:pt>
                      <c:pt idx="14732">
                        <c:v>61616.331588745117</c:v>
                      </c:pt>
                      <c:pt idx="14733">
                        <c:v>61616.331588745117</c:v>
                      </c:pt>
                      <c:pt idx="14734">
                        <c:v>70417.716384887695</c:v>
                      </c:pt>
                      <c:pt idx="14735">
                        <c:v>69606.378738403306</c:v>
                      </c:pt>
                      <c:pt idx="14736">
                        <c:v>69653.671218872056</c:v>
                      </c:pt>
                      <c:pt idx="14737">
                        <c:v>69078.022338867188</c:v>
                      </c:pt>
                      <c:pt idx="14738">
                        <c:v>67400.178100585938</c:v>
                      </c:pt>
                      <c:pt idx="14739">
                        <c:v>67396.331909179688</c:v>
                      </c:pt>
                      <c:pt idx="14740">
                        <c:v>67316.40869140625</c:v>
                      </c:pt>
                      <c:pt idx="14741">
                        <c:v>67306.331665039048</c:v>
                      </c:pt>
                      <c:pt idx="14742">
                        <c:v>67308.40869140625</c:v>
                      </c:pt>
                      <c:pt idx="14743">
                        <c:v>66948.33203125</c:v>
                      </c:pt>
                      <c:pt idx="14744">
                        <c:v>66950.255004882798</c:v>
                      </c:pt>
                      <c:pt idx="14745">
                        <c:v>66939.33203125</c:v>
                      </c:pt>
                      <c:pt idx="14746">
                        <c:v>66837.654968261719</c:v>
                      </c:pt>
                      <c:pt idx="14747">
                        <c:v>67619.657165527344</c:v>
                      </c:pt>
                      <c:pt idx="14748">
                        <c:v>67455.838012695298</c:v>
                      </c:pt>
                      <c:pt idx="14749">
                        <c:v>68109.108856201172</c:v>
                      </c:pt>
                      <c:pt idx="14750">
                        <c:v>69304.033843994141</c:v>
                      </c:pt>
                      <c:pt idx="14751">
                        <c:v>69304.033843994141</c:v>
                      </c:pt>
                      <c:pt idx="14752">
                        <c:v>69314.280044555664</c:v>
                      </c:pt>
                      <c:pt idx="14753">
                        <c:v>67482.400344848633</c:v>
                      </c:pt>
                      <c:pt idx="14754">
                        <c:v>68095.323440551758</c:v>
                      </c:pt>
                      <c:pt idx="14755">
                        <c:v>67871.071975708008</c:v>
                      </c:pt>
                      <c:pt idx="14756">
                        <c:v>67912.76203918457</c:v>
                      </c:pt>
                      <c:pt idx="14757">
                        <c:v>67721.529006958008</c:v>
                      </c:pt>
                      <c:pt idx="14758">
                        <c:v>67471.008377075195</c:v>
                      </c:pt>
                      <c:pt idx="14759">
                        <c:v>69373.797439575195</c:v>
                      </c:pt>
                      <c:pt idx="14760">
                        <c:v>65996.673385620117</c:v>
                      </c:pt>
                      <c:pt idx="14761">
                        <c:v>65997.085494995117</c:v>
                      </c:pt>
                      <c:pt idx="14762">
                        <c:v>67586.746627807617</c:v>
                      </c:pt>
                      <c:pt idx="14763">
                        <c:v>69886.127410888672</c:v>
                      </c:pt>
                      <c:pt idx="14764">
                        <c:v>70778.504470825195</c:v>
                      </c:pt>
                      <c:pt idx="14765">
                        <c:v>70445.232986450195</c:v>
                      </c:pt>
                      <c:pt idx="14766">
                        <c:v>70445.232986450195</c:v>
                      </c:pt>
                      <c:pt idx="14767">
                        <c:v>59748.549179077148</c:v>
                      </c:pt>
                      <c:pt idx="14768">
                        <c:v>59748.549240112305</c:v>
                      </c:pt>
                      <c:pt idx="14769">
                        <c:v>59748.549179077148</c:v>
                      </c:pt>
                      <c:pt idx="14770">
                        <c:v>59760.237655639648</c:v>
                      </c:pt>
                      <c:pt idx="14771">
                        <c:v>59760.237655639648</c:v>
                      </c:pt>
                      <c:pt idx="14772">
                        <c:v>59760.237655639648</c:v>
                      </c:pt>
                      <c:pt idx="14773">
                        <c:v>59760.237594604492</c:v>
                      </c:pt>
                      <c:pt idx="14774">
                        <c:v>66081.670455932617</c:v>
                      </c:pt>
                      <c:pt idx="14775">
                        <c:v>66079.381393432617</c:v>
                      </c:pt>
                      <c:pt idx="14776">
                        <c:v>66080.829635620117</c:v>
                      </c:pt>
                      <c:pt idx="14777">
                        <c:v>66080.829635620117</c:v>
                      </c:pt>
                      <c:pt idx="14778">
                        <c:v>66080.829635620117</c:v>
                      </c:pt>
                      <c:pt idx="14779">
                        <c:v>67952.041473388672</c:v>
                      </c:pt>
                      <c:pt idx="14780">
                        <c:v>67943.117645263672</c:v>
                      </c:pt>
                      <c:pt idx="14781">
                        <c:v>67160.579177856445</c:v>
                      </c:pt>
                      <c:pt idx="14782">
                        <c:v>68002.504226684556</c:v>
                      </c:pt>
                      <c:pt idx="14783">
                        <c:v>67635.350173950195</c:v>
                      </c:pt>
                      <c:pt idx="14784">
                        <c:v>68265.350173950195</c:v>
                      </c:pt>
                      <c:pt idx="14785">
                        <c:v>67220.194168090806</c:v>
                      </c:pt>
                      <c:pt idx="14786">
                        <c:v>67211.282440185532</c:v>
                      </c:pt>
                      <c:pt idx="14787">
                        <c:v>67447.594451904282</c:v>
                      </c:pt>
                      <c:pt idx="14788">
                        <c:v>67449.517547607422</c:v>
                      </c:pt>
                      <c:pt idx="14789">
                        <c:v>67396.966766357422</c:v>
                      </c:pt>
                      <c:pt idx="14790">
                        <c:v>67443.043670654282</c:v>
                      </c:pt>
                      <c:pt idx="14791">
                        <c:v>66565.185516357422</c:v>
                      </c:pt>
                      <c:pt idx="14792">
                        <c:v>66817.416473388672</c:v>
                      </c:pt>
                      <c:pt idx="14793">
                        <c:v>66815.493377685532</c:v>
                      </c:pt>
                      <c:pt idx="14794">
                        <c:v>66763.780975341782</c:v>
                      </c:pt>
                      <c:pt idx="14795">
                        <c:v>68294.017166137695</c:v>
                      </c:pt>
                      <c:pt idx="14796">
                        <c:v>69139.018020629868</c:v>
                      </c:pt>
                      <c:pt idx="14797">
                        <c:v>70385.241287231445</c:v>
                      </c:pt>
                      <c:pt idx="14798">
                        <c:v>70012.318435668945</c:v>
                      </c:pt>
                      <c:pt idx="14799">
                        <c:v>70615.54231262207</c:v>
                      </c:pt>
                      <c:pt idx="14800">
                        <c:v>70879.09114074707</c:v>
                      </c:pt>
                      <c:pt idx="14801">
                        <c:v>71218.690994262695</c:v>
                      </c:pt>
                      <c:pt idx="14802">
                        <c:v>71265.866775512695</c:v>
                      </c:pt>
                      <c:pt idx="14803">
                        <c:v>71465.690704345703</c:v>
                      </c:pt>
                      <c:pt idx="14804">
                        <c:v>71586.167755126953</c:v>
                      </c:pt>
                      <c:pt idx="14805">
                        <c:v>71586.167755126953</c:v>
                      </c:pt>
                      <c:pt idx="14806">
                        <c:v>70990.667144775376</c:v>
                      </c:pt>
                      <c:pt idx="14807">
                        <c:v>65408.334426879868</c:v>
                      </c:pt>
                      <c:pt idx="14808">
                        <c:v>58289.388229370117</c:v>
                      </c:pt>
                      <c:pt idx="14809">
                        <c:v>58298.388229370117</c:v>
                      </c:pt>
                      <c:pt idx="14810">
                        <c:v>63392.536087036118</c:v>
                      </c:pt>
                      <c:pt idx="14811">
                        <c:v>63388.689773559556</c:v>
                      </c:pt>
                      <c:pt idx="14812">
                        <c:v>65229.002655029282</c:v>
                      </c:pt>
                      <c:pt idx="14813">
                        <c:v>65179.002410888665</c:v>
                      </c:pt>
                      <c:pt idx="14814">
                        <c:v>65179.002410888665</c:v>
                      </c:pt>
                      <c:pt idx="14815">
                        <c:v>65179.002410888665</c:v>
                      </c:pt>
                      <c:pt idx="14816">
                        <c:v>64183.000457763665</c:v>
                      </c:pt>
                      <c:pt idx="14817">
                        <c:v>64446.998748779282</c:v>
                      </c:pt>
                      <c:pt idx="14818">
                        <c:v>64455.998748779282</c:v>
                      </c:pt>
                      <c:pt idx="14819">
                        <c:v>64400.998748779282</c:v>
                      </c:pt>
                      <c:pt idx="14820">
                        <c:v>63137.300140380852</c:v>
                      </c:pt>
                      <c:pt idx="14821">
                        <c:v>64265.275848388665</c:v>
                      </c:pt>
                      <c:pt idx="14822">
                        <c:v>64265.275909423821</c:v>
                      </c:pt>
                      <c:pt idx="14823">
                        <c:v>64265.275848388665</c:v>
                      </c:pt>
                      <c:pt idx="14824">
                        <c:v>64756.830535888665</c:v>
                      </c:pt>
                      <c:pt idx="14825">
                        <c:v>66602.612136840806</c:v>
                      </c:pt>
                      <c:pt idx="14826">
                        <c:v>66568.689041137695</c:v>
                      </c:pt>
                      <c:pt idx="14827">
                        <c:v>67414.085525512695</c:v>
                      </c:pt>
                      <c:pt idx="14828">
                        <c:v>67448.008621215806</c:v>
                      </c:pt>
                      <c:pt idx="14829">
                        <c:v>67449.931716918945</c:v>
                      </c:pt>
                      <c:pt idx="14830">
                        <c:v>67449.931777954087</c:v>
                      </c:pt>
                      <c:pt idx="14831">
                        <c:v>67574.933731079087</c:v>
                      </c:pt>
                      <c:pt idx="14832">
                        <c:v>67576.856765747056</c:v>
                      </c:pt>
                      <c:pt idx="14833">
                        <c:v>70503.657058715806</c:v>
                      </c:pt>
                      <c:pt idx="14834">
                        <c:v>70505.580032348618</c:v>
                      </c:pt>
                      <c:pt idx="14835">
                        <c:v>70972.580032348618</c:v>
                      </c:pt>
                      <c:pt idx="14836">
                        <c:v>70974.503128051758</c:v>
                      </c:pt>
                      <c:pt idx="14837">
                        <c:v>69827.705398559556</c:v>
                      </c:pt>
                      <c:pt idx="14838">
                        <c:v>70667.552078247056</c:v>
                      </c:pt>
                      <c:pt idx="14839">
                        <c:v>70665.628982543945</c:v>
                      </c:pt>
                      <c:pt idx="14840">
                        <c:v>68736.801162719727</c:v>
                      </c:pt>
                      <c:pt idx="14841">
                        <c:v>68736.801223754883</c:v>
                      </c:pt>
                      <c:pt idx="14842">
                        <c:v>71240.938430786133</c:v>
                      </c:pt>
                      <c:pt idx="14843">
                        <c:v>68456.946609497056</c:v>
                      </c:pt>
                      <c:pt idx="14844">
                        <c:v>71457.824783325195</c:v>
                      </c:pt>
                      <c:pt idx="14845">
                        <c:v>70667.096633911133</c:v>
                      </c:pt>
                      <c:pt idx="14846">
                        <c:v>57723.112655639648</c:v>
                      </c:pt>
                      <c:pt idx="14847">
                        <c:v>57722.519882202148</c:v>
                      </c:pt>
                      <c:pt idx="14848">
                        <c:v>57722.519882202148</c:v>
                      </c:pt>
                      <c:pt idx="14849">
                        <c:v>57717.097030639648</c:v>
                      </c:pt>
                      <c:pt idx="14850">
                        <c:v>57717.097030639648</c:v>
                      </c:pt>
                      <c:pt idx="14851">
                        <c:v>67837.801376342773</c:v>
                      </c:pt>
                      <c:pt idx="14852">
                        <c:v>66905.199813842773</c:v>
                      </c:pt>
                      <c:pt idx="14853">
                        <c:v>66968.111862182617</c:v>
                      </c:pt>
                      <c:pt idx="14854">
                        <c:v>66968.111801147461</c:v>
                      </c:pt>
                      <c:pt idx="14855">
                        <c:v>68824.985671997056</c:v>
                      </c:pt>
                      <c:pt idx="14856">
                        <c:v>68823.062332153306</c:v>
                      </c:pt>
                      <c:pt idx="14857">
                        <c:v>69379.739578247056</c:v>
                      </c:pt>
                      <c:pt idx="14858">
                        <c:v>68368.739578247056</c:v>
                      </c:pt>
                      <c:pt idx="14859">
                        <c:v>68091.616287231445</c:v>
                      </c:pt>
                      <c:pt idx="14860">
                        <c:v>68412.628738403306</c:v>
                      </c:pt>
                      <c:pt idx="14861">
                        <c:v>68488.317749023438</c:v>
                      </c:pt>
                      <c:pt idx="14862">
                        <c:v>68490.241577148438</c:v>
                      </c:pt>
                      <c:pt idx="14863">
                        <c:v>67789.696655273438</c:v>
                      </c:pt>
                      <c:pt idx="14864">
                        <c:v>69865.414627075195</c:v>
                      </c:pt>
                      <c:pt idx="14865">
                        <c:v>69887.260330200195</c:v>
                      </c:pt>
                      <c:pt idx="14866">
                        <c:v>69245.513748168945</c:v>
                      </c:pt>
                      <c:pt idx="14867">
                        <c:v>69323.436599731445</c:v>
                      </c:pt>
                      <c:pt idx="14868">
                        <c:v>68364.411697387695</c:v>
                      </c:pt>
                      <c:pt idx="14869">
                        <c:v>68108.411697387695</c:v>
                      </c:pt>
                      <c:pt idx="14870">
                        <c:v>69383.482742309556</c:v>
                      </c:pt>
                      <c:pt idx="14871">
                        <c:v>69381.559768676758</c:v>
                      </c:pt>
                      <c:pt idx="14872">
                        <c:v>69404.750564575195</c:v>
                      </c:pt>
                      <c:pt idx="14873">
                        <c:v>69405.019119262695</c:v>
                      </c:pt>
                      <c:pt idx="14874">
                        <c:v>69034.019119262695</c:v>
                      </c:pt>
                      <c:pt idx="14875">
                        <c:v>68911.019119262695</c:v>
                      </c:pt>
                      <c:pt idx="14876">
                        <c:v>72076.368606567368</c:v>
                      </c:pt>
                      <c:pt idx="14877">
                        <c:v>71541.291580200195</c:v>
                      </c:pt>
                      <c:pt idx="14878">
                        <c:v>70800.337112426758</c:v>
                      </c:pt>
                      <c:pt idx="14879">
                        <c:v>71058.336990356445</c:v>
                      </c:pt>
                      <c:pt idx="14880">
                        <c:v>71056.413894653306</c:v>
                      </c:pt>
                      <c:pt idx="14881">
                        <c:v>71058.336990356445</c:v>
                      </c:pt>
                      <c:pt idx="14882">
                        <c:v>70693.106277465806</c:v>
                      </c:pt>
                      <c:pt idx="14883">
                        <c:v>70006.875564575195</c:v>
                      </c:pt>
                      <c:pt idx="14884">
                        <c:v>70001.106277465806</c:v>
                      </c:pt>
                      <c:pt idx="14885">
                        <c:v>66775.001663208008</c:v>
                      </c:pt>
                      <c:pt idx="14886">
                        <c:v>71824.719314575195</c:v>
                      </c:pt>
                      <c:pt idx="14887">
                        <c:v>72079.719314575195</c:v>
                      </c:pt>
                      <c:pt idx="14888">
                        <c:v>72081.642410278306</c:v>
                      </c:pt>
                      <c:pt idx="14889">
                        <c:v>72375.219558715806</c:v>
                      </c:pt>
                      <c:pt idx="14890">
                        <c:v>72377.142776489258</c:v>
                      </c:pt>
                      <c:pt idx="14891">
                        <c:v>72375.219680786118</c:v>
                      </c:pt>
                      <c:pt idx="14892">
                        <c:v>72503.100982666016</c:v>
                      </c:pt>
                      <c:pt idx="14893">
                        <c:v>72501.177886962876</c:v>
                      </c:pt>
                      <c:pt idx="14894">
                        <c:v>71964.177886962876</c:v>
                      </c:pt>
                      <c:pt idx="14895">
                        <c:v>71669.303497314453</c:v>
                      </c:pt>
                      <c:pt idx="14896">
                        <c:v>64408.892532348618</c:v>
                      </c:pt>
                      <c:pt idx="14897">
                        <c:v>56935.499557495117</c:v>
                      </c:pt>
                      <c:pt idx="14898">
                        <c:v>57223.499557495117</c:v>
                      </c:pt>
                      <c:pt idx="14899">
                        <c:v>57223.499557495117</c:v>
                      </c:pt>
                      <c:pt idx="14900">
                        <c:v>69137.618865966782</c:v>
                      </c:pt>
                      <c:pt idx="14901">
                        <c:v>68883.576629638672</c:v>
                      </c:pt>
                      <c:pt idx="14902">
                        <c:v>69443.577117919922</c:v>
                      </c:pt>
                      <c:pt idx="14903">
                        <c:v>69453.823196411118</c:v>
                      </c:pt>
                      <c:pt idx="14904">
                        <c:v>68067.081130981445</c:v>
                      </c:pt>
                      <c:pt idx="14905">
                        <c:v>67178.472244262695</c:v>
                      </c:pt>
                      <c:pt idx="14906">
                        <c:v>67247.239212036118</c:v>
                      </c:pt>
                      <c:pt idx="14907">
                        <c:v>66544.850662231445</c:v>
                      </c:pt>
                      <c:pt idx="14908">
                        <c:v>66356.538162231445</c:v>
                      </c:pt>
                      <c:pt idx="14909">
                        <c:v>57994.387557983398</c:v>
                      </c:pt>
                      <c:pt idx="14910">
                        <c:v>57994.387557983398</c:v>
                      </c:pt>
                      <c:pt idx="14911">
                        <c:v>65268.634323120117</c:v>
                      </c:pt>
                      <c:pt idx="14912">
                        <c:v>65267.669540405273</c:v>
                      </c:pt>
                      <c:pt idx="14913">
                        <c:v>65422.669479370117</c:v>
                      </c:pt>
                      <c:pt idx="14914">
                        <c:v>66031.029769897461</c:v>
                      </c:pt>
                      <c:pt idx="14915">
                        <c:v>71764.705032348618</c:v>
                      </c:pt>
                      <c:pt idx="14916">
                        <c:v>72817.366592407227</c:v>
                      </c:pt>
                      <c:pt idx="14917">
                        <c:v>72819.334793090806</c:v>
                      </c:pt>
                      <c:pt idx="14918">
                        <c:v>72619.334548950195</c:v>
                      </c:pt>
                      <c:pt idx="14919">
                        <c:v>72217.257888793945</c:v>
                      </c:pt>
                      <c:pt idx="14920">
                        <c:v>72051.645584106445</c:v>
                      </c:pt>
                      <c:pt idx="14921">
                        <c:v>72174.491775512695</c:v>
                      </c:pt>
                      <c:pt idx="14922">
                        <c:v>72374.406082153306</c:v>
                      </c:pt>
                      <c:pt idx="14923">
                        <c:v>70829.051101684556</c:v>
                      </c:pt>
                      <c:pt idx="14924">
                        <c:v>70570.640213012695</c:v>
                      </c:pt>
                      <c:pt idx="14925">
                        <c:v>70832.394119262695</c:v>
                      </c:pt>
                      <c:pt idx="14926">
                        <c:v>70177.624832153306</c:v>
                      </c:pt>
                      <c:pt idx="14927">
                        <c:v>57024.846237182617</c:v>
                      </c:pt>
                      <c:pt idx="14928">
                        <c:v>56125.846298217773</c:v>
                      </c:pt>
                      <c:pt idx="14929">
                        <c:v>56116.846420288086</c:v>
                      </c:pt>
                      <c:pt idx="14930">
                        <c:v>69758.415603637695</c:v>
                      </c:pt>
                      <c:pt idx="14931">
                        <c:v>69997.415603637695</c:v>
                      </c:pt>
                      <c:pt idx="14932">
                        <c:v>70937.839675903306</c:v>
                      </c:pt>
                      <c:pt idx="14933">
                        <c:v>70789.916336059556</c:v>
                      </c:pt>
                      <c:pt idx="14934">
                        <c:v>71609.781936645508</c:v>
                      </c:pt>
                      <c:pt idx="14935">
                        <c:v>71607.858718872056</c:v>
                      </c:pt>
                      <c:pt idx="14936">
                        <c:v>71002.767364501953</c:v>
                      </c:pt>
                      <c:pt idx="14937">
                        <c:v>71000.844512939453</c:v>
                      </c:pt>
                      <c:pt idx="14938">
                        <c:v>71150.844512939453</c:v>
                      </c:pt>
                      <c:pt idx="14939">
                        <c:v>70789.344146728516</c:v>
                      </c:pt>
                      <c:pt idx="14940">
                        <c:v>65989.593460083008</c:v>
                      </c:pt>
                      <c:pt idx="14941">
                        <c:v>59197.085494995117</c:v>
                      </c:pt>
                      <c:pt idx="14942">
                        <c:v>59197.085494995117</c:v>
                      </c:pt>
                      <c:pt idx="14943">
                        <c:v>67333.194839477539</c:v>
                      </c:pt>
                      <c:pt idx="14944">
                        <c:v>67333.194900512695</c:v>
                      </c:pt>
                      <c:pt idx="14945">
                        <c:v>70034.301834106445</c:v>
                      </c:pt>
                      <c:pt idx="14946">
                        <c:v>69978.386917114258</c:v>
                      </c:pt>
                      <c:pt idx="14947">
                        <c:v>67850.53205871582</c:v>
                      </c:pt>
                      <c:pt idx="14948">
                        <c:v>67850.53205871582</c:v>
                      </c:pt>
                      <c:pt idx="14949">
                        <c:v>67292.23518371582</c:v>
                      </c:pt>
                      <c:pt idx="14950">
                        <c:v>67293.00959777832</c:v>
                      </c:pt>
                      <c:pt idx="14951">
                        <c:v>67293.30744934082</c:v>
                      </c:pt>
                      <c:pt idx="14952">
                        <c:v>68469.30744934082</c:v>
                      </c:pt>
                      <c:pt idx="14953">
                        <c:v>68469.30744934082</c:v>
                      </c:pt>
                      <c:pt idx="14954">
                        <c:v>68469.30744934082</c:v>
                      </c:pt>
                      <c:pt idx="14955">
                        <c:v>68469.30744934082</c:v>
                      </c:pt>
                      <c:pt idx="14956">
                        <c:v>67316.479080200195</c:v>
                      </c:pt>
                      <c:pt idx="14957">
                        <c:v>59699.969345092773</c:v>
                      </c:pt>
                      <c:pt idx="14958">
                        <c:v>59701.843307495117</c:v>
                      </c:pt>
                      <c:pt idx="14959">
                        <c:v>67214.540878295898</c:v>
                      </c:pt>
                      <c:pt idx="14960">
                        <c:v>69225.746658325195</c:v>
                      </c:pt>
                      <c:pt idx="14961">
                        <c:v>69168.054275512695</c:v>
                      </c:pt>
                      <c:pt idx="14962">
                        <c:v>69604.338455200195</c:v>
                      </c:pt>
                      <c:pt idx="14963">
                        <c:v>67824.52912902832</c:v>
                      </c:pt>
                      <c:pt idx="14964">
                        <c:v>67824.52912902832</c:v>
                      </c:pt>
                      <c:pt idx="14965">
                        <c:v>67824.79768371582</c:v>
                      </c:pt>
                      <c:pt idx="14966">
                        <c:v>67824.79768371582</c:v>
                      </c:pt>
                      <c:pt idx="14967">
                        <c:v>67529.79573059082</c:v>
                      </c:pt>
                      <c:pt idx="14968">
                        <c:v>67529.79573059082</c:v>
                      </c:pt>
                      <c:pt idx="14969">
                        <c:v>67404.29573059082</c:v>
                      </c:pt>
                      <c:pt idx="14970">
                        <c:v>67439.29573059082</c:v>
                      </c:pt>
                      <c:pt idx="14971">
                        <c:v>63699.578689575188</c:v>
                      </c:pt>
                      <c:pt idx="14972">
                        <c:v>57285.531784057617</c:v>
                      </c:pt>
                      <c:pt idx="14973">
                        <c:v>57285.531723022461</c:v>
                      </c:pt>
                      <c:pt idx="14974">
                        <c:v>56893.820907592773</c:v>
                      </c:pt>
                      <c:pt idx="14975">
                        <c:v>68245.755020141587</c:v>
                      </c:pt>
                      <c:pt idx="14976">
                        <c:v>68243.831924438477</c:v>
                      </c:pt>
                      <c:pt idx="14977">
                        <c:v>66200.263504028306</c:v>
                      </c:pt>
                      <c:pt idx="14978">
                        <c:v>66092.935867309556</c:v>
                      </c:pt>
                      <c:pt idx="14979">
                        <c:v>67204.513259887695</c:v>
                      </c:pt>
                      <c:pt idx="14980">
                        <c:v>67193.590164184556</c:v>
                      </c:pt>
                      <c:pt idx="14981">
                        <c:v>68677.025611877427</c:v>
                      </c:pt>
                      <c:pt idx="14982">
                        <c:v>68429.025611877427</c:v>
                      </c:pt>
                      <c:pt idx="14983">
                        <c:v>68562.948806762695</c:v>
                      </c:pt>
                      <c:pt idx="14984">
                        <c:v>69385.026687622056</c:v>
                      </c:pt>
                      <c:pt idx="14985">
                        <c:v>69385.026687622056</c:v>
                      </c:pt>
                      <c:pt idx="14986">
                        <c:v>68749.596389770508</c:v>
                      </c:pt>
                      <c:pt idx="14987">
                        <c:v>68819.596267700195</c:v>
                      </c:pt>
                      <c:pt idx="14988">
                        <c:v>68915.865615844727</c:v>
                      </c:pt>
                      <c:pt idx="14989">
                        <c:v>70200.212112426758</c:v>
                      </c:pt>
                      <c:pt idx="14990">
                        <c:v>70395.273269653306</c:v>
                      </c:pt>
                      <c:pt idx="14991">
                        <c:v>70045.464675903306</c:v>
                      </c:pt>
                      <c:pt idx="14992">
                        <c:v>70049.464675903306</c:v>
                      </c:pt>
                      <c:pt idx="14993">
                        <c:v>70788.344314575195</c:v>
                      </c:pt>
                      <c:pt idx="14994">
                        <c:v>70207.697387695313</c:v>
                      </c:pt>
                      <c:pt idx="14995">
                        <c:v>69564.754516601548</c:v>
                      </c:pt>
                      <c:pt idx="14996">
                        <c:v>69560.90844726561</c:v>
                      </c:pt>
                      <c:pt idx="14997">
                        <c:v>70390.23559570311</c:v>
                      </c:pt>
                      <c:pt idx="14998">
                        <c:v>70076.211059570298</c:v>
                      </c:pt>
                      <c:pt idx="14999">
                        <c:v>70087.134155273438</c:v>
                      </c:pt>
                      <c:pt idx="15000">
                        <c:v>70152.723999023438</c:v>
                      </c:pt>
                      <c:pt idx="15001">
                        <c:v>69843.000610351548</c:v>
                      </c:pt>
                      <c:pt idx="15002">
                        <c:v>70342.122924804688</c:v>
                      </c:pt>
                      <c:pt idx="15003">
                        <c:v>66425.994888305664</c:v>
                      </c:pt>
                      <c:pt idx="15004">
                        <c:v>66160.627944946289</c:v>
                      </c:pt>
                      <c:pt idx="15005">
                        <c:v>67488.117874145508</c:v>
                      </c:pt>
                      <c:pt idx="15006">
                        <c:v>67161.32301330565</c:v>
                      </c:pt>
                      <c:pt idx="15007">
                        <c:v>67163.246109008775</c:v>
                      </c:pt>
                      <c:pt idx="15008">
                        <c:v>70748.030349731445</c:v>
                      </c:pt>
                      <c:pt idx="15009">
                        <c:v>71315.030349731445</c:v>
                      </c:pt>
                      <c:pt idx="15010">
                        <c:v>72288.479812622056</c:v>
                      </c:pt>
                      <c:pt idx="15011">
                        <c:v>72286.556716918945</c:v>
                      </c:pt>
                      <c:pt idx="15012">
                        <c:v>72288.479812622056</c:v>
                      </c:pt>
                      <c:pt idx="15013">
                        <c:v>72239.556961059556</c:v>
                      </c:pt>
                      <c:pt idx="15014">
                        <c:v>72049.093048095703</c:v>
                      </c:pt>
                      <c:pt idx="15015">
                        <c:v>72049.093292236314</c:v>
                      </c:pt>
                      <c:pt idx="15016">
                        <c:v>72049.093048095703</c:v>
                      </c:pt>
                      <c:pt idx="15017">
                        <c:v>57432.774887084961</c:v>
                      </c:pt>
                      <c:pt idx="15018">
                        <c:v>56934.274948120117</c:v>
                      </c:pt>
                      <c:pt idx="15019">
                        <c:v>68767.629959106445</c:v>
                      </c:pt>
                      <c:pt idx="15020">
                        <c:v>68071.354324340806</c:v>
                      </c:pt>
                      <c:pt idx="15021">
                        <c:v>69253.155593872056</c:v>
                      </c:pt>
                      <c:pt idx="15022">
                        <c:v>69251.233230590806</c:v>
                      </c:pt>
                      <c:pt idx="15023">
                        <c:v>69247.386795043945</c:v>
                      </c:pt>
                      <c:pt idx="15024">
                        <c:v>69247.386550903306</c:v>
                      </c:pt>
                      <c:pt idx="15025">
                        <c:v>69195.540603637695</c:v>
                      </c:pt>
                      <c:pt idx="15026">
                        <c:v>70060.464431762695</c:v>
                      </c:pt>
                      <c:pt idx="15027">
                        <c:v>71481.654129028306</c:v>
                      </c:pt>
                      <c:pt idx="15028">
                        <c:v>71252.888992309556</c:v>
                      </c:pt>
                      <c:pt idx="15029">
                        <c:v>71254.265945434556</c:v>
                      </c:pt>
                      <c:pt idx="15030">
                        <c:v>69100.914016723618</c:v>
                      </c:pt>
                      <c:pt idx="15031">
                        <c:v>68850.312454223618</c:v>
                      </c:pt>
                      <c:pt idx="15032">
                        <c:v>57180.207565307617</c:v>
                      </c:pt>
                      <c:pt idx="15033">
                        <c:v>57180.207565307617</c:v>
                      </c:pt>
                      <c:pt idx="15034">
                        <c:v>57180.207565307617</c:v>
                      </c:pt>
                      <c:pt idx="15035">
                        <c:v>58381.452682495117</c:v>
                      </c:pt>
                      <c:pt idx="15036">
                        <c:v>69104.130325317383</c:v>
                      </c:pt>
                      <c:pt idx="15037">
                        <c:v>68904.530349731445</c:v>
                      </c:pt>
                      <c:pt idx="15038">
                        <c:v>70081.414627075195</c:v>
                      </c:pt>
                      <c:pt idx="15039">
                        <c:v>69582.227127075195</c:v>
                      </c:pt>
                      <c:pt idx="15040">
                        <c:v>69211.379226684556</c:v>
                      </c:pt>
                      <c:pt idx="15041">
                        <c:v>69211.379226684556</c:v>
                      </c:pt>
                      <c:pt idx="15042">
                        <c:v>70907.117385864258</c:v>
                      </c:pt>
                      <c:pt idx="15043">
                        <c:v>70907.117385864258</c:v>
                      </c:pt>
                      <c:pt idx="15044">
                        <c:v>70907.117385864258</c:v>
                      </c:pt>
                      <c:pt idx="15045">
                        <c:v>70905.194290161118</c:v>
                      </c:pt>
                      <c:pt idx="15046">
                        <c:v>70905.194290161118</c:v>
                      </c:pt>
                      <c:pt idx="15047">
                        <c:v>70724.040237426758</c:v>
                      </c:pt>
                      <c:pt idx="15048">
                        <c:v>70725.963333129883</c:v>
                      </c:pt>
                      <c:pt idx="15049">
                        <c:v>71039.463333129883</c:v>
                      </c:pt>
                      <c:pt idx="15050">
                        <c:v>69951.996658325195</c:v>
                      </c:pt>
                      <c:pt idx="15051">
                        <c:v>68186.774978637695</c:v>
                      </c:pt>
                      <c:pt idx="15052">
                        <c:v>69607.504470825195</c:v>
                      </c:pt>
                      <c:pt idx="15053">
                        <c:v>69607.504470825195</c:v>
                      </c:pt>
                      <c:pt idx="15054">
                        <c:v>59346.611679077148</c:v>
                      </c:pt>
                      <c:pt idx="15055">
                        <c:v>59355.611740112305</c:v>
                      </c:pt>
                      <c:pt idx="15056">
                        <c:v>59346.611679077148</c:v>
                      </c:pt>
                      <c:pt idx="15057">
                        <c:v>59342.343124389648</c:v>
                      </c:pt>
                      <c:pt idx="15058">
                        <c:v>59342.343124389648</c:v>
                      </c:pt>
                      <c:pt idx="15059">
                        <c:v>59343.117538452148</c:v>
                      </c:pt>
                      <c:pt idx="15060">
                        <c:v>59343.117477416992</c:v>
                      </c:pt>
                      <c:pt idx="15061">
                        <c:v>60973.820846557617</c:v>
                      </c:pt>
                      <c:pt idx="15062">
                        <c:v>67007.291610717773</c:v>
                      </c:pt>
                      <c:pt idx="15063">
                        <c:v>67007.291549682617</c:v>
                      </c:pt>
                      <c:pt idx="15064">
                        <c:v>67294.443954467773</c:v>
                      </c:pt>
                      <c:pt idx="15065">
                        <c:v>69562.706619262695</c:v>
                      </c:pt>
                      <c:pt idx="15066">
                        <c:v>69505.014358520508</c:v>
                      </c:pt>
                      <c:pt idx="15067">
                        <c:v>70025.421463012695</c:v>
                      </c:pt>
                      <c:pt idx="15068">
                        <c:v>65962.694473266602</c:v>
                      </c:pt>
                      <c:pt idx="15069">
                        <c:v>66574.694473266602</c:v>
                      </c:pt>
                      <c:pt idx="15070">
                        <c:v>66574.694473266602</c:v>
                      </c:pt>
                      <c:pt idx="15071">
                        <c:v>66574.694473266602</c:v>
                      </c:pt>
                      <c:pt idx="15072">
                        <c:v>66945.694473266602</c:v>
                      </c:pt>
                      <c:pt idx="15073">
                        <c:v>66945.694473266602</c:v>
                      </c:pt>
                      <c:pt idx="15074">
                        <c:v>66945.694473266602</c:v>
                      </c:pt>
                      <c:pt idx="15075">
                        <c:v>57428.341354370117</c:v>
                      </c:pt>
                      <c:pt idx="15076">
                        <c:v>57161.142074584961</c:v>
                      </c:pt>
                      <c:pt idx="15077">
                        <c:v>57161.142074584961</c:v>
                      </c:pt>
                      <c:pt idx="15078">
                        <c:v>57161.142074584961</c:v>
                      </c:pt>
                      <c:pt idx="15079">
                        <c:v>65841.050277709961</c:v>
                      </c:pt>
                      <c:pt idx="15080">
                        <c:v>67969.783035278306</c:v>
                      </c:pt>
                      <c:pt idx="15081">
                        <c:v>68445.783035278306</c:v>
                      </c:pt>
                      <c:pt idx="15082">
                        <c:v>67875.859939575195</c:v>
                      </c:pt>
                      <c:pt idx="15083">
                        <c:v>69219.015701293945</c:v>
                      </c:pt>
                      <c:pt idx="15084">
                        <c:v>69045.515701293945</c:v>
                      </c:pt>
                      <c:pt idx="15085">
                        <c:v>69041.669631958008</c:v>
                      </c:pt>
                      <c:pt idx="15086">
                        <c:v>69043.592605590806</c:v>
                      </c:pt>
                      <c:pt idx="15087">
                        <c:v>68061.415115356445</c:v>
                      </c:pt>
                      <c:pt idx="15088">
                        <c:v>68065.415115356445</c:v>
                      </c:pt>
                      <c:pt idx="15089">
                        <c:v>68072.492019653306</c:v>
                      </c:pt>
                      <c:pt idx="15090">
                        <c:v>67548.145828247056</c:v>
                      </c:pt>
                      <c:pt idx="15091">
                        <c:v>57107.747055053711</c:v>
                      </c:pt>
                      <c:pt idx="15092">
                        <c:v>57107.747116088867</c:v>
                      </c:pt>
                      <c:pt idx="15093">
                        <c:v>57107.747177124023</c:v>
                      </c:pt>
                      <c:pt idx="15094">
                        <c:v>66166.985290527344</c:v>
                      </c:pt>
                      <c:pt idx="15095">
                        <c:v>71559.301101684556</c:v>
                      </c:pt>
                      <c:pt idx="15096">
                        <c:v>71559.301101684556</c:v>
                      </c:pt>
                      <c:pt idx="15097">
                        <c:v>71511.300369262695</c:v>
                      </c:pt>
                      <c:pt idx="15098">
                        <c:v>72032.301101684556</c:v>
                      </c:pt>
                      <c:pt idx="15099">
                        <c:v>71881.300857543945</c:v>
                      </c:pt>
                      <c:pt idx="15100">
                        <c:v>71738.100662231445</c:v>
                      </c:pt>
                      <c:pt idx="15101">
                        <c:v>71842.222976684556</c:v>
                      </c:pt>
                      <c:pt idx="15102">
                        <c:v>71368.071411132798</c:v>
                      </c:pt>
                      <c:pt idx="15103">
                        <c:v>71368.071411132798</c:v>
                      </c:pt>
                      <c:pt idx="15104">
                        <c:v>71318.225219726548</c:v>
                      </c:pt>
                      <c:pt idx="15105">
                        <c:v>69728.524291992188</c:v>
                      </c:pt>
                      <c:pt idx="15106">
                        <c:v>68537.191848754868</c:v>
                      </c:pt>
                      <c:pt idx="15107">
                        <c:v>69514.192947387695</c:v>
                      </c:pt>
                      <c:pt idx="15108">
                        <c:v>70431.981033325195</c:v>
                      </c:pt>
                      <c:pt idx="15109">
                        <c:v>64038.742599487305</c:v>
                      </c:pt>
                      <c:pt idx="15110">
                        <c:v>67952.450332641602</c:v>
                      </c:pt>
                      <c:pt idx="15111">
                        <c:v>67868.317581176758</c:v>
                      </c:pt>
                      <c:pt idx="15112">
                        <c:v>69399.841827392564</c:v>
                      </c:pt>
                      <c:pt idx="15113">
                        <c:v>69498.801528930664</c:v>
                      </c:pt>
                      <c:pt idx="15114">
                        <c:v>69500.579849243164</c:v>
                      </c:pt>
                      <c:pt idx="15115">
                        <c:v>69510.779861450195</c:v>
                      </c:pt>
                      <c:pt idx="15116">
                        <c:v>69148.779861450195</c:v>
                      </c:pt>
                      <c:pt idx="15117">
                        <c:v>69139.350173950195</c:v>
                      </c:pt>
                      <c:pt idx="15118">
                        <c:v>68764.350173950195</c:v>
                      </c:pt>
                      <c:pt idx="15119">
                        <c:v>68764.350173950195</c:v>
                      </c:pt>
                      <c:pt idx="15120">
                        <c:v>69135.350173950195</c:v>
                      </c:pt>
                      <c:pt idx="15121">
                        <c:v>68219.183181762695</c:v>
                      </c:pt>
                      <c:pt idx="15122">
                        <c:v>65204.119216918938</c:v>
                      </c:pt>
                      <c:pt idx="15123">
                        <c:v>63570.633346557617</c:v>
                      </c:pt>
                      <c:pt idx="15124">
                        <c:v>63570.633346557617</c:v>
                      </c:pt>
                      <c:pt idx="15125">
                        <c:v>69613.697891235352</c:v>
                      </c:pt>
                      <c:pt idx="15126">
                        <c:v>69615.88948059082</c:v>
                      </c:pt>
                      <c:pt idx="15127">
                        <c:v>69615.889541625977</c:v>
                      </c:pt>
                      <c:pt idx="15128">
                        <c:v>68915.888565063477</c:v>
                      </c:pt>
                      <c:pt idx="15129">
                        <c:v>66715.531082153306</c:v>
                      </c:pt>
                      <c:pt idx="15130">
                        <c:v>66966.482254028306</c:v>
                      </c:pt>
                      <c:pt idx="15131">
                        <c:v>66725.403274536118</c:v>
                      </c:pt>
                      <c:pt idx="15132">
                        <c:v>66354.403274536118</c:v>
                      </c:pt>
                      <c:pt idx="15133">
                        <c:v>66356.326370239258</c:v>
                      </c:pt>
                      <c:pt idx="15134">
                        <c:v>67544.523880004868</c:v>
                      </c:pt>
                      <c:pt idx="15135">
                        <c:v>66370.512893676758</c:v>
                      </c:pt>
                      <c:pt idx="15136">
                        <c:v>66311.545242309556</c:v>
                      </c:pt>
                      <c:pt idx="15137">
                        <c:v>65625.057693481445</c:v>
                      </c:pt>
                      <c:pt idx="15138">
                        <c:v>66319.136917114258</c:v>
                      </c:pt>
                      <c:pt idx="15139">
                        <c:v>65757.39778137207</c:v>
                      </c:pt>
                      <c:pt idx="15140">
                        <c:v>70000.349197387695</c:v>
                      </c:pt>
                      <c:pt idx="15141">
                        <c:v>70601.649978637695</c:v>
                      </c:pt>
                      <c:pt idx="15142">
                        <c:v>70599.727127075195</c:v>
                      </c:pt>
                      <c:pt idx="15143">
                        <c:v>69983.727127075195</c:v>
                      </c:pt>
                      <c:pt idx="15144">
                        <c:v>69006.801956176758</c:v>
                      </c:pt>
                      <c:pt idx="15145">
                        <c:v>70028.626174926758</c:v>
                      </c:pt>
                      <c:pt idx="15146">
                        <c:v>70028.626174926758</c:v>
                      </c:pt>
                      <c:pt idx="15147">
                        <c:v>68764.857009887695</c:v>
                      </c:pt>
                      <c:pt idx="15148">
                        <c:v>68762.933792114258</c:v>
                      </c:pt>
                      <c:pt idx="15149">
                        <c:v>68472.333450317383</c:v>
                      </c:pt>
                      <c:pt idx="15150">
                        <c:v>68983.569168090806</c:v>
                      </c:pt>
                      <c:pt idx="15151">
                        <c:v>68995.663162231445</c:v>
                      </c:pt>
                      <c:pt idx="15152">
                        <c:v>67837.037185668945</c:v>
                      </c:pt>
                      <c:pt idx="15153">
                        <c:v>67837.037185668945</c:v>
                      </c:pt>
                      <c:pt idx="15154">
                        <c:v>67178.037185668945</c:v>
                      </c:pt>
                      <c:pt idx="15155">
                        <c:v>68030.204177856445</c:v>
                      </c:pt>
                      <c:pt idx="15156">
                        <c:v>68030.204055786118</c:v>
                      </c:pt>
                      <c:pt idx="15157">
                        <c:v>69679.000640869141</c:v>
                      </c:pt>
                      <c:pt idx="15158">
                        <c:v>69679.000640869141</c:v>
                      </c:pt>
                      <c:pt idx="15159">
                        <c:v>69625.154510498047</c:v>
                      </c:pt>
                      <c:pt idx="15160">
                        <c:v>69326.154510498047</c:v>
                      </c:pt>
                      <c:pt idx="15161">
                        <c:v>69386.233978271484</c:v>
                      </c:pt>
                      <c:pt idx="15162">
                        <c:v>69386.233978271484</c:v>
                      </c:pt>
                      <c:pt idx="15163">
                        <c:v>69754.843276977539</c:v>
                      </c:pt>
                      <c:pt idx="15164">
                        <c:v>69270.381912231445</c:v>
                      </c:pt>
                      <c:pt idx="15165">
                        <c:v>69270.381912231445</c:v>
                      </c:pt>
                      <c:pt idx="15166">
                        <c:v>68988.766555786118</c:v>
                      </c:pt>
                      <c:pt idx="15167">
                        <c:v>69111.766555786118</c:v>
                      </c:pt>
                      <c:pt idx="15168">
                        <c:v>68672.043045043945</c:v>
                      </c:pt>
                      <c:pt idx="15169">
                        <c:v>69276.957748413086</c:v>
                      </c:pt>
                      <c:pt idx="15170">
                        <c:v>69494.828735351563</c:v>
                      </c:pt>
                      <c:pt idx="15171">
                        <c:v>70317.248428344727</c:v>
                      </c:pt>
                      <c:pt idx="15172">
                        <c:v>69667.078689575195</c:v>
                      </c:pt>
                      <c:pt idx="15173">
                        <c:v>70056.630447387695</c:v>
                      </c:pt>
                      <c:pt idx="15174">
                        <c:v>68842.349761962891</c:v>
                      </c:pt>
                      <c:pt idx="15175">
                        <c:v>69337.979812622056</c:v>
                      </c:pt>
                      <c:pt idx="15176">
                        <c:v>58545.128463745117</c:v>
                      </c:pt>
                      <c:pt idx="15177">
                        <c:v>58545.128524780273</c:v>
                      </c:pt>
                      <c:pt idx="15178">
                        <c:v>58545.128402709961</c:v>
                      </c:pt>
                      <c:pt idx="15179">
                        <c:v>58545.128463745117</c:v>
                      </c:pt>
                      <c:pt idx="15180">
                        <c:v>69556.895126342773</c:v>
                      </c:pt>
                      <c:pt idx="15181">
                        <c:v>69011.448806762695</c:v>
                      </c:pt>
                      <c:pt idx="15182">
                        <c:v>69011.448806762695</c:v>
                      </c:pt>
                      <c:pt idx="15183">
                        <c:v>69013.378494262695</c:v>
                      </c:pt>
                      <c:pt idx="15184">
                        <c:v>69366.929031372056</c:v>
                      </c:pt>
                      <c:pt idx="15185">
                        <c:v>65490.336257934556</c:v>
                      </c:pt>
                      <c:pt idx="15186">
                        <c:v>63994.097259521477</c:v>
                      </c:pt>
                      <c:pt idx="15187">
                        <c:v>63944.097259521477</c:v>
                      </c:pt>
                      <c:pt idx="15188">
                        <c:v>63944.097137451165</c:v>
                      </c:pt>
                      <c:pt idx="15189">
                        <c:v>64067.097137451165</c:v>
                      </c:pt>
                      <c:pt idx="15190">
                        <c:v>64530.572845458977</c:v>
                      </c:pt>
                      <c:pt idx="15191">
                        <c:v>64530.572845458977</c:v>
                      </c:pt>
                      <c:pt idx="15192">
                        <c:v>64530.57296752929</c:v>
                      </c:pt>
                      <c:pt idx="15193">
                        <c:v>64530.57296752929</c:v>
                      </c:pt>
                      <c:pt idx="15194">
                        <c:v>65209.257843017571</c:v>
                      </c:pt>
                      <c:pt idx="15195">
                        <c:v>65355.195281982415</c:v>
                      </c:pt>
                      <c:pt idx="15196">
                        <c:v>65355.195281982415</c:v>
                      </c:pt>
                      <c:pt idx="15197">
                        <c:v>65355.195281982415</c:v>
                      </c:pt>
                      <c:pt idx="15198">
                        <c:v>65353.647430419915</c:v>
                      </c:pt>
                      <c:pt idx="15199">
                        <c:v>65722.674713134766</c:v>
                      </c:pt>
                      <c:pt idx="15200">
                        <c:v>68829.924880981445</c:v>
                      </c:pt>
                      <c:pt idx="15201">
                        <c:v>68831.8479156494</c:v>
                      </c:pt>
                      <c:pt idx="15202">
                        <c:v>69663.355056762695</c:v>
                      </c:pt>
                      <c:pt idx="15203">
                        <c:v>69301.355056762695</c:v>
                      </c:pt>
                      <c:pt idx="15204">
                        <c:v>69415.358963012695</c:v>
                      </c:pt>
                      <c:pt idx="15205">
                        <c:v>69001.263504028306</c:v>
                      </c:pt>
                      <c:pt idx="15206">
                        <c:v>69003.321121215806</c:v>
                      </c:pt>
                      <c:pt idx="15207">
                        <c:v>69529.244094848618</c:v>
                      </c:pt>
                      <c:pt idx="15208">
                        <c:v>69529.244094848618</c:v>
                      </c:pt>
                      <c:pt idx="15209">
                        <c:v>69096.500320434556</c:v>
                      </c:pt>
                      <c:pt idx="15210">
                        <c:v>68577.423416137695</c:v>
                      </c:pt>
                      <c:pt idx="15211">
                        <c:v>67590.302688598618</c:v>
                      </c:pt>
                      <c:pt idx="15212">
                        <c:v>66615.149002075195</c:v>
                      </c:pt>
                      <c:pt idx="15213">
                        <c:v>67120.893508911118</c:v>
                      </c:pt>
                      <c:pt idx="15214">
                        <c:v>66119.353836059556</c:v>
                      </c:pt>
                      <c:pt idx="15215">
                        <c:v>68916.987503051758</c:v>
                      </c:pt>
                      <c:pt idx="15216">
                        <c:v>68527.109756469727</c:v>
                      </c:pt>
                      <c:pt idx="15217">
                        <c:v>69656.106643676758</c:v>
                      </c:pt>
                      <c:pt idx="15218">
                        <c:v>69706.183792114258</c:v>
                      </c:pt>
                      <c:pt idx="15219">
                        <c:v>69425.060562133789</c:v>
                      </c:pt>
                      <c:pt idx="15220">
                        <c:v>68977.770706176758</c:v>
                      </c:pt>
                      <c:pt idx="15221">
                        <c:v>69233.53987121582</c:v>
                      </c:pt>
                      <c:pt idx="15222">
                        <c:v>69237.53987121582</c:v>
                      </c:pt>
                      <c:pt idx="15223">
                        <c:v>69844.663162231445</c:v>
                      </c:pt>
                      <c:pt idx="15224">
                        <c:v>69842.740066528306</c:v>
                      </c:pt>
                      <c:pt idx="15225">
                        <c:v>69841.133621215806</c:v>
                      </c:pt>
                      <c:pt idx="15226">
                        <c:v>69843.056716918945</c:v>
                      </c:pt>
                      <c:pt idx="15227">
                        <c:v>69188.056716918945</c:v>
                      </c:pt>
                      <c:pt idx="15228">
                        <c:v>69186.826004028306</c:v>
                      </c:pt>
                      <c:pt idx="15229">
                        <c:v>67901.782546997056</c:v>
                      </c:pt>
                      <c:pt idx="15230">
                        <c:v>68894.925613403306</c:v>
                      </c:pt>
                      <c:pt idx="15231">
                        <c:v>68405.925491333008</c:v>
                      </c:pt>
                      <c:pt idx="15232">
                        <c:v>68395.002639770508</c:v>
                      </c:pt>
                      <c:pt idx="15233">
                        <c:v>67591.585968017564</c:v>
                      </c:pt>
                      <c:pt idx="15234">
                        <c:v>67587.739776611314</c:v>
                      </c:pt>
                      <c:pt idx="15235">
                        <c:v>67368.296295166016</c:v>
                      </c:pt>
                      <c:pt idx="15236">
                        <c:v>56605.389022827148</c:v>
                      </c:pt>
                      <c:pt idx="15237">
                        <c:v>56605.389022827148</c:v>
                      </c:pt>
                      <c:pt idx="15238">
                        <c:v>55855.385116577148</c:v>
                      </c:pt>
                      <c:pt idx="15239">
                        <c:v>55855.385116577148</c:v>
                      </c:pt>
                      <c:pt idx="15240">
                        <c:v>55855.385116577148</c:v>
                      </c:pt>
                      <c:pt idx="15241">
                        <c:v>55855.385116577148</c:v>
                      </c:pt>
                      <c:pt idx="15242">
                        <c:v>60209.312850952148</c:v>
                      </c:pt>
                      <c:pt idx="15243">
                        <c:v>60209.312850952148</c:v>
                      </c:pt>
                      <c:pt idx="15244">
                        <c:v>67227.004257202148</c:v>
                      </c:pt>
                      <c:pt idx="15245">
                        <c:v>68756.147827148438</c:v>
                      </c:pt>
                      <c:pt idx="15246">
                        <c:v>58126.296249389648</c:v>
                      </c:pt>
                      <c:pt idx="15247">
                        <c:v>58126.296249389648</c:v>
                      </c:pt>
                      <c:pt idx="15248">
                        <c:v>58126.296249389648</c:v>
                      </c:pt>
                      <c:pt idx="15249">
                        <c:v>58126.296249389648</c:v>
                      </c:pt>
                      <c:pt idx="15250">
                        <c:v>57734.495468139648</c:v>
                      </c:pt>
                      <c:pt idx="15251">
                        <c:v>58126.296310424805</c:v>
                      </c:pt>
                      <c:pt idx="15252">
                        <c:v>58128.170333862305</c:v>
                      </c:pt>
                      <c:pt idx="15253">
                        <c:v>58094.570846557617</c:v>
                      </c:pt>
                      <c:pt idx="15254">
                        <c:v>58094.570846557617</c:v>
                      </c:pt>
                      <c:pt idx="15255">
                        <c:v>62848.69352722168</c:v>
                      </c:pt>
                      <c:pt idx="15256">
                        <c:v>62846.770370483398</c:v>
                      </c:pt>
                      <c:pt idx="15257">
                        <c:v>63143.19548034668</c:v>
                      </c:pt>
                      <c:pt idx="15258">
                        <c:v>68704.363571166992</c:v>
                      </c:pt>
                      <c:pt idx="15259">
                        <c:v>69573.919738769531</c:v>
                      </c:pt>
                      <c:pt idx="15260">
                        <c:v>66345.050003051758</c:v>
                      </c:pt>
                      <c:pt idx="15261">
                        <c:v>70903.619461059556</c:v>
                      </c:pt>
                      <c:pt idx="15262">
                        <c:v>70856.696365356445</c:v>
                      </c:pt>
                      <c:pt idx="15263">
                        <c:v>71086.685379028306</c:v>
                      </c:pt>
                      <c:pt idx="15264">
                        <c:v>71088.608474731445</c:v>
                      </c:pt>
                      <c:pt idx="15265">
                        <c:v>71088.608474731445</c:v>
                      </c:pt>
                      <c:pt idx="15266">
                        <c:v>71088.608474731445</c:v>
                      </c:pt>
                      <c:pt idx="15267">
                        <c:v>57091.987716674805</c:v>
                      </c:pt>
                      <c:pt idx="15268">
                        <c:v>56516.651718139648</c:v>
                      </c:pt>
                      <c:pt idx="15269">
                        <c:v>66610.746353149414</c:v>
                      </c:pt>
                      <c:pt idx="15270">
                        <c:v>66610.746353149414</c:v>
                      </c:pt>
                      <c:pt idx="15271">
                        <c:v>66610.746353149414</c:v>
                      </c:pt>
                      <c:pt idx="15272">
                        <c:v>66610.746353149414</c:v>
                      </c:pt>
                      <c:pt idx="15273">
                        <c:v>66609.674026489258</c:v>
                      </c:pt>
                      <c:pt idx="15274">
                        <c:v>66867.674087524414</c:v>
                      </c:pt>
                      <c:pt idx="15275">
                        <c:v>69108.589797973618</c:v>
                      </c:pt>
                      <c:pt idx="15276">
                        <c:v>70093.512893676758</c:v>
                      </c:pt>
                      <c:pt idx="15277">
                        <c:v>70091.589797973618</c:v>
                      </c:pt>
                      <c:pt idx="15278">
                        <c:v>69572.193679809556</c:v>
                      </c:pt>
                      <c:pt idx="15279">
                        <c:v>69313.116775512695</c:v>
                      </c:pt>
                      <c:pt idx="15280">
                        <c:v>69102.413650512695</c:v>
                      </c:pt>
                      <c:pt idx="15281">
                        <c:v>69361.701736450195</c:v>
                      </c:pt>
                      <c:pt idx="15282">
                        <c:v>69612.930374145508</c:v>
                      </c:pt>
                      <c:pt idx="15283">
                        <c:v>69612.930252075195</c:v>
                      </c:pt>
                      <c:pt idx="15284">
                        <c:v>69616.776565551758</c:v>
                      </c:pt>
                      <c:pt idx="15285">
                        <c:v>69618.699539184556</c:v>
                      </c:pt>
                      <c:pt idx="15286">
                        <c:v>69016.838638305664</c:v>
                      </c:pt>
                      <c:pt idx="15287">
                        <c:v>69016.838638305664</c:v>
                      </c:pt>
                      <c:pt idx="15288">
                        <c:v>69016.838638305664</c:v>
                      </c:pt>
                      <c:pt idx="15289">
                        <c:v>69016.838638305664</c:v>
                      </c:pt>
                      <c:pt idx="15290">
                        <c:v>70674.425125122056</c:v>
                      </c:pt>
                      <c:pt idx="15291">
                        <c:v>70509.524734497056</c:v>
                      </c:pt>
                      <c:pt idx="15292">
                        <c:v>70901.323318481445</c:v>
                      </c:pt>
                      <c:pt idx="15293">
                        <c:v>70850.723709106445</c:v>
                      </c:pt>
                      <c:pt idx="15294">
                        <c:v>70850.723709106445</c:v>
                      </c:pt>
                      <c:pt idx="15295">
                        <c:v>70560.946365356445</c:v>
                      </c:pt>
                      <c:pt idx="15296">
                        <c:v>71548.570632934556</c:v>
                      </c:pt>
                      <c:pt idx="15297">
                        <c:v>71555.931961059556</c:v>
                      </c:pt>
                      <c:pt idx="15298">
                        <c:v>71532.856079101548</c:v>
                      </c:pt>
                      <c:pt idx="15299">
                        <c:v>71544.355834960938</c:v>
                      </c:pt>
                      <c:pt idx="15300">
                        <c:v>71008.309936523438</c:v>
                      </c:pt>
                      <c:pt idx="15301">
                        <c:v>69224.60791015625</c:v>
                      </c:pt>
                      <c:pt idx="15302">
                        <c:v>68839.938552856445</c:v>
                      </c:pt>
                      <c:pt idx="15303">
                        <c:v>68191.799636840806</c:v>
                      </c:pt>
                      <c:pt idx="15304">
                        <c:v>69243.377517700195</c:v>
                      </c:pt>
                      <c:pt idx="15305">
                        <c:v>69859.524246215806</c:v>
                      </c:pt>
                      <c:pt idx="15306">
                        <c:v>69861.447586059556</c:v>
                      </c:pt>
                      <c:pt idx="15307">
                        <c:v>69863.370437622056</c:v>
                      </c:pt>
                      <c:pt idx="15308">
                        <c:v>69865.293533325195</c:v>
                      </c:pt>
                      <c:pt idx="15309">
                        <c:v>69908.139724731445</c:v>
                      </c:pt>
                      <c:pt idx="15310">
                        <c:v>69886.985916137695</c:v>
                      </c:pt>
                      <c:pt idx="15311">
                        <c:v>69890.832229614258</c:v>
                      </c:pt>
                      <c:pt idx="15312">
                        <c:v>69846.629104614258</c:v>
                      </c:pt>
                      <c:pt idx="15313">
                        <c:v>69750.552200317368</c:v>
                      </c:pt>
                      <c:pt idx="15314">
                        <c:v>70286.321365356445</c:v>
                      </c:pt>
                      <c:pt idx="15315">
                        <c:v>69307.861892700195</c:v>
                      </c:pt>
                      <c:pt idx="15316">
                        <c:v>69746.862503051758</c:v>
                      </c:pt>
                      <c:pt idx="15317">
                        <c:v>70191.494216918945</c:v>
                      </c:pt>
                      <c:pt idx="15318">
                        <c:v>69298.600662231445</c:v>
                      </c:pt>
                      <c:pt idx="15319">
                        <c:v>69528.78002929686</c:v>
                      </c:pt>
                      <c:pt idx="15320">
                        <c:v>67204.594314575195</c:v>
                      </c:pt>
                      <c:pt idx="15321">
                        <c:v>67909.908569335938</c:v>
                      </c:pt>
                      <c:pt idx="15322">
                        <c:v>65665.641525268555</c:v>
                      </c:pt>
                      <c:pt idx="15323">
                        <c:v>65666.71696472168</c:v>
                      </c:pt>
                      <c:pt idx="15324">
                        <c:v>65717.639999389648</c:v>
                      </c:pt>
                      <c:pt idx="15325">
                        <c:v>65863.640060424805</c:v>
                      </c:pt>
                      <c:pt idx="15326">
                        <c:v>65866.410934448242</c:v>
                      </c:pt>
                      <c:pt idx="15327">
                        <c:v>65868.334030151367</c:v>
                      </c:pt>
                      <c:pt idx="15328">
                        <c:v>65870.25700378418</c:v>
                      </c:pt>
                      <c:pt idx="15329">
                        <c:v>65932.953231811523</c:v>
                      </c:pt>
                      <c:pt idx="15330">
                        <c:v>65813.799423217773</c:v>
                      </c:pt>
                      <c:pt idx="15331">
                        <c:v>65614.873275756836</c:v>
                      </c:pt>
                      <c:pt idx="15332">
                        <c:v>65745.719467163086</c:v>
                      </c:pt>
                      <c:pt idx="15333">
                        <c:v>65752.796371459961</c:v>
                      </c:pt>
                      <c:pt idx="15334">
                        <c:v>66522.705490112305</c:v>
                      </c:pt>
                      <c:pt idx="15335">
                        <c:v>57505.414413452148</c:v>
                      </c:pt>
                      <c:pt idx="15336">
                        <c:v>64627.300338745117</c:v>
                      </c:pt>
                      <c:pt idx="15337">
                        <c:v>64256.300399780273</c:v>
                      </c:pt>
                      <c:pt idx="15338">
                        <c:v>64256.300399780273</c:v>
                      </c:pt>
                      <c:pt idx="15339">
                        <c:v>64241.468368530273</c:v>
                      </c:pt>
                      <c:pt idx="15340">
                        <c:v>64809.968307495117</c:v>
                      </c:pt>
                      <c:pt idx="15341">
                        <c:v>64744.94206237793</c:v>
                      </c:pt>
                      <c:pt idx="15342">
                        <c:v>65161.322021484375</c:v>
                      </c:pt>
                      <c:pt idx="15343">
                        <c:v>64128.553405761719</c:v>
                      </c:pt>
                      <c:pt idx="15344">
                        <c:v>64128.553466796875</c:v>
                      </c:pt>
                      <c:pt idx="15345">
                        <c:v>64128.553405761719</c:v>
                      </c:pt>
                      <c:pt idx="15346">
                        <c:v>64699.027160644531</c:v>
                      </c:pt>
                      <c:pt idx="15347">
                        <c:v>65424.294540405273</c:v>
                      </c:pt>
                      <c:pt idx="15348">
                        <c:v>64963.991806030273</c:v>
                      </c:pt>
                      <c:pt idx="15349">
                        <c:v>67740.642204284668</c:v>
                      </c:pt>
                      <c:pt idx="15350">
                        <c:v>66874.318923950195</c:v>
                      </c:pt>
                      <c:pt idx="15351">
                        <c:v>65292.195289611809</c:v>
                      </c:pt>
                      <c:pt idx="15352">
                        <c:v>65998.859596252427</c:v>
                      </c:pt>
                      <c:pt idx="15353">
                        <c:v>67346.969192504883</c:v>
                      </c:pt>
                      <c:pt idx="15354">
                        <c:v>67075.471145629883</c:v>
                      </c:pt>
                      <c:pt idx="15355">
                        <c:v>68963.823318481445</c:v>
                      </c:pt>
                      <c:pt idx="15356">
                        <c:v>68646.023025512695</c:v>
                      </c:pt>
                      <c:pt idx="15357">
                        <c:v>67683.161697387695</c:v>
                      </c:pt>
                      <c:pt idx="15358">
                        <c:v>67243.384887695298</c:v>
                      </c:pt>
                      <c:pt idx="15359">
                        <c:v>68216.885620117188</c:v>
                      </c:pt>
                      <c:pt idx="15360">
                        <c:v>68424.207885742188</c:v>
                      </c:pt>
                      <c:pt idx="15361">
                        <c:v>69030.289672851548</c:v>
                      </c:pt>
                      <c:pt idx="15362">
                        <c:v>70399.465896606445</c:v>
                      </c:pt>
                      <c:pt idx="15363">
                        <c:v>71214.409744262695</c:v>
                      </c:pt>
                      <c:pt idx="15364">
                        <c:v>70544.609451293945</c:v>
                      </c:pt>
                      <c:pt idx="15365">
                        <c:v>67975.547882080064</c:v>
                      </c:pt>
                      <c:pt idx="15366">
                        <c:v>67975.548858642564</c:v>
                      </c:pt>
                      <c:pt idx="15367">
                        <c:v>69640.295486450195</c:v>
                      </c:pt>
                      <c:pt idx="15368">
                        <c:v>69525.895095825195</c:v>
                      </c:pt>
                      <c:pt idx="15369">
                        <c:v>69130.269363403306</c:v>
                      </c:pt>
                      <c:pt idx="15370">
                        <c:v>68986.035476684556</c:v>
                      </c:pt>
                      <c:pt idx="15371">
                        <c:v>69052.958572387695</c:v>
                      </c:pt>
                      <c:pt idx="15372">
                        <c:v>68752.269363403306</c:v>
                      </c:pt>
                      <c:pt idx="15373">
                        <c:v>68747.038650512695</c:v>
                      </c:pt>
                      <c:pt idx="15374">
                        <c:v>67930.361892700195</c:v>
                      </c:pt>
                      <c:pt idx="15375">
                        <c:v>68902.984695434556</c:v>
                      </c:pt>
                      <c:pt idx="15376">
                        <c:v>68695.984695434556</c:v>
                      </c:pt>
                      <c:pt idx="15377">
                        <c:v>68200.984695434556</c:v>
                      </c:pt>
                      <c:pt idx="15378">
                        <c:v>67973.384399414048</c:v>
                      </c:pt>
                      <c:pt idx="15379">
                        <c:v>67973.384399414048</c:v>
                      </c:pt>
                      <c:pt idx="15380">
                        <c:v>67999.009002685547</c:v>
                      </c:pt>
                      <c:pt idx="15381">
                        <c:v>67999.009002685547</c:v>
                      </c:pt>
                      <c:pt idx="15382">
                        <c:v>68709.975662231445</c:v>
                      </c:pt>
                      <c:pt idx="15383">
                        <c:v>68215.130935668945</c:v>
                      </c:pt>
                      <c:pt idx="15384">
                        <c:v>67612.588455200195</c:v>
                      </c:pt>
                      <c:pt idx="15385">
                        <c:v>67610.665420532227</c:v>
                      </c:pt>
                      <c:pt idx="15386">
                        <c:v>70143.609771728516</c:v>
                      </c:pt>
                      <c:pt idx="15387">
                        <c:v>58870.073776245117</c:v>
                      </c:pt>
                      <c:pt idx="15388">
                        <c:v>58870.073776245117</c:v>
                      </c:pt>
                      <c:pt idx="15389">
                        <c:v>58870.073715209961</c:v>
                      </c:pt>
                      <c:pt idx="15390">
                        <c:v>58870.073715209961</c:v>
                      </c:pt>
                      <c:pt idx="15391">
                        <c:v>58870.073776245117</c:v>
                      </c:pt>
                      <c:pt idx="15392">
                        <c:v>62389.634384155273</c:v>
                      </c:pt>
                      <c:pt idx="15393">
                        <c:v>61541.134323120117</c:v>
                      </c:pt>
                      <c:pt idx="15394">
                        <c:v>66116.746658325195</c:v>
                      </c:pt>
                      <c:pt idx="15395">
                        <c:v>70801.442947387695</c:v>
                      </c:pt>
                      <c:pt idx="15396">
                        <c:v>57235.317733764648</c:v>
                      </c:pt>
                      <c:pt idx="15397">
                        <c:v>57364.868576049805</c:v>
                      </c:pt>
                      <c:pt idx="15398">
                        <c:v>57364.868515014648</c:v>
                      </c:pt>
                      <c:pt idx="15399">
                        <c:v>57114.148849487305</c:v>
                      </c:pt>
                      <c:pt idx="15400">
                        <c:v>57114.148727416992</c:v>
                      </c:pt>
                      <c:pt idx="15401">
                        <c:v>57114.148849487305</c:v>
                      </c:pt>
                      <c:pt idx="15402">
                        <c:v>57114.148849487305</c:v>
                      </c:pt>
                      <c:pt idx="15403">
                        <c:v>63800.554244995117</c:v>
                      </c:pt>
                      <c:pt idx="15404">
                        <c:v>63145.554244995117</c:v>
                      </c:pt>
                      <c:pt idx="15405">
                        <c:v>63145.554183959961</c:v>
                      </c:pt>
                      <c:pt idx="15406">
                        <c:v>63423.554244995117</c:v>
                      </c:pt>
                      <c:pt idx="15407">
                        <c:v>63747.655807495117</c:v>
                      </c:pt>
                      <c:pt idx="15408">
                        <c:v>63747.655746459961</c:v>
                      </c:pt>
                      <c:pt idx="15409">
                        <c:v>67787.627372741699</c:v>
                      </c:pt>
                      <c:pt idx="15410">
                        <c:v>70100.53205871582</c:v>
                      </c:pt>
                      <c:pt idx="15411">
                        <c:v>70100.53205871582</c:v>
                      </c:pt>
                      <c:pt idx="15412">
                        <c:v>70100.53205871582</c:v>
                      </c:pt>
                      <c:pt idx="15413">
                        <c:v>70100.53205871582</c:v>
                      </c:pt>
                      <c:pt idx="15414">
                        <c:v>71936.574661254883</c:v>
                      </c:pt>
                      <c:pt idx="15415">
                        <c:v>71500.29426574707</c:v>
                      </c:pt>
                      <c:pt idx="15416">
                        <c:v>71500.29426574707</c:v>
                      </c:pt>
                      <c:pt idx="15417">
                        <c:v>70924.15608215332</c:v>
                      </c:pt>
                      <c:pt idx="15418">
                        <c:v>63017.673385620117</c:v>
                      </c:pt>
                      <c:pt idx="15419">
                        <c:v>64112.964462280273</c:v>
                      </c:pt>
                      <c:pt idx="15420">
                        <c:v>64112.964401245117</c:v>
                      </c:pt>
                      <c:pt idx="15421">
                        <c:v>67083.365341186523</c:v>
                      </c:pt>
                      <c:pt idx="15422">
                        <c:v>66327.363327026367</c:v>
                      </c:pt>
                      <c:pt idx="15423">
                        <c:v>66327.631393432617</c:v>
                      </c:pt>
                      <c:pt idx="15424">
                        <c:v>66327.631332397461</c:v>
                      </c:pt>
                      <c:pt idx="15425">
                        <c:v>70542.05256652832</c:v>
                      </c:pt>
                      <c:pt idx="15426">
                        <c:v>70542.05256652832</c:v>
                      </c:pt>
                      <c:pt idx="15427">
                        <c:v>70688.052688598633</c:v>
                      </c:pt>
                      <c:pt idx="15428">
                        <c:v>70688.052688598633</c:v>
                      </c:pt>
                      <c:pt idx="15429">
                        <c:v>70759.670486450195</c:v>
                      </c:pt>
                      <c:pt idx="15430">
                        <c:v>71472.94905090332</c:v>
                      </c:pt>
                      <c:pt idx="15431">
                        <c:v>71472.94905090332</c:v>
                      </c:pt>
                      <c:pt idx="15432">
                        <c:v>70480.341262817383</c:v>
                      </c:pt>
                      <c:pt idx="15433">
                        <c:v>63799.996627807617</c:v>
                      </c:pt>
                      <c:pt idx="15434">
                        <c:v>63503.505416870117</c:v>
                      </c:pt>
                      <c:pt idx="15435">
                        <c:v>64427.631454467773</c:v>
                      </c:pt>
                      <c:pt idx="15436">
                        <c:v>64427.631332397461</c:v>
                      </c:pt>
                      <c:pt idx="15437">
                        <c:v>66789.356063842773</c:v>
                      </c:pt>
                      <c:pt idx="15438">
                        <c:v>66097.356002807617</c:v>
                      </c:pt>
                      <c:pt idx="15439">
                        <c:v>66097.356002807617</c:v>
                      </c:pt>
                      <c:pt idx="15440">
                        <c:v>69679.559402465806</c:v>
                      </c:pt>
                      <c:pt idx="15441">
                        <c:v>68964.553787231445</c:v>
                      </c:pt>
                      <c:pt idx="15442">
                        <c:v>70011.170486450195</c:v>
                      </c:pt>
                      <c:pt idx="15443">
                        <c:v>70256.651931762695</c:v>
                      </c:pt>
                      <c:pt idx="15444">
                        <c:v>70256.651931762695</c:v>
                      </c:pt>
                      <c:pt idx="15445">
                        <c:v>69070.852493286133</c:v>
                      </c:pt>
                      <c:pt idx="15446">
                        <c:v>58559.200256347656</c:v>
                      </c:pt>
                      <c:pt idx="15447">
                        <c:v>65633.06120300293</c:v>
                      </c:pt>
                      <c:pt idx="15448">
                        <c:v>65345.05729675293</c:v>
                      </c:pt>
                      <c:pt idx="15449">
                        <c:v>65345.05729675293</c:v>
                      </c:pt>
                      <c:pt idx="15450">
                        <c:v>65974.465316772461</c:v>
                      </c:pt>
                      <c:pt idx="15451">
                        <c:v>65974.465377807617</c:v>
                      </c:pt>
                      <c:pt idx="15452">
                        <c:v>65974.465316772461</c:v>
                      </c:pt>
                      <c:pt idx="15453">
                        <c:v>66725.55339050293</c:v>
                      </c:pt>
                      <c:pt idx="15454">
                        <c:v>67812.596183776855</c:v>
                      </c:pt>
                      <c:pt idx="15455">
                        <c:v>66875.017898559556</c:v>
                      </c:pt>
                      <c:pt idx="15456">
                        <c:v>65748.517898559556</c:v>
                      </c:pt>
                      <c:pt idx="15457">
                        <c:v>65746.594924926758</c:v>
                      </c:pt>
                      <c:pt idx="15458">
                        <c:v>65449.717605590806</c:v>
                      </c:pt>
                      <c:pt idx="15459">
                        <c:v>65571.889480590806</c:v>
                      </c:pt>
                      <c:pt idx="15460">
                        <c:v>67072.390457153306</c:v>
                      </c:pt>
                      <c:pt idx="15461">
                        <c:v>66736.416824340806</c:v>
                      </c:pt>
                      <c:pt idx="15462">
                        <c:v>65712.571365356445</c:v>
                      </c:pt>
                      <c:pt idx="15463">
                        <c:v>65712.571243286118</c:v>
                      </c:pt>
                      <c:pt idx="15464">
                        <c:v>65713.399490356445</c:v>
                      </c:pt>
                      <c:pt idx="15465">
                        <c:v>65713.399490356445</c:v>
                      </c:pt>
                      <c:pt idx="15466">
                        <c:v>65713.399612426758</c:v>
                      </c:pt>
                      <c:pt idx="15467">
                        <c:v>65135.223220825188</c:v>
                      </c:pt>
                      <c:pt idx="15468">
                        <c:v>65270.223220825188</c:v>
                      </c:pt>
                      <c:pt idx="15469">
                        <c:v>59643.458740234375</c:v>
                      </c:pt>
                      <c:pt idx="15470">
                        <c:v>69231.784500122056</c:v>
                      </c:pt>
                      <c:pt idx="15471">
                        <c:v>69235.784622192368</c:v>
                      </c:pt>
                      <c:pt idx="15472">
                        <c:v>68871.861770629868</c:v>
                      </c:pt>
                      <c:pt idx="15473">
                        <c:v>68224.337539672852</c:v>
                      </c:pt>
                      <c:pt idx="15474">
                        <c:v>67574.243873596177</c:v>
                      </c:pt>
                      <c:pt idx="15475">
                        <c:v>68266.244850158677</c:v>
                      </c:pt>
                      <c:pt idx="15476">
                        <c:v>68373.168289184556</c:v>
                      </c:pt>
                      <c:pt idx="15477">
                        <c:v>68799.245193481445</c:v>
                      </c:pt>
                      <c:pt idx="15478">
                        <c:v>68673.745071411118</c:v>
                      </c:pt>
                      <c:pt idx="15479">
                        <c:v>68675.668167114258</c:v>
                      </c:pt>
                      <c:pt idx="15480">
                        <c:v>68657.168167114258</c:v>
                      </c:pt>
                      <c:pt idx="15481">
                        <c:v>68803.091201782227</c:v>
                      </c:pt>
                      <c:pt idx="15482">
                        <c:v>68872.93727111815</c:v>
                      </c:pt>
                      <c:pt idx="15483">
                        <c:v>67418.963516235337</c:v>
                      </c:pt>
                      <c:pt idx="15484">
                        <c:v>68936.513381958008</c:v>
                      </c:pt>
                      <c:pt idx="15485">
                        <c:v>68361.927200317368</c:v>
                      </c:pt>
                      <c:pt idx="15486">
                        <c:v>68621.850540161118</c:v>
                      </c:pt>
                      <c:pt idx="15487">
                        <c:v>69318.873245239258</c:v>
                      </c:pt>
                      <c:pt idx="15488">
                        <c:v>69922.098953247056</c:v>
                      </c:pt>
                      <c:pt idx="15489">
                        <c:v>69925.945266723618</c:v>
                      </c:pt>
                      <c:pt idx="15490">
                        <c:v>69809.791336059556</c:v>
                      </c:pt>
                      <c:pt idx="15491">
                        <c:v>70187.637527465806</c:v>
                      </c:pt>
                      <c:pt idx="15492">
                        <c:v>69627.56037902832</c:v>
                      </c:pt>
                      <c:pt idx="15493">
                        <c:v>69820.483352661118</c:v>
                      </c:pt>
                      <c:pt idx="15494">
                        <c:v>68902.449905395508</c:v>
                      </c:pt>
                      <c:pt idx="15495">
                        <c:v>69294.252639770508</c:v>
                      </c:pt>
                      <c:pt idx="15496">
                        <c:v>69669.252761840806</c:v>
                      </c:pt>
                      <c:pt idx="15497">
                        <c:v>69672.483840942368</c:v>
                      </c:pt>
                      <c:pt idx="15498">
                        <c:v>69010.590957641602</c:v>
                      </c:pt>
                      <c:pt idx="15499">
                        <c:v>71108.94970703125</c:v>
                      </c:pt>
                      <c:pt idx="15500">
                        <c:v>71912.707595825195</c:v>
                      </c:pt>
                      <c:pt idx="15501">
                        <c:v>71471.112869262695</c:v>
                      </c:pt>
                      <c:pt idx="15502">
                        <c:v>70853.062088012695</c:v>
                      </c:pt>
                      <c:pt idx="15503">
                        <c:v>68523.209793090806</c:v>
                      </c:pt>
                      <c:pt idx="15504">
                        <c:v>68523.209793090806</c:v>
                      </c:pt>
                      <c:pt idx="15505">
                        <c:v>68690.394851684556</c:v>
                      </c:pt>
                      <c:pt idx="15506">
                        <c:v>68897.650100708008</c:v>
                      </c:pt>
                      <c:pt idx="15507">
                        <c:v>68906.650466918945</c:v>
                      </c:pt>
                      <c:pt idx="15508">
                        <c:v>68615.804397583008</c:v>
                      </c:pt>
                      <c:pt idx="15509">
                        <c:v>68839.601196289048</c:v>
                      </c:pt>
                      <c:pt idx="15510">
                        <c:v>68839.638992309556</c:v>
                      </c:pt>
                      <c:pt idx="15511">
                        <c:v>66847.33821105957</c:v>
                      </c:pt>
                      <c:pt idx="15512">
                        <c:v>66847.33821105957</c:v>
                      </c:pt>
                      <c:pt idx="15513">
                        <c:v>64942.372238159172</c:v>
                      </c:pt>
                      <c:pt idx="15514">
                        <c:v>65025.241256713867</c:v>
                      </c:pt>
                      <c:pt idx="15515">
                        <c:v>58138.825546264648</c:v>
                      </c:pt>
                      <c:pt idx="15516">
                        <c:v>58138.825546264648</c:v>
                      </c:pt>
                      <c:pt idx="15517">
                        <c:v>58396.825546264648</c:v>
                      </c:pt>
                      <c:pt idx="15518">
                        <c:v>58025.825607299805</c:v>
                      </c:pt>
                      <c:pt idx="15519">
                        <c:v>58527.825729370117</c:v>
                      </c:pt>
                      <c:pt idx="15520">
                        <c:v>58536.825729370117</c:v>
                      </c:pt>
                      <c:pt idx="15521">
                        <c:v>58789.825607299805</c:v>
                      </c:pt>
                      <c:pt idx="15522">
                        <c:v>58656.226119995117</c:v>
                      </c:pt>
                      <c:pt idx="15523">
                        <c:v>62887.577743530273</c:v>
                      </c:pt>
                      <c:pt idx="15524">
                        <c:v>61963.976119995117</c:v>
                      </c:pt>
                      <c:pt idx="15525">
                        <c:v>62258.822494506836</c:v>
                      </c:pt>
                      <c:pt idx="15526">
                        <c:v>62256.899337768555</c:v>
                      </c:pt>
                      <c:pt idx="15527">
                        <c:v>62258.822372436523</c:v>
                      </c:pt>
                      <c:pt idx="15528">
                        <c:v>66001.695724487305</c:v>
                      </c:pt>
                      <c:pt idx="15529">
                        <c:v>65999.77262878418</c:v>
                      </c:pt>
                      <c:pt idx="15530">
                        <c:v>69132.796463012695</c:v>
                      </c:pt>
                      <c:pt idx="15531">
                        <c:v>70395.677169799805</c:v>
                      </c:pt>
                      <c:pt idx="15532">
                        <c:v>66110.613265991211</c:v>
                      </c:pt>
                      <c:pt idx="15533">
                        <c:v>69344.609741210938</c:v>
                      </c:pt>
                      <c:pt idx="15534">
                        <c:v>70307.078491210938</c:v>
                      </c:pt>
                      <c:pt idx="15535">
                        <c:v>70183.022827148438</c:v>
                      </c:pt>
                      <c:pt idx="15536">
                        <c:v>70099.999389648438</c:v>
                      </c:pt>
                      <c:pt idx="15537">
                        <c:v>70099.999389648438</c:v>
                      </c:pt>
                      <c:pt idx="15538">
                        <c:v>70099.999389648438</c:v>
                      </c:pt>
                      <c:pt idx="15539">
                        <c:v>68483.524978637695</c:v>
                      </c:pt>
                      <c:pt idx="15540">
                        <c:v>68949.839431762695</c:v>
                      </c:pt>
                      <c:pt idx="15541">
                        <c:v>69847.839431762695</c:v>
                      </c:pt>
                      <c:pt idx="15542">
                        <c:v>69706.640213012695</c:v>
                      </c:pt>
                      <c:pt idx="15543">
                        <c:v>68929.456619262695</c:v>
                      </c:pt>
                      <c:pt idx="15544">
                        <c:v>68929.456619262695</c:v>
                      </c:pt>
                      <c:pt idx="15545">
                        <c:v>71698.121902465806</c:v>
                      </c:pt>
                      <c:pt idx="15546">
                        <c:v>70509.050262451172</c:v>
                      </c:pt>
                      <c:pt idx="15547">
                        <c:v>70537.127166748032</c:v>
                      </c:pt>
                      <c:pt idx="15548">
                        <c:v>69870.138381958008</c:v>
                      </c:pt>
                      <c:pt idx="15549">
                        <c:v>69868.215286254883</c:v>
                      </c:pt>
                      <c:pt idx="15550">
                        <c:v>72083.341201782227</c:v>
                      </c:pt>
                      <c:pt idx="15551">
                        <c:v>72083.341201782227</c:v>
                      </c:pt>
                      <c:pt idx="15552">
                        <c:v>71928.340225219727</c:v>
                      </c:pt>
                      <c:pt idx="15553">
                        <c:v>71558.786514282227</c:v>
                      </c:pt>
                      <c:pt idx="15554">
                        <c:v>71558.786514282227</c:v>
                      </c:pt>
                      <c:pt idx="15555">
                        <c:v>71614.854446411133</c:v>
                      </c:pt>
                      <c:pt idx="15556">
                        <c:v>71228.207534790039</c:v>
                      </c:pt>
                      <c:pt idx="15557">
                        <c:v>66782.309066772461</c:v>
                      </c:pt>
                      <c:pt idx="15558">
                        <c:v>66782.309066772461</c:v>
                      </c:pt>
                      <c:pt idx="15559">
                        <c:v>66326.792526245117</c:v>
                      </c:pt>
                      <c:pt idx="15560">
                        <c:v>70117.909133911118</c:v>
                      </c:pt>
                      <c:pt idx="15561">
                        <c:v>69766.200653076172</c:v>
                      </c:pt>
                      <c:pt idx="15562">
                        <c:v>70589.879119873032</c:v>
                      </c:pt>
                      <c:pt idx="15563">
                        <c:v>68940.496658325195</c:v>
                      </c:pt>
                      <c:pt idx="15564">
                        <c:v>68569.496658325195</c:v>
                      </c:pt>
                      <c:pt idx="15565">
                        <c:v>68569.496658325195</c:v>
                      </c:pt>
                      <c:pt idx="15566">
                        <c:v>69762.496658325195</c:v>
                      </c:pt>
                      <c:pt idx="15567">
                        <c:v>68552.195877075195</c:v>
                      </c:pt>
                      <c:pt idx="15568">
                        <c:v>68552.195877075195</c:v>
                      </c:pt>
                      <c:pt idx="15569">
                        <c:v>68552.195877075195</c:v>
                      </c:pt>
                      <c:pt idx="15570">
                        <c:v>68552.195877075195</c:v>
                      </c:pt>
                      <c:pt idx="15571">
                        <c:v>68602.195999145508</c:v>
                      </c:pt>
                      <c:pt idx="15572">
                        <c:v>67776.094314575195</c:v>
                      </c:pt>
                      <c:pt idx="15573">
                        <c:v>67829.940628051758</c:v>
                      </c:pt>
                      <c:pt idx="15574">
                        <c:v>67826.094436645508</c:v>
                      </c:pt>
                      <c:pt idx="15575">
                        <c:v>65724.482536315918</c:v>
                      </c:pt>
                      <c:pt idx="15576">
                        <c:v>65724.48265838623</c:v>
                      </c:pt>
                      <c:pt idx="15577">
                        <c:v>69325.717849731445</c:v>
                      </c:pt>
                      <c:pt idx="15578">
                        <c:v>69069.794021606445</c:v>
                      </c:pt>
                      <c:pt idx="15579">
                        <c:v>69703.518875122056</c:v>
                      </c:pt>
                      <c:pt idx="15580">
                        <c:v>68941.018630981445</c:v>
                      </c:pt>
                      <c:pt idx="15581">
                        <c:v>68018.393142700195</c:v>
                      </c:pt>
                      <c:pt idx="15582">
                        <c:v>67882.648269653306</c:v>
                      </c:pt>
                      <c:pt idx="15583">
                        <c:v>68519.472244262695</c:v>
                      </c:pt>
                      <c:pt idx="15584">
                        <c:v>68277.049682617188</c:v>
                      </c:pt>
                      <c:pt idx="15585">
                        <c:v>68254.247924804688</c:v>
                      </c:pt>
                      <c:pt idx="15586">
                        <c:v>68203.570190429688</c:v>
                      </c:pt>
                      <c:pt idx="15587">
                        <c:v>67273.224975585938</c:v>
                      </c:pt>
                      <c:pt idx="15588">
                        <c:v>72369.043533325195</c:v>
                      </c:pt>
                      <c:pt idx="15589">
                        <c:v>66277.076736450195</c:v>
                      </c:pt>
                      <c:pt idx="15590">
                        <c:v>69505.575027465806</c:v>
                      </c:pt>
                      <c:pt idx="15591">
                        <c:v>68582.892669677734</c:v>
                      </c:pt>
                      <c:pt idx="15592">
                        <c:v>68582.892669677734</c:v>
                      </c:pt>
                      <c:pt idx="15593">
                        <c:v>68632.892791748032</c:v>
                      </c:pt>
                      <c:pt idx="15594">
                        <c:v>69516.024505615234</c:v>
                      </c:pt>
                      <c:pt idx="15595">
                        <c:v>69239.845916748032</c:v>
                      </c:pt>
                      <c:pt idx="15596">
                        <c:v>69219.461395263672</c:v>
                      </c:pt>
                      <c:pt idx="15597">
                        <c:v>69217.538299560532</c:v>
                      </c:pt>
                      <c:pt idx="15598">
                        <c:v>70849.982009887695</c:v>
                      </c:pt>
                      <c:pt idx="15599">
                        <c:v>71669.583572387695</c:v>
                      </c:pt>
                      <c:pt idx="15600">
                        <c:v>71816.548538208008</c:v>
                      </c:pt>
                      <c:pt idx="15601">
                        <c:v>71816.548538208008</c:v>
                      </c:pt>
                      <c:pt idx="15602">
                        <c:v>71816.548538208008</c:v>
                      </c:pt>
                      <c:pt idx="15603">
                        <c:v>72042.429885864258</c:v>
                      </c:pt>
                      <c:pt idx="15604">
                        <c:v>72035.132644653306</c:v>
                      </c:pt>
                      <c:pt idx="15605">
                        <c:v>64780.964492797844</c:v>
                      </c:pt>
                      <c:pt idx="15606">
                        <c:v>64780.964431762688</c:v>
                      </c:pt>
                      <c:pt idx="15607">
                        <c:v>64780.964370727532</c:v>
                      </c:pt>
                      <c:pt idx="15608">
                        <c:v>64337.127273559556</c:v>
                      </c:pt>
                      <c:pt idx="15609">
                        <c:v>64287.854080200188</c:v>
                      </c:pt>
                      <c:pt idx="15610">
                        <c:v>57952.31266784668</c:v>
                      </c:pt>
                      <c:pt idx="15611">
                        <c:v>66525.073593139648</c:v>
                      </c:pt>
                      <c:pt idx="15612">
                        <c:v>66525.073593139648</c:v>
                      </c:pt>
                      <c:pt idx="15613">
                        <c:v>66525.073593139648</c:v>
                      </c:pt>
                      <c:pt idx="15614">
                        <c:v>66510.241561889648</c:v>
                      </c:pt>
                      <c:pt idx="15615">
                        <c:v>66584.296447753906</c:v>
                      </c:pt>
                      <c:pt idx="15616">
                        <c:v>66674.401916503906</c:v>
                      </c:pt>
                      <c:pt idx="15617">
                        <c:v>66674.401916503906</c:v>
                      </c:pt>
                      <c:pt idx="15618">
                        <c:v>66309.351135253906</c:v>
                      </c:pt>
                      <c:pt idx="15619">
                        <c:v>69470.218803405762</c:v>
                      </c:pt>
                      <c:pt idx="15620">
                        <c:v>68943.11018371582</c:v>
                      </c:pt>
                      <c:pt idx="15621">
                        <c:v>68943.11018371582</c:v>
                      </c:pt>
                      <c:pt idx="15622">
                        <c:v>68943.11018371582</c:v>
                      </c:pt>
                      <c:pt idx="15623">
                        <c:v>68943.11018371582</c:v>
                      </c:pt>
                      <c:pt idx="15624">
                        <c:v>68943.11018371582</c:v>
                      </c:pt>
                      <c:pt idx="15625">
                        <c:v>69625.956497192383</c:v>
                      </c:pt>
                      <c:pt idx="15626">
                        <c:v>70035.11018371582</c:v>
                      </c:pt>
                      <c:pt idx="15627">
                        <c:v>70035.11018371582</c:v>
                      </c:pt>
                      <c:pt idx="15628">
                        <c:v>68236.442825317383</c:v>
                      </c:pt>
                      <c:pt idx="15629">
                        <c:v>66491.995651245117</c:v>
                      </c:pt>
                      <c:pt idx="15630">
                        <c:v>66491.995712280273</c:v>
                      </c:pt>
                      <c:pt idx="15631">
                        <c:v>66491.995590209961</c:v>
                      </c:pt>
                      <c:pt idx="15632">
                        <c:v>67664.937088012695</c:v>
                      </c:pt>
                      <c:pt idx="15633">
                        <c:v>68025.316482543945</c:v>
                      </c:pt>
                      <c:pt idx="15634">
                        <c:v>68027.373123168945</c:v>
                      </c:pt>
                      <c:pt idx="15635">
                        <c:v>68164.865646362305</c:v>
                      </c:pt>
                      <c:pt idx="15636">
                        <c:v>68164.502304077148</c:v>
                      </c:pt>
                      <c:pt idx="15637">
                        <c:v>68164.502365112305</c:v>
                      </c:pt>
                      <c:pt idx="15638">
                        <c:v>67188.556594848633</c:v>
                      </c:pt>
                      <c:pt idx="15639">
                        <c:v>67330.774887084961</c:v>
                      </c:pt>
                      <c:pt idx="15640">
                        <c:v>69727.707397460938</c:v>
                      </c:pt>
                      <c:pt idx="15641">
                        <c:v>69981.406494140625</c:v>
                      </c:pt>
                      <c:pt idx="15642">
                        <c:v>69981.406616210938</c:v>
                      </c:pt>
                      <c:pt idx="15643">
                        <c:v>68033.904678344727</c:v>
                      </c:pt>
                      <c:pt idx="15644">
                        <c:v>67734.679092407227</c:v>
                      </c:pt>
                      <c:pt idx="15645">
                        <c:v>67734.679092407227</c:v>
                      </c:pt>
                      <c:pt idx="15646">
                        <c:v>67734.679092407227</c:v>
                      </c:pt>
                      <c:pt idx="15647">
                        <c:v>67457.679092407227</c:v>
                      </c:pt>
                      <c:pt idx="15648">
                        <c:v>68705.055557250977</c:v>
                      </c:pt>
                      <c:pt idx="15649">
                        <c:v>68705.055557250977</c:v>
                      </c:pt>
                      <c:pt idx="15650">
                        <c:v>72186.132400512695</c:v>
                      </c:pt>
                      <c:pt idx="15651">
                        <c:v>72088.609207153306</c:v>
                      </c:pt>
                      <c:pt idx="15652">
                        <c:v>71080.767555236816</c:v>
                      </c:pt>
                      <c:pt idx="15653">
                        <c:v>71451.768043518066</c:v>
                      </c:pt>
                      <c:pt idx="15654">
                        <c:v>70796.690750122056</c:v>
                      </c:pt>
                      <c:pt idx="15655">
                        <c:v>70794.767654418945</c:v>
                      </c:pt>
                      <c:pt idx="15656">
                        <c:v>70794.767654418945</c:v>
                      </c:pt>
                      <c:pt idx="15657">
                        <c:v>70919.690750122056</c:v>
                      </c:pt>
                      <c:pt idx="15658">
                        <c:v>70770.190383911118</c:v>
                      </c:pt>
                      <c:pt idx="15659">
                        <c:v>69113.868972778306</c:v>
                      </c:pt>
                      <c:pt idx="15660">
                        <c:v>55028.562789916992</c:v>
                      </c:pt>
                      <c:pt idx="15661">
                        <c:v>55283.787155151367</c:v>
                      </c:pt>
                      <c:pt idx="15662">
                        <c:v>54163.453659057617</c:v>
                      </c:pt>
                      <c:pt idx="15663">
                        <c:v>54163.453659057617</c:v>
                      </c:pt>
                      <c:pt idx="15664">
                        <c:v>54163.424209594727</c:v>
                      </c:pt>
                      <c:pt idx="15665">
                        <c:v>70217.228973388672</c:v>
                      </c:pt>
                      <c:pt idx="15666">
                        <c:v>68699.347671508789</c:v>
                      </c:pt>
                      <c:pt idx="15667">
                        <c:v>68626.447830200195</c:v>
                      </c:pt>
                      <c:pt idx="15668">
                        <c:v>68553.547988891602</c:v>
                      </c:pt>
                      <c:pt idx="15669">
                        <c:v>68479.920486450195</c:v>
                      </c:pt>
                      <c:pt idx="15670">
                        <c:v>68407.020339965806</c:v>
                      </c:pt>
                      <c:pt idx="15671">
                        <c:v>67973.1203765869</c:v>
                      </c:pt>
                      <c:pt idx="15672">
                        <c:v>69544.546463012695</c:v>
                      </c:pt>
                      <c:pt idx="15673">
                        <c:v>69544.546463012695</c:v>
                      </c:pt>
                      <c:pt idx="15674">
                        <c:v>71255.448806762695</c:v>
                      </c:pt>
                      <c:pt idx="15675">
                        <c:v>71255.448806762695</c:v>
                      </c:pt>
                      <c:pt idx="15676">
                        <c:v>66262.340408325195</c:v>
                      </c:pt>
                      <c:pt idx="15677">
                        <c:v>58828.588623046875</c:v>
                      </c:pt>
                      <c:pt idx="15678">
                        <c:v>58828.588684082031</c:v>
                      </c:pt>
                      <c:pt idx="15679">
                        <c:v>62992.743698120117</c:v>
                      </c:pt>
                      <c:pt idx="15680">
                        <c:v>68373.782302856445</c:v>
                      </c:pt>
                      <c:pt idx="15681">
                        <c:v>70564.115798950195</c:v>
                      </c:pt>
                      <c:pt idx="15682">
                        <c:v>70564.115798950195</c:v>
                      </c:pt>
                      <c:pt idx="15683">
                        <c:v>71558.913894653306</c:v>
                      </c:pt>
                      <c:pt idx="15684">
                        <c:v>71271.490554809556</c:v>
                      </c:pt>
                      <c:pt idx="15685">
                        <c:v>71273.413650512695</c:v>
                      </c:pt>
                      <c:pt idx="15686">
                        <c:v>71271.490554809556</c:v>
                      </c:pt>
                      <c:pt idx="15687">
                        <c:v>71959.139434814453</c:v>
                      </c:pt>
                      <c:pt idx="15688">
                        <c:v>71961.216339111314</c:v>
                      </c:pt>
                      <c:pt idx="15689">
                        <c:v>72405.216583251953</c:v>
                      </c:pt>
                      <c:pt idx="15690">
                        <c:v>72246.716583251953</c:v>
                      </c:pt>
                      <c:pt idx="15691">
                        <c:v>66936.595413208008</c:v>
                      </c:pt>
                      <c:pt idx="15692">
                        <c:v>66574.661209106445</c:v>
                      </c:pt>
                      <c:pt idx="15693">
                        <c:v>58518.942733764648</c:v>
                      </c:pt>
                      <c:pt idx="15694">
                        <c:v>58029.942733764648</c:v>
                      </c:pt>
                      <c:pt idx="15695">
                        <c:v>67174.049392700195</c:v>
                      </c:pt>
                      <c:pt idx="15696">
                        <c:v>68737.288772583008</c:v>
                      </c:pt>
                      <c:pt idx="15697">
                        <c:v>69248.01448059082</c:v>
                      </c:pt>
                      <c:pt idx="15698">
                        <c:v>68746.11408996582</c:v>
                      </c:pt>
                      <c:pt idx="15699">
                        <c:v>68744.190994262695</c:v>
                      </c:pt>
                      <c:pt idx="15700">
                        <c:v>68744.190994262695</c:v>
                      </c:pt>
                      <c:pt idx="15701">
                        <c:v>68519.348342895508</c:v>
                      </c:pt>
                      <c:pt idx="15702">
                        <c:v>68523.194534301758</c:v>
                      </c:pt>
                      <c:pt idx="15703">
                        <c:v>68925.194656372056</c:v>
                      </c:pt>
                      <c:pt idx="15704">
                        <c:v>68964.694534301758</c:v>
                      </c:pt>
                      <c:pt idx="15705">
                        <c:v>68962.771560668945</c:v>
                      </c:pt>
                      <c:pt idx="15706">
                        <c:v>68839.771560668945</c:v>
                      </c:pt>
                      <c:pt idx="15707">
                        <c:v>70020.518142700195</c:v>
                      </c:pt>
                      <c:pt idx="15708">
                        <c:v>70000.441238403306</c:v>
                      </c:pt>
                      <c:pt idx="15709">
                        <c:v>70000.441238403306</c:v>
                      </c:pt>
                      <c:pt idx="15710">
                        <c:v>68176.741287231445</c:v>
                      </c:pt>
                      <c:pt idx="15711">
                        <c:v>68176.741287231445</c:v>
                      </c:pt>
                      <c:pt idx="15712">
                        <c:v>69625.044021606445</c:v>
                      </c:pt>
                      <c:pt idx="15713">
                        <c:v>68075.996658325195</c:v>
                      </c:pt>
                      <c:pt idx="15714">
                        <c:v>68075.996658325195</c:v>
                      </c:pt>
                      <c:pt idx="15715">
                        <c:v>69601.043121337891</c:v>
                      </c:pt>
                      <c:pt idx="15716">
                        <c:v>68519.381790161133</c:v>
                      </c:pt>
                      <c:pt idx="15717">
                        <c:v>59564.386703491211</c:v>
                      </c:pt>
                      <c:pt idx="15718">
                        <c:v>59152.386825561523</c:v>
                      </c:pt>
                      <c:pt idx="15719">
                        <c:v>59152.386825561523</c:v>
                      </c:pt>
                      <c:pt idx="15720">
                        <c:v>59152.386825561523</c:v>
                      </c:pt>
                      <c:pt idx="15721">
                        <c:v>59152.386764526367</c:v>
                      </c:pt>
                      <c:pt idx="15722">
                        <c:v>70085.569931030273</c:v>
                      </c:pt>
                      <c:pt idx="15723">
                        <c:v>71248.702713012695</c:v>
                      </c:pt>
                      <c:pt idx="15724">
                        <c:v>71249.858963012695</c:v>
                      </c:pt>
                      <c:pt idx="15725">
                        <c:v>69797.442703247056</c:v>
                      </c:pt>
                      <c:pt idx="15726">
                        <c:v>70185.952468872056</c:v>
                      </c:pt>
                      <c:pt idx="15727">
                        <c:v>71730.954544067368</c:v>
                      </c:pt>
                      <c:pt idx="15728">
                        <c:v>71853.954666137695</c:v>
                      </c:pt>
                      <c:pt idx="15729">
                        <c:v>71113.755325317368</c:v>
                      </c:pt>
                      <c:pt idx="15730">
                        <c:v>70922.341140747056</c:v>
                      </c:pt>
                      <c:pt idx="15731">
                        <c:v>71115.264236450195</c:v>
                      </c:pt>
                      <c:pt idx="15732">
                        <c:v>71117.187332153306</c:v>
                      </c:pt>
                      <c:pt idx="15733">
                        <c:v>70735.284988403306</c:v>
                      </c:pt>
                      <c:pt idx="15734">
                        <c:v>70735.284988403306</c:v>
                      </c:pt>
                      <c:pt idx="15735">
                        <c:v>70732.407836914048</c:v>
                      </c:pt>
                      <c:pt idx="15736">
                        <c:v>70736.408325195298</c:v>
                      </c:pt>
                      <c:pt idx="15737">
                        <c:v>70741.56225585936</c:v>
                      </c:pt>
                      <c:pt idx="15738">
                        <c:v>70901.074783325195</c:v>
                      </c:pt>
                      <c:pt idx="15739">
                        <c:v>72017.912063598618</c:v>
                      </c:pt>
                      <c:pt idx="15740">
                        <c:v>69357.757301330566</c:v>
                      </c:pt>
                      <c:pt idx="15741">
                        <c:v>69355.834205627427</c:v>
                      </c:pt>
                      <c:pt idx="15742">
                        <c:v>68912.718971252427</c:v>
                      </c:pt>
                      <c:pt idx="15743">
                        <c:v>68718.642189025879</c:v>
                      </c:pt>
                      <c:pt idx="15744">
                        <c:v>68724.565162658677</c:v>
                      </c:pt>
                      <c:pt idx="15745">
                        <c:v>68989.455543518066</c:v>
                      </c:pt>
                      <c:pt idx="15746">
                        <c:v>68989.455543518066</c:v>
                      </c:pt>
                      <c:pt idx="15747">
                        <c:v>68774.378273010254</c:v>
                      </c:pt>
                      <c:pt idx="15748">
                        <c:v>69578.454666137695</c:v>
                      </c:pt>
                      <c:pt idx="15749">
                        <c:v>69679.977615356445</c:v>
                      </c:pt>
                      <c:pt idx="15750">
                        <c:v>70612.578323364258</c:v>
                      </c:pt>
                      <c:pt idx="15751">
                        <c:v>69408.081130981445</c:v>
                      </c:pt>
                      <c:pt idx="15752">
                        <c:v>68843.927566528306</c:v>
                      </c:pt>
                      <c:pt idx="15753">
                        <c:v>68788.004714965806</c:v>
                      </c:pt>
                      <c:pt idx="15754">
                        <c:v>68209.265762329102</c:v>
                      </c:pt>
                    </c:numCache>
                  </c:numRef>
                </c:yVal>
                <c:smooth val="0"/>
                <c:extLst>
                  <c:ext xmlns:c16="http://schemas.microsoft.com/office/drawing/2014/chart" uri="{C3380CC4-5D6E-409C-BE32-E72D297353CC}">
                    <c16:uniqueId val="{00000001-641A-4DAD-A0A2-924D151E1B8F}"/>
                  </c:ext>
                </c:extLst>
              </c15:ser>
            </c15:filteredScatterSeries>
            <c15:filteredScatterSeries>
              <c15:ser>
                <c:idx val="0"/>
                <c:order val="2"/>
                <c:tx>
                  <c:strRef>
                    <c:extLst xmlns:c15="http://schemas.microsoft.com/office/drawing/2012/chart">
                      <c:ext xmlns:c15="http://schemas.microsoft.com/office/drawing/2012/chart" uri="{02D57815-91ED-43cb-92C2-25804820EDAC}">
                        <c15:formulaRef>
                          <c15:sqref>'[shaded_bars_plot_maker_20240404.xlsx]Thermal MW vs PC Hours'!$H$6</c15:sqref>
                        </c15:formulaRef>
                      </c:ext>
                    </c:extLst>
                    <c:strCache>
                      <c:ptCount val="1"/>
                      <c:pt idx="0">
                        <c:v>Spring</c:v>
                      </c:pt>
                    </c:strCache>
                  </c:strRef>
                </c:tx>
                <c:spPr>
                  <a:ln w="19050" cap="rnd">
                    <a:noFill/>
                    <a:round/>
                  </a:ln>
                  <a:effectLst/>
                </c:spPr>
                <c:marker>
                  <c:symbol val="circle"/>
                  <c:size val="5"/>
                  <c:spPr>
                    <a:solidFill>
                      <a:schemeClr val="accent3">
                        <a:alpha val="20000"/>
                      </a:schemeClr>
                    </a:solidFill>
                    <a:ln w="3175">
                      <a:noFill/>
                    </a:ln>
                    <a:effectLst/>
                  </c:spPr>
                </c:marker>
                <c:xVal>
                  <c:numRef>
                    <c:extLst xmlns:c15="http://schemas.microsoft.com/office/drawing/2012/chart">
                      <c:ext xmlns:c15="http://schemas.microsoft.com/office/drawing/2012/chart" uri="{02D57815-91ED-43cb-92C2-25804820EDAC}">
                        <c15:formulaRef>
                          <c15:sqref>'[shaded_bars_plot_maker_20240404.xlsx]Thermal MW vs PC Hours'!$D$7:$D$15756</c15:sqref>
                        </c15:formulaRef>
                      </c:ext>
                    </c:extLst>
                    <c:numCache>
                      <c:formatCode>_(* #,##0_);_(* \(#,##0\);_(* "-"??_);_(@_)</c:formatCode>
                      <c:ptCount val="15750"/>
                      <c:pt idx="0">
                        <c:v>12396.2421875</c:v>
                      </c:pt>
                      <c:pt idx="1">
                        <c:v>11045.28125</c:v>
                      </c:pt>
                      <c:pt idx="2">
                        <c:v>10838.38671875</c:v>
                      </c:pt>
                      <c:pt idx="3">
                        <c:v>10617.56640625</c:v>
                      </c:pt>
                      <c:pt idx="4">
                        <c:v>12889.578125</c:v>
                      </c:pt>
                      <c:pt idx="5">
                        <c:v>12664.90625</c:v>
                      </c:pt>
                      <c:pt idx="6">
                        <c:v>11871.5859375</c:v>
                      </c:pt>
                      <c:pt idx="7">
                        <c:v>13421.328125</c:v>
                      </c:pt>
                      <c:pt idx="8">
                        <c:v>11675.3125</c:v>
                      </c:pt>
                      <c:pt idx="9">
                        <c:v>11372.44921875</c:v>
                      </c:pt>
                      <c:pt idx="10">
                        <c:v>13537.640625</c:v>
                      </c:pt>
                      <c:pt idx="11">
                        <c:v>12774.51953125</c:v>
                      </c:pt>
                      <c:pt idx="12">
                        <c:v>13237.19921875</c:v>
                      </c:pt>
                      <c:pt idx="13">
                        <c:v>12984.21875</c:v>
                      </c:pt>
                      <c:pt idx="14">
                        <c:v>13493.75</c:v>
                      </c:pt>
                      <c:pt idx="15">
                        <c:v>17004.3671875</c:v>
                      </c:pt>
                      <c:pt idx="16">
                        <c:v>15307.5703125</c:v>
                      </c:pt>
                      <c:pt idx="17">
                        <c:v>16471.4453125</c:v>
                      </c:pt>
                      <c:pt idx="18">
                        <c:v>16936.2890625</c:v>
                      </c:pt>
                      <c:pt idx="19">
                        <c:v>16866.8515625</c:v>
                      </c:pt>
                      <c:pt idx="20">
                        <c:v>15883.5625</c:v>
                      </c:pt>
                      <c:pt idx="21">
                        <c:v>14666.3515625</c:v>
                      </c:pt>
                      <c:pt idx="22">
                        <c:v>13693.84765625</c:v>
                      </c:pt>
                      <c:pt idx="23">
                        <c:v>15544.3828125</c:v>
                      </c:pt>
                      <c:pt idx="24">
                        <c:v>15099.65625</c:v>
                      </c:pt>
                      <c:pt idx="25">
                        <c:v>16481.671875</c:v>
                      </c:pt>
                      <c:pt idx="26">
                        <c:v>14508.78125</c:v>
                      </c:pt>
                      <c:pt idx="27">
                        <c:v>9741.15625</c:v>
                      </c:pt>
                      <c:pt idx="28">
                        <c:v>11311.546875</c:v>
                      </c:pt>
                      <c:pt idx="29">
                        <c:v>16343.65625</c:v>
                      </c:pt>
                      <c:pt idx="30">
                        <c:v>15376.8046875</c:v>
                      </c:pt>
                      <c:pt idx="31">
                        <c:v>14033.6640625</c:v>
                      </c:pt>
                      <c:pt idx="32">
                        <c:v>14332.4609375</c:v>
                      </c:pt>
                      <c:pt idx="33">
                        <c:v>15175.96875</c:v>
                      </c:pt>
                      <c:pt idx="34">
                        <c:v>15409.03515625</c:v>
                      </c:pt>
                      <c:pt idx="35">
                        <c:v>15510.0234375</c:v>
                      </c:pt>
                      <c:pt idx="36">
                        <c:v>15426.65625</c:v>
                      </c:pt>
                      <c:pt idx="37">
                        <c:v>15382.26953125</c:v>
                      </c:pt>
                      <c:pt idx="38">
                        <c:v>13850.84375</c:v>
                      </c:pt>
                      <c:pt idx="39">
                        <c:v>15612.29296875</c:v>
                      </c:pt>
                      <c:pt idx="40">
                        <c:v>12168.9765625</c:v>
                      </c:pt>
                      <c:pt idx="41">
                        <c:v>10893.19921875</c:v>
                      </c:pt>
                      <c:pt idx="42">
                        <c:v>10735.91796875</c:v>
                      </c:pt>
                      <c:pt idx="43">
                        <c:v>12005.0078125</c:v>
                      </c:pt>
                      <c:pt idx="44">
                        <c:v>14211.45703125</c:v>
                      </c:pt>
                      <c:pt idx="45">
                        <c:v>11451.3359375</c:v>
                      </c:pt>
                      <c:pt idx="46">
                        <c:v>10134.765625</c:v>
                      </c:pt>
                      <c:pt idx="47">
                        <c:v>9379.04296875</c:v>
                      </c:pt>
                      <c:pt idx="48">
                        <c:v>11205.8359375</c:v>
                      </c:pt>
                      <c:pt idx="49">
                        <c:v>9655.953125</c:v>
                      </c:pt>
                      <c:pt idx="50">
                        <c:v>7758.875</c:v>
                      </c:pt>
                      <c:pt idx="51">
                        <c:v>9561.8046875</c:v>
                      </c:pt>
                      <c:pt idx="52">
                        <c:v>11394.52734375</c:v>
                      </c:pt>
                      <c:pt idx="53">
                        <c:v>9647.15234375</c:v>
                      </c:pt>
                      <c:pt idx="54">
                        <c:v>9090.75</c:v>
                      </c:pt>
                      <c:pt idx="55">
                        <c:v>9488.47265625</c:v>
                      </c:pt>
                      <c:pt idx="56">
                        <c:v>11350.34375</c:v>
                      </c:pt>
                      <c:pt idx="57">
                        <c:v>10837.265625</c:v>
                      </c:pt>
                      <c:pt idx="58">
                        <c:v>10426.984375</c:v>
                      </c:pt>
                      <c:pt idx="59">
                        <c:v>9595.515625</c:v>
                      </c:pt>
                      <c:pt idx="60">
                        <c:v>15593.5390625</c:v>
                      </c:pt>
                      <c:pt idx="61">
                        <c:v>15402.5390625</c:v>
                      </c:pt>
                      <c:pt idx="62">
                        <c:v>15107.3046875</c:v>
                      </c:pt>
                      <c:pt idx="63">
                        <c:v>15865.69140625</c:v>
                      </c:pt>
                      <c:pt idx="64">
                        <c:v>15773.90625</c:v>
                      </c:pt>
                      <c:pt idx="65">
                        <c:v>15248.19921875</c:v>
                      </c:pt>
                      <c:pt idx="66">
                        <c:v>14837.1328125</c:v>
                      </c:pt>
                      <c:pt idx="67">
                        <c:v>15440.125</c:v>
                      </c:pt>
                      <c:pt idx="68">
                        <c:v>13387.8125</c:v>
                      </c:pt>
                      <c:pt idx="69">
                        <c:v>12301.125</c:v>
                      </c:pt>
                      <c:pt idx="70">
                        <c:v>12337.0859375</c:v>
                      </c:pt>
                      <c:pt idx="71">
                        <c:v>14245.46875</c:v>
                      </c:pt>
                      <c:pt idx="72">
                        <c:v>13035.73046875</c:v>
                      </c:pt>
                      <c:pt idx="73">
                        <c:v>12429.328125</c:v>
                      </c:pt>
                      <c:pt idx="74">
                        <c:v>13126.7734375</c:v>
                      </c:pt>
                      <c:pt idx="75">
                        <c:v>15158.34765625</c:v>
                      </c:pt>
                      <c:pt idx="76">
                        <c:v>13742.9921875</c:v>
                      </c:pt>
                      <c:pt idx="77">
                        <c:v>12301.6328125</c:v>
                      </c:pt>
                      <c:pt idx="78">
                        <c:v>12922.84375</c:v>
                      </c:pt>
                      <c:pt idx="79">
                        <c:v>13669.70703125</c:v>
                      </c:pt>
                      <c:pt idx="80">
                        <c:v>14348.515625</c:v>
                      </c:pt>
                      <c:pt idx="81">
                        <c:v>16000.609375</c:v>
                      </c:pt>
                      <c:pt idx="82">
                        <c:v>17190</c:v>
                      </c:pt>
                      <c:pt idx="83">
                        <c:v>17433.58984375</c:v>
                      </c:pt>
                      <c:pt idx="84">
                        <c:v>15366.5703125</c:v>
                      </c:pt>
                      <c:pt idx="85">
                        <c:v>14061.53125</c:v>
                      </c:pt>
                      <c:pt idx="86">
                        <c:v>14391</c:v>
                      </c:pt>
                      <c:pt idx="87">
                        <c:v>16413.54296875</c:v>
                      </c:pt>
                      <c:pt idx="88">
                        <c:v>15551.0234375</c:v>
                      </c:pt>
                      <c:pt idx="89">
                        <c:v>15732.546875</c:v>
                      </c:pt>
                      <c:pt idx="90">
                        <c:v>11571.18359375</c:v>
                      </c:pt>
                      <c:pt idx="91">
                        <c:v>9504.21875</c:v>
                      </c:pt>
                      <c:pt idx="92">
                        <c:v>8516.0390625</c:v>
                      </c:pt>
                      <c:pt idx="93">
                        <c:v>9902.4765625</c:v>
                      </c:pt>
                      <c:pt idx="94">
                        <c:v>9682.01953125</c:v>
                      </c:pt>
                      <c:pt idx="95">
                        <c:v>9865.78125</c:v>
                      </c:pt>
                      <c:pt idx="96">
                        <c:v>10955.30078125</c:v>
                      </c:pt>
                      <c:pt idx="97">
                        <c:v>13384.9296875</c:v>
                      </c:pt>
                      <c:pt idx="98">
                        <c:v>12788.515625</c:v>
                      </c:pt>
                      <c:pt idx="99">
                        <c:v>13205.046875</c:v>
                      </c:pt>
                      <c:pt idx="100">
                        <c:v>12191.23046875</c:v>
                      </c:pt>
                      <c:pt idx="101">
                        <c:v>10400.4140625</c:v>
                      </c:pt>
                      <c:pt idx="102">
                        <c:v>9379.53515625</c:v>
                      </c:pt>
                      <c:pt idx="103">
                        <c:v>9728.12109375</c:v>
                      </c:pt>
                      <c:pt idx="104">
                        <c:v>11797.4296875</c:v>
                      </c:pt>
                      <c:pt idx="105">
                        <c:v>9782.890625</c:v>
                      </c:pt>
                      <c:pt idx="106">
                        <c:v>8516.6640625</c:v>
                      </c:pt>
                      <c:pt idx="107">
                        <c:v>8058.11328125</c:v>
                      </c:pt>
                      <c:pt idx="108">
                        <c:v>9645.7109375</c:v>
                      </c:pt>
                      <c:pt idx="109">
                        <c:v>10276.5</c:v>
                      </c:pt>
                      <c:pt idx="110">
                        <c:v>10945.44140625</c:v>
                      </c:pt>
                      <c:pt idx="111">
                        <c:v>11206.0078125</c:v>
                      </c:pt>
                      <c:pt idx="112">
                        <c:v>9594.76171875</c:v>
                      </c:pt>
                      <c:pt idx="113">
                        <c:v>7265.25390625</c:v>
                      </c:pt>
                      <c:pt idx="114">
                        <c:v>7095.875</c:v>
                      </c:pt>
                      <c:pt idx="115">
                        <c:v>10013.56640625</c:v>
                      </c:pt>
                      <c:pt idx="116">
                        <c:v>11037.34375</c:v>
                      </c:pt>
                      <c:pt idx="117">
                        <c:v>9495.0546875</c:v>
                      </c:pt>
                      <c:pt idx="118">
                        <c:v>8924.828125</c:v>
                      </c:pt>
                      <c:pt idx="119">
                        <c:v>9449.765625</c:v>
                      </c:pt>
                      <c:pt idx="120">
                        <c:v>16134.3359375</c:v>
                      </c:pt>
                      <c:pt idx="121">
                        <c:v>13864.73828125</c:v>
                      </c:pt>
                      <c:pt idx="122">
                        <c:v>13892.93359375</c:v>
                      </c:pt>
                      <c:pt idx="123">
                        <c:v>15634.10546875</c:v>
                      </c:pt>
                      <c:pt idx="124">
                        <c:v>16375.34375</c:v>
                      </c:pt>
                      <c:pt idx="125">
                        <c:v>14964.7421875</c:v>
                      </c:pt>
                      <c:pt idx="126">
                        <c:v>15251.98828125</c:v>
                      </c:pt>
                      <c:pt idx="127">
                        <c:v>14500.4296875</c:v>
                      </c:pt>
                      <c:pt idx="128">
                        <c:v>14779.265625</c:v>
                      </c:pt>
                      <c:pt idx="129">
                        <c:v>14906.8671875</c:v>
                      </c:pt>
                      <c:pt idx="130">
                        <c:v>15078.08984375</c:v>
                      </c:pt>
                      <c:pt idx="131">
                        <c:v>13831.73828125</c:v>
                      </c:pt>
                      <c:pt idx="132">
                        <c:v>14734.70703125</c:v>
                      </c:pt>
                      <c:pt idx="133">
                        <c:v>16332.546875</c:v>
                      </c:pt>
                      <c:pt idx="134">
                        <c:v>16488.015625</c:v>
                      </c:pt>
                      <c:pt idx="135">
                        <c:v>15476.63671875</c:v>
                      </c:pt>
                      <c:pt idx="136">
                        <c:v>15022.48828125</c:v>
                      </c:pt>
                      <c:pt idx="137">
                        <c:v>13197.58984375</c:v>
                      </c:pt>
                      <c:pt idx="138">
                        <c:v>11442.265625</c:v>
                      </c:pt>
                      <c:pt idx="139">
                        <c:v>11406.53515625</c:v>
                      </c:pt>
                      <c:pt idx="140">
                        <c:v>14075.7578125</c:v>
                      </c:pt>
                      <c:pt idx="141">
                        <c:v>14995.80078125</c:v>
                      </c:pt>
                      <c:pt idx="142">
                        <c:v>13009.1875</c:v>
                      </c:pt>
                      <c:pt idx="143">
                        <c:v>10933.90234375</c:v>
                      </c:pt>
                      <c:pt idx="144">
                        <c:v>11693.66015625</c:v>
                      </c:pt>
                      <c:pt idx="145">
                        <c:v>15084.01171875</c:v>
                      </c:pt>
                      <c:pt idx="146">
                        <c:v>13457.484375</c:v>
                      </c:pt>
                      <c:pt idx="147">
                        <c:v>14519.59375</c:v>
                      </c:pt>
                      <c:pt idx="148">
                        <c:v>13356.296875</c:v>
                      </c:pt>
                      <c:pt idx="149">
                        <c:v>14280.8203125</c:v>
                      </c:pt>
                      <c:pt idx="150">
                        <c:v>16199.06640625</c:v>
                      </c:pt>
                      <c:pt idx="151">
                        <c:v>17213.95703125</c:v>
                      </c:pt>
                      <c:pt idx="152">
                        <c:v>17157.390625</c:v>
                      </c:pt>
                      <c:pt idx="153">
                        <c:v>16500.8828125</c:v>
                      </c:pt>
                      <c:pt idx="154">
                        <c:v>16692.8359375</c:v>
                      </c:pt>
                      <c:pt idx="155">
                        <c:v>16652.60546875</c:v>
                      </c:pt>
                      <c:pt idx="156">
                        <c:v>15437.1171875</c:v>
                      </c:pt>
                      <c:pt idx="157">
                        <c:v>12888.8359375</c:v>
                      </c:pt>
                      <c:pt idx="158">
                        <c:v>12201.4296875</c:v>
                      </c:pt>
                      <c:pt idx="159">
                        <c:v>17067.91015625</c:v>
                      </c:pt>
                      <c:pt idx="160">
                        <c:v>16820.515625</c:v>
                      </c:pt>
                      <c:pt idx="161">
                        <c:v>15031.90234375</c:v>
                      </c:pt>
                      <c:pt idx="162">
                        <c:v>14395.1484375</c:v>
                      </c:pt>
                      <c:pt idx="163">
                        <c:v>13445.46484375</c:v>
                      </c:pt>
                      <c:pt idx="164">
                        <c:v>16723.68359375</c:v>
                      </c:pt>
                      <c:pt idx="165">
                        <c:v>14020.6875</c:v>
                      </c:pt>
                      <c:pt idx="166">
                        <c:v>14203.9140625</c:v>
                      </c:pt>
                      <c:pt idx="167">
                        <c:v>16874.984375</c:v>
                      </c:pt>
                      <c:pt idx="168">
                        <c:v>16842.7421875</c:v>
                      </c:pt>
                      <c:pt idx="169">
                        <c:v>17739.0234375</c:v>
                      </c:pt>
                      <c:pt idx="170">
                        <c:v>15331.3125</c:v>
                      </c:pt>
                      <c:pt idx="171">
                        <c:v>17645.9765625</c:v>
                      </c:pt>
                      <c:pt idx="172">
                        <c:v>16228.3046875</c:v>
                      </c:pt>
                      <c:pt idx="173">
                        <c:v>16835.9453125</c:v>
                      </c:pt>
                      <c:pt idx="174">
                        <c:v>17495.90625</c:v>
                      </c:pt>
                      <c:pt idx="175">
                        <c:v>17850.9296875</c:v>
                      </c:pt>
                      <c:pt idx="176">
                        <c:v>17424.4140625</c:v>
                      </c:pt>
                      <c:pt idx="177">
                        <c:v>17869.7578125</c:v>
                      </c:pt>
                      <c:pt idx="178">
                        <c:v>17579.44140625</c:v>
                      </c:pt>
                      <c:pt idx="179">
                        <c:v>17362.6640625</c:v>
                      </c:pt>
                      <c:pt idx="180">
                        <c:v>10450.7734375</c:v>
                      </c:pt>
                      <c:pt idx="181">
                        <c:v>9861.79296875</c:v>
                      </c:pt>
                      <c:pt idx="182">
                        <c:v>9924.4375</c:v>
                      </c:pt>
                      <c:pt idx="183">
                        <c:v>11163.6328125</c:v>
                      </c:pt>
                      <c:pt idx="184">
                        <c:v>9505.609375</c:v>
                      </c:pt>
                      <c:pt idx="185">
                        <c:v>11230.22265625</c:v>
                      </c:pt>
                      <c:pt idx="186">
                        <c:v>11262.76953125</c:v>
                      </c:pt>
                      <c:pt idx="187">
                        <c:v>11141.30859375</c:v>
                      </c:pt>
                      <c:pt idx="188">
                        <c:v>10906.41796875</c:v>
                      </c:pt>
                      <c:pt idx="189">
                        <c:v>10849.8046875</c:v>
                      </c:pt>
                      <c:pt idx="190">
                        <c:v>11049.5859375</c:v>
                      </c:pt>
                      <c:pt idx="191">
                        <c:v>10130.34375</c:v>
                      </c:pt>
                      <c:pt idx="192">
                        <c:v>8972.51953125</c:v>
                      </c:pt>
                      <c:pt idx="193">
                        <c:v>9114.69140625</c:v>
                      </c:pt>
                      <c:pt idx="194">
                        <c:v>10610.79296875</c:v>
                      </c:pt>
                      <c:pt idx="195">
                        <c:v>17782.62890625</c:v>
                      </c:pt>
                      <c:pt idx="196">
                        <c:v>15095.68359375</c:v>
                      </c:pt>
                      <c:pt idx="197">
                        <c:v>14442.55078125</c:v>
                      </c:pt>
                      <c:pt idx="198">
                        <c:v>15495.33203125</c:v>
                      </c:pt>
                      <c:pt idx="199">
                        <c:v>15948.59375</c:v>
                      </c:pt>
                      <c:pt idx="200">
                        <c:v>12409.8984375</c:v>
                      </c:pt>
                      <c:pt idx="201">
                        <c:v>16087.046875</c:v>
                      </c:pt>
                      <c:pt idx="202">
                        <c:v>14877.078125</c:v>
                      </c:pt>
                      <c:pt idx="203">
                        <c:v>14046.31640625</c:v>
                      </c:pt>
                      <c:pt idx="204">
                        <c:v>14853.6953125</c:v>
                      </c:pt>
                      <c:pt idx="205">
                        <c:v>16893.4921875</c:v>
                      </c:pt>
                      <c:pt idx="206">
                        <c:v>15626.046875</c:v>
                      </c:pt>
                      <c:pt idx="207">
                        <c:v>17008.84765625</c:v>
                      </c:pt>
                      <c:pt idx="208">
                        <c:v>16811.63671875</c:v>
                      </c:pt>
                      <c:pt idx="209">
                        <c:v>17134.390625</c:v>
                      </c:pt>
                      <c:pt idx="210">
                        <c:v>15397.55078125</c:v>
                      </c:pt>
                      <c:pt idx="211">
                        <c:v>16184.06640625</c:v>
                      </c:pt>
                      <c:pt idx="212">
                        <c:v>17006.3125</c:v>
                      </c:pt>
                      <c:pt idx="213">
                        <c:v>15636.3203125</c:v>
                      </c:pt>
                      <c:pt idx="214">
                        <c:v>15360.59765625</c:v>
                      </c:pt>
                      <c:pt idx="215">
                        <c:v>15786.96484375</c:v>
                      </c:pt>
                      <c:pt idx="216">
                        <c:v>16567.72265625</c:v>
                      </c:pt>
                      <c:pt idx="217">
                        <c:v>15798.37890625</c:v>
                      </c:pt>
                      <c:pt idx="218">
                        <c:v>15684.84375</c:v>
                      </c:pt>
                      <c:pt idx="219">
                        <c:v>15764.51953125</c:v>
                      </c:pt>
                      <c:pt idx="220">
                        <c:v>16498.80078125</c:v>
                      </c:pt>
                      <c:pt idx="221">
                        <c:v>16359.703125</c:v>
                      </c:pt>
                      <c:pt idx="222">
                        <c:v>14197.28125</c:v>
                      </c:pt>
                      <c:pt idx="223">
                        <c:v>13690.1171875</c:v>
                      </c:pt>
                      <c:pt idx="224">
                        <c:v>15084.1875</c:v>
                      </c:pt>
                      <c:pt idx="225">
                        <c:v>13460.9453125</c:v>
                      </c:pt>
                      <c:pt idx="226">
                        <c:v>12789.390625</c:v>
                      </c:pt>
                      <c:pt idx="227">
                        <c:v>12183.8125</c:v>
                      </c:pt>
                      <c:pt idx="228">
                        <c:v>11963.421875</c:v>
                      </c:pt>
                      <c:pt idx="229">
                        <c:v>9941.12890625</c:v>
                      </c:pt>
                      <c:pt idx="230">
                        <c:v>12363.046875</c:v>
                      </c:pt>
                      <c:pt idx="231">
                        <c:v>13740.7421875</c:v>
                      </c:pt>
                      <c:pt idx="232">
                        <c:v>11627.28125</c:v>
                      </c:pt>
                      <c:pt idx="233">
                        <c:v>11174.9375</c:v>
                      </c:pt>
                      <c:pt idx="234">
                        <c:v>11188.3984375</c:v>
                      </c:pt>
                      <c:pt idx="235">
                        <c:v>13765.9453125</c:v>
                      </c:pt>
                      <c:pt idx="236">
                        <c:v>12185.3515625</c:v>
                      </c:pt>
                      <c:pt idx="237">
                        <c:v>11635.43359375</c:v>
                      </c:pt>
                      <c:pt idx="238">
                        <c:v>13747.03125</c:v>
                      </c:pt>
                      <c:pt idx="239">
                        <c:v>12814</c:v>
                      </c:pt>
                      <c:pt idx="240">
                        <c:v>12087.3046875</c:v>
                      </c:pt>
                      <c:pt idx="241">
                        <c:v>9906.58984375</c:v>
                      </c:pt>
                      <c:pt idx="242">
                        <c:v>7923.6640625</c:v>
                      </c:pt>
                      <c:pt idx="243">
                        <c:v>8043.62109375</c:v>
                      </c:pt>
                      <c:pt idx="244">
                        <c:v>10047.625</c:v>
                      </c:pt>
                      <c:pt idx="245">
                        <c:v>12175.21875</c:v>
                      </c:pt>
                      <c:pt idx="246">
                        <c:v>12184.671875</c:v>
                      </c:pt>
                      <c:pt idx="247">
                        <c:v>11822.7890625</c:v>
                      </c:pt>
                      <c:pt idx="248">
                        <c:v>12965.22265625</c:v>
                      </c:pt>
                      <c:pt idx="249">
                        <c:v>12006.3671875</c:v>
                      </c:pt>
                      <c:pt idx="250">
                        <c:v>11861.609375</c:v>
                      </c:pt>
                      <c:pt idx="251">
                        <c:v>9494.16015625</c:v>
                      </c:pt>
                      <c:pt idx="252">
                        <c:v>9670.625</c:v>
                      </c:pt>
                      <c:pt idx="253">
                        <c:v>12971.8984375</c:v>
                      </c:pt>
                      <c:pt idx="254">
                        <c:v>12387.421875</c:v>
                      </c:pt>
                      <c:pt idx="255">
                        <c:v>14290.83203125</c:v>
                      </c:pt>
                      <c:pt idx="256">
                        <c:v>14351.5</c:v>
                      </c:pt>
                      <c:pt idx="257">
                        <c:v>15811.7734375</c:v>
                      </c:pt>
                      <c:pt idx="258">
                        <c:v>15201.984375</c:v>
                      </c:pt>
                      <c:pt idx="259">
                        <c:v>14667</c:v>
                      </c:pt>
                      <c:pt idx="260">
                        <c:v>14805.390625</c:v>
                      </c:pt>
                      <c:pt idx="261">
                        <c:v>15142.90234375</c:v>
                      </c:pt>
                      <c:pt idx="262">
                        <c:v>10929.921875</c:v>
                      </c:pt>
                      <c:pt idx="263">
                        <c:v>11083.36328125</c:v>
                      </c:pt>
                      <c:pt idx="264">
                        <c:v>12274.04296875</c:v>
                      </c:pt>
                      <c:pt idx="265">
                        <c:v>14915.49609375</c:v>
                      </c:pt>
                      <c:pt idx="266">
                        <c:v>14206.9921875</c:v>
                      </c:pt>
                      <c:pt idx="267">
                        <c:v>15213.33203125</c:v>
                      </c:pt>
                      <c:pt idx="268">
                        <c:v>14279.203125</c:v>
                      </c:pt>
                      <c:pt idx="269">
                        <c:v>14350.40625</c:v>
                      </c:pt>
                      <c:pt idx="270">
                        <c:v>15496.5703125</c:v>
                      </c:pt>
                      <c:pt idx="271">
                        <c:v>9474.484375</c:v>
                      </c:pt>
                      <c:pt idx="272">
                        <c:v>10627.46875</c:v>
                      </c:pt>
                      <c:pt idx="273">
                        <c:v>12840.26953125</c:v>
                      </c:pt>
                      <c:pt idx="274">
                        <c:v>15608.57421875</c:v>
                      </c:pt>
                      <c:pt idx="275">
                        <c:v>13506.8359375</c:v>
                      </c:pt>
                      <c:pt idx="276">
                        <c:v>14174.8828125</c:v>
                      </c:pt>
                      <c:pt idx="277">
                        <c:v>14510.6796875</c:v>
                      </c:pt>
                      <c:pt idx="278">
                        <c:v>11988.4765625</c:v>
                      </c:pt>
                      <c:pt idx="279">
                        <c:v>13557.3125</c:v>
                      </c:pt>
                      <c:pt idx="280">
                        <c:v>15401.55859375</c:v>
                      </c:pt>
                      <c:pt idx="281">
                        <c:v>15660.69921875</c:v>
                      </c:pt>
                      <c:pt idx="282">
                        <c:v>14294.5390625</c:v>
                      </c:pt>
                      <c:pt idx="283">
                        <c:v>14324.671875</c:v>
                      </c:pt>
                      <c:pt idx="284">
                        <c:v>15727.125</c:v>
                      </c:pt>
                      <c:pt idx="285">
                        <c:v>15736.71484375</c:v>
                      </c:pt>
                      <c:pt idx="286">
                        <c:v>15964.34375</c:v>
                      </c:pt>
                      <c:pt idx="287">
                        <c:v>14807.24609375</c:v>
                      </c:pt>
                      <c:pt idx="288">
                        <c:v>15351.3984375</c:v>
                      </c:pt>
                      <c:pt idx="289">
                        <c:v>14110.14453125</c:v>
                      </c:pt>
                      <c:pt idx="290">
                        <c:v>14944.09765625</c:v>
                      </c:pt>
                      <c:pt idx="291">
                        <c:v>14411.76953125</c:v>
                      </c:pt>
                      <c:pt idx="292">
                        <c:v>14262.0078125</c:v>
                      </c:pt>
                      <c:pt idx="293">
                        <c:v>15601.76171875</c:v>
                      </c:pt>
                      <c:pt idx="294">
                        <c:v>15748.83984375</c:v>
                      </c:pt>
                      <c:pt idx="295">
                        <c:v>13868.60546875</c:v>
                      </c:pt>
                      <c:pt idx="296">
                        <c:v>12839.234375</c:v>
                      </c:pt>
                      <c:pt idx="297">
                        <c:v>13272.41015625</c:v>
                      </c:pt>
                      <c:pt idx="298">
                        <c:v>15478.390625</c:v>
                      </c:pt>
                      <c:pt idx="299">
                        <c:v>16006.5546875</c:v>
                      </c:pt>
                      <c:pt idx="300">
                        <c:v>12251.62890625</c:v>
                      </c:pt>
                      <c:pt idx="301">
                        <c:v>11976.2421875</c:v>
                      </c:pt>
                      <c:pt idx="302">
                        <c:v>11012.59375</c:v>
                      </c:pt>
                      <c:pt idx="303">
                        <c:v>8474.05859375</c:v>
                      </c:pt>
                      <c:pt idx="304">
                        <c:v>7538.25390625</c:v>
                      </c:pt>
                      <c:pt idx="305">
                        <c:v>7054.42578125</c:v>
                      </c:pt>
                      <c:pt idx="306">
                        <c:v>9205.6015625</c:v>
                      </c:pt>
                      <c:pt idx="307">
                        <c:v>10233.6015625</c:v>
                      </c:pt>
                      <c:pt idx="308">
                        <c:v>9747.31640625</c:v>
                      </c:pt>
                      <c:pt idx="309">
                        <c:v>9459.38671875</c:v>
                      </c:pt>
                      <c:pt idx="310">
                        <c:v>10714.39453125</c:v>
                      </c:pt>
                      <c:pt idx="311">
                        <c:v>11323.41796875</c:v>
                      </c:pt>
                      <c:pt idx="312">
                        <c:v>8855.140625</c:v>
                      </c:pt>
                      <c:pt idx="313">
                        <c:v>6664.2890625</c:v>
                      </c:pt>
                      <c:pt idx="314">
                        <c:v>7570.2421875</c:v>
                      </c:pt>
                      <c:pt idx="315">
                        <c:v>18208.546875</c:v>
                      </c:pt>
                      <c:pt idx="316">
                        <c:v>17266.17578125</c:v>
                      </c:pt>
                      <c:pt idx="317">
                        <c:v>14620.1171875</c:v>
                      </c:pt>
                      <c:pt idx="318">
                        <c:v>16029.1328125</c:v>
                      </c:pt>
                      <c:pt idx="319">
                        <c:v>17596.48046875</c:v>
                      </c:pt>
                      <c:pt idx="320">
                        <c:v>17956.875</c:v>
                      </c:pt>
                      <c:pt idx="321">
                        <c:v>17575.33203125</c:v>
                      </c:pt>
                      <c:pt idx="322">
                        <c:v>16944.203125</c:v>
                      </c:pt>
                      <c:pt idx="323">
                        <c:v>16935.1875</c:v>
                      </c:pt>
                      <c:pt idx="324">
                        <c:v>18834.54296875</c:v>
                      </c:pt>
                      <c:pt idx="325">
                        <c:v>17754.27734375</c:v>
                      </c:pt>
                      <c:pt idx="326">
                        <c:v>18377.671875</c:v>
                      </c:pt>
                      <c:pt idx="327">
                        <c:v>16766.41796875</c:v>
                      </c:pt>
                      <c:pt idx="328">
                        <c:v>16442.34375</c:v>
                      </c:pt>
                      <c:pt idx="329">
                        <c:v>18396.0546875</c:v>
                      </c:pt>
                      <c:pt idx="330">
                        <c:v>16052.296875</c:v>
                      </c:pt>
                      <c:pt idx="331">
                        <c:v>15937.7421875</c:v>
                      </c:pt>
                      <c:pt idx="332">
                        <c:v>16986.0546875</c:v>
                      </c:pt>
                      <c:pt idx="333">
                        <c:v>15915.1171875</c:v>
                      </c:pt>
                      <c:pt idx="334">
                        <c:v>16523.94921875</c:v>
                      </c:pt>
                      <c:pt idx="335">
                        <c:v>16714.81640625</c:v>
                      </c:pt>
                      <c:pt idx="336">
                        <c:v>17464.27734375</c:v>
                      </c:pt>
                      <c:pt idx="337">
                        <c:v>16787.73828125</c:v>
                      </c:pt>
                      <c:pt idx="338">
                        <c:v>14848.546875</c:v>
                      </c:pt>
                      <c:pt idx="339">
                        <c:v>13229.3671875</c:v>
                      </c:pt>
                      <c:pt idx="340">
                        <c:v>14454.078125</c:v>
                      </c:pt>
                      <c:pt idx="341">
                        <c:v>17215.41796875</c:v>
                      </c:pt>
                      <c:pt idx="342">
                        <c:v>16989.5625</c:v>
                      </c:pt>
                      <c:pt idx="343">
                        <c:v>16674.39453125</c:v>
                      </c:pt>
                      <c:pt idx="344">
                        <c:v>16641.2578125</c:v>
                      </c:pt>
                      <c:pt idx="345">
                        <c:v>19740.7265625</c:v>
                      </c:pt>
                      <c:pt idx="346">
                        <c:v>20064.78515625</c:v>
                      </c:pt>
                      <c:pt idx="347">
                        <c:v>19935.21484375</c:v>
                      </c:pt>
                      <c:pt idx="348">
                        <c:v>16146.78125</c:v>
                      </c:pt>
                      <c:pt idx="349">
                        <c:v>16116.65625</c:v>
                      </c:pt>
                      <c:pt idx="350">
                        <c:v>15733.7578125</c:v>
                      </c:pt>
                      <c:pt idx="351">
                        <c:v>19602.78515625</c:v>
                      </c:pt>
                      <c:pt idx="352">
                        <c:v>19585.78515625</c:v>
                      </c:pt>
                      <c:pt idx="353">
                        <c:v>18838.171875</c:v>
                      </c:pt>
                      <c:pt idx="354">
                        <c:v>17480.68359375</c:v>
                      </c:pt>
                      <c:pt idx="355">
                        <c:v>19691.86328125</c:v>
                      </c:pt>
                      <c:pt idx="356">
                        <c:v>19947.92578125</c:v>
                      </c:pt>
                      <c:pt idx="357">
                        <c:v>18498.0546875</c:v>
                      </c:pt>
                      <c:pt idx="358">
                        <c:v>17672.4765625</c:v>
                      </c:pt>
                      <c:pt idx="359">
                        <c:v>19506.46484375</c:v>
                      </c:pt>
                      <c:pt idx="360">
                        <c:v>14854.93359375</c:v>
                      </c:pt>
                      <c:pt idx="361">
                        <c:v>9454.90234375</c:v>
                      </c:pt>
                      <c:pt idx="362">
                        <c:v>14929.17578125</c:v>
                      </c:pt>
                      <c:pt idx="363">
                        <c:v>13691.65625</c:v>
                      </c:pt>
                      <c:pt idx="364">
                        <c:v>12128.98046875</c:v>
                      </c:pt>
                      <c:pt idx="365">
                        <c:v>10564.5078125</c:v>
                      </c:pt>
                      <c:pt idx="366">
                        <c:v>11419.703125</c:v>
                      </c:pt>
                      <c:pt idx="367">
                        <c:v>15712.2890625</c:v>
                      </c:pt>
                      <c:pt idx="368">
                        <c:v>13505.51953125</c:v>
                      </c:pt>
                      <c:pt idx="369">
                        <c:v>12182.4140625</c:v>
                      </c:pt>
                      <c:pt idx="370">
                        <c:v>11879.53515625</c:v>
                      </c:pt>
                      <c:pt idx="371">
                        <c:v>12318.76953125</c:v>
                      </c:pt>
                      <c:pt idx="372">
                        <c:v>10911.671875</c:v>
                      </c:pt>
                      <c:pt idx="373">
                        <c:v>12344.47265625</c:v>
                      </c:pt>
                      <c:pt idx="374">
                        <c:v>15730.96484375</c:v>
                      </c:pt>
                      <c:pt idx="375">
                        <c:v>12174.13671875</c:v>
                      </c:pt>
                      <c:pt idx="376">
                        <c:v>11183.703125</c:v>
                      </c:pt>
                      <c:pt idx="377">
                        <c:v>8407.671875</c:v>
                      </c:pt>
                      <c:pt idx="378">
                        <c:v>7521.8515625</c:v>
                      </c:pt>
                      <c:pt idx="379">
                        <c:v>7421.7890625</c:v>
                      </c:pt>
                      <c:pt idx="380">
                        <c:v>8545.57421875</c:v>
                      </c:pt>
                      <c:pt idx="381">
                        <c:v>9313.63671875</c:v>
                      </c:pt>
                      <c:pt idx="382">
                        <c:v>10334.54296875</c:v>
                      </c:pt>
                      <c:pt idx="383">
                        <c:v>11069.87109375</c:v>
                      </c:pt>
                      <c:pt idx="384">
                        <c:v>11412.16015625</c:v>
                      </c:pt>
                      <c:pt idx="385">
                        <c:v>11222.30859375</c:v>
                      </c:pt>
                      <c:pt idx="386">
                        <c:v>10586.37109375</c:v>
                      </c:pt>
                      <c:pt idx="387">
                        <c:v>10043.328125</c:v>
                      </c:pt>
                      <c:pt idx="388">
                        <c:v>11423.109375</c:v>
                      </c:pt>
                      <c:pt idx="389">
                        <c:v>12499.99609375</c:v>
                      </c:pt>
                      <c:pt idx="390">
                        <c:v>12284.65234375</c:v>
                      </c:pt>
                      <c:pt idx="391">
                        <c:v>10941.9921875</c:v>
                      </c:pt>
                      <c:pt idx="392">
                        <c:v>10710.61328125</c:v>
                      </c:pt>
                      <c:pt idx="393">
                        <c:v>11957.08203125</c:v>
                      </c:pt>
                      <c:pt idx="394">
                        <c:v>10545.4375</c:v>
                      </c:pt>
                      <c:pt idx="395">
                        <c:v>8617.82421875</c:v>
                      </c:pt>
                      <c:pt idx="396">
                        <c:v>9870.6796875</c:v>
                      </c:pt>
                      <c:pt idx="397">
                        <c:v>11278.66015625</c:v>
                      </c:pt>
                      <c:pt idx="398">
                        <c:v>9784.171875</c:v>
                      </c:pt>
                      <c:pt idx="399">
                        <c:v>9581.875</c:v>
                      </c:pt>
                      <c:pt idx="400">
                        <c:v>11531.39453125</c:v>
                      </c:pt>
                      <c:pt idx="401">
                        <c:v>9852.78515625</c:v>
                      </c:pt>
                      <c:pt idx="402">
                        <c:v>9373.87890625</c:v>
                      </c:pt>
                      <c:pt idx="403">
                        <c:v>11819.9609375</c:v>
                      </c:pt>
                      <c:pt idx="404">
                        <c:v>12582.09765625</c:v>
                      </c:pt>
                      <c:pt idx="405">
                        <c:v>17648.4375</c:v>
                      </c:pt>
                      <c:pt idx="406">
                        <c:v>17780.26953125</c:v>
                      </c:pt>
                      <c:pt idx="407">
                        <c:v>17683.671875</c:v>
                      </c:pt>
                      <c:pt idx="408">
                        <c:v>17301.66796875</c:v>
                      </c:pt>
                      <c:pt idx="409">
                        <c:v>15448.375</c:v>
                      </c:pt>
                      <c:pt idx="410">
                        <c:v>14679.2578125</c:v>
                      </c:pt>
                      <c:pt idx="411">
                        <c:v>16871.75</c:v>
                      </c:pt>
                      <c:pt idx="412">
                        <c:v>17302.43359375</c:v>
                      </c:pt>
                      <c:pt idx="413">
                        <c:v>15210.88671875</c:v>
                      </c:pt>
                      <c:pt idx="414">
                        <c:v>14267.2734375</c:v>
                      </c:pt>
                      <c:pt idx="415">
                        <c:v>14637.06640625</c:v>
                      </c:pt>
                      <c:pt idx="416">
                        <c:v>16645.61328125</c:v>
                      </c:pt>
                      <c:pt idx="417">
                        <c:v>16720.671875</c:v>
                      </c:pt>
                      <c:pt idx="418">
                        <c:v>15394.484375</c:v>
                      </c:pt>
                      <c:pt idx="419">
                        <c:v>15738.37890625</c:v>
                      </c:pt>
                      <c:pt idx="420">
                        <c:v>13410.32421875</c:v>
                      </c:pt>
                      <c:pt idx="421">
                        <c:v>10959.05078125</c:v>
                      </c:pt>
                      <c:pt idx="422">
                        <c:v>9809</c:v>
                      </c:pt>
                      <c:pt idx="423">
                        <c:v>10722.88671875</c:v>
                      </c:pt>
                      <c:pt idx="424">
                        <c:v>14501.09375</c:v>
                      </c:pt>
                      <c:pt idx="425">
                        <c:v>13987.2890625</c:v>
                      </c:pt>
                      <c:pt idx="426">
                        <c:v>14848.7265625</c:v>
                      </c:pt>
                      <c:pt idx="427">
                        <c:v>14098.1015625</c:v>
                      </c:pt>
                      <c:pt idx="428">
                        <c:v>11914.9140625</c:v>
                      </c:pt>
                      <c:pt idx="429">
                        <c:v>13696.97265625</c:v>
                      </c:pt>
                      <c:pt idx="430">
                        <c:v>14655.125</c:v>
                      </c:pt>
                      <c:pt idx="431">
                        <c:v>14118.734375</c:v>
                      </c:pt>
                      <c:pt idx="432">
                        <c:v>13613.2890625</c:v>
                      </c:pt>
                      <c:pt idx="433">
                        <c:v>14772.44921875</c:v>
                      </c:pt>
                      <c:pt idx="434">
                        <c:v>15131.4453125</c:v>
                      </c:pt>
                      <c:pt idx="435">
                        <c:v>13145.8828125</c:v>
                      </c:pt>
                      <c:pt idx="436">
                        <c:v>10510.7421875</c:v>
                      </c:pt>
                      <c:pt idx="437">
                        <c:v>9427.8984375</c:v>
                      </c:pt>
                      <c:pt idx="438">
                        <c:v>8352.546875</c:v>
                      </c:pt>
                      <c:pt idx="439">
                        <c:v>10255.15625</c:v>
                      </c:pt>
                      <c:pt idx="440">
                        <c:v>12754.2734375</c:v>
                      </c:pt>
                      <c:pt idx="441">
                        <c:v>13704.10546875</c:v>
                      </c:pt>
                      <c:pt idx="442">
                        <c:v>12436.04296875</c:v>
                      </c:pt>
                      <c:pt idx="443">
                        <c:v>11764.83984375</c:v>
                      </c:pt>
                      <c:pt idx="444">
                        <c:v>13105.8359375</c:v>
                      </c:pt>
                      <c:pt idx="445">
                        <c:v>12371.4296875</c:v>
                      </c:pt>
                      <c:pt idx="446">
                        <c:v>12291.921875</c:v>
                      </c:pt>
                      <c:pt idx="447">
                        <c:v>10372.2421875</c:v>
                      </c:pt>
                      <c:pt idx="448">
                        <c:v>10782.1875</c:v>
                      </c:pt>
                      <c:pt idx="449">
                        <c:v>13618.75</c:v>
                      </c:pt>
                      <c:pt idx="450">
                        <c:v>12557.171875</c:v>
                      </c:pt>
                      <c:pt idx="451">
                        <c:v>10660.66015625</c:v>
                      </c:pt>
                      <c:pt idx="452">
                        <c:v>9837.109375</c:v>
                      </c:pt>
                      <c:pt idx="453">
                        <c:v>11114.5625</c:v>
                      </c:pt>
                      <c:pt idx="454">
                        <c:v>12950.140625</c:v>
                      </c:pt>
                      <c:pt idx="455">
                        <c:v>13413.6015625</c:v>
                      </c:pt>
                      <c:pt idx="456">
                        <c:v>13911.8125</c:v>
                      </c:pt>
                      <c:pt idx="457">
                        <c:v>13793.734375</c:v>
                      </c:pt>
                      <c:pt idx="458">
                        <c:v>14115.19140625</c:v>
                      </c:pt>
                      <c:pt idx="459">
                        <c:v>12110.4609375</c:v>
                      </c:pt>
                      <c:pt idx="460">
                        <c:v>10874.14453125</c:v>
                      </c:pt>
                      <c:pt idx="461">
                        <c:v>11195.265625</c:v>
                      </c:pt>
                      <c:pt idx="462">
                        <c:v>13201.70703125</c:v>
                      </c:pt>
                      <c:pt idx="463">
                        <c:v>13744.24609375</c:v>
                      </c:pt>
                      <c:pt idx="464">
                        <c:v>14151.42578125</c:v>
                      </c:pt>
                      <c:pt idx="465">
                        <c:v>13507.625</c:v>
                      </c:pt>
                      <c:pt idx="466">
                        <c:v>11926.7734375</c:v>
                      </c:pt>
                      <c:pt idx="467">
                        <c:v>12488.8125</c:v>
                      </c:pt>
                      <c:pt idx="468">
                        <c:v>12334.37890625</c:v>
                      </c:pt>
                      <c:pt idx="469">
                        <c:v>9876.01953125</c:v>
                      </c:pt>
                      <c:pt idx="470">
                        <c:v>9940.09375</c:v>
                      </c:pt>
                      <c:pt idx="471">
                        <c:v>10222.12109375</c:v>
                      </c:pt>
                      <c:pt idx="472">
                        <c:v>10368.4609375</c:v>
                      </c:pt>
                      <c:pt idx="473">
                        <c:v>11064.421875</c:v>
                      </c:pt>
                      <c:pt idx="474">
                        <c:v>11550.29296875</c:v>
                      </c:pt>
                      <c:pt idx="475">
                        <c:v>10459.6953125</c:v>
                      </c:pt>
                      <c:pt idx="476">
                        <c:v>11196.859375</c:v>
                      </c:pt>
                      <c:pt idx="477">
                        <c:v>12501.86328125</c:v>
                      </c:pt>
                      <c:pt idx="478">
                        <c:v>11610.0234375</c:v>
                      </c:pt>
                      <c:pt idx="479">
                        <c:v>11505.65234375</c:v>
                      </c:pt>
                      <c:pt idx="480">
                        <c:v>11501.01171875</c:v>
                      </c:pt>
                      <c:pt idx="481">
                        <c:v>11407.6640625</c:v>
                      </c:pt>
                      <c:pt idx="482">
                        <c:v>10335.55078125</c:v>
                      </c:pt>
                      <c:pt idx="483">
                        <c:v>11179.89453125</c:v>
                      </c:pt>
                      <c:pt idx="484">
                        <c:v>12226.28125</c:v>
                      </c:pt>
                      <c:pt idx="485">
                        <c:v>11521.1015625</c:v>
                      </c:pt>
                      <c:pt idx="486">
                        <c:v>11552.4296875</c:v>
                      </c:pt>
                      <c:pt idx="487">
                        <c:v>11275.96484375</c:v>
                      </c:pt>
                      <c:pt idx="488">
                        <c:v>10347.30859375</c:v>
                      </c:pt>
                      <c:pt idx="489">
                        <c:v>10505.30078125</c:v>
                      </c:pt>
                      <c:pt idx="490">
                        <c:v>10658.1640625</c:v>
                      </c:pt>
                      <c:pt idx="491">
                        <c:v>12153.34765625</c:v>
                      </c:pt>
                      <c:pt idx="492">
                        <c:v>10838.46875</c:v>
                      </c:pt>
                      <c:pt idx="493">
                        <c:v>11523.2265625</c:v>
                      </c:pt>
                      <c:pt idx="494">
                        <c:v>10952.71484375</c:v>
                      </c:pt>
                      <c:pt idx="495">
                        <c:v>16953.3359375</c:v>
                      </c:pt>
                      <c:pt idx="496">
                        <c:v>15081.83984375</c:v>
                      </c:pt>
                      <c:pt idx="497">
                        <c:v>15173.09765625</c:v>
                      </c:pt>
                      <c:pt idx="498">
                        <c:v>15710.09375</c:v>
                      </c:pt>
                      <c:pt idx="499">
                        <c:v>13200.75390625</c:v>
                      </c:pt>
                      <c:pt idx="500">
                        <c:v>13259.30078125</c:v>
                      </c:pt>
                      <c:pt idx="501">
                        <c:v>16735.078125</c:v>
                      </c:pt>
                      <c:pt idx="502">
                        <c:v>16671.57421875</c:v>
                      </c:pt>
                      <c:pt idx="503">
                        <c:v>15746.85546875</c:v>
                      </c:pt>
                      <c:pt idx="504">
                        <c:v>14723.26171875</c:v>
                      </c:pt>
                      <c:pt idx="505">
                        <c:v>15016.46875</c:v>
                      </c:pt>
                      <c:pt idx="506">
                        <c:v>16361.20703125</c:v>
                      </c:pt>
                      <c:pt idx="507">
                        <c:v>17006.9140625</c:v>
                      </c:pt>
                      <c:pt idx="508">
                        <c:v>16002.99609375</c:v>
                      </c:pt>
                      <c:pt idx="509">
                        <c:v>15881.48828125</c:v>
                      </c:pt>
                      <c:pt idx="510">
                        <c:v>16455.32421875</c:v>
                      </c:pt>
                      <c:pt idx="511">
                        <c:v>15589.76953125</c:v>
                      </c:pt>
                      <c:pt idx="512">
                        <c:v>17804.01171875</c:v>
                      </c:pt>
                      <c:pt idx="513">
                        <c:v>18006.9140625</c:v>
                      </c:pt>
                      <c:pt idx="514">
                        <c:v>16996.96875</c:v>
                      </c:pt>
                      <c:pt idx="515">
                        <c:v>18157.921875</c:v>
                      </c:pt>
                      <c:pt idx="516">
                        <c:v>17559.8828125</c:v>
                      </c:pt>
                      <c:pt idx="517">
                        <c:v>17347.0390625</c:v>
                      </c:pt>
                      <c:pt idx="518">
                        <c:v>17804.6875</c:v>
                      </c:pt>
                      <c:pt idx="519">
                        <c:v>16720.0859375</c:v>
                      </c:pt>
                      <c:pt idx="520">
                        <c:v>16965.53515625</c:v>
                      </c:pt>
                      <c:pt idx="521">
                        <c:v>15538.44921875</c:v>
                      </c:pt>
                      <c:pt idx="522">
                        <c:v>15105.39453125</c:v>
                      </c:pt>
                      <c:pt idx="523">
                        <c:v>15594.890625</c:v>
                      </c:pt>
                      <c:pt idx="524">
                        <c:v>17384.1015625</c:v>
                      </c:pt>
                      <c:pt idx="525">
                        <c:v>17155.2890625</c:v>
                      </c:pt>
                      <c:pt idx="526">
                        <c:v>16841.5078125</c:v>
                      </c:pt>
                      <c:pt idx="527">
                        <c:v>16985.9765625</c:v>
                      </c:pt>
                      <c:pt idx="528">
                        <c:v>15407.71875</c:v>
                      </c:pt>
                      <c:pt idx="529">
                        <c:v>15143.0234375</c:v>
                      </c:pt>
                      <c:pt idx="530">
                        <c:v>14900.8984375</c:v>
                      </c:pt>
                      <c:pt idx="531">
                        <c:v>16834.390625</c:v>
                      </c:pt>
                      <c:pt idx="532">
                        <c:v>15575.6640625</c:v>
                      </c:pt>
                      <c:pt idx="533">
                        <c:v>16420.43359375</c:v>
                      </c:pt>
                      <c:pt idx="534">
                        <c:v>16380.1484375</c:v>
                      </c:pt>
                      <c:pt idx="535">
                        <c:v>15404.6484375</c:v>
                      </c:pt>
                      <c:pt idx="536">
                        <c:v>16210.265625</c:v>
                      </c:pt>
                      <c:pt idx="537">
                        <c:v>14005.2265625</c:v>
                      </c:pt>
                      <c:pt idx="538">
                        <c:v>13877.640625</c:v>
                      </c:pt>
                      <c:pt idx="539">
                        <c:v>16354.265625</c:v>
                      </c:pt>
                      <c:pt idx="540">
                        <c:v>15441.68359375</c:v>
                      </c:pt>
                      <c:pt idx="541">
                        <c:v>14173.76953125</c:v>
                      </c:pt>
                      <c:pt idx="542">
                        <c:v>13649.44140625</c:v>
                      </c:pt>
                      <c:pt idx="543">
                        <c:v>14980.78125</c:v>
                      </c:pt>
                      <c:pt idx="544">
                        <c:v>16132.06640625</c:v>
                      </c:pt>
                      <c:pt idx="545">
                        <c:v>13109.51953125</c:v>
                      </c:pt>
                      <c:pt idx="546">
                        <c:v>16862.71875</c:v>
                      </c:pt>
                      <c:pt idx="547">
                        <c:v>15466.91796875</c:v>
                      </c:pt>
                      <c:pt idx="548">
                        <c:v>14841.85546875</c:v>
                      </c:pt>
                      <c:pt idx="549">
                        <c:v>15589.859375</c:v>
                      </c:pt>
                      <c:pt idx="550">
                        <c:v>15166.23046875</c:v>
                      </c:pt>
                      <c:pt idx="551">
                        <c:v>15383.9140625</c:v>
                      </c:pt>
                      <c:pt idx="552">
                        <c:v>15860.66015625</c:v>
                      </c:pt>
                      <c:pt idx="553">
                        <c:v>16397.12890625</c:v>
                      </c:pt>
                      <c:pt idx="554">
                        <c:v>14954.515625</c:v>
                      </c:pt>
                      <c:pt idx="555">
                        <c:v>16973.1484375</c:v>
                      </c:pt>
                      <c:pt idx="556">
                        <c:v>15375.9609375</c:v>
                      </c:pt>
                      <c:pt idx="557">
                        <c:v>17277.7109375</c:v>
                      </c:pt>
                      <c:pt idx="558">
                        <c:v>16753.4296875</c:v>
                      </c:pt>
                      <c:pt idx="559">
                        <c:v>16945.8359375</c:v>
                      </c:pt>
                      <c:pt idx="560">
                        <c:v>16306.171875</c:v>
                      </c:pt>
                      <c:pt idx="561">
                        <c:v>13960.671875</c:v>
                      </c:pt>
                      <c:pt idx="562">
                        <c:v>11898.59375</c:v>
                      </c:pt>
                      <c:pt idx="563">
                        <c:v>10747.07421875</c:v>
                      </c:pt>
                      <c:pt idx="564">
                        <c:v>11842.32421875</c:v>
                      </c:pt>
                      <c:pt idx="565">
                        <c:v>15764.3359375</c:v>
                      </c:pt>
                      <c:pt idx="566">
                        <c:v>15705.3125</c:v>
                      </c:pt>
                      <c:pt idx="567">
                        <c:v>14894.0703125</c:v>
                      </c:pt>
                      <c:pt idx="568">
                        <c:v>14265.578125</c:v>
                      </c:pt>
                      <c:pt idx="569">
                        <c:v>16445.8359375</c:v>
                      </c:pt>
                      <c:pt idx="570">
                        <c:v>18461.50390625</c:v>
                      </c:pt>
                      <c:pt idx="571">
                        <c:v>18007.63671875</c:v>
                      </c:pt>
                      <c:pt idx="572">
                        <c:v>17035.48046875</c:v>
                      </c:pt>
                      <c:pt idx="573">
                        <c:v>18295.85546875</c:v>
                      </c:pt>
                      <c:pt idx="574">
                        <c:v>19140.26953125</c:v>
                      </c:pt>
                      <c:pt idx="575">
                        <c:v>17889.4765625</c:v>
                      </c:pt>
                      <c:pt idx="576">
                        <c:v>15012.7421875</c:v>
                      </c:pt>
                      <c:pt idx="577">
                        <c:v>17852.8828125</c:v>
                      </c:pt>
                      <c:pt idx="578">
                        <c:v>17804.5859375</c:v>
                      </c:pt>
                      <c:pt idx="579">
                        <c:v>18624.7265625</c:v>
                      </c:pt>
                      <c:pt idx="580">
                        <c:v>17987.8359375</c:v>
                      </c:pt>
                      <c:pt idx="581">
                        <c:v>19287.62109375</c:v>
                      </c:pt>
                      <c:pt idx="582">
                        <c:v>16820.9453125</c:v>
                      </c:pt>
                      <c:pt idx="583">
                        <c:v>15799.81640625</c:v>
                      </c:pt>
                      <c:pt idx="584">
                        <c:v>18208.4140625</c:v>
                      </c:pt>
                      <c:pt idx="585">
                        <c:v>12464.80078125</c:v>
                      </c:pt>
                      <c:pt idx="586">
                        <c:v>11858.35546875</c:v>
                      </c:pt>
                      <c:pt idx="587">
                        <c:v>12117.16015625</c:v>
                      </c:pt>
                      <c:pt idx="588">
                        <c:v>12336.0703125</c:v>
                      </c:pt>
                      <c:pt idx="589">
                        <c:v>10114.29296875</c:v>
                      </c:pt>
                      <c:pt idx="590">
                        <c:v>12445.75</c:v>
                      </c:pt>
                      <c:pt idx="591">
                        <c:v>11120.1328125</c:v>
                      </c:pt>
                      <c:pt idx="592">
                        <c:v>11560.62109375</c:v>
                      </c:pt>
                      <c:pt idx="593">
                        <c:v>12007.89453125</c:v>
                      </c:pt>
                      <c:pt idx="594">
                        <c:v>10823.9453125</c:v>
                      </c:pt>
                      <c:pt idx="595">
                        <c:v>11045.90625</c:v>
                      </c:pt>
                      <c:pt idx="596">
                        <c:v>9642.890625</c:v>
                      </c:pt>
                      <c:pt idx="597">
                        <c:v>9981.1328125</c:v>
                      </c:pt>
                      <c:pt idx="598">
                        <c:v>11641.1796875</c:v>
                      </c:pt>
                      <c:pt idx="599">
                        <c:v>12343.015625</c:v>
                      </c:pt>
                      <c:pt idx="600">
                        <c:v>18680.1640625</c:v>
                      </c:pt>
                      <c:pt idx="601">
                        <c:v>15543.41796875</c:v>
                      </c:pt>
                      <c:pt idx="602">
                        <c:v>17374.19140625</c:v>
                      </c:pt>
                      <c:pt idx="603">
                        <c:v>18162.50390625</c:v>
                      </c:pt>
                      <c:pt idx="604">
                        <c:v>18989.91015625</c:v>
                      </c:pt>
                      <c:pt idx="605">
                        <c:v>18217.10546875</c:v>
                      </c:pt>
                      <c:pt idx="606">
                        <c:v>18032.40625</c:v>
                      </c:pt>
                      <c:pt idx="607">
                        <c:v>18836.91796875</c:v>
                      </c:pt>
                      <c:pt idx="608">
                        <c:v>17750.58203125</c:v>
                      </c:pt>
                      <c:pt idx="609">
                        <c:v>16477.71484375</c:v>
                      </c:pt>
                      <c:pt idx="610">
                        <c:v>16272.9296875</c:v>
                      </c:pt>
                      <c:pt idx="611">
                        <c:v>18769.2265625</c:v>
                      </c:pt>
                      <c:pt idx="612">
                        <c:v>19222.65625</c:v>
                      </c:pt>
                      <c:pt idx="613">
                        <c:v>19108.1953125</c:v>
                      </c:pt>
                      <c:pt idx="614">
                        <c:v>18987.83984375</c:v>
                      </c:pt>
                      <c:pt idx="615">
                        <c:v>12093.3984375</c:v>
                      </c:pt>
                      <c:pt idx="616">
                        <c:v>14185.921875</c:v>
                      </c:pt>
                      <c:pt idx="617">
                        <c:v>14985.3515625</c:v>
                      </c:pt>
                      <c:pt idx="618">
                        <c:v>15724.0546875</c:v>
                      </c:pt>
                      <c:pt idx="619">
                        <c:v>15029.75</c:v>
                      </c:pt>
                      <c:pt idx="620">
                        <c:v>15470.28515625</c:v>
                      </c:pt>
                      <c:pt idx="621">
                        <c:v>15576.0625</c:v>
                      </c:pt>
                      <c:pt idx="622">
                        <c:v>14528.8671875</c:v>
                      </c:pt>
                      <c:pt idx="623">
                        <c:v>14376.40234375</c:v>
                      </c:pt>
                      <c:pt idx="624">
                        <c:v>14682.7109375</c:v>
                      </c:pt>
                      <c:pt idx="625">
                        <c:v>14252.77734375</c:v>
                      </c:pt>
                      <c:pt idx="626">
                        <c:v>13755.26953125</c:v>
                      </c:pt>
                      <c:pt idx="627">
                        <c:v>15801.2578125</c:v>
                      </c:pt>
                      <c:pt idx="628">
                        <c:v>14486.7578125</c:v>
                      </c:pt>
                      <c:pt idx="629">
                        <c:v>15231.40234375</c:v>
                      </c:pt>
                      <c:pt idx="630">
                        <c:v>15312.9140625</c:v>
                      </c:pt>
                      <c:pt idx="631">
                        <c:v>14473.5546875</c:v>
                      </c:pt>
                      <c:pt idx="632">
                        <c:v>13095.09375</c:v>
                      </c:pt>
                      <c:pt idx="633">
                        <c:v>13211.13671875</c:v>
                      </c:pt>
                      <c:pt idx="634">
                        <c:v>14180.26953125</c:v>
                      </c:pt>
                      <c:pt idx="635">
                        <c:v>13532.2109375</c:v>
                      </c:pt>
                      <c:pt idx="636">
                        <c:v>15036.328125</c:v>
                      </c:pt>
                      <c:pt idx="637">
                        <c:v>15179.0546875</c:v>
                      </c:pt>
                      <c:pt idx="638">
                        <c:v>13097.8828125</c:v>
                      </c:pt>
                      <c:pt idx="639">
                        <c:v>12074.921875</c:v>
                      </c:pt>
                      <c:pt idx="640">
                        <c:v>13505.37890625</c:v>
                      </c:pt>
                      <c:pt idx="641">
                        <c:v>14727.9375</c:v>
                      </c:pt>
                      <c:pt idx="642">
                        <c:v>15008.265625</c:v>
                      </c:pt>
                      <c:pt idx="643">
                        <c:v>12792.515625</c:v>
                      </c:pt>
                      <c:pt idx="644">
                        <c:v>13480.828125</c:v>
                      </c:pt>
                      <c:pt idx="645">
                        <c:v>12919.03515625</c:v>
                      </c:pt>
                      <c:pt idx="646">
                        <c:v>12422.55859375</c:v>
                      </c:pt>
                      <c:pt idx="647">
                        <c:v>12834.5078125</c:v>
                      </c:pt>
                      <c:pt idx="648">
                        <c:v>12377.43359375</c:v>
                      </c:pt>
                      <c:pt idx="649">
                        <c:v>12455.140625</c:v>
                      </c:pt>
                      <c:pt idx="650">
                        <c:v>11512.6171875</c:v>
                      </c:pt>
                      <c:pt idx="651">
                        <c:v>12817.2421875</c:v>
                      </c:pt>
                      <c:pt idx="652">
                        <c:v>10846.4609375</c:v>
                      </c:pt>
                      <c:pt idx="653">
                        <c:v>10139.3828125</c:v>
                      </c:pt>
                      <c:pt idx="654">
                        <c:v>10902.3984375</c:v>
                      </c:pt>
                      <c:pt idx="655">
                        <c:v>12873.68359375</c:v>
                      </c:pt>
                      <c:pt idx="656">
                        <c:v>11873.171875</c:v>
                      </c:pt>
                      <c:pt idx="657">
                        <c:v>10040.28125</c:v>
                      </c:pt>
                      <c:pt idx="658">
                        <c:v>8897.42578125</c:v>
                      </c:pt>
                      <c:pt idx="659">
                        <c:v>11879.83984375</c:v>
                      </c:pt>
                      <c:pt idx="660">
                        <c:v>17514.32421875</c:v>
                      </c:pt>
                      <c:pt idx="661">
                        <c:v>17202.5078125</c:v>
                      </c:pt>
                      <c:pt idx="662">
                        <c:v>17686.578125</c:v>
                      </c:pt>
                      <c:pt idx="663">
                        <c:v>15963.5</c:v>
                      </c:pt>
                      <c:pt idx="664">
                        <c:v>14695.80859375</c:v>
                      </c:pt>
                      <c:pt idx="665">
                        <c:v>17676.1875</c:v>
                      </c:pt>
                      <c:pt idx="666">
                        <c:v>16061.9375</c:v>
                      </c:pt>
                      <c:pt idx="667">
                        <c:v>15802.50390625</c:v>
                      </c:pt>
                      <c:pt idx="668">
                        <c:v>17007.98046875</c:v>
                      </c:pt>
                      <c:pt idx="669">
                        <c:v>16363.11328125</c:v>
                      </c:pt>
                      <c:pt idx="670">
                        <c:v>15485.9921875</c:v>
                      </c:pt>
                      <c:pt idx="671">
                        <c:v>15550.265625</c:v>
                      </c:pt>
                      <c:pt idx="672">
                        <c:v>16477.34375</c:v>
                      </c:pt>
                      <c:pt idx="673">
                        <c:v>16253.90625</c:v>
                      </c:pt>
                      <c:pt idx="674">
                        <c:v>17040.51953125</c:v>
                      </c:pt>
                      <c:pt idx="675">
                        <c:v>13830.953125</c:v>
                      </c:pt>
                      <c:pt idx="676">
                        <c:v>13515.65234375</c:v>
                      </c:pt>
                      <c:pt idx="677">
                        <c:v>13256.57421875</c:v>
                      </c:pt>
                      <c:pt idx="678">
                        <c:v>15218.640625</c:v>
                      </c:pt>
                      <c:pt idx="679">
                        <c:v>13346.578125</c:v>
                      </c:pt>
                      <c:pt idx="680">
                        <c:v>10955.91796875</c:v>
                      </c:pt>
                      <c:pt idx="681">
                        <c:v>10037.640625</c:v>
                      </c:pt>
                      <c:pt idx="682">
                        <c:v>14580.09765625</c:v>
                      </c:pt>
                      <c:pt idx="683">
                        <c:v>15368.66015625</c:v>
                      </c:pt>
                      <c:pt idx="684">
                        <c:v>16171.359375</c:v>
                      </c:pt>
                      <c:pt idx="685">
                        <c:v>14873.21875</c:v>
                      </c:pt>
                      <c:pt idx="686">
                        <c:v>15024.32421875</c:v>
                      </c:pt>
                      <c:pt idx="687">
                        <c:v>14567.21484375</c:v>
                      </c:pt>
                      <c:pt idx="688">
                        <c:v>15167.78125</c:v>
                      </c:pt>
                      <c:pt idx="689">
                        <c:v>15991.3984375</c:v>
                      </c:pt>
                      <c:pt idx="690">
                        <c:v>14077.2734375</c:v>
                      </c:pt>
                      <c:pt idx="691">
                        <c:v>13569.96875</c:v>
                      </c:pt>
                      <c:pt idx="692">
                        <c:v>13697.9921875</c:v>
                      </c:pt>
                      <c:pt idx="693">
                        <c:v>14055.375</c:v>
                      </c:pt>
                      <c:pt idx="694">
                        <c:v>14479.10546875</c:v>
                      </c:pt>
                      <c:pt idx="695">
                        <c:v>13532.92578125</c:v>
                      </c:pt>
                      <c:pt idx="696">
                        <c:v>12092.5625</c:v>
                      </c:pt>
                      <c:pt idx="697">
                        <c:v>11672.12890625</c:v>
                      </c:pt>
                      <c:pt idx="698">
                        <c:v>12964.87890625</c:v>
                      </c:pt>
                      <c:pt idx="699">
                        <c:v>14074.4296875</c:v>
                      </c:pt>
                      <c:pt idx="700">
                        <c:v>13263.1328125</c:v>
                      </c:pt>
                      <c:pt idx="701">
                        <c:v>12757.65625</c:v>
                      </c:pt>
                      <c:pt idx="702">
                        <c:v>13753.1328125</c:v>
                      </c:pt>
                      <c:pt idx="703">
                        <c:v>12417.3984375</c:v>
                      </c:pt>
                      <c:pt idx="704">
                        <c:v>13286.83984375</c:v>
                      </c:pt>
                      <c:pt idx="705">
                        <c:v>12452.2109375</c:v>
                      </c:pt>
                      <c:pt idx="706">
                        <c:v>11607.80078125</c:v>
                      </c:pt>
                      <c:pt idx="707">
                        <c:v>12510.01171875</c:v>
                      </c:pt>
                      <c:pt idx="708">
                        <c:v>11781.078125</c:v>
                      </c:pt>
                      <c:pt idx="709">
                        <c:v>9793.60546875</c:v>
                      </c:pt>
                      <c:pt idx="710">
                        <c:v>10334.9453125</c:v>
                      </c:pt>
                      <c:pt idx="711">
                        <c:v>11673.61328125</c:v>
                      </c:pt>
                      <c:pt idx="712">
                        <c:v>11808.64453125</c:v>
                      </c:pt>
                      <c:pt idx="713">
                        <c:v>12655.6328125</c:v>
                      </c:pt>
                      <c:pt idx="714">
                        <c:v>9971.83203125</c:v>
                      </c:pt>
                      <c:pt idx="715">
                        <c:v>10043.1875</c:v>
                      </c:pt>
                      <c:pt idx="716">
                        <c:v>10802.41796875</c:v>
                      </c:pt>
                      <c:pt idx="717">
                        <c:v>12265.3984375</c:v>
                      </c:pt>
                      <c:pt idx="718">
                        <c:v>11329.640625</c:v>
                      </c:pt>
                      <c:pt idx="719">
                        <c:v>11517.47265625</c:v>
                      </c:pt>
                      <c:pt idx="720">
                        <c:v>14131.2890625</c:v>
                      </c:pt>
                      <c:pt idx="721">
                        <c:v>14403.4921875</c:v>
                      </c:pt>
                      <c:pt idx="722">
                        <c:v>13544.8359375</c:v>
                      </c:pt>
                      <c:pt idx="723">
                        <c:v>13053.296875</c:v>
                      </c:pt>
                      <c:pt idx="724">
                        <c:v>12456.015625</c:v>
                      </c:pt>
                      <c:pt idx="725">
                        <c:v>14634.6953125</c:v>
                      </c:pt>
                      <c:pt idx="726">
                        <c:v>12972.546875</c:v>
                      </c:pt>
                      <c:pt idx="727">
                        <c:v>12316.71484375</c:v>
                      </c:pt>
                      <c:pt idx="728">
                        <c:v>13152.33203125</c:v>
                      </c:pt>
                      <c:pt idx="729">
                        <c:v>14626.640625</c:v>
                      </c:pt>
                      <c:pt idx="730">
                        <c:v>13952.71875</c:v>
                      </c:pt>
                      <c:pt idx="731">
                        <c:v>13944.578125</c:v>
                      </c:pt>
                      <c:pt idx="732">
                        <c:v>13447.1171875</c:v>
                      </c:pt>
                      <c:pt idx="733">
                        <c:v>13679.4609375</c:v>
                      </c:pt>
                      <c:pt idx="734">
                        <c:v>13481.6640625</c:v>
                      </c:pt>
                      <c:pt idx="735">
                        <c:v>13246.828125</c:v>
                      </c:pt>
                      <c:pt idx="736">
                        <c:v>13335.078125</c:v>
                      </c:pt>
                      <c:pt idx="737">
                        <c:v>13453.50390625</c:v>
                      </c:pt>
                      <c:pt idx="738">
                        <c:v>12516.13671875</c:v>
                      </c:pt>
                      <c:pt idx="739">
                        <c:v>13509.109375</c:v>
                      </c:pt>
                      <c:pt idx="740">
                        <c:v>12737.15625</c:v>
                      </c:pt>
                      <c:pt idx="741">
                        <c:v>11623.4453125</c:v>
                      </c:pt>
                      <c:pt idx="742">
                        <c:v>11286.05078125</c:v>
                      </c:pt>
                      <c:pt idx="743">
                        <c:v>13235.64453125</c:v>
                      </c:pt>
                      <c:pt idx="744">
                        <c:v>11749.375</c:v>
                      </c:pt>
                      <c:pt idx="745">
                        <c:v>12679.59765625</c:v>
                      </c:pt>
                      <c:pt idx="746">
                        <c:v>12191.3515625</c:v>
                      </c:pt>
                      <c:pt idx="747">
                        <c:v>13118.5390625</c:v>
                      </c:pt>
                      <c:pt idx="748">
                        <c:v>11946.265625</c:v>
                      </c:pt>
                      <c:pt idx="749">
                        <c:v>11661.953125</c:v>
                      </c:pt>
                      <c:pt idx="750">
                        <c:v>18925.83984375</c:v>
                      </c:pt>
                      <c:pt idx="751">
                        <c:v>17003.5</c:v>
                      </c:pt>
                      <c:pt idx="752">
                        <c:v>18713.0859375</c:v>
                      </c:pt>
                      <c:pt idx="753">
                        <c:v>18520.3125</c:v>
                      </c:pt>
                      <c:pt idx="754">
                        <c:v>16330.91796875</c:v>
                      </c:pt>
                      <c:pt idx="755">
                        <c:v>15964.93359375</c:v>
                      </c:pt>
                      <c:pt idx="756">
                        <c:v>15166.53125</c:v>
                      </c:pt>
                      <c:pt idx="757">
                        <c:v>19145.30078125</c:v>
                      </c:pt>
                      <c:pt idx="758">
                        <c:v>18609.44140625</c:v>
                      </c:pt>
                      <c:pt idx="759">
                        <c:v>19048.81640625</c:v>
                      </c:pt>
                      <c:pt idx="760">
                        <c:v>17573.59765625</c:v>
                      </c:pt>
                      <c:pt idx="761">
                        <c:v>17739.54296875</c:v>
                      </c:pt>
                      <c:pt idx="762">
                        <c:v>16252.6171875</c:v>
                      </c:pt>
                      <c:pt idx="763">
                        <c:v>15323.61328125</c:v>
                      </c:pt>
                      <c:pt idx="764">
                        <c:v>17464.63671875</c:v>
                      </c:pt>
                      <c:pt idx="765">
                        <c:v>9357.7265625</c:v>
                      </c:pt>
                      <c:pt idx="766">
                        <c:v>8651.7890625</c:v>
                      </c:pt>
                      <c:pt idx="767">
                        <c:v>14634.1484375</c:v>
                      </c:pt>
                      <c:pt idx="768">
                        <c:v>10856.859375</c:v>
                      </c:pt>
                      <c:pt idx="769">
                        <c:v>14713.3125</c:v>
                      </c:pt>
                      <c:pt idx="770">
                        <c:v>12982.140625</c:v>
                      </c:pt>
                      <c:pt idx="771">
                        <c:v>10794.3984375</c:v>
                      </c:pt>
                      <c:pt idx="772">
                        <c:v>11903.90625</c:v>
                      </c:pt>
                      <c:pt idx="773">
                        <c:v>11249.0078125</c:v>
                      </c:pt>
                      <c:pt idx="774">
                        <c:v>8470.2734375</c:v>
                      </c:pt>
                      <c:pt idx="775">
                        <c:v>11334.890625</c:v>
                      </c:pt>
                      <c:pt idx="776">
                        <c:v>14481.47265625</c:v>
                      </c:pt>
                      <c:pt idx="777">
                        <c:v>14507.21875</c:v>
                      </c:pt>
                      <c:pt idx="778">
                        <c:v>14160.30859375</c:v>
                      </c:pt>
                      <c:pt idx="779">
                        <c:v>13687.41015625</c:v>
                      </c:pt>
                      <c:pt idx="780">
                        <c:v>15449.72265625</c:v>
                      </c:pt>
                      <c:pt idx="781">
                        <c:v>15452.703125</c:v>
                      </c:pt>
                      <c:pt idx="782">
                        <c:v>14668.13671875</c:v>
                      </c:pt>
                      <c:pt idx="783">
                        <c:v>15562.87109375</c:v>
                      </c:pt>
                      <c:pt idx="784">
                        <c:v>16097.41015625</c:v>
                      </c:pt>
                      <c:pt idx="785">
                        <c:v>13665.5390625</c:v>
                      </c:pt>
                      <c:pt idx="786">
                        <c:v>13328.64453125</c:v>
                      </c:pt>
                      <c:pt idx="787">
                        <c:v>14652.265625</c:v>
                      </c:pt>
                      <c:pt idx="788">
                        <c:v>15031.83984375</c:v>
                      </c:pt>
                      <c:pt idx="789">
                        <c:v>14219.63671875</c:v>
                      </c:pt>
                      <c:pt idx="790">
                        <c:v>14208.90234375</c:v>
                      </c:pt>
                      <c:pt idx="791">
                        <c:v>15462.28125</c:v>
                      </c:pt>
                      <c:pt idx="792">
                        <c:v>11610.3828125</c:v>
                      </c:pt>
                      <c:pt idx="793">
                        <c:v>13023.71484375</c:v>
                      </c:pt>
                      <c:pt idx="794">
                        <c:v>14945.9609375</c:v>
                      </c:pt>
                      <c:pt idx="795">
                        <c:v>15111.18359375</c:v>
                      </c:pt>
                      <c:pt idx="796">
                        <c:v>13912.29296875</c:v>
                      </c:pt>
                      <c:pt idx="797">
                        <c:v>13608.37890625</c:v>
                      </c:pt>
                      <c:pt idx="798">
                        <c:v>13552.73046875</c:v>
                      </c:pt>
                      <c:pt idx="799">
                        <c:v>13503.96875</c:v>
                      </c:pt>
                      <c:pt idx="800">
                        <c:v>15133.28515625</c:v>
                      </c:pt>
                      <c:pt idx="801">
                        <c:v>13778.1796875</c:v>
                      </c:pt>
                      <c:pt idx="802">
                        <c:v>15053.34375</c:v>
                      </c:pt>
                      <c:pt idx="803">
                        <c:v>14113.43359375</c:v>
                      </c:pt>
                      <c:pt idx="804">
                        <c:v>12543.21484375</c:v>
                      </c:pt>
                      <c:pt idx="805">
                        <c:v>12073.78515625</c:v>
                      </c:pt>
                      <c:pt idx="806">
                        <c:v>15168.28515625</c:v>
                      </c:pt>
                      <c:pt idx="807">
                        <c:v>14262.29296875</c:v>
                      </c:pt>
                      <c:pt idx="808">
                        <c:v>12820.95703125</c:v>
                      </c:pt>
                      <c:pt idx="809">
                        <c:v>13346.51171875</c:v>
                      </c:pt>
                      <c:pt idx="810">
                        <c:v>14382.12890625</c:v>
                      </c:pt>
                      <c:pt idx="811">
                        <c:v>15059.51171875</c:v>
                      </c:pt>
                      <c:pt idx="812">
                        <c:v>12178.7421875</c:v>
                      </c:pt>
                      <c:pt idx="813">
                        <c:v>10639.26953125</c:v>
                      </c:pt>
                      <c:pt idx="814">
                        <c:v>13569.68359375</c:v>
                      </c:pt>
                      <c:pt idx="815">
                        <c:v>11506.48046875</c:v>
                      </c:pt>
                      <c:pt idx="816">
                        <c:v>12997.51953125</c:v>
                      </c:pt>
                      <c:pt idx="817">
                        <c:v>15243.0078125</c:v>
                      </c:pt>
                      <c:pt idx="818">
                        <c:v>13675.0625</c:v>
                      </c:pt>
                      <c:pt idx="819">
                        <c:v>11210.08984375</c:v>
                      </c:pt>
                      <c:pt idx="820">
                        <c:v>10385.01171875</c:v>
                      </c:pt>
                      <c:pt idx="821">
                        <c:v>10697.8515625</c:v>
                      </c:pt>
                      <c:pt idx="822">
                        <c:v>13822.59375</c:v>
                      </c:pt>
                      <c:pt idx="823">
                        <c:v>14455.32421875</c:v>
                      </c:pt>
                      <c:pt idx="824">
                        <c:v>14234.03515625</c:v>
                      </c:pt>
                      <c:pt idx="825">
                        <c:v>12678.5234375</c:v>
                      </c:pt>
                      <c:pt idx="826">
                        <c:v>6624.03125</c:v>
                      </c:pt>
                      <c:pt idx="827">
                        <c:v>8784.046875</c:v>
                      </c:pt>
                      <c:pt idx="828">
                        <c:v>11562.546875</c:v>
                      </c:pt>
                      <c:pt idx="829">
                        <c:v>12454.34765625</c:v>
                      </c:pt>
                      <c:pt idx="830">
                        <c:v>12637.36328125</c:v>
                      </c:pt>
                      <c:pt idx="831">
                        <c:v>12993.1328125</c:v>
                      </c:pt>
                      <c:pt idx="832">
                        <c:v>12898.359375</c:v>
                      </c:pt>
                      <c:pt idx="833">
                        <c:v>10767.8671875</c:v>
                      </c:pt>
                      <c:pt idx="834">
                        <c:v>10475.9921875</c:v>
                      </c:pt>
                      <c:pt idx="835">
                        <c:v>12908.44921875</c:v>
                      </c:pt>
                      <c:pt idx="836">
                        <c:v>12664.15234375</c:v>
                      </c:pt>
                      <c:pt idx="837">
                        <c:v>10933.515625</c:v>
                      </c:pt>
                      <c:pt idx="838">
                        <c:v>10551.4765625</c:v>
                      </c:pt>
                      <c:pt idx="839">
                        <c:v>11510.34765625</c:v>
                      </c:pt>
                      <c:pt idx="840">
                        <c:v>14517.6015625</c:v>
                      </c:pt>
                      <c:pt idx="841">
                        <c:v>14149.5703125</c:v>
                      </c:pt>
                      <c:pt idx="842">
                        <c:v>11363.48828125</c:v>
                      </c:pt>
                      <c:pt idx="843">
                        <c:v>13059.7890625</c:v>
                      </c:pt>
                      <c:pt idx="844">
                        <c:v>14943.5078125</c:v>
                      </c:pt>
                      <c:pt idx="845">
                        <c:v>15471.77734375</c:v>
                      </c:pt>
                      <c:pt idx="846">
                        <c:v>15227.50390625</c:v>
                      </c:pt>
                      <c:pt idx="847">
                        <c:v>14617.12109375</c:v>
                      </c:pt>
                      <c:pt idx="848">
                        <c:v>14983.1171875</c:v>
                      </c:pt>
                      <c:pt idx="849">
                        <c:v>16302.25390625</c:v>
                      </c:pt>
                      <c:pt idx="850">
                        <c:v>16285.625</c:v>
                      </c:pt>
                      <c:pt idx="851">
                        <c:v>14923.484375</c:v>
                      </c:pt>
                      <c:pt idx="852">
                        <c:v>14305.73046875</c:v>
                      </c:pt>
                      <c:pt idx="853">
                        <c:v>16156.66796875</c:v>
                      </c:pt>
                      <c:pt idx="854">
                        <c:v>16035.6875</c:v>
                      </c:pt>
                      <c:pt idx="855">
                        <c:v>12751.11328125</c:v>
                      </c:pt>
                      <c:pt idx="856">
                        <c:v>11863.5625</c:v>
                      </c:pt>
                      <c:pt idx="857">
                        <c:v>11393.87890625</c:v>
                      </c:pt>
                      <c:pt idx="858">
                        <c:v>12085.9609375</c:v>
                      </c:pt>
                      <c:pt idx="859">
                        <c:v>12571.25390625</c:v>
                      </c:pt>
                      <c:pt idx="860">
                        <c:v>12027.66015625</c:v>
                      </c:pt>
                      <c:pt idx="861">
                        <c:v>12171.77734375</c:v>
                      </c:pt>
                      <c:pt idx="862">
                        <c:v>10782.98828125</c:v>
                      </c:pt>
                      <c:pt idx="863">
                        <c:v>10759.07421875</c:v>
                      </c:pt>
                      <c:pt idx="864">
                        <c:v>11640.83203125</c:v>
                      </c:pt>
                      <c:pt idx="865">
                        <c:v>12347.45703125</c:v>
                      </c:pt>
                      <c:pt idx="866">
                        <c:v>12747.703125</c:v>
                      </c:pt>
                      <c:pt idx="867">
                        <c:v>9023.2265625</c:v>
                      </c:pt>
                      <c:pt idx="868">
                        <c:v>9020.47265625</c:v>
                      </c:pt>
                      <c:pt idx="869">
                        <c:v>11727.6328125</c:v>
                      </c:pt>
                      <c:pt idx="870">
                        <c:v>14567.98828125</c:v>
                      </c:pt>
                      <c:pt idx="871">
                        <c:v>13574.44140625</c:v>
                      </c:pt>
                      <c:pt idx="872">
                        <c:v>13549.8203125</c:v>
                      </c:pt>
                      <c:pt idx="873">
                        <c:v>14714.76953125</c:v>
                      </c:pt>
                      <c:pt idx="874">
                        <c:v>15434.4765625</c:v>
                      </c:pt>
                      <c:pt idx="875">
                        <c:v>12325.734375</c:v>
                      </c:pt>
                      <c:pt idx="876">
                        <c:v>15415.03125</c:v>
                      </c:pt>
                      <c:pt idx="877">
                        <c:v>15193.03125</c:v>
                      </c:pt>
                      <c:pt idx="878">
                        <c:v>15612.890625</c:v>
                      </c:pt>
                      <c:pt idx="879">
                        <c:v>13886.05078125</c:v>
                      </c:pt>
                      <c:pt idx="880">
                        <c:v>16141.73046875</c:v>
                      </c:pt>
                      <c:pt idx="881">
                        <c:v>16108.21875</c:v>
                      </c:pt>
                      <c:pt idx="882">
                        <c:v>14526.21875</c:v>
                      </c:pt>
                      <c:pt idx="883">
                        <c:v>15041.80859375</c:v>
                      </c:pt>
                      <c:pt idx="884">
                        <c:v>16361.23828125</c:v>
                      </c:pt>
                      <c:pt idx="885">
                        <c:v>11300.9375</c:v>
                      </c:pt>
                      <c:pt idx="886">
                        <c:v>12681.23828125</c:v>
                      </c:pt>
                      <c:pt idx="887">
                        <c:v>12393.2578125</c:v>
                      </c:pt>
                      <c:pt idx="888">
                        <c:v>12777.921875</c:v>
                      </c:pt>
                      <c:pt idx="889">
                        <c:v>11478.7265625</c:v>
                      </c:pt>
                      <c:pt idx="890">
                        <c:v>11411.44921875</c:v>
                      </c:pt>
                      <c:pt idx="891">
                        <c:v>10663.0546875</c:v>
                      </c:pt>
                      <c:pt idx="892">
                        <c:v>10082.36328125</c:v>
                      </c:pt>
                      <c:pt idx="893">
                        <c:v>10427.84765625</c:v>
                      </c:pt>
                      <c:pt idx="894">
                        <c:v>13158.15234375</c:v>
                      </c:pt>
                      <c:pt idx="895">
                        <c:v>12891.08203125</c:v>
                      </c:pt>
                      <c:pt idx="896">
                        <c:v>11360.21484375</c:v>
                      </c:pt>
                      <c:pt idx="897">
                        <c:v>10046.546875</c:v>
                      </c:pt>
                      <c:pt idx="898">
                        <c:v>12783.203125</c:v>
                      </c:pt>
                      <c:pt idx="899">
                        <c:v>13348.8125</c:v>
                      </c:pt>
                      <c:pt idx="900">
                        <c:v>13568.984375</c:v>
                      </c:pt>
                      <c:pt idx="901">
                        <c:v>13373.1640625</c:v>
                      </c:pt>
                      <c:pt idx="902">
                        <c:v>12578.8671875</c:v>
                      </c:pt>
                      <c:pt idx="903">
                        <c:v>12913.078125</c:v>
                      </c:pt>
                      <c:pt idx="904">
                        <c:v>11920.50390625</c:v>
                      </c:pt>
                      <c:pt idx="905">
                        <c:v>11848.08203125</c:v>
                      </c:pt>
                      <c:pt idx="906">
                        <c:v>13555.80078125</c:v>
                      </c:pt>
                      <c:pt idx="907">
                        <c:v>12405.6953125</c:v>
                      </c:pt>
                      <c:pt idx="908">
                        <c:v>11401.8359375</c:v>
                      </c:pt>
                      <c:pt idx="909">
                        <c:v>11023.63671875</c:v>
                      </c:pt>
                      <c:pt idx="910">
                        <c:v>11461.0859375</c:v>
                      </c:pt>
                      <c:pt idx="911">
                        <c:v>13388.6328125</c:v>
                      </c:pt>
                      <c:pt idx="912">
                        <c:v>12795.26953125</c:v>
                      </c:pt>
                      <c:pt idx="913">
                        <c:v>12810.14453125</c:v>
                      </c:pt>
                      <c:pt idx="914">
                        <c:v>13374.796875</c:v>
                      </c:pt>
                      <c:pt idx="915">
                        <c:v>12201.46484375</c:v>
                      </c:pt>
                      <c:pt idx="916">
                        <c:v>8258.26171875</c:v>
                      </c:pt>
                      <c:pt idx="917">
                        <c:v>12691.1015625</c:v>
                      </c:pt>
                      <c:pt idx="918">
                        <c:v>11080.59765625</c:v>
                      </c:pt>
                      <c:pt idx="919">
                        <c:v>9047.41015625</c:v>
                      </c:pt>
                      <c:pt idx="920">
                        <c:v>9109.890625</c:v>
                      </c:pt>
                      <c:pt idx="921">
                        <c:v>10689.33203125</c:v>
                      </c:pt>
                      <c:pt idx="922">
                        <c:v>11533.7265625</c:v>
                      </c:pt>
                      <c:pt idx="923">
                        <c:v>10293.81640625</c:v>
                      </c:pt>
                      <c:pt idx="924">
                        <c:v>9003.2109375</c:v>
                      </c:pt>
                      <c:pt idx="925">
                        <c:v>9667.90234375</c:v>
                      </c:pt>
                      <c:pt idx="926">
                        <c:v>9461.765625</c:v>
                      </c:pt>
                      <c:pt idx="927">
                        <c:v>8024.8125</c:v>
                      </c:pt>
                      <c:pt idx="928">
                        <c:v>9386.67578125</c:v>
                      </c:pt>
                      <c:pt idx="929">
                        <c:v>12702.09375</c:v>
                      </c:pt>
                      <c:pt idx="930">
                        <c:v>14496.1484375</c:v>
                      </c:pt>
                      <c:pt idx="931">
                        <c:v>8403.94921875</c:v>
                      </c:pt>
                      <c:pt idx="932">
                        <c:v>12001.90625</c:v>
                      </c:pt>
                      <c:pt idx="933">
                        <c:v>13473.18359375</c:v>
                      </c:pt>
                      <c:pt idx="934">
                        <c:v>14278.734375</c:v>
                      </c:pt>
                      <c:pt idx="935">
                        <c:v>14175.0234375</c:v>
                      </c:pt>
                      <c:pt idx="936">
                        <c:v>14162.61328125</c:v>
                      </c:pt>
                      <c:pt idx="937">
                        <c:v>13963.9765625</c:v>
                      </c:pt>
                      <c:pt idx="938">
                        <c:v>10568.16796875</c:v>
                      </c:pt>
                      <c:pt idx="939">
                        <c:v>13529.02734375</c:v>
                      </c:pt>
                      <c:pt idx="940">
                        <c:v>11736.46875</c:v>
                      </c:pt>
                      <c:pt idx="941">
                        <c:v>11745.13671875</c:v>
                      </c:pt>
                      <c:pt idx="942">
                        <c:v>13972.671875</c:v>
                      </c:pt>
                      <c:pt idx="943">
                        <c:v>14260.50390625</c:v>
                      </c:pt>
                      <c:pt idx="944">
                        <c:v>14434.22265625</c:v>
                      </c:pt>
                      <c:pt idx="945">
                        <c:v>12795.76171875</c:v>
                      </c:pt>
                      <c:pt idx="946">
                        <c:v>11229.87890625</c:v>
                      </c:pt>
                      <c:pt idx="947">
                        <c:v>10766.55078125</c:v>
                      </c:pt>
                      <c:pt idx="948">
                        <c:v>12491.921875</c:v>
                      </c:pt>
                      <c:pt idx="949">
                        <c:v>12578.80859375</c:v>
                      </c:pt>
                      <c:pt idx="950">
                        <c:v>9342.30078125</c:v>
                      </c:pt>
                      <c:pt idx="951">
                        <c:v>12479.51171875</c:v>
                      </c:pt>
                      <c:pt idx="952">
                        <c:v>12655.0625</c:v>
                      </c:pt>
                      <c:pt idx="953">
                        <c:v>11545.4453125</c:v>
                      </c:pt>
                      <c:pt idx="954">
                        <c:v>12064.3828125</c:v>
                      </c:pt>
                      <c:pt idx="955">
                        <c:v>11685.88671875</c:v>
                      </c:pt>
                      <c:pt idx="956">
                        <c:v>12084.65234375</c:v>
                      </c:pt>
                      <c:pt idx="957">
                        <c:v>11732.84375</c:v>
                      </c:pt>
                      <c:pt idx="958">
                        <c:v>12414.03125</c:v>
                      </c:pt>
                      <c:pt idx="959">
                        <c:v>12660.3125</c:v>
                      </c:pt>
                      <c:pt idx="960">
                        <c:v>14591.875</c:v>
                      </c:pt>
                      <c:pt idx="961">
                        <c:v>14171.625</c:v>
                      </c:pt>
                      <c:pt idx="962">
                        <c:v>15429.484375</c:v>
                      </c:pt>
                      <c:pt idx="963">
                        <c:v>15286.58203125</c:v>
                      </c:pt>
                      <c:pt idx="964">
                        <c:v>10815.2578125</c:v>
                      </c:pt>
                      <c:pt idx="965">
                        <c:v>10890.73828125</c:v>
                      </c:pt>
                      <c:pt idx="966">
                        <c:v>11190.8515625</c:v>
                      </c:pt>
                      <c:pt idx="967">
                        <c:v>12684.6171875</c:v>
                      </c:pt>
                      <c:pt idx="968">
                        <c:v>14516.9765625</c:v>
                      </c:pt>
                      <c:pt idx="969">
                        <c:v>15247.3984375</c:v>
                      </c:pt>
                      <c:pt idx="970">
                        <c:v>14692.85546875</c:v>
                      </c:pt>
                      <c:pt idx="971">
                        <c:v>12596.23828125</c:v>
                      </c:pt>
                      <c:pt idx="972">
                        <c:v>14701.96875</c:v>
                      </c:pt>
                      <c:pt idx="973">
                        <c:v>14764.4453125</c:v>
                      </c:pt>
                      <c:pt idx="974">
                        <c:v>13980.77734375</c:v>
                      </c:pt>
                      <c:pt idx="975">
                        <c:v>17147.7890625</c:v>
                      </c:pt>
                      <c:pt idx="976">
                        <c:v>16275.5625</c:v>
                      </c:pt>
                      <c:pt idx="977">
                        <c:v>16288.61328125</c:v>
                      </c:pt>
                      <c:pt idx="978">
                        <c:v>14927.28515625</c:v>
                      </c:pt>
                      <c:pt idx="979">
                        <c:v>15820.7109375</c:v>
                      </c:pt>
                      <c:pt idx="980">
                        <c:v>18200.73828125</c:v>
                      </c:pt>
                      <c:pt idx="981">
                        <c:v>16749.55859375</c:v>
                      </c:pt>
                      <c:pt idx="982">
                        <c:v>15426.34375</c:v>
                      </c:pt>
                      <c:pt idx="983">
                        <c:v>13275.69140625</c:v>
                      </c:pt>
                      <c:pt idx="984">
                        <c:v>13004.42578125</c:v>
                      </c:pt>
                      <c:pt idx="985">
                        <c:v>17970.76953125</c:v>
                      </c:pt>
                      <c:pt idx="986">
                        <c:v>17477.12890625</c:v>
                      </c:pt>
                      <c:pt idx="987">
                        <c:v>16836.33984375</c:v>
                      </c:pt>
                      <c:pt idx="988">
                        <c:v>16261.13671875</c:v>
                      </c:pt>
                      <c:pt idx="989">
                        <c:v>16842.75390625</c:v>
                      </c:pt>
                      <c:pt idx="990">
                        <c:v>13922.51953125</c:v>
                      </c:pt>
                      <c:pt idx="991">
                        <c:v>13488.0625</c:v>
                      </c:pt>
                      <c:pt idx="992">
                        <c:v>13838.1328125</c:v>
                      </c:pt>
                      <c:pt idx="993">
                        <c:v>14004.7734375</c:v>
                      </c:pt>
                      <c:pt idx="994">
                        <c:v>11792.2421875</c:v>
                      </c:pt>
                      <c:pt idx="995">
                        <c:v>9447.45703125</c:v>
                      </c:pt>
                      <c:pt idx="996">
                        <c:v>9287.0859375</c:v>
                      </c:pt>
                      <c:pt idx="997">
                        <c:v>12848.6171875</c:v>
                      </c:pt>
                      <c:pt idx="998">
                        <c:v>12358.8359375</c:v>
                      </c:pt>
                      <c:pt idx="999">
                        <c:v>13068.5703125</c:v>
                      </c:pt>
                      <c:pt idx="1000">
                        <c:v>12524.2734375</c:v>
                      </c:pt>
                      <c:pt idx="1001">
                        <c:v>10950.90625</c:v>
                      </c:pt>
                      <c:pt idx="1002">
                        <c:v>11423.64453125</c:v>
                      </c:pt>
                      <c:pt idx="1003">
                        <c:v>13206.609375</c:v>
                      </c:pt>
                      <c:pt idx="1004">
                        <c:v>12894.06640625</c:v>
                      </c:pt>
                      <c:pt idx="1005">
                        <c:v>11040.7265625</c:v>
                      </c:pt>
                      <c:pt idx="1006">
                        <c:v>9652.4296875</c:v>
                      </c:pt>
                      <c:pt idx="1007">
                        <c:v>11006.59765625</c:v>
                      </c:pt>
                      <c:pt idx="1008">
                        <c:v>12892.640625</c:v>
                      </c:pt>
                      <c:pt idx="1009">
                        <c:v>12661.99609375</c:v>
                      </c:pt>
                      <c:pt idx="1010">
                        <c:v>9999.25</c:v>
                      </c:pt>
                      <c:pt idx="1011">
                        <c:v>12342.06640625</c:v>
                      </c:pt>
                      <c:pt idx="1012">
                        <c:v>11285.78515625</c:v>
                      </c:pt>
                      <c:pt idx="1013">
                        <c:v>12234.6953125</c:v>
                      </c:pt>
                      <c:pt idx="1014">
                        <c:v>10084.515625</c:v>
                      </c:pt>
                      <c:pt idx="1015">
                        <c:v>10046.96484375</c:v>
                      </c:pt>
                      <c:pt idx="1016">
                        <c:v>10614.7109375</c:v>
                      </c:pt>
                      <c:pt idx="1017">
                        <c:v>10450.0390625</c:v>
                      </c:pt>
                      <c:pt idx="1018">
                        <c:v>10879.07421875</c:v>
                      </c:pt>
                      <c:pt idx="1019">
                        <c:v>12776.1015625</c:v>
                      </c:pt>
                      <c:pt idx="1020">
                        <c:v>18730.84375</c:v>
                      </c:pt>
                      <c:pt idx="1021">
                        <c:v>17610.8828125</c:v>
                      </c:pt>
                      <c:pt idx="1022">
                        <c:v>18641.39453125</c:v>
                      </c:pt>
                      <c:pt idx="1023">
                        <c:v>14130.171875</c:v>
                      </c:pt>
                      <c:pt idx="1024">
                        <c:v>18760.70703125</c:v>
                      </c:pt>
                      <c:pt idx="1025">
                        <c:v>17026.70703125</c:v>
                      </c:pt>
                      <c:pt idx="1026">
                        <c:v>15974.16796875</c:v>
                      </c:pt>
                      <c:pt idx="1027">
                        <c:v>15540.3984375</c:v>
                      </c:pt>
                      <c:pt idx="1028">
                        <c:v>16138.7578125</c:v>
                      </c:pt>
                      <c:pt idx="1029">
                        <c:v>18123.2890625</c:v>
                      </c:pt>
                      <c:pt idx="1030">
                        <c:v>17841.4296875</c:v>
                      </c:pt>
                      <c:pt idx="1031">
                        <c:v>20177.62109375</c:v>
                      </c:pt>
                      <c:pt idx="1032">
                        <c:v>18811.41796875</c:v>
                      </c:pt>
                      <c:pt idx="1033">
                        <c:v>18145.41015625</c:v>
                      </c:pt>
                      <c:pt idx="1034">
                        <c:v>20167.94140625</c:v>
                      </c:pt>
                      <c:pt idx="1035">
                        <c:v>12630.0546875</c:v>
                      </c:pt>
                      <c:pt idx="1036">
                        <c:v>9265.03515625</c:v>
                      </c:pt>
                      <c:pt idx="1037">
                        <c:v>13018.5390625</c:v>
                      </c:pt>
                      <c:pt idx="1038">
                        <c:v>11167.69140625</c:v>
                      </c:pt>
                      <c:pt idx="1039">
                        <c:v>11080.05859375</c:v>
                      </c:pt>
                      <c:pt idx="1040">
                        <c:v>12928.6328125</c:v>
                      </c:pt>
                      <c:pt idx="1041">
                        <c:v>11775.87109375</c:v>
                      </c:pt>
                      <c:pt idx="1042">
                        <c:v>9508.421875</c:v>
                      </c:pt>
                      <c:pt idx="1043">
                        <c:v>9217.6484375</c:v>
                      </c:pt>
                      <c:pt idx="1044">
                        <c:v>12044.578125</c:v>
                      </c:pt>
                      <c:pt idx="1045">
                        <c:v>12913.28515625</c:v>
                      </c:pt>
                      <c:pt idx="1046">
                        <c:v>10954.38671875</c:v>
                      </c:pt>
                      <c:pt idx="1047">
                        <c:v>11418.359375</c:v>
                      </c:pt>
                      <c:pt idx="1048">
                        <c:v>11523.09375</c:v>
                      </c:pt>
                      <c:pt idx="1049">
                        <c:v>11053.7890625</c:v>
                      </c:pt>
                      <c:pt idx="1050">
                        <c:v>14373.109375</c:v>
                      </c:pt>
                      <c:pt idx="1051">
                        <c:v>12083.3359375</c:v>
                      </c:pt>
                      <c:pt idx="1052">
                        <c:v>10351.7265625</c:v>
                      </c:pt>
                      <c:pt idx="1053">
                        <c:v>9659.8125</c:v>
                      </c:pt>
                      <c:pt idx="1054">
                        <c:v>11571.6015625</c:v>
                      </c:pt>
                      <c:pt idx="1055">
                        <c:v>14646.46484375</c:v>
                      </c:pt>
                      <c:pt idx="1056">
                        <c:v>14485.8359375</c:v>
                      </c:pt>
                      <c:pt idx="1057">
                        <c:v>14637.3203125</c:v>
                      </c:pt>
                      <c:pt idx="1058">
                        <c:v>13598.91015625</c:v>
                      </c:pt>
                      <c:pt idx="1059">
                        <c:v>13270.03125</c:v>
                      </c:pt>
                      <c:pt idx="1060">
                        <c:v>14295.78515625</c:v>
                      </c:pt>
                      <c:pt idx="1061">
                        <c:v>13724.4609375</c:v>
                      </c:pt>
                      <c:pt idx="1062">
                        <c:v>11197.12890625</c:v>
                      </c:pt>
                      <c:pt idx="1063">
                        <c:v>11101.328125</c:v>
                      </c:pt>
                      <c:pt idx="1064">
                        <c:v>14287.15234375</c:v>
                      </c:pt>
                      <c:pt idx="1065">
                        <c:v>17222.3671875</c:v>
                      </c:pt>
                      <c:pt idx="1066">
                        <c:v>16580.3359375</c:v>
                      </c:pt>
                      <c:pt idx="1067">
                        <c:v>19478.76953125</c:v>
                      </c:pt>
                      <c:pt idx="1068">
                        <c:v>17787.4921875</c:v>
                      </c:pt>
                      <c:pt idx="1069">
                        <c:v>20179.55078125</c:v>
                      </c:pt>
                      <c:pt idx="1070">
                        <c:v>18347.9375</c:v>
                      </c:pt>
                      <c:pt idx="1071">
                        <c:v>19507.3359375</c:v>
                      </c:pt>
                      <c:pt idx="1072">
                        <c:v>18364.1171875</c:v>
                      </c:pt>
                      <c:pt idx="1073">
                        <c:v>19709.0390625</c:v>
                      </c:pt>
                      <c:pt idx="1074">
                        <c:v>17391.4765625</c:v>
                      </c:pt>
                      <c:pt idx="1075">
                        <c:v>20222.39453125</c:v>
                      </c:pt>
                      <c:pt idx="1076">
                        <c:v>18909.69921875</c:v>
                      </c:pt>
                      <c:pt idx="1077">
                        <c:v>19158.609375</c:v>
                      </c:pt>
                      <c:pt idx="1078">
                        <c:v>19925.66015625</c:v>
                      </c:pt>
                      <c:pt idx="1079">
                        <c:v>19918.921875</c:v>
                      </c:pt>
                      <c:pt idx="1080">
                        <c:v>11563.82421875</c:v>
                      </c:pt>
                      <c:pt idx="1081">
                        <c:v>12039.69140625</c:v>
                      </c:pt>
                      <c:pt idx="1082">
                        <c:v>12147.12890625</c:v>
                      </c:pt>
                      <c:pt idx="1083">
                        <c:v>11636.484375</c:v>
                      </c:pt>
                      <c:pt idx="1084">
                        <c:v>8975.76171875</c:v>
                      </c:pt>
                      <c:pt idx="1085">
                        <c:v>8712.08984375</c:v>
                      </c:pt>
                      <c:pt idx="1086">
                        <c:v>12317.25</c:v>
                      </c:pt>
                      <c:pt idx="1087">
                        <c:v>11639.59375</c:v>
                      </c:pt>
                      <c:pt idx="1088">
                        <c:v>11123.81640625</c:v>
                      </c:pt>
                      <c:pt idx="1089">
                        <c:v>10885.16015625</c:v>
                      </c:pt>
                      <c:pt idx="1090">
                        <c:v>11672.234375</c:v>
                      </c:pt>
                      <c:pt idx="1091">
                        <c:v>12259.04296875</c:v>
                      </c:pt>
                      <c:pt idx="1092">
                        <c:v>12098.203125</c:v>
                      </c:pt>
                      <c:pt idx="1093">
                        <c:v>10428.28515625</c:v>
                      </c:pt>
                      <c:pt idx="1094">
                        <c:v>10147.73828125</c:v>
                      </c:pt>
                      <c:pt idx="1095">
                        <c:v>10868.2421875</c:v>
                      </c:pt>
                      <c:pt idx="1096">
                        <c:v>10482.80859375</c:v>
                      </c:pt>
                      <c:pt idx="1097">
                        <c:v>10884.5625</c:v>
                      </c:pt>
                      <c:pt idx="1098">
                        <c:v>10065.0546875</c:v>
                      </c:pt>
                      <c:pt idx="1099">
                        <c:v>10655.68359375</c:v>
                      </c:pt>
                      <c:pt idx="1100">
                        <c:v>10532.79296875</c:v>
                      </c:pt>
                      <c:pt idx="1101">
                        <c:v>9538.4765625</c:v>
                      </c:pt>
                      <c:pt idx="1102">
                        <c:v>8958.55078125</c:v>
                      </c:pt>
                      <c:pt idx="1103">
                        <c:v>10486.703125</c:v>
                      </c:pt>
                      <c:pt idx="1104">
                        <c:v>10051.703125</c:v>
                      </c:pt>
                      <c:pt idx="1105">
                        <c:v>10832.76171875</c:v>
                      </c:pt>
                      <c:pt idx="1106">
                        <c:v>10722.0859375</c:v>
                      </c:pt>
                      <c:pt idx="1107">
                        <c:v>9290.140625</c:v>
                      </c:pt>
                      <c:pt idx="1108">
                        <c:v>9086.4453125</c:v>
                      </c:pt>
                      <c:pt idx="1109">
                        <c:v>10851.14453125</c:v>
                      </c:pt>
                      <c:pt idx="1110">
                        <c:v>11541.35546875</c:v>
                      </c:pt>
                      <c:pt idx="1111">
                        <c:v>9493.9140625</c:v>
                      </c:pt>
                      <c:pt idx="1112">
                        <c:v>10195.64453125</c:v>
                      </c:pt>
                      <c:pt idx="1113">
                        <c:v>12102.1015625</c:v>
                      </c:pt>
                      <c:pt idx="1114">
                        <c:v>10034.03125</c:v>
                      </c:pt>
                      <c:pt idx="1115">
                        <c:v>8417.83203125</c:v>
                      </c:pt>
                      <c:pt idx="1116">
                        <c:v>9093.59765625</c:v>
                      </c:pt>
                      <c:pt idx="1117">
                        <c:v>11516.75</c:v>
                      </c:pt>
                      <c:pt idx="1118">
                        <c:v>11993.3515625</c:v>
                      </c:pt>
                      <c:pt idx="1119">
                        <c:v>11297.53125</c:v>
                      </c:pt>
                      <c:pt idx="1120">
                        <c:v>10108.0625</c:v>
                      </c:pt>
                      <c:pt idx="1121">
                        <c:v>9969.3671875</c:v>
                      </c:pt>
                      <c:pt idx="1122">
                        <c:v>11980.609375</c:v>
                      </c:pt>
                      <c:pt idx="1123">
                        <c:v>10813.9375</c:v>
                      </c:pt>
                      <c:pt idx="1124">
                        <c:v>10284.10546875</c:v>
                      </c:pt>
                      <c:pt idx="1125">
                        <c:v>17462.1015625</c:v>
                      </c:pt>
                      <c:pt idx="1126">
                        <c:v>15774.046875</c:v>
                      </c:pt>
                      <c:pt idx="1127">
                        <c:v>15400.6171875</c:v>
                      </c:pt>
                      <c:pt idx="1128">
                        <c:v>16232.36328125</c:v>
                      </c:pt>
                      <c:pt idx="1129">
                        <c:v>16223.484375</c:v>
                      </c:pt>
                      <c:pt idx="1130">
                        <c:v>16738.9609375</c:v>
                      </c:pt>
                      <c:pt idx="1131">
                        <c:v>15339.51171875</c:v>
                      </c:pt>
                      <c:pt idx="1132">
                        <c:v>16820.76953125</c:v>
                      </c:pt>
                      <c:pt idx="1133">
                        <c:v>14913.765625</c:v>
                      </c:pt>
                      <c:pt idx="1134">
                        <c:v>14505.76171875</c:v>
                      </c:pt>
                      <c:pt idx="1135">
                        <c:v>14449.6640625</c:v>
                      </c:pt>
                      <c:pt idx="1136">
                        <c:v>17406.90625</c:v>
                      </c:pt>
                      <c:pt idx="1137">
                        <c:v>15264.8515625</c:v>
                      </c:pt>
                      <c:pt idx="1138">
                        <c:v>11140.5703125</c:v>
                      </c:pt>
                      <c:pt idx="1139">
                        <c:v>16096.20703125</c:v>
                      </c:pt>
                      <c:pt idx="1140">
                        <c:v>10888.4765625</c:v>
                      </c:pt>
                      <c:pt idx="1141">
                        <c:v>10888.3984375</c:v>
                      </c:pt>
                      <c:pt idx="1142">
                        <c:v>13165.6328125</c:v>
                      </c:pt>
                      <c:pt idx="1143">
                        <c:v>14435.66015625</c:v>
                      </c:pt>
                      <c:pt idx="1144">
                        <c:v>12074.28515625</c:v>
                      </c:pt>
                      <c:pt idx="1145">
                        <c:v>13263.76171875</c:v>
                      </c:pt>
                      <c:pt idx="1146">
                        <c:v>13005.18359375</c:v>
                      </c:pt>
                      <c:pt idx="1147">
                        <c:v>10913.94921875</c:v>
                      </c:pt>
                      <c:pt idx="1148">
                        <c:v>12742.25390625</c:v>
                      </c:pt>
                      <c:pt idx="1149">
                        <c:v>15462.43359375</c:v>
                      </c:pt>
                      <c:pt idx="1150">
                        <c:v>13554.23046875</c:v>
                      </c:pt>
                      <c:pt idx="1151">
                        <c:v>13965.0625</c:v>
                      </c:pt>
                      <c:pt idx="1152">
                        <c:v>15898.95703125</c:v>
                      </c:pt>
                      <c:pt idx="1153">
                        <c:v>14159.19921875</c:v>
                      </c:pt>
                      <c:pt idx="1154">
                        <c:v>13960.92578125</c:v>
                      </c:pt>
                      <c:pt idx="1155">
                        <c:v>10550.3984375</c:v>
                      </c:pt>
                      <c:pt idx="1156">
                        <c:v>7862.5625</c:v>
                      </c:pt>
                      <c:pt idx="1157">
                        <c:v>7884.33203125</c:v>
                      </c:pt>
                      <c:pt idx="1158">
                        <c:v>7413.94140625</c:v>
                      </c:pt>
                      <c:pt idx="1159">
                        <c:v>9676.546875</c:v>
                      </c:pt>
                      <c:pt idx="1160">
                        <c:v>9133.10546875</c:v>
                      </c:pt>
                      <c:pt idx="1161">
                        <c:v>10257.3828125</c:v>
                      </c:pt>
                      <c:pt idx="1162">
                        <c:v>9741.83984375</c:v>
                      </c:pt>
                      <c:pt idx="1163">
                        <c:v>10153.80859375</c:v>
                      </c:pt>
                      <c:pt idx="1164">
                        <c:v>8826.93359375</c:v>
                      </c:pt>
                      <c:pt idx="1165">
                        <c:v>8487.78515625</c:v>
                      </c:pt>
                      <c:pt idx="1166">
                        <c:v>9233.7109375</c:v>
                      </c:pt>
                      <c:pt idx="1167">
                        <c:v>10289.24609375</c:v>
                      </c:pt>
                      <c:pt idx="1168">
                        <c:v>9350.3984375</c:v>
                      </c:pt>
                      <c:pt idx="1169">
                        <c:v>10803.6953125</c:v>
                      </c:pt>
                      <c:pt idx="1170">
                        <c:v>12265.4609375</c:v>
                      </c:pt>
                      <c:pt idx="1171">
                        <c:v>11132.0234375</c:v>
                      </c:pt>
                      <c:pt idx="1172">
                        <c:v>12338.39453125</c:v>
                      </c:pt>
                      <c:pt idx="1173">
                        <c:v>15589.578125</c:v>
                      </c:pt>
                      <c:pt idx="1174">
                        <c:v>14496.57421875</c:v>
                      </c:pt>
                      <c:pt idx="1175">
                        <c:v>12675.1953125</c:v>
                      </c:pt>
                      <c:pt idx="1176">
                        <c:v>15582.66796875</c:v>
                      </c:pt>
                      <c:pt idx="1177">
                        <c:v>14870.5859375</c:v>
                      </c:pt>
                      <c:pt idx="1178">
                        <c:v>14383.79296875</c:v>
                      </c:pt>
                      <c:pt idx="1179">
                        <c:v>15581.30078125</c:v>
                      </c:pt>
                      <c:pt idx="1180">
                        <c:v>15461.98828125</c:v>
                      </c:pt>
                      <c:pt idx="1181">
                        <c:v>14112.12890625</c:v>
                      </c:pt>
                      <c:pt idx="1182">
                        <c:v>13233.43359375</c:v>
                      </c:pt>
                      <c:pt idx="1183">
                        <c:v>15560.05078125</c:v>
                      </c:pt>
                      <c:pt idx="1184">
                        <c:v>15977.79296875</c:v>
                      </c:pt>
                      <c:pt idx="1185">
                        <c:v>13510.640625</c:v>
                      </c:pt>
                      <c:pt idx="1186">
                        <c:v>13080.9765625</c:v>
                      </c:pt>
                      <c:pt idx="1187">
                        <c:v>15212.15625</c:v>
                      </c:pt>
                      <c:pt idx="1188">
                        <c:v>15263.1171875</c:v>
                      </c:pt>
                      <c:pt idx="1189">
                        <c:v>13234.3125</c:v>
                      </c:pt>
                      <c:pt idx="1190">
                        <c:v>15380.796875</c:v>
                      </c:pt>
                      <c:pt idx="1191">
                        <c:v>15098.94140625</c:v>
                      </c:pt>
                      <c:pt idx="1192">
                        <c:v>15903.97265625</c:v>
                      </c:pt>
                      <c:pt idx="1193">
                        <c:v>15878.06640625</c:v>
                      </c:pt>
                      <c:pt idx="1194">
                        <c:v>15277.86328125</c:v>
                      </c:pt>
                      <c:pt idx="1195">
                        <c:v>15666.9375</c:v>
                      </c:pt>
                      <c:pt idx="1196">
                        <c:v>16058.765625</c:v>
                      </c:pt>
                      <c:pt idx="1197">
                        <c:v>16000.51953125</c:v>
                      </c:pt>
                      <c:pt idx="1198">
                        <c:v>14810.8359375</c:v>
                      </c:pt>
                      <c:pt idx="1199">
                        <c:v>16070.015625</c:v>
                      </c:pt>
                      <c:pt idx="1200">
                        <c:v>13969.87890625</c:v>
                      </c:pt>
                      <c:pt idx="1201">
                        <c:v>12612.2109375</c:v>
                      </c:pt>
                      <c:pt idx="1202">
                        <c:v>11833.8125</c:v>
                      </c:pt>
                      <c:pt idx="1203">
                        <c:v>13191.7109375</c:v>
                      </c:pt>
                      <c:pt idx="1204">
                        <c:v>14026.8359375</c:v>
                      </c:pt>
                      <c:pt idx="1205">
                        <c:v>14528.9296875</c:v>
                      </c:pt>
                      <c:pt idx="1206">
                        <c:v>15216.43359375</c:v>
                      </c:pt>
                      <c:pt idx="1207">
                        <c:v>16641.90625</c:v>
                      </c:pt>
                      <c:pt idx="1208">
                        <c:v>16558.22265625</c:v>
                      </c:pt>
                      <c:pt idx="1209">
                        <c:v>14503.54296875</c:v>
                      </c:pt>
                      <c:pt idx="1210">
                        <c:v>12974.3203125</c:v>
                      </c:pt>
                      <c:pt idx="1211">
                        <c:v>13220.625</c:v>
                      </c:pt>
                      <c:pt idx="1212">
                        <c:v>15168.75390625</c:v>
                      </c:pt>
                      <c:pt idx="1213">
                        <c:v>16564.45703125</c:v>
                      </c:pt>
                      <c:pt idx="1214">
                        <c:v>16796.42578125</c:v>
                      </c:pt>
                      <c:pt idx="1215">
                        <c:v>13369.2734375</c:v>
                      </c:pt>
                      <c:pt idx="1216">
                        <c:v>12441.23828125</c:v>
                      </c:pt>
                      <c:pt idx="1217">
                        <c:v>11184.2578125</c:v>
                      </c:pt>
                      <c:pt idx="1218">
                        <c:v>10143.6328125</c:v>
                      </c:pt>
                      <c:pt idx="1219">
                        <c:v>9097.4375</c:v>
                      </c:pt>
                      <c:pt idx="1220">
                        <c:v>8676.93359375</c:v>
                      </c:pt>
                      <c:pt idx="1221">
                        <c:v>10317.9140625</c:v>
                      </c:pt>
                      <c:pt idx="1222">
                        <c:v>11009.34765625</c:v>
                      </c:pt>
                      <c:pt idx="1223">
                        <c:v>11455.99609375</c:v>
                      </c:pt>
                      <c:pt idx="1224">
                        <c:v>12123.84375</c:v>
                      </c:pt>
                      <c:pt idx="1225">
                        <c:v>12403.32421875</c:v>
                      </c:pt>
                      <c:pt idx="1226">
                        <c:v>12212.2109375</c:v>
                      </c:pt>
                      <c:pt idx="1227">
                        <c:v>11208.83984375</c:v>
                      </c:pt>
                      <c:pt idx="1228">
                        <c:v>11130.45703125</c:v>
                      </c:pt>
                      <c:pt idx="1229">
                        <c:v>12524.94140625</c:v>
                      </c:pt>
                      <c:pt idx="1230">
                        <c:v>12723.09375</c:v>
                      </c:pt>
                      <c:pt idx="1231">
                        <c:v>11041.625</c:v>
                      </c:pt>
                      <c:pt idx="1232">
                        <c:v>11686.4453125</c:v>
                      </c:pt>
                      <c:pt idx="1233">
                        <c:v>13502.1640625</c:v>
                      </c:pt>
                      <c:pt idx="1234">
                        <c:v>13775.62890625</c:v>
                      </c:pt>
                      <c:pt idx="1235">
                        <c:v>12714.71875</c:v>
                      </c:pt>
                      <c:pt idx="1236">
                        <c:v>11659.38671875</c:v>
                      </c:pt>
                      <c:pt idx="1237">
                        <c:v>11141.71875</c:v>
                      </c:pt>
                      <c:pt idx="1238">
                        <c:v>11498.046875</c:v>
                      </c:pt>
                      <c:pt idx="1239">
                        <c:v>13424.66796875</c:v>
                      </c:pt>
                      <c:pt idx="1240">
                        <c:v>12626.5234375</c:v>
                      </c:pt>
                      <c:pt idx="1241">
                        <c:v>13891.6796875</c:v>
                      </c:pt>
                      <c:pt idx="1242">
                        <c:v>13399.62109375</c:v>
                      </c:pt>
                      <c:pt idx="1243">
                        <c:v>13601.21875</c:v>
                      </c:pt>
                      <c:pt idx="1244">
                        <c:v>13794.03125</c:v>
                      </c:pt>
                      <c:pt idx="1245">
                        <c:v>16235.9921875</c:v>
                      </c:pt>
                      <c:pt idx="1246">
                        <c:v>15203.640625</c:v>
                      </c:pt>
                      <c:pt idx="1247">
                        <c:v>14605.296875</c:v>
                      </c:pt>
                      <c:pt idx="1248">
                        <c:v>16319.7421875</c:v>
                      </c:pt>
                      <c:pt idx="1249">
                        <c:v>14461.29296875</c:v>
                      </c:pt>
                      <c:pt idx="1250">
                        <c:v>13514.8671875</c:v>
                      </c:pt>
                      <c:pt idx="1251">
                        <c:v>14220.10546875</c:v>
                      </c:pt>
                      <c:pt idx="1252">
                        <c:v>14304.12890625</c:v>
                      </c:pt>
                      <c:pt idx="1253">
                        <c:v>13757.8984375</c:v>
                      </c:pt>
                      <c:pt idx="1254">
                        <c:v>11802.828125</c:v>
                      </c:pt>
                      <c:pt idx="1255">
                        <c:v>11632.78125</c:v>
                      </c:pt>
                      <c:pt idx="1256">
                        <c:v>15139.5625</c:v>
                      </c:pt>
                      <c:pt idx="1257">
                        <c:v>16222.71875</c:v>
                      </c:pt>
                      <c:pt idx="1258">
                        <c:v>15090.9140625</c:v>
                      </c:pt>
                      <c:pt idx="1259">
                        <c:v>16115.078125</c:v>
                      </c:pt>
                      <c:pt idx="1260">
                        <c:v>13079.35546875</c:v>
                      </c:pt>
                      <c:pt idx="1261">
                        <c:v>13051.94140625</c:v>
                      </c:pt>
                      <c:pt idx="1262">
                        <c:v>11564.46875</c:v>
                      </c:pt>
                      <c:pt idx="1263">
                        <c:v>12526.15234375</c:v>
                      </c:pt>
                      <c:pt idx="1264">
                        <c:v>10864.5390625</c:v>
                      </c:pt>
                      <c:pt idx="1265">
                        <c:v>10846.57421875</c:v>
                      </c:pt>
                      <c:pt idx="1266">
                        <c:v>13142.94921875</c:v>
                      </c:pt>
                      <c:pt idx="1267">
                        <c:v>12162.59375</c:v>
                      </c:pt>
                      <c:pt idx="1268">
                        <c:v>10240.91015625</c:v>
                      </c:pt>
                      <c:pt idx="1269">
                        <c:v>10723.5859375</c:v>
                      </c:pt>
                      <c:pt idx="1270">
                        <c:v>12008.828125</c:v>
                      </c:pt>
                      <c:pt idx="1271">
                        <c:v>10151.234375</c:v>
                      </c:pt>
                      <c:pt idx="1272">
                        <c:v>9794.49609375</c:v>
                      </c:pt>
                      <c:pt idx="1273">
                        <c:v>12433.546875</c:v>
                      </c:pt>
                      <c:pt idx="1274">
                        <c:v>13020.4453125</c:v>
                      </c:pt>
                      <c:pt idx="1275">
                        <c:v>15619.86328125</c:v>
                      </c:pt>
                      <c:pt idx="1276">
                        <c:v>15612.7109375</c:v>
                      </c:pt>
                      <c:pt idx="1277">
                        <c:v>15976.80078125</c:v>
                      </c:pt>
                      <c:pt idx="1278">
                        <c:v>16332.5546875</c:v>
                      </c:pt>
                      <c:pt idx="1279">
                        <c:v>16415.5546875</c:v>
                      </c:pt>
                      <c:pt idx="1280">
                        <c:v>14592.3203125</c:v>
                      </c:pt>
                      <c:pt idx="1281">
                        <c:v>17114.53515625</c:v>
                      </c:pt>
                      <c:pt idx="1282">
                        <c:v>16676.18359375</c:v>
                      </c:pt>
                      <c:pt idx="1283">
                        <c:v>16036.65625</c:v>
                      </c:pt>
                      <c:pt idx="1284">
                        <c:v>16274.37109375</c:v>
                      </c:pt>
                      <c:pt idx="1285">
                        <c:v>16966.22265625</c:v>
                      </c:pt>
                      <c:pt idx="1286">
                        <c:v>16943.5390625</c:v>
                      </c:pt>
                      <c:pt idx="1287">
                        <c:v>15222.46875</c:v>
                      </c:pt>
                      <c:pt idx="1288">
                        <c:v>15315.953125</c:v>
                      </c:pt>
                      <c:pt idx="1289">
                        <c:v>16327.49609375</c:v>
                      </c:pt>
                      <c:pt idx="1290">
                        <c:v>13592.5546875</c:v>
                      </c:pt>
                      <c:pt idx="1291">
                        <c:v>13582.73828125</c:v>
                      </c:pt>
                      <c:pt idx="1292">
                        <c:v>14390.33984375</c:v>
                      </c:pt>
                      <c:pt idx="1293">
                        <c:v>12424.07421875</c:v>
                      </c:pt>
                      <c:pt idx="1294">
                        <c:v>11120.29296875</c:v>
                      </c:pt>
                      <c:pt idx="1295">
                        <c:v>10949.6015625</c:v>
                      </c:pt>
                      <c:pt idx="1296">
                        <c:v>11796.24609375</c:v>
                      </c:pt>
                      <c:pt idx="1297">
                        <c:v>12779.2578125</c:v>
                      </c:pt>
                      <c:pt idx="1298">
                        <c:v>13864.9375</c:v>
                      </c:pt>
                      <c:pt idx="1299">
                        <c:v>14743.46484375</c:v>
                      </c:pt>
                      <c:pt idx="1300">
                        <c:v>14911.23046875</c:v>
                      </c:pt>
                      <c:pt idx="1301">
                        <c:v>14279.953125</c:v>
                      </c:pt>
                      <c:pt idx="1302">
                        <c:v>13697.2265625</c:v>
                      </c:pt>
                      <c:pt idx="1303">
                        <c:v>12645.37890625</c:v>
                      </c:pt>
                      <c:pt idx="1304">
                        <c:v>14334.859375</c:v>
                      </c:pt>
                      <c:pt idx="1305">
                        <c:v>10201.8359375</c:v>
                      </c:pt>
                      <c:pt idx="1306">
                        <c:v>14017.70703125</c:v>
                      </c:pt>
                      <c:pt idx="1307">
                        <c:v>13914.25</c:v>
                      </c:pt>
                      <c:pt idx="1308">
                        <c:v>15085.390625</c:v>
                      </c:pt>
                      <c:pt idx="1309">
                        <c:v>14787.03515625</c:v>
                      </c:pt>
                      <c:pt idx="1310">
                        <c:v>11996.85546875</c:v>
                      </c:pt>
                      <c:pt idx="1311">
                        <c:v>14849.078125</c:v>
                      </c:pt>
                      <c:pt idx="1312">
                        <c:v>13960.40625</c:v>
                      </c:pt>
                      <c:pt idx="1313">
                        <c:v>14692.9765625</c:v>
                      </c:pt>
                      <c:pt idx="1314">
                        <c:v>12905.69921875</c:v>
                      </c:pt>
                      <c:pt idx="1315">
                        <c:v>11176.03125</c:v>
                      </c:pt>
                      <c:pt idx="1316">
                        <c:v>11241.171875</c:v>
                      </c:pt>
                      <c:pt idx="1317">
                        <c:v>13520.82421875</c:v>
                      </c:pt>
                      <c:pt idx="1318">
                        <c:v>15435.90234375</c:v>
                      </c:pt>
                      <c:pt idx="1319">
                        <c:v>15449.03515625</c:v>
                      </c:pt>
                      <c:pt idx="1320">
                        <c:v>12862.8203125</c:v>
                      </c:pt>
                      <c:pt idx="1321">
                        <c:v>12996.7890625</c:v>
                      </c:pt>
                      <c:pt idx="1322">
                        <c:v>10808.3046875</c:v>
                      </c:pt>
                      <c:pt idx="1323">
                        <c:v>9046.94140625</c:v>
                      </c:pt>
                      <c:pt idx="1324">
                        <c:v>9194.0625</c:v>
                      </c:pt>
                      <c:pt idx="1325">
                        <c:v>11455.33203125</c:v>
                      </c:pt>
                      <c:pt idx="1326">
                        <c:v>13648.5078125</c:v>
                      </c:pt>
                      <c:pt idx="1327">
                        <c:v>13794.703125</c:v>
                      </c:pt>
                      <c:pt idx="1328">
                        <c:v>11606.609375</c:v>
                      </c:pt>
                      <c:pt idx="1329">
                        <c:v>12584.1484375</c:v>
                      </c:pt>
                      <c:pt idx="1330">
                        <c:v>13702.875</c:v>
                      </c:pt>
                      <c:pt idx="1331">
                        <c:v>13174.7265625</c:v>
                      </c:pt>
                      <c:pt idx="1332">
                        <c:v>13175.3515625</c:v>
                      </c:pt>
                      <c:pt idx="1333">
                        <c:v>13535.890625</c:v>
                      </c:pt>
                      <c:pt idx="1334">
                        <c:v>12910.28125</c:v>
                      </c:pt>
                      <c:pt idx="1335">
                        <c:v>14382.18359375</c:v>
                      </c:pt>
                      <c:pt idx="1336">
                        <c:v>14192.54296875</c:v>
                      </c:pt>
                      <c:pt idx="1337">
                        <c:v>14265.78515625</c:v>
                      </c:pt>
                      <c:pt idx="1338">
                        <c:v>12750.1171875</c:v>
                      </c:pt>
                      <c:pt idx="1339">
                        <c:v>13818.79296875</c:v>
                      </c:pt>
                      <c:pt idx="1340">
                        <c:v>13936.73828125</c:v>
                      </c:pt>
                      <c:pt idx="1341">
                        <c:v>12284.23046875</c:v>
                      </c:pt>
                      <c:pt idx="1342">
                        <c:v>12884.640625</c:v>
                      </c:pt>
                      <c:pt idx="1343">
                        <c:v>12495.69140625</c:v>
                      </c:pt>
                      <c:pt idx="1344">
                        <c:v>11200.66015625</c:v>
                      </c:pt>
                      <c:pt idx="1345">
                        <c:v>11701.64453125</c:v>
                      </c:pt>
                      <c:pt idx="1346">
                        <c:v>13595.8203125</c:v>
                      </c:pt>
                      <c:pt idx="1347">
                        <c:v>12669.875</c:v>
                      </c:pt>
                      <c:pt idx="1348">
                        <c:v>11841.09375</c:v>
                      </c:pt>
                      <c:pt idx="1349">
                        <c:v>13981.8671875</c:v>
                      </c:pt>
                      <c:pt idx="1350">
                        <c:v>16428.625</c:v>
                      </c:pt>
                      <c:pt idx="1351">
                        <c:v>13503.55078125</c:v>
                      </c:pt>
                      <c:pt idx="1352">
                        <c:v>15963.8984375</c:v>
                      </c:pt>
                      <c:pt idx="1353">
                        <c:v>15451.52734375</c:v>
                      </c:pt>
                      <c:pt idx="1354">
                        <c:v>15182.01953125</c:v>
                      </c:pt>
                      <c:pt idx="1355">
                        <c:v>13597.71484375</c:v>
                      </c:pt>
                      <c:pt idx="1356">
                        <c:v>12311.1640625</c:v>
                      </c:pt>
                      <c:pt idx="1357">
                        <c:v>11975.14453125</c:v>
                      </c:pt>
                      <c:pt idx="1358">
                        <c:v>14902.46484375</c:v>
                      </c:pt>
                      <c:pt idx="1359">
                        <c:v>15852.01953125</c:v>
                      </c:pt>
                      <c:pt idx="1360">
                        <c:v>14131.05859375</c:v>
                      </c:pt>
                      <c:pt idx="1361">
                        <c:v>16480.86328125</c:v>
                      </c:pt>
                      <c:pt idx="1362">
                        <c:v>15311.54296875</c:v>
                      </c:pt>
                      <c:pt idx="1363">
                        <c:v>15886.46875</c:v>
                      </c:pt>
                      <c:pt idx="1364">
                        <c:v>15601.3671875</c:v>
                      </c:pt>
                      <c:pt idx="1365">
                        <c:v>15012.64453125</c:v>
                      </c:pt>
                      <c:pt idx="1366">
                        <c:v>16777.4375</c:v>
                      </c:pt>
                      <c:pt idx="1367">
                        <c:v>14703.3359375</c:v>
                      </c:pt>
                      <c:pt idx="1368">
                        <c:v>16682.6640625</c:v>
                      </c:pt>
                      <c:pt idx="1369">
                        <c:v>15424.28515625</c:v>
                      </c:pt>
                      <c:pt idx="1370">
                        <c:v>15205.921875</c:v>
                      </c:pt>
                      <c:pt idx="1371">
                        <c:v>16851.5234375</c:v>
                      </c:pt>
                      <c:pt idx="1372">
                        <c:v>16665.90234375</c:v>
                      </c:pt>
                      <c:pt idx="1373">
                        <c:v>16470.7109375</c:v>
                      </c:pt>
                      <c:pt idx="1374">
                        <c:v>16458.02734375</c:v>
                      </c:pt>
                      <c:pt idx="1375">
                        <c:v>17151.71484375</c:v>
                      </c:pt>
                      <c:pt idx="1376">
                        <c:v>14294.80859375</c:v>
                      </c:pt>
                      <c:pt idx="1377">
                        <c:v>13223.91796875</c:v>
                      </c:pt>
                      <c:pt idx="1378">
                        <c:v>14906.15625</c:v>
                      </c:pt>
                      <c:pt idx="1379">
                        <c:v>17420.33984375</c:v>
                      </c:pt>
                      <c:pt idx="1380">
                        <c:v>17541.24609375</c:v>
                      </c:pt>
                      <c:pt idx="1381">
                        <c:v>17759.6640625</c:v>
                      </c:pt>
                      <c:pt idx="1382">
                        <c:v>15950.04296875</c:v>
                      </c:pt>
                      <c:pt idx="1383">
                        <c:v>13867.4140625</c:v>
                      </c:pt>
                      <c:pt idx="1384">
                        <c:v>13242.609375</c:v>
                      </c:pt>
                      <c:pt idx="1385">
                        <c:v>13481.12890625</c:v>
                      </c:pt>
                      <c:pt idx="1386">
                        <c:v>17354.4609375</c:v>
                      </c:pt>
                      <c:pt idx="1387">
                        <c:v>17233.55078125</c:v>
                      </c:pt>
                      <c:pt idx="1388">
                        <c:v>17375.71875</c:v>
                      </c:pt>
                      <c:pt idx="1389">
                        <c:v>14669.2734375</c:v>
                      </c:pt>
                      <c:pt idx="1390">
                        <c:v>15656.64453125</c:v>
                      </c:pt>
                      <c:pt idx="1391">
                        <c:v>16306.57421875</c:v>
                      </c:pt>
                      <c:pt idx="1392">
                        <c:v>15435.9609375</c:v>
                      </c:pt>
                      <c:pt idx="1393">
                        <c:v>17215.1328125</c:v>
                      </c:pt>
                      <c:pt idx="1394">
                        <c:v>16894.8046875</c:v>
                      </c:pt>
                      <c:pt idx="1395">
                        <c:v>6825.53125</c:v>
                      </c:pt>
                      <c:pt idx="1396">
                        <c:v>5485.7421875</c:v>
                      </c:pt>
                      <c:pt idx="1397">
                        <c:v>11326.53515625</c:v>
                      </c:pt>
                      <c:pt idx="1398">
                        <c:v>11704.078125</c:v>
                      </c:pt>
                      <c:pt idx="1399">
                        <c:v>10505.640625</c:v>
                      </c:pt>
                      <c:pt idx="1400">
                        <c:v>10097.90234375</c:v>
                      </c:pt>
                      <c:pt idx="1401">
                        <c:v>8373.609375</c:v>
                      </c:pt>
                      <c:pt idx="1402">
                        <c:v>9525.125</c:v>
                      </c:pt>
                      <c:pt idx="1403">
                        <c:v>10796.9765625</c:v>
                      </c:pt>
                      <c:pt idx="1404">
                        <c:v>8151.9140625</c:v>
                      </c:pt>
                      <c:pt idx="1405">
                        <c:v>9912.7109375</c:v>
                      </c:pt>
                      <c:pt idx="1406">
                        <c:v>11783.27734375</c:v>
                      </c:pt>
                      <c:pt idx="1407">
                        <c:v>11751.41796875</c:v>
                      </c:pt>
                      <c:pt idx="1408">
                        <c:v>10261.3203125</c:v>
                      </c:pt>
                      <c:pt idx="1409">
                        <c:v>10214.33203125</c:v>
                      </c:pt>
                      <c:pt idx="1410">
                        <c:v>12535.7265625</c:v>
                      </c:pt>
                      <c:pt idx="1411">
                        <c:v>12690.453125</c:v>
                      </c:pt>
                      <c:pt idx="1412">
                        <c:v>11823.2890625</c:v>
                      </c:pt>
                      <c:pt idx="1413">
                        <c:v>11675.640625</c:v>
                      </c:pt>
                      <c:pt idx="1414">
                        <c:v>12459.1875</c:v>
                      </c:pt>
                      <c:pt idx="1415">
                        <c:v>12008.6953125</c:v>
                      </c:pt>
                      <c:pt idx="1416">
                        <c:v>11307.80078125</c:v>
                      </c:pt>
                      <c:pt idx="1417">
                        <c:v>9241.71875</c:v>
                      </c:pt>
                      <c:pt idx="1418">
                        <c:v>7681.84375</c:v>
                      </c:pt>
                      <c:pt idx="1419">
                        <c:v>9167.38671875</c:v>
                      </c:pt>
                      <c:pt idx="1420">
                        <c:v>12270.08984375</c:v>
                      </c:pt>
                      <c:pt idx="1421">
                        <c:v>12215.203125</c:v>
                      </c:pt>
                      <c:pt idx="1422">
                        <c:v>12165.6484375</c:v>
                      </c:pt>
                      <c:pt idx="1423">
                        <c:v>9662.83984375</c:v>
                      </c:pt>
                      <c:pt idx="1424">
                        <c:v>9633.3046875</c:v>
                      </c:pt>
                      <c:pt idx="1425">
                        <c:v>18545.984375</c:v>
                      </c:pt>
                      <c:pt idx="1426">
                        <c:v>18403.3671875</c:v>
                      </c:pt>
                      <c:pt idx="1427">
                        <c:v>19213.53515625</c:v>
                      </c:pt>
                      <c:pt idx="1428">
                        <c:v>19342.56640625</c:v>
                      </c:pt>
                      <c:pt idx="1429">
                        <c:v>17983.453125</c:v>
                      </c:pt>
                      <c:pt idx="1430">
                        <c:v>19919.40625</c:v>
                      </c:pt>
                      <c:pt idx="1431">
                        <c:v>20358.71875</c:v>
                      </c:pt>
                      <c:pt idx="1432">
                        <c:v>18905.81640625</c:v>
                      </c:pt>
                      <c:pt idx="1433">
                        <c:v>19549.89453125</c:v>
                      </c:pt>
                      <c:pt idx="1434">
                        <c:v>19322.390625</c:v>
                      </c:pt>
                      <c:pt idx="1435">
                        <c:v>19328.6640625</c:v>
                      </c:pt>
                      <c:pt idx="1436">
                        <c:v>19804.05859375</c:v>
                      </c:pt>
                      <c:pt idx="1437">
                        <c:v>20289.0625</c:v>
                      </c:pt>
                      <c:pt idx="1438">
                        <c:v>19028.984375</c:v>
                      </c:pt>
                      <c:pt idx="1439">
                        <c:v>19705.5859375</c:v>
                      </c:pt>
                      <c:pt idx="1440">
                        <c:v>13983.3046875</c:v>
                      </c:pt>
                      <c:pt idx="1441">
                        <c:v>10026.578125</c:v>
                      </c:pt>
                      <c:pt idx="1442">
                        <c:v>12303.984375</c:v>
                      </c:pt>
                      <c:pt idx="1443">
                        <c:v>10697.6015625</c:v>
                      </c:pt>
                      <c:pt idx="1444">
                        <c:v>8676.9375</c:v>
                      </c:pt>
                      <c:pt idx="1445">
                        <c:v>8216.8828125</c:v>
                      </c:pt>
                      <c:pt idx="1446">
                        <c:v>9201.06640625</c:v>
                      </c:pt>
                      <c:pt idx="1447">
                        <c:v>13185.2109375</c:v>
                      </c:pt>
                      <c:pt idx="1448">
                        <c:v>13816.40625</c:v>
                      </c:pt>
                      <c:pt idx="1449">
                        <c:v>12198.2734375</c:v>
                      </c:pt>
                      <c:pt idx="1450">
                        <c:v>12532.1875</c:v>
                      </c:pt>
                      <c:pt idx="1451">
                        <c:v>10987.3046875</c:v>
                      </c:pt>
                      <c:pt idx="1452">
                        <c:v>9503.2890625</c:v>
                      </c:pt>
                      <c:pt idx="1453">
                        <c:v>11073.09375</c:v>
                      </c:pt>
                      <c:pt idx="1454">
                        <c:v>14630.4765625</c:v>
                      </c:pt>
                      <c:pt idx="1455">
                        <c:v>19093.6640625</c:v>
                      </c:pt>
                      <c:pt idx="1456">
                        <c:v>16350.9296875</c:v>
                      </c:pt>
                      <c:pt idx="1457">
                        <c:v>16388.6171875</c:v>
                      </c:pt>
                      <c:pt idx="1458">
                        <c:v>18142.22265625</c:v>
                      </c:pt>
                      <c:pt idx="1459">
                        <c:v>18742.45703125</c:v>
                      </c:pt>
                      <c:pt idx="1460">
                        <c:v>19110.94921875</c:v>
                      </c:pt>
                      <c:pt idx="1461">
                        <c:v>18595.984375</c:v>
                      </c:pt>
                      <c:pt idx="1462">
                        <c:v>18985.3203125</c:v>
                      </c:pt>
                      <c:pt idx="1463">
                        <c:v>17211.265625</c:v>
                      </c:pt>
                      <c:pt idx="1464">
                        <c:v>15812.27734375</c:v>
                      </c:pt>
                      <c:pt idx="1465">
                        <c:v>16180.75390625</c:v>
                      </c:pt>
                      <c:pt idx="1466">
                        <c:v>17323.453125</c:v>
                      </c:pt>
                      <c:pt idx="1467">
                        <c:v>19013.125</c:v>
                      </c:pt>
                      <c:pt idx="1468">
                        <c:v>16580.44140625</c:v>
                      </c:pt>
                      <c:pt idx="1469">
                        <c:v>17254.0546875</c:v>
                      </c:pt>
                      <c:pt idx="1470">
                        <c:v>17773.97265625</c:v>
                      </c:pt>
                      <c:pt idx="1471">
                        <c:v>17206.4921875</c:v>
                      </c:pt>
                      <c:pt idx="1472">
                        <c:v>18299.9453125</c:v>
                      </c:pt>
                      <c:pt idx="1473">
                        <c:v>16599.88671875</c:v>
                      </c:pt>
                      <c:pt idx="1474">
                        <c:v>18580.30859375</c:v>
                      </c:pt>
                      <c:pt idx="1475">
                        <c:v>17342.83203125</c:v>
                      </c:pt>
                      <c:pt idx="1476">
                        <c:v>18686.375</c:v>
                      </c:pt>
                      <c:pt idx="1477">
                        <c:v>18785.81640625</c:v>
                      </c:pt>
                      <c:pt idx="1478">
                        <c:v>18651.015625</c:v>
                      </c:pt>
                      <c:pt idx="1479">
                        <c:v>17791.95703125</c:v>
                      </c:pt>
                      <c:pt idx="1480">
                        <c:v>14871.796875</c:v>
                      </c:pt>
                      <c:pt idx="1481">
                        <c:v>14130.48828125</c:v>
                      </c:pt>
                      <c:pt idx="1482">
                        <c:v>15181.94921875</c:v>
                      </c:pt>
                      <c:pt idx="1483">
                        <c:v>18108.59765625</c:v>
                      </c:pt>
                      <c:pt idx="1484">
                        <c:v>18095.21484375</c:v>
                      </c:pt>
                      <c:pt idx="1485">
                        <c:v>11523.234375</c:v>
                      </c:pt>
                      <c:pt idx="1486">
                        <c:v>9148.74609375</c:v>
                      </c:pt>
                      <c:pt idx="1487">
                        <c:v>6844.58203125</c:v>
                      </c:pt>
                      <c:pt idx="1488">
                        <c:v>5691.3671875</c:v>
                      </c:pt>
                      <c:pt idx="1489">
                        <c:v>5702.0078125</c:v>
                      </c:pt>
                      <c:pt idx="1490">
                        <c:v>7735.35546875</c:v>
                      </c:pt>
                      <c:pt idx="1491">
                        <c:v>8680.453125</c:v>
                      </c:pt>
                      <c:pt idx="1492">
                        <c:v>10181.4375</c:v>
                      </c:pt>
                      <c:pt idx="1493">
                        <c:v>10885.33984375</c:v>
                      </c:pt>
                      <c:pt idx="1494">
                        <c:v>11196.9765625</c:v>
                      </c:pt>
                      <c:pt idx="1495">
                        <c:v>11008.38671875</c:v>
                      </c:pt>
                      <c:pt idx="1496">
                        <c:v>10621.98046875</c:v>
                      </c:pt>
                      <c:pt idx="1497">
                        <c:v>11799.3203125</c:v>
                      </c:pt>
                      <c:pt idx="1498">
                        <c:v>9295.640625</c:v>
                      </c:pt>
                      <c:pt idx="1499">
                        <c:v>11227.18359375</c:v>
                      </c:pt>
                      <c:pt idx="1500">
                        <c:v>12907.4765625</c:v>
                      </c:pt>
                      <c:pt idx="1501">
                        <c:v>11365.28515625</c:v>
                      </c:pt>
                      <c:pt idx="1502">
                        <c:v>12858.28515625</c:v>
                      </c:pt>
                      <c:pt idx="1503">
                        <c:v>13862.65234375</c:v>
                      </c:pt>
                      <c:pt idx="1504">
                        <c:v>12224.234375</c:v>
                      </c:pt>
                      <c:pt idx="1505">
                        <c:v>11716.125</c:v>
                      </c:pt>
                      <c:pt idx="1506">
                        <c:v>13605.80078125</c:v>
                      </c:pt>
                      <c:pt idx="1507">
                        <c:v>13393.453125</c:v>
                      </c:pt>
                      <c:pt idx="1508">
                        <c:v>12939.5859375</c:v>
                      </c:pt>
                      <c:pt idx="1509">
                        <c:v>13890.4140625</c:v>
                      </c:pt>
                      <c:pt idx="1510">
                        <c:v>13996.4375</c:v>
                      </c:pt>
                      <c:pt idx="1511">
                        <c:v>13499.85546875</c:v>
                      </c:pt>
                      <c:pt idx="1512">
                        <c:v>14010.5390625</c:v>
                      </c:pt>
                      <c:pt idx="1513">
                        <c:v>13298.91015625</c:v>
                      </c:pt>
                      <c:pt idx="1514">
                        <c:v>13533.36328125</c:v>
                      </c:pt>
                      <c:pt idx="1515">
                        <c:v>12827.44140625</c:v>
                      </c:pt>
                      <c:pt idx="1516">
                        <c:v>11536.90625</c:v>
                      </c:pt>
                      <c:pt idx="1517">
                        <c:v>13027.046875</c:v>
                      </c:pt>
                      <c:pt idx="1518">
                        <c:v>11195.4921875</c:v>
                      </c:pt>
                      <c:pt idx="1519">
                        <c:v>10314.08203125</c:v>
                      </c:pt>
                      <c:pt idx="1520">
                        <c:v>11679.7421875</c:v>
                      </c:pt>
                      <c:pt idx="1521">
                        <c:v>11265.0703125</c:v>
                      </c:pt>
                      <c:pt idx="1522">
                        <c:v>12771.234375</c:v>
                      </c:pt>
                      <c:pt idx="1523">
                        <c:v>11269.88671875</c:v>
                      </c:pt>
                      <c:pt idx="1524">
                        <c:v>10730.859375</c:v>
                      </c:pt>
                      <c:pt idx="1525">
                        <c:v>10987.09765625</c:v>
                      </c:pt>
                      <c:pt idx="1526">
                        <c:v>10283.9765625</c:v>
                      </c:pt>
                      <c:pt idx="1527">
                        <c:v>10036.91015625</c:v>
                      </c:pt>
                      <c:pt idx="1528">
                        <c:v>11898.578125</c:v>
                      </c:pt>
                      <c:pt idx="1529">
                        <c:v>12366.21875</c:v>
                      </c:pt>
                      <c:pt idx="1530">
                        <c:v>13404.421875</c:v>
                      </c:pt>
                      <c:pt idx="1531">
                        <c:v>12758.96484375</c:v>
                      </c:pt>
                      <c:pt idx="1532">
                        <c:v>12417.87890625</c:v>
                      </c:pt>
                      <c:pt idx="1533">
                        <c:v>13382.64453125</c:v>
                      </c:pt>
                      <c:pt idx="1534">
                        <c:v>13724.09375</c:v>
                      </c:pt>
                      <c:pt idx="1535">
                        <c:v>12568.359375</c:v>
                      </c:pt>
                      <c:pt idx="1536">
                        <c:v>13846.078125</c:v>
                      </c:pt>
                      <c:pt idx="1537">
                        <c:v>13931.46875</c:v>
                      </c:pt>
                      <c:pt idx="1538">
                        <c:v>13929.828125</c:v>
                      </c:pt>
                      <c:pt idx="1539">
                        <c:v>11703.23828125</c:v>
                      </c:pt>
                      <c:pt idx="1540">
                        <c:v>11053.21875</c:v>
                      </c:pt>
                      <c:pt idx="1541">
                        <c:v>13096.625</c:v>
                      </c:pt>
                      <c:pt idx="1542">
                        <c:v>12716.94921875</c:v>
                      </c:pt>
                      <c:pt idx="1543">
                        <c:v>13025.734375</c:v>
                      </c:pt>
                      <c:pt idx="1544">
                        <c:v>14173.14453125</c:v>
                      </c:pt>
                      <c:pt idx="1545">
                        <c:v>11465.83984375</c:v>
                      </c:pt>
                      <c:pt idx="1546">
                        <c:v>10261.74609375</c:v>
                      </c:pt>
                      <c:pt idx="1547">
                        <c:v>9905.140625</c:v>
                      </c:pt>
                      <c:pt idx="1548">
                        <c:v>11253.27734375</c:v>
                      </c:pt>
                      <c:pt idx="1549">
                        <c:v>12458.25</c:v>
                      </c:pt>
                      <c:pt idx="1550">
                        <c:v>9262.1015625</c:v>
                      </c:pt>
                      <c:pt idx="1551">
                        <c:v>11850.84375</c:v>
                      </c:pt>
                      <c:pt idx="1552">
                        <c:v>11449.703125</c:v>
                      </c:pt>
                      <c:pt idx="1553">
                        <c:v>12482.375</c:v>
                      </c:pt>
                      <c:pt idx="1554">
                        <c:v>11535.63671875</c:v>
                      </c:pt>
                      <c:pt idx="1555">
                        <c:v>12901.125</c:v>
                      </c:pt>
                      <c:pt idx="1556">
                        <c:v>11665.6484375</c:v>
                      </c:pt>
                      <c:pt idx="1557">
                        <c:v>12857.0078125</c:v>
                      </c:pt>
                      <c:pt idx="1558">
                        <c:v>13152.1484375</c:v>
                      </c:pt>
                      <c:pt idx="1559">
                        <c:v>13170.0625</c:v>
                      </c:pt>
                      <c:pt idx="1560">
                        <c:v>16771.546875</c:v>
                      </c:pt>
                      <c:pt idx="1561">
                        <c:v>15384.4765625</c:v>
                      </c:pt>
                      <c:pt idx="1562">
                        <c:v>16849.359375</c:v>
                      </c:pt>
                      <c:pt idx="1563">
                        <c:v>15268.09375</c:v>
                      </c:pt>
                      <c:pt idx="1564">
                        <c:v>18181.46875</c:v>
                      </c:pt>
                      <c:pt idx="1565">
                        <c:v>17158.8671875</c:v>
                      </c:pt>
                      <c:pt idx="1566">
                        <c:v>16530.7734375</c:v>
                      </c:pt>
                      <c:pt idx="1567">
                        <c:v>17346.8984375</c:v>
                      </c:pt>
                      <c:pt idx="1568">
                        <c:v>18182.1875</c:v>
                      </c:pt>
                      <c:pt idx="1569">
                        <c:v>18409.9296875</c:v>
                      </c:pt>
                      <c:pt idx="1570">
                        <c:v>18382.8359375</c:v>
                      </c:pt>
                      <c:pt idx="1571">
                        <c:v>16789.06640625</c:v>
                      </c:pt>
                      <c:pt idx="1572">
                        <c:v>17336.1796875</c:v>
                      </c:pt>
                      <c:pt idx="1573">
                        <c:v>16141.9609375</c:v>
                      </c:pt>
                      <c:pt idx="1574">
                        <c:v>16224.9375</c:v>
                      </c:pt>
                      <c:pt idx="1575">
                        <c:v>15883.3046875</c:v>
                      </c:pt>
                      <c:pt idx="1576">
                        <c:v>11162.5234375</c:v>
                      </c:pt>
                      <c:pt idx="1577">
                        <c:v>12235.796875</c:v>
                      </c:pt>
                      <c:pt idx="1578">
                        <c:v>13086.93359375</c:v>
                      </c:pt>
                      <c:pt idx="1579">
                        <c:v>14235.75390625</c:v>
                      </c:pt>
                      <c:pt idx="1580">
                        <c:v>14237.67578125</c:v>
                      </c:pt>
                      <c:pt idx="1581">
                        <c:v>14493.515625</c:v>
                      </c:pt>
                      <c:pt idx="1582">
                        <c:v>15331.640625</c:v>
                      </c:pt>
                      <c:pt idx="1583">
                        <c:v>15722.35546875</c:v>
                      </c:pt>
                      <c:pt idx="1584">
                        <c:v>15032.0546875</c:v>
                      </c:pt>
                      <c:pt idx="1585">
                        <c:v>13727.83203125</c:v>
                      </c:pt>
                      <c:pt idx="1586">
                        <c:v>13198.8984375</c:v>
                      </c:pt>
                      <c:pt idx="1587">
                        <c:v>15877.45703125</c:v>
                      </c:pt>
                      <c:pt idx="1588">
                        <c:v>16024.2421875</c:v>
                      </c:pt>
                      <c:pt idx="1589">
                        <c:v>15076.01953125</c:v>
                      </c:pt>
                      <c:pt idx="1590">
                        <c:v>15050.60546875</c:v>
                      </c:pt>
                      <c:pt idx="1591">
                        <c:v>12686.26171875</c:v>
                      </c:pt>
                      <c:pt idx="1592">
                        <c:v>12657.1484375</c:v>
                      </c:pt>
                      <c:pt idx="1593">
                        <c:v>14466.58984375</c:v>
                      </c:pt>
                      <c:pt idx="1594">
                        <c:v>14473.15625</c:v>
                      </c:pt>
                      <c:pt idx="1595">
                        <c:v>9849.578125</c:v>
                      </c:pt>
                      <c:pt idx="1596">
                        <c:v>9598.2890625</c:v>
                      </c:pt>
                      <c:pt idx="1597">
                        <c:v>10272.765625</c:v>
                      </c:pt>
                      <c:pt idx="1598">
                        <c:v>12529.04296875</c:v>
                      </c:pt>
                      <c:pt idx="1599">
                        <c:v>14566.34765625</c:v>
                      </c:pt>
                      <c:pt idx="1600">
                        <c:v>14945.08203125</c:v>
                      </c:pt>
                      <c:pt idx="1601">
                        <c:v>12802.7265625</c:v>
                      </c:pt>
                      <c:pt idx="1602">
                        <c:v>13996.42578125</c:v>
                      </c:pt>
                      <c:pt idx="1603">
                        <c:v>12656.92578125</c:v>
                      </c:pt>
                      <c:pt idx="1604">
                        <c:v>12306.62109375</c:v>
                      </c:pt>
                      <c:pt idx="1605">
                        <c:v>16021.328125</c:v>
                      </c:pt>
                      <c:pt idx="1606">
                        <c:v>13961.31640625</c:v>
                      </c:pt>
                      <c:pt idx="1607">
                        <c:v>11510.3359375</c:v>
                      </c:pt>
                      <c:pt idx="1608">
                        <c:v>10505.39453125</c:v>
                      </c:pt>
                      <c:pt idx="1609">
                        <c:v>10942.48046875</c:v>
                      </c:pt>
                      <c:pt idx="1610">
                        <c:v>15366.765625</c:v>
                      </c:pt>
                      <c:pt idx="1611">
                        <c:v>15799.328125</c:v>
                      </c:pt>
                      <c:pt idx="1612">
                        <c:v>15734.6796875</c:v>
                      </c:pt>
                      <c:pt idx="1613">
                        <c:v>14473.71484375</c:v>
                      </c:pt>
                      <c:pt idx="1614">
                        <c:v>15595.6875</c:v>
                      </c:pt>
                      <c:pt idx="1615">
                        <c:v>16520.4140625</c:v>
                      </c:pt>
                      <c:pt idx="1616">
                        <c:v>15960.609375</c:v>
                      </c:pt>
                      <c:pt idx="1617">
                        <c:v>17284.3203125</c:v>
                      </c:pt>
                      <c:pt idx="1618">
                        <c:v>16132.90234375</c:v>
                      </c:pt>
                      <c:pt idx="1619">
                        <c:v>17132.7265625</c:v>
                      </c:pt>
                      <c:pt idx="1620">
                        <c:v>15590.12109375</c:v>
                      </c:pt>
                      <c:pt idx="1621">
                        <c:v>15012.62890625</c:v>
                      </c:pt>
                      <c:pt idx="1622">
                        <c:v>14986.96484375</c:v>
                      </c:pt>
                      <c:pt idx="1623">
                        <c:v>13498.1640625</c:v>
                      </c:pt>
                      <c:pt idx="1624">
                        <c:v>13293.8125</c:v>
                      </c:pt>
                      <c:pt idx="1625">
                        <c:v>13410.765625</c:v>
                      </c:pt>
                      <c:pt idx="1626">
                        <c:v>13997.1328125</c:v>
                      </c:pt>
                      <c:pt idx="1627">
                        <c:v>14774.0703125</c:v>
                      </c:pt>
                      <c:pt idx="1628">
                        <c:v>13565.5859375</c:v>
                      </c:pt>
                      <c:pt idx="1629">
                        <c:v>12729.5625</c:v>
                      </c:pt>
                      <c:pt idx="1630">
                        <c:v>11800.55078125</c:v>
                      </c:pt>
                      <c:pt idx="1631">
                        <c:v>13587.47265625</c:v>
                      </c:pt>
                      <c:pt idx="1632">
                        <c:v>15449.8984375</c:v>
                      </c:pt>
                      <c:pt idx="1633">
                        <c:v>15518.890625</c:v>
                      </c:pt>
                      <c:pt idx="1634">
                        <c:v>15498.9765625</c:v>
                      </c:pt>
                      <c:pt idx="1635">
                        <c:v>14236.0859375</c:v>
                      </c:pt>
                      <c:pt idx="1636">
                        <c:v>13865.5</c:v>
                      </c:pt>
                      <c:pt idx="1637">
                        <c:v>12093.96484375</c:v>
                      </c:pt>
                      <c:pt idx="1638">
                        <c:v>12788.54296875</c:v>
                      </c:pt>
                      <c:pt idx="1639">
                        <c:v>14039.21875</c:v>
                      </c:pt>
                      <c:pt idx="1640">
                        <c:v>12455.76171875</c:v>
                      </c:pt>
                      <c:pt idx="1641">
                        <c:v>12275.77734375</c:v>
                      </c:pt>
                      <c:pt idx="1642">
                        <c:v>13362.89453125</c:v>
                      </c:pt>
                      <c:pt idx="1643">
                        <c:v>11884.2265625</c:v>
                      </c:pt>
                      <c:pt idx="1644">
                        <c:v>12105.22265625</c:v>
                      </c:pt>
                      <c:pt idx="1645">
                        <c:v>14178.40625</c:v>
                      </c:pt>
                      <c:pt idx="1646">
                        <c:v>14431.66796875</c:v>
                      </c:pt>
                      <c:pt idx="1647">
                        <c:v>13794.875</c:v>
                      </c:pt>
                      <c:pt idx="1648">
                        <c:v>12589.30078125</c:v>
                      </c:pt>
                      <c:pt idx="1649">
                        <c:v>13900.66796875</c:v>
                      </c:pt>
                      <c:pt idx="1650">
                        <c:v>15933.3984375</c:v>
                      </c:pt>
                      <c:pt idx="1651">
                        <c:v>16065.390625</c:v>
                      </c:pt>
                      <c:pt idx="1652">
                        <c:v>14398.83984375</c:v>
                      </c:pt>
                      <c:pt idx="1653">
                        <c:v>12540.01953125</c:v>
                      </c:pt>
                      <c:pt idx="1654">
                        <c:v>12303.98046875</c:v>
                      </c:pt>
                      <c:pt idx="1655">
                        <c:v>15438</c:v>
                      </c:pt>
                      <c:pt idx="1656">
                        <c:v>15242.87109375</c:v>
                      </c:pt>
                      <c:pt idx="1657">
                        <c:v>12502.078125</c:v>
                      </c:pt>
                      <c:pt idx="1658">
                        <c:v>12134.53515625</c:v>
                      </c:pt>
                      <c:pt idx="1659">
                        <c:v>12074.6015625</c:v>
                      </c:pt>
                      <c:pt idx="1660">
                        <c:v>14325.30859375</c:v>
                      </c:pt>
                      <c:pt idx="1661">
                        <c:v>16277.8203125</c:v>
                      </c:pt>
                      <c:pt idx="1662">
                        <c:v>13772.63671875</c:v>
                      </c:pt>
                      <c:pt idx="1663">
                        <c:v>13933.53515625</c:v>
                      </c:pt>
                      <c:pt idx="1664">
                        <c:v>14085.578125</c:v>
                      </c:pt>
                      <c:pt idx="1665">
                        <c:v>15194.99609375</c:v>
                      </c:pt>
                      <c:pt idx="1666">
                        <c:v>15329.0703125</c:v>
                      </c:pt>
                      <c:pt idx="1667">
                        <c:v>14903.08984375</c:v>
                      </c:pt>
                      <c:pt idx="1668">
                        <c:v>14817.81640625</c:v>
                      </c:pt>
                      <c:pt idx="1669">
                        <c:v>16164.1953125</c:v>
                      </c:pt>
                      <c:pt idx="1670">
                        <c:v>14935.23828125</c:v>
                      </c:pt>
                      <c:pt idx="1671">
                        <c:v>14858.9765625</c:v>
                      </c:pt>
                      <c:pt idx="1672">
                        <c:v>14877.4375</c:v>
                      </c:pt>
                      <c:pt idx="1673">
                        <c:v>13083.9453125</c:v>
                      </c:pt>
                      <c:pt idx="1674">
                        <c:v>13387.375</c:v>
                      </c:pt>
                      <c:pt idx="1675">
                        <c:v>16178.453125</c:v>
                      </c:pt>
                      <c:pt idx="1676">
                        <c:v>15467.6796875</c:v>
                      </c:pt>
                      <c:pt idx="1677">
                        <c:v>14687.171875</c:v>
                      </c:pt>
                      <c:pt idx="1678">
                        <c:v>14467.42578125</c:v>
                      </c:pt>
                      <c:pt idx="1679">
                        <c:v>16001.5390625</c:v>
                      </c:pt>
                      <c:pt idx="1680">
                        <c:v>9937.3515625</c:v>
                      </c:pt>
                      <c:pt idx="1681">
                        <c:v>8687.0234375</c:v>
                      </c:pt>
                      <c:pt idx="1682">
                        <c:v>8706.28515625</c:v>
                      </c:pt>
                      <c:pt idx="1683">
                        <c:v>8482.33984375</c:v>
                      </c:pt>
                      <c:pt idx="1684">
                        <c:v>11886.7734375</c:v>
                      </c:pt>
                      <c:pt idx="1685">
                        <c:v>11789.53125</c:v>
                      </c:pt>
                      <c:pt idx="1686">
                        <c:v>9892.26171875</c:v>
                      </c:pt>
                      <c:pt idx="1687">
                        <c:v>10123.24609375</c:v>
                      </c:pt>
                      <c:pt idx="1688">
                        <c:v>11150.17578125</c:v>
                      </c:pt>
                      <c:pt idx="1689">
                        <c:v>10576.2890625</c:v>
                      </c:pt>
                      <c:pt idx="1690">
                        <c:v>10596.38671875</c:v>
                      </c:pt>
                      <c:pt idx="1691">
                        <c:v>11326.578125</c:v>
                      </c:pt>
                      <c:pt idx="1692">
                        <c:v>10091.2578125</c:v>
                      </c:pt>
                      <c:pt idx="1693">
                        <c:v>11066.765625</c:v>
                      </c:pt>
                      <c:pt idx="1694">
                        <c:v>11524.49609375</c:v>
                      </c:pt>
                      <c:pt idx="1695">
                        <c:v>13996.23046875</c:v>
                      </c:pt>
                      <c:pt idx="1696">
                        <c:v>12263.46484375</c:v>
                      </c:pt>
                      <c:pt idx="1697">
                        <c:v>11863.34765625</c:v>
                      </c:pt>
                      <c:pt idx="1698">
                        <c:v>14425.1875</c:v>
                      </c:pt>
                      <c:pt idx="1699">
                        <c:v>13672.546875</c:v>
                      </c:pt>
                      <c:pt idx="1700">
                        <c:v>14162.81640625</c:v>
                      </c:pt>
                      <c:pt idx="1701">
                        <c:v>14281.578125</c:v>
                      </c:pt>
                      <c:pt idx="1702">
                        <c:v>14179.16796875</c:v>
                      </c:pt>
                      <c:pt idx="1703">
                        <c:v>12228.6875</c:v>
                      </c:pt>
                      <c:pt idx="1704">
                        <c:v>11110.375</c:v>
                      </c:pt>
                      <c:pt idx="1705">
                        <c:v>12559.609375</c:v>
                      </c:pt>
                      <c:pt idx="1706">
                        <c:v>13685.5703125</c:v>
                      </c:pt>
                      <c:pt idx="1707">
                        <c:v>11413.21875</c:v>
                      </c:pt>
                      <c:pt idx="1708">
                        <c:v>11144.7421875</c:v>
                      </c:pt>
                      <c:pt idx="1709">
                        <c:v>14482.52734375</c:v>
                      </c:pt>
                      <c:pt idx="1710">
                        <c:v>16182.91796875</c:v>
                      </c:pt>
                      <c:pt idx="1711">
                        <c:v>10602.38671875</c:v>
                      </c:pt>
                      <c:pt idx="1712">
                        <c:v>15031.609375</c:v>
                      </c:pt>
                      <c:pt idx="1713">
                        <c:v>13431.20703125</c:v>
                      </c:pt>
                      <c:pt idx="1714">
                        <c:v>11768.76953125</c:v>
                      </c:pt>
                      <c:pt idx="1715">
                        <c:v>9892.61328125</c:v>
                      </c:pt>
                      <c:pt idx="1716">
                        <c:v>10735.58984375</c:v>
                      </c:pt>
                      <c:pt idx="1717">
                        <c:v>14487.953125</c:v>
                      </c:pt>
                      <c:pt idx="1718">
                        <c:v>17254.71484375</c:v>
                      </c:pt>
                      <c:pt idx="1719">
                        <c:v>15123.15234375</c:v>
                      </c:pt>
                      <c:pt idx="1720">
                        <c:v>13927.1328125</c:v>
                      </c:pt>
                      <c:pt idx="1721">
                        <c:v>14315.63671875</c:v>
                      </c:pt>
                      <c:pt idx="1722">
                        <c:v>14153.0625</c:v>
                      </c:pt>
                      <c:pt idx="1723">
                        <c:v>12572.640625</c:v>
                      </c:pt>
                      <c:pt idx="1724">
                        <c:v>14100.81640625</c:v>
                      </c:pt>
                      <c:pt idx="1725">
                        <c:v>16455.16796875</c:v>
                      </c:pt>
                      <c:pt idx="1726">
                        <c:v>18480.78125</c:v>
                      </c:pt>
                      <c:pt idx="1727">
                        <c:v>17087.9921875</c:v>
                      </c:pt>
                      <c:pt idx="1728">
                        <c:v>17550.95703125</c:v>
                      </c:pt>
                      <c:pt idx="1729">
                        <c:v>17543.3671875</c:v>
                      </c:pt>
                      <c:pt idx="1730">
                        <c:v>18341.71484375</c:v>
                      </c:pt>
                      <c:pt idx="1731">
                        <c:v>17868.84765625</c:v>
                      </c:pt>
                      <c:pt idx="1732">
                        <c:v>15716.6328125</c:v>
                      </c:pt>
                      <c:pt idx="1733">
                        <c:v>14944.328125</c:v>
                      </c:pt>
                      <c:pt idx="1734">
                        <c:v>15131.078125</c:v>
                      </c:pt>
                      <c:pt idx="1735">
                        <c:v>17767.796875</c:v>
                      </c:pt>
                      <c:pt idx="1736">
                        <c:v>18407.5234375</c:v>
                      </c:pt>
                      <c:pt idx="1737">
                        <c:v>18179.453125</c:v>
                      </c:pt>
                      <c:pt idx="1738">
                        <c:v>17842.59375</c:v>
                      </c:pt>
                      <c:pt idx="1739">
                        <c:v>18084.4453125</c:v>
                      </c:pt>
                      <c:pt idx="1740">
                        <c:v>12671.703125</c:v>
                      </c:pt>
                      <c:pt idx="1741">
                        <c:v>12177.5625</c:v>
                      </c:pt>
                      <c:pt idx="1742">
                        <c:v>10257.38671875</c:v>
                      </c:pt>
                      <c:pt idx="1743">
                        <c:v>8483.7265625</c:v>
                      </c:pt>
                      <c:pt idx="1744">
                        <c:v>8901.6953125</c:v>
                      </c:pt>
                      <c:pt idx="1745">
                        <c:v>10026.41015625</c:v>
                      </c:pt>
                      <c:pt idx="1746">
                        <c:v>12387.37109375</c:v>
                      </c:pt>
                      <c:pt idx="1747">
                        <c:v>12677.69140625</c:v>
                      </c:pt>
                      <c:pt idx="1748">
                        <c:v>10573.89453125</c:v>
                      </c:pt>
                      <c:pt idx="1749">
                        <c:v>10984.83203125</c:v>
                      </c:pt>
                      <c:pt idx="1750">
                        <c:v>12945.13671875</c:v>
                      </c:pt>
                      <c:pt idx="1751">
                        <c:v>12860.7890625</c:v>
                      </c:pt>
                      <c:pt idx="1752">
                        <c:v>12517.265625</c:v>
                      </c:pt>
                      <c:pt idx="1753">
                        <c:v>11120.98046875</c:v>
                      </c:pt>
                      <c:pt idx="1754">
                        <c:v>11031.69921875</c:v>
                      </c:pt>
                      <c:pt idx="1755">
                        <c:v>9985.96875</c:v>
                      </c:pt>
                      <c:pt idx="1756">
                        <c:v>12525.6328125</c:v>
                      </c:pt>
                      <c:pt idx="1757">
                        <c:v>14064.6171875</c:v>
                      </c:pt>
                      <c:pt idx="1758">
                        <c:v>13940.78125</c:v>
                      </c:pt>
                      <c:pt idx="1759">
                        <c:v>12971.7734375</c:v>
                      </c:pt>
                      <c:pt idx="1760">
                        <c:v>12994.796875</c:v>
                      </c:pt>
                      <c:pt idx="1761">
                        <c:v>13244.45703125</c:v>
                      </c:pt>
                      <c:pt idx="1762">
                        <c:v>14112.0390625</c:v>
                      </c:pt>
                      <c:pt idx="1763">
                        <c:v>13794.23046875</c:v>
                      </c:pt>
                      <c:pt idx="1764">
                        <c:v>13247.578125</c:v>
                      </c:pt>
                      <c:pt idx="1765">
                        <c:v>14648.71875</c:v>
                      </c:pt>
                      <c:pt idx="1766">
                        <c:v>12993.31640625</c:v>
                      </c:pt>
                      <c:pt idx="1767">
                        <c:v>12941.43359375</c:v>
                      </c:pt>
                      <c:pt idx="1768">
                        <c:v>14639.875</c:v>
                      </c:pt>
                      <c:pt idx="1769">
                        <c:v>14004.37109375</c:v>
                      </c:pt>
                      <c:pt idx="1770">
                        <c:v>13161.52734375</c:v>
                      </c:pt>
                      <c:pt idx="1771">
                        <c:v>13521.21484375</c:v>
                      </c:pt>
                      <c:pt idx="1772">
                        <c:v>9230.95703125</c:v>
                      </c:pt>
                      <c:pt idx="1773">
                        <c:v>12859.859375</c:v>
                      </c:pt>
                      <c:pt idx="1774">
                        <c:v>12409.86328125</c:v>
                      </c:pt>
                      <c:pt idx="1775">
                        <c:v>10143.60546875</c:v>
                      </c:pt>
                      <c:pt idx="1776">
                        <c:v>12295.73046875</c:v>
                      </c:pt>
                      <c:pt idx="1777">
                        <c:v>11184.65625</c:v>
                      </c:pt>
                      <c:pt idx="1778">
                        <c:v>10754.1640625</c:v>
                      </c:pt>
                      <c:pt idx="1779">
                        <c:v>13534.21484375</c:v>
                      </c:pt>
                      <c:pt idx="1780">
                        <c:v>11324.63671875</c:v>
                      </c:pt>
                      <c:pt idx="1781">
                        <c:v>9334.2578125</c:v>
                      </c:pt>
                      <c:pt idx="1782">
                        <c:v>11786.87890625</c:v>
                      </c:pt>
                      <c:pt idx="1783">
                        <c:v>13329.33984375</c:v>
                      </c:pt>
                      <c:pt idx="1784">
                        <c:v>13128.6484375</c:v>
                      </c:pt>
                      <c:pt idx="1785">
                        <c:v>10704.69140625</c:v>
                      </c:pt>
                      <c:pt idx="1786">
                        <c:v>9925.3203125</c:v>
                      </c:pt>
                      <c:pt idx="1787">
                        <c:v>9035.203125</c:v>
                      </c:pt>
                      <c:pt idx="1788">
                        <c:v>9740.796875</c:v>
                      </c:pt>
                      <c:pt idx="1789">
                        <c:v>10369.0859375</c:v>
                      </c:pt>
                      <c:pt idx="1790">
                        <c:v>9931.79296875</c:v>
                      </c:pt>
                      <c:pt idx="1791">
                        <c:v>11601.80078125</c:v>
                      </c:pt>
                      <c:pt idx="1792">
                        <c:v>8350.51953125</c:v>
                      </c:pt>
                      <c:pt idx="1793">
                        <c:v>10119.88671875</c:v>
                      </c:pt>
                      <c:pt idx="1794">
                        <c:v>9258.1796875</c:v>
                      </c:pt>
                      <c:pt idx="1795">
                        <c:v>11530.359375</c:v>
                      </c:pt>
                      <c:pt idx="1796">
                        <c:v>11542.53515625</c:v>
                      </c:pt>
                      <c:pt idx="1797">
                        <c:v>11073.98828125</c:v>
                      </c:pt>
                      <c:pt idx="1798">
                        <c:v>10945.11328125</c:v>
                      </c:pt>
                      <c:pt idx="1799">
                        <c:v>11700.0390625</c:v>
                      </c:pt>
                      <c:pt idx="1800">
                        <c:v>18804.8828125</c:v>
                      </c:pt>
                      <c:pt idx="1801">
                        <c:v>19586.39453125</c:v>
                      </c:pt>
                      <c:pt idx="1802">
                        <c:v>18143.5</c:v>
                      </c:pt>
                      <c:pt idx="1803">
                        <c:v>19020.48046875</c:v>
                      </c:pt>
                      <c:pt idx="1804">
                        <c:v>16061.89453125</c:v>
                      </c:pt>
                      <c:pt idx="1805">
                        <c:v>15675.22265625</c:v>
                      </c:pt>
                      <c:pt idx="1806">
                        <c:v>16047.1015625</c:v>
                      </c:pt>
                      <c:pt idx="1807">
                        <c:v>18588.1875</c:v>
                      </c:pt>
                      <c:pt idx="1808">
                        <c:v>17502.60546875</c:v>
                      </c:pt>
                      <c:pt idx="1809">
                        <c:v>16136.61328125</c:v>
                      </c:pt>
                      <c:pt idx="1810">
                        <c:v>14004.828125</c:v>
                      </c:pt>
                      <c:pt idx="1811">
                        <c:v>13718.37890625</c:v>
                      </c:pt>
                      <c:pt idx="1812">
                        <c:v>17421.31640625</c:v>
                      </c:pt>
                      <c:pt idx="1813">
                        <c:v>19225.6875</c:v>
                      </c:pt>
                      <c:pt idx="1814">
                        <c:v>18985.609375</c:v>
                      </c:pt>
                      <c:pt idx="1815">
                        <c:v>11198.3984375</c:v>
                      </c:pt>
                      <c:pt idx="1816">
                        <c:v>10211.55859375</c:v>
                      </c:pt>
                      <c:pt idx="1817">
                        <c:v>10670.703125</c:v>
                      </c:pt>
                      <c:pt idx="1818">
                        <c:v>12581.45703125</c:v>
                      </c:pt>
                      <c:pt idx="1819">
                        <c:v>12624.91015625</c:v>
                      </c:pt>
                      <c:pt idx="1820">
                        <c:v>12461.875</c:v>
                      </c:pt>
                      <c:pt idx="1821">
                        <c:v>11734.63671875</c:v>
                      </c:pt>
                      <c:pt idx="1822">
                        <c:v>11478.45703125</c:v>
                      </c:pt>
                      <c:pt idx="1823">
                        <c:v>9673.79296875</c:v>
                      </c:pt>
                      <c:pt idx="1824">
                        <c:v>10422.90234375</c:v>
                      </c:pt>
                      <c:pt idx="1825">
                        <c:v>9877.26171875</c:v>
                      </c:pt>
                      <c:pt idx="1826">
                        <c:v>10861.0625</c:v>
                      </c:pt>
                      <c:pt idx="1827">
                        <c:v>12736.953125</c:v>
                      </c:pt>
                      <c:pt idx="1828">
                        <c:v>12196.1796875</c:v>
                      </c:pt>
                      <c:pt idx="1829">
                        <c:v>11710.99609375</c:v>
                      </c:pt>
                      <c:pt idx="1830">
                        <c:v>13622.55859375</c:v>
                      </c:pt>
                      <c:pt idx="1831">
                        <c:v>14647.6875</c:v>
                      </c:pt>
                      <c:pt idx="1832">
                        <c:v>13747.73046875</c:v>
                      </c:pt>
                      <c:pt idx="1833">
                        <c:v>14527.75</c:v>
                      </c:pt>
                      <c:pt idx="1834">
                        <c:v>14411.71875</c:v>
                      </c:pt>
                      <c:pt idx="1835">
                        <c:v>11112.23828125</c:v>
                      </c:pt>
                      <c:pt idx="1836">
                        <c:v>9314.53125</c:v>
                      </c:pt>
                      <c:pt idx="1837">
                        <c:v>8259.40234375</c:v>
                      </c:pt>
                      <c:pt idx="1838">
                        <c:v>9123.48046875</c:v>
                      </c:pt>
                      <c:pt idx="1839">
                        <c:v>12409.86328125</c:v>
                      </c:pt>
                      <c:pt idx="1840">
                        <c:v>12830.18359375</c:v>
                      </c:pt>
                      <c:pt idx="1841">
                        <c:v>11945.515625</c:v>
                      </c:pt>
                      <c:pt idx="1842">
                        <c:v>11312.375</c:v>
                      </c:pt>
                      <c:pt idx="1843">
                        <c:v>13677.1328125</c:v>
                      </c:pt>
                      <c:pt idx="1844">
                        <c:v>14617.44921875</c:v>
                      </c:pt>
                      <c:pt idx="1845">
                        <c:v>11668.0859375</c:v>
                      </c:pt>
                      <c:pt idx="1846">
                        <c:v>15059.36328125</c:v>
                      </c:pt>
                      <c:pt idx="1847">
                        <c:v>14985.44921875</c:v>
                      </c:pt>
                      <c:pt idx="1848">
                        <c:v>16309.9296875</c:v>
                      </c:pt>
                      <c:pt idx="1849">
                        <c:v>15432.71875</c:v>
                      </c:pt>
                      <c:pt idx="1850">
                        <c:v>14756.9609375</c:v>
                      </c:pt>
                      <c:pt idx="1851">
                        <c:v>12635.2734375</c:v>
                      </c:pt>
                      <c:pt idx="1852">
                        <c:v>12557.0703125</c:v>
                      </c:pt>
                      <c:pt idx="1853">
                        <c:v>14431.015625</c:v>
                      </c:pt>
                      <c:pt idx="1854">
                        <c:v>15645.20703125</c:v>
                      </c:pt>
                      <c:pt idx="1855">
                        <c:v>13890.59765625</c:v>
                      </c:pt>
                      <c:pt idx="1856">
                        <c:v>12336.6875</c:v>
                      </c:pt>
                      <c:pt idx="1857">
                        <c:v>16645.53125</c:v>
                      </c:pt>
                      <c:pt idx="1858">
                        <c:v>14671.3046875</c:v>
                      </c:pt>
                      <c:pt idx="1859">
                        <c:v>15662.3046875</c:v>
                      </c:pt>
                      <c:pt idx="1860">
                        <c:v>8939.08984375</c:v>
                      </c:pt>
                      <c:pt idx="1861">
                        <c:v>12984.0390625</c:v>
                      </c:pt>
                      <c:pt idx="1862">
                        <c:v>12313.41796875</c:v>
                      </c:pt>
                      <c:pt idx="1863">
                        <c:v>12983.17578125</c:v>
                      </c:pt>
                      <c:pt idx="1864">
                        <c:v>13175.91796875</c:v>
                      </c:pt>
                      <c:pt idx="1865">
                        <c:v>13952.3984375</c:v>
                      </c:pt>
                      <c:pt idx="1866">
                        <c:v>13919.0859375</c:v>
                      </c:pt>
                      <c:pt idx="1867">
                        <c:v>12715.01953125</c:v>
                      </c:pt>
                      <c:pt idx="1868">
                        <c:v>11035.2265625</c:v>
                      </c:pt>
                      <c:pt idx="1869">
                        <c:v>10187.03125</c:v>
                      </c:pt>
                      <c:pt idx="1870">
                        <c:v>11903.6328125</c:v>
                      </c:pt>
                      <c:pt idx="1871">
                        <c:v>14118.16796875</c:v>
                      </c:pt>
                      <c:pt idx="1872">
                        <c:v>14068.84765625</c:v>
                      </c:pt>
                      <c:pt idx="1873">
                        <c:v>13399.5859375</c:v>
                      </c:pt>
                      <c:pt idx="1874">
                        <c:v>14516.09765625</c:v>
                      </c:pt>
                      <c:pt idx="1875">
                        <c:v>14525.0859375</c:v>
                      </c:pt>
                      <c:pt idx="1876">
                        <c:v>14807.61328125</c:v>
                      </c:pt>
                      <c:pt idx="1877">
                        <c:v>14630.17578125</c:v>
                      </c:pt>
                      <c:pt idx="1878">
                        <c:v>14039.26953125</c:v>
                      </c:pt>
                      <c:pt idx="1879">
                        <c:v>13295.64453125</c:v>
                      </c:pt>
                      <c:pt idx="1880">
                        <c:v>13018.7890625</c:v>
                      </c:pt>
                      <c:pt idx="1881">
                        <c:v>13932.21875</c:v>
                      </c:pt>
                      <c:pt idx="1882">
                        <c:v>14141.1953125</c:v>
                      </c:pt>
                      <c:pt idx="1883">
                        <c:v>12730.234375</c:v>
                      </c:pt>
                      <c:pt idx="1884">
                        <c:v>11922.19140625</c:v>
                      </c:pt>
                      <c:pt idx="1885">
                        <c:v>14755.93359375</c:v>
                      </c:pt>
                      <c:pt idx="1886">
                        <c:v>13603.3125</c:v>
                      </c:pt>
                      <c:pt idx="1887">
                        <c:v>12470.1328125</c:v>
                      </c:pt>
                      <c:pt idx="1888">
                        <c:v>7847.890625</c:v>
                      </c:pt>
                      <c:pt idx="1889">
                        <c:v>9304.7421875</c:v>
                      </c:pt>
                      <c:pt idx="1890">
                        <c:v>15465.50390625</c:v>
                      </c:pt>
                      <c:pt idx="1891">
                        <c:v>16426.3125</c:v>
                      </c:pt>
                      <c:pt idx="1892">
                        <c:v>12397.97265625</c:v>
                      </c:pt>
                      <c:pt idx="1893">
                        <c:v>14673.703125</c:v>
                      </c:pt>
                      <c:pt idx="1894">
                        <c:v>13899.1640625</c:v>
                      </c:pt>
                      <c:pt idx="1895">
                        <c:v>14424.00390625</c:v>
                      </c:pt>
                      <c:pt idx="1896">
                        <c:v>14987.2109375</c:v>
                      </c:pt>
                      <c:pt idx="1897">
                        <c:v>15623.30859375</c:v>
                      </c:pt>
                      <c:pt idx="1898">
                        <c:v>13728.796875</c:v>
                      </c:pt>
                      <c:pt idx="1899">
                        <c:v>12521.58203125</c:v>
                      </c:pt>
                      <c:pt idx="1900">
                        <c:v>13782.6171875</c:v>
                      </c:pt>
                      <c:pt idx="1901">
                        <c:v>16036.62890625</c:v>
                      </c:pt>
                      <c:pt idx="1902">
                        <c:v>15237.71484375</c:v>
                      </c:pt>
                      <c:pt idx="1903">
                        <c:v>15701.5390625</c:v>
                      </c:pt>
                      <c:pt idx="1904">
                        <c:v>16092.33203125</c:v>
                      </c:pt>
                      <c:pt idx="1905">
                        <c:v>16053.328125</c:v>
                      </c:pt>
                      <c:pt idx="1906">
                        <c:v>16163.2578125</c:v>
                      </c:pt>
                      <c:pt idx="1907">
                        <c:v>15881.625</c:v>
                      </c:pt>
                      <c:pt idx="1908">
                        <c:v>14870.48828125</c:v>
                      </c:pt>
                      <c:pt idx="1909">
                        <c:v>14338.42578125</c:v>
                      </c:pt>
                      <c:pt idx="1910">
                        <c:v>14536.37109375</c:v>
                      </c:pt>
                      <c:pt idx="1911">
                        <c:v>16000.59375</c:v>
                      </c:pt>
                      <c:pt idx="1912">
                        <c:v>13772.54296875</c:v>
                      </c:pt>
                      <c:pt idx="1913">
                        <c:v>14507.015625</c:v>
                      </c:pt>
                      <c:pt idx="1914">
                        <c:v>14899.640625</c:v>
                      </c:pt>
                      <c:pt idx="1915">
                        <c:v>14818.2421875</c:v>
                      </c:pt>
                      <c:pt idx="1916">
                        <c:v>14050.78125</c:v>
                      </c:pt>
                      <c:pt idx="1917">
                        <c:v>14248.37109375</c:v>
                      </c:pt>
                      <c:pt idx="1918">
                        <c:v>14700.06640625</c:v>
                      </c:pt>
                      <c:pt idx="1919">
                        <c:v>13920.22265625</c:v>
                      </c:pt>
                      <c:pt idx="1920">
                        <c:v>15078.5390625</c:v>
                      </c:pt>
                      <c:pt idx="1921">
                        <c:v>15110.8125</c:v>
                      </c:pt>
                      <c:pt idx="1922">
                        <c:v>14726.83203125</c:v>
                      </c:pt>
                      <c:pt idx="1923">
                        <c:v>14930.67578125</c:v>
                      </c:pt>
                      <c:pt idx="1924">
                        <c:v>14799.70703125</c:v>
                      </c:pt>
                      <c:pt idx="1925">
                        <c:v>14378.0859375</c:v>
                      </c:pt>
                      <c:pt idx="1926">
                        <c:v>13216.6796875</c:v>
                      </c:pt>
                      <c:pt idx="1927">
                        <c:v>12995.4921875</c:v>
                      </c:pt>
                      <c:pt idx="1928">
                        <c:v>15492.0703125</c:v>
                      </c:pt>
                      <c:pt idx="1929">
                        <c:v>14357.3515625</c:v>
                      </c:pt>
                      <c:pt idx="1930">
                        <c:v>15624.9921875</c:v>
                      </c:pt>
                      <c:pt idx="1931">
                        <c:v>13878.41796875</c:v>
                      </c:pt>
                      <c:pt idx="1932">
                        <c:v>12922.0859375</c:v>
                      </c:pt>
                      <c:pt idx="1933">
                        <c:v>14502.375</c:v>
                      </c:pt>
                      <c:pt idx="1934">
                        <c:v>15653.0625</c:v>
                      </c:pt>
                      <c:pt idx="1935">
                        <c:v>12137.33984375</c:v>
                      </c:pt>
                      <c:pt idx="1936">
                        <c:v>8149.55078125</c:v>
                      </c:pt>
                      <c:pt idx="1937">
                        <c:v>11463.59765625</c:v>
                      </c:pt>
                      <c:pt idx="1938">
                        <c:v>10285.7265625</c:v>
                      </c:pt>
                      <c:pt idx="1939">
                        <c:v>8484.33203125</c:v>
                      </c:pt>
                      <c:pt idx="1940">
                        <c:v>7321.41015625</c:v>
                      </c:pt>
                      <c:pt idx="1941">
                        <c:v>8860.90234375</c:v>
                      </c:pt>
                      <c:pt idx="1942">
                        <c:v>13297.60546875</c:v>
                      </c:pt>
                      <c:pt idx="1943">
                        <c:v>13541.71484375</c:v>
                      </c:pt>
                      <c:pt idx="1944">
                        <c:v>12541.90234375</c:v>
                      </c:pt>
                      <c:pt idx="1945">
                        <c:v>11925.4453125</c:v>
                      </c:pt>
                      <c:pt idx="1946">
                        <c:v>12119.05078125</c:v>
                      </c:pt>
                      <c:pt idx="1947">
                        <c:v>11251.3203125</c:v>
                      </c:pt>
                      <c:pt idx="1948">
                        <c:v>9879.984375</c:v>
                      </c:pt>
                      <c:pt idx="1949">
                        <c:v>11403.73828125</c:v>
                      </c:pt>
                      <c:pt idx="1950">
                        <c:v>8880.9140625</c:v>
                      </c:pt>
                      <c:pt idx="1951">
                        <c:v>8265.7265625</c:v>
                      </c:pt>
                      <c:pt idx="1952">
                        <c:v>11061.734375</c:v>
                      </c:pt>
                      <c:pt idx="1953">
                        <c:v>12174.76953125</c:v>
                      </c:pt>
                      <c:pt idx="1954">
                        <c:v>10202.72265625</c:v>
                      </c:pt>
                      <c:pt idx="1955">
                        <c:v>11223.98046875</c:v>
                      </c:pt>
                      <c:pt idx="1956">
                        <c:v>11929.18359375</c:v>
                      </c:pt>
                      <c:pt idx="1957">
                        <c:v>8905.48046875</c:v>
                      </c:pt>
                      <c:pt idx="1958">
                        <c:v>10923.75390625</c:v>
                      </c:pt>
                      <c:pt idx="1959">
                        <c:v>13856.43359375</c:v>
                      </c:pt>
                      <c:pt idx="1960">
                        <c:v>13630.5546875</c:v>
                      </c:pt>
                      <c:pt idx="1961">
                        <c:v>13405.32421875</c:v>
                      </c:pt>
                      <c:pt idx="1962">
                        <c:v>12545.51171875</c:v>
                      </c:pt>
                      <c:pt idx="1963">
                        <c:v>11879.5859375</c:v>
                      </c:pt>
                      <c:pt idx="1964">
                        <c:v>13322.859375</c:v>
                      </c:pt>
                      <c:pt idx="1965">
                        <c:v>15026.5234375</c:v>
                      </c:pt>
                      <c:pt idx="1966">
                        <c:v>14198.796875</c:v>
                      </c:pt>
                      <c:pt idx="1967">
                        <c:v>17020.54296875</c:v>
                      </c:pt>
                      <c:pt idx="1968">
                        <c:v>16315.40625</c:v>
                      </c:pt>
                      <c:pt idx="1969">
                        <c:v>14065.6875</c:v>
                      </c:pt>
                      <c:pt idx="1970">
                        <c:v>14517.5859375</c:v>
                      </c:pt>
                      <c:pt idx="1971">
                        <c:v>17018.9453125</c:v>
                      </c:pt>
                      <c:pt idx="1972">
                        <c:v>16555.0546875</c:v>
                      </c:pt>
                      <c:pt idx="1973">
                        <c:v>14247.5859375</c:v>
                      </c:pt>
                      <c:pt idx="1974">
                        <c:v>15140.68359375</c:v>
                      </c:pt>
                      <c:pt idx="1975">
                        <c:v>16695.609375</c:v>
                      </c:pt>
                      <c:pt idx="1976">
                        <c:v>15582.55859375</c:v>
                      </c:pt>
                      <c:pt idx="1977">
                        <c:v>15707.29296875</c:v>
                      </c:pt>
                      <c:pt idx="1978">
                        <c:v>16861.0859375</c:v>
                      </c:pt>
                      <c:pt idx="1979">
                        <c:v>17030.515625</c:v>
                      </c:pt>
                      <c:pt idx="1980">
                        <c:v>12884.1015625</c:v>
                      </c:pt>
                      <c:pt idx="1981">
                        <c:v>13188.32421875</c:v>
                      </c:pt>
                      <c:pt idx="1982">
                        <c:v>12749.51171875</c:v>
                      </c:pt>
                      <c:pt idx="1983">
                        <c:v>9054.265625</c:v>
                      </c:pt>
                      <c:pt idx="1984">
                        <c:v>11355.765625</c:v>
                      </c:pt>
                      <c:pt idx="1985">
                        <c:v>11313.953125</c:v>
                      </c:pt>
                      <c:pt idx="1986">
                        <c:v>11839.48828125</c:v>
                      </c:pt>
                      <c:pt idx="1987">
                        <c:v>11895.0859375</c:v>
                      </c:pt>
                      <c:pt idx="1988">
                        <c:v>11879.3125</c:v>
                      </c:pt>
                      <c:pt idx="1989">
                        <c:v>12122.140625</c:v>
                      </c:pt>
                      <c:pt idx="1990">
                        <c:v>11474.6796875</c:v>
                      </c:pt>
                      <c:pt idx="1991">
                        <c:v>11018.515625</c:v>
                      </c:pt>
                      <c:pt idx="1992">
                        <c:v>12827.859375</c:v>
                      </c:pt>
                      <c:pt idx="1993">
                        <c:v>13082.15234375</c:v>
                      </c:pt>
                      <c:pt idx="1994">
                        <c:v>12640.02734375</c:v>
                      </c:pt>
                      <c:pt idx="1995">
                        <c:v>17576.328125</c:v>
                      </c:pt>
                      <c:pt idx="1996">
                        <c:v>17738.21875</c:v>
                      </c:pt>
                      <c:pt idx="1997">
                        <c:v>17588.7421875</c:v>
                      </c:pt>
                      <c:pt idx="1998">
                        <c:v>13641.359375</c:v>
                      </c:pt>
                      <c:pt idx="1999">
                        <c:v>14682.0625</c:v>
                      </c:pt>
                      <c:pt idx="2000">
                        <c:v>14553.8671875</c:v>
                      </c:pt>
                      <c:pt idx="2001">
                        <c:v>15027.60546875</c:v>
                      </c:pt>
                      <c:pt idx="2002">
                        <c:v>15487.79296875</c:v>
                      </c:pt>
                      <c:pt idx="2003">
                        <c:v>17603.2109375</c:v>
                      </c:pt>
                      <c:pt idx="2004">
                        <c:v>15316.546875</c:v>
                      </c:pt>
                      <c:pt idx="2005">
                        <c:v>14547.1875</c:v>
                      </c:pt>
                      <c:pt idx="2006">
                        <c:v>15994.92578125</c:v>
                      </c:pt>
                      <c:pt idx="2007">
                        <c:v>18023.66015625</c:v>
                      </c:pt>
                      <c:pt idx="2008">
                        <c:v>17143.74609375</c:v>
                      </c:pt>
                      <c:pt idx="2009">
                        <c:v>17618.80078125</c:v>
                      </c:pt>
                      <c:pt idx="2010">
                        <c:v>13886.04296875</c:v>
                      </c:pt>
                      <c:pt idx="2011">
                        <c:v>14251.33203125</c:v>
                      </c:pt>
                      <c:pt idx="2012">
                        <c:v>15149.00390625</c:v>
                      </c:pt>
                      <c:pt idx="2013">
                        <c:v>13493.32421875</c:v>
                      </c:pt>
                      <c:pt idx="2014">
                        <c:v>13501.12109375</c:v>
                      </c:pt>
                      <c:pt idx="2015">
                        <c:v>14613.2890625</c:v>
                      </c:pt>
                      <c:pt idx="2016">
                        <c:v>13485.6015625</c:v>
                      </c:pt>
                      <c:pt idx="2017">
                        <c:v>11672.09765625</c:v>
                      </c:pt>
                      <c:pt idx="2018">
                        <c:v>13672.6796875</c:v>
                      </c:pt>
                      <c:pt idx="2019">
                        <c:v>14399.81640625</c:v>
                      </c:pt>
                      <c:pt idx="2020">
                        <c:v>14164.2578125</c:v>
                      </c:pt>
                      <c:pt idx="2021">
                        <c:v>14794.71484375</c:v>
                      </c:pt>
                      <c:pt idx="2022">
                        <c:v>13871.97265625</c:v>
                      </c:pt>
                      <c:pt idx="2023">
                        <c:v>15062.38671875</c:v>
                      </c:pt>
                      <c:pt idx="2024">
                        <c:v>14906.56640625</c:v>
                      </c:pt>
                      <c:pt idx="2025">
                        <c:v>15396.87109375</c:v>
                      </c:pt>
                      <c:pt idx="2026">
                        <c:v>9453.3125</c:v>
                      </c:pt>
                      <c:pt idx="2027">
                        <c:v>14888.91015625</c:v>
                      </c:pt>
                      <c:pt idx="2028">
                        <c:v>14426.6328125</c:v>
                      </c:pt>
                      <c:pt idx="2029">
                        <c:v>14081.046875</c:v>
                      </c:pt>
                      <c:pt idx="2030">
                        <c:v>16972.6796875</c:v>
                      </c:pt>
                      <c:pt idx="2031">
                        <c:v>16382</c:v>
                      </c:pt>
                      <c:pt idx="2032">
                        <c:v>17010.26171875</c:v>
                      </c:pt>
                      <c:pt idx="2033">
                        <c:v>15528.8984375</c:v>
                      </c:pt>
                      <c:pt idx="2034">
                        <c:v>15155.15625</c:v>
                      </c:pt>
                      <c:pt idx="2035">
                        <c:v>16028.10546875</c:v>
                      </c:pt>
                      <c:pt idx="2036">
                        <c:v>15041.3671875</c:v>
                      </c:pt>
                      <c:pt idx="2037">
                        <c:v>13624.64453125</c:v>
                      </c:pt>
                      <c:pt idx="2038">
                        <c:v>15579.53125</c:v>
                      </c:pt>
                      <c:pt idx="2039">
                        <c:v>16072.875</c:v>
                      </c:pt>
                      <c:pt idx="2040">
                        <c:v>12654.3125</c:v>
                      </c:pt>
                      <c:pt idx="2041">
                        <c:v>12436.5625</c:v>
                      </c:pt>
                      <c:pt idx="2042">
                        <c:v>11775.015625</c:v>
                      </c:pt>
                      <c:pt idx="2043">
                        <c:v>12261.6484375</c:v>
                      </c:pt>
                      <c:pt idx="2044">
                        <c:v>12545.96484375</c:v>
                      </c:pt>
                      <c:pt idx="2045">
                        <c:v>12060.8125</c:v>
                      </c:pt>
                      <c:pt idx="2046">
                        <c:v>11231</c:v>
                      </c:pt>
                      <c:pt idx="2047">
                        <c:v>10445.2265625</c:v>
                      </c:pt>
                      <c:pt idx="2048">
                        <c:v>12206.5</c:v>
                      </c:pt>
                      <c:pt idx="2049">
                        <c:v>11472.953125</c:v>
                      </c:pt>
                      <c:pt idx="2050">
                        <c:v>11307.4140625</c:v>
                      </c:pt>
                      <c:pt idx="2051">
                        <c:v>11056.4140625</c:v>
                      </c:pt>
                      <c:pt idx="2052">
                        <c:v>12514.40625</c:v>
                      </c:pt>
                      <c:pt idx="2053">
                        <c:v>11512</c:v>
                      </c:pt>
                      <c:pt idx="2054">
                        <c:v>11864.1875</c:v>
                      </c:pt>
                      <c:pt idx="2055">
                        <c:v>14118.921875</c:v>
                      </c:pt>
                      <c:pt idx="2056">
                        <c:v>15067.06640625</c:v>
                      </c:pt>
                      <c:pt idx="2057">
                        <c:v>12621.96875</c:v>
                      </c:pt>
                      <c:pt idx="2058">
                        <c:v>13064.23828125</c:v>
                      </c:pt>
                      <c:pt idx="2059">
                        <c:v>14692.6328125</c:v>
                      </c:pt>
                      <c:pt idx="2060">
                        <c:v>14899.44921875</c:v>
                      </c:pt>
                      <c:pt idx="2061">
                        <c:v>12198.96875</c:v>
                      </c:pt>
                      <c:pt idx="2062">
                        <c:v>11194.76171875</c:v>
                      </c:pt>
                      <c:pt idx="2063">
                        <c:v>11366.6015625</c:v>
                      </c:pt>
                      <c:pt idx="2064">
                        <c:v>13975.9453125</c:v>
                      </c:pt>
                      <c:pt idx="2065">
                        <c:v>15159.98046875</c:v>
                      </c:pt>
                      <c:pt idx="2066">
                        <c:v>13955.7421875</c:v>
                      </c:pt>
                      <c:pt idx="2067">
                        <c:v>14004.03515625</c:v>
                      </c:pt>
                      <c:pt idx="2068">
                        <c:v>13067.3671875</c:v>
                      </c:pt>
                      <c:pt idx="2069">
                        <c:v>11152.53125</c:v>
                      </c:pt>
                      <c:pt idx="2070">
                        <c:v>16168.59765625</c:v>
                      </c:pt>
                      <c:pt idx="2071">
                        <c:v>15715.703125</c:v>
                      </c:pt>
                      <c:pt idx="2072">
                        <c:v>15627.7109375</c:v>
                      </c:pt>
                      <c:pt idx="2073">
                        <c:v>16395.45703125</c:v>
                      </c:pt>
                      <c:pt idx="2074">
                        <c:v>16913.5078125</c:v>
                      </c:pt>
                      <c:pt idx="2075">
                        <c:v>16086.55859375</c:v>
                      </c:pt>
                      <c:pt idx="2076">
                        <c:v>15312.359375</c:v>
                      </c:pt>
                      <c:pt idx="2077">
                        <c:v>15773.90234375</c:v>
                      </c:pt>
                      <c:pt idx="2078">
                        <c:v>16673.87109375</c:v>
                      </c:pt>
                      <c:pt idx="2079">
                        <c:v>14323.78515625</c:v>
                      </c:pt>
                      <c:pt idx="2080">
                        <c:v>13715.76953125</c:v>
                      </c:pt>
                      <c:pt idx="2081">
                        <c:v>15886.20703125</c:v>
                      </c:pt>
                      <c:pt idx="2082">
                        <c:v>13431.55859375</c:v>
                      </c:pt>
                      <c:pt idx="2083">
                        <c:v>13229.078125</c:v>
                      </c:pt>
                      <c:pt idx="2084">
                        <c:v>14281.671875</c:v>
                      </c:pt>
                      <c:pt idx="2085">
                        <c:v>18949.6640625</c:v>
                      </c:pt>
                      <c:pt idx="2086">
                        <c:v>18906.6171875</c:v>
                      </c:pt>
                      <c:pt idx="2087">
                        <c:v>15640.94921875</c:v>
                      </c:pt>
                      <c:pt idx="2088">
                        <c:v>16632.9609375</c:v>
                      </c:pt>
                      <c:pt idx="2089">
                        <c:v>18852.6796875</c:v>
                      </c:pt>
                      <c:pt idx="2090">
                        <c:v>19831.78515625</c:v>
                      </c:pt>
                      <c:pt idx="2091">
                        <c:v>19573.84375</c:v>
                      </c:pt>
                      <c:pt idx="2092">
                        <c:v>18888.88671875</c:v>
                      </c:pt>
                      <c:pt idx="2093">
                        <c:v>18645.3984375</c:v>
                      </c:pt>
                      <c:pt idx="2094">
                        <c:v>20836.48046875</c:v>
                      </c:pt>
                      <c:pt idx="2095">
                        <c:v>19966.4765625</c:v>
                      </c:pt>
                      <c:pt idx="2096">
                        <c:v>17738.9296875</c:v>
                      </c:pt>
                      <c:pt idx="2097">
                        <c:v>17534.16015625</c:v>
                      </c:pt>
                      <c:pt idx="2098">
                        <c:v>19430.90625</c:v>
                      </c:pt>
                      <c:pt idx="2099">
                        <c:v>20742.10546875</c:v>
                      </c:pt>
                      <c:pt idx="2100">
                        <c:v>13892.33984375</c:v>
                      </c:pt>
                      <c:pt idx="2101">
                        <c:v>13706.9609375</c:v>
                      </c:pt>
                      <c:pt idx="2102">
                        <c:v>14157.453125</c:v>
                      </c:pt>
                      <c:pt idx="2103">
                        <c:v>13514.203125</c:v>
                      </c:pt>
                      <c:pt idx="2104">
                        <c:v>14255.203125</c:v>
                      </c:pt>
                      <c:pt idx="2105">
                        <c:v>13583.2421875</c:v>
                      </c:pt>
                      <c:pt idx="2106">
                        <c:v>12008.67578125</c:v>
                      </c:pt>
                      <c:pt idx="2107">
                        <c:v>14214.22265625</c:v>
                      </c:pt>
                      <c:pt idx="2108">
                        <c:v>13143.546875</c:v>
                      </c:pt>
                      <c:pt idx="2109">
                        <c:v>12008.078125</c:v>
                      </c:pt>
                      <c:pt idx="2110">
                        <c:v>13014.4140625</c:v>
                      </c:pt>
                      <c:pt idx="2111">
                        <c:v>13981.2421875</c:v>
                      </c:pt>
                      <c:pt idx="2112">
                        <c:v>10180.0078125</c:v>
                      </c:pt>
                      <c:pt idx="2113">
                        <c:v>10853.8125</c:v>
                      </c:pt>
                      <c:pt idx="2114">
                        <c:v>13052.546875</c:v>
                      </c:pt>
                      <c:pt idx="2115">
                        <c:v>15729.28125</c:v>
                      </c:pt>
                      <c:pt idx="2116">
                        <c:v>17049.4453125</c:v>
                      </c:pt>
                      <c:pt idx="2117">
                        <c:v>13755.85546875</c:v>
                      </c:pt>
                      <c:pt idx="2118">
                        <c:v>12559.0703125</c:v>
                      </c:pt>
                      <c:pt idx="2119">
                        <c:v>16839.79296875</c:v>
                      </c:pt>
                      <c:pt idx="2120">
                        <c:v>16197.6171875</c:v>
                      </c:pt>
                      <c:pt idx="2121">
                        <c:v>14590.3203125</c:v>
                      </c:pt>
                      <c:pt idx="2122">
                        <c:v>16332.9765625</c:v>
                      </c:pt>
                      <c:pt idx="2123">
                        <c:v>16235.3359375</c:v>
                      </c:pt>
                      <c:pt idx="2124">
                        <c:v>13574.328125</c:v>
                      </c:pt>
                      <c:pt idx="2125">
                        <c:v>12943.765625</c:v>
                      </c:pt>
                      <c:pt idx="2126">
                        <c:v>12931.5390625</c:v>
                      </c:pt>
                      <c:pt idx="2127">
                        <c:v>16186.7890625</c:v>
                      </c:pt>
                      <c:pt idx="2128">
                        <c:v>15708.625</c:v>
                      </c:pt>
                      <c:pt idx="2129">
                        <c:v>15490.453125</c:v>
                      </c:pt>
                      <c:pt idx="2130">
                        <c:v>17313.6796875</c:v>
                      </c:pt>
                      <c:pt idx="2131">
                        <c:v>16698.55859375</c:v>
                      </c:pt>
                      <c:pt idx="2132">
                        <c:v>16457.484375</c:v>
                      </c:pt>
                      <c:pt idx="2133">
                        <c:v>12544.44921875</c:v>
                      </c:pt>
                      <c:pt idx="2134">
                        <c:v>12728.30078125</c:v>
                      </c:pt>
                      <c:pt idx="2135">
                        <c:v>12203.2109375</c:v>
                      </c:pt>
                      <c:pt idx="2136">
                        <c:v>16245.44921875</c:v>
                      </c:pt>
                      <c:pt idx="2137">
                        <c:v>15772.953125</c:v>
                      </c:pt>
                      <c:pt idx="2138">
                        <c:v>17495.58984375</c:v>
                      </c:pt>
                      <c:pt idx="2139">
                        <c:v>16107.00390625</c:v>
                      </c:pt>
                      <c:pt idx="2140">
                        <c:v>14924.57421875</c:v>
                      </c:pt>
                      <c:pt idx="2141">
                        <c:v>15454.53515625</c:v>
                      </c:pt>
                      <c:pt idx="2142">
                        <c:v>13518.6796875</c:v>
                      </c:pt>
                      <c:pt idx="2143">
                        <c:v>12335.92578125</c:v>
                      </c:pt>
                      <c:pt idx="2144">
                        <c:v>14954.14453125</c:v>
                      </c:pt>
                      <c:pt idx="2145">
                        <c:v>14331.76171875</c:v>
                      </c:pt>
                      <c:pt idx="2146">
                        <c:v>14975.60546875</c:v>
                      </c:pt>
                      <c:pt idx="2147">
                        <c:v>13337.34375</c:v>
                      </c:pt>
                      <c:pt idx="2148">
                        <c:v>12586.75390625</c:v>
                      </c:pt>
                      <c:pt idx="2149">
                        <c:v>11990.421875</c:v>
                      </c:pt>
                      <c:pt idx="2150">
                        <c:v>12805.21875</c:v>
                      </c:pt>
                      <c:pt idx="2151">
                        <c:v>15097.0390625</c:v>
                      </c:pt>
                      <c:pt idx="2152">
                        <c:v>13291.31640625</c:v>
                      </c:pt>
                      <c:pt idx="2153">
                        <c:v>13398.07421875</c:v>
                      </c:pt>
                      <c:pt idx="2154">
                        <c:v>11244.53125</c:v>
                      </c:pt>
                      <c:pt idx="2155">
                        <c:v>11103.43359375</c:v>
                      </c:pt>
                      <c:pt idx="2156">
                        <c:v>14744.35546875</c:v>
                      </c:pt>
                      <c:pt idx="2157">
                        <c:v>12707.37890625</c:v>
                      </c:pt>
                      <c:pt idx="2158">
                        <c:v>12608.890625</c:v>
                      </c:pt>
                      <c:pt idx="2159">
                        <c:v>12790.5859375</c:v>
                      </c:pt>
                      <c:pt idx="2160">
                        <c:v>14372.265625</c:v>
                      </c:pt>
                      <c:pt idx="2161">
                        <c:v>13381.6953125</c:v>
                      </c:pt>
                      <c:pt idx="2162">
                        <c:v>13695.53125</c:v>
                      </c:pt>
                      <c:pt idx="2163">
                        <c:v>14209.55078125</c:v>
                      </c:pt>
                      <c:pt idx="2164">
                        <c:v>13645.40625</c:v>
                      </c:pt>
                      <c:pt idx="2165">
                        <c:v>11567.0703125</c:v>
                      </c:pt>
                      <c:pt idx="2166">
                        <c:v>11230.89453125</c:v>
                      </c:pt>
                      <c:pt idx="2167">
                        <c:v>13266.72265625</c:v>
                      </c:pt>
                      <c:pt idx="2168">
                        <c:v>12812.26953125</c:v>
                      </c:pt>
                      <c:pt idx="2169">
                        <c:v>14139.87890625</c:v>
                      </c:pt>
                      <c:pt idx="2170">
                        <c:v>13364.8515625</c:v>
                      </c:pt>
                      <c:pt idx="2171">
                        <c:v>11862.7890625</c:v>
                      </c:pt>
                      <c:pt idx="2172">
                        <c:v>14304.140625</c:v>
                      </c:pt>
                      <c:pt idx="2173">
                        <c:v>12985.84375</c:v>
                      </c:pt>
                      <c:pt idx="2174">
                        <c:v>13802.17578125</c:v>
                      </c:pt>
                      <c:pt idx="2175">
                        <c:v>11404.16796875</c:v>
                      </c:pt>
                      <c:pt idx="2176">
                        <c:v>9970.71875</c:v>
                      </c:pt>
                      <c:pt idx="2177">
                        <c:v>9724.171875</c:v>
                      </c:pt>
                      <c:pt idx="2178">
                        <c:v>11176.5078125</c:v>
                      </c:pt>
                      <c:pt idx="2179">
                        <c:v>10210.02734375</c:v>
                      </c:pt>
                      <c:pt idx="2180">
                        <c:v>10833.8359375</c:v>
                      </c:pt>
                      <c:pt idx="2181">
                        <c:v>11113.8515625</c:v>
                      </c:pt>
                      <c:pt idx="2182">
                        <c:v>12444.29296875</c:v>
                      </c:pt>
                      <c:pt idx="2183">
                        <c:v>12914.890625</c:v>
                      </c:pt>
                      <c:pt idx="2184">
                        <c:v>11447.015625</c:v>
                      </c:pt>
                      <c:pt idx="2185">
                        <c:v>10067.984375</c:v>
                      </c:pt>
                      <c:pt idx="2186">
                        <c:v>11098.921875</c:v>
                      </c:pt>
                      <c:pt idx="2187">
                        <c:v>12453.953125</c:v>
                      </c:pt>
                      <c:pt idx="2188">
                        <c:v>11522.2109375</c:v>
                      </c:pt>
                      <c:pt idx="2189">
                        <c:v>11860.18359375</c:v>
                      </c:pt>
                      <c:pt idx="2190">
                        <c:v>14277.9453125</c:v>
                      </c:pt>
                      <c:pt idx="2191">
                        <c:v>13580.375</c:v>
                      </c:pt>
                      <c:pt idx="2192">
                        <c:v>13629.5390625</c:v>
                      </c:pt>
                      <c:pt idx="2193">
                        <c:v>11788.734375</c:v>
                      </c:pt>
                      <c:pt idx="2194">
                        <c:v>13909.28515625</c:v>
                      </c:pt>
                      <c:pt idx="2195">
                        <c:v>13862.6171875</c:v>
                      </c:pt>
                      <c:pt idx="2196">
                        <c:v>14120.9921875</c:v>
                      </c:pt>
                      <c:pt idx="2197">
                        <c:v>11189.83984375</c:v>
                      </c:pt>
                      <c:pt idx="2198">
                        <c:v>11241.84765625</c:v>
                      </c:pt>
                      <c:pt idx="2199">
                        <c:v>14185.71875</c:v>
                      </c:pt>
                      <c:pt idx="2200">
                        <c:v>14780.625</c:v>
                      </c:pt>
                      <c:pt idx="2201">
                        <c:v>12989.78125</c:v>
                      </c:pt>
                      <c:pt idx="2202">
                        <c:v>10983.6796875</c:v>
                      </c:pt>
                      <c:pt idx="2203">
                        <c:v>11136.3984375</c:v>
                      </c:pt>
                      <c:pt idx="2204">
                        <c:v>12170.4375</c:v>
                      </c:pt>
                      <c:pt idx="2205">
                        <c:v>14750.49609375</c:v>
                      </c:pt>
                      <c:pt idx="2206">
                        <c:v>12285.65625</c:v>
                      </c:pt>
                      <c:pt idx="2207">
                        <c:v>14662.72265625</c:v>
                      </c:pt>
                      <c:pt idx="2208">
                        <c:v>13882.45703125</c:v>
                      </c:pt>
                      <c:pt idx="2209">
                        <c:v>14458.2890625</c:v>
                      </c:pt>
                      <c:pt idx="2210">
                        <c:v>13726.84375</c:v>
                      </c:pt>
                      <c:pt idx="2211">
                        <c:v>12259.890625</c:v>
                      </c:pt>
                      <c:pt idx="2212">
                        <c:v>11977.109375</c:v>
                      </c:pt>
                      <c:pt idx="2213">
                        <c:v>14502.16796875</c:v>
                      </c:pt>
                      <c:pt idx="2214">
                        <c:v>13772.09375</c:v>
                      </c:pt>
                      <c:pt idx="2215">
                        <c:v>11418.1171875</c:v>
                      </c:pt>
                      <c:pt idx="2216">
                        <c:v>14160.75</c:v>
                      </c:pt>
                      <c:pt idx="2217">
                        <c:v>14443.078125</c:v>
                      </c:pt>
                      <c:pt idx="2218">
                        <c:v>14423.5859375</c:v>
                      </c:pt>
                      <c:pt idx="2219">
                        <c:v>13398.1875</c:v>
                      </c:pt>
                      <c:pt idx="2220">
                        <c:v>17294.01953125</c:v>
                      </c:pt>
                      <c:pt idx="2221">
                        <c:v>18638.78515625</c:v>
                      </c:pt>
                      <c:pt idx="2222">
                        <c:v>16869.53515625</c:v>
                      </c:pt>
                      <c:pt idx="2223">
                        <c:v>17271.6953125</c:v>
                      </c:pt>
                      <c:pt idx="2224">
                        <c:v>16644.9765625</c:v>
                      </c:pt>
                      <c:pt idx="2225">
                        <c:v>14621.5625</c:v>
                      </c:pt>
                      <c:pt idx="2226">
                        <c:v>13345.08203125</c:v>
                      </c:pt>
                      <c:pt idx="2227">
                        <c:v>13361.3046875</c:v>
                      </c:pt>
                      <c:pt idx="2228">
                        <c:v>15806.1640625</c:v>
                      </c:pt>
                      <c:pt idx="2229">
                        <c:v>17818.5546875</c:v>
                      </c:pt>
                      <c:pt idx="2230">
                        <c:v>17822.52734375</c:v>
                      </c:pt>
                      <c:pt idx="2231">
                        <c:v>17569.31640625</c:v>
                      </c:pt>
                      <c:pt idx="2232">
                        <c:v>19050.5703125</c:v>
                      </c:pt>
                      <c:pt idx="2233">
                        <c:v>18912.484375</c:v>
                      </c:pt>
                      <c:pt idx="2234">
                        <c:v>18608.7890625</c:v>
                      </c:pt>
                      <c:pt idx="2235">
                        <c:v>14060.78125</c:v>
                      </c:pt>
                      <c:pt idx="2236">
                        <c:v>12290.28125</c:v>
                      </c:pt>
                      <c:pt idx="2237">
                        <c:v>11817.1171875</c:v>
                      </c:pt>
                      <c:pt idx="2238">
                        <c:v>14312.375</c:v>
                      </c:pt>
                      <c:pt idx="2239">
                        <c:v>14821.5390625</c:v>
                      </c:pt>
                      <c:pt idx="2240">
                        <c:v>11313.75</c:v>
                      </c:pt>
                      <c:pt idx="2241">
                        <c:v>9991.9296875</c:v>
                      </c:pt>
                      <c:pt idx="2242">
                        <c:v>9751.76953125</c:v>
                      </c:pt>
                      <c:pt idx="2243">
                        <c:v>13351.3984375</c:v>
                      </c:pt>
                      <c:pt idx="2244">
                        <c:v>14499.0859375</c:v>
                      </c:pt>
                      <c:pt idx="2245">
                        <c:v>14297.27734375</c:v>
                      </c:pt>
                      <c:pt idx="2246">
                        <c:v>13233.5703125</c:v>
                      </c:pt>
                      <c:pt idx="2247">
                        <c:v>13831.66796875</c:v>
                      </c:pt>
                      <c:pt idx="2248">
                        <c:v>13665.1484375</c:v>
                      </c:pt>
                      <c:pt idx="2249">
                        <c:v>13666.4375</c:v>
                      </c:pt>
                      <c:pt idx="2250">
                        <c:v>18773.921875</c:v>
                      </c:pt>
                      <c:pt idx="2251">
                        <c:v>19141.26953125</c:v>
                      </c:pt>
                      <c:pt idx="2252">
                        <c:v>18654.25</c:v>
                      </c:pt>
                      <c:pt idx="2253">
                        <c:v>12719.47265625</c:v>
                      </c:pt>
                      <c:pt idx="2254">
                        <c:v>16604.65625</c:v>
                      </c:pt>
                      <c:pt idx="2255">
                        <c:v>17282.58984375</c:v>
                      </c:pt>
                      <c:pt idx="2256">
                        <c:v>16769.25390625</c:v>
                      </c:pt>
                      <c:pt idx="2257">
                        <c:v>18923.0234375</c:v>
                      </c:pt>
                      <c:pt idx="2258">
                        <c:v>19121.80078125</c:v>
                      </c:pt>
                      <c:pt idx="2259">
                        <c:v>17379.296875</c:v>
                      </c:pt>
                      <c:pt idx="2260">
                        <c:v>16647.96484375</c:v>
                      </c:pt>
                      <c:pt idx="2261">
                        <c:v>18062.046875</c:v>
                      </c:pt>
                      <c:pt idx="2262">
                        <c:v>17783.05859375</c:v>
                      </c:pt>
                      <c:pt idx="2263">
                        <c:v>18131.73046875</c:v>
                      </c:pt>
                      <c:pt idx="2264">
                        <c:v>17726.28515625</c:v>
                      </c:pt>
                      <c:pt idx="2265">
                        <c:v>14247.35546875</c:v>
                      </c:pt>
                      <c:pt idx="2266">
                        <c:v>14311.76171875</c:v>
                      </c:pt>
                      <c:pt idx="2267">
                        <c:v>12130.578125</c:v>
                      </c:pt>
                      <c:pt idx="2268">
                        <c:v>9487.296875</c:v>
                      </c:pt>
                      <c:pt idx="2269">
                        <c:v>8915.45703125</c:v>
                      </c:pt>
                      <c:pt idx="2270">
                        <c:v>9304.4609375</c:v>
                      </c:pt>
                      <c:pt idx="2271">
                        <c:v>10169.75390625</c:v>
                      </c:pt>
                      <c:pt idx="2272">
                        <c:v>11187.58984375</c:v>
                      </c:pt>
                      <c:pt idx="2273">
                        <c:v>12282.46875</c:v>
                      </c:pt>
                      <c:pt idx="2274">
                        <c:v>13114.69140625</c:v>
                      </c:pt>
                      <c:pt idx="2275">
                        <c:v>13293.5625</c:v>
                      </c:pt>
                      <c:pt idx="2276">
                        <c:v>12881.703125</c:v>
                      </c:pt>
                      <c:pt idx="2277">
                        <c:v>12281.5234375</c:v>
                      </c:pt>
                      <c:pt idx="2278">
                        <c:v>12358.1640625</c:v>
                      </c:pt>
                      <c:pt idx="2279">
                        <c:v>14073.87890625</c:v>
                      </c:pt>
                      <c:pt idx="2280">
                        <c:v>16825.2421875</c:v>
                      </c:pt>
                      <c:pt idx="2281">
                        <c:v>14469.12109375</c:v>
                      </c:pt>
                      <c:pt idx="2282">
                        <c:v>17560.67578125</c:v>
                      </c:pt>
                      <c:pt idx="2283">
                        <c:v>15931.4140625</c:v>
                      </c:pt>
                      <c:pt idx="2284">
                        <c:v>15997.51171875</c:v>
                      </c:pt>
                      <c:pt idx="2285">
                        <c:v>15115.32421875</c:v>
                      </c:pt>
                      <c:pt idx="2286">
                        <c:v>13197.765625</c:v>
                      </c:pt>
                      <c:pt idx="2287">
                        <c:v>12575.38671875</c:v>
                      </c:pt>
                      <c:pt idx="2288">
                        <c:v>16308.30859375</c:v>
                      </c:pt>
                      <c:pt idx="2289">
                        <c:v>16680.234375</c:v>
                      </c:pt>
                      <c:pt idx="2290">
                        <c:v>17106.171875</c:v>
                      </c:pt>
                      <c:pt idx="2291">
                        <c:v>16968.32421875</c:v>
                      </c:pt>
                      <c:pt idx="2292">
                        <c:v>15399.29296875</c:v>
                      </c:pt>
                      <c:pt idx="2293">
                        <c:v>15055.8515625</c:v>
                      </c:pt>
                      <c:pt idx="2294">
                        <c:v>15901.20703125</c:v>
                      </c:pt>
                      <c:pt idx="2295">
                        <c:v>14549.140625</c:v>
                      </c:pt>
                      <c:pt idx="2296">
                        <c:v>15525.73828125</c:v>
                      </c:pt>
                      <c:pt idx="2297">
                        <c:v>13376.6484375</c:v>
                      </c:pt>
                      <c:pt idx="2298">
                        <c:v>11936.93359375</c:v>
                      </c:pt>
                      <c:pt idx="2299">
                        <c:v>14964.73828125</c:v>
                      </c:pt>
                      <c:pt idx="2300">
                        <c:v>14942.94921875</c:v>
                      </c:pt>
                      <c:pt idx="2301">
                        <c:v>14297.48828125</c:v>
                      </c:pt>
                      <c:pt idx="2302">
                        <c:v>15208.23046875</c:v>
                      </c:pt>
                      <c:pt idx="2303">
                        <c:v>15263.9765625</c:v>
                      </c:pt>
                      <c:pt idx="2304">
                        <c:v>15412.06640625</c:v>
                      </c:pt>
                      <c:pt idx="2305">
                        <c:v>14503.58203125</c:v>
                      </c:pt>
                      <c:pt idx="2306">
                        <c:v>14215.44921875</c:v>
                      </c:pt>
                      <c:pt idx="2307">
                        <c:v>15414.03515625</c:v>
                      </c:pt>
                      <c:pt idx="2308">
                        <c:v>15081.2890625</c:v>
                      </c:pt>
                      <c:pt idx="2309">
                        <c:v>15233.34765625</c:v>
                      </c:pt>
                      <c:pt idx="2310">
                        <c:v>13930.84375</c:v>
                      </c:pt>
                      <c:pt idx="2311">
                        <c:v>14315.7109375</c:v>
                      </c:pt>
                      <c:pt idx="2312">
                        <c:v>14031.2578125</c:v>
                      </c:pt>
                      <c:pt idx="2313">
                        <c:v>14815.21484375</c:v>
                      </c:pt>
                      <c:pt idx="2314">
                        <c:v>13196.0078125</c:v>
                      </c:pt>
                      <c:pt idx="2315">
                        <c:v>13039.05078125</c:v>
                      </c:pt>
                      <c:pt idx="2316">
                        <c:v>14490.21484375</c:v>
                      </c:pt>
                      <c:pt idx="2317">
                        <c:v>14538.921875</c:v>
                      </c:pt>
                      <c:pt idx="2318">
                        <c:v>14081.7265625</c:v>
                      </c:pt>
                      <c:pt idx="2319">
                        <c:v>11740.078125</c:v>
                      </c:pt>
                      <c:pt idx="2320">
                        <c:v>10445.35546875</c:v>
                      </c:pt>
                      <c:pt idx="2321">
                        <c:v>10732.81640625</c:v>
                      </c:pt>
                      <c:pt idx="2322">
                        <c:v>14027.96875</c:v>
                      </c:pt>
                      <c:pt idx="2323">
                        <c:v>14524.65625</c:v>
                      </c:pt>
                      <c:pt idx="2324">
                        <c:v>14499.65625</c:v>
                      </c:pt>
                      <c:pt idx="2325">
                        <c:v>14517.3359375</c:v>
                      </c:pt>
                      <c:pt idx="2326">
                        <c:v>15735.37109375</c:v>
                      </c:pt>
                      <c:pt idx="2327">
                        <c:v>15798.2890625</c:v>
                      </c:pt>
                      <c:pt idx="2328">
                        <c:v>14715.99609375</c:v>
                      </c:pt>
                      <c:pt idx="2329">
                        <c:v>13892.7578125</c:v>
                      </c:pt>
                      <c:pt idx="2330">
                        <c:v>16202.71484375</c:v>
                      </c:pt>
                      <c:pt idx="2331">
                        <c:v>13293.140625</c:v>
                      </c:pt>
                      <c:pt idx="2332">
                        <c:v>11795.26171875</c:v>
                      </c:pt>
                      <c:pt idx="2333">
                        <c:v>11383.4765625</c:v>
                      </c:pt>
                      <c:pt idx="2334">
                        <c:v>15233.33984375</c:v>
                      </c:pt>
                      <c:pt idx="2335">
                        <c:v>16280.46484375</c:v>
                      </c:pt>
                      <c:pt idx="2336">
                        <c:v>15019.88671875</c:v>
                      </c:pt>
                      <c:pt idx="2337">
                        <c:v>13729.8046875</c:v>
                      </c:pt>
                      <c:pt idx="2338">
                        <c:v>13200.37890625</c:v>
                      </c:pt>
                      <c:pt idx="2339">
                        <c:v>14478.61328125</c:v>
                      </c:pt>
                      <c:pt idx="2340">
                        <c:v>13209.03125</c:v>
                      </c:pt>
                      <c:pt idx="2341">
                        <c:v>14384.0546875</c:v>
                      </c:pt>
                      <c:pt idx="2342">
                        <c:v>13785.515625</c:v>
                      </c:pt>
                      <c:pt idx="2343">
                        <c:v>13281.1640625</c:v>
                      </c:pt>
                      <c:pt idx="2344">
                        <c:v>14553.99609375</c:v>
                      </c:pt>
                      <c:pt idx="2345">
                        <c:v>13280.3671875</c:v>
                      </c:pt>
                      <c:pt idx="2346">
                        <c:v>12113.75</c:v>
                      </c:pt>
                      <c:pt idx="2347">
                        <c:v>13834.7890625</c:v>
                      </c:pt>
                      <c:pt idx="2348">
                        <c:v>13467.62109375</c:v>
                      </c:pt>
                      <c:pt idx="2349">
                        <c:v>12575.62890625</c:v>
                      </c:pt>
                      <c:pt idx="2350">
                        <c:v>14562.94921875</c:v>
                      </c:pt>
                      <c:pt idx="2351">
                        <c:v>10424.9921875</c:v>
                      </c:pt>
                      <c:pt idx="2352">
                        <c:v>6498.6953125</c:v>
                      </c:pt>
                      <c:pt idx="2353">
                        <c:v>8453.3515625</c:v>
                      </c:pt>
                      <c:pt idx="2354">
                        <c:v>13105.375</c:v>
                      </c:pt>
                      <c:pt idx="2355">
                        <c:v>16642.6796875</c:v>
                      </c:pt>
                      <c:pt idx="2356">
                        <c:v>18042.08203125</c:v>
                      </c:pt>
                      <c:pt idx="2357">
                        <c:v>17346.09765625</c:v>
                      </c:pt>
                      <c:pt idx="2358">
                        <c:v>16358.83203125</c:v>
                      </c:pt>
                      <c:pt idx="2359">
                        <c:v>16040.23828125</c:v>
                      </c:pt>
                      <c:pt idx="2360">
                        <c:v>16599.390625</c:v>
                      </c:pt>
                      <c:pt idx="2361">
                        <c:v>17721.6796875</c:v>
                      </c:pt>
                      <c:pt idx="2362">
                        <c:v>14829.7578125</c:v>
                      </c:pt>
                      <c:pt idx="2363">
                        <c:v>13738.84375</c:v>
                      </c:pt>
                      <c:pt idx="2364">
                        <c:v>17149.8359375</c:v>
                      </c:pt>
                      <c:pt idx="2365">
                        <c:v>17506.68359375</c:v>
                      </c:pt>
                      <c:pt idx="2366">
                        <c:v>16995.9765625</c:v>
                      </c:pt>
                      <c:pt idx="2367">
                        <c:v>15451.421875</c:v>
                      </c:pt>
                      <c:pt idx="2368">
                        <c:v>11714.703125</c:v>
                      </c:pt>
                      <c:pt idx="2369">
                        <c:v>13590.46484375</c:v>
                      </c:pt>
                      <c:pt idx="2370">
                        <c:v>17008.1796875</c:v>
                      </c:pt>
                      <c:pt idx="2371">
                        <c:v>15529.32421875</c:v>
                      </c:pt>
                      <c:pt idx="2372">
                        <c:v>13964.24609375</c:v>
                      </c:pt>
                      <c:pt idx="2373">
                        <c:v>12792.265625</c:v>
                      </c:pt>
                      <c:pt idx="2374">
                        <c:v>15371.01953125</c:v>
                      </c:pt>
                      <c:pt idx="2375">
                        <c:v>16964.21484375</c:v>
                      </c:pt>
                      <c:pt idx="2376">
                        <c:v>14378.47265625</c:v>
                      </c:pt>
                      <c:pt idx="2377">
                        <c:v>11681.65625</c:v>
                      </c:pt>
                      <c:pt idx="2378">
                        <c:v>11444.796875</c:v>
                      </c:pt>
                      <c:pt idx="2379">
                        <c:v>14877.8203125</c:v>
                      </c:pt>
                      <c:pt idx="2380">
                        <c:v>16181.90234375</c:v>
                      </c:pt>
                      <c:pt idx="2381">
                        <c:v>17035.68359375</c:v>
                      </c:pt>
                      <c:pt idx="2382">
                        <c:v>16122.92578125</c:v>
                      </c:pt>
                      <c:pt idx="2383">
                        <c:v>16289.76171875</c:v>
                      </c:pt>
                      <c:pt idx="2384">
                        <c:v>17085.38671875</c:v>
                      </c:pt>
                      <c:pt idx="2385">
                        <c:v>15373.78515625</c:v>
                      </c:pt>
                      <c:pt idx="2386">
                        <c:v>14878.234375</c:v>
                      </c:pt>
                      <c:pt idx="2387">
                        <c:v>11988.953125</c:v>
                      </c:pt>
                      <c:pt idx="2388">
                        <c:v>11398.453125</c:v>
                      </c:pt>
                      <c:pt idx="2389">
                        <c:v>10600.8203125</c:v>
                      </c:pt>
                      <c:pt idx="2390">
                        <c:v>14376.73046875</c:v>
                      </c:pt>
                      <c:pt idx="2391">
                        <c:v>15381.79296875</c:v>
                      </c:pt>
                      <c:pt idx="2392">
                        <c:v>13819.6484375</c:v>
                      </c:pt>
                      <c:pt idx="2393">
                        <c:v>14792.140625</c:v>
                      </c:pt>
                      <c:pt idx="2394">
                        <c:v>14294.703125</c:v>
                      </c:pt>
                      <c:pt idx="2395">
                        <c:v>12963.03515625</c:v>
                      </c:pt>
                      <c:pt idx="2396">
                        <c:v>14121.60546875</c:v>
                      </c:pt>
                      <c:pt idx="2397">
                        <c:v>12653.4453125</c:v>
                      </c:pt>
                      <c:pt idx="2398">
                        <c:v>11686.265625</c:v>
                      </c:pt>
                      <c:pt idx="2399">
                        <c:v>14639.01953125</c:v>
                      </c:pt>
                      <c:pt idx="2400">
                        <c:v>11490.046875</c:v>
                      </c:pt>
                      <c:pt idx="2401">
                        <c:v>9713.9765625</c:v>
                      </c:pt>
                      <c:pt idx="2402">
                        <c:v>13030.02734375</c:v>
                      </c:pt>
                      <c:pt idx="2403">
                        <c:v>11945.25</c:v>
                      </c:pt>
                      <c:pt idx="2404">
                        <c:v>11120.7265625</c:v>
                      </c:pt>
                      <c:pt idx="2405">
                        <c:v>11333.64453125</c:v>
                      </c:pt>
                      <c:pt idx="2406">
                        <c:v>9477.78515625</c:v>
                      </c:pt>
                      <c:pt idx="2407">
                        <c:v>9360.48046875</c:v>
                      </c:pt>
                      <c:pt idx="2408">
                        <c:v>13247.51953125</c:v>
                      </c:pt>
                      <c:pt idx="2409">
                        <c:v>12997.5546875</c:v>
                      </c:pt>
                      <c:pt idx="2410">
                        <c:v>12212.80078125</c:v>
                      </c:pt>
                      <c:pt idx="2411">
                        <c:v>11262.94140625</c:v>
                      </c:pt>
                      <c:pt idx="2412">
                        <c:v>10396.5625</c:v>
                      </c:pt>
                      <c:pt idx="2413">
                        <c:v>11480.18359375</c:v>
                      </c:pt>
                      <c:pt idx="2414">
                        <c:v>13662.234375</c:v>
                      </c:pt>
                      <c:pt idx="2415">
                        <c:v>13996.5703125</c:v>
                      </c:pt>
                      <c:pt idx="2416">
                        <c:v>11818.33984375</c:v>
                      </c:pt>
                      <c:pt idx="2417">
                        <c:v>10739.37890625</c:v>
                      </c:pt>
                      <c:pt idx="2418">
                        <c:v>11221.16015625</c:v>
                      </c:pt>
                      <c:pt idx="2419">
                        <c:v>15133.8515625</c:v>
                      </c:pt>
                      <c:pt idx="2420">
                        <c:v>15934.265625</c:v>
                      </c:pt>
                      <c:pt idx="2421">
                        <c:v>14704.34765625</c:v>
                      </c:pt>
                      <c:pt idx="2422">
                        <c:v>15374.51171875</c:v>
                      </c:pt>
                      <c:pt idx="2423">
                        <c:v>15626.13671875</c:v>
                      </c:pt>
                      <c:pt idx="2424">
                        <c:v>14440.1171875</c:v>
                      </c:pt>
                      <c:pt idx="2425">
                        <c:v>16127.34375</c:v>
                      </c:pt>
                      <c:pt idx="2426">
                        <c:v>14615.515625</c:v>
                      </c:pt>
                      <c:pt idx="2427">
                        <c:v>15079.6484375</c:v>
                      </c:pt>
                      <c:pt idx="2428">
                        <c:v>15825.62890625</c:v>
                      </c:pt>
                      <c:pt idx="2429">
                        <c:v>14672.90234375</c:v>
                      </c:pt>
                      <c:pt idx="2430">
                        <c:v>14133.2578125</c:v>
                      </c:pt>
                      <c:pt idx="2431">
                        <c:v>14292.5078125</c:v>
                      </c:pt>
                      <c:pt idx="2432">
                        <c:v>15441.75</c:v>
                      </c:pt>
                      <c:pt idx="2433">
                        <c:v>15389.890625</c:v>
                      </c:pt>
                      <c:pt idx="2434">
                        <c:v>14623.96875</c:v>
                      </c:pt>
                      <c:pt idx="2435">
                        <c:v>16340.28125</c:v>
                      </c:pt>
                      <c:pt idx="2436">
                        <c:v>15762.703125</c:v>
                      </c:pt>
                      <c:pt idx="2437">
                        <c:v>14558.890625</c:v>
                      </c:pt>
                      <c:pt idx="2438">
                        <c:v>15869.2890625</c:v>
                      </c:pt>
                      <c:pt idx="2439">
                        <c:v>12643.7578125</c:v>
                      </c:pt>
                      <c:pt idx="2440">
                        <c:v>11429.5390625</c:v>
                      </c:pt>
                      <c:pt idx="2441">
                        <c:v>13287.8203125</c:v>
                      </c:pt>
                      <c:pt idx="2442">
                        <c:v>15097.421875</c:v>
                      </c:pt>
                      <c:pt idx="2443">
                        <c:v>13877.8984375</c:v>
                      </c:pt>
                      <c:pt idx="2444">
                        <c:v>15492.625</c:v>
                      </c:pt>
                      <c:pt idx="2445">
                        <c:v>12434.53125</c:v>
                      </c:pt>
                      <c:pt idx="2446">
                        <c:v>10688.69921875</c:v>
                      </c:pt>
                      <c:pt idx="2447">
                        <c:v>9788.7265625</c:v>
                      </c:pt>
                      <c:pt idx="2448">
                        <c:v>11903.390625</c:v>
                      </c:pt>
                      <c:pt idx="2449">
                        <c:v>11422.1015625</c:v>
                      </c:pt>
                      <c:pt idx="2450">
                        <c:v>10749.19140625</c:v>
                      </c:pt>
                      <c:pt idx="2451">
                        <c:v>11461.4609375</c:v>
                      </c:pt>
                      <c:pt idx="2452">
                        <c:v>12002.875</c:v>
                      </c:pt>
                      <c:pt idx="2453">
                        <c:v>11650.1171875</c:v>
                      </c:pt>
                      <c:pt idx="2454">
                        <c:v>9544.65234375</c:v>
                      </c:pt>
                      <c:pt idx="2455">
                        <c:v>11067.3359375</c:v>
                      </c:pt>
                      <c:pt idx="2456">
                        <c:v>11984.66015625</c:v>
                      </c:pt>
                      <c:pt idx="2457">
                        <c:v>11671.36328125</c:v>
                      </c:pt>
                      <c:pt idx="2458">
                        <c:v>11470.8359375</c:v>
                      </c:pt>
                      <c:pt idx="2459">
                        <c:v>11686.171875</c:v>
                      </c:pt>
                      <c:pt idx="2460">
                        <c:v>18130</c:v>
                      </c:pt>
                      <c:pt idx="2461">
                        <c:v>18387.078125</c:v>
                      </c:pt>
                      <c:pt idx="2462">
                        <c:v>17080.72265625</c:v>
                      </c:pt>
                      <c:pt idx="2463">
                        <c:v>16243.015625</c:v>
                      </c:pt>
                      <c:pt idx="2464">
                        <c:v>16622.33984375</c:v>
                      </c:pt>
                      <c:pt idx="2465">
                        <c:v>18106.8125</c:v>
                      </c:pt>
                      <c:pt idx="2466">
                        <c:v>18427.55859375</c:v>
                      </c:pt>
                      <c:pt idx="2467">
                        <c:v>17196.984375</c:v>
                      </c:pt>
                      <c:pt idx="2468">
                        <c:v>15585.1640625</c:v>
                      </c:pt>
                      <c:pt idx="2469">
                        <c:v>18640.3828125</c:v>
                      </c:pt>
                      <c:pt idx="2470">
                        <c:v>18373.23828125</c:v>
                      </c:pt>
                      <c:pt idx="2471">
                        <c:v>18501.83984375</c:v>
                      </c:pt>
                      <c:pt idx="2472">
                        <c:v>13995.5078125</c:v>
                      </c:pt>
                      <c:pt idx="2473">
                        <c:v>10449.2421875</c:v>
                      </c:pt>
                      <c:pt idx="2474">
                        <c:v>12374.359375</c:v>
                      </c:pt>
                      <c:pt idx="2475">
                        <c:v>18095.2890625</c:v>
                      </c:pt>
                      <c:pt idx="2476">
                        <c:v>18090.4375</c:v>
                      </c:pt>
                      <c:pt idx="2477">
                        <c:v>16898.33984375</c:v>
                      </c:pt>
                      <c:pt idx="2478">
                        <c:v>14391.984375</c:v>
                      </c:pt>
                      <c:pt idx="2479">
                        <c:v>13167.15625</c:v>
                      </c:pt>
                      <c:pt idx="2480">
                        <c:v>13378.56640625</c:v>
                      </c:pt>
                      <c:pt idx="2481">
                        <c:v>17694.78515625</c:v>
                      </c:pt>
                      <c:pt idx="2482">
                        <c:v>17700.4375</c:v>
                      </c:pt>
                      <c:pt idx="2483">
                        <c:v>15933.3046875</c:v>
                      </c:pt>
                      <c:pt idx="2484">
                        <c:v>16425.359375</c:v>
                      </c:pt>
                      <c:pt idx="2485">
                        <c:v>16750.3828125</c:v>
                      </c:pt>
                      <c:pt idx="2486">
                        <c:v>14617.125</c:v>
                      </c:pt>
                      <c:pt idx="2487">
                        <c:v>14686.0859375</c:v>
                      </c:pt>
                      <c:pt idx="2488">
                        <c:v>16142.23046875</c:v>
                      </c:pt>
                      <c:pt idx="2489">
                        <c:v>15757.59375</c:v>
                      </c:pt>
                      <c:pt idx="2490">
                        <c:v>16012.57421875</c:v>
                      </c:pt>
                      <c:pt idx="2491">
                        <c:v>15130.83203125</c:v>
                      </c:pt>
                      <c:pt idx="2492">
                        <c:v>16232.09375</c:v>
                      </c:pt>
                      <c:pt idx="2493">
                        <c:v>16177.5078125</c:v>
                      </c:pt>
                      <c:pt idx="2494">
                        <c:v>16197.89453125</c:v>
                      </c:pt>
                      <c:pt idx="2495">
                        <c:v>14749.78515625</c:v>
                      </c:pt>
                      <c:pt idx="2496">
                        <c:v>12437.75390625</c:v>
                      </c:pt>
                      <c:pt idx="2497">
                        <c:v>11113.11328125</c:v>
                      </c:pt>
                      <c:pt idx="2498">
                        <c:v>11823.12890625</c:v>
                      </c:pt>
                      <c:pt idx="2499">
                        <c:v>15985.2890625</c:v>
                      </c:pt>
                      <c:pt idx="2500">
                        <c:v>16270.1953125</c:v>
                      </c:pt>
                      <c:pt idx="2501">
                        <c:v>13678.10546875</c:v>
                      </c:pt>
                      <c:pt idx="2502">
                        <c:v>12710.5859375</c:v>
                      </c:pt>
                      <c:pt idx="2503">
                        <c:v>12044.9609375</c:v>
                      </c:pt>
                      <c:pt idx="2504">
                        <c:v>14345.6328125</c:v>
                      </c:pt>
                      <c:pt idx="2505">
                        <c:v>15572.3203125</c:v>
                      </c:pt>
                      <c:pt idx="2506">
                        <c:v>15353.9453125</c:v>
                      </c:pt>
                      <c:pt idx="2507">
                        <c:v>15740.453125</c:v>
                      </c:pt>
                      <c:pt idx="2508">
                        <c:v>15476.35546875</c:v>
                      </c:pt>
                      <c:pt idx="2509">
                        <c:v>15286.8046875</c:v>
                      </c:pt>
                      <c:pt idx="2510">
                        <c:v>14927.79296875</c:v>
                      </c:pt>
                      <c:pt idx="2511">
                        <c:v>15840.21875</c:v>
                      </c:pt>
                      <c:pt idx="2512">
                        <c:v>14169.125</c:v>
                      </c:pt>
                      <c:pt idx="2513">
                        <c:v>13785.109375</c:v>
                      </c:pt>
                      <c:pt idx="2514">
                        <c:v>16089.12890625</c:v>
                      </c:pt>
                      <c:pt idx="2515">
                        <c:v>16117.92578125</c:v>
                      </c:pt>
                      <c:pt idx="2516">
                        <c:v>15051.70703125</c:v>
                      </c:pt>
                      <c:pt idx="2517">
                        <c:v>13827.28125</c:v>
                      </c:pt>
                      <c:pt idx="2518">
                        <c:v>14394.5625</c:v>
                      </c:pt>
                      <c:pt idx="2519">
                        <c:v>16106.40234375</c:v>
                      </c:pt>
                      <c:pt idx="2520">
                        <c:v>17223.578125</c:v>
                      </c:pt>
                      <c:pt idx="2521">
                        <c:v>16744.6171875</c:v>
                      </c:pt>
                      <c:pt idx="2522">
                        <c:v>14761.23046875</c:v>
                      </c:pt>
                      <c:pt idx="2523">
                        <c:v>15392.5234375</c:v>
                      </c:pt>
                      <c:pt idx="2524">
                        <c:v>16658.82421875</c:v>
                      </c:pt>
                      <c:pt idx="2525">
                        <c:v>13849.8046875</c:v>
                      </c:pt>
                      <c:pt idx="2526">
                        <c:v>12232.93359375</c:v>
                      </c:pt>
                      <c:pt idx="2527">
                        <c:v>12437.1875</c:v>
                      </c:pt>
                      <c:pt idx="2528">
                        <c:v>15000.5546875</c:v>
                      </c:pt>
                      <c:pt idx="2529">
                        <c:v>16685.03515625</c:v>
                      </c:pt>
                      <c:pt idx="2530">
                        <c:v>15548.3828125</c:v>
                      </c:pt>
                      <c:pt idx="2531">
                        <c:v>15594.8125</c:v>
                      </c:pt>
                      <c:pt idx="2532">
                        <c:v>17019.015625</c:v>
                      </c:pt>
                      <c:pt idx="2533">
                        <c:v>16632.578125</c:v>
                      </c:pt>
                      <c:pt idx="2534">
                        <c:v>15060.6796875</c:v>
                      </c:pt>
                      <c:pt idx="2535">
                        <c:v>12606.16796875</c:v>
                      </c:pt>
                      <c:pt idx="2536">
                        <c:v>11085.8046875</c:v>
                      </c:pt>
                      <c:pt idx="2537">
                        <c:v>13692.0859375</c:v>
                      </c:pt>
                      <c:pt idx="2538">
                        <c:v>13110.92578125</c:v>
                      </c:pt>
                      <c:pt idx="2539">
                        <c:v>13282.44140625</c:v>
                      </c:pt>
                      <c:pt idx="2540">
                        <c:v>13641.62109375</c:v>
                      </c:pt>
                      <c:pt idx="2541">
                        <c:v>13773.30078125</c:v>
                      </c:pt>
                      <c:pt idx="2542">
                        <c:v>12888.22265625</c:v>
                      </c:pt>
                      <c:pt idx="2543">
                        <c:v>12182.015625</c:v>
                      </c:pt>
                      <c:pt idx="2544">
                        <c:v>13175.03125</c:v>
                      </c:pt>
                      <c:pt idx="2545">
                        <c:v>13791.6015625</c:v>
                      </c:pt>
                      <c:pt idx="2546">
                        <c:v>13599.78125</c:v>
                      </c:pt>
                      <c:pt idx="2547">
                        <c:v>10824.3359375</c:v>
                      </c:pt>
                      <c:pt idx="2548">
                        <c:v>8955.30859375</c:v>
                      </c:pt>
                      <c:pt idx="2549">
                        <c:v>10925.72265625</c:v>
                      </c:pt>
                      <c:pt idx="2550">
                        <c:v>13438.078125</c:v>
                      </c:pt>
                      <c:pt idx="2551">
                        <c:v>13082.6171875</c:v>
                      </c:pt>
                      <c:pt idx="2552">
                        <c:v>13469.640625</c:v>
                      </c:pt>
                      <c:pt idx="2553">
                        <c:v>14730.375</c:v>
                      </c:pt>
                      <c:pt idx="2554">
                        <c:v>12105.7578125</c:v>
                      </c:pt>
                      <c:pt idx="2555">
                        <c:v>14779.00390625</c:v>
                      </c:pt>
                      <c:pt idx="2556">
                        <c:v>13020.43359375</c:v>
                      </c:pt>
                      <c:pt idx="2557">
                        <c:v>12597.9140625</c:v>
                      </c:pt>
                      <c:pt idx="2558">
                        <c:v>13411.390625</c:v>
                      </c:pt>
                      <c:pt idx="2559">
                        <c:v>12561.05859375</c:v>
                      </c:pt>
                      <c:pt idx="2560">
                        <c:v>14358.9140625</c:v>
                      </c:pt>
                      <c:pt idx="2561">
                        <c:v>12245.3046875</c:v>
                      </c:pt>
                      <c:pt idx="2562">
                        <c:v>12596.921875</c:v>
                      </c:pt>
                      <c:pt idx="2563">
                        <c:v>14463.97265625</c:v>
                      </c:pt>
                      <c:pt idx="2564">
                        <c:v>14255.25</c:v>
                      </c:pt>
                      <c:pt idx="2565">
                        <c:v>16620.8984375</c:v>
                      </c:pt>
                      <c:pt idx="2566">
                        <c:v>16180.35546875</c:v>
                      </c:pt>
                      <c:pt idx="2567">
                        <c:v>13659.6484375</c:v>
                      </c:pt>
                      <c:pt idx="2568">
                        <c:v>14789.3359375</c:v>
                      </c:pt>
                      <c:pt idx="2569">
                        <c:v>16279.98828125</c:v>
                      </c:pt>
                      <c:pt idx="2570">
                        <c:v>16380.8359375</c:v>
                      </c:pt>
                      <c:pt idx="2571">
                        <c:v>16073.88671875</c:v>
                      </c:pt>
                      <c:pt idx="2572">
                        <c:v>16353.796875</c:v>
                      </c:pt>
                      <c:pt idx="2573">
                        <c:v>15093.76953125</c:v>
                      </c:pt>
                      <c:pt idx="2574">
                        <c:v>15396.8671875</c:v>
                      </c:pt>
                      <c:pt idx="2575">
                        <c:v>16725.2421875</c:v>
                      </c:pt>
                      <c:pt idx="2576">
                        <c:v>16394.87890625</c:v>
                      </c:pt>
                      <c:pt idx="2577">
                        <c:v>14231.6953125</c:v>
                      </c:pt>
                      <c:pt idx="2578">
                        <c:v>13797.61328125</c:v>
                      </c:pt>
                      <c:pt idx="2579">
                        <c:v>15919.1953125</c:v>
                      </c:pt>
                      <c:pt idx="2580">
                        <c:v>17197.5078125</c:v>
                      </c:pt>
                      <c:pt idx="2581">
                        <c:v>13795.92578125</c:v>
                      </c:pt>
                      <c:pt idx="2582">
                        <c:v>17549.2890625</c:v>
                      </c:pt>
                      <c:pt idx="2583">
                        <c:v>17217.734375</c:v>
                      </c:pt>
                      <c:pt idx="2584">
                        <c:v>15274.78125</c:v>
                      </c:pt>
                      <c:pt idx="2585">
                        <c:v>16017.30859375</c:v>
                      </c:pt>
                      <c:pt idx="2586">
                        <c:v>14239.46875</c:v>
                      </c:pt>
                      <c:pt idx="2587">
                        <c:v>13942.44921875</c:v>
                      </c:pt>
                      <c:pt idx="2588">
                        <c:v>16214.09375</c:v>
                      </c:pt>
                      <c:pt idx="2589">
                        <c:v>15724.82421875</c:v>
                      </c:pt>
                      <c:pt idx="2590">
                        <c:v>13958.98046875</c:v>
                      </c:pt>
                      <c:pt idx="2591">
                        <c:v>16109.2890625</c:v>
                      </c:pt>
                      <c:pt idx="2592">
                        <c:v>17111.6875</c:v>
                      </c:pt>
                      <c:pt idx="2593">
                        <c:v>17124.6171875</c:v>
                      </c:pt>
                      <c:pt idx="2594">
                        <c:v>17268.71875</c:v>
                      </c:pt>
                      <c:pt idx="2595">
                        <c:v>14426.9765625</c:v>
                      </c:pt>
                      <c:pt idx="2596">
                        <c:v>15252.1328125</c:v>
                      </c:pt>
                      <c:pt idx="2597">
                        <c:v>12554.60546875</c:v>
                      </c:pt>
                      <c:pt idx="2598">
                        <c:v>13340.42578125</c:v>
                      </c:pt>
                      <c:pt idx="2599">
                        <c:v>15793.390625</c:v>
                      </c:pt>
                      <c:pt idx="2600">
                        <c:v>15700.6328125</c:v>
                      </c:pt>
                      <c:pt idx="2601">
                        <c:v>12875.75390625</c:v>
                      </c:pt>
                      <c:pt idx="2602">
                        <c:v>11331.53515625</c:v>
                      </c:pt>
                      <c:pt idx="2603">
                        <c:v>11607.26171875</c:v>
                      </c:pt>
                      <c:pt idx="2604">
                        <c:v>14325.6796875</c:v>
                      </c:pt>
                      <c:pt idx="2605">
                        <c:v>15523.4140625</c:v>
                      </c:pt>
                      <c:pt idx="2606">
                        <c:v>15411.015625</c:v>
                      </c:pt>
                      <c:pt idx="2607">
                        <c:v>14359.671875</c:v>
                      </c:pt>
                      <c:pt idx="2608">
                        <c:v>12057.4453125</c:v>
                      </c:pt>
                      <c:pt idx="2609">
                        <c:v>16253.484375</c:v>
                      </c:pt>
                      <c:pt idx="2610">
                        <c:v>13706.27734375</c:v>
                      </c:pt>
                      <c:pt idx="2611">
                        <c:v>13448.08203125</c:v>
                      </c:pt>
                      <c:pt idx="2612">
                        <c:v>13104.0859375</c:v>
                      </c:pt>
                      <c:pt idx="2613">
                        <c:v>11148.0078125</c:v>
                      </c:pt>
                      <c:pt idx="2614">
                        <c:v>10058.78515625</c:v>
                      </c:pt>
                      <c:pt idx="2615">
                        <c:v>12828.75390625</c:v>
                      </c:pt>
                      <c:pt idx="2616">
                        <c:v>12746.88671875</c:v>
                      </c:pt>
                      <c:pt idx="2617">
                        <c:v>10578.4296875</c:v>
                      </c:pt>
                      <c:pt idx="2618">
                        <c:v>10493.54296875</c:v>
                      </c:pt>
                      <c:pt idx="2619">
                        <c:v>13919.58984375</c:v>
                      </c:pt>
                      <c:pt idx="2620">
                        <c:v>13146.7578125</c:v>
                      </c:pt>
                      <c:pt idx="2621">
                        <c:v>13444.8671875</c:v>
                      </c:pt>
                      <c:pt idx="2622">
                        <c:v>13029.3046875</c:v>
                      </c:pt>
                      <c:pt idx="2623">
                        <c:v>13431.2890625</c:v>
                      </c:pt>
                      <c:pt idx="2624">
                        <c:v>12728.08203125</c:v>
                      </c:pt>
                      <c:pt idx="2625">
                        <c:v>14736.30078125</c:v>
                      </c:pt>
                      <c:pt idx="2626">
                        <c:v>14861.03125</c:v>
                      </c:pt>
                      <c:pt idx="2627">
                        <c:v>14742.34765625</c:v>
                      </c:pt>
                      <c:pt idx="2628">
                        <c:v>11710.98046875</c:v>
                      </c:pt>
                      <c:pt idx="2629">
                        <c:v>10583.04296875</c:v>
                      </c:pt>
                      <c:pt idx="2630">
                        <c:v>13725.0390625</c:v>
                      </c:pt>
                      <c:pt idx="2631">
                        <c:v>13452.96875</c:v>
                      </c:pt>
                      <c:pt idx="2632">
                        <c:v>14440.02734375</c:v>
                      </c:pt>
                      <c:pt idx="2633">
                        <c:v>13152.87109375</c:v>
                      </c:pt>
                      <c:pt idx="2634">
                        <c:v>14346.19921875</c:v>
                      </c:pt>
                      <c:pt idx="2635">
                        <c:v>11833.07421875</c:v>
                      </c:pt>
                      <c:pt idx="2636">
                        <c:v>13226.40234375</c:v>
                      </c:pt>
                      <c:pt idx="2637">
                        <c:v>13568.76171875</c:v>
                      </c:pt>
                      <c:pt idx="2638">
                        <c:v>12747.0703125</c:v>
                      </c:pt>
                      <c:pt idx="2639">
                        <c:v>12925.8984375</c:v>
                      </c:pt>
                      <c:pt idx="2640">
                        <c:v>12735.0703125</c:v>
                      </c:pt>
                      <c:pt idx="2641">
                        <c:v>11850.37109375</c:v>
                      </c:pt>
                      <c:pt idx="2642">
                        <c:v>12073.484375</c:v>
                      </c:pt>
                      <c:pt idx="2643">
                        <c:v>13934.38671875</c:v>
                      </c:pt>
                      <c:pt idx="2644">
                        <c:v>13971.8125</c:v>
                      </c:pt>
                      <c:pt idx="2645">
                        <c:v>12815.5078125</c:v>
                      </c:pt>
                      <c:pt idx="2646">
                        <c:v>11073.28515625</c:v>
                      </c:pt>
                      <c:pt idx="2647">
                        <c:v>10034.28515625</c:v>
                      </c:pt>
                      <c:pt idx="2648">
                        <c:v>11031.57421875</c:v>
                      </c:pt>
                      <c:pt idx="2649">
                        <c:v>12776.57421875</c:v>
                      </c:pt>
                      <c:pt idx="2650">
                        <c:v>14682.41796875</c:v>
                      </c:pt>
                      <c:pt idx="2651">
                        <c:v>14958.453125</c:v>
                      </c:pt>
                      <c:pt idx="2652">
                        <c:v>14442.74609375</c:v>
                      </c:pt>
                      <c:pt idx="2653">
                        <c:v>14734.4296875</c:v>
                      </c:pt>
                      <c:pt idx="2654">
                        <c:v>14554.02734375</c:v>
                      </c:pt>
                      <c:pt idx="2655">
                        <c:v>14798.87890625</c:v>
                      </c:pt>
                      <c:pt idx="2656">
                        <c:v>13429.2421875</c:v>
                      </c:pt>
                      <c:pt idx="2657">
                        <c:v>13231.09375</c:v>
                      </c:pt>
                      <c:pt idx="2658">
                        <c:v>13510.4921875</c:v>
                      </c:pt>
                      <c:pt idx="2659">
                        <c:v>15269.2109375</c:v>
                      </c:pt>
                      <c:pt idx="2660">
                        <c:v>14126.4140625</c:v>
                      </c:pt>
                      <c:pt idx="2661">
                        <c:v>15372.23828125</c:v>
                      </c:pt>
                      <c:pt idx="2662">
                        <c:v>12200.12890625</c:v>
                      </c:pt>
                      <c:pt idx="2663">
                        <c:v>14212.65625</c:v>
                      </c:pt>
                      <c:pt idx="2664">
                        <c:v>14415.953125</c:v>
                      </c:pt>
                      <c:pt idx="2665">
                        <c:v>15165.4921875</c:v>
                      </c:pt>
                      <c:pt idx="2666">
                        <c:v>15335.76171875</c:v>
                      </c:pt>
                      <c:pt idx="2667">
                        <c:v>13105.12890625</c:v>
                      </c:pt>
                      <c:pt idx="2668">
                        <c:v>12070.15625</c:v>
                      </c:pt>
                      <c:pt idx="2669">
                        <c:v>13348.60546875</c:v>
                      </c:pt>
                      <c:pt idx="2670">
                        <c:v>14530.80859375</c:v>
                      </c:pt>
                      <c:pt idx="2671">
                        <c:v>13923.65234375</c:v>
                      </c:pt>
                      <c:pt idx="2672">
                        <c:v>12711.2265625</c:v>
                      </c:pt>
                      <c:pt idx="2673">
                        <c:v>12890.92578125</c:v>
                      </c:pt>
                      <c:pt idx="2674">
                        <c:v>13302.33203125</c:v>
                      </c:pt>
                      <c:pt idx="2675">
                        <c:v>14650.7578125</c:v>
                      </c:pt>
                      <c:pt idx="2676">
                        <c:v>13422.703125</c:v>
                      </c:pt>
                      <c:pt idx="2677">
                        <c:v>13005.91796875</c:v>
                      </c:pt>
                      <c:pt idx="2678">
                        <c:v>14113.1171875</c:v>
                      </c:pt>
                      <c:pt idx="2679">
                        <c:v>14542.22265625</c:v>
                      </c:pt>
                      <c:pt idx="2680">
                        <c:v>12595.765625</c:v>
                      </c:pt>
                      <c:pt idx="2681">
                        <c:v>11000.57421875</c:v>
                      </c:pt>
                      <c:pt idx="2682">
                        <c:v>12660.515625</c:v>
                      </c:pt>
                      <c:pt idx="2683">
                        <c:v>14874.31640625</c:v>
                      </c:pt>
                      <c:pt idx="2684">
                        <c:v>14546.96875</c:v>
                      </c:pt>
                      <c:pt idx="2685">
                        <c:v>18604.41796875</c:v>
                      </c:pt>
                      <c:pt idx="2686">
                        <c:v>17238.98828125</c:v>
                      </c:pt>
                      <c:pt idx="2687">
                        <c:v>15557.01171875</c:v>
                      </c:pt>
                      <c:pt idx="2688">
                        <c:v>13078.2578125</c:v>
                      </c:pt>
                      <c:pt idx="2689">
                        <c:v>11404.15234375</c:v>
                      </c:pt>
                      <c:pt idx="2690">
                        <c:v>12159.80078125</c:v>
                      </c:pt>
                      <c:pt idx="2691">
                        <c:v>16208.4296875</c:v>
                      </c:pt>
                      <c:pt idx="2692">
                        <c:v>17296.84765625</c:v>
                      </c:pt>
                      <c:pt idx="2693">
                        <c:v>16290.125</c:v>
                      </c:pt>
                      <c:pt idx="2694">
                        <c:v>15634.6953125</c:v>
                      </c:pt>
                      <c:pt idx="2695">
                        <c:v>17108.1796875</c:v>
                      </c:pt>
                      <c:pt idx="2696">
                        <c:v>17485.96484375</c:v>
                      </c:pt>
                      <c:pt idx="2697">
                        <c:v>18163.2734375</c:v>
                      </c:pt>
                      <c:pt idx="2698">
                        <c:v>18161.45703125</c:v>
                      </c:pt>
                      <c:pt idx="2699">
                        <c:v>18619.9609375</c:v>
                      </c:pt>
                      <c:pt idx="2700">
                        <c:v>12755.44140625</c:v>
                      </c:pt>
                      <c:pt idx="2701">
                        <c:v>11087.96875</c:v>
                      </c:pt>
                      <c:pt idx="2702">
                        <c:v>11249.3671875</c:v>
                      </c:pt>
                      <c:pt idx="2703">
                        <c:v>12969.87109375</c:v>
                      </c:pt>
                      <c:pt idx="2704">
                        <c:v>12217</c:v>
                      </c:pt>
                      <c:pt idx="2705">
                        <c:v>13440.23046875</c:v>
                      </c:pt>
                      <c:pt idx="2706">
                        <c:v>12933.859375</c:v>
                      </c:pt>
                      <c:pt idx="2707">
                        <c:v>12037.49609375</c:v>
                      </c:pt>
                      <c:pt idx="2708">
                        <c:v>13325.1171875</c:v>
                      </c:pt>
                      <c:pt idx="2709">
                        <c:v>12957.96875</c:v>
                      </c:pt>
                      <c:pt idx="2710">
                        <c:v>12022.046875</c:v>
                      </c:pt>
                      <c:pt idx="2711">
                        <c:v>12570.375</c:v>
                      </c:pt>
                      <c:pt idx="2712">
                        <c:v>12405.453125</c:v>
                      </c:pt>
                      <c:pt idx="2713">
                        <c:v>9625.3359375</c:v>
                      </c:pt>
                      <c:pt idx="2714">
                        <c:v>11016.90625</c:v>
                      </c:pt>
                      <c:pt idx="2715">
                        <c:v>14978.76953125</c:v>
                      </c:pt>
                      <c:pt idx="2716">
                        <c:v>15071.46484375</c:v>
                      </c:pt>
                      <c:pt idx="2717">
                        <c:v>14602.16796875</c:v>
                      </c:pt>
                      <c:pt idx="2718">
                        <c:v>14367.4609375</c:v>
                      </c:pt>
                      <c:pt idx="2719">
                        <c:v>14955.4453125</c:v>
                      </c:pt>
                      <c:pt idx="2720">
                        <c:v>12972.2578125</c:v>
                      </c:pt>
                      <c:pt idx="2721">
                        <c:v>14085.9453125</c:v>
                      </c:pt>
                      <c:pt idx="2722">
                        <c:v>13126.5546875</c:v>
                      </c:pt>
                      <c:pt idx="2723">
                        <c:v>13639.03515625</c:v>
                      </c:pt>
                      <c:pt idx="2724">
                        <c:v>14656.25390625</c:v>
                      </c:pt>
                      <c:pt idx="2725">
                        <c:v>13006.12890625</c:v>
                      </c:pt>
                      <c:pt idx="2726">
                        <c:v>13062.04296875</c:v>
                      </c:pt>
                      <c:pt idx="2727">
                        <c:v>12923.78125</c:v>
                      </c:pt>
                      <c:pt idx="2728">
                        <c:v>13031.92578125</c:v>
                      </c:pt>
                      <c:pt idx="2729">
                        <c:v>15451.234375</c:v>
                      </c:pt>
                      <c:pt idx="2730">
                        <c:v>14103.125</c:v>
                      </c:pt>
                      <c:pt idx="2731">
                        <c:v>12438.390625</c:v>
                      </c:pt>
                      <c:pt idx="2732">
                        <c:v>12352.00390625</c:v>
                      </c:pt>
                      <c:pt idx="2733">
                        <c:v>11894.58984375</c:v>
                      </c:pt>
                      <c:pt idx="2734">
                        <c:v>15216.6640625</c:v>
                      </c:pt>
                      <c:pt idx="2735">
                        <c:v>15491.17578125</c:v>
                      </c:pt>
                      <c:pt idx="2736">
                        <c:v>14357.8125</c:v>
                      </c:pt>
                      <c:pt idx="2737">
                        <c:v>13353.53515625</c:v>
                      </c:pt>
                      <c:pt idx="2738">
                        <c:v>15427.7421875</c:v>
                      </c:pt>
                      <c:pt idx="2739">
                        <c:v>15057.20703125</c:v>
                      </c:pt>
                      <c:pt idx="2740">
                        <c:v>14285.28515625</c:v>
                      </c:pt>
                      <c:pt idx="2741">
                        <c:v>13000.28515625</c:v>
                      </c:pt>
                      <c:pt idx="2742">
                        <c:v>12998.24609375</c:v>
                      </c:pt>
                      <c:pt idx="2743">
                        <c:v>14735.26171875</c:v>
                      </c:pt>
                      <c:pt idx="2744">
                        <c:v>14550.2265625</c:v>
                      </c:pt>
                      <c:pt idx="2745">
                        <c:v>15997.5390625</c:v>
                      </c:pt>
                      <c:pt idx="2746">
                        <c:v>14505.203125</c:v>
                      </c:pt>
                      <c:pt idx="2747">
                        <c:v>14207.40234375</c:v>
                      </c:pt>
                      <c:pt idx="2748">
                        <c:v>15078.01171875</c:v>
                      </c:pt>
                      <c:pt idx="2749">
                        <c:v>14491.7109375</c:v>
                      </c:pt>
                      <c:pt idx="2750">
                        <c:v>9622.09765625</c:v>
                      </c:pt>
                      <c:pt idx="2751">
                        <c:v>13486.2890625</c:v>
                      </c:pt>
                      <c:pt idx="2752">
                        <c:v>13539.8359375</c:v>
                      </c:pt>
                      <c:pt idx="2753">
                        <c:v>14562.73046875</c:v>
                      </c:pt>
                      <c:pt idx="2754">
                        <c:v>15230.0625</c:v>
                      </c:pt>
                      <c:pt idx="2755">
                        <c:v>14308.1015625</c:v>
                      </c:pt>
                      <c:pt idx="2756">
                        <c:v>13604.234375</c:v>
                      </c:pt>
                      <c:pt idx="2757">
                        <c:v>15494.18359375</c:v>
                      </c:pt>
                      <c:pt idx="2758">
                        <c:v>15782.2890625</c:v>
                      </c:pt>
                      <c:pt idx="2759">
                        <c:v>15971.1015625</c:v>
                      </c:pt>
                      <c:pt idx="2760">
                        <c:v>12391.046875</c:v>
                      </c:pt>
                      <c:pt idx="2761">
                        <c:v>6724.2265625</c:v>
                      </c:pt>
                      <c:pt idx="2762">
                        <c:v>8434.25</c:v>
                      </c:pt>
                      <c:pt idx="2763">
                        <c:v>9564.0625</c:v>
                      </c:pt>
                      <c:pt idx="2764">
                        <c:v>11556.5</c:v>
                      </c:pt>
                      <c:pt idx="2765">
                        <c:v>12111.24609375</c:v>
                      </c:pt>
                      <c:pt idx="2766">
                        <c:v>10834.8125</c:v>
                      </c:pt>
                      <c:pt idx="2767">
                        <c:v>10857.8828125</c:v>
                      </c:pt>
                      <c:pt idx="2768">
                        <c:v>11376.375</c:v>
                      </c:pt>
                      <c:pt idx="2769">
                        <c:v>12382.83984375</c:v>
                      </c:pt>
                      <c:pt idx="2770">
                        <c:v>11316.79296875</c:v>
                      </c:pt>
                      <c:pt idx="2771">
                        <c:v>11336.453125</c:v>
                      </c:pt>
                      <c:pt idx="2772">
                        <c:v>10546.77734375</c:v>
                      </c:pt>
                      <c:pt idx="2773">
                        <c:v>10123.23828125</c:v>
                      </c:pt>
                      <c:pt idx="2774">
                        <c:v>12015.1171875</c:v>
                      </c:pt>
                      <c:pt idx="2775">
                        <c:v>15824.671875</c:v>
                      </c:pt>
                      <c:pt idx="2776">
                        <c:v>17607.37109375</c:v>
                      </c:pt>
                      <c:pt idx="2777">
                        <c:v>16238.18359375</c:v>
                      </c:pt>
                      <c:pt idx="2778">
                        <c:v>14920.1484375</c:v>
                      </c:pt>
                      <c:pt idx="2779">
                        <c:v>15004.76953125</c:v>
                      </c:pt>
                      <c:pt idx="2780">
                        <c:v>12941.1171875</c:v>
                      </c:pt>
                      <c:pt idx="2781">
                        <c:v>15258.69921875</c:v>
                      </c:pt>
                      <c:pt idx="2782">
                        <c:v>17683.01171875</c:v>
                      </c:pt>
                      <c:pt idx="2783">
                        <c:v>17178.16796875</c:v>
                      </c:pt>
                      <c:pt idx="2784">
                        <c:v>14048.98046875</c:v>
                      </c:pt>
                      <c:pt idx="2785">
                        <c:v>13363.1953125</c:v>
                      </c:pt>
                      <c:pt idx="2786">
                        <c:v>13286.7734375</c:v>
                      </c:pt>
                      <c:pt idx="2787">
                        <c:v>16638.1328125</c:v>
                      </c:pt>
                      <c:pt idx="2788">
                        <c:v>16806.0234375</c:v>
                      </c:pt>
                      <c:pt idx="2789">
                        <c:v>17229.10546875</c:v>
                      </c:pt>
                      <c:pt idx="2790">
                        <c:v>12425.87890625</c:v>
                      </c:pt>
                      <c:pt idx="2791">
                        <c:v>12934.79296875</c:v>
                      </c:pt>
                      <c:pt idx="2792">
                        <c:v>12690.0859375</c:v>
                      </c:pt>
                      <c:pt idx="2793">
                        <c:v>12315.84375</c:v>
                      </c:pt>
                      <c:pt idx="2794">
                        <c:v>10343.66015625</c:v>
                      </c:pt>
                      <c:pt idx="2795">
                        <c:v>10002.1015625</c:v>
                      </c:pt>
                      <c:pt idx="2796">
                        <c:v>12192.84765625</c:v>
                      </c:pt>
                      <c:pt idx="2797">
                        <c:v>13535.921875</c:v>
                      </c:pt>
                      <c:pt idx="2798">
                        <c:v>12065.9453125</c:v>
                      </c:pt>
                      <c:pt idx="2799">
                        <c:v>13390.7265625</c:v>
                      </c:pt>
                      <c:pt idx="2800">
                        <c:v>11412.84375</c:v>
                      </c:pt>
                      <c:pt idx="2801">
                        <c:v>10787.08203125</c:v>
                      </c:pt>
                      <c:pt idx="2802">
                        <c:v>12304.50390625</c:v>
                      </c:pt>
                      <c:pt idx="2803">
                        <c:v>11191.36328125</c:v>
                      </c:pt>
                      <c:pt idx="2804">
                        <c:v>11680.109375</c:v>
                      </c:pt>
                      <c:pt idx="2805">
                        <c:v>16504.484375</c:v>
                      </c:pt>
                      <c:pt idx="2806">
                        <c:v>15349.953125</c:v>
                      </c:pt>
                      <c:pt idx="2807">
                        <c:v>17458.4296875</c:v>
                      </c:pt>
                      <c:pt idx="2808">
                        <c:v>16011.71484375</c:v>
                      </c:pt>
                      <c:pt idx="2809">
                        <c:v>16345.3671875</c:v>
                      </c:pt>
                      <c:pt idx="2810">
                        <c:v>15943.6875</c:v>
                      </c:pt>
                      <c:pt idx="2811">
                        <c:v>16430.8359375</c:v>
                      </c:pt>
                      <c:pt idx="2812">
                        <c:v>15762.75</c:v>
                      </c:pt>
                      <c:pt idx="2813">
                        <c:v>17089.6171875</c:v>
                      </c:pt>
                      <c:pt idx="2814">
                        <c:v>15660.66796875</c:v>
                      </c:pt>
                      <c:pt idx="2815">
                        <c:v>15973.69140625</c:v>
                      </c:pt>
                      <c:pt idx="2816">
                        <c:v>17475.01171875</c:v>
                      </c:pt>
                      <c:pt idx="2817">
                        <c:v>17220.453125</c:v>
                      </c:pt>
                      <c:pt idx="2818">
                        <c:v>16970.5390625</c:v>
                      </c:pt>
                      <c:pt idx="2819">
                        <c:v>16864.7578125</c:v>
                      </c:pt>
                      <c:pt idx="2820">
                        <c:v>14316.05078125</c:v>
                      </c:pt>
                      <c:pt idx="2821">
                        <c:v>13436.78515625</c:v>
                      </c:pt>
                      <c:pt idx="2822">
                        <c:v>15229.4609375</c:v>
                      </c:pt>
                      <c:pt idx="2823">
                        <c:v>14889.01171875</c:v>
                      </c:pt>
                      <c:pt idx="2824">
                        <c:v>14816.42578125</c:v>
                      </c:pt>
                      <c:pt idx="2825">
                        <c:v>14955.07421875</c:v>
                      </c:pt>
                      <c:pt idx="2826">
                        <c:v>15338.44140625</c:v>
                      </c:pt>
                      <c:pt idx="2827">
                        <c:v>14115.1640625</c:v>
                      </c:pt>
                      <c:pt idx="2828">
                        <c:v>15432.05859375</c:v>
                      </c:pt>
                      <c:pt idx="2829">
                        <c:v>14471.65234375</c:v>
                      </c:pt>
                      <c:pt idx="2830">
                        <c:v>14922.87890625</c:v>
                      </c:pt>
                      <c:pt idx="2831">
                        <c:v>14221.03515625</c:v>
                      </c:pt>
                      <c:pt idx="2832">
                        <c:v>14154.82421875</c:v>
                      </c:pt>
                      <c:pt idx="2833">
                        <c:v>14198.5546875</c:v>
                      </c:pt>
                      <c:pt idx="2834">
                        <c:v>15418.234375</c:v>
                      </c:pt>
                      <c:pt idx="2835">
                        <c:v>12407.59765625</c:v>
                      </c:pt>
                      <c:pt idx="2836">
                        <c:v>11840.90234375</c:v>
                      </c:pt>
                      <c:pt idx="2837">
                        <c:v>11595.84375</c:v>
                      </c:pt>
                      <c:pt idx="2838">
                        <c:v>9255.94140625</c:v>
                      </c:pt>
                      <c:pt idx="2839">
                        <c:v>8929.4921875</c:v>
                      </c:pt>
                      <c:pt idx="2840">
                        <c:v>13624.3984375</c:v>
                      </c:pt>
                      <c:pt idx="2841">
                        <c:v>11377.3359375</c:v>
                      </c:pt>
                      <c:pt idx="2842">
                        <c:v>12856.43359375</c:v>
                      </c:pt>
                      <c:pt idx="2843">
                        <c:v>11022.24609375</c:v>
                      </c:pt>
                      <c:pt idx="2844">
                        <c:v>10427.6640625</c:v>
                      </c:pt>
                      <c:pt idx="2845">
                        <c:v>10964.7890625</c:v>
                      </c:pt>
                      <c:pt idx="2846">
                        <c:v>12624.9609375</c:v>
                      </c:pt>
                      <c:pt idx="2847">
                        <c:v>13269.3046875</c:v>
                      </c:pt>
                      <c:pt idx="2848">
                        <c:v>12042.13671875</c:v>
                      </c:pt>
                      <c:pt idx="2849">
                        <c:v>11872.78515625</c:v>
                      </c:pt>
                      <c:pt idx="2850">
                        <c:v>13793.49609375</c:v>
                      </c:pt>
                      <c:pt idx="2851">
                        <c:v>12157.3828125</c:v>
                      </c:pt>
                      <c:pt idx="2852">
                        <c:v>12480.55859375</c:v>
                      </c:pt>
                      <c:pt idx="2853">
                        <c:v>13634.87109375</c:v>
                      </c:pt>
                      <c:pt idx="2854">
                        <c:v>13047.20703125</c:v>
                      </c:pt>
                      <c:pt idx="2855">
                        <c:v>11507.73046875</c:v>
                      </c:pt>
                      <c:pt idx="2856">
                        <c:v>14182.25390625</c:v>
                      </c:pt>
                      <c:pt idx="2857">
                        <c:v>13338.484375</c:v>
                      </c:pt>
                      <c:pt idx="2858">
                        <c:v>13432.390625</c:v>
                      </c:pt>
                      <c:pt idx="2859">
                        <c:v>12719.51171875</c:v>
                      </c:pt>
                      <c:pt idx="2860">
                        <c:v>12753.62109375</c:v>
                      </c:pt>
                      <c:pt idx="2861">
                        <c:v>12498.875</c:v>
                      </c:pt>
                      <c:pt idx="2862">
                        <c:v>11658.59375</c:v>
                      </c:pt>
                      <c:pt idx="2863">
                        <c:v>11230.76953125</c:v>
                      </c:pt>
                      <c:pt idx="2864">
                        <c:v>12633.4609375</c:v>
                      </c:pt>
                      <c:pt idx="2865">
                        <c:v>14085</c:v>
                      </c:pt>
                      <c:pt idx="2866">
                        <c:v>14079.46875</c:v>
                      </c:pt>
                      <c:pt idx="2867">
                        <c:v>12181.82421875</c:v>
                      </c:pt>
                      <c:pt idx="2868">
                        <c:v>10008.73828125</c:v>
                      </c:pt>
                      <c:pt idx="2869">
                        <c:v>9897.42578125</c:v>
                      </c:pt>
                      <c:pt idx="2870">
                        <c:v>12881.97265625</c:v>
                      </c:pt>
                      <c:pt idx="2871">
                        <c:v>14022.7421875</c:v>
                      </c:pt>
                      <c:pt idx="2872">
                        <c:v>11611.8203125</c:v>
                      </c:pt>
                      <c:pt idx="2873">
                        <c:v>9574.109375</c:v>
                      </c:pt>
                      <c:pt idx="2874">
                        <c:v>10213.734375</c:v>
                      </c:pt>
                      <c:pt idx="2875">
                        <c:v>14418.6875</c:v>
                      </c:pt>
                      <c:pt idx="2876">
                        <c:v>14198.390625</c:v>
                      </c:pt>
                      <c:pt idx="2877">
                        <c:v>13664.640625</c:v>
                      </c:pt>
                      <c:pt idx="2878">
                        <c:v>14073.2890625</c:v>
                      </c:pt>
                      <c:pt idx="2879">
                        <c:v>14801.578125</c:v>
                      </c:pt>
                      <c:pt idx="2880">
                        <c:v>13716.09375</c:v>
                      </c:pt>
                      <c:pt idx="2881">
                        <c:v>14136.1328125</c:v>
                      </c:pt>
                      <c:pt idx="2882">
                        <c:v>14233.54296875</c:v>
                      </c:pt>
                      <c:pt idx="2883">
                        <c:v>13881.16015625</c:v>
                      </c:pt>
                      <c:pt idx="2884">
                        <c:v>13438.5390625</c:v>
                      </c:pt>
                      <c:pt idx="2885">
                        <c:v>14143.015625</c:v>
                      </c:pt>
                      <c:pt idx="2886">
                        <c:v>14093.48046875</c:v>
                      </c:pt>
                      <c:pt idx="2887">
                        <c:v>11333.1484375</c:v>
                      </c:pt>
                      <c:pt idx="2888">
                        <c:v>9580.5703125</c:v>
                      </c:pt>
                      <c:pt idx="2889">
                        <c:v>10451.91796875</c:v>
                      </c:pt>
                      <c:pt idx="2890">
                        <c:v>13617.62109375</c:v>
                      </c:pt>
                      <c:pt idx="2891">
                        <c:v>11137.046875</c:v>
                      </c:pt>
                      <c:pt idx="2892">
                        <c:v>7090.75</c:v>
                      </c:pt>
                      <c:pt idx="2893">
                        <c:v>8873.390625</c:v>
                      </c:pt>
                      <c:pt idx="2894">
                        <c:v>11428.8203125</c:v>
                      </c:pt>
                      <c:pt idx="2895">
                        <c:v>16044.0390625</c:v>
                      </c:pt>
                      <c:pt idx="2896">
                        <c:v>13761.11328125</c:v>
                      </c:pt>
                      <c:pt idx="2897">
                        <c:v>12100.76953125</c:v>
                      </c:pt>
                      <c:pt idx="2898">
                        <c:v>11252.30078125</c:v>
                      </c:pt>
                      <c:pt idx="2899">
                        <c:v>12990.2265625</c:v>
                      </c:pt>
                      <c:pt idx="2900">
                        <c:v>16129.2890625</c:v>
                      </c:pt>
                      <c:pt idx="2901">
                        <c:v>15039.72265625</c:v>
                      </c:pt>
                      <c:pt idx="2902">
                        <c:v>14139.9140625</c:v>
                      </c:pt>
                      <c:pt idx="2903">
                        <c:v>13485.796875</c:v>
                      </c:pt>
                      <c:pt idx="2904">
                        <c:v>14870.63671875</c:v>
                      </c:pt>
                      <c:pt idx="2905">
                        <c:v>16286.03515625</c:v>
                      </c:pt>
                      <c:pt idx="2906">
                        <c:v>15189.4375</c:v>
                      </c:pt>
                      <c:pt idx="2907">
                        <c:v>12424.53125</c:v>
                      </c:pt>
                      <c:pt idx="2908">
                        <c:v>12048.15625</c:v>
                      </c:pt>
                      <c:pt idx="2909">
                        <c:v>16244.984375</c:v>
                      </c:pt>
                      <c:pt idx="2910">
                        <c:v>11912.8203125</c:v>
                      </c:pt>
                      <c:pt idx="2911">
                        <c:v>10461.30078125</c:v>
                      </c:pt>
                      <c:pt idx="2912">
                        <c:v>10179.63671875</c:v>
                      </c:pt>
                      <c:pt idx="2913">
                        <c:v>12059.29296875</c:v>
                      </c:pt>
                      <c:pt idx="2914">
                        <c:v>12048.83203125</c:v>
                      </c:pt>
                      <c:pt idx="2915">
                        <c:v>11047.42578125</c:v>
                      </c:pt>
                      <c:pt idx="2916">
                        <c:v>10561.30859375</c:v>
                      </c:pt>
                      <c:pt idx="2917">
                        <c:v>11091.078125</c:v>
                      </c:pt>
                      <c:pt idx="2918">
                        <c:v>11609.8046875</c:v>
                      </c:pt>
                      <c:pt idx="2919">
                        <c:v>10772.10546875</c:v>
                      </c:pt>
                      <c:pt idx="2920">
                        <c:v>11184.42578125</c:v>
                      </c:pt>
                      <c:pt idx="2921">
                        <c:v>9342.234375</c:v>
                      </c:pt>
                      <c:pt idx="2922">
                        <c:v>9778.75390625</c:v>
                      </c:pt>
                      <c:pt idx="2923">
                        <c:v>11965.06640625</c:v>
                      </c:pt>
                      <c:pt idx="2924">
                        <c:v>11978.55859375</c:v>
                      </c:pt>
                      <c:pt idx="2925">
                        <c:v>15475.85546875</c:v>
                      </c:pt>
                      <c:pt idx="2926">
                        <c:v>14632.3203125</c:v>
                      </c:pt>
                      <c:pt idx="2927">
                        <c:v>13778.5546875</c:v>
                      </c:pt>
                      <c:pt idx="2928">
                        <c:v>14092.8828125</c:v>
                      </c:pt>
                      <c:pt idx="2929">
                        <c:v>15192.14453125</c:v>
                      </c:pt>
                      <c:pt idx="2930">
                        <c:v>14595.984375</c:v>
                      </c:pt>
                      <c:pt idx="2931">
                        <c:v>13751</c:v>
                      </c:pt>
                      <c:pt idx="2932">
                        <c:v>12504.55078125</c:v>
                      </c:pt>
                      <c:pt idx="2933">
                        <c:v>12828.62109375</c:v>
                      </c:pt>
                      <c:pt idx="2934">
                        <c:v>15368.6640625</c:v>
                      </c:pt>
                      <c:pt idx="2935">
                        <c:v>15323.4453125</c:v>
                      </c:pt>
                      <c:pt idx="2936">
                        <c:v>15219.7265625</c:v>
                      </c:pt>
                      <c:pt idx="2937">
                        <c:v>15283.84765625</c:v>
                      </c:pt>
                      <c:pt idx="2938">
                        <c:v>15697.23046875</c:v>
                      </c:pt>
                      <c:pt idx="2939">
                        <c:v>15275.578125</c:v>
                      </c:pt>
                      <c:pt idx="2940">
                        <c:v>14728.17578125</c:v>
                      </c:pt>
                      <c:pt idx="2941">
                        <c:v>9264.78125</c:v>
                      </c:pt>
                      <c:pt idx="2942">
                        <c:v>14309.03515625</c:v>
                      </c:pt>
                      <c:pt idx="2943">
                        <c:v>14349.37890625</c:v>
                      </c:pt>
                      <c:pt idx="2944">
                        <c:v>14172.99609375</c:v>
                      </c:pt>
                      <c:pt idx="2945">
                        <c:v>14159.38671875</c:v>
                      </c:pt>
                      <c:pt idx="2946">
                        <c:v>13660.91796875</c:v>
                      </c:pt>
                      <c:pt idx="2947">
                        <c:v>14694.30078125</c:v>
                      </c:pt>
                      <c:pt idx="2948">
                        <c:v>12560.72265625</c:v>
                      </c:pt>
                      <c:pt idx="2949">
                        <c:v>12323.9921875</c:v>
                      </c:pt>
                      <c:pt idx="2950">
                        <c:v>13508.23828125</c:v>
                      </c:pt>
                      <c:pt idx="2951">
                        <c:v>12947.7734375</c:v>
                      </c:pt>
                      <c:pt idx="2952">
                        <c:v>11301.84375</c:v>
                      </c:pt>
                      <c:pt idx="2953">
                        <c:v>11475.7265625</c:v>
                      </c:pt>
                      <c:pt idx="2954">
                        <c:v>12481.37890625</c:v>
                      </c:pt>
                      <c:pt idx="2955">
                        <c:v>17843.12890625</c:v>
                      </c:pt>
                      <c:pt idx="2956">
                        <c:v>11785.84375</c:v>
                      </c:pt>
                      <c:pt idx="2957">
                        <c:v>17857.78515625</c:v>
                      </c:pt>
                      <c:pt idx="2958">
                        <c:v>18320.08203125</c:v>
                      </c:pt>
                      <c:pt idx="2959">
                        <c:v>15730.74609375</c:v>
                      </c:pt>
                      <c:pt idx="2960">
                        <c:v>15037.6015625</c:v>
                      </c:pt>
                      <c:pt idx="2961">
                        <c:v>18588.43359375</c:v>
                      </c:pt>
                      <c:pt idx="2962">
                        <c:v>18490.75</c:v>
                      </c:pt>
                      <c:pt idx="2963">
                        <c:v>17824.37890625</c:v>
                      </c:pt>
                      <c:pt idx="2964">
                        <c:v>15771.296875</c:v>
                      </c:pt>
                      <c:pt idx="2965">
                        <c:v>16075.9140625</c:v>
                      </c:pt>
                      <c:pt idx="2966">
                        <c:v>17509.03515625</c:v>
                      </c:pt>
                      <c:pt idx="2967">
                        <c:v>18031.6875</c:v>
                      </c:pt>
                      <c:pt idx="2968">
                        <c:v>15982.71875</c:v>
                      </c:pt>
                      <c:pt idx="2969">
                        <c:v>14116.58984375</c:v>
                      </c:pt>
                      <c:pt idx="2970">
                        <c:v>17651.16796875</c:v>
                      </c:pt>
                      <c:pt idx="2971">
                        <c:v>17875.59765625</c:v>
                      </c:pt>
                      <c:pt idx="2972">
                        <c:v>17559.96875</c:v>
                      </c:pt>
                      <c:pt idx="2973">
                        <c:v>11674.828125</c:v>
                      </c:pt>
                      <c:pt idx="2974">
                        <c:v>15547.96484375</c:v>
                      </c:pt>
                      <c:pt idx="2975">
                        <c:v>14964.46875</c:v>
                      </c:pt>
                      <c:pt idx="2976">
                        <c:v>15406.62109375</c:v>
                      </c:pt>
                      <c:pt idx="2977">
                        <c:v>15452.2109375</c:v>
                      </c:pt>
                      <c:pt idx="2978">
                        <c:v>13591.41015625</c:v>
                      </c:pt>
                      <c:pt idx="2979">
                        <c:v>13230.2265625</c:v>
                      </c:pt>
                      <c:pt idx="2980">
                        <c:v>12933.6171875</c:v>
                      </c:pt>
                      <c:pt idx="2981">
                        <c:v>14847.84375</c:v>
                      </c:pt>
                      <c:pt idx="2982">
                        <c:v>17305.0703125</c:v>
                      </c:pt>
                      <c:pt idx="2983">
                        <c:v>16242.28515625</c:v>
                      </c:pt>
                      <c:pt idx="2984">
                        <c:v>16145.27734375</c:v>
                      </c:pt>
                      <c:pt idx="2985">
                        <c:v>19789.22265625</c:v>
                      </c:pt>
                      <c:pt idx="2986">
                        <c:v>13870.5859375</c:v>
                      </c:pt>
                      <c:pt idx="2987">
                        <c:v>17378.4375</c:v>
                      </c:pt>
                      <c:pt idx="2988">
                        <c:v>17274.27734375</c:v>
                      </c:pt>
                      <c:pt idx="2989">
                        <c:v>19476.33203125</c:v>
                      </c:pt>
                      <c:pt idx="2990">
                        <c:v>18665.98828125</c:v>
                      </c:pt>
                      <c:pt idx="2991">
                        <c:v>19941.9375</c:v>
                      </c:pt>
                      <c:pt idx="2992">
                        <c:v>19303.9765625</c:v>
                      </c:pt>
                      <c:pt idx="2993">
                        <c:v>18798.96484375</c:v>
                      </c:pt>
                      <c:pt idx="2994">
                        <c:v>16871.33984375</c:v>
                      </c:pt>
                      <c:pt idx="2995">
                        <c:v>16069.3359375</c:v>
                      </c:pt>
                      <c:pt idx="2996">
                        <c:v>18696.47265625</c:v>
                      </c:pt>
                      <c:pt idx="2997">
                        <c:v>19352.0078125</c:v>
                      </c:pt>
                      <c:pt idx="2998">
                        <c:v>17654.06640625</c:v>
                      </c:pt>
                      <c:pt idx="2999">
                        <c:v>15756.015625</c:v>
                      </c:pt>
                      <c:pt idx="3000">
                        <c:v>12165.1171875</c:v>
                      </c:pt>
                      <c:pt idx="3001">
                        <c:v>9785.890625</c:v>
                      </c:pt>
                      <c:pt idx="3002">
                        <c:v>9384.9140625</c:v>
                      </c:pt>
                      <c:pt idx="3003">
                        <c:v>9168.40234375</c:v>
                      </c:pt>
                      <c:pt idx="3004">
                        <c:v>12882.125</c:v>
                      </c:pt>
                      <c:pt idx="3005">
                        <c:v>12377.375</c:v>
                      </c:pt>
                      <c:pt idx="3006">
                        <c:v>11978.5703125</c:v>
                      </c:pt>
                      <c:pt idx="3007">
                        <c:v>12146.34375</c:v>
                      </c:pt>
                      <c:pt idx="3008">
                        <c:v>11602.2734375</c:v>
                      </c:pt>
                      <c:pt idx="3009">
                        <c:v>11558.28125</c:v>
                      </c:pt>
                      <c:pt idx="3010">
                        <c:v>11573.5390625</c:v>
                      </c:pt>
                      <c:pt idx="3011">
                        <c:v>12185.6328125</c:v>
                      </c:pt>
                      <c:pt idx="3012">
                        <c:v>11500.5234375</c:v>
                      </c:pt>
                      <c:pt idx="3013">
                        <c:v>12561.9375</c:v>
                      </c:pt>
                      <c:pt idx="3014">
                        <c:v>12817.1640625</c:v>
                      </c:pt>
                      <c:pt idx="3015">
                        <c:v>15196.65234375</c:v>
                      </c:pt>
                      <c:pt idx="3016">
                        <c:v>14300.79296875</c:v>
                      </c:pt>
                      <c:pt idx="3017">
                        <c:v>14233.5546875</c:v>
                      </c:pt>
                      <c:pt idx="3018">
                        <c:v>14836.18359375</c:v>
                      </c:pt>
                      <c:pt idx="3019">
                        <c:v>14710.9609375</c:v>
                      </c:pt>
                      <c:pt idx="3020">
                        <c:v>14779.234375</c:v>
                      </c:pt>
                      <c:pt idx="3021">
                        <c:v>15570.50390625</c:v>
                      </c:pt>
                      <c:pt idx="3022">
                        <c:v>15584.78125</c:v>
                      </c:pt>
                      <c:pt idx="3023">
                        <c:v>14862.85546875</c:v>
                      </c:pt>
                      <c:pt idx="3024">
                        <c:v>14983.421875</c:v>
                      </c:pt>
                      <c:pt idx="3025">
                        <c:v>15507.1953125</c:v>
                      </c:pt>
                      <c:pt idx="3026">
                        <c:v>14237.40625</c:v>
                      </c:pt>
                      <c:pt idx="3027">
                        <c:v>15240.8515625</c:v>
                      </c:pt>
                      <c:pt idx="3028">
                        <c:v>14413.9375</c:v>
                      </c:pt>
                      <c:pt idx="3029">
                        <c:v>14870.23828125</c:v>
                      </c:pt>
                      <c:pt idx="3030">
                        <c:v>16049.3671875</c:v>
                      </c:pt>
                      <c:pt idx="3031">
                        <c:v>17107.75</c:v>
                      </c:pt>
                      <c:pt idx="3032">
                        <c:v>16568.31640625</c:v>
                      </c:pt>
                      <c:pt idx="3033">
                        <c:v>16490.6796875</c:v>
                      </c:pt>
                      <c:pt idx="3034">
                        <c:v>16982.8671875</c:v>
                      </c:pt>
                      <c:pt idx="3035">
                        <c:v>16475.63671875</c:v>
                      </c:pt>
                      <c:pt idx="3036">
                        <c:v>17115.6953125</c:v>
                      </c:pt>
                      <c:pt idx="3037">
                        <c:v>16627.1015625</c:v>
                      </c:pt>
                      <c:pt idx="3038">
                        <c:v>15029.1640625</c:v>
                      </c:pt>
                      <c:pt idx="3039">
                        <c:v>12912.98046875</c:v>
                      </c:pt>
                      <c:pt idx="3040">
                        <c:v>13594.0859375</c:v>
                      </c:pt>
                      <c:pt idx="3041">
                        <c:v>16351.765625</c:v>
                      </c:pt>
                      <c:pt idx="3042">
                        <c:v>16673.8359375</c:v>
                      </c:pt>
                      <c:pt idx="3043">
                        <c:v>15678.9296875</c:v>
                      </c:pt>
                      <c:pt idx="3044">
                        <c:v>15896.05078125</c:v>
                      </c:pt>
                      <c:pt idx="3045">
                        <c:v>11726.015625</c:v>
                      </c:pt>
                      <c:pt idx="3046">
                        <c:v>11273.21484375</c:v>
                      </c:pt>
                      <c:pt idx="3047">
                        <c:v>9194.72265625</c:v>
                      </c:pt>
                      <c:pt idx="3048">
                        <c:v>8769.9921875</c:v>
                      </c:pt>
                      <c:pt idx="3049">
                        <c:v>11466.81640625</c:v>
                      </c:pt>
                      <c:pt idx="3050">
                        <c:v>11337.3984375</c:v>
                      </c:pt>
                      <c:pt idx="3051">
                        <c:v>9331.88671875</c:v>
                      </c:pt>
                      <c:pt idx="3052">
                        <c:v>9175.625</c:v>
                      </c:pt>
                      <c:pt idx="3053">
                        <c:v>12323.43359375</c:v>
                      </c:pt>
                      <c:pt idx="3054">
                        <c:v>10509.39453125</c:v>
                      </c:pt>
                      <c:pt idx="3055">
                        <c:v>12132.75</c:v>
                      </c:pt>
                      <c:pt idx="3056">
                        <c:v>11177.56640625</c:v>
                      </c:pt>
                      <c:pt idx="3057">
                        <c:v>11620.77734375</c:v>
                      </c:pt>
                      <c:pt idx="3058">
                        <c:v>12380.40234375</c:v>
                      </c:pt>
                      <c:pt idx="3059">
                        <c:v>12229.9296875</c:v>
                      </c:pt>
                      <c:pt idx="3060">
                        <c:v>15976.00390625</c:v>
                      </c:pt>
                      <c:pt idx="3061">
                        <c:v>16249.42578125</c:v>
                      </c:pt>
                      <c:pt idx="3062">
                        <c:v>16101.125</c:v>
                      </c:pt>
                      <c:pt idx="3063">
                        <c:v>16168.37890625</c:v>
                      </c:pt>
                      <c:pt idx="3064">
                        <c:v>15961.49609375</c:v>
                      </c:pt>
                      <c:pt idx="3065">
                        <c:v>14281.78125</c:v>
                      </c:pt>
                      <c:pt idx="3066">
                        <c:v>13320.55859375</c:v>
                      </c:pt>
                      <c:pt idx="3067">
                        <c:v>16110.7421875</c:v>
                      </c:pt>
                      <c:pt idx="3068">
                        <c:v>15126.95703125</c:v>
                      </c:pt>
                      <c:pt idx="3069">
                        <c:v>15156.3828125</c:v>
                      </c:pt>
                      <c:pt idx="3070">
                        <c:v>16268.0859375</c:v>
                      </c:pt>
                      <c:pt idx="3071">
                        <c:v>15428.99609375</c:v>
                      </c:pt>
                      <c:pt idx="3072">
                        <c:v>15070.68359375</c:v>
                      </c:pt>
                      <c:pt idx="3073">
                        <c:v>16060.2421875</c:v>
                      </c:pt>
                      <c:pt idx="3074">
                        <c:v>15100.5703125</c:v>
                      </c:pt>
                      <c:pt idx="3075">
                        <c:v>14503.7890625</c:v>
                      </c:pt>
                      <c:pt idx="3076">
                        <c:v>14749.3359375</c:v>
                      </c:pt>
                      <c:pt idx="3077">
                        <c:v>12117.171875</c:v>
                      </c:pt>
                      <c:pt idx="3078">
                        <c:v>10561.8203125</c:v>
                      </c:pt>
                      <c:pt idx="3079">
                        <c:v>12922.84765625</c:v>
                      </c:pt>
                      <c:pt idx="3080">
                        <c:v>12029.07421875</c:v>
                      </c:pt>
                      <c:pt idx="3081">
                        <c:v>12848.5390625</c:v>
                      </c:pt>
                      <c:pt idx="3082">
                        <c:v>10894.6796875</c:v>
                      </c:pt>
                      <c:pt idx="3083">
                        <c:v>10918.7890625</c:v>
                      </c:pt>
                      <c:pt idx="3084">
                        <c:v>14169.86328125</c:v>
                      </c:pt>
                      <c:pt idx="3085">
                        <c:v>12962.64453125</c:v>
                      </c:pt>
                      <c:pt idx="3086">
                        <c:v>11675.4453125</c:v>
                      </c:pt>
                      <c:pt idx="3087">
                        <c:v>10564.27734375</c:v>
                      </c:pt>
                      <c:pt idx="3088">
                        <c:v>11556.91796875</c:v>
                      </c:pt>
                      <c:pt idx="3089">
                        <c:v>14658.90234375</c:v>
                      </c:pt>
                      <c:pt idx="3090">
                        <c:v>12165.05859375</c:v>
                      </c:pt>
                      <c:pt idx="3091">
                        <c:v>14205.046875</c:v>
                      </c:pt>
                      <c:pt idx="3092">
                        <c:v>11660.296875</c:v>
                      </c:pt>
                      <c:pt idx="3093">
                        <c:v>15181.10546875</c:v>
                      </c:pt>
                      <c:pt idx="3094">
                        <c:v>14703.08203125</c:v>
                      </c:pt>
                      <c:pt idx="3095">
                        <c:v>12763.3046875</c:v>
                      </c:pt>
                      <c:pt idx="3096">
                        <c:v>14925.015625</c:v>
                      </c:pt>
                      <c:pt idx="3097">
                        <c:v>15243.3671875</c:v>
                      </c:pt>
                      <c:pt idx="3098">
                        <c:v>14665.921875</c:v>
                      </c:pt>
                      <c:pt idx="3099">
                        <c:v>11498.94140625</c:v>
                      </c:pt>
                      <c:pt idx="3100">
                        <c:v>10333.67578125</c:v>
                      </c:pt>
                      <c:pt idx="3101">
                        <c:v>12281.421875</c:v>
                      </c:pt>
                      <c:pt idx="3102">
                        <c:v>14691.73046875</c:v>
                      </c:pt>
                      <c:pt idx="3103">
                        <c:v>13392.77734375</c:v>
                      </c:pt>
                      <c:pt idx="3104">
                        <c:v>15034.62109375</c:v>
                      </c:pt>
                      <c:pt idx="3105">
                        <c:v>16735.6171875</c:v>
                      </c:pt>
                      <c:pt idx="3106">
                        <c:v>16347.828125</c:v>
                      </c:pt>
                      <c:pt idx="3107">
                        <c:v>13278.6875</c:v>
                      </c:pt>
                      <c:pt idx="3108">
                        <c:v>13933.6796875</c:v>
                      </c:pt>
                      <c:pt idx="3109">
                        <c:v>15458.828125</c:v>
                      </c:pt>
                      <c:pt idx="3110">
                        <c:v>18005.4609375</c:v>
                      </c:pt>
                      <c:pt idx="3111">
                        <c:v>17484.40625</c:v>
                      </c:pt>
                      <c:pt idx="3112">
                        <c:v>16996.38671875</c:v>
                      </c:pt>
                      <c:pt idx="3113">
                        <c:v>17879.2421875</c:v>
                      </c:pt>
                      <c:pt idx="3114">
                        <c:v>17517.08984375</c:v>
                      </c:pt>
                      <c:pt idx="3115">
                        <c:v>17709.671875</c:v>
                      </c:pt>
                      <c:pt idx="3116">
                        <c:v>18078.5625</c:v>
                      </c:pt>
                      <c:pt idx="3117">
                        <c:v>16131.359375</c:v>
                      </c:pt>
                      <c:pt idx="3118">
                        <c:v>15341.84765625</c:v>
                      </c:pt>
                      <c:pt idx="3119">
                        <c:v>17447.703125</c:v>
                      </c:pt>
                      <c:pt idx="3120">
                        <c:v>18771.00390625</c:v>
                      </c:pt>
                      <c:pt idx="3121">
                        <c:v>18389.62890625</c:v>
                      </c:pt>
                      <c:pt idx="3122">
                        <c:v>17279.921875</c:v>
                      </c:pt>
                      <c:pt idx="3123">
                        <c:v>18863.5078125</c:v>
                      </c:pt>
                      <c:pt idx="3124">
                        <c:v>18995.0546875</c:v>
                      </c:pt>
                      <c:pt idx="3125">
                        <c:v>16091.87109375</c:v>
                      </c:pt>
                      <c:pt idx="3126">
                        <c:v>13350.82421875</c:v>
                      </c:pt>
                      <c:pt idx="3127">
                        <c:v>12302.546875</c:v>
                      </c:pt>
                      <c:pt idx="3128">
                        <c:v>13013.58984375</c:v>
                      </c:pt>
                      <c:pt idx="3129">
                        <c:v>16595.046875</c:v>
                      </c:pt>
                      <c:pt idx="3130">
                        <c:v>16838.65234375</c:v>
                      </c:pt>
                      <c:pt idx="3131">
                        <c:v>15798.3671875</c:v>
                      </c:pt>
                      <c:pt idx="3132">
                        <c:v>15594.96875</c:v>
                      </c:pt>
                      <c:pt idx="3133">
                        <c:v>17799.6484375</c:v>
                      </c:pt>
                      <c:pt idx="3134">
                        <c:v>18913.7265625</c:v>
                      </c:pt>
                      <c:pt idx="3135">
                        <c:v>13722.83203125</c:v>
                      </c:pt>
                      <c:pt idx="3136">
                        <c:v>14341.71875</c:v>
                      </c:pt>
                      <c:pt idx="3137">
                        <c:v>11899.7734375</c:v>
                      </c:pt>
                      <c:pt idx="3138">
                        <c:v>12469.9375</c:v>
                      </c:pt>
                      <c:pt idx="3139">
                        <c:v>13471.8046875</c:v>
                      </c:pt>
                      <c:pt idx="3140">
                        <c:v>12424.53515625</c:v>
                      </c:pt>
                      <c:pt idx="3141">
                        <c:v>9761.78515625</c:v>
                      </c:pt>
                      <c:pt idx="3142">
                        <c:v>10763.25390625</c:v>
                      </c:pt>
                      <c:pt idx="3143">
                        <c:v>13470.6328125</c:v>
                      </c:pt>
                      <c:pt idx="3144">
                        <c:v>13600.23046875</c:v>
                      </c:pt>
                      <c:pt idx="3145">
                        <c:v>13876.29296875</c:v>
                      </c:pt>
                      <c:pt idx="3146">
                        <c:v>11102.8125</c:v>
                      </c:pt>
                      <c:pt idx="3147">
                        <c:v>11150.1796875</c:v>
                      </c:pt>
                      <c:pt idx="3148">
                        <c:v>12854.4609375</c:v>
                      </c:pt>
                      <c:pt idx="3149">
                        <c:v>10629.7734375</c:v>
                      </c:pt>
                      <c:pt idx="3150">
                        <c:v>13416.6640625</c:v>
                      </c:pt>
                      <c:pt idx="3151">
                        <c:v>12419.828125</c:v>
                      </c:pt>
                      <c:pt idx="3152">
                        <c:v>12352.31640625</c:v>
                      </c:pt>
                      <c:pt idx="3153">
                        <c:v>12242.12890625</c:v>
                      </c:pt>
                      <c:pt idx="3154">
                        <c:v>13727.71484375</c:v>
                      </c:pt>
                      <c:pt idx="3155">
                        <c:v>12419.6640625</c:v>
                      </c:pt>
                      <c:pt idx="3156">
                        <c:v>12358.17578125</c:v>
                      </c:pt>
                      <c:pt idx="3157">
                        <c:v>11292.39453125</c:v>
                      </c:pt>
                      <c:pt idx="3158">
                        <c:v>13130.55859375</c:v>
                      </c:pt>
                      <c:pt idx="3159">
                        <c:v>13862.6953125</c:v>
                      </c:pt>
                      <c:pt idx="3160">
                        <c:v>13571.3828125</c:v>
                      </c:pt>
                      <c:pt idx="3161">
                        <c:v>11938.2578125</c:v>
                      </c:pt>
                      <c:pt idx="3162">
                        <c:v>11893.23046875</c:v>
                      </c:pt>
                      <c:pt idx="3163">
                        <c:v>14100.92578125</c:v>
                      </c:pt>
                      <c:pt idx="3164">
                        <c:v>13878.98828125</c:v>
                      </c:pt>
                      <c:pt idx="3165">
                        <c:v>15382.7734375</c:v>
                      </c:pt>
                      <c:pt idx="3166">
                        <c:v>16741.890625</c:v>
                      </c:pt>
                      <c:pt idx="3167">
                        <c:v>16400.15234375</c:v>
                      </c:pt>
                      <c:pt idx="3168">
                        <c:v>16326.7890625</c:v>
                      </c:pt>
                      <c:pt idx="3169">
                        <c:v>14952.0234375</c:v>
                      </c:pt>
                      <c:pt idx="3170">
                        <c:v>16132.5703125</c:v>
                      </c:pt>
                      <c:pt idx="3171">
                        <c:v>15545.25</c:v>
                      </c:pt>
                      <c:pt idx="3172">
                        <c:v>16367.46484375</c:v>
                      </c:pt>
                      <c:pt idx="3173">
                        <c:v>16284.015625</c:v>
                      </c:pt>
                      <c:pt idx="3174">
                        <c:v>14287.5</c:v>
                      </c:pt>
                      <c:pt idx="3175">
                        <c:v>13985.37109375</c:v>
                      </c:pt>
                      <c:pt idx="3176">
                        <c:v>16670.4140625</c:v>
                      </c:pt>
                      <c:pt idx="3177">
                        <c:v>14712.078125</c:v>
                      </c:pt>
                      <c:pt idx="3178">
                        <c:v>11094.28125</c:v>
                      </c:pt>
                      <c:pt idx="3179">
                        <c:v>11852.3984375</c:v>
                      </c:pt>
                      <c:pt idx="3180">
                        <c:v>14507.1171875</c:v>
                      </c:pt>
                      <c:pt idx="3181">
                        <c:v>11959.2421875</c:v>
                      </c:pt>
                      <c:pt idx="3182">
                        <c:v>12493.7890625</c:v>
                      </c:pt>
                      <c:pt idx="3183">
                        <c:v>14664.26171875</c:v>
                      </c:pt>
                      <c:pt idx="3184">
                        <c:v>14696.77734375</c:v>
                      </c:pt>
                      <c:pt idx="3185">
                        <c:v>13182.046875</c:v>
                      </c:pt>
                      <c:pt idx="3186">
                        <c:v>13367.8828125</c:v>
                      </c:pt>
                      <c:pt idx="3187">
                        <c:v>14359.94140625</c:v>
                      </c:pt>
                      <c:pt idx="3188">
                        <c:v>14750.0703125</c:v>
                      </c:pt>
                      <c:pt idx="3189">
                        <c:v>15060.4609375</c:v>
                      </c:pt>
                      <c:pt idx="3190">
                        <c:v>11871.28125</c:v>
                      </c:pt>
                      <c:pt idx="3191">
                        <c:v>10916.5078125</c:v>
                      </c:pt>
                      <c:pt idx="3192">
                        <c:v>10902.40625</c:v>
                      </c:pt>
                      <c:pt idx="3193">
                        <c:v>12161.59375</c:v>
                      </c:pt>
                      <c:pt idx="3194">
                        <c:v>14622.62890625</c:v>
                      </c:pt>
                      <c:pt idx="3195">
                        <c:v>10701.1484375</c:v>
                      </c:pt>
                      <c:pt idx="3196">
                        <c:v>11067.9921875</c:v>
                      </c:pt>
                      <c:pt idx="3197">
                        <c:v>10325.859375</c:v>
                      </c:pt>
                      <c:pt idx="3198">
                        <c:v>8810.9140625</c:v>
                      </c:pt>
                      <c:pt idx="3199">
                        <c:v>8986.2265625</c:v>
                      </c:pt>
                      <c:pt idx="3200">
                        <c:v>10588.5078125</c:v>
                      </c:pt>
                      <c:pt idx="3201">
                        <c:v>10789.2578125</c:v>
                      </c:pt>
                      <c:pt idx="3202">
                        <c:v>9811.375</c:v>
                      </c:pt>
                      <c:pt idx="3203">
                        <c:v>8064.015625</c:v>
                      </c:pt>
                      <c:pt idx="3204">
                        <c:v>10392.19921875</c:v>
                      </c:pt>
                      <c:pt idx="3205">
                        <c:v>10076.91015625</c:v>
                      </c:pt>
                      <c:pt idx="3206">
                        <c:v>9881.6640625</c:v>
                      </c:pt>
                      <c:pt idx="3207">
                        <c:v>9691.7734375</c:v>
                      </c:pt>
                      <c:pt idx="3208">
                        <c:v>10995</c:v>
                      </c:pt>
                      <c:pt idx="3209">
                        <c:v>10851.328125</c:v>
                      </c:pt>
                      <c:pt idx="3210">
                        <c:v>15294.109375</c:v>
                      </c:pt>
                      <c:pt idx="3211">
                        <c:v>15710.375</c:v>
                      </c:pt>
                      <c:pt idx="3212">
                        <c:v>15587.02734375</c:v>
                      </c:pt>
                      <c:pt idx="3213">
                        <c:v>15035.78515625</c:v>
                      </c:pt>
                      <c:pt idx="3214">
                        <c:v>13553.96875</c:v>
                      </c:pt>
                      <c:pt idx="3215">
                        <c:v>13013.54296875</c:v>
                      </c:pt>
                      <c:pt idx="3216">
                        <c:v>15193.5625</c:v>
                      </c:pt>
                      <c:pt idx="3217">
                        <c:v>15257.9140625</c:v>
                      </c:pt>
                      <c:pt idx="3218">
                        <c:v>12943.515625</c:v>
                      </c:pt>
                      <c:pt idx="3219">
                        <c:v>11884.6328125</c:v>
                      </c:pt>
                      <c:pt idx="3220">
                        <c:v>12272.59375</c:v>
                      </c:pt>
                      <c:pt idx="3221">
                        <c:v>14922.4609375</c:v>
                      </c:pt>
                      <c:pt idx="3222">
                        <c:v>14849.80859375</c:v>
                      </c:pt>
                      <c:pt idx="3223">
                        <c:v>13751.68359375</c:v>
                      </c:pt>
                      <c:pt idx="3224">
                        <c:v>14410.28515625</c:v>
                      </c:pt>
                      <c:pt idx="3225">
                        <c:v>15386.71484375</c:v>
                      </c:pt>
                      <c:pt idx="3226">
                        <c:v>13565.484375</c:v>
                      </c:pt>
                      <c:pt idx="3227">
                        <c:v>12790.296875</c:v>
                      </c:pt>
                      <c:pt idx="3228">
                        <c:v>13801.4609375</c:v>
                      </c:pt>
                      <c:pt idx="3229">
                        <c:v>15034.83203125</c:v>
                      </c:pt>
                      <c:pt idx="3230">
                        <c:v>15512.5546875</c:v>
                      </c:pt>
                      <c:pt idx="3231">
                        <c:v>15070.640625</c:v>
                      </c:pt>
                      <c:pt idx="3232">
                        <c:v>17039.3671875</c:v>
                      </c:pt>
                      <c:pt idx="3233">
                        <c:v>17293.43359375</c:v>
                      </c:pt>
                      <c:pt idx="3234">
                        <c:v>16246.2890625</c:v>
                      </c:pt>
                      <c:pt idx="3235">
                        <c:v>14729.9140625</c:v>
                      </c:pt>
                      <c:pt idx="3236">
                        <c:v>14866.91796875</c:v>
                      </c:pt>
                      <c:pt idx="3237">
                        <c:v>16549.41015625</c:v>
                      </c:pt>
                      <c:pt idx="3238">
                        <c:v>16723.0390625</c:v>
                      </c:pt>
                      <c:pt idx="3239">
                        <c:v>17148.78125</c:v>
                      </c:pt>
                      <c:pt idx="3240">
                        <c:v>11268.89453125</c:v>
                      </c:pt>
                      <c:pt idx="3241">
                        <c:v>9707.4921875</c:v>
                      </c:pt>
                      <c:pt idx="3242">
                        <c:v>8688.71484375</c:v>
                      </c:pt>
                      <c:pt idx="3243">
                        <c:v>10223.55859375</c:v>
                      </c:pt>
                      <c:pt idx="3244">
                        <c:v>11996.734375</c:v>
                      </c:pt>
                      <c:pt idx="3245">
                        <c:v>12338.859375</c:v>
                      </c:pt>
                      <c:pt idx="3246">
                        <c:v>13321.62109375</c:v>
                      </c:pt>
                      <c:pt idx="3247">
                        <c:v>14389.4765625</c:v>
                      </c:pt>
                      <c:pt idx="3248">
                        <c:v>14563.52734375</c:v>
                      </c:pt>
                      <c:pt idx="3249">
                        <c:v>13271.54296875</c:v>
                      </c:pt>
                      <c:pt idx="3250">
                        <c:v>11659.19921875</c:v>
                      </c:pt>
                      <c:pt idx="3251">
                        <c:v>12010.4296875</c:v>
                      </c:pt>
                      <c:pt idx="3252">
                        <c:v>14070.51171875</c:v>
                      </c:pt>
                      <c:pt idx="3253">
                        <c:v>13228.12890625</c:v>
                      </c:pt>
                      <c:pt idx="3254">
                        <c:v>13837.46484375</c:v>
                      </c:pt>
                      <c:pt idx="3255">
                        <c:v>11111.9921875</c:v>
                      </c:pt>
                      <c:pt idx="3256">
                        <c:v>11617.19921875</c:v>
                      </c:pt>
                      <c:pt idx="3257">
                        <c:v>11400.390625</c:v>
                      </c:pt>
                      <c:pt idx="3258">
                        <c:v>11551.36328125</c:v>
                      </c:pt>
                      <c:pt idx="3259">
                        <c:v>11013.66796875</c:v>
                      </c:pt>
                      <c:pt idx="3260">
                        <c:v>11434.125</c:v>
                      </c:pt>
                      <c:pt idx="3261">
                        <c:v>9723.3203125</c:v>
                      </c:pt>
                      <c:pt idx="3262">
                        <c:v>9438.86328125</c:v>
                      </c:pt>
                      <c:pt idx="3263">
                        <c:v>11199.31640625</c:v>
                      </c:pt>
                      <c:pt idx="3264">
                        <c:v>10230.625</c:v>
                      </c:pt>
                      <c:pt idx="3265">
                        <c:v>10450.66796875</c:v>
                      </c:pt>
                      <c:pt idx="3266">
                        <c:v>10010.7734375</c:v>
                      </c:pt>
                      <c:pt idx="3267">
                        <c:v>11376.2734375</c:v>
                      </c:pt>
                      <c:pt idx="3268">
                        <c:v>10897.2578125</c:v>
                      </c:pt>
                      <c:pt idx="3269">
                        <c:v>11521.8984375</c:v>
                      </c:pt>
                      <c:pt idx="3270">
                        <c:v>14205.0703125</c:v>
                      </c:pt>
                      <c:pt idx="3271">
                        <c:v>12579.29296875</c:v>
                      </c:pt>
                      <c:pt idx="3272">
                        <c:v>12457.58203125</c:v>
                      </c:pt>
                      <c:pt idx="3273">
                        <c:v>14456.90234375</c:v>
                      </c:pt>
                      <c:pt idx="3274">
                        <c:v>15986.98828125</c:v>
                      </c:pt>
                      <c:pt idx="3275">
                        <c:v>15222.9921875</c:v>
                      </c:pt>
                      <c:pt idx="3276">
                        <c:v>14092.359375</c:v>
                      </c:pt>
                      <c:pt idx="3277">
                        <c:v>15905.03125</c:v>
                      </c:pt>
                      <c:pt idx="3278">
                        <c:v>15079.10546875</c:v>
                      </c:pt>
                      <c:pt idx="3279">
                        <c:v>15348.640625</c:v>
                      </c:pt>
                      <c:pt idx="3280">
                        <c:v>15327.9921875</c:v>
                      </c:pt>
                      <c:pt idx="3281">
                        <c:v>15449.375</c:v>
                      </c:pt>
                      <c:pt idx="3282">
                        <c:v>13947.22265625</c:v>
                      </c:pt>
                      <c:pt idx="3283">
                        <c:v>14400.578125</c:v>
                      </c:pt>
                      <c:pt idx="3284">
                        <c:v>15910.37109375</c:v>
                      </c:pt>
                      <c:pt idx="3285">
                        <c:v>15212.3203125</c:v>
                      </c:pt>
                      <c:pt idx="3286">
                        <c:v>12892.58203125</c:v>
                      </c:pt>
                      <c:pt idx="3287">
                        <c:v>12313.30078125</c:v>
                      </c:pt>
                      <c:pt idx="3288">
                        <c:v>14640.11328125</c:v>
                      </c:pt>
                      <c:pt idx="3289">
                        <c:v>15620.91015625</c:v>
                      </c:pt>
                      <c:pt idx="3290">
                        <c:v>13153.36328125</c:v>
                      </c:pt>
                      <c:pt idx="3291">
                        <c:v>11186.1875</c:v>
                      </c:pt>
                      <c:pt idx="3292">
                        <c:v>11168.70703125</c:v>
                      </c:pt>
                      <c:pt idx="3293">
                        <c:v>15136.74609375</c:v>
                      </c:pt>
                      <c:pt idx="3294">
                        <c:v>15210.88671875</c:v>
                      </c:pt>
                      <c:pt idx="3295">
                        <c:v>13796.83203125</c:v>
                      </c:pt>
                      <c:pt idx="3296">
                        <c:v>13439.33984375</c:v>
                      </c:pt>
                      <c:pt idx="3297">
                        <c:v>15563.13671875</c:v>
                      </c:pt>
                      <c:pt idx="3298">
                        <c:v>15159.546875</c:v>
                      </c:pt>
                      <c:pt idx="3299">
                        <c:v>15278.03125</c:v>
                      </c:pt>
                      <c:pt idx="3300">
                        <c:v>16873.109375</c:v>
                      </c:pt>
                      <c:pt idx="3301">
                        <c:v>18290.59765625</c:v>
                      </c:pt>
                      <c:pt idx="3302">
                        <c:v>17947.9375</c:v>
                      </c:pt>
                      <c:pt idx="3303">
                        <c:v>15184.171875</c:v>
                      </c:pt>
                      <c:pt idx="3304">
                        <c:v>14492.75390625</c:v>
                      </c:pt>
                      <c:pt idx="3305">
                        <c:v>18396.73828125</c:v>
                      </c:pt>
                      <c:pt idx="3306">
                        <c:v>15056.05078125</c:v>
                      </c:pt>
                      <c:pt idx="3307">
                        <c:v>12584.51953125</c:v>
                      </c:pt>
                      <c:pt idx="3308">
                        <c:v>14251.90234375</c:v>
                      </c:pt>
                      <c:pt idx="3309">
                        <c:v>16370.234375</c:v>
                      </c:pt>
                      <c:pt idx="3310">
                        <c:v>16405.1171875</c:v>
                      </c:pt>
                      <c:pt idx="3311">
                        <c:v>13854.98828125</c:v>
                      </c:pt>
                      <c:pt idx="3312">
                        <c:v>12449.29296875</c:v>
                      </c:pt>
                      <c:pt idx="3313">
                        <c:v>12359.1953125</c:v>
                      </c:pt>
                      <c:pt idx="3314">
                        <c:v>15387.11328125</c:v>
                      </c:pt>
                      <c:pt idx="3315">
                        <c:v>16425.0234375</c:v>
                      </c:pt>
                      <c:pt idx="3316">
                        <c:v>16588.3515625</c:v>
                      </c:pt>
                      <c:pt idx="3317">
                        <c:v>17665.7578125</c:v>
                      </c:pt>
                      <c:pt idx="3318">
                        <c:v>17949.1640625</c:v>
                      </c:pt>
                      <c:pt idx="3319">
                        <c:v>15818.1875</c:v>
                      </c:pt>
                      <c:pt idx="3320">
                        <c:v>18481.6328125</c:v>
                      </c:pt>
                      <c:pt idx="3321">
                        <c:v>17891.80078125</c:v>
                      </c:pt>
                      <c:pt idx="3322">
                        <c:v>17569.91796875</c:v>
                      </c:pt>
                      <c:pt idx="3323">
                        <c:v>17889.6953125</c:v>
                      </c:pt>
                      <c:pt idx="3324">
                        <c:v>16507.484375</c:v>
                      </c:pt>
                      <c:pt idx="3325">
                        <c:v>16379.2421875</c:v>
                      </c:pt>
                      <c:pt idx="3326">
                        <c:v>16408.53125</c:v>
                      </c:pt>
                      <c:pt idx="3327">
                        <c:v>15202.75</c:v>
                      </c:pt>
                      <c:pt idx="3328">
                        <c:v>17698.390625</c:v>
                      </c:pt>
                      <c:pt idx="3329">
                        <c:v>18233.328125</c:v>
                      </c:pt>
                      <c:pt idx="3330">
                        <c:v>11475.75390625</c:v>
                      </c:pt>
                      <c:pt idx="3331">
                        <c:v>12315.53515625</c:v>
                      </c:pt>
                      <c:pt idx="3332">
                        <c:v>11250.63671875</c:v>
                      </c:pt>
                      <c:pt idx="3333">
                        <c:v>10749.0625</c:v>
                      </c:pt>
                      <c:pt idx="3334">
                        <c:v>10692.0625</c:v>
                      </c:pt>
                      <c:pt idx="3335">
                        <c:v>10923.015625</c:v>
                      </c:pt>
                      <c:pt idx="3336">
                        <c:v>12118.11328125</c:v>
                      </c:pt>
                      <c:pt idx="3337">
                        <c:v>11880.56640625</c:v>
                      </c:pt>
                      <c:pt idx="3338">
                        <c:v>12029.82421875</c:v>
                      </c:pt>
                      <c:pt idx="3339">
                        <c:v>11469.1015625</c:v>
                      </c:pt>
                      <c:pt idx="3340">
                        <c:v>11503.5703125</c:v>
                      </c:pt>
                      <c:pt idx="3341">
                        <c:v>9975.484375</c:v>
                      </c:pt>
                      <c:pt idx="3342">
                        <c:v>8487.4765625</c:v>
                      </c:pt>
                      <c:pt idx="3343">
                        <c:v>8529.671875</c:v>
                      </c:pt>
                      <c:pt idx="3344">
                        <c:v>10521.86328125</c:v>
                      </c:pt>
                      <c:pt idx="3345">
                        <c:v>17274.46484375</c:v>
                      </c:pt>
                      <c:pt idx="3346">
                        <c:v>15280.21484375</c:v>
                      </c:pt>
                      <c:pt idx="3347">
                        <c:v>14518.63671875</c:v>
                      </c:pt>
                      <c:pt idx="3348">
                        <c:v>15254.08203125</c:v>
                      </c:pt>
                      <c:pt idx="3349">
                        <c:v>15783.296875</c:v>
                      </c:pt>
                      <c:pt idx="3350">
                        <c:v>13290.5546875</c:v>
                      </c:pt>
                      <c:pt idx="3351">
                        <c:v>15890.375</c:v>
                      </c:pt>
                      <c:pt idx="3352">
                        <c:v>14715.93359375</c:v>
                      </c:pt>
                      <c:pt idx="3353">
                        <c:v>14415.85546875</c:v>
                      </c:pt>
                      <c:pt idx="3354">
                        <c:v>15217.03125</c:v>
                      </c:pt>
                      <c:pt idx="3355">
                        <c:v>16477.375</c:v>
                      </c:pt>
                      <c:pt idx="3356">
                        <c:v>17431.19140625</c:v>
                      </c:pt>
                      <c:pt idx="3357">
                        <c:v>16532.67578125</c:v>
                      </c:pt>
                      <c:pt idx="3358">
                        <c:v>16835.62890625</c:v>
                      </c:pt>
                      <c:pt idx="3359">
                        <c:v>17241.7890625</c:v>
                      </c:pt>
                      <c:pt idx="3360">
                        <c:v>15798.046875</c:v>
                      </c:pt>
                      <c:pt idx="3361">
                        <c:v>14651.15625</c:v>
                      </c:pt>
                      <c:pt idx="3362">
                        <c:v>14318.68359375</c:v>
                      </c:pt>
                      <c:pt idx="3363">
                        <c:v>15396.73046875</c:v>
                      </c:pt>
                      <c:pt idx="3364">
                        <c:v>15763.40234375</c:v>
                      </c:pt>
                      <c:pt idx="3365">
                        <c:v>14992.05859375</c:v>
                      </c:pt>
                      <c:pt idx="3366">
                        <c:v>15211.96484375</c:v>
                      </c:pt>
                      <c:pt idx="3367">
                        <c:v>15271.28515625</c:v>
                      </c:pt>
                      <c:pt idx="3368">
                        <c:v>15349.86328125</c:v>
                      </c:pt>
                      <c:pt idx="3369">
                        <c:v>15264.296875</c:v>
                      </c:pt>
                      <c:pt idx="3370">
                        <c:v>15863.4296875</c:v>
                      </c:pt>
                      <c:pt idx="3371">
                        <c:v>15821.53125</c:v>
                      </c:pt>
                      <c:pt idx="3372">
                        <c:v>13590.2578125</c:v>
                      </c:pt>
                      <c:pt idx="3373">
                        <c:v>13359.1328125</c:v>
                      </c:pt>
                      <c:pt idx="3374">
                        <c:v>14559.4296875</c:v>
                      </c:pt>
                      <c:pt idx="3375">
                        <c:v>13630.58203125</c:v>
                      </c:pt>
                      <c:pt idx="3376">
                        <c:v>12603.328125</c:v>
                      </c:pt>
                      <c:pt idx="3377">
                        <c:v>12717.94921875</c:v>
                      </c:pt>
                      <c:pt idx="3378">
                        <c:v>11682.0859375</c:v>
                      </c:pt>
                      <c:pt idx="3379">
                        <c:v>10989.9453125</c:v>
                      </c:pt>
                      <c:pt idx="3380">
                        <c:v>11208.11328125</c:v>
                      </c:pt>
                      <c:pt idx="3381">
                        <c:v>12942.109375</c:v>
                      </c:pt>
                      <c:pt idx="3382">
                        <c:v>11749.6015625</c:v>
                      </c:pt>
                      <c:pt idx="3383">
                        <c:v>9938.11328125</c:v>
                      </c:pt>
                      <c:pt idx="3384">
                        <c:v>12204.9296875</c:v>
                      </c:pt>
                      <c:pt idx="3385">
                        <c:v>13780.796875</c:v>
                      </c:pt>
                      <c:pt idx="3386">
                        <c:v>11405.02734375</c:v>
                      </c:pt>
                      <c:pt idx="3387">
                        <c:v>11303.3359375</c:v>
                      </c:pt>
                      <c:pt idx="3388">
                        <c:v>11373.33203125</c:v>
                      </c:pt>
                      <c:pt idx="3389">
                        <c:v>12697.69140625</c:v>
                      </c:pt>
                      <c:pt idx="3390">
                        <c:v>12129.234375</c:v>
                      </c:pt>
                      <c:pt idx="3391">
                        <c:v>10770.78125</c:v>
                      </c:pt>
                      <c:pt idx="3392">
                        <c:v>8804.953125</c:v>
                      </c:pt>
                      <c:pt idx="3393">
                        <c:v>8748.60546875</c:v>
                      </c:pt>
                      <c:pt idx="3394">
                        <c:v>10754.8828125</c:v>
                      </c:pt>
                      <c:pt idx="3395">
                        <c:v>12262.26171875</c:v>
                      </c:pt>
                      <c:pt idx="3396">
                        <c:v>12101.25</c:v>
                      </c:pt>
                      <c:pt idx="3397">
                        <c:v>11951.7109375</c:v>
                      </c:pt>
                      <c:pt idx="3398">
                        <c:v>13188.5390625</c:v>
                      </c:pt>
                      <c:pt idx="3399">
                        <c:v>12487.796875</c:v>
                      </c:pt>
                      <c:pt idx="3400">
                        <c:v>10046.90625</c:v>
                      </c:pt>
                      <c:pt idx="3401">
                        <c:v>8211.52734375</c:v>
                      </c:pt>
                      <c:pt idx="3402">
                        <c:v>8508.984375</c:v>
                      </c:pt>
                      <c:pt idx="3403">
                        <c:v>11368.3359375</c:v>
                      </c:pt>
                      <c:pt idx="3404">
                        <c:v>10993.78125</c:v>
                      </c:pt>
                      <c:pt idx="3405">
                        <c:v>15654.1484375</c:v>
                      </c:pt>
                      <c:pt idx="3406">
                        <c:v>16155.3984375</c:v>
                      </c:pt>
                      <c:pt idx="3407">
                        <c:v>15747.37109375</c:v>
                      </c:pt>
                      <c:pt idx="3408">
                        <c:v>15520.04296875</c:v>
                      </c:pt>
                      <c:pt idx="3409">
                        <c:v>16151.55078125</c:v>
                      </c:pt>
                      <c:pt idx="3410">
                        <c:v>15509.0390625</c:v>
                      </c:pt>
                      <c:pt idx="3411">
                        <c:v>15470.36328125</c:v>
                      </c:pt>
                      <c:pt idx="3412">
                        <c:v>15930.3359375</c:v>
                      </c:pt>
                      <c:pt idx="3413">
                        <c:v>14962.2578125</c:v>
                      </c:pt>
                      <c:pt idx="3414">
                        <c:v>13628.09375</c:v>
                      </c:pt>
                      <c:pt idx="3415">
                        <c:v>14949.16796875</c:v>
                      </c:pt>
                      <c:pt idx="3416">
                        <c:v>16013.78515625</c:v>
                      </c:pt>
                      <c:pt idx="3417">
                        <c:v>15326.15625</c:v>
                      </c:pt>
                      <c:pt idx="3418">
                        <c:v>14010.40625</c:v>
                      </c:pt>
                      <c:pt idx="3419">
                        <c:v>14325.8359375</c:v>
                      </c:pt>
                      <c:pt idx="3420">
                        <c:v>12775</c:v>
                      </c:pt>
                      <c:pt idx="3421">
                        <c:v>12300.265625</c:v>
                      </c:pt>
                      <c:pt idx="3422">
                        <c:v>14075.25</c:v>
                      </c:pt>
                      <c:pt idx="3423">
                        <c:v>14075.53515625</c:v>
                      </c:pt>
                      <c:pt idx="3424">
                        <c:v>11358.28515625</c:v>
                      </c:pt>
                      <c:pt idx="3425">
                        <c:v>12538.43359375</c:v>
                      </c:pt>
                      <c:pt idx="3426">
                        <c:v>16151.72265625</c:v>
                      </c:pt>
                      <c:pt idx="3427">
                        <c:v>13540.6953125</c:v>
                      </c:pt>
                      <c:pt idx="3428">
                        <c:v>11635.2734375</c:v>
                      </c:pt>
                      <c:pt idx="3429">
                        <c:v>13550.1875</c:v>
                      </c:pt>
                      <c:pt idx="3430">
                        <c:v>16163.16015625</c:v>
                      </c:pt>
                      <c:pt idx="3431">
                        <c:v>14478.70703125</c:v>
                      </c:pt>
                      <c:pt idx="3432">
                        <c:v>14960.31640625</c:v>
                      </c:pt>
                      <c:pt idx="3433">
                        <c:v>14640.80078125</c:v>
                      </c:pt>
                      <c:pt idx="3434">
                        <c:v>14914.07421875</c:v>
                      </c:pt>
                      <c:pt idx="3435">
                        <c:v>17038.8515625</c:v>
                      </c:pt>
                      <c:pt idx="3436">
                        <c:v>15762.42578125</c:v>
                      </c:pt>
                      <c:pt idx="3437">
                        <c:v>16328.8203125</c:v>
                      </c:pt>
                      <c:pt idx="3438">
                        <c:v>17186.71484375</c:v>
                      </c:pt>
                      <c:pt idx="3439">
                        <c:v>15774.078125</c:v>
                      </c:pt>
                      <c:pt idx="3440">
                        <c:v>12705.60546875</c:v>
                      </c:pt>
                      <c:pt idx="3441">
                        <c:v>12557.6796875</c:v>
                      </c:pt>
                      <c:pt idx="3442">
                        <c:v>14801.48046875</c:v>
                      </c:pt>
                      <c:pt idx="3443">
                        <c:v>14754.25390625</c:v>
                      </c:pt>
                      <c:pt idx="3444">
                        <c:v>15512.9609375</c:v>
                      </c:pt>
                      <c:pt idx="3445">
                        <c:v>14798.03125</c:v>
                      </c:pt>
                      <c:pt idx="3446">
                        <c:v>13019.30859375</c:v>
                      </c:pt>
                      <c:pt idx="3447">
                        <c:v>11639.2421875</c:v>
                      </c:pt>
                      <c:pt idx="3448">
                        <c:v>11455.546875</c:v>
                      </c:pt>
                      <c:pt idx="3449">
                        <c:v>14866.8671875</c:v>
                      </c:pt>
                      <c:pt idx="3450">
                        <c:v>10647.21875</c:v>
                      </c:pt>
                      <c:pt idx="3451">
                        <c:v>8340.98046875</c:v>
                      </c:pt>
                      <c:pt idx="3452">
                        <c:v>7175.203125</c:v>
                      </c:pt>
                      <c:pt idx="3453">
                        <c:v>6098.3125</c:v>
                      </c:pt>
                      <c:pt idx="3454">
                        <c:v>8374.828125</c:v>
                      </c:pt>
                      <c:pt idx="3455">
                        <c:v>11378.47265625</c:v>
                      </c:pt>
                      <c:pt idx="3456">
                        <c:v>10890.25390625</c:v>
                      </c:pt>
                      <c:pt idx="3457">
                        <c:v>10341.30859375</c:v>
                      </c:pt>
                      <c:pt idx="3458">
                        <c:v>10805.25</c:v>
                      </c:pt>
                      <c:pt idx="3459">
                        <c:v>7778.7265625</c:v>
                      </c:pt>
                      <c:pt idx="3460">
                        <c:v>8086.265625</c:v>
                      </c:pt>
                      <c:pt idx="3461">
                        <c:v>10388.1171875</c:v>
                      </c:pt>
                      <c:pt idx="3462">
                        <c:v>10906.5</c:v>
                      </c:pt>
                      <c:pt idx="3463">
                        <c:v>11104.8125</c:v>
                      </c:pt>
                      <c:pt idx="3464">
                        <c:v>11240.40625</c:v>
                      </c:pt>
                      <c:pt idx="3465">
                        <c:v>17199.0234375</c:v>
                      </c:pt>
                      <c:pt idx="3466">
                        <c:v>17616.27734375</c:v>
                      </c:pt>
                      <c:pt idx="3467">
                        <c:v>14528.3828125</c:v>
                      </c:pt>
                      <c:pt idx="3468">
                        <c:v>15695.8984375</c:v>
                      </c:pt>
                      <c:pt idx="3469">
                        <c:v>18573.81640625</c:v>
                      </c:pt>
                      <c:pt idx="3470">
                        <c:v>18912.16796875</c:v>
                      </c:pt>
                      <c:pt idx="3471">
                        <c:v>18478.828125</c:v>
                      </c:pt>
                      <c:pt idx="3472">
                        <c:v>19392.1484375</c:v>
                      </c:pt>
                      <c:pt idx="3473">
                        <c:v>19384.87890625</c:v>
                      </c:pt>
                      <c:pt idx="3474">
                        <c:v>18554.93359375</c:v>
                      </c:pt>
                      <c:pt idx="3475">
                        <c:v>19101.5546875</c:v>
                      </c:pt>
                      <c:pt idx="3476">
                        <c:v>18722.39453125</c:v>
                      </c:pt>
                      <c:pt idx="3477">
                        <c:v>16684.35546875</c:v>
                      </c:pt>
                      <c:pt idx="3478">
                        <c:v>16554.92578125</c:v>
                      </c:pt>
                      <c:pt idx="3479">
                        <c:v>18918.90234375</c:v>
                      </c:pt>
                      <c:pt idx="3480">
                        <c:v>17230.1640625</c:v>
                      </c:pt>
                      <c:pt idx="3481">
                        <c:v>16527.0625</c:v>
                      </c:pt>
                      <c:pt idx="3482">
                        <c:v>16303.58984375</c:v>
                      </c:pt>
                      <c:pt idx="3483">
                        <c:v>16216.5625</c:v>
                      </c:pt>
                      <c:pt idx="3484">
                        <c:v>14460.96484375</c:v>
                      </c:pt>
                      <c:pt idx="3485">
                        <c:v>13950.94140625</c:v>
                      </c:pt>
                      <c:pt idx="3486">
                        <c:v>15451.2109375</c:v>
                      </c:pt>
                      <c:pt idx="3487">
                        <c:v>15442.8359375</c:v>
                      </c:pt>
                      <c:pt idx="3488">
                        <c:v>17146.69921875</c:v>
                      </c:pt>
                      <c:pt idx="3489">
                        <c:v>16830.94140625</c:v>
                      </c:pt>
                      <c:pt idx="3490">
                        <c:v>13134.6640625</c:v>
                      </c:pt>
                      <c:pt idx="3491">
                        <c:v>12595.390625</c:v>
                      </c:pt>
                      <c:pt idx="3492">
                        <c:v>13725.8984375</c:v>
                      </c:pt>
                      <c:pt idx="3493">
                        <c:v>15551.41015625</c:v>
                      </c:pt>
                      <c:pt idx="3494">
                        <c:v>15905.34375</c:v>
                      </c:pt>
                      <c:pt idx="3495">
                        <c:v>20235.00390625</c:v>
                      </c:pt>
                      <c:pt idx="3496">
                        <c:v>16537.0234375</c:v>
                      </c:pt>
                      <c:pt idx="3497">
                        <c:v>16012.7265625</c:v>
                      </c:pt>
                      <c:pt idx="3498">
                        <c:v>15555.28125</c:v>
                      </c:pt>
                      <c:pt idx="3499">
                        <c:v>19581.86328125</c:v>
                      </c:pt>
                      <c:pt idx="3500">
                        <c:v>20425.05078125</c:v>
                      </c:pt>
                      <c:pt idx="3501">
                        <c:v>18618.91015625</c:v>
                      </c:pt>
                      <c:pt idx="3502">
                        <c:v>19082.734375</c:v>
                      </c:pt>
                      <c:pt idx="3503">
                        <c:v>18266.0546875</c:v>
                      </c:pt>
                      <c:pt idx="3504">
                        <c:v>16730.73046875</c:v>
                      </c:pt>
                      <c:pt idx="3505">
                        <c:v>19124.38671875</c:v>
                      </c:pt>
                      <c:pt idx="3506">
                        <c:v>19101.13671875</c:v>
                      </c:pt>
                      <c:pt idx="3507">
                        <c:v>17478.3828125</c:v>
                      </c:pt>
                      <c:pt idx="3508">
                        <c:v>16912.8828125</c:v>
                      </c:pt>
                      <c:pt idx="3509">
                        <c:v>19655.95703125</c:v>
                      </c:pt>
                      <c:pt idx="3510">
                        <c:v>13214.76171875</c:v>
                      </c:pt>
                      <c:pt idx="3511">
                        <c:v>9098.59765625</c:v>
                      </c:pt>
                      <c:pt idx="3512">
                        <c:v>14820.57421875</c:v>
                      </c:pt>
                      <c:pt idx="3513">
                        <c:v>13168.8125</c:v>
                      </c:pt>
                      <c:pt idx="3514">
                        <c:v>11408.95703125</c:v>
                      </c:pt>
                      <c:pt idx="3515">
                        <c:v>9857.140625</c:v>
                      </c:pt>
                      <c:pt idx="3516">
                        <c:v>11060.28515625</c:v>
                      </c:pt>
                      <c:pt idx="3517">
                        <c:v>14389.98828125</c:v>
                      </c:pt>
                      <c:pt idx="3518">
                        <c:v>13682.2734375</c:v>
                      </c:pt>
                      <c:pt idx="3519">
                        <c:v>13683.85546875</c:v>
                      </c:pt>
                      <c:pt idx="3520">
                        <c:v>12983.66015625</c:v>
                      </c:pt>
                      <c:pt idx="3521">
                        <c:v>11496.453125</c:v>
                      </c:pt>
                      <c:pt idx="3522">
                        <c:v>13241.24609375</c:v>
                      </c:pt>
                      <c:pt idx="3523">
                        <c:v>14273.55078125</c:v>
                      </c:pt>
                      <c:pt idx="3524">
                        <c:v>14095.30859375</c:v>
                      </c:pt>
                      <c:pt idx="3525">
                        <c:v>11011.50390625</c:v>
                      </c:pt>
                      <c:pt idx="3526">
                        <c:v>10640.59765625</c:v>
                      </c:pt>
                      <c:pt idx="3527">
                        <c:v>11667.7578125</c:v>
                      </c:pt>
                      <c:pt idx="3528">
                        <c:v>10548.7421875</c:v>
                      </c:pt>
                      <c:pt idx="3529">
                        <c:v>10339.765625</c:v>
                      </c:pt>
                      <c:pt idx="3530">
                        <c:v>10618.6015625</c:v>
                      </c:pt>
                      <c:pt idx="3531">
                        <c:v>9412.359375</c:v>
                      </c:pt>
                      <c:pt idx="3532">
                        <c:v>8944.4609375</c:v>
                      </c:pt>
                      <c:pt idx="3533">
                        <c:v>10054.60546875</c:v>
                      </c:pt>
                      <c:pt idx="3534">
                        <c:v>11508.953125</c:v>
                      </c:pt>
                      <c:pt idx="3535">
                        <c:v>12437.11328125</c:v>
                      </c:pt>
                      <c:pt idx="3536">
                        <c:v>12393.62890625</c:v>
                      </c:pt>
                      <c:pt idx="3537">
                        <c:v>12645.17578125</c:v>
                      </c:pt>
                      <c:pt idx="3538">
                        <c:v>12065.20703125</c:v>
                      </c:pt>
                      <c:pt idx="3539">
                        <c:v>12522.64453125</c:v>
                      </c:pt>
                      <c:pt idx="3540">
                        <c:v>12598.96484375</c:v>
                      </c:pt>
                      <c:pt idx="3541">
                        <c:v>11328.0625</c:v>
                      </c:pt>
                      <c:pt idx="3542">
                        <c:v>10710.9453125</c:v>
                      </c:pt>
                      <c:pt idx="3543">
                        <c:v>10533.0703125</c:v>
                      </c:pt>
                      <c:pt idx="3544">
                        <c:v>9053.5234375</c:v>
                      </c:pt>
                      <c:pt idx="3545">
                        <c:v>11148.2890625</c:v>
                      </c:pt>
                      <c:pt idx="3546">
                        <c:v>12426.49609375</c:v>
                      </c:pt>
                      <c:pt idx="3547">
                        <c:v>12371.41015625</c:v>
                      </c:pt>
                      <c:pt idx="3548">
                        <c:v>12223.06640625</c:v>
                      </c:pt>
                      <c:pt idx="3549">
                        <c:v>12123.74609375</c:v>
                      </c:pt>
                      <c:pt idx="3550">
                        <c:v>11654.06640625</c:v>
                      </c:pt>
                      <c:pt idx="3551">
                        <c:v>12714.8125</c:v>
                      </c:pt>
                      <c:pt idx="3552">
                        <c:v>11855.7421875</c:v>
                      </c:pt>
                      <c:pt idx="3553">
                        <c:v>11115.09375</c:v>
                      </c:pt>
                      <c:pt idx="3554">
                        <c:v>11662.265625</c:v>
                      </c:pt>
                      <c:pt idx="3555">
                        <c:v>17922.34765625</c:v>
                      </c:pt>
                      <c:pt idx="3556">
                        <c:v>16915.55859375</c:v>
                      </c:pt>
                      <c:pt idx="3557">
                        <c:v>17367.83984375</c:v>
                      </c:pt>
                      <c:pt idx="3558">
                        <c:v>15951.578125</c:v>
                      </c:pt>
                      <c:pt idx="3559">
                        <c:v>14993.45703125</c:v>
                      </c:pt>
                      <c:pt idx="3560">
                        <c:v>16983.24609375</c:v>
                      </c:pt>
                      <c:pt idx="3561">
                        <c:v>16121.15234375</c:v>
                      </c:pt>
                      <c:pt idx="3562">
                        <c:v>13834.26953125</c:v>
                      </c:pt>
                      <c:pt idx="3563">
                        <c:v>12855.90234375</c:v>
                      </c:pt>
                      <c:pt idx="3564">
                        <c:v>13311.22265625</c:v>
                      </c:pt>
                      <c:pt idx="3565">
                        <c:v>15880.90625</c:v>
                      </c:pt>
                      <c:pt idx="3566">
                        <c:v>17904.25390625</c:v>
                      </c:pt>
                      <c:pt idx="3567">
                        <c:v>16099.3125</c:v>
                      </c:pt>
                      <c:pt idx="3568">
                        <c:v>15681.19921875</c:v>
                      </c:pt>
                      <c:pt idx="3569">
                        <c:v>15973.33984375</c:v>
                      </c:pt>
                      <c:pt idx="3570">
                        <c:v>13681.3203125</c:v>
                      </c:pt>
                      <c:pt idx="3571">
                        <c:v>11441.35546875</c:v>
                      </c:pt>
                      <c:pt idx="3572">
                        <c:v>8874.02734375</c:v>
                      </c:pt>
                      <c:pt idx="3573">
                        <c:v>8076.21875</c:v>
                      </c:pt>
                      <c:pt idx="3574">
                        <c:v>8732.15625</c:v>
                      </c:pt>
                      <c:pt idx="3575">
                        <c:v>12423.34375</c:v>
                      </c:pt>
                      <c:pt idx="3576">
                        <c:v>12951.30859375</c:v>
                      </c:pt>
                      <c:pt idx="3577">
                        <c:v>14777.9140625</c:v>
                      </c:pt>
                      <c:pt idx="3578">
                        <c:v>14719.6171875</c:v>
                      </c:pt>
                      <c:pt idx="3579">
                        <c:v>12847.94140625</c:v>
                      </c:pt>
                      <c:pt idx="3580">
                        <c:v>11231.078125</c:v>
                      </c:pt>
                      <c:pt idx="3581">
                        <c:v>12749.140625</c:v>
                      </c:pt>
                      <c:pt idx="3582">
                        <c:v>14159.3984375</c:v>
                      </c:pt>
                      <c:pt idx="3583">
                        <c:v>13167.921875</c:v>
                      </c:pt>
                      <c:pt idx="3584">
                        <c:v>13645.6875</c:v>
                      </c:pt>
                      <c:pt idx="3585">
                        <c:v>13762.25390625</c:v>
                      </c:pt>
                      <c:pt idx="3586">
                        <c:v>12687.18359375</c:v>
                      </c:pt>
                      <c:pt idx="3587">
                        <c:v>13303.0859375</c:v>
                      </c:pt>
                      <c:pt idx="3588">
                        <c:v>11483.46875</c:v>
                      </c:pt>
                      <c:pt idx="3589">
                        <c:v>10161.953125</c:v>
                      </c:pt>
                      <c:pt idx="3590">
                        <c:v>9109.19921875</c:v>
                      </c:pt>
                      <c:pt idx="3591">
                        <c:v>11119.32421875</c:v>
                      </c:pt>
                      <c:pt idx="3592">
                        <c:v>13499.9921875</c:v>
                      </c:pt>
                      <c:pt idx="3593">
                        <c:v>13594.359375</c:v>
                      </c:pt>
                      <c:pt idx="3594">
                        <c:v>12965.92578125</c:v>
                      </c:pt>
                      <c:pt idx="3595">
                        <c:v>12785.2734375</c:v>
                      </c:pt>
                      <c:pt idx="3596">
                        <c:v>10891.84375</c:v>
                      </c:pt>
                      <c:pt idx="3597">
                        <c:v>11641.203125</c:v>
                      </c:pt>
                      <c:pt idx="3598">
                        <c:v>13040.2734375</c:v>
                      </c:pt>
                      <c:pt idx="3599">
                        <c:v>12568.875</c:v>
                      </c:pt>
                      <c:pt idx="3600">
                        <c:v>14633.3125</c:v>
                      </c:pt>
                      <c:pt idx="3601">
                        <c:v>11391.6796875</c:v>
                      </c:pt>
                      <c:pt idx="3602">
                        <c:v>9712.1171875</c:v>
                      </c:pt>
                      <c:pt idx="3603">
                        <c:v>8915.1171875</c:v>
                      </c:pt>
                      <c:pt idx="3604">
                        <c:v>10924.1640625</c:v>
                      </c:pt>
                      <c:pt idx="3605">
                        <c:v>12602.7265625</c:v>
                      </c:pt>
                      <c:pt idx="3606">
                        <c:v>12995.828125</c:v>
                      </c:pt>
                      <c:pt idx="3607">
                        <c:v>14090.875</c:v>
                      </c:pt>
                      <c:pt idx="3608">
                        <c:v>12537.6328125</c:v>
                      </c:pt>
                      <c:pt idx="3609">
                        <c:v>11151.67578125</c:v>
                      </c:pt>
                      <c:pt idx="3610">
                        <c:v>11163.984375</c:v>
                      </c:pt>
                      <c:pt idx="3611">
                        <c:v>12818.4296875</c:v>
                      </c:pt>
                      <c:pt idx="3612">
                        <c:v>13413.66796875</c:v>
                      </c:pt>
                      <c:pt idx="3613">
                        <c:v>13572.08984375</c:v>
                      </c:pt>
                      <c:pt idx="3614">
                        <c:v>13943.46875</c:v>
                      </c:pt>
                      <c:pt idx="3615">
                        <c:v>11898.703125</c:v>
                      </c:pt>
                      <c:pt idx="3616">
                        <c:v>11091.8125</c:v>
                      </c:pt>
                      <c:pt idx="3617">
                        <c:v>11951.2578125</c:v>
                      </c:pt>
                      <c:pt idx="3618">
                        <c:v>11496.25</c:v>
                      </c:pt>
                      <c:pt idx="3619">
                        <c:v>9907.88671875</c:v>
                      </c:pt>
                      <c:pt idx="3620">
                        <c:v>9484.69140625</c:v>
                      </c:pt>
                      <c:pt idx="3621">
                        <c:v>9622.83203125</c:v>
                      </c:pt>
                      <c:pt idx="3622">
                        <c:v>10095.234375</c:v>
                      </c:pt>
                      <c:pt idx="3623">
                        <c:v>11494.96875</c:v>
                      </c:pt>
                      <c:pt idx="3624">
                        <c:v>10505.8359375</c:v>
                      </c:pt>
                      <c:pt idx="3625">
                        <c:v>9354.80078125</c:v>
                      </c:pt>
                      <c:pt idx="3626">
                        <c:v>10863.47265625</c:v>
                      </c:pt>
                      <c:pt idx="3627">
                        <c:v>11517.48828125</c:v>
                      </c:pt>
                      <c:pt idx="3628">
                        <c:v>10451.828125</c:v>
                      </c:pt>
                      <c:pt idx="3629">
                        <c:v>10537.77734375</c:v>
                      </c:pt>
                      <c:pt idx="3630">
                        <c:v>10554.953125</c:v>
                      </c:pt>
                      <c:pt idx="3631">
                        <c:v>11290.26171875</c:v>
                      </c:pt>
                      <c:pt idx="3632">
                        <c:v>12025.4921875</c:v>
                      </c:pt>
                      <c:pt idx="3633">
                        <c:v>11936.90625</c:v>
                      </c:pt>
                      <c:pt idx="3634">
                        <c:v>11102.4140625</c:v>
                      </c:pt>
                      <c:pt idx="3635">
                        <c:v>10466.38671875</c:v>
                      </c:pt>
                      <c:pt idx="3636">
                        <c:v>12285</c:v>
                      </c:pt>
                      <c:pt idx="3637">
                        <c:v>9384.78125</c:v>
                      </c:pt>
                      <c:pt idx="3638">
                        <c:v>8572.8984375</c:v>
                      </c:pt>
                      <c:pt idx="3639">
                        <c:v>8856.04296875</c:v>
                      </c:pt>
                      <c:pt idx="3640">
                        <c:v>11573.23046875</c:v>
                      </c:pt>
                      <c:pt idx="3641">
                        <c:v>11636.83984375</c:v>
                      </c:pt>
                      <c:pt idx="3642">
                        <c:v>10577.5859375</c:v>
                      </c:pt>
                      <c:pt idx="3643">
                        <c:v>9744.0546875</c:v>
                      </c:pt>
                      <c:pt idx="3644">
                        <c:v>11459.48046875</c:v>
                      </c:pt>
                      <c:pt idx="3645">
                        <c:v>14413.09765625</c:v>
                      </c:pt>
                      <c:pt idx="3646">
                        <c:v>14410.60546875</c:v>
                      </c:pt>
                      <c:pt idx="3647">
                        <c:v>15171.875</c:v>
                      </c:pt>
                      <c:pt idx="3648">
                        <c:v>12998.64453125</c:v>
                      </c:pt>
                      <c:pt idx="3649">
                        <c:v>12833.74609375</c:v>
                      </c:pt>
                      <c:pt idx="3650">
                        <c:v>15389.25390625</c:v>
                      </c:pt>
                      <c:pt idx="3651">
                        <c:v>12789.09765625</c:v>
                      </c:pt>
                      <c:pt idx="3652">
                        <c:v>15920.41015625</c:v>
                      </c:pt>
                      <c:pt idx="3653">
                        <c:v>14844.59765625</c:v>
                      </c:pt>
                      <c:pt idx="3654">
                        <c:v>13917.66015625</c:v>
                      </c:pt>
                      <c:pt idx="3655">
                        <c:v>12985.9375</c:v>
                      </c:pt>
                      <c:pt idx="3656">
                        <c:v>13424.46875</c:v>
                      </c:pt>
                      <c:pt idx="3657">
                        <c:v>15294.72265625</c:v>
                      </c:pt>
                      <c:pt idx="3658">
                        <c:v>15889.6484375</c:v>
                      </c:pt>
                      <c:pt idx="3659">
                        <c:v>16007.359375</c:v>
                      </c:pt>
                      <c:pt idx="3660">
                        <c:v>17936.15234375</c:v>
                      </c:pt>
                      <c:pt idx="3661">
                        <c:v>17926.44140625</c:v>
                      </c:pt>
                      <c:pt idx="3662">
                        <c:v>15871.12890625</c:v>
                      </c:pt>
                      <c:pt idx="3663">
                        <c:v>15642.98046875</c:v>
                      </c:pt>
                      <c:pt idx="3664">
                        <c:v>17881.75390625</c:v>
                      </c:pt>
                      <c:pt idx="3665">
                        <c:v>17973.92578125</c:v>
                      </c:pt>
                      <c:pt idx="3666">
                        <c:v>17882.33984375</c:v>
                      </c:pt>
                      <c:pt idx="3667">
                        <c:v>17093.78125</c:v>
                      </c:pt>
                      <c:pt idx="3668">
                        <c:v>17923.3203125</c:v>
                      </c:pt>
                      <c:pt idx="3669">
                        <c:v>16853.83203125</c:v>
                      </c:pt>
                      <c:pt idx="3670">
                        <c:v>17508.43359375</c:v>
                      </c:pt>
                      <c:pt idx="3671">
                        <c:v>17666.03125</c:v>
                      </c:pt>
                      <c:pt idx="3672">
                        <c:v>16662.21875</c:v>
                      </c:pt>
                      <c:pt idx="3673">
                        <c:v>17582.3828125</c:v>
                      </c:pt>
                      <c:pt idx="3674">
                        <c:v>17964.1796875</c:v>
                      </c:pt>
                      <c:pt idx="3675">
                        <c:v>17531.078125</c:v>
                      </c:pt>
                      <c:pt idx="3676">
                        <c:v>17568.7890625</c:v>
                      </c:pt>
                      <c:pt idx="3677">
                        <c:v>17827.8515625</c:v>
                      </c:pt>
                      <c:pt idx="3678">
                        <c:v>13643.3515625</c:v>
                      </c:pt>
                      <c:pt idx="3679">
                        <c:v>13207.8828125</c:v>
                      </c:pt>
                      <c:pt idx="3680">
                        <c:v>12855.0703125</c:v>
                      </c:pt>
                      <c:pt idx="3681">
                        <c:v>17070.484375</c:v>
                      </c:pt>
                      <c:pt idx="3682">
                        <c:v>16955.7734375</c:v>
                      </c:pt>
                      <c:pt idx="3683">
                        <c:v>14708.51953125</c:v>
                      </c:pt>
                      <c:pt idx="3684">
                        <c:v>15632.12109375</c:v>
                      </c:pt>
                      <c:pt idx="3685">
                        <c:v>16552.1484375</c:v>
                      </c:pt>
                      <c:pt idx="3686">
                        <c:v>15175.53125</c:v>
                      </c:pt>
                      <c:pt idx="3687">
                        <c:v>17494.3359375</c:v>
                      </c:pt>
                      <c:pt idx="3688">
                        <c:v>15143.3671875</c:v>
                      </c:pt>
                      <c:pt idx="3689">
                        <c:v>15303.703125</c:v>
                      </c:pt>
                      <c:pt idx="3690">
                        <c:v>15177.11328125</c:v>
                      </c:pt>
                      <c:pt idx="3691">
                        <c:v>14169.46484375</c:v>
                      </c:pt>
                      <c:pt idx="3692">
                        <c:v>13743.37109375</c:v>
                      </c:pt>
                      <c:pt idx="3693">
                        <c:v>15024.2734375</c:v>
                      </c:pt>
                      <c:pt idx="3694">
                        <c:v>15051.30859375</c:v>
                      </c:pt>
                      <c:pt idx="3695">
                        <c:v>12002.37109375</c:v>
                      </c:pt>
                      <c:pt idx="3696">
                        <c:v>15160.0078125</c:v>
                      </c:pt>
                      <c:pt idx="3697">
                        <c:v>13724.62109375</c:v>
                      </c:pt>
                      <c:pt idx="3698">
                        <c:v>13149.3984375</c:v>
                      </c:pt>
                      <c:pt idx="3699">
                        <c:v>13561.34765625</c:v>
                      </c:pt>
                      <c:pt idx="3700">
                        <c:v>15315.078125</c:v>
                      </c:pt>
                      <c:pt idx="3701">
                        <c:v>13393.71875</c:v>
                      </c:pt>
                      <c:pt idx="3702">
                        <c:v>15169.66796875</c:v>
                      </c:pt>
                      <c:pt idx="3703">
                        <c:v>14091.69140625</c:v>
                      </c:pt>
                      <c:pt idx="3704">
                        <c:v>14460.0546875</c:v>
                      </c:pt>
                      <c:pt idx="3705">
                        <c:v>16074.2734375</c:v>
                      </c:pt>
                      <c:pt idx="3706">
                        <c:v>15132.17578125</c:v>
                      </c:pt>
                      <c:pt idx="3707">
                        <c:v>16061.96875</c:v>
                      </c:pt>
                      <c:pt idx="3708">
                        <c:v>16129.0390625</c:v>
                      </c:pt>
                      <c:pt idx="3709">
                        <c:v>13211.8125</c:v>
                      </c:pt>
                      <c:pt idx="3710">
                        <c:v>11062.92578125</c:v>
                      </c:pt>
                      <c:pt idx="3711">
                        <c:v>9423.5</c:v>
                      </c:pt>
                      <c:pt idx="3712">
                        <c:v>10083.3515625</c:v>
                      </c:pt>
                      <c:pt idx="3713">
                        <c:v>14005.90234375</c:v>
                      </c:pt>
                      <c:pt idx="3714">
                        <c:v>14589.6171875</c:v>
                      </c:pt>
                      <c:pt idx="3715">
                        <c:v>12789.390625</c:v>
                      </c:pt>
                      <c:pt idx="3716">
                        <c:v>11700.3671875</c:v>
                      </c:pt>
                      <c:pt idx="3717">
                        <c:v>11274.6640625</c:v>
                      </c:pt>
                      <c:pt idx="3718">
                        <c:v>13348.7734375</c:v>
                      </c:pt>
                      <c:pt idx="3719">
                        <c:v>16278.7890625</c:v>
                      </c:pt>
                      <c:pt idx="3720">
                        <c:v>19086.94921875</c:v>
                      </c:pt>
                      <c:pt idx="3721">
                        <c:v>14598.93359375</c:v>
                      </c:pt>
                      <c:pt idx="3722">
                        <c:v>13132.33984375</c:v>
                      </c:pt>
                      <c:pt idx="3723">
                        <c:v>14376.37109375</c:v>
                      </c:pt>
                      <c:pt idx="3724">
                        <c:v>18629.74609375</c:v>
                      </c:pt>
                      <c:pt idx="3725">
                        <c:v>17395.859375</c:v>
                      </c:pt>
                      <c:pt idx="3726">
                        <c:v>16415.359375</c:v>
                      </c:pt>
                      <c:pt idx="3727">
                        <c:v>18626.078125</c:v>
                      </c:pt>
                      <c:pt idx="3728">
                        <c:v>17199.58984375</c:v>
                      </c:pt>
                      <c:pt idx="3729">
                        <c:v>16943.72265625</c:v>
                      </c:pt>
                      <c:pt idx="3730">
                        <c:v>17378.96484375</c:v>
                      </c:pt>
                      <c:pt idx="3731">
                        <c:v>19349</c:v>
                      </c:pt>
                      <c:pt idx="3732">
                        <c:v>18192.61328125</c:v>
                      </c:pt>
                      <c:pt idx="3733">
                        <c:v>18985.49609375</c:v>
                      </c:pt>
                      <c:pt idx="3734">
                        <c:v>19037.90234375</c:v>
                      </c:pt>
                      <c:pt idx="3735">
                        <c:v>11038.6484375</c:v>
                      </c:pt>
                      <c:pt idx="3736">
                        <c:v>10450.6953125</c:v>
                      </c:pt>
                      <c:pt idx="3737">
                        <c:v>10721.76953125</c:v>
                      </c:pt>
                      <c:pt idx="3738">
                        <c:v>11069.06640625</c:v>
                      </c:pt>
                      <c:pt idx="3739">
                        <c:v>11185.99609375</c:v>
                      </c:pt>
                      <c:pt idx="3740">
                        <c:v>10781.58203125</c:v>
                      </c:pt>
                      <c:pt idx="3741">
                        <c:v>10435.49609375</c:v>
                      </c:pt>
                      <c:pt idx="3742">
                        <c:v>9985.109375</c:v>
                      </c:pt>
                      <c:pt idx="3743">
                        <c:v>7409.64453125</c:v>
                      </c:pt>
                      <c:pt idx="3744">
                        <c:v>10848.5546875</c:v>
                      </c:pt>
                      <c:pt idx="3745">
                        <c:v>11222.3515625</c:v>
                      </c:pt>
                      <c:pt idx="3746">
                        <c:v>8300.9453125</c:v>
                      </c:pt>
                      <c:pt idx="3747">
                        <c:v>8453.8671875</c:v>
                      </c:pt>
                      <c:pt idx="3748">
                        <c:v>10264.609375</c:v>
                      </c:pt>
                      <c:pt idx="3749">
                        <c:v>10746.6796875</c:v>
                      </c:pt>
                      <c:pt idx="3750">
                        <c:v>18094.33984375</c:v>
                      </c:pt>
                      <c:pt idx="3751">
                        <c:v>19724.66015625</c:v>
                      </c:pt>
                      <c:pt idx="3752">
                        <c:v>18639.375</c:v>
                      </c:pt>
                      <c:pt idx="3753">
                        <c:v>19822.59375</c:v>
                      </c:pt>
                      <c:pt idx="3754">
                        <c:v>19136.83203125</c:v>
                      </c:pt>
                      <c:pt idx="3755">
                        <c:v>19332.1484375</c:v>
                      </c:pt>
                      <c:pt idx="3756">
                        <c:v>19073.140625</c:v>
                      </c:pt>
                      <c:pt idx="3757">
                        <c:v>19944.33203125</c:v>
                      </c:pt>
                      <c:pt idx="3758">
                        <c:v>17737.96484375</c:v>
                      </c:pt>
                      <c:pt idx="3759">
                        <c:v>16515.13671875</c:v>
                      </c:pt>
                      <c:pt idx="3760">
                        <c:v>16729.140625</c:v>
                      </c:pt>
                      <c:pt idx="3761">
                        <c:v>19221.6640625</c:v>
                      </c:pt>
                      <c:pt idx="3762">
                        <c:v>19254.8515625</c:v>
                      </c:pt>
                      <c:pt idx="3763">
                        <c:v>18847.84375</c:v>
                      </c:pt>
                      <c:pt idx="3764">
                        <c:v>19405.50390625</c:v>
                      </c:pt>
                      <c:pt idx="3765">
                        <c:v>12471.7734375</c:v>
                      </c:pt>
                      <c:pt idx="3766">
                        <c:v>14590.2890625</c:v>
                      </c:pt>
                      <c:pt idx="3767">
                        <c:v>15518.69140625</c:v>
                      </c:pt>
                      <c:pt idx="3768">
                        <c:v>14351.41015625</c:v>
                      </c:pt>
                      <c:pt idx="3769">
                        <c:v>14388.859375</c:v>
                      </c:pt>
                      <c:pt idx="3770">
                        <c:v>14494.63671875</c:v>
                      </c:pt>
                      <c:pt idx="3771">
                        <c:v>15253.78125</c:v>
                      </c:pt>
                      <c:pt idx="3772">
                        <c:v>15683.48046875</c:v>
                      </c:pt>
                      <c:pt idx="3773">
                        <c:v>15291.07421875</c:v>
                      </c:pt>
                      <c:pt idx="3774">
                        <c:v>15030.359375</c:v>
                      </c:pt>
                      <c:pt idx="3775">
                        <c:v>16154.75390625</c:v>
                      </c:pt>
                      <c:pt idx="3776">
                        <c:v>13863.53515625</c:v>
                      </c:pt>
                      <c:pt idx="3777">
                        <c:v>13080.75390625</c:v>
                      </c:pt>
                      <c:pt idx="3778">
                        <c:v>16058.83203125</c:v>
                      </c:pt>
                      <c:pt idx="3779">
                        <c:v>15543.921875</c:v>
                      </c:pt>
                      <c:pt idx="3780">
                        <c:v>14058.46875</c:v>
                      </c:pt>
                      <c:pt idx="3781">
                        <c:v>14936.046875</c:v>
                      </c:pt>
                      <c:pt idx="3782">
                        <c:v>13504.9609375</c:v>
                      </c:pt>
                      <c:pt idx="3783">
                        <c:v>13974.5703125</c:v>
                      </c:pt>
                      <c:pt idx="3784">
                        <c:v>14471.01171875</c:v>
                      </c:pt>
                      <c:pt idx="3785">
                        <c:v>13715.41015625</c:v>
                      </c:pt>
                      <c:pt idx="3786">
                        <c:v>14894.77734375</c:v>
                      </c:pt>
                      <c:pt idx="3787">
                        <c:v>15071.0625</c:v>
                      </c:pt>
                      <c:pt idx="3788">
                        <c:v>12360.1328125</c:v>
                      </c:pt>
                      <c:pt idx="3789">
                        <c:v>11487.8203125</c:v>
                      </c:pt>
                      <c:pt idx="3790">
                        <c:v>12564.29296875</c:v>
                      </c:pt>
                      <c:pt idx="3791">
                        <c:v>13387.21875</c:v>
                      </c:pt>
                      <c:pt idx="3792">
                        <c:v>10613.75</c:v>
                      </c:pt>
                      <c:pt idx="3793">
                        <c:v>11113.75</c:v>
                      </c:pt>
                      <c:pt idx="3794">
                        <c:v>14294.71875</c:v>
                      </c:pt>
                      <c:pt idx="3795">
                        <c:v>12366.1328125</c:v>
                      </c:pt>
                      <c:pt idx="3796">
                        <c:v>12474.62890625</c:v>
                      </c:pt>
                      <c:pt idx="3797">
                        <c:v>12962.453125</c:v>
                      </c:pt>
                      <c:pt idx="3798">
                        <c:v>12013.859375</c:v>
                      </c:pt>
                      <c:pt idx="3799">
                        <c:v>13393.48828125</c:v>
                      </c:pt>
                      <c:pt idx="3800">
                        <c:v>11387.47265625</c:v>
                      </c:pt>
                      <c:pt idx="3801">
                        <c:v>9010.93359375</c:v>
                      </c:pt>
                      <c:pt idx="3802">
                        <c:v>8226.36328125</c:v>
                      </c:pt>
                      <c:pt idx="3803">
                        <c:v>8867.64453125</c:v>
                      </c:pt>
                      <c:pt idx="3804">
                        <c:v>11466.07421875</c:v>
                      </c:pt>
                      <c:pt idx="3805">
                        <c:v>13312.890625</c:v>
                      </c:pt>
                      <c:pt idx="3806">
                        <c:v>11686.83203125</c:v>
                      </c:pt>
                      <c:pt idx="3807">
                        <c:v>10698.078125</c:v>
                      </c:pt>
                      <c:pt idx="3808">
                        <c:v>9181.77734375</c:v>
                      </c:pt>
                      <c:pt idx="3809">
                        <c:v>10138.52734375</c:v>
                      </c:pt>
                      <c:pt idx="3810">
                        <c:v>16807.3984375</c:v>
                      </c:pt>
                      <c:pt idx="3811">
                        <c:v>16989.32421875</c:v>
                      </c:pt>
                      <c:pt idx="3812">
                        <c:v>17054.3828125</c:v>
                      </c:pt>
                      <c:pt idx="3813">
                        <c:v>14425.90625</c:v>
                      </c:pt>
                      <c:pt idx="3814">
                        <c:v>13146.40234375</c:v>
                      </c:pt>
                      <c:pt idx="3815">
                        <c:v>16018.2421875</c:v>
                      </c:pt>
                      <c:pt idx="3816">
                        <c:v>16588.91796875</c:v>
                      </c:pt>
                      <c:pt idx="3817">
                        <c:v>15982.0859375</c:v>
                      </c:pt>
                      <c:pt idx="3818">
                        <c:v>15858.41015625</c:v>
                      </c:pt>
                      <c:pt idx="3819">
                        <c:v>15882.5859375</c:v>
                      </c:pt>
                      <c:pt idx="3820">
                        <c:v>15574.1953125</c:v>
                      </c:pt>
                      <c:pt idx="3821">
                        <c:v>16258.33203125</c:v>
                      </c:pt>
                      <c:pt idx="3822">
                        <c:v>16499.24609375</c:v>
                      </c:pt>
                      <c:pt idx="3823">
                        <c:v>16704.7421875</c:v>
                      </c:pt>
                      <c:pt idx="3824">
                        <c:v>16828.58984375</c:v>
                      </c:pt>
                      <c:pt idx="3825">
                        <c:v>15096.44921875</c:v>
                      </c:pt>
                      <c:pt idx="3826">
                        <c:v>14468.26953125</c:v>
                      </c:pt>
                      <c:pt idx="3827">
                        <c:v>15402.71875</c:v>
                      </c:pt>
                      <c:pt idx="3828">
                        <c:v>14363.390625</c:v>
                      </c:pt>
                      <c:pt idx="3829">
                        <c:v>11918.41015625</c:v>
                      </c:pt>
                      <c:pt idx="3830">
                        <c:v>10390.44921875</c:v>
                      </c:pt>
                      <c:pt idx="3831">
                        <c:v>14862.28125</c:v>
                      </c:pt>
                      <c:pt idx="3832">
                        <c:v>13742.0625</c:v>
                      </c:pt>
                      <c:pt idx="3833">
                        <c:v>15638.27734375</c:v>
                      </c:pt>
                      <c:pt idx="3834">
                        <c:v>13932.91796875</c:v>
                      </c:pt>
                      <c:pt idx="3835">
                        <c:v>13034.453125</c:v>
                      </c:pt>
                      <c:pt idx="3836">
                        <c:v>13918.2109375</c:v>
                      </c:pt>
                      <c:pt idx="3837">
                        <c:v>15073.9296875</c:v>
                      </c:pt>
                      <c:pt idx="3838">
                        <c:v>15924.41796875</c:v>
                      </c:pt>
                      <c:pt idx="3839">
                        <c:v>15834.484375</c:v>
                      </c:pt>
                      <c:pt idx="3840">
                        <c:v>14977.98828125</c:v>
                      </c:pt>
                      <c:pt idx="3841">
                        <c:v>13965.01953125</c:v>
                      </c:pt>
                      <c:pt idx="3842">
                        <c:v>14423.1875</c:v>
                      </c:pt>
                      <c:pt idx="3843">
                        <c:v>15154.5390625</c:v>
                      </c:pt>
                      <c:pt idx="3844">
                        <c:v>14923.69921875</c:v>
                      </c:pt>
                      <c:pt idx="3845">
                        <c:v>15070.99609375</c:v>
                      </c:pt>
                      <c:pt idx="3846">
                        <c:v>14315.17578125</c:v>
                      </c:pt>
                      <c:pt idx="3847">
                        <c:v>12835.828125</c:v>
                      </c:pt>
                      <c:pt idx="3848">
                        <c:v>12789.16015625</c:v>
                      </c:pt>
                      <c:pt idx="3849">
                        <c:v>13628.58203125</c:v>
                      </c:pt>
                      <c:pt idx="3850">
                        <c:v>14962.484375</c:v>
                      </c:pt>
                      <c:pt idx="3851">
                        <c:v>13491.1015625</c:v>
                      </c:pt>
                      <c:pt idx="3852">
                        <c:v>13883.2734375</c:v>
                      </c:pt>
                      <c:pt idx="3853">
                        <c:v>13887.53125</c:v>
                      </c:pt>
                      <c:pt idx="3854">
                        <c:v>14927.61328125</c:v>
                      </c:pt>
                      <c:pt idx="3855">
                        <c:v>12196.83203125</c:v>
                      </c:pt>
                      <c:pt idx="3856">
                        <c:v>12432.03125</c:v>
                      </c:pt>
                      <c:pt idx="3857">
                        <c:v>11780.859375</c:v>
                      </c:pt>
                      <c:pt idx="3858">
                        <c:v>9871.25390625</c:v>
                      </c:pt>
                      <c:pt idx="3859">
                        <c:v>9740.7890625</c:v>
                      </c:pt>
                      <c:pt idx="3860">
                        <c:v>12392.35546875</c:v>
                      </c:pt>
                      <c:pt idx="3861">
                        <c:v>12352.46484375</c:v>
                      </c:pt>
                      <c:pt idx="3862">
                        <c:v>12605.5</c:v>
                      </c:pt>
                      <c:pt idx="3863">
                        <c:v>9159.04296875</c:v>
                      </c:pt>
                      <c:pt idx="3864">
                        <c:v>8531.421875</c:v>
                      </c:pt>
                      <c:pt idx="3865">
                        <c:v>9290.87890625</c:v>
                      </c:pt>
                      <c:pt idx="3866">
                        <c:v>11721.578125</c:v>
                      </c:pt>
                      <c:pt idx="3867">
                        <c:v>11594.140625</c:v>
                      </c:pt>
                      <c:pt idx="3868">
                        <c:v>10711.2109375</c:v>
                      </c:pt>
                      <c:pt idx="3869">
                        <c:v>10908.46484375</c:v>
                      </c:pt>
                      <c:pt idx="3870">
                        <c:v>14413.359375</c:v>
                      </c:pt>
                      <c:pt idx="3871">
                        <c:v>14350.35546875</c:v>
                      </c:pt>
                      <c:pt idx="3872">
                        <c:v>14744.546875</c:v>
                      </c:pt>
                      <c:pt idx="3873">
                        <c:v>13485.0859375</c:v>
                      </c:pt>
                      <c:pt idx="3874">
                        <c:v>14666.515625</c:v>
                      </c:pt>
                      <c:pt idx="3875">
                        <c:v>13012.28125</c:v>
                      </c:pt>
                      <c:pt idx="3876">
                        <c:v>12202.68359375</c:v>
                      </c:pt>
                      <c:pt idx="3877">
                        <c:v>14074.80078125</c:v>
                      </c:pt>
                      <c:pt idx="3878">
                        <c:v>14006.97265625</c:v>
                      </c:pt>
                      <c:pt idx="3879">
                        <c:v>13318.5703125</c:v>
                      </c:pt>
                      <c:pt idx="3880">
                        <c:v>13607.1796875</c:v>
                      </c:pt>
                      <c:pt idx="3881">
                        <c:v>12517.6875</c:v>
                      </c:pt>
                      <c:pt idx="3882">
                        <c:v>12620.77734375</c:v>
                      </c:pt>
                      <c:pt idx="3883">
                        <c:v>13673.015625</c:v>
                      </c:pt>
                      <c:pt idx="3884">
                        <c:v>14781.609375</c:v>
                      </c:pt>
                      <c:pt idx="3885">
                        <c:v>14047.01953125</c:v>
                      </c:pt>
                      <c:pt idx="3886">
                        <c:v>14064.859375</c:v>
                      </c:pt>
                      <c:pt idx="3887">
                        <c:v>13285.77734375</c:v>
                      </c:pt>
                      <c:pt idx="3888">
                        <c:v>13817.80078125</c:v>
                      </c:pt>
                      <c:pt idx="3889">
                        <c:v>13708.18359375</c:v>
                      </c:pt>
                      <c:pt idx="3890">
                        <c:v>13582.70703125</c:v>
                      </c:pt>
                      <c:pt idx="3891">
                        <c:v>13959.375</c:v>
                      </c:pt>
                      <c:pt idx="3892">
                        <c:v>12151.3671875</c:v>
                      </c:pt>
                      <c:pt idx="3893">
                        <c:v>11247.06640625</c:v>
                      </c:pt>
                      <c:pt idx="3894">
                        <c:v>12959.62109375</c:v>
                      </c:pt>
                      <c:pt idx="3895">
                        <c:v>13865.703125</c:v>
                      </c:pt>
                      <c:pt idx="3896">
                        <c:v>12930.91015625</c:v>
                      </c:pt>
                      <c:pt idx="3897">
                        <c:v>12349.15625</c:v>
                      </c:pt>
                      <c:pt idx="3898">
                        <c:v>13147.4140625</c:v>
                      </c:pt>
                      <c:pt idx="3899">
                        <c:v>13754.3359375</c:v>
                      </c:pt>
                      <c:pt idx="3900">
                        <c:v>19573.19921875</c:v>
                      </c:pt>
                      <c:pt idx="3901">
                        <c:v>19422.08984375</c:v>
                      </c:pt>
                      <c:pt idx="3902">
                        <c:v>16807.95703125</c:v>
                      </c:pt>
                      <c:pt idx="3903">
                        <c:v>16556.09765625</c:v>
                      </c:pt>
                      <c:pt idx="3904">
                        <c:v>16195.6875</c:v>
                      </c:pt>
                      <c:pt idx="3905">
                        <c:v>18226.6484375</c:v>
                      </c:pt>
                      <c:pt idx="3906">
                        <c:v>17339.18359375</c:v>
                      </c:pt>
                      <c:pt idx="3907">
                        <c:v>17985.390625</c:v>
                      </c:pt>
                      <c:pt idx="3908">
                        <c:v>17731.26953125</c:v>
                      </c:pt>
                      <c:pt idx="3909">
                        <c:v>16522.33984375</c:v>
                      </c:pt>
                      <c:pt idx="3910">
                        <c:v>19074.796875</c:v>
                      </c:pt>
                      <c:pt idx="3911">
                        <c:v>17410.63671875</c:v>
                      </c:pt>
                      <c:pt idx="3912">
                        <c:v>16228.484375</c:v>
                      </c:pt>
                      <c:pt idx="3913">
                        <c:v>15740.11328125</c:v>
                      </c:pt>
                      <c:pt idx="3914">
                        <c:v>18343.94921875</c:v>
                      </c:pt>
                      <c:pt idx="3915">
                        <c:v>12377.171875</c:v>
                      </c:pt>
                      <c:pt idx="3916">
                        <c:v>6889.2890625</c:v>
                      </c:pt>
                      <c:pt idx="3917">
                        <c:v>7459.7421875</c:v>
                      </c:pt>
                      <c:pt idx="3918">
                        <c:v>14203.671875</c:v>
                      </c:pt>
                      <c:pt idx="3919">
                        <c:v>11450.65625</c:v>
                      </c:pt>
                      <c:pt idx="3920">
                        <c:v>13314.984375</c:v>
                      </c:pt>
                      <c:pt idx="3921">
                        <c:v>11864.078125</c:v>
                      </c:pt>
                      <c:pt idx="3922">
                        <c:v>12980.5625</c:v>
                      </c:pt>
                      <c:pt idx="3923">
                        <c:v>13247.671875</c:v>
                      </c:pt>
                      <c:pt idx="3924">
                        <c:v>11304.4140625</c:v>
                      </c:pt>
                      <c:pt idx="3925">
                        <c:v>13405.375</c:v>
                      </c:pt>
                      <c:pt idx="3926">
                        <c:v>13501.33203125</c:v>
                      </c:pt>
                      <c:pt idx="3927">
                        <c:v>13464.9296875</c:v>
                      </c:pt>
                      <c:pt idx="3928">
                        <c:v>13993.3125</c:v>
                      </c:pt>
                      <c:pt idx="3929">
                        <c:v>13233.41796875</c:v>
                      </c:pt>
                      <c:pt idx="3930">
                        <c:v>15634.875</c:v>
                      </c:pt>
                      <c:pt idx="3931">
                        <c:v>15257.6015625</c:v>
                      </c:pt>
                      <c:pt idx="3932">
                        <c:v>14254.01953125</c:v>
                      </c:pt>
                      <c:pt idx="3933">
                        <c:v>14779.47265625</c:v>
                      </c:pt>
                      <c:pt idx="3934">
                        <c:v>15417.21875</c:v>
                      </c:pt>
                      <c:pt idx="3935">
                        <c:v>15818.82421875</c:v>
                      </c:pt>
                      <c:pt idx="3936">
                        <c:v>15203.41796875</c:v>
                      </c:pt>
                      <c:pt idx="3937">
                        <c:v>14285.1953125</c:v>
                      </c:pt>
                      <c:pt idx="3938">
                        <c:v>15458.30078125</c:v>
                      </c:pt>
                      <c:pt idx="3939">
                        <c:v>14691.50390625</c:v>
                      </c:pt>
                      <c:pt idx="3940">
                        <c:v>14586.61328125</c:v>
                      </c:pt>
                      <c:pt idx="3941">
                        <c:v>15248.9453125</c:v>
                      </c:pt>
                      <c:pt idx="3942">
                        <c:v>11043.125</c:v>
                      </c:pt>
                      <c:pt idx="3943">
                        <c:v>12562.95703125</c:v>
                      </c:pt>
                      <c:pt idx="3944">
                        <c:v>14749.4140625</c:v>
                      </c:pt>
                      <c:pt idx="3945">
                        <c:v>14764.89453125</c:v>
                      </c:pt>
                      <c:pt idx="3946">
                        <c:v>14330.28515625</c:v>
                      </c:pt>
                      <c:pt idx="3947">
                        <c:v>14640.7890625</c:v>
                      </c:pt>
                      <c:pt idx="3948">
                        <c:v>14594.078125</c:v>
                      </c:pt>
                      <c:pt idx="3949">
                        <c:v>12449.796875</c:v>
                      </c:pt>
                      <c:pt idx="3950">
                        <c:v>11980.2734375</c:v>
                      </c:pt>
                      <c:pt idx="3951">
                        <c:v>13719.9375</c:v>
                      </c:pt>
                      <c:pt idx="3952">
                        <c:v>14774.40625</c:v>
                      </c:pt>
                      <c:pt idx="3953">
                        <c:v>13919.66015625</c:v>
                      </c:pt>
                      <c:pt idx="3954">
                        <c:v>14836.07421875</c:v>
                      </c:pt>
                      <c:pt idx="3955">
                        <c:v>12371.2109375</c:v>
                      </c:pt>
                      <c:pt idx="3956">
                        <c:v>13577.921875</c:v>
                      </c:pt>
                      <c:pt idx="3957">
                        <c:v>14688.1484375</c:v>
                      </c:pt>
                      <c:pt idx="3958">
                        <c:v>12612.796875</c:v>
                      </c:pt>
                      <c:pt idx="3959">
                        <c:v>12201.56640625</c:v>
                      </c:pt>
                      <c:pt idx="3960">
                        <c:v>11229.01171875</c:v>
                      </c:pt>
                      <c:pt idx="3961">
                        <c:v>14662.09375</c:v>
                      </c:pt>
                      <c:pt idx="3962">
                        <c:v>11960.84765625</c:v>
                      </c:pt>
                      <c:pt idx="3963">
                        <c:v>11243.6640625</c:v>
                      </c:pt>
                      <c:pt idx="3964">
                        <c:v>14892.61328125</c:v>
                      </c:pt>
                      <c:pt idx="3965">
                        <c:v>12623.41015625</c:v>
                      </c:pt>
                      <c:pt idx="3966">
                        <c:v>14103.91015625</c:v>
                      </c:pt>
                      <c:pt idx="3967">
                        <c:v>12884.5078125</c:v>
                      </c:pt>
                      <c:pt idx="3968">
                        <c:v>10315.10546875</c:v>
                      </c:pt>
                      <c:pt idx="3969">
                        <c:v>9390.24609375</c:v>
                      </c:pt>
                      <c:pt idx="3970">
                        <c:v>9773.38671875</c:v>
                      </c:pt>
                      <c:pt idx="3971">
                        <c:v>12638.49609375</c:v>
                      </c:pt>
                      <c:pt idx="3972">
                        <c:v>14422.57421875</c:v>
                      </c:pt>
                      <c:pt idx="3973">
                        <c:v>13895.08984375</c:v>
                      </c:pt>
                      <c:pt idx="3974">
                        <c:v>14469.45703125</c:v>
                      </c:pt>
                      <c:pt idx="3975">
                        <c:v>13047.1015625</c:v>
                      </c:pt>
                      <c:pt idx="3976">
                        <c:v>7036.2109375</c:v>
                      </c:pt>
                      <c:pt idx="3977">
                        <c:v>8851.46875</c:v>
                      </c:pt>
                      <c:pt idx="3978">
                        <c:v>13346.78515625</c:v>
                      </c:pt>
                      <c:pt idx="3979">
                        <c:v>11146.56640625</c:v>
                      </c:pt>
                      <c:pt idx="3980">
                        <c:v>11210.88671875</c:v>
                      </c:pt>
                      <c:pt idx="3981">
                        <c:v>11214.65625</c:v>
                      </c:pt>
                      <c:pt idx="3982">
                        <c:v>12142.265625</c:v>
                      </c:pt>
                      <c:pt idx="3983">
                        <c:v>11595.83984375</c:v>
                      </c:pt>
                      <c:pt idx="3984">
                        <c:v>11088.09375</c:v>
                      </c:pt>
                      <c:pt idx="3985">
                        <c:v>13445.0390625</c:v>
                      </c:pt>
                      <c:pt idx="3986">
                        <c:v>11629.91796875</c:v>
                      </c:pt>
                      <c:pt idx="3987">
                        <c:v>10050.98828125</c:v>
                      </c:pt>
                      <c:pt idx="3988">
                        <c:v>9774.15234375</c:v>
                      </c:pt>
                      <c:pt idx="3989">
                        <c:v>10663.03515625</c:v>
                      </c:pt>
                      <c:pt idx="3990">
                        <c:v>14234.2421875</c:v>
                      </c:pt>
                      <c:pt idx="3991">
                        <c:v>14749.71875</c:v>
                      </c:pt>
                      <c:pt idx="3992">
                        <c:v>11840.87890625</c:v>
                      </c:pt>
                      <c:pt idx="3993">
                        <c:v>12930.9921875</c:v>
                      </c:pt>
                      <c:pt idx="3994">
                        <c:v>14829.65625</c:v>
                      </c:pt>
                      <c:pt idx="3995">
                        <c:v>15310.5859375</c:v>
                      </c:pt>
                      <c:pt idx="3996">
                        <c:v>14853.9296875</c:v>
                      </c:pt>
                      <c:pt idx="3997">
                        <c:v>14023.07421875</c:v>
                      </c:pt>
                      <c:pt idx="3998">
                        <c:v>13467.78125</c:v>
                      </c:pt>
                      <c:pt idx="3999">
                        <c:v>13846.26953125</c:v>
                      </c:pt>
                      <c:pt idx="4000">
                        <c:v>13755.4375</c:v>
                      </c:pt>
                      <c:pt idx="4001">
                        <c:v>15289.11328125</c:v>
                      </c:pt>
                      <c:pt idx="4002">
                        <c:v>13237.8046875</c:v>
                      </c:pt>
                      <c:pt idx="4003">
                        <c:v>13159.84375</c:v>
                      </c:pt>
                      <c:pt idx="4004">
                        <c:v>15314.41796875</c:v>
                      </c:pt>
                      <c:pt idx="4005">
                        <c:v>11184.34765625</c:v>
                      </c:pt>
                      <c:pt idx="4006">
                        <c:v>10282.7578125</c:v>
                      </c:pt>
                      <c:pt idx="4007">
                        <c:v>10196.92578125</c:v>
                      </c:pt>
                      <c:pt idx="4008">
                        <c:v>11234.796875</c:v>
                      </c:pt>
                      <c:pt idx="4009">
                        <c:v>11396.1484375</c:v>
                      </c:pt>
                      <c:pt idx="4010">
                        <c:v>11149.57421875</c:v>
                      </c:pt>
                      <c:pt idx="4011">
                        <c:v>9563.828125</c:v>
                      </c:pt>
                      <c:pt idx="4012">
                        <c:v>10702.08203125</c:v>
                      </c:pt>
                      <c:pt idx="4013">
                        <c:v>11154.87890625</c:v>
                      </c:pt>
                      <c:pt idx="4014">
                        <c:v>11442.91796875</c:v>
                      </c:pt>
                      <c:pt idx="4015">
                        <c:v>9901.265625</c:v>
                      </c:pt>
                      <c:pt idx="4016">
                        <c:v>9497.32421875</c:v>
                      </c:pt>
                      <c:pt idx="4017">
                        <c:v>11381.421875</c:v>
                      </c:pt>
                      <c:pt idx="4018">
                        <c:v>12116.578125</c:v>
                      </c:pt>
                      <c:pt idx="4019">
                        <c:v>11980.05859375</c:v>
                      </c:pt>
                      <c:pt idx="4020">
                        <c:v>14359.11328125</c:v>
                      </c:pt>
                      <c:pt idx="4021">
                        <c:v>12765.16796875</c:v>
                      </c:pt>
                      <c:pt idx="4022">
                        <c:v>12409.2890625</c:v>
                      </c:pt>
                      <c:pt idx="4023">
                        <c:v>13794.83984375</c:v>
                      </c:pt>
                      <c:pt idx="4024">
                        <c:v>14902.9609375</c:v>
                      </c:pt>
                      <c:pt idx="4025">
                        <c:v>12088.7265625</c:v>
                      </c:pt>
                      <c:pt idx="4026">
                        <c:v>15381.6171875</c:v>
                      </c:pt>
                      <c:pt idx="4027">
                        <c:v>15124.015625</c:v>
                      </c:pt>
                      <c:pt idx="4028">
                        <c:v>15583.828125</c:v>
                      </c:pt>
                      <c:pt idx="4029">
                        <c:v>15020.3359375</c:v>
                      </c:pt>
                      <c:pt idx="4030">
                        <c:v>15714.88671875</c:v>
                      </c:pt>
                      <c:pt idx="4031">
                        <c:v>15587.046875</c:v>
                      </c:pt>
                      <c:pt idx="4032">
                        <c:v>13862.125</c:v>
                      </c:pt>
                      <c:pt idx="4033">
                        <c:v>14675.1328125</c:v>
                      </c:pt>
                      <c:pt idx="4034">
                        <c:v>15605.23828125</c:v>
                      </c:pt>
                      <c:pt idx="4035">
                        <c:v>13248.3203125</c:v>
                      </c:pt>
                      <c:pt idx="4036">
                        <c:v>13923.95703125</c:v>
                      </c:pt>
                      <c:pt idx="4037">
                        <c:v>12906.296875</c:v>
                      </c:pt>
                      <c:pt idx="4038">
                        <c:v>12855.66796875</c:v>
                      </c:pt>
                      <c:pt idx="4039">
                        <c:v>12580.13671875</c:v>
                      </c:pt>
                      <c:pt idx="4040">
                        <c:v>12566.67578125</c:v>
                      </c:pt>
                      <c:pt idx="4041">
                        <c:v>11829.8125</c:v>
                      </c:pt>
                      <c:pt idx="4042">
                        <c:v>11730.7734375</c:v>
                      </c:pt>
                      <c:pt idx="4043">
                        <c:v>11450.66796875</c:v>
                      </c:pt>
                      <c:pt idx="4044">
                        <c:v>13966.75390625</c:v>
                      </c:pt>
                      <c:pt idx="4045">
                        <c:v>12220.12109375</c:v>
                      </c:pt>
                      <c:pt idx="4046">
                        <c:v>10964.5</c:v>
                      </c:pt>
                      <c:pt idx="4047">
                        <c:v>13201.4375</c:v>
                      </c:pt>
                      <c:pt idx="4048">
                        <c:v>12205.33203125</c:v>
                      </c:pt>
                      <c:pt idx="4049">
                        <c:v>13609.8828125</c:v>
                      </c:pt>
                      <c:pt idx="4050">
                        <c:v>14251.88671875</c:v>
                      </c:pt>
                      <c:pt idx="4051">
                        <c:v>13895.33203125</c:v>
                      </c:pt>
                      <c:pt idx="4052">
                        <c:v>13716.984375</c:v>
                      </c:pt>
                      <c:pt idx="4053">
                        <c:v>13376.39453125</c:v>
                      </c:pt>
                      <c:pt idx="4054">
                        <c:v>13306.51953125</c:v>
                      </c:pt>
                      <c:pt idx="4055">
                        <c:v>12186.671875</c:v>
                      </c:pt>
                      <c:pt idx="4056">
                        <c:v>10344.91796875</c:v>
                      </c:pt>
                      <c:pt idx="4057">
                        <c:v>10497.703125</c:v>
                      </c:pt>
                      <c:pt idx="4058">
                        <c:v>10935.15234375</c:v>
                      </c:pt>
                      <c:pt idx="4059">
                        <c:v>12481.91796875</c:v>
                      </c:pt>
                      <c:pt idx="4060">
                        <c:v>13726.3203125</c:v>
                      </c:pt>
                      <c:pt idx="4061">
                        <c:v>14319.7890625</c:v>
                      </c:pt>
                      <c:pt idx="4062">
                        <c:v>12521.65234375</c:v>
                      </c:pt>
                      <c:pt idx="4063">
                        <c:v>11424.5703125</c:v>
                      </c:pt>
                      <c:pt idx="4064">
                        <c:v>11807.625</c:v>
                      </c:pt>
                      <c:pt idx="4065">
                        <c:v>11181.73046875</c:v>
                      </c:pt>
                      <c:pt idx="4066">
                        <c:v>7000.01171875</c:v>
                      </c:pt>
                      <c:pt idx="4067">
                        <c:v>11542.0625</c:v>
                      </c:pt>
                      <c:pt idx="4068">
                        <c:v>9995.19921875</c:v>
                      </c:pt>
                      <c:pt idx="4069">
                        <c:v>7906.87890625</c:v>
                      </c:pt>
                      <c:pt idx="4070">
                        <c:v>7595.9453125</c:v>
                      </c:pt>
                      <c:pt idx="4071">
                        <c:v>8894.05859375</c:v>
                      </c:pt>
                      <c:pt idx="4072">
                        <c:v>12387.62109375</c:v>
                      </c:pt>
                      <c:pt idx="4073">
                        <c:v>12175.1484375</c:v>
                      </c:pt>
                      <c:pt idx="4074">
                        <c:v>9863.16015625</c:v>
                      </c:pt>
                      <c:pt idx="4075">
                        <c:v>8618.4296875</c:v>
                      </c:pt>
                      <c:pt idx="4076">
                        <c:v>9670.30078125</c:v>
                      </c:pt>
                      <c:pt idx="4077">
                        <c:v>10275.203125</c:v>
                      </c:pt>
                      <c:pt idx="4078">
                        <c:v>9651.2578125</c:v>
                      </c:pt>
                      <c:pt idx="4079">
                        <c:v>10959.43359375</c:v>
                      </c:pt>
                      <c:pt idx="4080">
                        <c:v>15641.96875</c:v>
                      </c:pt>
                      <c:pt idx="4081">
                        <c:v>15051.765625</c:v>
                      </c:pt>
                      <c:pt idx="4082">
                        <c:v>10603.48046875</c:v>
                      </c:pt>
                      <c:pt idx="4083">
                        <c:v>14274.3359375</c:v>
                      </c:pt>
                      <c:pt idx="4084">
                        <c:v>14585.19921875</c:v>
                      </c:pt>
                      <c:pt idx="4085">
                        <c:v>12535.09765625</c:v>
                      </c:pt>
                      <c:pt idx="4086">
                        <c:v>14775.171875</c:v>
                      </c:pt>
                      <c:pt idx="4087">
                        <c:v>15457.015625</c:v>
                      </c:pt>
                      <c:pt idx="4088">
                        <c:v>13543.98828125</c:v>
                      </c:pt>
                      <c:pt idx="4089">
                        <c:v>12263.1796875</c:v>
                      </c:pt>
                      <c:pt idx="4090">
                        <c:v>11553.96484375</c:v>
                      </c:pt>
                      <c:pt idx="4091">
                        <c:v>13847.3125</c:v>
                      </c:pt>
                      <c:pt idx="4092">
                        <c:v>14940.80859375</c:v>
                      </c:pt>
                      <c:pt idx="4093">
                        <c:v>14318.64453125</c:v>
                      </c:pt>
                      <c:pt idx="4094">
                        <c:v>14448.94140625</c:v>
                      </c:pt>
                      <c:pt idx="4095">
                        <c:v>11284.55859375</c:v>
                      </c:pt>
                      <c:pt idx="4096">
                        <c:v>10721.53515625</c:v>
                      </c:pt>
                      <c:pt idx="4097">
                        <c:v>11231</c:v>
                      </c:pt>
                      <c:pt idx="4098">
                        <c:v>11607.46484375</c:v>
                      </c:pt>
                      <c:pt idx="4099">
                        <c:v>7755.27734375</c:v>
                      </c:pt>
                      <c:pt idx="4100">
                        <c:v>11178.2109375</c:v>
                      </c:pt>
                      <c:pt idx="4101">
                        <c:v>10852.1484375</c:v>
                      </c:pt>
                      <c:pt idx="4102">
                        <c:v>11713.68359375</c:v>
                      </c:pt>
                      <c:pt idx="4103">
                        <c:v>10674.1484375</c:v>
                      </c:pt>
                      <c:pt idx="4104">
                        <c:v>12162.25390625</c:v>
                      </c:pt>
                      <c:pt idx="4105">
                        <c:v>11641.828125</c:v>
                      </c:pt>
                      <c:pt idx="4106">
                        <c:v>12254.1328125</c:v>
                      </c:pt>
                      <c:pt idx="4107">
                        <c:v>12277.890625</c:v>
                      </c:pt>
                      <c:pt idx="4108">
                        <c:v>11981.8671875</c:v>
                      </c:pt>
                      <c:pt idx="4109">
                        <c:v>12531.4296875</c:v>
                      </c:pt>
                      <c:pt idx="4110">
                        <c:v>15414.01171875</c:v>
                      </c:pt>
                      <c:pt idx="4111">
                        <c:v>15082.58984375</c:v>
                      </c:pt>
                      <c:pt idx="4112">
                        <c:v>16692.453125</c:v>
                      </c:pt>
                      <c:pt idx="4113">
                        <c:v>13656.46875</c:v>
                      </c:pt>
                      <c:pt idx="4114">
                        <c:v>13027.0078125</c:v>
                      </c:pt>
                      <c:pt idx="4115">
                        <c:v>13057.62109375</c:v>
                      </c:pt>
                      <c:pt idx="4116">
                        <c:v>14670.61328125</c:v>
                      </c:pt>
                      <c:pt idx="4117">
                        <c:v>16729.1171875</c:v>
                      </c:pt>
                      <c:pt idx="4118">
                        <c:v>15156.66796875</c:v>
                      </c:pt>
                      <c:pt idx="4119">
                        <c:v>16405.09375</c:v>
                      </c:pt>
                      <c:pt idx="4120">
                        <c:v>15645.671875</c:v>
                      </c:pt>
                      <c:pt idx="4121">
                        <c:v>15583.9453125</c:v>
                      </c:pt>
                      <c:pt idx="4122">
                        <c:v>16194.8046875</c:v>
                      </c:pt>
                      <c:pt idx="4123">
                        <c:v>15170.7265625</c:v>
                      </c:pt>
                      <c:pt idx="4124">
                        <c:v>14670.14453125</c:v>
                      </c:pt>
                      <c:pt idx="4125">
                        <c:v>17575.30859375</c:v>
                      </c:pt>
                      <c:pt idx="4126">
                        <c:v>15923.4609375</c:v>
                      </c:pt>
                      <c:pt idx="4127">
                        <c:v>18532.30859375</c:v>
                      </c:pt>
                      <c:pt idx="4128">
                        <c:v>16028.23046875</c:v>
                      </c:pt>
                      <c:pt idx="4129">
                        <c:v>15103.0859375</c:v>
                      </c:pt>
                      <c:pt idx="4130">
                        <c:v>15773.1484375</c:v>
                      </c:pt>
                      <c:pt idx="4131">
                        <c:v>17517.4765625</c:v>
                      </c:pt>
                      <c:pt idx="4132">
                        <c:v>15192.3125</c:v>
                      </c:pt>
                      <c:pt idx="4133">
                        <c:v>13644.69140625</c:v>
                      </c:pt>
                      <c:pt idx="4134">
                        <c:v>13541.05859375</c:v>
                      </c:pt>
                      <c:pt idx="4135">
                        <c:v>17045.26171875</c:v>
                      </c:pt>
                      <c:pt idx="4136">
                        <c:v>16931.19921875</c:v>
                      </c:pt>
                      <c:pt idx="4137">
                        <c:v>16428.16796875</c:v>
                      </c:pt>
                      <c:pt idx="4138">
                        <c:v>17203.01953125</c:v>
                      </c:pt>
                      <c:pt idx="4139">
                        <c:v>18539.90625</c:v>
                      </c:pt>
                      <c:pt idx="4140">
                        <c:v>13283.9609375</c:v>
                      </c:pt>
                      <c:pt idx="4141">
                        <c:v>13192.01171875</c:v>
                      </c:pt>
                      <c:pt idx="4142">
                        <c:v>13366.9921875</c:v>
                      </c:pt>
                      <c:pt idx="4143">
                        <c:v>11547.80078125</c:v>
                      </c:pt>
                      <c:pt idx="4144">
                        <c:v>11768.0703125</c:v>
                      </c:pt>
                      <c:pt idx="4145">
                        <c:v>12304.2734375</c:v>
                      </c:pt>
                      <c:pt idx="4146">
                        <c:v>12385.0078125</c:v>
                      </c:pt>
                      <c:pt idx="4147">
                        <c:v>13127.8984375</c:v>
                      </c:pt>
                      <c:pt idx="4148">
                        <c:v>12596.51171875</c:v>
                      </c:pt>
                      <c:pt idx="4149">
                        <c:v>11196.78515625</c:v>
                      </c:pt>
                      <c:pt idx="4150">
                        <c:v>11802.96875</c:v>
                      </c:pt>
                      <c:pt idx="4151">
                        <c:v>12286.734375</c:v>
                      </c:pt>
                      <c:pt idx="4152">
                        <c:v>11133.0078125</c:v>
                      </c:pt>
                      <c:pt idx="4153">
                        <c:v>11330.28515625</c:v>
                      </c:pt>
                      <c:pt idx="4154">
                        <c:v>13374.03125</c:v>
                      </c:pt>
                      <c:pt idx="4155">
                        <c:v>13086.15625</c:v>
                      </c:pt>
                      <c:pt idx="4156">
                        <c:v>12905.046875</c:v>
                      </c:pt>
                      <c:pt idx="4157">
                        <c:v>11965.25</c:v>
                      </c:pt>
                      <c:pt idx="4158">
                        <c:v>10847.20703125</c:v>
                      </c:pt>
                      <c:pt idx="4159">
                        <c:v>10969.19921875</c:v>
                      </c:pt>
                      <c:pt idx="4160">
                        <c:v>13249.63671875</c:v>
                      </c:pt>
                      <c:pt idx="4161">
                        <c:v>12883.0859375</c:v>
                      </c:pt>
                      <c:pt idx="4162">
                        <c:v>12697.57421875</c:v>
                      </c:pt>
                      <c:pt idx="4163">
                        <c:v>13091.875</c:v>
                      </c:pt>
                      <c:pt idx="4164">
                        <c:v>12514.7890625</c:v>
                      </c:pt>
                      <c:pt idx="4165">
                        <c:v>12437.0390625</c:v>
                      </c:pt>
                      <c:pt idx="4166">
                        <c:v>12189.65625</c:v>
                      </c:pt>
                      <c:pt idx="4167">
                        <c:v>11288.4609375</c:v>
                      </c:pt>
                      <c:pt idx="4168">
                        <c:v>10974.4453125</c:v>
                      </c:pt>
                      <c:pt idx="4169">
                        <c:v>12503.390625</c:v>
                      </c:pt>
                      <c:pt idx="4170">
                        <c:v>20061.0859375</c:v>
                      </c:pt>
                      <c:pt idx="4171">
                        <c:v>17310.5390625</c:v>
                      </c:pt>
                      <c:pt idx="4172">
                        <c:v>16165.453125</c:v>
                      </c:pt>
                      <c:pt idx="4173">
                        <c:v>17037.69140625</c:v>
                      </c:pt>
                      <c:pt idx="4174">
                        <c:v>19652.32421875</c:v>
                      </c:pt>
                      <c:pt idx="4175">
                        <c:v>18489.4609375</c:v>
                      </c:pt>
                      <c:pt idx="4176">
                        <c:v>18812.16796875</c:v>
                      </c:pt>
                      <c:pt idx="4177">
                        <c:v>17783.76953125</c:v>
                      </c:pt>
                      <c:pt idx="4178">
                        <c:v>16873.13671875</c:v>
                      </c:pt>
                      <c:pt idx="4179">
                        <c:v>17473.39453125</c:v>
                      </c:pt>
                      <c:pt idx="4180">
                        <c:v>19589.75</c:v>
                      </c:pt>
                      <c:pt idx="4181">
                        <c:v>17910.07421875</c:v>
                      </c:pt>
                      <c:pt idx="4182">
                        <c:v>19239.21875</c:v>
                      </c:pt>
                      <c:pt idx="4183">
                        <c:v>19944.72265625</c:v>
                      </c:pt>
                      <c:pt idx="4184">
                        <c:v>19433.73828125</c:v>
                      </c:pt>
                      <c:pt idx="4185">
                        <c:v>12503.20703125</c:v>
                      </c:pt>
                      <c:pt idx="4186">
                        <c:v>12804.24609375</c:v>
                      </c:pt>
                      <c:pt idx="4187">
                        <c:v>11880.58203125</c:v>
                      </c:pt>
                      <c:pt idx="4188">
                        <c:v>12592.15234375</c:v>
                      </c:pt>
                      <c:pt idx="4189">
                        <c:v>12101.94921875</c:v>
                      </c:pt>
                      <c:pt idx="4190">
                        <c:v>12362.6796875</c:v>
                      </c:pt>
                      <c:pt idx="4191">
                        <c:v>13211.81640625</c:v>
                      </c:pt>
                      <c:pt idx="4192">
                        <c:v>11491.9140625</c:v>
                      </c:pt>
                      <c:pt idx="4193">
                        <c:v>11232.3828125</c:v>
                      </c:pt>
                      <c:pt idx="4194">
                        <c:v>12296.26953125</c:v>
                      </c:pt>
                      <c:pt idx="4195">
                        <c:v>10582.82421875</c:v>
                      </c:pt>
                      <c:pt idx="4196">
                        <c:v>12572.28125</c:v>
                      </c:pt>
                      <c:pt idx="4197">
                        <c:v>12572.4296875</c:v>
                      </c:pt>
                      <c:pt idx="4198">
                        <c:v>13193.5703125</c:v>
                      </c:pt>
                      <c:pt idx="4199">
                        <c:v>10927.3125</c:v>
                      </c:pt>
                      <c:pt idx="4200">
                        <c:v>14029.2421875</c:v>
                      </c:pt>
                      <c:pt idx="4201">
                        <c:v>11618.7421875</c:v>
                      </c:pt>
                      <c:pt idx="4202">
                        <c:v>10438.859375</c:v>
                      </c:pt>
                      <c:pt idx="4203">
                        <c:v>9718.44140625</c:v>
                      </c:pt>
                      <c:pt idx="4204">
                        <c:v>11778.18359375</c:v>
                      </c:pt>
                      <c:pt idx="4205">
                        <c:v>14425.38671875</c:v>
                      </c:pt>
                      <c:pt idx="4206">
                        <c:v>14564.6796875</c:v>
                      </c:pt>
                      <c:pt idx="4207">
                        <c:v>14833.60546875</c:v>
                      </c:pt>
                      <c:pt idx="4208">
                        <c:v>13509.69921875</c:v>
                      </c:pt>
                      <c:pt idx="4209">
                        <c:v>12952.9453125</c:v>
                      </c:pt>
                      <c:pt idx="4210">
                        <c:v>14282.80078125</c:v>
                      </c:pt>
                      <c:pt idx="4211">
                        <c:v>11399.203125</c:v>
                      </c:pt>
                      <c:pt idx="4212">
                        <c:v>9675.62109375</c:v>
                      </c:pt>
                      <c:pt idx="4213">
                        <c:v>9925.6953125</c:v>
                      </c:pt>
                      <c:pt idx="4214">
                        <c:v>14497.3828125</c:v>
                      </c:pt>
                      <c:pt idx="4215">
                        <c:v>19268.7890625</c:v>
                      </c:pt>
                      <c:pt idx="4216">
                        <c:v>17801.8984375</c:v>
                      </c:pt>
                      <c:pt idx="4217">
                        <c:v>19138.47265625</c:v>
                      </c:pt>
                      <c:pt idx="4218">
                        <c:v>19526.4765625</c:v>
                      </c:pt>
                      <c:pt idx="4219">
                        <c:v>19474.32421875</c:v>
                      </c:pt>
                      <c:pt idx="4220">
                        <c:v>19234.15625</c:v>
                      </c:pt>
                      <c:pt idx="4221">
                        <c:v>18804.484375</c:v>
                      </c:pt>
                      <c:pt idx="4222">
                        <c:v>19273.125</c:v>
                      </c:pt>
                      <c:pt idx="4223">
                        <c:v>18873</c:v>
                      </c:pt>
                      <c:pt idx="4224">
                        <c:v>19244.01171875</c:v>
                      </c:pt>
                      <c:pt idx="4225">
                        <c:v>18715.42578125</c:v>
                      </c:pt>
                      <c:pt idx="4226">
                        <c:v>18556.4375</c:v>
                      </c:pt>
                      <c:pt idx="4227">
                        <c:v>18503.92578125</c:v>
                      </c:pt>
                      <c:pt idx="4228">
                        <c:v>19163.6875</c:v>
                      </c:pt>
                      <c:pt idx="4229">
                        <c:v>19501.015625</c:v>
                      </c:pt>
                      <c:pt idx="4230">
                        <c:v>12129.28125</c:v>
                      </c:pt>
                      <c:pt idx="4231">
                        <c:v>10409.18359375</c:v>
                      </c:pt>
                      <c:pt idx="4232">
                        <c:v>10562.04296875</c:v>
                      </c:pt>
                      <c:pt idx="4233">
                        <c:v>11887.65625</c:v>
                      </c:pt>
                      <c:pt idx="4234">
                        <c:v>9846.03515625</c:v>
                      </c:pt>
                      <c:pt idx="4235">
                        <c:v>9728.87890625</c:v>
                      </c:pt>
                      <c:pt idx="4236">
                        <c:v>10496.28515625</c:v>
                      </c:pt>
                      <c:pt idx="4237">
                        <c:v>11526.3828125</c:v>
                      </c:pt>
                      <c:pt idx="4238">
                        <c:v>10139.72265625</c:v>
                      </c:pt>
                      <c:pt idx="4239">
                        <c:v>10034.140625</c:v>
                      </c:pt>
                      <c:pt idx="4240">
                        <c:v>10037.78515625</c:v>
                      </c:pt>
                      <c:pt idx="4241">
                        <c:v>11315.13671875</c:v>
                      </c:pt>
                      <c:pt idx="4242">
                        <c:v>12336.27734375</c:v>
                      </c:pt>
                      <c:pt idx="4243">
                        <c:v>11980.86328125</c:v>
                      </c:pt>
                      <c:pt idx="4244">
                        <c:v>12183.85546875</c:v>
                      </c:pt>
                      <c:pt idx="4245">
                        <c:v>10200.90234375</c:v>
                      </c:pt>
                      <c:pt idx="4246">
                        <c:v>10058.80859375</c:v>
                      </c:pt>
                      <c:pt idx="4247">
                        <c:v>9734.38671875</c:v>
                      </c:pt>
                      <c:pt idx="4248">
                        <c:v>8282.125</c:v>
                      </c:pt>
                      <c:pt idx="4249">
                        <c:v>7660.40234375</c:v>
                      </c:pt>
                      <c:pt idx="4250">
                        <c:v>9540.4765625</c:v>
                      </c:pt>
                      <c:pt idx="4251">
                        <c:v>10358.9453125</c:v>
                      </c:pt>
                      <c:pt idx="4252">
                        <c:v>8753.98828125</c:v>
                      </c:pt>
                      <c:pt idx="4253">
                        <c:v>9188.33984375</c:v>
                      </c:pt>
                      <c:pt idx="4254">
                        <c:v>10209.6796875</c:v>
                      </c:pt>
                      <c:pt idx="4255">
                        <c:v>8503.3671875</c:v>
                      </c:pt>
                      <c:pt idx="4256">
                        <c:v>8304.8046875</c:v>
                      </c:pt>
                      <c:pt idx="4257">
                        <c:v>9999.03125</c:v>
                      </c:pt>
                      <c:pt idx="4258">
                        <c:v>9030.8046875</c:v>
                      </c:pt>
                      <c:pt idx="4259">
                        <c:v>10135.50390625</c:v>
                      </c:pt>
                      <c:pt idx="4260">
                        <c:v>11167.83203125</c:v>
                      </c:pt>
                      <c:pt idx="4261">
                        <c:v>10991.12890625</c:v>
                      </c:pt>
                      <c:pt idx="4262">
                        <c:v>12608.5</c:v>
                      </c:pt>
                      <c:pt idx="4263">
                        <c:v>9936.4296875</c:v>
                      </c:pt>
                      <c:pt idx="4264">
                        <c:v>8269.09765625</c:v>
                      </c:pt>
                      <c:pt idx="4265">
                        <c:v>8419.59765625</c:v>
                      </c:pt>
                      <c:pt idx="4266">
                        <c:v>11188.2109375</c:v>
                      </c:pt>
                      <c:pt idx="4267">
                        <c:v>11978.07421875</c:v>
                      </c:pt>
                      <c:pt idx="4268">
                        <c:v>10159.921875</c:v>
                      </c:pt>
                      <c:pt idx="4269">
                        <c:v>12585.8671875</c:v>
                      </c:pt>
                      <c:pt idx="4270">
                        <c:v>12888.5</c:v>
                      </c:pt>
                      <c:pt idx="4271">
                        <c:v>12673.9453125</c:v>
                      </c:pt>
                      <c:pt idx="4272">
                        <c:v>11029.640625</c:v>
                      </c:pt>
                      <c:pt idx="4273">
                        <c:v>10305.3984375</c:v>
                      </c:pt>
                      <c:pt idx="4274">
                        <c:v>10186.23828125</c:v>
                      </c:pt>
                      <c:pt idx="4275">
                        <c:v>16216.4453125</c:v>
                      </c:pt>
                      <c:pt idx="4276">
                        <c:v>16020.546875</c:v>
                      </c:pt>
                      <c:pt idx="4277">
                        <c:v>17152.0703125</c:v>
                      </c:pt>
                      <c:pt idx="4278">
                        <c:v>16302.8046875</c:v>
                      </c:pt>
                      <c:pt idx="4279">
                        <c:v>16551.640625</c:v>
                      </c:pt>
                      <c:pt idx="4280">
                        <c:v>17727</c:v>
                      </c:pt>
                      <c:pt idx="4281">
                        <c:v>17660.7109375</c:v>
                      </c:pt>
                      <c:pt idx="4282">
                        <c:v>16182.47265625</c:v>
                      </c:pt>
                      <c:pt idx="4283">
                        <c:v>16480.4609375</c:v>
                      </c:pt>
                      <c:pt idx="4284">
                        <c:v>14850.60546875</c:v>
                      </c:pt>
                      <c:pt idx="4285">
                        <c:v>16868.2578125</c:v>
                      </c:pt>
                      <c:pt idx="4286">
                        <c:v>17683.21484375</c:v>
                      </c:pt>
                      <c:pt idx="4287">
                        <c:v>14038.515625</c:v>
                      </c:pt>
                      <c:pt idx="4288">
                        <c:v>15669.42578125</c:v>
                      </c:pt>
                      <c:pt idx="4289">
                        <c:v>17623.296875</c:v>
                      </c:pt>
                      <c:pt idx="4290">
                        <c:v>15436.3828125</c:v>
                      </c:pt>
                      <c:pt idx="4291">
                        <c:v>10359.875</c:v>
                      </c:pt>
                      <c:pt idx="4292">
                        <c:v>10366.7109375</c:v>
                      </c:pt>
                      <c:pt idx="4293">
                        <c:v>12998.1015625</c:v>
                      </c:pt>
                      <c:pt idx="4294">
                        <c:v>14696.67578125</c:v>
                      </c:pt>
                      <c:pt idx="4295">
                        <c:v>12721.86328125</c:v>
                      </c:pt>
                      <c:pt idx="4296">
                        <c:v>13873.50390625</c:v>
                      </c:pt>
                      <c:pt idx="4297">
                        <c:v>13467.26171875</c:v>
                      </c:pt>
                      <c:pt idx="4298">
                        <c:v>11801.26171875</c:v>
                      </c:pt>
                      <c:pt idx="4299">
                        <c:v>13040.68359375</c:v>
                      </c:pt>
                      <c:pt idx="4300">
                        <c:v>14659.04296875</c:v>
                      </c:pt>
                      <c:pt idx="4301">
                        <c:v>13026.26953125</c:v>
                      </c:pt>
                      <c:pt idx="4302">
                        <c:v>13689.61328125</c:v>
                      </c:pt>
                      <c:pt idx="4303">
                        <c:v>14050.76171875</c:v>
                      </c:pt>
                      <c:pt idx="4304">
                        <c:v>14139.87890625</c:v>
                      </c:pt>
                      <c:pt idx="4305">
                        <c:v>10387.78125</c:v>
                      </c:pt>
                      <c:pt idx="4306">
                        <c:v>8945.0234375</c:v>
                      </c:pt>
                      <c:pt idx="4307">
                        <c:v>8751.06640625</c:v>
                      </c:pt>
                      <c:pt idx="4308">
                        <c:v>8391.14453125</c:v>
                      </c:pt>
                      <c:pt idx="4309">
                        <c:v>10227.0390625</c:v>
                      </c:pt>
                      <c:pt idx="4310">
                        <c:v>9952.04296875</c:v>
                      </c:pt>
                      <c:pt idx="4311">
                        <c:v>8782.14453125</c:v>
                      </c:pt>
                      <c:pt idx="4312">
                        <c:v>8499.04296875</c:v>
                      </c:pt>
                      <c:pt idx="4313">
                        <c:v>7535.54296875</c:v>
                      </c:pt>
                      <c:pt idx="4314">
                        <c:v>6005.5234375</c:v>
                      </c:pt>
                      <c:pt idx="4315">
                        <c:v>5730.95703125</c:v>
                      </c:pt>
                      <c:pt idx="4316">
                        <c:v>8044.46875</c:v>
                      </c:pt>
                      <c:pt idx="4317">
                        <c:v>10630.63671875</c:v>
                      </c:pt>
                      <c:pt idx="4318">
                        <c:v>10300.109375</c:v>
                      </c:pt>
                      <c:pt idx="4319">
                        <c:v>9606.234375</c:v>
                      </c:pt>
                      <c:pt idx="4320">
                        <c:v>13683.28125</c:v>
                      </c:pt>
                      <c:pt idx="4321">
                        <c:v>13053.5859375</c:v>
                      </c:pt>
                      <c:pt idx="4322">
                        <c:v>13777.82421875</c:v>
                      </c:pt>
                      <c:pt idx="4323">
                        <c:v>14258.76171875</c:v>
                      </c:pt>
                      <c:pt idx="4324">
                        <c:v>11319.8515625</c:v>
                      </c:pt>
                      <c:pt idx="4325">
                        <c:v>14486.58203125</c:v>
                      </c:pt>
                      <c:pt idx="4326">
                        <c:v>13701.6484375</c:v>
                      </c:pt>
                      <c:pt idx="4327">
                        <c:v>13208.22265625</c:v>
                      </c:pt>
                      <c:pt idx="4328">
                        <c:v>13804.5625</c:v>
                      </c:pt>
                      <c:pt idx="4329">
                        <c:v>16079.234375</c:v>
                      </c:pt>
                      <c:pt idx="4330">
                        <c:v>15940.7890625</c:v>
                      </c:pt>
                      <c:pt idx="4331">
                        <c:v>15955.7421875</c:v>
                      </c:pt>
                      <c:pt idx="4332">
                        <c:v>14999.375</c:v>
                      </c:pt>
                      <c:pt idx="4333">
                        <c:v>15486.703125</c:v>
                      </c:pt>
                      <c:pt idx="4334">
                        <c:v>15874.35546875</c:v>
                      </c:pt>
                      <c:pt idx="4335">
                        <c:v>14671.078125</c:v>
                      </c:pt>
                      <c:pt idx="4336">
                        <c:v>14137.609375</c:v>
                      </c:pt>
                      <c:pt idx="4337">
                        <c:v>14886.234375</c:v>
                      </c:pt>
                      <c:pt idx="4338">
                        <c:v>15437.5859375</c:v>
                      </c:pt>
                      <c:pt idx="4339">
                        <c:v>13163.484375</c:v>
                      </c:pt>
                      <c:pt idx="4340">
                        <c:v>15612.8203125</c:v>
                      </c:pt>
                      <c:pt idx="4341">
                        <c:v>15968.40625</c:v>
                      </c:pt>
                      <c:pt idx="4342">
                        <c:v>13292.453125</c:v>
                      </c:pt>
                      <c:pt idx="4343">
                        <c:v>15792.54296875</c:v>
                      </c:pt>
                      <c:pt idx="4344">
                        <c:v>14649.62109375</c:v>
                      </c:pt>
                      <c:pt idx="4345">
                        <c:v>16012.97265625</c:v>
                      </c:pt>
                      <c:pt idx="4346">
                        <c:v>15501.359375</c:v>
                      </c:pt>
                      <c:pt idx="4347">
                        <c:v>16130.16015625</c:v>
                      </c:pt>
                      <c:pt idx="4348">
                        <c:v>16204.89453125</c:v>
                      </c:pt>
                      <c:pt idx="4349">
                        <c:v>15710.3203125</c:v>
                      </c:pt>
                      <c:pt idx="4350">
                        <c:v>13152.91015625</c:v>
                      </c:pt>
                      <c:pt idx="4351">
                        <c:v>11351.640625</c:v>
                      </c:pt>
                      <c:pt idx="4352">
                        <c:v>10571.4296875</c:v>
                      </c:pt>
                      <c:pt idx="4353">
                        <c:v>11958.84765625</c:v>
                      </c:pt>
                      <c:pt idx="4354">
                        <c:v>12994.55078125</c:v>
                      </c:pt>
                      <c:pt idx="4355">
                        <c:v>13566.4140625</c:v>
                      </c:pt>
                      <c:pt idx="4356">
                        <c:v>13713.35546875</c:v>
                      </c:pt>
                      <c:pt idx="4357">
                        <c:v>15306.53125</c:v>
                      </c:pt>
                      <c:pt idx="4358">
                        <c:v>15836.72265625</c:v>
                      </c:pt>
                      <c:pt idx="4359">
                        <c:v>16109.984375</c:v>
                      </c:pt>
                      <c:pt idx="4360">
                        <c:v>15554.66015625</c:v>
                      </c:pt>
                      <c:pt idx="4361">
                        <c:v>13950.73828125</c:v>
                      </c:pt>
                      <c:pt idx="4362">
                        <c:v>14147.609375</c:v>
                      </c:pt>
                      <c:pt idx="4363">
                        <c:v>14949.95703125</c:v>
                      </c:pt>
                      <c:pt idx="4364">
                        <c:v>14847.07421875</c:v>
                      </c:pt>
                      <c:pt idx="4365">
                        <c:v>12088.65625</c:v>
                      </c:pt>
                      <c:pt idx="4366">
                        <c:v>10470.390625</c:v>
                      </c:pt>
                      <c:pt idx="4367">
                        <c:v>9564.546875</c:v>
                      </c:pt>
                      <c:pt idx="4368">
                        <c:v>9327.68359375</c:v>
                      </c:pt>
                      <c:pt idx="4369">
                        <c:v>10440.29296875</c:v>
                      </c:pt>
                      <c:pt idx="4370">
                        <c:v>12364.21484375</c:v>
                      </c:pt>
                      <c:pt idx="4371">
                        <c:v>13314.35546875</c:v>
                      </c:pt>
                      <c:pt idx="4372">
                        <c:v>12441.76953125</c:v>
                      </c:pt>
                      <c:pt idx="4373">
                        <c:v>13151.5703125</c:v>
                      </c:pt>
                      <c:pt idx="4374">
                        <c:v>12643.6953125</c:v>
                      </c:pt>
                      <c:pt idx="4375">
                        <c:v>12800.32421875</c:v>
                      </c:pt>
                      <c:pt idx="4376">
                        <c:v>13635.2421875</c:v>
                      </c:pt>
                      <c:pt idx="4377">
                        <c:v>12303.4921875</c:v>
                      </c:pt>
                      <c:pt idx="4378">
                        <c:v>12755.4140625</c:v>
                      </c:pt>
                      <c:pt idx="4379">
                        <c:v>13631.15625</c:v>
                      </c:pt>
                      <c:pt idx="4380">
                        <c:v>11727.84375</c:v>
                      </c:pt>
                      <c:pt idx="4381">
                        <c:v>10700.40625</c:v>
                      </c:pt>
                      <c:pt idx="4382">
                        <c:v>9789.9296875</c:v>
                      </c:pt>
                      <c:pt idx="4383">
                        <c:v>11571.703125</c:v>
                      </c:pt>
                      <c:pt idx="4384">
                        <c:v>13186.7578125</c:v>
                      </c:pt>
                      <c:pt idx="4385">
                        <c:v>11780.39453125</c:v>
                      </c:pt>
                      <c:pt idx="4386">
                        <c:v>10806.72265625</c:v>
                      </c:pt>
                      <c:pt idx="4387">
                        <c:v>13554.33984375</c:v>
                      </c:pt>
                      <c:pt idx="4388">
                        <c:v>11152.25</c:v>
                      </c:pt>
                      <c:pt idx="4389">
                        <c:v>10415.89453125</c:v>
                      </c:pt>
                      <c:pt idx="4390">
                        <c:v>10963.74609375</c:v>
                      </c:pt>
                      <c:pt idx="4391">
                        <c:v>12815.42578125</c:v>
                      </c:pt>
                      <c:pt idx="4392">
                        <c:v>11311.2890625</c:v>
                      </c:pt>
                      <c:pt idx="4393">
                        <c:v>13418.25</c:v>
                      </c:pt>
                      <c:pt idx="4394">
                        <c:v>13166.4921875</c:v>
                      </c:pt>
                      <c:pt idx="4395">
                        <c:v>16490.71484375</c:v>
                      </c:pt>
                      <c:pt idx="4396">
                        <c:v>15378.66015625</c:v>
                      </c:pt>
                      <c:pt idx="4397">
                        <c:v>15404.9375</c:v>
                      </c:pt>
                      <c:pt idx="4398">
                        <c:v>16118.7265625</c:v>
                      </c:pt>
                      <c:pt idx="4399">
                        <c:v>13875.66015625</c:v>
                      </c:pt>
                      <c:pt idx="4400">
                        <c:v>13552.68359375</c:v>
                      </c:pt>
                      <c:pt idx="4401">
                        <c:v>14703.01171875</c:v>
                      </c:pt>
                      <c:pt idx="4402">
                        <c:v>16456.81640625</c:v>
                      </c:pt>
                      <c:pt idx="4403">
                        <c:v>13611.5703125</c:v>
                      </c:pt>
                      <c:pt idx="4404">
                        <c:v>11969.96875</c:v>
                      </c:pt>
                      <c:pt idx="4405">
                        <c:v>11702.3671875</c:v>
                      </c:pt>
                      <c:pt idx="4406">
                        <c:v>15352.46875</c:v>
                      </c:pt>
                      <c:pt idx="4407">
                        <c:v>16480.96875</c:v>
                      </c:pt>
                      <c:pt idx="4408">
                        <c:v>15649.6796875</c:v>
                      </c:pt>
                      <c:pt idx="4409">
                        <c:v>16627.5078125</c:v>
                      </c:pt>
                      <c:pt idx="4410">
                        <c:v>12904.859375</c:v>
                      </c:pt>
                      <c:pt idx="4411">
                        <c:v>12986.9296875</c:v>
                      </c:pt>
                      <c:pt idx="4412">
                        <c:v>11721.71484375</c:v>
                      </c:pt>
                      <c:pt idx="4413">
                        <c:v>8930.625</c:v>
                      </c:pt>
                      <c:pt idx="4414">
                        <c:v>12269.92578125</c:v>
                      </c:pt>
                      <c:pt idx="4415">
                        <c:v>11687.26171875</c:v>
                      </c:pt>
                      <c:pt idx="4416">
                        <c:v>11911.56640625</c:v>
                      </c:pt>
                      <c:pt idx="4417">
                        <c:v>12653.15625</c:v>
                      </c:pt>
                      <c:pt idx="4418">
                        <c:v>11183.21484375</c:v>
                      </c:pt>
                      <c:pt idx="4419">
                        <c:v>11438.328125</c:v>
                      </c:pt>
                      <c:pt idx="4420">
                        <c:v>12740.8203125</c:v>
                      </c:pt>
                      <c:pt idx="4421">
                        <c:v>9357.5078125</c:v>
                      </c:pt>
                      <c:pt idx="4422">
                        <c:v>8887.35546875</c:v>
                      </c:pt>
                      <c:pt idx="4423">
                        <c:v>11283.8515625</c:v>
                      </c:pt>
                      <c:pt idx="4424">
                        <c:v>11995.6640625</c:v>
                      </c:pt>
                      <c:pt idx="4425">
                        <c:v>16145.8203125</c:v>
                      </c:pt>
                      <c:pt idx="4426">
                        <c:v>14677.94140625</c:v>
                      </c:pt>
                      <c:pt idx="4427">
                        <c:v>14744.94921875</c:v>
                      </c:pt>
                      <c:pt idx="4428">
                        <c:v>15914.33984375</c:v>
                      </c:pt>
                      <c:pt idx="4429">
                        <c:v>15994.8359375</c:v>
                      </c:pt>
                      <c:pt idx="4430">
                        <c:v>15086.2265625</c:v>
                      </c:pt>
                      <c:pt idx="4431">
                        <c:v>13263.6171875</c:v>
                      </c:pt>
                      <c:pt idx="4432">
                        <c:v>15311.14453125</c:v>
                      </c:pt>
                      <c:pt idx="4433">
                        <c:v>15754.95703125</c:v>
                      </c:pt>
                      <c:pt idx="4434">
                        <c:v>15217.1015625</c:v>
                      </c:pt>
                      <c:pt idx="4435">
                        <c:v>15556.55859375</c:v>
                      </c:pt>
                      <c:pt idx="4436">
                        <c:v>15866.8828125</c:v>
                      </c:pt>
                      <c:pt idx="4437">
                        <c:v>15827.625</c:v>
                      </c:pt>
                      <c:pt idx="4438">
                        <c:v>14911.1953125</c:v>
                      </c:pt>
                      <c:pt idx="4439">
                        <c:v>16060.68359375</c:v>
                      </c:pt>
                      <c:pt idx="4440">
                        <c:v>13580.04296875</c:v>
                      </c:pt>
                      <c:pt idx="4441">
                        <c:v>11838.47265625</c:v>
                      </c:pt>
                      <c:pt idx="4442">
                        <c:v>10982.12890625</c:v>
                      </c:pt>
                      <c:pt idx="4443">
                        <c:v>10654.8359375</c:v>
                      </c:pt>
                      <c:pt idx="4444">
                        <c:v>12100.61328125</c:v>
                      </c:pt>
                      <c:pt idx="4445">
                        <c:v>13083.62109375</c:v>
                      </c:pt>
                      <c:pt idx="4446">
                        <c:v>14315.78515625</c:v>
                      </c:pt>
                      <c:pt idx="4447">
                        <c:v>14853.52734375</c:v>
                      </c:pt>
                      <c:pt idx="4448">
                        <c:v>14875.07421875</c:v>
                      </c:pt>
                      <c:pt idx="4449">
                        <c:v>14292.77734375</c:v>
                      </c:pt>
                      <c:pt idx="4450">
                        <c:v>13729.015625</c:v>
                      </c:pt>
                      <c:pt idx="4451">
                        <c:v>14725.40625</c:v>
                      </c:pt>
                      <c:pt idx="4452">
                        <c:v>14323.6484375</c:v>
                      </c:pt>
                      <c:pt idx="4453">
                        <c:v>13977.74609375</c:v>
                      </c:pt>
                      <c:pt idx="4454">
                        <c:v>15056.88671875</c:v>
                      </c:pt>
                      <c:pt idx="4455">
                        <c:v>9119.625</c:v>
                      </c:pt>
                      <c:pt idx="4456">
                        <c:v>12946.55078125</c:v>
                      </c:pt>
                      <c:pt idx="4457">
                        <c:v>13277.51953125</c:v>
                      </c:pt>
                      <c:pt idx="4458">
                        <c:v>13599.6328125</c:v>
                      </c:pt>
                      <c:pt idx="4459">
                        <c:v>12348.84375</c:v>
                      </c:pt>
                      <c:pt idx="4460">
                        <c:v>14098.328125</c:v>
                      </c:pt>
                      <c:pt idx="4461">
                        <c:v>13623</c:v>
                      </c:pt>
                      <c:pt idx="4462">
                        <c:v>11737.99609375</c:v>
                      </c:pt>
                      <c:pt idx="4463">
                        <c:v>10136.9765625</c:v>
                      </c:pt>
                      <c:pt idx="4464">
                        <c:v>9965.32421875</c:v>
                      </c:pt>
                      <c:pt idx="4465">
                        <c:v>12053.56640625</c:v>
                      </c:pt>
                      <c:pt idx="4466">
                        <c:v>15031.2421875</c:v>
                      </c:pt>
                      <c:pt idx="4467">
                        <c:v>14089.71875</c:v>
                      </c:pt>
                      <c:pt idx="4468">
                        <c:v>13174.63671875</c:v>
                      </c:pt>
                      <c:pt idx="4469">
                        <c:v>13891.68359375</c:v>
                      </c:pt>
                      <c:pt idx="4470">
                        <c:v>12793.05859375</c:v>
                      </c:pt>
                      <c:pt idx="4471">
                        <c:v>13033.58203125</c:v>
                      </c:pt>
                      <c:pt idx="4472">
                        <c:v>14461.56640625</c:v>
                      </c:pt>
                      <c:pt idx="4473">
                        <c:v>11357.5078125</c:v>
                      </c:pt>
                      <c:pt idx="4474">
                        <c:v>10059.765625</c:v>
                      </c:pt>
                      <c:pt idx="4475">
                        <c:v>10048.9140625</c:v>
                      </c:pt>
                      <c:pt idx="4476">
                        <c:v>12415.62109375</c:v>
                      </c:pt>
                      <c:pt idx="4477">
                        <c:v>13108.09375</c:v>
                      </c:pt>
                      <c:pt idx="4478">
                        <c:v>13176.4296875</c:v>
                      </c:pt>
                      <c:pt idx="4479">
                        <c:v>14304.375</c:v>
                      </c:pt>
                      <c:pt idx="4480">
                        <c:v>13502.57421875</c:v>
                      </c:pt>
                      <c:pt idx="4481">
                        <c:v>12824.96875</c:v>
                      </c:pt>
                      <c:pt idx="4482">
                        <c:v>12657.53125</c:v>
                      </c:pt>
                      <c:pt idx="4483">
                        <c:v>13666.21875</c:v>
                      </c:pt>
                      <c:pt idx="4484">
                        <c:v>12386.734375</c:v>
                      </c:pt>
                      <c:pt idx="4485">
                        <c:v>13950.68359375</c:v>
                      </c:pt>
                      <c:pt idx="4486">
                        <c:v>13810.74609375</c:v>
                      </c:pt>
                      <c:pt idx="4487">
                        <c:v>12697.5703125</c:v>
                      </c:pt>
                      <c:pt idx="4488">
                        <c:v>12980.02734375</c:v>
                      </c:pt>
                      <c:pt idx="4489">
                        <c:v>11189.36328125</c:v>
                      </c:pt>
                      <c:pt idx="4490">
                        <c:v>12242.1875</c:v>
                      </c:pt>
                      <c:pt idx="4491">
                        <c:v>14185.0859375</c:v>
                      </c:pt>
                      <c:pt idx="4492">
                        <c:v>14067.6875</c:v>
                      </c:pt>
                      <c:pt idx="4493">
                        <c:v>11948.54296875</c:v>
                      </c:pt>
                      <c:pt idx="4494">
                        <c:v>11450.28515625</c:v>
                      </c:pt>
                      <c:pt idx="4495">
                        <c:v>11854.3125</c:v>
                      </c:pt>
                      <c:pt idx="4496">
                        <c:v>14167.203125</c:v>
                      </c:pt>
                      <c:pt idx="4497">
                        <c:v>11736.375</c:v>
                      </c:pt>
                      <c:pt idx="4498">
                        <c:v>11648.1796875</c:v>
                      </c:pt>
                      <c:pt idx="4499">
                        <c:v>13614.4375</c:v>
                      </c:pt>
                      <c:pt idx="4500">
                        <c:v>15830.04296875</c:v>
                      </c:pt>
                      <c:pt idx="4501">
                        <c:v>15996.5</c:v>
                      </c:pt>
                      <c:pt idx="4502">
                        <c:v>14796.34765625</c:v>
                      </c:pt>
                      <c:pt idx="4503">
                        <c:v>15639.79296875</c:v>
                      </c:pt>
                      <c:pt idx="4504">
                        <c:v>15198.04296875</c:v>
                      </c:pt>
                      <c:pt idx="4505">
                        <c:v>15738.11328125</c:v>
                      </c:pt>
                      <c:pt idx="4506">
                        <c:v>14008.2578125</c:v>
                      </c:pt>
                      <c:pt idx="4507">
                        <c:v>13472.87890625</c:v>
                      </c:pt>
                      <c:pt idx="4508">
                        <c:v>15846.46484375</c:v>
                      </c:pt>
                      <c:pt idx="4509">
                        <c:v>14890.64453125</c:v>
                      </c:pt>
                      <c:pt idx="4510">
                        <c:v>12558.33984375</c:v>
                      </c:pt>
                      <c:pt idx="4511">
                        <c:v>14885.34765625</c:v>
                      </c:pt>
                      <c:pt idx="4512">
                        <c:v>15340.16796875</c:v>
                      </c:pt>
                      <c:pt idx="4513">
                        <c:v>15303.4140625</c:v>
                      </c:pt>
                      <c:pt idx="4514">
                        <c:v>15189.4453125</c:v>
                      </c:pt>
                      <c:pt idx="4515">
                        <c:v>15538.31640625</c:v>
                      </c:pt>
                      <c:pt idx="4516">
                        <c:v>15381.1484375</c:v>
                      </c:pt>
                      <c:pt idx="4517">
                        <c:v>15806.25</c:v>
                      </c:pt>
                      <c:pt idx="4518">
                        <c:v>15776.44921875</c:v>
                      </c:pt>
                      <c:pt idx="4519">
                        <c:v>16336.36328125</c:v>
                      </c:pt>
                      <c:pt idx="4520">
                        <c:v>17001.7578125</c:v>
                      </c:pt>
                      <c:pt idx="4521">
                        <c:v>17000.2265625</c:v>
                      </c:pt>
                      <c:pt idx="4522">
                        <c:v>15980.3671875</c:v>
                      </c:pt>
                      <c:pt idx="4523">
                        <c:v>16472.30859375</c:v>
                      </c:pt>
                      <c:pt idx="4524">
                        <c:v>16296.25</c:v>
                      </c:pt>
                      <c:pt idx="4525">
                        <c:v>17074.84375</c:v>
                      </c:pt>
                      <c:pt idx="4526">
                        <c:v>13776.70703125</c:v>
                      </c:pt>
                      <c:pt idx="4527">
                        <c:v>12628.06640625</c:v>
                      </c:pt>
                      <c:pt idx="4528">
                        <c:v>14373.953125</c:v>
                      </c:pt>
                      <c:pt idx="4529">
                        <c:v>17084.65234375</c:v>
                      </c:pt>
                      <c:pt idx="4530">
                        <c:v>18334.7734375</c:v>
                      </c:pt>
                      <c:pt idx="4531">
                        <c:v>18437.2421875</c:v>
                      </c:pt>
                      <c:pt idx="4532">
                        <c:v>18345.640625</c:v>
                      </c:pt>
                      <c:pt idx="4533">
                        <c:v>15979.19140625</c:v>
                      </c:pt>
                      <c:pt idx="4534">
                        <c:v>13828.91796875</c:v>
                      </c:pt>
                      <c:pt idx="4535">
                        <c:v>11734.7734375</c:v>
                      </c:pt>
                      <c:pt idx="4536">
                        <c:v>12291.9375</c:v>
                      </c:pt>
                      <c:pt idx="4537">
                        <c:v>17090.03125</c:v>
                      </c:pt>
                      <c:pt idx="4538">
                        <c:v>16586.41015625</c:v>
                      </c:pt>
                      <c:pt idx="4539">
                        <c:v>16251.12109375</c:v>
                      </c:pt>
                      <c:pt idx="4540">
                        <c:v>17142.22265625</c:v>
                      </c:pt>
                      <c:pt idx="4541">
                        <c:v>17477.3671875</c:v>
                      </c:pt>
                      <c:pt idx="4542">
                        <c:v>16056.84765625</c:v>
                      </c:pt>
                      <c:pt idx="4543">
                        <c:v>17833.34375</c:v>
                      </c:pt>
                      <c:pt idx="4544">
                        <c:v>17251.2734375</c:v>
                      </c:pt>
                      <c:pt idx="4545">
                        <c:v>6667.7578125</c:v>
                      </c:pt>
                      <c:pt idx="4546">
                        <c:v>6241.5390625</c:v>
                      </c:pt>
                      <c:pt idx="4547">
                        <c:v>12039.16015625</c:v>
                      </c:pt>
                      <c:pt idx="4548">
                        <c:v>11396.921875</c:v>
                      </c:pt>
                      <c:pt idx="4549">
                        <c:v>12043.89453125</c:v>
                      </c:pt>
                      <c:pt idx="4550">
                        <c:v>10929.6953125</c:v>
                      </c:pt>
                      <c:pt idx="4551">
                        <c:v>11608.4453125</c:v>
                      </c:pt>
                      <c:pt idx="4552">
                        <c:v>9138.7734375</c:v>
                      </c:pt>
                      <c:pt idx="4553">
                        <c:v>10914.078125</c:v>
                      </c:pt>
                      <c:pt idx="4554">
                        <c:v>11837.58984375</c:v>
                      </c:pt>
                      <c:pt idx="4555">
                        <c:v>11388.01171875</c:v>
                      </c:pt>
                      <c:pt idx="4556">
                        <c:v>11686.00390625</c:v>
                      </c:pt>
                      <c:pt idx="4557">
                        <c:v>9870.015625</c:v>
                      </c:pt>
                      <c:pt idx="4558">
                        <c:v>9853.11328125</c:v>
                      </c:pt>
                      <c:pt idx="4559">
                        <c:v>11821.73046875</c:v>
                      </c:pt>
                      <c:pt idx="4560">
                        <c:v>12465.68359375</c:v>
                      </c:pt>
                      <c:pt idx="4561">
                        <c:v>12277.31640625</c:v>
                      </c:pt>
                      <c:pt idx="4562">
                        <c:v>10956.03515625</c:v>
                      </c:pt>
                      <c:pt idx="4563">
                        <c:v>10384.703125</c:v>
                      </c:pt>
                      <c:pt idx="4564">
                        <c:v>10639.05859375</c:v>
                      </c:pt>
                      <c:pt idx="4565">
                        <c:v>11006.140625</c:v>
                      </c:pt>
                      <c:pt idx="4566">
                        <c:v>10732.7265625</c:v>
                      </c:pt>
                      <c:pt idx="4567">
                        <c:v>12579.3046875</c:v>
                      </c:pt>
                      <c:pt idx="4568">
                        <c:v>11405.80859375</c:v>
                      </c:pt>
                      <c:pt idx="4569">
                        <c:v>9121.234375</c:v>
                      </c:pt>
                      <c:pt idx="4570">
                        <c:v>8224.46484375</c:v>
                      </c:pt>
                      <c:pt idx="4571">
                        <c:v>10386.3984375</c:v>
                      </c:pt>
                      <c:pt idx="4572">
                        <c:v>12275.71875</c:v>
                      </c:pt>
                      <c:pt idx="4573">
                        <c:v>11196.62109375</c:v>
                      </c:pt>
                      <c:pt idx="4574">
                        <c:v>11367.796875</c:v>
                      </c:pt>
                      <c:pt idx="4575">
                        <c:v>19420.5625</c:v>
                      </c:pt>
                      <c:pt idx="4576">
                        <c:v>19083.1171875</c:v>
                      </c:pt>
                      <c:pt idx="4577">
                        <c:v>20211.75</c:v>
                      </c:pt>
                      <c:pt idx="4578">
                        <c:v>18658.80859375</c:v>
                      </c:pt>
                      <c:pt idx="4579">
                        <c:v>18993.34765625</c:v>
                      </c:pt>
                      <c:pt idx="4580">
                        <c:v>18420.15625</c:v>
                      </c:pt>
                      <c:pt idx="4581">
                        <c:v>19751.6484375</c:v>
                      </c:pt>
                      <c:pt idx="4582">
                        <c:v>19562.30078125</c:v>
                      </c:pt>
                      <c:pt idx="4583">
                        <c:v>20479.28125</c:v>
                      </c:pt>
                      <c:pt idx="4584">
                        <c:v>18188.140625</c:v>
                      </c:pt>
                      <c:pt idx="4585">
                        <c:v>19864.79296875</c:v>
                      </c:pt>
                      <c:pt idx="4586">
                        <c:v>19146.60546875</c:v>
                      </c:pt>
                      <c:pt idx="4587">
                        <c:v>19656.2421875</c:v>
                      </c:pt>
                      <c:pt idx="4588">
                        <c:v>19342.25</c:v>
                      </c:pt>
                      <c:pt idx="4589">
                        <c:v>20418.1640625</c:v>
                      </c:pt>
                      <c:pt idx="4590">
                        <c:v>13255.5546875</c:v>
                      </c:pt>
                      <c:pt idx="4591">
                        <c:v>8878.5546875</c:v>
                      </c:pt>
                      <c:pt idx="4592">
                        <c:v>11927.6484375</c:v>
                      </c:pt>
                      <c:pt idx="4593">
                        <c:v>10392.9375</c:v>
                      </c:pt>
                      <c:pt idx="4594">
                        <c:v>8460.234375</c:v>
                      </c:pt>
                      <c:pt idx="4595">
                        <c:v>8059.43359375</c:v>
                      </c:pt>
                      <c:pt idx="4596">
                        <c:v>9011.078125</c:v>
                      </c:pt>
                      <c:pt idx="4597">
                        <c:v>13389.7890625</c:v>
                      </c:pt>
                      <c:pt idx="4598">
                        <c:v>12035.6484375</c:v>
                      </c:pt>
                      <c:pt idx="4599">
                        <c:v>10632.8828125</c:v>
                      </c:pt>
                      <c:pt idx="4600">
                        <c:v>11399.078125</c:v>
                      </c:pt>
                      <c:pt idx="4601">
                        <c:v>11131.1640625</c:v>
                      </c:pt>
                      <c:pt idx="4602">
                        <c:v>10954.71875</c:v>
                      </c:pt>
                      <c:pt idx="4603">
                        <c:v>12545.7109375</c:v>
                      </c:pt>
                      <c:pt idx="4604">
                        <c:v>13455.63671875</c:v>
                      </c:pt>
                      <c:pt idx="4605">
                        <c:v>17206.8515625</c:v>
                      </c:pt>
                      <c:pt idx="4606">
                        <c:v>16992.9375</c:v>
                      </c:pt>
                      <c:pt idx="4607">
                        <c:v>18968.55859375</c:v>
                      </c:pt>
                      <c:pt idx="4608">
                        <c:v>19499.65625</c:v>
                      </c:pt>
                      <c:pt idx="4609">
                        <c:v>18587.14453125</c:v>
                      </c:pt>
                      <c:pt idx="4610">
                        <c:v>19447.046875</c:v>
                      </c:pt>
                      <c:pt idx="4611">
                        <c:v>18364.4453125</c:v>
                      </c:pt>
                      <c:pt idx="4612">
                        <c:v>17949.5390625</c:v>
                      </c:pt>
                      <c:pt idx="4613">
                        <c:v>18601.69140625</c:v>
                      </c:pt>
                      <c:pt idx="4614">
                        <c:v>16725.890625</c:v>
                      </c:pt>
                      <c:pt idx="4615">
                        <c:v>18849.6171875</c:v>
                      </c:pt>
                      <c:pt idx="4616">
                        <c:v>17628.265625</c:v>
                      </c:pt>
                      <c:pt idx="4617">
                        <c:v>16133.97265625</c:v>
                      </c:pt>
                      <c:pt idx="4618">
                        <c:v>16412.1796875</c:v>
                      </c:pt>
                      <c:pt idx="4619">
                        <c:v>18059.625</c:v>
                      </c:pt>
                      <c:pt idx="4620">
                        <c:v>17134.34765625</c:v>
                      </c:pt>
                      <c:pt idx="4621">
                        <c:v>17174.625</c:v>
                      </c:pt>
                      <c:pt idx="4622">
                        <c:v>18384.73046875</c:v>
                      </c:pt>
                      <c:pt idx="4623">
                        <c:v>15682.74609375</c:v>
                      </c:pt>
                      <c:pt idx="4624">
                        <c:v>17828.29296875</c:v>
                      </c:pt>
                      <c:pt idx="4625">
                        <c:v>16733.453125</c:v>
                      </c:pt>
                      <c:pt idx="4626">
                        <c:v>16593.66796875</c:v>
                      </c:pt>
                      <c:pt idx="4627">
                        <c:v>17151.78515625</c:v>
                      </c:pt>
                      <c:pt idx="4628">
                        <c:v>18073.64453125</c:v>
                      </c:pt>
                      <c:pt idx="4629">
                        <c:v>18057.91796875</c:v>
                      </c:pt>
                      <c:pt idx="4630">
                        <c:v>18153.55859375</c:v>
                      </c:pt>
                      <c:pt idx="4631">
                        <c:v>16999.51171875</c:v>
                      </c:pt>
                      <c:pt idx="4632">
                        <c:v>13745.3125</c:v>
                      </c:pt>
                      <c:pt idx="4633">
                        <c:v>13336.82421875</c:v>
                      </c:pt>
                      <c:pt idx="4634">
                        <c:v>14493.89453125</c:v>
                      </c:pt>
                      <c:pt idx="4635">
                        <c:v>11708.4921875</c:v>
                      </c:pt>
                      <c:pt idx="4636">
                        <c:v>11451.24609375</c:v>
                      </c:pt>
                      <c:pt idx="4637">
                        <c:v>11203.56640625</c:v>
                      </c:pt>
                      <c:pt idx="4638">
                        <c:v>9850.53515625</c:v>
                      </c:pt>
                      <c:pt idx="4639">
                        <c:v>7688.52734375</c:v>
                      </c:pt>
                      <c:pt idx="4640">
                        <c:v>6997.69140625</c:v>
                      </c:pt>
                      <c:pt idx="4641">
                        <c:v>7197.4453125</c:v>
                      </c:pt>
                      <c:pt idx="4642">
                        <c:v>8759.359375</c:v>
                      </c:pt>
                      <c:pt idx="4643">
                        <c:v>9647.48828125</c:v>
                      </c:pt>
                      <c:pt idx="4644">
                        <c:v>10112.05078125</c:v>
                      </c:pt>
                      <c:pt idx="4645">
                        <c:v>10894.21484375</c:v>
                      </c:pt>
                      <c:pt idx="4646">
                        <c:v>11196.5390625</c:v>
                      </c:pt>
                      <c:pt idx="4647">
                        <c:v>11008.05859375</c:v>
                      </c:pt>
                      <c:pt idx="4648">
                        <c:v>9834.48046875</c:v>
                      </c:pt>
                      <c:pt idx="4649">
                        <c:v>10740.41015625</c:v>
                      </c:pt>
                      <c:pt idx="4650">
                        <c:v>14202.73046875</c:v>
                      </c:pt>
                      <c:pt idx="4651">
                        <c:v>14472.09765625</c:v>
                      </c:pt>
                      <c:pt idx="4652">
                        <c:v>14164.33984375</c:v>
                      </c:pt>
                      <c:pt idx="4653">
                        <c:v>12217.2890625</c:v>
                      </c:pt>
                      <c:pt idx="4654">
                        <c:v>11539.359375</c:v>
                      </c:pt>
                      <c:pt idx="4655">
                        <c:v>14548</c:v>
                      </c:pt>
                      <c:pt idx="4656">
                        <c:v>14572.984375</c:v>
                      </c:pt>
                      <c:pt idx="4657">
                        <c:v>13333.87890625</c:v>
                      </c:pt>
                      <c:pt idx="4658">
                        <c:v>13302.5078125</c:v>
                      </c:pt>
                      <c:pt idx="4659">
                        <c:v>14569.796875</c:v>
                      </c:pt>
                      <c:pt idx="4660">
                        <c:v>13831.87890625</c:v>
                      </c:pt>
                      <c:pt idx="4661">
                        <c:v>13631.75390625</c:v>
                      </c:pt>
                      <c:pt idx="4662">
                        <c:v>14524.55078125</c:v>
                      </c:pt>
                      <c:pt idx="4663">
                        <c:v>12284.2890625</c:v>
                      </c:pt>
                      <c:pt idx="4664">
                        <c:v>13970.69140625</c:v>
                      </c:pt>
                      <c:pt idx="4665">
                        <c:v>12019.25390625</c:v>
                      </c:pt>
                      <c:pt idx="4666">
                        <c:v>12246.3046875</c:v>
                      </c:pt>
                      <c:pt idx="4667">
                        <c:v>13010.52734375</c:v>
                      </c:pt>
                      <c:pt idx="4668">
                        <c:v>12744.328125</c:v>
                      </c:pt>
                      <c:pt idx="4669">
                        <c:v>11259.1171875</c:v>
                      </c:pt>
                      <c:pt idx="4670">
                        <c:v>10923.14453125</c:v>
                      </c:pt>
                      <c:pt idx="4671">
                        <c:v>11520.703125</c:v>
                      </c:pt>
                      <c:pt idx="4672">
                        <c:v>10985.953125</c:v>
                      </c:pt>
                      <c:pt idx="4673">
                        <c:v>12503.01953125</c:v>
                      </c:pt>
                      <c:pt idx="4674">
                        <c:v>10641.59765625</c:v>
                      </c:pt>
                      <c:pt idx="4675">
                        <c:v>10026.23828125</c:v>
                      </c:pt>
                      <c:pt idx="4676">
                        <c:v>10581.53515625</c:v>
                      </c:pt>
                      <c:pt idx="4677">
                        <c:v>10939.484375</c:v>
                      </c:pt>
                      <c:pt idx="4678">
                        <c:v>10706.58984375</c:v>
                      </c:pt>
                      <c:pt idx="4679">
                        <c:v>12313.41015625</c:v>
                      </c:pt>
                      <c:pt idx="4680">
                        <c:v>13617.78125</c:v>
                      </c:pt>
                      <c:pt idx="4681">
                        <c:v>12966.92578125</c:v>
                      </c:pt>
                      <c:pt idx="4682">
                        <c:v>12775.6953125</c:v>
                      </c:pt>
                      <c:pt idx="4683">
                        <c:v>13544.96484375</c:v>
                      </c:pt>
                      <c:pt idx="4684">
                        <c:v>14167.6953125</c:v>
                      </c:pt>
                      <c:pt idx="4685">
                        <c:v>11844.7421875</c:v>
                      </c:pt>
                      <c:pt idx="4686">
                        <c:v>13853.609375</c:v>
                      </c:pt>
                      <c:pt idx="4687">
                        <c:v>12439.90234375</c:v>
                      </c:pt>
                      <c:pt idx="4688">
                        <c:v>11147.3359375</c:v>
                      </c:pt>
                      <c:pt idx="4689">
                        <c:v>11287.62890625</c:v>
                      </c:pt>
                      <c:pt idx="4690">
                        <c:v>13538.640625</c:v>
                      </c:pt>
                      <c:pt idx="4691">
                        <c:v>14200.98828125</c:v>
                      </c:pt>
                      <c:pt idx="4692">
                        <c:v>10707.828125</c:v>
                      </c:pt>
                      <c:pt idx="4693">
                        <c:v>10036.43359375</c:v>
                      </c:pt>
                      <c:pt idx="4694">
                        <c:v>12367.1875</c:v>
                      </c:pt>
                      <c:pt idx="4695">
                        <c:v>11840.17578125</c:v>
                      </c:pt>
                      <c:pt idx="4696">
                        <c:v>10848.94140625</c:v>
                      </c:pt>
                      <c:pt idx="4697">
                        <c:v>10791.859375</c:v>
                      </c:pt>
                      <c:pt idx="4698">
                        <c:v>12231.23046875</c:v>
                      </c:pt>
                      <c:pt idx="4699">
                        <c:v>11947.484375</c:v>
                      </c:pt>
                      <c:pt idx="4700">
                        <c:v>8760.5625</c:v>
                      </c:pt>
                      <c:pt idx="4701">
                        <c:v>11773.69140625</c:v>
                      </c:pt>
                      <c:pt idx="4702">
                        <c:v>11537.96875</c:v>
                      </c:pt>
                      <c:pt idx="4703">
                        <c:v>12377.7578125</c:v>
                      </c:pt>
                      <c:pt idx="4704">
                        <c:v>11464.75</c:v>
                      </c:pt>
                      <c:pt idx="4705">
                        <c:v>12712.4765625</c:v>
                      </c:pt>
                      <c:pt idx="4706">
                        <c:v>11566.92578125</c:v>
                      </c:pt>
                      <c:pt idx="4707">
                        <c:v>12311.99609375</c:v>
                      </c:pt>
                      <c:pt idx="4708">
                        <c:v>12937.546875</c:v>
                      </c:pt>
                      <c:pt idx="4709">
                        <c:v>12801.21875</c:v>
                      </c:pt>
                      <c:pt idx="4710">
                        <c:v>17938.40625</c:v>
                      </c:pt>
                      <c:pt idx="4711">
                        <c:v>15527.0390625</c:v>
                      </c:pt>
                      <c:pt idx="4712">
                        <c:v>14311.2890625</c:v>
                      </c:pt>
                      <c:pt idx="4713">
                        <c:v>15350.3515625</c:v>
                      </c:pt>
                      <c:pt idx="4714">
                        <c:v>18216.1953125</c:v>
                      </c:pt>
                      <c:pt idx="4715">
                        <c:v>17228.828125</c:v>
                      </c:pt>
                      <c:pt idx="4716">
                        <c:v>15437.0078125</c:v>
                      </c:pt>
                      <c:pt idx="4717">
                        <c:v>17698.96875</c:v>
                      </c:pt>
                      <c:pt idx="4718">
                        <c:v>16546.640625</c:v>
                      </c:pt>
                      <c:pt idx="4719">
                        <c:v>16318.5703125</c:v>
                      </c:pt>
                      <c:pt idx="4720">
                        <c:v>16964.88671875</c:v>
                      </c:pt>
                      <c:pt idx="4721">
                        <c:v>18580.6953125</c:v>
                      </c:pt>
                      <c:pt idx="4722">
                        <c:v>18737.7421875</c:v>
                      </c:pt>
                      <c:pt idx="4723">
                        <c:v>17120.703125</c:v>
                      </c:pt>
                      <c:pt idx="4724">
                        <c:v>18865.0078125</c:v>
                      </c:pt>
                      <c:pt idx="4725">
                        <c:v>10767.3046875</c:v>
                      </c:pt>
                      <c:pt idx="4726">
                        <c:v>12915.0625</c:v>
                      </c:pt>
                      <c:pt idx="4727">
                        <c:v>15219.9609375</c:v>
                      </c:pt>
                      <c:pt idx="4728">
                        <c:v>14495.87109375</c:v>
                      </c:pt>
                      <c:pt idx="4729">
                        <c:v>15254.7734375</c:v>
                      </c:pt>
                      <c:pt idx="4730">
                        <c:v>14613.89453125</c:v>
                      </c:pt>
                      <c:pt idx="4731">
                        <c:v>14045.28125</c:v>
                      </c:pt>
                      <c:pt idx="4732">
                        <c:v>15234.10546875</c:v>
                      </c:pt>
                      <c:pt idx="4733">
                        <c:v>15070.609375</c:v>
                      </c:pt>
                      <c:pt idx="4734">
                        <c:v>13918.671875</c:v>
                      </c:pt>
                      <c:pt idx="4735">
                        <c:v>13780.72265625</c:v>
                      </c:pt>
                      <c:pt idx="4736">
                        <c:v>13707.26171875</c:v>
                      </c:pt>
                      <c:pt idx="4737">
                        <c:v>12127.3046875</c:v>
                      </c:pt>
                      <c:pt idx="4738">
                        <c:v>11929.9921875</c:v>
                      </c:pt>
                      <c:pt idx="4739">
                        <c:v>12727.953125</c:v>
                      </c:pt>
                      <c:pt idx="4740">
                        <c:v>13397.77734375</c:v>
                      </c:pt>
                      <c:pt idx="4741">
                        <c:v>13139.64453125</c:v>
                      </c:pt>
                      <c:pt idx="4742">
                        <c:v>15079.0546875</c:v>
                      </c:pt>
                      <c:pt idx="4743">
                        <c:v>11923.89453125</c:v>
                      </c:pt>
                      <c:pt idx="4744">
                        <c:v>11224.7734375</c:v>
                      </c:pt>
                      <c:pt idx="4745">
                        <c:v>11396.6640625</c:v>
                      </c:pt>
                      <c:pt idx="4746">
                        <c:v>13479.91796875</c:v>
                      </c:pt>
                      <c:pt idx="4747">
                        <c:v>13044.1953125</c:v>
                      </c:pt>
                      <c:pt idx="4748">
                        <c:v>14302.55859375</c:v>
                      </c:pt>
                      <c:pt idx="4749">
                        <c:v>14811.23828125</c:v>
                      </c:pt>
                      <c:pt idx="4750">
                        <c:v>15201.12109375</c:v>
                      </c:pt>
                      <c:pt idx="4751">
                        <c:v>15093.05859375</c:v>
                      </c:pt>
                      <c:pt idx="4752">
                        <c:v>14887.3203125</c:v>
                      </c:pt>
                      <c:pt idx="4753">
                        <c:v>14073.62109375</c:v>
                      </c:pt>
                      <c:pt idx="4754">
                        <c:v>13570.04296875</c:v>
                      </c:pt>
                      <c:pt idx="4755">
                        <c:v>17306.4609375</c:v>
                      </c:pt>
                      <c:pt idx="4756">
                        <c:v>16451.765625</c:v>
                      </c:pt>
                      <c:pt idx="4757">
                        <c:v>14103.4921875</c:v>
                      </c:pt>
                      <c:pt idx="4758">
                        <c:v>10749.7421875</c:v>
                      </c:pt>
                      <c:pt idx="4759">
                        <c:v>10248.66015625</c:v>
                      </c:pt>
                      <c:pt idx="4760">
                        <c:v>10764.83984375</c:v>
                      </c:pt>
                      <c:pt idx="4761">
                        <c:v>15028.4453125</c:v>
                      </c:pt>
                      <c:pt idx="4762">
                        <c:v>15449.40234375</c:v>
                      </c:pt>
                      <c:pt idx="4763">
                        <c:v>16298.375</c:v>
                      </c:pt>
                      <c:pt idx="4764">
                        <c:v>14179.03515625</c:v>
                      </c:pt>
                      <c:pt idx="4765">
                        <c:v>15202.96484375</c:v>
                      </c:pt>
                      <c:pt idx="4766">
                        <c:v>16287.859375</c:v>
                      </c:pt>
                      <c:pt idx="4767">
                        <c:v>15822.90625</c:v>
                      </c:pt>
                      <c:pt idx="4768">
                        <c:v>17281.1015625</c:v>
                      </c:pt>
                      <c:pt idx="4769">
                        <c:v>16677.47265625</c:v>
                      </c:pt>
                      <c:pt idx="4770">
                        <c:v>13563.53125</c:v>
                      </c:pt>
                      <c:pt idx="4771">
                        <c:v>13304.39453125</c:v>
                      </c:pt>
                      <c:pt idx="4772">
                        <c:v>12856.125</c:v>
                      </c:pt>
                      <c:pt idx="4773">
                        <c:v>13767.77734375</c:v>
                      </c:pt>
                      <c:pt idx="4774">
                        <c:v>12746.078125</c:v>
                      </c:pt>
                      <c:pt idx="4775">
                        <c:v>11276.9609375</c:v>
                      </c:pt>
                      <c:pt idx="4776">
                        <c:v>10247.6171875</c:v>
                      </c:pt>
                      <c:pt idx="4777">
                        <c:v>11687.265625</c:v>
                      </c:pt>
                      <c:pt idx="4778">
                        <c:v>13789.109375</c:v>
                      </c:pt>
                      <c:pt idx="4779">
                        <c:v>11351.2734375</c:v>
                      </c:pt>
                      <c:pt idx="4780">
                        <c:v>11840.421875</c:v>
                      </c:pt>
                      <c:pt idx="4781">
                        <c:v>12290.375</c:v>
                      </c:pt>
                      <c:pt idx="4782">
                        <c:v>13772.953125</c:v>
                      </c:pt>
                      <c:pt idx="4783">
                        <c:v>12921.6171875</c:v>
                      </c:pt>
                      <c:pt idx="4784">
                        <c:v>13586.4140625</c:v>
                      </c:pt>
                      <c:pt idx="4785">
                        <c:v>12606.87109375</c:v>
                      </c:pt>
                      <c:pt idx="4786">
                        <c:v>13419.95703125</c:v>
                      </c:pt>
                      <c:pt idx="4787">
                        <c:v>13781.12890625</c:v>
                      </c:pt>
                      <c:pt idx="4788">
                        <c:v>13160.265625</c:v>
                      </c:pt>
                      <c:pt idx="4789">
                        <c:v>12614.34765625</c:v>
                      </c:pt>
                      <c:pt idx="4790">
                        <c:v>12527.296875</c:v>
                      </c:pt>
                      <c:pt idx="4791">
                        <c:v>11220.5546875</c:v>
                      </c:pt>
                      <c:pt idx="4792">
                        <c:v>11211.69140625</c:v>
                      </c:pt>
                      <c:pt idx="4793">
                        <c:v>13233.26953125</c:v>
                      </c:pt>
                      <c:pt idx="4794">
                        <c:v>12877.90234375</c:v>
                      </c:pt>
                      <c:pt idx="4795">
                        <c:v>13892.90625</c:v>
                      </c:pt>
                      <c:pt idx="4796">
                        <c:v>12466.69140625</c:v>
                      </c:pt>
                      <c:pt idx="4797">
                        <c:v>10690.30859375</c:v>
                      </c:pt>
                      <c:pt idx="4798">
                        <c:v>9827.50390625</c:v>
                      </c:pt>
                      <c:pt idx="4799">
                        <c:v>13386.953125</c:v>
                      </c:pt>
                      <c:pt idx="4800">
                        <c:v>16043.0625</c:v>
                      </c:pt>
                      <c:pt idx="4801">
                        <c:v>16282.14453125</c:v>
                      </c:pt>
                      <c:pt idx="4802">
                        <c:v>15318.3125</c:v>
                      </c:pt>
                      <c:pt idx="4803">
                        <c:v>15354.02734375</c:v>
                      </c:pt>
                      <c:pt idx="4804">
                        <c:v>15982.73046875</c:v>
                      </c:pt>
                      <c:pt idx="4805">
                        <c:v>13814.578125</c:v>
                      </c:pt>
                      <c:pt idx="4806">
                        <c:v>11667.01953125</c:v>
                      </c:pt>
                      <c:pt idx="4807">
                        <c:v>11245.59765625</c:v>
                      </c:pt>
                      <c:pt idx="4808">
                        <c:v>11414.48046875</c:v>
                      </c:pt>
                      <c:pt idx="4809">
                        <c:v>13630.79296875</c:v>
                      </c:pt>
                      <c:pt idx="4810">
                        <c:v>15680.9609375</c:v>
                      </c:pt>
                      <c:pt idx="4811">
                        <c:v>14939.7578125</c:v>
                      </c:pt>
                      <c:pt idx="4812">
                        <c:v>13191.71484375</c:v>
                      </c:pt>
                      <c:pt idx="4813">
                        <c:v>11933.04296875</c:v>
                      </c:pt>
                      <c:pt idx="4814">
                        <c:v>12477.8515625</c:v>
                      </c:pt>
                      <c:pt idx="4815">
                        <c:v>15624.88671875</c:v>
                      </c:pt>
                      <c:pt idx="4816">
                        <c:v>13835.05078125</c:v>
                      </c:pt>
                      <c:pt idx="4817">
                        <c:v>15706.19140625</c:v>
                      </c:pt>
                      <c:pt idx="4818">
                        <c:v>14548.33203125</c:v>
                      </c:pt>
                      <c:pt idx="4819">
                        <c:v>14287.62109375</c:v>
                      </c:pt>
                      <c:pt idx="4820">
                        <c:v>15819.22265625</c:v>
                      </c:pt>
                      <c:pt idx="4821">
                        <c:v>15995.02734375</c:v>
                      </c:pt>
                      <c:pt idx="4822">
                        <c:v>15709.08203125</c:v>
                      </c:pt>
                      <c:pt idx="4823">
                        <c:v>14027.05078125</c:v>
                      </c:pt>
                      <c:pt idx="4824">
                        <c:v>11675.59375</c:v>
                      </c:pt>
                      <c:pt idx="4825">
                        <c:v>12374.87109375</c:v>
                      </c:pt>
                      <c:pt idx="4826">
                        <c:v>15014.7890625</c:v>
                      </c:pt>
                      <c:pt idx="4827">
                        <c:v>15092.828125</c:v>
                      </c:pt>
                      <c:pt idx="4828">
                        <c:v>15910.78515625</c:v>
                      </c:pt>
                      <c:pt idx="4829">
                        <c:v>15778.8359375</c:v>
                      </c:pt>
                      <c:pt idx="4830">
                        <c:v>9724.84375</c:v>
                      </c:pt>
                      <c:pt idx="4831">
                        <c:v>7805.0234375</c:v>
                      </c:pt>
                      <c:pt idx="4832">
                        <c:v>7677.49609375</c:v>
                      </c:pt>
                      <c:pt idx="4833">
                        <c:v>7663.61328125</c:v>
                      </c:pt>
                      <c:pt idx="4834">
                        <c:v>10421.65234375</c:v>
                      </c:pt>
                      <c:pt idx="4835">
                        <c:v>10149.84375</c:v>
                      </c:pt>
                      <c:pt idx="4836">
                        <c:v>9989.98828125</c:v>
                      </c:pt>
                      <c:pt idx="4837">
                        <c:v>8055.58203125</c:v>
                      </c:pt>
                      <c:pt idx="4838">
                        <c:v>7941.9140625</c:v>
                      </c:pt>
                      <c:pt idx="4839">
                        <c:v>10120.16796875</c:v>
                      </c:pt>
                      <c:pt idx="4840">
                        <c:v>10520.9140625</c:v>
                      </c:pt>
                      <c:pt idx="4841">
                        <c:v>8622.2421875</c:v>
                      </c:pt>
                      <c:pt idx="4842">
                        <c:v>8495.01171875</c:v>
                      </c:pt>
                      <c:pt idx="4843">
                        <c:v>9601.046875</c:v>
                      </c:pt>
                      <c:pt idx="4844">
                        <c:v>10499.265625</c:v>
                      </c:pt>
                      <c:pt idx="4845">
                        <c:v>13843.18359375</c:v>
                      </c:pt>
                      <c:pt idx="4846">
                        <c:v>11880.04296875</c:v>
                      </c:pt>
                      <c:pt idx="4847">
                        <c:v>12129.1484375</c:v>
                      </c:pt>
                      <c:pt idx="4848">
                        <c:v>13458.09375</c:v>
                      </c:pt>
                      <c:pt idx="4849">
                        <c:v>12698.16015625</c:v>
                      </c:pt>
                      <c:pt idx="4850">
                        <c:v>14078.0859375</c:v>
                      </c:pt>
                      <c:pt idx="4851">
                        <c:v>14266.4453125</c:v>
                      </c:pt>
                      <c:pt idx="4852">
                        <c:v>13761.01953125</c:v>
                      </c:pt>
                      <c:pt idx="4853">
                        <c:v>11806.84375</c:v>
                      </c:pt>
                      <c:pt idx="4854">
                        <c:v>10109.1875</c:v>
                      </c:pt>
                      <c:pt idx="4855">
                        <c:v>11331.80859375</c:v>
                      </c:pt>
                      <c:pt idx="4856">
                        <c:v>14250.0859375</c:v>
                      </c:pt>
                      <c:pt idx="4857">
                        <c:v>14335.7734375</c:v>
                      </c:pt>
                      <c:pt idx="4858">
                        <c:v>11623.828125</c:v>
                      </c:pt>
                      <c:pt idx="4859">
                        <c:v>11968.53125</c:v>
                      </c:pt>
                      <c:pt idx="4860">
                        <c:v>16379.75390625</c:v>
                      </c:pt>
                      <c:pt idx="4861">
                        <c:v>12128.80078125</c:v>
                      </c:pt>
                      <c:pt idx="4862">
                        <c:v>14841.484375</c:v>
                      </c:pt>
                      <c:pt idx="4863">
                        <c:v>13566.48828125</c:v>
                      </c:pt>
                      <c:pt idx="4864">
                        <c:v>12270.81640625</c:v>
                      </c:pt>
                      <c:pt idx="4865">
                        <c:v>10021.08984375</c:v>
                      </c:pt>
                      <c:pt idx="4866">
                        <c:v>10987.609375</c:v>
                      </c:pt>
                      <c:pt idx="4867">
                        <c:v>15100.0859375</c:v>
                      </c:pt>
                      <c:pt idx="4868">
                        <c:v>15404.55859375</c:v>
                      </c:pt>
                      <c:pt idx="4869">
                        <c:v>14181.8046875</c:v>
                      </c:pt>
                      <c:pt idx="4870">
                        <c:v>14028.58203125</c:v>
                      </c:pt>
                      <c:pt idx="4871">
                        <c:v>14282.7421875</c:v>
                      </c:pt>
                      <c:pt idx="4872">
                        <c:v>12300.5234375</c:v>
                      </c:pt>
                      <c:pt idx="4873">
                        <c:v>13704.40234375</c:v>
                      </c:pt>
                      <c:pt idx="4874">
                        <c:v>16800.05078125</c:v>
                      </c:pt>
                      <c:pt idx="4875">
                        <c:v>16863.28515625</c:v>
                      </c:pt>
                      <c:pt idx="4876">
                        <c:v>17495.25</c:v>
                      </c:pt>
                      <c:pt idx="4877">
                        <c:v>17931.19140625</c:v>
                      </c:pt>
                      <c:pt idx="4878">
                        <c:v>16017.34765625</c:v>
                      </c:pt>
                      <c:pt idx="4879">
                        <c:v>15582.2578125</c:v>
                      </c:pt>
                      <c:pt idx="4880">
                        <c:v>17991.30859375</c:v>
                      </c:pt>
                      <c:pt idx="4881">
                        <c:v>17914.92578125</c:v>
                      </c:pt>
                      <c:pt idx="4882">
                        <c:v>16080.671875</c:v>
                      </c:pt>
                      <c:pt idx="4883">
                        <c:v>15198.2265625</c:v>
                      </c:pt>
                      <c:pt idx="4884">
                        <c:v>15435.6796875</c:v>
                      </c:pt>
                      <c:pt idx="4885">
                        <c:v>17687.078125</c:v>
                      </c:pt>
                      <c:pt idx="4886">
                        <c:v>17936.640625</c:v>
                      </c:pt>
                      <c:pt idx="4887">
                        <c:v>17947.8515625</c:v>
                      </c:pt>
                      <c:pt idx="4888">
                        <c:v>18282.765625</c:v>
                      </c:pt>
                      <c:pt idx="4889">
                        <c:v>18182.05859375</c:v>
                      </c:pt>
                      <c:pt idx="4890">
                        <c:v>11776.55859375</c:v>
                      </c:pt>
                      <c:pt idx="4891">
                        <c:v>11103.95703125</c:v>
                      </c:pt>
                      <c:pt idx="4892">
                        <c:v>11109.8984375</c:v>
                      </c:pt>
                      <c:pt idx="4893">
                        <c:v>12952.93359375</c:v>
                      </c:pt>
                      <c:pt idx="4894">
                        <c:v>12824.7578125</c:v>
                      </c:pt>
                      <c:pt idx="4895">
                        <c:v>9961.13671875</c:v>
                      </c:pt>
                      <c:pt idx="4896">
                        <c:v>8228.46875</c:v>
                      </c:pt>
                      <c:pt idx="4897">
                        <c:v>8375.703125</c:v>
                      </c:pt>
                      <c:pt idx="4898">
                        <c:v>10774.51953125</c:v>
                      </c:pt>
                      <c:pt idx="4899">
                        <c:v>11347.2265625</c:v>
                      </c:pt>
                      <c:pt idx="4900">
                        <c:v>13266.98828125</c:v>
                      </c:pt>
                      <c:pt idx="4901">
                        <c:v>12272.70703125</c:v>
                      </c:pt>
                      <c:pt idx="4902">
                        <c:v>12661.3515625</c:v>
                      </c:pt>
                      <c:pt idx="4903">
                        <c:v>11939.71484375</c:v>
                      </c:pt>
                      <c:pt idx="4904">
                        <c:v>11536.69921875</c:v>
                      </c:pt>
                      <c:pt idx="4905">
                        <c:v>10487.4375</c:v>
                      </c:pt>
                      <c:pt idx="4906">
                        <c:v>12671.8984375</c:v>
                      </c:pt>
                      <c:pt idx="4907">
                        <c:v>12810.859375</c:v>
                      </c:pt>
                      <c:pt idx="4908">
                        <c:v>14709.296875</c:v>
                      </c:pt>
                      <c:pt idx="4909">
                        <c:v>14046.5078125</c:v>
                      </c:pt>
                      <c:pt idx="4910">
                        <c:v>14045.9765625</c:v>
                      </c:pt>
                      <c:pt idx="4911">
                        <c:v>13036.03125</c:v>
                      </c:pt>
                      <c:pt idx="4912">
                        <c:v>13625.0234375</c:v>
                      </c:pt>
                      <c:pt idx="4913">
                        <c:v>13616.25</c:v>
                      </c:pt>
                      <c:pt idx="4914">
                        <c:v>13844.578125</c:v>
                      </c:pt>
                      <c:pt idx="4915">
                        <c:v>13400.2265625</c:v>
                      </c:pt>
                      <c:pt idx="4916">
                        <c:v>14372.0234375</c:v>
                      </c:pt>
                      <c:pt idx="4917">
                        <c:v>12542.07421875</c:v>
                      </c:pt>
                      <c:pt idx="4918">
                        <c:v>11859.70703125</c:v>
                      </c:pt>
                      <c:pt idx="4919">
                        <c:v>12953.2734375</c:v>
                      </c:pt>
                      <c:pt idx="4920">
                        <c:v>12794.98046875</c:v>
                      </c:pt>
                      <c:pt idx="4921">
                        <c:v>14049.65625</c:v>
                      </c:pt>
                      <c:pt idx="4922">
                        <c:v>13585.9609375</c:v>
                      </c:pt>
                      <c:pt idx="4923">
                        <c:v>14161.48828125</c:v>
                      </c:pt>
                      <c:pt idx="4924">
                        <c:v>12826.07421875</c:v>
                      </c:pt>
                      <c:pt idx="4925">
                        <c:v>11170.0625</c:v>
                      </c:pt>
                      <c:pt idx="4926">
                        <c:v>10934.46484375</c:v>
                      </c:pt>
                      <c:pt idx="4927">
                        <c:v>13646.34765625</c:v>
                      </c:pt>
                      <c:pt idx="4928">
                        <c:v>13484.01953125</c:v>
                      </c:pt>
                      <c:pt idx="4929">
                        <c:v>11654.88671875</c:v>
                      </c:pt>
                      <c:pt idx="4930">
                        <c:v>10111.37890625</c:v>
                      </c:pt>
                      <c:pt idx="4931">
                        <c:v>12613.84765625</c:v>
                      </c:pt>
                      <c:pt idx="4932">
                        <c:v>13119.92578125</c:v>
                      </c:pt>
                      <c:pt idx="4933">
                        <c:v>12887.203125</c:v>
                      </c:pt>
                      <c:pt idx="4934">
                        <c:v>13634.6015625</c:v>
                      </c:pt>
                      <c:pt idx="4935">
                        <c:v>12456.80078125</c:v>
                      </c:pt>
                      <c:pt idx="4936">
                        <c:v>11547.74609375</c:v>
                      </c:pt>
                      <c:pt idx="4937">
                        <c:v>10283.1953125</c:v>
                      </c:pt>
                      <c:pt idx="4938">
                        <c:v>10150.40234375</c:v>
                      </c:pt>
                      <c:pt idx="4939">
                        <c:v>10853.640625</c:v>
                      </c:pt>
                      <c:pt idx="4940">
                        <c:v>11177.0625</c:v>
                      </c:pt>
                      <c:pt idx="4941">
                        <c:v>10205.43359375</c:v>
                      </c:pt>
                      <c:pt idx="4942">
                        <c:v>12315.4140625</c:v>
                      </c:pt>
                      <c:pt idx="4943">
                        <c:v>11869.21875</c:v>
                      </c:pt>
                      <c:pt idx="4944">
                        <c:v>12072.46875</c:v>
                      </c:pt>
                      <c:pt idx="4945">
                        <c:v>10237.68359375</c:v>
                      </c:pt>
                      <c:pt idx="4946">
                        <c:v>9459.5546875</c:v>
                      </c:pt>
                      <c:pt idx="4947">
                        <c:v>11683.3046875</c:v>
                      </c:pt>
                      <c:pt idx="4948">
                        <c:v>12192.00390625</c:v>
                      </c:pt>
                      <c:pt idx="4949">
                        <c:v>11972.9453125</c:v>
                      </c:pt>
                      <c:pt idx="4950">
                        <c:v>18135.421875</c:v>
                      </c:pt>
                      <c:pt idx="4951">
                        <c:v>17461.87109375</c:v>
                      </c:pt>
                      <c:pt idx="4952">
                        <c:v>18209.3359375</c:v>
                      </c:pt>
                      <c:pt idx="4953">
                        <c:v>15803.8359375</c:v>
                      </c:pt>
                      <c:pt idx="4954">
                        <c:v>14991.92578125</c:v>
                      </c:pt>
                      <c:pt idx="4955">
                        <c:v>15511.59375</c:v>
                      </c:pt>
                      <c:pt idx="4956">
                        <c:v>18376.546875</c:v>
                      </c:pt>
                      <c:pt idx="4957">
                        <c:v>18320.49609375</c:v>
                      </c:pt>
                      <c:pt idx="4958">
                        <c:v>16256.43359375</c:v>
                      </c:pt>
                      <c:pt idx="4959">
                        <c:v>15852.46484375</c:v>
                      </c:pt>
                      <c:pt idx="4960">
                        <c:v>13751.578125</c:v>
                      </c:pt>
                      <c:pt idx="4961">
                        <c:v>13585.50390625</c:v>
                      </c:pt>
                      <c:pt idx="4962">
                        <c:v>17288.44140625</c:v>
                      </c:pt>
                      <c:pt idx="4963">
                        <c:v>17898.171875</c:v>
                      </c:pt>
                      <c:pt idx="4964">
                        <c:v>18114</c:v>
                      </c:pt>
                      <c:pt idx="4965">
                        <c:v>11318.84375</c:v>
                      </c:pt>
                      <c:pt idx="4966">
                        <c:v>10491.02734375</c:v>
                      </c:pt>
                      <c:pt idx="4967">
                        <c:v>10654.8359375</c:v>
                      </c:pt>
                      <c:pt idx="4968">
                        <c:v>12351.94921875</c:v>
                      </c:pt>
                      <c:pt idx="4969">
                        <c:v>12791.8046875</c:v>
                      </c:pt>
                      <c:pt idx="4970">
                        <c:v>11574.12890625</c:v>
                      </c:pt>
                      <c:pt idx="4971">
                        <c:v>10806.2890625</c:v>
                      </c:pt>
                      <c:pt idx="4972">
                        <c:v>10217.015625</c:v>
                      </c:pt>
                      <c:pt idx="4973">
                        <c:v>10324.5859375</c:v>
                      </c:pt>
                      <c:pt idx="4974">
                        <c:v>12793.92578125</c:v>
                      </c:pt>
                      <c:pt idx="4975">
                        <c:v>11499.02734375</c:v>
                      </c:pt>
                      <c:pt idx="4976">
                        <c:v>12828.484375</c:v>
                      </c:pt>
                      <c:pt idx="4977">
                        <c:v>12968.125</c:v>
                      </c:pt>
                      <c:pt idx="4978">
                        <c:v>12290.125</c:v>
                      </c:pt>
                      <c:pt idx="4979">
                        <c:v>12879.1953125</c:v>
                      </c:pt>
                      <c:pt idx="4980">
                        <c:v>14562.52734375</c:v>
                      </c:pt>
                      <c:pt idx="4981">
                        <c:v>14001.66796875</c:v>
                      </c:pt>
                      <c:pt idx="4982">
                        <c:v>14655.015625</c:v>
                      </c:pt>
                      <c:pt idx="4983">
                        <c:v>14099.86328125</c:v>
                      </c:pt>
                      <c:pt idx="4984">
                        <c:v>13120.17578125</c:v>
                      </c:pt>
                      <c:pt idx="4985">
                        <c:v>11002.2890625</c:v>
                      </c:pt>
                      <c:pt idx="4986">
                        <c:v>9440.703125</c:v>
                      </c:pt>
                      <c:pt idx="4987">
                        <c:v>9953.10546875</c:v>
                      </c:pt>
                      <c:pt idx="4988">
                        <c:v>13942.0078125</c:v>
                      </c:pt>
                      <c:pt idx="4989">
                        <c:v>12926.68359375</c:v>
                      </c:pt>
                      <c:pt idx="4990">
                        <c:v>12416.484375</c:v>
                      </c:pt>
                      <c:pt idx="4991">
                        <c:v>11636.375</c:v>
                      </c:pt>
                      <c:pt idx="4992">
                        <c:v>13956.03125</c:v>
                      </c:pt>
                      <c:pt idx="4993">
                        <c:v>13793.01953125</c:v>
                      </c:pt>
                      <c:pt idx="4994">
                        <c:v>13928.55859375</c:v>
                      </c:pt>
                      <c:pt idx="4995">
                        <c:v>14965.9453125</c:v>
                      </c:pt>
                      <c:pt idx="4996">
                        <c:v>9643.5625</c:v>
                      </c:pt>
                      <c:pt idx="4997">
                        <c:v>15377.3046875</c:v>
                      </c:pt>
                      <c:pt idx="4998">
                        <c:v>14150.47265625</c:v>
                      </c:pt>
                      <c:pt idx="4999">
                        <c:v>13829.37109375</c:v>
                      </c:pt>
                      <c:pt idx="5000">
                        <c:v>15596.57421875</c:v>
                      </c:pt>
                      <c:pt idx="5001">
                        <c:v>15050.88671875</c:v>
                      </c:pt>
                      <c:pt idx="5002">
                        <c:v>15619.43359375</c:v>
                      </c:pt>
                      <c:pt idx="5003">
                        <c:v>16236.6640625</c:v>
                      </c:pt>
                      <c:pt idx="5004">
                        <c:v>14312.453125</c:v>
                      </c:pt>
                      <c:pt idx="5005">
                        <c:v>13926.203125</c:v>
                      </c:pt>
                      <c:pt idx="5006">
                        <c:v>15244.7890625</c:v>
                      </c:pt>
                      <c:pt idx="5007">
                        <c:v>14994.125</c:v>
                      </c:pt>
                      <c:pt idx="5008">
                        <c:v>13503.59375</c:v>
                      </c:pt>
                      <c:pt idx="5009">
                        <c:v>16367.4140625</c:v>
                      </c:pt>
                      <c:pt idx="5010">
                        <c:v>11266.23828125</c:v>
                      </c:pt>
                      <c:pt idx="5011">
                        <c:v>15111.9765625</c:v>
                      </c:pt>
                      <c:pt idx="5012">
                        <c:v>12782.7265625</c:v>
                      </c:pt>
                      <c:pt idx="5013">
                        <c:v>12686.1796875</c:v>
                      </c:pt>
                      <c:pt idx="5014">
                        <c:v>13535.5390625</c:v>
                      </c:pt>
                      <c:pt idx="5015">
                        <c:v>14059.21875</c:v>
                      </c:pt>
                      <c:pt idx="5016">
                        <c:v>14595.7890625</c:v>
                      </c:pt>
                      <c:pt idx="5017">
                        <c:v>14370.1875</c:v>
                      </c:pt>
                      <c:pt idx="5018">
                        <c:v>13747.5625</c:v>
                      </c:pt>
                      <c:pt idx="5019">
                        <c:v>12891.10546875</c:v>
                      </c:pt>
                      <c:pt idx="5020">
                        <c:v>14708.125</c:v>
                      </c:pt>
                      <c:pt idx="5021">
                        <c:v>15105.57421875</c:v>
                      </c:pt>
                      <c:pt idx="5022">
                        <c:v>14298.7578125</c:v>
                      </c:pt>
                      <c:pt idx="5023">
                        <c:v>14972.04296875</c:v>
                      </c:pt>
                      <c:pt idx="5024">
                        <c:v>14757.51953125</c:v>
                      </c:pt>
                      <c:pt idx="5025">
                        <c:v>16124.7890625</c:v>
                      </c:pt>
                      <c:pt idx="5026">
                        <c:v>14706.9453125</c:v>
                      </c:pt>
                      <c:pt idx="5027">
                        <c:v>15389.0625</c:v>
                      </c:pt>
                      <c:pt idx="5028">
                        <c:v>15881.69921875</c:v>
                      </c:pt>
                      <c:pt idx="5029">
                        <c:v>15682.8515625</c:v>
                      </c:pt>
                      <c:pt idx="5030">
                        <c:v>15432.44140625</c:v>
                      </c:pt>
                      <c:pt idx="5031">
                        <c:v>12827.0625</c:v>
                      </c:pt>
                      <c:pt idx="5032">
                        <c:v>12138.53515625</c:v>
                      </c:pt>
                      <c:pt idx="5033">
                        <c:v>15665.90234375</c:v>
                      </c:pt>
                      <c:pt idx="5034">
                        <c:v>15681.99609375</c:v>
                      </c:pt>
                      <c:pt idx="5035">
                        <c:v>14392.453125</c:v>
                      </c:pt>
                      <c:pt idx="5036">
                        <c:v>12596.9375</c:v>
                      </c:pt>
                      <c:pt idx="5037">
                        <c:v>7373.1328125</c:v>
                      </c:pt>
                      <c:pt idx="5038">
                        <c:v>9234.046875</c:v>
                      </c:pt>
                      <c:pt idx="5039">
                        <c:v>15495.515625</c:v>
                      </c:pt>
                      <c:pt idx="5040">
                        <c:v>16298.98046875</c:v>
                      </c:pt>
                      <c:pt idx="5041">
                        <c:v>16102.44140625</c:v>
                      </c:pt>
                      <c:pt idx="5042">
                        <c:v>13324.31640625</c:v>
                      </c:pt>
                      <c:pt idx="5043">
                        <c:v>14797.98046875</c:v>
                      </c:pt>
                      <c:pt idx="5044">
                        <c:v>13969.10546875</c:v>
                      </c:pt>
                      <c:pt idx="5045">
                        <c:v>14938.44921875</c:v>
                      </c:pt>
                      <c:pt idx="5046">
                        <c:v>15207.94921875</c:v>
                      </c:pt>
                      <c:pt idx="5047">
                        <c:v>16184.59375</c:v>
                      </c:pt>
                      <c:pt idx="5048">
                        <c:v>15346.484375</c:v>
                      </c:pt>
                      <c:pt idx="5049">
                        <c:v>15935.10546875</c:v>
                      </c:pt>
                      <c:pt idx="5050">
                        <c:v>14521.7421875</c:v>
                      </c:pt>
                      <c:pt idx="5051">
                        <c:v>13878.32421875</c:v>
                      </c:pt>
                      <c:pt idx="5052">
                        <c:v>15139.453125</c:v>
                      </c:pt>
                      <c:pt idx="5053">
                        <c:v>16147.16015625</c:v>
                      </c:pt>
                      <c:pt idx="5054">
                        <c:v>15839.75</c:v>
                      </c:pt>
                      <c:pt idx="5055">
                        <c:v>13870.578125</c:v>
                      </c:pt>
                      <c:pt idx="5056">
                        <c:v>12508.53125</c:v>
                      </c:pt>
                      <c:pt idx="5057">
                        <c:v>12524.2421875</c:v>
                      </c:pt>
                      <c:pt idx="5058">
                        <c:v>12675.86328125</c:v>
                      </c:pt>
                      <c:pt idx="5059">
                        <c:v>13927.2734375</c:v>
                      </c:pt>
                      <c:pt idx="5060">
                        <c:v>14441.34765625</c:v>
                      </c:pt>
                      <c:pt idx="5061">
                        <c:v>13859.70703125</c:v>
                      </c:pt>
                      <c:pt idx="5062">
                        <c:v>13620.671875</c:v>
                      </c:pt>
                      <c:pt idx="5063">
                        <c:v>11511.55859375</c:v>
                      </c:pt>
                      <c:pt idx="5064">
                        <c:v>13387.03515625</c:v>
                      </c:pt>
                      <c:pt idx="5065">
                        <c:v>13696.07421875</c:v>
                      </c:pt>
                      <c:pt idx="5066">
                        <c:v>14739.890625</c:v>
                      </c:pt>
                      <c:pt idx="5067">
                        <c:v>14820.76171875</c:v>
                      </c:pt>
                      <c:pt idx="5068">
                        <c:v>14249.92578125</c:v>
                      </c:pt>
                      <c:pt idx="5069">
                        <c:v>13158.74609375</c:v>
                      </c:pt>
                      <c:pt idx="5070">
                        <c:v>12202.53125</c:v>
                      </c:pt>
                      <c:pt idx="5071">
                        <c:v>12158.3671875</c:v>
                      </c:pt>
                      <c:pt idx="5072">
                        <c:v>14875.9296875</c:v>
                      </c:pt>
                      <c:pt idx="5073">
                        <c:v>12348.2890625</c:v>
                      </c:pt>
                      <c:pt idx="5074">
                        <c:v>11089.36328125</c:v>
                      </c:pt>
                      <c:pt idx="5075">
                        <c:v>11881.5</c:v>
                      </c:pt>
                      <c:pt idx="5076">
                        <c:v>14067.01171875</c:v>
                      </c:pt>
                      <c:pt idx="5077">
                        <c:v>13858.6875</c:v>
                      </c:pt>
                      <c:pt idx="5078">
                        <c:v>14108.94921875</c:v>
                      </c:pt>
                      <c:pt idx="5079">
                        <c:v>14733.77734375</c:v>
                      </c:pt>
                      <c:pt idx="5080">
                        <c:v>13978.03125</c:v>
                      </c:pt>
                      <c:pt idx="5081">
                        <c:v>13018.2734375</c:v>
                      </c:pt>
                      <c:pt idx="5082">
                        <c:v>14621.2890625</c:v>
                      </c:pt>
                      <c:pt idx="5083">
                        <c:v>14482.6796875</c:v>
                      </c:pt>
                      <c:pt idx="5084">
                        <c:v>14828.234375</c:v>
                      </c:pt>
                      <c:pt idx="5085">
                        <c:v>12777.94921875</c:v>
                      </c:pt>
                      <c:pt idx="5086">
                        <c:v>8702.05078125</c:v>
                      </c:pt>
                      <c:pt idx="5087">
                        <c:v>11192.93359375</c:v>
                      </c:pt>
                      <c:pt idx="5088">
                        <c:v>9471.4453125</c:v>
                      </c:pt>
                      <c:pt idx="5089">
                        <c:v>7352.46484375</c:v>
                      </c:pt>
                      <c:pt idx="5090">
                        <c:v>6806.9453125</c:v>
                      </c:pt>
                      <c:pt idx="5091">
                        <c:v>8510.09765625</c:v>
                      </c:pt>
                      <c:pt idx="5092">
                        <c:v>12022.27734375</c:v>
                      </c:pt>
                      <c:pt idx="5093">
                        <c:v>11501.7421875</c:v>
                      </c:pt>
                      <c:pt idx="5094">
                        <c:v>11481.33203125</c:v>
                      </c:pt>
                      <c:pt idx="5095">
                        <c:v>11366.359375</c:v>
                      </c:pt>
                      <c:pt idx="5096">
                        <c:v>9971.3515625</c:v>
                      </c:pt>
                      <c:pt idx="5097">
                        <c:v>11467.33203125</c:v>
                      </c:pt>
                      <c:pt idx="5098">
                        <c:v>12777.234375</c:v>
                      </c:pt>
                      <c:pt idx="5099">
                        <c:v>12987.2265625</c:v>
                      </c:pt>
                      <c:pt idx="5100">
                        <c:v>9234.09375</c:v>
                      </c:pt>
                      <c:pt idx="5101">
                        <c:v>8684.2890625</c:v>
                      </c:pt>
                      <c:pt idx="5102">
                        <c:v>11917.58203125</c:v>
                      </c:pt>
                      <c:pt idx="5103">
                        <c:v>12802.828125</c:v>
                      </c:pt>
                      <c:pt idx="5104">
                        <c:v>10997.3828125</c:v>
                      </c:pt>
                      <c:pt idx="5105">
                        <c:v>11831.47265625</c:v>
                      </c:pt>
                      <c:pt idx="5106">
                        <c:v>10815.74609375</c:v>
                      </c:pt>
                      <c:pt idx="5107">
                        <c:v>11835.85546875</c:v>
                      </c:pt>
                      <c:pt idx="5108">
                        <c:v>10358.40234375</c:v>
                      </c:pt>
                      <c:pt idx="5109">
                        <c:v>8401.00390625</c:v>
                      </c:pt>
                      <c:pt idx="5110">
                        <c:v>10476.17578125</c:v>
                      </c:pt>
                      <c:pt idx="5111">
                        <c:v>12667.5859375</c:v>
                      </c:pt>
                      <c:pt idx="5112">
                        <c:v>10739.47265625</c:v>
                      </c:pt>
                      <c:pt idx="5113">
                        <c:v>9960.41015625</c:v>
                      </c:pt>
                      <c:pt idx="5114">
                        <c:v>11871.5078125</c:v>
                      </c:pt>
                      <c:pt idx="5115">
                        <c:v>15314.4140625</c:v>
                      </c:pt>
                      <c:pt idx="5116">
                        <c:v>14779.8515625</c:v>
                      </c:pt>
                      <c:pt idx="5117">
                        <c:v>17250.578125</c:v>
                      </c:pt>
                      <c:pt idx="5118">
                        <c:v>17295.296875</c:v>
                      </c:pt>
                      <c:pt idx="5119">
                        <c:v>15701.6796875</c:v>
                      </c:pt>
                      <c:pt idx="5120">
                        <c:v>16747.25</c:v>
                      </c:pt>
                      <c:pt idx="5121">
                        <c:v>17416.88671875</c:v>
                      </c:pt>
                      <c:pt idx="5122">
                        <c:v>15140.0546875</c:v>
                      </c:pt>
                      <c:pt idx="5123">
                        <c:v>17096.28125</c:v>
                      </c:pt>
                      <c:pt idx="5124">
                        <c:v>16343.5390625</c:v>
                      </c:pt>
                      <c:pt idx="5125">
                        <c:v>15603.87109375</c:v>
                      </c:pt>
                      <c:pt idx="5126">
                        <c:v>17246.99609375</c:v>
                      </c:pt>
                      <c:pt idx="5127">
                        <c:v>16420.31640625</c:v>
                      </c:pt>
                      <c:pt idx="5128">
                        <c:v>16760.5234375</c:v>
                      </c:pt>
                      <c:pt idx="5129">
                        <c:v>17097.734375</c:v>
                      </c:pt>
                      <c:pt idx="5130">
                        <c:v>13813.953125</c:v>
                      </c:pt>
                      <c:pt idx="5131">
                        <c:v>9688.03125</c:v>
                      </c:pt>
                      <c:pt idx="5132">
                        <c:v>12182.79296875</c:v>
                      </c:pt>
                      <c:pt idx="5133">
                        <c:v>11764.45703125</c:v>
                      </c:pt>
                      <c:pt idx="5134">
                        <c:v>12053.98046875</c:v>
                      </c:pt>
                      <c:pt idx="5135">
                        <c:v>11887.48828125</c:v>
                      </c:pt>
                      <c:pt idx="5136">
                        <c:v>13575.359375</c:v>
                      </c:pt>
                      <c:pt idx="5137">
                        <c:v>13854.06640625</c:v>
                      </c:pt>
                      <c:pt idx="5138">
                        <c:v>12643.2109375</c:v>
                      </c:pt>
                      <c:pt idx="5139">
                        <c:v>10589.1015625</c:v>
                      </c:pt>
                      <c:pt idx="5140">
                        <c:v>9944.3046875</c:v>
                      </c:pt>
                      <c:pt idx="5141">
                        <c:v>11747.390625</c:v>
                      </c:pt>
                      <c:pt idx="5142">
                        <c:v>12622.98046875</c:v>
                      </c:pt>
                      <c:pt idx="5143">
                        <c:v>11944.96484375</c:v>
                      </c:pt>
                      <c:pt idx="5144">
                        <c:v>13089.8125</c:v>
                      </c:pt>
                      <c:pt idx="5145">
                        <c:v>17449.7734375</c:v>
                      </c:pt>
                      <c:pt idx="5146">
                        <c:v>14726.3671875</c:v>
                      </c:pt>
                      <c:pt idx="5147">
                        <c:v>14699.67578125</c:v>
                      </c:pt>
                      <c:pt idx="5148">
                        <c:v>14409.0859375</c:v>
                      </c:pt>
                      <c:pt idx="5149">
                        <c:v>15070.69140625</c:v>
                      </c:pt>
                      <c:pt idx="5150">
                        <c:v>16479.421875</c:v>
                      </c:pt>
                      <c:pt idx="5151">
                        <c:v>17621.3046875</c:v>
                      </c:pt>
                      <c:pt idx="5152">
                        <c:v>16799.078125</c:v>
                      </c:pt>
                      <c:pt idx="5153">
                        <c:v>15116.8515625</c:v>
                      </c:pt>
                      <c:pt idx="5154">
                        <c:v>14507.4296875</c:v>
                      </c:pt>
                      <c:pt idx="5155">
                        <c:v>16036.75390625</c:v>
                      </c:pt>
                      <c:pt idx="5156">
                        <c:v>16071.80859375</c:v>
                      </c:pt>
                      <c:pt idx="5157">
                        <c:v>15841.27734375</c:v>
                      </c:pt>
                      <c:pt idx="5158">
                        <c:v>16728.078125</c:v>
                      </c:pt>
                      <c:pt idx="5159">
                        <c:v>17538.80078125</c:v>
                      </c:pt>
                      <c:pt idx="5160">
                        <c:v>14835.7109375</c:v>
                      </c:pt>
                      <c:pt idx="5161">
                        <c:v>15124.765625</c:v>
                      </c:pt>
                      <c:pt idx="5162">
                        <c:v>14245.94140625</c:v>
                      </c:pt>
                      <c:pt idx="5163">
                        <c:v>13832.55078125</c:v>
                      </c:pt>
                      <c:pt idx="5164">
                        <c:v>14501.1171875</c:v>
                      </c:pt>
                      <c:pt idx="5165">
                        <c:v>12646.8359375</c:v>
                      </c:pt>
                      <c:pt idx="5166">
                        <c:v>14813.28125</c:v>
                      </c:pt>
                      <c:pt idx="5167">
                        <c:v>14753.51953125</c:v>
                      </c:pt>
                      <c:pt idx="5168">
                        <c:v>14570.4140625</c:v>
                      </c:pt>
                      <c:pt idx="5169">
                        <c:v>15151.41015625</c:v>
                      </c:pt>
                      <c:pt idx="5170">
                        <c:v>14613.98828125</c:v>
                      </c:pt>
                      <c:pt idx="5171">
                        <c:v>14850.39453125</c:v>
                      </c:pt>
                      <c:pt idx="5172">
                        <c:v>14811.5546875</c:v>
                      </c:pt>
                      <c:pt idx="5173">
                        <c:v>14832.70703125</c:v>
                      </c:pt>
                      <c:pt idx="5174">
                        <c:v>15441.69921875</c:v>
                      </c:pt>
                      <c:pt idx="5175">
                        <c:v>11800.6484375</c:v>
                      </c:pt>
                      <c:pt idx="5176">
                        <c:v>16166.16796875</c:v>
                      </c:pt>
                      <c:pt idx="5177">
                        <c:v>14915.171875</c:v>
                      </c:pt>
                      <c:pt idx="5178">
                        <c:v>14749.33203125</c:v>
                      </c:pt>
                      <c:pt idx="5179">
                        <c:v>14527.46875</c:v>
                      </c:pt>
                      <c:pt idx="5180">
                        <c:v>13917.30078125</c:v>
                      </c:pt>
                      <c:pt idx="5181">
                        <c:v>16381.39453125</c:v>
                      </c:pt>
                      <c:pt idx="5182">
                        <c:v>14814.2421875</c:v>
                      </c:pt>
                      <c:pt idx="5183">
                        <c:v>13936.7734375</c:v>
                      </c:pt>
                      <c:pt idx="5184">
                        <c:v>15480.08203125</c:v>
                      </c:pt>
                      <c:pt idx="5185">
                        <c:v>16252.30859375</c:v>
                      </c:pt>
                      <c:pt idx="5186">
                        <c:v>14269.8828125</c:v>
                      </c:pt>
                      <c:pt idx="5187">
                        <c:v>12863.45703125</c:v>
                      </c:pt>
                      <c:pt idx="5188">
                        <c:v>13900.625</c:v>
                      </c:pt>
                      <c:pt idx="5189">
                        <c:v>14359.640625</c:v>
                      </c:pt>
                      <c:pt idx="5190">
                        <c:v>11812.5078125</c:v>
                      </c:pt>
                      <c:pt idx="5191">
                        <c:v>11450.18359375</c:v>
                      </c:pt>
                      <c:pt idx="5192">
                        <c:v>11632.3046875</c:v>
                      </c:pt>
                      <c:pt idx="5193">
                        <c:v>12179.453125</c:v>
                      </c:pt>
                      <c:pt idx="5194">
                        <c:v>11604.75</c:v>
                      </c:pt>
                      <c:pt idx="5195">
                        <c:v>11407.421875</c:v>
                      </c:pt>
                      <c:pt idx="5196">
                        <c:v>11229.0078125</c:v>
                      </c:pt>
                      <c:pt idx="5197">
                        <c:v>12366.8984375</c:v>
                      </c:pt>
                      <c:pt idx="5198">
                        <c:v>12268.8125</c:v>
                      </c:pt>
                      <c:pt idx="5199">
                        <c:v>11505.4921875</c:v>
                      </c:pt>
                      <c:pt idx="5200">
                        <c:v>10607.8359375</c:v>
                      </c:pt>
                      <c:pt idx="5201">
                        <c:v>10312.2109375</c:v>
                      </c:pt>
                      <c:pt idx="5202">
                        <c:v>11816.6484375</c:v>
                      </c:pt>
                      <c:pt idx="5203">
                        <c:v>11071.453125</c:v>
                      </c:pt>
                      <c:pt idx="5204">
                        <c:v>11587.5234375</c:v>
                      </c:pt>
                      <c:pt idx="5205">
                        <c:v>13972.02734375</c:v>
                      </c:pt>
                      <c:pt idx="5206">
                        <c:v>14350.8984375</c:v>
                      </c:pt>
                      <c:pt idx="5207">
                        <c:v>11776.94921875</c:v>
                      </c:pt>
                      <c:pt idx="5208">
                        <c:v>12273.69140625</c:v>
                      </c:pt>
                      <c:pt idx="5209">
                        <c:v>14354.93359375</c:v>
                      </c:pt>
                      <c:pt idx="5210">
                        <c:v>14342.19921875</c:v>
                      </c:pt>
                      <c:pt idx="5211">
                        <c:v>11568.02734375</c:v>
                      </c:pt>
                      <c:pt idx="5212">
                        <c:v>10509.8359375</c:v>
                      </c:pt>
                      <c:pt idx="5213">
                        <c:v>10797.3359375</c:v>
                      </c:pt>
                      <c:pt idx="5214">
                        <c:v>13661.640625</c:v>
                      </c:pt>
                      <c:pt idx="5215">
                        <c:v>13479.609375</c:v>
                      </c:pt>
                      <c:pt idx="5216">
                        <c:v>13407.67578125</c:v>
                      </c:pt>
                      <c:pt idx="5217">
                        <c:v>14374.046875</c:v>
                      </c:pt>
                      <c:pt idx="5218">
                        <c:v>13581.1328125</c:v>
                      </c:pt>
                      <c:pt idx="5219">
                        <c:v>12759.6796875</c:v>
                      </c:pt>
                      <c:pt idx="5220">
                        <c:v>15599.24609375</c:v>
                      </c:pt>
                      <c:pt idx="5221">
                        <c:v>14627.09375</c:v>
                      </c:pt>
                      <c:pt idx="5222">
                        <c:v>14641.67578125</c:v>
                      </c:pt>
                      <c:pt idx="5223">
                        <c:v>16266.83984375</c:v>
                      </c:pt>
                      <c:pt idx="5224">
                        <c:v>17090.44140625</c:v>
                      </c:pt>
                      <c:pt idx="5225">
                        <c:v>15567.88671875</c:v>
                      </c:pt>
                      <c:pt idx="5226">
                        <c:v>14875.9921875</c:v>
                      </c:pt>
                      <c:pt idx="5227">
                        <c:v>16650.75</c:v>
                      </c:pt>
                      <c:pt idx="5228">
                        <c:v>15908.77734375</c:v>
                      </c:pt>
                      <c:pt idx="5229">
                        <c:v>15919.34765625</c:v>
                      </c:pt>
                      <c:pt idx="5230">
                        <c:v>15047.6015625</c:v>
                      </c:pt>
                      <c:pt idx="5231">
                        <c:v>16903.01953125</c:v>
                      </c:pt>
                      <c:pt idx="5232">
                        <c:v>14218.19921875</c:v>
                      </c:pt>
                      <c:pt idx="5233">
                        <c:v>12975.171875</c:v>
                      </c:pt>
                      <c:pt idx="5234">
                        <c:v>14154.01171875</c:v>
                      </c:pt>
                      <c:pt idx="5235">
                        <c:v>19564.3359375</c:v>
                      </c:pt>
                      <c:pt idx="5236">
                        <c:v>19049.84375</c:v>
                      </c:pt>
                      <c:pt idx="5237">
                        <c:v>16269.46484375</c:v>
                      </c:pt>
                      <c:pt idx="5238">
                        <c:v>17600.1875</c:v>
                      </c:pt>
                      <c:pt idx="5239">
                        <c:v>19779.578125</c:v>
                      </c:pt>
                      <c:pt idx="5240">
                        <c:v>19333.5</c:v>
                      </c:pt>
                      <c:pt idx="5241">
                        <c:v>18096.3203125</c:v>
                      </c:pt>
                      <c:pt idx="5242">
                        <c:v>17811.1171875</c:v>
                      </c:pt>
                      <c:pt idx="5243">
                        <c:v>19744.4375</c:v>
                      </c:pt>
                      <c:pt idx="5244">
                        <c:v>17905.50390625</c:v>
                      </c:pt>
                      <c:pt idx="5245">
                        <c:v>17764.6953125</c:v>
                      </c:pt>
                      <c:pt idx="5246">
                        <c:v>19592.34375</c:v>
                      </c:pt>
                      <c:pt idx="5247">
                        <c:v>17171.5</c:v>
                      </c:pt>
                      <c:pt idx="5248">
                        <c:v>16930.4453125</c:v>
                      </c:pt>
                      <c:pt idx="5249">
                        <c:v>18919.9765625</c:v>
                      </c:pt>
                      <c:pt idx="5250">
                        <c:v>14587.9609375</c:v>
                      </c:pt>
                      <c:pt idx="5251">
                        <c:v>13528.109375</c:v>
                      </c:pt>
                      <c:pt idx="5252">
                        <c:v>14494.484375</c:v>
                      </c:pt>
                      <c:pt idx="5253">
                        <c:v>14078.2890625</c:v>
                      </c:pt>
                      <c:pt idx="5254">
                        <c:v>14384.46875</c:v>
                      </c:pt>
                      <c:pt idx="5255">
                        <c:v>13093.33984375</c:v>
                      </c:pt>
                      <c:pt idx="5256">
                        <c:v>11579.59375</c:v>
                      </c:pt>
                      <c:pt idx="5257">
                        <c:v>13827.47265625</c:v>
                      </c:pt>
                      <c:pt idx="5258">
                        <c:v>13680.2265625</c:v>
                      </c:pt>
                      <c:pt idx="5259">
                        <c:v>12648.875</c:v>
                      </c:pt>
                      <c:pt idx="5260">
                        <c:v>12497.140625</c:v>
                      </c:pt>
                      <c:pt idx="5261">
                        <c:v>13596.3671875</c:v>
                      </c:pt>
                      <c:pt idx="5262">
                        <c:v>10360.7109375</c:v>
                      </c:pt>
                      <c:pt idx="5263">
                        <c:v>11494.6875</c:v>
                      </c:pt>
                      <c:pt idx="5264">
                        <c:v>12835.3671875</c:v>
                      </c:pt>
                      <c:pt idx="5265">
                        <c:v>15970.3828125</c:v>
                      </c:pt>
                      <c:pt idx="5266">
                        <c:v>17087.765625</c:v>
                      </c:pt>
                      <c:pt idx="5267">
                        <c:v>15513.69140625</c:v>
                      </c:pt>
                      <c:pt idx="5268">
                        <c:v>13935.35546875</c:v>
                      </c:pt>
                      <c:pt idx="5269">
                        <c:v>17182.66796875</c:v>
                      </c:pt>
                      <c:pt idx="5270">
                        <c:v>15347.2265625</c:v>
                      </c:pt>
                      <c:pt idx="5271">
                        <c:v>13526.3984375</c:v>
                      </c:pt>
                      <c:pt idx="5272">
                        <c:v>15130.21875</c:v>
                      </c:pt>
                      <c:pt idx="5273">
                        <c:v>14995.890625</c:v>
                      </c:pt>
                      <c:pt idx="5274">
                        <c:v>12881.1796875</c:v>
                      </c:pt>
                      <c:pt idx="5275">
                        <c:v>12359.671875</c:v>
                      </c:pt>
                      <c:pt idx="5276">
                        <c:v>12266.78125</c:v>
                      </c:pt>
                      <c:pt idx="5277">
                        <c:v>15367.40625</c:v>
                      </c:pt>
                      <c:pt idx="5278">
                        <c:v>16558.515625</c:v>
                      </c:pt>
                      <c:pt idx="5279">
                        <c:v>16354.7578125</c:v>
                      </c:pt>
                      <c:pt idx="5280">
                        <c:v>17215.37109375</c:v>
                      </c:pt>
                      <c:pt idx="5281">
                        <c:v>16973.7578125</c:v>
                      </c:pt>
                      <c:pt idx="5282">
                        <c:v>13935.41015625</c:v>
                      </c:pt>
                      <c:pt idx="5283">
                        <c:v>13108.65234375</c:v>
                      </c:pt>
                      <c:pt idx="5284">
                        <c:v>13017</c:v>
                      </c:pt>
                      <c:pt idx="5285">
                        <c:v>16995.43359375</c:v>
                      </c:pt>
                      <c:pt idx="5286">
                        <c:v>16373.63671875</c:v>
                      </c:pt>
                      <c:pt idx="5287">
                        <c:v>16763.33984375</c:v>
                      </c:pt>
                      <c:pt idx="5288">
                        <c:v>14089.23046875</c:v>
                      </c:pt>
                      <c:pt idx="5289">
                        <c:v>12860.64453125</c:v>
                      </c:pt>
                      <c:pt idx="5290">
                        <c:v>16155.125</c:v>
                      </c:pt>
                      <c:pt idx="5291">
                        <c:v>15505.16796875</c:v>
                      </c:pt>
                      <c:pt idx="5292">
                        <c:v>13739.3046875</c:v>
                      </c:pt>
                      <c:pt idx="5293">
                        <c:v>13187.96484375</c:v>
                      </c:pt>
                      <c:pt idx="5294">
                        <c:v>16024.98828125</c:v>
                      </c:pt>
                      <c:pt idx="5295">
                        <c:v>14362.44921875</c:v>
                      </c:pt>
                      <c:pt idx="5296">
                        <c:v>13590.4765625</c:v>
                      </c:pt>
                      <c:pt idx="5297">
                        <c:v>12864.7421875</c:v>
                      </c:pt>
                      <c:pt idx="5298">
                        <c:v>12477.4296875</c:v>
                      </c:pt>
                      <c:pt idx="5299">
                        <c:v>12828.015625</c:v>
                      </c:pt>
                      <c:pt idx="5300">
                        <c:v>14528.76953125</c:v>
                      </c:pt>
                      <c:pt idx="5301">
                        <c:v>11178.96484375</c:v>
                      </c:pt>
                      <c:pt idx="5302">
                        <c:v>9440.796875</c:v>
                      </c:pt>
                      <c:pt idx="5303">
                        <c:v>9794.30078125</c:v>
                      </c:pt>
                      <c:pt idx="5304">
                        <c:v>13145.26953125</c:v>
                      </c:pt>
                      <c:pt idx="5305">
                        <c:v>13574.33984375</c:v>
                      </c:pt>
                      <c:pt idx="5306">
                        <c:v>11848.48046875</c:v>
                      </c:pt>
                      <c:pt idx="5307">
                        <c:v>12111.390625</c:v>
                      </c:pt>
                      <c:pt idx="5308">
                        <c:v>12463.859375</c:v>
                      </c:pt>
                      <c:pt idx="5309">
                        <c:v>14310.640625</c:v>
                      </c:pt>
                      <c:pt idx="5310">
                        <c:v>14154.6796875</c:v>
                      </c:pt>
                      <c:pt idx="5311">
                        <c:v>14475.546875</c:v>
                      </c:pt>
                      <c:pt idx="5312">
                        <c:v>15160.9921875</c:v>
                      </c:pt>
                      <c:pt idx="5313">
                        <c:v>13633.578125</c:v>
                      </c:pt>
                      <c:pt idx="5314">
                        <c:v>12976.5</c:v>
                      </c:pt>
                      <c:pt idx="5315">
                        <c:v>14924.1484375</c:v>
                      </c:pt>
                      <c:pt idx="5316">
                        <c:v>14404.34765625</c:v>
                      </c:pt>
                      <c:pt idx="5317">
                        <c:v>15363.984375</c:v>
                      </c:pt>
                      <c:pt idx="5318">
                        <c:v>13337.48828125</c:v>
                      </c:pt>
                      <c:pt idx="5319">
                        <c:v>12870.66015625</c:v>
                      </c:pt>
                      <c:pt idx="5320">
                        <c:v>14424.171875</c:v>
                      </c:pt>
                      <c:pt idx="5321">
                        <c:v>13790.7421875</c:v>
                      </c:pt>
                      <c:pt idx="5322">
                        <c:v>12371.5546875</c:v>
                      </c:pt>
                      <c:pt idx="5323">
                        <c:v>13861.8203125</c:v>
                      </c:pt>
                      <c:pt idx="5324">
                        <c:v>15585.0078125</c:v>
                      </c:pt>
                      <c:pt idx="5325">
                        <c:v>10818.29296875</c:v>
                      </c:pt>
                      <c:pt idx="5326">
                        <c:v>8783.171875</c:v>
                      </c:pt>
                      <c:pt idx="5327">
                        <c:v>8900.828125</c:v>
                      </c:pt>
                      <c:pt idx="5328">
                        <c:v>10342.71875</c:v>
                      </c:pt>
                      <c:pt idx="5329">
                        <c:v>11201.1953125</c:v>
                      </c:pt>
                      <c:pt idx="5330">
                        <c:v>11632.734375</c:v>
                      </c:pt>
                      <c:pt idx="5331">
                        <c:v>12236.421875</c:v>
                      </c:pt>
                      <c:pt idx="5332">
                        <c:v>10818.2265625</c:v>
                      </c:pt>
                      <c:pt idx="5333">
                        <c:v>9516.1796875</c:v>
                      </c:pt>
                      <c:pt idx="5334">
                        <c:v>9948.00390625</c:v>
                      </c:pt>
                      <c:pt idx="5335">
                        <c:v>12061.72265625</c:v>
                      </c:pt>
                      <c:pt idx="5336">
                        <c:v>11355.1875</c:v>
                      </c:pt>
                      <c:pt idx="5337">
                        <c:v>10177.44921875</c:v>
                      </c:pt>
                      <c:pt idx="5338">
                        <c:v>9748.9609375</c:v>
                      </c:pt>
                      <c:pt idx="5339">
                        <c:v>10104.0703125</c:v>
                      </c:pt>
                      <c:pt idx="5340">
                        <c:v>15456.7578125</c:v>
                      </c:pt>
                      <c:pt idx="5341">
                        <c:v>15282.5546875</c:v>
                      </c:pt>
                      <c:pt idx="5342">
                        <c:v>13989.578125</c:v>
                      </c:pt>
                      <c:pt idx="5343">
                        <c:v>12808.421875</c:v>
                      </c:pt>
                      <c:pt idx="5344">
                        <c:v>15542.01953125</c:v>
                      </c:pt>
                      <c:pt idx="5345">
                        <c:v>15582.5078125</c:v>
                      </c:pt>
                      <c:pt idx="5346">
                        <c:v>13928.55078125</c:v>
                      </c:pt>
                      <c:pt idx="5347">
                        <c:v>13035.671875</c:v>
                      </c:pt>
                      <c:pt idx="5348">
                        <c:v>14136.8828125</c:v>
                      </c:pt>
                      <c:pt idx="5349">
                        <c:v>11946.03125</c:v>
                      </c:pt>
                      <c:pt idx="5350">
                        <c:v>11509.0546875</c:v>
                      </c:pt>
                      <c:pt idx="5351">
                        <c:v>15023.9921875</c:v>
                      </c:pt>
                      <c:pt idx="5352">
                        <c:v>13216.5234375</c:v>
                      </c:pt>
                      <c:pt idx="5353">
                        <c:v>13252.25</c:v>
                      </c:pt>
                      <c:pt idx="5354">
                        <c:v>14229.5234375</c:v>
                      </c:pt>
                      <c:pt idx="5355">
                        <c:v>14596.0234375</c:v>
                      </c:pt>
                      <c:pt idx="5356">
                        <c:v>12314.0234375</c:v>
                      </c:pt>
                      <c:pt idx="5357">
                        <c:v>14730.2734375</c:v>
                      </c:pt>
                      <c:pt idx="5358">
                        <c:v>14128.3359375</c:v>
                      </c:pt>
                      <c:pt idx="5359">
                        <c:v>14601.0390625</c:v>
                      </c:pt>
                      <c:pt idx="5360">
                        <c:v>12854.8828125</c:v>
                      </c:pt>
                      <c:pt idx="5361">
                        <c:v>12126.30078125</c:v>
                      </c:pt>
                      <c:pt idx="5362">
                        <c:v>14559.70703125</c:v>
                      </c:pt>
                      <c:pt idx="5363">
                        <c:v>15177.7265625</c:v>
                      </c:pt>
                      <c:pt idx="5364">
                        <c:v>13022.5546875</c:v>
                      </c:pt>
                      <c:pt idx="5365">
                        <c:v>15639.140625</c:v>
                      </c:pt>
                      <c:pt idx="5366">
                        <c:v>16150.3125</c:v>
                      </c:pt>
                      <c:pt idx="5367">
                        <c:v>14151.7421875</c:v>
                      </c:pt>
                      <c:pt idx="5368">
                        <c:v>14182.1796875</c:v>
                      </c:pt>
                      <c:pt idx="5369">
                        <c:v>13522.6796875</c:v>
                      </c:pt>
                      <c:pt idx="5370">
                        <c:v>16680.203125</c:v>
                      </c:pt>
                      <c:pt idx="5371">
                        <c:v>17265.4765625</c:v>
                      </c:pt>
                      <c:pt idx="5372">
                        <c:v>14671.671875</c:v>
                      </c:pt>
                      <c:pt idx="5373">
                        <c:v>15094.84765625</c:v>
                      </c:pt>
                      <c:pt idx="5374">
                        <c:v>17183.59375</c:v>
                      </c:pt>
                      <c:pt idx="5375">
                        <c:v>16619.7578125</c:v>
                      </c:pt>
                      <c:pt idx="5376">
                        <c:v>13641.61328125</c:v>
                      </c:pt>
                      <c:pt idx="5377">
                        <c:v>12299.1953125</c:v>
                      </c:pt>
                      <c:pt idx="5378">
                        <c:v>12274.6484375</c:v>
                      </c:pt>
                      <c:pt idx="5379">
                        <c:v>14831.04296875</c:v>
                      </c:pt>
                      <c:pt idx="5380">
                        <c:v>17255.02734375</c:v>
                      </c:pt>
                      <c:pt idx="5381">
                        <c:v>16336.12890625</c:v>
                      </c:pt>
                      <c:pt idx="5382">
                        <c:v>15780.30078125</c:v>
                      </c:pt>
                      <c:pt idx="5383">
                        <c:v>16659.59375</c:v>
                      </c:pt>
                      <c:pt idx="5384">
                        <c:v>16207.3828125</c:v>
                      </c:pt>
                      <c:pt idx="5385">
                        <c:v>13207.59375</c:v>
                      </c:pt>
                      <c:pt idx="5386">
                        <c:v>12626.7109375</c:v>
                      </c:pt>
                      <c:pt idx="5387">
                        <c:v>13348.734375</c:v>
                      </c:pt>
                      <c:pt idx="5388">
                        <c:v>10998.63671875</c:v>
                      </c:pt>
                      <c:pt idx="5389">
                        <c:v>11104.08203125</c:v>
                      </c:pt>
                      <c:pt idx="5390">
                        <c:v>13255.90234375</c:v>
                      </c:pt>
                      <c:pt idx="5391">
                        <c:v>14034.15234375</c:v>
                      </c:pt>
                      <c:pt idx="5392">
                        <c:v>14185.1953125</c:v>
                      </c:pt>
                      <c:pt idx="5393">
                        <c:v>12918.5</c:v>
                      </c:pt>
                      <c:pt idx="5394">
                        <c:v>11372.71875</c:v>
                      </c:pt>
                      <c:pt idx="5395">
                        <c:v>13734.03515625</c:v>
                      </c:pt>
                      <c:pt idx="5396">
                        <c:v>13097.1484375</c:v>
                      </c:pt>
                      <c:pt idx="5397">
                        <c:v>14006.40625</c:v>
                      </c:pt>
                      <c:pt idx="5398">
                        <c:v>14371.5546875</c:v>
                      </c:pt>
                      <c:pt idx="5399">
                        <c:v>13719.578125</c:v>
                      </c:pt>
                      <c:pt idx="5400">
                        <c:v>18915.5</c:v>
                      </c:pt>
                      <c:pt idx="5401">
                        <c:v>17523.90625</c:v>
                      </c:pt>
                      <c:pt idx="5402">
                        <c:v>11622.53125</c:v>
                      </c:pt>
                      <c:pt idx="5403">
                        <c:v>16272.8671875</c:v>
                      </c:pt>
                      <c:pt idx="5404">
                        <c:v>16817.26171875</c:v>
                      </c:pt>
                      <c:pt idx="5405">
                        <c:v>18930.37109375</c:v>
                      </c:pt>
                      <c:pt idx="5406">
                        <c:v>18324.421875</c:v>
                      </c:pt>
                      <c:pt idx="5407">
                        <c:v>14777.76171875</c:v>
                      </c:pt>
                      <c:pt idx="5408">
                        <c:v>18889.76953125</c:v>
                      </c:pt>
                      <c:pt idx="5409">
                        <c:v>17645.140625</c:v>
                      </c:pt>
                      <c:pt idx="5410">
                        <c:v>17274.37109375</c:v>
                      </c:pt>
                      <c:pt idx="5411">
                        <c:v>18816.484375</c:v>
                      </c:pt>
                      <c:pt idx="5412">
                        <c:v>18703.15234375</c:v>
                      </c:pt>
                      <c:pt idx="5413">
                        <c:v>18603.51171875</c:v>
                      </c:pt>
                      <c:pt idx="5414">
                        <c:v>18662.41015625</c:v>
                      </c:pt>
                      <c:pt idx="5415">
                        <c:v>14751.55859375</c:v>
                      </c:pt>
                      <c:pt idx="5416">
                        <c:v>14365.84765625</c:v>
                      </c:pt>
                      <c:pt idx="5417">
                        <c:v>14796.3671875</c:v>
                      </c:pt>
                      <c:pt idx="5418">
                        <c:v>12422.859375</c:v>
                      </c:pt>
                      <c:pt idx="5419">
                        <c:v>11345.546875</c:v>
                      </c:pt>
                      <c:pt idx="5420">
                        <c:v>11561.9609375</c:v>
                      </c:pt>
                      <c:pt idx="5421">
                        <c:v>12897.59375</c:v>
                      </c:pt>
                      <c:pt idx="5422">
                        <c:v>13916.62109375</c:v>
                      </c:pt>
                      <c:pt idx="5423">
                        <c:v>14683.93359375</c:v>
                      </c:pt>
                      <c:pt idx="5424">
                        <c:v>14787.671875</c:v>
                      </c:pt>
                      <c:pt idx="5425">
                        <c:v>13582.19921875</c:v>
                      </c:pt>
                      <c:pt idx="5426">
                        <c:v>14660.2421875</c:v>
                      </c:pt>
                      <c:pt idx="5427">
                        <c:v>14772.5546875</c:v>
                      </c:pt>
                      <c:pt idx="5428">
                        <c:v>14921.92578125</c:v>
                      </c:pt>
                      <c:pt idx="5429">
                        <c:v>14608.7890625</c:v>
                      </c:pt>
                      <c:pt idx="5430">
                        <c:v>14318.51953125</c:v>
                      </c:pt>
                      <c:pt idx="5431">
                        <c:v>17085.91796875</c:v>
                      </c:pt>
                      <c:pt idx="5432">
                        <c:v>16736.8125</c:v>
                      </c:pt>
                      <c:pt idx="5433">
                        <c:v>17379.41015625</c:v>
                      </c:pt>
                      <c:pt idx="5434">
                        <c:v>15659.7265625</c:v>
                      </c:pt>
                      <c:pt idx="5435">
                        <c:v>15808.86328125</c:v>
                      </c:pt>
                      <c:pt idx="5436">
                        <c:v>16980.16796875</c:v>
                      </c:pt>
                      <c:pt idx="5437">
                        <c:v>13924.33203125</c:v>
                      </c:pt>
                      <c:pt idx="5438">
                        <c:v>12118.01953125</c:v>
                      </c:pt>
                      <c:pt idx="5439">
                        <c:v>11567.34375</c:v>
                      </c:pt>
                      <c:pt idx="5440">
                        <c:v>15432.19140625</c:v>
                      </c:pt>
                      <c:pt idx="5441">
                        <c:v>17012.63671875</c:v>
                      </c:pt>
                      <c:pt idx="5442">
                        <c:v>15473.56640625</c:v>
                      </c:pt>
                      <c:pt idx="5443">
                        <c:v>14967.2734375</c:v>
                      </c:pt>
                      <c:pt idx="5444">
                        <c:v>15605.70703125</c:v>
                      </c:pt>
                      <c:pt idx="5445">
                        <c:v>14964.6640625</c:v>
                      </c:pt>
                      <c:pt idx="5446">
                        <c:v>16519.25390625</c:v>
                      </c:pt>
                      <c:pt idx="5447">
                        <c:v>14331.46484375</c:v>
                      </c:pt>
                      <c:pt idx="5448">
                        <c:v>14251.70703125</c:v>
                      </c:pt>
                      <c:pt idx="5449">
                        <c:v>14658.0703125</c:v>
                      </c:pt>
                      <c:pt idx="5450">
                        <c:v>15749.60546875</c:v>
                      </c:pt>
                      <c:pt idx="5451">
                        <c:v>13396.71875</c:v>
                      </c:pt>
                      <c:pt idx="5452">
                        <c:v>11525.62890625</c:v>
                      </c:pt>
                      <c:pt idx="5453">
                        <c:v>11247.93359375</c:v>
                      </c:pt>
                      <c:pt idx="5454">
                        <c:v>15006.87890625</c:v>
                      </c:pt>
                      <c:pt idx="5455">
                        <c:v>15105.85546875</c:v>
                      </c:pt>
                      <c:pt idx="5456">
                        <c:v>14535.89453125</c:v>
                      </c:pt>
                      <c:pt idx="5457">
                        <c:v>14999.30859375</c:v>
                      </c:pt>
                      <c:pt idx="5458">
                        <c:v>15814.4375</c:v>
                      </c:pt>
                      <c:pt idx="5459">
                        <c:v>16198.9140625</c:v>
                      </c:pt>
                      <c:pt idx="5460">
                        <c:v>14855.390625</c:v>
                      </c:pt>
                      <c:pt idx="5461">
                        <c:v>14968.32421875</c:v>
                      </c:pt>
                      <c:pt idx="5462">
                        <c:v>14289.33984375</c:v>
                      </c:pt>
                      <c:pt idx="5463">
                        <c:v>12662.9375</c:v>
                      </c:pt>
                      <c:pt idx="5464">
                        <c:v>10547.0234375</c:v>
                      </c:pt>
                      <c:pt idx="5465">
                        <c:v>10493.71875</c:v>
                      </c:pt>
                      <c:pt idx="5466">
                        <c:v>13893.03515625</c:v>
                      </c:pt>
                      <c:pt idx="5467">
                        <c:v>13441.515625</c:v>
                      </c:pt>
                      <c:pt idx="5468">
                        <c:v>14287.078125</c:v>
                      </c:pt>
                      <c:pt idx="5469">
                        <c:v>13336.41796875</c:v>
                      </c:pt>
                      <c:pt idx="5470">
                        <c:v>11742.14453125</c:v>
                      </c:pt>
                      <c:pt idx="5471">
                        <c:v>12159.5546875</c:v>
                      </c:pt>
                      <c:pt idx="5472">
                        <c:v>14805.3984375</c:v>
                      </c:pt>
                      <c:pt idx="5473">
                        <c:v>13704.375</c:v>
                      </c:pt>
                      <c:pt idx="5474">
                        <c:v>13789.48828125</c:v>
                      </c:pt>
                      <c:pt idx="5475">
                        <c:v>14897.44140625</c:v>
                      </c:pt>
                      <c:pt idx="5476">
                        <c:v>16469.69140625</c:v>
                      </c:pt>
                      <c:pt idx="5477">
                        <c:v>14647.16015625</c:v>
                      </c:pt>
                      <c:pt idx="5478">
                        <c:v>13373.5625</c:v>
                      </c:pt>
                      <c:pt idx="5479">
                        <c:v>15233.33984375</c:v>
                      </c:pt>
                      <c:pt idx="5480">
                        <c:v>14615.3671875</c:v>
                      </c:pt>
                      <c:pt idx="5481">
                        <c:v>14425.12890625</c:v>
                      </c:pt>
                      <c:pt idx="5482">
                        <c:v>14201.39453125</c:v>
                      </c:pt>
                      <c:pt idx="5483">
                        <c:v>14011.9609375</c:v>
                      </c:pt>
                      <c:pt idx="5484">
                        <c:v>12382.6875</c:v>
                      </c:pt>
                      <c:pt idx="5485">
                        <c:v>11328.140625</c:v>
                      </c:pt>
                      <c:pt idx="5486">
                        <c:v>15088.69921875</c:v>
                      </c:pt>
                      <c:pt idx="5487">
                        <c:v>14762.390625</c:v>
                      </c:pt>
                      <c:pt idx="5488">
                        <c:v>14070.66015625</c:v>
                      </c:pt>
                      <c:pt idx="5489">
                        <c:v>15617.00390625</c:v>
                      </c:pt>
                      <c:pt idx="5490">
                        <c:v>13319.3046875</c:v>
                      </c:pt>
                      <c:pt idx="5491">
                        <c:v>13985.953125</c:v>
                      </c:pt>
                      <c:pt idx="5492">
                        <c:v>14003.37890625</c:v>
                      </c:pt>
                      <c:pt idx="5493">
                        <c:v>13367.5</c:v>
                      </c:pt>
                      <c:pt idx="5494">
                        <c:v>12662.3203125</c:v>
                      </c:pt>
                      <c:pt idx="5495">
                        <c:v>13791.37890625</c:v>
                      </c:pt>
                      <c:pt idx="5496">
                        <c:v>11230.10546875</c:v>
                      </c:pt>
                      <c:pt idx="5497">
                        <c:v>10214.75</c:v>
                      </c:pt>
                      <c:pt idx="5498">
                        <c:v>13835.7421875</c:v>
                      </c:pt>
                      <c:pt idx="5499">
                        <c:v>13368.84765625</c:v>
                      </c:pt>
                      <c:pt idx="5500">
                        <c:v>12324.83203125</c:v>
                      </c:pt>
                      <c:pt idx="5501">
                        <c:v>14019.43359375</c:v>
                      </c:pt>
                      <c:pt idx="5502">
                        <c:v>10812.9609375</c:v>
                      </c:pt>
                      <c:pt idx="5503">
                        <c:v>7423.25</c:v>
                      </c:pt>
                      <c:pt idx="5504">
                        <c:v>9572.6484375</c:v>
                      </c:pt>
                      <c:pt idx="5505">
                        <c:v>16811.609375</c:v>
                      </c:pt>
                      <c:pt idx="5506">
                        <c:v>15452.5390625</c:v>
                      </c:pt>
                      <c:pt idx="5507">
                        <c:v>16747.92578125</c:v>
                      </c:pt>
                      <c:pt idx="5508">
                        <c:v>17320.89453125</c:v>
                      </c:pt>
                      <c:pt idx="5509">
                        <c:v>17759.62109375</c:v>
                      </c:pt>
                      <c:pt idx="5510">
                        <c:v>17720.52734375</c:v>
                      </c:pt>
                      <c:pt idx="5511">
                        <c:v>17031.69921875</c:v>
                      </c:pt>
                      <c:pt idx="5512">
                        <c:v>16110.94140625</c:v>
                      </c:pt>
                      <c:pt idx="5513">
                        <c:v>16996.140625</c:v>
                      </c:pt>
                      <c:pt idx="5514">
                        <c:v>14069.81640625</c:v>
                      </c:pt>
                      <c:pt idx="5515">
                        <c:v>13804.16796875</c:v>
                      </c:pt>
                      <c:pt idx="5516">
                        <c:v>17329.13671875</c:v>
                      </c:pt>
                      <c:pt idx="5517">
                        <c:v>16059.546875</c:v>
                      </c:pt>
                      <c:pt idx="5518">
                        <c:v>12776.1796875</c:v>
                      </c:pt>
                      <c:pt idx="5519">
                        <c:v>14510.57421875</c:v>
                      </c:pt>
                      <c:pt idx="5520">
                        <c:v>15790.328125</c:v>
                      </c:pt>
                      <c:pt idx="5521">
                        <c:v>14003.3125</c:v>
                      </c:pt>
                      <c:pt idx="5522">
                        <c:v>12463.8828125</c:v>
                      </c:pt>
                      <c:pt idx="5523">
                        <c:v>11372.1015625</c:v>
                      </c:pt>
                      <c:pt idx="5524">
                        <c:v>13710.22265625</c:v>
                      </c:pt>
                      <c:pt idx="5525">
                        <c:v>15843.12109375</c:v>
                      </c:pt>
                      <c:pt idx="5526">
                        <c:v>14149.03515625</c:v>
                      </c:pt>
                      <c:pt idx="5527">
                        <c:v>12117.4609375</c:v>
                      </c:pt>
                      <c:pt idx="5528">
                        <c:v>11916.2578125</c:v>
                      </c:pt>
                      <c:pt idx="5529">
                        <c:v>15703.41796875</c:v>
                      </c:pt>
                      <c:pt idx="5530">
                        <c:v>15921.40234375</c:v>
                      </c:pt>
                      <c:pt idx="5531">
                        <c:v>14934.33203125</c:v>
                      </c:pt>
                      <c:pt idx="5532">
                        <c:v>15879.41015625</c:v>
                      </c:pt>
                      <c:pt idx="5533">
                        <c:v>15408.71484375</c:v>
                      </c:pt>
                      <c:pt idx="5534">
                        <c:v>15767.57421875</c:v>
                      </c:pt>
                      <c:pt idx="5535">
                        <c:v>15825.54296875</c:v>
                      </c:pt>
                      <c:pt idx="5536">
                        <c:v>15801.76953125</c:v>
                      </c:pt>
                      <c:pt idx="5537">
                        <c:v>15648.47265625</c:v>
                      </c:pt>
                      <c:pt idx="5538">
                        <c:v>12834.8359375</c:v>
                      </c:pt>
                      <c:pt idx="5539">
                        <c:v>12505.640625</c:v>
                      </c:pt>
                      <c:pt idx="5540">
                        <c:v>12177.0859375</c:v>
                      </c:pt>
                      <c:pt idx="5541">
                        <c:v>15307.77734375</c:v>
                      </c:pt>
                      <c:pt idx="5542">
                        <c:v>13641.9296875</c:v>
                      </c:pt>
                      <c:pt idx="5543">
                        <c:v>12730.03515625</c:v>
                      </c:pt>
                      <c:pt idx="5544">
                        <c:v>15886.08203125</c:v>
                      </c:pt>
                      <c:pt idx="5545">
                        <c:v>15620.56640625</c:v>
                      </c:pt>
                      <c:pt idx="5546">
                        <c:v>14145.23046875</c:v>
                      </c:pt>
                      <c:pt idx="5547">
                        <c:v>12421.2578125</c:v>
                      </c:pt>
                      <c:pt idx="5548">
                        <c:v>11402.53125</c:v>
                      </c:pt>
                      <c:pt idx="5549">
                        <c:v>14123.38671875</c:v>
                      </c:pt>
                      <c:pt idx="5550">
                        <c:v>11229.3125</c:v>
                      </c:pt>
                      <c:pt idx="5551">
                        <c:v>9410.6953125</c:v>
                      </c:pt>
                      <c:pt idx="5552">
                        <c:v>11654.3515625</c:v>
                      </c:pt>
                      <c:pt idx="5553">
                        <c:v>10755.1171875</c:v>
                      </c:pt>
                      <c:pt idx="5554">
                        <c:v>11749.70703125</c:v>
                      </c:pt>
                      <c:pt idx="5555">
                        <c:v>9431.59765625</c:v>
                      </c:pt>
                      <c:pt idx="5556">
                        <c:v>9556.75390625</c:v>
                      </c:pt>
                      <c:pt idx="5557">
                        <c:v>12476.76171875</c:v>
                      </c:pt>
                      <c:pt idx="5558">
                        <c:v>11472.5546875</c:v>
                      </c:pt>
                      <c:pt idx="5559">
                        <c:v>12205.26953125</c:v>
                      </c:pt>
                      <c:pt idx="5560">
                        <c:v>9960.45703125</c:v>
                      </c:pt>
                      <c:pt idx="5561">
                        <c:v>8448.95703125</c:v>
                      </c:pt>
                      <c:pt idx="5562">
                        <c:v>7449.2578125</c:v>
                      </c:pt>
                      <c:pt idx="5563">
                        <c:v>9125.89453125</c:v>
                      </c:pt>
                      <c:pt idx="5564">
                        <c:v>12809.61328125</c:v>
                      </c:pt>
                      <c:pt idx="5565">
                        <c:v>15036.8359375</c:v>
                      </c:pt>
                      <c:pt idx="5566">
                        <c:v>13973.08984375</c:v>
                      </c:pt>
                      <c:pt idx="5567">
                        <c:v>12014.4609375</c:v>
                      </c:pt>
                      <c:pt idx="5568">
                        <c:v>10846.70703125</c:v>
                      </c:pt>
                      <c:pt idx="5569">
                        <c:v>11186.49609375</c:v>
                      </c:pt>
                      <c:pt idx="5570">
                        <c:v>15512.2421875</c:v>
                      </c:pt>
                      <c:pt idx="5571">
                        <c:v>15291.1796875</c:v>
                      </c:pt>
                      <c:pt idx="5572">
                        <c:v>12824.3984375</c:v>
                      </c:pt>
                      <c:pt idx="5573">
                        <c:v>13530.3671875</c:v>
                      </c:pt>
                      <c:pt idx="5574">
                        <c:v>15621.8828125</c:v>
                      </c:pt>
                      <c:pt idx="5575">
                        <c:v>13956.36328125</c:v>
                      </c:pt>
                      <c:pt idx="5576">
                        <c:v>13579.8203125</c:v>
                      </c:pt>
                      <c:pt idx="5577">
                        <c:v>15551.15234375</c:v>
                      </c:pt>
                      <c:pt idx="5578">
                        <c:v>14727.8515625</c:v>
                      </c:pt>
                      <c:pt idx="5579">
                        <c:v>14513.4765625</c:v>
                      </c:pt>
                      <c:pt idx="5580">
                        <c:v>15420.2421875</c:v>
                      </c:pt>
                      <c:pt idx="5581">
                        <c:v>15147.9375</c:v>
                      </c:pt>
                      <c:pt idx="5582">
                        <c:v>14406.7578125</c:v>
                      </c:pt>
                      <c:pt idx="5583">
                        <c:v>15314.12109375</c:v>
                      </c:pt>
                      <c:pt idx="5584">
                        <c:v>15109.1953125</c:v>
                      </c:pt>
                      <c:pt idx="5585">
                        <c:v>15906.0390625</c:v>
                      </c:pt>
                      <c:pt idx="5586">
                        <c:v>16292.2265625</c:v>
                      </c:pt>
                      <c:pt idx="5587">
                        <c:v>16321.0625</c:v>
                      </c:pt>
                      <c:pt idx="5588">
                        <c:v>15929.109375</c:v>
                      </c:pt>
                      <c:pt idx="5589">
                        <c:v>14743.7421875</c:v>
                      </c:pt>
                      <c:pt idx="5590">
                        <c:v>11796.703125</c:v>
                      </c:pt>
                      <c:pt idx="5591">
                        <c:v>10776.2890625</c:v>
                      </c:pt>
                      <c:pt idx="5592">
                        <c:v>13160.53125</c:v>
                      </c:pt>
                      <c:pt idx="5593">
                        <c:v>15608.6484375</c:v>
                      </c:pt>
                      <c:pt idx="5594">
                        <c:v>15287.859375</c:v>
                      </c:pt>
                      <c:pt idx="5595">
                        <c:v>11996.12109375</c:v>
                      </c:pt>
                      <c:pt idx="5596">
                        <c:v>11056.7890625</c:v>
                      </c:pt>
                      <c:pt idx="5597">
                        <c:v>9038.49609375</c:v>
                      </c:pt>
                      <c:pt idx="5598">
                        <c:v>9089.34765625</c:v>
                      </c:pt>
                      <c:pt idx="5599">
                        <c:v>11155.82421875</c:v>
                      </c:pt>
                      <c:pt idx="5600">
                        <c:v>12595.78125</c:v>
                      </c:pt>
                      <c:pt idx="5601">
                        <c:v>13024.96875</c:v>
                      </c:pt>
                      <c:pt idx="5602">
                        <c:v>12955.6015625</c:v>
                      </c:pt>
                      <c:pt idx="5603">
                        <c:v>10559.63671875</c:v>
                      </c:pt>
                      <c:pt idx="5604">
                        <c:v>12005.0078125</c:v>
                      </c:pt>
                      <c:pt idx="5605">
                        <c:v>11230.04296875</c:v>
                      </c:pt>
                      <c:pt idx="5606">
                        <c:v>10970.63671875</c:v>
                      </c:pt>
                      <c:pt idx="5607">
                        <c:v>11831.96484375</c:v>
                      </c:pt>
                      <c:pt idx="5608">
                        <c:v>10671.1796875</c:v>
                      </c:pt>
                      <c:pt idx="5609">
                        <c:v>11769.3984375</c:v>
                      </c:pt>
                      <c:pt idx="5610">
                        <c:v>17708.4140625</c:v>
                      </c:pt>
                      <c:pt idx="5611">
                        <c:v>18818.59375</c:v>
                      </c:pt>
                      <c:pt idx="5612">
                        <c:v>18654.94921875</c:v>
                      </c:pt>
                      <c:pt idx="5613">
                        <c:v>17773.83984375</c:v>
                      </c:pt>
                      <c:pt idx="5614">
                        <c:v>18860.6015625</c:v>
                      </c:pt>
                      <c:pt idx="5615">
                        <c:v>17538.7578125</c:v>
                      </c:pt>
                      <c:pt idx="5616">
                        <c:v>17019.5</c:v>
                      </c:pt>
                      <c:pt idx="5617">
                        <c:v>17668.76953125</c:v>
                      </c:pt>
                      <c:pt idx="5618">
                        <c:v>15258.0234375</c:v>
                      </c:pt>
                      <c:pt idx="5619">
                        <c:v>14056.94140625</c:v>
                      </c:pt>
                      <c:pt idx="5620">
                        <c:v>18251.9921875</c:v>
                      </c:pt>
                      <c:pt idx="5621">
                        <c:v>18067.00390625</c:v>
                      </c:pt>
                      <c:pt idx="5622">
                        <c:v>17324.9140625</c:v>
                      </c:pt>
                      <c:pt idx="5623">
                        <c:v>14164.0625</c:v>
                      </c:pt>
                      <c:pt idx="5624">
                        <c:v>15905.5546875</c:v>
                      </c:pt>
                      <c:pt idx="5625">
                        <c:v>16978.5</c:v>
                      </c:pt>
                      <c:pt idx="5626">
                        <c:v>16761.640625</c:v>
                      </c:pt>
                      <c:pt idx="5627">
                        <c:v>16659.39453125</c:v>
                      </c:pt>
                      <c:pt idx="5628">
                        <c:v>14827.3515625</c:v>
                      </c:pt>
                      <c:pt idx="5629">
                        <c:v>13752.9140625</c:v>
                      </c:pt>
                      <c:pt idx="5630">
                        <c:v>14264.43359375</c:v>
                      </c:pt>
                      <c:pt idx="5631">
                        <c:v>17108.4921875</c:v>
                      </c:pt>
                      <c:pt idx="5632">
                        <c:v>16242.4375</c:v>
                      </c:pt>
                      <c:pt idx="5633">
                        <c:v>13854.08984375</c:v>
                      </c:pt>
                      <c:pt idx="5634">
                        <c:v>15002.9140625</c:v>
                      </c:pt>
                      <c:pt idx="5635">
                        <c:v>16830.74609375</c:v>
                      </c:pt>
                      <c:pt idx="5636">
                        <c:v>14880.41015625</c:v>
                      </c:pt>
                      <c:pt idx="5637">
                        <c:v>15024.8984375</c:v>
                      </c:pt>
                      <c:pt idx="5638">
                        <c:v>16306.42578125</c:v>
                      </c:pt>
                      <c:pt idx="5639">
                        <c:v>15904.828125</c:v>
                      </c:pt>
                      <c:pt idx="5640">
                        <c:v>16245.65234375</c:v>
                      </c:pt>
                      <c:pt idx="5641">
                        <c:v>15982.69140625</c:v>
                      </c:pt>
                      <c:pt idx="5642">
                        <c:v>15647.30859375</c:v>
                      </c:pt>
                      <c:pt idx="5643">
                        <c:v>13226.53515625</c:v>
                      </c:pt>
                      <c:pt idx="5644">
                        <c:v>11322.78515625</c:v>
                      </c:pt>
                      <c:pt idx="5645">
                        <c:v>10131.30078125</c:v>
                      </c:pt>
                      <c:pt idx="5646">
                        <c:v>11333.953125</c:v>
                      </c:pt>
                      <c:pt idx="5647">
                        <c:v>15406.59375</c:v>
                      </c:pt>
                      <c:pt idx="5648">
                        <c:v>14282.875</c:v>
                      </c:pt>
                      <c:pt idx="5649">
                        <c:v>11785.05859375</c:v>
                      </c:pt>
                      <c:pt idx="5650">
                        <c:v>10571.84375</c:v>
                      </c:pt>
                      <c:pt idx="5651">
                        <c:v>9327.8046875</c:v>
                      </c:pt>
                      <c:pt idx="5652">
                        <c:v>11543.5703125</c:v>
                      </c:pt>
                      <c:pt idx="5653">
                        <c:v>14839.54296875</c:v>
                      </c:pt>
                      <c:pt idx="5654">
                        <c:v>16161.17578125</c:v>
                      </c:pt>
                      <c:pt idx="5655">
                        <c:v>16410.05859375</c:v>
                      </c:pt>
                      <c:pt idx="5656">
                        <c:v>16303.2890625</c:v>
                      </c:pt>
                      <c:pt idx="5657">
                        <c:v>14035.609375</c:v>
                      </c:pt>
                      <c:pt idx="5658">
                        <c:v>13647.37109375</c:v>
                      </c:pt>
                      <c:pt idx="5659">
                        <c:v>16578.17578125</c:v>
                      </c:pt>
                      <c:pt idx="5660">
                        <c:v>15318.21484375</c:v>
                      </c:pt>
                      <c:pt idx="5661">
                        <c:v>13721.12890625</c:v>
                      </c:pt>
                      <c:pt idx="5662">
                        <c:v>13658.32421875</c:v>
                      </c:pt>
                      <c:pt idx="5663">
                        <c:v>16293.76171875</c:v>
                      </c:pt>
                      <c:pt idx="5664">
                        <c:v>16332.25390625</c:v>
                      </c:pt>
                      <c:pt idx="5665">
                        <c:v>16256.953125</c:v>
                      </c:pt>
                      <c:pt idx="5666">
                        <c:v>14850.20703125</c:v>
                      </c:pt>
                      <c:pt idx="5667">
                        <c:v>13744.7109375</c:v>
                      </c:pt>
                      <c:pt idx="5668">
                        <c:v>16162.26953125</c:v>
                      </c:pt>
                      <c:pt idx="5669">
                        <c:v>14695.71484375</c:v>
                      </c:pt>
                      <c:pt idx="5670">
                        <c:v>13941.109375</c:v>
                      </c:pt>
                      <c:pt idx="5671">
                        <c:v>15556.76171875</c:v>
                      </c:pt>
                      <c:pt idx="5672">
                        <c:v>15560.94140625</c:v>
                      </c:pt>
                      <c:pt idx="5673">
                        <c:v>16099.48046875</c:v>
                      </c:pt>
                      <c:pt idx="5674">
                        <c:v>15944.23046875</c:v>
                      </c:pt>
                      <c:pt idx="5675">
                        <c:v>13251.8515625</c:v>
                      </c:pt>
                      <c:pt idx="5676">
                        <c:v>11703.0234375</c:v>
                      </c:pt>
                      <c:pt idx="5677">
                        <c:v>12084.76953125</c:v>
                      </c:pt>
                      <c:pt idx="5678">
                        <c:v>14646.2109375</c:v>
                      </c:pt>
                      <c:pt idx="5679">
                        <c:v>17513.66015625</c:v>
                      </c:pt>
                      <c:pt idx="5680">
                        <c:v>17214.140625</c:v>
                      </c:pt>
                      <c:pt idx="5681">
                        <c:v>16409.6171875</c:v>
                      </c:pt>
                      <c:pt idx="5682">
                        <c:v>16002.90625</c:v>
                      </c:pt>
                      <c:pt idx="5683">
                        <c:v>16221.34375</c:v>
                      </c:pt>
                      <c:pt idx="5684">
                        <c:v>14939.2578125</c:v>
                      </c:pt>
                      <c:pt idx="5685">
                        <c:v>13739.83984375</c:v>
                      </c:pt>
                      <c:pt idx="5686">
                        <c:v>12342.9765625</c:v>
                      </c:pt>
                      <c:pt idx="5687">
                        <c:v>13136.82421875</c:v>
                      </c:pt>
                      <c:pt idx="5688">
                        <c:v>14450.26171875</c:v>
                      </c:pt>
                      <c:pt idx="5689">
                        <c:v>13119.65234375</c:v>
                      </c:pt>
                      <c:pt idx="5690">
                        <c:v>12777.48828125</c:v>
                      </c:pt>
                      <c:pt idx="5691">
                        <c:v>12736.36328125</c:v>
                      </c:pt>
                      <c:pt idx="5692">
                        <c:v>14202.2578125</c:v>
                      </c:pt>
                      <c:pt idx="5693">
                        <c:v>14256.12890625</c:v>
                      </c:pt>
                      <c:pt idx="5694">
                        <c:v>14491.78515625</c:v>
                      </c:pt>
                      <c:pt idx="5695">
                        <c:v>14360.078125</c:v>
                      </c:pt>
                      <c:pt idx="5696">
                        <c:v>12892.6640625</c:v>
                      </c:pt>
                      <c:pt idx="5697">
                        <c:v>10096.5390625</c:v>
                      </c:pt>
                      <c:pt idx="5698">
                        <c:v>9075.73046875</c:v>
                      </c:pt>
                      <c:pt idx="5699">
                        <c:v>11015.08203125</c:v>
                      </c:pt>
                      <c:pt idx="5700">
                        <c:v>15050.75</c:v>
                      </c:pt>
                      <c:pt idx="5701">
                        <c:v>14045.59375</c:v>
                      </c:pt>
                      <c:pt idx="5702">
                        <c:v>12320.328125</c:v>
                      </c:pt>
                      <c:pt idx="5703">
                        <c:v>12260.71875</c:v>
                      </c:pt>
                      <c:pt idx="5704">
                        <c:v>13521.453125</c:v>
                      </c:pt>
                      <c:pt idx="5705">
                        <c:v>13666.3203125</c:v>
                      </c:pt>
                      <c:pt idx="5706">
                        <c:v>10676.90625</c:v>
                      </c:pt>
                      <c:pt idx="5707">
                        <c:v>13159.39453125</c:v>
                      </c:pt>
                      <c:pt idx="5708">
                        <c:v>13417.859375</c:v>
                      </c:pt>
                      <c:pt idx="5709">
                        <c:v>14195.21484375</c:v>
                      </c:pt>
                      <c:pt idx="5710">
                        <c:v>12824.2109375</c:v>
                      </c:pt>
                      <c:pt idx="5711">
                        <c:v>14810.9765625</c:v>
                      </c:pt>
                      <c:pt idx="5712">
                        <c:v>13193.1171875</c:v>
                      </c:pt>
                      <c:pt idx="5713">
                        <c:v>13467.6171875</c:v>
                      </c:pt>
                      <c:pt idx="5714">
                        <c:v>14937.4140625</c:v>
                      </c:pt>
                      <c:pt idx="5715">
                        <c:v>14522.90625</c:v>
                      </c:pt>
                      <c:pt idx="5716">
                        <c:v>14644.44921875</c:v>
                      </c:pt>
                      <c:pt idx="5717">
                        <c:v>12613.3359375</c:v>
                      </c:pt>
                      <c:pt idx="5718">
                        <c:v>14336.3203125</c:v>
                      </c:pt>
                      <c:pt idx="5719">
                        <c:v>16180.62890625</c:v>
                      </c:pt>
                      <c:pt idx="5720">
                        <c:v>16163.6953125</c:v>
                      </c:pt>
                      <c:pt idx="5721">
                        <c:v>15902.0546875</c:v>
                      </c:pt>
                      <c:pt idx="5722">
                        <c:v>16188.4296875</c:v>
                      </c:pt>
                      <c:pt idx="5723">
                        <c:v>16014.4140625</c:v>
                      </c:pt>
                      <c:pt idx="5724">
                        <c:v>16222.35546875</c:v>
                      </c:pt>
                      <c:pt idx="5725">
                        <c:v>16923.5859375</c:v>
                      </c:pt>
                      <c:pt idx="5726">
                        <c:v>16500.80859375</c:v>
                      </c:pt>
                      <c:pt idx="5727">
                        <c:v>14306.359375</c:v>
                      </c:pt>
                      <c:pt idx="5728">
                        <c:v>13193.27734375</c:v>
                      </c:pt>
                      <c:pt idx="5729">
                        <c:v>15399.01171875</c:v>
                      </c:pt>
                      <c:pt idx="5730">
                        <c:v>17898.875</c:v>
                      </c:pt>
                      <c:pt idx="5731">
                        <c:v>15747.13671875</c:v>
                      </c:pt>
                      <c:pt idx="5732">
                        <c:v>16934.8671875</c:v>
                      </c:pt>
                      <c:pt idx="5733">
                        <c:v>16753.90234375</c:v>
                      </c:pt>
                      <c:pt idx="5734">
                        <c:v>15867.9765625</c:v>
                      </c:pt>
                      <c:pt idx="5735">
                        <c:v>16531.45703125</c:v>
                      </c:pt>
                      <c:pt idx="5736">
                        <c:v>14705.3046875</c:v>
                      </c:pt>
                      <c:pt idx="5737">
                        <c:v>14459.54296875</c:v>
                      </c:pt>
                      <c:pt idx="5738">
                        <c:v>16731.1875</c:v>
                      </c:pt>
                      <c:pt idx="5739">
                        <c:v>15536.90234375</c:v>
                      </c:pt>
                      <c:pt idx="5740">
                        <c:v>13432.43359375</c:v>
                      </c:pt>
                      <c:pt idx="5741">
                        <c:v>15887.0546875</c:v>
                      </c:pt>
                      <c:pt idx="5742">
                        <c:v>16476.9765625</c:v>
                      </c:pt>
                      <c:pt idx="5743">
                        <c:v>16559.8046875</c:v>
                      </c:pt>
                      <c:pt idx="5744">
                        <c:v>17648.3828125</c:v>
                      </c:pt>
                      <c:pt idx="5745">
                        <c:v>12686.3515625</c:v>
                      </c:pt>
                      <c:pt idx="5746">
                        <c:v>13854.96875</c:v>
                      </c:pt>
                      <c:pt idx="5747">
                        <c:v>16150.296875</c:v>
                      </c:pt>
                      <c:pt idx="5748">
                        <c:v>15865.09375</c:v>
                      </c:pt>
                      <c:pt idx="5749">
                        <c:v>13420.10546875</c:v>
                      </c:pt>
                      <c:pt idx="5750">
                        <c:v>13923.62890625</c:v>
                      </c:pt>
                      <c:pt idx="5751">
                        <c:v>16145.796875</c:v>
                      </c:pt>
                      <c:pt idx="5752">
                        <c:v>16588.484375</c:v>
                      </c:pt>
                      <c:pt idx="5753">
                        <c:v>13770.65234375</c:v>
                      </c:pt>
                      <c:pt idx="5754">
                        <c:v>11685.25390625</c:v>
                      </c:pt>
                      <c:pt idx="5755">
                        <c:v>12140.8828125</c:v>
                      </c:pt>
                      <c:pt idx="5756">
                        <c:v>14950.703125</c:v>
                      </c:pt>
                      <c:pt idx="5757">
                        <c:v>15574.390625</c:v>
                      </c:pt>
                      <c:pt idx="5758">
                        <c:v>15320.328125</c:v>
                      </c:pt>
                      <c:pt idx="5759">
                        <c:v>14742.109375</c:v>
                      </c:pt>
                      <c:pt idx="5760">
                        <c:v>13773.98828125</c:v>
                      </c:pt>
                      <c:pt idx="5761">
                        <c:v>12726.078125</c:v>
                      </c:pt>
                      <c:pt idx="5762">
                        <c:v>10933.703125</c:v>
                      </c:pt>
                      <c:pt idx="5763">
                        <c:v>9693.2890625</c:v>
                      </c:pt>
                      <c:pt idx="5764">
                        <c:v>12489.1953125</c:v>
                      </c:pt>
                      <c:pt idx="5765">
                        <c:v>11546.5234375</c:v>
                      </c:pt>
                      <c:pt idx="5766">
                        <c:v>9863.96484375</c:v>
                      </c:pt>
                      <c:pt idx="5767">
                        <c:v>10050.43359375</c:v>
                      </c:pt>
                      <c:pt idx="5768">
                        <c:v>13772.078125</c:v>
                      </c:pt>
                      <c:pt idx="5769">
                        <c:v>13613.38671875</c:v>
                      </c:pt>
                      <c:pt idx="5770">
                        <c:v>13563.515625</c:v>
                      </c:pt>
                      <c:pt idx="5771">
                        <c:v>13927.66796875</c:v>
                      </c:pt>
                      <c:pt idx="5772">
                        <c:v>13117.9296875</c:v>
                      </c:pt>
                      <c:pt idx="5773">
                        <c:v>12903.1796875</c:v>
                      </c:pt>
                      <c:pt idx="5774">
                        <c:v>12538.640625</c:v>
                      </c:pt>
                      <c:pt idx="5775">
                        <c:v>15299.01171875</c:v>
                      </c:pt>
                      <c:pt idx="5776">
                        <c:v>15324.609375</c:v>
                      </c:pt>
                      <c:pt idx="5777">
                        <c:v>14624.39453125</c:v>
                      </c:pt>
                      <c:pt idx="5778">
                        <c:v>14567.0859375</c:v>
                      </c:pt>
                      <c:pt idx="5779">
                        <c:v>11890.796875</c:v>
                      </c:pt>
                      <c:pt idx="5780">
                        <c:v>11080.24609375</c:v>
                      </c:pt>
                      <c:pt idx="5781">
                        <c:v>13552.46875</c:v>
                      </c:pt>
                      <c:pt idx="5782">
                        <c:v>12447.57421875</c:v>
                      </c:pt>
                      <c:pt idx="5783">
                        <c:v>10108.2890625</c:v>
                      </c:pt>
                      <c:pt idx="5784">
                        <c:v>8783.17578125</c:v>
                      </c:pt>
                      <c:pt idx="5785">
                        <c:v>8903.92578125</c:v>
                      </c:pt>
                      <c:pt idx="5786">
                        <c:v>12084.87109375</c:v>
                      </c:pt>
                      <c:pt idx="5787">
                        <c:v>14659.43359375</c:v>
                      </c:pt>
                      <c:pt idx="5788">
                        <c:v>13952.5546875</c:v>
                      </c:pt>
                      <c:pt idx="5789">
                        <c:v>14485.703125</c:v>
                      </c:pt>
                      <c:pt idx="5790">
                        <c:v>13814.6953125</c:v>
                      </c:pt>
                      <c:pt idx="5791">
                        <c:v>12203.10546875</c:v>
                      </c:pt>
                      <c:pt idx="5792">
                        <c:v>12180.3984375</c:v>
                      </c:pt>
                      <c:pt idx="5793">
                        <c:v>13856.85546875</c:v>
                      </c:pt>
                      <c:pt idx="5794">
                        <c:v>15431.421875</c:v>
                      </c:pt>
                      <c:pt idx="5795">
                        <c:v>14300.1015625</c:v>
                      </c:pt>
                      <c:pt idx="5796">
                        <c:v>13143.79296875</c:v>
                      </c:pt>
                      <c:pt idx="5797">
                        <c:v>14009.15625</c:v>
                      </c:pt>
                      <c:pt idx="5798">
                        <c:v>13588.6875</c:v>
                      </c:pt>
                      <c:pt idx="5799">
                        <c:v>13709.515625</c:v>
                      </c:pt>
                      <c:pt idx="5800">
                        <c:v>14011.44921875</c:v>
                      </c:pt>
                      <c:pt idx="5801">
                        <c:v>13764.91796875</c:v>
                      </c:pt>
                      <c:pt idx="5802">
                        <c:v>11275.48046875</c:v>
                      </c:pt>
                      <c:pt idx="5803">
                        <c:v>12286</c:v>
                      </c:pt>
                      <c:pt idx="5804">
                        <c:v>14793.5390625</c:v>
                      </c:pt>
                      <c:pt idx="5805">
                        <c:v>14657.99609375</c:v>
                      </c:pt>
                      <c:pt idx="5806">
                        <c:v>13587.9609375</c:v>
                      </c:pt>
                      <c:pt idx="5807">
                        <c:v>13344.421875</c:v>
                      </c:pt>
                      <c:pt idx="5808">
                        <c:v>13562.125</c:v>
                      </c:pt>
                      <c:pt idx="5809">
                        <c:v>14878.3515625</c:v>
                      </c:pt>
                      <c:pt idx="5810">
                        <c:v>13745.2578125</c:v>
                      </c:pt>
                      <c:pt idx="5811">
                        <c:v>15194.5625</c:v>
                      </c:pt>
                      <c:pt idx="5812">
                        <c:v>12572.80859375</c:v>
                      </c:pt>
                      <c:pt idx="5813">
                        <c:v>15126.37109375</c:v>
                      </c:pt>
                      <c:pt idx="5814">
                        <c:v>12338.96875</c:v>
                      </c:pt>
                      <c:pt idx="5815">
                        <c:v>13063.8203125</c:v>
                      </c:pt>
                      <c:pt idx="5816">
                        <c:v>15307.30859375</c:v>
                      </c:pt>
                      <c:pt idx="5817">
                        <c:v>13780.92578125</c:v>
                      </c:pt>
                      <c:pt idx="5818">
                        <c:v>12813.34375</c:v>
                      </c:pt>
                      <c:pt idx="5819">
                        <c:v>14885.09375</c:v>
                      </c:pt>
                      <c:pt idx="5820">
                        <c:v>14505.87109375</c:v>
                      </c:pt>
                      <c:pt idx="5821">
                        <c:v>12801.0234375</c:v>
                      </c:pt>
                      <c:pt idx="5822">
                        <c:v>13028.33203125</c:v>
                      </c:pt>
                      <c:pt idx="5823">
                        <c:v>13544.9375</c:v>
                      </c:pt>
                      <c:pt idx="5824">
                        <c:v>13222.8671875</c:v>
                      </c:pt>
                      <c:pt idx="5825">
                        <c:v>13209.05859375</c:v>
                      </c:pt>
                      <c:pt idx="5826">
                        <c:v>12680.34375</c:v>
                      </c:pt>
                      <c:pt idx="5827">
                        <c:v>13768.84375</c:v>
                      </c:pt>
                      <c:pt idx="5828">
                        <c:v>13844.484375</c:v>
                      </c:pt>
                      <c:pt idx="5829">
                        <c:v>13439.97265625</c:v>
                      </c:pt>
                      <c:pt idx="5830">
                        <c:v>11371.4375</c:v>
                      </c:pt>
                      <c:pt idx="5831">
                        <c:v>11009.2265625</c:v>
                      </c:pt>
                      <c:pt idx="5832">
                        <c:v>12975.8203125</c:v>
                      </c:pt>
                      <c:pt idx="5833">
                        <c:v>15249.46484375</c:v>
                      </c:pt>
                      <c:pt idx="5834">
                        <c:v>15045.16796875</c:v>
                      </c:pt>
                      <c:pt idx="5835">
                        <c:v>18270.62109375</c:v>
                      </c:pt>
                      <c:pt idx="5836">
                        <c:v>17964.58984375</c:v>
                      </c:pt>
                      <c:pt idx="5837">
                        <c:v>17245.65234375</c:v>
                      </c:pt>
                      <c:pt idx="5838">
                        <c:v>16993.01171875</c:v>
                      </c:pt>
                      <c:pt idx="5839">
                        <c:v>17758.859375</c:v>
                      </c:pt>
                      <c:pt idx="5840">
                        <c:v>14474.41796875</c:v>
                      </c:pt>
                      <c:pt idx="5841">
                        <c:v>11777.3359375</c:v>
                      </c:pt>
                      <c:pt idx="5842">
                        <c:v>10589.47265625</c:v>
                      </c:pt>
                      <c:pt idx="5843">
                        <c:v>11529.16015625</c:v>
                      </c:pt>
                      <c:pt idx="5844">
                        <c:v>15440.5234375</c:v>
                      </c:pt>
                      <c:pt idx="5845">
                        <c:v>17145.15625</c:v>
                      </c:pt>
                      <c:pt idx="5846">
                        <c:v>14937.69921875</c:v>
                      </c:pt>
                      <c:pt idx="5847">
                        <c:v>13817.7890625</c:v>
                      </c:pt>
                      <c:pt idx="5848">
                        <c:v>13443.515625</c:v>
                      </c:pt>
                      <c:pt idx="5849">
                        <c:v>15395.796875</c:v>
                      </c:pt>
                      <c:pt idx="5850">
                        <c:v>13275.9296875</c:v>
                      </c:pt>
                      <c:pt idx="5851">
                        <c:v>12749.8515625</c:v>
                      </c:pt>
                      <c:pt idx="5852">
                        <c:v>12338.5078125</c:v>
                      </c:pt>
                      <c:pt idx="5853">
                        <c:v>13178.234375</c:v>
                      </c:pt>
                      <c:pt idx="5854">
                        <c:v>12852.3359375</c:v>
                      </c:pt>
                      <c:pt idx="5855">
                        <c:v>11202.39453125</c:v>
                      </c:pt>
                      <c:pt idx="5856">
                        <c:v>12326.05078125</c:v>
                      </c:pt>
                      <c:pt idx="5857">
                        <c:v>13254.93359375</c:v>
                      </c:pt>
                      <c:pt idx="5858">
                        <c:v>12772.53125</c:v>
                      </c:pt>
                      <c:pt idx="5859">
                        <c:v>11607.8984375</c:v>
                      </c:pt>
                      <c:pt idx="5860">
                        <c:v>10363.375</c:v>
                      </c:pt>
                      <c:pt idx="5861">
                        <c:v>11217.8515625</c:v>
                      </c:pt>
                      <c:pt idx="5862">
                        <c:v>12591.921875</c:v>
                      </c:pt>
                      <c:pt idx="5863">
                        <c:v>10400.3359375</c:v>
                      </c:pt>
                      <c:pt idx="5864">
                        <c:v>11839.671875</c:v>
                      </c:pt>
                      <c:pt idx="5865">
                        <c:v>13795.23046875</c:v>
                      </c:pt>
                      <c:pt idx="5866">
                        <c:v>13059.921875</c:v>
                      </c:pt>
                      <c:pt idx="5867">
                        <c:v>11488.60546875</c:v>
                      </c:pt>
                      <c:pt idx="5868">
                        <c:v>13031.3046875</c:v>
                      </c:pt>
                      <c:pt idx="5869">
                        <c:v>13220.36328125</c:v>
                      </c:pt>
                      <c:pt idx="5870">
                        <c:v>13804.07421875</c:v>
                      </c:pt>
                      <c:pt idx="5871">
                        <c:v>13695.30078125</c:v>
                      </c:pt>
                      <c:pt idx="5872">
                        <c:v>13403.43359375</c:v>
                      </c:pt>
                      <c:pt idx="5873">
                        <c:v>10991.9453125</c:v>
                      </c:pt>
                      <c:pt idx="5874">
                        <c:v>13687.87890625</c:v>
                      </c:pt>
                      <c:pt idx="5875">
                        <c:v>13531.671875</c:v>
                      </c:pt>
                      <c:pt idx="5876">
                        <c:v>12044.16015625</c:v>
                      </c:pt>
                      <c:pt idx="5877">
                        <c:v>12090.84765625</c:v>
                      </c:pt>
                      <c:pt idx="5878">
                        <c:v>13844.671875</c:v>
                      </c:pt>
                      <c:pt idx="5879">
                        <c:v>13365.27734375</c:v>
                      </c:pt>
                      <c:pt idx="5880">
                        <c:v>11856.890625</c:v>
                      </c:pt>
                      <c:pt idx="5881">
                        <c:v>11335.375</c:v>
                      </c:pt>
                      <c:pt idx="5882">
                        <c:v>10980.11328125</c:v>
                      </c:pt>
                      <c:pt idx="5883">
                        <c:v>10659.5859375</c:v>
                      </c:pt>
                      <c:pt idx="5884">
                        <c:v>14331.4609375</c:v>
                      </c:pt>
                      <c:pt idx="5885">
                        <c:v>15434.47265625</c:v>
                      </c:pt>
                      <c:pt idx="5886">
                        <c:v>14851.4453125</c:v>
                      </c:pt>
                      <c:pt idx="5887">
                        <c:v>14142.3515625</c:v>
                      </c:pt>
                      <c:pt idx="5888">
                        <c:v>12871.296875</c:v>
                      </c:pt>
                      <c:pt idx="5889">
                        <c:v>14995.8359375</c:v>
                      </c:pt>
                      <c:pt idx="5890">
                        <c:v>13642.29296875</c:v>
                      </c:pt>
                      <c:pt idx="5891">
                        <c:v>12149.32421875</c:v>
                      </c:pt>
                      <c:pt idx="5892">
                        <c:v>11851.43359375</c:v>
                      </c:pt>
                      <c:pt idx="5893">
                        <c:v>14533.37109375</c:v>
                      </c:pt>
                      <c:pt idx="5894">
                        <c:v>14766.92578125</c:v>
                      </c:pt>
                      <c:pt idx="5895">
                        <c:v>16980.59375</c:v>
                      </c:pt>
                      <c:pt idx="5896">
                        <c:v>16640.5546875</c:v>
                      </c:pt>
                      <c:pt idx="5897">
                        <c:v>10647.390625</c:v>
                      </c:pt>
                      <c:pt idx="5898">
                        <c:v>14655.3359375</c:v>
                      </c:pt>
                      <c:pt idx="5899">
                        <c:v>16079.9921875</c:v>
                      </c:pt>
                      <c:pt idx="5900">
                        <c:v>17313.21875</c:v>
                      </c:pt>
                      <c:pt idx="5901">
                        <c:v>13306.57421875</c:v>
                      </c:pt>
                      <c:pt idx="5902">
                        <c:v>17207.3984375</c:v>
                      </c:pt>
                      <c:pt idx="5903">
                        <c:v>15908.625</c:v>
                      </c:pt>
                      <c:pt idx="5904">
                        <c:v>14852.6875</c:v>
                      </c:pt>
                      <c:pt idx="5905">
                        <c:v>14483.6015625</c:v>
                      </c:pt>
                      <c:pt idx="5906">
                        <c:v>16560.7421875</c:v>
                      </c:pt>
                      <c:pt idx="5907">
                        <c:v>17340.4140625</c:v>
                      </c:pt>
                      <c:pt idx="5908">
                        <c:v>16094.640625</c:v>
                      </c:pt>
                      <c:pt idx="5909">
                        <c:v>16253.8203125</c:v>
                      </c:pt>
                      <c:pt idx="5910">
                        <c:v>12307.015625</c:v>
                      </c:pt>
                      <c:pt idx="5911">
                        <c:v>7676.984375</c:v>
                      </c:pt>
                      <c:pt idx="5912">
                        <c:v>9465.1171875</c:v>
                      </c:pt>
                      <c:pt idx="5913">
                        <c:v>11997.5625</c:v>
                      </c:pt>
                      <c:pt idx="5914">
                        <c:v>12680.4140625</c:v>
                      </c:pt>
                      <c:pt idx="5915">
                        <c:v>11437.88671875</c:v>
                      </c:pt>
                      <c:pt idx="5916">
                        <c:v>11360.07421875</c:v>
                      </c:pt>
                      <c:pt idx="5917">
                        <c:v>11878.5625</c:v>
                      </c:pt>
                      <c:pt idx="5918">
                        <c:v>12114.125</c:v>
                      </c:pt>
                      <c:pt idx="5919">
                        <c:v>12241.171875</c:v>
                      </c:pt>
                      <c:pt idx="5920">
                        <c:v>11784.8046875</c:v>
                      </c:pt>
                      <c:pt idx="5921">
                        <c:v>11271.26171875</c:v>
                      </c:pt>
                      <c:pt idx="5922">
                        <c:v>12521.9453125</c:v>
                      </c:pt>
                      <c:pt idx="5923">
                        <c:v>10996.00390625</c:v>
                      </c:pt>
                      <c:pt idx="5924">
                        <c:v>11886.23046875</c:v>
                      </c:pt>
                      <c:pt idx="5925">
                        <c:v>16281.9609375</c:v>
                      </c:pt>
                      <c:pt idx="5926">
                        <c:v>16348.25</c:v>
                      </c:pt>
                      <c:pt idx="5927">
                        <c:v>14707.51953125</c:v>
                      </c:pt>
                      <c:pt idx="5928">
                        <c:v>17716.9609375</c:v>
                      </c:pt>
                      <c:pt idx="5929">
                        <c:v>17374.58984375</c:v>
                      </c:pt>
                      <c:pt idx="5930">
                        <c:v>17487.87890625</c:v>
                      </c:pt>
                      <c:pt idx="5931">
                        <c:v>16825.3125</c:v>
                      </c:pt>
                      <c:pt idx="5932">
                        <c:v>15589.52734375</c:v>
                      </c:pt>
                      <c:pt idx="5933">
                        <c:v>13757.2578125</c:v>
                      </c:pt>
                      <c:pt idx="5934">
                        <c:v>15772.37890625</c:v>
                      </c:pt>
                      <c:pt idx="5935">
                        <c:v>15062.79296875</c:v>
                      </c:pt>
                      <c:pt idx="5936">
                        <c:v>11321.9921875</c:v>
                      </c:pt>
                      <c:pt idx="5937">
                        <c:v>10263.83984375</c:v>
                      </c:pt>
                      <c:pt idx="5938">
                        <c:v>10696.95703125</c:v>
                      </c:pt>
                      <c:pt idx="5939">
                        <c:v>13907.45703125</c:v>
                      </c:pt>
                      <c:pt idx="5940">
                        <c:v>13274.20703125</c:v>
                      </c:pt>
                      <c:pt idx="5941">
                        <c:v>13111.88671875</c:v>
                      </c:pt>
                      <c:pt idx="5942">
                        <c:v>12115.39453125</c:v>
                      </c:pt>
                      <c:pt idx="5943">
                        <c:v>11686.859375</c:v>
                      </c:pt>
                      <c:pt idx="5944">
                        <c:v>13364.48828125</c:v>
                      </c:pt>
                      <c:pt idx="5945">
                        <c:v>13115.1484375</c:v>
                      </c:pt>
                      <c:pt idx="5946">
                        <c:v>13596.1171875</c:v>
                      </c:pt>
                      <c:pt idx="5947">
                        <c:v>11250.671875</c:v>
                      </c:pt>
                      <c:pt idx="5948">
                        <c:v>12995.5</c:v>
                      </c:pt>
                      <c:pt idx="5949">
                        <c:v>12517.47265625</c:v>
                      </c:pt>
                      <c:pt idx="5950">
                        <c:v>10607.140625</c:v>
                      </c:pt>
                      <c:pt idx="5951">
                        <c:v>11315.76953125</c:v>
                      </c:pt>
                      <c:pt idx="5952">
                        <c:v>12842.48046875</c:v>
                      </c:pt>
                      <c:pt idx="5953">
                        <c:v>12489.13671875</c:v>
                      </c:pt>
                      <c:pt idx="5954">
                        <c:v>13319.2265625</c:v>
                      </c:pt>
                      <c:pt idx="5955">
                        <c:v>15724.42578125</c:v>
                      </c:pt>
                      <c:pt idx="5956">
                        <c:v>15079.42578125</c:v>
                      </c:pt>
                      <c:pt idx="5957">
                        <c:v>17196.53125</c:v>
                      </c:pt>
                      <c:pt idx="5958">
                        <c:v>16748.5234375</c:v>
                      </c:pt>
                      <c:pt idx="5959">
                        <c:v>16996.5078125</c:v>
                      </c:pt>
                      <c:pt idx="5960">
                        <c:v>15688.93359375</c:v>
                      </c:pt>
                      <c:pt idx="5961">
                        <c:v>17382.84375</c:v>
                      </c:pt>
                      <c:pt idx="5962">
                        <c:v>16142.89453125</c:v>
                      </c:pt>
                      <c:pt idx="5963">
                        <c:v>17187.79296875</c:v>
                      </c:pt>
                      <c:pt idx="5964">
                        <c:v>16841.546875</c:v>
                      </c:pt>
                      <c:pt idx="5965">
                        <c:v>16090.07421875</c:v>
                      </c:pt>
                      <c:pt idx="5966">
                        <c:v>15375.26171875</c:v>
                      </c:pt>
                      <c:pt idx="5967">
                        <c:v>15854.5390625</c:v>
                      </c:pt>
                      <c:pt idx="5968">
                        <c:v>17149.78515625</c:v>
                      </c:pt>
                      <c:pt idx="5969">
                        <c:v>16674.3203125</c:v>
                      </c:pt>
                      <c:pt idx="5970">
                        <c:v>15062.625</c:v>
                      </c:pt>
                      <c:pt idx="5971">
                        <c:v>13340.91015625</c:v>
                      </c:pt>
                      <c:pt idx="5972">
                        <c:v>12731.3671875</c:v>
                      </c:pt>
                      <c:pt idx="5973">
                        <c:v>14866.4375</c:v>
                      </c:pt>
                      <c:pt idx="5974">
                        <c:v>15150.921875</c:v>
                      </c:pt>
                      <c:pt idx="5975">
                        <c:v>14268.68359375</c:v>
                      </c:pt>
                      <c:pt idx="5976">
                        <c:v>14410.37109375</c:v>
                      </c:pt>
                      <c:pt idx="5977">
                        <c:v>14732.8984375</c:v>
                      </c:pt>
                      <c:pt idx="5978">
                        <c:v>15194.07421875</c:v>
                      </c:pt>
                      <c:pt idx="5979">
                        <c:v>13555.8984375</c:v>
                      </c:pt>
                      <c:pt idx="5980">
                        <c:v>13395.67578125</c:v>
                      </c:pt>
                      <c:pt idx="5981">
                        <c:v>12697.0859375</c:v>
                      </c:pt>
                      <c:pt idx="5982">
                        <c:v>13294.5703125</c:v>
                      </c:pt>
                      <c:pt idx="5983">
                        <c:v>14646.6953125</c:v>
                      </c:pt>
                      <c:pt idx="5984">
                        <c:v>14586.5</c:v>
                      </c:pt>
                      <c:pt idx="5985">
                        <c:v>13606.390625</c:v>
                      </c:pt>
                      <c:pt idx="5986">
                        <c:v>12605.92578125</c:v>
                      </c:pt>
                      <c:pt idx="5987">
                        <c:v>11808.01171875</c:v>
                      </c:pt>
                      <c:pt idx="5988">
                        <c:v>13532.5078125</c:v>
                      </c:pt>
                      <c:pt idx="5989">
                        <c:v>11328.23046875</c:v>
                      </c:pt>
                      <c:pt idx="5990">
                        <c:v>11364.7890625</c:v>
                      </c:pt>
                      <c:pt idx="5991">
                        <c:v>12705.8359375</c:v>
                      </c:pt>
                      <c:pt idx="5992">
                        <c:v>13000.10546875</c:v>
                      </c:pt>
                      <c:pt idx="5993">
                        <c:v>11357.546875</c:v>
                      </c:pt>
                      <c:pt idx="5994">
                        <c:v>11758.94921875</c:v>
                      </c:pt>
                      <c:pt idx="5995">
                        <c:v>11160.94140625</c:v>
                      </c:pt>
                      <c:pt idx="5996">
                        <c:v>12414.4296875</c:v>
                      </c:pt>
                      <c:pt idx="5997">
                        <c:v>13400.6796875</c:v>
                      </c:pt>
                      <c:pt idx="5998">
                        <c:v>11761.08984375</c:v>
                      </c:pt>
                      <c:pt idx="5999">
                        <c:v>12392.53125</c:v>
                      </c:pt>
                      <c:pt idx="6000">
                        <c:v>14411.859375</c:v>
                      </c:pt>
                      <c:pt idx="6001">
                        <c:v>14370.7734375</c:v>
                      </c:pt>
                      <c:pt idx="6002">
                        <c:v>13542.58203125</c:v>
                      </c:pt>
                      <c:pt idx="6003">
                        <c:v>14116.55859375</c:v>
                      </c:pt>
                      <c:pt idx="6004">
                        <c:v>14140.13671875</c:v>
                      </c:pt>
                      <c:pt idx="6005">
                        <c:v>14530.71875</c:v>
                      </c:pt>
                      <c:pt idx="6006">
                        <c:v>14514.1015625</c:v>
                      </c:pt>
                      <c:pt idx="6007">
                        <c:v>14312.046875</c:v>
                      </c:pt>
                      <c:pt idx="6008">
                        <c:v>13472.78515625</c:v>
                      </c:pt>
                      <c:pt idx="6009">
                        <c:v>13319.70703125</c:v>
                      </c:pt>
                      <c:pt idx="6010">
                        <c:v>13393.578125</c:v>
                      </c:pt>
                      <c:pt idx="6011">
                        <c:v>13619.26953125</c:v>
                      </c:pt>
                      <c:pt idx="6012">
                        <c:v>12767.640625</c:v>
                      </c:pt>
                      <c:pt idx="6013">
                        <c:v>12375.15625</c:v>
                      </c:pt>
                      <c:pt idx="6014">
                        <c:v>13767.94921875</c:v>
                      </c:pt>
                      <c:pt idx="6015">
                        <c:v>14309.546875</c:v>
                      </c:pt>
                      <c:pt idx="6016">
                        <c:v>13504.1640625</c:v>
                      </c:pt>
                      <c:pt idx="6017">
                        <c:v>11294.1953125</c:v>
                      </c:pt>
                      <c:pt idx="6018">
                        <c:v>11179.23046875</c:v>
                      </c:pt>
                      <c:pt idx="6019">
                        <c:v>14138.390625</c:v>
                      </c:pt>
                      <c:pt idx="6020">
                        <c:v>15250.2421875</c:v>
                      </c:pt>
                      <c:pt idx="6021">
                        <c:v>12881.9296875</c:v>
                      </c:pt>
                      <c:pt idx="6022">
                        <c:v>11193.703125</c:v>
                      </c:pt>
                      <c:pt idx="6023">
                        <c:v>10988.15625</c:v>
                      </c:pt>
                      <c:pt idx="6024">
                        <c:v>15064.921875</c:v>
                      </c:pt>
                      <c:pt idx="6025">
                        <c:v>14020.6796875</c:v>
                      </c:pt>
                      <c:pt idx="6026">
                        <c:v>13304.8125</c:v>
                      </c:pt>
                      <c:pt idx="6027">
                        <c:v>14958.90234375</c:v>
                      </c:pt>
                      <c:pt idx="6028">
                        <c:v>14263.2421875</c:v>
                      </c:pt>
                      <c:pt idx="6029">
                        <c:v>14720.4921875</c:v>
                      </c:pt>
                      <c:pt idx="6030">
                        <c:v>13798.6796875</c:v>
                      </c:pt>
                      <c:pt idx="6031">
                        <c:v>12971.578125</c:v>
                      </c:pt>
                      <c:pt idx="6032">
                        <c:v>13183.21875</c:v>
                      </c:pt>
                      <c:pt idx="6033">
                        <c:v>13609.94921875</c:v>
                      </c:pt>
                      <c:pt idx="6034">
                        <c:v>12950.10546875</c:v>
                      </c:pt>
                      <c:pt idx="6035">
                        <c:v>12015.84375</c:v>
                      </c:pt>
                      <c:pt idx="6036">
                        <c:v>13755.5859375</c:v>
                      </c:pt>
                      <c:pt idx="6037">
                        <c:v>13445.26953125</c:v>
                      </c:pt>
                      <c:pt idx="6038">
                        <c:v>12013.328125</c:v>
                      </c:pt>
                      <c:pt idx="6039">
                        <c:v>10670.3359375</c:v>
                      </c:pt>
                      <c:pt idx="6040">
                        <c:v>11264.05859375</c:v>
                      </c:pt>
                      <c:pt idx="6041">
                        <c:v>11499.5546875</c:v>
                      </c:pt>
                      <c:pt idx="6042">
                        <c:v>8218.5390625</c:v>
                      </c:pt>
                      <c:pt idx="6043">
                        <c:v>9461.8671875</c:v>
                      </c:pt>
                      <c:pt idx="6044">
                        <c:v>11780.1953125</c:v>
                      </c:pt>
                      <c:pt idx="6045">
                        <c:v>15165.2890625</c:v>
                      </c:pt>
                      <c:pt idx="6046">
                        <c:v>12930.01953125</c:v>
                      </c:pt>
                      <c:pt idx="6047">
                        <c:v>11542.125</c:v>
                      </c:pt>
                      <c:pt idx="6048">
                        <c:v>10292.921875</c:v>
                      </c:pt>
                      <c:pt idx="6049">
                        <c:v>12020.8984375</c:v>
                      </c:pt>
                      <c:pt idx="6050">
                        <c:v>15285.21875</c:v>
                      </c:pt>
                      <c:pt idx="6051">
                        <c:v>15412.765625</c:v>
                      </c:pt>
                      <c:pt idx="6052">
                        <c:v>15276.8984375</c:v>
                      </c:pt>
                      <c:pt idx="6053">
                        <c:v>14568.31640625</c:v>
                      </c:pt>
                      <c:pt idx="6054">
                        <c:v>15709.75</c:v>
                      </c:pt>
                      <c:pt idx="6055">
                        <c:v>14702.140625</c:v>
                      </c:pt>
                      <c:pt idx="6056">
                        <c:v>11862.03125</c:v>
                      </c:pt>
                      <c:pt idx="6057">
                        <c:v>11792.1484375</c:v>
                      </c:pt>
                      <c:pt idx="6058">
                        <c:v>15313.53125</c:v>
                      </c:pt>
                      <c:pt idx="6059">
                        <c:v>14951.359375</c:v>
                      </c:pt>
                      <c:pt idx="6060">
                        <c:v>11505.9921875</c:v>
                      </c:pt>
                      <c:pt idx="6061">
                        <c:v>9938.46484375</c:v>
                      </c:pt>
                      <c:pt idx="6062">
                        <c:v>9896.80078125</c:v>
                      </c:pt>
                      <c:pt idx="6063">
                        <c:v>11561.83984375</c:v>
                      </c:pt>
                      <c:pt idx="6064">
                        <c:v>12020.203125</c:v>
                      </c:pt>
                      <c:pt idx="6065">
                        <c:v>10877.59375</c:v>
                      </c:pt>
                      <c:pt idx="6066">
                        <c:v>10450.88671875</c:v>
                      </c:pt>
                      <c:pt idx="6067">
                        <c:v>9759.7421875</c:v>
                      </c:pt>
                      <c:pt idx="6068">
                        <c:v>10028.859375</c:v>
                      </c:pt>
                      <c:pt idx="6069">
                        <c:v>12063.83984375</c:v>
                      </c:pt>
                      <c:pt idx="6070">
                        <c:v>12052.625</c:v>
                      </c:pt>
                      <c:pt idx="6071">
                        <c:v>11716.75</c:v>
                      </c:pt>
                      <c:pt idx="6072">
                        <c:v>12285.53515625</c:v>
                      </c:pt>
                      <c:pt idx="6073">
                        <c:v>12316.33203125</c:v>
                      </c:pt>
                      <c:pt idx="6074">
                        <c:v>12288.82421875</c:v>
                      </c:pt>
                      <c:pt idx="6075">
                        <c:v>13857.3984375</c:v>
                      </c:pt>
                      <c:pt idx="6076">
                        <c:v>11864.8203125</c:v>
                      </c:pt>
                      <c:pt idx="6077">
                        <c:v>13715.6875</c:v>
                      </c:pt>
                      <c:pt idx="6078">
                        <c:v>14970.96875</c:v>
                      </c:pt>
                      <c:pt idx="6079">
                        <c:v>13454.09375</c:v>
                      </c:pt>
                      <c:pt idx="6080">
                        <c:v>13457.3671875</c:v>
                      </c:pt>
                      <c:pt idx="6081">
                        <c:v>12157.28125</c:v>
                      </c:pt>
                      <c:pt idx="6082">
                        <c:v>12782.421875</c:v>
                      </c:pt>
                      <c:pt idx="6083">
                        <c:v>13138.5234375</c:v>
                      </c:pt>
                      <c:pt idx="6084">
                        <c:v>12170.49609375</c:v>
                      </c:pt>
                      <c:pt idx="6085">
                        <c:v>12717.171875</c:v>
                      </c:pt>
                      <c:pt idx="6086">
                        <c:v>14746.265625</c:v>
                      </c:pt>
                      <c:pt idx="6087">
                        <c:v>14913.6953125</c:v>
                      </c:pt>
                      <c:pt idx="6088">
                        <c:v>15113.83984375</c:v>
                      </c:pt>
                      <c:pt idx="6089">
                        <c:v>14969.859375</c:v>
                      </c:pt>
                      <c:pt idx="6090">
                        <c:v>9798.296875</c:v>
                      </c:pt>
                      <c:pt idx="6091">
                        <c:v>13477.34375</c:v>
                      </c:pt>
                      <c:pt idx="6092">
                        <c:v>13391.9375</c:v>
                      </c:pt>
                      <c:pt idx="6093">
                        <c:v>13396.078125</c:v>
                      </c:pt>
                      <c:pt idx="6094">
                        <c:v>12739.54296875</c:v>
                      </c:pt>
                      <c:pt idx="6095">
                        <c:v>13802.81640625</c:v>
                      </c:pt>
                      <c:pt idx="6096">
                        <c:v>13796.5078125</c:v>
                      </c:pt>
                      <c:pt idx="6097">
                        <c:v>12903.00390625</c:v>
                      </c:pt>
                      <c:pt idx="6098">
                        <c:v>12348.40234375</c:v>
                      </c:pt>
                      <c:pt idx="6099">
                        <c:v>10964.15625</c:v>
                      </c:pt>
                      <c:pt idx="6100">
                        <c:v>12237.75390625</c:v>
                      </c:pt>
                      <c:pt idx="6101">
                        <c:v>13615.9765625</c:v>
                      </c:pt>
                      <c:pt idx="6102">
                        <c:v>11610.9921875</c:v>
                      </c:pt>
                      <c:pt idx="6103">
                        <c:v>10170.09375</c:v>
                      </c:pt>
                      <c:pt idx="6104">
                        <c:v>13639.3203125</c:v>
                      </c:pt>
                      <c:pt idx="6105">
                        <c:v>16390.64453125</c:v>
                      </c:pt>
                      <c:pt idx="6106">
                        <c:v>11451.6953125</c:v>
                      </c:pt>
                      <c:pt idx="6107">
                        <c:v>16208.8203125</c:v>
                      </c:pt>
                      <c:pt idx="6108">
                        <c:v>16740.0390625</c:v>
                      </c:pt>
                      <c:pt idx="6109">
                        <c:v>15883.90234375</c:v>
                      </c:pt>
                      <c:pt idx="6110">
                        <c:v>16775.1875</c:v>
                      </c:pt>
                      <c:pt idx="6111">
                        <c:v>16386.54296875</c:v>
                      </c:pt>
                      <c:pt idx="6112">
                        <c:v>15015.1875</c:v>
                      </c:pt>
                      <c:pt idx="6113">
                        <c:v>16688.37109375</c:v>
                      </c:pt>
                      <c:pt idx="6114">
                        <c:v>15395.1171875</c:v>
                      </c:pt>
                      <c:pt idx="6115">
                        <c:v>15268.25</c:v>
                      </c:pt>
                      <c:pt idx="6116">
                        <c:v>16750.60546875</c:v>
                      </c:pt>
                      <c:pt idx="6117">
                        <c:v>16515.953125</c:v>
                      </c:pt>
                      <c:pt idx="6118">
                        <c:v>14585.08203125</c:v>
                      </c:pt>
                      <c:pt idx="6119">
                        <c:v>12691.63671875</c:v>
                      </c:pt>
                      <c:pt idx="6120">
                        <c:v>17720.8125</c:v>
                      </c:pt>
                      <c:pt idx="6121">
                        <c:v>17309.609375</c:v>
                      </c:pt>
                      <c:pt idx="6122">
                        <c:v>11452.1640625</c:v>
                      </c:pt>
                      <c:pt idx="6123">
                        <c:v>15363.39453125</c:v>
                      </c:pt>
                      <c:pt idx="6124">
                        <c:v>16005.203125</c:v>
                      </c:pt>
                      <c:pt idx="6125">
                        <c:v>18150.4765625</c:v>
                      </c:pt>
                      <c:pt idx="6126">
                        <c:v>17574.94140625</c:v>
                      </c:pt>
                      <c:pt idx="6127">
                        <c:v>13272.71484375</c:v>
                      </c:pt>
                      <c:pt idx="6128">
                        <c:v>17958.46875</c:v>
                      </c:pt>
                      <c:pt idx="6129">
                        <c:v>15843.64453125</c:v>
                      </c:pt>
                      <c:pt idx="6130">
                        <c:v>14438.0390625</c:v>
                      </c:pt>
                      <c:pt idx="6131">
                        <c:v>14208.7578125</c:v>
                      </c:pt>
                      <c:pt idx="6132">
                        <c:v>15568.625</c:v>
                      </c:pt>
                      <c:pt idx="6133">
                        <c:v>17977.51171875</c:v>
                      </c:pt>
                      <c:pt idx="6134">
                        <c:v>17740.37109375</c:v>
                      </c:pt>
                      <c:pt idx="6135">
                        <c:v>19269.26171875</c:v>
                      </c:pt>
                      <c:pt idx="6136">
                        <c:v>13149.9375</c:v>
                      </c:pt>
                      <c:pt idx="6137">
                        <c:v>19115.83984375</c:v>
                      </c:pt>
                      <c:pt idx="6138">
                        <c:v>17189.6875</c:v>
                      </c:pt>
                      <c:pt idx="6139">
                        <c:v>16315.62890625</c:v>
                      </c:pt>
                      <c:pt idx="6140">
                        <c:v>18400.09765625</c:v>
                      </c:pt>
                      <c:pt idx="6141">
                        <c:v>17754.8203125</c:v>
                      </c:pt>
                      <c:pt idx="6142">
                        <c:v>19000.40234375</c:v>
                      </c:pt>
                      <c:pt idx="6143">
                        <c:v>18775.7109375</c:v>
                      </c:pt>
                      <c:pt idx="6144">
                        <c:v>19355.69140625</c:v>
                      </c:pt>
                      <c:pt idx="6145">
                        <c:v>17814.20703125</c:v>
                      </c:pt>
                      <c:pt idx="6146">
                        <c:v>16879.6953125</c:v>
                      </c:pt>
                      <c:pt idx="6147">
                        <c:v>18598.91796875</c:v>
                      </c:pt>
                      <c:pt idx="6148">
                        <c:v>17979.15234375</c:v>
                      </c:pt>
                      <c:pt idx="6149">
                        <c:v>16548.6640625</c:v>
                      </c:pt>
                      <c:pt idx="6150">
                        <c:v>11854.3515625</c:v>
                      </c:pt>
                      <c:pt idx="6151">
                        <c:v>10430.8515625</c:v>
                      </c:pt>
                      <c:pt idx="6152">
                        <c:v>9744.109375</c:v>
                      </c:pt>
                      <c:pt idx="6153">
                        <c:v>9266.55859375</c:v>
                      </c:pt>
                      <c:pt idx="6154">
                        <c:v>13015.8515625</c:v>
                      </c:pt>
                      <c:pt idx="6155">
                        <c:v>11750.71875</c:v>
                      </c:pt>
                      <c:pt idx="6156">
                        <c:v>11399.9140625</c:v>
                      </c:pt>
                      <c:pt idx="6157">
                        <c:v>11156.7890625</c:v>
                      </c:pt>
                      <c:pt idx="6158">
                        <c:v>10130.14453125</c:v>
                      </c:pt>
                      <c:pt idx="6159">
                        <c:v>9599.09375</c:v>
                      </c:pt>
                      <c:pt idx="6160">
                        <c:v>11592.60546875</c:v>
                      </c:pt>
                      <c:pt idx="6161">
                        <c:v>11494.0859375</c:v>
                      </c:pt>
                      <c:pt idx="6162">
                        <c:v>12024.828125</c:v>
                      </c:pt>
                      <c:pt idx="6163">
                        <c:v>10591.390625</c:v>
                      </c:pt>
                      <c:pt idx="6164">
                        <c:v>10809.140625</c:v>
                      </c:pt>
                      <c:pt idx="6165">
                        <c:v>16473.12109375</c:v>
                      </c:pt>
                      <c:pt idx="6166">
                        <c:v>15610.24609375</c:v>
                      </c:pt>
                      <c:pt idx="6167">
                        <c:v>14402.97265625</c:v>
                      </c:pt>
                      <c:pt idx="6168">
                        <c:v>16165.703125</c:v>
                      </c:pt>
                      <c:pt idx="6169">
                        <c:v>15688.33984375</c:v>
                      </c:pt>
                      <c:pt idx="6170">
                        <c:v>15271.03515625</c:v>
                      </c:pt>
                      <c:pt idx="6171">
                        <c:v>13982.9375</c:v>
                      </c:pt>
                      <c:pt idx="6172">
                        <c:v>14005.99609375</c:v>
                      </c:pt>
                      <c:pt idx="6173">
                        <c:v>14529.76953125</c:v>
                      </c:pt>
                      <c:pt idx="6174">
                        <c:v>13625.515625</c:v>
                      </c:pt>
                      <c:pt idx="6175">
                        <c:v>16402.88671875</c:v>
                      </c:pt>
                      <c:pt idx="6176">
                        <c:v>15723.4453125</c:v>
                      </c:pt>
                      <c:pt idx="6177">
                        <c:v>15993.92578125</c:v>
                      </c:pt>
                      <c:pt idx="6178">
                        <c:v>14714.13671875</c:v>
                      </c:pt>
                      <c:pt idx="6179">
                        <c:v>14752.75</c:v>
                      </c:pt>
                      <c:pt idx="6180">
                        <c:v>13085.5625</c:v>
                      </c:pt>
                      <c:pt idx="6181">
                        <c:v>15771.578125</c:v>
                      </c:pt>
                      <c:pt idx="6182">
                        <c:v>16029.4296875</c:v>
                      </c:pt>
                      <c:pt idx="6183">
                        <c:v>16696.6640625</c:v>
                      </c:pt>
                      <c:pt idx="6184">
                        <c:v>16852.91015625</c:v>
                      </c:pt>
                      <c:pt idx="6185">
                        <c:v>16753.12890625</c:v>
                      </c:pt>
                      <c:pt idx="6186">
                        <c:v>16258.1171875</c:v>
                      </c:pt>
                      <c:pt idx="6187">
                        <c:v>16083.86328125</c:v>
                      </c:pt>
                      <c:pt idx="6188">
                        <c:v>13994.31640625</c:v>
                      </c:pt>
                      <c:pt idx="6189">
                        <c:v>13333.40625</c:v>
                      </c:pt>
                      <c:pt idx="6190">
                        <c:v>16091.08203125</c:v>
                      </c:pt>
                      <c:pt idx="6191">
                        <c:v>16886.1640625</c:v>
                      </c:pt>
                      <c:pt idx="6192">
                        <c:v>16419.5703125</c:v>
                      </c:pt>
                      <c:pt idx="6193">
                        <c:v>16089.578125</c:v>
                      </c:pt>
                      <c:pt idx="6194">
                        <c:v>16419.515625</c:v>
                      </c:pt>
                      <c:pt idx="6195">
                        <c:v>12305.32421875</c:v>
                      </c:pt>
                      <c:pt idx="6196">
                        <c:v>9208.84375</c:v>
                      </c:pt>
                      <c:pt idx="6197">
                        <c:v>9092.8828125</c:v>
                      </c:pt>
                      <c:pt idx="6198">
                        <c:v>11722.6953125</c:v>
                      </c:pt>
                      <c:pt idx="6199">
                        <c:v>11522.9453125</c:v>
                      </c:pt>
                      <c:pt idx="6200">
                        <c:v>9396.87890625</c:v>
                      </c:pt>
                      <c:pt idx="6201">
                        <c:v>9189.0625</c:v>
                      </c:pt>
                      <c:pt idx="6202">
                        <c:v>11317.33203125</c:v>
                      </c:pt>
                      <c:pt idx="6203">
                        <c:v>12017.55859375</c:v>
                      </c:pt>
                      <c:pt idx="6204">
                        <c:v>12616.76171875</c:v>
                      </c:pt>
                      <c:pt idx="6205">
                        <c:v>10794.16796875</c:v>
                      </c:pt>
                      <c:pt idx="6206">
                        <c:v>12654.30859375</c:v>
                      </c:pt>
                      <c:pt idx="6207">
                        <c:v>11822.49609375</c:v>
                      </c:pt>
                      <c:pt idx="6208">
                        <c:v>12267.02734375</c:v>
                      </c:pt>
                      <c:pt idx="6209">
                        <c:v>12495.43359375</c:v>
                      </c:pt>
                      <c:pt idx="6210">
                        <c:v>15598.51171875</c:v>
                      </c:pt>
                      <c:pt idx="6211">
                        <c:v>14825.31640625</c:v>
                      </c:pt>
                      <c:pt idx="6212">
                        <c:v>15700</c:v>
                      </c:pt>
                      <c:pt idx="6213">
                        <c:v>15342.1328125</c:v>
                      </c:pt>
                      <c:pt idx="6214">
                        <c:v>16450.140625</c:v>
                      </c:pt>
                      <c:pt idx="6215">
                        <c:v>15230.015625</c:v>
                      </c:pt>
                      <c:pt idx="6216">
                        <c:v>14133.1328125</c:v>
                      </c:pt>
                      <c:pt idx="6217">
                        <c:v>16015.30859375</c:v>
                      </c:pt>
                      <c:pt idx="6218">
                        <c:v>15617.2734375</c:v>
                      </c:pt>
                      <c:pt idx="6219">
                        <c:v>15594.66796875</c:v>
                      </c:pt>
                      <c:pt idx="6220">
                        <c:v>15429.51953125</c:v>
                      </c:pt>
                      <c:pt idx="6221">
                        <c:v>16435.80078125</c:v>
                      </c:pt>
                      <c:pt idx="6222">
                        <c:v>16153.62109375</c:v>
                      </c:pt>
                      <c:pt idx="6223">
                        <c:v>15891.06640625</c:v>
                      </c:pt>
                      <c:pt idx="6224">
                        <c:v>16477.4609375</c:v>
                      </c:pt>
                      <c:pt idx="6225">
                        <c:v>13547.3515625</c:v>
                      </c:pt>
                      <c:pt idx="6226">
                        <c:v>11633.9296875</c:v>
                      </c:pt>
                      <c:pt idx="6227">
                        <c:v>9875.28125</c:v>
                      </c:pt>
                      <c:pt idx="6228">
                        <c:v>12164.91796875</c:v>
                      </c:pt>
                      <c:pt idx="6229">
                        <c:v>11396.28125</c:v>
                      </c:pt>
                      <c:pt idx="6230">
                        <c:v>12665.2734375</c:v>
                      </c:pt>
                      <c:pt idx="6231">
                        <c:v>11016.9765625</c:v>
                      </c:pt>
                      <c:pt idx="6232">
                        <c:v>10659.7421875</c:v>
                      </c:pt>
                      <c:pt idx="6233">
                        <c:v>12632.82421875</c:v>
                      </c:pt>
                      <c:pt idx="6234">
                        <c:v>12011.45703125</c:v>
                      </c:pt>
                      <c:pt idx="6235">
                        <c:v>12640.6484375</c:v>
                      </c:pt>
                      <c:pt idx="6236">
                        <c:v>10975.73046875</c:v>
                      </c:pt>
                      <c:pt idx="6237">
                        <c:v>9903.0390625</c:v>
                      </c:pt>
                      <c:pt idx="6238">
                        <c:v>9604.01953125</c:v>
                      </c:pt>
                      <c:pt idx="6239">
                        <c:v>10868.60546875</c:v>
                      </c:pt>
                      <c:pt idx="6240">
                        <c:v>12123.90234375</c:v>
                      </c:pt>
                      <c:pt idx="6241">
                        <c:v>14045.875</c:v>
                      </c:pt>
                      <c:pt idx="6242">
                        <c:v>12757.2109375</c:v>
                      </c:pt>
                      <c:pt idx="6243">
                        <c:v>14609.13671875</c:v>
                      </c:pt>
                      <c:pt idx="6244">
                        <c:v>14909.57421875</c:v>
                      </c:pt>
                      <c:pt idx="6245">
                        <c:v>14754.3671875</c:v>
                      </c:pt>
                      <c:pt idx="6246">
                        <c:v>13431.0859375</c:v>
                      </c:pt>
                      <c:pt idx="6247">
                        <c:v>15105.015625</c:v>
                      </c:pt>
                      <c:pt idx="6248">
                        <c:v>14880.2265625</c:v>
                      </c:pt>
                      <c:pt idx="6249">
                        <c:v>14207.3359375</c:v>
                      </c:pt>
                      <c:pt idx="6250">
                        <c:v>11520.12890625</c:v>
                      </c:pt>
                      <c:pt idx="6251">
                        <c:v>10603.12890625</c:v>
                      </c:pt>
                      <c:pt idx="6252">
                        <c:v>12516.2265625</c:v>
                      </c:pt>
                      <c:pt idx="6253">
                        <c:v>14844.26171875</c:v>
                      </c:pt>
                      <c:pt idx="6254">
                        <c:v>14707.94140625</c:v>
                      </c:pt>
                      <c:pt idx="6255">
                        <c:v>17649.125</c:v>
                      </c:pt>
                      <c:pt idx="6256">
                        <c:v>16534.703125</c:v>
                      </c:pt>
                      <c:pt idx="6257">
                        <c:v>14517.015625</c:v>
                      </c:pt>
                      <c:pt idx="6258">
                        <c:v>16112.46875</c:v>
                      </c:pt>
                      <c:pt idx="6259">
                        <c:v>18093.9609375</c:v>
                      </c:pt>
                      <c:pt idx="6260">
                        <c:v>17264.2734375</c:v>
                      </c:pt>
                      <c:pt idx="6261">
                        <c:v>16443.3046875</c:v>
                      </c:pt>
                      <c:pt idx="6262">
                        <c:v>15863.046875</c:v>
                      </c:pt>
                      <c:pt idx="6263">
                        <c:v>16605.109375</c:v>
                      </c:pt>
                      <c:pt idx="6264">
                        <c:v>16239.5390625</c:v>
                      </c:pt>
                      <c:pt idx="6265">
                        <c:v>18109.2265625</c:v>
                      </c:pt>
                      <c:pt idx="6266">
                        <c:v>16522.65625</c:v>
                      </c:pt>
                      <c:pt idx="6267">
                        <c:v>15046.5234375</c:v>
                      </c:pt>
                      <c:pt idx="6268">
                        <c:v>14369.6875</c:v>
                      </c:pt>
                      <c:pt idx="6269">
                        <c:v>16596.59375</c:v>
                      </c:pt>
                      <c:pt idx="6270">
                        <c:v>18863.92578125</c:v>
                      </c:pt>
                      <c:pt idx="6271">
                        <c:v>18281.26953125</c:v>
                      </c:pt>
                      <c:pt idx="6272">
                        <c:v>18108.64453125</c:v>
                      </c:pt>
                      <c:pt idx="6273">
                        <c:v>18830</c:v>
                      </c:pt>
                      <c:pt idx="6274">
                        <c:v>18704.22265625</c:v>
                      </c:pt>
                      <c:pt idx="6275">
                        <c:v>16841.85546875</c:v>
                      </c:pt>
                      <c:pt idx="6276">
                        <c:v>14565.328125</c:v>
                      </c:pt>
                      <c:pt idx="6277">
                        <c:v>13058.8125</c:v>
                      </c:pt>
                      <c:pt idx="6278">
                        <c:v>13914.12890625</c:v>
                      </c:pt>
                      <c:pt idx="6279">
                        <c:v>18044.5390625</c:v>
                      </c:pt>
                      <c:pt idx="6280">
                        <c:v>16846.52734375</c:v>
                      </c:pt>
                      <c:pt idx="6281">
                        <c:v>15792.0078125</c:v>
                      </c:pt>
                      <c:pt idx="6282">
                        <c:v>15277.9609375</c:v>
                      </c:pt>
                      <c:pt idx="6283">
                        <c:v>17292.890625</c:v>
                      </c:pt>
                      <c:pt idx="6284">
                        <c:v>18322.84375</c:v>
                      </c:pt>
                      <c:pt idx="6285">
                        <c:v>13969.55078125</c:v>
                      </c:pt>
                      <c:pt idx="6286">
                        <c:v>14027.3125</c:v>
                      </c:pt>
                      <c:pt idx="6287">
                        <c:v>14349.5703125</c:v>
                      </c:pt>
                      <c:pt idx="6288">
                        <c:v>11879.51953125</c:v>
                      </c:pt>
                      <c:pt idx="6289">
                        <c:v>12249.75</c:v>
                      </c:pt>
                      <c:pt idx="6290">
                        <c:v>12454.83984375</c:v>
                      </c:pt>
                      <c:pt idx="6291">
                        <c:v>10670.82421875</c:v>
                      </c:pt>
                      <c:pt idx="6292">
                        <c:v>11285.40234375</c:v>
                      </c:pt>
                      <c:pt idx="6293">
                        <c:v>14084.05859375</c:v>
                      </c:pt>
                      <c:pt idx="6294">
                        <c:v>13571.53515625</c:v>
                      </c:pt>
                      <c:pt idx="6295">
                        <c:v>13488.7578125</c:v>
                      </c:pt>
                      <c:pt idx="6296">
                        <c:v>14071.0390625</c:v>
                      </c:pt>
                      <c:pt idx="6297">
                        <c:v>13973</c:v>
                      </c:pt>
                      <c:pt idx="6298">
                        <c:v>12951.2265625</c:v>
                      </c:pt>
                      <c:pt idx="6299">
                        <c:v>11379.390625</c:v>
                      </c:pt>
                      <c:pt idx="6300">
                        <c:v>14229.3046875</c:v>
                      </c:pt>
                      <c:pt idx="6301">
                        <c:v>12446.3515625</c:v>
                      </c:pt>
                      <c:pt idx="6302">
                        <c:v>12028.34765625</c:v>
                      </c:pt>
                      <c:pt idx="6303">
                        <c:v>11878.42578125</c:v>
                      </c:pt>
                      <c:pt idx="6304">
                        <c:v>14256.77734375</c:v>
                      </c:pt>
                      <c:pt idx="6305">
                        <c:v>13432.25</c:v>
                      </c:pt>
                      <c:pt idx="6306">
                        <c:v>14180.8828125</c:v>
                      </c:pt>
                      <c:pt idx="6307">
                        <c:v>11923.11328125</c:v>
                      </c:pt>
                      <c:pt idx="6308">
                        <c:v>11609.22265625</c:v>
                      </c:pt>
                      <c:pt idx="6309">
                        <c:v>13783.62890625</c:v>
                      </c:pt>
                      <c:pt idx="6310">
                        <c:v>13150.4609375</c:v>
                      </c:pt>
                      <c:pt idx="6311">
                        <c:v>12998.63671875</c:v>
                      </c:pt>
                      <c:pt idx="6312">
                        <c:v>13729.6796875</c:v>
                      </c:pt>
                      <c:pt idx="6313">
                        <c:v>14743.640625</c:v>
                      </c:pt>
                      <c:pt idx="6314">
                        <c:v>14116.11328125</c:v>
                      </c:pt>
                      <c:pt idx="6315">
                        <c:v>17079.0625</c:v>
                      </c:pt>
                      <c:pt idx="6316">
                        <c:v>16698.171875</c:v>
                      </c:pt>
                      <c:pt idx="6317">
                        <c:v>17442.82421875</c:v>
                      </c:pt>
                      <c:pt idx="6318">
                        <c:v>17166.3828125</c:v>
                      </c:pt>
                      <c:pt idx="6319">
                        <c:v>16773.28125</c:v>
                      </c:pt>
                      <c:pt idx="6320">
                        <c:v>16135.72265625</c:v>
                      </c:pt>
                      <c:pt idx="6321">
                        <c:v>17066.93359375</c:v>
                      </c:pt>
                      <c:pt idx="6322">
                        <c:v>16816.03515625</c:v>
                      </c:pt>
                      <c:pt idx="6323">
                        <c:v>15125.3984375</c:v>
                      </c:pt>
                      <c:pt idx="6324">
                        <c:v>14405.30859375</c:v>
                      </c:pt>
                      <c:pt idx="6325">
                        <c:v>16434.4140625</c:v>
                      </c:pt>
                      <c:pt idx="6326">
                        <c:v>15973.4453125</c:v>
                      </c:pt>
                      <c:pt idx="6327">
                        <c:v>14251.46875</c:v>
                      </c:pt>
                      <c:pt idx="6328">
                        <c:v>9745.90625</c:v>
                      </c:pt>
                      <c:pt idx="6329">
                        <c:v>11001.6015625</c:v>
                      </c:pt>
                      <c:pt idx="6330">
                        <c:v>15988.65625</c:v>
                      </c:pt>
                      <c:pt idx="6331">
                        <c:v>13291.65625</c:v>
                      </c:pt>
                      <c:pt idx="6332">
                        <c:v>14189.4609375</c:v>
                      </c:pt>
                      <c:pt idx="6333">
                        <c:v>14582.80078125</c:v>
                      </c:pt>
                      <c:pt idx="6334">
                        <c:v>15023.3828125</c:v>
                      </c:pt>
                      <c:pt idx="6335">
                        <c:v>15761.09375</c:v>
                      </c:pt>
                      <c:pt idx="6336">
                        <c:v>16056.25390625</c:v>
                      </c:pt>
                      <c:pt idx="6337">
                        <c:v>16171.078125</c:v>
                      </c:pt>
                      <c:pt idx="6338">
                        <c:v>15710.2890625</c:v>
                      </c:pt>
                      <c:pt idx="6339">
                        <c:v>16052.5859375</c:v>
                      </c:pt>
                      <c:pt idx="6340">
                        <c:v>15354.2890625</c:v>
                      </c:pt>
                      <c:pt idx="6341">
                        <c:v>14448.515625</c:v>
                      </c:pt>
                      <c:pt idx="6342">
                        <c:v>13404.0546875</c:v>
                      </c:pt>
                      <c:pt idx="6343">
                        <c:v>13169.73046875</c:v>
                      </c:pt>
                      <c:pt idx="6344">
                        <c:v>14426.640625</c:v>
                      </c:pt>
                      <c:pt idx="6345">
                        <c:v>10471.6171875</c:v>
                      </c:pt>
                      <c:pt idx="6346">
                        <c:v>10812</c:v>
                      </c:pt>
                      <c:pt idx="6347">
                        <c:v>10589.9765625</c:v>
                      </c:pt>
                      <c:pt idx="6348">
                        <c:v>9485.79296875</c:v>
                      </c:pt>
                      <c:pt idx="6349">
                        <c:v>9200.08203125</c:v>
                      </c:pt>
                      <c:pt idx="6350">
                        <c:v>10562.7109375</c:v>
                      </c:pt>
                      <c:pt idx="6351">
                        <c:v>11153.2734375</c:v>
                      </c:pt>
                      <c:pt idx="6352">
                        <c:v>9470.78515625</c:v>
                      </c:pt>
                      <c:pt idx="6353">
                        <c:v>7134.18359375</c:v>
                      </c:pt>
                      <c:pt idx="6354">
                        <c:v>9857.17578125</c:v>
                      </c:pt>
                      <c:pt idx="6355">
                        <c:v>10171.87109375</c:v>
                      </c:pt>
                      <c:pt idx="6356">
                        <c:v>9907.421875</c:v>
                      </c:pt>
                      <c:pt idx="6357">
                        <c:v>10085.65625</c:v>
                      </c:pt>
                      <c:pt idx="6358">
                        <c:v>11285.9609375</c:v>
                      </c:pt>
                      <c:pt idx="6359">
                        <c:v>10437.20703125</c:v>
                      </c:pt>
                      <c:pt idx="6360">
                        <c:v>14447.8125</c:v>
                      </c:pt>
                      <c:pt idx="6361">
                        <c:v>14122.64453125</c:v>
                      </c:pt>
                      <c:pt idx="6362">
                        <c:v>14514.08203125</c:v>
                      </c:pt>
                      <c:pt idx="6363">
                        <c:v>15302.578125</c:v>
                      </c:pt>
                      <c:pt idx="6364">
                        <c:v>13679.69921875</c:v>
                      </c:pt>
                      <c:pt idx="6365">
                        <c:v>14211.37109375</c:v>
                      </c:pt>
                      <c:pt idx="6366">
                        <c:v>14396.73828125</c:v>
                      </c:pt>
                      <c:pt idx="6367">
                        <c:v>15242.9375</c:v>
                      </c:pt>
                      <c:pt idx="6368">
                        <c:v>12891.0546875</c:v>
                      </c:pt>
                      <c:pt idx="6369">
                        <c:v>12060.83984375</c:v>
                      </c:pt>
                      <c:pt idx="6370">
                        <c:v>12684.65234375</c:v>
                      </c:pt>
                      <c:pt idx="6371">
                        <c:v>14306.43359375</c:v>
                      </c:pt>
                      <c:pt idx="6372">
                        <c:v>13377.76171875</c:v>
                      </c:pt>
                      <c:pt idx="6373">
                        <c:v>12006.9296875</c:v>
                      </c:pt>
                      <c:pt idx="6374">
                        <c:v>12247.77734375</c:v>
                      </c:pt>
                      <c:pt idx="6375">
                        <c:v>14594.31640625</c:v>
                      </c:pt>
                      <c:pt idx="6376">
                        <c:v>13455.71875</c:v>
                      </c:pt>
                      <c:pt idx="6377">
                        <c:v>12116.1015625</c:v>
                      </c:pt>
                      <c:pt idx="6378">
                        <c:v>13736.18359375</c:v>
                      </c:pt>
                      <c:pt idx="6379">
                        <c:v>14627.87109375</c:v>
                      </c:pt>
                      <c:pt idx="6380">
                        <c:v>14865.8984375</c:v>
                      </c:pt>
                      <c:pt idx="6381">
                        <c:v>15745.6015625</c:v>
                      </c:pt>
                      <c:pt idx="6382">
                        <c:v>16086.10546875</c:v>
                      </c:pt>
                      <c:pt idx="6383">
                        <c:v>16005.2578125</c:v>
                      </c:pt>
                      <c:pt idx="6384">
                        <c:v>14318.890625</c:v>
                      </c:pt>
                      <c:pt idx="6385">
                        <c:v>12802.9609375</c:v>
                      </c:pt>
                      <c:pt idx="6386">
                        <c:v>13311.3828125</c:v>
                      </c:pt>
                      <c:pt idx="6387">
                        <c:v>14743.7109375</c:v>
                      </c:pt>
                      <c:pt idx="6388">
                        <c:v>14819.546875</c:v>
                      </c:pt>
                      <c:pt idx="6389">
                        <c:v>15336.2734375</c:v>
                      </c:pt>
                      <c:pt idx="6390">
                        <c:v>11205.33984375</c:v>
                      </c:pt>
                      <c:pt idx="6391">
                        <c:v>9679.94140625</c:v>
                      </c:pt>
                      <c:pt idx="6392">
                        <c:v>8768.80859375</c:v>
                      </c:pt>
                      <c:pt idx="6393">
                        <c:v>10358.78515625</c:v>
                      </c:pt>
                      <c:pt idx="6394">
                        <c:v>10849.91796875</c:v>
                      </c:pt>
                      <c:pt idx="6395">
                        <c:v>10880.734375</c:v>
                      </c:pt>
                      <c:pt idx="6396">
                        <c:v>12677.61328125</c:v>
                      </c:pt>
                      <c:pt idx="6397">
                        <c:v>14013.46875</c:v>
                      </c:pt>
                      <c:pt idx="6398">
                        <c:v>13912.140625</c:v>
                      </c:pt>
                      <c:pt idx="6399">
                        <c:v>12792.92578125</c:v>
                      </c:pt>
                      <c:pt idx="6400">
                        <c:v>11801.39453125</c:v>
                      </c:pt>
                      <c:pt idx="6401">
                        <c:v>12246.41796875</c:v>
                      </c:pt>
                      <c:pt idx="6402">
                        <c:v>14187.56640625</c:v>
                      </c:pt>
                      <c:pt idx="6403">
                        <c:v>12836.72265625</c:v>
                      </c:pt>
                      <c:pt idx="6404">
                        <c:v>13151.53515625</c:v>
                      </c:pt>
                      <c:pt idx="6405">
                        <c:v>11426.9609375</c:v>
                      </c:pt>
                      <c:pt idx="6406">
                        <c:v>11506.2578125</c:v>
                      </c:pt>
                      <c:pt idx="6407">
                        <c:v>11729.59375</c:v>
                      </c:pt>
                      <c:pt idx="6408">
                        <c:v>11435.921875</c:v>
                      </c:pt>
                      <c:pt idx="6409">
                        <c:v>10133.6328125</c:v>
                      </c:pt>
                      <c:pt idx="6410">
                        <c:v>9954.48828125</c:v>
                      </c:pt>
                      <c:pt idx="6411">
                        <c:v>11599.19140625</c:v>
                      </c:pt>
                      <c:pt idx="6412">
                        <c:v>11378.125</c:v>
                      </c:pt>
                      <c:pt idx="6413">
                        <c:v>11282.9453125</c:v>
                      </c:pt>
                      <c:pt idx="6414">
                        <c:v>10384.62890625</c:v>
                      </c:pt>
                      <c:pt idx="6415">
                        <c:v>9097.25390625</c:v>
                      </c:pt>
                      <c:pt idx="6416">
                        <c:v>8799.30078125</c:v>
                      </c:pt>
                      <c:pt idx="6417">
                        <c:v>11439.140625</c:v>
                      </c:pt>
                      <c:pt idx="6418">
                        <c:v>10970.5703125</c:v>
                      </c:pt>
                      <c:pt idx="6419">
                        <c:v>11129.0703125</c:v>
                      </c:pt>
                      <c:pt idx="6420">
                        <c:v>15191.5703125</c:v>
                      </c:pt>
                      <c:pt idx="6421">
                        <c:v>13250.42578125</c:v>
                      </c:pt>
                      <c:pt idx="6422">
                        <c:v>13583.88671875</c:v>
                      </c:pt>
                      <c:pt idx="6423">
                        <c:v>14768.06640625</c:v>
                      </c:pt>
                      <c:pt idx="6424">
                        <c:v>15599.203125</c:v>
                      </c:pt>
                      <c:pt idx="6425">
                        <c:v>14083.2578125</c:v>
                      </c:pt>
                      <c:pt idx="6426">
                        <c:v>16035.1171875</c:v>
                      </c:pt>
                      <c:pt idx="6427">
                        <c:v>15113.8046875</c:v>
                      </c:pt>
                      <c:pt idx="6428">
                        <c:v>15430.4375</c:v>
                      </c:pt>
                      <c:pt idx="6429">
                        <c:v>14211.046875</c:v>
                      </c:pt>
                      <c:pt idx="6430">
                        <c:v>14621.08203125</c:v>
                      </c:pt>
                      <c:pt idx="6431">
                        <c:v>15214.62890625</c:v>
                      </c:pt>
                      <c:pt idx="6432">
                        <c:v>15086.40625</c:v>
                      </c:pt>
                      <c:pt idx="6433">
                        <c:v>14921.12890625</c:v>
                      </c:pt>
                      <c:pt idx="6434">
                        <c:v>14935.89453125</c:v>
                      </c:pt>
                      <c:pt idx="6435">
                        <c:v>15157.79296875</c:v>
                      </c:pt>
                      <c:pt idx="6436">
                        <c:v>13310.58984375</c:v>
                      </c:pt>
                      <c:pt idx="6437">
                        <c:v>10676.55078125</c:v>
                      </c:pt>
                      <c:pt idx="6438">
                        <c:v>10537.3359375</c:v>
                      </c:pt>
                      <c:pt idx="6439">
                        <c:v>13327.85546875</c:v>
                      </c:pt>
                      <c:pt idx="6440">
                        <c:v>14147.19921875</c:v>
                      </c:pt>
                      <c:pt idx="6441">
                        <c:v>11982.77734375</c:v>
                      </c:pt>
                      <c:pt idx="6442">
                        <c:v>10064.15625</c:v>
                      </c:pt>
                      <c:pt idx="6443">
                        <c:v>10148.61328125</c:v>
                      </c:pt>
                      <c:pt idx="6444">
                        <c:v>14307.48046875</c:v>
                      </c:pt>
                      <c:pt idx="6445">
                        <c:v>15199.140625</c:v>
                      </c:pt>
                      <c:pt idx="6446">
                        <c:v>16072.8125</c:v>
                      </c:pt>
                      <c:pt idx="6447">
                        <c:v>15025.6328125</c:v>
                      </c:pt>
                      <c:pt idx="6448">
                        <c:v>15234.90625</c:v>
                      </c:pt>
                      <c:pt idx="6449">
                        <c:v>16203.6640625</c:v>
                      </c:pt>
                      <c:pt idx="6450">
                        <c:v>15594.08984375</c:v>
                      </c:pt>
                      <c:pt idx="6451">
                        <c:v>19259.171875</c:v>
                      </c:pt>
                      <c:pt idx="6452">
                        <c:v>17695.52734375</c:v>
                      </c:pt>
                      <c:pt idx="6453">
                        <c:v>16663.375</c:v>
                      </c:pt>
                      <c:pt idx="6454">
                        <c:v>15689.20703125</c:v>
                      </c:pt>
                      <c:pt idx="6455">
                        <c:v>18813.296875</c:v>
                      </c:pt>
                      <c:pt idx="6456">
                        <c:v>19121.92578125</c:v>
                      </c:pt>
                      <c:pt idx="6457">
                        <c:v>16681.37890625</c:v>
                      </c:pt>
                      <c:pt idx="6458">
                        <c:v>18720.68359375</c:v>
                      </c:pt>
                      <c:pt idx="6459">
                        <c:v>15991.125</c:v>
                      </c:pt>
                      <c:pt idx="6460">
                        <c:v>13694.23828125</c:v>
                      </c:pt>
                      <c:pt idx="6461">
                        <c:v>12604.98828125</c:v>
                      </c:pt>
                      <c:pt idx="6462">
                        <c:v>12460.171875</c:v>
                      </c:pt>
                      <c:pt idx="6463">
                        <c:v>15857.60546875</c:v>
                      </c:pt>
                      <c:pt idx="6464">
                        <c:v>18743.22265625</c:v>
                      </c:pt>
                      <c:pt idx="6465">
                        <c:v>17392.1171875</c:v>
                      </c:pt>
                      <c:pt idx="6466">
                        <c:v>16257.859375</c:v>
                      </c:pt>
                      <c:pt idx="6467">
                        <c:v>17834.5078125</c:v>
                      </c:pt>
                      <c:pt idx="6468">
                        <c:v>18601.5390625</c:v>
                      </c:pt>
                      <c:pt idx="6469">
                        <c:v>16870.46875</c:v>
                      </c:pt>
                      <c:pt idx="6470">
                        <c:v>18311.359375</c:v>
                      </c:pt>
                      <c:pt idx="6471">
                        <c:v>18673.359375</c:v>
                      </c:pt>
                      <c:pt idx="6472">
                        <c:v>17251.40625</c:v>
                      </c:pt>
                      <c:pt idx="6473">
                        <c:v>18774.8984375</c:v>
                      </c:pt>
                      <c:pt idx="6474">
                        <c:v>18735.7109375</c:v>
                      </c:pt>
                      <c:pt idx="6475">
                        <c:v>18361.9140625</c:v>
                      </c:pt>
                      <c:pt idx="6476">
                        <c:v>18646.05859375</c:v>
                      </c:pt>
                      <c:pt idx="6477">
                        <c:v>18810.2421875</c:v>
                      </c:pt>
                      <c:pt idx="6478">
                        <c:v>16996.1328125</c:v>
                      </c:pt>
                      <c:pt idx="6479">
                        <c:v>18902.859375</c:v>
                      </c:pt>
                      <c:pt idx="6480">
                        <c:v>11771.26171875</c:v>
                      </c:pt>
                      <c:pt idx="6481">
                        <c:v>12107.7734375</c:v>
                      </c:pt>
                      <c:pt idx="6482">
                        <c:v>11951.7265625</c:v>
                      </c:pt>
                      <c:pt idx="6483">
                        <c:v>12311.265625</c:v>
                      </c:pt>
                      <c:pt idx="6484">
                        <c:v>11265.17578125</c:v>
                      </c:pt>
                      <c:pt idx="6485">
                        <c:v>11280.76953125</c:v>
                      </c:pt>
                      <c:pt idx="6486">
                        <c:v>11458.16015625</c:v>
                      </c:pt>
                      <c:pt idx="6487">
                        <c:v>11516.97265625</c:v>
                      </c:pt>
                      <c:pt idx="6488">
                        <c:v>12225.92578125</c:v>
                      </c:pt>
                      <c:pt idx="6489">
                        <c:v>12400.8203125</c:v>
                      </c:pt>
                      <c:pt idx="6490">
                        <c:v>12245.3125</c:v>
                      </c:pt>
                      <c:pt idx="6491">
                        <c:v>10374.2265625</c:v>
                      </c:pt>
                      <c:pt idx="6492">
                        <c:v>8409.3671875</c:v>
                      </c:pt>
                      <c:pt idx="6493">
                        <c:v>8964.71484375</c:v>
                      </c:pt>
                      <c:pt idx="6494">
                        <c:v>10551.68359375</c:v>
                      </c:pt>
                      <c:pt idx="6495">
                        <c:v>13255.82421875</c:v>
                      </c:pt>
                      <c:pt idx="6496">
                        <c:v>12270.49609375</c:v>
                      </c:pt>
                      <c:pt idx="6497">
                        <c:v>13524.03515625</c:v>
                      </c:pt>
                      <c:pt idx="6498">
                        <c:v>16484.71484375</c:v>
                      </c:pt>
                      <c:pt idx="6499">
                        <c:v>17411.0859375</c:v>
                      </c:pt>
                      <c:pt idx="6500">
                        <c:v>14410.546875</c:v>
                      </c:pt>
                      <c:pt idx="6501">
                        <c:v>17711.41015625</c:v>
                      </c:pt>
                      <c:pt idx="6502">
                        <c:v>17040.734375</c:v>
                      </c:pt>
                      <c:pt idx="6503">
                        <c:v>15776.0703125</c:v>
                      </c:pt>
                      <c:pt idx="6504">
                        <c:v>15725.19921875</c:v>
                      </c:pt>
                      <c:pt idx="6505">
                        <c:v>16630.17578125</c:v>
                      </c:pt>
                      <c:pt idx="6506">
                        <c:v>17566.2578125</c:v>
                      </c:pt>
                      <c:pt idx="6507">
                        <c:v>17453.55078125</c:v>
                      </c:pt>
                      <c:pt idx="6508">
                        <c:v>16689.2421875</c:v>
                      </c:pt>
                      <c:pt idx="6509">
                        <c:v>15936.08203125</c:v>
                      </c:pt>
                      <c:pt idx="6510">
                        <c:v>13982.19140625</c:v>
                      </c:pt>
                      <c:pt idx="6511">
                        <c:v>14281.44921875</c:v>
                      </c:pt>
                      <c:pt idx="6512">
                        <c:v>15025.5234375</c:v>
                      </c:pt>
                      <c:pt idx="6513">
                        <c:v>14991.953125</c:v>
                      </c:pt>
                      <c:pt idx="6514">
                        <c:v>15086.1328125</c:v>
                      </c:pt>
                      <c:pt idx="6515">
                        <c:v>13627.78125</c:v>
                      </c:pt>
                      <c:pt idx="6516">
                        <c:v>15362.32421875</c:v>
                      </c:pt>
                      <c:pt idx="6517">
                        <c:v>14975.30859375</c:v>
                      </c:pt>
                      <c:pt idx="6518">
                        <c:v>15558.69921875</c:v>
                      </c:pt>
                      <c:pt idx="6519">
                        <c:v>15565.5859375</c:v>
                      </c:pt>
                      <c:pt idx="6520">
                        <c:v>14996.83203125</c:v>
                      </c:pt>
                      <c:pt idx="6521">
                        <c:v>15149.34375</c:v>
                      </c:pt>
                      <c:pt idx="6522">
                        <c:v>13779.1171875</c:v>
                      </c:pt>
                      <c:pt idx="6523">
                        <c:v>13562.19921875</c:v>
                      </c:pt>
                      <c:pt idx="6524">
                        <c:v>14760.609375</c:v>
                      </c:pt>
                      <c:pt idx="6525">
                        <c:v>12518.76953125</c:v>
                      </c:pt>
                      <c:pt idx="6526">
                        <c:v>12692.2265625</c:v>
                      </c:pt>
                      <c:pt idx="6527">
                        <c:v>12341.625</c:v>
                      </c:pt>
                      <c:pt idx="6528">
                        <c:v>11687.48828125</c:v>
                      </c:pt>
                      <c:pt idx="6529">
                        <c:v>11273.984375</c:v>
                      </c:pt>
                      <c:pt idx="6530">
                        <c:v>12252.6875</c:v>
                      </c:pt>
                      <c:pt idx="6531">
                        <c:v>11160.0625</c:v>
                      </c:pt>
                      <c:pt idx="6532">
                        <c:v>9896.02734375</c:v>
                      </c:pt>
                      <c:pt idx="6533">
                        <c:v>12151.453125</c:v>
                      </c:pt>
                      <c:pt idx="6534">
                        <c:v>12574.546875</c:v>
                      </c:pt>
                      <c:pt idx="6535">
                        <c:v>11954.9609375</c:v>
                      </c:pt>
                      <c:pt idx="6536">
                        <c:v>12448.5703125</c:v>
                      </c:pt>
                      <c:pt idx="6537">
                        <c:v>11738.41796875</c:v>
                      </c:pt>
                      <c:pt idx="6538">
                        <c:v>13217.77734375</c:v>
                      </c:pt>
                      <c:pt idx="6539">
                        <c:v>12556.71875</c:v>
                      </c:pt>
                      <c:pt idx="6540">
                        <c:v>12834.484375</c:v>
                      </c:pt>
                      <c:pt idx="6541">
                        <c:v>12118.640625</c:v>
                      </c:pt>
                      <c:pt idx="6542">
                        <c:v>11290.34375</c:v>
                      </c:pt>
                      <c:pt idx="6543">
                        <c:v>9286.171875</c:v>
                      </c:pt>
                      <c:pt idx="6544">
                        <c:v>7486.8046875</c:v>
                      </c:pt>
                      <c:pt idx="6545">
                        <c:v>7478.9296875</c:v>
                      </c:pt>
                      <c:pt idx="6546">
                        <c:v>9741.4453125</c:v>
                      </c:pt>
                      <c:pt idx="6547">
                        <c:v>12184.4921875</c:v>
                      </c:pt>
                      <c:pt idx="6548">
                        <c:v>12429.53125</c:v>
                      </c:pt>
                      <c:pt idx="6549">
                        <c:v>9664.86328125</c:v>
                      </c:pt>
                      <c:pt idx="6550">
                        <c:v>8995.484375</c:v>
                      </c:pt>
                      <c:pt idx="6551">
                        <c:v>12548.125</c:v>
                      </c:pt>
                      <c:pt idx="6552">
                        <c:v>11929.6640625</c:v>
                      </c:pt>
                      <c:pt idx="6553">
                        <c:v>12533.5</c:v>
                      </c:pt>
                      <c:pt idx="6554">
                        <c:v>11853.78515625</c:v>
                      </c:pt>
                      <c:pt idx="6555">
                        <c:v>16191.0625</c:v>
                      </c:pt>
                      <c:pt idx="6556">
                        <c:v>16142.37109375</c:v>
                      </c:pt>
                      <c:pt idx="6557">
                        <c:v>16501.14453125</c:v>
                      </c:pt>
                      <c:pt idx="6558">
                        <c:v>14688.01171875</c:v>
                      </c:pt>
                      <c:pt idx="6559">
                        <c:v>14426.89453125</c:v>
                      </c:pt>
                      <c:pt idx="6560">
                        <c:v>16019.4765625</c:v>
                      </c:pt>
                      <c:pt idx="6561">
                        <c:v>16609.5390625</c:v>
                      </c:pt>
                      <c:pt idx="6562">
                        <c:v>16149.76171875</c:v>
                      </c:pt>
                      <c:pt idx="6563">
                        <c:v>15176.0625</c:v>
                      </c:pt>
                      <c:pt idx="6564">
                        <c:v>13971.7109375</c:v>
                      </c:pt>
                      <c:pt idx="6565">
                        <c:v>15042.06640625</c:v>
                      </c:pt>
                      <c:pt idx="6566">
                        <c:v>16080.7109375</c:v>
                      </c:pt>
                      <c:pt idx="6567">
                        <c:v>16327.3359375</c:v>
                      </c:pt>
                      <c:pt idx="6568">
                        <c:v>14106.21875</c:v>
                      </c:pt>
                      <c:pt idx="6569">
                        <c:v>14207.890625</c:v>
                      </c:pt>
                      <c:pt idx="6570">
                        <c:v>12117.9140625</c:v>
                      </c:pt>
                      <c:pt idx="6571">
                        <c:v>12048.2578125</c:v>
                      </c:pt>
                      <c:pt idx="6572">
                        <c:v>15888.06640625</c:v>
                      </c:pt>
                      <c:pt idx="6573">
                        <c:v>15686.8515625</c:v>
                      </c:pt>
                      <c:pt idx="6574">
                        <c:v>14386.1328125</c:v>
                      </c:pt>
                      <c:pt idx="6575">
                        <c:v>15137.06640625</c:v>
                      </c:pt>
                      <c:pt idx="6576">
                        <c:v>13811.5546875</c:v>
                      </c:pt>
                      <c:pt idx="6577">
                        <c:v>14955.546875</c:v>
                      </c:pt>
                      <c:pt idx="6578">
                        <c:v>14952.0234375</c:v>
                      </c:pt>
                      <c:pt idx="6579">
                        <c:v>12089.328125</c:v>
                      </c:pt>
                      <c:pt idx="6580">
                        <c:v>13218.453125</c:v>
                      </c:pt>
                      <c:pt idx="6581">
                        <c:v>15164.83984375</c:v>
                      </c:pt>
                      <c:pt idx="6582">
                        <c:v>15207.23828125</c:v>
                      </c:pt>
                      <c:pt idx="6583">
                        <c:v>14932.5390625</c:v>
                      </c:pt>
                      <c:pt idx="6584">
                        <c:v>15379.84765625</c:v>
                      </c:pt>
                      <c:pt idx="6585">
                        <c:v>15008.1484375</c:v>
                      </c:pt>
                      <c:pt idx="6586">
                        <c:v>14847.5234375</c:v>
                      </c:pt>
                      <c:pt idx="6587">
                        <c:v>16041.6328125</c:v>
                      </c:pt>
                      <c:pt idx="6588">
                        <c:v>13595.6328125</c:v>
                      </c:pt>
                      <c:pt idx="6589">
                        <c:v>13778.2578125</c:v>
                      </c:pt>
                      <c:pt idx="6590">
                        <c:v>15269.06640625</c:v>
                      </c:pt>
                      <c:pt idx="6591">
                        <c:v>15274.28515625</c:v>
                      </c:pt>
                      <c:pt idx="6592">
                        <c:v>16125.15625</c:v>
                      </c:pt>
                      <c:pt idx="6593">
                        <c:v>13163.60546875</c:v>
                      </c:pt>
                      <c:pt idx="6594">
                        <c:v>11839.328125</c:v>
                      </c:pt>
                      <c:pt idx="6595">
                        <c:v>11977.53515625</c:v>
                      </c:pt>
                      <c:pt idx="6596">
                        <c:v>15295.1875</c:v>
                      </c:pt>
                      <c:pt idx="6597">
                        <c:v>16057.4453125</c:v>
                      </c:pt>
                      <c:pt idx="6598">
                        <c:v>14929.515625</c:v>
                      </c:pt>
                      <c:pt idx="6599">
                        <c:v>14943.26953125</c:v>
                      </c:pt>
                      <c:pt idx="6600">
                        <c:v>10650.1484375</c:v>
                      </c:pt>
                      <c:pt idx="6601">
                        <c:v>8585.22265625</c:v>
                      </c:pt>
                      <c:pt idx="6602">
                        <c:v>7506.07421875</c:v>
                      </c:pt>
                      <c:pt idx="6603">
                        <c:v>6185.08984375</c:v>
                      </c:pt>
                      <c:pt idx="6604">
                        <c:v>8401.37109375</c:v>
                      </c:pt>
                      <c:pt idx="6605">
                        <c:v>11422.24609375</c:v>
                      </c:pt>
                      <c:pt idx="6606">
                        <c:v>11589.15625</c:v>
                      </c:pt>
                      <c:pt idx="6607">
                        <c:v>10305.59375</c:v>
                      </c:pt>
                      <c:pt idx="6608">
                        <c:v>7956.47265625</c:v>
                      </c:pt>
                      <c:pt idx="6609">
                        <c:v>8947.765625</c:v>
                      </c:pt>
                      <c:pt idx="6610">
                        <c:v>8831.1171875</c:v>
                      </c:pt>
                      <c:pt idx="6611">
                        <c:v>6805.3671875</c:v>
                      </c:pt>
                      <c:pt idx="6612">
                        <c:v>6949.4296875</c:v>
                      </c:pt>
                      <c:pt idx="6613">
                        <c:v>10381.3046875</c:v>
                      </c:pt>
                      <c:pt idx="6614">
                        <c:v>9974.4453125</c:v>
                      </c:pt>
                      <c:pt idx="6615">
                        <c:v>17962.3203125</c:v>
                      </c:pt>
                      <c:pt idx="6616">
                        <c:v>17258.62890625</c:v>
                      </c:pt>
                      <c:pt idx="6617">
                        <c:v>14969.296875</c:v>
                      </c:pt>
                      <c:pt idx="6618">
                        <c:v>15829.125</c:v>
                      </c:pt>
                      <c:pt idx="6619">
                        <c:v>18556.13671875</c:v>
                      </c:pt>
                      <c:pt idx="6620">
                        <c:v>19825.42578125</c:v>
                      </c:pt>
                      <c:pt idx="6621">
                        <c:v>19007.2109375</c:v>
                      </c:pt>
                      <c:pt idx="6622">
                        <c:v>18560.65625</c:v>
                      </c:pt>
                      <c:pt idx="6623">
                        <c:v>18821.7265625</c:v>
                      </c:pt>
                      <c:pt idx="6624">
                        <c:v>18299.69921875</c:v>
                      </c:pt>
                      <c:pt idx="6625">
                        <c:v>19539.64453125</c:v>
                      </c:pt>
                      <c:pt idx="6626">
                        <c:v>17785.85546875</c:v>
                      </c:pt>
                      <c:pt idx="6627">
                        <c:v>15407.56640625</c:v>
                      </c:pt>
                      <c:pt idx="6628">
                        <c:v>15364.21484375</c:v>
                      </c:pt>
                      <c:pt idx="6629">
                        <c:v>17512.33984375</c:v>
                      </c:pt>
                      <c:pt idx="6630">
                        <c:v>16722.23828125</c:v>
                      </c:pt>
                      <c:pt idx="6631">
                        <c:v>16361.765625</c:v>
                      </c:pt>
                      <c:pt idx="6632">
                        <c:v>16179.12890625</c:v>
                      </c:pt>
                      <c:pt idx="6633">
                        <c:v>17339.796875</c:v>
                      </c:pt>
                      <c:pt idx="6634">
                        <c:v>16344.87890625</c:v>
                      </c:pt>
                      <c:pt idx="6635">
                        <c:v>16997.453125</c:v>
                      </c:pt>
                      <c:pt idx="6636">
                        <c:v>17383.80078125</c:v>
                      </c:pt>
                      <c:pt idx="6637">
                        <c:v>15251.5390625</c:v>
                      </c:pt>
                      <c:pt idx="6638">
                        <c:v>14679.90625</c:v>
                      </c:pt>
                      <c:pt idx="6639">
                        <c:v>15714.9453125</c:v>
                      </c:pt>
                      <c:pt idx="6640">
                        <c:v>17486.78125</c:v>
                      </c:pt>
                      <c:pt idx="6641">
                        <c:v>16409.5234375</c:v>
                      </c:pt>
                      <c:pt idx="6642">
                        <c:v>13728.01953125</c:v>
                      </c:pt>
                      <c:pt idx="6643">
                        <c:v>13964.375</c:v>
                      </c:pt>
                      <c:pt idx="6644">
                        <c:v>17140.64453125</c:v>
                      </c:pt>
                      <c:pt idx="6645">
                        <c:v>20170.2890625</c:v>
                      </c:pt>
                      <c:pt idx="6646">
                        <c:v>16564.21875</c:v>
                      </c:pt>
                      <c:pt idx="6647">
                        <c:v>16033.4375</c:v>
                      </c:pt>
                      <c:pt idx="6648">
                        <c:v>16185.5234375</c:v>
                      </c:pt>
                      <c:pt idx="6649">
                        <c:v>20201.94921875</c:v>
                      </c:pt>
                      <c:pt idx="6650">
                        <c:v>20207.32421875</c:v>
                      </c:pt>
                      <c:pt idx="6651">
                        <c:v>18478.4609375</c:v>
                      </c:pt>
                      <c:pt idx="6652">
                        <c:v>18437.40234375</c:v>
                      </c:pt>
                      <c:pt idx="6653">
                        <c:v>19226.46875</c:v>
                      </c:pt>
                      <c:pt idx="6654">
                        <c:v>17685.48828125</c:v>
                      </c:pt>
                      <c:pt idx="6655">
                        <c:v>20036.98046875</c:v>
                      </c:pt>
                      <c:pt idx="6656">
                        <c:v>18040.91796875</c:v>
                      </c:pt>
                      <c:pt idx="6657">
                        <c:v>16201.3359375</c:v>
                      </c:pt>
                      <c:pt idx="6658">
                        <c:v>15714.7734375</c:v>
                      </c:pt>
                      <c:pt idx="6659">
                        <c:v>17941.42578125</c:v>
                      </c:pt>
                      <c:pt idx="6660">
                        <c:v>13209.83203125</c:v>
                      </c:pt>
                      <c:pt idx="6661">
                        <c:v>9713.35546875</c:v>
                      </c:pt>
                      <c:pt idx="6662">
                        <c:v>13905.08203125</c:v>
                      </c:pt>
                      <c:pt idx="6663">
                        <c:v>11408.3515625</c:v>
                      </c:pt>
                      <c:pt idx="6664">
                        <c:v>10184.14453125</c:v>
                      </c:pt>
                      <c:pt idx="6665">
                        <c:v>9534.50390625</c:v>
                      </c:pt>
                      <c:pt idx="6666">
                        <c:v>10446.6015625</c:v>
                      </c:pt>
                      <c:pt idx="6667">
                        <c:v>15352.46484375</c:v>
                      </c:pt>
                      <c:pt idx="6668">
                        <c:v>15852.8125</c:v>
                      </c:pt>
                      <c:pt idx="6669">
                        <c:v>13702.96484375</c:v>
                      </c:pt>
                      <c:pt idx="6670">
                        <c:v>12708.6640625</c:v>
                      </c:pt>
                      <c:pt idx="6671">
                        <c:v>12635.35546875</c:v>
                      </c:pt>
                      <c:pt idx="6672">
                        <c:v>11861.19921875</c:v>
                      </c:pt>
                      <c:pt idx="6673">
                        <c:v>11064.0234375</c:v>
                      </c:pt>
                      <c:pt idx="6674">
                        <c:v>12593.19140625</c:v>
                      </c:pt>
                      <c:pt idx="6675">
                        <c:v>11860.75</c:v>
                      </c:pt>
                      <c:pt idx="6676">
                        <c:v>9066.390625</c:v>
                      </c:pt>
                      <c:pt idx="6677">
                        <c:v>8398.3671875</c:v>
                      </c:pt>
                      <c:pt idx="6678">
                        <c:v>8230.5859375</c:v>
                      </c:pt>
                      <c:pt idx="6679">
                        <c:v>9361.5390625</c:v>
                      </c:pt>
                      <c:pt idx="6680">
                        <c:v>10341.05078125</c:v>
                      </c:pt>
                      <c:pt idx="6681">
                        <c:v>11592.76953125</c:v>
                      </c:pt>
                      <c:pt idx="6682">
                        <c:v>12206.38671875</c:v>
                      </c:pt>
                      <c:pt idx="6683">
                        <c:v>12242.24609375</c:v>
                      </c:pt>
                      <c:pt idx="6684">
                        <c:v>12052.39453125</c:v>
                      </c:pt>
                      <c:pt idx="6685">
                        <c:v>11566.45703125</c:v>
                      </c:pt>
                      <c:pt idx="6686">
                        <c:v>9348.640625</c:v>
                      </c:pt>
                      <c:pt idx="6687">
                        <c:v>11208.265625</c:v>
                      </c:pt>
                      <c:pt idx="6688">
                        <c:v>12260.54296875</c:v>
                      </c:pt>
                      <c:pt idx="6689">
                        <c:v>12452.234375</c:v>
                      </c:pt>
                      <c:pt idx="6690">
                        <c:v>10159.33203125</c:v>
                      </c:pt>
                      <c:pt idx="6691">
                        <c:v>8830.76171875</c:v>
                      </c:pt>
                      <c:pt idx="6692">
                        <c:v>9167.875</c:v>
                      </c:pt>
                      <c:pt idx="6693">
                        <c:v>10560.11328125</c:v>
                      </c:pt>
                      <c:pt idx="6694">
                        <c:v>11223.3515625</c:v>
                      </c:pt>
                      <c:pt idx="6695">
                        <c:v>9870.484375</c:v>
                      </c:pt>
                      <c:pt idx="6696">
                        <c:v>8357.38671875</c:v>
                      </c:pt>
                      <c:pt idx="6697">
                        <c:v>10344.34765625</c:v>
                      </c:pt>
                      <c:pt idx="6698">
                        <c:v>9974.75</c:v>
                      </c:pt>
                      <c:pt idx="6699">
                        <c:v>10183.29296875</c:v>
                      </c:pt>
                      <c:pt idx="6700">
                        <c:v>10867.26953125</c:v>
                      </c:pt>
                      <c:pt idx="6701">
                        <c:v>8520.31640625</c:v>
                      </c:pt>
                      <c:pt idx="6702">
                        <c:v>8738.91015625</c:v>
                      </c:pt>
                      <c:pt idx="6703">
                        <c:v>10928.703125</c:v>
                      </c:pt>
                      <c:pt idx="6704">
                        <c:v>10460.94921875</c:v>
                      </c:pt>
                      <c:pt idx="6705">
                        <c:v>17142.44140625</c:v>
                      </c:pt>
                      <c:pt idx="6706">
                        <c:v>16493.2109375</c:v>
                      </c:pt>
                      <c:pt idx="6707">
                        <c:v>16492.2265625</c:v>
                      </c:pt>
                      <c:pt idx="6708">
                        <c:v>16237.1796875</c:v>
                      </c:pt>
                      <c:pt idx="6709">
                        <c:v>15429.91015625</c:v>
                      </c:pt>
                      <c:pt idx="6710">
                        <c:v>16962.5546875</c:v>
                      </c:pt>
                      <c:pt idx="6711">
                        <c:v>15793.296875</c:v>
                      </c:pt>
                      <c:pt idx="6712">
                        <c:v>13716.25</c:v>
                      </c:pt>
                      <c:pt idx="6713">
                        <c:v>12384.4921875</c:v>
                      </c:pt>
                      <c:pt idx="6714">
                        <c:v>12910.4765625</c:v>
                      </c:pt>
                      <c:pt idx="6715">
                        <c:v>14481.61328125</c:v>
                      </c:pt>
                      <c:pt idx="6716">
                        <c:v>16407.3046875</c:v>
                      </c:pt>
                      <c:pt idx="6717">
                        <c:v>16451.125</c:v>
                      </c:pt>
                      <c:pt idx="6718">
                        <c:v>15609.8671875</c:v>
                      </c:pt>
                      <c:pt idx="6719">
                        <c:v>16078.6953125</c:v>
                      </c:pt>
                      <c:pt idx="6720">
                        <c:v>14279.14453125</c:v>
                      </c:pt>
                      <c:pt idx="6721">
                        <c:v>12629.6796875</c:v>
                      </c:pt>
                      <c:pt idx="6722">
                        <c:v>11552.33984375</c:v>
                      </c:pt>
                      <c:pt idx="6723">
                        <c:v>11554.52734375</c:v>
                      </c:pt>
                      <c:pt idx="6724">
                        <c:v>14095.2578125</c:v>
                      </c:pt>
                      <c:pt idx="6725">
                        <c:v>14488.61328125</c:v>
                      </c:pt>
                      <c:pt idx="6726">
                        <c:v>14255.9609375</c:v>
                      </c:pt>
                      <c:pt idx="6727">
                        <c:v>12359.50390625</c:v>
                      </c:pt>
                      <c:pt idx="6728">
                        <c:v>14099.92578125</c:v>
                      </c:pt>
                      <c:pt idx="6729">
                        <c:v>14886.4609375</c:v>
                      </c:pt>
                      <c:pt idx="6730">
                        <c:v>13608.03125</c:v>
                      </c:pt>
                      <c:pt idx="6731">
                        <c:v>12559.3046875</c:v>
                      </c:pt>
                      <c:pt idx="6732">
                        <c:v>13628.9921875</c:v>
                      </c:pt>
                      <c:pt idx="6733">
                        <c:v>14013.49609375</c:v>
                      </c:pt>
                      <c:pt idx="6734">
                        <c:v>14821.39453125</c:v>
                      </c:pt>
                      <c:pt idx="6735">
                        <c:v>13251.8515625</c:v>
                      </c:pt>
                      <c:pt idx="6736">
                        <c:v>10881.625</c:v>
                      </c:pt>
                      <c:pt idx="6737">
                        <c:v>9661.96484375</c:v>
                      </c:pt>
                      <c:pt idx="6738">
                        <c:v>8691.03125</c:v>
                      </c:pt>
                      <c:pt idx="6739">
                        <c:v>11168.18359375</c:v>
                      </c:pt>
                      <c:pt idx="6740">
                        <c:v>13460.8515625</c:v>
                      </c:pt>
                      <c:pt idx="6741">
                        <c:v>12788.41015625</c:v>
                      </c:pt>
                      <c:pt idx="6742">
                        <c:v>13715.1640625</c:v>
                      </c:pt>
                      <c:pt idx="6743">
                        <c:v>12203.640625</c:v>
                      </c:pt>
                      <c:pt idx="6744">
                        <c:v>10030.3671875</c:v>
                      </c:pt>
                      <c:pt idx="6745">
                        <c:v>10674.859375</c:v>
                      </c:pt>
                      <c:pt idx="6746">
                        <c:v>13473.6953125</c:v>
                      </c:pt>
                      <c:pt idx="6747">
                        <c:v>12365.953125</c:v>
                      </c:pt>
                      <c:pt idx="6748">
                        <c:v>13407.5390625</c:v>
                      </c:pt>
                      <c:pt idx="6749">
                        <c:v>12910.796875</c:v>
                      </c:pt>
                      <c:pt idx="6750">
                        <c:v>12442.53125</c:v>
                      </c:pt>
                      <c:pt idx="6751">
                        <c:v>11146.546875</c:v>
                      </c:pt>
                      <c:pt idx="6752">
                        <c:v>10230.36328125</c:v>
                      </c:pt>
                      <c:pt idx="6753">
                        <c:v>11583.9765625</c:v>
                      </c:pt>
                      <c:pt idx="6754">
                        <c:v>11581.58984375</c:v>
                      </c:pt>
                      <c:pt idx="6755">
                        <c:v>12040.625</c:v>
                      </c:pt>
                      <c:pt idx="6756">
                        <c:v>12597.40625</c:v>
                      </c:pt>
                      <c:pt idx="6757">
                        <c:v>13695.8984375</c:v>
                      </c:pt>
                      <c:pt idx="6758">
                        <c:v>13458.3828125</c:v>
                      </c:pt>
                      <c:pt idx="6759">
                        <c:v>13669.34765625</c:v>
                      </c:pt>
                      <c:pt idx="6760">
                        <c:v>12047.12890625</c:v>
                      </c:pt>
                      <c:pt idx="6761">
                        <c:v>10893.5</c:v>
                      </c:pt>
                      <c:pt idx="6762">
                        <c:v>11238.33984375</c:v>
                      </c:pt>
                      <c:pt idx="6763">
                        <c:v>13244.78125</c:v>
                      </c:pt>
                      <c:pt idx="6764">
                        <c:v>13466.3671875</c:v>
                      </c:pt>
                      <c:pt idx="6765">
                        <c:v>12082.6953125</c:v>
                      </c:pt>
                      <c:pt idx="6766">
                        <c:v>13050.40625</c:v>
                      </c:pt>
                      <c:pt idx="6767">
                        <c:v>12462.44140625</c:v>
                      </c:pt>
                      <c:pt idx="6768">
                        <c:v>11678.5390625</c:v>
                      </c:pt>
                      <c:pt idx="6769">
                        <c:v>9225.07421875</c:v>
                      </c:pt>
                      <c:pt idx="6770">
                        <c:v>9302.27734375</c:v>
                      </c:pt>
                      <c:pt idx="6771">
                        <c:v>9484.94140625</c:v>
                      </c:pt>
                      <c:pt idx="6772">
                        <c:v>9795.1484375</c:v>
                      </c:pt>
                      <c:pt idx="6773">
                        <c:v>10415.8984375</c:v>
                      </c:pt>
                      <c:pt idx="6774">
                        <c:v>11103.9765625</c:v>
                      </c:pt>
                      <c:pt idx="6775">
                        <c:v>9803.5234375</c:v>
                      </c:pt>
                      <c:pt idx="6776">
                        <c:v>10345.9375</c:v>
                      </c:pt>
                      <c:pt idx="6777">
                        <c:v>13249.96875</c:v>
                      </c:pt>
                      <c:pt idx="6778">
                        <c:v>12747.5703125</c:v>
                      </c:pt>
                      <c:pt idx="6779">
                        <c:v>12709.765625</c:v>
                      </c:pt>
                      <c:pt idx="6780">
                        <c:v>11098.078125</c:v>
                      </c:pt>
                      <c:pt idx="6781">
                        <c:v>11503.453125</c:v>
                      </c:pt>
                      <c:pt idx="6782">
                        <c:v>12991.6640625</c:v>
                      </c:pt>
                      <c:pt idx="6783">
                        <c:v>12805.87890625</c:v>
                      </c:pt>
                      <c:pt idx="6784">
                        <c:v>12399.6171875</c:v>
                      </c:pt>
                      <c:pt idx="6785">
                        <c:v>11515.97265625</c:v>
                      </c:pt>
                      <c:pt idx="6786">
                        <c:v>11372.81640625</c:v>
                      </c:pt>
                      <c:pt idx="6787">
                        <c:v>10884.49609375</c:v>
                      </c:pt>
                      <c:pt idx="6788">
                        <c:v>10994.35546875</c:v>
                      </c:pt>
                      <c:pt idx="6789">
                        <c:v>13191.54296875</c:v>
                      </c:pt>
                      <c:pt idx="6790">
                        <c:v>11076.3203125</c:v>
                      </c:pt>
                      <c:pt idx="6791">
                        <c:v>13437.29296875</c:v>
                      </c:pt>
                      <c:pt idx="6792">
                        <c:v>12677.10546875</c:v>
                      </c:pt>
                      <c:pt idx="6793">
                        <c:v>12515.2109375</c:v>
                      </c:pt>
                      <c:pt idx="6794">
                        <c:v>12914.1796875</c:v>
                      </c:pt>
                      <c:pt idx="6795">
                        <c:v>16757.7109375</c:v>
                      </c:pt>
                      <c:pt idx="6796">
                        <c:v>14516.50390625</c:v>
                      </c:pt>
                      <c:pt idx="6797">
                        <c:v>14651.01953125</c:v>
                      </c:pt>
                      <c:pt idx="6798">
                        <c:v>15988.48046875</c:v>
                      </c:pt>
                      <c:pt idx="6799">
                        <c:v>16021.6484375</c:v>
                      </c:pt>
                      <c:pt idx="6800">
                        <c:v>13726.30859375</c:v>
                      </c:pt>
                      <c:pt idx="6801">
                        <c:v>13698.5234375</c:v>
                      </c:pt>
                      <c:pt idx="6802">
                        <c:v>16832.3515625</c:v>
                      </c:pt>
                      <c:pt idx="6803">
                        <c:v>15254.86328125</c:v>
                      </c:pt>
                      <c:pt idx="6804">
                        <c:v>16012.93359375</c:v>
                      </c:pt>
                      <c:pt idx="6805">
                        <c:v>15065.30859375</c:v>
                      </c:pt>
                      <c:pt idx="6806">
                        <c:v>15358.5625</c:v>
                      </c:pt>
                      <c:pt idx="6807">
                        <c:v>16209.8203125</c:v>
                      </c:pt>
                      <c:pt idx="6808">
                        <c:v>16784.546875</c:v>
                      </c:pt>
                      <c:pt idx="6809">
                        <c:v>17068.01171875</c:v>
                      </c:pt>
                      <c:pt idx="6810">
                        <c:v>17910.00390625</c:v>
                      </c:pt>
                      <c:pt idx="6811">
                        <c:v>17456.88671875</c:v>
                      </c:pt>
                      <c:pt idx="6812">
                        <c:v>16857.6796875</c:v>
                      </c:pt>
                      <c:pt idx="6813">
                        <c:v>17639.03515625</c:v>
                      </c:pt>
                      <c:pt idx="6814">
                        <c:v>17582.0703125</c:v>
                      </c:pt>
                      <c:pt idx="6815">
                        <c:v>17830.16796875</c:v>
                      </c:pt>
                      <c:pt idx="6816">
                        <c:v>18219.70703125</c:v>
                      </c:pt>
                      <c:pt idx="6817">
                        <c:v>17172.44140625</c:v>
                      </c:pt>
                      <c:pt idx="6818">
                        <c:v>17086.59375</c:v>
                      </c:pt>
                      <c:pt idx="6819">
                        <c:v>16962.03125</c:v>
                      </c:pt>
                      <c:pt idx="6820">
                        <c:v>16535.5234375</c:v>
                      </c:pt>
                      <c:pt idx="6821">
                        <c:v>16658.6796875</c:v>
                      </c:pt>
                      <c:pt idx="6822">
                        <c:v>18104.29296875</c:v>
                      </c:pt>
                      <c:pt idx="6823">
                        <c:v>16990.02734375</c:v>
                      </c:pt>
                      <c:pt idx="6824">
                        <c:v>17232.59375</c:v>
                      </c:pt>
                      <c:pt idx="6825">
                        <c:v>16359.296875</c:v>
                      </c:pt>
                      <c:pt idx="6826">
                        <c:v>16227.5625</c:v>
                      </c:pt>
                      <c:pt idx="6827">
                        <c:v>17389.0390625</c:v>
                      </c:pt>
                      <c:pt idx="6828">
                        <c:v>17165.96875</c:v>
                      </c:pt>
                      <c:pt idx="6829">
                        <c:v>17060.31640625</c:v>
                      </c:pt>
                      <c:pt idx="6830">
                        <c:v>17398.828125</c:v>
                      </c:pt>
                      <c:pt idx="6831">
                        <c:v>13868.640625</c:v>
                      </c:pt>
                      <c:pt idx="6832">
                        <c:v>13510.359375</c:v>
                      </c:pt>
                      <c:pt idx="6833">
                        <c:v>13190.921875</c:v>
                      </c:pt>
                      <c:pt idx="6834">
                        <c:v>16513.13671875</c:v>
                      </c:pt>
                      <c:pt idx="6835">
                        <c:v>17328.484375</c:v>
                      </c:pt>
                      <c:pt idx="6836">
                        <c:v>16467.3046875</c:v>
                      </c:pt>
                      <c:pt idx="6837">
                        <c:v>14969.7578125</c:v>
                      </c:pt>
                      <c:pt idx="6838">
                        <c:v>14752.8671875</c:v>
                      </c:pt>
                      <c:pt idx="6839">
                        <c:v>14544.90625</c:v>
                      </c:pt>
                      <c:pt idx="6840">
                        <c:v>15459.84375</c:v>
                      </c:pt>
                      <c:pt idx="6841">
                        <c:v>13852.87109375</c:v>
                      </c:pt>
                      <c:pt idx="6842">
                        <c:v>13158.33984375</c:v>
                      </c:pt>
                      <c:pt idx="6843">
                        <c:v>12503.89453125</c:v>
                      </c:pt>
                      <c:pt idx="6844">
                        <c:v>13777.3046875</c:v>
                      </c:pt>
                      <c:pt idx="6845">
                        <c:v>15822.98828125</c:v>
                      </c:pt>
                      <c:pt idx="6846">
                        <c:v>15066.83984375</c:v>
                      </c:pt>
                      <c:pt idx="6847">
                        <c:v>12001.79296875</c:v>
                      </c:pt>
                      <c:pt idx="6848">
                        <c:v>15256.9375</c:v>
                      </c:pt>
                      <c:pt idx="6849">
                        <c:v>15242.4921875</c:v>
                      </c:pt>
                      <c:pt idx="6850">
                        <c:v>16111.76171875</c:v>
                      </c:pt>
                      <c:pt idx="6851">
                        <c:v>15955.85546875</c:v>
                      </c:pt>
                      <c:pt idx="6852">
                        <c:v>15372.13671875</c:v>
                      </c:pt>
                      <c:pt idx="6853">
                        <c:v>15447.68359375</c:v>
                      </c:pt>
                      <c:pt idx="6854">
                        <c:v>16590.9765625</c:v>
                      </c:pt>
                      <c:pt idx="6855">
                        <c:v>17450.1796875</c:v>
                      </c:pt>
                      <c:pt idx="6856">
                        <c:v>16850.8984375</c:v>
                      </c:pt>
                      <c:pt idx="6857">
                        <c:v>15839.828125</c:v>
                      </c:pt>
                      <c:pt idx="6858">
                        <c:v>17512.15625</c:v>
                      </c:pt>
                      <c:pt idx="6859">
                        <c:v>16983.71875</c:v>
                      </c:pt>
                      <c:pt idx="6860">
                        <c:v>14370.484375</c:v>
                      </c:pt>
                      <c:pt idx="6861">
                        <c:v>11887.47265625</c:v>
                      </c:pt>
                      <c:pt idx="6862">
                        <c:v>10152.0859375</c:v>
                      </c:pt>
                      <c:pt idx="6863">
                        <c:v>11104.8828125</c:v>
                      </c:pt>
                      <c:pt idx="6864">
                        <c:v>14979.08203125</c:v>
                      </c:pt>
                      <c:pt idx="6865">
                        <c:v>16009.4296875</c:v>
                      </c:pt>
                      <c:pt idx="6866">
                        <c:v>15195.484375</c:v>
                      </c:pt>
                      <c:pt idx="6867">
                        <c:v>14131.5234375</c:v>
                      </c:pt>
                      <c:pt idx="6868">
                        <c:v>15000.7109375</c:v>
                      </c:pt>
                      <c:pt idx="6869">
                        <c:v>17100.359375</c:v>
                      </c:pt>
                      <c:pt idx="6870">
                        <c:v>18063.14453125</c:v>
                      </c:pt>
                      <c:pt idx="6871">
                        <c:v>16831.79296875</c:v>
                      </c:pt>
                      <c:pt idx="6872">
                        <c:v>18390.30078125</c:v>
                      </c:pt>
                      <c:pt idx="6873">
                        <c:v>18341.49609375</c:v>
                      </c:pt>
                      <c:pt idx="6874">
                        <c:v>17101.703125</c:v>
                      </c:pt>
                      <c:pt idx="6875">
                        <c:v>14837.7421875</c:v>
                      </c:pt>
                      <c:pt idx="6876">
                        <c:v>18101.1953125</c:v>
                      </c:pt>
                      <c:pt idx="6877">
                        <c:v>16558.92578125</c:v>
                      </c:pt>
                      <c:pt idx="6878">
                        <c:v>16250.53515625</c:v>
                      </c:pt>
                      <c:pt idx="6879">
                        <c:v>17323.83984375</c:v>
                      </c:pt>
                      <c:pt idx="6880">
                        <c:v>18353.1015625</c:v>
                      </c:pt>
                      <c:pt idx="6881">
                        <c:v>18821.046875</c:v>
                      </c:pt>
                      <c:pt idx="6882">
                        <c:v>17775.57421875</c:v>
                      </c:pt>
                      <c:pt idx="6883">
                        <c:v>16876.83984375</c:v>
                      </c:pt>
                      <c:pt idx="6884">
                        <c:v>18803.70703125</c:v>
                      </c:pt>
                      <c:pt idx="6885">
                        <c:v>11557.9453125</c:v>
                      </c:pt>
                      <c:pt idx="6886">
                        <c:v>11683.98828125</c:v>
                      </c:pt>
                      <c:pt idx="6887">
                        <c:v>11820.8671875</c:v>
                      </c:pt>
                      <c:pt idx="6888">
                        <c:v>8906.30859375</c:v>
                      </c:pt>
                      <c:pt idx="6889">
                        <c:v>11204.6328125</c:v>
                      </c:pt>
                      <c:pt idx="6890">
                        <c:v>9713.34765625</c:v>
                      </c:pt>
                      <c:pt idx="6891">
                        <c:v>10217.21875</c:v>
                      </c:pt>
                      <c:pt idx="6892">
                        <c:v>11758.8671875</c:v>
                      </c:pt>
                      <c:pt idx="6893">
                        <c:v>10236.56640625</c:v>
                      </c:pt>
                      <c:pt idx="6894">
                        <c:v>9069.9921875</c:v>
                      </c:pt>
                      <c:pt idx="6895">
                        <c:v>9472.15625</c:v>
                      </c:pt>
                      <c:pt idx="6896">
                        <c:v>9312.8828125</c:v>
                      </c:pt>
                      <c:pt idx="6897">
                        <c:v>9604.953125</c:v>
                      </c:pt>
                      <c:pt idx="6898">
                        <c:v>11398.0234375</c:v>
                      </c:pt>
                      <c:pt idx="6899">
                        <c:v>11610.875</c:v>
                      </c:pt>
                      <c:pt idx="6900">
                        <c:v>17207.85546875</c:v>
                      </c:pt>
                      <c:pt idx="6901">
                        <c:v>18719.15625</c:v>
                      </c:pt>
                      <c:pt idx="6902">
                        <c:v>17589.7578125</c:v>
                      </c:pt>
                      <c:pt idx="6903">
                        <c:v>15506.234375</c:v>
                      </c:pt>
                      <c:pt idx="6904">
                        <c:v>18609.38671875</c:v>
                      </c:pt>
                      <c:pt idx="6905">
                        <c:v>18253.26171875</c:v>
                      </c:pt>
                      <c:pt idx="6906">
                        <c:v>18544.3828125</c:v>
                      </c:pt>
                      <c:pt idx="6907">
                        <c:v>18257.11328125</c:v>
                      </c:pt>
                      <c:pt idx="6908">
                        <c:v>16069.46484375</c:v>
                      </c:pt>
                      <c:pt idx="6909">
                        <c:v>14798.38671875</c:v>
                      </c:pt>
                      <c:pt idx="6910">
                        <c:v>15151.15625</c:v>
                      </c:pt>
                      <c:pt idx="6911">
                        <c:v>17647.45703125</c:v>
                      </c:pt>
                      <c:pt idx="6912">
                        <c:v>18836.30078125</c:v>
                      </c:pt>
                      <c:pt idx="6913">
                        <c:v>17737.609375</c:v>
                      </c:pt>
                      <c:pt idx="6914">
                        <c:v>18707.375</c:v>
                      </c:pt>
                      <c:pt idx="6915">
                        <c:v>12438.7265625</c:v>
                      </c:pt>
                      <c:pt idx="6916">
                        <c:v>13887.5234375</c:v>
                      </c:pt>
                      <c:pt idx="6917">
                        <c:v>15169.2421875</c:v>
                      </c:pt>
                      <c:pt idx="6918">
                        <c:v>16373.53515625</c:v>
                      </c:pt>
                      <c:pt idx="6919">
                        <c:v>15703.90234375</c:v>
                      </c:pt>
                      <c:pt idx="6920">
                        <c:v>15478.390625</c:v>
                      </c:pt>
                      <c:pt idx="6921">
                        <c:v>15584.1640625</c:v>
                      </c:pt>
                      <c:pt idx="6922">
                        <c:v>16081.70703125</c:v>
                      </c:pt>
                      <c:pt idx="6923">
                        <c:v>15165.46875</c:v>
                      </c:pt>
                      <c:pt idx="6924">
                        <c:v>14991.65234375</c:v>
                      </c:pt>
                      <c:pt idx="6925">
                        <c:v>15561.99609375</c:v>
                      </c:pt>
                      <c:pt idx="6926">
                        <c:v>15188.16015625</c:v>
                      </c:pt>
                      <c:pt idx="6927">
                        <c:v>15348.40625</c:v>
                      </c:pt>
                      <c:pt idx="6928">
                        <c:v>14088.34375</c:v>
                      </c:pt>
                      <c:pt idx="6929">
                        <c:v>14889.90234375</c:v>
                      </c:pt>
                      <c:pt idx="6930">
                        <c:v>15586.421875</c:v>
                      </c:pt>
                      <c:pt idx="6931">
                        <c:v>15612</c:v>
                      </c:pt>
                      <c:pt idx="6932">
                        <c:v>13827.8125</c:v>
                      </c:pt>
                      <c:pt idx="6933">
                        <c:v>13557.7265625</c:v>
                      </c:pt>
                      <c:pt idx="6934">
                        <c:v>14574.07421875</c:v>
                      </c:pt>
                      <c:pt idx="6935">
                        <c:v>14097.578125</c:v>
                      </c:pt>
                      <c:pt idx="6936">
                        <c:v>15560.4453125</c:v>
                      </c:pt>
                      <c:pt idx="6937">
                        <c:v>15115.0234375</c:v>
                      </c:pt>
                      <c:pt idx="6938">
                        <c:v>12257.5390625</c:v>
                      </c:pt>
                      <c:pt idx="6939">
                        <c:v>11333.30859375</c:v>
                      </c:pt>
                      <c:pt idx="6940">
                        <c:v>12836.984375</c:v>
                      </c:pt>
                      <c:pt idx="6941">
                        <c:v>14825.40625</c:v>
                      </c:pt>
                      <c:pt idx="6942">
                        <c:v>14463.0703125</c:v>
                      </c:pt>
                      <c:pt idx="6943">
                        <c:v>11827.953125</c:v>
                      </c:pt>
                      <c:pt idx="6944">
                        <c:v>12517.3203125</c:v>
                      </c:pt>
                      <c:pt idx="6945">
                        <c:v>13009.12109375</c:v>
                      </c:pt>
                      <c:pt idx="6946">
                        <c:v>11863.5625</c:v>
                      </c:pt>
                      <c:pt idx="6947">
                        <c:v>12102.7578125</c:v>
                      </c:pt>
                      <c:pt idx="6948">
                        <c:v>12589.65234375</c:v>
                      </c:pt>
                      <c:pt idx="6949">
                        <c:v>13353.21875</c:v>
                      </c:pt>
                      <c:pt idx="6950">
                        <c:v>12878.87890625</c:v>
                      </c:pt>
                      <c:pt idx="6951">
                        <c:v>11199.703125</c:v>
                      </c:pt>
                      <c:pt idx="6952">
                        <c:v>13356.11328125</c:v>
                      </c:pt>
                      <c:pt idx="6953">
                        <c:v>10792.6484375</c:v>
                      </c:pt>
                      <c:pt idx="6954">
                        <c:v>9690.015625</c:v>
                      </c:pt>
                      <c:pt idx="6955">
                        <c:v>10390.796875</c:v>
                      </c:pt>
                      <c:pt idx="6956">
                        <c:v>12669.3515625</c:v>
                      </c:pt>
                      <c:pt idx="6957">
                        <c:v>12332.59375</c:v>
                      </c:pt>
                      <c:pt idx="6958">
                        <c:v>11231.96875</c:v>
                      </c:pt>
                      <c:pt idx="6959">
                        <c:v>11901.75390625</c:v>
                      </c:pt>
                      <c:pt idx="6960">
                        <c:v>16991.61328125</c:v>
                      </c:pt>
                      <c:pt idx="6961">
                        <c:v>17094.62109375</c:v>
                      </c:pt>
                      <c:pt idx="6962">
                        <c:v>17206.66015625</c:v>
                      </c:pt>
                      <c:pt idx="6963">
                        <c:v>16481.734375</c:v>
                      </c:pt>
                      <c:pt idx="6964">
                        <c:v>17103.22265625</c:v>
                      </c:pt>
                      <c:pt idx="6965">
                        <c:v>16374.0390625</c:v>
                      </c:pt>
                      <c:pt idx="6966">
                        <c:v>14462.1171875</c:v>
                      </c:pt>
                      <c:pt idx="6967">
                        <c:v>13739.96484375</c:v>
                      </c:pt>
                      <c:pt idx="6968">
                        <c:v>16778.8203125</c:v>
                      </c:pt>
                      <c:pt idx="6969">
                        <c:v>16276.453125</c:v>
                      </c:pt>
                      <c:pt idx="6970">
                        <c:v>16425.57421875</c:v>
                      </c:pt>
                      <c:pt idx="6971">
                        <c:v>16678.7578125</c:v>
                      </c:pt>
                      <c:pt idx="6972">
                        <c:v>16565.4765625</c:v>
                      </c:pt>
                      <c:pt idx="6973">
                        <c:v>16966.78515625</c:v>
                      </c:pt>
                      <c:pt idx="6974">
                        <c:v>16021.75390625</c:v>
                      </c:pt>
                      <c:pt idx="6975">
                        <c:v>16185.859375</c:v>
                      </c:pt>
                      <c:pt idx="6976">
                        <c:v>15094.25390625</c:v>
                      </c:pt>
                      <c:pt idx="6977">
                        <c:v>13905.05859375</c:v>
                      </c:pt>
                      <c:pt idx="6978">
                        <c:v>14374.453125</c:v>
                      </c:pt>
                      <c:pt idx="6979">
                        <c:v>15422.734375</c:v>
                      </c:pt>
                      <c:pt idx="6980">
                        <c:v>13048.18359375</c:v>
                      </c:pt>
                      <c:pt idx="6981">
                        <c:v>12486.1484375</c:v>
                      </c:pt>
                      <c:pt idx="6982">
                        <c:v>13711.453125</c:v>
                      </c:pt>
                      <c:pt idx="6983">
                        <c:v>14670.76171875</c:v>
                      </c:pt>
                      <c:pt idx="6984">
                        <c:v>14322.9921875</c:v>
                      </c:pt>
                      <c:pt idx="6985">
                        <c:v>14668.5546875</c:v>
                      </c:pt>
                      <c:pt idx="6986">
                        <c:v>15450.30859375</c:v>
                      </c:pt>
                      <c:pt idx="6987">
                        <c:v>15073.0625</c:v>
                      </c:pt>
                      <c:pt idx="6988">
                        <c:v>15125.65234375</c:v>
                      </c:pt>
                      <c:pt idx="6989">
                        <c:v>15332.2265625</c:v>
                      </c:pt>
                      <c:pt idx="6990">
                        <c:v>13727.2890625</c:v>
                      </c:pt>
                      <c:pt idx="6991">
                        <c:v>13242.75</c:v>
                      </c:pt>
                      <c:pt idx="6992">
                        <c:v>13063.9921875</c:v>
                      </c:pt>
                      <c:pt idx="6993">
                        <c:v>13250.85546875</c:v>
                      </c:pt>
                      <c:pt idx="6994">
                        <c:v>13742.01953125</c:v>
                      </c:pt>
                      <c:pt idx="6995">
                        <c:v>12012.75</c:v>
                      </c:pt>
                      <c:pt idx="6996">
                        <c:v>12083.05859375</c:v>
                      </c:pt>
                      <c:pt idx="6997">
                        <c:v>12922.46875</c:v>
                      </c:pt>
                      <c:pt idx="6998">
                        <c:v>13109.2578125</c:v>
                      </c:pt>
                      <c:pt idx="6999">
                        <c:v>11561.5703125</c:v>
                      </c:pt>
                      <c:pt idx="7000">
                        <c:v>10945.92578125</c:v>
                      </c:pt>
                      <c:pt idx="7001">
                        <c:v>13620.69140625</c:v>
                      </c:pt>
                      <c:pt idx="7002">
                        <c:v>13243.015625</c:v>
                      </c:pt>
                      <c:pt idx="7003">
                        <c:v>11805.921875</c:v>
                      </c:pt>
                      <c:pt idx="7004">
                        <c:v>12936.45703125</c:v>
                      </c:pt>
                      <c:pt idx="7005">
                        <c:v>11334.7265625</c:v>
                      </c:pt>
                      <c:pt idx="7006">
                        <c:v>12253.1796875</c:v>
                      </c:pt>
                      <c:pt idx="7007">
                        <c:v>12085.32421875</c:v>
                      </c:pt>
                      <c:pt idx="7008">
                        <c:v>11770.78125</c:v>
                      </c:pt>
                      <c:pt idx="7009">
                        <c:v>10038.57421875</c:v>
                      </c:pt>
                      <c:pt idx="7010">
                        <c:v>9914.66796875</c:v>
                      </c:pt>
                      <c:pt idx="7011">
                        <c:v>12298.46484375</c:v>
                      </c:pt>
                      <c:pt idx="7012">
                        <c:v>10241.9453125</c:v>
                      </c:pt>
                      <c:pt idx="7013">
                        <c:v>10292.03125</c:v>
                      </c:pt>
                      <c:pt idx="7014">
                        <c:v>11241.08984375</c:v>
                      </c:pt>
                      <c:pt idx="7015">
                        <c:v>12309.1015625</c:v>
                      </c:pt>
                      <c:pt idx="7016">
                        <c:v>10343.75</c:v>
                      </c:pt>
                      <c:pt idx="7017">
                        <c:v>9475.6484375</c:v>
                      </c:pt>
                      <c:pt idx="7018">
                        <c:v>9469.0625</c:v>
                      </c:pt>
                      <c:pt idx="7019">
                        <c:v>11844.24609375</c:v>
                      </c:pt>
                      <c:pt idx="7020">
                        <c:v>13799.7734375</c:v>
                      </c:pt>
                      <c:pt idx="7021">
                        <c:v>14620.1328125</c:v>
                      </c:pt>
                      <c:pt idx="7022">
                        <c:v>14157.5625</c:v>
                      </c:pt>
                      <c:pt idx="7023">
                        <c:v>12097.4609375</c:v>
                      </c:pt>
                      <c:pt idx="7024">
                        <c:v>11605.91796875</c:v>
                      </c:pt>
                      <c:pt idx="7025">
                        <c:v>14291.984375</c:v>
                      </c:pt>
                      <c:pt idx="7026">
                        <c:v>14236.8828125</c:v>
                      </c:pt>
                      <c:pt idx="7027">
                        <c:v>12355.2578125</c:v>
                      </c:pt>
                      <c:pt idx="7028">
                        <c:v>12331.23828125</c:v>
                      </c:pt>
                      <c:pt idx="7029">
                        <c:v>13216.2734375</c:v>
                      </c:pt>
                      <c:pt idx="7030">
                        <c:v>13960.265625</c:v>
                      </c:pt>
                      <c:pt idx="7031">
                        <c:v>10840.0234375</c:v>
                      </c:pt>
                      <c:pt idx="7032">
                        <c:v>10297.30078125</c:v>
                      </c:pt>
                      <c:pt idx="7033">
                        <c:v>11722.9296875</c:v>
                      </c:pt>
                      <c:pt idx="7034">
                        <c:v>14387.109375</c:v>
                      </c:pt>
                      <c:pt idx="7035">
                        <c:v>13028.69921875</c:v>
                      </c:pt>
                      <c:pt idx="7036">
                        <c:v>13132.03515625</c:v>
                      </c:pt>
                      <c:pt idx="7037">
                        <c:v>13287.64453125</c:v>
                      </c:pt>
                      <c:pt idx="7038">
                        <c:v>12546.171875</c:v>
                      </c:pt>
                      <c:pt idx="7039">
                        <c:v>10153.59375</c:v>
                      </c:pt>
                      <c:pt idx="7040">
                        <c:v>9208.18359375</c:v>
                      </c:pt>
                      <c:pt idx="7041">
                        <c:v>10660.69140625</c:v>
                      </c:pt>
                      <c:pt idx="7042">
                        <c:v>13461.0703125</c:v>
                      </c:pt>
                      <c:pt idx="7043">
                        <c:v>12918.9296875</c:v>
                      </c:pt>
                      <c:pt idx="7044">
                        <c:v>12677.76171875</c:v>
                      </c:pt>
                      <c:pt idx="7045">
                        <c:v>11017.37890625</c:v>
                      </c:pt>
                      <c:pt idx="7046">
                        <c:v>10991.0234375</c:v>
                      </c:pt>
                      <c:pt idx="7047">
                        <c:v>13053.890625</c:v>
                      </c:pt>
                      <c:pt idx="7048">
                        <c:v>11874.4375</c:v>
                      </c:pt>
                      <c:pt idx="7049">
                        <c:v>12908.6875</c:v>
                      </c:pt>
                      <c:pt idx="7050">
                        <c:v>19135.6484375</c:v>
                      </c:pt>
                      <c:pt idx="7051">
                        <c:v>19059.57421875</c:v>
                      </c:pt>
                      <c:pt idx="7052">
                        <c:v>17868.0390625</c:v>
                      </c:pt>
                      <c:pt idx="7053">
                        <c:v>16208.26953125</c:v>
                      </c:pt>
                      <c:pt idx="7054">
                        <c:v>15784.43359375</c:v>
                      </c:pt>
                      <c:pt idx="7055">
                        <c:v>15599.9375</c:v>
                      </c:pt>
                      <c:pt idx="7056">
                        <c:v>18736.5234375</c:v>
                      </c:pt>
                      <c:pt idx="7057">
                        <c:v>17785.5390625</c:v>
                      </c:pt>
                      <c:pt idx="7058">
                        <c:v>18362.49609375</c:v>
                      </c:pt>
                      <c:pt idx="7059">
                        <c:v>18421.47265625</c:v>
                      </c:pt>
                      <c:pt idx="7060">
                        <c:v>17101.54296875</c:v>
                      </c:pt>
                      <c:pt idx="7061">
                        <c:v>18767.19921875</c:v>
                      </c:pt>
                      <c:pt idx="7062">
                        <c:v>17292.4609375</c:v>
                      </c:pt>
                      <c:pt idx="7063">
                        <c:v>16385.23828125</c:v>
                      </c:pt>
                      <c:pt idx="7064">
                        <c:v>18933.15234375</c:v>
                      </c:pt>
                      <c:pt idx="7065">
                        <c:v>8861.0078125</c:v>
                      </c:pt>
                      <c:pt idx="7066">
                        <c:v>8519.765625</c:v>
                      </c:pt>
                      <c:pt idx="7067">
                        <c:v>13427.0234375</c:v>
                      </c:pt>
                      <c:pt idx="7068">
                        <c:v>13816.6875</c:v>
                      </c:pt>
                      <c:pt idx="7069">
                        <c:v>12608.515625</c:v>
                      </c:pt>
                      <c:pt idx="7070">
                        <c:v>12872.5703125</c:v>
                      </c:pt>
                      <c:pt idx="7071">
                        <c:v>10878.2265625</c:v>
                      </c:pt>
                      <c:pt idx="7072">
                        <c:v>13087.5078125</c:v>
                      </c:pt>
                      <c:pt idx="7073">
                        <c:v>11476.9140625</c:v>
                      </c:pt>
                      <c:pt idx="7074">
                        <c:v>12322.53125</c:v>
                      </c:pt>
                      <c:pt idx="7075">
                        <c:v>12885.734375</c:v>
                      </c:pt>
                      <c:pt idx="7076">
                        <c:v>10204.4921875</c:v>
                      </c:pt>
                      <c:pt idx="7077">
                        <c:v>11766.9140625</c:v>
                      </c:pt>
                      <c:pt idx="7078">
                        <c:v>12303.4453125</c:v>
                      </c:pt>
                      <c:pt idx="7079">
                        <c:v>11877.05859375</c:v>
                      </c:pt>
                      <c:pt idx="7080">
                        <c:v>15892.265625</c:v>
                      </c:pt>
                      <c:pt idx="7081">
                        <c:v>14302.2734375</c:v>
                      </c:pt>
                      <c:pt idx="7082">
                        <c:v>14242.8125</c:v>
                      </c:pt>
                      <c:pt idx="7083">
                        <c:v>15337.359375</c:v>
                      </c:pt>
                      <c:pt idx="7084">
                        <c:v>15163.12109375</c:v>
                      </c:pt>
                      <c:pt idx="7085">
                        <c:v>16069.21875</c:v>
                      </c:pt>
                      <c:pt idx="7086">
                        <c:v>14859.31640625</c:v>
                      </c:pt>
                      <c:pt idx="7087">
                        <c:v>15526.4765625</c:v>
                      </c:pt>
                      <c:pt idx="7088">
                        <c:v>15431.59765625</c:v>
                      </c:pt>
                      <c:pt idx="7089">
                        <c:v>14576.703125</c:v>
                      </c:pt>
                      <c:pt idx="7090">
                        <c:v>15699.046875</c:v>
                      </c:pt>
                      <c:pt idx="7091">
                        <c:v>16622.77734375</c:v>
                      </c:pt>
                      <c:pt idx="7092">
                        <c:v>16548.29296875</c:v>
                      </c:pt>
                      <c:pt idx="7093">
                        <c:v>13047.34375</c:v>
                      </c:pt>
                      <c:pt idx="7094">
                        <c:v>14498.51171875</c:v>
                      </c:pt>
                      <c:pt idx="7095">
                        <c:v>15622.58203125</c:v>
                      </c:pt>
                      <c:pt idx="7096">
                        <c:v>14341.30859375</c:v>
                      </c:pt>
                      <c:pt idx="7097">
                        <c:v>14803.80078125</c:v>
                      </c:pt>
                      <c:pt idx="7098">
                        <c:v>16027.68359375</c:v>
                      </c:pt>
                      <c:pt idx="7099">
                        <c:v>15022.5859375</c:v>
                      </c:pt>
                      <c:pt idx="7100">
                        <c:v>12646.27734375</c:v>
                      </c:pt>
                      <c:pt idx="7101">
                        <c:v>12268.3046875</c:v>
                      </c:pt>
                      <c:pt idx="7102">
                        <c:v>14226.140625</c:v>
                      </c:pt>
                      <c:pt idx="7103">
                        <c:v>14805.14453125</c:v>
                      </c:pt>
                      <c:pt idx="7104">
                        <c:v>16441.2890625</c:v>
                      </c:pt>
                      <c:pt idx="7105">
                        <c:v>16080.91015625</c:v>
                      </c:pt>
                      <c:pt idx="7106">
                        <c:v>14316.95703125</c:v>
                      </c:pt>
                      <c:pt idx="7107">
                        <c:v>13530.1484375</c:v>
                      </c:pt>
                      <c:pt idx="7108">
                        <c:v>15173.08984375</c:v>
                      </c:pt>
                      <c:pt idx="7109">
                        <c:v>15924.109375</c:v>
                      </c:pt>
                      <c:pt idx="7110">
                        <c:v>13481.48828125</c:v>
                      </c:pt>
                      <c:pt idx="7111">
                        <c:v>12392.85546875</c:v>
                      </c:pt>
                      <c:pt idx="7112">
                        <c:v>12507.73828125</c:v>
                      </c:pt>
                      <c:pt idx="7113">
                        <c:v>11463.19140625</c:v>
                      </c:pt>
                      <c:pt idx="7114">
                        <c:v>11780.36328125</c:v>
                      </c:pt>
                      <c:pt idx="7115">
                        <c:v>13334.33203125</c:v>
                      </c:pt>
                      <c:pt idx="7116">
                        <c:v>12570.4609375</c:v>
                      </c:pt>
                      <c:pt idx="7117">
                        <c:v>10801.703125</c:v>
                      </c:pt>
                      <c:pt idx="7118">
                        <c:v>10721.42578125</c:v>
                      </c:pt>
                      <c:pt idx="7119">
                        <c:v>13837.94921875</c:v>
                      </c:pt>
                      <c:pt idx="7120">
                        <c:v>13800.17578125</c:v>
                      </c:pt>
                      <c:pt idx="7121">
                        <c:v>13949.5859375</c:v>
                      </c:pt>
                      <c:pt idx="7122">
                        <c:v>14011.8125</c:v>
                      </c:pt>
                      <c:pt idx="7123">
                        <c:v>13322.28515625</c:v>
                      </c:pt>
                      <c:pt idx="7124">
                        <c:v>13739.56640625</c:v>
                      </c:pt>
                      <c:pt idx="7125">
                        <c:v>8115.5859375</c:v>
                      </c:pt>
                      <c:pt idx="7126">
                        <c:v>9947.875</c:v>
                      </c:pt>
                      <c:pt idx="7127">
                        <c:v>11701.65625</c:v>
                      </c:pt>
                      <c:pt idx="7128">
                        <c:v>13471.7578125</c:v>
                      </c:pt>
                      <c:pt idx="7129">
                        <c:v>13042.3828125</c:v>
                      </c:pt>
                      <c:pt idx="7130">
                        <c:v>12058.5</c:v>
                      </c:pt>
                      <c:pt idx="7131">
                        <c:v>12269.21875</c:v>
                      </c:pt>
                      <c:pt idx="7132">
                        <c:v>12944.88671875</c:v>
                      </c:pt>
                      <c:pt idx="7133">
                        <c:v>11990.8046875</c:v>
                      </c:pt>
                      <c:pt idx="7134">
                        <c:v>11394.75</c:v>
                      </c:pt>
                      <c:pt idx="7135">
                        <c:v>11665.93359375</c:v>
                      </c:pt>
                      <c:pt idx="7136">
                        <c:v>11405.73828125</c:v>
                      </c:pt>
                      <c:pt idx="7137">
                        <c:v>12406.68359375</c:v>
                      </c:pt>
                      <c:pt idx="7138">
                        <c:v>13643.515625</c:v>
                      </c:pt>
                      <c:pt idx="7139">
                        <c:v>12592.171875</c:v>
                      </c:pt>
                      <c:pt idx="7140">
                        <c:v>15573.4296875</c:v>
                      </c:pt>
                      <c:pt idx="7141">
                        <c:v>14912.25</c:v>
                      </c:pt>
                      <c:pt idx="7142">
                        <c:v>12187.92578125</c:v>
                      </c:pt>
                      <c:pt idx="7143">
                        <c:v>13414.2265625</c:v>
                      </c:pt>
                      <c:pt idx="7144">
                        <c:v>15894.171875</c:v>
                      </c:pt>
                      <c:pt idx="7145">
                        <c:v>15691.28125</c:v>
                      </c:pt>
                      <c:pt idx="7146">
                        <c:v>14676.38671875</c:v>
                      </c:pt>
                      <c:pt idx="7147">
                        <c:v>14511.859375</c:v>
                      </c:pt>
                      <c:pt idx="7148">
                        <c:v>14910.61328125</c:v>
                      </c:pt>
                      <c:pt idx="7149">
                        <c:v>14234.96875</c:v>
                      </c:pt>
                      <c:pt idx="7150">
                        <c:v>15430.23046875</c:v>
                      </c:pt>
                      <c:pt idx="7151">
                        <c:v>15862.34375</c:v>
                      </c:pt>
                      <c:pt idx="7152">
                        <c:v>13746.1796875</c:v>
                      </c:pt>
                      <c:pt idx="7153">
                        <c:v>13156.5</c:v>
                      </c:pt>
                      <c:pt idx="7154">
                        <c:v>15790.125</c:v>
                      </c:pt>
                      <c:pt idx="7155">
                        <c:v>12174.65234375</c:v>
                      </c:pt>
                      <c:pt idx="7156">
                        <c:v>10681.6875</c:v>
                      </c:pt>
                      <c:pt idx="7157">
                        <c:v>10010.0859375</c:v>
                      </c:pt>
                      <c:pt idx="7158">
                        <c:v>9654.0078125</c:v>
                      </c:pt>
                      <c:pt idx="7159">
                        <c:v>10620.078125</c:v>
                      </c:pt>
                      <c:pt idx="7160">
                        <c:v>10948.46484375</c:v>
                      </c:pt>
                      <c:pt idx="7161">
                        <c:v>10001.18359375</c:v>
                      </c:pt>
                      <c:pt idx="7162">
                        <c:v>12515.96875</c:v>
                      </c:pt>
                      <c:pt idx="7163">
                        <c:v>9595.4921875</c:v>
                      </c:pt>
                      <c:pt idx="7164">
                        <c:v>10254.7265625</c:v>
                      </c:pt>
                      <c:pt idx="7165">
                        <c:v>11920.734375</c:v>
                      </c:pt>
                      <c:pt idx="7166">
                        <c:v>11894.14453125</c:v>
                      </c:pt>
                      <c:pt idx="7167">
                        <c:v>9779.15625</c:v>
                      </c:pt>
                      <c:pt idx="7168">
                        <c:v>8517.140625</c:v>
                      </c:pt>
                      <c:pt idx="7169">
                        <c:v>10421.890625</c:v>
                      </c:pt>
                      <c:pt idx="7170">
                        <c:v>15489.85546875</c:v>
                      </c:pt>
                      <c:pt idx="7171">
                        <c:v>13665.32421875</c:v>
                      </c:pt>
                      <c:pt idx="7172">
                        <c:v>13677.953125</c:v>
                      </c:pt>
                      <c:pt idx="7173">
                        <c:v>14842.90234375</c:v>
                      </c:pt>
                      <c:pt idx="7174">
                        <c:v>15343.7578125</c:v>
                      </c:pt>
                      <c:pt idx="7175">
                        <c:v>11762.3671875</c:v>
                      </c:pt>
                      <c:pt idx="7176">
                        <c:v>15511.7421875</c:v>
                      </c:pt>
                      <c:pt idx="7177">
                        <c:v>14545.1328125</c:v>
                      </c:pt>
                      <c:pt idx="7178">
                        <c:v>13728.3046875</c:v>
                      </c:pt>
                      <c:pt idx="7179">
                        <c:v>14404.9921875</c:v>
                      </c:pt>
                      <c:pt idx="7180">
                        <c:v>12678.55078125</c:v>
                      </c:pt>
                      <c:pt idx="7181">
                        <c:v>14968.34375</c:v>
                      </c:pt>
                      <c:pt idx="7182">
                        <c:v>12749.20703125</c:v>
                      </c:pt>
                      <c:pt idx="7183">
                        <c:v>13438.97265625</c:v>
                      </c:pt>
                      <c:pt idx="7184">
                        <c:v>14815.578125</c:v>
                      </c:pt>
                      <c:pt idx="7185">
                        <c:v>12653.9453125</c:v>
                      </c:pt>
                      <c:pt idx="7186">
                        <c:v>13466.609375</c:v>
                      </c:pt>
                      <c:pt idx="7187">
                        <c:v>12991.8359375</c:v>
                      </c:pt>
                      <c:pt idx="7188">
                        <c:v>12360.47265625</c:v>
                      </c:pt>
                      <c:pt idx="7189">
                        <c:v>11071.47265625</c:v>
                      </c:pt>
                      <c:pt idx="7190">
                        <c:v>11083.49609375</c:v>
                      </c:pt>
                      <c:pt idx="7191">
                        <c:v>11492.4453125</c:v>
                      </c:pt>
                      <c:pt idx="7192">
                        <c:v>11379.01953125</c:v>
                      </c:pt>
                      <c:pt idx="7193">
                        <c:v>11457.453125</c:v>
                      </c:pt>
                      <c:pt idx="7194">
                        <c:v>13315.234375</c:v>
                      </c:pt>
                      <c:pt idx="7195">
                        <c:v>12430.80859375</c:v>
                      </c:pt>
                      <c:pt idx="7196">
                        <c:v>11237.109375</c:v>
                      </c:pt>
                      <c:pt idx="7197">
                        <c:v>13517.74609375</c:v>
                      </c:pt>
                      <c:pt idx="7198">
                        <c:v>12203.3515625</c:v>
                      </c:pt>
                      <c:pt idx="7199">
                        <c:v>13429.0859375</c:v>
                      </c:pt>
                      <c:pt idx="7200">
                        <c:v>14070.515625</c:v>
                      </c:pt>
                      <c:pt idx="7201">
                        <c:v>13873.046875</c:v>
                      </c:pt>
                      <c:pt idx="7202">
                        <c:v>13618.4375</c:v>
                      </c:pt>
                      <c:pt idx="7203">
                        <c:v>12905.84765625</c:v>
                      </c:pt>
                      <c:pt idx="7204">
                        <c:v>14247.34375</c:v>
                      </c:pt>
                      <c:pt idx="7205">
                        <c:v>12667.05078125</c:v>
                      </c:pt>
                      <c:pt idx="7206">
                        <c:v>12682.2578125</c:v>
                      </c:pt>
                      <c:pt idx="7207">
                        <c:v>12678.34765625</c:v>
                      </c:pt>
                      <c:pt idx="7208">
                        <c:v>14155.96484375</c:v>
                      </c:pt>
                      <c:pt idx="7209">
                        <c:v>12019.47265625</c:v>
                      </c:pt>
                      <c:pt idx="7210">
                        <c:v>10981.640625</c:v>
                      </c:pt>
                      <c:pt idx="7211">
                        <c:v>11719.50390625</c:v>
                      </c:pt>
                      <c:pt idx="7212">
                        <c:v>13742.46484375</c:v>
                      </c:pt>
                      <c:pt idx="7213">
                        <c:v>13394.03125</c:v>
                      </c:pt>
                      <c:pt idx="7214">
                        <c:v>13773.203125</c:v>
                      </c:pt>
                      <c:pt idx="7215">
                        <c:v>11983.08984375</c:v>
                      </c:pt>
                      <c:pt idx="7216">
                        <c:v>6675.56640625</c:v>
                      </c:pt>
                      <c:pt idx="7217">
                        <c:v>12908.59375</c:v>
                      </c:pt>
                      <c:pt idx="7218">
                        <c:v>11075.70703125</c:v>
                      </c:pt>
                      <c:pt idx="7219">
                        <c:v>8256.23828125</c:v>
                      </c:pt>
                      <c:pt idx="7220">
                        <c:v>8271.078125</c:v>
                      </c:pt>
                      <c:pt idx="7221">
                        <c:v>9978.421875</c:v>
                      </c:pt>
                      <c:pt idx="7222">
                        <c:v>13555.45703125</c:v>
                      </c:pt>
                      <c:pt idx="7223">
                        <c:v>11576.2109375</c:v>
                      </c:pt>
                      <c:pt idx="7224">
                        <c:v>9944.58203125</c:v>
                      </c:pt>
                      <c:pt idx="7225">
                        <c:v>8837.3984375</c:v>
                      </c:pt>
                      <c:pt idx="7226">
                        <c:v>10528.19921875</c:v>
                      </c:pt>
                      <c:pt idx="7227">
                        <c:v>10439.1171875</c:v>
                      </c:pt>
                      <c:pt idx="7228">
                        <c:v>8893.6328125</c:v>
                      </c:pt>
                      <c:pt idx="7229">
                        <c:v>10293.12890625</c:v>
                      </c:pt>
                      <c:pt idx="7230">
                        <c:v>14532.734375</c:v>
                      </c:pt>
                      <c:pt idx="7231">
                        <c:v>13073.796875</c:v>
                      </c:pt>
                      <c:pt idx="7232">
                        <c:v>7439.6328125</c:v>
                      </c:pt>
                      <c:pt idx="7233">
                        <c:v>10592.484375</c:v>
                      </c:pt>
                      <c:pt idx="7234">
                        <c:v>13636.58984375</c:v>
                      </c:pt>
                      <c:pt idx="7235">
                        <c:v>14268.86328125</c:v>
                      </c:pt>
                      <c:pt idx="7236">
                        <c:v>11361.44921875</c:v>
                      </c:pt>
                      <c:pt idx="7237">
                        <c:v>13863.6015625</c:v>
                      </c:pt>
                      <c:pt idx="7238">
                        <c:v>12054.37890625</c:v>
                      </c:pt>
                      <c:pt idx="7239">
                        <c:v>10827.34375</c:v>
                      </c:pt>
                      <c:pt idx="7240">
                        <c:v>10982.24609375</c:v>
                      </c:pt>
                      <c:pt idx="7241">
                        <c:v>13399.51171875</c:v>
                      </c:pt>
                      <c:pt idx="7242">
                        <c:v>13519.81640625</c:v>
                      </c:pt>
                      <c:pt idx="7243">
                        <c:v>12359.38671875</c:v>
                      </c:pt>
                      <c:pt idx="7244">
                        <c:v>12543.23046875</c:v>
                      </c:pt>
                      <c:pt idx="7245">
                        <c:v>11312.63671875</c:v>
                      </c:pt>
                      <c:pt idx="7246">
                        <c:v>10861.36328125</c:v>
                      </c:pt>
                      <c:pt idx="7247">
                        <c:v>12571.625</c:v>
                      </c:pt>
                      <c:pt idx="7248">
                        <c:v>10395.25390625</c:v>
                      </c:pt>
                      <c:pt idx="7249">
                        <c:v>11976.04296875</c:v>
                      </c:pt>
                      <c:pt idx="7250">
                        <c:v>11216.9609375</c:v>
                      </c:pt>
                      <c:pt idx="7251">
                        <c:v>11045.30859375</c:v>
                      </c:pt>
                      <c:pt idx="7252">
                        <c:v>12622.78125</c:v>
                      </c:pt>
                      <c:pt idx="7253">
                        <c:v>12180.19140625</c:v>
                      </c:pt>
                      <c:pt idx="7254">
                        <c:v>11893.37890625</c:v>
                      </c:pt>
                      <c:pt idx="7255">
                        <c:v>12709.40625</c:v>
                      </c:pt>
                      <c:pt idx="7256">
                        <c:v>11386.48828125</c:v>
                      </c:pt>
                      <c:pt idx="7257">
                        <c:v>10427.4453125</c:v>
                      </c:pt>
                      <c:pt idx="7258">
                        <c:v>11147.3125</c:v>
                      </c:pt>
                      <c:pt idx="7259">
                        <c:v>12559.640625</c:v>
                      </c:pt>
                      <c:pt idx="7260">
                        <c:v>14953.55078125</c:v>
                      </c:pt>
                      <c:pt idx="7261">
                        <c:v>14435.75</c:v>
                      </c:pt>
                      <c:pt idx="7262">
                        <c:v>16008.7109375</c:v>
                      </c:pt>
                      <c:pt idx="7263">
                        <c:v>13239.953125</c:v>
                      </c:pt>
                      <c:pt idx="7264">
                        <c:v>12426.875</c:v>
                      </c:pt>
                      <c:pt idx="7265">
                        <c:v>12484.55859375</c:v>
                      </c:pt>
                      <c:pt idx="7266">
                        <c:v>14450.7265625</c:v>
                      </c:pt>
                      <c:pt idx="7267">
                        <c:v>14399.53515625</c:v>
                      </c:pt>
                      <c:pt idx="7268">
                        <c:v>16091.3046875</c:v>
                      </c:pt>
                      <c:pt idx="7269">
                        <c:v>15635.8203125</c:v>
                      </c:pt>
                      <c:pt idx="7270">
                        <c:v>14629.0625</c:v>
                      </c:pt>
                      <c:pt idx="7271">
                        <c:v>14363.6484375</c:v>
                      </c:pt>
                      <c:pt idx="7272">
                        <c:v>16192.171875</c:v>
                      </c:pt>
                      <c:pt idx="7273">
                        <c:v>14947.2109375</c:v>
                      </c:pt>
                      <c:pt idx="7274">
                        <c:v>14302.51171875</c:v>
                      </c:pt>
                      <c:pt idx="7275">
                        <c:v>17491.89453125</c:v>
                      </c:pt>
                      <c:pt idx="7276">
                        <c:v>16671.671875</c:v>
                      </c:pt>
                      <c:pt idx="7277">
                        <c:v>18200.64453125</c:v>
                      </c:pt>
                      <c:pt idx="7278">
                        <c:v>16081.40234375</c:v>
                      </c:pt>
                      <c:pt idx="7279">
                        <c:v>15239.6796875</c:v>
                      </c:pt>
                      <c:pt idx="7280">
                        <c:v>15714.2109375</c:v>
                      </c:pt>
                      <c:pt idx="7281">
                        <c:v>17975.61328125</c:v>
                      </c:pt>
                      <c:pt idx="7282">
                        <c:v>16992.09765625</c:v>
                      </c:pt>
                      <c:pt idx="7283">
                        <c:v>15518.7890625</c:v>
                      </c:pt>
                      <c:pt idx="7284">
                        <c:v>13077.54296875</c:v>
                      </c:pt>
                      <c:pt idx="7285">
                        <c:v>13318.66796875</c:v>
                      </c:pt>
                      <c:pt idx="7286">
                        <c:v>16775.11328125</c:v>
                      </c:pt>
                      <c:pt idx="7287">
                        <c:v>17168.76953125</c:v>
                      </c:pt>
                      <c:pt idx="7288">
                        <c:v>16204.87109375</c:v>
                      </c:pt>
                      <c:pt idx="7289">
                        <c:v>16823.94140625</c:v>
                      </c:pt>
                      <c:pt idx="7290">
                        <c:v>14435.19921875</c:v>
                      </c:pt>
                      <c:pt idx="7291">
                        <c:v>14051.8359375</c:v>
                      </c:pt>
                      <c:pt idx="7292">
                        <c:v>13668.44921875</c:v>
                      </c:pt>
                      <c:pt idx="7293">
                        <c:v>13994.26953125</c:v>
                      </c:pt>
                      <c:pt idx="7294">
                        <c:v>14582.8515625</c:v>
                      </c:pt>
                      <c:pt idx="7295">
                        <c:v>14132.44921875</c:v>
                      </c:pt>
                      <c:pt idx="7296">
                        <c:v>12207.68359375</c:v>
                      </c:pt>
                      <c:pt idx="7297">
                        <c:v>12739.5625</c:v>
                      </c:pt>
                      <c:pt idx="7298">
                        <c:v>14361.0390625</c:v>
                      </c:pt>
                      <c:pt idx="7299">
                        <c:v>12243.86328125</c:v>
                      </c:pt>
                      <c:pt idx="7300">
                        <c:v>10850.79296875</c:v>
                      </c:pt>
                      <c:pt idx="7301">
                        <c:v>11589.35546875</c:v>
                      </c:pt>
                      <c:pt idx="7302">
                        <c:v>14708.1328125</c:v>
                      </c:pt>
                      <c:pt idx="7303">
                        <c:v>14728.32421875</c:v>
                      </c:pt>
                      <c:pt idx="7304">
                        <c:v>14727.140625</c:v>
                      </c:pt>
                      <c:pt idx="7305">
                        <c:v>11132.296875</c:v>
                      </c:pt>
                      <c:pt idx="7306">
                        <c:v>9776.27734375</c:v>
                      </c:pt>
                      <c:pt idx="7307">
                        <c:v>10427.35546875</c:v>
                      </c:pt>
                      <c:pt idx="7308">
                        <c:v>12171.5390625</c:v>
                      </c:pt>
                      <c:pt idx="7309">
                        <c:v>10648.84375</c:v>
                      </c:pt>
                      <c:pt idx="7310">
                        <c:v>11168.80078125</c:v>
                      </c:pt>
                      <c:pt idx="7311">
                        <c:v>11299.390625</c:v>
                      </c:pt>
                      <c:pt idx="7312">
                        <c:v>11832.64453125</c:v>
                      </c:pt>
                      <c:pt idx="7313">
                        <c:v>11736.51953125</c:v>
                      </c:pt>
                      <c:pt idx="7314">
                        <c:v>11700.98046875</c:v>
                      </c:pt>
                      <c:pt idx="7315">
                        <c:v>11613.0859375</c:v>
                      </c:pt>
                      <c:pt idx="7316">
                        <c:v>10573.3125</c:v>
                      </c:pt>
                      <c:pt idx="7317">
                        <c:v>9336.1015625</c:v>
                      </c:pt>
                      <c:pt idx="7318">
                        <c:v>9384.234375</c:v>
                      </c:pt>
                      <c:pt idx="7319">
                        <c:v>11042.80859375</c:v>
                      </c:pt>
                      <c:pt idx="7320">
                        <c:v>20720.8984375</c:v>
                      </c:pt>
                      <c:pt idx="7321">
                        <c:v>19069.0078125</c:v>
                      </c:pt>
                      <c:pt idx="7322">
                        <c:v>18114.6484375</c:v>
                      </c:pt>
                      <c:pt idx="7323">
                        <c:v>19328.47265625</c:v>
                      </c:pt>
                      <c:pt idx="7324">
                        <c:v>17741.0078125</c:v>
                      </c:pt>
                      <c:pt idx="7325">
                        <c:v>20084.62890625</c:v>
                      </c:pt>
                      <c:pt idx="7326">
                        <c:v>19093.05859375</c:v>
                      </c:pt>
                      <c:pt idx="7327">
                        <c:v>17895.04296875</c:v>
                      </c:pt>
                      <c:pt idx="7328">
                        <c:v>17466.98046875</c:v>
                      </c:pt>
                      <c:pt idx="7329">
                        <c:v>18149.859375</c:v>
                      </c:pt>
                      <c:pt idx="7330">
                        <c:v>20266.21875</c:v>
                      </c:pt>
                      <c:pt idx="7331">
                        <c:v>19380.3828125</c:v>
                      </c:pt>
                      <c:pt idx="7332">
                        <c:v>20127.1484375</c:v>
                      </c:pt>
                      <c:pt idx="7333">
                        <c:v>19424.87890625</c:v>
                      </c:pt>
                      <c:pt idx="7334">
                        <c:v>20998.578125</c:v>
                      </c:pt>
                      <c:pt idx="7335">
                        <c:v>12811.9453125</c:v>
                      </c:pt>
                      <c:pt idx="7336">
                        <c:v>9918.98828125</c:v>
                      </c:pt>
                      <c:pt idx="7337">
                        <c:v>11426.328125</c:v>
                      </c:pt>
                      <c:pt idx="7338">
                        <c:v>11115.1484375</c:v>
                      </c:pt>
                      <c:pt idx="7339">
                        <c:v>12889.1953125</c:v>
                      </c:pt>
                      <c:pt idx="7340">
                        <c:v>12204.30859375</c:v>
                      </c:pt>
                      <c:pt idx="7341">
                        <c:v>10581.7109375</c:v>
                      </c:pt>
                      <c:pt idx="7342">
                        <c:v>10083.1171875</c:v>
                      </c:pt>
                      <c:pt idx="7343">
                        <c:v>12012.53515625</c:v>
                      </c:pt>
                      <c:pt idx="7344">
                        <c:v>10452.00390625</c:v>
                      </c:pt>
                      <c:pt idx="7345">
                        <c:v>11908.21875</c:v>
                      </c:pt>
                      <c:pt idx="7346">
                        <c:v>12675.6796875</c:v>
                      </c:pt>
                      <c:pt idx="7347">
                        <c:v>11587.8828125</c:v>
                      </c:pt>
                      <c:pt idx="7348">
                        <c:v>12768.7578125</c:v>
                      </c:pt>
                      <c:pt idx="7349">
                        <c:v>10661.1328125</c:v>
                      </c:pt>
                      <c:pt idx="7350">
                        <c:v>14876.6328125</c:v>
                      </c:pt>
                      <c:pt idx="7351">
                        <c:v>12640.90625</c:v>
                      </c:pt>
                      <c:pt idx="7352">
                        <c:v>10973.875</c:v>
                      </c:pt>
                      <c:pt idx="7353">
                        <c:v>10495.2734375</c:v>
                      </c:pt>
                      <c:pt idx="7354">
                        <c:v>12472.171875</c:v>
                      </c:pt>
                      <c:pt idx="7355">
                        <c:v>14713.19921875</c:v>
                      </c:pt>
                      <c:pt idx="7356">
                        <c:v>14075.984375</c:v>
                      </c:pt>
                      <c:pt idx="7357">
                        <c:v>14721.84765625</c:v>
                      </c:pt>
                      <c:pt idx="7358">
                        <c:v>13977.4921875</c:v>
                      </c:pt>
                      <c:pt idx="7359">
                        <c:v>13788.171875</c:v>
                      </c:pt>
                      <c:pt idx="7360">
                        <c:v>11998.70703125</c:v>
                      </c:pt>
                      <c:pt idx="7361">
                        <c:v>11537.09375</c:v>
                      </c:pt>
                      <c:pt idx="7362">
                        <c:v>13026.71875</c:v>
                      </c:pt>
                      <c:pt idx="7363">
                        <c:v>12740.078125</c:v>
                      </c:pt>
                      <c:pt idx="7364">
                        <c:v>14944.96484375</c:v>
                      </c:pt>
                      <c:pt idx="7365">
                        <c:v>18630.9609375</c:v>
                      </c:pt>
                      <c:pt idx="7366">
                        <c:v>17439.1171875</c:v>
                      </c:pt>
                      <c:pt idx="7367">
                        <c:v>19159.25</c:v>
                      </c:pt>
                      <c:pt idx="7368">
                        <c:v>16895.30859375</c:v>
                      </c:pt>
                      <c:pt idx="7369">
                        <c:v>17148.9375</c:v>
                      </c:pt>
                      <c:pt idx="7370">
                        <c:v>19531.140625</c:v>
                      </c:pt>
                      <c:pt idx="7371">
                        <c:v>16465.7109375</c:v>
                      </c:pt>
                      <c:pt idx="7372">
                        <c:v>19474.0859375</c:v>
                      </c:pt>
                      <c:pt idx="7373">
                        <c:v>16007.2109375</c:v>
                      </c:pt>
                      <c:pt idx="7374">
                        <c:v>18266.53125</c:v>
                      </c:pt>
                      <c:pt idx="7375">
                        <c:v>17211.67578125</c:v>
                      </c:pt>
                      <c:pt idx="7376">
                        <c:v>18010.3125</c:v>
                      </c:pt>
                      <c:pt idx="7377">
                        <c:v>17157.7734375</c:v>
                      </c:pt>
                      <c:pt idx="7378">
                        <c:v>18827.63671875</c:v>
                      </c:pt>
                      <c:pt idx="7379">
                        <c:v>19361.7578125</c:v>
                      </c:pt>
                      <c:pt idx="7380">
                        <c:v>11424.6796875</c:v>
                      </c:pt>
                      <c:pt idx="7381">
                        <c:v>9628.85546875</c:v>
                      </c:pt>
                      <c:pt idx="7382">
                        <c:v>9768.94921875</c:v>
                      </c:pt>
                      <c:pt idx="7383">
                        <c:v>12938.79296875</c:v>
                      </c:pt>
                      <c:pt idx="7384">
                        <c:v>11950.125</c:v>
                      </c:pt>
                      <c:pt idx="7385">
                        <c:v>9464.90234375</c:v>
                      </c:pt>
                      <c:pt idx="7386">
                        <c:v>9489.5703125</c:v>
                      </c:pt>
                      <c:pt idx="7387">
                        <c:v>13227.265625</c:v>
                      </c:pt>
                      <c:pt idx="7388">
                        <c:v>11214.12109375</c:v>
                      </c:pt>
                      <c:pt idx="7389">
                        <c:v>12178.55859375</c:v>
                      </c:pt>
                      <c:pt idx="7390">
                        <c:v>11612.4296875</c:v>
                      </c:pt>
                      <c:pt idx="7391">
                        <c:v>12503.3515625</c:v>
                      </c:pt>
                      <c:pt idx="7392">
                        <c:v>13451.5</c:v>
                      </c:pt>
                      <c:pt idx="7393">
                        <c:v>12509.53515625</c:v>
                      </c:pt>
                      <c:pt idx="7394">
                        <c:v>12363.85546875</c:v>
                      </c:pt>
                      <c:pt idx="7395">
                        <c:v>10608.7890625</c:v>
                      </c:pt>
                      <c:pt idx="7396">
                        <c:v>10527.73046875</c:v>
                      </c:pt>
                      <c:pt idx="7397">
                        <c:v>10893.1875</c:v>
                      </c:pt>
                      <c:pt idx="7398">
                        <c:v>10917.76171875</c:v>
                      </c:pt>
                      <c:pt idx="7399">
                        <c:v>8266.91796875</c:v>
                      </c:pt>
                      <c:pt idx="7400">
                        <c:v>7735.71875</c:v>
                      </c:pt>
                      <c:pt idx="7401">
                        <c:v>7324.46484375</c:v>
                      </c:pt>
                      <c:pt idx="7402">
                        <c:v>9510.18359375</c:v>
                      </c:pt>
                      <c:pt idx="7403">
                        <c:v>9999.3203125</c:v>
                      </c:pt>
                      <c:pt idx="7404">
                        <c:v>10611.91796875</c:v>
                      </c:pt>
                      <c:pt idx="7405">
                        <c:v>10779.6953125</c:v>
                      </c:pt>
                      <c:pt idx="7406">
                        <c:v>10821.65234375</c:v>
                      </c:pt>
                      <c:pt idx="7407">
                        <c:v>10090.0546875</c:v>
                      </c:pt>
                      <c:pt idx="7408">
                        <c:v>8224.5625</c:v>
                      </c:pt>
                      <c:pt idx="7409">
                        <c:v>7889.109375</c:v>
                      </c:pt>
                      <c:pt idx="7410">
                        <c:v>10461.41015625</c:v>
                      </c:pt>
                      <c:pt idx="7411">
                        <c:v>10110.79296875</c:v>
                      </c:pt>
                      <c:pt idx="7412">
                        <c:v>11796.63671875</c:v>
                      </c:pt>
                      <c:pt idx="7413">
                        <c:v>9876.65625</c:v>
                      </c:pt>
                      <c:pt idx="7414">
                        <c:v>8739.5078125</c:v>
                      </c:pt>
                      <c:pt idx="7415">
                        <c:v>8786.67578125</c:v>
                      </c:pt>
                      <c:pt idx="7416">
                        <c:v>11364.4453125</c:v>
                      </c:pt>
                      <c:pt idx="7417">
                        <c:v>11701.57421875</c:v>
                      </c:pt>
                      <c:pt idx="7418">
                        <c:v>12312.3671875</c:v>
                      </c:pt>
                      <c:pt idx="7419">
                        <c:v>11781.5546875</c:v>
                      </c:pt>
                      <c:pt idx="7420">
                        <c:v>9785.84375</c:v>
                      </c:pt>
                      <c:pt idx="7421">
                        <c:v>9739.2421875</c:v>
                      </c:pt>
                      <c:pt idx="7422">
                        <c:v>11429.3359375</c:v>
                      </c:pt>
                      <c:pt idx="7423">
                        <c:v>10474.59375</c:v>
                      </c:pt>
                      <c:pt idx="7424">
                        <c:v>10552.07421875</c:v>
                      </c:pt>
                      <c:pt idx="7425">
                        <c:v>16523.7421875</c:v>
                      </c:pt>
                      <c:pt idx="7426">
                        <c:v>16172.90625</c:v>
                      </c:pt>
                      <c:pt idx="7427">
                        <c:v>16365.10546875</c:v>
                      </c:pt>
                      <c:pt idx="7428">
                        <c:v>15347.71875</c:v>
                      </c:pt>
                      <c:pt idx="7429">
                        <c:v>14151.9140625</c:v>
                      </c:pt>
                      <c:pt idx="7430">
                        <c:v>15626.6875</c:v>
                      </c:pt>
                      <c:pt idx="7431">
                        <c:v>16824.67578125</c:v>
                      </c:pt>
                      <c:pt idx="7432">
                        <c:v>17042.75</c:v>
                      </c:pt>
                      <c:pt idx="7433">
                        <c:v>16573.28125</c:v>
                      </c:pt>
                      <c:pt idx="7434">
                        <c:v>15466.41015625</c:v>
                      </c:pt>
                      <c:pt idx="7435">
                        <c:v>15448.2109375</c:v>
                      </c:pt>
                      <c:pt idx="7436">
                        <c:v>15650.9140625</c:v>
                      </c:pt>
                      <c:pt idx="7437">
                        <c:v>11705.9921875</c:v>
                      </c:pt>
                      <c:pt idx="7438">
                        <c:v>12555.28515625</c:v>
                      </c:pt>
                      <c:pt idx="7439">
                        <c:v>14924.2109375</c:v>
                      </c:pt>
                      <c:pt idx="7440">
                        <c:v>15505.2890625</c:v>
                      </c:pt>
                      <c:pt idx="7441">
                        <c:v>9865.7265625</c:v>
                      </c:pt>
                      <c:pt idx="7442">
                        <c:v>9202.6328125</c:v>
                      </c:pt>
                      <c:pt idx="7443">
                        <c:v>15331.56640625</c:v>
                      </c:pt>
                      <c:pt idx="7444">
                        <c:v>15505.83984375</c:v>
                      </c:pt>
                      <c:pt idx="7445">
                        <c:v>13733.1796875</c:v>
                      </c:pt>
                      <c:pt idx="7446">
                        <c:v>13846.12890625</c:v>
                      </c:pt>
                      <c:pt idx="7447">
                        <c:v>11908.92578125</c:v>
                      </c:pt>
                      <c:pt idx="7448">
                        <c:v>12627.47265625</c:v>
                      </c:pt>
                      <c:pt idx="7449">
                        <c:v>14094.44921875</c:v>
                      </c:pt>
                      <c:pt idx="7450">
                        <c:v>11573.94921875</c:v>
                      </c:pt>
                      <c:pt idx="7451">
                        <c:v>13197.27734375</c:v>
                      </c:pt>
                      <c:pt idx="7452">
                        <c:v>15622.83203125</c:v>
                      </c:pt>
                      <c:pt idx="7453">
                        <c:v>14583.5390625</c:v>
                      </c:pt>
                      <c:pt idx="7454">
                        <c:v>14154.11328125</c:v>
                      </c:pt>
                      <c:pt idx="7455">
                        <c:v>10981.9453125</c:v>
                      </c:pt>
                      <c:pt idx="7456">
                        <c:v>9303.2109375</c:v>
                      </c:pt>
                      <c:pt idx="7457">
                        <c:v>9211.30859375</c:v>
                      </c:pt>
                      <c:pt idx="7458">
                        <c:v>8740.92578125</c:v>
                      </c:pt>
                      <c:pt idx="7459">
                        <c:v>10578.484375</c:v>
                      </c:pt>
                      <c:pt idx="7460">
                        <c:v>10959.62890625</c:v>
                      </c:pt>
                      <c:pt idx="7461">
                        <c:v>9757.140625</c:v>
                      </c:pt>
                      <c:pt idx="7462">
                        <c:v>9080.27734375</c:v>
                      </c:pt>
                      <c:pt idx="7463">
                        <c:v>10150.33203125</c:v>
                      </c:pt>
                      <c:pt idx="7464">
                        <c:v>8554.46484375</c:v>
                      </c:pt>
                      <c:pt idx="7465">
                        <c:v>8329.89453125</c:v>
                      </c:pt>
                      <c:pt idx="7466">
                        <c:v>10838.9765625</c:v>
                      </c:pt>
                      <c:pt idx="7467">
                        <c:v>9705.8515625</c:v>
                      </c:pt>
                      <c:pt idx="7468">
                        <c:v>7508.609375</c:v>
                      </c:pt>
                      <c:pt idx="7469">
                        <c:v>9413.6484375</c:v>
                      </c:pt>
                      <c:pt idx="7470">
                        <c:v>13964.140625</c:v>
                      </c:pt>
                      <c:pt idx="7471">
                        <c:v>12730.2890625</c:v>
                      </c:pt>
                      <c:pt idx="7472">
                        <c:v>13588.76171875</c:v>
                      </c:pt>
                      <c:pt idx="7473">
                        <c:v>14634.61328125</c:v>
                      </c:pt>
                      <c:pt idx="7474">
                        <c:v>11932.8359375</c:v>
                      </c:pt>
                      <c:pt idx="7475">
                        <c:v>14726.57421875</c:v>
                      </c:pt>
                      <c:pt idx="7476">
                        <c:v>13913.34765625</c:v>
                      </c:pt>
                      <c:pt idx="7477">
                        <c:v>13374.96484375</c:v>
                      </c:pt>
                      <c:pt idx="7478">
                        <c:v>14330.5625</c:v>
                      </c:pt>
                      <c:pt idx="7479">
                        <c:v>15495.8359375</c:v>
                      </c:pt>
                      <c:pt idx="7480">
                        <c:v>14788.4375</c:v>
                      </c:pt>
                      <c:pt idx="7481">
                        <c:v>15530.49609375</c:v>
                      </c:pt>
                      <c:pt idx="7482">
                        <c:v>14455.32421875</c:v>
                      </c:pt>
                      <c:pt idx="7483">
                        <c:v>15878.1328125</c:v>
                      </c:pt>
                      <c:pt idx="7484">
                        <c:v>16356.54296875</c:v>
                      </c:pt>
                      <c:pt idx="7485">
                        <c:v>15440.890625</c:v>
                      </c:pt>
                      <c:pt idx="7486">
                        <c:v>14925.078125</c:v>
                      </c:pt>
                      <c:pt idx="7487">
                        <c:v>15582.953125</c:v>
                      </c:pt>
                      <c:pt idx="7488">
                        <c:v>15912.515625</c:v>
                      </c:pt>
                      <c:pt idx="7489">
                        <c:v>16531.7578125</c:v>
                      </c:pt>
                      <c:pt idx="7490">
                        <c:v>12981.5</c:v>
                      </c:pt>
                      <c:pt idx="7491">
                        <c:v>15543.7109375</c:v>
                      </c:pt>
                      <c:pt idx="7492">
                        <c:v>16153.125</c:v>
                      </c:pt>
                      <c:pt idx="7493">
                        <c:v>16029.70703125</c:v>
                      </c:pt>
                      <c:pt idx="7494">
                        <c:v>16479.64453125</c:v>
                      </c:pt>
                      <c:pt idx="7495">
                        <c:v>15413.03515625</c:v>
                      </c:pt>
                      <c:pt idx="7496">
                        <c:v>16563.80078125</c:v>
                      </c:pt>
                      <c:pt idx="7497">
                        <c:v>15046.58984375</c:v>
                      </c:pt>
                      <c:pt idx="7498">
                        <c:v>13903.421875</c:v>
                      </c:pt>
                      <c:pt idx="7499">
                        <c:v>15119.3515625</c:v>
                      </c:pt>
                      <c:pt idx="7500">
                        <c:v>13266.87890625</c:v>
                      </c:pt>
                      <c:pt idx="7501">
                        <c:v>11623.16796875</c:v>
                      </c:pt>
                      <c:pt idx="7502">
                        <c:v>10920.60546875</c:v>
                      </c:pt>
                      <c:pt idx="7503">
                        <c:v>12101.6484375</c:v>
                      </c:pt>
                      <c:pt idx="7504">
                        <c:v>14154.72265625</c:v>
                      </c:pt>
                      <c:pt idx="7505">
                        <c:v>14653.375</c:v>
                      </c:pt>
                      <c:pt idx="7506">
                        <c:v>14830.25390625</c:v>
                      </c:pt>
                      <c:pt idx="7507">
                        <c:v>16246</c:v>
                      </c:pt>
                      <c:pt idx="7508">
                        <c:v>14738.81640625</c:v>
                      </c:pt>
                      <c:pt idx="7509">
                        <c:v>13118.3671875</c:v>
                      </c:pt>
                      <c:pt idx="7510">
                        <c:v>13334.8828125</c:v>
                      </c:pt>
                      <c:pt idx="7511">
                        <c:v>15168.53125</c:v>
                      </c:pt>
                      <c:pt idx="7512">
                        <c:v>15781.3046875</c:v>
                      </c:pt>
                      <c:pt idx="7513">
                        <c:v>15091.17578125</c:v>
                      </c:pt>
                      <c:pt idx="7514">
                        <c:v>15161.68359375</c:v>
                      </c:pt>
                      <c:pt idx="7515">
                        <c:v>12877.80078125</c:v>
                      </c:pt>
                      <c:pt idx="7516">
                        <c:v>13338.3515625</c:v>
                      </c:pt>
                      <c:pt idx="7517">
                        <c:v>13182.9453125</c:v>
                      </c:pt>
                      <c:pt idx="7518">
                        <c:v>12199.4140625</c:v>
                      </c:pt>
                      <c:pt idx="7519">
                        <c:v>10880.9453125</c:v>
                      </c:pt>
                      <c:pt idx="7520">
                        <c:v>10952.140625</c:v>
                      </c:pt>
                      <c:pt idx="7521">
                        <c:v>12328.4296875</c:v>
                      </c:pt>
                      <c:pt idx="7522">
                        <c:v>13173.56640625</c:v>
                      </c:pt>
                      <c:pt idx="7523">
                        <c:v>10889.9375</c:v>
                      </c:pt>
                      <c:pt idx="7524">
                        <c:v>12531.30859375</c:v>
                      </c:pt>
                      <c:pt idx="7525">
                        <c:v>12876.3984375</c:v>
                      </c:pt>
                      <c:pt idx="7526">
                        <c:v>12216.47265625</c:v>
                      </c:pt>
                      <c:pt idx="7527">
                        <c:v>12384.8828125</c:v>
                      </c:pt>
                      <c:pt idx="7528">
                        <c:v>13090.03125</c:v>
                      </c:pt>
                      <c:pt idx="7529">
                        <c:v>13468.484375</c:v>
                      </c:pt>
                      <c:pt idx="7530">
                        <c:v>9859.7890625</c:v>
                      </c:pt>
                      <c:pt idx="7531">
                        <c:v>8489.8515625</c:v>
                      </c:pt>
                      <c:pt idx="7532">
                        <c:v>8730.828125</c:v>
                      </c:pt>
                      <c:pt idx="7533">
                        <c:v>10441.5390625</c:v>
                      </c:pt>
                      <c:pt idx="7534">
                        <c:v>11947.6484375</c:v>
                      </c:pt>
                      <c:pt idx="7535">
                        <c:v>13188.359375</c:v>
                      </c:pt>
                      <c:pt idx="7536">
                        <c:v>10684.21484375</c:v>
                      </c:pt>
                      <c:pt idx="7537">
                        <c:v>9630.37890625</c:v>
                      </c:pt>
                      <c:pt idx="7538">
                        <c:v>11996.671875</c:v>
                      </c:pt>
                      <c:pt idx="7539">
                        <c:v>10311.84375</c:v>
                      </c:pt>
                      <c:pt idx="7540">
                        <c:v>9666.4296875</c:v>
                      </c:pt>
                      <c:pt idx="7541">
                        <c:v>9896.765625</c:v>
                      </c:pt>
                      <c:pt idx="7542">
                        <c:v>12134.13671875</c:v>
                      </c:pt>
                      <c:pt idx="7543">
                        <c:v>13198.3828125</c:v>
                      </c:pt>
                      <c:pt idx="7544">
                        <c:v>13327.80078125</c:v>
                      </c:pt>
                      <c:pt idx="7545">
                        <c:v>17633.63671875</c:v>
                      </c:pt>
                      <c:pt idx="7546">
                        <c:v>17685.8359375</c:v>
                      </c:pt>
                      <c:pt idx="7547">
                        <c:v>16097.515625</c:v>
                      </c:pt>
                      <c:pt idx="7548">
                        <c:v>16786.3671875</c:v>
                      </c:pt>
                      <c:pt idx="7549">
                        <c:v>15412.46484375</c:v>
                      </c:pt>
                      <c:pt idx="7550">
                        <c:v>14632.87109375</c:v>
                      </c:pt>
                      <c:pt idx="7551">
                        <c:v>15251.41796875</c:v>
                      </c:pt>
                      <c:pt idx="7552">
                        <c:v>15718.79296875</c:v>
                      </c:pt>
                      <c:pt idx="7553">
                        <c:v>13157.28125</c:v>
                      </c:pt>
                      <c:pt idx="7554">
                        <c:v>11174.40625</c:v>
                      </c:pt>
                      <c:pt idx="7555">
                        <c:v>11288.6328125</c:v>
                      </c:pt>
                      <c:pt idx="7556">
                        <c:v>14526.69921875</c:v>
                      </c:pt>
                      <c:pt idx="7557">
                        <c:v>16796.9921875</c:v>
                      </c:pt>
                      <c:pt idx="7558">
                        <c:v>16133.7421875</c:v>
                      </c:pt>
                      <c:pt idx="7559">
                        <c:v>17273.5625</c:v>
                      </c:pt>
                      <c:pt idx="7560">
                        <c:v>13068.15234375</c:v>
                      </c:pt>
                      <c:pt idx="7561">
                        <c:v>12767.515625</c:v>
                      </c:pt>
                      <c:pt idx="7562">
                        <c:v>13039.78515625</c:v>
                      </c:pt>
                      <c:pt idx="7563">
                        <c:v>11367.4453125</c:v>
                      </c:pt>
                      <c:pt idx="7564">
                        <c:v>12159.90234375</c:v>
                      </c:pt>
                      <c:pt idx="7565">
                        <c:v>10748.6328125</c:v>
                      </c:pt>
                      <c:pt idx="7566">
                        <c:v>12022.609375</c:v>
                      </c:pt>
                      <c:pt idx="7567">
                        <c:v>12785.3515625</c:v>
                      </c:pt>
                      <c:pt idx="7568">
                        <c:v>11311.8515625</c:v>
                      </c:pt>
                      <c:pt idx="7569">
                        <c:v>11153.9375</c:v>
                      </c:pt>
                      <c:pt idx="7570">
                        <c:v>11511.109375</c:v>
                      </c:pt>
                      <c:pt idx="7571">
                        <c:v>10374.8828125</c:v>
                      </c:pt>
                      <c:pt idx="7572">
                        <c:v>10130.05078125</c:v>
                      </c:pt>
                      <c:pt idx="7573">
                        <c:v>12473.84375</c:v>
                      </c:pt>
                      <c:pt idx="7574">
                        <c:v>13034.515625</c:v>
                      </c:pt>
                      <c:pt idx="7575">
                        <c:v>15552.76953125</c:v>
                      </c:pt>
                      <c:pt idx="7576">
                        <c:v>16111.3671875</c:v>
                      </c:pt>
                      <c:pt idx="7577">
                        <c:v>15605.34375</c:v>
                      </c:pt>
                      <c:pt idx="7578">
                        <c:v>14161.59375</c:v>
                      </c:pt>
                      <c:pt idx="7579">
                        <c:v>14428.69140625</c:v>
                      </c:pt>
                      <c:pt idx="7580">
                        <c:v>15344.43359375</c:v>
                      </c:pt>
                      <c:pt idx="7581">
                        <c:v>14801.7421875</c:v>
                      </c:pt>
                      <c:pt idx="7582">
                        <c:v>12969.28125</c:v>
                      </c:pt>
                      <c:pt idx="7583">
                        <c:v>15583.26171875</c:v>
                      </c:pt>
                      <c:pt idx="7584">
                        <c:v>15410.015625</c:v>
                      </c:pt>
                      <c:pt idx="7585">
                        <c:v>15670.171875</c:v>
                      </c:pt>
                      <c:pt idx="7586">
                        <c:v>16068.3359375</c:v>
                      </c:pt>
                      <c:pt idx="7587">
                        <c:v>15564.15625</c:v>
                      </c:pt>
                      <c:pt idx="7588">
                        <c:v>15452.12109375</c:v>
                      </c:pt>
                      <c:pt idx="7589">
                        <c:v>16212.16015625</c:v>
                      </c:pt>
                      <c:pt idx="7590">
                        <c:v>15961.0078125</c:v>
                      </c:pt>
                      <c:pt idx="7591">
                        <c:v>14882.36328125</c:v>
                      </c:pt>
                      <c:pt idx="7592">
                        <c:v>12293.43359375</c:v>
                      </c:pt>
                      <c:pt idx="7593">
                        <c:v>10778.90234375</c:v>
                      </c:pt>
                      <c:pt idx="7594">
                        <c:v>11431.078125</c:v>
                      </c:pt>
                      <c:pt idx="7595">
                        <c:v>12924.7578125</c:v>
                      </c:pt>
                      <c:pt idx="7596">
                        <c:v>13891.453125</c:v>
                      </c:pt>
                      <c:pt idx="7597">
                        <c:v>15264.87890625</c:v>
                      </c:pt>
                      <c:pt idx="7598">
                        <c:v>15992.91796875</c:v>
                      </c:pt>
                      <c:pt idx="7599">
                        <c:v>15723.0546875</c:v>
                      </c:pt>
                      <c:pt idx="7600">
                        <c:v>15149.98046875</c:v>
                      </c:pt>
                      <c:pt idx="7601">
                        <c:v>13354.32421875</c:v>
                      </c:pt>
                      <c:pt idx="7602">
                        <c:v>14770.421875</c:v>
                      </c:pt>
                      <c:pt idx="7603">
                        <c:v>15967.6484375</c:v>
                      </c:pt>
                      <c:pt idx="7604">
                        <c:v>15346.6796875</c:v>
                      </c:pt>
                      <c:pt idx="7605">
                        <c:v>16220.03125</c:v>
                      </c:pt>
                      <c:pt idx="7606">
                        <c:v>11053.109375</c:v>
                      </c:pt>
                      <c:pt idx="7607">
                        <c:v>15141.83984375</c:v>
                      </c:pt>
                      <c:pt idx="7608">
                        <c:v>14997</c:v>
                      </c:pt>
                      <c:pt idx="7609">
                        <c:v>15390.84765625</c:v>
                      </c:pt>
                      <c:pt idx="7610">
                        <c:v>15053.96484375</c:v>
                      </c:pt>
                      <c:pt idx="7611">
                        <c:v>16396.0234375</c:v>
                      </c:pt>
                      <c:pt idx="7612">
                        <c:v>15563.90625</c:v>
                      </c:pt>
                      <c:pt idx="7613">
                        <c:v>11642.58984375</c:v>
                      </c:pt>
                      <c:pt idx="7614">
                        <c:v>14654.39453125</c:v>
                      </c:pt>
                      <c:pt idx="7615">
                        <c:v>12760.6875</c:v>
                      </c:pt>
                      <c:pt idx="7616">
                        <c:v>12893.0625</c:v>
                      </c:pt>
                      <c:pt idx="7617">
                        <c:v>14852.8046875</c:v>
                      </c:pt>
                      <c:pt idx="7618">
                        <c:v>15507.76953125</c:v>
                      </c:pt>
                      <c:pt idx="7619">
                        <c:v>15504.58984375</c:v>
                      </c:pt>
                      <c:pt idx="7620">
                        <c:v>13063.28125</c:v>
                      </c:pt>
                      <c:pt idx="7621">
                        <c:v>12932.08203125</c:v>
                      </c:pt>
                      <c:pt idx="7622">
                        <c:v>13191.828125</c:v>
                      </c:pt>
                      <c:pt idx="7623">
                        <c:v>10020.52734375</c:v>
                      </c:pt>
                      <c:pt idx="7624">
                        <c:v>8447.8203125</c:v>
                      </c:pt>
                      <c:pt idx="7625">
                        <c:v>8692.9609375</c:v>
                      </c:pt>
                      <c:pt idx="7626">
                        <c:v>11145.0703125</c:v>
                      </c:pt>
                      <c:pt idx="7627">
                        <c:v>12985.9375</c:v>
                      </c:pt>
                      <c:pt idx="7628">
                        <c:v>13474.48828125</c:v>
                      </c:pt>
                      <c:pt idx="7629">
                        <c:v>14079.52734375</c:v>
                      </c:pt>
                      <c:pt idx="7630">
                        <c:v>11895.43359375</c:v>
                      </c:pt>
                      <c:pt idx="7631">
                        <c:v>13414.6796875</c:v>
                      </c:pt>
                      <c:pt idx="7632">
                        <c:v>14000.015625</c:v>
                      </c:pt>
                      <c:pt idx="7633">
                        <c:v>12647.7265625</c:v>
                      </c:pt>
                      <c:pt idx="7634">
                        <c:v>12267.9375</c:v>
                      </c:pt>
                      <c:pt idx="7635">
                        <c:v>14352.484375</c:v>
                      </c:pt>
                      <c:pt idx="7636">
                        <c:v>13935.93359375</c:v>
                      </c:pt>
                      <c:pt idx="7637">
                        <c:v>13919.84765625</c:v>
                      </c:pt>
                      <c:pt idx="7638">
                        <c:v>14366.5703125</c:v>
                      </c:pt>
                      <c:pt idx="7639">
                        <c:v>13757.4609375</c:v>
                      </c:pt>
                      <c:pt idx="7640">
                        <c:v>11341.4609375</c:v>
                      </c:pt>
                      <c:pt idx="7641">
                        <c:v>14128.3359375</c:v>
                      </c:pt>
                      <c:pt idx="7642">
                        <c:v>12379.37109375</c:v>
                      </c:pt>
                      <c:pt idx="7643">
                        <c:v>12944.83984375</c:v>
                      </c:pt>
                      <c:pt idx="7644">
                        <c:v>12764.6171875</c:v>
                      </c:pt>
                      <c:pt idx="7645">
                        <c:v>12385.26171875</c:v>
                      </c:pt>
                      <c:pt idx="7646">
                        <c:v>12892.32421875</c:v>
                      </c:pt>
                      <c:pt idx="7647">
                        <c:v>11907.6875</c:v>
                      </c:pt>
                      <c:pt idx="7648">
                        <c:v>11330.734375</c:v>
                      </c:pt>
                      <c:pt idx="7649">
                        <c:v>13736.7265625</c:v>
                      </c:pt>
                      <c:pt idx="7650">
                        <c:v>14926.95703125</c:v>
                      </c:pt>
                      <c:pt idx="7651">
                        <c:v>14621.41796875</c:v>
                      </c:pt>
                      <c:pt idx="7652">
                        <c:v>16266.625</c:v>
                      </c:pt>
                      <c:pt idx="7653">
                        <c:v>13754.23046875</c:v>
                      </c:pt>
                      <c:pt idx="7654">
                        <c:v>12995.77734375</c:v>
                      </c:pt>
                      <c:pt idx="7655">
                        <c:v>16412.96484375</c:v>
                      </c:pt>
                      <c:pt idx="7656">
                        <c:v>15361.91796875</c:v>
                      </c:pt>
                      <c:pt idx="7657">
                        <c:v>13275.8671875</c:v>
                      </c:pt>
                      <c:pt idx="7658">
                        <c:v>12789.15625</c:v>
                      </c:pt>
                      <c:pt idx="7659">
                        <c:v>15661.08203125</c:v>
                      </c:pt>
                      <c:pt idx="7660">
                        <c:v>15734.17578125</c:v>
                      </c:pt>
                      <c:pt idx="7661">
                        <c:v>13647.28515625</c:v>
                      </c:pt>
                      <c:pt idx="7662">
                        <c:v>15395.06640625</c:v>
                      </c:pt>
                      <c:pt idx="7663">
                        <c:v>14663.68359375</c:v>
                      </c:pt>
                      <c:pt idx="7664">
                        <c:v>14965.3125</c:v>
                      </c:pt>
                      <c:pt idx="7665">
                        <c:v>15356.41015625</c:v>
                      </c:pt>
                      <c:pt idx="7666">
                        <c:v>17315.8125</c:v>
                      </c:pt>
                      <c:pt idx="7667">
                        <c:v>15356.484375</c:v>
                      </c:pt>
                      <c:pt idx="7668">
                        <c:v>15628.921875</c:v>
                      </c:pt>
                      <c:pt idx="7669">
                        <c:v>16315.6640625</c:v>
                      </c:pt>
                      <c:pt idx="7670">
                        <c:v>16666.30859375</c:v>
                      </c:pt>
                      <c:pt idx="7671">
                        <c:v>16510.28125</c:v>
                      </c:pt>
                      <c:pt idx="7672">
                        <c:v>15829.89453125</c:v>
                      </c:pt>
                      <c:pt idx="7673">
                        <c:v>15419.6953125</c:v>
                      </c:pt>
                      <c:pt idx="7674">
                        <c:v>16287.10546875</c:v>
                      </c:pt>
                      <c:pt idx="7675">
                        <c:v>17154.0703125</c:v>
                      </c:pt>
                      <c:pt idx="7676">
                        <c:v>16662.87890625</c:v>
                      </c:pt>
                      <c:pt idx="7677">
                        <c:v>14339.65234375</c:v>
                      </c:pt>
                      <c:pt idx="7678">
                        <c:v>13450.52734375</c:v>
                      </c:pt>
                      <c:pt idx="7679">
                        <c:v>15220.6484375</c:v>
                      </c:pt>
                      <c:pt idx="7680">
                        <c:v>17406.00390625</c:v>
                      </c:pt>
                      <c:pt idx="7681">
                        <c:v>17844.7890625</c:v>
                      </c:pt>
                      <c:pt idx="7682">
                        <c:v>17157.05859375</c:v>
                      </c:pt>
                      <c:pt idx="7683">
                        <c:v>15180.72265625</c:v>
                      </c:pt>
                      <c:pt idx="7684">
                        <c:v>13776.0546875</c:v>
                      </c:pt>
                      <c:pt idx="7685">
                        <c:v>13662.76171875</c:v>
                      </c:pt>
                      <c:pt idx="7686">
                        <c:v>17813.421875</c:v>
                      </c:pt>
                      <c:pt idx="7687">
                        <c:v>17639.26953125</c:v>
                      </c:pt>
                      <c:pt idx="7688">
                        <c:v>17418.8828125</c:v>
                      </c:pt>
                      <c:pt idx="7689">
                        <c:v>15080.43359375</c:v>
                      </c:pt>
                      <c:pt idx="7690">
                        <c:v>16094.51171875</c:v>
                      </c:pt>
                      <c:pt idx="7691">
                        <c:v>16158.33984375</c:v>
                      </c:pt>
                      <c:pt idx="7692">
                        <c:v>15377.515625</c:v>
                      </c:pt>
                      <c:pt idx="7693">
                        <c:v>17062.13671875</c:v>
                      </c:pt>
                      <c:pt idx="7694">
                        <c:v>16736.83984375</c:v>
                      </c:pt>
                      <c:pt idx="7695">
                        <c:v>12353.953125</c:v>
                      </c:pt>
                      <c:pt idx="7696">
                        <c:v>6124.046875</c:v>
                      </c:pt>
                      <c:pt idx="7697">
                        <c:v>6321.3828125</c:v>
                      </c:pt>
                      <c:pt idx="7698">
                        <c:v>12271.20703125</c:v>
                      </c:pt>
                      <c:pt idx="7699">
                        <c:v>12729.765625</c:v>
                      </c:pt>
                      <c:pt idx="7700">
                        <c:v>10523.3984375</c:v>
                      </c:pt>
                      <c:pt idx="7701">
                        <c:v>11707.11328125</c:v>
                      </c:pt>
                      <c:pt idx="7702">
                        <c:v>9777.71875</c:v>
                      </c:pt>
                      <c:pt idx="7703">
                        <c:v>11165.5234375</c:v>
                      </c:pt>
                      <c:pt idx="7704">
                        <c:v>11325.125</c:v>
                      </c:pt>
                      <c:pt idx="7705">
                        <c:v>9054.8515625</c:v>
                      </c:pt>
                      <c:pt idx="7706">
                        <c:v>10821.6328125</c:v>
                      </c:pt>
                      <c:pt idx="7707">
                        <c:v>12550.28125</c:v>
                      </c:pt>
                      <c:pt idx="7708">
                        <c:v>11156.04296875</c:v>
                      </c:pt>
                      <c:pt idx="7709">
                        <c:v>10692.1484375</c:v>
                      </c:pt>
                      <c:pt idx="7710">
                        <c:v>12196.265625</c:v>
                      </c:pt>
                      <c:pt idx="7711">
                        <c:v>11899.9375</c:v>
                      </c:pt>
                      <c:pt idx="7712">
                        <c:v>12130.64453125</c:v>
                      </c:pt>
                      <c:pt idx="7713">
                        <c:v>11663.26953125</c:v>
                      </c:pt>
                      <c:pt idx="7714">
                        <c:v>13148.35546875</c:v>
                      </c:pt>
                      <c:pt idx="7715">
                        <c:v>12512.1328125</c:v>
                      </c:pt>
                      <c:pt idx="7716">
                        <c:v>13070.80078125</c:v>
                      </c:pt>
                      <c:pt idx="7717">
                        <c:v>11623.90234375</c:v>
                      </c:pt>
                      <c:pt idx="7718">
                        <c:v>9099.6796875</c:v>
                      </c:pt>
                      <c:pt idx="7719">
                        <c:v>8984.6953125</c:v>
                      </c:pt>
                      <c:pt idx="7720">
                        <c:v>10248.22265625</c:v>
                      </c:pt>
                      <c:pt idx="7721">
                        <c:v>11960.93359375</c:v>
                      </c:pt>
                      <c:pt idx="7722">
                        <c:v>11791.078125</c:v>
                      </c:pt>
                      <c:pt idx="7723">
                        <c:v>11285.10546875</c:v>
                      </c:pt>
                      <c:pt idx="7724">
                        <c:v>10960.609375</c:v>
                      </c:pt>
                      <c:pt idx="7725">
                        <c:v>20110.9921875</c:v>
                      </c:pt>
                      <c:pt idx="7726">
                        <c:v>19491.2578125</c:v>
                      </c:pt>
                      <c:pt idx="7727">
                        <c:v>19892.96875</c:v>
                      </c:pt>
                      <c:pt idx="7728">
                        <c:v>18323.83984375</c:v>
                      </c:pt>
                      <c:pt idx="7729">
                        <c:v>17950.41796875</c:v>
                      </c:pt>
                      <c:pt idx="7730">
                        <c:v>17645.71875</c:v>
                      </c:pt>
                      <c:pt idx="7731">
                        <c:v>20414.734375</c:v>
                      </c:pt>
                      <c:pt idx="7732">
                        <c:v>20391.66015625</c:v>
                      </c:pt>
                      <c:pt idx="7733">
                        <c:v>20842.328125</c:v>
                      </c:pt>
                      <c:pt idx="7734">
                        <c:v>20672.8984375</c:v>
                      </c:pt>
                      <c:pt idx="7735">
                        <c:v>20322</c:v>
                      </c:pt>
                      <c:pt idx="7736">
                        <c:v>19165.875</c:v>
                      </c:pt>
                      <c:pt idx="7737">
                        <c:v>20667.86328125</c:v>
                      </c:pt>
                      <c:pt idx="7738">
                        <c:v>19117.4453125</c:v>
                      </c:pt>
                      <c:pt idx="7739">
                        <c:v>20588.8984375</c:v>
                      </c:pt>
                      <c:pt idx="7740">
                        <c:v>13541.546875</c:v>
                      </c:pt>
                      <c:pt idx="7741">
                        <c:v>8980.453125</c:v>
                      </c:pt>
                      <c:pt idx="7742">
                        <c:v>13011.0234375</c:v>
                      </c:pt>
                      <c:pt idx="7743">
                        <c:v>11317.0859375</c:v>
                      </c:pt>
                      <c:pt idx="7744">
                        <c:v>8841.0390625</c:v>
                      </c:pt>
                      <c:pt idx="7745">
                        <c:v>8473.35546875</c:v>
                      </c:pt>
                      <c:pt idx="7746">
                        <c:v>9442.24609375</c:v>
                      </c:pt>
                      <c:pt idx="7747">
                        <c:v>13821.8671875</c:v>
                      </c:pt>
                      <c:pt idx="7748">
                        <c:v>12176.84375</c:v>
                      </c:pt>
                      <c:pt idx="7749">
                        <c:v>10622.9921875</c:v>
                      </c:pt>
                      <c:pt idx="7750">
                        <c:v>9896.3125</c:v>
                      </c:pt>
                      <c:pt idx="7751">
                        <c:v>14144.2734375</c:v>
                      </c:pt>
                      <c:pt idx="7752">
                        <c:v>10953.3828125</c:v>
                      </c:pt>
                      <c:pt idx="7753">
                        <c:v>9480.71875</c:v>
                      </c:pt>
                      <c:pt idx="7754">
                        <c:v>10910.1171875</c:v>
                      </c:pt>
                      <c:pt idx="7755">
                        <c:v>17282.7265625</c:v>
                      </c:pt>
                      <c:pt idx="7756">
                        <c:v>17634.73046875</c:v>
                      </c:pt>
                      <c:pt idx="7757">
                        <c:v>19575.8125</c:v>
                      </c:pt>
                      <c:pt idx="7758">
                        <c:v>19286.3359375</c:v>
                      </c:pt>
                      <c:pt idx="7759">
                        <c:v>18112.48828125</c:v>
                      </c:pt>
                      <c:pt idx="7760">
                        <c:v>19059.8984375</c:v>
                      </c:pt>
                      <c:pt idx="7761">
                        <c:v>19187.64453125</c:v>
                      </c:pt>
                      <c:pt idx="7762">
                        <c:v>18288.109375</c:v>
                      </c:pt>
                      <c:pt idx="7763">
                        <c:v>19338.28515625</c:v>
                      </c:pt>
                      <c:pt idx="7764">
                        <c:v>18024.6953125</c:v>
                      </c:pt>
                      <c:pt idx="7765">
                        <c:v>17243.2421875</c:v>
                      </c:pt>
                      <c:pt idx="7766">
                        <c:v>17890.45703125</c:v>
                      </c:pt>
                      <c:pt idx="7767">
                        <c:v>19589.73046875</c:v>
                      </c:pt>
                      <c:pt idx="7768">
                        <c:v>16002.32421875</c:v>
                      </c:pt>
                      <c:pt idx="7769">
                        <c:v>17693.0859375</c:v>
                      </c:pt>
                      <c:pt idx="7770">
                        <c:v>16192.06640625</c:v>
                      </c:pt>
                      <c:pt idx="7771">
                        <c:v>16730.2734375</c:v>
                      </c:pt>
                      <c:pt idx="7772">
                        <c:v>15858.73828125</c:v>
                      </c:pt>
                      <c:pt idx="7773">
                        <c:v>17556.15234375</c:v>
                      </c:pt>
                      <c:pt idx="7774">
                        <c:v>17077.16796875</c:v>
                      </c:pt>
                      <c:pt idx="7775">
                        <c:v>18185.66796875</c:v>
                      </c:pt>
                      <c:pt idx="7776">
                        <c:v>16850.359375</c:v>
                      </c:pt>
                      <c:pt idx="7777">
                        <c:v>16606.34765625</c:v>
                      </c:pt>
                      <c:pt idx="7778">
                        <c:v>17312.96484375</c:v>
                      </c:pt>
                      <c:pt idx="7779">
                        <c:v>17425.73828125</c:v>
                      </c:pt>
                      <c:pt idx="7780">
                        <c:v>17834.9140625</c:v>
                      </c:pt>
                      <c:pt idx="7781">
                        <c:v>18270.68359375</c:v>
                      </c:pt>
                      <c:pt idx="7782">
                        <c:v>15047.375</c:v>
                      </c:pt>
                      <c:pt idx="7783">
                        <c:v>14551.84765625</c:v>
                      </c:pt>
                      <c:pt idx="7784">
                        <c:v>15423.81640625</c:v>
                      </c:pt>
                      <c:pt idx="7785">
                        <c:v>10819.28515625</c:v>
                      </c:pt>
                      <c:pt idx="7786">
                        <c:v>8129.34765625</c:v>
                      </c:pt>
                      <c:pt idx="7787">
                        <c:v>7209.33984375</c:v>
                      </c:pt>
                      <c:pt idx="7788">
                        <c:v>7107.90625</c:v>
                      </c:pt>
                      <c:pt idx="7789">
                        <c:v>8168.67578125</c:v>
                      </c:pt>
                      <c:pt idx="7790">
                        <c:v>8985.12890625</c:v>
                      </c:pt>
                      <c:pt idx="7791">
                        <c:v>10498.28125</c:v>
                      </c:pt>
                      <c:pt idx="7792">
                        <c:v>11194.13671875</c:v>
                      </c:pt>
                      <c:pt idx="7793">
                        <c:v>10826.39453125</c:v>
                      </c:pt>
                      <c:pt idx="7794">
                        <c:v>9872.0625</c:v>
                      </c:pt>
                      <c:pt idx="7795">
                        <c:v>10781.55859375</c:v>
                      </c:pt>
                      <c:pt idx="7796">
                        <c:v>10454.359375</c:v>
                      </c:pt>
                      <c:pt idx="7797">
                        <c:v>10932.38671875</c:v>
                      </c:pt>
                      <c:pt idx="7798">
                        <c:v>11112.7421875</c:v>
                      </c:pt>
                      <c:pt idx="7799">
                        <c:v>11273.140625</c:v>
                      </c:pt>
                      <c:pt idx="7800">
                        <c:v>13473.2734375</c:v>
                      </c:pt>
                      <c:pt idx="7801">
                        <c:v>13610.90625</c:v>
                      </c:pt>
                      <c:pt idx="7802">
                        <c:v>12681.09765625</c:v>
                      </c:pt>
                      <c:pt idx="7803">
                        <c:v>12951.46484375</c:v>
                      </c:pt>
                      <c:pt idx="7804">
                        <c:v>14319.98828125</c:v>
                      </c:pt>
                      <c:pt idx="7805">
                        <c:v>12605.5234375</c:v>
                      </c:pt>
                      <c:pt idx="7806">
                        <c:v>12065.0546875</c:v>
                      </c:pt>
                      <c:pt idx="7807">
                        <c:v>13894.140625</c:v>
                      </c:pt>
                      <c:pt idx="7808">
                        <c:v>13219.859375</c:v>
                      </c:pt>
                      <c:pt idx="7809">
                        <c:v>13360.42578125</c:v>
                      </c:pt>
                      <c:pt idx="7810">
                        <c:v>13559.3671875</c:v>
                      </c:pt>
                      <c:pt idx="7811">
                        <c:v>12907.32421875</c:v>
                      </c:pt>
                      <c:pt idx="7812">
                        <c:v>12649.19140625</c:v>
                      </c:pt>
                      <c:pt idx="7813">
                        <c:v>14027.0625</c:v>
                      </c:pt>
                      <c:pt idx="7814">
                        <c:v>13026.4296875</c:v>
                      </c:pt>
                      <c:pt idx="7815">
                        <c:v>13057.37109375</c:v>
                      </c:pt>
                      <c:pt idx="7816">
                        <c:v>12552.9609375</c:v>
                      </c:pt>
                      <c:pt idx="7817">
                        <c:v>12741.16015625</c:v>
                      </c:pt>
                      <c:pt idx="7818">
                        <c:v>12456.4375</c:v>
                      </c:pt>
                      <c:pt idx="7819">
                        <c:v>10585.921875</c:v>
                      </c:pt>
                      <c:pt idx="7820">
                        <c:v>9856.79296875</c:v>
                      </c:pt>
                      <c:pt idx="7821">
                        <c:v>12859.4296875</c:v>
                      </c:pt>
                      <c:pt idx="7822">
                        <c:v>12208.0859375</c:v>
                      </c:pt>
                      <c:pt idx="7823">
                        <c:v>12109.5234375</c:v>
                      </c:pt>
                      <c:pt idx="7824">
                        <c:v>12146.68359375</c:v>
                      </c:pt>
                      <c:pt idx="7825">
                        <c:v>10027.5703125</c:v>
                      </c:pt>
                      <c:pt idx="7826">
                        <c:v>8774.41015625</c:v>
                      </c:pt>
                      <c:pt idx="7827">
                        <c:v>9854</c:v>
                      </c:pt>
                      <c:pt idx="7828">
                        <c:v>12756.87109375</c:v>
                      </c:pt>
                      <c:pt idx="7829">
                        <c:v>12350.1796875</c:v>
                      </c:pt>
                      <c:pt idx="7830">
                        <c:v>13531.6796875</c:v>
                      </c:pt>
                      <c:pt idx="7831">
                        <c:v>12830.12890625</c:v>
                      </c:pt>
                      <c:pt idx="7832">
                        <c:v>12815.703125</c:v>
                      </c:pt>
                      <c:pt idx="7833">
                        <c:v>13769.91015625</c:v>
                      </c:pt>
                      <c:pt idx="7834">
                        <c:v>13825.23828125</c:v>
                      </c:pt>
                      <c:pt idx="7835">
                        <c:v>12252.140625</c:v>
                      </c:pt>
                      <c:pt idx="7836">
                        <c:v>12652.40625</c:v>
                      </c:pt>
                      <c:pt idx="7837">
                        <c:v>13894.29296875</c:v>
                      </c:pt>
                      <c:pt idx="7838">
                        <c:v>13766.921875</c:v>
                      </c:pt>
                      <c:pt idx="7839">
                        <c:v>11125.1953125</c:v>
                      </c:pt>
                      <c:pt idx="7840">
                        <c:v>10443.55859375</c:v>
                      </c:pt>
                      <c:pt idx="7841">
                        <c:v>12835.3125</c:v>
                      </c:pt>
                      <c:pt idx="7842">
                        <c:v>14064.078125</c:v>
                      </c:pt>
                      <c:pt idx="7843">
                        <c:v>12767.88671875</c:v>
                      </c:pt>
                      <c:pt idx="7844">
                        <c:v>12511.921875</c:v>
                      </c:pt>
                      <c:pt idx="7845">
                        <c:v>13266.97265625</c:v>
                      </c:pt>
                      <c:pt idx="7846">
                        <c:v>12989.9296875</c:v>
                      </c:pt>
                      <c:pt idx="7847">
                        <c:v>14095.57421875</c:v>
                      </c:pt>
                      <c:pt idx="7848">
                        <c:v>13327.1796875</c:v>
                      </c:pt>
                      <c:pt idx="7849">
                        <c:v>10140.2578125</c:v>
                      </c:pt>
                      <c:pt idx="7850">
                        <c:v>13274.3828125</c:v>
                      </c:pt>
                      <c:pt idx="7851">
                        <c:v>13016.3515625</c:v>
                      </c:pt>
                      <c:pt idx="7852">
                        <c:v>13747.8203125</c:v>
                      </c:pt>
                      <c:pt idx="7853">
                        <c:v>12588.91015625</c:v>
                      </c:pt>
                      <c:pt idx="7854">
                        <c:v>13102.921875</c:v>
                      </c:pt>
                      <c:pt idx="7855">
                        <c:v>11877.12109375</c:v>
                      </c:pt>
                      <c:pt idx="7856">
                        <c:v>12517.57421875</c:v>
                      </c:pt>
                      <c:pt idx="7857">
                        <c:v>11039.6875</c:v>
                      </c:pt>
                      <c:pt idx="7858">
                        <c:v>11146.1953125</c:v>
                      </c:pt>
                      <c:pt idx="7859">
                        <c:v>12541.015625</c:v>
                      </c:pt>
                      <c:pt idx="7860">
                        <c:v>17967.875</c:v>
                      </c:pt>
                      <c:pt idx="7861">
                        <c:v>15779.328125</c:v>
                      </c:pt>
                      <c:pt idx="7862">
                        <c:v>14274.796875</c:v>
                      </c:pt>
                      <c:pt idx="7863">
                        <c:v>15176.2890625</c:v>
                      </c:pt>
                      <c:pt idx="7864">
                        <c:v>17012.6640625</c:v>
                      </c:pt>
                      <c:pt idx="7865">
                        <c:v>15862.1484375</c:v>
                      </c:pt>
                      <c:pt idx="7866">
                        <c:v>17615.6953125</c:v>
                      </c:pt>
                      <c:pt idx="7867">
                        <c:v>16412.4765625</c:v>
                      </c:pt>
                      <c:pt idx="7868">
                        <c:v>15085.35546875</c:v>
                      </c:pt>
                      <c:pt idx="7869">
                        <c:v>14517.890625</c:v>
                      </c:pt>
                      <c:pt idx="7870">
                        <c:v>15297.04296875</c:v>
                      </c:pt>
                      <c:pt idx="7871">
                        <c:v>16165.21484375</c:v>
                      </c:pt>
                      <c:pt idx="7872">
                        <c:v>16944.98046875</c:v>
                      </c:pt>
                      <c:pt idx="7873">
                        <c:v>17385.98046875</c:v>
                      </c:pt>
                      <c:pt idx="7874">
                        <c:v>16120.875</c:v>
                      </c:pt>
                      <c:pt idx="7875">
                        <c:v>10134.4140625</c:v>
                      </c:pt>
                      <c:pt idx="7876">
                        <c:v>12305.15625</c:v>
                      </c:pt>
                      <c:pt idx="7877">
                        <c:v>14214.74609375</c:v>
                      </c:pt>
                      <c:pt idx="7878">
                        <c:v>15479.0703125</c:v>
                      </c:pt>
                      <c:pt idx="7879">
                        <c:v>14325.55859375</c:v>
                      </c:pt>
                      <c:pt idx="7880">
                        <c:v>14170.87890625</c:v>
                      </c:pt>
                      <c:pt idx="7881">
                        <c:v>14408.8203125</c:v>
                      </c:pt>
                      <c:pt idx="7882">
                        <c:v>15174.7890625</c:v>
                      </c:pt>
                      <c:pt idx="7883">
                        <c:v>15596.62890625</c:v>
                      </c:pt>
                      <c:pt idx="7884">
                        <c:v>15524.69921875</c:v>
                      </c:pt>
                      <c:pt idx="7885">
                        <c:v>15027.3359375</c:v>
                      </c:pt>
                      <c:pt idx="7886">
                        <c:v>15023.76953125</c:v>
                      </c:pt>
                      <c:pt idx="7887">
                        <c:v>14434.2890625</c:v>
                      </c:pt>
                      <c:pt idx="7888">
                        <c:v>14044.23046875</c:v>
                      </c:pt>
                      <c:pt idx="7889">
                        <c:v>15082.1328125</c:v>
                      </c:pt>
                      <c:pt idx="7890">
                        <c:v>13244.2421875</c:v>
                      </c:pt>
                      <c:pt idx="7891">
                        <c:v>13087.7109375</c:v>
                      </c:pt>
                      <c:pt idx="7892">
                        <c:v>14584.99609375</c:v>
                      </c:pt>
                      <c:pt idx="7893">
                        <c:v>10321.125</c:v>
                      </c:pt>
                      <c:pt idx="7894">
                        <c:v>9834.2109375</c:v>
                      </c:pt>
                      <c:pt idx="7895">
                        <c:v>9590.69140625</c:v>
                      </c:pt>
                      <c:pt idx="7896">
                        <c:v>11656.12890625</c:v>
                      </c:pt>
                      <c:pt idx="7897">
                        <c:v>13658.23828125</c:v>
                      </c:pt>
                      <c:pt idx="7898">
                        <c:v>14286.80078125</c:v>
                      </c:pt>
                      <c:pt idx="7899">
                        <c:v>12473.53515625</c:v>
                      </c:pt>
                      <c:pt idx="7900">
                        <c:v>13718.97265625</c:v>
                      </c:pt>
                      <c:pt idx="7901">
                        <c:v>14514.63671875</c:v>
                      </c:pt>
                      <c:pt idx="7902">
                        <c:v>13260.19921875</c:v>
                      </c:pt>
                      <c:pt idx="7903">
                        <c:v>13539.98046875</c:v>
                      </c:pt>
                      <c:pt idx="7904">
                        <c:v>12800.20703125</c:v>
                      </c:pt>
                      <c:pt idx="7905">
                        <c:v>17211.7578125</c:v>
                      </c:pt>
                      <c:pt idx="7906">
                        <c:v>17305.4375</c:v>
                      </c:pt>
                      <c:pt idx="7907">
                        <c:v>15332.078125</c:v>
                      </c:pt>
                      <c:pt idx="7908">
                        <c:v>13013.53125</c:v>
                      </c:pt>
                      <c:pt idx="7909">
                        <c:v>11913</c:v>
                      </c:pt>
                      <c:pt idx="7910">
                        <c:v>12280.62109375</c:v>
                      </c:pt>
                      <c:pt idx="7911">
                        <c:v>16144.25390625</c:v>
                      </c:pt>
                      <c:pt idx="7912">
                        <c:v>15652.8359375</c:v>
                      </c:pt>
                      <c:pt idx="7913">
                        <c:v>17102.2421875</c:v>
                      </c:pt>
                      <c:pt idx="7914">
                        <c:v>15971.484375</c:v>
                      </c:pt>
                      <c:pt idx="7915">
                        <c:v>14496.0078125</c:v>
                      </c:pt>
                      <c:pt idx="7916">
                        <c:v>16025.09375</c:v>
                      </c:pt>
                      <c:pt idx="7917">
                        <c:v>16864.5625</c:v>
                      </c:pt>
                      <c:pt idx="7918">
                        <c:v>16352.7734375</c:v>
                      </c:pt>
                      <c:pt idx="7919">
                        <c:v>17235.09765625</c:v>
                      </c:pt>
                      <c:pt idx="7920">
                        <c:v>15779.62109375</c:v>
                      </c:pt>
                      <c:pt idx="7921">
                        <c:v>13397.1328125</c:v>
                      </c:pt>
                      <c:pt idx="7922">
                        <c:v>12954.93359375</c:v>
                      </c:pt>
                      <c:pt idx="7923">
                        <c:v>12701.890625</c:v>
                      </c:pt>
                      <c:pt idx="7924">
                        <c:v>12767.23828125</c:v>
                      </c:pt>
                      <c:pt idx="7925">
                        <c:v>13653.3984375</c:v>
                      </c:pt>
                      <c:pt idx="7926">
                        <c:v>15391.328125</c:v>
                      </c:pt>
                      <c:pt idx="7927">
                        <c:v>15195.203125</c:v>
                      </c:pt>
                      <c:pt idx="7928">
                        <c:v>15780.4375</c:v>
                      </c:pt>
                      <c:pt idx="7929">
                        <c:v>14311.4296875</c:v>
                      </c:pt>
                      <c:pt idx="7930">
                        <c:v>13463.78125</c:v>
                      </c:pt>
                      <c:pt idx="7931">
                        <c:v>15082.47265625</c:v>
                      </c:pt>
                      <c:pt idx="7932">
                        <c:v>15218.15625</c:v>
                      </c:pt>
                      <c:pt idx="7933">
                        <c:v>15502.4765625</c:v>
                      </c:pt>
                      <c:pt idx="7934">
                        <c:v>15633.46875</c:v>
                      </c:pt>
                      <c:pt idx="7935">
                        <c:v>12640.921875</c:v>
                      </c:pt>
                      <c:pt idx="7936">
                        <c:v>13347.5078125</c:v>
                      </c:pt>
                      <c:pt idx="7937">
                        <c:v>12102.55078125</c:v>
                      </c:pt>
                      <c:pt idx="7938">
                        <c:v>11869.71484375</c:v>
                      </c:pt>
                      <c:pt idx="7939">
                        <c:v>14382.75390625</c:v>
                      </c:pt>
                      <c:pt idx="7940">
                        <c:v>13402.48046875</c:v>
                      </c:pt>
                      <c:pt idx="7941">
                        <c:v>12215.8125</c:v>
                      </c:pt>
                      <c:pt idx="7942">
                        <c:v>12193.15234375</c:v>
                      </c:pt>
                      <c:pt idx="7943">
                        <c:v>13175.02734375</c:v>
                      </c:pt>
                      <c:pt idx="7944">
                        <c:v>11969.44921875</c:v>
                      </c:pt>
                      <c:pt idx="7945">
                        <c:v>12973.890625</c:v>
                      </c:pt>
                      <c:pt idx="7946">
                        <c:v>11729.84375</c:v>
                      </c:pt>
                      <c:pt idx="7947">
                        <c:v>14323.60546875</c:v>
                      </c:pt>
                      <c:pt idx="7948">
                        <c:v>14223.26171875</c:v>
                      </c:pt>
                      <c:pt idx="7949">
                        <c:v>14299.26953125</c:v>
                      </c:pt>
                      <c:pt idx="7950">
                        <c:v>14154.2578125</c:v>
                      </c:pt>
                      <c:pt idx="7951">
                        <c:v>13927.77734375</c:v>
                      </c:pt>
                      <c:pt idx="7952">
                        <c:v>14452.39453125</c:v>
                      </c:pt>
                      <c:pt idx="7953">
                        <c:v>14942.6953125</c:v>
                      </c:pt>
                      <c:pt idx="7954">
                        <c:v>15339.80859375</c:v>
                      </c:pt>
                      <c:pt idx="7955">
                        <c:v>14888.890625</c:v>
                      </c:pt>
                      <c:pt idx="7956">
                        <c:v>13302.7734375</c:v>
                      </c:pt>
                      <c:pt idx="7957">
                        <c:v>14644.578125</c:v>
                      </c:pt>
                      <c:pt idx="7958">
                        <c:v>14690.55859375</c:v>
                      </c:pt>
                      <c:pt idx="7959">
                        <c:v>14213.4453125</c:v>
                      </c:pt>
                      <c:pt idx="7960">
                        <c:v>13595.625</c:v>
                      </c:pt>
                      <c:pt idx="7961">
                        <c:v>13873.734375</c:v>
                      </c:pt>
                      <c:pt idx="7962">
                        <c:v>14315.75390625</c:v>
                      </c:pt>
                      <c:pt idx="7963">
                        <c:v>12946.22265625</c:v>
                      </c:pt>
                      <c:pt idx="7964">
                        <c:v>13033.890625</c:v>
                      </c:pt>
                      <c:pt idx="7965">
                        <c:v>14838.22265625</c:v>
                      </c:pt>
                      <c:pt idx="7966">
                        <c:v>13000.50390625</c:v>
                      </c:pt>
                      <c:pt idx="7967">
                        <c:v>15016.734375</c:v>
                      </c:pt>
                      <c:pt idx="7968">
                        <c:v>14848.265625</c:v>
                      </c:pt>
                      <c:pt idx="7969">
                        <c:v>15288.3203125</c:v>
                      </c:pt>
                      <c:pt idx="7970">
                        <c:v>14208.83984375</c:v>
                      </c:pt>
                      <c:pt idx="7971">
                        <c:v>13909.1328125</c:v>
                      </c:pt>
                      <c:pt idx="7972">
                        <c:v>15366.76953125</c:v>
                      </c:pt>
                      <c:pt idx="7973">
                        <c:v>15012.3203125</c:v>
                      </c:pt>
                      <c:pt idx="7974">
                        <c:v>14741.703125</c:v>
                      </c:pt>
                      <c:pt idx="7975">
                        <c:v>13352.30078125</c:v>
                      </c:pt>
                      <c:pt idx="7976">
                        <c:v>11555.421875</c:v>
                      </c:pt>
                      <c:pt idx="7977">
                        <c:v>11833.6484375</c:v>
                      </c:pt>
                      <c:pt idx="7978">
                        <c:v>14501.16015625</c:v>
                      </c:pt>
                      <c:pt idx="7979">
                        <c:v>15073.171875</c:v>
                      </c:pt>
                      <c:pt idx="7980">
                        <c:v>10075.671875</c:v>
                      </c:pt>
                      <c:pt idx="7981">
                        <c:v>9889.65234375</c:v>
                      </c:pt>
                      <c:pt idx="7982">
                        <c:v>9702.26171875</c:v>
                      </c:pt>
                      <c:pt idx="7983">
                        <c:v>9490.73046875</c:v>
                      </c:pt>
                      <c:pt idx="7984">
                        <c:v>9466.5703125</c:v>
                      </c:pt>
                      <c:pt idx="7985">
                        <c:v>10103.66796875</c:v>
                      </c:pt>
                      <c:pt idx="7986">
                        <c:v>9241.609375</c:v>
                      </c:pt>
                      <c:pt idx="7987">
                        <c:v>10982.94921875</c:v>
                      </c:pt>
                      <c:pt idx="7988">
                        <c:v>11533.0078125</c:v>
                      </c:pt>
                      <c:pt idx="7989">
                        <c:v>9091.984375</c:v>
                      </c:pt>
                      <c:pt idx="7990">
                        <c:v>8863.10546875</c:v>
                      </c:pt>
                      <c:pt idx="7991">
                        <c:v>11413.04296875</c:v>
                      </c:pt>
                      <c:pt idx="7992">
                        <c:v>11231.64453125</c:v>
                      </c:pt>
                      <c:pt idx="7993">
                        <c:v>10064.2890625</c:v>
                      </c:pt>
                      <c:pt idx="7994">
                        <c:v>11257.1796875</c:v>
                      </c:pt>
                      <c:pt idx="7995">
                        <c:v>14269.0625</c:v>
                      </c:pt>
                      <c:pt idx="7996">
                        <c:v>13822.46875</c:v>
                      </c:pt>
                      <c:pt idx="7997">
                        <c:v>13503.38671875</c:v>
                      </c:pt>
                      <c:pt idx="7998">
                        <c:v>13531.05078125</c:v>
                      </c:pt>
                      <c:pt idx="7999">
                        <c:v>13724.09765625</c:v>
                      </c:pt>
                      <c:pt idx="8000">
                        <c:v>14213.203125</c:v>
                      </c:pt>
                      <c:pt idx="8001">
                        <c:v>12016.65625</c:v>
                      </c:pt>
                      <c:pt idx="8002">
                        <c:v>10631.5390625</c:v>
                      </c:pt>
                      <c:pt idx="8003">
                        <c:v>11247.33203125</c:v>
                      </c:pt>
                      <c:pt idx="8004">
                        <c:v>13860.64453125</c:v>
                      </c:pt>
                      <c:pt idx="8005">
                        <c:v>13005.27734375</c:v>
                      </c:pt>
                      <c:pt idx="8006">
                        <c:v>12437.8359375</c:v>
                      </c:pt>
                      <c:pt idx="8007">
                        <c:v>13438.92578125</c:v>
                      </c:pt>
                      <c:pt idx="8008">
                        <c:v>13070.78125</c:v>
                      </c:pt>
                      <c:pt idx="8009">
                        <c:v>12351.0703125</c:v>
                      </c:pt>
                      <c:pt idx="8010">
                        <c:v>14318.94921875</c:v>
                      </c:pt>
                      <c:pt idx="8011">
                        <c:v>10298.98828125</c:v>
                      </c:pt>
                      <c:pt idx="8012">
                        <c:v>15053.25</c:v>
                      </c:pt>
                      <c:pt idx="8013">
                        <c:v>13267.21484375</c:v>
                      </c:pt>
                      <c:pt idx="8014">
                        <c:v>12282.06640625</c:v>
                      </c:pt>
                      <c:pt idx="8015">
                        <c:v>10638.24609375</c:v>
                      </c:pt>
                      <c:pt idx="8016">
                        <c:v>11633.3515625</c:v>
                      </c:pt>
                      <c:pt idx="8017">
                        <c:v>15940.125</c:v>
                      </c:pt>
                      <c:pt idx="8018">
                        <c:v>15949.92578125</c:v>
                      </c:pt>
                      <c:pt idx="8019">
                        <c:v>13820.68359375</c:v>
                      </c:pt>
                      <c:pt idx="8020">
                        <c:v>12399.5390625</c:v>
                      </c:pt>
                      <c:pt idx="8021">
                        <c:v>12210.37890625</c:v>
                      </c:pt>
                      <c:pt idx="8022">
                        <c:v>12597.15625</c:v>
                      </c:pt>
                      <c:pt idx="8023">
                        <c:v>11265.5</c:v>
                      </c:pt>
                      <c:pt idx="8024">
                        <c:v>12770.56640625</c:v>
                      </c:pt>
                      <c:pt idx="8025">
                        <c:v>17061.0078125</c:v>
                      </c:pt>
                      <c:pt idx="8026">
                        <c:v>15185.96484375</c:v>
                      </c:pt>
                      <c:pt idx="8027">
                        <c:v>15967.01171875</c:v>
                      </c:pt>
                      <c:pt idx="8028">
                        <c:v>17695.203125</c:v>
                      </c:pt>
                      <c:pt idx="8029">
                        <c:v>16551.3203125</c:v>
                      </c:pt>
                      <c:pt idx="8030">
                        <c:v>17344.9375</c:v>
                      </c:pt>
                      <c:pt idx="8031">
                        <c:v>17612.171875</c:v>
                      </c:pt>
                      <c:pt idx="8032">
                        <c:v>17165.5703125</c:v>
                      </c:pt>
                      <c:pt idx="8033">
                        <c:v>16266.83984375</c:v>
                      </c:pt>
                      <c:pt idx="8034">
                        <c:v>15101.9375</c:v>
                      </c:pt>
                      <c:pt idx="8035">
                        <c:v>15329.234375</c:v>
                      </c:pt>
                      <c:pt idx="8036">
                        <c:v>17971.17578125</c:v>
                      </c:pt>
                      <c:pt idx="8037">
                        <c:v>17396.7890625</c:v>
                      </c:pt>
                      <c:pt idx="8038">
                        <c:v>16996.6171875</c:v>
                      </c:pt>
                      <c:pt idx="8039">
                        <c:v>17194.01953125</c:v>
                      </c:pt>
                      <c:pt idx="8040">
                        <c:v>13173.3046875</c:v>
                      </c:pt>
                      <c:pt idx="8041">
                        <c:v>10509.69921875</c:v>
                      </c:pt>
                      <c:pt idx="8042">
                        <c:v>10995.34375</c:v>
                      </c:pt>
                      <c:pt idx="8043">
                        <c:v>12097.36328125</c:v>
                      </c:pt>
                      <c:pt idx="8044">
                        <c:v>11821.85546875</c:v>
                      </c:pt>
                      <c:pt idx="8045">
                        <c:v>10145.3671875</c:v>
                      </c:pt>
                      <c:pt idx="8046">
                        <c:v>10108.33984375</c:v>
                      </c:pt>
                      <c:pt idx="8047">
                        <c:v>12866.5078125</c:v>
                      </c:pt>
                      <c:pt idx="8048">
                        <c:v>12900.59375</c:v>
                      </c:pt>
                      <c:pt idx="8049">
                        <c:v>13237.00390625</c:v>
                      </c:pt>
                      <c:pt idx="8050">
                        <c:v>13667.15234375</c:v>
                      </c:pt>
                      <c:pt idx="8051">
                        <c:v>12986.70703125</c:v>
                      </c:pt>
                      <c:pt idx="8052">
                        <c:v>13033</c:v>
                      </c:pt>
                      <c:pt idx="8053">
                        <c:v>12126.17578125</c:v>
                      </c:pt>
                      <c:pt idx="8054">
                        <c:v>11695.10546875</c:v>
                      </c:pt>
                      <c:pt idx="8055">
                        <c:v>14100.8515625</c:v>
                      </c:pt>
                      <c:pt idx="8056">
                        <c:v>7087.453125</c:v>
                      </c:pt>
                      <c:pt idx="8057">
                        <c:v>9097.5859375</c:v>
                      </c:pt>
                      <c:pt idx="8058">
                        <c:v>13263.4609375</c:v>
                      </c:pt>
                      <c:pt idx="8059">
                        <c:v>14035.578125</c:v>
                      </c:pt>
                      <c:pt idx="8060">
                        <c:v>14322.78515625</c:v>
                      </c:pt>
                      <c:pt idx="8061">
                        <c:v>13306.64453125</c:v>
                      </c:pt>
                      <c:pt idx="8062">
                        <c:v>13226.671875</c:v>
                      </c:pt>
                      <c:pt idx="8063">
                        <c:v>13612.44140625</c:v>
                      </c:pt>
                      <c:pt idx="8064">
                        <c:v>14033.7265625</c:v>
                      </c:pt>
                      <c:pt idx="8065">
                        <c:v>14121.51171875</c:v>
                      </c:pt>
                      <c:pt idx="8066">
                        <c:v>14043.625</c:v>
                      </c:pt>
                      <c:pt idx="8067">
                        <c:v>13578.84765625</c:v>
                      </c:pt>
                      <c:pt idx="8068">
                        <c:v>14415.47265625</c:v>
                      </c:pt>
                      <c:pt idx="8069">
                        <c:v>14402.9453125</c:v>
                      </c:pt>
                      <c:pt idx="8070">
                        <c:v>14417.0546875</c:v>
                      </c:pt>
                      <c:pt idx="8071">
                        <c:v>12558.05078125</c:v>
                      </c:pt>
                      <c:pt idx="8072">
                        <c:v>13258.28515625</c:v>
                      </c:pt>
                      <c:pt idx="8073">
                        <c:v>13973.62890625</c:v>
                      </c:pt>
                      <c:pt idx="8074">
                        <c:v>14110.94140625</c:v>
                      </c:pt>
                      <c:pt idx="8075">
                        <c:v>13595.75390625</c:v>
                      </c:pt>
                      <c:pt idx="8076">
                        <c:v>12557.9296875</c:v>
                      </c:pt>
                      <c:pt idx="8077">
                        <c:v>12123.52734375</c:v>
                      </c:pt>
                      <c:pt idx="8078">
                        <c:v>13446.56640625</c:v>
                      </c:pt>
                      <c:pt idx="8079">
                        <c:v>11578.41015625</c:v>
                      </c:pt>
                      <c:pt idx="8080">
                        <c:v>13465.04296875</c:v>
                      </c:pt>
                      <c:pt idx="8081">
                        <c:v>14531.06640625</c:v>
                      </c:pt>
                      <c:pt idx="8082">
                        <c:v>13327.22265625</c:v>
                      </c:pt>
                      <c:pt idx="8083">
                        <c:v>13185.8125</c:v>
                      </c:pt>
                      <c:pt idx="8084">
                        <c:v>12650.0078125</c:v>
                      </c:pt>
                      <c:pt idx="8085">
                        <c:v>11716.73828125</c:v>
                      </c:pt>
                      <c:pt idx="8086">
                        <c:v>10690.6640625</c:v>
                      </c:pt>
                      <c:pt idx="8087">
                        <c:v>10947.0703125</c:v>
                      </c:pt>
                      <c:pt idx="8088">
                        <c:v>11585.1328125</c:v>
                      </c:pt>
                      <c:pt idx="8089">
                        <c:v>11231.765625</c:v>
                      </c:pt>
                      <c:pt idx="8090">
                        <c:v>10375.58984375</c:v>
                      </c:pt>
                      <c:pt idx="8091">
                        <c:v>10788.1328125</c:v>
                      </c:pt>
                      <c:pt idx="8092">
                        <c:v>10305.3515625</c:v>
                      </c:pt>
                      <c:pt idx="8093">
                        <c:v>10435.53515625</c:v>
                      </c:pt>
                      <c:pt idx="8094">
                        <c:v>9524.66796875</c:v>
                      </c:pt>
                      <c:pt idx="8095">
                        <c:v>8789.5234375</c:v>
                      </c:pt>
                      <c:pt idx="8096">
                        <c:v>11375.828125</c:v>
                      </c:pt>
                      <c:pt idx="8097">
                        <c:v>11959.68359375</c:v>
                      </c:pt>
                      <c:pt idx="8098">
                        <c:v>11632.078125</c:v>
                      </c:pt>
                      <c:pt idx="8099">
                        <c:v>11384.0703125</c:v>
                      </c:pt>
                      <c:pt idx="8100">
                        <c:v>19133.14453125</c:v>
                      </c:pt>
                      <c:pt idx="8101">
                        <c:v>17582.7265625</c:v>
                      </c:pt>
                      <c:pt idx="8102">
                        <c:v>17430.61328125</c:v>
                      </c:pt>
                      <c:pt idx="8103">
                        <c:v>14737.58203125</c:v>
                      </c:pt>
                      <c:pt idx="8104">
                        <c:v>14427.8046875</c:v>
                      </c:pt>
                      <c:pt idx="8105">
                        <c:v>14855.6171875</c:v>
                      </c:pt>
                      <c:pt idx="8106">
                        <c:v>17578.3671875</c:v>
                      </c:pt>
                      <c:pt idx="8107">
                        <c:v>18740.12890625</c:v>
                      </c:pt>
                      <c:pt idx="8108">
                        <c:v>18226.32421875</c:v>
                      </c:pt>
                      <c:pt idx="8109">
                        <c:v>16202.00390625</c:v>
                      </c:pt>
                      <c:pt idx="8110">
                        <c:v>13640.90234375</c:v>
                      </c:pt>
                      <c:pt idx="8111">
                        <c:v>11521.1328125</c:v>
                      </c:pt>
                      <c:pt idx="8112">
                        <c:v>11388.80859375</c:v>
                      </c:pt>
                      <c:pt idx="8113">
                        <c:v>14972.0234375</c:v>
                      </c:pt>
                      <c:pt idx="8114">
                        <c:v>19200.953125</c:v>
                      </c:pt>
                      <c:pt idx="8115">
                        <c:v>9382.734375</c:v>
                      </c:pt>
                      <c:pt idx="8116">
                        <c:v>8726.08203125</c:v>
                      </c:pt>
                      <c:pt idx="8117">
                        <c:v>8748.1640625</c:v>
                      </c:pt>
                      <c:pt idx="8118">
                        <c:v>10846.53515625</c:v>
                      </c:pt>
                      <c:pt idx="8119">
                        <c:v>12505.046875</c:v>
                      </c:pt>
                      <c:pt idx="8120">
                        <c:v>11502.1015625</c:v>
                      </c:pt>
                      <c:pt idx="8121">
                        <c:v>10299.31640625</c:v>
                      </c:pt>
                      <c:pt idx="8122">
                        <c:v>10967.3359375</c:v>
                      </c:pt>
                      <c:pt idx="8123">
                        <c:v>10235.69921875</c:v>
                      </c:pt>
                      <c:pt idx="8124">
                        <c:v>10576.27734375</c:v>
                      </c:pt>
                      <c:pt idx="8125">
                        <c:v>12493.98046875</c:v>
                      </c:pt>
                      <c:pt idx="8126">
                        <c:v>12172.16015625</c:v>
                      </c:pt>
                      <c:pt idx="8127">
                        <c:v>12142.94921875</c:v>
                      </c:pt>
                      <c:pt idx="8128">
                        <c:v>11685.45703125</c:v>
                      </c:pt>
                      <c:pt idx="8129">
                        <c:v>12970.7109375</c:v>
                      </c:pt>
                      <c:pt idx="8130">
                        <c:v>15027.03515625</c:v>
                      </c:pt>
                      <c:pt idx="8131">
                        <c:v>14667.18359375</c:v>
                      </c:pt>
                      <c:pt idx="8132">
                        <c:v>13308.640625</c:v>
                      </c:pt>
                      <c:pt idx="8133">
                        <c:v>12553.55078125</c:v>
                      </c:pt>
                      <c:pt idx="8134">
                        <c:v>10171.765625</c:v>
                      </c:pt>
                      <c:pt idx="8135">
                        <c:v>8760.640625</c:v>
                      </c:pt>
                      <c:pt idx="8136">
                        <c:v>9433.51171875</c:v>
                      </c:pt>
                      <c:pt idx="8137">
                        <c:v>13570.70703125</c:v>
                      </c:pt>
                      <c:pt idx="8138">
                        <c:v>11896.1328125</c:v>
                      </c:pt>
                      <c:pt idx="8139">
                        <c:v>10082.11328125</c:v>
                      </c:pt>
                      <c:pt idx="8140">
                        <c:v>9262.6015625</c:v>
                      </c:pt>
                      <c:pt idx="8141">
                        <c:v>8622.1640625</c:v>
                      </c:pt>
                      <c:pt idx="8142">
                        <c:v>11058.7109375</c:v>
                      </c:pt>
                      <c:pt idx="8143">
                        <c:v>15134.5</c:v>
                      </c:pt>
                      <c:pt idx="8144">
                        <c:v>13800</c:v>
                      </c:pt>
                      <c:pt idx="8145">
                        <c:v>10421.0234375</c:v>
                      </c:pt>
                      <c:pt idx="8146">
                        <c:v>14658.08984375</c:v>
                      </c:pt>
                      <c:pt idx="8147">
                        <c:v>13820.36328125</c:v>
                      </c:pt>
                      <c:pt idx="8148">
                        <c:v>14258.12109375</c:v>
                      </c:pt>
                      <c:pt idx="8149">
                        <c:v>13477.40234375</c:v>
                      </c:pt>
                      <c:pt idx="8150">
                        <c:v>14756.5234375</c:v>
                      </c:pt>
                      <c:pt idx="8151">
                        <c:v>14953.2109375</c:v>
                      </c:pt>
                      <c:pt idx="8152">
                        <c:v>14493.62109375</c:v>
                      </c:pt>
                      <c:pt idx="8153">
                        <c:v>15053.2734375</c:v>
                      </c:pt>
                      <c:pt idx="8154">
                        <c:v>13046.3828125</c:v>
                      </c:pt>
                      <c:pt idx="8155">
                        <c:v>12808.4453125</c:v>
                      </c:pt>
                      <c:pt idx="8156">
                        <c:v>14870.40625</c:v>
                      </c:pt>
                      <c:pt idx="8157">
                        <c:v>15092.203125</c:v>
                      </c:pt>
                      <c:pt idx="8158">
                        <c:v>13383.71484375</c:v>
                      </c:pt>
                      <c:pt idx="8159">
                        <c:v>11785.6640625</c:v>
                      </c:pt>
                      <c:pt idx="8160">
                        <c:v>10834.26953125</c:v>
                      </c:pt>
                      <c:pt idx="8161">
                        <c:v>13343.58203125</c:v>
                      </c:pt>
                      <c:pt idx="8162">
                        <c:v>12769.01953125</c:v>
                      </c:pt>
                      <c:pt idx="8163">
                        <c:v>13421.04296875</c:v>
                      </c:pt>
                      <c:pt idx="8164">
                        <c:v>13920.64453125</c:v>
                      </c:pt>
                      <c:pt idx="8165">
                        <c:v>14294.4765625</c:v>
                      </c:pt>
                      <c:pt idx="8166">
                        <c:v>14389.1484375</c:v>
                      </c:pt>
                      <c:pt idx="8167">
                        <c:v>14217.70703125</c:v>
                      </c:pt>
                      <c:pt idx="8168">
                        <c:v>12583.6171875</c:v>
                      </c:pt>
                      <c:pt idx="8169">
                        <c:v>12046.21484375</c:v>
                      </c:pt>
                      <c:pt idx="8170">
                        <c:v>13509.75</c:v>
                      </c:pt>
                      <c:pt idx="8171">
                        <c:v>13878.44921875</c:v>
                      </c:pt>
                      <c:pt idx="8172">
                        <c:v>13350.546875</c:v>
                      </c:pt>
                      <c:pt idx="8173">
                        <c:v>14380.90234375</c:v>
                      </c:pt>
                      <c:pt idx="8174">
                        <c:v>14904.99609375</c:v>
                      </c:pt>
                      <c:pt idx="8175">
                        <c:v>15728.9296875</c:v>
                      </c:pt>
                      <c:pt idx="8176">
                        <c:v>15827.4453125</c:v>
                      </c:pt>
                      <c:pt idx="8177">
                        <c:v>15742.25390625</c:v>
                      </c:pt>
                      <c:pt idx="8178">
                        <c:v>15600.95703125</c:v>
                      </c:pt>
                      <c:pt idx="8179">
                        <c:v>15176.6796875</c:v>
                      </c:pt>
                      <c:pt idx="8180">
                        <c:v>13459.6015625</c:v>
                      </c:pt>
                      <c:pt idx="8181">
                        <c:v>13010.72265625</c:v>
                      </c:pt>
                      <c:pt idx="8182">
                        <c:v>15793.66015625</c:v>
                      </c:pt>
                      <c:pt idx="8183">
                        <c:v>14664.34765625</c:v>
                      </c:pt>
                      <c:pt idx="8184">
                        <c:v>14337.4609375</c:v>
                      </c:pt>
                      <c:pt idx="8185">
                        <c:v>12839.359375</c:v>
                      </c:pt>
                      <c:pt idx="8186">
                        <c:v>8249.671875</c:v>
                      </c:pt>
                      <c:pt idx="8187">
                        <c:v>9293.8125</c:v>
                      </c:pt>
                      <c:pt idx="8188">
                        <c:v>13253.1875</c:v>
                      </c:pt>
                      <c:pt idx="8189">
                        <c:v>14482.7734375</c:v>
                      </c:pt>
                      <c:pt idx="8190">
                        <c:v>16873.89453125</c:v>
                      </c:pt>
                      <c:pt idx="8191">
                        <c:v>13303.97265625</c:v>
                      </c:pt>
                      <c:pt idx="8192">
                        <c:v>14769.19921875</c:v>
                      </c:pt>
                      <c:pt idx="8193">
                        <c:v>13548.546875</c:v>
                      </c:pt>
                      <c:pt idx="8194">
                        <c:v>13964.50390625</c:v>
                      </c:pt>
                      <c:pt idx="8195">
                        <c:v>17374.78515625</c:v>
                      </c:pt>
                      <c:pt idx="8196">
                        <c:v>17439.37109375</c:v>
                      </c:pt>
                      <c:pt idx="8197">
                        <c:v>14131.23828125</c:v>
                      </c:pt>
                      <c:pt idx="8198">
                        <c:v>15908.6640625</c:v>
                      </c:pt>
                      <c:pt idx="8199">
                        <c:v>14677.29296875</c:v>
                      </c:pt>
                      <c:pt idx="8200">
                        <c:v>16657.1484375</c:v>
                      </c:pt>
                      <c:pt idx="8201">
                        <c:v>17295.890625</c:v>
                      </c:pt>
                      <c:pt idx="8202">
                        <c:v>15714.84375</c:v>
                      </c:pt>
                      <c:pt idx="8203">
                        <c:v>17257.1328125</c:v>
                      </c:pt>
                      <c:pt idx="8204">
                        <c:v>17140.8984375</c:v>
                      </c:pt>
                      <c:pt idx="8205">
                        <c:v>15204.9765625</c:v>
                      </c:pt>
                      <c:pt idx="8206">
                        <c:v>14244.14453125</c:v>
                      </c:pt>
                      <c:pt idx="8207">
                        <c:v>14092.87890625</c:v>
                      </c:pt>
                      <c:pt idx="8208">
                        <c:v>14558.44140625</c:v>
                      </c:pt>
                      <c:pt idx="8209">
                        <c:v>15105.5546875</c:v>
                      </c:pt>
                      <c:pt idx="8210">
                        <c:v>15037.984375</c:v>
                      </c:pt>
                      <c:pt idx="8211">
                        <c:v>14794.953125</c:v>
                      </c:pt>
                      <c:pt idx="8212">
                        <c:v>12557.67578125</c:v>
                      </c:pt>
                      <c:pt idx="8213">
                        <c:v>13907.15234375</c:v>
                      </c:pt>
                      <c:pt idx="8214">
                        <c:v>14340.53515625</c:v>
                      </c:pt>
                      <c:pt idx="8215">
                        <c:v>13870.93359375</c:v>
                      </c:pt>
                      <c:pt idx="8216">
                        <c:v>13155.7578125</c:v>
                      </c:pt>
                      <c:pt idx="8217">
                        <c:v>13237.28125</c:v>
                      </c:pt>
                      <c:pt idx="8218">
                        <c:v>15543.21484375</c:v>
                      </c:pt>
                      <c:pt idx="8219">
                        <c:v>14766.30078125</c:v>
                      </c:pt>
                      <c:pt idx="8220">
                        <c:v>15019.3203125</c:v>
                      </c:pt>
                      <c:pt idx="8221">
                        <c:v>15845.4921875</c:v>
                      </c:pt>
                      <c:pt idx="8222">
                        <c:v>15452.12890625</c:v>
                      </c:pt>
                      <c:pt idx="8223">
                        <c:v>12785.59375</c:v>
                      </c:pt>
                      <c:pt idx="8224">
                        <c:v>13123.19140625</c:v>
                      </c:pt>
                      <c:pt idx="8225">
                        <c:v>13538.7109375</c:v>
                      </c:pt>
                      <c:pt idx="8226">
                        <c:v>12431.2109375</c:v>
                      </c:pt>
                      <c:pt idx="8227">
                        <c:v>12521.25</c:v>
                      </c:pt>
                      <c:pt idx="8228">
                        <c:v>15279.5703125</c:v>
                      </c:pt>
                      <c:pt idx="8229">
                        <c:v>15228.66796875</c:v>
                      </c:pt>
                      <c:pt idx="8230">
                        <c:v>15832.46484375</c:v>
                      </c:pt>
                      <c:pt idx="8231">
                        <c:v>14085.89453125</c:v>
                      </c:pt>
                      <c:pt idx="8232">
                        <c:v>12930.359375</c:v>
                      </c:pt>
                      <c:pt idx="8233">
                        <c:v>15498.6171875</c:v>
                      </c:pt>
                      <c:pt idx="8234">
                        <c:v>14600.265625</c:v>
                      </c:pt>
                      <c:pt idx="8235">
                        <c:v>12793.90234375</c:v>
                      </c:pt>
                      <c:pt idx="8236">
                        <c:v>8394.92578125</c:v>
                      </c:pt>
                      <c:pt idx="8237">
                        <c:v>12175.11328125</c:v>
                      </c:pt>
                      <c:pt idx="8238">
                        <c:v>10507.5078125</c:v>
                      </c:pt>
                      <c:pt idx="8239">
                        <c:v>9128.78515625</c:v>
                      </c:pt>
                      <c:pt idx="8240">
                        <c:v>7262.75390625</c:v>
                      </c:pt>
                      <c:pt idx="8241">
                        <c:v>8664.96875</c:v>
                      </c:pt>
                      <c:pt idx="8242">
                        <c:v>12805.265625</c:v>
                      </c:pt>
                      <c:pt idx="8243">
                        <c:v>12765.140625</c:v>
                      </c:pt>
                      <c:pt idx="8244">
                        <c:v>10595.62109375</c:v>
                      </c:pt>
                      <c:pt idx="8245">
                        <c:v>9419.3046875</c:v>
                      </c:pt>
                      <c:pt idx="8246">
                        <c:v>9782.80859375</c:v>
                      </c:pt>
                      <c:pt idx="8247">
                        <c:v>10567.3984375</c:v>
                      </c:pt>
                      <c:pt idx="8248">
                        <c:v>10126.34375</c:v>
                      </c:pt>
                      <c:pt idx="8249">
                        <c:v>11757.47265625</c:v>
                      </c:pt>
                      <c:pt idx="8250">
                        <c:v>7907.8828125</c:v>
                      </c:pt>
                      <c:pt idx="8251">
                        <c:v>7968.9296875</c:v>
                      </c:pt>
                      <c:pt idx="8252">
                        <c:v>12295.1484375</c:v>
                      </c:pt>
                      <c:pt idx="8253">
                        <c:v>12897.6015625</c:v>
                      </c:pt>
                      <c:pt idx="8254">
                        <c:v>11696.8359375</c:v>
                      </c:pt>
                      <c:pt idx="8255">
                        <c:v>12348.72265625</c:v>
                      </c:pt>
                      <c:pt idx="8256">
                        <c:v>10797.37109375</c:v>
                      </c:pt>
                      <c:pt idx="8257">
                        <c:v>11958.58984375</c:v>
                      </c:pt>
                      <c:pt idx="8258">
                        <c:v>10032.74609375</c:v>
                      </c:pt>
                      <c:pt idx="8259">
                        <c:v>7647.82421875</c:v>
                      </c:pt>
                      <c:pt idx="8260">
                        <c:v>9614.55078125</c:v>
                      </c:pt>
                      <c:pt idx="8261">
                        <c:v>12901.89453125</c:v>
                      </c:pt>
                      <c:pt idx="8262">
                        <c:v>11591.1328125</c:v>
                      </c:pt>
                      <c:pt idx="8263">
                        <c:v>10818.80859375</c:v>
                      </c:pt>
                      <c:pt idx="8264">
                        <c:v>13012.12109375</c:v>
                      </c:pt>
                      <c:pt idx="8265">
                        <c:v>12648.8984375</c:v>
                      </c:pt>
                      <c:pt idx="8266">
                        <c:v>12790.828125</c:v>
                      </c:pt>
                      <c:pt idx="8267">
                        <c:v>15233.90625</c:v>
                      </c:pt>
                      <c:pt idx="8268">
                        <c:v>14312.96875</c:v>
                      </c:pt>
                      <c:pt idx="8269">
                        <c:v>16365.9296875</c:v>
                      </c:pt>
                      <c:pt idx="8270">
                        <c:v>13405.6640625</c:v>
                      </c:pt>
                      <c:pt idx="8271">
                        <c:v>15536.40625</c:v>
                      </c:pt>
                      <c:pt idx="8272">
                        <c:v>16254.41796875</c:v>
                      </c:pt>
                      <c:pt idx="8273">
                        <c:v>15083.8671875</c:v>
                      </c:pt>
                      <c:pt idx="8274">
                        <c:v>16381.0859375</c:v>
                      </c:pt>
                      <c:pt idx="8275">
                        <c:v>15174.35546875</c:v>
                      </c:pt>
                      <c:pt idx="8276">
                        <c:v>15693.15625</c:v>
                      </c:pt>
                      <c:pt idx="8277">
                        <c:v>15566.3828125</c:v>
                      </c:pt>
                      <c:pt idx="8278">
                        <c:v>16046.91015625</c:v>
                      </c:pt>
                      <c:pt idx="8279">
                        <c:v>16202.27734375</c:v>
                      </c:pt>
                      <c:pt idx="8280">
                        <c:v>10177.5546875</c:v>
                      </c:pt>
                      <c:pt idx="8281">
                        <c:v>11926.41015625</c:v>
                      </c:pt>
                      <c:pt idx="8282">
                        <c:v>11217.0859375</c:v>
                      </c:pt>
                      <c:pt idx="8283">
                        <c:v>11614.234375</c:v>
                      </c:pt>
                      <c:pt idx="8284">
                        <c:v>12503.6953125</c:v>
                      </c:pt>
                      <c:pt idx="8285">
                        <c:v>12240.71875</c:v>
                      </c:pt>
                      <c:pt idx="8286">
                        <c:v>10441.2734375</c:v>
                      </c:pt>
                      <c:pt idx="8287">
                        <c:v>9641.84765625</c:v>
                      </c:pt>
                      <c:pt idx="8288">
                        <c:v>11225.84765625</c:v>
                      </c:pt>
                      <c:pt idx="8289">
                        <c:v>12958.58203125</c:v>
                      </c:pt>
                      <c:pt idx="8290">
                        <c:v>13053.19140625</c:v>
                      </c:pt>
                      <c:pt idx="8291">
                        <c:v>10681.58203125</c:v>
                      </c:pt>
                      <c:pt idx="8292">
                        <c:v>10331.23046875</c:v>
                      </c:pt>
                      <c:pt idx="8293">
                        <c:v>11427.578125</c:v>
                      </c:pt>
                      <c:pt idx="8294">
                        <c:v>12792.60546875</c:v>
                      </c:pt>
                      <c:pt idx="8295">
                        <c:v>18062.8828125</c:v>
                      </c:pt>
                      <c:pt idx="8296">
                        <c:v>14796.1015625</c:v>
                      </c:pt>
                      <c:pt idx="8297">
                        <c:v>17707.16015625</c:v>
                      </c:pt>
                      <c:pt idx="8298">
                        <c:v>15035.79296875</c:v>
                      </c:pt>
                      <c:pt idx="8299">
                        <c:v>14498.91015625</c:v>
                      </c:pt>
                      <c:pt idx="8300">
                        <c:v>15072.86328125</c:v>
                      </c:pt>
                      <c:pt idx="8301">
                        <c:v>15369.32421875</c:v>
                      </c:pt>
                      <c:pt idx="8302">
                        <c:v>17105.8515625</c:v>
                      </c:pt>
                      <c:pt idx="8303">
                        <c:v>17052.1484375</c:v>
                      </c:pt>
                      <c:pt idx="8304">
                        <c:v>16548.0546875</c:v>
                      </c:pt>
                      <c:pt idx="8305">
                        <c:v>15534.3828125</c:v>
                      </c:pt>
                      <c:pt idx="8306">
                        <c:v>17106.921875</c:v>
                      </c:pt>
                      <c:pt idx="8307">
                        <c:v>17015.80859375</c:v>
                      </c:pt>
                      <c:pt idx="8308">
                        <c:v>16233.80859375</c:v>
                      </c:pt>
                      <c:pt idx="8309">
                        <c:v>17165.09375</c:v>
                      </c:pt>
                      <c:pt idx="8310">
                        <c:v>14597.515625</c:v>
                      </c:pt>
                      <c:pt idx="8311">
                        <c:v>15099.4921875</c:v>
                      </c:pt>
                      <c:pt idx="8312">
                        <c:v>13978.66796875</c:v>
                      </c:pt>
                      <c:pt idx="8313">
                        <c:v>12926.265625</c:v>
                      </c:pt>
                      <c:pt idx="8314">
                        <c:v>13008.36328125</c:v>
                      </c:pt>
                      <c:pt idx="8315">
                        <c:v>14259.56640625</c:v>
                      </c:pt>
                      <c:pt idx="8316">
                        <c:v>15001.72265625</c:v>
                      </c:pt>
                      <c:pt idx="8317">
                        <c:v>13112.015625</c:v>
                      </c:pt>
                      <c:pt idx="8318">
                        <c:v>11257.73828125</c:v>
                      </c:pt>
                      <c:pt idx="8319">
                        <c:v>13342.859375</c:v>
                      </c:pt>
                      <c:pt idx="8320">
                        <c:v>15117.48046875</c:v>
                      </c:pt>
                      <c:pt idx="8321">
                        <c:v>14808.7890625</c:v>
                      </c:pt>
                      <c:pt idx="8322">
                        <c:v>15510.90234375</c:v>
                      </c:pt>
                      <c:pt idx="8323">
                        <c:v>15020.93359375</c:v>
                      </c:pt>
                      <c:pt idx="8324">
                        <c:v>15617.4296875</c:v>
                      </c:pt>
                      <c:pt idx="8325">
                        <c:v>11529.515625</c:v>
                      </c:pt>
                      <c:pt idx="8326">
                        <c:v>16314.28515625</c:v>
                      </c:pt>
                      <c:pt idx="8327">
                        <c:v>14780.9453125</c:v>
                      </c:pt>
                      <c:pt idx="8328">
                        <c:v>14045.05078125</c:v>
                      </c:pt>
                      <c:pt idx="8329">
                        <c:v>15865.93359375</c:v>
                      </c:pt>
                      <c:pt idx="8330">
                        <c:v>15724.51171875</c:v>
                      </c:pt>
                      <c:pt idx="8331">
                        <c:v>15531.16015625</c:v>
                      </c:pt>
                      <c:pt idx="8332">
                        <c:v>13476.9453125</c:v>
                      </c:pt>
                      <c:pt idx="8333">
                        <c:v>13125.0546875</c:v>
                      </c:pt>
                      <c:pt idx="8334">
                        <c:v>14088.62109375</c:v>
                      </c:pt>
                      <c:pt idx="8335">
                        <c:v>16307.38671875</c:v>
                      </c:pt>
                      <c:pt idx="8336">
                        <c:v>14324.9609375</c:v>
                      </c:pt>
                      <c:pt idx="8337">
                        <c:v>12845.78515625</c:v>
                      </c:pt>
                      <c:pt idx="8338">
                        <c:v>15443.171875</c:v>
                      </c:pt>
                      <c:pt idx="8339">
                        <c:v>15993.171875</c:v>
                      </c:pt>
                      <c:pt idx="8340">
                        <c:v>12601.87890625</c:v>
                      </c:pt>
                      <c:pt idx="8341">
                        <c:v>12072.796875</c:v>
                      </c:pt>
                      <c:pt idx="8342">
                        <c:v>12533.39453125</c:v>
                      </c:pt>
                      <c:pt idx="8343">
                        <c:v>11563.5390625</c:v>
                      </c:pt>
                      <c:pt idx="8344">
                        <c:v>10782.30859375</c:v>
                      </c:pt>
                      <c:pt idx="8345">
                        <c:v>11058.85546875</c:v>
                      </c:pt>
                      <c:pt idx="8346">
                        <c:v>10451.078125</c:v>
                      </c:pt>
                      <c:pt idx="8347">
                        <c:v>9549.734375</c:v>
                      </c:pt>
                      <c:pt idx="8348">
                        <c:v>9199.93359375</c:v>
                      </c:pt>
                      <c:pt idx="8349">
                        <c:v>11289.4375</c:v>
                      </c:pt>
                      <c:pt idx="8350">
                        <c:v>11585.3828125</c:v>
                      </c:pt>
                      <c:pt idx="8351">
                        <c:v>12488.56640625</c:v>
                      </c:pt>
                      <c:pt idx="8352">
                        <c:v>12122.546875</c:v>
                      </c:pt>
                      <c:pt idx="8353">
                        <c:v>11251.375</c:v>
                      </c:pt>
                      <c:pt idx="8354">
                        <c:v>10761.390625</c:v>
                      </c:pt>
                      <c:pt idx="8355">
                        <c:v>13125.625</c:v>
                      </c:pt>
                      <c:pt idx="8356">
                        <c:v>14417.72265625</c:v>
                      </c:pt>
                      <c:pt idx="8357">
                        <c:v>14775.3203125</c:v>
                      </c:pt>
                      <c:pt idx="8358">
                        <c:v>14695.921875</c:v>
                      </c:pt>
                      <c:pt idx="8359">
                        <c:v>12276.015625</c:v>
                      </c:pt>
                      <c:pt idx="8360">
                        <c:v>13091.8046875</c:v>
                      </c:pt>
                      <c:pt idx="8361">
                        <c:v>15193.30078125</c:v>
                      </c:pt>
                      <c:pt idx="8362">
                        <c:v>12509.13671875</c:v>
                      </c:pt>
                      <c:pt idx="8363">
                        <c:v>11162.49609375</c:v>
                      </c:pt>
                      <c:pt idx="8364">
                        <c:v>11662.15234375</c:v>
                      </c:pt>
                      <c:pt idx="8365">
                        <c:v>14599.31640625</c:v>
                      </c:pt>
                      <c:pt idx="8366">
                        <c:v>14604.21875</c:v>
                      </c:pt>
                      <c:pt idx="8367">
                        <c:v>14698.27734375</c:v>
                      </c:pt>
                      <c:pt idx="8368">
                        <c:v>12546.3984375</c:v>
                      </c:pt>
                      <c:pt idx="8369">
                        <c:v>11739.640625</c:v>
                      </c:pt>
                      <c:pt idx="8370">
                        <c:v>17257.98828125</c:v>
                      </c:pt>
                      <c:pt idx="8371">
                        <c:v>16557.953125</c:v>
                      </c:pt>
                      <c:pt idx="8372">
                        <c:v>16648.03125</c:v>
                      </c:pt>
                      <c:pt idx="8373">
                        <c:v>16374.61328125</c:v>
                      </c:pt>
                      <c:pt idx="8374">
                        <c:v>15543.66796875</c:v>
                      </c:pt>
                      <c:pt idx="8375">
                        <c:v>14760.0078125</c:v>
                      </c:pt>
                      <c:pt idx="8376">
                        <c:v>16728.0859375</c:v>
                      </c:pt>
                      <c:pt idx="8377">
                        <c:v>15772.66796875</c:v>
                      </c:pt>
                      <c:pt idx="8378">
                        <c:v>17301.6875</c:v>
                      </c:pt>
                      <c:pt idx="8379">
                        <c:v>17052.28515625</c:v>
                      </c:pt>
                      <c:pt idx="8380">
                        <c:v>14734.98046875</c:v>
                      </c:pt>
                      <c:pt idx="8381">
                        <c:v>14054.66015625</c:v>
                      </c:pt>
                      <c:pt idx="8382">
                        <c:v>14218.33984375</c:v>
                      </c:pt>
                      <c:pt idx="8383">
                        <c:v>13876.6796875</c:v>
                      </c:pt>
                      <c:pt idx="8384">
                        <c:v>14726.4921875</c:v>
                      </c:pt>
                      <c:pt idx="8385">
                        <c:v>17301.2265625</c:v>
                      </c:pt>
                      <c:pt idx="8386">
                        <c:v>19985.4609375</c:v>
                      </c:pt>
                      <c:pt idx="8387">
                        <c:v>17776.4453125</c:v>
                      </c:pt>
                      <c:pt idx="8388">
                        <c:v>14837.34765625</c:v>
                      </c:pt>
                      <c:pt idx="8389">
                        <c:v>15947.7734375</c:v>
                      </c:pt>
                      <c:pt idx="8390">
                        <c:v>17934.2734375</c:v>
                      </c:pt>
                      <c:pt idx="8391">
                        <c:v>20230.6640625</c:v>
                      </c:pt>
                      <c:pt idx="8392">
                        <c:v>19089.95703125</c:v>
                      </c:pt>
                      <c:pt idx="8393">
                        <c:v>18516.0625</c:v>
                      </c:pt>
                      <c:pt idx="8394">
                        <c:v>18878.33203125</c:v>
                      </c:pt>
                      <c:pt idx="8395">
                        <c:v>18369.0234375</c:v>
                      </c:pt>
                      <c:pt idx="8396">
                        <c:v>19471.125</c:v>
                      </c:pt>
                      <c:pt idx="8397">
                        <c:v>16294.46875</c:v>
                      </c:pt>
                      <c:pt idx="8398">
                        <c:v>16202.671875</c:v>
                      </c:pt>
                      <c:pt idx="8399">
                        <c:v>18205.265625</c:v>
                      </c:pt>
                      <c:pt idx="8400">
                        <c:v>14981.203125</c:v>
                      </c:pt>
                      <c:pt idx="8401">
                        <c:v>14677.78125</c:v>
                      </c:pt>
                      <c:pt idx="8402">
                        <c:v>14626.890625</c:v>
                      </c:pt>
                      <c:pt idx="8403">
                        <c:v>14434.1015625</c:v>
                      </c:pt>
                      <c:pt idx="8404">
                        <c:v>13112.28125</c:v>
                      </c:pt>
                      <c:pt idx="8405">
                        <c:v>12967.4140625</c:v>
                      </c:pt>
                      <c:pt idx="8406">
                        <c:v>14421.0546875</c:v>
                      </c:pt>
                      <c:pt idx="8407">
                        <c:v>12380.56640625</c:v>
                      </c:pt>
                      <c:pt idx="8408">
                        <c:v>14745.05078125</c:v>
                      </c:pt>
                      <c:pt idx="8409">
                        <c:v>14884.9140625</c:v>
                      </c:pt>
                      <c:pt idx="8410">
                        <c:v>13443.6640625</c:v>
                      </c:pt>
                      <c:pt idx="8411">
                        <c:v>13781.0546875</c:v>
                      </c:pt>
                      <c:pt idx="8412">
                        <c:v>14808.3359375</c:v>
                      </c:pt>
                      <c:pt idx="8413">
                        <c:v>11731.7734375</c:v>
                      </c:pt>
                      <c:pt idx="8414">
                        <c:v>13006.59375</c:v>
                      </c:pt>
                      <c:pt idx="8415">
                        <c:v>14282.0390625</c:v>
                      </c:pt>
                      <c:pt idx="8416">
                        <c:v>16624.390625</c:v>
                      </c:pt>
                      <c:pt idx="8417">
                        <c:v>14630.7421875</c:v>
                      </c:pt>
                      <c:pt idx="8418">
                        <c:v>13641.3515625</c:v>
                      </c:pt>
                      <c:pt idx="8419">
                        <c:v>16627.37890625</c:v>
                      </c:pt>
                      <c:pt idx="8420">
                        <c:v>16410.4140625</c:v>
                      </c:pt>
                      <c:pt idx="8421">
                        <c:v>14083.9453125</c:v>
                      </c:pt>
                      <c:pt idx="8422">
                        <c:v>15814.921875</c:v>
                      </c:pt>
                      <c:pt idx="8423">
                        <c:v>14667.69921875</c:v>
                      </c:pt>
                      <c:pt idx="8424">
                        <c:v>11436.5</c:v>
                      </c:pt>
                      <c:pt idx="8425">
                        <c:v>10838.90234375</c:v>
                      </c:pt>
                      <c:pt idx="8426">
                        <c:v>11931.75</c:v>
                      </c:pt>
                      <c:pt idx="8427">
                        <c:v>14956.63671875</c:v>
                      </c:pt>
                      <c:pt idx="8428">
                        <c:v>16103.8359375</c:v>
                      </c:pt>
                      <c:pt idx="8429">
                        <c:v>16160.15625</c:v>
                      </c:pt>
                      <c:pt idx="8430">
                        <c:v>15134.59765625</c:v>
                      </c:pt>
                      <c:pt idx="8431">
                        <c:v>14798.14453125</c:v>
                      </c:pt>
                      <c:pt idx="8432">
                        <c:v>14666.4921875</c:v>
                      </c:pt>
                      <c:pt idx="8433">
                        <c:v>12383.71484375</c:v>
                      </c:pt>
                      <c:pt idx="8434">
                        <c:v>12072.49609375</c:v>
                      </c:pt>
                      <c:pt idx="8435">
                        <c:v>11487.640625</c:v>
                      </c:pt>
                      <c:pt idx="8436">
                        <c:v>15560.65234375</c:v>
                      </c:pt>
                      <c:pt idx="8437">
                        <c:v>16198.0703125</c:v>
                      </c:pt>
                      <c:pt idx="8438">
                        <c:v>14136.37109375</c:v>
                      </c:pt>
                      <c:pt idx="8439">
                        <c:v>12795.64453125</c:v>
                      </c:pt>
                      <c:pt idx="8440">
                        <c:v>16135.875</c:v>
                      </c:pt>
                      <c:pt idx="8441">
                        <c:v>14272.31640625</c:v>
                      </c:pt>
                      <c:pt idx="8442">
                        <c:v>12389.9296875</c:v>
                      </c:pt>
                      <c:pt idx="8443">
                        <c:v>12044.55859375</c:v>
                      </c:pt>
                      <c:pt idx="8444">
                        <c:v>14737.30859375</c:v>
                      </c:pt>
                      <c:pt idx="8445">
                        <c:v>13494.25</c:v>
                      </c:pt>
                      <c:pt idx="8446">
                        <c:v>14779.4765625</c:v>
                      </c:pt>
                      <c:pt idx="8447">
                        <c:v>14409.91796875</c:v>
                      </c:pt>
                      <c:pt idx="8448">
                        <c:v>12555.875</c:v>
                      </c:pt>
                      <c:pt idx="8449">
                        <c:v>12582.76171875</c:v>
                      </c:pt>
                      <c:pt idx="8450">
                        <c:v>12627.6640625</c:v>
                      </c:pt>
                      <c:pt idx="8451">
                        <c:v>13025.703125</c:v>
                      </c:pt>
                      <c:pt idx="8452">
                        <c:v>14574.00390625</c:v>
                      </c:pt>
                      <c:pt idx="8453">
                        <c:v>12592.95703125</c:v>
                      </c:pt>
                      <c:pt idx="8454">
                        <c:v>10497.1953125</c:v>
                      </c:pt>
                      <c:pt idx="8455">
                        <c:v>10714.60546875</c:v>
                      </c:pt>
                      <c:pt idx="8456">
                        <c:v>14377.41796875</c:v>
                      </c:pt>
                      <c:pt idx="8457">
                        <c:v>12914.93359375</c:v>
                      </c:pt>
                      <c:pt idx="8458">
                        <c:v>13436.484375</c:v>
                      </c:pt>
                      <c:pt idx="8459">
                        <c:v>13968.0859375</c:v>
                      </c:pt>
                      <c:pt idx="8460">
                        <c:v>14288.7890625</c:v>
                      </c:pt>
                      <c:pt idx="8461">
                        <c:v>14573.0546875</c:v>
                      </c:pt>
                      <c:pt idx="8462">
                        <c:v>13458.65625</c:v>
                      </c:pt>
                      <c:pt idx="8463">
                        <c:v>13102.2109375</c:v>
                      </c:pt>
                      <c:pt idx="8464">
                        <c:v>14397.6796875</c:v>
                      </c:pt>
                      <c:pt idx="8465">
                        <c:v>13502.65234375</c:v>
                      </c:pt>
                      <c:pt idx="8466">
                        <c:v>13384.7265625</c:v>
                      </c:pt>
                      <c:pt idx="8467">
                        <c:v>12745.3359375</c:v>
                      </c:pt>
                      <c:pt idx="8468">
                        <c:v>14092.72265625</c:v>
                      </c:pt>
                      <c:pt idx="8469">
                        <c:v>13545.48828125</c:v>
                      </c:pt>
                      <c:pt idx="8470">
                        <c:v>12915.8515625</c:v>
                      </c:pt>
                      <c:pt idx="8471">
                        <c:v>14573.765625</c:v>
                      </c:pt>
                      <c:pt idx="8472">
                        <c:v>13140.5703125</c:v>
                      </c:pt>
                      <c:pt idx="8473">
                        <c:v>11860.46875</c:v>
                      </c:pt>
                      <c:pt idx="8474">
                        <c:v>12790.2421875</c:v>
                      </c:pt>
                      <c:pt idx="8475">
                        <c:v>10674.80859375</c:v>
                      </c:pt>
                      <c:pt idx="8476">
                        <c:v>8348.82421875</c:v>
                      </c:pt>
                      <c:pt idx="8477">
                        <c:v>8194.1171875</c:v>
                      </c:pt>
                      <c:pt idx="8478">
                        <c:v>9861.5859375</c:v>
                      </c:pt>
                      <c:pt idx="8479">
                        <c:v>12248.609375</c:v>
                      </c:pt>
                      <c:pt idx="8480">
                        <c:v>9845.94921875</c:v>
                      </c:pt>
                      <c:pt idx="8481">
                        <c:v>10224.2265625</c:v>
                      </c:pt>
                      <c:pt idx="8482">
                        <c:v>9979.7265625</c:v>
                      </c:pt>
                      <c:pt idx="8483">
                        <c:v>11480.0859375</c:v>
                      </c:pt>
                      <c:pt idx="8484">
                        <c:v>11842.79296875</c:v>
                      </c:pt>
                      <c:pt idx="8485">
                        <c:v>12185.08984375</c:v>
                      </c:pt>
                      <c:pt idx="8486">
                        <c:v>12083.0703125</c:v>
                      </c:pt>
                      <c:pt idx="8487">
                        <c:v>10629.44921875</c:v>
                      </c:pt>
                      <c:pt idx="8488">
                        <c:v>10557.875</c:v>
                      </c:pt>
                      <c:pt idx="8489">
                        <c:v>11604.5390625</c:v>
                      </c:pt>
                      <c:pt idx="8490">
                        <c:v>13687.0546875</c:v>
                      </c:pt>
                      <c:pt idx="8491">
                        <c:v>12098.3046875</c:v>
                      </c:pt>
                      <c:pt idx="8492">
                        <c:v>14971.3515625</c:v>
                      </c:pt>
                      <c:pt idx="8493">
                        <c:v>14778.90234375</c:v>
                      </c:pt>
                      <c:pt idx="8494">
                        <c:v>12630.17578125</c:v>
                      </c:pt>
                      <c:pt idx="8495">
                        <c:v>11572.0546875</c:v>
                      </c:pt>
                      <c:pt idx="8496">
                        <c:v>14759.1171875</c:v>
                      </c:pt>
                      <c:pt idx="8497">
                        <c:v>13750.8125</c:v>
                      </c:pt>
                      <c:pt idx="8498">
                        <c:v>12604.609375</c:v>
                      </c:pt>
                      <c:pt idx="8499">
                        <c:v>12304.38671875</c:v>
                      </c:pt>
                      <c:pt idx="8500">
                        <c:v>14303.78125</c:v>
                      </c:pt>
                      <c:pt idx="8501">
                        <c:v>14857.14453125</c:v>
                      </c:pt>
                      <c:pt idx="8502">
                        <c:v>13588.9765625</c:v>
                      </c:pt>
                      <c:pt idx="8503">
                        <c:v>13609.7890625</c:v>
                      </c:pt>
                      <c:pt idx="8504">
                        <c:v>14151.0625</c:v>
                      </c:pt>
                      <c:pt idx="8505">
                        <c:v>12466.9453125</c:v>
                      </c:pt>
                      <c:pt idx="8506">
                        <c:v>13360.046875</c:v>
                      </c:pt>
                      <c:pt idx="8507">
                        <c:v>15407.6953125</c:v>
                      </c:pt>
                      <c:pt idx="8508">
                        <c:v>14891.00390625</c:v>
                      </c:pt>
                      <c:pt idx="8509">
                        <c:v>12752.328125</c:v>
                      </c:pt>
                      <c:pt idx="8510">
                        <c:v>11118.5703125</c:v>
                      </c:pt>
                      <c:pt idx="8511">
                        <c:v>10970.890625</c:v>
                      </c:pt>
                      <c:pt idx="8512">
                        <c:v>13716.69921875</c:v>
                      </c:pt>
                      <c:pt idx="8513">
                        <c:v>14763.71875</c:v>
                      </c:pt>
                      <c:pt idx="8514">
                        <c:v>12745.4296875</c:v>
                      </c:pt>
                      <c:pt idx="8515">
                        <c:v>14499.0859375</c:v>
                      </c:pt>
                      <c:pt idx="8516">
                        <c:v>13833.15625</c:v>
                      </c:pt>
                      <c:pt idx="8517">
                        <c:v>12654.578125</c:v>
                      </c:pt>
                      <c:pt idx="8518">
                        <c:v>12966.875</c:v>
                      </c:pt>
                      <c:pt idx="8519">
                        <c:v>13966.09375</c:v>
                      </c:pt>
                      <c:pt idx="8520">
                        <c:v>15429.76953125</c:v>
                      </c:pt>
                      <c:pt idx="8521">
                        <c:v>16719.59765625</c:v>
                      </c:pt>
                      <c:pt idx="8522">
                        <c:v>18492.15625</c:v>
                      </c:pt>
                      <c:pt idx="8523">
                        <c:v>16312.62890625</c:v>
                      </c:pt>
                      <c:pt idx="8524">
                        <c:v>17132.921875</c:v>
                      </c:pt>
                      <c:pt idx="8525">
                        <c:v>18693.0703125</c:v>
                      </c:pt>
                      <c:pt idx="8526">
                        <c:v>15739.9609375</c:v>
                      </c:pt>
                      <c:pt idx="8527">
                        <c:v>14253.828125</c:v>
                      </c:pt>
                      <c:pt idx="8528">
                        <c:v>14628.3359375</c:v>
                      </c:pt>
                      <c:pt idx="8529">
                        <c:v>17312.4921875</c:v>
                      </c:pt>
                      <c:pt idx="8530">
                        <c:v>18146.23828125</c:v>
                      </c:pt>
                      <c:pt idx="8531">
                        <c:v>17720.08984375</c:v>
                      </c:pt>
                      <c:pt idx="8532">
                        <c:v>17887.2265625</c:v>
                      </c:pt>
                      <c:pt idx="8533">
                        <c:v>17587.796875</c:v>
                      </c:pt>
                      <c:pt idx="8534">
                        <c:v>17222.765625</c:v>
                      </c:pt>
                      <c:pt idx="8535">
                        <c:v>14821.8515625</c:v>
                      </c:pt>
                      <c:pt idx="8536">
                        <c:v>14352.640625</c:v>
                      </c:pt>
                      <c:pt idx="8537">
                        <c:v>13409.9375</c:v>
                      </c:pt>
                      <c:pt idx="8538">
                        <c:v>14160.0390625</c:v>
                      </c:pt>
                      <c:pt idx="8539">
                        <c:v>12308.75</c:v>
                      </c:pt>
                      <c:pt idx="8540">
                        <c:v>10477.90625</c:v>
                      </c:pt>
                      <c:pt idx="8541">
                        <c:v>10548.80859375</c:v>
                      </c:pt>
                      <c:pt idx="8542">
                        <c:v>15045.5390625</c:v>
                      </c:pt>
                      <c:pt idx="8543">
                        <c:v>14295.39453125</c:v>
                      </c:pt>
                      <c:pt idx="8544">
                        <c:v>14574.80078125</c:v>
                      </c:pt>
                      <c:pt idx="8545">
                        <c:v>13745.1484375</c:v>
                      </c:pt>
                      <c:pt idx="8546">
                        <c:v>14479.078125</c:v>
                      </c:pt>
                      <c:pt idx="8547">
                        <c:v>15183.03515625</c:v>
                      </c:pt>
                      <c:pt idx="8548">
                        <c:v>15055.1015625</c:v>
                      </c:pt>
                      <c:pt idx="8549">
                        <c:v>14978.9375</c:v>
                      </c:pt>
                      <c:pt idx="8550">
                        <c:v>18572.1875</c:v>
                      </c:pt>
                      <c:pt idx="8551">
                        <c:v>18877.99609375</c:v>
                      </c:pt>
                      <c:pt idx="8552">
                        <c:v>17721.328125</c:v>
                      </c:pt>
                      <c:pt idx="8553">
                        <c:v>12178.11328125</c:v>
                      </c:pt>
                      <c:pt idx="8554">
                        <c:v>16522.1328125</c:v>
                      </c:pt>
                      <c:pt idx="8555">
                        <c:v>15565.53515625</c:v>
                      </c:pt>
                      <c:pt idx="8556">
                        <c:v>18081.62109375</c:v>
                      </c:pt>
                      <c:pt idx="8557">
                        <c:v>14432.44921875</c:v>
                      </c:pt>
                      <c:pt idx="8558">
                        <c:v>18348.19921875</c:v>
                      </c:pt>
                      <c:pt idx="8559">
                        <c:v>16266.9375</c:v>
                      </c:pt>
                      <c:pt idx="8560">
                        <c:v>15743.75390625</c:v>
                      </c:pt>
                      <c:pt idx="8561">
                        <c:v>17596.015625</c:v>
                      </c:pt>
                      <c:pt idx="8562">
                        <c:v>18175.92578125</c:v>
                      </c:pt>
                      <c:pt idx="8563">
                        <c:v>18068.73046875</c:v>
                      </c:pt>
                      <c:pt idx="8564">
                        <c:v>17939.48046875</c:v>
                      </c:pt>
                      <c:pt idx="8565">
                        <c:v>13656.71484375</c:v>
                      </c:pt>
                      <c:pt idx="8566">
                        <c:v>13524.4921875</c:v>
                      </c:pt>
                      <c:pt idx="8567">
                        <c:v>13327.453125</c:v>
                      </c:pt>
                      <c:pt idx="8568">
                        <c:v>13168.2109375</c:v>
                      </c:pt>
                      <c:pt idx="8569">
                        <c:v>12948.3671875</c:v>
                      </c:pt>
                      <c:pt idx="8570">
                        <c:v>9354.65625</c:v>
                      </c:pt>
                      <c:pt idx="8571">
                        <c:v>8351.89453125</c:v>
                      </c:pt>
                      <c:pt idx="8572">
                        <c:v>8447.859375</c:v>
                      </c:pt>
                      <c:pt idx="8573">
                        <c:v>10054.91796875</c:v>
                      </c:pt>
                      <c:pt idx="8574">
                        <c:v>11628.76953125</c:v>
                      </c:pt>
                      <c:pt idx="8575">
                        <c:v>12833.72265625</c:v>
                      </c:pt>
                      <c:pt idx="8576">
                        <c:v>13710.53515625</c:v>
                      </c:pt>
                      <c:pt idx="8577">
                        <c:v>13365.35546875</c:v>
                      </c:pt>
                      <c:pt idx="8578">
                        <c:v>11501.53125</c:v>
                      </c:pt>
                      <c:pt idx="8579">
                        <c:v>13252.3671875</c:v>
                      </c:pt>
                      <c:pt idx="8580">
                        <c:v>16030.86328125</c:v>
                      </c:pt>
                      <c:pt idx="8581">
                        <c:v>17577.4453125</c:v>
                      </c:pt>
                      <c:pt idx="8582">
                        <c:v>17264.58984375</c:v>
                      </c:pt>
                      <c:pt idx="8583">
                        <c:v>16749.515625</c:v>
                      </c:pt>
                      <c:pt idx="8584">
                        <c:v>16896.109375</c:v>
                      </c:pt>
                      <c:pt idx="8585">
                        <c:v>15235.53515625</c:v>
                      </c:pt>
                      <c:pt idx="8586">
                        <c:v>13907.02734375</c:v>
                      </c:pt>
                      <c:pt idx="8587">
                        <c:v>13451.65234375</c:v>
                      </c:pt>
                      <c:pt idx="8588">
                        <c:v>17234.41796875</c:v>
                      </c:pt>
                      <c:pt idx="8589">
                        <c:v>17137.2265625</c:v>
                      </c:pt>
                      <c:pt idx="8590">
                        <c:v>17622.23046875</c:v>
                      </c:pt>
                      <c:pt idx="8591">
                        <c:v>17783.26953125</c:v>
                      </c:pt>
                      <c:pt idx="8592">
                        <c:v>16153.33203125</c:v>
                      </c:pt>
                      <c:pt idx="8593">
                        <c:v>15682.5546875</c:v>
                      </c:pt>
                      <c:pt idx="8594">
                        <c:v>16518.62890625</c:v>
                      </c:pt>
                      <c:pt idx="8595">
                        <c:v>14310.0390625</c:v>
                      </c:pt>
                      <c:pt idx="8596">
                        <c:v>14965.98828125</c:v>
                      </c:pt>
                      <c:pt idx="8597">
                        <c:v>15586.62890625</c:v>
                      </c:pt>
                      <c:pt idx="8598">
                        <c:v>14152.4453125</c:v>
                      </c:pt>
                      <c:pt idx="8599">
                        <c:v>14253.98828125</c:v>
                      </c:pt>
                      <c:pt idx="8600">
                        <c:v>13973.4375</c:v>
                      </c:pt>
                      <c:pt idx="8601">
                        <c:v>14453.0078125</c:v>
                      </c:pt>
                      <c:pt idx="8602">
                        <c:v>15496.83984375</c:v>
                      </c:pt>
                      <c:pt idx="8603">
                        <c:v>12270.953125</c:v>
                      </c:pt>
                      <c:pt idx="8604">
                        <c:v>10353.82421875</c:v>
                      </c:pt>
                      <c:pt idx="8605">
                        <c:v>10658.25390625</c:v>
                      </c:pt>
                      <c:pt idx="8606">
                        <c:v>15007.97265625</c:v>
                      </c:pt>
                      <c:pt idx="8607">
                        <c:v>14296.30859375</c:v>
                      </c:pt>
                      <c:pt idx="8608">
                        <c:v>13553.97265625</c:v>
                      </c:pt>
                      <c:pt idx="8609">
                        <c:v>14660.57421875</c:v>
                      </c:pt>
                      <c:pt idx="8610">
                        <c:v>15019.15234375</c:v>
                      </c:pt>
                      <c:pt idx="8611">
                        <c:v>13926.0859375</c:v>
                      </c:pt>
                      <c:pt idx="8612">
                        <c:v>14037.2421875</c:v>
                      </c:pt>
                      <c:pt idx="8613">
                        <c:v>12275.9765625</c:v>
                      </c:pt>
                      <c:pt idx="8614">
                        <c:v>12268.94140625</c:v>
                      </c:pt>
                      <c:pt idx="8615">
                        <c:v>13791.13671875</c:v>
                      </c:pt>
                      <c:pt idx="8616">
                        <c:v>14299.9375</c:v>
                      </c:pt>
                      <c:pt idx="8617">
                        <c:v>13825.28125</c:v>
                      </c:pt>
                      <c:pt idx="8618">
                        <c:v>14416.515625</c:v>
                      </c:pt>
                      <c:pt idx="8619">
                        <c:v>11802.08203125</c:v>
                      </c:pt>
                      <c:pt idx="8620">
                        <c:v>11388.33203125</c:v>
                      </c:pt>
                      <c:pt idx="8621">
                        <c:v>11587.94140625</c:v>
                      </c:pt>
                      <c:pt idx="8622">
                        <c:v>14635.69921875</c:v>
                      </c:pt>
                      <c:pt idx="8623">
                        <c:v>13843.828125</c:v>
                      </c:pt>
                      <c:pt idx="8624">
                        <c:v>13776.98046875</c:v>
                      </c:pt>
                      <c:pt idx="8625">
                        <c:v>14912.30078125</c:v>
                      </c:pt>
                      <c:pt idx="8626">
                        <c:v>12953.015625</c:v>
                      </c:pt>
                      <c:pt idx="8627">
                        <c:v>15578.41015625</c:v>
                      </c:pt>
                      <c:pt idx="8628">
                        <c:v>15153.65625</c:v>
                      </c:pt>
                      <c:pt idx="8629">
                        <c:v>13985.59375</c:v>
                      </c:pt>
                      <c:pt idx="8630">
                        <c:v>11766.015625</c:v>
                      </c:pt>
                      <c:pt idx="8631">
                        <c:v>11564.6484375</c:v>
                      </c:pt>
                      <c:pt idx="8632">
                        <c:v>15201.09765625</c:v>
                      </c:pt>
                      <c:pt idx="8633">
                        <c:v>15270.30859375</c:v>
                      </c:pt>
                      <c:pt idx="8634">
                        <c:v>14211.01171875</c:v>
                      </c:pt>
                      <c:pt idx="8635">
                        <c:v>14759.31640625</c:v>
                      </c:pt>
                      <c:pt idx="8636">
                        <c:v>13912.97265625</c:v>
                      </c:pt>
                      <c:pt idx="8637">
                        <c:v>12593.0625</c:v>
                      </c:pt>
                      <c:pt idx="8638">
                        <c:v>12168.97265625</c:v>
                      </c:pt>
                      <c:pt idx="8639">
                        <c:v>13444.21484375</c:v>
                      </c:pt>
                      <c:pt idx="8640">
                        <c:v>14070.8359375</c:v>
                      </c:pt>
                      <c:pt idx="8641">
                        <c:v>13440.28515625</c:v>
                      </c:pt>
                      <c:pt idx="8642">
                        <c:v>14349.79296875</c:v>
                      </c:pt>
                      <c:pt idx="8643">
                        <c:v>14737.24609375</c:v>
                      </c:pt>
                      <c:pt idx="8644">
                        <c:v>13893.078125</c:v>
                      </c:pt>
                      <c:pt idx="8645">
                        <c:v>13086.5234375</c:v>
                      </c:pt>
                      <c:pt idx="8646">
                        <c:v>14176.16796875</c:v>
                      </c:pt>
                      <c:pt idx="8647">
                        <c:v>12445.6015625</c:v>
                      </c:pt>
                      <c:pt idx="8648">
                        <c:v>11268.671875</c:v>
                      </c:pt>
                      <c:pt idx="8649">
                        <c:v>14073.42578125</c:v>
                      </c:pt>
                      <c:pt idx="8650">
                        <c:v>12667.88671875</c:v>
                      </c:pt>
                      <c:pt idx="8651">
                        <c:v>13933.16796875</c:v>
                      </c:pt>
                      <c:pt idx="8652">
                        <c:v>11370.125</c:v>
                      </c:pt>
                      <c:pt idx="8653">
                        <c:v>7396.234375</c:v>
                      </c:pt>
                      <c:pt idx="8654">
                        <c:v>9290.8671875</c:v>
                      </c:pt>
                      <c:pt idx="8655">
                        <c:v>16972.24609375</c:v>
                      </c:pt>
                      <c:pt idx="8656">
                        <c:v>16592.86328125</c:v>
                      </c:pt>
                      <c:pt idx="8657">
                        <c:v>16344.5</c:v>
                      </c:pt>
                      <c:pt idx="8658">
                        <c:v>16316.703125</c:v>
                      </c:pt>
                      <c:pt idx="8659">
                        <c:v>16128.02734375</c:v>
                      </c:pt>
                      <c:pt idx="8660">
                        <c:v>16682.67578125</c:v>
                      </c:pt>
                      <c:pt idx="8661">
                        <c:v>17320.0390625</c:v>
                      </c:pt>
                      <c:pt idx="8662">
                        <c:v>16648.625</c:v>
                      </c:pt>
                      <c:pt idx="8663">
                        <c:v>15630.80859375</c:v>
                      </c:pt>
                      <c:pt idx="8664">
                        <c:v>15752.12890625</c:v>
                      </c:pt>
                      <c:pt idx="8665">
                        <c:v>15812.6484375</c:v>
                      </c:pt>
                      <c:pt idx="8666">
                        <c:v>16906.01953125</c:v>
                      </c:pt>
                      <c:pt idx="8667">
                        <c:v>15370.2265625</c:v>
                      </c:pt>
                      <c:pt idx="8668">
                        <c:v>12175.7734375</c:v>
                      </c:pt>
                      <c:pt idx="8669">
                        <c:v>13531.44921875</c:v>
                      </c:pt>
                      <c:pt idx="8670">
                        <c:v>17184.953125</c:v>
                      </c:pt>
                      <c:pt idx="8671">
                        <c:v>15426.92578125</c:v>
                      </c:pt>
                      <c:pt idx="8672">
                        <c:v>13811.53125</c:v>
                      </c:pt>
                      <c:pt idx="8673">
                        <c:v>12386.4765625</c:v>
                      </c:pt>
                      <c:pt idx="8674">
                        <c:v>14861.87109375</c:v>
                      </c:pt>
                      <c:pt idx="8675">
                        <c:v>16939.98046875</c:v>
                      </c:pt>
                      <c:pt idx="8676">
                        <c:v>14323.55078125</c:v>
                      </c:pt>
                      <c:pt idx="8677">
                        <c:v>12132.5625</c:v>
                      </c:pt>
                      <c:pt idx="8678">
                        <c:v>11862.7578125</c:v>
                      </c:pt>
                      <c:pt idx="8679">
                        <c:v>15791.9765625</c:v>
                      </c:pt>
                      <c:pt idx="8680">
                        <c:v>16561.44140625</c:v>
                      </c:pt>
                      <c:pt idx="8681">
                        <c:v>16702.06640625</c:v>
                      </c:pt>
                      <c:pt idx="8682">
                        <c:v>16638.89453125</c:v>
                      </c:pt>
                      <c:pt idx="8683">
                        <c:v>16565.77734375</c:v>
                      </c:pt>
                      <c:pt idx="8684">
                        <c:v>17018.91015625</c:v>
                      </c:pt>
                      <c:pt idx="8685">
                        <c:v>15662.8828125</c:v>
                      </c:pt>
                      <c:pt idx="8686">
                        <c:v>15835.06640625</c:v>
                      </c:pt>
                      <c:pt idx="8687">
                        <c:v>12828.84375</c:v>
                      </c:pt>
                      <c:pt idx="8688">
                        <c:v>11969.515625</c:v>
                      </c:pt>
                      <c:pt idx="8689">
                        <c:v>11919.3046875</c:v>
                      </c:pt>
                      <c:pt idx="8690">
                        <c:v>16004.77734375</c:v>
                      </c:pt>
                      <c:pt idx="8691">
                        <c:v>15480.44921875</c:v>
                      </c:pt>
                      <c:pt idx="8692">
                        <c:v>13880.2421875</c:v>
                      </c:pt>
                      <c:pt idx="8693">
                        <c:v>15100.8359375</c:v>
                      </c:pt>
                      <c:pt idx="8694">
                        <c:v>14771.86328125</c:v>
                      </c:pt>
                      <c:pt idx="8695">
                        <c:v>15670.66796875</c:v>
                      </c:pt>
                      <c:pt idx="8696">
                        <c:v>12147.57421875</c:v>
                      </c:pt>
                      <c:pt idx="8697">
                        <c:v>10801.65625</c:v>
                      </c:pt>
                      <c:pt idx="8698">
                        <c:v>9904.2109375</c:v>
                      </c:pt>
                      <c:pt idx="8699">
                        <c:v>12645.56640625</c:v>
                      </c:pt>
                      <c:pt idx="8700">
                        <c:v>11767.28125</c:v>
                      </c:pt>
                      <c:pt idx="8701">
                        <c:v>10141.7578125</c:v>
                      </c:pt>
                      <c:pt idx="8702">
                        <c:v>12779.1484375</c:v>
                      </c:pt>
                      <c:pt idx="8703">
                        <c:v>12337.0625</c:v>
                      </c:pt>
                      <c:pt idx="8704">
                        <c:v>11355.37890625</c:v>
                      </c:pt>
                      <c:pt idx="8705">
                        <c:v>9455.98828125</c:v>
                      </c:pt>
                      <c:pt idx="8706">
                        <c:v>9115.08984375</c:v>
                      </c:pt>
                      <c:pt idx="8707">
                        <c:v>11918.50390625</c:v>
                      </c:pt>
                      <c:pt idx="8708">
                        <c:v>10906.01171875</c:v>
                      </c:pt>
                      <c:pt idx="8709">
                        <c:v>10617.0625</c:v>
                      </c:pt>
                      <c:pt idx="8710">
                        <c:v>11499.13671875</c:v>
                      </c:pt>
                      <c:pt idx="8711">
                        <c:v>10058.58984375</c:v>
                      </c:pt>
                      <c:pt idx="8712">
                        <c:v>9536.16796875</c:v>
                      </c:pt>
                      <c:pt idx="8713">
                        <c:v>8815.2890625</c:v>
                      </c:pt>
                      <c:pt idx="8714">
                        <c:v>10216.63671875</c:v>
                      </c:pt>
                      <c:pt idx="8715">
                        <c:v>15083.79296875</c:v>
                      </c:pt>
                      <c:pt idx="8716">
                        <c:v>13736.296875</c:v>
                      </c:pt>
                      <c:pt idx="8717">
                        <c:v>14534.4765625</c:v>
                      </c:pt>
                      <c:pt idx="8718">
                        <c:v>13788.64453125</c:v>
                      </c:pt>
                      <c:pt idx="8719">
                        <c:v>11323.35546875</c:v>
                      </c:pt>
                      <c:pt idx="8720">
                        <c:v>10378.62109375</c:v>
                      </c:pt>
                      <c:pt idx="8721">
                        <c:v>10806.18359375</c:v>
                      </c:pt>
                      <c:pt idx="8722">
                        <c:v>14590.7734375</c:v>
                      </c:pt>
                      <c:pt idx="8723">
                        <c:v>14295.20703125</c:v>
                      </c:pt>
                      <c:pt idx="8724">
                        <c:v>15085.23828125</c:v>
                      </c:pt>
                      <c:pt idx="8725">
                        <c:v>13813.11328125</c:v>
                      </c:pt>
                      <c:pt idx="8726">
                        <c:v>11626.3203125</c:v>
                      </c:pt>
                      <c:pt idx="8727">
                        <c:v>12781.81640625</c:v>
                      </c:pt>
                      <c:pt idx="8728">
                        <c:v>14743.36328125</c:v>
                      </c:pt>
                      <c:pt idx="8729">
                        <c:v>14533.234375</c:v>
                      </c:pt>
                      <c:pt idx="8730">
                        <c:v>15764.4453125</c:v>
                      </c:pt>
                      <c:pt idx="8731">
                        <c:v>15021.90625</c:v>
                      </c:pt>
                      <c:pt idx="8732">
                        <c:v>15164.59375</c:v>
                      </c:pt>
                      <c:pt idx="8733">
                        <c:v>14893.69921875</c:v>
                      </c:pt>
                      <c:pt idx="8734">
                        <c:v>16283.3828125</c:v>
                      </c:pt>
                      <c:pt idx="8735">
                        <c:v>15491.2109375</c:v>
                      </c:pt>
                      <c:pt idx="8736">
                        <c:v>16298.76171875</c:v>
                      </c:pt>
                      <c:pt idx="8737">
                        <c:v>15416.58203125</c:v>
                      </c:pt>
                      <c:pt idx="8738">
                        <c:v>16200.60546875</c:v>
                      </c:pt>
                      <c:pt idx="8739">
                        <c:v>15940.3203125</c:v>
                      </c:pt>
                      <c:pt idx="8740">
                        <c:v>12698.015625</c:v>
                      </c:pt>
                      <c:pt idx="8741">
                        <c:v>11491.3046875</c:v>
                      </c:pt>
                      <c:pt idx="8742">
                        <c:v>13565.0859375</c:v>
                      </c:pt>
                      <c:pt idx="8743">
                        <c:v>16032.8671875</c:v>
                      </c:pt>
                      <c:pt idx="8744">
                        <c:v>15898.40625</c:v>
                      </c:pt>
                      <c:pt idx="8745">
                        <c:v>12355.44140625</c:v>
                      </c:pt>
                      <c:pt idx="8746">
                        <c:v>11746.9375</c:v>
                      </c:pt>
                      <c:pt idx="8747">
                        <c:v>9482.3984375</c:v>
                      </c:pt>
                      <c:pt idx="8748">
                        <c:v>9009.90625</c:v>
                      </c:pt>
                      <c:pt idx="8749">
                        <c:v>11285.94921875</c:v>
                      </c:pt>
                      <c:pt idx="8750">
                        <c:v>11777.328125</c:v>
                      </c:pt>
                      <c:pt idx="8751">
                        <c:v>10651.47265625</c:v>
                      </c:pt>
                      <c:pt idx="8752">
                        <c:v>11208.21484375</c:v>
                      </c:pt>
                      <c:pt idx="8753">
                        <c:v>9699.09765625</c:v>
                      </c:pt>
                      <c:pt idx="8754">
                        <c:v>10795.90234375</c:v>
                      </c:pt>
                      <c:pt idx="8755">
                        <c:v>11821.8984375</c:v>
                      </c:pt>
                      <c:pt idx="8756">
                        <c:v>11631.765625</c:v>
                      </c:pt>
                      <c:pt idx="8757">
                        <c:v>11147.14453125</c:v>
                      </c:pt>
                      <c:pt idx="8758">
                        <c:v>10150.046875</c:v>
                      </c:pt>
                      <c:pt idx="8759">
                        <c:v>11471.03125</c:v>
                      </c:pt>
                      <c:pt idx="8760">
                        <c:v>18080.25390625</c:v>
                      </c:pt>
                      <c:pt idx="8761">
                        <c:v>18145.48046875</c:v>
                      </c:pt>
                      <c:pt idx="8762">
                        <c:v>16892.78125</c:v>
                      </c:pt>
                      <c:pt idx="8763">
                        <c:v>16214.96875</c:v>
                      </c:pt>
                      <c:pt idx="8764">
                        <c:v>16474.43359375</c:v>
                      </c:pt>
                      <c:pt idx="8765">
                        <c:v>16932.265625</c:v>
                      </c:pt>
                      <c:pt idx="8766">
                        <c:v>18265.66015625</c:v>
                      </c:pt>
                      <c:pt idx="8767">
                        <c:v>18560.953125</c:v>
                      </c:pt>
                      <c:pt idx="8768">
                        <c:v>17712.57421875</c:v>
                      </c:pt>
                      <c:pt idx="8769">
                        <c:v>16059.01171875</c:v>
                      </c:pt>
                      <c:pt idx="8770">
                        <c:v>14786.546875</c:v>
                      </c:pt>
                      <c:pt idx="8771">
                        <c:v>18545.8984375</c:v>
                      </c:pt>
                      <c:pt idx="8772">
                        <c:v>17317.5546875</c:v>
                      </c:pt>
                      <c:pt idx="8773">
                        <c:v>13728.484375</c:v>
                      </c:pt>
                      <c:pt idx="8774">
                        <c:v>15127.6171875</c:v>
                      </c:pt>
                      <c:pt idx="8775">
                        <c:v>15080.94140625</c:v>
                      </c:pt>
                      <c:pt idx="8776">
                        <c:v>12507.66015625</c:v>
                      </c:pt>
                      <c:pt idx="8777">
                        <c:v>11247.60546875</c:v>
                      </c:pt>
                      <c:pt idx="8778">
                        <c:v>11467.13671875</c:v>
                      </c:pt>
                      <c:pt idx="8779">
                        <c:v>14804.98828125</c:v>
                      </c:pt>
                      <c:pt idx="8780">
                        <c:v>16663.01953125</c:v>
                      </c:pt>
                      <c:pt idx="8781">
                        <c:v>15227.96484375</c:v>
                      </c:pt>
                      <c:pt idx="8782">
                        <c:v>16822.4375</c:v>
                      </c:pt>
                      <c:pt idx="8783">
                        <c:v>16428.60546875</c:v>
                      </c:pt>
                      <c:pt idx="8784">
                        <c:v>15218.703125</c:v>
                      </c:pt>
                      <c:pt idx="8785">
                        <c:v>14036.078125</c:v>
                      </c:pt>
                      <c:pt idx="8786">
                        <c:v>15084.1171875</c:v>
                      </c:pt>
                      <c:pt idx="8787">
                        <c:v>17214.36328125</c:v>
                      </c:pt>
                      <c:pt idx="8788">
                        <c:v>16502.0546875</c:v>
                      </c:pt>
                      <c:pt idx="8789">
                        <c:v>17216.5859375</c:v>
                      </c:pt>
                      <c:pt idx="8790">
                        <c:v>15100.80859375</c:v>
                      </c:pt>
                      <c:pt idx="8791">
                        <c:v>16279.96484375</c:v>
                      </c:pt>
                      <c:pt idx="8792">
                        <c:v>15919.97265625</c:v>
                      </c:pt>
                      <c:pt idx="8793">
                        <c:v>15085.05078125</c:v>
                      </c:pt>
                      <c:pt idx="8794">
                        <c:v>16370.54296875</c:v>
                      </c:pt>
                      <c:pt idx="8795">
                        <c:v>14430.47265625</c:v>
                      </c:pt>
                      <c:pt idx="8796">
                        <c:v>12056.41796875</c:v>
                      </c:pt>
                      <c:pt idx="8797">
                        <c:v>10733.15234375</c:v>
                      </c:pt>
                      <c:pt idx="8798">
                        <c:v>11380.3203125</c:v>
                      </c:pt>
                      <c:pt idx="8799">
                        <c:v>15473.890625</c:v>
                      </c:pt>
                      <c:pt idx="8800">
                        <c:v>14225.73828125</c:v>
                      </c:pt>
                      <c:pt idx="8801">
                        <c:v>13232.484375</c:v>
                      </c:pt>
                      <c:pt idx="8802">
                        <c:v>12335.0390625</c:v>
                      </c:pt>
                      <c:pt idx="8803">
                        <c:v>14561.7109375</c:v>
                      </c:pt>
                      <c:pt idx="8804">
                        <c:v>15575.63671875</c:v>
                      </c:pt>
                      <c:pt idx="8805">
                        <c:v>15663.59765625</c:v>
                      </c:pt>
                      <c:pt idx="8806">
                        <c:v>16236.359375</c:v>
                      </c:pt>
                      <c:pt idx="8807">
                        <c:v>15907.45703125</c:v>
                      </c:pt>
                      <c:pt idx="8808">
                        <c:v>14493.421875</c:v>
                      </c:pt>
                      <c:pt idx="8809">
                        <c:v>11679.484375</c:v>
                      </c:pt>
                      <c:pt idx="8810">
                        <c:v>11617.98828125</c:v>
                      </c:pt>
                      <c:pt idx="8811">
                        <c:v>14423.70703125</c:v>
                      </c:pt>
                      <c:pt idx="8812">
                        <c:v>15257.64453125</c:v>
                      </c:pt>
                      <c:pt idx="8813">
                        <c:v>16210.48046875</c:v>
                      </c:pt>
                      <c:pt idx="8814">
                        <c:v>15803.1796875</c:v>
                      </c:pt>
                      <c:pt idx="8815">
                        <c:v>14089.96875</c:v>
                      </c:pt>
                      <c:pt idx="8816">
                        <c:v>12983.6328125</c:v>
                      </c:pt>
                      <c:pt idx="8817">
                        <c:v>15393.19140625</c:v>
                      </c:pt>
                      <c:pt idx="8818">
                        <c:v>16148.42578125</c:v>
                      </c:pt>
                      <c:pt idx="8819">
                        <c:v>16439.484375</c:v>
                      </c:pt>
                      <c:pt idx="8820">
                        <c:v>15826.8984375</c:v>
                      </c:pt>
                      <c:pt idx="8821">
                        <c:v>13390.3671875</c:v>
                      </c:pt>
                      <c:pt idx="8822">
                        <c:v>13880.0078125</c:v>
                      </c:pt>
                      <c:pt idx="8823">
                        <c:v>16085.88671875</c:v>
                      </c:pt>
                      <c:pt idx="8824">
                        <c:v>15811.58984375</c:v>
                      </c:pt>
                      <c:pt idx="8825">
                        <c:v>12952.57421875</c:v>
                      </c:pt>
                      <c:pt idx="8826">
                        <c:v>11522.28515625</c:v>
                      </c:pt>
                      <c:pt idx="8827">
                        <c:v>11684.31640625</c:v>
                      </c:pt>
                      <c:pt idx="8828">
                        <c:v>14165.4609375</c:v>
                      </c:pt>
                      <c:pt idx="8829">
                        <c:v>16566.44921875</c:v>
                      </c:pt>
                      <c:pt idx="8830">
                        <c:v>16350.2109375</c:v>
                      </c:pt>
                      <c:pt idx="8831">
                        <c:v>16383.81640625</c:v>
                      </c:pt>
                      <c:pt idx="8832">
                        <c:v>17235.53125</c:v>
                      </c:pt>
                      <c:pt idx="8833">
                        <c:v>17022.6484375</c:v>
                      </c:pt>
                      <c:pt idx="8834">
                        <c:v>14904.984375</c:v>
                      </c:pt>
                      <c:pt idx="8835">
                        <c:v>10965.98046875</c:v>
                      </c:pt>
                      <c:pt idx="8836">
                        <c:v>13444.421875</c:v>
                      </c:pt>
                      <c:pt idx="8837">
                        <c:v>11766.328125</c:v>
                      </c:pt>
                      <c:pt idx="8838">
                        <c:v>14605</c:v>
                      </c:pt>
                      <c:pt idx="8839">
                        <c:v>14534.453125</c:v>
                      </c:pt>
                      <c:pt idx="8840">
                        <c:v>13621.453125</c:v>
                      </c:pt>
                      <c:pt idx="8841">
                        <c:v>14312.13671875</c:v>
                      </c:pt>
                      <c:pt idx="8842">
                        <c:v>11759.453125</c:v>
                      </c:pt>
                      <c:pt idx="8843">
                        <c:v>13961.05859375</c:v>
                      </c:pt>
                      <c:pt idx="8844">
                        <c:v>12112.50390625</c:v>
                      </c:pt>
                      <c:pt idx="8845">
                        <c:v>11732.1171875</c:v>
                      </c:pt>
                      <c:pt idx="8846">
                        <c:v>12954.3125</c:v>
                      </c:pt>
                      <c:pt idx="8847">
                        <c:v>10377.4140625</c:v>
                      </c:pt>
                      <c:pt idx="8848">
                        <c:v>9544.21484375</c:v>
                      </c:pt>
                      <c:pt idx="8849">
                        <c:v>11429.38671875</c:v>
                      </c:pt>
                      <c:pt idx="8850">
                        <c:v>14676.484375</c:v>
                      </c:pt>
                      <c:pt idx="8851">
                        <c:v>13015.90625</c:v>
                      </c:pt>
                      <c:pt idx="8852">
                        <c:v>13144.71875</c:v>
                      </c:pt>
                      <c:pt idx="8853">
                        <c:v>14159.9765625</c:v>
                      </c:pt>
                      <c:pt idx="8854">
                        <c:v>12459.8359375</c:v>
                      </c:pt>
                      <c:pt idx="8855">
                        <c:v>9627.640625</c:v>
                      </c:pt>
                      <c:pt idx="8856">
                        <c:v>13731.12109375</c:v>
                      </c:pt>
                      <c:pt idx="8857">
                        <c:v>13861.23828125</c:v>
                      </c:pt>
                      <c:pt idx="8858">
                        <c:v>14302.69921875</c:v>
                      </c:pt>
                      <c:pt idx="8859">
                        <c:v>13862.79296875</c:v>
                      </c:pt>
                      <c:pt idx="8860">
                        <c:v>13522.3828125</c:v>
                      </c:pt>
                      <c:pt idx="8861">
                        <c:v>13766.8828125</c:v>
                      </c:pt>
                      <c:pt idx="8862">
                        <c:v>14251.0703125</c:v>
                      </c:pt>
                      <c:pt idx="8863">
                        <c:v>12303.984375</c:v>
                      </c:pt>
                      <c:pt idx="8864">
                        <c:v>12564.0078125</c:v>
                      </c:pt>
                      <c:pt idx="8865">
                        <c:v>15864.9609375</c:v>
                      </c:pt>
                      <c:pt idx="8866">
                        <c:v>15621.86328125</c:v>
                      </c:pt>
                      <c:pt idx="8867">
                        <c:v>12595.7109375</c:v>
                      </c:pt>
                      <c:pt idx="8868">
                        <c:v>13768.0078125</c:v>
                      </c:pt>
                      <c:pt idx="8869">
                        <c:v>15695.78125</c:v>
                      </c:pt>
                      <c:pt idx="8870">
                        <c:v>15775.72265625</c:v>
                      </c:pt>
                      <c:pt idx="8871">
                        <c:v>15765.5078125</c:v>
                      </c:pt>
                      <c:pt idx="8872">
                        <c:v>15025.5234375</c:v>
                      </c:pt>
                      <c:pt idx="8873">
                        <c:v>15966.546875</c:v>
                      </c:pt>
                      <c:pt idx="8874">
                        <c:v>14999.52734375</c:v>
                      </c:pt>
                      <c:pt idx="8875">
                        <c:v>15650.0390625</c:v>
                      </c:pt>
                      <c:pt idx="8876">
                        <c:v>15338.32421875</c:v>
                      </c:pt>
                      <c:pt idx="8877">
                        <c:v>13105.2890625</c:v>
                      </c:pt>
                      <c:pt idx="8878">
                        <c:v>13062.66015625</c:v>
                      </c:pt>
                      <c:pt idx="8879">
                        <c:v>15068.76171875</c:v>
                      </c:pt>
                      <c:pt idx="8880">
                        <c:v>16547.2421875</c:v>
                      </c:pt>
                      <c:pt idx="8881">
                        <c:v>15448.28515625</c:v>
                      </c:pt>
                      <c:pt idx="8882">
                        <c:v>15650.0078125</c:v>
                      </c:pt>
                      <c:pt idx="8883">
                        <c:v>15233.66015625</c:v>
                      </c:pt>
                      <c:pt idx="8884">
                        <c:v>14663.859375</c:v>
                      </c:pt>
                      <c:pt idx="8885">
                        <c:v>16974.91015625</c:v>
                      </c:pt>
                      <c:pt idx="8886">
                        <c:v>13886.76953125</c:v>
                      </c:pt>
                      <c:pt idx="8887">
                        <c:v>12111.34765625</c:v>
                      </c:pt>
                      <c:pt idx="8888">
                        <c:v>11690.828125</c:v>
                      </c:pt>
                      <c:pt idx="8889">
                        <c:v>14021.703125</c:v>
                      </c:pt>
                      <c:pt idx="8890">
                        <c:v>16905.26171875</c:v>
                      </c:pt>
                      <c:pt idx="8891">
                        <c:v>15565.08203125</c:v>
                      </c:pt>
                      <c:pt idx="8892">
                        <c:v>13221.94140625</c:v>
                      </c:pt>
                      <c:pt idx="8893">
                        <c:v>15876.609375</c:v>
                      </c:pt>
                      <c:pt idx="8894">
                        <c:v>17049.8984375</c:v>
                      </c:pt>
                      <c:pt idx="8895">
                        <c:v>14842.94140625</c:v>
                      </c:pt>
                      <c:pt idx="8896">
                        <c:v>16359.9140625</c:v>
                      </c:pt>
                      <c:pt idx="8897">
                        <c:v>16318.9921875</c:v>
                      </c:pt>
                      <c:pt idx="8898">
                        <c:v>14022.2578125</c:v>
                      </c:pt>
                      <c:pt idx="8899">
                        <c:v>14575.671875</c:v>
                      </c:pt>
                      <c:pt idx="8900">
                        <c:v>16672.8125</c:v>
                      </c:pt>
                      <c:pt idx="8901">
                        <c:v>16799.94921875</c:v>
                      </c:pt>
                      <c:pt idx="8902">
                        <c:v>15867.7421875</c:v>
                      </c:pt>
                      <c:pt idx="8903">
                        <c:v>12954.63671875</c:v>
                      </c:pt>
                      <c:pt idx="8904">
                        <c:v>10475.1875</c:v>
                      </c:pt>
                      <c:pt idx="8905">
                        <c:v>11074.8984375</c:v>
                      </c:pt>
                      <c:pt idx="8906">
                        <c:v>13777.6640625</c:v>
                      </c:pt>
                      <c:pt idx="8907">
                        <c:v>16097.921875</c:v>
                      </c:pt>
                      <c:pt idx="8908">
                        <c:v>16314.3125</c:v>
                      </c:pt>
                      <c:pt idx="8909">
                        <c:v>14599.40625</c:v>
                      </c:pt>
                      <c:pt idx="8910">
                        <c:v>13214.87109375</c:v>
                      </c:pt>
                      <c:pt idx="8911">
                        <c:v>13314.32421875</c:v>
                      </c:pt>
                      <c:pt idx="8912">
                        <c:v>11298.58984375</c:v>
                      </c:pt>
                      <c:pt idx="8913">
                        <c:v>9435.5546875</c:v>
                      </c:pt>
                      <c:pt idx="8914">
                        <c:v>8581.92578125</c:v>
                      </c:pt>
                      <c:pt idx="8915">
                        <c:v>11375.984375</c:v>
                      </c:pt>
                      <c:pt idx="8916">
                        <c:v>12235.98046875</c:v>
                      </c:pt>
                      <c:pt idx="8917">
                        <c:v>9671.078125</c:v>
                      </c:pt>
                      <c:pt idx="8918">
                        <c:v>8021.2265625</c:v>
                      </c:pt>
                      <c:pt idx="8919">
                        <c:v>7983.79296875</c:v>
                      </c:pt>
                      <c:pt idx="8920">
                        <c:v>12335.69140625</c:v>
                      </c:pt>
                      <c:pt idx="8921">
                        <c:v>13218.15625</c:v>
                      </c:pt>
                      <c:pt idx="8922">
                        <c:v>11913.046875</c:v>
                      </c:pt>
                      <c:pt idx="8923">
                        <c:v>13336.328125</c:v>
                      </c:pt>
                      <c:pt idx="8924">
                        <c:v>13806.74609375</c:v>
                      </c:pt>
                      <c:pt idx="8925">
                        <c:v>12645.734375</c:v>
                      </c:pt>
                      <c:pt idx="8926">
                        <c:v>16305.03515625</c:v>
                      </c:pt>
                      <c:pt idx="8927">
                        <c:v>14048.25390625</c:v>
                      </c:pt>
                      <c:pt idx="8928">
                        <c:v>13367.2265625</c:v>
                      </c:pt>
                      <c:pt idx="8929">
                        <c:v>12448.79296875</c:v>
                      </c:pt>
                      <c:pt idx="8930">
                        <c:v>16421.57421875</c:v>
                      </c:pt>
                      <c:pt idx="8931">
                        <c:v>15885.98828125</c:v>
                      </c:pt>
                      <c:pt idx="8932">
                        <c:v>15289.70703125</c:v>
                      </c:pt>
                      <c:pt idx="8933">
                        <c:v>13235.7578125</c:v>
                      </c:pt>
                      <c:pt idx="8934">
                        <c:v>14767.45703125</c:v>
                      </c:pt>
                      <c:pt idx="8935">
                        <c:v>14644.06640625</c:v>
                      </c:pt>
                      <c:pt idx="8936">
                        <c:v>13141.0546875</c:v>
                      </c:pt>
                      <c:pt idx="8937">
                        <c:v>11763.88671875</c:v>
                      </c:pt>
                      <c:pt idx="8938">
                        <c:v>11609.05078125</c:v>
                      </c:pt>
                      <c:pt idx="8939">
                        <c:v>15254.24609375</c:v>
                      </c:pt>
                      <c:pt idx="8940">
                        <c:v>14248.2578125</c:v>
                      </c:pt>
                      <c:pt idx="8941">
                        <c:v>13937.7578125</c:v>
                      </c:pt>
                      <c:pt idx="8942">
                        <c:v>12658.6171875</c:v>
                      </c:pt>
                      <c:pt idx="8943">
                        <c:v>11313.76171875</c:v>
                      </c:pt>
                      <c:pt idx="8944">
                        <c:v>12042.3203125</c:v>
                      </c:pt>
                      <c:pt idx="8945">
                        <c:v>13921.88671875</c:v>
                      </c:pt>
                      <c:pt idx="8946">
                        <c:v>14517.03515625</c:v>
                      </c:pt>
                      <c:pt idx="8947">
                        <c:v>14230.046875</c:v>
                      </c:pt>
                      <c:pt idx="8948">
                        <c:v>13422.50390625</c:v>
                      </c:pt>
                      <c:pt idx="8949">
                        <c:v>13677.9921875</c:v>
                      </c:pt>
                      <c:pt idx="8950">
                        <c:v>12825.26953125</c:v>
                      </c:pt>
                      <c:pt idx="8951">
                        <c:v>13843.40625</c:v>
                      </c:pt>
                      <c:pt idx="8952">
                        <c:v>14074.0703125</c:v>
                      </c:pt>
                      <c:pt idx="8953">
                        <c:v>13973.08203125</c:v>
                      </c:pt>
                      <c:pt idx="8954">
                        <c:v>14107.18359375</c:v>
                      </c:pt>
                      <c:pt idx="8955">
                        <c:v>15418.890625</c:v>
                      </c:pt>
                      <c:pt idx="8956">
                        <c:v>15135.8671875</c:v>
                      </c:pt>
                      <c:pt idx="8957">
                        <c:v>15404.9453125</c:v>
                      </c:pt>
                      <c:pt idx="8958">
                        <c:v>15498.18359375</c:v>
                      </c:pt>
                      <c:pt idx="8959">
                        <c:v>13460.859375</c:v>
                      </c:pt>
                      <c:pt idx="8960">
                        <c:v>13990.84375</c:v>
                      </c:pt>
                      <c:pt idx="8961">
                        <c:v>14917.77734375</c:v>
                      </c:pt>
                      <c:pt idx="8962">
                        <c:v>16161.390625</c:v>
                      </c:pt>
                      <c:pt idx="8963">
                        <c:v>15899.51171875</c:v>
                      </c:pt>
                      <c:pt idx="8964">
                        <c:v>13862.18359375</c:v>
                      </c:pt>
                      <c:pt idx="8965">
                        <c:v>12697.4765625</c:v>
                      </c:pt>
                      <c:pt idx="8966">
                        <c:v>14130.7578125</c:v>
                      </c:pt>
                      <c:pt idx="8967">
                        <c:v>16335.88671875</c:v>
                      </c:pt>
                      <c:pt idx="8968">
                        <c:v>15687.87890625</c:v>
                      </c:pt>
                      <c:pt idx="8969">
                        <c:v>16031.94921875</c:v>
                      </c:pt>
                      <c:pt idx="8970">
                        <c:v>14608.34765625</c:v>
                      </c:pt>
                      <c:pt idx="8971">
                        <c:v>13741.91015625</c:v>
                      </c:pt>
                      <c:pt idx="8972">
                        <c:v>12520.3828125</c:v>
                      </c:pt>
                      <c:pt idx="8973">
                        <c:v>12278.79296875</c:v>
                      </c:pt>
                      <c:pt idx="8974">
                        <c:v>12685.4296875</c:v>
                      </c:pt>
                      <c:pt idx="8975">
                        <c:v>14116.3046875</c:v>
                      </c:pt>
                      <c:pt idx="8976">
                        <c:v>13734.71484375</c:v>
                      </c:pt>
                      <c:pt idx="8977">
                        <c:v>12584.02734375</c:v>
                      </c:pt>
                      <c:pt idx="8978">
                        <c:v>13025.1875</c:v>
                      </c:pt>
                      <c:pt idx="8979">
                        <c:v>14068.5</c:v>
                      </c:pt>
                      <c:pt idx="8980">
                        <c:v>14643.61328125</c:v>
                      </c:pt>
                      <c:pt idx="8981">
                        <c:v>14712.73828125</c:v>
                      </c:pt>
                      <c:pt idx="8982">
                        <c:v>13637.2578125</c:v>
                      </c:pt>
                      <c:pt idx="8983">
                        <c:v>12274.62109375</c:v>
                      </c:pt>
                      <c:pt idx="8984">
                        <c:v>14066.1640625</c:v>
                      </c:pt>
                      <c:pt idx="8985">
                        <c:v>18150.13671875</c:v>
                      </c:pt>
                      <c:pt idx="8986">
                        <c:v>18121.625</c:v>
                      </c:pt>
                      <c:pt idx="8987">
                        <c:v>18271.17578125</c:v>
                      </c:pt>
                      <c:pt idx="8988">
                        <c:v>15082.25390625</c:v>
                      </c:pt>
                      <c:pt idx="8989">
                        <c:v>12677.234375</c:v>
                      </c:pt>
                      <c:pt idx="8990">
                        <c:v>11406.53515625</c:v>
                      </c:pt>
                      <c:pt idx="8991">
                        <c:v>12057.4609375</c:v>
                      </c:pt>
                      <c:pt idx="8992">
                        <c:v>15863.9765625</c:v>
                      </c:pt>
                      <c:pt idx="8993">
                        <c:v>17826.3984375</c:v>
                      </c:pt>
                      <c:pt idx="8994">
                        <c:v>15195.23046875</c:v>
                      </c:pt>
                      <c:pt idx="8995">
                        <c:v>14397.046875</c:v>
                      </c:pt>
                      <c:pt idx="8996">
                        <c:v>13671.6328125</c:v>
                      </c:pt>
                      <c:pt idx="8997">
                        <c:v>15862.4609375</c:v>
                      </c:pt>
                      <c:pt idx="8998">
                        <c:v>18040.76953125</c:v>
                      </c:pt>
                      <c:pt idx="8999">
                        <c:v>16248.2890625</c:v>
                      </c:pt>
                      <c:pt idx="9000">
                        <c:v>12176.375</c:v>
                      </c:pt>
                      <c:pt idx="9001">
                        <c:v>12361.8671875</c:v>
                      </c:pt>
                      <c:pt idx="9002">
                        <c:v>12795</c:v>
                      </c:pt>
                      <c:pt idx="9003">
                        <c:v>11933.5390625</c:v>
                      </c:pt>
                      <c:pt idx="9004">
                        <c:v>12164.875</c:v>
                      </c:pt>
                      <c:pt idx="9005">
                        <c:v>12051.45703125</c:v>
                      </c:pt>
                      <c:pt idx="9006">
                        <c:v>13026.7890625</c:v>
                      </c:pt>
                      <c:pt idx="9007">
                        <c:v>12064.9140625</c:v>
                      </c:pt>
                      <c:pt idx="9008">
                        <c:v>12794.734375</c:v>
                      </c:pt>
                      <c:pt idx="9009">
                        <c:v>12523.1953125</c:v>
                      </c:pt>
                      <c:pt idx="9010">
                        <c:v>10942.96875</c:v>
                      </c:pt>
                      <c:pt idx="9011">
                        <c:v>11569.6484375</c:v>
                      </c:pt>
                      <c:pt idx="9012">
                        <c:v>11912.1796875</c:v>
                      </c:pt>
                      <c:pt idx="9013">
                        <c:v>9688.7734375</c:v>
                      </c:pt>
                      <c:pt idx="9014">
                        <c:v>11139.9609375</c:v>
                      </c:pt>
                      <c:pt idx="9015">
                        <c:v>15197.15234375</c:v>
                      </c:pt>
                      <c:pt idx="9016">
                        <c:v>14341.77734375</c:v>
                      </c:pt>
                      <c:pt idx="9017">
                        <c:v>14842.03125</c:v>
                      </c:pt>
                      <c:pt idx="9018">
                        <c:v>13093.3984375</c:v>
                      </c:pt>
                      <c:pt idx="9019">
                        <c:v>14839.24609375</c:v>
                      </c:pt>
                      <c:pt idx="9020">
                        <c:v>13376.359375</c:v>
                      </c:pt>
                      <c:pt idx="9021">
                        <c:v>13767.390625</c:v>
                      </c:pt>
                      <c:pt idx="9022">
                        <c:v>14705.0625</c:v>
                      </c:pt>
                      <c:pt idx="9023">
                        <c:v>13711.9140625</c:v>
                      </c:pt>
                      <c:pt idx="9024">
                        <c:v>14366.625</c:v>
                      </c:pt>
                      <c:pt idx="9025">
                        <c:v>15242.12890625</c:v>
                      </c:pt>
                      <c:pt idx="9026">
                        <c:v>13656.41015625</c:v>
                      </c:pt>
                      <c:pt idx="9027">
                        <c:v>13882.65625</c:v>
                      </c:pt>
                      <c:pt idx="9028">
                        <c:v>14088.4375</c:v>
                      </c:pt>
                      <c:pt idx="9029">
                        <c:v>13592.19921875</c:v>
                      </c:pt>
                      <c:pt idx="9030">
                        <c:v>13555.421875</c:v>
                      </c:pt>
                      <c:pt idx="9031">
                        <c:v>12525.7578125</c:v>
                      </c:pt>
                      <c:pt idx="9032">
                        <c:v>11947.85546875</c:v>
                      </c:pt>
                      <c:pt idx="9033">
                        <c:v>11333.57421875</c:v>
                      </c:pt>
                      <c:pt idx="9034">
                        <c:v>14914.40625</c:v>
                      </c:pt>
                      <c:pt idx="9035">
                        <c:v>15365.23046875</c:v>
                      </c:pt>
                      <c:pt idx="9036">
                        <c:v>13801.0546875</c:v>
                      </c:pt>
                      <c:pt idx="9037">
                        <c:v>12778.7265625</c:v>
                      </c:pt>
                      <c:pt idx="9038">
                        <c:v>11874.19921875</c:v>
                      </c:pt>
                      <c:pt idx="9039">
                        <c:v>13783.83984375</c:v>
                      </c:pt>
                      <c:pt idx="9040">
                        <c:v>13949.66796875</c:v>
                      </c:pt>
                      <c:pt idx="9041">
                        <c:v>14082.29296875</c:v>
                      </c:pt>
                      <c:pt idx="9042">
                        <c:v>12335.08203125</c:v>
                      </c:pt>
                      <c:pt idx="9043">
                        <c:v>12223.69921875</c:v>
                      </c:pt>
                      <c:pt idx="9044">
                        <c:v>14310.1484375</c:v>
                      </c:pt>
                      <c:pt idx="9045">
                        <c:v>15811.0859375</c:v>
                      </c:pt>
                      <c:pt idx="9046">
                        <c:v>15321.609375</c:v>
                      </c:pt>
                      <c:pt idx="9047">
                        <c:v>16188.6171875</c:v>
                      </c:pt>
                      <c:pt idx="9048">
                        <c:v>14612.7734375</c:v>
                      </c:pt>
                      <c:pt idx="9049">
                        <c:v>10253.515625</c:v>
                      </c:pt>
                      <c:pt idx="9050">
                        <c:v>13920.7421875</c:v>
                      </c:pt>
                      <c:pt idx="9051">
                        <c:v>16442.53125</c:v>
                      </c:pt>
                      <c:pt idx="9052">
                        <c:v>14796.1953125</c:v>
                      </c:pt>
                      <c:pt idx="9053">
                        <c:v>13366.80859375</c:v>
                      </c:pt>
                      <c:pt idx="9054">
                        <c:v>15068.546875</c:v>
                      </c:pt>
                      <c:pt idx="9055">
                        <c:v>13708.53125</c:v>
                      </c:pt>
                      <c:pt idx="9056">
                        <c:v>13931.25</c:v>
                      </c:pt>
                      <c:pt idx="9057">
                        <c:v>16008.38671875</c:v>
                      </c:pt>
                      <c:pt idx="9058">
                        <c:v>16344.578125</c:v>
                      </c:pt>
                      <c:pt idx="9059">
                        <c:v>16479.421875</c:v>
                      </c:pt>
                      <c:pt idx="9060">
                        <c:v>10798.828125</c:v>
                      </c:pt>
                      <c:pt idx="9061">
                        <c:v>4849.921875</c:v>
                      </c:pt>
                      <c:pt idx="9062">
                        <c:v>6989.5078125</c:v>
                      </c:pt>
                      <c:pt idx="9063">
                        <c:v>11069.140625</c:v>
                      </c:pt>
                      <c:pt idx="9064">
                        <c:v>11152.671875</c:v>
                      </c:pt>
                      <c:pt idx="9065">
                        <c:v>11983.58984375</c:v>
                      </c:pt>
                      <c:pt idx="9066">
                        <c:v>10954.6015625</c:v>
                      </c:pt>
                      <c:pt idx="9067">
                        <c:v>11928.76171875</c:v>
                      </c:pt>
                      <c:pt idx="9068">
                        <c:v>11782.85546875</c:v>
                      </c:pt>
                      <c:pt idx="9069">
                        <c:v>10705.1640625</c:v>
                      </c:pt>
                      <c:pt idx="9070">
                        <c:v>10277.6640625</c:v>
                      </c:pt>
                      <c:pt idx="9071">
                        <c:v>11907.03515625</c:v>
                      </c:pt>
                      <c:pt idx="9072">
                        <c:v>10932.91015625</c:v>
                      </c:pt>
                      <c:pt idx="9073">
                        <c:v>9608.71875</c:v>
                      </c:pt>
                      <c:pt idx="9074">
                        <c:v>10557.91796875</c:v>
                      </c:pt>
                      <c:pt idx="9075">
                        <c:v>15495.6328125</c:v>
                      </c:pt>
                      <c:pt idx="9076">
                        <c:v>16000.10546875</c:v>
                      </c:pt>
                      <c:pt idx="9077">
                        <c:v>17288.07421875</c:v>
                      </c:pt>
                      <c:pt idx="9078">
                        <c:v>14345.49609375</c:v>
                      </c:pt>
                      <c:pt idx="9079">
                        <c:v>13187.00390625</c:v>
                      </c:pt>
                      <c:pt idx="9080">
                        <c:v>16939.16015625</c:v>
                      </c:pt>
                      <c:pt idx="9081">
                        <c:v>17161.69140625</c:v>
                      </c:pt>
                      <c:pt idx="9082">
                        <c:v>17041.31640625</c:v>
                      </c:pt>
                      <c:pt idx="9083">
                        <c:v>14774.0546875</c:v>
                      </c:pt>
                      <c:pt idx="9084">
                        <c:v>16445.19921875</c:v>
                      </c:pt>
                      <c:pt idx="9085">
                        <c:v>16414.66015625</c:v>
                      </c:pt>
                      <c:pt idx="9086">
                        <c:v>13517.2734375</c:v>
                      </c:pt>
                      <c:pt idx="9087">
                        <c:v>13036.50390625</c:v>
                      </c:pt>
                      <c:pt idx="9088">
                        <c:v>13223.70703125</c:v>
                      </c:pt>
                      <c:pt idx="9089">
                        <c:v>16555.19140625</c:v>
                      </c:pt>
                      <c:pt idx="9090">
                        <c:v>13829.77734375</c:v>
                      </c:pt>
                      <c:pt idx="9091">
                        <c:v>12770.10546875</c:v>
                      </c:pt>
                      <c:pt idx="9092">
                        <c:v>13262.27734375</c:v>
                      </c:pt>
                      <c:pt idx="9093">
                        <c:v>12111.38671875</c:v>
                      </c:pt>
                      <c:pt idx="9094">
                        <c:v>11812.6796875</c:v>
                      </c:pt>
                      <c:pt idx="9095">
                        <c:v>13607.21484375</c:v>
                      </c:pt>
                      <c:pt idx="9096">
                        <c:v>11904.1015625</c:v>
                      </c:pt>
                      <c:pt idx="9097">
                        <c:v>13200.7265625</c:v>
                      </c:pt>
                      <c:pt idx="9098">
                        <c:v>13053.26171875</c:v>
                      </c:pt>
                      <c:pt idx="9099">
                        <c:v>10773.671875</c:v>
                      </c:pt>
                      <c:pt idx="9100">
                        <c:v>10258.22265625</c:v>
                      </c:pt>
                      <c:pt idx="9101">
                        <c:v>13427.046875</c:v>
                      </c:pt>
                      <c:pt idx="9102">
                        <c:v>11708.05859375</c:v>
                      </c:pt>
                      <c:pt idx="9103">
                        <c:v>10627.03515625</c:v>
                      </c:pt>
                      <c:pt idx="9104">
                        <c:v>11615.74609375</c:v>
                      </c:pt>
                      <c:pt idx="9105">
                        <c:v>16366.8984375</c:v>
                      </c:pt>
                      <c:pt idx="9106">
                        <c:v>15846.0078125</c:v>
                      </c:pt>
                      <c:pt idx="9107">
                        <c:v>17506.671875</c:v>
                      </c:pt>
                      <c:pt idx="9108">
                        <c:v>17265.5234375</c:v>
                      </c:pt>
                      <c:pt idx="9109">
                        <c:v>16801.921875</c:v>
                      </c:pt>
                      <c:pt idx="9110">
                        <c:v>17168.765625</c:v>
                      </c:pt>
                      <c:pt idx="9111">
                        <c:v>15886.81640625</c:v>
                      </c:pt>
                      <c:pt idx="9112">
                        <c:v>17113.01171875</c:v>
                      </c:pt>
                      <c:pt idx="9113">
                        <c:v>17378.3125</c:v>
                      </c:pt>
                      <c:pt idx="9114">
                        <c:v>16735.046875</c:v>
                      </c:pt>
                      <c:pt idx="9115">
                        <c:v>16889.22265625</c:v>
                      </c:pt>
                      <c:pt idx="9116">
                        <c:v>16613.91015625</c:v>
                      </c:pt>
                      <c:pt idx="9117">
                        <c:v>17457.4375</c:v>
                      </c:pt>
                      <c:pt idx="9118">
                        <c:v>15288.9453125</c:v>
                      </c:pt>
                      <c:pt idx="9119">
                        <c:v>15945.0703125</c:v>
                      </c:pt>
                      <c:pt idx="9120">
                        <c:v>14125.31640625</c:v>
                      </c:pt>
                      <c:pt idx="9121">
                        <c:v>13215.5703125</c:v>
                      </c:pt>
                      <c:pt idx="9122">
                        <c:v>14529.73828125</c:v>
                      </c:pt>
                      <c:pt idx="9123">
                        <c:v>13231.76953125</c:v>
                      </c:pt>
                      <c:pt idx="9124">
                        <c:v>14888.828125</c:v>
                      </c:pt>
                      <c:pt idx="9125">
                        <c:v>13940.93359375</c:v>
                      </c:pt>
                      <c:pt idx="9126">
                        <c:v>14064.4921875</c:v>
                      </c:pt>
                      <c:pt idx="9127">
                        <c:v>14488.6328125</c:v>
                      </c:pt>
                      <c:pt idx="9128">
                        <c:v>13196.6328125</c:v>
                      </c:pt>
                      <c:pt idx="9129">
                        <c:v>13519.484375</c:v>
                      </c:pt>
                      <c:pt idx="9130">
                        <c:v>12365.97265625</c:v>
                      </c:pt>
                      <c:pt idx="9131">
                        <c:v>12720.19921875</c:v>
                      </c:pt>
                      <c:pt idx="9132">
                        <c:v>14426.91015625</c:v>
                      </c:pt>
                      <c:pt idx="9133">
                        <c:v>14041.078125</c:v>
                      </c:pt>
                      <c:pt idx="9134">
                        <c:v>14871.8203125</c:v>
                      </c:pt>
                      <c:pt idx="9135">
                        <c:v>12764.53125</c:v>
                      </c:pt>
                      <c:pt idx="9136">
                        <c:v>11556.26171875</c:v>
                      </c:pt>
                      <c:pt idx="9137">
                        <c:v>10965.87109375</c:v>
                      </c:pt>
                      <c:pt idx="9138">
                        <c:v>12703.5546875</c:v>
                      </c:pt>
                      <c:pt idx="9139">
                        <c:v>10375.00390625</c:v>
                      </c:pt>
                      <c:pt idx="9140">
                        <c:v>10382.15625</c:v>
                      </c:pt>
                      <c:pt idx="9141">
                        <c:v>12772.41015625</c:v>
                      </c:pt>
                      <c:pt idx="9142">
                        <c:v>13025.93359375</c:v>
                      </c:pt>
                      <c:pt idx="9143">
                        <c:v>11672.65625</c:v>
                      </c:pt>
                      <c:pt idx="9144">
                        <c:v>12532.13671875</c:v>
                      </c:pt>
                      <c:pt idx="9145">
                        <c:v>11240.85546875</c:v>
                      </c:pt>
                      <c:pt idx="9146">
                        <c:v>10632.1953125</c:v>
                      </c:pt>
                      <c:pt idx="9147">
                        <c:v>10999.47265625</c:v>
                      </c:pt>
                      <c:pt idx="9148">
                        <c:v>12187.765625</c:v>
                      </c:pt>
                      <c:pt idx="9149">
                        <c:v>12430.49609375</c:v>
                      </c:pt>
                      <c:pt idx="9150">
                        <c:v>14305.65234375</c:v>
                      </c:pt>
                      <c:pt idx="9151">
                        <c:v>13505.15625</c:v>
                      </c:pt>
                      <c:pt idx="9152">
                        <c:v>13522.69140625</c:v>
                      </c:pt>
                      <c:pt idx="9153">
                        <c:v>14765.5703125</c:v>
                      </c:pt>
                      <c:pt idx="9154">
                        <c:v>13216.984375</c:v>
                      </c:pt>
                      <c:pt idx="9155">
                        <c:v>14814.45703125</c:v>
                      </c:pt>
                      <c:pt idx="9156">
                        <c:v>14426.890625</c:v>
                      </c:pt>
                      <c:pt idx="9157">
                        <c:v>14300.171875</c:v>
                      </c:pt>
                      <c:pt idx="9158">
                        <c:v>14711.52734375</c:v>
                      </c:pt>
                      <c:pt idx="9159">
                        <c:v>14758.640625</c:v>
                      </c:pt>
                      <c:pt idx="9160">
                        <c:v>14747.1015625</c:v>
                      </c:pt>
                      <c:pt idx="9161">
                        <c:v>13374.73828125</c:v>
                      </c:pt>
                      <c:pt idx="9162">
                        <c:v>12369.7109375</c:v>
                      </c:pt>
                      <c:pt idx="9163">
                        <c:v>12340.9921875</c:v>
                      </c:pt>
                      <c:pt idx="9164">
                        <c:v>13686.87109375</c:v>
                      </c:pt>
                      <c:pt idx="9165">
                        <c:v>14331.109375</c:v>
                      </c:pt>
                      <c:pt idx="9166">
                        <c:v>14762.3515625</c:v>
                      </c:pt>
                      <c:pt idx="9167">
                        <c:v>13009.296875</c:v>
                      </c:pt>
                      <c:pt idx="9168">
                        <c:v>11615.46484375</c:v>
                      </c:pt>
                      <c:pt idx="9169">
                        <c:v>10679.08984375</c:v>
                      </c:pt>
                      <c:pt idx="9170">
                        <c:v>13131.65234375</c:v>
                      </c:pt>
                      <c:pt idx="9171">
                        <c:v>12460.1640625</c:v>
                      </c:pt>
                      <c:pt idx="9172">
                        <c:v>10048.2890625</c:v>
                      </c:pt>
                      <c:pt idx="9173">
                        <c:v>10654.7109375</c:v>
                      </c:pt>
                      <c:pt idx="9174">
                        <c:v>15072.48046875</c:v>
                      </c:pt>
                      <c:pt idx="9175">
                        <c:v>13538.4453125</c:v>
                      </c:pt>
                      <c:pt idx="9176">
                        <c:v>13331.9453125</c:v>
                      </c:pt>
                      <c:pt idx="9177">
                        <c:v>14360.08203125</c:v>
                      </c:pt>
                      <c:pt idx="9178">
                        <c:v>13080.890625</c:v>
                      </c:pt>
                      <c:pt idx="9179">
                        <c:v>13519.7578125</c:v>
                      </c:pt>
                      <c:pt idx="9180">
                        <c:v>13013.0625</c:v>
                      </c:pt>
                      <c:pt idx="9181">
                        <c:v>12894.125</c:v>
                      </c:pt>
                      <c:pt idx="9182">
                        <c:v>13161.19921875</c:v>
                      </c:pt>
                      <c:pt idx="9183">
                        <c:v>13595.15625</c:v>
                      </c:pt>
                      <c:pt idx="9184">
                        <c:v>13647.93359375</c:v>
                      </c:pt>
                      <c:pt idx="9185">
                        <c:v>13537.45703125</c:v>
                      </c:pt>
                      <c:pt idx="9186">
                        <c:v>12032.8984375</c:v>
                      </c:pt>
                      <c:pt idx="9187">
                        <c:v>13381.2890625</c:v>
                      </c:pt>
                      <c:pt idx="9188">
                        <c:v>12140.3203125</c:v>
                      </c:pt>
                      <c:pt idx="9189">
                        <c:v>10704.71875</c:v>
                      </c:pt>
                      <c:pt idx="9190">
                        <c:v>11029.23046875</c:v>
                      </c:pt>
                      <c:pt idx="9191">
                        <c:v>12846.6796875</c:v>
                      </c:pt>
                      <c:pt idx="9192">
                        <c:v>10025.7578125</c:v>
                      </c:pt>
                      <c:pt idx="9193">
                        <c:v>11333.671875</c:v>
                      </c:pt>
                      <c:pt idx="9194">
                        <c:v>13582.375</c:v>
                      </c:pt>
                      <c:pt idx="9195">
                        <c:v>15902.734375</c:v>
                      </c:pt>
                      <c:pt idx="9196">
                        <c:v>13541.99609375</c:v>
                      </c:pt>
                      <c:pt idx="9197">
                        <c:v>12013.20703125</c:v>
                      </c:pt>
                      <c:pt idx="9198">
                        <c:v>11444.47265625</c:v>
                      </c:pt>
                      <c:pt idx="9199">
                        <c:v>13300.796875</c:v>
                      </c:pt>
                      <c:pt idx="9200">
                        <c:v>15513.3203125</c:v>
                      </c:pt>
                      <c:pt idx="9201">
                        <c:v>15106.7734375</c:v>
                      </c:pt>
                      <c:pt idx="9202">
                        <c:v>14463.703125</c:v>
                      </c:pt>
                      <c:pt idx="9203">
                        <c:v>15935.70703125</c:v>
                      </c:pt>
                      <c:pt idx="9204">
                        <c:v>14986.77734375</c:v>
                      </c:pt>
                      <c:pt idx="9205">
                        <c:v>15718.8984375</c:v>
                      </c:pt>
                      <c:pt idx="9206">
                        <c:v>14694.65625</c:v>
                      </c:pt>
                      <c:pt idx="9207">
                        <c:v>11926.9296875</c:v>
                      </c:pt>
                      <c:pt idx="9208">
                        <c:v>11787.171875</c:v>
                      </c:pt>
                      <c:pt idx="9209">
                        <c:v>16188.7890625</c:v>
                      </c:pt>
                      <c:pt idx="9210">
                        <c:v>11579.3046875</c:v>
                      </c:pt>
                      <c:pt idx="9211">
                        <c:v>10654.29296875</c:v>
                      </c:pt>
                      <c:pt idx="9212">
                        <c:v>10483.94140625</c:v>
                      </c:pt>
                      <c:pt idx="9213">
                        <c:v>11608.078125</c:v>
                      </c:pt>
                      <c:pt idx="9214">
                        <c:v>10138.4765625</c:v>
                      </c:pt>
                      <c:pt idx="9215">
                        <c:v>9812.96875</c:v>
                      </c:pt>
                      <c:pt idx="9216">
                        <c:v>9324.453125</c:v>
                      </c:pt>
                      <c:pt idx="9217">
                        <c:v>9704.71484375</c:v>
                      </c:pt>
                      <c:pt idx="9218">
                        <c:v>10759.7265625</c:v>
                      </c:pt>
                      <c:pt idx="9219">
                        <c:v>11878.05078125</c:v>
                      </c:pt>
                      <c:pt idx="9220">
                        <c:v>11142.90625</c:v>
                      </c:pt>
                      <c:pt idx="9221">
                        <c:v>11402.15234375</c:v>
                      </c:pt>
                      <c:pt idx="9222">
                        <c:v>11842.859375</c:v>
                      </c:pt>
                      <c:pt idx="9223">
                        <c:v>11168.00390625</c:v>
                      </c:pt>
                      <c:pt idx="9224">
                        <c:v>10852.76953125</c:v>
                      </c:pt>
                      <c:pt idx="9225">
                        <c:v>11330.1953125</c:v>
                      </c:pt>
                      <c:pt idx="9226">
                        <c:v>13851.171875</c:v>
                      </c:pt>
                      <c:pt idx="9227">
                        <c:v>12973.34375</c:v>
                      </c:pt>
                      <c:pt idx="9228">
                        <c:v>11725.05078125</c:v>
                      </c:pt>
                      <c:pt idx="9229">
                        <c:v>11605.10546875</c:v>
                      </c:pt>
                      <c:pt idx="9230">
                        <c:v>13183.828125</c:v>
                      </c:pt>
                      <c:pt idx="9231">
                        <c:v>11439.984375</c:v>
                      </c:pt>
                      <c:pt idx="9232">
                        <c:v>10739.203125</c:v>
                      </c:pt>
                      <c:pt idx="9233">
                        <c:v>13978.26953125</c:v>
                      </c:pt>
                      <c:pt idx="9234">
                        <c:v>14017.07421875</c:v>
                      </c:pt>
                      <c:pt idx="9235">
                        <c:v>13013.05859375</c:v>
                      </c:pt>
                      <c:pt idx="9236">
                        <c:v>10896.46875</c:v>
                      </c:pt>
                      <c:pt idx="9237">
                        <c:v>10134.62890625</c:v>
                      </c:pt>
                      <c:pt idx="9238">
                        <c:v>11458.4140625</c:v>
                      </c:pt>
                      <c:pt idx="9239">
                        <c:v>14097.0546875</c:v>
                      </c:pt>
                      <c:pt idx="9240">
                        <c:v>11011.0625</c:v>
                      </c:pt>
                      <c:pt idx="9241">
                        <c:v>13787.234375</c:v>
                      </c:pt>
                      <c:pt idx="9242">
                        <c:v>10829.109375</c:v>
                      </c:pt>
                      <c:pt idx="9243">
                        <c:v>9754.81640625</c:v>
                      </c:pt>
                      <c:pt idx="9244">
                        <c:v>13145.9453125</c:v>
                      </c:pt>
                      <c:pt idx="9245">
                        <c:v>14076.58984375</c:v>
                      </c:pt>
                      <c:pt idx="9246">
                        <c:v>12995.33203125</c:v>
                      </c:pt>
                      <c:pt idx="9247">
                        <c:v>11437.47265625</c:v>
                      </c:pt>
                      <c:pt idx="9248">
                        <c:v>11205.1875</c:v>
                      </c:pt>
                      <c:pt idx="9249">
                        <c:v>12579.13671875</c:v>
                      </c:pt>
                      <c:pt idx="9250">
                        <c:v>13849.734375</c:v>
                      </c:pt>
                      <c:pt idx="9251">
                        <c:v>11844.75390625</c:v>
                      </c:pt>
                      <c:pt idx="9252">
                        <c:v>10403.375</c:v>
                      </c:pt>
                      <c:pt idx="9253">
                        <c:v>12171.1640625</c:v>
                      </c:pt>
                      <c:pt idx="9254">
                        <c:v>12950.17578125</c:v>
                      </c:pt>
                      <c:pt idx="9255">
                        <c:v>17587.67578125</c:v>
                      </c:pt>
                      <c:pt idx="9256">
                        <c:v>11496.1328125</c:v>
                      </c:pt>
                      <c:pt idx="9257">
                        <c:v>16938.05078125</c:v>
                      </c:pt>
                      <c:pt idx="9258">
                        <c:v>16217.10546875</c:v>
                      </c:pt>
                      <c:pt idx="9259">
                        <c:v>15595.00390625</c:v>
                      </c:pt>
                      <c:pt idx="9260">
                        <c:v>18265.25390625</c:v>
                      </c:pt>
                      <c:pt idx="9261">
                        <c:v>16157.4140625</c:v>
                      </c:pt>
                      <c:pt idx="9262">
                        <c:v>15819.015625</c:v>
                      </c:pt>
                      <c:pt idx="9263">
                        <c:v>16679.17578125</c:v>
                      </c:pt>
                      <c:pt idx="9264">
                        <c:v>17397.296875</c:v>
                      </c:pt>
                      <c:pt idx="9265">
                        <c:v>15465.8359375</c:v>
                      </c:pt>
                      <c:pt idx="9266">
                        <c:v>13895.24609375</c:v>
                      </c:pt>
                      <c:pt idx="9267">
                        <c:v>18215.5078125</c:v>
                      </c:pt>
                      <c:pt idx="9268">
                        <c:v>17373.5625</c:v>
                      </c:pt>
                      <c:pt idx="9269">
                        <c:v>18095.515625</c:v>
                      </c:pt>
                      <c:pt idx="9270">
                        <c:v>17960.05078125</c:v>
                      </c:pt>
                      <c:pt idx="9271">
                        <c:v>17321.71875</c:v>
                      </c:pt>
                      <c:pt idx="9272">
                        <c:v>18200.80859375</c:v>
                      </c:pt>
                      <c:pt idx="9273">
                        <c:v>17275.0703125</c:v>
                      </c:pt>
                      <c:pt idx="9274">
                        <c:v>11394.2265625</c:v>
                      </c:pt>
                      <c:pt idx="9275">
                        <c:v>15926.25390625</c:v>
                      </c:pt>
                      <c:pt idx="9276">
                        <c:v>15125.21875</c:v>
                      </c:pt>
                      <c:pt idx="9277">
                        <c:v>14568.02734375</c:v>
                      </c:pt>
                      <c:pt idx="9278">
                        <c:v>17222.78515625</c:v>
                      </c:pt>
                      <c:pt idx="9279">
                        <c:v>15968.8671875</c:v>
                      </c:pt>
                      <c:pt idx="9280">
                        <c:v>15464.171875</c:v>
                      </c:pt>
                      <c:pt idx="9281">
                        <c:v>16872.76953125</c:v>
                      </c:pt>
                      <c:pt idx="9282">
                        <c:v>17983.234375</c:v>
                      </c:pt>
                      <c:pt idx="9283">
                        <c:v>17267.84765625</c:v>
                      </c:pt>
                      <c:pt idx="9284">
                        <c:v>17100.72265625</c:v>
                      </c:pt>
                      <c:pt idx="9285">
                        <c:v>18396.20703125</c:v>
                      </c:pt>
                      <c:pt idx="9286">
                        <c:v>12990.46875</c:v>
                      </c:pt>
                      <c:pt idx="9287">
                        <c:v>18841.77734375</c:v>
                      </c:pt>
                      <c:pt idx="9288">
                        <c:v>19586.94921875</c:v>
                      </c:pt>
                      <c:pt idx="9289">
                        <c:v>19473.4765625</c:v>
                      </c:pt>
                      <c:pt idx="9290">
                        <c:v>16801.76171875</c:v>
                      </c:pt>
                      <c:pt idx="9291">
                        <c:v>16344.23046875</c:v>
                      </c:pt>
                      <c:pt idx="9292">
                        <c:v>19604.13671875</c:v>
                      </c:pt>
                      <c:pt idx="9293">
                        <c:v>18333.73828125</c:v>
                      </c:pt>
                      <c:pt idx="9294">
                        <c:v>17233.6953125</c:v>
                      </c:pt>
                      <c:pt idx="9295">
                        <c:v>19064.75</c:v>
                      </c:pt>
                      <c:pt idx="9296">
                        <c:v>17162.50390625</c:v>
                      </c:pt>
                      <c:pt idx="9297">
                        <c:v>15528.859375</c:v>
                      </c:pt>
                      <c:pt idx="9298">
                        <c:v>17880.51953125</c:v>
                      </c:pt>
                      <c:pt idx="9299">
                        <c:v>18248.91015625</c:v>
                      </c:pt>
                      <c:pt idx="9300">
                        <c:v>12012.2265625</c:v>
                      </c:pt>
                      <c:pt idx="9301">
                        <c:v>10164.8984375</c:v>
                      </c:pt>
                      <c:pt idx="9302">
                        <c:v>9950.8203125</c:v>
                      </c:pt>
                      <c:pt idx="9303">
                        <c:v>9931.8125</c:v>
                      </c:pt>
                      <c:pt idx="9304">
                        <c:v>11511.4140625</c:v>
                      </c:pt>
                      <c:pt idx="9305">
                        <c:v>11159.25</c:v>
                      </c:pt>
                      <c:pt idx="9306">
                        <c:v>12700.921875</c:v>
                      </c:pt>
                      <c:pt idx="9307">
                        <c:v>12730.921875</c:v>
                      </c:pt>
                      <c:pt idx="9308">
                        <c:v>11440.69140625</c:v>
                      </c:pt>
                      <c:pt idx="9309">
                        <c:v>10712.98828125</c:v>
                      </c:pt>
                      <c:pt idx="9310">
                        <c:v>12999.84375</c:v>
                      </c:pt>
                      <c:pt idx="9311">
                        <c:v>12192.68359375</c:v>
                      </c:pt>
                      <c:pt idx="9312">
                        <c:v>11935.2109375</c:v>
                      </c:pt>
                      <c:pt idx="9313">
                        <c:v>12084.3984375</c:v>
                      </c:pt>
                      <c:pt idx="9314">
                        <c:v>12648.09375</c:v>
                      </c:pt>
                      <c:pt idx="9315">
                        <c:v>15485.50390625</c:v>
                      </c:pt>
                      <c:pt idx="9316">
                        <c:v>14815.609375</c:v>
                      </c:pt>
                      <c:pt idx="9317">
                        <c:v>15836.57421875</c:v>
                      </c:pt>
                      <c:pt idx="9318">
                        <c:v>15204.7890625</c:v>
                      </c:pt>
                      <c:pt idx="9319">
                        <c:v>15321.828125</c:v>
                      </c:pt>
                      <c:pt idx="9320">
                        <c:v>16136.21875</c:v>
                      </c:pt>
                      <c:pt idx="9321">
                        <c:v>15429.15625</c:v>
                      </c:pt>
                      <c:pt idx="9322">
                        <c:v>15554.6875</c:v>
                      </c:pt>
                      <c:pt idx="9323">
                        <c:v>15992.28515625</c:v>
                      </c:pt>
                      <c:pt idx="9324">
                        <c:v>14726.6796875</c:v>
                      </c:pt>
                      <c:pt idx="9325">
                        <c:v>15850.0234375</c:v>
                      </c:pt>
                      <c:pt idx="9326">
                        <c:v>15297.7421875</c:v>
                      </c:pt>
                      <c:pt idx="9327">
                        <c:v>15721.203125</c:v>
                      </c:pt>
                      <c:pt idx="9328">
                        <c:v>16203.22265625</c:v>
                      </c:pt>
                      <c:pt idx="9329">
                        <c:v>15922.42578125</c:v>
                      </c:pt>
                      <c:pt idx="9330">
                        <c:v>16990.875</c:v>
                      </c:pt>
                      <c:pt idx="9331">
                        <c:v>14877.21875</c:v>
                      </c:pt>
                      <c:pt idx="9332">
                        <c:v>16675.671875</c:v>
                      </c:pt>
                      <c:pt idx="9333">
                        <c:v>15295.44921875</c:v>
                      </c:pt>
                      <c:pt idx="9334">
                        <c:v>16994.5859375</c:v>
                      </c:pt>
                      <c:pt idx="9335">
                        <c:v>16173.62890625</c:v>
                      </c:pt>
                      <c:pt idx="9336">
                        <c:v>16000.4453125</c:v>
                      </c:pt>
                      <c:pt idx="9337">
                        <c:v>13949.66796875</c:v>
                      </c:pt>
                      <c:pt idx="9338">
                        <c:v>14136.8359375</c:v>
                      </c:pt>
                      <c:pt idx="9339">
                        <c:v>16894.515625</c:v>
                      </c:pt>
                      <c:pt idx="9340">
                        <c:v>16498.1015625</c:v>
                      </c:pt>
                      <c:pt idx="9341">
                        <c:v>16630.0234375</c:v>
                      </c:pt>
                      <c:pt idx="9342">
                        <c:v>16931.375</c:v>
                      </c:pt>
                      <c:pt idx="9343">
                        <c:v>17017.9375</c:v>
                      </c:pt>
                      <c:pt idx="9344">
                        <c:v>15834.1796875</c:v>
                      </c:pt>
                      <c:pt idx="9345">
                        <c:v>11446.26171875</c:v>
                      </c:pt>
                      <c:pt idx="9346">
                        <c:v>9236.18359375</c:v>
                      </c:pt>
                      <c:pt idx="9347">
                        <c:v>8842.078125</c:v>
                      </c:pt>
                      <c:pt idx="9348">
                        <c:v>11968.66015625</c:v>
                      </c:pt>
                      <c:pt idx="9349">
                        <c:v>10703.1171875</c:v>
                      </c:pt>
                      <c:pt idx="9350">
                        <c:v>8589.0234375</c:v>
                      </c:pt>
                      <c:pt idx="9351">
                        <c:v>8435.8359375</c:v>
                      </c:pt>
                      <c:pt idx="9352">
                        <c:v>12686</c:v>
                      </c:pt>
                      <c:pt idx="9353">
                        <c:v>12680.29296875</c:v>
                      </c:pt>
                      <c:pt idx="9354">
                        <c:v>12670.16015625</c:v>
                      </c:pt>
                      <c:pt idx="9355">
                        <c:v>12662.94140625</c:v>
                      </c:pt>
                      <c:pt idx="9356">
                        <c:v>12338.62890625</c:v>
                      </c:pt>
                      <c:pt idx="9357">
                        <c:v>13049.86328125</c:v>
                      </c:pt>
                      <c:pt idx="9358">
                        <c:v>12446.06640625</c:v>
                      </c:pt>
                      <c:pt idx="9359">
                        <c:v>12372.6953125</c:v>
                      </c:pt>
                      <c:pt idx="9360">
                        <c:v>14553.16796875</c:v>
                      </c:pt>
                      <c:pt idx="9361">
                        <c:v>13153.5546875</c:v>
                      </c:pt>
                      <c:pt idx="9362">
                        <c:v>11958.33203125</c:v>
                      </c:pt>
                      <c:pt idx="9363">
                        <c:v>14963.76953125</c:v>
                      </c:pt>
                      <c:pt idx="9364">
                        <c:v>14250.6015625</c:v>
                      </c:pt>
                      <c:pt idx="9365">
                        <c:v>14349.8125</c:v>
                      </c:pt>
                      <c:pt idx="9366">
                        <c:v>14693.5625</c:v>
                      </c:pt>
                      <c:pt idx="9367">
                        <c:v>15130.640625</c:v>
                      </c:pt>
                      <c:pt idx="9368">
                        <c:v>14928.0078125</c:v>
                      </c:pt>
                      <c:pt idx="9369">
                        <c:v>13308.77734375</c:v>
                      </c:pt>
                      <c:pt idx="9370">
                        <c:v>13247.125</c:v>
                      </c:pt>
                      <c:pt idx="9371">
                        <c:v>13942.69140625</c:v>
                      </c:pt>
                      <c:pt idx="9372">
                        <c:v>14193.3984375</c:v>
                      </c:pt>
                      <c:pt idx="9373">
                        <c:v>14236.5546875</c:v>
                      </c:pt>
                      <c:pt idx="9374">
                        <c:v>13934.4296875</c:v>
                      </c:pt>
                      <c:pt idx="9375">
                        <c:v>13112.390625</c:v>
                      </c:pt>
                      <c:pt idx="9376">
                        <c:v>11193.0390625</c:v>
                      </c:pt>
                      <c:pt idx="9377">
                        <c:v>14075.6171875</c:v>
                      </c:pt>
                      <c:pt idx="9378">
                        <c:v>14039.65234375</c:v>
                      </c:pt>
                      <c:pt idx="9379">
                        <c:v>12574.94921875</c:v>
                      </c:pt>
                      <c:pt idx="9380">
                        <c:v>11794.84765625</c:v>
                      </c:pt>
                      <c:pt idx="9381">
                        <c:v>11613.9140625</c:v>
                      </c:pt>
                      <c:pt idx="9382">
                        <c:v>10172.71875</c:v>
                      </c:pt>
                      <c:pt idx="9383">
                        <c:v>9757.95703125</c:v>
                      </c:pt>
                      <c:pt idx="9384">
                        <c:v>13670.48046875</c:v>
                      </c:pt>
                      <c:pt idx="9385">
                        <c:v>13754.90234375</c:v>
                      </c:pt>
                      <c:pt idx="9386">
                        <c:v>13785.421875</c:v>
                      </c:pt>
                      <c:pt idx="9387">
                        <c:v>13483.90625</c:v>
                      </c:pt>
                      <c:pt idx="9388">
                        <c:v>12465.58984375</c:v>
                      </c:pt>
                      <c:pt idx="9389">
                        <c:v>13653.02734375</c:v>
                      </c:pt>
                      <c:pt idx="9390">
                        <c:v>12984.26171875</c:v>
                      </c:pt>
                      <c:pt idx="9391">
                        <c:v>15139.59375</c:v>
                      </c:pt>
                      <c:pt idx="9392">
                        <c:v>12422.515625</c:v>
                      </c:pt>
                      <c:pt idx="9393">
                        <c:v>15300.16796875</c:v>
                      </c:pt>
                      <c:pt idx="9394">
                        <c:v>15208.71875</c:v>
                      </c:pt>
                      <c:pt idx="9395">
                        <c:v>14544.375</c:v>
                      </c:pt>
                      <c:pt idx="9396">
                        <c:v>10870.234375</c:v>
                      </c:pt>
                      <c:pt idx="9397">
                        <c:v>13861.05859375</c:v>
                      </c:pt>
                      <c:pt idx="9398">
                        <c:v>13406.9765625</c:v>
                      </c:pt>
                      <c:pt idx="9399">
                        <c:v>14917.8046875</c:v>
                      </c:pt>
                      <c:pt idx="9400">
                        <c:v>12243.87890625</c:v>
                      </c:pt>
                      <c:pt idx="9401">
                        <c:v>11109.44921875</c:v>
                      </c:pt>
                      <c:pt idx="9402">
                        <c:v>12999.8046875</c:v>
                      </c:pt>
                      <c:pt idx="9403">
                        <c:v>15139.66796875</c:v>
                      </c:pt>
                      <c:pt idx="9404">
                        <c:v>14953.81640625</c:v>
                      </c:pt>
                      <c:pt idx="9405">
                        <c:v>18256.8359375</c:v>
                      </c:pt>
                      <c:pt idx="9406">
                        <c:v>17868.515625</c:v>
                      </c:pt>
                      <c:pt idx="9407">
                        <c:v>14991.359375</c:v>
                      </c:pt>
                      <c:pt idx="9408">
                        <c:v>16126.0390625</c:v>
                      </c:pt>
                      <c:pt idx="9409">
                        <c:v>18297.8828125</c:v>
                      </c:pt>
                      <c:pt idx="9410">
                        <c:v>18020.890625</c:v>
                      </c:pt>
                      <c:pt idx="9411">
                        <c:v>17906.54296875</c:v>
                      </c:pt>
                      <c:pt idx="9412">
                        <c:v>17610.0546875</c:v>
                      </c:pt>
                      <c:pt idx="9413">
                        <c:v>17246.375</c:v>
                      </c:pt>
                      <c:pt idx="9414">
                        <c:v>17369.2109375</c:v>
                      </c:pt>
                      <c:pt idx="9415">
                        <c:v>15420.32421875</c:v>
                      </c:pt>
                      <c:pt idx="9416">
                        <c:v>14747.62890625</c:v>
                      </c:pt>
                      <c:pt idx="9417">
                        <c:v>16802.984375</c:v>
                      </c:pt>
                      <c:pt idx="9418">
                        <c:v>18254.9140625</c:v>
                      </c:pt>
                      <c:pt idx="9419">
                        <c:v>18074.875</c:v>
                      </c:pt>
                      <c:pt idx="9420">
                        <c:v>18937.89453125</c:v>
                      </c:pt>
                      <c:pt idx="9421">
                        <c:v>19173.8046875</c:v>
                      </c:pt>
                      <c:pt idx="9422">
                        <c:v>19160.3046875</c:v>
                      </c:pt>
                      <c:pt idx="9423">
                        <c:v>15469.69140625</c:v>
                      </c:pt>
                      <c:pt idx="9424">
                        <c:v>13297.25390625</c:v>
                      </c:pt>
                      <c:pt idx="9425">
                        <c:v>11781.94921875</c:v>
                      </c:pt>
                      <c:pt idx="9426">
                        <c:v>12452.74609375</c:v>
                      </c:pt>
                      <c:pt idx="9427">
                        <c:v>16486.51953125</c:v>
                      </c:pt>
                      <c:pt idx="9428">
                        <c:v>18855.27734375</c:v>
                      </c:pt>
                      <c:pt idx="9429">
                        <c:v>16493.02734375</c:v>
                      </c:pt>
                      <c:pt idx="9430">
                        <c:v>15525.5546875</c:v>
                      </c:pt>
                      <c:pt idx="9431">
                        <c:v>15042.3046875</c:v>
                      </c:pt>
                      <c:pt idx="9432">
                        <c:v>16768.0859375</c:v>
                      </c:pt>
                      <c:pt idx="9433">
                        <c:v>18885.65625</c:v>
                      </c:pt>
                      <c:pt idx="9434">
                        <c:v>19065.4296875</c:v>
                      </c:pt>
                      <c:pt idx="9435">
                        <c:v>12759.51953125</c:v>
                      </c:pt>
                      <c:pt idx="9436">
                        <c:v>13828.96484375</c:v>
                      </c:pt>
                      <c:pt idx="9437">
                        <c:v>12640.55078125</c:v>
                      </c:pt>
                      <c:pt idx="9438">
                        <c:v>13140.046875</c:v>
                      </c:pt>
                      <c:pt idx="9439">
                        <c:v>11368.2890625</c:v>
                      </c:pt>
                      <c:pt idx="9440">
                        <c:v>9347.35546875</c:v>
                      </c:pt>
                      <c:pt idx="9441">
                        <c:v>9645.09375</c:v>
                      </c:pt>
                      <c:pt idx="9442">
                        <c:v>12427.4765625</c:v>
                      </c:pt>
                      <c:pt idx="9443">
                        <c:v>13532.48046875</c:v>
                      </c:pt>
                      <c:pt idx="9444">
                        <c:v>12987.94140625</c:v>
                      </c:pt>
                      <c:pt idx="9445">
                        <c:v>13413.3515625</c:v>
                      </c:pt>
                      <c:pt idx="9446">
                        <c:v>13427.5859375</c:v>
                      </c:pt>
                      <c:pt idx="9447">
                        <c:v>14041.4375</c:v>
                      </c:pt>
                      <c:pt idx="9448">
                        <c:v>13713.0546875</c:v>
                      </c:pt>
                      <c:pt idx="9449">
                        <c:v>12133.7109375</c:v>
                      </c:pt>
                      <c:pt idx="9450">
                        <c:v>11372.2890625</c:v>
                      </c:pt>
                      <c:pt idx="9451">
                        <c:v>10280.765625</c:v>
                      </c:pt>
                      <c:pt idx="9452">
                        <c:v>10108.34765625</c:v>
                      </c:pt>
                      <c:pt idx="9453">
                        <c:v>9936.1796875</c:v>
                      </c:pt>
                      <c:pt idx="9454">
                        <c:v>13082.47265625</c:v>
                      </c:pt>
                      <c:pt idx="9455">
                        <c:v>14208.33984375</c:v>
                      </c:pt>
                      <c:pt idx="9456">
                        <c:v>12987.25</c:v>
                      </c:pt>
                      <c:pt idx="9457">
                        <c:v>14062.7578125</c:v>
                      </c:pt>
                      <c:pt idx="9458">
                        <c:v>12507.58984375</c:v>
                      </c:pt>
                      <c:pt idx="9459">
                        <c:v>12055.1015625</c:v>
                      </c:pt>
                      <c:pt idx="9460">
                        <c:v>14248.65625</c:v>
                      </c:pt>
                      <c:pt idx="9461">
                        <c:v>12665.296875</c:v>
                      </c:pt>
                      <c:pt idx="9462">
                        <c:v>12384.33203125</c:v>
                      </c:pt>
                      <c:pt idx="9463">
                        <c:v>13850.625</c:v>
                      </c:pt>
                      <c:pt idx="9464">
                        <c:v>13212.87109375</c:v>
                      </c:pt>
                      <c:pt idx="9465">
                        <c:v>14747.203125</c:v>
                      </c:pt>
                      <c:pt idx="9466">
                        <c:v>15032.87890625</c:v>
                      </c:pt>
                      <c:pt idx="9467">
                        <c:v>13605.7890625</c:v>
                      </c:pt>
                      <c:pt idx="9468">
                        <c:v>13440.53515625</c:v>
                      </c:pt>
                      <c:pt idx="9469">
                        <c:v>15859.0703125</c:v>
                      </c:pt>
                      <c:pt idx="9470">
                        <c:v>15700.1015625</c:v>
                      </c:pt>
                      <c:pt idx="9471">
                        <c:v>14319.0234375</c:v>
                      </c:pt>
                      <c:pt idx="9472">
                        <c:v>13719.546875</c:v>
                      </c:pt>
                      <c:pt idx="9473">
                        <c:v>14774.15625</c:v>
                      </c:pt>
                      <c:pt idx="9474">
                        <c:v>15384.75</c:v>
                      </c:pt>
                      <c:pt idx="9475">
                        <c:v>15117.1640625</c:v>
                      </c:pt>
                      <c:pt idx="9476">
                        <c:v>14007.41796875</c:v>
                      </c:pt>
                      <c:pt idx="9477">
                        <c:v>14228.3046875</c:v>
                      </c:pt>
                      <c:pt idx="9478">
                        <c:v>9631.328125</c:v>
                      </c:pt>
                      <c:pt idx="9479">
                        <c:v>11182.2265625</c:v>
                      </c:pt>
                      <c:pt idx="9480">
                        <c:v>13149.0078125</c:v>
                      </c:pt>
                      <c:pt idx="9481">
                        <c:v>13942.5078125</c:v>
                      </c:pt>
                      <c:pt idx="9482">
                        <c:v>15792.6875</c:v>
                      </c:pt>
                      <c:pt idx="9483">
                        <c:v>14442.67578125</c:v>
                      </c:pt>
                      <c:pt idx="9484">
                        <c:v>14754.203125</c:v>
                      </c:pt>
                      <c:pt idx="9485">
                        <c:v>14559.2265625</c:v>
                      </c:pt>
                      <c:pt idx="9486">
                        <c:v>16121.1171875</c:v>
                      </c:pt>
                      <c:pt idx="9487">
                        <c:v>15656.58984375</c:v>
                      </c:pt>
                      <c:pt idx="9488">
                        <c:v>15726.81640625</c:v>
                      </c:pt>
                      <c:pt idx="9489">
                        <c:v>16027.58203125</c:v>
                      </c:pt>
                      <c:pt idx="9490">
                        <c:v>15734.06640625</c:v>
                      </c:pt>
                      <c:pt idx="9491">
                        <c:v>13128.65625</c:v>
                      </c:pt>
                      <c:pt idx="9492">
                        <c:v>12250.5</c:v>
                      </c:pt>
                      <c:pt idx="9493">
                        <c:v>12145.8671875</c:v>
                      </c:pt>
                      <c:pt idx="9494">
                        <c:v>13405.68359375</c:v>
                      </c:pt>
                      <c:pt idx="9495">
                        <c:v>11535.34375</c:v>
                      </c:pt>
                      <c:pt idx="9496">
                        <c:v>10143.08203125</c:v>
                      </c:pt>
                      <c:pt idx="9497">
                        <c:v>9900.3203125</c:v>
                      </c:pt>
                      <c:pt idx="9498">
                        <c:v>10364.26953125</c:v>
                      </c:pt>
                      <c:pt idx="9499">
                        <c:v>9267.72265625</c:v>
                      </c:pt>
                      <c:pt idx="9500">
                        <c:v>11423.82421875</c:v>
                      </c:pt>
                      <c:pt idx="9501">
                        <c:v>11432.59765625</c:v>
                      </c:pt>
                      <c:pt idx="9502">
                        <c:v>10891.1953125</c:v>
                      </c:pt>
                      <c:pt idx="9503">
                        <c:v>10806.5</c:v>
                      </c:pt>
                      <c:pt idx="9504">
                        <c:v>10496.0234375</c:v>
                      </c:pt>
                      <c:pt idx="9505">
                        <c:v>9358.2265625</c:v>
                      </c:pt>
                      <c:pt idx="9506">
                        <c:v>11399.55078125</c:v>
                      </c:pt>
                      <c:pt idx="9507">
                        <c:v>10845.046875</c:v>
                      </c:pt>
                      <c:pt idx="9508">
                        <c:v>11190.3046875</c:v>
                      </c:pt>
                      <c:pt idx="9509">
                        <c:v>10118.5</c:v>
                      </c:pt>
                      <c:pt idx="9510">
                        <c:v>16065.51953125</c:v>
                      </c:pt>
                      <c:pt idx="9511">
                        <c:v>15892.52734375</c:v>
                      </c:pt>
                      <c:pt idx="9512">
                        <c:v>15881.26171875</c:v>
                      </c:pt>
                      <c:pt idx="9513">
                        <c:v>14692.4609375</c:v>
                      </c:pt>
                      <c:pt idx="9514">
                        <c:v>14262.5546875</c:v>
                      </c:pt>
                      <c:pt idx="9515">
                        <c:v>16020.27734375</c:v>
                      </c:pt>
                      <c:pt idx="9516">
                        <c:v>15078.40625</c:v>
                      </c:pt>
                      <c:pt idx="9517">
                        <c:v>13096.58203125</c:v>
                      </c:pt>
                      <c:pt idx="9518">
                        <c:v>11886.65234375</c:v>
                      </c:pt>
                      <c:pt idx="9519">
                        <c:v>12320.890625</c:v>
                      </c:pt>
                      <c:pt idx="9520">
                        <c:v>14324.625</c:v>
                      </c:pt>
                      <c:pt idx="9521">
                        <c:v>16306.38671875</c:v>
                      </c:pt>
                      <c:pt idx="9522">
                        <c:v>13809.57421875</c:v>
                      </c:pt>
                      <c:pt idx="9523">
                        <c:v>13018.16015625</c:v>
                      </c:pt>
                      <c:pt idx="9524">
                        <c:v>13451.66015625</c:v>
                      </c:pt>
                      <c:pt idx="9525">
                        <c:v>13767.94140625</c:v>
                      </c:pt>
                      <c:pt idx="9526">
                        <c:v>12358.44140625</c:v>
                      </c:pt>
                      <c:pt idx="9527">
                        <c:v>11409.9453125</c:v>
                      </c:pt>
                      <c:pt idx="9528">
                        <c:v>12795.90625</c:v>
                      </c:pt>
                      <c:pt idx="9529">
                        <c:v>14502.328125</c:v>
                      </c:pt>
                      <c:pt idx="9530">
                        <c:v>14797.109375</c:v>
                      </c:pt>
                      <c:pt idx="9531">
                        <c:v>14490.0078125</c:v>
                      </c:pt>
                      <c:pt idx="9532">
                        <c:v>16262.4140625</c:v>
                      </c:pt>
                      <c:pt idx="9533">
                        <c:v>14564.2578125</c:v>
                      </c:pt>
                      <c:pt idx="9534">
                        <c:v>12995.9375</c:v>
                      </c:pt>
                      <c:pt idx="9535">
                        <c:v>12933.0234375</c:v>
                      </c:pt>
                      <c:pt idx="9536">
                        <c:v>14711.7265625</c:v>
                      </c:pt>
                      <c:pt idx="9537">
                        <c:v>16209.6484375</c:v>
                      </c:pt>
                      <c:pt idx="9538">
                        <c:v>14717.0625</c:v>
                      </c:pt>
                      <c:pt idx="9539">
                        <c:v>15660.6796875</c:v>
                      </c:pt>
                      <c:pt idx="9540">
                        <c:v>11198.85546875</c:v>
                      </c:pt>
                      <c:pt idx="9541">
                        <c:v>9491.95703125</c:v>
                      </c:pt>
                      <c:pt idx="9542">
                        <c:v>8311.41015625</c:v>
                      </c:pt>
                      <c:pt idx="9543">
                        <c:v>9992.421875</c:v>
                      </c:pt>
                      <c:pt idx="9544">
                        <c:v>9004.52734375</c:v>
                      </c:pt>
                      <c:pt idx="9545">
                        <c:v>9878.921875</c:v>
                      </c:pt>
                      <c:pt idx="9546">
                        <c:v>10971.58984375</c:v>
                      </c:pt>
                      <c:pt idx="9547">
                        <c:v>12165.5546875</c:v>
                      </c:pt>
                      <c:pt idx="9548">
                        <c:v>11812.93359375</c:v>
                      </c:pt>
                      <c:pt idx="9549">
                        <c:v>10462.94140625</c:v>
                      </c:pt>
                      <c:pt idx="9550">
                        <c:v>11018.5390625</c:v>
                      </c:pt>
                      <c:pt idx="9551">
                        <c:v>12380.75</c:v>
                      </c:pt>
                      <c:pt idx="9552">
                        <c:v>11456.6640625</c:v>
                      </c:pt>
                      <c:pt idx="9553">
                        <c:v>9850.26171875</c:v>
                      </c:pt>
                      <c:pt idx="9554">
                        <c:v>10712.85546875</c:v>
                      </c:pt>
                      <c:pt idx="9555">
                        <c:v>11367.75390625</c:v>
                      </c:pt>
                      <c:pt idx="9556">
                        <c:v>10746.6640625</c:v>
                      </c:pt>
                      <c:pt idx="9557">
                        <c:v>9986.796875</c:v>
                      </c:pt>
                      <c:pt idx="9558">
                        <c:v>9987.0234375</c:v>
                      </c:pt>
                      <c:pt idx="9559">
                        <c:v>9704.56640625</c:v>
                      </c:pt>
                      <c:pt idx="9560">
                        <c:v>11235.89453125</c:v>
                      </c:pt>
                      <c:pt idx="9561">
                        <c:v>10458.1875</c:v>
                      </c:pt>
                      <c:pt idx="9562">
                        <c:v>11242.6171875</c:v>
                      </c:pt>
                      <c:pt idx="9563">
                        <c:v>10422.17578125</c:v>
                      </c:pt>
                      <c:pt idx="9564">
                        <c:v>8680.99609375</c:v>
                      </c:pt>
                      <c:pt idx="9565">
                        <c:v>8213.98046875</c:v>
                      </c:pt>
                      <c:pt idx="9566">
                        <c:v>10205.53125</c:v>
                      </c:pt>
                      <c:pt idx="9567">
                        <c:v>10770.8671875</c:v>
                      </c:pt>
                      <c:pt idx="9568">
                        <c:v>10133.359375</c:v>
                      </c:pt>
                      <c:pt idx="9569">
                        <c:v>10619.453125</c:v>
                      </c:pt>
                      <c:pt idx="9570">
                        <c:v>15434.3671875</c:v>
                      </c:pt>
                      <c:pt idx="9571">
                        <c:v>14161.76953125</c:v>
                      </c:pt>
                      <c:pt idx="9572">
                        <c:v>14783.19921875</c:v>
                      </c:pt>
                      <c:pt idx="9573">
                        <c:v>15634.9296875</c:v>
                      </c:pt>
                      <c:pt idx="9574">
                        <c:v>14504.296875</c:v>
                      </c:pt>
                      <c:pt idx="9575">
                        <c:v>14281.32421875</c:v>
                      </c:pt>
                      <c:pt idx="9576">
                        <c:v>13769.95703125</c:v>
                      </c:pt>
                      <c:pt idx="9577">
                        <c:v>13728.0234375</c:v>
                      </c:pt>
                      <c:pt idx="9578">
                        <c:v>15850.76953125</c:v>
                      </c:pt>
                      <c:pt idx="9579">
                        <c:v>15692.7890625</c:v>
                      </c:pt>
                      <c:pt idx="9580">
                        <c:v>14125.453125</c:v>
                      </c:pt>
                      <c:pt idx="9581">
                        <c:v>12886.81640625</c:v>
                      </c:pt>
                      <c:pt idx="9582">
                        <c:v>13725.56640625</c:v>
                      </c:pt>
                      <c:pt idx="9583">
                        <c:v>15645.8359375</c:v>
                      </c:pt>
                      <c:pt idx="9584">
                        <c:v>15906.69140625</c:v>
                      </c:pt>
                      <c:pt idx="9585">
                        <c:v>14788.46875</c:v>
                      </c:pt>
                      <c:pt idx="9586">
                        <c:v>12533.0390625</c:v>
                      </c:pt>
                      <c:pt idx="9587">
                        <c:v>11839.16796875</c:v>
                      </c:pt>
                      <c:pt idx="9588">
                        <c:v>14522.97265625</c:v>
                      </c:pt>
                      <c:pt idx="9589">
                        <c:v>15132.31640625</c:v>
                      </c:pt>
                      <c:pt idx="9590">
                        <c:v>12539.46484375</c:v>
                      </c:pt>
                      <c:pt idx="9591">
                        <c:v>10250.1640625</c:v>
                      </c:pt>
                      <c:pt idx="9592">
                        <c:v>10521.83984375</c:v>
                      </c:pt>
                      <c:pt idx="9593">
                        <c:v>14522.42578125</c:v>
                      </c:pt>
                      <c:pt idx="9594">
                        <c:v>14302.2265625</c:v>
                      </c:pt>
                      <c:pt idx="9595">
                        <c:v>15408.8125</c:v>
                      </c:pt>
                      <c:pt idx="9596">
                        <c:v>14290.5078125</c:v>
                      </c:pt>
                      <c:pt idx="9597">
                        <c:v>14778.953125</c:v>
                      </c:pt>
                      <c:pt idx="9598">
                        <c:v>15827.3359375</c:v>
                      </c:pt>
                      <c:pt idx="9599">
                        <c:v>15625.84375</c:v>
                      </c:pt>
                      <c:pt idx="9600">
                        <c:v>16487.80078125</c:v>
                      </c:pt>
                      <c:pt idx="9601">
                        <c:v>18385.109375</c:v>
                      </c:pt>
                      <c:pt idx="9602">
                        <c:v>16819.80078125</c:v>
                      </c:pt>
                      <c:pt idx="9603">
                        <c:v>17321.91796875</c:v>
                      </c:pt>
                      <c:pt idx="9604">
                        <c:v>15951.58984375</c:v>
                      </c:pt>
                      <c:pt idx="9605">
                        <c:v>19392.87109375</c:v>
                      </c:pt>
                      <c:pt idx="9606">
                        <c:v>18933.43359375</c:v>
                      </c:pt>
                      <c:pt idx="9607">
                        <c:v>19403.81640625</c:v>
                      </c:pt>
                      <c:pt idx="9608">
                        <c:v>16688.89453125</c:v>
                      </c:pt>
                      <c:pt idx="9609">
                        <c:v>18258.69140625</c:v>
                      </c:pt>
                      <c:pt idx="9610">
                        <c:v>17009.55078125</c:v>
                      </c:pt>
                      <c:pt idx="9611">
                        <c:v>14503.86328125</c:v>
                      </c:pt>
                      <c:pt idx="9612">
                        <c:v>13006.04296875</c:v>
                      </c:pt>
                      <c:pt idx="9613">
                        <c:v>12927.67578125</c:v>
                      </c:pt>
                      <c:pt idx="9614">
                        <c:v>16188.87109375</c:v>
                      </c:pt>
                      <c:pt idx="9615">
                        <c:v>17219.765625</c:v>
                      </c:pt>
                      <c:pt idx="9616">
                        <c:v>16623.640625</c:v>
                      </c:pt>
                      <c:pt idx="9617">
                        <c:v>16567.2734375</c:v>
                      </c:pt>
                      <c:pt idx="9618">
                        <c:v>16650.6640625</c:v>
                      </c:pt>
                      <c:pt idx="9619">
                        <c:v>15988.921875</c:v>
                      </c:pt>
                      <c:pt idx="9620">
                        <c:v>17591.91015625</c:v>
                      </c:pt>
                      <c:pt idx="9621">
                        <c:v>17731.234375</c:v>
                      </c:pt>
                      <c:pt idx="9622">
                        <c:v>18166.53125</c:v>
                      </c:pt>
                      <c:pt idx="9623">
                        <c:v>17840.21875</c:v>
                      </c:pt>
                      <c:pt idx="9624">
                        <c:v>18196.5390625</c:v>
                      </c:pt>
                      <c:pt idx="9625">
                        <c:v>17022.1640625</c:v>
                      </c:pt>
                      <c:pt idx="9626">
                        <c:v>17459.4140625</c:v>
                      </c:pt>
                      <c:pt idx="9627">
                        <c:v>17448.9375</c:v>
                      </c:pt>
                      <c:pt idx="9628">
                        <c:v>16912.7109375</c:v>
                      </c:pt>
                      <c:pt idx="9629">
                        <c:v>17328.90625</c:v>
                      </c:pt>
                      <c:pt idx="9630">
                        <c:v>10937.4609375</c:v>
                      </c:pt>
                      <c:pt idx="9631">
                        <c:v>11057.02734375</c:v>
                      </c:pt>
                      <c:pt idx="9632">
                        <c:v>11540.4921875</c:v>
                      </c:pt>
                      <c:pt idx="9633">
                        <c:v>12020.81640625</c:v>
                      </c:pt>
                      <c:pt idx="9634">
                        <c:v>12086.38671875</c:v>
                      </c:pt>
                      <c:pt idx="9635">
                        <c:v>11332.28515625</c:v>
                      </c:pt>
                      <c:pt idx="9636">
                        <c:v>11595.39453125</c:v>
                      </c:pt>
                      <c:pt idx="9637">
                        <c:v>11697.57421875</c:v>
                      </c:pt>
                      <c:pt idx="9638">
                        <c:v>11213.08203125</c:v>
                      </c:pt>
                      <c:pt idx="9639">
                        <c:v>11158.21875</c:v>
                      </c:pt>
                      <c:pt idx="9640">
                        <c:v>12150.953125</c:v>
                      </c:pt>
                      <c:pt idx="9641">
                        <c:v>9932.6484375</c:v>
                      </c:pt>
                      <c:pt idx="9642">
                        <c:v>8474.84375</c:v>
                      </c:pt>
                      <c:pt idx="9643">
                        <c:v>8699.3359375</c:v>
                      </c:pt>
                      <c:pt idx="9644">
                        <c:v>10568.60546875</c:v>
                      </c:pt>
                      <c:pt idx="9645">
                        <c:v>17054.13671875</c:v>
                      </c:pt>
                      <c:pt idx="9646">
                        <c:v>14905.55859375</c:v>
                      </c:pt>
                      <c:pt idx="9647">
                        <c:v>13716.23046875</c:v>
                      </c:pt>
                      <c:pt idx="9648">
                        <c:v>14857.01171875</c:v>
                      </c:pt>
                      <c:pt idx="9649">
                        <c:v>15524.8203125</c:v>
                      </c:pt>
                      <c:pt idx="9650">
                        <c:v>13604.390625</c:v>
                      </c:pt>
                      <c:pt idx="9651">
                        <c:v>14739.578125</c:v>
                      </c:pt>
                      <c:pt idx="9652">
                        <c:v>13444.55859375</c:v>
                      </c:pt>
                      <c:pt idx="9653">
                        <c:v>13146.484375</c:v>
                      </c:pt>
                      <c:pt idx="9654">
                        <c:v>14139.55859375</c:v>
                      </c:pt>
                      <c:pt idx="9655">
                        <c:v>17066.796875</c:v>
                      </c:pt>
                      <c:pt idx="9656">
                        <c:v>16670.109375</c:v>
                      </c:pt>
                      <c:pt idx="9657">
                        <c:v>17039.94921875</c:v>
                      </c:pt>
                      <c:pt idx="9658">
                        <c:v>15241.671875</c:v>
                      </c:pt>
                      <c:pt idx="9659">
                        <c:v>14627.15234375</c:v>
                      </c:pt>
                      <c:pt idx="9660">
                        <c:v>16772.7890625</c:v>
                      </c:pt>
                      <c:pt idx="9661">
                        <c:v>15931.015625</c:v>
                      </c:pt>
                      <c:pt idx="9662">
                        <c:v>15344.125</c:v>
                      </c:pt>
                      <c:pt idx="9663">
                        <c:v>15330.0390625</c:v>
                      </c:pt>
                      <c:pt idx="9664">
                        <c:v>15386.62109375</c:v>
                      </c:pt>
                      <c:pt idx="9665">
                        <c:v>14869.26953125</c:v>
                      </c:pt>
                      <c:pt idx="9666">
                        <c:v>15042.33984375</c:v>
                      </c:pt>
                      <c:pt idx="9667">
                        <c:v>16762.8359375</c:v>
                      </c:pt>
                      <c:pt idx="9668">
                        <c:v>14944.41015625</c:v>
                      </c:pt>
                      <c:pt idx="9669">
                        <c:v>15103.2421875</c:v>
                      </c:pt>
                      <c:pt idx="9670">
                        <c:v>16577.1015625</c:v>
                      </c:pt>
                      <c:pt idx="9671">
                        <c:v>15489.86328125</c:v>
                      </c:pt>
                      <c:pt idx="9672">
                        <c:v>13397.46875</c:v>
                      </c:pt>
                      <c:pt idx="9673">
                        <c:v>13259.04296875</c:v>
                      </c:pt>
                      <c:pt idx="9674">
                        <c:v>14458.5859375</c:v>
                      </c:pt>
                      <c:pt idx="9675">
                        <c:v>12747.1171875</c:v>
                      </c:pt>
                      <c:pt idx="9676">
                        <c:v>12929.2109375</c:v>
                      </c:pt>
                      <c:pt idx="9677">
                        <c:v>12181.23828125</c:v>
                      </c:pt>
                      <c:pt idx="9678">
                        <c:v>9898.76953125</c:v>
                      </c:pt>
                      <c:pt idx="9679">
                        <c:v>12128.2734375</c:v>
                      </c:pt>
                      <c:pt idx="9680">
                        <c:v>12738.03125</c:v>
                      </c:pt>
                      <c:pt idx="9681">
                        <c:v>12278.2109375</c:v>
                      </c:pt>
                      <c:pt idx="9682">
                        <c:v>12299.8984375</c:v>
                      </c:pt>
                      <c:pt idx="9683">
                        <c:v>12887.3671875</c:v>
                      </c:pt>
                      <c:pt idx="9684">
                        <c:v>12251.32421875</c:v>
                      </c:pt>
                      <c:pt idx="9685">
                        <c:v>12719.984375</c:v>
                      </c:pt>
                      <c:pt idx="9686">
                        <c:v>12285.81640625</c:v>
                      </c:pt>
                      <c:pt idx="9687">
                        <c:v>12980.7890625</c:v>
                      </c:pt>
                      <c:pt idx="9688">
                        <c:v>11510.296875</c:v>
                      </c:pt>
                      <c:pt idx="9689">
                        <c:v>11278.0078125</c:v>
                      </c:pt>
                      <c:pt idx="9690">
                        <c:v>11158.765625</c:v>
                      </c:pt>
                      <c:pt idx="9691">
                        <c:v>8656.8203125</c:v>
                      </c:pt>
                      <c:pt idx="9692">
                        <c:v>6692.21875</c:v>
                      </c:pt>
                      <c:pt idx="9693">
                        <c:v>6287.85546875</c:v>
                      </c:pt>
                      <c:pt idx="9694">
                        <c:v>8317.0703125</c:v>
                      </c:pt>
                      <c:pt idx="9695">
                        <c:v>11222.9765625</c:v>
                      </c:pt>
                      <c:pt idx="9696">
                        <c:v>13210.390625</c:v>
                      </c:pt>
                      <c:pt idx="9697">
                        <c:v>13369.9765625</c:v>
                      </c:pt>
                      <c:pt idx="9698">
                        <c:v>12575.234375</c:v>
                      </c:pt>
                      <c:pt idx="9699">
                        <c:v>13009.63671875</c:v>
                      </c:pt>
                      <c:pt idx="9700">
                        <c:v>12575.65625</c:v>
                      </c:pt>
                      <c:pt idx="9701">
                        <c:v>9704.32421875</c:v>
                      </c:pt>
                      <c:pt idx="9702">
                        <c:v>9176.046875</c:v>
                      </c:pt>
                      <c:pt idx="9703">
                        <c:v>11706.296875</c:v>
                      </c:pt>
                      <c:pt idx="9704">
                        <c:v>11247.8828125</c:v>
                      </c:pt>
                      <c:pt idx="9705">
                        <c:v>16986.921875</c:v>
                      </c:pt>
                      <c:pt idx="9706">
                        <c:v>16460.4921875</c:v>
                      </c:pt>
                      <c:pt idx="9707">
                        <c:v>15692.47265625</c:v>
                      </c:pt>
                      <c:pt idx="9708">
                        <c:v>15418.51953125</c:v>
                      </c:pt>
                      <c:pt idx="9709">
                        <c:v>16382.32421875</c:v>
                      </c:pt>
                      <c:pt idx="9710">
                        <c:v>16489.35546875</c:v>
                      </c:pt>
                      <c:pt idx="9711">
                        <c:v>16295.63671875</c:v>
                      </c:pt>
                      <c:pt idx="9712">
                        <c:v>16574.1875</c:v>
                      </c:pt>
                      <c:pt idx="9713">
                        <c:v>14629.5078125</c:v>
                      </c:pt>
                      <c:pt idx="9714">
                        <c:v>12928.015625</c:v>
                      </c:pt>
                      <c:pt idx="9715">
                        <c:v>13899.95703125</c:v>
                      </c:pt>
                      <c:pt idx="9716">
                        <c:v>16932.59765625</c:v>
                      </c:pt>
                      <c:pt idx="9717">
                        <c:v>16315.2421875</c:v>
                      </c:pt>
                      <c:pt idx="9718">
                        <c:v>14881.453125</c:v>
                      </c:pt>
                      <c:pt idx="9719">
                        <c:v>15213.828125</c:v>
                      </c:pt>
                      <c:pt idx="9720">
                        <c:v>12054.78125</c:v>
                      </c:pt>
                      <c:pt idx="9721">
                        <c:v>12124.203125</c:v>
                      </c:pt>
                      <c:pt idx="9722">
                        <c:v>13538.1015625</c:v>
                      </c:pt>
                      <c:pt idx="9723">
                        <c:v>14642.42578125</c:v>
                      </c:pt>
                      <c:pt idx="9724">
                        <c:v>12756.4453125</c:v>
                      </c:pt>
                      <c:pt idx="9725">
                        <c:v>14054.265625</c:v>
                      </c:pt>
                      <c:pt idx="9726">
                        <c:v>14797.7109375</c:v>
                      </c:pt>
                      <c:pt idx="9727">
                        <c:v>12330.84375</c:v>
                      </c:pt>
                      <c:pt idx="9728">
                        <c:v>13931.1015625</c:v>
                      </c:pt>
                      <c:pt idx="9729">
                        <c:v>16392.33203125</c:v>
                      </c:pt>
                      <c:pt idx="9730">
                        <c:v>14631.32421875</c:v>
                      </c:pt>
                      <c:pt idx="9731">
                        <c:v>14974.92578125</c:v>
                      </c:pt>
                      <c:pt idx="9732">
                        <c:v>16874.72265625</c:v>
                      </c:pt>
                      <c:pt idx="9733">
                        <c:v>15199.45703125</c:v>
                      </c:pt>
                      <c:pt idx="9734">
                        <c:v>15417.171875</c:v>
                      </c:pt>
                      <c:pt idx="9735">
                        <c:v>15690.12890625</c:v>
                      </c:pt>
                      <c:pt idx="9736">
                        <c:v>14893.421875</c:v>
                      </c:pt>
                      <c:pt idx="9737">
                        <c:v>15050.7890625</c:v>
                      </c:pt>
                      <c:pt idx="9738">
                        <c:v>15294.48828125</c:v>
                      </c:pt>
                      <c:pt idx="9739">
                        <c:v>14993.4453125</c:v>
                      </c:pt>
                      <c:pt idx="9740">
                        <c:v>12656.3125</c:v>
                      </c:pt>
                      <c:pt idx="9741">
                        <c:v>12206.21875</c:v>
                      </c:pt>
                      <c:pt idx="9742">
                        <c:v>15177.23046875</c:v>
                      </c:pt>
                      <c:pt idx="9743">
                        <c:v>15293.78515625</c:v>
                      </c:pt>
                      <c:pt idx="9744">
                        <c:v>15968.078125</c:v>
                      </c:pt>
                      <c:pt idx="9745">
                        <c:v>15613.6640625</c:v>
                      </c:pt>
                      <c:pt idx="9746">
                        <c:v>12926.16796875</c:v>
                      </c:pt>
                      <c:pt idx="9747">
                        <c:v>11888.47265625</c:v>
                      </c:pt>
                      <c:pt idx="9748">
                        <c:v>11988.125</c:v>
                      </c:pt>
                      <c:pt idx="9749">
                        <c:v>14188.828125</c:v>
                      </c:pt>
                      <c:pt idx="9750">
                        <c:v>10701.8046875</c:v>
                      </c:pt>
                      <c:pt idx="9751">
                        <c:v>8741.609375</c:v>
                      </c:pt>
                      <c:pt idx="9752">
                        <c:v>7536.11328125</c:v>
                      </c:pt>
                      <c:pt idx="9753">
                        <c:v>6774.58984375</c:v>
                      </c:pt>
                      <c:pt idx="9754">
                        <c:v>9151.59375</c:v>
                      </c:pt>
                      <c:pt idx="9755">
                        <c:v>12101.4609375</c:v>
                      </c:pt>
                      <c:pt idx="9756">
                        <c:v>11714.2734375</c:v>
                      </c:pt>
                      <c:pt idx="9757">
                        <c:v>11035.859375</c:v>
                      </c:pt>
                      <c:pt idx="9758">
                        <c:v>10901.15234375</c:v>
                      </c:pt>
                      <c:pt idx="9759">
                        <c:v>11720.4765625</c:v>
                      </c:pt>
                      <c:pt idx="9760">
                        <c:v>10504.703125</c:v>
                      </c:pt>
                      <c:pt idx="9761">
                        <c:v>7750.078125</c:v>
                      </c:pt>
                      <c:pt idx="9762">
                        <c:v>8253.8125</c:v>
                      </c:pt>
                      <c:pt idx="9763">
                        <c:v>12106.15625</c:v>
                      </c:pt>
                      <c:pt idx="9764">
                        <c:v>10820.3203125</c:v>
                      </c:pt>
                      <c:pt idx="9765">
                        <c:v>17796.4296875</c:v>
                      </c:pt>
                      <c:pt idx="9766">
                        <c:v>17804.19140625</c:v>
                      </c:pt>
                      <c:pt idx="9767">
                        <c:v>14975.8515625</c:v>
                      </c:pt>
                      <c:pt idx="9768">
                        <c:v>16989.1796875</c:v>
                      </c:pt>
                      <c:pt idx="9769">
                        <c:v>19129.94921875</c:v>
                      </c:pt>
                      <c:pt idx="9770">
                        <c:v>19229.92578125</c:v>
                      </c:pt>
                      <c:pt idx="9771">
                        <c:v>18248.484375</c:v>
                      </c:pt>
                      <c:pt idx="9772">
                        <c:v>18153.4765625</c:v>
                      </c:pt>
                      <c:pt idx="9773">
                        <c:v>18787.46875</c:v>
                      </c:pt>
                      <c:pt idx="9774">
                        <c:v>18528.33203125</c:v>
                      </c:pt>
                      <c:pt idx="9775">
                        <c:v>19132.80859375</c:v>
                      </c:pt>
                      <c:pt idx="9776">
                        <c:v>19230.140625</c:v>
                      </c:pt>
                      <c:pt idx="9777">
                        <c:v>16492.8046875</c:v>
                      </c:pt>
                      <c:pt idx="9778">
                        <c:v>16879.39453125</c:v>
                      </c:pt>
                      <c:pt idx="9779">
                        <c:v>18729.99609375</c:v>
                      </c:pt>
                      <c:pt idx="9780">
                        <c:v>16651.92578125</c:v>
                      </c:pt>
                      <c:pt idx="9781">
                        <c:v>15776.41015625</c:v>
                      </c:pt>
                      <c:pt idx="9782">
                        <c:v>15358.34375</c:v>
                      </c:pt>
                      <c:pt idx="9783">
                        <c:v>15000.36328125</c:v>
                      </c:pt>
                      <c:pt idx="9784">
                        <c:v>17076.36328125</c:v>
                      </c:pt>
                      <c:pt idx="9785">
                        <c:v>16047.1015625</c:v>
                      </c:pt>
                      <c:pt idx="9786">
                        <c:v>15866.05859375</c:v>
                      </c:pt>
                      <c:pt idx="9787">
                        <c:v>17009.1171875</c:v>
                      </c:pt>
                      <c:pt idx="9788">
                        <c:v>17017.84765625</c:v>
                      </c:pt>
                      <c:pt idx="9789">
                        <c:v>14696.4296875</c:v>
                      </c:pt>
                      <c:pt idx="9790">
                        <c:v>14366.1015625</c:v>
                      </c:pt>
                      <c:pt idx="9791">
                        <c:v>15191.13671875</c:v>
                      </c:pt>
                      <c:pt idx="9792">
                        <c:v>17556.4765625</c:v>
                      </c:pt>
                      <c:pt idx="9793">
                        <c:v>16218.06640625</c:v>
                      </c:pt>
                      <c:pt idx="9794">
                        <c:v>16236.8203125</c:v>
                      </c:pt>
                      <c:pt idx="9795">
                        <c:v>18960.5</c:v>
                      </c:pt>
                      <c:pt idx="9796">
                        <c:v>19176.34765625</c:v>
                      </c:pt>
                      <c:pt idx="9797">
                        <c:v>15989.59375</c:v>
                      </c:pt>
                      <c:pt idx="9798">
                        <c:v>15583.671875</c:v>
                      </c:pt>
                      <c:pt idx="9799">
                        <c:v>15157.9375</c:v>
                      </c:pt>
                      <c:pt idx="9800">
                        <c:v>19042.10546875</c:v>
                      </c:pt>
                      <c:pt idx="9801">
                        <c:v>19522.16796875</c:v>
                      </c:pt>
                      <c:pt idx="9802">
                        <c:v>20277.453125</c:v>
                      </c:pt>
                      <c:pt idx="9803">
                        <c:v>18037.2109375</c:v>
                      </c:pt>
                      <c:pt idx="9804">
                        <c:v>16589.16796875</c:v>
                      </c:pt>
                      <c:pt idx="9805">
                        <c:v>18983.35546875</c:v>
                      </c:pt>
                      <c:pt idx="9806">
                        <c:v>19817.37890625</c:v>
                      </c:pt>
                      <c:pt idx="9807">
                        <c:v>17428.1015625</c:v>
                      </c:pt>
                      <c:pt idx="9808">
                        <c:v>17019.2734375</c:v>
                      </c:pt>
                      <c:pt idx="9809">
                        <c:v>19132.42578125</c:v>
                      </c:pt>
                      <c:pt idx="9810">
                        <c:v>15245.89453125</c:v>
                      </c:pt>
                      <c:pt idx="9811">
                        <c:v>10889.27734375</c:v>
                      </c:pt>
                      <c:pt idx="9812">
                        <c:v>14115.03515625</c:v>
                      </c:pt>
                      <c:pt idx="9813">
                        <c:v>12719.8046875</c:v>
                      </c:pt>
                      <c:pt idx="9814">
                        <c:v>11060.62890625</c:v>
                      </c:pt>
                      <c:pt idx="9815">
                        <c:v>9540.3671875</c:v>
                      </c:pt>
                      <c:pt idx="9816">
                        <c:v>10226.15625</c:v>
                      </c:pt>
                      <c:pt idx="9817">
                        <c:v>14269.59765625</c:v>
                      </c:pt>
                      <c:pt idx="9818">
                        <c:v>15919.70703125</c:v>
                      </c:pt>
                      <c:pt idx="9819">
                        <c:v>14634.79296875</c:v>
                      </c:pt>
                      <c:pt idx="9820">
                        <c:v>12951.640625</c:v>
                      </c:pt>
                      <c:pt idx="9821">
                        <c:v>12839.11328125</c:v>
                      </c:pt>
                      <c:pt idx="9822">
                        <c:v>12832.80859375</c:v>
                      </c:pt>
                      <c:pt idx="9823">
                        <c:v>11616.8515625</c:v>
                      </c:pt>
                      <c:pt idx="9824">
                        <c:v>13035.77734375</c:v>
                      </c:pt>
                      <c:pt idx="9825">
                        <c:v>13149.29296875</c:v>
                      </c:pt>
                      <c:pt idx="9826">
                        <c:v>12622.0859375</c:v>
                      </c:pt>
                      <c:pt idx="9827">
                        <c:v>9515.2421875</c:v>
                      </c:pt>
                      <c:pt idx="9828">
                        <c:v>8685.0546875</c:v>
                      </c:pt>
                      <c:pt idx="9829">
                        <c:v>8567.3828125</c:v>
                      </c:pt>
                      <c:pt idx="9830">
                        <c:v>9792.74609375</c:v>
                      </c:pt>
                      <c:pt idx="9831">
                        <c:v>10862.31640625</c:v>
                      </c:pt>
                      <c:pt idx="9832">
                        <c:v>11997.05078125</c:v>
                      </c:pt>
                      <c:pt idx="9833">
                        <c:v>12594.03515625</c:v>
                      </c:pt>
                      <c:pt idx="9834">
                        <c:v>12855.76171875</c:v>
                      </c:pt>
                      <c:pt idx="9835">
                        <c:v>12665.91015625</c:v>
                      </c:pt>
                      <c:pt idx="9836">
                        <c:v>12148.34765625</c:v>
                      </c:pt>
                      <c:pt idx="9837">
                        <c:v>12737.99609375</c:v>
                      </c:pt>
                      <c:pt idx="9838">
                        <c:v>12670.27734375</c:v>
                      </c:pt>
                      <c:pt idx="9839">
                        <c:v>13122.50390625</c:v>
                      </c:pt>
                      <c:pt idx="9840">
                        <c:v>10155.02734375</c:v>
                      </c:pt>
                      <c:pt idx="9841">
                        <c:v>9280.31640625</c:v>
                      </c:pt>
                      <c:pt idx="9842">
                        <c:v>9309.48828125</c:v>
                      </c:pt>
                      <c:pt idx="9843">
                        <c:v>11388.72265625</c:v>
                      </c:pt>
                      <c:pt idx="9844">
                        <c:v>10451.24609375</c:v>
                      </c:pt>
                      <c:pt idx="9845">
                        <c:v>8660.48828125</c:v>
                      </c:pt>
                      <c:pt idx="9846">
                        <c:v>10894.4921875</c:v>
                      </c:pt>
                      <c:pt idx="9847">
                        <c:v>11926.41015625</c:v>
                      </c:pt>
                      <c:pt idx="9848">
                        <c:v>11058.4765625</c:v>
                      </c:pt>
                      <c:pt idx="9849">
                        <c:v>10649.8671875</c:v>
                      </c:pt>
                      <c:pt idx="9850">
                        <c:v>11690.1640625</c:v>
                      </c:pt>
                      <c:pt idx="9851">
                        <c:v>11413.6875</c:v>
                      </c:pt>
                      <c:pt idx="9852">
                        <c:v>10525.30859375</c:v>
                      </c:pt>
                      <c:pt idx="9853">
                        <c:v>11075.58203125</c:v>
                      </c:pt>
                      <c:pt idx="9854">
                        <c:v>11838.26171875</c:v>
                      </c:pt>
                      <c:pt idx="9855">
                        <c:v>16887.6015625</c:v>
                      </c:pt>
                      <c:pt idx="9856">
                        <c:v>17632.75390625</c:v>
                      </c:pt>
                      <c:pt idx="9857">
                        <c:v>16005.5078125</c:v>
                      </c:pt>
                      <c:pt idx="9858">
                        <c:v>15094.48828125</c:v>
                      </c:pt>
                      <c:pt idx="9859">
                        <c:v>16903.12109375</c:v>
                      </c:pt>
                      <c:pt idx="9860">
                        <c:v>17550.14453125</c:v>
                      </c:pt>
                      <c:pt idx="9861">
                        <c:v>15165.73828125</c:v>
                      </c:pt>
                      <c:pt idx="9862">
                        <c:v>14105.29296875</c:v>
                      </c:pt>
                      <c:pt idx="9863">
                        <c:v>14369.76953125</c:v>
                      </c:pt>
                      <c:pt idx="9864">
                        <c:v>16047.8203125</c:v>
                      </c:pt>
                      <c:pt idx="9865">
                        <c:v>18071.16796875</c:v>
                      </c:pt>
                      <c:pt idx="9866">
                        <c:v>17824.5703125</c:v>
                      </c:pt>
                      <c:pt idx="9867">
                        <c:v>14553.8125</c:v>
                      </c:pt>
                      <c:pt idx="9868">
                        <c:v>13792.7890625</c:v>
                      </c:pt>
                      <c:pt idx="9869">
                        <c:v>14109.078125</c:v>
                      </c:pt>
                      <c:pt idx="9870">
                        <c:v>14734.91796875</c:v>
                      </c:pt>
                      <c:pt idx="9871">
                        <c:v>12994.12890625</c:v>
                      </c:pt>
                      <c:pt idx="9872">
                        <c:v>10932.65234375</c:v>
                      </c:pt>
                      <c:pt idx="9873">
                        <c:v>9883.48046875</c:v>
                      </c:pt>
                      <c:pt idx="9874">
                        <c:v>10344.52734375</c:v>
                      </c:pt>
                      <c:pt idx="9875">
                        <c:v>14866.37890625</c:v>
                      </c:pt>
                      <c:pt idx="9876">
                        <c:v>13538.76171875</c:v>
                      </c:pt>
                      <c:pt idx="9877">
                        <c:v>13853.390625</c:v>
                      </c:pt>
                      <c:pt idx="9878">
                        <c:v>12061.68359375</c:v>
                      </c:pt>
                      <c:pt idx="9879">
                        <c:v>13833.52734375</c:v>
                      </c:pt>
                      <c:pt idx="9880">
                        <c:v>14405.734375</c:v>
                      </c:pt>
                      <c:pt idx="9881">
                        <c:v>12902.64453125</c:v>
                      </c:pt>
                      <c:pt idx="9882">
                        <c:v>12372.375</c:v>
                      </c:pt>
                      <c:pt idx="9883">
                        <c:v>14172.1796875</c:v>
                      </c:pt>
                      <c:pt idx="9884">
                        <c:v>14278.02734375</c:v>
                      </c:pt>
                      <c:pt idx="9885">
                        <c:v>13371.015625</c:v>
                      </c:pt>
                      <c:pt idx="9886">
                        <c:v>11214.359375</c:v>
                      </c:pt>
                      <c:pt idx="9887">
                        <c:v>9977.4609375</c:v>
                      </c:pt>
                      <c:pt idx="9888">
                        <c:v>9039.6875</c:v>
                      </c:pt>
                      <c:pt idx="9889">
                        <c:v>11378.125</c:v>
                      </c:pt>
                      <c:pt idx="9890">
                        <c:v>13333.9453125</c:v>
                      </c:pt>
                      <c:pt idx="9891">
                        <c:v>12501.34765625</c:v>
                      </c:pt>
                      <c:pt idx="9892">
                        <c:v>11774.43359375</c:v>
                      </c:pt>
                      <c:pt idx="9893">
                        <c:v>11700.890625</c:v>
                      </c:pt>
                      <c:pt idx="9894">
                        <c:v>12659.796875</c:v>
                      </c:pt>
                      <c:pt idx="9895">
                        <c:v>12883.1328125</c:v>
                      </c:pt>
                      <c:pt idx="9896">
                        <c:v>10286.375</c:v>
                      </c:pt>
                      <c:pt idx="9897">
                        <c:v>10371.78125</c:v>
                      </c:pt>
                      <c:pt idx="9898">
                        <c:v>12733.046875</c:v>
                      </c:pt>
                      <c:pt idx="9899">
                        <c:v>12121.1484375</c:v>
                      </c:pt>
                      <c:pt idx="9900">
                        <c:v>11074.7421875</c:v>
                      </c:pt>
                      <c:pt idx="9901">
                        <c:v>9815.23046875</c:v>
                      </c:pt>
                      <c:pt idx="9902">
                        <c:v>9372.05859375</c:v>
                      </c:pt>
                      <c:pt idx="9903">
                        <c:v>10927.79296875</c:v>
                      </c:pt>
                      <c:pt idx="9904">
                        <c:v>14432.8359375</c:v>
                      </c:pt>
                      <c:pt idx="9905">
                        <c:v>12701.02734375</c:v>
                      </c:pt>
                      <c:pt idx="9906">
                        <c:v>13303.1640625</c:v>
                      </c:pt>
                      <c:pt idx="9907">
                        <c:v>13460.1796875</c:v>
                      </c:pt>
                      <c:pt idx="9908">
                        <c:v>14026.71875</c:v>
                      </c:pt>
                      <c:pt idx="9909">
                        <c:v>12465.4609375</c:v>
                      </c:pt>
                      <c:pt idx="9910">
                        <c:v>12406.9296875</c:v>
                      </c:pt>
                      <c:pt idx="9911">
                        <c:v>14422.59765625</c:v>
                      </c:pt>
                      <c:pt idx="9912">
                        <c:v>13649.82421875</c:v>
                      </c:pt>
                      <c:pt idx="9913">
                        <c:v>12318.05859375</c:v>
                      </c:pt>
                      <c:pt idx="9914">
                        <c:v>12686.83984375</c:v>
                      </c:pt>
                      <c:pt idx="9915">
                        <c:v>12351.84375</c:v>
                      </c:pt>
                      <c:pt idx="9916">
                        <c:v>12193.1328125</c:v>
                      </c:pt>
                      <c:pt idx="9917">
                        <c:v>10400.4296875</c:v>
                      </c:pt>
                      <c:pt idx="9918">
                        <c:v>11567.4609375</c:v>
                      </c:pt>
                      <c:pt idx="9919">
                        <c:v>12780.25390625</c:v>
                      </c:pt>
                      <c:pt idx="9920">
                        <c:v>12123.765625</c:v>
                      </c:pt>
                      <c:pt idx="9921">
                        <c:v>9636.77734375</c:v>
                      </c:pt>
                      <c:pt idx="9922">
                        <c:v>9777.87109375</c:v>
                      </c:pt>
                      <c:pt idx="9923">
                        <c:v>12147.63671875</c:v>
                      </c:pt>
                      <c:pt idx="9924">
                        <c:v>12343.046875</c:v>
                      </c:pt>
                      <c:pt idx="9925">
                        <c:v>11573.0546875</c:v>
                      </c:pt>
                      <c:pt idx="9926">
                        <c:v>11407.5</c:v>
                      </c:pt>
                      <c:pt idx="9927">
                        <c:v>12013.72265625</c:v>
                      </c:pt>
                      <c:pt idx="9928">
                        <c:v>12513.4140625</c:v>
                      </c:pt>
                      <c:pt idx="9929">
                        <c:v>12478.203125</c:v>
                      </c:pt>
                      <c:pt idx="9930">
                        <c:v>11871.73046875</c:v>
                      </c:pt>
                      <c:pt idx="9931">
                        <c:v>11492.76953125</c:v>
                      </c:pt>
                      <c:pt idx="9932">
                        <c:v>11309.21484375</c:v>
                      </c:pt>
                      <c:pt idx="9933">
                        <c:v>12333.078125</c:v>
                      </c:pt>
                      <c:pt idx="9934">
                        <c:v>12608.234375</c:v>
                      </c:pt>
                      <c:pt idx="9935">
                        <c:v>12185.80859375</c:v>
                      </c:pt>
                      <c:pt idx="9936">
                        <c:v>10953.7734375</c:v>
                      </c:pt>
                      <c:pt idx="9937">
                        <c:v>10791.16015625</c:v>
                      </c:pt>
                      <c:pt idx="9938">
                        <c:v>12177.75</c:v>
                      </c:pt>
                      <c:pt idx="9939">
                        <c:v>10009.078125</c:v>
                      </c:pt>
                      <c:pt idx="9940">
                        <c:v>9561.19140625</c:v>
                      </c:pt>
                      <c:pt idx="9941">
                        <c:v>9855.5703125</c:v>
                      </c:pt>
                      <c:pt idx="9942">
                        <c:v>11151.0234375</c:v>
                      </c:pt>
                      <c:pt idx="9943">
                        <c:v>9834.359375</c:v>
                      </c:pt>
                      <c:pt idx="9944">
                        <c:v>12295.8046875</c:v>
                      </c:pt>
                      <c:pt idx="9945">
                        <c:v>16021.9453125</c:v>
                      </c:pt>
                      <c:pt idx="9946">
                        <c:v>14814.25390625</c:v>
                      </c:pt>
                      <c:pt idx="9947">
                        <c:v>14294.90234375</c:v>
                      </c:pt>
                      <c:pt idx="9948">
                        <c:v>17001.43359375</c:v>
                      </c:pt>
                      <c:pt idx="9949">
                        <c:v>16148.234375</c:v>
                      </c:pt>
                      <c:pt idx="9950">
                        <c:v>12829.44140625</c:v>
                      </c:pt>
                      <c:pt idx="9951">
                        <c:v>13001.66015625</c:v>
                      </c:pt>
                      <c:pt idx="9952">
                        <c:v>16296.38671875</c:v>
                      </c:pt>
                      <c:pt idx="9953">
                        <c:v>15318.78515625</c:v>
                      </c:pt>
                      <c:pt idx="9954">
                        <c:v>15585.26953125</c:v>
                      </c:pt>
                      <c:pt idx="9955">
                        <c:v>14536.3671875</c:v>
                      </c:pt>
                      <c:pt idx="9956">
                        <c:v>14894.7265625</c:v>
                      </c:pt>
                      <c:pt idx="9957">
                        <c:v>16137.5078125</c:v>
                      </c:pt>
                      <c:pt idx="9958">
                        <c:v>14920.32421875</c:v>
                      </c:pt>
                      <c:pt idx="9959">
                        <c:v>14670.44921875</c:v>
                      </c:pt>
                      <c:pt idx="9960">
                        <c:v>17032.69921875</c:v>
                      </c:pt>
                      <c:pt idx="9961">
                        <c:v>16060.7734375</c:v>
                      </c:pt>
                      <c:pt idx="9962">
                        <c:v>17898.796875</c:v>
                      </c:pt>
                      <c:pt idx="9963">
                        <c:v>18198.82421875</c:v>
                      </c:pt>
                      <c:pt idx="9964">
                        <c:v>16573.3984375</c:v>
                      </c:pt>
                      <c:pt idx="9965">
                        <c:v>17632.37890625</c:v>
                      </c:pt>
                      <c:pt idx="9966">
                        <c:v>17519.4375</c:v>
                      </c:pt>
                      <c:pt idx="9967">
                        <c:v>17939.7265625</c:v>
                      </c:pt>
                      <c:pt idx="9968">
                        <c:v>18464.87890625</c:v>
                      </c:pt>
                      <c:pt idx="9969">
                        <c:v>18471.296875</c:v>
                      </c:pt>
                      <c:pt idx="9970">
                        <c:v>17335.94921875</c:v>
                      </c:pt>
                      <c:pt idx="9971">
                        <c:v>15718.984375</c:v>
                      </c:pt>
                      <c:pt idx="9972">
                        <c:v>15390.74609375</c:v>
                      </c:pt>
                      <c:pt idx="9973">
                        <c:v>15514.4453125</c:v>
                      </c:pt>
                      <c:pt idx="9974">
                        <c:v>17011.33984375</c:v>
                      </c:pt>
                      <c:pt idx="9975">
                        <c:v>16253.2734375</c:v>
                      </c:pt>
                      <c:pt idx="9976">
                        <c:v>14996.7421875</c:v>
                      </c:pt>
                      <c:pt idx="9977">
                        <c:v>15075.8046875</c:v>
                      </c:pt>
                      <c:pt idx="9978">
                        <c:v>14829.6796875</c:v>
                      </c:pt>
                      <c:pt idx="9979">
                        <c:v>14522.890625</c:v>
                      </c:pt>
                      <c:pt idx="9980">
                        <c:v>14269.6875</c:v>
                      </c:pt>
                      <c:pt idx="9981">
                        <c:v>16718.73828125</c:v>
                      </c:pt>
                      <c:pt idx="9982">
                        <c:v>17660.73046875</c:v>
                      </c:pt>
                      <c:pt idx="9983">
                        <c:v>16284.2109375</c:v>
                      </c:pt>
                      <c:pt idx="9984">
                        <c:v>14807.5703125</c:v>
                      </c:pt>
                      <c:pt idx="9985">
                        <c:v>17594.21875</c:v>
                      </c:pt>
                      <c:pt idx="9986">
                        <c:v>17301.5625</c:v>
                      </c:pt>
                      <c:pt idx="9987">
                        <c:v>15304.2578125</c:v>
                      </c:pt>
                      <c:pt idx="9988">
                        <c:v>15114.9609375</c:v>
                      </c:pt>
                      <c:pt idx="9989">
                        <c:v>17305.6875</c:v>
                      </c:pt>
                      <c:pt idx="9990">
                        <c:v>15774.42578125</c:v>
                      </c:pt>
                      <c:pt idx="9991">
                        <c:v>14554.52734375</c:v>
                      </c:pt>
                      <c:pt idx="9992">
                        <c:v>14079.23046875</c:v>
                      </c:pt>
                      <c:pt idx="9993">
                        <c:v>15352.6328125</c:v>
                      </c:pt>
                      <c:pt idx="9994">
                        <c:v>15877.97265625</c:v>
                      </c:pt>
                      <c:pt idx="9995">
                        <c:v>13441.19140625</c:v>
                      </c:pt>
                      <c:pt idx="9996">
                        <c:v>15524.23046875</c:v>
                      </c:pt>
                      <c:pt idx="9997">
                        <c:v>15324.0625</c:v>
                      </c:pt>
                      <c:pt idx="9998">
                        <c:v>15869.07421875</c:v>
                      </c:pt>
                      <c:pt idx="9999">
                        <c:v>14416.1171875</c:v>
                      </c:pt>
                      <c:pt idx="10000">
                        <c:v>15366.6484375</c:v>
                      </c:pt>
                      <c:pt idx="10001">
                        <c:v>15879.9296875</c:v>
                      </c:pt>
                      <c:pt idx="10002">
                        <c:v>15633.30859375</c:v>
                      </c:pt>
                      <c:pt idx="10003">
                        <c:v>16085.515625</c:v>
                      </c:pt>
                      <c:pt idx="10004">
                        <c:v>16305.4296875</c:v>
                      </c:pt>
                      <c:pt idx="10005">
                        <c:v>16687.4765625</c:v>
                      </c:pt>
                      <c:pt idx="10006">
                        <c:v>16529.0859375</c:v>
                      </c:pt>
                      <c:pt idx="10007">
                        <c:v>13798.53125</c:v>
                      </c:pt>
                      <c:pt idx="10008">
                        <c:v>11810.47265625</c:v>
                      </c:pt>
                      <c:pt idx="10009">
                        <c:v>10250.4765625</c:v>
                      </c:pt>
                      <c:pt idx="10010">
                        <c:v>10886.90625</c:v>
                      </c:pt>
                      <c:pt idx="10011">
                        <c:v>14601.8046875</c:v>
                      </c:pt>
                      <c:pt idx="10012">
                        <c:v>15741.921875</c:v>
                      </c:pt>
                      <c:pt idx="10013">
                        <c:v>13497.25</c:v>
                      </c:pt>
                      <c:pt idx="10014">
                        <c:v>12770.578125</c:v>
                      </c:pt>
                      <c:pt idx="10015">
                        <c:v>11992.015625</c:v>
                      </c:pt>
                      <c:pt idx="10016">
                        <c:v>14284.0703125</c:v>
                      </c:pt>
                      <c:pt idx="10017">
                        <c:v>16022</c:v>
                      </c:pt>
                      <c:pt idx="10018">
                        <c:v>14572.00390625</c:v>
                      </c:pt>
                      <c:pt idx="10019">
                        <c:v>16791.6953125</c:v>
                      </c:pt>
                      <c:pt idx="10020">
                        <c:v>16709.41796875</c:v>
                      </c:pt>
                      <c:pt idx="10021">
                        <c:v>15559.11328125</c:v>
                      </c:pt>
                      <c:pt idx="10022">
                        <c:v>16707.90234375</c:v>
                      </c:pt>
                      <c:pt idx="10023">
                        <c:v>17925.46875</c:v>
                      </c:pt>
                      <c:pt idx="10024">
                        <c:v>16037.078125</c:v>
                      </c:pt>
                      <c:pt idx="10025">
                        <c:v>17272.1875</c:v>
                      </c:pt>
                      <c:pt idx="10026">
                        <c:v>16053.75390625</c:v>
                      </c:pt>
                      <c:pt idx="10027">
                        <c:v>15970.84375</c:v>
                      </c:pt>
                      <c:pt idx="10028">
                        <c:v>16787.328125</c:v>
                      </c:pt>
                      <c:pt idx="10029">
                        <c:v>18940.265625</c:v>
                      </c:pt>
                      <c:pt idx="10030">
                        <c:v>17530.84765625</c:v>
                      </c:pt>
                      <c:pt idx="10031">
                        <c:v>17077.57421875</c:v>
                      </c:pt>
                      <c:pt idx="10032">
                        <c:v>17794.171875</c:v>
                      </c:pt>
                      <c:pt idx="10033">
                        <c:v>16697.44140625</c:v>
                      </c:pt>
                      <c:pt idx="10034">
                        <c:v>18877.984375</c:v>
                      </c:pt>
                      <c:pt idx="10035">
                        <c:v>12078.92578125</c:v>
                      </c:pt>
                      <c:pt idx="10036">
                        <c:v>10994.03515625</c:v>
                      </c:pt>
                      <c:pt idx="10037">
                        <c:v>11179.171875</c:v>
                      </c:pt>
                      <c:pt idx="10038">
                        <c:v>11126.27734375</c:v>
                      </c:pt>
                      <c:pt idx="10039">
                        <c:v>11385.5</c:v>
                      </c:pt>
                      <c:pt idx="10040">
                        <c:v>10051.1328125</c:v>
                      </c:pt>
                      <c:pt idx="10041">
                        <c:v>10856.68359375</c:v>
                      </c:pt>
                      <c:pt idx="10042">
                        <c:v>12682.953125</c:v>
                      </c:pt>
                      <c:pt idx="10043">
                        <c:v>11546.37890625</c:v>
                      </c:pt>
                      <c:pt idx="10044">
                        <c:v>11837.54296875</c:v>
                      </c:pt>
                      <c:pt idx="10045">
                        <c:v>10161.484375</c:v>
                      </c:pt>
                      <c:pt idx="10046">
                        <c:v>7672.65625</c:v>
                      </c:pt>
                      <c:pt idx="10047">
                        <c:v>8028.9609375</c:v>
                      </c:pt>
                      <c:pt idx="10048">
                        <c:v>9725.5625</c:v>
                      </c:pt>
                      <c:pt idx="10049">
                        <c:v>10750.765625</c:v>
                      </c:pt>
                      <c:pt idx="10050">
                        <c:v>16078.30859375</c:v>
                      </c:pt>
                      <c:pt idx="10051">
                        <c:v>17971.51953125</c:v>
                      </c:pt>
                      <c:pt idx="10052">
                        <c:v>16200.7578125</c:v>
                      </c:pt>
                      <c:pt idx="10053">
                        <c:v>19319.2265625</c:v>
                      </c:pt>
                      <c:pt idx="10054">
                        <c:v>19203.0234375</c:v>
                      </c:pt>
                      <c:pt idx="10055">
                        <c:v>18069.58203125</c:v>
                      </c:pt>
                      <c:pt idx="10056">
                        <c:v>17145.9921875</c:v>
                      </c:pt>
                      <c:pt idx="10057">
                        <c:v>19321.64453125</c:v>
                      </c:pt>
                      <c:pt idx="10058">
                        <c:v>18410.46484375</c:v>
                      </c:pt>
                      <c:pt idx="10059">
                        <c:v>18151.01953125</c:v>
                      </c:pt>
                      <c:pt idx="10060">
                        <c:v>18949.4921875</c:v>
                      </c:pt>
                      <c:pt idx="10061">
                        <c:v>16872.84765625</c:v>
                      </c:pt>
                      <c:pt idx="10062">
                        <c:v>15636.68359375</c:v>
                      </c:pt>
                      <c:pt idx="10063">
                        <c:v>15903.890625</c:v>
                      </c:pt>
                      <c:pt idx="10064">
                        <c:v>18387.1875</c:v>
                      </c:pt>
                      <c:pt idx="10065">
                        <c:v>12161.2890625</c:v>
                      </c:pt>
                      <c:pt idx="10066">
                        <c:v>14144.3671875</c:v>
                      </c:pt>
                      <c:pt idx="10067">
                        <c:v>15295.828125</c:v>
                      </c:pt>
                      <c:pt idx="10068">
                        <c:v>15683.99609375</c:v>
                      </c:pt>
                      <c:pt idx="10069">
                        <c:v>14451.2265625</c:v>
                      </c:pt>
                      <c:pt idx="10070">
                        <c:v>14738.94921875</c:v>
                      </c:pt>
                      <c:pt idx="10071">
                        <c:v>14368.0546875</c:v>
                      </c:pt>
                      <c:pt idx="10072">
                        <c:v>14905.8125</c:v>
                      </c:pt>
                      <c:pt idx="10073">
                        <c:v>16762.43359375</c:v>
                      </c:pt>
                      <c:pt idx="10074">
                        <c:v>15448.06640625</c:v>
                      </c:pt>
                      <c:pt idx="10075">
                        <c:v>15469.7890625</c:v>
                      </c:pt>
                      <c:pt idx="10076">
                        <c:v>15851.26171875</c:v>
                      </c:pt>
                      <c:pt idx="10077">
                        <c:v>15547.79296875</c:v>
                      </c:pt>
                      <c:pt idx="10078">
                        <c:v>16107.58984375</c:v>
                      </c:pt>
                      <c:pt idx="10079">
                        <c:v>16593.95703125</c:v>
                      </c:pt>
                      <c:pt idx="10080">
                        <c:v>15552.390625</c:v>
                      </c:pt>
                      <c:pt idx="10081">
                        <c:v>12942.2109375</c:v>
                      </c:pt>
                      <c:pt idx="10082">
                        <c:v>13386.51953125</c:v>
                      </c:pt>
                      <c:pt idx="10083">
                        <c:v>15279.03125</c:v>
                      </c:pt>
                      <c:pt idx="10084">
                        <c:v>14459.73828125</c:v>
                      </c:pt>
                      <c:pt idx="10085">
                        <c:v>14896.703125</c:v>
                      </c:pt>
                      <c:pt idx="10086">
                        <c:v>11831.75</c:v>
                      </c:pt>
                      <c:pt idx="10087">
                        <c:v>11487.2734375</c:v>
                      </c:pt>
                      <c:pt idx="10088">
                        <c:v>12886.08984375</c:v>
                      </c:pt>
                      <c:pt idx="10089">
                        <c:v>15658.40625</c:v>
                      </c:pt>
                      <c:pt idx="10090">
                        <c:v>15104.15625</c:v>
                      </c:pt>
                      <c:pt idx="10091">
                        <c:v>13987.09375</c:v>
                      </c:pt>
                      <c:pt idx="10092">
                        <c:v>11233.46875</c:v>
                      </c:pt>
                      <c:pt idx="10093">
                        <c:v>11541.125</c:v>
                      </c:pt>
                      <c:pt idx="10094">
                        <c:v>14667.3203125</c:v>
                      </c:pt>
                      <c:pt idx="10095">
                        <c:v>12597.73828125</c:v>
                      </c:pt>
                      <c:pt idx="10096">
                        <c:v>12895.5859375</c:v>
                      </c:pt>
                      <c:pt idx="10097">
                        <c:v>13652.4921875</c:v>
                      </c:pt>
                      <c:pt idx="10098">
                        <c:v>13060.08984375</c:v>
                      </c:pt>
                      <c:pt idx="10099">
                        <c:v>13633.2890625</c:v>
                      </c:pt>
                      <c:pt idx="10100">
                        <c:v>12748.2109375</c:v>
                      </c:pt>
                      <c:pt idx="10101">
                        <c:v>12394.16015625</c:v>
                      </c:pt>
                      <c:pt idx="10102">
                        <c:v>10350.6953125</c:v>
                      </c:pt>
                      <c:pt idx="10103">
                        <c:v>9075.66796875</c:v>
                      </c:pt>
                      <c:pt idx="10104">
                        <c:v>9075.2578125</c:v>
                      </c:pt>
                      <c:pt idx="10105">
                        <c:v>11475.49609375</c:v>
                      </c:pt>
                      <c:pt idx="10106">
                        <c:v>13511.37890625</c:v>
                      </c:pt>
                      <c:pt idx="10107">
                        <c:v>12349.6015625</c:v>
                      </c:pt>
                      <c:pt idx="10108">
                        <c:v>10753.08984375</c:v>
                      </c:pt>
                      <c:pt idx="10109">
                        <c:v>11908.69921875</c:v>
                      </c:pt>
                      <c:pt idx="10110">
                        <c:v>17392.14453125</c:v>
                      </c:pt>
                      <c:pt idx="10111">
                        <c:v>17203.55859375</c:v>
                      </c:pt>
                      <c:pt idx="10112">
                        <c:v>15902.40625</c:v>
                      </c:pt>
                      <c:pt idx="10113">
                        <c:v>16433.95703125</c:v>
                      </c:pt>
                      <c:pt idx="10114">
                        <c:v>17346.765625</c:v>
                      </c:pt>
                      <c:pt idx="10115">
                        <c:v>15809.8359375</c:v>
                      </c:pt>
                      <c:pt idx="10116">
                        <c:v>14656.109375</c:v>
                      </c:pt>
                      <c:pt idx="10117">
                        <c:v>16509.875</c:v>
                      </c:pt>
                      <c:pt idx="10118">
                        <c:v>16081.17578125</c:v>
                      </c:pt>
                      <c:pt idx="10119">
                        <c:v>16244.4375</c:v>
                      </c:pt>
                      <c:pt idx="10120">
                        <c:v>15933.4765625</c:v>
                      </c:pt>
                      <c:pt idx="10121">
                        <c:v>16931.265625</c:v>
                      </c:pt>
                      <c:pt idx="10122">
                        <c:v>16967.21484375</c:v>
                      </c:pt>
                      <c:pt idx="10123">
                        <c:v>16815.953125</c:v>
                      </c:pt>
                      <c:pt idx="10124">
                        <c:v>17016.37890625</c:v>
                      </c:pt>
                      <c:pt idx="10125">
                        <c:v>15301.6953125</c:v>
                      </c:pt>
                      <c:pt idx="10126">
                        <c:v>13428.15234375</c:v>
                      </c:pt>
                      <c:pt idx="10127">
                        <c:v>12685.34765625</c:v>
                      </c:pt>
                      <c:pt idx="10128">
                        <c:v>15334.140625</c:v>
                      </c:pt>
                      <c:pt idx="10129">
                        <c:v>14651.375</c:v>
                      </c:pt>
                      <c:pt idx="10130">
                        <c:v>12818.56640625</c:v>
                      </c:pt>
                      <c:pt idx="10131">
                        <c:v>11939.078125</c:v>
                      </c:pt>
                      <c:pt idx="10132">
                        <c:v>14229.203125</c:v>
                      </c:pt>
                      <c:pt idx="10133">
                        <c:v>13808.87109375</c:v>
                      </c:pt>
                      <c:pt idx="10134">
                        <c:v>13319.7421875</c:v>
                      </c:pt>
                      <c:pt idx="10135">
                        <c:v>13052.296875</c:v>
                      </c:pt>
                      <c:pt idx="10136">
                        <c:v>13964.47265625</c:v>
                      </c:pt>
                      <c:pt idx="10137">
                        <c:v>14938.20703125</c:v>
                      </c:pt>
                      <c:pt idx="10138">
                        <c:v>15070.109375</c:v>
                      </c:pt>
                      <c:pt idx="10139">
                        <c:v>13930.4453125</c:v>
                      </c:pt>
                      <c:pt idx="10140">
                        <c:v>14452.15234375</c:v>
                      </c:pt>
                      <c:pt idx="10141">
                        <c:v>14273.39453125</c:v>
                      </c:pt>
                      <c:pt idx="10142">
                        <c:v>14147.53125</c:v>
                      </c:pt>
                      <c:pt idx="10143">
                        <c:v>14821.2421875</c:v>
                      </c:pt>
                      <c:pt idx="10144">
                        <c:v>14249.11328125</c:v>
                      </c:pt>
                      <c:pt idx="10145">
                        <c:v>14520.27734375</c:v>
                      </c:pt>
                      <c:pt idx="10146">
                        <c:v>13844.51953125</c:v>
                      </c:pt>
                      <c:pt idx="10147">
                        <c:v>12640.078125</c:v>
                      </c:pt>
                      <c:pt idx="10148">
                        <c:v>12635.43359375</c:v>
                      </c:pt>
                      <c:pt idx="10149">
                        <c:v>13451.6328125</c:v>
                      </c:pt>
                      <c:pt idx="10150">
                        <c:v>13791.5234375</c:v>
                      </c:pt>
                      <c:pt idx="10151">
                        <c:v>13569.9296875</c:v>
                      </c:pt>
                      <c:pt idx="10152">
                        <c:v>12676.3046875</c:v>
                      </c:pt>
                      <c:pt idx="10153">
                        <c:v>14132.0234375</c:v>
                      </c:pt>
                      <c:pt idx="10154">
                        <c:v>14999.40234375</c:v>
                      </c:pt>
                      <c:pt idx="10155">
                        <c:v>11627.34765625</c:v>
                      </c:pt>
                      <c:pt idx="10156">
                        <c:v>11110.47265625</c:v>
                      </c:pt>
                      <c:pt idx="10157">
                        <c:v>11106.8125</c:v>
                      </c:pt>
                      <c:pt idx="10158">
                        <c:v>11219.90625</c:v>
                      </c:pt>
                      <c:pt idx="10159">
                        <c:v>8698.72265625</c:v>
                      </c:pt>
                      <c:pt idx="10160">
                        <c:v>9159.27734375</c:v>
                      </c:pt>
                      <c:pt idx="10161">
                        <c:v>10263.60546875</c:v>
                      </c:pt>
                      <c:pt idx="10162">
                        <c:v>10405.02734375</c:v>
                      </c:pt>
                      <c:pt idx="10163">
                        <c:v>11204.9296875</c:v>
                      </c:pt>
                      <c:pt idx="10164">
                        <c:v>8763.31640625</c:v>
                      </c:pt>
                      <c:pt idx="10165">
                        <c:v>8274.30859375</c:v>
                      </c:pt>
                      <c:pt idx="10166">
                        <c:v>9232.3671875</c:v>
                      </c:pt>
                      <c:pt idx="10167">
                        <c:v>10889.7734375</c:v>
                      </c:pt>
                      <c:pt idx="10168">
                        <c:v>10038.453125</c:v>
                      </c:pt>
                      <c:pt idx="10169">
                        <c:v>9892.19921875</c:v>
                      </c:pt>
                      <c:pt idx="10170">
                        <c:v>14046.7265625</c:v>
                      </c:pt>
                      <c:pt idx="10171">
                        <c:v>14570.8203125</c:v>
                      </c:pt>
                      <c:pt idx="10172">
                        <c:v>13683.9296875</c:v>
                      </c:pt>
                      <c:pt idx="10173">
                        <c:v>14558.8515625</c:v>
                      </c:pt>
                      <c:pt idx="10174">
                        <c:v>14309.78125</c:v>
                      </c:pt>
                      <c:pt idx="10175">
                        <c:v>12703.5546875</c:v>
                      </c:pt>
                      <c:pt idx="10176">
                        <c:v>12091.62890625</c:v>
                      </c:pt>
                      <c:pt idx="10177">
                        <c:v>14775.41796875</c:v>
                      </c:pt>
                      <c:pt idx="10178">
                        <c:v>14342.34375</c:v>
                      </c:pt>
                      <c:pt idx="10179">
                        <c:v>13855.13671875</c:v>
                      </c:pt>
                      <c:pt idx="10180">
                        <c:v>14310.00390625</c:v>
                      </c:pt>
                      <c:pt idx="10181">
                        <c:v>14665.05859375</c:v>
                      </c:pt>
                      <c:pt idx="10182">
                        <c:v>14795.5703125</c:v>
                      </c:pt>
                      <c:pt idx="10183">
                        <c:v>13741.5546875</c:v>
                      </c:pt>
                      <c:pt idx="10184">
                        <c:v>14832.64453125</c:v>
                      </c:pt>
                      <c:pt idx="10185">
                        <c:v>13948.80859375</c:v>
                      </c:pt>
                      <c:pt idx="10186">
                        <c:v>13215.11328125</c:v>
                      </c:pt>
                      <c:pt idx="10187">
                        <c:v>13398.96484375</c:v>
                      </c:pt>
                      <c:pt idx="10188">
                        <c:v>13449.296875</c:v>
                      </c:pt>
                      <c:pt idx="10189">
                        <c:v>11896.5859375</c:v>
                      </c:pt>
                      <c:pt idx="10190">
                        <c:v>11567.26171875</c:v>
                      </c:pt>
                      <c:pt idx="10191">
                        <c:v>13154.87109375</c:v>
                      </c:pt>
                      <c:pt idx="10192">
                        <c:v>13159.63671875</c:v>
                      </c:pt>
                      <c:pt idx="10193">
                        <c:v>11567.83984375</c:v>
                      </c:pt>
                      <c:pt idx="10194">
                        <c:v>11055.296875</c:v>
                      </c:pt>
                      <c:pt idx="10195">
                        <c:v>13741.31640625</c:v>
                      </c:pt>
                      <c:pt idx="10196">
                        <c:v>13635.2265625</c:v>
                      </c:pt>
                      <c:pt idx="10197">
                        <c:v>12188.3828125</c:v>
                      </c:pt>
                      <c:pt idx="10198">
                        <c:v>11086.03125</c:v>
                      </c:pt>
                      <c:pt idx="10199">
                        <c:v>11216.8203125</c:v>
                      </c:pt>
                      <c:pt idx="10200">
                        <c:v>19381.625</c:v>
                      </c:pt>
                      <c:pt idx="10201">
                        <c:v>18922.2578125</c:v>
                      </c:pt>
                      <c:pt idx="10202">
                        <c:v>17983.72265625</c:v>
                      </c:pt>
                      <c:pt idx="10203">
                        <c:v>14248.23828125</c:v>
                      </c:pt>
                      <c:pt idx="10204">
                        <c:v>14124.28515625</c:v>
                      </c:pt>
                      <c:pt idx="10205">
                        <c:v>13788.8515625</c:v>
                      </c:pt>
                      <c:pt idx="10206">
                        <c:v>17876.11328125</c:v>
                      </c:pt>
                      <c:pt idx="10207">
                        <c:v>17597.56640625</c:v>
                      </c:pt>
                      <c:pt idx="10208">
                        <c:v>16863.8125</c:v>
                      </c:pt>
                      <c:pt idx="10209">
                        <c:v>16061.30859375</c:v>
                      </c:pt>
                      <c:pt idx="10210">
                        <c:v>16899.36328125</c:v>
                      </c:pt>
                      <c:pt idx="10211">
                        <c:v>18063.69140625</c:v>
                      </c:pt>
                      <c:pt idx="10212">
                        <c:v>16677.81640625</c:v>
                      </c:pt>
                      <c:pt idx="10213">
                        <c:v>18158.5859375</c:v>
                      </c:pt>
                      <c:pt idx="10214">
                        <c:v>17338.25390625</c:v>
                      </c:pt>
                      <c:pt idx="10215">
                        <c:v>10292.4140625</c:v>
                      </c:pt>
                      <c:pt idx="10216">
                        <c:v>10026.984375</c:v>
                      </c:pt>
                      <c:pt idx="10217">
                        <c:v>12244.40234375</c:v>
                      </c:pt>
                      <c:pt idx="10218">
                        <c:v>12208.1640625</c:v>
                      </c:pt>
                      <c:pt idx="10219">
                        <c:v>10098.25</c:v>
                      </c:pt>
                      <c:pt idx="10220">
                        <c:v>11436.1640625</c:v>
                      </c:pt>
                      <c:pt idx="10221">
                        <c:v>10113.90625</c:v>
                      </c:pt>
                      <c:pt idx="10222">
                        <c:v>7577.671875</c:v>
                      </c:pt>
                      <c:pt idx="10223">
                        <c:v>9445.0234375</c:v>
                      </c:pt>
                      <c:pt idx="10224">
                        <c:v>12766.05859375</c:v>
                      </c:pt>
                      <c:pt idx="10225">
                        <c:v>12943.65625</c:v>
                      </c:pt>
                      <c:pt idx="10226">
                        <c:v>13021.51171875</c:v>
                      </c:pt>
                      <c:pt idx="10227">
                        <c:v>10729.203125</c:v>
                      </c:pt>
                      <c:pt idx="10228">
                        <c:v>10551.21484375</c:v>
                      </c:pt>
                      <c:pt idx="10229">
                        <c:v>13727.68359375</c:v>
                      </c:pt>
                      <c:pt idx="10230">
                        <c:v>14695.87109375</c:v>
                      </c:pt>
                      <c:pt idx="10231">
                        <c:v>14356.3203125</c:v>
                      </c:pt>
                      <c:pt idx="10232">
                        <c:v>15574</c:v>
                      </c:pt>
                      <c:pt idx="10233">
                        <c:v>14491.83203125</c:v>
                      </c:pt>
                      <c:pt idx="10234">
                        <c:v>15332.65234375</c:v>
                      </c:pt>
                      <c:pt idx="10235">
                        <c:v>15528.36328125</c:v>
                      </c:pt>
                      <c:pt idx="10236">
                        <c:v>14407.875</c:v>
                      </c:pt>
                      <c:pt idx="10237">
                        <c:v>15698.05078125</c:v>
                      </c:pt>
                      <c:pt idx="10238">
                        <c:v>15449.87890625</c:v>
                      </c:pt>
                      <c:pt idx="10239">
                        <c:v>14466.55859375</c:v>
                      </c:pt>
                      <c:pt idx="10240">
                        <c:v>14265.68359375</c:v>
                      </c:pt>
                      <c:pt idx="10241">
                        <c:v>14229.5625</c:v>
                      </c:pt>
                      <c:pt idx="10242">
                        <c:v>9584.125</c:v>
                      </c:pt>
                      <c:pt idx="10243">
                        <c:v>10701.58984375</c:v>
                      </c:pt>
                      <c:pt idx="10244">
                        <c:v>12947.34375</c:v>
                      </c:pt>
                      <c:pt idx="10245">
                        <c:v>14562.30859375</c:v>
                      </c:pt>
                      <c:pt idx="10246">
                        <c:v>13140.44921875</c:v>
                      </c:pt>
                      <c:pt idx="10247">
                        <c:v>13492.90625</c:v>
                      </c:pt>
                      <c:pt idx="10248">
                        <c:v>14849.79296875</c:v>
                      </c:pt>
                      <c:pt idx="10249">
                        <c:v>13654.73046875</c:v>
                      </c:pt>
                      <c:pt idx="10250">
                        <c:v>13364.3203125</c:v>
                      </c:pt>
                      <c:pt idx="10251">
                        <c:v>15091.1796875</c:v>
                      </c:pt>
                      <c:pt idx="10252">
                        <c:v>15188.13671875</c:v>
                      </c:pt>
                      <c:pt idx="10253">
                        <c:v>12734.4609375</c:v>
                      </c:pt>
                      <c:pt idx="10254">
                        <c:v>14176.6015625</c:v>
                      </c:pt>
                      <c:pt idx="10255">
                        <c:v>12906.27734375</c:v>
                      </c:pt>
                      <c:pt idx="10256">
                        <c:v>12245.2890625</c:v>
                      </c:pt>
                      <c:pt idx="10257">
                        <c:v>14587.77734375</c:v>
                      </c:pt>
                      <c:pt idx="10258">
                        <c:v>13040.86328125</c:v>
                      </c:pt>
                      <c:pt idx="10259">
                        <c:v>13767.77734375</c:v>
                      </c:pt>
                      <c:pt idx="10260">
                        <c:v>14029.20703125</c:v>
                      </c:pt>
                      <c:pt idx="10261">
                        <c:v>13661.93359375</c:v>
                      </c:pt>
                      <c:pt idx="10262">
                        <c:v>11885.5625</c:v>
                      </c:pt>
                      <c:pt idx="10263">
                        <c:v>10181.58984375</c:v>
                      </c:pt>
                      <c:pt idx="10264">
                        <c:v>14912.81640625</c:v>
                      </c:pt>
                      <c:pt idx="10265">
                        <c:v>14402.34375</c:v>
                      </c:pt>
                      <c:pt idx="10266">
                        <c:v>14314.6875</c:v>
                      </c:pt>
                      <c:pt idx="10267">
                        <c:v>13492.23828125</c:v>
                      </c:pt>
                      <c:pt idx="10268">
                        <c:v>11348.1640625</c:v>
                      </c:pt>
                      <c:pt idx="10269">
                        <c:v>13020.50390625</c:v>
                      </c:pt>
                      <c:pt idx="10270">
                        <c:v>13683.9453125</c:v>
                      </c:pt>
                      <c:pt idx="10271">
                        <c:v>10733.234375</c:v>
                      </c:pt>
                      <c:pt idx="10272">
                        <c:v>9485.32421875</c:v>
                      </c:pt>
                      <c:pt idx="10273">
                        <c:v>9320.16796875</c:v>
                      </c:pt>
                      <c:pt idx="10274">
                        <c:v>12226.765625</c:v>
                      </c:pt>
                      <c:pt idx="10275">
                        <c:v>7613.7734375</c:v>
                      </c:pt>
                      <c:pt idx="10276">
                        <c:v>8896.125</c:v>
                      </c:pt>
                      <c:pt idx="10277">
                        <c:v>10658.5</c:v>
                      </c:pt>
                      <c:pt idx="10278">
                        <c:v>12309.4765625</c:v>
                      </c:pt>
                      <c:pt idx="10279">
                        <c:v>12096.28515625</c:v>
                      </c:pt>
                      <c:pt idx="10280">
                        <c:v>12042.734375</c:v>
                      </c:pt>
                      <c:pt idx="10281">
                        <c:v>12396.65234375</c:v>
                      </c:pt>
                      <c:pt idx="10282">
                        <c:v>12995.74609375</c:v>
                      </c:pt>
                      <c:pt idx="10283">
                        <c:v>13012.21484375</c:v>
                      </c:pt>
                      <c:pt idx="10284">
                        <c:v>12962.41796875</c:v>
                      </c:pt>
                      <c:pt idx="10285">
                        <c:v>11043.1796875</c:v>
                      </c:pt>
                      <c:pt idx="10286">
                        <c:v>10870.8125</c:v>
                      </c:pt>
                      <c:pt idx="10287">
                        <c:v>11384.515625</c:v>
                      </c:pt>
                      <c:pt idx="10288">
                        <c:v>11003.2265625</c:v>
                      </c:pt>
                      <c:pt idx="10289">
                        <c:v>12071.859375</c:v>
                      </c:pt>
                      <c:pt idx="10290">
                        <c:v>15035.3984375</c:v>
                      </c:pt>
                      <c:pt idx="10291">
                        <c:v>13165.37890625</c:v>
                      </c:pt>
                      <c:pt idx="10292">
                        <c:v>14307.1875</c:v>
                      </c:pt>
                      <c:pt idx="10293">
                        <c:v>15813.078125</c:v>
                      </c:pt>
                      <c:pt idx="10294">
                        <c:v>14173.0859375</c:v>
                      </c:pt>
                      <c:pt idx="10295">
                        <c:v>13288.13671875</c:v>
                      </c:pt>
                      <c:pt idx="10296">
                        <c:v>12652.3203125</c:v>
                      </c:pt>
                      <c:pt idx="10297">
                        <c:v>14901.55078125</c:v>
                      </c:pt>
                      <c:pt idx="10298">
                        <c:v>14361.48046875</c:v>
                      </c:pt>
                      <c:pt idx="10299">
                        <c:v>14442.21875</c:v>
                      </c:pt>
                      <c:pt idx="10300">
                        <c:v>15708.5625</c:v>
                      </c:pt>
                      <c:pt idx="10301">
                        <c:v>13828.14453125</c:v>
                      </c:pt>
                      <c:pt idx="10302">
                        <c:v>13686.61328125</c:v>
                      </c:pt>
                      <c:pt idx="10303">
                        <c:v>16003.953125</c:v>
                      </c:pt>
                      <c:pt idx="10304">
                        <c:v>15961.7578125</c:v>
                      </c:pt>
                      <c:pt idx="10305">
                        <c:v>12016.18359375</c:v>
                      </c:pt>
                      <c:pt idx="10306">
                        <c:v>11128.453125</c:v>
                      </c:pt>
                      <c:pt idx="10307">
                        <c:v>10824.37109375</c:v>
                      </c:pt>
                      <c:pt idx="10308">
                        <c:v>11441.13671875</c:v>
                      </c:pt>
                      <c:pt idx="10309">
                        <c:v>11800.55859375</c:v>
                      </c:pt>
                      <c:pt idx="10310">
                        <c:v>10415.93359375</c:v>
                      </c:pt>
                      <c:pt idx="10311">
                        <c:v>10387.953125</c:v>
                      </c:pt>
                      <c:pt idx="10312">
                        <c:v>11704.40625</c:v>
                      </c:pt>
                      <c:pt idx="10313">
                        <c:v>12076.96875</c:v>
                      </c:pt>
                      <c:pt idx="10314">
                        <c:v>11444.796875</c:v>
                      </c:pt>
                      <c:pt idx="10315">
                        <c:v>9660.4609375</c:v>
                      </c:pt>
                      <c:pt idx="10316">
                        <c:v>8773.54296875</c:v>
                      </c:pt>
                      <c:pt idx="10317">
                        <c:v>11090.78515625</c:v>
                      </c:pt>
                      <c:pt idx="10318">
                        <c:v>12461.25</c:v>
                      </c:pt>
                      <c:pt idx="10319">
                        <c:v>12244.58984375</c:v>
                      </c:pt>
                      <c:pt idx="10320">
                        <c:v>16203.77734375</c:v>
                      </c:pt>
                      <c:pt idx="10321">
                        <c:v>14011.87109375</c:v>
                      </c:pt>
                      <c:pt idx="10322">
                        <c:v>14511.5546875</c:v>
                      </c:pt>
                      <c:pt idx="10323">
                        <c:v>15676.49609375</c:v>
                      </c:pt>
                      <c:pt idx="10324">
                        <c:v>14820.0234375</c:v>
                      </c:pt>
                      <c:pt idx="10325">
                        <c:v>12233.7421875</c:v>
                      </c:pt>
                      <c:pt idx="10326">
                        <c:v>16034.359375</c:v>
                      </c:pt>
                      <c:pt idx="10327">
                        <c:v>15237.19140625</c:v>
                      </c:pt>
                      <c:pt idx="10328">
                        <c:v>15973.09765625</c:v>
                      </c:pt>
                      <c:pt idx="10329">
                        <c:v>15164.23828125</c:v>
                      </c:pt>
                      <c:pt idx="10330">
                        <c:v>16112.75</c:v>
                      </c:pt>
                      <c:pt idx="10331">
                        <c:v>14508.703125</c:v>
                      </c:pt>
                      <c:pt idx="10332">
                        <c:v>15137.19140625</c:v>
                      </c:pt>
                      <c:pt idx="10333">
                        <c:v>15705.26171875</c:v>
                      </c:pt>
                      <c:pt idx="10334">
                        <c:v>16378.6484375</c:v>
                      </c:pt>
                      <c:pt idx="10335">
                        <c:v>10583.34765625</c:v>
                      </c:pt>
                      <c:pt idx="10336">
                        <c:v>11630.07421875</c:v>
                      </c:pt>
                      <c:pt idx="10337">
                        <c:v>12796.8359375</c:v>
                      </c:pt>
                      <c:pt idx="10338">
                        <c:v>12565.75</c:v>
                      </c:pt>
                      <c:pt idx="10339">
                        <c:v>9995.09375</c:v>
                      </c:pt>
                      <c:pt idx="10340">
                        <c:v>10084.36328125</c:v>
                      </c:pt>
                      <c:pt idx="10341">
                        <c:v>12804.55078125</c:v>
                      </c:pt>
                      <c:pt idx="10342">
                        <c:v>11695.48828125</c:v>
                      </c:pt>
                      <c:pt idx="10343">
                        <c:v>8852.609375</c:v>
                      </c:pt>
                      <c:pt idx="10344">
                        <c:v>9276.36328125</c:v>
                      </c:pt>
                      <c:pt idx="10345">
                        <c:v>9707.046875</c:v>
                      </c:pt>
                      <c:pt idx="10346">
                        <c:v>12375.421875</c:v>
                      </c:pt>
                      <c:pt idx="10347">
                        <c:v>12522.3203125</c:v>
                      </c:pt>
                      <c:pt idx="10348">
                        <c:v>11515.46875</c:v>
                      </c:pt>
                      <c:pt idx="10349">
                        <c:v>10259.8515625</c:v>
                      </c:pt>
                      <c:pt idx="10350">
                        <c:v>14511.2734375</c:v>
                      </c:pt>
                      <c:pt idx="10351">
                        <c:v>14371.84375</c:v>
                      </c:pt>
                      <c:pt idx="10352">
                        <c:v>13509.015625</c:v>
                      </c:pt>
                      <c:pt idx="10353">
                        <c:v>11751.6796875</c:v>
                      </c:pt>
                      <c:pt idx="10354">
                        <c:v>11635.9453125</c:v>
                      </c:pt>
                      <c:pt idx="10355">
                        <c:v>13648.95703125</c:v>
                      </c:pt>
                      <c:pt idx="10356">
                        <c:v>13187.09765625</c:v>
                      </c:pt>
                      <c:pt idx="10357">
                        <c:v>11928.9921875</c:v>
                      </c:pt>
                      <c:pt idx="10358">
                        <c:v>11159.1484375</c:v>
                      </c:pt>
                      <c:pt idx="10359">
                        <c:v>11606.5</c:v>
                      </c:pt>
                      <c:pt idx="10360">
                        <c:v>13585.2734375</c:v>
                      </c:pt>
                      <c:pt idx="10361">
                        <c:v>13813.1796875</c:v>
                      </c:pt>
                      <c:pt idx="10362">
                        <c:v>11757.26171875</c:v>
                      </c:pt>
                      <c:pt idx="10363">
                        <c:v>10243.34375</c:v>
                      </c:pt>
                      <c:pt idx="10364">
                        <c:v>10539.4453125</c:v>
                      </c:pt>
                      <c:pt idx="10365">
                        <c:v>9194.28515625</c:v>
                      </c:pt>
                      <c:pt idx="10366">
                        <c:v>12719.7265625</c:v>
                      </c:pt>
                      <c:pt idx="10367">
                        <c:v>11154.36328125</c:v>
                      </c:pt>
                      <c:pt idx="10368">
                        <c:v>9408.87109375</c:v>
                      </c:pt>
                      <c:pt idx="10369">
                        <c:v>9445.859375</c:v>
                      </c:pt>
                      <c:pt idx="10370">
                        <c:v>10985.8203125</c:v>
                      </c:pt>
                      <c:pt idx="10371">
                        <c:v>12059.171875</c:v>
                      </c:pt>
                      <c:pt idx="10372">
                        <c:v>10655.06640625</c:v>
                      </c:pt>
                      <c:pt idx="10373">
                        <c:v>9697.9609375</c:v>
                      </c:pt>
                      <c:pt idx="10374">
                        <c:v>10933.93359375</c:v>
                      </c:pt>
                      <c:pt idx="10375">
                        <c:v>7552.0390625</c:v>
                      </c:pt>
                      <c:pt idx="10376">
                        <c:v>6581.3359375</c:v>
                      </c:pt>
                      <c:pt idx="10377">
                        <c:v>7694.16796875</c:v>
                      </c:pt>
                      <c:pt idx="10378">
                        <c:v>12384.5</c:v>
                      </c:pt>
                      <c:pt idx="10379">
                        <c:v>12793.96875</c:v>
                      </c:pt>
                      <c:pt idx="10380">
                        <c:v>14858.125</c:v>
                      </c:pt>
                      <c:pt idx="10381">
                        <c:v>9694.04296875</c:v>
                      </c:pt>
                      <c:pt idx="10382">
                        <c:v>13618.4453125</c:v>
                      </c:pt>
                      <c:pt idx="10383">
                        <c:v>13337.43359375</c:v>
                      </c:pt>
                      <c:pt idx="10384">
                        <c:v>15184.7109375</c:v>
                      </c:pt>
                      <c:pt idx="10385">
                        <c:v>11277.82421875</c:v>
                      </c:pt>
                      <c:pt idx="10386">
                        <c:v>14638.9765625</c:v>
                      </c:pt>
                      <c:pt idx="10387">
                        <c:v>13566.3046875</c:v>
                      </c:pt>
                      <c:pt idx="10388">
                        <c:v>12465.96484375</c:v>
                      </c:pt>
                      <c:pt idx="10389">
                        <c:v>10991.671875</c:v>
                      </c:pt>
                      <c:pt idx="10390">
                        <c:v>10973.00390625</c:v>
                      </c:pt>
                      <c:pt idx="10391">
                        <c:v>13064.19921875</c:v>
                      </c:pt>
                      <c:pt idx="10392">
                        <c:v>14873.08984375</c:v>
                      </c:pt>
                      <c:pt idx="10393">
                        <c:v>14049.91796875</c:v>
                      </c:pt>
                      <c:pt idx="10394">
                        <c:v>14104.29296875</c:v>
                      </c:pt>
                      <c:pt idx="10395">
                        <c:v>11792.68359375</c:v>
                      </c:pt>
                      <c:pt idx="10396">
                        <c:v>10204.17578125</c:v>
                      </c:pt>
                      <c:pt idx="10397">
                        <c:v>9718.87890625</c:v>
                      </c:pt>
                      <c:pt idx="10398">
                        <c:v>11707.1875</c:v>
                      </c:pt>
                      <c:pt idx="10399">
                        <c:v>12594.09765625</c:v>
                      </c:pt>
                      <c:pt idx="10400">
                        <c:v>10056.62890625</c:v>
                      </c:pt>
                      <c:pt idx="10401">
                        <c:v>10747.890625</c:v>
                      </c:pt>
                      <c:pt idx="10402">
                        <c:v>10159.6640625</c:v>
                      </c:pt>
                      <c:pt idx="10403">
                        <c:v>10998.19140625</c:v>
                      </c:pt>
                      <c:pt idx="10404">
                        <c:v>10314.75</c:v>
                      </c:pt>
                      <c:pt idx="10405">
                        <c:v>11583.05078125</c:v>
                      </c:pt>
                      <c:pt idx="10406">
                        <c:v>11348.171875</c:v>
                      </c:pt>
                      <c:pt idx="10407">
                        <c:v>12160.4296875</c:v>
                      </c:pt>
                      <c:pt idx="10408">
                        <c:v>12515.0390625</c:v>
                      </c:pt>
                      <c:pt idx="10409">
                        <c:v>12511.859375</c:v>
                      </c:pt>
                      <c:pt idx="10410">
                        <c:v>14730.8203125</c:v>
                      </c:pt>
                      <c:pt idx="10411">
                        <c:v>14472.34765625</c:v>
                      </c:pt>
                      <c:pt idx="10412">
                        <c:v>15422.703125</c:v>
                      </c:pt>
                      <c:pt idx="10413">
                        <c:v>12813.5</c:v>
                      </c:pt>
                      <c:pt idx="10414">
                        <c:v>12021.5703125</c:v>
                      </c:pt>
                      <c:pt idx="10415">
                        <c:v>11899.1640625</c:v>
                      </c:pt>
                      <c:pt idx="10416">
                        <c:v>14058.4453125</c:v>
                      </c:pt>
                      <c:pt idx="10417">
                        <c:v>15785.84375</c:v>
                      </c:pt>
                      <c:pt idx="10418">
                        <c:v>16418.35546875</c:v>
                      </c:pt>
                      <c:pt idx="10419">
                        <c:v>14335.3671875</c:v>
                      </c:pt>
                      <c:pt idx="10420">
                        <c:v>16198.1328125</c:v>
                      </c:pt>
                      <c:pt idx="10421">
                        <c:v>15336.140625</c:v>
                      </c:pt>
                      <c:pt idx="10422">
                        <c:v>15159.3515625</c:v>
                      </c:pt>
                      <c:pt idx="10423">
                        <c:v>16142.8046875</c:v>
                      </c:pt>
                      <c:pt idx="10424">
                        <c:v>16221.26953125</c:v>
                      </c:pt>
                      <c:pt idx="10425">
                        <c:v>17460.8671875</c:v>
                      </c:pt>
                      <c:pt idx="10426">
                        <c:v>16403.28125</c:v>
                      </c:pt>
                      <c:pt idx="10427">
                        <c:v>17667.91015625</c:v>
                      </c:pt>
                      <c:pt idx="10428">
                        <c:v>17266.7421875</c:v>
                      </c:pt>
                      <c:pt idx="10429">
                        <c:v>16556.5546875</c:v>
                      </c:pt>
                      <c:pt idx="10430">
                        <c:v>15482.265625</c:v>
                      </c:pt>
                      <c:pt idx="10431">
                        <c:v>15972.46484375</c:v>
                      </c:pt>
                      <c:pt idx="10432">
                        <c:v>17085.25390625</c:v>
                      </c:pt>
                      <c:pt idx="10433">
                        <c:v>14798.2265625</c:v>
                      </c:pt>
                      <c:pt idx="10434">
                        <c:v>13165.68359375</c:v>
                      </c:pt>
                      <c:pt idx="10435">
                        <c:v>13056.05859375</c:v>
                      </c:pt>
                      <c:pt idx="10436">
                        <c:v>16565.32421875</c:v>
                      </c:pt>
                      <c:pt idx="10437">
                        <c:v>18086.91796875</c:v>
                      </c:pt>
                      <c:pt idx="10438">
                        <c:v>17224.43359375</c:v>
                      </c:pt>
                      <c:pt idx="10439">
                        <c:v>17582.30078125</c:v>
                      </c:pt>
                      <c:pt idx="10440">
                        <c:v>12342.1953125</c:v>
                      </c:pt>
                      <c:pt idx="10441">
                        <c:v>12965.6015625</c:v>
                      </c:pt>
                      <c:pt idx="10442">
                        <c:v>13047.73046875</c:v>
                      </c:pt>
                      <c:pt idx="10443">
                        <c:v>12840.19921875</c:v>
                      </c:pt>
                      <c:pt idx="10444">
                        <c:v>13304.27734375</c:v>
                      </c:pt>
                      <c:pt idx="10445">
                        <c:v>12385.5859375</c:v>
                      </c:pt>
                      <c:pt idx="10446">
                        <c:v>10636.49609375</c:v>
                      </c:pt>
                      <c:pt idx="10447">
                        <c:v>11014.17578125</c:v>
                      </c:pt>
                      <c:pt idx="10448">
                        <c:v>11725.1171875</c:v>
                      </c:pt>
                      <c:pt idx="10449">
                        <c:v>11774.0546875</c:v>
                      </c:pt>
                      <c:pt idx="10450">
                        <c:v>12519.890625</c:v>
                      </c:pt>
                      <c:pt idx="10451">
                        <c:v>12048.6796875</c:v>
                      </c:pt>
                      <c:pt idx="10452">
                        <c:v>10703.171875</c:v>
                      </c:pt>
                      <c:pt idx="10453">
                        <c:v>11119.26171875</c:v>
                      </c:pt>
                      <c:pt idx="10454">
                        <c:v>13120.578125</c:v>
                      </c:pt>
                      <c:pt idx="10455">
                        <c:v>12150.58203125</c:v>
                      </c:pt>
                      <c:pt idx="10456">
                        <c:v>11613.25</c:v>
                      </c:pt>
                      <c:pt idx="10457">
                        <c:v>11875.9453125</c:v>
                      </c:pt>
                      <c:pt idx="10458">
                        <c:v>11854.390625</c:v>
                      </c:pt>
                      <c:pt idx="10459">
                        <c:v>13121.27734375</c:v>
                      </c:pt>
                      <c:pt idx="10460">
                        <c:v>13225.6640625</c:v>
                      </c:pt>
                      <c:pt idx="10461">
                        <c:v>12323.9296875</c:v>
                      </c:pt>
                      <c:pt idx="10462">
                        <c:v>12227.80078125</c:v>
                      </c:pt>
                      <c:pt idx="10463">
                        <c:v>12969.11328125</c:v>
                      </c:pt>
                      <c:pt idx="10464">
                        <c:v>12809.60546875</c:v>
                      </c:pt>
                      <c:pt idx="10465">
                        <c:v>10388.484375</c:v>
                      </c:pt>
                      <c:pt idx="10466">
                        <c:v>9605.1796875</c:v>
                      </c:pt>
                      <c:pt idx="10467">
                        <c:v>9419.03515625</c:v>
                      </c:pt>
                      <c:pt idx="10468">
                        <c:v>10811.86328125</c:v>
                      </c:pt>
                      <c:pt idx="10469">
                        <c:v>13229.58984375</c:v>
                      </c:pt>
                      <c:pt idx="10470">
                        <c:v>19244.0078125</c:v>
                      </c:pt>
                      <c:pt idx="10471">
                        <c:v>18528.5234375</c:v>
                      </c:pt>
                      <c:pt idx="10472">
                        <c:v>17647.78125</c:v>
                      </c:pt>
                      <c:pt idx="10473">
                        <c:v>18960.71484375</c:v>
                      </c:pt>
                      <c:pt idx="10474">
                        <c:v>20165.90234375</c:v>
                      </c:pt>
                      <c:pt idx="10475">
                        <c:v>17795.59375</c:v>
                      </c:pt>
                      <c:pt idx="10476">
                        <c:v>19729.02734375</c:v>
                      </c:pt>
                      <c:pt idx="10477">
                        <c:v>18577.1640625</c:v>
                      </c:pt>
                      <c:pt idx="10478">
                        <c:v>18238.76171875</c:v>
                      </c:pt>
                      <c:pt idx="10479">
                        <c:v>18731.89453125</c:v>
                      </c:pt>
                      <c:pt idx="10480">
                        <c:v>20293.4453125</c:v>
                      </c:pt>
                      <c:pt idx="10481">
                        <c:v>20346.5859375</c:v>
                      </c:pt>
                      <c:pt idx="10482">
                        <c:v>19520.17578125</c:v>
                      </c:pt>
                      <c:pt idx="10483">
                        <c:v>19575.921875</c:v>
                      </c:pt>
                      <c:pt idx="10484">
                        <c:v>20086.55078125</c:v>
                      </c:pt>
                      <c:pt idx="10485">
                        <c:v>10617.46484375</c:v>
                      </c:pt>
                      <c:pt idx="10486">
                        <c:v>12749.97265625</c:v>
                      </c:pt>
                      <c:pt idx="10487">
                        <c:v>12359.67578125</c:v>
                      </c:pt>
                      <c:pt idx="10488">
                        <c:v>11368.359375</c:v>
                      </c:pt>
                      <c:pt idx="10489">
                        <c:v>12300.03515625</c:v>
                      </c:pt>
                      <c:pt idx="10490">
                        <c:v>10916.1953125</c:v>
                      </c:pt>
                      <c:pt idx="10491">
                        <c:v>10849.31640625</c:v>
                      </c:pt>
                      <c:pt idx="10492">
                        <c:v>13144.0703125</c:v>
                      </c:pt>
                      <c:pt idx="10493">
                        <c:v>11011.03515625</c:v>
                      </c:pt>
                      <c:pt idx="10494">
                        <c:v>9397.79296875</c:v>
                      </c:pt>
                      <c:pt idx="10495">
                        <c:v>11737.921875</c:v>
                      </c:pt>
                      <c:pt idx="10496">
                        <c:v>12357.9140625</c:v>
                      </c:pt>
                      <c:pt idx="10497">
                        <c:v>11157.65625</c:v>
                      </c:pt>
                      <c:pt idx="10498">
                        <c:v>11229.3671875</c:v>
                      </c:pt>
                      <c:pt idx="10499">
                        <c:v>10982.046875</c:v>
                      </c:pt>
                      <c:pt idx="10500">
                        <c:v>14569.0546875</c:v>
                      </c:pt>
                      <c:pt idx="10501">
                        <c:v>12060.87109375</c:v>
                      </c:pt>
                      <c:pt idx="10502">
                        <c:v>9900.4765625</c:v>
                      </c:pt>
                      <c:pt idx="10503">
                        <c:v>9298.6796875</c:v>
                      </c:pt>
                      <c:pt idx="10504">
                        <c:v>11519.22265625</c:v>
                      </c:pt>
                      <c:pt idx="10505">
                        <c:v>14386.70703125</c:v>
                      </c:pt>
                      <c:pt idx="10506">
                        <c:v>14006.34765625</c:v>
                      </c:pt>
                      <c:pt idx="10507">
                        <c:v>13063.09375</c:v>
                      </c:pt>
                      <c:pt idx="10508">
                        <c:v>12814.6015625</c:v>
                      </c:pt>
                      <c:pt idx="10509">
                        <c:v>14137.19921875</c:v>
                      </c:pt>
                      <c:pt idx="10510">
                        <c:v>14725.1484375</c:v>
                      </c:pt>
                      <c:pt idx="10511">
                        <c:v>14466.78125</c:v>
                      </c:pt>
                      <c:pt idx="10512">
                        <c:v>12336.95703125</c:v>
                      </c:pt>
                      <c:pt idx="10513">
                        <c:v>11796.5703125</c:v>
                      </c:pt>
                      <c:pt idx="10514">
                        <c:v>15065</c:v>
                      </c:pt>
                      <c:pt idx="10515">
                        <c:v>18723.3203125</c:v>
                      </c:pt>
                      <c:pt idx="10516">
                        <c:v>19179.3671875</c:v>
                      </c:pt>
                      <c:pt idx="10517">
                        <c:v>18685.82421875</c:v>
                      </c:pt>
                      <c:pt idx="10518">
                        <c:v>18889.90625</c:v>
                      </c:pt>
                      <c:pt idx="10519">
                        <c:v>18491.1953125</c:v>
                      </c:pt>
                      <c:pt idx="10520">
                        <c:v>18671.9765625</c:v>
                      </c:pt>
                      <c:pt idx="10521">
                        <c:v>18683.8203125</c:v>
                      </c:pt>
                      <c:pt idx="10522">
                        <c:v>19163.66796875</c:v>
                      </c:pt>
                      <c:pt idx="10523">
                        <c:v>18781.84765625</c:v>
                      </c:pt>
                      <c:pt idx="10524">
                        <c:v>18907.8671875</c:v>
                      </c:pt>
                      <c:pt idx="10525">
                        <c:v>19279.0234375</c:v>
                      </c:pt>
                      <c:pt idx="10526">
                        <c:v>18498.82421875</c:v>
                      </c:pt>
                      <c:pt idx="10527">
                        <c:v>18455.87109375</c:v>
                      </c:pt>
                      <c:pt idx="10528">
                        <c:v>19358.15625</c:v>
                      </c:pt>
                      <c:pt idx="10529">
                        <c:v>18835.90625</c:v>
                      </c:pt>
                      <c:pt idx="10530">
                        <c:v>12948.3515625</c:v>
                      </c:pt>
                      <c:pt idx="10531">
                        <c:v>11291.29296875</c:v>
                      </c:pt>
                      <c:pt idx="10532">
                        <c:v>11277.07421875</c:v>
                      </c:pt>
                      <c:pt idx="10533">
                        <c:v>10958.9921875</c:v>
                      </c:pt>
                      <c:pt idx="10534">
                        <c:v>8340.4765625</c:v>
                      </c:pt>
                      <c:pt idx="10535">
                        <c:v>7948.09765625</c:v>
                      </c:pt>
                      <c:pt idx="10536">
                        <c:v>11876.3203125</c:v>
                      </c:pt>
                      <c:pt idx="10537">
                        <c:v>11657.91796875</c:v>
                      </c:pt>
                      <c:pt idx="10538">
                        <c:v>12760.9921875</c:v>
                      </c:pt>
                      <c:pt idx="10539">
                        <c:v>10833.40234375</c:v>
                      </c:pt>
                      <c:pt idx="10540">
                        <c:v>10723.828125</c:v>
                      </c:pt>
                      <c:pt idx="10541">
                        <c:v>11279.734375</c:v>
                      </c:pt>
                      <c:pt idx="10542">
                        <c:v>12283.75</c:v>
                      </c:pt>
                      <c:pt idx="10543">
                        <c:v>12627.08203125</c:v>
                      </c:pt>
                      <c:pt idx="10544">
                        <c:v>12338.01171875</c:v>
                      </c:pt>
                      <c:pt idx="10545">
                        <c:v>9491.296875</c:v>
                      </c:pt>
                      <c:pt idx="10546">
                        <c:v>9386.2421875</c:v>
                      </c:pt>
                      <c:pt idx="10547">
                        <c:v>8597.0546875</c:v>
                      </c:pt>
                      <c:pt idx="10548">
                        <c:v>9992.9765625</c:v>
                      </c:pt>
                      <c:pt idx="10549">
                        <c:v>8168.62109375</c:v>
                      </c:pt>
                      <c:pt idx="10550">
                        <c:v>6784.890625</c:v>
                      </c:pt>
                      <c:pt idx="10551">
                        <c:v>6666.3828125</c:v>
                      </c:pt>
                      <c:pt idx="10552">
                        <c:v>8071.38671875</c:v>
                      </c:pt>
                      <c:pt idx="10553">
                        <c:v>9882.46484375</c:v>
                      </c:pt>
                      <c:pt idx="10554">
                        <c:v>8274.546875</c:v>
                      </c:pt>
                      <c:pt idx="10555">
                        <c:v>10028.7578125</c:v>
                      </c:pt>
                      <c:pt idx="10556">
                        <c:v>10007.2265625</c:v>
                      </c:pt>
                      <c:pt idx="10557">
                        <c:v>8171.5390625</c:v>
                      </c:pt>
                      <c:pt idx="10558">
                        <c:v>8246.796875</c:v>
                      </c:pt>
                      <c:pt idx="10559">
                        <c:v>9392.53125</c:v>
                      </c:pt>
                      <c:pt idx="10560">
                        <c:v>11885.3046875</c:v>
                      </c:pt>
                      <c:pt idx="10561">
                        <c:v>11535.1796875</c:v>
                      </c:pt>
                      <c:pt idx="10562">
                        <c:v>10584.671875</c:v>
                      </c:pt>
                      <c:pt idx="10563">
                        <c:v>8887.49609375</c:v>
                      </c:pt>
                      <c:pt idx="10564">
                        <c:v>8866.98828125</c:v>
                      </c:pt>
                      <c:pt idx="10565">
                        <c:v>11444.7578125</c:v>
                      </c:pt>
                      <c:pt idx="10566">
                        <c:v>12348.27734375</c:v>
                      </c:pt>
                      <c:pt idx="10567">
                        <c:v>12597.046875</c:v>
                      </c:pt>
                      <c:pt idx="10568">
                        <c:v>11462.078125</c:v>
                      </c:pt>
                      <c:pt idx="10569">
                        <c:v>12449.3984375</c:v>
                      </c:pt>
                      <c:pt idx="10570">
                        <c:v>12803.53125</c:v>
                      </c:pt>
                      <c:pt idx="10571">
                        <c:v>12607.8671875</c:v>
                      </c:pt>
                      <c:pt idx="10572">
                        <c:v>12661.953125</c:v>
                      </c:pt>
                      <c:pt idx="10573">
                        <c:v>11655.171875</c:v>
                      </c:pt>
                      <c:pt idx="10574">
                        <c:v>11161.87890625</c:v>
                      </c:pt>
                      <c:pt idx="10575">
                        <c:v>18466.51953125</c:v>
                      </c:pt>
                      <c:pt idx="10576">
                        <c:v>16711.98828125</c:v>
                      </c:pt>
                      <c:pt idx="10577">
                        <c:v>16318.9765625</c:v>
                      </c:pt>
                      <c:pt idx="10578">
                        <c:v>17409.72265625</c:v>
                      </c:pt>
                      <c:pt idx="10579">
                        <c:v>16586.2265625</c:v>
                      </c:pt>
                      <c:pt idx="10580">
                        <c:v>15569.140625</c:v>
                      </c:pt>
                      <c:pt idx="10581">
                        <c:v>13978.78125</c:v>
                      </c:pt>
                      <c:pt idx="10582">
                        <c:v>15648.90234375</c:v>
                      </c:pt>
                      <c:pt idx="10583">
                        <c:v>16623.8046875</c:v>
                      </c:pt>
                      <c:pt idx="10584">
                        <c:v>15848.44140625</c:v>
                      </c:pt>
                      <c:pt idx="10585">
                        <c:v>15902.171875</c:v>
                      </c:pt>
                      <c:pt idx="10586">
                        <c:v>17173.7734375</c:v>
                      </c:pt>
                      <c:pt idx="10587">
                        <c:v>14297.4921875</c:v>
                      </c:pt>
                      <c:pt idx="10588">
                        <c:v>15791.45703125</c:v>
                      </c:pt>
                      <c:pt idx="10589">
                        <c:v>18114.8046875</c:v>
                      </c:pt>
                      <c:pt idx="10590">
                        <c:v>10165.15625</c:v>
                      </c:pt>
                      <c:pt idx="10591">
                        <c:v>10054.0078125</c:v>
                      </c:pt>
                      <c:pt idx="10592">
                        <c:v>15245.984375</c:v>
                      </c:pt>
                      <c:pt idx="10593">
                        <c:v>12057.21875</c:v>
                      </c:pt>
                      <c:pt idx="10594">
                        <c:v>12303.82421875</c:v>
                      </c:pt>
                      <c:pt idx="10595">
                        <c:v>10185.7734375</c:v>
                      </c:pt>
                      <c:pt idx="10596">
                        <c:v>11358.3125</c:v>
                      </c:pt>
                      <c:pt idx="10597">
                        <c:v>14798.05078125</c:v>
                      </c:pt>
                      <c:pt idx="10598">
                        <c:v>11791.37109375</c:v>
                      </c:pt>
                      <c:pt idx="10599">
                        <c:v>9517.41796875</c:v>
                      </c:pt>
                      <c:pt idx="10600">
                        <c:v>11275.44140625</c:v>
                      </c:pt>
                      <c:pt idx="10601">
                        <c:v>14763.51953125</c:v>
                      </c:pt>
                      <c:pt idx="10602">
                        <c:v>15144.2265625</c:v>
                      </c:pt>
                      <c:pt idx="10603">
                        <c:v>13931.5078125</c:v>
                      </c:pt>
                      <c:pt idx="10604">
                        <c:v>13675.96484375</c:v>
                      </c:pt>
                      <c:pt idx="10605">
                        <c:v>9912.546875</c:v>
                      </c:pt>
                      <c:pt idx="10606">
                        <c:v>8480.7578125</c:v>
                      </c:pt>
                      <c:pt idx="10607">
                        <c:v>8089.16015625</c:v>
                      </c:pt>
                      <c:pt idx="10608">
                        <c:v>7853.81640625</c:v>
                      </c:pt>
                      <c:pt idx="10609">
                        <c:v>10295.63671875</c:v>
                      </c:pt>
                      <c:pt idx="10610">
                        <c:v>10093.1484375</c:v>
                      </c:pt>
                      <c:pt idx="10611">
                        <c:v>9194.9140625</c:v>
                      </c:pt>
                      <c:pt idx="10612">
                        <c:v>10300.11328125</c:v>
                      </c:pt>
                      <c:pt idx="10613">
                        <c:v>8905.02734375</c:v>
                      </c:pt>
                      <c:pt idx="10614">
                        <c:v>8874.62890625</c:v>
                      </c:pt>
                      <c:pt idx="10615">
                        <c:v>9159.21875</c:v>
                      </c:pt>
                      <c:pt idx="10616">
                        <c:v>10154.85546875</c:v>
                      </c:pt>
                      <c:pt idx="10617">
                        <c:v>8493.140625</c:v>
                      </c:pt>
                      <c:pt idx="10618">
                        <c:v>10102.9375</c:v>
                      </c:pt>
                      <c:pt idx="10619">
                        <c:v>10275.90625</c:v>
                      </c:pt>
                      <c:pt idx="10620">
                        <c:v>14131.6640625</c:v>
                      </c:pt>
                      <c:pt idx="10621">
                        <c:v>13179.515625</c:v>
                      </c:pt>
                      <c:pt idx="10622">
                        <c:v>14121.79296875</c:v>
                      </c:pt>
                      <c:pt idx="10623">
                        <c:v>15344.97265625</c:v>
                      </c:pt>
                      <c:pt idx="10624">
                        <c:v>12022.484375</c:v>
                      </c:pt>
                      <c:pt idx="10625">
                        <c:v>14606.55859375</c:v>
                      </c:pt>
                      <c:pt idx="10626">
                        <c:v>13753.48828125</c:v>
                      </c:pt>
                      <c:pt idx="10627">
                        <c:v>14737.17578125</c:v>
                      </c:pt>
                      <c:pt idx="10628">
                        <c:v>14098.69140625</c:v>
                      </c:pt>
                      <c:pt idx="10629">
                        <c:v>14713.06640625</c:v>
                      </c:pt>
                      <c:pt idx="10630">
                        <c:v>13657.99609375</c:v>
                      </c:pt>
                      <c:pt idx="10631">
                        <c:v>15661.20703125</c:v>
                      </c:pt>
                      <c:pt idx="10632">
                        <c:v>15265.79296875</c:v>
                      </c:pt>
                      <c:pt idx="10633">
                        <c:v>15471.421875</c:v>
                      </c:pt>
                      <c:pt idx="10634">
                        <c:v>15831.31640625</c:v>
                      </c:pt>
                      <c:pt idx="10635">
                        <c:v>12986.953125</c:v>
                      </c:pt>
                      <c:pt idx="10636">
                        <c:v>12456.7734375</c:v>
                      </c:pt>
                      <c:pt idx="10637">
                        <c:v>13566.5703125</c:v>
                      </c:pt>
                      <c:pt idx="10638">
                        <c:v>14103.3515625</c:v>
                      </c:pt>
                      <c:pt idx="10639">
                        <c:v>15448.8203125</c:v>
                      </c:pt>
                      <c:pt idx="10640">
                        <c:v>12151.625</c:v>
                      </c:pt>
                      <c:pt idx="10641">
                        <c:v>15039.7734375</c:v>
                      </c:pt>
                      <c:pt idx="10642">
                        <c:v>12663.32421875</c:v>
                      </c:pt>
                      <c:pt idx="10643">
                        <c:v>15392.96484375</c:v>
                      </c:pt>
                      <c:pt idx="10644">
                        <c:v>14648.27734375</c:v>
                      </c:pt>
                      <c:pt idx="10645">
                        <c:v>13536.7578125</c:v>
                      </c:pt>
                      <c:pt idx="10646">
                        <c:v>14577.65234375</c:v>
                      </c:pt>
                      <c:pt idx="10647">
                        <c:v>15657.41796875</c:v>
                      </c:pt>
                      <c:pt idx="10648">
                        <c:v>14286.8359375</c:v>
                      </c:pt>
                      <c:pt idx="10649">
                        <c:v>15452.71875</c:v>
                      </c:pt>
                      <c:pt idx="10650">
                        <c:v>13276.85546875</c:v>
                      </c:pt>
                      <c:pt idx="10651">
                        <c:v>11850.03515625</c:v>
                      </c:pt>
                      <c:pt idx="10652">
                        <c:v>11016.30859375</c:v>
                      </c:pt>
                      <c:pt idx="10653">
                        <c:v>12197.3515625</c:v>
                      </c:pt>
                      <c:pt idx="10654">
                        <c:v>13221.45703125</c:v>
                      </c:pt>
                      <c:pt idx="10655">
                        <c:v>14302.5078125</c:v>
                      </c:pt>
                      <c:pt idx="10656">
                        <c:v>15447.61328125</c:v>
                      </c:pt>
                      <c:pt idx="10657">
                        <c:v>14053.98828125</c:v>
                      </c:pt>
                      <c:pt idx="10658">
                        <c:v>12463.44140625</c:v>
                      </c:pt>
                      <c:pt idx="10659">
                        <c:v>12232.06640625</c:v>
                      </c:pt>
                      <c:pt idx="10660">
                        <c:v>14174.96875</c:v>
                      </c:pt>
                      <c:pt idx="10661">
                        <c:v>15379.078125</c:v>
                      </c:pt>
                      <c:pt idx="10662">
                        <c:v>15329.1875</c:v>
                      </c:pt>
                      <c:pt idx="10663">
                        <c:v>14003.05859375</c:v>
                      </c:pt>
                      <c:pt idx="10664">
                        <c:v>14413.2109375</c:v>
                      </c:pt>
                      <c:pt idx="10665">
                        <c:v>11944.25</c:v>
                      </c:pt>
                      <c:pt idx="10666">
                        <c:v>12150.0703125</c:v>
                      </c:pt>
                      <c:pt idx="10667">
                        <c:v>11699.5546875</c:v>
                      </c:pt>
                      <c:pt idx="10668">
                        <c:v>10551.2890625</c:v>
                      </c:pt>
                      <c:pt idx="10669">
                        <c:v>10612.5859375</c:v>
                      </c:pt>
                      <c:pt idx="10670">
                        <c:v>11660.71875</c:v>
                      </c:pt>
                      <c:pt idx="10671">
                        <c:v>12694.92578125</c:v>
                      </c:pt>
                      <c:pt idx="10672">
                        <c:v>10452.3359375</c:v>
                      </c:pt>
                      <c:pt idx="10673">
                        <c:v>12351.16796875</c:v>
                      </c:pt>
                      <c:pt idx="10674">
                        <c:v>12535.90625</c:v>
                      </c:pt>
                      <c:pt idx="10675">
                        <c:v>11515.078125</c:v>
                      </c:pt>
                      <c:pt idx="10676">
                        <c:v>11003.73046875</c:v>
                      </c:pt>
                      <c:pt idx="10677">
                        <c:v>11786.87109375</c:v>
                      </c:pt>
                      <c:pt idx="10678">
                        <c:v>12875.8671875</c:v>
                      </c:pt>
                      <c:pt idx="10679">
                        <c:v>13075.7734375</c:v>
                      </c:pt>
                      <c:pt idx="10680">
                        <c:v>11008.1328125</c:v>
                      </c:pt>
                      <c:pt idx="10681">
                        <c:v>9305.140625</c:v>
                      </c:pt>
                      <c:pt idx="10682">
                        <c:v>9153.1640625</c:v>
                      </c:pt>
                      <c:pt idx="10683">
                        <c:v>10884.875</c:v>
                      </c:pt>
                      <c:pt idx="10684">
                        <c:v>12493.6875</c:v>
                      </c:pt>
                      <c:pt idx="10685">
                        <c:v>13840.0078125</c:v>
                      </c:pt>
                      <c:pt idx="10686">
                        <c:v>11644.20703125</c:v>
                      </c:pt>
                      <c:pt idx="10687">
                        <c:v>11059.72265625</c:v>
                      </c:pt>
                      <c:pt idx="10688">
                        <c:v>12199.859375</c:v>
                      </c:pt>
                      <c:pt idx="10689">
                        <c:v>11494.17578125</c:v>
                      </c:pt>
                      <c:pt idx="10690">
                        <c:v>11824.1875</c:v>
                      </c:pt>
                      <c:pt idx="10691">
                        <c:v>12527.109375</c:v>
                      </c:pt>
                      <c:pt idx="10692">
                        <c:v>12330.5234375</c:v>
                      </c:pt>
                      <c:pt idx="10693">
                        <c:v>11230.32421875</c:v>
                      </c:pt>
                      <c:pt idx="10694">
                        <c:v>11855.671875</c:v>
                      </c:pt>
                      <c:pt idx="10695">
                        <c:v>16172.9296875</c:v>
                      </c:pt>
                      <c:pt idx="10696">
                        <c:v>14724.234375</c:v>
                      </c:pt>
                      <c:pt idx="10697">
                        <c:v>14603.79296875</c:v>
                      </c:pt>
                      <c:pt idx="10698">
                        <c:v>13602.91015625</c:v>
                      </c:pt>
                      <c:pt idx="10699">
                        <c:v>13595.71875</c:v>
                      </c:pt>
                      <c:pt idx="10700">
                        <c:v>16335.9140625</c:v>
                      </c:pt>
                      <c:pt idx="10701">
                        <c:v>15136.37109375</c:v>
                      </c:pt>
                      <c:pt idx="10702">
                        <c:v>14251.3671875</c:v>
                      </c:pt>
                      <c:pt idx="10703">
                        <c:v>12441.6953125</c:v>
                      </c:pt>
                      <c:pt idx="10704">
                        <c:v>12200.9375</c:v>
                      </c:pt>
                      <c:pt idx="10705">
                        <c:v>15892.8984375</c:v>
                      </c:pt>
                      <c:pt idx="10706">
                        <c:v>16264.109375</c:v>
                      </c:pt>
                      <c:pt idx="10707">
                        <c:v>15100.6171875</c:v>
                      </c:pt>
                      <c:pt idx="10708">
                        <c:v>16164.2421875</c:v>
                      </c:pt>
                      <c:pt idx="10709">
                        <c:v>16807.0859375</c:v>
                      </c:pt>
                      <c:pt idx="10710">
                        <c:v>12222.4921875</c:v>
                      </c:pt>
                      <c:pt idx="10711">
                        <c:v>12215.29296875</c:v>
                      </c:pt>
                      <c:pt idx="10712">
                        <c:v>12303.796875</c:v>
                      </c:pt>
                      <c:pt idx="10713">
                        <c:v>12695.84375</c:v>
                      </c:pt>
                      <c:pt idx="10714">
                        <c:v>12298.29296875</c:v>
                      </c:pt>
                      <c:pt idx="10715">
                        <c:v>10216.0859375</c:v>
                      </c:pt>
                      <c:pt idx="10716">
                        <c:v>12005.66015625</c:v>
                      </c:pt>
                      <c:pt idx="10717">
                        <c:v>10814.265625</c:v>
                      </c:pt>
                      <c:pt idx="10718">
                        <c:v>11746.3203125</c:v>
                      </c:pt>
                      <c:pt idx="10719">
                        <c:v>11310.625</c:v>
                      </c:pt>
                      <c:pt idx="10720">
                        <c:v>10092.85546875</c:v>
                      </c:pt>
                      <c:pt idx="10721">
                        <c:v>10347.96875</c:v>
                      </c:pt>
                      <c:pt idx="10722">
                        <c:v>11511.5625</c:v>
                      </c:pt>
                      <c:pt idx="10723">
                        <c:v>10300.77734375</c:v>
                      </c:pt>
                      <c:pt idx="10724">
                        <c:v>12719.1875</c:v>
                      </c:pt>
                      <c:pt idx="10725">
                        <c:v>16380.5859375</c:v>
                      </c:pt>
                      <c:pt idx="10726">
                        <c:v>14532.12890625</c:v>
                      </c:pt>
                      <c:pt idx="10727">
                        <c:v>14642.5078125</c:v>
                      </c:pt>
                      <c:pt idx="10728">
                        <c:v>16278.125</c:v>
                      </c:pt>
                      <c:pt idx="10729">
                        <c:v>15070.87109375</c:v>
                      </c:pt>
                      <c:pt idx="10730">
                        <c:v>15778.890625</c:v>
                      </c:pt>
                      <c:pt idx="10731">
                        <c:v>15896.625</c:v>
                      </c:pt>
                      <c:pt idx="10732">
                        <c:v>14064.1640625</c:v>
                      </c:pt>
                      <c:pt idx="10733">
                        <c:v>15605.58984375</c:v>
                      </c:pt>
                      <c:pt idx="10734">
                        <c:v>14727.8984375</c:v>
                      </c:pt>
                      <c:pt idx="10735">
                        <c:v>14948.41796875</c:v>
                      </c:pt>
                      <c:pt idx="10736">
                        <c:v>15929.203125</c:v>
                      </c:pt>
                      <c:pt idx="10737">
                        <c:v>15288.98828125</c:v>
                      </c:pt>
                      <c:pt idx="10738">
                        <c:v>16135.484375</c:v>
                      </c:pt>
                      <c:pt idx="10739">
                        <c:v>15961.4921875</c:v>
                      </c:pt>
                      <c:pt idx="10740">
                        <c:v>13348.44921875</c:v>
                      </c:pt>
                      <c:pt idx="10741">
                        <c:v>11519.52734375</c:v>
                      </c:pt>
                      <c:pt idx="10742">
                        <c:v>10590.3828125</c:v>
                      </c:pt>
                      <c:pt idx="10743">
                        <c:v>10364.6171875</c:v>
                      </c:pt>
                      <c:pt idx="10744">
                        <c:v>11515.5</c:v>
                      </c:pt>
                      <c:pt idx="10745">
                        <c:v>12498.5078125</c:v>
                      </c:pt>
                      <c:pt idx="10746">
                        <c:v>13594.359375</c:v>
                      </c:pt>
                      <c:pt idx="10747">
                        <c:v>13096.08984375</c:v>
                      </c:pt>
                      <c:pt idx="10748">
                        <c:v>13390.8984375</c:v>
                      </c:pt>
                      <c:pt idx="10749">
                        <c:v>13034.5859375</c:v>
                      </c:pt>
                      <c:pt idx="10750">
                        <c:v>13191.36328125</c:v>
                      </c:pt>
                      <c:pt idx="10751">
                        <c:v>12982.484375</c:v>
                      </c:pt>
                      <c:pt idx="10752">
                        <c:v>12299.296875</c:v>
                      </c:pt>
                      <c:pt idx="10753">
                        <c:v>11991.69140625</c:v>
                      </c:pt>
                      <c:pt idx="10754">
                        <c:v>12998.97265625</c:v>
                      </c:pt>
                      <c:pt idx="10755">
                        <c:v>15491.7109375</c:v>
                      </c:pt>
                      <c:pt idx="10756">
                        <c:v>14867.67578125</c:v>
                      </c:pt>
                      <c:pt idx="10757">
                        <c:v>15161.57421875</c:v>
                      </c:pt>
                      <c:pt idx="10758">
                        <c:v>14481.2265625</c:v>
                      </c:pt>
                      <c:pt idx="10759">
                        <c:v>9317.046875</c:v>
                      </c:pt>
                      <c:pt idx="10760">
                        <c:v>12873.06640625</c:v>
                      </c:pt>
                      <c:pt idx="10761">
                        <c:v>15038.3046875</c:v>
                      </c:pt>
                      <c:pt idx="10762">
                        <c:v>12781.12890625</c:v>
                      </c:pt>
                      <c:pt idx="10763">
                        <c:v>14988.5234375</c:v>
                      </c:pt>
                      <c:pt idx="10764">
                        <c:v>13201.48828125</c:v>
                      </c:pt>
                      <c:pt idx="10765">
                        <c:v>12713.3515625</c:v>
                      </c:pt>
                      <c:pt idx="10766">
                        <c:v>12336.0390625</c:v>
                      </c:pt>
                      <c:pt idx="10767">
                        <c:v>14292.484375</c:v>
                      </c:pt>
                      <c:pt idx="10768">
                        <c:v>14854.88671875</c:v>
                      </c:pt>
                      <c:pt idx="10769">
                        <c:v>14816.42578125</c:v>
                      </c:pt>
                      <c:pt idx="10770">
                        <c:v>11613.50390625</c:v>
                      </c:pt>
                      <c:pt idx="10771">
                        <c:v>11783.33203125</c:v>
                      </c:pt>
                      <c:pt idx="10772">
                        <c:v>13321.33984375</c:v>
                      </c:pt>
                      <c:pt idx="10773">
                        <c:v>13402.359375</c:v>
                      </c:pt>
                      <c:pt idx="10774">
                        <c:v>10504.546875</c:v>
                      </c:pt>
                      <c:pt idx="10775">
                        <c:v>8637.140625</c:v>
                      </c:pt>
                      <c:pt idx="10776">
                        <c:v>8859.3984375</c:v>
                      </c:pt>
                      <c:pt idx="10777">
                        <c:v>11800.640625</c:v>
                      </c:pt>
                      <c:pt idx="10778">
                        <c:v>12720.1015625</c:v>
                      </c:pt>
                      <c:pt idx="10779">
                        <c:v>12064.0078125</c:v>
                      </c:pt>
                      <c:pt idx="10780">
                        <c:v>13227.69921875</c:v>
                      </c:pt>
                      <c:pt idx="10781">
                        <c:v>13268.4453125</c:v>
                      </c:pt>
                      <c:pt idx="10782">
                        <c:v>13495.0390625</c:v>
                      </c:pt>
                      <c:pt idx="10783">
                        <c:v>13193.890625</c:v>
                      </c:pt>
                      <c:pt idx="10784">
                        <c:v>12662.3203125</c:v>
                      </c:pt>
                      <c:pt idx="10785">
                        <c:v>14316.0078125</c:v>
                      </c:pt>
                      <c:pt idx="10786">
                        <c:v>13923.31640625</c:v>
                      </c:pt>
                      <c:pt idx="10787">
                        <c:v>14164.53125</c:v>
                      </c:pt>
                      <c:pt idx="10788">
                        <c:v>14194.515625</c:v>
                      </c:pt>
                      <c:pt idx="10789">
                        <c:v>11760.7421875</c:v>
                      </c:pt>
                      <c:pt idx="10790">
                        <c:v>14269.10546875</c:v>
                      </c:pt>
                      <c:pt idx="10791">
                        <c:v>12464.984375</c:v>
                      </c:pt>
                      <c:pt idx="10792">
                        <c:v>13174.3515625</c:v>
                      </c:pt>
                      <c:pt idx="10793">
                        <c:v>14445.34375</c:v>
                      </c:pt>
                      <c:pt idx="10794">
                        <c:v>12306.37890625</c:v>
                      </c:pt>
                      <c:pt idx="10795">
                        <c:v>11563.24609375</c:v>
                      </c:pt>
                      <c:pt idx="10796">
                        <c:v>12379.734375</c:v>
                      </c:pt>
                      <c:pt idx="10797">
                        <c:v>12516.6953125</c:v>
                      </c:pt>
                      <c:pt idx="10798">
                        <c:v>11745.8515625</c:v>
                      </c:pt>
                      <c:pt idx="10799">
                        <c:v>14248.1640625</c:v>
                      </c:pt>
                      <c:pt idx="10800">
                        <c:v>15311.26171875</c:v>
                      </c:pt>
                      <c:pt idx="10801">
                        <c:v>15071.95703125</c:v>
                      </c:pt>
                      <c:pt idx="10802">
                        <c:v>14314.70703125</c:v>
                      </c:pt>
                      <c:pt idx="10803">
                        <c:v>15234.41796875</c:v>
                      </c:pt>
                      <c:pt idx="10804">
                        <c:v>14567.22265625</c:v>
                      </c:pt>
                      <c:pt idx="10805">
                        <c:v>13074.84375</c:v>
                      </c:pt>
                      <c:pt idx="10806">
                        <c:v>12445.6875</c:v>
                      </c:pt>
                      <c:pt idx="10807">
                        <c:v>14819.27734375</c:v>
                      </c:pt>
                      <c:pt idx="10808">
                        <c:v>12746.10546875</c:v>
                      </c:pt>
                      <c:pt idx="10809">
                        <c:v>11715.25</c:v>
                      </c:pt>
                      <c:pt idx="10810">
                        <c:v>13778.39453125</c:v>
                      </c:pt>
                      <c:pt idx="10811">
                        <c:v>14565.81640625</c:v>
                      </c:pt>
                      <c:pt idx="10812">
                        <c:v>14103.6953125</c:v>
                      </c:pt>
                      <c:pt idx="10813">
                        <c:v>16394.515625</c:v>
                      </c:pt>
                      <c:pt idx="10814">
                        <c:v>13828.2578125</c:v>
                      </c:pt>
                      <c:pt idx="10815">
                        <c:v>15802.41015625</c:v>
                      </c:pt>
                      <c:pt idx="10816">
                        <c:v>14831.8046875</c:v>
                      </c:pt>
                      <c:pt idx="10817">
                        <c:v>17286.078125</c:v>
                      </c:pt>
                      <c:pt idx="10818">
                        <c:v>17593.796875</c:v>
                      </c:pt>
                      <c:pt idx="10819">
                        <c:v>14214.12890625</c:v>
                      </c:pt>
                      <c:pt idx="10820">
                        <c:v>16495.125</c:v>
                      </c:pt>
                      <c:pt idx="10821">
                        <c:v>16354.26171875</c:v>
                      </c:pt>
                      <c:pt idx="10822">
                        <c:v>16963.14453125</c:v>
                      </c:pt>
                      <c:pt idx="10823">
                        <c:v>16351.66796875</c:v>
                      </c:pt>
                      <c:pt idx="10824">
                        <c:v>16906.1328125</c:v>
                      </c:pt>
                      <c:pt idx="10825">
                        <c:v>16700.6171875</c:v>
                      </c:pt>
                      <c:pt idx="10826">
                        <c:v>13387.41796875</c:v>
                      </c:pt>
                      <c:pt idx="10827">
                        <c:v>12831.35546875</c:v>
                      </c:pt>
                      <c:pt idx="10828">
                        <c:v>14644.1328125</c:v>
                      </c:pt>
                      <c:pt idx="10829">
                        <c:v>17631.71484375</c:v>
                      </c:pt>
                      <c:pt idx="10830">
                        <c:v>18306.26171875</c:v>
                      </c:pt>
                      <c:pt idx="10831">
                        <c:v>16853.75390625</c:v>
                      </c:pt>
                      <c:pt idx="10832">
                        <c:v>16811.046875</c:v>
                      </c:pt>
                      <c:pt idx="10833">
                        <c:v>18801.33984375</c:v>
                      </c:pt>
                      <c:pt idx="10834">
                        <c:v>18630.1484375</c:v>
                      </c:pt>
                      <c:pt idx="10835">
                        <c:v>17942.36328125</c:v>
                      </c:pt>
                      <c:pt idx="10836">
                        <c:v>15989.6015625</c:v>
                      </c:pt>
                      <c:pt idx="10837">
                        <c:v>14576.55859375</c:v>
                      </c:pt>
                      <c:pt idx="10838">
                        <c:v>14574.75390625</c:v>
                      </c:pt>
                      <c:pt idx="10839">
                        <c:v>18647.48828125</c:v>
                      </c:pt>
                      <c:pt idx="10840">
                        <c:v>17207.05078125</c:v>
                      </c:pt>
                      <c:pt idx="10841">
                        <c:v>18488.33203125</c:v>
                      </c:pt>
                      <c:pt idx="10842">
                        <c:v>18598.453125</c:v>
                      </c:pt>
                      <c:pt idx="10843">
                        <c:v>17821.12109375</c:v>
                      </c:pt>
                      <c:pt idx="10844">
                        <c:v>17804.06640625</c:v>
                      </c:pt>
                      <c:pt idx="10845">
                        <c:v>11816.5390625</c:v>
                      </c:pt>
                      <c:pt idx="10846">
                        <c:v>6311.328125</c:v>
                      </c:pt>
                      <c:pt idx="10847">
                        <c:v>6820.640625</c:v>
                      </c:pt>
                      <c:pt idx="10848">
                        <c:v>10301.60546875</c:v>
                      </c:pt>
                      <c:pt idx="10849">
                        <c:v>10951.59765625</c:v>
                      </c:pt>
                      <c:pt idx="10850">
                        <c:v>10451.671875</c:v>
                      </c:pt>
                      <c:pt idx="10851">
                        <c:v>11533.3515625</c:v>
                      </c:pt>
                      <c:pt idx="10852">
                        <c:v>10081.703125</c:v>
                      </c:pt>
                      <c:pt idx="10853">
                        <c:v>7845.8125</c:v>
                      </c:pt>
                      <c:pt idx="10854">
                        <c:v>9591.171875</c:v>
                      </c:pt>
                      <c:pt idx="10855">
                        <c:v>12030.07421875</c:v>
                      </c:pt>
                      <c:pt idx="10856">
                        <c:v>11842.86328125</c:v>
                      </c:pt>
                      <c:pt idx="10857">
                        <c:v>9546.890625</c:v>
                      </c:pt>
                      <c:pt idx="10858">
                        <c:v>9596.6484375</c:v>
                      </c:pt>
                      <c:pt idx="10859">
                        <c:v>11915.8046875</c:v>
                      </c:pt>
                      <c:pt idx="10860">
                        <c:v>12444.61328125</c:v>
                      </c:pt>
                      <c:pt idx="10861">
                        <c:v>10980.8125</c:v>
                      </c:pt>
                      <c:pt idx="10862">
                        <c:v>11347.859375</c:v>
                      </c:pt>
                      <c:pt idx="10863">
                        <c:v>12031.28125</c:v>
                      </c:pt>
                      <c:pt idx="10864">
                        <c:v>11571.34765625</c:v>
                      </c:pt>
                      <c:pt idx="10865">
                        <c:v>13086.01953125</c:v>
                      </c:pt>
                      <c:pt idx="10866">
                        <c:v>11863.90234375</c:v>
                      </c:pt>
                      <c:pt idx="10867">
                        <c:v>12910.37109375</c:v>
                      </c:pt>
                      <c:pt idx="10868">
                        <c:v>12553.5546875</c:v>
                      </c:pt>
                      <c:pt idx="10869">
                        <c:v>12913.421875</c:v>
                      </c:pt>
                      <c:pt idx="10870">
                        <c:v>12196.7265625</c:v>
                      </c:pt>
                      <c:pt idx="10871">
                        <c:v>10855.484375</c:v>
                      </c:pt>
                      <c:pt idx="10872">
                        <c:v>12435.59375</c:v>
                      </c:pt>
                      <c:pt idx="10873">
                        <c:v>10831.76171875</c:v>
                      </c:pt>
                      <c:pt idx="10874">
                        <c:v>11222.875</c:v>
                      </c:pt>
                      <c:pt idx="10875">
                        <c:v>20313.22265625</c:v>
                      </c:pt>
                      <c:pt idx="10876">
                        <c:v>20241.734375</c:v>
                      </c:pt>
                      <c:pt idx="10877">
                        <c:v>19182.5546875</c:v>
                      </c:pt>
                      <c:pt idx="10878">
                        <c:v>20243.40625</c:v>
                      </c:pt>
                      <c:pt idx="10879">
                        <c:v>18060.65625</c:v>
                      </c:pt>
                      <c:pt idx="10880">
                        <c:v>19864.01953125</c:v>
                      </c:pt>
                      <c:pt idx="10881">
                        <c:v>19357.7734375</c:v>
                      </c:pt>
                      <c:pt idx="10882">
                        <c:v>18876.0390625</c:v>
                      </c:pt>
                      <c:pt idx="10883">
                        <c:v>19947.74609375</c:v>
                      </c:pt>
                      <c:pt idx="10884">
                        <c:v>20329.65625</c:v>
                      </c:pt>
                      <c:pt idx="10885">
                        <c:v>19596.73828125</c:v>
                      </c:pt>
                      <c:pt idx="10886">
                        <c:v>19961.51953125</c:v>
                      </c:pt>
                      <c:pt idx="10887">
                        <c:v>19128.265625</c:v>
                      </c:pt>
                      <c:pt idx="10888">
                        <c:v>19980.90625</c:v>
                      </c:pt>
                      <c:pt idx="10889">
                        <c:v>19967.84375</c:v>
                      </c:pt>
                      <c:pt idx="10890">
                        <c:v>10163.2578125</c:v>
                      </c:pt>
                      <c:pt idx="10891">
                        <c:v>13577.1796875</c:v>
                      </c:pt>
                      <c:pt idx="10892">
                        <c:v>11991.59375</c:v>
                      </c:pt>
                      <c:pt idx="10893">
                        <c:v>9281.765625</c:v>
                      </c:pt>
                      <c:pt idx="10894">
                        <c:v>8910.79296875</c:v>
                      </c:pt>
                      <c:pt idx="10895">
                        <c:v>9766.03515625</c:v>
                      </c:pt>
                      <c:pt idx="10896">
                        <c:v>14145.6484375</c:v>
                      </c:pt>
                      <c:pt idx="10897">
                        <c:v>12797.3359375</c:v>
                      </c:pt>
                      <c:pt idx="10898">
                        <c:v>10128.4609375</c:v>
                      </c:pt>
                      <c:pt idx="10899">
                        <c:v>8288.6953125</c:v>
                      </c:pt>
                      <c:pt idx="10900">
                        <c:v>8957.28125</c:v>
                      </c:pt>
                      <c:pt idx="10901">
                        <c:v>13244.9140625</c:v>
                      </c:pt>
                      <c:pt idx="10902">
                        <c:v>11495.0625</c:v>
                      </c:pt>
                      <c:pt idx="10903">
                        <c:v>10742.046875</c:v>
                      </c:pt>
                      <c:pt idx="10904">
                        <c:v>12561.1484375</c:v>
                      </c:pt>
                      <c:pt idx="10905">
                        <c:v>15898.0703125</c:v>
                      </c:pt>
                      <c:pt idx="10906">
                        <c:v>15682.03515625</c:v>
                      </c:pt>
                      <c:pt idx="10907">
                        <c:v>17958.46484375</c:v>
                      </c:pt>
                      <c:pt idx="10908">
                        <c:v>17939.2890625</c:v>
                      </c:pt>
                      <c:pt idx="10909">
                        <c:v>17884.08984375</c:v>
                      </c:pt>
                      <c:pt idx="10910">
                        <c:v>18442.4609375</c:v>
                      </c:pt>
                      <c:pt idx="10911">
                        <c:v>16943.16015625</c:v>
                      </c:pt>
                      <c:pt idx="10912">
                        <c:v>15744.5546875</c:v>
                      </c:pt>
                      <c:pt idx="10913">
                        <c:v>14247.4765625</c:v>
                      </c:pt>
                      <c:pt idx="10914">
                        <c:v>14319.1953125</c:v>
                      </c:pt>
                      <c:pt idx="10915">
                        <c:v>15598.12109375</c:v>
                      </c:pt>
                      <c:pt idx="10916">
                        <c:v>16926.56640625</c:v>
                      </c:pt>
                      <c:pt idx="10917">
                        <c:v>18156.2109375</c:v>
                      </c:pt>
                      <c:pt idx="10918">
                        <c:v>17959.3359375</c:v>
                      </c:pt>
                      <c:pt idx="10919">
                        <c:v>18179.64453125</c:v>
                      </c:pt>
                      <c:pt idx="10920">
                        <c:v>16191.58203125</c:v>
                      </c:pt>
                      <c:pt idx="10921">
                        <c:v>18229.953125</c:v>
                      </c:pt>
                      <c:pt idx="10922">
                        <c:v>15476.8671875</c:v>
                      </c:pt>
                      <c:pt idx="10923">
                        <c:v>18280.08203125</c:v>
                      </c:pt>
                      <c:pt idx="10924">
                        <c:v>16928.08203125</c:v>
                      </c:pt>
                      <c:pt idx="10925">
                        <c:v>18413.4765625</c:v>
                      </c:pt>
                      <c:pt idx="10926">
                        <c:v>17252.91796875</c:v>
                      </c:pt>
                      <c:pt idx="10927">
                        <c:v>16317.5078125</c:v>
                      </c:pt>
                      <c:pt idx="10928">
                        <c:v>17919.92578125</c:v>
                      </c:pt>
                      <c:pt idx="10929">
                        <c:v>17261.2421875</c:v>
                      </c:pt>
                      <c:pt idx="10930">
                        <c:v>16961.14453125</c:v>
                      </c:pt>
                      <c:pt idx="10931">
                        <c:v>17799.23046875</c:v>
                      </c:pt>
                      <c:pt idx="10932">
                        <c:v>15324.625</c:v>
                      </c:pt>
                      <c:pt idx="10933">
                        <c:v>15076.45703125</c:v>
                      </c:pt>
                      <c:pt idx="10934">
                        <c:v>16218.89453125</c:v>
                      </c:pt>
                      <c:pt idx="10935">
                        <c:v>10703.55859375</c:v>
                      </c:pt>
                      <c:pt idx="10936">
                        <c:v>8549.61328125</c:v>
                      </c:pt>
                      <c:pt idx="10937">
                        <c:v>7018.50390625</c:v>
                      </c:pt>
                      <c:pt idx="10938">
                        <c:v>7012.625</c:v>
                      </c:pt>
                      <c:pt idx="10939">
                        <c:v>8168.3359375</c:v>
                      </c:pt>
                      <c:pt idx="10940">
                        <c:v>8887.0390625</c:v>
                      </c:pt>
                      <c:pt idx="10941">
                        <c:v>10119.4765625</c:v>
                      </c:pt>
                      <c:pt idx="10942">
                        <c:v>10820.64453125</c:v>
                      </c:pt>
                      <c:pt idx="10943">
                        <c:v>11122.32421875</c:v>
                      </c:pt>
                      <c:pt idx="10944">
                        <c:v>10933.734375</c:v>
                      </c:pt>
                      <c:pt idx="10945">
                        <c:v>10279.9140625</c:v>
                      </c:pt>
                      <c:pt idx="10946">
                        <c:v>9892.9609375</c:v>
                      </c:pt>
                      <c:pt idx="10947">
                        <c:v>11478.74609375</c:v>
                      </c:pt>
                      <c:pt idx="10948">
                        <c:v>11352.40234375</c:v>
                      </c:pt>
                      <c:pt idx="10949">
                        <c:v>11872.4296875</c:v>
                      </c:pt>
                      <c:pt idx="10950">
                        <c:v>13532.55078125</c:v>
                      </c:pt>
                      <c:pt idx="10951">
                        <c:v>12632.546875</c:v>
                      </c:pt>
                      <c:pt idx="10952">
                        <c:v>11891.2421875</c:v>
                      </c:pt>
                      <c:pt idx="10953">
                        <c:v>13165.70703125</c:v>
                      </c:pt>
                      <c:pt idx="10954">
                        <c:v>13328.2734375</c:v>
                      </c:pt>
                      <c:pt idx="10955">
                        <c:v>12707.7734375</c:v>
                      </c:pt>
                      <c:pt idx="10956">
                        <c:v>13484.04296875</c:v>
                      </c:pt>
                      <c:pt idx="10957">
                        <c:v>13586.05859375</c:v>
                      </c:pt>
                      <c:pt idx="10958">
                        <c:v>13279.4609375</c:v>
                      </c:pt>
                      <c:pt idx="10959">
                        <c:v>11886.3203125</c:v>
                      </c:pt>
                      <c:pt idx="10960">
                        <c:v>11016.1328125</c:v>
                      </c:pt>
                      <c:pt idx="10961">
                        <c:v>11154.3203125</c:v>
                      </c:pt>
                      <c:pt idx="10962">
                        <c:v>12688.91796875</c:v>
                      </c:pt>
                      <c:pt idx="10963">
                        <c:v>11186.0390625</c:v>
                      </c:pt>
                      <c:pt idx="10964">
                        <c:v>13048.17578125</c:v>
                      </c:pt>
                      <c:pt idx="10965">
                        <c:v>12701.36328125</c:v>
                      </c:pt>
                      <c:pt idx="10966">
                        <c:v>12755</c:v>
                      </c:pt>
                      <c:pt idx="10967">
                        <c:v>12751.6796875</c:v>
                      </c:pt>
                      <c:pt idx="10968">
                        <c:v>12173.3046875</c:v>
                      </c:pt>
                      <c:pt idx="10969">
                        <c:v>12630.42578125</c:v>
                      </c:pt>
                      <c:pt idx="10970">
                        <c:v>11637.6015625</c:v>
                      </c:pt>
                      <c:pt idx="10971">
                        <c:v>9860.80078125</c:v>
                      </c:pt>
                      <c:pt idx="10972">
                        <c:v>9692.26171875</c:v>
                      </c:pt>
                      <c:pt idx="10973">
                        <c:v>12845.96484375</c:v>
                      </c:pt>
                      <c:pt idx="10974">
                        <c:v>12720.8125</c:v>
                      </c:pt>
                      <c:pt idx="10975">
                        <c:v>11029.390625</c:v>
                      </c:pt>
                      <c:pt idx="10976">
                        <c:v>10304.58203125</c:v>
                      </c:pt>
                      <c:pt idx="10977">
                        <c:v>11892.23046875</c:v>
                      </c:pt>
                      <c:pt idx="10978">
                        <c:v>12441.89453125</c:v>
                      </c:pt>
                      <c:pt idx="10979">
                        <c:v>11859.1484375</c:v>
                      </c:pt>
                      <c:pt idx="10980">
                        <c:v>12444.25390625</c:v>
                      </c:pt>
                      <c:pt idx="10981">
                        <c:v>11629.3125</c:v>
                      </c:pt>
                      <c:pt idx="10982">
                        <c:v>12896.01171875</c:v>
                      </c:pt>
                      <c:pt idx="10983">
                        <c:v>11613.6171875</c:v>
                      </c:pt>
                      <c:pt idx="10984">
                        <c:v>9575.7109375</c:v>
                      </c:pt>
                      <c:pt idx="10985">
                        <c:v>10576.375</c:v>
                      </c:pt>
                      <c:pt idx="10986">
                        <c:v>12986.3828125</c:v>
                      </c:pt>
                      <c:pt idx="10987">
                        <c:v>12369.71875</c:v>
                      </c:pt>
                      <c:pt idx="10988">
                        <c:v>10938.890625</c:v>
                      </c:pt>
                      <c:pt idx="10989">
                        <c:v>10070.84765625</c:v>
                      </c:pt>
                      <c:pt idx="10990">
                        <c:v>11381.3359375</c:v>
                      </c:pt>
                      <c:pt idx="10991">
                        <c:v>12385.78515625</c:v>
                      </c:pt>
                      <c:pt idx="10992">
                        <c:v>8471.21875</c:v>
                      </c:pt>
                      <c:pt idx="10993">
                        <c:v>8042.78125</c:v>
                      </c:pt>
                      <c:pt idx="10994">
                        <c:v>9975.25390625</c:v>
                      </c:pt>
                      <c:pt idx="10995">
                        <c:v>12866.87109375</c:v>
                      </c:pt>
                      <c:pt idx="10996">
                        <c:v>12410.328125</c:v>
                      </c:pt>
                      <c:pt idx="10997">
                        <c:v>13524.71484375</c:v>
                      </c:pt>
                      <c:pt idx="10998">
                        <c:v>13068.8203125</c:v>
                      </c:pt>
                      <c:pt idx="10999">
                        <c:v>9823.84375</c:v>
                      </c:pt>
                      <c:pt idx="11000">
                        <c:v>12677.15234375</c:v>
                      </c:pt>
                      <c:pt idx="11001">
                        <c:v>11136.68359375</c:v>
                      </c:pt>
                      <c:pt idx="11002">
                        <c:v>10654.484375</c:v>
                      </c:pt>
                      <c:pt idx="11003">
                        <c:v>11407.859375</c:v>
                      </c:pt>
                      <c:pt idx="11004">
                        <c:v>13556.765625</c:v>
                      </c:pt>
                      <c:pt idx="11005">
                        <c:v>9903.33984375</c:v>
                      </c:pt>
                      <c:pt idx="11006">
                        <c:v>12853.1875</c:v>
                      </c:pt>
                      <c:pt idx="11007">
                        <c:v>12104.52734375</c:v>
                      </c:pt>
                      <c:pt idx="11008">
                        <c:v>12573.92578125</c:v>
                      </c:pt>
                      <c:pt idx="11009">
                        <c:v>13035.68359375</c:v>
                      </c:pt>
                      <c:pt idx="11010">
                        <c:v>15199.890625</c:v>
                      </c:pt>
                      <c:pt idx="11011">
                        <c:v>14336.4609375</c:v>
                      </c:pt>
                      <c:pt idx="11012">
                        <c:v>15586.6875</c:v>
                      </c:pt>
                      <c:pt idx="11013">
                        <c:v>17644.5234375</c:v>
                      </c:pt>
                      <c:pt idx="11014">
                        <c:v>14582.4375</c:v>
                      </c:pt>
                      <c:pt idx="11015">
                        <c:v>17454.59375</c:v>
                      </c:pt>
                      <c:pt idx="11016">
                        <c:v>16421.31640625</c:v>
                      </c:pt>
                      <c:pt idx="11017">
                        <c:v>15869.3046875</c:v>
                      </c:pt>
                      <c:pt idx="11018">
                        <c:v>16945.95703125</c:v>
                      </c:pt>
                      <c:pt idx="11019">
                        <c:v>17545.9296875</c:v>
                      </c:pt>
                      <c:pt idx="11020">
                        <c:v>17586.953125</c:v>
                      </c:pt>
                      <c:pt idx="11021">
                        <c:v>17673.90234375</c:v>
                      </c:pt>
                      <c:pt idx="11022">
                        <c:v>16093.98828125</c:v>
                      </c:pt>
                      <c:pt idx="11023">
                        <c:v>18360.1640625</c:v>
                      </c:pt>
                      <c:pt idx="11024">
                        <c:v>18356.8359375</c:v>
                      </c:pt>
                      <c:pt idx="11025">
                        <c:v>15350.2734375</c:v>
                      </c:pt>
                      <c:pt idx="11026">
                        <c:v>10759.2109375</c:v>
                      </c:pt>
                      <c:pt idx="11027">
                        <c:v>12246.765625</c:v>
                      </c:pt>
                      <c:pt idx="11028">
                        <c:v>14415.86328125</c:v>
                      </c:pt>
                      <c:pt idx="11029">
                        <c:v>14735.2578125</c:v>
                      </c:pt>
                      <c:pt idx="11030">
                        <c:v>15306.2109375</c:v>
                      </c:pt>
                      <c:pt idx="11031">
                        <c:v>13792.52734375</c:v>
                      </c:pt>
                      <c:pt idx="11032">
                        <c:v>13841.48828125</c:v>
                      </c:pt>
                      <c:pt idx="11033">
                        <c:v>14061.09375</c:v>
                      </c:pt>
                      <c:pt idx="11034">
                        <c:v>14782.2890625</c:v>
                      </c:pt>
                      <c:pt idx="11035">
                        <c:v>15746.6015625</c:v>
                      </c:pt>
                      <c:pt idx="11036">
                        <c:v>14976.5</c:v>
                      </c:pt>
                      <c:pt idx="11037">
                        <c:v>14730.4609375</c:v>
                      </c:pt>
                      <c:pt idx="11038">
                        <c:v>15319.9453125</c:v>
                      </c:pt>
                      <c:pt idx="11039">
                        <c:v>14866.55859375</c:v>
                      </c:pt>
                      <c:pt idx="11040">
                        <c:v>13510.14453125</c:v>
                      </c:pt>
                      <c:pt idx="11041">
                        <c:v>13053.09765625</c:v>
                      </c:pt>
                      <c:pt idx="11042">
                        <c:v>14788.48046875</c:v>
                      </c:pt>
                      <c:pt idx="11043">
                        <c:v>11686.83984375</c:v>
                      </c:pt>
                      <c:pt idx="11044">
                        <c:v>11134.0390625</c:v>
                      </c:pt>
                      <c:pt idx="11045">
                        <c:v>11042.796875</c:v>
                      </c:pt>
                      <c:pt idx="11046">
                        <c:v>13127.984375</c:v>
                      </c:pt>
                      <c:pt idx="11047">
                        <c:v>15465.15234375</c:v>
                      </c:pt>
                      <c:pt idx="11048">
                        <c:v>13886.64453125</c:v>
                      </c:pt>
                      <c:pt idx="11049">
                        <c:v>15239.46484375</c:v>
                      </c:pt>
                      <c:pt idx="11050">
                        <c:v>13242.69140625</c:v>
                      </c:pt>
                      <c:pt idx="11051">
                        <c:v>15067.70703125</c:v>
                      </c:pt>
                      <c:pt idx="11052">
                        <c:v>15576.171875</c:v>
                      </c:pt>
                      <c:pt idx="11053">
                        <c:v>15065.46484375</c:v>
                      </c:pt>
                      <c:pt idx="11054">
                        <c:v>14386.34765625</c:v>
                      </c:pt>
                      <c:pt idx="11055">
                        <c:v>16409.8984375</c:v>
                      </c:pt>
                      <c:pt idx="11056">
                        <c:v>14547.76953125</c:v>
                      </c:pt>
                      <c:pt idx="11057">
                        <c:v>12162.84765625</c:v>
                      </c:pt>
                      <c:pt idx="11058">
                        <c:v>11019.62109375</c:v>
                      </c:pt>
                      <c:pt idx="11059">
                        <c:v>10984.94921875</c:v>
                      </c:pt>
                      <c:pt idx="11060">
                        <c:v>15208.2265625</c:v>
                      </c:pt>
                      <c:pt idx="11061">
                        <c:v>17020.9453125</c:v>
                      </c:pt>
                      <c:pt idx="11062">
                        <c:v>14781.41015625</c:v>
                      </c:pt>
                      <c:pt idx="11063">
                        <c:v>16478.8515625</c:v>
                      </c:pt>
                      <c:pt idx="11064">
                        <c:v>14172.71875</c:v>
                      </c:pt>
                      <c:pt idx="11065">
                        <c:v>15498.49609375</c:v>
                      </c:pt>
                      <c:pt idx="11066">
                        <c:v>16059.4921875</c:v>
                      </c:pt>
                      <c:pt idx="11067">
                        <c:v>15924.515625</c:v>
                      </c:pt>
                      <c:pt idx="11068">
                        <c:v>16209.33984375</c:v>
                      </c:pt>
                      <c:pt idx="11069">
                        <c:v>16688.5859375</c:v>
                      </c:pt>
                      <c:pt idx="11070">
                        <c:v>15224.859375</c:v>
                      </c:pt>
                      <c:pt idx="11071">
                        <c:v>14973.67578125</c:v>
                      </c:pt>
                      <c:pt idx="11072">
                        <c:v>14663.8515625</c:v>
                      </c:pt>
                      <c:pt idx="11073">
                        <c:v>14893.91796875</c:v>
                      </c:pt>
                      <c:pt idx="11074">
                        <c:v>14905.94921875</c:v>
                      </c:pt>
                      <c:pt idx="11075">
                        <c:v>13651.9296875</c:v>
                      </c:pt>
                      <c:pt idx="11076">
                        <c:v>13319.4609375</c:v>
                      </c:pt>
                      <c:pt idx="11077">
                        <c:v>15030.23828125</c:v>
                      </c:pt>
                      <c:pt idx="11078">
                        <c:v>10831.0234375</c:v>
                      </c:pt>
                      <c:pt idx="11079">
                        <c:v>14164.30859375</c:v>
                      </c:pt>
                      <c:pt idx="11080">
                        <c:v>14071.953125</c:v>
                      </c:pt>
                      <c:pt idx="11081">
                        <c:v>14109.57421875</c:v>
                      </c:pt>
                      <c:pt idx="11082">
                        <c:v>14442.08203125</c:v>
                      </c:pt>
                      <c:pt idx="11083">
                        <c:v>14594.296875</c:v>
                      </c:pt>
                      <c:pt idx="11084">
                        <c:v>13958.50390625</c:v>
                      </c:pt>
                      <c:pt idx="11085">
                        <c:v>14627.98828125</c:v>
                      </c:pt>
                      <c:pt idx="11086">
                        <c:v>14532.88671875</c:v>
                      </c:pt>
                      <c:pt idx="11087">
                        <c:v>14994.2734375</c:v>
                      </c:pt>
                      <c:pt idx="11088">
                        <c:v>13809.296875</c:v>
                      </c:pt>
                      <c:pt idx="11089">
                        <c:v>14481.4140625</c:v>
                      </c:pt>
                      <c:pt idx="11090">
                        <c:v>13791.984375</c:v>
                      </c:pt>
                      <c:pt idx="11091">
                        <c:v>13463.71484375</c:v>
                      </c:pt>
                      <c:pt idx="11092">
                        <c:v>13807.921875</c:v>
                      </c:pt>
                      <c:pt idx="11093">
                        <c:v>12201.67578125</c:v>
                      </c:pt>
                      <c:pt idx="11094">
                        <c:v>12434.65234375</c:v>
                      </c:pt>
                      <c:pt idx="11095">
                        <c:v>14895.66015625</c:v>
                      </c:pt>
                      <c:pt idx="11096">
                        <c:v>13007.74609375</c:v>
                      </c:pt>
                      <c:pt idx="11097">
                        <c:v>11802.17578125</c:v>
                      </c:pt>
                      <c:pt idx="11098">
                        <c:v>14315.9453125</c:v>
                      </c:pt>
                      <c:pt idx="11099">
                        <c:v>14840.6015625</c:v>
                      </c:pt>
                      <c:pt idx="11100">
                        <c:v>15678.890625</c:v>
                      </c:pt>
                      <c:pt idx="11101">
                        <c:v>15354.58984375</c:v>
                      </c:pt>
                      <c:pt idx="11102">
                        <c:v>15737.5</c:v>
                      </c:pt>
                      <c:pt idx="11103">
                        <c:v>15427.90625</c:v>
                      </c:pt>
                      <c:pt idx="11104">
                        <c:v>14760.43359375</c:v>
                      </c:pt>
                      <c:pt idx="11105">
                        <c:v>14220.8515625</c:v>
                      </c:pt>
                      <c:pt idx="11106">
                        <c:v>14422.61328125</c:v>
                      </c:pt>
                      <c:pt idx="11107">
                        <c:v>11934.7265625</c:v>
                      </c:pt>
                      <c:pt idx="11108">
                        <c:v>11305.56640625</c:v>
                      </c:pt>
                      <c:pt idx="11109">
                        <c:v>11534.44921875</c:v>
                      </c:pt>
                      <c:pt idx="11110">
                        <c:v>13455.046875</c:v>
                      </c:pt>
                      <c:pt idx="11111">
                        <c:v>15153.21484375</c:v>
                      </c:pt>
                      <c:pt idx="11112">
                        <c:v>15665.92578125</c:v>
                      </c:pt>
                      <c:pt idx="11113">
                        <c:v>14362.2578125</c:v>
                      </c:pt>
                      <c:pt idx="11114">
                        <c:v>14575.15625</c:v>
                      </c:pt>
                      <c:pt idx="11115">
                        <c:v>15653.71484375</c:v>
                      </c:pt>
                      <c:pt idx="11116">
                        <c:v>15823.6953125</c:v>
                      </c:pt>
                      <c:pt idx="11117">
                        <c:v>15461.11328125</c:v>
                      </c:pt>
                      <c:pt idx="11118">
                        <c:v>14631.44921875</c:v>
                      </c:pt>
                      <c:pt idx="11119">
                        <c:v>16445.609375</c:v>
                      </c:pt>
                      <c:pt idx="11120">
                        <c:v>16269.6015625</c:v>
                      </c:pt>
                      <c:pt idx="11121">
                        <c:v>14692.98046875</c:v>
                      </c:pt>
                      <c:pt idx="11122">
                        <c:v>14940.01171875</c:v>
                      </c:pt>
                      <c:pt idx="11123">
                        <c:v>16352.8203125</c:v>
                      </c:pt>
                      <c:pt idx="11124">
                        <c:v>16380.20703125</c:v>
                      </c:pt>
                      <c:pt idx="11125">
                        <c:v>14488.62109375</c:v>
                      </c:pt>
                      <c:pt idx="11126">
                        <c:v>13113.8203125</c:v>
                      </c:pt>
                      <c:pt idx="11127">
                        <c:v>13493.7890625</c:v>
                      </c:pt>
                      <c:pt idx="11128">
                        <c:v>16391.875</c:v>
                      </c:pt>
                      <c:pt idx="11129">
                        <c:v>16377.1875</c:v>
                      </c:pt>
                      <c:pt idx="11130">
                        <c:v>10136.890625</c:v>
                      </c:pt>
                      <c:pt idx="11131">
                        <c:v>8544.7890625</c:v>
                      </c:pt>
                      <c:pt idx="11132">
                        <c:v>8294.08984375</c:v>
                      </c:pt>
                      <c:pt idx="11133">
                        <c:v>8064.59375</c:v>
                      </c:pt>
                      <c:pt idx="11134">
                        <c:v>10781.69921875</c:v>
                      </c:pt>
                      <c:pt idx="11135">
                        <c:v>10119.4765625</c:v>
                      </c:pt>
                      <c:pt idx="11136">
                        <c:v>10989.328125</c:v>
                      </c:pt>
                      <c:pt idx="11137">
                        <c:v>9794.87109375</c:v>
                      </c:pt>
                      <c:pt idx="11138">
                        <c:v>9491.83203125</c:v>
                      </c:pt>
                      <c:pt idx="11139">
                        <c:v>10962.7109375</c:v>
                      </c:pt>
                      <c:pt idx="11140">
                        <c:v>9208.78125</c:v>
                      </c:pt>
                      <c:pt idx="11141">
                        <c:v>9187.22265625</c:v>
                      </c:pt>
                      <c:pt idx="11142">
                        <c:v>11551.109375</c:v>
                      </c:pt>
                      <c:pt idx="11143">
                        <c:v>11156.609375</c:v>
                      </c:pt>
                      <c:pt idx="11144">
                        <c:v>10453.18359375</c:v>
                      </c:pt>
                      <c:pt idx="11145">
                        <c:v>13821.02734375</c:v>
                      </c:pt>
                      <c:pt idx="11146">
                        <c:v>12802.23046875</c:v>
                      </c:pt>
                      <c:pt idx="11147">
                        <c:v>13112.06640625</c:v>
                      </c:pt>
                      <c:pt idx="11148">
                        <c:v>13742.98828125</c:v>
                      </c:pt>
                      <c:pt idx="11149">
                        <c:v>13720.109375</c:v>
                      </c:pt>
                      <c:pt idx="11150">
                        <c:v>14137.88671875</c:v>
                      </c:pt>
                      <c:pt idx="11151">
                        <c:v>13268.28515625</c:v>
                      </c:pt>
                      <c:pt idx="11152">
                        <c:v>11032.40625</c:v>
                      </c:pt>
                      <c:pt idx="11153">
                        <c:v>9863.29296875</c:v>
                      </c:pt>
                      <c:pt idx="11154">
                        <c:v>11124.62109375</c:v>
                      </c:pt>
                      <c:pt idx="11155">
                        <c:v>13942.2109375</c:v>
                      </c:pt>
                      <c:pt idx="11156">
                        <c:v>12145.1875</c:v>
                      </c:pt>
                      <c:pt idx="11157">
                        <c:v>9552.0390625</c:v>
                      </c:pt>
                      <c:pt idx="11158">
                        <c:v>10057.8046875</c:v>
                      </c:pt>
                      <c:pt idx="11159">
                        <c:v>13090.03515625</c:v>
                      </c:pt>
                      <c:pt idx="11160">
                        <c:v>15495.48046875</c:v>
                      </c:pt>
                      <c:pt idx="11161">
                        <c:v>10982.47265625</c:v>
                      </c:pt>
                      <c:pt idx="11162">
                        <c:v>16615.734375</c:v>
                      </c:pt>
                      <c:pt idx="11163">
                        <c:v>15073.55859375</c:v>
                      </c:pt>
                      <c:pt idx="11164">
                        <c:v>13660.22265625</c:v>
                      </c:pt>
                      <c:pt idx="11165">
                        <c:v>11668.52734375</c:v>
                      </c:pt>
                      <c:pt idx="11166">
                        <c:v>12564.76171875</c:v>
                      </c:pt>
                      <c:pt idx="11167">
                        <c:v>15973.95703125</c:v>
                      </c:pt>
                      <c:pt idx="11168">
                        <c:v>13752.62109375</c:v>
                      </c:pt>
                      <c:pt idx="11169">
                        <c:v>12623.6328125</c:v>
                      </c:pt>
                      <c:pt idx="11170">
                        <c:v>12680.63671875</c:v>
                      </c:pt>
                      <c:pt idx="11171">
                        <c:v>16849.07421875</c:v>
                      </c:pt>
                      <c:pt idx="11172">
                        <c:v>13990.609375</c:v>
                      </c:pt>
                      <c:pt idx="11173">
                        <c:v>12976.265625</c:v>
                      </c:pt>
                      <c:pt idx="11174">
                        <c:v>14589.58984375</c:v>
                      </c:pt>
                      <c:pt idx="11175">
                        <c:v>16965.20703125</c:v>
                      </c:pt>
                      <c:pt idx="11176">
                        <c:v>15791.98046875</c:v>
                      </c:pt>
                      <c:pt idx="11177">
                        <c:v>18109.5</c:v>
                      </c:pt>
                      <c:pt idx="11178">
                        <c:v>17618.7578125</c:v>
                      </c:pt>
                      <c:pt idx="11179">
                        <c:v>17719.50390625</c:v>
                      </c:pt>
                      <c:pt idx="11180">
                        <c:v>17349.5625</c:v>
                      </c:pt>
                      <c:pt idx="11181">
                        <c:v>16246.81640625</c:v>
                      </c:pt>
                      <c:pt idx="11182">
                        <c:v>14879.6015625</c:v>
                      </c:pt>
                      <c:pt idx="11183">
                        <c:v>15014.58203125</c:v>
                      </c:pt>
                      <c:pt idx="11184">
                        <c:v>17800.328125</c:v>
                      </c:pt>
                      <c:pt idx="11185">
                        <c:v>17424.26953125</c:v>
                      </c:pt>
                      <c:pt idx="11186">
                        <c:v>17909.2421875</c:v>
                      </c:pt>
                      <c:pt idx="11187">
                        <c:v>18107.65625</c:v>
                      </c:pt>
                      <c:pt idx="11188">
                        <c:v>18360.109375</c:v>
                      </c:pt>
                      <c:pt idx="11189">
                        <c:v>18284.73046875</c:v>
                      </c:pt>
                      <c:pt idx="11190">
                        <c:v>11771.390625</c:v>
                      </c:pt>
                      <c:pt idx="11191">
                        <c:v>11593.07421875</c:v>
                      </c:pt>
                      <c:pt idx="11192">
                        <c:v>12784.76171875</c:v>
                      </c:pt>
                      <c:pt idx="11193">
                        <c:v>11871.65234375</c:v>
                      </c:pt>
                      <c:pt idx="11194">
                        <c:v>10153.1953125</c:v>
                      </c:pt>
                      <c:pt idx="11195">
                        <c:v>10278.5625</c:v>
                      </c:pt>
                      <c:pt idx="11196">
                        <c:v>12564.08203125</c:v>
                      </c:pt>
                      <c:pt idx="11197">
                        <c:v>12780.4375</c:v>
                      </c:pt>
                      <c:pt idx="11198">
                        <c:v>12979.58984375</c:v>
                      </c:pt>
                      <c:pt idx="11199">
                        <c:v>13515.62109375</c:v>
                      </c:pt>
                      <c:pt idx="11200">
                        <c:v>13757.80078125</c:v>
                      </c:pt>
                      <c:pt idx="11201">
                        <c:v>12240.10546875</c:v>
                      </c:pt>
                      <c:pt idx="11202">
                        <c:v>12075.5234375</c:v>
                      </c:pt>
                      <c:pt idx="11203">
                        <c:v>11130.68359375</c:v>
                      </c:pt>
                      <c:pt idx="11204">
                        <c:v>11394.98828125</c:v>
                      </c:pt>
                      <c:pt idx="11205">
                        <c:v>10380.484375</c:v>
                      </c:pt>
                      <c:pt idx="11206">
                        <c:v>12218.9140625</c:v>
                      </c:pt>
                      <c:pt idx="11207">
                        <c:v>12333.5</c:v>
                      </c:pt>
                      <c:pt idx="11208">
                        <c:v>15009.59375</c:v>
                      </c:pt>
                      <c:pt idx="11209">
                        <c:v>14103.75</c:v>
                      </c:pt>
                      <c:pt idx="11210">
                        <c:v>14289.0625</c:v>
                      </c:pt>
                      <c:pt idx="11211">
                        <c:v>14760.1953125</c:v>
                      </c:pt>
                      <c:pt idx="11212">
                        <c:v>14876.578125</c:v>
                      </c:pt>
                      <c:pt idx="11213">
                        <c:v>14957.5390625</c:v>
                      </c:pt>
                      <c:pt idx="11214">
                        <c:v>14279.87109375</c:v>
                      </c:pt>
                      <c:pt idx="11215">
                        <c:v>13943.20703125</c:v>
                      </c:pt>
                      <c:pt idx="11216">
                        <c:v>13782.9375</c:v>
                      </c:pt>
                      <c:pt idx="11217">
                        <c:v>12117.046875</c:v>
                      </c:pt>
                      <c:pt idx="11218">
                        <c:v>11770.125</c:v>
                      </c:pt>
                      <c:pt idx="11219">
                        <c:v>12570.09765625</c:v>
                      </c:pt>
                      <c:pt idx="11220">
                        <c:v>14678.7109375</c:v>
                      </c:pt>
                      <c:pt idx="11221">
                        <c:v>9626.99609375</c:v>
                      </c:pt>
                      <c:pt idx="11222">
                        <c:v>14573.2890625</c:v>
                      </c:pt>
                      <c:pt idx="11223">
                        <c:v>14086.5625</c:v>
                      </c:pt>
                      <c:pt idx="11224">
                        <c:v>13405.15234375</c:v>
                      </c:pt>
                      <c:pt idx="11225">
                        <c:v>13698.43359375</c:v>
                      </c:pt>
                      <c:pt idx="11226">
                        <c:v>12166.609375</c:v>
                      </c:pt>
                      <c:pt idx="11227">
                        <c:v>11492.8671875</c:v>
                      </c:pt>
                      <c:pt idx="11228">
                        <c:v>14129.53515625</c:v>
                      </c:pt>
                      <c:pt idx="11229">
                        <c:v>13557.30859375</c:v>
                      </c:pt>
                      <c:pt idx="11230">
                        <c:v>12544.66796875</c:v>
                      </c:pt>
                      <c:pt idx="11231">
                        <c:v>14930.85546875</c:v>
                      </c:pt>
                      <c:pt idx="11232">
                        <c:v>14286.48828125</c:v>
                      </c:pt>
                      <c:pt idx="11233">
                        <c:v>14033.390625</c:v>
                      </c:pt>
                      <c:pt idx="11234">
                        <c:v>13201.5546875</c:v>
                      </c:pt>
                      <c:pt idx="11235">
                        <c:v>11973.84765625</c:v>
                      </c:pt>
                      <c:pt idx="11236">
                        <c:v>11619.80859375</c:v>
                      </c:pt>
                      <c:pt idx="11237">
                        <c:v>10357.8515625</c:v>
                      </c:pt>
                      <c:pt idx="11238">
                        <c:v>10372.0625</c:v>
                      </c:pt>
                      <c:pt idx="11239">
                        <c:v>11002.1953125</c:v>
                      </c:pt>
                      <c:pt idx="11240">
                        <c:v>10506.84375</c:v>
                      </c:pt>
                      <c:pt idx="11241">
                        <c:v>8522.54296875</c:v>
                      </c:pt>
                      <c:pt idx="11242">
                        <c:v>11320.9765625</c:v>
                      </c:pt>
                      <c:pt idx="11243">
                        <c:v>11745.2890625</c:v>
                      </c:pt>
                      <c:pt idx="11244">
                        <c:v>10367.8515625</c:v>
                      </c:pt>
                      <c:pt idx="11245">
                        <c:v>10304.4921875</c:v>
                      </c:pt>
                      <c:pt idx="11246">
                        <c:v>11950.3046875</c:v>
                      </c:pt>
                      <c:pt idx="11247">
                        <c:v>8983.74609375</c:v>
                      </c:pt>
                      <c:pt idx="11248">
                        <c:v>8298.7578125</c:v>
                      </c:pt>
                      <c:pt idx="11249">
                        <c:v>10755.9921875</c:v>
                      </c:pt>
                      <c:pt idx="11250">
                        <c:v>18368.90234375</c:v>
                      </c:pt>
                      <c:pt idx="11251">
                        <c:v>18900.59765625</c:v>
                      </c:pt>
                      <c:pt idx="11252">
                        <c:v>16971.140625</c:v>
                      </c:pt>
                      <c:pt idx="11253">
                        <c:v>16549.47265625</c:v>
                      </c:pt>
                      <c:pt idx="11254">
                        <c:v>16168.55078125</c:v>
                      </c:pt>
                      <c:pt idx="11255">
                        <c:v>16564.48046875</c:v>
                      </c:pt>
                      <c:pt idx="11256">
                        <c:v>18690.2890625</c:v>
                      </c:pt>
                      <c:pt idx="11257">
                        <c:v>17169.08203125</c:v>
                      </c:pt>
                      <c:pt idx="11258">
                        <c:v>15084.97265625</c:v>
                      </c:pt>
                      <c:pt idx="11259">
                        <c:v>12987.71875</c:v>
                      </c:pt>
                      <c:pt idx="11260">
                        <c:v>13074.72265625</c:v>
                      </c:pt>
                      <c:pt idx="11261">
                        <c:v>16220.77734375</c:v>
                      </c:pt>
                      <c:pt idx="11262">
                        <c:v>18532.93359375</c:v>
                      </c:pt>
                      <c:pt idx="11263">
                        <c:v>17998.421875</c:v>
                      </c:pt>
                      <c:pt idx="11264">
                        <c:v>18423.5703125</c:v>
                      </c:pt>
                      <c:pt idx="11265">
                        <c:v>11331.4453125</c:v>
                      </c:pt>
                      <c:pt idx="11266">
                        <c:v>10495.30859375</c:v>
                      </c:pt>
                      <c:pt idx="11267">
                        <c:v>10191.7890625</c:v>
                      </c:pt>
                      <c:pt idx="11268">
                        <c:v>11655.83984375</c:v>
                      </c:pt>
                      <c:pt idx="11269">
                        <c:v>13168.8828125</c:v>
                      </c:pt>
                      <c:pt idx="11270">
                        <c:v>12985.203125</c:v>
                      </c:pt>
                      <c:pt idx="11271">
                        <c:v>11789.69921875</c:v>
                      </c:pt>
                      <c:pt idx="11272">
                        <c:v>11998.609375</c:v>
                      </c:pt>
                      <c:pt idx="11273">
                        <c:v>11555.33203125</c:v>
                      </c:pt>
                      <c:pt idx="11274">
                        <c:v>11968.90625</c:v>
                      </c:pt>
                      <c:pt idx="11275">
                        <c:v>12543.16796875</c:v>
                      </c:pt>
                      <c:pt idx="11276">
                        <c:v>12651.36328125</c:v>
                      </c:pt>
                      <c:pt idx="11277">
                        <c:v>12445.24609375</c:v>
                      </c:pt>
                      <c:pt idx="11278">
                        <c:v>13112.078125</c:v>
                      </c:pt>
                      <c:pt idx="11279">
                        <c:v>12760.46875</c:v>
                      </c:pt>
                      <c:pt idx="11280">
                        <c:v>14215.82421875</c:v>
                      </c:pt>
                      <c:pt idx="11281">
                        <c:v>13803.70703125</c:v>
                      </c:pt>
                      <c:pt idx="11282">
                        <c:v>12513.8984375</c:v>
                      </c:pt>
                      <c:pt idx="11283">
                        <c:v>14125.1796875</c:v>
                      </c:pt>
                      <c:pt idx="11284">
                        <c:v>14031.578125</c:v>
                      </c:pt>
                      <c:pt idx="11285">
                        <c:v>13686.75390625</c:v>
                      </c:pt>
                      <c:pt idx="11286">
                        <c:v>14313.80859375</c:v>
                      </c:pt>
                      <c:pt idx="11287">
                        <c:v>11696.484375</c:v>
                      </c:pt>
                      <c:pt idx="11288">
                        <c:v>10278.8203125</c:v>
                      </c:pt>
                      <c:pt idx="11289">
                        <c:v>10944.25</c:v>
                      </c:pt>
                      <c:pt idx="11290">
                        <c:v>13605.79296875</c:v>
                      </c:pt>
                      <c:pt idx="11291">
                        <c:v>12892.125</c:v>
                      </c:pt>
                      <c:pt idx="11292">
                        <c:v>12127.796875</c:v>
                      </c:pt>
                      <c:pt idx="11293">
                        <c:v>14447.4453125</c:v>
                      </c:pt>
                      <c:pt idx="11294">
                        <c:v>14557.62109375</c:v>
                      </c:pt>
                      <c:pt idx="11295">
                        <c:v>11999.3046875</c:v>
                      </c:pt>
                      <c:pt idx="11296">
                        <c:v>17784.5625</c:v>
                      </c:pt>
                      <c:pt idx="11297">
                        <c:v>17731.03515625</c:v>
                      </c:pt>
                      <c:pt idx="11298">
                        <c:v>15664.22265625</c:v>
                      </c:pt>
                      <c:pt idx="11299">
                        <c:v>14982.67578125</c:v>
                      </c:pt>
                      <c:pt idx="11300">
                        <c:v>17868.80859375</c:v>
                      </c:pt>
                      <c:pt idx="11301">
                        <c:v>16956.6484375</c:v>
                      </c:pt>
                      <c:pt idx="11302">
                        <c:v>15222.4140625</c:v>
                      </c:pt>
                      <c:pt idx="11303">
                        <c:v>14171.6171875</c:v>
                      </c:pt>
                      <c:pt idx="11304">
                        <c:v>16165.8046875</c:v>
                      </c:pt>
                      <c:pt idx="11305">
                        <c:v>17033.296875</c:v>
                      </c:pt>
                      <c:pt idx="11306">
                        <c:v>15078.6484375</c:v>
                      </c:pt>
                      <c:pt idx="11307">
                        <c:v>13226.6484375</c:v>
                      </c:pt>
                      <c:pt idx="11308">
                        <c:v>17010.8828125</c:v>
                      </c:pt>
                      <c:pt idx="11309">
                        <c:v>17706.5078125</c:v>
                      </c:pt>
                      <c:pt idx="11310">
                        <c:v>13870.59765625</c:v>
                      </c:pt>
                      <c:pt idx="11311">
                        <c:v>11729.47265625</c:v>
                      </c:pt>
                      <c:pt idx="11312">
                        <c:v>14135.53125</c:v>
                      </c:pt>
                      <c:pt idx="11313">
                        <c:v>13026.4765625</c:v>
                      </c:pt>
                      <c:pt idx="11314">
                        <c:v>12097.16015625</c:v>
                      </c:pt>
                      <c:pt idx="11315">
                        <c:v>13092.71875</c:v>
                      </c:pt>
                      <c:pt idx="11316">
                        <c:v>13953.5078125</c:v>
                      </c:pt>
                      <c:pt idx="11317">
                        <c:v>14313.58203125</c:v>
                      </c:pt>
                      <c:pt idx="11318">
                        <c:v>14406.29296875</c:v>
                      </c:pt>
                      <c:pt idx="11319">
                        <c:v>13821.8125</c:v>
                      </c:pt>
                      <c:pt idx="11320">
                        <c:v>12763.49609375</c:v>
                      </c:pt>
                      <c:pt idx="11321">
                        <c:v>14133.73828125</c:v>
                      </c:pt>
                      <c:pt idx="11322">
                        <c:v>13402.7421875</c:v>
                      </c:pt>
                      <c:pt idx="11323">
                        <c:v>14478.39453125</c:v>
                      </c:pt>
                      <c:pt idx="11324">
                        <c:v>14206.0390625</c:v>
                      </c:pt>
                      <c:pt idx="11325">
                        <c:v>15433.65625</c:v>
                      </c:pt>
                      <c:pt idx="11326">
                        <c:v>14078.50390625</c:v>
                      </c:pt>
                      <c:pt idx="11327">
                        <c:v>14318.5859375</c:v>
                      </c:pt>
                      <c:pt idx="11328">
                        <c:v>15759.1171875</c:v>
                      </c:pt>
                      <c:pt idx="11329">
                        <c:v>15523.87109375</c:v>
                      </c:pt>
                      <c:pt idx="11330">
                        <c:v>15494.875</c:v>
                      </c:pt>
                      <c:pt idx="11331">
                        <c:v>14758.1015625</c:v>
                      </c:pt>
                      <c:pt idx="11332">
                        <c:v>14613.234375</c:v>
                      </c:pt>
                      <c:pt idx="11333">
                        <c:v>13968.6953125</c:v>
                      </c:pt>
                      <c:pt idx="11334">
                        <c:v>13421.83203125</c:v>
                      </c:pt>
                      <c:pt idx="11335">
                        <c:v>15691.29296875</c:v>
                      </c:pt>
                      <c:pt idx="11336">
                        <c:v>14673.2578125</c:v>
                      </c:pt>
                      <c:pt idx="11337">
                        <c:v>13360.25</c:v>
                      </c:pt>
                      <c:pt idx="11338">
                        <c:v>8744.8984375</c:v>
                      </c:pt>
                      <c:pt idx="11339">
                        <c:v>10053.46875</c:v>
                      </c:pt>
                      <c:pt idx="11340">
                        <c:v>15670.35546875</c:v>
                      </c:pt>
                      <c:pt idx="11341">
                        <c:v>16307.921875</c:v>
                      </c:pt>
                      <c:pt idx="11342">
                        <c:v>13504.92578125</c:v>
                      </c:pt>
                      <c:pt idx="11343">
                        <c:v>14556.87109375</c:v>
                      </c:pt>
                      <c:pt idx="11344">
                        <c:v>13758.0546875</c:v>
                      </c:pt>
                      <c:pt idx="11345">
                        <c:v>14177.515625</c:v>
                      </c:pt>
                      <c:pt idx="11346">
                        <c:v>14355.82421875</c:v>
                      </c:pt>
                      <c:pt idx="11347">
                        <c:v>15787.79296875</c:v>
                      </c:pt>
                      <c:pt idx="11348">
                        <c:v>13087.2578125</c:v>
                      </c:pt>
                      <c:pt idx="11349">
                        <c:v>12651.38671875</c:v>
                      </c:pt>
                      <c:pt idx="11350">
                        <c:v>13912.41796875</c:v>
                      </c:pt>
                      <c:pt idx="11351">
                        <c:v>16220.1875</c:v>
                      </c:pt>
                      <c:pt idx="11352">
                        <c:v>15387.49609375</c:v>
                      </c:pt>
                      <c:pt idx="11353">
                        <c:v>15155.734375</c:v>
                      </c:pt>
                      <c:pt idx="11354">
                        <c:v>15506.94921875</c:v>
                      </c:pt>
                      <c:pt idx="11355">
                        <c:v>14836.0234375</c:v>
                      </c:pt>
                      <c:pt idx="11356">
                        <c:v>14142.87109375</c:v>
                      </c:pt>
                      <c:pt idx="11357">
                        <c:v>14488.79296875</c:v>
                      </c:pt>
                      <c:pt idx="11358">
                        <c:v>15035.90625</c:v>
                      </c:pt>
                      <c:pt idx="11359">
                        <c:v>15602.16796875</c:v>
                      </c:pt>
                      <c:pt idx="11360">
                        <c:v>14201.5703125</c:v>
                      </c:pt>
                      <c:pt idx="11361">
                        <c:v>12056.56640625</c:v>
                      </c:pt>
                      <c:pt idx="11362">
                        <c:v>15031.07421875</c:v>
                      </c:pt>
                      <c:pt idx="11363">
                        <c:v>13811.9765625</c:v>
                      </c:pt>
                      <c:pt idx="11364">
                        <c:v>14113.41015625</c:v>
                      </c:pt>
                      <c:pt idx="11365">
                        <c:v>14299.66796875</c:v>
                      </c:pt>
                      <c:pt idx="11366">
                        <c:v>13710.45703125</c:v>
                      </c:pt>
                      <c:pt idx="11367">
                        <c:v>14011.17578125</c:v>
                      </c:pt>
                      <c:pt idx="11368">
                        <c:v>15191.87109375</c:v>
                      </c:pt>
                      <c:pt idx="11369">
                        <c:v>15107.70703125</c:v>
                      </c:pt>
                      <c:pt idx="11370">
                        <c:v>14536.046875</c:v>
                      </c:pt>
                      <c:pt idx="11371">
                        <c:v>15255.59375</c:v>
                      </c:pt>
                      <c:pt idx="11372">
                        <c:v>14064.3046875</c:v>
                      </c:pt>
                      <c:pt idx="11373">
                        <c:v>13546.1953125</c:v>
                      </c:pt>
                      <c:pt idx="11374">
                        <c:v>14124.94921875</c:v>
                      </c:pt>
                      <c:pt idx="11375">
                        <c:v>13895.390625</c:v>
                      </c:pt>
                      <c:pt idx="11376">
                        <c:v>12505.13671875</c:v>
                      </c:pt>
                      <c:pt idx="11377">
                        <c:v>11445.4375</c:v>
                      </c:pt>
                      <c:pt idx="11378">
                        <c:v>11502.83203125</c:v>
                      </c:pt>
                      <c:pt idx="11379">
                        <c:v>13998.71484375</c:v>
                      </c:pt>
                      <c:pt idx="11380">
                        <c:v>14494.61328125</c:v>
                      </c:pt>
                      <c:pt idx="11381">
                        <c:v>15296.953125</c:v>
                      </c:pt>
                      <c:pt idx="11382">
                        <c:v>13555.60546875</c:v>
                      </c:pt>
                      <c:pt idx="11383">
                        <c:v>12390.8515625</c:v>
                      </c:pt>
                      <c:pt idx="11384">
                        <c:v>15148.4296875</c:v>
                      </c:pt>
                      <c:pt idx="11385">
                        <c:v>11336.37109375</c:v>
                      </c:pt>
                      <c:pt idx="11386">
                        <c:v>7566.00390625</c:v>
                      </c:pt>
                      <c:pt idx="11387">
                        <c:v>12858.28125</c:v>
                      </c:pt>
                      <c:pt idx="11388">
                        <c:v>11212.27734375</c:v>
                      </c:pt>
                      <c:pt idx="11389">
                        <c:v>10020.8671875</c:v>
                      </c:pt>
                      <c:pt idx="11390">
                        <c:v>11450.6875</c:v>
                      </c:pt>
                      <c:pt idx="11391">
                        <c:v>13086.4765625</c:v>
                      </c:pt>
                      <c:pt idx="11392">
                        <c:v>10958.01171875</c:v>
                      </c:pt>
                      <c:pt idx="11393">
                        <c:v>10608.3125</c:v>
                      </c:pt>
                      <c:pt idx="11394">
                        <c:v>10835.30078125</c:v>
                      </c:pt>
                      <c:pt idx="11395">
                        <c:v>10401.0703125</c:v>
                      </c:pt>
                      <c:pt idx="11396">
                        <c:v>8170.4140625</c:v>
                      </c:pt>
                      <c:pt idx="11397">
                        <c:v>9651.40234375</c:v>
                      </c:pt>
                      <c:pt idx="11398">
                        <c:v>13327.94140625</c:v>
                      </c:pt>
                      <c:pt idx="11399">
                        <c:v>13968.6328125</c:v>
                      </c:pt>
                      <c:pt idx="11400">
                        <c:v>11382.609375</c:v>
                      </c:pt>
                      <c:pt idx="11401">
                        <c:v>11526.0703125</c:v>
                      </c:pt>
                      <c:pt idx="11402">
                        <c:v>11617.6640625</c:v>
                      </c:pt>
                      <c:pt idx="11403">
                        <c:v>5625.3359375</c:v>
                      </c:pt>
                      <c:pt idx="11404">
                        <c:v>5124.1484375</c:v>
                      </c:pt>
                      <c:pt idx="11405">
                        <c:v>10137.90234375</c:v>
                      </c:pt>
                      <c:pt idx="11406">
                        <c:v>10223.42578125</c:v>
                      </c:pt>
                      <c:pt idx="11407">
                        <c:v>9342.30078125</c:v>
                      </c:pt>
                      <c:pt idx="11408">
                        <c:v>10256.74609375</c:v>
                      </c:pt>
                      <c:pt idx="11409">
                        <c:v>10113.33203125</c:v>
                      </c:pt>
                      <c:pt idx="11410">
                        <c:v>8025.44140625</c:v>
                      </c:pt>
                      <c:pt idx="11411">
                        <c:v>9943.66015625</c:v>
                      </c:pt>
                      <c:pt idx="11412">
                        <c:v>12809.59375</c:v>
                      </c:pt>
                      <c:pt idx="11413">
                        <c:v>11156.90625</c:v>
                      </c:pt>
                      <c:pt idx="11414">
                        <c:v>10604.05078125</c:v>
                      </c:pt>
                      <c:pt idx="11415">
                        <c:v>15068.6484375</c:v>
                      </c:pt>
                      <c:pt idx="11416">
                        <c:v>14652.9765625</c:v>
                      </c:pt>
                      <c:pt idx="11417">
                        <c:v>16499.875</c:v>
                      </c:pt>
                      <c:pt idx="11418">
                        <c:v>14971.3828125</c:v>
                      </c:pt>
                      <c:pt idx="11419">
                        <c:v>15475.5</c:v>
                      </c:pt>
                      <c:pt idx="11420">
                        <c:v>14232.9609375</c:v>
                      </c:pt>
                      <c:pt idx="11421">
                        <c:v>15739.66796875</c:v>
                      </c:pt>
                      <c:pt idx="11422">
                        <c:v>16680.21875</c:v>
                      </c:pt>
                      <c:pt idx="11423">
                        <c:v>15857.4140625</c:v>
                      </c:pt>
                      <c:pt idx="11424">
                        <c:v>15970.0390625</c:v>
                      </c:pt>
                      <c:pt idx="11425">
                        <c:v>17149.95703125</c:v>
                      </c:pt>
                      <c:pt idx="11426">
                        <c:v>17166.703125</c:v>
                      </c:pt>
                      <c:pt idx="11427">
                        <c:v>17019.07421875</c:v>
                      </c:pt>
                      <c:pt idx="11428">
                        <c:v>17032.0625</c:v>
                      </c:pt>
                      <c:pt idx="11429">
                        <c:v>16498.54296875</c:v>
                      </c:pt>
                      <c:pt idx="11430">
                        <c:v>13846.8984375</c:v>
                      </c:pt>
                      <c:pt idx="11431">
                        <c:v>13447.65234375</c:v>
                      </c:pt>
                      <c:pt idx="11432">
                        <c:v>9906.5859375</c:v>
                      </c:pt>
                      <c:pt idx="11433">
                        <c:v>12948.625</c:v>
                      </c:pt>
                      <c:pt idx="11434">
                        <c:v>12211.74609375</c:v>
                      </c:pt>
                      <c:pt idx="11435">
                        <c:v>12630.921875</c:v>
                      </c:pt>
                      <c:pt idx="11436">
                        <c:v>13032.265625</c:v>
                      </c:pt>
                      <c:pt idx="11437">
                        <c:v>13147.2421875</c:v>
                      </c:pt>
                      <c:pt idx="11438">
                        <c:v>11131.5859375</c:v>
                      </c:pt>
                      <c:pt idx="11439">
                        <c:v>10647.9453125</c:v>
                      </c:pt>
                      <c:pt idx="11440">
                        <c:v>12251.2265625</c:v>
                      </c:pt>
                      <c:pt idx="11441">
                        <c:v>11700.39453125</c:v>
                      </c:pt>
                      <c:pt idx="11442">
                        <c:v>10907.73046875</c:v>
                      </c:pt>
                      <c:pt idx="11443">
                        <c:v>12103.875</c:v>
                      </c:pt>
                      <c:pt idx="11444">
                        <c:v>13966.58984375</c:v>
                      </c:pt>
                      <c:pt idx="11445">
                        <c:v>18296.0625</c:v>
                      </c:pt>
                      <c:pt idx="11446">
                        <c:v>17583.25</c:v>
                      </c:pt>
                      <c:pt idx="11447">
                        <c:v>18291.62109375</c:v>
                      </c:pt>
                      <c:pt idx="11448">
                        <c:v>15393.484375</c:v>
                      </c:pt>
                      <c:pt idx="11449">
                        <c:v>15547.01171875</c:v>
                      </c:pt>
                      <c:pt idx="11450">
                        <c:v>14961.8359375</c:v>
                      </c:pt>
                      <c:pt idx="11451">
                        <c:v>15353.03515625</c:v>
                      </c:pt>
                      <c:pt idx="11452">
                        <c:v>16201.734375</c:v>
                      </c:pt>
                      <c:pt idx="11453">
                        <c:v>17155.37890625</c:v>
                      </c:pt>
                      <c:pt idx="11454">
                        <c:v>17165.28125</c:v>
                      </c:pt>
                      <c:pt idx="11455">
                        <c:v>18069.7265625</c:v>
                      </c:pt>
                      <c:pt idx="11456">
                        <c:v>16484.640625</c:v>
                      </c:pt>
                      <c:pt idx="11457">
                        <c:v>15735.63671875</c:v>
                      </c:pt>
                      <c:pt idx="11458">
                        <c:v>17251.18359375</c:v>
                      </c:pt>
                      <c:pt idx="11459">
                        <c:v>17599.75390625</c:v>
                      </c:pt>
                      <c:pt idx="11460">
                        <c:v>13591.53515625</c:v>
                      </c:pt>
                      <c:pt idx="11461">
                        <c:v>12572.21875</c:v>
                      </c:pt>
                      <c:pt idx="11462">
                        <c:v>12905.5625</c:v>
                      </c:pt>
                      <c:pt idx="11463">
                        <c:v>13741.5625</c:v>
                      </c:pt>
                      <c:pt idx="11464">
                        <c:v>13398.89453125</c:v>
                      </c:pt>
                      <c:pt idx="11465">
                        <c:v>14726.828125</c:v>
                      </c:pt>
                      <c:pt idx="11466">
                        <c:v>12424.0234375</c:v>
                      </c:pt>
                      <c:pt idx="11467">
                        <c:v>10405.43359375</c:v>
                      </c:pt>
                      <c:pt idx="11468">
                        <c:v>12800.83984375</c:v>
                      </c:pt>
                      <c:pt idx="11469">
                        <c:v>13029.58984375</c:v>
                      </c:pt>
                      <c:pt idx="11470">
                        <c:v>12309.75</c:v>
                      </c:pt>
                      <c:pt idx="11471">
                        <c:v>12406.5546875</c:v>
                      </c:pt>
                      <c:pt idx="11472">
                        <c:v>13664.41015625</c:v>
                      </c:pt>
                      <c:pt idx="11473">
                        <c:v>13001.78125</c:v>
                      </c:pt>
                      <c:pt idx="11474">
                        <c:v>14711.984375</c:v>
                      </c:pt>
                      <c:pt idx="11475">
                        <c:v>15927.94921875</c:v>
                      </c:pt>
                      <c:pt idx="11476">
                        <c:v>10094.171875</c:v>
                      </c:pt>
                      <c:pt idx="11477">
                        <c:v>15665.71484375</c:v>
                      </c:pt>
                      <c:pt idx="11478">
                        <c:v>14262.828125</c:v>
                      </c:pt>
                      <c:pt idx="11479">
                        <c:v>13716.375</c:v>
                      </c:pt>
                      <c:pt idx="11480">
                        <c:v>16291.37109375</c:v>
                      </c:pt>
                      <c:pt idx="11481">
                        <c:v>15268.578125</c:v>
                      </c:pt>
                      <c:pt idx="11482">
                        <c:v>15663.93359375</c:v>
                      </c:pt>
                      <c:pt idx="11483">
                        <c:v>14179.4765625</c:v>
                      </c:pt>
                      <c:pt idx="11484">
                        <c:v>13806.9453125</c:v>
                      </c:pt>
                      <c:pt idx="11485">
                        <c:v>14718.39453125</c:v>
                      </c:pt>
                      <c:pt idx="11486">
                        <c:v>15564.91015625</c:v>
                      </c:pt>
                      <c:pt idx="11487">
                        <c:v>13587.70703125</c:v>
                      </c:pt>
                      <c:pt idx="11488">
                        <c:v>12112.93359375</c:v>
                      </c:pt>
                      <c:pt idx="11489">
                        <c:v>16251.703125</c:v>
                      </c:pt>
                      <c:pt idx="11490">
                        <c:v>12453.4453125</c:v>
                      </c:pt>
                      <c:pt idx="11491">
                        <c:v>12131.75</c:v>
                      </c:pt>
                      <c:pt idx="11492">
                        <c:v>12344.984375</c:v>
                      </c:pt>
                      <c:pt idx="11493">
                        <c:v>12319.8984375</c:v>
                      </c:pt>
                      <c:pt idx="11494">
                        <c:v>11469.0703125</c:v>
                      </c:pt>
                      <c:pt idx="11495">
                        <c:v>12010.8203125</c:v>
                      </c:pt>
                      <c:pt idx="11496">
                        <c:v>12408.1875</c:v>
                      </c:pt>
                      <c:pt idx="11497">
                        <c:v>12025.6875</c:v>
                      </c:pt>
                      <c:pt idx="11498">
                        <c:v>12179.8359375</c:v>
                      </c:pt>
                      <c:pt idx="11499">
                        <c:v>12384.7421875</c:v>
                      </c:pt>
                      <c:pt idx="11500">
                        <c:v>11162.6953125</c:v>
                      </c:pt>
                      <c:pt idx="11501">
                        <c:v>10462.6015625</c:v>
                      </c:pt>
                      <c:pt idx="11502">
                        <c:v>11905.8046875</c:v>
                      </c:pt>
                      <c:pt idx="11503">
                        <c:v>11257.5703125</c:v>
                      </c:pt>
                      <c:pt idx="11504">
                        <c:v>11565.5</c:v>
                      </c:pt>
                      <c:pt idx="11505">
                        <c:v>12494.4375</c:v>
                      </c:pt>
                      <c:pt idx="11506">
                        <c:v>13935.24609375</c:v>
                      </c:pt>
                      <c:pt idx="11507">
                        <c:v>14751.1953125</c:v>
                      </c:pt>
                      <c:pt idx="11508">
                        <c:v>11546.23046875</c:v>
                      </c:pt>
                      <c:pt idx="11509">
                        <c:v>10927.53125</c:v>
                      </c:pt>
                      <c:pt idx="11510">
                        <c:v>13634.05859375</c:v>
                      </c:pt>
                      <c:pt idx="11511">
                        <c:v>12357.65625</c:v>
                      </c:pt>
                      <c:pt idx="11512">
                        <c:v>11011.84765625</c:v>
                      </c:pt>
                      <c:pt idx="11513">
                        <c:v>11711.796875</c:v>
                      </c:pt>
                      <c:pt idx="11514">
                        <c:v>14494.3359375</c:v>
                      </c:pt>
                      <c:pt idx="11515">
                        <c:v>15332.6796875</c:v>
                      </c:pt>
                      <c:pt idx="11516">
                        <c:v>12362.6484375</c:v>
                      </c:pt>
                      <c:pt idx="11517">
                        <c:v>12206.1640625</c:v>
                      </c:pt>
                      <c:pt idx="11518">
                        <c:v>14620.3671875</c:v>
                      </c:pt>
                      <c:pt idx="11519">
                        <c:v>12864.234375</c:v>
                      </c:pt>
                      <c:pt idx="11520">
                        <c:v>14146.91796875</c:v>
                      </c:pt>
                      <c:pt idx="11521">
                        <c:v>13135.70703125</c:v>
                      </c:pt>
                      <c:pt idx="11522">
                        <c:v>13231.65625</c:v>
                      </c:pt>
                      <c:pt idx="11523">
                        <c:v>16406.02734375</c:v>
                      </c:pt>
                      <c:pt idx="11524">
                        <c:v>14179.78515625</c:v>
                      </c:pt>
                      <c:pt idx="11525">
                        <c:v>15711.70703125</c:v>
                      </c:pt>
                      <c:pt idx="11526">
                        <c:v>15233.078125</c:v>
                      </c:pt>
                      <c:pt idx="11527">
                        <c:v>16383.80859375</c:v>
                      </c:pt>
                      <c:pt idx="11528">
                        <c:v>14096.7109375</c:v>
                      </c:pt>
                      <c:pt idx="11529">
                        <c:v>15260</c:v>
                      </c:pt>
                      <c:pt idx="11530">
                        <c:v>14482.07421875</c:v>
                      </c:pt>
                      <c:pt idx="11531">
                        <c:v>14021.9453125</c:v>
                      </c:pt>
                      <c:pt idx="11532">
                        <c:v>15771.25390625</c:v>
                      </c:pt>
                      <c:pt idx="11533">
                        <c:v>15487.8828125</c:v>
                      </c:pt>
                      <c:pt idx="11534">
                        <c:v>15840.6953125</c:v>
                      </c:pt>
                      <c:pt idx="11535">
                        <c:v>18432.4375</c:v>
                      </c:pt>
                      <c:pt idx="11536">
                        <c:v>18609.9453125</c:v>
                      </c:pt>
                      <c:pt idx="11537">
                        <c:v>15806.07421875</c:v>
                      </c:pt>
                      <c:pt idx="11538">
                        <c:v>17094.9609375</c:v>
                      </c:pt>
                      <c:pt idx="11539">
                        <c:v>19338.859375</c:v>
                      </c:pt>
                      <c:pt idx="11540">
                        <c:v>19173.15625</c:v>
                      </c:pt>
                      <c:pt idx="11541">
                        <c:v>19299.16015625</c:v>
                      </c:pt>
                      <c:pt idx="11542">
                        <c:v>19167.66796875</c:v>
                      </c:pt>
                      <c:pt idx="11543">
                        <c:v>18974.4375</c:v>
                      </c:pt>
                      <c:pt idx="11544">
                        <c:v>18730.8828125</c:v>
                      </c:pt>
                      <c:pt idx="11545">
                        <c:v>18899.63671875</c:v>
                      </c:pt>
                      <c:pt idx="11546">
                        <c:v>16726.0390625</c:v>
                      </c:pt>
                      <c:pt idx="11547">
                        <c:v>16642.5625</c:v>
                      </c:pt>
                      <c:pt idx="11548">
                        <c:v>18674.77734375</c:v>
                      </c:pt>
                      <c:pt idx="11549">
                        <c:v>19967.63671875</c:v>
                      </c:pt>
                      <c:pt idx="11550">
                        <c:v>14725.98046875</c:v>
                      </c:pt>
                      <c:pt idx="11551">
                        <c:v>14552.4921875</c:v>
                      </c:pt>
                      <c:pt idx="11552">
                        <c:v>14862.0703125</c:v>
                      </c:pt>
                      <c:pt idx="11553">
                        <c:v>15210.078125</c:v>
                      </c:pt>
                      <c:pt idx="11554">
                        <c:v>14018.6484375</c:v>
                      </c:pt>
                      <c:pt idx="11555">
                        <c:v>14958.0859375</c:v>
                      </c:pt>
                      <c:pt idx="11556">
                        <c:v>15566.6875</c:v>
                      </c:pt>
                      <c:pt idx="11557">
                        <c:v>13122.16015625</c:v>
                      </c:pt>
                      <c:pt idx="11558">
                        <c:v>11362.76953125</c:v>
                      </c:pt>
                      <c:pt idx="11559">
                        <c:v>13445.8671875</c:v>
                      </c:pt>
                      <c:pt idx="11560">
                        <c:v>14871.46875</c:v>
                      </c:pt>
                      <c:pt idx="11561">
                        <c:v>13306.6171875</c:v>
                      </c:pt>
                      <c:pt idx="11562">
                        <c:v>13543.9296875</c:v>
                      </c:pt>
                      <c:pt idx="11563">
                        <c:v>13334.0390625</c:v>
                      </c:pt>
                      <c:pt idx="11564">
                        <c:v>14563.578125</c:v>
                      </c:pt>
                      <c:pt idx="11565">
                        <c:v>13884.33203125</c:v>
                      </c:pt>
                      <c:pt idx="11566">
                        <c:v>17053.8046875</c:v>
                      </c:pt>
                      <c:pt idx="11567">
                        <c:v>14627.76171875</c:v>
                      </c:pt>
                      <c:pt idx="11568">
                        <c:v>13067.77734375</c:v>
                      </c:pt>
                      <c:pt idx="11569">
                        <c:v>16819.26171875</c:v>
                      </c:pt>
                      <c:pt idx="11570">
                        <c:v>16444.71484375</c:v>
                      </c:pt>
                      <c:pt idx="11571">
                        <c:v>16851.2109375</c:v>
                      </c:pt>
                      <c:pt idx="11572">
                        <c:v>15225.015625</c:v>
                      </c:pt>
                      <c:pt idx="11573">
                        <c:v>13023.20703125</c:v>
                      </c:pt>
                      <c:pt idx="11574">
                        <c:v>14796.9375</c:v>
                      </c:pt>
                      <c:pt idx="11575">
                        <c:v>15354.1171875</c:v>
                      </c:pt>
                      <c:pt idx="11576">
                        <c:v>12122.4765625</c:v>
                      </c:pt>
                      <c:pt idx="11577">
                        <c:v>11461.98046875</c:v>
                      </c:pt>
                      <c:pt idx="11578">
                        <c:v>11576.7109375</c:v>
                      </c:pt>
                      <c:pt idx="11579">
                        <c:v>14914.91015625</c:v>
                      </c:pt>
                      <c:pt idx="11580">
                        <c:v>16105.3515625</c:v>
                      </c:pt>
                      <c:pt idx="11581">
                        <c:v>16083.71484375</c:v>
                      </c:pt>
                      <c:pt idx="11582">
                        <c:v>12211.05078125</c:v>
                      </c:pt>
                      <c:pt idx="11583">
                        <c:v>12608.05859375</c:v>
                      </c:pt>
                      <c:pt idx="11584">
                        <c:v>11537.3671875</c:v>
                      </c:pt>
                      <c:pt idx="11585">
                        <c:v>15745.95703125</c:v>
                      </c:pt>
                      <c:pt idx="11586">
                        <c:v>16927.52734375</c:v>
                      </c:pt>
                      <c:pt idx="11587">
                        <c:v>16209.52734375</c:v>
                      </c:pt>
                      <c:pt idx="11588">
                        <c:v>16758.7890625</c:v>
                      </c:pt>
                      <c:pt idx="11589">
                        <c:v>15292.87109375</c:v>
                      </c:pt>
                      <c:pt idx="11590">
                        <c:v>14312.63671875</c:v>
                      </c:pt>
                      <c:pt idx="11591">
                        <c:v>12903.06640625</c:v>
                      </c:pt>
                      <c:pt idx="11592">
                        <c:v>10939.546875</c:v>
                      </c:pt>
                      <c:pt idx="11593">
                        <c:v>10231.96484375</c:v>
                      </c:pt>
                      <c:pt idx="11594">
                        <c:v>13044.16015625</c:v>
                      </c:pt>
                      <c:pt idx="11595">
                        <c:v>14733.85546875</c:v>
                      </c:pt>
                      <c:pt idx="11596">
                        <c:v>13303.6328125</c:v>
                      </c:pt>
                      <c:pt idx="11597">
                        <c:v>13169.62109375</c:v>
                      </c:pt>
                      <c:pt idx="11598">
                        <c:v>12874.859375</c:v>
                      </c:pt>
                      <c:pt idx="11599">
                        <c:v>13848.3828125</c:v>
                      </c:pt>
                      <c:pt idx="11600">
                        <c:v>13726.20703125</c:v>
                      </c:pt>
                      <c:pt idx="11601">
                        <c:v>10709.69921875</c:v>
                      </c:pt>
                      <c:pt idx="11602">
                        <c:v>8605.0390625</c:v>
                      </c:pt>
                      <c:pt idx="11603">
                        <c:v>9013.66015625</c:v>
                      </c:pt>
                      <c:pt idx="11604">
                        <c:v>12791.3046875</c:v>
                      </c:pt>
                      <c:pt idx="11605">
                        <c:v>14819.5</c:v>
                      </c:pt>
                      <c:pt idx="11606">
                        <c:v>15061.02734375</c:v>
                      </c:pt>
                      <c:pt idx="11607">
                        <c:v>12720.75390625</c:v>
                      </c:pt>
                      <c:pt idx="11608">
                        <c:v>13060.625</c:v>
                      </c:pt>
                      <c:pt idx="11609">
                        <c:v>13561.7421875</c:v>
                      </c:pt>
                      <c:pt idx="11610">
                        <c:v>13346.515625</c:v>
                      </c:pt>
                      <c:pt idx="11611">
                        <c:v>12294.625</c:v>
                      </c:pt>
                      <c:pt idx="11612">
                        <c:v>12951.98046875</c:v>
                      </c:pt>
                      <c:pt idx="11613">
                        <c:v>13596.75</c:v>
                      </c:pt>
                      <c:pt idx="11614">
                        <c:v>14787.5390625</c:v>
                      </c:pt>
                      <c:pt idx="11615">
                        <c:v>12076.078125</c:v>
                      </c:pt>
                      <c:pt idx="11616">
                        <c:v>11620.58203125</c:v>
                      </c:pt>
                      <c:pt idx="11617">
                        <c:v>13579.67578125</c:v>
                      </c:pt>
                      <c:pt idx="11618">
                        <c:v>13585.6171875</c:v>
                      </c:pt>
                      <c:pt idx="11619">
                        <c:v>14944.6171875</c:v>
                      </c:pt>
                      <c:pt idx="11620">
                        <c:v>12934.7421875</c:v>
                      </c:pt>
                      <c:pt idx="11621">
                        <c:v>11991.90625</c:v>
                      </c:pt>
                      <c:pt idx="11622">
                        <c:v>14318.71875</c:v>
                      </c:pt>
                      <c:pt idx="11623">
                        <c:v>12924.09375</c:v>
                      </c:pt>
                      <c:pt idx="11624">
                        <c:v>13766.171875</c:v>
                      </c:pt>
                      <c:pt idx="11625">
                        <c:v>10325.33984375</c:v>
                      </c:pt>
                      <c:pt idx="11626">
                        <c:v>8744.65625</c:v>
                      </c:pt>
                      <c:pt idx="11627">
                        <c:v>8542.2734375</c:v>
                      </c:pt>
                      <c:pt idx="11628">
                        <c:v>10146.953125</c:v>
                      </c:pt>
                      <c:pt idx="11629">
                        <c:v>9862.51171875</c:v>
                      </c:pt>
                      <c:pt idx="11630">
                        <c:v>10454.71875</c:v>
                      </c:pt>
                      <c:pt idx="11631">
                        <c:v>10918.921875</c:v>
                      </c:pt>
                      <c:pt idx="11632">
                        <c:v>12474.59375</c:v>
                      </c:pt>
                      <c:pt idx="11633">
                        <c:v>12487.7890625</c:v>
                      </c:pt>
                      <c:pt idx="11634">
                        <c:v>11133.5234375</c:v>
                      </c:pt>
                      <c:pt idx="11635">
                        <c:v>10059.421875</c:v>
                      </c:pt>
                      <c:pt idx="11636">
                        <c:v>10575.62890625</c:v>
                      </c:pt>
                      <c:pt idx="11637">
                        <c:v>12689.3515625</c:v>
                      </c:pt>
                      <c:pt idx="11638">
                        <c:v>12468.4765625</c:v>
                      </c:pt>
                      <c:pt idx="11639">
                        <c:v>12714.3828125</c:v>
                      </c:pt>
                      <c:pt idx="11640">
                        <c:v>15173.375</c:v>
                      </c:pt>
                      <c:pt idx="11641">
                        <c:v>14519.0703125</c:v>
                      </c:pt>
                      <c:pt idx="11642">
                        <c:v>15314.80859375</c:v>
                      </c:pt>
                      <c:pt idx="11643">
                        <c:v>13318.30078125</c:v>
                      </c:pt>
                      <c:pt idx="11644">
                        <c:v>12057.77734375</c:v>
                      </c:pt>
                      <c:pt idx="11645">
                        <c:v>15317.6484375</c:v>
                      </c:pt>
                      <c:pt idx="11646">
                        <c:v>14496.3359375</c:v>
                      </c:pt>
                      <c:pt idx="11647">
                        <c:v>12450.375</c:v>
                      </c:pt>
                      <c:pt idx="11648">
                        <c:v>12540.19921875</c:v>
                      </c:pt>
                      <c:pt idx="11649">
                        <c:v>14594.3203125</c:v>
                      </c:pt>
                      <c:pt idx="11650">
                        <c:v>15021.4375</c:v>
                      </c:pt>
                      <c:pt idx="11651">
                        <c:v>14588.359375</c:v>
                      </c:pt>
                      <c:pt idx="11652">
                        <c:v>13003.9921875</c:v>
                      </c:pt>
                      <c:pt idx="11653">
                        <c:v>12891</c:v>
                      </c:pt>
                      <c:pt idx="11654">
                        <c:v>13888.171875</c:v>
                      </c:pt>
                      <c:pt idx="11655">
                        <c:v>15606.2109375</c:v>
                      </c:pt>
                      <c:pt idx="11656">
                        <c:v>13953.09375</c:v>
                      </c:pt>
                      <c:pt idx="11657">
                        <c:v>12262.7421875</c:v>
                      </c:pt>
                      <c:pt idx="11658">
                        <c:v>15411.7421875</c:v>
                      </c:pt>
                      <c:pt idx="11659">
                        <c:v>13966.82421875</c:v>
                      </c:pt>
                      <c:pt idx="11660">
                        <c:v>13354.69921875</c:v>
                      </c:pt>
                      <c:pt idx="11661">
                        <c:v>14745.9296875</c:v>
                      </c:pt>
                      <c:pt idx="11662">
                        <c:v>13251.9921875</c:v>
                      </c:pt>
                      <c:pt idx="11663">
                        <c:v>11488.2734375</c:v>
                      </c:pt>
                      <c:pt idx="11664">
                        <c:v>11223.51171875</c:v>
                      </c:pt>
                      <c:pt idx="11665">
                        <c:v>13815.55078125</c:v>
                      </c:pt>
                      <c:pt idx="11666">
                        <c:v>13739.1328125</c:v>
                      </c:pt>
                      <c:pt idx="11667">
                        <c:v>14048.1640625</c:v>
                      </c:pt>
                      <c:pt idx="11668">
                        <c:v>13940.171875</c:v>
                      </c:pt>
                      <c:pt idx="11669">
                        <c:v>11636.734375</c:v>
                      </c:pt>
                      <c:pt idx="11670">
                        <c:v>17626.43359375</c:v>
                      </c:pt>
                      <c:pt idx="11671">
                        <c:v>15689.84765625</c:v>
                      </c:pt>
                      <c:pt idx="11672">
                        <c:v>16228.078125</c:v>
                      </c:pt>
                      <c:pt idx="11673">
                        <c:v>18329.42578125</c:v>
                      </c:pt>
                      <c:pt idx="11674">
                        <c:v>18298.88671875</c:v>
                      </c:pt>
                      <c:pt idx="11675">
                        <c:v>18134.87890625</c:v>
                      </c:pt>
                      <c:pt idx="11676">
                        <c:v>18031.8984375</c:v>
                      </c:pt>
                      <c:pt idx="11677">
                        <c:v>15159.875</c:v>
                      </c:pt>
                      <c:pt idx="11678">
                        <c:v>13160.87109375</c:v>
                      </c:pt>
                      <c:pt idx="11679">
                        <c:v>13343.2421875</c:v>
                      </c:pt>
                      <c:pt idx="11680">
                        <c:v>15899.9375</c:v>
                      </c:pt>
                      <c:pt idx="11681">
                        <c:v>18125.23828125</c:v>
                      </c:pt>
                      <c:pt idx="11682">
                        <c:v>17501.03125</c:v>
                      </c:pt>
                      <c:pt idx="11683">
                        <c:v>17703.0859375</c:v>
                      </c:pt>
                      <c:pt idx="11684">
                        <c:v>17556.4765625</c:v>
                      </c:pt>
                      <c:pt idx="11685">
                        <c:v>14966.46484375</c:v>
                      </c:pt>
                      <c:pt idx="11686">
                        <c:v>14427.2421875</c:v>
                      </c:pt>
                      <c:pt idx="11687">
                        <c:v>13331.546875</c:v>
                      </c:pt>
                      <c:pt idx="11688">
                        <c:v>12758.03125</c:v>
                      </c:pt>
                      <c:pt idx="11689">
                        <c:v>14647.890625</c:v>
                      </c:pt>
                      <c:pt idx="11690">
                        <c:v>14071.546875</c:v>
                      </c:pt>
                      <c:pt idx="11691">
                        <c:v>11692.5546875</c:v>
                      </c:pt>
                      <c:pt idx="11692">
                        <c:v>11415.93359375</c:v>
                      </c:pt>
                      <c:pt idx="11693">
                        <c:v>15091.421875</c:v>
                      </c:pt>
                      <c:pt idx="11694">
                        <c:v>13507.1796875</c:v>
                      </c:pt>
                      <c:pt idx="11695">
                        <c:v>14022.78515625</c:v>
                      </c:pt>
                      <c:pt idx="11696">
                        <c:v>13277.46875</c:v>
                      </c:pt>
                      <c:pt idx="11697">
                        <c:v>13895.5625</c:v>
                      </c:pt>
                      <c:pt idx="11698">
                        <c:v>13701.03125</c:v>
                      </c:pt>
                      <c:pt idx="11699">
                        <c:v>13757.2421875</c:v>
                      </c:pt>
                      <c:pt idx="11700">
                        <c:v>12031.90625</c:v>
                      </c:pt>
                      <c:pt idx="11701">
                        <c:v>16052.640625</c:v>
                      </c:pt>
                      <c:pt idx="11702">
                        <c:v>16263.62109375</c:v>
                      </c:pt>
                      <c:pt idx="11703">
                        <c:v>15513.09765625</c:v>
                      </c:pt>
                      <c:pt idx="11704">
                        <c:v>15197.59375</c:v>
                      </c:pt>
                      <c:pt idx="11705">
                        <c:v>13249.96484375</c:v>
                      </c:pt>
                      <c:pt idx="11706">
                        <c:v>11997.38671875</c:v>
                      </c:pt>
                      <c:pt idx="11707">
                        <c:v>11781.91015625</c:v>
                      </c:pt>
                      <c:pt idx="11708">
                        <c:v>13636.875</c:v>
                      </c:pt>
                      <c:pt idx="11709">
                        <c:v>16754.91796875</c:v>
                      </c:pt>
                      <c:pt idx="11710">
                        <c:v>15879.8359375</c:v>
                      </c:pt>
                      <c:pt idx="11711">
                        <c:v>13240.85546875</c:v>
                      </c:pt>
                      <c:pt idx="11712">
                        <c:v>12000.58984375</c:v>
                      </c:pt>
                      <c:pt idx="11713">
                        <c:v>11800.609375</c:v>
                      </c:pt>
                      <c:pt idx="11714">
                        <c:v>15273.171875</c:v>
                      </c:pt>
                      <c:pt idx="11715">
                        <c:v>14213.5625</c:v>
                      </c:pt>
                      <c:pt idx="11716">
                        <c:v>14086.82421875</c:v>
                      </c:pt>
                      <c:pt idx="11717">
                        <c:v>14579.0859375</c:v>
                      </c:pt>
                      <c:pt idx="11718">
                        <c:v>14429.078125</c:v>
                      </c:pt>
                      <c:pt idx="11719">
                        <c:v>12725.96875</c:v>
                      </c:pt>
                      <c:pt idx="11720">
                        <c:v>11648.96875</c:v>
                      </c:pt>
                      <c:pt idx="11721">
                        <c:v>11446.7578125</c:v>
                      </c:pt>
                      <c:pt idx="11722">
                        <c:v>12451.44921875</c:v>
                      </c:pt>
                      <c:pt idx="11723">
                        <c:v>13520.3828125</c:v>
                      </c:pt>
                      <c:pt idx="11724">
                        <c:v>14499.23046875</c:v>
                      </c:pt>
                      <c:pt idx="11725">
                        <c:v>14613.24609375</c:v>
                      </c:pt>
                      <c:pt idx="11726">
                        <c:v>13732.640625</c:v>
                      </c:pt>
                      <c:pt idx="11727">
                        <c:v>11152.1953125</c:v>
                      </c:pt>
                      <c:pt idx="11728">
                        <c:v>13168.98046875</c:v>
                      </c:pt>
                      <c:pt idx="11729">
                        <c:v>14229.80859375</c:v>
                      </c:pt>
                      <c:pt idx="11730">
                        <c:v>17801.9296875</c:v>
                      </c:pt>
                      <c:pt idx="11731">
                        <c:v>15563.75390625</c:v>
                      </c:pt>
                      <c:pt idx="11732">
                        <c:v>16979.25</c:v>
                      </c:pt>
                      <c:pt idx="11733">
                        <c:v>16857.328125</c:v>
                      </c:pt>
                      <c:pt idx="11734">
                        <c:v>16834.6640625</c:v>
                      </c:pt>
                      <c:pt idx="11735">
                        <c:v>17024.5390625</c:v>
                      </c:pt>
                      <c:pt idx="11736">
                        <c:v>17420.45703125</c:v>
                      </c:pt>
                      <c:pt idx="11737">
                        <c:v>14089.33984375</c:v>
                      </c:pt>
                      <c:pt idx="11738">
                        <c:v>11868.65625</c:v>
                      </c:pt>
                      <c:pt idx="11739">
                        <c:v>11704.87109375</c:v>
                      </c:pt>
                      <c:pt idx="11740">
                        <c:v>15437.69921875</c:v>
                      </c:pt>
                      <c:pt idx="11741">
                        <c:v>17023.66015625</c:v>
                      </c:pt>
                      <c:pt idx="11742">
                        <c:v>15680.61328125</c:v>
                      </c:pt>
                      <c:pt idx="11743">
                        <c:v>15772.25</c:v>
                      </c:pt>
                      <c:pt idx="11744">
                        <c:v>17057.98046875</c:v>
                      </c:pt>
                      <c:pt idx="11745">
                        <c:v>15056.74609375</c:v>
                      </c:pt>
                      <c:pt idx="11746">
                        <c:v>14459.34765625</c:v>
                      </c:pt>
                      <c:pt idx="11747">
                        <c:v>13061.578125</c:v>
                      </c:pt>
                      <c:pt idx="11748">
                        <c:v>13314.3984375</c:v>
                      </c:pt>
                      <c:pt idx="11749">
                        <c:v>12744.21875</c:v>
                      </c:pt>
                      <c:pt idx="11750">
                        <c:v>12760.515625</c:v>
                      </c:pt>
                      <c:pt idx="11751">
                        <c:v>15258.39453125</c:v>
                      </c:pt>
                      <c:pt idx="11752">
                        <c:v>13667.35546875</c:v>
                      </c:pt>
                      <c:pt idx="11753">
                        <c:v>13529.5390625</c:v>
                      </c:pt>
                      <c:pt idx="11754">
                        <c:v>11545.76953125</c:v>
                      </c:pt>
                      <c:pt idx="11755">
                        <c:v>11212.36328125</c:v>
                      </c:pt>
                      <c:pt idx="11756">
                        <c:v>15075.73828125</c:v>
                      </c:pt>
                      <c:pt idx="11757">
                        <c:v>15174.22265625</c:v>
                      </c:pt>
                      <c:pt idx="11758">
                        <c:v>14862.36328125</c:v>
                      </c:pt>
                      <c:pt idx="11759">
                        <c:v>15622.27734375</c:v>
                      </c:pt>
                      <c:pt idx="11760">
                        <c:v>14998.42578125</c:v>
                      </c:pt>
                      <c:pt idx="11761">
                        <c:v>14653.66796875</c:v>
                      </c:pt>
                      <c:pt idx="11762">
                        <c:v>14964.203125</c:v>
                      </c:pt>
                      <c:pt idx="11763">
                        <c:v>14339.76953125</c:v>
                      </c:pt>
                      <c:pt idx="11764">
                        <c:v>14555.26171875</c:v>
                      </c:pt>
                      <c:pt idx="11765">
                        <c:v>12281.31640625</c:v>
                      </c:pt>
                      <c:pt idx="11766">
                        <c:v>12615.67578125</c:v>
                      </c:pt>
                      <c:pt idx="11767">
                        <c:v>14510.55859375</c:v>
                      </c:pt>
                      <c:pt idx="11768">
                        <c:v>14803.1875</c:v>
                      </c:pt>
                      <c:pt idx="11769">
                        <c:v>12715.66796875</c:v>
                      </c:pt>
                      <c:pt idx="11770">
                        <c:v>11272.30859375</c:v>
                      </c:pt>
                      <c:pt idx="11771">
                        <c:v>11343.54296875</c:v>
                      </c:pt>
                      <c:pt idx="11772">
                        <c:v>14622.125</c:v>
                      </c:pt>
                      <c:pt idx="11773">
                        <c:v>14749.5390625</c:v>
                      </c:pt>
                      <c:pt idx="11774">
                        <c:v>14924.7890625</c:v>
                      </c:pt>
                      <c:pt idx="11775">
                        <c:v>14220.56640625</c:v>
                      </c:pt>
                      <c:pt idx="11776">
                        <c:v>12685.0390625</c:v>
                      </c:pt>
                      <c:pt idx="11777">
                        <c:v>15734.7890625</c:v>
                      </c:pt>
                      <c:pt idx="11778">
                        <c:v>15788.86328125</c:v>
                      </c:pt>
                      <c:pt idx="11779">
                        <c:v>13034.98046875</c:v>
                      </c:pt>
                      <c:pt idx="11780">
                        <c:v>12283.2734375</c:v>
                      </c:pt>
                      <c:pt idx="11781">
                        <c:v>15578.8515625</c:v>
                      </c:pt>
                      <c:pt idx="11782">
                        <c:v>15220.2421875</c:v>
                      </c:pt>
                      <c:pt idx="11783">
                        <c:v>13803.859375</c:v>
                      </c:pt>
                      <c:pt idx="11784">
                        <c:v>13350.4296875</c:v>
                      </c:pt>
                      <c:pt idx="11785">
                        <c:v>15239.10546875</c:v>
                      </c:pt>
                      <c:pt idx="11786">
                        <c:v>15517.953125</c:v>
                      </c:pt>
                      <c:pt idx="11787">
                        <c:v>14538.5078125</c:v>
                      </c:pt>
                      <c:pt idx="11788">
                        <c:v>14000.77734375</c:v>
                      </c:pt>
                      <c:pt idx="11789">
                        <c:v>15138.92578125</c:v>
                      </c:pt>
                      <c:pt idx="11790">
                        <c:v>13806.6484375</c:v>
                      </c:pt>
                      <c:pt idx="11791">
                        <c:v>14262.76171875</c:v>
                      </c:pt>
                      <c:pt idx="11792">
                        <c:v>14215.765625</c:v>
                      </c:pt>
                      <c:pt idx="11793">
                        <c:v>13543.56640625</c:v>
                      </c:pt>
                      <c:pt idx="11794">
                        <c:v>12701.96484375</c:v>
                      </c:pt>
                      <c:pt idx="11795">
                        <c:v>12133.0234375</c:v>
                      </c:pt>
                      <c:pt idx="11796">
                        <c:v>12963.88671875</c:v>
                      </c:pt>
                      <c:pt idx="11797">
                        <c:v>11797.97265625</c:v>
                      </c:pt>
                      <c:pt idx="11798">
                        <c:v>10896.1953125</c:v>
                      </c:pt>
                      <c:pt idx="11799">
                        <c:v>13756.26171875</c:v>
                      </c:pt>
                      <c:pt idx="11800">
                        <c:v>12440.44140625</c:v>
                      </c:pt>
                      <c:pt idx="11801">
                        <c:v>11887.734375</c:v>
                      </c:pt>
                      <c:pt idx="11802">
                        <c:v>7181.75</c:v>
                      </c:pt>
                      <c:pt idx="11803">
                        <c:v>8361.046875</c:v>
                      </c:pt>
                      <c:pt idx="11804">
                        <c:v>13678.125</c:v>
                      </c:pt>
                      <c:pt idx="11805">
                        <c:v>17247.5546875</c:v>
                      </c:pt>
                      <c:pt idx="11806">
                        <c:v>17669.9140625</c:v>
                      </c:pt>
                      <c:pt idx="11807">
                        <c:v>18203.95703125</c:v>
                      </c:pt>
                      <c:pt idx="11808">
                        <c:v>17807.1953125</c:v>
                      </c:pt>
                      <c:pt idx="11809">
                        <c:v>17878.90234375</c:v>
                      </c:pt>
                      <c:pt idx="11810">
                        <c:v>17475.078125</c:v>
                      </c:pt>
                      <c:pt idx="11811">
                        <c:v>17896.0546875</c:v>
                      </c:pt>
                      <c:pt idx="11812">
                        <c:v>16215.453125</c:v>
                      </c:pt>
                      <c:pt idx="11813">
                        <c:v>15004.23828125</c:v>
                      </c:pt>
                      <c:pt idx="11814">
                        <c:v>17455.65234375</c:v>
                      </c:pt>
                      <c:pt idx="11815">
                        <c:v>16904.8515625</c:v>
                      </c:pt>
                      <c:pt idx="11816">
                        <c:v>18065.16015625</c:v>
                      </c:pt>
                      <c:pt idx="11817">
                        <c:v>15539.875</c:v>
                      </c:pt>
                      <c:pt idx="11818">
                        <c:v>12351.703125</c:v>
                      </c:pt>
                      <c:pt idx="11819">
                        <c:v>13906.88671875</c:v>
                      </c:pt>
                      <c:pt idx="11820">
                        <c:v>16887.78515625</c:v>
                      </c:pt>
                      <c:pt idx="11821">
                        <c:v>15077.71484375</c:v>
                      </c:pt>
                      <c:pt idx="11822">
                        <c:v>13555.58984375</c:v>
                      </c:pt>
                      <c:pt idx="11823">
                        <c:v>11973.9453125</c:v>
                      </c:pt>
                      <c:pt idx="11824">
                        <c:v>14947.95703125</c:v>
                      </c:pt>
                      <c:pt idx="11825">
                        <c:v>15057.46484375</c:v>
                      </c:pt>
                      <c:pt idx="11826">
                        <c:v>12298.4375</c:v>
                      </c:pt>
                      <c:pt idx="11827">
                        <c:v>10286.3359375</c:v>
                      </c:pt>
                      <c:pt idx="11828">
                        <c:v>10982.65625</c:v>
                      </c:pt>
                      <c:pt idx="11829">
                        <c:v>15351.921875</c:v>
                      </c:pt>
                      <c:pt idx="11830">
                        <c:v>15780.66796875</c:v>
                      </c:pt>
                      <c:pt idx="11831">
                        <c:v>15026.12890625</c:v>
                      </c:pt>
                      <c:pt idx="11832">
                        <c:v>15535.50390625</c:v>
                      </c:pt>
                      <c:pt idx="11833">
                        <c:v>16195.84765625</c:v>
                      </c:pt>
                      <c:pt idx="11834">
                        <c:v>16296.52734375</c:v>
                      </c:pt>
                      <c:pt idx="11835">
                        <c:v>15586.49609375</c:v>
                      </c:pt>
                      <c:pt idx="11836">
                        <c:v>15742.39453125</c:v>
                      </c:pt>
                      <c:pt idx="11837">
                        <c:v>10726.609375</c:v>
                      </c:pt>
                      <c:pt idx="11838">
                        <c:v>10459.6640625</c:v>
                      </c:pt>
                      <c:pt idx="11839">
                        <c:v>10228.375</c:v>
                      </c:pt>
                      <c:pt idx="11840">
                        <c:v>14277.15234375</c:v>
                      </c:pt>
                      <c:pt idx="11841">
                        <c:v>15274.87109375</c:v>
                      </c:pt>
                      <c:pt idx="11842">
                        <c:v>13696.296875</c:v>
                      </c:pt>
                      <c:pt idx="11843">
                        <c:v>14878.21484375</c:v>
                      </c:pt>
                      <c:pt idx="11844">
                        <c:v>15526.5703125</c:v>
                      </c:pt>
                      <c:pt idx="11845">
                        <c:v>14332.83203125</c:v>
                      </c:pt>
                      <c:pt idx="11846">
                        <c:v>13746.01953125</c:v>
                      </c:pt>
                      <c:pt idx="11847">
                        <c:v>12317.0234375</c:v>
                      </c:pt>
                      <c:pt idx="11848">
                        <c:v>11510.34375</c:v>
                      </c:pt>
                      <c:pt idx="11849">
                        <c:v>13611.07421875</c:v>
                      </c:pt>
                      <c:pt idx="11850">
                        <c:v>10742</c:v>
                      </c:pt>
                      <c:pt idx="11851">
                        <c:v>12268.125</c:v>
                      </c:pt>
                      <c:pt idx="11852">
                        <c:v>12104.890625</c:v>
                      </c:pt>
                      <c:pt idx="11853">
                        <c:v>9592.625</c:v>
                      </c:pt>
                      <c:pt idx="11854">
                        <c:v>8858.515625</c:v>
                      </c:pt>
                      <c:pt idx="11855">
                        <c:v>12108.09375</c:v>
                      </c:pt>
                      <c:pt idx="11856">
                        <c:v>12015.9609375</c:v>
                      </c:pt>
                      <c:pt idx="11857">
                        <c:v>10963.453125</c:v>
                      </c:pt>
                      <c:pt idx="11858">
                        <c:v>12355.19140625</c:v>
                      </c:pt>
                      <c:pt idx="11859">
                        <c:v>10667.87890625</c:v>
                      </c:pt>
                      <c:pt idx="11860">
                        <c:v>10727.0625</c:v>
                      </c:pt>
                      <c:pt idx="11861">
                        <c:v>12275.83984375</c:v>
                      </c:pt>
                      <c:pt idx="11862">
                        <c:v>10913.34765625</c:v>
                      </c:pt>
                      <c:pt idx="11863">
                        <c:v>9906.53125</c:v>
                      </c:pt>
                      <c:pt idx="11864">
                        <c:v>11357.68359375</c:v>
                      </c:pt>
                      <c:pt idx="11865">
                        <c:v>16193.4375</c:v>
                      </c:pt>
                      <c:pt idx="11866">
                        <c:v>16130.6640625</c:v>
                      </c:pt>
                      <c:pt idx="11867">
                        <c:v>14446.98046875</c:v>
                      </c:pt>
                      <c:pt idx="11868">
                        <c:v>12215.0390625</c:v>
                      </c:pt>
                      <c:pt idx="11869">
                        <c:v>11284.1796875</c:v>
                      </c:pt>
                      <c:pt idx="11870">
                        <c:v>11786.75</c:v>
                      </c:pt>
                      <c:pt idx="11871">
                        <c:v>15638.125</c:v>
                      </c:pt>
                      <c:pt idx="11872">
                        <c:v>15442.9375</c:v>
                      </c:pt>
                      <c:pt idx="11873">
                        <c:v>14992.40625</c:v>
                      </c:pt>
                      <c:pt idx="11874">
                        <c:v>12803.984375</c:v>
                      </c:pt>
                      <c:pt idx="11875">
                        <c:v>14022.875</c:v>
                      </c:pt>
                      <c:pt idx="11876">
                        <c:v>15031.26953125</c:v>
                      </c:pt>
                      <c:pt idx="11877">
                        <c:v>14422.34765625</c:v>
                      </c:pt>
                      <c:pt idx="11878">
                        <c:v>14105.7890625</c:v>
                      </c:pt>
                      <c:pt idx="11879">
                        <c:v>15558.859375</c:v>
                      </c:pt>
                      <c:pt idx="11880">
                        <c:v>12996.1015625</c:v>
                      </c:pt>
                      <c:pt idx="11881">
                        <c:v>15517.078125</c:v>
                      </c:pt>
                      <c:pt idx="11882">
                        <c:v>12839.5</c:v>
                      </c:pt>
                      <c:pt idx="11883">
                        <c:v>16192.71875</c:v>
                      </c:pt>
                      <c:pt idx="11884">
                        <c:v>15551.5234375</c:v>
                      </c:pt>
                      <c:pt idx="11885">
                        <c:v>14091.4765625</c:v>
                      </c:pt>
                      <c:pt idx="11886">
                        <c:v>14826.9296875</c:v>
                      </c:pt>
                      <c:pt idx="11887">
                        <c:v>15986.06640625</c:v>
                      </c:pt>
                      <c:pt idx="11888">
                        <c:v>16163.5078125</c:v>
                      </c:pt>
                      <c:pt idx="11889">
                        <c:v>15743.0859375</c:v>
                      </c:pt>
                      <c:pt idx="11890">
                        <c:v>13304.2109375</c:v>
                      </c:pt>
                      <c:pt idx="11891">
                        <c:v>12041.5390625</c:v>
                      </c:pt>
                      <c:pt idx="11892">
                        <c:v>13983.703125</c:v>
                      </c:pt>
                      <c:pt idx="11893">
                        <c:v>15936.7734375</c:v>
                      </c:pt>
                      <c:pt idx="11894">
                        <c:v>15994.953125</c:v>
                      </c:pt>
                      <c:pt idx="11895">
                        <c:v>12230.66015625</c:v>
                      </c:pt>
                      <c:pt idx="11896">
                        <c:v>10552.27734375</c:v>
                      </c:pt>
                      <c:pt idx="11897">
                        <c:v>10176.921875</c:v>
                      </c:pt>
                      <c:pt idx="11898">
                        <c:v>12339.3515625</c:v>
                      </c:pt>
                      <c:pt idx="11899">
                        <c:v>12645.8828125</c:v>
                      </c:pt>
                      <c:pt idx="11900">
                        <c:v>11867.46484375</c:v>
                      </c:pt>
                      <c:pt idx="11901">
                        <c:v>12020.6796875</c:v>
                      </c:pt>
                      <c:pt idx="11902">
                        <c:v>11334.93359375</c:v>
                      </c:pt>
                      <c:pt idx="11903">
                        <c:v>8586.96484375</c:v>
                      </c:pt>
                      <c:pt idx="11904">
                        <c:v>10004.9921875</c:v>
                      </c:pt>
                      <c:pt idx="11905">
                        <c:v>11251.76953125</c:v>
                      </c:pt>
                      <c:pt idx="11906">
                        <c:v>10628.33203125</c:v>
                      </c:pt>
                      <c:pt idx="11907">
                        <c:v>12405.85546875</c:v>
                      </c:pt>
                      <c:pt idx="11908">
                        <c:v>11334.78125</c:v>
                      </c:pt>
                      <c:pt idx="11909">
                        <c:v>12384.6953125</c:v>
                      </c:pt>
                      <c:pt idx="11910">
                        <c:v>18530.703125</c:v>
                      </c:pt>
                      <c:pt idx="11911">
                        <c:v>18489.85546875</c:v>
                      </c:pt>
                      <c:pt idx="11912">
                        <c:v>18220.6484375</c:v>
                      </c:pt>
                      <c:pt idx="11913">
                        <c:v>16999.484375</c:v>
                      </c:pt>
                      <c:pt idx="11914">
                        <c:v>16415.41796875</c:v>
                      </c:pt>
                      <c:pt idx="11915">
                        <c:v>18223.671875</c:v>
                      </c:pt>
                      <c:pt idx="11916">
                        <c:v>17027.99609375</c:v>
                      </c:pt>
                      <c:pt idx="11917">
                        <c:v>16233.55078125</c:v>
                      </c:pt>
                      <c:pt idx="11918">
                        <c:v>17120.19921875</c:v>
                      </c:pt>
                      <c:pt idx="11919">
                        <c:v>18366.24609375</c:v>
                      </c:pt>
                      <c:pt idx="11920">
                        <c:v>17345.671875</c:v>
                      </c:pt>
                      <c:pt idx="11921">
                        <c:v>16037.86328125</c:v>
                      </c:pt>
                      <c:pt idx="11922">
                        <c:v>16113.203125</c:v>
                      </c:pt>
                      <c:pt idx="11923">
                        <c:v>12419.5234375</c:v>
                      </c:pt>
                      <c:pt idx="11924">
                        <c:v>14261.65625</c:v>
                      </c:pt>
                      <c:pt idx="11925">
                        <c:v>17876.546875</c:v>
                      </c:pt>
                      <c:pt idx="11926">
                        <c:v>15928.64453125</c:v>
                      </c:pt>
                      <c:pt idx="11927">
                        <c:v>13699.453125</c:v>
                      </c:pt>
                      <c:pt idx="11928">
                        <c:v>12460.3203125</c:v>
                      </c:pt>
                      <c:pt idx="11929">
                        <c:v>13067.18359375</c:v>
                      </c:pt>
                      <c:pt idx="11930">
                        <c:v>17495.5546875</c:v>
                      </c:pt>
                      <c:pt idx="11931">
                        <c:v>16300.890625</c:v>
                      </c:pt>
                      <c:pt idx="11932">
                        <c:v>14793.59375</c:v>
                      </c:pt>
                      <c:pt idx="11933">
                        <c:v>15863.14453125</c:v>
                      </c:pt>
                      <c:pt idx="11934">
                        <c:v>17357.875</c:v>
                      </c:pt>
                      <c:pt idx="11935">
                        <c:v>14841.19140625</c:v>
                      </c:pt>
                      <c:pt idx="11936">
                        <c:v>14228.7265625</c:v>
                      </c:pt>
                      <c:pt idx="11937">
                        <c:v>15873.65625</c:v>
                      </c:pt>
                      <c:pt idx="11938">
                        <c:v>15384.296875</c:v>
                      </c:pt>
                      <c:pt idx="11939">
                        <c:v>17876.8984375</c:v>
                      </c:pt>
                      <c:pt idx="11940">
                        <c:v>15747.48046875</c:v>
                      </c:pt>
                      <c:pt idx="11941">
                        <c:v>14642.79296875</c:v>
                      </c:pt>
                      <c:pt idx="11942">
                        <c:v>16185.6484375</c:v>
                      </c:pt>
                      <c:pt idx="11943">
                        <c:v>15846.26171875</c:v>
                      </c:pt>
                      <c:pt idx="11944">
                        <c:v>14111.94921875</c:v>
                      </c:pt>
                      <c:pt idx="11945">
                        <c:v>11861.37109375</c:v>
                      </c:pt>
                      <c:pt idx="11946">
                        <c:v>10598</c:v>
                      </c:pt>
                      <c:pt idx="11947">
                        <c:v>11312.91796875</c:v>
                      </c:pt>
                      <c:pt idx="11948">
                        <c:v>15100.47265625</c:v>
                      </c:pt>
                      <c:pt idx="11949">
                        <c:v>15209.1484375</c:v>
                      </c:pt>
                      <c:pt idx="11950">
                        <c:v>12905.56640625</c:v>
                      </c:pt>
                      <c:pt idx="11951">
                        <c:v>11953.2109375</c:v>
                      </c:pt>
                      <c:pt idx="11952">
                        <c:v>11304.0859375</c:v>
                      </c:pt>
                      <c:pt idx="11953">
                        <c:v>13497.8203125</c:v>
                      </c:pt>
                      <c:pt idx="11954">
                        <c:v>16062.95703125</c:v>
                      </c:pt>
                      <c:pt idx="11955">
                        <c:v>16008.36328125</c:v>
                      </c:pt>
                      <c:pt idx="11956">
                        <c:v>13687.54296875</c:v>
                      </c:pt>
                      <c:pt idx="11957">
                        <c:v>14894.15625</c:v>
                      </c:pt>
                      <c:pt idx="11958">
                        <c:v>15645.359375</c:v>
                      </c:pt>
                      <c:pt idx="11959">
                        <c:v>15092.265625</c:v>
                      </c:pt>
                      <c:pt idx="11960">
                        <c:v>14522.66015625</c:v>
                      </c:pt>
                      <c:pt idx="11961">
                        <c:v>12814.76953125</c:v>
                      </c:pt>
                      <c:pt idx="11962">
                        <c:v>12699.84375</c:v>
                      </c:pt>
                      <c:pt idx="11963">
                        <c:v>15126.37890625</c:v>
                      </c:pt>
                      <c:pt idx="11964">
                        <c:v>15013.81640625</c:v>
                      </c:pt>
                      <c:pt idx="11965">
                        <c:v>15983.4609375</c:v>
                      </c:pt>
                      <c:pt idx="11966">
                        <c:v>15784.359375</c:v>
                      </c:pt>
                      <c:pt idx="11967">
                        <c:v>14068.828125</c:v>
                      </c:pt>
                      <c:pt idx="11968">
                        <c:v>12958.109375</c:v>
                      </c:pt>
                      <c:pt idx="11969">
                        <c:v>14705.53515625</c:v>
                      </c:pt>
                      <c:pt idx="11970">
                        <c:v>17281.6796875</c:v>
                      </c:pt>
                      <c:pt idx="11971">
                        <c:v>16525.0078125</c:v>
                      </c:pt>
                      <c:pt idx="11972">
                        <c:v>13919.72265625</c:v>
                      </c:pt>
                      <c:pt idx="11973">
                        <c:v>14426.03125</c:v>
                      </c:pt>
                      <c:pt idx="11974">
                        <c:v>15854.8984375</c:v>
                      </c:pt>
                      <c:pt idx="11975">
                        <c:v>17489.5078125</c:v>
                      </c:pt>
                      <c:pt idx="11976">
                        <c:v>17149.43359375</c:v>
                      </c:pt>
                      <c:pt idx="11977">
                        <c:v>14305.609375</c:v>
                      </c:pt>
                      <c:pt idx="11978">
                        <c:v>12622.08203125</c:v>
                      </c:pt>
                      <c:pt idx="11979">
                        <c:v>12856.21875</c:v>
                      </c:pt>
                      <c:pt idx="11980">
                        <c:v>15369.8515625</c:v>
                      </c:pt>
                      <c:pt idx="11981">
                        <c:v>17816.37890625</c:v>
                      </c:pt>
                      <c:pt idx="11982">
                        <c:v>17389.65625</c:v>
                      </c:pt>
                      <c:pt idx="11983">
                        <c:v>16861.421875</c:v>
                      </c:pt>
                      <c:pt idx="11984">
                        <c:v>16182.78125</c:v>
                      </c:pt>
                      <c:pt idx="11985">
                        <c:v>13591.05859375</c:v>
                      </c:pt>
                      <c:pt idx="11986">
                        <c:v>11629.8046875</c:v>
                      </c:pt>
                      <c:pt idx="11987">
                        <c:v>13547.66015625</c:v>
                      </c:pt>
                      <c:pt idx="11988">
                        <c:v>11549.51171875</c:v>
                      </c:pt>
                      <c:pt idx="11989">
                        <c:v>14092.40234375</c:v>
                      </c:pt>
                      <c:pt idx="11990">
                        <c:v>12284.94921875</c:v>
                      </c:pt>
                      <c:pt idx="11991">
                        <c:v>12324.0078125</c:v>
                      </c:pt>
                      <c:pt idx="11992">
                        <c:v>14074.640625</c:v>
                      </c:pt>
                      <c:pt idx="11993">
                        <c:v>12722.87890625</c:v>
                      </c:pt>
                      <c:pt idx="11994">
                        <c:v>12693.890625</c:v>
                      </c:pt>
                      <c:pt idx="11995">
                        <c:v>11379.90625</c:v>
                      </c:pt>
                      <c:pt idx="11996">
                        <c:v>10476.38671875</c:v>
                      </c:pt>
                      <c:pt idx="11997">
                        <c:v>12479.66015625</c:v>
                      </c:pt>
                      <c:pt idx="11998">
                        <c:v>14100.62890625</c:v>
                      </c:pt>
                      <c:pt idx="11999">
                        <c:v>13613.13671875</c:v>
                      </c:pt>
                      <c:pt idx="12000">
                        <c:v>14401.5</c:v>
                      </c:pt>
                      <c:pt idx="12001">
                        <c:v>13306.7734375</c:v>
                      </c:pt>
                      <c:pt idx="12002">
                        <c:v>13252.421875</c:v>
                      </c:pt>
                      <c:pt idx="12003">
                        <c:v>14503.9296875</c:v>
                      </c:pt>
                      <c:pt idx="12004">
                        <c:v>14364.3125</c:v>
                      </c:pt>
                      <c:pt idx="12005">
                        <c:v>11221.09375</c:v>
                      </c:pt>
                      <c:pt idx="12006">
                        <c:v>14556.10546875</c:v>
                      </c:pt>
                      <c:pt idx="12007">
                        <c:v>14050.89453125</c:v>
                      </c:pt>
                      <c:pt idx="12008">
                        <c:v>14007.69921875</c:v>
                      </c:pt>
                      <c:pt idx="12009">
                        <c:v>15058.5703125</c:v>
                      </c:pt>
                      <c:pt idx="12010">
                        <c:v>14826.94921875</c:v>
                      </c:pt>
                      <c:pt idx="12011">
                        <c:v>14497.8671875</c:v>
                      </c:pt>
                      <c:pt idx="12012">
                        <c:v>14750.6875</c:v>
                      </c:pt>
                      <c:pt idx="12013">
                        <c:v>13584.94140625</c:v>
                      </c:pt>
                      <c:pt idx="12014">
                        <c:v>14163.5625</c:v>
                      </c:pt>
                      <c:pt idx="12015">
                        <c:v>13349.6875</c:v>
                      </c:pt>
                      <c:pt idx="12016">
                        <c:v>15945.14453125</c:v>
                      </c:pt>
                      <c:pt idx="12017">
                        <c:v>13161.40234375</c:v>
                      </c:pt>
                      <c:pt idx="12018">
                        <c:v>10144.8046875</c:v>
                      </c:pt>
                      <c:pt idx="12019">
                        <c:v>11950.65625</c:v>
                      </c:pt>
                      <c:pt idx="12020">
                        <c:v>14103.17578125</c:v>
                      </c:pt>
                      <c:pt idx="12021">
                        <c:v>16446.31640625</c:v>
                      </c:pt>
                      <c:pt idx="12022">
                        <c:v>15726.0390625</c:v>
                      </c:pt>
                      <c:pt idx="12023">
                        <c:v>15352.734375</c:v>
                      </c:pt>
                      <c:pt idx="12024">
                        <c:v>15653.71875</c:v>
                      </c:pt>
                      <c:pt idx="12025">
                        <c:v>15479.703125</c:v>
                      </c:pt>
                      <c:pt idx="12026">
                        <c:v>15328.76953125</c:v>
                      </c:pt>
                      <c:pt idx="12027">
                        <c:v>13328.984375</c:v>
                      </c:pt>
                      <c:pt idx="12028">
                        <c:v>12607.21875</c:v>
                      </c:pt>
                      <c:pt idx="12029">
                        <c:v>14909.12109375</c:v>
                      </c:pt>
                      <c:pt idx="12030">
                        <c:v>17276.91015625</c:v>
                      </c:pt>
                      <c:pt idx="12031">
                        <c:v>14587.12890625</c:v>
                      </c:pt>
                      <c:pt idx="12032">
                        <c:v>15984.7890625</c:v>
                      </c:pt>
                      <c:pt idx="12033">
                        <c:v>15363.984375</c:v>
                      </c:pt>
                      <c:pt idx="12034">
                        <c:v>16514.3203125</c:v>
                      </c:pt>
                      <c:pt idx="12035">
                        <c:v>14711.26171875</c:v>
                      </c:pt>
                      <c:pt idx="12036">
                        <c:v>13225.4609375</c:v>
                      </c:pt>
                      <c:pt idx="12037">
                        <c:v>12002.59765625</c:v>
                      </c:pt>
                      <c:pt idx="12038">
                        <c:v>14389.7734375</c:v>
                      </c:pt>
                      <c:pt idx="12039">
                        <c:v>15530.32421875</c:v>
                      </c:pt>
                      <c:pt idx="12040">
                        <c:v>13568.04296875</c:v>
                      </c:pt>
                      <c:pt idx="12041">
                        <c:v>15224.984375</c:v>
                      </c:pt>
                      <c:pt idx="12042">
                        <c:v>16652.2265625</c:v>
                      </c:pt>
                      <c:pt idx="12043">
                        <c:v>16520.9296875</c:v>
                      </c:pt>
                      <c:pt idx="12044">
                        <c:v>16625.0625</c:v>
                      </c:pt>
                      <c:pt idx="12045">
                        <c:v>14637.6171875</c:v>
                      </c:pt>
                      <c:pt idx="12046">
                        <c:v>15832.28125</c:v>
                      </c:pt>
                      <c:pt idx="12047">
                        <c:v>15478.6484375</c:v>
                      </c:pt>
                      <c:pt idx="12048">
                        <c:v>12944.5546875</c:v>
                      </c:pt>
                      <c:pt idx="12049">
                        <c:v>14210.953125</c:v>
                      </c:pt>
                      <c:pt idx="12050">
                        <c:v>16359.015625</c:v>
                      </c:pt>
                      <c:pt idx="12051">
                        <c:v>16238.640625</c:v>
                      </c:pt>
                      <c:pt idx="12052">
                        <c:v>13430.8125</c:v>
                      </c:pt>
                      <c:pt idx="12053">
                        <c:v>11537.93359375</c:v>
                      </c:pt>
                      <c:pt idx="12054">
                        <c:v>12020.9140625</c:v>
                      </c:pt>
                      <c:pt idx="12055">
                        <c:v>14628.140625</c:v>
                      </c:pt>
                      <c:pt idx="12056">
                        <c:v>15764.453125</c:v>
                      </c:pt>
                      <c:pt idx="12057">
                        <c:v>15872.4140625</c:v>
                      </c:pt>
                      <c:pt idx="12058">
                        <c:v>15825.296875</c:v>
                      </c:pt>
                      <c:pt idx="12059">
                        <c:v>13411.9921875</c:v>
                      </c:pt>
                      <c:pt idx="12060">
                        <c:v>13414.796875</c:v>
                      </c:pt>
                      <c:pt idx="12061">
                        <c:v>11825.16015625</c:v>
                      </c:pt>
                      <c:pt idx="12062">
                        <c:v>10362.38671875</c:v>
                      </c:pt>
                      <c:pt idx="12063">
                        <c:v>12939.6484375</c:v>
                      </c:pt>
                      <c:pt idx="12064">
                        <c:v>13817.12109375</c:v>
                      </c:pt>
                      <c:pt idx="12065">
                        <c:v>11744.03515625</c:v>
                      </c:pt>
                      <c:pt idx="12066">
                        <c:v>9742.5859375</c:v>
                      </c:pt>
                      <c:pt idx="12067">
                        <c:v>10048.48046875</c:v>
                      </c:pt>
                      <c:pt idx="12068">
                        <c:v>14297.15234375</c:v>
                      </c:pt>
                      <c:pt idx="12069">
                        <c:v>13085.28515625</c:v>
                      </c:pt>
                      <c:pt idx="12070">
                        <c:v>13172.1640625</c:v>
                      </c:pt>
                      <c:pt idx="12071">
                        <c:v>14408.44140625</c:v>
                      </c:pt>
                      <c:pt idx="12072">
                        <c:v>12807.34375</c:v>
                      </c:pt>
                      <c:pt idx="12073">
                        <c:v>13227.1953125</c:v>
                      </c:pt>
                      <c:pt idx="12074">
                        <c:v>14473.484375</c:v>
                      </c:pt>
                      <c:pt idx="12075">
                        <c:v>13714.8671875</c:v>
                      </c:pt>
                      <c:pt idx="12076">
                        <c:v>15291.51171875</c:v>
                      </c:pt>
                      <c:pt idx="12077">
                        <c:v>15021.9296875</c:v>
                      </c:pt>
                      <c:pt idx="12078">
                        <c:v>13605.1015625</c:v>
                      </c:pt>
                      <c:pt idx="12079">
                        <c:v>10697.015625</c:v>
                      </c:pt>
                      <c:pt idx="12080">
                        <c:v>9800.66015625</c:v>
                      </c:pt>
                      <c:pt idx="12081">
                        <c:v>15414.421875</c:v>
                      </c:pt>
                      <c:pt idx="12082">
                        <c:v>15281.76171875</c:v>
                      </c:pt>
                      <c:pt idx="12083">
                        <c:v>12846.4453125</c:v>
                      </c:pt>
                      <c:pt idx="12084">
                        <c:v>14674.79296875</c:v>
                      </c:pt>
                      <c:pt idx="12085">
                        <c:v>15142.51171875</c:v>
                      </c:pt>
                      <c:pt idx="12086">
                        <c:v>12486.0546875</c:v>
                      </c:pt>
                      <c:pt idx="12087">
                        <c:v>11198.97265625</c:v>
                      </c:pt>
                      <c:pt idx="12088">
                        <c:v>11436.62890625</c:v>
                      </c:pt>
                      <c:pt idx="12089">
                        <c:v>14913.33984375</c:v>
                      </c:pt>
                      <c:pt idx="12090">
                        <c:v>10494.4921875</c:v>
                      </c:pt>
                      <c:pt idx="12091">
                        <c:v>10025.94921875</c:v>
                      </c:pt>
                      <c:pt idx="12092">
                        <c:v>10128.4375</c:v>
                      </c:pt>
                      <c:pt idx="12093">
                        <c:v>11644.89453125</c:v>
                      </c:pt>
                      <c:pt idx="12094">
                        <c:v>13421.7578125</c:v>
                      </c:pt>
                      <c:pt idx="12095">
                        <c:v>13167.390625</c:v>
                      </c:pt>
                      <c:pt idx="12096">
                        <c:v>10692.8984375</c:v>
                      </c:pt>
                      <c:pt idx="12097">
                        <c:v>10743.7421875</c:v>
                      </c:pt>
                      <c:pt idx="12098">
                        <c:v>12061.5078125</c:v>
                      </c:pt>
                      <c:pt idx="12099">
                        <c:v>11298.86328125</c:v>
                      </c:pt>
                      <c:pt idx="12100">
                        <c:v>11472.89453125</c:v>
                      </c:pt>
                      <c:pt idx="12101">
                        <c:v>13217.88671875</c:v>
                      </c:pt>
                      <c:pt idx="12102">
                        <c:v>12978.765625</c:v>
                      </c:pt>
                      <c:pt idx="12103">
                        <c:v>13536.4921875</c:v>
                      </c:pt>
                      <c:pt idx="12104">
                        <c:v>13735.11328125</c:v>
                      </c:pt>
                      <c:pt idx="12105">
                        <c:v>15910.87109375</c:v>
                      </c:pt>
                      <c:pt idx="12106">
                        <c:v>16076.95703125</c:v>
                      </c:pt>
                      <c:pt idx="12107">
                        <c:v>15231.16796875</c:v>
                      </c:pt>
                      <c:pt idx="12108">
                        <c:v>15488.31640625</c:v>
                      </c:pt>
                      <c:pt idx="12109">
                        <c:v>13077.0859375</c:v>
                      </c:pt>
                      <c:pt idx="12110">
                        <c:v>14894.66796875</c:v>
                      </c:pt>
                      <c:pt idx="12111">
                        <c:v>14929.93359375</c:v>
                      </c:pt>
                      <c:pt idx="12112">
                        <c:v>15013.96484375</c:v>
                      </c:pt>
                      <c:pt idx="12113">
                        <c:v>15777.3359375</c:v>
                      </c:pt>
                      <c:pt idx="12114">
                        <c:v>12104.44921875</c:v>
                      </c:pt>
                      <c:pt idx="12115">
                        <c:v>11000.34375</c:v>
                      </c:pt>
                      <c:pt idx="12116">
                        <c:v>12773.57421875</c:v>
                      </c:pt>
                      <c:pt idx="12117">
                        <c:v>15924.83203125</c:v>
                      </c:pt>
                      <c:pt idx="12118">
                        <c:v>14688.484375</c:v>
                      </c:pt>
                      <c:pt idx="12119">
                        <c:v>14719.1328125</c:v>
                      </c:pt>
                      <c:pt idx="12120">
                        <c:v>14237.1640625</c:v>
                      </c:pt>
                      <c:pt idx="12121">
                        <c:v>13912.2421875</c:v>
                      </c:pt>
                      <c:pt idx="12122">
                        <c:v>13687.7421875</c:v>
                      </c:pt>
                      <c:pt idx="12123">
                        <c:v>14230.7109375</c:v>
                      </c:pt>
                      <c:pt idx="12124">
                        <c:v>12765.08203125</c:v>
                      </c:pt>
                      <c:pt idx="12125">
                        <c:v>14959.65234375</c:v>
                      </c:pt>
                      <c:pt idx="12126">
                        <c:v>13500.01171875</c:v>
                      </c:pt>
                      <c:pt idx="12127">
                        <c:v>13394.453125</c:v>
                      </c:pt>
                      <c:pt idx="12128">
                        <c:v>14943.86328125</c:v>
                      </c:pt>
                      <c:pt idx="12129">
                        <c:v>11239.47265625</c:v>
                      </c:pt>
                      <c:pt idx="12130">
                        <c:v>10624.9140625</c:v>
                      </c:pt>
                      <c:pt idx="12131">
                        <c:v>13033.3359375</c:v>
                      </c:pt>
                      <c:pt idx="12132">
                        <c:v>13667.97265625</c:v>
                      </c:pt>
                      <c:pt idx="12133">
                        <c:v>13744.80859375</c:v>
                      </c:pt>
                      <c:pt idx="12134">
                        <c:v>14301.5625</c:v>
                      </c:pt>
                      <c:pt idx="12135">
                        <c:v>18805.03515625</c:v>
                      </c:pt>
                      <c:pt idx="12136">
                        <c:v>18401.98828125</c:v>
                      </c:pt>
                      <c:pt idx="12137">
                        <c:v>18763.4296875</c:v>
                      </c:pt>
                      <c:pt idx="12138">
                        <c:v>16008.18359375</c:v>
                      </c:pt>
                      <c:pt idx="12139">
                        <c:v>13482.30859375</c:v>
                      </c:pt>
                      <c:pt idx="12140">
                        <c:v>11983.8671875</c:v>
                      </c:pt>
                      <c:pt idx="12141">
                        <c:v>12692.82421875</c:v>
                      </c:pt>
                      <c:pt idx="12142">
                        <c:v>16598.2734375</c:v>
                      </c:pt>
                      <c:pt idx="12143">
                        <c:v>17888.03125</c:v>
                      </c:pt>
                      <c:pt idx="12144">
                        <c:v>15434.47265625</c:v>
                      </c:pt>
                      <c:pt idx="12145">
                        <c:v>14097.515625</c:v>
                      </c:pt>
                      <c:pt idx="12146">
                        <c:v>13421.296875</c:v>
                      </c:pt>
                      <c:pt idx="12147">
                        <c:v>15522.9921875</c:v>
                      </c:pt>
                      <c:pt idx="12148">
                        <c:v>18964.23828125</c:v>
                      </c:pt>
                      <c:pt idx="12149">
                        <c:v>17918.9140625</c:v>
                      </c:pt>
                      <c:pt idx="12150">
                        <c:v>12552.1171875</c:v>
                      </c:pt>
                      <c:pt idx="12151">
                        <c:v>12834.4296875</c:v>
                      </c:pt>
                      <c:pt idx="12152">
                        <c:v>12663.76171875</c:v>
                      </c:pt>
                      <c:pt idx="12153">
                        <c:v>12187.3984375</c:v>
                      </c:pt>
                      <c:pt idx="12154">
                        <c:v>12844.03515625</c:v>
                      </c:pt>
                      <c:pt idx="12155">
                        <c:v>12506.171875</c:v>
                      </c:pt>
                      <c:pt idx="12156">
                        <c:v>11999.77734375</c:v>
                      </c:pt>
                      <c:pt idx="12157">
                        <c:v>12001.3671875</c:v>
                      </c:pt>
                      <c:pt idx="12158">
                        <c:v>11100.6328125</c:v>
                      </c:pt>
                      <c:pt idx="12159">
                        <c:v>9047.078125</c:v>
                      </c:pt>
                      <c:pt idx="12160">
                        <c:v>9926.828125</c:v>
                      </c:pt>
                      <c:pt idx="12161">
                        <c:v>10788.8359375</c:v>
                      </c:pt>
                      <c:pt idx="12162">
                        <c:v>7269.359375</c:v>
                      </c:pt>
                      <c:pt idx="12163">
                        <c:v>8736.734375</c:v>
                      </c:pt>
                      <c:pt idx="12164">
                        <c:v>11567.421875</c:v>
                      </c:pt>
                      <c:pt idx="12165">
                        <c:v>14565.9296875</c:v>
                      </c:pt>
                      <c:pt idx="12166">
                        <c:v>14534.40625</c:v>
                      </c:pt>
                      <c:pt idx="12167">
                        <c:v>13531.15234375</c:v>
                      </c:pt>
                      <c:pt idx="12168">
                        <c:v>14025.546875</c:v>
                      </c:pt>
                      <c:pt idx="12169">
                        <c:v>14467.046875</c:v>
                      </c:pt>
                      <c:pt idx="12170">
                        <c:v>12547.4296875</c:v>
                      </c:pt>
                      <c:pt idx="12171">
                        <c:v>14076.94140625</c:v>
                      </c:pt>
                      <c:pt idx="12172">
                        <c:v>13111.01953125</c:v>
                      </c:pt>
                      <c:pt idx="12173">
                        <c:v>13763.48046875</c:v>
                      </c:pt>
                      <c:pt idx="12174">
                        <c:v>14545.6953125</c:v>
                      </c:pt>
                      <c:pt idx="12175">
                        <c:v>14384.3125</c:v>
                      </c:pt>
                      <c:pt idx="12176">
                        <c:v>12946.0078125</c:v>
                      </c:pt>
                      <c:pt idx="12177">
                        <c:v>12640.6953125</c:v>
                      </c:pt>
                      <c:pt idx="12178">
                        <c:v>12732.1484375</c:v>
                      </c:pt>
                      <c:pt idx="12179">
                        <c:v>12941.07421875</c:v>
                      </c:pt>
                      <c:pt idx="12180">
                        <c:v>12726.015625</c:v>
                      </c:pt>
                      <c:pt idx="12181">
                        <c:v>11924.53125</c:v>
                      </c:pt>
                      <c:pt idx="12182">
                        <c:v>12175.97265625</c:v>
                      </c:pt>
                      <c:pt idx="12183">
                        <c:v>11593.88671875</c:v>
                      </c:pt>
                      <c:pt idx="12184">
                        <c:v>14067.6171875</c:v>
                      </c:pt>
                      <c:pt idx="12185">
                        <c:v>13600.8515625</c:v>
                      </c:pt>
                      <c:pt idx="12186">
                        <c:v>12110.37109375</c:v>
                      </c:pt>
                      <c:pt idx="12187">
                        <c:v>10770.265625</c:v>
                      </c:pt>
                      <c:pt idx="12188">
                        <c:v>10257.91015625</c:v>
                      </c:pt>
                      <c:pt idx="12189">
                        <c:v>12707.72265625</c:v>
                      </c:pt>
                      <c:pt idx="12190">
                        <c:v>13825.015625</c:v>
                      </c:pt>
                      <c:pt idx="12191">
                        <c:v>13637.265625</c:v>
                      </c:pt>
                      <c:pt idx="12192">
                        <c:v>14534.09765625</c:v>
                      </c:pt>
                      <c:pt idx="12193">
                        <c:v>12538.6015625</c:v>
                      </c:pt>
                      <c:pt idx="12194">
                        <c:v>13726.76953125</c:v>
                      </c:pt>
                      <c:pt idx="12195">
                        <c:v>11368.03125</c:v>
                      </c:pt>
                      <c:pt idx="12196">
                        <c:v>14914.109375</c:v>
                      </c:pt>
                      <c:pt idx="12197">
                        <c:v>13250.5625</c:v>
                      </c:pt>
                      <c:pt idx="12198">
                        <c:v>16372.9453125</c:v>
                      </c:pt>
                      <c:pt idx="12199">
                        <c:v>16194.9375</c:v>
                      </c:pt>
                      <c:pt idx="12200">
                        <c:v>12369.39453125</c:v>
                      </c:pt>
                      <c:pt idx="12201">
                        <c:v>16064.453125</c:v>
                      </c:pt>
                      <c:pt idx="12202">
                        <c:v>13713.921875</c:v>
                      </c:pt>
                      <c:pt idx="12203">
                        <c:v>12614.2578125</c:v>
                      </c:pt>
                      <c:pt idx="12204">
                        <c:v>12148.87890625</c:v>
                      </c:pt>
                      <c:pt idx="12205">
                        <c:v>14024.9140625</c:v>
                      </c:pt>
                      <c:pt idx="12206">
                        <c:v>14850.46875</c:v>
                      </c:pt>
                      <c:pt idx="12207">
                        <c:v>13757.6015625</c:v>
                      </c:pt>
                      <c:pt idx="12208">
                        <c:v>13941.7421875</c:v>
                      </c:pt>
                      <c:pt idx="12209">
                        <c:v>16303.9921875</c:v>
                      </c:pt>
                      <c:pt idx="12210">
                        <c:v>7575.71875</c:v>
                      </c:pt>
                      <c:pt idx="12211">
                        <c:v>9701.7890625</c:v>
                      </c:pt>
                      <c:pt idx="12212">
                        <c:v>10838.1875</c:v>
                      </c:pt>
                      <c:pt idx="12213">
                        <c:v>12770.890625</c:v>
                      </c:pt>
                      <c:pt idx="12214">
                        <c:v>12303.84375</c:v>
                      </c:pt>
                      <c:pt idx="12215">
                        <c:v>11102.8515625</c:v>
                      </c:pt>
                      <c:pt idx="12216">
                        <c:v>11441.6640625</c:v>
                      </c:pt>
                      <c:pt idx="12217">
                        <c:v>11960.15234375</c:v>
                      </c:pt>
                      <c:pt idx="12218">
                        <c:v>13236.5</c:v>
                      </c:pt>
                      <c:pt idx="12219">
                        <c:v>12472.3984375</c:v>
                      </c:pt>
                      <c:pt idx="12220">
                        <c:v>11607.76171875</c:v>
                      </c:pt>
                      <c:pt idx="12221">
                        <c:v>12957.79296875</c:v>
                      </c:pt>
                      <c:pt idx="12222">
                        <c:v>12065.5625</c:v>
                      </c:pt>
                      <c:pt idx="12223">
                        <c:v>11066.765625</c:v>
                      </c:pt>
                      <c:pt idx="12224">
                        <c:v>12182.75</c:v>
                      </c:pt>
                      <c:pt idx="12225">
                        <c:v>16566.2890625</c:v>
                      </c:pt>
                      <c:pt idx="12226">
                        <c:v>15138.96875</c:v>
                      </c:pt>
                      <c:pt idx="12227">
                        <c:v>13650.30078125</c:v>
                      </c:pt>
                      <c:pt idx="12228">
                        <c:v>17356.74609375</c:v>
                      </c:pt>
                      <c:pt idx="12229">
                        <c:v>16945.79296875</c:v>
                      </c:pt>
                      <c:pt idx="12230">
                        <c:v>14570.58203125</c:v>
                      </c:pt>
                      <c:pt idx="12231">
                        <c:v>16100.42578125</c:v>
                      </c:pt>
                      <c:pt idx="12232">
                        <c:v>13549.44921875</c:v>
                      </c:pt>
                      <c:pt idx="12233">
                        <c:v>10333.375</c:v>
                      </c:pt>
                      <c:pt idx="12234">
                        <c:v>9562.5234375</c:v>
                      </c:pt>
                      <c:pt idx="12235">
                        <c:v>9417.4453125</c:v>
                      </c:pt>
                      <c:pt idx="12236">
                        <c:v>12956.70703125</c:v>
                      </c:pt>
                      <c:pt idx="12237">
                        <c:v>17557.9375</c:v>
                      </c:pt>
                      <c:pt idx="12238">
                        <c:v>16700.1015625</c:v>
                      </c:pt>
                      <c:pt idx="12239">
                        <c:v>16719.19140625</c:v>
                      </c:pt>
                      <c:pt idx="12240">
                        <c:v>13099.04296875</c:v>
                      </c:pt>
                      <c:pt idx="12241">
                        <c:v>13474.60546875</c:v>
                      </c:pt>
                      <c:pt idx="12242">
                        <c:v>13757.33203125</c:v>
                      </c:pt>
                      <c:pt idx="12243">
                        <c:v>13646.60546875</c:v>
                      </c:pt>
                      <c:pt idx="12244">
                        <c:v>14053.4765625</c:v>
                      </c:pt>
                      <c:pt idx="12245">
                        <c:v>12110.13671875</c:v>
                      </c:pt>
                      <c:pt idx="12246">
                        <c:v>11974.7109375</c:v>
                      </c:pt>
                      <c:pt idx="12247">
                        <c:v>13587.47265625</c:v>
                      </c:pt>
                      <c:pt idx="12248">
                        <c:v>13318.2265625</c:v>
                      </c:pt>
                      <c:pt idx="12249">
                        <c:v>13347.56640625</c:v>
                      </c:pt>
                      <c:pt idx="12250">
                        <c:v>11312.31640625</c:v>
                      </c:pt>
                      <c:pt idx="12251">
                        <c:v>10762.421875</c:v>
                      </c:pt>
                      <c:pt idx="12252">
                        <c:v>12962.14453125</c:v>
                      </c:pt>
                      <c:pt idx="12253">
                        <c:v>11888.98046875</c:v>
                      </c:pt>
                      <c:pt idx="12254">
                        <c:v>12853.51953125</c:v>
                      </c:pt>
                      <c:pt idx="12255">
                        <c:v>16206.6015625</c:v>
                      </c:pt>
                      <c:pt idx="12256">
                        <c:v>15259.23046875</c:v>
                      </c:pt>
                      <c:pt idx="12257">
                        <c:v>17469.7109375</c:v>
                      </c:pt>
                      <c:pt idx="12258">
                        <c:v>17169.44140625</c:v>
                      </c:pt>
                      <c:pt idx="12259">
                        <c:v>16598.07421875</c:v>
                      </c:pt>
                      <c:pt idx="12260">
                        <c:v>17095.81640625</c:v>
                      </c:pt>
                      <c:pt idx="12261">
                        <c:v>17145.12890625</c:v>
                      </c:pt>
                      <c:pt idx="12262">
                        <c:v>15342.578125</c:v>
                      </c:pt>
                      <c:pt idx="12263">
                        <c:v>17246.2421875</c:v>
                      </c:pt>
                      <c:pt idx="12264">
                        <c:v>16062.68359375</c:v>
                      </c:pt>
                      <c:pt idx="12265">
                        <c:v>16181.90625</c:v>
                      </c:pt>
                      <c:pt idx="12266">
                        <c:v>16977.3125</c:v>
                      </c:pt>
                      <c:pt idx="12267">
                        <c:v>16916.0859375</c:v>
                      </c:pt>
                      <c:pt idx="12268">
                        <c:v>16648.421875</c:v>
                      </c:pt>
                      <c:pt idx="12269">
                        <c:v>17087.6640625</c:v>
                      </c:pt>
                      <c:pt idx="12270">
                        <c:v>13013.5546875</c:v>
                      </c:pt>
                      <c:pt idx="12271">
                        <c:v>12395.8359375</c:v>
                      </c:pt>
                      <c:pt idx="12272">
                        <c:v>14681.609375</c:v>
                      </c:pt>
                      <c:pt idx="12273">
                        <c:v>14956.203125</c:v>
                      </c:pt>
                      <c:pt idx="12274">
                        <c:v>14868.515625</c:v>
                      </c:pt>
                      <c:pt idx="12275">
                        <c:v>15056.84375</c:v>
                      </c:pt>
                      <c:pt idx="12276">
                        <c:v>14434.109375</c:v>
                      </c:pt>
                      <c:pt idx="12277">
                        <c:v>13996.7890625</c:v>
                      </c:pt>
                      <c:pt idx="12278">
                        <c:v>14110.05078125</c:v>
                      </c:pt>
                      <c:pt idx="12279">
                        <c:v>15036.59375</c:v>
                      </c:pt>
                      <c:pt idx="12280">
                        <c:v>14135.64453125</c:v>
                      </c:pt>
                      <c:pt idx="12281">
                        <c:v>13317.43359375</c:v>
                      </c:pt>
                      <c:pt idx="12282">
                        <c:v>13663.66015625</c:v>
                      </c:pt>
                      <c:pt idx="12283">
                        <c:v>14994.78125</c:v>
                      </c:pt>
                      <c:pt idx="12284">
                        <c:v>14660.4296875</c:v>
                      </c:pt>
                      <c:pt idx="12285">
                        <c:v>12454.97265625</c:v>
                      </c:pt>
                      <c:pt idx="12286">
                        <c:v>12068.02734375</c:v>
                      </c:pt>
                      <c:pt idx="12287">
                        <c:v>13185.984375</c:v>
                      </c:pt>
                      <c:pt idx="12288">
                        <c:v>10679.48828125</c:v>
                      </c:pt>
                      <c:pt idx="12289">
                        <c:v>10923.8046875</c:v>
                      </c:pt>
                      <c:pt idx="12290">
                        <c:v>12839.23046875</c:v>
                      </c:pt>
                      <c:pt idx="12291">
                        <c:v>13171.12109375</c:v>
                      </c:pt>
                      <c:pt idx="12292">
                        <c:v>11302.26953125</c:v>
                      </c:pt>
                      <c:pt idx="12293">
                        <c:v>10556.46875</c:v>
                      </c:pt>
                      <c:pt idx="12294">
                        <c:v>11510.21875</c:v>
                      </c:pt>
                      <c:pt idx="12295">
                        <c:v>12686.046875</c:v>
                      </c:pt>
                      <c:pt idx="12296">
                        <c:v>13507.12890625</c:v>
                      </c:pt>
                      <c:pt idx="12297">
                        <c:v>12958.6328125</c:v>
                      </c:pt>
                      <c:pt idx="12298">
                        <c:v>11326.33984375</c:v>
                      </c:pt>
                      <c:pt idx="12299">
                        <c:v>11416.2421875</c:v>
                      </c:pt>
                      <c:pt idx="12300">
                        <c:v>14692.171875</c:v>
                      </c:pt>
                      <c:pt idx="12301">
                        <c:v>14737.4296875</c:v>
                      </c:pt>
                      <c:pt idx="12302">
                        <c:v>14447.1171875</c:v>
                      </c:pt>
                      <c:pt idx="12303">
                        <c:v>13850.86328125</c:v>
                      </c:pt>
                      <c:pt idx="12304">
                        <c:v>13814.11328125</c:v>
                      </c:pt>
                      <c:pt idx="12305">
                        <c:v>15262.46875</c:v>
                      </c:pt>
                      <c:pt idx="12306">
                        <c:v>13713.8828125</c:v>
                      </c:pt>
                      <c:pt idx="12307">
                        <c:v>14837.9140625</c:v>
                      </c:pt>
                      <c:pt idx="12308">
                        <c:v>15128.89453125</c:v>
                      </c:pt>
                      <c:pt idx="12309">
                        <c:v>15058.94921875</c:v>
                      </c:pt>
                      <c:pt idx="12310">
                        <c:v>12429.94140625</c:v>
                      </c:pt>
                      <c:pt idx="12311">
                        <c:v>11617.921875</c:v>
                      </c:pt>
                      <c:pt idx="12312">
                        <c:v>11243.05078125</c:v>
                      </c:pt>
                      <c:pt idx="12313">
                        <c:v>12654.29296875</c:v>
                      </c:pt>
                      <c:pt idx="12314">
                        <c:v>14448.40625</c:v>
                      </c:pt>
                      <c:pt idx="12315">
                        <c:v>15424.1796875</c:v>
                      </c:pt>
                      <c:pt idx="12316">
                        <c:v>14840.4140625</c:v>
                      </c:pt>
                      <c:pt idx="12317">
                        <c:v>12029.1640625</c:v>
                      </c:pt>
                      <c:pt idx="12318">
                        <c:v>11916.0078125</c:v>
                      </c:pt>
                      <c:pt idx="12319">
                        <c:v>14694.84375</c:v>
                      </c:pt>
                      <c:pt idx="12320">
                        <c:v>13674.0078125</c:v>
                      </c:pt>
                      <c:pt idx="12321">
                        <c:v>11693.22265625</c:v>
                      </c:pt>
                      <c:pt idx="12322">
                        <c:v>11741.15625</c:v>
                      </c:pt>
                      <c:pt idx="12323">
                        <c:v>14590.796875</c:v>
                      </c:pt>
                      <c:pt idx="12324">
                        <c:v>13932.6953125</c:v>
                      </c:pt>
                      <c:pt idx="12325">
                        <c:v>14884.453125</c:v>
                      </c:pt>
                      <c:pt idx="12326">
                        <c:v>14520.578125</c:v>
                      </c:pt>
                      <c:pt idx="12327">
                        <c:v>14919.8515625</c:v>
                      </c:pt>
                      <c:pt idx="12328">
                        <c:v>15372.5703125</c:v>
                      </c:pt>
                      <c:pt idx="12329">
                        <c:v>15696.1640625</c:v>
                      </c:pt>
                      <c:pt idx="12330">
                        <c:v>13500.90625</c:v>
                      </c:pt>
                      <c:pt idx="12331">
                        <c:v>13520.0546875</c:v>
                      </c:pt>
                      <c:pt idx="12332">
                        <c:v>13424.7890625</c:v>
                      </c:pt>
                      <c:pt idx="12333">
                        <c:v>12828.01171875</c:v>
                      </c:pt>
                      <c:pt idx="12334">
                        <c:v>11310.3125</c:v>
                      </c:pt>
                      <c:pt idx="12335">
                        <c:v>13486.3203125</c:v>
                      </c:pt>
                      <c:pt idx="12336">
                        <c:v>13247.96875</c:v>
                      </c:pt>
                      <c:pt idx="12337">
                        <c:v>14005.7109375</c:v>
                      </c:pt>
                      <c:pt idx="12338">
                        <c:v>13637.97265625</c:v>
                      </c:pt>
                      <c:pt idx="12339">
                        <c:v>12063.890625</c:v>
                      </c:pt>
                      <c:pt idx="12340">
                        <c:v>10816.515625</c:v>
                      </c:pt>
                      <c:pt idx="12341">
                        <c:v>11577.34765625</c:v>
                      </c:pt>
                      <c:pt idx="12342">
                        <c:v>13989.75</c:v>
                      </c:pt>
                      <c:pt idx="12343">
                        <c:v>11413.3515625</c:v>
                      </c:pt>
                      <c:pt idx="12344">
                        <c:v>12000.359375</c:v>
                      </c:pt>
                      <c:pt idx="12345">
                        <c:v>15053.7109375</c:v>
                      </c:pt>
                      <c:pt idx="12346">
                        <c:v>12772.5234375</c:v>
                      </c:pt>
                      <c:pt idx="12347">
                        <c:v>10956.93359375</c:v>
                      </c:pt>
                      <c:pt idx="12348">
                        <c:v>10019.1171875</c:v>
                      </c:pt>
                      <c:pt idx="12349">
                        <c:v>11780.40625</c:v>
                      </c:pt>
                      <c:pt idx="12350">
                        <c:v>14508.9140625</c:v>
                      </c:pt>
                      <c:pt idx="12351">
                        <c:v>14561.203125</c:v>
                      </c:pt>
                      <c:pt idx="12352">
                        <c:v>15035.1640625</c:v>
                      </c:pt>
                      <c:pt idx="12353">
                        <c:v>14019.265625</c:v>
                      </c:pt>
                      <c:pt idx="12354">
                        <c:v>15065.37109375</c:v>
                      </c:pt>
                      <c:pt idx="12355">
                        <c:v>14482.43359375</c:v>
                      </c:pt>
                      <c:pt idx="12356">
                        <c:v>15505.734375</c:v>
                      </c:pt>
                      <c:pt idx="12357">
                        <c:v>15471.109375</c:v>
                      </c:pt>
                      <c:pt idx="12358">
                        <c:v>13217</c:v>
                      </c:pt>
                      <c:pt idx="12359">
                        <c:v>12322.78125</c:v>
                      </c:pt>
                      <c:pt idx="12360">
                        <c:v>9837.015625</c:v>
                      </c:pt>
                      <c:pt idx="12361">
                        <c:v>7591.02734375</c:v>
                      </c:pt>
                      <c:pt idx="12362">
                        <c:v>7433.94921875</c:v>
                      </c:pt>
                      <c:pt idx="12363">
                        <c:v>9205.80859375</c:v>
                      </c:pt>
                      <c:pt idx="12364">
                        <c:v>10669.59765625</c:v>
                      </c:pt>
                      <c:pt idx="12365">
                        <c:v>9581.4453125</c:v>
                      </c:pt>
                      <c:pt idx="12366">
                        <c:v>10511.61328125</c:v>
                      </c:pt>
                      <c:pt idx="12367">
                        <c:v>8203.1015625</c:v>
                      </c:pt>
                      <c:pt idx="12368">
                        <c:v>8055.71484375</c:v>
                      </c:pt>
                      <c:pt idx="12369">
                        <c:v>8094.078125</c:v>
                      </c:pt>
                      <c:pt idx="12370">
                        <c:v>10193.17578125</c:v>
                      </c:pt>
                      <c:pt idx="12371">
                        <c:v>9482.6796875</c:v>
                      </c:pt>
                      <c:pt idx="12372">
                        <c:v>10663.25390625</c:v>
                      </c:pt>
                      <c:pt idx="12373">
                        <c:v>10038.92578125</c:v>
                      </c:pt>
                      <c:pt idx="12374">
                        <c:v>9677.05078125</c:v>
                      </c:pt>
                      <c:pt idx="12375">
                        <c:v>14691.5078125</c:v>
                      </c:pt>
                      <c:pt idx="12376">
                        <c:v>12813.765625</c:v>
                      </c:pt>
                      <c:pt idx="12377">
                        <c:v>14359.40625</c:v>
                      </c:pt>
                      <c:pt idx="12378">
                        <c:v>14914.75</c:v>
                      </c:pt>
                      <c:pt idx="12379">
                        <c:v>14916.62890625</c:v>
                      </c:pt>
                      <c:pt idx="12380">
                        <c:v>13888.4765625</c:v>
                      </c:pt>
                      <c:pt idx="12381">
                        <c:v>14200.5</c:v>
                      </c:pt>
                      <c:pt idx="12382">
                        <c:v>15203</c:v>
                      </c:pt>
                      <c:pt idx="12383">
                        <c:v>12945.59765625</c:v>
                      </c:pt>
                      <c:pt idx="12384">
                        <c:v>11980.11328125</c:v>
                      </c:pt>
                      <c:pt idx="12385">
                        <c:v>12368</c:v>
                      </c:pt>
                      <c:pt idx="12386">
                        <c:v>15198.4375</c:v>
                      </c:pt>
                      <c:pt idx="12387">
                        <c:v>14474.765625</c:v>
                      </c:pt>
                      <c:pt idx="12388">
                        <c:v>14427.125</c:v>
                      </c:pt>
                      <c:pt idx="12389">
                        <c:v>14528.39453125</c:v>
                      </c:pt>
                      <c:pt idx="12390">
                        <c:v>10127.609375</c:v>
                      </c:pt>
                      <c:pt idx="12391">
                        <c:v>14010.98046875</c:v>
                      </c:pt>
                      <c:pt idx="12392">
                        <c:v>13514.1640625</c:v>
                      </c:pt>
                      <c:pt idx="12393">
                        <c:v>12987.66796875</c:v>
                      </c:pt>
                      <c:pt idx="12394">
                        <c:v>14550.67578125</c:v>
                      </c:pt>
                      <c:pt idx="12395">
                        <c:v>12019.23828125</c:v>
                      </c:pt>
                      <c:pt idx="12396">
                        <c:v>11718.9765625</c:v>
                      </c:pt>
                      <c:pt idx="12397">
                        <c:v>13074.94140625</c:v>
                      </c:pt>
                      <c:pt idx="12398">
                        <c:v>14364.2421875</c:v>
                      </c:pt>
                      <c:pt idx="12399">
                        <c:v>12841.9296875</c:v>
                      </c:pt>
                      <c:pt idx="12400">
                        <c:v>11217.4375</c:v>
                      </c:pt>
                      <c:pt idx="12401">
                        <c:v>14868.921875</c:v>
                      </c:pt>
                      <c:pt idx="12402">
                        <c:v>14814.03515625</c:v>
                      </c:pt>
                      <c:pt idx="12403">
                        <c:v>14089.03125</c:v>
                      </c:pt>
                      <c:pt idx="12404">
                        <c:v>14484.3046875</c:v>
                      </c:pt>
                      <c:pt idx="12405">
                        <c:v>11533.140625</c:v>
                      </c:pt>
                      <c:pt idx="12406">
                        <c:v>17194.57421875</c:v>
                      </c:pt>
                      <c:pt idx="12407">
                        <c:v>17586.84765625</c:v>
                      </c:pt>
                      <c:pt idx="12408">
                        <c:v>17656.15625</c:v>
                      </c:pt>
                      <c:pt idx="12409">
                        <c:v>16724.171875</c:v>
                      </c:pt>
                      <c:pt idx="12410">
                        <c:v>16166.546875</c:v>
                      </c:pt>
                      <c:pt idx="12411">
                        <c:v>17609.94140625</c:v>
                      </c:pt>
                      <c:pt idx="12412">
                        <c:v>16160.515625</c:v>
                      </c:pt>
                      <c:pt idx="12413">
                        <c:v>15782.3828125</c:v>
                      </c:pt>
                      <c:pt idx="12414">
                        <c:v>17122.88671875</c:v>
                      </c:pt>
                      <c:pt idx="12415">
                        <c:v>17690.28515625</c:v>
                      </c:pt>
                      <c:pt idx="12416">
                        <c:v>15800.15625</c:v>
                      </c:pt>
                      <c:pt idx="12417">
                        <c:v>14080.18359375</c:v>
                      </c:pt>
                      <c:pt idx="12418">
                        <c:v>16749.046875</c:v>
                      </c:pt>
                      <c:pt idx="12419">
                        <c:v>17116.03125</c:v>
                      </c:pt>
                      <c:pt idx="12420">
                        <c:v>18181.66796875</c:v>
                      </c:pt>
                      <c:pt idx="12421">
                        <c:v>17598.72265625</c:v>
                      </c:pt>
                      <c:pt idx="12422">
                        <c:v>18503.13671875</c:v>
                      </c:pt>
                      <c:pt idx="12423">
                        <c:v>17222.34375</c:v>
                      </c:pt>
                      <c:pt idx="12424">
                        <c:v>11489.2578125</c:v>
                      </c:pt>
                      <c:pt idx="12425">
                        <c:v>15556.21484375</c:v>
                      </c:pt>
                      <c:pt idx="12426">
                        <c:v>15900.8203125</c:v>
                      </c:pt>
                      <c:pt idx="12427">
                        <c:v>14841.52734375</c:v>
                      </c:pt>
                      <c:pt idx="12428">
                        <c:v>16924.4453125</c:v>
                      </c:pt>
                      <c:pt idx="12429">
                        <c:v>15944.53515625</c:v>
                      </c:pt>
                      <c:pt idx="12430">
                        <c:v>14680.6640625</c:v>
                      </c:pt>
                      <c:pt idx="12431">
                        <c:v>14853.4296875</c:v>
                      </c:pt>
                      <c:pt idx="12432">
                        <c:v>16980.1328125</c:v>
                      </c:pt>
                      <c:pt idx="12433">
                        <c:v>18656.45703125</c:v>
                      </c:pt>
                      <c:pt idx="12434">
                        <c:v>18377.87109375</c:v>
                      </c:pt>
                      <c:pt idx="12435">
                        <c:v>18829.15234375</c:v>
                      </c:pt>
                      <c:pt idx="12436">
                        <c:v>12946.328125</c:v>
                      </c:pt>
                      <c:pt idx="12437">
                        <c:v>18715.11328125</c:v>
                      </c:pt>
                      <c:pt idx="12438">
                        <c:v>18640.65625</c:v>
                      </c:pt>
                      <c:pt idx="12439">
                        <c:v>15674.765625</c:v>
                      </c:pt>
                      <c:pt idx="12440">
                        <c:v>15863.64453125</c:v>
                      </c:pt>
                      <c:pt idx="12441">
                        <c:v>19401.1171875</c:v>
                      </c:pt>
                      <c:pt idx="12442">
                        <c:v>18878.54296875</c:v>
                      </c:pt>
                      <c:pt idx="12443">
                        <c:v>18191.39453125</c:v>
                      </c:pt>
                      <c:pt idx="12444">
                        <c:v>18058.66015625</c:v>
                      </c:pt>
                      <c:pt idx="12445">
                        <c:v>16899.8125</c:v>
                      </c:pt>
                      <c:pt idx="12446">
                        <c:v>19232.02734375</c:v>
                      </c:pt>
                      <c:pt idx="12447">
                        <c:v>18395.46484375</c:v>
                      </c:pt>
                      <c:pt idx="12448">
                        <c:v>16488.1953125</c:v>
                      </c:pt>
                      <c:pt idx="12449">
                        <c:v>19200.66015625</c:v>
                      </c:pt>
                      <c:pt idx="12450">
                        <c:v>11870.4453125</c:v>
                      </c:pt>
                      <c:pt idx="12451">
                        <c:v>10924.2265625</c:v>
                      </c:pt>
                      <c:pt idx="12452">
                        <c:v>10884.2890625</c:v>
                      </c:pt>
                      <c:pt idx="12453">
                        <c:v>10819.578125</c:v>
                      </c:pt>
                      <c:pt idx="12454">
                        <c:v>12422.625</c:v>
                      </c:pt>
                      <c:pt idx="12455">
                        <c:v>11739.21875</c:v>
                      </c:pt>
                      <c:pt idx="12456">
                        <c:v>12167.7890625</c:v>
                      </c:pt>
                      <c:pt idx="12457">
                        <c:v>11048.859375</c:v>
                      </c:pt>
                      <c:pt idx="12458">
                        <c:v>10855.2109375</c:v>
                      </c:pt>
                      <c:pt idx="12459">
                        <c:v>13078.48828125</c:v>
                      </c:pt>
                      <c:pt idx="12460">
                        <c:v>11509.921875</c:v>
                      </c:pt>
                      <c:pt idx="12461">
                        <c:v>12348.3984375</c:v>
                      </c:pt>
                      <c:pt idx="12462">
                        <c:v>10144.0078125</c:v>
                      </c:pt>
                      <c:pt idx="12463">
                        <c:v>11319.609375</c:v>
                      </c:pt>
                      <c:pt idx="12464">
                        <c:v>12557.3984375</c:v>
                      </c:pt>
                      <c:pt idx="12465">
                        <c:v>15084.4765625</c:v>
                      </c:pt>
                      <c:pt idx="12466">
                        <c:v>15262.03125</c:v>
                      </c:pt>
                      <c:pt idx="12467">
                        <c:v>14956.97265625</c:v>
                      </c:pt>
                      <c:pt idx="12468">
                        <c:v>13938.140625</c:v>
                      </c:pt>
                      <c:pt idx="12469">
                        <c:v>14126.1796875</c:v>
                      </c:pt>
                      <c:pt idx="12470">
                        <c:v>15268.91015625</c:v>
                      </c:pt>
                      <c:pt idx="12471">
                        <c:v>15509.71875</c:v>
                      </c:pt>
                      <c:pt idx="12472">
                        <c:v>15093.234375</c:v>
                      </c:pt>
                      <c:pt idx="12473">
                        <c:v>14147.8203125</c:v>
                      </c:pt>
                      <c:pt idx="12474">
                        <c:v>13410.1640625</c:v>
                      </c:pt>
                      <c:pt idx="12475">
                        <c:v>13570.62109375</c:v>
                      </c:pt>
                      <c:pt idx="12476">
                        <c:v>15340.85546875</c:v>
                      </c:pt>
                      <c:pt idx="12477">
                        <c:v>13311.66796875</c:v>
                      </c:pt>
                      <c:pt idx="12478">
                        <c:v>14332.203125</c:v>
                      </c:pt>
                      <c:pt idx="12479">
                        <c:v>14772.89453125</c:v>
                      </c:pt>
                      <c:pt idx="12480">
                        <c:v>15571.7109375</c:v>
                      </c:pt>
                      <c:pt idx="12481">
                        <c:v>16929.421875</c:v>
                      </c:pt>
                      <c:pt idx="12482">
                        <c:v>15909.5078125</c:v>
                      </c:pt>
                      <c:pt idx="12483">
                        <c:v>17395.19140625</c:v>
                      </c:pt>
                      <c:pt idx="12484">
                        <c:v>17067.703125</c:v>
                      </c:pt>
                      <c:pt idx="12485">
                        <c:v>17306.6796875</c:v>
                      </c:pt>
                      <c:pt idx="12486">
                        <c:v>15396.921875</c:v>
                      </c:pt>
                      <c:pt idx="12487">
                        <c:v>13521.33984375</c:v>
                      </c:pt>
                      <c:pt idx="12488">
                        <c:v>13810.734375</c:v>
                      </c:pt>
                      <c:pt idx="12489">
                        <c:v>16685.3125</c:v>
                      </c:pt>
                      <c:pt idx="12490">
                        <c:v>17168.34375</c:v>
                      </c:pt>
                      <c:pt idx="12491">
                        <c:v>16269.046875</c:v>
                      </c:pt>
                      <c:pt idx="12492">
                        <c:v>16013.84375</c:v>
                      </c:pt>
                      <c:pt idx="12493">
                        <c:v>16198.32421875</c:v>
                      </c:pt>
                      <c:pt idx="12494">
                        <c:v>17184.1640625</c:v>
                      </c:pt>
                      <c:pt idx="12495">
                        <c:v>13094.09765625</c:v>
                      </c:pt>
                      <c:pt idx="12496">
                        <c:v>12473.08984375</c:v>
                      </c:pt>
                      <c:pt idx="12497">
                        <c:v>10329.82421875</c:v>
                      </c:pt>
                      <c:pt idx="12498">
                        <c:v>10186.09375</c:v>
                      </c:pt>
                      <c:pt idx="12499">
                        <c:v>11547.5</c:v>
                      </c:pt>
                      <c:pt idx="12500">
                        <c:v>9603.36328125</c:v>
                      </c:pt>
                      <c:pt idx="12501">
                        <c:v>9534.5078125</c:v>
                      </c:pt>
                      <c:pt idx="12502">
                        <c:v>12212.74609375</c:v>
                      </c:pt>
                      <c:pt idx="12503">
                        <c:v>11009.69140625</c:v>
                      </c:pt>
                      <c:pt idx="12504">
                        <c:v>12218.8515625</c:v>
                      </c:pt>
                      <c:pt idx="12505">
                        <c:v>11145.41015625</c:v>
                      </c:pt>
                      <c:pt idx="12506">
                        <c:v>11429.42578125</c:v>
                      </c:pt>
                      <c:pt idx="12507">
                        <c:v>12299.34765625</c:v>
                      </c:pt>
                      <c:pt idx="12508">
                        <c:v>12381.4375</c:v>
                      </c:pt>
                      <c:pt idx="12509">
                        <c:v>13107.484375</c:v>
                      </c:pt>
                      <c:pt idx="12510">
                        <c:v>16286.09375</c:v>
                      </c:pt>
                      <c:pt idx="12511">
                        <c:v>16413.19140625</c:v>
                      </c:pt>
                      <c:pt idx="12512">
                        <c:v>15169.77734375</c:v>
                      </c:pt>
                      <c:pt idx="12513">
                        <c:v>15656.18359375</c:v>
                      </c:pt>
                      <c:pt idx="12514">
                        <c:v>15340.8203125</c:v>
                      </c:pt>
                      <c:pt idx="12515">
                        <c:v>14025.55078125</c:v>
                      </c:pt>
                      <c:pt idx="12516">
                        <c:v>16562.984375</c:v>
                      </c:pt>
                      <c:pt idx="12517">
                        <c:v>15886.125</c:v>
                      </c:pt>
                      <c:pt idx="12518">
                        <c:v>15142.1171875</c:v>
                      </c:pt>
                      <c:pt idx="12519">
                        <c:v>14074.21484375</c:v>
                      </c:pt>
                      <c:pt idx="12520">
                        <c:v>14091.07421875</c:v>
                      </c:pt>
                      <c:pt idx="12521">
                        <c:v>16249.91796875</c:v>
                      </c:pt>
                      <c:pt idx="12522">
                        <c:v>16547.70703125</c:v>
                      </c:pt>
                      <c:pt idx="12523">
                        <c:v>16096.29296875</c:v>
                      </c:pt>
                      <c:pt idx="12524">
                        <c:v>15325.125</c:v>
                      </c:pt>
                      <c:pt idx="12525">
                        <c:v>13057.9609375</c:v>
                      </c:pt>
                      <c:pt idx="12526">
                        <c:v>13964.80859375</c:v>
                      </c:pt>
                      <c:pt idx="12527">
                        <c:v>10599.984375</c:v>
                      </c:pt>
                      <c:pt idx="12528">
                        <c:v>10015.484375</c:v>
                      </c:pt>
                      <c:pt idx="12529">
                        <c:v>12405.59765625</c:v>
                      </c:pt>
                      <c:pt idx="12530">
                        <c:v>12056.2265625</c:v>
                      </c:pt>
                      <c:pt idx="12531">
                        <c:v>12966.359375</c:v>
                      </c:pt>
                      <c:pt idx="12532">
                        <c:v>10977.8125</c:v>
                      </c:pt>
                      <c:pt idx="12533">
                        <c:v>10650.6953125</c:v>
                      </c:pt>
                      <c:pt idx="12534">
                        <c:v>13690.93359375</c:v>
                      </c:pt>
                      <c:pt idx="12535">
                        <c:v>14311.71875</c:v>
                      </c:pt>
                      <c:pt idx="12536">
                        <c:v>11793.81640625</c:v>
                      </c:pt>
                      <c:pt idx="12537">
                        <c:v>10861.1328125</c:v>
                      </c:pt>
                      <c:pt idx="12538">
                        <c:v>10087.49609375</c:v>
                      </c:pt>
                      <c:pt idx="12539">
                        <c:v>11583.47265625</c:v>
                      </c:pt>
                      <c:pt idx="12540">
                        <c:v>13201.99609375</c:v>
                      </c:pt>
                      <c:pt idx="12541">
                        <c:v>12817.6015625</c:v>
                      </c:pt>
                      <c:pt idx="12542">
                        <c:v>14369.3984375</c:v>
                      </c:pt>
                      <c:pt idx="12543">
                        <c:v>15005.546875</c:v>
                      </c:pt>
                      <c:pt idx="12544">
                        <c:v>15330.63671875</c:v>
                      </c:pt>
                      <c:pt idx="12545">
                        <c:v>14282.296875</c:v>
                      </c:pt>
                      <c:pt idx="12546">
                        <c:v>14475.40625</c:v>
                      </c:pt>
                      <c:pt idx="12547">
                        <c:v>14741.40234375</c:v>
                      </c:pt>
                      <c:pt idx="12548">
                        <c:v>14034.2421875</c:v>
                      </c:pt>
                      <c:pt idx="12549">
                        <c:v>14485.828125</c:v>
                      </c:pt>
                      <c:pt idx="12550">
                        <c:v>10810.31640625</c:v>
                      </c:pt>
                      <c:pt idx="12551">
                        <c:v>9668.18359375</c:v>
                      </c:pt>
                      <c:pt idx="12552">
                        <c:v>11669.8359375</c:v>
                      </c:pt>
                      <c:pt idx="12553">
                        <c:v>14403.39453125</c:v>
                      </c:pt>
                      <c:pt idx="12554">
                        <c:v>14232.33984375</c:v>
                      </c:pt>
                      <c:pt idx="12555">
                        <c:v>16334.484375</c:v>
                      </c:pt>
                      <c:pt idx="12556">
                        <c:v>16566.5546875</c:v>
                      </c:pt>
                      <c:pt idx="12557">
                        <c:v>13750.5234375</c:v>
                      </c:pt>
                      <c:pt idx="12558">
                        <c:v>14021.4609375</c:v>
                      </c:pt>
                      <c:pt idx="12559">
                        <c:v>16039.1015625</c:v>
                      </c:pt>
                      <c:pt idx="12560">
                        <c:v>17404.8828125</c:v>
                      </c:pt>
                      <c:pt idx="12561">
                        <c:v>16590.7734375</c:v>
                      </c:pt>
                      <c:pt idx="12562">
                        <c:v>15717.44140625</c:v>
                      </c:pt>
                      <c:pt idx="12563">
                        <c:v>16788.03125</c:v>
                      </c:pt>
                      <c:pt idx="12564">
                        <c:v>16534.671875</c:v>
                      </c:pt>
                      <c:pt idx="12565">
                        <c:v>18076.6171875</c:v>
                      </c:pt>
                      <c:pt idx="12566">
                        <c:v>16879.7578125</c:v>
                      </c:pt>
                      <c:pt idx="12567">
                        <c:v>15372.62109375</c:v>
                      </c:pt>
                      <c:pt idx="12568">
                        <c:v>14901.76953125</c:v>
                      </c:pt>
                      <c:pt idx="12569">
                        <c:v>17522.21875</c:v>
                      </c:pt>
                      <c:pt idx="12570">
                        <c:v>19797.77734375</c:v>
                      </c:pt>
                      <c:pt idx="12571">
                        <c:v>19507.79296875</c:v>
                      </c:pt>
                      <c:pt idx="12572">
                        <c:v>18478.66015625</c:v>
                      </c:pt>
                      <c:pt idx="12573">
                        <c:v>19683.83203125</c:v>
                      </c:pt>
                      <c:pt idx="12574">
                        <c:v>19608.59375</c:v>
                      </c:pt>
                      <c:pt idx="12575">
                        <c:v>16256.72265625</c:v>
                      </c:pt>
                      <c:pt idx="12576">
                        <c:v>13544.83203125</c:v>
                      </c:pt>
                      <c:pt idx="12577">
                        <c:v>12437.5</c:v>
                      </c:pt>
                      <c:pt idx="12578">
                        <c:v>13079.05078125</c:v>
                      </c:pt>
                      <c:pt idx="12579">
                        <c:v>17023.625</c:v>
                      </c:pt>
                      <c:pt idx="12580">
                        <c:v>18122.76171875</c:v>
                      </c:pt>
                      <c:pt idx="12581">
                        <c:v>16923.1171875</c:v>
                      </c:pt>
                      <c:pt idx="12582">
                        <c:v>16600.078125</c:v>
                      </c:pt>
                      <c:pt idx="12583">
                        <c:v>18313.2890625</c:v>
                      </c:pt>
                      <c:pt idx="12584">
                        <c:v>18971.62890625</c:v>
                      </c:pt>
                      <c:pt idx="12585">
                        <c:v>13014.15234375</c:v>
                      </c:pt>
                      <c:pt idx="12586">
                        <c:v>11615.92578125</c:v>
                      </c:pt>
                      <c:pt idx="12587">
                        <c:v>12232.140625</c:v>
                      </c:pt>
                      <c:pt idx="12588">
                        <c:v>9207.671875</c:v>
                      </c:pt>
                      <c:pt idx="12589">
                        <c:v>7112.953125</c:v>
                      </c:pt>
                      <c:pt idx="12590">
                        <c:v>6618.55859375</c:v>
                      </c:pt>
                      <c:pt idx="12591">
                        <c:v>7340.5859375</c:v>
                      </c:pt>
                      <c:pt idx="12592">
                        <c:v>9638.90625</c:v>
                      </c:pt>
                      <c:pt idx="12593">
                        <c:v>13000.6171875</c:v>
                      </c:pt>
                      <c:pt idx="12594">
                        <c:v>12374.11328125</c:v>
                      </c:pt>
                      <c:pt idx="12595">
                        <c:v>12887.5546875</c:v>
                      </c:pt>
                      <c:pt idx="12596">
                        <c:v>12972.390625</c:v>
                      </c:pt>
                      <c:pt idx="12597">
                        <c:v>13080.421875</c:v>
                      </c:pt>
                      <c:pt idx="12598">
                        <c:v>13052.34375</c:v>
                      </c:pt>
                      <c:pt idx="12599">
                        <c:v>11954.4765625</c:v>
                      </c:pt>
                      <c:pt idx="12600">
                        <c:v>12836.4375</c:v>
                      </c:pt>
                      <c:pt idx="12601">
                        <c:v>12163.390625</c:v>
                      </c:pt>
                      <c:pt idx="12602">
                        <c:v>11983.14453125</c:v>
                      </c:pt>
                      <c:pt idx="12603">
                        <c:v>11607.67578125</c:v>
                      </c:pt>
                      <c:pt idx="12604">
                        <c:v>14030.5078125</c:v>
                      </c:pt>
                      <c:pt idx="12605">
                        <c:v>13761.4453125</c:v>
                      </c:pt>
                      <c:pt idx="12606">
                        <c:v>13004.7265625</c:v>
                      </c:pt>
                      <c:pt idx="12607">
                        <c:v>12614.67578125</c:v>
                      </c:pt>
                      <c:pt idx="12608">
                        <c:v>13630.5390625</c:v>
                      </c:pt>
                      <c:pt idx="12609">
                        <c:v>13362.26953125</c:v>
                      </c:pt>
                      <c:pt idx="12610">
                        <c:v>13997.46875</c:v>
                      </c:pt>
                      <c:pt idx="12611">
                        <c:v>13019.203125</c:v>
                      </c:pt>
                      <c:pt idx="12612">
                        <c:v>13896.5234375</c:v>
                      </c:pt>
                      <c:pt idx="12613">
                        <c:v>12991.953125</c:v>
                      </c:pt>
                      <c:pt idx="12614">
                        <c:v>11386.42578125</c:v>
                      </c:pt>
                      <c:pt idx="12615">
                        <c:v>15846.28125</c:v>
                      </c:pt>
                      <c:pt idx="12616">
                        <c:v>15986.4453125</c:v>
                      </c:pt>
                      <c:pt idx="12617">
                        <c:v>14720.71875</c:v>
                      </c:pt>
                      <c:pt idx="12618">
                        <c:v>16227.65234375</c:v>
                      </c:pt>
                      <c:pt idx="12619">
                        <c:v>16112.18359375</c:v>
                      </c:pt>
                      <c:pt idx="12620">
                        <c:v>16527.953125</c:v>
                      </c:pt>
                      <c:pt idx="12621">
                        <c:v>15900.38671875</c:v>
                      </c:pt>
                      <c:pt idx="12622">
                        <c:v>16599.13671875</c:v>
                      </c:pt>
                      <c:pt idx="12623">
                        <c:v>13460.57421875</c:v>
                      </c:pt>
                      <c:pt idx="12624">
                        <c:v>13108.51953125</c:v>
                      </c:pt>
                      <c:pt idx="12625">
                        <c:v>16624.9140625</c:v>
                      </c:pt>
                      <c:pt idx="12626">
                        <c:v>16519.421875</c:v>
                      </c:pt>
                      <c:pt idx="12627">
                        <c:v>13965.5625</c:v>
                      </c:pt>
                      <c:pt idx="12628">
                        <c:v>9334.5234375</c:v>
                      </c:pt>
                      <c:pt idx="12629">
                        <c:v>11245.109375</c:v>
                      </c:pt>
                      <c:pt idx="12630">
                        <c:v>13534.7265625</c:v>
                      </c:pt>
                      <c:pt idx="12631">
                        <c:v>12160.37890625</c:v>
                      </c:pt>
                      <c:pt idx="12632">
                        <c:v>12168.09765625</c:v>
                      </c:pt>
                      <c:pt idx="12633">
                        <c:v>14421.5703125</c:v>
                      </c:pt>
                      <c:pt idx="12634">
                        <c:v>13866.578125</c:v>
                      </c:pt>
                      <c:pt idx="12635">
                        <c:v>14544.23828125</c:v>
                      </c:pt>
                      <c:pt idx="12636">
                        <c:v>14347.078125</c:v>
                      </c:pt>
                      <c:pt idx="12637">
                        <c:v>14144.1015625</c:v>
                      </c:pt>
                      <c:pt idx="12638">
                        <c:v>14244.47265625</c:v>
                      </c:pt>
                      <c:pt idx="12639">
                        <c:v>15347.32421875</c:v>
                      </c:pt>
                      <c:pt idx="12640">
                        <c:v>12898.23046875</c:v>
                      </c:pt>
                      <c:pt idx="12641">
                        <c:v>11701.8515625</c:v>
                      </c:pt>
                      <c:pt idx="12642">
                        <c:v>11486.734375</c:v>
                      </c:pt>
                      <c:pt idx="12643">
                        <c:v>12745.92578125</c:v>
                      </c:pt>
                      <c:pt idx="12644">
                        <c:v>15111.09765625</c:v>
                      </c:pt>
                      <c:pt idx="12645">
                        <c:v>11559.08203125</c:v>
                      </c:pt>
                      <c:pt idx="12646">
                        <c:v>11929.9453125</c:v>
                      </c:pt>
                      <c:pt idx="12647">
                        <c:v>10922.625</c:v>
                      </c:pt>
                      <c:pt idx="12648">
                        <c:v>8340.75</c:v>
                      </c:pt>
                      <c:pt idx="12649">
                        <c:v>8890.65625</c:v>
                      </c:pt>
                      <c:pt idx="12650">
                        <c:v>10453.5546875</c:v>
                      </c:pt>
                      <c:pt idx="12651">
                        <c:v>11632.23828125</c:v>
                      </c:pt>
                      <c:pt idx="12652">
                        <c:v>10086.703125</c:v>
                      </c:pt>
                      <c:pt idx="12653">
                        <c:v>8754.5390625</c:v>
                      </c:pt>
                      <c:pt idx="12654">
                        <c:v>11870.70703125</c:v>
                      </c:pt>
                      <c:pt idx="12655">
                        <c:v>11263.546875</c:v>
                      </c:pt>
                      <c:pt idx="12656">
                        <c:v>10888.21875</c:v>
                      </c:pt>
                      <c:pt idx="12657">
                        <c:v>10648.59375</c:v>
                      </c:pt>
                      <c:pt idx="12658">
                        <c:v>10153.234375</c:v>
                      </c:pt>
                      <c:pt idx="12659">
                        <c:v>11732.03125</c:v>
                      </c:pt>
                      <c:pt idx="12660">
                        <c:v>15224.34375</c:v>
                      </c:pt>
                      <c:pt idx="12661">
                        <c:v>14425.4609375</c:v>
                      </c:pt>
                      <c:pt idx="12662">
                        <c:v>14245.88671875</c:v>
                      </c:pt>
                      <c:pt idx="12663">
                        <c:v>15088.58203125</c:v>
                      </c:pt>
                      <c:pt idx="12664">
                        <c:v>14569.71875</c:v>
                      </c:pt>
                      <c:pt idx="12665">
                        <c:v>14117.64453125</c:v>
                      </c:pt>
                      <c:pt idx="12666">
                        <c:v>13843.98828125</c:v>
                      </c:pt>
                      <c:pt idx="12667">
                        <c:v>11557.5546875</c:v>
                      </c:pt>
                      <c:pt idx="12668">
                        <c:v>10655.98828125</c:v>
                      </c:pt>
                      <c:pt idx="12669">
                        <c:v>11115.98828125</c:v>
                      </c:pt>
                      <c:pt idx="12670">
                        <c:v>13401.4765625</c:v>
                      </c:pt>
                      <c:pt idx="12671">
                        <c:v>15240.984375</c:v>
                      </c:pt>
                      <c:pt idx="12672">
                        <c:v>15280.45703125</c:v>
                      </c:pt>
                      <c:pt idx="12673">
                        <c:v>13925.03125</c:v>
                      </c:pt>
                      <c:pt idx="12674">
                        <c:v>14735.37109375</c:v>
                      </c:pt>
                      <c:pt idx="12675">
                        <c:v>15027.48046875</c:v>
                      </c:pt>
                      <c:pt idx="12676">
                        <c:v>13445.4921875</c:v>
                      </c:pt>
                      <c:pt idx="12677">
                        <c:v>12891.25</c:v>
                      </c:pt>
                      <c:pt idx="12678">
                        <c:v>13968.4140625</c:v>
                      </c:pt>
                      <c:pt idx="12679">
                        <c:v>14940.72265625</c:v>
                      </c:pt>
                      <c:pt idx="12680">
                        <c:v>15509.9375</c:v>
                      </c:pt>
                      <c:pt idx="12681">
                        <c:v>16098.015625</c:v>
                      </c:pt>
                      <c:pt idx="12682">
                        <c:v>17307.953125</c:v>
                      </c:pt>
                      <c:pt idx="12683">
                        <c:v>16449.09375</c:v>
                      </c:pt>
                      <c:pt idx="12684">
                        <c:v>14758.8671875</c:v>
                      </c:pt>
                      <c:pt idx="12685">
                        <c:v>14810.08203125</c:v>
                      </c:pt>
                      <c:pt idx="12686">
                        <c:v>16697.62109375</c:v>
                      </c:pt>
                      <c:pt idx="12687">
                        <c:v>16662.828125</c:v>
                      </c:pt>
                      <c:pt idx="12688">
                        <c:v>15077.296875</c:v>
                      </c:pt>
                      <c:pt idx="12689">
                        <c:v>15477.94921875</c:v>
                      </c:pt>
                      <c:pt idx="12690">
                        <c:v>11328.26953125</c:v>
                      </c:pt>
                      <c:pt idx="12691">
                        <c:v>9978.78125</c:v>
                      </c:pt>
                      <c:pt idx="12692">
                        <c:v>8712.0546875</c:v>
                      </c:pt>
                      <c:pt idx="12693">
                        <c:v>10089.18359375</c:v>
                      </c:pt>
                      <c:pt idx="12694">
                        <c:v>11562.3125</c:v>
                      </c:pt>
                      <c:pt idx="12695">
                        <c:v>11962.7109375</c:v>
                      </c:pt>
                      <c:pt idx="12696">
                        <c:v>13005.49609375</c:v>
                      </c:pt>
                      <c:pt idx="12697">
                        <c:v>14339.546875</c:v>
                      </c:pt>
                      <c:pt idx="12698">
                        <c:v>14440.2734375</c:v>
                      </c:pt>
                      <c:pt idx="12699">
                        <c:v>13753.19921875</c:v>
                      </c:pt>
                      <c:pt idx="12700">
                        <c:v>12454.12109375</c:v>
                      </c:pt>
                      <c:pt idx="12701">
                        <c:v>12888.546875</c:v>
                      </c:pt>
                      <c:pt idx="12702">
                        <c:v>14274.4453125</c:v>
                      </c:pt>
                      <c:pt idx="12703">
                        <c:v>12832.30078125</c:v>
                      </c:pt>
                      <c:pt idx="12704">
                        <c:v>13556.14453125</c:v>
                      </c:pt>
                      <c:pt idx="12705">
                        <c:v>11875.06640625</c:v>
                      </c:pt>
                      <c:pt idx="12706">
                        <c:v>11754.43359375</c:v>
                      </c:pt>
                      <c:pt idx="12707">
                        <c:v>11808.453125</c:v>
                      </c:pt>
                      <c:pt idx="12708">
                        <c:v>11661.18359375</c:v>
                      </c:pt>
                      <c:pt idx="12709">
                        <c:v>11274.921875</c:v>
                      </c:pt>
                      <c:pt idx="12710">
                        <c:v>11804.33984375</c:v>
                      </c:pt>
                      <c:pt idx="12711">
                        <c:v>11213.76171875</c:v>
                      </c:pt>
                      <c:pt idx="12712">
                        <c:v>11277.265625</c:v>
                      </c:pt>
                      <c:pt idx="12713">
                        <c:v>9690.7734375</c:v>
                      </c:pt>
                      <c:pt idx="12714">
                        <c:v>9619.48828125</c:v>
                      </c:pt>
                      <c:pt idx="12715">
                        <c:v>11442.44140625</c:v>
                      </c:pt>
                      <c:pt idx="12716">
                        <c:v>10505.6796875</c:v>
                      </c:pt>
                      <c:pt idx="12717">
                        <c:v>11862.7890625</c:v>
                      </c:pt>
                      <c:pt idx="12718">
                        <c:v>11457.10546875</c:v>
                      </c:pt>
                      <c:pt idx="12719">
                        <c:v>11040.8125</c:v>
                      </c:pt>
                      <c:pt idx="12720">
                        <c:v>14641.5625</c:v>
                      </c:pt>
                      <c:pt idx="12721">
                        <c:v>13704.30859375</c:v>
                      </c:pt>
                      <c:pt idx="12722">
                        <c:v>13369.24609375</c:v>
                      </c:pt>
                      <c:pt idx="12723">
                        <c:v>15104.01953125</c:v>
                      </c:pt>
                      <c:pt idx="12724">
                        <c:v>15651.20703125</c:v>
                      </c:pt>
                      <c:pt idx="12725">
                        <c:v>14170.859375</c:v>
                      </c:pt>
                      <c:pt idx="12726">
                        <c:v>13041.22265625</c:v>
                      </c:pt>
                      <c:pt idx="12727">
                        <c:v>14793.9296875</c:v>
                      </c:pt>
                      <c:pt idx="12728">
                        <c:v>14398.0859375</c:v>
                      </c:pt>
                      <c:pt idx="12729">
                        <c:v>14530.8671875</c:v>
                      </c:pt>
                      <c:pt idx="12730">
                        <c:v>16401.32421875</c:v>
                      </c:pt>
                      <c:pt idx="12731">
                        <c:v>14559.03125</c:v>
                      </c:pt>
                      <c:pt idx="12732">
                        <c:v>15482.5234375</c:v>
                      </c:pt>
                      <c:pt idx="12733">
                        <c:v>14410.48046875</c:v>
                      </c:pt>
                      <c:pt idx="12734">
                        <c:v>14922.23046875</c:v>
                      </c:pt>
                      <c:pt idx="12735">
                        <c:v>16062.11328125</c:v>
                      </c:pt>
                      <c:pt idx="12736">
                        <c:v>14099.0625</c:v>
                      </c:pt>
                      <c:pt idx="12737">
                        <c:v>11667.6328125</c:v>
                      </c:pt>
                      <c:pt idx="12738">
                        <c:v>10851.17578125</c:v>
                      </c:pt>
                      <c:pt idx="12739">
                        <c:v>13447.5859375</c:v>
                      </c:pt>
                      <c:pt idx="12740">
                        <c:v>15023.12890625</c:v>
                      </c:pt>
                      <c:pt idx="12741">
                        <c:v>12363.31640625</c:v>
                      </c:pt>
                      <c:pt idx="12742">
                        <c:v>10302.32421875</c:v>
                      </c:pt>
                      <c:pt idx="12743">
                        <c:v>11209.51953125</c:v>
                      </c:pt>
                      <c:pt idx="12744">
                        <c:v>15505.9921875</c:v>
                      </c:pt>
                      <c:pt idx="12745">
                        <c:v>14654.3203125</c:v>
                      </c:pt>
                      <c:pt idx="12746">
                        <c:v>15702.234375</c:v>
                      </c:pt>
                      <c:pt idx="12747">
                        <c:v>14703.53125</c:v>
                      </c:pt>
                      <c:pt idx="12748">
                        <c:v>15076.15625</c:v>
                      </c:pt>
                      <c:pt idx="12749">
                        <c:v>15654.2890625</c:v>
                      </c:pt>
                      <c:pt idx="12750">
                        <c:v>14594.23046875</c:v>
                      </c:pt>
                      <c:pt idx="12751">
                        <c:v>17947.7734375</c:v>
                      </c:pt>
                      <c:pt idx="12752">
                        <c:v>18303.19921875</c:v>
                      </c:pt>
                      <c:pt idx="12753">
                        <c:v>15316.3515625</c:v>
                      </c:pt>
                      <c:pt idx="12754">
                        <c:v>14534.49609375</c:v>
                      </c:pt>
                      <c:pt idx="12755">
                        <c:v>18373.51953125</c:v>
                      </c:pt>
                      <c:pt idx="12756">
                        <c:v>18351.30078125</c:v>
                      </c:pt>
                      <c:pt idx="12757">
                        <c:v>17896.33203125</c:v>
                      </c:pt>
                      <c:pt idx="12758">
                        <c:v>15517.24609375</c:v>
                      </c:pt>
                      <c:pt idx="12759">
                        <c:v>17108.30078125</c:v>
                      </c:pt>
                      <c:pt idx="12760">
                        <c:v>16167.78515625</c:v>
                      </c:pt>
                      <c:pt idx="12761">
                        <c:v>13895.44140625</c:v>
                      </c:pt>
                      <c:pt idx="12762">
                        <c:v>12616.5078125</c:v>
                      </c:pt>
                      <c:pt idx="12763">
                        <c:v>12635.58203125</c:v>
                      </c:pt>
                      <c:pt idx="12764">
                        <c:v>15773.19140625</c:v>
                      </c:pt>
                      <c:pt idx="12765">
                        <c:v>16350.6875</c:v>
                      </c:pt>
                      <c:pt idx="12766">
                        <c:v>15635</c:v>
                      </c:pt>
                      <c:pt idx="12767">
                        <c:v>16196.546875</c:v>
                      </c:pt>
                      <c:pt idx="12768">
                        <c:v>14892.2109375</c:v>
                      </c:pt>
                      <c:pt idx="12769">
                        <c:v>15148.2109375</c:v>
                      </c:pt>
                      <c:pt idx="12770">
                        <c:v>17245.5546875</c:v>
                      </c:pt>
                      <c:pt idx="12771">
                        <c:v>14151.28125</c:v>
                      </c:pt>
                      <c:pt idx="12772">
                        <c:v>16250.00390625</c:v>
                      </c:pt>
                      <c:pt idx="12773">
                        <c:v>16588.703125</c:v>
                      </c:pt>
                      <c:pt idx="12774">
                        <c:v>16397.79296875</c:v>
                      </c:pt>
                      <c:pt idx="12775">
                        <c:v>17865.7265625</c:v>
                      </c:pt>
                      <c:pt idx="12776">
                        <c:v>16732.8984375</c:v>
                      </c:pt>
                      <c:pt idx="12777">
                        <c:v>17167.3828125</c:v>
                      </c:pt>
                      <c:pt idx="12778">
                        <c:v>17053.34375</c:v>
                      </c:pt>
                      <c:pt idx="12779">
                        <c:v>17447.7734375</c:v>
                      </c:pt>
                      <c:pt idx="12780">
                        <c:v>11977.05859375</c:v>
                      </c:pt>
                      <c:pt idx="12781">
                        <c:v>11895.83203125</c:v>
                      </c:pt>
                      <c:pt idx="12782">
                        <c:v>11901.06640625</c:v>
                      </c:pt>
                      <c:pt idx="12783">
                        <c:v>11704.4453125</c:v>
                      </c:pt>
                      <c:pt idx="12784">
                        <c:v>11775.41796875</c:v>
                      </c:pt>
                      <c:pt idx="12785">
                        <c:v>10693.8203125</c:v>
                      </c:pt>
                      <c:pt idx="12786">
                        <c:v>10575.33984375</c:v>
                      </c:pt>
                      <c:pt idx="12787">
                        <c:v>10187.39453125</c:v>
                      </c:pt>
                      <c:pt idx="12788">
                        <c:v>10314.00390625</c:v>
                      </c:pt>
                      <c:pt idx="12789">
                        <c:v>10223.609375</c:v>
                      </c:pt>
                      <c:pt idx="12790">
                        <c:v>10990.5</c:v>
                      </c:pt>
                      <c:pt idx="12791">
                        <c:v>10164.1015625</c:v>
                      </c:pt>
                      <c:pt idx="12792">
                        <c:v>8726.6015625</c:v>
                      </c:pt>
                      <c:pt idx="12793">
                        <c:v>9091.11328125</c:v>
                      </c:pt>
                      <c:pt idx="12794">
                        <c:v>10907.2265625</c:v>
                      </c:pt>
                      <c:pt idx="12795">
                        <c:v>16663.92578125</c:v>
                      </c:pt>
                      <c:pt idx="12796">
                        <c:v>14152.48046875</c:v>
                      </c:pt>
                      <c:pt idx="12797">
                        <c:v>13321.71484375</c:v>
                      </c:pt>
                      <c:pt idx="12798">
                        <c:v>14400.07421875</c:v>
                      </c:pt>
                      <c:pt idx="12799">
                        <c:v>13991.25</c:v>
                      </c:pt>
                      <c:pt idx="12800">
                        <c:v>16880.65234375</c:v>
                      </c:pt>
                      <c:pt idx="12801">
                        <c:v>12111.8984375</c:v>
                      </c:pt>
                      <c:pt idx="12802">
                        <c:v>16562.1796875</c:v>
                      </c:pt>
                      <c:pt idx="12803">
                        <c:v>15884.8046875</c:v>
                      </c:pt>
                      <c:pt idx="12804">
                        <c:v>15769.82421875</c:v>
                      </c:pt>
                      <c:pt idx="12805">
                        <c:v>16579.50390625</c:v>
                      </c:pt>
                      <c:pt idx="12806">
                        <c:v>17242.02734375</c:v>
                      </c:pt>
                      <c:pt idx="12807">
                        <c:v>16644.08984375</c:v>
                      </c:pt>
                      <c:pt idx="12808">
                        <c:v>15769.09765625</c:v>
                      </c:pt>
                      <c:pt idx="12809">
                        <c:v>16888.87109375</c:v>
                      </c:pt>
                      <c:pt idx="12810">
                        <c:v>15382.8046875</c:v>
                      </c:pt>
                      <c:pt idx="12811">
                        <c:v>14688.015625</c:v>
                      </c:pt>
                      <c:pt idx="12812">
                        <c:v>14502.65234375</c:v>
                      </c:pt>
                      <c:pt idx="12813">
                        <c:v>16146.3984375</c:v>
                      </c:pt>
                      <c:pt idx="12814">
                        <c:v>14326.71875</c:v>
                      </c:pt>
                      <c:pt idx="12815">
                        <c:v>15683.703125</c:v>
                      </c:pt>
                      <c:pt idx="12816">
                        <c:v>14925.41015625</c:v>
                      </c:pt>
                      <c:pt idx="12817">
                        <c:v>14748.24609375</c:v>
                      </c:pt>
                      <c:pt idx="12818">
                        <c:v>16236.9609375</c:v>
                      </c:pt>
                      <c:pt idx="12819">
                        <c:v>14780.30078125</c:v>
                      </c:pt>
                      <c:pt idx="12820">
                        <c:v>14859.9765625</c:v>
                      </c:pt>
                      <c:pt idx="12821">
                        <c:v>16128.94921875</c:v>
                      </c:pt>
                      <c:pt idx="12822">
                        <c:v>14374.171875</c:v>
                      </c:pt>
                      <c:pt idx="12823">
                        <c:v>13995.80859375</c:v>
                      </c:pt>
                      <c:pt idx="12824">
                        <c:v>15304.9609375</c:v>
                      </c:pt>
                      <c:pt idx="12825">
                        <c:v>12200.8203125</c:v>
                      </c:pt>
                      <c:pt idx="12826">
                        <c:v>10593.06640625</c:v>
                      </c:pt>
                      <c:pt idx="12827">
                        <c:v>10484.47265625</c:v>
                      </c:pt>
                      <c:pt idx="12828">
                        <c:v>12586.65625</c:v>
                      </c:pt>
                      <c:pt idx="12829">
                        <c:v>12018.40625</c:v>
                      </c:pt>
                      <c:pt idx="12830">
                        <c:v>9773.25</c:v>
                      </c:pt>
                      <c:pt idx="12831">
                        <c:v>12056.7265625</c:v>
                      </c:pt>
                      <c:pt idx="12832">
                        <c:v>13184.65625</c:v>
                      </c:pt>
                      <c:pt idx="12833">
                        <c:v>12498.09375</c:v>
                      </c:pt>
                      <c:pt idx="12834">
                        <c:v>12399.7890625</c:v>
                      </c:pt>
                      <c:pt idx="12835">
                        <c:v>12594.96875</c:v>
                      </c:pt>
                      <c:pt idx="12836">
                        <c:v>12494.0625</c:v>
                      </c:pt>
                      <c:pt idx="12837">
                        <c:v>13074.07421875</c:v>
                      </c:pt>
                      <c:pt idx="12838">
                        <c:v>13265.21875</c:v>
                      </c:pt>
                      <c:pt idx="12839">
                        <c:v>12622.203125</c:v>
                      </c:pt>
                      <c:pt idx="12840">
                        <c:v>12595.69140625</c:v>
                      </c:pt>
                      <c:pt idx="12841">
                        <c:v>12211.625</c:v>
                      </c:pt>
                      <c:pt idx="12842">
                        <c:v>10198.1015625</c:v>
                      </c:pt>
                      <c:pt idx="12843">
                        <c:v>7902.2734375</c:v>
                      </c:pt>
                      <c:pt idx="12844">
                        <c:v>7360.66796875</c:v>
                      </c:pt>
                      <c:pt idx="12845">
                        <c:v>9372.98828125</c:v>
                      </c:pt>
                      <c:pt idx="12846">
                        <c:v>12561.5390625</c:v>
                      </c:pt>
                      <c:pt idx="12847">
                        <c:v>12774.25</c:v>
                      </c:pt>
                      <c:pt idx="12848">
                        <c:v>11417.0546875</c:v>
                      </c:pt>
                      <c:pt idx="12849">
                        <c:v>12382.91796875</c:v>
                      </c:pt>
                      <c:pt idx="12850">
                        <c:v>8451.25</c:v>
                      </c:pt>
                      <c:pt idx="12851">
                        <c:v>5527.72265625</c:v>
                      </c:pt>
                      <c:pt idx="12852">
                        <c:v>6964.984375</c:v>
                      </c:pt>
                      <c:pt idx="12853">
                        <c:v>12183.09375</c:v>
                      </c:pt>
                      <c:pt idx="12854">
                        <c:v>12555.7734375</c:v>
                      </c:pt>
                      <c:pt idx="12855">
                        <c:v>16664.6640625</c:v>
                      </c:pt>
                      <c:pt idx="12856">
                        <c:v>16386.3125</c:v>
                      </c:pt>
                      <c:pt idx="12857">
                        <c:v>15712.45703125</c:v>
                      </c:pt>
                      <c:pt idx="12858">
                        <c:v>15325.1171875</c:v>
                      </c:pt>
                      <c:pt idx="12859">
                        <c:v>16358.82421875</c:v>
                      </c:pt>
                      <c:pt idx="12860">
                        <c:v>15943.97265625</c:v>
                      </c:pt>
                      <c:pt idx="12861">
                        <c:v>15960.37109375</c:v>
                      </c:pt>
                      <c:pt idx="12862">
                        <c:v>14389.5234375</c:v>
                      </c:pt>
                      <c:pt idx="12863">
                        <c:v>13071.0546875</c:v>
                      </c:pt>
                      <c:pt idx="12864">
                        <c:v>14235.0703125</c:v>
                      </c:pt>
                      <c:pt idx="12865">
                        <c:v>14922.94140625</c:v>
                      </c:pt>
                      <c:pt idx="12866">
                        <c:v>14217.4453125</c:v>
                      </c:pt>
                      <c:pt idx="12867">
                        <c:v>15186.55859375</c:v>
                      </c:pt>
                      <c:pt idx="12868">
                        <c:v>14738.59375</c:v>
                      </c:pt>
                      <c:pt idx="12869">
                        <c:v>14754.2578125</c:v>
                      </c:pt>
                      <c:pt idx="12870">
                        <c:v>15361.2578125</c:v>
                      </c:pt>
                      <c:pt idx="12871">
                        <c:v>10047.90625</c:v>
                      </c:pt>
                      <c:pt idx="12872">
                        <c:v>9997.453125</c:v>
                      </c:pt>
                      <c:pt idx="12873">
                        <c:v>16173.25</c:v>
                      </c:pt>
                      <c:pt idx="12874">
                        <c:v>14834.68359375</c:v>
                      </c:pt>
                      <c:pt idx="12875">
                        <c:v>14721.83984375</c:v>
                      </c:pt>
                      <c:pt idx="12876">
                        <c:v>12667.921875</c:v>
                      </c:pt>
                      <c:pt idx="12877">
                        <c:v>13946.0234375</c:v>
                      </c:pt>
                      <c:pt idx="12878">
                        <c:v>14151.5859375</c:v>
                      </c:pt>
                      <c:pt idx="12879">
                        <c:v>12437.8125</c:v>
                      </c:pt>
                      <c:pt idx="12880">
                        <c:v>13930.4765625</c:v>
                      </c:pt>
                      <c:pt idx="12881">
                        <c:v>15332.94921875</c:v>
                      </c:pt>
                      <c:pt idx="12882">
                        <c:v>15700.14453125</c:v>
                      </c:pt>
                      <c:pt idx="12883">
                        <c:v>15173.26953125</c:v>
                      </c:pt>
                      <c:pt idx="12884">
                        <c:v>15184.21875</c:v>
                      </c:pt>
                      <c:pt idx="12885">
                        <c:v>15171.390625</c:v>
                      </c:pt>
                      <c:pt idx="12886">
                        <c:v>14894.54296875</c:v>
                      </c:pt>
                      <c:pt idx="12887">
                        <c:v>14313.08984375</c:v>
                      </c:pt>
                      <c:pt idx="12888">
                        <c:v>12115.68359375</c:v>
                      </c:pt>
                      <c:pt idx="12889">
                        <c:v>12387.4609375</c:v>
                      </c:pt>
                      <c:pt idx="12890">
                        <c:v>14996.29296875</c:v>
                      </c:pt>
                      <c:pt idx="12891">
                        <c:v>15033.83203125</c:v>
                      </c:pt>
                      <c:pt idx="12892">
                        <c:v>15671.7578125</c:v>
                      </c:pt>
                      <c:pt idx="12893">
                        <c:v>14610.3203125</c:v>
                      </c:pt>
                      <c:pt idx="12894">
                        <c:v>12980.1328125</c:v>
                      </c:pt>
                      <c:pt idx="12895">
                        <c:v>11670.8828125</c:v>
                      </c:pt>
                      <c:pt idx="12896">
                        <c:v>11976.29296875</c:v>
                      </c:pt>
                      <c:pt idx="12897">
                        <c:v>14797.3984375</c:v>
                      </c:pt>
                      <c:pt idx="12898">
                        <c:v>15483.421875</c:v>
                      </c:pt>
                      <c:pt idx="12899">
                        <c:v>15606.59765625</c:v>
                      </c:pt>
                      <c:pt idx="12900">
                        <c:v>11030.640625</c:v>
                      </c:pt>
                      <c:pt idx="12901">
                        <c:v>8167.48828125</c:v>
                      </c:pt>
                      <c:pt idx="12902">
                        <c:v>7553.0546875</c:v>
                      </c:pt>
                      <c:pt idx="12903">
                        <c:v>6803.92578125</c:v>
                      </c:pt>
                      <c:pt idx="12904">
                        <c:v>8955.1015625</c:v>
                      </c:pt>
                      <c:pt idx="12905">
                        <c:v>12046.578125</c:v>
                      </c:pt>
                      <c:pt idx="12906">
                        <c:v>11571.95703125</c:v>
                      </c:pt>
                      <c:pt idx="12907">
                        <c:v>11274.5859375</c:v>
                      </c:pt>
                      <c:pt idx="12908">
                        <c:v>11608.80859375</c:v>
                      </c:pt>
                      <c:pt idx="12909">
                        <c:v>10090.0234375</c:v>
                      </c:pt>
                      <c:pt idx="12910">
                        <c:v>7514.1875</c:v>
                      </c:pt>
                      <c:pt idx="12911">
                        <c:v>7777.390625</c:v>
                      </c:pt>
                      <c:pt idx="12912">
                        <c:v>10587.203125</c:v>
                      </c:pt>
                      <c:pt idx="12913">
                        <c:v>10269</c:v>
                      </c:pt>
                      <c:pt idx="12914">
                        <c:v>11892.9140625</c:v>
                      </c:pt>
                      <c:pt idx="12915">
                        <c:v>17067.1328125</c:v>
                      </c:pt>
                      <c:pt idx="12916">
                        <c:v>16642.47265625</c:v>
                      </c:pt>
                      <c:pt idx="12917">
                        <c:v>14047.265625</c:v>
                      </c:pt>
                      <c:pt idx="12918">
                        <c:v>15214.78125</c:v>
                      </c:pt>
                      <c:pt idx="12919">
                        <c:v>17833.62109375</c:v>
                      </c:pt>
                      <c:pt idx="12920">
                        <c:v>19142.03125</c:v>
                      </c:pt>
                      <c:pt idx="12921">
                        <c:v>18858.0859375</c:v>
                      </c:pt>
                      <c:pt idx="12922">
                        <c:v>18249.6015625</c:v>
                      </c:pt>
                      <c:pt idx="12923">
                        <c:v>18705.47265625</c:v>
                      </c:pt>
                      <c:pt idx="12924">
                        <c:v>19455.19140625</c:v>
                      </c:pt>
                      <c:pt idx="12925">
                        <c:v>19257.69140625</c:v>
                      </c:pt>
                      <c:pt idx="12926">
                        <c:v>19592.39453125</c:v>
                      </c:pt>
                      <c:pt idx="12927">
                        <c:v>16940.8515625</c:v>
                      </c:pt>
                      <c:pt idx="12928">
                        <c:v>16684.5703125</c:v>
                      </c:pt>
                      <c:pt idx="12929">
                        <c:v>18854.28125</c:v>
                      </c:pt>
                      <c:pt idx="12930">
                        <c:v>15693.046875</c:v>
                      </c:pt>
                      <c:pt idx="12931">
                        <c:v>16645.33203125</c:v>
                      </c:pt>
                      <c:pt idx="12932">
                        <c:v>17326.81640625</c:v>
                      </c:pt>
                      <c:pt idx="12933">
                        <c:v>16580.4296875</c:v>
                      </c:pt>
                      <c:pt idx="12934">
                        <c:v>15893.8671875</c:v>
                      </c:pt>
                      <c:pt idx="12935">
                        <c:v>15776.1875</c:v>
                      </c:pt>
                      <c:pt idx="12936">
                        <c:v>16129.44140625</c:v>
                      </c:pt>
                      <c:pt idx="12937">
                        <c:v>15054.11328125</c:v>
                      </c:pt>
                      <c:pt idx="12938">
                        <c:v>16842.00390625</c:v>
                      </c:pt>
                      <c:pt idx="12939">
                        <c:v>16708.5859375</c:v>
                      </c:pt>
                      <c:pt idx="12940">
                        <c:v>14823.3671875</c:v>
                      </c:pt>
                      <c:pt idx="12941">
                        <c:v>14191.7265625</c:v>
                      </c:pt>
                      <c:pt idx="12942">
                        <c:v>15650.84375</c:v>
                      </c:pt>
                      <c:pt idx="12943">
                        <c:v>15783.98828125</c:v>
                      </c:pt>
                      <c:pt idx="12944">
                        <c:v>15824.0078125</c:v>
                      </c:pt>
                      <c:pt idx="12945">
                        <c:v>20470.00390625</c:v>
                      </c:pt>
                      <c:pt idx="12946">
                        <c:v>19677.109375</c:v>
                      </c:pt>
                      <c:pt idx="12947">
                        <c:v>19892.94921875</c:v>
                      </c:pt>
                      <c:pt idx="12948">
                        <c:v>17434.9765625</c:v>
                      </c:pt>
                      <c:pt idx="12949">
                        <c:v>17211.59375</c:v>
                      </c:pt>
                      <c:pt idx="12950">
                        <c:v>16774.2578125</c:v>
                      </c:pt>
                      <c:pt idx="12951">
                        <c:v>19610.58203125</c:v>
                      </c:pt>
                      <c:pt idx="12952">
                        <c:v>20390.06640625</c:v>
                      </c:pt>
                      <c:pt idx="12953">
                        <c:v>19639.15625</c:v>
                      </c:pt>
                      <c:pt idx="12954">
                        <c:v>18098.14453125</c:v>
                      </c:pt>
                      <c:pt idx="12955">
                        <c:v>20328.52734375</c:v>
                      </c:pt>
                      <c:pt idx="12956">
                        <c:v>19540.33984375</c:v>
                      </c:pt>
                      <c:pt idx="12957">
                        <c:v>17868.703125</c:v>
                      </c:pt>
                      <c:pt idx="12958">
                        <c:v>17210.7890625</c:v>
                      </c:pt>
                      <c:pt idx="12959">
                        <c:v>18860.16015625</c:v>
                      </c:pt>
                      <c:pt idx="12960">
                        <c:v>11808.30859375</c:v>
                      </c:pt>
                      <c:pt idx="12961">
                        <c:v>13300.49609375</c:v>
                      </c:pt>
                      <c:pt idx="12962">
                        <c:v>12252.96875</c:v>
                      </c:pt>
                      <c:pt idx="12963">
                        <c:v>10742.89453125</c:v>
                      </c:pt>
                      <c:pt idx="12964">
                        <c:v>9256.62109375</c:v>
                      </c:pt>
                      <c:pt idx="12965">
                        <c:v>10412.3671875</c:v>
                      </c:pt>
                      <c:pt idx="12966">
                        <c:v>14856.63671875</c:v>
                      </c:pt>
                      <c:pt idx="12967">
                        <c:v>15796.296875</c:v>
                      </c:pt>
                      <c:pt idx="12968">
                        <c:v>13616.67578125</c:v>
                      </c:pt>
                      <c:pt idx="12969">
                        <c:v>11986.984375</c:v>
                      </c:pt>
                      <c:pt idx="12970">
                        <c:v>12411.94921875</c:v>
                      </c:pt>
                      <c:pt idx="12971">
                        <c:v>12440.69140625</c:v>
                      </c:pt>
                      <c:pt idx="12972">
                        <c:v>11495.8125</c:v>
                      </c:pt>
                      <c:pt idx="12973">
                        <c:v>13468.11328125</c:v>
                      </c:pt>
                      <c:pt idx="12974">
                        <c:v>15788.2734375</c:v>
                      </c:pt>
                      <c:pt idx="12975">
                        <c:v>12402.953125</c:v>
                      </c:pt>
                      <c:pt idx="12976">
                        <c:v>12867.4765625</c:v>
                      </c:pt>
                      <c:pt idx="12977">
                        <c:v>13328.47265625</c:v>
                      </c:pt>
                      <c:pt idx="12978">
                        <c:v>12815.9921875</c:v>
                      </c:pt>
                      <c:pt idx="12979">
                        <c:v>10462.140625</c:v>
                      </c:pt>
                      <c:pt idx="12980">
                        <c:v>9326.8671875</c:v>
                      </c:pt>
                      <c:pt idx="12981">
                        <c:v>9123.5859375</c:v>
                      </c:pt>
                      <c:pt idx="12982">
                        <c:v>10258.84375</c:v>
                      </c:pt>
                      <c:pt idx="12983">
                        <c:v>11182.40625</c:v>
                      </c:pt>
                      <c:pt idx="12984">
                        <c:v>12585.34765625</c:v>
                      </c:pt>
                      <c:pt idx="12985">
                        <c:v>12785.12890625</c:v>
                      </c:pt>
                      <c:pt idx="12986">
                        <c:v>12070.16796875</c:v>
                      </c:pt>
                      <c:pt idx="12987">
                        <c:v>13330.37890625</c:v>
                      </c:pt>
                      <c:pt idx="12988">
                        <c:v>13344.09765625</c:v>
                      </c:pt>
                      <c:pt idx="12989">
                        <c:v>13290.8046875</c:v>
                      </c:pt>
                      <c:pt idx="12990">
                        <c:v>11356.54296875</c:v>
                      </c:pt>
                      <c:pt idx="12991">
                        <c:v>10652.1171875</c:v>
                      </c:pt>
                      <c:pt idx="12992">
                        <c:v>10283.68359375</c:v>
                      </c:pt>
                      <c:pt idx="12993">
                        <c:v>11770.21484375</c:v>
                      </c:pt>
                      <c:pt idx="12994">
                        <c:v>10278.99609375</c:v>
                      </c:pt>
                      <c:pt idx="12995">
                        <c:v>8857.89453125</c:v>
                      </c:pt>
                      <c:pt idx="12996">
                        <c:v>11081.0625</c:v>
                      </c:pt>
                      <c:pt idx="12997">
                        <c:v>11476.32421875</c:v>
                      </c:pt>
                      <c:pt idx="12998">
                        <c:v>10445.72265625</c:v>
                      </c:pt>
                      <c:pt idx="12999">
                        <c:v>10670.109375</c:v>
                      </c:pt>
                      <c:pt idx="13000">
                        <c:v>10571.93359375</c:v>
                      </c:pt>
                      <c:pt idx="13001">
                        <c:v>10056.5390625</c:v>
                      </c:pt>
                      <c:pt idx="13002">
                        <c:v>11835.15234375</c:v>
                      </c:pt>
                      <c:pt idx="13003">
                        <c:v>11851.07421875</c:v>
                      </c:pt>
                      <c:pt idx="13004">
                        <c:v>11260.91015625</c:v>
                      </c:pt>
                      <c:pt idx="13005">
                        <c:v>16848.94140625</c:v>
                      </c:pt>
                      <c:pt idx="13006">
                        <c:v>17056.20703125</c:v>
                      </c:pt>
                      <c:pt idx="13007">
                        <c:v>16699.4921875</c:v>
                      </c:pt>
                      <c:pt idx="13008">
                        <c:v>15142.12890625</c:v>
                      </c:pt>
                      <c:pt idx="13009">
                        <c:v>16231.05859375</c:v>
                      </c:pt>
                      <c:pt idx="13010">
                        <c:v>15200.67578125</c:v>
                      </c:pt>
                      <c:pt idx="13011">
                        <c:v>17008.50390625</c:v>
                      </c:pt>
                      <c:pt idx="13012">
                        <c:v>16264.76953125</c:v>
                      </c:pt>
                      <c:pt idx="13013">
                        <c:v>14277.7265625</c:v>
                      </c:pt>
                      <c:pt idx="13014">
                        <c:v>13268.86328125</c:v>
                      </c:pt>
                      <c:pt idx="13015">
                        <c:v>13726.828125</c:v>
                      </c:pt>
                      <c:pt idx="13016">
                        <c:v>15962.50390625</c:v>
                      </c:pt>
                      <c:pt idx="13017">
                        <c:v>15900.8046875</c:v>
                      </c:pt>
                      <c:pt idx="13018">
                        <c:v>15158.41015625</c:v>
                      </c:pt>
                      <c:pt idx="13019">
                        <c:v>15535.99609375</c:v>
                      </c:pt>
                      <c:pt idx="13020">
                        <c:v>13734.73046875</c:v>
                      </c:pt>
                      <c:pt idx="13021">
                        <c:v>11923.8359375</c:v>
                      </c:pt>
                      <c:pt idx="13022">
                        <c:v>10756.09375</c:v>
                      </c:pt>
                      <c:pt idx="13023">
                        <c:v>10771.80078125</c:v>
                      </c:pt>
                      <c:pt idx="13024">
                        <c:v>14807.9375</c:v>
                      </c:pt>
                      <c:pt idx="13025">
                        <c:v>13616.09375</c:v>
                      </c:pt>
                      <c:pt idx="13026">
                        <c:v>12056.0625</c:v>
                      </c:pt>
                      <c:pt idx="13027">
                        <c:v>13169.76953125</c:v>
                      </c:pt>
                      <c:pt idx="13028">
                        <c:v>14510.9609375</c:v>
                      </c:pt>
                      <c:pt idx="13029">
                        <c:v>13120.015625</c:v>
                      </c:pt>
                      <c:pt idx="13030">
                        <c:v>13747.1484375</c:v>
                      </c:pt>
                      <c:pt idx="13031">
                        <c:v>14092.99609375</c:v>
                      </c:pt>
                      <c:pt idx="13032">
                        <c:v>14772.0625</c:v>
                      </c:pt>
                      <c:pt idx="13033">
                        <c:v>14524.7265625</c:v>
                      </c:pt>
                      <c:pt idx="13034">
                        <c:v>14622.06640625</c:v>
                      </c:pt>
                      <c:pt idx="13035">
                        <c:v>13709.296875</c:v>
                      </c:pt>
                      <c:pt idx="13036">
                        <c:v>12623.48046875</c:v>
                      </c:pt>
                      <c:pt idx="13037">
                        <c:v>13883.828125</c:v>
                      </c:pt>
                      <c:pt idx="13038">
                        <c:v>11664.734375</c:v>
                      </c:pt>
                      <c:pt idx="13039">
                        <c:v>10363.125</c:v>
                      </c:pt>
                      <c:pt idx="13040">
                        <c:v>9461.16796875</c:v>
                      </c:pt>
                      <c:pt idx="13041">
                        <c:v>11444.40234375</c:v>
                      </c:pt>
                      <c:pt idx="13042">
                        <c:v>13508.703125</c:v>
                      </c:pt>
                      <c:pt idx="13043">
                        <c:v>12830.97265625</c:v>
                      </c:pt>
                      <c:pt idx="13044">
                        <c:v>13713.3984375</c:v>
                      </c:pt>
                      <c:pt idx="13045">
                        <c:v>13345.8984375</c:v>
                      </c:pt>
                      <c:pt idx="13046">
                        <c:v>11171.71875</c:v>
                      </c:pt>
                      <c:pt idx="13047">
                        <c:v>7477.9453125</c:v>
                      </c:pt>
                      <c:pt idx="13048">
                        <c:v>8706.21875</c:v>
                      </c:pt>
                      <c:pt idx="13049">
                        <c:v>13760.984375</c:v>
                      </c:pt>
                      <c:pt idx="13050">
                        <c:v>13159.0390625</c:v>
                      </c:pt>
                      <c:pt idx="13051">
                        <c:v>11361.46875</c:v>
                      </c:pt>
                      <c:pt idx="13052">
                        <c:v>10729.3671875</c:v>
                      </c:pt>
                      <c:pt idx="13053">
                        <c:v>12021.46875</c:v>
                      </c:pt>
                      <c:pt idx="13054">
                        <c:v>11984.58984375</c:v>
                      </c:pt>
                      <c:pt idx="13055">
                        <c:v>12437.234375</c:v>
                      </c:pt>
                      <c:pt idx="13056">
                        <c:v>13250.90625</c:v>
                      </c:pt>
                      <c:pt idx="13057">
                        <c:v>13167.6640625</c:v>
                      </c:pt>
                      <c:pt idx="13058">
                        <c:v>12898.9296875</c:v>
                      </c:pt>
                      <c:pt idx="13059">
                        <c:v>10537.7734375</c:v>
                      </c:pt>
                      <c:pt idx="13060">
                        <c:v>9336.703125</c:v>
                      </c:pt>
                      <c:pt idx="13061">
                        <c:v>9656.28125</c:v>
                      </c:pt>
                      <c:pt idx="13062">
                        <c:v>11855.39453125</c:v>
                      </c:pt>
                      <c:pt idx="13063">
                        <c:v>12767.5625</c:v>
                      </c:pt>
                      <c:pt idx="13064">
                        <c:v>13431.54296875</c:v>
                      </c:pt>
                      <c:pt idx="13065">
                        <c:v>10643.45703125</c:v>
                      </c:pt>
                      <c:pt idx="13066">
                        <c:v>11880.140625</c:v>
                      </c:pt>
                      <c:pt idx="13067">
                        <c:v>12049.1640625</c:v>
                      </c:pt>
                      <c:pt idx="13068">
                        <c:v>12046.78125</c:v>
                      </c:pt>
                      <c:pt idx="13069">
                        <c:v>12040.31640625</c:v>
                      </c:pt>
                      <c:pt idx="13070">
                        <c:v>9659.16796875</c:v>
                      </c:pt>
                      <c:pt idx="13071">
                        <c:v>9295.90234375</c:v>
                      </c:pt>
                      <c:pt idx="13072">
                        <c:v>12280.66015625</c:v>
                      </c:pt>
                      <c:pt idx="13073">
                        <c:v>12173.0625</c:v>
                      </c:pt>
                      <c:pt idx="13074">
                        <c:v>11780.81640625</c:v>
                      </c:pt>
                      <c:pt idx="13075">
                        <c:v>10502.69921875</c:v>
                      </c:pt>
                      <c:pt idx="13076">
                        <c:v>10975.31640625</c:v>
                      </c:pt>
                      <c:pt idx="13077">
                        <c:v>11999.56640625</c:v>
                      </c:pt>
                      <c:pt idx="13078">
                        <c:v>11427.4140625</c:v>
                      </c:pt>
                      <c:pt idx="13079">
                        <c:v>11082.77734375</c:v>
                      </c:pt>
                      <c:pt idx="13080">
                        <c:v>11183.76171875</c:v>
                      </c:pt>
                      <c:pt idx="13081">
                        <c:v>10296.80859375</c:v>
                      </c:pt>
                      <c:pt idx="13082">
                        <c:v>8421.36328125</c:v>
                      </c:pt>
                      <c:pt idx="13083">
                        <c:v>7468.28515625</c:v>
                      </c:pt>
                      <c:pt idx="13084">
                        <c:v>10652.1015625</c:v>
                      </c:pt>
                      <c:pt idx="13085">
                        <c:v>10510.625</c:v>
                      </c:pt>
                      <c:pt idx="13086">
                        <c:v>7230.5703125</c:v>
                      </c:pt>
                      <c:pt idx="13087">
                        <c:v>6903.67578125</c:v>
                      </c:pt>
                      <c:pt idx="13088">
                        <c:v>7150.0703125</c:v>
                      </c:pt>
                      <c:pt idx="13089">
                        <c:v>9884.62109375</c:v>
                      </c:pt>
                      <c:pt idx="13090">
                        <c:v>10323.890625</c:v>
                      </c:pt>
                      <c:pt idx="13091">
                        <c:v>11279.48046875</c:v>
                      </c:pt>
                      <c:pt idx="13092">
                        <c:v>10061.57421875</c:v>
                      </c:pt>
                      <c:pt idx="13093">
                        <c:v>8313.5703125</c:v>
                      </c:pt>
                      <c:pt idx="13094">
                        <c:v>11018.5</c:v>
                      </c:pt>
                      <c:pt idx="13095">
                        <c:v>16137.4609375</c:v>
                      </c:pt>
                      <c:pt idx="13096">
                        <c:v>14535.19140625</c:v>
                      </c:pt>
                      <c:pt idx="13097">
                        <c:v>14222.73046875</c:v>
                      </c:pt>
                      <c:pt idx="13098">
                        <c:v>14773.4140625</c:v>
                      </c:pt>
                      <c:pt idx="13099">
                        <c:v>12365.2421875</c:v>
                      </c:pt>
                      <c:pt idx="13100">
                        <c:v>12470.86328125</c:v>
                      </c:pt>
                      <c:pt idx="13101">
                        <c:v>15933.0390625</c:v>
                      </c:pt>
                      <c:pt idx="13102">
                        <c:v>15671.73828125</c:v>
                      </c:pt>
                      <c:pt idx="13103">
                        <c:v>16304.95703125</c:v>
                      </c:pt>
                      <c:pt idx="13104">
                        <c:v>15355.171875</c:v>
                      </c:pt>
                      <c:pt idx="13105">
                        <c:v>15648.4296875</c:v>
                      </c:pt>
                      <c:pt idx="13106">
                        <c:v>16928.6328125</c:v>
                      </c:pt>
                      <c:pt idx="13107">
                        <c:v>17330.7890625</c:v>
                      </c:pt>
                      <c:pt idx="13108">
                        <c:v>15645.92578125</c:v>
                      </c:pt>
                      <c:pt idx="13109">
                        <c:v>15946.91796875</c:v>
                      </c:pt>
                      <c:pt idx="13110">
                        <c:v>17734.33203125</c:v>
                      </c:pt>
                      <c:pt idx="13111">
                        <c:v>16808.94921875</c:v>
                      </c:pt>
                      <c:pt idx="13112">
                        <c:v>18731.38671875</c:v>
                      </c:pt>
                      <c:pt idx="13113">
                        <c:v>17418.19921875</c:v>
                      </c:pt>
                      <c:pt idx="13114">
                        <c:v>18436.26171875</c:v>
                      </c:pt>
                      <c:pt idx="13115">
                        <c:v>18237.58984375</c:v>
                      </c:pt>
                      <c:pt idx="13116">
                        <c:v>18512.56640625</c:v>
                      </c:pt>
                      <c:pt idx="13117">
                        <c:v>18160.7734375</c:v>
                      </c:pt>
                      <c:pt idx="13118">
                        <c:v>17785.83984375</c:v>
                      </c:pt>
                      <c:pt idx="13119">
                        <c:v>15805.265625</c:v>
                      </c:pt>
                      <c:pt idx="13120">
                        <c:v>15442.6015625</c:v>
                      </c:pt>
                      <c:pt idx="13121">
                        <c:v>15577.09765625</c:v>
                      </c:pt>
                      <c:pt idx="13122">
                        <c:v>17117.28125</c:v>
                      </c:pt>
                      <c:pt idx="13123">
                        <c:v>18626.17578125</c:v>
                      </c:pt>
                      <c:pt idx="13124">
                        <c:v>18859.33984375</c:v>
                      </c:pt>
                      <c:pt idx="13125">
                        <c:v>17323.40625</c:v>
                      </c:pt>
                      <c:pt idx="13126">
                        <c:v>12882.9140625</c:v>
                      </c:pt>
                      <c:pt idx="13127">
                        <c:v>12410.109375</c:v>
                      </c:pt>
                      <c:pt idx="13128">
                        <c:v>12087.546875</c:v>
                      </c:pt>
                      <c:pt idx="13129">
                        <c:v>16353.0546875</c:v>
                      </c:pt>
                      <c:pt idx="13130">
                        <c:v>17276.3828125</c:v>
                      </c:pt>
                      <c:pt idx="13131">
                        <c:v>15989.8671875</c:v>
                      </c:pt>
                      <c:pt idx="13132">
                        <c:v>14612.953125</c:v>
                      </c:pt>
                      <c:pt idx="13133">
                        <c:v>17517.640625</c:v>
                      </c:pt>
                      <c:pt idx="13134">
                        <c:v>13105.9296875</c:v>
                      </c:pt>
                      <c:pt idx="13135">
                        <c:v>11009.1484375</c:v>
                      </c:pt>
                      <c:pt idx="13136">
                        <c:v>10855.8359375</c:v>
                      </c:pt>
                      <c:pt idx="13137">
                        <c:v>13222.296875</c:v>
                      </c:pt>
                      <c:pt idx="13138">
                        <c:v>17399.0078125</c:v>
                      </c:pt>
                      <c:pt idx="13139">
                        <c:v>17012.46875</c:v>
                      </c:pt>
                      <c:pt idx="13140">
                        <c:v>13398.41796875</c:v>
                      </c:pt>
                      <c:pt idx="13141">
                        <c:v>12097.95703125</c:v>
                      </c:pt>
                      <c:pt idx="13142">
                        <c:v>11461.75390625</c:v>
                      </c:pt>
                      <c:pt idx="13143">
                        <c:v>12745.109375</c:v>
                      </c:pt>
                      <c:pt idx="13144">
                        <c:v>14799.34765625</c:v>
                      </c:pt>
                      <c:pt idx="13145">
                        <c:v>15196.7890625</c:v>
                      </c:pt>
                      <c:pt idx="13146">
                        <c:v>15446.03125</c:v>
                      </c:pt>
                      <c:pt idx="13147">
                        <c:v>13665.35546875</c:v>
                      </c:pt>
                      <c:pt idx="13148">
                        <c:v>10963.13671875</c:v>
                      </c:pt>
                      <c:pt idx="13149">
                        <c:v>14654.88671875</c:v>
                      </c:pt>
                      <c:pt idx="13150">
                        <c:v>14305.984375</c:v>
                      </c:pt>
                      <c:pt idx="13151">
                        <c:v>15006.5703125</c:v>
                      </c:pt>
                      <c:pt idx="13152">
                        <c:v>14774.88671875</c:v>
                      </c:pt>
                      <c:pt idx="13153">
                        <c:v>14189.5859375</c:v>
                      </c:pt>
                      <c:pt idx="13154">
                        <c:v>14562.9921875</c:v>
                      </c:pt>
                      <c:pt idx="13155">
                        <c:v>16287.1953125</c:v>
                      </c:pt>
                      <c:pt idx="13156">
                        <c:v>15725.59375</c:v>
                      </c:pt>
                      <c:pt idx="13157">
                        <c:v>16693.34375</c:v>
                      </c:pt>
                      <c:pt idx="13158">
                        <c:v>15464.765625</c:v>
                      </c:pt>
                      <c:pt idx="13159">
                        <c:v>16370.625</c:v>
                      </c:pt>
                      <c:pt idx="13160">
                        <c:v>13839.390625</c:v>
                      </c:pt>
                      <c:pt idx="13161">
                        <c:v>12116.56640625</c:v>
                      </c:pt>
                      <c:pt idx="13162">
                        <c:v>10428.5</c:v>
                      </c:pt>
                      <c:pt idx="13163">
                        <c:v>11351.80078125</c:v>
                      </c:pt>
                      <c:pt idx="13164">
                        <c:v>15381.51953125</c:v>
                      </c:pt>
                      <c:pt idx="13165">
                        <c:v>15859.1015625</c:v>
                      </c:pt>
                      <c:pt idx="13166">
                        <c:v>13474.6484375</c:v>
                      </c:pt>
                      <c:pt idx="13167">
                        <c:v>12627.7265625</c:v>
                      </c:pt>
                      <c:pt idx="13168">
                        <c:v>12222.765625</c:v>
                      </c:pt>
                      <c:pt idx="13169">
                        <c:v>14359.2890625</c:v>
                      </c:pt>
                      <c:pt idx="13170">
                        <c:v>17600.92578125</c:v>
                      </c:pt>
                      <c:pt idx="13171">
                        <c:v>18518.58203125</c:v>
                      </c:pt>
                      <c:pt idx="13172">
                        <c:v>16084.78125</c:v>
                      </c:pt>
                      <c:pt idx="13173">
                        <c:v>16400.2265625</c:v>
                      </c:pt>
                      <c:pt idx="13174">
                        <c:v>14893.59765625</c:v>
                      </c:pt>
                      <c:pt idx="13175">
                        <c:v>14641.265625</c:v>
                      </c:pt>
                      <c:pt idx="13176">
                        <c:v>15989.4140625</c:v>
                      </c:pt>
                      <c:pt idx="13177">
                        <c:v>18142.984375</c:v>
                      </c:pt>
                      <c:pt idx="13178">
                        <c:v>17016.00390625</c:v>
                      </c:pt>
                      <c:pt idx="13179">
                        <c:v>17703.0078125</c:v>
                      </c:pt>
                      <c:pt idx="13180">
                        <c:v>17430.43359375</c:v>
                      </c:pt>
                      <c:pt idx="13181">
                        <c:v>18467.26953125</c:v>
                      </c:pt>
                      <c:pt idx="13182">
                        <c:v>17412.66796875</c:v>
                      </c:pt>
                      <c:pt idx="13183">
                        <c:v>17731.671875</c:v>
                      </c:pt>
                      <c:pt idx="13184">
                        <c:v>18119.2890625</c:v>
                      </c:pt>
                      <c:pt idx="13185">
                        <c:v>11667.12890625</c:v>
                      </c:pt>
                      <c:pt idx="13186">
                        <c:v>11751.4140625</c:v>
                      </c:pt>
                      <c:pt idx="13187">
                        <c:v>11988.53125</c:v>
                      </c:pt>
                      <c:pt idx="13188">
                        <c:v>9958.74609375</c:v>
                      </c:pt>
                      <c:pt idx="13189">
                        <c:v>12110.7265625</c:v>
                      </c:pt>
                      <c:pt idx="13190">
                        <c:v>10719.578125</c:v>
                      </c:pt>
                      <c:pt idx="13191">
                        <c:v>11022.98046875</c:v>
                      </c:pt>
                      <c:pt idx="13192">
                        <c:v>11880.90625</c:v>
                      </c:pt>
                      <c:pt idx="13193">
                        <c:v>10340.05078125</c:v>
                      </c:pt>
                      <c:pt idx="13194">
                        <c:v>9186.546875</c:v>
                      </c:pt>
                      <c:pt idx="13195">
                        <c:v>9642.4921875</c:v>
                      </c:pt>
                      <c:pt idx="13196">
                        <c:v>9129.0859375</c:v>
                      </c:pt>
                      <c:pt idx="13197">
                        <c:v>9429.21875</c:v>
                      </c:pt>
                      <c:pt idx="13198">
                        <c:v>10914.8984375</c:v>
                      </c:pt>
                      <c:pt idx="13199">
                        <c:v>11647.84375</c:v>
                      </c:pt>
                      <c:pt idx="13200">
                        <c:v>17605.375</c:v>
                      </c:pt>
                      <c:pt idx="13201">
                        <c:v>16869.70703125</c:v>
                      </c:pt>
                      <c:pt idx="13202">
                        <c:v>18963.28515625</c:v>
                      </c:pt>
                      <c:pt idx="13203">
                        <c:v>17941.1796875</c:v>
                      </c:pt>
                      <c:pt idx="13204">
                        <c:v>18759.98046875</c:v>
                      </c:pt>
                      <c:pt idx="13205">
                        <c:v>17479.58203125</c:v>
                      </c:pt>
                      <c:pt idx="13206">
                        <c:v>18336.90234375</c:v>
                      </c:pt>
                      <c:pt idx="13207">
                        <c:v>18341.99609375</c:v>
                      </c:pt>
                      <c:pt idx="13208">
                        <c:v>18446.1796875</c:v>
                      </c:pt>
                      <c:pt idx="13209">
                        <c:v>18737.296875</c:v>
                      </c:pt>
                      <c:pt idx="13210">
                        <c:v>17669.26953125</c:v>
                      </c:pt>
                      <c:pt idx="13211">
                        <c:v>15488.17578125</c:v>
                      </c:pt>
                      <c:pt idx="13212">
                        <c:v>14604.48828125</c:v>
                      </c:pt>
                      <c:pt idx="13213">
                        <c:v>15138.05859375</c:v>
                      </c:pt>
                      <c:pt idx="13214">
                        <c:v>17823.7578125</c:v>
                      </c:pt>
                      <c:pt idx="13215">
                        <c:v>11478.234375</c:v>
                      </c:pt>
                      <c:pt idx="13216">
                        <c:v>13367.015625</c:v>
                      </c:pt>
                      <c:pt idx="13217">
                        <c:v>15897.9140625</c:v>
                      </c:pt>
                      <c:pt idx="13218">
                        <c:v>16042.6328125</c:v>
                      </c:pt>
                      <c:pt idx="13219">
                        <c:v>15098.70703125</c:v>
                      </c:pt>
                      <c:pt idx="13220">
                        <c:v>15394.65625</c:v>
                      </c:pt>
                      <c:pt idx="13221">
                        <c:v>15798.22265625</c:v>
                      </c:pt>
                      <c:pt idx="13222">
                        <c:v>14332.92578125</c:v>
                      </c:pt>
                      <c:pt idx="13223">
                        <c:v>14699.0859375</c:v>
                      </c:pt>
                      <c:pt idx="13224">
                        <c:v>16033.4765625</c:v>
                      </c:pt>
                      <c:pt idx="13225">
                        <c:v>15088.51171875</c:v>
                      </c:pt>
                      <c:pt idx="13226">
                        <c:v>14530.23046875</c:v>
                      </c:pt>
                      <c:pt idx="13227">
                        <c:v>15723.3671875</c:v>
                      </c:pt>
                      <c:pt idx="13228">
                        <c:v>14592.65625</c:v>
                      </c:pt>
                      <c:pt idx="13229">
                        <c:v>15785.98828125</c:v>
                      </c:pt>
                      <c:pt idx="13230">
                        <c:v>15062.6171875</c:v>
                      </c:pt>
                      <c:pt idx="13231">
                        <c:v>14145.63671875</c:v>
                      </c:pt>
                      <c:pt idx="13232">
                        <c:v>15654.578125</c:v>
                      </c:pt>
                      <c:pt idx="13233">
                        <c:v>13170.03125</c:v>
                      </c:pt>
                      <c:pt idx="13234">
                        <c:v>13300.78125</c:v>
                      </c:pt>
                      <c:pt idx="13235">
                        <c:v>14787.96484375</c:v>
                      </c:pt>
                      <c:pt idx="13236">
                        <c:v>14068.1875</c:v>
                      </c:pt>
                      <c:pt idx="13237">
                        <c:v>14985.93359375</c:v>
                      </c:pt>
                      <c:pt idx="13238">
                        <c:v>15718.515625</c:v>
                      </c:pt>
                      <c:pt idx="13239">
                        <c:v>15868.3359375</c:v>
                      </c:pt>
                      <c:pt idx="13240">
                        <c:v>12780.6484375</c:v>
                      </c:pt>
                      <c:pt idx="13241">
                        <c:v>11941.2578125</c:v>
                      </c:pt>
                      <c:pt idx="13242">
                        <c:v>13219.5078125</c:v>
                      </c:pt>
                      <c:pt idx="13243">
                        <c:v>13821.46875</c:v>
                      </c:pt>
                      <c:pt idx="13244">
                        <c:v>14031.8828125</c:v>
                      </c:pt>
                      <c:pt idx="13245">
                        <c:v>13530.6953125</c:v>
                      </c:pt>
                      <c:pt idx="13246">
                        <c:v>14225.96484375</c:v>
                      </c:pt>
                      <c:pt idx="13247">
                        <c:v>13398.4453125</c:v>
                      </c:pt>
                      <c:pt idx="13248">
                        <c:v>13543.93359375</c:v>
                      </c:pt>
                      <c:pt idx="13249">
                        <c:v>12709.45703125</c:v>
                      </c:pt>
                      <c:pt idx="13250">
                        <c:v>11795.90234375</c:v>
                      </c:pt>
                      <c:pt idx="13251">
                        <c:v>13102.03125</c:v>
                      </c:pt>
                      <c:pt idx="13252">
                        <c:v>13057.27734375</c:v>
                      </c:pt>
                      <c:pt idx="13253">
                        <c:v>10897.17578125</c:v>
                      </c:pt>
                      <c:pt idx="13254">
                        <c:v>9727.4296875</c:v>
                      </c:pt>
                      <c:pt idx="13255">
                        <c:v>10288.01171875</c:v>
                      </c:pt>
                      <c:pt idx="13256">
                        <c:v>12770.20703125</c:v>
                      </c:pt>
                      <c:pt idx="13257">
                        <c:v>13013.9609375</c:v>
                      </c:pt>
                      <c:pt idx="13258">
                        <c:v>11720.2734375</c:v>
                      </c:pt>
                      <c:pt idx="13259">
                        <c:v>12196.3828125</c:v>
                      </c:pt>
                      <c:pt idx="13260">
                        <c:v>16508.34765625</c:v>
                      </c:pt>
                      <c:pt idx="13261">
                        <c:v>16733.78125</c:v>
                      </c:pt>
                      <c:pt idx="13262">
                        <c:v>14929.2265625</c:v>
                      </c:pt>
                      <c:pt idx="13263">
                        <c:v>13629.79296875</c:v>
                      </c:pt>
                      <c:pt idx="13264">
                        <c:v>16501.625</c:v>
                      </c:pt>
                      <c:pt idx="13265">
                        <c:v>16443.2734375</c:v>
                      </c:pt>
                      <c:pt idx="13266">
                        <c:v>15980.9296875</c:v>
                      </c:pt>
                      <c:pt idx="13267">
                        <c:v>16551.359375</c:v>
                      </c:pt>
                      <c:pt idx="13268">
                        <c:v>15511.625</c:v>
                      </c:pt>
                      <c:pt idx="13269">
                        <c:v>15568.12109375</c:v>
                      </c:pt>
                      <c:pt idx="13270">
                        <c:v>15406.515625</c:v>
                      </c:pt>
                      <c:pt idx="13271">
                        <c:v>15110.19921875</c:v>
                      </c:pt>
                      <c:pt idx="13272">
                        <c:v>15070.12109375</c:v>
                      </c:pt>
                      <c:pt idx="13273">
                        <c:v>16625.71484375</c:v>
                      </c:pt>
                      <c:pt idx="13274">
                        <c:v>16684.56640625</c:v>
                      </c:pt>
                      <c:pt idx="13275">
                        <c:v>14471.0390625</c:v>
                      </c:pt>
                      <c:pt idx="13276">
                        <c:v>13235.13671875</c:v>
                      </c:pt>
                      <c:pt idx="13277">
                        <c:v>12699.06640625</c:v>
                      </c:pt>
                      <c:pt idx="13278">
                        <c:v>14771.359375</c:v>
                      </c:pt>
                      <c:pt idx="13279">
                        <c:v>12427.39453125</c:v>
                      </c:pt>
                      <c:pt idx="13280">
                        <c:v>11817.6015625</c:v>
                      </c:pt>
                      <c:pt idx="13281">
                        <c:v>14036.75390625</c:v>
                      </c:pt>
                      <c:pt idx="13282">
                        <c:v>14613.04296875</c:v>
                      </c:pt>
                      <c:pt idx="13283">
                        <c:v>12370.70703125</c:v>
                      </c:pt>
                      <c:pt idx="13284">
                        <c:v>11902.40234375</c:v>
                      </c:pt>
                      <c:pt idx="13285">
                        <c:v>12257.9140625</c:v>
                      </c:pt>
                      <c:pt idx="13286">
                        <c:v>13618.6953125</c:v>
                      </c:pt>
                      <c:pt idx="13287">
                        <c:v>14375.91796875</c:v>
                      </c:pt>
                      <c:pt idx="13288">
                        <c:v>13029.65234375</c:v>
                      </c:pt>
                      <c:pt idx="13289">
                        <c:v>14099.41015625</c:v>
                      </c:pt>
                      <c:pt idx="13290">
                        <c:v>12470.296875</c:v>
                      </c:pt>
                      <c:pt idx="13291">
                        <c:v>12004.90234375</c:v>
                      </c:pt>
                      <c:pt idx="13292">
                        <c:v>11636.6875</c:v>
                      </c:pt>
                      <c:pt idx="13293">
                        <c:v>12980.04296875</c:v>
                      </c:pt>
                      <c:pt idx="13294">
                        <c:v>13851.51953125</c:v>
                      </c:pt>
                      <c:pt idx="13295">
                        <c:v>13293.703125</c:v>
                      </c:pt>
                      <c:pt idx="13296">
                        <c:v>13006.26953125</c:v>
                      </c:pt>
                      <c:pt idx="13297">
                        <c:v>14382</c:v>
                      </c:pt>
                      <c:pt idx="13298">
                        <c:v>12712.8359375</c:v>
                      </c:pt>
                      <c:pt idx="13299">
                        <c:v>14252.1171875</c:v>
                      </c:pt>
                      <c:pt idx="13300">
                        <c:v>13514.5625</c:v>
                      </c:pt>
                      <c:pt idx="13301">
                        <c:v>13076.5234375</c:v>
                      </c:pt>
                      <c:pt idx="13302">
                        <c:v>13949.2421875</c:v>
                      </c:pt>
                      <c:pt idx="13303">
                        <c:v>12561.734375</c:v>
                      </c:pt>
                      <c:pt idx="13304">
                        <c:v>13045.83203125</c:v>
                      </c:pt>
                      <c:pt idx="13305">
                        <c:v>9749.703125</c:v>
                      </c:pt>
                      <c:pt idx="13306">
                        <c:v>10589.15625</c:v>
                      </c:pt>
                      <c:pt idx="13307">
                        <c:v>11172.30078125</c:v>
                      </c:pt>
                      <c:pt idx="13308">
                        <c:v>9691.65234375</c:v>
                      </c:pt>
                      <c:pt idx="13309">
                        <c:v>9433.71875</c:v>
                      </c:pt>
                      <c:pt idx="13310">
                        <c:v>9875.41015625</c:v>
                      </c:pt>
                      <c:pt idx="13311">
                        <c:v>10294.56640625</c:v>
                      </c:pt>
                      <c:pt idx="13312">
                        <c:v>9116.91015625</c:v>
                      </c:pt>
                      <c:pt idx="13313">
                        <c:v>9061.27734375</c:v>
                      </c:pt>
                      <c:pt idx="13314">
                        <c:v>9913.0078125</c:v>
                      </c:pt>
                      <c:pt idx="13315">
                        <c:v>10593.671875</c:v>
                      </c:pt>
                      <c:pt idx="13316">
                        <c:v>9586.7421875</c:v>
                      </c:pt>
                      <c:pt idx="13317">
                        <c:v>9499.8984375</c:v>
                      </c:pt>
                      <c:pt idx="13318">
                        <c:v>10830.8828125</c:v>
                      </c:pt>
                      <c:pt idx="13319">
                        <c:v>10273.6953125</c:v>
                      </c:pt>
                      <c:pt idx="13320">
                        <c:v>14993.609375</c:v>
                      </c:pt>
                      <c:pt idx="13321">
                        <c:v>15168.5703125</c:v>
                      </c:pt>
                      <c:pt idx="13322">
                        <c:v>13930.65625</c:v>
                      </c:pt>
                      <c:pt idx="13323">
                        <c:v>15022.5078125</c:v>
                      </c:pt>
                      <c:pt idx="13324">
                        <c:v>14952.5625</c:v>
                      </c:pt>
                      <c:pt idx="13325">
                        <c:v>12964.015625</c:v>
                      </c:pt>
                      <c:pt idx="13326">
                        <c:v>12385.53515625</c:v>
                      </c:pt>
                      <c:pt idx="13327">
                        <c:v>15190.359375</c:v>
                      </c:pt>
                      <c:pt idx="13328">
                        <c:v>14243.99609375</c:v>
                      </c:pt>
                      <c:pt idx="13329">
                        <c:v>14160.36328125</c:v>
                      </c:pt>
                      <c:pt idx="13330">
                        <c:v>13441.25</c:v>
                      </c:pt>
                      <c:pt idx="13331">
                        <c:v>12370.05859375</c:v>
                      </c:pt>
                      <c:pt idx="13332">
                        <c:v>13580.2734375</c:v>
                      </c:pt>
                      <c:pt idx="13333">
                        <c:v>13215.3046875</c:v>
                      </c:pt>
                      <c:pt idx="13334">
                        <c:v>14915.9765625</c:v>
                      </c:pt>
                      <c:pt idx="13335">
                        <c:v>13836.73046875</c:v>
                      </c:pt>
                      <c:pt idx="13336">
                        <c:v>11677</c:v>
                      </c:pt>
                      <c:pt idx="13337">
                        <c:v>11074.55078125</c:v>
                      </c:pt>
                      <c:pt idx="13338">
                        <c:v>10901.48828125</c:v>
                      </c:pt>
                      <c:pt idx="13339">
                        <c:v>12245.015625</c:v>
                      </c:pt>
                      <c:pt idx="13340">
                        <c:v>12698.97265625</c:v>
                      </c:pt>
                      <c:pt idx="13341">
                        <c:v>13338.90234375</c:v>
                      </c:pt>
                      <c:pt idx="13342">
                        <c:v>12264.15625</c:v>
                      </c:pt>
                      <c:pt idx="13343">
                        <c:v>11257.5234375</c:v>
                      </c:pt>
                      <c:pt idx="13344">
                        <c:v>10811.05859375</c:v>
                      </c:pt>
                      <c:pt idx="13345">
                        <c:v>12375.2890625</c:v>
                      </c:pt>
                      <c:pt idx="13346">
                        <c:v>12270.4609375</c:v>
                      </c:pt>
                      <c:pt idx="13347">
                        <c:v>13560.3828125</c:v>
                      </c:pt>
                      <c:pt idx="13348">
                        <c:v>13496.06640625</c:v>
                      </c:pt>
                      <c:pt idx="13349">
                        <c:v>13026.078125</c:v>
                      </c:pt>
                      <c:pt idx="13350">
                        <c:v>18184.0546875</c:v>
                      </c:pt>
                      <c:pt idx="13351">
                        <c:v>17021.4296875</c:v>
                      </c:pt>
                      <c:pt idx="13352">
                        <c:v>16783.609375</c:v>
                      </c:pt>
                      <c:pt idx="13353">
                        <c:v>16859.02734375</c:v>
                      </c:pt>
                      <c:pt idx="13354">
                        <c:v>16438.41015625</c:v>
                      </c:pt>
                      <c:pt idx="13355">
                        <c:v>15847.98828125</c:v>
                      </c:pt>
                      <c:pt idx="13356">
                        <c:v>15257.1796875</c:v>
                      </c:pt>
                      <c:pt idx="13357">
                        <c:v>17315.17578125</c:v>
                      </c:pt>
                      <c:pt idx="13358">
                        <c:v>18000.53125</c:v>
                      </c:pt>
                      <c:pt idx="13359">
                        <c:v>17776.96484375</c:v>
                      </c:pt>
                      <c:pt idx="13360">
                        <c:v>16507.06640625</c:v>
                      </c:pt>
                      <c:pt idx="13361">
                        <c:v>17475.32421875</c:v>
                      </c:pt>
                      <c:pt idx="13362">
                        <c:v>15942.90625</c:v>
                      </c:pt>
                      <c:pt idx="13363">
                        <c:v>15093.28515625</c:v>
                      </c:pt>
                      <c:pt idx="13364">
                        <c:v>17646.93359375</c:v>
                      </c:pt>
                      <c:pt idx="13365">
                        <c:v>13713.203125</c:v>
                      </c:pt>
                      <c:pt idx="13366">
                        <c:v>8038.859375</c:v>
                      </c:pt>
                      <c:pt idx="13367">
                        <c:v>8189.1171875</c:v>
                      </c:pt>
                      <c:pt idx="13368">
                        <c:v>11846.0078125</c:v>
                      </c:pt>
                      <c:pt idx="13369">
                        <c:v>13250.6875</c:v>
                      </c:pt>
                      <c:pt idx="13370">
                        <c:v>11478.296875</c:v>
                      </c:pt>
                      <c:pt idx="13371">
                        <c:v>12817.515625</c:v>
                      </c:pt>
                      <c:pt idx="13372">
                        <c:v>11816.734375</c:v>
                      </c:pt>
                      <c:pt idx="13373">
                        <c:v>9336.890625</c:v>
                      </c:pt>
                      <c:pt idx="13374">
                        <c:v>11008.1640625</c:v>
                      </c:pt>
                      <c:pt idx="13375">
                        <c:v>14458.73046875</c:v>
                      </c:pt>
                      <c:pt idx="13376">
                        <c:v>13403.9296875</c:v>
                      </c:pt>
                      <c:pt idx="13377">
                        <c:v>12248.25390625</c:v>
                      </c:pt>
                      <c:pt idx="13378">
                        <c:v>11718.57421875</c:v>
                      </c:pt>
                      <c:pt idx="13379">
                        <c:v>13990.296875</c:v>
                      </c:pt>
                      <c:pt idx="13380">
                        <c:v>14368.38671875</c:v>
                      </c:pt>
                      <c:pt idx="13381">
                        <c:v>12932.03515625</c:v>
                      </c:pt>
                      <c:pt idx="13382">
                        <c:v>12705.0078125</c:v>
                      </c:pt>
                      <c:pt idx="13383">
                        <c:v>13714.15625</c:v>
                      </c:pt>
                      <c:pt idx="13384">
                        <c:v>12990.80859375</c:v>
                      </c:pt>
                      <c:pt idx="13385">
                        <c:v>15027.59375</c:v>
                      </c:pt>
                      <c:pt idx="13386">
                        <c:v>14318</c:v>
                      </c:pt>
                      <c:pt idx="13387">
                        <c:v>13529.91015625</c:v>
                      </c:pt>
                      <c:pt idx="13388">
                        <c:v>15205.546875</c:v>
                      </c:pt>
                      <c:pt idx="13389">
                        <c:v>14304.92578125</c:v>
                      </c:pt>
                      <c:pt idx="13390">
                        <c:v>13288.74609375</c:v>
                      </c:pt>
                      <c:pt idx="13391">
                        <c:v>13566.34765625</c:v>
                      </c:pt>
                      <c:pt idx="13392">
                        <c:v>15253.203125</c:v>
                      </c:pt>
                      <c:pt idx="13393">
                        <c:v>12501.421875</c:v>
                      </c:pt>
                      <c:pt idx="13394">
                        <c:v>13699.32421875</c:v>
                      </c:pt>
                      <c:pt idx="13395">
                        <c:v>14410.58203125</c:v>
                      </c:pt>
                      <c:pt idx="13396">
                        <c:v>12984.64453125</c:v>
                      </c:pt>
                      <c:pt idx="13397">
                        <c:v>13964.06640625</c:v>
                      </c:pt>
                      <c:pt idx="13398">
                        <c:v>14877.90234375</c:v>
                      </c:pt>
                      <c:pt idx="13399">
                        <c:v>15158.19921875</c:v>
                      </c:pt>
                      <c:pt idx="13400">
                        <c:v>14002.5703125</c:v>
                      </c:pt>
                      <c:pt idx="13401">
                        <c:v>12530.53515625</c:v>
                      </c:pt>
                      <c:pt idx="13402">
                        <c:v>12080.9609375</c:v>
                      </c:pt>
                      <c:pt idx="13403">
                        <c:v>13025.7421875</c:v>
                      </c:pt>
                      <c:pt idx="13404">
                        <c:v>14664.734375</c:v>
                      </c:pt>
                      <c:pt idx="13405">
                        <c:v>15611.90234375</c:v>
                      </c:pt>
                      <c:pt idx="13406">
                        <c:v>13225.6875</c:v>
                      </c:pt>
                      <c:pt idx="13407">
                        <c:v>12353.8671875</c:v>
                      </c:pt>
                      <c:pt idx="13408">
                        <c:v>14490.12890625</c:v>
                      </c:pt>
                      <c:pt idx="13409">
                        <c:v>15292.35546875</c:v>
                      </c:pt>
                      <c:pt idx="13410">
                        <c:v>11511.94140625</c:v>
                      </c:pt>
                      <c:pt idx="13411">
                        <c:v>15050.109375</c:v>
                      </c:pt>
                      <c:pt idx="13412">
                        <c:v>14969.12109375</c:v>
                      </c:pt>
                      <c:pt idx="13413">
                        <c:v>12026.07421875</c:v>
                      </c:pt>
                      <c:pt idx="13414">
                        <c:v>12294.4609375</c:v>
                      </c:pt>
                      <c:pt idx="13415">
                        <c:v>11347.33203125</c:v>
                      </c:pt>
                      <c:pt idx="13416">
                        <c:v>15132.76171875</c:v>
                      </c:pt>
                      <c:pt idx="13417">
                        <c:v>13454.09765625</c:v>
                      </c:pt>
                      <c:pt idx="13418">
                        <c:v>11912.98046875</c:v>
                      </c:pt>
                      <c:pt idx="13419">
                        <c:v>13863.02734375</c:v>
                      </c:pt>
                      <c:pt idx="13420">
                        <c:v>14863.1015625</c:v>
                      </c:pt>
                      <c:pt idx="13421">
                        <c:v>12155.1875</c:v>
                      </c:pt>
                      <c:pt idx="13422">
                        <c:v>10862.94921875</c:v>
                      </c:pt>
                      <c:pt idx="13423">
                        <c:v>11366.359375</c:v>
                      </c:pt>
                      <c:pt idx="13424">
                        <c:v>14467.54296875</c:v>
                      </c:pt>
                      <c:pt idx="13425">
                        <c:v>12093.5546875</c:v>
                      </c:pt>
                      <c:pt idx="13426">
                        <c:v>6166.5703125</c:v>
                      </c:pt>
                      <c:pt idx="13427">
                        <c:v>8699.84375</c:v>
                      </c:pt>
                      <c:pt idx="13428">
                        <c:v>12061.7890625</c:v>
                      </c:pt>
                      <c:pt idx="13429">
                        <c:v>11689.6328125</c:v>
                      </c:pt>
                      <c:pt idx="13430">
                        <c:v>12020.87890625</c:v>
                      </c:pt>
                      <c:pt idx="13431">
                        <c:v>12104.4296875</c:v>
                      </c:pt>
                      <c:pt idx="13432">
                        <c:v>13610.33203125</c:v>
                      </c:pt>
                      <c:pt idx="13433">
                        <c:v>13412.0234375</c:v>
                      </c:pt>
                      <c:pt idx="13434">
                        <c:v>11261.8125</c:v>
                      </c:pt>
                      <c:pt idx="13435">
                        <c:v>10931.890625</c:v>
                      </c:pt>
                      <c:pt idx="13436">
                        <c:v>13188.36328125</c:v>
                      </c:pt>
                      <c:pt idx="13437">
                        <c:v>12283.7421875</c:v>
                      </c:pt>
                      <c:pt idx="13438">
                        <c:v>12017.08984375</c:v>
                      </c:pt>
                      <c:pt idx="13439">
                        <c:v>12859.0703125</c:v>
                      </c:pt>
                      <c:pt idx="13440">
                        <c:v>15314.796875</c:v>
                      </c:pt>
                      <c:pt idx="13441">
                        <c:v>14058.75</c:v>
                      </c:pt>
                      <c:pt idx="13442">
                        <c:v>11255.86328125</c:v>
                      </c:pt>
                      <c:pt idx="13443">
                        <c:v>12418.171875</c:v>
                      </c:pt>
                      <c:pt idx="13444">
                        <c:v>14461.359375</c:v>
                      </c:pt>
                      <c:pt idx="13445">
                        <c:v>16298.2109375</c:v>
                      </c:pt>
                      <c:pt idx="13446">
                        <c:v>15396.64453125</c:v>
                      </c:pt>
                      <c:pt idx="13447">
                        <c:v>14636.81640625</c:v>
                      </c:pt>
                      <c:pt idx="13448">
                        <c:v>15258.44921875</c:v>
                      </c:pt>
                      <c:pt idx="13449">
                        <c:v>15167.62109375</c:v>
                      </c:pt>
                      <c:pt idx="13450">
                        <c:v>15707.484375</c:v>
                      </c:pt>
                      <c:pt idx="13451">
                        <c:v>13398.0859375</c:v>
                      </c:pt>
                      <c:pt idx="13452">
                        <c:v>13028.4375</c:v>
                      </c:pt>
                      <c:pt idx="13453">
                        <c:v>15457.81640625</c:v>
                      </c:pt>
                      <c:pt idx="13454">
                        <c:v>16007.8984375</c:v>
                      </c:pt>
                      <c:pt idx="13455">
                        <c:v>11915.36328125</c:v>
                      </c:pt>
                      <c:pt idx="13456">
                        <c:v>11172.8203125</c:v>
                      </c:pt>
                      <c:pt idx="13457">
                        <c:v>11966.36328125</c:v>
                      </c:pt>
                      <c:pt idx="13458">
                        <c:v>12009.33203125</c:v>
                      </c:pt>
                      <c:pt idx="13459">
                        <c:v>10686.03515625</c:v>
                      </c:pt>
                      <c:pt idx="13460">
                        <c:v>11574.3203125</c:v>
                      </c:pt>
                      <c:pt idx="13461">
                        <c:v>9779.53125</c:v>
                      </c:pt>
                      <c:pt idx="13462">
                        <c:v>11105.6796875</c:v>
                      </c:pt>
                      <c:pt idx="13463">
                        <c:v>12387.50390625</c:v>
                      </c:pt>
                      <c:pt idx="13464">
                        <c:v>10829.390625</c:v>
                      </c:pt>
                      <c:pt idx="13465">
                        <c:v>11235.5</c:v>
                      </c:pt>
                      <c:pt idx="13466">
                        <c:v>8861.125</c:v>
                      </c:pt>
                      <c:pt idx="13467">
                        <c:v>9012.4921875</c:v>
                      </c:pt>
                      <c:pt idx="13468">
                        <c:v>11383.20703125</c:v>
                      </c:pt>
                      <c:pt idx="13469">
                        <c:v>12388.0859375</c:v>
                      </c:pt>
                      <c:pt idx="13470">
                        <c:v>15241.85546875</c:v>
                      </c:pt>
                      <c:pt idx="13471">
                        <c:v>14121.13671875</c:v>
                      </c:pt>
                      <c:pt idx="13472">
                        <c:v>14349.421875</c:v>
                      </c:pt>
                      <c:pt idx="13473">
                        <c:v>15516.96484375</c:v>
                      </c:pt>
                      <c:pt idx="13474">
                        <c:v>12700.4609375</c:v>
                      </c:pt>
                      <c:pt idx="13475">
                        <c:v>14989.4375</c:v>
                      </c:pt>
                      <c:pt idx="13476">
                        <c:v>12725.5390625</c:v>
                      </c:pt>
                      <c:pt idx="13477">
                        <c:v>12069.9765625</c:v>
                      </c:pt>
                      <c:pt idx="13478">
                        <c:v>13555.6953125</c:v>
                      </c:pt>
                      <c:pt idx="13479">
                        <c:v>14861.52734375</c:v>
                      </c:pt>
                      <c:pt idx="13480">
                        <c:v>15150.1328125</c:v>
                      </c:pt>
                      <c:pt idx="13481">
                        <c:v>15455.25390625</c:v>
                      </c:pt>
                      <c:pt idx="13482">
                        <c:v>12383.875</c:v>
                      </c:pt>
                      <c:pt idx="13483">
                        <c:v>13909.84765625</c:v>
                      </c:pt>
                      <c:pt idx="13484">
                        <c:v>14565.51953125</c:v>
                      </c:pt>
                      <c:pt idx="13485">
                        <c:v>11945.484375</c:v>
                      </c:pt>
                      <c:pt idx="13486">
                        <c:v>11854.5859375</c:v>
                      </c:pt>
                      <c:pt idx="13487">
                        <c:v>11323.859375</c:v>
                      </c:pt>
                      <c:pt idx="13488">
                        <c:v>9175.2109375</c:v>
                      </c:pt>
                      <c:pt idx="13489">
                        <c:v>9021.01171875</c:v>
                      </c:pt>
                      <c:pt idx="13490">
                        <c:v>11298.56640625</c:v>
                      </c:pt>
                      <c:pt idx="13491">
                        <c:v>11902.26171875</c:v>
                      </c:pt>
                      <c:pt idx="13492">
                        <c:v>9245.515625</c:v>
                      </c:pt>
                      <c:pt idx="13493">
                        <c:v>9127.41796875</c:v>
                      </c:pt>
                      <c:pt idx="13494">
                        <c:v>9701.7734375</c:v>
                      </c:pt>
                      <c:pt idx="13495">
                        <c:v>12404.64453125</c:v>
                      </c:pt>
                      <c:pt idx="13496">
                        <c:v>11851.85546875</c:v>
                      </c:pt>
                      <c:pt idx="13497">
                        <c:v>10587.015625</c:v>
                      </c:pt>
                      <c:pt idx="13498">
                        <c:v>11839.7109375</c:v>
                      </c:pt>
                      <c:pt idx="13499">
                        <c:v>10979.04296875</c:v>
                      </c:pt>
                      <c:pt idx="13500">
                        <c:v>14413</c:v>
                      </c:pt>
                      <c:pt idx="13501">
                        <c:v>13796.26953125</c:v>
                      </c:pt>
                      <c:pt idx="13502">
                        <c:v>13735.05078125</c:v>
                      </c:pt>
                      <c:pt idx="13503">
                        <c:v>14667.53515625</c:v>
                      </c:pt>
                      <c:pt idx="13504">
                        <c:v>14019.390625</c:v>
                      </c:pt>
                      <c:pt idx="13505">
                        <c:v>13937.15234375</c:v>
                      </c:pt>
                      <c:pt idx="13506">
                        <c:v>13394.72265625</c:v>
                      </c:pt>
                      <c:pt idx="13507">
                        <c:v>11384.6328125</c:v>
                      </c:pt>
                      <c:pt idx="13508">
                        <c:v>10599.1171875</c:v>
                      </c:pt>
                      <c:pt idx="13509">
                        <c:v>11038.86328125</c:v>
                      </c:pt>
                      <c:pt idx="13510">
                        <c:v>13499.23046875</c:v>
                      </c:pt>
                      <c:pt idx="13511">
                        <c:v>13120.3984375</c:v>
                      </c:pt>
                      <c:pt idx="13512">
                        <c:v>11072.60546875</c:v>
                      </c:pt>
                      <c:pt idx="13513">
                        <c:v>10066.7265625</c:v>
                      </c:pt>
                      <c:pt idx="13514">
                        <c:v>10797.21875</c:v>
                      </c:pt>
                      <c:pt idx="13515">
                        <c:v>10859.07421875</c:v>
                      </c:pt>
                      <c:pt idx="13516">
                        <c:v>6938.51171875</c:v>
                      </c:pt>
                      <c:pt idx="13517">
                        <c:v>12221.46875</c:v>
                      </c:pt>
                      <c:pt idx="13518">
                        <c:v>10675.80859375</c:v>
                      </c:pt>
                      <c:pt idx="13519">
                        <c:v>8705.82421875</c:v>
                      </c:pt>
                      <c:pt idx="13520">
                        <c:v>7999.17578125</c:v>
                      </c:pt>
                      <c:pt idx="13521">
                        <c:v>9917.734375</c:v>
                      </c:pt>
                      <c:pt idx="13522">
                        <c:v>11828.5390625</c:v>
                      </c:pt>
                      <c:pt idx="13523">
                        <c:v>9641.83203125</c:v>
                      </c:pt>
                      <c:pt idx="13524">
                        <c:v>8563.6953125</c:v>
                      </c:pt>
                      <c:pt idx="13525">
                        <c:v>9646.28515625</c:v>
                      </c:pt>
                      <c:pt idx="13526">
                        <c:v>9589.6015625</c:v>
                      </c:pt>
                      <c:pt idx="13527">
                        <c:v>9395.4296875</c:v>
                      </c:pt>
                      <c:pt idx="13528">
                        <c:v>10943.82421875</c:v>
                      </c:pt>
                      <c:pt idx="13529">
                        <c:v>13621.36328125</c:v>
                      </c:pt>
                      <c:pt idx="13530">
                        <c:v>13516.5546875</c:v>
                      </c:pt>
                      <c:pt idx="13531">
                        <c:v>8807.12890625</c:v>
                      </c:pt>
                      <c:pt idx="13532">
                        <c:v>12326.015625</c:v>
                      </c:pt>
                      <c:pt idx="13533">
                        <c:v>10288.19921875</c:v>
                      </c:pt>
                      <c:pt idx="13534">
                        <c:v>13925.0234375</c:v>
                      </c:pt>
                      <c:pt idx="13535">
                        <c:v>13085.9609375</c:v>
                      </c:pt>
                      <c:pt idx="13536">
                        <c:v>11120.90234375</c:v>
                      </c:pt>
                      <c:pt idx="13537">
                        <c:v>9510.953125</c:v>
                      </c:pt>
                      <c:pt idx="13538">
                        <c:v>9485.83203125</c:v>
                      </c:pt>
                      <c:pt idx="13539">
                        <c:v>11245.37109375</c:v>
                      </c:pt>
                      <c:pt idx="13540">
                        <c:v>12967.8046875</c:v>
                      </c:pt>
                      <c:pt idx="13541">
                        <c:v>10902.95703125</c:v>
                      </c:pt>
                      <c:pt idx="13542">
                        <c:v>10050.33203125</c:v>
                      </c:pt>
                      <c:pt idx="13543">
                        <c:v>9668.28515625</c:v>
                      </c:pt>
                      <c:pt idx="13544">
                        <c:v>12442.69140625</c:v>
                      </c:pt>
                      <c:pt idx="13545">
                        <c:v>12188.41015625</c:v>
                      </c:pt>
                      <c:pt idx="13546">
                        <c:v>10330.94140625</c:v>
                      </c:pt>
                      <c:pt idx="13547">
                        <c:v>9581.62109375</c:v>
                      </c:pt>
                      <c:pt idx="13548">
                        <c:v>10980.28125</c:v>
                      </c:pt>
                      <c:pt idx="13549">
                        <c:v>10994.14453125</c:v>
                      </c:pt>
                      <c:pt idx="13550">
                        <c:v>7857.50390625</c:v>
                      </c:pt>
                      <c:pt idx="13551">
                        <c:v>12386.83984375</c:v>
                      </c:pt>
                      <c:pt idx="13552">
                        <c:v>11950.796875</c:v>
                      </c:pt>
                      <c:pt idx="13553">
                        <c:v>12880.328125</c:v>
                      </c:pt>
                      <c:pt idx="13554">
                        <c:v>10461.359375</c:v>
                      </c:pt>
                      <c:pt idx="13555">
                        <c:v>10805.26171875</c:v>
                      </c:pt>
                      <c:pt idx="13556">
                        <c:v>10795.2890625</c:v>
                      </c:pt>
                      <c:pt idx="13557">
                        <c:v>11374.87109375</c:v>
                      </c:pt>
                      <c:pt idx="13558">
                        <c:v>13114.6328125</c:v>
                      </c:pt>
                      <c:pt idx="13559">
                        <c:v>13118.7265625</c:v>
                      </c:pt>
                      <c:pt idx="13560">
                        <c:v>15878.015625</c:v>
                      </c:pt>
                      <c:pt idx="13561">
                        <c:v>15318.06640625</c:v>
                      </c:pt>
                      <c:pt idx="13562">
                        <c:v>16236.6015625</c:v>
                      </c:pt>
                      <c:pt idx="13563">
                        <c:v>13389.375</c:v>
                      </c:pt>
                      <c:pt idx="13564">
                        <c:v>12610.8203125</c:v>
                      </c:pt>
                      <c:pt idx="13565">
                        <c:v>12471.55859375</c:v>
                      </c:pt>
                      <c:pt idx="13566">
                        <c:v>14449.55078125</c:v>
                      </c:pt>
                      <c:pt idx="13567">
                        <c:v>16323.046875</c:v>
                      </c:pt>
                      <c:pt idx="13568">
                        <c:v>16420.2421875</c:v>
                      </c:pt>
                      <c:pt idx="13569">
                        <c:v>14323.625</c:v>
                      </c:pt>
                      <c:pt idx="13570">
                        <c:v>16337.6328125</c:v>
                      </c:pt>
                      <c:pt idx="13571">
                        <c:v>15495.3515625</c:v>
                      </c:pt>
                      <c:pt idx="13572">
                        <c:v>16025.984375</c:v>
                      </c:pt>
                      <c:pt idx="13573">
                        <c:v>15075.953125</c:v>
                      </c:pt>
                      <c:pt idx="13574">
                        <c:v>14289.55859375</c:v>
                      </c:pt>
                      <c:pt idx="13575">
                        <c:v>18056.578125</c:v>
                      </c:pt>
                      <c:pt idx="13576">
                        <c:v>16530.71875</c:v>
                      </c:pt>
                      <c:pt idx="13577">
                        <c:v>16994.16015625</c:v>
                      </c:pt>
                      <c:pt idx="13578">
                        <c:v>16543.9375</c:v>
                      </c:pt>
                      <c:pt idx="13579">
                        <c:v>16982.2109375</c:v>
                      </c:pt>
                      <c:pt idx="13580">
                        <c:v>17346.72265625</c:v>
                      </c:pt>
                      <c:pt idx="13581">
                        <c:v>15085.109375</c:v>
                      </c:pt>
                      <c:pt idx="13582">
                        <c:v>13533.69140625</c:v>
                      </c:pt>
                      <c:pt idx="13583">
                        <c:v>13124.42578125</c:v>
                      </c:pt>
                      <c:pt idx="13584">
                        <c:v>16977.48828125</c:v>
                      </c:pt>
                      <c:pt idx="13585">
                        <c:v>16805.56640625</c:v>
                      </c:pt>
                      <c:pt idx="13586">
                        <c:v>15418.47265625</c:v>
                      </c:pt>
                      <c:pt idx="13587">
                        <c:v>15774.90234375</c:v>
                      </c:pt>
                      <c:pt idx="13588">
                        <c:v>18048.484375</c:v>
                      </c:pt>
                      <c:pt idx="13589">
                        <c:v>17749.6171875</c:v>
                      </c:pt>
                      <c:pt idx="13590">
                        <c:v>13422.20703125</c:v>
                      </c:pt>
                      <c:pt idx="13591">
                        <c:v>12099.02734375</c:v>
                      </c:pt>
                      <c:pt idx="13592">
                        <c:v>13099.4375</c:v>
                      </c:pt>
                      <c:pt idx="13593">
                        <c:v>13269.66796875</c:v>
                      </c:pt>
                      <c:pt idx="13594">
                        <c:v>12533.33984375</c:v>
                      </c:pt>
                      <c:pt idx="13595">
                        <c:v>12922.37109375</c:v>
                      </c:pt>
                      <c:pt idx="13596">
                        <c:v>12744.58984375</c:v>
                      </c:pt>
                      <c:pt idx="13597">
                        <c:v>10645.9296875</c:v>
                      </c:pt>
                      <c:pt idx="13598">
                        <c:v>10532.37890625</c:v>
                      </c:pt>
                      <c:pt idx="13599">
                        <c:v>12045.3828125</c:v>
                      </c:pt>
                      <c:pt idx="13600">
                        <c:v>11695.203125</c:v>
                      </c:pt>
                      <c:pt idx="13601">
                        <c:v>12371.6796875</c:v>
                      </c:pt>
                      <c:pt idx="13602">
                        <c:v>13193.62890625</c:v>
                      </c:pt>
                      <c:pt idx="13603">
                        <c:v>11935.1640625</c:v>
                      </c:pt>
                      <c:pt idx="13604">
                        <c:v>12348</c:v>
                      </c:pt>
                      <c:pt idx="13605">
                        <c:v>13160.23046875</c:v>
                      </c:pt>
                      <c:pt idx="13606">
                        <c:v>11399.4765625</c:v>
                      </c:pt>
                      <c:pt idx="13607">
                        <c:v>10161.3203125</c:v>
                      </c:pt>
                      <c:pt idx="13608">
                        <c:v>10401.03125</c:v>
                      </c:pt>
                      <c:pt idx="13609">
                        <c:v>11391.421875</c:v>
                      </c:pt>
                      <c:pt idx="13610">
                        <c:v>13047.9765625</c:v>
                      </c:pt>
                      <c:pt idx="13611">
                        <c:v>12147.17578125</c:v>
                      </c:pt>
                      <c:pt idx="13612">
                        <c:v>12634.671875</c:v>
                      </c:pt>
                      <c:pt idx="13613">
                        <c:v>12716.78125</c:v>
                      </c:pt>
                      <c:pt idx="13614">
                        <c:v>12610.2578125</c:v>
                      </c:pt>
                      <c:pt idx="13615">
                        <c:v>13234.109375</c:v>
                      </c:pt>
                      <c:pt idx="13616">
                        <c:v>11665.47265625</c:v>
                      </c:pt>
                      <c:pt idx="13617">
                        <c:v>11004.41015625</c:v>
                      </c:pt>
                      <c:pt idx="13618">
                        <c:v>10724.2734375</c:v>
                      </c:pt>
                      <c:pt idx="13619">
                        <c:v>12253.22265625</c:v>
                      </c:pt>
                      <c:pt idx="13620">
                        <c:v>20244.890625</c:v>
                      </c:pt>
                      <c:pt idx="13621">
                        <c:v>18732.1640625</c:v>
                      </c:pt>
                      <c:pt idx="13622">
                        <c:v>17208.875</c:v>
                      </c:pt>
                      <c:pt idx="13623">
                        <c:v>18303.42578125</c:v>
                      </c:pt>
                      <c:pt idx="13624">
                        <c:v>18347.8125</c:v>
                      </c:pt>
                      <c:pt idx="13625">
                        <c:v>19675.12109375</c:v>
                      </c:pt>
                      <c:pt idx="13626">
                        <c:v>18540.11328125</c:v>
                      </c:pt>
                      <c:pt idx="13627">
                        <c:v>18336.48046875</c:v>
                      </c:pt>
                      <c:pt idx="13628">
                        <c:v>18462.53515625</c:v>
                      </c:pt>
                      <c:pt idx="13629">
                        <c:v>20578.890625</c:v>
                      </c:pt>
                      <c:pt idx="13630">
                        <c:v>19929.9609375</c:v>
                      </c:pt>
                      <c:pt idx="13631">
                        <c:v>21110.56640625</c:v>
                      </c:pt>
                      <c:pt idx="13632">
                        <c:v>18989.1484375</c:v>
                      </c:pt>
                      <c:pt idx="13633">
                        <c:v>18419.84765625</c:v>
                      </c:pt>
                      <c:pt idx="13634">
                        <c:v>20730.18359375</c:v>
                      </c:pt>
                      <c:pt idx="13635">
                        <c:v>9700.06640625</c:v>
                      </c:pt>
                      <c:pt idx="13636">
                        <c:v>12605.625</c:v>
                      </c:pt>
                      <c:pt idx="13637">
                        <c:v>11982.43359375</c:v>
                      </c:pt>
                      <c:pt idx="13638">
                        <c:v>11841.6640625</c:v>
                      </c:pt>
                      <c:pt idx="13639">
                        <c:v>12494.08984375</c:v>
                      </c:pt>
                      <c:pt idx="13640">
                        <c:v>10775.609375</c:v>
                      </c:pt>
                      <c:pt idx="13641">
                        <c:v>9561.41015625</c:v>
                      </c:pt>
                      <c:pt idx="13642">
                        <c:v>12559.328125</c:v>
                      </c:pt>
                      <c:pt idx="13643">
                        <c:v>12695.29296875</c:v>
                      </c:pt>
                      <c:pt idx="13644">
                        <c:v>10824.73046875</c:v>
                      </c:pt>
                      <c:pt idx="13645">
                        <c:v>11194.1875</c:v>
                      </c:pt>
                      <c:pt idx="13646">
                        <c:v>9446.171875</c:v>
                      </c:pt>
                      <c:pt idx="13647">
                        <c:v>9177.3125</c:v>
                      </c:pt>
                      <c:pt idx="13648">
                        <c:v>11951.31640625</c:v>
                      </c:pt>
                      <c:pt idx="13649">
                        <c:v>12824.78125</c:v>
                      </c:pt>
                      <c:pt idx="13650">
                        <c:v>13498.3359375</c:v>
                      </c:pt>
                      <c:pt idx="13651">
                        <c:v>11154.8515625</c:v>
                      </c:pt>
                      <c:pt idx="13652">
                        <c:v>9591.6328125</c:v>
                      </c:pt>
                      <c:pt idx="13653">
                        <c:v>8933.0859375</c:v>
                      </c:pt>
                      <c:pt idx="13654">
                        <c:v>10798.19921875</c:v>
                      </c:pt>
                      <c:pt idx="13655">
                        <c:v>14172.32421875</c:v>
                      </c:pt>
                      <c:pt idx="13656">
                        <c:v>14681.82421875</c:v>
                      </c:pt>
                      <c:pt idx="13657">
                        <c:v>13991.6015625</c:v>
                      </c:pt>
                      <c:pt idx="13658">
                        <c:v>14847.6328125</c:v>
                      </c:pt>
                      <c:pt idx="13659">
                        <c:v>13058.12890625</c:v>
                      </c:pt>
                      <c:pt idx="13660">
                        <c:v>12202.6796875</c:v>
                      </c:pt>
                      <c:pt idx="13661">
                        <c:v>13975.3359375</c:v>
                      </c:pt>
                      <c:pt idx="13662">
                        <c:v>13305.59375</c:v>
                      </c:pt>
                      <c:pt idx="13663">
                        <c:v>15257.51953125</c:v>
                      </c:pt>
                      <c:pt idx="13664">
                        <c:v>15231.05859375</c:v>
                      </c:pt>
                      <c:pt idx="13665">
                        <c:v>17303.5078125</c:v>
                      </c:pt>
                      <c:pt idx="13666">
                        <c:v>17036.75</c:v>
                      </c:pt>
                      <c:pt idx="13667">
                        <c:v>17871.14453125</c:v>
                      </c:pt>
                      <c:pt idx="13668">
                        <c:v>18145.3671875</c:v>
                      </c:pt>
                      <c:pt idx="13669">
                        <c:v>19508.203125</c:v>
                      </c:pt>
                      <c:pt idx="13670">
                        <c:v>16452.1484375</c:v>
                      </c:pt>
                      <c:pt idx="13671">
                        <c:v>19594.0625</c:v>
                      </c:pt>
                      <c:pt idx="13672">
                        <c:v>18522.765625</c:v>
                      </c:pt>
                      <c:pt idx="13673">
                        <c:v>19605.46875</c:v>
                      </c:pt>
                      <c:pt idx="13674">
                        <c:v>18400.17578125</c:v>
                      </c:pt>
                      <c:pt idx="13675">
                        <c:v>18909.09765625</c:v>
                      </c:pt>
                      <c:pt idx="13676">
                        <c:v>19251.7109375</c:v>
                      </c:pt>
                      <c:pt idx="13677">
                        <c:v>18493.203125</c:v>
                      </c:pt>
                      <c:pt idx="13678">
                        <c:v>19638.40625</c:v>
                      </c:pt>
                      <c:pt idx="13679">
                        <c:v>19833.9375</c:v>
                      </c:pt>
                      <c:pt idx="13680">
                        <c:v>12144.6953125</c:v>
                      </c:pt>
                      <c:pt idx="13681">
                        <c:v>11126.55859375</c:v>
                      </c:pt>
                      <c:pt idx="13682">
                        <c:v>11233.50390625</c:v>
                      </c:pt>
                      <c:pt idx="13683">
                        <c:v>13187.78515625</c:v>
                      </c:pt>
                      <c:pt idx="13684">
                        <c:v>11949.84375</c:v>
                      </c:pt>
                      <c:pt idx="13685">
                        <c:v>9486.20703125</c:v>
                      </c:pt>
                      <c:pt idx="13686">
                        <c:v>9232.23046875</c:v>
                      </c:pt>
                      <c:pt idx="13687">
                        <c:v>13256.1015625</c:v>
                      </c:pt>
                      <c:pt idx="13688">
                        <c:v>13082.28515625</c:v>
                      </c:pt>
                      <c:pt idx="13689">
                        <c:v>11354.08984375</c:v>
                      </c:pt>
                      <c:pt idx="13690">
                        <c:v>10768.3125</c:v>
                      </c:pt>
                      <c:pt idx="13691">
                        <c:v>11808.4609375</c:v>
                      </c:pt>
                      <c:pt idx="13692">
                        <c:v>12251.515625</c:v>
                      </c:pt>
                      <c:pt idx="13693">
                        <c:v>10598.21484375</c:v>
                      </c:pt>
                      <c:pt idx="13694">
                        <c:v>10777.72265625</c:v>
                      </c:pt>
                      <c:pt idx="13695">
                        <c:v>10957.46875</c:v>
                      </c:pt>
                      <c:pt idx="13696">
                        <c:v>9926.08984375</c:v>
                      </c:pt>
                      <c:pt idx="13697">
                        <c:v>8355.09375</c:v>
                      </c:pt>
                      <c:pt idx="13698">
                        <c:v>8174.31640625</c:v>
                      </c:pt>
                      <c:pt idx="13699">
                        <c:v>10195.53125</c:v>
                      </c:pt>
                      <c:pt idx="13700">
                        <c:v>9564.0078125</c:v>
                      </c:pt>
                      <c:pt idx="13701">
                        <c:v>10555.93359375</c:v>
                      </c:pt>
                      <c:pt idx="13702">
                        <c:v>10016.3515625</c:v>
                      </c:pt>
                      <c:pt idx="13703">
                        <c:v>10514.32421875</c:v>
                      </c:pt>
                      <c:pt idx="13704">
                        <c:v>10412.8125</c:v>
                      </c:pt>
                      <c:pt idx="13705">
                        <c:v>9038.640625</c:v>
                      </c:pt>
                      <c:pt idx="13706">
                        <c:v>8681.5234375</c:v>
                      </c:pt>
                      <c:pt idx="13707">
                        <c:v>10556.453125</c:v>
                      </c:pt>
                      <c:pt idx="13708">
                        <c:v>9690.796875</c:v>
                      </c:pt>
                      <c:pt idx="13709">
                        <c:v>10392.07421875</c:v>
                      </c:pt>
                      <c:pt idx="13710">
                        <c:v>11961.20703125</c:v>
                      </c:pt>
                      <c:pt idx="13711">
                        <c:v>11686.98046875</c:v>
                      </c:pt>
                      <c:pt idx="13712">
                        <c:v>12949.28515625</c:v>
                      </c:pt>
                      <c:pt idx="13713">
                        <c:v>9819.0625</c:v>
                      </c:pt>
                      <c:pt idx="13714">
                        <c:v>8160.47265625</c:v>
                      </c:pt>
                      <c:pt idx="13715">
                        <c:v>8445.23046875</c:v>
                      </c:pt>
                      <c:pt idx="13716">
                        <c:v>11484.52734375</c:v>
                      </c:pt>
                      <c:pt idx="13717">
                        <c:v>11433.00390625</c:v>
                      </c:pt>
                      <c:pt idx="13718">
                        <c:v>11755.109375</c:v>
                      </c:pt>
                      <c:pt idx="13719">
                        <c:v>11721.140625</c:v>
                      </c:pt>
                      <c:pt idx="13720">
                        <c:v>11091.3671875</c:v>
                      </c:pt>
                      <c:pt idx="13721">
                        <c:v>10987.6796875</c:v>
                      </c:pt>
                      <c:pt idx="13722">
                        <c:v>9860.5234375</c:v>
                      </c:pt>
                      <c:pt idx="13723">
                        <c:v>9410.36328125</c:v>
                      </c:pt>
                      <c:pt idx="13724">
                        <c:v>12772.82421875</c:v>
                      </c:pt>
                      <c:pt idx="13725">
                        <c:v>16248.7421875</c:v>
                      </c:pt>
                      <c:pt idx="13726">
                        <c:v>15959.1328125</c:v>
                      </c:pt>
                      <c:pt idx="13727">
                        <c:v>17059.35546875</c:v>
                      </c:pt>
                      <c:pt idx="13728">
                        <c:v>15354.046875</c:v>
                      </c:pt>
                      <c:pt idx="13729">
                        <c:v>17344.37890625</c:v>
                      </c:pt>
                      <c:pt idx="13730">
                        <c:v>16430.296875</c:v>
                      </c:pt>
                      <c:pt idx="13731">
                        <c:v>15017.06640625</c:v>
                      </c:pt>
                      <c:pt idx="13732">
                        <c:v>16903.73828125</c:v>
                      </c:pt>
                      <c:pt idx="13733">
                        <c:v>16800.8046875</c:v>
                      </c:pt>
                      <c:pt idx="13734">
                        <c:v>15713.84765625</c:v>
                      </c:pt>
                      <c:pt idx="13735">
                        <c:v>15698.8515625</c:v>
                      </c:pt>
                      <c:pt idx="13736">
                        <c:v>15597.9296875</c:v>
                      </c:pt>
                      <c:pt idx="13737">
                        <c:v>11840.0234375</c:v>
                      </c:pt>
                      <c:pt idx="13738">
                        <c:v>13562.87109375</c:v>
                      </c:pt>
                      <c:pt idx="13739">
                        <c:v>15820.7265625</c:v>
                      </c:pt>
                      <c:pt idx="13740">
                        <c:v>10582.6953125</c:v>
                      </c:pt>
                      <c:pt idx="13741">
                        <c:v>9960.1640625</c:v>
                      </c:pt>
                      <c:pt idx="13742">
                        <c:v>12605.453125</c:v>
                      </c:pt>
                      <c:pt idx="13743">
                        <c:v>12332.34765625</c:v>
                      </c:pt>
                      <c:pt idx="13744">
                        <c:v>10267.22265625</c:v>
                      </c:pt>
                      <c:pt idx="13745">
                        <c:v>11501.421875</c:v>
                      </c:pt>
                      <c:pt idx="13746">
                        <c:v>14778.32421875</c:v>
                      </c:pt>
                      <c:pt idx="13747">
                        <c:v>12801.94921875</c:v>
                      </c:pt>
                      <c:pt idx="13748">
                        <c:v>9885.16796875</c:v>
                      </c:pt>
                      <c:pt idx="13749">
                        <c:v>11576.45703125</c:v>
                      </c:pt>
                      <c:pt idx="13750">
                        <c:v>15064.44921875</c:v>
                      </c:pt>
                      <c:pt idx="13751">
                        <c:v>14573.03125</c:v>
                      </c:pt>
                      <c:pt idx="13752">
                        <c:v>12802.609375</c:v>
                      </c:pt>
                      <c:pt idx="13753">
                        <c:v>12065.3671875</c:v>
                      </c:pt>
                      <c:pt idx="13754">
                        <c:v>13019.53125</c:v>
                      </c:pt>
                      <c:pt idx="13755">
                        <c:v>8640.484375</c:v>
                      </c:pt>
                      <c:pt idx="13756">
                        <c:v>6983.7421875</c:v>
                      </c:pt>
                      <c:pt idx="13757">
                        <c:v>6901.55078125</c:v>
                      </c:pt>
                      <c:pt idx="13758">
                        <c:v>6431.1640625</c:v>
                      </c:pt>
                      <c:pt idx="13759">
                        <c:v>10482.3359375</c:v>
                      </c:pt>
                      <c:pt idx="13760">
                        <c:v>10806.32421875</c:v>
                      </c:pt>
                      <c:pt idx="13761">
                        <c:v>9881.3515625</c:v>
                      </c:pt>
                      <c:pt idx="13762">
                        <c:v>9286.31640625</c:v>
                      </c:pt>
                      <c:pt idx="13763">
                        <c:v>10262.42578125</c:v>
                      </c:pt>
                      <c:pt idx="13764">
                        <c:v>8913.39453125</c:v>
                      </c:pt>
                      <c:pt idx="13765">
                        <c:v>8536.13671875</c:v>
                      </c:pt>
                      <c:pt idx="13766">
                        <c:v>9402.578125</c:v>
                      </c:pt>
                      <c:pt idx="13767">
                        <c:v>10653.12890625</c:v>
                      </c:pt>
                      <c:pt idx="13768">
                        <c:v>9257.6015625</c:v>
                      </c:pt>
                      <c:pt idx="13769">
                        <c:v>10397.484375</c:v>
                      </c:pt>
                      <c:pt idx="13770">
                        <c:v>12870.5859375</c:v>
                      </c:pt>
                      <c:pt idx="13771">
                        <c:v>11692.203125</c:v>
                      </c:pt>
                      <c:pt idx="13772">
                        <c:v>12858.06640625</c:v>
                      </c:pt>
                      <c:pt idx="13773">
                        <c:v>14113.00390625</c:v>
                      </c:pt>
                      <c:pt idx="13774">
                        <c:v>12957.7265625</c:v>
                      </c:pt>
                      <c:pt idx="13775">
                        <c:v>15488.5390625</c:v>
                      </c:pt>
                      <c:pt idx="13776">
                        <c:v>14626.24609375</c:v>
                      </c:pt>
                      <c:pt idx="13777">
                        <c:v>13572.16796875</c:v>
                      </c:pt>
                      <c:pt idx="13778">
                        <c:v>13289.68359375</c:v>
                      </c:pt>
                      <c:pt idx="13779">
                        <c:v>14445.05859375</c:v>
                      </c:pt>
                      <c:pt idx="13780">
                        <c:v>15299.09375</c:v>
                      </c:pt>
                      <c:pt idx="13781">
                        <c:v>15840.07421875</c:v>
                      </c:pt>
                      <c:pt idx="13782">
                        <c:v>14853.98828125</c:v>
                      </c:pt>
                      <c:pt idx="13783">
                        <c:v>15367.90625</c:v>
                      </c:pt>
                      <c:pt idx="13784">
                        <c:v>15661.70703125</c:v>
                      </c:pt>
                      <c:pt idx="13785">
                        <c:v>12785.21875</c:v>
                      </c:pt>
                      <c:pt idx="13786">
                        <c:v>11517.515625</c:v>
                      </c:pt>
                      <c:pt idx="13787">
                        <c:v>15062.1015625</c:v>
                      </c:pt>
                      <c:pt idx="13788">
                        <c:v>13243.0625</c:v>
                      </c:pt>
                      <c:pt idx="13789">
                        <c:v>10947.734375</c:v>
                      </c:pt>
                      <c:pt idx="13790">
                        <c:v>11010.8046875</c:v>
                      </c:pt>
                      <c:pt idx="13791">
                        <c:v>14912.6484375</c:v>
                      </c:pt>
                      <c:pt idx="13792">
                        <c:v>15021.3671875</c:v>
                      </c:pt>
                      <c:pt idx="13793">
                        <c:v>13096.0390625</c:v>
                      </c:pt>
                      <c:pt idx="13794">
                        <c:v>10674.953125</c:v>
                      </c:pt>
                      <c:pt idx="13795">
                        <c:v>13228.77734375</c:v>
                      </c:pt>
                      <c:pt idx="13796">
                        <c:v>15086.78125</c:v>
                      </c:pt>
                      <c:pt idx="13797">
                        <c:v>15368.73828125</c:v>
                      </c:pt>
                      <c:pt idx="13798">
                        <c:v>15394.078125</c:v>
                      </c:pt>
                      <c:pt idx="13799">
                        <c:v>14860.9140625</c:v>
                      </c:pt>
                      <c:pt idx="13800">
                        <c:v>13095.23828125</c:v>
                      </c:pt>
                      <c:pt idx="13801">
                        <c:v>11230.52734375</c:v>
                      </c:pt>
                      <c:pt idx="13802">
                        <c:v>10438.61328125</c:v>
                      </c:pt>
                      <c:pt idx="13803">
                        <c:v>11055.12109375</c:v>
                      </c:pt>
                      <c:pt idx="13804">
                        <c:v>15431.5</c:v>
                      </c:pt>
                      <c:pt idx="13805">
                        <c:v>13519.578125</c:v>
                      </c:pt>
                      <c:pt idx="13806">
                        <c:v>14262.1484375</c:v>
                      </c:pt>
                      <c:pt idx="13807">
                        <c:v>15132.42578125</c:v>
                      </c:pt>
                      <c:pt idx="13808">
                        <c:v>14795.55859375</c:v>
                      </c:pt>
                      <c:pt idx="13809">
                        <c:v>13197.36328125</c:v>
                      </c:pt>
                      <c:pt idx="13810">
                        <c:v>13518.98046875</c:v>
                      </c:pt>
                      <c:pt idx="13811">
                        <c:v>15416.796875</c:v>
                      </c:pt>
                      <c:pt idx="13812">
                        <c:v>15254.6171875</c:v>
                      </c:pt>
                      <c:pt idx="13813">
                        <c:v>13999.49609375</c:v>
                      </c:pt>
                      <c:pt idx="13814">
                        <c:v>14344.9609375</c:v>
                      </c:pt>
                      <c:pt idx="13815">
                        <c:v>12622.43359375</c:v>
                      </c:pt>
                      <c:pt idx="13816">
                        <c:v>11839.6171875</c:v>
                      </c:pt>
                      <c:pt idx="13817">
                        <c:v>12766.609375</c:v>
                      </c:pt>
                      <c:pt idx="13818">
                        <c:v>11426.80859375</c:v>
                      </c:pt>
                      <c:pt idx="13819">
                        <c:v>11238.09375</c:v>
                      </c:pt>
                      <c:pt idx="13820">
                        <c:v>12670.8359375</c:v>
                      </c:pt>
                      <c:pt idx="13821">
                        <c:v>10766.8046875</c:v>
                      </c:pt>
                      <c:pt idx="13822">
                        <c:v>9591.765625</c:v>
                      </c:pt>
                      <c:pt idx="13823">
                        <c:v>9914.00390625</c:v>
                      </c:pt>
                      <c:pt idx="13824">
                        <c:v>10915.96484375</c:v>
                      </c:pt>
                      <c:pt idx="13825">
                        <c:v>11855.56640625</c:v>
                      </c:pt>
                      <c:pt idx="13826">
                        <c:v>12944.22265625</c:v>
                      </c:pt>
                      <c:pt idx="13827">
                        <c:v>13648.875</c:v>
                      </c:pt>
                      <c:pt idx="13828">
                        <c:v>13111.53515625</c:v>
                      </c:pt>
                      <c:pt idx="13829">
                        <c:v>11709.58203125</c:v>
                      </c:pt>
                      <c:pt idx="13830">
                        <c:v>11509.40625</c:v>
                      </c:pt>
                      <c:pt idx="13831">
                        <c:v>10304.25</c:v>
                      </c:pt>
                      <c:pt idx="13832">
                        <c:v>11013.96875</c:v>
                      </c:pt>
                      <c:pt idx="13833">
                        <c:v>12314.96875</c:v>
                      </c:pt>
                      <c:pt idx="13834">
                        <c:v>13934.0234375</c:v>
                      </c:pt>
                      <c:pt idx="13835">
                        <c:v>13340.30859375</c:v>
                      </c:pt>
                      <c:pt idx="13836">
                        <c:v>12167.078125</c:v>
                      </c:pt>
                      <c:pt idx="13837">
                        <c:v>13349.73046875</c:v>
                      </c:pt>
                      <c:pt idx="13838">
                        <c:v>11880.4140625</c:v>
                      </c:pt>
                      <c:pt idx="13839">
                        <c:v>11589.91015625</c:v>
                      </c:pt>
                      <c:pt idx="13840">
                        <c:v>11809.09375</c:v>
                      </c:pt>
                      <c:pt idx="13841">
                        <c:v>12892.4375</c:v>
                      </c:pt>
                      <c:pt idx="13842">
                        <c:v>13601.51953125</c:v>
                      </c:pt>
                      <c:pt idx="13843">
                        <c:v>12519.25</c:v>
                      </c:pt>
                      <c:pt idx="13844">
                        <c:v>12485.25</c:v>
                      </c:pt>
                      <c:pt idx="13845">
                        <c:v>16853.3515625</c:v>
                      </c:pt>
                      <c:pt idx="13846">
                        <c:v>15684.15625</c:v>
                      </c:pt>
                      <c:pt idx="13847">
                        <c:v>15390.1640625</c:v>
                      </c:pt>
                      <c:pt idx="13848">
                        <c:v>14402.46484375</c:v>
                      </c:pt>
                      <c:pt idx="13849">
                        <c:v>15180.91015625</c:v>
                      </c:pt>
                      <c:pt idx="13850">
                        <c:v>15586.02734375</c:v>
                      </c:pt>
                      <c:pt idx="13851">
                        <c:v>15047.3125</c:v>
                      </c:pt>
                      <c:pt idx="13852">
                        <c:v>12725.3515625</c:v>
                      </c:pt>
                      <c:pt idx="13853">
                        <c:v>12437.84375</c:v>
                      </c:pt>
                      <c:pt idx="13854">
                        <c:v>16099.2578125</c:v>
                      </c:pt>
                      <c:pt idx="13855">
                        <c:v>16708.5234375</c:v>
                      </c:pt>
                      <c:pt idx="13856">
                        <c:v>17196.8515625</c:v>
                      </c:pt>
                      <c:pt idx="13857">
                        <c:v>14972.7890625</c:v>
                      </c:pt>
                      <c:pt idx="13858">
                        <c:v>13832.9453125</c:v>
                      </c:pt>
                      <c:pt idx="13859">
                        <c:v>14494.203125</c:v>
                      </c:pt>
                      <c:pt idx="13860">
                        <c:v>12764.50390625</c:v>
                      </c:pt>
                      <c:pt idx="13861">
                        <c:v>13275.8359375</c:v>
                      </c:pt>
                      <c:pt idx="13862">
                        <c:v>12207.8359375</c:v>
                      </c:pt>
                      <c:pt idx="13863">
                        <c:v>12044.83984375</c:v>
                      </c:pt>
                      <c:pt idx="13864">
                        <c:v>10806.52734375</c:v>
                      </c:pt>
                      <c:pt idx="13865">
                        <c:v>11103.09765625</c:v>
                      </c:pt>
                      <c:pt idx="13866">
                        <c:v>12453.546875</c:v>
                      </c:pt>
                      <c:pt idx="13867">
                        <c:v>11151.74609375</c:v>
                      </c:pt>
                      <c:pt idx="13868">
                        <c:v>9649.91015625</c:v>
                      </c:pt>
                      <c:pt idx="13869">
                        <c:v>10429.4765625</c:v>
                      </c:pt>
                      <c:pt idx="13870">
                        <c:v>12239.64453125</c:v>
                      </c:pt>
                      <c:pt idx="13871">
                        <c:v>12822.109375</c:v>
                      </c:pt>
                      <c:pt idx="13872">
                        <c:v>9775.0546875</c:v>
                      </c:pt>
                      <c:pt idx="13873">
                        <c:v>9988.66015625</c:v>
                      </c:pt>
                      <c:pt idx="13874">
                        <c:v>12177.46875</c:v>
                      </c:pt>
                      <c:pt idx="13875">
                        <c:v>15301.55078125</c:v>
                      </c:pt>
                      <c:pt idx="13876">
                        <c:v>15852.84375</c:v>
                      </c:pt>
                      <c:pt idx="13877">
                        <c:v>15342.0390625</c:v>
                      </c:pt>
                      <c:pt idx="13878">
                        <c:v>14258.9453125</c:v>
                      </c:pt>
                      <c:pt idx="13879">
                        <c:v>14705.91796875</c:v>
                      </c:pt>
                      <c:pt idx="13880">
                        <c:v>15964.69140625</c:v>
                      </c:pt>
                      <c:pt idx="13881">
                        <c:v>14755.35546875</c:v>
                      </c:pt>
                      <c:pt idx="13882">
                        <c:v>12922.89453125</c:v>
                      </c:pt>
                      <c:pt idx="13883">
                        <c:v>15258.89453125</c:v>
                      </c:pt>
                      <c:pt idx="13884">
                        <c:v>15513.54296875</c:v>
                      </c:pt>
                      <c:pt idx="13885">
                        <c:v>14889.53125</c:v>
                      </c:pt>
                      <c:pt idx="13886">
                        <c:v>14859.546875</c:v>
                      </c:pt>
                      <c:pt idx="13887">
                        <c:v>15917.58203125</c:v>
                      </c:pt>
                      <c:pt idx="13888">
                        <c:v>15602.9140625</c:v>
                      </c:pt>
                      <c:pt idx="13889">
                        <c:v>15882.6640625</c:v>
                      </c:pt>
                      <c:pt idx="13890">
                        <c:v>13979.95703125</c:v>
                      </c:pt>
                      <c:pt idx="13891">
                        <c:v>11763.64453125</c:v>
                      </c:pt>
                      <c:pt idx="13892">
                        <c:v>11135.82421875</c:v>
                      </c:pt>
                      <c:pt idx="13893">
                        <c:v>11473.3203125</c:v>
                      </c:pt>
                      <c:pt idx="13894">
                        <c:v>12577.84765625</c:v>
                      </c:pt>
                      <c:pt idx="13895">
                        <c:v>13570.0859375</c:v>
                      </c:pt>
                      <c:pt idx="13896">
                        <c:v>14654</c:v>
                      </c:pt>
                      <c:pt idx="13897">
                        <c:v>15089.66796875</c:v>
                      </c:pt>
                      <c:pt idx="13898">
                        <c:v>15237.76953125</c:v>
                      </c:pt>
                      <c:pt idx="13899">
                        <c:v>14273.18359375</c:v>
                      </c:pt>
                      <c:pt idx="13900">
                        <c:v>12597.77734375</c:v>
                      </c:pt>
                      <c:pt idx="13901">
                        <c:v>13376.1640625</c:v>
                      </c:pt>
                      <c:pt idx="13902">
                        <c:v>14394.69921875</c:v>
                      </c:pt>
                      <c:pt idx="13903">
                        <c:v>15208.625</c:v>
                      </c:pt>
                      <c:pt idx="13904">
                        <c:v>15178.578125</c:v>
                      </c:pt>
                      <c:pt idx="13905">
                        <c:v>14296.3125</c:v>
                      </c:pt>
                      <c:pt idx="13906">
                        <c:v>13763.40234375</c:v>
                      </c:pt>
                      <c:pt idx="13907">
                        <c:v>14059.9921875</c:v>
                      </c:pt>
                      <c:pt idx="13908">
                        <c:v>13962.95703125</c:v>
                      </c:pt>
                      <c:pt idx="13909">
                        <c:v>13482.4140625</c:v>
                      </c:pt>
                      <c:pt idx="13910">
                        <c:v>9276.140625</c:v>
                      </c:pt>
                      <c:pt idx="13911">
                        <c:v>12917.37109375</c:v>
                      </c:pt>
                      <c:pt idx="13912">
                        <c:v>15119.5703125</c:v>
                      </c:pt>
                      <c:pt idx="13913">
                        <c:v>13900.9296875</c:v>
                      </c:pt>
                      <c:pt idx="13914">
                        <c:v>11979.26171875</c:v>
                      </c:pt>
                      <c:pt idx="13915">
                        <c:v>15704.09375</c:v>
                      </c:pt>
                      <c:pt idx="13916">
                        <c:v>15145.46484375</c:v>
                      </c:pt>
                      <c:pt idx="13917">
                        <c:v>13268.1875</c:v>
                      </c:pt>
                      <c:pt idx="13918">
                        <c:v>13724.078125</c:v>
                      </c:pt>
                      <c:pt idx="13919">
                        <c:v>15583.2890625</c:v>
                      </c:pt>
                      <c:pt idx="13920">
                        <c:v>13124.27734375</c:v>
                      </c:pt>
                      <c:pt idx="13921">
                        <c:v>13448.08203125</c:v>
                      </c:pt>
                      <c:pt idx="13922">
                        <c:v>11510.875</c:v>
                      </c:pt>
                      <c:pt idx="13923">
                        <c:v>9787.99609375</c:v>
                      </c:pt>
                      <c:pt idx="13924">
                        <c:v>9986.78515625</c:v>
                      </c:pt>
                      <c:pt idx="13925">
                        <c:v>12247.58203125</c:v>
                      </c:pt>
                      <c:pt idx="13926">
                        <c:v>14290.2421875</c:v>
                      </c:pt>
                      <c:pt idx="13927">
                        <c:v>14377.44921875</c:v>
                      </c:pt>
                      <c:pt idx="13928">
                        <c:v>13195.4375</c:v>
                      </c:pt>
                      <c:pt idx="13929">
                        <c:v>11392.66015625</c:v>
                      </c:pt>
                      <c:pt idx="13930">
                        <c:v>13182.2265625</c:v>
                      </c:pt>
                      <c:pt idx="13931">
                        <c:v>14323.625</c:v>
                      </c:pt>
                      <c:pt idx="13932">
                        <c:v>13288.703125</c:v>
                      </c:pt>
                      <c:pt idx="13933">
                        <c:v>12044.0625</c:v>
                      </c:pt>
                      <c:pt idx="13934">
                        <c:v>11581.2421875</c:v>
                      </c:pt>
                      <c:pt idx="13935">
                        <c:v>13422.43359375</c:v>
                      </c:pt>
                      <c:pt idx="13936">
                        <c:v>12741.91796875</c:v>
                      </c:pt>
                      <c:pt idx="13937">
                        <c:v>13176.44921875</c:v>
                      </c:pt>
                      <c:pt idx="13938">
                        <c:v>13623.171875</c:v>
                      </c:pt>
                      <c:pt idx="13939">
                        <c:v>13286.7421875</c:v>
                      </c:pt>
                      <c:pt idx="13940">
                        <c:v>10879.9609375</c:v>
                      </c:pt>
                      <c:pt idx="13941">
                        <c:v>13629.47265625</c:v>
                      </c:pt>
                      <c:pt idx="13942">
                        <c:v>11207.82421875</c:v>
                      </c:pt>
                      <c:pt idx="13943">
                        <c:v>11756.01953125</c:v>
                      </c:pt>
                      <c:pt idx="13944">
                        <c:v>12699.37109375</c:v>
                      </c:pt>
                      <c:pt idx="13945">
                        <c:v>11876.90625</c:v>
                      </c:pt>
                      <c:pt idx="13946">
                        <c:v>11964.84375</c:v>
                      </c:pt>
                      <c:pt idx="13947">
                        <c:v>11777.2421875</c:v>
                      </c:pt>
                      <c:pt idx="13948">
                        <c:v>11073.25</c:v>
                      </c:pt>
                      <c:pt idx="13949">
                        <c:v>13354.4375</c:v>
                      </c:pt>
                      <c:pt idx="13950">
                        <c:v>16045.7734375</c:v>
                      </c:pt>
                      <c:pt idx="13951">
                        <c:v>14593.46484375</c:v>
                      </c:pt>
                      <c:pt idx="13952">
                        <c:v>15776.6484375</c:v>
                      </c:pt>
                      <c:pt idx="13953">
                        <c:v>13936.98046875</c:v>
                      </c:pt>
                      <c:pt idx="13954">
                        <c:v>16344.68359375</c:v>
                      </c:pt>
                      <c:pt idx="13955">
                        <c:v>14779.99609375</c:v>
                      </c:pt>
                      <c:pt idx="13956">
                        <c:v>12834.5859375</c:v>
                      </c:pt>
                      <c:pt idx="13957">
                        <c:v>12484.28125</c:v>
                      </c:pt>
                      <c:pt idx="13958">
                        <c:v>15165.36328125</c:v>
                      </c:pt>
                      <c:pt idx="13959">
                        <c:v>14448.41015625</c:v>
                      </c:pt>
                      <c:pt idx="13960">
                        <c:v>12926.12109375</c:v>
                      </c:pt>
                      <c:pt idx="13961">
                        <c:v>15209.75390625</c:v>
                      </c:pt>
                      <c:pt idx="13962">
                        <c:v>15507.02734375</c:v>
                      </c:pt>
                      <c:pt idx="13963">
                        <c:v>15665.90625</c:v>
                      </c:pt>
                      <c:pt idx="13964">
                        <c:v>15359.875</c:v>
                      </c:pt>
                      <c:pt idx="13965">
                        <c:v>14972.16015625</c:v>
                      </c:pt>
                      <c:pt idx="13966">
                        <c:v>16557.984375</c:v>
                      </c:pt>
                      <c:pt idx="13967">
                        <c:v>17056.359375</c:v>
                      </c:pt>
                      <c:pt idx="13968">
                        <c:v>14072.0078125</c:v>
                      </c:pt>
                      <c:pt idx="13969">
                        <c:v>17251.84765625</c:v>
                      </c:pt>
                      <c:pt idx="13970">
                        <c:v>17263.7109375</c:v>
                      </c:pt>
                      <c:pt idx="13971">
                        <c:v>16707.05078125</c:v>
                      </c:pt>
                      <c:pt idx="13972">
                        <c:v>17321.7734375</c:v>
                      </c:pt>
                      <c:pt idx="13973">
                        <c:v>14950.36328125</c:v>
                      </c:pt>
                      <c:pt idx="13974">
                        <c:v>16875.1171875</c:v>
                      </c:pt>
                      <c:pt idx="13975">
                        <c:v>16566.38671875</c:v>
                      </c:pt>
                      <c:pt idx="13976">
                        <c:v>17616.8203125</c:v>
                      </c:pt>
                      <c:pt idx="13977">
                        <c:v>14336.51953125</c:v>
                      </c:pt>
                      <c:pt idx="13978">
                        <c:v>13179.66796875</c:v>
                      </c:pt>
                      <c:pt idx="13979">
                        <c:v>14627.359375</c:v>
                      </c:pt>
                      <c:pt idx="13980">
                        <c:v>18536.98828125</c:v>
                      </c:pt>
                      <c:pt idx="13981">
                        <c:v>17325.3984375</c:v>
                      </c:pt>
                      <c:pt idx="13982">
                        <c:v>17429.08984375</c:v>
                      </c:pt>
                      <c:pt idx="13983">
                        <c:v>17627.55859375</c:v>
                      </c:pt>
                      <c:pt idx="13984">
                        <c:v>14679.46484375</c:v>
                      </c:pt>
                      <c:pt idx="13985">
                        <c:v>13330.0078125</c:v>
                      </c:pt>
                      <c:pt idx="13986">
                        <c:v>13919.19140625</c:v>
                      </c:pt>
                      <c:pt idx="13987">
                        <c:v>18417.234375</c:v>
                      </c:pt>
                      <c:pt idx="13988">
                        <c:v>18200.265625</c:v>
                      </c:pt>
                      <c:pt idx="13989">
                        <c:v>16850.16015625</c:v>
                      </c:pt>
                      <c:pt idx="13990">
                        <c:v>17940.26953125</c:v>
                      </c:pt>
                      <c:pt idx="13991">
                        <c:v>18895.8671875</c:v>
                      </c:pt>
                      <c:pt idx="13992">
                        <c:v>18000.8671875</c:v>
                      </c:pt>
                      <c:pt idx="13993">
                        <c:v>18811.12109375</c:v>
                      </c:pt>
                      <c:pt idx="13994">
                        <c:v>18609.01953125</c:v>
                      </c:pt>
                      <c:pt idx="13995">
                        <c:v>9175.4453125</c:v>
                      </c:pt>
                      <c:pt idx="13996">
                        <c:v>3010.21875</c:v>
                      </c:pt>
                      <c:pt idx="13997">
                        <c:v>4897.5234375</c:v>
                      </c:pt>
                      <c:pt idx="13998">
                        <c:v>11104.08984375</c:v>
                      </c:pt>
                      <c:pt idx="13999">
                        <c:v>11192.35546875</c:v>
                      </c:pt>
                      <c:pt idx="14000">
                        <c:v>8934.3203125</c:v>
                      </c:pt>
                      <c:pt idx="14001">
                        <c:v>10158.4296875</c:v>
                      </c:pt>
                      <c:pt idx="14002">
                        <c:v>9667.0390625</c:v>
                      </c:pt>
                      <c:pt idx="14003">
                        <c:v>7259.8828125</c:v>
                      </c:pt>
                      <c:pt idx="14004">
                        <c:v>8870.5234375</c:v>
                      </c:pt>
                      <c:pt idx="14005">
                        <c:v>11686.06640625</c:v>
                      </c:pt>
                      <c:pt idx="14006">
                        <c:v>11707.03515625</c:v>
                      </c:pt>
                      <c:pt idx="14007">
                        <c:v>11568.0546875</c:v>
                      </c:pt>
                      <c:pt idx="14008">
                        <c:v>9264.34375</c:v>
                      </c:pt>
                      <c:pt idx="14009">
                        <c:v>9427.625</c:v>
                      </c:pt>
                      <c:pt idx="14010">
                        <c:v>11950.875</c:v>
                      </c:pt>
                      <c:pt idx="14011">
                        <c:v>11907.24609375</c:v>
                      </c:pt>
                      <c:pt idx="14012">
                        <c:v>12590.42578125</c:v>
                      </c:pt>
                      <c:pt idx="14013">
                        <c:v>12236.8125</c:v>
                      </c:pt>
                      <c:pt idx="14014">
                        <c:v>12384.94921875</c:v>
                      </c:pt>
                      <c:pt idx="14015">
                        <c:v>12198.9296875</c:v>
                      </c:pt>
                      <c:pt idx="14016">
                        <c:v>11167.35546875</c:v>
                      </c:pt>
                      <c:pt idx="14017">
                        <c:v>8900.8203125</c:v>
                      </c:pt>
                      <c:pt idx="14018">
                        <c:v>8514.015625</c:v>
                      </c:pt>
                      <c:pt idx="14019">
                        <c:v>9960.5</c:v>
                      </c:pt>
                      <c:pt idx="14020">
                        <c:v>12196.49609375</c:v>
                      </c:pt>
                      <c:pt idx="14021">
                        <c:v>11234.546875</c:v>
                      </c:pt>
                      <c:pt idx="14022">
                        <c:v>12164.921875</c:v>
                      </c:pt>
                      <c:pt idx="14023">
                        <c:v>9733.77734375</c:v>
                      </c:pt>
                      <c:pt idx="14024">
                        <c:v>10286.359375</c:v>
                      </c:pt>
                      <c:pt idx="14025">
                        <c:v>19068.328125</c:v>
                      </c:pt>
                      <c:pt idx="14026">
                        <c:v>18614.3046875</c:v>
                      </c:pt>
                      <c:pt idx="14027">
                        <c:v>19994.140625</c:v>
                      </c:pt>
                      <c:pt idx="14028">
                        <c:v>18223.79296875</c:v>
                      </c:pt>
                      <c:pt idx="14029">
                        <c:v>18466.22265625</c:v>
                      </c:pt>
                      <c:pt idx="14030">
                        <c:v>20069.625</c:v>
                      </c:pt>
                      <c:pt idx="14031">
                        <c:v>16445.046875</c:v>
                      </c:pt>
                      <c:pt idx="14032">
                        <c:v>19608.734375</c:v>
                      </c:pt>
                      <c:pt idx="14033">
                        <c:v>20348.7890625</c:v>
                      </c:pt>
                      <c:pt idx="14034">
                        <c:v>20403.453125</c:v>
                      </c:pt>
                      <c:pt idx="14035">
                        <c:v>19405.43359375</c:v>
                      </c:pt>
                      <c:pt idx="14036">
                        <c:v>20339.1640625</c:v>
                      </c:pt>
                      <c:pt idx="14037">
                        <c:v>20422.921875</c:v>
                      </c:pt>
                      <c:pt idx="14038">
                        <c:v>20275.9375</c:v>
                      </c:pt>
                      <c:pt idx="14039">
                        <c:v>20137.4140625</c:v>
                      </c:pt>
                      <c:pt idx="14040">
                        <c:v>14164.3046875</c:v>
                      </c:pt>
                      <c:pt idx="14041">
                        <c:v>9898.0390625</c:v>
                      </c:pt>
                      <c:pt idx="14042">
                        <c:v>13670.0703125</c:v>
                      </c:pt>
                      <c:pt idx="14043">
                        <c:v>11913.6328125</c:v>
                      </c:pt>
                      <c:pt idx="14044">
                        <c:v>9882.6796875</c:v>
                      </c:pt>
                      <c:pt idx="14045">
                        <c:v>9374.52734375</c:v>
                      </c:pt>
                      <c:pt idx="14046">
                        <c:v>9829.953125</c:v>
                      </c:pt>
                      <c:pt idx="14047">
                        <c:v>14299.08984375</c:v>
                      </c:pt>
                      <c:pt idx="14048">
                        <c:v>14561.1875</c:v>
                      </c:pt>
                      <c:pt idx="14049">
                        <c:v>13033.2265625</c:v>
                      </c:pt>
                      <c:pt idx="14050">
                        <c:v>12060.015625</c:v>
                      </c:pt>
                      <c:pt idx="14051">
                        <c:v>12393.21875</c:v>
                      </c:pt>
                      <c:pt idx="14052">
                        <c:v>12797.8515625</c:v>
                      </c:pt>
                      <c:pt idx="14053">
                        <c:v>11590.59375</c:v>
                      </c:pt>
                      <c:pt idx="14054">
                        <c:v>13016.3671875</c:v>
                      </c:pt>
                      <c:pt idx="14055">
                        <c:v>19031.59375</c:v>
                      </c:pt>
                      <c:pt idx="14056">
                        <c:v>17922.87890625</c:v>
                      </c:pt>
                      <c:pt idx="14057">
                        <c:v>17724.796875</c:v>
                      </c:pt>
                      <c:pt idx="14058">
                        <c:v>19327.7578125</c:v>
                      </c:pt>
                      <c:pt idx="14059">
                        <c:v>17915.375</c:v>
                      </c:pt>
                      <c:pt idx="14060">
                        <c:v>18887.15234375</c:v>
                      </c:pt>
                      <c:pt idx="14061">
                        <c:v>18957.1171875</c:v>
                      </c:pt>
                      <c:pt idx="14062">
                        <c:v>18057.4140625</c:v>
                      </c:pt>
                      <c:pt idx="14063">
                        <c:v>18506.5625</c:v>
                      </c:pt>
                      <c:pt idx="14064">
                        <c:v>17122.9765625</c:v>
                      </c:pt>
                      <c:pt idx="14065">
                        <c:v>18768.96484375</c:v>
                      </c:pt>
                      <c:pt idx="14066">
                        <c:v>17453.87890625</c:v>
                      </c:pt>
                      <c:pt idx="14067">
                        <c:v>17544.41015625</c:v>
                      </c:pt>
                      <c:pt idx="14068">
                        <c:v>18446.0625</c:v>
                      </c:pt>
                      <c:pt idx="14069">
                        <c:v>19212.05859375</c:v>
                      </c:pt>
                      <c:pt idx="14070">
                        <c:v>16979.67578125</c:v>
                      </c:pt>
                      <c:pt idx="14071">
                        <c:v>16485.3828125</c:v>
                      </c:pt>
                      <c:pt idx="14072">
                        <c:v>16460.91015625</c:v>
                      </c:pt>
                      <c:pt idx="14073">
                        <c:v>18380.12109375</c:v>
                      </c:pt>
                      <c:pt idx="14074">
                        <c:v>18427.16015625</c:v>
                      </c:pt>
                      <c:pt idx="14075">
                        <c:v>17027.484375</c:v>
                      </c:pt>
                      <c:pt idx="14076">
                        <c:v>16366.8125</c:v>
                      </c:pt>
                      <c:pt idx="14077">
                        <c:v>17300.3125</c:v>
                      </c:pt>
                      <c:pt idx="14078">
                        <c:v>18685.36328125</c:v>
                      </c:pt>
                      <c:pt idx="14079">
                        <c:v>18487.5234375</c:v>
                      </c:pt>
                      <c:pt idx="14080">
                        <c:v>17051.08203125</c:v>
                      </c:pt>
                      <c:pt idx="14081">
                        <c:v>13682.46875</c:v>
                      </c:pt>
                      <c:pt idx="14082">
                        <c:v>12870.09765625</c:v>
                      </c:pt>
                      <c:pt idx="14083">
                        <c:v>14177.70703125</c:v>
                      </c:pt>
                      <c:pt idx="14084">
                        <c:v>18662.65234375</c:v>
                      </c:pt>
                      <c:pt idx="14085">
                        <c:v>10916.95703125</c:v>
                      </c:pt>
                      <c:pt idx="14086">
                        <c:v>8359.63671875</c:v>
                      </c:pt>
                      <c:pt idx="14087">
                        <c:v>7587.48046875</c:v>
                      </c:pt>
                      <c:pt idx="14088">
                        <c:v>7921.3671875</c:v>
                      </c:pt>
                      <c:pt idx="14089">
                        <c:v>9179.1953125</c:v>
                      </c:pt>
                      <c:pt idx="14090">
                        <c:v>10054.1015625</c:v>
                      </c:pt>
                      <c:pt idx="14091">
                        <c:v>10936.92578125</c:v>
                      </c:pt>
                      <c:pt idx="14092">
                        <c:v>10587.25390625</c:v>
                      </c:pt>
                      <c:pt idx="14093">
                        <c:v>9354.47265625</c:v>
                      </c:pt>
                      <c:pt idx="14094">
                        <c:v>9624.73828125</c:v>
                      </c:pt>
                      <c:pt idx="14095">
                        <c:v>10029.01953125</c:v>
                      </c:pt>
                      <c:pt idx="14096">
                        <c:v>10724.28515625</c:v>
                      </c:pt>
                      <c:pt idx="14097">
                        <c:v>10559.8203125</c:v>
                      </c:pt>
                      <c:pt idx="14098">
                        <c:v>10099.0078125</c:v>
                      </c:pt>
                      <c:pt idx="14099">
                        <c:v>10238.828125</c:v>
                      </c:pt>
                      <c:pt idx="14100">
                        <c:v>13585.66015625</c:v>
                      </c:pt>
                      <c:pt idx="14101">
                        <c:v>12467.0625</c:v>
                      </c:pt>
                      <c:pt idx="14102">
                        <c:v>11766.81640625</c:v>
                      </c:pt>
                      <c:pt idx="14103">
                        <c:v>13200.0703125</c:v>
                      </c:pt>
                      <c:pt idx="14104">
                        <c:v>13162.76171875</c:v>
                      </c:pt>
                      <c:pt idx="14105">
                        <c:v>14122.4921875</c:v>
                      </c:pt>
                      <c:pt idx="14106">
                        <c:v>12876.484375</c:v>
                      </c:pt>
                      <c:pt idx="14107">
                        <c:v>13205.8984375</c:v>
                      </c:pt>
                      <c:pt idx="14108">
                        <c:v>12502.21484375</c:v>
                      </c:pt>
                      <c:pt idx="14109">
                        <c:v>11680.078125</c:v>
                      </c:pt>
                      <c:pt idx="14110">
                        <c:v>12754.8671875</c:v>
                      </c:pt>
                      <c:pt idx="14111">
                        <c:v>14029.26953125</c:v>
                      </c:pt>
                      <c:pt idx="14112">
                        <c:v>13669.94140625</c:v>
                      </c:pt>
                      <c:pt idx="14113">
                        <c:v>10672.578125</c:v>
                      </c:pt>
                      <c:pt idx="14114">
                        <c:v>12755.81640625</c:v>
                      </c:pt>
                      <c:pt idx="14115">
                        <c:v>12282.4609375</c:v>
                      </c:pt>
                      <c:pt idx="14116">
                        <c:v>11759.0234375</c:v>
                      </c:pt>
                      <c:pt idx="14117">
                        <c:v>10620.5625</c:v>
                      </c:pt>
                      <c:pt idx="14118">
                        <c:v>9587.08203125</c:v>
                      </c:pt>
                      <c:pt idx="14119">
                        <c:v>11909.0234375</c:v>
                      </c:pt>
                      <c:pt idx="14120">
                        <c:v>11358.3671875</c:v>
                      </c:pt>
                      <c:pt idx="14121">
                        <c:v>12202.91796875</c:v>
                      </c:pt>
                      <c:pt idx="14122">
                        <c:v>10996.984375</c:v>
                      </c:pt>
                      <c:pt idx="14123">
                        <c:v>10126.66015625</c:v>
                      </c:pt>
                      <c:pt idx="14124">
                        <c:v>11546.25</c:v>
                      </c:pt>
                      <c:pt idx="14125">
                        <c:v>11382.58203125</c:v>
                      </c:pt>
                      <c:pt idx="14126">
                        <c:v>10897.33203125</c:v>
                      </c:pt>
                      <c:pt idx="14127">
                        <c:v>12250.375</c:v>
                      </c:pt>
                      <c:pt idx="14128">
                        <c:v>11548.9921875</c:v>
                      </c:pt>
                      <c:pt idx="14129">
                        <c:v>10613.6328125</c:v>
                      </c:pt>
                      <c:pt idx="14130">
                        <c:v>13065.3046875</c:v>
                      </c:pt>
                      <c:pt idx="14131">
                        <c:v>12684.41015625</c:v>
                      </c:pt>
                      <c:pt idx="14132">
                        <c:v>12281.87890625</c:v>
                      </c:pt>
                      <c:pt idx="14133">
                        <c:v>13227.88671875</c:v>
                      </c:pt>
                      <c:pt idx="14134">
                        <c:v>12414.3203125</c:v>
                      </c:pt>
                      <c:pt idx="14135">
                        <c:v>12565.53515625</c:v>
                      </c:pt>
                      <c:pt idx="14136">
                        <c:v>9899.5859375</c:v>
                      </c:pt>
                      <c:pt idx="14137">
                        <c:v>11124.73828125</c:v>
                      </c:pt>
                      <c:pt idx="14138">
                        <c:v>13567.6328125</c:v>
                      </c:pt>
                      <c:pt idx="14139">
                        <c:v>13191.5546875</c:v>
                      </c:pt>
                      <c:pt idx="14140">
                        <c:v>13213.0625</c:v>
                      </c:pt>
                      <c:pt idx="14141">
                        <c:v>12494.35546875</c:v>
                      </c:pt>
                      <c:pt idx="14142">
                        <c:v>11723.0546875</c:v>
                      </c:pt>
                      <c:pt idx="14143">
                        <c:v>13077.87890625</c:v>
                      </c:pt>
                      <c:pt idx="14144">
                        <c:v>13372.44140625</c:v>
                      </c:pt>
                      <c:pt idx="14145">
                        <c:v>13083.66015625</c:v>
                      </c:pt>
                      <c:pt idx="14146">
                        <c:v>11946.75390625</c:v>
                      </c:pt>
                      <c:pt idx="14147">
                        <c:v>11274.3515625</c:v>
                      </c:pt>
                      <c:pt idx="14148">
                        <c:v>13295.26171875</c:v>
                      </c:pt>
                      <c:pt idx="14149">
                        <c:v>13182.4765625</c:v>
                      </c:pt>
                      <c:pt idx="14150">
                        <c:v>10096.578125</c:v>
                      </c:pt>
                      <c:pt idx="14151">
                        <c:v>13322.3828125</c:v>
                      </c:pt>
                      <c:pt idx="14152">
                        <c:v>11621.79296875</c:v>
                      </c:pt>
                      <c:pt idx="14153">
                        <c:v>11674.71875</c:v>
                      </c:pt>
                      <c:pt idx="14154">
                        <c:v>12446.921875</c:v>
                      </c:pt>
                      <c:pt idx="14155">
                        <c:v>11276.203125</c:v>
                      </c:pt>
                      <c:pt idx="14156">
                        <c:v>13020.1875</c:v>
                      </c:pt>
                      <c:pt idx="14157">
                        <c:v>11701.48828125</c:v>
                      </c:pt>
                      <c:pt idx="14158">
                        <c:v>12537.76953125</c:v>
                      </c:pt>
                      <c:pt idx="14159">
                        <c:v>13356.40625</c:v>
                      </c:pt>
                      <c:pt idx="14160">
                        <c:v>18229.9296875</c:v>
                      </c:pt>
                      <c:pt idx="14161">
                        <c:v>16682.6328125</c:v>
                      </c:pt>
                      <c:pt idx="14162">
                        <c:v>15379.4609375</c:v>
                      </c:pt>
                      <c:pt idx="14163">
                        <c:v>16467.1015625</c:v>
                      </c:pt>
                      <c:pt idx="14164">
                        <c:v>14481.890625</c:v>
                      </c:pt>
                      <c:pt idx="14165">
                        <c:v>16439.6328125</c:v>
                      </c:pt>
                      <c:pt idx="14166">
                        <c:v>15483.01953125</c:v>
                      </c:pt>
                      <c:pt idx="14167">
                        <c:v>15213.48828125</c:v>
                      </c:pt>
                      <c:pt idx="14168">
                        <c:v>16413.81640625</c:v>
                      </c:pt>
                      <c:pt idx="14169">
                        <c:v>18611.328125</c:v>
                      </c:pt>
                      <c:pt idx="14170">
                        <c:v>18131.78125</c:v>
                      </c:pt>
                      <c:pt idx="14171">
                        <c:v>17909.47265625</c:v>
                      </c:pt>
                      <c:pt idx="14172">
                        <c:v>16881.55078125</c:v>
                      </c:pt>
                      <c:pt idx="14173">
                        <c:v>18457.453125</c:v>
                      </c:pt>
                      <c:pt idx="14174">
                        <c:v>18635.546875</c:v>
                      </c:pt>
                      <c:pt idx="14175">
                        <c:v>12279.8515625</c:v>
                      </c:pt>
                      <c:pt idx="14176">
                        <c:v>7262.8828125</c:v>
                      </c:pt>
                      <c:pt idx="14177">
                        <c:v>9144.984375</c:v>
                      </c:pt>
                      <c:pt idx="14178">
                        <c:v>12280.49609375</c:v>
                      </c:pt>
                      <c:pt idx="14179">
                        <c:v>13764.8984375</c:v>
                      </c:pt>
                      <c:pt idx="14180">
                        <c:v>12887.5703125</c:v>
                      </c:pt>
                      <c:pt idx="14181">
                        <c:v>12587.10546875</c:v>
                      </c:pt>
                      <c:pt idx="14182">
                        <c:v>12940.87109375</c:v>
                      </c:pt>
                      <c:pt idx="14183">
                        <c:v>14458.65625</c:v>
                      </c:pt>
                      <c:pt idx="14184">
                        <c:v>14565.171875</c:v>
                      </c:pt>
                      <c:pt idx="14185">
                        <c:v>12671.21484375</c:v>
                      </c:pt>
                      <c:pt idx="14186">
                        <c:v>12203.3828125</c:v>
                      </c:pt>
                      <c:pt idx="14187">
                        <c:v>14797.99609375</c:v>
                      </c:pt>
                      <c:pt idx="14188">
                        <c:v>14206.4765625</c:v>
                      </c:pt>
                      <c:pt idx="14189">
                        <c:v>13712.66015625</c:v>
                      </c:pt>
                      <c:pt idx="14190">
                        <c:v>14513.33984375</c:v>
                      </c:pt>
                      <c:pt idx="14191">
                        <c:v>13866.20703125</c:v>
                      </c:pt>
                      <c:pt idx="14192">
                        <c:v>15516.79296875</c:v>
                      </c:pt>
                      <c:pt idx="14193">
                        <c:v>12444.20703125</c:v>
                      </c:pt>
                      <c:pt idx="14194">
                        <c:v>11836.22265625</c:v>
                      </c:pt>
                      <c:pt idx="14195">
                        <c:v>11930.23828125</c:v>
                      </c:pt>
                      <c:pt idx="14196">
                        <c:v>13995.67578125</c:v>
                      </c:pt>
                      <c:pt idx="14197">
                        <c:v>15753.36328125</c:v>
                      </c:pt>
                      <c:pt idx="14198">
                        <c:v>14184.38671875</c:v>
                      </c:pt>
                      <c:pt idx="14199">
                        <c:v>14572.72265625</c:v>
                      </c:pt>
                      <c:pt idx="14200">
                        <c:v>14975.01953125</c:v>
                      </c:pt>
                      <c:pt idx="14201">
                        <c:v>15423.08984375</c:v>
                      </c:pt>
                      <c:pt idx="14202">
                        <c:v>15316.37890625</c:v>
                      </c:pt>
                      <c:pt idx="14203">
                        <c:v>14164.29296875</c:v>
                      </c:pt>
                      <c:pt idx="14204">
                        <c:v>13430.89453125</c:v>
                      </c:pt>
                      <c:pt idx="14205">
                        <c:v>17102.296875</c:v>
                      </c:pt>
                      <c:pt idx="14206">
                        <c:v>14855.79296875</c:v>
                      </c:pt>
                      <c:pt idx="14207">
                        <c:v>12517.0859375</c:v>
                      </c:pt>
                      <c:pt idx="14208">
                        <c:v>11656.80078125</c:v>
                      </c:pt>
                      <c:pt idx="14209">
                        <c:v>12074.66796875</c:v>
                      </c:pt>
                      <c:pt idx="14210">
                        <c:v>16460.53515625</c:v>
                      </c:pt>
                      <c:pt idx="14211">
                        <c:v>15712.125</c:v>
                      </c:pt>
                      <c:pt idx="14212">
                        <c:v>16669.59375</c:v>
                      </c:pt>
                      <c:pt idx="14213">
                        <c:v>14282.99609375</c:v>
                      </c:pt>
                      <c:pt idx="14214">
                        <c:v>15465.921875</c:v>
                      </c:pt>
                      <c:pt idx="14215">
                        <c:v>16267.7734375</c:v>
                      </c:pt>
                      <c:pt idx="14216">
                        <c:v>14870.53125</c:v>
                      </c:pt>
                      <c:pt idx="14217">
                        <c:v>14879.6953125</c:v>
                      </c:pt>
                      <c:pt idx="14218">
                        <c:v>16516.24609375</c:v>
                      </c:pt>
                      <c:pt idx="14219">
                        <c:v>15833.79296875</c:v>
                      </c:pt>
                      <c:pt idx="14220">
                        <c:v>11509.3203125</c:v>
                      </c:pt>
                      <c:pt idx="14221">
                        <c:v>13485.55859375</c:v>
                      </c:pt>
                      <c:pt idx="14222">
                        <c:v>12768.68359375</c:v>
                      </c:pt>
                      <c:pt idx="14223">
                        <c:v>12983.36328125</c:v>
                      </c:pt>
                      <c:pt idx="14224">
                        <c:v>13564.421875</c:v>
                      </c:pt>
                      <c:pt idx="14225">
                        <c:v>15508.1328125</c:v>
                      </c:pt>
                      <c:pt idx="14226">
                        <c:v>13097.9375</c:v>
                      </c:pt>
                      <c:pt idx="14227">
                        <c:v>11678.9296875</c:v>
                      </c:pt>
                      <c:pt idx="14228">
                        <c:v>11163.8125</c:v>
                      </c:pt>
                      <c:pt idx="14229">
                        <c:v>12056.40234375</c:v>
                      </c:pt>
                      <c:pt idx="14230">
                        <c:v>15218.765625</c:v>
                      </c:pt>
                      <c:pt idx="14231">
                        <c:v>15345.2734375</c:v>
                      </c:pt>
                      <c:pt idx="14232">
                        <c:v>12660.578125</c:v>
                      </c:pt>
                      <c:pt idx="14233">
                        <c:v>13065.7109375</c:v>
                      </c:pt>
                      <c:pt idx="14234">
                        <c:v>13491.703125</c:v>
                      </c:pt>
                      <c:pt idx="14235">
                        <c:v>13964.984375</c:v>
                      </c:pt>
                      <c:pt idx="14236">
                        <c:v>14395.8046875</c:v>
                      </c:pt>
                      <c:pt idx="14237">
                        <c:v>13632.265625</c:v>
                      </c:pt>
                      <c:pt idx="14238">
                        <c:v>13412.0703125</c:v>
                      </c:pt>
                      <c:pt idx="14239">
                        <c:v>12273.19921875</c:v>
                      </c:pt>
                      <c:pt idx="14240">
                        <c:v>12024.48828125</c:v>
                      </c:pt>
                      <c:pt idx="14241">
                        <c:v>12715.74609375</c:v>
                      </c:pt>
                      <c:pt idx="14242">
                        <c:v>11251.91015625</c:v>
                      </c:pt>
                      <c:pt idx="14243">
                        <c:v>11516.70703125</c:v>
                      </c:pt>
                      <c:pt idx="14244">
                        <c:v>13728.4296875</c:v>
                      </c:pt>
                      <c:pt idx="14245">
                        <c:v>13587.89453125</c:v>
                      </c:pt>
                      <c:pt idx="14246">
                        <c:v>14239.2421875</c:v>
                      </c:pt>
                      <c:pt idx="14247">
                        <c:v>12814.85546875</c:v>
                      </c:pt>
                      <c:pt idx="14248">
                        <c:v>11600.05859375</c:v>
                      </c:pt>
                      <c:pt idx="14249">
                        <c:v>13691.87890625</c:v>
                      </c:pt>
                      <c:pt idx="14250">
                        <c:v>14028.76953125</c:v>
                      </c:pt>
                      <c:pt idx="14251">
                        <c:v>13566.42578125</c:v>
                      </c:pt>
                      <c:pt idx="14252">
                        <c:v>15334.3828125</c:v>
                      </c:pt>
                      <c:pt idx="14253">
                        <c:v>15837.58203125</c:v>
                      </c:pt>
                      <c:pt idx="14254">
                        <c:v>13640.10546875</c:v>
                      </c:pt>
                      <c:pt idx="14255">
                        <c:v>12070.859375</c:v>
                      </c:pt>
                      <c:pt idx="14256">
                        <c:v>11896.8828125</c:v>
                      </c:pt>
                      <c:pt idx="14257">
                        <c:v>12162.765625</c:v>
                      </c:pt>
                      <c:pt idx="14258">
                        <c:v>14075.73046875</c:v>
                      </c:pt>
                      <c:pt idx="14259">
                        <c:v>15958.13671875</c:v>
                      </c:pt>
                      <c:pt idx="14260">
                        <c:v>15634.1953125</c:v>
                      </c:pt>
                      <c:pt idx="14261">
                        <c:v>14989.87109375</c:v>
                      </c:pt>
                      <c:pt idx="14262">
                        <c:v>14645.85546875</c:v>
                      </c:pt>
                      <c:pt idx="14263">
                        <c:v>13351.98828125</c:v>
                      </c:pt>
                      <c:pt idx="14264">
                        <c:v>13518.08203125</c:v>
                      </c:pt>
                      <c:pt idx="14265">
                        <c:v>14318.83203125</c:v>
                      </c:pt>
                      <c:pt idx="14266">
                        <c:v>13242.94140625</c:v>
                      </c:pt>
                      <c:pt idx="14267">
                        <c:v>15381.828125</c:v>
                      </c:pt>
                      <c:pt idx="14268">
                        <c:v>15250.3359375</c:v>
                      </c:pt>
                      <c:pt idx="14269">
                        <c:v>15914.28125</c:v>
                      </c:pt>
                      <c:pt idx="14270">
                        <c:v>15256.07421875</c:v>
                      </c:pt>
                      <c:pt idx="14271">
                        <c:v>14941.3046875</c:v>
                      </c:pt>
                      <c:pt idx="14272">
                        <c:v>16173.94140625</c:v>
                      </c:pt>
                      <c:pt idx="14273">
                        <c:v>14265.82421875</c:v>
                      </c:pt>
                      <c:pt idx="14274">
                        <c:v>12382.6796875</c:v>
                      </c:pt>
                      <c:pt idx="14275">
                        <c:v>13027.90625</c:v>
                      </c:pt>
                      <c:pt idx="14276">
                        <c:v>16064.6875</c:v>
                      </c:pt>
                      <c:pt idx="14277">
                        <c:v>15855.6171875</c:v>
                      </c:pt>
                      <c:pt idx="14278">
                        <c:v>15728.171875</c:v>
                      </c:pt>
                      <c:pt idx="14279">
                        <c:v>15735.2578125</c:v>
                      </c:pt>
                      <c:pt idx="14280">
                        <c:v>9654.2734375</c:v>
                      </c:pt>
                      <c:pt idx="14281">
                        <c:v>8369.171875</c:v>
                      </c:pt>
                      <c:pt idx="14282">
                        <c:v>8078.10546875</c:v>
                      </c:pt>
                      <c:pt idx="14283">
                        <c:v>8561.87109375</c:v>
                      </c:pt>
                      <c:pt idx="14284">
                        <c:v>11339.37890625</c:v>
                      </c:pt>
                      <c:pt idx="14285">
                        <c:v>11206.671875</c:v>
                      </c:pt>
                      <c:pt idx="14286">
                        <c:v>9844.37890625</c:v>
                      </c:pt>
                      <c:pt idx="14287">
                        <c:v>9627.171875</c:v>
                      </c:pt>
                      <c:pt idx="14288">
                        <c:v>11092.75</c:v>
                      </c:pt>
                      <c:pt idx="14289">
                        <c:v>9573.5078125</c:v>
                      </c:pt>
                      <c:pt idx="14290">
                        <c:v>10221.67578125</c:v>
                      </c:pt>
                      <c:pt idx="14291">
                        <c:v>9748</c:v>
                      </c:pt>
                      <c:pt idx="14292">
                        <c:v>10631.77734375</c:v>
                      </c:pt>
                      <c:pt idx="14293">
                        <c:v>10630.09375</c:v>
                      </c:pt>
                      <c:pt idx="14294">
                        <c:v>10779.74609375</c:v>
                      </c:pt>
                      <c:pt idx="14295">
                        <c:v>13578.03125</c:v>
                      </c:pt>
                      <c:pt idx="14296">
                        <c:v>12683.58984375</c:v>
                      </c:pt>
                      <c:pt idx="14297">
                        <c:v>10627.72265625</c:v>
                      </c:pt>
                      <c:pt idx="14298">
                        <c:v>11282.96484375</c:v>
                      </c:pt>
                      <c:pt idx="14299">
                        <c:v>13034.171875</c:v>
                      </c:pt>
                      <c:pt idx="14300">
                        <c:v>12955.34765625</c:v>
                      </c:pt>
                      <c:pt idx="14301">
                        <c:v>13409.4921875</c:v>
                      </c:pt>
                      <c:pt idx="14302">
                        <c:v>12108.65625</c:v>
                      </c:pt>
                      <c:pt idx="14303">
                        <c:v>10029.18359375</c:v>
                      </c:pt>
                      <c:pt idx="14304">
                        <c:v>11338.59765625</c:v>
                      </c:pt>
                      <c:pt idx="14305">
                        <c:v>13508.49609375</c:v>
                      </c:pt>
                      <c:pt idx="14306">
                        <c:v>12843.1171875</c:v>
                      </c:pt>
                      <c:pt idx="14307">
                        <c:v>13333.4140625</c:v>
                      </c:pt>
                      <c:pt idx="14308">
                        <c:v>11232.28125</c:v>
                      </c:pt>
                      <c:pt idx="14309">
                        <c:v>11566.6484375</c:v>
                      </c:pt>
                      <c:pt idx="14310">
                        <c:v>16283.20703125</c:v>
                      </c:pt>
                      <c:pt idx="14311">
                        <c:v>11903.29296875</c:v>
                      </c:pt>
                      <c:pt idx="14312">
                        <c:v>14687.3125</c:v>
                      </c:pt>
                      <c:pt idx="14313">
                        <c:v>13991.22265625</c:v>
                      </c:pt>
                      <c:pt idx="14314">
                        <c:v>12705.58203125</c:v>
                      </c:pt>
                      <c:pt idx="14315">
                        <c:v>10970.43359375</c:v>
                      </c:pt>
                      <c:pt idx="14316">
                        <c:v>11800.57421875</c:v>
                      </c:pt>
                      <c:pt idx="14317">
                        <c:v>16009.69140625</c:v>
                      </c:pt>
                      <c:pt idx="14318">
                        <c:v>16764.74609375</c:v>
                      </c:pt>
                      <c:pt idx="14319">
                        <c:v>14701.44140625</c:v>
                      </c:pt>
                      <c:pt idx="14320">
                        <c:v>13270.9453125</c:v>
                      </c:pt>
                      <c:pt idx="14321">
                        <c:v>13496.76171875</c:v>
                      </c:pt>
                      <c:pt idx="14322">
                        <c:v>12258.96875</c:v>
                      </c:pt>
                      <c:pt idx="14323">
                        <c:v>12031.671875</c:v>
                      </c:pt>
                      <c:pt idx="14324">
                        <c:v>13944.79296875</c:v>
                      </c:pt>
                      <c:pt idx="14325">
                        <c:v>16943.94140625</c:v>
                      </c:pt>
                      <c:pt idx="14326">
                        <c:v>16197.11328125</c:v>
                      </c:pt>
                      <c:pt idx="14327">
                        <c:v>17648.12109375</c:v>
                      </c:pt>
                      <c:pt idx="14328">
                        <c:v>16907.83984375</c:v>
                      </c:pt>
                      <c:pt idx="14329">
                        <c:v>16203.109375</c:v>
                      </c:pt>
                      <c:pt idx="14330">
                        <c:v>17773.34765625</c:v>
                      </c:pt>
                      <c:pt idx="14331">
                        <c:v>17384.86328125</c:v>
                      </c:pt>
                      <c:pt idx="14332">
                        <c:v>15861.89453125</c:v>
                      </c:pt>
                      <c:pt idx="14333">
                        <c:v>15203.6640625</c:v>
                      </c:pt>
                      <c:pt idx="14334">
                        <c:v>15802.296875</c:v>
                      </c:pt>
                      <c:pt idx="14335">
                        <c:v>17474.1015625</c:v>
                      </c:pt>
                      <c:pt idx="14336">
                        <c:v>17053.671875</c:v>
                      </c:pt>
                      <c:pt idx="14337">
                        <c:v>17192.08203125</c:v>
                      </c:pt>
                      <c:pt idx="14338">
                        <c:v>17513</c:v>
                      </c:pt>
                      <c:pt idx="14339">
                        <c:v>17648.38671875</c:v>
                      </c:pt>
                      <c:pt idx="14340">
                        <c:v>12616.7109375</c:v>
                      </c:pt>
                      <c:pt idx="14341">
                        <c:v>12296.85546875</c:v>
                      </c:pt>
                      <c:pt idx="14342">
                        <c:v>10461.70703125</c:v>
                      </c:pt>
                      <c:pt idx="14343">
                        <c:v>8792.21875</c:v>
                      </c:pt>
                      <c:pt idx="14344">
                        <c:v>8300.15234375</c:v>
                      </c:pt>
                      <c:pt idx="14345">
                        <c:v>10592.453125</c:v>
                      </c:pt>
                      <c:pt idx="14346">
                        <c:v>13030.42578125</c:v>
                      </c:pt>
                      <c:pt idx="14347">
                        <c:v>11964.78125</c:v>
                      </c:pt>
                      <c:pt idx="14348">
                        <c:v>11973.02734375</c:v>
                      </c:pt>
                      <c:pt idx="14349">
                        <c:v>13122.66015625</c:v>
                      </c:pt>
                      <c:pt idx="14350">
                        <c:v>10979.36328125</c:v>
                      </c:pt>
                      <c:pt idx="14351">
                        <c:v>12875.23046875</c:v>
                      </c:pt>
                      <c:pt idx="14352">
                        <c:v>13042.546875</c:v>
                      </c:pt>
                      <c:pt idx="14353">
                        <c:v>11520.97265625</c:v>
                      </c:pt>
                      <c:pt idx="14354">
                        <c:v>11288.59765625</c:v>
                      </c:pt>
                      <c:pt idx="14355">
                        <c:v>7730.2421875</c:v>
                      </c:pt>
                      <c:pt idx="14356">
                        <c:v>10181.6171875</c:v>
                      </c:pt>
                      <c:pt idx="14357">
                        <c:v>13539.84375</c:v>
                      </c:pt>
                      <c:pt idx="14358">
                        <c:v>12970.9921875</c:v>
                      </c:pt>
                      <c:pt idx="14359">
                        <c:v>12209.8515625</c:v>
                      </c:pt>
                      <c:pt idx="14360">
                        <c:v>11820.79296875</c:v>
                      </c:pt>
                      <c:pt idx="14361">
                        <c:v>12436.30859375</c:v>
                      </c:pt>
                      <c:pt idx="14362">
                        <c:v>13475.5</c:v>
                      </c:pt>
                      <c:pt idx="14363">
                        <c:v>13734.42578125</c:v>
                      </c:pt>
                      <c:pt idx="14364">
                        <c:v>13348.265625</c:v>
                      </c:pt>
                      <c:pt idx="14365">
                        <c:v>11757.12109375</c:v>
                      </c:pt>
                      <c:pt idx="14366">
                        <c:v>11874.93359375</c:v>
                      </c:pt>
                      <c:pt idx="14367">
                        <c:v>13896.890625</c:v>
                      </c:pt>
                      <c:pt idx="14368">
                        <c:v>12840.63671875</c:v>
                      </c:pt>
                      <c:pt idx="14369">
                        <c:v>13656.92578125</c:v>
                      </c:pt>
                      <c:pt idx="14370">
                        <c:v>13886.5703125</c:v>
                      </c:pt>
                      <c:pt idx="14371">
                        <c:v>10614.62890625</c:v>
                      </c:pt>
                      <c:pt idx="14372">
                        <c:v>13926.33984375</c:v>
                      </c:pt>
                      <c:pt idx="14373">
                        <c:v>12152.69140625</c:v>
                      </c:pt>
                      <c:pt idx="14374">
                        <c:v>13164.94921875</c:v>
                      </c:pt>
                      <c:pt idx="14375">
                        <c:v>11071.8984375</c:v>
                      </c:pt>
                      <c:pt idx="14376">
                        <c:v>10810.39453125</c:v>
                      </c:pt>
                      <c:pt idx="14377">
                        <c:v>13654.00390625</c:v>
                      </c:pt>
                      <c:pt idx="14378">
                        <c:v>13460.19921875</c:v>
                      </c:pt>
                      <c:pt idx="14379">
                        <c:v>12247.42578125</c:v>
                      </c:pt>
                      <c:pt idx="14380">
                        <c:v>10861.01953125</c:v>
                      </c:pt>
                      <c:pt idx="14381">
                        <c:v>13594.99609375</c:v>
                      </c:pt>
                      <c:pt idx="14382">
                        <c:v>13651.61328125</c:v>
                      </c:pt>
                      <c:pt idx="14383">
                        <c:v>13186.40625</c:v>
                      </c:pt>
                      <c:pt idx="14384">
                        <c:v>13525.703125</c:v>
                      </c:pt>
                      <c:pt idx="14385">
                        <c:v>12190.08203125</c:v>
                      </c:pt>
                      <c:pt idx="14386">
                        <c:v>11505.109375</c:v>
                      </c:pt>
                      <c:pt idx="14387">
                        <c:v>11331.2578125</c:v>
                      </c:pt>
                      <c:pt idx="14388">
                        <c:v>11329.30859375</c:v>
                      </c:pt>
                      <c:pt idx="14389">
                        <c:v>11642.7890625</c:v>
                      </c:pt>
                      <c:pt idx="14390">
                        <c:v>11185.5</c:v>
                      </c:pt>
                      <c:pt idx="14391">
                        <c:v>10106.7265625</c:v>
                      </c:pt>
                      <c:pt idx="14392">
                        <c:v>10053.265625</c:v>
                      </c:pt>
                      <c:pt idx="14393">
                        <c:v>11699.078125</c:v>
                      </c:pt>
                      <c:pt idx="14394">
                        <c:v>8432.421875</c:v>
                      </c:pt>
                      <c:pt idx="14395">
                        <c:v>8155.171875</c:v>
                      </c:pt>
                      <c:pt idx="14396">
                        <c:v>10726.25</c:v>
                      </c:pt>
                      <c:pt idx="14397">
                        <c:v>11933.41015625</c:v>
                      </c:pt>
                      <c:pt idx="14398">
                        <c:v>11479.7265625</c:v>
                      </c:pt>
                      <c:pt idx="14399">
                        <c:v>11248.7265625</c:v>
                      </c:pt>
                      <c:pt idx="14400">
                        <c:v>19303.078125</c:v>
                      </c:pt>
                      <c:pt idx="14401">
                        <c:v>18506.78515625</c:v>
                      </c:pt>
                      <c:pt idx="14402">
                        <c:v>18985.76953125</c:v>
                      </c:pt>
                      <c:pt idx="14403">
                        <c:v>17850.46875</c:v>
                      </c:pt>
                      <c:pt idx="14404">
                        <c:v>17453.13671875</c:v>
                      </c:pt>
                      <c:pt idx="14405">
                        <c:v>16272.6953125</c:v>
                      </c:pt>
                      <c:pt idx="14406">
                        <c:v>16665.953125</c:v>
                      </c:pt>
                      <c:pt idx="14407">
                        <c:v>18586.1328125</c:v>
                      </c:pt>
                      <c:pt idx="14408">
                        <c:v>19276.58203125</c:v>
                      </c:pt>
                      <c:pt idx="14409">
                        <c:v>17252.26171875</c:v>
                      </c:pt>
                      <c:pt idx="14410">
                        <c:v>15462.62890625</c:v>
                      </c:pt>
                      <c:pt idx="14411">
                        <c:v>13263.1640625</c:v>
                      </c:pt>
                      <c:pt idx="14412">
                        <c:v>13196.73828125</c:v>
                      </c:pt>
                      <c:pt idx="14413">
                        <c:v>16899.671875</c:v>
                      </c:pt>
                      <c:pt idx="14414">
                        <c:v>19314.890625</c:v>
                      </c:pt>
                      <c:pt idx="14415">
                        <c:v>13073.703125</c:v>
                      </c:pt>
                      <c:pt idx="14416">
                        <c:v>11772.9296875</c:v>
                      </c:pt>
                      <c:pt idx="14417">
                        <c:v>10895.44140625</c:v>
                      </c:pt>
                      <c:pt idx="14418">
                        <c:v>10791.8359375</c:v>
                      </c:pt>
                      <c:pt idx="14419">
                        <c:v>12637.74609375</c:v>
                      </c:pt>
                      <c:pt idx="14420">
                        <c:v>12403.66796875</c:v>
                      </c:pt>
                      <c:pt idx="14421">
                        <c:v>11799.2734375</c:v>
                      </c:pt>
                      <c:pt idx="14422">
                        <c:v>10783.08203125</c:v>
                      </c:pt>
                      <c:pt idx="14423">
                        <c:v>10961.15234375</c:v>
                      </c:pt>
                      <c:pt idx="14424">
                        <c:v>12923.80859375</c:v>
                      </c:pt>
                      <c:pt idx="14425">
                        <c:v>12247.48828125</c:v>
                      </c:pt>
                      <c:pt idx="14426">
                        <c:v>11621.5</c:v>
                      </c:pt>
                      <c:pt idx="14427">
                        <c:v>12041.0234375</c:v>
                      </c:pt>
                      <c:pt idx="14428">
                        <c:v>13125.4453125</c:v>
                      </c:pt>
                      <c:pt idx="14429">
                        <c:v>12855.34765625</c:v>
                      </c:pt>
                      <c:pt idx="14430">
                        <c:v>14516.81640625</c:v>
                      </c:pt>
                      <c:pt idx="14431">
                        <c:v>14664.34765625</c:v>
                      </c:pt>
                      <c:pt idx="14432">
                        <c:v>13066.625</c:v>
                      </c:pt>
                      <c:pt idx="14433">
                        <c:v>14410.96875</c:v>
                      </c:pt>
                      <c:pt idx="14434">
                        <c:v>14441.671875</c:v>
                      </c:pt>
                      <c:pt idx="14435">
                        <c:v>14115.90234375</c:v>
                      </c:pt>
                      <c:pt idx="14436">
                        <c:v>13850.55078125</c:v>
                      </c:pt>
                      <c:pt idx="14437">
                        <c:v>11136.1640625</c:v>
                      </c:pt>
                      <c:pt idx="14438">
                        <c:v>9873.81640625</c:v>
                      </c:pt>
                      <c:pt idx="14439">
                        <c:v>9960.453125</c:v>
                      </c:pt>
                      <c:pt idx="14440">
                        <c:v>13835.42578125</c:v>
                      </c:pt>
                      <c:pt idx="14441">
                        <c:v>13391.46484375</c:v>
                      </c:pt>
                      <c:pt idx="14442">
                        <c:v>12334.3125</c:v>
                      </c:pt>
                      <c:pt idx="14443">
                        <c:v>11602.7109375</c:v>
                      </c:pt>
                      <c:pt idx="14444">
                        <c:v>13922.3671875</c:v>
                      </c:pt>
                      <c:pt idx="14445">
                        <c:v>17286.765625</c:v>
                      </c:pt>
                      <c:pt idx="14446">
                        <c:v>11624.2734375</c:v>
                      </c:pt>
                      <c:pt idx="14447">
                        <c:v>17034.28125</c:v>
                      </c:pt>
                      <c:pt idx="14448">
                        <c:v>15265.06640625</c:v>
                      </c:pt>
                      <c:pt idx="14449">
                        <c:v>15271.23828125</c:v>
                      </c:pt>
                      <c:pt idx="14450">
                        <c:v>16803.1171875</c:v>
                      </c:pt>
                      <c:pt idx="14451">
                        <c:v>16112.34375</c:v>
                      </c:pt>
                      <c:pt idx="14452">
                        <c:v>16302.83984375</c:v>
                      </c:pt>
                      <c:pt idx="14453">
                        <c:v>16149.96875</c:v>
                      </c:pt>
                      <c:pt idx="14454">
                        <c:v>15169.796875</c:v>
                      </c:pt>
                      <c:pt idx="14455">
                        <c:v>17171.828125</c:v>
                      </c:pt>
                      <c:pt idx="14456">
                        <c:v>15741.08203125</c:v>
                      </c:pt>
                      <c:pt idx="14457">
                        <c:v>14225.1484375</c:v>
                      </c:pt>
                      <c:pt idx="14458">
                        <c:v>16781.1171875</c:v>
                      </c:pt>
                      <c:pt idx="14459">
                        <c:v>16241.328125</c:v>
                      </c:pt>
                      <c:pt idx="14460">
                        <c:v>15212.70703125</c:v>
                      </c:pt>
                      <c:pt idx="14461">
                        <c:v>14687.4921875</c:v>
                      </c:pt>
                      <c:pt idx="14462">
                        <c:v>14366.83984375</c:v>
                      </c:pt>
                      <c:pt idx="14463">
                        <c:v>12003.34765625</c:v>
                      </c:pt>
                      <c:pt idx="14464">
                        <c:v>13494.47265625</c:v>
                      </c:pt>
                      <c:pt idx="14465">
                        <c:v>12034.62109375</c:v>
                      </c:pt>
                      <c:pt idx="14466">
                        <c:v>11960.96484375</c:v>
                      </c:pt>
                      <c:pt idx="14467">
                        <c:v>12056.19921875</c:v>
                      </c:pt>
                      <c:pt idx="14468">
                        <c:v>15012.98828125</c:v>
                      </c:pt>
                      <c:pt idx="14469">
                        <c:v>13888.69140625</c:v>
                      </c:pt>
                      <c:pt idx="14470">
                        <c:v>12797.6015625</c:v>
                      </c:pt>
                      <c:pt idx="14471">
                        <c:v>11920.80078125</c:v>
                      </c:pt>
                      <c:pt idx="14472">
                        <c:v>13772.5703125</c:v>
                      </c:pt>
                      <c:pt idx="14473">
                        <c:v>14695.98046875</c:v>
                      </c:pt>
                      <c:pt idx="14474">
                        <c:v>14501.2734375</c:v>
                      </c:pt>
                      <c:pt idx="14475">
                        <c:v>15302.3046875</c:v>
                      </c:pt>
                      <c:pt idx="14476">
                        <c:v>15173.15234375</c:v>
                      </c:pt>
                      <c:pt idx="14477">
                        <c:v>15401.33984375</c:v>
                      </c:pt>
                      <c:pt idx="14478">
                        <c:v>13286.36328125</c:v>
                      </c:pt>
                      <c:pt idx="14479">
                        <c:v>13370.44921875</c:v>
                      </c:pt>
                      <c:pt idx="14480">
                        <c:v>14641.4140625</c:v>
                      </c:pt>
                      <c:pt idx="14481">
                        <c:v>15565</c:v>
                      </c:pt>
                      <c:pt idx="14482">
                        <c:v>13987.7265625</c:v>
                      </c:pt>
                      <c:pt idx="14483">
                        <c:v>13276.83203125</c:v>
                      </c:pt>
                      <c:pt idx="14484">
                        <c:v>12911.66015625</c:v>
                      </c:pt>
                      <c:pt idx="14485">
                        <c:v>15230.05859375</c:v>
                      </c:pt>
                      <c:pt idx="14486">
                        <c:v>13664.4609375</c:v>
                      </c:pt>
                      <c:pt idx="14487">
                        <c:v>13550.4140625</c:v>
                      </c:pt>
                      <c:pt idx="14488">
                        <c:v>9092.0703125</c:v>
                      </c:pt>
                      <c:pt idx="14489">
                        <c:v>11469.6875</c:v>
                      </c:pt>
                      <c:pt idx="14490">
                        <c:v>17395.4375</c:v>
                      </c:pt>
                      <c:pt idx="14491">
                        <c:v>16809.0390625</c:v>
                      </c:pt>
                      <c:pt idx="14492">
                        <c:v>16013.8828125</c:v>
                      </c:pt>
                      <c:pt idx="14493">
                        <c:v>16953.47265625</c:v>
                      </c:pt>
                      <c:pt idx="14494">
                        <c:v>13192.80078125</c:v>
                      </c:pt>
                      <c:pt idx="14495">
                        <c:v>14172.0546875</c:v>
                      </c:pt>
                      <c:pt idx="14496">
                        <c:v>13503.5625</c:v>
                      </c:pt>
                      <c:pt idx="14497">
                        <c:v>14002.80859375</c:v>
                      </c:pt>
                      <c:pt idx="14498">
                        <c:v>15218.9765625</c:v>
                      </c:pt>
                      <c:pt idx="14499">
                        <c:v>16323.9296875</c:v>
                      </c:pt>
                      <c:pt idx="14500">
                        <c:v>16619.25</c:v>
                      </c:pt>
                      <c:pt idx="14501">
                        <c:v>15973.09375</c:v>
                      </c:pt>
                      <c:pt idx="14502">
                        <c:v>15648.05078125</c:v>
                      </c:pt>
                      <c:pt idx="14503">
                        <c:v>16997.28515625</c:v>
                      </c:pt>
                      <c:pt idx="14504">
                        <c:v>16402.8203125</c:v>
                      </c:pt>
                      <c:pt idx="14505">
                        <c:v>15576.109375</c:v>
                      </c:pt>
                      <c:pt idx="14506">
                        <c:v>15495.27734375</c:v>
                      </c:pt>
                      <c:pt idx="14507">
                        <c:v>15841.19921875</c:v>
                      </c:pt>
                      <c:pt idx="14508">
                        <c:v>16388.3125</c:v>
                      </c:pt>
                      <c:pt idx="14509">
                        <c:v>16320.7421875</c:v>
                      </c:pt>
                      <c:pt idx="14510">
                        <c:v>15888.15625</c:v>
                      </c:pt>
                      <c:pt idx="14511">
                        <c:v>13660.09765625</c:v>
                      </c:pt>
                      <c:pt idx="14512">
                        <c:v>16155.42578125</c:v>
                      </c:pt>
                      <c:pt idx="14513">
                        <c:v>14423.20703125</c:v>
                      </c:pt>
                      <c:pt idx="14514">
                        <c:v>15048.20703125</c:v>
                      </c:pt>
                      <c:pt idx="14515">
                        <c:v>15366.359375</c:v>
                      </c:pt>
                      <c:pt idx="14516">
                        <c:v>14786.0234375</c:v>
                      </c:pt>
                      <c:pt idx="14517">
                        <c:v>14859.953125</c:v>
                      </c:pt>
                      <c:pt idx="14518">
                        <c:v>15358.36328125</c:v>
                      </c:pt>
                      <c:pt idx="14519">
                        <c:v>14492.23046875</c:v>
                      </c:pt>
                      <c:pt idx="14520">
                        <c:v>13920.36328125</c:v>
                      </c:pt>
                      <c:pt idx="14521">
                        <c:v>15113.5</c:v>
                      </c:pt>
                      <c:pt idx="14522">
                        <c:v>15331.4453125</c:v>
                      </c:pt>
                      <c:pt idx="14523">
                        <c:v>14181.390625</c:v>
                      </c:pt>
                      <c:pt idx="14524">
                        <c:v>14889.125</c:v>
                      </c:pt>
                      <c:pt idx="14525">
                        <c:v>13888.73046875</c:v>
                      </c:pt>
                      <c:pt idx="14526">
                        <c:v>13559.640625</c:v>
                      </c:pt>
                      <c:pt idx="14527">
                        <c:v>13467.515625</c:v>
                      </c:pt>
                      <c:pt idx="14528">
                        <c:v>12179.80078125</c:v>
                      </c:pt>
                      <c:pt idx="14529">
                        <c:v>12334.46875</c:v>
                      </c:pt>
                      <c:pt idx="14530">
                        <c:v>14943.87109375</c:v>
                      </c:pt>
                      <c:pt idx="14531">
                        <c:v>14828.40625</c:v>
                      </c:pt>
                      <c:pt idx="14532">
                        <c:v>13948.02734375</c:v>
                      </c:pt>
                      <c:pt idx="14533">
                        <c:v>12792.4921875</c:v>
                      </c:pt>
                      <c:pt idx="14534">
                        <c:v>13864.0078125</c:v>
                      </c:pt>
                      <c:pt idx="14535">
                        <c:v>9192.82421875</c:v>
                      </c:pt>
                      <c:pt idx="14536">
                        <c:v>12511.12890625</c:v>
                      </c:pt>
                      <c:pt idx="14537">
                        <c:v>11116.0859375</c:v>
                      </c:pt>
                      <c:pt idx="14538">
                        <c:v>9396.36328125</c:v>
                      </c:pt>
                      <c:pt idx="14539">
                        <c:v>8110.40234375</c:v>
                      </c:pt>
                      <c:pt idx="14540">
                        <c:v>9681.8515625</c:v>
                      </c:pt>
                      <c:pt idx="14541">
                        <c:v>11763.53125</c:v>
                      </c:pt>
                      <c:pt idx="14542">
                        <c:v>10770.67578125</c:v>
                      </c:pt>
                      <c:pt idx="14543">
                        <c:v>9471.0390625</c:v>
                      </c:pt>
                      <c:pt idx="14544">
                        <c:v>10370.83203125</c:v>
                      </c:pt>
                      <c:pt idx="14545">
                        <c:v>7645.1640625</c:v>
                      </c:pt>
                      <c:pt idx="14546">
                        <c:v>6984.1484375</c:v>
                      </c:pt>
                      <c:pt idx="14547">
                        <c:v>8404.28515625</c:v>
                      </c:pt>
                      <c:pt idx="14548">
                        <c:v>12439.62109375</c:v>
                      </c:pt>
                      <c:pt idx="14549">
                        <c:v>13522.0078125</c:v>
                      </c:pt>
                      <c:pt idx="14550">
                        <c:v>13235.8359375</c:v>
                      </c:pt>
                      <c:pt idx="14551">
                        <c:v>11990.5078125</c:v>
                      </c:pt>
                      <c:pt idx="14552">
                        <c:v>6445.2109375</c:v>
                      </c:pt>
                      <c:pt idx="14553">
                        <c:v>6343.1015625</c:v>
                      </c:pt>
                      <c:pt idx="14554">
                        <c:v>10030.109375</c:v>
                      </c:pt>
                      <c:pt idx="14555">
                        <c:v>11444.08203125</c:v>
                      </c:pt>
                      <c:pt idx="14556">
                        <c:v>9865.92578125</c:v>
                      </c:pt>
                      <c:pt idx="14557">
                        <c:v>11237.38671875</c:v>
                      </c:pt>
                      <c:pt idx="14558">
                        <c:v>11075.66015625</c:v>
                      </c:pt>
                      <c:pt idx="14559">
                        <c:v>8573.52734375</c:v>
                      </c:pt>
                      <c:pt idx="14560">
                        <c:v>10340.73046875</c:v>
                      </c:pt>
                      <c:pt idx="14561">
                        <c:v>12851.41015625</c:v>
                      </c:pt>
                      <c:pt idx="14562">
                        <c:v>12810.38671875</c:v>
                      </c:pt>
                      <c:pt idx="14563">
                        <c:v>12820.734375</c:v>
                      </c:pt>
                      <c:pt idx="14564">
                        <c:v>12111.9765625</c:v>
                      </c:pt>
                      <c:pt idx="14565">
                        <c:v>15394.6171875</c:v>
                      </c:pt>
                      <c:pt idx="14566">
                        <c:v>14418.640625</c:v>
                      </c:pt>
                      <c:pt idx="14567">
                        <c:v>16934.828125</c:v>
                      </c:pt>
                      <c:pt idx="14568">
                        <c:v>14838.25</c:v>
                      </c:pt>
                      <c:pt idx="14569">
                        <c:v>14897.3515625</c:v>
                      </c:pt>
                      <c:pt idx="14570">
                        <c:v>16377.9453125</c:v>
                      </c:pt>
                      <c:pt idx="14571">
                        <c:v>12626.6484375</c:v>
                      </c:pt>
                      <c:pt idx="14572">
                        <c:v>17234.359375</c:v>
                      </c:pt>
                      <c:pt idx="14573">
                        <c:v>16997.6796875</c:v>
                      </c:pt>
                      <c:pt idx="14574">
                        <c:v>17364.26953125</c:v>
                      </c:pt>
                      <c:pt idx="14575">
                        <c:v>17302.47265625</c:v>
                      </c:pt>
                      <c:pt idx="14576">
                        <c:v>17326.203125</c:v>
                      </c:pt>
                      <c:pt idx="14577">
                        <c:v>16566.50390625</c:v>
                      </c:pt>
                      <c:pt idx="14578">
                        <c:v>17382.203125</c:v>
                      </c:pt>
                      <c:pt idx="14579">
                        <c:v>17361.19921875</c:v>
                      </c:pt>
                      <c:pt idx="14580">
                        <c:v>13797.6484375</c:v>
                      </c:pt>
                      <c:pt idx="14581">
                        <c:v>13791.55078125</c:v>
                      </c:pt>
                      <c:pt idx="14582">
                        <c:v>9769.890625</c:v>
                      </c:pt>
                      <c:pt idx="14583">
                        <c:v>11447.97265625</c:v>
                      </c:pt>
                      <c:pt idx="14584">
                        <c:v>10734.078125</c:v>
                      </c:pt>
                      <c:pt idx="14585">
                        <c:v>11285.36328125</c:v>
                      </c:pt>
                      <c:pt idx="14586">
                        <c:v>11882.9921875</c:v>
                      </c:pt>
                      <c:pt idx="14587">
                        <c:v>13243.2421875</c:v>
                      </c:pt>
                      <c:pt idx="14588">
                        <c:v>13442.1328125</c:v>
                      </c:pt>
                      <c:pt idx="14589">
                        <c:v>12445.1484375</c:v>
                      </c:pt>
                      <c:pt idx="14590">
                        <c:v>11959.75390625</c:v>
                      </c:pt>
                      <c:pt idx="14591">
                        <c:v>13483.4140625</c:v>
                      </c:pt>
                      <c:pt idx="14592">
                        <c:v>13548.69921875</c:v>
                      </c:pt>
                      <c:pt idx="14593">
                        <c:v>12735.84765625</c:v>
                      </c:pt>
                      <c:pt idx="14594">
                        <c:v>13718.640625</c:v>
                      </c:pt>
                      <c:pt idx="14595">
                        <c:v>18331.515625</c:v>
                      </c:pt>
                      <c:pt idx="14596">
                        <c:v>13250.6328125</c:v>
                      </c:pt>
                      <c:pt idx="14597">
                        <c:v>18298.84765625</c:v>
                      </c:pt>
                      <c:pt idx="14598">
                        <c:v>14935.421875</c:v>
                      </c:pt>
                      <c:pt idx="14599">
                        <c:v>14398.3046875</c:v>
                      </c:pt>
                      <c:pt idx="14600">
                        <c:v>15073.1640625</c:v>
                      </c:pt>
                      <c:pt idx="14601">
                        <c:v>15881.69921875</c:v>
                      </c:pt>
                      <c:pt idx="14602">
                        <c:v>17174.76171875</c:v>
                      </c:pt>
                      <c:pt idx="14603">
                        <c:v>17142.734375</c:v>
                      </c:pt>
                      <c:pt idx="14604">
                        <c:v>17294.8828125</c:v>
                      </c:pt>
                      <c:pt idx="14605">
                        <c:v>16284.15234375</c:v>
                      </c:pt>
                      <c:pt idx="14606">
                        <c:v>17454.6328125</c:v>
                      </c:pt>
                      <c:pt idx="14607">
                        <c:v>17853.53515625</c:v>
                      </c:pt>
                      <c:pt idx="14608">
                        <c:v>17408.63671875</c:v>
                      </c:pt>
                      <c:pt idx="14609">
                        <c:v>18307.0078125</c:v>
                      </c:pt>
                      <c:pt idx="14610">
                        <c:v>12917.38671875</c:v>
                      </c:pt>
                      <c:pt idx="14611">
                        <c:v>13291.3515625</c:v>
                      </c:pt>
                      <c:pt idx="14612">
                        <c:v>14442.50390625</c:v>
                      </c:pt>
                      <c:pt idx="14613">
                        <c:v>12981.63671875</c:v>
                      </c:pt>
                      <c:pt idx="14614">
                        <c:v>12954.3828125</c:v>
                      </c:pt>
                      <c:pt idx="14615">
                        <c:v>13627.5234375</c:v>
                      </c:pt>
                      <c:pt idx="14616">
                        <c:v>11773.24609375</c:v>
                      </c:pt>
                      <c:pt idx="14617">
                        <c:v>13415.2578125</c:v>
                      </c:pt>
                      <c:pt idx="14618">
                        <c:v>12780.95703125</c:v>
                      </c:pt>
                      <c:pt idx="14619">
                        <c:v>11924.29296875</c:v>
                      </c:pt>
                      <c:pt idx="14620">
                        <c:v>11933.5</c:v>
                      </c:pt>
                      <c:pt idx="14621">
                        <c:v>14131.078125</c:v>
                      </c:pt>
                      <c:pt idx="14622">
                        <c:v>13009.72265625</c:v>
                      </c:pt>
                      <c:pt idx="14623">
                        <c:v>12496.65234375</c:v>
                      </c:pt>
                      <c:pt idx="14624">
                        <c:v>14073.609375</c:v>
                      </c:pt>
                      <c:pt idx="14625">
                        <c:v>14794.05859375</c:v>
                      </c:pt>
                      <c:pt idx="14626">
                        <c:v>8545.8359375</c:v>
                      </c:pt>
                      <c:pt idx="14627">
                        <c:v>13848.33203125</c:v>
                      </c:pt>
                      <c:pt idx="14628">
                        <c:v>15559.65234375</c:v>
                      </c:pt>
                      <c:pt idx="14629">
                        <c:v>13132.70703125</c:v>
                      </c:pt>
                      <c:pt idx="14630">
                        <c:v>12841.3515625</c:v>
                      </c:pt>
                      <c:pt idx="14631">
                        <c:v>14131.21875</c:v>
                      </c:pt>
                      <c:pt idx="14632">
                        <c:v>13845.109375</c:v>
                      </c:pt>
                      <c:pt idx="14633">
                        <c:v>15108.57421875</c:v>
                      </c:pt>
                      <c:pt idx="14634">
                        <c:v>15001.67578125</c:v>
                      </c:pt>
                      <c:pt idx="14635">
                        <c:v>13018.1796875</c:v>
                      </c:pt>
                      <c:pt idx="14636">
                        <c:v>11601.578125</c:v>
                      </c:pt>
                      <c:pt idx="14637">
                        <c:v>15706.0625</c:v>
                      </c:pt>
                      <c:pt idx="14638">
                        <c:v>15730.9375</c:v>
                      </c:pt>
                      <c:pt idx="14639">
                        <c:v>15756.66796875</c:v>
                      </c:pt>
                      <c:pt idx="14640">
                        <c:v>12562.453125</c:v>
                      </c:pt>
                      <c:pt idx="14641">
                        <c:v>12349.53125</c:v>
                      </c:pt>
                      <c:pt idx="14642">
                        <c:v>12800.671875</c:v>
                      </c:pt>
                      <c:pt idx="14643">
                        <c:v>12101.625</c:v>
                      </c:pt>
                      <c:pt idx="14644">
                        <c:v>10863.8828125</c:v>
                      </c:pt>
                      <c:pt idx="14645">
                        <c:v>9945.3046875</c:v>
                      </c:pt>
                      <c:pt idx="14646">
                        <c:v>11671.53515625</c:v>
                      </c:pt>
                      <c:pt idx="14647">
                        <c:v>12033.2890625</c:v>
                      </c:pt>
                      <c:pt idx="14648">
                        <c:v>10474.859375</c:v>
                      </c:pt>
                      <c:pt idx="14649">
                        <c:v>12357.0859375</c:v>
                      </c:pt>
                      <c:pt idx="14650">
                        <c:v>12345.9765625</c:v>
                      </c:pt>
                      <c:pt idx="14651">
                        <c:v>11630.7109375</c:v>
                      </c:pt>
                      <c:pt idx="14652">
                        <c:v>10951.3359375</c:v>
                      </c:pt>
                      <c:pt idx="14653">
                        <c:v>12649.328125</c:v>
                      </c:pt>
                      <c:pt idx="14654">
                        <c:v>12526.1796875</c:v>
                      </c:pt>
                      <c:pt idx="14655">
                        <c:v>14230.609375</c:v>
                      </c:pt>
                      <c:pt idx="14656">
                        <c:v>15455.11328125</c:v>
                      </c:pt>
                      <c:pt idx="14657">
                        <c:v>14539.484375</c:v>
                      </c:pt>
                      <c:pt idx="14658">
                        <c:v>12294.4765625</c:v>
                      </c:pt>
                      <c:pt idx="14659">
                        <c:v>12791.53125</c:v>
                      </c:pt>
                      <c:pt idx="14660">
                        <c:v>14943.3984375</c:v>
                      </c:pt>
                      <c:pt idx="14661">
                        <c:v>12889.4140625</c:v>
                      </c:pt>
                      <c:pt idx="14662">
                        <c:v>11573.140625</c:v>
                      </c:pt>
                      <c:pt idx="14663">
                        <c:v>11964.3046875</c:v>
                      </c:pt>
                      <c:pt idx="14664">
                        <c:v>15093.671875</c:v>
                      </c:pt>
                      <c:pt idx="14665">
                        <c:v>14736.515625</c:v>
                      </c:pt>
                      <c:pt idx="14666">
                        <c:v>15493.24609375</c:v>
                      </c:pt>
                      <c:pt idx="14667">
                        <c:v>13752.734375</c:v>
                      </c:pt>
                      <c:pt idx="14668">
                        <c:v>13688.578125</c:v>
                      </c:pt>
                      <c:pt idx="14669">
                        <c:v>13613.7265625</c:v>
                      </c:pt>
                      <c:pt idx="14670">
                        <c:v>16408.48046875</c:v>
                      </c:pt>
                      <c:pt idx="14671">
                        <c:v>15938.65625</c:v>
                      </c:pt>
                      <c:pt idx="14672">
                        <c:v>15867.5859375</c:v>
                      </c:pt>
                      <c:pt idx="14673">
                        <c:v>16810.04296875</c:v>
                      </c:pt>
                      <c:pt idx="14674">
                        <c:v>16582.78125</c:v>
                      </c:pt>
                      <c:pt idx="14675">
                        <c:v>15179.07421875</c:v>
                      </c:pt>
                      <c:pt idx="14676">
                        <c:v>14243.15625</c:v>
                      </c:pt>
                      <c:pt idx="14677">
                        <c:v>16187.03125</c:v>
                      </c:pt>
                      <c:pt idx="14678">
                        <c:v>16018.44921875</c:v>
                      </c:pt>
                      <c:pt idx="14679">
                        <c:v>16855.32421875</c:v>
                      </c:pt>
                      <c:pt idx="14680">
                        <c:v>14773.5859375</c:v>
                      </c:pt>
                      <c:pt idx="14681">
                        <c:v>14611.41015625</c:v>
                      </c:pt>
                      <c:pt idx="14682">
                        <c:v>15069.45703125</c:v>
                      </c:pt>
                      <c:pt idx="14683">
                        <c:v>14584.71875</c:v>
                      </c:pt>
                      <c:pt idx="14684">
                        <c:v>15169.65234375</c:v>
                      </c:pt>
                      <c:pt idx="14685">
                        <c:v>19540.9375</c:v>
                      </c:pt>
                      <c:pt idx="14686">
                        <c:v>19335.046875</c:v>
                      </c:pt>
                      <c:pt idx="14687">
                        <c:v>16684.33984375</c:v>
                      </c:pt>
                      <c:pt idx="14688">
                        <c:v>17916.8046875</c:v>
                      </c:pt>
                      <c:pt idx="14689">
                        <c:v>19816.3515625</c:v>
                      </c:pt>
                      <c:pt idx="14690">
                        <c:v>18782.53515625</c:v>
                      </c:pt>
                      <c:pt idx="14691">
                        <c:v>18748.265625</c:v>
                      </c:pt>
                      <c:pt idx="14692">
                        <c:v>19344.49609375</c:v>
                      </c:pt>
                      <c:pt idx="14693">
                        <c:v>18967.82421875</c:v>
                      </c:pt>
                      <c:pt idx="14694">
                        <c:v>19556.63671875</c:v>
                      </c:pt>
                      <c:pt idx="14695">
                        <c:v>20011.4453125</c:v>
                      </c:pt>
                      <c:pt idx="14696">
                        <c:v>18625.52734375</c:v>
                      </c:pt>
                      <c:pt idx="14697">
                        <c:v>15835.5390625</c:v>
                      </c:pt>
                      <c:pt idx="14698">
                        <c:v>15614.84375</c:v>
                      </c:pt>
                      <c:pt idx="14699">
                        <c:v>17617.3515625</c:v>
                      </c:pt>
                      <c:pt idx="14700">
                        <c:v>15026.3125</c:v>
                      </c:pt>
                      <c:pt idx="14701">
                        <c:v>14799.8515625</c:v>
                      </c:pt>
                      <c:pt idx="14702">
                        <c:v>15031.359375</c:v>
                      </c:pt>
                      <c:pt idx="14703">
                        <c:v>14486.6328125</c:v>
                      </c:pt>
                      <c:pt idx="14704">
                        <c:v>14222.328125</c:v>
                      </c:pt>
                      <c:pt idx="14705">
                        <c:v>12825.265625</c:v>
                      </c:pt>
                      <c:pt idx="14706">
                        <c:v>14038.73828125</c:v>
                      </c:pt>
                      <c:pt idx="14707">
                        <c:v>15335.2109375</c:v>
                      </c:pt>
                      <c:pt idx="14708">
                        <c:v>12900.6953125</c:v>
                      </c:pt>
                      <c:pt idx="14709">
                        <c:v>11785.46875</c:v>
                      </c:pt>
                      <c:pt idx="14710">
                        <c:v>12153.609375</c:v>
                      </c:pt>
                      <c:pt idx="14711">
                        <c:v>15105.3046875</c:v>
                      </c:pt>
                      <c:pt idx="14712">
                        <c:v>14591.4609375</c:v>
                      </c:pt>
                      <c:pt idx="14713">
                        <c:v>12015.9921875</c:v>
                      </c:pt>
                      <c:pt idx="14714">
                        <c:v>12846.515625</c:v>
                      </c:pt>
                      <c:pt idx="14715">
                        <c:v>13551.484375</c:v>
                      </c:pt>
                      <c:pt idx="14716">
                        <c:v>16912.2109375</c:v>
                      </c:pt>
                      <c:pt idx="14717">
                        <c:v>15677.71875</c:v>
                      </c:pt>
                      <c:pt idx="14718">
                        <c:v>15355.875</c:v>
                      </c:pt>
                      <c:pt idx="14719">
                        <c:v>13900.0546875</c:v>
                      </c:pt>
                      <c:pt idx="14720">
                        <c:v>17096.9765625</c:v>
                      </c:pt>
                      <c:pt idx="14721">
                        <c:v>14562.671875</c:v>
                      </c:pt>
                      <c:pt idx="14722">
                        <c:v>16261.5390625</c:v>
                      </c:pt>
                      <c:pt idx="14723">
                        <c:v>15756.7421875</c:v>
                      </c:pt>
                      <c:pt idx="14724">
                        <c:v>12231.2421875</c:v>
                      </c:pt>
                      <c:pt idx="14725">
                        <c:v>11775.09375</c:v>
                      </c:pt>
                      <c:pt idx="14726">
                        <c:v>11796.50390625</c:v>
                      </c:pt>
                      <c:pt idx="14727">
                        <c:v>14960.82421875</c:v>
                      </c:pt>
                      <c:pt idx="14728">
                        <c:v>15876.125</c:v>
                      </c:pt>
                      <c:pt idx="14729">
                        <c:v>16597.7734375</c:v>
                      </c:pt>
                      <c:pt idx="14730">
                        <c:v>17103.3984375</c:v>
                      </c:pt>
                      <c:pt idx="14731">
                        <c:v>16729.76953125</c:v>
                      </c:pt>
                      <c:pt idx="14732">
                        <c:v>16570.2734375</c:v>
                      </c:pt>
                      <c:pt idx="14733">
                        <c:v>14026.16015625</c:v>
                      </c:pt>
                      <c:pt idx="14734">
                        <c:v>13675.62890625</c:v>
                      </c:pt>
                      <c:pt idx="14735">
                        <c:v>13128.875</c:v>
                      </c:pt>
                      <c:pt idx="14736">
                        <c:v>15244.140625</c:v>
                      </c:pt>
                      <c:pt idx="14737">
                        <c:v>14436.296875</c:v>
                      </c:pt>
                      <c:pt idx="14738">
                        <c:v>15221.74609375</c:v>
                      </c:pt>
                      <c:pt idx="14739">
                        <c:v>14553.69921875</c:v>
                      </c:pt>
                      <c:pt idx="14740">
                        <c:v>14293.41015625</c:v>
                      </c:pt>
                      <c:pt idx="14741">
                        <c:v>14592.05078125</c:v>
                      </c:pt>
                      <c:pt idx="14742">
                        <c:v>12806.4921875</c:v>
                      </c:pt>
                      <c:pt idx="14743">
                        <c:v>12901.03515625</c:v>
                      </c:pt>
                      <c:pt idx="14744">
                        <c:v>15561.66796875</c:v>
                      </c:pt>
                      <c:pt idx="14745">
                        <c:v>15013.046875</c:v>
                      </c:pt>
                      <c:pt idx="14746">
                        <c:v>14279.421875</c:v>
                      </c:pt>
                      <c:pt idx="14747">
                        <c:v>13623.625</c:v>
                      </c:pt>
                      <c:pt idx="14748">
                        <c:v>13192.85546875</c:v>
                      </c:pt>
                      <c:pt idx="14749">
                        <c:v>11815.328125</c:v>
                      </c:pt>
                      <c:pt idx="14750">
                        <c:v>12769.53125</c:v>
                      </c:pt>
                      <c:pt idx="14751">
                        <c:v>13557.9375</c:v>
                      </c:pt>
                      <c:pt idx="14752">
                        <c:v>11610.44921875</c:v>
                      </c:pt>
                      <c:pt idx="14753">
                        <c:v>9627.6328125</c:v>
                      </c:pt>
                      <c:pt idx="14754">
                        <c:v>9821.62890625</c:v>
                      </c:pt>
                      <c:pt idx="14755">
                        <c:v>12925.39453125</c:v>
                      </c:pt>
                      <c:pt idx="14756">
                        <c:v>14578.97265625</c:v>
                      </c:pt>
                      <c:pt idx="14757">
                        <c:v>14487.796875</c:v>
                      </c:pt>
                      <c:pt idx="14758">
                        <c:v>14883.5859375</c:v>
                      </c:pt>
                      <c:pt idx="14759">
                        <c:v>14757.296875</c:v>
                      </c:pt>
                      <c:pt idx="14760">
                        <c:v>13718.359375</c:v>
                      </c:pt>
                      <c:pt idx="14761">
                        <c:v>14096.0234375</c:v>
                      </c:pt>
                      <c:pt idx="14762">
                        <c:v>14438.140625</c:v>
                      </c:pt>
                      <c:pt idx="14763">
                        <c:v>14759.2578125</c:v>
                      </c:pt>
                      <c:pt idx="14764">
                        <c:v>12911.8125</c:v>
                      </c:pt>
                      <c:pt idx="14765">
                        <c:v>12565.40625</c:v>
                      </c:pt>
                      <c:pt idx="14766">
                        <c:v>14642.6015625</c:v>
                      </c:pt>
                      <c:pt idx="14767">
                        <c:v>14694.9609375</c:v>
                      </c:pt>
                      <c:pt idx="14768">
                        <c:v>12709.53515625</c:v>
                      </c:pt>
                      <c:pt idx="14769">
                        <c:v>14172.671875</c:v>
                      </c:pt>
                      <c:pt idx="14770">
                        <c:v>13264.8671875</c:v>
                      </c:pt>
                      <c:pt idx="14771">
                        <c:v>12969.57421875</c:v>
                      </c:pt>
                      <c:pt idx="14772">
                        <c:v>13842.6484375</c:v>
                      </c:pt>
                      <c:pt idx="14773">
                        <c:v>12601.6328125</c:v>
                      </c:pt>
                      <c:pt idx="14774">
                        <c:v>13345.2734375</c:v>
                      </c:pt>
                      <c:pt idx="14775">
                        <c:v>9883.86328125</c:v>
                      </c:pt>
                      <c:pt idx="14776">
                        <c:v>8169.234375</c:v>
                      </c:pt>
                      <c:pt idx="14777">
                        <c:v>8529.1015625</c:v>
                      </c:pt>
                      <c:pt idx="14778">
                        <c:v>9906.6015625</c:v>
                      </c:pt>
                      <c:pt idx="14779">
                        <c:v>10778.71484375</c:v>
                      </c:pt>
                      <c:pt idx="14780">
                        <c:v>11443.703125</c:v>
                      </c:pt>
                      <c:pt idx="14781">
                        <c:v>10571.1328125</c:v>
                      </c:pt>
                      <c:pt idx="14782">
                        <c:v>11901.0703125</c:v>
                      </c:pt>
                      <c:pt idx="14783">
                        <c:v>12289.51953125</c:v>
                      </c:pt>
                      <c:pt idx="14784">
                        <c:v>11942.29296875</c:v>
                      </c:pt>
                      <c:pt idx="14785">
                        <c:v>11957.1640625</c:v>
                      </c:pt>
                      <c:pt idx="14786">
                        <c:v>10709.671875</c:v>
                      </c:pt>
                      <c:pt idx="14787">
                        <c:v>9767.0703125</c:v>
                      </c:pt>
                      <c:pt idx="14788">
                        <c:v>10249.09375</c:v>
                      </c:pt>
                      <c:pt idx="14789">
                        <c:v>12362.78515625</c:v>
                      </c:pt>
                      <c:pt idx="14790">
                        <c:v>13731.0859375</c:v>
                      </c:pt>
                      <c:pt idx="14791">
                        <c:v>12754.5625</c:v>
                      </c:pt>
                      <c:pt idx="14792">
                        <c:v>13996.1953125</c:v>
                      </c:pt>
                      <c:pt idx="14793">
                        <c:v>14195.8125</c:v>
                      </c:pt>
                      <c:pt idx="14794">
                        <c:v>11019.078125</c:v>
                      </c:pt>
                      <c:pt idx="14795">
                        <c:v>9613.0703125</c:v>
                      </c:pt>
                      <c:pt idx="14796">
                        <c:v>12542.82421875</c:v>
                      </c:pt>
                      <c:pt idx="14797">
                        <c:v>12426.3125</c:v>
                      </c:pt>
                      <c:pt idx="14798">
                        <c:v>11963.5625</c:v>
                      </c:pt>
                      <c:pt idx="14799">
                        <c:v>11951.1640625</c:v>
                      </c:pt>
                      <c:pt idx="14800">
                        <c:v>14325.7109375</c:v>
                      </c:pt>
                      <c:pt idx="14801">
                        <c:v>14111.859375</c:v>
                      </c:pt>
                      <c:pt idx="14802">
                        <c:v>11698.5390625</c:v>
                      </c:pt>
                      <c:pt idx="14803">
                        <c:v>11754.1484375</c:v>
                      </c:pt>
                      <c:pt idx="14804">
                        <c:v>12625.203125</c:v>
                      </c:pt>
                      <c:pt idx="14805">
                        <c:v>14792.9765625</c:v>
                      </c:pt>
                      <c:pt idx="14806">
                        <c:v>13067.0546875</c:v>
                      </c:pt>
                      <c:pt idx="14807">
                        <c:v>14903.65625</c:v>
                      </c:pt>
                      <c:pt idx="14808">
                        <c:v>14354.21484375</c:v>
                      </c:pt>
                      <c:pt idx="14809">
                        <c:v>16111.53125</c:v>
                      </c:pt>
                      <c:pt idx="14810">
                        <c:v>14304.453125</c:v>
                      </c:pt>
                      <c:pt idx="14811">
                        <c:v>12662.6796875</c:v>
                      </c:pt>
                      <c:pt idx="14812">
                        <c:v>12444.39453125</c:v>
                      </c:pt>
                      <c:pt idx="14813">
                        <c:v>15213.23046875</c:v>
                      </c:pt>
                      <c:pt idx="14814">
                        <c:v>13721.796875</c:v>
                      </c:pt>
                      <c:pt idx="14815">
                        <c:v>11849.6484375</c:v>
                      </c:pt>
                      <c:pt idx="14816">
                        <c:v>13899.828125</c:v>
                      </c:pt>
                      <c:pt idx="14817">
                        <c:v>14413.0859375</c:v>
                      </c:pt>
                      <c:pt idx="14818">
                        <c:v>13969.1796875</c:v>
                      </c:pt>
                      <c:pt idx="14819">
                        <c:v>14485.875</c:v>
                      </c:pt>
                      <c:pt idx="14820">
                        <c:v>17614.30078125</c:v>
                      </c:pt>
                      <c:pt idx="14821">
                        <c:v>18802.87890625</c:v>
                      </c:pt>
                      <c:pt idx="14822">
                        <c:v>18420.3828125</c:v>
                      </c:pt>
                      <c:pt idx="14823">
                        <c:v>16304.87890625</c:v>
                      </c:pt>
                      <c:pt idx="14824">
                        <c:v>17149.5234375</c:v>
                      </c:pt>
                      <c:pt idx="14825">
                        <c:v>18388.7421875</c:v>
                      </c:pt>
                      <c:pt idx="14826">
                        <c:v>15563.20703125</c:v>
                      </c:pt>
                      <c:pt idx="14827">
                        <c:v>13885.61328125</c:v>
                      </c:pt>
                      <c:pt idx="14828">
                        <c:v>14144.78515625</c:v>
                      </c:pt>
                      <c:pt idx="14829">
                        <c:v>16828.94140625</c:v>
                      </c:pt>
                      <c:pt idx="14830">
                        <c:v>18827.66796875</c:v>
                      </c:pt>
                      <c:pt idx="14831">
                        <c:v>17873.15625</c:v>
                      </c:pt>
                      <c:pt idx="14832">
                        <c:v>16629.0625</c:v>
                      </c:pt>
                      <c:pt idx="14833">
                        <c:v>18593.48828125</c:v>
                      </c:pt>
                      <c:pt idx="14834">
                        <c:v>17297.1796875</c:v>
                      </c:pt>
                      <c:pt idx="14835">
                        <c:v>14269.7578125</c:v>
                      </c:pt>
                      <c:pt idx="14836">
                        <c:v>13141.15625</c:v>
                      </c:pt>
                      <c:pt idx="14837">
                        <c:v>12411.53125</c:v>
                      </c:pt>
                      <c:pt idx="14838">
                        <c:v>15017.46875</c:v>
                      </c:pt>
                      <c:pt idx="14839">
                        <c:v>14455.6640625</c:v>
                      </c:pt>
                      <c:pt idx="14840">
                        <c:v>11858.1875</c:v>
                      </c:pt>
                      <c:pt idx="14841">
                        <c:v>12035.78125</c:v>
                      </c:pt>
                      <c:pt idx="14842">
                        <c:v>15056.33203125</c:v>
                      </c:pt>
                      <c:pt idx="14843">
                        <c:v>12514.36328125</c:v>
                      </c:pt>
                      <c:pt idx="14844">
                        <c:v>14745.49609375</c:v>
                      </c:pt>
                      <c:pt idx="14845">
                        <c:v>13705.61328125</c:v>
                      </c:pt>
                      <c:pt idx="14846">
                        <c:v>14307.7109375</c:v>
                      </c:pt>
                      <c:pt idx="14847">
                        <c:v>15080.21875</c:v>
                      </c:pt>
                      <c:pt idx="14848">
                        <c:v>14761.6484375</c:v>
                      </c:pt>
                      <c:pt idx="14849">
                        <c:v>15534.9765625</c:v>
                      </c:pt>
                      <c:pt idx="14850">
                        <c:v>18469.3515625</c:v>
                      </c:pt>
                      <c:pt idx="14851">
                        <c:v>12574.78515625</c:v>
                      </c:pt>
                      <c:pt idx="14852">
                        <c:v>16601.4609375</c:v>
                      </c:pt>
                      <c:pt idx="14853">
                        <c:v>17114.30078125</c:v>
                      </c:pt>
                      <c:pt idx="14854">
                        <c:v>15395.03515625</c:v>
                      </c:pt>
                      <c:pt idx="14855">
                        <c:v>17485.671875</c:v>
                      </c:pt>
                      <c:pt idx="14856">
                        <c:v>15583.91796875</c:v>
                      </c:pt>
                      <c:pt idx="14857">
                        <c:v>14544.09375</c:v>
                      </c:pt>
                      <c:pt idx="14858">
                        <c:v>14192.65234375</c:v>
                      </c:pt>
                      <c:pt idx="14859">
                        <c:v>15986.6953125</c:v>
                      </c:pt>
                      <c:pt idx="14860">
                        <c:v>18428.8984375</c:v>
                      </c:pt>
                      <c:pt idx="14861">
                        <c:v>16002.12109375</c:v>
                      </c:pt>
                      <c:pt idx="14862">
                        <c:v>15823.17578125</c:v>
                      </c:pt>
                      <c:pt idx="14863">
                        <c:v>15673.97265625</c:v>
                      </c:pt>
                      <c:pt idx="14864">
                        <c:v>17698.23046875</c:v>
                      </c:pt>
                      <c:pt idx="14865">
                        <c:v>13274.12890625</c:v>
                      </c:pt>
                      <c:pt idx="14866">
                        <c:v>13340.8984375</c:v>
                      </c:pt>
                      <c:pt idx="14867">
                        <c:v>11311.9140625</c:v>
                      </c:pt>
                      <c:pt idx="14868">
                        <c:v>8817.59375</c:v>
                      </c:pt>
                      <c:pt idx="14869">
                        <c:v>8803.66796875</c:v>
                      </c:pt>
                      <c:pt idx="14870">
                        <c:v>8598.875</c:v>
                      </c:pt>
                      <c:pt idx="14871">
                        <c:v>9351.59765625</c:v>
                      </c:pt>
                      <c:pt idx="14872">
                        <c:v>10321.62109375</c:v>
                      </c:pt>
                      <c:pt idx="14873">
                        <c:v>11027.56640625</c:v>
                      </c:pt>
                      <c:pt idx="14874">
                        <c:v>11762.76953125</c:v>
                      </c:pt>
                      <c:pt idx="14875">
                        <c:v>11799.85546875</c:v>
                      </c:pt>
                      <c:pt idx="14876">
                        <c:v>11558.6171875</c:v>
                      </c:pt>
                      <c:pt idx="14877">
                        <c:v>11158.19140625</c:v>
                      </c:pt>
                      <c:pt idx="14878">
                        <c:v>10521.578125</c:v>
                      </c:pt>
                      <c:pt idx="14879">
                        <c:v>12032.80859375</c:v>
                      </c:pt>
                      <c:pt idx="14880">
                        <c:v>16323.5625</c:v>
                      </c:pt>
                      <c:pt idx="14881">
                        <c:v>14141.58203125</c:v>
                      </c:pt>
                      <c:pt idx="14882">
                        <c:v>16029.30859375</c:v>
                      </c:pt>
                      <c:pt idx="14883">
                        <c:v>15386.015625</c:v>
                      </c:pt>
                      <c:pt idx="14884">
                        <c:v>15543.03125</c:v>
                      </c:pt>
                      <c:pt idx="14885">
                        <c:v>13596.48828125</c:v>
                      </c:pt>
                      <c:pt idx="14886">
                        <c:v>12043.30859375</c:v>
                      </c:pt>
                      <c:pt idx="14887">
                        <c:v>11138.96484375</c:v>
                      </c:pt>
                      <c:pt idx="14888">
                        <c:v>14901.17578125</c:v>
                      </c:pt>
                      <c:pt idx="14889">
                        <c:v>15817.59375</c:v>
                      </c:pt>
                      <c:pt idx="14890">
                        <c:v>16123.265625</c:v>
                      </c:pt>
                      <c:pt idx="14891">
                        <c:v>16174.80078125</c:v>
                      </c:pt>
                      <c:pt idx="14892">
                        <c:v>13646.68359375</c:v>
                      </c:pt>
                      <c:pt idx="14893">
                        <c:v>13424.3515625</c:v>
                      </c:pt>
                      <c:pt idx="14894">
                        <c:v>14384.37890625</c:v>
                      </c:pt>
                      <c:pt idx="14895">
                        <c:v>15736.06640625</c:v>
                      </c:pt>
                      <c:pt idx="14896">
                        <c:v>15887.86328125</c:v>
                      </c:pt>
                      <c:pt idx="14897">
                        <c:v>14778.7890625</c:v>
                      </c:pt>
                      <c:pt idx="14898">
                        <c:v>15956.98046875</c:v>
                      </c:pt>
                      <c:pt idx="14899">
                        <c:v>13693.08984375</c:v>
                      </c:pt>
                      <c:pt idx="14900">
                        <c:v>12896.140625</c:v>
                      </c:pt>
                      <c:pt idx="14901">
                        <c:v>13451.80859375</c:v>
                      </c:pt>
                      <c:pt idx="14902">
                        <c:v>14842.9296875</c:v>
                      </c:pt>
                      <c:pt idx="14903">
                        <c:v>14462.7890625</c:v>
                      </c:pt>
                      <c:pt idx="14904">
                        <c:v>12521.32421875</c:v>
                      </c:pt>
                      <c:pt idx="14905">
                        <c:v>12304.37890625</c:v>
                      </c:pt>
                      <c:pt idx="14906">
                        <c:v>15864.68359375</c:v>
                      </c:pt>
                      <c:pt idx="14907">
                        <c:v>15043.49609375</c:v>
                      </c:pt>
                      <c:pt idx="14908">
                        <c:v>14541.36328125</c:v>
                      </c:pt>
                      <c:pt idx="14909">
                        <c:v>15604.52734375</c:v>
                      </c:pt>
                      <c:pt idx="14910">
                        <c:v>14907.265625</c:v>
                      </c:pt>
                      <c:pt idx="14911">
                        <c:v>14945.03125</c:v>
                      </c:pt>
                      <c:pt idx="14912">
                        <c:v>12082.2109375</c:v>
                      </c:pt>
                      <c:pt idx="14913">
                        <c:v>9937.0078125</c:v>
                      </c:pt>
                      <c:pt idx="14914">
                        <c:v>10203.71875</c:v>
                      </c:pt>
                      <c:pt idx="14915">
                        <c:v>14877.30078125</c:v>
                      </c:pt>
                      <c:pt idx="14916">
                        <c:v>15084.40625</c:v>
                      </c:pt>
                      <c:pt idx="14917">
                        <c:v>12954.72265625</c:v>
                      </c:pt>
                      <c:pt idx="14918">
                        <c:v>11593.828125</c:v>
                      </c:pt>
                      <c:pt idx="14919">
                        <c:v>11683.73046875</c:v>
                      </c:pt>
                      <c:pt idx="14920">
                        <c:v>14877.984375</c:v>
                      </c:pt>
                      <c:pt idx="14921">
                        <c:v>14198.53515625</c:v>
                      </c:pt>
                      <c:pt idx="14922">
                        <c:v>13068.8828125</c:v>
                      </c:pt>
                      <c:pt idx="14923">
                        <c:v>13156.82421875</c:v>
                      </c:pt>
                      <c:pt idx="14924">
                        <c:v>14961.65625</c:v>
                      </c:pt>
                      <c:pt idx="14925">
                        <c:v>14801.65234375</c:v>
                      </c:pt>
                      <c:pt idx="14926">
                        <c:v>12997.1015625</c:v>
                      </c:pt>
                      <c:pt idx="14927">
                        <c:v>16545.4453125</c:v>
                      </c:pt>
                      <c:pt idx="14928">
                        <c:v>14898.44921875</c:v>
                      </c:pt>
                      <c:pt idx="14929">
                        <c:v>14507.75</c:v>
                      </c:pt>
                      <c:pt idx="14930">
                        <c:v>16887.29296875</c:v>
                      </c:pt>
                      <c:pt idx="14931">
                        <c:v>13059.4609375</c:v>
                      </c:pt>
                      <c:pt idx="14932">
                        <c:v>12095.56640625</c:v>
                      </c:pt>
                      <c:pt idx="14933">
                        <c:v>11659.0546875</c:v>
                      </c:pt>
                      <c:pt idx="14934">
                        <c:v>15552.85546875</c:v>
                      </c:pt>
                      <c:pt idx="14935">
                        <c:v>16415.54296875</c:v>
                      </c:pt>
                      <c:pt idx="14936">
                        <c:v>16277.37890625</c:v>
                      </c:pt>
                      <c:pt idx="14937">
                        <c:v>14892.5</c:v>
                      </c:pt>
                      <c:pt idx="14938">
                        <c:v>14298.83984375</c:v>
                      </c:pt>
                      <c:pt idx="14939">
                        <c:v>15038.55859375</c:v>
                      </c:pt>
                      <c:pt idx="14940">
                        <c:v>14189.25</c:v>
                      </c:pt>
                      <c:pt idx="14941">
                        <c:v>12978.47265625</c:v>
                      </c:pt>
                      <c:pt idx="14942">
                        <c:v>13466.55859375</c:v>
                      </c:pt>
                      <c:pt idx="14943">
                        <c:v>14060.421875</c:v>
                      </c:pt>
                      <c:pt idx="14944">
                        <c:v>13291.546875</c:v>
                      </c:pt>
                      <c:pt idx="14945">
                        <c:v>12054.015625</c:v>
                      </c:pt>
                      <c:pt idx="14946">
                        <c:v>10713.5625</c:v>
                      </c:pt>
                      <c:pt idx="14947">
                        <c:v>14179.9375</c:v>
                      </c:pt>
                      <c:pt idx="14948">
                        <c:v>12987.39453125</c:v>
                      </c:pt>
                      <c:pt idx="14949">
                        <c:v>11989.30078125</c:v>
                      </c:pt>
                      <c:pt idx="14950">
                        <c:v>13959.48046875</c:v>
                      </c:pt>
                      <c:pt idx="14951">
                        <c:v>12679.453125</c:v>
                      </c:pt>
                      <c:pt idx="14952">
                        <c:v>8293.1796875</c:v>
                      </c:pt>
                      <c:pt idx="14953">
                        <c:v>9570.296875</c:v>
                      </c:pt>
                      <c:pt idx="14954">
                        <c:v>13906.1875</c:v>
                      </c:pt>
                      <c:pt idx="14955">
                        <c:v>17409.08203125</c:v>
                      </c:pt>
                      <c:pt idx="14956">
                        <c:v>17381.37109375</c:v>
                      </c:pt>
                      <c:pt idx="14957">
                        <c:v>17194.09375</c:v>
                      </c:pt>
                      <c:pt idx="14958">
                        <c:v>17743.578125</c:v>
                      </c:pt>
                      <c:pt idx="14959">
                        <c:v>16381.1171875</c:v>
                      </c:pt>
                      <c:pt idx="14960">
                        <c:v>14911.00390625</c:v>
                      </c:pt>
                      <c:pt idx="14961">
                        <c:v>18077.11328125</c:v>
                      </c:pt>
                      <c:pt idx="14962">
                        <c:v>16927.04296875</c:v>
                      </c:pt>
                      <c:pt idx="14963">
                        <c:v>16047.3203125</c:v>
                      </c:pt>
                      <c:pt idx="14964">
                        <c:v>17153.62890625</c:v>
                      </c:pt>
                      <c:pt idx="14965">
                        <c:v>13267.9765625</c:v>
                      </c:pt>
                      <c:pt idx="14966">
                        <c:v>9589.4609375</c:v>
                      </c:pt>
                      <c:pt idx="14967">
                        <c:v>10866.27734375</c:v>
                      </c:pt>
                      <c:pt idx="14968">
                        <c:v>16575.1484375</c:v>
                      </c:pt>
                      <c:pt idx="14969">
                        <c:v>17778.0546875</c:v>
                      </c:pt>
                      <c:pt idx="14970">
                        <c:v>16513.921875</c:v>
                      </c:pt>
                      <c:pt idx="14971">
                        <c:v>14831.80859375</c:v>
                      </c:pt>
                      <c:pt idx="14972">
                        <c:v>13111.66015625</c:v>
                      </c:pt>
                      <c:pt idx="14973">
                        <c:v>11877.22265625</c:v>
                      </c:pt>
                      <c:pt idx="14974">
                        <c:v>14745.859375</c:v>
                      </c:pt>
                      <c:pt idx="14975">
                        <c:v>15216.41015625</c:v>
                      </c:pt>
                      <c:pt idx="14976">
                        <c:v>13359.2265625</c:v>
                      </c:pt>
                      <c:pt idx="14977">
                        <c:v>11289.546875</c:v>
                      </c:pt>
                      <c:pt idx="14978">
                        <c:v>11050.34375</c:v>
                      </c:pt>
                      <c:pt idx="14979">
                        <c:v>15309.6796875</c:v>
                      </c:pt>
                      <c:pt idx="14980">
                        <c:v>15965.04296875</c:v>
                      </c:pt>
                      <c:pt idx="14981">
                        <c:v>15994.53515625</c:v>
                      </c:pt>
                      <c:pt idx="14982">
                        <c:v>15998.76171875</c:v>
                      </c:pt>
                      <c:pt idx="14983">
                        <c:v>14613.69921875</c:v>
                      </c:pt>
                      <c:pt idx="14984">
                        <c:v>15148.40234375</c:v>
                      </c:pt>
                      <c:pt idx="14985">
                        <c:v>15388.19921875</c:v>
                      </c:pt>
                      <c:pt idx="14986">
                        <c:v>12614.6171875</c:v>
                      </c:pt>
                      <c:pt idx="14987">
                        <c:v>11377.71875</c:v>
                      </c:pt>
                      <c:pt idx="14988">
                        <c:v>10644.171875</c:v>
                      </c:pt>
                      <c:pt idx="14989">
                        <c:v>14394.66796875</c:v>
                      </c:pt>
                      <c:pt idx="14990">
                        <c:v>14368.21484375</c:v>
                      </c:pt>
                      <c:pt idx="14991">
                        <c:v>14198.34375</c:v>
                      </c:pt>
                      <c:pt idx="14992">
                        <c:v>13036.89453125</c:v>
                      </c:pt>
                      <c:pt idx="14993">
                        <c:v>15097.38671875</c:v>
                      </c:pt>
                      <c:pt idx="14994">
                        <c:v>14670.3515625</c:v>
                      </c:pt>
                      <c:pt idx="14995">
                        <c:v>10303.82421875</c:v>
                      </c:pt>
                      <c:pt idx="14996">
                        <c:v>8490.0390625</c:v>
                      </c:pt>
                      <c:pt idx="14997">
                        <c:v>7668.4140625</c:v>
                      </c:pt>
                      <c:pt idx="14998">
                        <c:v>10609.84765625</c:v>
                      </c:pt>
                      <c:pt idx="14999">
                        <c:v>14980.6015625</c:v>
                      </c:pt>
                      <c:pt idx="15000">
                        <c:v>12021.640625</c:v>
                      </c:pt>
                      <c:pt idx="15001">
                        <c:v>10252.1953125</c:v>
                      </c:pt>
                      <c:pt idx="15002">
                        <c:v>13056.796875</c:v>
                      </c:pt>
                      <c:pt idx="15003">
                        <c:v>13264.0390625</c:v>
                      </c:pt>
                      <c:pt idx="15004">
                        <c:v>12112.6796875</c:v>
                      </c:pt>
                      <c:pt idx="15005">
                        <c:v>12085.28125</c:v>
                      </c:pt>
                      <c:pt idx="15006">
                        <c:v>10696.90234375</c:v>
                      </c:pt>
                      <c:pt idx="15007">
                        <c:v>8823.109375</c:v>
                      </c:pt>
                      <c:pt idx="15008">
                        <c:v>8794.0390625</c:v>
                      </c:pt>
                      <c:pt idx="15009">
                        <c:v>12581.66796875</c:v>
                      </c:pt>
                      <c:pt idx="15010">
                        <c:v>12380.6484375</c:v>
                      </c:pt>
                      <c:pt idx="15011">
                        <c:v>12676.31640625</c:v>
                      </c:pt>
                      <c:pt idx="15012">
                        <c:v>11785.51171875</c:v>
                      </c:pt>
                      <c:pt idx="15013">
                        <c:v>10905.4453125</c:v>
                      </c:pt>
                      <c:pt idx="15014">
                        <c:v>12116.82421875</c:v>
                      </c:pt>
                      <c:pt idx="15015">
                        <c:v>16005.265625</c:v>
                      </c:pt>
                      <c:pt idx="15016">
                        <c:v>13949.4765625</c:v>
                      </c:pt>
                      <c:pt idx="15017">
                        <c:v>11592.671875</c:v>
                      </c:pt>
                      <c:pt idx="15018">
                        <c:v>10549.98046875</c:v>
                      </c:pt>
                      <c:pt idx="15019">
                        <c:v>10778.11328125</c:v>
                      </c:pt>
                      <c:pt idx="15020">
                        <c:v>14998.5078125</c:v>
                      </c:pt>
                      <c:pt idx="15021">
                        <c:v>15310.4921875</c:v>
                      </c:pt>
                      <c:pt idx="15022">
                        <c:v>16139.40625</c:v>
                      </c:pt>
                      <c:pt idx="15023">
                        <c:v>13774.7265625</c:v>
                      </c:pt>
                      <c:pt idx="15024">
                        <c:v>15040.23828125</c:v>
                      </c:pt>
                      <c:pt idx="15025">
                        <c:v>15225.64453125</c:v>
                      </c:pt>
                      <c:pt idx="15026">
                        <c:v>15087.09765625</c:v>
                      </c:pt>
                      <c:pt idx="15027">
                        <c:v>15424.73046875</c:v>
                      </c:pt>
                      <c:pt idx="15028">
                        <c:v>14208.31640625</c:v>
                      </c:pt>
                      <c:pt idx="15029">
                        <c:v>16329.03125</c:v>
                      </c:pt>
                      <c:pt idx="15030">
                        <c:v>15430.2421875</c:v>
                      </c:pt>
                      <c:pt idx="15031">
                        <c:v>15832.2109375</c:v>
                      </c:pt>
                      <c:pt idx="15032">
                        <c:v>15974.5546875</c:v>
                      </c:pt>
                      <c:pt idx="15033">
                        <c:v>15065.5625</c:v>
                      </c:pt>
                      <c:pt idx="15034">
                        <c:v>16193.203125</c:v>
                      </c:pt>
                      <c:pt idx="15035">
                        <c:v>14387.296875</c:v>
                      </c:pt>
                      <c:pt idx="15036">
                        <c:v>14571.0234375</c:v>
                      </c:pt>
                      <c:pt idx="15037">
                        <c:v>16399.859375</c:v>
                      </c:pt>
                      <c:pt idx="15038">
                        <c:v>16300.59375</c:v>
                      </c:pt>
                      <c:pt idx="15039">
                        <c:v>16295.4140625</c:v>
                      </c:pt>
                      <c:pt idx="15040">
                        <c:v>12725.6484375</c:v>
                      </c:pt>
                      <c:pt idx="15041">
                        <c:v>11341.9609375</c:v>
                      </c:pt>
                      <c:pt idx="15042">
                        <c:v>13185.484375</c:v>
                      </c:pt>
                      <c:pt idx="15043">
                        <c:v>15940.890625</c:v>
                      </c:pt>
                      <c:pt idx="15044">
                        <c:v>15869.1796875</c:v>
                      </c:pt>
                      <c:pt idx="15045">
                        <c:v>12432.0234375</c:v>
                      </c:pt>
                      <c:pt idx="15046">
                        <c:v>12843.796875</c:v>
                      </c:pt>
                      <c:pt idx="15047">
                        <c:v>10434.91796875</c:v>
                      </c:pt>
                      <c:pt idx="15048">
                        <c:v>9804.3984375</c:v>
                      </c:pt>
                      <c:pt idx="15049">
                        <c:v>11710.81640625</c:v>
                      </c:pt>
                      <c:pt idx="15050">
                        <c:v>12090.51953125</c:v>
                      </c:pt>
                      <c:pt idx="15051">
                        <c:v>10375.78125</c:v>
                      </c:pt>
                      <c:pt idx="15052">
                        <c:v>11949.21484375</c:v>
                      </c:pt>
                      <c:pt idx="15053">
                        <c:v>10991.99609375</c:v>
                      </c:pt>
                      <c:pt idx="15054">
                        <c:v>10760.35546875</c:v>
                      </c:pt>
                      <c:pt idx="15055">
                        <c:v>10811.07421875</c:v>
                      </c:pt>
                      <c:pt idx="15056">
                        <c:v>9584.33203125</c:v>
                      </c:pt>
                      <c:pt idx="15057">
                        <c:v>8956.71875</c:v>
                      </c:pt>
                      <c:pt idx="15058">
                        <c:v>10025.859375</c:v>
                      </c:pt>
                      <c:pt idx="15059">
                        <c:v>12866.33203125</c:v>
                      </c:pt>
                      <c:pt idx="15060">
                        <c:v>17356.859375</c:v>
                      </c:pt>
                      <c:pt idx="15061">
                        <c:v>18404.43359375</c:v>
                      </c:pt>
                      <c:pt idx="15062">
                        <c:v>18140.58984375</c:v>
                      </c:pt>
                      <c:pt idx="15063">
                        <c:v>17328.90234375</c:v>
                      </c:pt>
                      <c:pt idx="15064">
                        <c:v>17075.41015625</c:v>
                      </c:pt>
                      <c:pt idx="15065">
                        <c:v>15701.8671875</c:v>
                      </c:pt>
                      <c:pt idx="15066">
                        <c:v>15529.015625</c:v>
                      </c:pt>
                      <c:pt idx="15067">
                        <c:v>16150.23046875</c:v>
                      </c:pt>
                      <c:pt idx="15068">
                        <c:v>17829.71875</c:v>
                      </c:pt>
                      <c:pt idx="15069">
                        <c:v>17523.734375</c:v>
                      </c:pt>
                      <c:pt idx="15070">
                        <c:v>17072.953125</c:v>
                      </c:pt>
                      <c:pt idx="15071">
                        <c:v>16159.4375</c:v>
                      </c:pt>
                      <c:pt idx="15072">
                        <c:v>17368.8203125</c:v>
                      </c:pt>
                      <c:pt idx="15073">
                        <c:v>13685.171875</c:v>
                      </c:pt>
                      <c:pt idx="15074">
                        <c:v>15228.6796875</c:v>
                      </c:pt>
                      <c:pt idx="15075">
                        <c:v>17443.3359375</c:v>
                      </c:pt>
                      <c:pt idx="15076">
                        <c:v>16943.625</c:v>
                      </c:pt>
                      <c:pt idx="15077">
                        <c:v>16005.26171875</c:v>
                      </c:pt>
                      <c:pt idx="15078">
                        <c:v>13594.7734375</c:v>
                      </c:pt>
                      <c:pt idx="15079">
                        <c:v>12665.84375</c:v>
                      </c:pt>
                      <c:pt idx="15080">
                        <c:v>13482.92578125</c:v>
                      </c:pt>
                      <c:pt idx="15081">
                        <c:v>17681.953125</c:v>
                      </c:pt>
                      <c:pt idx="15082">
                        <c:v>17406.984375</c:v>
                      </c:pt>
                      <c:pt idx="15083">
                        <c:v>16306.9453125</c:v>
                      </c:pt>
                      <c:pt idx="15084">
                        <c:v>17351.51953125</c:v>
                      </c:pt>
                      <c:pt idx="15085">
                        <c:v>17184.28515625</c:v>
                      </c:pt>
                      <c:pt idx="15086">
                        <c:v>16162.18359375</c:v>
                      </c:pt>
                      <c:pt idx="15087">
                        <c:v>16333.765625</c:v>
                      </c:pt>
                      <c:pt idx="15088">
                        <c:v>17634.015625</c:v>
                      </c:pt>
                      <c:pt idx="15089">
                        <c:v>17614.4375</c:v>
                      </c:pt>
                      <c:pt idx="15090">
                        <c:v>15785.98828125</c:v>
                      </c:pt>
                      <c:pt idx="15091">
                        <c:v>15943.84765625</c:v>
                      </c:pt>
                      <c:pt idx="15092">
                        <c:v>16362.19140625</c:v>
                      </c:pt>
                      <c:pt idx="15093">
                        <c:v>14019.97265625</c:v>
                      </c:pt>
                      <c:pt idx="15094">
                        <c:v>11355.21484375</c:v>
                      </c:pt>
                      <c:pt idx="15095">
                        <c:v>10088.05078125</c:v>
                      </c:pt>
                      <c:pt idx="15096">
                        <c:v>10744.44140625</c:v>
                      </c:pt>
                      <c:pt idx="15097">
                        <c:v>14897.37890625</c:v>
                      </c:pt>
                      <c:pt idx="15098">
                        <c:v>14743.0078125</c:v>
                      </c:pt>
                      <c:pt idx="15099">
                        <c:v>12834.22265625</c:v>
                      </c:pt>
                      <c:pt idx="15100">
                        <c:v>12178.859375</c:v>
                      </c:pt>
                      <c:pt idx="15101">
                        <c:v>11505.734375</c:v>
                      </c:pt>
                      <c:pt idx="15102">
                        <c:v>13369.5078125</c:v>
                      </c:pt>
                      <c:pt idx="15103">
                        <c:v>14406.4453125</c:v>
                      </c:pt>
                      <c:pt idx="15104">
                        <c:v>15858.390625</c:v>
                      </c:pt>
                      <c:pt idx="15105">
                        <c:v>14819.6015625</c:v>
                      </c:pt>
                      <c:pt idx="15106">
                        <c:v>15950.421875</c:v>
                      </c:pt>
                      <c:pt idx="15107">
                        <c:v>14722.98828125</c:v>
                      </c:pt>
                      <c:pt idx="15108">
                        <c:v>14456.65234375</c:v>
                      </c:pt>
                      <c:pt idx="15109">
                        <c:v>14175.5234375</c:v>
                      </c:pt>
                      <c:pt idx="15110">
                        <c:v>12250.51171875</c:v>
                      </c:pt>
                      <c:pt idx="15111">
                        <c:v>11931.3203125</c:v>
                      </c:pt>
                      <c:pt idx="15112">
                        <c:v>14638.8671875</c:v>
                      </c:pt>
                      <c:pt idx="15113">
                        <c:v>14674.00390625</c:v>
                      </c:pt>
                      <c:pt idx="15114">
                        <c:v>15644.14453125</c:v>
                      </c:pt>
                      <c:pt idx="15115">
                        <c:v>15234.8046875</c:v>
                      </c:pt>
                      <c:pt idx="15116">
                        <c:v>13321.078125</c:v>
                      </c:pt>
                      <c:pt idx="15117">
                        <c:v>12074.25</c:v>
                      </c:pt>
                      <c:pt idx="15118">
                        <c:v>15941.35546875</c:v>
                      </c:pt>
                      <c:pt idx="15119">
                        <c:v>14286.33984375</c:v>
                      </c:pt>
                      <c:pt idx="15120">
                        <c:v>16756.609375</c:v>
                      </c:pt>
                      <c:pt idx="15121">
                        <c:v>16440.4765625</c:v>
                      </c:pt>
                      <c:pt idx="15122">
                        <c:v>14185.859375</c:v>
                      </c:pt>
                      <c:pt idx="15123">
                        <c:v>15261.828125</c:v>
                      </c:pt>
                      <c:pt idx="15124">
                        <c:v>17287.98828125</c:v>
                      </c:pt>
                      <c:pt idx="15125">
                        <c:v>14565.28125</c:v>
                      </c:pt>
                      <c:pt idx="15126">
                        <c:v>13007.546875</c:v>
                      </c:pt>
                      <c:pt idx="15127">
                        <c:v>12928.984375</c:v>
                      </c:pt>
                      <c:pt idx="15128">
                        <c:v>15490.4296875</c:v>
                      </c:pt>
                      <c:pt idx="15129">
                        <c:v>17265.046875</c:v>
                      </c:pt>
                      <c:pt idx="15130">
                        <c:v>17042.55859375</c:v>
                      </c:pt>
                      <c:pt idx="15131">
                        <c:v>17410.203125</c:v>
                      </c:pt>
                      <c:pt idx="15132">
                        <c:v>17354.98828125</c:v>
                      </c:pt>
                      <c:pt idx="15133">
                        <c:v>15655.7421875</c:v>
                      </c:pt>
                      <c:pt idx="15134">
                        <c:v>13384.8828125</c:v>
                      </c:pt>
                      <c:pt idx="15135">
                        <c:v>12520.30859375</c:v>
                      </c:pt>
                      <c:pt idx="15136">
                        <c:v>12270.734375</c:v>
                      </c:pt>
                      <c:pt idx="15137">
                        <c:v>13726.88671875</c:v>
                      </c:pt>
                      <c:pt idx="15138">
                        <c:v>13521.29296875</c:v>
                      </c:pt>
                      <c:pt idx="15139">
                        <c:v>12062.21875</c:v>
                      </c:pt>
                      <c:pt idx="15140">
                        <c:v>14214.94140625</c:v>
                      </c:pt>
                      <c:pt idx="15141">
                        <c:v>14266.91015625</c:v>
                      </c:pt>
                      <c:pt idx="15142">
                        <c:v>14514.671875</c:v>
                      </c:pt>
                      <c:pt idx="15143">
                        <c:v>13776.6015625</c:v>
                      </c:pt>
                      <c:pt idx="15144">
                        <c:v>12073.7421875</c:v>
                      </c:pt>
                      <c:pt idx="15145">
                        <c:v>9372.6015625</c:v>
                      </c:pt>
                      <c:pt idx="15146">
                        <c:v>8649.82421875</c:v>
                      </c:pt>
                      <c:pt idx="15147">
                        <c:v>11228.01953125</c:v>
                      </c:pt>
                      <c:pt idx="15148">
                        <c:v>13701.90234375</c:v>
                      </c:pt>
                      <c:pt idx="15149">
                        <c:v>13520.52734375</c:v>
                      </c:pt>
                      <c:pt idx="15150">
                        <c:v>14474.9765625</c:v>
                      </c:pt>
                      <c:pt idx="15151">
                        <c:v>12876.765625</c:v>
                      </c:pt>
                      <c:pt idx="15152">
                        <c:v>12548.4921875</c:v>
                      </c:pt>
                      <c:pt idx="15153">
                        <c:v>13918.34375</c:v>
                      </c:pt>
                      <c:pt idx="15154">
                        <c:v>12216.4140625</c:v>
                      </c:pt>
                      <c:pt idx="15155">
                        <c:v>12997.6328125</c:v>
                      </c:pt>
                      <c:pt idx="15156">
                        <c:v>11314.421875</c:v>
                      </c:pt>
                      <c:pt idx="15157">
                        <c:v>10948.2421875</c:v>
                      </c:pt>
                      <c:pt idx="15158">
                        <c:v>11867.2890625</c:v>
                      </c:pt>
                      <c:pt idx="15159">
                        <c:v>13446.58984375</c:v>
                      </c:pt>
                      <c:pt idx="15160">
                        <c:v>13756.7578125</c:v>
                      </c:pt>
                      <c:pt idx="15161">
                        <c:v>14476.16796875</c:v>
                      </c:pt>
                      <c:pt idx="15162">
                        <c:v>11478.26171875</c:v>
                      </c:pt>
                      <c:pt idx="15163">
                        <c:v>13939.79296875</c:v>
                      </c:pt>
                      <c:pt idx="15164">
                        <c:v>14185.9453125</c:v>
                      </c:pt>
                      <c:pt idx="15165">
                        <c:v>15391.03125</c:v>
                      </c:pt>
                      <c:pt idx="15166">
                        <c:v>14966.91015625</c:v>
                      </c:pt>
                      <c:pt idx="15167">
                        <c:v>12103.8515625</c:v>
                      </c:pt>
                      <c:pt idx="15168">
                        <c:v>13305.0703125</c:v>
                      </c:pt>
                      <c:pt idx="15169">
                        <c:v>15376.81640625</c:v>
                      </c:pt>
                      <c:pt idx="15170">
                        <c:v>14845.26171875</c:v>
                      </c:pt>
                      <c:pt idx="15171">
                        <c:v>14405.6640625</c:v>
                      </c:pt>
                      <c:pt idx="15172">
                        <c:v>14269.80859375</c:v>
                      </c:pt>
                      <c:pt idx="15173">
                        <c:v>15977.1328125</c:v>
                      </c:pt>
                      <c:pt idx="15174">
                        <c:v>14254.1484375</c:v>
                      </c:pt>
                      <c:pt idx="15175">
                        <c:v>14080.13671875</c:v>
                      </c:pt>
                      <c:pt idx="15176">
                        <c:v>15491.00390625</c:v>
                      </c:pt>
                      <c:pt idx="15177">
                        <c:v>15848.01171875</c:v>
                      </c:pt>
                      <c:pt idx="15178">
                        <c:v>15178.921875</c:v>
                      </c:pt>
                      <c:pt idx="15179">
                        <c:v>14639.7578125</c:v>
                      </c:pt>
                      <c:pt idx="15180">
                        <c:v>16835.81640625</c:v>
                      </c:pt>
                      <c:pt idx="15181">
                        <c:v>17068.7265625</c:v>
                      </c:pt>
                      <c:pt idx="15182">
                        <c:v>14991.91796875</c:v>
                      </c:pt>
                      <c:pt idx="15183">
                        <c:v>17255.90625</c:v>
                      </c:pt>
                      <c:pt idx="15184">
                        <c:v>16597.0546875</c:v>
                      </c:pt>
                      <c:pt idx="15185">
                        <c:v>16394.85546875</c:v>
                      </c:pt>
                      <c:pt idx="15186">
                        <c:v>14118.390625</c:v>
                      </c:pt>
                      <c:pt idx="15187">
                        <c:v>13745.98828125</c:v>
                      </c:pt>
                      <c:pt idx="15188">
                        <c:v>15667.796875</c:v>
                      </c:pt>
                      <c:pt idx="15189">
                        <c:v>15492.95703125</c:v>
                      </c:pt>
                      <c:pt idx="15190">
                        <c:v>17258.9921875</c:v>
                      </c:pt>
                      <c:pt idx="15191">
                        <c:v>16995.8671875</c:v>
                      </c:pt>
                      <c:pt idx="15192">
                        <c:v>15643.75</c:v>
                      </c:pt>
                      <c:pt idx="15193">
                        <c:v>16273.8125</c:v>
                      </c:pt>
                      <c:pt idx="15194">
                        <c:v>17020.65625</c:v>
                      </c:pt>
                      <c:pt idx="15195">
                        <c:v>14919.94921875</c:v>
                      </c:pt>
                      <c:pt idx="15196">
                        <c:v>15898.0546875</c:v>
                      </c:pt>
                      <c:pt idx="15197">
                        <c:v>14919.375</c:v>
                      </c:pt>
                      <c:pt idx="15198">
                        <c:v>12368.65234375</c:v>
                      </c:pt>
                      <c:pt idx="15199">
                        <c:v>12699.484375</c:v>
                      </c:pt>
                      <c:pt idx="15200">
                        <c:v>15820.9765625</c:v>
                      </c:pt>
                      <c:pt idx="15201">
                        <c:v>15780.171875</c:v>
                      </c:pt>
                      <c:pt idx="15202">
                        <c:v>13146.59375</c:v>
                      </c:pt>
                      <c:pt idx="15203">
                        <c:v>11459.6328125</c:v>
                      </c:pt>
                      <c:pt idx="15204">
                        <c:v>12060.41015625</c:v>
                      </c:pt>
                      <c:pt idx="15205">
                        <c:v>14678.03125</c:v>
                      </c:pt>
                      <c:pt idx="15206">
                        <c:v>15567.6953125</c:v>
                      </c:pt>
                      <c:pt idx="15207">
                        <c:v>15499.375</c:v>
                      </c:pt>
                      <c:pt idx="15208">
                        <c:v>14797.1875</c:v>
                      </c:pt>
                      <c:pt idx="15209">
                        <c:v>12849.5234375</c:v>
                      </c:pt>
                      <c:pt idx="15210">
                        <c:v>13857.29296875</c:v>
                      </c:pt>
                      <c:pt idx="15211">
                        <c:v>11877.31640625</c:v>
                      </c:pt>
                      <c:pt idx="15212">
                        <c:v>10429.421875</c:v>
                      </c:pt>
                      <c:pt idx="15213">
                        <c:v>9470.16015625</c:v>
                      </c:pt>
                      <c:pt idx="15214">
                        <c:v>12393.48828125</c:v>
                      </c:pt>
                      <c:pt idx="15215">
                        <c:v>13549.37109375</c:v>
                      </c:pt>
                      <c:pt idx="15216">
                        <c:v>11496.3125</c:v>
                      </c:pt>
                      <c:pt idx="15217">
                        <c:v>9594.1953125</c:v>
                      </c:pt>
                      <c:pt idx="15218">
                        <c:v>9660.38671875</c:v>
                      </c:pt>
                      <c:pt idx="15219">
                        <c:v>13874.19921875</c:v>
                      </c:pt>
                      <c:pt idx="15220">
                        <c:v>13086.6875</c:v>
                      </c:pt>
                      <c:pt idx="15221">
                        <c:v>11591.5234375</c:v>
                      </c:pt>
                      <c:pt idx="15222">
                        <c:v>12063.8671875</c:v>
                      </c:pt>
                      <c:pt idx="15223">
                        <c:v>13756.9140625</c:v>
                      </c:pt>
                      <c:pt idx="15224">
                        <c:v>13329.7421875</c:v>
                      </c:pt>
                      <c:pt idx="15225">
                        <c:v>13300.8203125</c:v>
                      </c:pt>
                      <c:pt idx="15226">
                        <c:v>15184.11328125</c:v>
                      </c:pt>
                      <c:pt idx="15227">
                        <c:v>13306.0859375</c:v>
                      </c:pt>
                      <c:pt idx="15228">
                        <c:v>11966.515625</c:v>
                      </c:pt>
                      <c:pt idx="15229">
                        <c:v>15620.0625</c:v>
                      </c:pt>
                      <c:pt idx="15230">
                        <c:v>16188.07421875</c:v>
                      </c:pt>
                      <c:pt idx="15231">
                        <c:v>14886.14453125</c:v>
                      </c:pt>
                      <c:pt idx="15232">
                        <c:v>14125.15625</c:v>
                      </c:pt>
                      <c:pt idx="15233">
                        <c:v>15775.37109375</c:v>
                      </c:pt>
                      <c:pt idx="15234">
                        <c:v>16069.69140625</c:v>
                      </c:pt>
                      <c:pt idx="15235">
                        <c:v>13664.3828125</c:v>
                      </c:pt>
                      <c:pt idx="15236">
                        <c:v>12217.15234375</c:v>
                      </c:pt>
                      <c:pt idx="15237">
                        <c:v>12500.51171875</c:v>
                      </c:pt>
                      <c:pt idx="15238">
                        <c:v>15872.21875</c:v>
                      </c:pt>
                      <c:pt idx="15239">
                        <c:v>16206.01171875</c:v>
                      </c:pt>
                      <c:pt idx="15240">
                        <c:v>14292.8515625</c:v>
                      </c:pt>
                      <c:pt idx="15241">
                        <c:v>13781.453125</c:v>
                      </c:pt>
                      <c:pt idx="15242">
                        <c:v>14146.421875</c:v>
                      </c:pt>
                      <c:pt idx="15243">
                        <c:v>11028.8359375</c:v>
                      </c:pt>
                      <c:pt idx="15244">
                        <c:v>9611.13671875</c:v>
                      </c:pt>
                      <c:pt idx="15245">
                        <c:v>10303.53125</c:v>
                      </c:pt>
                      <c:pt idx="15246">
                        <c:v>11880.93359375</c:v>
                      </c:pt>
                      <c:pt idx="15247">
                        <c:v>13768.7265625</c:v>
                      </c:pt>
                      <c:pt idx="15248">
                        <c:v>13136.76171875</c:v>
                      </c:pt>
                      <c:pt idx="15249">
                        <c:v>13396.0546875</c:v>
                      </c:pt>
                      <c:pt idx="15250">
                        <c:v>12473.6953125</c:v>
                      </c:pt>
                      <c:pt idx="15251">
                        <c:v>12906.30078125</c:v>
                      </c:pt>
                      <c:pt idx="15252">
                        <c:v>13591.82421875</c:v>
                      </c:pt>
                      <c:pt idx="15253">
                        <c:v>12722.5703125</c:v>
                      </c:pt>
                      <c:pt idx="15254">
                        <c:v>13257.66796875</c:v>
                      </c:pt>
                      <c:pt idx="15255">
                        <c:v>15033.2109375</c:v>
                      </c:pt>
                      <c:pt idx="15256">
                        <c:v>14972.125</c:v>
                      </c:pt>
                      <c:pt idx="15257">
                        <c:v>15189.828125</c:v>
                      </c:pt>
                      <c:pt idx="15258">
                        <c:v>15567.3125</c:v>
                      </c:pt>
                      <c:pt idx="15259">
                        <c:v>14899.11328125</c:v>
                      </c:pt>
                      <c:pt idx="15260">
                        <c:v>13843.109375</c:v>
                      </c:pt>
                      <c:pt idx="15261">
                        <c:v>15074.77734375</c:v>
                      </c:pt>
                      <c:pt idx="15262">
                        <c:v>15644.8359375</c:v>
                      </c:pt>
                      <c:pt idx="15263">
                        <c:v>15768.0234375</c:v>
                      </c:pt>
                      <c:pt idx="15264">
                        <c:v>14707.12890625</c:v>
                      </c:pt>
                      <c:pt idx="15265">
                        <c:v>13204.21875</c:v>
                      </c:pt>
                      <c:pt idx="15266">
                        <c:v>14899.15625</c:v>
                      </c:pt>
                      <c:pt idx="15267">
                        <c:v>15726.43359375</c:v>
                      </c:pt>
                      <c:pt idx="15268">
                        <c:v>15057.51171875</c:v>
                      </c:pt>
                      <c:pt idx="15269">
                        <c:v>15424.12109375</c:v>
                      </c:pt>
                      <c:pt idx="15270">
                        <c:v>13383.734375</c:v>
                      </c:pt>
                      <c:pt idx="15271">
                        <c:v>13250.6640625</c:v>
                      </c:pt>
                      <c:pt idx="15272">
                        <c:v>13208.953125</c:v>
                      </c:pt>
                      <c:pt idx="15273">
                        <c:v>14170.02734375</c:v>
                      </c:pt>
                      <c:pt idx="15274">
                        <c:v>12853.85546875</c:v>
                      </c:pt>
                      <c:pt idx="15275">
                        <c:v>14015.1875</c:v>
                      </c:pt>
                      <c:pt idx="15276">
                        <c:v>14521.9765625</c:v>
                      </c:pt>
                      <c:pt idx="15277">
                        <c:v>13477.328125</c:v>
                      </c:pt>
                      <c:pt idx="15278">
                        <c:v>12131.06640625</c:v>
                      </c:pt>
                      <c:pt idx="15279">
                        <c:v>12314.12109375</c:v>
                      </c:pt>
                      <c:pt idx="15280">
                        <c:v>13981.21484375</c:v>
                      </c:pt>
                      <c:pt idx="15281">
                        <c:v>10478.33203125</c:v>
                      </c:pt>
                      <c:pt idx="15282">
                        <c:v>10166.70703125</c:v>
                      </c:pt>
                      <c:pt idx="15283">
                        <c:v>12836.84375</c:v>
                      </c:pt>
                      <c:pt idx="15284">
                        <c:v>14200.8203125</c:v>
                      </c:pt>
                      <c:pt idx="15285">
                        <c:v>17863.93359375</c:v>
                      </c:pt>
                      <c:pt idx="15286">
                        <c:v>18244.55078125</c:v>
                      </c:pt>
                      <c:pt idx="15287">
                        <c:v>17941.7421875</c:v>
                      </c:pt>
                      <c:pt idx="15288">
                        <c:v>14646.22265625</c:v>
                      </c:pt>
                      <c:pt idx="15289">
                        <c:v>12100.765625</c:v>
                      </c:pt>
                      <c:pt idx="15290">
                        <c:v>10086.69140625</c:v>
                      </c:pt>
                      <c:pt idx="15291">
                        <c:v>10828.953125</c:v>
                      </c:pt>
                      <c:pt idx="15292">
                        <c:v>15077.21875</c:v>
                      </c:pt>
                      <c:pt idx="15293">
                        <c:v>16379.11328125</c:v>
                      </c:pt>
                      <c:pt idx="15294">
                        <c:v>15716.828125</c:v>
                      </c:pt>
                      <c:pt idx="15295">
                        <c:v>15104.3125</c:v>
                      </c:pt>
                      <c:pt idx="15296">
                        <c:v>17094.4140625</c:v>
                      </c:pt>
                      <c:pt idx="15297">
                        <c:v>18117.81640625</c:v>
                      </c:pt>
                      <c:pt idx="15298">
                        <c:v>15999.125</c:v>
                      </c:pt>
                      <c:pt idx="15299">
                        <c:v>17318.49609375</c:v>
                      </c:pt>
                      <c:pt idx="15300">
                        <c:v>13218.05078125</c:v>
                      </c:pt>
                      <c:pt idx="15301">
                        <c:v>13317.5703125</c:v>
                      </c:pt>
                      <c:pt idx="15302">
                        <c:v>12145.140625</c:v>
                      </c:pt>
                      <c:pt idx="15303">
                        <c:v>13835.34375</c:v>
                      </c:pt>
                      <c:pt idx="15304">
                        <c:v>11817.1015625</c:v>
                      </c:pt>
                      <c:pt idx="15305">
                        <c:v>10849.84375</c:v>
                      </c:pt>
                      <c:pt idx="15306">
                        <c:v>12275.1640625</c:v>
                      </c:pt>
                      <c:pt idx="15307">
                        <c:v>13727</c:v>
                      </c:pt>
                      <c:pt idx="15308">
                        <c:v>12142.2109375</c:v>
                      </c:pt>
                      <c:pt idx="15309">
                        <c:v>10770.546875</c:v>
                      </c:pt>
                      <c:pt idx="15310">
                        <c:v>11302.7265625</c:v>
                      </c:pt>
                      <c:pt idx="15311">
                        <c:v>12806.5234375</c:v>
                      </c:pt>
                      <c:pt idx="15312">
                        <c:v>9482.5859375</c:v>
                      </c:pt>
                      <c:pt idx="15313">
                        <c:v>10817.8828125</c:v>
                      </c:pt>
                      <c:pt idx="15314">
                        <c:v>13079.8046875</c:v>
                      </c:pt>
                      <c:pt idx="15315">
                        <c:v>14829.421875</c:v>
                      </c:pt>
                      <c:pt idx="15316">
                        <c:v>13976.171875</c:v>
                      </c:pt>
                      <c:pt idx="15317">
                        <c:v>13822.28515625</c:v>
                      </c:pt>
                      <c:pt idx="15318">
                        <c:v>14263.7890625</c:v>
                      </c:pt>
                      <c:pt idx="15319">
                        <c:v>14398.00390625</c:v>
                      </c:pt>
                      <c:pt idx="15320">
                        <c:v>12083.7734375</c:v>
                      </c:pt>
                      <c:pt idx="15321">
                        <c:v>14326.79296875</c:v>
                      </c:pt>
                      <c:pt idx="15322">
                        <c:v>13269.14453125</c:v>
                      </c:pt>
                      <c:pt idx="15323">
                        <c:v>13833.0703125</c:v>
                      </c:pt>
                      <c:pt idx="15324">
                        <c:v>14426.890625</c:v>
                      </c:pt>
                      <c:pt idx="15325">
                        <c:v>12435.47265625</c:v>
                      </c:pt>
                      <c:pt idx="15326">
                        <c:v>13024.015625</c:v>
                      </c:pt>
                      <c:pt idx="15327">
                        <c:v>12142.5625</c:v>
                      </c:pt>
                      <c:pt idx="15328">
                        <c:v>11331.25390625</c:v>
                      </c:pt>
                      <c:pt idx="15329">
                        <c:v>13706.7890625</c:v>
                      </c:pt>
                      <c:pt idx="15330">
                        <c:v>14130.2734375</c:v>
                      </c:pt>
                      <c:pt idx="15331">
                        <c:v>13027.7890625</c:v>
                      </c:pt>
                      <c:pt idx="15332">
                        <c:v>12558.47265625</c:v>
                      </c:pt>
                      <c:pt idx="15333">
                        <c:v>12816.21484375</c:v>
                      </c:pt>
                      <c:pt idx="15334">
                        <c:v>14496.59765625</c:v>
                      </c:pt>
                      <c:pt idx="15335">
                        <c:v>14744.3828125</c:v>
                      </c:pt>
                      <c:pt idx="15336">
                        <c:v>13314.5625</c:v>
                      </c:pt>
                      <c:pt idx="15337">
                        <c:v>12505.69921875</c:v>
                      </c:pt>
                      <c:pt idx="15338">
                        <c:v>14425.73828125</c:v>
                      </c:pt>
                      <c:pt idx="15339">
                        <c:v>13397.87890625</c:v>
                      </c:pt>
                      <c:pt idx="15340">
                        <c:v>12538.64453125</c:v>
                      </c:pt>
                      <c:pt idx="15341">
                        <c:v>11266.7734375</c:v>
                      </c:pt>
                      <c:pt idx="15342">
                        <c:v>11478.48046875</c:v>
                      </c:pt>
                      <c:pt idx="15343">
                        <c:v>13470.96875</c:v>
                      </c:pt>
                      <c:pt idx="15344">
                        <c:v>14909.98828125</c:v>
                      </c:pt>
                      <c:pt idx="15345">
                        <c:v>16374.1640625</c:v>
                      </c:pt>
                      <c:pt idx="15346">
                        <c:v>14844.421875</c:v>
                      </c:pt>
                      <c:pt idx="15347">
                        <c:v>15251.5234375</c:v>
                      </c:pt>
                      <c:pt idx="15348">
                        <c:v>16664.04296875</c:v>
                      </c:pt>
                      <c:pt idx="15349">
                        <c:v>15413.3125</c:v>
                      </c:pt>
                      <c:pt idx="15350">
                        <c:v>9569.79296875</c:v>
                      </c:pt>
                      <c:pt idx="15351">
                        <c:v>13994.9296875</c:v>
                      </c:pt>
                      <c:pt idx="15352">
                        <c:v>14516.890625</c:v>
                      </c:pt>
                      <c:pt idx="15353">
                        <c:v>16732.7578125</c:v>
                      </c:pt>
                      <c:pt idx="15354">
                        <c:v>17231.81640625</c:v>
                      </c:pt>
                      <c:pt idx="15355">
                        <c:v>16713.3828125</c:v>
                      </c:pt>
                      <c:pt idx="15356">
                        <c:v>12537.08984375</c:v>
                      </c:pt>
                      <c:pt idx="15357">
                        <c:v>16900.734375</c:v>
                      </c:pt>
                      <c:pt idx="15358">
                        <c:v>15847.03125</c:v>
                      </c:pt>
                      <c:pt idx="15359">
                        <c:v>15460.453125</c:v>
                      </c:pt>
                      <c:pt idx="15360">
                        <c:v>11263.140625</c:v>
                      </c:pt>
                      <c:pt idx="15361">
                        <c:v>5630.3203125</c:v>
                      </c:pt>
                      <c:pt idx="15362">
                        <c:v>6857.3671875</c:v>
                      </c:pt>
                      <c:pt idx="15363">
                        <c:v>11508.9609375</c:v>
                      </c:pt>
                      <c:pt idx="15364">
                        <c:v>13398.5390625</c:v>
                      </c:pt>
                      <c:pt idx="15365">
                        <c:v>11075.578125</c:v>
                      </c:pt>
                      <c:pt idx="15366">
                        <c:v>9717.9140625</c:v>
                      </c:pt>
                      <c:pt idx="15367">
                        <c:v>9728.40625</c:v>
                      </c:pt>
                      <c:pt idx="15368">
                        <c:v>10459.39453125</c:v>
                      </c:pt>
                      <c:pt idx="15369">
                        <c:v>12492.109375</c:v>
                      </c:pt>
                      <c:pt idx="15370">
                        <c:v>12639.99609375</c:v>
                      </c:pt>
                      <c:pt idx="15371">
                        <c:v>11167.12890625</c:v>
                      </c:pt>
                      <c:pt idx="15372">
                        <c:v>10739.43359375</c:v>
                      </c:pt>
                      <c:pt idx="15373">
                        <c:v>12234.40234375</c:v>
                      </c:pt>
                      <c:pt idx="15374">
                        <c:v>13011.10546875</c:v>
                      </c:pt>
                      <c:pt idx="15375">
                        <c:v>16118.9921875</c:v>
                      </c:pt>
                      <c:pt idx="15376">
                        <c:v>17354.77734375</c:v>
                      </c:pt>
                      <c:pt idx="15377">
                        <c:v>16827.421875</c:v>
                      </c:pt>
                      <c:pt idx="15378">
                        <c:v>14126.7734375</c:v>
                      </c:pt>
                      <c:pt idx="15379">
                        <c:v>12896.5078125</c:v>
                      </c:pt>
                      <c:pt idx="15380">
                        <c:v>17162.21875</c:v>
                      </c:pt>
                      <c:pt idx="15381">
                        <c:v>17210.07421875</c:v>
                      </c:pt>
                      <c:pt idx="15382">
                        <c:v>17105.66015625</c:v>
                      </c:pt>
                      <c:pt idx="15383">
                        <c:v>16307.890625</c:v>
                      </c:pt>
                      <c:pt idx="15384">
                        <c:v>16289.53125</c:v>
                      </c:pt>
                      <c:pt idx="15385">
                        <c:v>13056.359375</c:v>
                      </c:pt>
                      <c:pt idx="15386">
                        <c:v>12493.64453125</c:v>
                      </c:pt>
                      <c:pt idx="15387">
                        <c:v>12440.4140625</c:v>
                      </c:pt>
                      <c:pt idx="15388">
                        <c:v>15797.5546875</c:v>
                      </c:pt>
                      <c:pt idx="15389">
                        <c:v>17499.03515625</c:v>
                      </c:pt>
                      <c:pt idx="15390">
                        <c:v>14030.51953125</c:v>
                      </c:pt>
                      <c:pt idx="15391">
                        <c:v>12587.81640625</c:v>
                      </c:pt>
                      <c:pt idx="15392">
                        <c:v>12642.18359375</c:v>
                      </c:pt>
                      <c:pt idx="15393">
                        <c:v>13920.78515625</c:v>
                      </c:pt>
                      <c:pt idx="15394">
                        <c:v>12578.92578125</c:v>
                      </c:pt>
                      <c:pt idx="15395">
                        <c:v>12734.2734375</c:v>
                      </c:pt>
                      <c:pt idx="15396">
                        <c:v>13346.44140625</c:v>
                      </c:pt>
                      <c:pt idx="15397">
                        <c:v>14163.83984375</c:v>
                      </c:pt>
                      <c:pt idx="15398">
                        <c:v>11818.39453125</c:v>
                      </c:pt>
                      <c:pt idx="15399">
                        <c:v>13192.4765625</c:v>
                      </c:pt>
                      <c:pt idx="15400">
                        <c:v>12324.44921875</c:v>
                      </c:pt>
                      <c:pt idx="15401">
                        <c:v>12041.23046875</c:v>
                      </c:pt>
                      <c:pt idx="15402">
                        <c:v>13616.95703125</c:v>
                      </c:pt>
                      <c:pt idx="15403">
                        <c:v>12376.99609375</c:v>
                      </c:pt>
                      <c:pt idx="15404">
                        <c:v>13424.296875</c:v>
                      </c:pt>
                      <c:pt idx="15405">
                        <c:v>15541.0546875</c:v>
                      </c:pt>
                      <c:pt idx="15406">
                        <c:v>14864.1015625</c:v>
                      </c:pt>
                      <c:pt idx="15407">
                        <c:v>17033.55078125</c:v>
                      </c:pt>
                      <c:pt idx="15408">
                        <c:v>17013.9296875</c:v>
                      </c:pt>
                      <c:pt idx="15409">
                        <c:v>16771.09765625</c:v>
                      </c:pt>
                      <c:pt idx="15410">
                        <c:v>15766.8125</c:v>
                      </c:pt>
                      <c:pt idx="15411">
                        <c:v>15534.0390625</c:v>
                      </c:pt>
                      <c:pt idx="15412">
                        <c:v>15971.1875</c:v>
                      </c:pt>
                      <c:pt idx="15413">
                        <c:v>14966.6875</c:v>
                      </c:pt>
                      <c:pt idx="15414">
                        <c:v>16411.390625</c:v>
                      </c:pt>
                      <c:pt idx="15415">
                        <c:v>15274.41015625</c:v>
                      </c:pt>
                      <c:pt idx="15416">
                        <c:v>14967.04296875</c:v>
                      </c:pt>
                      <c:pt idx="15417">
                        <c:v>16636.31640625</c:v>
                      </c:pt>
                      <c:pt idx="15418">
                        <c:v>15006.6953125</c:v>
                      </c:pt>
                      <c:pt idx="15419">
                        <c:v>15893.6015625</c:v>
                      </c:pt>
                      <c:pt idx="15420">
                        <c:v>12776.76171875</c:v>
                      </c:pt>
                      <c:pt idx="15421">
                        <c:v>12429.8671875</c:v>
                      </c:pt>
                      <c:pt idx="15422">
                        <c:v>14578.125</c:v>
                      </c:pt>
                      <c:pt idx="15423">
                        <c:v>14202.91796875</c:v>
                      </c:pt>
                      <c:pt idx="15424">
                        <c:v>14054.87890625</c:v>
                      </c:pt>
                      <c:pt idx="15425">
                        <c:v>14293.3984375</c:v>
                      </c:pt>
                      <c:pt idx="15426">
                        <c:v>14760.984375</c:v>
                      </c:pt>
                      <c:pt idx="15427">
                        <c:v>13876.3828125</c:v>
                      </c:pt>
                      <c:pt idx="15428">
                        <c:v>14263.70703125</c:v>
                      </c:pt>
                      <c:pt idx="15429">
                        <c:v>13168.28515625</c:v>
                      </c:pt>
                      <c:pt idx="15430">
                        <c:v>13719.421875</c:v>
                      </c:pt>
                      <c:pt idx="15431">
                        <c:v>14804.59375</c:v>
                      </c:pt>
                      <c:pt idx="15432">
                        <c:v>14497.80078125</c:v>
                      </c:pt>
                      <c:pt idx="15433">
                        <c:v>13127.0625</c:v>
                      </c:pt>
                      <c:pt idx="15434">
                        <c:v>14627.9609375</c:v>
                      </c:pt>
                      <c:pt idx="15435">
                        <c:v>11575.97265625</c:v>
                      </c:pt>
                      <c:pt idx="15436">
                        <c:v>10831.27734375</c:v>
                      </c:pt>
                      <c:pt idx="15437">
                        <c:v>12976.8828125</c:v>
                      </c:pt>
                      <c:pt idx="15438">
                        <c:v>12330.5</c:v>
                      </c:pt>
                      <c:pt idx="15439">
                        <c:v>10347.6328125</c:v>
                      </c:pt>
                      <c:pt idx="15440">
                        <c:v>9499.125</c:v>
                      </c:pt>
                      <c:pt idx="15441">
                        <c:v>12720.4140625</c:v>
                      </c:pt>
                      <c:pt idx="15442">
                        <c:v>13028.17578125</c:v>
                      </c:pt>
                      <c:pt idx="15443">
                        <c:v>13323.06640625</c:v>
                      </c:pt>
                      <c:pt idx="15444">
                        <c:v>11682.015625</c:v>
                      </c:pt>
                      <c:pt idx="15445">
                        <c:v>11697.86328125</c:v>
                      </c:pt>
                      <c:pt idx="15446">
                        <c:v>11039.49609375</c:v>
                      </c:pt>
                      <c:pt idx="15447">
                        <c:v>11857.1171875</c:v>
                      </c:pt>
                      <c:pt idx="15448">
                        <c:v>13236.7109375</c:v>
                      </c:pt>
                      <c:pt idx="15449">
                        <c:v>13325.73046875</c:v>
                      </c:pt>
                      <c:pt idx="15450">
                        <c:v>12403.07421875</c:v>
                      </c:pt>
                      <c:pt idx="15451">
                        <c:v>13000.296875</c:v>
                      </c:pt>
                      <c:pt idx="15452">
                        <c:v>13010.69921875</c:v>
                      </c:pt>
                      <c:pt idx="15453">
                        <c:v>12437.5859375</c:v>
                      </c:pt>
                      <c:pt idx="15454">
                        <c:v>12435.2578125</c:v>
                      </c:pt>
                      <c:pt idx="15455">
                        <c:v>12194.09765625</c:v>
                      </c:pt>
                      <c:pt idx="15456">
                        <c:v>12337.0703125</c:v>
                      </c:pt>
                      <c:pt idx="15457">
                        <c:v>12629.203125</c:v>
                      </c:pt>
                      <c:pt idx="15458">
                        <c:v>11984.5</c:v>
                      </c:pt>
                      <c:pt idx="15459">
                        <c:v>12305.7265625</c:v>
                      </c:pt>
                      <c:pt idx="15460">
                        <c:v>12915.00390625</c:v>
                      </c:pt>
                      <c:pt idx="15461">
                        <c:v>12903.6328125</c:v>
                      </c:pt>
                      <c:pt idx="15462">
                        <c:v>11240.34765625</c:v>
                      </c:pt>
                      <c:pt idx="15463">
                        <c:v>12102.7578125</c:v>
                      </c:pt>
                      <c:pt idx="15464">
                        <c:v>12192.5390625</c:v>
                      </c:pt>
                      <c:pt idx="15465">
                        <c:v>14508.078125</c:v>
                      </c:pt>
                      <c:pt idx="15466">
                        <c:v>12495.65234375</c:v>
                      </c:pt>
                      <c:pt idx="15467">
                        <c:v>10593.234375</c:v>
                      </c:pt>
                      <c:pt idx="15468">
                        <c:v>10629.69921875</c:v>
                      </c:pt>
                      <c:pt idx="15469">
                        <c:v>13302.04296875</c:v>
                      </c:pt>
                      <c:pt idx="15470">
                        <c:v>12981.4765625</c:v>
                      </c:pt>
                      <c:pt idx="15471">
                        <c:v>10688.37109375</c:v>
                      </c:pt>
                      <c:pt idx="15472">
                        <c:v>10917.3828125</c:v>
                      </c:pt>
                      <c:pt idx="15473">
                        <c:v>14964.39453125</c:v>
                      </c:pt>
                      <c:pt idx="15474">
                        <c:v>14894.7109375</c:v>
                      </c:pt>
                      <c:pt idx="15475">
                        <c:v>13882.3359375</c:v>
                      </c:pt>
                      <c:pt idx="15476">
                        <c:v>14700.46875</c:v>
                      </c:pt>
                      <c:pt idx="15477">
                        <c:v>14289.1328125</c:v>
                      </c:pt>
                      <c:pt idx="15478">
                        <c:v>13899.6953125</c:v>
                      </c:pt>
                      <c:pt idx="15479">
                        <c:v>14398.8046875</c:v>
                      </c:pt>
                      <c:pt idx="15480">
                        <c:v>13344.53125</c:v>
                      </c:pt>
                      <c:pt idx="15481">
                        <c:v>13068.09375</c:v>
                      </c:pt>
                      <c:pt idx="15482">
                        <c:v>12612.80859375</c:v>
                      </c:pt>
                      <c:pt idx="15483">
                        <c:v>13820.37890625</c:v>
                      </c:pt>
                      <c:pt idx="15484">
                        <c:v>12151.04296875</c:v>
                      </c:pt>
                      <c:pt idx="15485">
                        <c:v>13594.21875</c:v>
                      </c:pt>
                      <c:pt idx="15486">
                        <c:v>13045.7734375</c:v>
                      </c:pt>
                      <c:pt idx="15487">
                        <c:v>13241.54296875</c:v>
                      </c:pt>
                      <c:pt idx="15488">
                        <c:v>10817.8046875</c:v>
                      </c:pt>
                      <c:pt idx="15489">
                        <c:v>9424.375</c:v>
                      </c:pt>
                      <c:pt idx="15490">
                        <c:v>10320.91015625</c:v>
                      </c:pt>
                      <c:pt idx="15491">
                        <c:v>12448.4453125</c:v>
                      </c:pt>
                      <c:pt idx="15492">
                        <c:v>9036.015625</c:v>
                      </c:pt>
                      <c:pt idx="15493">
                        <c:v>10419.3203125</c:v>
                      </c:pt>
                      <c:pt idx="15494">
                        <c:v>12745.15625</c:v>
                      </c:pt>
                      <c:pt idx="15495">
                        <c:v>14454.078125</c:v>
                      </c:pt>
                      <c:pt idx="15496">
                        <c:v>12248.296875</c:v>
                      </c:pt>
                      <c:pt idx="15497">
                        <c:v>10802.5703125</c:v>
                      </c:pt>
                      <c:pt idx="15498">
                        <c:v>9835.23046875</c:v>
                      </c:pt>
                      <c:pt idx="15499">
                        <c:v>11904.7421875</c:v>
                      </c:pt>
                      <c:pt idx="15500">
                        <c:v>15572.57421875</c:v>
                      </c:pt>
                      <c:pt idx="15501">
                        <c:v>15917.15625</c:v>
                      </c:pt>
                      <c:pt idx="15502">
                        <c:v>15119.265625</c:v>
                      </c:pt>
                      <c:pt idx="15503">
                        <c:v>14715.578125</c:v>
                      </c:pt>
                      <c:pt idx="15504">
                        <c:v>15762.36328125</c:v>
                      </c:pt>
                      <c:pt idx="15505">
                        <c:v>14951.359375</c:v>
                      </c:pt>
                      <c:pt idx="15506">
                        <c:v>12679.5703125</c:v>
                      </c:pt>
                      <c:pt idx="15507">
                        <c:v>12600.015625</c:v>
                      </c:pt>
                      <c:pt idx="15508">
                        <c:v>14664.9609375</c:v>
                      </c:pt>
                      <c:pt idx="15509">
                        <c:v>14737.7109375</c:v>
                      </c:pt>
                      <c:pt idx="15510">
                        <c:v>11000.6796875</c:v>
                      </c:pt>
                      <c:pt idx="15511">
                        <c:v>9595.44140625</c:v>
                      </c:pt>
                      <c:pt idx="15512">
                        <c:v>9636.00390625</c:v>
                      </c:pt>
                      <c:pt idx="15513">
                        <c:v>11297.93359375</c:v>
                      </c:pt>
                      <c:pt idx="15514">
                        <c:v>11151.734375</c:v>
                      </c:pt>
                      <c:pt idx="15515">
                        <c:v>10613.46875</c:v>
                      </c:pt>
                      <c:pt idx="15516">
                        <c:v>11801.46875</c:v>
                      </c:pt>
                      <c:pt idx="15517">
                        <c:v>11394.6640625</c:v>
                      </c:pt>
                      <c:pt idx="15518">
                        <c:v>11108.25</c:v>
                      </c:pt>
                      <c:pt idx="15519">
                        <c:v>11471.0859375</c:v>
                      </c:pt>
                      <c:pt idx="15520">
                        <c:v>12209.296875</c:v>
                      </c:pt>
                      <c:pt idx="15521">
                        <c:v>11013.73828125</c:v>
                      </c:pt>
                      <c:pt idx="15522">
                        <c:v>11999.97265625</c:v>
                      </c:pt>
                      <c:pt idx="15523">
                        <c:v>11314.984375</c:v>
                      </c:pt>
                      <c:pt idx="15524">
                        <c:v>12147.6640625</c:v>
                      </c:pt>
                      <c:pt idx="15525">
                        <c:v>13796.171875</c:v>
                      </c:pt>
                      <c:pt idx="15526">
                        <c:v>11667.7109375</c:v>
                      </c:pt>
                      <c:pt idx="15527">
                        <c:v>13208</c:v>
                      </c:pt>
                      <c:pt idx="15528">
                        <c:v>14134.2890625</c:v>
                      </c:pt>
                      <c:pt idx="15529">
                        <c:v>14797.4765625</c:v>
                      </c:pt>
                      <c:pt idx="15530">
                        <c:v>13958.3046875</c:v>
                      </c:pt>
                      <c:pt idx="15531">
                        <c:v>13957.06640625</c:v>
                      </c:pt>
                      <c:pt idx="15532">
                        <c:v>12802.19140625</c:v>
                      </c:pt>
                      <c:pt idx="15533">
                        <c:v>12715.0703125</c:v>
                      </c:pt>
                      <c:pt idx="15534">
                        <c:v>14485.88671875</c:v>
                      </c:pt>
                      <c:pt idx="15535">
                        <c:v>13840.44140625</c:v>
                      </c:pt>
                      <c:pt idx="15536">
                        <c:v>12613.8125</c:v>
                      </c:pt>
                      <c:pt idx="15537">
                        <c:v>11538.50390625</c:v>
                      </c:pt>
                      <c:pt idx="15538">
                        <c:v>12134.10546875</c:v>
                      </c:pt>
                      <c:pt idx="15539">
                        <c:v>14668.9140625</c:v>
                      </c:pt>
                      <c:pt idx="15540">
                        <c:v>9697.1015625</c:v>
                      </c:pt>
                      <c:pt idx="15541">
                        <c:v>14984.83984375</c:v>
                      </c:pt>
                      <c:pt idx="15542">
                        <c:v>13244.44140625</c:v>
                      </c:pt>
                      <c:pt idx="15543">
                        <c:v>13093.60546875</c:v>
                      </c:pt>
                      <c:pt idx="15544">
                        <c:v>13479.23828125</c:v>
                      </c:pt>
                      <c:pt idx="15545">
                        <c:v>13028.26171875</c:v>
                      </c:pt>
                      <c:pt idx="15546">
                        <c:v>14769.94140625</c:v>
                      </c:pt>
                      <c:pt idx="15547">
                        <c:v>13304.77734375</c:v>
                      </c:pt>
                      <c:pt idx="15548">
                        <c:v>13047.15625</c:v>
                      </c:pt>
                      <c:pt idx="15549">
                        <c:v>14185.86328125</c:v>
                      </c:pt>
                      <c:pt idx="15550">
                        <c:v>14811.34375</c:v>
                      </c:pt>
                      <c:pt idx="15551">
                        <c:v>12806.36328125</c:v>
                      </c:pt>
                      <c:pt idx="15552">
                        <c:v>11160.4375</c:v>
                      </c:pt>
                      <c:pt idx="15553">
                        <c:v>14121.9921875</c:v>
                      </c:pt>
                      <c:pt idx="15554">
                        <c:v>14204.99609375</c:v>
                      </c:pt>
                      <c:pt idx="15555">
                        <c:v>16102.21484375</c:v>
                      </c:pt>
                      <c:pt idx="15556">
                        <c:v>10321.4921875</c:v>
                      </c:pt>
                      <c:pt idx="15557">
                        <c:v>15968.89453125</c:v>
                      </c:pt>
                      <c:pt idx="15558">
                        <c:v>16966.35546875</c:v>
                      </c:pt>
                      <c:pt idx="15559">
                        <c:v>16260.234375</c:v>
                      </c:pt>
                      <c:pt idx="15560">
                        <c:v>16638.25390625</c:v>
                      </c:pt>
                      <c:pt idx="15561">
                        <c:v>14472.5625</c:v>
                      </c:pt>
                      <c:pt idx="15562">
                        <c:v>14270.8046875</c:v>
                      </c:pt>
                      <c:pt idx="15563">
                        <c:v>15688.07421875</c:v>
                      </c:pt>
                      <c:pt idx="15564">
                        <c:v>17936.265625</c:v>
                      </c:pt>
                      <c:pt idx="15565">
                        <c:v>16262.17578125</c:v>
                      </c:pt>
                      <c:pt idx="15566">
                        <c:v>14332.14453125</c:v>
                      </c:pt>
                      <c:pt idx="15567">
                        <c:v>12897.45703125</c:v>
                      </c:pt>
                      <c:pt idx="15568">
                        <c:v>18129.0703125</c:v>
                      </c:pt>
                      <c:pt idx="15569">
                        <c:v>18190.015625</c:v>
                      </c:pt>
                      <c:pt idx="15570">
                        <c:v>15640.52734375</c:v>
                      </c:pt>
                      <c:pt idx="15571">
                        <c:v>15126.03125</c:v>
                      </c:pt>
                      <c:pt idx="15572">
                        <c:v>16030.4453125</c:v>
                      </c:pt>
                      <c:pt idx="15573">
                        <c:v>14682.25</c:v>
                      </c:pt>
                      <c:pt idx="15574">
                        <c:v>9476.87890625</c:v>
                      </c:pt>
                      <c:pt idx="15575">
                        <c:v>13596.57421875</c:v>
                      </c:pt>
                      <c:pt idx="15576">
                        <c:v>14088.46484375</c:v>
                      </c:pt>
                      <c:pt idx="15577">
                        <c:v>16787.78125</c:v>
                      </c:pt>
                      <c:pt idx="15578">
                        <c:v>16514.65234375</c:v>
                      </c:pt>
                      <c:pt idx="15579">
                        <c:v>16112.59765625</c:v>
                      </c:pt>
                      <c:pt idx="15580">
                        <c:v>12428.04296875</c:v>
                      </c:pt>
                      <c:pt idx="15581">
                        <c:v>16201.58984375</c:v>
                      </c:pt>
                      <c:pt idx="15582">
                        <c:v>14800</c:v>
                      </c:pt>
                      <c:pt idx="15583">
                        <c:v>14102.296875</c:v>
                      </c:pt>
                      <c:pt idx="15584">
                        <c:v>16108.48828125</c:v>
                      </c:pt>
                      <c:pt idx="15585">
                        <c:v>19061.48046875</c:v>
                      </c:pt>
                      <c:pt idx="15586">
                        <c:v>13158.375</c:v>
                      </c:pt>
                      <c:pt idx="15587">
                        <c:v>18785.69140625</c:v>
                      </c:pt>
                      <c:pt idx="15588">
                        <c:v>17820.28515625</c:v>
                      </c:pt>
                      <c:pt idx="15589">
                        <c:v>16944.32421875</c:v>
                      </c:pt>
                      <c:pt idx="15590">
                        <c:v>19384.36328125</c:v>
                      </c:pt>
                      <c:pt idx="15591">
                        <c:v>18202.80078125</c:v>
                      </c:pt>
                      <c:pt idx="15592">
                        <c:v>16913.2734375</c:v>
                      </c:pt>
                      <c:pt idx="15593">
                        <c:v>19226.18359375</c:v>
                      </c:pt>
                      <c:pt idx="15594">
                        <c:v>18846.90625</c:v>
                      </c:pt>
                      <c:pt idx="15595">
                        <c:v>17644.3984375</c:v>
                      </c:pt>
                      <c:pt idx="15596">
                        <c:v>14924.49609375</c:v>
                      </c:pt>
                      <c:pt idx="15597">
                        <c:v>19538.28515625</c:v>
                      </c:pt>
                      <c:pt idx="15598">
                        <c:v>18723.26953125</c:v>
                      </c:pt>
                      <c:pt idx="15599">
                        <c:v>19199.98828125</c:v>
                      </c:pt>
                      <c:pt idx="15600">
                        <c:v>12213.6796875</c:v>
                      </c:pt>
                      <c:pt idx="15601">
                        <c:v>10743.9921875</c:v>
                      </c:pt>
                      <c:pt idx="15602">
                        <c:v>10435.546875</c:v>
                      </c:pt>
                      <c:pt idx="15603">
                        <c:v>10223.4375</c:v>
                      </c:pt>
                      <c:pt idx="15604">
                        <c:v>13072.625</c:v>
                      </c:pt>
                      <c:pt idx="15605">
                        <c:v>12793.578125</c:v>
                      </c:pt>
                      <c:pt idx="15606">
                        <c:v>12690.265625</c:v>
                      </c:pt>
                      <c:pt idx="15607">
                        <c:v>11770.546875</c:v>
                      </c:pt>
                      <c:pt idx="15608">
                        <c:v>12407.703125</c:v>
                      </c:pt>
                      <c:pt idx="15609">
                        <c:v>12824.09375</c:v>
                      </c:pt>
                      <c:pt idx="15610">
                        <c:v>11501.6640625</c:v>
                      </c:pt>
                      <c:pt idx="15611">
                        <c:v>11440.6484375</c:v>
                      </c:pt>
                      <c:pt idx="15612">
                        <c:v>13207.9375</c:v>
                      </c:pt>
                      <c:pt idx="15613">
                        <c:v>11768.4375</c:v>
                      </c:pt>
                      <c:pt idx="15614">
                        <c:v>13442.578125</c:v>
                      </c:pt>
                      <c:pt idx="15615">
                        <c:v>14847.83984375</c:v>
                      </c:pt>
                      <c:pt idx="15616">
                        <c:v>13325.9375</c:v>
                      </c:pt>
                      <c:pt idx="15617">
                        <c:v>12803.57421875</c:v>
                      </c:pt>
                      <c:pt idx="15618">
                        <c:v>15037.4921875</c:v>
                      </c:pt>
                      <c:pt idx="15619">
                        <c:v>16065.7734375</c:v>
                      </c:pt>
                      <c:pt idx="15620">
                        <c:v>14272.3359375</c:v>
                      </c:pt>
                      <c:pt idx="15621">
                        <c:v>16012.47265625</c:v>
                      </c:pt>
                      <c:pt idx="15622">
                        <c:v>15940.8984375</c:v>
                      </c:pt>
                      <c:pt idx="15623">
                        <c:v>14927.546875</c:v>
                      </c:pt>
                      <c:pt idx="15624">
                        <c:v>15182.41015625</c:v>
                      </c:pt>
                      <c:pt idx="15625">
                        <c:v>15855.41015625</c:v>
                      </c:pt>
                      <c:pt idx="15626">
                        <c:v>14555.921875</c:v>
                      </c:pt>
                      <c:pt idx="15627">
                        <c:v>14633.4140625</c:v>
                      </c:pt>
                      <c:pt idx="15628">
                        <c:v>14271.34375</c:v>
                      </c:pt>
                      <c:pt idx="15629">
                        <c:v>14584.02734375</c:v>
                      </c:pt>
                      <c:pt idx="15630">
                        <c:v>13684.0859375</c:v>
                      </c:pt>
                      <c:pt idx="15631">
                        <c:v>15705.765625</c:v>
                      </c:pt>
                      <c:pt idx="15632">
                        <c:v>17087.64453125</c:v>
                      </c:pt>
                      <c:pt idx="15633">
                        <c:v>16894.64453125</c:v>
                      </c:pt>
                      <c:pt idx="15634">
                        <c:v>16923.5703125</c:v>
                      </c:pt>
                      <c:pt idx="15635">
                        <c:v>16666.9296875</c:v>
                      </c:pt>
                      <c:pt idx="15636">
                        <c:v>16928.65234375</c:v>
                      </c:pt>
                      <c:pt idx="15637">
                        <c:v>15908.33203125</c:v>
                      </c:pt>
                      <c:pt idx="15638">
                        <c:v>15913.75</c:v>
                      </c:pt>
                      <c:pt idx="15639">
                        <c:v>15792.5703125</c:v>
                      </c:pt>
                      <c:pt idx="15640">
                        <c:v>13848.72265625</c:v>
                      </c:pt>
                      <c:pt idx="15641">
                        <c:v>14446.18359375</c:v>
                      </c:pt>
                      <c:pt idx="15642">
                        <c:v>15438.8984375</c:v>
                      </c:pt>
                      <c:pt idx="15643">
                        <c:v>15005.328125</c:v>
                      </c:pt>
                      <c:pt idx="15644">
                        <c:v>15218.51171875</c:v>
                      </c:pt>
                      <c:pt idx="15645">
                        <c:v>10953.76171875</c:v>
                      </c:pt>
                      <c:pt idx="15646">
                        <c:v>8269.1953125</c:v>
                      </c:pt>
                      <c:pt idx="15647">
                        <c:v>8089.65234375</c:v>
                      </c:pt>
                      <c:pt idx="15648">
                        <c:v>11277.734375</c:v>
                      </c:pt>
                      <c:pt idx="15649">
                        <c:v>9801.03125</c:v>
                      </c:pt>
                      <c:pt idx="15650">
                        <c:v>7863.25</c:v>
                      </c:pt>
                      <c:pt idx="15651">
                        <c:v>7790.9453125</c:v>
                      </c:pt>
                      <c:pt idx="15652">
                        <c:v>12125.703125</c:v>
                      </c:pt>
                      <c:pt idx="15653">
                        <c:v>11606.27734375</c:v>
                      </c:pt>
                      <c:pt idx="15654">
                        <c:v>9250.86328125</c:v>
                      </c:pt>
                      <c:pt idx="15655">
                        <c:v>10672.84765625</c:v>
                      </c:pt>
                      <c:pt idx="15656">
                        <c:v>10121.39453125</c:v>
                      </c:pt>
                      <c:pt idx="15657">
                        <c:v>10699.44921875</c:v>
                      </c:pt>
                      <c:pt idx="15658">
                        <c:v>11136.83984375</c:v>
                      </c:pt>
                      <c:pt idx="15659">
                        <c:v>11032.5546875</c:v>
                      </c:pt>
                      <c:pt idx="15660">
                        <c:v>16186.23828125</c:v>
                      </c:pt>
                      <c:pt idx="15661">
                        <c:v>15778.0078125</c:v>
                      </c:pt>
                      <c:pt idx="15662">
                        <c:v>15851.953125</c:v>
                      </c:pt>
                      <c:pt idx="15663">
                        <c:v>16065.23828125</c:v>
                      </c:pt>
                      <c:pt idx="15664">
                        <c:v>15461.5703125</c:v>
                      </c:pt>
                      <c:pt idx="15665">
                        <c:v>14227.953125</c:v>
                      </c:pt>
                      <c:pt idx="15666">
                        <c:v>16258.9140625</c:v>
                      </c:pt>
                      <c:pt idx="15667">
                        <c:v>15498.54296875</c:v>
                      </c:pt>
                      <c:pt idx="15668">
                        <c:v>16135.80078125</c:v>
                      </c:pt>
                      <c:pt idx="15669">
                        <c:v>14872.05078125</c:v>
                      </c:pt>
                      <c:pt idx="15670">
                        <c:v>14803.15625</c:v>
                      </c:pt>
                      <c:pt idx="15671">
                        <c:v>15876.72265625</c:v>
                      </c:pt>
                      <c:pt idx="15672">
                        <c:v>15631.85546875</c:v>
                      </c:pt>
                      <c:pt idx="15673">
                        <c:v>15930.11328125</c:v>
                      </c:pt>
                      <c:pt idx="15674">
                        <c:v>14939.5546875</c:v>
                      </c:pt>
                      <c:pt idx="15675">
                        <c:v>11127.140625</c:v>
                      </c:pt>
                      <c:pt idx="15676">
                        <c:v>9124.7578125</c:v>
                      </c:pt>
                      <c:pt idx="15677">
                        <c:v>13563.0625</c:v>
                      </c:pt>
                      <c:pt idx="15678">
                        <c:v>11368.84375</c:v>
                      </c:pt>
                      <c:pt idx="15679">
                        <c:v>9507.05859375</c:v>
                      </c:pt>
                      <c:pt idx="15680">
                        <c:v>9100.59375</c:v>
                      </c:pt>
                      <c:pt idx="15681">
                        <c:v>12950.30859375</c:v>
                      </c:pt>
                      <c:pt idx="15682">
                        <c:v>12460.51171875</c:v>
                      </c:pt>
                      <c:pt idx="15683">
                        <c:v>11447.77734375</c:v>
                      </c:pt>
                      <c:pt idx="15684">
                        <c:v>11455.546875</c:v>
                      </c:pt>
                      <c:pt idx="15685">
                        <c:v>10928.67578125</c:v>
                      </c:pt>
                      <c:pt idx="15686">
                        <c:v>9561.1015625</c:v>
                      </c:pt>
                      <c:pt idx="15687">
                        <c:v>8936.47265625</c:v>
                      </c:pt>
                      <c:pt idx="15688">
                        <c:v>10184.38671875</c:v>
                      </c:pt>
                      <c:pt idx="15689">
                        <c:v>13109.21484375</c:v>
                      </c:pt>
                      <c:pt idx="15690">
                        <c:v>12142.10546875</c:v>
                      </c:pt>
                      <c:pt idx="15691">
                        <c:v>14506.453125</c:v>
                      </c:pt>
                      <c:pt idx="15692">
                        <c:v>12692.40625</c:v>
                      </c:pt>
                      <c:pt idx="15693">
                        <c:v>14413.703125</c:v>
                      </c:pt>
                      <c:pt idx="15694">
                        <c:v>13698.921875</c:v>
                      </c:pt>
                      <c:pt idx="15695">
                        <c:v>14425.3046875</c:v>
                      </c:pt>
                      <c:pt idx="15696">
                        <c:v>13925.51171875</c:v>
                      </c:pt>
                      <c:pt idx="15697">
                        <c:v>13544.3203125</c:v>
                      </c:pt>
                      <c:pt idx="15698">
                        <c:v>14283.71875</c:v>
                      </c:pt>
                      <c:pt idx="15699">
                        <c:v>11498.91015625</c:v>
                      </c:pt>
                      <c:pt idx="15700">
                        <c:v>10717.72265625</c:v>
                      </c:pt>
                      <c:pt idx="15701">
                        <c:v>12389.8203125</c:v>
                      </c:pt>
                      <c:pt idx="15702">
                        <c:v>12159.08984375</c:v>
                      </c:pt>
                      <c:pt idx="15703">
                        <c:v>11936.74609375</c:v>
                      </c:pt>
                      <c:pt idx="15704">
                        <c:v>13671.85546875</c:v>
                      </c:pt>
                      <c:pt idx="15705">
                        <c:v>15807.9921875</c:v>
                      </c:pt>
                      <c:pt idx="15706">
                        <c:v>16427.84375</c:v>
                      </c:pt>
                      <c:pt idx="15707">
                        <c:v>13815.375</c:v>
                      </c:pt>
                      <c:pt idx="15708">
                        <c:v>14774.4453125</c:v>
                      </c:pt>
                      <c:pt idx="15709">
                        <c:v>17155.53125</c:v>
                      </c:pt>
                      <c:pt idx="15710">
                        <c:v>16740.1171875</c:v>
                      </c:pt>
                      <c:pt idx="15711">
                        <c:v>16266.05078125</c:v>
                      </c:pt>
                      <c:pt idx="15712">
                        <c:v>16876.4140625</c:v>
                      </c:pt>
                      <c:pt idx="15713">
                        <c:v>16807.4609375</c:v>
                      </c:pt>
                      <c:pt idx="15714">
                        <c:v>18030.8203125</c:v>
                      </c:pt>
                      <c:pt idx="15715">
                        <c:v>18094.02734375</c:v>
                      </c:pt>
                      <c:pt idx="15716">
                        <c:v>17488.40625</c:v>
                      </c:pt>
                      <c:pt idx="15717">
                        <c:v>15633.54296875</c:v>
                      </c:pt>
                      <c:pt idx="15718">
                        <c:v>14772.62890625</c:v>
                      </c:pt>
                      <c:pt idx="15719">
                        <c:v>16869.48046875</c:v>
                      </c:pt>
                      <c:pt idx="15720">
                        <c:v>17511.359375</c:v>
                      </c:pt>
                      <c:pt idx="15721">
                        <c:v>16552.41796875</c:v>
                      </c:pt>
                      <c:pt idx="15722">
                        <c:v>18376.37109375</c:v>
                      </c:pt>
                      <c:pt idx="15723">
                        <c:v>16374.171875</c:v>
                      </c:pt>
                      <c:pt idx="15724">
                        <c:v>17384.4453125</c:v>
                      </c:pt>
                      <c:pt idx="15725">
                        <c:v>17181.41796875</c:v>
                      </c:pt>
                      <c:pt idx="15726">
                        <c:v>16922.11328125</c:v>
                      </c:pt>
                      <c:pt idx="15727">
                        <c:v>15568.48828125</c:v>
                      </c:pt>
                      <c:pt idx="15728">
                        <c:v>12952.62890625</c:v>
                      </c:pt>
                      <c:pt idx="15729">
                        <c:v>11798.00390625</c:v>
                      </c:pt>
                      <c:pt idx="15730">
                        <c:v>12469.71484375</c:v>
                      </c:pt>
                      <c:pt idx="15731">
                        <c:v>16503.484375</c:v>
                      </c:pt>
                      <c:pt idx="15732">
                        <c:v>17152.1484375</c:v>
                      </c:pt>
                      <c:pt idx="15733">
                        <c:v>16744.7109375</c:v>
                      </c:pt>
                      <c:pt idx="15734">
                        <c:v>17789.3828125</c:v>
                      </c:pt>
                      <c:pt idx="15735">
                        <c:v>13648.41015625</c:v>
                      </c:pt>
                      <c:pt idx="15736">
                        <c:v>11273.2890625</c:v>
                      </c:pt>
                      <c:pt idx="15737">
                        <c:v>11838.8359375</c:v>
                      </c:pt>
                      <c:pt idx="15738">
                        <c:v>13778.609375</c:v>
                      </c:pt>
                      <c:pt idx="15739">
                        <c:v>12537.9140625</c:v>
                      </c:pt>
                      <c:pt idx="15740">
                        <c:v>9951.4453125</c:v>
                      </c:pt>
                      <c:pt idx="15741">
                        <c:v>8579.24609375</c:v>
                      </c:pt>
                      <c:pt idx="15742">
                        <c:v>8965.8984375</c:v>
                      </c:pt>
                      <c:pt idx="15743">
                        <c:v>11678.08984375</c:v>
                      </c:pt>
                      <c:pt idx="15744">
                        <c:v>13047.47265625</c:v>
                      </c:pt>
                      <c:pt idx="15745">
                        <c:v>13284.61328125</c:v>
                      </c:pt>
                      <c:pt idx="15746">
                        <c:v>13310.0390625</c:v>
                      </c:pt>
                      <c:pt idx="15747">
                        <c:v>13227.796875</c:v>
                      </c:pt>
                      <c:pt idx="15748">
                        <c:v>11899.4453125</c:v>
                      </c:pt>
                      <c:pt idx="15749">
                        <c:v>10452.6328125</c:v>
                      </c:pt>
                    </c:numCache>
                  </c:numRef>
                </c:xVal>
                <c:yVal>
                  <c:numRef>
                    <c:extLst xmlns:c15="http://schemas.microsoft.com/office/drawing/2012/chart">
                      <c:ext xmlns:c15="http://schemas.microsoft.com/office/drawing/2012/chart" uri="{02D57815-91ED-43cb-92C2-25804820EDAC}">
                        <c15:formulaRef>
                          <c15:sqref>'[shaded_bars_plot_maker_20240404.xlsx]Thermal MW vs PC Hours'!$H$7:$H$15761</c15:sqref>
                        </c15:formulaRef>
                      </c:ext>
                    </c:extLst>
                    <c:numCache>
                      <c:formatCode>_(* #,##0_);_(* \(#,##0\);_(* "-"??_);_(@_)</c:formatCode>
                      <c:ptCount val="15755"/>
                      <c:pt idx="0">
                        <c:v>51748.68830871582</c:v>
                      </c:pt>
                      <c:pt idx="1">
                        <c:v>51675.569046020508</c:v>
                      </c:pt>
                      <c:pt idx="2">
                        <c:v>51602.448318481445</c:v>
                      </c:pt>
                      <c:pt idx="3">
                        <c:v>51484.579177856445</c:v>
                      </c:pt>
                      <c:pt idx="4">
                        <c:v>49281.511795043945</c:v>
                      </c:pt>
                      <c:pt idx="5">
                        <c:v>47503.899856567383</c:v>
                      </c:pt>
                      <c:pt idx="6">
                        <c:v>47069.756973266602</c:v>
                      </c:pt>
                      <c:pt idx="7">
                        <c:v>48223.192276000977</c:v>
                      </c:pt>
                      <c:pt idx="8">
                        <c:v>48232.416946411133</c:v>
                      </c:pt>
                      <c:pt idx="9">
                        <c:v>48181.695877075195</c:v>
                      </c:pt>
                      <c:pt idx="10">
                        <c:v>48172.471450805664</c:v>
                      </c:pt>
                      <c:pt idx="11">
                        <c:v>47928.825393676758</c:v>
                      </c:pt>
                      <c:pt idx="12">
                        <c:v>47289.123550415039</c:v>
                      </c:pt>
                      <c:pt idx="13">
                        <c:v>49400.698364257813</c:v>
                      </c:pt>
                      <c:pt idx="14">
                        <c:v>61129.997146606445</c:v>
                      </c:pt>
                      <c:pt idx="15">
                        <c:v>49393.378494262695</c:v>
                      </c:pt>
                      <c:pt idx="16">
                        <c:v>49402.602920532227</c:v>
                      </c:pt>
                      <c:pt idx="17">
                        <c:v>48877.651443481445</c:v>
                      </c:pt>
                      <c:pt idx="18">
                        <c:v>49660.448867797852</c:v>
                      </c:pt>
                      <c:pt idx="19">
                        <c:v>49834.229202270508</c:v>
                      </c:pt>
                      <c:pt idx="20">
                        <c:v>49477.212051391602</c:v>
                      </c:pt>
                      <c:pt idx="21">
                        <c:v>49205.478393554688</c:v>
                      </c:pt>
                      <c:pt idx="22">
                        <c:v>49205.478515625</c:v>
                      </c:pt>
                      <c:pt idx="23">
                        <c:v>59167.36311340332</c:v>
                      </c:pt>
                      <c:pt idx="24">
                        <c:v>59087.988845825188</c:v>
                      </c:pt>
                      <c:pt idx="25">
                        <c:v>58973.010452270508</c:v>
                      </c:pt>
                      <c:pt idx="26">
                        <c:v>62008.654006958008</c:v>
                      </c:pt>
                      <c:pt idx="27">
                        <c:v>62093.143508911126</c:v>
                      </c:pt>
                      <c:pt idx="28">
                        <c:v>61849.001663208008</c:v>
                      </c:pt>
                      <c:pt idx="29">
                        <c:v>56008.50537109375</c:v>
                      </c:pt>
                      <c:pt idx="30">
                        <c:v>50306.151931762695</c:v>
                      </c:pt>
                      <c:pt idx="31">
                        <c:v>50306.151931762695</c:v>
                      </c:pt>
                      <c:pt idx="32">
                        <c:v>50306.151931762695</c:v>
                      </c:pt>
                      <c:pt idx="33">
                        <c:v>50635.702713012695</c:v>
                      </c:pt>
                      <c:pt idx="34">
                        <c:v>47829.745681762695</c:v>
                      </c:pt>
                      <c:pt idx="35">
                        <c:v>47567.526931762695</c:v>
                      </c:pt>
                      <c:pt idx="36">
                        <c:v>47567.526931762695</c:v>
                      </c:pt>
                      <c:pt idx="37">
                        <c:v>47565.441970825195</c:v>
                      </c:pt>
                      <c:pt idx="38">
                        <c:v>47843.938064575195</c:v>
                      </c:pt>
                      <c:pt idx="39">
                        <c:v>47794.460586547852</c:v>
                      </c:pt>
                      <c:pt idx="40">
                        <c:v>47579.900344848633</c:v>
                      </c:pt>
                      <c:pt idx="41">
                        <c:v>47160.892166137695</c:v>
                      </c:pt>
                      <c:pt idx="42">
                        <c:v>47015.42366027832</c:v>
                      </c:pt>
                      <c:pt idx="43">
                        <c:v>47015.42366027832</c:v>
                      </c:pt>
                      <c:pt idx="44">
                        <c:v>47244.314590454102</c:v>
                      </c:pt>
                      <c:pt idx="45">
                        <c:v>50505.043884277344</c:v>
                      </c:pt>
                      <c:pt idx="46">
                        <c:v>50522.454833984368</c:v>
                      </c:pt>
                      <c:pt idx="47">
                        <c:v>49754.558959960938</c:v>
                      </c:pt>
                      <c:pt idx="48">
                        <c:v>49672.224975585938</c:v>
                      </c:pt>
                      <c:pt idx="49">
                        <c:v>48445.011108398438</c:v>
                      </c:pt>
                      <c:pt idx="50">
                        <c:v>48504.56298828125</c:v>
                      </c:pt>
                      <c:pt idx="51">
                        <c:v>48143.338623046875</c:v>
                      </c:pt>
                      <c:pt idx="52">
                        <c:v>47515.087661743164</c:v>
                      </c:pt>
                      <c:pt idx="53">
                        <c:v>47515.087844848633</c:v>
                      </c:pt>
                      <c:pt idx="54">
                        <c:v>47515.981399536133</c:v>
                      </c:pt>
                      <c:pt idx="55">
                        <c:v>48209.129837036133</c:v>
                      </c:pt>
                      <c:pt idx="56">
                        <c:v>49232.720840454102</c:v>
                      </c:pt>
                      <c:pt idx="57">
                        <c:v>49232.720901489258</c:v>
                      </c:pt>
                      <c:pt idx="58">
                        <c:v>59041.407623291016</c:v>
                      </c:pt>
                      <c:pt idx="59">
                        <c:v>59041.407684326172</c:v>
                      </c:pt>
                      <c:pt idx="60">
                        <c:v>52160.535232543945</c:v>
                      </c:pt>
                      <c:pt idx="61">
                        <c:v>52160.535232543945</c:v>
                      </c:pt>
                      <c:pt idx="62">
                        <c:v>51775.220779418945</c:v>
                      </c:pt>
                      <c:pt idx="63">
                        <c:v>49380.953262329102</c:v>
                      </c:pt>
                      <c:pt idx="64">
                        <c:v>50629.118865966797</c:v>
                      </c:pt>
                      <c:pt idx="65">
                        <c:v>51904.425262451172</c:v>
                      </c:pt>
                      <c:pt idx="66">
                        <c:v>51862.025115966797</c:v>
                      </c:pt>
                      <c:pt idx="67">
                        <c:v>47420.374649047852</c:v>
                      </c:pt>
                      <c:pt idx="68">
                        <c:v>47867.238357543945</c:v>
                      </c:pt>
                      <c:pt idx="69">
                        <c:v>47867.238357543945</c:v>
                      </c:pt>
                      <c:pt idx="70">
                        <c:v>47515.238357543945</c:v>
                      </c:pt>
                      <c:pt idx="71">
                        <c:v>47506.01399230957</c:v>
                      </c:pt>
                      <c:pt idx="72">
                        <c:v>49779.02961730957</c:v>
                      </c:pt>
                      <c:pt idx="73">
                        <c:v>49393.715286254883</c:v>
                      </c:pt>
                      <c:pt idx="74">
                        <c:v>49544.60090637207</c:v>
                      </c:pt>
                      <c:pt idx="75">
                        <c:v>50825.878616333008</c:v>
                      </c:pt>
                      <c:pt idx="76">
                        <c:v>51021.59309387207</c:v>
                      </c:pt>
                      <c:pt idx="77">
                        <c:v>50669.593338012695</c:v>
                      </c:pt>
                      <c:pt idx="78">
                        <c:v>49947.445022583008</c:v>
                      </c:pt>
                      <c:pt idx="79">
                        <c:v>46764.747756958008</c:v>
                      </c:pt>
                      <c:pt idx="80">
                        <c:v>46764.747756958008</c:v>
                      </c:pt>
                      <c:pt idx="81">
                        <c:v>46754.20637512207</c:v>
                      </c:pt>
                      <c:pt idx="82">
                        <c:v>46744.982131958008</c:v>
                      </c:pt>
                      <c:pt idx="83">
                        <c:v>46740.949798583984</c:v>
                      </c:pt>
                      <c:pt idx="84">
                        <c:v>48553.899063110352</c:v>
                      </c:pt>
                      <c:pt idx="85">
                        <c:v>48553.899002075195</c:v>
                      </c:pt>
                      <c:pt idx="86">
                        <c:v>48672.830703735352</c:v>
                      </c:pt>
                      <c:pt idx="87">
                        <c:v>48909.084609985352</c:v>
                      </c:pt>
                      <c:pt idx="88">
                        <c:v>49804.187271118164</c:v>
                      </c:pt>
                      <c:pt idx="89">
                        <c:v>49548.159927368164</c:v>
                      </c:pt>
                      <c:pt idx="90">
                        <c:v>50629.70881652832</c:v>
                      </c:pt>
                      <c:pt idx="91">
                        <c:v>50277.708938598626</c:v>
                      </c:pt>
                      <c:pt idx="92">
                        <c:v>50276.517532348626</c:v>
                      </c:pt>
                      <c:pt idx="93">
                        <c:v>50275.980911254876</c:v>
                      </c:pt>
                      <c:pt idx="94">
                        <c:v>45352.75862121582</c:v>
                      </c:pt>
                      <c:pt idx="95">
                        <c:v>45304.94709777832</c:v>
                      </c:pt>
                      <c:pt idx="96">
                        <c:v>46008.946975708008</c:v>
                      </c:pt>
                      <c:pt idx="97">
                        <c:v>45999.722610473633</c:v>
                      </c:pt>
                      <c:pt idx="98">
                        <c:v>47961.774978637695</c:v>
                      </c:pt>
                      <c:pt idx="99">
                        <c:v>47960.284744262695</c:v>
                      </c:pt>
                      <c:pt idx="100">
                        <c:v>47071.368667602539</c:v>
                      </c:pt>
                      <c:pt idx="101">
                        <c:v>46743.60920715332</c:v>
                      </c:pt>
                      <c:pt idx="102">
                        <c:v>47191.012771606445</c:v>
                      </c:pt>
                      <c:pt idx="103">
                        <c:v>47191.012771606445</c:v>
                      </c:pt>
                      <c:pt idx="104">
                        <c:v>47191.012771606445</c:v>
                      </c:pt>
                      <c:pt idx="105">
                        <c:v>49162.038162231438</c:v>
                      </c:pt>
                      <c:pt idx="106">
                        <c:v>49651.731399536133</c:v>
                      </c:pt>
                      <c:pt idx="107">
                        <c:v>49304.964553833008</c:v>
                      </c:pt>
                      <c:pt idx="108">
                        <c:v>49185.944046020508</c:v>
                      </c:pt>
                      <c:pt idx="109">
                        <c:v>48686.711990356445</c:v>
                      </c:pt>
                      <c:pt idx="110">
                        <c:v>48054.308792114258</c:v>
                      </c:pt>
                      <c:pt idx="111">
                        <c:v>48045.08430480957</c:v>
                      </c:pt>
                      <c:pt idx="112">
                        <c:v>50835.006546020508</c:v>
                      </c:pt>
                      <c:pt idx="113">
                        <c:v>50315.24885559082</c:v>
                      </c:pt>
                      <c:pt idx="114">
                        <c:v>50315.248977661133</c:v>
                      </c:pt>
                      <c:pt idx="115">
                        <c:v>50183.004776000977</c:v>
                      </c:pt>
                      <c:pt idx="116">
                        <c:v>50658.253128051758</c:v>
                      </c:pt>
                      <c:pt idx="117">
                        <c:v>51053.64192199707</c:v>
                      </c:pt>
                      <c:pt idx="118">
                        <c:v>51053.642166137695</c:v>
                      </c:pt>
                      <c:pt idx="119">
                        <c:v>51438.956619262695</c:v>
                      </c:pt>
                      <c:pt idx="120">
                        <c:v>50967.819900512695</c:v>
                      </c:pt>
                      <c:pt idx="121">
                        <c:v>50504.679275512695</c:v>
                      </c:pt>
                      <c:pt idx="122">
                        <c:v>50504.679275512695</c:v>
                      </c:pt>
                      <c:pt idx="123">
                        <c:v>50504.679275512695</c:v>
                      </c:pt>
                      <c:pt idx="124">
                        <c:v>51089.133377075195</c:v>
                      </c:pt>
                      <c:pt idx="125">
                        <c:v>50809.168533325195</c:v>
                      </c:pt>
                      <c:pt idx="126">
                        <c:v>50806.457595825195</c:v>
                      </c:pt>
                      <c:pt idx="127">
                        <c:v>50806.457595825195</c:v>
                      </c:pt>
                      <c:pt idx="128">
                        <c:v>50806.457595825195</c:v>
                      </c:pt>
                      <c:pt idx="129">
                        <c:v>50271.882766723633</c:v>
                      </c:pt>
                      <c:pt idx="130">
                        <c:v>49105.619293212883</c:v>
                      </c:pt>
                      <c:pt idx="131">
                        <c:v>49032.719512939453</c:v>
                      </c:pt>
                      <c:pt idx="132">
                        <c:v>48868.266632080078</c:v>
                      </c:pt>
                      <c:pt idx="133">
                        <c:v>48831.339065551758</c:v>
                      </c:pt>
                      <c:pt idx="134">
                        <c:v>50472.671463012695</c:v>
                      </c:pt>
                      <c:pt idx="135">
                        <c:v>50179.252899169922</c:v>
                      </c:pt>
                      <c:pt idx="136">
                        <c:v>49837.84162902832</c:v>
                      </c:pt>
                      <c:pt idx="137">
                        <c:v>49845.341873168945</c:v>
                      </c:pt>
                      <c:pt idx="138">
                        <c:v>50295.693435668945</c:v>
                      </c:pt>
                      <c:pt idx="139">
                        <c:v>50733.332595825195</c:v>
                      </c:pt>
                      <c:pt idx="140">
                        <c:v>50578.708572387695</c:v>
                      </c:pt>
                      <c:pt idx="141">
                        <c:v>48877.554412841797</c:v>
                      </c:pt>
                      <c:pt idx="142">
                        <c:v>49610.042205810547</c:v>
                      </c:pt>
                      <c:pt idx="143">
                        <c:v>49610.042205810547</c:v>
                      </c:pt>
                      <c:pt idx="144">
                        <c:v>49962.042205810547</c:v>
                      </c:pt>
                      <c:pt idx="145">
                        <c:v>48357.117530822754</c:v>
                      </c:pt>
                      <c:pt idx="146">
                        <c:v>48317.51358795166</c:v>
                      </c:pt>
                      <c:pt idx="147">
                        <c:v>48366.342140197754</c:v>
                      </c:pt>
                      <c:pt idx="148">
                        <c:v>49611.643218994141</c:v>
                      </c:pt>
                      <c:pt idx="149">
                        <c:v>49611.643157958984</c:v>
                      </c:pt>
                      <c:pt idx="150">
                        <c:v>49942.197052001953</c:v>
                      </c:pt>
                      <c:pt idx="151">
                        <c:v>51021.77961730957</c:v>
                      </c:pt>
                      <c:pt idx="152">
                        <c:v>45687.764236450195</c:v>
                      </c:pt>
                      <c:pt idx="153">
                        <c:v>45687.764358520508</c:v>
                      </c:pt>
                      <c:pt idx="154">
                        <c:v>45425.543594360352</c:v>
                      </c:pt>
                      <c:pt idx="155">
                        <c:v>44179.358963012695</c:v>
                      </c:pt>
                      <c:pt idx="156">
                        <c:v>44183.358963012695</c:v>
                      </c:pt>
                      <c:pt idx="157">
                        <c:v>44192.583450317383</c:v>
                      </c:pt>
                      <c:pt idx="158">
                        <c:v>44192.583511352539</c:v>
                      </c:pt>
                      <c:pt idx="159">
                        <c:v>47454.719375610352</c:v>
                      </c:pt>
                      <c:pt idx="160">
                        <c:v>49450.080947875977</c:v>
                      </c:pt>
                      <c:pt idx="161">
                        <c:v>49450.081253051758</c:v>
                      </c:pt>
                      <c:pt idx="162">
                        <c:v>49450.08137512207</c:v>
                      </c:pt>
                      <c:pt idx="163">
                        <c:v>48526.799209594727</c:v>
                      </c:pt>
                      <c:pt idx="164">
                        <c:v>48343.761001586914</c:v>
                      </c:pt>
                      <c:pt idx="165">
                        <c:v>59247.984619140618</c:v>
                      </c:pt>
                      <c:pt idx="166">
                        <c:v>59683.70068359375</c:v>
                      </c:pt>
                      <c:pt idx="167">
                        <c:v>62776.007522583008</c:v>
                      </c:pt>
                      <c:pt idx="168">
                        <c:v>62193.933303833008</c:v>
                      </c:pt>
                      <c:pt idx="169">
                        <c:v>61512.434036254876</c:v>
                      </c:pt>
                      <c:pt idx="170">
                        <c:v>62216.232620239258</c:v>
                      </c:pt>
                      <c:pt idx="171">
                        <c:v>48300.482986450195</c:v>
                      </c:pt>
                      <c:pt idx="172">
                        <c:v>47957.707412719727</c:v>
                      </c:pt>
                      <c:pt idx="173">
                        <c:v>47722.74397277832</c:v>
                      </c:pt>
                      <c:pt idx="174">
                        <c:v>47809.874588012695</c:v>
                      </c:pt>
                      <c:pt idx="175">
                        <c:v>47188.781814575195</c:v>
                      </c:pt>
                      <c:pt idx="176">
                        <c:v>49228.924697875977</c:v>
                      </c:pt>
                      <c:pt idx="177">
                        <c:v>49228.92463684082</c:v>
                      </c:pt>
                      <c:pt idx="178">
                        <c:v>49010.366165161133</c:v>
                      </c:pt>
                      <c:pt idx="179">
                        <c:v>56683.41926574707</c:v>
                      </c:pt>
                      <c:pt idx="180">
                        <c:v>47778.09651184082</c:v>
                      </c:pt>
                      <c:pt idx="181">
                        <c:v>48648.14045715332</c:v>
                      </c:pt>
                      <c:pt idx="182">
                        <c:v>48648.14045715332</c:v>
                      </c:pt>
                      <c:pt idx="183">
                        <c:v>48213.992263793945</c:v>
                      </c:pt>
                      <c:pt idx="184">
                        <c:v>48166.888381958008</c:v>
                      </c:pt>
                      <c:pt idx="185">
                        <c:v>49152.50471496582</c:v>
                      </c:pt>
                      <c:pt idx="186">
                        <c:v>49152.50471496582</c:v>
                      </c:pt>
                      <c:pt idx="187">
                        <c:v>51479.119384765625</c:v>
                      </c:pt>
                      <c:pt idx="188">
                        <c:v>51079.307861328125</c:v>
                      </c:pt>
                      <c:pt idx="189">
                        <c:v>51023.571487426758</c:v>
                      </c:pt>
                      <c:pt idx="190">
                        <c:v>50489.712356567383</c:v>
                      </c:pt>
                      <c:pt idx="191">
                        <c:v>48555.544815063477</c:v>
                      </c:pt>
                      <c:pt idx="192">
                        <c:v>48460.831008911126</c:v>
                      </c:pt>
                      <c:pt idx="193">
                        <c:v>48460.83088684082</c:v>
                      </c:pt>
                      <c:pt idx="194">
                        <c:v>48182.334915161126</c:v>
                      </c:pt>
                      <c:pt idx="195">
                        <c:v>51054.851760864258</c:v>
                      </c:pt>
                      <c:pt idx="196">
                        <c:v>50124.809219360352</c:v>
                      </c:pt>
                      <c:pt idx="197">
                        <c:v>50604.113967895508</c:v>
                      </c:pt>
                      <c:pt idx="198">
                        <c:v>50604.006546020508</c:v>
                      </c:pt>
                      <c:pt idx="199">
                        <c:v>51719.970230102539</c:v>
                      </c:pt>
                      <c:pt idx="200">
                        <c:v>48979.350173950195</c:v>
                      </c:pt>
                      <c:pt idx="201">
                        <c:v>49762.661026000977</c:v>
                      </c:pt>
                      <c:pt idx="202">
                        <c:v>49820.714248657227</c:v>
                      </c:pt>
                      <c:pt idx="203">
                        <c:v>49196.494522094727</c:v>
                      </c:pt>
                      <c:pt idx="204">
                        <c:v>49193.470169067383</c:v>
                      </c:pt>
                      <c:pt idx="205">
                        <c:v>48995.172988891602</c:v>
                      </c:pt>
                      <c:pt idx="206">
                        <c:v>48726.329177856445</c:v>
                      </c:pt>
                      <c:pt idx="207">
                        <c:v>47760.280715942383</c:v>
                      </c:pt>
                      <c:pt idx="208">
                        <c:v>59202.149627685547</c:v>
                      </c:pt>
                      <c:pt idx="209">
                        <c:v>59083.215972900391</c:v>
                      </c:pt>
                      <c:pt idx="210">
                        <c:v>60611.408279418945</c:v>
                      </c:pt>
                      <c:pt idx="211">
                        <c:v>60544.717849731445</c:v>
                      </c:pt>
                      <c:pt idx="212">
                        <c:v>50672.260330200195</c:v>
                      </c:pt>
                      <c:pt idx="213">
                        <c:v>50672.260330200195</c:v>
                      </c:pt>
                      <c:pt idx="214">
                        <c:v>50672.260330200195</c:v>
                      </c:pt>
                      <c:pt idx="215">
                        <c:v>50789.162673950195</c:v>
                      </c:pt>
                      <c:pt idx="216">
                        <c:v>50503.330642700195</c:v>
                      </c:pt>
                      <c:pt idx="217">
                        <c:v>49622.846267700195</c:v>
                      </c:pt>
                      <c:pt idx="218">
                        <c:v>49661.486892700195</c:v>
                      </c:pt>
                      <c:pt idx="219">
                        <c:v>49661.486892700195</c:v>
                      </c:pt>
                      <c:pt idx="220">
                        <c:v>49282.672439575195</c:v>
                      </c:pt>
                      <c:pt idx="221">
                        <c:v>49503.830642700195</c:v>
                      </c:pt>
                      <c:pt idx="222">
                        <c:v>49514.377456665039</c:v>
                      </c:pt>
                      <c:pt idx="223">
                        <c:v>49295.817153930664</c:v>
                      </c:pt>
                      <c:pt idx="224">
                        <c:v>49286.592666625977</c:v>
                      </c:pt>
                      <c:pt idx="225">
                        <c:v>50409.172561645508</c:v>
                      </c:pt>
                      <c:pt idx="226">
                        <c:v>50142.228881835938</c:v>
                      </c:pt>
                      <c:pt idx="227">
                        <c:v>49790.612731933594</c:v>
                      </c:pt>
                      <c:pt idx="228">
                        <c:v>48323.146423339844</c:v>
                      </c:pt>
                      <c:pt idx="229">
                        <c:v>48327.146545410156</c:v>
                      </c:pt>
                      <c:pt idx="230">
                        <c:v>48323.146606445313</c:v>
                      </c:pt>
                      <c:pt idx="231">
                        <c:v>47255.134902954102</c:v>
                      </c:pt>
                      <c:pt idx="232">
                        <c:v>47255.134963989258</c:v>
                      </c:pt>
                      <c:pt idx="233">
                        <c:v>47255.134902954102</c:v>
                      </c:pt>
                      <c:pt idx="234">
                        <c:v>47255.134902954102</c:v>
                      </c:pt>
                      <c:pt idx="235">
                        <c:v>47136.201370239258</c:v>
                      </c:pt>
                      <c:pt idx="236">
                        <c:v>47033.278457641602</c:v>
                      </c:pt>
                      <c:pt idx="237">
                        <c:v>47504.212051391602</c:v>
                      </c:pt>
                      <c:pt idx="238">
                        <c:v>60178.495635986328</c:v>
                      </c:pt>
                      <c:pt idx="239">
                        <c:v>60178.495758056641</c:v>
                      </c:pt>
                      <c:pt idx="240">
                        <c:v>49976.336502075195</c:v>
                      </c:pt>
                      <c:pt idx="241">
                        <c:v>49968.117141723633</c:v>
                      </c:pt>
                      <c:pt idx="242">
                        <c:v>49968.117385864258</c:v>
                      </c:pt>
                      <c:pt idx="243">
                        <c:v>49968.116409301758</c:v>
                      </c:pt>
                      <c:pt idx="244">
                        <c:v>49582.800491333008</c:v>
                      </c:pt>
                      <c:pt idx="245">
                        <c:v>49320.715469360352</c:v>
                      </c:pt>
                      <c:pt idx="246">
                        <c:v>49635.764785766602</c:v>
                      </c:pt>
                      <c:pt idx="247">
                        <c:v>49460.864761352539</c:v>
                      </c:pt>
                      <c:pt idx="248">
                        <c:v>49517.91291809082</c:v>
                      </c:pt>
                      <c:pt idx="249">
                        <c:v>49984.975662231445</c:v>
                      </c:pt>
                      <c:pt idx="250">
                        <c:v>59614.328346252441</c:v>
                      </c:pt>
                      <c:pt idx="251">
                        <c:v>60129.124244689941</c:v>
                      </c:pt>
                      <c:pt idx="252">
                        <c:v>60080.295631408691</c:v>
                      </c:pt>
                      <c:pt idx="253">
                        <c:v>60045.645721435547</c:v>
                      </c:pt>
                      <c:pt idx="254">
                        <c:v>60045.645660400391</c:v>
                      </c:pt>
                      <c:pt idx="255">
                        <c:v>50161.52619934082</c:v>
                      </c:pt>
                      <c:pt idx="256">
                        <c:v>50161.52619934082</c:v>
                      </c:pt>
                      <c:pt idx="257">
                        <c:v>47615.373489379876</c:v>
                      </c:pt>
                      <c:pt idx="258">
                        <c:v>47615.373489379876</c:v>
                      </c:pt>
                      <c:pt idx="259">
                        <c:v>47179.847732543945</c:v>
                      </c:pt>
                      <c:pt idx="260">
                        <c:v>46648.944107055664</c:v>
                      </c:pt>
                      <c:pt idx="261">
                        <c:v>54803.54377746582</c:v>
                      </c:pt>
                      <c:pt idx="262">
                        <c:v>53934.086441040039</c:v>
                      </c:pt>
                      <c:pt idx="263">
                        <c:v>54448.315643310547</c:v>
                      </c:pt>
                      <c:pt idx="264">
                        <c:v>54375.205780029297</c:v>
                      </c:pt>
                      <c:pt idx="265">
                        <c:v>54858.901397705078</c:v>
                      </c:pt>
                      <c:pt idx="266">
                        <c:v>54858.756866455078</c:v>
                      </c:pt>
                      <c:pt idx="267">
                        <c:v>54858.901397705078</c:v>
                      </c:pt>
                      <c:pt idx="268">
                        <c:v>57355.151931762695</c:v>
                      </c:pt>
                      <c:pt idx="269">
                        <c:v>57359.951812744141</c:v>
                      </c:pt>
                      <c:pt idx="270">
                        <c:v>62445.41731262207</c:v>
                      </c:pt>
                      <c:pt idx="271">
                        <c:v>61847.046585083008</c:v>
                      </c:pt>
                      <c:pt idx="272">
                        <c:v>62482.375930786126</c:v>
                      </c:pt>
                      <c:pt idx="273">
                        <c:v>47808.775985717773</c:v>
                      </c:pt>
                      <c:pt idx="274">
                        <c:v>50454.699172973633</c:v>
                      </c:pt>
                      <c:pt idx="275">
                        <c:v>50458.699295043945</c:v>
                      </c:pt>
                      <c:pt idx="276">
                        <c:v>50004.78498840332</c:v>
                      </c:pt>
                      <c:pt idx="277">
                        <c:v>51110.868728637695</c:v>
                      </c:pt>
                      <c:pt idx="278">
                        <c:v>51110.869216918945</c:v>
                      </c:pt>
                      <c:pt idx="279">
                        <c:v>50707.503005981445</c:v>
                      </c:pt>
                      <c:pt idx="280">
                        <c:v>48888.005218505859</c:v>
                      </c:pt>
                      <c:pt idx="281">
                        <c:v>48888.005279541016</c:v>
                      </c:pt>
                      <c:pt idx="282">
                        <c:v>49243.510330200195</c:v>
                      </c:pt>
                      <c:pt idx="283">
                        <c:v>49243.510208129883</c:v>
                      </c:pt>
                      <c:pt idx="284">
                        <c:v>48649.760940551758</c:v>
                      </c:pt>
                      <c:pt idx="285">
                        <c:v>48290.551345825195</c:v>
                      </c:pt>
                      <c:pt idx="286">
                        <c:v>48995.379470825195</c:v>
                      </c:pt>
                      <c:pt idx="287">
                        <c:v>48995.379470825195</c:v>
                      </c:pt>
                      <c:pt idx="288">
                        <c:v>49068.093231201172</c:v>
                      </c:pt>
                      <c:pt idx="289">
                        <c:v>48958.384063720703</c:v>
                      </c:pt>
                      <c:pt idx="290">
                        <c:v>48949.159637451172</c:v>
                      </c:pt>
                      <c:pt idx="291">
                        <c:v>50109.34260559082</c:v>
                      </c:pt>
                      <c:pt idx="292">
                        <c:v>50109.342544555664</c:v>
                      </c:pt>
                      <c:pt idx="293">
                        <c:v>49644.223587036133</c:v>
                      </c:pt>
                      <c:pt idx="294">
                        <c:v>49637.823577880859</c:v>
                      </c:pt>
                      <c:pt idx="295">
                        <c:v>50942.821243286133</c:v>
                      </c:pt>
                      <c:pt idx="296">
                        <c:v>50590.821426391602</c:v>
                      </c:pt>
                      <c:pt idx="297">
                        <c:v>50520.499481201172</c:v>
                      </c:pt>
                      <c:pt idx="298">
                        <c:v>50341.461273193359</c:v>
                      </c:pt>
                      <c:pt idx="299">
                        <c:v>59863.644012451172</c:v>
                      </c:pt>
                      <c:pt idx="300">
                        <c:v>48831.526809692383</c:v>
                      </c:pt>
                      <c:pt idx="301">
                        <c:v>48758.416946411133</c:v>
                      </c:pt>
                      <c:pt idx="302">
                        <c:v>49517.72590637207</c:v>
                      </c:pt>
                      <c:pt idx="303">
                        <c:v>49136.41047668457</c:v>
                      </c:pt>
                      <c:pt idx="304">
                        <c:v>49145.63557434082</c:v>
                      </c:pt>
                      <c:pt idx="305">
                        <c:v>49530.94905090332</c:v>
                      </c:pt>
                      <c:pt idx="306">
                        <c:v>49465.844802856445</c:v>
                      </c:pt>
                      <c:pt idx="307">
                        <c:v>48544.861587524414</c:v>
                      </c:pt>
                      <c:pt idx="308">
                        <c:v>48348.971633911133</c:v>
                      </c:pt>
                      <c:pt idx="309">
                        <c:v>48258.232131958008</c:v>
                      </c:pt>
                      <c:pt idx="310">
                        <c:v>48258.232009887688</c:v>
                      </c:pt>
                      <c:pt idx="311">
                        <c:v>50539.098953247063</c:v>
                      </c:pt>
                      <c:pt idx="312">
                        <c:v>58479.928443908691</c:v>
                      </c:pt>
                      <c:pt idx="313">
                        <c:v>58948.265846252441</c:v>
                      </c:pt>
                      <c:pt idx="314">
                        <c:v>58948.265846252441</c:v>
                      </c:pt>
                      <c:pt idx="315">
                        <c:v>50281.960388183594</c:v>
                      </c:pt>
                      <c:pt idx="316">
                        <c:v>49975.094116210938</c:v>
                      </c:pt>
                      <c:pt idx="317">
                        <c:v>49984.31884765625</c:v>
                      </c:pt>
                      <c:pt idx="318">
                        <c:v>49975.094482421875</c:v>
                      </c:pt>
                      <c:pt idx="319">
                        <c:v>49335.278228759766</c:v>
                      </c:pt>
                      <c:pt idx="320">
                        <c:v>49799.723052978516</c:v>
                      </c:pt>
                      <c:pt idx="321">
                        <c:v>49799.723052978516</c:v>
                      </c:pt>
                      <c:pt idx="322">
                        <c:v>51467.943267822266</c:v>
                      </c:pt>
                      <c:pt idx="323">
                        <c:v>51466.203201293945</c:v>
                      </c:pt>
                      <c:pt idx="324">
                        <c:v>48281.207107543945</c:v>
                      </c:pt>
                      <c:pt idx="325">
                        <c:v>48281.207229614258</c:v>
                      </c:pt>
                      <c:pt idx="326">
                        <c:v>48281.207107543945</c:v>
                      </c:pt>
                      <c:pt idx="327">
                        <c:v>50271.135589599609</c:v>
                      </c:pt>
                      <c:pt idx="328">
                        <c:v>50231.531707763672</c:v>
                      </c:pt>
                      <c:pt idx="329">
                        <c:v>50062.263137817383</c:v>
                      </c:pt>
                      <c:pt idx="330">
                        <c:v>50814.623123168945</c:v>
                      </c:pt>
                      <c:pt idx="331">
                        <c:v>50823.84748840332</c:v>
                      </c:pt>
                      <c:pt idx="332">
                        <c:v>47812.581619262695</c:v>
                      </c:pt>
                      <c:pt idx="333">
                        <c:v>47821.80598449707</c:v>
                      </c:pt>
                      <c:pt idx="334">
                        <c:v>48206.970657348633</c:v>
                      </c:pt>
                      <c:pt idx="335">
                        <c:v>48206.970657348633</c:v>
                      </c:pt>
                      <c:pt idx="336">
                        <c:v>47746.175430297852</c:v>
                      </c:pt>
                      <c:pt idx="337">
                        <c:v>55795.16194152832</c:v>
                      </c:pt>
                      <c:pt idx="338">
                        <c:v>55726.052139282227</c:v>
                      </c:pt>
                      <c:pt idx="339">
                        <c:v>55655.756439208984</c:v>
                      </c:pt>
                      <c:pt idx="340">
                        <c:v>55573.422210693359</c:v>
                      </c:pt>
                      <c:pt idx="341">
                        <c:v>56886.324798583984</c:v>
                      </c:pt>
                      <c:pt idx="342">
                        <c:v>56767.393157958984</c:v>
                      </c:pt>
                      <c:pt idx="343">
                        <c:v>58655.420425415039</c:v>
                      </c:pt>
                      <c:pt idx="344">
                        <c:v>58308.220611572266</c:v>
                      </c:pt>
                      <c:pt idx="345">
                        <c:v>60988.527145385742</c:v>
                      </c:pt>
                      <c:pt idx="346">
                        <c:v>61038.527267456055</c:v>
                      </c:pt>
                      <c:pt idx="347">
                        <c:v>51210.032363891602</c:v>
                      </c:pt>
                      <c:pt idx="348">
                        <c:v>48984.733108520508</c:v>
                      </c:pt>
                      <c:pt idx="349">
                        <c:v>49330.443374633789</c:v>
                      </c:pt>
                      <c:pt idx="350">
                        <c:v>49317.218887329102</c:v>
                      </c:pt>
                      <c:pt idx="351">
                        <c:v>49219.561721801758</c:v>
                      </c:pt>
                      <c:pt idx="352">
                        <c:v>50833.817337036133</c:v>
                      </c:pt>
                      <c:pt idx="353">
                        <c:v>58093.721511840813</c:v>
                      </c:pt>
                      <c:pt idx="354">
                        <c:v>58029.616653442383</c:v>
                      </c:pt>
                      <c:pt idx="355">
                        <c:v>57793.297622680664</c:v>
                      </c:pt>
                      <c:pt idx="356">
                        <c:v>59665.781280517578</c:v>
                      </c:pt>
                      <c:pt idx="357">
                        <c:v>59669.781280517578</c:v>
                      </c:pt>
                      <c:pt idx="358">
                        <c:v>59679.005706787109</c:v>
                      </c:pt>
                      <c:pt idx="359">
                        <c:v>59284.466888427734</c:v>
                      </c:pt>
                      <c:pt idx="360">
                        <c:v>52852.39306640625</c:v>
                      </c:pt>
                      <c:pt idx="361">
                        <c:v>53008.503662109368</c:v>
                      </c:pt>
                      <c:pt idx="362">
                        <c:v>49234.806838989258</c:v>
                      </c:pt>
                      <c:pt idx="363">
                        <c:v>49161.90705871582</c:v>
                      </c:pt>
                      <c:pt idx="364">
                        <c:v>49093.006912231445</c:v>
                      </c:pt>
                      <c:pt idx="365">
                        <c:v>49028.662307739258</c:v>
                      </c:pt>
                      <c:pt idx="366">
                        <c:v>48955.762405395508</c:v>
                      </c:pt>
                      <c:pt idx="367">
                        <c:v>49408.54768371582</c:v>
                      </c:pt>
                      <c:pt idx="368">
                        <c:v>49350.04524230957</c:v>
                      </c:pt>
                      <c:pt idx="369">
                        <c:v>49389.784866333008</c:v>
                      </c:pt>
                      <c:pt idx="370">
                        <c:v>49099.27912902832</c:v>
                      </c:pt>
                      <c:pt idx="371">
                        <c:v>49863.960403442383</c:v>
                      </c:pt>
                      <c:pt idx="372">
                        <c:v>49863.960403442383</c:v>
                      </c:pt>
                      <c:pt idx="373">
                        <c:v>49845.649612426758</c:v>
                      </c:pt>
                      <c:pt idx="374">
                        <c:v>49472.314041137695</c:v>
                      </c:pt>
                      <c:pt idx="375">
                        <c:v>50220.51106262207</c:v>
                      </c:pt>
                      <c:pt idx="376">
                        <c:v>50646.21989440918</c:v>
                      </c:pt>
                      <c:pt idx="377">
                        <c:v>50294.21989440918</c:v>
                      </c:pt>
                      <c:pt idx="378">
                        <c:v>50294.22038269043</c:v>
                      </c:pt>
                      <c:pt idx="379">
                        <c:v>50294.22038269043</c:v>
                      </c:pt>
                      <c:pt idx="380">
                        <c:v>50294.220138549805</c:v>
                      </c:pt>
                      <c:pt idx="381">
                        <c:v>49993.252731323242</c:v>
                      </c:pt>
                      <c:pt idx="382">
                        <c:v>49707.853317260742</c:v>
                      </c:pt>
                      <c:pt idx="383">
                        <c:v>49667.162887573242</c:v>
                      </c:pt>
                      <c:pt idx="384">
                        <c:v>49756.681930541992</c:v>
                      </c:pt>
                      <c:pt idx="385">
                        <c:v>49756.681930541992</c:v>
                      </c:pt>
                      <c:pt idx="386">
                        <c:v>49756.681930541992</c:v>
                      </c:pt>
                      <c:pt idx="387">
                        <c:v>46881.560577392578</c:v>
                      </c:pt>
                      <c:pt idx="388">
                        <c:v>46726.936065673828</c:v>
                      </c:pt>
                      <c:pt idx="389">
                        <c:v>58597.34553527832</c:v>
                      </c:pt>
                      <c:pt idx="390">
                        <c:v>49276.951110839844</c:v>
                      </c:pt>
                      <c:pt idx="391">
                        <c:v>49322.772827148438</c:v>
                      </c:pt>
                      <c:pt idx="392">
                        <c:v>49249.652709960938</c:v>
                      </c:pt>
                      <c:pt idx="393">
                        <c:v>49176.542907714844</c:v>
                      </c:pt>
                      <c:pt idx="394">
                        <c:v>48394.005615234375</c:v>
                      </c:pt>
                      <c:pt idx="395">
                        <c:v>48391.9755859375</c:v>
                      </c:pt>
                      <c:pt idx="396">
                        <c:v>47682.374145507813</c:v>
                      </c:pt>
                      <c:pt idx="397">
                        <c:v>47676.761856079102</c:v>
                      </c:pt>
                      <c:pt idx="398">
                        <c:v>47323.494277954102</c:v>
                      </c:pt>
                      <c:pt idx="399">
                        <c:v>47332.718643188477</c:v>
                      </c:pt>
                      <c:pt idx="400">
                        <c:v>47442.425979614258</c:v>
                      </c:pt>
                      <c:pt idx="401">
                        <c:v>46816.972610473633</c:v>
                      </c:pt>
                      <c:pt idx="402">
                        <c:v>46816.972671508789</c:v>
                      </c:pt>
                      <c:pt idx="403">
                        <c:v>47091.538650512695</c:v>
                      </c:pt>
                      <c:pt idx="404">
                        <c:v>47100.763137817383</c:v>
                      </c:pt>
                      <c:pt idx="405">
                        <c:v>52572.989334106445</c:v>
                      </c:pt>
                      <c:pt idx="406">
                        <c:v>52092.305740356445</c:v>
                      </c:pt>
                      <c:pt idx="407">
                        <c:v>49037.121047973633</c:v>
                      </c:pt>
                      <c:pt idx="408">
                        <c:v>49864.652862548828</c:v>
                      </c:pt>
                      <c:pt idx="409">
                        <c:v>49868.652801513672</c:v>
                      </c:pt>
                      <c:pt idx="410">
                        <c:v>49877.877410888672</c:v>
                      </c:pt>
                      <c:pt idx="411">
                        <c:v>49877.877349853516</c:v>
                      </c:pt>
                      <c:pt idx="412">
                        <c:v>47301.727127075195</c:v>
                      </c:pt>
                      <c:pt idx="413">
                        <c:v>47457.83723449707</c:v>
                      </c:pt>
                      <c:pt idx="414">
                        <c:v>47457.837478637695</c:v>
                      </c:pt>
                      <c:pt idx="415">
                        <c:v>47457.837478637695</c:v>
                      </c:pt>
                      <c:pt idx="416">
                        <c:v>47448.61311340332</c:v>
                      </c:pt>
                      <c:pt idx="417">
                        <c:v>50414.68049621582</c:v>
                      </c:pt>
                      <c:pt idx="418">
                        <c:v>50418.680618286133</c:v>
                      </c:pt>
                      <c:pt idx="419">
                        <c:v>50265.305633544922</c:v>
                      </c:pt>
                      <c:pt idx="420">
                        <c:v>50469.104080200195</c:v>
                      </c:pt>
                      <c:pt idx="421">
                        <c:v>50473.104080200195</c:v>
                      </c:pt>
                      <c:pt idx="422">
                        <c:v>50482.328567504883</c:v>
                      </c:pt>
                      <c:pt idx="423">
                        <c:v>50482.328567504883</c:v>
                      </c:pt>
                      <c:pt idx="424">
                        <c:v>52446.283889770508</c:v>
                      </c:pt>
                      <c:pt idx="425">
                        <c:v>52136.002029418945</c:v>
                      </c:pt>
                      <c:pt idx="426">
                        <c:v>46976.920059204102</c:v>
                      </c:pt>
                      <c:pt idx="427">
                        <c:v>49281.941360473633</c:v>
                      </c:pt>
                      <c:pt idx="428">
                        <c:v>49319.805801391602</c:v>
                      </c:pt>
                      <c:pt idx="429">
                        <c:v>49270.977005004883</c:v>
                      </c:pt>
                      <c:pt idx="430">
                        <c:v>49104.795120239258</c:v>
                      </c:pt>
                      <c:pt idx="431">
                        <c:v>50587.506423950195</c:v>
                      </c:pt>
                      <c:pt idx="432">
                        <c:v>50587.505935668945</c:v>
                      </c:pt>
                      <c:pt idx="433">
                        <c:v>50247.640701293945</c:v>
                      </c:pt>
                      <c:pt idx="434">
                        <c:v>49121.333694458008</c:v>
                      </c:pt>
                      <c:pt idx="435">
                        <c:v>49093.97688293457</c:v>
                      </c:pt>
                      <c:pt idx="436">
                        <c:v>48741.977127075195</c:v>
                      </c:pt>
                      <c:pt idx="437">
                        <c:v>48741.97737121582</c:v>
                      </c:pt>
                      <c:pt idx="438">
                        <c:v>48609.825759887695</c:v>
                      </c:pt>
                      <c:pt idx="439">
                        <c:v>48531.496170043945</c:v>
                      </c:pt>
                      <c:pt idx="440">
                        <c:v>48962.311965942383</c:v>
                      </c:pt>
                      <c:pt idx="441">
                        <c:v>48986.073013305664</c:v>
                      </c:pt>
                      <c:pt idx="442">
                        <c:v>48641.21272277832</c:v>
                      </c:pt>
                      <c:pt idx="443">
                        <c:v>48642.164932250977</c:v>
                      </c:pt>
                      <c:pt idx="444">
                        <c:v>48833.938430786133</c:v>
                      </c:pt>
                      <c:pt idx="445">
                        <c:v>48778.246658325195</c:v>
                      </c:pt>
                      <c:pt idx="446">
                        <c:v>58630.019996643059</c:v>
                      </c:pt>
                      <c:pt idx="447">
                        <c:v>59691.650367736809</c:v>
                      </c:pt>
                      <c:pt idx="448">
                        <c:v>59691.650123596191</c:v>
                      </c:pt>
                      <c:pt idx="449">
                        <c:v>59478.211334228516</c:v>
                      </c:pt>
                      <c:pt idx="450">
                        <c:v>50171.66877746582</c:v>
                      </c:pt>
                      <c:pt idx="451">
                        <c:v>50358.29426574707</c:v>
                      </c:pt>
                      <c:pt idx="452">
                        <c:v>50358.294509887695</c:v>
                      </c:pt>
                      <c:pt idx="453">
                        <c:v>50358.294387817376</c:v>
                      </c:pt>
                      <c:pt idx="454">
                        <c:v>47500.572463989258</c:v>
                      </c:pt>
                      <c:pt idx="455">
                        <c:v>47500.572463989258</c:v>
                      </c:pt>
                      <c:pt idx="456">
                        <c:v>47063.827529907227</c:v>
                      </c:pt>
                      <c:pt idx="457">
                        <c:v>48315.089553833008</c:v>
                      </c:pt>
                      <c:pt idx="458">
                        <c:v>48033.64533996582</c:v>
                      </c:pt>
                      <c:pt idx="459">
                        <c:v>47908.975173950195</c:v>
                      </c:pt>
                      <c:pt idx="460">
                        <c:v>47918.199600219727</c:v>
                      </c:pt>
                      <c:pt idx="461">
                        <c:v>47918.199600219727</c:v>
                      </c:pt>
                      <c:pt idx="462">
                        <c:v>47908.975173950195</c:v>
                      </c:pt>
                      <c:pt idx="463">
                        <c:v>49462.54524230957</c:v>
                      </c:pt>
                      <c:pt idx="464">
                        <c:v>49510.169631958008</c:v>
                      </c:pt>
                      <c:pt idx="465">
                        <c:v>49368.170486450195</c:v>
                      </c:pt>
                      <c:pt idx="466">
                        <c:v>49368.170486450195</c:v>
                      </c:pt>
                      <c:pt idx="467">
                        <c:v>48880.060134887695</c:v>
                      </c:pt>
                      <c:pt idx="468">
                        <c:v>48981.467727661133</c:v>
                      </c:pt>
                      <c:pt idx="469">
                        <c:v>48981.467666625977</c:v>
                      </c:pt>
                      <c:pt idx="470">
                        <c:v>48933.656204223633</c:v>
                      </c:pt>
                      <c:pt idx="471">
                        <c:v>48244.631118774414</c:v>
                      </c:pt>
                      <c:pt idx="472">
                        <c:v>48352.164520263672</c:v>
                      </c:pt>
                      <c:pt idx="473">
                        <c:v>48352.164520263672</c:v>
                      </c:pt>
                      <c:pt idx="474">
                        <c:v>51647.40510559082</c:v>
                      </c:pt>
                      <c:pt idx="475">
                        <c:v>51647.404861450188</c:v>
                      </c:pt>
                      <c:pt idx="476">
                        <c:v>51533.471267700188</c:v>
                      </c:pt>
                      <c:pt idx="477">
                        <c:v>58071.474273681641</c:v>
                      </c:pt>
                      <c:pt idx="478">
                        <c:v>58179.697479248047</c:v>
                      </c:pt>
                      <c:pt idx="479">
                        <c:v>57716.558746337891</c:v>
                      </c:pt>
                      <c:pt idx="480">
                        <c:v>48175.215957641602</c:v>
                      </c:pt>
                      <c:pt idx="481">
                        <c:v>48137.399856567383</c:v>
                      </c:pt>
                      <c:pt idx="482">
                        <c:v>48900.36604309082</c:v>
                      </c:pt>
                      <c:pt idx="483">
                        <c:v>48900.36604309082</c:v>
                      </c:pt>
                      <c:pt idx="484">
                        <c:v>48761.166053771973</c:v>
                      </c:pt>
                      <c:pt idx="485">
                        <c:v>48285.394386291504</c:v>
                      </c:pt>
                      <c:pt idx="486">
                        <c:v>49864.555374145508</c:v>
                      </c:pt>
                      <c:pt idx="487">
                        <c:v>50351.02326965332</c:v>
                      </c:pt>
                      <c:pt idx="488">
                        <c:v>50109.529983520508</c:v>
                      </c:pt>
                      <c:pt idx="489">
                        <c:v>51092.021926879883</c:v>
                      </c:pt>
                      <c:pt idx="490">
                        <c:v>51092.022171020508</c:v>
                      </c:pt>
                      <c:pt idx="491">
                        <c:v>48191.526443481445</c:v>
                      </c:pt>
                      <c:pt idx="492">
                        <c:v>48191.526443481445</c:v>
                      </c:pt>
                      <c:pt idx="493">
                        <c:v>48365.205520629876</c:v>
                      </c:pt>
                      <c:pt idx="494">
                        <c:v>48423.25862121582</c:v>
                      </c:pt>
                      <c:pt idx="495">
                        <c:v>50856.119705200195</c:v>
                      </c:pt>
                      <c:pt idx="496">
                        <c:v>50865.344131469727</c:v>
                      </c:pt>
                      <c:pt idx="497">
                        <c:v>50865.129287719727</c:v>
                      </c:pt>
                      <c:pt idx="498">
                        <c:v>50181.558486938477</c:v>
                      </c:pt>
                      <c:pt idx="499">
                        <c:v>50132.73030090332</c:v>
                      </c:pt>
                      <c:pt idx="500">
                        <c:v>50181.55891418457</c:v>
                      </c:pt>
                      <c:pt idx="501">
                        <c:v>50082.815383911133</c:v>
                      </c:pt>
                      <c:pt idx="502">
                        <c:v>49139.23469543457</c:v>
                      </c:pt>
                      <c:pt idx="503">
                        <c:v>49783.955322265625</c:v>
                      </c:pt>
                      <c:pt idx="504">
                        <c:v>49783.955200195313</c:v>
                      </c:pt>
                      <c:pt idx="505">
                        <c:v>49783.955261230469</c:v>
                      </c:pt>
                      <c:pt idx="506">
                        <c:v>49783.955200195313</c:v>
                      </c:pt>
                      <c:pt idx="507">
                        <c:v>50136.585144042969</c:v>
                      </c:pt>
                      <c:pt idx="508">
                        <c:v>57006.326248168945</c:v>
                      </c:pt>
                      <c:pt idx="509">
                        <c:v>56926.031753540039</c:v>
                      </c:pt>
                      <c:pt idx="510">
                        <c:v>49818.916213989258</c:v>
                      </c:pt>
                      <c:pt idx="511">
                        <c:v>49951.912368774414</c:v>
                      </c:pt>
                      <c:pt idx="512">
                        <c:v>49942.688003540039</c:v>
                      </c:pt>
                      <c:pt idx="513">
                        <c:v>48989.164199829102</c:v>
                      </c:pt>
                      <c:pt idx="514">
                        <c:v>49320.314529418945</c:v>
                      </c:pt>
                      <c:pt idx="515">
                        <c:v>49122.569412231445</c:v>
                      </c:pt>
                      <c:pt idx="516">
                        <c:v>49139.789260864258</c:v>
                      </c:pt>
                      <c:pt idx="517">
                        <c:v>49564.843338012695</c:v>
                      </c:pt>
                      <c:pt idx="518">
                        <c:v>49858.39729309082</c:v>
                      </c:pt>
                      <c:pt idx="519">
                        <c:v>49395.25862121582</c:v>
                      </c:pt>
                      <c:pt idx="520">
                        <c:v>48762.475563049316</c:v>
                      </c:pt>
                      <c:pt idx="521">
                        <c:v>49147.790138244629</c:v>
                      </c:pt>
                      <c:pt idx="522">
                        <c:v>49062.271156311035</c:v>
                      </c:pt>
                      <c:pt idx="523">
                        <c:v>49071.495460510254</c:v>
                      </c:pt>
                      <c:pt idx="524">
                        <c:v>49057.253883361816</c:v>
                      </c:pt>
                      <c:pt idx="525">
                        <c:v>60019.363571166992</c:v>
                      </c:pt>
                      <c:pt idx="526">
                        <c:v>60019.363632202148</c:v>
                      </c:pt>
                      <c:pt idx="527">
                        <c:v>60069.363754272461</c:v>
                      </c:pt>
                      <c:pt idx="528">
                        <c:v>50113.563919067383</c:v>
                      </c:pt>
                      <c:pt idx="529">
                        <c:v>50113.563980102539</c:v>
                      </c:pt>
                      <c:pt idx="530">
                        <c:v>50113.563980102539</c:v>
                      </c:pt>
                      <c:pt idx="531">
                        <c:v>49366.321243286133</c:v>
                      </c:pt>
                      <c:pt idx="532">
                        <c:v>49366.321182250977</c:v>
                      </c:pt>
                      <c:pt idx="533">
                        <c:v>49366.321182250977</c:v>
                      </c:pt>
                      <c:pt idx="534">
                        <c:v>58698.677261352532</c:v>
                      </c:pt>
                      <c:pt idx="535">
                        <c:v>58897.22444152832</c:v>
                      </c:pt>
                      <c:pt idx="536">
                        <c:v>58885.939666748047</c:v>
                      </c:pt>
                      <c:pt idx="537">
                        <c:v>59006.563140869141</c:v>
                      </c:pt>
                      <c:pt idx="538">
                        <c:v>58878.732940673828</c:v>
                      </c:pt>
                      <c:pt idx="539">
                        <c:v>58728.568939208984</c:v>
                      </c:pt>
                      <c:pt idx="540">
                        <c:v>50215.856033325195</c:v>
                      </c:pt>
                      <c:pt idx="541">
                        <c:v>50225.080459594727</c:v>
                      </c:pt>
                      <c:pt idx="542">
                        <c:v>50225.080459594727</c:v>
                      </c:pt>
                      <c:pt idx="543">
                        <c:v>50215.856033325195</c:v>
                      </c:pt>
                      <c:pt idx="544">
                        <c:v>50515.872940063477</c:v>
                      </c:pt>
                      <c:pt idx="545">
                        <c:v>50512.027053833008</c:v>
                      </c:pt>
                      <c:pt idx="546">
                        <c:v>48979.383010864258</c:v>
                      </c:pt>
                      <c:pt idx="547">
                        <c:v>49221.879104614258</c:v>
                      </c:pt>
                      <c:pt idx="548">
                        <c:v>49221.879104614258</c:v>
                      </c:pt>
                      <c:pt idx="549">
                        <c:v>49221.879104614258</c:v>
                      </c:pt>
                      <c:pt idx="550">
                        <c:v>49222.474685668945</c:v>
                      </c:pt>
                      <c:pt idx="551">
                        <c:v>50104.827041625977</c:v>
                      </c:pt>
                      <c:pt idx="552">
                        <c:v>50114.051467895508</c:v>
                      </c:pt>
                      <c:pt idx="553">
                        <c:v>48923.030349731445</c:v>
                      </c:pt>
                      <c:pt idx="554">
                        <c:v>48923.030471801758</c:v>
                      </c:pt>
                      <c:pt idx="555">
                        <c:v>48943.403198242188</c:v>
                      </c:pt>
                      <c:pt idx="556">
                        <c:v>48061.098831176758</c:v>
                      </c:pt>
                      <c:pt idx="557">
                        <c:v>48156.756317138672</c:v>
                      </c:pt>
                      <c:pt idx="558">
                        <c:v>48156.756378173828</c:v>
                      </c:pt>
                      <c:pt idx="559">
                        <c:v>46526.659027099609</c:v>
                      </c:pt>
                      <c:pt idx="560">
                        <c:v>46585.845657348633</c:v>
                      </c:pt>
                      <c:pt idx="561">
                        <c:v>47439.972244262695</c:v>
                      </c:pt>
                      <c:pt idx="562">
                        <c:v>48033.721755981445</c:v>
                      </c:pt>
                      <c:pt idx="563">
                        <c:v>48702.933181762695</c:v>
                      </c:pt>
                      <c:pt idx="564">
                        <c:v>48702.933181762695</c:v>
                      </c:pt>
                      <c:pt idx="565">
                        <c:v>48255.268142700195</c:v>
                      </c:pt>
                      <c:pt idx="566">
                        <c:v>49744.58479309082</c:v>
                      </c:pt>
                      <c:pt idx="567">
                        <c:v>49753.809280395508</c:v>
                      </c:pt>
                      <c:pt idx="568">
                        <c:v>49753.809280395508</c:v>
                      </c:pt>
                      <c:pt idx="569">
                        <c:v>49744.584915161133</c:v>
                      </c:pt>
                      <c:pt idx="570">
                        <c:v>49871.19221496582</c:v>
                      </c:pt>
                      <c:pt idx="571">
                        <c:v>51094.455642700195</c:v>
                      </c:pt>
                      <c:pt idx="572">
                        <c:v>51103.680068969727</c:v>
                      </c:pt>
                      <c:pt idx="573">
                        <c:v>51094.455642700195</c:v>
                      </c:pt>
                      <c:pt idx="574">
                        <c:v>51039.323440551758</c:v>
                      </c:pt>
                      <c:pt idx="575">
                        <c:v>51338.537612915039</c:v>
                      </c:pt>
                      <c:pt idx="576">
                        <c:v>48221.719436645508</c:v>
                      </c:pt>
                      <c:pt idx="577">
                        <c:v>50532.19563293457</c:v>
                      </c:pt>
                      <c:pt idx="578">
                        <c:v>50532.195571899414</c:v>
                      </c:pt>
                      <c:pt idx="579">
                        <c:v>50538.395706176758</c:v>
                      </c:pt>
                      <c:pt idx="580">
                        <c:v>46243.444778442383</c:v>
                      </c:pt>
                      <c:pt idx="581">
                        <c:v>45805.217971801758</c:v>
                      </c:pt>
                      <c:pt idx="582">
                        <c:v>45592.671585083008</c:v>
                      </c:pt>
                      <c:pt idx="583">
                        <c:v>45592.671646118164</c:v>
                      </c:pt>
                      <c:pt idx="584">
                        <c:v>45583.447280883789</c:v>
                      </c:pt>
                      <c:pt idx="585">
                        <c:v>51591.11311340332</c:v>
                      </c:pt>
                      <c:pt idx="586">
                        <c:v>51239.11408996582</c:v>
                      </c:pt>
                      <c:pt idx="587">
                        <c:v>51239.113357543945</c:v>
                      </c:pt>
                      <c:pt idx="588">
                        <c:v>51281.30500793457</c:v>
                      </c:pt>
                      <c:pt idx="589">
                        <c:v>51552.751541137695</c:v>
                      </c:pt>
                      <c:pt idx="590">
                        <c:v>51507.377883911126</c:v>
                      </c:pt>
                      <c:pt idx="591">
                        <c:v>51507.377883911126</c:v>
                      </c:pt>
                      <c:pt idx="592">
                        <c:v>51511.377883911126</c:v>
                      </c:pt>
                      <c:pt idx="593">
                        <c:v>49111.498245239258</c:v>
                      </c:pt>
                      <c:pt idx="594">
                        <c:v>49111.49836730957</c:v>
                      </c:pt>
                      <c:pt idx="595">
                        <c:v>48759.49836730957</c:v>
                      </c:pt>
                      <c:pt idx="596">
                        <c:v>57699.344085693359</c:v>
                      </c:pt>
                      <c:pt idx="597">
                        <c:v>57699.344085693359</c:v>
                      </c:pt>
                      <c:pt idx="598">
                        <c:v>57455.201141357422</c:v>
                      </c:pt>
                      <c:pt idx="599">
                        <c:v>59356.409332275391</c:v>
                      </c:pt>
                      <c:pt idx="600">
                        <c:v>62150.390823364258</c:v>
                      </c:pt>
                      <c:pt idx="601">
                        <c:v>48581.435668945313</c:v>
                      </c:pt>
                      <c:pt idx="602">
                        <c:v>48114.448913574219</c:v>
                      </c:pt>
                      <c:pt idx="603">
                        <c:v>49799.951553344727</c:v>
                      </c:pt>
                      <c:pt idx="604">
                        <c:v>48470.082168579102</c:v>
                      </c:pt>
                      <c:pt idx="605">
                        <c:v>49432.180603027344</c:v>
                      </c:pt>
                      <c:pt idx="606">
                        <c:v>49432.1806640625</c:v>
                      </c:pt>
                      <c:pt idx="607">
                        <c:v>48779.396133422852</c:v>
                      </c:pt>
                      <c:pt idx="608">
                        <c:v>49555.109085083008</c:v>
                      </c:pt>
                      <c:pt idx="609">
                        <c:v>49564.333389282227</c:v>
                      </c:pt>
                      <c:pt idx="610">
                        <c:v>49101.194717407227</c:v>
                      </c:pt>
                      <c:pt idx="611">
                        <c:v>49091.970413208008</c:v>
                      </c:pt>
                      <c:pt idx="612">
                        <c:v>47303.190567016602</c:v>
                      </c:pt>
                      <c:pt idx="613">
                        <c:v>47303.190505981445</c:v>
                      </c:pt>
                      <c:pt idx="614">
                        <c:v>47303.190567016602</c:v>
                      </c:pt>
                      <c:pt idx="615">
                        <c:v>63293.840530395508</c:v>
                      </c:pt>
                      <c:pt idx="616">
                        <c:v>63237.350173950188</c:v>
                      </c:pt>
                      <c:pt idx="617">
                        <c:v>49739.091201782227</c:v>
                      </c:pt>
                      <c:pt idx="618">
                        <c:v>51384.553909301758</c:v>
                      </c:pt>
                      <c:pt idx="619">
                        <c:v>49353.376327514648</c:v>
                      </c:pt>
                      <c:pt idx="620">
                        <c:v>49402.20475769043</c:v>
                      </c:pt>
                      <c:pt idx="621">
                        <c:v>49402.20475769043</c:v>
                      </c:pt>
                      <c:pt idx="622">
                        <c:v>47961.843872070313</c:v>
                      </c:pt>
                      <c:pt idx="623">
                        <c:v>47612.805160522461</c:v>
                      </c:pt>
                      <c:pt idx="624">
                        <c:v>46556.274185180664</c:v>
                      </c:pt>
                      <c:pt idx="625">
                        <c:v>48144.508560180664</c:v>
                      </c:pt>
                      <c:pt idx="626">
                        <c:v>48144.50862121582</c:v>
                      </c:pt>
                      <c:pt idx="627">
                        <c:v>48080.149978637695</c:v>
                      </c:pt>
                      <c:pt idx="628">
                        <c:v>48031.321487426758</c:v>
                      </c:pt>
                      <c:pt idx="629">
                        <c:v>48078.804580688477</c:v>
                      </c:pt>
                      <c:pt idx="630">
                        <c:v>48851.007400512695</c:v>
                      </c:pt>
                      <c:pt idx="631">
                        <c:v>48851.007400512695</c:v>
                      </c:pt>
                      <c:pt idx="632">
                        <c:v>50327.122024536126</c:v>
                      </c:pt>
                      <c:pt idx="633">
                        <c:v>50327.122024536126</c:v>
                      </c:pt>
                      <c:pt idx="634">
                        <c:v>47558.11604309082</c:v>
                      </c:pt>
                      <c:pt idx="635">
                        <c:v>47446.286331176758</c:v>
                      </c:pt>
                      <c:pt idx="636">
                        <c:v>54707.410842895508</c:v>
                      </c:pt>
                      <c:pt idx="637">
                        <c:v>54298.44416809082</c:v>
                      </c:pt>
                      <c:pt idx="638">
                        <c:v>56904.052017211914</c:v>
                      </c:pt>
                      <c:pt idx="639">
                        <c:v>56588.469085693359</c:v>
                      </c:pt>
                      <c:pt idx="640">
                        <c:v>56360.945281982422</c:v>
                      </c:pt>
                      <c:pt idx="641">
                        <c:v>56736.839385986328</c:v>
                      </c:pt>
                      <c:pt idx="642">
                        <c:v>57806.79377746582</c:v>
                      </c:pt>
                      <c:pt idx="643">
                        <c:v>57816.018264770508</c:v>
                      </c:pt>
                      <c:pt idx="644">
                        <c:v>57820.818267822266</c:v>
                      </c:pt>
                      <c:pt idx="645">
                        <c:v>50935.885818481445</c:v>
                      </c:pt>
                      <c:pt idx="646">
                        <c:v>50583.885818481445</c:v>
                      </c:pt>
                      <c:pt idx="647">
                        <c:v>47916.306716918945</c:v>
                      </c:pt>
                      <c:pt idx="648">
                        <c:v>47925.531204223633</c:v>
                      </c:pt>
                      <c:pt idx="649">
                        <c:v>50240.438934326172</c:v>
                      </c:pt>
                      <c:pt idx="650">
                        <c:v>50278.302947998047</c:v>
                      </c:pt>
                      <c:pt idx="651">
                        <c:v>49795.49333190918</c:v>
                      </c:pt>
                      <c:pt idx="652">
                        <c:v>47452.53694152832</c:v>
                      </c:pt>
                      <c:pt idx="653">
                        <c:v>48016.49055480957</c:v>
                      </c:pt>
                      <c:pt idx="654">
                        <c:v>48016.490310668945</c:v>
                      </c:pt>
                      <c:pt idx="655">
                        <c:v>48016.489822387695</c:v>
                      </c:pt>
                      <c:pt idx="656">
                        <c:v>48212.707473754883</c:v>
                      </c:pt>
                      <c:pt idx="657">
                        <c:v>48817.956741333001</c:v>
                      </c:pt>
                      <c:pt idx="658">
                        <c:v>47679.059158325195</c:v>
                      </c:pt>
                      <c:pt idx="659">
                        <c:v>49916.479278564453</c:v>
                      </c:pt>
                      <c:pt idx="660">
                        <c:v>49921.260330200195</c:v>
                      </c:pt>
                      <c:pt idx="661">
                        <c:v>50033.238418579102</c:v>
                      </c:pt>
                      <c:pt idx="662">
                        <c:v>46981.630508422852</c:v>
                      </c:pt>
                      <c:pt idx="663">
                        <c:v>46985.630447387695</c:v>
                      </c:pt>
                      <c:pt idx="664">
                        <c:v>46994.854934692383</c:v>
                      </c:pt>
                      <c:pt idx="665">
                        <c:v>46985.630508422852</c:v>
                      </c:pt>
                      <c:pt idx="666">
                        <c:v>47987.447830200195</c:v>
                      </c:pt>
                      <c:pt idx="667">
                        <c:v>48207.049453735352</c:v>
                      </c:pt>
                      <c:pt idx="668">
                        <c:v>48207.049453735352</c:v>
                      </c:pt>
                      <c:pt idx="669">
                        <c:v>48700.656753540039</c:v>
                      </c:pt>
                      <c:pt idx="670">
                        <c:v>48702.738662719727</c:v>
                      </c:pt>
                      <c:pt idx="671">
                        <c:v>48702.738662719727</c:v>
                      </c:pt>
                      <c:pt idx="672">
                        <c:v>50114.846328735352</c:v>
                      </c:pt>
                      <c:pt idx="673">
                        <c:v>50114.846389770508</c:v>
                      </c:pt>
                      <c:pt idx="674">
                        <c:v>50105.62190246582</c:v>
                      </c:pt>
                      <c:pt idx="675">
                        <c:v>50641.723709106445</c:v>
                      </c:pt>
                      <c:pt idx="676">
                        <c:v>51678.47590637207</c:v>
                      </c:pt>
                      <c:pt idx="677">
                        <c:v>51631.68196105957</c:v>
                      </c:pt>
                      <c:pt idx="678">
                        <c:v>50046.463333129883</c:v>
                      </c:pt>
                      <c:pt idx="679">
                        <c:v>49430.23176574707</c:v>
                      </c:pt>
                      <c:pt idx="680">
                        <c:v>49430.23225402832</c:v>
                      </c:pt>
                      <c:pt idx="681">
                        <c:v>49430.68244934082</c:v>
                      </c:pt>
                      <c:pt idx="682">
                        <c:v>49177.314895629876</c:v>
                      </c:pt>
                      <c:pt idx="683">
                        <c:v>47120.135147094727</c:v>
                      </c:pt>
                      <c:pt idx="684">
                        <c:v>47328.516677856445</c:v>
                      </c:pt>
                      <c:pt idx="685">
                        <c:v>48631.452774047852</c:v>
                      </c:pt>
                      <c:pt idx="686">
                        <c:v>50725.998657226563</c:v>
                      </c:pt>
                      <c:pt idx="687">
                        <c:v>50725.728149414063</c:v>
                      </c:pt>
                      <c:pt idx="688">
                        <c:v>50655.537170410156</c:v>
                      </c:pt>
                      <c:pt idx="689">
                        <c:v>58702.716995239251</c:v>
                      </c:pt>
                      <c:pt idx="690">
                        <c:v>49173.365798950195</c:v>
                      </c:pt>
                      <c:pt idx="691">
                        <c:v>49173.365798950195</c:v>
                      </c:pt>
                      <c:pt idx="692">
                        <c:v>49568.518142700195</c:v>
                      </c:pt>
                      <c:pt idx="693">
                        <c:v>50059.748977661126</c:v>
                      </c:pt>
                      <c:pt idx="694">
                        <c:v>48588.89241027832</c:v>
                      </c:pt>
                      <c:pt idx="695">
                        <c:v>49353.135208129883</c:v>
                      </c:pt>
                      <c:pt idx="696">
                        <c:v>49353.135452270508</c:v>
                      </c:pt>
                      <c:pt idx="697">
                        <c:v>49001.135330200195</c:v>
                      </c:pt>
                      <c:pt idx="698">
                        <c:v>49049.963882446289</c:v>
                      </c:pt>
                      <c:pt idx="699">
                        <c:v>49402.19709777832</c:v>
                      </c:pt>
                      <c:pt idx="700">
                        <c:v>52587.779373168945</c:v>
                      </c:pt>
                      <c:pt idx="701">
                        <c:v>52587.779434204102</c:v>
                      </c:pt>
                      <c:pt idx="702">
                        <c:v>52353.64143371582</c:v>
                      </c:pt>
                      <c:pt idx="703">
                        <c:v>52357.64143371582</c:v>
                      </c:pt>
                      <c:pt idx="704">
                        <c:v>52143.096755981438</c:v>
                      </c:pt>
                      <c:pt idx="705">
                        <c:v>49616.572830200195</c:v>
                      </c:pt>
                      <c:pt idx="706">
                        <c:v>50444.213272094727</c:v>
                      </c:pt>
                      <c:pt idx="707">
                        <c:v>50434.988845825195</c:v>
                      </c:pt>
                      <c:pt idx="708">
                        <c:v>50326.929763793945</c:v>
                      </c:pt>
                      <c:pt idx="709">
                        <c:v>50377.100051879876</c:v>
                      </c:pt>
                      <c:pt idx="710">
                        <c:v>50617.501052856445</c:v>
                      </c:pt>
                      <c:pt idx="711">
                        <c:v>50647.35871887207</c:v>
                      </c:pt>
                      <c:pt idx="712">
                        <c:v>50640.958831787102</c:v>
                      </c:pt>
                      <c:pt idx="713">
                        <c:v>50640.958831787102</c:v>
                      </c:pt>
                      <c:pt idx="714">
                        <c:v>52552.255935668938</c:v>
                      </c:pt>
                      <c:pt idx="715">
                        <c:v>52505.46125793457</c:v>
                      </c:pt>
                      <c:pt idx="716">
                        <c:v>52390.510818481438</c:v>
                      </c:pt>
                      <c:pt idx="717">
                        <c:v>59157.076690673828</c:v>
                      </c:pt>
                      <c:pt idx="718">
                        <c:v>59109.265289306641</c:v>
                      </c:pt>
                      <c:pt idx="719">
                        <c:v>59109.265228271484</c:v>
                      </c:pt>
                      <c:pt idx="720">
                        <c:v>49182.699661254883</c:v>
                      </c:pt>
                      <c:pt idx="721">
                        <c:v>49182.699722290039</c:v>
                      </c:pt>
                      <c:pt idx="722">
                        <c:v>49339.358657836914</c:v>
                      </c:pt>
                      <c:pt idx="723">
                        <c:v>46887.58332824707</c:v>
                      </c:pt>
                      <c:pt idx="724">
                        <c:v>46835.423782348633</c:v>
                      </c:pt>
                      <c:pt idx="725">
                        <c:v>49859.945877075195</c:v>
                      </c:pt>
                      <c:pt idx="726">
                        <c:v>48941.544998168945</c:v>
                      </c:pt>
                      <c:pt idx="727">
                        <c:v>48868.64485168457</c:v>
                      </c:pt>
                      <c:pt idx="728">
                        <c:v>48554.80744934082</c:v>
                      </c:pt>
                      <c:pt idx="729">
                        <c:v>56095.047027587891</c:v>
                      </c:pt>
                      <c:pt idx="730">
                        <c:v>56104.631744384766</c:v>
                      </c:pt>
                      <c:pt idx="731">
                        <c:v>55833.650787353516</c:v>
                      </c:pt>
                      <c:pt idx="732">
                        <c:v>56455.870010375977</c:v>
                      </c:pt>
                      <c:pt idx="733">
                        <c:v>56407.041397094727</c:v>
                      </c:pt>
                      <c:pt idx="734">
                        <c:v>56985.876373291016</c:v>
                      </c:pt>
                      <c:pt idx="735">
                        <c:v>50264.623489379883</c:v>
                      </c:pt>
                      <c:pt idx="736">
                        <c:v>49766.402908325195</c:v>
                      </c:pt>
                      <c:pt idx="737">
                        <c:v>47171.234573364258</c:v>
                      </c:pt>
                      <c:pt idx="738">
                        <c:v>48887.512649536126</c:v>
                      </c:pt>
                      <c:pt idx="739">
                        <c:v>48923.248306274414</c:v>
                      </c:pt>
                      <c:pt idx="740">
                        <c:v>49846.230911254883</c:v>
                      </c:pt>
                      <c:pt idx="741">
                        <c:v>50470.49543762207</c:v>
                      </c:pt>
                      <c:pt idx="742">
                        <c:v>50470.49543762207</c:v>
                      </c:pt>
                      <c:pt idx="743">
                        <c:v>50470.49543762207</c:v>
                      </c:pt>
                      <c:pt idx="744">
                        <c:v>48235.250076293945</c:v>
                      </c:pt>
                      <c:pt idx="745">
                        <c:v>53275.114700317383</c:v>
                      </c:pt>
                      <c:pt idx="746">
                        <c:v>53275.114761352539</c:v>
                      </c:pt>
                      <c:pt idx="747">
                        <c:v>52595.718460083008</c:v>
                      </c:pt>
                      <c:pt idx="748">
                        <c:v>52595.718399047852</c:v>
                      </c:pt>
                      <c:pt idx="749">
                        <c:v>51783.087905883789</c:v>
                      </c:pt>
                      <c:pt idx="750">
                        <c:v>46320.818328857422</c:v>
                      </c:pt>
                      <c:pt idx="751">
                        <c:v>46320.818389892578</c:v>
                      </c:pt>
                      <c:pt idx="752">
                        <c:v>46320.818389892578</c:v>
                      </c:pt>
                      <c:pt idx="753">
                        <c:v>46391.211608886719</c:v>
                      </c:pt>
                      <c:pt idx="754">
                        <c:v>49822.151992797852</c:v>
                      </c:pt>
                      <c:pt idx="755">
                        <c:v>49765.461196899414</c:v>
                      </c:pt>
                      <c:pt idx="756">
                        <c:v>49372.447525024414</c:v>
                      </c:pt>
                      <c:pt idx="757">
                        <c:v>49314.394546508789</c:v>
                      </c:pt>
                      <c:pt idx="758">
                        <c:v>51004.689895629883</c:v>
                      </c:pt>
                      <c:pt idx="759">
                        <c:v>59843.58967590332</c:v>
                      </c:pt>
                      <c:pt idx="760">
                        <c:v>59795.77815246582</c:v>
                      </c:pt>
                      <c:pt idx="761">
                        <c:v>58680.075164794922</c:v>
                      </c:pt>
                      <c:pt idx="762">
                        <c:v>58811.905364990234</c:v>
                      </c:pt>
                      <c:pt idx="763">
                        <c:v>58811.905426025391</c:v>
                      </c:pt>
                      <c:pt idx="764">
                        <c:v>58665.419586181641</c:v>
                      </c:pt>
                      <c:pt idx="765">
                        <c:v>63216.722854614258</c:v>
                      </c:pt>
                      <c:pt idx="766">
                        <c:v>63095.976272583008</c:v>
                      </c:pt>
                      <c:pt idx="767">
                        <c:v>51757.481521606445</c:v>
                      </c:pt>
                      <c:pt idx="768">
                        <c:v>48267.863693237305</c:v>
                      </c:pt>
                      <c:pt idx="769">
                        <c:v>48169.210296630859</c:v>
                      </c:pt>
                      <c:pt idx="770">
                        <c:v>49766.49836730957</c:v>
                      </c:pt>
                      <c:pt idx="771">
                        <c:v>49515.73225402832</c:v>
                      </c:pt>
                      <c:pt idx="772">
                        <c:v>49515.732192993164</c:v>
                      </c:pt>
                      <c:pt idx="773">
                        <c:v>50140.25373840332</c:v>
                      </c:pt>
                      <c:pt idx="774">
                        <c:v>50189.082595825195</c:v>
                      </c:pt>
                      <c:pt idx="775">
                        <c:v>51057.13948059082</c:v>
                      </c:pt>
                      <c:pt idx="776">
                        <c:v>49934.035003662109</c:v>
                      </c:pt>
                      <c:pt idx="777">
                        <c:v>49934.035125732422</c:v>
                      </c:pt>
                      <c:pt idx="778">
                        <c:v>50832.208938598633</c:v>
                      </c:pt>
                      <c:pt idx="779">
                        <c:v>50929.866104125977</c:v>
                      </c:pt>
                      <c:pt idx="780">
                        <c:v>50744.149810791016</c:v>
                      </c:pt>
                      <c:pt idx="781">
                        <c:v>50913.458160400383</c:v>
                      </c:pt>
                      <c:pt idx="782">
                        <c:v>50467.792266845703</c:v>
                      </c:pt>
                      <c:pt idx="783">
                        <c:v>50072.630935668945</c:v>
                      </c:pt>
                      <c:pt idx="784">
                        <c:v>49720.631057739258</c:v>
                      </c:pt>
                      <c:pt idx="785">
                        <c:v>49871.156143188469</c:v>
                      </c:pt>
                      <c:pt idx="786">
                        <c:v>50256.472671508789</c:v>
                      </c:pt>
                      <c:pt idx="787">
                        <c:v>50256.472671508789</c:v>
                      </c:pt>
                      <c:pt idx="788">
                        <c:v>58295.823516845703</c:v>
                      </c:pt>
                      <c:pt idx="789">
                        <c:v>58567.266754150391</c:v>
                      </c:pt>
                      <c:pt idx="790">
                        <c:v>58567.266754150391</c:v>
                      </c:pt>
                      <c:pt idx="791">
                        <c:v>59020.265716552734</c:v>
                      </c:pt>
                      <c:pt idx="792">
                        <c:v>59029.490386962891</c:v>
                      </c:pt>
                      <c:pt idx="793">
                        <c:v>58899.280792236328</c:v>
                      </c:pt>
                      <c:pt idx="794">
                        <c:v>58217.007965087891</c:v>
                      </c:pt>
                      <c:pt idx="795">
                        <c:v>50050.076736450195</c:v>
                      </c:pt>
                      <c:pt idx="796">
                        <c:v>50059.301223754883</c:v>
                      </c:pt>
                      <c:pt idx="797">
                        <c:v>49321.984817504883</c:v>
                      </c:pt>
                      <c:pt idx="798">
                        <c:v>49103.343276977539</c:v>
                      </c:pt>
                      <c:pt idx="799">
                        <c:v>49578.84651184082</c:v>
                      </c:pt>
                      <c:pt idx="800">
                        <c:v>49513.74153137207</c:v>
                      </c:pt>
                      <c:pt idx="801">
                        <c:v>48105.522964477539</c:v>
                      </c:pt>
                      <c:pt idx="802">
                        <c:v>48105.522964477539</c:v>
                      </c:pt>
                      <c:pt idx="803">
                        <c:v>48694.775588989258</c:v>
                      </c:pt>
                      <c:pt idx="804">
                        <c:v>48850.885818481445</c:v>
                      </c:pt>
                      <c:pt idx="805">
                        <c:v>48850.885940551751</c:v>
                      </c:pt>
                      <c:pt idx="806">
                        <c:v>48296.284744262695</c:v>
                      </c:pt>
                      <c:pt idx="807">
                        <c:v>56052.717376708984</c:v>
                      </c:pt>
                      <c:pt idx="808">
                        <c:v>56061.941741943359</c:v>
                      </c:pt>
                      <c:pt idx="809">
                        <c:v>55943.008087158203</c:v>
                      </c:pt>
                      <c:pt idx="810">
                        <c:v>50863.226165771484</c:v>
                      </c:pt>
                      <c:pt idx="811">
                        <c:v>52634.21418762207</c:v>
                      </c:pt>
                      <c:pt idx="812">
                        <c:v>46475.183059692383</c:v>
                      </c:pt>
                      <c:pt idx="813">
                        <c:v>46594.11701965332</c:v>
                      </c:pt>
                      <c:pt idx="814">
                        <c:v>46565.461502075195</c:v>
                      </c:pt>
                      <c:pt idx="815">
                        <c:v>46569.461868286133</c:v>
                      </c:pt>
                      <c:pt idx="816">
                        <c:v>46514.740798950195</c:v>
                      </c:pt>
                      <c:pt idx="817">
                        <c:v>46315.815628051758</c:v>
                      </c:pt>
                      <c:pt idx="818">
                        <c:v>49666.84260559082</c:v>
                      </c:pt>
                      <c:pt idx="819">
                        <c:v>49666.84309387207</c:v>
                      </c:pt>
                      <c:pt idx="820">
                        <c:v>49666.842849731445</c:v>
                      </c:pt>
                      <c:pt idx="821">
                        <c:v>49666.84309387207</c:v>
                      </c:pt>
                      <c:pt idx="822">
                        <c:v>48980.843414306641</c:v>
                      </c:pt>
                      <c:pt idx="823">
                        <c:v>48929.583450317383</c:v>
                      </c:pt>
                      <c:pt idx="824">
                        <c:v>48882.789749145508</c:v>
                      </c:pt>
                      <c:pt idx="825">
                        <c:v>61921.315872192376</c:v>
                      </c:pt>
                      <c:pt idx="826">
                        <c:v>61979.921340942376</c:v>
                      </c:pt>
                      <c:pt idx="827">
                        <c:v>61974.151565551758</c:v>
                      </c:pt>
                      <c:pt idx="828">
                        <c:v>49565.101272583008</c:v>
                      </c:pt>
                      <c:pt idx="829">
                        <c:v>49644.322799682617</c:v>
                      </c:pt>
                      <c:pt idx="830">
                        <c:v>49644.322799682617</c:v>
                      </c:pt>
                      <c:pt idx="831">
                        <c:v>49644.322799682617</c:v>
                      </c:pt>
                      <c:pt idx="832">
                        <c:v>47067.977005004883</c:v>
                      </c:pt>
                      <c:pt idx="833">
                        <c:v>47004.301467895508</c:v>
                      </c:pt>
                      <c:pt idx="834">
                        <c:v>46931.401565551758</c:v>
                      </c:pt>
                      <c:pt idx="835">
                        <c:v>46642.841690063477</c:v>
                      </c:pt>
                      <c:pt idx="836">
                        <c:v>47429.889419555664</c:v>
                      </c:pt>
                      <c:pt idx="837">
                        <c:v>47439.114028930664</c:v>
                      </c:pt>
                      <c:pt idx="838">
                        <c:v>47439.11408996582</c:v>
                      </c:pt>
                      <c:pt idx="839">
                        <c:v>47429.889724731445</c:v>
                      </c:pt>
                      <c:pt idx="840">
                        <c:v>49858.699645996094</c:v>
                      </c:pt>
                      <c:pt idx="841">
                        <c:v>49531.811279296875</c:v>
                      </c:pt>
                      <c:pt idx="842">
                        <c:v>49580.640258789063</c:v>
                      </c:pt>
                      <c:pt idx="843">
                        <c:v>50133.868774414063</c:v>
                      </c:pt>
                      <c:pt idx="844">
                        <c:v>49880.501342773438</c:v>
                      </c:pt>
                      <c:pt idx="845">
                        <c:v>50696.353912353516</c:v>
                      </c:pt>
                      <c:pt idx="846">
                        <c:v>50695.501373291016</c:v>
                      </c:pt>
                      <c:pt idx="847">
                        <c:v>51771.900299072266</c:v>
                      </c:pt>
                      <c:pt idx="848">
                        <c:v>52157.281326293945</c:v>
                      </c:pt>
                      <c:pt idx="849">
                        <c:v>50083.918228149414</c:v>
                      </c:pt>
                      <c:pt idx="850">
                        <c:v>50334.552703857422</c:v>
                      </c:pt>
                      <c:pt idx="851">
                        <c:v>50928.302154541016</c:v>
                      </c:pt>
                      <c:pt idx="852">
                        <c:v>50928.302154541016</c:v>
                      </c:pt>
                      <c:pt idx="853">
                        <c:v>49686.076858520508</c:v>
                      </c:pt>
                      <c:pt idx="854">
                        <c:v>49686.076797485352</c:v>
                      </c:pt>
                      <c:pt idx="855">
                        <c:v>50806.466201782227</c:v>
                      </c:pt>
                      <c:pt idx="856">
                        <c:v>50806.466201782227</c:v>
                      </c:pt>
                      <c:pt idx="857">
                        <c:v>50757.637649536133</c:v>
                      </c:pt>
                      <c:pt idx="858">
                        <c:v>50454.466262817383</c:v>
                      </c:pt>
                      <c:pt idx="859">
                        <c:v>50330.101150512695</c:v>
                      </c:pt>
                      <c:pt idx="860">
                        <c:v>52926.728469848633</c:v>
                      </c:pt>
                      <c:pt idx="861">
                        <c:v>48852.692123413086</c:v>
                      </c:pt>
                      <c:pt idx="862">
                        <c:v>48756.938888549805</c:v>
                      </c:pt>
                      <c:pt idx="863">
                        <c:v>48747.71452331543</c:v>
                      </c:pt>
                      <c:pt idx="864">
                        <c:v>47935.04069519043</c:v>
                      </c:pt>
                      <c:pt idx="865">
                        <c:v>47935.04069519043</c:v>
                      </c:pt>
                      <c:pt idx="866">
                        <c:v>47518.930419921868</c:v>
                      </c:pt>
                      <c:pt idx="867">
                        <c:v>48031.883850097649</c:v>
                      </c:pt>
                      <c:pt idx="868">
                        <c:v>48383.883850097649</c:v>
                      </c:pt>
                      <c:pt idx="869">
                        <c:v>48227.773559570313</c:v>
                      </c:pt>
                      <c:pt idx="870">
                        <c:v>50633.674880981445</c:v>
                      </c:pt>
                      <c:pt idx="871">
                        <c:v>51493.025955200195</c:v>
                      </c:pt>
                      <c:pt idx="872">
                        <c:v>51493.025955200195</c:v>
                      </c:pt>
                      <c:pt idx="873">
                        <c:v>51483.80158996582</c:v>
                      </c:pt>
                      <c:pt idx="874">
                        <c:v>51554.024490356445</c:v>
                      </c:pt>
                      <c:pt idx="875">
                        <c:v>51550.178298950195</c:v>
                      </c:pt>
                      <c:pt idx="876">
                        <c:v>49567.027481079102</c:v>
                      </c:pt>
                      <c:pt idx="877">
                        <c:v>49567.027542114258</c:v>
                      </c:pt>
                      <c:pt idx="878">
                        <c:v>49567.027481079102</c:v>
                      </c:pt>
                      <c:pt idx="879">
                        <c:v>48663.586074829102</c:v>
                      </c:pt>
                      <c:pt idx="880">
                        <c:v>46932.185623168945</c:v>
                      </c:pt>
                      <c:pt idx="881">
                        <c:v>50260.937088012695</c:v>
                      </c:pt>
                      <c:pt idx="882">
                        <c:v>50260.937454223626</c:v>
                      </c:pt>
                      <c:pt idx="883">
                        <c:v>50260.93733215332</c:v>
                      </c:pt>
                      <c:pt idx="884">
                        <c:v>50111.947341918945</c:v>
                      </c:pt>
                      <c:pt idx="885">
                        <c:v>48863.57991027832</c:v>
                      </c:pt>
                      <c:pt idx="886">
                        <c:v>49551.956741333008</c:v>
                      </c:pt>
                      <c:pt idx="887">
                        <c:v>47883.5068359375</c:v>
                      </c:pt>
                      <c:pt idx="888">
                        <c:v>48195.923583984375</c:v>
                      </c:pt>
                      <c:pt idx="889">
                        <c:v>49992.610427856445</c:v>
                      </c:pt>
                      <c:pt idx="890">
                        <c:v>50002.287002563477</c:v>
                      </c:pt>
                      <c:pt idx="891">
                        <c:v>49675.188735961914</c:v>
                      </c:pt>
                      <c:pt idx="892">
                        <c:v>50211.961990356445</c:v>
                      </c:pt>
                      <c:pt idx="893">
                        <c:v>50211.961990356445</c:v>
                      </c:pt>
                      <c:pt idx="894">
                        <c:v>50057.268997192376</c:v>
                      </c:pt>
                      <c:pt idx="895">
                        <c:v>47388.804641723626</c:v>
                      </c:pt>
                      <c:pt idx="896">
                        <c:v>46987.71711730957</c:v>
                      </c:pt>
                      <c:pt idx="897">
                        <c:v>46938.88850402832</c:v>
                      </c:pt>
                      <c:pt idx="898">
                        <c:v>51844.641128540039</c:v>
                      </c:pt>
                      <c:pt idx="899">
                        <c:v>51835.416702270508</c:v>
                      </c:pt>
                      <c:pt idx="900">
                        <c:v>50670.682693481445</c:v>
                      </c:pt>
                      <c:pt idx="901">
                        <c:v>50670.682693481445</c:v>
                      </c:pt>
                      <c:pt idx="902">
                        <c:v>50319.292068481445</c:v>
                      </c:pt>
                      <c:pt idx="903">
                        <c:v>49643.364837646484</c:v>
                      </c:pt>
                      <c:pt idx="904">
                        <c:v>49760.181121826172</c:v>
                      </c:pt>
                      <c:pt idx="905">
                        <c:v>50121.013153076172</c:v>
                      </c:pt>
                      <c:pt idx="906">
                        <c:v>49657.872772216797</c:v>
                      </c:pt>
                      <c:pt idx="907">
                        <c:v>46644.441055297852</c:v>
                      </c:pt>
                      <c:pt idx="908">
                        <c:v>47650.677810668945</c:v>
                      </c:pt>
                      <c:pt idx="909">
                        <c:v>47650.677810668945</c:v>
                      </c:pt>
                      <c:pt idx="910">
                        <c:v>47650.677810668945</c:v>
                      </c:pt>
                      <c:pt idx="911">
                        <c:v>47641.45344543457</c:v>
                      </c:pt>
                      <c:pt idx="912">
                        <c:v>50639.421035766602</c:v>
                      </c:pt>
                      <c:pt idx="913">
                        <c:v>50639.421035766602</c:v>
                      </c:pt>
                      <c:pt idx="914">
                        <c:v>50519.235992431641</c:v>
                      </c:pt>
                      <c:pt idx="915">
                        <c:v>53667.034545898438</c:v>
                      </c:pt>
                      <c:pt idx="916">
                        <c:v>55397.776733398438</c:v>
                      </c:pt>
                      <c:pt idx="917">
                        <c:v>50199.65022277832</c:v>
                      </c:pt>
                      <c:pt idx="918">
                        <c:v>50154.821853637695</c:v>
                      </c:pt>
                      <c:pt idx="919">
                        <c:v>50874.363845825195</c:v>
                      </c:pt>
                      <c:pt idx="920">
                        <c:v>51206.36604309082</c:v>
                      </c:pt>
                      <c:pt idx="921">
                        <c:v>51206.365798950195</c:v>
                      </c:pt>
                      <c:pt idx="922">
                        <c:v>48587.348709106445</c:v>
                      </c:pt>
                      <c:pt idx="923">
                        <c:v>49586.431106567383</c:v>
                      </c:pt>
                      <c:pt idx="924">
                        <c:v>50369.868362426758</c:v>
                      </c:pt>
                      <c:pt idx="925">
                        <c:v>50100.518508911133</c:v>
                      </c:pt>
                      <c:pt idx="926">
                        <c:v>50261.869827270508</c:v>
                      </c:pt>
                      <c:pt idx="927">
                        <c:v>50261.869583129883</c:v>
                      </c:pt>
                      <c:pt idx="928">
                        <c:v>50261.869827270508</c:v>
                      </c:pt>
                      <c:pt idx="929">
                        <c:v>49428.888381958008</c:v>
                      </c:pt>
                      <c:pt idx="930">
                        <c:v>50300.498611450195</c:v>
                      </c:pt>
                      <c:pt idx="931">
                        <c:v>50309.723526000977</c:v>
                      </c:pt>
                      <c:pt idx="932">
                        <c:v>50056.356033325195</c:v>
                      </c:pt>
                      <c:pt idx="933">
                        <c:v>51078.204177856445</c:v>
                      </c:pt>
                      <c:pt idx="934">
                        <c:v>47612.613479614258</c:v>
                      </c:pt>
                      <c:pt idx="935">
                        <c:v>47621.513381958008</c:v>
                      </c:pt>
                      <c:pt idx="936">
                        <c:v>45722.391677856445</c:v>
                      </c:pt>
                      <c:pt idx="937">
                        <c:v>45443.817459106445</c:v>
                      </c:pt>
                      <c:pt idx="938">
                        <c:v>45890.681228637695</c:v>
                      </c:pt>
                      <c:pt idx="939">
                        <c:v>59087.595733642578</c:v>
                      </c:pt>
                      <c:pt idx="940">
                        <c:v>59096.820465087891</c:v>
                      </c:pt>
                      <c:pt idx="941">
                        <c:v>59096.820465087891</c:v>
                      </c:pt>
                      <c:pt idx="942">
                        <c:v>58950.265655517578</c:v>
                      </c:pt>
                      <c:pt idx="943">
                        <c:v>60133.180938720703</c:v>
                      </c:pt>
                      <c:pt idx="944">
                        <c:v>60134.258087158203</c:v>
                      </c:pt>
                      <c:pt idx="945">
                        <c:v>52218.61164855957</c:v>
                      </c:pt>
                      <c:pt idx="946">
                        <c:v>52219.76399230957</c:v>
                      </c:pt>
                      <c:pt idx="947">
                        <c:v>52219.764236450195</c:v>
                      </c:pt>
                      <c:pt idx="948">
                        <c:v>52210.539138793945</c:v>
                      </c:pt>
                      <c:pt idx="949">
                        <c:v>51836.038650512695</c:v>
                      </c:pt>
                      <c:pt idx="950">
                        <c:v>51841.417556762695</c:v>
                      </c:pt>
                      <c:pt idx="951">
                        <c:v>51129.95832824707</c:v>
                      </c:pt>
                      <c:pt idx="952">
                        <c:v>48707.146560668945</c:v>
                      </c:pt>
                      <c:pt idx="953">
                        <c:v>49573.837844848626</c:v>
                      </c:pt>
                      <c:pt idx="954">
                        <c:v>50284.539016723626</c:v>
                      </c:pt>
                      <c:pt idx="955">
                        <c:v>50005.949295043945</c:v>
                      </c:pt>
                      <c:pt idx="956">
                        <c:v>50829.716506958008</c:v>
                      </c:pt>
                      <c:pt idx="957">
                        <c:v>50838.940994262695</c:v>
                      </c:pt>
                      <c:pt idx="958">
                        <c:v>50838.941116333008</c:v>
                      </c:pt>
                      <c:pt idx="959">
                        <c:v>49905.468460083008</c:v>
                      </c:pt>
                      <c:pt idx="960">
                        <c:v>49920.533767700195</c:v>
                      </c:pt>
                      <c:pt idx="961">
                        <c:v>49920.533767700195</c:v>
                      </c:pt>
                      <c:pt idx="962">
                        <c:v>49568.533767700195</c:v>
                      </c:pt>
                      <c:pt idx="963">
                        <c:v>49730.498168945313</c:v>
                      </c:pt>
                      <c:pt idx="964">
                        <c:v>48926.421569824219</c:v>
                      </c:pt>
                      <c:pt idx="965">
                        <c:v>49591.845642089836</c:v>
                      </c:pt>
                      <c:pt idx="966">
                        <c:v>49591.885040283203</c:v>
                      </c:pt>
                      <c:pt idx="967">
                        <c:v>48982.608062744133</c:v>
                      </c:pt>
                      <c:pt idx="968">
                        <c:v>48794.345489501953</c:v>
                      </c:pt>
                      <c:pt idx="969">
                        <c:v>48775.086334228516</c:v>
                      </c:pt>
                      <c:pt idx="970">
                        <c:v>48540.144927978516</c:v>
                      </c:pt>
                      <c:pt idx="971">
                        <c:v>48540.144805908203</c:v>
                      </c:pt>
                      <c:pt idx="972">
                        <c:v>45809.245094299316</c:v>
                      </c:pt>
                      <c:pt idx="973">
                        <c:v>58259.623382568359</c:v>
                      </c:pt>
                      <c:pt idx="974">
                        <c:v>58268.847808837891</c:v>
                      </c:pt>
                      <c:pt idx="975">
                        <c:v>49210.860916137695</c:v>
                      </c:pt>
                      <c:pt idx="976">
                        <c:v>49767.840713500977</c:v>
                      </c:pt>
                      <c:pt idx="977">
                        <c:v>50501.83479309082</c:v>
                      </c:pt>
                      <c:pt idx="978">
                        <c:v>50107.431594848626</c:v>
                      </c:pt>
                      <c:pt idx="979">
                        <c:v>50492.746047973626</c:v>
                      </c:pt>
                      <c:pt idx="980">
                        <c:v>50297.057205200195</c:v>
                      </c:pt>
                      <c:pt idx="981">
                        <c:v>50320.611282348626</c:v>
                      </c:pt>
                      <c:pt idx="982">
                        <c:v>51775.993728637695</c:v>
                      </c:pt>
                      <c:pt idx="983">
                        <c:v>51775.993728637695</c:v>
                      </c:pt>
                      <c:pt idx="984">
                        <c:v>51537.659255981445</c:v>
                      </c:pt>
                      <c:pt idx="985">
                        <c:v>51002.510330200195</c:v>
                      </c:pt>
                      <c:pt idx="986">
                        <c:v>55729.153030395508</c:v>
                      </c:pt>
                      <c:pt idx="987">
                        <c:v>58733.105361938477</c:v>
                      </c:pt>
                      <c:pt idx="988">
                        <c:v>58669.728897094719</c:v>
                      </c:pt>
                      <c:pt idx="989">
                        <c:v>58596.828689575195</c:v>
                      </c:pt>
                      <c:pt idx="990">
                        <c:v>50749.696670532227</c:v>
                      </c:pt>
                      <c:pt idx="991">
                        <c:v>49582.675262451172</c:v>
                      </c:pt>
                      <c:pt idx="992">
                        <c:v>49582.675262451172</c:v>
                      </c:pt>
                      <c:pt idx="993">
                        <c:v>49400.796356201172</c:v>
                      </c:pt>
                      <c:pt idx="994">
                        <c:v>47951.52961730957</c:v>
                      </c:pt>
                      <c:pt idx="995">
                        <c:v>47736.87287902832</c:v>
                      </c:pt>
                      <c:pt idx="996">
                        <c:v>47688.044021606445</c:v>
                      </c:pt>
                      <c:pt idx="997">
                        <c:v>49156.375442504883</c:v>
                      </c:pt>
                      <c:pt idx="998">
                        <c:v>48769.801727294915</c:v>
                      </c:pt>
                      <c:pt idx="999">
                        <c:v>48712.834930419915</c:v>
                      </c:pt>
                      <c:pt idx="1000">
                        <c:v>51284.665725708001</c:v>
                      </c:pt>
                      <c:pt idx="1001">
                        <c:v>51284.665725708001</c:v>
                      </c:pt>
                      <c:pt idx="1002">
                        <c:v>51284.66584777832</c:v>
                      </c:pt>
                      <c:pt idx="1003">
                        <c:v>58572.091705322266</c:v>
                      </c:pt>
                      <c:pt idx="1004">
                        <c:v>58229.316070556641</c:v>
                      </c:pt>
                      <c:pt idx="1005">
                        <c:v>48154.277420043945</c:v>
                      </c:pt>
                      <c:pt idx="1006">
                        <c:v>48163.501846313477</c:v>
                      </c:pt>
                      <c:pt idx="1007">
                        <c:v>48405.997940063477</c:v>
                      </c:pt>
                      <c:pt idx="1008">
                        <c:v>47854.556533813477</c:v>
                      </c:pt>
                      <c:pt idx="1009">
                        <c:v>47845.33186340332</c:v>
                      </c:pt>
                      <c:pt idx="1010">
                        <c:v>46858.006057739258</c:v>
                      </c:pt>
                      <c:pt idx="1011">
                        <c:v>48264.845779418945</c:v>
                      </c:pt>
                      <c:pt idx="1012">
                        <c:v>48264.845779418945</c:v>
                      </c:pt>
                      <c:pt idx="1013">
                        <c:v>48616.738357543945</c:v>
                      </c:pt>
                      <c:pt idx="1014">
                        <c:v>46943.54084777832</c:v>
                      </c:pt>
                      <c:pt idx="1015">
                        <c:v>46992.36946105957</c:v>
                      </c:pt>
                      <c:pt idx="1016">
                        <c:v>48393.596572875977</c:v>
                      </c:pt>
                      <c:pt idx="1017">
                        <c:v>48934.30989074707</c:v>
                      </c:pt>
                      <c:pt idx="1018">
                        <c:v>49726.36360168457</c:v>
                      </c:pt>
                      <c:pt idx="1019">
                        <c:v>49636.844314575195</c:v>
                      </c:pt>
                      <c:pt idx="1020">
                        <c:v>50533.207717895508</c:v>
                      </c:pt>
                      <c:pt idx="1021">
                        <c:v>50533.207717895508</c:v>
                      </c:pt>
                      <c:pt idx="1022">
                        <c:v>50533.207717895508</c:v>
                      </c:pt>
                      <c:pt idx="1023">
                        <c:v>46984.189834594727</c:v>
                      </c:pt>
                      <c:pt idx="1024">
                        <c:v>46115.984146118164</c:v>
                      </c:pt>
                      <c:pt idx="1025">
                        <c:v>47788.370376586914</c:v>
                      </c:pt>
                      <c:pt idx="1026">
                        <c:v>47788.370376586914</c:v>
                      </c:pt>
                      <c:pt idx="1027">
                        <c:v>47788.370376586914</c:v>
                      </c:pt>
                      <c:pt idx="1028">
                        <c:v>47794.570449829102</c:v>
                      </c:pt>
                      <c:pt idx="1029">
                        <c:v>47662.740249633789</c:v>
                      </c:pt>
                      <c:pt idx="1030">
                        <c:v>47662.740249633789</c:v>
                      </c:pt>
                      <c:pt idx="1031">
                        <c:v>46801.200759887695</c:v>
                      </c:pt>
                      <c:pt idx="1032">
                        <c:v>46432.802200317383</c:v>
                      </c:pt>
                      <c:pt idx="1033">
                        <c:v>46343.022903442383</c:v>
                      </c:pt>
                      <c:pt idx="1034">
                        <c:v>46333.798538208008</c:v>
                      </c:pt>
                      <c:pt idx="1035">
                        <c:v>51069.986221313477</c:v>
                      </c:pt>
                      <c:pt idx="1036">
                        <c:v>48691.71272277832</c:v>
                      </c:pt>
                      <c:pt idx="1037">
                        <c:v>48754.571136474609</c:v>
                      </c:pt>
                      <c:pt idx="1038">
                        <c:v>49201.434783935547</c:v>
                      </c:pt>
                      <c:pt idx="1039">
                        <c:v>49201.434783935547</c:v>
                      </c:pt>
                      <c:pt idx="1040">
                        <c:v>49276.247779846191</c:v>
                      </c:pt>
                      <c:pt idx="1041">
                        <c:v>50371.338821411133</c:v>
                      </c:pt>
                      <c:pt idx="1042">
                        <c:v>49983.379104614258</c:v>
                      </c:pt>
                      <c:pt idx="1043">
                        <c:v>49934.550735473633</c:v>
                      </c:pt>
                      <c:pt idx="1044">
                        <c:v>50030.962112426758</c:v>
                      </c:pt>
                      <c:pt idx="1045">
                        <c:v>51568.15559387207</c:v>
                      </c:pt>
                      <c:pt idx="1046">
                        <c:v>51551.879348754883</c:v>
                      </c:pt>
                      <c:pt idx="1047">
                        <c:v>59572.099517822258</c:v>
                      </c:pt>
                      <c:pt idx="1048">
                        <c:v>59783.738311767578</c:v>
                      </c:pt>
                      <c:pt idx="1049">
                        <c:v>59904.362335205078</c:v>
                      </c:pt>
                      <c:pt idx="1050">
                        <c:v>49282.21809387207</c:v>
                      </c:pt>
                      <c:pt idx="1051">
                        <c:v>49282.218826293945</c:v>
                      </c:pt>
                      <c:pt idx="1052">
                        <c:v>49233.389724731445</c:v>
                      </c:pt>
                      <c:pt idx="1053">
                        <c:v>49176.422927856445</c:v>
                      </c:pt>
                      <c:pt idx="1054">
                        <c:v>49111.318435668945</c:v>
                      </c:pt>
                      <c:pt idx="1055">
                        <c:v>48631.325759887695</c:v>
                      </c:pt>
                      <c:pt idx="1056">
                        <c:v>49080.959671020508</c:v>
                      </c:pt>
                      <c:pt idx="1057">
                        <c:v>48925.352554321289</c:v>
                      </c:pt>
                      <c:pt idx="1058">
                        <c:v>48925.352615356445</c:v>
                      </c:pt>
                      <c:pt idx="1059">
                        <c:v>48731.05549621582</c:v>
                      </c:pt>
                      <c:pt idx="1060">
                        <c:v>48731.05549621582</c:v>
                      </c:pt>
                      <c:pt idx="1061">
                        <c:v>58490.554786682122</c:v>
                      </c:pt>
                      <c:pt idx="1062">
                        <c:v>59174.214088439941</c:v>
                      </c:pt>
                      <c:pt idx="1063">
                        <c:v>59174.213600158691</c:v>
                      </c:pt>
                      <c:pt idx="1064">
                        <c:v>58705.493927001946</c:v>
                      </c:pt>
                      <c:pt idx="1065">
                        <c:v>60809.231712341309</c:v>
                      </c:pt>
                      <c:pt idx="1066">
                        <c:v>60526.994262695313</c:v>
                      </c:pt>
                      <c:pt idx="1067">
                        <c:v>64296.031188964844</c:v>
                      </c:pt>
                      <c:pt idx="1068">
                        <c:v>62940.260330200195</c:v>
                      </c:pt>
                      <c:pt idx="1069">
                        <c:v>50257.619338989258</c:v>
                      </c:pt>
                      <c:pt idx="1070">
                        <c:v>47168.817947387695</c:v>
                      </c:pt>
                      <c:pt idx="1071">
                        <c:v>46365.632522583008</c:v>
                      </c:pt>
                      <c:pt idx="1072">
                        <c:v>46365.632522583008</c:v>
                      </c:pt>
                      <c:pt idx="1073">
                        <c:v>46365.632522583008</c:v>
                      </c:pt>
                      <c:pt idx="1074">
                        <c:v>45030.864944458008</c:v>
                      </c:pt>
                      <c:pt idx="1075">
                        <c:v>49884.71760559082</c:v>
                      </c:pt>
                      <c:pt idx="1076">
                        <c:v>49884.717666625977</c:v>
                      </c:pt>
                      <c:pt idx="1077">
                        <c:v>49884.717727661133</c:v>
                      </c:pt>
                      <c:pt idx="1078">
                        <c:v>50236.121047973633</c:v>
                      </c:pt>
                      <c:pt idx="1079">
                        <c:v>58152.042373657227</c:v>
                      </c:pt>
                      <c:pt idx="1080">
                        <c:v>52845.713699340813</c:v>
                      </c:pt>
                      <c:pt idx="1081">
                        <c:v>52726.780105590813</c:v>
                      </c:pt>
                      <c:pt idx="1082">
                        <c:v>49431.177200317376</c:v>
                      </c:pt>
                      <c:pt idx="1083">
                        <c:v>51020.45002746582</c:v>
                      </c:pt>
                      <c:pt idx="1084">
                        <c:v>50668.450271606445</c:v>
                      </c:pt>
                      <c:pt idx="1085">
                        <c:v>50668.450271606445</c:v>
                      </c:pt>
                      <c:pt idx="1086">
                        <c:v>47221.360977172852</c:v>
                      </c:pt>
                      <c:pt idx="1087">
                        <c:v>48574.541946411133</c:v>
                      </c:pt>
                      <c:pt idx="1088">
                        <c:v>50058.621215820313</c:v>
                      </c:pt>
                      <c:pt idx="1089">
                        <c:v>50067.202026367188</c:v>
                      </c:pt>
                      <c:pt idx="1090">
                        <c:v>49867.606033325195</c:v>
                      </c:pt>
                      <c:pt idx="1091">
                        <c:v>56059.18293762207</c:v>
                      </c:pt>
                      <c:pt idx="1092">
                        <c:v>55933.65754699707</c:v>
                      </c:pt>
                      <c:pt idx="1093">
                        <c:v>55942.882034301758</c:v>
                      </c:pt>
                      <c:pt idx="1094">
                        <c:v>55942.88215637207</c:v>
                      </c:pt>
                      <c:pt idx="1095">
                        <c:v>50557.657302856445</c:v>
                      </c:pt>
                      <c:pt idx="1096">
                        <c:v>50568.912673950195</c:v>
                      </c:pt>
                      <c:pt idx="1097">
                        <c:v>51122.797439575195</c:v>
                      </c:pt>
                      <c:pt idx="1098">
                        <c:v>46515.274978637695</c:v>
                      </c:pt>
                      <c:pt idx="1099">
                        <c:v>50536.54573059082</c:v>
                      </c:pt>
                      <c:pt idx="1100">
                        <c:v>50918.21565246582</c:v>
                      </c:pt>
                      <c:pt idx="1101">
                        <c:v>51558.910842895508</c:v>
                      </c:pt>
                      <c:pt idx="1102">
                        <c:v>51558.911331176758</c:v>
                      </c:pt>
                      <c:pt idx="1103">
                        <c:v>51037.294631958008</c:v>
                      </c:pt>
                      <c:pt idx="1104">
                        <c:v>49675.048538208008</c:v>
                      </c:pt>
                      <c:pt idx="1105">
                        <c:v>49421.27864074707</c:v>
                      </c:pt>
                      <c:pt idx="1106">
                        <c:v>53743.280227661133</c:v>
                      </c:pt>
                      <c:pt idx="1107">
                        <c:v>53652.540603637695</c:v>
                      </c:pt>
                      <c:pt idx="1108">
                        <c:v>53652.540603637695</c:v>
                      </c:pt>
                      <c:pt idx="1109">
                        <c:v>54259.71760559082</c:v>
                      </c:pt>
                      <c:pt idx="1110">
                        <c:v>49008.676406860352</c:v>
                      </c:pt>
                      <c:pt idx="1111">
                        <c:v>49015.642044067383</c:v>
                      </c:pt>
                      <c:pt idx="1112">
                        <c:v>49921.177200317383</c:v>
                      </c:pt>
                      <c:pt idx="1113">
                        <c:v>49911.139358520508</c:v>
                      </c:pt>
                      <c:pt idx="1114">
                        <c:v>51519.118713378906</c:v>
                      </c:pt>
                      <c:pt idx="1115">
                        <c:v>51529.013488769531</c:v>
                      </c:pt>
                      <c:pt idx="1116">
                        <c:v>51927.678009033203</c:v>
                      </c:pt>
                      <c:pt idx="1117">
                        <c:v>51773.054473876953</c:v>
                      </c:pt>
                      <c:pt idx="1118">
                        <c:v>47887.954322814941</c:v>
                      </c:pt>
                      <c:pt idx="1119">
                        <c:v>49253.025588989258</c:v>
                      </c:pt>
                      <c:pt idx="1120">
                        <c:v>57932.122421264648</c:v>
                      </c:pt>
                      <c:pt idx="1121">
                        <c:v>57944.611862182617</c:v>
                      </c:pt>
                      <c:pt idx="1122">
                        <c:v>59945.206207275391</c:v>
                      </c:pt>
                      <c:pt idx="1123">
                        <c:v>59705.222442626953</c:v>
                      </c:pt>
                      <c:pt idx="1124">
                        <c:v>59705.222503662109</c:v>
                      </c:pt>
                      <c:pt idx="1125">
                        <c:v>49933.300445556641</c:v>
                      </c:pt>
                      <c:pt idx="1126">
                        <c:v>49933.300445556641</c:v>
                      </c:pt>
                      <c:pt idx="1127">
                        <c:v>49933.300445556641</c:v>
                      </c:pt>
                      <c:pt idx="1128">
                        <c:v>49581.300445556641</c:v>
                      </c:pt>
                      <c:pt idx="1129">
                        <c:v>50053.072052001953</c:v>
                      </c:pt>
                      <c:pt idx="1130">
                        <c:v>51585.632339477539</c:v>
                      </c:pt>
                      <c:pt idx="1131">
                        <c:v>51585.632339477539</c:v>
                      </c:pt>
                      <c:pt idx="1132">
                        <c:v>51519.717056274407</c:v>
                      </c:pt>
                      <c:pt idx="1133">
                        <c:v>57539.386627197266</c:v>
                      </c:pt>
                      <c:pt idx="1134">
                        <c:v>57548.611053466797</c:v>
                      </c:pt>
                      <c:pt idx="1135">
                        <c:v>57548.611053466797</c:v>
                      </c:pt>
                      <c:pt idx="1136">
                        <c:v>57313.757659912109</c:v>
                      </c:pt>
                      <c:pt idx="1137">
                        <c:v>56900.535736083984</c:v>
                      </c:pt>
                      <c:pt idx="1138">
                        <c:v>56846.431304931641</c:v>
                      </c:pt>
                      <c:pt idx="1139">
                        <c:v>56438.937713623047</c:v>
                      </c:pt>
                      <c:pt idx="1140">
                        <c:v>63184.950637817376</c:v>
                      </c:pt>
                      <c:pt idx="1141">
                        <c:v>63899.401077270508</c:v>
                      </c:pt>
                      <c:pt idx="1142">
                        <c:v>49452.920150756836</c:v>
                      </c:pt>
                      <c:pt idx="1143">
                        <c:v>50570.978713989258</c:v>
                      </c:pt>
                      <c:pt idx="1144">
                        <c:v>50245.902786254883</c:v>
                      </c:pt>
                      <c:pt idx="1145">
                        <c:v>50255.127212524414</c:v>
                      </c:pt>
                      <c:pt idx="1146">
                        <c:v>50670.596755981445</c:v>
                      </c:pt>
                      <c:pt idx="1147">
                        <c:v>51146.09992980957</c:v>
                      </c:pt>
                      <c:pt idx="1148">
                        <c:v>51055.937088012695</c:v>
                      </c:pt>
                      <c:pt idx="1149">
                        <c:v>47983.382537841797</c:v>
                      </c:pt>
                      <c:pt idx="1150">
                        <c:v>47983.382537841797</c:v>
                      </c:pt>
                      <c:pt idx="1151">
                        <c:v>48275.837615966797</c:v>
                      </c:pt>
                      <c:pt idx="1152">
                        <c:v>49853.715713500977</c:v>
                      </c:pt>
                      <c:pt idx="1153">
                        <c:v>50320.856643676758</c:v>
                      </c:pt>
                      <c:pt idx="1154">
                        <c:v>50330.081008911133</c:v>
                      </c:pt>
                      <c:pt idx="1155">
                        <c:v>53262.681228637695</c:v>
                      </c:pt>
                      <c:pt idx="1156">
                        <c:v>51993.34455871582</c:v>
                      </c:pt>
                      <c:pt idx="1157">
                        <c:v>51985.328689575195</c:v>
                      </c:pt>
                      <c:pt idx="1158">
                        <c:v>51912.218826293945</c:v>
                      </c:pt>
                      <c:pt idx="1159">
                        <c:v>49189.923416137695</c:v>
                      </c:pt>
                      <c:pt idx="1160">
                        <c:v>48837.923538208008</c:v>
                      </c:pt>
                      <c:pt idx="1161">
                        <c:v>48024.75666809082</c:v>
                      </c:pt>
                      <c:pt idx="1162">
                        <c:v>47806.19416809082</c:v>
                      </c:pt>
                      <c:pt idx="1163">
                        <c:v>48580.725051879883</c:v>
                      </c:pt>
                      <c:pt idx="1164">
                        <c:v>48789.987258911133</c:v>
                      </c:pt>
                      <c:pt idx="1165">
                        <c:v>48733.020584106445</c:v>
                      </c:pt>
                      <c:pt idx="1166">
                        <c:v>49213.878601074211</c:v>
                      </c:pt>
                      <c:pt idx="1167">
                        <c:v>49213.878479003906</c:v>
                      </c:pt>
                      <c:pt idx="1168">
                        <c:v>61055.63996887207</c:v>
                      </c:pt>
                      <c:pt idx="1169">
                        <c:v>60925.43049621582</c:v>
                      </c:pt>
                      <c:pt idx="1170">
                        <c:v>48493.324905395508</c:v>
                      </c:pt>
                      <c:pt idx="1171">
                        <c:v>48493.325088500977</c:v>
                      </c:pt>
                      <c:pt idx="1172">
                        <c:v>48789.946182250977</c:v>
                      </c:pt>
                      <c:pt idx="1173">
                        <c:v>48702.157516479492</c:v>
                      </c:pt>
                      <c:pt idx="1174">
                        <c:v>50788.020278930664</c:v>
                      </c:pt>
                      <c:pt idx="1175">
                        <c:v>49309.125198364258</c:v>
                      </c:pt>
                      <c:pt idx="1176">
                        <c:v>47190.805206298828</c:v>
                      </c:pt>
                      <c:pt idx="1177">
                        <c:v>50627.447341918945</c:v>
                      </c:pt>
                      <c:pt idx="1178">
                        <c:v>50627.447402954102</c:v>
                      </c:pt>
                      <c:pt idx="1179">
                        <c:v>50865.360549926758</c:v>
                      </c:pt>
                      <c:pt idx="1180">
                        <c:v>46423.263320922852</c:v>
                      </c:pt>
                      <c:pt idx="1181">
                        <c:v>45331.697219848633</c:v>
                      </c:pt>
                      <c:pt idx="1182">
                        <c:v>45340.921646118164</c:v>
                      </c:pt>
                      <c:pt idx="1183">
                        <c:v>45331.697219848633</c:v>
                      </c:pt>
                      <c:pt idx="1184">
                        <c:v>59383.962188720703</c:v>
                      </c:pt>
                      <c:pt idx="1185">
                        <c:v>61727.32869720459</c:v>
                      </c:pt>
                      <c:pt idx="1186">
                        <c:v>61839.63024902343</c:v>
                      </c:pt>
                      <c:pt idx="1187">
                        <c:v>63437.950134277344</c:v>
                      </c:pt>
                      <c:pt idx="1188">
                        <c:v>63437.950073242188</c:v>
                      </c:pt>
                      <c:pt idx="1189">
                        <c:v>62622.143264770508</c:v>
                      </c:pt>
                      <c:pt idx="1190">
                        <c:v>49646.047317504883</c:v>
                      </c:pt>
                      <c:pt idx="1191">
                        <c:v>47493.577835083008</c:v>
                      </c:pt>
                      <c:pt idx="1192">
                        <c:v>46413.68489074707</c:v>
                      </c:pt>
                      <c:pt idx="1193">
                        <c:v>49072.636672973633</c:v>
                      </c:pt>
                      <c:pt idx="1194">
                        <c:v>49074.721572875977</c:v>
                      </c:pt>
                      <c:pt idx="1195">
                        <c:v>49074.721633911133</c:v>
                      </c:pt>
                      <c:pt idx="1196">
                        <c:v>49527.41096496582</c:v>
                      </c:pt>
                      <c:pt idx="1197">
                        <c:v>58909.273391723633</c:v>
                      </c:pt>
                      <c:pt idx="1198">
                        <c:v>59205.890823364258</c:v>
                      </c:pt>
                      <c:pt idx="1199">
                        <c:v>59205.890884399414</c:v>
                      </c:pt>
                      <c:pt idx="1200">
                        <c:v>50324.553909301758</c:v>
                      </c:pt>
                      <c:pt idx="1201">
                        <c:v>50968.473709106445</c:v>
                      </c:pt>
                      <c:pt idx="1202">
                        <c:v>50920.662185668945</c:v>
                      </c:pt>
                      <c:pt idx="1203">
                        <c:v>50920.662063598626</c:v>
                      </c:pt>
                      <c:pt idx="1204">
                        <c:v>47745.734085083008</c:v>
                      </c:pt>
                      <c:pt idx="1205">
                        <c:v>47749.734024047852</c:v>
                      </c:pt>
                      <c:pt idx="1206">
                        <c:v>47758.958389282227</c:v>
                      </c:pt>
                      <c:pt idx="1207">
                        <c:v>47749.734085083008</c:v>
                      </c:pt>
                      <c:pt idx="1208">
                        <c:v>49040.860000610352</c:v>
                      </c:pt>
                      <c:pt idx="1209">
                        <c:v>49044.860000610352</c:v>
                      </c:pt>
                      <c:pt idx="1210">
                        <c:v>49054.084426879883</c:v>
                      </c:pt>
                      <c:pt idx="1211">
                        <c:v>49044.860000610352</c:v>
                      </c:pt>
                      <c:pt idx="1212">
                        <c:v>49040.860000610352</c:v>
                      </c:pt>
                      <c:pt idx="1213">
                        <c:v>50267.822891235352</c:v>
                      </c:pt>
                      <c:pt idx="1214">
                        <c:v>50267.822891235352</c:v>
                      </c:pt>
                      <c:pt idx="1215">
                        <c:v>49285.963455200195</c:v>
                      </c:pt>
                      <c:pt idx="1216">
                        <c:v>49295.187881469727</c:v>
                      </c:pt>
                      <c:pt idx="1217">
                        <c:v>50333.665939331055</c:v>
                      </c:pt>
                      <c:pt idx="1218">
                        <c:v>50989.79118347168</c:v>
                      </c:pt>
                      <c:pt idx="1219">
                        <c:v>50989.791427612305</c:v>
                      </c:pt>
                      <c:pt idx="1220">
                        <c:v>50748.854415893555</c:v>
                      </c:pt>
                      <c:pt idx="1221">
                        <c:v>50989.25505065918</c:v>
                      </c:pt>
                      <c:pt idx="1222">
                        <c:v>50637.254318237305</c:v>
                      </c:pt>
                      <c:pt idx="1223">
                        <c:v>49800.98454284668</c:v>
                      </c:pt>
                      <c:pt idx="1224">
                        <c:v>49707.46549987793</c:v>
                      </c:pt>
                      <c:pt idx="1225">
                        <c:v>49796.98454284668</c:v>
                      </c:pt>
                      <c:pt idx="1226">
                        <c:v>49796.98454284668</c:v>
                      </c:pt>
                      <c:pt idx="1227">
                        <c:v>49411.67008972168</c:v>
                      </c:pt>
                      <c:pt idx="1228">
                        <c:v>46901.092315673828</c:v>
                      </c:pt>
                      <c:pt idx="1229">
                        <c:v>46891.868072509766</c:v>
                      </c:pt>
                      <c:pt idx="1230">
                        <c:v>50281.162673950195</c:v>
                      </c:pt>
                      <c:pt idx="1231">
                        <c:v>50290.566787719727</c:v>
                      </c:pt>
                      <c:pt idx="1232">
                        <c:v>50281.342361450195</c:v>
                      </c:pt>
                      <c:pt idx="1233">
                        <c:v>50277.342361450195</c:v>
                      </c:pt>
                      <c:pt idx="1234">
                        <c:v>49901.463455200195</c:v>
                      </c:pt>
                      <c:pt idx="1235">
                        <c:v>49819.947647094727</c:v>
                      </c:pt>
                      <c:pt idx="1236">
                        <c:v>49269.524002075195</c:v>
                      </c:pt>
                      <c:pt idx="1237">
                        <c:v>49278.748428344727</c:v>
                      </c:pt>
                      <c:pt idx="1238">
                        <c:v>49269.524002075195</c:v>
                      </c:pt>
                      <c:pt idx="1239">
                        <c:v>49269.490798950195</c:v>
                      </c:pt>
                      <c:pt idx="1240">
                        <c:v>50195.41096496582</c:v>
                      </c:pt>
                      <c:pt idx="1241">
                        <c:v>50617.850372314453</c:v>
                      </c:pt>
                      <c:pt idx="1242">
                        <c:v>51095.443145751953</c:v>
                      </c:pt>
                      <c:pt idx="1243">
                        <c:v>58263.999542236328</c:v>
                      </c:pt>
                      <c:pt idx="1244">
                        <c:v>58015.257232666016</c:v>
                      </c:pt>
                      <c:pt idx="1245">
                        <c:v>48339.074783325195</c:v>
                      </c:pt>
                      <c:pt idx="1246">
                        <c:v>48338.752517700195</c:v>
                      </c:pt>
                      <c:pt idx="1247">
                        <c:v>48885.38313293457</c:v>
                      </c:pt>
                      <c:pt idx="1248">
                        <c:v>49470.410598754883</c:v>
                      </c:pt>
                      <c:pt idx="1249">
                        <c:v>50066.435501098626</c:v>
                      </c:pt>
                      <c:pt idx="1250">
                        <c:v>50113.524002075195</c:v>
                      </c:pt>
                      <c:pt idx="1251">
                        <c:v>50113.524002075195</c:v>
                      </c:pt>
                      <c:pt idx="1252">
                        <c:v>49016.55696105957</c:v>
                      </c:pt>
                      <c:pt idx="1253">
                        <c:v>51753.082595825188</c:v>
                      </c:pt>
                      <c:pt idx="1254">
                        <c:v>51801.911575317383</c:v>
                      </c:pt>
                      <c:pt idx="1255">
                        <c:v>51801.911697387688</c:v>
                      </c:pt>
                      <c:pt idx="1256">
                        <c:v>51548.544021606438</c:v>
                      </c:pt>
                      <c:pt idx="1257">
                        <c:v>59230.26155090332</c:v>
                      </c:pt>
                      <c:pt idx="1258">
                        <c:v>59239.486282348633</c:v>
                      </c:pt>
                      <c:pt idx="1259">
                        <c:v>59239.486282348633</c:v>
                      </c:pt>
                      <c:pt idx="1260">
                        <c:v>49696.508499145508</c:v>
                      </c:pt>
                      <c:pt idx="1261">
                        <c:v>49696.508499145508</c:v>
                      </c:pt>
                      <c:pt idx="1262">
                        <c:v>51724.817825317376</c:v>
                      </c:pt>
                      <c:pt idx="1263">
                        <c:v>50094.239883422852</c:v>
                      </c:pt>
                      <c:pt idx="1264">
                        <c:v>49716.423416137695</c:v>
                      </c:pt>
                      <c:pt idx="1265">
                        <c:v>49326.774993896484</c:v>
                      </c:pt>
                      <c:pt idx="1266">
                        <c:v>48894.893951416016</c:v>
                      </c:pt>
                      <c:pt idx="1267">
                        <c:v>47820.454849243164</c:v>
                      </c:pt>
                      <c:pt idx="1268">
                        <c:v>47095.09358215332</c:v>
                      </c:pt>
                      <c:pt idx="1269">
                        <c:v>47312.554580688477</c:v>
                      </c:pt>
                      <c:pt idx="1270">
                        <c:v>47653.729690551758</c:v>
                      </c:pt>
                      <c:pt idx="1271">
                        <c:v>57501.884735107422</c:v>
                      </c:pt>
                      <c:pt idx="1272">
                        <c:v>57501.884735107422</c:v>
                      </c:pt>
                      <c:pt idx="1273">
                        <c:v>57254.275848388672</c:v>
                      </c:pt>
                      <c:pt idx="1274">
                        <c:v>59022.941314697266</c:v>
                      </c:pt>
                      <c:pt idx="1275">
                        <c:v>50063.136123657227</c:v>
                      </c:pt>
                      <c:pt idx="1276">
                        <c:v>50063.136123657227</c:v>
                      </c:pt>
                      <c:pt idx="1277">
                        <c:v>51357.456481933594</c:v>
                      </c:pt>
                      <c:pt idx="1278">
                        <c:v>51283.43310546875</c:v>
                      </c:pt>
                      <c:pt idx="1279">
                        <c:v>50185.015563964844</c:v>
                      </c:pt>
                      <c:pt idx="1280">
                        <c:v>50194.239990234375</c:v>
                      </c:pt>
                      <c:pt idx="1281">
                        <c:v>50185.015563964844</c:v>
                      </c:pt>
                      <c:pt idx="1282">
                        <c:v>49967.800003051758</c:v>
                      </c:pt>
                      <c:pt idx="1283">
                        <c:v>49967.799880981445</c:v>
                      </c:pt>
                      <c:pt idx="1284">
                        <c:v>49967.799880981445</c:v>
                      </c:pt>
                      <c:pt idx="1285">
                        <c:v>50188.061721801758</c:v>
                      </c:pt>
                      <c:pt idx="1286">
                        <c:v>49407.438064575195</c:v>
                      </c:pt>
                      <c:pt idx="1287">
                        <c:v>59139.218902587891</c:v>
                      </c:pt>
                      <c:pt idx="1288">
                        <c:v>59139.218963623047</c:v>
                      </c:pt>
                      <c:pt idx="1289">
                        <c:v>59139.218963623047</c:v>
                      </c:pt>
                      <c:pt idx="1290">
                        <c:v>47885.14924621582</c:v>
                      </c:pt>
                      <c:pt idx="1291">
                        <c:v>48005.087661743164</c:v>
                      </c:pt>
                      <c:pt idx="1292">
                        <c:v>50556.835678100586</c:v>
                      </c:pt>
                      <c:pt idx="1293">
                        <c:v>51003.69926452636</c:v>
                      </c:pt>
                      <c:pt idx="1294">
                        <c:v>50437.66117858886</c:v>
                      </c:pt>
                      <c:pt idx="1295">
                        <c:v>50734.06364440918</c:v>
                      </c:pt>
                      <c:pt idx="1296">
                        <c:v>50734.06364440918</c:v>
                      </c:pt>
                      <c:pt idx="1297">
                        <c:v>50724.839279174805</c:v>
                      </c:pt>
                      <c:pt idx="1298">
                        <c:v>50574.353439331055</c:v>
                      </c:pt>
                      <c:pt idx="1299">
                        <c:v>50720.839157104492</c:v>
                      </c:pt>
                      <c:pt idx="1300">
                        <c:v>50720.83903503418</c:v>
                      </c:pt>
                      <c:pt idx="1301">
                        <c:v>50283.199996948242</c:v>
                      </c:pt>
                      <c:pt idx="1302">
                        <c:v>50282.77067565918</c:v>
                      </c:pt>
                      <c:pt idx="1303">
                        <c:v>46509.792144775391</c:v>
                      </c:pt>
                      <c:pt idx="1304">
                        <c:v>46509.792144775391</c:v>
                      </c:pt>
                      <c:pt idx="1305">
                        <c:v>50747.053421020508</c:v>
                      </c:pt>
                      <c:pt idx="1306">
                        <c:v>50690.017654418945</c:v>
                      </c:pt>
                      <c:pt idx="1307">
                        <c:v>50859.96125793457</c:v>
                      </c:pt>
                      <c:pt idx="1308">
                        <c:v>47355.671829223633</c:v>
                      </c:pt>
                      <c:pt idx="1309">
                        <c:v>47355.671829223633</c:v>
                      </c:pt>
                      <c:pt idx="1310">
                        <c:v>46838.456985473633</c:v>
                      </c:pt>
                      <c:pt idx="1311">
                        <c:v>56046.450775146484</c:v>
                      </c:pt>
                      <c:pt idx="1312">
                        <c:v>55959.035430908203</c:v>
                      </c:pt>
                      <c:pt idx="1313">
                        <c:v>57643.789703369141</c:v>
                      </c:pt>
                      <c:pt idx="1314">
                        <c:v>57647.789947509766</c:v>
                      </c:pt>
                      <c:pt idx="1315">
                        <c:v>57657.014434814453</c:v>
                      </c:pt>
                      <c:pt idx="1316">
                        <c:v>57657.014434814453</c:v>
                      </c:pt>
                      <c:pt idx="1317">
                        <c:v>57800.807281494141</c:v>
                      </c:pt>
                      <c:pt idx="1318">
                        <c:v>59686.295562744141</c:v>
                      </c:pt>
                      <c:pt idx="1319">
                        <c:v>59677.071075439453</c:v>
                      </c:pt>
                      <c:pt idx="1320">
                        <c:v>50223.892166137695</c:v>
                      </c:pt>
                      <c:pt idx="1321">
                        <c:v>50223.892166137695</c:v>
                      </c:pt>
                      <c:pt idx="1322">
                        <c:v>49606.383850097656</c:v>
                      </c:pt>
                      <c:pt idx="1323">
                        <c:v>49615.608215332031</c:v>
                      </c:pt>
                      <c:pt idx="1324">
                        <c:v>49615.647613525383</c:v>
                      </c:pt>
                      <c:pt idx="1325">
                        <c:v>49615.647491455078</c:v>
                      </c:pt>
                      <c:pt idx="1326">
                        <c:v>49164.903961181633</c:v>
                      </c:pt>
                      <c:pt idx="1327">
                        <c:v>48733.459747314453</c:v>
                      </c:pt>
                      <c:pt idx="1328">
                        <c:v>48733.459869384766</c:v>
                      </c:pt>
                      <c:pt idx="1329">
                        <c:v>46628.006813049316</c:v>
                      </c:pt>
                      <c:pt idx="1330">
                        <c:v>46628.006813049316</c:v>
                      </c:pt>
                      <c:pt idx="1331">
                        <c:v>45997.510719299316</c:v>
                      </c:pt>
                      <c:pt idx="1332">
                        <c:v>49246.217178344727</c:v>
                      </c:pt>
                      <c:pt idx="1333">
                        <c:v>60270.104888916016</c:v>
                      </c:pt>
                      <c:pt idx="1334">
                        <c:v>60279.329315185547</c:v>
                      </c:pt>
                      <c:pt idx="1335">
                        <c:v>49595.391006469727</c:v>
                      </c:pt>
                      <c:pt idx="1336">
                        <c:v>51423.084426879876</c:v>
                      </c:pt>
                      <c:pt idx="1337">
                        <c:v>51326.444534301758</c:v>
                      </c:pt>
                      <c:pt idx="1338">
                        <c:v>51788.308547973626</c:v>
                      </c:pt>
                      <c:pt idx="1339">
                        <c:v>47989.053802490234</c:v>
                      </c:pt>
                      <c:pt idx="1340">
                        <c:v>50612.576553344727</c:v>
                      </c:pt>
                      <c:pt idx="1341">
                        <c:v>50621.80110168457</c:v>
                      </c:pt>
                      <c:pt idx="1342">
                        <c:v>50621.801040649414</c:v>
                      </c:pt>
                      <c:pt idx="1343">
                        <c:v>47848.892288208008</c:v>
                      </c:pt>
                      <c:pt idx="1344">
                        <c:v>47367.896438598633</c:v>
                      </c:pt>
                      <c:pt idx="1345">
                        <c:v>47377.12092590332</c:v>
                      </c:pt>
                      <c:pt idx="1346">
                        <c:v>48164.07063293457</c:v>
                      </c:pt>
                      <c:pt idx="1347">
                        <c:v>57880.775970458984</c:v>
                      </c:pt>
                      <c:pt idx="1348">
                        <c:v>57880.776153564453</c:v>
                      </c:pt>
                      <c:pt idx="1349">
                        <c:v>57439.256988525391</c:v>
                      </c:pt>
                      <c:pt idx="1350">
                        <c:v>52298.265701293945</c:v>
                      </c:pt>
                      <c:pt idx="1351">
                        <c:v>49981.202346801758</c:v>
                      </c:pt>
                      <c:pt idx="1352">
                        <c:v>49664.344085693359</c:v>
                      </c:pt>
                      <c:pt idx="1353">
                        <c:v>49622.725311279297</c:v>
                      </c:pt>
                      <c:pt idx="1354">
                        <c:v>48572.833961486816</c:v>
                      </c:pt>
                      <c:pt idx="1355">
                        <c:v>49023.906448364258</c:v>
                      </c:pt>
                      <c:pt idx="1356">
                        <c:v>49033.130813598633</c:v>
                      </c:pt>
                      <c:pt idx="1357">
                        <c:v>49033.130935668945</c:v>
                      </c:pt>
                      <c:pt idx="1358">
                        <c:v>49548.451370239258</c:v>
                      </c:pt>
                      <c:pt idx="1359">
                        <c:v>50641.355667114258</c:v>
                      </c:pt>
                      <c:pt idx="1360">
                        <c:v>50641.355911254883</c:v>
                      </c:pt>
                      <c:pt idx="1361">
                        <c:v>50641.35578918457</c:v>
                      </c:pt>
                      <c:pt idx="1362">
                        <c:v>60037.699493408203</c:v>
                      </c:pt>
                      <c:pt idx="1363">
                        <c:v>60401.221099853516</c:v>
                      </c:pt>
                      <c:pt idx="1364">
                        <c:v>60000.565704345703</c:v>
                      </c:pt>
                      <c:pt idx="1365">
                        <c:v>49455.601760864258</c:v>
                      </c:pt>
                      <c:pt idx="1366">
                        <c:v>49453.678726196289</c:v>
                      </c:pt>
                      <c:pt idx="1367">
                        <c:v>49581.079483032227</c:v>
                      </c:pt>
                      <c:pt idx="1368">
                        <c:v>48488.85237121582</c:v>
                      </c:pt>
                      <c:pt idx="1369">
                        <c:v>48256.567337036133</c:v>
                      </c:pt>
                      <c:pt idx="1370">
                        <c:v>47225.82780456543</c:v>
                      </c:pt>
                      <c:pt idx="1371">
                        <c:v>49420.903030395508</c:v>
                      </c:pt>
                      <c:pt idx="1372">
                        <c:v>49420.903091430664</c:v>
                      </c:pt>
                      <c:pt idx="1373">
                        <c:v>48736.147354125977</c:v>
                      </c:pt>
                      <c:pt idx="1374">
                        <c:v>49130.686233520508</c:v>
                      </c:pt>
                      <c:pt idx="1375">
                        <c:v>49121.46174621582</c:v>
                      </c:pt>
                      <c:pt idx="1376">
                        <c:v>58645.856460571289</c:v>
                      </c:pt>
                      <c:pt idx="1377">
                        <c:v>58655.081069946289</c:v>
                      </c:pt>
                      <c:pt idx="1378">
                        <c:v>58655.081069946289</c:v>
                      </c:pt>
                      <c:pt idx="1379">
                        <c:v>59603.035797119141</c:v>
                      </c:pt>
                      <c:pt idx="1380">
                        <c:v>49772.609146118164</c:v>
                      </c:pt>
                      <c:pt idx="1381">
                        <c:v>49772.609146118164</c:v>
                      </c:pt>
                      <c:pt idx="1382">
                        <c:v>49275.403030395508</c:v>
                      </c:pt>
                      <c:pt idx="1383">
                        <c:v>49284.627395629883</c:v>
                      </c:pt>
                      <c:pt idx="1384">
                        <c:v>49941.868240356445</c:v>
                      </c:pt>
                      <c:pt idx="1385">
                        <c:v>49941.868240356445</c:v>
                      </c:pt>
                      <c:pt idx="1386">
                        <c:v>51858.012283325195</c:v>
                      </c:pt>
                      <c:pt idx="1387">
                        <c:v>51610.669998168945</c:v>
                      </c:pt>
                      <c:pt idx="1388">
                        <c:v>48019.197402954102</c:v>
                      </c:pt>
                      <c:pt idx="1389">
                        <c:v>47792.168167114258</c:v>
                      </c:pt>
                      <c:pt idx="1390">
                        <c:v>47792.168228149414</c:v>
                      </c:pt>
                      <c:pt idx="1391">
                        <c:v>48861.274612426758</c:v>
                      </c:pt>
                      <c:pt idx="1392">
                        <c:v>48861.274612426758</c:v>
                      </c:pt>
                      <c:pt idx="1393">
                        <c:v>48861.274612426758</c:v>
                      </c:pt>
                      <c:pt idx="1394">
                        <c:v>48874.498977661126</c:v>
                      </c:pt>
                      <c:pt idx="1395">
                        <c:v>64003.442825317376</c:v>
                      </c:pt>
                      <c:pt idx="1396">
                        <c:v>62959.827346801751</c:v>
                      </c:pt>
                      <c:pt idx="1397">
                        <c:v>48802.552276611328</c:v>
                      </c:pt>
                      <c:pt idx="1398">
                        <c:v>48801.801361083984</c:v>
                      </c:pt>
                      <c:pt idx="1399">
                        <c:v>49354.178085327148</c:v>
                      </c:pt>
                      <c:pt idx="1400">
                        <c:v>49941.909866333008</c:v>
                      </c:pt>
                      <c:pt idx="1401">
                        <c:v>49941.90998840332</c:v>
                      </c:pt>
                      <c:pt idx="1402">
                        <c:v>49876.805252075195</c:v>
                      </c:pt>
                      <c:pt idx="1403">
                        <c:v>51658.908767700195</c:v>
                      </c:pt>
                      <c:pt idx="1404">
                        <c:v>51658.90950012207</c:v>
                      </c:pt>
                      <c:pt idx="1405">
                        <c:v>51593.804763793945</c:v>
                      </c:pt>
                      <c:pt idx="1406">
                        <c:v>49011.589324951172</c:v>
                      </c:pt>
                      <c:pt idx="1407">
                        <c:v>48947.913787841797</c:v>
                      </c:pt>
                      <c:pt idx="1408">
                        <c:v>49437.887405395508</c:v>
                      </c:pt>
                      <c:pt idx="1409">
                        <c:v>49447.111770629883</c:v>
                      </c:pt>
                      <c:pt idx="1410">
                        <c:v>62485.094680786126</c:v>
                      </c:pt>
                      <c:pt idx="1411">
                        <c:v>49454.299392700195</c:v>
                      </c:pt>
                      <c:pt idx="1412">
                        <c:v>50639.63069152832</c:v>
                      </c:pt>
                      <c:pt idx="1413">
                        <c:v>50639.63069152832</c:v>
                      </c:pt>
                      <c:pt idx="1414">
                        <c:v>48147.26203918457</c:v>
                      </c:pt>
                      <c:pt idx="1415">
                        <c:v>48156.486404418945</c:v>
                      </c:pt>
                      <c:pt idx="1416">
                        <c:v>54528.001846313477</c:v>
                      </c:pt>
                      <c:pt idx="1417">
                        <c:v>54471.616348266602</c:v>
                      </c:pt>
                      <c:pt idx="1418">
                        <c:v>54382.148834228516</c:v>
                      </c:pt>
                      <c:pt idx="1419">
                        <c:v>54309.039154052734</c:v>
                      </c:pt>
                      <c:pt idx="1420">
                        <c:v>56636.298431396484</c:v>
                      </c:pt>
                      <c:pt idx="1421">
                        <c:v>56645.522857666016</c:v>
                      </c:pt>
                      <c:pt idx="1422">
                        <c:v>56957.20344543457</c:v>
                      </c:pt>
                      <c:pt idx="1423">
                        <c:v>56957.203689575195</c:v>
                      </c:pt>
                      <c:pt idx="1424">
                        <c:v>56519.722564697266</c:v>
                      </c:pt>
                      <c:pt idx="1425">
                        <c:v>61207.642456054688</c:v>
                      </c:pt>
                      <c:pt idx="1426">
                        <c:v>61622.035766601563</c:v>
                      </c:pt>
                      <c:pt idx="1427">
                        <c:v>62732.770278930664</c:v>
                      </c:pt>
                      <c:pt idx="1428">
                        <c:v>62732.770278930664</c:v>
                      </c:pt>
                      <c:pt idx="1429">
                        <c:v>61901.073623657227</c:v>
                      </c:pt>
                      <c:pt idx="1430">
                        <c:v>49380.686111450195</c:v>
                      </c:pt>
                      <c:pt idx="1431">
                        <c:v>49380.686111450195</c:v>
                      </c:pt>
                      <c:pt idx="1432">
                        <c:v>46956.933181762695</c:v>
                      </c:pt>
                      <c:pt idx="1433">
                        <c:v>46276.331619262695</c:v>
                      </c:pt>
                      <c:pt idx="1434">
                        <c:v>46608.333572387695</c:v>
                      </c:pt>
                      <c:pt idx="1435">
                        <c:v>46257.968460083008</c:v>
                      </c:pt>
                      <c:pt idx="1436">
                        <c:v>49821.657119750977</c:v>
                      </c:pt>
                      <c:pt idx="1437">
                        <c:v>49821.65705871582</c:v>
                      </c:pt>
                      <c:pt idx="1438">
                        <c:v>48624.757766723633</c:v>
                      </c:pt>
                      <c:pt idx="1439">
                        <c:v>56975.993545532227</c:v>
                      </c:pt>
                      <c:pt idx="1440">
                        <c:v>52879.474060058594</c:v>
                      </c:pt>
                      <c:pt idx="1441">
                        <c:v>54723.925415039055</c:v>
                      </c:pt>
                      <c:pt idx="1442">
                        <c:v>48112.242385864258</c:v>
                      </c:pt>
                      <c:pt idx="1443">
                        <c:v>48043.342666625977</c:v>
                      </c:pt>
                      <c:pt idx="1444">
                        <c:v>48417.306350708008</c:v>
                      </c:pt>
                      <c:pt idx="1445">
                        <c:v>48344.406326293945</c:v>
                      </c:pt>
                      <c:pt idx="1446">
                        <c:v>48271.506546020508</c:v>
                      </c:pt>
                      <c:pt idx="1447">
                        <c:v>47510.091995239258</c:v>
                      </c:pt>
                      <c:pt idx="1448">
                        <c:v>50339.074966430664</c:v>
                      </c:pt>
                      <c:pt idx="1449">
                        <c:v>50348.299697875977</c:v>
                      </c:pt>
                      <c:pt idx="1450">
                        <c:v>50348.29963684082</c:v>
                      </c:pt>
                      <c:pt idx="1451">
                        <c:v>49229.22492980957</c:v>
                      </c:pt>
                      <c:pt idx="1452">
                        <c:v>49229.225051879883</c:v>
                      </c:pt>
                      <c:pt idx="1453">
                        <c:v>49164.120193481438</c:v>
                      </c:pt>
                      <c:pt idx="1454">
                        <c:v>48848.154373168945</c:v>
                      </c:pt>
                      <c:pt idx="1455">
                        <c:v>49861.726943969727</c:v>
                      </c:pt>
                      <c:pt idx="1456">
                        <c:v>49749.896926879883</c:v>
                      </c:pt>
                      <c:pt idx="1457">
                        <c:v>49749.896987915039</c:v>
                      </c:pt>
                      <c:pt idx="1458">
                        <c:v>49308.566055297852</c:v>
                      </c:pt>
                      <c:pt idx="1459">
                        <c:v>50151.549880981445</c:v>
                      </c:pt>
                      <c:pt idx="1460">
                        <c:v>50046.859939575195</c:v>
                      </c:pt>
                      <c:pt idx="1461">
                        <c:v>50056.142166137695</c:v>
                      </c:pt>
                      <c:pt idx="1462">
                        <c:v>49014.374649047852</c:v>
                      </c:pt>
                      <c:pt idx="1463">
                        <c:v>48698.976455688477</c:v>
                      </c:pt>
                      <c:pt idx="1464">
                        <c:v>48626.076614379883</c:v>
                      </c:pt>
                      <c:pt idx="1465">
                        <c:v>48549.976654052734</c:v>
                      </c:pt>
                      <c:pt idx="1466">
                        <c:v>47973.347259521484</c:v>
                      </c:pt>
                      <c:pt idx="1467">
                        <c:v>47973.347198486328</c:v>
                      </c:pt>
                      <c:pt idx="1468">
                        <c:v>55991.672912597656</c:v>
                      </c:pt>
                      <c:pt idx="1469">
                        <c:v>55688.877105712891</c:v>
                      </c:pt>
                      <c:pt idx="1470">
                        <c:v>50585.23225402832</c:v>
                      </c:pt>
                      <c:pt idx="1471">
                        <c:v>51100.504592895508</c:v>
                      </c:pt>
                      <c:pt idx="1472">
                        <c:v>50066.504470825195</c:v>
                      </c:pt>
                      <c:pt idx="1473">
                        <c:v>48109.606796264648</c:v>
                      </c:pt>
                      <c:pt idx="1474">
                        <c:v>49772.822830200195</c:v>
                      </c:pt>
                      <c:pt idx="1475">
                        <c:v>49028.40266418457</c:v>
                      </c:pt>
                      <c:pt idx="1476">
                        <c:v>50337.05842590332</c:v>
                      </c:pt>
                      <c:pt idx="1477">
                        <c:v>49466.598526000977</c:v>
                      </c:pt>
                      <c:pt idx="1478">
                        <c:v>57511.092727661133</c:v>
                      </c:pt>
                      <c:pt idx="1479">
                        <c:v>57590.518692016602</c:v>
                      </c:pt>
                      <c:pt idx="1480">
                        <c:v>57599.742935180664</c:v>
                      </c:pt>
                      <c:pt idx="1481">
                        <c:v>57599.743179321289</c:v>
                      </c:pt>
                      <c:pt idx="1482">
                        <c:v>57599.743179321289</c:v>
                      </c:pt>
                      <c:pt idx="1483">
                        <c:v>58840.819061279297</c:v>
                      </c:pt>
                      <c:pt idx="1484">
                        <c:v>58840.819000244141</c:v>
                      </c:pt>
                      <c:pt idx="1485">
                        <c:v>51017.496994018555</c:v>
                      </c:pt>
                      <c:pt idx="1486">
                        <c:v>50665.49674987793</c:v>
                      </c:pt>
                      <c:pt idx="1487">
                        <c:v>50600.39176940918</c:v>
                      </c:pt>
                      <c:pt idx="1488">
                        <c:v>50093.89714050293</c:v>
                      </c:pt>
                      <c:pt idx="1489">
                        <c:v>50093.895919799805</c:v>
                      </c:pt>
                      <c:pt idx="1490">
                        <c:v>50522.32096862793</c:v>
                      </c:pt>
                      <c:pt idx="1491">
                        <c:v>50372.78288269043</c:v>
                      </c:pt>
                      <c:pt idx="1492">
                        <c:v>50544.09049987793</c:v>
                      </c:pt>
                      <c:pt idx="1493">
                        <c:v>50457.311447143555</c:v>
                      </c:pt>
                      <c:pt idx="1494">
                        <c:v>50546.830490112305</c:v>
                      </c:pt>
                      <c:pt idx="1495">
                        <c:v>50546.830490112305</c:v>
                      </c:pt>
                      <c:pt idx="1496">
                        <c:v>50814.24382019043</c:v>
                      </c:pt>
                      <c:pt idx="1497">
                        <c:v>48222.536605834961</c:v>
                      </c:pt>
                      <c:pt idx="1498">
                        <c:v>47227.819854736328</c:v>
                      </c:pt>
                      <c:pt idx="1499">
                        <c:v>47524.437774658203</c:v>
                      </c:pt>
                      <c:pt idx="1500">
                        <c:v>48868.911087036133</c:v>
                      </c:pt>
                      <c:pt idx="1501">
                        <c:v>48882.13557434082</c:v>
                      </c:pt>
                      <c:pt idx="1502">
                        <c:v>48882.13557434082</c:v>
                      </c:pt>
                      <c:pt idx="1503">
                        <c:v>47172.345962524414</c:v>
                      </c:pt>
                      <c:pt idx="1504">
                        <c:v>47181.570510864258</c:v>
                      </c:pt>
                      <c:pt idx="1505">
                        <c:v>47181.570510864258</c:v>
                      </c:pt>
                      <c:pt idx="1506">
                        <c:v>49965.285293579102</c:v>
                      </c:pt>
                      <c:pt idx="1507">
                        <c:v>49511.157180786133</c:v>
                      </c:pt>
                      <c:pt idx="1508">
                        <c:v>47502.578811645508</c:v>
                      </c:pt>
                      <c:pt idx="1509">
                        <c:v>47502.57893371582</c:v>
                      </c:pt>
                      <c:pt idx="1510">
                        <c:v>47502.57893371582</c:v>
                      </c:pt>
                      <c:pt idx="1511">
                        <c:v>46899.705291748047</c:v>
                      </c:pt>
                      <c:pt idx="1512">
                        <c:v>46899.705352783203</c:v>
                      </c:pt>
                      <c:pt idx="1513">
                        <c:v>50314.884231567383</c:v>
                      </c:pt>
                      <c:pt idx="1514">
                        <c:v>50324.10871887207</c:v>
                      </c:pt>
                      <c:pt idx="1515">
                        <c:v>50258.915969848633</c:v>
                      </c:pt>
                      <c:pt idx="1516">
                        <c:v>50272.14045715332</c:v>
                      </c:pt>
                      <c:pt idx="1517">
                        <c:v>47254.087417602539</c:v>
                      </c:pt>
                      <c:pt idx="1518">
                        <c:v>47257.336380004883</c:v>
                      </c:pt>
                      <c:pt idx="1519">
                        <c:v>47266.560745239258</c:v>
                      </c:pt>
                      <c:pt idx="1520">
                        <c:v>47420.218643188477</c:v>
                      </c:pt>
                      <c:pt idx="1521">
                        <c:v>47363.672439575195</c:v>
                      </c:pt>
                      <c:pt idx="1522">
                        <c:v>47354.448013305664</c:v>
                      </c:pt>
                      <c:pt idx="1523">
                        <c:v>47811.23762512207</c:v>
                      </c:pt>
                      <c:pt idx="1524">
                        <c:v>47746.133193969727</c:v>
                      </c:pt>
                      <c:pt idx="1525">
                        <c:v>47746.133193969727</c:v>
                      </c:pt>
                      <c:pt idx="1526">
                        <c:v>49315.26057434082</c:v>
                      </c:pt>
                      <c:pt idx="1527">
                        <c:v>49315.260452270501</c:v>
                      </c:pt>
                      <c:pt idx="1528">
                        <c:v>49250.15559387207</c:v>
                      </c:pt>
                      <c:pt idx="1529">
                        <c:v>58954.373565673828</c:v>
                      </c:pt>
                      <c:pt idx="1530">
                        <c:v>50574.035720825195</c:v>
                      </c:pt>
                      <c:pt idx="1531">
                        <c:v>50583.260147094727</c:v>
                      </c:pt>
                      <c:pt idx="1532">
                        <c:v>50583.260147094727</c:v>
                      </c:pt>
                      <c:pt idx="1533">
                        <c:v>50583.045303344727</c:v>
                      </c:pt>
                      <c:pt idx="1534">
                        <c:v>50583.260147094727</c:v>
                      </c:pt>
                      <c:pt idx="1535">
                        <c:v>52700.186416625977</c:v>
                      </c:pt>
                      <c:pt idx="1536">
                        <c:v>49432.992324829102</c:v>
                      </c:pt>
                      <c:pt idx="1537">
                        <c:v>49768.232040405273</c:v>
                      </c:pt>
                      <c:pt idx="1538">
                        <c:v>49768.232040405273</c:v>
                      </c:pt>
                      <c:pt idx="1539">
                        <c:v>49085.619995117188</c:v>
                      </c:pt>
                      <c:pt idx="1540">
                        <c:v>49365.586975097656</c:v>
                      </c:pt>
                      <c:pt idx="1541">
                        <c:v>49365.5869140625</c:v>
                      </c:pt>
                      <c:pt idx="1542">
                        <c:v>46436.09016418457</c:v>
                      </c:pt>
                      <c:pt idx="1543">
                        <c:v>46870.233352661133</c:v>
                      </c:pt>
                      <c:pt idx="1544">
                        <c:v>48166.473281860352</c:v>
                      </c:pt>
                      <c:pt idx="1545">
                        <c:v>50003.386795043945</c:v>
                      </c:pt>
                      <c:pt idx="1546">
                        <c:v>50052.215896606445</c:v>
                      </c:pt>
                      <c:pt idx="1547">
                        <c:v>50052.21614074707</c:v>
                      </c:pt>
                      <c:pt idx="1548">
                        <c:v>50285.48811340332</c:v>
                      </c:pt>
                      <c:pt idx="1549">
                        <c:v>50371.03157043457</c:v>
                      </c:pt>
                      <c:pt idx="1550">
                        <c:v>50367.18635559082</c:v>
                      </c:pt>
                      <c:pt idx="1551">
                        <c:v>48802.066543579102</c:v>
                      </c:pt>
                      <c:pt idx="1552">
                        <c:v>48802.066543579102</c:v>
                      </c:pt>
                      <c:pt idx="1553">
                        <c:v>48802.066543579102</c:v>
                      </c:pt>
                      <c:pt idx="1554">
                        <c:v>48802.066604614258</c:v>
                      </c:pt>
                      <c:pt idx="1555">
                        <c:v>49762.05158996582</c:v>
                      </c:pt>
                      <c:pt idx="1556">
                        <c:v>49762.05158996582</c:v>
                      </c:pt>
                      <c:pt idx="1557">
                        <c:v>49762.051773071289</c:v>
                      </c:pt>
                      <c:pt idx="1558">
                        <c:v>58593.031646728516</c:v>
                      </c:pt>
                      <c:pt idx="1559">
                        <c:v>58593.031646728516</c:v>
                      </c:pt>
                      <c:pt idx="1560">
                        <c:v>50350.471267700195</c:v>
                      </c:pt>
                      <c:pt idx="1561">
                        <c:v>50305.64289855957</c:v>
                      </c:pt>
                      <c:pt idx="1562">
                        <c:v>50350.47151184082</c:v>
                      </c:pt>
                      <c:pt idx="1563">
                        <c:v>49850.581497192383</c:v>
                      </c:pt>
                      <c:pt idx="1564">
                        <c:v>50852.637954711914</c:v>
                      </c:pt>
                      <c:pt idx="1565">
                        <c:v>50856.63801574707</c:v>
                      </c:pt>
                      <c:pt idx="1566">
                        <c:v>50865.862442016602</c:v>
                      </c:pt>
                      <c:pt idx="1567">
                        <c:v>50862.838027954102</c:v>
                      </c:pt>
                      <c:pt idx="1568">
                        <c:v>50012.464981079102</c:v>
                      </c:pt>
                      <c:pt idx="1569">
                        <c:v>47218.000503540039</c:v>
                      </c:pt>
                      <c:pt idx="1570">
                        <c:v>47283.164627075195</c:v>
                      </c:pt>
                      <c:pt idx="1571">
                        <c:v>47287.164749145508</c:v>
                      </c:pt>
                      <c:pt idx="1572">
                        <c:v>57414.978851318359</c:v>
                      </c:pt>
                      <c:pt idx="1573">
                        <c:v>57424.203277587891</c:v>
                      </c:pt>
                      <c:pt idx="1574">
                        <c:v>57424.203338623047</c:v>
                      </c:pt>
                      <c:pt idx="1575">
                        <c:v>62270.294387817376</c:v>
                      </c:pt>
                      <c:pt idx="1576">
                        <c:v>63554.604202270508</c:v>
                      </c:pt>
                      <c:pt idx="1577">
                        <c:v>62350.917678833008</c:v>
                      </c:pt>
                      <c:pt idx="1578">
                        <c:v>48411.680923461914</c:v>
                      </c:pt>
                      <c:pt idx="1579">
                        <c:v>49366.864974975586</c:v>
                      </c:pt>
                      <c:pt idx="1580">
                        <c:v>49366.86491394043</c:v>
                      </c:pt>
                      <c:pt idx="1581">
                        <c:v>49370.864974975586</c:v>
                      </c:pt>
                      <c:pt idx="1582">
                        <c:v>49366.86491394043</c:v>
                      </c:pt>
                      <c:pt idx="1583">
                        <c:v>49547.357009887695</c:v>
                      </c:pt>
                      <c:pt idx="1584">
                        <c:v>48047.264358520508</c:v>
                      </c:pt>
                      <c:pt idx="1585">
                        <c:v>48531.420608520508</c:v>
                      </c:pt>
                      <c:pt idx="1586">
                        <c:v>48309.73908996582</c:v>
                      </c:pt>
                      <c:pt idx="1587">
                        <c:v>48206.995620727539</c:v>
                      </c:pt>
                      <c:pt idx="1588">
                        <c:v>49497.32795715332</c:v>
                      </c:pt>
                      <c:pt idx="1589">
                        <c:v>49096.49934387207</c:v>
                      </c:pt>
                      <c:pt idx="1590">
                        <c:v>49850.711502075195</c:v>
                      </c:pt>
                      <c:pt idx="1591">
                        <c:v>49846.084548950195</c:v>
                      </c:pt>
                      <c:pt idx="1592">
                        <c:v>49846.084548950195</c:v>
                      </c:pt>
                      <c:pt idx="1593">
                        <c:v>49846.084548950195</c:v>
                      </c:pt>
                      <c:pt idx="1594">
                        <c:v>49371.853210449219</c:v>
                      </c:pt>
                      <c:pt idx="1595">
                        <c:v>49372.608459472656</c:v>
                      </c:pt>
                      <c:pt idx="1596">
                        <c:v>49381.832824707031</c:v>
                      </c:pt>
                      <c:pt idx="1597">
                        <c:v>49954.813507080078</c:v>
                      </c:pt>
                      <c:pt idx="1598">
                        <c:v>49954.813507080078</c:v>
                      </c:pt>
                      <c:pt idx="1599">
                        <c:v>49662.416412353516</c:v>
                      </c:pt>
                      <c:pt idx="1600">
                        <c:v>49180.792877197266</c:v>
                      </c:pt>
                      <c:pt idx="1601">
                        <c:v>49180.792877197266</c:v>
                      </c:pt>
                      <c:pt idx="1602">
                        <c:v>57917.622467041016</c:v>
                      </c:pt>
                      <c:pt idx="1603">
                        <c:v>57929.702301025391</c:v>
                      </c:pt>
                      <c:pt idx="1604">
                        <c:v>57929.702423095703</c:v>
                      </c:pt>
                      <c:pt idx="1605">
                        <c:v>49225.818313598633</c:v>
                      </c:pt>
                      <c:pt idx="1606">
                        <c:v>49376.704116821289</c:v>
                      </c:pt>
                      <c:pt idx="1607">
                        <c:v>49385.928421020508</c:v>
                      </c:pt>
                      <c:pt idx="1608">
                        <c:v>49385.928421020508</c:v>
                      </c:pt>
                      <c:pt idx="1609">
                        <c:v>49385.928421020508</c:v>
                      </c:pt>
                      <c:pt idx="1610">
                        <c:v>51359.041091918945</c:v>
                      </c:pt>
                      <c:pt idx="1611">
                        <c:v>51844.371170043945</c:v>
                      </c:pt>
                      <c:pt idx="1612">
                        <c:v>48343.875076293945</c:v>
                      </c:pt>
                      <c:pt idx="1613">
                        <c:v>49228.361831665039</c:v>
                      </c:pt>
                      <c:pt idx="1614">
                        <c:v>49237.586196899414</c:v>
                      </c:pt>
                      <c:pt idx="1615">
                        <c:v>50432.628250122063</c:v>
                      </c:pt>
                      <c:pt idx="1616">
                        <c:v>50441.852737426758</c:v>
                      </c:pt>
                      <c:pt idx="1617">
                        <c:v>50170.40754699707</c:v>
                      </c:pt>
                      <c:pt idx="1618">
                        <c:v>49922.094924926758</c:v>
                      </c:pt>
                      <c:pt idx="1619">
                        <c:v>48342.841384887695</c:v>
                      </c:pt>
                      <c:pt idx="1620">
                        <c:v>49393.566970825195</c:v>
                      </c:pt>
                      <c:pt idx="1621">
                        <c:v>49323.543533325195</c:v>
                      </c:pt>
                      <c:pt idx="1622">
                        <c:v>49323.543533325195</c:v>
                      </c:pt>
                      <c:pt idx="1623">
                        <c:v>52841.296844482422</c:v>
                      </c:pt>
                      <c:pt idx="1624">
                        <c:v>49939.272003173828</c:v>
                      </c:pt>
                      <c:pt idx="1625">
                        <c:v>50798.623077392578</c:v>
                      </c:pt>
                      <c:pt idx="1626">
                        <c:v>50798.622833251953</c:v>
                      </c:pt>
                      <c:pt idx="1627">
                        <c:v>50910.119171142578</c:v>
                      </c:pt>
                      <c:pt idx="1628">
                        <c:v>52113.847122192383</c:v>
                      </c:pt>
                      <c:pt idx="1629">
                        <c:v>52848.72053527832</c:v>
                      </c:pt>
                      <c:pt idx="1630">
                        <c:v>52493.559280395508</c:v>
                      </c:pt>
                      <c:pt idx="1631">
                        <c:v>52470.959335327148</c:v>
                      </c:pt>
                      <c:pt idx="1632">
                        <c:v>55239.679092407227</c:v>
                      </c:pt>
                      <c:pt idx="1633">
                        <c:v>55239.679092407227</c:v>
                      </c:pt>
                      <c:pt idx="1634">
                        <c:v>55239.679153442383</c:v>
                      </c:pt>
                      <c:pt idx="1635">
                        <c:v>48670.688064575195</c:v>
                      </c:pt>
                      <c:pt idx="1636">
                        <c:v>48285.371658325195</c:v>
                      </c:pt>
                      <c:pt idx="1637">
                        <c:v>48591.861038208008</c:v>
                      </c:pt>
                      <c:pt idx="1638">
                        <c:v>48689.518142700195</c:v>
                      </c:pt>
                      <c:pt idx="1639">
                        <c:v>48807.287574768066</c:v>
                      </c:pt>
                      <c:pt idx="1640">
                        <c:v>49710.240676879883</c:v>
                      </c:pt>
                      <c:pt idx="1641">
                        <c:v>49710.240737915039</c:v>
                      </c:pt>
                      <c:pt idx="1642">
                        <c:v>50373.311477661133</c:v>
                      </c:pt>
                      <c:pt idx="1643">
                        <c:v>50816.259231567376</c:v>
                      </c:pt>
                      <c:pt idx="1644">
                        <c:v>50869.08772277832</c:v>
                      </c:pt>
                      <c:pt idx="1645">
                        <c:v>50370.27131652832</c:v>
                      </c:pt>
                      <c:pt idx="1646">
                        <c:v>47849.013259887695</c:v>
                      </c:pt>
                      <c:pt idx="1647">
                        <c:v>48350.481643676758</c:v>
                      </c:pt>
                      <c:pt idx="1648">
                        <c:v>48359.70588684082</c:v>
                      </c:pt>
                      <c:pt idx="1649">
                        <c:v>49013.266189575195</c:v>
                      </c:pt>
                      <c:pt idx="1650">
                        <c:v>48338.912658691406</c:v>
                      </c:pt>
                      <c:pt idx="1651">
                        <c:v>48338.912658691406</c:v>
                      </c:pt>
                      <c:pt idx="1652">
                        <c:v>48154.120025634766</c:v>
                      </c:pt>
                      <c:pt idx="1653">
                        <c:v>48163.344451904297</c:v>
                      </c:pt>
                      <c:pt idx="1654">
                        <c:v>48163.344451904297</c:v>
                      </c:pt>
                      <c:pt idx="1655">
                        <c:v>49306.742645263672</c:v>
                      </c:pt>
                      <c:pt idx="1656">
                        <c:v>46920.134475708008</c:v>
                      </c:pt>
                      <c:pt idx="1657">
                        <c:v>46683.196975708008</c:v>
                      </c:pt>
                      <c:pt idx="1658">
                        <c:v>46692.421340942383</c:v>
                      </c:pt>
                      <c:pt idx="1659">
                        <c:v>46413.601028442383</c:v>
                      </c:pt>
                      <c:pt idx="1660">
                        <c:v>46404.376663208008</c:v>
                      </c:pt>
                      <c:pt idx="1661">
                        <c:v>46302.719497680664</c:v>
                      </c:pt>
                      <c:pt idx="1662">
                        <c:v>50027.767044067383</c:v>
                      </c:pt>
                      <c:pt idx="1663">
                        <c:v>50076.595657348633</c:v>
                      </c:pt>
                      <c:pt idx="1664">
                        <c:v>49918.702835083008</c:v>
                      </c:pt>
                      <c:pt idx="1665">
                        <c:v>60329.426956176758</c:v>
                      </c:pt>
                      <c:pt idx="1666">
                        <c:v>60329.42707824707</c:v>
                      </c:pt>
                      <c:pt idx="1667">
                        <c:v>62117.18147277832</c:v>
                      </c:pt>
                      <c:pt idx="1668">
                        <c:v>51153.117309570313</c:v>
                      </c:pt>
                      <c:pt idx="1669">
                        <c:v>50813.176223754883</c:v>
                      </c:pt>
                      <c:pt idx="1670">
                        <c:v>48689.368103027344</c:v>
                      </c:pt>
                      <c:pt idx="1671">
                        <c:v>48698.592468261719</c:v>
                      </c:pt>
                      <c:pt idx="1672">
                        <c:v>49657.417068481445</c:v>
                      </c:pt>
                      <c:pt idx="1673">
                        <c:v>49661.417129516602</c:v>
                      </c:pt>
                      <c:pt idx="1674">
                        <c:v>49670.641494750977</c:v>
                      </c:pt>
                      <c:pt idx="1675">
                        <c:v>49661.417129516602</c:v>
                      </c:pt>
                      <c:pt idx="1676">
                        <c:v>47108.376602172852</c:v>
                      </c:pt>
                      <c:pt idx="1677">
                        <c:v>46317.253311157227</c:v>
                      </c:pt>
                      <c:pt idx="1678">
                        <c:v>46189.097366333008</c:v>
                      </c:pt>
                      <c:pt idx="1679">
                        <c:v>57887.486953735352</c:v>
                      </c:pt>
                      <c:pt idx="1680">
                        <c:v>51884.64631652832</c:v>
                      </c:pt>
                      <c:pt idx="1681">
                        <c:v>51904.59309387207</c:v>
                      </c:pt>
                      <c:pt idx="1682">
                        <c:v>51831.473220825195</c:v>
                      </c:pt>
                      <c:pt idx="1683">
                        <c:v>51758.362869262695</c:v>
                      </c:pt>
                      <c:pt idx="1684">
                        <c:v>50284.469924926758</c:v>
                      </c:pt>
                      <c:pt idx="1685">
                        <c:v>46453.989212036133</c:v>
                      </c:pt>
                      <c:pt idx="1686">
                        <c:v>46463.21369934082</c:v>
                      </c:pt>
                      <c:pt idx="1687">
                        <c:v>46926.354263305664</c:v>
                      </c:pt>
                      <c:pt idx="1688">
                        <c:v>45686.948806762695</c:v>
                      </c:pt>
                      <c:pt idx="1689">
                        <c:v>49410.967178344727</c:v>
                      </c:pt>
                      <c:pt idx="1690">
                        <c:v>49420.191543579102</c:v>
                      </c:pt>
                      <c:pt idx="1691">
                        <c:v>49901.177734375</c:v>
                      </c:pt>
                      <c:pt idx="1692">
                        <c:v>60617.421951293938</c:v>
                      </c:pt>
                      <c:pt idx="1693">
                        <c:v>60552.31721496582</c:v>
                      </c:pt>
                      <c:pt idx="1694">
                        <c:v>59133.544342041016</c:v>
                      </c:pt>
                      <c:pt idx="1695">
                        <c:v>50209.614944458008</c:v>
                      </c:pt>
                      <c:pt idx="1696">
                        <c:v>50304.478713989258</c:v>
                      </c:pt>
                      <c:pt idx="1697">
                        <c:v>49804.26887512207</c:v>
                      </c:pt>
                      <c:pt idx="1698">
                        <c:v>48159.105056762695</c:v>
                      </c:pt>
                      <c:pt idx="1699">
                        <c:v>48159.105056762695</c:v>
                      </c:pt>
                      <c:pt idx="1700">
                        <c:v>46970.25129699707</c:v>
                      </c:pt>
                      <c:pt idx="1701">
                        <c:v>49462.842727661133</c:v>
                      </c:pt>
                      <c:pt idx="1702">
                        <c:v>56906.864273071282</c:v>
                      </c:pt>
                      <c:pt idx="1703">
                        <c:v>56837.96418762207</c:v>
                      </c:pt>
                      <c:pt idx="1704">
                        <c:v>56701.973663330078</c:v>
                      </c:pt>
                      <c:pt idx="1705">
                        <c:v>56629.073822021484</c:v>
                      </c:pt>
                      <c:pt idx="1706">
                        <c:v>56917.886184692383</c:v>
                      </c:pt>
                      <c:pt idx="1707">
                        <c:v>56924.244888305664</c:v>
                      </c:pt>
                      <c:pt idx="1708">
                        <c:v>56356.197174072266</c:v>
                      </c:pt>
                      <c:pt idx="1709">
                        <c:v>56165.675689697266</c:v>
                      </c:pt>
                      <c:pt idx="1710">
                        <c:v>53242.974060058594</c:v>
                      </c:pt>
                      <c:pt idx="1711">
                        <c:v>53252.198974609375</c:v>
                      </c:pt>
                      <c:pt idx="1712">
                        <c:v>48228.070449829102</c:v>
                      </c:pt>
                      <c:pt idx="1713">
                        <c:v>48155.17073059082</c:v>
                      </c:pt>
                      <c:pt idx="1714">
                        <c:v>47832.392044067376</c:v>
                      </c:pt>
                      <c:pt idx="1715">
                        <c:v>47768.716751098626</c:v>
                      </c:pt>
                      <c:pt idx="1716">
                        <c:v>47651.057205200195</c:v>
                      </c:pt>
                      <c:pt idx="1717">
                        <c:v>46805.258010864258</c:v>
                      </c:pt>
                      <c:pt idx="1718">
                        <c:v>50335.074905395508</c:v>
                      </c:pt>
                      <c:pt idx="1719">
                        <c:v>50335.075210571289</c:v>
                      </c:pt>
                      <c:pt idx="1720">
                        <c:v>50339.075271606445</c:v>
                      </c:pt>
                      <c:pt idx="1721">
                        <c:v>50348.29963684082</c:v>
                      </c:pt>
                      <c:pt idx="1722">
                        <c:v>49796.767654418945</c:v>
                      </c:pt>
                      <c:pt idx="1723">
                        <c:v>49796.767593383789</c:v>
                      </c:pt>
                      <c:pt idx="1724">
                        <c:v>49642.143630981445</c:v>
                      </c:pt>
                      <c:pt idx="1725">
                        <c:v>50374.646484375</c:v>
                      </c:pt>
                      <c:pt idx="1726">
                        <c:v>50242.642395019531</c:v>
                      </c:pt>
                      <c:pt idx="1727">
                        <c:v>50390.889297485352</c:v>
                      </c:pt>
                      <c:pt idx="1728">
                        <c:v>49834.809509277344</c:v>
                      </c:pt>
                      <c:pt idx="1729">
                        <c:v>49834.809448242188</c:v>
                      </c:pt>
                      <c:pt idx="1730">
                        <c:v>49322.000137329102</c:v>
                      </c:pt>
                      <c:pt idx="1731">
                        <c:v>49322.000076293945</c:v>
                      </c:pt>
                      <c:pt idx="1732">
                        <c:v>49326.000076293945</c:v>
                      </c:pt>
                      <c:pt idx="1733">
                        <c:v>49335.224502563477</c:v>
                      </c:pt>
                      <c:pt idx="1734">
                        <c:v>49335.224563598633</c:v>
                      </c:pt>
                      <c:pt idx="1735">
                        <c:v>49326.000137329102</c:v>
                      </c:pt>
                      <c:pt idx="1736">
                        <c:v>48851.066482543945</c:v>
                      </c:pt>
                      <c:pt idx="1737">
                        <c:v>47592.681228637695</c:v>
                      </c:pt>
                      <c:pt idx="1738">
                        <c:v>47592.681289672852</c:v>
                      </c:pt>
                      <c:pt idx="1739">
                        <c:v>47592.681350708008</c:v>
                      </c:pt>
                      <c:pt idx="1740">
                        <c:v>50736.472244262695</c:v>
                      </c:pt>
                      <c:pt idx="1741">
                        <c:v>50384.472244262695</c:v>
                      </c:pt>
                      <c:pt idx="1742">
                        <c:v>49791.356018066406</c:v>
                      </c:pt>
                      <c:pt idx="1743">
                        <c:v>49791.356018066406</c:v>
                      </c:pt>
                      <c:pt idx="1744">
                        <c:v>49959.155303955078</c:v>
                      </c:pt>
                      <c:pt idx="1745">
                        <c:v>48663.842849731445</c:v>
                      </c:pt>
                      <c:pt idx="1746">
                        <c:v>48659.842849731445</c:v>
                      </c:pt>
                      <c:pt idx="1747">
                        <c:v>48325.061599731445</c:v>
                      </c:pt>
                      <c:pt idx="1748">
                        <c:v>48455.099395751953</c:v>
                      </c:pt>
                      <c:pt idx="1749">
                        <c:v>48067.707229614258</c:v>
                      </c:pt>
                      <c:pt idx="1750">
                        <c:v>48019.895706176758</c:v>
                      </c:pt>
                      <c:pt idx="1751">
                        <c:v>59942.453659057617</c:v>
                      </c:pt>
                      <c:pt idx="1752">
                        <c:v>59321.538421630859</c:v>
                      </c:pt>
                      <c:pt idx="1753">
                        <c:v>59330.762969970703</c:v>
                      </c:pt>
                      <c:pt idx="1754">
                        <c:v>59573.259063720703</c:v>
                      </c:pt>
                      <c:pt idx="1755">
                        <c:v>64467.471267700188</c:v>
                      </c:pt>
                      <c:pt idx="1756">
                        <c:v>64470.925857543938</c:v>
                      </c:pt>
                      <c:pt idx="1757">
                        <c:v>50438.979690551758</c:v>
                      </c:pt>
                      <c:pt idx="1758">
                        <c:v>48826.091598510742</c:v>
                      </c:pt>
                      <c:pt idx="1759">
                        <c:v>48826.091537475586</c:v>
                      </c:pt>
                      <c:pt idx="1760">
                        <c:v>48826.09147644043</c:v>
                      </c:pt>
                      <c:pt idx="1761">
                        <c:v>48689.981674194336</c:v>
                      </c:pt>
                      <c:pt idx="1762">
                        <c:v>48689.98161315918</c:v>
                      </c:pt>
                      <c:pt idx="1763">
                        <c:v>48954.874206542969</c:v>
                      </c:pt>
                      <c:pt idx="1764">
                        <c:v>48804.266555786133</c:v>
                      </c:pt>
                      <c:pt idx="1765">
                        <c:v>48468.850662231445</c:v>
                      </c:pt>
                      <c:pt idx="1766">
                        <c:v>48916.60871887207</c:v>
                      </c:pt>
                      <c:pt idx="1767">
                        <c:v>48916.60871887207</c:v>
                      </c:pt>
                      <c:pt idx="1768">
                        <c:v>49502.320999145508</c:v>
                      </c:pt>
                      <c:pt idx="1769">
                        <c:v>49504.405899047852</c:v>
                      </c:pt>
                      <c:pt idx="1770">
                        <c:v>47894.356826782227</c:v>
                      </c:pt>
                      <c:pt idx="1771">
                        <c:v>50524.73127746582</c:v>
                      </c:pt>
                      <c:pt idx="1772">
                        <c:v>48301.38069152832</c:v>
                      </c:pt>
                      <c:pt idx="1773">
                        <c:v>48936.453094482422</c:v>
                      </c:pt>
                      <c:pt idx="1774">
                        <c:v>48936.453033447266</c:v>
                      </c:pt>
                      <c:pt idx="1775">
                        <c:v>46092.280128478997</c:v>
                      </c:pt>
                      <c:pt idx="1776">
                        <c:v>49630.68830871582</c:v>
                      </c:pt>
                      <c:pt idx="1777">
                        <c:v>50277.589309692383</c:v>
                      </c:pt>
                      <c:pt idx="1778">
                        <c:v>50277.589553833008</c:v>
                      </c:pt>
                      <c:pt idx="1779">
                        <c:v>50158.657180786133</c:v>
                      </c:pt>
                      <c:pt idx="1780">
                        <c:v>48363.50276184082</c:v>
                      </c:pt>
                      <c:pt idx="1781">
                        <c:v>48775.99055480957</c:v>
                      </c:pt>
                      <c:pt idx="1782">
                        <c:v>48645.780715942383</c:v>
                      </c:pt>
                      <c:pt idx="1783">
                        <c:v>60300.740875244141</c:v>
                      </c:pt>
                      <c:pt idx="1784">
                        <c:v>60248.939483642578</c:v>
                      </c:pt>
                      <c:pt idx="1785">
                        <c:v>48127.07112121582</c:v>
                      </c:pt>
                      <c:pt idx="1786">
                        <c:v>48136.295608520508</c:v>
                      </c:pt>
                      <c:pt idx="1787">
                        <c:v>48457.637405395508</c:v>
                      </c:pt>
                      <c:pt idx="1788">
                        <c:v>49290.087600708008</c:v>
                      </c:pt>
                      <c:pt idx="1789">
                        <c:v>49287.244827270508</c:v>
                      </c:pt>
                      <c:pt idx="1790">
                        <c:v>48824.108108520508</c:v>
                      </c:pt>
                      <c:pt idx="1791">
                        <c:v>48924.863235473633</c:v>
                      </c:pt>
                      <c:pt idx="1792">
                        <c:v>51057.48762512207</c:v>
                      </c:pt>
                      <c:pt idx="1793">
                        <c:v>49078.00634765625</c:v>
                      </c:pt>
                      <c:pt idx="1794">
                        <c:v>49080.443115234368</c:v>
                      </c:pt>
                      <c:pt idx="1795">
                        <c:v>49080.442993164063</c:v>
                      </c:pt>
                      <c:pt idx="1796">
                        <c:v>46994.941970825195</c:v>
                      </c:pt>
                      <c:pt idx="1797">
                        <c:v>47043.770462036126</c:v>
                      </c:pt>
                      <c:pt idx="1798">
                        <c:v>47043.770462036126</c:v>
                      </c:pt>
                      <c:pt idx="1799">
                        <c:v>47867.648513793945</c:v>
                      </c:pt>
                      <c:pt idx="1800">
                        <c:v>50325.027908325195</c:v>
                      </c:pt>
                      <c:pt idx="1801">
                        <c:v>50861.482559204102</c:v>
                      </c:pt>
                      <c:pt idx="1802">
                        <c:v>50861.482559204102</c:v>
                      </c:pt>
                      <c:pt idx="1803">
                        <c:v>50729.042984008789</c:v>
                      </c:pt>
                      <c:pt idx="1804">
                        <c:v>50269.90266418457</c:v>
                      </c:pt>
                      <c:pt idx="1805">
                        <c:v>50716.766189575195</c:v>
                      </c:pt>
                      <c:pt idx="1806">
                        <c:v>50716.766189575195</c:v>
                      </c:pt>
                      <c:pt idx="1807">
                        <c:v>50659.730422973626</c:v>
                      </c:pt>
                      <c:pt idx="1808">
                        <c:v>50946.512405395508</c:v>
                      </c:pt>
                      <c:pt idx="1809">
                        <c:v>51431.865432739251</c:v>
                      </c:pt>
                      <c:pt idx="1810">
                        <c:v>51431.865798950188</c:v>
                      </c:pt>
                      <c:pt idx="1811">
                        <c:v>51431.865798950188</c:v>
                      </c:pt>
                      <c:pt idx="1812">
                        <c:v>51422.64143371582</c:v>
                      </c:pt>
                      <c:pt idx="1813">
                        <c:v>60115.47151184082</c:v>
                      </c:pt>
                      <c:pt idx="1814">
                        <c:v>57693.242828369141</c:v>
                      </c:pt>
                      <c:pt idx="1815">
                        <c:v>50506.869705200195</c:v>
                      </c:pt>
                      <c:pt idx="1816">
                        <c:v>50510.869827270508</c:v>
                      </c:pt>
                      <c:pt idx="1817">
                        <c:v>50506.869827270508</c:v>
                      </c:pt>
                      <c:pt idx="1818">
                        <c:v>50360.383987426758</c:v>
                      </c:pt>
                      <c:pt idx="1819">
                        <c:v>50639.803298950195</c:v>
                      </c:pt>
                      <c:pt idx="1820">
                        <c:v>50758.736892700195</c:v>
                      </c:pt>
                      <c:pt idx="1821">
                        <c:v>50758.736892700195</c:v>
                      </c:pt>
                      <c:pt idx="1822">
                        <c:v>50406.736892700195</c:v>
                      </c:pt>
                      <c:pt idx="1823">
                        <c:v>47898.861770629883</c:v>
                      </c:pt>
                      <c:pt idx="1824">
                        <c:v>48382.432647705078</c:v>
                      </c:pt>
                      <c:pt idx="1825">
                        <c:v>48389.932647705078</c:v>
                      </c:pt>
                      <c:pt idx="1826">
                        <c:v>48413.555206298828</c:v>
                      </c:pt>
                      <c:pt idx="1827">
                        <c:v>58276.514434814453</c:v>
                      </c:pt>
                      <c:pt idx="1828">
                        <c:v>56882.438751220703</c:v>
                      </c:pt>
                      <c:pt idx="1829">
                        <c:v>56809.318695068359</c:v>
                      </c:pt>
                      <c:pt idx="1830">
                        <c:v>48285.071304321289</c:v>
                      </c:pt>
                      <c:pt idx="1831">
                        <c:v>48246.64387512207</c:v>
                      </c:pt>
                      <c:pt idx="1832">
                        <c:v>48132.838226318359</c:v>
                      </c:pt>
                      <c:pt idx="1833">
                        <c:v>46308.965789794922</c:v>
                      </c:pt>
                      <c:pt idx="1834">
                        <c:v>47337.74787902832</c:v>
                      </c:pt>
                      <c:pt idx="1835">
                        <c:v>47137.69416809082</c:v>
                      </c:pt>
                      <c:pt idx="1836">
                        <c:v>47759.92854309082</c:v>
                      </c:pt>
                      <c:pt idx="1837">
                        <c:v>47759.92805480957</c:v>
                      </c:pt>
                      <c:pt idx="1838">
                        <c:v>47759.92805480957</c:v>
                      </c:pt>
                      <c:pt idx="1839">
                        <c:v>46525.930740356445</c:v>
                      </c:pt>
                      <c:pt idx="1840">
                        <c:v>48713.674270629883</c:v>
                      </c:pt>
                      <c:pt idx="1841">
                        <c:v>48713.674514770501</c:v>
                      </c:pt>
                      <c:pt idx="1842">
                        <c:v>48713.674514770501</c:v>
                      </c:pt>
                      <c:pt idx="1843">
                        <c:v>48699.55647277832</c:v>
                      </c:pt>
                      <c:pt idx="1844">
                        <c:v>51354.095169067383</c:v>
                      </c:pt>
                      <c:pt idx="1845">
                        <c:v>51012.940078735352</c:v>
                      </c:pt>
                      <c:pt idx="1846">
                        <c:v>47583.85432434082</c:v>
                      </c:pt>
                      <c:pt idx="1847">
                        <c:v>47583.85432434082</c:v>
                      </c:pt>
                      <c:pt idx="1848">
                        <c:v>46567.30647277832</c:v>
                      </c:pt>
                      <c:pt idx="1849">
                        <c:v>46564.46369934082</c:v>
                      </c:pt>
                      <c:pt idx="1850">
                        <c:v>47536.671539306641</c:v>
                      </c:pt>
                      <c:pt idx="1851">
                        <c:v>47176.597259521484</c:v>
                      </c:pt>
                      <c:pt idx="1852">
                        <c:v>47997.412567138672</c:v>
                      </c:pt>
                      <c:pt idx="1853">
                        <c:v>47940.376556396484</c:v>
                      </c:pt>
                      <c:pt idx="1854">
                        <c:v>47969.946197509766</c:v>
                      </c:pt>
                      <c:pt idx="1855">
                        <c:v>47973.946197509766</c:v>
                      </c:pt>
                      <c:pt idx="1856">
                        <c:v>47998.900543212891</c:v>
                      </c:pt>
                      <c:pt idx="1857">
                        <c:v>47925.886383056641</c:v>
                      </c:pt>
                      <c:pt idx="1858">
                        <c:v>58204.115325927734</c:v>
                      </c:pt>
                      <c:pt idx="1859">
                        <c:v>58204.115264892578</c:v>
                      </c:pt>
                      <c:pt idx="1860">
                        <c:v>50502.699676513672</c:v>
                      </c:pt>
                      <c:pt idx="1861">
                        <c:v>49754.450469970703</c:v>
                      </c:pt>
                      <c:pt idx="1862">
                        <c:v>50387.939239501953</c:v>
                      </c:pt>
                      <c:pt idx="1863">
                        <c:v>50387.939239501953</c:v>
                      </c:pt>
                      <c:pt idx="1864">
                        <c:v>49666.53923034668</c:v>
                      </c:pt>
                      <c:pt idx="1865">
                        <c:v>48547.44123840332</c:v>
                      </c:pt>
                      <c:pt idx="1866">
                        <c:v>48481.526077270508</c:v>
                      </c:pt>
                      <c:pt idx="1867">
                        <c:v>51632.512100219727</c:v>
                      </c:pt>
                      <c:pt idx="1868">
                        <c:v>51632.51252746582</c:v>
                      </c:pt>
                      <c:pt idx="1869">
                        <c:v>51500.620071411133</c:v>
                      </c:pt>
                      <c:pt idx="1870">
                        <c:v>51481.220016479492</c:v>
                      </c:pt>
                      <c:pt idx="1871">
                        <c:v>53197.367874145508</c:v>
                      </c:pt>
                      <c:pt idx="1872">
                        <c:v>54919.983779907227</c:v>
                      </c:pt>
                      <c:pt idx="1873">
                        <c:v>54919.983779907227</c:v>
                      </c:pt>
                      <c:pt idx="1874">
                        <c:v>54919.983779907227</c:v>
                      </c:pt>
                      <c:pt idx="1875">
                        <c:v>49713.708999633789</c:v>
                      </c:pt>
                      <c:pt idx="1876">
                        <c:v>48536.166152954102</c:v>
                      </c:pt>
                      <c:pt idx="1877">
                        <c:v>47208.342132568359</c:v>
                      </c:pt>
                      <c:pt idx="1878">
                        <c:v>47208.342132568359</c:v>
                      </c:pt>
                      <c:pt idx="1879">
                        <c:v>47792.660720825195</c:v>
                      </c:pt>
                      <c:pt idx="1880">
                        <c:v>47796.660781860352</c:v>
                      </c:pt>
                      <c:pt idx="1881">
                        <c:v>47420.570693969727</c:v>
                      </c:pt>
                      <c:pt idx="1882">
                        <c:v>48042.331069946289</c:v>
                      </c:pt>
                      <c:pt idx="1883">
                        <c:v>48121.44091796875</c:v>
                      </c:pt>
                      <c:pt idx="1884">
                        <c:v>48125.79052734375</c:v>
                      </c:pt>
                      <c:pt idx="1885">
                        <c:v>59266.921463012695</c:v>
                      </c:pt>
                      <c:pt idx="1886">
                        <c:v>59626.491409301758</c:v>
                      </c:pt>
                      <c:pt idx="1887">
                        <c:v>61543.284622192376</c:v>
                      </c:pt>
                      <c:pt idx="1888">
                        <c:v>61640.987258911126</c:v>
                      </c:pt>
                      <c:pt idx="1889">
                        <c:v>61370.53742980957</c:v>
                      </c:pt>
                      <c:pt idx="1890">
                        <c:v>48443.841384887695</c:v>
                      </c:pt>
                      <c:pt idx="1891">
                        <c:v>48446.277908325195</c:v>
                      </c:pt>
                      <c:pt idx="1892">
                        <c:v>52307.893035888672</c:v>
                      </c:pt>
                      <c:pt idx="1893">
                        <c:v>50189.071685791016</c:v>
                      </c:pt>
                      <c:pt idx="1894">
                        <c:v>50189.071624755859</c:v>
                      </c:pt>
                      <c:pt idx="1895">
                        <c:v>50187.265045166016</c:v>
                      </c:pt>
                      <c:pt idx="1896">
                        <c:v>49722.634063720703</c:v>
                      </c:pt>
                      <c:pt idx="1897">
                        <c:v>52367.630264282227</c:v>
                      </c:pt>
                      <c:pt idx="1898">
                        <c:v>52367.630386352539</c:v>
                      </c:pt>
                      <c:pt idx="1899">
                        <c:v>51708.82795715332</c:v>
                      </c:pt>
                      <c:pt idx="1900">
                        <c:v>51596.708908081055</c:v>
                      </c:pt>
                      <c:pt idx="1901">
                        <c:v>53618.64582824707</c:v>
                      </c:pt>
                      <c:pt idx="1902">
                        <c:v>54082.403030395508</c:v>
                      </c:pt>
                      <c:pt idx="1903">
                        <c:v>54633.844314575195</c:v>
                      </c:pt>
                      <c:pt idx="1904">
                        <c:v>54633.844375610352</c:v>
                      </c:pt>
                      <c:pt idx="1905">
                        <c:v>49635.24885559082</c:v>
                      </c:pt>
                      <c:pt idx="1906">
                        <c:v>49635.24885559082</c:v>
                      </c:pt>
                      <c:pt idx="1907">
                        <c:v>50001.161209106445</c:v>
                      </c:pt>
                      <c:pt idx="1908">
                        <c:v>50001.161209106445</c:v>
                      </c:pt>
                      <c:pt idx="1909">
                        <c:v>49738.942581176758</c:v>
                      </c:pt>
                      <c:pt idx="1910">
                        <c:v>49590.967361450195</c:v>
                      </c:pt>
                      <c:pt idx="1911">
                        <c:v>50826.605545043945</c:v>
                      </c:pt>
                      <c:pt idx="1912">
                        <c:v>50835.82991027832</c:v>
                      </c:pt>
                      <c:pt idx="1913">
                        <c:v>50874.707412719727</c:v>
                      </c:pt>
                      <c:pt idx="1914">
                        <c:v>50874.707412719727</c:v>
                      </c:pt>
                      <c:pt idx="1915">
                        <c:v>48042.950271606445</c:v>
                      </c:pt>
                      <c:pt idx="1916">
                        <c:v>47994.121780395508</c:v>
                      </c:pt>
                      <c:pt idx="1917">
                        <c:v>48046.950393676758</c:v>
                      </c:pt>
                      <c:pt idx="1918">
                        <c:v>57636.777984619141</c:v>
                      </c:pt>
                      <c:pt idx="1919">
                        <c:v>57559.760528564453</c:v>
                      </c:pt>
                      <c:pt idx="1920">
                        <c:v>50070.821670532227</c:v>
                      </c:pt>
                      <c:pt idx="1921">
                        <c:v>48446.794128417969</c:v>
                      </c:pt>
                      <c:pt idx="1922">
                        <c:v>48504.847106933594</c:v>
                      </c:pt>
                      <c:pt idx="1923">
                        <c:v>50861.482620239258</c:v>
                      </c:pt>
                      <c:pt idx="1924">
                        <c:v>50861.482864379883</c:v>
                      </c:pt>
                      <c:pt idx="1925">
                        <c:v>50527.964920043945</c:v>
                      </c:pt>
                      <c:pt idx="1926">
                        <c:v>50531.964981079102</c:v>
                      </c:pt>
                      <c:pt idx="1927">
                        <c:v>50541.189407348633</c:v>
                      </c:pt>
                      <c:pt idx="1928">
                        <c:v>50532.441604614258</c:v>
                      </c:pt>
                      <c:pt idx="1929">
                        <c:v>47103.526931762695</c:v>
                      </c:pt>
                      <c:pt idx="1930">
                        <c:v>47767.337478637695</c:v>
                      </c:pt>
                      <c:pt idx="1931">
                        <c:v>47771.337478637695</c:v>
                      </c:pt>
                      <c:pt idx="1932">
                        <c:v>47779.918411254883</c:v>
                      </c:pt>
                      <c:pt idx="1933">
                        <c:v>49277.231887817376</c:v>
                      </c:pt>
                      <c:pt idx="1934">
                        <c:v>52962.148941040039</c:v>
                      </c:pt>
                      <c:pt idx="1935">
                        <c:v>52441.653564453125</c:v>
                      </c:pt>
                      <c:pt idx="1936">
                        <c:v>54162.420043945305</c:v>
                      </c:pt>
                      <c:pt idx="1937">
                        <c:v>48886.974197387695</c:v>
                      </c:pt>
                      <c:pt idx="1938">
                        <c:v>48890.974319458008</c:v>
                      </c:pt>
                      <c:pt idx="1939">
                        <c:v>48900.198806762695</c:v>
                      </c:pt>
                      <c:pt idx="1940">
                        <c:v>48900.199172973626</c:v>
                      </c:pt>
                      <c:pt idx="1941">
                        <c:v>48900.199295043945</c:v>
                      </c:pt>
                      <c:pt idx="1942">
                        <c:v>48517.639358520508</c:v>
                      </c:pt>
                      <c:pt idx="1943">
                        <c:v>47767.757095336914</c:v>
                      </c:pt>
                      <c:pt idx="1944">
                        <c:v>51091.768020629876</c:v>
                      </c:pt>
                      <c:pt idx="1945">
                        <c:v>51778.408401489258</c:v>
                      </c:pt>
                      <c:pt idx="1946">
                        <c:v>51778.408401489258</c:v>
                      </c:pt>
                      <c:pt idx="1947">
                        <c:v>51062.380813598626</c:v>
                      </c:pt>
                      <c:pt idx="1948">
                        <c:v>51071.605422973626</c:v>
                      </c:pt>
                      <c:pt idx="1949">
                        <c:v>51071.605422973626</c:v>
                      </c:pt>
                      <c:pt idx="1950">
                        <c:v>64390.862991333008</c:v>
                      </c:pt>
                      <c:pt idx="1951">
                        <c:v>64387.015823364258</c:v>
                      </c:pt>
                      <c:pt idx="1952">
                        <c:v>48692.81950378418</c:v>
                      </c:pt>
                      <c:pt idx="1953">
                        <c:v>50170.891006469727</c:v>
                      </c:pt>
                      <c:pt idx="1954">
                        <c:v>50180.115676879883</c:v>
                      </c:pt>
                      <c:pt idx="1955">
                        <c:v>50048.28547668457</c:v>
                      </c:pt>
                      <c:pt idx="1956">
                        <c:v>51499.60237121582</c:v>
                      </c:pt>
                      <c:pt idx="1957">
                        <c:v>51152.151931762695</c:v>
                      </c:pt>
                      <c:pt idx="1958">
                        <c:v>51472.362380981445</c:v>
                      </c:pt>
                      <c:pt idx="1959">
                        <c:v>49935.748016357422</c:v>
                      </c:pt>
                      <c:pt idx="1960">
                        <c:v>49935.748260498047</c:v>
                      </c:pt>
                      <c:pt idx="1961">
                        <c:v>49828.57307434082</c:v>
                      </c:pt>
                      <c:pt idx="1962">
                        <c:v>50275.436721801751</c:v>
                      </c:pt>
                      <c:pt idx="1963">
                        <c:v>50275.43684387207</c:v>
                      </c:pt>
                      <c:pt idx="1964">
                        <c:v>49411.46858215332</c:v>
                      </c:pt>
                      <c:pt idx="1965">
                        <c:v>61318.642906188965</c:v>
                      </c:pt>
                      <c:pt idx="1966">
                        <c:v>61109.896118164063</c:v>
                      </c:pt>
                      <c:pt idx="1967">
                        <c:v>60171.229248046875</c:v>
                      </c:pt>
                      <c:pt idx="1968">
                        <c:v>61146.305480957031</c:v>
                      </c:pt>
                      <c:pt idx="1969">
                        <c:v>61159.376098632813</c:v>
                      </c:pt>
                      <c:pt idx="1970">
                        <c:v>61843.3798828125</c:v>
                      </c:pt>
                      <c:pt idx="1971">
                        <c:v>60142.134475708008</c:v>
                      </c:pt>
                      <c:pt idx="1972">
                        <c:v>61459.782669067376</c:v>
                      </c:pt>
                      <c:pt idx="1973">
                        <c:v>62317.210891723626</c:v>
                      </c:pt>
                      <c:pt idx="1974">
                        <c:v>46690.763870239258</c:v>
                      </c:pt>
                      <c:pt idx="1975">
                        <c:v>46303.319473266602</c:v>
                      </c:pt>
                      <c:pt idx="1976">
                        <c:v>46303.319534301758</c:v>
                      </c:pt>
                      <c:pt idx="1977">
                        <c:v>45718.251113891602</c:v>
                      </c:pt>
                      <c:pt idx="1978">
                        <c:v>49142.852584838867</c:v>
                      </c:pt>
                      <c:pt idx="1979">
                        <c:v>57355.620208740234</c:v>
                      </c:pt>
                      <c:pt idx="1980">
                        <c:v>48660.043533325195</c:v>
                      </c:pt>
                      <c:pt idx="1981">
                        <c:v>48356.683181762695</c:v>
                      </c:pt>
                      <c:pt idx="1982">
                        <c:v>48356.683181762695</c:v>
                      </c:pt>
                      <c:pt idx="1983">
                        <c:v>51058.737030029297</c:v>
                      </c:pt>
                      <c:pt idx="1984">
                        <c:v>49439.475250244133</c:v>
                      </c:pt>
                      <c:pt idx="1985">
                        <c:v>50736.465362548828</c:v>
                      </c:pt>
                      <c:pt idx="1986">
                        <c:v>50736.465118408203</c:v>
                      </c:pt>
                      <c:pt idx="1987">
                        <c:v>49571.836212158203</c:v>
                      </c:pt>
                      <c:pt idx="1988">
                        <c:v>47758.274856567383</c:v>
                      </c:pt>
                      <c:pt idx="1989">
                        <c:v>47869.41340637207</c:v>
                      </c:pt>
                      <c:pt idx="1990">
                        <c:v>53541.619094848633</c:v>
                      </c:pt>
                      <c:pt idx="1991">
                        <c:v>53550.843338012695</c:v>
                      </c:pt>
                      <c:pt idx="1992">
                        <c:v>53362.508895874023</c:v>
                      </c:pt>
                      <c:pt idx="1993">
                        <c:v>55570.70344543457</c:v>
                      </c:pt>
                      <c:pt idx="1994">
                        <c:v>55570.70344543457</c:v>
                      </c:pt>
                      <c:pt idx="1995">
                        <c:v>48892.563064575195</c:v>
                      </c:pt>
                      <c:pt idx="1996">
                        <c:v>49404.043533325195</c:v>
                      </c:pt>
                      <c:pt idx="1997">
                        <c:v>49529.205459594727</c:v>
                      </c:pt>
                      <c:pt idx="1998">
                        <c:v>51549.912811279297</c:v>
                      </c:pt>
                      <c:pt idx="1999">
                        <c:v>49282.402740478516</c:v>
                      </c:pt>
                      <c:pt idx="2000">
                        <c:v>49769.005889892578</c:v>
                      </c:pt>
                      <c:pt idx="2001">
                        <c:v>49769.005889892578</c:v>
                      </c:pt>
                      <c:pt idx="2002">
                        <c:v>49755.781402587883</c:v>
                      </c:pt>
                      <c:pt idx="2003">
                        <c:v>53399.41731262207</c:v>
                      </c:pt>
                      <c:pt idx="2004">
                        <c:v>52829.077774047852</c:v>
                      </c:pt>
                      <c:pt idx="2005">
                        <c:v>52708.023574829102</c:v>
                      </c:pt>
                      <c:pt idx="2006">
                        <c:v>52688.623641967773</c:v>
                      </c:pt>
                      <c:pt idx="2007">
                        <c:v>55555.087844848633</c:v>
                      </c:pt>
                      <c:pt idx="2008">
                        <c:v>55555.08772277832</c:v>
                      </c:pt>
                      <c:pt idx="2009">
                        <c:v>56099.783767700195</c:v>
                      </c:pt>
                      <c:pt idx="2010">
                        <c:v>50048.363845825195</c:v>
                      </c:pt>
                      <c:pt idx="2011">
                        <c:v>50057.588272094727</c:v>
                      </c:pt>
                      <c:pt idx="2012">
                        <c:v>50358.050598144531</c:v>
                      </c:pt>
                      <c:pt idx="2013">
                        <c:v>50284.940734863281</c:v>
                      </c:pt>
                      <c:pt idx="2014">
                        <c:v>50343.650756835938</c:v>
                      </c:pt>
                      <c:pt idx="2015">
                        <c:v>49918.540893554688</c:v>
                      </c:pt>
                      <c:pt idx="2016">
                        <c:v>49062.391479492188</c:v>
                      </c:pt>
                      <c:pt idx="2017">
                        <c:v>49062.391540527344</c:v>
                      </c:pt>
                      <c:pt idx="2018">
                        <c:v>49062.391540527344</c:v>
                      </c:pt>
                      <c:pt idx="2019">
                        <c:v>49297.677871704102</c:v>
                      </c:pt>
                      <c:pt idx="2020">
                        <c:v>49061.423965454102</c:v>
                      </c:pt>
                      <c:pt idx="2021">
                        <c:v>49565.154434204102</c:v>
                      </c:pt>
                      <c:pt idx="2022">
                        <c:v>49179.839981079102</c:v>
                      </c:pt>
                      <c:pt idx="2023">
                        <c:v>47949.517715454102</c:v>
                      </c:pt>
                      <c:pt idx="2024">
                        <c:v>48068.451309204102</c:v>
                      </c:pt>
                      <c:pt idx="2025">
                        <c:v>50137.068069458008</c:v>
                      </c:pt>
                      <c:pt idx="2026">
                        <c:v>50238.725601196289</c:v>
                      </c:pt>
                      <c:pt idx="2027">
                        <c:v>49888.856063842773</c:v>
                      </c:pt>
                      <c:pt idx="2028">
                        <c:v>47532.029434204102</c:v>
                      </c:pt>
                      <c:pt idx="2029">
                        <c:v>47652.974563598633</c:v>
                      </c:pt>
                      <c:pt idx="2030">
                        <c:v>48590.77815246582</c:v>
                      </c:pt>
                      <c:pt idx="2031">
                        <c:v>48643.794692993164</c:v>
                      </c:pt>
                      <c:pt idx="2032">
                        <c:v>50407.70881652832</c:v>
                      </c:pt>
                      <c:pt idx="2033">
                        <c:v>50922.143768310547</c:v>
                      </c:pt>
                      <c:pt idx="2034">
                        <c:v>50922.143829345703</c:v>
                      </c:pt>
                      <c:pt idx="2035">
                        <c:v>50922.143829345703</c:v>
                      </c:pt>
                      <c:pt idx="2036">
                        <c:v>50675.380035400391</c:v>
                      </c:pt>
                      <c:pt idx="2037">
                        <c:v>50684.604766845703</c:v>
                      </c:pt>
                      <c:pt idx="2038">
                        <c:v>59523.355499267578</c:v>
                      </c:pt>
                      <c:pt idx="2039">
                        <c:v>59523.355560302734</c:v>
                      </c:pt>
                      <c:pt idx="2040">
                        <c:v>50043.053359985352</c:v>
                      </c:pt>
                      <c:pt idx="2041">
                        <c:v>50043.053421020508</c:v>
                      </c:pt>
                      <c:pt idx="2042">
                        <c:v>49579.912734985352</c:v>
                      </c:pt>
                      <c:pt idx="2043">
                        <c:v>49570.934158325195</c:v>
                      </c:pt>
                      <c:pt idx="2044">
                        <c:v>49673.715469360352</c:v>
                      </c:pt>
                      <c:pt idx="2045">
                        <c:v>50128.483840942383</c:v>
                      </c:pt>
                      <c:pt idx="2046">
                        <c:v>50886.768753051758</c:v>
                      </c:pt>
                      <c:pt idx="2047">
                        <c:v>50886.768997192376</c:v>
                      </c:pt>
                      <c:pt idx="2048">
                        <c:v>50599.980667114258</c:v>
                      </c:pt>
                      <c:pt idx="2049">
                        <c:v>49156.737258911133</c:v>
                      </c:pt>
                      <c:pt idx="2050">
                        <c:v>52715.810256958008</c:v>
                      </c:pt>
                      <c:pt idx="2051">
                        <c:v>53106.717239379883</c:v>
                      </c:pt>
                      <c:pt idx="2052">
                        <c:v>53161.886428833001</c:v>
                      </c:pt>
                      <c:pt idx="2053">
                        <c:v>52804.81526184082</c:v>
                      </c:pt>
                      <c:pt idx="2054">
                        <c:v>52804.81526184082</c:v>
                      </c:pt>
                      <c:pt idx="2055">
                        <c:v>50188.754241943359</c:v>
                      </c:pt>
                      <c:pt idx="2056">
                        <c:v>49876.358489990234</c:v>
                      </c:pt>
                      <c:pt idx="2057">
                        <c:v>48748.914321899414</c:v>
                      </c:pt>
                      <c:pt idx="2058">
                        <c:v>48748.914321899414</c:v>
                      </c:pt>
                      <c:pt idx="2059">
                        <c:v>48102.652969360352</c:v>
                      </c:pt>
                      <c:pt idx="2060">
                        <c:v>49567.381240844727</c:v>
                      </c:pt>
                      <c:pt idx="2061">
                        <c:v>49572.276229858398</c:v>
                      </c:pt>
                      <c:pt idx="2062">
                        <c:v>50206.532638549805</c:v>
                      </c:pt>
                      <c:pt idx="2063">
                        <c:v>49808.696975708008</c:v>
                      </c:pt>
                      <c:pt idx="2064">
                        <c:v>49348.414016723633</c:v>
                      </c:pt>
                      <c:pt idx="2065">
                        <c:v>52228.059341430664</c:v>
                      </c:pt>
                      <c:pt idx="2066">
                        <c:v>52237.283950805664</c:v>
                      </c:pt>
                      <c:pt idx="2067">
                        <c:v>52237.283950805664</c:v>
                      </c:pt>
                      <c:pt idx="2068">
                        <c:v>57684.652557373047</c:v>
                      </c:pt>
                      <c:pt idx="2069">
                        <c:v>58390.948272705078</c:v>
                      </c:pt>
                      <c:pt idx="2070">
                        <c:v>49237.059158325195</c:v>
                      </c:pt>
                      <c:pt idx="2071">
                        <c:v>49573.063064575195</c:v>
                      </c:pt>
                      <c:pt idx="2072">
                        <c:v>49432.952713012695</c:v>
                      </c:pt>
                      <c:pt idx="2073">
                        <c:v>49342.213455200195</c:v>
                      </c:pt>
                      <c:pt idx="2074">
                        <c:v>47155.499221801758</c:v>
                      </c:pt>
                      <c:pt idx="2075">
                        <c:v>50622.844009399414</c:v>
                      </c:pt>
                      <c:pt idx="2076">
                        <c:v>50622.844192504883</c:v>
                      </c:pt>
                      <c:pt idx="2077">
                        <c:v>49397.821670532227</c:v>
                      </c:pt>
                      <c:pt idx="2078">
                        <c:v>50233.514785766602</c:v>
                      </c:pt>
                      <c:pt idx="2079">
                        <c:v>50242.739517211914</c:v>
                      </c:pt>
                      <c:pt idx="2080">
                        <c:v>50112.529800415039</c:v>
                      </c:pt>
                      <c:pt idx="2081">
                        <c:v>54954.067962646484</c:v>
                      </c:pt>
                      <c:pt idx="2082">
                        <c:v>54958.067962646484</c:v>
                      </c:pt>
                      <c:pt idx="2083">
                        <c:v>54967.292388916016</c:v>
                      </c:pt>
                      <c:pt idx="2084">
                        <c:v>55319.292327880859</c:v>
                      </c:pt>
                      <c:pt idx="2085">
                        <c:v>50086.603942871094</c:v>
                      </c:pt>
                      <c:pt idx="2086">
                        <c:v>50454.385131835938</c:v>
                      </c:pt>
                      <c:pt idx="2087">
                        <c:v>49883.172424316406</c:v>
                      </c:pt>
                      <c:pt idx="2088">
                        <c:v>49873.947998046875</c:v>
                      </c:pt>
                      <c:pt idx="2089">
                        <c:v>49585.279205322266</c:v>
                      </c:pt>
                      <c:pt idx="2090">
                        <c:v>51088.130279541016</c:v>
                      </c:pt>
                      <c:pt idx="2091">
                        <c:v>51088.130279541016</c:v>
                      </c:pt>
                      <c:pt idx="2092">
                        <c:v>52032.862213134766</c:v>
                      </c:pt>
                      <c:pt idx="2093">
                        <c:v>52032.928787231445</c:v>
                      </c:pt>
                      <c:pt idx="2094">
                        <c:v>49579.261856079102</c:v>
                      </c:pt>
                      <c:pt idx="2095">
                        <c:v>50337.371124267578</c:v>
                      </c:pt>
                      <c:pt idx="2096">
                        <c:v>50297.767120361328</c:v>
                      </c:pt>
                      <c:pt idx="2097">
                        <c:v>50346.595672607422</c:v>
                      </c:pt>
                      <c:pt idx="2098">
                        <c:v>50191.902801513672</c:v>
                      </c:pt>
                      <c:pt idx="2099">
                        <c:v>49878.141250610352</c:v>
                      </c:pt>
                      <c:pt idx="2100">
                        <c:v>50070.985382080078</c:v>
                      </c:pt>
                      <c:pt idx="2101">
                        <c:v>50070.985382080078</c:v>
                      </c:pt>
                      <c:pt idx="2102">
                        <c:v>50194.551788330078</c:v>
                      </c:pt>
                      <c:pt idx="2103">
                        <c:v>49377.251907348633</c:v>
                      </c:pt>
                      <c:pt idx="2104">
                        <c:v>49377.251907348633</c:v>
                      </c:pt>
                      <c:pt idx="2105">
                        <c:v>50989.913345336907</c:v>
                      </c:pt>
                      <c:pt idx="2106">
                        <c:v>50989.913223266602</c:v>
                      </c:pt>
                      <c:pt idx="2107">
                        <c:v>50989.913101196289</c:v>
                      </c:pt>
                      <c:pt idx="2108">
                        <c:v>57949.050811767578</c:v>
                      </c:pt>
                      <c:pt idx="2109">
                        <c:v>57655.103790283203</c:v>
                      </c:pt>
                      <c:pt idx="2110">
                        <c:v>58478.964019775391</c:v>
                      </c:pt>
                      <c:pt idx="2111">
                        <c:v>58326.480010986328</c:v>
                      </c:pt>
                      <c:pt idx="2112">
                        <c:v>58425.614349365227</c:v>
                      </c:pt>
                      <c:pt idx="2113">
                        <c:v>57767.240814208977</c:v>
                      </c:pt>
                      <c:pt idx="2114">
                        <c:v>57522.690460205078</c:v>
                      </c:pt>
                      <c:pt idx="2115">
                        <c:v>50731.068145751953</c:v>
                      </c:pt>
                      <c:pt idx="2116">
                        <c:v>52608.924270629883</c:v>
                      </c:pt>
                      <c:pt idx="2117">
                        <c:v>46241.264358520508</c:v>
                      </c:pt>
                      <c:pt idx="2118">
                        <c:v>46252.393020629883</c:v>
                      </c:pt>
                      <c:pt idx="2119">
                        <c:v>46416.752517700195</c:v>
                      </c:pt>
                      <c:pt idx="2120">
                        <c:v>46063.127639770508</c:v>
                      </c:pt>
                      <c:pt idx="2121">
                        <c:v>47415.725234985352</c:v>
                      </c:pt>
                      <c:pt idx="2122">
                        <c:v>47415.725234985352</c:v>
                      </c:pt>
                      <c:pt idx="2123">
                        <c:v>50042.32844543457</c:v>
                      </c:pt>
                      <c:pt idx="2124">
                        <c:v>50738.19416809082</c:v>
                      </c:pt>
                      <c:pt idx="2125">
                        <c:v>50738.194412231438</c:v>
                      </c:pt>
                      <c:pt idx="2126">
                        <c:v>50738.193923950188</c:v>
                      </c:pt>
                      <c:pt idx="2127">
                        <c:v>50300.55500793457</c:v>
                      </c:pt>
                      <c:pt idx="2128">
                        <c:v>57944.683929443359</c:v>
                      </c:pt>
                      <c:pt idx="2129">
                        <c:v>57559.369476318359</c:v>
                      </c:pt>
                      <c:pt idx="2130">
                        <c:v>61425.887008666992</c:v>
                      </c:pt>
                      <c:pt idx="2131">
                        <c:v>60903.420883178711</c:v>
                      </c:pt>
                      <c:pt idx="2132">
                        <c:v>46318.627380371094</c:v>
                      </c:pt>
                      <c:pt idx="2133">
                        <c:v>48441.91096496582</c:v>
                      </c:pt>
                      <c:pt idx="2134">
                        <c:v>48993.354202270508</c:v>
                      </c:pt>
                      <c:pt idx="2135">
                        <c:v>48993.35432434082</c:v>
                      </c:pt>
                      <c:pt idx="2136">
                        <c:v>48700.313613891602</c:v>
                      </c:pt>
                      <c:pt idx="2137">
                        <c:v>50193.004776000977</c:v>
                      </c:pt>
                      <c:pt idx="2138">
                        <c:v>50886.155166625977</c:v>
                      </c:pt>
                      <c:pt idx="2139">
                        <c:v>59957.697952270508</c:v>
                      </c:pt>
                      <c:pt idx="2140">
                        <c:v>59957.698257446289</c:v>
                      </c:pt>
                      <c:pt idx="2141">
                        <c:v>58782.460052490234</c:v>
                      </c:pt>
                      <c:pt idx="2142">
                        <c:v>58786.460052490234</c:v>
                      </c:pt>
                      <c:pt idx="2143">
                        <c:v>58291.956207275391</c:v>
                      </c:pt>
                      <c:pt idx="2144">
                        <c:v>57969.501068115234</c:v>
                      </c:pt>
                      <c:pt idx="2145">
                        <c:v>49488.338272094727</c:v>
                      </c:pt>
                      <c:pt idx="2146">
                        <c:v>50860.160537719727</c:v>
                      </c:pt>
                      <c:pt idx="2147">
                        <c:v>50512.160659790039</c:v>
                      </c:pt>
                      <c:pt idx="2148">
                        <c:v>50330.54084777832</c:v>
                      </c:pt>
                      <c:pt idx="2149">
                        <c:v>50210.41682434082</c:v>
                      </c:pt>
                      <c:pt idx="2150">
                        <c:v>50210.41682434082</c:v>
                      </c:pt>
                      <c:pt idx="2151">
                        <c:v>50320.123977661133</c:v>
                      </c:pt>
                      <c:pt idx="2152">
                        <c:v>50320.12385559082</c:v>
                      </c:pt>
                      <c:pt idx="2153">
                        <c:v>53041.447830200188</c:v>
                      </c:pt>
                      <c:pt idx="2154">
                        <c:v>52950.70832824707</c:v>
                      </c:pt>
                      <c:pt idx="2155">
                        <c:v>52950.708084106438</c:v>
                      </c:pt>
                      <c:pt idx="2156">
                        <c:v>52706.56526184082</c:v>
                      </c:pt>
                      <c:pt idx="2157">
                        <c:v>57666.42219543457</c:v>
                      </c:pt>
                      <c:pt idx="2158">
                        <c:v>57675.646926879883</c:v>
                      </c:pt>
                      <c:pt idx="2159">
                        <c:v>57556.712966918938</c:v>
                      </c:pt>
                      <c:pt idx="2160">
                        <c:v>49676.598220825195</c:v>
                      </c:pt>
                      <c:pt idx="2161">
                        <c:v>50070.81282043457</c:v>
                      </c:pt>
                      <c:pt idx="2162">
                        <c:v>50071.263076782227</c:v>
                      </c:pt>
                      <c:pt idx="2163">
                        <c:v>49203.750198364258</c:v>
                      </c:pt>
                      <c:pt idx="2164">
                        <c:v>48926.468765258789</c:v>
                      </c:pt>
                      <c:pt idx="2165">
                        <c:v>48926.469131469727</c:v>
                      </c:pt>
                      <c:pt idx="2166">
                        <c:v>48926.469131469727</c:v>
                      </c:pt>
                      <c:pt idx="2167">
                        <c:v>49062.351089477539</c:v>
                      </c:pt>
                      <c:pt idx="2168">
                        <c:v>48764.261184692383</c:v>
                      </c:pt>
                      <c:pt idx="2169">
                        <c:v>48755.036697387695</c:v>
                      </c:pt>
                      <c:pt idx="2170">
                        <c:v>49969.63166809082</c:v>
                      </c:pt>
                      <c:pt idx="2171">
                        <c:v>49433.59358215332</c:v>
                      </c:pt>
                      <c:pt idx="2172">
                        <c:v>56884.678253173828</c:v>
                      </c:pt>
                      <c:pt idx="2173">
                        <c:v>56884.678375244141</c:v>
                      </c:pt>
                      <c:pt idx="2174">
                        <c:v>56884.678375244141</c:v>
                      </c:pt>
                      <c:pt idx="2175">
                        <c:v>51786.024124145508</c:v>
                      </c:pt>
                      <c:pt idx="2176">
                        <c:v>52370.549392700195</c:v>
                      </c:pt>
                      <c:pt idx="2177">
                        <c:v>52370.728347778313</c:v>
                      </c:pt>
                      <c:pt idx="2178">
                        <c:v>52323.935379028313</c:v>
                      </c:pt>
                      <c:pt idx="2179">
                        <c:v>46993.89826965332</c:v>
                      </c:pt>
                      <c:pt idx="2180">
                        <c:v>46993.898147583008</c:v>
                      </c:pt>
                      <c:pt idx="2181">
                        <c:v>46935.357803344727</c:v>
                      </c:pt>
                      <c:pt idx="2182">
                        <c:v>48834.363906860352</c:v>
                      </c:pt>
                      <c:pt idx="2183">
                        <c:v>49308.010452270508</c:v>
                      </c:pt>
                      <c:pt idx="2184">
                        <c:v>49060.145095825195</c:v>
                      </c:pt>
                      <c:pt idx="2185">
                        <c:v>49069.369705200195</c:v>
                      </c:pt>
                      <c:pt idx="2186">
                        <c:v>49349.336380004883</c:v>
                      </c:pt>
                      <c:pt idx="2187">
                        <c:v>48784.505630493164</c:v>
                      </c:pt>
                      <c:pt idx="2188">
                        <c:v>48542.007522583008</c:v>
                      </c:pt>
                      <c:pt idx="2189">
                        <c:v>48490.996368408203</c:v>
                      </c:pt>
                      <c:pt idx="2190">
                        <c:v>61858.696884155266</c:v>
                      </c:pt>
                      <c:pt idx="2191">
                        <c:v>61397.337509155266</c:v>
                      </c:pt>
                      <c:pt idx="2192">
                        <c:v>62238.042678833008</c:v>
                      </c:pt>
                      <c:pt idx="2193">
                        <c:v>62693.772659301758</c:v>
                      </c:pt>
                      <c:pt idx="2194">
                        <c:v>49846.249221801758</c:v>
                      </c:pt>
                      <c:pt idx="2195">
                        <c:v>50868.41340637207</c:v>
                      </c:pt>
                      <c:pt idx="2196">
                        <c:v>51647.10823059082</c:v>
                      </c:pt>
                      <c:pt idx="2197">
                        <c:v>50767.965896606438</c:v>
                      </c:pt>
                      <c:pt idx="2198">
                        <c:v>50767.965896606438</c:v>
                      </c:pt>
                      <c:pt idx="2199">
                        <c:v>49689.493240356438</c:v>
                      </c:pt>
                      <c:pt idx="2200">
                        <c:v>58961.087066650391</c:v>
                      </c:pt>
                      <c:pt idx="2201">
                        <c:v>58358.212493896484</c:v>
                      </c:pt>
                      <c:pt idx="2202">
                        <c:v>58367.437164306641</c:v>
                      </c:pt>
                      <c:pt idx="2203">
                        <c:v>58367.437164306641</c:v>
                      </c:pt>
                      <c:pt idx="2204">
                        <c:v>58318.608673095703</c:v>
                      </c:pt>
                      <c:pt idx="2205">
                        <c:v>51182.038955688477</c:v>
                      </c:pt>
                      <c:pt idx="2206">
                        <c:v>49655.75129699707</c:v>
                      </c:pt>
                      <c:pt idx="2207">
                        <c:v>49966.617584228516</c:v>
                      </c:pt>
                      <c:pt idx="2208">
                        <c:v>49917.789031982422</c:v>
                      </c:pt>
                      <c:pt idx="2209">
                        <c:v>48262.939674377441</c:v>
                      </c:pt>
                      <c:pt idx="2210">
                        <c:v>50218.019241333008</c:v>
                      </c:pt>
                      <c:pt idx="2211">
                        <c:v>50436.145462036133</c:v>
                      </c:pt>
                      <c:pt idx="2212">
                        <c:v>50436.145462036133</c:v>
                      </c:pt>
                      <c:pt idx="2213">
                        <c:v>50436.145462036133</c:v>
                      </c:pt>
                      <c:pt idx="2214">
                        <c:v>50174.590896606445</c:v>
                      </c:pt>
                      <c:pt idx="2215">
                        <c:v>50174.591018676758</c:v>
                      </c:pt>
                      <c:pt idx="2216">
                        <c:v>50044.381423950195</c:v>
                      </c:pt>
                      <c:pt idx="2217">
                        <c:v>59864.572418212891</c:v>
                      </c:pt>
                      <c:pt idx="2218">
                        <c:v>59864.572418212891</c:v>
                      </c:pt>
                      <c:pt idx="2219">
                        <c:v>59734.674713134758</c:v>
                      </c:pt>
                      <c:pt idx="2220">
                        <c:v>50294.873992919922</c:v>
                      </c:pt>
                      <c:pt idx="2221">
                        <c:v>49942.873992919922</c:v>
                      </c:pt>
                      <c:pt idx="2222">
                        <c:v>49716.634719848633</c:v>
                      </c:pt>
                      <c:pt idx="2223">
                        <c:v>49707.410232543945</c:v>
                      </c:pt>
                      <c:pt idx="2224">
                        <c:v>48554.054763793945</c:v>
                      </c:pt>
                      <c:pt idx="2225">
                        <c:v>48698.540939331055</c:v>
                      </c:pt>
                      <c:pt idx="2226">
                        <c:v>49192.76139831543</c:v>
                      </c:pt>
                      <c:pt idx="2227">
                        <c:v>48668.203567504883</c:v>
                      </c:pt>
                      <c:pt idx="2228">
                        <c:v>48521.317825317383</c:v>
                      </c:pt>
                      <c:pt idx="2229">
                        <c:v>47981.055252075195</c:v>
                      </c:pt>
                      <c:pt idx="2230">
                        <c:v>52824.602066040039</c:v>
                      </c:pt>
                      <c:pt idx="2231">
                        <c:v>52773.881057739258</c:v>
                      </c:pt>
                      <c:pt idx="2232">
                        <c:v>57493.878570556641</c:v>
                      </c:pt>
                      <c:pt idx="2233">
                        <c:v>57553.907867431641</c:v>
                      </c:pt>
                      <c:pt idx="2234">
                        <c:v>60538.908233642578</c:v>
                      </c:pt>
                      <c:pt idx="2235">
                        <c:v>50859.96076965332</c:v>
                      </c:pt>
                      <c:pt idx="2236">
                        <c:v>50808.457717895508</c:v>
                      </c:pt>
                      <c:pt idx="2237">
                        <c:v>50808.457717895508</c:v>
                      </c:pt>
                      <c:pt idx="2238">
                        <c:v>47692.237609863281</c:v>
                      </c:pt>
                      <c:pt idx="2239">
                        <c:v>50389.711135864258</c:v>
                      </c:pt>
                      <c:pt idx="2240">
                        <c:v>48642.008438110352</c:v>
                      </c:pt>
                      <c:pt idx="2241">
                        <c:v>49042.07795715332</c:v>
                      </c:pt>
                      <c:pt idx="2242">
                        <c:v>48690.078201293945</c:v>
                      </c:pt>
                      <c:pt idx="2243">
                        <c:v>48436.710647583008</c:v>
                      </c:pt>
                      <c:pt idx="2244">
                        <c:v>48958.433303833008</c:v>
                      </c:pt>
                      <c:pt idx="2245">
                        <c:v>50312.058227539063</c:v>
                      </c:pt>
                      <c:pt idx="2246">
                        <c:v>50316.058349609375</c:v>
                      </c:pt>
                      <c:pt idx="2247">
                        <c:v>50312.058288574219</c:v>
                      </c:pt>
                      <c:pt idx="2248">
                        <c:v>57234.284622192383</c:v>
                      </c:pt>
                      <c:pt idx="2249">
                        <c:v>57234.284622192383</c:v>
                      </c:pt>
                      <c:pt idx="2250">
                        <c:v>50056.059158325195</c:v>
                      </c:pt>
                      <c:pt idx="2251">
                        <c:v>50056.059158325195</c:v>
                      </c:pt>
                      <c:pt idx="2252">
                        <c:v>50056.738845825195</c:v>
                      </c:pt>
                      <c:pt idx="2253">
                        <c:v>50065.963272094727</c:v>
                      </c:pt>
                      <c:pt idx="2254">
                        <c:v>50023.422439575195</c:v>
                      </c:pt>
                      <c:pt idx="2255">
                        <c:v>51102.357803344727</c:v>
                      </c:pt>
                      <c:pt idx="2256">
                        <c:v>48260.488723754876</c:v>
                      </c:pt>
                      <c:pt idx="2257">
                        <c:v>60720.216690063477</c:v>
                      </c:pt>
                      <c:pt idx="2258">
                        <c:v>59851.587966918945</c:v>
                      </c:pt>
                      <c:pt idx="2259">
                        <c:v>59647.704376220703</c:v>
                      </c:pt>
                      <c:pt idx="2260">
                        <c:v>59509.356597900391</c:v>
                      </c:pt>
                      <c:pt idx="2261">
                        <c:v>59216.037628173828</c:v>
                      </c:pt>
                      <c:pt idx="2262">
                        <c:v>58456.101165771477</c:v>
                      </c:pt>
                      <c:pt idx="2263">
                        <c:v>58768.517547607422</c:v>
                      </c:pt>
                      <c:pt idx="2264">
                        <c:v>58343.617462158203</c:v>
                      </c:pt>
                      <c:pt idx="2265">
                        <c:v>49642.027908325195</c:v>
                      </c:pt>
                      <c:pt idx="2266">
                        <c:v>49028.41996765136</c:v>
                      </c:pt>
                      <c:pt idx="2267">
                        <c:v>49090.14860534668</c:v>
                      </c:pt>
                      <c:pt idx="2268">
                        <c:v>49178.31840515136</c:v>
                      </c:pt>
                      <c:pt idx="2269">
                        <c:v>49227.14701843261</c:v>
                      </c:pt>
                      <c:pt idx="2270">
                        <c:v>49943.186080932617</c:v>
                      </c:pt>
                      <c:pt idx="2271">
                        <c:v>49943.186080932617</c:v>
                      </c:pt>
                      <c:pt idx="2272">
                        <c:v>49943.186080932617</c:v>
                      </c:pt>
                      <c:pt idx="2273">
                        <c:v>49778.527267456047</c:v>
                      </c:pt>
                      <c:pt idx="2274">
                        <c:v>49864.046188354492</c:v>
                      </c:pt>
                      <c:pt idx="2275">
                        <c:v>49864.046188354492</c:v>
                      </c:pt>
                      <c:pt idx="2276">
                        <c:v>49644.565475463867</c:v>
                      </c:pt>
                      <c:pt idx="2277">
                        <c:v>49644.565475463867</c:v>
                      </c:pt>
                      <c:pt idx="2278">
                        <c:v>47123.635345458984</c:v>
                      </c:pt>
                      <c:pt idx="2279">
                        <c:v>47114.410980224609</c:v>
                      </c:pt>
                      <c:pt idx="2280">
                        <c:v>63134.53596496582</c:v>
                      </c:pt>
                      <c:pt idx="2281">
                        <c:v>62807.910598754883</c:v>
                      </c:pt>
                      <c:pt idx="2282">
                        <c:v>50688.129287719727</c:v>
                      </c:pt>
                      <c:pt idx="2283">
                        <c:v>50368.993057250977</c:v>
                      </c:pt>
                      <c:pt idx="2284">
                        <c:v>50368.993118286133</c:v>
                      </c:pt>
                      <c:pt idx="2285">
                        <c:v>49991.840408325195</c:v>
                      </c:pt>
                      <c:pt idx="2286">
                        <c:v>50049.893814086914</c:v>
                      </c:pt>
                      <c:pt idx="2287">
                        <c:v>50002.082168579102</c:v>
                      </c:pt>
                      <c:pt idx="2288">
                        <c:v>49748.714797973633</c:v>
                      </c:pt>
                      <c:pt idx="2289">
                        <c:v>58694.428863525391</c:v>
                      </c:pt>
                      <c:pt idx="2290">
                        <c:v>58645.600189208984</c:v>
                      </c:pt>
                      <c:pt idx="2291">
                        <c:v>59782.633716583252</c:v>
                      </c:pt>
                      <c:pt idx="2292">
                        <c:v>59782.633777618408</c:v>
                      </c:pt>
                      <c:pt idx="2293">
                        <c:v>59782.633716583252</c:v>
                      </c:pt>
                      <c:pt idx="2294">
                        <c:v>59782.633777618408</c:v>
                      </c:pt>
                      <c:pt idx="2295">
                        <c:v>51609.90364074707</c:v>
                      </c:pt>
                      <c:pt idx="2296">
                        <c:v>52190.338455200195</c:v>
                      </c:pt>
                      <c:pt idx="2297">
                        <c:v>52976.97297668457</c:v>
                      </c:pt>
                      <c:pt idx="2298">
                        <c:v>53004.249588012688</c:v>
                      </c:pt>
                      <c:pt idx="2299">
                        <c:v>52979.00764465332</c:v>
                      </c:pt>
                      <c:pt idx="2300">
                        <c:v>58975.255508422852</c:v>
                      </c:pt>
                      <c:pt idx="2301">
                        <c:v>58975.25569152832</c:v>
                      </c:pt>
                      <c:pt idx="2302">
                        <c:v>58971.38069152832</c:v>
                      </c:pt>
                      <c:pt idx="2303">
                        <c:v>57805.869659423828</c:v>
                      </c:pt>
                      <c:pt idx="2304">
                        <c:v>56496.125564575188</c:v>
                      </c:pt>
                      <c:pt idx="2305">
                        <c:v>56423.22541809082</c:v>
                      </c:pt>
                      <c:pt idx="2306">
                        <c:v>56350.32551574707</c:v>
                      </c:pt>
                      <c:pt idx="2307">
                        <c:v>56157.624099731445</c:v>
                      </c:pt>
                      <c:pt idx="2308">
                        <c:v>56157.624099731445</c:v>
                      </c:pt>
                      <c:pt idx="2309">
                        <c:v>56166.083084106445</c:v>
                      </c:pt>
                      <c:pt idx="2310">
                        <c:v>49497.008377075195</c:v>
                      </c:pt>
                      <c:pt idx="2311">
                        <c:v>49916.148895263672</c:v>
                      </c:pt>
                      <c:pt idx="2312">
                        <c:v>49067.691864013672</c:v>
                      </c:pt>
                      <c:pt idx="2313">
                        <c:v>49260.961395263672</c:v>
                      </c:pt>
                      <c:pt idx="2314">
                        <c:v>50405.523513793945</c:v>
                      </c:pt>
                      <c:pt idx="2315">
                        <c:v>50053.523513793945</c:v>
                      </c:pt>
                      <c:pt idx="2316">
                        <c:v>49707.232498168945</c:v>
                      </c:pt>
                      <c:pt idx="2317">
                        <c:v>49662.245391845703</c:v>
                      </c:pt>
                      <c:pt idx="2318">
                        <c:v>49759.94075012207</c:v>
                      </c:pt>
                      <c:pt idx="2319">
                        <c:v>49759.940872192383</c:v>
                      </c:pt>
                      <c:pt idx="2320">
                        <c:v>49759.941116333001</c:v>
                      </c:pt>
                      <c:pt idx="2321">
                        <c:v>49597.17903137207</c:v>
                      </c:pt>
                      <c:pt idx="2322">
                        <c:v>49200.419387817383</c:v>
                      </c:pt>
                      <c:pt idx="2323">
                        <c:v>58831.167266845696</c:v>
                      </c:pt>
                      <c:pt idx="2324">
                        <c:v>58758.047027587891</c:v>
                      </c:pt>
                      <c:pt idx="2325">
                        <c:v>63760.03059387207</c:v>
                      </c:pt>
                      <c:pt idx="2326">
                        <c:v>49746.358840942383</c:v>
                      </c:pt>
                      <c:pt idx="2327">
                        <c:v>50131.675247192383</c:v>
                      </c:pt>
                      <c:pt idx="2328">
                        <c:v>50033.627395629883</c:v>
                      </c:pt>
                      <c:pt idx="2329">
                        <c:v>49703.562759399414</c:v>
                      </c:pt>
                      <c:pt idx="2330">
                        <c:v>49745.387588500977</c:v>
                      </c:pt>
                      <c:pt idx="2331">
                        <c:v>49754.612442016602</c:v>
                      </c:pt>
                      <c:pt idx="2332">
                        <c:v>49741.38801574707</c:v>
                      </c:pt>
                      <c:pt idx="2333">
                        <c:v>49741.38801574707</c:v>
                      </c:pt>
                      <c:pt idx="2334">
                        <c:v>49497.245071411133</c:v>
                      </c:pt>
                      <c:pt idx="2335">
                        <c:v>59571.961029052734</c:v>
                      </c:pt>
                      <c:pt idx="2336">
                        <c:v>59424.690479278564</c:v>
                      </c:pt>
                      <c:pt idx="2337">
                        <c:v>59428.690418243408</c:v>
                      </c:pt>
                      <c:pt idx="2338">
                        <c:v>59437.914844512939</c:v>
                      </c:pt>
                      <c:pt idx="2339">
                        <c:v>59428.690418243408</c:v>
                      </c:pt>
                      <c:pt idx="2340">
                        <c:v>49573.535842895508</c:v>
                      </c:pt>
                      <c:pt idx="2341">
                        <c:v>48865.391616821289</c:v>
                      </c:pt>
                      <c:pt idx="2342">
                        <c:v>48867.631240844727</c:v>
                      </c:pt>
                      <c:pt idx="2343">
                        <c:v>48794.732376098633</c:v>
                      </c:pt>
                      <c:pt idx="2344">
                        <c:v>48785.507949829102</c:v>
                      </c:pt>
                      <c:pt idx="2345">
                        <c:v>49453.878662109375</c:v>
                      </c:pt>
                      <c:pt idx="2346">
                        <c:v>49453.878723144531</c:v>
                      </c:pt>
                      <c:pt idx="2347">
                        <c:v>56089.804275512688</c:v>
                      </c:pt>
                      <c:pt idx="2348">
                        <c:v>59421.932449340806</c:v>
                      </c:pt>
                      <c:pt idx="2349">
                        <c:v>59322.402420043938</c:v>
                      </c:pt>
                      <c:pt idx="2350">
                        <c:v>59135.330642700188</c:v>
                      </c:pt>
                      <c:pt idx="2351">
                        <c:v>60976.979690551758</c:v>
                      </c:pt>
                      <c:pt idx="2352">
                        <c:v>61708.371292114258</c:v>
                      </c:pt>
                      <c:pt idx="2353">
                        <c:v>61507.969680786126</c:v>
                      </c:pt>
                      <c:pt idx="2354">
                        <c:v>56336.128662109368</c:v>
                      </c:pt>
                      <c:pt idx="2355">
                        <c:v>49947.658584594727</c:v>
                      </c:pt>
                      <c:pt idx="2356">
                        <c:v>49046.540435791016</c:v>
                      </c:pt>
                      <c:pt idx="2357">
                        <c:v>49093.422073364258</c:v>
                      </c:pt>
                      <c:pt idx="2358">
                        <c:v>49103.276260375977</c:v>
                      </c:pt>
                      <c:pt idx="2359">
                        <c:v>49089.034744262695</c:v>
                      </c:pt>
                      <c:pt idx="2360">
                        <c:v>48571.890090942383</c:v>
                      </c:pt>
                      <c:pt idx="2361">
                        <c:v>49581.107681274414</c:v>
                      </c:pt>
                      <c:pt idx="2362">
                        <c:v>48267.169799804688</c:v>
                      </c:pt>
                      <c:pt idx="2363">
                        <c:v>48219.3583984375</c:v>
                      </c:pt>
                      <c:pt idx="2364">
                        <c:v>47918.179931640625</c:v>
                      </c:pt>
                      <c:pt idx="2365">
                        <c:v>59669.513565063477</c:v>
                      </c:pt>
                      <c:pt idx="2366">
                        <c:v>59603.363723754883</c:v>
                      </c:pt>
                      <c:pt idx="2367">
                        <c:v>60980.317337036126</c:v>
                      </c:pt>
                      <c:pt idx="2368">
                        <c:v>62151.223098754876</c:v>
                      </c:pt>
                      <c:pt idx="2369">
                        <c:v>62384.672317504876</c:v>
                      </c:pt>
                      <c:pt idx="2370">
                        <c:v>49863.286956787102</c:v>
                      </c:pt>
                      <c:pt idx="2371">
                        <c:v>50861.482620239258</c:v>
                      </c:pt>
                      <c:pt idx="2372">
                        <c:v>50870.706924438477</c:v>
                      </c:pt>
                      <c:pt idx="2373">
                        <c:v>50870.70735168457</c:v>
                      </c:pt>
                      <c:pt idx="2374">
                        <c:v>50861.482864379883</c:v>
                      </c:pt>
                      <c:pt idx="2375">
                        <c:v>49743.426788330078</c:v>
                      </c:pt>
                      <c:pt idx="2376">
                        <c:v>49752.651641845703</c:v>
                      </c:pt>
                      <c:pt idx="2377">
                        <c:v>49048.902435302734</c:v>
                      </c:pt>
                      <c:pt idx="2378">
                        <c:v>48991.935638427734</c:v>
                      </c:pt>
                      <c:pt idx="2379">
                        <c:v>48307.476776123047</c:v>
                      </c:pt>
                      <c:pt idx="2380">
                        <c:v>49996.773292541504</c:v>
                      </c:pt>
                      <c:pt idx="2381">
                        <c:v>49996.77335357666</c:v>
                      </c:pt>
                      <c:pt idx="2382">
                        <c:v>51178.470672607422</c:v>
                      </c:pt>
                      <c:pt idx="2383">
                        <c:v>51042.360870361328</c:v>
                      </c:pt>
                      <c:pt idx="2384">
                        <c:v>57141.989883422852</c:v>
                      </c:pt>
                      <c:pt idx="2385">
                        <c:v>50435.615692138672</c:v>
                      </c:pt>
                      <c:pt idx="2386">
                        <c:v>50435.615692138672</c:v>
                      </c:pt>
                      <c:pt idx="2387">
                        <c:v>48762.098342895508</c:v>
                      </c:pt>
                      <c:pt idx="2388">
                        <c:v>48643.166763305664</c:v>
                      </c:pt>
                      <c:pt idx="2389">
                        <c:v>48291.166763305664</c:v>
                      </c:pt>
                      <c:pt idx="2390">
                        <c:v>48039.833694458008</c:v>
                      </c:pt>
                      <c:pt idx="2391">
                        <c:v>49499.679641723633</c:v>
                      </c:pt>
                      <c:pt idx="2392">
                        <c:v>49503.679641723633</c:v>
                      </c:pt>
                      <c:pt idx="2393">
                        <c:v>49499.67951965332</c:v>
                      </c:pt>
                      <c:pt idx="2394">
                        <c:v>58928.397109985352</c:v>
                      </c:pt>
                      <c:pt idx="2395">
                        <c:v>58701.367630004883</c:v>
                      </c:pt>
                      <c:pt idx="2396">
                        <c:v>59015.064544677734</c:v>
                      </c:pt>
                      <c:pt idx="2397">
                        <c:v>59019.064605712891</c:v>
                      </c:pt>
                      <c:pt idx="2398">
                        <c:v>59028.289215087891</c:v>
                      </c:pt>
                      <c:pt idx="2399">
                        <c:v>58824.767669677734</c:v>
                      </c:pt>
                      <c:pt idx="2400">
                        <c:v>62593.848342895508</c:v>
                      </c:pt>
                      <c:pt idx="2401">
                        <c:v>63222.118850708008</c:v>
                      </c:pt>
                      <c:pt idx="2402">
                        <c:v>50086.399124145508</c:v>
                      </c:pt>
                      <c:pt idx="2403">
                        <c:v>49880.308975219727</c:v>
                      </c:pt>
                      <c:pt idx="2404">
                        <c:v>49884.309158325195</c:v>
                      </c:pt>
                      <c:pt idx="2405">
                        <c:v>51217.979080200188</c:v>
                      </c:pt>
                      <c:pt idx="2406">
                        <c:v>51217.979568481438</c:v>
                      </c:pt>
                      <c:pt idx="2407">
                        <c:v>51217.979080200188</c:v>
                      </c:pt>
                      <c:pt idx="2408">
                        <c:v>50790.33430480957</c:v>
                      </c:pt>
                      <c:pt idx="2409">
                        <c:v>59779.309722900391</c:v>
                      </c:pt>
                      <c:pt idx="2410">
                        <c:v>59971.478504180908</c:v>
                      </c:pt>
                      <c:pt idx="2411">
                        <c:v>59971.478565216064</c:v>
                      </c:pt>
                      <c:pt idx="2412">
                        <c:v>59975.478748321533</c:v>
                      </c:pt>
                      <c:pt idx="2413">
                        <c:v>59748.421924591064</c:v>
                      </c:pt>
                      <c:pt idx="2414">
                        <c:v>58279.920825958252</c:v>
                      </c:pt>
                      <c:pt idx="2415">
                        <c:v>50298.580642700195</c:v>
                      </c:pt>
                      <c:pt idx="2416">
                        <c:v>50307.805068969727</c:v>
                      </c:pt>
                      <c:pt idx="2417">
                        <c:v>50307.805374145508</c:v>
                      </c:pt>
                      <c:pt idx="2418">
                        <c:v>50308.103225708008</c:v>
                      </c:pt>
                      <c:pt idx="2419">
                        <c:v>52224.249099731445</c:v>
                      </c:pt>
                      <c:pt idx="2420">
                        <c:v>53074.010818481445</c:v>
                      </c:pt>
                      <c:pt idx="2421">
                        <c:v>50205.49641418457</c:v>
                      </c:pt>
                      <c:pt idx="2422">
                        <c:v>49853.49641418457</c:v>
                      </c:pt>
                      <c:pt idx="2423">
                        <c:v>50819.482498168945</c:v>
                      </c:pt>
                      <c:pt idx="2424">
                        <c:v>50006.85188293457</c:v>
                      </c:pt>
                      <c:pt idx="2425">
                        <c:v>49998.704666137695</c:v>
                      </c:pt>
                      <c:pt idx="2426">
                        <c:v>48975.889846801758</c:v>
                      </c:pt>
                      <c:pt idx="2427">
                        <c:v>48122.753860473633</c:v>
                      </c:pt>
                      <c:pt idx="2428">
                        <c:v>46391.993179321289</c:v>
                      </c:pt>
                      <c:pt idx="2429">
                        <c:v>46391.993179321289</c:v>
                      </c:pt>
                      <c:pt idx="2430">
                        <c:v>49931.845901489258</c:v>
                      </c:pt>
                      <c:pt idx="2431">
                        <c:v>49874.58283996582</c:v>
                      </c:pt>
                      <c:pt idx="2432">
                        <c:v>49053.600967407227</c:v>
                      </c:pt>
                      <c:pt idx="2433">
                        <c:v>48165.199600219727</c:v>
                      </c:pt>
                      <c:pt idx="2434">
                        <c:v>48165.199600219727</c:v>
                      </c:pt>
                      <c:pt idx="2435">
                        <c:v>48155.975173950195</c:v>
                      </c:pt>
                      <c:pt idx="2436">
                        <c:v>51120.218826293945</c:v>
                      </c:pt>
                      <c:pt idx="2437">
                        <c:v>47389.734237670898</c:v>
                      </c:pt>
                      <c:pt idx="2438">
                        <c:v>58120.670974731445</c:v>
                      </c:pt>
                      <c:pt idx="2439">
                        <c:v>58160.484573364258</c:v>
                      </c:pt>
                      <c:pt idx="2440">
                        <c:v>58207.573013305664</c:v>
                      </c:pt>
                      <c:pt idx="2441">
                        <c:v>58207.573135375977</c:v>
                      </c:pt>
                      <c:pt idx="2442">
                        <c:v>58193.805206298828</c:v>
                      </c:pt>
                      <c:pt idx="2443">
                        <c:v>57056.839813232422</c:v>
                      </c:pt>
                      <c:pt idx="2444">
                        <c:v>56825.095794677734</c:v>
                      </c:pt>
                      <c:pt idx="2445">
                        <c:v>51171.883377075195</c:v>
                      </c:pt>
                      <c:pt idx="2446">
                        <c:v>49984.622756958008</c:v>
                      </c:pt>
                      <c:pt idx="2447">
                        <c:v>49895.81575012207</c:v>
                      </c:pt>
                      <c:pt idx="2448">
                        <c:v>49741.191848754876</c:v>
                      </c:pt>
                      <c:pt idx="2449">
                        <c:v>47231.363845825195</c:v>
                      </c:pt>
                      <c:pt idx="2450">
                        <c:v>47282.084854125977</c:v>
                      </c:pt>
                      <c:pt idx="2451">
                        <c:v>47234.273391723633</c:v>
                      </c:pt>
                      <c:pt idx="2452">
                        <c:v>46783.59895324707</c:v>
                      </c:pt>
                      <c:pt idx="2453">
                        <c:v>46933.044570922852</c:v>
                      </c:pt>
                      <c:pt idx="2454">
                        <c:v>47232.772903442383</c:v>
                      </c:pt>
                      <c:pt idx="2455">
                        <c:v>47223.548538208008</c:v>
                      </c:pt>
                      <c:pt idx="2456">
                        <c:v>51585.958572387688</c:v>
                      </c:pt>
                      <c:pt idx="2457">
                        <c:v>51407.937698364251</c:v>
                      </c:pt>
                      <c:pt idx="2458">
                        <c:v>57686.037445068359</c:v>
                      </c:pt>
                      <c:pt idx="2459">
                        <c:v>56837.582305908203</c:v>
                      </c:pt>
                      <c:pt idx="2460">
                        <c:v>48933.696624755859</c:v>
                      </c:pt>
                      <c:pt idx="2461">
                        <c:v>48314.841201782227</c:v>
                      </c:pt>
                      <c:pt idx="2462">
                        <c:v>48242.480422973633</c:v>
                      </c:pt>
                      <c:pt idx="2463">
                        <c:v>48169.581497192383</c:v>
                      </c:pt>
                      <c:pt idx="2464">
                        <c:v>47918.757278442383</c:v>
                      </c:pt>
                      <c:pt idx="2465">
                        <c:v>47793.764419555664</c:v>
                      </c:pt>
                      <c:pt idx="2466">
                        <c:v>49109.262954711914</c:v>
                      </c:pt>
                      <c:pt idx="2467">
                        <c:v>49109.169189453125</c:v>
                      </c:pt>
                      <c:pt idx="2468">
                        <c:v>48723.85498046875</c:v>
                      </c:pt>
                      <c:pt idx="2469">
                        <c:v>55521.66291809082</c:v>
                      </c:pt>
                      <c:pt idx="2470">
                        <c:v>58926.34260559082</c:v>
                      </c:pt>
                      <c:pt idx="2471">
                        <c:v>59806.829116821289</c:v>
                      </c:pt>
                      <c:pt idx="2472">
                        <c:v>59041.703689575195</c:v>
                      </c:pt>
                      <c:pt idx="2473">
                        <c:v>60358.122268676758</c:v>
                      </c:pt>
                      <c:pt idx="2474">
                        <c:v>60550.881546020508</c:v>
                      </c:pt>
                      <c:pt idx="2475">
                        <c:v>50382.185317993164</c:v>
                      </c:pt>
                      <c:pt idx="2476">
                        <c:v>50511.290786743164</c:v>
                      </c:pt>
                      <c:pt idx="2477">
                        <c:v>50401.307205200195</c:v>
                      </c:pt>
                      <c:pt idx="2478">
                        <c:v>50410.531631469727</c:v>
                      </c:pt>
                      <c:pt idx="2479">
                        <c:v>50410.531631469727</c:v>
                      </c:pt>
                      <c:pt idx="2480">
                        <c:v>50410.531631469727</c:v>
                      </c:pt>
                      <c:pt idx="2481">
                        <c:v>52520.972732543945</c:v>
                      </c:pt>
                      <c:pt idx="2482">
                        <c:v>52516.972732543945</c:v>
                      </c:pt>
                      <c:pt idx="2483">
                        <c:v>49936.144485473633</c:v>
                      </c:pt>
                      <c:pt idx="2484">
                        <c:v>49541.607559204102</c:v>
                      </c:pt>
                      <c:pt idx="2485">
                        <c:v>47979.80061340332</c:v>
                      </c:pt>
                      <c:pt idx="2486">
                        <c:v>47987.948806762695</c:v>
                      </c:pt>
                      <c:pt idx="2487">
                        <c:v>48539.39045715332</c:v>
                      </c:pt>
                      <c:pt idx="2488">
                        <c:v>48530.166091918945</c:v>
                      </c:pt>
                      <c:pt idx="2489">
                        <c:v>48718.75520324707</c:v>
                      </c:pt>
                      <c:pt idx="2490">
                        <c:v>49221.799682617188</c:v>
                      </c:pt>
                      <c:pt idx="2491">
                        <c:v>49083.569534301758</c:v>
                      </c:pt>
                      <c:pt idx="2492">
                        <c:v>49219.399673461914</c:v>
                      </c:pt>
                      <c:pt idx="2493">
                        <c:v>49233.424102783203</c:v>
                      </c:pt>
                      <c:pt idx="2494">
                        <c:v>49224.199676513672</c:v>
                      </c:pt>
                      <c:pt idx="2495">
                        <c:v>48760.590896606445</c:v>
                      </c:pt>
                      <c:pt idx="2496">
                        <c:v>49466.886795043945</c:v>
                      </c:pt>
                      <c:pt idx="2497">
                        <c:v>49466.88703918457</c:v>
                      </c:pt>
                      <c:pt idx="2498">
                        <c:v>49457.66242980957</c:v>
                      </c:pt>
                      <c:pt idx="2499">
                        <c:v>49169.846267700195</c:v>
                      </c:pt>
                      <c:pt idx="2500">
                        <c:v>49047.436416625977</c:v>
                      </c:pt>
                      <c:pt idx="2501">
                        <c:v>48553.073135375977</c:v>
                      </c:pt>
                      <c:pt idx="2502">
                        <c:v>48557.073196411133</c:v>
                      </c:pt>
                      <c:pt idx="2503">
                        <c:v>48562.992202758789</c:v>
                      </c:pt>
                      <c:pt idx="2504">
                        <c:v>48553.767715454102</c:v>
                      </c:pt>
                      <c:pt idx="2505">
                        <c:v>47715.402908325195</c:v>
                      </c:pt>
                      <c:pt idx="2506">
                        <c:v>47715.402908325195</c:v>
                      </c:pt>
                      <c:pt idx="2507">
                        <c:v>47715.104080200195</c:v>
                      </c:pt>
                      <c:pt idx="2508">
                        <c:v>48999.113075256348</c:v>
                      </c:pt>
                      <c:pt idx="2509">
                        <c:v>50327.007949829102</c:v>
                      </c:pt>
                      <c:pt idx="2510">
                        <c:v>50327.008010864258</c:v>
                      </c:pt>
                      <c:pt idx="2511">
                        <c:v>50622.174758911133</c:v>
                      </c:pt>
                      <c:pt idx="2512">
                        <c:v>50933.432571411133</c:v>
                      </c:pt>
                      <c:pt idx="2513">
                        <c:v>50664.081008911133</c:v>
                      </c:pt>
                      <c:pt idx="2514">
                        <c:v>50654.856521606445</c:v>
                      </c:pt>
                      <c:pt idx="2515">
                        <c:v>47889.752578735352</c:v>
                      </c:pt>
                      <c:pt idx="2516">
                        <c:v>47893.752517700195</c:v>
                      </c:pt>
                      <c:pt idx="2517">
                        <c:v>47784.04719543457</c:v>
                      </c:pt>
                      <c:pt idx="2518">
                        <c:v>48245.65803527832</c:v>
                      </c:pt>
                      <c:pt idx="2519">
                        <c:v>52488.510452270508</c:v>
                      </c:pt>
                      <c:pt idx="2520">
                        <c:v>51084.055633544922</c:v>
                      </c:pt>
                      <c:pt idx="2521">
                        <c:v>49097.28694152832</c:v>
                      </c:pt>
                      <c:pt idx="2522">
                        <c:v>49097.287063598633</c:v>
                      </c:pt>
                      <c:pt idx="2523">
                        <c:v>49097.287063598633</c:v>
                      </c:pt>
                      <c:pt idx="2524">
                        <c:v>49240.229263305664</c:v>
                      </c:pt>
                      <c:pt idx="2525">
                        <c:v>49164.92936706543</c:v>
                      </c:pt>
                      <c:pt idx="2526">
                        <c:v>49101.254196166992</c:v>
                      </c:pt>
                      <c:pt idx="2527">
                        <c:v>49023.554275512695</c:v>
                      </c:pt>
                      <c:pt idx="2528">
                        <c:v>48950.655227661133</c:v>
                      </c:pt>
                      <c:pt idx="2529">
                        <c:v>51791.417495727539</c:v>
                      </c:pt>
                      <c:pt idx="2530">
                        <c:v>51790.878433227539</c:v>
                      </c:pt>
                      <c:pt idx="2531">
                        <c:v>51790.878677368164</c:v>
                      </c:pt>
                      <c:pt idx="2532">
                        <c:v>57865.764251708984</c:v>
                      </c:pt>
                      <c:pt idx="2533">
                        <c:v>57874.988616943359</c:v>
                      </c:pt>
                      <c:pt idx="2534">
                        <c:v>58735.823577880859</c:v>
                      </c:pt>
                      <c:pt idx="2535">
                        <c:v>50820.294143676758</c:v>
                      </c:pt>
                      <c:pt idx="2536">
                        <c:v>49476.02912902832</c:v>
                      </c:pt>
                      <c:pt idx="2537">
                        <c:v>48846.573684692383</c:v>
                      </c:pt>
                      <c:pt idx="2538">
                        <c:v>49488.946060180664</c:v>
                      </c:pt>
                      <c:pt idx="2539">
                        <c:v>47695.482711791985</c:v>
                      </c:pt>
                      <c:pt idx="2540">
                        <c:v>48663.818313598633</c:v>
                      </c:pt>
                      <c:pt idx="2541">
                        <c:v>48614.989456176758</c:v>
                      </c:pt>
                      <c:pt idx="2542">
                        <c:v>47357.89924621582</c:v>
                      </c:pt>
                      <c:pt idx="2543">
                        <c:v>47357.899124145508</c:v>
                      </c:pt>
                      <c:pt idx="2544">
                        <c:v>47357.899185180664</c:v>
                      </c:pt>
                      <c:pt idx="2545">
                        <c:v>57852.975662231445</c:v>
                      </c:pt>
                      <c:pt idx="2546">
                        <c:v>58356.066665649407</c:v>
                      </c:pt>
                      <c:pt idx="2547">
                        <c:v>58831.570083618157</c:v>
                      </c:pt>
                      <c:pt idx="2548">
                        <c:v>58172.767593383789</c:v>
                      </c:pt>
                      <c:pt idx="2549">
                        <c:v>58172.767593383789</c:v>
                      </c:pt>
                      <c:pt idx="2550">
                        <c:v>51348.349197387695</c:v>
                      </c:pt>
                      <c:pt idx="2551">
                        <c:v>52184.467849731445</c:v>
                      </c:pt>
                      <c:pt idx="2552">
                        <c:v>52545.691482543945</c:v>
                      </c:pt>
                      <c:pt idx="2553">
                        <c:v>52545.691970825195</c:v>
                      </c:pt>
                      <c:pt idx="2554">
                        <c:v>52066.873123168945</c:v>
                      </c:pt>
                      <c:pt idx="2555">
                        <c:v>48870.426956176758</c:v>
                      </c:pt>
                      <c:pt idx="2556">
                        <c:v>48868.970840454102</c:v>
                      </c:pt>
                      <c:pt idx="2557">
                        <c:v>48868.970840454102</c:v>
                      </c:pt>
                      <c:pt idx="2558">
                        <c:v>48868.970901489258</c:v>
                      </c:pt>
                      <c:pt idx="2559">
                        <c:v>48988.832229614258</c:v>
                      </c:pt>
                      <c:pt idx="2560">
                        <c:v>49481.420364379883</c:v>
                      </c:pt>
                      <c:pt idx="2561">
                        <c:v>49190.91682434082</c:v>
                      </c:pt>
                      <c:pt idx="2562">
                        <c:v>49101.39778137207</c:v>
                      </c:pt>
                      <c:pt idx="2563">
                        <c:v>50107.449172973633</c:v>
                      </c:pt>
                      <c:pt idx="2564">
                        <c:v>57725.249359130859</c:v>
                      </c:pt>
                      <c:pt idx="2565">
                        <c:v>51141.364685058594</c:v>
                      </c:pt>
                      <c:pt idx="2566">
                        <c:v>50848.432006835938</c:v>
                      </c:pt>
                      <c:pt idx="2567">
                        <c:v>50857.656433105469</c:v>
                      </c:pt>
                      <c:pt idx="2568">
                        <c:v>50848.432006835938</c:v>
                      </c:pt>
                      <c:pt idx="2569">
                        <c:v>50031.803100585938</c:v>
                      </c:pt>
                      <c:pt idx="2570">
                        <c:v>50549.949615478516</c:v>
                      </c:pt>
                      <c:pt idx="2571">
                        <c:v>52240.803787231445</c:v>
                      </c:pt>
                      <c:pt idx="2572">
                        <c:v>47874.064651489258</c:v>
                      </c:pt>
                      <c:pt idx="2573">
                        <c:v>47531.289260864258</c:v>
                      </c:pt>
                      <c:pt idx="2574">
                        <c:v>47530.538345336914</c:v>
                      </c:pt>
                      <c:pt idx="2575">
                        <c:v>47327.767715454102</c:v>
                      </c:pt>
                      <c:pt idx="2576">
                        <c:v>49595.612030029297</c:v>
                      </c:pt>
                      <c:pt idx="2577">
                        <c:v>49726.221099853516</c:v>
                      </c:pt>
                      <c:pt idx="2578">
                        <c:v>49726.220977783196</c:v>
                      </c:pt>
                      <c:pt idx="2579">
                        <c:v>49547.182647705078</c:v>
                      </c:pt>
                      <c:pt idx="2580">
                        <c:v>52208.181716918945</c:v>
                      </c:pt>
                      <c:pt idx="2581">
                        <c:v>49390.355911254883</c:v>
                      </c:pt>
                      <c:pt idx="2582">
                        <c:v>50855.082550048828</c:v>
                      </c:pt>
                      <c:pt idx="2583">
                        <c:v>50855.082611083984</c:v>
                      </c:pt>
                      <c:pt idx="2584">
                        <c:v>47705.135475158691</c:v>
                      </c:pt>
                      <c:pt idx="2585">
                        <c:v>50218.125015258789</c:v>
                      </c:pt>
                      <c:pt idx="2586">
                        <c:v>50222.125076293945</c:v>
                      </c:pt>
                      <c:pt idx="2587">
                        <c:v>50231.349563598633</c:v>
                      </c:pt>
                      <c:pt idx="2588">
                        <c:v>50222.125198364258</c:v>
                      </c:pt>
                      <c:pt idx="2589">
                        <c:v>49613.567337036133</c:v>
                      </c:pt>
                      <c:pt idx="2590">
                        <c:v>49617.567581176758</c:v>
                      </c:pt>
                      <c:pt idx="2591">
                        <c:v>49613.567581176758</c:v>
                      </c:pt>
                      <c:pt idx="2592">
                        <c:v>60354.800750732422</c:v>
                      </c:pt>
                      <c:pt idx="2593">
                        <c:v>60512.620269775391</c:v>
                      </c:pt>
                      <c:pt idx="2594">
                        <c:v>60277.809844970703</c:v>
                      </c:pt>
                      <c:pt idx="2595">
                        <c:v>49009.255706787109</c:v>
                      </c:pt>
                      <c:pt idx="2596">
                        <c:v>48302.853103637695</c:v>
                      </c:pt>
                      <c:pt idx="2597">
                        <c:v>48166.609390258789</c:v>
                      </c:pt>
                      <c:pt idx="2598">
                        <c:v>48568.105178833008</c:v>
                      </c:pt>
                      <c:pt idx="2599">
                        <c:v>48420.53303527832</c:v>
                      </c:pt>
                      <c:pt idx="2600">
                        <c:v>49205.12580871582</c:v>
                      </c:pt>
                      <c:pt idx="2601">
                        <c:v>49129.825912475586</c:v>
                      </c:pt>
                      <c:pt idx="2602">
                        <c:v>49066.150436401367</c:v>
                      </c:pt>
                      <c:pt idx="2603">
                        <c:v>48988.45051574707</c:v>
                      </c:pt>
                      <c:pt idx="2604">
                        <c:v>48906.327163696289</c:v>
                      </c:pt>
                      <c:pt idx="2605">
                        <c:v>57111.558746337891</c:v>
                      </c:pt>
                      <c:pt idx="2606">
                        <c:v>57120.783172607422</c:v>
                      </c:pt>
                      <c:pt idx="2607">
                        <c:v>57234.834136962891</c:v>
                      </c:pt>
                      <c:pt idx="2608">
                        <c:v>57290.772125244141</c:v>
                      </c:pt>
                      <c:pt idx="2609">
                        <c:v>56977.524322509766</c:v>
                      </c:pt>
                      <c:pt idx="2610">
                        <c:v>51292.534255981445</c:v>
                      </c:pt>
                      <c:pt idx="2611">
                        <c:v>49688.298065185547</c:v>
                      </c:pt>
                      <c:pt idx="2612">
                        <c:v>51535.637771606445</c:v>
                      </c:pt>
                      <c:pt idx="2613">
                        <c:v>51112.23713684082</c:v>
                      </c:pt>
                      <c:pt idx="2614">
                        <c:v>51324.62239074707</c:v>
                      </c:pt>
                      <c:pt idx="2615">
                        <c:v>51095.669021606445</c:v>
                      </c:pt>
                      <c:pt idx="2616">
                        <c:v>51442.201629638672</c:v>
                      </c:pt>
                      <c:pt idx="2617">
                        <c:v>51442.201629638672</c:v>
                      </c:pt>
                      <c:pt idx="2618">
                        <c:v>51442.201629638672</c:v>
                      </c:pt>
                      <c:pt idx="2619">
                        <c:v>50387.153175354004</c:v>
                      </c:pt>
                      <c:pt idx="2620">
                        <c:v>50387.153358459473</c:v>
                      </c:pt>
                      <c:pt idx="2621">
                        <c:v>49626.78409576416</c:v>
                      </c:pt>
                      <c:pt idx="2622">
                        <c:v>50847.274322509766</c:v>
                      </c:pt>
                      <c:pt idx="2623">
                        <c:v>50847.274322509766</c:v>
                      </c:pt>
                      <c:pt idx="2624">
                        <c:v>57439.419876098633</c:v>
                      </c:pt>
                      <c:pt idx="2625">
                        <c:v>50268.963653564453</c:v>
                      </c:pt>
                      <c:pt idx="2626">
                        <c:v>45110.146133422852</c:v>
                      </c:pt>
                      <c:pt idx="2627">
                        <c:v>44760.979141235352</c:v>
                      </c:pt>
                      <c:pt idx="2628">
                        <c:v>44771.015823364258</c:v>
                      </c:pt>
                      <c:pt idx="2629">
                        <c:v>44770.801040649414</c:v>
                      </c:pt>
                      <c:pt idx="2630">
                        <c:v>44125.627151489258</c:v>
                      </c:pt>
                      <c:pt idx="2631">
                        <c:v>44125.627029418945</c:v>
                      </c:pt>
                      <c:pt idx="2632">
                        <c:v>43585.678909301758</c:v>
                      </c:pt>
                      <c:pt idx="2633">
                        <c:v>43927.977432250977</c:v>
                      </c:pt>
                      <c:pt idx="2634">
                        <c:v>46084.681045532227</c:v>
                      </c:pt>
                      <c:pt idx="2635">
                        <c:v>45822.460830688477</c:v>
                      </c:pt>
                      <c:pt idx="2636">
                        <c:v>45689.021438598633</c:v>
                      </c:pt>
                      <c:pt idx="2637">
                        <c:v>50644.739334106438</c:v>
                      </c:pt>
                      <c:pt idx="2638">
                        <c:v>51057.22688293457</c:v>
                      </c:pt>
                      <c:pt idx="2639">
                        <c:v>51000.26008605957</c:v>
                      </c:pt>
                      <c:pt idx="2640">
                        <c:v>49881.229080200195</c:v>
                      </c:pt>
                      <c:pt idx="2641">
                        <c:v>50343.223037719727</c:v>
                      </c:pt>
                      <c:pt idx="2642">
                        <c:v>50333.998611450195</c:v>
                      </c:pt>
                      <c:pt idx="2643">
                        <c:v>50329.908767700195</c:v>
                      </c:pt>
                      <c:pt idx="2644">
                        <c:v>49873.192947387695</c:v>
                      </c:pt>
                      <c:pt idx="2645">
                        <c:v>49873.192947387695</c:v>
                      </c:pt>
                      <c:pt idx="2646">
                        <c:v>47594.227127075195</c:v>
                      </c:pt>
                      <c:pt idx="2647">
                        <c:v>47208.910720825195</c:v>
                      </c:pt>
                      <c:pt idx="2648">
                        <c:v>48032.169509887695</c:v>
                      </c:pt>
                      <c:pt idx="2649">
                        <c:v>48032.169509887695</c:v>
                      </c:pt>
                      <c:pt idx="2650">
                        <c:v>50398.465713500977</c:v>
                      </c:pt>
                      <c:pt idx="2651">
                        <c:v>50121.362335205078</c:v>
                      </c:pt>
                      <c:pt idx="2652">
                        <c:v>50121.362335205078</c:v>
                      </c:pt>
                      <c:pt idx="2653">
                        <c:v>50007.434158325188</c:v>
                      </c:pt>
                      <c:pt idx="2654">
                        <c:v>50016.658645629883</c:v>
                      </c:pt>
                      <c:pt idx="2655">
                        <c:v>48913.395095825195</c:v>
                      </c:pt>
                      <c:pt idx="2656">
                        <c:v>48922.619522094727</c:v>
                      </c:pt>
                      <c:pt idx="2657">
                        <c:v>49041.549209594727</c:v>
                      </c:pt>
                      <c:pt idx="2658">
                        <c:v>49041.549209594727</c:v>
                      </c:pt>
                      <c:pt idx="2659">
                        <c:v>49032.324783325195</c:v>
                      </c:pt>
                      <c:pt idx="2660">
                        <c:v>49041.848037719727</c:v>
                      </c:pt>
                      <c:pt idx="2661">
                        <c:v>48345.524002075195</c:v>
                      </c:pt>
                      <c:pt idx="2662">
                        <c:v>49919.67024230957</c:v>
                      </c:pt>
                      <c:pt idx="2663">
                        <c:v>48904.886795043945</c:v>
                      </c:pt>
                      <c:pt idx="2664">
                        <c:v>48528.796829223633</c:v>
                      </c:pt>
                      <c:pt idx="2665">
                        <c:v>47703.918746948242</c:v>
                      </c:pt>
                      <c:pt idx="2666">
                        <c:v>48089.233200073242</c:v>
                      </c:pt>
                      <c:pt idx="2667">
                        <c:v>48303.249694824219</c:v>
                      </c:pt>
                      <c:pt idx="2668">
                        <c:v>48303.25</c:v>
                      </c:pt>
                      <c:pt idx="2669">
                        <c:v>47796.87939453125</c:v>
                      </c:pt>
                      <c:pt idx="2670">
                        <c:v>49021.570877075195</c:v>
                      </c:pt>
                      <c:pt idx="2671">
                        <c:v>49025.570877075195</c:v>
                      </c:pt>
                      <c:pt idx="2672">
                        <c:v>49034.795364379883</c:v>
                      </c:pt>
                      <c:pt idx="2673">
                        <c:v>49534.365921020508</c:v>
                      </c:pt>
                      <c:pt idx="2674">
                        <c:v>49534.365921020508</c:v>
                      </c:pt>
                      <c:pt idx="2675">
                        <c:v>49273.27424621582</c:v>
                      </c:pt>
                      <c:pt idx="2676">
                        <c:v>49282.498428344727</c:v>
                      </c:pt>
                      <c:pt idx="2677">
                        <c:v>51605.894119262695</c:v>
                      </c:pt>
                      <c:pt idx="2678">
                        <c:v>49942.476028442383</c:v>
                      </c:pt>
                      <c:pt idx="2679">
                        <c:v>49706.710708618164</c:v>
                      </c:pt>
                      <c:pt idx="2680">
                        <c:v>48794.524536132813</c:v>
                      </c:pt>
                      <c:pt idx="2681">
                        <c:v>48090.524780273438</c:v>
                      </c:pt>
                      <c:pt idx="2682">
                        <c:v>48041.696166992188</c:v>
                      </c:pt>
                      <c:pt idx="2683">
                        <c:v>47498.668594360352</c:v>
                      </c:pt>
                      <c:pt idx="2684">
                        <c:v>47498.668655395508</c:v>
                      </c:pt>
                      <c:pt idx="2685">
                        <c:v>49602.078170776367</c:v>
                      </c:pt>
                      <c:pt idx="2686">
                        <c:v>49025.60090637207</c:v>
                      </c:pt>
                      <c:pt idx="2687">
                        <c:v>47501.554336547852</c:v>
                      </c:pt>
                      <c:pt idx="2688">
                        <c:v>47657.664749145508</c:v>
                      </c:pt>
                      <c:pt idx="2689">
                        <c:v>47657.665115356445</c:v>
                      </c:pt>
                      <c:pt idx="2690">
                        <c:v>47657.665115356445</c:v>
                      </c:pt>
                      <c:pt idx="2691">
                        <c:v>47394.590896606445</c:v>
                      </c:pt>
                      <c:pt idx="2692">
                        <c:v>49622.213760375977</c:v>
                      </c:pt>
                      <c:pt idx="2693">
                        <c:v>49626.21369934082</c:v>
                      </c:pt>
                      <c:pt idx="2694">
                        <c:v>49635.438186645508</c:v>
                      </c:pt>
                      <c:pt idx="2695">
                        <c:v>49101.668899536133</c:v>
                      </c:pt>
                      <c:pt idx="2696">
                        <c:v>48684.938552856445</c:v>
                      </c:pt>
                      <c:pt idx="2697">
                        <c:v>51807.372024536133</c:v>
                      </c:pt>
                      <c:pt idx="2698">
                        <c:v>51807.371963500977</c:v>
                      </c:pt>
                      <c:pt idx="2699">
                        <c:v>60553.343170166016</c:v>
                      </c:pt>
                      <c:pt idx="2700">
                        <c:v>48820.278839111328</c:v>
                      </c:pt>
                      <c:pt idx="2701">
                        <c:v>49211.101593017578</c:v>
                      </c:pt>
                      <c:pt idx="2702">
                        <c:v>49634.278106689453</c:v>
                      </c:pt>
                      <c:pt idx="2703">
                        <c:v>49634.548614501953</c:v>
                      </c:pt>
                      <c:pt idx="2704">
                        <c:v>50263.085235595703</c:v>
                      </c:pt>
                      <c:pt idx="2705">
                        <c:v>49819.84260559082</c:v>
                      </c:pt>
                      <c:pt idx="2706">
                        <c:v>51958.256607055657</c:v>
                      </c:pt>
                      <c:pt idx="2707">
                        <c:v>51885.357192993164</c:v>
                      </c:pt>
                      <c:pt idx="2708">
                        <c:v>51811.676284790039</c:v>
                      </c:pt>
                      <c:pt idx="2709">
                        <c:v>60203.478240966797</c:v>
                      </c:pt>
                      <c:pt idx="2710">
                        <c:v>60614.299102783196</c:v>
                      </c:pt>
                      <c:pt idx="2711">
                        <c:v>60623.523468017578</c:v>
                      </c:pt>
                      <c:pt idx="2712">
                        <c:v>60030.68527221679</c:v>
                      </c:pt>
                      <c:pt idx="2713">
                        <c:v>60909.465179443359</c:v>
                      </c:pt>
                      <c:pt idx="2714">
                        <c:v>60682.817230224609</c:v>
                      </c:pt>
                      <c:pt idx="2715">
                        <c:v>49379.89094543457</c:v>
                      </c:pt>
                      <c:pt idx="2716">
                        <c:v>49379.140090942383</c:v>
                      </c:pt>
                      <c:pt idx="2717">
                        <c:v>51163.558792114258</c:v>
                      </c:pt>
                      <c:pt idx="2718">
                        <c:v>51017.07307434082</c:v>
                      </c:pt>
                      <c:pt idx="2719">
                        <c:v>51163.558792114258</c:v>
                      </c:pt>
                      <c:pt idx="2720">
                        <c:v>51116.419143676758</c:v>
                      </c:pt>
                      <c:pt idx="2721">
                        <c:v>50229.576614379883</c:v>
                      </c:pt>
                      <c:pt idx="2722">
                        <c:v>50238.801040649414</c:v>
                      </c:pt>
                      <c:pt idx="2723">
                        <c:v>50238.502212524414</c:v>
                      </c:pt>
                      <c:pt idx="2724">
                        <c:v>47808.890274047852</c:v>
                      </c:pt>
                      <c:pt idx="2725">
                        <c:v>47812.890213012695</c:v>
                      </c:pt>
                      <c:pt idx="2726">
                        <c:v>47822.114700317383</c:v>
                      </c:pt>
                      <c:pt idx="2727">
                        <c:v>56939.703521728516</c:v>
                      </c:pt>
                      <c:pt idx="2728">
                        <c:v>57377.584869384766</c:v>
                      </c:pt>
                      <c:pt idx="2729">
                        <c:v>57377.584869384766</c:v>
                      </c:pt>
                      <c:pt idx="2730">
                        <c:v>52009.046951293945</c:v>
                      </c:pt>
                      <c:pt idx="2731">
                        <c:v>51935.926834106445</c:v>
                      </c:pt>
                      <c:pt idx="2732">
                        <c:v>51862.80647277832</c:v>
                      </c:pt>
                      <c:pt idx="2733">
                        <c:v>51789.69660949707</c:v>
                      </c:pt>
                      <c:pt idx="2734">
                        <c:v>51466.41487121582</c:v>
                      </c:pt>
                      <c:pt idx="2735">
                        <c:v>50214.384963989258</c:v>
                      </c:pt>
                      <c:pt idx="2736">
                        <c:v>47457.280899047852</c:v>
                      </c:pt>
                      <c:pt idx="2737">
                        <c:v>47330.395462036133</c:v>
                      </c:pt>
                      <c:pt idx="2738">
                        <c:v>47321.170974731445</c:v>
                      </c:pt>
                      <c:pt idx="2739">
                        <c:v>46723.678787231445</c:v>
                      </c:pt>
                      <c:pt idx="2740">
                        <c:v>47657.155960083008</c:v>
                      </c:pt>
                      <c:pt idx="2741">
                        <c:v>48056.621047973633</c:v>
                      </c:pt>
                      <c:pt idx="2742">
                        <c:v>47981.933120727539</c:v>
                      </c:pt>
                      <c:pt idx="2743">
                        <c:v>47780.875198364258</c:v>
                      </c:pt>
                      <c:pt idx="2744">
                        <c:v>61373.504837036126</c:v>
                      </c:pt>
                      <c:pt idx="2745">
                        <c:v>48694.771408081055</c:v>
                      </c:pt>
                      <c:pt idx="2746">
                        <c:v>48469.355178833008</c:v>
                      </c:pt>
                      <c:pt idx="2747">
                        <c:v>47765.355361938477</c:v>
                      </c:pt>
                      <c:pt idx="2748">
                        <c:v>47765.355361938477</c:v>
                      </c:pt>
                      <c:pt idx="2749">
                        <c:v>48628.759353637695</c:v>
                      </c:pt>
                      <c:pt idx="2750">
                        <c:v>49531.998123168945</c:v>
                      </c:pt>
                      <c:pt idx="2751">
                        <c:v>49429.25422668457</c:v>
                      </c:pt>
                      <c:pt idx="2752">
                        <c:v>49199.612564086914</c:v>
                      </c:pt>
                      <c:pt idx="2753">
                        <c:v>47509.878860473633</c:v>
                      </c:pt>
                      <c:pt idx="2754">
                        <c:v>59087.796051025391</c:v>
                      </c:pt>
                      <c:pt idx="2755">
                        <c:v>59097.020721435547</c:v>
                      </c:pt>
                      <c:pt idx="2756">
                        <c:v>58407.528472900391</c:v>
                      </c:pt>
                      <c:pt idx="2757">
                        <c:v>58398.304107666016</c:v>
                      </c:pt>
                      <c:pt idx="2758">
                        <c:v>59073.712188720703</c:v>
                      </c:pt>
                      <c:pt idx="2759">
                        <c:v>59073.712188720703</c:v>
                      </c:pt>
                      <c:pt idx="2760">
                        <c:v>62385.75666809082</c:v>
                      </c:pt>
                      <c:pt idx="2761">
                        <c:v>62870.48420715332</c:v>
                      </c:pt>
                      <c:pt idx="2762">
                        <c:v>62864.714920043938</c:v>
                      </c:pt>
                      <c:pt idx="2763">
                        <c:v>48989.375991821289</c:v>
                      </c:pt>
                      <c:pt idx="2764">
                        <c:v>49279.31330871582</c:v>
                      </c:pt>
                      <c:pt idx="2765">
                        <c:v>48564.204025268555</c:v>
                      </c:pt>
                      <c:pt idx="2766">
                        <c:v>48568.204025268555</c:v>
                      </c:pt>
                      <c:pt idx="2767">
                        <c:v>48576.945114135742</c:v>
                      </c:pt>
                      <c:pt idx="2768">
                        <c:v>48576.945114135742</c:v>
                      </c:pt>
                      <c:pt idx="2769">
                        <c:v>47799.211547851563</c:v>
                      </c:pt>
                      <c:pt idx="2770">
                        <c:v>47841.075561523438</c:v>
                      </c:pt>
                      <c:pt idx="2771">
                        <c:v>47846.149078369141</c:v>
                      </c:pt>
                      <c:pt idx="2772">
                        <c:v>48590.039016723633</c:v>
                      </c:pt>
                      <c:pt idx="2773">
                        <c:v>48590.039016723633</c:v>
                      </c:pt>
                      <c:pt idx="2774">
                        <c:v>49189.069351196289</c:v>
                      </c:pt>
                      <c:pt idx="2775">
                        <c:v>50258.011505126953</c:v>
                      </c:pt>
                      <c:pt idx="2776">
                        <c:v>52233.831130981445</c:v>
                      </c:pt>
                      <c:pt idx="2777">
                        <c:v>46799.895217895508</c:v>
                      </c:pt>
                      <c:pt idx="2778">
                        <c:v>46809.119522094727</c:v>
                      </c:pt>
                      <c:pt idx="2779">
                        <c:v>44759.184219360352</c:v>
                      </c:pt>
                      <c:pt idx="2780">
                        <c:v>45115.184219360352</c:v>
                      </c:pt>
                      <c:pt idx="2781">
                        <c:v>45587.856155395508</c:v>
                      </c:pt>
                      <c:pt idx="2782">
                        <c:v>45441.370376586914</c:v>
                      </c:pt>
                      <c:pt idx="2783">
                        <c:v>49743.193252563477</c:v>
                      </c:pt>
                      <c:pt idx="2784">
                        <c:v>49899.303421020501</c:v>
                      </c:pt>
                      <c:pt idx="2785">
                        <c:v>49900.156326293945</c:v>
                      </c:pt>
                      <c:pt idx="2786">
                        <c:v>49651.414138793945</c:v>
                      </c:pt>
                      <c:pt idx="2787">
                        <c:v>49553.209671020508</c:v>
                      </c:pt>
                      <c:pt idx="2788">
                        <c:v>57114.074737548828</c:v>
                      </c:pt>
                      <c:pt idx="2789">
                        <c:v>57499.389251708984</c:v>
                      </c:pt>
                      <c:pt idx="2790">
                        <c:v>50454.38459777832</c:v>
                      </c:pt>
                      <c:pt idx="2791">
                        <c:v>50454.384475708008</c:v>
                      </c:pt>
                      <c:pt idx="2792">
                        <c:v>48431.144973754883</c:v>
                      </c:pt>
                      <c:pt idx="2793">
                        <c:v>48430.501419067383</c:v>
                      </c:pt>
                      <c:pt idx="2794">
                        <c:v>48749.20930480957</c:v>
                      </c:pt>
                      <c:pt idx="2795">
                        <c:v>48749.209182739251</c:v>
                      </c:pt>
                      <c:pt idx="2796">
                        <c:v>49101.852737426751</c:v>
                      </c:pt>
                      <c:pt idx="2797">
                        <c:v>47983.513748168945</c:v>
                      </c:pt>
                      <c:pt idx="2798">
                        <c:v>48609.749893188477</c:v>
                      </c:pt>
                      <c:pt idx="2799">
                        <c:v>48600.525466918945</c:v>
                      </c:pt>
                      <c:pt idx="2800">
                        <c:v>49577.273513793945</c:v>
                      </c:pt>
                      <c:pt idx="2801">
                        <c:v>49447.063980102539</c:v>
                      </c:pt>
                      <c:pt idx="2802">
                        <c:v>56272.700958251953</c:v>
                      </c:pt>
                      <c:pt idx="2803">
                        <c:v>56272.701202392578</c:v>
                      </c:pt>
                      <c:pt idx="2804">
                        <c:v>55920.701202392578</c:v>
                      </c:pt>
                      <c:pt idx="2805">
                        <c:v>50253.909378051758</c:v>
                      </c:pt>
                      <c:pt idx="2806">
                        <c:v>50253.909317016602</c:v>
                      </c:pt>
                      <c:pt idx="2807">
                        <c:v>49496.180862426758</c:v>
                      </c:pt>
                      <c:pt idx="2808">
                        <c:v>49890.721817016602</c:v>
                      </c:pt>
                      <c:pt idx="2809">
                        <c:v>49570.701736450195</c:v>
                      </c:pt>
                      <c:pt idx="2810">
                        <c:v>49570.701736450195</c:v>
                      </c:pt>
                      <c:pt idx="2811">
                        <c:v>49570.701736450195</c:v>
                      </c:pt>
                      <c:pt idx="2812">
                        <c:v>49768.446975708008</c:v>
                      </c:pt>
                      <c:pt idx="2813">
                        <c:v>50574.041847229004</c:v>
                      </c:pt>
                      <c:pt idx="2814">
                        <c:v>50226.041786193848</c:v>
                      </c:pt>
                      <c:pt idx="2815">
                        <c:v>50235.266456604004</c:v>
                      </c:pt>
                      <c:pt idx="2816">
                        <c:v>50226.042091369629</c:v>
                      </c:pt>
                      <c:pt idx="2817">
                        <c:v>58882.682312011719</c:v>
                      </c:pt>
                      <c:pt idx="2818">
                        <c:v>58419.207061767578</c:v>
                      </c:pt>
                      <c:pt idx="2819">
                        <c:v>58419.573272705078</c:v>
                      </c:pt>
                      <c:pt idx="2820">
                        <c:v>50408.503189086914</c:v>
                      </c:pt>
                      <c:pt idx="2821">
                        <c:v>50407.833511352539</c:v>
                      </c:pt>
                      <c:pt idx="2822">
                        <c:v>49496.235427856445</c:v>
                      </c:pt>
                      <c:pt idx="2823">
                        <c:v>50231.446487426758</c:v>
                      </c:pt>
                      <c:pt idx="2824">
                        <c:v>49615.518142700195</c:v>
                      </c:pt>
                      <c:pt idx="2825">
                        <c:v>50102.12141418457</c:v>
                      </c:pt>
                      <c:pt idx="2826">
                        <c:v>50102.12141418457</c:v>
                      </c:pt>
                      <c:pt idx="2827">
                        <c:v>49868.45246887207</c:v>
                      </c:pt>
                      <c:pt idx="2828">
                        <c:v>50825.560340881348</c:v>
                      </c:pt>
                      <c:pt idx="2829">
                        <c:v>50834.784889221191</c:v>
                      </c:pt>
                      <c:pt idx="2830">
                        <c:v>50939.784866333008</c:v>
                      </c:pt>
                      <c:pt idx="2831">
                        <c:v>55667.115783691406</c:v>
                      </c:pt>
                      <c:pt idx="2832">
                        <c:v>55448.55712890625</c:v>
                      </c:pt>
                      <c:pt idx="2833">
                        <c:v>59000.396484375</c:v>
                      </c:pt>
                      <c:pt idx="2834">
                        <c:v>59552.447418212891</c:v>
                      </c:pt>
                      <c:pt idx="2835">
                        <c:v>52093.52326965332</c:v>
                      </c:pt>
                      <c:pt idx="2836">
                        <c:v>52093.52326965332</c:v>
                      </c:pt>
                      <c:pt idx="2837">
                        <c:v>50225.61604309082</c:v>
                      </c:pt>
                      <c:pt idx="2838">
                        <c:v>50225.616287231445</c:v>
                      </c:pt>
                      <c:pt idx="2839">
                        <c:v>50256.676223754883</c:v>
                      </c:pt>
                      <c:pt idx="2840">
                        <c:v>50068.413528442383</c:v>
                      </c:pt>
                      <c:pt idx="2841">
                        <c:v>47467.941421508789</c:v>
                      </c:pt>
                      <c:pt idx="2842">
                        <c:v>48679.356140136719</c:v>
                      </c:pt>
                      <c:pt idx="2843">
                        <c:v>48683.356140136719</c:v>
                      </c:pt>
                      <c:pt idx="2844">
                        <c:v>48692.58056640625</c:v>
                      </c:pt>
                      <c:pt idx="2845">
                        <c:v>48392.852294921875</c:v>
                      </c:pt>
                      <c:pt idx="2846">
                        <c:v>48340.023559570313</c:v>
                      </c:pt>
                      <c:pt idx="2847">
                        <c:v>56007.259498596191</c:v>
                      </c:pt>
                      <c:pt idx="2848">
                        <c:v>56227.558448791497</c:v>
                      </c:pt>
                      <c:pt idx="2849">
                        <c:v>56227.558448791497</c:v>
                      </c:pt>
                      <c:pt idx="2850">
                        <c:v>49213.068740844727</c:v>
                      </c:pt>
                      <c:pt idx="2851">
                        <c:v>49213.068740844727</c:v>
                      </c:pt>
                      <c:pt idx="2852">
                        <c:v>49213.068740844727</c:v>
                      </c:pt>
                      <c:pt idx="2853">
                        <c:v>48309.631240844727</c:v>
                      </c:pt>
                      <c:pt idx="2854">
                        <c:v>48419.336502075195</c:v>
                      </c:pt>
                      <c:pt idx="2855">
                        <c:v>48428.560928344727</c:v>
                      </c:pt>
                      <c:pt idx="2856">
                        <c:v>49406.947830200195</c:v>
                      </c:pt>
                      <c:pt idx="2857">
                        <c:v>49406.540603637695</c:v>
                      </c:pt>
                      <c:pt idx="2858">
                        <c:v>49406.540603637695</c:v>
                      </c:pt>
                      <c:pt idx="2859">
                        <c:v>49068.172256469727</c:v>
                      </c:pt>
                      <c:pt idx="2860">
                        <c:v>49068.172256469727</c:v>
                      </c:pt>
                      <c:pt idx="2861">
                        <c:v>48478.367874145508</c:v>
                      </c:pt>
                      <c:pt idx="2862">
                        <c:v>48487.592361450195</c:v>
                      </c:pt>
                      <c:pt idx="2863">
                        <c:v>48438.763748168945</c:v>
                      </c:pt>
                      <c:pt idx="2864">
                        <c:v>48429.539321899414</c:v>
                      </c:pt>
                      <c:pt idx="2865">
                        <c:v>48931.495635986328</c:v>
                      </c:pt>
                      <c:pt idx="2866">
                        <c:v>50168.264358520508</c:v>
                      </c:pt>
                      <c:pt idx="2867">
                        <c:v>50206.128494262695</c:v>
                      </c:pt>
                      <c:pt idx="2868">
                        <c:v>50528.835037231445</c:v>
                      </c:pt>
                      <c:pt idx="2869">
                        <c:v>50538.05891418457</c:v>
                      </c:pt>
                      <c:pt idx="2870">
                        <c:v>50374.211013793945</c:v>
                      </c:pt>
                      <c:pt idx="2871">
                        <c:v>49647.052215576172</c:v>
                      </c:pt>
                      <c:pt idx="2872">
                        <c:v>49705.106414794922</c:v>
                      </c:pt>
                      <c:pt idx="2873">
                        <c:v>49640.001678466797</c:v>
                      </c:pt>
                      <c:pt idx="2874">
                        <c:v>50007.059051513672</c:v>
                      </c:pt>
                      <c:pt idx="2875">
                        <c:v>49773.01925659179</c:v>
                      </c:pt>
                      <c:pt idx="2876">
                        <c:v>49827.31534576416</c:v>
                      </c:pt>
                      <c:pt idx="2877">
                        <c:v>49827.315406799316</c:v>
                      </c:pt>
                      <c:pt idx="2878">
                        <c:v>51168.170074462891</c:v>
                      </c:pt>
                      <c:pt idx="2879">
                        <c:v>51177.179718017578</c:v>
                      </c:pt>
                      <c:pt idx="2880">
                        <c:v>50822.696563720703</c:v>
                      </c:pt>
                      <c:pt idx="2881">
                        <c:v>51217.237335205078</c:v>
                      </c:pt>
                      <c:pt idx="2882">
                        <c:v>51447.552032470703</c:v>
                      </c:pt>
                      <c:pt idx="2883">
                        <c:v>47189.161407470703</c:v>
                      </c:pt>
                      <c:pt idx="2884">
                        <c:v>52869.694351196289</c:v>
                      </c:pt>
                      <c:pt idx="2885">
                        <c:v>57425.877105712891</c:v>
                      </c:pt>
                      <c:pt idx="2886">
                        <c:v>57820.416046142578</c:v>
                      </c:pt>
                      <c:pt idx="2887">
                        <c:v>57288.402740478516</c:v>
                      </c:pt>
                      <c:pt idx="2888">
                        <c:v>57045.904754638672</c:v>
                      </c:pt>
                      <c:pt idx="2889">
                        <c:v>57397.904571533203</c:v>
                      </c:pt>
                      <c:pt idx="2890">
                        <c:v>57079.432403564453</c:v>
                      </c:pt>
                      <c:pt idx="2891">
                        <c:v>57521.792816162109</c:v>
                      </c:pt>
                      <c:pt idx="2892">
                        <c:v>57391.583831787109</c:v>
                      </c:pt>
                      <c:pt idx="2893">
                        <c:v>57306.46212768554</c:v>
                      </c:pt>
                      <c:pt idx="2894">
                        <c:v>57336.124114990227</c:v>
                      </c:pt>
                      <c:pt idx="2895">
                        <c:v>49766.662673950195</c:v>
                      </c:pt>
                      <c:pt idx="2896">
                        <c:v>49766.662673950195</c:v>
                      </c:pt>
                      <c:pt idx="2897">
                        <c:v>49455.615798950195</c:v>
                      </c:pt>
                      <c:pt idx="2898">
                        <c:v>49455.61604309082</c:v>
                      </c:pt>
                      <c:pt idx="2899">
                        <c:v>49455.61555480957</c:v>
                      </c:pt>
                      <c:pt idx="2900">
                        <c:v>50100.826736450195</c:v>
                      </c:pt>
                      <c:pt idx="2901">
                        <c:v>48499.36701965332</c:v>
                      </c:pt>
                      <c:pt idx="2902">
                        <c:v>48503.36701965332</c:v>
                      </c:pt>
                      <c:pt idx="2903">
                        <c:v>48485.59162902832</c:v>
                      </c:pt>
                      <c:pt idx="2904">
                        <c:v>48485.591690063477</c:v>
                      </c:pt>
                      <c:pt idx="2905">
                        <c:v>50243.324234008789</c:v>
                      </c:pt>
                      <c:pt idx="2906">
                        <c:v>59236.920875549309</c:v>
                      </c:pt>
                      <c:pt idx="2907">
                        <c:v>59336.055641174309</c:v>
                      </c:pt>
                      <c:pt idx="2908">
                        <c:v>59016.867897033691</c:v>
                      </c:pt>
                      <c:pt idx="2909">
                        <c:v>59145.366485595703</c:v>
                      </c:pt>
                      <c:pt idx="2910">
                        <c:v>51962.345779418945</c:v>
                      </c:pt>
                      <c:pt idx="2911">
                        <c:v>51971.569900512695</c:v>
                      </c:pt>
                      <c:pt idx="2912">
                        <c:v>51971.569900512695</c:v>
                      </c:pt>
                      <c:pt idx="2913">
                        <c:v>51971.569900512695</c:v>
                      </c:pt>
                      <c:pt idx="2914">
                        <c:v>52295.245193481445</c:v>
                      </c:pt>
                      <c:pt idx="2915">
                        <c:v>51196.11701965332</c:v>
                      </c:pt>
                      <c:pt idx="2916">
                        <c:v>51196.11701965332</c:v>
                      </c:pt>
                      <c:pt idx="2917">
                        <c:v>51196.11701965332</c:v>
                      </c:pt>
                      <c:pt idx="2918">
                        <c:v>50642.745315551758</c:v>
                      </c:pt>
                      <c:pt idx="2919">
                        <c:v>50013.470245361328</c:v>
                      </c:pt>
                      <c:pt idx="2920">
                        <c:v>56001.886871337891</c:v>
                      </c:pt>
                      <c:pt idx="2921">
                        <c:v>55972.726715087891</c:v>
                      </c:pt>
                      <c:pt idx="2922">
                        <c:v>55908.836456298828</c:v>
                      </c:pt>
                      <c:pt idx="2923">
                        <c:v>58175.165802001946</c:v>
                      </c:pt>
                      <c:pt idx="2924">
                        <c:v>58454.045440673828</c:v>
                      </c:pt>
                      <c:pt idx="2925">
                        <c:v>62507.389846801758</c:v>
                      </c:pt>
                      <c:pt idx="2926">
                        <c:v>63073.493911743164</c:v>
                      </c:pt>
                      <c:pt idx="2927">
                        <c:v>50786.495422363281</c:v>
                      </c:pt>
                      <c:pt idx="2928">
                        <c:v>49771.32600402832</c:v>
                      </c:pt>
                      <c:pt idx="2929">
                        <c:v>49832.489196777344</c:v>
                      </c:pt>
                      <c:pt idx="2930">
                        <c:v>49480.489196777344</c:v>
                      </c:pt>
                      <c:pt idx="2931">
                        <c:v>50190.841873168945</c:v>
                      </c:pt>
                      <c:pt idx="2932">
                        <c:v>49841.649612426758</c:v>
                      </c:pt>
                      <c:pt idx="2933">
                        <c:v>49850.873977661133</c:v>
                      </c:pt>
                      <c:pt idx="2934">
                        <c:v>49551.253128051758</c:v>
                      </c:pt>
                      <c:pt idx="2935">
                        <c:v>48227.267044067383</c:v>
                      </c:pt>
                      <c:pt idx="2936">
                        <c:v>48218.042617797852</c:v>
                      </c:pt>
                      <c:pt idx="2937">
                        <c:v>48214.042617797852</c:v>
                      </c:pt>
                      <c:pt idx="2938">
                        <c:v>58491.347686767578</c:v>
                      </c:pt>
                      <c:pt idx="2939">
                        <c:v>57987.617279052734</c:v>
                      </c:pt>
                      <c:pt idx="2940">
                        <c:v>50421.282669067383</c:v>
                      </c:pt>
                      <c:pt idx="2941">
                        <c:v>50991.768997192376</c:v>
                      </c:pt>
                      <c:pt idx="2942">
                        <c:v>50313.345413208008</c:v>
                      </c:pt>
                      <c:pt idx="2943">
                        <c:v>48465.603469848633</c:v>
                      </c:pt>
                      <c:pt idx="2944">
                        <c:v>48417.320205688477</c:v>
                      </c:pt>
                      <c:pt idx="2945">
                        <c:v>46347.601455688477</c:v>
                      </c:pt>
                      <c:pt idx="2946">
                        <c:v>46347.601516723633</c:v>
                      </c:pt>
                      <c:pt idx="2947">
                        <c:v>48918.118499755859</c:v>
                      </c:pt>
                      <c:pt idx="2948">
                        <c:v>48916.493377685547</c:v>
                      </c:pt>
                      <c:pt idx="2949">
                        <c:v>48839.181488037109</c:v>
                      </c:pt>
                      <c:pt idx="2950">
                        <c:v>48839.181427001953</c:v>
                      </c:pt>
                      <c:pt idx="2951">
                        <c:v>48917.101287841797</c:v>
                      </c:pt>
                      <c:pt idx="2952">
                        <c:v>48931.342864990234</c:v>
                      </c:pt>
                      <c:pt idx="2953">
                        <c:v>57701.563018798828</c:v>
                      </c:pt>
                      <c:pt idx="2954">
                        <c:v>57646.841827392578</c:v>
                      </c:pt>
                      <c:pt idx="2955">
                        <c:v>50498.537673950195</c:v>
                      </c:pt>
                      <c:pt idx="2956">
                        <c:v>50507.762344360352</c:v>
                      </c:pt>
                      <c:pt idx="2957">
                        <c:v>50304.240798950195</c:v>
                      </c:pt>
                      <c:pt idx="2958">
                        <c:v>46971.104751586914</c:v>
                      </c:pt>
                      <c:pt idx="2959">
                        <c:v>46980.329360961914</c:v>
                      </c:pt>
                      <c:pt idx="2960">
                        <c:v>47029.15803527832</c:v>
                      </c:pt>
                      <c:pt idx="2961">
                        <c:v>46840.895584106445</c:v>
                      </c:pt>
                      <c:pt idx="2962">
                        <c:v>49555.42561340332</c:v>
                      </c:pt>
                      <c:pt idx="2963">
                        <c:v>49054.949432373047</c:v>
                      </c:pt>
                      <c:pt idx="2964">
                        <c:v>49054.949493408203</c:v>
                      </c:pt>
                      <c:pt idx="2965">
                        <c:v>49408.932952880859</c:v>
                      </c:pt>
                      <c:pt idx="2966">
                        <c:v>49408.932952880859</c:v>
                      </c:pt>
                      <c:pt idx="2967">
                        <c:v>49408.932891845703</c:v>
                      </c:pt>
                      <c:pt idx="2968">
                        <c:v>49289.999298095703</c:v>
                      </c:pt>
                      <c:pt idx="2969">
                        <c:v>49053.063751220703</c:v>
                      </c:pt>
                      <c:pt idx="2970">
                        <c:v>50457.215408325195</c:v>
                      </c:pt>
                      <c:pt idx="2971">
                        <c:v>49753.215408325195</c:v>
                      </c:pt>
                      <c:pt idx="2972">
                        <c:v>50109.215408325195</c:v>
                      </c:pt>
                      <c:pt idx="2973">
                        <c:v>50118.439834594727</c:v>
                      </c:pt>
                      <c:pt idx="2974">
                        <c:v>50109.215408325195</c:v>
                      </c:pt>
                      <c:pt idx="2975">
                        <c:v>49948.635025024414</c:v>
                      </c:pt>
                      <c:pt idx="2976">
                        <c:v>47689.16535949707</c:v>
                      </c:pt>
                      <c:pt idx="2977">
                        <c:v>56632.678009033203</c:v>
                      </c:pt>
                      <c:pt idx="2978">
                        <c:v>56636.678131103516</c:v>
                      </c:pt>
                      <c:pt idx="2979">
                        <c:v>57325.054840087891</c:v>
                      </c:pt>
                      <c:pt idx="2980">
                        <c:v>57325.054840087891</c:v>
                      </c:pt>
                      <c:pt idx="2981">
                        <c:v>57315.830474853516</c:v>
                      </c:pt>
                      <c:pt idx="2982">
                        <c:v>58676.494171142578</c:v>
                      </c:pt>
                      <c:pt idx="2983">
                        <c:v>58540.384429931641</c:v>
                      </c:pt>
                      <c:pt idx="2984">
                        <c:v>58540.384429931641</c:v>
                      </c:pt>
                      <c:pt idx="2985">
                        <c:v>51090.455642700195</c:v>
                      </c:pt>
                      <c:pt idx="2986">
                        <c:v>51094.455642700195</c:v>
                      </c:pt>
                      <c:pt idx="2987">
                        <c:v>48465.603469848633</c:v>
                      </c:pt>
                      <c:pt idx="2988">
                        <c:v>48465.603469848633</c:v>
                      </c:pt>
                      <c:pt idx="2989">
                        <c:v>47803.78987121582</c:v>
                      </c:pt>
                      <c:pt idx="2990">
                        <c:v>47803.78987121582</c:v>
                      </c:pt>
                      <c:pt idx="2991">
                        <c:v>48023.176651000977</c:v>
                      </c:pt>
                      <c:pt idx="2992">
                        <c:v>49307.99397277832</c:v>
                      </c:pt>
                      <c:pt idx="2993">
                        <c:v>49329.058807373047</c:v>
                      </c:pt>
                      <c:pt idx="2994">
                        <c:v>49329.058868408203</c:v>
                      </c:pt>
                      <c:pt idx="2995">
                        <c:v>49329.058868408203</c:v>
                      </c:pt>
                      <c:pt idx="2996">
                        <c:v>49328.795196533203</c:v>
                      </c:pt>
                      <c:pt idx="2997">
                        <c:v>49315.726409912109</c:v>
                      </c:pt>
                      <c:pt idx="2998">
                        <c:v>49319.996002197266</c:v>
                      </c:pt>
                      <c:pt idx="2999">
                        <c:v>49343.462005615234</c:v>
                      </c:pt>
                      <c:pt idx="3000">
                        <c:v>52110.741287231445</c:v>
                      </c:pt>
                      <c:pt idx="3001">
                        <c:v>51247.98274230957</c:v>
                      </c:pt>
                      <c:pt idx="3002">
                        <c:v>51174.86213684082</c:v>
                      </c:pt>
                      <c:pt idx="3003">
                        <c:v>51101.75227355957</c:v>
                      </c:pt>
                      <c:pt idx="3004">
                        <c:v>50929.888748168945</c:v>
                      </c:pt>
                      <c:pt idx="3005">
                        <c:v>49223.201065063477</c:v>
                      </c:pt>
                      <c:pt idx="3006">
                        <c:v>49223.20100402832</c:v>
                      </c:pt>
                      <c:pt idx="3007">
                        <c:v>47522.398147583008</c:v>
                      </c:pt>
                      <c:pt idx="3008">
                        <c:v>47531.622756958008</c:v>
                      </c:pt>
                      <c:pt idx="3009">
                        <c:v>48936.145462036133</c:v>
                      </c:pt>
                      <c:pt idx="3010">
                        <c:v>48936.145462036133</c:v>
                      </c:pt>
                      <c:pt idx="3011">
                        <c:v>49392.501159667969</c:v>
                      </c:pt>
                      <c:pt idx="3012">
                        <c:v>60048.275344848626</c:v>
                      </c:pt>
                      <c:pt idx="3013">
                        <c:v>60048.275588989258</c:v>
                      </c:pt>
                      <c:pt idx="3014">
                        <c:v>59268.371307373047</c:v>
                      </c:pt>
                      <c:pt idx="3015">
                        <c:v>50410.486587524414</c:v>
                      </c:pt>
                      <c:pt idx="3016">
                        <c:v>50410.486831665039</c:v>
                      </c:pt>
                      <c:pt idx="3017">
                        <c:v>46737.58039855957</c:v>
                      </c:pt>
                      <c:pt idx="3018">
                        <c:v>47451.97102355957</c:v>
                      </c:pt>
                      <c:pt idx="3019">
                        <c:v>47803.97102355957</c:v>
                      </c:pt>
                      <c:pt idx="3020">
                        <c:v>47759.21125793457</c:v>
                      </c:pt>
                      <c:pt idx="3021">
                        <c:v>47773.718887329102</c:v>
                      </c:pt>
                      <c:pt idx="3022">
                        <c:v>50046.463150024414</c:v>
                      </c:pt>
                      <c:pt idx="3023">
                        <c:v>48412.772415161133</c:v>
                      </c:pt>
                      <c:pt idx="3024">
                        <c:v>48897.500076293945</c:v>
                      </c:pt>
                      <c:pt idx="3025">
                        <c:v>48897.499954223626</c:v>
                      </c:pt>
                      <c:pt idx="3026">
                        <c:v>49199.405349731445</c:v>
                      </c:pt>
                      <c:pt idx="3027">
                        <c:v>49781.734169006348</c:v>
                      </c:pt>
                      <c:pt idx="3028">
                        <c:v>49790.95890045166</c:v>
                      </c:pt>
                      <c:pt idx="3029">
                        <c:v>49829.836990356445</c:v>
                      </c:pt>
                      <c:pt idx="3030">
                        <c:v>50865.991333007813</c:v>
                      </c:pt>
                      <c:pt idx="3031">
                        <c:v>50551.608840942383</c:v>
                      </c:pt>
                      <c:pt idx="3032">
                        <c:v>49157.9619140625</c:v>
                      </c:pt>
                      <c:pt idx="3033">
                        <c:v>49157.9619140625</c:v>
                      </c:pt>
                      <c:pt idx="3034">
                        <c:v>48395.607620239258</c:v>
                      </c:pt>
                      <c:pt idx="3035">
                        <c:v>47810.541152954102</c:v>
                      </c:pt>
                      <c:pt idx="3036">
                        <c:v>48106.941604614258</c:v>
                      </c:pt>
                      <c:pt idx="3037">
                        <c:v>48168.437576293945</c:v>
                      </c:pt>
                      <c:pt idx="3038">
                        <c:v>48553.148635864258</c:v>
                      </c:pt>
                      <c:pt idx="3039">
                        <c:v>48321.435501098633</c:v>
                      </c:pt>
                      <c:pt idx="3040">
                        <c:v>48562.372940063477</c:v>
                      </c:pt>
                      <c:pt idx="3041">
                        <c:v>48553.148574829102</c:v>
                      </c:pt>
                      <c:pt idx="3042">
                        <c:v>47429.903884887695</c:v>
                      </c:pt>
                      <c:pt idx="3043">
                        <c:v>46848.792373657227</c:v>
                      </c:pt>
                      <c:pt idx="3044">
                        <c:v>46839.568069458008</c:v>
                      </c:pt>
                      <c:pt idx="3045">
                        <c:v>49789.241424560547</c:v>
                      </c:pt>
                      <c:pt idx="3046">
                        <c:v>50887.634353637695</c:v>
                      </c:pt>
                      <c:pt idx="3047">
                        <c:v>50934.25959777832</c:v>
                      </c:pt>
                      <c:pt idx="3048">
                        <c:v>50934.260330200195</c:v>
                      </c:pt>
                      <c:pt idx="3049">
                        <c:v>50661.63362121582</c:v>
                      </c:pt>
                      <c:pt idx="3050">
                        <c:v>50731.799285888672</c:v>
                      </c:pt>
                      <c:pt idx="3051">
                        <c:v>50796.36935424804</c:v>
                      </c:pt>
                      <c:pt idx="3052">
                        <c:v>50796.369110107422</c:v>
                      </c:pt>
                      <c:pt idx="3053">
                        <c:v>49133.245948791504</c:v>
                      </c:pt>
                      <c:pt idx="3054">
                        <c:v>49133.246192932122</c:v>
                      </c:pt>
                      <c:pt idx="3055">
                        <c:v>49133.246070861816</c:v>
                      </c:pt>
                      <c:pt idx="3056">
                        <c:v>49968.756988525391</c:v>
                      </c:pt>
                      <c:pt idx="3057">
                        <c:v>49977.981475830071</c:v>
                      </c:pt>
                      <c:pt idx="3058">
                        <c:v>58205.918380737305</c:v>
                      </c:pt>
                      <c:pt idx="3059">
                        <c:v>58170.662277221672</c:v>
                      </c:pt>
                      <c:pt idx="3060">
                        <c:v>47361.251052856445</c:v>
                      </c:pt>
                      <c:pt idx="3061">
                        <c:v>47361.251052856445</c:v>
                      </c:pt>
                      <c:pt idx="3062">
                        <c:v>49970.58918762207</c:v>
                      </c:pt>
                      <c:pt idx="3063">
                        <c:v>50379.022354125977</c:v>
                      </c:pt>
                      <c:pt idx="3064">
                        <c:v>47190.749588012695</c:v>
                      </c:pt>
                      <c:pt idx="3065">
                        <c:v>47194.749588012695</c:v>
                      </c:pt>
                      <c:pt idx="3066">
                        <c:v>47203.974319458008</c:v>
                      </c:pt>
                      <c:pt idx="3067">
                        <c:v>49272.379531860352</c:v>
                      </c:pt>
                      <c:pt idx="3068">
                        <c:v>49272.379531860352</c:v>
                      </c:pt>
                      <c:pt idx="3069">
                        <c:v>49272.379531860352</c:v>
                      </c:pt>
                      <c:pt idx="3070">
                        <c:v>48431.245864868164</c:v>
                      </c:pt>
                      <c:pt idx="3071">
                        <c:v>50385.828994750977</c:v>
                      </c:pt>
                      <c:pt idx="3072">
                        <c:v>50395.053421020508</c:v>
                      </c:pt>
                      <c:pt idx="3073">
                        <c:v>50385.829055786133</c:v>
                      </c:pt>
                      <c:pt idx="3074">
                        <c:v>57995.433013916016</c:v>
                      </c:pt>
                      <c:pt idx="3075">
                        <c:v>62609.03833770752</c:v>
                      </c:pt>
                      <c:pt idx="3076">
                        <c:v>62778.440803527832</c:v>
                      </c:pt>
                      <c:pt idx="3077">
                        <c:v>62341.745193481438</c:v>
                      </c:pt>
                      <c:pt idx="3078">
                        <c:v>62815.278030395508</c:v>
                      </c:pt>
                      <c:pt idx="3079">
                        <c:v>50180.896682739258</c:v>
                      </c:pt>
                      <c:pt idx="3080">
                        <c:v>50180.896926879883</c:v>
                      </c:pt>
                      <c:pt idx="3081">
                        <c:v>52001.473220825188</c:v>
                      </c:pt>
                      <c:pt idx="3082">
                        <c:v>51739.200271606438</c:v>
                      </c:pt>
                      <c:pt idx="3083">
                        <c:v>51739.200271606438</c:v>
                      </c:pt>
                      <c:pt idx="3084">
                        <c:v>59580.823333740234</c:v>
                      </c:pt>
                      <c:pt idx="3085">
                        <c:v>58982.771575927734</c:v>
                      </c:pt>
                      <c:pt idx="3086">
                        <c:v>58986.771881103516</c:v>
                      </c:pt>
                      <c:pt idx="3087">
                        <c:v>58643.996368408203</c:v>
                      </c:pt>
                      <c:pt idx="3088">
                        <c:v>58249.457550048828</c:v>
                      </c:pt>
                      <c:pt idx="3089">
                        <c:v>57913.829681396484</c:v>
                      </c:pt>
                      <c:pt idx="3090">
                        <c:v>49145.666213989258</c:v>
                      </c:pt>
                      <c:pt idx="3091">
                        <c:v>49141.936599731445</c:v>
                      </c:pt>
                      <c:pt idx="3092">
                        <c:v>48696.311599731445</c:v>
                      </c:pt>
                      <c:pt idx="3093">
                        <c:v>48737.674453735352</c:v>
                      </c:pt>
                      <c:pt idx="3094">
                        <c:v>48886.49055480957</c:v>
                      </c:pt>
                      <c:pt idx="3095">
                        <c:v>46838.647933959961</c:v>
                      </c:pt>
                      <c:pt idx="3096">
                        <c:v>49411.678726196289</c:v>
                      </c:pt>
                      <c:pt idx="3097">
                        <c:v>57392.233840942383</c:v>
                      </c:pt>
                      <c:pt idx="3098">
                        <c:v>58047.336929321289</c:v>
                      </c:pt>
                      <c:pt idx="3099">
                        <c:v>58056.561477661133</c:v>
                      </c:pt>
                      <c:pt idx="3100">
                        <c:v>58056.561538696289</c:v>
                      </c:pt>
                      <c:pt idx="3101">
                        <c:v>58056.561538696289</c:v>
                      </c:pt>
                      <c:pt idx="3102">
                        <c:v>58450.138946533203</c:v>
                      </c:pt>
                      <c:pt idx="3103">
                        <c:v>57601.798248291016</c:v>
                      </c:pt>
                      <c:pt idx="3104">
                        <c:v>57435.655181884766</c:v>
                      </c:pt>
                      <c:pt idx="3105">
                        <c:v>49786.465270996094</c:v>
                      </c:pt>
                      <c:pt idx="3106">
                        <c:v>49771.772827148438</c:v>
                      </c:pt>
                      <c:pt idx="3107">
                        <c:v>49428.99755859375</c:v>
                      </c:pt>
                      <c:pt idx="3108">
                        <c:v>49139.808349609375</c:v>
                      </c:pt>
                      <c:pt idx="3109">
                        <c:v>48233.660339355469</c:v>
                      </c:pt>
                      <c:pt idx="3110">
                        <c:v>48128.882202148438</c:v>
                      </c:pt>
                      <c:pt idx="3111">
                        <c:v>50848.747467041016</c:v>
                      </c:pt>
                      <c:pt idx="3112">
                        <c:v>50848.747467041016</c:v>
                      </c:pt>
                      <c:pt idx="3113">
                        <c:v>52854.450103759766</c:v>
                      </c:pt>
                      <c:pt idx="3114">
                        <c:v>52854.516677856445</c:v>
                      </c:pt>
                      <c:pt idx="3115">
                        <c:v>49498.817153930664</c:v>
                      </c:pt>
                      <c:pt idx="3116">
                        <c:v>50114.256805419922</c:v>
                      </c:pt>
                      <c:pt idx="3117">
                        <c:v>50118.257110595703</c:v>
                      </c:pt>
                      <c:pt idx="3118">
                        <c:v>50127.481597900391</c:v>
                      </c:pt>
                      <c:pt idx="3119">
                        <c:v>50118.257110595703</c:v>
                      </c:pt>
                      <c:pt idx="3120">
                        <c:v>48782.77734375</c:v>
                      </c:pt>
                      <c:pt idx="3121">
                        <c:v>48782.24072265625</c:v>
                      </c:pt>
                      <c:pt idx="3122">
                        <c:v>48678.539138793945</c:v>
                      </c:pt>
                      <c:pt idx="3123">
                        <c:v>49044.211196899414</c:v>
                      </c:pt>
                      <c:pt idx="3124">
                        <c:v>47048.986038208008</c:v>
                      </c:pt>
                      <c:pt idx="3125">
                        <c:v>47199.87190246582</c:v>
                      </c:pt>
                      <c:pt idx="3126">
                        <c:v>47209.096145629876</c:v>
                      </c:pt>
                      <c:pt idx="3127">
                        <c:v>47320.23518371582</c:v>
                      </c:pt>
                      <c:pt idx="3128">
                        <c:v>47101.676345825195</c:v>
                      </c:pt>
                      <c:pt idx="3129">
                        <c:v>46239.350173950195</c:v>
                      </c:pt>
                      <c:pt idx="3130">
                        <c:v>48273.059463500977</c:v>
                      </c:pt>
                      <c:pt idx="3131">
                        <c:v>47891.74299621582</c:v>
                      </c:pt>
                      <c:pt idx="3132">
                        <c:v>47900.967483520508</c:v>
                      </c:pt>
                      <c:pt idx="3133">
                        <c:v>48277.059463500977</c:v>
                      </c:pt>
                      <c:pt idx="3134">
                        <c:v>59693.938934326172</c:v>
                      </c:pt>
                      <c:pt idx="3135">
                        <c:v>50006.656036376953</c:v>
                      </c:pt>
                      <c:pt idx="3136">
                        <c:v>49370.945449829102</c:v>
                      </c:pt>
                      <c:pt idx="3137">
                        <c:v>49380.17024230957</c:v>
                      </c:pt>
                      <c:pt idx="3138">
                        <c:v>49380.170120239258</c:v>
                      </c:pt>
                      <c:pt idx="3139">
                        <c:v>49666.673110961914</c:v>
                      </c:pt>
                      <c:pt idx="3140">
                        <c:v>50686.501388549805</c:v>
                      </c:pt>
                      <c:pt idx="3141">
                        <c:v>49876.286788940422</c:v>
                      </c:pt>
                      <c:pt idx="3142">
                        <c:v>50432.492385864258</c:v>
                      </c:pt>
                      <c:pt idx="3143">
                        <c:v>50139.864456176758</c:v>
                      </c:pt>
                      <c:pt idx="3144">
                        <c:v>53237.981216430657</c:v>
                      </c:pt>
                      <c:pt idx="3145">
                        <c:v>53187.260147094719</c:v>
                      </c:pt>
                      <c:pt idx="3146">
                        <c:v>54857.797576904297</c:v>
                      </c:pt>
                      <c:pt idx="3147">
                        <c:v>54813.037811279297</c:v>
                      </c:pt>
                      <c:pt idx="3148">
                        <c:v>58419.417388916016</c:v>
                      </c:pt>
                      <c:pt idx="3149">
                        <c:v>58741.034576416016</c:v>
                      </c:pt>
                      <c:pt idx="3150">
                        <c:v>52454.332107543945</c:v>
                      </c:pt>
                      <c:pt idx="3151">
                        <c:v>53086.153396606445</c:v>
                      </c:pt>
                      <c:pt idx="3152">
                        <c:v>53013.032302856445</c:v>
                      </c:pt>
                      <c:pt idx="3153">
                        <c:v>52939.922683715813</c:v>
                      </c:pt>
                      <c:pt idx="3154">
                        <c:v>49052.996170043945</c:v>
                      </c:pt>
                      <c:pt idx="3155">
                        <c:v>49062.220596313477</c:v>
                      </c:pt>
                      <c:pt idx="3156">
                        <c:v>47123.173294067383</c:v>
                      </c:pt>
                      <c:pt idx="3157">
                        <c:v>46638.177505493164</c:v>
                      </c:pt>
                      <c:pt idx="3158">
                        <c:v>46243.638565063477</c:v>
                      </c:pt>
                      <c:pt idx="3159">
                        <c:v>46150.941116333008</c:v>
                      </c:pt>
                      <c:pt idx="3160">
                        <c:v>48419.247207641602</c:v>
                      </c:pt>
                      <c:pt idx="3161">
                        <c:v>48423.247512817383</c:v>
                      </c:pt>
                      <c:pt idx="3162">
                        <c:v>48432.472061157227</c:v>
                      </c:pt>
                      <c:pt idx="3163">
                        <c:v>48423.247512817383</c:v>
                      </c:pt>
                      <c:pt idx="3164">
                        <c:v>58714.191112518303</c:v>
                      </c:pt>
                      <c:pt idx="3165">
                        <c:v>49427.998611450195</c:v>
                      </c:pt>
                      <c:pt idx="3166">
                        <c:v>49375.630996704102</c:v>
                      </c:pt>
                      <c:pt idx="3167">
                        <c:v>48454.554885864258</c:v>
                      </c:pt>
                      <c:pt idx="3168">
                        <c:v>48612.842849731445</c:v>
                      </c:pt>
                      <c:pt idx="3169">
                        <c:v>47448.773712158203</c:v>
                      </c:pt>
                      <c:pt idx="3170">
                        <c:v>49224.340469360352</c:v>
                      </c:pt>
                      <c:pt idx="3171">
                        <c:v>49219.323318481445</c:v>
                      </c:pt>
                      <c:pt idx="3172">
                        <c:v>48907.512588500977</c:v>
                      </c:pt>
                      <c:pt idx="3173">
                        <c:v>48961.903884887695</c:v>
                      </c:pt>
                      <c:pt idx="3174">
                        <c:v>48441.147842407227</c:v>
                      </c:pt>
                      <c:pt idx="3175">
                        <c:v>49115.58235168457</c:v>
                      </c:pt>
                      <c:pt idx="3176">
                        <c:v>60697.020584106438</c:v>
                      </c:pt>
                      <c:pt idx="3177">
                        <c:v>62460.398880004876</c:v>
                      </c:pt>
                      <c:pt idx="3178">
                        <c:v>63604.277786254876</c:v>
                      </c:pt>
                      <c:pt idx="3179">
                        <c:v>62891.352249145508</c:v>
                      </c:pt>
                      <c:pt idx="3180">
                        <c:v>57212.094696044922</c:v>
                      </c:pt>
                      <c:pt idx="3181">
                        <c:v>58231.917922973633</c:v>
                      </c:pt>
                      <c:pt idx="3182">
                        <c:v>58156.003067016602</c:v>
                      </c:pt>
                      <c:pt idx="3183">
                        <c:v>57882.877639770508</c:v>
                      </c:pt>
                      <c:pt idx="3184">
                        <c:v>49135.094314575195</c:v>
                      </c:pt>
                      <c:pt idx="3185">
                        <c:v>49135.094314575195</c:v>
                      </c:pt>
                      <c:pt idx="3186">
                        <c:v>49135.094314575195</c:v>
                      </c:pt>
                      <c:pt idx="3187">
                        <c:v>49410.807022094727</c:v>
                      </c:pt>
                      <c:pt idx="3188">
                        <c:v>49647.967361450195</c:v>
                      </c:pt>
                      <c:pt idx="3189">
                        <c:v>49218.570877075195</c:v>
                      </c:pt>
                      <c:pt idx="3190">
                        <c:v>47360.455459594727</c:v>
                      </c:pt>
                      <c:pt idx="3191">
                        <c:v>47360.455520629883</c:v>
                      </c:pt>
                      <c:pt idx="3192">
                        <c:v>47451.241165161133</c:v>
                      </c:pt>
                      <c:pt idx="3193">
                        <c:v>47451.241104125977</c:v>
                      </c:pt>
                      <c:pt idx="3194">
                        <c:v>47244.105178833008</c:v>
                      </c:pt>
                      <c:pt idx="3195">
                        <c:v>49641.836868286133</c:v>
                      </c:pt>
                      <c:pt idx="3196">
                        <c:v>49641.83674621582</c:v>
                      </c:pt>
                      <c:pt idx="3197">
                        <c:v>49595.801467895508</c:v>
                      </c:pt>
                      <c:pt idx="3198">
                        <c:v>49522.691848754883</c:v>
                      </c:pt>
                      <c:pt idx="3199">
                        <c:v>49449.571853637688</c:v>
                      </c:pt>
                      <c:pt idx="3200">
                        <c:v>49376.462112426758</c:v>
                      </c:pt>
                      <c:pt idx="3201">
                        <c:v>48229.806594848633</c:v>
                      </c:pt>
                      <c:pt idx="3202">
                        <c:v>49558.707473754883</c:v>
                      </c:pt>
                      <c:pt idx="3203">
                        <c:v>49767.970169067383</c:v>
                      </c:pt>
                      <c:pt idx="3204">
                        <c:v>49766.540725708008</c:v>
                      </c:pt>
                      <c:pt idx="3205">
                        <c:v>48698.244583129883</c:v>
                      </c:pt>
                      <c:pt idx="3206">
                        <c:v>49083.559036254883</c:v>
                      </c:pt>
                      <c:pt idx="3207">
                        <c:v>49083.344680786133</c:v>
                      </c:pt>
                      <c:pt idx="3208">
                        <c:v>49431.719619750977</c:v>
                      </c:pt>
                      <c:pt idx="3209">
                        <c:v>60880.419952392578</c:v>
                      </c:pt>
                      <c:pt idx="3210">
                        <c:v>48701.195877075195</c:v>
                      </c:pt>
                      <c:pt idx="3211">
                        <c:v>52524.683670043945</c:v>
                      </c:pt>
                      <c:pt idx="3212">
                        <c:v>48234.968765258789</c:v>
                      </c:pt>
                      <c:pt idx="3213">
                        <c:v>48625.34553527832</c:v>
                      </c:pt>
                      <c:pt idx="3214">
                        <c:v>50095.440994262695</c:v>
                      </c:pt>
                      <c:pt idx="3215">
                        <c:v>50091.440872192376</c:v>
                      </c:pt>
                      <c:pt idx="3216">
                        <c:v>49866.69563293457</c:v>
                      </c:pt>
                      <c:pt idx="3217">
                        <c:v>47543.547073364258</c:v>
                      </c:pt>
                      <c:pt idx="3218">
                        <c:v>47699.657180786126</c:v>
                      </c:pt>
                      <c:pt idx="3219">
                        <c:v>47699.657180786126</c:v>
                      </c:pt>
                      <c:pt idx="3220">
                        <c:v>47699.65705871582</c:v>
                      </c:pt>
                      <c:pt idx="3221">
                        <c:v>47690.432815551758</c:v>
                      </c:pt>
                      <c:pt idx="3222">
                        <c:v>50327.275405883789</c:v>
                      </c:pt>
                      <c:pt idx="3223">
                        <c:v>50336.500015258789</c:v>
                      </c:pt>
                      <c:pt idx="3224">
                        <c:v>50483.385696411133</c:v>
                      </c:pt>
                      <c:pt idx="3225">
                        <c:v>50874.702377319336</c:v>
                      </c:pt>
                      <c:pt idx="3226">
                        <c:v>50874.702438354492</c:v>
                      </c:pt>
                      <c:pt idx="3227">
                        <c:v>50874.702560424805</c:v>
                      </c:pt>
                      <c:pt idx="3228">
                        <c:v>50767.825820922852</c:v>
                      </c:pt>
                      <c:pt idx="3229">
                        <c:v>47498.150039672852</c:v>
                      </c:pt>
                      <c:pt idx="3230">
                        <c:v>47122.060134887695</c:v>
                      </c:pt>
                      <c:pt idx="3231">
                        <c:v>47387.248733520508</c:v>
                      </c:pt>
                      <c:pt idx="3232">
                        <c:v>47378.024368286133</c:v>
                      </c:pt>
                      <c:pt idx="3233">
                        <c:v>47180.919631958008</c:v>
                      </c:pt>
                      <c:pt idx="3234">
                        <c:v>49665.772537231445</c:v>
                      </c:pt>
                      <c:pt idx="3235">
                        <c:v>49722.014724731445</c:v>
                      </c:pt>
                      <c:pt idx="3236">
                        <c:v>49722.014785766602</c:v>
                      </c:pt>
                      <c:pt idx="3237">
                        <c:v>49722.014724731445</c:v>
                      </c:pt>
                      <c:pt idx="3238">
                        <c:v>50332.869827270508</c:v>
                      </c:pt>
                      <c:pt idx="3239">
                        <c:v>50334.21565246582</c:v>
                      </c:pt>
                      <c:pt idx="3240">
                        <c:v>50727.919845581047</c:v>
                      </c:pt>
                      <c:pt idx="3241">
                        <c:v>50727.92008972168</c:v>
                      </c:pt>
                      <c:pt idx="3242">
                        <c:v>50727.92008972168</c:v>
                      </c:pt>
                      <c:pt idx="3243">
                        <c:v>50662.82014465332</c:v>
                      </c:pt>
                      <c:pt idx="3244">
                        <c:v>47749.435195922852</c:v>
                      </c:pt>
                      <c:pt idx="3245">
                        <c:v>47758.659622192383</c:v>
                      </c:pt>
                      <c:pt idx="3246">
                        <c:v>47758.958450317383</c:v>
                      </c:pt>
                      <c:pt idx="3247">
                        <c:v>47373.641983032227</c:v>
                      </c:pt>
                      <c:pt idx="3248">
                        <c:v>47155.083450317383</c:v>
                      </c:pt>
                      <c:pt idx="3249">
                        <c:v>50102.182327270508</c:v>
                      </c:pt>
                      <c:pt idx="3250">
                        <c:v>50111.40657043457</c:v>
                      </c:pt>
                      <c:pt idx="3251">
                        <c:v>50114.051223754883</c:v>
                      </c:pt>
                      <c:pt idx="3252">
                        <c:v>50104.826736450195</c:v>
                      </c:pt>
                      <c:pt idx="3253">
                        <c:v>49876.595474243164</c:v>
                      </c:pt>
                      <c:pt idx="3254">
                        <c:v>49885.819778442383</c:v>
                      </c:pt>
                      <c:pt idx="3255">
                        <c:v>48115.989288330078</c:v>
                      </c:pt>
                      <c:pt idx="3256">
                        <c:v>48115.989532470703</c:v>
                      </c:pt>
                      <c:pt idx="3257">
                        <c:v>48773.679763793945</c:v>
                      </c:pt>
                      <c:pt idx="3258">
                        <c:v>48912.396438598633</c:v>
                      </c:pt>
                      <c:pt idx="3259">
                        <c:v>48911.766799926758</c:v>
                      </c:pt>
                      <c:pt idx="3260">
                        <c:v>50669.882522583008</c:v>
                      </c:pt>
                      <c:pt idx="3261">
                        <c:v>50628.385818481438</c:v>
                      </c:pt>
                      <c:pt idx="3262">
                        <c:v>50628.38606262207</c:v>
                      </c:pt>
                      <c:pt idx="3263">
                        <c:v>50628.385818481438</c:v>
                      </c:pt>
                      <c:pt idx="3264">
                        <c:v>48739.731788635254</c:v>
                      </c:pt>
                      <c:pt idx="3265">
                        <c:v>53422.00764465332</c:v>
                      </c:pt>
                      <c:pt idx="3266">
                        <c:v>53431.232009887695</c:v>
                      </c:pt>
                      <c:pt idx="3267">
                        <c:v>53675.502029418938</c:v>
                      </c:pt>
                      <c:pt idx="3268">
                        <c:v>53675.501907348633</c:v>
                      </c:pt>
                      <c:pt idx="3269">
                        <c:v>53675.502029418938</c:v>
                      </c:pt>
                      <c:pt idx="3270">
                        <c:v>49095.713455200195</c:v>
                      </c:pt>
                      <c:pt idx="3271">
                        <c:v>49095.713455200195</c:v>
                      </c:pt>
                      <c:pt idx="3272">
                        <c:v>49098.357986450195</c:v>
                      </c:pt>
                      <c:pt idx="3273">
                        <c:v>49561.494705200195</c:v>
                      </c:pt>
                      <c:pt idx="3274">
                        <c:v>49561.494705200195</c:v>
                      </c:pt>
                      <c:pt idx="3275">
                        <c:v>49564.350173950195</c:v>
                      </c:pt>
                      <c:pt idx="3276">
                        <c:v>49564.350173950195</c:v>
                      </c:pt>
                      <c:pt idx="3277">
                        <c:v>51088.999588012695</c:v>
                      </c:pt>
                      <c:pt idx="3278">
                        <c:v>51088.999588012695</c:v>
                      </c:pt>
                      <c:pt idx="3279">
                        <c:v>51088.999588012695</c:v>
                      </c:pt>
                      <c:pt idx="3280">
                        <c:v>50104.847793579102</c:v>
                      </c:pt>
                      <c:pt idx="3281">
                        <c:v>48593.571731567376</c:v>
                      </c:pt>
                      <c:pt idx="3282">
                        <c:v>48520.67219543457</c:v>
                      </c:pt>
                      <c:pt idx="3283">
                        <c:v>48447.23664855957</c:v>
                      </c:pt>
                      <c:pt idx="3284">
                        <c:v>50231.392471313477</c:v>
                      </c:pt>
                      <c:pt idx="3285">
                        <c:v>51373.671966552734</c:v>
                      </c:pt>
                      <c:pt idx="3286">
                        <c:v>51325.861175537109</c:v>
                      </c:pt>
                      <c:pt idx="3287">
                        <c:v>51324.843841552734</c:v>
                      </c:pt>
                      <c:pt idx="3288">
                        <c:v>50915.808074951172</c:v>
                      </c:pt>
                      <c:pt idx="3289">
                        <c:v>49509.82014465332</c:v>
                      </c:pt>
                      <c:pt idx="3290">
                        <c:v>49509.820388793945</c:v>
                      </c:pt>
                      <c:pt idx="3291">
                        <c:v>49752.318801879876</c:v>
                      </c:pt>
                      <c:pt idx="3292">
                        <c:v>49585.576126098626</c:v>
                      </c:pt>
                      <c:pt idx="3293">
                        <c:v>49397.313430786126</c:v>
                      </c:pt>
                      <c:pt idx="3294">
                        <c:v>45881.05696105957</c:v>
                      </c:pt>
                      <c:pt idx="3295">
                        <c:v>45890.28157043457</c:v>
                      </c:pt>
                      <c:pt idx="3296">
                        <c:v>45890.281692504883</c:v>
                      </c:pt>
                      <c:pt idx="3297">
                        <c:v>45890.281814575195</c:v>
                      </c:pt>
                      <c:pt idx="3298">
                        <c:v>50943.090896606445</c:v>
                      </c:pt>
                      <c:pt idx="3299">
                        <c:v>50824.157302856445</c:v>
                      </c:pt>
                      <c:pt idx="3300">
                        <c:v>50290.756240844727</c:v>
                      </c:pt>
                      <c:pt idx="3301">
                        <c:v>46436.295547485352</c:v>
                      </c:pt>
                      <c:pt idx="3302">
                        <c:v>46080.608963012695</c:v>
                      </c:pt>
                      <c:pt idx="3303">
                        <c:v>46084.609085083008</c:v>
                      </c:pt>
                      <c:pt idx="3304">
                        <c:v>46093.833389282227</c:v>
                      </c:pt>
                      <c:pt idx="3305">
                        <c:v>45838.575820922852</c:v>
                      </c:pt>
                      <c:pt idx="3306">
                        <c:v>43764.626602172852</c:v>
                      </c:pt>
                      <c:pt idx="3307">
                        <c:v>43765.98225402832</c:v>
                      </c:pt>
                      <c:pt idx="3308">
                        <c:v>43727.395523071289</c:v>
                      </c:pt>
                      <c:pt idx="3309">
                        <c:v>43580.909622192383</c:v>
                      </c:pt>
                      <c:pt idx="3310">
                        <c:v>47288.721267700195</c:v>
                      </c:pt>
                      <c:pt idx="3311">
                        <c:v>47292.721328735352</c:v>
                      </c:pt>
                      <c:pt idx="3312">
                        <c:v>47301.945938110352</c:v>
                      </c:pt>
                      <c:pt idx="3313">
                        <c:v>47301.945999145508</c:v>
                      </c:pt>
                      <c:pt idx="3314">
                        <c:v>47059.449905395508</c:v>
                      </c:pt>
                      <c:pt idx="3315">
                        <c:v>61911.932571411133</c:v>
                      </c:pt>
                      <c:pt idx="3316">
                        <c:v>61919.233901977539</c:v>
                      </c:pt>
                      <c:pt idx="3317">
                        <c:v>63419.46369934082</c:v>
                      </c:pt>
                      <c:pt idx="3318">
                        <c:v>63300.53010559082</c:v>
                      </c:pt>
                      <c:pt idx="3319">
                        <c:v>62089.431167602539</c:v>
                      </c:pt>
                      <c:pt idx="3320">
                        <c:v>49464.541763305664</c:v>
                      </c:pt>
                      <c:pt idx="3321">
                        <c:v>48481.235427856445</c:v>
                      </c:pt>
                      <c:pt idx="3322">
                        <c:v>48113.602920532227</c:v>
                      </c:pt>
                      <c:pt idx="3323">
                        <c:v>47831.555358886719</c:v>
                      </c:pt>
                      <c:pt idx="3324">
                        <c:v>47904.455200195313</c:v>
                      </c:pt>
                      <c:pt idx="3325">
                        <c:v>47977.355224609375</c:v>
                      </c:pt>
                      <c:pt idx="3326">
                        <c:v>48023.493896484375</c:v>
                      </c:pt>
                      <c:pt idx="3327">
                        <c:v>46437.178405761719</c:v>
                      </c:pt>
                      <c:pt idx="3328">
                        <c:v>59030.502960205078</c:v>
                      </c:pt>
                      <c:pt idx="3329">
                        <c:v>59030.503082275391</c:v>
                      </c:pt>
                      <c:pt idx="3330">
                        <c:v>59955.965286254876</c:v>
                      </c:pt>
                      <c:pt idx="3331">
                        <c:v>60145.842727661126</c:v>
                      </c:pt>
                      <c:pt idx="3332">
                        <c:v>48623.919326782227</c:v>
                      </c:pt>
                      <c:pt idx="3333">
                        <c:v>49058.06428527832</c:v>
                      </c:pt>
                      <c:pt idx="3334">
                        <c:v>49058.06428527832</c:v>
                      </c:pt>
                      <c:pt idx="3335">
                        <c:v>48830.429153442383</c:v>
                      </c:pt>
                      <c:pt idx="3336">
                        <c:v>49770.083389282227</c:v>
                      </c:pt>
                      <c:pt idx="3337">
                        <c:v>49742.804092407227</c:v>
                      </c:pt>
                      <c:pt idx="3338">
                        <c:v>49742.804092407227</c:v>
                      </c:pt>
                      <c:pt idx="3339">
                        <c:v>51359.6923828125</c:v>
                      </c:pt>
                      <c:pt idx="3340">
                        <c:v>51359.6923828125</c:v>
                      </c:pt>
                      <c:pt idx="3341">
                        <c:v>48501.123733520508</c:v>
                      </c:pt>
                      <c:pt idx="3342">
                        <c:v>48411.604934692383</c:v>
                      </c:pt>
                      <c:pt idx="3343">
                        <c:v>48411.604934692383</c:v>
                      </c:pt>
                      <c:pt idx="3344">
                        <c:v>48322.08576965332</c:v>
                      </c:pt>
                      <c:pt idx="3345">
                        <c:v>49815.609268188477</c:v>
                      </c:pt>
                      <c:pt idx="3346">
                        <c:v>50499.839248657227</c:v>
                      </c:pt>
                      <c:pt idx="3347">
                        <c:v>50499.839309692383</c:v>
                      </c:pt>
                      <c:pt idx="3348">
                        <c:v>50499.839309692383</c:v>
                      </c:pt>
                      <c:pt idx="3349">
                        <c:v>51335.974075317383</c:v>
                      </c:pt>
                      <c:pt idx="3350">
                        <c:v>48720.350662231445</c:v>
                      </c:pt>
                      <c:pt idx="3351">
                        <c:v>49207.177810668945</c:v>
                      </c:pt>
                      <c:pt idx="3352">
                        <c:v>49254.266372680664</c:v>
                      </c:pt>
                      <c:pt idx="3353">
                        <c:v>49254.266189575195</c:v>
                      </c:pt>
                      <c:pt idx="3354">
                        <c:v>49245.04182434082</c:v>
                      </c:pt>
                      <c:pt idx="3355">
                        <c:v>49399.238357543945</c:v>
                      </c:pt>
                      <c:pt idx="3356">
                        <c:v>47224.131423950195</c:v>
                      </c:pt>
                      <c:pt idx="3357">
                        <c:v>47233.355850219727</c:v>
                      </c:pt>
                      <c:pt idx="3358">
                        <c:v>59054.643402099609</c:v>
                      </c:pt>
                      <c:pt idx="3359">
                        <c:v>59054.643402099609</c:v>
                      </c:pt>
                      <c:pt idx="3360">
                        <c:v>49403.898025512695</c:v>
                      </c:pt>
                      <c:pt idx="3361">
                        <c:v>49403.898025512695</c:v>
                      </c:pt>
                      <c:pt idx="3362">
                        <c:v>49406.753494262695</c:v>
                      </c:pt>
                      <c:pt idx="3363">
                        <c:v>49930.207595825195</c:v>
                      </c:pt>
                      <c:pt idx="3364">
                        <c:v>48734.356033325195</c:v>
                      </c:pt>
                      <c:pt idx="3365">
                        <c:v>48370.832595825195</c:v>
                      </c:pt>
                      <c:pt idx="3366">
                        <c:v>48370.832595825195</c:v>
                      </c:pt>
                      <c:pt idx="3367">
                        <c:v>49197.496658325195</c:v>
                      </c:pt>
                      <c:pt idx="3368">
                        <c:v>49197.496658325195</c:v>
                      </c:pt>
                      <c:pt idx="3369">
                        <c:v>48593.030838012695</c:v>
                      </c:pt>
                      <c:pt idx="3370">
                        <c:v>48593.030838012695</c:v>
                      </c:pt>
                      <c:pt idx="3371">
                        <c:v>48958.096267700195</c:v>
                      </c:pt>
                      <c:pt idx="3372">
                        <c:v>48718.578567504883</c:v>
                      </c:pt>
                      <c:pt idx="3373">
                        <c:v>48718.578506469727</c:v>
                      </c:pt>
                      <c:pt idx="3374">
                        <c:v>48718.578567504883</c:v>
                      </c:pt>
                      <c:pt idx="3375">
                        <c:v>49130.516494750977</c:v>
                      </c:pt>
                      <c:pt idx="3376">
                        <c:v>49577.38020324707</c:v>
                      </c:pt>
                      <c:pt idx="3377">
                        <c:v>49577.38020324707</c:v>
                      </c:pt>
                      <c:pt idx="3378">
                        <c:v>49159.196487426758</c:v>
                      </c:pt>
                      <c:pt idx="3379">
                        <c:v>49086.086502075195</c:v>
                      </c:pt>
                      <c:pt idx="3380">
                        <c:v>49012.966445922852</c:v>
                      </c:pt>
                      <c:pt idx="3381">
                        <c:v>48939.856582641602</c:v>
                      </c:pt>
                      <c:pt idx="3382">
                        <c:v>48454.326248168945</c:v>
                      </c:pt>
                      <c:pt idx="3383">
                        <c:v>48596.484329223633</c:v>
                      </c:pt>
                      <c:pt idx="3384">
                        <c:v>48234.307693481445</c:v>
                      </c:pt>
                      <c:pt idx="3385">
                        <c:v>47949.632888793945</c:v>
                      </c:pt>
                      <c:pt idx="3386">
                        <c:v>47597.632949829102</c:v>
                      </c:pt>
                      <c:pt idx="3387">
                        <c:v>47597.633010864258</c:v>
                      </c:pt>
                      <c:pt idx="3388">
                        <c:v>47597.632949829102</c:v>
                      </c:pt>
                      <c:pt idx="3389">
                        <c:v>48741.431777954102</c:v>
                      </c:pt>
                      <c:pt idx="3390">
                        <c:v>49587.714431762695</c:v>
                      </c:pt>
                      <c:pt idx="3391">
                        <c:v>49973.03059387207</c:v>
                      </c:pt>
                      <c:pt idx="3392">
                        <c:v>49973.030838012695</c:v>
                      </c:pt>
                      <c:pt idx="3393">
                        <c:v>49973.030838012695</c:v>
                      </c:pt>
                      <c:pt idx="3394">
                        <c:v>49907.926345825195</c:v>
                      </c:pt>
                      <c:pt idx="3395">
                        <c:v>49737.81965637207</c:v>
                      </c:pt>
                      <c:pt idx="3396">
                        <c:v>49748.01106262207</c:v>
                      </c:pt>
                      <c:pt idx="3397">
                        <c:v>49580.111770629883</c:v>
                      </c:pt>
                      <c:pt idx="3398">
                        <c:v>49580.111770629883</c:v>
                      </c:pt>
                      <c:pt idx="3399">
                        <c:v>50127.381912231445</c:v>
                      </c:pt>
                      <c:pt idx="3400">
                        <c:v>58210.264724731438</c:v>
                      </c:pt>
                      <c:pt idx="3401">
                        <c:v>58906.931716918938</c:v>
                      </c:pt>
                      <c:pt idx="3402">
                        <c:v>58906.931228637688</c:v>
                      </c:pt>
                      <c:pt idx="3403">
                        <c:v>58164.746368408203</c:v>
                      </c:pt>
                      <c:pt idx="3404">
                        <c:v>58558.087249755859</c:v>
                      </c:pt>
                      <c:pt idx="3405">
                        <c:v>61344.170303344727</c:v>
                      </c:pt>
                      <c:pt idx="3406">
                        <c:v>61186.578262329094</c:v>
                      </c:pt>
                      <c:pt idx="3407">
                        <c:v>50870.009719848633</c:v>
                      </c:pt>
                      <c:pt idx="3408">
                        <c:v>50870.009719848633</c:v>
                      </c:pt>
                      <c:pt idx="3409">
                        <c:v>48103.802978515625</c:v>
                      </c:pt>
                      <c:pt idx="3410">
                        <c:v>48103.802917480469</c:v>
                      </c:pt>
                      <c:pt idx="3411">
                        <c:v>47407.897018432617</c:v>
                      </c:pt>
                      <c:pt idx="3412">
                        <c:v>47407.897018432617</c:v>
                      </c:pt>
                      <c:pt idx="3413">
                        <c:v>56674.795303344727</c:v>
                      </c:pt>
                      <c:pt idx="3414">
                        <c:v>56610.899612426758</c:v>
                      </c:pt>
                      <c:pt idx="3415">
                        <c:v>56791.89338684082</c:v>
                      </c:pt>
                      <c:pt idx="3416">
                        <c:v>56638.48176574707</c:v>
                      </c:pt>
                      <c:pt idx="3417">
                        <c:v>56638.481826782227</c:v>
                      </c:pt>
                      <c:pt idx="3418">
                        <c:v>57479.190155029297</c:v>
                      </c:pt>
                      <c:pt idx="3419">
                        <c:v>57479.190155029297</c:v>
                      </c:pt>
                      <c:pt idx="3420">
                        <c:v>63544.7646484375</c:v>
                      </c:pt>
                      <c:pt idx="3421">
                        <c:v>63580.658203125</c:v>
                      </c:pt>
                      <c:pt idx="3422">
                        <c:v>49216.197540283203</c:v>
                      </c:pt>
                      <c:pt idx="3423">
                        <c:v>49117.56916809082</c:v>
                      </c:pt>
                      <c:pt idx="3424">
                        <c:v>48308.89533996582</c:v>
                      </c:pt>
                      <c:pt idx="3425">
                        <c:v>48254.911575317383</c:v>
                      </c:pt>
                      <c:pt idx="3426">
                        <c:v>47967.631546020508</c:v>
                      </c:pt>
                      <c:pt idx="3427">
                        <c:v>49884.14924621582</c:v>
                      </c:pt>
                      <c:pt idx="3428">
                        <c:v>50412.154373168945</c:v>
                      </c:pt>
                      <c:pt idx="3429">
                        <c:v>50421.378494262695</c:v>
                      </c:pt>
                      <c:pt idx="3430">
                        <c:v>48331.464942932129</c:v>
                      </c:pt>
                      <c:pt idx="3431">
                        <c:v>48342.031105041504</c:v>
                      </c:pt>
                      <c:pt idx="3432">
                        <c:v>48340.138771057129</c:v>
                      </c:pt>
                      <c:pt idx="3433">
                        <c:v>50230.117614746094</c:v>
                      </c:pt>
                      <c:pt idx="3434">
                        <c:v>50230.117614746094</c:v>
                      </c:pt>
                      <c:pt idx="3435">
                        <c:v>50838.592361450195</c:v>
                      </c:pt>
                      <c:pt idx="3436">
                        <c:v>50814.893920898438</c:v>
                      </c:pt>
                      <c:pt idx="3437">
                        <c:v>50824.118347167969</c:v>
                      </c:pt>
                      <c:pt idx="3438">
                        <c:v>50815.693923950195</c:v>
                      </c:pt>
                      <c:pt idx="3439">
                        <c:v>49757.424270629883</c:v>
                      </c:pt>
                      <c:pt idx="3440">
                        <c:v>49092.145462036133</c:v>
                      </c:pt>
                      <c:pt idx="3441">
                        <c:v>49096.77229309082</c:v>
                      </c:pt>
                      <c:pt idx="3442">
                        <c:v>49488.337783813477</c:v>
                      </c:pt>
                      <c:pt idx="3443">
                        <c:v>49488.337783813477</c:v>
                      </c:pt>
                      <c:pt idx="3444">
                        <c:v>49488.33772277832</c:v>
                      </c:pt>
                      <c:pt idx="3445">
                        <c:v>48268.965431213379</c:v>
                      </c:pt>
                      <c:pt idx="3446">
                        <c:v>49325.372291564941</c:v>
                      </c:pt>
                      <c:pt idx="3447">
                        <c:v>49325.372657775872</c:v>
                      </c:pt>
                      <c:pt idx="3448">
                        <c:v>48869.736377716064</c:v>
                      </c:pt>
                      <c:pt idx="3449">
                        <c:v>49076.012500762932</c:v>
                      </c:pt>
                      <c:pt idx="3450">
                        <c:v>48888.895584106445</c:v>
                      </c:pt>
                      <c:pt idx="3451">
                        <c:v>48888.55989074707</c:v>
                      </c:pt>
                      <c:pt idx="3452">
                        <c:v>48888.55989074707</c:v>
                      </c:pt>
                      <c:pt idx="3453">
                        <c:v>48596.105056762695</c:v>
                      </c:pt>
                      <c:pt idx="3454">
                        <c:v>48596.440017700195</c:v>
                      </c:pt>
                      <c:pt idx="3455">
                        <c:v>50028.513137817383</c:v>
                      </c:pt>
                      <c:pt idx="3456">
                        <c:v>49937.620315551758</c:v>
                      </c:pt>
                      <c:pt idx="3457">
                        <c:v>49211.996658325195</c:v>
                      </c:pt>
                      <c:pt idx="3458">
                        <c:v>59755.46321105957</c:v>
                      </c:pt>
                      <c:pt idx="3459">
                        <c:v>59605.92512512207</c:v>
                      </c:pt>
                      <c:pt idx="3460">
                        <c:v>59559.13166809082</c:v>
                      </c:pt>
                      <c:pt idx="3461">
                        <c:v>58520.093170166016</c:v>
                      </c:pt>
                      <c:pt idx="3462">
                        <c:v>59369.538360595703</c:v>
                      </c:pt>
                      <c:pt idx="3463">
                        <c:v>59628.460235595696</c:v>
                      </c:pt>
                      <c:pt idx="3464">
                        <c:v>59628.459991455078</c:v>
                      </c:pt>
                      <c:pt idx="3465">
                        <c:v>49461.596328735352</c:v>
                      </c:pt>
                      <c:pt idx="3466">
                        <c:v>50208.928298950195</c:v>
                      </c:pt>
                      <c:pt idx="3467">
                        <c:v>49827.611892700195</c:v>
                      </c:pt>
                      <c:pt idx="3468">
                        <c:v>49836.836318969727</c:v>
                      </c:pt>
                      <c:pt idx="3469">
                        <c:v>50222.152725219727</c:v>
                      </c:pt>
                      <c:pt idx="3470">
                        <c:v>51089.793533325195</c:v>
                      </c:pt>
                      <c:pt idx="3471">
                        <c:v>51089.793533325195</c:v>
                      </c:pt>
                      <c:pt idx="3472">
                        <c:v>53209.459060668945</c:v>
                      </c:pt>
                      <c:pt idx="3473">
                        <c:v>53209.459060668945</c:v>
                      </c:pt>
                      <c:pt idx="3474">
                        <c:v>48968.265762329102</c:v>
                      </c:pt>
                      <c:pt idx="3475">
                        <c:v>48968.265762329102</c:v>
                      </c:pt>
                      <c:pt idx="3476">
                        <c:v>50061.093521118164</c:v>
                      </c:pt>
                      <c:pt idx="3477">
                        <c:v>50070.318252563477</c:v>
                      </c:pt>
                      <c:pt idx="3478">
                        <c:v>50070.31819152832</c:v>
                      </c:pt>
                      <c:pt idx="3479">
                        <c:v>50043.318252563477</c:v>
                      </c:pt>
                      <c:pt idx="3480">
                        <c:v>61773.853836059563</c:v>
                      </c:pt>
                      <c:pt idx="3481">
                        <c:v>50612.576370239258</c:v>
                      </c:pt>
                      <c:pt idx="3482">
                        <c:v>50621.800735473633</c:v>
                      </c:pt>
                      <c:pt idx="3483">
                        <c:v>46236.756286621094</c:v>
                      </c:pt>
                      <c:pt idx="3484">
                        <c:v>46240.756286621094</c:v>
                      </c:pt>
                      <c:pt idx="3485">
                        <c:v>46249.980712890625</c:v>
                      </c:pt>
                      <c:pt idx="3486">
                        <c:v>45755.760192871094</c:v>
                      </c:pt>
                      <c:pt idx="3487">
                        <c:v>45143.730834960938</c:v>
                      </c:pt>
                      <c:pt idx="3488">
                        <c:v>48859.66096496582</c:v>
                      </c:pt>
                      <c:pt idx="3489">
                        <c:v>55162.295791625977</c:v>
                      </c:pt>
                      <c:pt idx="3490">
                        <c:v>55093.18586730957</c:v>
                      </c:pt>
                      <c:pt idx="3491">
                        <c:v>55029.290176391602</c:v>
                      </c:pt>
                      <c:pt idx="3492">
                        <c:v>54835.81526184082</c:v>
                      </c:pt>
                      <c:pt idx="3493">
                        <c:v>57567.140899658203</c:v>
                      </c:pt>
                      <c:pt idx="3494">
                        <c:v>57614.480255126953</c:v>
                      </c:pt>
                      <c:pt idx="3495">
                        <c:v>51615.611099243164</c:v>
                      </c:pt>
                      <c:pt idx="3496">
                        <c:v>49289.07258605957</c:v>
                      </c:pt>
                      <c:pt idx="3497">
                        <c:v>49289.07258605957</c:v>
                      </c:pt>
                      <c:pt idx="3498">
                        <c:v>49286.85774230957</c:v>
                      </c:pt>
                      <c:pt idx="3499">
                        <c:v>49277.633316040039</c:v>
                      </c:pt>
                      <c:pt idx="3500">
                        <c:v>49840.096572875977</c:v>
                      </c:pt>
                      <c:pt idx="3501">
                        <c:v>49840.096633911133</c:v>
                      </c:pt>
                      <c:pt idx="3502">
                        <c:v>49840.096572875977</c:v>
                      </c:pt>
                      <c:pt idx="3503">
                        <c:v>57997.476272583001</c:v>
                      </c:pt>
                      <c:pt idx="3504">
                        <c:v>57815.409194946289</c:v>
                      </c:pt>
                      <c:pt idx="3505">
                        <c:v>57522.78059387207</c:v>
                      </c:pt>
                      <c:pt idx="3506">
                        <c:v>59813.586227416992</c:v>
                      </c:pt>
                      <c:pt idx="3507">
                        <c:v>59813.586166381836</c:v>
                      </c:pt>
                      <c:pt idx="3508">
                        <c:v>59817.586166381836</c:v>
                      </c:pt>
                      <c:pt idx="3509">
                        <c:v>59813.586227416992</c:v>
                      </c:pt>
                      <c:pt idx="3510">
                        <c:v>51553.402725219727</c:v>
                      </c:pt>
                      <c:pt idx="3511">
                        <c:v>53188.22785949707</c:v>
                      </c:pt>
                      <c:pt idx="3512">
                        <c:v>48803.837966918945</c:v>
                      </c:pt>
                      <c:pt idx="3513">
                        <c:v>48734.93830871582</c:v>
                      </c:pt>
                      <c:pt idx="3514">
                        <c:v>48671.26252746582</c:v>
                      </c:pt>
                      <c:pt idx="3515">
                        <c:v>48598.36311340332</c:v>
                      </c:pt>
                      <c:pt idx="3516">
                        <c:v>48525.46321105957</c:v>
                      </c:pt>
                      <c:pt idx="3517">
                        <c:v>50358.177139282227</c:v>
                      </c:pt>
                      <c:pt idx="3518">
                        <c:v>50408.347183227539</c:v>
                      </c:pt>
                      <c:pt idx="3519">
                        <c:v>50408.347122192383</c:v>
                      </c:pt>
                      <c:pt idx="3520">
                        <c:v>50537.690383911133</c:v>
                      </c:pt>
                      <c:pt idx="3521">
                        <c:v>50537.690872192383</c:v>
                      </c:pt>
                      <c:pt idx="3522">
                        <c:v>50777.102981567376</c:v>
                      </c:pt>
                      <c:pt idx="3523">
                        <c:v>47123.496803283691</c:v>
                      </c:pt>
                      <c:pt idx="3524">
                        <c:v>47205.62100982666</c:v>
                      </c:pt>
                      <c:pt idx="3525">
                        <c:v>48282.600723266602</c:v>
                      </c:pt>
                      <c:pt idx="3526">
                        <c:v>48282.600723266602</c:v>
                      </c:pt>
                      <c:pt idx="3527">
                        <c:v>48273.37629699707</c:v>
                      </c:pt>
                      <c:pt idx="3528">
                        <c:v>47802.442947387695</c:v>
                      </c:pt>
                      <c:pt idx="3529">
                        <c:v>47811.66731262207</c:v>
                      </c:pt>
                      <c:pt idx="3530">
                        <c:v>52124.726348876953</c:v>
                      </c:pt>
                      <c:pt idx="3531">
                        <c:v>52124.726837158203</c:v>
                      </c:pt>
                      <c:pt idx="3532">
                        <c:v>51739.412628173828</c:v>
                      </c:pt>
                      <c:pt idx="3533">
                        <c:v>51739.412384033203</c:v>
                      </c:pt>
                      <c:pt idx="3534">
                        <c:v>52124.726593017578</c:v>
                      </c:pt>
                      <c:pt idx="3535">
                        <c:v>51746.582550048828</c:v>
                      </c:pt>
                      <c:pt idx="3536">
                        <c:v>49263.222625732422</c:v>
                      </c:pt>
                      <c:pt idx="3537">
                        <c:v>58503.591323852539</c:v>
                      </c:pt>
                      <c:pt idx="3538">
                        <c:v>58123.568374633789</c:v>
                      </c:pt>
                      <c:pt idx="3539">
                        <c:v>58123.568435668945</c:v>
                      </c:pt>
                      <c:pt idx="3540">
                        <c:v>49912.264236450195</c:v>
                      </c:pt>
                      <c:pt idx="3541">
                        <c:v>49929.894119262695</c:v>
                      </c:pt>
                      <c:pt idx="3542">
                        <c:v>49471.457656860352</c:v>
                      </c:pt>
                      <c:pt idx="3543">
                        <c:v>48367.976638793945</c:v>
                      </c:pt>
                      <c:pt idx="3544">
                        <c:v>48814.008499145508</c:v>
                      </c:pt>
                      <c:pt idx="3545">
                        <c:v>48814.008499145508</c:v>
                      </c:pt>
                      <c:pt idx="3546">
                        <c:v>49339.451858520508</c:v>
                      </c:pt>
                      <c:pt idx="3547">
                        <c:v>49339.451858520508</c:v>
                      </c:pt>
                      <c:pt idx="3548">
                        <c:v>49339.451858520508</c:v>
                      </c:pt>
                      <c:pt idx="3549">
                        <c:v>49272.076248168945</c:v>
                      </c:pt>
                      <c:pt idx="3550">
                        <c:v>49281.300735473633</c:v>
                      </c:pt>
                      <c:pt idx="3551">
                        <c:v>46343.566116333008</c:v>
                      </c:pt>
                      <c:pt idx="3552">
                        <c:v>46279.890640258789</c:v>
                      </c:pt>
                      <c:pt idx="3553">
                        <c:v>46206.991897583008</c:v>
                      </c:pt>
                      <c:pt idx="3554">
                        <c:v>46206.991897583008</c:v>
                      </c:pt>
                      <c:pt idx="3555">
                        <c:v>52853.494216918945</c:v>
                      </c:pt>
                      <c:pt idx="3556">
                        <c:v>51645.986404418945</c:v>
                      </c:pt>
                      <c:pt idx="3557">
                        <c:v>49895.773147583008</c:v>
                      </c:pt>
                      <c:pt idx="3558">
                        <c:v>49899.773025512695</c:v>
                      </c:pt>
                      <c:pt idx="3559">
                        <c:v>49908.997512817383</c:v>
                      </c:pt>
                      <c:pt idx="3560">
                        <c:v>49908.997512817383</c:v>
                      </c:pt>
                      <c:pt idx="3561">
                        <c:v>46226.986038208008</c:v>
                      </c:pt>
                      <c:pt idx="3562">
                        <c:v>46230.985916137695</c:v>
                      </c:pt>
                      <c:pt idx="3563">
                        <c:v>46240.210403442383</c:v>
                      </c:pt>
                      <c:pt idx="3564">
                        <c:v>46240.210403442383</c:v>
                      </c:pt>
                      <c:pt idx="3565">
                        <c:v>46924.134414672852</c:v>
                      </c:pt>
                      <c:pt idx="3566">
                        <c:v>46920.134414672852</c:v>
                      </c:pt>
                      <c:pt idx="3567">
                        <c:v>50619.879837036133</c:v>
                      </c:pt>
                      <c:pt idx="3568">
                        <c:v>50623.879837036133</c:v>
                      </c:pt>
                      <c:pt idx="3569">
                        <c:v>50470.194244384766</c:v>
                      </c:pt>
                      <c:pt idx="3570">
                        <c:v>48591.213836669922</c:v>
                      </c:pt>
                      <c:pt idx="3571">
                        <c:v>48595.213836669922</c:v>
                      </c:pt>
                      <c:pt idx="3572">
                        <c:v>48555.609710693359</c:v>
                      </c:pt>
                      <c:pt idx="3573">
                        <c:v>48604.438446044922</c:v>
                      </c:pt>
                      <c:pt idx="3574">
                        <c:v>48603.669036865234</c:v>
                      </c:pt>
                      <c:pt idx="3575">
                        <c:v>50520.582489013672</c:v>
                      </c:pt>
                      <c:pt idx="3576">
                        <c:v>51324.111785888672</c:v>
                      </c:pt>
                      <c:pt idx="3577">
                        <c:v>51095.822723388672</c:v>
                      </c:pt>
                      <c:pt idx="3578">
                        <c:v>51095.822723388672</c:v>
                      </c:pt>
                      <c:pt idx="3579">
                        <c:v>48491.661880493164</c:v>
                      </c:pt>
                      <c:pt idx="3580">
                        <c:v>48491.426223754883</c:v>
                      </c:pt>
                      <c:pt idx="3581">
                        <c:v>48491.426223754883</c:v>
                      </c:pt>
                      <c:pt idx="3582">
                        <c:v>48297.002532958984</c:v>
                      </c:pt>
                      <c:pt idx="3583">
                        <c:v>49150.183990478516</c:v>
                      </c:pt>
                      <c:pt idx="3584">
                        <c:v>50422.075714111321</c:v>
                      </c:pt>
                      <c:pt idx="3585">
                        <c:v>47742.842361450195</c:v>
                      </c:pt>
                      <c:pt idx="3586">
                        <c:v>47752.066787719727</c:v>
                      </c:pt>
                      <c:pt idx="3587">
                        <c:v>49327.718826293945</c:v>
                      </c:pt>
                      <c:pt idx="3588">
                        <c:v>49679.50471496582</c:v>
                      </c:pt>
                      <c:pt idx="3589">
                        <c:v>49679.50422668457</c:v>
                      </c:pt>
                      <c:pt idx="3590">
                        <c:v>49543.19172668457</c:v>
                      </c:pt>
                      <c:pt idx="3591">
                        <c:v>49543.191482543945</c:v>
                      </c:pt>
                      <c:pt idx="3592">
                        <c:v>49902.918045043945</c:v>
                      </c:pt>
                      <c:pt idx="3593">
                        <c:v>49915.54768371582</c:v>
                      </c:pt>
                      <c:pt idx="3594">
                        <c:v>49965.717788696289</c:v>
                      </c:pt>
                      <c:pt idx="3595">
                        <c:v>59871.911331176751</c:v>
                      </c:pt>
                      <c:pt idx="3596">
                        <c:v>60596.415603637688</c:v>
                      </c:pt>
                      <c:pt idx="3597">
                        <c:v>60596.416091918938</c:v>
                      </c:pt>
                      <c:pt idx="3598">
                        <c:v>58766.696685791016</c:v>
                      </c:pt>
                      <c:pt idx="3599">
                        <c:v>58775.921234130859</c:v>
                      </c:pt>
                      <c:pt idx="3600">
                        <c:v>49013.664474487305</c:v>
                      </c:pt>
                      <c:pt idx="3601">
                        <c:v>50164.40592956543</c:v>
                      </c:pt>
                      <c:pt idx="3602">
                        <c:v>50164.406173706047</c:v>
                      </c:pt>
                      <c:pt idx="3603">
                        <c:v>49864.731002807617</c:v>
                      </c:pt>
                      <c:pt idx="3604">
                        <c:v>50326.57112121582</c:v>
                      </c:pt>
                      <c:pt idx="3605">
                        <c:v>46959.211380004883</c:v>
                      </c:pt>
                      <c:pt idx="3606">
                        <c:v>46959.211380004883</c:v>
                      </c:pt>
                      <c:pt idx="3607">
                        <c:v>47077.031692504883</c:v>
                      </c:pt>
                      <c:pt idx="3608">
                        <c:v>48165.776016235352</c:v>
                      </c:pt>
                      <c:pt idx="3609">
                        <c:v>48084.260940551758</c:v>
                      </c:pt>
                      <c:pt idx="3610">
                        <c:v>47793.757095336914</c:v>
                      </c:pt>
                      <c:pt idx="3611">
                        <c:v>47432.532669067383</c:v>
                      </c:pt>
                      <c:pt idx="3612">
                        <c:v>47262.119338989258</c:v>
                      </c:pt>
                      <c:pt idx="3613">
                        <c:v>49874.61213684082</c:v>
                      </c:pt>
                      <c:pt idx="3614">
                        <c:v>49883.836441040039</c:v>
                      </c:pt>
                      <c:pt idx="3615">
                        <c:v>47628.763259887695</c:v>
                      </c:pt>
                      <c:pt idx="3616">
                        <c:v>48075.62678527832</c:v>
                      </c:pt>
                      <c:pt idx="3617">
                        <c:v>48075.62678527832</c:v>
                      </c:pt>
                      <c:pt idx="3618">
                        <c:v>48210.31037902832</c:v>
                      </c:pt>
                      <c:pt idx="3619">
                        <c:v>49090.796951293945</c:v>
                      </c:pt>
                      <c:pt idx="3620">
                        <c:v>48431.994216918945</c:v>
                      </c:pt>
                      <c:pt idx="3621">
                        <c:v>47843.746231079102</c:v>
                      </c:pt>
                      <c:pt idx="3622">
                        <c:v>47843.746231079102</c:v>
                      </c:pt>
                      <c:pt idx="3623">
                        <c:v>48408.35383605957</c:v>
                      </c:pt>
                      <c:pt idx="3624">
                        <c:v>50383.296463012688</c:v>
                      </c:pt>
                      <c:pt idx="3625">
                        <c:v>50383.296463012688</c:v>
                      </c:pt>
                      <c:pt idx="3626">
                        <c:v>51128.767166137688</c:v>
                      </c:pt>
                      <c:pt idx="3627">
                        <c:v>57309.906280517578</c:v>
                      </c:pt>
                      <c:pt idx="3628">
                        <c:v>57349.645965576172</c:v>
                      </c:pt>
                      <c:pt idx="3629">
                        <c:v>57349.645965576172</c:v>
                      </c:pt>
                      <c:pt idx="3630">
                        <c:v>48758.089431762695</c:v>
                      </c:pt>
                      <c:pt idx="3631">
                        <c:v>48757.999588012695</c:v>
                      </c:pt>
                      <c:pt idx="3632">
                        <c:v>48495.279251098633</c:v>
                      </c:pt>
                      <c:pt idx="3633">
                        <c:v>48834.568313598633</c:v>
                      </c:pt>
                      <c:pt idx="3634">
                        <c:v>49846.845291137695</c:v>
                      </c:pt>
                      <c:pt idx="3635">
                        <c:v>49846.845169067376</c:v>
                      </c:pt>
                      <c:pt idx="3636">
                        <c:v>49006.579544067376</c:v>
                      </c:pt>
                      <c:pt idx="3637">
                        <c:v>49603.78401184082</c:v>
                      </c:pt>
                      <c:pt idx="3638">
                        <c:v>49645.64826965332</c:v>
                      </c:pt>
                      <c:pt idx="3639">
                        <c:v>49654.87239074707</c:v>
                      </c:pt>
                      <c:pt idx="3640">
                        <c:v>49547.990798950195</c:v>
                      </c:pt>
                      <c:pt idx="3641">
                        <c:v>46831.715408325195</c:v>
                      </c:pt>
                      <c:pt idx="3642">
                        <c:v>46893.76838684082</c:v>
                      </c:pt>
                      <c:pt idx="3643">
                        <c:v>47375.11750793457</c:v>
                      </c:pt>
                      <c:pt idx="3644">
                        <c:v>48300.769058227539</c:v>
                      </c:pt>
                      <c:pt idx="3645">
                        <c:v>50324.663772583008</c:v>
                      </c:pt>
                      <c:pt idx="3646">
                        <c:v>50324.663772583008</c:v>
                      </c:pt>
                      <c:pt idx="3647">
                        <c:v>49643.981460571289</c:v>
                      </c:pt>
                      <c:pt idx="3648">
                        <c:v>49749.846145629883</c:v>
                      </c:pt>
                      <c:pt idx="3649">
                        <c:v>49702.034622192383</c:v>
                      </c:pt>
                      <c:pt idx="3650">
                        <c:v>45755.36262512207</c:v>
                      </c:pt>
                      <c:pt idx="3651">
                        <c:v>45764.587051391602</c:v>
                      </c:pt>
                      <c:pt idx="3652">
                        <c:v>45755.36262512207</c:v>
                      </c:pt>
                      <c:pt idx="3653">
                        <c:v>46456.553604125977</c:v>
                      </c:pt>
                      <c:pt idx="3654">
                        <c:v>48331.789932250977</c:v>
                      </c:pt>
                      <c:pt idx="3655">
                        <c:v>48335.78987121582</c:v>
                      </c:pt>
                      <c:pt idx="3656">
                        <c:v>48345.014297485352</c:v>
                      </c:pt>
                      <c:pt idx="3657">
                        <c:v>48335.78987121582</c:v>
                      </c:pt>
                      <c:pt idx="3658">
                        <c:v>47979.78987121582</c:v>
                      </c:pt>
                      <c:pt idx="3659">
                        <c:v>48765.20002746582</c:v>
                      </c:pt>
                      <c:pt idx="3660">
                        <c:v>48288.871658325195</c:v>
                      </c:pt>
                      <c:pt idx="3661">
                        <c:v>49093.557022094727</c:v>
                      </c:pt>
                      <c:pt idx="3662">
                        <c:v>49100.413467407227</c:v>
                      </c:pt>
                      <c:pt idx="3663">
                        <c:v>49575.916580200195</c:v>
                      </c:pt>
                      <c:pt idx="3664">
                        <c:v>49574.200759887695</c:v>
                      </c:pt>
                      <c:pt idx="3665">
                        <c:v>48734.722854614258</c:v>
                      </c:pt>
                      <c:pt idx="3666">
                        <c:v>48112.630996704102</c:v>
                      </c:pt>
                      <c:pt idx="3667">
                        <c:v>50043.314712524414</c:v>
                      </c:pt>
                      <c:pt idx="3668">
                        <c:v>48444.119049072266</c:v>
                      </c:pt>
                      <c:pt idx="3669">
                        <c:v>48444.118988037109</c:v>
                      </c:pt>
                      <c:pt idx="3670">
                        <c:v>49650.393341064453</c:v>
                      </c:pt>
                      <c:pt idx="3671">
                        <c:v>49650.393341064453</c:v>
                      </c:pt>
                      <c:pt idx="3672">
                        <c:v>49270.022247314453</c:v>
                      </c:pt>
                      <c:pt idx="3673">
                        <c:v>50749.017349243164</c:v>
                      </c:pt>
                      <c:pt idx="3674">
                        <c:v>50758.241714477539</c:v>
                      </c:pt>
                      <c:pt idx="3675">
                        <c:v>60513.395706176758</c:v>
                      </c:pt>
                      <c:pt idx="3676">
                        <c:v>60793.36262512207</c:v>
                      </c:pt>
                      <c:pt idx="3677">
                        <c:v>60843.362686157227</c:v>
                      </c:pt>
                      <c:pt idx="3678">
                        <c:v>48348.420608520508</c:v>
                      </c:pt>
                      <c:pt idx="3679">
                        <c:v>48357.645034790039</c:v>
                      </c:pt>
                      <c:pt idx="3680">
                        <c:v>48357.645034790039</c:v>
                      </c:pt>
                      <c:pt idx="3681">
                        <c:v>48259.987808227539</c:v>
                      </c:pt>
                      <c:pt idx="3682">
                        <c:v>48972.56135559082</c:v>
                      </c:pt>
                      <c:pt idx="3683">
                        <c:v>48276.557571411133</c:v>
                      </c:pt>
                      <c:pt idx="3684">
                        <c:v>48276.55744934082</c:v>
                      </c:pt>
                      <c:pt idx="3685">
                        <c:v>59171.207473754876</c:v>
                      </c:pt>
                      <c:pt idx="3686">
                        <c:v>58962.19758605957</c:v>
                      </c:pt>
                      <c:pt idx="3687">
                        <c:v>60096.813827514648</c:v>
                      </c:pt>
                      <c:pt idx="3688">
                        <c:v>59715.499313354492</c:v>
                      </c:pt>
                      <c:pt idx="3689">
                        <c:v>60109.823287963867</c:v>
                      </c:pt>
                      <c:pt idx="3690">
                        <c:v>50275.389236450195</c:v>
                      </c:pt>
                      <c:pt idx="3691">
                        <c:v>50324.353469848633</c:v>
                      </c:pt>
                      <c:pt idx="3692">
                        <c:v>50324.35334777832</c:v>
                      </c:pt>
                      <c:pt idx="3693">
                        <c:v>50315.128982543945</c:v>
                      </c:pt>
                      <c:pt idx="3694">
                        <c:v>49652.960403442383</c:v>
                      </c:pt>
                      <c:pt idx="3695">
                        <c:v>49609.510269165039</c:v>
                      </c:pt>
                      <c:pt idx="3696">
                        <c:v>47459.359451293945</c:v>
                      </c:pt>
                      <c:pt idx="3697">
                        <c:v>47459.359512329102</c:v>
                      </c:pt>
                      <c:pt idx="3698">
                        <c:v>47303.560745239258</c:v>
                      </c:pt>
                      <c:pt idx="3699">
                        <c:v>47167.450820922852</c:v>
                      </c:pt>
                      <c:pt idx="3700">
                        <c:v>47167.450881958008</c:v>
                      </c:pt>
                      <c:pt idx="3701">
                        <c:v>47649.323928833008</c:v>
                      </c:pt>
                      <c:pt idx="3702">
                        <c:v>48284.579437255859</c:v>
                      </c:pt>
                      <c:pt idx="3703">
                        <c:v>48511.120452880859</c:v>
                      </c:pt>
                      <c:pt idx="3704">
                        <c:v>48511.120513916016</c:v>
                      </c:pt>
                      <c:pt idx="3705">
                        <c:v>48074.519668579102</c:v>
                      </c:pt>
                      <c:pt idx="3706">
                        <c:v>48086.315383911133</c:v>
                      </c:pt>
                      <c:pt idx="3707">
                        <c:v>48087.744094848633</c:v>
                      </c:pt>
                      <c:pt idx="3708">
                        <c:v>45659.497695922852</c:v>
                      </c:pt>
                      <c:pt idx="3709">
                        <c:v>45884.310623168945</c:v>
                      </c:pt>
                      <c:pt idx="3710">
                        <c:v>46452.908645629876</c:v>
                      </c:pt>
                      <c:pt idx="3711">
                        <c:v>46452.90901184082</c:v>
                      </c:pt>
                      <c:pt idx="3712">
                        <c:v>46354.020584106445</c:v>
                      </c:pt>
                      <c:pt idx="3713">
                        <c:v>45906.892532348626</c:v>
                      </c:pt>
                      <c:pt idx="3714">
                        <c:v>46376.00813293457</c:v>
                      </c:pt>
                      <c:pt idx="3715">
                        <c:v>46384.69367980957</c:v>
                      </c:pt>
                      <c:pt idx="3716">
                        <c:v>46166.133316040039</c:v>
                      </c:pt>
                      <c:pt idx="3717">
                        <c:v>46166.133316040039</c:v>
                      </c:pt>
                      <c:pt idx="3718">
                        <c:v>46156.908889770508</c:v>
                      </c:pt>
                      <c:pt idx="3719">
                        <c:v>59780.878936767578</c:v>
                      </c:pt>
                      <c:pt idx="3720">
                        <c:v>50046.16291809082</c:v>
                      </c:pt>
                      <c:pt idx="3721">
                        <c:v>47601.281509399414</c:v>
                      </c:pt>
                      <c:pt idx="3722">
                        <c:v>47264.79768371582</c:v>
                      </c:pt>
                      <c:pt idx="3723">
                        <c:v>47585.005447387695</c:v>
                      </c:pt>
                      <c:pt idx="3724">
                        <c:v>48188.628555297852</c:v>
                      </c:pt>
                      <c:pt idx="3725">
                        <c:v>51122.014114379883</c:v>
                      </c:pt>
                      <c:pt idx="3726">
                        <c:v>49854.630935668945</c:v>
                      </c:pt>
                      <c:pt idx="3727">
                        <c:v>50340.402542114258</c:v>
                      </c:pt>
                      <c:pt idx="3728">
                        <c:v>50340.402420043945</c:v>
                      </c:pt>
                      <c:pt idx="3729">
                        <c:v>50340.402481079102</c:v>
                      </c:pt>
                      <c:pt idx="3730">
                        <c:v>49955.087966918945</c:v>
                      </c:pt>
                      <c:pt idx="3731">
                        <c:v>50340.402420043945</c:v>
                      </c:pt>
                      <c:pt idx="3732">
                        <c:v>47409.602920532227</c:v>
                      </c:pt>
                      <c:pt idx="3733">
                        <c:v>47965.962173461914</c:v>
                      </c:pt>
                      <c:pt idx="3734">
                        <c:v>58869.762847900391</c:v>
                      </c:pt>
                      <c:pt idx="3735">
                        <c:v>49734.75422668457</c:v>
                      </c:pt>
                      <c:pt idx="3736">
                        <c:v>49734.753494262695</c:v>
                      </c:pt>
                      <c:pt idx="3737">
                        <c:v>49373.529373168945</c:v>
                      </c:pt>
                      <c:pt idx="3738">
                        <c:v>49369.529373168945</c:v>
                      </c:pt>
                      <c:pt idx="3739">
                        <c:v>48984.21321105957</c:v>
                      </c:pt>
                      <c:pt idx="3740">
                        <c:v>48080.771560668945</c:v>
                      </c:pt>
                      <c:pt idx="3741">
                        <c:v>48466.087966918945</c:v>
                      </c:pt>
                      <c:pt idx="3742">
                        <c:v>48470.08772277832</c:v>
                      </c:pt>
                      <c:pt idx="3743">
                        <c:v>48479.312576293945</c:v>
                      </c:pt>
                      <c:pt idx="3744">
                        <c:v>48771.358963012695</c:v>
                      </c:pt>
                      <c:pt idx="3745">
                        <c:v>55859.372344970696</c:v>
                      </c:pt>
                      <c:pt idx="3746">
                        <c:v>56341.947662353508</c:v>
                      </c:pt>
                      <c:pt idx="3747">
                        <c:v>56341.947540283196</c:v>
                      </c:pt>
                      <c:pt idx="3748">
                        <c:v>56122.218902587891</c:v>
                      </c:pt>
                      <c:pt idx="3749">
                        <c:v>58377.84294128418</c:v>
                      </c:pt>
                      <c:pt idx="3750">
                        <c:v>50545.92121887207</c:v>
                      </c:pt>
                      <c:pt idx="3751">
                        <c:v>50245.457901000977</c:v>
                      </c:pt>
                      <c:pt idx="3752">
                        <c:v>50984.746475219727</c:v>
                      </c:pt>
                      <c:pt idx="3753">
                        <c:v>51089.915603637695</c:v>
                      </c:pt>
                      <c:pt idx="3754">
                        <c:v>48852.447463989258</c:v>
                      </c:pt>
                      <c:pt idx="3755">
                        <c:v>50068.711074829102</c:v>
                      </c:pt>
                      <c:pt idx="3756">
                        <c:v>50068.711074829102</c:v>
                      </c:pt>
                      <c:pt idx="3757">
                        <c:v>49599.390762329102</c:v>
                      </c:pt>
                      <c:pt idx="3758">
                        <c:v>49835.644729614258</c:v>
                      </c:pt>
                      <c:pt idx="3759">
                        <c:v>49835.644607543945</c:v>
                      </c:pt>
                      <c:pt idx="3760">
                        <c:v>49835.644729614258</c:v>
                      </c:pt>
                      <c:pt idx="3761">
                        <c:v>49835.644607543945</c:v>
                      </c:pt>
                      <c:pt idx="3762">
                        <c:v>48113.201248168945</c:v>
                      </c:pt>
                      <c:pt idx="3763">
                        <c:v>47727.884841918945</c:v>
                      </c:pt>
                      <c:pt idx="3764">
                        <c:v>48113.201248168945</c:v>
                      </c:pt>
                      <c:pt idx="3765">
                        <c:v>63698.147659301758</c:v>
                      </c:pt>
                      <c:pt idx="3766">
                        <c:v>63692.378616333008</c:v>
                      </c:pt>
                      <c:pt idx="3767">
                        <c:v>48722.523513793945</c:v>
                      </c:pt>
                      <c:pt idx="3768">
                        <c:v>48731.748001098633</c:v>
                      </c:pt>
                      <c:pt idx="3769">
                        <c:v>48510.064407348633</c:v>
                      </c:pt>
                      <c:pt idx="3770">
                        <c:v>48510.064407348633</c:v>
                      </c:pt>
                      <c:pt idx="3771">
                        <c:v>48148.839981079102</c:v>
                      </c:pt>
                      <c:pt idx="3772">
                        <c:v>48520.146911621094</c:v>
                      </c:pt>
                      <c:pt idx="3773">
                        <c:v>48427.037933349609</c:v>
                      </c:pt>
                      <c:pt idx="3774">
                        <c:v>47512.865295410156</c:v>
                      </c:pt>
                      <c:pt idx="3775">
                        <c:v>48176.11669921875</c:v>
                      </c:pt>
                      <c:pt idx="3776">
                        <c:v>48127.288208007813</c:v>
                      </c:pt>
                      <c:pt idx="3777">
                        <c:v>47824.1171875</c:v>
                      </c:pt>
                      <c:pt idx="3778">
                        <c:v>48107.689605712891</c:v>
                      </c:pt>
                      <c:pt idx="3779">
                        <c:v>48432.933731079102</c:v>
                      </c:pt>
                      <c:pt idx="3780">
                        <c:v>61045.305557250977</c:v>
                      </c:pt>
                      <c:pt idx="3781">
                        <c:v>60642.673721313477</c:v>
                      </c:pt>
                      <c:pt idx="3782">
                        <c:v>50453.882278442383</c:v>
                      </c:pt>
                      <c:pt idx="3783">
                        <c:v>50782.956436157227</c:v>
                      </c:pt>
                      <c:pt idx="3784">
                        <c:v>47179.739990234375</c:v>
                      </c:pt>
                      <c:pt idx="3785">
                        <c:v>47179.739929199219</c:v>
                      </c:pt>
                      <c:pt idx="3786">
                        <c:v>46151.099548339844</c:v>
                      </c:pt>
                      <c:pt idx="3787">
                        <c:v>51857.231155395508</c:v>
                      </c:pt>
                      <c:pt idx="3788">
                        <c:v>56070.514053344727</c:v>
                      </c:pt>
                      <c:pt idx="3789">
                        <c:v>56006.838516235352</c:v>
                      </c:pt>
                      <c:pt idx="3790">
                        <c:v>55714.336990356445</c:v>
                      </c:pt>
                      <c:pt idx="3791">
                        <c:v>55748.703826904297</c:v>
                      </c:pt>
                      <c:pt idx="3792">
                        <c:v>55748.703887939453</c:v>
                      </c:pt>
                      <c:pt idx="3793">
                        <c:v>55748.703887939453</c:v>
                      </c:pt>
                      <c:pt idx="3794">
                        <c:v>55495.336578369141</c:v>
                      </c:pt>
                      <c:pt idx="3795">
                        <c:v>47510.886672973633</c:v>
                      </c:pt>
                      <c:pt idx="3796">
                        <c:v>47510.886611938477</c:v>
                      </c:pt>
                      <c:pt idx="3797">
                        <c:v>50480.922439575195</c:v>
                      </c:pt>
                      <c:pt idx="3798">
                        <c:v>50545.95783996582</c:v>
                      </c:pt>
                      <c:pt idx="3799">
                        <c:v>50063.148712158203</c:v>
                      </c:pt>
                      <c:pt idx="3800">
                        <c:v>46061.433181762695</c:v>
                      </c:pt>
                      <c:pt idx="3801">
                        <c:v>46061.433670043945</c:v>
                      </c:pt>
                      <c:pt idx="3802">
                        <c:v>46065.433547973626</c:v>
                      </c:pt>
                      <c:pt idx="3803">
                        <c:v>46026.846633911126</c:v>
                      </c:pt>
                      <c:pt idx="3804">
                        <c:v>46017.622146606445</c:v>
                      </c:pt>
                      <c:pt idx="3805">
                        <c:v>45729.805862426758</c:v>
                      </c:pt>
                      <c:pt idx="3806">
                        <c:v>47915.932083129883</c:v>
                      </c:pt>
                      <c:pt idx="3807">
                        <c:v>48305.951370239251</c:v>
                      </c:pt>
                      <c:pt idx="3808">
                        <c:v>48315.175857543945</c:v>
                      </c:pt>
                      <c:pt idx="3809">
                        <c:v>48603.830596923828</c:v>
                      </c:pt>
                      <c:pt idx="3810">
                        <c:v>49704.559646606445</c:v>
                      </c:pt>
                      <c:pt idx="3811">
                        <c:v>49703.070388793945</c:v>
                      </c:pt>
                      <c:pt idx="3812">
                        <c:v>46723.265213012695</c:v>
                      </c:pt>
                      <c:pt idx="3813">
                        <c:v>45846.776931762695</c:v>
                      </c:pt>
                      <c:pt idx="3814">
                        <c:v>45856.001602172852</c:v>
                      </c:pt>
                      <c:pt idx="3815">
                        <c:v>45846.77717590332</c:v>
                      </c:pt>
                      <c:pt idx="3816">
                        <c:v>49270.922561645508</c:v>
                      </c:pt>
                      <c:pt idx="3817">
                        <c:v>49274.922561645508</c:v>
                      </c:pt>
                      <c:pt idx="3818">
                        <c:v>49033.322708129883</c:v>
                      </c:pt>
                      <c:pt idx="3819">
                        <c:v>49506.73420715332</c:v>
                      </c:pt>
                      <c:pt idx="3820">
                        <c:v>49506.995986938477</c:v>
                      </c:pt>
                      <c:pt idx="3821">
                        <c:v>49506.995986938477</c:v>
                      </c:pt>
                      <c:pt idx="3822">
                        <c:v>57315.099761962891</c:v>
                      </c:pt>
                      <c:pt idx="3823">
                        <c:v>57315.099700927734</c:v>
                      </c:pt>
                      <c:pt idx="3824">
                        <c:v>58338.698150634766</c:v>
                      </c:pt>
                      <c:pt idx="3825">
                        <c:v>52140.432205200195</c:v>
                      </c:pt>
                      <c:pt idx="3826">
                        <c:v>52349.694046020508</c:v>
                      </c:pt>
                      <c:pt idx="3827">
                        <c:v>49879.900650024414</c:v>
                      </c:pt>
                      <c:pt idx="3828">
                        <c:v>50180.266189575195</c:v>
                      </c:pt>
                      <c:pt idx="3829">
                        <c:v>50189.490798950195</c:v>
                      </c:pt>
                      <c:pt idx="3830">
                        <c:v>49640.555862426758</c:v>
                      </c:pt>
                      <c:pt idx="3831">
                        <c:v>49452.293167114258</c:v>
                      </c:pt>
                      <c:pt idx="3832">
                        <c:v>47099.402725219727</c:v>
                      </c:pt>
                      <c:pt idx="3833">
                        <c:v>47452.074966430664</c:v>
                      </c:pt>
                      <c:pt idx="3834">
                        <c:v>49368.25373840332</c:v>
                      </c:pt>
                      <c:pt idx="3835">
                        <c:v>48982.937393188477</c:v>
                      </c:pt>
                      <c:pt idx="3836">
                        <c:v>49298.062759399414</c:v>
                      </c:pt>
                      <c:pt idx="3837">
                        <c:v>49298.06282043457</c:v>
                      </c:pt>
                      <c:pt idx="3838">
                        <c:v>49818.71321105957</c:v>
                      </c:pt>
                      <c:pt idx="3839">
                        <c:v>58131.176193237297</c:v>
                      </c:pt>
                      <c:pt idx="3840">
                        <c:v>50703.979110717773</c:v>
                      </c:pt>
                      <c:pt idx="3841">
                        <c:v>50318.662704467773</c:v>
                      </c:pt>
                      <c:pt idx="3842">
                        <c:v>50351.979110717773</c:v>
                      </c:pt>
                      <c:pt idx="3843">
                        <c:v>50625.228958129883</c:v>
                      </c:pt>
                      <c:pt idx="3844">
                        <c:v>48990.499099731445</c:v>
                      </c:pt>
                      <c:pt idx="3845">
                        <c:v>48990.498977661133</c:v>
                      </c:pt>
                      <c:pt idx="3846">
                        <c:v>49463.822463989258</c:v>
                      </c:pt>
                      <c:pt idx="3847">
                        <c:v>49749.446487426758</c:v>
                      </c:pt>
                      <c:pt idx="3848">
                        <c:v>49749.446487426758</c:v>
                      </c:pt>
                      <c:pt idx="3849">
                        <c:v>49749.446487426758</c:v>
                      </c:pt>
                      <c:pt idx="3850">
                        <c:v>49724.179542541504</c:v>
                      </c:pt>
                      <c:pt idx="3851">
                        <c:v>53571.948989868164</c:v>
                      </c:pt>
                      <c:pt idx="3852">
                        <c:v>53923.948928833008</c:v>
                      </c:pt>
                      <c:pt idx="3853">
                        <c:v>53480.616897583008</c:v>
                      </c:pt>
                      <c:pt idx="3854">
                        <c:v>53471.39241027832</c:v>
                      </c:pt>
                      <c:pt idx="3855">
                        <c:v>50671.2841796875</c:v>
                      </c:pt>
                      <c:pt idx="3856">
                        <c:v>49774.72785949707</c:v>
                      </c:pt>
                      <c:pt idx="3857">
                        <c:v>49954.434646606445</c:v>
                      </c:pt>
                      <c:pt idx="3858">
                        <c:v>49954.435012817376</c:v>
                      </c:pt>
                      <c:pt idx="3859">
                        <c:v>49954.43489074707</c:v>
                      </c:pt>
                      <c:pt idx="3860">
                        <c:v>51039.274978637688</c:v>
                      </c:pt>
                      <c:pt idx="3861">
                        <c:v>51039.275100708008</c:v>
                      </c:pt>
                      <c:pt idx="3862">
                        <c:v>51137.682838439941</c:v>
                      </c:pt>
                      <c:pt idx="3863">
                        <c:v>51186.511940002441</c:v>
                      </c:pt>
                      <c:pt idx="3864">
                        <c:v>50834.510231018059</c:v>
                      </c:pt>
                      <c:pt idx="3865">
                        <c:v>50719.560279846191</c:v>
                      </c:pt>
                      <c:pt idx="3866">
                        <c:v>50410.312965393059</c:v>
                      </c:pt>
                      <c:pt idx="3867">
                        <c:v>57990.578033447266</c:v>
                      </c:pt>
                      <c:pt idx="3868">
                        <c:v>58030.317962646484</c:v>
                      </c:pt>
                      <c:pt idx="3869">
                        <c:v>58392.769073486328</c:v>
                      </c:pt>
                      <c:pt idx="3870">
                        <c:v>49663.685684204102</c:v>
                      </c:pt>
                      <c:pt idx="3871">
                        <c:v>48627.700149536133</c:v>
                      </c:pt>
                      <c:pt idx="3872">
                        <c:v>49095.119216918945</c:v>
                      </c:pt>
                      <c:pt idx="3873">
                        <c:v>48985.410110473633</c:v>
                      </c:pt>
                      <c:pt idx="3874">
                        <c:v>49361.500076293945</c:v>
                      </c:pt>
                      <c:pt idx="3875">
                        <c:v>46790.568008422852</c:v>
                      </c:pt>
                      <c:pt idx="3876">
                        <c:v>46667.96223449707</c:v>
                      </c:pt>
                      <c:pt idx="3877">
                        <c:v>48116.369705200195</c:v>
                      </c:pt>
                      <c:pt idx="3878">
                        <c:v>48638.797561645508</c:v>
                      </c:pt>
                      <c:pt idx="3879">
                        <c:v>48648.022048950195</c:v>
                      </c:pt>
                      <c:pt idx="3880">
                        <c:v>48648.021987915039</c:v>
                      </c:pt>
                      <c:pt idx="3881">
                        <c:v>47705.117897033691</c:v>
                      </c:pt>
                      <c:pt idx="3882">
                        <c:v>48508.273292541504</c:v>
                      </c:pt>
                      <c:pt idx="3883">
                        <c:v>48426.148902893066</c:v>
                      </c:pt>
                      <c:pt idx="3884">
                        <c:v>58476.768157958984</c:v>
                      </c:pt>
                      <c:pt idx="3885">
                        <c:v>50137.527755737305</c:v>
                      </c:pt>
                      <c:pt idx="3886">
                        <c:v>50522.844161987305</c:v>
                      </c:pt>
                      <c:pt idx="3887">
                        <c:v>49285.686111450195</c:v>
                      </c:pt>
                      <c:pt idx="3888">
                        <c:v>49418.094497680664</c:v>
                      </c:pt>
                      <c:pt idx="3889">
                        <c:v>49855.73371887207</c:v>
                      </c:pt>
                      <c:pt idx="3890">
                        <c:v>46497.177444458008</c:v>
                      </c:pt>
                      <c:pt idx="3891">
                        <c:v>50349.620681762695</c:v>
                      </c:pt>
                      <c:pt idx="3892">
                        <c:v>50093.59358215332</c:v>
                      </c:pt>
                      <c:pt idx="3893">
                        <c:v>49974.65998840332</c:v>
                      </c:pt>
                      <c:pt idx="3894">
                        <c:v>49974.660110473633</c:v>
                      </c:pt>
                      <c:pt idx="3895">
                        <c:v>50244.530982971191</c:v>
                      </c:pt>
                      <c:pt idx="3896">
                        <c:v>53038.433547973633</c:v>
                      </c:pt>
                      <c:pt idx="3897">
                        <c:v>52993.67366027832</c:v>
                      </c:pt>
                      <c:pt idx="3898">
                        <c:v>53388.499588012695</c:v>
                      </c:pt>
                      <c:pt idx="3899">
                        <c:v>53342.722915649414</c:v>
                      </c:pt>
                      <c:pt idx="3900">
                        <c:v>61357.101943969727</c:v>
                      </c:pt>
                      <c:pt idx="3901">
                        <c:v>51236.773208618164</c:v>
                      </c:pt>
                      <c:pt idx="3902">
                        <c:v>50065.222610473633</c:v>
                      </c:pt>
                      <c:pt idx="3903">
                        <c:v>50112.233963012695</c:v>
                      </c:pt>
                      <c:pt idx="3904">
                        <c:v>50061.512771606445</c:v>
                      </c:pt>
                      <c:pt idx="3905">
                        <c:v>50056.87385559082</c:v>
                      </c:pt>
                      <c:pt idx="3906">
                        <c:v>50056.873977661133</c:v>
                      </c:pt>
                      <c:pt idx="3907">
                        <c:v>50056.873916625977</c:v>
                      </c:pt>
                      <c:pt idx="3908">
                        <c:v>59141.216812133789</c:v>
                      </c:pt>
                      <c:pt idx="3909">
                        <c:v>59026.283218383789</c:v>
                      </c:pt>
                      <c:pt idx="3910">
                        <c:v>58778.140274047852</c:v>
                      </c:pt>
                      <c:pt idx="3911">
                        <c:v>58356.956344604492</c:v>
                      </c:pt>
                      <c:pt idx="3912">
                        <c:v>58809.723861694336</c:v>
                      </c:pt>
                      <c:pt idx="3913">
                        <c:v>58809.723983764648</c:v>
                      </c:pt>
                      <c:pt idx="3914">
                        <c:v>58809.723983764648</c:v>
                      </c:pt>
                      <c:pt idx="3915">
                        <c:v>61123.24755859375</c:v>
                      </c:pt>
                      <c:pt idx="3916">
                        <c:v>61578.803955078118</c:v>
                      </c:pt>
                      <c:pt idx="3917">
                        <c:v>61844.31005859375</c:v>
                      </c:pt>
                      <c:pt idx="3918">
                        <c:v>51507.989151000977</c:v>
                      </c:pt>
                      <c:pt idx="3919">
                        <c:v>48728.009368896484</c:v>
                      </c:pt>
                      <c:pt idx="3920">
                        <c:v>50680.364700317376</c:v>
                      </c:pt>
                      <c:pt idx="3921">
                        <c:v>50819.65705871582</c:v>
                      </c:pt>
                      <c:pt idx="3922">
                        <c:v>50819.65705871582</c:v>
                      </c:pt>
                      <c:pt idx="3923">
                        <c:v>52049.910232543945</c:v>
                      </c:pt>
                      <c:pt idx="3924">
                        <c:v>52336.775466918945</c:v>
                      </c:pt>
                      <c:pt idx="3925">
                        <c:v>52336.775955200195</c:v>
                      </c:pt>
                      <c:pt idx="3926">
                        <c:v>48826.40998840332</c:v>
                      </c:pt>
                      <c:pt idx="3927">
                        <c:v>48824.79573059082</c:v>
                      </c:pt>
                      <c:pt idx="3928">
                        <c:v>50252.743041992188</c:v>
                      </c:pt>
                      <c:pt idx="3929">
                        <c:v>50211.246398925781</c:v>
                      </c:pt>
                      <c:pt idx="3930">
                        <c:v>50231.051345825195</c:v>
                      </c:pt>
                      <c:pt idx="3931">
                        <c:v>50231.051345825195</c:v>
                      </c:pt>
                      <c:pt idx="3932">
                        <c:v>49435.906814575195</c:v>
                      </c:pt>
                      <c:pt idx="3933">
                        <c:v>49646.526443481445</c:v>
                      </c:pt>
                      <c:pt idx="3934">
                        <c:v>49642.526443481445</c:v>
                      </c:pt>
                      <c:pt idx="3935">
                        <c:v>47446.963409423828</c:v>
                      </c:pt>
                      <c:pt idx="3936">
                        <c:v>50796.226593017578</c:v>
                      </c:pt>
                      <c:pt idx="3937">
                        <c:v>50795.797393798828</c:v>
                      </c:pt>
                      <c:pt idx="3938">
                        <c:v>50740.568786621094</c:v>
                      </c:pt>
                      <c:pt idx="3939">
                        <c:v>58961.451385498047</c:v>
                      </c:pt>
                      <c:pt idx="3940">
                        <c:v>58961.451385498047</c:v>
                      </c:pt>
                      <c:pt idx="3941">
                        <c:v>58568.409576416008</c:v>
                      </c:pt>
                      <c:pt idx="3942">
                        <c:v>58183.095855712891</c:v>
                      </c:pt>
                      <c:pt idx="3943">
                        <c:v>58324.267120361328</c:v>
                      </c:pt>
                      <c:pt idx="3944">
                        <c:v>58213.700103759758</c:v>
                      </c:pt>
                      <c:pt idx="3945">
                        <c:v>49253.884170532227</c:v>
                      </c:pt>
                      <c:pt idx="3946">
                        <c:v>50158.958389282227</c:v>
                      </c:pt>
                      <c:pt idx="3947">
                        <c:v>48192.861343383789</c:v>
                      </c:pt>
                      <c:pt idx="3948">
                        <c:v>48404.125869750977</c:v>
                      </c:pt>
                      <c:pt idx="3949">
                        <c:v>48523.057876586914</c:v>
                      </c:pt>
                      <c:pt idx="3950">
                        <c:v>48523.057876586914</c:v>
                      </c:pt>
                      <c:pt idx="3951">
                        <c:v>48523.057815551758</c:v>
                      </c:pt>
                      <c:pt idx="3952">
                        <c:v>46877.433303833008</c:v>
                      </c:pt>
                      <c:pt idx="3953">
                        <c:v>46924.521743774414</c:v>
                      </c:pt>
                      <c:pt idx="3954">
                        <c:v>46915.29719543457</c:v>
                      </c:pt>
                      <c:pt idx="3955">
                        <c:v>46688.267837524414</c:v>
                      </c:pt>
                      <c:pt idx="3956">
                        <c:v>46679.043472290039</c:v>
                      </c:pt>
                      <c:pt idx="3957">
                        <c:v>49350.652969360352</c:v>
                      </c:pt>
                      <c:pt idx="3958">
                        <c:v>49222.43879699707</c:v>
                      </c:pt>
                      <c:pt idx="3959">
                        <c:v>49396.733474731445</c:v>
                      </c:pt>
                      <c:pt idx="3960">
                        <c:v>48478.789993286133</c:v>
                      </c:pt>
                      <c:pt idx="3961">
                        <c:v>48474.789932250977</c:v>
                      </c:pt>
                      <c:pt idx="3962">
                        <c:v>46855.789505004883</c:v>
                      </c:pt>
                      <c:pt idx="3963">
                        <c:v>46855.789505004883</c:v>
                      </c:pt>
                      <c:pt idx="3964">
                        <c:v>47555.671524047852</c:v>
                      </c:pt>
                      <c:pt idx="3965">
                        <c:v>47683.825637817383</c:v>
                      </c:pt>
                      <c:pt idx="3966">
                        <c:v>47674.601211547852</c:v>
                      </c:pt>
                      <c:pt idx="3967">
                        <c:v>48629.20735168457</c:v>
                      </c:pt>
                      <c:pt idx="3968">
                        <c:v>48629.20832824707</c:v>
                      </c:pt>
                      <c:pt idx="3969">
                        <c:v>48629.208572387695</c:v>
                      </c:pt>
                      <c:pt idx="3970">
                        <c:v>48629.208572387695</c:v>
                      </c:pt>
                      <c:pt idx="3971">
                        <c:v>47886.172760009758</c:v>
                      </c:pt>
                      <c:pt idx="3972">
                        <c:v>48150.361892700195</c:v>
                      </c:pt>
                      <c:pt idx="3973">
                        <c:v>58100.372222900391</c:v>
                      </c:pt>
                      <c:pt idx="3974">
                        <c:v>58219.303741455078</c:v>
                      </c:pt>
                      <c:pt idx="3975">
                        <c:v>62012.549270629876</c:v>
                      </c:pt>
                      <c:pt idx="3976">
                        <c:v>62012.550003051758</c:v>
                      </c:pt>
                      <c:pt idx="3977">
                        <c:v>62006.780227661126</c:v>
                      </c:pt>
                      <c:pt idx="3978">
                        <c:v>48517.681777954102</c:v>
                      </c:pt>
                      <c:pt idx="3979">
                        <c:v>48259.46125793457</c:v>
                      </c:pt>
                      <c:pt idx="3980">
                        <c:v>48067.660110473633</c:v>
                      </c:pt>
                      <c:pt idx="3981">
                        <c:v>47715.660171508789</c:v>
                      </c:pt>
                      <c:pt idx="3982">
                        <c:v>47657.607131958008</c:v>
                      </c:pt>
                      <c:pt idx="3983">
                        <c:v>48312.177307128906</c:v>
                      </c:pt>
                      <c:pt idx="3984">
                        <c:v>48239.277465820313</c:v>
                      </c:pt>
                      <c:pt idx="3985">
                        <c:v>46129.19953918457</c:v>
                      </c:pt>
                      <c:pt idx="3986">
                        <c:v>46133.199905395508</c:v>
                      </c:pt>
                      <c:pt idx="3987">
                        <c:v>46492.64680480957</c:v>
                      </c:pt>
                      <c:pt idx="3988">
                        <c:v>46557.751663208008</c:v>
                      </c:pt>
                      <c:pt idx="3989">
                        <c:v>46172.437210083008</c:v>
                      </c:pt>
                      <c:pt idx="3990">
                        <c:v>49654.656875610352</c:v>
                      </c:pt>
                      <c:pt idx="3991">
                        <c:v>50021.082595825195</c:v>
                      </c:pt>
                      <c:pt idx="3992">
                        <c:v>50070.046951293945</c:v>
                      </c:pt>
                      <c:pt idx="3993">
                        <c:v>50070.046951293945</c:v>
                      </c:pt>
                      <c:pt idx="3994">
                        <c:v>49866.525344848633</c:v>
                      </c:pt>
                      <c:pt idx="3995">
                        <c:v>47873.724197387695</c:v>
                      </c:pt>
                      <c:pt idx="3996">
                        <c:v>49063.005447387695</c:v>
                      </c:pt>
                      <c:pt idx="3997">
                        <c:v>49069.715408325195</c:v>
                      </c:pt>
                      <c:pt idx="3998">
                        <c:v>48726.939834594727</c:v>
                      </c:pt>
                      <c:pt idx="3999">
                        <c:v>50494.605361938477</c:v>
                      </c:pt>
                      <c:pt idx="4000">
                        <c:v>50494.605361938477</c:v>
                      </c:pt>
                      <c:pt idx="4001">
                        <c:v>49189.773330688477</c:v>
                      </c:pt>
                      <c:pt idx="4002">
                        <c:v>49197.991287231438</c:v>
                      </c:pt>
                      <c:pt idx="4003">
                        <c:v>49549.991165161133</c:v>
                      </c:pt>
                      <c:pt idx="4004">
                        <c:v>49370.95295715332</c:v>
                      </c:pt>
                      <c:pt idx="4005">
                        <c:v>49191.856033325195</c:v>
                      </c:pt>
                      <c:pt idx="4006">
                        <c:v>49199.724990844727</c:v>
                      </c:pt>
                      <c:pt idx="4007">
                        <c:v>49318.658584594727</c:v>
                      </c:pt>
                      <c:pt idx="4008">
                        <c:v>49318.658584594727</c:v>
                      </c:pt>
                      <c:pt idx="4009">
                        <c:v>49320.014053344727</c:v>
                      </c:pt>
                      <c:pt idx="4010">
                        <c:v>51672.323318481445</c:v>
                      </c:pt>
                      <c:pt idx="4011">
                        <c:v>48154.10920715332</c:v>
                      </c:pt>
                      <c:pt idx="4012">
                        <c:v>48154.109329223633</c:v>
                      </c:pt>
                      <c:pt idx="4013">
                        <c:v>48021.177627563477</c:v>
                      </c:pt>
                      <c:pt idx="4014">
                        <c:v>48011.953262329102</c:v>
                      </c:pt>
                      <c:pt idx="4015">
                        <c:v>48277.024368286133</c:v>
                      </c:pt>
                      <c:pt idx="4016">
                        <c:v>48277.024429321289</c:v>
                      </c:pt>
                      <c:pt idx="4017">
                        <c:v>48277.024368286133</c:v>
                      </c:pt>
                      <c:pt idx="4018">
                        <c:v>46822.899856567383</c:v>
                      </c:pt>
                      <c:pt idx="4019">
                        <c:v>46822.899856567383</c:v>
                      </c:pt>
                      <c:pt idx="4020">
                        <c:v>50974.221755981445</c:v>
                      </c:pt>
                      <c:pt idx="4021">
                        <c:v>50974.222244262695</c:v>
                      </c:pt>
                      <c:pt idx="4022">
                        <c:v>50470.49543762207</c:v>
                      </c:pt>
                      <c:pt idx="4023">
                        <c:v>50681.880447387695</c:v>
                      </c:pt>
                      <c:pt idx="4024">
                        <c:v>50223.72541809082</c:v>
                      </c:pt>
                      <c:pt idx="4025">
                        <c:v>50514.387283325195</c:v>
                      </c:pt>
                      <c:pt idx="4026">
                        <c:v>49946.640762329102</c:v>
                      </c:pt>
                      <c:pt idx="4027">
                        <c:v>49946.640701293945</c:v>
                      </c:pt>
                      <c:pt idx="4028">
                        <c:v>49946.640823364258</c:v>
                      </c:pt>
                      <c:pt idx="4029">
                        <c:v>49894.453201293945</c:v>
                      </c:pt>
                      <c:pt idx="4030">
                        <c:v>46657.278945922852</c:v>
                      </c:pt>
                      <c:pt idx="4031">
                        <c:v>50107.651336669922</c:v>
                      </c:pt>
                      <c:pt idx="4032">
                        <c:v>49871.397552490234</c:v>
                      </c:pt>
                      <c:pt idx="4033">
                        <c:v>49735.287811279297</c:v>
                      </c:pt>
                      <c:pt idx="4034">
                        <c:v>49710.442947387695</c:v>
                      </c:pt>
                      <c:pt idx="4035">
                        <c:v>50301.974014282227</c:v>
                      </c:pt>
                      <c:pt idx="4036">
                        <c:v>49325.757888793945</c:v>
                      </c:pt>
                      <c:pt idx="4037">
                        <c:v>48355.155166625977</c:v>
                      </c:pt>
                      <c:pt idx="4038">
                        <c:v>48282.255508422852</c:v>
                      </c:pt>
                      <c:pt idx="4039">
                        <c:v>50856.520706176758</c:v>
                      </c:pt>
                      <c:pt idx="4040">
                        <c:v>50856.520584106445</c:v>
                      </c:pt>
                      <c:pt idx="4041">
                        <c:v>50860.855545043945</c:v>
                      </c:pt>
                      <c:pt idx="4042">
                        <c:v>51867.092361450195</c:v>
                      </c:pt>
                      <c:pt idx="4043">
                        <c:v>51403.951736450195</c:v>
                      </c:pt>
                      <c:pt idx="4044">
                        <c:v>51143.90315246582</c:v>
                      </c:pt>
                      <c:pt idx="4045">
                        <c:v>47669.87532043457</c:v>
                      </c:pt>
                      <c:pt idx="4046">
                        <c:v>47679.099685668945</c:v>
                      </c:pt>
                      <c:pt idx="4047">
                        <c:v>49250.748458862297</c:v>
                      </c:pt>
                      <c:pt idx="4048">
                        <c:v>48630.371047973626</c:v>
                      </c:pt>
                      <c:pt idx="4049">
                        <c:v>52841.935012817383</c:v>
                      </c:pt>
                      <c:pt idx="4050">
                        <c:v>48659.307205200195</c:v>
                      </c:pt>
                      <c:pt idx="4051">
                        <c:v>48659.307205200195</c:v>
                      </c:pt>
                      <c:pt idx="4052">
                        <c:v>48540.373611450195</c:v>
                      </c:pt>
                      <c:pt idx="4053">
                        <c:v>50638.453323364258</c:v>
                      </c:pt>
                      <c:pt idx="4054">
                        <c:v>51262.717849731445</c:v>
                      </c:pt>
                      <c:pt idx="4055">
                        <c:v>46064.885330200195</c:v>
                      </c:pt>
                      <c:pt idx="4056">
                        <c:v>46074.109939575195</c:v>
                      </c:pt>
                      <c:pt idx="4057">
                        <c:v>46636.742874145508</c:v>
                      </c:pt>
                      <c:pt idx="4058">
                        <c:v>46636.742874145508</c:v>
                      </c:pt>
                      <c:pt idx="4059">
                        <c:v>46508.58674621582</c:v>
                      </c:pt>
                      <c:pt idx="4060">
                        <c:v>45645.18244934082</c:v>
                      </c:pt>
                      <c:pt idx="4061">
                        <c:v>49310.40266418457</c:v>
                      </c:pt>
                      <c:pt idx="4062">
                        <c:v>49313.127395629883</c:v>
                      </c:pt>
                      <c:pt idx="4063">
                        <c:v>49317.127578735352</c:v>
                      </c:pt>
                      <c:pt idx="4064">
                        <c:v>49205.149932861328</c:v>
                      </c:pt>
                      <c:pt idx="4065">
                        <c:v>52752.978469848633</c:v>
                      </c:pt>
                      <c:pt idx="4066">
                        <c:v>54474.496170043945</c:v>
                      </c:pt>
                      <c:pt idx="4067">
                        <c:v>49426.221145629876</c:v>
                      </c:pt>
                      <c:pt idx="4068">
                        <c:v>49437.721755981445</c:v>
                      </c:pt>
                      <c:pt idx="4069">
                        <c:v>50146.299392700195</c:v>
                      </c:pt>
                      <c:pt idx="4070">
                        <c:v>50146.29914855957</c:v>
                      </c:pt>
                      <c:pt idx="4071">
                        <c:v>49765.58576965332</c:v>
                      </c:pt>
                      <c:pt idx="4072">
                        <c:v>47236.397537231445</c:v>
                      </c:pt>
                      <c:pt idx="4073">
                        <c:v>49304.283401489258</c:v>
                      </c:pt>
                      <c:pt idx="4074">
                        <c:v>49314.907913208008</c:v>
                      </c:pt>
                      <c:pt idx="4075">
                        <c:v>50352.130813598633</c:v>
                      </c:pt>
                      <c:pt idx="4076">
                        <c:v>50352.130935668938</c:v>
                      </c:pt>
                      <c:pt idx="4077">
                        <c:v>51251.93293762207</c:v>
                      </c:pt>
                      <c:pt idx="4078">
                        <c:v>52148.685012817376</c:v>
                      </c:pt>
                      <c:pt idx="4079">
                        <c:v>52059.166213989258</c:v>
                      </c:pt>
                      <c:pt idx="4080">
                        <c:v>50736.472366333008</c:v>
                      </c:pt>
                      <c:pt idx="4081">
                        <c:v>50739.116775512695</c:v>
                      </c:pt>
                      <c:pt idx="4082">
                        <c:v>52392.254470825195</c:v>
                      </c:pt>
                      <c:pt idx="4083">
                        <c:v>52245.769119262695</c:v>
                      </c:pt>
                      <c:pt idx="4084">
                        <c:v>52140.432083129876</c:v>
                      </c:pt>
                      <c:pt idx="4085">
                        <c:v>47777.16487121582</c:v>
                      </c:pt>
                      <c:pt idx="4086">
                        <c:v>46626.805618286133</c:v>
                      </c:pt>
                      <c:pt idx="4087">
                        <c:v>59716.122161865234</c:v>
                      </c:pt>
                      <c:pt idx="4088">
                        <c:v>59720.122100830078</c:v>
                      </c:pt>
                      <c:pt idx="4089">
                        <c:v>60166.986114501946</c:v>
                      </c:pt>
                      <c:pt idx="4090">
                        <c:v>59041.180572509758</c:v>
                      </c:pt>
                      <c:pt idx="4091">
                        <c:v>59041.180572509758</c:v>
                      </c:pt>
                      <c:pt idx="4092">
                        <c:v>59763.047836303711</c:v>
                      </c:pt>
                      <c:pt idx="4093">
                        <c:v>59772.272262573242</c:v>
                      </c:pt>
                      <c:pt idx="4094">
                        <c:v>59772.272262573242</c:v>
                      </c:pt>
                      <c:pt idx="4095">
                        <c:v>51845.018630981445</c:v>
                      </c:pt>
                      <c:pt idx="4096">
                        <c:v>51626.456619262695</c:v>
                      </c:pt>
                      <c:pt idx="4097">
                        <c:v>50475.931228637695</c:v>
                      </c:pt>
                      <c:pt idx="4098">
                        <c:v>50512.582595825195</c:v>
                      </c:pt>
                      <c:pt idx="4099">
                        <c:v>49896.391189575195</c:v>
                      </c:pt>
                      <c:pt idx="4100">
                        <c:v>49112.821426391602</c:v>
                      </c:pt>
                      <c:pt idx="4101">
                        <c:v>48842.225662231445</c:v>
                      </c:pt>
                      <c:pt idx="4102">
                        <c:v>48842.225662231445</c:v>
                      </c:pt>
                      <c:pt idx="4103">
                        <c:v>48699.652236938477</c:v>
                      </c:pt>
                      <c:pt idx="4104">
                        <c:v>50520.79464721679</c:v>
                      </c:pt>
                      <c:pt idx="4105">
                        <c:v>50520.79464721679</c:v>
                      </c:pt>
                      <c:pt idx="4106">
                        <c:v>50520.79464721679</c:v>
                      </c:pt>
                      <c:pt idx="4107">
                        <c:v>57891.646850585938</c:v>
                      </c:pt>
                      <c:pt idx="4108">
                        <c:v>57940.475463867188</c:v>
                      </c:pt>
                      <c:pt idx="4109">
                        <c:v>59513.486053466797</c:v>
                      </c:pt>
                      <c:pt idx="4110">
                        <c:v>50462.550994873047</c:v>
                      </c:pt>
                      <c:pt idx="4111">
                        <c:v>50581.484588623047</c:v>
                      </c:pt>
                      <c:pt idx="4112">
                        <c:v>50581.484588623047</c:v>
                      </c:pt>
                      <c:pt idx="4113">
                        <c:v>51066.205764770508</c:v>
                      </c:pt>
                      <c:pt idx="4114">
                        <c:v>51075.430130004876</c:v>
                      </c:pt>
                      <c:pt idx="4115">
                        <c:v>51075.430130004876</c:v>
                      </c:pt>
                      <c:pt idx="4116">
                        <c:v>50723.430130004876</c:v>
                      </c:pt>
                      <c:pt idx="4117">
                        <c:v>50714.205764770508</c:v>
                      </c:pt>
                      <c:pt idx="4118">
                        <c:v>50811.291229248047</c:v>
                      </c:pt>
                      <c:pt idx="4119">
                        <c:v>50191.715103149414</c:v>
                      </c:pt>
                      <c:pt idx="4120">
                        <c:v>58683.46369934082</c:v>
                      </c:pt>
                      <c:pt idx="4121">
                        <c:v>58626.538284301758</c:v>
                      </c:pt>
                      <c:pt idx="4122">
                        <c:v>58781.890106201172</c:v>
                      </c:pt>
                      <c:pt idx="4123">
                        <c:v>58785.890106201172</c:v>
                      </c:pt>
                      <c:pt idx="4124">
                        <c:v>58794.210968017578</c:v>
                      </c:pt>
                      <c:pt idx="4125">
                        <c:v>49095.95783996582</c:v>
                      </c:pt>
                      <c:pt idx="4126">
                        <c:v>49095.95783996582</c:v>
                      </c:pt>
                      <c:pt idx="4127">
                        <c:v>50660.368240356445</c:v>
                      </c:pt>
                      <c:pt idx="4128">
                        <c:v>50669.59260559082</c:v>
                      </c:pt>
                      <c:pt idx="4129">
                        <c:v>50660.50373840332</c:v>
                      </c:pt>
                      <c:pt idx="4130">
                        <c:v>50660.50373840332</c:v>
                      </c:pt>
                      <c:pt idx="4131">
                        <c:v>50770.76838684082</c:v>
                      </c:pt>
                      <c:pt idx="4132">
                        <c:v>51803.568923950188</c:v>
                      </c:pt>
                      <c:pt idx="4133">
                        <c:v>52288.56526184082</c:v>
                      </c:pt>
                      <c:pt idx="4134">
                        <c:v>52288.565017700188</c:v>
                      </c:pt>
                      <c:pt idx="4135">
                        <c:v>52132.85481262207</c:v>
                      </c:pt>
                      <c:pt idx="4136">
                        <c:v>58664.697479248047</c:v>
                      </c:pt>
                      <c:pt idx="4137">
                        <c:v>58595.797821044915</c:v>
                      </c:pt>
                      <c:pt idx="4138">
                        <c:v>58532.122039794922</c:v>
                      </c:pt>
                      <c:pt idx="4139">
                        <c:v>58255.210662841797</c:v>
                      </c:pt>
                      <c:pt idx="4140">
                        <c:v>50075.883193969727</c:v>
                      </c:pt>
                      <c:pt idx="4141">
                        <c:v>50021.45458984375</c:v>
                      </c:pt>
                      <c:pt idx="4142">
                        <c:v>49295.991897583008</c:v>
                      </c:pt>
                      <c:pt idx="4143">
                        <c:v>49733.631423950195</c:v>
                      </c:pt>
                      <c:pt idx="4144">
                        <c:v>49889.430130004876</c:v>
                      </c:pt>
                      <c:pt idx="4145">
                        <c:v>49429.33723449707</c:v>
                      </c:pt>
                      <c:pt idx="4146">
                        <c:v>49430.528762817383</c:v>
                      </c:pt>
                      <c:pt idx="4147">
                        <c:v>49430.528762817383</c:v>
                      </c:pt>
                      <c:pt idx="4148">
                        <c:v>51850.433815002441</c:v>
                      </c:pt>
                      <c:pt idx="4149">
                        <c:v>51859.658424377441</c:v>
                      </c:pt>
                      <c:pt idx="4150">
                        <c:v>51859.658424377441</c:v>
                      </c:pt>
                      <c:pt idx="4151">
                        <c:v>56499.127838134766</c:v>
                      </c:pt>
                      <c:pt idx="4152">
                        <c:v>56499.128143310547</c:v>
                      </c:pt>
                      <c:pt idx="4153">
                        <c:v>56499.128143310547</c:v>
                      </c:pt>
                      <c:pt idx="4154">
                        <c:v>56499.128082275391</c:v>
                      </c:pt>
                      <c:pt idx="4155">
                        <c:v>61141.839797973633</c:v>
                      </c:pt>
                      <c:pt idx="4156">
                        <c:v>60806.719497680664</c:v>
                      </c:pt>
                      <c:pt idx="4157">
                        <c:v>48702.445877075195</c:v>
                      </c:pt>
                      <c:pt idx="4158">
                        <c:v>48702.445877075195</c:v>
                      </c:pt>
                      <c:pt idx="4159">
                        <c:v>48702.445877075195</c:v>
                      </c:pt>
                      <c:pt idx="4160">
                        <c:v>48702.445877075195</c:v>
                      </c:pt>
                      <c:pt idx="4161">
                        <c:v>49649.740615844727</c:v>
                      </c:pt>
                      <c:pt idx="4162">
                        <c:v>49297.740615844727</c:v>
                      </c:pt>
                      <c:pt idx="4163">
                        <c:v>49297.740615844727</c:v>
                      </c:pt>
                      <c:pt idx="4164">
                        <c:v>49285.129470825195</c:v>
                      </c:pt>
                      <c:pt idx="4165">
                        <c:v>49293.757217407227</c:v>
                      </c:pt>
                      <c:pt idx="4166">
                        <c:v>49442.829238891602</c:v>
                      </c:pt>
                      <c:pt idx="4167">
                        <c:v>49452.053787231445</c:v>
                      </c:pt>
                      <c:pt idx="4168">
                        <c:v>49354.396682739258</c:v>
                      </c:pt>
                      <c:pt idx="4169">
                        <c:v>49354.396682739258</c:v>
                      </c:pt>
                      <c:pt idx="4170">
                        <c:v>50295.004592895508</c:v>
                      </c:pt>
                      <c:pt idx="4171">
                        <c:v>49233.471084594727</c:v>
                      </c:pt>
                      <c:pt idx="4172">
                        <c:v>49233.471389770508</c:v>
                      </c:pt>
                      <c:pt idx="4173">
                        <c:v>48961.251663208008</c:v>
                      </c:pt>
                      <c:pt idx="4174">
                        <c:v>50966.860427856445</c:v>
                      </c:pt>
                      <c:pt idx="4175">
                        <c:v>51107.44905090332</c:v>
                      </c:pt>
                      <c:pt idx="4176">
                        <c:v>49173.833572387695</c:v>
                      </c:pt>
                      <c:pt idx="4177">
                        <c:v>49173.833694458008</c:v>
                      </c:pt>
                      <c:pt idx="4178">
                        <c:v>48821.833633422852</c:v>
                      </c:pt>
                      <c:pt idx="4179">
                        <c:v>48821.833694458008</c:v>
                      </c:pt>
                      <c:pt idx="4180">
                        <c:v>48821.833694458008</c:v>
                      </c:pt>
                      <c:pt idx="4181">
                        <c:v>48072.714004516602</c:v>
                      </c:pt>
                      <c:pt idx="4182">
                        <c:v>45903.308242797852</c:v>
                      </c:pt>
                      <c:pt idx="4183">
                        <c:v>47196.046585083008</c:v>
                      </c:pt>
                      <c:pt idx="4184">
                        <c:v>47205.270950317383</c:v>
                      </c:pt>
                      <c:pt idx="4185">
                        <c:v>47954.363861083984</c:v>
                      </c:pt>
                      <c:pt idx="4186">
                        <c:v>47954.363861083984</c:v>
                      </c:pt>
                      <c:pt idx="4187">
                        <c:v>51300.092239379883</c:v>
                      </c:pt>
                      <c:pt idx="4188">
                        <c:v>49505.376846313477</c:v>
                      </c:pt>
                      <c:pt idx="4189">
                        <c:v>49505.376846313477</c:v>
                      </c:pt>
                      <c:pt idx="4190">
                        <c:v>49612.00422668457</c:v>
                      </c:pt>
                      <c:pt idx="4191">
                        <c:v>51135.685745239258</c:v>
                      </c:pt>
                      <c:pt idx="4192">
                        <c:v>51182.311477661126</c:v>
                      </c:pt>
                      <c:pt idx="4193">
                        <c:v>51248.227249145508</c:v>
                      </c:pt>
                      <c:pt idx="4194">
                        <c:v>50058.816131591797</c:v>
                      </c:pt>
                      <c:pt idx="4195">
                        <c:v>50534.319549560547</c:v>
                      </c:pt>
                      <c:pt idx="4196">
                        <c:v>50441.679656982415</c:v>
                      </c:pt>
                      <c:pt idx="4197">
                        <c:v>60467.243179321289</c:v>
                      </c:pt>
                      <c:pt idx="4198">
                        <c:v>60934.80354309082</c:v>
                      </c:pt>
                      <c:pt idx="4199">
                        <c:v>60109.301712036133</c:v>
                      </c:pt>
                      <c:pt idx="4200">
                        <c:v>49448.056228637695</c:v>
                      </c:pt>
                      <c:pt idx="4201">
                        <c:v>49399.228103637695</c:v>
                      </c:pt>
                      <c:pt idx="4202">
                        <c:v>49195.15071105957</c:v>
                      </c:pt>
                      <c:pt idx="4203">
                        <c:v>49195.150955200195</c:v>
                      </c:pt>
                      <c:pt idx="4204">
                        <c:v>49195.150466918945</c:v>
                      </c:pt>
                      <c:pt idx="4205">
                        <c:v>48460.59114074707</c:v>
                      </c:pt>
                      <c:pt idx="4206">
                        <c:v>49233.564834594727</c:v>
                      </c:pt>
                      <c:pt idx="4207">
                        <c:v>49246.43635559082</c:v>
                      </c:pt>
                      <c:pt idx="4208">
                        <c:v>49010.182327270508</c:v>
                      </c:pt>
                      <c:pt idx="4209">
                        <c:v>48815.885513305664</c:v>
                      </c:pt>
                      <c:pt idx="4210">
                        <c:v>48815.885452270508</c:v>
                      </c:pt>
                      <c:pt idx="4211">
                        <c:v>56890.23518371582</c:v>
                      </c:pt>
                      <c:pt idx="4212">
                        <c:v>58029.585525512688</c:v>
                      </c:pt>
                      <c:pt idx="4213">
                        <c:v>58322.922927856438</c:v>
                      </c:pt>
                      <c:pt idx="4214">
                        <c:v>58821.578460693359</c:v>
                      </c:pt>
                      <c:pt idx="4215">
                        <c:v>62827.032791137695</c:v>
                      </c:pt>
                      <c:pt idx="4216">
                        <c:v>61909.236770629883</c:v>
                      </c:pt>
                      <c:pt idx="4217">
                        <c:v>64292.63459777832</c:v>
                      </c:pt>
                      <c:pt idx="4218">
                        <c:v>50315.390213012695</c:v>
                      </c:pt>
                      <c:pt idx="4219">
                        <c:v>48944.294998168945</c:v>
                      </c:pt>
                      <c:pt idx="4220">
                        <c:v>48851.576141357422</c:v>
                      </c:pt>
                      <c:pt idx="4221">
                        <c:v>48379.128433227539</c:v>
                      </c:pt>
                      <c:pt idx="4222">
                        <c:v>47582.813919067383</c:v>
                      </c:pt>
                      <c:pt idx="4223">
                        <c:v>46878.813858032227</c:v>
                      </c:pt>
                      <c:pt idx="4224">
                        <c:v>49876.438720703125</c:v>
                      </c:pt>
                      <c:pt idx="4225">
                        <c:v>49949.338562011719</c:v>
                      </c:pt>
                      <c:pt idx="4226">
                        <c:v>48214.922378540039</c:v>
                      </c:pt>
                      <c:pt idx="4227">
                        <c:v>48214.922378540039</c:v>
                      </c:pt>
                      <c:pt idx="4228">
                        <c:v>52374.630752563477</c:v>
                      </c:pt>
                      <c:pt idx="4229">
                        <c:v>57508.03254699707</c:v>
                      </c:pt>
                      <c:pt idx="4230">
                        <c:v>51311.461013793945</c:v>
                      </c:pt>
                      <c:pt idx="4231">
                        <c:v>51398.288650512695</c:v>
                      </c:pt>
                      <c:pt idx="4232">
                        <c:v>51397.966873168945</c:v>
                      </c:pt>
                      <c:pt idx="4233">
                        <c:v>51515.75276184082</c:v>
                      </c:pt>
                      <c:pt idx="4234">
                        <c:v>51515.75325012207</c:v>
                      </c:pt>
                      <c:pt idx="4235">
                        <c:v>51515.752883911126</c:v>
                      </c:pt>
                      <c:pt idx="4236">
                        <c:v>47281.480178833008</c:v>
                      </c:pt>
                      <c:pt idx="4237">
                        <c:v>48216.854385375977</c:v>
                      </c:pt>
                      <c:pt idx="4238">
                        <c:v>48777.520462036133</c:v>
                      </c:pt>
                      <c:pt idx="4239">
                        <c:v>49215.159744262695</c:v>
                      </c:pt>
                      <c:pt idx="4240">
                        <c:v>48317.491363525391</c:v>
                      </c:pt>
                      <c:pt idx="4241">
                        <c:v>47878.899017333984</c:v>
                      </c:pt>
                      <c:pt idx="4242">
                        <c:v>48430.340301513672</c:v>
                      </c:pt>
                      <c:pt idx="4243">
                        <c:v>57700.23307800293</c:v>
                      </c:pt>
                      <c:pt idx="4244">
                        <c:v>57947.35893249511</c:v>
                      </c:pt>
                      <c:pt idx="4245">
                        <c:v>46311.262344360352</c:v>
                      </c:pt>
                      <c:pt idx="4246">
                        <c:v>49457.019241333008</c:v>
                      </c:pt>
                      <c:pt idx="4247">
                        <c:v>50196.494583129883</c:v>
                      </c:pt>
                      <c:pt idx="4248">
                        <c:v>50196.494583129883</c:v>
                      </c:pt>
                      <c:pt idx="4249">
                        <c:v>50196.494827270508</c:v>
                      </c:pt>
                      <c:pt idx="4250">
                        <c:v>50041.870315551758</c:v>
                      </c:pt>
                      <c:pt idx="4251">
                        <c:v>49707.095191955559</c:v>
                      </c:pt>
                      <c:pt idx="4252">
                        <c:v>47164.466873168945</c:v>
                      </c:pt>
                      <c:pt idx="4253">
                        <c:v>47651.98713684082</c:v>
                      </c:pt>
                      <c:pt idx="4254">
                        <c:v>52831.710403442383</c:v>
                      </c:pt>
                      <c:pt idx="4255">
                        <c:v>52780.989578247063</c:v>
                      </c:pt>
                      <c:pt idx="4256">
                        <c:v>52780.989700317383</c:v>
                      </c:pt>
                      <c:pt idx="4257">
                        <c:v>53101.853591918938</c:v>
                      </c:pt>
                      <c:pt idx="4258">
                        <c:v>53101.85383605957</c:v>
                      </c:pt>
                      <c:pt idx="4259">
                        <c:v>53453.853591918938</c:v>
                      </c:pt>
                      <c:pt idx="4260">
                        <c:v>50222.439483642578</c:v>
                      </c:pt>
                      <c:pt idx="4261">
                        <c:v>50222.439483642578</c:v>
                      </c:pt>
                      <c:pt idx="4262">
                        <c:v>50213.215057373047</c:v>
                      </c:pt>
                      <c:pt idx="4263">
                        <c:v>50820.334548950195</c:v>
                      </c:pt>
                      <c:pt idx="4264">
                        <c:v>50820.334671020508</c:v>
                      </c:pt>
                      <c:pt idx="4265">
                        <c:v>50820.334671020508</c:v>
                      </c:pt>
                      <c:pt idx="4266">
                        <c:v>50820.33479309082</c:v>
                      </c:pt>
                      <c:pt idx="4267">
                        <c:v>50926.159515380859</c:v>
                      </c:pt>
                      <c:pt idx="4268">
                        <c:v>48812.848098754883</c:v>
                      </c:pt>
                      <c:pt idx="4269">
                        <c:v>48643.034317016602</c:v>
                      </c:pt>
                      <c:pt idx="4270">
                        <c:v>60881.790481567383</c:v>
                      </c:pt>
                      <c:pt idx="4271">
                        <c:v>60882.694046020508</c:v>
                      </c:pt>
                      <c:pt idx="4272">
                        <c:v>59770.169403076172</c:v>
                      </c:pt>
                      <c:pt idx="4273">
                        <c:v>59779.393707275391</c:v>
                      </c:pt>
                      <c:pt idx="4274">
                        <c:v>59731.582305908203</c:v>
                      </c:pt>
                      <c:pt idx="4275">
                        <c:v>50741.91584777832</c:v>
                      </c:pt>
                      <c:pt idx="4276">
                        <c:v>50751.680313110352</c:v>
                      </c:pt>
                      <c:pt idx="4277">
                        <c:v>50742.45588684082</c:v>
                      </c:pt>
                      <c:pt idx="4278">
                        <c:v>50742.455642700195</c:v>
                      </c:pt>
                      <c:pt idx="4279">
                        <c:v>46458.967376708984</c:v>
                      </c:pt>
                      <c:pt idx="4280">
                        <c:v>46457.478057861328</c:v>
                      </c:pt>
                      <c:pt idx="4281">
                        <c:v>46392.479949951172</c:v>
                      </c:pt>
                      <c:pt idx="4282">
                        <c:v>46458.395111083984</c:v>
                      </c:pt>
                      <c:pt idx="4283">
                        <c:v>51725.473907470696</c:v>
                      </c:pt>
                      <c:pt idx="4284">
                        <c:v>51093.335601806641</c:v>
                      </c:pt>
                      <c:pt idx="4285">
                        <c:v>51391.955383300774</c:v>
                      </c:pt>
                      <c:pt idx="4286">
                        <c:v>60626.819427490234</c:v>
                      </c:pt>
                      <c:pt idx="4287">
                        <c:v>59561.098602294922</c:v>
                      </c:pt>
                      <c:pt idx="4288">
                        <c:v>59797.352447509766</c:v>
                      </c:pt>
                      <c:pt idx="4289">
                        <c:v>59641.642303466797</c:v>
                      </c:pt>
                      <c:pt idx="4290">
                        <c:v>61919.164306640618</c:v>
                      </c:pt>
                      <c:pt idx="4291">
                        <c:v>62650.19189453125</c:v>
                      </c:pt>
                      <c:pt idx="4292">
                        <c:v>63315.183837890618</c:v>
                      </c:pt>
                      <c:pt idx="4293">
                        <c:v>49508.560821533203</c:v>
                      </c:pt>
                      <c:pt idx="4294">
                        <c:v>50864.791152954102</c:v>
                      </c:pt>
                      <c:pt idx="4295">
                        <c:v>50874.015884399414</c:v>
                      </c:pt>
                      <c:pt idx="4296">
                        <c:v>50864.791519165039</c:v>
                      </c:pt>
                      <c:pt idx="4297">
                        <c:v>51457.88655090332</c:v>
                      </c:pt>
                      <c:pt idx="4298">
                        <c:v>52157.239822387695</c:v>
                      </c:pt>
                      <c:pt idx="4299">
                        <c:v>51659.89192199707</c:v>
                      </c:pt>
                      <c:pt idx="4300">
                        <c:v>47274.964332580566</c:v>
                      </c:pt>
                      <c:pt idx="4301">
                        <c:v>47484.226295471191</c:v>
                      </c:pt>
                      <c:pt idx="4302">
                        <c:v>47869.540748596191</c:v>
                      </c:pt>
                      <c:pt idx="4303">
                        <c:v>50294.72314453125</c:v>
                      </c:pt>
                      <c:pt idx="4304">
                        <c:v>50436.585388183594</c:v>
                      </c:pt>
                      <c:pt idx="4305">
                        <c:v>53459.104568481445</c:v>
                      </c:pt>
                      <c:pt idx="4306">
                        <c:v>53385.984451293945</c:v>
                      </c:pt>
                      <c:pt idx="4307">
                        <c:v>52919.850173950195</c:v>
                      </c:pt>
                      <c:pt idx="4308">
                        <c:v>52846.740554809563</c:v>
                      </c:pt>
                      <c:pt idx="4309">
                        <c:v>49306.187210083008</c:v>
                      </c:pt>
                      <c:pt idx="4310">
                        <c:v>49315.411575317376</c:v>
                      </c:pt>
                      <c:pt idx="4311">
                        <c:v>46257.50764465332</c:v>
                      </c:pt>
                      <c:pt idx="4312">
                        <c:v>46642.82209777832</c:v>
                      </c:pt>
                      <c:pt idx="4313">
                        <c:v>46007.425186157227</c:v>
                      </c:pt>
                      <c:pt idx="4314">
                        <c:v>45745.203750610352</c:v>
                      </c:pt>
                      <c:pt idx="4315">
                        <c:v>45696.375625610352</c:v>
                      </c:pt>
                      <c:pt idx="4316">
                        <c:v>45541.751846313477</c:v>
                      </c:pt>
                      <c:pt idx="4317">
                        <c:v>48276.621658325195</c:v>
                      </c:pt>
                      <c:pt idx="4318">
                        <c:v>50334.11750793457</c:v>
                      </c:pt>
                      <c:pt idx="4319">
                        <c:v>61648.989898681633</c:v>
                      </c:pt>
                      <c:pt idx="4320">
                        <c:v>50201.156204223626</c:v>
                      </c:pt>
                      <c:pt idx="4321">
                        <c:v>50450.157791137695</c:v>
                      </c:pt>
                      <c:pt idx="4322">
                        <c:v>50098.157791137695</c:v>
                      </c:pt>
                      <c:pt idx="4323">
                        <c:v>50607.479202270508</c:v>
                      </c:pt>
                      <c:pt idx="4324">
                        <c:v>49389.974685668945</c:v>
                      </c:pt>
                      <c:pt idx="4325">
                        <c:v>49326.010879516602</c:v>
                      </c:pt>
                      <c:pt idx="4326">
                        <c:v>49582.915237426758</c:v>
                      </c:pt>
                      <c:pt idx="4327">
                        <c:v>49592.139602661133</c:v>
                      </c:pt>
                      <c:pt idx="4328">
                        <c:v>49111.983535766602</c:v>
                      </c:pt>
                      <c:pt idx="4329">
                        <c:v>49107.983535766602</c:v>
                      </c:pt>
                      <c:pt idx="4330">
                        <c:v>49799.084976196289</c:v>
                      </c:pt>
                      <c:pt idx="4331">
                        <c:v>46902.198623657227</c:v>
                      </c:pt>
                      <c:pt idx="4332">
                        <c:v>46902.198623657227</c:v>
                      </c:pt>
                      <c:pt idx="4333">
                        <c:v>58840.623260498047</c:v>
                      </c:pt>
                      <c:pt idx="4334">
                        <c:v>58840.623260498047</c:v>
                      </c:pt>
                      <c:pt idx="4335">
                        <c:v>62849.993728637695</c:v>
                      </c:pt>
                      <c:pt idx="4336">
                        <c:v>62857.295059204094</c:v>
                      </c:pt>
                      <c:pt idx="4337">
                        <c:v>63454.961868286133</c:v>
                      </c:pt>
                      <c:pt idx="4338">
                        <c:v>63454.961807250977</c:v>
                      </c:pt>
                      <c:pt idx="4339">
                        <c:v>62081.064346313477</c:v>
                      </c:pt>
                      <c:pt idx="4340">
                        <c:v>49946.910598754883</c:v>
                      </c:pt>
                      <c:pt idx="4341">
                        <c:v>47321.785171508789</c:v>
                      </c:pt>
                      <c:pt idx="4342">
                        <c:v>45982.966323852539</c:v>
                      </c:pt>
                      <c:pt idx="4343">
                        <c:v>45634.450881958008</c:v>
                      </c:pt>
                      <c:pt idx="4344">
                        <c:v>45643.675186157227</c:v>
                      </c:pt>
                      <c:pt idx="4345">
                        <c:v>45625.406295776367</c:v>
                      </c:pt>
                      <c:pt idx="4346">
                        <c:v>45846.882278442383</c:v>
                      </c:pt>
                      <c:pt idx="4347">
                        <c:v>50046.409790039063</c:v>
                      </c:pt>
                      <c:pt idx="4348">
                        <c:v>56879.655364990234</c:v>
                      </c:pt>
                      <c:pt idx="4349">
                        <c:v>60454.535247802734</c:v>
                      </c:pt>
                      <c:pt idx="4350">
                        <c:v>49939.055892944336</c:v>
                      </c:pt>
                      <c:pt idx="4351">
                        <c:v>50085.941696166992</c:v>
                      </c:pt>
                      <c:pt idx="4352">
                        <c:v>50085.941940307617</c:v>
                      </c:pt>
                      <c:pt idx="4353">
                        <c:v>50085.946853637695</c:v>
                      </c:pt>
                      <c:pt idx="4354">
                        <c:v>46528.165725708008</c:v>
                      </c:pt>
                      <c:pt idx="4355">
                        <c:v>46528.165786743164</c:v>
                      </c:pt>
                      <c:pt idx="4356">
                        <c:v>46544.07014465332</c:v>
                      </c:pt>
                      <c:pt idx="4357">
                        <c:v>46454.551040649414</c:v>
                      </c:pt>
                      <c:pt idx="4358">
                        <c:v>46398.60139465332</c:v>
                      </c:pt>
                      <c:pt idx="4359">
                        <c:v>49050.421524047852</c:v>
                      </c:pt>
                      <c:pt idx="4360">
                        <c:v>49495.920608520508</c:v>
                      </c:pt>
                      <c:pt idx="4361">
                        <c:v>49495.920547485352</c:v>
                      </c:pt>
                      <c:pt idx="4362">
                        <c:v>49495.920608520508</c:v>
                      </c:pt>
                      <c:pt idx="4363">
                        <c:v>49599.443069458008</c:v>
                      </c:pt>
                      <c:pt idx="4364">
                        <c:v>49256.667556762695</c:v>
                      </c:pt>
                      <c:pt idx="4365">
                        <c:v>50978.214385986328</c:v>
                      </c:pt>
                      <c:pt idx="4366">
                        <c:v>50759.011749267578</c:v>
                      </c:pt>
                      <c:pt idx="4367">
                        <c:v>50805.638214111328</c:v>
                      </c:pt>
                      <c:pt idx="4368">
                        <c:v>50805.637969970703</c:v>
                      </c:pt>
                      <c:pt idx="4369">
                        <c:v>50805.638214111328</c:v>
                      </c:pt>
                      <c:pt idx="4370">
                        <c:v>51686.124298095703</c:v>
                      </c:pt>
                      <c:pt idx="4371">
                        <c:v>51353.344024658203</c:v>
                      </c:pt>
                      <c:pt idx="4372">
                        <c:v>48671.982391357422</c:v>
                      </c:pt>
                      <c:pt idx="4373">
                        <c:v>57611.67512512207</c:v>
                      </c:pt>
                      <c:pt idx="4374">
                        <c:v>57611.675247192383</c:v>
                      </c:pt>
                      <c:pt idx="4375">
                        <c:v>57611.675247192383</c:v>
                      </c:pt>
                      <c:pt idx="4376">
                        <c:v>57528.510208129883</c:v>
                      </c:pt>
                      <c:pt idx="4377">
                        <c:v>57537.734512329102</c:v>
                      </c:pt>
                      <c:pt idx="4378">
                        <c:v>57537.734573364258</c:v>
                      </c:pt>
                      <c:pt idx="4379">
                        <c:v>56925.687942504883</c:v>
                      </c:pt>
                      <c:pt idx="4380">
                        <c:v>50430.701553344727</c:v>
                      </c:pt>
                      <c:pt idx="4381">
                        <c:v>50430.701553344727</c:v>
                      </c:pt>
                      <c:pt idx="4382">
                        <c:v>49419.896865844727</c:v>
                      </c:pt>
                      <c:pt idx="4383">
                        <c:v>49410.672439575195</c:v>
                      </c:pt>
                      <c:pt idx="4384">
                        <c:v>49406.672439575195</c:v>
                      </c:pt>
                      <c:pt idx="4385">
                        <c:v>49291.738845825195</c:v>
                      </c:pt>
                      <c:pt idx="4386">
                        <c:v>49297.657608032227</c:v>
                      </c:pt>
                      <c:pt idx="4387">
                        <c:v>48684.667556762695</c:v>
                      </c:pt>
                      <c:pt idx="4388">
                        <c:v>48684.667556762695</c:v>
                      </c:pt>
                      <c:pt idx="4389">
                        <c:v>48684.667556762695</c:v>
                      </c:pt>
                      <c:pt idx="4390">
                        <c:v>48684.667556762695</c:v>
                      </c:pt>
                      <c:pt idx="4391">
                        <c:v>48628.050369262695</c:v>
                      </c:pt>
                      <c:pt idx="4392">
                        <c:v>49100.81086730957</c:v>
                      </c:pt>
                      <c:pt idx="4393">
                        <c:v>49621.46760559082</c:v>
                      </c:pt>
                      <c:pt idx="4394">
                        <c:v>49645.539138793945</c:v>
                      </c:pt>
                      <c:pt idx="4395">
                        <c:v>48153.926345825195</c:v>
                      </c:pt>
                      <c:pt idx="4396">
                        <c:v>48153.926345825195</c:v>
                      </c:pt>
                      <c:pt idx="4397">
                        <c:v>49879.000930786133</c:v>
                      </c:pt>
                      <c:pt idx="4398">
                        <c:v>49599.030960083008</c:v>
                      </c:pt>
                      <c:pt idx="4399">
                        <c:v>49789.656326293945</c:v>
                      </c:pt>
                      <c:pt idx="4400">
                        <c:v>50420.630447387695</c:v>
                      </c:pt>
                      <c:pt idx="4401">
                        <c:v>50717.247634887695</c:v>
                      </c:pt>
                      <c:pt idx="4402">
                        <c:v>51070.41340637207</c:v>
                      </c:pt>
                      <c:pt idx="4403">
                        <c:v>51098.590530395501</c:v>
                      </c:pt>
                      <c:pt idx="4404">
                        <c:v>51483.90510559082</c:v>
                      </c:pt>
                      <c:pt idx="4405">
                        <c:v>51483.904983520501</c:v>
                      </c:pt>
                      <c:pt idx="4406">
                        <c:v>51320.056716918938</c:v>
                      </c:pt>
                      <c:pt idx="4407">
                        <c:v>58931.398651123047</c:v>
                      </c:pt>
                      <c:pt idx="4408">
                        <c:v>59325.937713623047</c:v>
                      </c:pt>
                      <c:pt idx="4409">
                        <c:v>59325.937774658203</c:v>
                      </c:pt>
                      <c:pt idx="4410">
                        <c:v>50824.016555786126</c:v>
                      </c:pt>
                      <c:pt idx="4411">
                        <c:v>50360.875930786126</c:v>
                      </c:pt>
                      <c:pt idx="4412">
                        <c:v>49174.932693481445</c:v>
                      </c:pt>
                      <c:pt idx="4413">
                        <c:v>48887.755081176758</c:v>
                      </c:pt>
                      <c:pt idx="4414">
                        <c:v>50865.482864379883</c:v>
                      </c:pt>
                      <c:pt idx="4415">
                        <c:v>50874.707290649414</c:v>
                      </c:pt>
                      <c:pt idx="4416">
                        <c:v>50870.507354736328</c:v>
                      </c:pt>
                      <c:pt idx="4417">
                        <c:v>48125.982009887695</c:v>
                      </c:pt>
                      <c:pt idx="4418">
                        <c:v>47783.206741333008</c:v>
                      </c:pt>
                      <c:pt idx="4419">
                        <c:v>47783.206741333008</c:v>
                      </c:pt>
                      <c:pt idx="4420">
                        <c:v>56207.558990478516</c:v>
                      </c:pt>
                      <c:pt idx="4421">
                        <c:v>56207.559417724609</c:v>
                      </c:pt>
                      <c:pt idx="4422">
                        <c:v>56207.559417724609</c:v>
                      </c:pt>
                      <c:pt idx="4423">
                        <c:v>55963.416412353516</c:v>
                      </c:pt>
                      <c:pt idx="4424">
                        <c:v>57729.666488647461</c:v>
                      </c:pt>
                      <c:pt idx="4425">
                        <c:v>49614.131423950195</c:v>
                      </c:pt>
                      <c:pt idx="4426">
                        <c:v>49623.355850219727</c:v>
                      </c:pt>
                      <c:pt idx="4427">
                        <c:v>49623.355850219727</c:v>
                      </c:pt>
                      <c:pt idx="4428">
                        <c:v>51007.298538208008</c:v>
                      </c:pt>
                      <c:pt idx="4429">
                        <c:v>50815.244705200195</c:v>
                      </c:pt>
                      <c:pt idx="4430">
                        <c:v>49338.142715454102</c:v>
                      </c:pt>
                      <c:pt idx="4431">
                        <c:v>49338.142654418945</c:v>
                      </c:pt>
                      <c:pt idx="4432">
                        <c:v>48952.828262329102</c:v>
                      </c:pt>
                      <c:pt idx="4433">
                        <c:v>49190.670120239258</c:v>
                      </c:pt>
                      <c:pt idx="4434">
                        <c:v>49429.005935668945</c:v>
                      </c:pt>
                      <c:pt idx="4435">
                        <c:v>49430.910232543945</c:v>
                      </c:pt>
                      <c:pt idx="4436">
                        <c:v>49585.763748168945</c:v>
                      </c:pt>
                      <c:pt idx="4437">
                        <c:v>59403.748199462891</c:v>
                      </c:pt>
                      <c:pt idx="4438">
                        <c:v>58591.119293212891</c:v>
                      </c:pt>
                      <c:pt idx="4439">
                        <c:v>58591.119354248047</c:v>
                      </c:pt>
                      <c:pt idx="4440">
                        <c:v>49696.546234130859</c:v>
                      </c:pt>
                      <c:pt idx="4441">
                        <c:v>50409.229278564453</c:v>
                      </c:pt>
                      <c:pt idx="4442">
                        <c:v>50409.229522705078</c:v>
                      </c:pt>
                      <c:pt idx="4443">
                        <c:v>50409.229400634766</c:v>
                      </c:pt>
                      <c:pt idx="4444">
                        <c:v>50409.229522705078</c:v>
                      </c:pt>
                      <c:pt idx="4445">
                        <c:v>50400.004913330078</c:v>
                      </c:pt>
                      <c:pt idx="4446">
                        <c:v>50396.004913330078</c:v>
                      </c:pt>
                      <c:pt idx="4447">
                        <c:v>50201.707916259766</c:v>
                      </c:pt>
                      <c:pt idx="4448">
                        <c:v>50249.119049072266</c:v>
                      </c:pt>
                      <c:pt idx="4449">
                        <c:v>50249.119049072266</c:v>
                      </c:pt>
                      <c:pt idx="4450">
                        <c:v>47743.334014892578</c:v>
                      </c:pt>
                      <c:pt idx="4451">
                        <c:v>56768.25373840332</c:v>
                      </c:pt>
                      <c:pt idx="4452">
                        <c:v>56697.470352172844</c:v>
                      </c:pt>
                      <c:pt idx="4453">
                        <c:v>56633.794570922852</c:v>
                      </c:pt>
                      <c:pt idx="4454">
                        <c:v>56551.67024230957</c:v>
                      </c:pt>
                      <c:pt idx="4455">
                        <c:v>50069.496292114258</c:v>
                      </c:pt>
                      <c:pt idx="4456">
                        <c:v>49776.455581665039</c:v>
                      </c:pt>
                      <c:pt idx="4457">
                        <c:v>47761.603286743164</c:v>
                      </c:pt>
                      <c:pt idx="4458">
                        <c:v>54885.809661865234</c:v>
                      </c:pt>
                      <c:pt idx="4459">
                        <c:v>54779.114471435547</c:v>
                      </c:pt>
                      <c:pt idx="4460">
                        <c:v>55825.694610595703</c:v>
                      </c:pt>
                      <c:pt idx="4461">
                        <c:v>56139.600128173828</c:v>
                      </c:pt>
                      <c:pt idx="4462">
                        <c:v>56143.600189208984</c:v>
                      </c:pt>
                      <c:pt idx="4463">
                        <c:v>56152.824859619141</c:v>
                      </c:pt>
                      <c:pt idx="4464">
                        <c:v>55993.479705810547</c:v>
                      </c:pt>
                      <c:pt idx="4465">
                        <c:v>55945.855255126953</c:v>
                      </c:pt>
                      <c:pt idx="4466">
                        <c:v>56238.862335205078</c:v>
                      </c:pt>
                      <c:pt idx="4467">
                        <c:v>57947.304977416992</c:v>
                      </c:pt>
                      <c:pt idx="4468">
                        <c:v>58075.590133666992</c:v>
                      </c:pt>
                      <c:pt idx="4469">
                        <c:v>58075.590133666992</c:v>
                      </c:pt>
                      <c:pt idx="4470">
                        <c:v>50736.280487060547</c:v>
                      </c:pt>
                      <c:pt idx="4471">
                        <c:v>50736.280487060547</c:v>
                      </c:pt>
                      <c:pt idx="4472">
                        <c:v>50735.549041748047</c:v>
                      </c:pt>
                      <c:pt idx="4473">
                        <c:v>50122.391067504883</c:v>
                      </c:pt>
                      <c:pt idx="4474">
                        <c:v>50507.707473754883</c:v>
                      </c:pt>
                      <c:pt idx="4475">
                        <c:v>50511.707473754883</c:v>
                      </c:pt>
                      <c:pt idx="4476">
                        <c:v>50521.384963989258</c:v>
                      </c:pt>
                      <c:pt idx="4477">
                        <c:v>50513.392486572266</c:v>
                      </c:pt>
                      <c:pt idx="4478">
                        <c:v>46803.568923950195</c:v>
                      </c:pt>
                      <c:pt idx="4479">
                        <c:v>46812.793411254876</c:v>
                      </c:pt>
                      <c:pt idx="4480">
                        <c:v>46329.278884887695</c:v>
                      </c:pt>
                      <c:pt idx="4481">
                        <c:v>58086.120681762695</c:v>
                      </c:pt>
                      <c:pt idx="4482">
                        <c:v>58086.120803833008</c:v>
                      </c:pt>
                      <c:pt idx="4483">
                        <c:v>60546.442291259766</c:v>
                      </c:pt>
                      <c:pt idx="4484">
                        <c:v>59887.639556884766</c:v>
                      </c:pt>
                      <c:pt idx="4485">
                        <c:v>50862.899002075195</c:v>
                      </c:pt>
                      <c:pt idx="4486">
                        <c:v>50862.89875793457</c:v>
                      </c:pt>
                      <c:pt idx="4487">
                        <c:v>51688.20491027832</c:v>
                      </c:pt>
                      <c:pt idx="4488">
                        <c:v>48959.644973754883</c:v>
                      </c:pt>
                      <c:pt idx="4489">
                        <c:v>48976.369583129883</c:v>
                      </c:pt>
                      <c:pt idx="4490">
                        <c:v>49451.872756958008</c:v>
                      </c:pt>
                      <c:pt idx="4491">
                        <c:v>48911.609939575195</c:v>
                      </c:pt>
                      <c:pt idx="4492">
                        <c:v>47295.831741333008</c:v>
                      </c:pt>
                      <c:pt idx="4493">
                        <c:v>47129.685501098626</c:v>
                      </c:pt>
                      <c:pt idx="4494">
                        <c:v>47185.83137512207</c:v>
                      </c:pt>
                      <c:pt idx="4495">
                        <c:v>47185.831497192376</c:v>
                      </c:pt>
                      <c:pt idx="4496">
                        <c:v>48235.40705871582</c:v>
                      </c:pt>
                      <c:pt idx="4497">
                        <c:v>57806.790679931641</c:v>
                      </c:pt>
                      <c:pt idx="4498">
                        <c:v>58158.790802001953</c:v>
                      </c:pt>
                      <c:pt idx="4499">
                        <c:v>57926.628036499023</c:v>
                      </c:pt>
                      <c:pt idx="4500">
                        <c:v>49221.044708251953</c:v>
                      </c:pt>
                      <c:pt idx="4501">
                        <c:v>51694.629859924316</c:v>
                      </c:pt>
                      <c:pt idx="4502">
                        <c:v>50672.900100708008</c:v>
                      </c:pt>
                      <c:pt idx="4503">
                        <c:v>50516.036758422852</c:v>
                      </c:pt>
                      <c:pt idx="4504">
                        <c:v>48276.44270324707</c:v>
                      </c:pt>
                      <c:pt idx="4505">
                        <c:v>50446.693557739258</c:v>
                      </c:pt>
                      <c:pt idx="4506">
                        <c:v>50455.918167114258</c:v>
                      </c:pt>
                      <c:pt idx="4507">
                        <c:v>50455.918411254883</c:v>
                      </c:pt>
                      <c:pt idx="4508">
                        <c:v>50446.694046020508</c:v>
                      </c:pt>
                      <c:pt idx="4509">
                        <c:v>49432.368499755859</c:v>
                      </c:pt>
                      <c:pt idx="4510">
                        <c:v>49432.368743896484</c:v>
                      </c:pt>
                      <c:pt idx="4511">
                        <c:v>49277.744842529297</c:v>
                      </c:pt>
                      <c:pt idx="4512">
                        <c:v>59466.237258911133</c:v>
                      </c:pt>
                      <c:pt idx="4513">
                        <c:v>59466.237258911133</c:v>
                      </c:pt>
                      <c:pt idx="4514">
                        <c:v>59409.184768676758</c:v>
                      </c:pt>
                      <c:pt idx="4515">
                        <c:v>50176.49446105957</c:v>
                      </c:pt>
                      <c:pt idx="4516">
                        <c:v>49906.082229614258</c:v>
                      </c:pt>
                      <c:pt idx="4517">
                        <c:v>47990.669692993164</c:v>
                      </c:pt>
                      <c:pt idx="4518">
                        <c:v>48200.839553833008</c:v>
                      </c:pt>
                      <c:pt idx="4519">
                        <c:v>48200.839553833008</c:v>
                      </c:pt>
                      <c:pt idx="4520">
                        <c:v>46903.25520324707</c:v>
                      </c:pt>
                      <c:pt idx="4521">
                        <c:v>46535.87043762207</c:v>
                      </c:pt>
                      <c:pt idx="4522">
                        <c:v>47193.07209777832</c:v>
                      </c:pt>
                      <c:pt idx="4523">
                        <c:v>56258.772216796875</c:v>
                      </c:pt>
                      <c:pt idx="4524">
                        <c:v>56258.80891418457</c:v>
                      </c:pt>
                      <c:pt idx="4525">
                        <c:v>57891.799758911133</c:v>
                      </c:pt>
                      <c:pt idx="4526">
                        <c:v>57901.024063110352</c:v>
                      </c:pt>
                      <c:pt idx="4527">
                        <c:v>57901.024063110352</c:v>
                      </c:pt>
                      <c:pt idx="4528">
                        <c:v>57901.024124145508</c:v>
                      </c:pt>
                      <c:pt idx="4529">
                        <c:v>58773.868606567383</c:v>
                      </c:pt>
                      <c:pt idx="4530">
                        <c:v>49878.001541137695</c:v>
                      </c:pt>
                      <c:pt idx="4531">
                        <c:v>49878.001541137695</c:v>
                      </c:pt>
                      <c:pt idx="4532">
                        <c:v>49265.004852294922</c:v>
                      </c:pt>
                      <c:pt idx="4533">
                        <c:v>49265.004852294922</c:v>
                      </c:pt>
                      <c:pt idx="4534">
                        <c:v>49269.004852294922</c:v>
                      </c:pt>
                      <c:pt idx="4535">
                        <c:v>48599.080841064453</c:v>
                      </c:pt>
                      <c:pt idx="4536">
                        <c:v>48868.428497314453</c:v>
                      </c:pt>
                      <c:pt idx="4537">
                        <c:v>50978.871551513672</c:v>
                      </c:pt>
                      <c:pt idx="4538">
                        <c:v>50338.963348388672</c:v>
                      </c:pt>
                      <c:pt idx="4539">
                        <c:v>49605.226333618164</c:v>
                      </c:pt>
                      <c:pt idx="4540">
                        <c:v>49403.67805480957</c:v>
                      </c:pt>
                      <c:pt idx="4541">
                        <c:v>49806.572418212883</c:v>
                      </c:pt>
                      <c:pt idx="4542">
                        <c:v>49083.853546142578</c:v>
                      </c:pt>
                      <c:pt idx="4543">
                        <c:v>49074.629058837883</c:v>
                      </c:pt>
                      <c:pt idx="4544">
                        <c:v>49198.615310668945</c:v>
                      </c:pt>
                      <c:pt idx="4545">
                        <c:v>64101.098876953118</c:v>
                      </c:pt>
                      <c:pt idx="4546">
                        <c:v>64097.252685546868</c:v>
                      </c:pt>
                      <c:pt idx="4547">
                        <c:v>49000.146697998047</c:v>
                      </c:pt>
                      <c:pt idx="4548">
                        <c:v>50441.011077880852</c:v>
                      </c:pt>
                      <c:pt idx="4549">
                        <c:v>51665.453201293945</c:v>
                      </c:pt>
                      <c:pt idx="4550">
                        <c:v>52555.319412231445</c:v>
                      </c:pt>
                      <c:pt idx="4551">
                        <c:v>52611.227615356445</c:v>
                      </c:pt>
                      <c:pt idx="4552">
                        <c:v>52735.456863403313</c:v>
                      </c:pt>
                      <c:pt idx="4553">
                        <c:v>52735.456619262695</c:v>
                      </c:pt>
                      <c:pt idx="4554">
                        <c:v>48863.155494689941</c:v>
                      </c:pt>
                      <c:pt idx="4555">
                        <c:v>48477.838966369622</c:v>
                      </c:pt>
                      <c:pt idx="4556">
                        <c:v>49320.466735839844</c:v>
                      </c:pt>
                      <c:pt idx="4557">
                        <c:v>49369.430969238281</c:v>
                      </c:pt>
                      <c:pt idx="4558">
                        <c:v>49369.323425292969</c:v>
                      </c:pt>
                      <c:pt idx="4559">
                        <c:v>48455.014465332031</c:v>
                      </c:pt>
                      <c:pt idx="4560">
                        <c:v>48862.336502075195</c:v>
                      </c:pt>
                      <c:pt idx="4561">
                        <c:v>49079.405838012695</c:v>
                      </c:pt>
                      <c:pt idx="4562">
                        <c:v>49224.476150512695</c:v>
                      </c:pt>
                      <c:pt idx="4563">
                        <c:v>50131.639236450195</c:v>
                      </c:pt>
                      <c:pt idx="4564">
                        <c:v>50131.638259887695</c:v>
                      </c:pt>
                      <c:pt idx="4565">
                        <c:v>46621.919311523438</c:v>
                      </c:pt>
                      <c:pt idx="4566">
                        <c:v>46621.919311523438</c:v>
                      </c:pt>
                      <c:pt idx="4567">
                        <c:v>51710.155654907227</c:v>
                      </c:pt>
                      <c:pt idx="4568">
                        <c:v>54113.427993774414</c:v>
                      </c:pt>
                      <c:pt idx="4569">
                        <c:v>54057.042556762695</c:v>
                      </c:pt>
                      <c:pt idx="4570">
                        <c:v>54464.089920043938</c:v>
                      </c:pt>
                      <c:pt idx="4571">
                        <c:v>55084.130447387688</c:v>
                      </c:pt>
                      <c:pt idx="4572">
                        <c:v>56373.202041625977</c:v>
                      </c:pt>
                      <c:pt idx="4573">
                        <c:v>57639.921783447266</c:v>
                      </c:pt>
                      <c:pt idx="4574">
                        <c:v>57596.110321044922</c:v>
                      </c:pt>
                      <c:pt idx="4575">
                        <c:v>61890.028884887695</c:v>
                      </c:pt>
                      <c:pt idx="4576">
                        <c:v>61888.71516418457</c:v>
                      </c:pt>
                      <c:pt idx="4577">
                        <c:v>62203.31672668457</c:v>
                      </c:pt>
                      <c:pt idx="4578">
                        <c:v>62207.162979125977</c:v>
                      </c:pt>
                      <c:pt idx="4579">
                        <c:v>62207.16291809082</c:v>
                      </c:pt>
                      <c:pt idx="4580">
                        <c:v>62336.330520629883</c:v>
                      </c:pt>
                      <c:pt idx="4581">
                        <c:v>49871.487869262695</c:v>
                      </c:pt>
                      <c:pt idx="4582">
                        <c:v>47194.058303833008</c:v>
                      </c:pt>
                      <c:pt idx="4583">
                        <c:v>47194.058242797852</c:v>
                      </c:pt>
                      <c:pt idx="4584">
                        <c:v>45589.734024047852</c:v>
                      </c:pt>
                      <c:pt idx="4585">
                        <c:v>48776.452392578125</c:v>
                      </c:pt>
                      <c:pt idx="4586">
                        <c:v>48849.352172851563</c:v>
                      </c:pt>
                      <c:pt idx="4587">
                        <c:v>49014.422546386719</c:v>
                      </c:pt>
                      <c:pt idx="4588">
                        <c:v>48724.527038574219</c:v>
                      </c:pt>
                      <c:pt idx="4589">
                        <c:v>58749.534576416016</c:v>
                      </c:pt>
                      <c:pt idx="4590">
                        <c:v>51989.373489379883</c:v>
                      </c:pt>
                      <c:pt idx="4591">
                        <c:v>53468.393142700195</c:v>
                      </c:pt>
                      <c:pt idx="4592">
                        <c:v>47818.414627075195</c:v>
                      </c:pt>
                      <c:pt idx="4593">
                        <c:v>47746.91535949707</c:v>
                      </c:pt>
                      <c:pt idx="4594">
                        <c:v>47973.43147277832</c:v>
                      </c:pt>
                      <c:pt idx="4595">
                        <c:v>48023.24055480957</c:v>
                      </c:pt>
                      <c:pt idx="4596">
                        <c:v>47950.34065246582</c:v>
                      </c:pt>
                      <c:pt idx="4597">
                        <c:v>47583.49690246582</c:v>
                      </c:pt>
                      <c:pt idx="4598">
                        <c:v>49409.841751098633</c:v>
                      </c:pt>
                      <c:pt idx="4599">
                        <c:v>49693.26301574707</c:v>
                      </c:pt>
                      <c:pt idx="4600">
                        <c:v>49983.76887512207</c:v>
                      </c:pt>
                      <c:pt idx="4601">
                        <c:v>49807.177444458008</c:v>
                      </c:pt>
                      <c:pt idx="4602">
                        <c:v>51067.770462036126</c:v>
                      </c:pt>
                      <c:pt idx="4603">
                        <c:v>51018.941604614258</c:v>
                      </c:pt>
                      <c:pt idx="4604">
                        <c:v>47447.972854614258</c:v>
                      </c:pt>
                      <c:pt idx="4605">
                        <c:v>50292.730850219727</c:v>
                      </c:pt>
                      <c:pt idx="4606">
                        <c:v>50292.730850219727</c:v>
                      </c:pt>
                      <c:pt idx="4607">
                        <c:v>48679.802810668945</c:v>
                      </c:pt>
                      <c:pt idx="4608">
                        <c:v>50307.84114074707</c:v>
                      </c:pt>
                      <c:pt idx="4609">
                        <c:v>50317.065567016602</c:v>
                      </c:pt>
                      <c:pt idx="4610">
                        <c:v>48870.477569580078</c:v>
                      </c:pt>
                      <c:pt idx="4611">
                        <c:v>48871.877593994141</c:v>
                      </c:pt>
                      <c:pt idx="4612">
                        <c:v>49068.933380126953</c:v>
                      </c:pt>
                      <c:pt idx="4613">
                        <c:v>49068.933380126953</c:v>
                      </c:pt>
                      <c:pt idx="4614">
                        <c:v>48620.866973876953</c:v>
                      </c:pt>
                      <c:pt idx="4615">
                        <c:v>49073.901931762695</c:v>
                      </c:pt>
                      <c:pt idx="4616">
                        <c:v>49001.00178527832</c:v>
                      </c:pt>
                      <c:pt idx="4617">
                        <c:v>48932.102005004883</c:v>
                      </c:pt>
                      <c:pt idx="4618">
                        <c:v>48865.226409912109</c:v>
                      </c:pt>
                      <c:pt idx="4619">
                        <c:v>48783.103057861328</c:v>
                      </c:pt>
                      <c:pt idx="4620">
                        <c:v>50416.244155883789</c:v>
                      </c:pt>
                      <c:pt idx="4621">
                        <c:v>50409.118118286133</c:v>
                      </c:pt>
                      <c:pt idx="4622">
                        <c:v>49746.453689575195</c:v>
                      </c:pt>
                      <c:pt idx="4623">
                        <c:v>46890.861282348633</c:v>
                      </c:pt>
                      <c:pt idx="4624">
                        <c:v>47521.99006652832</c:v>
                      </c:pt>
                      <c:pt idx="4625">
                        <c:v>47521.990005493164</c:v>
                      </c:pt>
                      <c:pt idx="4626">
                        <c:v>47985.12873840332</c:v>
                      </c:pt>
                      <c:pt idx="4627">
                        <c:v>47985.12873840332</c:v>
                      </c:pt>
                      <c:pt idx="4628">
                        <c:v>47166.536697387695</c:v>
                      </c:pt>
                      <c:pt idx="4629">
                        <c:v>47093.636795043945</c:v>
                      </c:pt>
                      <c:pt idx="4630">
                        <c:v>57744.092346191406</c:v>
                      </c:pt>
                      <c:pt idx="4631">
                        <c:v>56860.15901184082</c:v>
                      </c:pt>
                      <c:pt idx="4632">
                        <c:v>56869.383438110352</c:v>
                      </c:pt>
                      <c:pt idx="4633">
                        <c:v>56869.383438110352</c:v>
                      </c:pt>
                      <c:pt idx="4634">
                        <c:v>56869.383438110352</c:v>
                      </c:pt>
                      <c:pt idx="4635">
                        <c:v>50093.267532348626</c:v>
                      </c:pt>
                      <c:pt idx="4636">
                        <c:v>49503.667556762695</c:v>
                      </c:pt>
                      <c:pt idx="4637">
                        <c:v>49503.667556762695</c:v>
                      </c:pt>
                      <c:pt idx="4638">
                        <c:v>51650.456817626953</c:v>
                      </c:pt>
                      <c:pt idx="4639">
                        <c:v>51650.456817626953</c:v>
                      </c:pt>
                      <c:pt idx="4640">
                        <c:v>51650.457061767578</c:v>
                      </c:pt>
                      <c:pt idx="4641">
                        <c:v>51650.349884033203</c:v>
                      </c:pt>
                      <c:pt idx="4642">
                        <c:v>51495.726348876953</c:v>
                      </c:pt>
                      <c:pt idx="4643">
                        <c:v>51289.221710205078</c:v>
                      </c:pt>
                      <c:pt idx="4644">
                        <c:v>50424.107696533203</c:v>
                      </c:pt>
                      <c:pt idx="4645">
                        <c:v>50415.590362548828</c:v>
                      </c:pt>
                      <c:pt idx="4646">
                        <c:v>50505.747344970703</c:v>
                      </c:pt>
                      <c:pt idx="4647">
                        <c:v>50505.854766845703</c:v>
                      </c:pt>
                      <c:pt idx="4648">
                        <c:v>49986.097442626953</c:v>
                      </c:pt>
                      <c:pt idx="4649">
                        <c:v>49093.551239013672</c:v>
                      </c:pt>
                      <c:pt idx="4650">
                        <c:v>50518.080032348633</c:v>
                      </c:pt>
                      <c:pt idx="4651">
                        <c:v>50508.855667114258</c:v>
                      </c:pt>
                      <c:pt idx="4652">
                        <c:v>47486.741775512695</c:v>
                      </c:pt>
                      <c:pt idx="4653">
                        <c:v>47495.966262817383</c:v>
                      </c:pt>
                      <c:pt idx="4654">
                        <c:v>47495.966262817383</c:v>
                      </c:pt>
                      <c:pt idx="4655">
                        <c:v>47486.741836547852</c:v>
                      </c:pt>
                      <c:pt idx="4656">
                        <c:v>49017.735000610352</c:v>
                      </c:pt>
                      <c:pt idx="4657">
                        <c:v>49403.051467895508</c:v>
                      </c:pt>
                      <c:pt idx="4658">
                        <c:v>49177.31233215332</c:v>
                      </c:pt>
                      <c:pt idx="4659">
                        <c:v>48784.50569152832</c:v>
                      </c:pt>
                      <c:pt idx="4660">
                        <c:v>50691.366104125977</c:v>
                      </c:pt>
                      <c:pt idx="4661">
                        <c:v>50700.590835571289</c:v>
                      </c:pt>
                      <c:pt idx="4662">
                        <c:v>50691.366409301758</c:v>
                      </c:pt>
                      <c:pt idx="4663">
                        <c:v>57477.016815185547</c:v>
                      </c:pt>
                      <c:pt idx="4664">
                        <c:v>57404.117095947258</c:v>
                      </c:pt>
                      <c:pt idx="4665">
                        <c:v>48860.558059692383</c:v>
                      </c:pt>
                      <c:pt idx="4666">
                        <c:v>48860.558181762695</c:v>
                      </c:pt>
                      <c:pt idx="4667">
                        <c:v>48854.444778442383</c:v>
                      </c:pt>
                      <c:pt idx="4668">
                        <c:v>50087.847854614258</c:v>
                      </c:pt>
                      <c:pt idx="4669">
                        <c:v>47012.060012817383</c:v>
                      </c:pt>
                      <c:pt idx="4670">
                        <c:v>47397.374465942383</c:v>
                      </c:pt>
                      <c:pt idx="4671">
                        <c:v>47264.372207641602</c:v>
                      </c:pt>
                      <c:pt idx="4672">
                        <c:v>47311.730239868164</c:v>
                      </c:pt>
                      <c:pt idx="4673">
                        <c:v>47303.510635375977</c:v>
                      </c:pt>
                      <c:pt idx="4674">
                        <c:v>46793.902297973633</c:v>
                      </c:pt>
                      <c:pt idx="4675">
                        <c:v>46609.865676879883</c:v>
                      </c:pt>
                      <c:pt idx="4676">
                        <c:v>47116.972610473633</c:v>
                      </c:pt>
                      <c:pt idx="4677">
                        <c:v>49497.938186645508</c:v>
                      </c:pt>
                      <c:pt idx="4678">
                        <c:v>49497.938186645508</c:v>
                      </c:pt>
                      <c:pt idx="4679">
                        <c:v>49047.518997192383</c:v>
                      </c:pt>
                      <c:pt idx="4680">
                        <c:v>50712.928115844727</c:v>
                      </c:pt>
                      <c:pt idx="4681">
                        <c:v>50713.415420532227</c:v>
                      </c:pt>
                      <c:pt idx="4682">
                        <c:v>50715.398818969727</c:v>
                      </c:pt>
                      <c:pt idx="4683">
                        <c:v>50715.398818969727</c:v>
                      </c:pt>
                      <c:pt idx="4684">
                        <c:v>50834.328506469727</c:v>
                      </c:pt>
                      <c:pt idx="4685">
                        <c:v>51720.468704223633</c:v>
                      </c:pt>
                      <c:pt idx="4686">
                        <c:v>48187.779434204102</c:v>
                      </c:pt>
                      <c:pt idx="4687">
                        <c:v>48199.279495239258</c:v>
                      </c:pt>
                      <c:pt idx="4688">
                        <c:v>48246.367935180664</c:v>
                      </c:pt>
                      <c:pt idx="4689">
                        <c:v>48237.143447875977</c:v>
                      </c:pt>
                      <c:pt idx="4690">
                        <c:v>48585.14338684082</c:v>
                      </c:pt>
                      <c:pt idx="4691">
                        <c:v>48585.14338684082</c:v>
                      </c:pt>
                      <c:pt idx="4692">
                        <c:v>48598.367874145508</c:v>
                      </c:pt>
                      <c:pt idx="4693">
                        <c:v>48598.367813110352</c:v>
                      </c:pt>
                      <c:pt idx="4694">
                        <c:v>48191.779495239258</c:v>
                      </c:pt>
                      <c:pt idx="4695">
                        <c:v>50827.34944152832</c:v>
                      </c:pt>
                      <c:pt idx="4696">
                        <c:v>51072.084060668945</c:v>
                      </c:pt>
                      <c:pt idx="4697">
                        <c:v>51011.72004699707</c:v>
                      </c:pt>
                      <c:pt idx="4698">
                        <c:v>51011.719802856445</c:v>
                      </c:pt>
                      <c:pt idx="4699">
                        <c:v>50046.16682434082</c:v>
                      </c:pt>
                      <c:pt idx="4700">
                        <c:v>50051.54524230957</c:v>
                      </c:pt>
                      <c:pt idx="4701">
                        <c:v>48557.048049926758</c:v>
                      </c:pt>
                      <c:pt idx="4702">
                        <c:v>48557.047927856445</c:v>
                      </c:pt>
                      <c:pt idx="4703">
                        <c:v>48557.047988891602</c:v>
                      </c:pt>
                      <c:pt idx="4704">
                        <c:v>48427.336868286133</c:v>
                      </c:pt>
                      <c:pt idx="4705">
                        <c:v>49270.182586669922</c:v>
                      </c:pt>
                      <c:pt idx="4706">
                        <c:v>49279.407379150391</c:v>
                      </c:pt>
                      <c:pt idx="4707">
                        <c:v>49279.407318115234</c:v>
                      </c:pt>
                      <c:pt idx="4708">
                        <c:v>58406.379302978516</c:v>
                      </c:pt>
                      <c:pt idx="4709">
                        <c:v>58406.379302978516</c:v>
                      </c:pt>
                      <c:pt idx="4710">
                        <c:v>49541.492874145508</c:v>
                      </c:pt>
                      <c:pt idx="4711">
                        <c:v>49610.809280395508</c:v>
                      </c:pt>
                      <c:pt idx="4712">
                        <c:v>49610.809280395508</c:v>
                      </c:pt>
                      <c:pt idx="4713">
                        <c:v>49610.809280395508</c:v>
                      </c:pt>
                      <c:pt idx="4714">
                        <c:v>49317.768661499023</c:v>
                      </c:pt>
                      <c:pt idx="4715">
                        <c:v>51141.723121643066</c:v>
                      </c:pt>
                      <c:pt idx="4716">
                        <c:v>49669.763893127441</c:v>
                      </c:pt>
                      <c:pt idx="4717">
                        <c:v>49941.732498168945</c:v>
                      </c:pt>
                      <c:pt idx="4718">
                        <c:v>49941.732498168945</c:v>
                      </c:pt>
                      <c:pt idx="4719">
                        <c:v>50201.291091918945</c:v>
                      </c:pt>
                      <c:pt idx="4720">
                        <c:v>50078.359451293945</c:v>
                      </c:pt>
                      <c:pt idx="4721">
                        <c:v>50540.008865356445</c:v>
                      </c:pt>
                      <c:pt idx="4722">
                        <c:v>47594.792617797852</c:v>
                      </c:pt>
                      <c:pt idx="4723">
                        <c:v>47604.016983032227</c:v>
                      </c:pt>
                      <c:pt idx="4724">
                        <c:v>59365.830902099609</c:v>
                      </c:pt>
                      <c:pt idx="4725">
                        <c:v>63669.198196411126</c:v>
                      </c:pt>
                      <c:pt idx="4726">
                        <c:v>63369.481887817376</c:v>
                      </c:pt>
                      <c:pt idx="4727">
                        <c:v>50194.288223266602</c:v>
                      </c:pt>
                      <c:pt idx="4728">
                        <c:v>49499.512588500977</c:v>
                      </c:pt>
                      <c:pt idx="4729">
                        <c:v>49490.288284301758</c:v>
                      </c:pt>
                      <c:pt idx="4730">
                        <c:v>48275.40087890625</c:v>
                      </c:pt>
                      <c:pt idx="4731">
                        <c:v>48284.625244140625</c:v>
                      </c:pt>
                      <c:pt idx="4732">
                        <c:v>48275.40087890625</c:v>
                      </c:pt>
                      <c:pt idx="4733">
                        <c:v>47751.91357421875</c:v>
                      </c:pt>
                      <c:pt idx="4734">
                        <c:v>48533.46435546875</c:v>
                      </c:pt>
                      <c:pt idx="4735">
                        <c:v>48542.688659667969</c:v>
                      </c:pt>
                      <c:pt idx="4736">
                        <c:v>46389.77082824707</c:v>
                      </c:pt>
                      <c:pt idx="4737">
                        <c:v>46393.771011352539</c:v>
                      </c:pt>
                      <c:pt idx="4738">
                        <c:v>46788.30989074707</c:v>
                      </c:pt>
                      <c:pt idx="4739">
                        <c:v>46436.30989074707</c:v>
                      </c:pt>
                      <c:pt idx="4740">
                        <c:v>49501.348846435547</c:v>
                      </c:pt>
                      <c:pt idx="4741">
                        <c:v>49501.348846435547</c:v>
                      </c:pt>
                      <c:pt idx="4742">
                        <c:v>50005.075408935547</c:v>
                      </c:pt>
                      <c:pt idx="4743">
                        <c:v>50376.493850708008</c:v>
                      </c:pt>
                      <c:pt idx="4744">
                        <c:v>50385.718154907227</c:v>
                      </c:pt>
                      <c:pt idx="4745">
                        <c:v>50385.718154907227</c:v>
                      </c:pt>
                      <c:pt idx="4746">
                        <c:v>50385.718215942383</c:v>
                      </c:pt>
                      <c:pt idx="4747">
                        <c:v>49400.820037841797</c:v>
                      </c:pt>
                      <c:pt idx="4748">
                        <c:v>46868.778701782227</c:v>
                      </c:pt>
                      <c:pt idx="4749">
                        <c:v>46845.852981567383</c:v>
                      </c:pt>
                      <c:pt idx="4750">
                        <c:v>50070.796524047852</c:v>
                      </c:pt>
                      <c:pt idx="4751">
                        <c:v>59422.248611450195</c:v>
                      </c:pt>
                      <c:pt idx="4752">
                        <c:v>59312.53987121582</c:v>
                      </c:pt>
                      <c:pt idx="4753">
                        <c:v>59277.870452880859</c:v>
                      </c:pt>
                      <c:pt idx="4754">
                        <c:v>59277.870513916016</c:v>
                      </c:pt>
                      <c:pt idx="4755">
                        <c:v>50259.356033325195</c:v>
                      </c:pt>
                      <c:pt idx="4756">
                        <c:v>49133.346649169922</c:v>
                      </c:pt>
                      <c:pt idx="4757">
                        <c:v>49133.346649169922</c:v>
                      </c:pt>
                      <c:pt idx="4758">
                        <c:v>48277.941864013672</c:v>
                      </c:pt>
                      <c:pt idx="4759">
                        <c:v>48965.742889404297</c:v>
                      </c:pt>
                      <c:pt idx="4760">
                        <c:v>48965.742889404297</c:v>
                      </c:pt>
                      <c:pt idx="4761">
                        <c:v>51076.184051513672</c:v>
                      </c:pt>
                      <c:pt idx="4762">
                        <c:v>51621.707489013672</c:v>
                      </c:pt>
                      <c:pt idx="4763">
                        <c:v>49087.527542114258</c:v>
                      </c:pt>
                      <c:pt idx="4764">
                        <c:v>49096.75227355957</c:v>
                      </c:pt>
                      <c:pt idx="4765">
                        <c:v>49097.287368774414</c:v>
                      </c:pt>
                      <c:pt idx="4766">
                        <c:v>50404.490753173821</c:v>
                      </c:pt>
                      <c:pt idx="4767">
                        <c:v>50413.715118408203</c:v>
                      </c:pt>
                      <c:pt idx="4768">
                        <c:v>50313.751007080071</c:v>
                      </c:pt>
                      <c:pt idx="4769">
                        <c:v>50322.548538208008</c:v>
                      </c:pt>
                      <c:pt idx="4770">
                        <c:v>47167.130935668945</c:v>
                      </c:pt>
                      <c:pt idx="4771">
                        <c:v>47176.033096313477</c:v>
                      </c:pt>
                      <c:pt idx="4772">
                        <c:v>51754.257400512695</c:v>
                      </c:pt>
                      <c:pt idx="4773">
                        <c:v>50788.037307739258</c:v>
                      </c:pt>
                      <c:pt idx="4774">
                        <c:v>50317.75276184082</c:v>
                      </c:pt>
                      <c:pt idx="4775">
                        <c:v>50473.419143676758</c:v>
                      </c:pt>
                      <c:pt idx="4776">
                        <c:v>50282.154861450195</c:v>
                      </c:pt>
                      <c:pt idx="4777">
                        <c:v>50129.355819702148</c:v>
                      </c:pt>
                      <c:pt idx="4778">
                        <c:v>52109.33772277832</c:v>
                      </c:pt>
                      <c:pt idx="4779">
                        <c:v>51555.558731079102</c:v>
                      </c:pt>
                      <c:pt idx="4780">
                        <c:v>51604.387405395508</c:v>
                      </c:pt>
                      <c:pt idx="4781">
                        <c:v>51879.149063110352</c:v>
                      </c:pt>
                      <c:pt idx="4782">
                        <c:v>53328.59211730957</c:v>
                      </c:pt>
                      <c:pt idx="4783">
                        <c:v>53406.418350219727</c:v>
                      </c:pt>
                      <c:pt idx="4784">
                        <c:v>53288.00227355957</c:v>
                      </c:pt>
                      <c:pt idx="4785">
                        <c:v>49071.362380981445</c:v>
                      </c:pt>
                      <c:pt idx="4786">
                        <c:v>49071.362380981445</c:v>
                      </c:pt>
                      <c:pt idx="4787">
                        <c:v>48379.763076782227</c:v>
                      </c:pt>
                      <c:pt idx="4788">
                        <c:v>49830.676467895508</c:v>
                      </c:pt>
                      <c:pt idx="4789">
                        <c:v>49782.865615844727</c:v>
                      </c:pt>
                      <c:pt idx="4790">
                        <c:v>49153.959426879883</c:v>
                      </c:pt>
                      <c:pt idx="4791">
                        <c:v>49638.337478637695</c:v>
                      </c:pt>
                      <c:pt idx="4792">
                        <c:v>49676.201370239258</c:v>
                      </c:pt>
                      <c:pt idx="4793">
                        <c:v>49125.77961730957</c:v>
                      </c:pt>
                      <c:pt idx="4794">
                        <c:v>46360.67561340332</c:v>
                      </c:pt>
                      <c:pt idx="4795">
                        <c:v>46360.67561340332</c:v>
                      </c:pt>
                      <c:pt idx="4796">
                        <c:v>45302.119094848626</c:v>
                      </c:pt>
                      <c:pt idx="4797">
                        <c:v>45311.343704223626</c:v>
                      </c:pt>
                      <c:pt idx="4798">
                        <c:v>45663.343704223626</c:v>
                      </c:pt>
                      <c:pt idx="4799">
                        <c:v>51772.350296020508</c:v>
                      </c:pt>
                      <c:pt idx="4800">
                        <c:v>48745.332168579102</c:v>
                      </c:pt>
                      <c:pt idx="4801">
                        <c:v>47860.847854614258</c:v>
                      </c:pt>
                      <c:pt idx="4802">
                        <c:v>50318.239822387695</c:v>
                      </c:pt>
                      <c:pt idx="4803">
                        <c:v>50847.222122192376</c:v>
                      </c:pt>
                      <c:pt idx="4804">
                        <c:v>45687.634963989258</c:v>
                      </c:pt>
                      <c:pt idx="4805">
                        <c:v>45699.134841918945</c:v>
                      </c:pt>
                      <c:pt idx="4806">
                        <c:v>45893.109085083008</c:v>
                      </c:pt>
                      <c:pt idx="4807">
                        <c:v>45893.109085083008</c:v>
                      </c:pt>
                      <c:pt idx="4808">
                        <c:v>45893.108963012695</c:v>
                      </c:pt>
                      <c:pt idx="4809">
                        <c:v>45883.88459777832</c:v>
                      </c:pt>
                      <c:pt idx="4810">
                        <c:v>45879.88459777832</c:v>
                      </c:pt>
                      <c:pt idx="4811">
                        <c:v>48432.782180786133</c:v>
                      </c:pt>
                      <c:pt idx="4812">
                        <c:v>48436.782180786133</c:v>
                      </c:pt>
                      <c:pt idx="4813">
                        <c:v>48446.546829223633</c:v>
                      </c:pt>
                      <c:pt idx="4814">
                        <c:v>48220.921585083008</c:v>
                      </c:pt>
                      <c:pt idx="4815">
                        <c:v>62597.662368774414</c:v>
                      </c:pt>
                      <c:pt idx="4816">
                        <c:v>50108.76887512207</c:v>
                      </c:pt>
                      <c:pt idx="4817">
                        <c:v>49985.653030395508</c:v>
                      </c:pt>
                      <c:pt idx="4818">
                        <c:v>48412.028091430664</c:v>
                      </c:pt>
                      <c:pt idx="4819">
                        <c:v>48412.02815246582</c:v>
                      </c:pt>
                      <c:pt idx="4820">
                        <c:v>48583.091873168945</c:v>
                      </c:pt>
                      <c:pt idx="4821">
                        <c:v>48385.346755981445</c:v>
                      </c:pt>
                      <c:pt idx="4822">
                        <c:v>48385.346755981445</c:v>
                      </c:pt>
                      <c:pt idx="4823">
                        <c:v>48385.346755981445</c:v>
                      </c:pt>
                      <c:pt idx="4824">
                        <c:v>48033.346878051758</c:v>
                      </c:pt>
                      <c:pt idx="4825">
                        <c:v>48293.374221801758</c:v>
                      </c:pt>
                      <c:pt idx="4826">
                        <c:v>48142.888381958008</c:v>
                      </c:pt>
                      <c:pt idx="4827">
                        <c:v>47296.056289672852</c:v>
                      </c:pt>
                      <c:pt idx="4828">
                        <c:v>46960.935440063477</c:v>
                      </c:pt>
                      <c:pt idx="4829">
                        <c:v>47470.51301574707</c:v>
                      </c:pt>
                      <c:pt idx="4830">
                        <c:v>51586.80158996582</c:v>
                      </c:pt>
                      <c:pt idx="4831">
                        <c:v>51165.68196105957</c:v>
                      </c:pt>
                      <c:pt idx="4832">
                        <c:v>51101.785720825195</c:v>
                      </c:pt>
                      <c:pt idx="4833">
                        <c:v>51028.676345825195</c:v>
                      </c:pt>
                      <c:pt idx="4834">
                        <c:v>48714.12776184082</c:v>
                      </c:pt>
                      <c:pt idx="4835">
                        <c:v>48714.12776184082</c:v>
                      </c:pt>
                      <c:pt idx="4836">
                        <c:v>44911.797439575195</c:v>
                      </c:pt>
                      <c:pt idx="4837">
                        <c:v>44915.797805786126</c:v>
                      </c:pt>
                      <c:pt idx="4838">
                        <c:v>44925.022048950195</c:v>
                      </c:pt>
                      <c:pt idx="4839">
                        <c:v>44925.022048950195</c:v>
                      </c:pt>
                      <c:pt idx="4840">
                        <c:v>47382.508560180664</c:v>
                      </c:pt>
                      <c:pt idx="4841">
                        <c:v>47029.700271606445</c:v>
                      </c:pt>
                      <c:pt idx="4842">
                        <c:v>47029.250076293945</c:v>
                      </c:pt>
                      <c:pt idx="4843">
                        <c:v>59813.942291259766</c:v>
                      </c:pt>
                      <c:pt idx="4844">
                        <c:v>59683.732452392578</c:v>
                      </c:pt>
                      <c:pt idx="4845">
                        <c:v>50053.400588989258</c:v>
                      </c:pt>
                      <c:pt idx="4846">
                        <c:v>50062.625198364258</c:v>
                      </c:pt>
                      <c:pt idx="4847">
                        <c:v>50062.625198364258</c:v>
                      </c:pt>
                      <c:pt idx="4848">
                        <c:v>47408.010009765625</c:v>
                      </c:pt>
                      <c:pt idx="4849">
                        <c:v>47408.009948730469</c:v>
                      </c:pt>
                      <c:pt idx="4850">
                        <c:v>46724.006042480469</c:v>
                      </c:pt>
                      <c:pt idx="4851">
                        <c:v>48678.24983215332</c:v>
                      </c:pt>
                      <c:pt idx="4852">
                        <c:v>55332.659317016594</c:v>
                      </c:pt>
                      <c:pt idx="4853">
                        <c:v>55268.983535766602</c:v>
                      </c:pt>
                      <c:pt idx="4854">
                        <c:v>55196.08381652832</c:v>
                      </c:pt>
                      <c:pt idx="4855">
                        <c:v>55123.18391418457</c:v>
                      </c:pt>
                      <c:pt idx="4856">
                        <c:v>57379.932022094727</c:v>
                      </c:pt>
                      <c:pt idx="4857">
                        <c:v>57118.166687011719</c:v>
                      </c:pt>
                      <c:pt idx="4858">
                        <c:v>57058.6298828125</c:v>
                      </c:pt>
                      <c:pt idx="4859">
                        <c:v>57058.629821777344</c:v>
                      </c:pt>
                      <c:pt idx="4860">
                        <c:v>53115.952774047852</c:v>
                      </c:pt>
                      <c:pt idx="4861">
                        <c:v>54380.154373168945</c:v>
                      </c:pt>
                      <c:pt idx="4862">
                        <c:v>47643.365371704102</c:v>
                      </c:pt>
                      <c:pt idx="4863">
                        <c:v>47955.78010559082</c:v>
                      </c:pt>
                      <c:pt idx="4864">
                        <c:v>48096.14192199707</c:v>
                      </c:pt>
                      <c:pt idx="4865">
                        <c:v>47780.601516723626</c:v>
                      </c:pt>
                      <c:pt idx="4866">
                        <c:v>47707.701614379876</c:v>
                      </c:pt>
                      <c:pt idx="4867">
                        <c:v>47222.019180297852</c:v>
                      </c:pt>
                      <c:pt idx="4868">
                        <c:v>49851.89826965332</c:v>
                      </c:pt>
                      <c:pt idx="4869">
                        <c:v>49729.292434692383</c:v>
                      </c:pt>
                      <c:pt idx="4870">
                        <c:v>49727.946731567383</c:v>
                      </c:pt>
                      <c:pt idx="4871">
                        <c:v>50337.436477661133</c:v>
                      </c:pt>
                      <c:pt idx="4872">
                        <c:v>49858.928298950195</c:v>
                      </c:pt>
                      <c:pt idx="4873">
                        <c:v>49858.928298950195</c:v>
                      </c:pt>
                      <c:pt idx="4874">
                        <c:v>48618.90022277832</c:v>
                      </c:pt>
                      <c:pt idx="4875">
                        <c:v>50911.583145141602</c:v>
                      </c:pt>
                      <c:pt idx="4876">
                        <c:v>49958.494522094727</c:v>
                      </c:pt>
                      <c:pt idx="4877">
                        <c:v>48692.943740844727</c:v>
                      </c:pt>
                      <c:pt idx="4878">
                        <c:v>48440.062637329102</c:v>
                      </c:pt>
                      <c:pt idx="4879">
                        <c:v>48449.287063598633</c:v>
                      </c:pt>
                      <c:pt idx="4880">
                        <c:v>49251.201248168945</c:v>
                      </c:pt>
                      <c:pt idx="4881">
                        <c:v>49251.201309204102</c:v>
                      </c:pt>
                      <c:pt idx="4882">
                        <c:v>49480.425918579102</c:v>
                      </c:pt>
                      <c:pt idx="4883">
                        <c:v>49489.650344848633</c:v>
                      </c:pt>
                      <c:pt idx="4884">
                        <c:v>49489.650344848633</c:v>
                      </c:pt>
                      <c:pt idx="4885">
                        <c:v>49095.111465454102</c:v>
                      </c:pt>
                      <c:pt idx="4886">
                        <c:v>47979.729934692383</c:v>
                      </c:pt>
                      <c:pt idx="4887">
                        <c:v>47679.999649047852</c:v>
                      </c:pt>
                      <c:pt idx="4888">
                        <c:v>56080.161849975586</c:v>
                      </c:pt>
                      <c:pt idx="4889">
                        <c:v>56006.408493041992</c:v>
                      </c:pt>
                      <c:pt idx="4890">
                        <c:v>49526.299041748047</c:v>
                      </c:pt>
                      <c:pt idx="4891">
                        <c:v>49530.961151123047</c:v>
                      </c:pt>
                      <c:pt idx="4892">
                        <c:v>49540.185577392578</c:v>
                      </c:pt>
                      <c:pt idx="4893">
                        <c:v>49412.027557373047</c:v>
                      </c:pt>
                      <c:pt idx="4894">
                        <c:v>50136.976638793945</c:v>
                      </c:pt>
                      <c:pt idx="4895">
                        <c:v>50377.914627075195</c:v>
                      </c:pt>
                      <c:pt idx="4896">
                        <c:v>50377.914627075195</c:v>
                      </c:pt>
                      <c:pt idx="4897">
                        <c:v>50330.10334777832</c:v>
                      </c:pt>
                      <c:pt idx="4898">
                        <c:v>50205.44563293457</c:v>
                      </c:pt>
                      <c:pt idx="4899">
                        <c:v>49715.602752685547</c:v>
                      </c:pt>
                      <c:pt idx="4900">
                        <c:v>47670.55696105957</c:v>
                      </c:pt>
                      <c:pt idx="4901">
                        <c:v>50114.846817016602</c:v>
                      </c:pt>
                      <c:pt idx="4902">
                        <c:v>59270.433013916016</c:v>
                      </c:pt>
                      <c:pt idx="4903">
                        <c:v>59836.647613525391</c:v>
                      </c:pt>
                      <c:pt idx="4904">
                        <c:v>59791.887847900391</c:v>
                      </c:pt>
                      <c:pt idx="4905">
                        <c:v>64733.839797973626</c:v>
                      </c:pt>
                      <c:pt idx="4906">
                        <c:v>64457.780715942376</c:v>
                      </c:pt>
                      <c:pt idx="4907">
                        <c:v>49702.649566650391</c:v>
                      </c:pt>
                      <c:pt idx="4908">
                        <c:v>49841.695693969727</c:v>
                      </c:pt>
                      <c:pt idx="4909">
                        <c:v>51418.655349731445</c:v>
                      </c:pt>
                      <c:pt idx="4910">
                        <c:v>49092.617324829102</c:v>
                      </c:pt>
                      <c:pt idx="4911">
                        <c:v>49096.617324829102</c:v>
                      </c:pt>
                      <c:pt idx="4912">
                        <c:v>49852.173782348633</c:v>
                      </c:pt>
                      <c:pt idx="4913">
                        <c:v>49457.632949829102</c:v>
                      </c:pt>
                      <c:pt idx="4914">
                        <c:v>49618.076171875</c:v>
                      </c:pt>
                      <c:pt idx="4915">
                        <c:v>49627.300659179688</c:v>
                      </c:pt>
                      <c:pt idx="4916">
                        <c:v>47636.221145629883</c:v>
                      </c:pt>
                      <c:pt idx="4917">
                        <c:v>47645.445449829102</c:v>
                      </c:pt>
                      <c:pt idx="4918">
                        <c:v>47645.445510864258</c:v>
                      </c:pt>
                      <c:pt idx="4919">
                        <c:v>47645.44563293457</c:v>
                      </c:pt>
                      <c:pt idx="4920">
                        <c:v>51004.826736450195</c:v>
                      </c:pt>
                      <c:pt idx="4921">
                        <c:v>50323.265518188477</c:v>
                      </c:pt>
                      <c:pt idx="4922">
                        <c:v>50323.265518188477</c:v>
                      </c:pt>
                      <c:pt idx="4923">
                        <c:v>49852.21076965332</c:v>
                      </c:pt>
                      <c:pt idx="4924">
                        <c:v>50568.665115356438</c:v>
                      </c:pt>
                      <c:pt idx="4925">
                        <c:v>50579.238235473633</c:v>
                      </c:pt>
                      <c:pt idx="4926">
                        <c:v>50669.249954223626</c:v>
                      </c:pt>
                      <c:pt idx="4927">
                        <c:v>50531.919876098626</c:v>
                      </c:pt>
                      <c:pt idx="4928">
                        <c:v>48722.799209594719</c:v>
                      </c:pt>
                      <c:pt idx="4929">
                        <c:v>48834.480194091797</c:v>
                      </c:pt>
                      <c:pt idx="4930">
                        <c:v>49003.582244873047</c:v>
                      </c:pt>
                      <c:pt idx="4931">
                        <c:v>48914.063201904297</c:v>
                      </c:pt>
                      <c:pt idx="4932">
                        <c:v>59817.550735473633</c:v>
                      </c:pt>
                      <c:pt idx="4933">
                        <c:v>59681.440994262688</c:v>
                      </c:pt>
                      <c:pt idx="4934">
                        <c:v>60790.909378051751</c:v>
                      </c:pt>
                      <c:pt idx="4935">
                        <c:v>50027.576736450195</c:v>
                      </c:pt>
                      <c:pt idx="4936">
                        <c:v>50036.801162719727</c:v>
                      </c:pt>
                      <c:pt idx="4937">
                        <c:v>49804.203567504883</c:v>
                      </c:pt>
                      <c:pt idx="4938">
                        <c:v>49804.203567504883</c:v>
                      </c:pt>
                      <c:pt idx="4939">
                        <c:v>49804.203567504883</c:v>
                      </c:pt>
                      <c:pt idx="4940">
                        <c:v>49793.470291137695</c:v>
                      </c:pt>
                      <c:pt idx="4941">
                        <c:v>51892.301956176758</c:v>
                      </c:pt>
                      <c:pt idx="4942">
                        <c:v>49868.41194152832</c:v>
                      </c:pt>
                      <c:pt idx="4943">
                        <c:v>50387.49446105957</c:v>
                      </c:pt>
                      <c:pt idx="4944">
                        <c:v>50378.897048950195</c:v>
                      </c:pt>
                      <c:pt idx="4945">
                        <c:v>49183.029739379876</c:v>
                      </c:pt>
                      <c:pt idx="4946">
                        <c:v>49183.029983520508</c:v>
                      </c:pt>
                      <c:pt idx="4947">
                        <c:v>49182.88557434082</c:v>
                      </c:pt>
                      <c:pt idx="4948">
                        <c:v>47715.403762817383</c:v>
                      </c:pt>
                      <c:pt idx="4949">
                        <c:v>47715.403762817383</c:v>
                      </c:pt>
                      <c:pt idx="4950">
                        <c:v>48584.677322387695</c:v>
                      </c:pt>
                      <c:pt idx="4951">
                        <c:v>48584.677322387695</c:v>
                      </c:pt>
                      <c:pt idx="4952">
                        <c:v>48199.360916137695</c:v>
                      </c:pt>
                      <c:pt idx="4953">
                        <c:v>50157.85139465332</c:v>
                      </c:pt>
                      <c:pt idx="4954">
                        <c:v>50255.644119262695</c:v>
                      </c:pt>
                      <c:pt idx="4955">
                        <c:v>50255.644180297852</c:v>
                      </c:pt>
                      <c:pt idx="4956">
                        <c:v>50246.41975402832</c:v>
                      </c:pt>
                      <c:pt idx="4957">
                        <c:v>49538.419448852539</c:v>
                      </c:pt>
                      <c:pt idx="4958">
                        <c:v>49498.679824829102</c:v>
                      </c:pt>
                      <c:pt idx="4959">
                        <c:v>51473.365432739251</c:v>
                      </c:pt>
                      <c:pt idx="4960">
                        <c:v>51424.267776489251</c:v>
                      </c:pt>
                      <c:pt idx="4961">
                        <c:v>51376.456130981438</c:v>
                      </c:pt>
                      <c:pt idx="4962">
                        <c:v>51367.231643676751</c:v>
                      </c:pt>
                      <c:pt idx="4963">
                        <c:v>58579.736297607422</c:v>
                      </c:pt>
                      <c:pt idx="4964">
                        <c:v>58565.070526123047</c:v>
                      </c:pt>
                      <c:pt idx="4965">
                        <c:v>50142.789627075195</c:v>
                      </c:pt>
                      <c:pt idx="4966">
                        <c:v>50701.537551879883</c:v>
                      </c:pt>
                      <c:pt idx="4967">
                        <c:v>50701.537551879883</c:v>
                      </c:pt>
                      <c:pt idx="4968">
                        <c:v>50544.020706176758</c:v>
                      </c:pt>
                      <c:pt idx="4969">
                        <c:v>50262.471267700195</c:v>
                      </c:pt>
                      <c:pt idx="4970">
                        <c:v>50262.471267700195</c:v>
                      </c:pt>
                      <c:pt idx="4971">
                        <c:v>49463.066787719727</c:v>
                      </c:pt>
                      <c:pt idx="4972">
                        <c:v>49463.066787719727</c:v>
                      </c:pt>
                      <c:pt idx="4973">
                        <c:v>49463.066787719727</c:v>
                      </c:pt>
                      <c:pt idx="4974">
                        <c:v>49805.842361450195</c:v>
                      </c:pt>
                      <c:pt idx="4975">
                        <c:v>49681.557693481445</c:v>
                      </c:pt>
                      <c:pt idx="4976">
                        <c:v>51007.942214965813</c:v>
                      </c:pt>
                      <c:pt idx="4977">
                        <c:v>48742.82795715332</c:v>
                      </c:pt>
                      <c:pt idx="4978">
                        <c:v>58220.632720947258</c:v>
                      </c:pt>
                      <c:pt idx="4979">
                        <c:v>57161.238555908196</c:v>
                      </c:pt>
                      <c:pt idx="4980">
                        <c:v>48127.435684204102</c:v>
                      </c:pt>
                      <c:pt idx="4981">
                        <c:v>48387.484268188477</c:v>
                      </c:pt>
                      <c:pt idx="4982">
                        <c:v>47765.250137329102</c:v>
                      </c:pt>
                      <c:pt idx="4983">
                        <c:v>47522.609268188477</c:v>
                      </c:pt>
                      <c:pt idx="4984">
                        <c:v>48554.52180480957</c:v>
                      </c:pt>
                      <c:pt idx="4985">
                        <c:v>48939.836502075195</c:v>
                      </c:pt>
                      <c:pt idx="4986">
                        <c:v>48939.836502075195</c:v>
                      </c:pt>
                      <c:pt idx="4987">
                        <c:v>48891.007888793945</c:v>
                      </c:pt>
                      <c:pt idx="4988">
                        <c:v>48359.53205871582</c:v>
                      </c:pt>
                      <c:pt idx="4989">
                        <c:v>48279.053298950195</c:v>
                      </c:pt>
                      <c:pt idx="4990">
                        <c:v>48664.369705200188</c:v>
                      </c:pt>
                      <c:pt idx="4991">
                        <c:v>48664.370071411133</c:v>
                      </c:pt>
                      <c:pt idx="4992">
                        <c:v>48655.145706176751</c:v>
                      </c:pt>
                      <c:pt idx="4993">
                        <c:v>48165.058975219727</c:v>
                      </c:pt>
                      <c:pt idx="4994">
                        <c:v>51148.809768676758</c:v>
                      </c:pt>
                      <c:pt idx="4995">
                        <c:v>48593.984939575195</c:v>
                      </c:pt>
                      <c:pt idx="4996">
                        <c:v>49178.64582824707</c:v>
                      </c:pt>
                      <c:pt idx="4997">
                        <c:v>48828.638381958008</c:v>
                      </c:pt>
                      <c:pt idx="4998">
                        <c:v>47006.863235473633</c:v>
                      </c:pt>
                      <c:pt idx="4999">
                        <c:v>47006.863235473633</c:v>
                      </c:pt>
                      <c:pt idx="5000">
                        <c:v>46182.78547668457</c:v>
                      </c:pt>
                      <c:pt idx="5001">
                        <c:v>46182.78547668457</c:v>
                      </c:pt>
                      <c:pt idx="5002">
                        <c:v>47693.17951965332</c:v>
                      </c:pt>
                      <c:pt idx="5003">
                        <c:v>48407.63606262207</c:v>
                      </c:pt>
                      <c:pt idx="5004">
                        <c:v>48480.53596496582</c:v>
                      </c:pt>
                      <c:pt idx="5005">
                        <c:v>48553.43586730957</c:v>
                      </c:pt>
                      <c:pt idx="5006">
                        <c:v>48626.33576965332</c:v>
                      </c:pt>
                      <c:pt idx="5007">
                        <c:v>49292.281692504883</c:v>
                      </c:pt>
                      <c:pt idx="5008">
                        <c:v>49313.863906860352</c:v>
                      </c:pt>
                      <c:pt idx="5009">
                        <c:v>60376.893585205078</c:v>
                      </c:pt>
                      <c:pt idx="5010">
                        <c:v>51907.443679809563</c:v>
                      </c:pt>
                      <c:pt idx="5011">
                        <c:v>49941.447341918945</c:v>
                      </c:pt>
                      <c:pt idx="5012">
                        <c:v>49945.447708129883</c:v>
                      </c:pt>
                      <c:pt idx="5013">
                        <c:v>51429.063552856445</c:v>
                      </c:pt>
                      <c:pt idx="5014">
                        <c:v>51429.063064575195</c:v>
                      </c:pt>
                      <c:pt idx="5015">
                        <c:v>50727.68620300293</c:v>
                      </c:pt>
                      <c:pt idx="5016">
                        <c:v>49201.930389404297</c:v>
                      </c:pt>
                      <c:pt idx="5017">
                        <c:v>49201.930389404297</c:v>
                      </c:pt>
                      <c:pt idx="5018">
                        <c:v>53847.020889282227</c:v>
                      </c:pt>
                      <c:pt idx="5019">
                        <c:v>53847.021194458008</c:v>
                      </c:pt>
                      <c:pt idx="5020">
                        <c:v>53827.621200561523</c:v>
                      </c:pt>
                      <c:pt idx="5021">
                        <c:v>55868.19563293457</c:v>
                      </c:pt>
                      <c:pt idx="5022">
                        <c:v>55868.195755004883</c:v>
                      </c:pt>
                      <c:pt idx="5023">
                        <c:v>55518.63215637207</c:v>
                      </c:pt>
                      <c:pt idx="5024">
                        <c:v>56073.300186157227</c:v>
                      </c:pt>
                      <c:pt idx="5025">
                        <c:v>50738.455642700195</c:v>
                      </c:pt>
                      <c:pt idx="5026">
                        <c:v>48469.339736938477</c:v>
                      </c:pt>
                      <c:pt idx="5027">
                        <c:v>48347.041458129883</c:v>
                      </c:pt>
                      <c:pt idx="5028">
                        <c:v>49306.097991943359</c:v>
                      </c:pt>
                      <c:pt idx="5029">
                        <c:v>50099.749710083008</c:v>
                      </c:pt>
                      <c:pt idx="5030">
                        <c:v>50103.749588012695</c:v>
                      </c:pt>
                      <c:pt idx="5031">
                        <c:v>48263.691360473633</c:v>
                      </c:pt>
                      <c:pt idx="5032">
                        <c:v>48263.691482543945</c:v>
                      </c:pt>
                      <c:pt idx="5033">
                        <c:v>48263.691482543945</c:v>
                      </c:pt>
                      <c:pt idx="5034">
                        <c:v>59832.189529418945</c:v>
                      </c:pt>
                      <c:pt idx="5035">
                        <c:v>60390.304397583008</c:v>
                      </c:pt>
                      <c:pt idx="5036">
                        <c:v>61873.569046020508</c:v>
                      </c:pt>
                      <c:pt idx="5037">
                        <c:v>61537.119338989258</c:v>
                      </c:pt>
                      <c:pt idx="5038">
                        <c:v>61564.546829223626</c:v>
                      </c:pt>
                      <c:pt idx="5039">
                        <c:v>56834.089141845703</c:v>
                      </c:pt>
                      <c:pt idx="5040">
                        <c:v>48884.211502075195</c:v>
                      </c:pt>
                      <c:pt idx="5041">
                        <c:v>48884.211502075195</c:v>
                      </c:pt>
                      <c:pt idx="5042">
                        <c:v>52402.016677856445</c:v>
                      </c:pt>
                      <c:pt idx="5043">
                        <c:v>50189.627151489258</c:v>
                      </c:pt>
                      <c:pt idx="5044">
                        <c:v>50189.627151489258</c:v>
                      </c:pt>
                      <c:pt idx="5045">
                        <c:v>50189.627090454102</c:v>
                      </c:pt>
                      <c:pt idx="5046">
                        <c:v>50189.627151489258</c:v>
                      </c:pt>
                      <c:pt idx="5047">
                        <c:v>48161.123931884766</c:v>
                      </c:pt>
                      <c:pt idx="5048">
                        <c:v>45798.334121704102</c:v>
                      </c:pt>
                      <c:pt idx="5049">
                        <c:v>52888.550247192383</c:v>
                      </c:pt>
                      <c:pt idx="5050">
                        <c:v>52888.550247192383</c:v>
                      </c:pt>
                      <c:pt idx="5051">
                        <c:v>52888.550491333008</c:v>
                      </c:pt>
                      <c:pt idx="5052">
                        <c:v>52776.431442260742</c:v>
                      </c:pt>
                      <c:pt idx="5053">
                        <c:v>54743.971939086914</c:v>
                      </c:pt>
                      <c:pt idx="5054">
                        <c:v>54743.971939086914</c:v>
                      </c:pt>
                      <c:pt idx="5055">
                        <c:v>48598.367752075195</c:v>
                      </c:pt>
                      <c:pt idx="5056">
                        <c:v>48246.36799621582</c:v>
                      </c:pt>
                      <c:pt idx="5057">
                        <c:v>47894.36799621582</c:v>
                      </c:pt>
                      <c:pt idx="5058">
                        <c:v>47700.070877075195</c:v>
                      </c:pt>
                      <c:pt idx="5059">
                        <c:v>47894.367752075195</c:v>
                      </c:pt>
                      <c:pt idx="5060">
                        <c:v>47894.367752075195</c:v>
                      </c:pt>
                      <c:pt idx="5061">
                        <c:v>47894.367752075195</c:v>
                      </c:pt>
                      <c:pt idx="5062">
                        <c:v>47898.367752075195</c:v>
                      </c:pt>
                      <c:pt idx="5063">
                        <c:v>48026.525772094727</c:v>
                      </c:pt>
                      <c:pt idx="5064">
                        <c:v>48897.256057739258</c:v>
                      </c:pt>
                      <c:pt idx="5065">
                        <c:v>48897.256118774414</c:v>
                      </c:pt>
                      <c:pt idx="5066">
                        <c:v>48168.985794067383</c:v>
                      </c:pt>
                      <c:pt idx="5067">
                        <c:v>48168.985794067383</c:v>
                      </c:pt>
                      <c:pt idx="5068">
                        <c:v>56930.273773193359</c:v>
                      </c:pt>
                      <c:pt idx="5069">
                        <c:v>56930.274078369141</c:v>
                      </c:pt>
                      <c:pt idx="5070">
                        <c:v>48461.405471801758</c:v>
                      </c:pt>
                      <c:pt idx="5071">
                        <c:v>48461.40559387207</c:v>
                      </c:pt>
                      <c:pt idx="5072">
                        <c:v>48571.114822387695</c:v>
                      </c:pt>
                      <c:pt idx="5073">
                        <c:v>48931.77522277832</c:v>
                      </c:pt>
                      <c:pt idx="5074">
                        <c:v>48555.687210083008</c:v>
                      </c:pt>
                      <c:pt idx="5075">
                        <c:v>49292.99983215332</c:v>
                      </c:pt>
                      <c:pt idx="5076">
                        <c:v>48973.18391418457</c:v>
                      </c:pt>
                      <c:pt idx="5077">
                        <c:v>46297.59895324707</c:v>
                      </c:pt>
                      <c:pt idx="5078">
                        <c:v>45555.53450012207</c:v>
                      </c:pt>
                      <c:pt idx="5079">
                        <c:v>46568.858474731445</c:v>
                      </c:pt>
                      <c:pt idx="5080">
                        <c:v>47563.68635559082</c:v>
                      </c:pt>
                      <c:pt idx="5081">
                        <c:v>47563.686233520508</c:v>
                      </c:pt>
                      <c:pt idx="5082">
                        <c:v>49749.965774536133</c:v>
                      </c:pt>
                      <c:pt idx="5083">
                        <c:v>51653.714309692383</c:v>
                      </c:pt>
                      <c:pt idx="5084">
                        <c:v>51653.714309692383</c:v>
                      </c:pt>
                      <c:pt idx="5085">
                        <c:v>52962.500503540039</c:v>
                      </c:pt>
                      <c:pt idx="5086">
                        <c:v>54684.912673950195</c:v>
                      </c:pt>
                      <c:pt idx="5087">
                        <c:v>47846.49592590332</c:v>
                      </c:pt>
                      <c:pt idx="5088">
                        <c:v>47805.167678833008</c:v>
                      </c:pt>
                      <c:pt idx="5089">
                        <c:v>47476.182083129883</c:v>
                      </c:pt>
                      <c:pt idx="5090">
                        <c:v>47951.68537902832</c:v>
                      </c:pt>
                      <c:pt idx="5091">
                        <c:v>48271.894973754876</c:v>
                      </c:pt>
                      <c:pt idx="5092">
                        <c:v>49889.893020629883</c:v>
                      </c:pt>
                      <c:pt idx="5093">
                        <c:v>50598.007522583008</c:v>
                      </c:pt>
                      <c:pt idx="5094">
                        <c:v>50598.007522583008</c:v>
                      </c:pt>
                      <c:pt idx="5095">
                        <c:v>50712.285354614258</c:v>
                      </c:pt>
                      <c:pt idx="5096">
                        <c:v>50712.285354614258</c:v>
                      </c:pt>
                      <c:pt idx="5097">
                        <c:v>50712.285598754876</c:v>
                      </c:pt>
                      <c:pt idx="5098">
                        <c:v>47898.170570373535</c:v>
                      </c:pt>
                      <c:pt idx="5099">
                        <c:v>47975.285316467285</c:v>
                      </c:pt>
                      <c:pt idx="5100">
                        <c:v>64529.1787109375</c:v>
                      </c:pt>
                      <c:pt idx="5101">
                        <c:v>64525.123046875</c:v>
                      </c:pt>
                      <c:pt idx="5102">
                        <c:v>50294.616836547852</c:v>
                      </c:pt>
                      <c:pt idx="5103">
                        <c:v>50679.933242797852</c:v>
                      </c:pt>
                      <c:pt idx="5104">
                        <c:v>49596.654632568352</c:v>
                      </c:pt>
                      <c:pt idx="5105">
                        <c:v>49971.40412902832</c:v>
                      </c:pt>
                      <c:pt idx="5106">
                        <c:v>50948.55061340332</c:v>
                      </c:pt>
                      <c:pt idx="5107">
                        <c:v>50948.550369262695</c:v>
                      </c:pt>
                      <c:pt idx="5108">
                        <c:v>50880.81184387207</c:v>
                      </c:pt>
                      <c:pt idx="5109">
                        <c:v>50938.86457824707</c:v>
                      </c:pt>
                      <c:pt idx="5110">
                        <c:v>51089.194412231445</c:v>
                      </c:pt>
                      <c:pt idx="5111">
                        <c:v>48780.787536621086</c:v>
                      </c:pt>
                      <c:pt idx="5112">
                        <c:v>48357.059387207024</c:v>
                      </c:pt>
                      <c:pt idx="5113">
                        <c:v>48357.059387207024</c:v>
                      </c:pt>
                      <c:pt idx="5114">
                        <c:v>47854.315368652344</c:v>
                      </c:pt>
                      <c:pt idx="5115">
                        <c:v>62030.472610473633</c:v>
                      </c:pt>
                      <c:pt idx="5116">
                        <c:v>61991.207717895501</c:v>
                      </c:pt>
                      <c:pt idx="5117">
                        <c:v>64034.259658813477</c:v>
                      </c:pt>
                      <c:pt idx="5118">
                        <c:v>64034.259658813477</c:v>
                      </c:pt>
                      <c:pt idx="5119">
                        <c:v>63072.798233032227</c:v>
                      </c:pt>
                      <c:pt idx="5120">
                        <c:v>49062.416580200195</c:v>
                      </c:pt>
                      <c:pt idx="5121">
                        <c:v>49062.416580200195</c:v>
                      </c:pt>
                      <c:pt idx="5122">
                        <c:v>46324.317947387695</c:v>
                      </c:pt>
                      <c:pt idx="5123">
                        <c:v>46494.605972290039</c:v>
                      </c:pt>
                      <c:pt idx="5124">
                        <c:v>46846.605972290039</c:v>
                      </c:pt>
                      <c:pt idx="5125">
                        <c:v>45480.595962524414</c:v>
                      </c:pt>
                      <c:pt idx="5126">
                        <c:v>49214.892761230469</c:v>
                      </c:pt>
                      <c:pt idx="5127">
                        <c:v>49289.877563476563</c:v>
                      </c:pt>
                      <c:pt idx="5128">
                        <c:v>49454.947998046875</c:v>
                      </c:pt>
                      <c:pt idx="5129">
                        <c:v>49454.947998046875</c:v>
                      </c:pt>
                      <c:pt idx="5130">
                        <c:v>49429.107986450195</c:v>
                      </c:pt>
                      <c:pt idx="5131">
                        <c:v>51755.963455200195</c:v>
                      </c:pt>
                      <c:pt idx="5132">
                        <c:v>49609.191848754883</c:v>
                      </c:pt>
                      <c:pt idx="5133">
                        <c:v>50778.152297973626</c:v>
                      </c:pt>
                      <c:pt idx="5134">
                        <c:v>50738.54817199707</c:v>
                      </c:pt>
                      <c:pt idx="5135">
                        <c:v>49094.344802856445</c:v>
                      </c:pt>
                      <c:pt idx="5136">
                        <c:v>47005.79133605957</c:v>
                      </c:pt>
                      <c:pt idx="5137">
                        <c:v>47124.723037719727</c:v>
                      </c:pt>
                      <c:pt idx="5138">
                        <c:v>52850.93684387207</c:v>
                      </c:pt>
                      <c:pt idx="5139">
                        <c:v>52585.739456176758</c:v>
                      </c:pt>
                      <c:pt idx="5140">
                        <c:v>52479.759353637688</c:v>
                      </c:pt>
                      <c:pt idx="5141">
                        <c:v>52291.424728393547</c:v>
                      </c:pt>
                      <c:pt idx="5142">
                        <c:v>55024.03742980957</c:v>
                      </c:pt>
                      <c:pt idx="5143">
                        <c:v>55024.03742980957</c:v>
                      </c:pt>
                      <c:pt idx="5144">
                        <c:v>55024.037490844727</c:v>
                      </c:pt>
                      <c:pt idx="5145">
                        <c:v>49256.154083251953</c:v>
                      </c:pt>
                      <c:pt idx="5146">
                        <c:v>52109.56819152832</c:v>
                      </c:pt>
                      <c:pt idx="5147">
                        <c:v>49730.173904418945</c:v>
                      </c:pt>
                      <c:pt idx="5148">
                        <c:v>49730.173965454102</c:v>
                      </c:pt>
                      <c:pt idx="5149">
                        <c:v>49730.173904418945</c:v>
                      </c:pt>
                      <c:pt idx="5150">
                        <c:v>50192.271682739258</c:v>
                      </c:pt>
                      <c:pt idx="5151">
                        <c:v>48694.696197509766</c:v>
                      </c:pt>
                      <c:pt idx="5152">
                        <c:v>52652.604873657227</c:v>
                      </c:pt>
                      <c:pt idx="5153">
                        <c:v>52653.202102661133</c:v>
                      </c:pt>
                      <c:pt idx="5154">
                        <c:v>52653.202346801758</c:v>
                      </c:pt>
                      <c:pt idx="5155">
                        <c:v>52633.802352905273</c:v>
                      </c:pt>
                      <c:pt idx="5156">
                        <c:v>53826.225540161133</c:v>
                      </c:pt>
                      <c:pt idx="5157">
                        <c:v>53826.225540161133</c:v>
                      </c:pt>
                      <c:pt idx="5158">
                        <c:v>53826.22541809082</c:v>
                      </c:pt>
                      <c:pt idx="5159">
                        <c:v>55389.344192504883</c:v>
                      </c:pt>
                      <c:pt idx="5160">
                        <c:v>50848.170852661126</c:v>
                      </c:pt>
                      <c:pt idx="5161">
                        <c:v>50848.170852661126</c:v>
                      </c:pt>
                      <c:pt idx="5162">
                        <c:v>51257.593338012695</c:v>
                      </c:pt>
                      <c:pt idx="5163">
                        <c:v>51184.473281860352</c:v>
                      </c:pt>
                      <c:pt idx="5164">
                        <c:v>49969.323440551758</c:v>
                      </c:pt>
                      <c:pt idx="5165">
                        <c:v>49978.547805786133</c:v>
                      </c:pt>
                      <c:pt idx="5166">
                        <c:v>49969.323318481445</c:v>
                      </c:pt>
                      <c:pt idx="5167">
                        <c:v>49849.009963989258</c:v>
                      </c:pt>
                      <c:pt idx="5168">
                        <c:v>49849.009902954102</c:v>
                      </c:pt>
                      <c:pt idx="5169">
                        <c:v>49837.627029418945</c:v>
                      </c:pt>
                      <c:pt idx="5170">
                        <c:v>49837.627090454102</c:v>
                      </c:pt>
                      <c:pt idx="5171">
                        <c:v>48071.632110595703</c:v>
                      </c:pt>
                      <c:pt idx="5172">
                        <c:v>48071.632232666016</c:v>
                      </c:pt>
                      <c:pt idx="5173">
                        <c:v>48644.761611938477</c:v>
                      </c:pt>
                      <c:pt idx="5174">
                        <c:v>48644.761611938477</c:v>
                      </c:pt>
                      <c:pt idx="5175">
                        <c:v>51952.376541137695</c:v>
                      </c:pt>
                      <c:pt idx="5176">
                        <c:v>50868.370071411126</c:v>
                      </c:pt>
                      <c:pt idx="5177">
                        <c:v>48247.044692993164</c:v>
                      </c:pt>
                      <c:pt idx="5178">
                        <c:v>48247.044692993164</c:v>
                      </c:pt>
                      <c:pt idx="5179">
                        <c:v>46209.890029907227</c:v>
                      </c:pt>
                      <c:pt idx="5180">
                        <c:v>46209.890029907227</c:v>
                      </c:pt>
                      <c:pt idx="5181">
                        <c:v>47899.523818969727</c:v>
                      </c:pt>
                      <c:pt idx="5182">
                        <c:v>49978.883743286133</c:v>
                      </c:pt>
                      <c:pt idx="5183">
                        <c:v>50051.783889770508</c:v>
                      </c:pt>
                      <c:pt idx="5184">
                        <c:v>50027.026504516602</c:v>
                      </c:pt>
                      <c:pt idx="5185">
                        <c:v>49752.581130981445</c:v>
                      </c:pt>
                      <c:pt idx="5186">
                        <c:v>49756.581069946289</c:v>
                      </c:pt>
                      <c:pt idx="5187">
                        <c:v>49765.805618286133</c:v>
                      </c:pt>
                      <c:pt idx="5188">
                        <c:v>57525.473724365234</c:v>
                      </c:pt>
                      <c:pt idx="5189">
                        <c:v>57525.473663330078</c:v>
                      </c:pt>
                      <c:pt idx="5190">
                        <c:v>49451.945724487305</c:v>
                      </c:pt>
                      <c:pt idx="5191">
                        <c:v>49451.945724487305</c:v>
                      </c:pt>
                      <c:pt idx="5192">
                        <c:v>49232.434356689453</c:v>
                      </c:pt>
                      <c:pt idx="5193">
                        <c:v>49762.031326293938</c:v>
                      </c:pt>
                      <c:pt idx="5194">
                        <c:v>50693.981399536126</c:v>
                      </c:pt>
                      <c:pt idx="5195">
                        <c:v>51340.882034301758</c:v>
                      </c:pt>
                      <c:pt idx="5196">
                        <c:v>48712.886451721191</c:v>
                      </c:pt>
                      <c:pt idx="5197">
                        <c:v>48051.699783325195</c:v>
                      </c:pt>
                      <c:pt idx="5198">
                        <c:v>48323.208694458001</c:v>
                      </c:pt>
                      <c:pt idx="5199">
                        <c:v>51796.07063293457</c:v>
                      </c:pt>
                      <c:pt idx="5200">
                        <c:v>52233.70979309082</c:v>
                      </c:pt>
                      <c:pt idx="5201">
                        <c:v>52233.710037231445</c:v>
                      </c:pt>
                      <c:pt idx="5202">
                        <c:v>52628.08821105957</c:v>
                      </c:pt>
                      <c:pt idx="5203">
                        <c:v>52628.08821105957</c:v>
                      </c:pt>
                      <c:pt idx="5204">
                        <c:v>52375.18196105957</c:v>
                      </c:pt>
                      <c:pt idx="5205">
                        <c:v>49972.418731689453</c:v>
                      </c:pt>
                      <c:pt idx="5206">
                        <c:v>48080.616348266602</c:v>
                      </c:pt>
                      <c:pt idx="5207">
                        <c:v>48089.841262817383</c:v>
                      </c:pt>
                      <c:pt idx="5208">
                        <c:v>47970.909561157227</c:v>
                      </c:pt>
                      <c:pt idx="5209">
                        <c:v>47717.542190551758</c:v>
                      </c:pt>
                      <c:pt idx="5210">
                        <c:v>49820.412307739258</c:v>
                      </c:pt>
                      <c:pt idx="5211">
                        <c:v>49821.812576293945</c:v>
                      </c:pt>
                      <c:pt idx="5212">
                        <c:v>49533.847732543945</c:v>
                      </c:pt>
                      <c:pt idx="5213">
                        <c:v>49533.498001098633</c:v>
                      </c:pt>
                      <c:pt idx="5214">
                        <c:v>49327.676834106445</c:v>
                      </c:pt>
                      <c:pt idx="5215">
                        <c:v>51277.629531860352</c:v>
                      </c:pt>
                      <c:pt idx="5216">
                        <c:v>51277.090591430664</c:v>
                      </c:pt>
                      <c:pt idx="5217">
                        <c:v>57028.031967163086</c:v>
                      </c:pt>
                      <c:pt idx="5218">
                        <c:v>58586.017242431641</c:v>
                      </c:pt>
                      <c:pt idx="5219">
                        <c:v>59816.317901611328</c:v>
                      </c:pt>
                      <c:pt idx="5220">
                        <c:v>49300.374404907227</c:v>
                      </c:pt>
                      <c:pt idx="5221">
                        <c:v>49309.598831176758</c:v>
                      </c:pt>
                      <c:pt idx="5222">
                        <c:v>49038.155654907227</c:v>
                      </c:pt>
                      <c:pt idx="5223">
                        <c:v>49027.026748657227</c:v>
                      </c:pt>
                      <c:pt idx="5224">
                        <c:v>48686.189041137695</c:v>
                      </c:pt>
                      <c:pt idx="5225">
                        <c:v>50212.695877075195</c:v>
                      </c:pt>
                      <c:pt idx="5226">
                        <c:v>50131.180618286126</c:v>
                      </c:pt>
                      <c:pt idx="5227">
                        <c:v>50131.180618286126</c:v>
                      </c:pt>
                      <c:pt idx="5228">
                        <c:v>49431.615798950195</c:v>
                      </c:pt>
                      <c:pt idx="5229">
                        <c:v>50656.981155395508</c:v>
                      </c:pt>
                      <c:pt idx="5230">
                        <c:v>50306.527847290039</c:v>
                      </c:pt>
                      <c:pt idx="5231">
                        <c:v>55544.520889282227</c:v>
                      </c:pt>
                      <c:pt idx="5232">
                        <c:v>55544.52082824707</c:v>
                      </c:pt>
                      <c:pt idx="5233">
                        <c:v>54623.44465637207</c:v>
                      </c:pt>
                      <c:pt idx="5234">
                        <c:v>55271.83918762207</c:v>
                      </c:pt>
                      <c:pt idx="5235">
                        <c:v>50292.903945922852</c:v>
                      </c:pt>
                      <c:pt idx="5236">
                        <c:v>50266.211502075195</c:v>
                      </c:pt>
                      <c:pt idx="5237">
                        <c:v>50275.435928344727</c:v>
                      </c:pt>
                      <c:pt idx="5238">
                        <c:v>50266.211502075195</c:v>
                      </c:pt>
                      <c:pt idx="5239">
                        <c:v>50262.211502075195</c:v>
                      </c:pt>
                      <c:pt idx="5240">
                        <c:v>49240.805252075195</c:v>
                      </c:pt>
                      <c:pt idx="5241">
                        <c:v>49240.805252075195</c:v>
                      </c:pt>
                      <c:pt idx="5242">
                        <c:v>49238.094314575195</c:v>
                      </c:pt>
                      <c:pt idx="5243">
                        <c:v>51357.759841918945</c:v>
                      </c:pt>
                      <c:pt idx="5244">
                        <c:v>50977.586013793945</c:v>
                      </c:pt>
                      <c:pt idx="5245">
                        <c:v>51080.336013793945</c:v>
                      </c:pt>
                      <c:pt idx="5246">
                        <c:v>49988.519302368164</c:v>
                      </c:pt>
                      <c:pt idx="5247">
                        <c:v>49997.743728637695</c:v>
                      </c:pt>
                      <c:pt idx="5248">
                        <c:v>49997.743850708008</c:v>
                      </c:pt>
                      <c:pt idx="5249">
                        <c:v>49842.033645629883</c:v>
                      </c:pt>
                      <c:pt idx="5250">
                        <c:v>49322.969802856445</c:v>
                      </c:pt>
                      <c:pt idx="5251">
                        <c:v>49331.657669067383</c:v>
                      </c:pt>
                      <c:pt idx="5252">
                        <c:v>46234.140167236328</c:v>
                      </c:pt>
                      <c:pt idx="5253">
                        <c:v>45848.825714111328</c:v>
                      </c:pt>
                      <c:pt idx="5254">
                        <c:v>46234.140228271484</c:v>
                      </c:pt>
                      <c:pt idx="5255">
                        <c:v>50828.114044189446</c:v>
                      </c:pt>
                      <c:pt idx="5256">
                        <c:v>50837.338409423828</c:v>
                      </c:pt>
                      <c:pt idx="5257">
                        <c:v>50676.314392089844</c:v>
                      </c:pt>
                      <c:pt idx="5258">
                        <c:v>58094.582305908203</c:v>
                      </c:pt>
                      <c:pt idx="5259">
                        <c:v>58345.406524658203</c:v>
                      </c:pt>
                      <c:pt idx="5260">
                        <c:v>57994.184844970703</c:v>
                      </c:pt>
                      <c:pt idx="5261">
                        <c:v>58115.996368408196</c:v>
                      </c:pt>
                      <c:pt idx="5262">
                        <c:v>58651.428619384758</c:v>
                      </c:pt>
                      <c:pt idx="5263">
                        <c:v>58496.804473876946</c:v>
                      </c:pt>
                      <c:pt idx="5264">
                        <c:v>57363.403594970696</c:v>
                      </c:pt>
                      <c:pt idx="5265">
                        <c:v>50849.574783325195</c:v>
                      </c:pt>
                      <c:pt idx="5266">
                        <c:v>52877.985076904297</c:v>
                      </c:pt>
                      <c:pt idx="5267">
                        <c:v>47473.019119262695</c:v>
                      </c:pt>
                      <c:pt idx="5268">
                        <c:v>47482.243606567383</c:v>
                      </c:pt>
                      <c:pt idx="5269">
                        <c:v>46875.919509887695</c:v>
                      </c:pt>
                      <c:pt idx="5270">
                        <c:v>45937.360977172852</c:v>
                      </c:pt>
                      <c:pt idx="5271">
                        <c:v>46326.675491333008</c:v>
                      </c:pt>
                      <c:pt idx="5272">
                        <c:v>46322.675430297852</c:v>
                      </c:pt>
                      <c:pt idx="5273">
                        <c:v>48301.40266418457</c:v>
                      </c:pt>
                      <c:pt idx="5274">
                        <c:v>49420.186111450188</c:v>
                      </c:pt>
                      <c:pt idx="5275">
                        <c:v>49420.18635559082</c:v>
                      </c:pt>
                      <c:pt idx="5276">
                        <c:v>49372.374588012688</c:v>
                      </c:pt>
                      <c:pt idx="5277">
                        <c:v>48780.111526489251</c:v>
                      </c:pt>
                      <c:pt idx="5278">
                        <c:v>48493.522537231445</c:v>
                      </c:pt>
                      <c:pt idx="5279">
                        <c:v>48624.475601196289</c:v>
                      </c:pt>
                      <c:pt idx="5280">
                        <c:v>61429.861526489258</c:v>
                      </c:pt>
                      <c:pt idx="5281">
                        <c:v>48137.187149047852</c:v>
                      </c:pt>
                      <c:pt idx="5282">
                        <c:v>50113.599197387695</c:v>
                      </c:pt>
                      <c:pt idx="5283">
                        <c:v>49680.47151184082</c:v>
                      </c:pt>
                      <c:pt idx="5284">
                        <c:v>50113.599075317383</c:v>
                      </c:pt>
                      <c:pt idx="5285">
                        <c:v>49957.88899230957</c:v>
                      </c:pt>
                      <c:pt idx="5286">
                        <c:v>50869.502883911133</c:v>
                      </c:pt>
                      <c:pt idx="5287">
                        <c:v>57794.425491333008</c:v>
                      </c:pt>
                      <c:pt idx="5288">
                        <c:v>58021.579971313477</c:v>
                      </c:pt>
                      <c:pt idx="5289">
                        <c:v>58021.580032348633</c:v>
                      </c:pt>
                      <c:pt idx="5290">
                        <c:v>57784.407363891602</c:v>
                      </c:pt>
                      <c:pt idx="5291">
                        <c:v>59404.927047729492</c:v>
                      </c:pt>
                      <c:pt idx="5292">
                        <c:v>59404.927047729492</c:v>
                      </c:pt>
                      <c:pt idx="5293">
                        <c:v>59408.927108764648</c:v>
                      </c:pt>
                      <c:pt idx="5294">
                        <c:v>59404.927047729492</c:v>
                      </c:pt>
                      <c:pt idx="5295">
                        <c:v>49395.355056762695</c:v>
                      </c:pt>
                      <c:pt idx="5296">
                        <c:v>50792.854568481445</c:v>
                      </c:pt>
                      <c:pt idx="5297">
                        <c:v>51046.482009887695</c:v>
                      </c:pt>
                      <c:pt idx="5298">
                        <c:v>51055.706619262695</c:v>
                      </c:pt>
                      <c:pt idx="5299">
                        <c:v>50670.392166137695</c:v>
                      </c:pt>
                      <c:pt idx="5300">
                        <c:v>51174.640090942376</c:v>
                      </c:pt>
                      <c:pt idx="5301">
                        <c:v>51623.49787902832</c:v>
                      </c:pt>
                      <c:pt idx="5302">
                        <c:v>51623.497634887688</c:v>
                      </c:pt>
                      <c:pt idx="5303">
                        <c:v>51814.02229309082</c:v>
                      </c:pt>
                      <c:pt idx="5304">
                        <c:v>51208.65461730957</c:v>
                      </c:pt>
                      <c:pt idx="5305">
                        <c:v>56936.596771240227</c:v>
                      </c:pt>
                      <c:pt idx="5306">
                        <c:v>57374.236053466797</c:v>
                      </c:pt>
                      <c:pt idx="5307">
                        <c:v>57374.236053466797</c:v>
                      </c:pt>
                      <c:pt idx="5308">
                        <c:v>57089.622039794915</c:v>
                      </c:pt>
                      <c:pt idx="5309">
                        <c:v>58237.220489501953</c:v>
                      </c:pt>
                      <c:pt idx="5310">
                        <c:v>50812.733657836914</c:v>
                      </c:pt>
                      <c:pt idx="5311">
                        <c:v>50812.733657836914</c:v>
                      </c:pt>
                      <c:pt idx="5312">
                        <c:v>50461.163284301758</c:v>
                      </c:pt>
                      <c:pt idx="5313">
                        <c:v>50743.967178344727</c:v>
                      </c:pt>
                      <c:pt idx="5314">
                        <c:v>50367.87922668457</c:v>
                      </c:pt>
                      <c:pt idx="5315">
                        <c:v>50586.450454711914</c:v>
                      </c:pt>
                      <c:pt idx="5316">
                        <c:v>50097.111953735352</c:v>
                      </c:pt>
                      <c:pt idx="5317">
                        <c:v>50634.41731262207</c:v>
                      </c:pt>
                      <c:pt idx="5318">
                        <c:v>50707.31770324707</c:v>
                      </c:pt>
                      <c:pt idx="5319">
                        <c:v>50807.283279418938</c:v>
                      </c:pt>
                      <c:pt idx="5320">
                        <c:v>55976.808059692383</c:v>
                      </c:pt>
                      <c:pt idx="5321">
                        <c:v>56619.026748657227</c:v>
                      </c:pt>
                      <c:pt idx="5322">
                        <c:v>56628.251052856445</c:v>
                      </c:pt>
                      <c:pt idx="5323">
                        <c:v>56881.249404907227</c:v>
                      </c:pt>
                      <c:pt idx="5324">
                        <c:v>58797.614883422852</c:v>
                      </c:pt>
                      <c:pt idx="5325">
                        <c:v>50913.07341003418</c:v>
                      </c:pt>
                      <c:pt idx="5326">
                        <c:v>51110.12956237793</c:v>
                      </c:pt>
                      <c:pt idx="5327">
                        <c:v>51492.284713745117</c:v>
                      </c:pt>
                      <c:pt idx="5328">
                        <c:v>51427.18489074707</c:v>
                      </c:pt>
                      <c:pt idx="5329">
                        <c:v>47758.925369262695</c:v>
                      </c:pt>
                      <c:pt idx="5330">
                        <c:v>47758.925247192383</c:v>
                      </c:pt>
                      <c:pt idx="5331">
                        <c:v>47760.280838012695</c:v>
                      </c:pt>
                      <c:pt idx="5332">
                        <c:v>48319.478958129883</c:v>
                      </c:pt>
                      <c:pt idx="5333">
                        <c:v>48320.011489868164</c:v>
                      </c:pt>
                      <c:pt idx="5334">
                        <c:v>48320.011428833008</c:v>
                      </c:pt>
                      <c:pt idx="5335">
                        <c:v>48310.787002563477</c:v>
                      </c:pt>
                      <c:pt idx="5336">
                        <c:v>47495.045867919922</c:v>
                      </c:pt>
                      <c:pt idx="5337">
                        <c:v>47205.299880981445</c:v>
                      </c:pt>
                      <c:pt idx="5338">
                        <c:v>47205.299819946289</c:v>
                      </c:pt>
                      <c:pt idx="5339">
                        <c:v>47154.288726806641</c:v>
                      </c:pt>
                      <c:pt idx="5340">
                        <c:v>62890.27229309082</c:v>
                      </c:pt>
                      <c:pt idx="5341">
                        <c:v>62940.272415161126</c:v>
                      </c:pt>
                      <c:pt idx="5342">
                        <c:v>62974.18489074707</c:v>
                      </c:pt>
                      <c:pt idx="5343">
                        <c:v>63867.553909301758</c:v>
                      </c:pt>
                      <c:pt idx="5344">
                        <c:v>50838.466186523438</c:v>
                      </c:pt>
                      <c:pt idx="5345">
                        <c:v>49748.093948364258</c:v>
                      </c:pt>
                      <c:pt idx="5346">
                        <c:v>50202.45735168457</c:v>
                      </c:pt>
                      <c:pt idx="5347">
                        <c:v>50240.32160949707</c:v>
                      </c:pt>
                      <c:pt idx="5348">
                        <c:v>52014.96711730957</c:v>
                      </c:pt>
                      <c:pt idx="5349">
                        <c:v>52014.967361450188</c:v>
                      </c:pt>
                      <c:pt idx="5350">
                        <c:v>51133.22785949707</c:v>
                      </c:pt>
                      <c:pt idx="5351">
                        <c:v>59983.843841552734</c:v>
                      </c:pt>
                      <c:pt idx="5352">
                        <c:v>59864.910186767578</c:v>
                      </c:pt>
                      <c:pt idx="5353">
                        <c:v>59864.910247802734</c:v>
                      </c:pt>
                      <c:pt idx="5354">
                        <c:v>59864.910186767578</c:v>
                      </c:pt>
                      <c:pt idx="5355">
                        <c:v>51904.335914611816</c:v>
                      </c:pt>
                      <c:pt idx="5356">
                        <c:v>50370.230178833008</c:v>
                      </c:pt>
                      <c:pt idx="5357">
                        <c:v>49979.641067504883</c:v>
                      </c:pt>
                      <c:pt idx="5358">
                        <c:v>49979.641006469727</c:v>
                      </c:pt>
                      <c:pt idx="5359">
                        <c:v>50882.512161254876</c:v>
                      </c:pt>
                      <c:pt idx="5360">
                        <c:v>50965.179641723626</c:v>
                      </c:pt>
                      <c:pt idx="5361">
                        <c:v>50603.748001098633</c:v>
                      </c:pt>
                      <c:pt idx="5362">
                        <c:v>50512.092727661133</c:v>
                      </c:pt>
                      <c:pt idx="5363">
                        <c:v>50748.257781982415</c:v>
                      </c:pt>
                      <c:pt idx="5364">
                        <c:v>50748.258270263665</c:v>
                      </c:pt>
                      <c:pt idx="5365">
                        <c:v>50892.012725830078</c:v>
                      </c:pt>
                      <c:pt idx="5366">
                        <c:v>60008.448440551758</c:v>
                      </c:pt>
                      <c:pt idx="5367">
                        <c:v>59881.563247680664</c:v>
                      </c:pt>
                      <c:pt idx="5368">
                        <c:v>59881.563369750977</c:v>
                      </c:pt>
                      <c:pt idx="5369">
                        <c:v>59652.38166809082</c:v>
                      </c:pt>
                      <c:pt idx="5370">
                        <c:v>49725.856414794922</c:v>
                      </c:pt>
                      <c:pt idx="5371">
                        <c:v>47806.156326293945</c:v>
                      </c:pt>
                      <c:pt idx="5372">
                        <c:v>47815.380874633789</c:v>
                      </c:pt>
                      <c:pt idx="5373">
                        <c:v>47815.380813598633</c:v>
                      </c:pt>
                      <c:pt idx="5374">
                        <c:v>47659.670669555664</c:v>
                      </c:pt>
                      <c:pt idx="5375">
                        <c:v>48590.600479125977</c:v>
                      </c:pt>
                      <c:pt idx="5376">
                        <c:v>48594.600784301758</c:v>
                      </c:pt>
                      <c:pt idx="5377">
                        <c:v>48750.711135864251</c:v>
                      </c:pt>
                      <c:pt idx="5378">
                        <c:v>47941.564529418945</c:v>
                      </c:pt>
                      <c:pt idx="5379">
                        <c:v>47794.678726196289</c:v>
                      </c:pt>
                      <c:pt idx="5380">
                        <c:v>47501.638076782227</c:v>
                      </c:pt>
                      <c:pt idx="5381">
                        <c:v>51172.718338012695</c:v>
                      </c:pt>
                      <c:pt idx="5382">
                        <c:v>50738.935684204102</c:v>
                      </c:pt>
                      <c:pt idx="5383">
                        <c:v>55244.762771606445</c:v>
                      </c:pt>
                      <c:pt idx="5384">
                        <c:v>55162.26237487793</c:v>
                      </c:pt>
                      <c:pt idx="5385">
                        <c:v>51855.799880981445</c:v>
                      </c:pt>
                      <c:pt idx="5386">
                        <c:v>51855.799758911126</c:v>
                      </c:pt>
                      <c:pt idx="5387">
                        <c:v>50513.926345825195</c:v>
                      </c:pt>
                      <c:pt idx="5388">
                        <c:v>50513.926834106445</c:v>
                      </c:pt>
                      <c:pt idx="5389">
                        <c:v>50513.926834106445</c:v>
                      </c:pt>
                      <c:pt idx="5390">
                        <c:v>45582.560134887695</c:v>
                      </c:pt>
                      <c:pt idx="5391">
                        <c:v>45582.560195922852</c:v>
                      </c:pt>
                      <c:pt idx="5392">
                        <c:v>47080.28742980957</c:v>
                      </c:pt>
                      <c:pt idx="5393">
                        <c:v>45872.36360168457</c:v>
                      </c:pt>
                      <c:pt idx="5394">
                        <c:v>46369.397415161133</c:v>
                      </c:pt>
                      <c:pt idx="5395">
                        <c:v>50377.385696411133</c:v>
                      </c:pt>
                      <c:pt idx="5396">
                        <c:v>50386.610061645508</c:v>
                      </c:pt>
                      <c:pt idx="5397">
                        <c:v>50377.170791625977</c:v>
                      </c:pt>
                      <c:pt idx="5398">
                        <c:v>57250.88883972168</c:v>
                      </c:pt>
                      <c:pt idx="5399">
                        <c:v>56898.888961791992</c:v>
                      </c:pt>
                      <c:pt idx="5400">
                        <c:v>49998.395095825195</c:v>
                      </c:pt>
                      <c:pt idx="5401">
                        <c:v>50258.422439575195</c:v>
                      </c:pt>
                      <c:pt idx="5402">
                        <c:v>50267.646865844727</c:v>
                      </c:pt>
                      <c:pt idx="5403">
                        <c:v>50258.422439575195</c:v>
                      </c:pt>
                      <c:pt idx="5404">
                        <c:v>50791.419998168945</c:v>
                      </c:pt>
                      <c:pt idx="5405">
                        <c:v>46754.302383422852</c:v>
                      </c:pt>
                      <c:pt idx="5406">
                        <c:v>47020.575759887695</c:v>
                      </c:pt>
                      <c:pt idx="5407">
                        <c:v>47029.800552368164</c:v>
                      </c:pt>
                      <c:pt idx="5408">
                        <c:v>60275.654388427734</c:v>
                      </c:pt>
                      <c:pt idx="5409">
                        <c:v>60279.654693603516</c:v>
                      </c:pt>
                      <c:pt idx="5410">
                        <c:v>60288.879058837891</c:v>
                      </c:pt>
                      <c:pt idx="5411">
                        <c:v>59916.131256103516</c:v>
                      </c:pt>
                      <c:pt idx="5412">
                        <c:v>59766.224838256829</c:v>
                      </c:pt>
                      <c:pt idx="5413">
                        <c:v>59575.738998413086</c:v>
                      </c:pt>
                      <c:pt idx="5414">
                        <c:v>59502.839157104492</c:v>
                      </c:pt>
                      <c:pt idx="5415">
                        <c:v>50085.701736450195</c:v>
                      </c:pt>
                      <c:pt idx="5416">
                        <c:v>49966.768142700195</c:v>
                      </c:pt>
                      <c:pt idx="5417">
                        <c:v>52265.467559814453</c:v>
                      </c:pt>
                      <c:pt idx="5418">
                        <c:v>52395.538848876953</c:v>
                      </c:pt>
                      <c:pt idx="5419">
                        <c:v>52395.538604736321</c:v>
                      </c:pt>
                      <c:pt idx="5420">
                        <c:v>52395.538604736321</c:v>
                      </c:pt>
                      <c:pt idx="5421">
                        <c:v>52395.538848876953</c:v>
                      </c:pt>
                      <c:pt idx="5422">
                        <c:v>52396.730255126953</c:v>
                      </c:pt>
                      <c:pt idx="5423">
                        <c:v>51904.502471923828</c:v>
                      </c:pt>
                      <c:pt idx="5424">
                        <c:v>51873.952911376953</c:v>
                      </c:pt>
                      <c:pt idx="5425">
                        <c:v>48200.575653076172</c:v>
                      </c:pt>
                      <c:pt idx="5426">
                        <c:v>58585.791885375977</c:v>
                      </c:pt>
                      <c:pt idx="5427">
                        <c:v>58585.791885375977</c:v>
                      </c:pt>
                      <c:pt idx="5428">
                        <c:v>58406.685012817383</c:v>
                      </c:pt>
                      <c:pt idx="5429">
                        <c:v>58464.738052368164</c:v>
                      </c:pt>
                      <c:pt idx="5430">
                        <c:v>62453.803237915039</c:v>
                      </c:pt>
                      <c:pt idx="5431">
                        <c:v>49519.729675292969</c:v>
                      </c:pt>
                      <c:pt idx="5432">
                        <c:v>49519.729675292969</c:v>
                      </c:pt>
                      <c:pt idx="5433">
                        <c:v>49385.722854614258</c:v>
                      </c:pt>
                      <c:pt idx="5434">
                        <c:v>50028.773391723633</c:v>
                      </c:pt>
                      <c:pt idx="5435">
                        <c:v>50028.773391723633</c:v>
                      </c:pt>
                      <c:pt idx="5436">
                        <c:v>48958.639541625977</c:v>
                      </c:pt>
                      <c:pt idx="5437">
                        <c:v>48962.639846801758</c:v>
                      </c:pt>
                      <c:pt idx="5438">
                        <c:v>48971.86457824707</c:v>
                      </c:pt>
                      <c:pt idx="5439">
                        <c:v>48971.864395141602</c:v>
                      </c:pt>
                      <c:pt idx="5440">
                        <c:v>48837.430618286133</c:v>
                      </c:pt>
                      <c:pt idx="5441">
                        <c:v>59413.548919677734</c:v>
                      </c:pt>
                      <c:pt idx="5442">
                        <c:v>59413.548919677734</c:v>
                      </c:pt>
                      <c:pt idx="5443">
                        <c:v>59413.548858642578</c:v>
                      </c:pt>
                      <c:pt idx="5444">
                        <c:v>59413.548858642578</c:v>
                      </c:pt>
                      <c:pt idx="5445">
                        <c:v>51118.003616333008</c:v>
                      </c:pt>
                      <c:pt idx="5446">
                        <c:v>50770.038650512695</c:v>
                      </c:pt>
                      <c:pt idx="5447">
                        <c:v>50791.105056762695</c:v>
                      </c:pt>
                      <c:pt idx="5448">
                        <c:v>51356.85041809082</c:v>
                      </c:pt>
                      <c:pt idx="5449">
                        <c:v>51358.33967590332</c:v>
                      </c:pt>
                      <c:pt idx="5450">
                        <c:v>51809.361404418945</c:v>
                      </c:pt>
                      <c:pt idx="5451">
                        <c:v>52118.61457824707</c:v>
                      </c:pt>
                      <c:pt idx="5452">
                        <c:v>52118.61457824707</c:v>
                      </c:pt>
                      <c:pt idx="5453">
                        <c:v>52070.80305480957</c:v>
                      </c:pt>
                      <c:pt idx="5454">
                        <c:v>51972.060134887688</c:v>
                      </c:pt>
                      <c:pt idx="5455">
                        <c:v>59277.321563720703</c:v>
                      </c:pt>
                      <c:pt idx="5456">
                        <c:v>59285.902313232422</c:v>
                      </c:pt>
                      <c:pt idx="5457">
                        <c:v>58736.378875732422</c:v>
                      </c:pt>
                      <c:pt idx="5458">
                        <c:v>58043.686248779297</c:v>
                      </c:pt>
                      <c:pt idx="5459">
                        <c:v>58043.686248779297</c:v>
                      </c:pt>
                      <c:pt idx="5460">
                        <c:v>50638.322647094727</c:v>
                      </c:pt>
                      <c:pt idx="5461">
                        <c:v>49797.786499023438</c:v>
                      </c:pt>
                      <c:pt idx="5462">
                        <c:v>50391.535766601563</c:v>
                      </c:pt>
                      <c:pt idx="5463">
                        <c:v>47163.617263793945</c:v>
                      </c:pt>
                      <c:pt idx="5464">
                        <c:v>47463.45930480957</c:v>
                      </c:pt>
                      <c:pt idx="5465">
                        <c:v>47464.12922668457</c:v>
                      </c:pt>
                      <c:pt idx="5466">
                        <c:v>49138.611038208008</c:v>
                      </c:pt>
                      <c:pt idx="5467">
                        <c:v>49138.611282348633</c:v>
                      </c:pt>
                      <c:pt idx="5468">
                        <c:v>49077.241165161133</c:v>
                      </c:pt>
                      <c:pt idx="5469">
                        <c:v>51099.973854064941</c:v>
                      </c:pt>
                      <c:pt idx="5470">
                        <c:v>50852.108863830559</c:v>
                      </c:pt>
                      <c:pt idx="5471">
                        <c:v>50685.346778869622</c:v>
                      </c:pt>
                      <c:pt idx="5472">
                        <c:v>50174.394874572754</c:v>
                      </c:pt>
                      <c:pt idx="5473">
                        <c:v>58057.526275634766</c:v>
                      </c:pt>
                      <c:pt idx="5474">
                        <c:v>57984.406158447266</c:v>
                      </c:pt>
                      <c:pt idx="5475">
                        <c:v>60813.99397277832</c:v>
                      </c:pt>
                      <c:pt idx="5476">
                        <c:v>61064.587783813477</c:v>
                      </c:pt>
                      <c:pt idx="5477">
                        <c:v>61568.88850402832</c:v>
                      </c:pt>
                      <c:pt idx="5478">
                        <c:v>62724.373733520508</c:v>
                      </c:pt>
                      <c:pt idx="5479">
                        <c:v>49188.385925292969</c:v>
                      </c:pt>
                      <c:pt idx="5480">
                        <c:v>48947.448425292969</c:v>
                      </c:pt>
                      <c:pt idx="5481">
                        <c:v>50319.959915161133</c:v>
                      </c:pt>
                      <c:pt idx="5482">
                        <c:v>50319.959915161133</c:v>
                      </c:pt>
                      <c:pt idx="5483">
                        <c:v>50261.909622192383</c:v>
                      </c:pt>
                      <c:pt idx="5484">
                        <c:v>50261.909866333001</c:v>
                      </c:pt>
                      <c:pt idx="5485">
                        <c:v>49816.780349731445</c:v>
                      </c:pt>
                      <c:pt idx="5486">
                        <c:v>49558.32649230957</c:v>
                      </c:pt>
                      <c:pt idx="5487">
                        <c:v>60090.288177490234</c:v>
                      </c:pt>
                      <c:pt idx="5488">
                        <c:v>60090.288177490234</c:v>
                      </c:pt>
                      <c:pt idx="5489">
                        <c:v>60475.604583740234</c:v>
                      </c:pt>
                      <c:pt idx="5490">
                        <c:v>50323.668655395508</c:v>
                      </c:pt>
                      <c:pt idx="5491">
                        <c:v>47898.941360473633</c:v>
                      </c:pt>
                      <c:pt idx="5492">
                        <c:v>48358.881988525391</c:v>
                      </c:pt>
                      <c:pt idx="5493">
                        <c:v>48168.426834106445</c:v>
                      </c:pt>
                      <c:pt idx="5494">
                        <c:v>48094.865798950195</c:v>
                      </c:pt>
                      <c:pt idx="5495">
                        <c:v>48094.865798950195</c:v>
                      </c:pt>
                      <c:pt idx="5496">
                        <c:v>47694.176712036133</c:v>
                      </c:pt>
                      <c:pt idx="5497">
                        <c:v>47691.354568481445</c:v>
                      </c:pt>
                      <c:pt idx="5498">
                        <c:v>47497.05744934082</c:v>
                      </c:pt>
                      <c:pt idx="5499">
                        <c:v>59153.815505981438</c:v>
                      </c:pt>
                      <c:pt idx="5500">
                        <c:v>58957.578811645501</c:v>
                      </c:pt>
                      <c:pt idx="5501">
                        <c:v>58654.470413208001</c:v>
                      </c:pt>
                      <c:pt idx="5502">
                        <c:v>60862.71418762207</c:v>
                      </c:pt>
                      <c:pt idx="5503">
                        <c:v>62139.393508911126</c:v>
                      </c:pt>
                      <c:pt idx="5504">
                        <c:v>62625.008987426758</c:v>
                      </c:pt>
                      <c:pt idx="5505">
                        <c:v>47986.065017700195</c:v>
                      </c:pt>
                      <c:pt idx="5506">
                        <c:v>47995.289505004883</c:v>
                      </c:pt>
                      <c:pt idx="5507">
                        <c:v>47986.065139770508</c:v>
                      </c:pt>
                      <c:pt idx="5508">
                        <c:v>49213.127151489258</c:v>
                      </c:pt>
                      <c:pt idx="5509">
                        <c:v>48934.507110595703</c:v>
                      </c:pt>
                      <c:pt idx="5510">
                        <c:v>48586.563064575195</c:v>
                      </c:pt>
                      <c:pt idx="5511">
                        <c:v>49340.131423950195</c:v>
                      </c:pt>
                      <c:pt idx="5512">
                        <c:v>48820.495315551758</c:v>
                      </c:pt>
                      <c:pt idx="5513">
                        <c:v>48820.495315551758</c:v>
                      </c:pt>
                      <c:pt idx="5514">
                        <c:v>47580.714454650872</c:v>
                      </c:pt>
                      <c:pt idx="5515">
                        <c:v>48308.357887268066</c:v>
                      </c:pt>
                      <c:pt idx="5516">
                        <c:v>48209.614356994622</c:v>
                      </c:pt>
                      <c:pt idx="5517">
                        <c:v>61880.810134887688</c:v>
                      </c:pt>
                      <c:pt idx="5518">
                        <c:v>63659.332229614258</c:v>
                      </c:pt>
                      <c:pt idx="5519">
                        <c:v>63659.331741333008</c:v>
                      </c:pt>
                      <c:pt idx="5520">
                        <c:v>49851.941543579102</c:v>
                      </c:pt>
                      <c:pt idx="5521">
                        <c:v>49808.086273193359</c:v>
                      </c:pt>
                      <c:pt idx="5522">
                        <c:v>49865.122039794922</c:v>
                      </c:pt>
                      <c:pt idx="5523">
                        <c:v>49513.122161865234</c:v>
                      </c:pt>
                      <c:pt idx="5524">
                        <c:v>49249.724212646484</c:v>
                      </c:pt>
                      <c:pt idx="5525">
                        <c:v>49187.301406860352</c:v>
                      </c:pt>
                      <c:pt idx="5526">
                        <c:v>49592.836380004876</c:v>
                      </c:pt>
                      <c:pt idx="5527">
                        <c:v>49679.529495239258</c:v>
                      </c:pt>
                      <c:pt idx="5528">
                        <c:v>49631.717971801758</c:v>
                      </c:pt>
                      <c:pt idx="5529">
                        <c:v>49311.29280090332</c:v>
                      </c:pt>
                      <c:pt idx="5530">
                        <c:v>49476.51155090332</c:v>
                      </c:pt>
                      <c:pt idx="5531">
                        <c:v>49133.736282348633</c:v>
                      </c:pt>
                      <c:pt idx="5532">
                        <c:v>49133.736282348633</c:v>
                      </c:pt>
                      <c:pt idx="5533">
                        <c:v>49839.318313598633</c:v>
                      </c:pt>
                      <c:pt idx="5534">
                        <c:v>49839.318313598633</c:v>
                      </c:pt>
                      <c:pt idx="5535">
                        <c:v>51153.016372680664</c:v>
                      </c:pt>
                      <c:pt idx="5536">
                        <c:v>47410.281326293945</c:v>
                      </c:pt>
                      <c:pt idx="5537">
                        <c:v>46501.989883422852</c:v>
                      </c:pt>
                      <c:pt idx="5538">
                        <c:v>49420.415481567383</c:v>
                      </c:pt>
                      <c:pt idx="5539">
                        <c:v>49420.415481567383</c:v>
                      </c:pt>
                      <c:pt idx="5540">
                        <c:v>49420.415481567383</c:v>
                      </c:pt>
                      <c:pt idx="5541">
                        <c:v>50832.793838500977</c:v>
                      </c:pt>
                      <c:pt idx="5542">
                        <c:v>58432.785110473633</c:v>
                      </c:pt>
                      <c:pt idx="5543">
                        <c:v>58702.134902954102</c:v>
                      </c:pt>
                      <c:pt idx="5544">
                        <c:v>58426.387619018555</c:v>
                      </c:pt>
                      <c:pt idx="5545">
                        <c:v>57587.414413452148</c:v>
                      </c:pt>
                      <c:pt idx="5546">
                        <c:v>58878.867416381836</c:v>
                      </c:pt>
                      <c:pt idx="5547">
                        <c:v>58878.867416381836</c:v>
                      </c:pt>
                      <c:pt idx="5548">
                        <c:v>58882.867721557617</c:v>
                      </c:pt>
                      <c:pt idx="5549">
                        <c:v>58684.570663452148</c:v>
                      </c:pt>
                      <c:pt idx="5550">
                        <c:v>63191.443435668938</c:v>
                      </c:pt>
                      <c:pt idx="5551">
                        <c:v>63303.786087036126</c:v>
                      </c:pt>
                      <c:pt idx="5552">
                        <c:v>49496.939651489258</c:v>
                      </c:pt>
                      <c:pt idx="5553">
                        <c:v>49496.93977355957</c:v>
                      </c:pt>
                      <c:pt idx="5554">
                        <c:v>51487.17561340332</c:v>
                      </c:pt>
                      <c:pt idx="5555">
                        <c:v>51135.17512512207</c:v>
                      </c:pt>
                      <c:pt idx="5556">
                        <c:v>51135.17610168457</c:v>
                      </c:pt>
                      <c:pt idx="5557">
                        <c:v>58203.063568115234</c:v>
                      </c:pt>
                      <c:pt idx="5558">
                        <c:v>58203.063568115234</c:v>
                      </c:pt>
                      <c:pt idx="5559">
                        <c:v>58203.063568115234</c:v>
                      </c:pt>
                      <c:pt idx="5560">
                        <c:v>57584.197662353516</c:v>
                      </c:pt>
                      <c:pt idx="5561">
                        <c:v>56984.322662353516</c:v>
                      </c:pt>
                      <c:pt idx="5562">
                        <c:v>56993.547271728516</c:v>
                      </c:pt>
                      <c:pt idx="5563">
                        <c:v>57159.132965087891</c:v>
                      </c:pt>
                      <c:pt idx="5564">
                        <c:v>57330.252593994141</c:v>
                      </c:pt>
                      <c:pt idx="5565">
                        <c:v>48959.234939575195</c:v>
                      </c:pt>
                      <c:pt idx="5566">
                        <c:v>49823.026336669922</c:v>
                      </c:pt>
                      <c:pt idx="5567">
                        <c:v>50260.665496826172</c:v>
                      </c:pt>
                      <c:pt idx="5568">
                        <c:v>50264.665496826172</c:v>
                      </c:pt>
                      <c:pt idx="5569">
                        <c:v>50273.889862060547</c:v>
                      </c:pt>
                      <c:pt idx="5570">
                        <c:v>52384.332977294922</c:v>
                      </c:pt>
                      <c:pt idx="5571">
                        <c:v>52213.291473388672</c:v>
                      </c:pt>
                      <c:pt idx="5572">
                        <c:v>48426.004653930664</c:v>
                      </c:pt>
                      <c:pt idx="5573">
                        <c:v>48183.50666809082</c:v>
                      </c:pt>
                      <c:pt idx="5574">
                        <c:v>49391.832061767578</c:v>
                      </c:pt>
                      <c:pt idx="5575">
                        <c:v>49687.277252197266</c:v>
                      </c:pt>
                      <c:pt idx="5576">
                        <c:v>49687.277252197266</c:v>
                      </c:pt>
                      <c:pt idx="5577">
                        <c:v>49678.052764892578</c:v>
                      </c:pt>
                      <c:pt idx="5578">
                        <c:v>48990.00032043457</c:v>
                      </c:pt>
                      <c:pt idx="5579">
                        <c:v>47155.603408813477</c:v>
                      </c:pt>
                      <c:pt idx="5580">
                        <c:v>50497.428298950195</c:v>
                      </c:pt>
                      <c:pt idx="5581">
                        <c:v>51116.26057434082</c:v>
                      </c:pt>
                      <c:pt idx="5582">
                        <c:v>47456.57405090332</c:v>
                      </c:pt>
                      <c:pt idx="5583">
                        <c:v>48471.235061645508</c:v>
                      </c:pt>
                      <c:pt idx="5584">
                        <c:v>48471.235061645508</c:v>
                      </c:pt>
                      <c:pt idx="5585">
                        <c:v>48471.235061645508</c:v>
                      </c:pt>
                      <c:pt idx="5586">
                        <c:v>47709.69123840332</c:v>
                      </c:pt>
                      <c:pt idx="5587">
                        <c:v>47636.79133605957</c:v>
                      </c:pt>
                      <c:pt idx="5588">
                        <c:v>57253.136512756348</c:v>
                      </c:pt>
                      <c:pt idx="5589">
                        <c:v>57217.898025512695</c:v>
                      </c:pt>
                      <c:pt idx="5590">
                        <c:v>57705.901321411133</c:v>
                      </c:pt>
                      <c:pt idx="5591">
                        <c:v>57705.350296020501</c:v>
                      </c:pt>
                      <c:pt idx="5592">
                        <c:v>58078.971878051751</c:v>
                      </c:pt>
                      <c:pt idx="5593">
                        <c:v>58083.328201293945</c:v>
                      </c:pt>
                      <c:pt idx="5594">
                        <c:v>58009.574783325195</c:v>
                      </c:pt>
                      <c:pt idx="5595">
                        <c:v>48520.87825012207</c:v>
                      </c:pt>
                      <c:pt idx="5596">
                        <c:v>48451.80403137207</c:v>
                      </c:pt>
                      <c:pt idx="5597">
                        <c:v>48550.80305480957</c:v>
                      </c:pt>
                      <c:pt idx="5598">
                        <c:v>49135.32795715332</c:v>
                      </c:pt>
                      <c:pt idx="5599">
                        <c:v>48891.18489074707</c:v>
                      </c:pt>
                      <c:pt idx="5600">
                        <c:v>48704.619522094727</c:v>
                      </c:pt>
                      <c:pt idx="5601">
                        <c:v>48704.619583129883</c:v>
                      </c:pt>
                      <c:pt idx="5602">
                        <c:v>48092.19367980957</c:v>
                      </c:pt>
                      <c:pt idx="5603">
                        <c:v>48101.418167114258</c:v>
                      </c:pt>
                      <c:pt idx="5604">
                        <c:v>48092.193801879883</c:v>
                      </c:pt>
                      <c:pt idx="5605">
                        <c:v>51090.962600708001</c:v>
                      </c:pt>
                      <c:pt idx="5606">
                        <c:v>51125.823318481438</c:v>
                      </c:pt>
                      <c:pt idx="5607">
                        <c:v>56955.341934204102</c:v>
                      </c:pt>
                      <c:pt idx="5608">
                        <c:v>56906.513442993164</c:v>
                      </c:pt>
                      <c:pt idx="5609">
                        <c:v>56955.341995239258</c:v>
                      </c:pt>
                      <c:pt idx="5610">
                        <c:v>49796.833389282227</c:v>
                      </c:pt>
                      <c:pt idx="5611">
                        <c:v>49379.597732543945</c:v>
                      </c:pt>
                      <c:pt idx="5612">
                        <c:v>48210.162734985352</c:v>
                      </c:pt>
                      <c:pt idx="5613">
                        <c:v>48257.251235961914</c:v>
                      </c:pt>
                      <c:pt idx="5614">
                        <c:v>48423.576248168945</c:v>
                      </c:pt>
                      <c:pt idx="5615">
                        <c:v>48350.676345825195</c:v>
                      </c:pt>
                      <c:pt idx="5616">
                        <c:v>48281.777481079102</c:v>
                      </c:pt>
                      <c:pt idx="5617">
                        <c:v>48291.001907348633</c:v>
                      </c:pt>
                      <c:pt idx="5618">
                        <c:v>48101.598098754883</c:v>
                      </c:pt>
                      <c:pt idx="5619">
                        <c:v>47716.283828735352</c:v>
                      </c:pt>
                      <c:pt idx="5620">
                        <c:v>47615.990188598633</c:v>
                      </c:pt>
                      <c:pt idx="5621">
                        <c:v>59988.826248168945</c:v>
                      </c:pt>
                      <c:pt idx="5622">
                        <c:v>61302.520950317376</c:v>
                      </c:pt>
                      <c:pt idx="5623">
                        <c:v>63343.871047973626</c:v>
                      </c:pt>
                      <c:pt idx="5624">
                        <c:v>63343.871292114258</c:v>
                      </c:pt>
                      <c:pt idx="5625">
                        <c:v>49379.123611450195</c:v>
                      </c:pt>
                      <c:pt idx="5626">
                        <c:v>49379.123611450195</c:v>
                      </c:pt>
                      <c:pt idx="5627">
                        <c:v>51082.268524169922</c:v>
                      </c:pt>
                      <c:pt idx="5628">
                        <c:v>51086.268524169922</c:v>
                      </c:pt>
                      <c:pt idx="5629">
                        <c:v>51095.492950439453</c:v>
                      </c:pt>
                      <c:pt idx="5630">
                        <c:v>51095.492950439453</c:v>
                      </c:pt>
                      <c:pt idx="5631">
                        <c:v>52003.266082763672</c:v>
                      </c:pt>
                      <c:pt idx="5632">
                        <c:v>47849.472610473633</c:v>
                      </c:pt>
                      <c:pt idx="5633">
                        <c:v>47849.472915649414</c:v>
                      </c:pt>
                      <c:pt idx="5634">
                        <c:v>47849.472854614258</c:v>
                      </c:pt>
                      <c:pt idx="5635">
                        <c:v>48153.269378662109</c:v>
                      </c:pt>
                      <c:pt idx="5636">
                        <c:v>47923.753814697266</c:v>
                      </c:pt>
                      <c:pt idx="5637">
                        <c:v>48309.068267822266</c:v>
                      </c:pt>
                      <c:pt idx="5638">
                        <c:v>48053.509613037109</c:v>
                      </c:pt>
                      <c:pt idx="5639">
                        <c:v>48211.490615844727</c:v>
                      </c:pt>
                      <c:pt idx="5640">
                        <c:v>50444.94938659668</c:v>
                      </c:pt>
                      <c:pt idx="5641">
                        <c:v>48896.298904418945</c:v>
                      </c:pt>
                      <c:pt idx="5642">
                        <c:v>49954.671829223633</c:v>
                      </c:pt>
                      <c:pt idx="5643">
                        <c:v>47712.171829223626</c:v>
                      </c:pt>
                      <c:pt idx="5644">
                        <c:v>48621.693435668945</c:v>
                      </c:pt>
                      <c:pt idx="5645">
                        <c:v>48621.69319152832</c:v>
                      </c:pt>
                      <c:pt idx="5646">
                        <c:v>48612.46907043457</c:v>
                      </c:pt>
                      <c:pt idx="5647">
                        <c:v>48235.133865356445</c:v>
                      </c:pt>
                      <c:pt idx="5648">
                        <c:v>46879.64387512207</c:v>
                      </c:pt>
                      <c:pt idx="5649">
                        <c:v>46520.122512817383</c:v>
                      </c:pt>
                      <c:pt idx="5650">
                        <c:v>46277.481948852539</c:v>
                      </c:pt>
                      <c:pt idx="5651">
                        <c:v>45681.567886352539</c:v>
                      </c:pt>
                      <c:pt idx="5652">
                        <c:v>45672.343521118164</c:v>
                      </c:pt>
                      <c:pt idx="5653">
                        <c:v>48451.430130004883</c:v>
                      </c:pt>
                      <c:pt idx="5654">
                        <c:v>52268.432876586914</c:v>
                      </c:pt>
                      <c:pt idx="5655">
                        <c:v>50192.715225219727</c:v>
                      </c:pt>
                      <c:pt idx="5656">
                        <c:v>48942.523574829102</c:v>
                      </c:pt>
                      <c:pt idx="5657">
                        <c:v>48942.523574829102</c:v>
                      </c:pt>
                      <c:pt idx="5658">
                        <c:v>48942.523635864258</c:v>
                      </c:pt>
                      <c:pt idx="5659">
                        <c:v>49493.964981079102</c:v>
                      </c:pt>
                      <c:pt idx="5660">
                        <c:v>50539.641555786133</c:v>
                      </c:pt>
                      <c:pt idx="5661">
                        <c:v>50736.697341918945</c:v>
                      </c:pt>
                      <c:pt idx="5662">
                        <c:v>50744.664138793945</c:v>
                      </c:pt>
                      <c:pt idx="5663">
                        <c:v>50740.664138793945</c:v>
                      </c:pt>
                      <c:pt idx="5664">
                        <c:v>47979.261306762695</c:v>
                      </c:pt>
                      <c:pt idx="5665">
                        <c:v>47343.651931762695</c:v>
                      </c:pt>
                      <c:pt idx="5666">
                        <c:v>47347.651931762695</c:v>
                      </c:pt>
                      <c:pt idx="5667">
                        <c:v>47356.87629699707</c:v>
                      </c:pt>
                      <c:pt idx="5668">
                        <c:v>48714.228439331055</c:v>
                      </c:pt>
                      <c:pt idx="5669">
                        <c:v>48723.45783996582</c:v>
                      </c:pt>
                      <c:pt idx="5670">
                        <c:v>48064.069305419922</c:v>
                      </c:pt>
                      <c:pt idx="5671">
                        <c:v>48060.069305419922</c:v>
                      </c:pt>
                      <c:pt idx="5672">
                        <c:v>49680.37043762207</c:v>
                      </c:pt>
                      <c:pt idx="5673">
                        <c:v>49671.145889282227</c:v>
                      </c:pt>
                      <c:pt idx="5674">
                        <c:v>48907.049453735352</c:v>
                      </c:pt>
                      <c:pt idx="5675">
                        <c:v>48838.149368286133</c:v>
                      </c:pt>
                      <c:pt idx="5676">
                        <c:v>48774.474075317383</c:v>
                      </c:pt>
                      <c:pt idx="5677">
                        <c:v>48701.574234008789</c:v>
                      </c:pt>
                      <c:pt idx="5678">
                        <c:v>48619.450881958008</c:v>
                      </c:pt>
                      <c:pt idx="5679">
                        <c:v>48421.153701782227</c:v>
                      </c:pt>
                      <c:pt idx="5680">
                        <c:v>53117.023086547852</c:v>
                      </c:pt>
                      <c:pt idx="5681">
                        <c:v>52304.394058227539</c:v>
                      </c:pt>
                      <c:pt idx="5682">
                        <c:v>55896.02375793457</c:v>
                      </c:pt>
                      <c:pt idx="5683">
                        <c:v>55886.423751831055</c:v>
                      </c:pt>
                      <c:pt idx="5684">
                        <c:v>58732.121551513672</c:v>
                      </c:pt>
                      <c:pt idx="5685">
                        <c:v>51470.813430786126</c:v>
                      </c:pt>
                      <c:pt idx="5686">
                        <c:v>50815.519485473626</c:v>
                      </c:pt>
                      <c:pt idx="5687">
                        <c:v>49875.48762512207</c:v>
                      </c:pt>
                      <c:pt idx="5688">
                        <c:v>51368.718643188477</c:v>
                      </c:pt>
                      <c:pt idx="5689">
                        <c:v>48059.509963989258</c:v>
                      </c:pt>
                      <c:pt idx="5690">
                        <c:v>48513.162796020508</c:v>
                      </c:pt>
                      <c:pt idx="5691">
                        <c:v>48513.162796020508</c:v>
                      </c:pt>
                      <c:pt idx="5692">
                        <c:v>49528.43928527832</c:v>
                      </c:pt>
                      <c:pt idx="5693">
                        <c:v>47625.153518676758</c:v>
                      </c:pt>
                      <c:pt idx="5694">
                        <c:v>57755.574157714844</c:v>
                      </c:pt>
                      <c:pt idx="5695">
                        <c:v>57755.611038208008</c:v>
                      </c:pt>
                      <c:pt idx="5696">
                        <c:v>58170.571853637688</c:v>
                      </c:pt>
                      <c:pt idx="5697">
                        <c:v>58646.075271606438</c:v>
                      </c:pt>
                      <c:pt idx="5698">
                        <c:v>58646.075759887688</c:v>
                      </c:pt>
                      <c:pt idx="5699">
                        <c:v>58580.97053527832</c:v>
                      </c:pt>
                      <c:pt idx="5700">
                        <c:v>48511.21369934082</c:v>
                      </c:pt>
                      <c:pt idx="5701">
                        <c:v>51178.23420715332</c:v>
                      </c:pt>
                      <c:pt idx="5702">
                        <c:v>51178.23420715332</c:v>
                      </c:pt>
                      <c:pt idx="5703">
                        <c:v>51178.23420715332</c:v>
                      </c:pt>
                      <c:pt idx="5704">
                        <c:v>51178.23469543457</c:v>
                      </c:pt>
                      <c:pt idx="5705">
                        <c:v>50293.68147277832</c:v>
                      </c:pt>
                      <c:pt idx="5706">
                        <c:v>50299.060134887695</c:v>
                      </c:pt>
                      <c:pt idx="5707">
                        <c:v>48761.288101196289</c:v>
                      </c:pt>
                      <c:pt idx="5708">
                        <c:v>49146.602554321289</c:v>
                      </c:pt>
                      <c:pt idx="5709">
                        <c:v>49278.432693481445</c:v>
                      </c:pt>
                      <c:pt idx="5710">
                        <c:v>48867.046035766602</c:v>
                      </c:pt>
                      <c:pt idx="5711">
                        <c:v>49769.352630615234</c:v>
                      </c:pt>
                      <c:pt idx="5712">
                        <c:v>49778.577301025391</c:v>
                      </c:pt>
                      <c:pt idx="5713">
                        <c:v>49778.577362060547</c:v>
                      </c:pt>
                      <c:pt idx="5714">
                        <c:v>59128.457122802734</c:v>
                      </c:pt>
                      <c:pt idx="5715">
                        <c:v>49678.153945922852</c:v>
                      </c:pt>
                      <c:pt idx="5716">
                        <c:v>48727.476638793945</c:v>
                      </c:pt>
                      <c:pt idx="5717">
                        <c:v>49586.827713012695</c:v>
                      </c:pt>
                      <c:pt idx="5718">
                        <c:v>50220.651931762695</c:v>
                      </c:pt>
                      <c:pt idx="5719">
                        <c:v>49975.17366027832</c:v>
                      </c:pt>
                      <c:pt idx="5720">
                        <c:v>50262.211502075195</c:v>
                      </c:pt>
                      <c:pt idx="5721">
                        <c:v>50262.211502075195</c:v>
                      </c:pt>
                      <c:pt idx="5722">
                        <c:v>52381.322341918945</c:v>
                      </c:pt>
                      <c:pt idx="5723">
                        <c:v>52381.322341918945</c:v>
                      </c:pt>
                      <c:pt idx="5724">
                        <c:v>48767.787979125977</c:v>
                      </c:pt>
                      <c:pt idx="5725">
                        <c:v>49030.008682250977</c:v>
                      </c:pt>
                      <c:pt idx="5726">
                        <c:v>49532.308609008789</c:v>
                      </c:pt>
                      <c:pt idx="5727">
                        <c:v>49541.533096313477</c:v>
                      </c:pt>
                      <c:pt idx="5728">
                        <c:v>48796.642654418945</c:v>
                      </c:pt>
                      <c:pt idx="5729">
                        <c:v>48495.532791137695</c:v>
                      </c:pt>
                      <c:pt idx="5730">
                        <c:v>52862.818336486816</c:v>
                      </c:pt>
                      <c:pt idx="5731">
                        <c:v>51220.634353637695</c:v>
                      </c:pt>
                      <c:pt idx="5732">
                        <c:v>50256.072463989258</c:v>
                      </c:pt>
                      <c:pt idx="5733">
                        <c:v>50265.296829223633</c:v>
                      </c:pt>
                      <c:pt idx="5734">
                        <c:v>47484.384475708008</c:v>
                      </c:pt>
                      <c:pt idx="5735">
                        <c:v>50341.05842590332</c:v>
                      </c:pt>
                      <c:pt idx="5736">
                        <c:v>50350.282913208008</c:v>
                      </c:pt>
                      <c:pt idx="5737">
                        <c:v>50059.778884887695</c:v>
                      </c:pt>
                      <c:pt idx="5738">
                        <c:v>50050.55451965332</c:v>
                      </c:pt>
                      <c:pt idx="5739">
                        <c:v>49483.639495849609</c:v>
                      </c:pt>
                      <c:pt idx="5740">
                        <c:v>49541.692840576172</c:v>
                      </c:pt>
                      <c:pt idx="5741">
                        <c:v>49541.693023681641</c:v>
                      </c:pt>
                      <c:pt idx="5742">
                        <c:v>59488.713027954102</c:v>
                      </c:pt>
                      <c:pt idx="5743">
                        <c:v>59928.26350402832</c:v>
                      </c:pt>
                      <c:pt idx="5744">
                        <c:v>60343.542678833008</c:v>
                      </c:pt>
                      <c:pt idx="5745">
                        <c:v>47889.978363037109</c:v>
                      </c:pt>
                      <c:pt idx="5746">
                        <c:v>47841.149749755859</c:v>
                      </c:pt>
                      <c:pt idx="5747">
                        <c:v>50243.009658813477</c:v>
                      </c:pt>
                      <c:pt idx="5748">
                        <c:v>48751.245681762695</c:v>
                      </c:pt>
                      <c:pt idx="5749">
                        <c:v>48755.246047973633</c:v>
                      </c:pt>
                      <c:pt idx="5750">
                        <c:v>48764.470474243164</c:v>
                      </c:pt>
                      <c:pt idx="5751">
                        <c:v>48570.173294067383</c:v>
                      </c:pt>
                      <c:pt idx="5752">
                        <c:v>50129.748611450195</c:v>
                      </c:pt>
                      <c:pt idx="5753">
                        <c:v>50060.848587036133</c:v>
                      </c:pt>
                      <c:pt idx="5754">
                        <c:v>49734.950698852539</c:v>
                      </c:pt>
                      <c:pt idx="5755">
                        <c:v>49662.050735473633</c:v>
                      </c:pt>
                      <c:pt idx="5756">
                        <c:v>49579.927444458008</c:v>
                      </c:pt>
                      <c:pt idx="5757">
                        <c:v>56558.472915649414</c:v>
                      </c:pt>
                      <c:pt idx="5758">
                        <c:v>56548.872970581055</c:v>
                      </c:pt>
                      <c:pt idx="5759">
                        <c:v>60097.770782470696</c:v>
                      </c:pt>
                      <c:pt idx="5760">
                        <c:v>50724.97395324707</c:v>
                      </c:pt>
                      <c:pt idx="5761">
                        <c:v>51267.513519287109</c:v>
                      </c:pt>
                      <c:pt idx="5762">
                        <c:v>51030.165863037109</c:v>
                      </c:pt>
                      <c:pt idx="5763">
                        <c:v>51030.165618896484</c:v>
                      </c:pt>
                      <c:pt idx="5764">
                        <c:v>50966.847991943359</c:v>
                      </c:pt>
                      <c:pt idx="5765">
                        <c:v>50648.467117309563</c:v>
                      </c:pt>
                      <c:pt idx="5766">
                        <c:v>51016.087966918945</c:v>
                      </c:pt>
                      <c:pt idx="5767">
                        <c:v>50725.583816528313</c:v>
                      </c:pt>
                      <c:pt idx="5768">
                        <c:v>49927.412185668945</c:v>
                      </c:pt>
                      <c:pt idx="5769">
                        <c:v>47761.116592407227</c:v>
                      </c:pt>
                      <c:pt idx="5770">
                        <c:v>47761.11653137207</c:v>
                      </c:pt>
                      <c:pt idx="5771">
                        <c:v>50249.942337036133</c:v>
                      </c:pt>
                      <c:pt idx="5772">
                        <c:v>50249.942398071289</c:v>
                      </c:pt>
                      <c:pt idx="5773">
                        <c:v>51179.344924926758</c:v>
                      </c:pt>
                      <c:pt idx="5774">
                        <c:v>50059.537796020508</c:v>
                      </c:pt>
                      <c:pt idx="5775">
                        <c:v>51995.254486083984</c:v>
                      </c:pt>
                      <c:pt idx="5776">
                        <c:v>46887.787673950195</c:v>
                      </c:pt>
                      <c:pt idx="5777">
                        <c:v>46768.854080200195</c:v>
                      </c:pt>
                      <c:pt idx="5778">
                        <c:v>46420.438064575195</c:v>
                      </c:pt>
                      <c:pt idx="5779">
                        <c:v>46429.662490844727</c:v>
                      </c:pt>
                      <c:pt idx="5780">
                        <c:v>46429.662490844727</c:v>
                      </c:pt>
                      <c:pt idx="5781">
                        <c:v>47737.833450317383</c:v>
                      </c:pt>
                      <c:pt idx="5782">
                        <c:v>47127.381912231445</c:v>
                      </c:pt>
                      <c:pt idx="5783">
                        <c:v>47421.664871215813</c:v>
                      </c:pt>
                      <c:pt idx="5784">
                        <c:v>47289.834793090813</c:v>
                      </c:pt>
                      <c:pt idx="5785">
                        <c:v>47289.835037231445</c:v>
                      </c:pt>
                      <c:pt idx="5786">
                        <c:v>46990.069656372063</c:v>
                      </c:pt>
                      <c:pt idx="5787">
                        <c:v>47146.629226684563</c:v>
                      </c:pt>
                      <c:pt idx="5788">
                        <c:v>46838.374954223618</c:v>
                      </c:pt>
                      <c:pt idx="5789">
                        <c:v>46911.274856567368</c:v>
                      </c:pt>
                      <c:pt idx="5790">
                        <c:v>49845.907791137695</c:v>
                      </c:pt>
                      <c:pt idx="5791">
                        <c:v>49855.132217407227</c:v>
                      </c:pt>
                      <c:pt idx="5792">
                        <c:v>49845.907791137695</c:v>
                      </c:pt>
                      <c:pt idx="5793">
                        <c:v>49841.907791137695</c:v>
                      </c:pt>
                      <c:pt idx="5794">
                        <c:v>49841.907791137695</c:v>
                      </c:pt>
                      <c:pt idx="5795">
                        <c:v>49378.946853637695</c:v>
                      </c:pt>
                      <c:pt idx="5796">
                        <c:v>49378.946853637695</c:v>
                      </c:pt>
                      <c:pt idx="5797">
                        <c:v>50098.114822387695</c:v>
                      </c:pt>
                      <c:pt idx="5798">
                        <c:v>50394.735916137695</c:v>
                      </c:pt>
                      <c:pt idx="5799">
                        <c:v>50391.894119262695</c:v>
                      </c:pt>
                      <c:pt idx="5800">
                        <c:v>50532.408645629883</c:v>
                      </c:pt>
                      <c:pt idx="5801">
                        <c:v>48857.864212036133</c:v>
                      </c:pt>
                      <c:pt idx="5802">
                        <c:v>47712.573501586914</c:v>
                      </c:pt>
                      <c:pt idx="5803">
                        <c:v>48150.212844848626</c:v>
                      </c:pt>
                      <c:pt idx="5804">
                        <c:v>48581.75227355957</c:v>
                      </c:pt>
                      <c:pt idx="5805">
                        <c:v>48732.910720825195</c:v>
                      </c:pt>
                      <c:pt idx="5806">
                        <c:v>48736.910720825195</c:v>
                      </c:pt>
                      <c:pt idx="5807">
                        <c:v>48746.135147094727</c:v>
                      </c:pt>
                      <c:pt idx="5808">
                        <c:v>48746.135147094727</c:v>
                      </c:pt>
                      <c:pt idx="5809">
                        <c:v>48736.910720825195</c:v>
                      </c:pt>
                      <c:pt idx="5810">
                        <c:v>48746.135147094727</c:v>
                      </c:pt>
                      <c:pt idx="5811">
                        <c:v>47933.506240844727</c:v>
                      </c:pt>
                      <c:pt idx="5812">
                        <c:v>50052.874893188477</c:v>
                      </c:pt>
                      <c:pt idx="5813">
                        <c:v>48026.521621704102</c:v>
                      </c:pt>
                      <c:pt idx="5814">
                        <c:v>48035.74592590332</c:v>
                      </c:pt>
                      <c:pt idx="5815">
                        <c:v>48037.370986938477</c:v>
                      </c:pt>
                      <c:pt idx="5816">
                        <c:v>48251.970779418945</c:v>
                      </c:pt>
                      <c:pt idx="5817">
                        <c:v>48719.111404418945</c:v>
                      </c:pt>
                      <c:pt idx="5818">
                        <c:v>48728.335830688477</c:v>
                      </c:pt>
                      <c:pt idx="5819">
                        <c:v>48719.410232543945</c:v>
                      </c:pt>
                      <c:pt idx="5820">
                        <c:v>49945.963455200195</c:v>
                      </c:pt>
                      <c:pt idx="5821">
                        <c:v>49529.911270141602</c:v>
                      </c:pt>
                      <c:pt idx="5822">
                        <c:v>49967.550369262695</c:v>
                      </c:pt>
                      <c:pt idx="5823">
                        <c:v>49967.550369262695</c:v>
                      </c:pt>
                      <c:pt idx="5824">
                        <c:v>48949.683181762695</c:v>
                      </c:pt>
                      <c:pt idx="5825">
                        <c:v>51848.42805480957</c:v>
                      </c:pt>
                      <c:pt idx="5826">
                        <c:v>48571.674270629876</c:v>
                      </c:pt>
                      <c:pt idx="5827">
                        <c:v>48810.03938293457</c:v>
                      </c:pt>
                      <c:pt idx="5828">
                        <c:v>48219.485305786133</c:v>
                      </c:pt>
                      <c:pt idx="5829">
                        <c:v>47963.924697875977</c:v>
                      </c:pt>
                      <c:pt idx="5830">
                        <c:v>47823.891555786133</c:v>
                      </c:pt>
                      <c:pt idx="5831">
                        <c:v>48261.530715942376</c:v>
                      </c:pt>
                      <c:pt idx="5832">
                        <c:v>48261.530838012695</c:v>
                      </c:pt>
                      <c:pt idx="5833">
                        <c:v>47915.012771606445</c:v>
                      </c:pt>
                      <c:pt idx="5834">
                        <c:v>47915.012832641602</c:v>
                      </c:pt>
                      <c:pt idx="5835">
                        <c:v>50189.01676940918</c:v>
                      </c:pt>
                      <c:pt idx="5836">
                        <c:v>48555.345840454102</c:v>
                      </c:pt>
                      <c:pt idx="5837">
                        <c:v>48293.125198364258</c:v>
                      </c:pt>
                      <c:pt idx="5838">
                        <c:v>49182.925979614258</c:v>
                      </c:pt>
                      <c:pt idx="5839">
                        <c:v>46909.888748168945</c:v>
                      </c:pt>
                      <c:pt idx="5840">
                        <c:v>46909.888748168945</c:v>
                      </c:pt>
                      <c:pt idx="5841">
                        <c:v>46913.889114379876</c:v>
                      </c:pt>
                      <c:pt idx="5842">
                        <c:v>46923.11360168457</c:v>
                      </c:pt>
                      <c:pt idx="5843">
                        <c:v>46923.11360168457</c:v>
                      </c:pt>
                      <c:pt idx="5844">
                        <c:v>46522.778274536133</c:v>
                      </c:pt>
                      <c:pt idx="5845">
                        <c:v>47612.591262817383</c:v>
                      </c:pt>
                      <c:pt idx="5846">
                        <c:v>47493.659622192383</c:v>
                      </c:pt>
                      <c:pt idx="5847">
                        <c:v>47497.659561157227</c:v>
                      </c:pt>
                      <c:pt idx="5848">
                        <c:v>47506.884048461914</c:v>
                      </c:pt>
                      <c:pt idx="5849">
                        <c:v>47112.343276977539</c:v>
                      </c:pt>
                      <c:pt idx="5850">
                        <c:v>51278.734451293945</c:v>
                      </c:pt>
                      <c:pt idx="5851">
                        <c:v>50946.987869262695</c:v>
                      </c:pt>
                      <c:pt idx="5852">
                        <c:v>50672.497146606445</c:v>
                      </c:pt>
                      <c:pt idx="5853">
                        <c:v>46792.079376220703</c:v>
                      </c:pt>
                      <c:pt idx="5854">
                        <c:v>51368.879425048828</c:v>
                      </c:pt>
                      <c:pt idx="5855">
                        <c:v>50811.793975830071</c:v>
                      </c:pt>
                      <c:pt idx="5856">
                        <c:v>50732.493347167961</c:v>
                      </c:pt>
                      <c:pt idx="5857">
                        <c:v>56643.379470825195</c:v>
                      </c:pt>
                      <c:pt idx="5858">
                        <c:v>56521.441116333008</c:v>
                      </c:pt>
                      <c:pt idx="5859">
                        <c:v>59556.941436767578</c:v>
                      </c:pt>
                      <c:pt idx="5860">
                        <c:v>59604.002471923828</c:v>
                      </c:pt>
                      <c:pt idx="5861">
                        <c:v>59840.256378173828</c:v>
                      </c:pt>
                      <c:pt idx="5862">
                        <c:v>59411.190093994141</c:v>
                      </c:pt>
                      <c:pt idx="5863">
                        <c:v>61138.772979736328</c:v>
                      </c:pt>
                      <c:pt idx="5864">
                        <c:v>61138.321319580078</c:v>
                      </c:pt>
                      <c:pt idx="5865">
                        <c:v>49221.525955200195</c:v>
                      </c:pt>
                      <c:pt idx="5866">
                        <c:v>49221.525955200195</c:v>
                      </c:pt>
                      <c:pt idx="5867">
                        <c:v>48625.61213684082</c:v>
                      </c:pt>
                      <c:pt idx="5868">
                        <c:v>49110.60823059082</c:v>
                      </c:pt>
                      <c:pt idx="5869">
                        <c:v>48858.169509887695</c:v>
                      </c:pt>
                      <c:pt idx="5870">
                        <c:v>48905.980667114258</c:v>
                      </c:pt>
                      <c:pt idx="5871">
                        <c:v>48905.980545043945</c:v>
                      </c:pt>
                      <c:pt idx="5872">
                        <c:v>48909.980545043945</c:v>
                      </c:pt>
                      <c:pt idx="5873">
                        <c:v>48919.204971313477</c:v>
                      </c:pt>
                      <c:pt idx="5874">
                        <c:v>50558.028518676758</c:v>
                      </c:pt>
                      <c:pt idx="5875">
                        <c:v>46890.028884887695</c:v>
                      </c:pt>
                      <c:pt idx="5876">
                        <c:v>46899.253372192383</c:v>
                      </c:pt>
                      <c:pt idx="5877">
                        <c:v>46899.253372192383</c:v>
                      </c:pt>
                      <c:pt idx="5878">
                        <c:v>57648.767303466797</c:v>
                      </c:pt>
                      <c:pt idx="5879">
                        <c:v>58034.083587646484</c:v>
                      </c:pt>
                      <c:pt idx="5880">
                        <c:v>50133.956497192383</c:v>
                      </c:pt>
                      <c:pt idx="5881">
                        <c:v>51058.445877075195</c:v>
                      </c:pt>
                      <c:pt idx="5882">
                        <c:v>50888.883743286126</c:v>
                      </c:pt>
                      <c:pt idx="5883">
                        <c:v>50815.773880004876</c:v>
                      </c:pt>
                      <c:pt idx="5884">
                        <c:v>50733.429397583008</c:v>
                      </c:pt>
                      <c:pt idx="5885">
                        <c:v>49986.841873168945</c:v>
                      </c:pt>
                      <c:pt idx="5886">
                        <c:v>46647.140213012695</c:v>
                      </c:pt>
                      <c:pt idx="5887">
                        <c:v>47332.185012817383</c:v>
                      </c:pt>
                      <c:pt idx="5888">
                        <c:v>46869.044387817383</c:v>
                      </c:pt>
                      <c:pt idx="5889">
                        <c:v>46859.819961547852</c:v>
                      </c:pt>
                      <c:pt idx="5890">
                        <c:v>47655.574356079102</c:v>
                      </c:pt>
                      <c:pt idx="5891">
                        <c:v>47664.798843383789</c:v>
                      </c:pt>
                      <c:pt idx="5892">
                        <c:v>47664.798843383789</c:v>
                      </c:pt>
                      <c:pt idx="5893">
                        <c:v>47924.924087524414</c:v>
                      </c:pt>
                      <c:pt idx="5894">
                        <c:v>49363.907852172852</c:v>
                      </c:pt>
                      <c:pt idx="5895">
                        <c:v>51087.811111450195</c:v>
                      </c:pt>
                      <c:pt idx="5896">
                        <c:v>50797.307205200195</c:v>
                      </c:pt>
                      <c:pt idx="5897">
                        <c:v>50801.30744934082</c:v>
                      </c:pt>
                      <c:pt idx="5898">
                        <c:v>50603.010330200195</c:v>
                      </c:pt>
                      <c:pt idx="5899">
                        <c:v>51925.283767700195</c:v>
                      </c:pt>
                      <c:pt idx="5900">
                        <c:v>46958.078750610352</c:v>
                      </c:pt>
                      <c:pt idx="5901">
                        <c:v>46463.573196411133</c:v>
                      </c:pt>
                      <c:pt idx="5902">
                        <c:v>59970.85041809082</c:v>
                      </c:pt>
                      <c:pt idx="5903">
                        <c:v>59790.686614990234</c:v>
                      </c:pt>
                      <c:pt idx="5904">
                        <c:v>59799.910980224609</c:v>
                      </c:pt>
                      <c:pt idx="5905">
                        <c:v>59799.911041259766</c:v>
                      </c:pt>
                      <c:pt idx="5906">
                        <c:v>59790.686676025391</c:v>
                      </c:pt>
                      <c:pt idx="5907">
                        <c:v>59617.143112182617</c:v>
                      </c:pt>
                      <c:pt idx="5908">
                        <c:v>59617.143112182617</c:v>
                      </c:pt>
                      <c:pt idx="5909">
                        <c:v>59617.142990112305</c:v>
                      </c:pt>
                      <c:pt idx="5910">
                        <c:v>63080.103713989258</c:v>
                      </c:pt>
                      <c:pt idx="5911">
                        <c:v>64414.957962036126</c:v>
                      </c:pt>
                      <c:pt idx="5912">
                        <c:v>64319.669631958008</c:v>
                      </c:pt>
                      <c:pt idx="5913">
                        <c:v>50790.308746337891</c:v>
                      </c:pt>
                      <c:pt idx="5914">
                        <c:v>49838.004859924316</c:v>
                      </c:pt>
                      <c:pt idx="5915">
                        <c:v>49994.114967346191</c:v>
                      </c:pt>
                      <c:pt idx="5916">
                        <c:v>49994.115211486816</c:v>
                      </c:pt>
                      <c:pt idx="5917">
                        <c:v>49994.115211486816</c:v>
                      </c:pt>
                      <c:pt idx="5918">
                        <c:v>49000.382263183594</c:v>
                      </c:pt>
                      <c:pt idx="5919">
                        <c:v>49005.406631469727</c:v>
                      </c:pt>
                      <c:pt idx="5920">
                        <c:v>49595.219482421875</c:v>
                      </c:pt>
                      <c:pt idx="5921">
                        <c:v>49604.444091796875</c:v>
                      </c:pt>
                      <c:pt idx="5922">
                        <c:v>48430.522659301758</c:v>
                      </c:pt>
                      <c:pt idx="5923">
                        <c:v>48078.522598266602</c:v>
                      </c:pt>
                      <c:pt idx="5924">
                        <c:v>48078.522659301758</c:v>
                      </c:pt>
                      <c:pt idx="5925">
                        <c:v>50486.701553344727</c:v>
                      </c:pt>
                      <c:pt idx="5926">
                        <c:v>47415.744705200195</c:v>
                      </c:pt>
                      <c:pt idx="5927">
                        <c:v>47419.744766235352</c:v>
                      </c:pt>
                      <c:pt idx="5928">
                        <c:v>45856.207717895508</c:v>
                      </c:pt>
                      <c:pt idx="5929">
                        <c:v>45608.095352172852</c:v>
                      </c:pt>
                      <c:pt idx="5930">
                        <c:v>44704.149978637695</c:v>
                      </c:pt>
                      <c:pt idx="5931">
                        <c:v>44704.149978637695</c:v>
                      </c:pt>
                      <c:pt idx="5932">
                        <c:v>46098.767227172852</c:v>
                      </c:pt>
                      <c:pt idx="5933">
                        <c:v>46107.991897583008</c:v>
                      </c:pt>
                      <c:pt idx="5934">
                        <c:v>46404.609085083008</c:v>
                      </c:pt>
                      <c:pt idx="5935">
                        <c:v>48065.775833129883</c:v>
                      </c:pt>
                      <c:pt idx="5936">
                        <c:v>47611.862014770501</c:v>
                      </c:pt>
                      <c:pt idx="5937">
                        <c:v>47123.000686645501</c:v>
                      </c:pt>
                      <c:pt idx="5938">
                        <c:v>47123.00080871582</c:v>
                      </c:pt>
                      <c:pt idx="5939">
                        <c:v>46992.791091918945</c:v>
                      </c:pt>
                      <c:pt idx="5940">
                        <c:v>50772.609878540039</c:v>
                      </c:pt>
                      <c:pt idx="5941">
                        <c:v>48199.716262817383</c:v>
                      </c:pt>
                      <c:pt idx="5942">
                        <c:v>49762.88899230957</c:v>
                      </c:pt>
                      <c:pt idx="5943">
                        <c:v>49802.628616333008</c:v>
                      </c:pt>
                      <c:pt idx="5944">
                        <c:v>49802.628372192376</c:v>
                      </c:pt>
                      <c:pt idx="5945">
                        <c:v>47865.087539672852</c:v>
                      </c:pt>
                      <c:pt idx="5946">
                        <c:v>47869.087539672852</c:v>
                      </c:pt>
                      <c:pt idx="5947">
                        <c:v>47878.311965942383</c:v>
                      </c:pt>
                      <c:pt idx="5948">
                        <c:v>48288.433181762695</c:v>
                      </c:pt>
                      <c:pt idx="5949">
                        <c:v>49477.978164672852</c:v>
                      </c:pt>
                      <c:pt idx="5950">
                        <c:v>49550.878128051758</c:v>
                      </c:pt>
                      <c:pt idx="5951">
                        <c:v>49585.738845825195</c:v>
                      </c:pt>
                      <c:pt idx="5952">
                        <c:v>56900.161575317383</c:v>
                      </c:pt>
                      <c:pt idx="5953">
                        <c:v>57588.864395141602</c:v>
                      </c:pt>
                      <c:pt idx="5954">
                        <c:v>57579.63996887207</c:v>
                      </c:pt>
                      <c:pt idx="5955">
                        <c:v>50352.772842407227</c:v>
                      </c:pt>
                      <c:pt idx="5956">
                        <c:v>50352.772842407227</c:v>
                      </c:pt>
                      <c:pt idx="5957">
                        <c:v>48478.800857543945</c:v>
                      </c:pt>
                      <c:pt idx="5958">
                        <c:v>48665.426223754876</c:v>
                      </c:pt>
                      <c:pt idx="5959">
                        <c:v>48665.426223754876</c:v>
                      </c:pt>
                      <c:pt idx="5960">
                        <c:v>47296.065017700195</c:v>
                      </c:pt>
                      <c:pt idx="5961">
                        <c:v>47552.975662231445</c:v>
                      </c:pt>
                      <c:pt idx="5962">
                        <c:v>50138.47688293457</c:v>
                      </c:pt>
                      <c:pt idx="5963">
                        <c:v>50105.643951416016</c:v>
                      </c:pt>
                      <c:pt idx="5964">
                        <c:v>50096.964691162109</c:v>
                      </c:pt>
                      <c:pt idx="5965">
                        <c:v>50146.67170715332</c:v>
                      </c:pt>
                      <c:pt idx="5966">
                        <c:v>50315.74201965332</c:v>
                      </c:pt>
                      <c:pt idx="5967">
                        <c:v>50324.966506958008</c:v>
                      </c:pt>
                      <c:pt idx="5968">
                        <c:v>49811.496047973633</c:v>
                      </c:pt>
                      <c:pt idx="5969">
                        <c:v>58439.319854736328</c:v>
                      </c:pt>
                      <c:pt idx="5970">
                        <c:v>49336.381423950195</c:v>
                      </c:pt>
                      <c:pt idx="5971">
                        <c:v>49697.606155395508</c:v>
                      </c:pt>
                      <c:pt idx="5972">
                        <c:v>49697.606155395508</c:v>
                      </c:pt>
                      <c:pt idx="5973">
                        <c:v>49688.38166809082</c:v>
                      </c:pt>
                      <c:pt idx="5974">
                        <c:v>49012.027542114258</c:v>
                      </c:pt>
                      <c:pt idx="5975">
                        <c:v>49884.783462524414</c:v>
                      </c:pt>
                      <c:pt idx="5976">
                        <c:v>48930.716339111328</c:v>
                      </c:pt>
                      <c:pt idx="5977">
                        <c:v>49582.606475830078</c:v>
                      </c:pt>
                      <c:pt idx="5978">
                        <c:v>49591.831085205078</c:v>
                      </c:pt>
                      <c:pt idx="5979">
                        <c:v>49140.967437744133</c:v>
                      </c:pt>
                      <c:pt idx="5980">
                        <c:v>49330.205947875977</c:v>
                      </c:pt>
                      <c:pt idx="5981">
                        <c:v>49147.276260375977</c:v>
                      </c:pt>
                      <c:pt idx="5982">
                        <c:v>49024.670486450195</c:v>
                      </c:pt>
                      <c:pt idx="5983">
                        <c:v>49001.204483032227</c:v>
                      </c:pt>
                      <c:pt idx="5984">
                        <c:v>58931.879302978516</c:v>
                      </c:pt>
                      <c:pt idx="5985">
                        <c:v>51340.934646606445</c:v>
                      </c:pt>
                      <c:pt idx="5986">
                        <c:v>52027.575759887695</c:v>
                      </c:pt>
                      <c:pt idx="5987">
                        <c:v>52027.575759887695</c:v>
                      </c:pt>
                      <c:pt idx="5988">
                        <c:v>51469.109573364258</c:v>
                      </c:pt>
                      <c:pt idx="5989">
                        <c:v>51519.279983520508</c:v>
                      </c:pt>
                      <c:pt idx="5990">
                        <c:v>52409.146804809563</c:v>
                      </c:pt>
                      <c:pt idx="5991">
                        <c:v>46510.079849243164</c:v>
                      </c:pt>
                      <c:pt idx="5992">
                        <c:v>46437.179885864258</c:v>
                      </c:pt>
                      <c:pt idx="5993">
                        <c:v>46962.995620727539</c:v>
                      </c:pt>
                      <c:pt idx="5994">
                        <c:v>49559.993362426758</c:v>
                      </c:pt>
                      <c:pt idx="5995">
                        <c:v>49569.217727661133</c:v>
                      </c:pt>
                      <c:pt idx="5996">
                        <c:v>49569.217727661133</c:v>
                      </c:pt>
                      <c:pt idx="5997">
                        <c:v>55761.547775268555</c:v>
                      </c:pt>
                      <c:pt idx="5998">
                        <c:v>55769.04801940918</c:v>
                      </c:pt>
                      <c:pt idx="5999">
                        <c:v>56723.440841674797</c:v>
                      </c:pt>
                      <c:pt idx="6000">
                        <c:v>61444.72248840332</c:v>
                      </c:pt>
                      <c:pt idx="6001">
                        <c:v>50967.555252075195</c:v>
                      </c:pt>
                      <c:pt idx="6002">
                        <c:v>50967.555252075195</c:v>
                      </c:pt>
                      <c:pt idx="6003">
                        <c:v>50967.555252075195</c:v>
                      </c:pt>
                      <c:pt idx="6004">
                        <c:v>50640.539443969727</c:v>
                      </c:pt>
                      <c:pt idx="6005">
                        <c:v>50131.261306762695</c:v>
                      </c:pt>
                      <c:pt idx="6006">
                        <c:v>50485.982986450195</c:v>
                      </c:pt>
                      <c:pt idx="6007">
                        <c:v>50760.670974731445</c:v>
                      </c:pt>
                      <c:pt idx="6008">
                        <c:v>50261.104568481445</c:v>
                      </c:pt>
                      <c:pt idx="6009">
                        <c:v>50261.104568481445</c:v>
                      </c:pt>
                      <c:pt idx="6010">
                        <c:v>50020.167068481445</c:v>
                      </c:pt>
                      <c:pt idx="6011">
                        <c:v>49906.419509887695</c:v>
                      </c:pt>
                      <c:pt idx="6012">
                        <c:v>49915.643936157227</c:v>
                      </c:pt>
                      <c:pt idx="6013">
                        <c:v>49866.815322875977</c:v>
                      </c:pt>
                      <c:pt idx="6014">
                        <c:v>49857.590896606445</c:v>
                      </c:pt>
                      <c:pt idx="6015">
                        <c:v>50975.739334106445</c:v>
                      </c:pt>
                      <c:pt idx="6016">
                        <c:v>50949.734832763672</c:v>
                      </c:pt>
                      <c:pt idx="6017">
                        <c:v>51371.447235107422</c:v>
                      </c:pt>
                      <c:pt idx="6018">
                        <c:v>51371.447113037109</c:v>
                      </c:pt>
                      <c:pt idx="6019">
                        <c:v>51297.11788940429</c:v>
                      </c:pt>
                      <c:pt idx="6020">
                        <c:v>50300.11408996582</c:v>
                      </c:pt>
                      <c:pt idx="6021">
                        <c:v>50234.199295043945</c:v>
                      </c:pt>
                      <c:pt idx="6022">
                        <c:v>50234.199783325195</c:v>
                      </c:pt>
                      <c:pt idx="6023">
                        <c:v>50229.572830200195</c:v>
                      </c:pt>
                      <c:pt idx="6024">
                        <c:v>49976.205154418945</c:v>
                      </c:pt>
                      <c:pt idx="6025">
                        <c:v>50009.041213989258</c:v>
                      </c:pt>
                      <c:pt idx="6026">
                        <c:v>50018.265579223633</c:v>
                      </c:pt>
                      <c:pt idx="6027">
                        <c:v>50020.249099731445</c:v>
                      </c:pt>
                      <c:pt idx="6028">
                        <c:v>51175.824417114258</c:v>
                      </c:pt>
                      <c:pt idx="6029">
                        <c:v>51131.065078735352</c:v>
                      </c:pt>
                      <c:pt idx="6030">
                        <c:v>50569.07698059082</c:v>
                      </c:pt>
                      <c:pt idx="6031">
                        <c:v>50578.301406860352</c:v>
                      </c:pt>
                      <c:pt idx="6032">
                        <c:v>50618.041091918945</c:v>
                      </c:pt>
                      <c:pt idx="6033">
                        <c:v>50783.327896118164</c:v>
                      </c:pt>
                      <c:pt idx="6034">
                        <c:v>51634.883819580078</c:v>
                      </c:pt>
                      <c:pt idx="6035">
                        <c:v>51634.883697509758</c:v>
                      </c:pt>
                      <c:pt idx="6036">
                        <c:v>57651.793365478516</c:v>
                      </c:pt>
                      <c:pt idx="6037">
                        <c:v>57655.793304443359</c:v>
                      </c:pt>
                      <c:pt idx="6038">
                        <c:v>58053.907135009766</c:v>
                      </c:pt>
                      <c:pt idx="6039">
                        <c:v>58053.907196044922</c:v>
                      </c:pt>
                      <c:pt idx="6040">
                        <c:v>58053.907073974609</c:v>
                      </c:pt>
                      <c:pt idx="6041">
                        <c:v>57319.005279541008</c:v>
                      </c:pt>
                      <c:pt idx="6042">
                        <c:v>57842.696075439446</c:v>
                      </c:pt>
                      <c:pt idx="6043">
                        <c:v>57753.176544189446</c:v>
                      </c:pt>
                      <c:pt idx="6044">
                        <c:v>57554.553741455078</c:v>
                      </c:pt>
                      <c:pt idx="6045">
                        <c:v>49215.746170043945</c:v>
                      </c:pt>
                      <c:pt idx="6046">
                        <c:v>49215.74592590332</c:v>
                      </c:pt>
                      <c:pt idx="6047">
                        <c:v>49215.746658325195</c:v>
                      </c:pt>
                      <c:pt idx="6048">
                        <c:v>48752.60627746582</c:v>
                      </c:pt>
                      <c:pt idx="6049">
                        <c:v>48752.60627746582</c:v>
                      </c:pt>
                      <c:pt idx="6050">
                        <c:v>48107.56526184082</c:v>
                      </c:pt>
                      <c:pt idx="6051">
                        <c:v>49873.254959106445</c:v>
                      </c:pt>
                      <c:pt idx="6052">
                        <c:v>49647.90998840332</c:v>
                      </c:pt>
                      <c:pt idx="6053">
                        <c:v>49630.134353637695</c:v>
                      </c:pt>
                      <c:pt idx="6054">
                        <c:v>49630.134292602539</c:v>
                      </c:pt>
                      <c:pt idx="6055">
                        <c:v>58564.82502746582</c:v>
                      </c:pt>
                      <c:pt idx="6056">
                        <c:v>58749.575271606438</c:v>
                      </c:pt>
                      <c:pt idx="6057">
                        <c:v>58987.911209106438</c:v>
                      </c:pt>
                      <c:pt idx="6058">
                        <c:v>58486.975799560547</c:v>
                      </c:pt>
                      <c:pt idx="6059">
                        <c:v>58486.975799560547</c:v>
                      </c:pt>
                      <c:pt idx="6060">
                        <c:v>51357.056594848626</c:v>
                      </c:pt>
                      <c:pt idx="6061">
                        <c:v>51364.66780090332</c:v>
                      </c:pt>
                      <c:pt idx="6062">
                        <c:v>51364.66780090332</c:v>
                      </c:pt>
                      <c:pt idx="6063">
                        <c:v>51355.443923950195</c:v>
                      </c:pt>
                      <c:pt idx="6064">
                        <c:v>50632.779373168945</c:v>
                      </c:pt>
                      <c:pt idx="6065">
                        <c:v>50723.519607543945</c:v>
                      </c:pt>
                      <c:pt idx="6066">
                        <c:v>49609.098220825195</c:v>
                      </c:pt>
                      <c:pt idx="6067">
                        <c:v>49618.322647094727</c:v>
                      </c:pt>
                      <c:pt idx="6068">
                        <c:v>49609.098220825195</c:v>
                      </c:pt>
                      <c:pt idx="6069">
                        <c:v>49605.098220825195</c:v>
                      </c:pt>
                      <c:pt idx="6070">
                        <c:v>50656.200759887688</c:v>
                      </c:pt>
                      <c:pt idx="6071">
                        <c:v>58428.504669189446</c:v>
                      </c:pt>
                      <c:pt idx="6072">
                        <c:v>58355.605010986328</c:v>
                      </c:pt>
                      <c:pt idx="6073">
                        <c:v>57999.481109619141</c:v>
                      </c:pt>
                      <c:pt idx="6074">
                        <c:v>58311.103302001946</c:v>
                      </c:pt>
                      <c:pt idx="6075">
                        <c:v>62421.600051879883</c:v>
                      </c:pt>
                      <c:pt idx="6076">
                        <c:v>49268.048416137695</c:v>
                      </c:pt>
                      <c:pt idx="6077">
                        <c:v>48801.061721801758</c:v>
                      </c:pt>
                      <c:pt idx="6078">
                        <c:v>47542.718826293945</c:v>
                      </c:pt>
                      <c:pt idx="6079">
                        <c:v>46993.197341918945</c:v>
                      </c:pt>
                      <c:pt idx="6080">
                        <c:v>46993.197402954102</c:v>
                      </c:pt>
                      <c:pt idx="6081">
                        <c:v>46883.845657348633</c:v>
                      </c:pt>
                      <c:pt idx="6082">
                        <c:v>47743.249954223633</c:v>
                      </c:pt>
                      <c:pt idx="6083">
                        <c:v>49364.908279418945</c:v>
                      </c:pt>
                      <c:pt idx="6084">
                        <c:v>49493.064346313477</c:v>
                      </c:pt>
                      <c:pt idx="6085">
                        <c:v>49493.064407348633</c:v>
                      </c:pt>
                      <c:pt idx="6086">
                        <c:v>48129.223098754883</c:v>
                      </c:pt>
                      <c:pt idx="6087">
                        <c:v>48129.223098754883</c:v>
                      </c:pt>
                      <c:pt idx="6088">
                        <c:v>57919.558212280273</c:v>
                      </c:pt>
                      <c:pt idx="6089">
                        <c:v>57928.139083862305</c:v>
                      </c:pt>
                      <c:pt idx="6090">
                        <c:v>51837.491775512695</c:v>
                      </c:pt>
                      <c:pt idx="6091">
                        <c:v>48109.636428833008</c:v>
                      </c:pt>
                      <c:pt idx="6092">
                        <c:v>48109.63655090332</c:v>
                      </c:pt>
                      <c:pt idx="6093">
                        <c:v>46225.787979125977</c:v>
                      </c:pt>
                      <c:pt idx="6094">
                        <c:v>46235.012405395508</c:v>
                      </c:pt>
                      <c:pt idx="6095">
                        <c:v>46419.314834594727</c:v>
                      </c:pt>
                      <c:pt idx="6096">
                        <c:v>46419.31477355957</c:v>
                      </c:pt>
                      <c:pt idx="6097">
                        <c:v>46724.486038208008</c:v>
                      </c:pt>
                      <c:pt idx="6098">
                        <c:v>48744.747146606445</c:v>
                      </c:pt>
                      <c:pt idx="6099">
                        <c:v>48148.436416625977</c:v>
                      </c:pt>
                      <c:pt idx="6100">
                        <c:v>48221.336318969727</c:v>
                      </c:pt>
                      <c:pt idx="6101">
                        <c:v>48726.461868286133</c:v>
                      </c:pt>
                      <c:pt idx="6102">
                        <c:v>48735.686233520508</c:v>
                      </c:pt>
                      <c:pt idx="6103">
                        <c:v>48750.297256469727</c:v>
                      </c:pt>
                      <c:pt idx="6104">
                        <c:v>60068.368316650391</c:v>
                      </c:pt>
                      <c:pt idx="6105">
                        <c:v>48318.407791137695</c:v>
                      </c:pt>
                      <c:pt idx="6106">
                        <c:v>49364.384475708008</c:v>
                      </c:pt>
                      <c:pt idx="6107">
                        <c:v>47696.794631958008</c:v>
                      </c:pt>
                      <c:pt idx="6108">
                        <c:v>46174.123489379883</c:v>
                      </c:pt>
                      <c:pt idx="6109">
                        <c:v>46174.123428344727</c:v>
                      </c:pt>
                      <c:pt idx="6110">
                        <c:v>45541.515029907227</c:v>
                      </c:pt>
                      <c:pt idx="6111">
                        <c:v>45189.515029907227</c:v>
                      </c:pt>
                      <c:pt idx="6112">
                        <c:v>45981.715774536133</c:v>
                      </c:pt>
                      <c:pt idx="6113">
                        <c:v>47822.703567504883</c:v>
                      </c:pt>
                      <c:pt idx="6114">
                        <c:v>48399.331924438477</c:v>
                      </c:pt>
                      <c:pt idx="6115">
                        <c:v>48472.231826782227</c:v>
                      </c:pt>
                      <c:pt idx="6116">
                        <c:v>48545.131729125977</c:v>
                      </c:pt>
                      <c:pt idx="6117">
                        <c:v>47826.304580688477</c:v>
                      </c:pt>
                      <c:pt idx="6118">
                        <c:v>47826.304641723633</c:v>
                      </c:pt>
                      <c:pt idx="6119">
                        <c:v>47440.988357543945</c:v>
                      </c:pt>
                      <c:pt idx="6120">
                        <c:v>50733.529861450195</c:v>
                      </c:pt>
                      <c:pt idx="6121">
                        <c:v>49878.424392700195</c:v>
                      </c:pt>
                      <c:pt idx="6122">
                        <c:v>49887.648818969727</c:v>
                      </c:pt>
                      <c:pt idx="6123">
                        <c:v>49878.424392700195</c:v>
                      </c:pt>
                      <c:pt idx="6124">
                        <c:v>50275.008499145508</c:v>
                      </c:pt>
                      <c:pt idx="6125">
                        <c:v>46790.908828735352</c:v>
                      </c:pt>
                      <c:pt idx="6126">
                        <c:v>46794.908828735352</c:v>
                      </c:pt>
                      <c:pt idx="6127">
                        <c:v>46341.624893188477</c:v>
                      </c:pt>
                      <c:pt idx="6128">
                        <c:v>58433.418975830078</c:v>
                      </c:pt>
                      <c:pt idx="6129">
                        <c:v>58270.676300048828</c:v>
                      </c:pt>
                      <c:pt idx="6130">
                        <c:v>58327.712127685547</c:v>
                      </c:pt>
                      <c:pt idx="6131">
                        <c:v>58446.643829345703</c:v>
                      </c:pt>
                      <c:pt idx="6132">
                        <c:v>57956.556060791016</c:v>
                      </c:pt>
                      <c:pt idx="6133">
                        <c:v>59525.533676147461</c:v>
                      </c:pt>
                      <c:pt idx="6134">
                        <c:v>59525.533615112305</c:v>
                      </c:pt>
                      <c:pt idx="6135">
                        <c:v>50079.873611450195</c:v>
                      </c:pt>
                      <c:pt idx="6136">
                        <c:v>50089.098037719727</c:v>
                      </c:pt>
                      <c:pt idx="6137">
                        <c:v>49960.940017700195</c:v>
                      </c:pt>
                      <c:pt idx="6138">
                        <c:v>47624.74201965332</c:v>
                      </c:pt>
                      <c:pt idx="6139">
                        <c:v>47239.42756652832</c:v>
                      </c:pt>
                      <c:pt idx="6140">
                        <c:v>47092.51789855957</c:v>
                      </c:pt>
                      <c:pt idx="6141">
                        <c:v>47101.742385864258</c:v>
                      </c:pt>
                      <c:pt idx="6142">
                        <c:v>46757.421279907227</c:v>
                      </c:pt>
                      <c:pt idx="6143">
                        <c:v>46755.042373657227</c:v>
                      </c:pt>
                      <c:pt idx="6144">
                        <c:v>49177.039016723633</c:v>
                      </c:pt>
                      <c:pt idx="6145">
                        <c:v>49705.531204223633</c:v>
                      </c:pt>
                      <c:pt idx="6146">
                        <c:v>49778.431045532227</c:v>
                      </c:pt>
                      <c:pt idx="6147">
                        <c:v>49851.33088684082</c:v>
                      </c:pt>
                      <c:pt idx="6148">
                        <c:v>50590.376358032227</c:v>
                      </c:pt>
                      <c:pt idx="6149">
                        <c:v>50604.617935180664</c:v>
                      </c:pt>
                      <c:pt idx="6150">
                        <c:v>52597.070144653313</c:v>
                      </c:pt>
                      <c:pt idx="6151">
                        <c:v>52523.950515747063</c:v>
                      </c:pt>
                      <c:pt idx="6152">
                        <c:v>52098.829666137695</c:v>
                      </c:pt>
                      <c:pt idx="6153">
                        <c:v>51755.12141418457</c:v>
                      </c:pt>
                      <c:pt idx="6154">
                        <c:v>51526.29035949707</c:v>
                      </c:pt>
                      <c:pt idx="6155">
                        <c:v>48234.482315063477</c:v>
                      </c:pt>
                      <c:pt idx="6156">
                        <c:v>48234.482376098633</c:v>
                      </c:pt>
                      <c:pt idx="6157">
                        <c:v>45562.868850708008</c:v>
                      </c:pt>
                      <c:pt idx="6158">
                        <c:v>45572.093338012695</c:v>
                      </c:pt>
                      <c:pt idx="6159">
                        <c:v>45572.093338012695</c:v>
                      </c:pt>
                      <c:pt idx="6160">
                        <c:v>45481.353591918945</c:v>
                      </c:pt>
                      <c:pt idx="6161">
                        <c:v>45012.208694458008</c:v>
                      </c:pt>
                      <c:pt idx="6162">
                        <c:v>47915.286880493164</c:v>
                      </c:pt>
                      <c:pt idx="6163">
                        <c:v>47915.287002563477</c:v>
                      </c:pt>
                      <c:pt idx="6164">
                        <c:v>48328.677871704102</c:v>
                      </c:pt>
                      <c:pt idx="6165">
                        <c:v>49223.46516418457</c:v>
                      </c:pt>
                      <c:pt idx="6166">
                        <c:v>50288.292373657227</c:v>
                      </c:pt>
                      <c:pt idx="6167">
                        <c:v>50288.292678833008</c:v>
                      </c:pt>
                      <c:pt idx="6168">
                        <c:v>49891.532913208008</c:v>
                      </c:pt>
                      <c:pt idx="6169">
                        <c:v>50387.868301391602</c:v>
                      </c:pt>
                      <c:pt idx="6170">
                        <c:v>47937.620513916016</c:v>
                      </c:pt>
                      <c:pt idx="6171">
                        <c:v>47943.579620361328</c:v>
                      </c:pt>
                      <c:pt idx="6172">
                        <c:v>48390.443145751953</c:v>
                      </c:pt>
                      <c:pt idx="6173">
                        <c:v>48390.443145751953</c:v>
                      </c:pt>
                      <c:pt idx="6174">
                        <c:v>48005.380401611328</c:v>
                      </c:pt>
                      <c:pt idx="6175">
                        <c:v>50566.42366027832</c:v>
                      </c:pt>
                      <c:pt idx="6176">
                        <c:v>50740.718399047852</c:v>
                      </c:pt>
                      <c:pt idx="6177">
                        <c:v>50665.371963500977</c:v>
                      </c:pt>
                      <c:pt idx="6178">
                        <c:v>57360.207672119141</c:v>
                      </c:pt>
                      <c:pt idx="6179">
                        <c:v>57360.207611083984</c:v>
                      </c:pt>
                      <c:pt idx="6180">
                        <c:v>48880.677261352539</c:v>
                      </c:pt>
                      <c:pt idx="6181">
                        <c:v>49404.337600708008</c:v>
                      </c:pt>
                      <c:pt idx="6182">
                        <c:v>50575.735061645508</c:v>
                      </c:pt>
                      <c:pt idx="6183">
                        <c:v>49484.302444458008</c:v>
                      </c:pt>
                      <c:pt idx="6184">
                        <c:v>49484.302444458008</c:v>
                      </c:pt>
                      <c:pt idx="6185">
                        <c:v>49416.963088989258</c:v>
                      </c:pt>
                      <c:pt idx="6186">
                        <c:v>49031.648574829102</c:v>
                      </c:pt>
                      <c:pt idx="6187">
                        <c:v>49249.394668579102</c:v>
                      </c:pt>
                      <c:pt idx="6188">
                        <c:v>49258.619033813477</c:v>
                      </c:pt>
                      <c:pt idx="6189">
                        <c:v>48337.542922973633</c:v>
                      </c:pt>
                      <c:pt idx="6190">
                        <c:v>48328.318435668945</c:v>
                      </c:pt>
                      <c:pt idx="6191">
                        <c:v>48664.933792114258</c:v>
                      </c:pt>
                      <c:pt idx="6192">
                        <c:v>46573.332595825195</c:v>
                      </c:pt>
                      <c:pt idx="6193">
                        <c:v>46573.332717895508</c:v>
                      </c:pt>
                      <c:pt idx="6194">
                        <c:v>46684.473281860352</c:v>
                      </c:pt>
                      <c:pt idx="6195">
                        <c:v>52004.232025146484</c:v>
                      </c:pt>
                      <c:pt idx="6196">
                        <c:v>51140.572357177734</c:v>
                      </c:pt>
                      <c:pt idx="6197">
                        <c:v>51140.573577880859</c:v>
                      </c:pt>
                      <c:pt idx="6198">
                        <c:v>50586.138031005859</c:v>
                      </c:pt>
                      <c:pt idx="6199">
                        <c:v>50890.667068481445</c:v>
                      </c:pt>
                      <c:pt idx="6200">
                        <c:v>50888.153640747063</c:v>
                      </c:pt>
                      <c:pt idx="6201">
                        <c:v>50888.153396606445</c:v>
                      </c:pt>
                      <c:pt idx="6202">
                        <c:v>45861.893264770508</c:v>
                      </c:pt>
                      <c:pt idx="6203">
                        <c:v>46601.657791137695</c:v>
                      </c:pt>
                      <c:pt idx="6204">
                        <c:v>49701.38020324707</c:v>
                      </c:pt>
                      <c:pt idx="6205">
                        <c:v>49325.290176391602</c:v>
                      </c:pt>
                      <c:pt idx="6206">
                        <c:v>49645.07063293457</c:v>
                      </c:pt>
                      <c:pt idx="6207">
                        <c:v>50690.483474731445</c:v>
                      </c:pt>
                      <c:pt idx="6208">
                        <c:v>50690.483474731445</c:v>
                      </c:pt>
                      <c:pt idx="6209">
                        <c:v>57617.867599487305</c:v>
                      </c:pt>
                      <c:pt idx="6210">
                        <c:v>48374.430252075195</c:v>
                      </c:pt>
                      <c:pt idx="6211">
                        <c:v>48378.430252075195</c:v>
                      </c:pt>
                      <c:pt idx="6212">
                        <c:v>48374.430252075195</c:v>
                      </c:pt>
                      <c:pt idx="6213">
                        <c:v>48723.739639282227</c:v>
                      </c:pt>
                      <c:pt idx="6214">
                        <c:v>49657.804641723633</c:v>
                      </c:pt>
                      <c:pt idx="6215">
                        <c:v>47854.572830200195</c:v>
                      </c:pt>
                      <c:pt idx="6216">
                        <c:v>47858.572830200195</c:v>
                      </c:pt>
                      <c:pt idx="6217">
                        <c:v>50100.826736450195</c:v>
                      </c:pt>
                      <c:pt idx="6218">
                        <c:v>49715.510391235352</c:v>
                      </c:pt>
                      <c:pt idx="6219">
                        <c:v>50431.373916625977</c:v>
                      </c:pt>
                      <c:pt idx="6220">
                        <c:v>50440.598281860352</c:v>
                      </c:pt>
                      <c:pt idx="6221">
                        <c:v>50431.373977661133</c:v>
                      </c:pt>
                      <c:pt idx="6222">
                        <c:v>55858.125518798828</c:v>
                      </c:pt>
                      <c:pt idx="6223">
                        <c:v>55869.930084228516</c:v>
                      </c:pt>
                      <c:pt idx="6224">
                        <c:v>58429.530914306641</c:v>
                      </c:pt>
                      <c:pt idx="6225">
                        <c:v>61670.207473754876</c:v>
                      </c:pt>
                      <c:pt idx="6226">
                        <c:v>61950.546585083008</c:v>
                      </c:pt>
                      <c:pt idx="6227">
                        <c:v>62191.467483520508</c:v>
                      </c:pt>
                      <c:pt idx="6228">
                        <c:v>49384.067337036126</c:v>
                      </c:pt>
                      <c:pt idx="6229">
                        <c:v>49423.807083129876</c:v>
                      </c:pt>
                      <c:pt idx="6230">
                        <c:v>51248.538162231438</c:v>
                      </c:pt>
                      <c:pt idx="6231">
                        <c:v>51286.40217590332</c:v>
                      </c:pt>
                      <c:pt idx="6232">
                        <c:v>51286.402908325188</c:v>
                      </c:pt>
                      <c:pt idx="6233">
                        <c:v>56676.352630615234</c:v>
                      </c:pt>
                      <c:pt idx="6234">
                        <c:v>56919.387786865234</c:v>
                      </c:pt>
                      <c:pt idx="6235">
                        <c:v>56919.387725830078</c:v>
                      </c:pt>
                      <c:pt idx="6236">
                        <c:v>57522.238555908203</c:v>
                      </c:pt>
                      <c:pt idx="6237">
                        <c:v>57531.462982177734</c:v>
                      </c:pt>
                      <c:pt idx="6238">
                        <c:v>58042.580230712891</c:v>
                      </c:pt>
                      <c:pt idx="6239">
                        <c:v>57953.061248779297</c:v>
                      </c:pt>
                      <c:pt idx="6240">
                        <c:v>48341.331008911133</c:v>
                      </c:pt>
                      <c:pt idx="6241">
                        <c:v>48339.407913208008</c:v>
                      </c:pt>
                      <c:pt idx="6242">
                        <c:v>50000.054275512695</c:v>
                      </c:pt>
                      <c:pt idx="6243">
                        <c:v>49415.088943481445</c:v>
                      </c:pt>
                      <c:pt idx="6244">
                        <c:v>49326.696731567383</c:v>
                      </c:pt>
                      <c:pt idx="6245">
                        <c:v>49320.296722412109</c:v>
                      </c:pt>
                      <c:pt idx="6246">
                        <c:v>47305.936233520508</c:v>
                      </c:pt>
                      <c:pt idx="6247">
                        <c:v>49366.956192016602</c:v>
                      </c:pt>
                      <c:pt idx="6248">
                        <c:v>46777.054092407227</c:v>
                      </c:pt>
                      <c:pt idx="6249">
                        <c:v>57574.908828735352</c:v>
                      </c:pt>
                      <c:pt idx="6250">
                        <c:v>58387.53791809082</c:v>
                      </c:pt>
                      <c:pt idx="6251">
                        <c:v>58386.319229125977</c:v>
                      </c:pt>
                      <c:pt idx="6252">
                        <c:v>58386.319229125977</c:v>
                      </c:pt>
                      <c:pt idx="6253">
                        <c:v>58631.236404418945</c:v>
                      </c:pt>
                      <c:pt idx="6254">
                        <c:v>58567.56086730957</c:v>
                      </c:pt>
                      <c:pt idx="6255">
                        <c:v>50908.670547485352</c:v>
                      </c:pt>
                      <c:pt idx="6256">
                        <c:v>50852.856033325195</c:v>
                      </c:pt>
                      <c:pt idx="6257">
                        <c:v>51103.018203735352</c:v>
                      </c:pt>
                      <c:pt idx="6258">
                        <c:v>51090.45588684082</c:v>
                      </c:pt>
                      <c:pt idx="6259">
                        <c:v>50896.158767700195</c:v>
                      </c:pt>
                      <c:pt idx="6260">
                        <c:v>49289.094314575195</c:v>
                      </c:pt>
                      <c:pt idx="6261">
                        <c:v>49289.094314575195</c:v>
                      </c:pt>
                      <c:pt idx="6262">
                        <c:v>49198.354080200195</c:v>
                      </c:pt>
                      <c:pt idx="6263">
                        <c:v>51318.021560668945</c:v>
                      </c:pt>
                      <c:pt idx="6264">
                        <c:v>51318.021560668945</c:v>
                      </c:pt>
                      <c:pt idx="6265">
                        <c:v>49816.873916625977</c:v>
                      </c:pt>
                      <c:pt idx="6266">
                        <c:v>48423.397537231445</c:v>
                      </c:pt>
                      <c:pt idx="6267">
                        <c:v>48690.340896606445</c:v>
                      </c:pt>
                      <c:pt idx="6268">
                        <c:v>48813.274490356445</c:v>
                      </c:pt>
                      <c:pt idx="6269">
                        <c:v>48809.274612426758</c:v>
                      </c:pt>
                      <c:pt idx="6270">
                        <c:v>48838.991409301758</c:v>
                      </c:pt>
                      <c:pt idx="6271">
                        <c:v>48775.334976196289</c:v>
                      </c:pt>
                      <c:pt idx="6272">
                        <c:v>49041.463638305664</c:v>
                      </c:pt>
                      <c:pt idx="6273">
                        <c:v>48622.897598266602</c:v>
                      </c:pt>
                      <c:pt idx="6274">
                        <c:v>48622.897537231445</c:v>
                      </c:pt>
                      <c:pt idx="6275">
                        <c:v>47749.072891235352</c:v>
                      </c:pt>
                      <c:pt idx="6276">
                        <c:v>48195.936477661126</c:v>
                      </c:pt>
                      <c:pt idx="6277">
                        <c:v>48028.174392700195</c:v>
                      </c:pt>
                      <c:pt idx="6278">
                        <c:v>48077.002883911126</c:v>
                      </c:pt>
                      <c:pt idx="6279">
                        <c:v>47970.12141418457</c:v>
                      </c:pt>
                      <c:pt idx="6280">
                        <c:v>47766.462356567383</c:v>
                      </c:pt>
                      <c:pt idx="6281">
                        <c:v>47775.686660766602</c:v>
                      </c:pt>
                      <c:pt idx="6282">
                        <c:v>47775.686721801758</c:v>
                      </c:pt>
                      <c:pt idx="6283">
                        <c:v>47766.462295532227</c:v>
                      </c:pt>
                      <c:pt idx="6284">
                        <c:v>48801.095901489258</c:v>
                      </c:pt>
                      <c:pt idx="6285">
                        <c:v>50756.336883544922</c:v>
                      </c:pt>
                      <c:pt idx="6286">
                        <c:v>50880.480545043945</c:v>
                      </c:pt>
                      <c:pt idx="6287">
                        <c:v>49097.509902954102</c:v>
                      </c:pt>
                      <c:pt idx="6288">
                        <c:v>49106.734634399414</c:v>
                      </c:pt>
                      <c:pt idx="6289">
                        <c:v>48655.504959106445</c:v>
                      </c:pt>
                      <c:pt idx="6290">
                        <c:v>50604.84846496582</c:v>
                      </c:pt>
                      <c:pt idx="6291">
                        <c:v>50530.124099731438</c:v>
                      </c:pt>
                      <c:pt idx="6292">
                        <c:v>50523.139236450188</c:v>
                      </c:pt>
                      <c:pt idx="6293">
                        <c:v>50311.892532348633</c:v>
                      </c:pt>
                      <c:pt idx="6294">
                        <c:v>52878.151870727539</c:v>
                      </c:pt>
                      <c:pt idx="6295">
                        <c:v>52878.473648071289</c:v>
                      </c:pt>
                      <c:pt idx="6296">
                        <c:v>57276.901809692383</c:v>
                      </c:pt>
                      <c:pt idx="6297">
                        <c:v>57276.526290893555</c:v>
                      </c:pt>
                      <c:pt idx="6298">
                        <c:v>58370.605865478516</c:v>
                      </c:pt>
                      <c:pt idx="6299">
                        <c:v>59591.681671142578</c:v>
                      </c:pt>
                      <c:pt idx="6300">
                        <c:v>53400.140213012695</c:v>
                      </c:pt>
                      <c:pt idx="6301">
                        <c:v>53327.063552856445</c:v>
                      </c:pt>
                      <c:pt idx="6302">
                        <c:v>52902.604080200195</c:v>
                      </c:pt>
                      <c:pt idx="6303">
                        <c:v>52829.494461059563</c:v>
                      </c:pt>
                      <c:pt idx="6304">
                        <c:v>49984.714981079102</c:v>
                      </c:pt>
                      <c:pt idx="6305">
                        <c:v>49499.718826293945</c:v>
                      </c:pt>
                      <c:pt idx="6306">
                        <c:v>47612.642425537109</c:v>
                      </c:pt>
                      <c:pt idx="6307">
                        <c:v>47322.136505126953</c:v>
                      </c:pt>
                      <c:pt idx="6308">
                        <c:v>47322.136505126953</c:v>
                      </c:pt>
                      <c:pt idx="6309">
                        <c:v>47325.442230224609</c:v>
                      </c:pt>
                      <c:pt idx="6310">
                        <c:v>49296.125015258789</c:v>
                      </c:pt>
                      <c:pt idx="6311">
                        <c:v>49305.34944152832</c:v>
                      </c:pt>
                      <c:pt idx="6312">
                        <c:v>61363.226760864258</c:v>
                      </c:pt>
                      <c:pt idx="6313">
                        <c:v>61363.226638793938</c:v>
                      </c:pt>
                      <c:pt idx="6314">
                        <c:v>59582.584869384766</c:v>
                      </c:pt>
                      <c:pt idx="6315">
                        <c:v>51103.680068969727</c:v>
                      </c:pt>
                      <c:pt idx="6316">
                        <c:v>49466.859512329102</c:v>
                      </c:pt>
                      <c:pt idx="6317">
                        <c:v>49466.859451293945</c:v>
                      </c:pt>
                      <c:pt idx="6318">
                        <c:v>49024.724258422852</c:v>
                      </c:pt>
                      <c:pt idx="6319">
                        <c:v>49391.903030395508</c:v>
                      </c:pt>
                      <c:pt idx="6320">
                        <c:v>49386.885757446289</c:v>
                      </c:pt>
                      <c:pt idx="6321">
                        <c:v>49377.661392211914</c:v>
                      </c:pt>
                      <c:pt idx="6322">
                        <c:v>49624.13459777832</c:v>
                      </c:pt>
                      <c:pt idx="6323">
                        <c:v>49762.305084228516</c:v>
                      </c:pt>
                      <c:pt idx="6324">
                        <c:v>50054.950714111328</c:v>
                      </c:pt>
                      <c:pt idx="6325">
                        <c:v>60018.989456176758</c:v>
                      </c:pt>
                      <c:pt idx="6326">
                        <c:v>60210.429641723626</c:v>
                      </c:pt>
                      <c:pt idx="6327">
                        <c:v>61704.755569458008</c:v>
                      </c:pt>
                      <c:pt idx="6328">
                        <c:v>62038.248001098626</c:v>
                      </c:pt>
                      <c:pt idx="6329">
                        <c:v>61794.104934692376</c:v>
                      </c:pt>
                      <c:pt idx="6330">
                        <c:v>58256.600494384766</c:v>
                      </c:pt>
                      <c:pt idx="6331">
                        <c:v>59599.179641723633</c:v>
                      </c:pt>
                      <c:pt idx="6332">
                        <c:v>59536.489212036133</c:v>
                      </c:pt>
                      <c:pt idx="6333">
                        <c:v>50557.345291137695</c:v>
                      </c:pt>
                      <c:pt idx="6334">
                        <c:v>50557.345291137695</c:v>
                      </c:pt>
                      <c:pt idx="6335">
                        <c:v>50570.569717407227</c:v>
                      </c:pt>
                      <c:pt idx="6336">
                        <c:v>50281.309158325195</c:v>
                      </c:pt>
                      <c:pt idx="6337">
                        <c:v>49604.633377075195</c:v>
                      </c:pt>
                      <c:pt idx="6338">
                        <c:v>49604.633377075195</c:v>
                      </c:pt>
                      <c:pt idx="6339">
                        <c:v>49604.633377075195</c:v>
                      </c:pt>
                      <c:pt idx="6340">
                        <c:v>49032.066970825195</c:v>
                      </c:pt>
                      <c:pt idx="6341">
                        <c:v>49444.701858520508</c:v>
                      </c:pt>
                      <c:pt idx="6342">
                        <c:v>49453.926162719727</c:v>
                      </c:pt>
                      <c:pt idx="6343">
                        <c:v>49308.457901000977</c:v>
                      </c:pt>
                      <c:pt idx="6344">
                        <c:v>49308.457901000977</c:v>
                      </c:pt>
                      <c:pt idx="6345">
                        <c:v>49424.611801147454</c:v>
                      </c:pt>
                      <c:pt idx="6346">
                        <c:v>49424.611801147454</c:v>
                      </c:pt>
                      <c:pt idx="6347">
                        <c:v>49363.656387329102</c:v>
                      </c:pt>
                      <c:pt idx="6348">
                        <c:v>49292.288772583008</c:v>
                      </c:pt>
                      <c:pt idx="6349">
                        <c:v>49375.278762817376</c:v>
                      </c:pt>
                      <c:pt idx="6350">
                        <c:v>49292.944534301758</c:v>
                      </c:pt>
                      <c:pt idx="6351">
                        <c:v>48142.289260864258</c:v>
                      </c:pt>
                      <c:pt idx="6352">
                        <c:v>48967.652786254876</c:v>
                      </c:pt>
                      <c:pt idx="6353">
                        <c:v>48587.67756652832</c:v>
                      </c:pt>
                      <c:pt idx="6354">
                        <c:v>48878.386306762695</c:v>
                      </c:pt>
                      <c:pt idx="6355">
                        <c:v>48249.422164916992</c:v>
                      </c:pt>
                      <c:pt idx="6356">
                        <c:v>48737.62580871582</c:v>
                      </c:pt>
                      <c:pt idx="6357">
                        <c:v>48737.625930786126</c:v>
                      </c:pt>
                      <c:pt idx="6358">
                        <c:v>48962.568435668945</c:v>
                      </c:pt>
                      <c:pt idx="6359">
                        <c:v>48619.79280090332</c:v>
                      </c:pt>
                      <c:pt idx="6360">
                        <c:v>50380.701736450195</c:v>
                      </c:pt>
                      <c:pt idx="6361">
                        <c:v>50380.701736450195</c:v>
                      </c:pt>
                      <c:pt idx="6362">
                        <c:v>50380.701736450195</c:v>
                      </c:pt>
                      <c:pt idx="6363">
                        <c:v>50380.701736450195</c:v>
                      </c:pt>
                      <c:pt idx="6364">
                        <c:v>50380.701736450195</c:v>
                      </c:pt>
                      <c:pt idx="6365">
                        <c:v>50919.345657348626</c:v>
                      </c:pt>
                      <c:pt idx="6366">
                        <c:v>51289.433181762695</c:v>
                      </c:pt>
                      <c:pt idx="6367">
                        <c:v>47129.501602172852</c:v>
                      </c:pt>
                      <c:pt idx="6368">
                        <c:v>47133.501602172852</c:v>
                      </c:pt>
                      <c:pt idx="6369">
                        <c:v>47142.726028442383</c:v>
                      </c:pt>
                      <c:pt idx="6370">
                        <c:v>47142.726028442383</c:v>
                      </c:pt>
                      <c:pt idx="6371">
                        <c:v>47133.501602172852</c:v>
                      </c:pt>
                      <c:pt idx="6372">
                        <c:v>49236.105163574219</c:v>
                      </c:pt>
                      <c:pt idx="6373">
                        <c:v>48983.10888671875</c:v>
                      </c:pt>
                      <c:pt idx="6374">
                        <c:v>48774.674682617188</c:v>
                      </c:pt>
                      <c:pt idx="6375">
                        <c:v>50346.464447021484</c:v>
                      </c:pt>
                      <c:pt idx="6376">
                        <c:v>50933.074432373047</c:v>
                      </c:pt>
                      <c:pt idx="6377">
                        <c:v>50837.452117919922</c:v>
                      </c:pt>
                      <c:pt idx="6378">
                        <c:v>50827.901336669922</c:v>
                      </c:pt>
                      <c:pt idx="6379">
                        <c:v>47167.315994262695</c:v>
                      </c:pt>
                      <c:pt idx="6380">
                        <c:v>47176.54035949707</c:v>
                      </c:pt>
                      <c:pt idx="6381">
                        <c:v>46792.638259887695</c:v>
                      </c:pt>
                      <c:pt idx="6382">
                        <c:v>48571.881546020508</c:v>
                      </c:pt>
                      <c:pt idx="6383">
                        <c:v>48567.881484985352</c:v>
                      </c:pt>
                      <c:pt idx="6384">
                        <c:v>48122.518264770508</c:v>
                      </c:pt>
                      <c:pt idx="6385">
                        <c:v>48351.542434692383</c:v>
                      </c:pt>
                      <c:pt idx="6386">
                        <c:v>48351.542434692383</c:v>
                      </c:pt>
                      <c:pt idx="6387">
                        <c:v>48101.380508422852</c:v>
                      </c:pt>
                      <c:pt idx="6388">
                        <c:v>48869.581741333008</c:v>
                      </c:pt>
                      <c:pt idx="6389">
                        <c:v>48869.58186340332</c:v>
                      </c:pt>
                      <c:pt idx="6390">
                        <c:v>50151.544158935547</c:v>
                      </c:pt>
                      <c:pt idx="6391">
                        <c:v>50151.544403076172</c:v>
                      </c:pt>
                      <c:pt idx="6392">
                        <c:v>50151.544403076172</c:v>
                      </c:pt>
                      <c:pt idx="6393">
                        <c:v>50151.544403076172</c:v>
                      </c:pt>
                      <c:pt idx="6394">
                        <c:v>46378.995864868164</c:v>
                      </c:pt>
                      <c:pt idx="6395">
                        <c:v>46026.995803833008</c:v>
                      </c:pt>
                      <c:pt idx="6396">
                        <c:v>47092.391983032227</c:v>
                      </c:pt>
                      <c:pt idx="6397">
                        <c:v>47083.167617797852</c:v>
                      </c:pt>
                      <c:pt idx="6398">
                        <c:v>48950.066055297852</c:v>
                      </c:pt>
                      <c:pt idx="6399">
                        <c:v>49858.715408325195</c:v>
                      </c:pt>
                      <c:pt idx="6400">
                        <c:v>50104.557205200195</c:v>
                      </c:pt>
                      <c:pt idx="6401">
                        <c:v>50113.781692504883</c:v>
                      </c:pt>
                      <c:pt idx="6402">
                        <c:v>49985.623672485352</c:v>
                      </c:pt>
                      <c:pt idx="6403">
                        <c:v>48865.062271118164</c:v>
                      </c:pt>
                      <c:pt idx="6404">
                        <c:v>48869.062210083008</c:v>
                      </c:pt>
                      <c:pt idx="6405">
                        <c:v>50366.129669189453</c:v>
                      </c:pt>
                      <c:pt idx="6406">
                        <c:v>50366.129669189453</c:v>
                      </c:pt>
                      <c:pt idx="6407">
                        <c:v>49962.316970825195</c:v>
                      </c:pt>
                      <c:pt idx="6408">
                        <c:v>51130.184768676758</c:v>
                      </c:pt>
                      <c:pt idx="6409">
                        <c:v>51172.015335083008</c:v>
                      </c:pt>
                      <c:pt idx="6410">
                        <c:v>51172.016067504876</c:v>
                      </c:pt>
                      <c:pt idx="6411">
                        <c:v>51172.015823364258</c:v>
                      </c:pt>
                      <c:pt idx="6412">
                        <c:v>49801.988723754883</c:v>
                      </c:pt>
                      <c:pt idx="6413">
                        <c:v>51594.080642700195</c:v>
                      </c:pt>
                      <c:pt idx="6414">
                        <c:v>51963.27619934082</c:v>
                      </c:pt>
                      <c:pt idx="6415">
                        <c:v>52426.417068481438</c:v>
                      </c:pt>
                      <c:pt idx="6416">
                        <c:v>52426.417068481438</c:v>
                      </c:pt>
                      <c:pt idx="6417">
                        <c:v>53141.425857543938</c:v>
                      </c:pt>
                      <c:pt idx="6418">
                        <c:v>53141.425979614251</c:v>
                      </c:pt>
                      <c:pt idx="6419">
                        <c:v>52879.205276489251</c:v>
                      </c:pt>
                      <c:pt idx="6420">
                        <c:v>50249.592361450195</c:v>
                      </c:pt>
                      <c:pt idx="6421">
                        <c:v>50249.592361450195</c:v>
                      </c:pt>
                      <c:pt idx="6422">
                        <c:v>50249.592361450195</c:v>
                      </c:pt>
                      <c:pt idx="6423">
                        <c:v>49897.592361450195</c:v>
                      </c:pt>
                      <c:pt idx="6424">
                        <c:v>49792.592262268066</c:v>
                      </c:pt>
                      <c:pt idx="6425">
                        <c:v>49407.279762268066</c:v>
                      </c:pt>
                      <c:pt idx="6426">
                        <c:v>50852.982986450195</c:v>
                      </c:pt>
                      <c:pt idx="6427">
                        <c:v>50852.982986450195</c:v>
                      </c:pt>
                      <c:pt idx="6428">
                        <c:v>50852.982986450195</c:v>
                      </c:pt>
                      <c:pt idx="6429">
                        <c:v>49947.095138549805</c:v>
                      </c:pt>
                      <c:pt idx="6430">
                        <c:v>49864.644119262695</c:v>
                      </c:pt>
                      <c:pt idx="6431">
                        <c:v>49791.744949340813</c:v>
                      </c:pt>
                      <c:pt idx="6432">
                        <c:v>48727.047943115234</c:v>
                      </c:pt>
                      <c:pt idx="6433">
                        <c:v>48702.633758544922</c:v>
                      </c:pt>
                      <c:pt idx="6434">
                        <c:v>56860.903533935547</c:v>
                      </c:pt>
                      <c:pt idx="6435">
                        <c:v>49688.507034301758</c:v>
                      </c:pt>
                      <c:pt idx="6436">
                        <c:v>49691.756301879883</c:v>
                      </c:pt>
                      <c:pt idx="6437">
                        <c:v>49315.666458129883</c:v>
                      </c:pt>
                      <c:pt idx="6438">
                        <c:v>49700.980911254883</c:v>
                      </c:pt>
                      <c:pt idx="6439">
                        <c:v>49472.027786254883</c:v>
                      </c:pt>
                      <c:pt idx="6440">
                        <c:v>49294.470230102539</c:v>
                      </c:pt>
                      <c:pt idx="6441">
                        <c:v>49298.47053527832</c:v>
                      </c:pt>
                      <c:pt idx="6442">
                        <c:v>49307.69514465332</c:v>
                      </c:pt>
                      <c:pt idx="6443">
                        <c:v>49260.90119934082</c:v>
                      </c:pt>
                      <c:pt idx="6444">
                        <c:v>49072.63850402832</c:v>
                      </c:pt>
                      <c:pt idx="6445">
                        <c:v>50416.386871337891</c:v>
                      </c:pt>
                      <c:pt idx="6446">
                        <c:v>50284.556732177734</c:v>
                      </c:pt>
                      <c:pt idx="6447">
                        <c:v>51118.981582641602</c:v>
                      </c:pt>
                      <c:pt idx="6448">
                        <c:v>50733.665115356445</c:v>
                      </c:pt>
                      <c:pt idx="6449">
                        <c:v>58859.256378173828</c:v>
                      </c:pt>
                      <c:pt idx="6450">
                        <c:v>48705.79280090332</c:v>
                      </c:pt>
                      <c:pt idx="6451">
                        <c:v>49007.74592590332</c:v>
                      </c:pt>
                      <c:pt idx="6452">
                        <c:v>50862.982032775879</c:v>
                      </c:pt>
                      <c:pt idx="6453">
                        <c:v>47415.712478637695</c:v>
                      </c:pt>
                      <c:pt idx="6454">
                        <c:v>47415.712478637695</c:v>
                      </c:pt>
                      <c:pt idx="6455">
                        <c:v>46380.201797485352</c:v>
                      </c:pt>
                      <c:pt idx="6456">
                        <c:v>47384.239761352539</c:v>
                      </c:pt>
                      <c:pt idx="6457">
                        <c:v>47384.239761352539</c:v>
                      </c:pt>
                      <c:pt idx="6458">
                        <c:v>47384.239761352539</c:v>
                      </c:pt>
                      <c:pt idx="6459">
                        <c:v>47869.122909545898</c:v>
                      </c:pt>
                      <c:pt idx="6460">
                        <c:v>47869.12321472168</c:v>
                      </c:pt>
                      <c:pt idx="6461">
                        <c:v>47873.123336791992</c:v>
                      </c:pt>
                      <c:pt idx="6462">
                        <c:v>47836.002853393555</c:v>
                      </c:pt>
                      <c:pt idx="6463">
                        <c:v>47737.259506225586</c:v>
                      </c:pt>
                      <c:pt idx="6464">
                        <c:v>48551.423187255859</c:v>
                      </c:pt>
                      <c:pt idx="6465">
                        <c:v>62207.855056762695</c:v>
                      </c:pt>
                      <c:pt idx="6466">
                        <c:v>61782.030715942376</c:v>
                      </c:pt>
                      <c:pt idx="6467">
                        <c:v>63806.988906860352</c:v>
                      </c:pt>
                      <c:pt idx="6468">
                        <c:v>64314.787796020508</c:v>
                      </c:pt>
                      <c:pt idx="6469">
                        <c:v>63238.19953918457</c:v>
                      </c:pt>
                      <c:pt idx="6470">
                        <c:v>50607.983764648438</c:v>
                      </c:pt>
                      <c:pt idx="6471">
                        <c:v>50929.584732055664</c:v>
                      </c:pt>
                      <c:pt idx="6472">
                        <c:v>47569.229934692383</c:v>
                      </c:pt>
                      <c:pt idx="6473">
                        <c:v>48111.619583129883</c:v>
                      </c:pt>
                      <c:pt idx="6474">
                        <c:v>48111.61946105957</c:v>
                      </c:pt>
                      <c:pt idx="6475">
                        <c:v>50485.062393188477</c:v>
                      </c:pt>
                      <c:pt idx="6476">
                        <c:v>49894.779190063477</c:v>
                      </c:pt>
                      <c:pt idx="6477">
                        <c:v>56250.243789672852</c:v>
                      </c:pt>
                      <c:pt idx="6478">
                        <c:v>56250.243789672852</c:v>
                      </c:pt>
                      <c:pt idx="6479">
                        <c:v>56515.307144165039</c:v>
                      </c:pt>
                      <c:pt idx="6480">
                        <c:v>49581.605850219727</c:v>
                      </c:pt>
                      <c:pt idx="6481">
                        <c:v>49330.781631469727</c:v>
                      </c:pt>
                      <c:pt idx="6482">
                        <c:v>49346.867568969727</c:v>
                      </c:pt>
                      <c:pt idx="6483">
                        <c:v>49216.474197387695</c:v>
                      </c:pt>
                      <c:pt idx="6484">
                        <c:v>49373.050491333008</c:v>
                      </c:pt>
                      <c:pt idx="6485">
                        <c:v>49021.050552368164</c:v>
                      </c:pt>
                      <c:pt idx="6486">
                        <c:v>49069.51399230957</c:v>
                      </c:pt>
                      <c:pt idx="6487">
                        <c:v>49069.514053344727</c:v>
                      </c:pt>
                      <c:pt idx="6488">
                        <c:v>50245.90544128418</c:v>
                      </c:pt>
                      <c:pt idx="6489">
                        <c:v>50699.842361450195</c:v>
                      </c:pt>
                      <c:pt idx="6490">
                        <c:v>50690.617935180664</c:v>
                      </c:pt>
                      <c:pt idx="6491">
                        <c:v>47853.148025512695</c:v>
                      </c:pt>
                      <c:pt idx="6492">
                        <c:v>47501.148086547852</c:v>
                      </c:pt>
                      <c:pt idx="6493">
                        <c:v>47990.009414672852</c:v>
                      </c:pt>
                      <c:pt idx="6494">
                        <c:v>47990.009536743164</c:v>
                      </c:pt>
                      <c:pt idx="6495">
                        <c:v>48446.684280395508</c:v>
                      </c:pt>
                      <c:pt idx="6496">
                        <c:v>48643.385818481445</c:v>
                      </c:pt>
                      <c:pt idx="6497">
                        <c:v>48643.385818481445</c:v>
                      </c:pt>
                      <c:pt idx="6498">
                        <c:v>48392.052810668945</c:v>
                      </c:pt>
                      <c:pt idx="6499">
                        <c:v>52283.745697021484</c:v>
                      </c:pt>
                      <c:pt idx="6500">
                        <c:v>49934.712356567376</c:v>
                      </c:pt>
                      <c:pt idx="6501">
                        <c:v>47949.678558349609</c:v>
                      </c:pt>
                      <c:pt idx="6502">
                        <c:v>50865.482498168945</c:v>
                      </c:pt>
                      <c:pt idx="6503">
                        <c:v>50874.706924438477</c:v>
                      </c:pt>
                      <c:pt idx="6504">
                        <c:v>50874.706985473633</c:v>
                      </c:pt>
                      <c:pt idx="6505">
                        <c:v>50865.482620239258</c:v>
                      </c:pt>
                      <c:pt idx="6506">
                        <c:v>49792.201309204102</c:v>
                      </c:pt>
                      <c:pt idx="6507">
                        <c:v>47001.207717895508</c:v>
                      </c:pt>
                      <c:pt idx="6508">
                        <c:v>47005.207656860352</c:v>
                      </c:pt>
                      <c:pt idx="6509">
                        <c:v>47250.685989379883</c:v>
                      </c:pt>
                      <c:pt idx="6510">
                        <c:v>59668.38069152832</c:v>
                      </c:pt>
                      <c:pt idx="6511">
                        <c:v>59601.690200805664</c:v>
                      </c:pt>
                      <c:pt idx="6512">
                        <c:v>50129.322830200195</c:v>
                      </c:pt>
                      <c:pt idx="6513">
                        <c:v>50129.322830200195</c:v>
                      </c:pt>
                      <c:pt idx="6514">
                        <c:v>48983.661697387695</c:v>
                      </c:pt>
                      <c:pt idx="6515">
                        <c:v>48992.886123657227</c:v>
                      </c:pt>
                      <c:pt idx="6516">
                        <c:v>49242.432205200195</c:v>
                      </c:pt>
                      <c:pt idx="6517">
                        <c:v>49242.432205200195</c:v>
                      </c:pt>
                      <c:pt idx="6518">
                        <c:v>49809.869705200195</c:v>
                      </c:pt>
                      <c:pt idx="6519">
                        <c:v>49911.031997680664</c:v>
                      </c:pt>
                      <c:pt idx="6520">
                        <c:v>49913.063247680664</c:v>
                      </c:pt>
                      <c:pt idx="6521">
                        <c:v>49913.063247680664</c:v>
                      </c:pt>
                      <c:pt idx="6522">
                        <c:v>49230.259292602539</c:v>
                      </c:pt>
                      <c:pt idx="6523">
                        <c:v>49230.259353637695</c:v>
                      </c:pt>
                      <c:pt idx="6524">
                        <c:v>49230.259231567383</c:v>
                      </c:pt>
                      <c:pt idx="6525">
                        <c:v>49569.633346557617</c:v>
                      </c:pt>
                      <c:pt idx="6526">
                        <c:v>49489.338668823242</c:v>
                      </c:pt>
                      <c:pt idx="6527">
                        <c:v>49008.891799926758</c:v>
                      </c:pt>
                      <c:pt idx="6528">
                        <c:v>49289.685195922852</c:v>
                      </c:pt>
                      <c:pt idx="6529">
                        <c:v>49216.565017700195</c:v>
                      </c:pt>
                      <c:pt idx="6530">
                        <c:v>48759.765762329102</c:v>
                      </c:pt>
                      <c:pt idx="6531">
                        <c:v>47838.048904418945</c:v>
                      </c:pt>
                      <c:pt idx="6532">
                        <c:v>48722.535598754883</c:v>
                      </c:pt>
                      <c:pt idx="6533">
                        <c:v>48670.724075317383</c:v>
                      </c:pt>
                      <c:pt idx="6534">
                        <c:v>49208.506790161133</c:v>
                      </c:pt>
                      <c:pt idx="6535">
                        <c:v>48667.393447875977</c:v>
                      </c:pt>
                      <c:pt idx="6536">
                        <c:v>48220.580093383789</c:v>
                      </c:pt>
                      <c:pt idx="6537">
                        <c:v>47920.167984008789</c:v>
                      </c:pt>
                      <c:pt idx="6538">
                        <c:v>47669.345657348633</c:v>
                      </c:pt>
                      <c:pt idx="6539">
                        <c:v>59876.337432861328</c:v>
                      </c:pt>
                      <c:pt idx="6540">
                        <c:v>48040.03466796875</c:v>
                      </c:pt>
                      <c:pt idx="6541">
                        <c:v>48040.03466796875</c:v>
                      </c:pt>
                      <c:pt idx="6542">
                        <c:v>49422.250564575195</c:v>
                      </c:pt>
                      <c:pt idx="6543">
                        <c:v>49422.25032043457</c:v>
                      </c:pt>
                      <c:pt idx="6544">
                        <c:v>49345.234939575195</c:v>
                      </c:pt>
                      <c:pt idx="6545">
                        <c:v>49345.234939575195</c:v>
                      </c:pt>
                      <c:pt idx="6546">
                        <c:v>49280.12971496582</c:v>
                      </c:pt>
                      <c:pt idx="6547">
                        <c:v>49933.165603637695</c:v>
                      </c:pt>
                      <c:pt idx="6548">
                        <c:v>60694.00569152832</c:v>
                      </c:pt>
                      <c:pt idx="6549">
                        <c:v>60693.82649230957</c:v>
                      </c:pt>
                      <c:pt idx="6550">
                        <c:v>59568.839630126953</c:v>
                      </c:pt>
                      <c:pt idx="6551">
                        <c:v>59066.296234130859</c:v>
                      </c:pt>
                      <c:pt idx="6552">
                        <c:v>59066.296173095703</c:v>
                      </c:pt>
                      <c:pt idx="6553">
                        <c:v>59682.651580810547</c:v>
                      </c:pt>
                      <c:pt idx="6554">
                        <c:v>59297.337127685547</c:v>
                      </c:pt>
                      <c:pt idx="6555">
                        <c:v>49403.558959960938</c:v>
                      </c:pt>
                      <c:pt idx="6556">
                        <c:v>49403.558959960938</c:v>
                      </c:pt>
                      <c:pt idx="6557">
                        <c:v>49734.172012329102</c:v>
                      </c:pt>
                      <c:pt idx="6558">
                        <c:v>49890.28205871582</c:v>
                      </c:pt>
                      <c:pt idx="6559">
                        <c:v>49890.28205871582</c:v>
                      </c:pt>
                      <c:pt idx="6560">
                        <c:v>48260.488723754876</c:v>
                      </c:pt>
                      <c:pt idx="6561">
                        <c:v>47674.627822875977</c:v>
                      </c:pt>
                      <c:pt idx="6562">
                        <c:v>54360.974197387695</c:v>
                      </c:pt>
                      <c:pt idx="6563">
                        <c:v>56808.402603149414</c:v>
                      </c:pt>
                      <c:pt idx="6564">
                        <c:v>56744.506912231445</c:v>
                      </c:pt>
                      <c:pt idx="6565">
                        <c:v>56662.172622680664</c:v>
                      </c:pt>
                      <c:pt idx="6566">
                        <c:v>57582.24250793457</c:v>
                      </c:pt>
                      <c:pt idx="6567">
                        <c:v>57789.576751708984</c:v>
                      </c:pt>
                      <c:pt idx="6568">
                        <c:v>57798.801483154297</c:v>
                      </c:pt>
                      <c:pt idx="6569">
                        <c:v>57446.801422119141</c:v>
                      </c:pt>
                      <c:pt idx="6570">
                        <c:v>63095.199661254876</c:v>
                      </c:pt>
                      <c:pt idx="6571">
                        <c:v>63568.732131958008</c:v>
                      </c:pt>
                      <c:pt idx="6572">
                        <c:v>51103.540420532227</c:v>
                      </c:pt>
                      <c:pt idx="6573">
                        <c:v>51103.540420532227</c:v>
                      </c:pt>
                      <c:pt idx="6574">
                        <c:v>49649.427688598633</c:v>
                      </c:pt>
                      <c:pt idx="6575">
                        <c:v>50145.562576293945</c:v>
                      </c:pt>
                      <c:pt idx="6576">
                        <c:v>50869.176040649414</c:v>
                      </c:pt>
                      <c:pt idx="6577">
                        <c:v>50869.17610168457</c:v>
                      </c:pt>
                      <c:pt idx="6578">
                        <c:v>51294.419403076172</c:v>
                      </c:pt>
                      <c:pt idx="6579">
                        <c:v>50980.284149169922</c:v>
                      </c:pt>
                      <c:pt idx="6580">
                        <c:v>50367.275115966797</c:v>
                      </c:pt>
                      <c:pt idx="6581">
                        <c:v>48731.791213989258</c:v>
                      </c:pt>
                      <c:pt idx="6582">
                        <c:v>48346.476821899414</c:v>
                      </c:pt>
                      <c:pt idx="6583">
                        <c:v>50168.106033325188</c:v>
                      </c:pt>
                      <c:pt idx="6584">
                        <c:v>50438.590896606438</c:v>
                      </c:pt>
                      <c:pt idx="6585">
                        <c:v>49935.719131469727</c:v>
                      </c:pt>
                      <c:pt idx="6586">
                        <c:v>49267.690017700195</c:v>
                      </c:pt>
                      <c:pt idx="6587">
                        <c:v>50091.003555297852</c:v>
                      </c:pt>
                      <c:pt idx="6588">
                        <c:v>50109.619888305664</c:v>
                      </c:pt>
                      <c:pt idx="6589">
                        <c:v>50109.61994934082</c:v>
                      </c:pt>
                      <c:pt idx="6590">
                        <c:v>49488.234085083008</c:v>
                      </c:pt>
                      <c:pt idx="6591">
                        <c:v>49488.234085083008</c:v>
                      </c:pt>
                      <c:pt idx="6592">
                        <c:v>50260.565322875977</c:v>
                      </c:pt>
                      <c:pt idx="6593">
                        <c:v>50264.565628051758</c:v>
                      </c:pt>
                      <c:pt idx="6594">
                        <c:v>50273.790176391602</c:v>
                      </c:pt>
                      <c:pt idx="6595">
                        <c:v>50203.468292236328</c:v>
                      </c:pt>
                      <c:pt idx="6596">
                        <c:v>49950.100799560547</c:v>
                      </c:pt>
                      <c:pt idx="6597">
                        <c:v>58339.461029052734</c:v>
                      </c:pt>
                      <c:pt idx="6598">
                        <c:v>58339.461334228516</c:v>
                      </c:pt>
                      <c:pt idx="6599">
                        <c:v>58338.800201416016</c:v>
                      </c:pt>
                      <c:pt idx="6600">
                        <c:v>49325.896560668945</c:v>
                      </c:pt>
                      <c:pt idx="6601">
                        <c:v>49325.895584106445</c:v>
                      </c:pt>
                      <c:pt idx="6602">
                        <c:v>49325.89631652832</c:v>
                      </c:pt>
                      <c:pt idx="6603">
                        <c:v>48862.75666809082</c:v>
                      </c:pt>
                      <c:pt idx="6604">
                        <c:v>48862.75715637207</c:v>
                      </c:pt>
                      <c:pt idx="6605">
                        <c:v>50046.738372802734</c:v>
                      </c:pt>
                      <c:pt idx="6606">
                        <c:v>50493.602020263665</c:v>
                      </c:pt>
                      <c:pt idx="6607">
                        <c:v>47071.207962036133</c:v>
                      </c:pt>
                      <c:pt idx="6608">
                        <c:v>46998.308731079102</c:v>
                      </c:pt>
                      <c:pt idx="6609">
                        <c:v>46925.408584594727</c:v>
                      </c:pt>
                      <c:pt idx="6610">
                        <c:v>58296.96028137207</c:v>
                      </c:pt>
                      <c:pt idx="6611">
                        <c:v>58709.44758605957</c:v>
                      </c:pt>
                      <c:pt idx="6612">
                        <c:v>58324.125762939453</c:v>
                      </c:pt>
                      <c:pt idx="6613">
                        <c:v>57937.227325439453</c:v>
                      </c:pt>
                      <c:pt idx="6614">
                        <c:v>57843.639129638672</c:v>
                      </c:pt>
                      <c:pt idx="6615">
                        <c:v>50081.297500610352</c:v>
                      </c:pt>
                      <c:pt idx="6616">
                        <c:v>50261.345291137695</c:v>
                      </c:pt>
                      <c:pt idx="6617">
                        <c:v>50265.345291137695</c:v>
                      </c:pt>
                      <c:pt idx="6618">
                        <c:v>49889.253311157227</c:v>
                      </c:pt>
                      <c:pt idx="6619">
                        <c:v>49922.569717407227</c:v>
                      </c:pt>
                      <c:pt idx="6620">
                        <c:v>51086.488845825195</c:v>
                      </c:pt>
                      <c:pt idx="6621">
                        <c:v>50824.266189575195</c:v>
                      </c:pt>
                      <c:pt idx="6622">
                        <c:v>50824.266189575195</c:v>
                      </c:pt>
                      <c:pt idx="6623">
                        <c:v>52289.097244262695</c:v>
                      </c:pt>
                      <c:pt idx="6624">
                        <c:v>52215.987380981445</c:v>
                      </c:pt>
                      <c:pt idx="6625">
                        <c:v>49953.438552856445</c:v>
                      </c:pt>
                      <c:pt idx="6626">
                        <c:v>48677.93147277832</c:v>
                      </c:pt>
                      <c:pt idx="6627">
                        <c:v>48677.931716918945</c:v>
                      </c:pt>
                      <c:pt idx="6628">
                        <c:v>48681.931716918945</c:v>
                      </c:pt>
                      <c:pt idx="6629">
                        <c:v>48650.931655883789</c:v>
                      </c:pt>
                      <c:pt idx="6630">
                        <c:v>49512.370384216309</c:v>
                      </c:pt>
                      <c:pt idx="6631">
                        <c:v>50874.706985473633</c:v>
                      </c:pt>
                      <c:pt idx="6632">
                        <c:v>50874.706985473633</c:v>
                      </c:pt>
                      <c:pt idx="6633">
                        <c:v>48100.378494262695</c:v>
                      </c:pt>
                      <c:pt idx="6634">
                        <c:v>48104.378616333008</c:v>
                      </c:pt>
                      <c:pt idx="6635">
                        <c:v>47148.139633178711</c:v>
                      </c:pt>
                      <c:pt idx="6636">
                        <c:v>49296.808547973633</c:v>
                      </c:pt>
                      <c:pt idx="6637">
                        <c:v>56656.121475219727</c:v>
                      </c:pt>
                      <c:pt idx="6638">
                        <c:v>56592.225723266602</c:v>
                      </c:pt>
                      <c:pt idx="6639">
                        <c:v>56504.44123840332</c:v>
                      </c:pt>
                      <c:pt idx="6640">
                        <c:v>58329.102310180664</c:v>
                      </c:pt>
                      <c:pt idx="6641">
                        <c:v>56104.117706298828</c:v>
                      </c:pt>
                      <c:pt idx="6642">
                        <c:v>56064.513580322266</c:v>
                      </c:pt>
                      <c:pt idx="6643">
                        <c:v>56113.342254638672</c:v>
                      </c:pt>
                      <c:pt idx="6644">
                        <c:v>56006.460723876953</c:v>
                      </c:pt>
                      <c:pt idx="6645">
                        <c:v>61462.446914672852</c:v>
                      </c:pt>
                      <c:pt idx="6646">
                        <c:v>49423.774978637695</c:v>
                      </c:pt>
                      <c:pt idx="6647">
                        <c:v>49432.999465942383</c:v>
                      </c:pt>
                      <c:pt idx="6648">
                        <c:v>49432.999404907227</c:v>
                      </c:pt>
                      <c:pt idx="6649">
                        <c:v>49423.775039672852</c:v>
                      </c:pt>
                      <c:pt idx="6650">
                        <c:v>50448.073135375977</c:v>
                      </c:pt>
                      <c:pt idx="6651">
                        <c:v>50448.073135375977</c:v>
                      </c:pt>
                      <c:pt idx="6652">
                        <c:v>49852.157119750977</c:v>
                      </c:pt>
                      <c:pt idx="6653">
                        <c:v>58810.645339965813</c:v>
                      </c:pt>
                      <c:pt idx="6654">
                        <c:v>58746.969680786133</c:v>
                      </c:pt>
                      <c:pt idx="6655">
                        <c:v>58599.74055480957</c:v>
                      </c:pt>
                      <c:pt idx="6656">
                        <c:v>58072.002593994141</c:v>
                      </c:pt>
                      <c:pt idx="6657">
                        <c:v>58072.002532958984</c:v>
                      </c:pt>
                      <c:pt idx="6658">
                        <c:v>58072.002593994141</c:v>
                      </c:pt>
                      <c:pt idx="6659">
                        <c:v>58072.002532958984</c:v>
                      </c:pt>
                      <c:pt idx="6660">
                        <c:v>51472.035659790039</c:v>
                      </c:pt>
                      <c:pt idx="6661">
                        <c:v>53648.344802856445</c:v>
                      </c:pt>
                      <c:pt idx="6662">
                        <c:v>48977.803421020508</c:v>
                      </c:pt>
                      <c:pt idx="6663">
                        <c:v>47744.03498840332</c:v>
                      </c:pt>
                      <c:pt idx="6664">
                        <c:v>48152.513381958008</c:v>
                      </c:pt>
                      <c:pt idx="6665">
                        <c:v>48710.58772277832</c:v>
                      </c:pt>
                      <c:pt idx="6666">
                        <c:v>48635.729568481445</c:v>
                      </c:pt>
                      <c:pt idx="6667">
                        <c:v>48821.23127746582</c:v>
                      </c:pt>
                      <c:pt idx="6668">
                        <c:v>50108.182678222656</c:v>
                      </c:pt>
                      <c:pt idx="6669">
                        <c:v>50109.582641601563</c:v>
                      </c:pt>
                      <c:pt idx="6670">
                        <c:v>50346.378173828125</c:v>
                      </c:pt>
                      <c:pt idx="6671">
                        <c:v>50346.3779296875</c:v>
                      </c:pt>
                      <c:pt idx="6672">
                        <c:v>49257.795509338379</c:v>
                      </c:pt>
                      <c:pt idx="6673">
                        <c:v>49516.214698791504</c:v>
                      </c:pt>
                      <c:pt idx="6674">
                        <c:v>49516.214942932129</c:v>
                      </c:pt>
                      <c:pt idx="6675">
                        <c:v>51230.49885559082</c:v>
                      </c:pt>
                      <c:pt idx="6676">
                        <c:v>50878.49885559082</c:v>
                      </c:pt>
                      <c:pt idx="6677">
                        <c:v>50877.829666137695</c:v>
                      </c:pt>
                      <c:pt idx="6678">
                        <c:v>50877.829666137695</c:v>
                      </c:pt>
                      <c:pt idx="6679">
                        <c:v>51185.07014465332</c:v>
                      </c:pt>
                      <c:pt idx="6680">
                        <c:v>51095.550857543945</c:v>
                      </c:pt>
                      <c:pt idx="6681">
                        <c:v>51040.96174621582</c:v>
                      </c:pt>
                      <c:pt idx="6682">
                        <c:v>50878.559158325195</c:v>
                      </c:pt>
                      <c:pt idx="6683">
                        <c:v>50713.357009887695</c:v>
                      </c:pt>
                      <c:pt idx="6684">
                        <c:v>50713.35676574707</c:v>
                      </c:pt>
                      <c:pt idx="6685">
                        <c:v>50713.357009887695</c:v>
                      </c:pt>
                      <c:pt idx="6686">
                        <c:v>47637.12483215332</c:v>
                      </c:pt>
                      <c:pt idx="6687">
                        <c:v>47392.982009887695</c:v>
                      </c:pt>
                      <c:pt idx="6688">
                        <c:v>57967.674072265625</c:v>
                      </c:pt>
                      <c:pt idx="6689">
                        <c:v>57967.674011230469</c:v>
                      </c:pt>
                      <c:pt idx="6690">
                        <c:v>48160.945327758789</c:v>
                      </c:pt>
                      <c:pt idx="6691">
                        <c:v>48087.83576965332</c:v>
                      </c:pt>
                      <c:pt idx="6692">
                        <c:v>48014.71565246582</c:v>
                      </c:pt>
                      <c:pt idx="6693">
                        <c:v>47941.60578918457</c:v>
                      </c:pt>
                      <c:pt idx="6694">
                        <c:v>46860.865676879883</c:v>
                      </c:pt>
                      <c:pt idx="6695">
                        <c:v>47915.603713989258</c:v>
                      </c:pt>
                      <c:pt idx="6696">
                        <c:v>48328.091384887695</c:v>
                      </c:pt>
                      <c:pt idx="6697">
                        <c:v>48328.091384887695</c:v>
                      </c:pt>
                      <c:pt idx="6698">
                        <c:v>47679.962600708008</c:v>
                      </c:pt>
                      <c:pt idx="6699">
                        <c:v>47801.968460083008</c:v>
                      </c:pt>
                      <c:pt idx="6700">
                        <c:v>46843.987747192376</c:v>
                      </c:pt>
                      <c:pt idx="6701">
                        <c:v>46014.251480102539</c:v>
                      </c:pt>
                      <c:pt idx="6702">
                        <c:v>46728.248306274414</c:v>
                      </c:pt>
                      <c:pt idx="6703">
                        <c:v>58767.747467041016</c:v>
                      </c:pt>
                      <c:pt idx="6704">
                        <c:v>58676.882720947266</c:v>
                      </c:pt>
                      <c:pt idx="6705">
                        <c:v>51904.267166137695</c:v>
                      </c:pt>
                      <c:pt idx="6706">
                        <c:v>51624.302322387695</c:v>
                      </c:pt>
                      <c:pt idx="6707">
                        <c:v>51295.226150512695</c:v>
                      </c:pt>
                      <c:pt idx="6708">
                        <c:v>50152.558731079102</c:v>
                      </c:pt>
                      <c:pt idx="6709">
                        <c:v>50161.783096313477</c:v>
                      </c:pt>
                      <c:pt idx="6710">
                        <c:v>49910.958938598633</c:v>
                      </c:pt>
                      <c:pt idx="6711">
                        <c:v>46222.641189575195</c:v>
                      </c:pt>
                      <c:pt idx="6712">
                        <c:v>46345.574905395508</c:v>
                      </c:pt>
                      <c:pt idx="6713">
                        <c:v>45891.658645629883</c:v>
                      </c:pt>
                      <c:pt idx="6714">
                        <c:v>45891.658645629883</c:v>
                      </c:pt>
                      <c:pt idx="6715">
                        <c:v>45883.165725708008</c:v>
                      </c:pt>
                      <c:pt idx="6716">
                        <c:v>45781.50862121582</c:v>
                      </c:pt>
                      <c:pt idx="6717">
                        <c:v>50859.703063964844</c:v>
                      </c:pt>
                      <c:pt idx="6718">
                        <c:v>50863.703125</c:v>
                      </c:pt>
                      <c:pt idx="6719">
                        <c:v>50710.01741027832</c:v>
                      </c:pt>
                      <c:pt idx="6720">
                        <c:v>51090.455642700195</c:v>
                      </c:pt>
                      <c:pt idx="6721">
                        <c:v>51678.980545043945</c:v>
                      </c:pt>
                      <c:pt idx="6722">
                        <c:v>51688.20491027832</c:v>
                      </c:pt>
                      <c:pt idx="6723">
                        <c:v>51211.53303527832</c:v>
                      </c:pt>
                      <c:pt idx="6724">
                        <c:v>52362.905838012695</c:v>
                      </c:pt>
                      <c:pt idx="6725">
                        <c:v>51147.671279907227</c:v>
                      </c:pt>
                      <c:pt idx="6726">
                        <c:v>48609.154373168945</c:v>
                      </c:pt>
                      <c:pt idx="6727">
                        <c:v>49046.79377746582</c:v>
                      </c:pt>
                      <c:pt idx="6728">
                        <c:v>49546.14533996582</c:v>
                      </c:pt>
                      <c:pt idx="6729">
                        <c:v>49031.028030395508</c:v>
                      </c:pt>
                      <c:pt idx="6730">
                        <c:v>49624.777542114258</c:v>
                      </c:pt>
                      <c:pt idx="6731">
                        <c:v>49272.777542114258</c:v>
                      </c:pt>
                      <c:pt idx="6732">
                        <c:v>48546.23469543457</c:v>
                      </c:pt>
                      <c:pt idx="6733">
                        <c:v>48831.762283325195</c:v>
                      </c:pt>
                      <c:pt idx="6734">
                        <c:v>46914.680252075195</c:v>
                      </c:pt>
                      <c:pt idx="6735">
                        <c:v>49283.18782043457</c:v>
                      </c:pt>
                      <c:pt idx="6736">
                        <c:v>49234.359451293945</c:v>
                      </c:pt>
                      <c:pt idx="6737">
                        <c:v>49283.18782043457</c:v>
                      </c:pt>
                      <c:pt idx="6738">
                        <c:v>49283.188064575195</c:v>
                      </c:pt>
                      <c:pt idx="6739">
                        <c:v>49779.401931762695</c:v>
                      </c:pt>
                      <c:pt idx="6740">
                        <c:v>49822.961029052734</c:v>
                      </c:pt>
                      <c:pt idx="6741">
                        <c:v>49708.029388427734</c:v>
                      </c:pt>
                      <c:pt idx="6742">
                        <c:v>49954.438674926758</c:v>
                      </c:pt>
                      <c:pt idx="6743">
                        <c:v>58294.388381958001</c:v>
                      </c:pt>
                      <c:pt idx="6744">
                        <c:v>59029.85774230957</c:v>
                      </c:pt>
                      <c:pt idx="6745">
                        <c:v>59442.337188720703</c:v>
                      </c:pt>
                      <c:pt idx="6746">
                        <c:v>58814.991363525391</c:v>
                      </c:pt>
                      <c:pt idx="6747">
                        <c:v>58200.770782470703</c:v>
                      </c:pt>
                      <c:pt idx="6748">
                        <c:v>59337.386199951165</c:v>
                      </c:pt>
                      <c:pt idx="6749">
                        <c:v>59384.011932373047</c:v>
                      </c:pt>
                      <c:pt idx="6750">
                        <c:v>50230.086578369141</c:v>
                      </c:pt>
                      <c:pt idx="6751">
                        <c:v>50761.486175537102</c:v>
                      </c:pt>
                      <c:pt idx="6752">
                        <c:v>50761.486297607422</c:v>
                      </c:pt>
                      <c:pt idx="6753">
                        <c:v>50761.486297607422</c:v>
                      </c:pt>
                      <c:pt idx="6754">
                        <c:v>46081.33381652832</c:v>
                      </c:pt>
                      <c:pt idx="6755">
                        <c:v>45895.907974243164</c:v>
                      </c:pt>
                      <c:pt idx="6756">
                        <c:v>45902.80207824707</c:v>
                      </c:pt>
                      <c:pt idx="6757">
                        <c:v>45541.577651977539</c:v>
                      </c:pt>
                      <c:pt idx="6758">
                        <c:v>47302.931045532227</c:v>
                      </c:pt>
                      <c:pt idx="6759">
                        <c:v>47302.931106567383</c:v>
                      </c:pt>
                      <c:pt idx="6760">
                        <c:v>47136.810745239258</c:v>
                      </c:pt>
                      <c:pt idx="6761">
                        <c:v>47674.744216918945</c:v>
                      </c:pt>
                      <c:pt idx="6762">
                        <c:v>47674.744216918945</c:v>
                      </c:pt>
                      <c:pt idx="6763">
                        <c:v>47665.51985168457</c:v>
                      </c:pt>
                      <c:pt idx="6764">
                        <c:v>46801.374893188477</c:v>
                      </c:pt>
                      <c:pt idx="6765">
                        <c:v>49586.109146118164</c:v>
                      </c:pt>
                      <c:pt idx="6766">
                        <c:v>49586.109146118164</c:v>
                      </c:pt>
                      <c:pt idx="6767">
                        <c:v>50364.31330871582</c:v>
                      </c:pt>
                      <c:pt idx="6768">
                        <c:v>48476.14875793457</c:v>
                      </c:pt>
                      <c:pt idx="6769">
                        <c:v>48487.32746887207</c:v>
                      </c:pt>
                      <c:pt idx="6770">
                        <c:v>48487.327346801758</c:v>
                      </c:pt>
                      <c:pt idx="6771">
                        <c:v>47740.193801879883</c:v>
                      </c:pt>
                      <c:pt idx="6772">
                        <c:v>47740.19367980957</c:v>
                      </c:pt>
                      <c:pt idx="6773">
                        <c:v>47556.717849731445</c:v>
                      </c:pt>
                      <c:pt idx="6774">
                        <c:v>51532.09700012207</c:v>
                      </c:pt>
                      <c:pt idx="6775">
                        <c:v>51295.842849731438</c:v>
                      </c:pt>
                      <c:pt idx="6776">
                        <c:v>50963.35188293457</c:v>
                      </c:pt>
                      <c:pt idx="6777">
                        <c:v>50775.08918762207</c:v>
                      </c:pt>
                      <c:pt idx="6778">
                        <c:v>59243.862579345696</c:v>
                      </c:pt>
                      <c:pt idx="6779">
                        <c:v>59243.862579345696</c:v>
                      </c:pt>
                      <c:pt idx="6780">
                        <c:v>49571.00373840332</c:v>
                      </c:pt>
                      <c:pt idx="6781">
                        <c:v>49219.00373840332</c:v>
                      </c:pt>
                      <c:pt idx="6782">
                        <c:v>49263.638626098633</c:v>
                      </c:pt>
                      <c:pt idx="6783">
                        <c:v>49263.638626098633</c:v>
                      </c:pt>
                      <c:pt idx="6784">
                        <c:v>50947.772537231445</c:v>
                      </c:pt>
                      <c:pt idx="6785">
                        <c:v>50837.97248840332</c:v>
                      </c:pt>
                      <c:pt idx="6786">
                        <c:v>51726.903884887695</c:v>
                      </c:pt>
                      <c:pt idx="6787">
                        <c:v>52064.322341918945</c:v>
                      </c:pt>
                      <c:pt idx="6788">
                        <c:v>52051.097732543945</c:v>
                      </c:pt>
                      <c:pt idx="6789">
                        <c:v>49202.60612487793</c:v>
                      </c:pt>
                      <c:pt idx="6790">
                        <c:v>48402.25798034668</c:v>
                      </c:pt>
                      <c:pt idx="6791">
                        <c:v>49788.792190551758</c:v>
                      </c:pt>
                      <c:pt idx="6792">
                        <c:v>49858.024124145508</c:v>
                      </c:pt>
                      <c:pt idx="6793">
                        <c:v>52858.824447631836</c:v>
                      </c:pt>
                      <c:pt idx="6794">
                        <c:v>52809.995834350586</c:v>
                      </c:pt>
                      <c:pt idx="6795">
                        <c:v>51103.680068969727</c:v>
                      </c:pt>
                      <c:pt idx="6796">
                        <c:v>50648.342971801758</c:v>
                      </c:pt>
                      <c:pt idx="6797">
                        <c:v>50648.342971801758</c:v>
                      </c:pt>
                      <c:pt idx="6798">
                        <c:v>49342.48811340332</c:v>
                      </c:pt>
                      <c:pt idx="6799">
                        <c:v>50858.301956176758</c:v>
                      </c:pt>
                      <c:pt idx="6800">
                        <c:v>50819.715408325195</c:v>
                      </c:pt>
                      <c:pt idx="6801">
                        <c:v>50867.526809692383</c:v>
                      </c:pt>
                      <c:pt idx="6802">
                        <c:v>50262.159378051758</c:v>
                      </c:pt>
                      <c:pt idx="6803">
                        <c:v>48096.08283996582</c:v>
                      </c:pt>
                      <c:pt idx="6804">
                        <c:v>49779.821182250977</c:v>
                      </c:pt>
                      <c:pt idx="6805">
                        <c:v>49779.821243286133</c:v>
                      </c:pt>
                      <c:pt idx="6806">
                        <c:v>49779.821243286133</c:v>
                      </c:pt>
                      <c:pt idx="6807">
                        <c:v>49779.821243286133</c:v>
                      </c:pt>
                      <c:pt idx="6808">
                        <c:v>50018.157180786133</c:v>
                      </c:pt>
                      <c:pt idx="6809">
                        <c:v>58540.508071899414</c:v>
                      </c:pt>
                      <c:pt idx="6810">
                        <c:v>48704.598037719727</c:v>
                      </c:pt>
                      <c:pt idx="6811">
                        <c:v>50715.163665771484</c:v>
                      </c:pt>
                      <c:pt idx="6812">
                        <c:v>51100.480072021484</c:v>
                      </c:pt>
                      <c:pt idx="6813">
                        <c:v>48794.439392089844</c:v>
                      </c:pt>
                      <c:pt idx="6814">
                        <c:v>48794.439514160156</c:v>
                      </c:pt>
                      <c:pt idx="6815">
                        <c:v>49045.263732910156</c:v>
                      </c:pt>
                      <c:pt idx="6816">
                        <c:v>48573.148536682129</c:v>
                      </c:pt>
                      <c:pt idx="6817">
                        <c:v>49953.79719543457</c:v>
                      </c:pt>
                      <c:pt idx="6818">
                        <c:v>50100.739944458008</c:v>
                      </c:pt>
                      <c:pt idx="6819">
                        <c:v>49566.499557495117</c:v>
                      </c:pt>
                      <c:pt idx="6820">
                        <c:v>49570.499557495117</c:v>
                      </c:pt>
                      <c:pt idx="6821">
                        <c:v>49579.723922729492</c:v>
                      </c:pt>
                      <c:pt idx="6822">
                        <c:v>49458.600631713867</c:v>
                      </c:pt>
                      <c:pt idx="6823">
                        <c:v>57775.759185791016</c:v>
                      </c:pt>
                      <c:pt idx="6824">
                        <c:v>57399.669097900391</c:v>
                      </c:pt>
                      <c:pt idx="6825">
                        <c:v>46956.125686645508</c:v>
                      </c:pt>
                      <c:pt idx="6826">
                        <c:v>46956.125686645508</c:v>
                      </c:pt>
                      <c:pt idx="6827">
                        <c:v>50110.660522460938</c:v>
                      </c:pt>
                      <c:pt idx="6828">
                        <c:v>50110.660522460938</c:v>
                      </c:pt>
                      <c:pt idx="6829">
                        <c:v>49758.660522460938</c:v>
                      </c:pt>
                      <c:pt idx="6830">
                        <c:v>47063.730545043945</c:v>
                      </c:pt>
                      <c:pt idx="6831">
                        <c:v>48945.951614379883</c:v>
                      </c:pt>
                      <c:pt idx="6832">
                        <c:v>48945.951614379883</c:v>
                      </c:pt>
                      <c:pt idx="6833">
                        <c:v>48945.951614379883</c:v>
                      </c:pt>
                      <c:pt idx="6834">
                        <c:v>49860.16584777832</c:v>
                      </c:pt>
                      <c:pt idx="6835">
                        <c:v>49860.16584777832</c:v>
                      </c:pt>
                      <c:pt idx="6836">
                        <c:v>58457.623489379876</c:v>
                      </c:pt>
                      <c:pt idx="6837">
                        <c:v>58293.06819152832</c:v>
                      </c:pt>
                      <c:pt idx="6838">
                        <c:v>58838.055816650391</c:v>
                      </c:pt>
                      <c:pt idx="6839">
                        <c:v>58847.280181884766</c:v>
                      </c:pt>
                      <c:pt idx="6840">
                        <c:v>48951.126052856445</c:v>
                      </c:pt>
                      <c:pt idx="6841">
                        <c:v>49102.011795043945</c:v>
                      </c:pt>
                      <c:pt idx="6842">
                        <c:v>49523.723709106445</c:v>
                      </c:pt>
                      <c:pt idx="6843">
                        <c:v>49523.723709106445</c:v>
                      </c:pt>
                      <c:pt idx="6844">
                        <c:v>49514.49934387207</c:v>
                      </c:pt>
                      <c:pt idx="6845">
                        <c:v>49125.18684387207</c:v>
                      </c:pt>
                      <c:pt idx="6846">
                        <c:v>50217.837478637695</c:v>
                      </c:pt>
                      <c:pt idx="6847">
                        <c:v>50213.991653442376</c:v>
                      </c:pt>
                      <c:pt idx="6848">
                        <c:v>49001.375198364258</c:v>
                      </c:pt>
                      <c:pt idx="6849">
                        <c:v>49124.470840454102</c:v>
                      </c:pt>
                      <c:pt idx="6850">
                        <c:v>49243.402481079102</c:v>
                      </c:pt>
                      <c:pt idx="6851">
                        <c:v>49837.627090454102</c:v>
                      </c:pt>
                      <c:pt idx="6852">
                        <c:v>49982.775161743164</c:v>
                      </c:pt>
                      <c:pt idx="6853">
                        <c:v>49478.687271118164</c:v>
                      </c:pt>
                      <c:pt idx="6854">
                        <c:v>50226.804275512695</c:v>
                      </c:pt>
                      <c:pt idx="6855">
                        <c:v>48706.543106079102</c:v>
                      </c:pt>
                      <c:pt idx="6856">
                        <c:v>48706.543106079102</c:v>
                      </c:pt>
                      <c:pt idx="6857">
                        <c:v>49048.843643188477</c:v>
                      </c:pt>
                      <c:pt idx="6858">
                        <c:v>49661.384719848633</c:v>
                      </c:pt>
                      <c:pt idx="6859">
                        <c:v>46918.318069458008</c:v>
                      </c:pt>
                      <c:pt idx="6860">
                        <c:v>47751.769180297852</c:v>
                      </c:pt>
                      <c:pt idx="6861">
                        <c:v>47860.52278137207</c:v>
                      </c:pt>
                      <c:pt idx="6862">
                        <c:v>47860.522903442376</c:v>
                      </c:pt>
                      <c:pt idx="6863">
                        <c:v>47859.200637817376</c:v>
                      </c:pt>
                      <c:pt idx="6864">
                        <c:v>47363.72444152832</c:v>
                      </c:pt>
                      <c:pt idx="6865">
                        <c:v>49739.26252746582</c:v>
                      </c:pt>
                      <c:pt idx="6866">
                        <c:v>49743.26252746582</c:v>
                      </c:pt>
                      <c:pt idx="6867">
                        <c:v>49633.55354309082</c:v>
                      </c:pt>
                      <c:pt idx="6868">
                        <c:v>48015.309524536133</c:v>
                      </c:pt>
                      <c:pt idx="6869">
                        <c:v>60827.837921142578</c:v>
                      </c:pt>
                      <c:pt idx="6870">
                        <c:v>50490.668350219727</c:v>
                      </c:pt>
                      <c:pt idx="6871">
                        <c:v>50490.668655395508</c:v>
                      </c:pt>
                      <c:pt idx="6872">
                        <c:v>51094.45588684082</c:v>
                      </c:pt>
                      <c:pt idx="6873">
                        <c:v>50970.611480712891</c:v>
                      </c:pt>
                      <c:pt idx="6874">
                        <c:v>50210.966583251953</c:v>
                      </c:pt>
                      <c:pt idx="6875">
                        <c:v>48067.466506958008</c:v>
                      </c:pt>
                      <c:pt idx="6876">
                        <c:v>49167.366348266602</c:v>
                      </c:pt>
                      <c:pt idx="6877">
                        <c:v>49171.366287231445</c:v>
                      </c:pt>
                      <c:pt idx="6878">
                        <c:v>49180.590774536133</c:v>
                      </c:pt>
                      <c:pt idx="6879">
                        <c:v>49451.331130981445</c:v>
                      </c:pt>
                      <c:pt idx="6880">
                        <c:v>49447.331192016602</c:v>
                      </c:pt>
                      <c:pt idx="6881">
                        <c:v>46827.091445922852</c:v>
                      </c:pt>
                      <c:pt idx="6882">
                        <c:v>46532.481887817383</c:v>
                      </c:pt>
                      <c:pt idx="6883">
                        <c:v>46483.653335571289</c:v>
                      </c:pt>
                      <c:pt idx="6884">
                        <c:v>58512.192291259766</c:v>
                      </c:pt>
                      <c:pt idx="6885">
                        <c:v>49722.60969543457</c:v>
                      </c:pt>
                      <c:pt idx="6886">
                        <c:v>50251.09846496582</c:v>
                      </c:pt>
                      <c:pt idx="6887">
                        <c:v>50255.903396606445</c:v>
                      </c:pt>
                      <c:pt idx="6888">
                        <c:v>49974.62043762207</c:v>
                      </c:pt>
                      <c:pt idx="6889">
                        <c:v>50083.72151184082</c:v>
                      </c:pt>
                      <c:pt idx="6890">
                        <c:v>50092.946365356445</c:v>
                      </c:pt>
                      <c:pt idx="6891">
                        <c:v>50092.946243286126</c:v>
                      </c:pt>
                      <c:pt idx="6892">
                        <c:v>47435.277542114258</c:v>
                      </c:pt>
                      <c:pt idx="6893">
                        <c:v>47475.017166137695</c:v>
                      </c:pt>
                      <c:pt idx="6894">
                        <c:v>47475.017288208008</c:v>
                      </c:pt>
                      <c:pt idx="6895">
                        <c:v>47475.01741027832</c:v>
                      </c:pt>
                      <c:pt idx="6896">
                        <c:v>57308.057266235352</c:v>
                      </c:pt>
                      <c:pt idx="6897">
                        <c:v>57304.170608520508</c:v>
                      </c:pt>
                      <c:pt idx="6898">
                        <c:v>57125.132339477539</c:v>
                      </c:pt>
                      <c:pt idx="6899">
                        <c:v>59229.507232666016</c:v>
                      </c:pt>
                      <c:pt idx="6900">
                        <c:v>49822.330596923828</c:v>
                      </c:pt>
                      <c:pt idx="6901">
                        <c:v>50774.605850219727</c:v>
                      </c:pt>
                      <c:pt idx="6902">
                        <c:v>48607.9169921875</c:v>
                      </c:pt>
                      <c:pt idx="6903">
                        <c:v>47099.629760742188</c:v>
                      </c:pt>
                      <c:pt idx="6904">
                        <c:v>48428.531387329102</c:v>
                      </c:pt>
                      <c:pt idx="6905">
                        <c:v>48085.300918579102</c:v>
                      </c:pt>
                      <c:pt idx="6906">
                        <c:v>48085.300979614258</c:v>
                      </c:pt>
                      <c:pt idx="6907">
                        <c:v>48584.867324829102</c:v>
                      </c:pt>
                      <c:pt idx="6908">
                        <c:v>48584.867324829102</c:v>
                      </c:pt>
                      <c:pt idx="6909">
                        <c:v>48588.867324829102</c:v>
                      </c:pt>
                      <c:pt idx="6910">
                        <c:v>48597.638626098633</c:v>
                      </c:pt>
                      <c:pt idx="6911">
                        <c:v>48588.414199829102</c:v>
                      </c:pt>
                      <c:pt idx="6912">
                        <c:v>48483.238418579102</c:v>
                      </c:pt>
                      <c:pt idx="6913">
                        <c:v>47399.43537902832</c:v>
                      </c:pt>
                      <c:pt idx="6914">
                        <c:v>47079.023452758789</c:v>
                      </c:pt>
                      <c:pt idx="6915">
                        <c:v>63144.999221801758</c:v>
                      </c:pt>
                      <c:pt idx="6916">
                        <c:v>62787.229690551758</c:v>
                      </c:pt>
                      <c:pt idx="6917">
                        <c:v>49418.624404907227</c:v>
                      </c:pt>
                      <c:pt idx="6918">
                        <c:v>49338.652481079102</c:v>
                      </c:pt>
                      <c:pt idx="6919">
                        <c:v>49863.197463989258</c:v>
                      </c:pt>
                      <c:pt idx="6920">
                        <c:v>49511.197463989258</c:v>
                      </c:pt>
                      <c:pt idx="6921">
                        <c:v>49511.197463989258</c:v>
                      </c:pt>
                      <c:pt idx="6922">
                        <c:v>48858.733413696289</c:v>
                      </c:pt>
                      <c:pt idx="6923">
                        <c:v>48743.801712036133</c:v>
                      </c:pt>
                      <c:pt idx="6924">
                        <c:v>48741.157699584961</c:v>
                      </c:pt>
                      <c:pt idx="6925">
                        <c:v>49347.008255004883</c:v>
                      </c:pt>
                      <c:pt idx="6926">
                        <c:v>49347.008499145508</c:v>
                      </c:pt>
                      <c:pt idx="6927">
                        <c:v>47666.572158813477</c:v>
                      </c:pt>
                      <c:pt idx="6928">
                        <c:v>47674.60432434082</c:v>
                      </c:pt>
                      <c:pt idx="6929">
                        <c:v>47674.604263305664</c:v>
                      </c:pt>
                      <c:pt idx="6930">
                        <c:v>61951.572174072266</c:v>
                      </c:pt>
                      <c:pt idx="6931">
                        <c:v>49747.077415466309</c:v>
                      </c:pt>
                      <c:pt idx="6932">
                        <c:v>50585.570999145508</c:v>
                      </c:pt>
                      <c:pt idx="6933">
                        <c:v>50242.795364379876</c:v>
                      </c:pt>
                      <c:pt idx="6934">
                        <c:v>47565.396560668945</c:v>
                      </c:pt>
                      <c:pt idx="6935">
                        <c:v>47806.334060668945</c:v>
                      </c:pt>
                      <c:pt idx="6936">
                        <c:v>55179.771926879883</c:v>
                      </c:pt>
                      <c:pt idx="6937">
                        <c:v>55848.101272583001</c:v>
                      </c:pt>
                      <c:pt idx="6938">
                        <c:v>55779.20100402832</c:v>
                      </c:pt>
                      <c:pt idx="6939">
                        <c:v>55715.52571105957</c:v>
                      </c:pt>
                      <c:pt idx="6940">
                        <c:v>55642.625747680664</c:v>
                      </c:pt>
                      <c:pt idx="6941">
                        <c:v>57171.829788208008</c:v>
                      </c:pt>
                      <c:pt idx="6942">
                        <c:v>56749.016265869141</c:v>
                      </c:pt>
                      <c:pt idx="6943">
                        <c:v>56749.016387939453</c:v>
                      </c:pt>
                      <c:pt idx="6944">
                        <c:v>56749.016387939453</c:v>
                      </c:pt>
                      <c:pt idx="6945">
                        <c:v>49607.117752075195</c:v>
                      </c:pt>
                      <c:pt idx="6946">
                        <c:v>49618.617752075195</c:v>
                      </c:pt>
                      <c:pt idx="6947">
                        <c:v>50103.345291137695</c:v>
                      </c:pt>
                      <c:pt idx="6948">
                        <c:v>50094.12092590332</c:v>
                      </c:pt>
                      <c:pt idx="6949">
                        <c:v>49590.85334777832</c:v>
                      </c:pt>
                      <c:pt idx="6950">
                        <c:v>49594.85334777832</c:v>
                      </c:pt>
                      <c:pt idx="6951">
                        <c:v>49604.077713012695</c:v>
                      </c:pt>
                      <c:pt idx="6952">
                        <c:v>52324.253494262695</c:v>
                      </c:pt>
                      <c:pt idx="6953">
                        <c:v>47989.081130981445</c:v>
                      </c:pt>
                      <c:pt idx="6954">
                        <c:v>47752.23078918457</c:v>
                      </c:pt>
                      <c:pt idx="6955">
                        <c:v>47752.230911254876</c:v>
                      </c:pt>
                      <c:pt idx="6956">
                        <c:v>47743.006423950195</c:v>
                      </c:pt>
                      <c:pt idx="6957">
                        <c:v>49944.0341796875</c:v>
                      </c:pt>
                      <c:pt idx="6958">
                        <c:v>50338.575073242188</c:v>
                      </c:pt>
                      <c:pt idx="6959">
                        <c:v>50265.18391418457</c:v>
                      </c:pt>
                      <c:pt idx="6960">
                        <c:v>49519.553863525391</c:v>
                      </c:pt>
                      <c:pt idx="6961">
                        <c:v>49190.797882080078</c:v>
                      </c:pt>
                      <c:pt idx="6962">
                        <c:v>49854.477638244629</c:v>
                      </c:pt>
                      <c:pt idx="6963">
                        <c:v>49864.242042541504</c:v>
                      </c:pt>
                      <c:pt idx="6964">
                        <c:v>49864.242042541504</c:v>
                      </c:pt>
                      <c:pt idx="6965">
                        <c:v>46574.169471740723</c:v>
                      </c:pt>
                      <c:pt idx="6966">
                        <c:v>46054.411598205566</c:v>
                      </c:pt>
                      <c:pt idx="6967">
                        <c:v>46058.411598205566</c:v>
                      </c:pt>
                      <c:pt idx="6968">
                        <c:v>46054.411720275879</c:v>
                      </c:pt>
                      <c:pt idx="6969">
                        <c:v>49361.691970825195</c:v>
                      </c:pt>
                      <c:pt idx="6970">
                        <c:v>49370.916458129883</c:v>
                      </c:pt>
                      <c:pt idx="6971">
                        <c:v>50216.94221496582</c:v>
                      </c:pt>
                      <c:pt idx="6972">
                        <c:v>50220.942337036133</c:v>
                      </c:pt>
                      <c:pt idx="6973">
                        <c:v>57631.076751708984</c:v>
                      </c:pt>
                      <c:pt idx="6974">
                        <c:v>57279.404632568359</c:v>
                      </c:pt>
                      <c:pt idx="6975">
                        <c:v>51688.20491027832</c:v>
                      </c:pt>
                      <c:pt idx="6976">
                        <c:v>52435.333084106445</c:v>
                      </c:pt>
                      <c:pt idx="6977">
                        <c:v>51997.693923950195</c:v>
                      </c:pt>
                      <c:pt idx="6978">
                        <c:v>48925.562210083008</c:v>
                      </c:pt>
                      <c:pt idx="6979">
                        <c:v>51444.706008911126</c:v>
                      </c:pt>
                      <c:pt idx="6980">
                        <c:v>51456.00080871582</c:v>
                      </c:pt>
                      <c:pt idx="6981">
                        <c:v>51801.79817199707</c:v>
                      </c:pt>
                      <c:pt idx="6982">
                        <c:v>47467.34065246582</c:v>
                      </c:pt>
                      <c:pt idx="6983">
                        <c:v>49970.38801574707</c:v>
                      </c:pt>
                      <c:pt idx="6984">
                        <c:v>49970.38801574707</c:v>
                      </c:pt>
                      <c:pt idx="6985">
                        <c:v>49900.19709777832</c:v>
                      </c:pt>
                      <c:pt idx="6986">
                        <c:v>49900.19709777832</c:v>
                      </c:pt>
                      <c:pt idx="6987">
                        <c:v>49164.531814575195</c:v>
                      </c:pt>
                      <c:pt idx="6988">
                        <c:v>57727.029861450188</c:v>
                      </c:pt>
                      <c:pt idx="6989">
                        <c:v>57727.673294067383</c:v>
                      </c:pt>
                      <c:pt idx="6990">
                        <c:v>48399.403289794922</c:v>
                      </c:pt>
                      <c:pt idx="6991">
                        <c:v>48640.340789794922</c:v>
                      </c:pt>
                      <c:pt idx="6992">
                        <c:v>48640.340789794922</c:v>
                      </c:pt>
                      <c:pt idx="6993">
                        <c:v>48646.097244262695</c:v>
                      </c:pt>
                      <c:pt idx="6994">
                        <c:v>49521.76838684082</c:v>
                      </c:pt>
                      <c:pt idx="6995">
                        <c:v>49289.288528442383</c:v>
                      </c:pt>
                      <c:pt idx="6996">
                        <c:v>49289.288528442383</c:v>
                      </c:pt>
                      <c:pt idx="6997">
                        <c:v>49289.288528442383</c:v>
                      </c:pt>
                      <c:pt idx="6998">
                        <c:v>50973.81916809082</c:v>
                      </c:pt>
                      <c:pt idx="6999">
                        <c:v>51223.981399536133</c:v>
                      </c:pt>
                      <c:pt idx="7000">
                        <c:v>50997.440567016602</c:v>
                      </c:pt>
                      <c:pt idx="7001">
                        <c:v>51471.94270324707</c:v>
                      </c:pt>
                      <c:pt idx="7002">
                        <c:v>51515.396621704102</c:v>
                      </c:pt>
                      <c:pt idx="7003">
                        <c:v>51515.396621704102</c:v>
                      </c:pt>
                      <c:pt idx="7004">
                        <c:v>51515.396682739258</c:v>
                      </c:pt>
                      <c:pt idx="7005">
                        <c:v>50150.302322387695</c:v>
                      </c:pt>
                      <c:pt idx="7006">
                        <c:v>48196.481658935547</c:v>
                      </c:pt>
                      <c:pt idx="7007">
                        <c:v>48196.481903076172</c:v>
                      </c:pt>
                      <c:pt idx="7008">
                        <c:v>49436.12190246582</c:v>
                      </c:pt>
                      <c:pt idx="7009">
                        <c:v>49447.30061340332</c:v>
                      </c:pt>
                      <c:pt idx="7010">
                        <c:v>49447.300735473626</c:v>
                      </c:pt>
                      <c:pt idx="7011">
                        <c:v>50639.621658325188</c:v>
                      </c:pt>
                      <c:pt idx="7012">
                        <c:v>52450.51789855957</c:v>
                      </c:pt>
                      <c:pt idx="7013">
                        <c:v>52450.518142700188</c:v>
                      </c:pt>
                      <c:pt idx="7014">
                        <c:v>52335.56819152832</c:v>
                      </c:pt>
                      <c:pt idx="7015">
                        <c:v>57244.032180786133</c:v>
                      </c:pt>
                      <c:pt idx="7016">
                        <c:v>57253.305816650391</c:v>
                      </c:pt>
                      <c:pt idx="7017">
                        <c:v>57293.045501708984</c:v>
                      </c:pt>
                      <c:pt idx="7018">
                        <c:v>57245.233978271484</c:v>
                      </c:pt>
                      <c:pt idx="7019">
                        <c:v>57236.009613037109</c:v>
                      </c:pt>
                      <c:pt idx="7020">
                        <c:v>49647.024368286133</c:v>
                      </c:pt>
                      <c:pt idx="7021">
                        <c:v>49647.024368286133</c:v>
                      </c:pt>
                      <c:pt idx="7022">
                        <c:v>46476.411697387695</c:v>
                      </c:pt>
                      <c:pt idx="7023">
                        <c:v>46133.636306762695</c:v>
                      </c:pt>
                      <c:pt idx="7024">
                        <c:v>46133.636428833008</c:v>
                      </c:pt>
                      <c:pt idx="7025">
                        <c:v>45930.114944458008</c:v>
                      </c:pt>
                      <c:pt idx="7026">
                        <c:v>48401.998733520508</c:v>
                      </c:pt>
                      <c:pt idx="7027">
                        <c:v>47648.768508911133</c:v>
                      </c:pt>
                      <c:pt idx="7028">
                        <c:v>47652.768447875977</c:v>
                      </c:pt>
                      <c:pt idx="7029">
                        <c:v>48125.133499145508</c:v>
                      </c:pt>
                      <c:pt idx="7030">
                        <c:v>47179.559036254883</c:v>
                      </c:pt>
                      <c:pt idx="7031">
                        <c:v>47302.509353637695</c:v>
                      </c:pt>
                      <c:pt idx="7032">
                        <c:v>47229.60920715332</c:v>
                      </c:pt>
                      <c:pt idx="7033">
                        <c:v>47156.709548950195</c:v>
                      </c:pt>
                      <c:pt idx="7034">
                        <c:v>58510.577178955078</c:v>
                      </c:pt>
                      <c:pt idx="7035">
                        <c:v>50195.473419189453</c:v>
                      </c:pt>
                      <c:pt idx="7036">
                        <c:v>50628.461502075195</c:v>
                      </c:pt>
                      <c:pt idx="7037">
                        <c:v>49220.861404418945</c:v>
                      </c:pt>
                      <c:pt idx="7038">
                        <c:v>49010.14924621582</c:v>
                      </c:pt>
                      <c:pt idx="7039">
                        <c:v>48390.74153137207</c:v>
                      </c:pt>
                      <c:pt idx="7040">
                        <c:v>48027.22004699707</c:v>
                      </c:pt>
                      <c:pt idx="7041">
                        <c:v>48027.219924926758</c:v>
                      </c:pt>
                      <c:pt idx="7042">
                        <c:v>48606.83772277832</c:v>
                      </c:pt>
                      <c:pt idx="7043">
                        <c:v>47839.79475402832</c:v>
                      </c:pt>
                      <c:pt idx="7044">
                        <c:v>51503.142166137695</c:v>
                      </c:pt>
                      <c:pt idx="7045">
                        <c:v>51512.36653137207</c:v>
                      </c:pt>
                      <c:pt idx="7046">
                        <c:v>51864.36653137207</c:v>
                      </c:pt>
                      <c:pt idx="7047">
                        <c:v>52351.64387512207</c:v>
                      </c:pt>
                      <c:pt idx="7048">
                        <c:v>52352.253494262695</c:v>
                      </c:pt>
                      <c:pt idx="7049">
                        <c:v>52353.034133911133</c:v>
                      </c:pt>
                      <c:pt idx="7050">
                        <c:v>60881.00080871582</c:v>
                      </c:pt>
                      <c:pt idx="7051">
                        <c:v>60857.88117980957</c:v>
                      </c:pt>
                      <c:pt idx="7052">
                        <c:v>45967.530715942383</c:v>
                      </c:pt>
                      <c:pt idx="7053">
                        <c:v>49274.628372192383</c:v>
                      </c:pt>
                      <c:pt idx="7054">
                        <c:v>49274.628372192383</c:v>
                      </c:pt>
                      <c:pt idx="7055">
                        <c:v>49274.628372192383</c:v>
                      </c:pt>
                      <c:pt idx="7056">
                        <c:v>50291.877883911133</c:v>
                      </c:pt>
                      <c:pt idx="7057">
                        <c:v>50291.877822875977</c:v>
                      </c:pt>
                      <c:pt idx="7058">
                        <c:v>50291.877822875977</c:v>
                      </c:pt>
                      <c:pt idx="7059">
                        <c:v>59665.820388793945</c:v>
                      </c:pt>
                      <c:pt idx="7060">
                        <c:v>59675.044815063477</c:v>
                      </c:pt>
                      <c:pt idx="7061">
                        <c:v>59646.942413330078</c:v>
                      </c:pt>
                      <c:pt idx="7062">
                        <c:v>59643.611358642578</c:v>
                      </c:pt>
                      <c:pt idx="7063">
                        <c:v>59643.611358642578</c:v>
                      </c:pt>
                      <c:pt idx="7064">
                        <c:v>59642.534210205078</c:v>
                      </c:pt>
                      <c:pt idx="7065">
                        <c:v>63336.988235473626</c:v>
                      </c:pt>
                      <c:pt idx="7066">
                        <c:v>63333.142044067376</c:v>
                      </c:pt>
                      <c:pt idx="7067">
                        <c:v>48564.983108520508</c:v>
                      </c:pt>
                      <c:pt idx="7068">
                        <c:v>48948.516006469727</c:v>
                      </c:pt>
                      <c:pt idx="7069">
                        <c:v>49386.15510559082</c:v>
                      </c:pt>
                      <c:pt idx="7070">
                        <c:v>49385.00862121582</c:v>
                      </c:pt>
                      <c:pt idx="7071">
                        <c:v>48205.355422973626</c:v>
                      </c:pt>
                      <c:pt idx="7072">
                        <c:v>50236.05158996582</c:v>
                      </c:pt>
                      <c:pt idx="7073">
                        <c:v>50422.67707824707</c:v>
                      </c:pt>
                      <c:pt idx="7074">
                        <c:v>50160.454299926758</c:v>
                      </c:pt>
                      <c:pt idx="7075">
                        <c:v>51486.561401367188</c:v>
                      </c:pt>
                      <c:pt idx="7076">
                        <c:v>51524.425659179688</c:v>
                      </c:pt>
                      <c:pt idx="7077">
                        <c:v>51172.426147460938</c:v>
                      </c:pt>
                      <c:pt idx="7078">
                        <c:v>49292.180435180664</c:v>
                      </c:pt>
                      <c:pt idx="7079">
                        <c:v>49296.180435180664</c:v>
                      </c:pt>
                      <c:pt idx="7080">
                        <c:v>50104.627517700195</c:v>
                      </c:pt>
                      <c:pt idx="7081">
                        <c:v>49886.068923950195</c:v>
                      </c:pt>
                      <c:pt idx="7082">
                        <c:v>49886.068923950195</c:v>
                      </c:pt>
                      <c:pt idx="7083">
                        <c:v>49886.068923950195</c:v>
                      </c:pt>
                      <c:pt idx="7084">
                        <c:v>50117.851943969727</c:v>
                      </c:pt>
                      <c:pt idx="7085">
                        <c:v>49537.468826293945</c:v>
                      </c:pt>
                      <c:pt idx="7086">
                        <c:v>49546.693313598633</c:v>
                      </c:pt>
                      <c:pt idx="7087">
                        <c:v>49546.693313598633</c:v>
                      </c:pt>
                      <c:pt idx="7088">
                        <c:v>51614.89875793457</c:v>
                      </c:pt>
                      <c:pt idx="7089">
                        <c:v>51614.898880004883</c:v>
                      </c:pt>
                      <c:pt idx="7090">
                        <c:v>51614.898880004883</c:v>
                      </c:pt>
                      <c:pt idx="7091">
                        <c:v>60400.777496337891</c:v>
                      </c:pt>
                      <c:pt idx="7092">
                        <c:v>60404.777374267578</c:v>
                      </c:pt>
                      <c:pt idx="7093">
                        <c:v>60160.585418701172</c:v>
                      </c:pt>
                      <c:pt idx="7094">
                        <c:v>60071.066131591797</c:v>
                      </c:pt>
                      <c:pt idx="7095">
                        <c:v>50213.787673950195</c:v>
                      </c:pt>
                      <c:pt idx="7096">
                        <c:v>50223.01203918457</c:v>
                      </c:pt>
                      <c:pt idx="7097">
                        <c:v>50223.01203918457</c:v>
                      </c:pt>
                      <c:pt idx="7098">
                        <c:v>49484.023513793945</c:v>
                      </c:pt>
                      <c:pt idx="7099">
                        <c:v>48576.160537719727</c:v>
                      </c:pt>
                      <c:pt idx="7100">
                        <c:v>48924.778518676758</c:v>
                      </c:pt>
                      <c:pt idx="7101">
                        <c:v>48924.77864074707</c:v>
                      </c:pt>
                      <c:pt idx="7102">
                        <c:v>48954.191116333008</c:v>
                      </c:pt>
                      <c:pt idx="7103">
                        <c:v>49154.522415161133</c:v>
                      </c:pt>
                      <c:pt idx="7104">
                        <c:v>49145.297927856445</c:v>
                      </c:pt>
                      <c:pt idx="7105">
                        <c:v>50528.413040161133</c:v>
                      </c:pt>
                      <c:pt idx="7106">
                        <c:v>50537.637771606438</c:v>
                      </c:pt>
                      <c:pt idx="7107">
                        <c:v>50537.637771606438</c:v>
                      </c:pt>
                      <c:pt idx="7108">
                        <c:v>58040.737442016602</c:v>
                      </c:pt>
                      <c:pt idx="7109">
                        <c:v>58031.513076782227</c:v>
                      </c:pt>
                      <c:pt idx="7110">
                        <c:v>50262.211502075195</c:v>
                      </c:pt>
                      <c:pt idx="7111">
                        <c:v>49513.301307678223</c:v>
                      </c:pt>
                      <c:pt idx="7112">
                        <c:v>47077.973159790039</c:v>
                      </c:pt>
                      <c:pt idx="7113">
                        <c:v>47087.197525024414</c:v>
                      </c:pt>
                      <c:pt idx="7114">
                        <c:v>46582.492935180664</c:v>
                      </c:pt>
                      <c:pt idx="7115">
                        <c:v>46573.375991821289</c:v>
                      </c:pt>
                      <c:pt idx="7116">
                        <c:v>50425.330856323242</c:v>
                      </c:pt>
                      <c:pt idx="7117">
                        <c:v>50150.569625854492</c:v>
                      </c:pt>
                      <c:pt idx="7118">
                        <c:v>49798.569869995117</c:v>
                      </c:pt>
                      <c:pt idx="7119">
                        <c:v>49320.44660949707</c:v>
                      </c:pt>
                      <c:pt idx="7120">
                        <c:v>56693.326019287109</c:v>
                      </c:pt>
                      <c:pt idx="7121">
                        <c:v>56746.154693603516</c:v>
                      </c:pt>
                      <c:pt idx="7122">
                        <c:v>56407.758346557617</c:v>
                      </c:pt>
                      <c:pt idx="7123">
                        <c:v>58176.330474853516</c:v>
                      </c:pt>
                      <c:pt idx="7124">
                        <c:v>58176.115631103516</c:v>
                      </c:pt>
                      <c:pt idx="7125">
                        <c:v>63355.101272583008</c:v>
                      </c:pt>
                      <c:pt idx="7126">
                        <c:v>63349.332229614258</c:v>
                      </c:pt>
                      <c:pt idx="7127">
                        <c:v>49900.290420532227</c:v>
                      </c:pt>
                      <c:pt idx="7128">
                        <c:v>50245.478897094727</c:v>
                      </c:pt>
                      <c:pt idx="7129">
                        <c:v>52194.957656860352</c:v>
                      </c:pt>
                      <c:pt idx="7130">
                        <c:v>49870.229263305664</c:v>
                      </c:pt>
                      <c:pt idx="7131">
                        <c:v>49870.22932434082</c:v>
                      </c:pt>
                      <c:pt idx="7132">
                        <c:v>49870.22932434082</c:v>
                      </c:pt>
                      <c:pt idx="7133">
                        <c:v>48240.081741333008</c:v>
                      </c:pt>
                      <c:pt idx="7134">
                        <c:v>48167.181900024414</c:v>
                      </c:pt>
                      <c:pt idx="7135">
                        <c:v>47834.352005004883</c:v>
                      </c:pt>
                      <c:pt idx="7136">
                        <c:v>47843.57649230957</c:v>
                      </c:pt>
                      <c:pt idx="7137">
                        <c:v>47843.576370239258</c:v>
                      </c:pt>
                      <c:pt idx="7138">
                        <c:v>51707.496292114258</c:v>
                      </c:pt>
                      <c:pt idx="7139">
                        <c:v>52096.81086730957</c:v>
                      </c:pt>
                      <c:pt idx="7140">
                        <c:v>51144.181289672852</c:v>
                      </c:pt>
                      <c:pt idx="7141">
                        <c:v>51197.429763793945</c:v>
                      </c:pt>
                      <c:pt idx="7142">
                        <c:v>51246.394119262695</c:v>
                      </c:pt>
                      <c:pt idx="7143">
                        <c:v>51246.394119262695</c:v>
                      </c:pt>
                      <c:pt idx="7144">
                        <c:v>51042.872512817376</c:v>
                      </c:pt>
                      <c:pt idx="7145">
                        <c:v>49936.213455200195</c:v>
                      </c:pt>
                      <c:pt idx="7146">
                        <c:v>49656.244705200195</c:v>
                      </c:pt>
                      <c:pt idx="7147">
                        <c:v>49656.244705200195</c:v>
                      </c:pt>
                      <c:pt idx="7148">
                        <c:v>51508.899002075195</c:v>
                      </c:pt>
                      <c:pt idx="7149">
                        <c:v>51435.789138793945</c:v>
                      </c:pt>
                      <c:pt idx="7150">
                        <c:v>49009.851760864258</c:v>
                      </c:pt>
                      <c:pt idx="7151">
                        <c:v>50040.441482543945</c:v>
                      </c:pt>
                      <c:pt idx="7152">
                        <c:v>50044.441604614258</c:v>
                      </c:pt>
                      <c:pt idx="7153">
                        <c:v>49958.043228149414</c:v>
                      </c:pt>
                      <c:pt idx="7154">
                        <c:v>49779.004837036133</c:v>
                      </c:pt>
                      <c:pt idx="7155">
                        <c:v>48890.963943481445</c:v>
                      </c:pt>
                      <c:pt idx="7156">
                        <c:v>48890.963943481445</c:v>
                      </c:pt>
                      <c:pt idx="7157">
                        <c:v>48890.964065551758</c:v>
                      </c:pt>
                      <c:pt idx="7158">
                        <c:v>48538.964309692376</c:v>
                      </c:pt>
                      <c:pt idx="7159">
                        <c:v>48538.964309692376</c:v>
                      </c:pt>
                      <c:pt idx="7160">
                        <c:v>48205.694534301758</c:v>
                      </c:pt>
                      <c:pt idx="7161">
                        <c:v>50872.835891723633</c:v>
                      </c:pt>
                      <c:pt idx="7162">
                        <c:v>47797.526504516602</c:v>
                      </c:pt>
                      <c:pt idx="7163">
                        <c:v>47806.751174926758</c:v>
                      </c:pt>
                      <c:pt idx="7164">
                        <c:v>47477.67707824707</c:v>
                      </c:pt>
                      <c:pt idx="7165">
                        <c:v>48224.770706176758</c:v>
                      </c:pt>
                      <c:pt idx="7166">
                        <c:v>48224.770706176758</c:v>
                      </c:pt>
                      <c:pt idx="7167">
                        <c:v>48226.51203918457</c:v>
                      </c:pt>
                      <c:pt idx="7168">
                        <c:v>47883.736770629883</c:v>
                      </c:pt>
                      <c:pt idx="7169">
                        <c:v>47826.769973754883</c:v>
                      </c:pt>
                      <c:pt idx="7170">
                        <c:v>51523.036209106445</c:v>
                      </c:pt>
                      <c:pt idx="7171">
                        <c:v>51532.260818481445</c:v>
                      </c:pt>
                      <c:pt idx="7172">
                        <c:v>51532.260818481445</c:v>
                      </c:pt>
                      <c:pt idx="7173">
                        <c:v>51523.036209106445</c:v>
                      </c:pt>
                      <c:pt idx="7174">
                        <c:v>51198.582595825195</c:v>
                      </c:pt>
                      <c:pt idx="7175">
                        <c:v>50722.08625793457</c:v>
                      </c:pt>
                      <c:pt idx="7176">
                        <c:v>50998.670501708984</c:v>
                      </c:pt>
                      <c:pt idx="7177">
                        <c:v>48120.386795043945</c:v>
                      </c:pt>
                      <c:pt idx="7178">
                        <c:v>48120.386795043945</c:v>
                      </c:pt>
                      <c:pt idx="7179">
                        <c:v>48120.386856079102</c:v>
                      </c:pt>
                      <c:pt idx="7180">
                        <c:v>47768.386795043945</c:v>
                      </c:pt>
                      <c:pt idx="7181">
                        <c:v>49176.576309204102</c:v>
                      </c:pt>
                      <c:pt idx="7182">
                        <c:v>48563.293411254883</c:v>
                      </c:pt>
                      <c:pt idx="7183">
                        <c:v>48563.293411254883</c:v>
                      </c:pt>
                      <c:pt idx="7184">
                        <c:v>58497.473663330078</c:v>
                      </c:pt>
                      <c:pt idx="7185">
                        <c:v>50377.704666137695</c:v>
                      </c:pt>
                      <c:pt idx="7186">
                        <c:v>50377.704666137695</c:v>
                      </c:pt>
                      <c:pt idx="7187">
                        <c:v>48087.357315063477</c:v>
                      </c:pt>
                      <c:pt idx="7188">
                        <c:v>47723.951858520508</c:v>
                      </c:pt>
                      <c:pt idx="7189">
                        <c:v>49234.890823364258</c:v>
                      </c:pt>
                      <c:pt idx="7190">
                        <c:v>49243.708938598633</c:v>
                      </c:pt>
                      <c:pt idx="7191">
                        <c:v>50113.65119934082</c:v>
                      </c:pt>
                      <c:pt idx="7192">
                        <c:v>51044.436111450195</c:v>
                      </c:pt>
                      <c:pt idx="7193">
                        <c:v>51044.436111450195</c:v>
                      </c:pt>
                      <c:pt idx="7194">
                        <c:v>47884.79328918457</c:v>
                      </c:pt>
                      <c:pt idx="7195">
                        <c:v>47896.826095581055</c:v>
                      </c:pt>
                      <c:pt idx="7196">
                        <c:v>47958.11442565918</c:v>
                      </c:pt>
                      <c:pt idx="7197">
                        <c:v>48445.399490356445</c:v>
                      </c:pt>
                      <c:pt idx="7198">
                        <c:v>49032.955642700195</c:v>
                      </c:pt>
                      <c:pt idx="7199">
                        <c:v>52526.740707397461</c:v>
                      </c:pt>
                      <c:pt idx="7200">
                        <c:v>49045.559158325195</c:v>
                      </c:pt>
                      <c:pt idx="7201">
                        <c:v>49045.559158325195</c:v>
                      </c:pt>
                      <c:pt idx="7202">
                        <c:v>50744.019119262695</c:v>
                      </c:pt>
                      <c:pt idx="7203">
                        <c:v>50358.704666137695</c:v>
                      </c:pt>
                      <c:pt idx="7204">
                        <c:v>50744.019119262695</c:v>
                      </c:pt>
                      <c:pt idx="7205">
                        <c:v>50030.874588012695</c:v>
                      </c:pt>
                      <c:pt idx="7206">
                        <c:v>50342.148025512695</c:v>
                      </c:pt>
                      <c:pt idx="7207">
                        <c:v>51053.80744934082</c:v>
                      </c:pt>
                      <c:pt idx="7208">
                        <c:v>47608.806716918945</c:v>
                      </c:pt>
                      <c:pt idx="7209">
                        <c:v>47618.031326293945</c:v>
                      </c:pt>
                      <c:pt idx="7210">
                        <c:v>47570.220169067376</c:v>
                      </c:pt>
                      <c:pt idx="7211">
                        <c:v>47618.031326293945</c:v>
                      </c:pt>
                      <c:pt idx="7212">
                        <c:v>47608.075393676758</c:v>
                      </c:pt>
                      <c:pt idx="7213">
                        <c:v>51155.481201171875</c:v>
                      </c:pt>
                      <c:pt idx="7214">
                        <c:v>51091.314590454102</c:v>
                      </c:pt>
                      <c:pt idx="7215">
                        <c:v>52643.78791809082</c:v>
                      </c:pt>
                      <c:pt idx="7216">
                        <c:v>53314.955154418945</c:v>
                      </c:pt>
                      <c:pt idx="7217">
                        <c:v>50795.742752075195</c:v>
                      </c:pt>
                      <c:pt idx="7218">
                        <c:v>50541.020584106445</c:v>
                      </c:pt>
                      <c:pt idx="7219">
                        <c:v>50439.24299621582</c:v>
                      </c:pt>
                      <c:pt idx="7220">
                        <c:v>50824.34065246582</c:v>
                      </c:pt>
                      <c:pt idx="7221">
                        <c:v>50824.555252075195</c:v>
                      </c:pt>
                      <c:pt idx="7222">
                        <c:v>49195.407791137695</c:v>
                      </c:pt>
                      <c:pt idx="7223">
                        <c:v>50033.635986328125</c:v>
                      </c:pt>
                      <c:pt idx="7224">
                        <c:v>50105.41784667968</c:v>
                      </c:pt>
                      <c:pt idx="7225">
                        <c:v>51035.740478515618</c:v>
                      </c:pt>
                      <c:pt idx="7226">
                        <c:v>51498.879150390618</c:v>
                      </c:pt>
                      <c:pt idx="7227">
                        <c:v>51311.308547973626</c:v>
                      </c:pt>
                      <c:pt idx="7228">
                        <c:v>51272.721878051758</c:v>
                      </c:pt>
                      <c:pt idx="7229">
                        <c:v>51183.201858520508</c:v>
                      </c:pt>
                      <c:pt idx="7230">
                        <c:v>49818.07551574707</c:v>
                      </c:pt>
                      <c:pt idx="7231">
                        <c:v>49172.11897277832</c:v>
                      </c:pt>
                      <c:pt idx="7232">
                        <c:v>49384.381912231445</c:v>
                      </c:pt>
                      <c:pt idx="7233">
                        <c:v>48573.859329223633</c:v>
                      </c:pt>
                      <c:pt idx="7234">
                        <c:v>51401.641479492188</c:v>
                      </c:pt>
                      <c:pt idx="7235">
                        <c:v>45622.215835571289</c:v>
                      </c:pt>
                      <c:pt idx="7236">
                        <c:v>46459.878982543945</c:v>
                      </c:pt>
                      <c:pt idx="7237">
                        <c:v>58328.979034423828</c:v>
                      </c:pt>
                      <c:pt idx="7238">
                        <c:v>58332.979400634766</c:v>
                      </c:pt>
                      <c:pt idx="7239">
                        <c:v>58779.843048095696</c:v>
                      </c:pt>
                      <c:pt idx="7240">
                        <c:v>58690.324005126946</c:v>
                      </c:pt>
                      <c:pt idx="7241">
                        <c:v>58681.099639892578</c:v>
                      </c:pt>
                      <c:pt idx="7242">
                        <c:v>58333.594116210938</c:v>
                      </c:pt>
                      <c:pt idx="7243">
                        <c:v>57882.801086425781</c:v>
                      </c:pt>
                      <c:pt idx="7244">
                        <c:v>57963.095642089844</c:v>
                      </c:pt>
                      <c:pt idx="7245">
                        <c:v>52545.691726684563</c:v>
                      </c:pt>
                      <c:pt idx="7246">
                        <c:v>52545.691482543945</c:v>
                      </c:pt>
                      <c:pt idx="7247">
                        <c:v>52655.869705200195</c:v>
                      </c:pt>
                      <c:pt idx="7248">
                        <c:v>52845.025955200195</c:v>
                      </c:pt>
                      <c:pt idx="7249">
                        <c:v>48106.170486450195</c:v>
                      </c:pt>
                      <c:pt idx="7250">
                        <c:v>48106.170486450195</c:v>
                      </c:pt>
                      <c:pt idx="7251">
                        <c:v>47754.170486450195</c:v>
                      </c:pt>
                      <c:pt idx="7252">
                        <c:v>49935.582107543945</c:v>
                      </c:pt>
                      <c:pt idx="7253">
                        <c:v>49935.582229614258</c:v>
                      </c:pt>
                      <c:pt idx="7254">
                        <c:v>49839.609451293945</c:v>
                      </c:pt>
                      <c:pt idx="7255">
                        <c:v>46740.97737121582</c:v>
                      </c:pt>
                      <c:pt idx="7256">
                        <c:v>49900.057205200195</c:v>
                      </c:pt>
                      <c:pt idx="7257">
                        <c:v>49548.057327270508</c:v>
                      </c:pt>
                      <c:pt idx="7258">
                        <c:v>49548.057327270508</c:v>
                      </c:pt>
                      <c:pt idx="7259">
                        <c:v>59519.907135009766</c:v>
                      </c:pt>
                      <c:pt idx="7260">
                        <c:v>50319.543533325195</c:v>
                      </c:pt>
                      <c:pt idx="7261">
                        <c:v>50319.543533325195</c:v>
                      </c:pt>
                      <c:pt idx="7262">
                        <c:v>50590.141189575195</c:v>
                      </c:pt>
                      <c:pt idx="7263">
                        <c:v>50867.862457275391</c:v>
                      </c:pt>
                      <c:pt idx="7264">
                        <c:v>50867.862457275391</c:v>
                      </c:pt>
                      <c:pt idx="7265">
                        <c:v>50867.862457275391</c:v>
                      </c:pt>
                      <c:pt idx="7266">
                        <c:v>50858.638092041016</c:v>
                      </c:pt>
                      <c:pt idx="7267">
                        <c:v>49722.214141845703</c:v>
                      </c:pt>
                      <c:pt idx="7268">
                        <c:v>47486.105178833008</c:v>
                      </c:pt>
                      <c:pt idx="7269">
                        <c:v>50382.411270141602</c:v>
                      </c:pt>
                      <c:pt idx="7270">
                        <c:v>57712.73323059082</c:v>
                      </c:pt>
                      <c:pt idx="7271">
                        <c:v>57655.807815551758</c:v>
                      </c:pt>
                      <c:pt idx="7272">
                        <c:v>58386.409210205078</c:v>
                      </c:pt>
                      <c:pt idx="7273">
                        <c:v>58395.633636474609</c:v>
                      </c:pt>
                      <c:pt idx="7274">
                        <c:v>58395.633697509766</c:v>
                      </c:pt>
                      <c:pt idx="7275">
                        <c:v>49930.199783325195</c:v>
                      </c:pt>
                      <c:pt idx="7276">
                        <c:v>50409.19367980957</c:v>
                      </c:pt>
                      <c:pt idx="7277">
                        <c:v>50158.873992919922</c:v>
                      </c:pt>
                      <c:pt idx="7278">
                        <c:v>50198.613494873047</c:v>
                      </c:pt>
                      <c:pt idx="7279">
                        <c:v>50149.784881591797</c:v>
                      </c:pt>
                      <c:pt idx="7280">
                        <c:v>50149.784881591797</c:v>
                      </c:pt>
                      <c:pt idx="7281">
                        <c:v>50140.560394287102</c:v>
                      </c:pt>
                      <c:pt idx="7282">
                        <c:v>50636.252655029297</c:v>
                      </c:pt>
                      <c:pt idx="7283">
                        <c:v>52244.97297668457</c:v>
                      </c:pt>
                      <c:pt idx="7284">
                        <c:v>52004.03645324707</c:v>
                      </c:pt>
                      <c:pt idx="7285">
                        <c:v>52155.454177856438</c:v>
                      </c:pt>
                      <c:pt idx="7286">
                        <c:v>51991.606521606438</c:v>
                      </c:pt>
                      <c:pt idx="7287">
                        <c:v>58721.514724731438</c:v>
                      </c:pt>
                      <c:pt idx="7288">
                        <c:v>58351.996047973618</c:v>
                      </c:pt>
                      <c:pt idx="7289">
                        <c:v>58279.09602355957</c:v>
                      </c:pt>
                      <c:pt idx="7290">
                        <c:v>49604.448989868164</c:v>
                      </c:pt>
                      <c:pt idx="7291">
                        <c:v>49604.448989868164</c:v>
                      </c:pt>
                      <c:pt idx="7292">
                        <c:v>49917.363052368164</c:v>
                      </c:pt>
                      <c:pt idx="7293">
                        <c:v>50247.191482543945</c:v>
                      </c:pt>
                      <c:pt idx="7294">
                        <c:v>50256.41584777832</c:v>
                      </c:pt>
                      <c:pt idx="7295">
                        <c:v>50277.839920043945</c:v>
                      </c:pt>
                      <c:pt idx="7296">
                        <c:v>50781.702224731445</c:v>
                      </c:pt>
                      <c:pt idx="7297">
                        <c:v>50781.702224731445</c:v>
                      </c:pt>
                      <c:pt idx="7298">
                        <c:v>51352.66340637207</c:v>
                      </c:pt>
                      <c:pt idx="7299">
                        <c:v>51361.88801574707</c:v>
                      </c:pt>
                      <c:pt idx="7300">
                        <c:v>51361.88801574707</c:v>
                      </c:pt>
                      <c:pt idx="7301">
                        <c:v>51361.88801574707</c:v>
                      </c:pt>
                      <c:pt idx="7302">
                        <c:v>56447.492141723633</c:v>
                      </c:pt>
                      <c:pt idx="7303">
                        <c:v>56176.637161254883</c:v>
                      </c:pt>
                      <c:pt idx="7304">
                        <c:v>59592.162506103516</c:v>
                      </c:pt>
                      <c:pt idx="7305">
                        <c:v>47831.106033325195</c:v>
                      </c:pt>
                      <c:pt idx="7306">
                        <c:v>48131.189041137695</c:v>
                      </c:pt>
                      <c:pt idx="7307">
                        <c:v>48483.189041137695</c:v>
                      </c:pt>
                      <c:pt idx="7308">
                        <c:v>48215.839004516602</c:v>
                      </c:pt>
                      <c:pt idx="7309">
                        <c:v>48168.027908325195</c:v>
                      </c:pt>
                      <c:pt idx="7310">
                        <c:v>48857.148574829102</c:v>
                      </c:pt>
                      <c:pt idx="7311">
                        <c:v>48471.832168579102</c:v>
                      </c:pt>
                      <c:pt idx="7312">
                        <c:v>48857.148574829102</c:v>
                      </c:pt>
                      <c:pt idx="7313">
                        <c:v>48857.148574829102</c:v>
                      </c:pt>
                      <c:pt idx="7314">
                        <c:v>49985.311111450195</c:v>
                      </c:pt>
                      <c:pt idx="7315">
                        <c:v>49985.311111450195</c:v>
                      </c:pt>
                      <c:pt idx="7316">
                        <c:v>48083.041946411133</c:v>
                      </c:pt>
                      <c:pt idx="7317">
                        <c:v>48087.041946411133</c:v>
                      </c:pt>
                      <c:pt idx="7318">
                        <c:v>47998.60920715332</c:v>
                      </c:pt>
                      <c:pt idx="7319">
                        <c:v>47998.60920715332</c:v>
                      </c:pt>
                      <c:pt idx="7320">
                        <c:v>51101.696670532227</c:v>
                      </c:pt>
                      <c:pt idx="7321">
                        <c:v>51090.455642700195</c:v>
                      </c:pt>
                      <c:pt idx="7322">
                        <c:v>51094.455642700195</c:v>
                      </c:pt>
                      <c:pt idx="7323">
                        <c:v>51103.680068969727</c:v>
                      </c:pt>
                      <c:pt idx="7324">
                        <c:v>50105.068435668945</c:v>
                      </c:pt>
                      <c:pt idx="7325">
                        <c:v>47889.082916259766</c:v>
                      </c:pt>
                      <c:pt idx="7326">
                        <c:v>50045.547927856445</c:v>
                      </c:pt>
                      <c:pt idx="7327">
                        <c:v>49926.616287231445</c:v>
                      </c:pt>
                      <c:pt idx="7328">
                        <c:v>49835.876541137695</c:v>
                      </c:pt>
                      <c:pt idx="7329">
                        <c:v>49835.876602172852</c:v>
                      </c:pt>
                      <c:pt idx="7330">
                        <c:v>49835.876602172852</c:v>
                      </c:pt>
                      <c:pt idx="7331">
                        <c:v>49676.312088012695</c:v>
                      </c:pt>
                      <c:pt idx="7332">
                        <c:v>47420.374649047852</c:v>
                      </c:pt>
                      <c:pt idx="7333">
                        <c:v>47429.599075317383</c:v>
                      </c:pt>
                      <c:pt idx="7334">
                        <c:v>60025.101531982422</c:v>
                      </c:pt>
                      <c:pt idx="7335">
                        <c:v>51172.427223205566</c:v>
                      </c:pt>
                      <c:pt idx="7336">
                        <c:v>49129.841506958008</c:v>
                      </c:pt>
                      <c:pt idx="7337">
                        <c:v>48387.201370239258</c:v>
                      </c:pt>
                      <c:pt idx="7338">
                        <c:v>48396.425735473633</c:v>
                      </c:pt>
                      <c:pt idx="7339">
                        <c:v>49372.260818481445</c:v>
                      </c:pt>
                      <c:pt idx="7340">
                        <c:v>51674.145462036126</c:v>
                      </c:pt>
                      <c:pt idx="7341">
                        <c:v>51320.960403442376</c:v>
                      </c:pt>
                      <c:pt idx="7342">
                        <c:v>50792.102493286126</c:v>
                      </c:pt>
                      <c:pt idx="7343">
                        <c:v>50003.300735473633</c:v>
                      </c:pt>
                      <c:pt idx="7344">
                        <c:v>50565.169509887688</c:v>
                      </c:pt>
                      <c:pt idx="7345">
                        <c:v>49948.62336730957</c:v>
                      </c:pt>
                      <c:pt idx="7346">
                        <c:v>59634.804962158203</c:v>
                      </c:pt>
                      <c:pt idx="7347">
                        <c:v>59771.340667724609</c:v>
                      </c:pt>
                      <c:pt idx="7348">
                        <c:v>61138.902618408196</c:v>
                      </c:pt>
                      <c:pt idx="7349">
                        <c:v>60014.015899658196</c:v>
                      </c:pt>
                      <c:pt idx="7350">
                        <c:v>49721.24494934082</c:v>
                      </c:pt>
                      <c:pt idx="7351">
                        <c:v>49721.245193481445</c:v>
                      </c:pt>
                      <c:pt idx="7352">
                        <c:v>49721.24543762207</c:v>
                      </c:pt>
                      <c:pt idx="7353">
                        <c:v>49721.245681762695</c:v>
                      </c:pt>
                      <c:pt idx="7354">
                        <c:v>49721.245681762695</c:v>
                      </c:pt>
                      <c:pt idx="7355">
                        <c:v>50058.438873291016</c:v>
                      </c:pt>
                      <c:pt idx="7356">
                        <c:v>49864.141815185547</c:v>
                      </c:pt>
                      <c:pt idx="7357">
                        <c:v>49864.141815185547</c:v>
                      </c:pt>
                      <c:pt idx="7358">
                        <c:v>49776.444900512695</c:v>
                      </c:pt>
                      <c:pt idx="7359">
                        <c:v>58965.955642700188</c:v>
                      </c:pt>
                      <c:pt idx="7360">
                        <c:v>59994.445388793938</c:v>
                      </c:pt>
                      <c:pt idx="7361">
                        <c:v>59994.437774658203</c:v>
                      </c:pt>
                      <c:pt idx="7362">
                        <c:v>57985.471160888672</c:v>
                      </c:pt>
                      <c:pt idx="7363">
                        <c:v>57725.343963623047</c:v>
                      </c:pt>
                      <c:pt idx="7364">
                        <c:v>59705.323455810547</c:v>
                      </c:pt>
                      <c:pt idx="7365">
                        <c:v>62637.905899047852</c:v>
                      </c:pt>
                      <c:pt idx="7366">
                        <c:v>61947.162368774414</c:v>
                      </c:pt>
                      <c:pt idx="7367">
                        <c:v>61692.848037719727</c:v>
                      </c:pt>
                      <c:pt idx="7368">
                        <c:v>61705.918655395508</c:v>
                      </c:pt>
                      <c:pt idx="7369">
                        <c:v>61584.404983520508</c:v>
                      </c:pt>
                      <c:pt idx="7370">
                        <c:v>61627.723342895508</c:v>
                      </c:pt>
                      <c:pt idx="7371">
                        <c:v>61620.415420532227</c:v>
                      </c:pt>
                      <c:pt idx="7372">
                        <c:v>49327.707168579102</c:v>
                      </c:pt>
                      <c:pt idx="7373">
                        <c:v>45469.913650512695</c:v>
                      </c:pt>
                      <c:pt idx="7374">
                        <c:v>45898.423416137695</c:v>
                      </c:pt>
                      <c:pt idx="7375">
                        <c:v>45898.423477172852</c:v>
                      </c:pt>
                      <c:pt idx="7376">
                        <c:v>45229.212478637695</c:v>
                      </c:pt>
                      <c:pt idx="7377">
                        <c:v>45289.335403442383</c:v>
                      </c:pt>
                      <c:pt idx="7378">
                        <c:v>58953.288074493408</c:v>
                      </c:pt>
                      <c:pt idx="7379">
                        <c:v>58953.288074493408</c:v>
                      </c:pt>
                      <c:pt idx="7380">
                        <c:v>50512.786697387695</c:v>
                      </c:pt>
                      <c:pt idx="7381">
                        <c:v>50516.786697387695</c:v>
                      </c:pt>
                      <c:pt idx="7382">
                        <c:v>50477.181716918945</c:v>
                      </c:pt>
                      <c:pt idx="7383">
                        <c:v>49478.94612121582</c:v>
                      </c:pt>
                      <c:pt idx="7384">
                        <c:v>51882.93879699707</c:v>
                      </c:pt>
                      <c:pt idx="7385">
                        <c:v>51812.658157348626</c:v>
                      </c:pt>
                      <c:pt idx="7386">
                        <c:v>51379.534255981445</c:v>
                      </c:pt>
                      <c:pt idx="7387">
                        <c:v>48712.254592895508</c:v>
                      </c:pt>
                      <c:pt idx="7388">
                        <c:v>47438.204116821289</c:v>
                      </c:pt>
                      <c:pt idx="7389">
                        <c:v>50440.34651184082</c:v>
                      </c:pt>
                      <c:pt idx="7390">
                        <c:v>50480.086135864251</c:v>
                      </c:pt>
                      <c:pt idx="7391">
                        <c:v>50406.695220947258</c:v>
                      </c:pt>
                      <c:pt idx="7392">
                        <c:v>50406.695098876946</c:v>
                      </c:pt>
                      <c:pt idx="7393">
                        <c:v>57925.57063293457</c:v>
                      </c:pt>
                      <c:pt idx="7394">
                        <c:v>57924.92707824707</c:v>
                      </c:pt>
                      <c:pt idx="7395">
                        <c:v>50393.99250793457</c:v>
                      </c:pt>
                      <c:pt idx="7396">
                        <c:v>48934.655960083008</c:v>
                      </c:pt>
                      <c:pt idx="7397">
                        <c:v>49613.232864379876</c:v>
                      </c:pt>
                      <c:pt idx="7398">
                        <c:v>50321.511917114258</c:v>
                      </c:pt>
                      <c:pt idx="7399">
                        <c:v>49211.461868286133</c:v>
                      </c:pt>
                      <c:pt idx="7400">
                        <c:v>50185.818069458008</c:v>
                      </c:pt>
                      <c:pt idx="7401">
                        <c:v>50183.934768676758</c:v>
                      </c:pt>
                      <c:pt idx="7402">
                        <c:v>50118.829544067383</c:v>
                      </c:pt>
                      <c:pt idx="7403">
                        <c:v>49645.802810668938</c:v>
                      </c:pt>
                      <c:pt idx="7404">
                        <c:v>48728.269790649414</c:v>
                      </c:pt>
                      <c:pt idx="7405">
                        <c:v>49080.269729614258</c:v>
                      </c:pt>
                      <c:pt idx="7406">
                        <c:v>48694.953323364258</c:v>
                      </c:pt>
                      <c:pt idx="7407">
                        <c:v>53045.11946105957</c:v>
                      </c:pt>
                      <c:pt idx="7408">
                        <c:v>52659.803421020501</c:v>
                      </c:pt>
                      <c:pt idx="7409">
                        <c:v>52659.54182434082</c:v>
                      </c:pt>
                      <c:pt idx="7410">
                        <c:v>49890.397048950195</c:v>
                      </c:pt>
                      <c:pt idx="7411">
                        <c:v>49894.397048950195</c:v>
                      </c:pt>
                      <c:pt idx="7412">
                        <c:v>49890.397048950195</c:v>
                      </c:pt>
                      <c:pt idx="7413">
                        <c:v>51205.813751220703</c:v>
                      </c:pt>
                      <c:pt idx="7414">
                        <c:v>51254.642608642578</c:v>
                      </c:pt>
                      <c:pt idx="7415">
                        <c:v>51206.831085205078</c:v>
                      </c:pt>
                      <c:pt idx="7416">
                        <c:v>51206.830963134766</c:v>
                      </c:pt>
                      <c:pt idx="7417">
                        <c:v>50353.572052001953</c:v>
                      </c:pt>
                      <c:pt idx="7418">
                        <c:v>47497.629959106445</c:v>
                      </c:pt>
                      <c:pt idx="7419">
                        <c:v>57427.033279418938</c:v>
                      </c:pt>
                      <c:pt idx="7420">
                        <c:v>57542.182693481438</c:v>
                      </c:pt>
                      <c:pt idx="7421">
                        <c:v>57580.58576965332</c:v>
                      </c:pt>
                      <c:pt idx="7422">
                        <c:v>59666.635284423828</c:v>
                      </c:pt>
                      <c:pt idx="7423">
                        <c:v>59666.635284423828</c:v>
                      </c:pt>
                      <c:pt idx="7424">
                        <c:v>60104.274932861328</c:v>
                      </c:pt>
                      <c:pt idx="7425">
                        <c:v>50401.307327270508</c:v>
                      </c:pt>
                      <c:pt idx="7426">
                        <c:v>50410.531692504883</c:v>
                      </c:pt>
                      <c:pt idx="7427">
                        <c:v>50291.001358032227</c:v>
                      </c:pt>
                      <c:pt idx="7428">
                        <c:v>50658.587989807122</c:v>
                      </c:pt>
                      <c:pt idx="7429">
                        <c:v>50658.588111877441</c:v>
                      </c:pt>
                      <c:pt idx="7430">
                        <c:v>50658.588111877441</c:v>
                      </c:pt>
                      <c:pt idx="7431">
                        <c:v>56161.91731262207</c:v>
                      </c:pt>
                      <c:pt idx="7432">
                        <c:v>56227.832534790039</c:v>
                      </c:pt>
                      <c:pt idx="7433">
                        <c:v>58807.145660400391</c:v>
                      </c:pt>
                      <c:pt idx="7434">
                        <c:v>58811.145538330078</c:v>
                      </c:pt>
                      <c:pt idx="7435">
                        <c:v>58821.274261474609</c:v>
                      </c:pt>
                      <c:pt idx="7436">
                        <c:v>57354.497344970703</c:v>
                      </c:pt>
                      <c:pt idx="7437">
                        <c:v>57499.531280517578</c:v>
                      </c:pt>
                      <c:pt idx="7438">
                        <c:v>57224.084259033196</c:v>
                      </c:pt>
                      <c:pt idx="7439">
                        <c:v>57079.423370361328</c:v>
                      </c:pt>
                      <c:pt idx="7440">
                        <c:v>62291.655227661133</c:v>
                      </c:pt>
                      <c:pt idx="7441">
                        <c:v>62740.442337036126</c:v>
                      </c:pt>
                      <c:pt idx="7442">
                        <c:v>62581.042068481438</c:v>
                      </c:pt>
                      <c:pt idx="7443">
                        <c:v>51365.388076782227</c:v>
                      </c:pt>
                      <c:pt idx="7444">
                        <c:v>51143.706436157227</c:v>
                      </c:pt>
                      <c:pt idx="7445">
                        <c:v>49516.673721313477</c:v>
                      </c:pt>
                      <c:pt idx="7446">
                        <c:v>50067.941482543945</c:v>
                      </c:pt>
                      <c:pt idx="7447">
                        <c:v>50067.941665649414</c:v>
                      </c:pt>
                      <c:pt idx="7448">
                        <c:v>49715.941665649414</c:v>
                      </c:pt>
                      <c:pt idx="7449">
                        <c:v>50937.212371826172</c:v>
                      </c:pt>
                      <c:pt idx="7450">
                        <c:v>51112.761566162102</c:v>
                      </c:pt>
                      <c:pt idx="7451">
                        <c:v>51112.761688232422</c:v>
                      </c:pt>
                      <c:pt idx="7452">
                        <c:v>49844.137771606445</c:v>
                      </c:pt>
                      <c:pt idx="7453">
                        <c:v>50331.024795532227</c:v>
                      </c:pt>
                      <c:pt idx="7454">
                        <c:v>50313.397537231445</c:v>
                      </c:pt>
                      <c:pt idx="7455">
                        <c:v>53162.701736450195</c:v>
                      </c:pt>
                      <c:pt idx="7456">
                        <c:v>53089.582107543945</c:v>
                      </c:pt>
                      <c:pt idx="7457">
                        <c:v>53016.461990356445</c:v>
                      </c:pt>
                      <c:pt idx="7458">
                        <c:v>52943.351882934563</c:v>
                      </c:pt>
                      <c:pt idx="7459">
                        <c:v>50238.501358032227</c:v>
                      </c:pt>
                      <c:pt idx="7460">
                        <c:v>50238.501358032227</c:v>
                      </c:pt>
                      <c:pt idx="7461">
                        <c:v>47899.023895263672</c:v>
                      </c:pt>
                      <c:pt idx="7462">
                        <c:v>47856.095428466797</c:v>
                      </c:pt>
                      <c:pt idx="7463">
                        <c:v>47930.49983215332</c:v>
                      </c:pt>
                      <c:pt idx="7464">
                        <c:v>47794.39045715332</c:v>
                      </c:pt>
                      <c:pt idx="7465">
                        <c:v>47794.39094543457</c:v>
                      </c:pt>
                      <c:pt idx="7466">
                        <c:v>47704.601150512695</c:v>
                      </c:pt>
                      <c:pt idx="7467">
                        <c:v>49919.23616027832</c:v>
                      </c:pt>
                      <c:pt idx="7468">
                        <c:v>59573.550491333008</c:v>
                      </c:pt>
                      <c:pt idx="7469">
                        <c:v>59882.067092895508</c:v>
                      </c:pt>
                      <c:pt idx="7470">
                        <c:v>50242.953506469727</c:v>
                      </c:pt>
                      <c:pt idx="7471">
                        <c:v>50242.953811645508</c:v>
                      </c:pt>
                      <c:pt idx="7472">
                        <c:v>50242.953811645508</c:v>
                      </c:pt>
                      <c:pt idx="7473">
                        <c:v>51354.623565673828</c:v>
                      </c:pt>
                      <c:pt idx="7474">
                        <c:v>49736.391677856445</c:v>
                      </c:pt>
                      <c:pt idx="7475">
                        <c:v>49363.324295043945</c:v>
                      </c:pt>
                      <c:pt idx="7476">
                        <c:v>49363.324356079102</c:v>
                      </c:pt>
                      <c:pt idx="7477">
                        <c:v>49367.324356079102</c:v>
                      </c:pt>
                      <c:pt idx="7478">
                        <c:v>49363.324417114258</c:v>
                      </c:pt>
                      <c:pt idx="7479">
                        <c:v>49363.324295043945</c:v>
                      </c:pt>
                      <c:pt idx="7480">
                        <c:v>46127.433876037598</c:v>
                      </c:pt>
                      <c:pt idx="7481">
                        <c:v>46570.307022094727</c:v>
                      </c:pt>
                      <c:pt idx="7482">
                        <c:v>46570.307022094727</c:v>
                      </c:pt>
                      <c:pt idx="7483">
                        <c:v>59098.864593505859</c:v>
                      </c:pt>
                      <c:pt idx="7484">
                        <c:v>59102.864654541016</c:v>
                      </c:pt>
                      <c:pt idx="7485">
                        <c:v>62965.274124145508</c:v>
                      </c:pt>
                      <c:pt idx="7486">
                        <c:v>62972.575393676758</c:v>
                      </c:pt>
                      <c:pt idx="7487">
                        <c:v>63446.88362121582</c:v>
                      </c:pt>
                      <c:pt idx="7488">
                        <c:v>63446.883743286133</c:v>
                      </c:pt>
                      <c:pt idx="7489">
                        <c:v>62271.374221801758</c:v>
                      </c:pt>
                      <c:pt idx="7490">
                        <c:v>61939.386917114258</c:v>
                      </c:pt>
                      <c:pt idx="7491">
                        <c:v>48100.411819458008</c:v>
                      </c:pt>
                      <c:pt idx="7492">
                        <c:v>49395.979446411133</c:v>
                      </c:pt>
                      <c:pt idx="7493">
                        <c:v>48645.72346496582</c:v>
                      </c:pt>
                      <c:pt idx="7494">
                        <c:v>51857.153701782227</c:v>
                      </c:pt>
                      <c:pt idx="7495">
                        <c:v>51857.153701782227</c:v>
                      </c:pt>
                      <c:pt idx="7496">
                        <c:v>51856.30110168457</c:v>
                      </c:pt>
                      <c:pt idx="7497">
                        <c:v>57819.873462677002</c:v>
                      </c:pt>
                      <c:pt idx="7498">
                        <c:v>58110.379322052002</c:v>
                      </c:pt>
                      <c:pt idx="7499">
                        <c:v>58110.379383087158</c:v>
                      </c:pt>
                      <c:pt idx="7500">
                        <c:v>50234.480865478516</c:v>
                      </c:pt>
                      <c:pt idx="7501">
                        <c:v>50672.120452880852</c:v>
                      </c:pt>
                      <c:pt idx="7502">
                        <c:v>50672.120452880852</c:v>
                      </c:pt>
                      <c:pt idx="7503">
                        <c:v>50672.120452880852</c:v>
                      </c:pt>
                      <c:pt idx="7504">
                        <c:v>47759.619583129883</c:v>
                      </c:pt>
                      <c:pt idx="7505">
                        <c:v>47759.619583129883</c:v>
                      </c:pt>
                      <c:pt idx="7506">
                        <c:v>47384.658584594727</c:v>
                      </c:pt>
                      <c:pt idx="7507">
                        <c:v>47375.434280395508</c:v>
                      </c:pt>
                      <c:pt idx="7508">
                        <c:v>48937.182205200195</c:v>
                      </c:pt>
                      <c:pt idx="7509">
                        <c:v>48941.182266235352</c:v>
                      </c:pt>
                      <c:pt idx="7510">
                        <c:v>48937.182266235352</c:v>
                      </c:pt>
                      <c:pt idx="7511">
                        <c:v>48818.703689575195</c:v>
                      </c:pt>
                      <c:pt idx="7512">
                        <c:v>48716.159744262695</c:v>
                      </c:pt>
                      <c:pt idx="7513">
                        <c:v>49764.144058227539</c:v>
                      </c:pt>
                      <c:pt idx="7514">
                        <c:v>49412.144119262695</c:v>
                      </c:pt>
                      <c:pt idx="7515">
                        <c:v>49752.032608032227</c:v>
                      </c:pt>
                      <c:pt idx="7516">
                        <c:v>49537.426162719727</c:v>
                      </c:pt>
                      <c:pt idx="7517">
                        <c:v>49570.738662719727</c:v>
                      </c:pt>
                      <c:pt idx="7518">
                        <c:v>52666.605300903313</c:v>
                      </c:pt>
                      <c:pt idx="7519">
                        <c:v>52675.829910278313</c:v>
                      </c:pt>
                      <c:pt idx="7520">
                        <c:v>52675.829177856445</c:v>
                      </c:pt>
                      <c:pt idx="7521">
                        <c:v>52666.903396606445</c:v>
                      </c:pt>
                      <c:pt idx="7522">
                        <c:v>52468.606033325195</c:v>
                      </c:pt>
                      <c:pt idx="7523">
                        <c:v>46592.568557739258</c:v>
                      </c:pt>
                      <c:pt idx="7524">
                        <c:v>46517.42903137207</c:v>
                      </c:pt>
                      <c:pt idx="7525">
                        <c:v>57272.098495483398</c:v>
                      </c:pt>
                      <c:pt idx="7526">
                        <c:v>57272.098617553711</c:v>
                      </c:pt>
                      <c:pt idx="7527">
                        <c:v>57270.879379272461</c:v>
                      </c:pt>
                      <c:pt idx="7528">
                        <c:v>58097.520263671875</c:v>
                      </c:pt>
                      <c:pt idx="7529">
                        <c:v>58101.520141601563</c:v>
                      </c:pt>
                      <c:pt idx="7530">
                        <c:v>48304.180130004883</c:v>
                      </c:pt>
                      <c:pt idx="7531">
                        <c:v>48278.249099731445</c:v>
                      </c:pt>
                      <c:pt idx="7532">
                        <c:v>48278.249099731445</c:v>
                      </c:pt>
                      <c:pt idx="7533">
                        <c:v>48269.45442199707</c:v>
                      </c:pt>
                      <c:pt idx="7534">
                        <c:v>48071.157302856445</c:v>
                      </c:pt>
                      <c:pt idx="7535">
                        <c:v>47624.172828674316</c:v>
                      </c:pt>
                      <c:pt idx="7536">
                        <c:v>47628.172828674316</c:v>
                      </c:pt>
                      <c:pt idx="7537">
                        <c:v>47756.330787658691</c:v>
                      </c:pt>
                      <c:pt idx="7538">
                        <c:v>47148.248611450195</c:v>
                      </c:pt>
                      <c:pt idx="7539">
                        <c:v>48034.92463684082</c:v>
                      </c:pt>
                      <c:pt idx="7540">
                        <c:v>48038.92463684082</c:v>
                      </c:pt>
                      <c:pt idx="7541">
                        <c:v>48034.92463684082</c:v>
                      </c:pt>
                      <c:pt idx="7542">
                        <c:v>48363.99885559082</c:v>
                      </c:pt>
                      <c:pt idx="7543">
                        <c:v>50494.525009155273</c:v>
                      </c:pt>
                      <c:pt idx="7544">
                        <c:v>50415.178298950195</c:v>
                      </c:pt>
                      <c:pt idx="7545">
                        <c:v>48200.973220825195</c:v>
                      </c:pt>
                      <c:pt idx="7546">
                        <c:v>51010.762771606445</c:v>
                      </c:pt>
                      <c:pt idx="7547">
                        <c:v>51019.987380981445</c:v>
                      </c:pt>
                      <c:pt idx="7548">
                        <c:v>50859.082550048828</c:v>
                      </c:pt>
                      <c:pt idx="7549">
                        <c:v>51452.831756591797</c:v>
                      </c:pt>
                      <c:pt idx="7550">
                        <c:v>51452.831878662102</c:v>
                      </c:pt>
                      <c:pt idx="7551">
                        <c:v>51452.831878662102</c:v>
                      </c:pt>
                      <c:pt idx="7552">
                        <c:v>50711.431610107422</c:v>
                      </c:pt>
                      <c:pt idx="7553">
                        <c:v>51425.098342895501</c:v>
                      </c:pt>
                      <c:pt idx="7554">
                        <c:v>51425.09846496582</c:v>
                      </c:pt>
                      <c:pt idx="7555">
                        <c:v>51425.09846496582</c:v>
                      </c:pt>
                      <c:pt idx="7556">
                        <c:v>50844.14533996582</c:v>
                      </c:pt>
                      <c:pt idx="7557">
                        <c:v>60116.36506652832</c:v>
                      </c:pt>
                      <c:pt idx="7558">
                        <c:v>60116.365371704102</c:v>
                      </c:pt>
                      <c:pt idx="7559">
                        <c:v>60120.365310668945</c:v>
                      </c:pt>
                      <c:pt idx="7560">
                        <c:v>51091.79035949707</c:v>
                      </c:pt>
                      <c:pt idx="7561">
                        <c:v>51105.01496887207</c:v>
                      </c:pt>
                      <c:pt idx="7562">
                        <c:v>51105.015213012695</c:v>
                      </c:pt>
                      <c:pt idx="7563">
                        <c:v>51936.585525512695</c:v>
                      </c:pt>
                      <c:pt idx="7564">
                        <c:v>49862.770217895508</c:v>
                      </c:pt>
                      <c:pt idx="7565">
                        <c:v>49879.494827270508</c:v>
                      </c:pt>
                      <c:pt idx="7566">
                        <c:v>50548.405059814453</c:v>
                      </c:pt>
                      <c:pt idx="7567">
                        <c:v>47574.403030395508</c:v>
                      </c:pt>
                      <c:pt idx="7568">
                        <c:v>47583.627639770508</c:v>
                      </c:pt>
                      <c:pt idx="7569">
                        <c:v>48464.114028930664</c:v>
                      </c:pt>
                      <c:pt idx="7570">
                        <c:v>48464.113967895508</c:v>
                      </c:pt>
                      <c:pt idx="7571">
                        <c:v>57093.202835083008</c:v>
                      </c:pt>
                      <c:pt idx="7572">
                        <c:v>57094.827896118164</c:v>
                      </c:pt>
                      <c:pt idx="7573">
                        <c:v>56785.57991027832</c:v>
                      </c:pt>
                      <c:pt idx="7574">
                        <c:v>59184.982696533203</c:v>
                      </c:pt>
                      <c:pt idx="7575">
                        <c:v>50751.591720581055</c:v>
                      </c:pt>
                      <c:pt idx="7576">
                        <c:v>50751.591720581055</c:v>
                      </c:pt>
                      <c:pt idx="7577">
                        <c:v>50512.455215454102</c:v>
                      </c:pt>
                      <c:pt idx="7578">
                        <c:v>50558.279006958008</c:v>
                      </c:pt>
                      <c:pt idx="7579">
                        <c:v>50485.158828735352</c:v>
                      </c:pt>
                      <c:pt idx="7580">
                        <c:v>49569.029434204102</c:v>
                      </c:pt>
                      <c:pt idx="7581">
                        <c:v>49237.514724731445</c:v>
                      </c:pt>
                      <c:pt idx="7582">
                        <c:v>49237.514785766602</c:v>
                      </c:pt>
                      <c:pt idx="7583">
                        <c:v>49237.514724731445</c:v>
                      </c:pt>
                      <c:pt idx="7584">
                        <c:v>49455.895706176758</c:v>
                      </c:pt>
                      <c:pt idx="7585">
                        <c:v>49455.895584106445</c:v>
                      </c:pt>
                      <c:pt idx="7586">
                        <c:v>49455.895645141602</c:v>
                      </c:pt>
                      <c:pt idx="7587">
                        <c:v>49455.895584106445</c:v>
                      </c:pt>
                      <c:pt idx="7588">
                        <c:v>48070.705947875977</c:v>
                      </c:pt>
                      <c:pt idx="7589">
                        <c:v>48070.706008911133</c:v>
                      </c:pt>
                      <c:pt idx="7590">
                        <c:v>50833.766189575195</c:v>
                      </c:pt>
                      <c:pt idx="7591">
                        <c:v>50962.955520629876</c:v>
                      </c:pt>
                      <c:pt idx="7592">
                        <c:v>50821.93440246582</c:v>
                      </c:pt>
                      <c:pt idx="7593">
                        <c:v>50481.43489074707</c:v>
                      </c:pt>
                      <c:pt idx="7594">
                        <c:v>51294.255935668945</c:v>
                      </c:pt>
                      <c:pt idx="7595">
                        <c:v>51332.655960083008</c:v>
                      </c:pt>
                      <c:pt idx="7596">
                        <c:v>51307.115310668945</c:v>
                      </c:pt>
                      <c:pt idx="7597">
                        <c:v>51444.376541137695</c:v>
                      </c:pt>
                      <c:pt idx="7598">
                        <c:v>51440.376541137695</c:v>
                      </c:pt>
                      <c:pt idx="7599">
                        <c:v>51196.38117980957</c:v>
                      </c:pt>
                      <c:pt idx="7600">
                        <c:v>51205.605545043945</c:v>
                      </c:pt>
                      <c:pt idx="7601">
                        <c:v>47646.554275512695</c:v>
                      </c:pt>
                      <c:pt idx="7602">
                        <c:v>47294.554275512695</c:v>
                      </c:pt>
                      <c:pt idx="7603">
                        <c:v>58486.208923339836</c:v>
                      </c:pt>
                      <c:pt idx="7604">
                        <c:v>58061.308715820313</c:v>
                      </c:pt>
                      <c:pt idx="7605">
                        <c:v>51089.828689575195</c:v>
                      </c:pt>
                      <c:pt idx="7606">
                        <c:v>51932.579544067376</c:v>
                      </c:pt>
                      <c:pt idx="7607">
                        <c:v>51923.355056762695</c:v>
                      </c:pt>
                      <c:pt idx="7608">
                        <c:v>52013.311401367188</c:v>
                      </c:pt>
                      <c:pt idx="7609">
                        <c:v>47771.703262329102</c:v>
                      </c:pt>
                      <c:pt idx="7610">
                        <c:v>47661.994094848633</c:v>
                      </c:pt>
                      <c:pt idx="7611">
                        <c:v>47044.169876098626</c:v>
                      </c:pt>
                      <c:pt idx="7612">
                        <c:v>46803.232376098626</c:v>
                      </c:pt>
                      <c:pt idx="7613">
                        <c:v>46807.23274230957</c:v>
                      </c:pt>
                      <c:pt idx="7614">
                        <c:v>58898.709442138672</c:v>
                      </c:pt>
                      <c:pt idx="7615">
                        <c:v>58859.105560302734</c:v>
                      </c:pt>
                      <c:pt idx="7616">
                        <c:v>58878.632598876953</c:v>
                      </c:pt>
                      <c:pt idx="7617">
                        <c:v>58782.179534912109</c:v>
                      </c:pt>
                      <c:pt idx="7618">
                        <c:v>59562.683227539063</c:v>
                      </c:pt>
                      <c:pt idx="7619">
                        <c:v>59565.987976074219</c:v>
                      </c:pt>
                      <c:pt idx="7620">
                        <c:v>50849.782791137695</c:v>
                      </c:pt>
                      <c:pt idx="7621">
                        <c:v>50464.466384887695</c:v>
                      </c:pt>
                      <c:pt idx="7622">
                        <c:v>49527.382171630859</c:v>
                      </c:pt>
                      <c:pt idx="7623">
                        <c:v>49531.382598876953</c:v>
                      </c:pt>
                      <c:pt idx="7624">
                        <c:v>49268.387359619141</c:v>
                      </c:pt>
                      <c:pt idx="7625">
                        <c:v>49268.387359619141</c:v>
                      </c:pt>
                      <c:pt idx="7626">
                        <c:v>49268.387359619141</c:v>
                      </c:pt>
                      <c:pt idx="7627">
                        <c:v>49080.124786376953</c:v>
                      </c:pt>
                      <c:pt idx="7628">
                        <c:v>48569.436126708984</c:v>
                      </c:pt>
                      <c:pt idx="7629">
                        <c:v>49296.151153564453</c:v>
                      </c:pt>
                      <c:pt idx="7630">
                        <c:v>49300.151275634766</c:v>
                      </c:pt>
                      <c:pt idx="7631">
                        <c:v>46981.027786254883</c:v>
                      </c:pt>
                      <c:pt idx="7632">
                        <c:v>59386.751007080078</c:v>
                      </c:pt>
                      <c:pt idx="7633">
                        <c:v>59395.975616455078</c:v>
                      </c:pt>
                      <c:pt idx="7634">
                        <c:v>59395.975738525391</c:v>
                      </c:pt>
                      <c:pt idx="7635">
                        <c:v>49857.15364074707</c:v>
                      </c:pt>
                      <c:pt idx="7636">
                        <c:v>51081.949905395501</c:v>
                      </c:pt>
                      <c:pt idx="7637">
                        <c:v>51081.949905395501</c:v>
                      </c:pt>
                      <c:pt idx="7638">
                        <c:v>51081.949905395501</c:v>
                      </c:pt>
                      <c:pt idx="7639">
                        <c:v>50446.845291137695</c:v>
                      </c:pt>
                      <c:pt idx="7640">
                        <c:v>50446.84553527832</c:v>
                      </c:pt>
                      <c:pt idx="7641">
                        <c:v>50075.707229614258</c:v>
                      </c:pt>
                      <c:pt idx="7642">
                        <c:v>50084.931838989258</c:v>
                      </c:pt>
                      <c:pt idx="7643">
                        <c:v>50084.931900024414</c:v>
                      </c:pt>
                      <c:pt idx="7644">
                        <c:v>47725.642044067383</c:v>
                      </c:pt>
                      <c:pt idx="7645">
                        <c:v>48110.529190063477</c:v>
                      </c:pt>
                      <c:pt idx="7646">
                        <c:v>48110.529251098633</c:v>
                      </c:pt>
                      <c:pt idx="7647">
                        <c:v>57135.397903442383</c:v>
                      </c:pt>
                      <c:pt idx="7648">
                        <c:v>57135.397903442383</c:v>
                      </c:pt>
                      <c:pt idx="7649">
                        <c:v>56941.100784301758</c:v>
                      </c:pt>
                      <c:pt idx="7650">
                        <c:v>51093.944801330566</c:v>
                      </c:pt>
                      <c:pt idx="7651">
                        <c:v>51404.153396606445</c:v>
                      </c:pt>
                      <c:pt idx="7652">
                        <c:v>47968.711013793945</c:v>
                      </c:pt>
                      <c:pt idx="7653">
                        <c:v>47923.882766723633</c:v>
                      </c:pt>
                      <c:pt idx="7654">
                        <c:v>47933.107070922852</c:v>
                      </c:pt>
                      <c:pt idx="7655">
                        <c:v>47923.882766723633</c:v>
                      </c:pt>
                      <c:pt idx="7656">
                        <c:v>50943.328689575188</c:v>
                      </c:pt>
                      <c:pt idx="7657">
                        <c:v>50558.01448059082</c:v>
                      </c:pt>
                      <c:pt idx="7658">
                        <c:v>50591.329055786126</c:v>
                      </c:pt>
                      <c:pt idx="7659">
                        <c:v>50582.104446411126</c:v>
                      </c:pt>
                      <c:pt idx="7660">
                        <c:v>50542.133255004883</c:v>
                      </c:pt>
                      <c:pt idx="7661">
                        <c:v>50551.357864379883</c:v>
                      </c:pt>
                      <c:pt idx="7662">
                        <c:v>50078.992874145508</c:v>
                      </c:pt>
                      <c:pt idx="7663">
                        <c:v>59382.273101806641</c:v>
                      </c:pt>
                      <c:pt idx="7664">
                        <c:v>59767.589385986328</c:v>
                      </c:pt>
                      <c:pt idx="7665">
                        <c:v>49288.552932739258</c:v>
                      </c:pt>
                      <c:pt idx="7666">
                        <c:v>49335.45832824707</c:v>
                      </c:pt>
                      <c:pt idx="7667">
                        <c:v>49941.135818481445</c:v>
                      </c:pt>
                      <c:pt idx="7668">
                        <c:v>47519.103225708008</c:v>
                      </c:pt>
                      <c:pt idx="7669">
                        <c:v>49287.998611450195</c:v>
                      </c:pt>
                      <c:pt idx="7670">
                        <c:v>49287.998672485352</c:v>
                      </c:pt>
                      <c:pt idx="7671">
                        <c:v>48215.366470336914</c:v>
                      </c:pt>
                      <c:pt idx="7672">
                        <c:v>48215.366409301758</c:v>
                      </c:pt>
                      <c:pt idx="7673">
                        <c:v>48215.06867980957</c:v>
                      </c:pt>
                      <c:pt idx="7674">
                        <c:v>48215.068618774414</c:v>
                      </c:pt>
                      <c:pt idx="7675">
                        <c:v>46934.591201782227</c:v>
                      </c:pt>
                      <c:pt idx="7676">
                        <c:v>46582.889053344727</c:v>
                      </c:pt>
                      <c:pt idx="7677">
                        <c:v>58975.908767700195</c:v>
                      </c:pt>
                      <c:pt idx="7678">
                        <c:v>58975.908828735352</c:v>
                      </c:pt>
                      <c:pt idx="7679">
                        <c:v>58975.908889770508</c:v>
                      </c:pt>
                      <c:pt idx="7680">
                        <c:v>49664.572830200195</c:v>
                      </c:pt>
                      <c:pt idx="7681">
                        <c:v>49664.572830200195</c:v>
                      </c:pt>
                      <c:pt idx="7682">
                        <c:v>50821.104080200195</c:v>
                      </c:pt>
                      <c:pt idx="7683">
                        <c:v>50825.104080200195</c:v>
                      </c:pt>
                      <c:pt idx="7684">
                        <c:v>50834.006546020508</c:v>
                      </c:pt>
                      <c:pt idx="7685">
                        <c:v>50341.725296020508</c:v>
                      </c:pt>
                      <c:pt idx="7686">
                        <c:v>52258.193435668945</c:v>
                      </c:pt>
                      <c:pt idx="7687">
                        <c:v>50553.829666137695</c:v>
                      </c:pt>
                      <c:pt idx="7688">
                        <c:v>48150.164138793945</c:v>
                      </c:pt>
                      <c:pt idx="7689">
                        <c:v>48159.388748168945</c:v>
                      </c:pt>
                      <c:pt idx="7690">
                        <c:v>48111.577102661133</c:v>
                      </c:pt>
                      <c:pt idx="7691">
                        <c:v>48746.184158325195</c:v>
                      </c:pt>
                      <c:pt idx="7692">
                        <c:v>48625.13020324707</c:v>
                      </c:pt>
                      <c:pt idx="7693">
                        <c:v>48615.905838012695</c:v>
                      </c:pt>
                      <c:pt idx="7694">
                        <c:v>48212.799392700195</c:v>
                      </c:pt>
                      <c:pt idx="7695">
                        <c:v>63716.859085083008</c:v>
                      </c:pt>
                      <c:pt idx="7696">
                        <c:v>63656.262893676758</c:v>
                      </c:pt>
                      <c:pt idx="7697">
                        <c:v>63433.853958129876</c:v>
                      </c:pt>
                      <c:pt idx="7698">
                        <c:v>51378.031753540039</c:v>
                      </c:pt>
                      <c:pt idx="7699">
                        <c:v>51378.031753540039</c:v>
                      </c:pt>
                      <c:pt idx="7700">
                        <c:v>49541.174392700195</c:v>
                      </c:pt>
                      <c:pt idx="7701">
                        <c:v>51988.281814575195</c:v>
                      </c:pt>
                      <c:pt idx="7702">
                        <c:v>51743.630447387695</c:v>
                      </c:pt>
                      <c:pt idx="7703">
                        <c:v>51743.63020324707</c:v>
                      </c:pt>
                      <c:pt idx="7704">
                        <c:v>52396.22628784179</c:v>
                      </c:pt>
                      <c:pt idx="7705">
                        <c:v>52729.71798706054</c:v>
                      </c:pt>
                      <c:pt idx="7706">
                        <c:v>52640.19943237304</c:v>
                      </c:pt>
                      <c:pt idx="7707">
                        <c:v>49306.08918762207</c:v>
                      </c:pt>
                      <c:pt idx="7708">
                        <c:v>50721.802627563477</c:v>
                      </c:pt>
                      <c:pt idx="7709">
                        <c:v>50488.736221313477</c:v>
                      </c:pt>
                      <c:pt idx="7710">
                        <c:v>50716.94660949707</c:v>
                      </c:pt>
                      <c:pt idx="7711">
                        <c:v>50716.94660949707</c:v>
                      </c:pt>
                      <c:pt idx="7712">
                        <c:v>47331.154251098626</c:v>
                      </c:pt>
                      <c:pt idx="7713">
                        <c:v>47331.154251098626</c:v>
                      </c:pt>
                      <c:pt idx="7714">
                        <c:v>46618.40678405761</c:v>
                      </c:pt>
                      <c:pt idx="7715">
                        <c:v>54118.389663696289</c:v>
                      </c:pt>
                      <c:pt idx="7716">
                        <c:v>54109.165176391602</c:v>
                      </c:pt>
                      <c:pt idx="7717">
                        <c:v>54967.694229125977</c:v>
                      </c:pt>
                      <c:pt idx="7718">
                        <c:v>54663.586502075195</c:v>
                      </c:pt>
                      <c:pt idx="7719">
                        <c:v>55538.334671020501</c:v>
                      </c:pt>
                      <c:pt idx="7720">
                        <c:v>55400.120071411133</c:v>
                      </c:pt>
                      <c:pt idx="7721">
                        <c:v>56086.855606079102</c:v>
                      </c:pt>
                      <c:pt idx="7722">
                        <c:v>56086.212051391602</c:v>
                      </c:pt>
                      <c:pt idx="7723">
                        <c:v>57897.617950439453</c:v>
                      </c:pt>
                      <c:pt idx="7724">
                        <c:v>57393.887603759766</c:v>
                      </c:pt>
                      <c:pt idx="7725">
                        <c:v>63174.604202270508</c:v>
                      </c:pt>
                      <c:pt idx="7726">
                        <c:v>62910.46028137207</c:v>
                      </c:pt>
                      <c:pt idx="7727">
                        <c:v>62529.927139282227</c:v>
                      </c:pt>
                      <c:pt idx="7728">
                        <c:v>62484.77326965332</c:v>
                      </c:pt>
                      <c:pt idx="7729">
                        <c:v>61841.29475402832</c:v>
                      </c:pt>
                      <c:pt idx="7730">
                        <c:v>61312.79231262207</c:v>
                      </c:pt>
                      <c:pt idx="7731">
                        <c:v>50177.214233398438</c:v>
                      </c:pt>
                      <c:pt idx="7732">
                        <c:v>50962.420669555664</c:v>
                      </c:pt>
                      <c:pt idx="7733">
                        <c:v>49085.538772583008</c:v>
                      </c:pt>
                      <c:pt idx="7734">
                        <c:v>47902.633377075195</c:v>
                      </c:pt>
                      <c:pt idx="7735">
                        <c:v>47089.992752075195</c:v>
                      </c:pt>
                      <c:pt idx="7736">
                        <c:v>46399.217178344727</c:v>
                      </c:pt>
                      <c:pt idx="7737">
                        <c:v>50418.211868286133</c:v>
                      </c:pt>
                      <c:pt idx="7738">
                        <c:v>56415.166519165039</c:v>
                      </c:pt>
                      <c:pt idx="7739">
                        <c:v>56415.166519165039</c:v>
                      </c:pt>
                      <c:pt idx="7740">
                        <c:v>52710.560989379883</c:v>
                      </c:pt>
                      <c:pt idx="7741">
                        <c:v>53983.442947387695</c:v>
                      </c:pt>
                      <c:pt idx="7742">
                        <c:v>48702.31037902832</c:v>
                      </c:pt>
                      <c:pt idx="7743">
                        <c:v>48633.410598754883</c:v>
                      </c:pt>
                      <c:pt idx="7744">
                        <c:v>48569.73518371582</c:v>
                      </c:pt>
                      <c:pt idx="7745">
                        <c:v>48496.83528137207</c:v>
                      </c:pt>
                      <c:pt idx="7746">
                        <c:v>48423.935501098626</c:v>
                      </c:pt>
                      <c:pt idx="7747">
                        <c:v>48057.995681762695</c:v>
                      </c:pt>
                      <c:pt idx="7748">
                        <c:v>48978.15759277343</c:v>
                      </c:pt>
                      <c:pt idx="7749">
                        <c:v>49028.327880859375</c:v>
                      </c:pt>
                      <c:pt idx="7750">
                        <c:v>47822.69909667968</c:v>
                      </c:pt>
                      <c:pt idx="7751">
                        <c:v>47529.658203125</c:v>
                      </c:pt>
                      <c:pt idx="7752">
                        <c:v>49678.929542541504</c:v>
                      </c:pt>
                      <c:pt idx="7753">
                        <c:v>49688.153907775879</c:v>
                      </c:pt>
                      <c:pt idx="7754">
                        <c:v>49623.048927307129</c:v>
                      </c:pt>
                      <c:pt idx="7755">
                        <c:v>50759.251739501953</c:v>
                      </c:pt>
                      <c:pt idx="7756">
                        <c:v>50768.476165771484</c:v>
                      </c:pt>
                      <c:pt idx="7757">
                        <c:v>49501.169143676758</c:v>
                      </c:pt>
                      <c:pt idx="7758">
                        <c:v>49544.394668579102</c:v>
                      </c:pt>
                      <c:pt idx="7759">
                        <c:v>49544.394729614258</c:v>
                      </c:pt>
                      <c:pt idx="7760">
                        <c:v>50381.555740356445</c:v>
                      </c:pt>
                      <c:pt idx="7761">
                        <c:v>50843.007278442376</c:v>
                      </c:pt>
                      <c:pt idx="7762">
                        <c:v>50100.710525512695</c:v>
                      </c:pt>
                      <c:pt idx="7763">
                        <c:v>49819.645980834961</c:v>
                      </c:pt>
                      <c:pt idx="7764">
                        <c:v>49746.746139526367</c:v>
                      </c:pt>
                      <c:pt idx="7765">
                        <c:v>48790.159851074219</c:v>
                      </c:pt>
                      <c:pt idx="7766">
                        <c:v>48717.260925292969</c:v>
                      </c:pt>
                      <c:pt idx="7767">
                        <c:v>48726.860931396484</c:v>
                      </c:pt>
                      <c:pt idx="7768">
                        <c:v>56108.183746337891</c:v>
                      </c:pt>
                      <c:pt idx="7769">
                        <c:v>56098.959503173828</c:v>
                      </c:pt>
                      <c:pt idx="7770">
                        <c:v>50262.669937133789</c:v>
                      </c:pt>
                      <c:pt idx="7771">
                        <c:v>50965.586624145508</c:v>
                      </c:pt>
                      <c:pt idx="7772">
                        <c:v>46812.994094848633</c:v>
                      </c:pt>
                      <c:pt idx="7773">
                        <c:v>48450.042617797852</c:v>
                      </c:pt>
                      <c:pt idx="7774">
                        <c:v>48402.231460571289</c:v>
                      </c:pt>
                      <c:pt idx="7775">
                        <c:v>48276.298599243164</c:v>
                      </c:pt>
                      <c:pt idx="7776">
                        <c:v>48276.298599243164</c:v>
                      </c:pt>
                      <c:pt idx="7777">
                        <c:v>48276.298599243164</c:v>
                      </c:pt>
                      <c:pt idx="7778">
                        <c:v>47885.707778930664</c:v>
                      </c:pt>
                      <c:pt idx="7779">
                        <c:v>47240.405715942383</c:v>
                      </c:pt>
                      <c:pt idx="7780">
                        <c:v>47592.405715942383</c:v>
                      </c:pt>
                      <c:pt idx="7781">
                        <c:v>49454.862258911133</c:v>
                      </c:pt>
                      <c:pt idx="7782">
                        <c:v>58188.390274047852</c:v>
                      </c:pt>
                      <c:pt idx="7783">
                        <c:v>58188.390274047852</c:v>
                      </c:pt>
                      <c:pt idx="7784">
                        <c:v>57945.894180297852</c:v>
                      </c:pt>
                      <c:pt idx="7785">
                        <c:v>51215.842361450195</c:v>
                      </c:pt>
                      <c:pt idx="7786">
                        <c:v>51097.47200012207</c:v>
                      </c:pt>
                      <c:pt idx="7787">
                        <c:v>51097.47200012207</c:v>
                      </c:pt>
                      <c:pt idx="7788">
                        <c:v>51097.471755981445</c:v>
                      </c:pt>
                      <c:pt idx="7789">
                        <c:v>51097.471755981445</c:v>
                      </c:pt>
                      <c:pt idx="7790">
                        <c:v>50819.289138793945</c:v>
                      </c:pt>
                      <c:pt idx="7791">
                        <c:v>51002.76448059082</c:v>
                      </c:pt>
                      <c:pt idx="7792">
                        <c:v>50897.986404418945</c:v>
                      </c:pt>
                      <c:pt idx="7793">
                        <c:v>51160.493850708008</c:v>
                      </c:pt>
                      <c:pt idx="7794">
                        <c:v>47835.92805480957</c:v>
                      </c:pt>
                      <c:pt idx="7795">
                        <c:v>57909.134719848633</c:v>
                      </c:pt>
                      <c:pt idx="7796">
                        <c:v>57909.134719848633</c:v>
                      </c:pt>
                      <c:pt idx="7797">
                        <c:v>57909.134719848633</c:v>
                      </c:pt>
                      <c:pt idx="7798">
                        <c:v>58315.189086914063</c:v>
                      </c:pt>
                      <c:pt idx="7799">
                        <c:v>58315.189086914063</c:v>
                      </c:pt>
                      <c:pt idx="7800">
                        <c:v>49335.194671630859</c:v>
                      </c:pt>
                      <c:pt idx="7801">
                        <c:v>48913.767593383789</c:v>
                      </c:pt>
                      <c:pt idx="7802">
                        <c:v>48922.99201965332</c:v>
                      </c:pt>
                      <c:pt idx="7803">
                        <c:v>48913.767593383789</c:v>
                      </c:pt>
                      <c:pt idx="7804">
                        <c:v>47057.575820922852</c:v>
                      </c:pt>
                      <c:pt idx="7805">
                        <c:v>47285.358779907227</c:v>
                      </c:pt>
                      <c:pt idx="7806">
                        <c:v>47285.358840942383</c:v>
                      </c:pt>
                      <c:pt idx="7807">
                        <c:v>49479.132461547852</c:v>
                      </c:pt>
                      <c:pt idx="7808">
                        <c:v>49581.655960083008</c:v>
                      </c:pt>
                      <c:pt idx="7809">
                        <c:v>49585.655899047852</c:v>
                      </c:pt>
                      <c:pt idx="7810">
                        <c:v>49593.073684692383</c:v>
                      </c:pt>
                      <c:pt idx="7811">
                        <c:v>49701.457656860352</c:v>
                      </c:pt>
                      <c:pt idx="7812">
                        <c:v>49697.490921020508</c:v>
                      </c:pt>
                      <c:pt idx="7813">
                        <c:v>49944.295791625977</c:v>
                      </c:pt>
                      <c:pt idx="7814">
                        <c:v>58613.975860595703</c:v>
                      </c:pt>
                      <c:pt idx="7815">
                        <c:v>49735.740875244141</c:v>
                      </c:pt>
                      <c:pt idx="7816">
                        <c:v>49967.997024536133</c:v>
                      </c:pt>
                      <c:pt idx="7817">
                        <c:v>49719.632034301758</c:v>
                      </c:pt>
                      <c:pt idx="7818">
                        <c:v>46933.766250610352</c:v>
                      </c:pt>
                      <c:pt idx="7819">
                        <c:v>46933.766555786133</c:v>
                      </c:pt>
                      <c:pt idx="7820">
                        <c:v>46937.766555786133</c:v>
                      </c:pt>
                      <c:pt idx="7821">
                        <c:v>49174.792434692383</c:v>
                      </c:pt>
                      <c:pt idx="7822">
                        <c:v>48928.291885375977</c:v>
                      </c:pt>
                      <c:pt idx="7823">
                        <c:v>48984.241470336914</c:v>
                      </c:pt>
                      <c:pt idx="7824">
                        <c:v>48865.307815551758</c:v>
                      </c:pt>
                      <c:pt idx="7825">
                        <c:v>47890.816604614258</c:v>
                      </c:pt>
                      <c:pt idx="7826">
                        <c:v>47491.005081176758</c:v>
                      </c:pt>
                      <c:pt idx="7827">
                        <c:v>47250.067581176758</c:v>
                      </c:pt>
                      <c:pt idx="7828">
                        <c:v>57849.399322509766</c:v>
                      </c:pt>
                      <c:pt idx="7829">
                        <c:v>58805.712799072266</c:v>
                      </c:pt>
                      <c:pt idx="7830">
                        <c:v>50504.982986450195</c:v>
                      </c:pt>
                      <c:pt idx="7831">
                        <c:v>50508.982986450195</c:v>
                      </c:pt>
                      <c:pt idx="7832">
                        <c:v>50518.207412719727</c:v>
                      </c:pt>
                      <c:pt idx="7833">
                        <c:v>50518.207412719727</c:v>
                      </c:pt>
                      <c:pt idx="7834">
                        <c:v>50166.207412719727</c:v>
                      </c:pt>
                      <c:pt idx="7835">
                        <c:v>51686.725967407227</c:v>
                      </c:pt>
                      <c:pt idx="7836">
                        <c:v>49959.690383911133</c:v>
                      </c:pt>
                      <c:pt idx="7837">
                        <c:v>49950.466018676758</c:v>
                      </c:pt>
                      <c:pt idx="7838">
                        <c:v>49636.034317016602</c:v>
                      </c:pt>
                      <c:pt idx="7839">
                        <c:v>49041.873977661133</c:v>
                      </c:pt>
                      <c:pt idx="7840">
                        <c:v>49041.873916625977</c:v>
                      </c:pt>
                      <c:pt idx="7841">
                        <c:v>49032.649490356445</c:v>
                      </c:pt>
                      <c:pt idx="7842">
                        <c:v>47377.428359985352</c:v>
                      </c:pt>
                      <c:pt idx="7843">
                        <c:v>46718.623611450195</c:v>
                      </c:pt>
                      <c:pt idx="7844">
                        <c:v>46718.623672485352</c:v>
                      </c:pt>
                      <c:pt idx="7845">
                        <c:v>52782.848709106445</c:v>
                      </c:pt>
                      <c:pt idx="7846">
                        <c:v>52782.848709106445</c:v>
                      </c:pt>
                      <c:pt idx="7847">
                        <c:v>52773.624343872063</c:v>
                      </c:pt>
                      <c:pt idx="7848">
                        <c:v>52129.673904418945</c:v>
                      </c:pt>
                      <c:pt idx="7849">
                        <c:v>52135.052322387695</c:v>
                      </c:pt>
                      <c:pt idx="7850">
                        <c:v>49726.872085571289</c:v>
                      </c:pt>
                      <c:pt idx="7851">
                        <c:v>49726.872085571289</c:v>
                      </c:pt>
                      <c:pt idx="7852">
                        <c:v>49726.140640258789</c:v>
                      </c:pt>
                      <c:pt idx="7853">
                        <c:v>49872.099563598633</c:v>
                      </c:pt>
                      <c:pt idx="7854">
                        <c:v>49556.61018371582</c:v>
                      </c:pt>
                      <c:pt idx="7855">
                        <c:v>49556.610305786126</c:v>
                      </c:pt>
                      <c:pt idx="7856">
                        <c:v>49556.610305786126</c:v>
                      </c:pt>
                      <c:pt idx="7857">
                        <c:v>56109.788238525391</c:v>
                      </c:pt>
                      <c:pt idx="7858">
                        <c:v>56406.407440185547</c:v>
                      </c:pt>
                      <c:pt idx="7859">
                        <c:v>56668.680877685547</c:v>
                      </c:pt>
                      <c:pt idx="7860">
                        <c:v>50600.967483520508</c:v>
                      </c:pt>
                      <c:pt idx="7861">
                        <c:v>49925.387100219727</c:v>
                      </c:pt>
                      <c:pt idx="7862">
                        <c:v>49462.250686645508</c:v>
                      </c:pt>
                      <c:pt idx="7863">
                        <c:v>49462.680374145508</c:v>
                      </c:pt>
                      <c:pt idx="7864">
                        <c:v>50735.533782958984</c:v>
                      </c:pt>
                      <c:pt idx="7865">
                        <c:v>50825.305618286133</c:v>
                      </c:pt>
                      <c:pt idx="7866">
                        <c:v>47088.714691162109</c:v>
                      </c:pt>
                      <c:pt idx="7867">
                        <c:v>48476.275466918945</c:v>
                      </c:pt>
                      <c:pt idx="7868">
                        <c:v>48237.910232543945</c:v>
                      </c:pt>
                      <c:pt idx="7869">
                        <c:v>48237.910232543945</c:v>
                      </c:pt>
                      <c:pt idx="7870">
                        <c:v>48237.910232543945</c:v>
                      </c:pt>
                      <c:pt idx="7871">
                        <c:v>47940.661209106445</c:v>
                      </c:pt>
                      <c:pt idx="7872">
                        <c:v>46285.79231262207</c:v>
                      </c:pt>
                      <c:pt idx="7873">
                        <c:v>47161.149002075195</c:v>
                      </c:pt>
                      <c:pt idx="7874">
                        <c:v>47170.373428344727</c:v>
                      </c:pt>
                      <c:pt idx="7875">
                        <c:v>62599.848831176758</c:v>
                      </c:pt>
                      <c:pt idx="7876">
                        <c:v>62864.680130004876</c:v>
                      </c:pt>
                      <c:pt idx="7877">
                        <c:v>49674.897598266602</c:v>
                      </c:pt>
                      <c:pt idx="7878">
                        <c:v>49840.049209594727</c:v>
                      </c:pt>
                      <c:pt idx="7879">
                        <c:v>49217.761795043945</c:v>
                      </c:pt>
                      <c:pt idx="7880">
                        <c:v>48985.478591918945</c:v>
                      </c:pt>
                      <c:pt idx="7881">
                        <c:v>48981.478591918945</c:v>
                      </c:pt>
                      <c:pt idx="7882">
                        <c:v>48981.478591918945</c:v>
                      </c:pt>
                      <c:pt idx="7883">
                        <c:v>49870.967178344727</c:v>
                      </c:pt>
                      <c:pt idx="7884">
                        <c:v>49806.255264282227</c:v>
                      </c:pt>
                      <c:pt idx="7885">
                        <c:v>49805.003860473633</c:v>
                      </c:pt>
                      <c:pt idx="7886">
                        <c:v>49814.22834777832</c:v>
                      </c:pt>
                      <c:pt idx="7887">
                        <c:v>48915.16682434082</c:v>
                      </c:pt>
                      <c:pt idx="7888">
                        <c:v>48924.391250610352</c:v>
                      </c:pt>
                      <c:pt idx="7889">
                        <c:v>48833.651565551758</c:v>
                      </c:pt>
                      <c:pt idx="7890">
                        <c:v>49901.174392700195</c:v>
                      </c:pt>
                      <c:pt idx="7891">
                        <c:v>49901.174392700195</c:v>
                      </c:pt>
                      <c:pt idx="7892">
                        <c:v>49901.174392700195</c:v>
                      </c:pt>
                      <c:pt idx="7893">
                        <c:v>49267.246429443359</c:v>
                      </c:pt>
                      <c:pt idx="7894">
                        <c:v>49276.741424560547</c:v>
                      </c:pt>
                      <c:pt idx="7895">
                        <c:v>48928.614471435547</c:v>
                      </c:pt>
                      <c:pt idx="7896">
                        <c:v>48928.614532470703</c:v>
                      </c:pt>
                      <c:pt idx="7897">
                        <c:v>48681.054046630859</c:v>
                      </c:pt>
                      <c:pt idx="7898">
                        <c:v>48530.568328857422</c:v>
                      </c:pt>
                      <c:pt idx="7899">
                        <c:v>49180.784637451172</c:v>
                      </c:pt>
                      <c:pt idx="7900">
                        <c:v>46414.102737426758</c:v>
                      </c:pt>
                      <c:pt idx="7901">
                        <c:v>46143.503128051758</c:v>
                      </c:pt>
                      <c:pt idx="7902">
                        <c:v>45294.431838989258</c:v>
                      </c:pt>
                      <c:pt idx="7903">
                        <c:v>58709.936431884766</c:v>
                      </c:pt>
                      <c:pt idx="7904">
                        <c:v>58709.936370849609</c:v>
                      </c:pt>
                      <c:pt idx="7905">
                        <c:v>50434.952713012695</c:v>
                      </c:pt>
                      <c:pt idx="7906">
                        <c:v>50156.043533325195</c:v>
                      </c:pt>
                      <c:pt idx="7907">
                        <c:v>50156.043533325195</c:v>
                      </c:pt>
                      <c:pt idx="7908">
                        <c:v>50160.043533325195</c:v>
                      </c:pt>
                      <c:pt idx="7909">
                        <c:v>50169.267959594727</c:v>
                      </c:pt>
                      <c:pt idx="7910">
                        <c:v>50169.267959594727</c:v>
                      </c:pt>
                      <c:pt idx="7911">
                        <c:v>52279.711013793945</c:v>
                      </c:pt>
                      <c:pt idx="7912">
                        <c:v>51862.851150512695</c:v>
                      </c:pt>
                      <c:pt idx="7913">
                        <c:v>51274.607009887695</c:v>
                      </c:pt>
                      <c:pt idx="7914">
                        <c:v>49477.749099731445</c:v>
                      </c:pt>
                      <c:pt idx="7915">
                        <c:v>49486.973587036133</c:v>
                      </c:pt>
                      <c:pt idx="7916">
                        <c:v>49777.477432250977</c:v>
                      </c:pt>
                      <c:pt idx="7917">
                        <c:v>51161.254837036126</c:v>
                      </c:pt>
                      <c:pt idx="7918">
                        <c:v>51161.254959106445</c:v>
                      </c:pt>
                      <c:pt idx="7919">
                        <c:v>48931.427322387695</c:v>
                      </c:pt>
                      <c:pt idx="7920">
                        <c:v>49752.495880126953</c:v>
                      </c:pt>
                      <c:pt idx="7921">
                        <c:v>52631.534500122063</c:v>
                      </c:pt>
                      <c:pt idx="7922">
                        <c:v>49311.338836669922</c:v>
                      </c:pt>
                      <c:pt idx="7923">
                        <c:v>49914.451629638672</c:v>
                      </c:pt>
                      <c:pt idx="7924">
                        <c:v>49755.913787841797</c:v>
                      </c:pt>
                      <c:pt idx="7925">
                        <c:v>49755.913543701172</c:v>
                      </c:pt>
                      <c:pt idx="7926">
                        <c:v>48828.596298217773</c:v>
                      </c:pt>
                      <c:pt idx="7927">
                        <c:v>48837.454574584961</c:v>
                      </c:pt>
                      <c:pt idx="7928">
                        <c:v>53897.028701782227</c:v>
                      </c:pt>
                      <c:pt idx="7929">
                        <c:v>53897.028701782227</c:v>
                      </c:pt>
                      <c:pt idx="7930">
                        <c:v>53848.185546875</c:v>
                      </c:pt>
                      <c:pt idx="7931">
                        <c:v>53874.42887878418</c:v>
                      </c:pt>
                      <c:pt idx="7932">
                        <c:v>54603.89485168457</c:v>
                      </c:pt>
                      <c:pt idx="7933">
                        <c:v>54603.89485168457</c:v>
                      </c:pt>
                      <c:pt idx="7934">
                        <c:v>54603.894912719727</c:v>
                      </c:pt>
                      <c:pt idx="7935">
                        <c:v>48776.88264465332</c:v>
                      </c:pt>
                      <c:pt idx="7936">
                        <c:v>48776.88264465332</c:v>
                      </c:pt>
                      <c:pt idx="7937">
                        <c:v>49113.418228149414</c:v>
                      </c:pt>
                      <c:pt idx="7938">
                        <c:v>49113.418228149414</c:v>
                      </c:pt>
                      <c:pt idx="7939">
                        <c:v>49104.193801879883</c:v>
                      </c:pt>
                      <c:pt idx="7940">
                        <c:v>50540.678604125977</c:v>
                      </c:pt>
                      <c:pt idx="7941">
                        <c:v>51543.032791137695</c:v>
                      </c:pt>
                      <c:pt idx="7942">
                        <c:v>51601.08576965332</c:v>
                      </c:pt>
                      <c:pt idx="7943">
                        <c:v>47993.731369018555</c:v>
                      </c:pt>
                      <c:pt idx="7944">
                        <c:v>48002.955978393555</c:v>
                      </c:pt>
                      <c:pt idx="7945">
                        <c:v>47507.638381958008</c:v>
                      </c:pt>
                      <c:pt idx="7946">
                        <c:v>47576.870071411133</c:v>
                      </c:pt>
                      <c:pt idx="7947">
                        <c:v>47831.97492980957</c:v>
                      </c:pt>
                      <c:pt idx="7948">
                        <c:v>51896.179183959961</c:v>
                      </c:pt>
                      <c:pt idx="7949">
                        <c:v>51659.925277709961</c:v>
                      </c:pt>
                      <c:pt idx="7950">
                        <c:v>49678.952713012695</c:v>
                      </c:pt>
                      <c:pt idx="7951">
                        <c:v>49678.952713012695</c:v>
                      </c:pt>
                      <c:pt idx="7952">
                        <c:v>49678.952713012695</c:v>
                      </c:pt>
                      <c:pt idx="7953">
                        <c:v>49326.952713012695</c:v>
                      </c:pt>
                      <c:pt idx="7954">
                        <c:v>49326.952713012695</c:v>
                      </c:pt>
                      <c:pt idx="7955">
                        <c:v>49326.952713012695</c:v>
                      </c:pt>
                      <c:pt idx="7956">
                        <c:v>49330.952713012695</c:v>
                      </c:pt>
                      <c:pt idx="7957">
                        <c:v>49989.515701293945</c:v>
                      </c:pt>
                      <c:pt idx="7958">
                        <c:v>50427.154861450195</c:v>
                      </c:pt>
                      <c:pt idx="7959">
                        <c:v>47893.941970825195</c:v>
                      </c:pt>
                      <c:pt idx="7960">
                        <c:v>47897.941970825195</c:v>
                      </c:pt>
                      <c:pt idx="7961">
                        <c:v>47907.16633605957</c:v>
                      </c:pt>
                      <c:pt idx="7962">
                        <c:v>48834.882507324219</c:v>
                      </c:pt>
                      <c:pt idx="7963">
                        <c:v>48833.392272949219</c:v>
                      </c:pt>
                      <c:pt idx="7964">
                        <c:v>48677.682373046875</c:v>
                      </c:pt>
                      <c:pt idx="7965">
                        <c:v>61971.285354614258</c:v>
                      </c:pt>
                      <c:pt idx="7966">
                        <c:v>49041.282012939453</c:v>
                      </c:pt>
                      <c:pt idx="7967">
                        <c:v>49037.435821533203</c:v>
                      </c:pt>
                      <c:pt idx="7968">
                        <c:v>49777.27717590332</c:v>
                      </c:pt>
                      <c:pt idx="7969">
                        <c:v>48089.495056152344</c:v>
                      </c:pt>
                      <c:pt idx="7970">
                        <c:v>48102.719482421875</c:v>
                      </c:pt>
                      <c:pt idx="7971">
                        <c:v>48102.719482421875</c:v>
                      </c:pt>
                      <c:pt idx="7972">
                        <c:v>48331.543106079102</c:v>
                      </c:pt>
                      <c:pt idx="7973">
                        <c:v>46988.208999633789</c:v>
                      </c:pt>
                      <c:pt idx="7974">
                        <c:v>47824.039199829102</c:v>
                      </c:pt>
                      <c:pt idx="7975">
                        <c:v>48180.039260864258</c:v>
                      </c:pt>
                      <c:pt idx="7976">
                        <c:v>47837.263565063477</c:v>
                      </c:pt>
                      <c:pt idx="7977">
                        <c:v>47718.330032348633</c:v>
                      </c:pt>
                      <c:pt idx="7978">
                        <c:v>47595.441604614258</c:v>
                      </c:pt>
                      <c:pt idx="7979">
                        <c:v>46682.65315246582</c:v>
                      </c:pt>
                      <c:pt idx="7980">
                        <c:v>53130.618240356445</c:v>
                      </c:pt>
                      <c:pt idx="7981">
                        <c:v>52938.564285278313</c:v>
                      </c:pt>
                      <c:pt idx="7982">
                        <c:v>52865.454177856445</c:v>
                      </c:pt>
                      <c:pt idx="7983">
                        <c:v>48083.589309692376</c:v>
                      </c:pt>
                      <c:pt idx="7984">
                        <c:v>48521.228530883789</c:v>
                      </c:pt>
                      <c:pt idx="7985">
                        <c:v>46673.046966552734</c:v>
                      </c:pt>
                      <c:pt idx="7986">
                        <c:v>46123.523406982422</c:v>
                      </c:pt>
                      <c:pt idx="7987">
                        <c:v>45499.755584716797</c:v>
                      </c:pt>
                      <c:pt idx="7988">
                        <c:v>48671.749710083008</c:v>
                      </c:pt>
                      <c:pt idx="7989">
                        <c:v>48012.947280883789</c:v>
                      </c:pt>
                      <c:pt idx="7990">
                        <c:v>48012.947280883789</c:v>
                      </c:pt>
                      <c:pt idx="7991">
                        <c:v>47914.203811645508</c:v>
                      </c:pt>
                      <c:pt idx="7992">
                        <c:v>48663.113296508789</c:v>
                      </c:pt>
                      <c:pt idx="7993">
                        <c:v>48835.902847290039</c:v>
                      </c:pt>
                      <c:pt idx="7994">
                        <c:v>61507.98225402832</c:v>
                      </c:pt>
                      <c:pt idx="7995">
                        <c:v>49373.298217773438</c:v>
                      </c:pt>
                      <c:pt idx="7996">
                        <c:v>49373.298217773438</c:v>
                      </c:pt>
                      <c:pt idx="7997">
                        <c:v>51013.62532043457</c:v>
                      </c:pt>
                      <c:pt idx="7998">
                        <c:v>51013.62532043457</c:v>
                      </c:pt>
                      <c:pt idx="7999">
                        <c:v>55161.293716430664</c:v>
                      </c:pt>
                      <c:pt idx="8000">
                        <c:v>55161.293655395508</c:v>
                      </c:pt>
                      <c:pt idx="8001">
                        <c:v>55499.803909301758</c:v>
                      </c:pt>
                      <c:pt idx="8002">
                        <c:v>55809.886306762695</c:v>
                      </c:pt>
                      <c:pt idx="8003">
                        <c:v>54934.841873168945</c:v>
                      </c:pt>
                      <c:pt idx="8004">
                        <c:v>55618.522903442383</c:v>
                      </c:pt>
                      <c:pt idx="8005">
                        <c:v>55622.522842407227</c:v>
                      </c:pt>
                      <c:pt idx="8006">
                        <c:v>55631.747207641602</c:v>
                      </c:pt>
                      <c:pt idx="8007">
                        <c:v>55260.722900390625</c:v>
                      </c:pt>
                      <c:pt idx="8008">
                        <c:v>58426.399688720703</c:v>
                      </c:pt>
                      <c:pt idx="8009">
                        <c:v>57568.341217041016</c:v>
                      </c:pt>
                      <c:pt idx="8010">
                        <c:v>51422.131423950195</c:v>
                      </c:pt>
                      <c:pt idx="8011">
                        <c:v>52996.075759887695</c:v>
                      </c:pt>
                      <c:pt idx="8012">
                        <c:v>48473.974319458008</c:v>
                      </c:pt>
                      <c:pt idx="8013">
                        <c:v>48401.074661254883</c:v>
                      </c:pt>
                      <c:pt idx="8014">
                        <c:v>48541.436477661126</c:v>
                      </c:pt>
                      <c:pt idx="8015">
                        <c:v>48517.500442504876</c:v>
                      </c:pt>
                      <c:pt idx="8016">
                        <c:v>48444.600540161126</c:v>
                      </c:pt>
                      <c:pt idx="8017">
                        <c:v>48153.215408325195</c:v>
                      </c:pt>
                      <c:pt idx="8018">
                        <c:v>48603.946105957031</c:v>
                      </c:pt>
                      <c:pt idx="8019">
                        <c:v>48663.340637207031</c:v>
                      </c:pt>
                      <c:pt idx="8020">
                        <c:v>48544.4091796875</c:v>
                      </c:pt>
                      <c:pt idx="8021">
                        <c:v>48544.409301757813</c:v>
                      </c:pt>
                      <c:pt idx="8022">
                        <c:v>48091.661209106438</c:v>
                      </c:pt>
                      <c:pt idx="8023">
                        <c:v>48349.887405395508</c:v>
                      </c:pt>
                      <c:pt idx="8024">
                        <c:v>48350.009231567383</c:v>
                      </c:pt>
                      <c:pt idx="8025">
                        <c:v>60317.102737426758</c:v>
                      </c:pt>
                      <c:pt idx="8026">
                        <c:v>60326.327590942383</c:v>
                      </c:pt>
                      <c:pt idx="8027">
                        <c:v>50006.623382568359</c:v>
                      </c:pt>
                      <c:pt idx="8028">
                        <c:v>49731.279388427734</c:v>
                      </c:pt>
                      <c:pt idx="8029">
                        <c:v>49159.371658325195</c:v>
                      </c:pt>
                      <c:pt idx="8030">
                        <c:v>48968.556106567383</c:v>
                      </c:pt>
                      <c:pt idx="8031">
                        <c:v>49819.077087402344</c:v>
                      </c:pt>
                      <c:pt idx="8032">
                        <c:v>49819.077087402344</c:v>
                      </c:pt>
                      <c:pt idx="8033">
                        <c:v>49475.755874633789</c:v>
                      </c:pt>
                      <c:pt idx="8034">
                        <c:v>49356.822280883789</c:v>
                      </c:pt>
                      <c:pt idx="8035">
                        <c:v>49360.822280883789</c:v>
                      </c:pt>
                      <c:pt idx="8036">
                        <c:v>49356.822280883789</c:v>
                      </c:pt>
                      <c:pt idx="8037">
                        <c:v>47156.567947387695</c:v>
                      </c:pt>
                      <c:pt idx="8038">
                        <c:v>47165.792434692383</c:v>
                      </c:pt>
                      <c:pt idx="8039">
                        <c:v>47156.568008422852</c:v>
                      </c:pt>
                      <c:pt idx="8040">
                        <c:v>49237.111892700195</c:v>
                      </c:pt>
                      <c:pt idx="8041">
                        <c:v>49237.111892700195</c:v>
                      </c:pt>
                      <c:pt idx="8042">
                        <c:v>49237.111892700195</c:v>
                      </c:pt>
                      <c:pt idx="8043">
                        <c:v>48488.272048950195</c:v>
                      </c:pt>
                      <c:pt idx="8044">
                        <c:v>51852.684356689453</c:v>
                      </c:pt>
                      <c:pt idx="8045">
                        <c:v>51852.683868408203</c:v>
                      </c:pt>
                      <c:pt idx="8046">
                        <c:v>51852.683868408203</c:v>
                      </c:pt>
                      <c:pt idx="8047">
                        <c:v>52200.677520751953</c:v>
                      </c:pt>
                      <c:pt idx="8048">
                        <c:v>51572.705108642578</c:v>
                      </c:pt>
                      <c:pt idx="8049">
                        <c:v>47146.82600402832</c:v>
                      </c:pt>
                      <c:pt idx="8050">
                        <c:v>50396.33332824707</c:v>
                      </c:pt>
                      <c:pt idx="8051">
                        <c:v>60104.963516235352</c:v>
                      </c:pt>
                      <c:pt idx="8052">
                        <c:v>60104.963638305664</c:v>
                      </c:pt>
                      <c:pt idx="8053">
                        <c:v>59784.130767822266</c:v>
                      </c:pt>
                      <c:pt idx="8054">
                        <c:v>59786.388580322266</c:v>
                      </c:pt>
                      <c:pt idx="8055">
                        <c:v>62631.361038208008</c:v>
                      </c:pt>
                      <c:pt idx="8056">
                        <c:v>61509.897415161126</c:v>
                      </c:pt>
                      <c:pt idx="8057">
                        <c:v>61094.690872192376</c:v>
                      </c:pt>
                      <c:pt idx="8058">
                        <c:v>49780.969192504876</c:v>
                      </c:pt>
                      <c:pt idx="8059">
                        <c:v>52308.598098754883</c:v>
                      </c:pt>
                      <c:pt idx="8060">
                        <c:v>49560.365371704102</c:v>
                      </c:pt>
                      <c:pt idx="8061">
                        <c:v>49569.589736938477</c:v>
                      </c:pt>
                      <c:pt idx="8062">
                        <c:v>49568.267471313477</c:v>
                      </c:pt>
                      <c:pt idx="8063">
                        <c:v>49568.267532348633</c:v>
                      </c:pt>
                      <c:pt idx="8064">
                        <c:v>49292.473342895508</c:v>
                      </c:pt>
                      <c:pt idx="8065">
                        <c:v>49757.424758911133</c:v>
                      </c:pt>
                      <c:pt idx="8066">
                        <c:v>48552.223526000977</c:v>
                      </c:pt>
                      <c:pt idx="8067">
                        <c:v>48484.432327270508</c:v>
                      </c:pt>
                      <c:pt idx="8068">
                        <c:v>48356.274307250977</c:v>
                      </c:pt>
                      <c:pt idx="8069">
                        <c:v>52674.996963500977</c:v>
                      </c:pt>
                      <c:pt idx="8070">
                        <c:v>49488.175369262695</c:v>
                      </c:pt>
                      <c:pt idx="8071">
                        <c:v>50905.353492736816</c:v>
                      </c:pt>
                      <c:pt idx="8072">
                        <c:v>51426.008377075195</c:v>
                      </c:pt>
                      <c:pt idx="8073">
                        <c:v>50874.706985473633</c:v>
                      </c:pt>
                      <c:pt idx="8074">
                        <c:v>49477.253494262695</c:v>
                      </c:pt>
                      <c:pt idx="8075">
                        <c:v>51886.044143676758</c:v>
                      </c:pt>
                      <c:pt idx="8076">
                        <c:v>52094.41194152832</c:v>
                      </c:pt>
                      <c:pt idx="8077">
                        <c:v>52094.41194152832</c:v>
                      </c:pt>
                      <c:pt idx="8078">
                        <c:v>50595.928787231438</c:v>
                      </c:pt>
                      <c:pt idx="8079">
                        <c:v>51040.63996887207</c:v>
                      </c:pt>
                      <c:pt idx="8080">
                        <c:v>50796.496658325188</c:v>
                      </c:pt>
                      <c:pt idx="8081">
                        <c:v>59767.397735595703</c:v>
                      </c:pt>
                      <c:pt idx="8082">
                        <c:v>60324.389923095703</c:v>
                      </c:pt>
                      <c:pt idx="8083">
                        <c:v>60276.578460693359</c:v>
                      </c:pt>
                      <c:pt idx="8084">
                        <c:v>60366.567779541016</c:v>
                      </c:pt>
                      <c:pt idx="8085">
                        <c:v>50300.670974731445</c:v>
                      </c:pt>
                      <c:pt idx="8086">
                        <c:v>50345.97248840332</c:v>
                      </c:pt>
                      <c:pt idx="8087">
                        <c:v>50601.99983215332</c:v>
                      </c:pt>
                      <c:pt idx="8088">
                        <c:v>50601.99983215332</c:v>
                      </c:pt>
                      <c:pt idx="8089">
                        <c:v>50151.65022277832</c:v>
                      </c:pt>
                      <c:pt idx="8090">
                        <c:v>52021.18684387207</c:v>
                      </c:pt>
                      <c:pt idx="8091">
                        <c:v>48622.535598754883</c:v>
                      </c:pt>
                      <c:pt idx="8092">
                        <c:v>49444.906204223633</c:v>
                      </c:pt>
                      <c:pt idx="8093">
                        <c:v>49444.906204223633</c:v>
                      </c:pt>
                      <c:pt idx="8094">
                        <c:v>49444.90608215332</c:v>
                      </c:pt>
                      <c:pt idx="8095">
                        <c:v>49444.906448364258</c:v>
                      </c:pt>
                      <c:pt idx="8096">
                        <c:v>49444.906448364258</c:v>
                      </c:pt>
                      <c:pt idx="8097">
                        <c:v>46821.54084777832</c:v>
                      </c:pt>
                      <c:pt idx="8098">
                        <c:v>47216.079666137695</c:v>
                      </c:pt>
                      <c:pt idx="8099">
                        <c:v>47216.07991027832</c:v>
                      </c:pt>
                      <c:pt idx="8100">
                        <c:v>49479.347793579102</c:v>
                      </c:pt>
                      <c:pt idx="8101">
                        <c:v>49479.347854614258</c:v>
                      </c:pt>
                      <c:pt idx="8102">
                        <c:v>48891.562103271484</c:v>
                      </c:pt>
                      <c:pt idx="8103">
                        <c:v>48933.426055908203</c:v>
                      </c:pt>
                      <c:pt idx="8104">
                        <c:v>49380.289520263672</c:v>
                      </c:pt>
                      <c:pt idx="8105">
                        <c:v>49380.289642333984</c:v>
                      </c:pt>
                      <c:pt idx="8106">
                        <c:v>49371.065277099602</c:v>
                      </c:pt>
                      <c:pt idx="8107">
                        <c:v>49367.065277099602</c:v>
                      </c:pt>
                      <c:pt idx="8108">
                        <c:v>49367.065155029297</c:v>
                      </c:pt>
                      <c:pt idx="8109">
                        <c:v>49367.065155029297</c:v>
                      </c:pt>
                      <c:pt idx="8110">
                        <c:v>49246.137771606445</c:v>
                      </c:pt>
                      <c:pt idx="8111">
                        <c:v>48894.13801574707</c:v>
                      </c:pt>
                      <c:pt idx="8112">
                        <c:v>48923.552322387695</c:v>
                      </c:pt>
                      <c:pt idx="8113">
                        <c:v>48694.599258422852</c:v>
                      </c:pt>
                      <c:pt idx="8114">
                        <c:v>60081.77815246582</c:v>
                      </c:pt>
                      <c:pt idx="8115">
                        <c:v>48695.140090942383</c:v>
                      </c:pt>
                      <c:pt idx="8116">
                        <c:v>49132.779251098626</c:v>
                      </c:pt>
                      <c:pt idx="8117">
                        <c:v>49132.77912902832</c:v>
                      </c:pt>
                      <c:pt idx="8118">
                        <c:v>49378.914749145508</c:v>
                      </c:pt>
                      <c:pt idx="8119">
                        <c:v>49373.897415161126</c:v>
                      </c:pt>
                      <c:pt idx="8120">
                        <c:v>48962.024147033691</c:v>
                      </c:pt>
                      <c:pt idx="8121">
                        <c:v>48967.452857971191</c:v>
                      </c:pt>
                      <c:pt idx="8122">
                        <c:v>49011.444717407227</c:v>
                      </c:pt>
                      <c:pt idx="8123">
                        <c:v>49011.444717407227</c:v>
                      </c:pt>
                      <c:pt idx="8124">
                        <c:v>49132.499404907227</c:v>
                      </c:pt>
                      <c:pt idx="8125">
                        <c:v>49123.274978637695</c:v>
                      </c:pt>
                      <c:pt idx="8126">
                        <c:v>49799.46061706543</c:v>
                      </c:pt>
                      <c:pt idx="8127">
                        <c:v>50504.652908325195</c:v>
                      </c:pt>
                      <c:pt idx="8128">
                        <c:v>50512.152664184563</c:v>
                      </c:pt>
                      <c:pt idx="8129">
                        <c:v>50352.042999267578</c:v>
                      </c:pt>
                      <c:pt idx="8130">
                        <c:v>48214.052932739258</c:v>
                      </c:pt>
                      <c:pt idx="8131">
                        <c:v>48214.052871704102</c:v>
                      </c:pt>
                      <c:pt idx="8132">
                        <c:v>48515.998062133789</c:v>
                      </c:pt>
                      <c:pt idx="8133">
                        <c:v>47987.337966918945</c:v>
                      </c:pt>
                      <c:pt idx="8134">
                        <c:v>47987.338455200195</c:v>
                      </c:pt>
                      <c:pt idx="8135">
                        <c:v>47987.33869934082</c:v>
                      </c:pt>
                      <c:pt idx="8136">
                        <c:v>47891.365310668945</c:v>
                      </c:pt>
                      <c:pt idx="8137">
                        <c:v>47508.178298950195</c:v>
                      </c:pt>
                      <c:pt idx="8138">
                        <c:v>45762.263137817383</c:v>
                      </c:pt>
                      <c:pt idx="8139">
                        <c:v>46224.43391418457</c:v>
                      </c:pt>
                      <c:pt idx="8140">
                        <c:v>46224.43391418457</c:v>
                      </c:pt>
                      <c:pt idx="8141">
                        <c:v>46225.24250793457</c:v>
                      </c:pt>
                      <c:pt idx="8142">
                        <c:v>46216.018142700195</c:v>
                      </c:pt>
                      <c:pt idx="8143">
                        <c:v>47600.469970703125</c:v>
                      </c:pt>
                      <c:pt idx="8144">
                        <c:v>47609.6943359375</c:v>
                      </c:pt>
                      <c:pt idx="8145">
                        <c:v>50123.287307739258</c:v>
                      </c:pt>
                      <c:pt idx="8146">
                        <c:v>46841.788833618164</c:v>
                      </c:pt>
                      <c:pt idx="8147">
                        <c:v>46512.71467590332</c:v>
                      </c:pt>
                      <c:pt idx="8148">
                        <c:v>44517.286636352532</c:v>
                      </c:pt>
                      <c:pt idx="8149">
                        <c:v>44559.825454711914</c:v>
                      </c:pt>
                      <c:pt idx="8150">
                        <c:v>44541.392654418945</c:v>
                      </c:pt>
                      <c:pt idx="8151">
                        <c:v>44541.392654418945</c:v>
                      </c:pt>
                      <c:pt idx="8152">
                        <c:v>46584.159820556641</c:v>
                      </c:pt>
                      <c:pt idx="8153">
                        <c:v>47802.356643676758</c:v>
                      </c:pt>
                      <c:pt idx="8154">
                        <c:v>47773.64582824707</c:v>
                      </c:pt>
                      <c:pt idx="8155">
                        <c:v>48215.28498840332</c:v>
                      </c:pt>
                      <c:pt idx="8156">
                        <c:v>48211.28498840332</c:v>
                      </c:pt>
                      <c:pt idx="8157">
                        <c:v>47403.847122192383</c:v>
                      </c:pt>
                      <c:pt idx="8158">
                        <c:v>47654.008987426758</c:v>
                      </c:pt>
                      <c:pt idx="8159">
                        <c:v>47668.250564575188</c:v>
                      </c:pt>
                      <c:pt idx="8160">
                        <c:v>51991.96711730957</c:v>
                      </c:pt>
                      <c:pt idx="8161">
                        <c:v>50189.871734619141</c:v>
                      </c:pt>
                      <c:pt idx="8162">
                        <c:v>51235.848358154297</c:v>
                      </c:pt>
                      <c:pt idx="8163">
                        <c:v>51235.848358154297</c:v>
                      </c:pt>
                      <c:pt idx="8164">
                        <c:v>50574.058654785156</c:v>
                      </c:pt>
                      <c:pt idx="8165">
                        <c:v>49308.412338256836</c:v>
                      </c:pt>
                      <c:pt idx="8166">
                        <c:v>49317.636764526367</c:v>
                      </c:pt>
                      <c:pt idx="8167">
                        <c:v>53731.70051574707</c:v>
                      </c:pt>
                      <c:pt idx="8168">
                        <c:v>53731.700881958008</c:v>
                      </c:pt>
                      <c:pt idx="8169">
                        <c:v>53731.686157226563</c:v>
                      </c:pt>
                      <c:pt idx="8170">
                        <c:v>53360.300888061523</c:v>
                      </c:pt>
                      <c:pt idx="8171">
                        <c:v>55013.630325317383</c:v>
                      </c:pt>
                      <c:pt idx="8172">
                        <c:v>55013.630264282227</c:v>
                      </c:pt>
                      <c:pt idx="8173">
                        <c:v>55013.630264282227</c:v>
                      </c:pt>
                      <c:pt idx="8174">
                        <c:v>56346.79719543457</c:v>
                      </c:pt>
                      <c:pt idx="8175">
                        <c:v>50865.129287719727</c:v>
                      </c:pt>
                      <c:pt idx="8176">
                        <c:v>49555.202285766602</c:v>
                      </c:pt>
                      <c:pt idx="8177">
                        <c:v>49433.03157043457</c:v>
                      </c:pt>
                      <c:pt idx="8178">
                        <c:v>49983.772598266602</c:v>
                      </c:pt>
                      <c:pt idx="8179">
                        <c:v>49992.996963500977</c:v>
                      </c:pt>
                      <c:pt idx="8180">
                        <c:v>49098.055816650391</c:v>
                      </c:pt>
                      <c:pt idx="8181">
                        <c:v>49098.055816650391</c:v>
                      </c:pt>
                      <c:pt idx="8182">
                        <c:v>56795.409744262688</c:v>
                      </c:pt>
                      <c:pt idx="8183">
                        <c:v>59569.843704223626</c:v>
                      </c:pt>
                      <c:pt idx="8184">
                        <c:v>60632.884475708008</c:v>
                      </c:pt>
                      <c:pt idx="8185">
                        <c:v>61881.315139770508</c:v>
                      </c:pt>
                      <c:pt idx="8186">
                        <c:v>62082.679153442376</c:v>
                      </c:pt>
                      <c:pt idx="8187">
                        <c:v>61181.156936645508</c:v>
                      </c:pt>
                      <c:pt idx="8188">
                        <c:v>54869.341663360596</c:v>
                      </c:pt>
                      <c:pt idx="8189">
                        <c:v>54779.822437286377</c:v>
                      </c:pt>
                      <c:pt idx="8190">
                        <c:v>49585.589630126953</c:v>
                      </c:pt>
                      <c:pt idx="8191">
                        <c:v>51935.643630981445</c:v>
                      </c:pt>
                      <c:pt idx="8192">
                        <c:v>50189.871612548828</c:v>
                      </c:pt>
                      <c:pt idx="8193">
                        <c:v>49735.955413818359</c:v>
                      </c:pt>
                      <c:pt idx="8194">
                        <c:v>49726.730926513672</c:v>
                      </c:pt>
                      <c:pt idx="8195">
                        <c:v>49722.730926513672</c:v>
                      </c:pt>
                      <c:pt idx="8196">
                        <c:v>49028.391143798828</c:v>
                      </c:pt>
                      <c:pt idx="8197">
                        <c:v>48756.171478271484</c:v>
                      </c:pt>
                      <c:pt idx="8198">
                        <c:v>53922.90168762207</c:v>
                      </c:pt>
                      <c:pt idx="8199">
                        <c:v>53275.351928710938</c:v>
                      </c:pt>
                      <c:pt idx="8200">
                        <c:v>53880.566024780273</c:v>
                      </c:pt>
                      <c:pt idx="8201">
                        <c:v>56671.133697509766</c:v>
                      </c:pt>
                      <c:pt idx="8202">
                        <c:v>56671.133941650391</c:v>
                      </c:pt>
                      <c:pt idx="8203">
                        <c:v>56337.048583984375</c:v>
                      </c:pt>
                      <c:pt idx="8204">
                        <c:v>56337.048583984375</c:v>
                      </c:pt>
                      <c:pt idx="8205">
                        <c:v>50044.645095825195</c:v>
                      </c:pt>
                      <c:pt idx="8206">
                        <c:v>50044.645095825195</c:v>
                      </c:pt>
                      <c:pt idx="8207">
                        <c:v>50044.645095825195</c:v>
                      </c:pt>
                      <c:pt idx="8208">
                        <c:v>50044.645095825195</c:v>
                      </c:pt>
                      <c:pt idx="8209">
                        <c:v>50044.645095825195</c:v>
                      </c:pt>
                      <c:pt idx="8210">
                        <c:v>50044.645095825195</c:v>
                      </c:pt>
                      <c:pt idx="8211">
                        <c:v>50044.645095825195</c:v>
                      </c:pt>
                      <c:pt idx="8212">
                        <c:v>50044.645095825195</c:v>
                      </c:pt>
                      <c:pt idx="8213">
                        <c:v>49826.151626586914</c:v>
                      </c:pt>
                      <c:pt idx="8214">
                        <c:v>49826.151626586914</c:v>
                      </c:pt>
                      <c:pt idx="8215">
                        <c:v>47464.374465942383</c:v>
                      </c:pt>
                      <c:pt idx="8216">
                        <c:v>47345.440872192383</c:v>
                      </c:pt>
                      <c:pt idx="8217">
                        <c:v>47345.440872192383</c:v>
                      </c:pt>
                      <c:pt idx="8218">
                        <c:v>58321.494705200195</c:v>
                      </c:pt>
                      <c:pt idx="8219">
                        <c:v>58321.494705200195</c:v>
                      </c:pt>
                      <c:pt idx="8220">
                        <c:v>50618.684280395508</c:v>
                      </c:pt>
                      <c:pt idx="8221">
                        <c:v>49202.964981079102</c:v>
                      </c:pt>
                      <c:pt idx="8222">
                        <c:v>49957.057754516602</c:v>
                      </c:pt>
                      <c:pt idx="8223">
                        <c:v>49966.282424926758</c:v>
                      </c:pt>
                      <c:pt idx="8224">
                        <c:v>49966.282485961914</c:v>
                      </c:pt>
                      <c:pt idx="8225">
                        <c:v>50319.989151000977</c:v>
                      </c:pt>
                      <c:pt idx="8226">
                        <c:v>50379.383743286133</c:v>
                      </c:pt>
                      <c:pt idx="8227">
                        <c:v>50526.26936340332</c:v>
                      </c:pt>
                      <c:pt idx="8228">
                        <c:v>50779.267654418945</c:v>
                      </c:pt>
                      <c:pt idx="8229">
                        <c:v>48012.674392700195</c:v>
                      </c:pt>
                      <c:pt idx="8230">
                        <c:v>48012.644943237305</c:v>
                      </c:pt>
                      <c:pt idx="8231">
                        <c:v>48016.644943237305</c:v>
                      </c:pt>
                      <c:pt idx="8232">
                        <c:v>48025.86930847168</c:v>
                      </c:pt>
                      <c:pt idx="8233">
                        <c:v>48437.363662719727</c:v>
                      </c:pt>
                      <c:pt idx="8234">
                        <c:v>48399.714126586914</c:v>
                      </c:pt>
                      <c:pt idx="8235">
                        <c:v>53015.289505004883</c:v>
                      </c:pt>
                      <c:pt idx="8236">
                        <c:v>54385.813552856445</c:v>
                      </c:pt>
                      <c:pt idx="8237">
                        <c:v>49101.223220825195</c:v>
                      </c:pt>
                      <c:pt idx="8238">
                        <c:v>49117.947830200195</c:v>
                      </c:pt>
                      <c:pt idx="8239">
                        <c:v>49342.43733215332</c:v>
                      </c:pt>
                      <c:pt idx="8240">
                        <c:v>48729.427810668945</c:v>
                      </c:pt>
                      <c:pt idx="8241">
                        <c:v>48728.951248168945</c:v>
                      </c:pt>
                      <c:pt idx="8242">
                        <c:v>48049.98908996582</c:v>
                      </c:pt>
                      <c:pt idx="8243">
                        <c:v>49426.5224609375</c:v>
                      </c:pt>
                      <c:pt idx="8244">
                        <c:v>49522.112548828125</c:v>
                      </c:pt>
                      <c:pt idx="8245">
                        <c:v>49426.490234375</c:v>
                      </c:pt>
                      <c:pt idx="8246">
                        <c:v>49426.489990234375</c:v>
                      </c:pt>
                      <c:pt idx="8247">
                        <c:v>50745.620315551758</c:v>
                      </c:pt>
                      <c:pt idx="8248">
                        <c:v>51644.575637817376</c:v>
                      </c:pt>
                      <c:pt idx="8249">
                        <c:v>51644.575393676758</c:v>
                      </c:pt>
                      <c:pt idx="8250">
                        <c:v>63582.374221801758</c:v>
                      </c:pt>
                      <c:pt idx="8251">
                        <c:v>64060.403030395508</c:v>
                      </c:pt>
                      <c:pt idx="8252">
                        <c:v>50434.42463684082</c:v>
                      </c:pt>
                      <c:pt idx="8253">
                        <c:v>50434.42463684082</c:v>
                      </c:pt>
                      <c:pt idx="8254">
                        <c:v>49969.211196899414</c:v>
                      </c:pt>
                      <c:pt idx="8255">
                        <c:v>50721.38801574707</c:v>
                      </c:pt>
                      <c:pt idx="8256">
                        <c:v>50970.38948059082</c:v>
                      </c:pt>
                      <c:pt idx="8257">
                        <c:v>51019.217849731445</c:v>
                      </c:pt>
                      <c:pt idx="8258">
                        <c:v>50608.920379638672</c:v>
                      </c:pt>
                      <c:pt idx="8259">
                        <c:v>50676.184051513672</c:v>
                      </c:pt>
                      <c:pt idx="8260">
                        <c:v>50476.800262451172</c:v>
                      </c:pt>
                      <c:pt idx="8261">
                        <c:v>48682.797561645508</c:v>
                      </c:pt>
                      <c:pt idx="8262">
                        <c:v>48693.038955688477</c:v>
                      </c:pt>
                      <c:pt idx="8263">
                        <c:v>48693.574172973633</c:v>
                      </c:pt>
                      <c:pt idx="8264">
                        <c:v>48579.640823364258</c:v>
                      </c:pt>
                      <c:pt idx="8265">
                        <c:v>59520.584915161133</c:v>
                      </c:pt>
                      <c:pt idx="8266">
                        <c:v>59527.886184692376</c:v>
                      </c:pt>
                      <c:pt idx="8267">
                        <c:v>61600.55451965332</c:v>
                      </c:pt>
                      <c:pt idx="8268">
                        <c:v>60733.89533996582</c:v>
                      </c:pt>
                      <c:pt idx="8269">
                        <c:v>61069.834671020508</c:v>
                      </c:pt>
                      <c:pt idx="8270">
                        <c:v>61274.462966918938</c:v>
                      </c:pt>
                      <c:pt idx="8271">
                        <c:v>48259.250183105469</c:v>
                      </c:pt>
                      <c:pt idx="8272">
                        <c:v>48250.025756835938</c:v>
                      </c:pt>
                      <c:pt idx="8273">
                        <c:v>46156.216506958008</c:v>
                      </c:pt>
                      <c:pt idx="8274">
                        <c:v>46724.241836547852</c:v>
                      </c:pt>
                      <c:pt idx="8275">
                        <c:v>48316.757705688477</c:v>
                      </c:pt>
                      <c:pt idx="8276">
                        <c:v>48325.982131958008</c:v>
                      </c:pt>
                      <c:pt idx="8277">
                        <c:v>47992.227249145508</c:v>
                      </c:pt>
                      <c:pt idx="8278">
                        <c:v>47688.974655151367</c:v>
                      </c:pt>
                      <c:pt idx="8279">
                        <c:v>47744.974624633789</c:v>
                      </c:pt>
                      <c:pt idx="8280">
                        <c:v>51449.03352355957</c:v>
                      </c:pt>
                      <c:pt idx="8281">
                        <c:v>49787.931732177734</c:v>
                      </c:pt>
                      <c:pt idx="8282">
                        <c:v>50583.288543701172</c:v>
                      </c:pt>
                      <c:pt idx="8283">
                        <c:v>50583.288299560547</c:v>
                      </c:pt>
                      <c:pt idx="8284">
                        <c:v>50231.288299560547</c:v>
                      </c:pt>
                      <c:pt idx="8285">
                        <c:v>51999.205459594727</c:v>
                      </c:pt>
                      <c:pt idx="8286">
                        <c:v>52006.366897583008</c:v>
                      </c:pt>
                      <c:pt idx="8287">
                        <c:v>51663.576782226563</c:v>
                      </c:pt>
                      <c:pt idx="8288">
                        <c:v>51356.323287963867</c:v>
                      </c:pt>
                      <c:pt idx="8289">
                        <c:v>53029.35383605957</c:v>
                      </c:pt>
                      <c:pt idx="8290">
                        <c:v>52946.823684692383</c:v>
                      </c:pt>
                      <c:pt idx="8291">
                        <c:v>52945.208450317383</c:v>
                      </c:pt>
                      <c:pt idx="8292">
                        <c:v>52945.208450317383</c:v>
                      </c:pt>
                      <c:pt idx="8293">
                        <c:v>52945.208450317383</c:v>
                      </c:pt>
                      <c:pt idx="8294">
                        <c:v>55460.433059692383</c:v>
                      </c:pt>
                      <c:pt idx="8295">
                        <c:v>50379.235137939453</c:v>
                      </c:pt>
                      <c:pt idx="8296">
                        <c:v>52547.013748168945</c:v>
                      </c:pt>
                      <c:pt idx="8297">
                        <c:v>49367.387176513672</c:v>
                      </c:pt>
                      <c:pt idx="8298">
                        <c:v>49709.271209716797</c:v>
                      </c:pt>
                      <c:pt idx="8299">
                        <c:v>49709.271331787102</c:v>
                      </c:pt>
                      <c:pt idx="8300">
                        <c:v>49709.271209716797</c:v>
                      </c:pt>
                      <c:pt idx="8301">
                        <c:v>49697.369110107422</c:v>
                      </c:pt>
                      <c:pt idx="8302">
                        <c:v>48795.517929077148</c:v>
                      </c:pt>
                      <c:pt idx="8303">
                        <c:v>48795.517929077148</c:v>
                      </c:pt>
                      <c:pt idx="8304">
                        <c:v>53731.700637817383</c:v>
                      </c:pt>
                      <c:pt idx="8305">
                        <c:v>53731.685852050781</c:v>
                      </c:pt>
                      <c:pt idx="8306">
                        <c:v>53712.300643920898</c:v>
                      </c:pt>
                      <c:pt idx="8307">
                        <c:v>54337.349990844727</c:v>
                      </c:pt>
                      <c:pt idx="8308">
                        <c:v>54337.349990844727</c:v>
                      </c:pt>
                      <c:pt idx="8309">
                        <c:v>54337.350051879883</c:v>
                      </c:pt>
                      <c:pt idx="8310">
                        <c:v>50826.771591186523</c:v>
                      </c:pt>
                      <c:pt idx="8311">
                        <c:v>50830.771591186523</c:v>
                      </c:pt>
                      <c:pt idx="8312">
                        <c:v>49694.514785766602</c:v>
                      </c:pt>
                      <c:pt idx="8313">
                        <c:v>49953.408767700195</c:v>
                      </c:pt>
                      <c:pt idx="8314">
                        <c:v>49880.288589477539</c:v>
                      </c:pt>
                      <c:pt idx="8315">
                        <c:v>49807.178848266602</c:v>
                      </c:pt>
                      <c:pt idx="8316">
                        <c:v>48660.523574829102</c:v>
                      </c:pt>
                      <c:pt idx="8317">
                        <c:v>48664.523574829102</c:v>
                      </c:pt>
                      <c:pt idx="8318">
                        <c:v>48673.747940063477</c:v>
                      </c:pt>
                      <c:pt idx="8319">
                        <c:v>48661.668106079102</c:v>
                      </c:pt>
                      <c:pt idx="8320">
                        <c:v>49538.154495239258</c:v>
                      </c:pt>
                      <c:pt idx="8321">
                        <c:v>49538.154495239258</c:v>
                      </c:pt>
                      <c:pt idx="8322">
                        <c:v>49424.720901489258</c:v>
                      </c:pt>
                      <c:pt idx="8323">
                        <c:v>49424.720840454102</c:v>
                      </c:pt>
                      <c:pt idx="8324">
                        <c:v>51401.672378540039</c:v>
                      </c:pt>
                      <c:pt idx="8325">
                        <c:v>51773.865798950195</c:v>
                      </c:pt>
                      <c:pt idx="8326">
                        <c:v>51085.348342895508</c:v>
                      </c:pt>
                      <c:pt idx="8327">
                        <c:v>47946.942092895508</c:v>
                      </c:pt>
                      <c:pt idx="8328">
                        <c:v>47816.62580871582</c:v>
                      </c:pt>
                      <c:pt idx="8329">
                        <c:v>47775.573135375977</c:v>
                      </c:pt>
                      <c:pt idx="8330">
                        <c:v>48835.190643310547</c:v>
                      </c:pt>
                      <c:pt idx="8331">
                        <c:v>48842.91291809082</c:v>
                      </c:pt>
                      <c:pt idx="8332">
                        <c:v>48842.913040161133</c:v>
                      </c:pt>
                      <c:pt idx="8333">
                        <c:v>48846.162063598633</c:v>
                      </c:pt>
                      <c:pt idx="8334">
                        <c:v>48842.91291809082</c:v>
                      </c:pt>
                      <c:pt idx="8335">
                        <c:v>49605.13655090332</c:v>
                      </c:pt>
                      <c:pt idx="8336">
                        <c:v>49609.13655090332</c:v>
                      </c:pt>
                      <c:pt idx="8337">
                        <c:v>49618.361038208008</c:v>
                      </c:pt>
                      <c:pt idx="8338">
                        <c:v>59692.569183349609</c:v>
                      </c:pt>
                      <c:pt idx="8339">
                        <c:v>59683.344818115234</c:v>
                      </c:pt>
                      <c:pt idx="8340">
                        <c:v>49928.860321044922</c:v>
                      </c:pt>
                      <c:pt idx="8341">
                        <c:v>48924.493118286133</c:v>
                      </c:pt>
                      <c:pt idx="8342">
                        <c:v>49509.018142700195</c:v>
                      </c:pt>
                      <c:pt idx="8343">
                        <c:v>47463.063247680657</c:v>
                      </c:pt>
                      <c:pt idx="8344">
                        <c:v>47521.116409301758</c:v>
                      </c:pt>
                      <c:pt idx="8345">
                        <c:v>47521.116165161133</c:v>
                      </c:pt>
                      <c:pt idx="8346">
                        <c:v>48523.327102661133</c:v>
                      </c:pt>
                      <c:pt idx="8347">
                        <c:v>49257.779251098633</c:v>
                      </c:pt>
                      <c:pt idx="8348">
                        <c:v>49695.418655395508</c:v>
                      </c:pt>
                      <c:pt idx="8349">
                        <c:v>49695.418655395508</c:v>
                      </c:pt>
                      <c:pt idx="8350">
                        <c:v>48864.675247192383</c:v>
                      </c:pt>
                      <c:pt idx="8351">
                        <c:v>48005.013259887695</c:v>
                      </c:pt>
                      <c:pt idx="8352">
                        <c:v>52556.292068481438</c:v>
                      </c:pt>
                      <c:pt idx="8353">
                        <c:v>53082.399490356438</c:v>
                      </c:pt>
                      <c:pt idx="8354">
                        <c:v>53323.33528137207</c:v>
                      </c:pt>
                      <c:pt idx="8355">
                        <c:v>48877.420547485352</c:v>
                      </c:pt>
                      <c:pt idx="8356">
                        <c:v>48868.19612121582</c:v>
                      </c:pt>
                      <c:pt idx="8357">
                        <c:v>50904.644973754883</c:v>
                      </c:pt>
                      <c:pt idx="8358">
                        <c:v>49376.655227661133</c:v>
                      </c:pt>
                      <c:pt idx="8359">
                        <c:v>49376.655471801758</c:v>
                      </c:pt>
                      <c:pt idx="8360">
                        <c:v>49285.000198364258</c:v>
                      </c:pt>
                      <c:pt idx="8361">
                        <c:v>49579.155044555664</c:v>
                      </c:pt>
                      <c:pt idx="8362">
                        <c:v>49766.450637817383</c:v>
                      </c:pt>
                      <c:pt idx="8363">
                        <c:v>50075.297439575195</c:v>
                      </c:pt>
                      <c:pt idx="8364">
                        <c:v>50075.297317504883</c:v>
                      </c:pt>
                      <c:pt idx="8365">
                        <c:v>49942.339920043945</c:v>
                      </c:pt>
                      <c:pt idx="8366">
                        <c:v>52880.664688110352</c:v>
                      </c:pt>
                      <c:pt idx="8367">
                        <c:v>52880.664688110352</c:v>
                      </c:pt>
                      <c:pt idx="8368">
                        <c:v>57000.917285919189</c:v>
                      </c:pt>
                      <c:pt idx="8369">
                        <c:v>58302.57146072387</c:v>
                      </c:pt>
                      <c:pt idx="8370">
                        <c:v>50604.33203125</c:v>
                      </c:pt>
                      <c:pt idx="8371">
                        <c:v>50609.279861450195</c:v>
                      </c:pt>
                      <c:pt idx="8372">
                        <c:v>50618.504287719727</c:v>
                      </c:pt>
                      <c:pt idx="8373">
                        <c:v>49354.815017700195</c:v>
                      </c:pt>
                      <c:pt idx="8374">
                        <c:v>50478.461013793945</c:v>
                      </c:pt>
                      <c:pt idx="8375">
                        <c:v>50487.685501098626</c:v>
                      </c:pt>
                      <c:pt idx="8376">
                        <c:v>50487.685501098626</c:v>
                      </c:pt>
                      <c:pt idx="8377">
                        <c:v>49351.704727172852</c:v>
                      </c:pt>
                      <c:pt idx="8378">
                        <c:v>49737.648147583008</c:v>
                      </c:pt>
                      <c:pt idx="8379">
                        <c:v>49848.715774536133</c:v>
                      </c:pt>
                      <c:pt idx="8380">
                        <c:v>49852.716018676758</c:v>
                      </c:pt>
                      <c:pt idx="8381">
                        <c:v>49731.731033325195</c:v>
                      </c:pt>
                      <c:pt idx="8382">
                        <c:v>56078.31916809082</c:v>
                      </c:pt>
                      <c:pt idx="8383">
                        <c:v>56078.319229125977</c:v>
                      </c:pt>
                      <c:pt idx="8384">
                        <c:v>56078.319290161133</c:v>
                      </c:pt>
                      <c:pt idx="8385">
                        <c:v>48352.943008422852</c:v>
                      </c:pt>
                      <c:pt idx="8386">
                        <c:v>48349.096817016602</c:v>
                      </c:pt>
                      <c:pt idx="8387">
                        <c:v>48801.945877075195</c:v>
                      </c:pt>
                      <c:pt idx="8388">
                        <c:v>48805.94612121582</c:v>
                      </c:pt>
                      <c:pt idx="8389">
                        <c:v>48815.170608520508</c:v>
                      </c:pt>
                      <c:pt idx="8390">
                        <c:v>48620.873428344727</c:v>
                      </c:pt>
                      <c:pt idx="8391">
                        <c:v>49758.481033325195</c:v>
                      </c:pt>
                      <c:pt idx="8392">
                        <c:v>49406.481033325195</c:v>
                      </c:pt>
                      <c:pt idx="8393">
                        <c:v>49406.481033325195</c:v>
                      </c:pt>
                      <c:pt idx="8394">
                        <c:v>51158.612869262695</c:v>
                      </c:pt>
                      <c:pt idx="8395">
                        <c:v>51085.503005981445</c:v>
                      </c:pt>
                      <c:pt idx="8396">
                        <c:v>49671.847366333008</c:v>
                      </c:pt>
                      <c:pt idx="8397">
                        <c:v>48752.130935668945</c:v>
                      </c:pt>
                      <c:pt idx="8398">
                        <c:v>48799.94221496582</c:v>
                      </c:pt>
                      <c:pt idx="8399">
                        <c:v>48701.198867797852</c:v>
                      </c:pt>
                      <c:pt idx="8400">
                        <c:v>50596.240921020508</c:v>
                      </c:pt>
                      <c:pt idx="8401">
                        <c:v>50605.465286254883</c:v>
                      </c:pt>
                      <c:pt idx="8402">
                        <c:v>50383.781631469727</c:v>
                      </c:pt>
                      <c:pt idx="8403">
                        <c:v>48935.003005981445</c:v>
                      </c:pt>
                      <c:pt idx="8404">
                        <c:v>48682.006790161126</c:v>
                      </c:pt>
                      <c:pt idx="8405">
                        <c:v>47860.15364074707</c:v>
                      </c:pt>
                      <c:pt idx="8406">
                        <c:v>51292.936111450188</c:v>
                      </c:pt>
                      <c:pt idx="8407">
                        <c:v>51292.936233520501</c:v>
                      </c:pt>
                      <c:pt idx="8408">
                        <c:v>51411.870071411133</c:v>
                      </c:pt>
                      <c:pt idx="8409">
                        <c:v>59844.758880615234</c:v>
                      </c:pt>
                      <c:pt idx="8410">
                        <c:v>59853.983428955078</c:v>
                      </c:pt>
                      <c:pt idx="8411">
                        <c:v>59853.983367919922</c:v>
                      </c:pt>
                      <c:pt idx="8412">
                        <c:v>59688.525909423828</c:v>
                      </c:pt>
                      <c:pt idx="8413">
                        <c:v>60434.561309814446</c:v>
                      </c:pt>
                      <c:pt idx="8414">
                        <c:v>60434.561309814446</c:v>
                      </c:pt>
                      <c:pt idx="8415">
                        <c:v>49554.641067504883</c:v>
                      </c:pt>
                      <c:pt idx="8416">
                        <c:v>48624.338577270508</c:v>
                      </c:pt>
                      <c:pt idx="8417">
                        <c:v>46579.437149047852</c:v>
                      </c:pt>
                      <c:pt idx="8418">
                        <c:v>46588.661514282227</c:v>
                      </c:pt>
                      <c:pt idx="8419">
                        <c:v>45991.192031860352</c:v>
                      </c:pt>
                      <c:pt idx="8420">
                        <c:v>47012.686233520508</c:v>
                      </c:pt>
                      <c:pt idx="8421">
                        <c:v>47012.686172485352</c:v>
                      </c:pt>
                      <c:pt idx="8422">
                        <c:v>47012.686111450195</c:v>
                      </c:pt>
                      <c:pt idx="8423">
                        <c:v>48358.146850585938</c:v>
                      </c:pt>
                      <c:pt idx="8424">
                        <c:v>48276.631713867188</c:v>
                      </c:pt>
                      <c:pt idx="8425">
                        <c:v>48276.631958007813</c:v>
                      </c:pt>
                      <c:pt idx="8426">
                        <c:v>49417.789184570313</c:v>
                      </c:pt>
                      <c:pt idx="8427">
                        <c:v>48890.630737304688</c:v>
                      </c:pt>
                      <c:pt idx="8428">
                        <c:v>58100.969024658203</c:v>
                      </c:pt>
                      <c:pt idx="8429">
                        <c:v>58100.969024658203</c:v>
                      </c:pt>
                      <c:pt idx="8430">
                        <c:v>49512.213256835938</c:v>
                      </c:pt>
                      <c:pt idx="8431">
                        <c:v>49512.213256835938</c:v>
                      </c:pt>
                      <c:pt idx="8432">
                        <c:v>49160.213256835938</c:v>
                      </c:pt>
                      <c:pt idx="8433">
                        <c:v>48658.456497192383</c:v>
                      </c:pt>
                      <c:pt idx="8434">
                        <c:v>48658.456497192383</c:v>
                      </c:pt>
                      <c:pt idx="8435">
                        <c:v>48658.456619262695</c:v>
                      </c:pt>
                      <c:pt idx="8436">
                        <c:v>48551.574966430664</c:v>
                      </c:pt>
                      <c:pt idx="8437">
                        <c:v>49622.624954223633</c:v>
                      </c:pt>
                      <c:pt idx="8438">
                        <c:v>57817.641494750977</c:v>
                      </c:pt>
                      <c:pt idx="8439">
                        <c:v>57869.966506958001</c:v>
                      </c:pt>
                      <c:pt idx="8440">
                        <c:v>57979.53352355957</c:v>
                      </c:pt>
                      <c:pt idx="8441">
                        <c:v>58261.145660400391</c:v>
                      </c:pt>
                      <c:pt idx="8442">
                        <c:v>58260.193756103516</c:v>
                      </c:pt>
                      <c:pt idx="8443">
                        <c:v>58264.193695068359</c:v>
                      </c:pt>
                      <c:pt idx="8444">
                        <c:v>58065.896575927734</c:v>
                      </c:pt>
                      <c:pt idx="8445">
                        <c:v>47125.217361450195</c:v>
                      </c:pt>
                      <c:pt idx="8446">
                        <c:v>47125.217361450195</c:v>
                      </c:pt>
                      <c:pt idx="8447">
                        <c:v>49919.88410949707</c:v>
                      </c:pt>
                      <c:pt idx="8448">
                        <c:v>49919.88459777832</c:v>
                      </c:pt>
                      <c:pt idx="8449">
                        <c:v>50840.012054443352</c:v>
                      </c:pt>
                      <c:pt idx="8450">
                        <c:v>50840.011932373047</c:v>
                      </c:pt>
                      <c:pt idx="8451">
                        <c:v>50454.697601318352</c:v>
                      </c:pt>
                      <c:pt idx="8452">
                        <c:v>50721.080047607422</c:v>
                      </c:pt>
                      <c:pt idx="8453">
                        <c:v>52762.11213684082</c:v>
                      </c:pt>
                      <c:pt idx="8454">
                        <c:v>52762.11262512207</c:v>
                      </c:pt>
                      <c:pt idx="8455">
                        <c:v>52762.11311340332</c:v>
                      </c:pt>
                      <c:pt idx="8456">
                        <c:v>52567.81575012207</c:v>
                      </c:pt>
                      <c:pt idx="8457">
                        <c:v>59353.83235168457</c:v>
                      </c:pt>
                      <c:pt idx="8458">
                        <c:v>59363.05696105957</c:v>
                      </c:pt>
                      <c:pt idx="8459">
                        <c:v>59363.05696105957</c:v>
                      </c:pt>
                      <c:pt idx="8460">
                        <c:v>51094.455642700195</c:v>
                      </c:pt>
                      <c:pt idx="8461">
                        <c:v>51103.680068969727</c:v>
                      </c:pt>
                      <c:pt idx="8462">
                        <c:v>50011.336013793945</c:v>
                      </c:pt>
                      <c:pt idx="8463">
                        <c:v>50011.335891723633</c:v>
                      </c:pt>
                      <c:pt idx="8464">
                        <c:v>49650.111526489258</c:v>
                      </c:pt>
                      <c:pt idx="8465">
                        <c:v>47163.116165161133</c:v>
                      </c:pt>
                      <c:pt idx="8466">
                        <c:v>46879.300003051758</c:v>
                      </c:pt>
                      <c:pt idx="8467">
                        <c:v>48448.723037719727</c:v>
                      </c:pt>
                      <c:pt idx="8468">
                        <c:v>48439.229141235352</c:v>
                      </c:pt>
                      <c:pt idx="8469">
                        <c:v>50855.465896606438</c:v>
                      </c:pt>
                      <c:pt idx="8470">
                        <c:v>50790.36116027832</c:v>
                      </c:pt>
                      <c:pt idx="8471">
                        <c:v>56064.807022094727</c:v>
                      </c:pt>
                      <c:pt idx="8472">
                        <c:v>56187.74055480957</c:v>
                      </c:pt>
                      <c:pt idx="8473">
                        <c:v>56197.325271606445</c:v>
                      </c:pt>
                      <c:pt idx="8474">
                        <c:v>56188.10090637207</c:v>
                      </c:pt>
                      <c:pt idx="8475">
                        <c:v>50590.589324951172</c:v>
                      </c:pt>
                      <c:pt idx="8476">
                        <c:v>50676.955047607422</c:v>
                      </c:pt>
                      <c:pt idx="8477">
                        <c:v>50676.955291748047</c:v>
                      </c:pt>
                      <c:pt idx="8478">
                        <c:v>50611.850311279297</c:v>
                      </c:pt>
                      <c:pt idx="8479">
                        <c:v>48074.354721069336</c:v>
                      </c:pt>
                      <c:pt idx="8480">
                        <c:v>45677.626907348633</c:v>
                      </c:pt>
                      <c:pt idx="8481">
                        <c:v>45677.626907348633</c:v>
                      </c:pt>
                      <c:pt idx="8482">
                        <c:v>46055.12873840332</c:v>
                      </c:pt>
                      <c:pt idx="8483">
                        <c:v>46055.128616333008</c:v>
                      </c:pt>
                      <c:pt idx="8484">
                        <c:v>45956.385208129883</c:v>
                      </c:pt>
                      <c:pt idx="8485">
                        <c:v>48815.759231567383</c:v>
                      </c:pt>
                      <c:pt idx="8486">
                        <c:v>49508.531936645508</c:v>
                      </c:pt>
                      <c:pt idx="8487">
                        <c:v>49517.756240844727</c:v>
                      </c:pt>
                      <c:pt idx="8488">
                        <c:v>48946.789443969727</c:v>
                      </c:pt>
                      <c:pt idx="8489">
                        <c:v>48768.802505493164</c:v>
                      </c:pt>
                      <c:pt idx="8490">
                        <c:v>62653.792678833008</c:v>
                      </c:pt>
                      <c:pt idx="8491">
                        <c:v>63338.711624145508</c:v>
                      </c:pt>
                      <c:pt idx="8492">
                        <c:v>49712.857803344727</c:v>
                      </c:pt>
                      <c:pt idx="8493">
                        <c:v>48327.32795715332</c:v>
                      </c:pt>
                      <c:pt idx="8494">
                        <c:v>48327.328323364258</c:v>
                      </c:pt>
                      <c:pt idx="8495">
                        <c:v>48327.328506469727</c:v>
                      </c:pt>
                      <c:pt idx="8496">
                        <c:v>48100.47883605957</c:v>
                      </c:pt>
                      <c:pt idx="8497">
                        <c:v>52438.375030517578</c:v>
                      </c:pt>
                      <c:pt idx="8498">
                        <c:v>52438.375030517578</c:v>
                      </c:pt>
                      <c:pt idx="8499">
                        <c:v>52119.972198486328</c:v>
                      </c:pt>
                      <c:pt idx="8500">
                        <c:v>58613.208160400391</c:v>
                      </c:pt>
                      <c:pt idx="8501">
                        <c:v>58613.208038330078</c:v>
                      </c:pt>
                      <c:pt idx="8502">
                        <c:v>60328.446380615234</c:v>
                      </c:pt>
                      <c:pt idx="8503">
                        <c:v>60328.446441650391</c:v>
                      </c:pt>
                      <c:pt idx="8504">
                        <c:v>59976.446441650391</c:v>
                      </c:pt>
                      <c:pt idx="8505">
                        <c:v>49567.323524475098</c:v>
                      </c:pt>
                      <c:pt idx="8506">
                        <c:v>50368.12922668457</c:v>
                      </c:pt>
                      <c:pt idx="8507">
                        <c:v>50510.717239379883</c:v>
                      </c:pt>
                      <c:pt idx="8508">
                        <c:v>50519.941604614258</c:v>
                      </c:pt>
                      <c:pt idx="8509">
                        <c:v>49274.408889770508</c:v>
                      </c:pt>
                      <c:pt idx="8510">
                        <c:v>49276.443801879883</c:v>
                      </c:pt>
                      <c:pt idx="8511">
                        <c:v>49186.924758911133</c:v>
                      </c:pt>
                      <c:pt idx="8512">
                        <c:v>49088.181106567383</c:v>
                      </c:pt>
                      <c:pt idx="8513">
                        <c:v>50787.930618286133</c:v>
                      </c:pt>
                      <c:pt idx="8514">
                        <c:v>50669.559646606438</c:v>
                      </c:pt>
                      <c:pt idx="8515">
                        <c:v>50286.834671020501</c:v>
                      </c:pt>
                      <c:pt idx="8516">
                        <c:v>58655.558258056641</c:v>
                      </c:pt>
                      <c:pt idx="8517">
                        <c:v>58745.923858642578</c:v>
                      </c:pt>
                      <c:pt idx="8518">
                        <c:v>58755.148101806641</c:v>
                      </c:pt>
                      <c:pt idx="8519">
                        <c:v>59729.684844970696</c:v>
                      </c:pt>
                      <c:pt idx="8520">
                        <c:v>48454.162490844727</c:v>
                      </c:pt>
                      <c:pt idx="8521">
                        <c:v>48444.938064575195</c:v>
                      </c:pt>
                      <c:pt idx="8522">
                        <c:v>51374.209365844727</c:v>
                      </c:pt>
                      <c:pt idx="8523">
                        <c:v>49396.822219848633</c:v>
                      </c:pt>
                      <c:pt idx="8524">
                        <c:v>49387.597793579102</c:v>
                      </c:pt>
                      <c:pt idx="8525">
                        <c:v>50099.581985473633</c:v>
                      </c:pt>
                      <c:pt idx="8526">
                        <c:v>50099.581924438477</c:v>
                      </c:pt>
                      <c:pt idx="8527">
                        <c:v>50103.582229614258</c:v>
                      </c:pt>
                      <c:pt idx="8528">
                        <c:v>50112.806594848633</c:v>
                      </c:pt>
                      <c:pt idx="8529">
                        <c:v>50103.582229614258</c:v>
                      </c:pt>
                      <c:pt idx="8530">
                        <c:v>53488.820877075195</c:v>
                      </c:pt>
                      <c:pt idx="8531">
                        <c:v>53103.506484985352</c:v>
                      </c:pt>
                      <c:pt idx="8532">
                        <c:v>56430.714569091797</c:v>
                      </c:pt>
                      <c:pt idx="8533">
                        <c:v>56367.038604736328</c:v>
                      </c:pt>
                      <c:pt idx="8534">
                        <c:v>59032.999298095703</c:v>
                      </c:pt>
                      <c:pt idx="8535">
                        <c:v>51688.20491027832</c:v>
                      </c:pt>
                      <c:pt idx="8536">
                        <c:v>52787.333084106445</c:v>
                      </c:pt>
                      <c:pt idx="8537">
                        <c:v>52535.469802856445</c:v>
                      </c:pt>
                      <c:pt idx="8538">
                        <c:v>49439.79133605957</c:v>
                      </c:pt>
                      <c:pt idx="8539">
                        <c:v>49928.614944458008</c:v>
                      </c:pt>
                      <c:pt idx="8540">
                        <c:v>49937.83967590332</c:v>
                      </c:pt>
                      <c:pt idx="8541">
                        <c:v>49937.839797973626</c:v>
                      </c:pt>
                      <c:pt idx="8542">
                        <c:v>50444.829055786126</c:v>
                      </c:pt>
                      <c:pt idx="8543">
                        <c:v>49117.903030395508</c:v>
                      </c:pt>
                      <c:pt idx="8544">
                        <c:v>50525.304275512695</c:v>
                      </c:pt>
                      <c:pt idx="8545">
                        <c:v>50575.474380493164</c:v>
                      </c:pt>
                      <c:pt idx="8546">
                        <c:v>50707.30451965332</c:v>
                      </c:pt>
                      <c:pt idx="8547">
                        <c:v>50256.885452270508</c:v>
                      </c:pt>
                      <c:pt idx="8548">
                        <c:v>58287.508255004883</c:v>
                      </c:pt>
                      <c:pt idx="8549">
                        <c:v>58287.508377075188</c:v>
                      </c:pt>
                      <c:pt idx="8550">
                        <c:v>50001.815017700195</c:v>
                      </c:pt>
                      <c:pt idx="8551">
                        <c:v>49879.673416137695</c:v>
                      </c:pt>
                      <c:pt idx="8552">
                        <c:v>49603.458572387695</c:v>
                      </c:pt>
                      <c:pt idx="8553">
                        <c:v>49874.096328735352</c:v>
                      </c:pt>
                      <c:pt idx="8554">
                        <c:v>50162.83283996582</c:v>
                      </c:pt>
                      <c:pt idx="8555">
                        <c:v>49834.291137695313</c:v>
                      </c:pt>
                      <c:pt idx="8556">
                        <c:v>46405.837539672852</c:v>
                      </c:pt>
                      <c:pt idx="8557">
                        <c:v>46415.06233215332</c:v>
                      </c:pt>
                      <c:pt idx="8558">
                        <c:v>59612.078155517578</c:v>
                      </c:pt>
                      <c:pt idx="8559">
                        <c:v>58795.703277587891</c:v>
                      </c:pt>
                      <c:pt idx="8560">
                        <c:v>58795.703277587891</c:v>
                      </c:pt>
                      <c:pt idx="8561">
                        <c:v>58948.496002197266</c:v>
                      </c:pt>
                      <c:pt idx="8562">
                        <c:v>58698.425781249993</c:v>
                      </c:pt>
                      <c:pt idx="8563">
                        <c:v>58625.525512695313</c:v>
                      </c:pt>
                      <c:pt idx="8564">
                        <c:v>58552.625671386719</c:v>
                      </c:pt>
                      <c:pt idx="8565">
                        <c:v>48759.317947387695</c:v>
                      </c:pt>
                      <c:pt idx="8566">
                        <c:v>49244.045364379876</c:v>
                      </c:pt>
                      <c:pt idx="8567">
                        <c:v>48542.826736450195</c:v>
                      </c:pt>
                      <c:pt idx="8568">
                        <c:v>48542.826736450195</c:v>
                      </c:pt>
                      <c:pt idx="8569">
                        <c:v>50693.40998840332</c:v>
                      </c:pt>
                      <c:pt idx="8570">
                        <c:v>49555.196365356445</c:v>
                      </c:pt>
                      <c:pt idx="8571">
                        <c:v>49508.40217590332</c:v>
                      </c:pt>
                      <c:pt idx="8572">
                        <c:v>49508.402420043945</c:v>
                      </c:pt>
                      <c:pt idx="8573">
                        <c:v>49443.296951293945</c:v>
                      </c:pt>
                      <c:pt idx="8574">
                        <c:v>49999.31672668457</c:v>
                      </c:pt>
                      <c:pt idx="8575">
                        <c:v>49944.72834777832</c:v>
                      </c:pt>
                      <c:pt idx="8576">
                        <c:v>50015.247146606445</c:v>
                      </c:pt>
                      <c:pt idx="8577">
                        <c:v>50015.247146606445</c:v>
                      </c:pt>
                      <c:pt idx="8578">
                        <c:v>46901.02033996582</c:v>
                      </c:pt>
                      <c:pt idx="8579">
                        <c:v>46755.686599731445</c:v>
                      </c:pt>
                      <c:pt idx="8580">
                        <c:v>63595.836990356445</c:v>
                      </c:pt>
                      <c:pt idx="8581">
                        <c:v>50430.5234375</c:v>
                      </c:pt>
                      <c:pt idx="8582">
                        <c:v>50434.5234375</c:v>
                      </c:pt>
                      <c:pt idx="8583">
                        <c:v>50872.723587036133</c:v>
                      </c:pt>
                      <c:pt idx="8584">
                        <c:v>50872.723587036133</c:v>
                      </c:pt>
                      <c:pt idx="8585">
                        <c:v>50929.343902587891</c:v>
                      </c:pt>
                      <c:pt idx="8586">
                        <c:v>50938.568572998047</c:v>
                      </c:pt>
                      <c:pt idx="8587">
                        <c:v>50938.568511962891</c:v>
                      </c:pt>
                      <c:pt idx="8588">
                        <c:v>50735.047027587891</c:v>
                      </c:pt>
                      <c:pt idx="8589">
                        <c:v>58776.386322021484</c:v>
                      </c:pt>
                      <c:pt idx="8590">
                        <c:v>59091.081085205078</c:v>
                      </c:pt>
                      <c:pt idx="8591">
                        <c:v>59940.418060302734</c:v>
                      </c:pt>
                      <c:pt idx="8592">
                        <c:v>59940.418060302734</c:v>
                      </c:pt>
                      <c:pt idx="8593">
                        <c:v>59940.417999267578</c:v>
                      </c:pt>
                      <c:pt idx="8594">
                        <c:v>59940.418060302734</c:v>
                      </c:pt>
                      <c:pt idx="8595">
                        <c:v>47638.855056762695</c:v>
                      </c:pt>
                      <c:pt idx="8596">
                        <c:v>48559.933181762695</c:v>
                      </c:pt>
                      <c:pt idx="8597">
                        <c:v>50148.164199829102</c:v>
                      </c:pt>
                      <c:pt idx="8598">
                        <c:v>50264.207046508789</c:v>
                      </c:pt>
                      <c:pt idx="8599">
                        <c:v>50866.519805908203</c:v>
                      </c:pt>
                      <c:pt idx="8600">
                        <c:v>51371.764739990234</c:v>
                      </c:pt>
                      <c:pt idx="8601">
                        <c:v>51371.764739990234</c:v>
                      </c:pt>
                      <c:pt idx="8602">
                        <c:v>51099.044769287102</c:v>
                      </c:pt>
                      <c:pt idx="8603">
                        <c:v>51459.177322387688</c:v>
                      </c:pt>
                      <c:pt idx="8604">
                        <c:v>51459.177810668938</c:v>
                      </c:pt>
                      <c:pt idx="8605">
                        <c:v>51755.796463012688</c:v>
                      </c:pt>
                      <c:pt idx="8606">
                        <c:v>52043.09504699707</c:v>
                      </c:pt>
                      <c:pt idx="8607">
                        <c:v>58299.489700317383</c:v>
                      </c:pt>
                      <c:pt idx="8608">
                        <c:v>58303.489822387688</c:v>
                      </c:pt>
                      <c:pt idx="8609">
                        <c:v>58574.93293762207</c:v>
                      </c:pt>
                      <c:pt idx="8610">
                        <c:v>50018.794692993164</c:v>
                      </c:pt>
                      <c:pt idx="8611">
                        <c:v>50018.794692993164</c:v>
                      </c:pt>
                      <c:pt idx="8612">
                        <c:v>48572.311965942383</c:v>
                      </c:pt>
                      <c:pt idx="8613">
                        <c:v>49344.672927856445</c:v>
                      </c:pt>
                      <c:pt idx="8614">
                        <c:v>49344.672927856445</c:v>
                      </c:pt>
                      <c:pt idx="8615">
                        <c:v>49186.365432739258</c:v>
                      </c:pt>
                      <c:pt idx="8616">
                        <c:v>49580.904373168938</c:v>
                      </c:pt>
                      <c:pt idx="8617">
                        <c:v>48535.079788208001</c:v>
                      </c:pt>
                      <c:pt idx="8618">
                        <c:v>49944.508743286133</c:v>
                      </c:pt>
                      <c:pt idx="8619">
                        <c:v>49944.508743286133</c:v>
                      </c:pt>
                      <c:pt idx="8620">
                        <c:v>50709.99885559082</c:v>
                      </c:pt>
                      <c:pt idx="8621">
                        <c:v>50256.72932434082</c:v>
                      </c:pt>
                      <c:pt idx="8622">
                        <c:v>49725.690994262695</c:v>
                      </c:pt>
                      <c:pt idx="8623">
                        <c:v>57649.667999267578</c:v>
                      </c:pt>
                      <c:pt idx="8624">
                        <c:v>57576.547882080078</c:v>
                      </c:pt>
                      <c:pt idx="8625">
                        <c:v>62111.182815551758</c:v>
                      </c:pt>
                      <c:pt idx="8626">
                        <c:v>62387.158767700195</c:v>
                      </c:pt>
                      <c:pt idx="8627">
                        <c:v>50808.791763305664</c:v>
                      </c:pt>
                      <c:pt idx="8628">
                        <c:v>50808.79182434082</c:v>
                      </c:pt>
                      <c:pt idx="8629">
                        <c:v>50081.195098876953</c:v>
                      </c:pt>
                      <c:pt idx="8630">
                        <c:v>49468.184112548828</c:v>
                      </c:pt>
                      <c:pt idx="8631">
                        <c:v>49905.823028564453</c:v>
                      </c:pt>
                      <c:pt idx="8632">
                        <c:v>49523.263702392578</c:v>
                      </c:pt>
                      <c:pt idx="8633">
                        <c:v>56710.151397705078</c:v>
                      </c:pt>
                      <c:pt idx="8634">
                        <c:v>56710.151458740234</c:v>
                      </c:pt>
                      <c:pt idx="8635">
                        <c:v>56979.621734619141</c:v>
                      </c:pt>
                      <c:pt idx="8636">
                        <c:v>57966.571441650391</c:v>
                      </c:pt>
                      <c:pt idx="8637">
                        <c:v>57970.571319580078</c:v>
                      </c:pt>
                      <c:pt idx="8638">
                        <c:v>58365.112152099609</c:v>
                      </c:pt>
                      <c:pt idx="8639">
                        <c:v>58355.887786865234</c:v>
                      </c:pt>
                      <c:pt idx="8640">
                        <c:v>50390.754531860352</c:v>
                      </c:pt>
                      <c:pt idx="8641">
                        <c:v>48985.998794555664</c:v>
                      </c:pt>
                      <c:pt idx="8642">
                        <c:v>48985.99885559082</c:v>
                      </c:pt>
                      <c:pt idx="8643">
                        <c:v>48608.045974731445</c:v>
                      </c:pt>
                      <c:pt idx="8644">
                        <c:v>48539.146072387695</c:v>
                      </c:pt>
                      <c:pt idx="8645">
                        <c:v>48475.471572875977</c:v>
                      </c:pt>
                      <c:pt idx="8646">
                        <c:v>48466.247146606445</c:v>
                      </c:pt>
                      <c:pt idx="8647">
                        <c:v>48699.834136962891</c:v>
                      </c:pt>
                      <c:pt idx="8648">
                        <c:v>48699.834197998047</c:v>
                      </c:pt>
                      <c:pt idx="8649">
                        <c:v>60192.923294067368</c:v>
                      </c:pt>
                      <c:pt idx="8650">
                        <c:v>59429.433792114251</c:v>
                      </c:pt>
                      <c:pt idx="8651">
                        <c:v>58543.633010864251</c:v>
                      </c:pt>
                      <c:pt idx="8652">
                        <c:v>62505.947463989258</c:v>
                      </c:pt>
                      <c:pt idx="8653">
                        <c:v>63042.664749145508</c:v>
                      </c:pt>
                      <c:pt idx="8654">
                        <c:v>62888.040237426758</c:v>
                      </c:pt>
                      <c:pt idx="8655">
                        <c:v>48501.647804260254</c:v>
                      </c:pt>
                      <c:pt idx="8656">
                        <c:v>48687.575820922852</c:v>
                      </c:pt>
                      <c:pt idx="8657">
                        <c:v>48696.800247192383</c:v>
                      </c:pt>
                      <c:pt idx="8658">
                        <c:v>49123.698806762695</c:v>
                      </c:pt>
                      <c:pt idx="8659">
                        <c:v>49113.457229614258</c:v>
                      </c:pt>
                      <c:pt idx="8660">
                        <c:v>48651.750015258789</c:v>
                      </c:pt>
                      <c:pt idx="8661">
                        <c:v>48593.358108520508</c:v>
                      </c:pt>
                      <c:pt idx="8662">
                        <c:v>49749.609222412109</c:v>
                      </c:pt>
                      <c:pt idx="8663">
                        <c:v>49749.609283447266</c:v>
                      </c:pt>
                      <c:pt idx="8664">
                        <c:v>57951.77375793457</c:v>
                      </c:pt>
                      <c:pt idx="8665">
                        <c:v>58584.373489379883</c:v>
                      </c:pt>
                      <c:pt idx="8666">
                        <c:v>58510.614456176758</c:v>
                      </c:pt>
                      <c:pt idx="8667">
                        <c:v>60823.597610473626</c:v>
                      </c:pt>
                      <c:pt idx="8668">
                        <c:v>62552.503616333008</c:v>
                      </c:pt>
                      <c:pt idx="8669">
                        <c:v>62462.985305786126</c:v>
                      </c:pt>
                      <c:pt idx="8670">
                        <c:v>50261.909622192383</c:v>
                      </c:pt>
                      <c:pt idx="8671">
                        <c:v>50314.041152954102</c:v>
                      </c:pt>
                      <c:pt idx="8672">
                        <c:v>50323.26545715332</c:v>
                      </c:pt>
                      <c:pt idx="8673">
                        <c:v>49971.265823364258</c:v>
                      </c:pt>
                      <c:pt idx="8674">
                        <c:v>49962.041458129883</c:v>
                      </c:pt>
                      <c:pt idx="8675">
                        <c:v>49457.741836547852</c:v>
                      </c:pt>
                      <c:pt idx="8676">
                        <c:v>49466.966506958008</c:v>
                      </c:pt>
                      <c:pt idx="8677">
                        <c:v>49210.937393188477</c:v>
                      </c:pt>
                      <c:pt idx="8678">
                        <c:v>49210.937393188477</c:v>
                      </c:pt>
                      <c:pt idx="8679">
                        <c:v>49022.674758911133</c:v>
                      </c:pt>
                      <c:pt idx="8680">
                        <c:v>46786.009017944336</c:v>
                      </c:pt>
                      <c:pt idx="8681">
                        <c:v>46713.670700073242</c:v>
                      </c:pt>
                      <c:pt idx="8682">
                        <c:v>50939.890777587891</c:v>
                      </c:pt>
                      <c:pt idx="8683">
                        <c:v>51179.344863891602</c:v>
                      </c:pt>
                      <c:pt idx="8684">
                        <c:v>51179.344863891602</c:v>
                      </c:pt>
                      <c:pt idx="8685">
                        <c:v>61988.642105102539</c:v>
                      </c:pt>
                      <c:pt idx="8686">
                        <c:v>51405.005035400391</c:v>
                      </c:pt>
                      <c:pt idx="8687">
                        <c:v>50289.687454223626</c:v>
                      </c:pt>
                      <c:pt idx="8688">
                        <c:v>49904.373001098626</c:v>
                      </c:pt>
                      <c:pt idx="8689">
                        <c:v>49904.373001098626</c:v>
                      </c:pt>
                      <c:pt idx="8690">
                        <c:v>50280.463088989258</c:v>
                      </c:pt>
                      <c:pt idx="8691">
                        <c:v>49800.259658813477</c:v>
                      </c:pt>
                      <c:pt idx="8692">
                        <c:v>49800.259658813477</c:v>
                      </c:pt>
                      <c:pt idx="8693">
                        <c:v>49800.25959777832</c:v>
                      </c:pt>
                      <c:pt idx="8694">
                        <c:v>60130.565322875977</c:v>
                      </c:pt>
                      <c:pt idx="8695">
                        <c:v>57244.950286865234</c:v>
                      </c:pt>
                      <c:pt idx="8696">
                        <c:v>56779.592193603516</c:v>
                      </c:pt>
                      <c:pt idx="8697">
                        <c:v>57028.281768798828</c:v>
                      </c:pt>
                      <c:pt idx="8698">
                        <c:v>57022.334259033203</c:v>
                      </c:pt>
                      <c:pt idx="8699">
                        <c:v>56791.484771728516</c:v>
                      </c:pt>
                      <c:pt idx="8700">
                        <c:v>63679.379592895508</c:v>
                      </c:pt>
                      <c:pt idx="8701">
                        <c:v>63894.019729614258</c:v>
                      </c:pt>
                      <c:pt idx="8702">
                        <c:v>50622.311599731445</c:v>
                      </c:pt>
                      <c:pt idx="8703">
                        <c:v>50811.29573059082</c:v>
                      </c:pt>
                      <c:pt idx="8704">
                        <c:v>50401.992462158196</c:v>
                      </c:pt>
                      <c:pt idx="8705">
                        <c:v>50401.993682861328</c:v>
                      </c:pt>
                      <c:pt idx="8706">
                        <c:v>50401.993438720696</c:v>
                      </c:pt>
                      <c:pt idx="8707">
                        <c:v>57345.468963623047</c:v>
                      </c:pt>
                      <c:pt idx="8708">
                        <c:v>57349.469085693359</c:v>
                      </c:pt>
                      <c:pt idx="8709">
                        <c:v>57358.693572998047</c:v>
                      </c:pt>
                      <c:pt idx="8710">
                        <c:v>57267.953765869141</c:v>
                      </c:pt>
                      <c:pt idx="8711">
                        <c:v>58272.948394775391</c:v>
                      </c:pt>
                      <c:pt idx="8712">
                        <c:v>58282.172637939453</c:v>
                      </c:pt>
                      <c:pt idx="8713">
                        <c:v>58282.172821044922</c:v>
                      </c:pt>
                      <c:pt idx="8714">
                        <c:v>58282.172821044922</c:v>
                      </c:pt>
                      <c:pt idx="8715">
                        <c:v>48095.957595825195</c:v>
                      </c:pt>
                      <c:pt idx="8716">
                        <c:v>48095.957595825195</c:v>
                      </c:pt>
                      <c:pt idx="8717">
                        <c:v>48095.957595825195</c:v>
                      </c:pt>
                      <c:pt idx="8718">
                        <c:v>49573.063064575195</c:v>
                      </c:pt>
                      <c:pt idx="8719">
                        <c:v>49582.287490844727</c:v>
                      </c:pt>
                      <c:pt idx="8720">
                        <c:v>49582.287551879883</c:v>
                      </c:pt>
                      <c:pt idx="8721">
                        <c:v>49582.287551879883</c:v>
                      </c:pt>
                      <c:pt idx="8722">
                        <c:v>51546.242874145508</c:v>
                      </c:pt>
                      <c:pt idx="8723">
                        <c:v>51320.741775512695</c:v>
                      </c:pt>
                      <c:pt idx="8724">
                        <c:v>50833.069900512695</c:v>
                      </c:pt>
                      <c:pt idx="8725">
                        <c:v>47883.380813598633</c:v>
                      </c:pt>
                      <c:pt idx="8726">
                        <c:v>47883.381240844727</c:v>
                      </c:pt>
                      <c:pt idx="8727">
                        <c:v>47747.271926879883</c:v>
                      </c:pt>
                      <c:pt idx="8728">
                        <c:v>50175.617263793945</c:v>
                      </c:pt>
                      <c:pt idx="8729">
                        <c:v>50175.617263793945</c:v>
                      </c:pt>
                      <c:pt idx="8730">
                        <c:v>50987.211196899414</c:v>
                      </c:pt>
                      <c:pt idx="8731">
                        <c:v>51346.095779418945</c:v>
                      </c:pt>
                      <c:pt idx="8732">
                        <c:v>50241.981826782227</c:v>
                      </c:pt>
                      <c:pt idx="8733">
                        <c:v>47782.545791625977</c:v>
                      </c:pt>
                      <c:pt idx="8734">
                        <c:v>49592.942153930664</c:v>
                      </c:pt>
                      <c:pt idx="8735">
                        <c:v>48923.731399536133</c:v>
                      </c:pt>
                      <c:pt idx="8736">
                        <c:v>48734.734085083008</c:v>
                      </c:pt>
                      <c:pt idx="8737">
                        <c:v>48444.230178833008</c:v>
                      </c:pt>
                      <c:pt idx="8738">
                        <c:v>48445.182327270508</c:v>
                      </c:pt>
                      <c:pt idx="8739">
                        <c:v>58772.824172973633</c:v>
                      </c:pt>
                      <c:pt idx="8740">
                        <c:v>58776.824234008789</c:v>
                      </c:pt>
                      <c:pt idx="8741">
                        <c:v>58786.048721313477</c:v>
                      </c:pt>
                      <c:pt idx="8742">
                        <c:v>58696.52961730957</c:v>
                      </c:pt>
                      <c:pt idx="8743">
                        <c:v>58661.336074829102</c:v>
                      </c:pt>
                      <c:pt idx="8744">
                        <c:v>58597.450698852539</c:v>
                      </c:pt>
                      <c:pt idx="8745">
                        <c:v>48681.690383911126</c:v>
                      </c:pt>
                      <c:pt idx="8746">
                        <c:v>48743.823684692376</c:v>
                      </c:pt>
                      <c:pt idx="8747">
                        <c:v>48785.63362121582</c:v>
                      </c:pt>
                      <c:pt idx="8748">
                        <c:v>48882.42951965332</c:v>
                      </c:pt>
                      <c:pt idx="8749">
                        <c:v>48835.725540161126</c:v>
                      </c:pt>
                      <c:pt idx="8750">
                        <c:v>47609.745559692376</c:v>
                      </c:pt>
                      <c:pt idx="8751">
                        <c:v>47173.706619262695</c:v>
                      </c:pt>
                      <c:pt idx="8752">
                        <c:v>46978.32307434082</c:v>
                      </c:pt>
                      <c:pt idx="8753">
                        <c:v>47248.520950317376</c:v>
                      </c:pt>
                      <c:pt idx="8754">
                        <c:v>46835.635452270508</c:v>
                      </c:pt>
                      <c:pt idx="8755">
                        <c:v>51777.545974731438</c:v>
                      </c:pt>
                      <c:pt idx="8756">
                        <c:v>51598.50813293457</c:v>
                      </c:pt>
                      <c:pt idx="8757">
                        <c:v>56583.876174926758</c:v>
                      </c:pt>
                      <c:pt idx="8758">
                        <c:v>56583.876052856445</c:v>
                      </c:pt>
                      <c:pt idx="8759">
                        <c:v>56702.809768676758</c:v>
                      </c:pt>
                      <c:pt idx="8760">
                        <c:v>49197.801895141602</c:v>
                      </c:pt>
                      <c:pt idx="8761">
                        <c:v>47726.837051391602</c:v>
                      </c:pt>
                      <c:pt idx="8762">
                        <c:v>47657.937088012695</c:v>
                      </c:pt>
                      <c:pt idx="8763">
                        <c:v>47594.262588500977</c:v>
                      </c:pt>
                      <c:pt idx="8764">
                        <c:v>47222.078750610352</c:v>
                      </c:pt>
                      <c:pt idx="8765">
                        <c:v>46550.86897277832</c:v>
                      </c:pt>
                      <c:pt idx="8766">
                        <c:v>46550.868911743164</c:v>
                      </c:pt>
                      <c:pt idx="8767">
                        <c:v>47014.009536743164</c:v>
                      </c:pt>
                      <c:pt idx="8768">
                        <c:v>48685.32844543457</c:v>
                      </c:pt>
                      <c:pt idx="8769">
                        <c:v>48752.282623291016</c:v>
                      </c:pt>
                      <c:pt idx="8770">
                        <c:v>48756.282623291016</c:v>
                      </c:pt>
                      <c:pt idx="8771">
                        <c:v>48753.910552978516</c:v>
                      </c:pt>
                      <c:pt idx="8772">
                        <c:v>61846.715896606445</c:v>
                      </c:pt>
                      <c:pt idx="8773">
                        <c:v>63625.792922973626</c:v>
                      </c:pt>
                      <c:pt idx="8774">
                        <c:v>62966.989456176758</c:v>
                      </c:pt>
                      <c:pt idx="8775">
                        <c:v>48665.680252075195</c:v>
                      </c:pt>
                      <c:pt idx="8776">
                        <c:v>48665.680252075195</c:v>
                      </c:pt>
                      <c:pt idx="8777">
                        <c:v>48669.680374145508</c:v>
                      </c:pt>
                      <c:pt idx="8778">
                        <c:v>48678.904739379883</c:v>
                      </c:pt>
                      <c:pt idx="8779">
                        <c:v>49908.857620239258</c:v>
                      </c:pt>
                      <c:pt idx="8780">
                        <c:v>49658.237014770508</c:v>
                      </c:pt>
                      <c:pt idx="8781">
                        <c:v>50330.899795532227</c:v>
                      </c:pt>
                      <c:pt idx="8782">
                        <c:v>49212.601150512695</c:v>
                      </c:pt>
                      <c:pt idx="8783">
                        <c:v>49212.601150512695</c:v>
                      </c:pt>
                      <c:pt idx="8784">
                        <c:v>47565.632888793945</c:v>
                      </c:pt>
                      <c:pt idx="8785">
                        <c:v>48403.101821899414</c:v>
                      </c:pt>
                      <c:pt idx="8786">
                        <c:v>48403.101821899414</c:v>
                      </c:pt>
                      <c:pt idx="8787">
                        <c:v>50103.514724731445</c:v>
                      </c:pt>
                      <c:pt idx="8788">
                        <c:v>50112.73908996582</c:v>
                      </c:pt>
                      <c:pt idx="8789">
                        <c:v>49758.65412902832</c:v>
                      </c:pt>
                      <c:pt idx="8790">
                        <c:v>48917.227249145508</c:v>
                      </c:pt>
                      <c:pt idx="8791">
                        <c:v>49078.718948364258</c:v>
                      </c:pt>
                      <c:pt idx="8792">
                        <c:v>49078.718826293945</c:v>
                      </c:pt>
                      <c:pt idx="8793">
                        <c:v>49091.943252563477</c:v>
                      </c:pt>
                      <c:pt idx="8794">
                        <c:v>49081.880081176758</c:v>
                      </c:pt>
                      <c:pt idx="8795">
                        <c:v>47752.378494262695</c:v>
                      </c:pt>
                      <c:pt idx="8796">
                        <c:v>48346.12776184082</c:v>
                      </c:pt>
                      <c:pt idx="8797">
                        <c:v>48346.127883911126</c:v>
                      </c:pt>
                      <c:pt idx="8798">
                        <c:v>48336.903518676758</c:v>
                      </c:pt>
                      <c:pt idx="8799">
                        <c:v>47980.496170043945</c:v>
                      </c:pt>
                      <c:pt idx="8800">
                        <c:v>48725.38166809082</c:v>
                      </c:pt>
                      <c:pt idx="8801">
                        <c:v>48729.381729125977</c:v>
                      </c:pt>
                      <c:pt idx="8802">
                        <c:v>48350.128616333008</c:v>
                      </c:pt>
                      <c:pt idx="8803">
                        <c:v>48340.90412902832</c:v>
                      </c:pt>
                      <c:pt idx="8804">
                        <c:v>48920.137634277344</c:v>
                      </c:pt>
                      <c:pt idx="8805">
                        <c:v>50103.151748657227</c:v>
                      </c:pt>
                      <c:pt idx="8806">
                        <c:v>50861.482498168945</c:v>
                      </c:pt>
                      <c:pt idx="8807">
                        <c:v>50861.482620239258</c:v>
                      </c:pt>
                      <c:pt idx="8808">
                        <c:v>49566.771682739258</c:v>
                      </c:pt>
                      <c:pt idx="8809">
                        <c:v>48829.457473754883</c:v>
                      </c:pt>
                      <c:pt idx="8810">
                        <c:v>48829.457473754883</c:v>
                      </c:pt>
                      <c:pt idx="8811">
                        <c:v>49020.474685668945</c:v>
                      </c:pt>
                      <c:pt idx="8812">
                        <c:v>46805.037673950195</c:v>
                      </c:pt>
                      <c:pt idx="8813">
                        <c:v>46805.037796020508</c:v>
                      </c:pt>
                      <c:pt idx="8814">
                        <c:v>46805.008285522461</c:v>
                      </c:pt>
                      <c:pt idx="8815">
                        <c:v>46809.008346557617</c:v>
                      </c:pt>
                      <c:pt idx="8816">
                        <c:v>46818.232711791992</c:v>
                      </c:pt>
                      <c:pt idx="8817">
                        <c:v>48996.504592895508</c:v>
                      </c:pt>
                      <c:pt idx="8818">
                        <c:v>52315.62614440918</c:v>
                      </c:pt>
                      <c:pt idx="8819">
                        <c:v>52315.62614440918</c:v>
                      </c:pt>
                      <c:pt idx="8820">
                        <c:v>48044.274063110352</c:v>
                      </c:pt>
                      <c:pt idx="8821">
                        <c:v>48004.992141723633</c:v>
                      </c:pt>
                      <c:pt idx="8822">
                        <c:v>48053.820816040039</c:v>
                      </c:pt>
                      <c:pt idx="8823">
                        <c:v>47809.677749633789</c:v>
                      </c:pt>
                      <c:pt idx="8824">
                        <c:v>48334.129531860352</c:v>
                      </c:pt>
                      <c:pt idx="8825">
                        <c:v>47980.147171020508</c:v>
                      </c:pt>
                      <c:pt idx="8826">
                        <c:v>47965.300430297852</c:v>
                      </c:pt>
                      <c:pt idx="8827">
                        <c:v>47893.294082641602</c:v>
                      </c:pt>
                      <c:pt idx="8828">
                        <c:v>47730.876052856445</c:v>
                      </c:pt>
                      <c:pt idx="8829">
                        <c:v>47527.354446411133</c:v>
                      </c:pt>
                      <c:pt idx="8830">
                        <c:v>52137.018814086914</c:v>
                      </c:pt>
                      <c:pt idx="8831">
                        <c:v>52137.018936157227</c:v>
                      </c:pt>
                      <c:pt idx="8832">
                        <c:v>58156.810638427734</c:v>
                      </c:pt>
                      <c:pt idx="8833">
                        <c:v>58476.178741455078</c:v>
                      </c:pt>
                      <c:pt idx="8834">
                        <c:v>58923.042755126946</c:v>
                      </c:pt>
                      <c:pt idx="8835">
                        <c:v>49752.542556762695</c:v>
                      </c:pt>
                      <c:pt idx="8836">
                        <c:v>49703.82551574707</c:v>
                      </c:pt>
                      <c:pt idx="8837">
                        <c:v>50402.13362121582</c:v>
                      </c:pt>
                      <c:pt idx="8838">
                        <c:v>49893.521133422852</c:v>
                      </c:pt>
                      <c:pt idx="8839">
                        <c:v>49893.521194458008</c:v>
                      </c:pt>
                      <c:pt idx="8840">
                        <c:v>50550.458572387695</c:v>
                      </c:pt>
                      <c:pt idx="8841">
                        <c:v>46165.668045043945</c:v>
                      </c:pt>
                      <c:pt idx="8842">
                        <c:v>47053.658767700195</c:v>
                      </c:pt>
                      <c:pt idx="8843">
                        <c:v>49494.874710083008</c:v>
                      </c:pt>
                      <c:pt idx="8844">
                        <c:v>55088.278198242188</c:v>
                      </c:pt>
                      <c:pt idx="8845">
                        <c:v>55087.326232910156</c:v>
                      </c:pt>
                      <c:pt idx="8846">
                        <c:v>58145.94319152832</c:v>
                      </c:pt>
                      <c:pt idx="8847">
                        <c:v>58694.577713012688</c:v>
                      </c:pt>
                      <c:pt idx="8848">
                        <c:v>58851.37532043457</c:v>
                      </c:pt>
                      <c:pt idx="8849">
                        <c:v>58695.53059387207</c:v>
                      </c:pt>
                      <c:pt idx="8850">
                        <c:v>51685.17854309082</c:v>
                      </c:pt>
                      <c:pt idx="8851">
                        <c:v>51694.402908325195</c:v>
                      </c:pt>
                      <c:pt idx="8852">
                        <c:v>51694.402908325195</c:v>
                      </c:pt>
                      <c:pt idx="8853">
                        <c:v>51448.92463684082</c:v>
                      </c:pt>
                      <c:pt idx="8854">
                        <c:v>49710.643630981445</c:v>
                      </c:pt>
                      <c:pt idx="8855">
                        <c:v>50037.04524230957</c:v>
                      </c:pt>
                      <c:pt idx="8856">
                        <c:v>48922.775588989258</c:v>
                      </c:pt>
                      <c:pt idx="8857">
                        <c:v>49433.892776489258</c:v>
                      </c:pt>
                      <c:pt idx="8858">
                        <c:v>49433.892776489258</c:v>
                      </c:pt>
                      <c:pt idx="8859">
                        <c:v>50200.869033813477</c:v>
                      </c:pt>
                      <c:pt idx="8860">
                        <c:v>46160.151138305664</c:v>
                      </c:pt>
                      <c:pt idx="8861">
                        <c:v>45542.899368286133</c:v>
                      </c:pt>
                      <c:pt idx="8862">
                        <c:v>48485.83088684082</c:v>
                      </c:pt>
                      <c:pt idx="8863">
                        <c:v>48489.831130981445</c:v>
                      </c:pt>
                      <c:pt idx="8864">
                        <c:v>48499.055618286133</c:v>
                      </c:pt>
                      <c:pt idx="8865">
                        <c:v>50680.380508422852</c:v>
                      </c:pt>
                      <c:pt idx="8866">
                        <c:v>50626.688064575195</c:v>
                      </c:pt>
                      <c:pt idx="8867">
                        <c:v>50283.912551879883</c:v>
                      </c:pt>
                      <c:pt idx="8868">
                        <c:v>50274.688186645508</c:v>
                      </c:pt>
                      <c:pt idx="8869">
                        <c:v>49219.812088012695</c:v>
                      </c:pt>
                      <c:pt idx="8870">
                        <c:v>49219.812088012695</c:v>
                      </c:pt>
                      <c:pt idx="8871">
                        <c:v>50971.943923950195</c:v>
                      </c:pt>
                      <c:pt idx="8872">
                        <c:v>50898.834060668945</c:v>
                      </c:pt>
                      <c:pt idx="8873">
                        <c:v>48063.552871704102</c:v>
                      </c:pt>
                      <c:pt idx="8874">
                        <c:v>48110.641311645508</c:v>
                      </c:pt>
                      <c:pt idx="8875">
                        <c:v>47749.417007446289</c:v>
                      </c:pt>
                      <c:pt idx="8876">
                        <c:v>48700.185562133789</c:v>
                      </c:pt>
                      <c:pt idx="8877">
                        <c:v>48709.410110473633</c:v>
                      </c:pt>
                      <c:pt idx="8878">
                        <c:v>48661.598526000977</c:v>
                      </c:pt>
                      <c:pt idx="8879">
                        <c:v>48572.07942199707</c:v>
                      </c:pt>
                      <c:pt idx="8880">
                        <c:v>51376.522926330566</c:v>
                      </c:pt>
                      <c:pt idx="8881">
                        <c:v>50499.51448059082</c:v>
                      </c:pt>
                      <c:pt idx="8882">
                        <c:v>48980.088455200195</c:v>
                      </c:pt>
                      <c:pt idx="8883">
                        <c:v>48870.379287719727</c:v>
                      </c:pt>
                      <c:pt idx="8884">
                        <c:v>47505.76545715332</c:v>
                      </c:pt>
                      <c:pt idx="8885">
                        <c:v>48100.858108520508</c:v>
                      </c:pt>
                      <c:pt idx="8886">
                        <c:v>48100.858413696289</c:v>
                      </c:pt>
                      <c:pt idx="8887">
                        <c:v>48102.742263793945</c:v>
                      </c:pt>
                      <c:pt idx="8888">
                        <c:v>48102.742263793945</c:v>
                      </c:pt>
                      <c:pt idx="8889">
                        <c:v>48102.742324829102</c:v>
                      </c:pt>
                      <c:pt idx="8890">
                        <c:v>47818.92610168457</c:v>
                      </c:pt>
                      <c:pt idx="8891">
                        <c:v>49984.68342590332</c:v>
                      </c:pt>
                      <c:pt idx="8892">
                        <c:v>49939.855178833008</c:v>
                      </c:pt>
                      <c:pt idx="8893">
                        <c:v>49952.340896606445</c:v>
                      </c:pt>
                      <c:pt idx="8894">
                        <c:v>60022.559356689453</c:v>
                      </c:pt>
                      <c:pt idx="8895">
                        <c:v>50042.702529907227</c:v>
                      </c:pt>
                      <c:pt idx="8896">
                        <c:v>50033.478103637695</c:v>
                      </c:pt>
                      <c:pt idx="8897">
                        <c:v>49092.421951293945</c:v>
                      </c:pt>
                      <c:pt idx="8898">
                        <c:v>49101.646743774414</c:v>
                      </c:pt>
                      <c:pt idx="8899">
                        <c:v>49053.835220336914</c:v>
                      </c:pt>
                      <c:pt idx="8900">
                        <c:v>48850.313674926758</c:v>
                      </c:pt>
                      <c:pt idx="8901">
                        <c:v>49328.532791137695</c:v>
                      </c:pt>
                      <c:pt idx="8902">
                        <c:v>49465.222305297852</c:v>
                      </c:pt>
                      <c:pt idx="8903">
                        <c:v>49149.824417114258</c:v>
                      </c:pt>
                      <c:pt idx="8904">
                        <c:v>48587.08088684082</c:v>
                      </c:pt>
                      <c:pt idx="8905">
                        <c:v>48433.886245727539</c:v>
                      </c:pt>
                      <c:pt idx="8906">
                        <c:v>48447.300979614258</c:v>
                      </c:pt>
                      <c:pt idx="8907">
                        <c:v>57339.642608642578</c:v>
                      </c:pt>
                      <c:pt idx="8908">
                        <c:v>57292.848846435547</c:v>
                      </c:pt>
                      <c:pt idx="8909">
                        <c:v>59842.411407470696</c:v>
                      </c:pt>
                      <c:pt idx="8910">
                        <c:v>50799.456405639648</c:v>
                      </c:pt>
                      <c:pt idx="8911">
                        <c:v>50394.135818481445</c:v>
                      </c:pt>
                      <c:pt idx="8912">
                        <c:v>50394.80696105957</c:v>
                      </c:pt>
                      <c:pt idx="8913">
                        <c:v>50089.75373840332</c:v>
                      </c:pt>
                      <c:pt idx="8914">
                        <c:v>50089.753982543945</c:v>
                      </c:pt>
                      <c:pt idx="8915">
                        <c:v>49822.214431762695</c:v>
                      </c:pt>
                      <c:pt idx="8916">
                        <c:v>48719.544998168945</c:v>
                      </c:pt>
                      <c:pt idx="8917">
                        <c:v>48717.460525512695</c:v>
                      </c:pt>
                      <c:pt idx="8918">
                        <c:v>48652.356033325195</c:v>
                      </c:pt>
                      <c:pt idx="8919">
                        <c:v>48670.66682434082</c:v>
                      </c:pt>
                      <c:pt idx="8920">
                        <c:v>48440.214431762695</c:v>
                      </c:pt>
                      <c:pt idx="8921">
                        <c:v>49791.167144775391</c:v>
                      </c:pt>
                      <c:pt idx="8922">
                        <c:v>50544.46711730957</c:v>
                      </c:pt>
                      <c:pt idx="8923">
                        <c:v>50593.295486450188</c:v>
                      </c:pt>
                      <c:pt idx="8924">
                        <c:v>57904.496948242188</c:v>
                      </c:pt>
                      <c:pt idx="8925">
                        <c:v>49217.015090942383</c:v>
                      </c:pt>
                      <c:pt idx="8926">
                        <c:v>49061.304885864258</c:v>
                      </c:pt>
                      <c:pt idx="8927">
                        <c:v>50952.370094299316</c:v>
                      </c:pt>
                      <c:pt idx="8928">
                        <c:v>47473.616836547852</c:v>
                      </c:pt>
                      <c:pt idx="8929">
                        <c:v>47477.616836547852</c:v>
                      </c:pt>
                      <c:pt idx="8930">
                        <c:v>46869.751663208008</c:v>
                      </c:pt>
                      <c:pt idx="8931">
                        <c:v>46869.751602172852</c:v>
                      </c:pt>
                      <c:pt idx="8932">
                        <c:v>47291.416397094727</c:v>
                      </c:pt>
                      <c:pt idx="8933">
                        <c:v>47410.349990844727</c:v>
                      </c:pt>
                      <c:pt idx="8934">
                        <c:v>47410.350051879883</c:v>
                      </c:pt>
                      <c:pt idx="8935">
                        <c:v>49046.426879882813</c:v>
                      </c:pt>
                      <c:pt idx="8936">
                        <c:v>49900.553588867188</c:v>
                      </c:pt>
                      <c:pt idx="8937">
                        <c:v>49909.777954101563</c:v>
                      </c:pt>
                      <c:pt idx="8938">
                        <c:v>49524.461791992188</c:v>
                      </c:pt>
                      <c:pt idx="8939">
                        <c:v>49615.126708984375</c:v>
                      </c:pt>
                      <c:pt idx="8940">
                        <c:v>49042.875564575195</c:v>
                      </c:pt>
                      <c:pt idx="8941">
                        <c:v>49042.875564575195</c:v>
                      </c:pt>
                      <c:pt idx="8942">
                        <c:v>49637.882400512695</c:v>
                      </c:pt>
                      <c:pt idx="8943">
                        <c:v>49647.106826782227</c:v>
                      </c:pt>
                      <c:pt idx="8944">
                        <c:v>49999.106826782227</c:v>
                      </c:pt>
                      <c:pt idx="8945">
                        <c:v>49989.882400512695</c:v>
                      </c:pt>
                      <c:pt idx="8946">
                        <c:v>50303.008094787598</c:v>
                      </c:pt>
                      <c:pt idx="8947">
                        <c:v>50136.765029907227</c:v>
                      </c:pt>
                      <c:pt idx="8948">
                        <c:v>50136.765029907227</c:v>
                      </c:pt>
                      <c:pt idx="8949">
                        <c:v>50136.765029907227</c:v>
                      </c:pt>
                      <c:pt idx="8950">
                        <c:v>49279.374313354492</c:v>
                      </c:pt>
                      <c:pt idx="8951">
                        <c:v>50284.484817504876</c:v>
                      </c:pt>
                      <c:pt idx="8952">
                        <c:v>49680.246246337891</c:v>
                      </c:pt>
                      <c:pt idx="8953">
                        <c:v>49689.470733642578</c:v>
                      </c:pt>
                      <c:pt idx="8954">
                        <c:v>56609.811187744141</c:v>
                      </c:pt>
                      <c:pt idx="8955">
                        <c:v>50741.793533325195</c:v>
                      </c:pt>
                      <c:pt idx="8956">
                        <c:v>50751.017959594727</c:v>
                      </c:pt>
                      <c:pt idx="8957">
                        <c:v>50741.793533325195</c:v>
                      </c:pt>
                      <c:pt idx="8958">
                        <c:v>50251.385147094727</c:v>
                      </c:pt>
                      <c:pt idx="8959">
                        <c:v>51539.181045532227</c:v>
                      </c:pt>
                      <c:pt idx="8960">
                        <c:v>48868.500869750977</c:v>
                      </c:pt>
                      <c:pt idx="8961">
                        <c:v>48859.276443481445</c:v>
                      </c:pt>
                      <c:pt idx="8962">
                        <c:v>48841.763809204102</c:v>
                      </c:pt>
                      <c:pt idx="8963">
                        <c:v>48841.763809204102</c:v>
                      </c:pt>
                      <c:pt idx="8964">
                        <c:v>48858.416152954102</c:v>
                      </c:pt>
                      <c:pt idx="8965">
                        <c:v>48862.416152954102</c:v>
                      </c:pt>
                      <c:pt idx="8966">
                        <c:v>48722.306350708008</c:v>
                      </c:pt>
                      <c:pt idx="8967">
                        <c:v>47789.333633422852</c:v>
                      </c:pt>
                      <c:pt idx="8968">
                        <c:v>47789.333694458008</c:v>
                      </c:pt>
                      <c:pt idx="8969">
                        <c:v>47789.333572387695</c:v>
                      </c:pt>
                      <c:pt idx="8970">
                        <c:v>48970.512283325195</c:v>
                      </c:pt>
                      <c:pt idx="8971">
                        <c:v>48970.512283325195</c:v>
                      </c:pt>
                      <c:pt idx="8972">
                        <c:v>48974.512283325195</c:v>
                      </c:pt>
                      <c:pt idx="8973">
                        <c:v>48983.736709594727</c:v>
                      </c:pt>
                      <c:pt idx="8974">
                        <c:v>48974.512283325195</c:v>
                      </c:pt>
                      <c:pt idx="8975">
                        <c:v>48585.195877075195</c:v>
                      </c:pt>
                      <c:pt idx="8976">
                        <c:v>49088.798416137695</c:v>
                      </c:pt>
                      <c:pt idx="8977">
                        <c:v>51342.475967407227</c:v>
                      </c:pt>
                      <c:pt idx="8978">
                        <c:v>49265.05940246582</c:v>
                      </c:pt>
                      <c:pt idx="8979">
                        <c:v>49255.834976196289</c:v>
                      </c:pt>
                      <c:pt idx="8980">
                        <c:v>49154.284255981445</c:v>
                      </c:pt>
                      <c:pt idx="8981">
                        <c:v>49154.284255981445</c:v>
                      </c:pt>
                      <c:pt idx="8982">
                        <c:v>49486.288284301758</c:v>
                      </c:pt>
                      <c:pt idx="8983">
                        <c:v>49023.147537231445</c:v>
                      </c:pt>
                      <c:pt idx="8984">
                        <c:v>48637.833145141602</c:v>
                      </c:pt>
                      <c:pt idx="8985">
                        <c:v>49633.789138793945</c:v>
                      </c:pt>
                      <c:pt idx="8986">
                        <c:v>48264.212112426758</c:v>
                      </c:pt>
                      <c:pt idx="8987">
                        <c:v>46920.134353637695</c:v>
                      </c:pt>
                      <c:pt idx="8988">
                        <c:v>46920.134414672852</c:v>
                      </c:pt>
                      <c:pt idx="8989">
                        <c:v>46920.134719848633</c:v>
                      </c:pt>
                      <c:pt idx="8990">
                        <c:v>46924.134841918945</c:v>
                      </c:pt>
                      <c:pt idx="8991">
                        <c:v>46933.359329223633</c:v>
                      </c:pt>
                      <c:pt idx="8992">
                        <c:v>46428.176956176758</c:v>
                      </c:pt>
                      <c:pt idx="8993">
                        <c:v>47416.73225402832</c:v>
                      </c:pt>
                      <c:pt idx="8994">
                        <c:v>47416.73225402832</c:v>
                      </c:pt>
                      <c:pt idx="8995">
                        <c:v>47676.759658813477</c:v>
                      </c:pt>
                      <c:pt idx="8996">
                        <c:v>47685.984024047852</c:v>
                      </c:pt>
                      <c:pt idx="8997">
                        <c:v>47676.759658813477</c:v>
                      </c:pt>
                      <c:pt idx="8998">
                        <c:v>47431.827392578125</c:v>
                      </c:pt>
                      <c:pt idx="8999">
                        <c:v>47441.0517578125</c:v>
                      </c:pt>
                      <c:pt idx="9000">
                        <c:v>50142.067016601563</c:v>
                      </c:pt>
                      <c:pt idx="9001">
                        <c:v>50563.778930664063</c:v>
                      </c:pt>
                      <c:pt idx="9002">
                        <c:v>50858.36994934082</c:v>
                      </c:pt>
                      <c:pt idx="9003">
                        <c:v>45606.737258911133</c:v>
                      </c:pt>
                      <c:pt idx="9004">
                        <c:v>45877.334976196289</c:v>
                      </c:pt>
                      <c:pt idx="9005">
                        <c:v>45877.334854125977</c:v>
                      </c:pt>
                      <c:pt idx="9006">
                        <c:v>52033.11457824707</c:v>
                      </c:pt>
                      <c:pt idx="9007">
                        <c:v>52009.043289184563</c:v>
                      </c:pt>
                      <c:pt idx="9008">
                        <c:v>56464.637283325195</c:v>
                      </c:pt>
                      <c:pt idx="9009">
                        <c:v>59154.077728271484</c:v>
                      </c:pt>
                      <c:pt idx="9010">
                        <c:v>59204.247833251953</c:v>
                      </c:pt>
                      <c:pt idx="9011">
                        <c:v>59204.247833251953</c:v>
                      </c:pt>
                      <c:pt idx="9012">
                        <c:v>59231.172027587891</c:v>
                      </c:pt>
                      <c:pt idx="9013">
                        <c:v>60922.213897705078</c:v>
                      </c:pt>
                      <c:pt idx="9014">
                        <c:v>60922.214141845696</c:v>
                      </c:pt>
                      <c:pt idx="9015">
                        <c:v>50793.03303527832</c:v>
                      </c:pt>
                      <c:pt idx="9016">
                        <c:v>50939.91877746582</c:v>
                      </c:pt>
                      <c:pt idx="9017">
                        <c:v>50939.91877746582</c:v>
                      </c:pt>
                      <c:pt idx="9018">
                        <c:v>50938.672439575195</c:v>
                      </c:pt>
                      <c:pt idx="9019">
                        <c:v>47031.283340454102</c:v>
                      </c:pt>
                      <c:pt idx="9020">
                        <c:v>47040.507827758789</c:v>
                      </c:pt>
                      <c:pt idx="9021">
                        <c:v>47040.507766723633</c:v>
                      </c:pt>
                      <c:pt idx="9022">
                        <c:v>50865.482864379883</c:v>
                      </c:pt>
                      <c:pt idx="9023">
                        <c:v>50874.707290649414</c:v>
                      </c:pt>
                      <c:pt idx="9024">
                        <c:v>50874.707290649414</c:v>
                      </c:pt>
                      <c:pt idx="9025">
                        <c:v>48165.319961547852</c:v>
                      </c:pt>
                      <c:pt idx="9026">
                        <c:v>48174.544387817383</c:v>
                      </c:pt>
                      <c:pt idx="9027">
                        <c:v>48174.544387817383</c:v>
                      </c:pt>
                      <c:pt idx="9028">
                        <c:v>58046.259963989258</c:v>
                      </c:pt>
                      <c:pt idx="9029">
                        <c:v>58045.809768676758</c:v>
                      </c:pt>
                      <c:pt idx="9030">
                        <c:v>51057.77473449707</c:v>
                      </c:pt>
                      <c:pt idx="9031">
                        <c:v>51544.028396606445</c:v>
                      </c:pt>
                      <c:pt idx="9032">
                        <c:v>51190.945022583008</c:v>
                      </c:pt>
                      <c:pt idx="9033">
                        <c:v>51117.835159301758</c:v>
                      </c:pt>
                      <c:pt idx="9034">
                        <c:v>51035.49055480957</c:v>
                      </c:pt>
                      <c:pt idx="9035">
                        <c:v>50524.224868774414</c:v>
                      </c:pt>
                      <c:pt idx="9036">
                        <c:v>45551.822052001953</c:v>
                      </c:pt>
                      <c:pt idx="9037">
                        <c:v>45993.461151123047</c:v>
                      </c:pt>
                      <c:pt idx="9038">
                        <c:v>46002.685516357422</c:v>
                      </c:pt>
                      <c:pt idx="9039">
                        <c:v>45993.461273193352</c:v>
                      </c:pt>
                      <c:pt idx="9040">
                        <c:v>45518.855438232422</c:v>
                      </c:pt>
                      <c:pt idx="9041">
                        <c:v>48053.224197387695</c:v>
                      </c:pt>
                      <c:pt idx="9042">
                        <c:v>47989.548477172852</c:v>
                      </c:pt>
                      <c:pt idx="9043">
                        <c:v>47916.648635864258</c:v>
                      </c:pt>
                      <c:pt idx="9044">
                        <c:v>47834.524307250977</c:v>
                      </c:pt>
                      <c:pt idx="9045">
                        <c:v>49160.306716918945</c:v>
                      </c:pt>
                      <c:pt idx="9046">
                        <c:v>48254.771560668945</c:v>
                      </c:pt>
                      <c:pt idx="9047">
                        <c:v>48254.771560668945</c:v>
                      </c:pt>
                      <c:pt idx="9048">
                        <c:v>48003.561599731445</c:v>
                      </c:pt>
                      <c:pt idx="9049">
                        <c:v>49694.56379699707</c:v>
                      </c:pt>
                      <c:pt idx="9050">
                        <c:v>49491.042068481445</c:v>
                      </c:pt>
                      <c:pt idx="9051">
                        <c:v>48294.763748168945</c:v>
                      </c:pt>
                      <c:pt idx="9052">
                        <c:v>50223.674682617188</c:v>
                      </c:pt>
                      <c:pt idx="9053">
                        <c:v>47297.423233032227</c:v>
                      </c:pt>
                      <c:pt idx="9054">
                        <c:v>59399.486358642578</c:v>
                      </c:pt>
                      <c:pt idx="9055">
                        <c:v>58974.566131591797</c:v>
                      </c:pt>
                      <c:pt idx="9056">
                        <c:v>59408.711029052734</c:v>
                      </c:pt>
                      <c:pt idx="9057">
                        <c:v>59399.486663818359</c:v>
                      </c:pt>
                      <c:pt idx="9058">
                        <c:v>59802.8525390625</c:v>
                      </c:pt>
                      <c:pt idx="9059">
                        <c:v>59802.8525390625</c:v>
                      </c:pt>
                      <c:pt idx="9060">
                        <c:v>61971.553665161126</c:v>
                      </c:pt>
                      <c:pt idx="9061">
                        <c:v>61799.104690551758</c:v>
                      </c:pt>
                      <c:pt idx="9062">
                        <c:v>61709.144973754876</c:v>
                      </c:pt>
                      <c:pt idx="9063">
                        <c:v>48800.448318481445</c:v>
                      </c:pt>
                      <c:pt idx="9064">
                        <c:v>48675.477615356445</c:v>
                      </c:pt>
                      <c:pt idx="9065">
                        <c:v>48933.698318481445</c:v>
                      </c:pt>
                      <c:pt idx="9066">
                        <c:v>50274.554275512695</c:v>
                      </c:pt>
                      <c:pt idx="9067">
                        <c:v>50205.495986938477</c:v>
                      </c:pt>
                      <c:pt idx="9068">
                        <c:v>49082.074722290039</c:v>
                      </c:pt>
                      <c:pt idx="9069">
                        <c:v>48591.665237426758</c:v>
                      </c:pt>
                      <c:pt idx="9070">
                        <c:v>48639.47639465332</c:v>
                      </c:pt>
                      <c:pt idx="9071">
                        <c:v>47205.199111938477</c:v>
                      </c:pt>
                      <c:pt idx="9072">
                        <c:v>47215.053421020508</c:v>
                      </c:pt>
                      <c:pt idx="9073">
                        <c:v>47166.224807739258</c:v>
                      </c:pt>
                      <c:pt idx="9074">
                        <c:v>47215.351333618164</c:v>
                      </c:pt>
                      <c:pt idx="9075">
                        <c:v>49703.761306762695</c:v>
                      </c:pt>
                      <c:pt idx="9076">
                        <c:v>50906.976661682129</c:v>
                      </c:pt>
                      <c:pt idx="9077">
                        <c:v>45995.068008422852</c:v>
                      </c:pt>
                      <c:pt idx="9078">
                        <c:v>45605.265213012695</c:v>
                      </c:pt>
                      <c:pt idx="9079">
                        <c:v>45614.489700317383</c:v>
                      </c:pt>
                      <c:pt idx="9080">
                        <c:v>45400.579727172852</c:v>
                      </c:pt>
                      <c:pt idx="9081">
                        <c:v>45866.880508422852</c:v>
                      </c:pt>
                      <c:pt idx="9082">
                        <c:v>47347.931228637695</c:v>
                      </c:pt>
                      <c:pt idx="9083">
                        <c:v>47347.931228637695</c:v>
                      </c:pt>
                      <c:pt idx="9084">
                        <c:v>47347.931350708008</c:v>
                      </c:pt>
                      <c:pt idx="9085">
                        <c:v>49139.753540039063</c:v>
                      </c:pt>
                      <c:pt idx="9086">
                        <c:v>49139.75390625</c:v>
                      </c:pt>
                      <c:pt idx="9087">
                        <c:v>49143.753845214844</c:v>
                      </c:pt>
                      <c:pt idx="9088">
                        <c:v>49152.978332519531</c:v>
                      </c:pt>
                      <c:pt idx="9089">
                        <c:v>49143.75390625</c:v>
                      </c:pt>
                      <c:pt idx="9090">
                        <c:v>50440.060745239258</c:v>
                      </c:pt>
                      <c:pt idx="9091">
                        <c:v>50702.279373168945</c:v>
                      </c:pt>
                      <c:pt idx="9092">
                        <c:v>50654.46809387207</c:v>
                      </c:pt>
                      <c:pt idx="9093">
                        <c:v>50421.78645324707</c:v>
                      </c:pt>
                      <c:pt idx="9094">
                        <c:v>50421.78645324707</c:v>
                      </c:pt>
                      <c:pt idx="9095">
                        <c:v>50412.562088012695</c:v>
                      </c:pt>
                      <c:pt idx="9096">
                        <c:v>48419.124404907227</c:v>
                      </c:pt>
                      <c:pt idx="9097">
                        <c:v>48190.298416137695</c:v>
                      </c:pt>
                      <c:pt idx="9098">
                        <c:v>48902.38850402832</c:v>
                      </c:pt>
                      <c:pt idx="9099">
                        <c:v>48902.38899230957</c:v>
                      </c:pt>
                      <c:pt idx="9100">
                        <c:v>48772.179275512695</c:v>
                      </c:pt>
                      <c:pt idx="9101">
                        <c:v>56048.16731262207</c:v>
                      </c:pt>
                      <c:pt idx="9102">
                        <c:v>56057.391738891602</c:v>
                      </c:pt>
                      <c:pt idx="9103">
                        <c:v>56060.10188293457</c:v>
                      </c:pt>
                      <c:pt idx="9104">
                        <c:v>56060.101821899414</c:v>
                      </c:pt>
                      <c:pt idx="9105">
                        <c:v>50208.788726806641</c:v>
                      </c:pt>
                      <c:pt idx="9106">
                        <c:v>50594.105133056641</c:v>
                      </c:pt>
                      <c:pt idx="9107">
                        <c:v>50085.314361572266</c:v>
                      </c:pt>
                      <c:pt idx="9108">
                        <c:v>48893.026306152344</c:v>
                      </c:pt>
                      <c:pt idx="9109">
                        <c:v>48893.026306152344</c:v>
                      </c:pt>
                      <c:pt idx="9110">
                        <c:v>48893.026306152344</c:v>
                      </c:pt>
                      <c:pt idx="9111">
                        <c:v>47432.057594299316</c:v>
                      </c:pt>
                      <c:pt idx="9112">
                        <c:v>50522.706985473633</c:v>
                      </c:pt>
                      <c:pt idx="9113">
                        <c:v>50100.53450012207</c:v>
                      </c:pt>
                      <c:pt idx="9114">
                        <c:v>50099.61262512207</c:v>
                      </c:pt>
                      <c:pt idx="9115">
                        <c:v>50920.266098022461</c:v>
                      </c:pt>
                      <c:pt idx="9116">
                        <c:v>50534.949752807617</c:v>
                      </c:pt>
                      <c:pt idx="9117">
                        <c:v>57606.797149658203</c:v>
                      </c:pt>
                      <c:pt idx="9118">
                        <c:v>56957.458404541016</c:v>
                      </c:pt>
                      <c:pt idx="9119">
                        <c:v>56877.163848876953</c:v>
                      </c:pt>
                      <c:pt idx="9120">
                        <c:v>50461.274887084961</c:v>
                      </c:pt>
                      <c:pt idx="9121">
                        <c:v>50340.220504760742</c:v>
                      </c:pt>
                      <c:pt idx="9122">
                        <c:v>48440.392532348633</c:v>
                      </c:pt>
                      <c:pt idx="9123">
                        <c:v>48502.633438110352</c:v>
                      </c:pt>
                      <c:pt idx="9124">
                        <c:v>48502.633438110352</c:v>
                      </c:pt>
                      <c:pt idx="9125">
                        <c:v>48819.722305297852</c:v>
                      </c:pt>
                      <c:pt idx="9126">
                        <c:v>48975.83235168457</c:v>
                      </c:pt>
                      <c:pt idx="9127">
                        <c:v>48966.607986450195</c:v>
                      </c:pt>
                      <c:pt idx="9128">
                        <c:v>49094.76594543457</c:v>
                      </c:pt>
                      <c:pt idx="9129">
                        <c:v>49077.902145385742</c:v>
                      </c:pt>
                      <c:pt idx="9130">
                        <c:v>49039.315048217773</c:v>
                      </c:pt>
                      <c:pt idx="9131">
                        <c:v>49039.315048217773</c:v>
                      </c:pt>
                      <c:pt idx="9132">
                        <c:v>48926.329879760742</c:v>
                      </c:pt>
                      <c:pt idx="9133">
                        <c:v>58935.052093505859</c:v>
                      </c:pt>
                      <c:pt idx="9134">
                        <c:v>58964.814849853516</c:v>
                      </c:pt>
                      <c:pt idx="9135">
                        <c:v>50633.280349731445</c:v>
                      </c:pt>
                      <c:pt idx="9136">
                        <c:v>51206.201370239258</c:v>
                      </c:pt>
                      <c:pt idx="9137">
                        <c:v>51255.029983520508</c:v>
                      </c:pt>
                      <c:pt idx="9138">
                        <c:v>51619.388748168945</c:v>
                      </c:pt>
                      <c:pt idx="9139">
                        <c:v>51669.088821411126</c:v>
                      </c:pt>
                      <c:pt idx="9140">
                        <c:v>52156.898513793945</c:v>
                      </c:pt>
                      <c:pt idx="9141">
                        <c:v>46598.885513305664</c:v>
                      </c:pt>
                      <c:pt idx="9142">
                        <c:v>46525.985549926758</c:v>
                      </c:pt>
                      <c:pt idx="9143">
                        <c:v>47090.925491333008</c:v>
                      </c:pt>
                      <c:pt idx="9144">
                        <c:v>48221.145401000977</c:v>
                      </c:pt>
                      <c:pt idx="9145">
                        <c:v>48822.38264465332</c:v>
                      </c:pt>
                      <c:pt idx="9146">
                        <c:v>48831.607009887695</c:v>
                      </c:pt>
                      <c:pt idx="9147">
                        <c:v>48342.743850708001</c:v>
                      </c:pt>
                      <c:pt idx="9148">
                        <c:v>48293.915115356445</c:v>
                      </c:pt>
                      <c:pt idx="9149">
                        <c:v>48113.56379699707</c:v>
                      </c:pt>
                      <c:pt idx="9150">
                        <c:v>50112.760330200195</c:v>
                      </c:pt>
                      <c:pt idx="9151">
                        <c:v>50112.760330200195</c:v>
                      </c:pt>
                      <c:pt idx="9152">
                        <c:v>50441.838455200195</c:v>
                      </c:pt>
                      <c:pt idx="9153">
                        <c:v>50182.722244262695</c:v>
                      </c:pt>
                      <c:pt idx="9154">
                        <c:v>50191.946670532227</c:v>
                      </c:pt>
                      <c:pt idx="9155">
                        <c:v>50028.430252075195</c:v>
                      </c:pt>
                      <c:pt idx="9156">
                        <c:v>50380.107986450195</c:v>
                      </c:pt>
                      <c:pt idx="9157">
                        <c:v>50380.107986450195</c:v>
                      </c:pt>
                      <c:pt idx="9158">
                        <c:v>50437.871658325195</c:v>
                      </c:pt>
                      <c:pt idx="9159">
                        <c:v>50437.871658325195</c:v>
                      </c:pt>
                      <c:pt idx="9160">
                        <c:v>49582.047439575195</c:v>
                      </c:pt>
                      <c:pt idx="9161">
                        <c:v>49400.826858520508</c:v>
                      </c:pt>
                      <c:pt idx="9162">
                        <c:v>49410.051284790039</c:v>
                      </c:pt>
                      <c:pt idx="9163">
                        <c:v>49361.222610473633</c:v>
                      </c:pt>
                      <c:pt idx="9164">
                        <c:v>49351.998306274414</c:v>
                      </c:pt>
                      <c:pt idx="9165">
                        <c:v>50825.072128295898</c:v>
                      </c:pt>
                      <c:pt idx="9166">
                        <c:v>50375.897659301758</c:v>
                      </c:pt>
                      <c:pt idx="9167">
                        <c:v>50385.122024536126</c:v>
                      </c:pt>
                      <c:pt idx="9168">
                        <c:v>51672.888259887695</c:v>
                      </c:pt>
                      <c:pt idx="9169">
                        <c:v>50968.888259887695</c:v>
                      </c:pt>
                      <c:pt idx="9170">
                        <c:v>50542.65559387207</c:v>
                      </c:pt>
                      <c:pt idx="9171">
                        <c:v>50187.814529418945</c:v>
                      </c:pt>
                      <c:pt idx="9172">
                        <c:v>49802.500564575195</c:v>
                      </c:pt>
                      <c:pt idx="9173">
                        <c:v>50306.746658325195</c:v>
                      </c:pt>
                      <c:pt idx="9174">
                        <c:v>50394.382400512695</c:v>
                      </c:pt>
                      <c:pt idx="9175">
                        <c:v>49279.806793212891</c:v>
                      </c:pt>
                      <c:pt idx="9176">
                        <c:v>49279.806915283203</c:v>
                      </c:pt>
                      <c:pt idx="9177">
                        <c:v>49222.840057373047</c:v>
                      </c:pt>
                      <c:pt idx="9178">
                        <c:v>50185.478591918945</c:v>
                      </c:pt>
                      <c:pt idx="9179">
                        <c:v>50185.478652954102</c:v>
                      </c:pt>
                      <c:pt idx="9180">
                        <c:v>50013.898025512695</c:v>
                      </c:pt>
                      <c:pt idx="9181">
                        <c:v>50023.122451782227</c:v>
                      </c:pt>
                      <c:pt idx="9182">
                        <c:v>50023.572647094727</c:v>
                      </c:pt>
                      <c:pt idx="9183">
                        <c:v>49281.637649536126</c:v>
                      </c:pt>
                      <c:pt idx="9184">
                        <c:v>49281.63752746582</c:v>
                      </c:pt>
                      <c:pt idx="9185">
                        <c:v>51414.077125549309</c:v>
                      </c:pt>
                      <c:pt idx="9186">
                        <c:v>51414.077369689941</c:v>
                      </c:pt>
                      <c:pt idx="9187">
                        <c:v>51028.762916564941</c:v>
                      </c:pt>
                      <c:pt idx="9188">
                        <c:v>58283.887237548828</c:v>
                      </c:pt>
                      <c:pt idx="9189">
                        <c:v>58330.975616455078</c:v>
                      </c:pt>
                      <c:pt idx="9190">
                        <c:v>58058.756011962891</c:v>
                      </c:pt>
                      <c:pt idx="9191">
                        <c:v>58878.448028564446</c:v>
                      </c:pt>
                      <c:pt idx="9192">
                        <c:v>59747.671905517578</c:v>
                      </c:pt>
                      <c:pt idx="9193">
                        <c:v>59749.702667236328</c:v>
                      </c:pt>
                      <c:pt idx="9194">
                        <c:v>59484.810577392578</c:v>
                      </c:pt>
                      <c:pt idx="9195">
                        <c:v>49976.33625793457</c:v>
                      </c:pt>
                      <c:pt idx="9196">
                        <c:v>49976.336502075195</c:v>
                      </c:pt>
                      <c:pt idx="9197">
                        <c:v>49976.336502075195</c:v>
                      </c:pt>
                      <c:pt idx="9198">
                        <c:v>49976.33674621582</c:v>
                      </c:pt>
                      <c:pt idx="9199">
                        <c:v>49976.336502075195</c:v>
                      </c:pt>
                      <c:pt idx="9200">
                        <c:v>50102.872634887695</c:v>
                      </c:pt>
                      <c:pt idx="9201">
                        <c:v>49814.978240966797</c:v>
                      </c:pt>
                      <c:pt idx="9202">
                        <c:v>49802.525466918938</c:v>
                      </c:pt>
                      <c:pt idx="9203">
                        <c:v>49802.096267700188</c:v>
                      </c:pt>
                      <c:pt idx="9204">
                        <c:v>49298.987380981445</c:v>
                      </c:pt>
                      <c:pt idx="9205">
                        <c:v>49298.987319946289</c:v>
                      </c:pt>
                      <c:pt idx="9206">
                        <c:v>58619.642166137688</c:v>
                      </c:pt>
                      <c:pt idx="9207">
                        <c:v>58792.96369934082</c:v>
                      </c:pt>
                      <c:pt idx="9208">
                        <c:v>58792.955841064453</c:v>
                      </c:pt>
                      <c:pt idx="9209">
                        <c:v>59496.193511962891</c:v>
                      </c:pt>
                      <c:pt idx="9210">
                        <c:v>50884.09895324707</c:v>
                      </c:pt>
                      <c:pt idx="9211">
                        <c:v>51969.82746887207</c:v>
                      </c:pt>
                      <c:pt idx="9212">
                        <c:v>51481.71760559082</c:v>
                      </c:pt>
                      <c:pt idx="9213">
                        <c:v>50347.888526916497</c:v>
                      </c:pt>
                      <c:pt idx="9214">
                        <c:v>50111.634620666497</c:v>
                      </c:pt>
                      <c:pt idx="9215">
                        <c:v>49702.546829223633</c:v>
                      </c:pt>
                      <c:pt idx="9216">
                        <c:v>49870.309036254883</c:v>
                      </c:pt>
                      <c:pt idx="9217">
                        <c:v>49870.309036254883</c:v>
                      </c:pt>
                      <c:pt idx="9218">
                        <c:v>50011.801986694336</c:v>
                      </c:pt>
                      <c:pt idx="9219">
                        <c:v>50761.515701293945</c:v>
                      </c:pt>
                      <c:pt idx="9220">
                        <c:v>49918.170928955078</c:v>
                      </c:pt>
                      <c:pt idx="9221">
                        <c:v>50330.657989501946</c:v>
                      </c:pt>
                      <c:pt idx="9222">
                        <c:v>58681.271759033203</c:v>
                      </c:pt>
                      <c:pt idx="9223">
                        <c:v>57003.882110595703</c:v>
                      </c:pt>
                      <c:pt idx="9224">
                        <c:v>56930.761993408203</c:v>
                      </c:pt>
                      <c:pt idx="9225">
                        <c:v>49522.907928466797</c:v>
                      </c:pt>
                      <c:pt idx="9226">
                        <c:v>49429.542694091797</c:v>
                      </c:pt>
                      <c:pt idx="9227">
                        <c:v>46246.732299804688</c:v>
                      </c:pt>
                      <c:pt idx="9228">
                        <c:v>45902.232299804688</c:v>
                      </c:pt>
                      <c:pt idx="9229">
                        <c:v>45670.744750976563</c:v>
                      </c:pt>
                      <c:pt idx="9230">
                        <c:v>45670.744750976563</c:v>
                      </c:pt>
                      <c:pt idx="9231">
                        <c:v>46212.455505371094</c:v>
                      </c:pt>
                      <c:pt idx="9232">
                        <c:v>45598.23486328125</c:v>
                      </c:pt>
                      <c:pt idx="9233">
                        <c:v>47348.053787231445</c:v>
                      </c:pt>
                      <c:pt idx="9234">
                        <c:v>47545.799026489258</c:v>
                      </c:pt>
                      <c:pt idx="9235">
                        <c:v>47515.129104614258</c:v>
                      </c:pt>
                      <c:pt idx="9236">
                        <c:v>47909.667861938477</c:v>
                      </c:pt>
                      <c:pt idx="9237">
                        <c:v>47909.667984008789</c:v>
                      </c:pt>
                      <c:pt idx="9238">
                        <c:v>48413.398391723633</c:v>
                      </c:pt>
                      <c:pt idx="9239">
                        <c:v>47446.312576293945</c:v>
                      </c:pt>
                      <c:pt idx="9240">
                        <c:v>52308.576736450195</c:v>
                      </c:pt>
                      <c:pt idx="9241">
                        <c:v>45329.25080871582</c:v>
                      </c:pt>
                      <c:pt idx="9242">
                        <c:v>45287.754348754883</c:v>
                      </c:pt>
                      <c:pt idx="9243">
                        <c:v>44594.603958129883</c:v>
                      </c:pt>
                      <c:pt idx="9244">
                        <c:v>44178.03791809082</c:v>
                      </c:pt>
                      <c:pt idx="9245">
                        <c:v>47940.446563720703</c:v>
                      </c:pt>
                      <c:pt idx="9246">
                        <c:v>48026.678482055664</c:v>
                      </c:pt>
                      <c:pt idx="9247">
                        <c:v>48158.50862121582</c:v>
                      </c:pt>
                      <c:pt idx="9248">
                        <c:v>48158.508987426758</c:v>
                      </c:pt>
                      <c:pt idx="9249">
                        <c:v>48158.508987426758</c:v>
                      </c:pt>
                      <c:pt idx="9250">
                        <c:v>48254.299331665039</c:v>
                      </c:pt>
                      <c:pt idx="9251">
                        <c:v>48263.52375793457</c:v>
                      </c:pt>
                      <c:pt idx="9252">
                        <c:v>48228.937088012695</c:v>
                      </c:pt>
                      <c:pt idx="9253">
                        <c:v>58243.315155029297</c:v>
                      </c:pt>
                      <c:pt idx="9254">
                        <c:v>58243.315155029297</c:v>
                      </c:pt>
                      <c:pt idx="9255">
                        <c:v>49220.996658325195</c:v>
                      </c:pt>
                      <c:pt idx="9256">
                        <c:v>49224.996780395508</c:v>
                      </c:pt>
                      <c:pt idx="9257">
                        <c:v>48989.670120239258</c:v>
                      </c:pt>
                      <c:pt idx="9258">
                        <c:v>47432.529251098633</c:v>
                      </c:pt>
                      <c:pt idx="9259">
                        <c:v>47432.529251098633</c:v>
                      </c:pt>
                      <c:pt idx="9260">
                        <c:v>49349.705947875977</c:v>
                      </c:pt>
                      <c:pt idx="9261">
                        <c:v>49349.70588684082</c:v>
                      </c:pt>
                      <c:pt idx="9262">
                        <c:v>49349.705947875977</c:v>
                      </c:pt>
                      <c:pt idx="9263">
                        <c:v>48878.772354125977</c:v>
                      </c:pt>
                      <c:pt idx="9264">
                        <c:v>48778.868057250977</c:v>
                      </c:pt>
                      <c:pt idx="9265">
                        <c:v>48777.439407348633</c:v>
                      </c:pt>
                      <c:pt idx="9266">
                        <c:v>48777.43928527832</c:v>
                      </c:pt>
                      <c:pt idx="9267">
                        <c:v>48165.09065246582</c:v>
                      </c:pt>
                      <c:pt idx="9268">
                        <c:v>59398.431243896484</c:v>
                      </c:pt>
                      <c:pt idx="9269">
                        <c:v>59398.431182861328</c:v>
                      </c:pt>
                      <c:pt idx="9270">
                        <c:v>50727.782791137695</c:v>
                      </c:pt>
                      <c:pt idx="9271">
                        <c:v>50727.782791137695</c:v>
                      </c:pt>
                      <c:pt idx="9272">
                        <c:v>50727.782791137695</c:v>
                      </c:pt>
                      <c:pt idx="9273">
                        <c:v>50612.853103637695</c:v>
                      </c:pt>
                      <c:pt idx="9274">
                        <c:v>50622.077529907227</c:v>
                      </c:pt>
                      <c:pt idx="9275">
                        <c:v>50731.782791137695</c:v>
                      </c:pt>
                      <c:pt idx="9276">
                        <c:v>50394.41162109375</c:v>
                      </c:pt>
                      <c:pt idx="9277">
                        <c:v>47650.462661743164</c:v>
                      </c:pt>
                      <c:pt idx="9278">
                        <c:v>60101.365325927734</c:v>
                      </c:pt>
                      <c:pt idx="9279">
                        <c:v>60101.365264892578</c:v>
                      </c:pt>
                      <c:pt idx="9280">
                        <c:v>59753.365264892578</c:v>
                      </c:pt>
                      <c:pt idx="9281">
                        <c:v>59397.365325927734</c:v>
                      </c:pt>
                      <c:pt idx="9282">
                        <c:v>59396.148864746094</c:v>
                      </c:pt>
                      <c:pt idx="9283">
                        <c:v>59396.148864746094</c:v>
                      </c:pt>
                      <c:pt idx="9284">
                        <c:v>59396.148864746094</c:v>
                      </c:pt>
                      <c:pt idx="9285">
                        <c:v>49577.466384887695</c:v>
                      </c:pt>
                      <c:pt idx="9286">
                        <c:v>49938.690811157227</c:v>
                      </c:pt>
                      <c:pt idx="9287">
                        <c:v>49929.826736450195</c:v>
                      </c:pt>
                      <c:pt idx="9288">
                        <c:v>49464.008377075195</c:v>
                      </c:pt>
                      <c:pt idx="9289">
                        <c:v>47232.620681762695</c:v>
                      </c:pt>
                      <c:pt idx="9290">
                        <c:v>47593.84553527832</c:v>
                      </c:pt>
                      <c:pt idx="9291">
                        <c:v>47503.10578918457</c:v>
                      </c:pt>
                      <c:pt idx="9292">
                        <c:v>48616.038040161133</c:v>
                      </c:pt>
                      <c:pt idx="9293">
                        <c:v>50281.248916625977</c:v>
                      </c:pt>
                      <c:pt idx="9294">
                        <c:v>50281.248916625977</c:v>
                      </c:pt>
                      <c:pt idx="9295">
                        <c:v>49517.295425415039</c:v>
                      </c:pt>
                      <c:pt idx="9296">
                        <c:v>49517.295425415039</c:v>
                      </c:pt>
                      <c:pt idx="9297">
                        <c:v>49531.537063598633</c:v>
                      </c:pt>
                      <c:pt idx="9298">
                        <c:v>58258.168548583984</c:v>
                      </c:pt>
                      <c:pt idx="9299">
                        <c:v>58258.168548583984</c:v>
                      </c:pt>
                      <c:pt idx="9300">
                        <c:v>52764.633377075195</c:v>
                      </c:pt>
                      <c:pt idx="9301">
                        <c:v>52691.514480590813</c:v>
                      </c:pt>
                      <c:pt idx="9302">
                        <c:v>52618.392898559563</c:v>
                      </c:pt>
                      <c:pt idx="9303">
                        <c:v>52545.283035278313</c:v>
                      </c:pt>
                      <c:pt idx="9304">
                        <c:v>48432.829299926758</c:v>
                      </c:pt>
                      <c:pt idx="9305">
                        <c:v>48432.829299926758</c:v>
                      </c:pt>
                      <c:pt idx="9306">
                        <c:v>48071.60481262207</c:v>
                      </c:pt>
                      <c:pt idx="9307">
                        <c:v>46331.279388427734</c:v>
                      </c:pt>
                      <c:pt idx="9308">
                        <c:v>46340.504058837891</c:v>
                      </c:pt>
                      <c:pt idx="9309">
                        <c:v>46340.503997802734</c:v>
                      </c:pt>
                      <c:pt idx="9310">
                        <c:v>46340.503997802734</c:v>
                      </c:pt>
                      <c:pt idx="9311">
                        <c:v>45623.279388427734</c:v>
                      </c:pt>
                      <c:pt idx="9312">
                        <c:v>49694.433975219727</c:v>
                      </c:pt>
                      <c:pt idx="9313">
                        <c:v>49752.487014770508</c:v>
                      </c:pt>
                      <c:pt idx="9314">
                        <c:v>49990.331192016602</c:v>
                      </c:pt>
                      <c:pt idx="9315">
                        <c:v>50393.445098876953</c:v>
                      </c:pt>
                      <c:pt idx="9316">
                        <c:v>50761.519317626953</c:v>
                      </c:pt>
                      <c:pt idx="9317">
                        <c:v>48493.197296142578</c:v>
                      </c:pt>
                      <c:pt idx="9318">
                        <c:v>48493.197296142578</c:v>
                      </c:pt>
                      <c:pt idx="9319">
                        <c:v>48497.197296142578</c:v>
                      </c:pt>
                      <c:pt idx="9320">
                        <c:v>48610.155349731445</c:v>
                      </c:pt>
                      <c:pt idx="9321">
                        <c:v>50418.888809204102</c:v>
                      </c:pt>
                      <c:pt idx="9322">
                        <c:v>49019.64924621582</c:v>
                      </c:pt>
                      <c:pt idx="9323">
                        <c:v>49842.335525512695</c:v>
                      </c:pt>
                      <c:pt idx="9324">
                        <c:v>49335.22151184082</c:v>
                      </c:pt>
                      <c:pt idx="9325">
                        <c:v>48347.493316650391</c:v>
                      </c:pt>
                      <c:pt idx="9326">
                        <c:v>50918.448654174805</c:v>
                      </c:pt>
                      <c:pt idx="9327">
                        <c:v>50852.326705932617</c:v>
                      </c:pt>
                      <c:pt idx="9328">
                        <c:v>56661.609085083008</c:v>
                      </c:pt>
                      <c:pt idx="9329">
                        <c:v>58856.243316650391</c:v>
                      </c:pt>
                      <c:pt idx="9330">
                        <c:v>62827.575416564941</c:v>
                      </c:pt>
                      <c:pt idx="9331">
                        <c:v>49536.086273193359</c:v>
                      </c:pt>
                      <c:pt idx="9332">
                        <c:v>49523.015716552734</c:v>
                      </c:pt>
                      <c:pt idx="9333">
                        <c:v>48676.068557739258</c:v>
                      </c:pt>
                      <c:pt idx="9334">
                        <c:v>49229.542373657227</c:v>
                      </c:pt>
                      <c:pt idx="9335">
                        <c:v>49381.588562011719</c:v>
                      </c:pt>
                      <c:pt idx="9336">
                        <c:v>48977.193496704102</c:v>
                      </c:pt>
                      <c:pt idx="9337">
                        <c:v>48986.417922973633</c:v>
                      </c:pt>
                      <c:pt idx="9338">
                        <c:v>48986.417861938477</c:v>
                      </c:pt>
                      <c:pt idx="9339">
                        <c:v>48977.193557739258</c:v>
                      </c:pt>
                      <c:pt idx="9340">
                        <c:v>46996.544509887695</c:v>
                      </c:pt>
                      <c:pt idx="9341">
                        <c:v>46996.544570922852</c:v>
                      </c:pt>
                      <c:pt idx="9342">
                        <c:v>46996.544570922852</c:v>
                      </c:pt>
                      <c:pt idx="9343">
                        <c:v>57066.320022583008</c:v>
                      </c:pt>
                      <c:pt idx="9344">
                        <c:v>57066.319900512695</c:v>
                      </c:pt>
                      <c:pt idx="9345">
                        <c:v>50817.545974731445</c:v>
                      </c:pt>
                      <c:pt idx="9346">
                        <c:v>50864.17170715332</c:v>
                      </c:pt>
                      <c:pt idx="9347">
                        <c:v>50864.17170715332</c:v>
                      </c:pt>
                      <c:pt idx="9348">
                        <c:v>51024.46809387207</c:v>
                      </c:pt>
                      <c:pt idx="9349">
                        <c:v>50722.028152465813</c:v>
                      </c:pt>
                      <c:pt idx="9350">
                        <c:v>50671.307327270508</c:v>
                      </c:pt>
                      <c:pt idx="9351">
                        <c:v>50622.479202270508</c:v>
                      </c:pt>
                      <c:pt idx="9352">
                        <c:v>50067.832351684563</c:v>
                      </c:pt>
                      <c:pt idx="9353">
                        <c:v>47197.70036315918</c:v>
                      </c:pt>
                      <c:pt idx="9354">
                        <c:v>47083.285018920898</c:v>
                      </c:pt>
                      <c:pt idx="9355">
                        <c:v>51194.297882080078</c:v>
                      </c:pt>
                      <c:pt idx="9356">
                        <c:v>51666.71125793457</c:v>
                      </c:pt>
                      <c:pt idx="9357">
                        <c:v>51666.711502075188</c:v>
                      </c:pt>
                      <c:pt idx="9358">
                        <c:v>58676.814971923828</c:v>
                      </c:pt>
                      <c:pt idx="9359">
                        <c:v>58603.694610595696</c:v>
                      </c:pt>
                      <c:pt idx="9360">
                        <c:v>46124.276565551758</c:v>
                      </c:pt>
                      <c:pt idx="9361">
                        <c:v>46133.501174926758</c:v>
                      </c:pt>
                      <c:pt idx="9362">
                        <c:v>46133.50129699707</c:v>
                      </c:pt>
                      <c:pt idx="9363">
                        <c:v>46034.757766723633</c:v>
                      </c:pt>
                      <c:pt idx="9364">
                        <c:v>48544.092483520508</c:v>
                      </c:pt>
                      <c:pt idx="9365">
                        <c:v>48553.31672668457</c:v>
                      </c:pt>
                      <c:pt idx="9366">
                        <c:v>47071.585113525391</c:v>
                      </c:pt>
                      <c:pt idx="9367">
                        <c:v>46719.585174560547</c:v>
                      </c:pt>
                      <c:pt idx="9368">
                        <c:v>46123.111602783203</c:v>
                      </c:pt>
                      <c:pt idx="9369">
                        <c:v>48048.475357055664</c:v>
                      </c:pt>
                      <c:pt idx="9370">
                        <c:v>48433.789749145508</c:v>
                      </c:pt>
                      <c:pt idx="9371">
                        <c:v>48182.067337036133</c:v>
                      </c:pt>
                      <c:pt idx="9372">
                        <c:v>55497.605255126953</c:v>
                      </c:pt>
                      <c:pt idx="9373">
                        <c:v>55488.380767822266</c:v>
                      </c:pt>
                      <c:pt idx="9374">
                        <c:v>56442.783233642578</c:v>
                      </c:pt>
                      <c:pt idx="9375">
                        <c:v>63471.891067504876</c:v>
                      </c:pt>
                      <c:pt idx="9376">
                        <c:v>63477.26936340332</c:v>
                      </c:pt>
                      <c:pt idx="9377">
                        <c:v>49769.418350219727</c:v>
                      </c:pt>
                      <c:pt idx="9378">
                        <c:v>49769.418350219727</c:v>
                      </c:pt>
                      <c:pt idx="9379">
                        <c:v>50047.083938598633</c:v>
                      </c:pt>
                      <c:pt idx="9380">
                        <c:v>50047.084182739258</c:v>
                      </c:pt>
                      <c:pt idx="9381">
                        <c:v>49946.371734619141</c:v>
                      </c:pt>
                      <c:pt idx="9382">
                        <c:v>50358.859283447258</c:v>
                      </c:pt>
                      <c:pt idx="9383">
                        <c:v>50358.859405517578</c:v>
                      </c:pt>
                      <c:pt idx="9384">
                        <c:v>50049.611358642578</c:v>
                      </c:pt>
                      <c:pt idx="9385">
                        <c:v>58811.521514892578</c:v>
                      </c:pt>
                      <c:pt idx="9386">
                        <c:v>58215.607574462891</c:v>
                      </c:pt>
                      <c:pt idx="9387">
                        <c:v>60651.810150146484</c:v>
                      </c:pt>
                      <c:pt idx="9388">
                        <c:v>60423.717926025391</c:v>
                      </c:pt>
                      <c:pt idx="9389">
                        <c:v>60413.954498291016</c:v>
                      </c:pt>
                      <c:pt idx="9390">
                        <c:v>49901.257278442383</c:v>
                      </c:pt>
                      <c:pt idx="9391">
                        <c:v>49899.33430480957</c:v>
                      </c:pt>
                      <c:pt idx="9392">
                        <c:v>49383.929946899414</c:v>
                      </c:pt>
                      <c:pt idx="9393">
                        <c:v>49139.786880493164</c:v>
                      </c:pt>
                      <c:pt idx="9394">
                        <c:v>51107.227920532227</c:v>
                      </c:pt>
                      <c:pt idx="9395">
                        <c:v>44949.677810668945</c:v>
                      </c:pt>
                      <c:pt idx="9396">
                        <c:v>44717.964981079102</c:v>
                      </c:pt>
                      <c:pt idx="9397">
                        <c:v>55852.576354980469</c:v>
                      </c:pt>
                      <c:pt idx="9398">
                        <c:v>55861.80078125</c:v>
                      </c:pt>
                      <c:pt idx="9399">
                        <c:v>58137.473342895508</c:v>
                      </c:pt>
                      <c:pt idx="9400">
                        <c:v>58772.16828918457</c:v>
                      </c:pt>
                      <c:pt idx="9401">
                        <c:v>58815.90803527832</c:v>
                      </c:pt>
                      <c:pt idx="9402">
                        <c:v>58825.132400512688</c:v>
                      </c:pt>
                      <c:pt idx="9403">
                        <c:v>58885.746109008789</c:v>
                      </c:pt>
                      <c:pt idx="9404">
                        <c:v>58822.070755004883</c:v>
                      </c:pt>
                      <c:pt idx="9405">
                        <c:v>51146.164688110352</c:v>
                      </c:pt>
                      <c:pt idx="9406">
                        <c:v>51092.472244262695</c:v>
                      </c:pt>
                      <c:pt idx="9407">
                        <c:v>51101.696670532227</c:v>
                      </c:pt>
                      <c:pt idx="9408">
                        <c:v>51092.472244262695</c:v>
                      </c:pt>
                      <c:pt idx="9409">
                        <c:v>51088.472244262695</c:v>
                      </c:pt>
                      <c:pt idx="9410">
                        <c:v>50272.490798950195</c:v>
                      </c:pt>
                      <c:pt idx="9411">
                        <c:v>50735.631423950195</c:v>
                      </c:pt>
                      <c:pt idx="9412">
                        <c:v>51976.648025512695</c:v>
                      </c:pt>
                      <c:pt idx="9413">
                        <c:v>51903.538162231445</c:v>
                      </c:pt>
                      <c:pt idx="9414">
                        <c:v>49402.391250610352</c:v>
                      </c:pt>
                      <c:pt idx="9415">
                        <c:v>49451.355361938477</c:v>
                      </c:pt>
                      <c:pt idx="9416">
                        <c:v>49451.355361938477</c:v>
                      </c:pt>
                      <c:pt idx="9417">
                        <c:v>49400.634231567383</c:v>
                      </c:pt>
                      <c:pt idx="9418">
                        <c:v>48475.095413208008</c:v>
                      </c:pt>
                      <c:pt idx="9419">
                        <c:v>49974.191970825195</c:v>
                      </c:pt>
                      <c:pt idx="9420">
                        <c:v>49955.986465454102</c:v>
                      </c:pt>
                      <c:pt idx="9421">
                        <c:v>47055.230117797852</c:v>
                      </c:pt>
                      <c:pt idx="9422">
                        <c:v>47055.230117797852</c:v>
                      </c:pt>
                      <c:pt idx="9423">
                        <c:v>46707.230117797852</c:v>
                      </c:pt>
                      <c:pt idx="9424">
                        <c:v>47300.979446411126</c:v>
                      </c:pt>
                      <c:pt idx="9425">
                        <c:v>46948.979568481445</c:v>
                      </c:pt>
                      <c:pt idx="9426">
                        <c:v>46948.979690551758</c:v>
                      </c:pt>
                      <c:pt idx="9427">
                        <c:v>46745.458206176758</c:v>
                      </c:pt>
                      <c:pt idx="9428">
                        <c:v>47571.062393188477</c:v>
                      </c:pt>
                      <c:pt idx="9429">
                        <c:v>47571.06233215332</c:v>
                      </c:pt>
                      <c:pt idx="9430">
                        <c:v>47571.06233215332</c:v>
                      </c:pt>
                      <c:pt idx="9431">
                        <c:v>47571.06233215332</c:v>
                      </c:pt>
                      <c:pt idx="9432">
                        <c:v>47571.06233215332</c:v>
                      </c:pt>
                      <c:pt idx="9433">
                        <c:v>55275.005523681641</c:v>
                      </c:pt>
                      <c:pt idx="9434">
                        <c:v>59215.983612060547</c:v>
                      </c:pt>
                      <c:pt idx="9435">
                        <c:v>49346.119583129883</c:v>
                      </c:pt>
                      <c:pt idx="9436">
                        <c:v>49344.311965942383</c:v>
                      </c:pt>
                      <c:pt idx="9437">
                        <c:v>50006.846878051758</c:v>
                      </c:pt>
                      <c:pt idx="9438">
                        <c:v>50006.846878051758</c:v>
                      </c:pt>
                      <c:pt idx="9439">
                        <c:v>49514.607498168938</c:v>
                      </c:pt>
                      <c:pt idx="9440">
                        <c:v>49305.597854614251</c:v>
                      </c:pt>
                      <c:pt idx="9441">
                        <c:v>49232.697952270501</c:v>
                      </c:pt>
                      <c:pt idx="9442">
                        <c:v>49005.175064086914</c:v>
                      </c:pt>
                      <c:pt idx="9443">
                        <c:v>52639.324356079102</c:v>
                      </c:pt>
                      <c:pt idx="9444">
                        <c:v>52287.32453918457</c:v>
                      </c:pt>
                      <c:pt idx="9445">
                        <c:v>57174.436676025391</c:v>
                      </c:pt>
                      <c:pt idx="9446">
                        <c:v>57056.063629150391</c:v>
                      </c:pt>
                      <c:pt idx="9447">
                        <c:v>58268.829177856445</c:v>
                      </c:pt>
                      <c:pt idx="9448">
                        <c:v>59237.852710723877</c:v>
                      </c:pt>
                      <c:pt idx="9449">
                        <c:v>60412.898365020752</c:v>
                      </c:pt>
                      <c:pt idx="9450">
                        <c:v>51514.753494262695</c:v>
                      </c:pt>
                      <c:pt idx="9451">
                        <c:v>51392.80549621582</c:v>
                      </c:pt>
                      <c:pt idx="9452">
                        <c:v>51319.684646606445</c:v>
                      </c:pt>
                      <c:pt idx="9453">
                        <c:v>51198.763748168945</c:v>
                      </c:pt>
                      <c:pt idx="9454">
                        <c:v>50731.10432434082</c:v>
                      </c:pt>
                      <c:pt idx="9455">
                        <c:v>49430.414138793945</c:v>
                      </c:pt>
                      <c:pt idx="9456">
                        <c:v>49434.414199829102</c:v>
                      </c:pt>
                      <c:pt idx="9457">
                        <c:v>47034.534561157227</c:v>
                      </c:pt>
                      <c:pt idx="9458">
                        <c:v>47285.358840942383</c:v>
                      </c:pt>
                      <c:pt idx="9459">
                        <c:v>47285.358840942383</c:v>
                      </c:pt>
                      <c:pt idx="9460">
                        <c:v>48745.141250610352</c:v>
                      </c:pt>
                      <c:pt idx="9461">
                        <c:v>48797.97004699707</c:v>
                      </c:pt>
                      <c:pt idx="9462">
                        <c:v>48807.194351196289</c:v>
                      </c:pt>
                      <c:pt idx="9463">
                        <c:v>61680.838577270508</c:v>
                      </c:pt>
                      <c:pt idx="9464">
                        <c:v>58554.682159423828</c:v>
                      </c:pt>
                      <c:pt idx="9465">
                        <c:v>48807.957557678223</c:v>
                      </c:pt>
                      <c:pt idx="9466">
                        <c:v>46027.48616027832</c:v>
                      </c:pt>
                      <c:pt idx="9467">
                        <c:v>46027.48616027832</c:v>
                      </c:pt>
                      <c:pt idx="9468">
                        <c:v>46027.48616027832</c:v>
                      </c:pt>
                      <c:pt idx="9469">
                        <c:v>46027.48616027832</c:v>
                      </c:pt>
                      <c:pt idx="9470">
                        <c:v>46027.485916137695</c:v>
                      </c:pt>
                      <c:pt idx="9471">
                        <c:v>47514.411697387695</c:v>
                      </c:pt>
                      <c:pt idx="9472">
                        <c:v>47509.394546508789</c:v>
                      </c:pt>
                      <c:pt idx="9473">
                        <c:v>47509.394546508789</c:v>
                      </c:pt>
                      <c:pt idx="9474">
                        <c:v>48184.367080688477</c:v>
                      </c:pt>
                      <c:pt idx="9475">
                        <c:v>49455.167617797852</c:v>
                      </c:pt>
                      <c:pt idx="9476">
                        <c:v>49505.337844848633</c:v>
                      </c:pt>
                      <c:pt idx="9477">
                        <c:v>61528.827346801758</c:v>
                      </c:pt>
                      <c:pt idx="9478">
                        <c:v>61570.691360473626</c:v>
                      </c:pt>
                      <c:pt idx="9479">
                        <c:v>61449.706497192376</c:v>
                      </c:pt>
                      <c:pt idx="9480">
                        <c:v>60141.046585083008</c:v>
                      </c:pt>
                      <c:pt idx="9481">
                        <c:v>60074.356155395508</c:v>
                      </c:pt>
                      <c:pt idx="9482">
                        <c:v>50672.975173950195</c:v>
                      </c:pt>
                      <c:pt idx="9483">
                        <c:v>51024.975173950195</c:v>
                      </c:pt>
                      <c:pt idx="9484">
                        <c:v>51024.975173950195</c:v>
                      </c:pt>
                      <c:pt idx="9485">
                        <c:v>50301.002334594727</c:v>
                      </c:pt>
                      <c:pt idx="9486">
                        <c:v>50687.245086669922</c:v>
                      </c:pt>
                      <c:pt idx="9487">
                        <c:v>50681.43180847168</c:v>
                      </c:pt>
                      <c:pt idx="9488">
                        <c:v>50681.43180847168</c:v>
                      </c:pt>
                      <c:pt idx="9489">
                        <c:v>50335.921646118164</c:v>
                      </c:pt>
                      <c:pt idx="9490">
                        <c:v>50919.439529418945</c:v>
                      </c:pt>
                      <c:pt idx="9491">
                        <c:v>48582.167678833008</c:v>
                      </c:pt>
                      <c:pt idx="9492">
                        <c:v>48586.167678833008</c:v>
                      </c:pt>
                      <c:pt idx="9493">
                        <c:v>48449.923782348633</c:v>
                      </c:pt>
                      <c:pt idx="9494">
                        <c:v>48440.699356079102</c:v>
                      </c:pt>
                      <c:pt idx="9495">
                        <c:v>50029.917556762695</c:v>
                      </c:pt>
                      <c:pt idx="9496">
                        <c:v>49956.807571411126</c:v>
                      </c:pt>
                      <c:pt idx="9497">
                        <c:v>49887.687454223626</c:v>
                      </c:pt>
                      <c:pt idx="9498">
                        <c:v>49475.650955200195</c:v>
                      </c:pt>
                      <c:pt idx="9499">
                        <c:v>50325.77717590332</c:v>
                      </c:pt>
                      <c:pt idx="9500">
                        <c:v>50325.777420043945</c:v>
                      </c:pt>
                      <c:pt idx="9501">
                        <c:v>49305.31233215332</c:v>
                      </c:pt>
                      <c:pt idx="9502">
                        <c:v>49781.98225402832</c:v>
                      </c:pt>
                      <c:pt idx="9503">
                        <c:v>49781.98225402832</c:v>
                      </c:pt>
                      <c:pt idx="9504">
                        <c:v>48900.401443481445</c:v>
                      </c:pt>
                      <c:pt idx="9505">
                        <c:v>48265.98957824707</c:v>
                      </c:pt>
                      <c:pt idx="9506">
                        <c:v>47593.345901489258</c:v>
                      </c:pt>
                      <c:pt idx="9507">
                        <c:v>47589.345779418945</c:v>
                      </c:pt>
                      <c:pt idx="9508">
                        <c:v>60432.115753173828</c:v>
                      </c:pt>
                      <c:pt idx="9509">
                        <c:v>60046.479766845696</c:v>
                      </c:pt>
                      <c:pt idx="9510">
                        <c:v>52475.533279418945</c:v>
                      </c:pt>
                      <c:pt idx="9511">
                        <c:v>49186.892654418945</c:v>
                      </c:pt>
                      <c:pt idx="9512">
                        <c:v>49186.892654418945</c:v>
                      </c:pt>
                      <c:pt idx="9513">
                        <c:v>51008.753128051758</c:v>
                      </c:pt>
                      <c:pt idx="9514">
                        <c:v>50966.352981567376</c:v>
                      </c:pt>
                      <c:pt idx="9515">
                        <c:v>50939.352981567376</c:v>
                      </c:pt>
                      <c:pt idx="9516">
                        <c:v>46819.592361450195</c:v>
                      </c:pt>
                      <c:pt idx="9517">
                        <c:v>47266.456008911126</c:v>
                      </c:pt>
                      <c:pt idx="9518">
                        <c:v>47266.456130981445</c:v>
                      </c:pt>
                      <c:pt idx="9519">
                        <c:v>47215.735061645508</c:v>
                      </c:pt>
                      <c:pt idx="9520">
                        <c:v>47324.907669067383</c:v>
                      </c:pt>
                      <c:pt idx="9521">
                        <c:v>47225.67951965332</c:v>
                      </c:pt>
                      <c:pt idx="9522">
                        <c:v>49576.755264282227</c:v>
                      </c:pt>
                      <c:pt idx="9523">
                        <c:v>50057.425369262695</c:v>
                      </c:pt>
                      <c:pt idx="9524">
                        <c:v>49942.937698364251</c:v>
                      </c:pt>
                      <c:pt idx="9525">
                        <c:v>49715.395751953125</c:v>
                      </c:pt>
                      <c:pt idx="9526">
                        <c:v>49866.281616210938</c:v>
                      </c:pt>
                      <c:pt idx="9527">
                        <c:v>49875.506103515618</c:v>
                      </c:pt>
                      <c:pt idx="9528">
                        <c:v>49875.505981445313</c:v>
                      </c:pt>
                      <c:pt idx="9529">
                        <c:v>46961.255325317383</c:v>
                      </c:pt>
                      <c:pt idx="9530">
                        <c:v>46722.919326782227</c:v>
                      </c:pt>
                      <c:pt idx="9531">
                        <c:v>46574.087600708008</c:v>
                      </c:pt>
                      <c:pt idx="9532">
                        <c:v>47068.593643188477</c:v>
                      </c:pt>
                      <c:pt idx="9533">
                        <c:v>47424.211502075195</c:v>
                      </c:pt>
                      <c:pt idx="9534">
                        <c:v>47424.19677734375</c:v>
                      </c:pt>
                      <c:pt idx="9535">
                        <c:v>47424.196899414063</c:v>
                      </c:pt>
                      <c:pt idx="9536">
                        <c:v>47595.872680664063</c:v>
                      </c:pt>
                      <c:pt idx="9537">
                        <c:v>48084.626602172852</c:v>
                      </c:pt>
                      <c:pt idx="9538">
                        <c:v>48084.626602172852</c:v>
                      </c:pt>
                      <c:pt idx="9539">
                        <c:v>48465.337539672852</c:v>
                      </c:pt>
                      <c:pt idx="9540">
                        <c:v>50014.218994140618</c:v>
                      </c:pt>
                      <c:pt idx="9541">
                        <c:v>50014.219360351563</c:v>
                      </c:pt>
                      <c:pt idx="9542">
                        <c:v>50014.2197265625</c:v>
                      </c:pt>
                      <c:pt idx="9543">
                        <c:v>50013.324951171868</c:v>
                      </c:pt>
                      <c:pt idx="9544">
                        <c:v>45022.871658325195</c:v>
                      </c:pt>
                      <c:pt idx="9545">
                        <c:v>45022.871658325195</c:v>
                      </c:pt>
                      <c:pt idx="9546">
                        <c:v>45250.355178833008</c:v>
                      </c:pt>
                      <c:pt idx="9547">
                        <c:v>45241.130752563477</c:v>
                      </c:pt>
                      <c:pt idx="9548">
                        <c:v>47844.523941040039</c:v>
                      </c:pt>
                      <c:pt idx="9549">
                        <c:v>48089.446716308594</c:v>
                      </c:pt>
                      <c:pt idx="9550">
                        <c:v>48230.501342773438</c:v>
                      </c:pt>
                      <c:pt idx="9551">
                        <c:v>46897.108108520508</c:v>
                      </c:pt>
                      <c:pt idx="9552">
                        <c:v>46364.02033996582</c:v>
                      </c:pt>
                      <c:pt idx="9553">
                        <c:v>46368.020278930664</c:v>
                      </c:pt>
                      <c:pt idx="9554">
                        <c:v>46377.245071411133</c:v>
                      </c:pt>
                      <c:pt idx="9555">
                        <c:v>49813.465042114258</c:v>
                      </c:pt>
                      <c:pt idx="9556">
                        <c:v>49429.911209106445</c:v>
                      </c:pt>
                      <c:pt idx="9557">
                        <c:v>48570.758560180664</c:v>
                      </c:pt>
                      <c:pt idx="9558">
                        <c:v>50759.339797973626</c:v>
                      </c:pt>
                      <c:pt idx="9559">
                        <c:v>50759.340042114258</c:v>
                      </c:pt>
                      <c:pt idx="9560">
                        <c:v>50374.025344848633</c:v>
                      </c:pt>
                      <c:pt idx="9561">
                        <c:v>48829.257034301758</c:v>
                      </c:pt>
                      <c:pt idx="9562">
                        <c:v>48095.54475402832</c:v>
                      </c:pt>
                      <c:pt idx="9563">
                        <c:v>51808.311721801758</c:v>
                      </c:pt>
                      <c:pt idx="9564">
                        <c:v>51808.312088012695</c:v>
                      </c:pt>
                      <c:pt idx="9565">
                        <c:v>51456.312088012695</c:v>
                      </c:pt>
                      <c:pt idx="9566">
                        <c:v>50643.683303833008</c:v>
                      </c:pt>
                      <c:pt idx="9567">
                        <c:v>52580.06623840332</c:v>
                      </c:pt>
                      <c:pt idx="9568">
                        <c:v>52580.066360473633</c:v>
                      </c:pt>
                      <c:pt idx="9569">
                        <c:v>52580.89826965332</c:v>
                      </c:pt>
                      <c:pt idx="9570">
                        <c:v>50812.232009887695</c:v>
                      </c:pt>
                      <c:pt idx="9571">
                        <c:v>50821.456436157227</c:v>
                      </c:pt>
                      <c:pt idx="9572">
                        <c:v>50812.232009887695</c:v>
                      </c:pt>
                      <c:pt idx="9573">
                        <c:v>51090.455642700195</c:v>
                      </c:pt>
                      <c:pt idx="9574">
                        <c:v>51090.455642700195</c:v>
                      </c:pt>
                      <c:pt idx="9575">
                        <c:v>50213.250564575195</c:v>
                      </c:pt>
                      <c:pt idx="9576">
                        <c:v>50213.250564575195</c:v>
                      </c:pt>
                      <c:pt idx="9577">
                        <c:v>49980.184158325195</c:v>
                      </c:pt>
                      <c:pt idx="9578">
                        <c:v>50270.688064575195</c:v>
                      </c:pt>
                      <c:pt idx="9579">
                        <c:v>50865.482620239258</c:v>
                      </c:pt>
                      <c:pt idx="9580">
                        <c:v>48420.35774230957</c:v>
                      </c:pt>
                      <c:pt idx="9581">
                        <c:v>48347.428512573242</c:v>
                      </c:pt>
                      <c:pt idx="9582">
                        <c:v>48274.529525756836</c:v>
                      </c:pt>
                      <c:pt idx="9583">
                        <c:v>50015.305511474609</c:v>
                      </c:pt>
                      <c:pt idx="9584">
                        <c:v>50024.529937744141</c:v>
                      </c:pt>
                      <c:pt idx="9585">
                        <c:v>51011.926345825195</c:v>
                      </c:pt>
                      <c:pt idx="9586">
                        <c:v>51012.59651184082</c:v>
                      </c:pt>
                      <c:pt idx="9587">
                        <c:v>50888.82160949707</c:v>
                      </c:pt>
                      <c:pt idx="9588">
                        <c:v>50831.78547668457</c:v>
                      </c:pt>
                      <c:pt idx="9589">
                        <c:v>48961.62190246582</c:v>
                      </c:pt>
                      <c:pt idx="9590">
                        <c:v>48961.622024536126</c:v>
                      </c:pt>
                      <c:pt idx="9591">
                        <c:v>48913.81086730957</c:v>
                      </c:pt>
                      <c:pt idx="9592">
                        <c:v>48961.622146606445</c:v>
                      </c:pt>
                      <c:pt idx="9593">
                        <c:v>48805.911697387695</c:v>
                      </c:pt>
                      <c:pt idx="9594">
                        <c:v>49173.270706176758</c:v>
                      </c:pt>
                      <c:pt idx="9595">
                        <c:v>49173.270706176758</c:v>
                      </c:pt>
                      <c:pt idx="9596">
                        <c:v>50210.336685180664</c:v>
                      </c:pt>
                      <c:pt idx="9597">
                        <c:v>50210.336685180664</c:v>
                      </c:pt>
                      <c:pt idx="9598">
                        <c:v>58826.668243408203</c:v>
                      </c:pt>
                      <c:pt idx="9599">
                        <c:v>58442.866790771484</c:v>
                      </c:pt>
                      <c:pt idx="9600">
                        <c:v>49231.276473999023</c:v>
                      </c:pt>
                      <c:pt idx="9601">
                        <c:v>47928.564529418945</c:v>
                      </c:pt>
                      <c:pt idx="9602">
                        <c:v>50063.398071289063</c:v>
                      </c:pt>
                      <c:pt idx="9603">
                        <c:v>47266.060256958008</c:v>
                      </c:pt>
                      <c:pt idx="9604">
                        <c:v>47275.284622192383</c:v>
                      </c:pt>
                      <c:pt idx="9605">
                        <c:v>46518.954727172852</c:v>
                      </c:pt>
                      <c:pt idx="9606">
                        <c:v>46741.157852172852</c:v>
                      </c:pt>
                      <c:pt idx="9607">
                        <c:v>48198.150039672852</c:v>
                      </c:pt>
                      <c:pt idx="9608">
                        <c:v>47928.800430297852</c:v>
                      </c:pt>
                      <c:pt idx="9609">
                        <c:v>47928.800430297852</c:v>
                      </c:pt>
                      <c:pt idx="9610">
                        <c:v>48582.312393188477</c:v>
                      </c:pt>
                      <c:pt idx="9611">
                        <c:v>48285.695510864258</c:v>
                      </c:pt>
                      <c:pt idx="9612">
                        <c:v>48289.695571899414</c:v>
                      </c:pt>
                      <c:pt idx="9613">
                        <c:v>48298.919876098633</c:v>
                      </c:pt>
                      <c:pt idx="9614">
                        <c:v>48289.69563293457</c:v>
                      </c:pt>
                      <c:pt idx="9615">
                        <c:v>62359.964553833008</c:v>
                      </c:pt>
                      <c:pt idx="9616">
                        <c:v>62310.229934692376</c:v>
                      </c:pt>
                      <c:pt idx="9617">
                        <c:v>62608.619705200195</c:v>
                      </c:pt>
                      <c:pt idx="9618">
                        <c:v>62608.619705200195</c:v>
                      </c:pt>
                      <c:pt idx="9619">
                        <c:v>62755.767166137695</c:v>
                      </c:pt>
                      <c:pt idx="9620">
                        <c:v>48109.806243896484</c:v>
                      </c:pt>
                      <c:pt idx="9621">
                        <c:v>49748.813430786133</c:v>
                      </c:pt>
                      <c:pt idx="9622">
                        <c:v>49749.622024536133</c:v>
                      </c:pt>
                      <c:pt idx="9623">
                        <c:v>49487.399368286133</c:v>
                      </c:pt>
                      <c:pt idx="9624">
                        <c:v>51584.186904907227</c:v>
                      </c:pt>
                      <c:pt idx="9625">
                        <c:v>51452.356704711914</c:v>
                      </c:pt>
                      <c:pt idx="9626">
                        <c:v>51100.356704711914</c:v>
                      </c:pt>
                      <c:pt idx="9627">
                        <c:v>58242.468780517578</c:v>
                      </c:pt>
                      <c:pt idx="9628">
                        <c:v>58367.138824462891</c:v>
                      </c:pt>
                      <c:pt idx="9629">
                        <c:v>58367.138824462891</c:v>
                      </c:pt>
                      <c:pt idx="9630">
                        <c:v>49767.910720825195</c:v>
                      </c:pt>
                      <c:pt idx="9631">
                        <c:v>49767.910720825195</c:v>
                      </c:pt>
                      <c:pt idx="9632">
                        <c:v>49724.517959594727</c:v>
                      </c:pt>
                      <c:pt idx="9633">
                        <c:v>49628.197647094727</c:v>
                      </c:pt>
                      <c:pt idx="9634">
                        <c:v>49612.573211669922</c:v>
                      </c:pt>
                      <c:pt idx="9635">
                        <c:v>49265.872055053711</c:v>
                      </c:pt>
                      <c:pt idx="9636">
                        <c:v>49265.872055053711</c:v>
                      </c:pt>
                      <c:pt idx="9637">
                        <c:v>51437.339157104492</c:v>
                      </c:pt>
                      <c:pt idx="9638">
                        <c:v>50998.057418823242</c:v>
                      </c:pt>
                      <c:pt idx="9639">
                        <c:v>50944.073165893555</c:v>
                      </c:pt>
                      <c:pt idx="9640">
                        <c:v>51292.073165893555</c:v>
                      </c:pt>
                      <c:pt idx="9641">
                        <c:v>48538.453201293945</c:v>
                      </c:pt>
                      <c:pt idx="9642">
                        <c:v>48153.13752746582</c:v>
                      </c:pt>
                      <c:pt idx="9643">
                        <c:v>48153.13703918457</c:v>
                      </c:pt>
                      <c:pt idx="9644">
                        <c:v>48448.93440246582</c:v>
                      </c:pt>
                      <c:pt idx="9645">
                        <c:v>49789.848449707031</c:v>
                      </c:pt>
                      <c:pt idx="9646">
                        <c:v>49904.850051879883</c:v>
                      </c:pt>
                      <c:pt idx="9647">
                        <c:v>50141.131546020508</c:v>
                      </c:pt>
                      <c:pt idx="9648">
                        <c:v>50359.694046020508</c:v>
                      </c:pt>
                      <c:pt idx="9649">
                        <c:v>51971.163040161133</c:v>
                      </c:pt>
                      <c:pt idx="9650">
                        <c:v>50094.914505004876</c:v>
                      </c:pt>
                      <c:pt idx="9651">
                        <c:v>48309.570449829102</c:v>
                      </c:pt>
                      <c:pt idx="9652">
                        <c:v>48318.794876098633</c:v>
                      </c:pt>
                      <c:pt idx="9653">
                        <c:v>48318.550735473633</c:v>
                      </c:pt>
                      <c:pt idx="9654">
                        <c:v>48309.326309204102</c:v>
                      </c:pt>
                      <c:pt idx="9655">
                        <c:v>48998.474746704102</c:v>
                      </c:pt>
                      <c:pt idx="9656">
                        <c:v>49483.470779418945</c:v>
                      </c:pt>
                      <c:pt idx="9657">
                        <c:v>46037.217262268066</c:v>
                      </c:pt>
                      <c:pt idx="9658">
                        <c:v>45652.411598205566</c:v>
                      </c:pt>
                      <c:pt idx="9659">
                        <c:v>45652.411720275879</c:v>
                      </c:pt>
                      <c:pt idx="9660">
                        <c:v>50224.888259887695</c:v>
                      </c:pt>
                      <c:pt idx="9661">
                        <c:v>50228.888259887695</c:v>
                      </c:pt>
                      <c:pt idx="9662">
                        <c:v>49886.112686157227</c:v>
                      </c:pt>
                      <c:pt idx="9663">
                        <c:v>50124.888259887695</c:v>
                      </c:pt>
                      <c:pt idx="9664">
                        <c:v>49092.407791137695</c:v>
                      </c:pt>
                      <c:pt idx="9665">
                        <c:v>49092.407791137695</c:v>
                      </c:pt>
                      <c:pt idx="9666">
                        <c:v>49086.007781982422</c:v>
                      </c:pt>
                      <c:pt idx="9667">
                        <c:v>49086.007781982422</c:v>
                      </c:pt>
                      <c:pt idx="9668">
                        <c:v>49079.80778503418</c:v>
                      </c:pt>
                      <c:pt idx="9669">
                        <c:v>48960.87419128418</c:v>
                      </c:pt>
                      <c:pt idx="9670">
                        <c:v>49468.130630493164</c:v>
                      </c:pt>
                      <c:pt idx="9671">
                        <c:v>48462.123672485352</c:v>
                      </c:pt>
                      <c:pt idx="9672">
                        <c:v>48471.348220825195</c:v>
                      </c:pt>
                      <c:pt idx="9673">
                        <c:v>48471.348159790039</c:v>
                      </c:pt>
                      <c:pt idx="9674">
                        <c:v>48470.597244262695</c:v>
                      </c:pt>
                      <c:pt idx="9675">
                        <c:v>50419.705642700195</c:v>
                      </c:pt>
                      <c:pt idx="9676">
                        <c:v>50346.585586547852</c:v>
                      </c:pt>
                      <c:pt idx="9677">
                        <c:v>48984.576370239258</c:v>
                      </c:pt>
                      <c:pt idx="9678">
                        <c:v>48993.800979614258</c:v>
                      </c:pt>
                      <c:pt idx="9679">
                        <c:v>48985.528762817383</c:v>
                      </c:pt>
                      <c:pt idx="9680">
                        <c:v>48399.325881958008</c:v>
                      </c:pt>
                      <c:pt idx="9681">
                        <c:v>48399.325820922852</c:v>
                      </c:pt>
                      <c:pt idx="9682">
                        <c:v>48399.325820922852</c:v>
                      </c:pt>
                      <c:pt idx="9683">
                        <c:v>48399.325881958008</c:v>
                      </c:pt>
                      <c:pt idx="9684">
                        <c:v>48399.325881958008</c:v>
                      </c:pt>
                      <c:pt idx="9685">
                        <c:v>46526.832473754883</c:v>
                      </c:pt>
                      <c:pt idx="9686">
                        <c:v>46536.056838989258</c:v>
                      </c:pt>
                      <c:pt idx="9687">
                        <c:v>46536.056900024414</c:v>
                      </c:pt>
                      <c:pt idx="9688">
                        <c:v>58637.607452392578</c:v>
                      </c:pt>
                      <c:pt idx="9689">
                        <c:v>58637.067535400391</c:v>
                      </c:pt>
                      <c:pt idx="9690">
                        <c:v>48494.080642700195</c:v>
                      </c:pt>
                      <c:pt idx="9691">
                        <c:v>48222.471755981445</c:v>
                      </c:pt>
                      <c:pt idx="9692">
                        <c:v>48222.47248840332</c:v>
                      </c:pt>
                      <c:pt idx="9693">
                        <c:v>47868.982498168945</c:v>
                      </c:pt>
                      <c:pt idx="9694">
                        <c:v>47737.96223449707</c:v>
                      </c:pt>
                      <c:pt idx="9695">
                        <c:v>47077.73176574707</c:v>
                      </c:pt>
                      <c:pt idx="9696">
                        <c:v>46415.409317016602</c:v>
                      </c:pt>
                      <c:pt idx="9697">
                        <c:v>50507.209060668945</c:v>
                      </c:pt>
                      <c:pt idx="9698">
                        <c:v>50120.698806762695</c:v>
                      </c:pt>
                      <c:pt idx="9699">
                        <c:v>49600.94075012207</c:v>
                      </c:pt>
                      <c:pt idx="9700">
                        <c:v>60078.473220825188</c:v>
                      </c:pt>
                      <c:pt idx="9701">
                        <c:v>60131.948806762688</c:v>
                      </c:pt>
                      <c:pt idx="9702">
                        <c:v>59489.44319152832</c:v>
                      </c:pt>
                      <c:pt idx="9703">
                        <c:v>58378.756988525391</c:v>
                      </c:pt>
                      <c:pt idx="9704">
                        <c:v>58378.757232666016</c:v>
                      </c:pt>
                      <c:pt idx="9705">
                        <c:v>49905.213256835938</c:v>
                      </c:pt>
                      <c:pt idx="9706">
                        <c:v>49905.213256835938</c:v>
                      </c:pt>
                      <c:pt idx="9707">
                        <c:v>50771.41535949707</c:v>
                      </c:pt>
                      <c:pt idx="9708">
                        <c:v>50771.41535949707</c:v>
                      </c:pt>
                      <c:pt idx="9709">
                        <c:v>48748.951248168945</c:v>
                      </c:pt>
                      <c:pt idx="9710">
                        <c:v>48884.60498046875</c:v>
                      </c:pt>
                      <c:pt idx="9711">
                        <c:v>54578.54475402832</c:v>
                      </c:pt>
                      <c:pt idx="9712">
                        <c:v>54505.425186157227</c:v>
                      </c:pt>
                      <c:pt idx="9713">
                        <c:v>56637.720901489258</c:v>
                      </c:pt>
                      <c:pt idx="9714">
                        <c:v>56192.305679321289</c:v>
                      </c:pt>
                      <c:pt idx="9715">
                        <c:v>55724.654983520508</c:v>
                      </c:pt>
                      <c:pt idx="9716">
                        <c:v>56990.60285949707</c:v>
                      </c:pt>
                      <c:pt idx="9717">
                        <c:v>56990.602920532227</c:v>
                      </c:pt>
                      <c:pt idx="9718">
                        <c:v>58427.561676025391</c:v>
                      </c:pt>
                      <c:pt idx="9719">
                        <c:v>58436.786102294922</c:v>
                      </c:pt>
                      <c:pt idx="9720">
                        <c:v>63171.565017700188</c:v>
                      </c:pt>
                      <c:pt idx="9721">
                        <c:v>63803.844436645508</c:v>
                      </c:pt>
                      <c:pt idx="9722">
                        <c:v>48308.489273071289</c:v>
                      </c:pt>
                      <c:pt idx="9723">
                        <c:v>50205.496292114258</c:v>
                      </c:pt>
                      <c:pt idx="9724">
                        <c:v>50205.496536254883</c:v>
                      </c:pt>
                      <c:pt idx="9725">
                        <c:v>50205.496475219727</c:v>
                      </c:pt>
                      <c:pt idx="9726">
                        <c:v>50811.278884887695</c:v>
                      </c:pt>
                      <c:pt idx="9727">
                        <c:v>50947.81428527832</c:v>
                      </c:pt>
                      <c:pt idx="9728">
                        <c:v>50947.81428527832</c:v>
                      </c:pt>
                      <c:pt idx="9729">
                        <c:v>48375.142166137695</c:v>
                      </c:pt>
                      <c:pt idx="9730">
                        <c:v>48375.142532348633</c:v>
                      </c:pt>
                      <c:pt idx="9731">
                        <c:v>48375.142532348633</c:v>
                      </c:pt>
                      <c:pt idx="9732">
                        <c:v>49796.666275024414</c:v>
                      </c:pt>
                      <c:pt idx="9733">
                        <c:v>50390.415603637688</c:v>
                      </c:pt>
                      <c:pt idx="9734">
                        <c:v>50509.349197387688</c:v>
                      </c:pt>
                      <c:pt idx="9735">
                        <c:v>50395.080642700195</c:v>
                      </c:pt>
                      <c:pt idx="9736">
                        <c:v>49930.881423950195</c:v>
                      </c:pt>
                      <c:pt idx="9737">
                        <c:v>49390.582412719727</c:v>
                      </c:pt>
                      <c:pt idx="9738">
                        <c:v>49038.582412719727</c:v>
                      </c:pt>
                      <c:pt idx="9739">
                        <c:v>48391.915664672852</c:v>
                      </c:pt>
                      <c:pt idx="9740">
                        <c:v>48392.487747192383</c:v>
                      </c:pt>
                      <c:pt idx="9741">
                        <c:v>48040.487808227539</c:v>
                      </c:pt>
                      <c:pt idx="9742">
                        <c:v>49249.337844848633</c:v>
                      </c:pt>
                      <c:pt idx="9743">
                        <c:v>49249.337783813477</c:v>
                      </c:pt>
                      <c:pt idx="9744">
                        <c:v>49249.337844848633</c:v>
                      </c:pt>
                      <c:pt idx="9745">
                        <c:v>50053.379776000977</c:v>
                      </c:pt>
                      <c:pt idx="9746">
                        <c:v>50062.604629516602</c:v>
                      </c:pt>
                      <c:pt idx="9747">
                        <c:v>50062.604690551758</c:v>
                      </c:pt>
                      <c:pt idx="9748">
                        <c:v>49663.208465576172</c:v>
                      </c:pt>
                      <c:pt idx="9749">
                        <c:v>49419.065399169922</c:v>
                      </c:pt>
                      <c:pt idx="9750">
                        <c:v>49059.423904418945</c:v>
                      </c:pt>
                      <c:pt idx="9751">
                        <c:v>49059.424392700195</c:v>
                      </c:pt>
                      <c:pt idx="9752">
                        <c:v>49059.423904418945</c:v>
                      </c:pt>
                      <c:pt idx="9753">
                        <c:v>49059.423904418945</c:v>
                      </c:pt>
                      <c:pt idx="9754">
                        <c:v>49170.15168762207</c:v>
                      </c:pt>
                      <c:pt idx="9755">
                        <c:v>48575.025955200195</c:v>
                      </c:pt>
                      <c:pt idx="9756">
                        <c:v>50429.487991333008</c:v>
                      </c:pt>
                      <c:pt idx="9757">
                        <c:v>49984.319534301758</c:v>
                      </c:pt>
                      <c:pt idx="9758">
                        <c:v>49705.629714965813</c:v>
                      </c:pt>
                      <c:pt idx="9759">
                        <c:v>49342.225662231438</c:v>
                      </c:pt>
                      <c:pt idx="9760">
                        <c:v>58910.000076293938</c:v>
                      </c:pt>
                      <c:pt idx="9761">
                        <c:v>59369.113845825188</c:v>
                      </c:pt>
                      <c:pt idx="9762">
                        <c:v>59363.66291809082</c:v>
                      </c:pt>
                      <c:pt idx="9763">
                        <c:v>59884.664215087891</c:v>
                      </c:pt>
                      <c:pt idx="9764">
                        <c:v>59149.306060791016</c:v>
                      </c:pt>
                      <c:pt idx="9765">
                        <c:v>49935.369766235352</c:v>
                      </c:pt>
                      <c:pt idx="9766">
                        <c:v>50270.036102294922</c:v>
                      </c:pt>
                      <c:pt idx="9767">
                        <c:v>50279.260589599609</c:v>
                      </c:pt>
                      <c:pt idx="9768">
                        <c:v>51040.665130615234</c:v>
                      </c:pt>
                      <c:pt idx="9769">
                        <c:v>50890.179290771484</c:v>
                      </c:pt>
                      <c:pt idx="9770">
                        <c:v>50447.857887268066</c:v>
                      </c:pt>
                      <c:pt idx="9771">
                        <c:v>50447.828483581543</c:v>
                      </c:pt>
                      <c:pt idx="9772">
                        <c:v>50686.164421081543</c:v>
                      </c:pt>
                      <c:pt idx="9773">
                        <c:v>52808.474479675293</c:v>
                      </c:pt>
                      <c:pt idx="9774">
                        <c:v>52556.609245300293</c:v>
                      </c:pt>
                      <c:pt idx="9775">
                        <c:v>49497.139724731445</c:v>
                      </c:pt>
                      <c:pt idx="9776">
                        <c:v>49497.139846801758</c:v>
                      </c:pt>
                      <c:pt idx="9777">
                        <c:v>49964.966690063477</c:v>
                      </c:pt>
                      <c:pt idx="9778">
                        <c:v>50350.28303527832</c:v>
                      </c:pt>
                      <c:pt idx="9779">
                        <c:v>50127.908767700195</c:v>
                      </c:pt>
                      <c:pt idx="9780">
                        <c:v>49138.649780273438</c:v>
                      </c:pt>
                      <c:pt idx="9781">
                        <c:v>49138.649780273438</c:v>
                      </c:pt>
                      <c:pt idx="9782">
                        <c:v>50052.853713989258</c:v>
                      </c:pt>
                      <c:pt idx="9783">
                        <c:v>49752.045974731445</c:v>
                      </c:pt>
                      <c:pt idx="9784">
                        <c:v>47995.378517150879</c:v>
                      </c:pt>
                      <c:pt idx="9785">
                        <c:v>47999.378456115723</c:v>
                      </c:pt>
                      <c:pt idx="9786">
                        <c:v>46426.067825317383</c:v>
                      </c:pt>
                      <c:pt idx="9787">
                        <c:v>47668.606323242188</c:v>
                      </c:pt>
                      <c:pt idx="9788">
                        <c:v>47459.272216796875</c:v>
                      </c:pt>
                      <c:pt idx="9789">
                        <c:v>56512.230850219727</c:v>
                      </c:pt>
                      <c:pt idx="9790">
                        <c:v>56448.335098266602</c:v>
                      </c:pt>
                      <c:pt idx="9791">
                        <c:v>55877.13948059082</c:v>
                      </c:pt>
                      <c:pt idx="9792">
                        <c:v>56982.30891418457</c:v>
                      </c:pt>
                      <c:pt idx="9793">
                        <c:v>58139.440399169922</c:v>
                      </c:pt>
                      <c:pt idx="9794">
                        <c:v>58139.440704345703</c:v>
                      </c:pt>
                      <c:pt idx="9795">
                        <c:v>60057.520217895508</c:v>
                      </c:pt>
                      <c:pt idx="9796">
                        <c:v>60107.52033996582</c:v>
                      </c:pt>
                      <c:pt idx="9797">
                        <c:v>48732.059158325195</c:v>
                      </c:pt>
                      <c:pt idx="9798">
                        <c:v>48741.283767700195</c:v>
                      </c:pt>
                      <c:pt idx="9799">
                        <c:v>48741.283767700195</c:v>
                      </c:pt>
                      <c:pt idx="9800">
                        <c:v>48585.573501586914</c:v>
                      </c:pt>
                      <c:pt idx="9801">
                        <c:v>51047.186416625977</c:v>
                      </c:pt>
                      <c:pt idx="9802">
                        <c:v>51047.186416625977</c:v>
                      </c:pt>
                      <c:pt idx="9803">
                        <c:v>57887.385330200188</c:v>
                      </c:pt>
                      <c:pt idx="9804">
                        <c:v>57823.70979309082</c:v>
                      </c:pt>
                      <c:pt idx="9805">
                        <c:v>57741.585403442383</c:v>
                      </c:pt>
                      <c:pt idx="9806">
                        <c:v>59711.874053955078</c:v>
                      </c:pt>
                      <c:pt idx="9807">
                        <c:v>59453.651458740234</c:v>
                      </c:pt>
                      <c:pt idx="9808">
                        <c:v>59462.875762939453</c:v>
                      </c:pt>
                      <c:pt idx="9809">
                        <c:v>59453.651397705078</c:v>
                      </c:pt>
                      <c:pt idx="9810">
                        <c:v>54117.611953735352</c:v>
                      </c:pt>
                      <c:pt idx="9811">
                        <c:v>55392.778152465813</c:v>
                      </c:pt>
                      <c:pt idx="9812">
                        <c:v>48188.414199829102</c:v>
                      </c:pt>
                      <c:pt idx="9813">
                        <c:v>48364.71907043457</c:v>
                      </c:pt>
                      <c:pt idx="9814">
                        <c:v>48291.819229125977</c:v>
                      </c:pt>
                      <c:pt idx="9815">
                        <c:v>48222.919448852539</c:v>
                      </c:pt>
                      <c:pt idx="9816">
                        <c:v>47933.614944458008</c:v>
                      </c:pt>
                      <c:pt idx="9817">
                        <c:v>47305.194534301758</c:v>
                      </c:pt>
                      <c:pt idx="9818">
                        <c:v>47608.433471679688</c:v>
                      </c:pt>
                      <c:pt idx="9819">
                        <c:v>50086.829849243164</c:v>
                      </c:pt>
                      <c:pt idx="9820">
                        <c:v>49744.054214477539</c:v>
                      </c:pt>
                      <c:pt idx="9821">
                        <c:v>49744.054214477539</c:v>
                      </c:pt>
                      <c:pt idx="9822">
                        <c:v>49576.292190551758</c:v>
                      </c:pt>
                      <c:pt idx="9823">
                        <c:v>50101.422561645508</c:v>
                      </c:pt>
                      <c:pt idx="9824">
                        <c:v>50101.422561645508</c:v>
                      </c:pt>
                      <c:pt idx="9825">
                        <c:v>50686.305374145508</c:v>
                      </c:pt>
                      <c:pt idx="9826">
                        <c:v>52039.415008544922</c:v>
                      </c:pt>
                      <c:pt idx="9827">
                        <c:v>51158.928924560547</c:v>
                      </c:pt>
                      <c:pt idx="9828">
                        <c:v>51510.929412841797</c:v>
                      </c:pt>
                      <c:pt idx="9829">
                        <c:v>51510.928924560547</c:v>
                      </c:pt>
                      <c:pt idx="9830">
                        <c:v>51510.928924560547</c:v>
                      </c:pt>
                      <c:pt idx="9831">
                        <c:v>51511.467987060547</c:v>
                      </c:pt>
                      <c:pt idx="9832">
                        <c:v>51339.897918701172</c:v>
                      </c:pt>
                      <c:pt idx="9833">
                        <c:v>51160.859832763672</c:v>
                      </c:pt>
                      <c:pt idx="9834">
                        <c:v>51221.526824951172</c:v>
                      </c:pt>
                      <c:pt idx="9835">
                        <c:v>51221.526824951172</c:v>
                      </c:pt>
                      <c:pt idx="9836">
                        <c:v>51339.898162841797</c:v>
                      </c:pt>
                      <c:pt idx="9837">
                        <c:v>49168.914138793945</c:v>
                      </c:pt>
                      <c:pt idx="9838">
                        <c:v>59021.072830200195</c:v>
                      </c:pt>
                      <c:pt idx="9839">
                        <c:v>59628.070999145508</c:v>
                      </c:pt>
                      <c:pt idx="9840">
                        <c:v>48619.950332641602</c:v>
                      </c:pt>
                      <c:pt idx="9841">
                        <c:v>48550.840408325195</c:v>
                      </c:pt>
                      <c:pt idx="9842">
                        <c:v>48673.570022583008</c:v>
                      </c:pt>
                      <c:pt idx="9843">
                        <c:v>48591.235916137695</c:v>
                      </c:pt>
                      <c:pt idx="9844">
                        <c:v>47941.498123168945</c:v>
                      </c:pt>
                      <c:pt idx="9845">
                        <c:v>48654.070388793945</c:v>
                      </c:pt>
                      <c:pt idx="9846">
                        <c:v>48654.069900512695</c:v>
                      </c:pt>
                      <c:pt idx="9847">
                        <c:v>48845.474807739258</c:v>
                      </c:pt>
                      <c:pt idx="9848">
                        <c:v>48854.699295043945</c:v>
                      </c:pt>
                      <c:pt idx="9849">
                        <c:v>48542.43879699707</c:v>
                      </c:pt>
                      <c:pt idx="9850">
                        <c:v>48973.51399230957</c:v>
                      </c:pt>
                      <c:pt idx="9851">
                        <c:v>45824.124954223633</c:v>
                      </c:pt>
                      <c:pt idx="9852">
                        <c:v>45751.226028442383</c:v>
                      </c:pt>
                      <c:pt idx="9853">
                        <c:v>45751.226028442383</c:v>
                      </c:pt>
                      <c:pt idx="9854">
                        <c:v>60245.862213134766</c:v>
                      </c:pt>
                      <c:pt idx="9855">
                        <c:v>51401.587867736816</c:v>
                      </c:pt>
                      <c:pt idx="9856">
                        <c:v>49665.558059692383</c:v>
                      </c:pt>
                      <c:pt idx="9857">
                        <c:v>49669.558059692383</c:v>
                      </c:pt>
                      <c:pt idx="9858">
                        <c:v>49678.782485961914</c:v>
                      </c:pt>
                      <c:pt idx="9859">
                        <c:v>49679.587905883789</c:v>
                      </c:pt>
                      <c:pt idx="9860">
                        <c:v>47492.351211547852</c:v>
                      </c:pt>
                      <c:pt idx="9861">
                        <c:v>47496.351211547852</c:v>
                      </c:pt>
                      <c:pt idx="9862">
                        <c:v>47505.575637817383</c:v>
                      </c:pt>
                      <c:pt idx="9863">
                        <c:v>47505.575576782227</c:v>
                      </c:pt>
                      <c:pt idx="9864">
                        <c:v>47377.417617797852</c:v>
                      </c:pt>
                      <c:pt idx="9865">
                        <c:v>47373.417678833008</c:v>
                      </c:pt>
                      <c:pt idx="9866">
                        <c:v>47534.813674926758</c:v>
                      </c:pt>
                      <c:pt idx="9867">
                        <c:v>48623.199111938477</c:v>
                      </c:pt>
                      <c:pt idx="9868">
                        <c:v>48627.19905090332</c:v>
                      </c:pt>
                      <c:pt idx="9869">
                        <c:v>48473.513458251953</c:v>
                      </c:pt>
                      <c:pt idx="9870">
                        <c:v>50136.047340393066</c:v>
                      </c:pt>
                      <c:pt idx="9871">
                        <c:v>50349.808380126953</c:v>
                      </c:pt>
                      <c:pt idx="9872">
                        <c:v>50359.032806396484</c:v>
                      </c:pt>
                      <c:pt idx="9873">
                        <c:v>50359.033111572266</c:v>
                      </c:pt>
                      <c:pt idx="9874">
                        <c:v>50359.033111572266</c:v>
                      </c:pt>
                      <c:pt idx="9875">
                        <c:v>52275.177032470703</c:v>
                      </c:pt>
                      <c:pt idx="9876">
                        <c:v>51313.126251220703</c:v>
                      </c:pt>
                      <c:pt idx="9877">
                        <c:v>48541.328323364258</c:v>
                      </c:pt>
                      <c:pt idx="9878">
                        <c:v>48978.967727661126</c:v>
                      </c:pt>
                      <c:pt idx="9879">
                        <c:v>49591.97737121582</c:v>
                      </c:pt>
                      <c:pt idx="9880">
                        <c:v>48814.071899414063</c:v>
                      </c:pt>
                      <c:pt idx="9881">
                        <c:v>49350.845581054688</c:v>
                      </c:pt>
                      <c:pt idx="9882">
                        <c:v>49350.845581054688</c:v>
                      </c:pt>
                      <c:pt idx="9883">
                        <c:v>49341.621215820313</c:v>
                      </c:pt>
                      <c:pt idx="9884">
                        <c:v>50141.480346679688</c:v>
                      </c:pt>
                      <c:pt idx="9885">
                        <c:v>49435.138748168945</c:v>
                      </c:pt>
                      <c:pt idx="9886">
                        <c:v>49435.139236450195</c:v>
                      </c:pt>
                      <c:pt idx="9887">
                        <c:v>49435.139236450195</c:v>
                      </c:pt>
                      <c:pt idx="9888">
                        <c:v>49435.13899230957</c:v>
                      </c:pt>
                      <c:pt idx="9889">
                        <c:v>49435.138748168945</c:v>
                      </c:pt>
                      <c:pt idx="9890">
                        <c:v>50509.230789184563</c:v>
                      </c:pt>
                      <c:pt idx="9891">
                        <c:v>48863.12239074707</c:v>
                      </c:pt>
                      <c:pt idx="9892">
                        <c:v>48867.191360473633</c:v>
                      </c:pt>
                      <c:pt idx="9893">
                        <c:v>48431.967994689941</c:v>
                      </c:pt>
                      <c:pt idx="9894">
                        <c:v>48431.967994689941</c:v>
                      </c:pt>
                      <c:pt idx="9895">
                        <c:v>59625.076370239251</c:v>
                      </c:pt>
                      <c:pt idx="9896">
                        <c:v>59829.825271606438</c:v>
                      </c:pt>
                      <c:pt idx="9897">
                        <c:v>59477.825759887688</c:v>
                      </c:pt>
                      <c:pt idx="9898">
                        <c:v>58796.828887939453</c:v>
                      </c:pt>
                      <c:pt idx="9899">
                        <c:v>58796.829010009766</c:v>
                      </c:pt>
                      <c:pt idx="9900">
                        <c:v>49055.6240234375</c:v>
                      </c:pt>
                      <c:pt idx="9901">
                        <c:v>49639.398315429688</c:v>
                      </c:pt>
                      <c:pt idx="9902">
                        <c:v>50024.712768554688</c:v>
                      </c:pt>
                      <c:pt idx="9903">
                        <c:v>50024.712768554688</c:v>
                      </c:pt>
                      <c:pt idx="9904">
                        <c:v>47868.553604125977</c:v>
                      </c:pt>
                      <c:pt idx="9905">
                        <c:v>46843.166458129883</c:v>
                      </c:pt>
                      <c:pt idx="9906">
                        <c:v>46843.166458129883</c:v>
                      </c:pt>
                      <c:pt idx="9907">
                        <c:v>46590.560989379883</c:v>
                      </c:pt>
                      <c:pt idx="9908">
                        <c:v>49649.423477172852</c:v>
                      </c:pt>
                      <c:pt idx="9909">
                        <c:v>49649.408752441406</c:v>
                      </c:pt>
                      <c:pt idx="9910">
                        <c:v>49206.758911132813</c:v>
                      </c:pt>
                      <c:pt idx="9911">
                        <c:v>49206.758911132813</c:v>
                      </c:pt>
                      <c:pt idx="9912">
                        <c:v>47897.179458618164</c:v>
                      </c:pt>
                      <c:pt idx="9913">
                        <c:v>47901.179397583008</c:v>
                      </c:pt>
                      <c:pt idx="9914">
                        <c:v>47910.403823852539</c:v>
                      </c:pt>
                      <c:pt idx="9915">
                        <c:v>47328.416091918945</c:v>
                      </c:pt>
                      <c:pt idx="9916">
                        <c:v>47573.857803344727</c:v>
                      </c:pt>
                      <c:pt idx="9917">
                        <c:v>47573.857803344727</c:v>
                      </c:pt>
                      <c:pt idx="9918">
                        <c:v>47812.189834594727</c:v>
                      </c:pt>
                      <c:pt idx="9919">
                        <c:v>50541.744705200195</c:v>
                      </c:pt>
                      <c:pt idx="9920">
                        <c:v>48847.918045043945</c:v>
                      </c:pt>
                      <c:pt idx="9921">
                        <c:v>48800.107131958008</c:v>
                      </c:pt>
                      <c:pt idx="9922">
                        <c:v>48847.918411254876</c:v>
                      </c:pt>
                      <c:pt idx="9923">
                        <c:v>50216.186965942383</c:v>
                      </c:pt>
                      <c:pt idx="9924">
                        <c:v>50097.253372192383</c:v>
                      </c:pt>
                      <c:pt idx="9925">
                        <c:v>52476.258377075188</c:v>
                      </c:pt>
                      <c:pt idx="9926">
                        <c:v>52476.25862121582</c:v>
                      </c:pt>
                      <c:pt idx="9927">
                        <c:v>52362.32551574707</c:v>
                      </c:pt>
                      <c:pt idx="9928">
                        <c:v>58780.963409423828</c:v>
                      </c:pt>
                      <c:pt idx="9929">
                        <c:v>58781.053253173828</c:v>
                      </c:pt>
                      <c:pt idx="9930">
                        <c:v>47927.472244262695</c:v>
                      </c:pt>
                      <c:pt idx="9931">
                        <c:v>47927.472244262695</c:v>
                      </c:pt>
                      <c:pt idx="9932">
                        <c:v>50008.22737121582</c:v>
                      </c:pt>
                      <c:pt idx="9933">
                        <c:v>50008.22737121582</c:v>
                      </c:pt>
                      <c:pt idx="9934">
                        <c:v>49277.812515258789</c:v>
                      </c:pt>
                      <c:pt idx="9935">
                        <c:v>48803.943862915039</c:v>
                      </c:pt>
                      <c:pt idx="9936">
                        <c:v>49694.195571899414</c:v>
                      </c:pt>
                      <c:pt idx="9937">
                        <c:v>50160.34944152832</c:v>
                      </c:pt>
                      <c:pt idx="9938">
                        <c:v>49385.630447387695</c:v>
                      </c:pt>
                      <c:pt idx="9939">
                        <c:v>50490.901931762695</c:v>
                      </c:pt>
                      <c:pt idx="9940">
                        <c:v>50738.028396606445</c:v>
                      </c:pt>
                      <c:pt idx="9941">
                        <c:v>50738.02815246582</c:v>
                      </c:pt>
                      <c:pt idx="9942">
                        <c:v>47624.92366027832</c:v>
                      </c:pt>
                      <c:pt idx="9943">
                        <c:v>47623.136795043945</c:v>
                      </c:pt>
                      <c:pt idx="9944">
                        <c:v>49557.983108520508</c:v>
                      </c:pt>
                      <c:pt idx="9945">
                        <c:v>51094.455642700195</c:v>
                      </c:pt>
                      <c:pt idx="9946">
                        <c:v>51290.30549621582</c:v>
                      </c:pt>
                      <c:pt idx="9947">
                        <c:v>50802.19514465332</c:v>
                      </c:pt>
                      <c:pt idx="9948">
                        <c:v>50070.195266723633</c:v>
                      </c:pt>
                      <c:pt idx="9949">
                        <c:v>50862.838333129883</c:v>
                      </c:pt>
                      <c:pt idx="9950">
                        <c:v>50060.260269165039</c:v>
                      </c:pt>
                      <c:pt idx="9951">
                        <c:v>50060.260208129883</c:v>
                      </c:pt>
                      <c:pt idx="9952">
                        <c:v>49592.971145629883</c:v>
                      </c:pt>
                      <c:pt idx="9953">
                        <c:v>48428.619827270508</c:v>
                      </c:pt>
                      <c:pt idx="9954">
                        <c:v>49349.414932250977</c:v>
                      </c:pt>
                      <c:pt idx="9955">
                        <c:v>49349.41487121582</c:v>
                      </c:pt>
                      <c:pt idx="9956">
                        <c:v>49349.414932250977</c:v>
                      </c:pt>
                      <c:pt idx="9957">
                        <c:v>49349.41487121582</c:v>
                      </c:pt>
                      <c:pt idx="9958">
                        <c:v>56131.88410949707</c:v>
                      </c:pt>
                      <c:pt idx="9959">
                        <c:v>55779.88410949707</c:v>
                      </c:pt>
                      <c:pt idx="9960">
                        <c:v>50114.92497253418</c:v>
                      </c:pt>
                      <c:pt idx="9961">
                        <c:v>50114.925033569336</c:v>
                      </c:pt>
                      <c:pt idx="9962">
                        <c:v>49720.384262084961</c:v>
                      </c:pt>
                      <c:pt idx="9963">
                        <c:v>48975.115432739258</c:v>
                      </c:pt>
                      <c:pt idx="9964">
                        <c:v>48749.919219970703</c:v>
                      </c:pt>
                      <c:pt idx="9965">
                        <c:v>48397.919219970703</c:v>
                      </c:pt>
                      <c:pt idx="9966">
                        <c:v>49889.335525512695</c:v>
                      </c:pt>
                      <c:pt idx="9967">
                        <c:v>47706.138565063477</c:v>
                      </c:pt>
                      <c:pt idx="9968">
                        <c:v>47861.936416625977</c:v>
                      </c:pt>
                      <c:pt idx="9969">
                        <c:v>47427.653213500977</c:v>
                      </c:pt>
                      <c:pt idx="9970">
                        <c:v>48378.036026000977</c:v>
                      </c:pt>
                      <c:pt idx="9971">
                        <c:v>48763.350784301758</c:v>
                      </c:pt>
                      <c:pt idx="9972">
                        <c:v>48767.350723266602</c:v>
                      </c:pt>
                      <c:pt idx="9973">
                        <c:v>48776.575149536133</c:v>
                      </c:pt>
                      <c:pt idx="9974">
                        <c:v>48558.81184387207</c:v>
                      </c:pt>
                      <c:pt idx="9975">
                        <c:v>58882.331642150879</c:v>
                      </c:pt>
                      <c:pt idx="9976">
                        <c:v>57959.771217346191</c:v>
                      </c:pt>
                      <c:pt idx="9977">
                        <c:v>58009.771339416504</c:v>
                      </c:pt>
                      <c:pt idx="9978">
                        <c:v>50047.866470336914</c:v>
                      </c:pt>
                      <c:pt idx="9979">
                        <c:v>50047.86653137207</c:v>
                      </c:pt>
                      <c:pt idx="9980">
                        <c:v>50047.86653137207</c:v>
                      </c:pt>
                      <c:pt idx="9981">
                        <c:v>50346.375869750977</c:v>
                      </c:pt>
                      <c:pt idx="9982">
                        <c:v>50346.37580871582</c:v>
                      </c:pt>
                      <c:pt idx="9983">
                        <c:v>58579.448806762688</c:v>
                      </c:pt>
                      <c:pt idx="9984">
                        <c:v>58506.548782348633</c:v>
                      </c:pt>
                      <c:pt idx="9985">
                        <c:v>58152.951858520508</c:v>
                      </c:pt>
                      <c:pt idx="9986">
                        <c:v>59923.802825927734</c:v>
                      </c:pt>
                      <c:pt idx="9987">
                        <c:v>59927.802825927734</c:v>
                      </c:pt>
                      <c:pt idx="9988">
                        <c:v>59937.027252197266</c:v>
                      </c:pt>
                      <c:pt idx="9989">
                        <c:v>59665.529327392578</c:v>
                      </c:pt>
                      <c:pt idx="9990">
                        <c:v>50736.350173950195</c:v>
                      </c:pt>
                      <c:pt idx="9991">
                        <c:v>50740.350173950195</c:v>
                      </c:pt>
                      <c:pt idx="9992">
                        <c:v>50749.574600219727</c:v>
                      </c:pt>
                      <c:pt idx="9993">
                        <c:v>50740.350173950195</c:v>
                      </c:pt>
                      <c:pt idx="9994">
                        <c:v>50678.955154418945</c:v>
                      </c:pt>
                      <c:pt idx="9995">
                        <c:v>51303.373611450195</c:v>
                      </c:pt>
                      <c:pt idx="9996">
                        <c:v>49557.662185668945</c:v>
                      </c:pt>
                      <c:pt idx="9997">
                        <c:v>49557.662246704102</c:v>
                      </c:pt>
                      <c:pt idx="9998">
                        <c:v>49556.443435668945</c:v>
                      </c:pt>
                      <c:pt idx="9999">
                        <c:v>48569.754104614258</c:v>
                      </c:pt>
                      <c:pt idx="10000">
                        <c:v>49463.485549926758</c:v>
                      </c:pt>
                      <c:pt idx="10001">
                        <c:v>49472.709976196289</c:v>
                      </c:pt>
                      <c:pt idx="10002">
                        <c:v>58067.307666778564</c:v>
                      </c:pt>
                      <c:pt idx="10003">
                        <c:v>58064.198291778564</c:v>
                      </c:pt>
                      <c:pt idx="10004">
                        <c:v>57428.292041778564</c:v>
                      </c:pt>
                      <c:pt idx="10005">
                        <c:v>49346.464004516602</c:v>
                      </c:pt>
                      <c:pt idx="10006">
                        <c:v>46875.386306762695</c:v>
                      </c:pt>
                      <c:pt idx="10007">
                        <c:v>46879.386367797852</c:v>
                      </c:pt>
                      <c:pt idx="10008">
                        <c:v>47471.646682739258</c:v>
                      </c:pt>
                      <c:pt idx="10009">
                        <c:v>47352.713333129876</c:v>
                      </c:pt>
                      <c:pt idx="10010">
                        <c:v>47352.713333129876</c:v>
                      </c:pt>
                      <c:pt idx="10011">
                        <c:v>46697.933792114258</c:v>
                      </c:pt>
                      <c:pt idx="10012">
                        <c:v>47289.621704101563</c:v>
                      </c:pt>
                      <c:pt idx="10013">
                        <c:v>47293.621826171875</c:v>
                      </c:pt>
                      <c:pt idx="10014">
                        <c:v>47302.84619140625</c:v>
                      </c:pt>
                      <c:pt idx="10015">
                        <c:v>47302.84619140625</c:v>
                      </c:pt>
                      <c:pt idx="10016">
                        <c:v>47293.621704101563</c:v>
                      </c:pt>
                      <c:pt idx="10017">
                        <c:v>46772.247940063477</c:v>
                      </c:pt>
                      <c:pt idx="10018">
                        <c:v>46776.24787902832</c:v>
                      </c:pt>
                      <c:pt idx="10019">
                        <c:v>46772.247940063477</c:v>
                      </c:pt>
                      <c:pt idx="10020">
                        <c:v>50220.234756469727</c:v>
                      </c:pt>
                      <c:pt idx="10021">
                        <c:v>50220.234817504883</c:v>
                      </c:pt>
                      <c:pt idx="10022">
                        <c:v>50220.234817504883</c:v>
                      </c:pt>
                      <c:pt idx="10023">
                        <c:v>51478.604080200195</c:v>
                      </c:pt>
                      <c:pt idx="10024">
                        <c:v>49871.641311645508</c:v>
                      </c:pt>
                      <c:pt idx="10025">
                        <c:v>49282.591873168945</c:v>
                      </c:pt>
                      <c:pt idx="10026">
                        <c:v>49286.591873168945</c:v>
                      </c:pt>
                      <c:pt idx="10027">
                        <c:v>49295.816299438477</c:v>
                      </c:pt>
                      <c:pt idx="10028">
                        <c:v>49286.591873168945</c:v>
                      </c:pt>
                      <c:pt idx="10029">
                        <c:v>49282.591873168945</c:v>
                      </c:pt>
                      <c:pt idx="10030">
                        <c:v>48347.889724731445</c:v>
                      </c:pt>
                      <c:pt idx="10031">
                        <c:v>44634.454666137695</c:v>
                      </c:pt>
                      <c:pt idx="10032">
                        <c:v>45646.771072387695</c:v>
                      </c:pt>
                      <c:pt idx="10033">
                        <c:v>45646.770950317383</c:v>
                      </c:pt>
                      <c:pt idx="10034">
                        <c:v>45637.546585083008</c:v>
                      </c:pt>
                      <c:pt idx="10035">
                        <c:v>48168.83869934082</c:v>
                      </c:pt>
                      <c:pt idx="10036">
                        <c:v>48547.931106567383</c:v>
                      </c:pt>
                      <c:pt idx="10037">
                        <c:v>48547.931045532227</c:v>
                      </c:pt>
                      <c:pt idx="10038">
                        <c:v>52262.947830200195</c:v>
                      </c:pt>
                      <c:pt idx="10039">
                        <c:v>50335.81086730957</c:v>
                      </c:pt>
                      <c:pt idx="10040">
                        <c:v>50335.810623168945</c:v>
                      </c:pt>
                      <c:pt idx="10041">
                        <c:v>50798.951248168945</c:v>
                      </c:pt>
                      <c:pt idx="10042">
                        <c:v>49262.524002075195</c:v>
                      </c:pt>
                      <c:pt idx="10043">
                        <c:v>49262.524002075195</c:v>
                      </c:pt>
                      <c:pt idx="10044">
                        <c:v>49262.524002075195</c:v>
                      </c:pt>
                      <c:pt idx="10045">
                        <c:v>55333.640289306641</c:v>
                      </c:pt>
                      <c:pt idx="10046">
                        <c:v>56156.594268798828</c:v>
                      </c:pt>
                      <c:pt idx="10047">
                        <c:v>56161.222198486328</c:v>
                      </c:pt>
                      <c:pt idx="10048">
                        <c:v>55917.079010009758</c:v>
                      </c:pt>
                      <c:pt idx="10049">
                        <c:v>58020.387603759766</c:v>
                      </c:pt>
                      <c:pt idx="10050">
                        <c:v>48681.10676574707</c:v>
                      </c:pt>
                      <c:pt idx="10051">
                        <c:v>48677.260635375977</c:v>
                      </c:pt>
                      <c:pt idx="10052">
                        <c:v>48202.742141723633</c:v>
                      </c:pt>
                      <c:pt idx="10053">
                        <c:v>49506.730850219727</c:v>
                      </c:pt>
                      <c:pt idx="10054">
                        <c:v>49506.730850219727</c:v>
                      </c:pt>
                      <c:pt idx="10055">
                        <c:v>48560.589141845703</c:v>
                      </c:pt>
                      <c:pt idx="10056">
                        <c:v>48319.651641845703</c:v>
                      </c:pt>
                      <c:pt idx="10057">
                        <c:v>47797.246109008789</c:v>
                      </c:pt>
                      <c:pt idx="10058">
                        <c:v>47797.246109008789</c:v>
                      </c:pt>
                      <c:pt idx="10059">
                        <c:v>47797.246109008789</c:v>
                      </c:pt>
                      <c:pt idx="10060">
                        <c:v>48087.751968383789</c:v>
                      </c:pt>
                      <c:pt idx="10061">
                        <c:v>48758.636642456055</c:v>
                      </c:pt>
                      <c:pt idx="10062">
                        <c:v>48767.861129760742</c:v>
                      </c:pt>
                      <c:pt idx="10063">
                        <c:v>48767.890518188477</c:v>
                      </c:pt>
                      <c:pt idx="10064">
                        <c:v>48758.666213989258</c:v>
                      </c:pt>
                      <c:pt idx="10065">
                        <c:v>63263.870803833008</c:v>
                      </c:pt>
                      <c:pt idx="10066">
                        <c:v>63248.877151489258</c:v>
                      </c:pt>
                      <c:pt idx="10067">
                        <c:v>50484.141738891602</c:v>
                      </c:pt>
                      <c:pt idx="10068">
                        <c:v>48936.695510864258</c:v>
                      </c:pt>
                      <c:pt idx="10069">
                        <c:v>48584.695388793945</c:v>
                      </c:pt>
                      <c:pt idx="10070">
                        <c:v>48584.695449829102</c:v>
                      </c:pt>
                      <c:pt idx="10071">
                        <c:v>48108.025527954102</c:v>
                      </c:pt>
                      <c:pt idx="10072">
                        <c:v>47856.160232543945</c:v>
                      </c:pt>
                      <c:pt idx="10073">
                        <c:v>48622.156936645508</c:v>
                      </c:pt>
                      <c:pt idx="10074">
                        <c:v>48626.156936645508</c:v>
                      </c:pt>
                      <c:pt idx="10075">
                        <c:v>48622.781356811523</c:v>
                      </c:pt>
                      <c:pt idx="10076">
                        <c:v>49622.839309692383</c:v>
                      </c:pt>
                      <c:pt idx="10077">
                        <c:v>49861.175247192383</c:v>
                      </c:pt>
                      <c:pt idx="10078">
                        <c:v>49400.416030883789</c:v>
                      </c:pt>
                      <c:pt idx="10079">
                        <c:v>49062.117385864258</c:v>
                      </c:pt>
                      <c:pt idx="10080">
                        <c:v>49914.602638244629</c:v>
                      </c:pt>
                      <c:pt idx="10081">
                        <c:v>50021.884132385247</c:v>
                      </c:pt>
                      <c:pt idx="10082">
                        <c:v>50070.712867736816</c:v>
                      </c:pt>
                      <c:pt idx="10083">
                        <c:v>47604.047096252441</c:v>
                      </c:pt>
                      <c:pt idx="10084">
                        <c:v>47709.04719543457</c:v>
                      </c:pt>
                      <c:pt idx="10085">
                        <c:v>55500.966384887688</c:v>
                      </c:pt>
                      <c:pt idx="10086">
                        <c:v>55437.290664672852</c:v>
                      </c:pt>
                      <c:pt idx="10087">
                        <c:v>55913.914321899414</c:v>
                      </c:pt>
                      <c:pt idx="10088">
                        <c:v>55831.790054321289</c:v>
                      </c:pt>
                      <c:pt idx="10089">
                        <c:v>57443.31575012207</c:v>
                      </c:pt>
                      <c:pt idx="10090">
                        <c:v>57443.31575012207</c:v>
                      </c:pt>
                      <c:pt idx="10091">
                        <c:v>55535.776275634766</c:v>
                      </c:pt>
                      <c:pt idx="10092">
                        <c:v>55535.776641845703</c:v>
                      </c:pt>
                      <c:pt idx="10093">
                        <c:v>55535.776519775391</c:v>
                      </c:pt>
                      <c:pt idx="10094">
                        <c:v>55437.033172607422</c:v>
                      </c:pt>
                      <c:pt idx="10095">
                        <c:v>51389.838150024414</c:v>
                      </c:pt>
                      <c:pt idx="10096">
                        <c:v>51396.038162231445</c:v>
                      </c:pt>
                      <c:pt idx="10097">
                        <c:v>51396.038162231445</c:v>
                      </c:pt>
                      <c:pt idx="10098">
                        <c:v>51396.038162231445</c:v>
                      </c:pt>
                      <c:pt idx="10099">
                        <c:v>51188.39241027832</c:v>
                      </c:pt>
                      <c:pt idx="10100">
                        <c:v>51235.632278442376</c:v>
                      </c:pt>
                      <c:pt idx="10101">
                        <c:v>47014.946365356445</c:v>
                      </c:pt>
                      <c:pt idx="10102">
                        <c:v>47024.17073059082</c:v>
                      </c:pt>
                      <c:pt idx="10103">
                        <c:v>47024.170974731445</c:v>
                      </c:pt>
                      <c:pt idx="10104">
                        <c:v>46474.647537231445</c:v>
                      </c:pt>
                      <c:pt idx="10105">
                        <c:v>46593.579177856445</c:v>
                      </c:pt>
                      <c:pt idx="10106">
                        <c:v>46494.83528137207</c:v>
                      </c:pt>
                      <c:pt idx="10107">
                        <c:v>49677.363479614258</c:v>
                      </c:pt>
                      <c:pt idx="10108">
                        <c:v>49694.088150024414</c:v>
                      </c:pt>
                      <c:pt idx="10109">
                        <c:v>50096.200225830078</c:v>
                      </c:pt>
                      <c:pt idx="10110">
                        <c:v>50604.995071411133</c:v>
                      </c:pt>
                      <c:pt idx="10111">
                        <c:v>49184.792984008789</c:v>
                      </c:pt>
                      <c:pt idx="10112">
                        <c:v>48799.478530883789</c:v>
                      </c:pt>
                      <c:pt idx="10113">
                        <c:v>49184.792984008789</c:v>
                      </c:pt>
                      <c:pt idx="10114">
                        <c:v>47487.368789672852</c:v>
                      </c:pt>
                      <c:pt idx="10115">
                        <c:v>47491.368728637695</c:v>
                      </c:pt>
                      <c:pt idx="10116">
                        <c:v>47500.593215942383</c:v>
                      </c:pt>
                      <c:pt idx="10117">
                        <c:v>49848.656875610352</c:v>
                      </c:pt>
                      <c:pt idx="10118">
                        <c:v>49318.832229614258</c:v>
                      </c:pt>
                      <c:pt idx="10119">
                        <c:v>49789.18830871582</c:v>
                      </c:pt>
                      <c:pt idx="10120">
                        <c:v>49789.188430786133</c:v>
                      </c:pt>
                      <c:pt idx="10121">
                        <c:v>49789.188369750977</c:v>
                      </c:pt>
                      <c:pt idx="10122">
                        <c:v>57588.393646240234</c:v>
                      </c:pt>
                      <c:pt idx="10123">
                        <c:v>57392.191436767578</c:v>
                      </c:pt>
                      <c:pt idx="10124">
                        <c:v>58054.797943115234</c:v>
                      </c:pt>
                      <c:pt idx="10125">
                        <c:v>50731.896194458008</c:v>
                      </c:pt>
                      <c:pt idx="10126">
                        <c:v>50579.52717590332</c:v>
                      </c:pt>
                      <c:pt idx="10127">
                        <c:v>50579.527297973626</c:v>
                      </c:pt>
                      <c:pt idx="10128">
                        <c:v>49776.469192504883</c:v>
                      </c:pt>
                      <c:pt idx="10129">
                        <c:v>51031.392654418945</c:v>
                      </c:pt>
                      <c:pt idx="10130">
                        <c:v>51445.28059387207</c:v>
                      </c:pt>
                      <c:pt idx="10131">
                        <c:v>51447.639236450195</c:v>
                      </c:pt>
                      <c:pt idx="10132">
                        <c:v>48241.561233520508</c:v>
                      </c:pt>
                      <c:pt idx="10133">
                        <c:v>49026.402236938477</c:v>
                      </c:pt>
                      <c:pt idx="10134">
                        <c:v>48899.516677856445</c:v>
                      </c:pt>
                      <c:pt idx="10135">
                        <c:v>48216.315994262695</c:v>
                      </c:pt>
                      <c:pt idx="10136">
                        <c:v>48216.315994262695</c:v>
                      </c:pt>
                      <c:pt idx="10137">
                        <c:v>48207.09162902832</c:v>
                      </c:pt>
                      <c:pt idx="10138">
                        <c:v>47852.44709777832</c:v>
                      </c:pt>
                      <c:pt idx="10139">
                        <c:v>47852.44709777832</c:v>
                      </c:pt>
                      <c:pt idx="10140">
                        <c:v>49987.586318969727</c:v>
                      </c:pt>
                      <c:pt idx="10141">
                        <c:v>49987.586318969727</c:v>
                      </c:pt>
                      <c:pt idx="10142">
                        <c:v>49694.463150024414</c:v>
                      </c:pt>
                      <c:pt idx="10143">
                        <c:v>49149.247543334961</c:v>
                      </c:pt>
                      <c:pt idx="10144">
                        <c:v>49149.247543334961</c:v>
                      </c:pt>
                      <c:pt idx="10145">
                        <c:v>49149.33576965332</c:v>
                      </c:pt>
                      <c:pt idx="10146">
                        <c:v>49632.482376098633</c:v>
                      </c:pt>
                      <c:pt idx="10147">
                        <c:v>49731.616409301758</c:v>
                      </c:pt>
                      <c:pt idx="10148">
                        <c:v>49731.61653137207</c:v>
                      </c:pt>
                      <c:pt idx="10149">
                        <c:v>49642.09748840332</c:v>
                      </c:pt>
                      <c:pt idx="10150">
                        <c:v>48697.87727355957</c:v>
                      </c:pt>
                      <c:pt idx="10151">
                        <c:v>53465.726760864258</c:v>
                      </c:pt>
                      <c:pt idx="10152">
                        <c:v>53033.61848449707</c:v>
                      </c:pt>
                      <c:pt idx="10153">
                        <c:v>53553.504959106445</c:v>
                      </c:pt>
                      <c:pt idx="10154">
                        <c:v>53553.504959106445</c:v>
                      </c:pt>
                      <c:pt idx="10155">
                        <c:v>49422.008193969727</c:v>
                      </c:pt>
                      <c:pt idx="10156">
                        <c:v>46590.217971801751</c:v>
                      </c:pt>
                      <c:pt idx="10157">
                        <c:v>46590.217971801751</c:v>
                      </c:pt>
                      <c:pt idx="10158">
                        <c:v>49329.05012512207</c:v>
                      </c:pt>
                      <c:pt idx="10159">
                        <c:v>48751.408157348626</c:v>
                      </c:pt>
                      <c:pt idx="10160">
                        <c:v>49176.46223449707</c:v>
                      </c:pt>
                      <c:pt idx="10161">
                        <c:v>49437.818313598633</c:v>
                      </c:pt>
                      <c:pt idx="10162">
                        <c:v>49437.818435668938</c:v>
                      </c:pt>
                      <c:pt idx="10163">
                        <c:v>49437.818313598633</c:v>
                      </c:pt>
                      <c:pt idx="10164">
                        <c:v>51114.933181762688</c:v>
                      </c:pt>
                      <c:pt idx="10165">
                        <c:v>50824.427810668938</c:v>
                      </c:pt>
                      <c:pt idx="10166">
                        <c:v>50619.95832824707</c:v>
                      </c:pt>
                      <c:pt idx="10167">
                        <c:v>57973.509185791016</c:v>
                      </c:pt>
                      <c:pt idx="10168">
                        <c:v>57849.800018310547</c:v>
                      </c:pt>
                      <c:pt idx="10169">
                        <c:v>57386.661346435547</c:v>
                      </c:pt>
                      <c:pt idx="10170">
                        <c:v>49244.916580200195</c:v>
                      </c:pt>
                      <c:pt idx="10171">
                        <c:v>49359.660293579102</c:v>
                      </c:pt>
                      <c:pt idx="10172">
                        <c:v>49769.414016723633</c:v>
                      </c:pt>
                      <c:pt idx="10173">
                        <c:v>49641.820449829102</c:v>
                      </c:pt>
                      <c:pt idx="10174">
                        <c:v>46475.329666137695</c:v>
                      </c:pt>
                      <c:pt idx="10175">
                        <c:v>46479.329788208008</c:v>
                      </c:pt>
                      <c:pt idx="10176">
                        <c:v>46488.554153442383</c:v>
                      </c:pt>
                      <c:pt idx="10177">
                        <c:v>46094.015274047852</c:v>
                      </c:pt>
                      <c:pt idx="10178">
                        <c:v>48419.799514770508</c:v>
                      </c:pt>
                      <c:pt idx="10179">
                        <c:v>48423.799514770508</c:v>
                      </c:pt>
                      <c:pt idx="10180">
                        <c:v>49728.734817504883</c:v>
                      </c:pt>
                      <c:pt idx="10181">
                        <c:v>49728.734817504883</c:v>
                      </c:pt>
                      <c:pt idx="10182">
                        <c:v>50058.289505004876</c:v>
                      </c:pt>
                      <c:pt idx="10183">
                        <c:v>49985.389358520501</c:v>
                      </c:pt>
                      <c:pt idx="10184">
                        <c:v>49903.26496887207</c:v>
                      </c:pt>
                      <c:pt idx="10185">
                        <c:v>50739.842361450195</c:v>
                      </c:pt>
                      <c:pt idx="10186">
                        <c:v>49928.652542114258</c:v>
                      </c:pt>
                      <c:pt idx="10187">
                        <c:v>49984.737869262695</c:v>
                      </c:pt>
                      <c:pt idx="10188">
                        <c:v>50204.020217895508</c:v>
                      </c:pt>
                      <c:pt idx="10189">
                        <c:v>50204.020462036133</c:v>
                      </c:pt>
                      <c:pt idx="10190">
                        <c:v>50195.948684692383</c:v>
                      </c:pt>
                      <c:pt idx="10191">
                        <c:v>50195.948684692383</c:v>
                      </c:pt>
                      <c:pt idx="10192">
                        <c:v>52719.242813110352</c:v>
                      </c:pt>
                      <c:pt idx="10193">
                        <c:v>52728.467422485352</c:v>
                      </c:pt>
                      <c:pt idx="10194">
                        <c:v>52728.467422485352</c:v>
                      </c:pt>
                      <c:pt idx="10195">
                        <c:v>52719.242935180664</c:v>
                      </c:pt>
                      <c:pt idx="10196">
                        <c:v>51394.98811340332</c:v>
                      </c:pt>
                      <c:pt idx="10197">
                        <c:v>51841.85188293457</c:v>
                      </c:pt>
                      <c:pt idx="10198">
                        <c:v>51841.851760864251</c:v>
                      </c:pt>
                      <c:pt idx="10199">
                        <c:v>51290.410720825195</c:v>
                      </c:pt>
                      <c:pt idx="10200">
                        <c:v>60821.002212524414</c:v>
                      </c:pt>
                      <c:pt idx="10201">
                        <c:v>60760.07209777832</c:v>
                      </c:pt>
                      <c:pt idx="10202">
                        <c:v>59874.49739074707</c:v>
                      </c:pt>
                      <c:pt idx="10203">
                        <c:v>48065.177627563477</c:v>
                      </c:pt>
                      <c:pt idx="10204">
                        <c:v>48074.402114868164</c:v>
                      </c:pt>
                      <c:pt idx="10205">
                        <c:v>48074.402114868164</c:v>
                      </c:pt>
                      <c:pt idx="10206">
                        <c:v>47870.880508422852</c:v>
                      </c:pt>
                      <c:pt idx="10207">
                        <c:v>45713.384353637695</c:v>
                      </c:pt>
                      <c:pt idx="10208">
                        <c:v>48844.61018371582</c:v>
                      </c:pt>
                      <c:pt idx="10209">
                        <c:v>48845.418899536133</c:v>
                      </c:pt>
                      <c:pt idx="10210">
                        <c:v>48845.418899536133</c:v>
                      </c:pt>
                      <c:pt idx="10211">
                        <c:v>59327.51838684082</c:v>
                      </c:pt>
                      <c:pt idx="10212">
                        <c:v>59336.74299621582</c:v>
                      </c:pt>
                      <c:pt idx="10213">
                        <c:v>60535.603546142578</c:v>
                      </c:pt>
                      <c:pt idx="10214">
                        <c:v>60544.828033447266</c:v>
                      </c:pt>
                      <c:pt idx="10215">
                        <c:v>64080.378128051758</c:v>
                      </c:pt>
                      <c:pt idx="10216">
                        <c:v>64489.019729614258</c:v>
                      </c:pt>
                      <c:pt idx="10217">
                        <c:v>49133.22745513916</c:v>
                      </c:pt>
                      <c:pt idx="10218">
                        <c:v>49298.23908996582</c:v>
                      </c:pt>
                      <c:pt idx="10219">
                        <c:v>49266.002029418945</c:v>
                      </c:pt>
                      <c:pt idx="10220">
                        <c:v>49266.002029418945</c:v>
                      </c:pt>
                      <c:pt idx="10221">
                        <c:v>49930.443435668945</c:v>
                      </c:pt>
                      <c:pt idx="10222">
                        <c:v>49930.442947387695</c:v>
                      </c:pt>
                      <c:pt idx="10223">
                        <c:v>49707.662673950195</c:v>
                      </c:pt>
                      <c:pt idx="10224">
                        <c:v>48263.243728637695</c:v>
                      </c:pt>
                      <c:pt idx="10225">
                        <c:v>48370.213943481445</c:v>
                      </c:pt>
                      <c:pt idx="10226">
                        <c:v>47997.878067016602</c:v>
                      </c:pt>
                      <c:pt idx="10227">
                        <c:v>48007.102493286133</c:v>
                      </c:pt>
                      <c:pt idx="10228">
                        <c:v>48392.417068481445</c:v>
                      </c:pt>
                      <c:pt idx="10229">
                        <c:v>49085.567337036133</c:v>
                      </c:pt>
                      <c:pt idx="10230">
                        <c:v>49664.789749145508</c:v>
                      </c:pt>
                      <c:pt idx="10231">
                        <c:v>49674.014114379883</c:v>
                      </c:pt>
                      <c:pt idx="10232">
                        <c:v>49664.789749145508</c:v>
                      </c:pt>
                      <c:pt idx="10233">
                        <c:v>49674.014053344727</c:v>
                      </c:pt>
                      <c:pt idx="10234">
                        <c:v>50205.496047973633</c:v>
                      </c:pt>
                      <c:pt idx="10235">
                        <c:v>51348.11262512207</c:v>
                      </c:pt>
                      <c:pt idx="10236">
                        <c:v>51348.11311340332</c:v>
                      </c:pt>
                      <c:pt idx="10237">
                        <c:v>51348.11311340332</c:v>
                      </c:pt>
                      <c:pt idx="10238">
                        <c:v>58582.975067138672</c:v>
                      </c:pt>
                      <c:pt idx="10239">
                        <c:v>58584.249481201172</c:v>
                      </c:pt>
                      <c:pt idx="10240">
                        <c:v>58457.363983154297</c:v>
                      </c:pt>
                      <c:pt idx="10241">
                        <c:v>57239.165557861328</c:v>
                      </c:pt>
                      <c:pt idx="10242">
                        <c:v>56580.361175537109</c:v>
                      </c:pt>
                      <c:pt idx="10243">
                        <c:v>56669.880401611328</c:v>
                      </c:pt>
                      <c:pt idx="10244">
                        <c:v>56313.838348388672</c:v>
                      </c:pt>
                      <c:pt idx="10245">
                        <c:v>48908.24739074707</c:v>
                      </c:pt>
                      <c:pt idx="10246">
                        <c:v>48917.471878051758</c:v>
                      </c:pt>
                      <c:pt idx="10247">
                        <c:v>48830.935012817383</c:v>
                      </c:pt>
                      <c:pt idx="10248">
                        <c:v>48991.77473449707</c:v>
                      </c:pt>
                      <c:pt idx="10249">
                        <c:v>49678.063659667969</c:v>
                      </c:pt>
                      <c:pt idx="10250">
                        <c:v>49587.323913574219</c:v>
                      </c:pt>
                      <c:pt idx="10251">
                        <c:v>49587.323974609375</c:v>
                      </c:pt>
                      <c:pt idx="10252">
                        <c:v>48101.709671020508</c:v>
                      </c:pt>
                      <c:pt idx="10253">
                        <c:v>47714.105606079102</c:v>
                      </c:pt>
                      <c:pt idx="10254">
                        <c:v>47753.709671020508</c:v>
                      </c:pt>
                      <c:pt idx="10255">
                        <c:v>49458.904495239251</c:v>
                      </c:pt>
                      <c:pt idx="10256">
                        <c:v>49129.83039855957</c:v>
                      </c:pt>
                      <c:pt idx="10257">
                        <c:v>56021.845169067383</c:v>
                      </c:pt>
                      <c:pt idx="10258">
                        <c:v>55899.239273071289</c:v>
                      </c:pt>
                      <c:pt idx="10259">
                        <c:v>55899.239334106445</c:v>
                      </c:pt>
                      <c:pt idx="10260">
                        <c:v>50424.321884155273</c:v>
                      </c:pt>
                      <c:pt idx="10261">
                        <c:v>51376.0908203125</c:v>
                      </c:pt>
                      <c:pt idx="10262">
                        <c:v>45564.141494750977</c:v>
                      </c:pt>
                      <c:pt idx="10263">
                        <c:v>45564.141860961914</c:v>
                      </c:pt>
                      <c:pt idx="10264">
                        <c:v>45584.536270141602</c:v>
                      </c:pt>
                      <c:pt idx="10265">
                        <c:v>45584.536270141602</c:v>
                      </c:pt>
                      <c:pt idx="10266">
                        <c:v>45584.536270141602</c:v>
                      </c:pt>
                      <c:pt idx="10267">
                        <c:v>45805.762832641602</c:v>
                      </c:pt>
                      <c:pt idx="10268">
                        <c:v>45815.464065551758</c:v>
                      </c:pt>
                      <c:pt idx="10269">
                        <c:v>45815.464065551758</c:v>
                      </c:pt>
                      <c:pt idx="10270">
                        <c:v>49517.93049621582</c:v>
                      </c:pt>
                      <c:pt idx="10271">
                        <c:v>49517.930740356445</c:v>
                      </c:pt>
                      <c:pt idx="10272">
                        <c:v>49428.411819458001</c:v>
                      </c:pt>
                      <c:pt idx="10273">
                        <c:v>48555.305740356445</c:v>
                      </c:pt>
                      <c:pt idx="10274">
                        <c:v>47744.903961181641</c:v>
                      </c:pt>
                      <c:pt idx="10275">
                        <c:v>62366.291213989258</c:v>
                      </c:pt>
                      <c:pt idx="10276">
                        <c:v>61975.208206176758</c:v>
                      </c:pt>
                      <c:pt idx="10277">
                        <c:v>48879.793167114258</c:v>
                      </c:pt>
                      <c:pt idx="10278">
                        <c:v>50968.496047973633</c:v>
                      </c:pt>
                      <c:pt idx="10279">
                        <c:v>49368.027542114258</c:v>
                      </c:pt>
                      <c:pt idx="10280">
                        <c:v>49155.568252563477</c:v>
                      </c:pt>
                      <c:pt idx="10281">
                        <c:v>49153.716690063477</c:v>
                      </c:pt>
                      <c:pt idx="10282">
                        <c:v>49010.529556274414</c:v>
                      </c:pt>
                      <c:pt idx="10283">
                        <c:v>48538.788528442376</c:v>
                      </c:pt>
                      <c:pt idx="10284">
                        <c:v>48538.788528442376</c:v>
                      </c:pt>
                      <c:pt idx="10285">
                        <c:v>48000.613296508789</c:v>
                      </c:pt>
                      <c:pt idx="10286">
                        <c:v>47975.524673461914</c:v>
                      </c:pt>
                      <c:pt idx="10287">
                        <c:v>47877.14289855957</c:v>
                      </c:pt>
                      <c:pt idx="10288">
                        <c:v>47877.142959594727</c:v>
                      </c:pt>
                      <c:pt idx="10289">
                        <c:v>47868.821792602539</c:v>
                      </c:pt>
                      <c:pt idx="10290">
                        <c:v>49868.466445922852</c:v>
                      </c:pt>
                      <c:pt idx="10291">
                        <c:v>51092.653106689453</c:v>
                      </c:pt>
                      <c:pt idx="10292">
                        <c:v>51092.653106689453</c:v>
                      </c:pt>
                      <c:pt idx="10293">
                        <c:v>48278.009353637695</c:v>
                      </c:pt>
                      <c:pt idx="10294">
                        <c:v>48277.765213012695</c:v>
                      </c:pt>
                      <c:pt idx="10295">
                        <c:v>48277.735763549805</c:v>
                      </c:pt>
                      <c:pt idx="10296">
                        <c:v>48277.735763549805</c:v>
                      </c:pt>
                      <c:pt idx="10297">
                        <c:v>50399.434494018555</c:v>
                      </c:pt>
                      <c:pt idx="10298">
                        <c:v>51777.627853393555</c:v>
                      </c:pt>
                      <c:pt idx="10299">
                        <c:v>51949.200119018555</c:v>
                      </c:pt>
                      <c:pt idx="10300">
                        <c:v>49953.931594848633</c:v>
                      </c:pt>
                      <c:pt idx="10301">
                        <c:v>50348.47248840332</c:v>
                      </c:pt>
                      <c:pt idx="10302">
                        <c:v>50348.472549438477</c:v>
                      </c:pt>
                      <c:pt idx="10303">
                        <c:v>49852.9453125</c:v>
                      </c:pt>
                      <c:pt idx="10304">
                        <c:v>59128.438079833984</c:v>
                      </c:pt>
                      <c:pt idx="10305">
                        <c:v>50114.240371704102</c:v>
                      </c:pt>
                      <c:pt idx="10306">
                        <c:v>50114.240371704102</c:v>
                      </c:pt>
                      <c:pt idx="10307">
                        <c:v>50114.240371704102</c:v>
                      </c:pt>
                      <c:pt idx="10308">
                        <c:v>49762.538223266602</c:v>
                      </c:pt>
                      <c:pt idx="10309">
                        <c:v>49762.984725952148</c:v>
                      </c:pt>
                      <c:pt idx="10310">
                        <c:v>51673.585647583008</c:v>
                      </c:pt>
                      <c:pt idx="10311">
                        <c:v>49050.824111938477</c:v>
                      </c:pt>
                      <c:pt idx="10312">
                        <c:v>49289.160110473633</c:v>
                      </c:pt>
                      <c:pt idx="10313">
                        <c:v>49494.496170043945</c:v>
                      </c:pt>
                      <c:pt idx="10314">
                        <c:v>48880.275527954102</c:v>
                      </c:pt>
                      <c:pt idx="10315">
                        <c:v>48423.547073364258</c:v>
                      </c:pt>
                      <c:pt idx="10316">
                        <c:v>48423.54719543457</c:v>
                      </c:pt>
                      <c:pt idx="10317">
                        <c:v>48365.494155883789</c:v>
                      </c:pt>
                      <c:pt idx="10318">
                        <c:v>47256.964309692383</c:v>
                      </c:pt>
                      <c:pt idx="10319">
                        <c:v>47256.964309692383</c:v>
                      </c:pt>
                      <c:pt idx="10320">
                        <c:v>52782.706130981445</c:v>
                      </c:pt>
                      <c:pt idx="10321">
                        <c:v>52260.241287231445</c:v>
                      </c:pt>
                      <c:pt idx="10322">
                        <c:v>52260.241775512695</c:v>
                      </c:pt>
                      <c:pt idx="10323">
                        <c:v>52251.01692199707</c:v>
                      </c:pt>
                      <c:pt idx="10324">
                        <c:v>50736.475173950195</c:v>
                      </c:pt>
                      <c:pt idx="10325">
                        <c:v>51255.090896606445</c:v>
                      </c:pt>
                      <c:pt idx="10326">
                        <c:v>49856.300918579102</c:v>
                      </c:pt>
                      <c:pt idx="10327">
                        <c:v>49856.300979614258</c:v>
                      </c:pt>
                      <c:pt idx="10328">
                        <c:v>49856.121170043945</c:v>
                      </c:pt>
                      <c:pt idx="10329">
                        <c:v>49856.121292114258</c:v>
                      </c:pt>
                      <c:pt idx="10330">
                        <c:v>49775.752883911133</c:v>
                      </c:pt>
                      <c:pt idx="10331">
                        <c:v>49784.97737121582</c:v>
                      </c:pt>
                      <c:pt idx="10332">
                        <c:v>49784.977249145508</c:v>
                      </c:pt>
                      <c:pt idx="10333">
                        <c:v>49744.715408325188</c:v>
                      </c:pt>
                      <c:pt idx="10334">
                        <c:v>60202.366199493408</c:v>
                      </c:pt>
                      <c:pt idx="10335">
                        <c:v>48518.029006958008</c:v>
                      </c:pt>
                      <c:pt idx="10336">
                        <c:v>48518.029006958008</c:v>
                      </c:pt>
                      <c:pt idx="10337">
                        <c:v>48413.207229614258</c:v>
                      </c:pt>
                      <c:pt idx="10338">
                        <c:v>48349.53205871582</c:v>
                      </c:pt>
                      <c:pt idx="10339">
                        <c:v>48179.59358215332</c:v>
                      </c:pt>
                      <c:pt idx="10340">
                        <c:v>48237.646682739258</c:v>
                      </c:pt>
                      <c:pt idx="10341">
                        <c:v>48082.953811645508</c:v>
                      </c:pt>
                      <c:pt idx="10342">
                        <c:v>47294.689041137695</c:v>
                      </c:pt>
                      <c:pt idx="10343">
                        <c:v>47741.22834777832</c:v>
                      </c:pt>
                      <c:pt idx="10344">
                        <c:v>49281.144119262695</c:v>
                      </c:pt>
                      <c:pt idx="10345">
                        <c:v>49702.855545043945</c:v>
                      </c:pt>
                      <c:pt idx="10346">
                        <c:v>49499.334548950195</c:v>
                      </c:pt>
                      <c:pt idx="10347">
                        <c:v>46928.526931762695</c:v>
                      </c:pt>
                      <c:pt idx="10348">
                        <c:v>47051.459060668945</c:v>
                      </c:pt>
                      <c:pt idx="10349">
                        <c:v>47060.683181762695</c:v>
                      </c:pt>
                      <c:pt idx="10350">
                        <c:v>52152.137771606445</c:v>
                      </c:pt>
                      <c:pt idx="10351">
                        <c:v>49086.747940063477</c:v>
                      </c:pt>
                      <c:pt idx="10352">
                        <c:v>49276.802871704102</c:v>
                      </c:pt>
                      <c:pt idx="10353">
                        <c:v>49284.303176879883</c:v>
                      </c:pt>
                      <c:pt idx="10354">
                        <c:v>49722.054763793945</c:v>
                      </c:pt>
                      <c:pt idx="10355">
                        <c:v>49731.279006958008</c:v>
                      </c:pt>
                      <c:pt idx="10356">
                        <c:v>46920.048477172852</c:v>
                      </c:pt>
                      <c:pt idx="10357">
                        <c:v>47508.573440551758</c:v>
                      </c:pt>
                      <c:pt idx="10358">
                        <c:v>47517.797927856445</c:v>
                      </c:pt>
                      <c:pt idx="10359">
                        <c:v>47517.797927856445</c:v>
                      </c:pt>
                      <c:pt idx="10360">
                        <c:v>47508.57356262207</c:v>
                      </c:pt>
                      <c:pt idx="10361">
                        <c:v>48643.017837524414</c:v>
                      </c:pt>
                      <c:pt idx="10362">
                        <c:v>48333.324356079102</c:v>
                      </c:pt>
                      <c:pt idx="10363">
                        <c:v>48040.718887329102</c:v>
                      </c:pt>
                      <c:pt idx="10364">
                        <c:v>47903.382476806641</c:v>
                      </c:pt>
                      <c:pt idx="10365">
                        <c:v>56158.330642700195</c:v>
                      </c:pt>
                      <c:pt idx="10366">
                        <c:v>50825.13362121582</c:v>
                      </c:pt>
                      <c:pt idx="10367">
                        <c:v>50825.13362121582</c:v>
                      </c:pt>
                      <c:pt idx="10368">
                        <c:v>51675.259841918945</c:v>
                      </c:pt>
                      <c:pt idx="10369">
                        <c:v>51884.522048950195</c:v>
                      </c:pt>
                      <c:pt idx="10370">
                        <c:v>51884.522048950195</c:v>
                      </c:pt>
                      <c:pt idx="10371">
                        <c:v>49565.51106262207</c:v>
                      </c:pt>
                      <c:pt idx="10372">
                        <c:v>50021.274856567383</c:v>
                      </c:pt>
                      <c:pt idx="10373">
                        <c:v>51219.213088989258</c:v>
                      </c:pt>
                      <c:pt idx="10374">
                        <c:v>51219.213088989258</c:v>
                      </c:pt>
                      <c:pt idx="10375">
                        <c:v>48973.215530395508</c:v>
                      </c:pt>
                      <c:pt idx="10376">
                        <c:v>49358.529495239258</c:v>
                      </c:pt>
                      <c:pt idx="10377">
                        <c:v>49109.787307739258</c:v>
                      </c:pt>
                      <c:pt idx="10378">
                        <c:v>49554.815872192383</c:v>
                      </c:pt>
                      <c:pt idx="10379">
                        <c:v>54672.54670715332</c:v>
                      </c:pt>
                      <c:pt idx="10380">
                        <c:v>51329.461013793945</c:v>
                      </c:pt>
                      <c:pt idx="10381">
                        <c:v>52063.19026184082</c:v>
                      </c:pt>
                      <c:pt idx="10382">
                        <c:v>51863.63557434082</c:v>
                      </c:pt>
                      <c:pt idx="10383">
                        <c:v>51250.309646606445</c:v>
                      </c:pt>
                      <c:pt idx="10384">
                        <c:v>47037.551849365234</c:v>
                      </c:pt>
                      <c:pt idx="10385">
                        <c:v>47046.776458740234</c:v>
                      </c:pt>
                      <c:pt idx="10386">
                        <c:v>60788.282897949219</c:v>
                      </c:pt>
                      <c:pt idx="10387">
                        <c:v>58203.208587646484</c:v>
                      </c:pt>
                      <c:pt idx="10388">
                        <c:v>58203.208587646484</c:v>
                      </c:pt>
                      <c:pt idx="10389">
                        <c:v>58504.738433837891</c:v>
                      </c:pt>
                      <c:pt idx="10390">
                        <c:v>58511.448272705078</c:v>
                      </c:pt>
                      <c:pt idx="10391">
                        <c:v>58431.153472900391</c:v>
                      </c:pt>
                      <c:pt idx="10392">
                        <c:v>59266.367385864258</c:v>
                      </c:pt>
                      <c:pt idx="10393">
                        <c:v>59266.367385864258</c:v>
                      </c:pt>
                      <c:pt idx="10394">
                        <c:v>59261.038284301758</c:v>
                      </c:pt>
                      <c:pt idx="10395">
                        <c:v>51073.35188293457</c:v>
                      </c:pt>
                      <c:pt idx="10396">
                        <c:v>51073.352127075195</c:v>
                      </c:pt>
                      <c:pt idx="10397">
                        <c:v>51073.13655090332</c:v>
                      </c:pt>
                      <c:pt idx="10398">
                        <c:v>51443.362869262695</c:v>
                      </c:pt>
                      <c:pt idx="10399">
                        <c:v>51744.020095825195</c:v>
                      </c:pt>
                      <c:pt idx="10400">
                        <c:v>52442.553298950195</c:v>
                      </c:pt>
                      <c:pt idx="10401">
                        <c:v>48816.799026489258</c:v>
                      </c:pt>
                      <c:pt idx="10402">
                        <c:v>48380.759963989258</c:v>
                      </c:pt>
                      <c:pt idx="10403">
                        <c:v>48380.759902954102</c:v>
                      </c:pt>
                      <c:pt idx="10404">
                        <c:v>48825.395462036133</c:v>
                      </c:pt>
                      <c:pt idx="10405">
                        <c:v>50209.471267700195</c:v>
                      </c:pt>
                      <c:pt idx="10406">
                        <c:v>50218.695755004876</c:v>
                      </c:pt>
                      <c:pt idx="10407">
                        <c:v>50218.695877075195</c:v>
                      </c:pt>
                      <c:pt idx="10408">
                        <c:v>49981.003616333008</c:v>
                      </c:pt>
                      <c:pt idx="10409">
                        <c:v>58295.266021728516</c:v>
                      </c:pt>
                      <c:pt idx="10410">
                        <c:v>49992.52946472168</c:v>
                      </c:pt>
                      <c:pt idx="10411">
                        <c:v>49992.52946472168</c:v>
                      </c:pt>
                      <c:pt idx="10412">
                        <c:v>49640.52946472168</c:v>
                      </c:pt>
                      <c:pt idx="10413">
                        <c:v>49893.601028442383</c:v>
                      </c:pt>
                      <c:pt idx="10414">
                        <c:v>49902.825393676758</c:v>
                      </c:pt>
                      <c:pt idx="10415">
                        <c:v>49841.789443969727</c:v>
                      </c:pt>
                      <c:pt idx="10416">
                        <c:v>49843.874465942383</c:v>
                      </c:pt>
                      <c:pt idx="10417">
                        <c:v>49796.063064575195</c:v>
                      </c:pt>
                      <c:pt idx="10418">
                        <c:v>49697.38850402832</c:v>
                      </c:pt>
                      <c:pt idx="10419">
                        <c:v>49840.674102783203</c:v>
                      </c:pt>
                      <c:pt idx="10420">
                        <c:v>45953.548538208008</c:v>
                      </c:pt>
                      <c:pt idx="10421">
                        <c:v>46192.079666137695</c:v>
                      </c:pt>
                      <c:pt idx="10422">
                        <c:v>46021.419387817383</c:v>
                      </c:pt>
                      <c:pt idx="10423">
                        <c:v>49777.116409301758</c:v>
                      </c:pt>
                      <c:pt idx="10424">
                        <c:v>60293.193389892578</c:v>
                      </c:pt>
                      <c:pt idx="10425">
                        <c:v>48935.551345825195</c:v>
                      </c:pt>
                      <c:pt idx="10426">
                        <c:v>48935.551345825195</c:v>
                      </c:pt>
                      <c:pt idx="10427">
                        <c:v>48935.551345825195</c:v>
                      </c:pt>
                      <c:pt idx="10428">
                        <c:v>50485.307083129883</c:v>
                      </c:pt>
                      <c:pt idx="10429">
                        <c:v>50618.679702758789</c:v>
                      </c:pt>
                      <c:pt idx="10430">
                        <c:v>50569.851028442383</c:v>
                      </c:pt>
                      <c:pt idx="10431">
                        <c:v>50569.851028442383</c:v>
                      </c:pt>
                      <c:pt idx="10432">
                        <c:v>50618.679641723633</c:v>
                      </c:pt>
                      <c:pt idx="10433">
                        <c:v>51312.347717285149</c:v>
                      </c:pt>
                      <c:pt idx="10434">
                        <c:v>51361.176818847649</c:v>
                      </c:pt>
                      <c:pt idx="10435">
                        <c:v>51361.176696777344</c:v>
                      </c:pt>
                      <c:pt idx="10436">
                        <c:v>51347.152206420891</c:v>
                      </c:pt>
                      <c:pt idx="10437">
                        <c:v>59546.493240356438</c:v>
                      </c:pt>
                      <c:pt idx="10438">
                        <c:v>59473.593582153306</c:v>
                      </c:pt>
                      <c:pt idx="10439">
                        <c:v>59400.693435668938</c:v>
                      </c:pt>
                      <c:pt idx="10440">
                        <c:v>49088.869522094727</c:v>
                      </c:pt>
                      <c:pt idx="10441">
                        <c:v>48727.645095825195</c:v>
                      </c:pt>
                      <c:pt idx="10442">
                        <c:v>48989.230545043945</c:v>
                      </c:pt>
                      <c:pt idx="10443">
                        <c:v>49555.578689575195</c:v>
                      </c:pt>
                      <c:pt idx="10444">
                        <c:v>49555.47395324707</c:v>
                      </c:pt>
                      <c:pt idx="10445">
                        <c:v>48258.231033325195</c:v>
                      </c:pt>
                      <c:pt idx="10446">
                        <c:v>48942.717361450195</c:v>
                      </c:pt>
                      <c:pt idx="10447">
                        <c:v>48793.179763793945</c:v>
                      </c:pt>
                      <c:pt idx="10448">
                        <c:v>48910.023147583008</c:v>
                      </c:pt>
                      <c:pt idx="10449">
                        <c:v>48958.851516723633</c:v>
                      </c:pt>
                      <c:pt idx="10450">
                        <c:v>48897.481643676758</c:v>
                      </c:pt>
                      <c:pt idx="10451">
                        <c:v>50589.438919067383</c:v>
                      </c:pt>
                      <c:pt idx="10452">
                        <c:v>50589.43928527832</c:v>
                      </c:pt>
                      <c:pt idx="10453">
                        <c:v>50589.43928527832</c:v>
                      </c:pt>
                      <c:pt idx="10454">
                        <c:v>58350.803985595703</c:v>
                      </c:pt>
                      <c:pt idx="10455">
                        <c:v>49292.944900512695</c:v>
                      </c:pt>
                      <c:pt idx="10456">
                        <c:v>49515.148147583008</c:v>
                      </c:pt>
                      <c:pt idx="10457">
                        <c:v>49515.148147583008</c:v>
                      </c:pt>
                      <c:pt idx="10458">
                        <c:v>48950.938064575195</c:v>
                      </c:pt>
                      <c:pt idx="10459">
                        <c:v>49640.633377075195</c:v>
                      </c:pt>
                      <c:pt idx="10460">
                        <c:v>49634.233367919922</c:v>
                      </c:pt>
                      <c:pt idx="10461">
                        <c:v>49467.603256225586</c:v>
                      </c:pt>
                      <c:pt idx="10462">
                        <c:v>49467.603256225586</c:v>
                      </c:pt>
                      <c:pt idx="10463">
                        <c:v>51629.92643737793</c:v>
                      </c:pt>
                      <c:pt idx="10464">
                        <c:v>47874.798477172852</c:v>
                      </c:pt>
                      <c:pt idx="10465">
                        <c:v>48125.624954223633</c:v>
                      </c:pt>
                      <c:pt idx="10466">
                        <c:v>48130.702163696289</c:v>
                      </c:pt>
                      <c:pt idx="10467">
                        <c:v>48042.269424438477</c:v>
                      </c:pt>
                      <c:pt idx="10468">
                        <c:v>47787.78645324707</c:v>
                      </c:pt>
                      <c:pt idx="10469">
                        <c:v>47709.70295715332</c:v>
                      </c:pt>
                      <c:pt idx="10470">
                        <c:v>49628.939758300781</c:v>
                      </c:pt>
                      <c:pt idx="10471">
                        <c:v>50266.211502075195</c:v>
                      </c:pt>
                      <c:pt idx="10472">
                        <c:v>50275.435928344727</c:v>
                      </c:pt>
                      <c:pt idx="10473">
                        <c:v>50266.211502075195</c:v>
                      </c:pt>
                      <c:pt idx="10474">
                        <c:v>51890.84309387207</c:v>
                      </c:pt>
                      <c:pt idx="10475">
                        <c:v>49940.436111450195</c:v>
                      </c:pt>
                      <c:pt idx="10476">
                        <c:v>50358.610427856445</c:v>
                      </c:pt>
                      <c:pt idx="10477">
                        <c:v>50358.610427856445</c:v>
                      </c:pt>
                      <c:pt idx="10478">
                        <c:v>50358.610488891602</c:v>
                      </c:pt>
                      <c:pt idx="10479">
                        <c:v>50102.581253051758</c:v>
                      </c:pt>
                      <c:pt idx="10480">
                        <c:v>50120.274490356445</c:v>
                      </c:pt>
                      <c:pt idx="10481">
                        <c:v>47550.353530883789</c:v>
                      </c:pt>
                      <c:pt idx="10482">
                        <c:v>47559.577896118164</c:v>
                      </c:pt>
                      <c:pt idx="10483">
                        <c:v>58769.543746948242</c:v>
                      </c:pt>
                      <c:pt idx="10484">
                        <c:v>58769.543746948242</c:v>
                      </c:pt>
                      <c:pt idx="10485">
                        <c:v>50334.419998168945</c:v>
                      </c:pt>
                      <c:pt idx="10486">
                        <c:v>50603.372024536133</c:v>
                      </c:pt>
                      <c:pt idx="10487">
                        <c:v>50603.371963500977</c:v>
                      </c:pt>
                      <c:pt idx="10488">
                        <c:v>48359.92610168457</c:v>
                      </c:pt>
                      <c:pt idx="10489">
                        <c:v>50518.61328125</c:v>
                      </c:pt>
                      <c:pt idx="10490">
                        <c:v>50850.656448364258</c:v>
                      </c:pt>
                      <c:pt idx="10491">
                        <c:v>50850.656936645508</c:v>
                      </c:pt>
                      <c:pt idx="10492">
                        <c:v>50412.588577270508</c:v>
                      </c:pt>
                      <c:pt idx="10493">
                        <c:v>49605.130447387695</c:v>
                      </c:pt>
                      <c:pt idx="10494">
                        <c:v>49872.07502746582</c:v>
                      </c:pt>
                      <c:pt idx="10495">
                        <c:v>49849.61360168457</c:v>
                      </c:pt>
                      <c:pt idx="10496">
                        <c:v>58697.212799072258</c:v>
                      </c:pt>
                      <c:pt idx="10497">
                        <c:v>59141.944854736328</c:v>
                      </c:pt>
                      <c:pt idx="10498">
                        <c:v>59435.696319580078</c:v>
                      </c:pt>
                      <c:pt idx="10499">
                        <c:v>60190.628936767578</c:v>
                      </c:pt>
                      <c:pt idx="10500">
                        <c:v>49399.232009887695</c:v>
                      </c:pt>
                      <c:pt idx="10501">
                        <c:v>49158.295486450195</c:v>
                      </c:pt>
                      <c:pt idx="10502">
                        <c:v>48654.56526184082</c:v>
                      </c:pt>
                      <c:pt idx="10503">
                        <c:v>48654.565017700195</c:v>
                      </c:pt>
                      <c:pt idx="10504">
                        <c:v>48830.399490356445</c:v>
                      </c:pt>
                      <c:pt idx="10505">
                        <c:v>48003.242263793945</c:v>
                      </c:pt>
                      <c:pt idx="10506">
                        <c:v>49477.654373168945</c:v>
                      </c:pt>
                      <c:pt idx="10507">
                        <c:v>49477.654373168945</c:v>
                      </c:pt>
                      <c:pt idx="10508">
                        <c:v>49283.357192993164</c:v>
                      </c:pt>
                      <c:pt idx="10509">
                        <c:v>48779.67170715332</c:v>
                      </c:pt>
                      <c:pt idx="10510">
                        <c:v>49791.176712036133</c:v>
                      </c:pt>
                      <c:pt idx="10511">
                        <c:v>59172.424392700188</c:v>
                      </c:pt>
                      <c:pt idx="10512">
                        <c:v>59909.23518371582</c:v>
                      </c:pt>
                      <c:pt idx="10513">
                        <c:v>59909.23518371582</c:v>
                      </c:pt>
                      <c:pt idx="10514">
                        <c:v>59740.534637451172</c:v>
                      </c:pt>
                      <c:pt idx="10515">
                        <c:v>62570.310134887695</c:v>
                      </c:pt>
                      <c:pt idx="10516">
                        <c:v>63189.957473754883</c:v>
                      </c:pt>
                      <c:pt idx="10517">
                        <c:v>63210.466690063477</c:v>
                      </c:pt>
                      <c:pt idx="10518">
                        <c:v>63155.659683227539</c:v>
                      </c:pt>
                      <c:pt idx="10519">
                        <c:v>64005.541091918945</c:v>
                      </c:pt>
                      <c:pt idx="10520">
                        <c:v>49358.770095825195</c:v>
                      </c:pt>
                      <c:pt idx="10521">
                        <c:v>51155.115310668945</c:v>
                      </c:pt>
                      <c:pt idx="10522">
                        <c:v>48826.148303985596</c:v>
                      </c:pt>
                      <c:pt idx="10523">
                        <c:v>48440.45166015625</c:v>
                      </c:pt>
                      <c:pt idx="10524">
                        <c:v>47870.182281494141</c:v>
                      </c:pt>
                      <c:pt idx="10525">
                        <c:v>47375.758697509766</c:v>
                      </c:pt>
                      <c:pt idx="10526">
                        <c:v>47910.208480834961</c:v>
                      </c:pt>
                      <c:pt idx="10527">
                        <c:v>47910.208419799805</c:v>
                      </c:pt>
                      <c:pt idx="10528">
                        <c:v>52579.658584594727</c:v>
                      </c:pt>
                      <c:pt idx="10529">
                        <c:v>57219.27961730957</c:v>
                      </c:pt>
                      <c:pt idx="10530">
                        <c:v>51882.46418762207</c:v>
                      </c:pt>
                      <c:pt idx="10531">
                        <c:v>52082.637283325195</c:v>
                      </c:pt>
                      <c:pt idx="10532">
                        <c:v>51865.026443481445</c:v>
                      </c:pt>
                      <c:pt idx="10533">
                        <c:v>50171.770095825195</c:v>
                      </c:pt>
                      <c:pt idx="10534">
                        <c:v>49985.256912231445</c:v>
                      </c:pt>
                      <c:pt idx="10535">
                        <c:v>49596.58186340332</c:v>
                      </c:pt>
                      <c:pt idx="10536">
                        <c:v>49193.093704223626</c:v>
                      </c:pt>
                      <c:pt idx="10537">
                        <c:v>48729.231216430664</c:v>
                      </c:pt>
                      <c:pt idx="10538">
                        <c:v>49187.999710083008</c:v>
                      </c:pt>
                      <c:pt idx="10539">
                        <c:v>49144.69221496582</c:v>
                      </c:pt>
                      <c:pt idx="10540">
                        <c:v>49629.41975402832</c:v>
                      </c:pt>
                      <c:pt idx="10541">
                        <c:v>49170.712432861328</c:v>
                      </c:pt>
                      <c:pt idx="10542">
                        <c:v>49109.165313720703</c:v>
                      </c:pt>
                      <c:pt idx="10543">
                        <c:v>57972.010940551758</c:v>
                      </c:pt>
                      <c:pt idx="10544">
                        <c:v>57972.011001586914</c:v>
                      </c:pt>
                      <c:pt idx="10545">
                        <c:v>49326.054275512695</c:v>
                      </c:pt>
                      <c:pt idx="10546">
                        <c:v>48598.274154663086</c:v>
                      </c:pt>
                      <c:pt idx="10547">
                        <c:v>48607.498519897461</c:v>
                      </c:pt>
                      <c:pt idx="10548">
                        <c:v>48606.754959106438</c:v>
                      </c:pt>
                      <c:pt idx="10549">
                        <c:v>48624.911575317383</c:v>
                      </c:pt>
                      <c:pt idx="10550">
                        <c:v>48624.911819458008</c:v>
                      </c:pt>
                      <c:pt idx="10551">
                        <c:v>48956.376663208008</c:v>
                      </c:pt>
                      <c:pt idx="10552">
                        <c:v>48183.870803833008</c:v>
                      </c:pt>
                      <c:pt idx="10553">
                        <c:v>47880.950881958008</c:v>
                      </c:pt>
                      <c:pt idx="10554">
                        <c:v>47931.121536254883</c:v>
                      </c:pt>
                      <c:pt idx="10555">
                        <c:v>48049.492141723633</c:v>
                      </c:pt>
                      <c:pt idx="10556">
                        <c:v>53526.07258605957</c:v>
                      </c:pt>
                      <c:pt idx="10557">
                        <c:v>53287.736892700188</c:v>
                      </c:pt>
                      <c:pt idx="10558">
                        <c:v>53238.908279418938</c:v>
                      </c:pt>
                      <c:pt idx="10559">
                        <c:v>53888.519485473633</c:v>
                      </c:pt>
                      <c:pt idx="10560">
                        <c:v>50702.82243347168</c:v>
                      </c:pt>
                      <c:pt idx="10561">
                        <c:v>50711.152328491211</c:v>
                      </c:pt>
                      <c:pt idx="10562">
                        <c:v>51797.064529418945</c:v>
                      </c:pt>
                      <c:pt idx="10563">
                        <c:v>51807.59407043457</c:v>
                      </c:pt>
                      <c:pt idx="10564">
                        <c:v>51551.566482543945</c:v>
                      </c:pt>
                      <c:pt idx="10565">
                        <c:v>51551.565994262695</c:v>
                      </c:pt>
                      <c:pt idx="10566">
                        <c:v>51429.486602783203</c:v>
                      </c:pt>
                      <c:pt idx="10567">
                        <c:v>48882.651077270508</c:v>
                      </c:pt>
                      <c:pt idx="10568">
                        <c:v>49749.038284301758</c:v>
                      </c:pt>
                      <c:pt idx="10569">
                        <c:v>48933.166702270508</c:v>
                      </c:pt>
                      <c:pt idx="10570">
                        <c:v>60689.466384887695</c:v>
                      </c:pt>
                      <c:pt idx="10571">
                        <c:v>60653.931289672852</c:v>
                      </c:pt>
                      <c:pt idx="10572">
                        <c:v>60533.767608642578</c:v>
                      </c:pt>
                      <c:pt idx="10573">
                        <c:v>60537.231048583984</c:v>
                      </c:pt>
                      <c:pt idx="10574">
                        <c:v>60546.455596923828</c:v>
                      </c:pt>
                      <c:pt idx="10575">
                        <c:v>50359.557205200195</c:v>
                      </c:pt>
                      <c:pt idx="10576">
                        <c:v>50650.065017700195</c:v>
                      </c:pt>
                      <c:pt idx="10577">
                        <c:v>50650.065017700195</c:v>
                      </c:pt>
                      <c:pt idx="10578">
                        <c:v>50650.065017700195</c:v>
                      </c:pt>
                      <c:pt idx="10579">
                        <c:v>50663.289443969727</c:v>
                      </c:pt>
                      <c:pt idx="10580">
                        <c:v>50169.173782348633</c:v>
                      </c:pt>
                      <c:pt idx="10581">
                        <c:v>50169.173843383789</c:v>
                      </c:pt>
                      <c:pt idx="10582">
                        <c:v>50169.173904418945</c:v>
                      </c:pt>
                      <c:pt idx="10583">
                        <c:v>58917.770538330078</c:v>
                      </c:pt>
                      <c:pt idx="10584">
                        <c:v>59040.704193115234</c:v>
                      </c:pt>
                      <c:pt idx="10585">
                        <c:v>59049.928619384766</c:v>
                      </c:pt>
                      <c:pt idx="10586">
                        <c:v>59158.218597412109</c:v>
                      </c:pt>
                      <c:pt idx="10587">
                        <c:v>60132.631134033196</c:v>
                      </c:pt>
                      <c:pt idx="10588">
                        <c:v>60132.631134033196</c:v>
                      </c:pt>
                      <c:pt idx="10589">
                        <c:v>60123.406768798828</c:v>
                      </c:pt>
                      <c:pt idx="10590">
                        <c:v>62465.451126098626</c:v>
                      </c:pt>
                      <c:pt idx="10591">
                        <c:v>62990.022903442376</c:v>
                      </c:pt>
                      <c:pt idx="10592">
                        <c:v>51048.174880981445</c:v>
                      </c:pt>
                      <c:pt idx="10593">
                        <c:v>47503.110794067383</c:v>
                      </c:pt>
                      <c:pt idx="10594">
                        <c:v>48371.373062133789</c:v>
                      </c:pt>
                      <c:pt idx="10595">
                        <c:v>48371.373123168945</c:v>
                      </c:pt>
                      <c:pt idx="10596">
                        <c:v>48372.862869262695</c:v>
                      </c:pt>
                      <c:pt idx="10597">
                        <c:v>48079.822280883789</c:v>
                      </c:pt>
                      <c:pt idx="10598">
                        <c:v>49614.87629699707</c:v>
                      </c:pt>
                      <c:pt idx="10599">
                        <c:v>49912.707107543945</c:v>
                      </c:pt>
                      <c:pt idx="10600">
                        <c:v>49692.167556762695</c:v>
                      </c:pt>
                      <c:pt idx="10601">
                        <c:v>49458.82356262207</c:v>
                      </c:pt>
                      <c:pt idx="10602">
                        <c:v>49458.82356262207</c:v>
                      </c:pt>
                      <c:pt idx="10603">
                        <c:v>50153.344009399414</c:v>
                      </c:pt>
                      <c:pt idx="10604">
                        <c:v>50162.568313598633</c:v>
                      </c:pt>
                      <c:pt idx="10605">
                        <c:v>53167.932205200195</c:v>
                      </c:pt>
                      <c:pt idx="10606">
                        <c:v>53052.771072387695</c:v>
                      </c:pt>
                      <c:pt idx="10607">
                        <c:v>52627.650711059563</c:v>
                      </c:pt>
                      <c:pt idx="10608">
                        <c:v>52554.540603637695</c:v>
                      </c:pt>
                      <c:pt idx="10609">
                        <c:v>50065.560440063477</c:v>
                      </c:pt>
                      <c:pt idx="10610">
                        <c:v>48035.990676879883</c:v>
                      </c:pt>
                      <c:pt idx="10611">
                        <c:v>47650.674575805664</c:v>
                      </c:pt>
                      <c:pt idx="10612">
                        <c:v>48548.106033325195</c:v>
                      </c:pt>
                      <c:pt idx="10613">
                        <c:v>48556.52278137207</c:v>
                      </c:pt>
                      <c:pt idx="10614">
                        <c:v>48799.02082824707</c:v>
                      </c:pt>
                      <c:pt idx="10615">
                        <c:v>48930.214065551751</c:v>
                      </c:pt>
                      <c:pt idx="10616">
                        <c:v>48930.213943481445</c:v>
                      </c:pt>
                      <c:pt idx="10617">
                        <c:v>60419.274612426758</c:v>
                      </c:pt>
                      <c:pt idx="10618">
                        <c:v>60265.320999145508</c:v>
                      </c:pt>
                      <c:pt idx="10619">
                        <c:v>59311.022979736328</c:v>
                      </c:pt>
                      <c:pt idx="10620">
                        <c:v>50592.562881469727</c:v>
                      </c:pt>
                      <c:pt idx="10621">
                        <c:v>50592.563186645508</c:v>
                      </c:pt>
                      <c:pt idx="10622">
                        <c:v>50592.563186645508</c:v>
                      </c:pt>
                      <c:pt idx="10623">
                        <c:v>51998.414627075195</c:v>
                      </c:pt>
                      <c:pt idx="10624">
                        <c:v>48776.87287902832</c:v>
                      </c:pt>
                      <c:pt idx="10625">
                        <c:v>50536.408340454102</c:v>
                      </c:pt>
                      <c:pt idx="10626">
                        <c:v>50160.318313598633</c:v>
                      </c:pt>
                      <c:pt idx="10627">
                        <c:v>50184.408340454102</c:v>
                      </c:pt>
                      <c:pt idx="10628">
                        <c:v>45577.415725708008</c:v>
                      </c:pt>
                      <c:pt idx="10629">
                        <c:v>45881.145950317383</c:v>
                      </c:pt>
                      <c:pt idx="10630">
                        <c:v>45881.146255493164</c:v>
                      </c:pt>
                      <c:pt idx="10631">
                        <c:v>45635.667922973633</c:v>
                      </c:pt>
                      <c:pt idx="10632">
                        <c:v>47219.124771118164</c:v>
                      </c:pt>
                      <c:pt idx="10633">
                        <c:v>59006.240524291992</c:v>
                      </c:pt>
                      <c:pt idx="10634">
                        <c:v>59015.464950561523</c:v>
                      </c:pt>
                      <c:pt idx="10635">
                        <c:v>61258.718032836914</c:v>
                      </c:pt>
                      <c:pt idx="10636">
                        <c:v>61165.310501098633</c:v>
                      </c:pt>
                      <c:pt idx="10637">
                        <c:v>62147.249771118164</c:v>
                      </c:pt>
                      <c:pt idx="10638">
                        <c:v>62147.249771118164</c:v>
                      </c:pt>
                      <c:pt idx="10639">
                        <c:v>61294.876602172852</c:v>
                      </c:pt>
                      <c:pt idx="10640">
                        <c:v>61215.963333129883</c:v>
                      </c:pt>
                      <c:pt idx="10641">
                        <c:v>49062.471389770508</c:v>
                      </c:pt>
                      <c:pt idx="10642">
                        <c:v>45011.034149169922</c:v>
                      </c:pt>
                      <c:pt idx="10643">
                        <c:v>44858.394866943359</c:v>
                      </c:pt>
                      <c:pt idx="10644">
                        <c:v>45290.774078369141</c:v>
                      </c:pt>
                      <c:pt idx="10645">
                        <c:v>44550.823318481445</c:v>
                      </c:pt>
                      <c:pt idx="10646">
                        <c:v>51223.617568969727</c:v>
                      </c:pt>
                      <c:pt idx="10647">
                        <c:v>51223.61750793457</c:v>
                      </c:pt>
                      <c:pt idx="10648">
                        <c:v>58900.353424072266</c:v>
                      </c:pt>
                      <c:pt idx="10649">
                        <c:v>58891.128936767578</c:v>
                      </c:pt>
                      <c:pt idx="10650">
                        <c:v>49749.018676757813</c:v>
                      </c:pt>
                      <c:pt idx="10651">
                        <c:v>50333.543579101563</c:v>
                      </c:pt>
                      <c:pt idx="10652">
                        <c:v>50281.03564453125</c:v>
                      </c:pt>
                      <c:pt idx="10653">
                        <c:v>50281.03564453125</c:v>
                      </c:pt>
                      <c:pt idx="10654">
                        <c:v>46793.411575317383</c:v>
                      </c:pt>
                      <c:pt idx="10655">
                        <c:v>46793.411575317383</c:v>
                      </c:pt>
                      <c:pt idx="10656">
                        <c:v>47760.280654907227</c:v>
                      </c:pt>
                      <c:pt idx="10657">
                        <c:v>48263.230972290039</c:v>
                      </c:pt>
                      <c:pt idx="10658">
                        <c:v>48272.440673828125</c:v>
                      </c:pt>
                      <c:pt idx="10659">
                        <c:v>47920.440673828125</c:v>
                      </c:pt>
                      <c:pt idx="10660">
                        <c:v>47911.216247558594</c:v>
                      </c:pt>
                      <c:pt idx="10661">
                        <c:v>48392.792678833008</c:v>
                      </c:pt>
                      <c:pt idx="10662">
                        <c:v>48169.91584777832</c:v>
                      </c:pt>
                      <c:pt idx="10663">
                        <c:v>48173.915725708008</c:v>
                      </c:pt>
                      <c:pt idx="10664">
                        <c:v>48183.140213012695</c:v>
                      </c:pt>
                      <c:pt idx="10665">
                        <c:v>48089.841384887695</c:v>
                      </c:pt>
                      <c:pt idx="10666">
                        <c:v>48484.382217407227</c:v>
                      </c:pt>
                      <c:pt idx="10667">
                        <c:v>52440.528289794922</c:v>
                      </c:pt>
                      <c:pt idx="10668">
                        <c:v>52449.753387451172</c:v>
                      </c:pt>
                      <c:pt idx="10669">
                        <c:v>52449.752410888672</c:v>
                      </c:pt>
                      <c:pt idx="10670">
                        <c:v>52449.752899169922</c:v>
                      </c:pt>
                      <c:pt idx="10671">
                        <c:v>52440.527801513672</c:v>
                      </c:pt>
                      <c:pt idx="10672">
                        <c:v>46518.081497192376</c:v>
                      </c:pt>
                      <c:pt idx="10673">
                        <c:v>46518.08137512207</c:v>
                      </c:pt>
                      <c:pt idx="10674">
                        <c:v>56311.823318481445</c:v>
                      </c:pt>
                      <c:pt idx="10675">
                        <c:v>56093.584243774414</c:v>
                      </c:pt>
                      <c:pt idx="10676">
                        <c:v>56131.448379516602</c:v>
                      </c:pt>
                      <c:pt idx="10677">
                        <c:v>56658.740249633789</c:v>
                      </c:pt>
                      <c:pt idx="10678">
                        <c:v>57671.502883911133</c:v>
                      </c:pt>
                      <c:pt idx="10679">
                        <c:v>57671.502822875977</c:v>
                      </c:pt>
                      <c:pt idx="10680">
                        <c:v>49665.090225219727</c:v>
                      </c:pt>
                      <c:pt idx="10681">
                        <c:v>49392.870803833008</c:v>
                      </c:pt>
                      <c:pt idx="10682">
                        <c:v>49141.007522583008</c:v>
                      </c:pt>
                      <c:pt idx="10683">
                        <c:v>49044.36750793457</c:v>
                      </c:pt>
                      <c:pt idx="10684">
                        <c:v>49034.125686645508</c:v>
                      </c:pt>
                      <c:pt idx="10685">
                        <c:v>49127.782791137695</c:v>
                      </c:pt>
                      <c:pt idx="10686">
                        <c:v>48666.118728637695</c:v>
                      </c:pt>
                      <c:pt idx="10687">
                        <c:v>49263.624404907227</c:v>
                      </c:pt>
                      <c:pt idx="10688">
                        <c:v>49605.587478637695</c:v>
                      </c:pt>
                      <c:pt idx="10689">
                        <c:v>49614.811904907227</c:v>
                      </c:pt>
                      <c:pt idx="10690">
                        <c:v>49605.587478637695</c:v>
                      </c:pt>
                      <c:pt idx="10691">
                        <c:v>49788.017532348633</c:v>
                      </c:pt>
                      <c:pt idx="10692">
                        <c:v>48961.215896606445</c:v>
                      </c:pt>
                      <c:pt idx="10693">
                        <c:v>48306.52409362793</c:v>
                      </c:pt>
                      <c:pt idx="10694">
                        <c:v>48258.712814331055</c:v>
                      </c:pt>
                      <c:pt idx="10695">
                        <c:v>50065.190505981445</c:v>
                      </c:pt>
                      <c:pt idx="10696">
                        <c:v>49941.48567199707</c:v>
                      </c:pt>
                      <c:pt idx="10697">
                        <c:v>49965.59260559082</c:v>
                      </c:pt>
                      <c:pt idx="10698">
                        <c:v>49965.592727661126</c:v>
                      </c:pt>
                      <c:pt idx="10699">
                        <c:v>49339.850540161126</c:v>
                      </c:pt>
                      <c:pt idx="10700">
                        <c:v>49330.62629699707</c:v>
                      </c:pt>
                      <c:pt idx="10701">
                        <c:v>49723.092727661126</c:v>
                      </c:pt>
                      <c:pt idx="10702">
                        <c:v>52356.199768066399</c:v>
                      </c:pt>
                      <c:pt idx="10703">
                        <c:v>52356.199523925781</c:v>
                      </c:pt>
                      <c:pt idx="10704">
                        <c:v>52356.200256347649</c:v>
                      </c:pt>
                      <c:pt idx="10705">
                        <c:v>52252.656600952141</c:v>
                      </c:pt>
                      <c:pt idx="10706">
                        <c:v>58937.548233032227</c:v>
                      </c:pt>
                      <c:pt idx="10707">
                        <c:v>58947.523880004883</c:v>
                      </c:pt>
                      <c:pt idx="10708">
                        <c:v>58947.523880004883</c:v>
                      </c:pt>
                      <c:pt idx="10709">
                        <c:v>57654.928802490234</c:v>
                      </c:pt>
                      <c:pt idx="10710">
                        <c:v>49807.000564575195</c:v>
                      </c:pt>
                      <c:pt idx="10711">
                        <c:v>50687.48908996582</c:v>
                      </c:pt>
                      <c:pt idx="10712">
                        <c:v>50597.969802856445</c:v>
                      </c:pt>
                      <c:pt idx="10713">
                        <c:v>50335.488479614258</c:v>
                      </c:pt>
                      <c:pt idx="10714">
                        <c:v>50339.488479614258</c:v>
                      </c:pt>
                      <c:pt idx="10715">
                        <c:v>50761.200637817376</c:v>
                      </c:pt>
                      <c:pt idx="10716">
                        <c:v>49625.264846801758</c:v>
                      </c:pt>
                      <c:pt idx="10717">
                        <c:v>49625.264907836914</c:v>
                      </c:pt>
                      <c:pt idx="10718">
                        <c:v>50205.589630126953</c:v>
                      </c:pt>
                      <c:pt idx="10719">
                        <c:v>47209.613235473633</c:v>
                      </c:pt>
                      <c:pt idx="10720">
                        <c:v>47209.613418579102</c:v>
                      </c:pt>
                      <c:pt idx="10721">
                        <c:v>47209.613235473633</c:v>
                      </c:pt>
                      <c:pt idx="10722">
                        <c:v>58275.602813720703</c:v>
                      </c:pt>
                      <c:pt idx="10723">
                        <c:v>57750.106353759766</c:v>
                      </c:pt>
                      <c:pt idx="10724">
                        <c:v>57530.377655029297</c:v>
                      </c:pt>
                      <c:pt idx="10725">
                        <c:v>49438.47802734375</c:v>
                      </c:pt>
                      <c:pt idx="10726">
                        <c:v>49447.70263671875</c:v>
                      </c:pt>
                      <c:pt idx="10727">
                        <c:v>49447.70263671875</c:v>
                      </c:pt>
                      <c:pt idx="10728">
                        <c:v>50836.922988891602</c:v>
                      </c:pt>
                      <c:pt idx="10729">
                        <c:v>50763.813186645508</c:v>
                      </c:pt>
                      <c:pt idx="10730">
                        <c:v>50690.692947387695</c:v>
                      </c:pt>
                      <c:pt idx="10731">
                        <c:v>50189.627090454102</c:v>
                      </c:pt>
                      <c:pt idx="10732">
                        <c:v>50189.627151489258</c:v>
                      </c:pt>
                      <c:pt idx="10733">
                        <c:v>49258.066543579102</c:v>
                      </c:pt>
                      <c:pt idx="10734">
                        <c:v>49258.066543579102</c:v>
                      </c:pt>
                      <c:pt idx="10735">
                        <c:v>49258.066543579102</c:v>
                      </c:pt>
                      <c:pt idx="10736">
                        <c:v>48782.201370239258</c:v>
                      </c:pt>
                      <c:pt idx="10737">
                        <c:v>48782.201309204102</c:v>
                      </c:pt>
                      <c:pt idx="10738">
                        <c:v>59481.239166259766</c:v>
                      </c:pt>
                      <c:pt idx="10739">
                        <c:v>59481.605255126953</c:v>
                      </c:pt>
                      <c:pt idx="10740">
                        <c:v>49949.826690673828</c:v>
                      </c:pt>
                      <c:pt idx="10741">
                        <c:v>49953.826690673828</c:v>
                      </c:pt>
                      <c:pt idx="10742">
                        <c:v>49963.051422119141</c:v>
                      </c:pt>
                      <c:pt idx="10743">
                        <c:v>50130.091033935547</c:v>
                      </c:pt>
                      <c:pt idx="10744">
                        <c:v>50130.091033935547</c:v>
                      </c:pt>
                      <c:pt idx="10745">
                        <c:v>50120.866668701172</c:v>
                      </c:pt>
                      <c:pt idx="10746">
                        <c:v>49980.553558349602</c:v>
                      </c:pt>
                      <c:pt idx="10747">
                        <c:v>47067.304641723633</c:v>
                      </c:pt>
                      <c:pt idx="10748">
                        <c:v>55767.243606567383</c:v>
                      </c:pt>
                      <c:pt idx="10749">
                        <c:v>55766.492691040039</c:v>
                      </c:pt>
                      <c:pt idx="10750">
                        <c:v>55766.492752075195</c:v>
                      </c:pt>
                      <c:pt idx="10751">
                        <c:v>55162.28791809082</c:v>
                      </c:pt>
                      <c:pt idx="10752">
                        <c:v>54852.450820922844</c:v>
                      </c:pt>
                      <c:pt idx="10753">
                        <c:v>54677.712478637695</c:v>
                      </c:pt>
                      <c:pt idx="10754">
                        <c:v>54595.58821105957</c:v>
                      </c:pt>
                      <c:pt idx="10755">
                        <c:v>49098.649978637695</c:v>
                      </c:pt>
                      <c:pt idx="10756">
                        <c:v>49098.649978637695</c:v>
                      </c:pt>
                      <c:pt idx="10757">
                        <c:v>49098.649978637695</c:v>
                      </c:pt>
                      <c:pt idx="10758">
                        <c:v>49606.380447387695</c:v>
                      </c:pt>
                      <c:pt idx="10759">
                        <c:v>50227.30500793457</c:v>
                      </c:pt>
                      <c:pt idx="10760">
                        <c:v>49768.22492980957</c:v>
                      </c:pt>
                      <c:pt idx="10761">
                        <c:v>51639.376663208008</c:v>
                      </c:pt>
                      <c:pt idx="10762">
                        <c:v>47161.936767578118</c:v>
                      </c:pt>
                      <c:pt idx="10763">
                        <c:v>57709.726715087891</c:v>
                      </c:pt>
                      <c:pt idx="10764">
                        <c:v>57713.726654052734</c:v>
                      </c:pt>
                      <c:pt idx="10765">
                        <c:v>58922.659393310547</c:v>
                      </c:pt>
                      <c:pt idx="10766">
                        <c:v>58570.659332275391</c:v>
                      </c:pt>
                      <c:pt idx="10767">
                        <c:v>58402.089752197266</c:v>
                      </c:pt>
                      <c:pt idx="10768">
                        <c:v>59142.89338684082</c:v>
                      </c:pt>
                      <c:pt idx="10769">
                        <c:v>59142.410217285156</c:v>
                      </c:pt>
                      <c:pt idx="10770">
                        <c:v>49199.71501159668</c:v>
                      </c:pt>
                      <c:pt idx="10771">
                        <c:v>49233.02751159668</c:v>
                      </c:pt>
                      <c:pt idx="10772">
                        <c:v>49233.02751159668</c:v>
                      </c:pt>
                      <c:pt idx="10773">
                        <c:v>48988.722854614258</c:v>
                      </c:pt>
                      <c:pt idx="10774">
                        <c:v>48988.723037719727</c:v>
                      </c:pt>
                      <c:pt idx="10775">
                        <c:v>48992.723220825195</c:v>
                      </c:pt>
                      <c:pt idx="10776">
                        <c:v>49001.947708129883</c:v>
                      </c:pt>
                      <c:pt idx="10777">
                        <c:v>49276.709548950195</c:v>
                      </c:pt>
                      <c:pt idx="10778">
                        <c:v>49742.571075439453</c:v>
                      </c:pt>
                      <c:pt idx="10779">
                        <c:v>46245.375259399414</c:v>
                      </c:pt>
                      <c:pt idx="10780">
                        <c:v>46194.654190063477</c:v>
                      </c:pt>
                      <c:pt idx="10781">
                        <c:v>45384.108474731445</c:v>
                      </c:pt>
                      <c:pt idx="10782">
                        <c:v>49061.31965637207</c:v>
                      </c:pt>
                      <c:pt idx="10783">
                        <c:v>60038.164886474609</c:v>
                      </c:pt>
                      <c:pt idx="10784">
                        <c:v>60038.165191650391</c:v>
                      </c:pt>
                      <c:pt idx="10785">
                        <c:v>50346.719924926758</c:v>
                      </c:pt>
                      <c:pt idx="10786">
                        <c:v>51080.718704223626</c:v>
                      </c:pt>
                      <c:pt idx="10787">
                        <c:v>50875.20442199707</c:v>
                      </c:pt>
                      <c:pt idx="10788">
                        <c:v>50879.20442199707</c:v>
                      </c:pt>
                      <c:pt idx="10789">
                        <c:v>50861.428787231445</c:v>
                      </c:pt>
                      <c:pt idx="10790">
                        <c:v>50377.572708129883</c:v>
                      </c:pt>
                      <c:pt idx="10791">
                        <c:v>50386.368057250977</c:v>
                      </c:pt>
                      <c:pt idx="10792">
                        <c:v>50655.71955871582</c:v>
                      </c:pt>
                      <c:pt idx="10793">
                        <c:v>47989.237991333008</c:v>
                      </c:pt>
                      <c:pt idx="10794">
                        <c:v>47993.238235473633</c:v>
                      </c:pt>
                      <c:pt idx="10795">
                        <c:v>48002.462661743164</c:v>
                      </c:pt>
                      <c:pt idx="10796">
                        <c:v>48399.688064575195</c:v>
                      </c:pt>
                      <c:pt idx="10797">
                        <c:v>57773.339019775391</c:v>
                      </c:pt>
                      <c:pt idx="10798">
                        <c:v>57773.339080810547</c:v>
                      </c:pt>
                      <c:pt idx="10799">
                        <c:v>57676.699005126953</c:v>
                      </c:pt>
                      <c:pt idx="10800">
                        <c:v>51636.24250793457</c:v>
                      </c:pt>
                      <c:pt idx="10801">
                        <c:v>48771.673904418945</c:v>
                      </c:pt>
                      <c:pt idx="10802">
                        <c:v>48732.069839477539</c:v>
                      </c:pt>
                      <c:pt idx="10803">
                        <c:v>48567.404373168945</c:v>
                      </c:pt>
                      <c:pt idx="10804">
                        <c:v>50322.95458984375</c:v>
                      </c:pt>
                      <c:pt idx="10805">
                        <c:v>50322.993850708008</c:v>
                      </c:pt>
                      <c:pt idx="10806">
                        <c:v>49970.99397277832</c:v>
                      </c:pt>
                      <c:pt idx="10807">
                        <c:v>49961.769485473633</c:v>
                      </c:pt>
                      <c:pt idx="10808">
                        <c:v>47896.533767700195</c:v>
                      </c:pt>
                      <c:pt idx="10809">
                        <c:v>48755.938064575195</c:v>
                      </c:pt>
                      <c:pt idx="10810">
                        <c:v>48746.71369934082</c:v>
                      </c:pt>
                      <c:pt idx="10811">
                        <c:v>58946.405548095703</c:v>
                      </c:pt>
                      <c:pt idx="10812">
                        <c:v>58333.395904541016</c:v>
                      </c:pt>
                      <c:pt idx="10813">
                        <c:v>58324.171600341797</c:v>
                      </c:pt>
                      <c:pt idx="10814">
                        <c:v>58868.677215576172</c:v>
                      </c:pt>
                      <c:pt idx="10815">
                        <c:v>50483.472854614258</c:v>
                      </c:pt>
                      <c:pt idx="10816">
                        <c:v>50347.141967773438</c:v>
                      </c:pt>
                      <c:pt idx="10817">
                        <c:v>50256.011489868164</c:v>
                      </c:pt>
                      <c:pt idx="10818">
                        <c:v>46559.188125610352</c:v>
                      </c:pt>
                      <c:pt idx="10819">
                        <c:v>46568.41291809082</c:v>
                      </c:pt>
                      <c:pt idx="10820">
                        <c:v>48843.675491333008</c:v>
                      </c:pt>
                      <c:pt idx="10821">
                        <c:v>48795.863967895508</c:v>
                      </c:pt>
                      <c:pt idx="10822">
                        <c:v>48628.104263305664</c:v>
                      </c:pt>
                      <c:pt idx="10823">
                        <c:v>48628.104263305664</c:v>
                      </c:pt>
                      <c:pt idx="10824">
                        <c:v>48622.65412902832</c:v>
                      </c:pt>
                      <c:pt idx="10825">
                        <c:v>58348.285110473633</c:v>
                      </c:pt>
                      <c:pt idx="10826">
                        <c:v>58365.009414672852</c:v>
                      </c:pt>
                      <c:pt idx="10827">
                        <c:v>58402.873489379883</c:v>
                      </c:pt>
                      <c:pt idx="10828">
                        <c:v>58402.87336730957</c:v>
                      </c:pt>
                      <c:pt idx="10829">
                        <c:v>59729.732864379883</c:v>
                      </c:pt>
                      <c:pt idx="10830">
                        <c:v>49049.179275512695</c:v>
                      </c:pt>
                      <c:pt idx="10831">
                        <c:v>49049.179275512695</c:v>
                      </c:pt>
                      <c:pt idx="10832">
                        <c:v>49049.179275512695</c:v>
                      </c:pt>
                      <c:pt idx="10833">
                        <c:v>49051.210525512695</c:v>
                      </c:pt>
                      <c:pt idx="10834">
                        <c:v>49546.267166137695</c:v>
                      </c:pt>
                      <c:pt idx="10835">
                        <c:v>51090.255645751953</c:v>
                      </c:pt>
                      <c:pt idx="10836">
                        <c:v>51099.480072021484</c:v>
                      </c:pt>
                      <c:pt idx="10837">
                        <c:v>51099.480072021484</c:v>
                      </c:pt>
                      <c:pt idx="10838">
                        <c:v>50837.257415771484</c:v>
                      </c:pt>
                      <c:pt idx="10839">
                        <c:v>52947.698516845703</c:v>
                      </c:pt>
                      <c:pt idx="10840">
                        <c:v>50073.66584777832</c:v>
                      </c:pt>
                      <c:pt idx="10841">
                        <c:v>50064.441421508789</c:v>
                      </c:pt>
                      <c:pt idx="10842">
                        <c:v>50768.0927734375</c:v>
                      </c:pt>
                      <c:pt idx="10843">
                        <c:v>50777.317260742188</c:v>
                      </c:pt>
                      <c:pt idx="10844">
                        <c:v>49843.257934570313</c:v>
                      </c:pt>
                      <c:pt idx="10845">
                        <c:v>63854.166213989258</c:v>
                      </c:pt>
                      <c:pt idx="10846">
                        <c:v>63856.090042114258</c:v>
                      </c:pt>
                      <c:pt idx="10847">
                        <c:v>64403.683059692376</c:v>
                      </c:pt>
                      <c:pt idx="10848">
                        <c:v>49560.629959106445</c:v>
                      </c:pt>
                      <c:pt idx="10849">
                        <c:v>50789.493728637695</c:v>
                      </c:pt>
                      <c:pt idx="10850">
                        <c:v>52086.483474731445</c:v>
                      </c:pt>
                      <c:pt idx="10851">
                        <c:v>52073.258865356445</c:v>
                      </c:pt>
                      <c:pt idx="10852">
                        <c:v>51075.714920043945</c:v>
                      </c:pt>
                      <c:pt idx="10853">
                        <c:v>51409.20588684082</c:v>
                      </c:pt>
                      <c:pt idx="10854">
                        <c:v>51278.996658325195</c:v>
                      </c:pt>
                      <c:pt idx="10855">
                        <c:v>48834.69709777832</c:v>
                      </c:pt>
                      <c:pt idx="10856">
                        <c:v>49094.819229125977</c:v>
                      </c:pt>
                      <c:pt idx="10857">
                        <c:v>49143.78352355957</c:v>
                      </c:pt>
                      <c:pt idx="10858">
                        <c:v>49143.78352355957</c:v>
                      </c:pt>
                      <c:pt idx="10859">
                        <c:v>49029.714736938477</c:v>
                      </c:pt>
                      <c:pt idx="10860">
                        <c:v>50395.303421020508</c:v>
                      </c:pt>
                      <c:pt idx="10861">
                        <c:v>50395.303665161126</c:v>
                      </c:pt>
                      <c:pt idx="10862">
                        <c:v>50807.79084777832</c:v>
                      </c:pt>
                      <c:pt idx="10863">
                        <c:v>47598.194412231445</c:v>
                      </c:pt>
                      <c:pt idx="10864">
                        <c:v>47598.194412231445</c:v>
                      </c:pt>
                      <c:pt idx="10865">
                        <c:v>46793.442459106445</c:v>
                      </c:pt>
                      <c:pt idx="10866">
                        <c:v>47568.038040161133</c:v>
                      </c:pt>
                      <c:pt idx="10867">
                        <c:v>47563.838043212891</c:v>
                      </c:pt>
                      <c:pt idx="10868">
                        <c:v>47166.023376464844</c:v>
                      </c:pt>
                      <c:pt idx="10869">
                        <c:v>47165.379760742188</c:v>
                      </c:pt>
                      <c:pt idx="10870">
                        <c:v>57831.839431762688</c:v>
                      </c:pt>
                      <c:pt idx="10871">
                        <c:v>57758.312088012688</c:v>
                      </c:pt>
                      <c:pt idx="10872">
                        <c:v>57685.202224731438</c:v>
                      </c:pt>
                      <c:pt idx="10873">
                        <c:v>57806.343963623047</c:v>
                      </c:pt>
                      <c:pt idx="10874">
                        <c:v>57806.344024658203</c:v>
                      </c:pt>
                      <c:pt idx="10875">
                        <c:v>63597.04084777832</c:v>
                      </c:pt>
                      <c:pt idx="10876">
                        <c:v>50019.256423950195</c:v>
                      </c:pt>
                      <c:pt idx="10877">
                        <c:v>46155.732498168945</c:v>
                      </c:pt>
                      <c:pt idx="10878">
                        <c:v>49096.157455444336</c:v>
                      </c:pt>
                      <c:pt idx="10879">
                        <c:v>46409.529632568359</c:v>
                      </c:pt>
                      <c:pt idx="10880">
                        <c:v>46409.529571533203</c:v>
                      </c:pt>
                      <c:pt idx="10881">
                        <c:v>46290.596038818359</c:v>
                      </c:pt>
                      <c:pt idx="10882">
                        <c:v>46331.880569458008</c:v>
                      </c:pt>
                      <c:pt idx="10883">
                        <c:v>50225.866165161133</c:v>
                      </c:pt>
                      <c:pt idx="10884">
                        <c:v>50225.866104125977</c:v>
                      </c:pt>
                      <c:pt idx="10885">
                        <c:v>48765.656600952148</c:v>
                      </c:pt>
                      <c:pt idx="10886">
                        <c:v>48765.656600952148</c:v>
                      </c:pt>
                      <c:pt idx="10887">
                        <c:v>56096.84211730957</c:v>
                      </c:pt>
                      <c:pt idx="10888">
                        <c:v>58706.547943115234</c:v>
                      </c:pt>
                      <c:pt idx="10889">
                        <c:v>58706.548004150391</c:v>
                      </c:pt>
                      <c:pt idx="10890">
                        <c:v>55009.589431762695</c:v>
                      </c:pt>
                      <c:pt idx="10891">
                        <c:v>49197.682815551758</c:v>
                      </c:pt>
                      <c:pt idx="10892">
                        <c:v>49124.783157348633</c:v>
                      </c:pt>
                      <c:pt idx="10893">
                        <c:v>49051.883377075195</c:v>
                      </c:pt>
                      <c:pt idx="10894">
                        <c:v>48978.983474731445</c:v>
                      </c:pt>
                      <c:pt idx="10895">
                        <c:v>48906.083694458008</c:v>
                      </c:pt>
                      <c:pt idx="10896">
                        <c:v>48540.14387512207</c:v>
                      </c:pt>
                      <c:pt idx="10897">
                        <c:v>47826.913162231438</c:v>
                      </c:pt>
                      <c:pt idx="10898">
                        <c:v>47363.621658325188</c:v>
                      </c:pt>
                      <c:pt idx="10899">
                        <c:v>46930.552200317383</c:v>
                      </c:pt>
                      <c:pt idx="10900">
                        <c:v>47134.629837036133</c:v>
                      </c:pt>
                      <c:pt idx="10901">
                        <c:v>46881.262405395508</c:v>
                      </c:pt>
                      <c:pt idx="10902">
                        <c:v>49359.689651489258</c:v>
                      </c:pt>
                      <c:pt idx="10903">
                        <c:v>50234.968460083008</c:v>
                      </c:pt>
                      <c:pt idx="10904">
                        <c:v>50620.284866333008</c:v>
                      </c:pt>
                      <c:pt idx="10905">
                        <c:v>49107.56852722168</c:v>
                      </c:pt>
                      <c:pt idx="10906">
                        <c:v>49108.29997253418</c:v>
                      </c:pt>
                      <c:pt idx="10907">
                        <c:v>49099.075546264648</c:v>
                      </c:pt>
                      <c:pt idx="10908">
                        <c:v>49690.453643798828</c:v>
                      </c:pt>
                      <c:pt idx="10909">
                        <c:v>49306.592361450195</c:v>
                      </c:pt>
                      <c:pt idx="10910">
                        <c:v>49306.592422485352</c:v>
                      </c:pt>
                      <c:pt idx="10911">
                        <c:v>46973.776931762695</c:v>
                      </c:pt>
                      <c:pt idx="10912">
                        <c:v>46904.876846313477</c:v>
                      </c:pt>
                      <c:pt idx="10913">
                        <c:v>46841.20149230957</c:v>
                      </c:pt>
                      <c:pt idx="10914">
                        <c:v>46379.787261962891</c:v>
                      </c:pt>
                      <c:pt idx="10915">
                        <c:v>46692.202850341797</c:v>
                      </c:pt>
                      <c:pt idx="10916">
                        <c:v>46330.978424072266</c:v>
                      </c:pt>
                      <c:pt idx="10917">
                        <c:v>46132.681243896484</c:v>
                      </c:pt>
                      <c:pt idx="10918">
                        <c:v>45785.780853271484</c:v>
                      </c:pt>
                      <c:pt idx="10919">
                        <c:v>45785.780914306641</c:v>
                      </c:pt>
                      <c:pt idx="10920">
                        <c:v>49536.228713989258</c:v>
                      </c:pt>
                      <c:pt idx="10921">
                        <c:v>49534.305618286133</c:v>
                      </c:pt>
                      <c:pt idx="10922">
                        <c:v>49532.897338867188</c:v>
                      </c:pt>
                      <c:pt idx="10923">
                        <c:v>49296.984840393066</c:v>
                      </c:pt>
                      <c:pt idx="10924">
                        <c:v>49306.209510803223</c:v>
                      </c:pt>
                      <c:pt idx="10925">
                        <c:v>49773.259536743164</c:v>
                      </c:pt>
                      <c:pt idx="10926">
                        <c:v>49782.483963012695</c:v>
                      </c:pt>
                      <c:pt idx="10927">
                        <c:v>47381.659866333008</c:v>
                      </c:pt>
                      <c:pt idx="10928">
                        <c:v>49149.262100219727</c:v>
                      </c:pt>
                      <c:pt idx="10929">
                        <c:v>48338.284866333008</c:v>
                      </c:pt>
                      <c:pt idx="10930">
                        <c:v>48338.28498840332</c:v>
                      </c:pt>
                      <c:pt idx="10931">
                        <c:v>48618.24983215332</c:v>
                      </c:pt>
                      <c:pt idx="10932">
                        <c:v>58876.182388305664</c:v>
                      </c:pt>
                      <c:pt idx="10933">
                        <c:v>59270.723220825195</c:v>
                      </c:pt>
                      <c:pt idx="10934">
                        <c:v>59261.498794555664</c:v>
                      </c:pt>
                      <c:pt idx="10935">
                        <c:v>51013.487274169922</c:v>
                      </c:pt>
                      <c:pt idx="10936">
                        <c:v>51013.487762451172</c:v>
                      </c:pt>
                      <c:pt idx="10937">
                        <c:v>51013.488250732422</c:v>
                      </c:pt>
                      <c:pt idx="10938">
                        <c:v>51013.487762451172</c:v>
                      </c:pt>
                      <c:pt idx="10939">
                        <c:v>51013.380340576172</c:v>
                      </c:pt>
                      <c:pt idx="10940">
                        <c:v>50637.448944091797</c:v>
                      </c:pt>
                      <c:pt idx="10941">
                        <c:v>50540.207733154297</c:v>
                      </c:pt>
                      <c:pt idx="10942">
                        <c:v>50450.688690185547</c:v>
                      </c:pt>
                      <c:pt idx="10943">
                        <c:v>50540.207733154297</c:v>
                      </c:pt>
                      <c:pt idx="10944">
                        <c:v>50540.207977294922</c:v>
                      </c:pt>
                      <c:pt idx="10945">
                        <c:v>50540.207489013672</c:v>
                      </c:pt>
                      <c:pt idx="10946">
                        <c:v>47466.184158325195</c:v>
                      </c:pt>
                      <c:pt idx="10947">
                        <c:v>47466.183670043945</c:v>
                      </c:pt>
                      <c:pt idx="10948">
                        <c:v>58093.071426391602</c:v>
                      </c:pt>
                      <c:pt idx="10949">
                        <c:v>59146.054275512695</c:v>
                      </c:pt>
                      <c:pt idx="10950">
                        <c:v>50368.258865356445</c:v>
                      </c:pt>
                      <c:pt idx="10951">
                        <c:v>47293.706619262695</c:v>
                      </c:pt>
                      <c:pt idx="10952">
                        <c:v>47297.706619262695</c:v>
                      </c:pt>
                      <c:pt idx="10953">
                        <c:v>49606.944900512695</c:v>
                      </c:pt>
                      <c:pt idx="10954">
                        <c:v>49622.527786254883</c:v>
                      </c:pt>
                      <c:pt idx="10955">
                        <c:v>47544.849517822266</c:v>
                      </c:pt>
                      <c:pt idx="10956">
                        <c:v>46846.576026916504</c:v>
                      </c:pt>
                      <c:pt idx="10957">
                        <c:v>50418.252578735352</c:v>
                      </c:pt>
                      <c:pt idx="10958">
                        <c:v>54522.005523681641</c:v>
                      </c:pt>
                      <c:pt idx="10959">
                        <c:v>54687.027984619141</c:v>
                      </c:pt>
                      <c:pt idx="10960">
                        <c:v>54687.028289794922</c:v>
                      </c:pt>
                      <c:pt idx="10961">
                        <c:v>54687.028167724609</c:v>
                      </c:pt>
                      <c:pt idx="10962">
                        <c:v>54498.765655517578</c:v>
                      </c:pt>
                      <c:pt idx="10963">
                        <c:v>55880.983062744141</c:v>
                      </c:pt>
                      <c:pt idx="10964">
                        <c:v>55808.083465576165</c:v>
                      </c:pt>
                      <c:pt idx="10965">
                        <c:v>49634.748733520508</c:v>
                      </c:pt>
                      <c:pt idx="10966">
                        <c:v>49682.560134887695</c:v>
                      </c:pt>
                      <c:pt idx="10967">
                        <c:v>49418.095169067383</c:v>
                      </c:pt>
                      <c:pt idx="10968">
                        <c:v>49441.033645629883</c:v>
                      </c:pt>
                      <c:pt idx="10969">
                        <c:v>49431.809280395508</c:v>
                      </c:pt>
                      <c:pt idx="10970">
                        <c:v>45599.340286254883</c:v>
                      </c:pt>
                      <c:pt idx="10971">
                        <c:v>45657.39338684082</c:v>
                      </c:pt>
                      <c:pt idx="10972">
                        <c:v>46403.72541809082</c:v>
                      </c:pt>
                      <c:pt idx="10973">
                        <c:v>50042.798049926758</c:v>
                      </c:pt>
                      <c:pt idx="10974">
                        <c:v>48296.918975830078</c:v>
                      </c:pt>
                      <c:pt idx="10975">
                        <c:v>49634.289077758789</c:v>
                      </c:pt>
                      <c:pt idx="10976">
                        <c:v>49634.289016723633</c:v>
                      </c:pt>
                      <c:pt idx="10977">
                        <c:v>49634.289138793945</c:v>
                      </c:pt>
                      <c:pt idx="10978">
                        <c:v>56118.682525634766</c:v>
                      </c:pt>
                      <c:pt idx="10979">
                        <c:v>58341.395660400391</c:v>
                      </c:pt>
                      <c:pt idx="10980">
                        <c:v>50002.680252075195</c:v>
                      </c:pt>
                      <c:pt idx="10981">
                        <c:v>49626.588272094727</c:v>
                      </c:pt>
                      <c:pt idx="10982">
                        <c:v>50011.904678344727</c:v>
                      </c:pt>
                      <c:pt idx="10983">
                        <c:v>51735.343826293945</c:v>
                      </c:pt>
                      <c:pt idx="10984">
                        <c:v>47310.959243774414</c:v>
                      </c:pt>
                      <c:pt idx="10985">
                        <c:v>47310.95930480957</c:v>
                      </c:pt>
                      <c:pt idx="10986">
                        <c:v>47107.437637329102</c:v>
                      </c:pt>
                      <c:pt idx="10987">
                        <c:v>46558.932876586914</c:v>
                      </c:pt>
                      <c:pt idx="10988">
                        <c:v>46824.564712524414</c:v>
                      </c:pt>
                      <c:pt idx="10989">
                        <c:v>46212.62336730957</c:v>
                      </c:pt>
                      <c:pt idx="10990">
                        <c:v>46213.374221801758</c:v>
                      </c:pt>
                      <c:pt idx="10991">
                        <c:v>46565.374282836914</c:v>
                      </c:pt>
                      <c:pt idx="10992">
                        <c:v>45912.752395629883</c:v>
                      </c:pt>
                      <c:pt idx="10993">
                        <c:v>46071.895462036126</c:v>
                      </c:pt>
                      <c:pt idx="10994">
                        <c:v>46190.829177856445</c:v>
                      </c:pt>
                      <c:pt idx="10995">
                        <c:v>52282.511795043945</c:v>
                      </c:pt>
                      <c:pt idx="10996">
                        <c:v>52281.974685668945</c:v>
                      </c:pt>
                      <c:pt idx="10997">
                        <c:v>52281.498123168945</c:v>
                      </c:pt>
                      <c:pt idx="10998">
                        <c:v>50884.149978637695</c:v>
                      </c:pt>
                      <c:pt idx="10999">
                        <c:v>50831.475662231445</c:v>
                      </c:pt>
                      <c:pt idx="11000">
                        <c:v>47993.567581176758</c:v>
                      </c:pt>
                      <c:pt idx="11001">
                        <c:v>48002.575149536133</c:v>
                      </c:pt>
                      <c:pt idx="11002">
                        <c:v>48002.791946411133</c:v>
                      </c:pt>
                      <c:pt idx="11003">
                        <c:v>47912.052139282227</c:v>
                      </c:pt>
                      <c:pt idx="11004">
                        <c:v>47602.253555297852</c:v>
                      </c:pt>
                      <c:pt idx="11005">
                        <c:v>47126.483840942383</c:v>
                      </c:pt>
                      <c:pt idx="11006">
                        <c:v>49582.424514770508</c:v>
                      </c:pt>
                      <c:pt idx="11007">
                        <c:v>49591.649124145508</c:v>
                      </c:pt>
                      <c:pt idx="11008">
                        <c:v>49591.649185180664</c:v>
                      </c:pt>
                      <c:pt idx="11009">
                        <c:v>49743.239700317383</c:v>
                      </c:pt>
                      <c:pt idx="11010">
                        <c:v>49694.034805297852</c:v>
                      </c:pt>
                      <c:pt idx="11011">
                        <c:v>49695.524124145508</c:v>
                      </c:pt>
                      <c:pt idx="11012">
                        <c:v>49695.524124145508</c:v>
                      </c:pt>
                      <c:pt idx="11013">
                        <c:v>52341.172439575195</c:v>
                      </c:pt>
                      <c:pt idx="11014">
                        <c:v>49972.678298950195</c:v>
                      </c:pt>
                      <c:pt idx="11015">
                        <c:v>50228.855606079102</c:v>
                      </c:pt>
                      <c:pt idx="11016">
                        <c:v>50228.855606079102</c:v>
                      </c:pt>
                      <c:pt idx="11017">
                        <c:v>50227.068435668945</c:v>
                      </c:pt>
                      <c:pt idx="11018">
                        <c:v>50227.068557739258</c:v>
                      </c:pt>
                      <c:pt idx="11019">
                        <c:v>49875.068435668945</c:v>
                      </c:pt>
                      <c:pt idx="11020">
                        <c:v>46085.556045532227</c:v>
                      </c:pt>
                      <c:pt idx="11021">
                        <c:v>46548.246536254883</c:v>
                      </c:pt>
                      <c:pt idx="11022">
                        <c:v>46587.986099243164</c:v>
                      </c:pt>
                      <c:pt idx="11023">
                        <c:v>45998.326126098633</c:v>
                      </c:pt>
                      <c:pt idx="11024">
                        <c:v>48133.24006652832</c:v>
                      </c:pt>
                      <c:pt idx="11025">
                        <c:v>61566.020462036126</c:v>
                      </c:pt>
                      <c:pt idx="11026">
                        <c:v>62845.610794067376</c:v>
                      </c:pt>
                      <c:pt idx="11027">
                        <c:v>62701.360061645508</c:v>
                      </c:pt>
                      <c:pt idx="11028">
                        <c:v>50165.826126098633</c:v>
                      </c:pt>
                      <c:pt idx="11029">
                        <c:v>49045.96418762207</c:v>
                      </c:pt>
                      <c:pt idx="11030">
                        <c:v>51639.508682250977</c:v>
                      </c:pt>
                      <c:pt idx="11031">
                        <c:v>48700.369277954102</c:v>
                      </c:pt>
                      <c:pt idx="11032">
                        <c:v>48708.700149536133</c:v>
                      </c:pt>
                      <c:pt idx="11033">
                        <c:v>48699.368301391602</c:v>
                      </c:pt>
                      <c:pt idx="11034">
                        <c:v>48947.341018676758</c:v>
                      </c:pt>
                      <c:pt idx="11035">
                        <c:v>49715.510330200195</c:v>
                      </c:pt>
                      <c:pt idx="11036">
                        <c:v>50110.745803833008</c:v>
                      </c:pt>
                      <c:pt idx="11037">
                        <c:v>50110.74592590332</c:v>
                      </c:pt>
                      <c:pt idx="11038">
                        <c:v>49369.754165649414</c:v>
                      </c:pt>
                      <c:pt idx="11039">
                        <c:v>49369.75422668457</c:v>
                      </c:pt>
                      <c:pt idx="11040">
                        <c:v>50068.19157409668</c:v>
                      </c:pt>
                      <c:pt idx="11041">
                        <c:v>49816.32829284668</c:v>
                      </c:pt>
                      <c:pt idx="11042">
                        <c:v>49816.32829284668</c:v>
                      </c:pt>
                      <c:pt idx="11043">
                        <c:v>50525.488235473633</c:v>
                      </c:pt>
                      <c:pt idx="11044">
                        <c:v>50730.426956176758</c:v>
                      </c:pt>
                      <c:pt idx="11045">
                        <c:v>50378.426956176758</c:v>
                      </c:pt>
                      <c:pt idx="11046">
                        <c:v>50378.426956176758</c:v>
                      </c:pt>
                      <c:pt idx="11047">
                        <c:v>50174.905410766602</c:v>
                      </c:pt>
                      <c:pt idx="11048">
                        <c:v>50215.116546630859</c:v>
                      </c:pt>
                      <c:pt idx="11049">
                        <c:v>47669.724563598633</c:v>
                      </c:pt>
                      <c:pt idx="11050">
                        <c:v>48921.911331176758</c:v>
                      </c:pt>
                      <c:pt idx="11051">
                        <c:v>48856.806533813477</c:v>
                      </c:pt>
                      <c:pt idx="11052">
                        <c:v>60250.772171020508</c:v>
                      </c:pt>
                      <c:pt idx="11053">
                        <c:v>59947.713714599609</c:v>
                      </c:pt>
                      <c:pt idx="11054">
                        <c:v>59947.713775634766</c:v>
                      </c:pt>
                      <c:pt idx="11055">
                        <c:v>49286.126739501953</c:v>
                      </c:pt>
                      <c:pt idx="11056">
                        <c:v>49671.443145751953</c:v>
                      </c:pt>
                      <c:pt idx="11057">
                        <c:v>49675.443145751953</c:v>
                      </c:pt>
                      <c:pt idx="11058">
                        <c:v>49684.667572021484</c:v>
                      </c:pt>
                      <c:pt idx="11059">
                        <c:v>49332.667572021484</c:v>
                      </c:pt>
                      <c:pt idx="11060">
                        <c:v>51443.108673095703</c:v>
                      </c:pt>
                      <c:pt idx="11061">
                        <c:v>51138.696563720703</c:v>
                      </c:pt>
                      <c:pt idx="11062">
                        <c:v>51140.856719970703</c:v>
                      </c:pt>
                      <c:pt idx="11063">
                        <c:v>49821.310745239258</c:v>
                      </c:pt>
                      <c:pt idx="11064">
                        <c:v>49830.53547668457</c:v>
                      </c:pt>
                      <c:pt idx="11065">
                        <c:v>49949.46907043457</c:v>
                      </c:pt>
                      <c:pt idx="11066">
                        <c:v>50220.335571289063</c:v>
                      </c:pt>
                      <c:pt idx="11067">
                        <c:v>50417.391235351555</c:v>
                      </c:pt>
                      <c:pt idx="11068">
                        <c:v>49941.472412109368</c:v>
                      </c:pt>
                      <c:pt idx="11069">
                        <c:v>47445.856155395508</c:v>
                      </c:pt>
                      <c:pt idx="11070">
                        <c:v>48241.998794555664</c:v>
                      </c:pt>
                      <c:pt idx="11071">
                        <c:v>48887.783767700195</c:v>
                      </c:pt>
                      <c:pt idx="11072">
                        <c:v>47671.371658325195</c:v>
                      </c:pt>
                      <c:pt idx="11073">
                        <c:v>47933.594314575195</c:v>
                      </c:pt>
                      <c:pt idx="11074">
                        <c:v>47971.606033325195</c:v>
                      </c:pt>
                      <c:pt idx="11075">
                        <c:v>47971.606033325195</c:v>
                      </c:pt>
                      <c:pt idx="11076">
                        <c:v>47971.606033325195</c:v>
                      </c:pt>
                      <c:pt idx="11077">
                        <c:v>47971.606033325195</c:v>
                      </c:pt>
                      <c:pt idx="11078">
                        <c:v>50113.30500793457</c:v>
                      </c:pt>
                      <c:pt idx="11079">
                        <c:v>49948.552444458008</c:v>
                      </c:pt>
                      <c:pt idx="11080">
                        <c:v>50747.957962036133</c:v>
                      </c:pt>
                      <c:pt idx="11081">
                        <c:v>50747.957962036133</c:v>
                      </c:pt>
                      <c:pt idx="11082">
                        <c:v>50406.967483520508</c:v>
                      </c:pt>
                      <c:pt idx="11083">
                        <c:v>54557.844192504883</c:v>
                      </c:pt>
                      <c:pt idx="11084">
                        <c:v>54557.844436645508</c:v>
                      </c:pt>
                      <c:pt idx="11085">
                        <c:v>48713.332595825195</c:v>
                      </c:pt>
                      <c:pt idx="11086">
                        <c:v>48929.222244262695</c:v>
                      </c:pt>
                      <c:pt idx="11087">
                        <c:v>48929.222244262695</c:v>
                      </c:pt>
                      <c:pt idx="11088">
                        <c:v>50319.86604309082</c:v>
                      </c:pt>
                      <c:pt idx="11089">
                        <c:v>50323.86604309082</c:v>
                      </c:pt>
                      <c:pt idx="11090">
                        <c:v>50367.089981079102</c:v>
                      </c:pt>
                      <c:pt idx="11091">
                        <c:v>50367.090042114258</c:v>
                      </c:pt>
                      <c:pt idx="11092">
                        <c:v>50495.971633911133</c:v>
                      </c:pt>
                      <c:pt idx="11093">
                        <c:v>51139.891067504876</c:v>
                      </c:pt>
                      <c:pt idx="11094">
                        <c:v>51139.89094543457</c:v>
                      </c:pt>
                      <c:pt idx="11095">
                        <c:v>48365.562576293945</c:v>
                      </c:pt>
                      <c:pt idx="11096">
                        <c:v>47615.916091918945</c:v>
                      </c:pt>
                      <c:pt idx="11097">
                        <c:v>47625.14045715332</c:v>
                      </c:pt>
                      <c:pt idx="11098">
                        <c:v>49596.169082641602</c:v>
                      </c:pt>
                      <c:pt idx="11099">
                        <c:v>53015.607315063477</c:v>
                      </c:pt>
                      <c:pt idx="11100">
                        <c:v>51187.462173461914</c:v>
                      </c:pt>
                      <c:pt idx="11101">
                        <c:v>51193.662185668945</c:v>
                      </c:pt>
                      <c:pt idx="11102">
                        <c:v>50534.859451293945</c:v>
                      </c:pt>
                      <c:pt idx="11103">
                        <c:v>50653.791091918945</c:v>
                      </c:pt>
                      <c:pt idx="11104">
                        <c:v>49918.304885864258</c:v>
                      </c:pt>
                      <c:pt idx="11105">
                        <c:v>49927.529190063477</c:v>
                      </c:pt>
                      <c:pt idx="11106">
                        <c:v>45681.669631958008</c:v>
                      </c:pt>
                      <c:pt idx="11107">
                        <c:v>45837.77961730957</c:v>
                      </c:pt>
                      <c:pt idx="11108">
                        <c:v>45837.77961730957</c:v>
                      </c:pt>
                      <c:pt idx="11109">
                        <c:v>45837.779739379876</c:v>
                      </c:pt>
                      <c:pt idx="11110">
                        <c:v>45828.555252075195</c:v>
                      </c:pt>
                      <c:pt idx="11111">
                        <c:v>45472.555252075195</c:v>
                      </c:pt>
                      <c:pt idx="11112">
                        <c:v>49930.908157348633</c:v>
                      </c:pt>
                      <c:pt idx="11113">
                        <c:v>49930.908157348633</c:v>
                      </c:pt>
                      <c:pt idx="11114">
                        <c:v>49771.198196411133</c:v>
                      </c:pt>
                      <c:pt idx="11115">
                        <c:v>60781.216079711914</c:v>
                      </c:pt>
                      <c:pt idx="11116">
                        <c:v>60814.530532836914</c:v>
                      </c:pt>
                      <c:pt idx="11117">
                        <c:v>62631.681655883789</c:v>
                      </c:pt>
                      <c:pt idx="11118">
                        <c:v>50838.067520141602</c:v>
                      </c:pt>
                      <c:pt idx="11119">
                        <c:v>51103.680068969727</c:v>
                      </c:pt>
                      <c:pt idx="11120">
                        <c:v>49430.317779541016</c:v>
                      </c:pt>
                      <c:pt idx="11121">
                        <c:v>48762.792327880859</c:v>
                      </c:pt>
                      <c:pt idx="11122">
                        <c:v>49157.331146240234</c:v>
                      </c:pt>
                      <c:pt idx="11123">
                        <c:v>49421.027481079102</c:v>
                      </c:pt>
                      <c:pt idx="11124">
                        <c:v>50192.242172241211</c:v>
                      </c:pt>
                      <c:pt idx="11125">
                        <c:v>50192.242233276367</c:v>
                      </c:pt>
                      <c:pt idx="11126">
                        <c:v>50196.242111206055</c:v>
                      </c:pt>
                      <c:pt idx="11127">
                        <c:v>50205.496047973633</c:v>
                      </c:pt>
                      <c:pt idx="11128">
                        <c:v>50196.271682739258</c:v>
                      </c:pt>
                      <c:pt idx="11129">
                        <c:v>48146.940811157227</c:v>
                      </c:pt>
                      <c:pt idx="11130">
                        <c:v>51110.43733215332</c:v>
                      </c:pt>
                      <c:pt idx="11131">
                        <c:v>51038.269119262695</c:v>
                      </c:pt>
                      <c:pt idx="11132">
                        <c:v>50965.14875793457</c:v>
                      </c:pt>
                      <c:pt idx="11133">
                        <c:v>50892.03889465332</c:v>
                      </c:pt>
                      <c:pt idx="11134">
                        <c:v>48676.861221313477</c:v>
                      </c:pt>
                      <c:pt idx="11135">
                        <c:v>48676.86116027832</c:v>
                      </c:pt>
                      <c:pt idx="11136">
                        <c:v>46771.801467895508</c:v>
                      </c:pt>
                      <c:pt idx="11137">
                        <c:v>46723.990005493164</c:v>
                      </c:pt>
                      <c:pt idx="11138">
                        <c:v>46723.990005493164</c:v>
                      </c:pt>
                      <c:pt idx="11139">
                        <c:v>47825.473648071289</c:v>
                      </c:pt>
                      <c:pt idx="11140">
                        <c:v>47812.616653442383</c:v>
                      </c:pt>
                      <c:pt idx="11141">
                        <c:v>47812.616836547852</c:v>
                      </c:pt>
                      <c:pt idx="11142">
                        <c:v>49816.060134887695</c:v>
                      </c:pt>
                      <c:pt idx="11143">
                        <c:v>61248.35481262207</c:v>
                      </c:pt>
                      <c:pt idx="11144">
                        <c:v>58061.249786376946</c:v>
                      </c:pt>
                      <c:pt idx="11145">
                        <c:v>49440.336120605469</c:v>
                      </c:pt>
                      <c:pt idx="11146">
                        <c:v>51016.965774536126</c:v>
                      </c:pt>
                      <c:pt idx="11147">
                        <c:v>51016.96565246582</c:v>
                      </c:pt>
                      <c:pt idx="11148">
                        <c:v>48260.30891418457</c:v>
                      </c:pt>
                      <c:pt idx="11149">
                        <c:v>48260.30891418457</c:v>
                      </c:pt>
                      <c:pt idx="11150">
                        <c:v>47629.85107421875</c:v>
                      </c:pt>
                      <c:pt idx="11151">
                        <c:v>55831.286209106438</c:v>
                      </c:pt>
                      <c:pt idx="11152">
                        <c:v>55767.61067199707</c:v>
                      </c:pt>
                      <c:pt idx="11153">
                        <c:v>55694.71076965332</c:v>
                      </c:pt>
                      <c:pt idx="11154">
                        <c:v>55621.810928344727</c:v>
                      </c:pt>
                      <c:pt idx="11155">
                        <c:v>56906.566848754883</c:v>
                      </c:pt>
                      <c:pt idx="11156">
                        <c:v>55133.968780517578</c:v>
                      </c:pt>
                      <c:pt idx="11157">
                        <c:v>55124.021636962891</c:v>
                      </c:pt>
                      <c:pt idx="11158">
                        <c:v>55380.048980712891</c:v>
                      </c:pt>
                      <c:pt idx="11159">
                        <c:v>55013.765533447266</c:v>
                      </c:pt>
                      <c:pt idx="11160">
                        <c:v>52188.330642700195</c:v>
                      </c:pt>
                      <c:pt idx="11161">
                        <c:v>53092.576248168945</c:v>
                      </c:pt>
                      <c:pt idx="11162">
                        <c:v>49234.806838989258</c:v>
                      </c:pt>
                      <c:pt idx="11163">
                        <c:v>49161.907119750977</c:v>
                      </c:pt>
                      <c:pt idx="11164">
                        <c:v>49089.006973266602</c:v>
                      </c:pt>
                      <c:pt idx="11165">
                        <c:v>49020.107070922852</c:v>
                      </c:pt>
                      <c:pt idx="11166">
                        <c:v>48956.431594848633</c:v>
                      </c:pt>
                      <c:pt idx="11167">
                        <c:v>48686.57209777832</c:v>
                      </c:pt>
                      <c:pt idx="11168">
                        <c:v>48690.572341918945</c:v>
                      </c:pt>
                      <c:pt idx="11169">
                        <c:v>48699.796646118164</c:v>
                      </c:pt>
                      <c:pt idx="11170">
                        <c:v>48699.796768188477</c:v>
                      </c:pt>
                      <c:pt idx="11171">
                        <c:v>48496.275100708008</c:v>
                      </c:pt>
                      <c:pt idx="11172">
                        <c:v>50081.518264770508</c:v>
                      </c:pt>
                      <c:pt idx="11173">
                        <c:v>50716.21321105957</c:v>
                      </c:pt>
                      <c:pt idx="11174">
                        <c:v>50716.213333129876</c:v>
                      </c:pt>
                      <c:pt idx="11175">
                        <c:v>61350.831130981445</c:v>
                      </c:pt>
                      <c:pt idx="11176">
                        <c:v>49686.765762329102</c:v>
                      </c:pt>
                      <c:pt idx="11177">
                        <c:v>49673.695205688477</c:v>
                      </c:pt>
                      <c:pt idx="11178">
                        <c:v>49890.119522094727</c:v>
                      </c:pt>
                      <c:pt idx="11179">
                        <c:v>49117.612640380859</c:v>
                      </c:pt>
                      <c:pt idx="11180">
                        <c:v>49117.612701416016</c:v>
                      </c:pt>
                      <c:pt idx="11181">
                        <c:v>49129.662033081055</c:v>
                      </c:pt>
                      <c:pt idx="11182">
                        <c:v>48753.572006225586</c:v>
                      </c:pt>
                      <c:pt idx="11183">
                        <c:v>48753.601516723633</c:v>
                      </c:pt>
                      <c:pt idx="11184">
                        <c:v>48893.410293579102</c:v>
                      </c:pt>
                      <c:pt idx="11185">
                        <c:v>47572.038284301758</c:v>
                      </c:pt>
                      <c:pt idx="11186">
                        <c:v>47742.406265258789</c:v>
                      </c:pt>
                      <c:pt idx="11187">
                        <c:v>48113.602981567383</c:v>
                      </c:pt>
                      <c:pt idx="11188">
                        <c:v>48101.178558349609</c:v>
                      </c:pt>
                      <c:pt idx="11189">
                        <c:v>56385.698928833008</c:v>
                      </c:pt>
                      <c:pt idx="11190">
                        <c:v>49814.51286315918</c:v>
                      </c:pt>
                      <c:pt idx="11191">
                        <c:v>49813.61930847168</c:v>
                      </c:pt>
                      <c:pt idx="11192">
                        <c:v>49461.94157409668</c:v>
                      </c:pt>
                      <c:pt idx="11193">
                        <c:v>51707.577713012695</c:v>
                      </c:pt>
                      <c:pt idx="11194">
                        <c:v>51707.577713012695</c:v>
                      </c:pt>
                      <c:pt idx="11195">
                        <c:v>51707.577713012695</c:v>
                      </c:pt>
                      <c:pt idx="11196">
                        <c:v>51582.920486450195</c:v>
                      </c:pt>
                      <c:pt idx="11197">
                        <c:v>51235.027862548828</c:v>
                      </c:pt>
                      <c:pt idx="11198">
                        <c:v>47517.274490356445</c:v>
                      </c:pt>
                      <c:pt idx="11199">
                        <c:v>47261.247268676758</c:v>
                      </c:pt>
                      <c:pt idx="11200">
                        <c:v>47461.095901489258</c:v>
                      </c:pt>
                      <c:pt idx="11201">
                        <c:v>49866.821487426758</c:v>
                      </c:pt>
                      <c:pt idx="11202">
                        <c:v>58972.162384033203</c:v>
                      </c:pt>
                      <c:pt idx="11203">
                        <c:v>58972.162261962891</c:v>
                      </c:pt>
                      <c:pt idx="11204">
                        <c:v>59435.303009033203</c:v>
                      </c:pt>
                      <c:pt idx="11205">
                        <c:v>63702.460647583008</c:v>
                      </c:pt>
                      <c:pt idx="11206">
                        <c:v>63696.691116333008</c:v>
                      </c:pt>
                      <c:pt idx="11207">
                        <c:v>49370.65559387207</c:v>
                      </c:pt>
                      <c:pt idx="11208">
                        <c:v>50192.271682739258</c:v>
                      </c:pt>
                      <c:pt idx="11209">
                        <c:v>50192.271621704102</c:v>
                      </c:pt>
                      <c:pt idx="11210">
                        <c:v>50192.271621704102</c:v>
                      </c:pt>
                      <c:pt idx="11211">
                        <c:v>50192.271621704102</c:v>
                      </c:pt>
                      <c:pt idx="11212">
                        <c:v>49944.471817016602</c:v>
                      </c:pt>
                      <c:pt idx="11213">
                        <c:v>49912.535537719727</c:v>
                      </c:pt>
                      <c:pt idx="11214">
                        <c:v>49608.920120239258</c:v>
                      </c:pt>
                      <c:pt idx="11215">
                        <c:v>49569.045364379883</c:v>
                      </c:pt>
                      <c:pt idx="11216">
                        <c:v>47141.732315063477</c:v>
                      </c:pt>
                      <c:pt idx="11217">
                        <c:v>47150.956741333008</c:v>
                      </c:pt>
                      <c:pt idx="11218">
                        <c:v>47150.956741333008</c:v>
                      </c:pt>
                      <c:pt idx="11219">
                        <c:v>47031.554397583008</c:v>
                      </c:pt>
                      <c:pt idx="11220">
                        <c:v>48431.59700012207</c:v>
                      </c:pt>
                      <c:pt idx="11221">
                        <c:v>48640.99494934082</c:v>
                      </c:pt>
                      <c:pt idx="11222">
                        <c:v>50741.886856079102</c:v>
                      </c:pt>
                      <c:pt idx="11223">
                        <c:v>50745.886856079102</c:v>
                      </c:pt>
                      <c:pt idx="11224">
                        <c:v>49440.711013793945</c:v>
                      </c:pt>
                      <c:pt idx="11225">
                        <c:v>50935.86767578125</c:v>
                      </c:pt>
                      <c:pt idx="11226">
                        <c:v>50992.235794067376</c:v>
                      </c:pt>
                      <c:pt idx="11227">
                        <c:v>50790.144241333008</c:v>
                      </c:pt>
                      <c:pt idx="11228">
                        <c:v>50780.919876098626</c:v>
                      </c:pt>
                      <c:pt idx="11229">
                        <c:v>50556.335159301751</c:v>
                      </c:pt>
                      <c:pt idx="11230">
                        <c:v>51496.37141418457</c:v>
                      </c:pt>
                      <c:pt idx="11231">
                        <c:v>51349.88508605957</c:v>
                      </c:pt>
                      <c:pt idx="11232">
                        <c:v>61073.148590087891</c:v>
                      </c:pt>
                      <c:pt idx="11233">
                        <c:v>61073.707061767578</c:v>
                      </c:pt>
                      <c:pt idx="11234">
                        <c:v>61181.315643310547</c:v>
                      </c:pt>
                      <c:pt idx="11235">
                        <c:v>49251.702713012695</c:v>
                      </c:pt>
                      <c:pt idx="11236">
                        <c:v>49845.45198059082</c:v>
                      </c:pt>
                      <c:pt idx="11237">
                        <c:v>49885.191604614258</c:v>
                      </c:pt>
                      <c:pt idx="11238">
                        <c:v>49885.191604614258</c:v>
                      </c:pt>
                      <c:pt idx="11239">
                        <c:v>49885.191604614258</c:v>
                      </c:pt>
                      <c:pt idx="11240">
                        <c:v>49114.499679565422</c:v>
                      </c:pt>
                      <c:pt idx="11241">
                        <c:v>51327.100784301758</c:v>
                      </c:pt>
                      <c:pt idx="11242">
                        <c:v>49450.402420043945</c:v>
                      </c:pt>
                      <c:pt idx="11243">
                        <c:v>49290.861282348633</c:v>
                      </c:pt>
                      <c:pt idx="11244">
                        <c:v>49290.861282348633</c:v>
                      </c:pt>
                      <c:pt idx="11245">
                        <c:v>49290.861282348633</c:v>
                      </c:pt>
                      <c:pt idx="11246">
                        <c:v>49281.636795043945</c:v>
                      </c:pt>
                      <c:pt idx="11247">
                        <c:v>48762.612564086914</c:v>
                      </c:pt>
                      <c:pt idx="11248">
                        <c:v>48762.612564086914</c:v>
                      </c:pt>
                      <c:pt idx="11249">
                        <c:v>48762.612564086914</c:v>
                      </c:pt>
                      <c:pt idx="11250">
                        <c:v>49812.077713012695</c:v>
                      </c:pt>
                      <c:pt idx="11251">
                        <c:v>50010.883010864258</c:v>
                      </c:pt>
                      <c:pt idx="11252">
                        <c:v>50093.33381652832</c:v>
                      </c:pt>
                      <c:pt idx="11253">
                        <c:v>50728.832717895508</c:v>
                      </c:pt>
                      <c:pt idx="11254">
                        <c:v>50884.942947387695</c:v>
                      </c:pt>
                      <c:pt idx="11255">
                        <c:v>50884.942947387695</c:v>
                      </c:pt>
                      <c:pt idx="11256">
                        <c:v>50778.06135559082</c:v>
                      </c:pt>
                      <c:pt idx="11257">
                        <c:v>50629.218338012695</c:v>
                      </c:pt>
                      <c:pt idx="11258">
                        <c:v>50585.263000488281</c:v>
                      </c:pt>
                      <c:pt idx="11259">
                        <c:v>50585.263488769531</c:v>
                      </c:pt>
                      <c:pt idx="11260">
                        <c:v>50585.263488769531</c:v>
                      </c:pt>
                      <c:pt idx="11261">
                        <c:v>49959.254989624023</c:v>
                      </c:pt>
                      <c:pt idx="11262">
                        <c:v>58978.945266723633</c:v>
                      </c:pt>
                      <c:pt idx="11263">
                        <c:v>58988.169509887695</c:v>
                      </c:pt>
                      <c:pt idx="11264">
                        <c:v>58988.169631958008</c:v>
                      </c:pt>
                      <c:pt idx="11265">
                        <c:v>49938.420669555664</c:v>
                      </c:pt>
                      <c:pt idx="11266">
                        <c:v>50691.178665161133</c:v>
                      </c:pt>
                      <c:pt idx="11267">
                        <c:v>50339.178604125977</c:v>
                      </c:pt>
                      <c:pt idx="11268">
                        <c:v>50056.40364074707</c:v>
                      </c:pt>
                      <c:pt idx="11269">
                        <c:v>49905.91780090332</c:v>
                      </c:pt>
                      <c:pt idx="11270">
                        <c:v>50756.403518676758</c:v>
                      </c:pt>
                      <c:pt idx="11271">
                        <c:v>50637.473831176758</c:v>
                      </c:pt>
                      <c:pt idx="11272">
                        <c:v>50858.87092590332</c:v>
                      </c:pt>
                      <c:pt idx="11273">
                        <c:v>50858.87092590332</c:v>
                      </c:pt>
                      <c:pt idx="11274">
                        <c:v>50858.87092590332</c:v>
                      </c:pt>
                      <c:pt idx="11275">
                        <c:v>51172.930740356445</c:v>
                      </c:pt>
                      <c:pt idx="11276">
                        <c:v>50084.353958129876</c:v>
                      </c:pt>
                      <c:pt idx="11277">
                        <c:v>50496.811935424805</c:v>
                      </c:pt>
                      <c:pt idx="11278">
                        <c:v>50469.345993041985</c:v>
                      </c:pt>
                      <c:pt idx="11279">
                        <c:v>58621.323638916008</c:v>
                      </c:pt>
                      <c:pt idx="11280">
                        <c:v>47351.564590454102</c:v>
                      </c:pt>
                      <c:pt idx="11281">
                        <c:v>47351.564590454102</c:v>
                      </c:pt>
                      <c:pt idx="11282">
                        <c:v>47796.034683227539</c:v>
                      </c:pt>
                      <c:pt idx="11283">
                        <c:v>47862.250076293945</c:v>
                      </c:pt>
                      <c:pt idx="11284">
                        <c:v>47871.474563598633</c:v>
                      </c:pt>
                      <c:pt idx="11285">
                        <c:v>47871.474563598633</c:v>
                      </c:pt>
                      <c:pt idx="11286">
                        <c:v>49615.111404418945</c:v>
                      </c:pt>
                      <c:pt idx="11287">
                        <c:v>49624.336502075195</c:v>
                      </c:pt>
                      <c:pt idx="11288">
                        <c:v>49464.99153137207</c:v>
                      </c:pt>
                      <c:pt idx="11289">
                        <c:v>49426.590896606445</c:v>
                      </c:pt>
                      <c:pt idx="11290">
                        <c:v>49343.319091796875</c:v>
                      </c:pt>
                      <c:pt idx="11291">
                        <c:v>49347.319030761719</c:v>
                      </c:pt>
                      <c:pt idx="11292">
                        <c:v>49356.543701171875</c:v>
                      </c:pt>
                      <c:pt idx="11293">
                        <c:v>49347.3193359375</c:v>
                      </c:pt>
                      <c:pt idx="11294">
                        <c:v>51778.879920959473</c:v>
                      </c:pt>
                      <c:pt idx="11295">
                        <c:v>50824.760147094727</c:v>
                      </c:pt>
                      <c:pt idx="11296">
                        <c:v>51090.297439575195</c:v>
                      </c:pt>
                      <c:pt idx="11297">
                        <c:v>50180.177322387695</c:v>
                      </c:pt>
                      <c:pt idx="11298">
                        <c:v>47766.598785400391</c:v>
                      </c:pt>
                      <c:pt idx="11299">
                        <c:v>47766.598724365234</c:v>
                      </c:pt>
                      <c:pt idx="11300">
                        <c:v>49258.753143310547</c:v>
                      </c:pt>
                      <c:pt idx="11301">
                        <c:v>48925.124954223633</c:v>
                      </c:pt>
                      <c:pt idx="11302">
                        <c:v>49212.789016723633</c:v>
                      </c:pt>
                      <c:pt idx="11303">
                        <c:v>49212.788955688477</c:v>
                      </c:pt>
                      <c:pt idx="11304">
                        <c:v>49212.788955688477</c:v>
                      </c:pt>
                      <c:pt idx="11305">
                        <c:v>49198.547378540039</c:v>
                      </c:pt>
                      <c:pt idx="11306">
                        <c:v>49202.547378540039</c:v>
                      </c:pt>
                      <c:pt idx="11307">
                        <c:v>48840.698867797852</c:v>
                      </c:pt>
                      <c:pt idx="11308">
                        <c:v>60005.637786865234</c:v>
                      </c:pt>
                      <c:pt idx="11309">
                        <c:v>60005.637847900391</c:v>
                      </c:pt>
                      <c:pt idx="11310">
                        <c:v>49218.594314575195</c:v>
                      </c:pt>
                      <c:pt idx="11311">
                        <c:v>52495.696853637695</c:v>
                      </c:pt>
                      <c:pt idx="11312">
                        <c:v>49001.785293579102</c:v>
                      </c:pt>
                      <c:pt idx="11313">
                        <c:v>50002.79768371582</c:v>
                      </c:pt>
                      <c:pt idx="11314">
                        <c:v>50658.92366027832</c:v>
                      </c:pt>
                      <c:pt idx="11315">
                        <c:v>50658.92268371582</c:v>
                      </c:pt>
                      <c:pt idx="11316">
                        <c:v>50525.487228393555</c:v>
                      </c:pt>
                      <c:pt idx="11317">
                        <c:v>48003.316696166992</c:v>
                      </c:pt>
                      <c:pt idx="11318">
                        <c:v>48110.418800354004</c:v>
                      </c:pt>
                      <c:pt idx="11319">
                        <c:v>54558.721084594727</c:v>
                      </c:pt>
                      <c:pt idx="11320">
                        <c:v>54449.012222290039</c:v>
                      </c:pt>
                      <c:pt idx="11321">
                        <c:v>55445.936904907227</c:v>
                      </c:pt>
                      <c:pt idx="11322">
                        <c:v>55445.93684387207</c:v>
                      </c:pt>
                      <c:pt idx="11323">
                        <c:v>55445.936904907227</c:v>
                      </c:pt>
                      <c:pt idx="11324">
                        <c:v>57338.147674560547</c:v>
                      </c:pt>
                      <c:pt idx="11325">
                        <c:v>50762.426063537598</c:v>
                      </c:pt>
                      <c:pt idx="11326">
                        <c:v>47647.707229614258</c:v>
                      </c:pt>
                      <c:pt idx="11327">
                        <c:v>47304.824172973633</c:v>
                      </c:pt>
                      <c:pt idx="11328">
                        <c:v>48831.541473388672</c:v>
                      </c:pt>
                      <c:pt idx="11329">
                        <c:v>48831.541595458984</c:v>
                      </c:pt>
                      <c:pt idx="11330">
                        <c:v>48421.367935180664</c:v>
                      </c:pt>
                      <c:pt idx="11331">
                        <c:v>49284.342727661133</c:v>
                      </c:pt>
                      <c:pt idx="11332">
                        <c:v>49284.342727661133</c:v>
                      </c:pt>
                      <c:pt idx="11333">
                        <c:v>49140.138076782219</c:v>
                      </c:pt>
                      <c:pt idx="11334">
                        <c:v>49150.379837036133</c:v>
                      </c:pt>
                      <c:pt idx="11335">
                        <c:v>60392.927322387688</c:v>
                      </c:pt>
                      <c:pt idx="11336">
                        <c:v>60428.903518676758</c:v>
                      </c:pt>
                      <c:pt idx="11337">
                        <c:v>62198.600784301758</c:v>
                      </c:pt>
                      <c:pt idx="11338">
                        <c:v>62283.090286254876</c:v>
                      </c:pt>
                      <c:pt idx="11339">
                        <c:v>62063.361770629876</c:v>
                      </c:pt>
                      <c:pt idx="11340">
                        <c:v>48905.519119262695</c:v>
                      </c:pt>
                      <c:pt idx="11341">
                        <c:v>48627.078689575195</c:v>
                      </c:pt>
                      <c:pt idx="11342">
                        <c:v>52728.763992309563</c:v>
                      </c:pt>
                      <c:pt idx="11343">
                        <c:v>49691.462051391602</c:v>
                      </c:pt>
                      <c:pt idx="11344">
                        <c:v>49700.686477661133</c:v>
                      </c:pt>
                      <c:pt idx="11345">
                        <c:v>49691.462112426758</c:v>
                      </c:pt>
                      <c:pt idx="11346">
                        <c:v>49348.686416625977</c:v>
                      </c:pt>
                      <c:pt idx="11347">
                        <c:v>52841.40364074707</c:v>
                      </c:pt>
                      <c:pt idx="11348">
                        <c:v>52052.360549926758</c:v>
                      </c:pt>
                      <c:pt idx="11349">
                        <c:v>52052.360488891602</c:v>
                      </c:pt>
                      <c:pt idx="11350">
                        <c:v>51940.241500854492</c:v>
                      </c:pt>
                      <c:pt idx="11351">
                        <c:v>53814.353958129883</c:v>
                      </c:pt>
                      <c:pt idx="11352">
                        <c:v>54171.06086730957</c:v>
                      </c:pt>
                      <c:pt idx="11353">
                        <c:v>54171.060928344727</c:v>
                      </c:pt>
                      <c:pt idx="11354">
                        <c:v>54171.060989379883</c:v>
                      </c:pt>
                      <c:pt idx="11355">
                        <c:v>49595.239822387695</c:v>
                      </c:pt>
                      <c:pt idx="11356">
                        <c:v>49243.239822387695</c:v>
                      </c:pt>
                      <c:pt idx="11357">
                        <c:v>49243.239822387695</c:v>
                      </c:pt>
                      <c:pt idx="11358">
                        <c:v>49243.239822387695</c:v>
                      </c:pt>
                      <c:pt idx="11359">
                        <c:v>49877.067947387695</c:v>
                      </c:pt>
                      <c:pt idx="11360">
                        <c:v>48719.501541137695</c:v>
                      </c:pt>
                      <c:pt idx="11361">
                        <c:v>48728.726211547852</c:v>
                      </c:pt>
                      <c:pt idx="11362">
                        <c:v>49175.678176879883</c:v>
                      </c:pt>
                      <c:pt idx="11363">
                        <c:v>49621.211380004883</c:v>
                      </c:pt>
                      <c:pt idx="11364">
                        <c:v>49607.986892700195</c:v>
                      </c:pt>
                      <c:pt idx="11365">
                        <c:v>47589.263381958008</c:v>
                      </c:pt>
                      <c:pt idx="11366">
                        <c:v>47593.263626098633</c:v>
                      </c:pt>
                      <c:pt idx="11367">
                        <c:v>47602.488052368164</c:v>
                      </c:pt>
                      <c:pt idx="11368">
                        <c:v>58169.650848388672</c:v>
                      </c:pt>
                      <c:pt idx="11369">
                        <c:v>58384.059967041016</c:v>
                      </c:pt>
                      <c:pt idx="11370">
                        <c:v>49871.164749145508</c:v>
                      </c:pt>
                      <c:pt idx="11371">
                        <c:v>49871.164749145508</c:v>
                      </c:pt>
                      <c:pt idx="11372">
                        <c:v>47660.285171508789</c:v>
                      </c:pt>
                      <c:pt idx="11373">
                        <c:v>47651.060745239258</c:v>
                      </c:pt>
                      <c:pt idx="11374">
                        <c:v>50316.168411254883</c:v>
                      </c:pt>
                      <c:pt idx="11375">
                        <c:v>50325.392776489258</c:v>
                      </c:pt>
                      <c:pt idx="11376">
                        <c:v>49603.383377075195</c:v>
                      </c:pt>
                      <c:pt idx="11377">
                        <c:v>49655.516677856445</c:v>
                      </c:pt>
                      <c:pt idx="11378">
                        <c:v>49705.229690551758</c:v>
                      </c:pt>
                      <c:pt idx="11379">
                        <c:v>49695.79035949707</c:v>
                      </c:pt>
                      <c:pt idx="11380">
                        <c:v>47088.389236450195</c:v>
                      </c:pt>
                      <c:pt idx="11381">
                        <c:v>47286.900955200195</c:v>
                      </c:pt>
                      <c:pt idx="11382">
                        <c:v>47296.12532043457</c:v>
                      </c:pt>
                      <c:pt idx="11383">
                        <c:v>47296.12532043457</c:v>
                      </c:pt>
                      <c:pt idx="11384">
                        <c:v>50007.067970275879</c:v>
                      </c:pt>
                      <c:pt idx="11385">
                        <c:v>52263.512954711914</c:v>
                      </c:pt>
                      <c:pt idx="11386">
                        <c:v>53866.098464965813</c:v>
                      </c:pt>
                      <c:pt idx="11387">
                        <c:v>51365.232986450195</c:v>
                      </c:pt>
                      <c:pt idx="11388">
                        <c:v>51574.495193481445</c:v>
                      </c:pt>
                      <c:pt idx="11389">
                        <c:v>51613.282791137695</c:v>
                      </c:pt>
                      <c:pt idx="11390">
                        <c:v>51613.28303527832</c:v>
                      </c:pt>
                      <c:pt idx="11391">
                        <c:v>49560.863990783691</c:v>
                      </c:pt>
                      <c:pt idx="11392">
                        <c:v>49719.847755432129</c:v>
                      </c:pt>
                      <c:pt idx="11393">
                        <c:v>50439.389747619629</c:v>
                      </c:pt>
                      <c:pt idx="11394">
                        <c:v>50439.389503479004</c:v>
                      </c:pt>
                      <c:pt idx="11395">
                        <c:v>50341.647171020508</c:v>
                      </c:pt>
                      <c:pt idx="11396">
                        <c:v>49532.499465942383</c:v>
                      </c:pt>
                      <c:pt idx="11397">
                        <c:v>49467.134963989258</c:v>
                      </c:pt>
                      <c:pt idx="11398">
                        <c:v>49158.904251098633</c:v>
                      </c:pt>
                      <c:pt idx="11399">
                        <c:v>46604.03596496582</c:v>
                      </c:pt>
                      <c:pt idx="11400">
                        <c:v>59201.563674926758</c:v>
                      </c:pt>
                      <c:pt idx="11401">
                        <c:v>59369.907669067376</c:v>
                      </c:pt>
                      <c:pt idx="11402">
                        <c:v>61420.022659301758</c:v>
                      </c:pt>
                      <c:pt idx="11403">
                        <c:v>61333.138381958008</c:v>
                      </c:pt>
                      <c:pt idx="11404">
                        <c:v>61045.684524536126</c:v>
                      </c:pt>
                      <c:pt idx="11405">
                        <c:v>47900.533401489258</c:v>
                      </c:pt>
                      <c:pt idx="11406">
                        <c:v>49018.444412231445</c:v>
                      </c:pt>
                      <c:pt idx="11407">
                        <c:v>49945.489334106445</c:v>
                      </c:pt>
                      <c:pt idx="11408">
                        <c:v>49557.736892700195</c:v>
                      </c:pt>
                      <c:pt idx="11409">
                        <c:v>51226.133377075195</c:v>
                      </c:pt>
                      <c:pt idx="11410">
                        <c:v>51235.358474731445</c:v>
                      </c:pt>
                      <c:pt idx="11411">
                        <c:v>50979.330642700195</c:v>
                      </c:pt>
                      <c:pt idx="11412">
                        <c:v>49184.78889465332</c:v>
                      </c:pt>
                      <c:pt idx="11413">
                        <c:v>49194.013381958008</c:v>
                      </c:pt>
                      <c:pt idx="11414">
                        <c:v>49194.013381958008</c:v>
                      </c:pt>
                      <c:pt idx="11415">
                        <c:v>61626.073440551758</c:v>
                      </c:pt>
                      <c:pt idx="11416">
                        <c:v>61633.37483215332</c:v>
                      </c:pt>
                      <c:pt idx="11417">
                        <c:v>61341.003860473633</c:v>
                      </c:pt>
                      <c:pt idx="11418">
                        <c:v>62101.48469543457</c:v>
                      </c:pt>
                      <c:pt idx="11419">
                        <c:v>62194.448440551758</c:v>
                      </c:pt>
                      <c:pt idx="11420">
                        <c:v>61752.93537902832</c:v>
                      </c:pt>
                      <c:pt idx="11421">
                        <c:v>46743.764312744141</c:v>
                      </c:pt>
                      <c:pt idx="11422">
                        <c:v>46077.762420654297</c:v>
                      </c:pt>
                      <c:pt idx="11423">
                        <c:v>46209.592620849609</c:v>
                      </c:pt>
                      <c:pt idx="11424">
                        <c:v>45986.419387817383</c:v>
                      </c:pt>
                      <c:pt idx="11425">
                        <c:v>49968.162979125977</c:v>
                      </c:pt>
                      <c:pt idx="11426">
                        <c:v>49582.848587036133</c:v>
                      </c:pt>
                      <c:pt idx="11427">
                        <c:v>49789.834854125977</c:v>
                      </c:pt>
                      <c:pt idx="11428">
                        <c:v>59264.107452392578</c:v>
                      </c:pt>
                      <c:pt idx="11429">
                        <c:v>59264.107513427734</c:v>
                      </c:pt>
                      <c:pt idx="11430">
                        <c:v>49507.455642700195</c:v>
                      </c:pt>
                      <c:pt idx="11431">
                        <c:v>49516.680068969727</c:v>
                      </c:pt>
                      <c:pt idx="11432">
                        <c:v>51622.855545043945</c:v>
                      </c:pt>
                      <c:pt idx="11433">
                        <c:v>49954.966873168945</c:v>
                      </c:pt>
                      <c:pt idx="11434">
                        <c:v>50876.14875793457</c:v>
                      </c:pt>
                      <c:pt idx="11435">
                        <c:v>51003.744216918945</c:v>
                      </c:pt>
                      <c:pt idx="11436">
                        <c:v>50580.802688598626</c:v>
                      </c:pt>
                      <c:pt idx="11437">
                        <c:v>53369.46223449707</c:v>
                      </c:pt>
                      <c:pt idx="11438">
                        <c:v>53123.445022583008</c:v>
                      </c:pt>
                      <c:pt idx="11439">
                        <c:v>53375.167617797852</c:v>
                      </c:pt>
                      <c:pt idx="11440">
                        <c:v>53196.057357788086</c:v>
                      </c:pt>
                      <c:pt idx="11441">
                        <c:v>54178.178115844727</c:v>
                      </c:pt>
                      <c:pt idx="11442">
                        <c:v>54129.349563598633</c:v>
                      </c:pt>
                      <c:pt idx="11443">
                        <c:v>54178.178115844727</c:v>
                      </c:pt>
                      <c:pt idx="11444">
                        <c:v>56671.474075317383</c:v>
                      </c:pt>
                      <c:pt idx="11445">
                        <c:v>49958.673416137695</c:v>
                      </c:pt>
                      <c:pt idx="11446">
                        <c:v>49997.842178344727</c:v>
                      </c:pt>
                      <c:pt idx="11447">
                        <c:v>49603.931228637695</c:v>
                      </c:pt>
                      <c:pt idx="11448">
                        <c:v>52784.899490356445</c:v>
                      </c:pt>
                      <c:pt idx="11449">
                        <c:v>49863.197402954102</c:v>
                      </c:pt>
                      <c:pt idx="11450">
                        <c:v>49863.197402954102</c:v>
                      </c:pt>
                      <c:pt idx="11451">
                        <c:v>49863.197463989258</c:v>
                      </c:pt>
                      <c:pt idx="11452">
                        <c:v>49863.197402954102</c:v>
                      </c:pt>
                      <c:pt idx="11453">
                        <c:v>48637.955337524414</c:v>
                      </c:pt>
                      <c:pt idx="11454">
                        <c:v>48647.179763793945</c:v>
                      </c:pt>
                      <c:pt idx="11455">
                        <c:v>54263.327590942383</c:v>
                      </c:pt>
                      <c:pt idx="11456">
                        <c:v>54263.327590942383</c:v>
                      </c:pt>
                      <c:pt idx="11457">
                        <c:v>54263.327774047852</c:v>
                      </c:pt>
                      <c:pt idx="11458">
                        <c:v>54243.927780151367</c:v>
                      </c:pt>
                      <c:pt idx="11459">
                        <c:v>55883.63703918457</c:v>
                      </c:pt>
                      <c:pt idx="11460">
                        <c:v>48171.116882324219</c:v>
                      </c:pt>
                      <c:pt idx="11461">
                        <c:v>48643.482055664063</c:v>
                      </c:pt>
                      <c:pt idx="11462">
                        <c:v>48643.482055664063</c:v>
                      </c:pt>
                      <c:pt idx="11463">
                        <c:v>49509.695938110352</c:v>
                      </c:pt>
                      <c:pt idx="11464">
                        <c:v>49435.357070922852</c:v>
                      </c:pt>
                      <c:pt idx="11465">
                        <c:v>48215.591934204102</c:v>
                      </c:pt>
                      <c:pt idx="11466">
                        <c:v>48220.810623168945</c:v>
                      </c:pt>
                      <c:pt idx="11467">
                        <c:v>48230.035049438477</c:v>
                      </c:pt>
                      <c:pt idx="11468">
                        <c:v>48220.810623168945</c:v>
                      </c:pt>
                      <c:pt idx="11469">
                        <c:v>47968.066482543945</c:v>
                      </c:pt>
                      <c:pt idx="11470">
                        <c:v>47968.066604614258</c:v>
                      </c:pt>
                      <c:pt idx="11471">
                        <c:v>47968.066543579102</c:v>
                      </c:pt>
                      <c:pt idx="11472">
                        <c:v>47845.972793579102</c:v>
                      </c:pt>
                      <c:pt idx="11473">
                        <c:v>47845.972854614258</c:v>
                      </c:pt>
                      <c:pt idx="11474">
                        <c:v>48184.535110473633</c:v>
                      </c:pt>
                      <c:pt idx="11475">
                        <c:v>50238.725173950195</c:v>
                      </c:pt>
                      <c:pt idx="11476">
                        <c:v>50725.328811645508</c:v>
                      </c:pt>
                      <c:pt idx="11477">
                        <c:v>50482.133743286126</c:v>
                      </c:pt>
                      <c:pt idx="11478">
                        <c:v>47752.928436279297</c:v>
                      </c:pt>
                      <c:pt idx="11479">
                        <c:v>47634.557342529297</c:v>
                      </c:pt>
                      <c:pt idx="11480">
                        <c:v>48220.673065185547</c:v>
                      </c:pt>
                      <c:pt idx="11481">
                        <c:v>48592.737640380859</c:v>
                      </c:pt>
                      <c:pt idx="11482">
                        <c:v>49181.841567993164</c:v>
                      </c:pt>
                      <c:pt idx="11483">
                        <c:v>49533.090591430664</c:v>
                      </c:pt>
                      <c:pt idx="11484">
                        <c:v>49533.090591430664</c:v>
                      </c:pt>
                      <c:pt idx="11485">
                        <c:v>49533.841567993164</c:v>
                      </c:pt>
                      <c:pt idx="11486">
                        <c:v>49502.282180786133</c:v>
                      </c:pt>
                      <c:pt idx="11487">
                        <c:v>49511.506546020508</c:v>
                      </c:pt>
                      <c:pt idx="11488">
                        <c:v>49462.678176879883</c:v>
                      </c:pt>
                      <c:pt idx="11489">
                        <c:v>61164.395599365234</c:v>
                      </c:pt>
                      <c:pt idx="11490">
                        <c:v>50297.403701782227</c:v>
                      </c:pt>
                      <c:pt idx="11491">
                        <c:v>49957.063858032227</c:v>
                      </c:pt>
                      <c:pt idx="11492">
                        <c:v>50261.869094848633</c:v>
                      </c:pt>
                      <c:pt idx="11493">
                        <c:v>51902.567581176758</c:v>
                      </c:pt>
                      <c:pt idx="11494">
                        <c:v>51892.620559692376</c:v>
                      </c:pt>
                      <c:pt idx="11495">
                        <c:v>49606.885940551758</c:v>
                      </c:pt>
                      <c:pt idx="11496">
                        <c:v>48972.72883605957</c:v>
                      </c:pt>
                      <c:pt idx="11497">
                        <c:v>48972.728713989258</c:v>
                      </c:pt>
                      <c:pt idx="11498">
                        <c:v>48500.676467895508</c:v>
                      </c:pt>
                      <c:pt idx="11499">
                        <c:v>52810.694046020508</c:v>
                      </c:pt>
                      <c:pt idx="11500">
                        <c:v>52810.694290161133</c:v>
                      </c:pt>
                      <c:pt idx="11501">
                        <c:v>52577.625991821289</c:v>
                      </c:pt>
                      <c:pt idx="11502">
                        <c:v>52551.956985473633</c:v>
                      </c:pt>
                      <c:pt idx="11503">
                        <c:v>52561.18147277832</c:v>
                      </c:pt>
                      <c:pt idx="11504">
                        <c:v>52680.11311340332</c:v>
                      </c:pt>
                      <c:pt idx="11505">
                        <c:v>48662.725296020508</c:v>
                      </c:pt>
                      <c:pt idx="11506">
                        <c:v>48662.725296020508</c:v>
                      </c:pt>
                      <c:pt idx="11507">
                        <c:v>48083.494216918945</c:v>
                      </c:pt>
                      <c:pt idx="11508">
                        <c:v>47451.32258605957</c:v>
                      </c:pt>
                      <c:pt idx="11509">
                        <c:v>46346.24055480957</c:v>
                      </c:pt>
                      <c:pt idx="11510">
                        <c:v>46769.959915161133</c:v>
                      </c:pt>
                      <c:pt idx="11511">
                        <c:v>50580.557693481445</c:v>
                      </c:pt>
                      <c:pt idx="11512">
                        <c:v>50580.55793762207</c:v>
                      </c:pt>
                      <c:pt idx="11513">
                        <c:v>50580.55793762207</c:v>
                      </c:pt>
                      <c:pt idx="11514">
                        <c:v>50292.976272583008</c:v>
                      </c:pt>
                      <c:pt idx="11515">
                        <c:v>54005.572952270508</c:v>
                      </c:pt>
                      <c:pt idx="11516">
                        <c:v>54663.879165649414</c:v>
                      </c:pt>
                      <c:pt idx="11517">
                        <c:v>54904.816665649414</c:v>
                      </c:pt>
                      <c:pt idx="11518">
                        <c:v>60005.208282470696</c:v>
                      </c:pt>
                      <c:pt idx="11519">
                        <c:v>60211.991485595696</c:v>
                      </c:pt>
                      <c:pt idx="11520">
                        <c:v>47492.381423950195</c:v>
                      </c:pt>
                      <c:pt idx="11521">
                        <c:v>47501.605911254883</c:v>
                      </c:pt>
                      <c:pt idx="11522">
                        <c:v>47501.605911254883</c:v>
                      </c:pt>
                      <c:pt idx="11523">
                        <c:v>47345.895706176758</c:v>
                      </c:pt>
                      <c:pt idx="11524">
                        <c:v>47488.381423950195</c:v>
                      </c:pt>
                      <c:pt idx="11525">
                        <c:v>50171.837791442871</c:v>
                      </c:pt>
                      <c:pt idx="11526">
                        <c:v>50665.706565856934</c:v>
                      </c:pt>
                      <c:pt idx="11527">
                        <c:v>48115.360000610352</c:v>
                      </c:pt>
                      <c:pt idx="11528">
                        <c:v>48243.516067504883</c:v>
                      </c:pt>
                      <c:pt idx="11529">
                        <c:v>47882.291580200195</c:v>
                      </c:pt>
                      <c:pt idx="11530">
                        <c:v>49949.153579711914</c:v>
                      </c:pt>
                      <c:pt idx="11531">
                        <c:v>49729.424758911133</c:v>
                      </c:pt>
                      <c:pt idx="11532">
                        <c:v>56900.28352355957</c:v>
                      </c:pt>
                      <c:pt idx="11533">
                        <c:v>57019.21711730957</c:v>
                      </c:pt>
                      <c:pt idx="11534">
                        <c:v>56797.53352355957</c:v>
                      </c:pt>
                      <c:pt idx="11535">
                        <c:v>49162.814102172852</c:v>
                      </c:pt>
                      <c:pt idx="11536">
                        <c:v>49377.163055419922</c:v>
                      </c:pt>
                      <c:pt idx="11537">
                        <c:v>49381.163055419922</c:v>
                      </c:pt>
                      <c:pt idx="11538">
                        <c:v>49390.387481689453</c:v>
                      </c:pt>
                      <c:pt idx="11539">
                        <c:v>49390.387481689453</c:v>
                      </c:pt>
                      <c:pt idx="11540">
                        <c:v>49356.016189575195</c:v>
                      </c:pt>
                      <c:pt idx="11541">
                        <c:v>50516.853927612305</c:v>
                      </c:pt>
                      <c:pt idx="11542">
                        <c:v>50516.853927612305</c:v>
                      </c:pt>
                      <c:pt idx="11543">
                        <c:v>52284.635665893555</c:v>
                      </c:pt>
                      <c:pt idx="11544">
                        <c:v>52284.635665893555</c:v>
                      </c:pt>
                      <c:pt idx="11545">
                        <c:v>49512.814224243164</c:v>
                      </c:pt>
                      <c:pt idx="11546">
                        <c:v>49521.502029418945</c:v>
                      </c:pt>
                      <c:pt idx="11547">
                        <c:v>49518.181655883789</c:v>
                      </c:pt>
                      <c:pt idx="11548">
                        <c:v>49508.95735168457</c:v>
                      </c:pt>
                      <c:pt idx="11549">
                        <c:v>50005.832702636719</c:v>
                      </c:pt>
                      <c:pt idx="11550">
                        <c:v>50771.554092407227</c:v>
                      </c:pt>
                      <c:pt idx="11551">
                        <c:v>50958.179397583008</c:v>
                      </c:pt>
                      <c:pt idx="11552">
                        <c:v>50944.955032348633</c:v>
                      </c:pt>
                      <c:pt idx="11553">
                        <c:v>49926.920059204102</c:v>
                      </c:pt>
                      <c:pt idx="11554">
                        <c:v>49716.544876098633</c:v>
                      </c:pt>
                      <c:pt idx="11555">
                        <c:v>49716.544815063477</c:v>
                      </c:pt>
                      <c:pt idx="11556">
                        <c:v>47683.122024536133</c:v>
                      </c:pt>
                      <c:pt idx="11557">
                        <c:v>49971.262283325195</c:v>
                      </c:pt>
                      <c:pt idx="11558">
                        <c:v>50157.03596496582</c:v>
                      </c:pt>
                      <c:pt idx="11559">
                        <c:v>49912.893142700195</c:v>
                      </c:pt>
                      <c:pt idx="11560">
                        <c:v>59269.634857177734</c:v>
                      </c:pt>
                      <c:pt idx="11561">
                        <c:v>59017.769561767578</c:v>
                      </c:pt>
                      <c:pt idx="11562">
                        <c:v>59019.982513427734</c:v>
                      </c:pt>
                      <c:pt idx="11563">
                        <c:v>61712.982452392578</c:v>
                      </c:pt>
                      <c:pt idx="11564">
                        <c:v>61712.983184814446</c:v>
                      </c:pt>
                      <c:pt idx="11565">
                        <c:v>49127.446701049805</c:v>
                      </c:pt>
                      <c:pt idx="11566">
                        <c:v>48949.597244262695</c:v>
                      </c:pt>
                      <c:pt idx="11567">
                        <c:v>46668.790725708008</c:v>
                      </c:pt>
                      <c:pt idx="11568">
                        <c:v>46678.015090942383</c:v>
                      </c:pt>
                      <c:pt idx="11569">
                        <c:v>46219.222305297852</c:v>
                      </c:pt>
                      <c:pt idx="11570">
                        <c:v>46219.222244262695</c:v>
                      </c:pt>
                      <c:pt idx="11571">
                        <c:v>46338.153884887695</c:v>
                      </c:pt>
                      <c:pt idx="11572">
                        <c:v>46751.648025512695</c:v>
                      </c:pt>
                      <c:pt idx="11573">
                        <c:v>46755.648086547852</c:v>
                      </c:pt>
                      <c:pt idx="11574">
                        <c:v>46751.648025512695</c:v>
                      </c:pt>
                      <c:pt idx="11575">
                        <c:v>48863.866104125977</c:v>
                      </c:pt>
                      <c:pt idx="11576">
                        <c:v>48873.090896606445</c:v>
                      </c:pt>
                      <c:pt idx="11577">
                        <c:v>48825.877639770508</c:v>
                      </c:pt>
                      <c:pt idx="11578">
                        <c:v>48825.877517700195</c:v>
                      </c:pt>
                      <c:pt idx="11579">
                        <c:v>48662.029190063477</c:v>
                      </c:pt>
                      <c:pt idx="11580">
                        <c:v>60416.414810180664</c:v>
                      </c:pt>
                      <c:pt idx="11581">
                        <c:v>60393.515029907227</c:v>
                      </c:pt>
                      <c:pt idx="11582">
                        <c:v>48798.904739379883</c:v>
                      </c:pt>
                      <c:pt idx="11583">
                        <c:v>48721.887100219727</c:v>
                      </c:pt>
                      <c:pt idx="11584">
                        <c:v>48443.391067504883</c:v>
                      </c:pt>
                      <c:pt idx="11585">
                        <c:v>48511.184158325195</c:v>
                      </c:pt>
                      <c:pt idx="11586">
                        <c:v>48787.149063110352</c:v>
                      </c:pt>
                      <c:pt idx="11587">
                        <c:v>50633.748001098633</c:v>
                      </c:pt>
                      <c:pt idx="11588">
                        <c:v>50377.72053527832</c:v>
                      </c:pt>
                      <c:pt idx="11589">
                        <c:v>58880.85237121582</c:v>
                      </c:pt>
                      <c:pt idx="11590">
                        <c:v>59318.491775512695</c:v>
                      </c:pt>
                      <c:pt idx="11591">
                        <c:v>56217.453948974609</c:v>
                      </c:pt>
                      <c:pt idx="11592">
                        <c:v>56217.454254150391</c:v>
                      </c:pt>
                      <c:pt idx="11593">
                        <c:v>56221.454254150391</c:v>
                      </c:pt>
                      <c:pt idx="11594">
                        <c:v>56379.800506591797</c:v>
                      </c:pt>
                      <c:pt idx="11595">
                        <c:v>50658.88459777832</c:v>
                      </c:pt>
                      <c:pt idx="11596">
                        <c:v>50658.88459777832</c:v>
                      </c:pt>
                      <c:pt idx="11597">
                        <c:v>51107.23225402832</c:v>
                      </c:pt>
                      <c:pt idx="11598">
                        <c:v>51146.971755981445</c:v>
                      </c:pt>
                      <c:pt idx="11599">
                        <c:v>51146.971755981445</c:v>
                      </c:pt>
                      <c:pt idx="11600">
                        <c:v>50303.65705871582</c:v>
                      </c:pt>
                      <c:pt idx="11601">
                        <c:v>51127.152648925781</c:v>
                      </c:pt>
                      <c:pt idx="11602">
                        <c:v>51078.323791503899</c:v>
                      </c:pt>
                      <c:pt idx="11603">
                        <c:v>51430.323791503899</c:v>
                      </c:pt>
                      <c:pt idx="11604">
                        <c:v>51116.275741577141</c:v>
                      </c:pt>
                      <c:pt idx="11605">
                        <c:v>55807.62678527832</c:v>
                      </c:pt>
                      <c:pt idx="11606">
                        <c:v>58530.987747192383</c:v>
                      </c:pt>
                      <c:pt idx="11607">
                        <c:v>58540.21223449707</c:v>
                      </c:pt>
                      <c:pt idx="11608">
                        <c:v>58542.29719543457</c:v>
                      </c:pt>
                      <c:pt idx="11609">
                        <c:v>58542.29719543457</c:v>
                      </c:pt>
                      <c:pt idx="11610">
                        <c:v>49549.285842895508</c:v>
                      </c:pt>
                      <c:pt idx="11611">
                        <c:v>49553.28596496582</c:v>
                      </c:pt>
                      <c:pt idx="11612">
                        <c:v>49562.510452270508</c:v>
                      </c:pt>
                      <c:pt idx="11613">
                        <c:v>48709.904678344727</c:v>
                      </c:pt>
                      <c:pt idx="11614">
                        <c:v>50107.445495605469</c:v>
                      </c:pt>
                      <c:pt idx="11615">
                        <c:v>49637.07470703125</c:v>
                      </c:pt>
                      <c:pt idx="11616">
                        <c:v>49637.074768066406</c:v>
                      </c:pt>
                      <c:pt idx="11617">
                        <c:v>49637.074768066406</c:v>
                      </c:pt>
                      <c:pt idx="11618">
                        <c:v>49218.914505004883</c:v>
                      </c:pt>
                      <c:pt idx="11619">
                        <c:v>49566.39875793457</c:v>
                      </c:pt>
                      <c:pt idx="11620">
                        <c:v>49566.399124145501</c:v>
                      </c:pt>
                      <c:pt idx="11621">
                        <c:v>49501.294509887695</c:v>
                      </c:pt>
                      <c:pt idx="11622">
                        <c:v>56949.769973754883</c:v>
                      </c:pt>
                      <c:pt idx="11623">
                        <c:v>56958.994216918945</c:v>
                      </c:pt>
                      <c:pt idx="11624">
                        <c:v>56958.994216918945</c:v>
                      </c:pt>
                      <c:pt idx="11625">
                        <c:v>50479.451538085938</c:v>
                      </c:pt>
                      <c:pt idx="11626">
                        <c:v>51210.786987304688</c:v>
                      </c:pt>
                      <c:pt idx="11627">
                        <c:v>51210.786987304688</c:v>
                      </c:pt>
                      <c:pt idx="11628">
                        <c:v>51210.786987304688</c:v>
                      </c:pt>
                      <c:pt idx="11629">
                        <c:v>46959.198928833008</c:v>
                      </c:pt>
                      <c:pt idx="11630">
                        <c:v>46959.198989868164</c:v>
                      </c:pt>
                      <c:pt idx="11631">
                        <c:v>47155.991897583008</c:v>
                      </c:pt>
                      <c:pt idx="11632">
                        <c:v>47155.991897583008</c:v>
                      </c:pt>
                      <c:pt idx="11633">
                        <c:v>49480.169631958008</c:v>
                      </c:pt>
                      <c:pt idx="11634">
                        <c:v>49489.393936157227</c:v>
                      </c:pt>
                      <c:pt idx="11635">
                        <c:v>49440.550903320313</c:v>
                      </c:pt>
                      <c:pt idx="11636">
                        <c:v>49251.045654296875</c:v>
                      </c:pt>
                      <c:pt idx="11637">
                        <c:v>49241.821044921875</c:v>
                      </c:pt>
                      <c:pt idx="11638">
                        <c:v>48422.280899047852</c:v>
                      </c:pt>
                      <c:pt idx="11639">
                        <c:v>49477.654067993164</c:v>
                      </c:pt>
                      <c:pt idx="11640">
                        <c:v>64650.737152099602</c:v>
                      </c:pt>
                      <c:pt idx="11641">
                        <c:v>65878.701614379883</c:v>
                      </c:pt>
                      <c:pt idx="11642">
                        <c:v>50150.533584594727</c:v>
                      </c:pt>
                      <c:pt idx="11643">
                        <c:v>49414.293045043945</c:v>
                      </c:pt>
                      <c:pt idx="11644">
                        <c:v>49071.517776489258</c:v>
                      </c:pt>
                      <c:pt idx="11645">
                        <c:v>48867.996170043945</c:v>
                      </c:pt>
                      <c:pt idx="11646">
                        <c:v>52451.85969543457</c:v>
                      </c:pt>
                      <c:pt idx="11647">
                        <c:v>52451.86018371582</c:v>
                      </c:pt>
                      <c:pt idx="11648">
                        <c:v>52099.86018371582</c:v>
                      </c:pt>
                      <c:pt idx="11649">
                        <c:v>58735.141754150391</c:v>
                      </c:pt>
                      <c:pt idx="11650">
                        <c:v>58383.141632080078</c:v>
                      </c:pt>
                      <c:pt idx="11651">
                        <c:v>60024.766754150391</c:v>
                      </c:pt>
                      <c:pt idx="11652">
                        <c:v>60024.766998291016</c:v>
                      </c:pt>
                      <c:pt idx="11653">
                        <c:v>59976.955474853516</c:v>
                      </c:pt>
                      <c:pt idx="11654">
                        <c:v>59976.955474853516</c:v>
                      </c:pt>
                      <c:pt idx="11655">
                        <c:v>49216.957496643066</c:v>
                      </c:pt>
                      <c:pt idx="11656">
                        <c:v>51063.581130981445</c:v>
                      </c:pt>
                      <c:pt idx="11657">
                        <c:v>49461.392044067376</c:v>
                      </c:pt>
                      <c:pt idx="11658">
                        <c:v>47859.55647277832</c:v>
                      </c:pt>
                      <c:pt idx="11659">
                        <c:v>48871.956253051758</c:v>
                      </c:pt>
                      <c:pt idx="11660">
                        <c:v>48881.180618286133</c:v>
                      </c:pt>
                      <c:pt idx="11661">
                        <c:v>48808.691970825195</c:v>
                      </c:pt>
                      <c:pt idx="11662">
                        <c:v>49994.087890625</c:v>
                      </c:pt>
                      <c:pt idx="11663">
                        <c:v>49945.298904418938</c:v>
                      </c:pt>
                      <c:pt idx="11664">
                        <c:v>49945.298904418938</c:v>
                      </c:pt>
                      <c:pt idx="11665">
                        <c:v>49895.383987426758</c:v>
                      </c:pt>
                      <c:pt idx="11666">
                        <c:v>51759.061965942383</c:v>
                      </c:pt>
                      <c:pt idx="11667">
                        <c:v>59189.892852783203</c:v>
                      </c:pt>
                      <c:pt idx="11668">
                        <c:v>59192.602813720703</c:v>
                      </c:pt>
                      <c:pt idx="11669">
                        <c:v>57340.665252685547</c:v>
                      </c:pt>
                      <c:pt idx="11670">
                        <c:v>50387.549392700195</c:v>
                      </c:pt>
                      <c:pt idx="11671">
                        <c:v>49090.83772277832</c:v>
                      </c:pt>
                      <c:pt idx="11672">
                        <c:v>49090.837783813477</c:v>
                      </c:pt>
                      <c:pt idx="11673">
                        <c:v>48335.872817993164</c:v>
                      </c:pt>
                      <c:pt idx="11674">
                        <c:v>49080.411026000977</c:v>
                      </c:pt>
                      <c:pt idx="11675">
                        <c:v>48733.062576293945</c:v>
                      </c:pt>
                      <c:pt idx="11676">
                        <c:v>49155.565322875977</c:v>
                      </c:pt>
                      <c:pt idx="11677">
                        <c:v>49306.45100402832</c:v>
                      </c:pt>
                      <c:pt idx="11678">
                        <c:v>48963.675857543945</c:v>
                      </c:pt>
                      <c:pt idx="11679">
                        <c:v>48963.675735473633</c:v>
                      </c:pt>
                      <c:pt idx="11680">
                        <c:v>48817.088821411133</c:v>
                      </c:pt>
                      <c:pt idx="11681">
                        <c:v>53143.446670532227</c:v>
                      </c:pt>
                      <c:pt idx="11682">
                        <c:v>56317.230056762695</c:v>
                      </c:pt>
                      <c:pt idx="11683">
                        <c:v>56624.503494262695</c:v>
                      </c:pt>
                      <c:pt idx="11684">
                        <c:v>59967.020538330078</c:v>
                      </c:pt>
                      <c:pt idx="11685">
                        <c:v>48694.64631652832</c:v>
                      </c:pt>
                      <c:pt idx="11686">
                        <c:v>51101.70002746582</c:v>
                      </c:pt>
                      <c:pt idx="11687">
                        <c:v>51763.189041137695</c:v>
                      </c:pt>
                      <c:pt idx="11688">
                        <c:v>51763.189041137695</c:v>
                      </c:pt>
                      <c:pt idx="11689">
                        <c:v>50385.845901489258</c:v>
                      </c:pt>
                      <c:pt idx="11690">
                        <c:v>51012.368240356445</c:v>
                      </c:pt>
                      <c:pt idx="11691">
                        <c:v>51021.592971801758</c:v>
                      </c:pt>
                      <c:pt idx="11692">
                        <c:v>50669.592971801758</c:v>
                      </c:pt>
                      <c:pt idx="11693">
                        <c:v>48022.601608276367</c:v>
                      </c:pt>
                      <c:pt idx="11694">
                        <c:v>48344.467483520508</c:v>
                      </c:pt>
                      <c:pt idx="11695">
                        <c:v>50286.73518371582</c:v>
                      </c:pt>
                      <c:pt idx="11696">
                        <c:v>50295.959671020508</c:v>
                      </c:pt>
                      <c:pt idx="11697">
                        <c:v>50286.735305786133</c:v>
                      </c:pt>
                      <c:pt idx="11698">
                        <c:v>56927.029556274414</c:v>
                      </c:pt>
                      <c:pt idx="11699">
                        <c:v>57339.51692199707</c:v>
                      </c:pt>
                      <c:pt idx="11700">
                        <c:v>49474.44367980957</c:v>
                      </c:pt>
                      <c:pt idx="11701">
                        <c:v>49464.590408325195</c:v>
                      </c:pt>
                      <c:pt idx="11702">
                        <c:v>49441.779739379883</c:v>
                      </c:pt>
                      <c:pt idx="11703">
                        <c:v>47454.192474365234</c:v>
                      </c:pt>
                      <c:pt idx="11704">
                        <c:v>55017.714813232422</c:v>
                      </c:pt>
                      <c:pt idx="11705">
                        <c:v>55021.715118408203</c:v>
                      </c:pt>
                      <c:pt idx="11706">
                        <c:v>55096.854766845703</c:v>
                      </c:pt>
                      <c:pt idx="11707">
                        <c:v>55096.854766845703</c:v>
                      </c:pt>
                      <c:pt idx="11708">
                        <c:v>55042.870635986328</c:v>
                      </c:pt>
                      <c:pt idx="11709">
                        <c:v>55293.286911010742</c:v>
                      </c:pt>
                      <c:pt idx="11710">
                        <c:v>54000.71467590332</c:v>
                      </c:pt>
                      <c:pt idx="11711">
                        <c:v>53931.815078735344</c:v>
                      </c:pt>
                      <c:pt idx="11712">
                        <c:v>52670.221817016602</c:v>
                      </c:pt>
                      <c:pt idx="11713">
                        <c:v>52549.510452270508</c:v>
                      </c:pt>
                      <c:pt idx="11714">
                        <c:v>53867.80842590332</c:v>
                      </c:pt>
                      <c:pt idx="11715">
                        <c:v>49014.490798950195</c:v>
                      </c:pt>
                      <c:pt idx="11716">
                        <c:v>49477.631423950195</c:v>
                      </c:pt>
                      <c:pt idx="11717">
                        <c:v>49600.561111450195</c:v>
                      </c:pt>
                      <c:pt idx="11718">
                        <c:v>49609.785537719727</c:v>
                      </c:pt>
                      <c:pt idx="11719">
                        <c:v>52272.150848388672</c:v>
                      </c:pt>
                      <c:pt idx="11720">
                        <c:v>52272.151336669922</c:v>
                      </c:pt>
                      <c:pt idx="11721">
                        <c:v>52272.150848388672</c:v>
                      </c:pt>
                      <c:pt idx="11722">
                        <c:v>52193.340057373047</c:v>
                      </c:pt>
                      <c:pt idx="11723">
                        <c:v>52193.339324951172</c:v>
                      </c:pt>
                      <c:pt idx="11724">
                        <c:v>51889.749481201172</c:v>
                      </c:pt>
                      <c:pt idx="11725">
                        <c:v>51870.749725341797</c:v>
                      </c:pt>
                      <c:pt idx="11726">
                        <c:v>45959.26838684082</c:v>
                      </c:pt>
                      <c:pt idx="11727">
                        <c:v>46640.412673950195</c:v>
                      </c:pt>
                      <c:pt idx="11728">
                        <c:v>46631.18830871582</c:v>
                      </c:pt>
                      <c:pt idx="11729">
                        <c:v>46432.89094543457</c:v>
                      </c:pt>
                      <c:pt idx="11730">
                        <c:v>63960.977142333984</c:v>
                      </c:pt>
                      <c:pt idx="11731">
                        <c:v>63740.633865356445</c:v>
                      </c:pt>
                      <c:pt idx="11732">
                        <c:v>49637.162673950195</c:v>
                      </c:pt>
                      <c:pt idx="11733">
                        <c:v>49646.387100219727</c:v>
                      </c:pt>
                      <c:pt idx="11734">
                        <c:v>50636.469680786133</c:v>
                      </c:pt>
                      <c:pt idx="11735">
                        <c:v>50636.469680786133</c:v>
                      </c:pt>
                      <c:pt idx="11736">
                        <c:v>49536.328018188477</c:v>
                      </c:pt>
                      <c:pt idx="11737">
                        <c:v>49426.621047973633</c:v>
                      </c:pt>
                      <c:pt idx="11738">
                        <c:v>49074.621292114258</c:v>
                      </c:pt>
                      <c:pt idx="11739">
                        <c:v>49074.621231079102</c:v>
                      </c:pt>
                      <c:pt idx="11740">
                        <c:v>48821.163604736328</c:v>
                      </c:pt>
                      <c:pt idx="11741">
                        <c:v>60182.969879150391</c:v>
                      </c:pt>
                      <c:pt idx="11742">
                        <c:v>60183.783355712891</c:v>
                      </c:pt>
                      <c:pt idx="11743">
                        <c:v>60446.004058837891</c:v>
                      </c:pt>
                      <c:pt idx="11744">
                        <c:v>60446.004058837891</c:v>
                      </c:pt>
                      <c:pt idx="11745">
                        <c:v>46525.048782348633</c:v>
                      </c:pt>
                      <c:pt idx="11746">
                        <c:v>48995.046096801758</c:v>
                      </c:pt>
                      <c:pt idx="11747">
                        <c:v>48995.046463012695</c:v>
                      </c:pt>
                      <c:pt idx="11748">
                        <c:v>49408.80256652832</c:v>
                      </c:pt>
                      <c:pt idx="11749">
                        <c:v>49727.42219543457</c:v>
                      </c:pt>
                      <c:pt idx="11750">
                        <c:v>49342.10774230957</c:v>
                      </c:pt>
                      <c:pt idx="11751">
                        <c:v>49609.05110168457</c:v>
                      </c:pt>
                      <c:pt idx="11752">
                        <c:v>49715.39289855957</c:v>
                      </c:pt>
                      <c:pt idx="11753">
                        <c:v>53025.711975097649</c:v>
                      </c:pt>
                      <c:pt idx="11754">
                        <c:v>53025.712219238281</c:v>
                      </c:pt>
                      <c:pt idx="11755">
                        <c:v>52977.901184082031</c:v>
                      </c:pt>
                      <c:pt idx="11756">
                        <c:v>52688.198104858391</c:v>
                      </c:pt>
                      <c:pt idx="11757">
                        <c:v>59118.15412902832</c:v>
                      </c:pt>
                      <c:pt idx="11758">
                        <c:v>59512.693130493164</c:v>
                      </c:pt>
                      <c:pt idx="11759">
                        <c:v>59512.69319152832</c:v>
                      </c:pt>
                      <c:pt idx="11760">
                        <c:v>50086.349197387695</c:v>
                      </c:pt>
                      <c:pt idx="11761">
                        <c:v>50335.563064575195</c:v>
                      </c:pt>
                      <c:pt idx="11762">
                        <c:v>50339.563064575195</c:v>
                      </c:pt>
                      <c:pt idx="11763">
                        <c:v>48618.889053344727</c:v>
                      </c:pt>
                      <c:pt idx="11764">
                        <c:v>49415.017166137695</c:v>
                      </c:pt>
                      <c:pt idx="11765">
                        <c:v>49415.01741027832</c:v>
                      </c:pt>
                      <c:pt idx="11766">
                        <c:v>49415.01741027832</c:v>
                      </c:pt>
                      <c:pt idx="11767">
                        <c:v>50126.177688598633</c:v>
                      </c:pt>
                      <c:pt idx="11768">
                        <c:v>50126.177688598633</c:v>
                      </c:pt>
                      <c:pt idx="11769">
                        <c:v>50148.350662231445</c:v>
                      </c:pt>
                      <c:pt idx="11770">
                        <c:v>50148.35139465332</c:v>
                      </c:pt>
                      <c:pt idx="11771">
                        <c:v>49972.364822387695</c:v>
                      </c:pt>
                      <c:pt idx="11772">
                        <c:v>49793.32600402832</c:v>
                      </c:pt>
                      <c:pt idx="11773">
                        <c:v>58884.252166748047</c:v>
                      </c:pt>
                      <c:pt idx="11774">
                        <c:v>58820.356475830078</c:v>
                      </c:pt>
                      <c:pt idx="11775">
                        <c:v>61619.323577880852</c:v>
                      </c:pt>
                      <c:pt idx="11776">
                        <c:v>61631.102127075188</c:v>
                      </c:pt>
                      <c:pt idx="11777">
                        <c:v>49553.142959594727</c:v>
                      </c:pt>
                      <c:pt idx="11778">
                        <c:v>48979.908279418945</c:v>
                      </c:pt>
                      <c:pt idx="11779">
                        <c:v>48989.133010864258</c:v>
                      </c:pt>
                      <c:pt idx="11780">
                        <c:v>48603.816665649414</c:v>
                      </c:pt>
                      <c:pt idx="11781">
                        <c:v>48551.100479125977</c:v>
                      </c:pt>
                      <c:pt idx="11782">
                        <c:v>52445.61360168457</c:v>
                      </c:pt>
                      <c:pt idx="11783">
                        <c:v>52445.61360168457</c:v>
                      </c:pt>
                      <c:pt idx="11784">
                        <c:v>52445.613845825188</c:v>
                      </c:pt>
                      <c:pt idx="11785">
                        <c:v>58285.236419677734</c:v>
                      </c:pt>
                      <c:pt idx="11786">
                        <c:v>58285.236480712891</c:v>
                      </c:pt>
                      <c:pt idx="11787">
                        <c:v>60146.322235107422</c:v>
                      </c:pt>
                      <c:pt idx="11788">
                        <c:v>60155.546600341797</c:v>
                      </c:pt>
                      <c:pt idx="11789">
                        <c:v>60148.306610107422</c:v>
                      </c:pt>
                      <c:pt idx="11790">
                        <c:v>48020.149551391602</c:v>
                      </c:pt>
                      <c:pt idx="11791">
                        <c:v>48713.915969848626</c:v>
                      </c:pt>
                      <c:pt idx="11792">
                        <c:v>48713.915969848626</c:v>
                      </c:pt>
                      <c:pt idx="11793">
                        <c:v>47322.569412231445</c:v>
                      </c:pt>
                      <c:pt idx="11794">
                        <c:v>47253.669509887695</c:v>
                      </c:pt>
                      <c:pt idx="11795">
                        <c:v>47486.61213684082</c:v>
                      </c:pt>
                      <c:pt idx="11796">
                        <c:v>47134.612258911126</c:v>
                      </c:pt>
                      <c:pt idx="11797">
                        <c:v>48720.451248168945</c:v>
                      </c:pt>
                      <c:pt idx="11798">
                        <c:v>48720.451126098633</c:v>
                      </c:pt>
                      <c:pt idx="11799">
                        <c:v>58991.280227661118</c:v>
                      </c:pt>
                      <c:pt idx="11800">
                        <c:v>58861.234695434556</c:v>
                      </c:pt>
                      <c:pt idx="11801">
                        <c:v>61922.590774536126</c:v>
                      </c:pt>
                      <c:pt idx="11802">
                        <c:v>61969.679397583008</c:v>
                      </c:pt>
                      <c:pt idx="11803">
                        <c:v>61552.574905395508</c:v>
                      </c:pt>
                      <c:pt idx="11804">
                        <c:v>56835.836395263672</c:v>
                      </c:pt>
                      <c:pt idx="11805">
                        <c:v>50052.857803344727</c:v>
                      </c:pt>
                      <c:pt idx="11806">
                        <c:v>49478.811172485352</c:v>
                      </c:pt>
                      <c:pt idx="11807">
                        <c:v>49285.525955200195</c:v>
                      </c:pt>
                      <c:pt idx="11808">
                        <c:v>49285.526016235352</c:v>
                      </c:pt>
                      <c:pt idx="11809">
                        <c:v>49828.607131958008</c:v>
                      </c:pt>
                      <c:pt idx="11810">
                        <c:v>49814.365493774414</c:v>
                      </c:pt>
                      <c:pt idx="11811">
                        <c:v>49812.975357055664</c:v>
                      </c:pt>
                      <c:pt idx="11812">
                        <c:v>49481.22932434082</c:v>
                      </c:pt>
                      <c:pt idx="11813">
                        <c:v>49481.229568481445</c:v>
                      </c:pt>
                      <c:pt idx="11814">
                        <c:v>59607.596817016602</c:v>
                      </c:pt>
                      <c:pt idx="11815">
                        <c:v>59550.671340942383</c:v>
                      </c:pt>
                      <c:pt idx="11816">
                        <c:v>59475.296951293945</c:v>
                      </c:pt>
                      <c:pt idx="11817">
                        <c:v>61435.830642700188</c:v>
                      </c:pt>
                      <c:pt idx="11818">
                        <c:v>63214.907180786126</c:v>
                      </c:pt>
                      <c:pt idx="11819">
                        <c:v>62861.831253051758</c:v>
                      </c:pt>
                      <c:pt idx="11820">
                        <c:v>50709.809341430664</c:v>
                      </c:pt>
                      <c:pt idx="11821">
                        <c:v>50513.482620239258</c:v>
                      </c:pt>
                      <c:pt idx="11822">
                        <c:v>50522.706924438477</c:v>
                      </c:pt>
                      <c:pt idx="11823">
                        <c:v>50137.390884399414</c:v>
                      </c:pt>
                      <c:pt idx="11824">
                        <c:v>50513.482864379883</c:v>
                      </c:pt>
                      <c:pt idx="11825">
                        <c:v>48555.12971496582</c:v>
                      </c:pt>
                      <c:pt idx="11826">
                        <c:v>48297.993728637695</c:v>
                      </c:pt>
                      <c:pt idx="11827">
                        <c:v>48444.879592895508</c:v>
                      </c:pt>
                      <c:pt idx="11828">
                        <c:v>48857.366775512695</c:v>
                      </c:pt>
                      <c:pt idx="11829">
                        <c:v>49010.189041137695</c:v>
                      </c:pt>
                      <c:pt idx="11830">
                        <c:v>48961.742935180664</c:v>
                      </c:pt>
                      <c:pt idx="11831">
                        <c:v>49168.854446411133</c:v>
                      </c:pt>
                      <c:pt idx="11832">
                        <c:v>48783.540054321289</c:v>
                      </c:pt>
                      <c:pt idx="11833">
                        <c:v>50319.883316040039</c:v>
                      </c:pt>
                      <c:pt idx="11834">
                        <c:v>50057.660720825195</c:v>
                      </c:pt>
                      <c:pt idx="11835">
                        <c:v>50949.902320861816</c:v>
                      </c:pt>
                      <c:pt idx="11836">
                        <c:v>50949.902320861816</c:v>
                      </c:pt>
                      <c:pt idx="11837">
                        <c:v>48774.735061645508</c:v>
                      </c:pt>
                      <c:pt idx="11838">
                        <c:v>48823.563552856445</c:v>
                      </c:pt>
                      <c:pt idx="11839">
                        <c:v>48823.56379699707</c:v>
                      </c:pt>
                      <c:pt idx="11840">
                        <c:v>48547.816604614258</c:v>
                      </c:pt>
                      <c:pt idx="11841">
                        <c:v>49311.71955871582</c:v>
                      </c:pt>
                      <c:pt idx="11842">
                        <c:v>49319.725234985352</c:v>
                      </c:pt>
                      <c:pt idx="11843">
                        <c:v>49307.41877746582</c:v>
                      </c:pt>
                      <c:pt idx="11844">
                        <c:v>59864.823989868164</c:v>
                      </c:pt>
                      <c:pt idx="11845">
                        <c:v>59864.824111938477</c:v>
                      </c:pt>
                      <c:pt idx="11846">
                        <c:v>58753.655303955078</c:v>
                      </c:pt>
                      <c:pt idx="11847">
                        <c:v>58757.655364990234</c:v>
                      </c:pt>
                      <c:pt idx="11848">
                        <c:v>58766.879913330078</c:v>
                      </c:pt>
                      <c:pt idx="11849">
                        <c:v>57864.456146240234</c:v>
                      </c:pt>
                      <c:pt idx="11850">
                        <c:v>61179.232757568352</c:v>
                      </c:pt>
                      <c:pt idx="11851">
                        <c:v>61179.232269287102</c:v>
                      </c:pt>
                      <c:pt idx="11852">
                        <c:v>60751.477264404297</c:v>
                      </c:pt>
                      <c:pt idx="11853">
                        <c:v>61524.824066162102</c:v>
                      </c:pt>
                      <c:pt idx="11854">
                        <c:v>62396.007278442376</c:v>
                      </c:pt>
                      <c:pt idx="11855">
                        <c:v>49183.389053344727</c:v>
                      </c:pt>
                      <c:pt idx="11856">
                        <c:v>50065.560501098633</c:v>
                      </c:pt>
                      <c:pt idx="11857">
                        <c:v>49553.591445922852</c:v>
                      </c:pt>
                      <c:pt idx="11858">
                        <c:v>52688.11408996582</c:v>
                      </c:pt>
                      <c:pt idx="11859">
                        <c:v>52688.11457824707</c:v>
                      </c:pt>
                      <c:pt idx="11860">
                        <c:v>52688.113845825188</c:v>
                      </c:pt>
                      <c:pt idx="11861">
                        <c:v>59780.159271240234</c:v>
                      </c:pt>
                      <c:pt idx="11862">
                        <c:v>59232.717803955078</c:v>
                      </c:pt>
                      <c:pt idx="11863">
                        <c:v>59241.942657470703</c:v>
                      </c:pt>
                      <c:pt idx="11864">
                        <c:v>59491.280670166016</c:v>
                      </c:pt>
                      <c:pt idx="11865">
                        <c:v>49877.047340393066</c:v>
                      </c:pt>
                      <c:pt idx="11866">
                        <c:v>49491.730934143066</c:v>
                      </c:pt>
                      <c:pt idx="11867">
                        <c:v>50409.759552001953</c:v>
                      </c:pt>
                      <c:pt idx="11868">
                        <c:v>50413.759552001953</c:v>
                      </c:pt>
                      <c:pt idx="11869">
                        <c:v>50422.983978271484</c:v>
                      </c:pt>
                      <c:pt idx="11870">
                        <c:v>50422.983978271484</c:v>
                      </c:pt>
                      <c:pt idx="11871">
                        <c:v>52533.425079345703</c:v>
                      </c:pt>
                      <c:pt idx="11872">
                        <c:v>52525.306915283203</c:v>
                      </c:pt>
                      <c:pt idx="11873">
                        <c:v>48760.203689575195</c:v>
                      </c:pt>
                      <c:pt idx="11874">
                        <c:v>48798.067581176758</c:v>
                      </c:pt>
                      <c:pt idx="11875">
                        <c:v>48798.067581176758</c:v>
                      </c:pt>
                      <c:pt idx="11876">
                        <c:v>49829.338623046868</c:v>
                      </c:pt>
                      <c:pt idx="11877">
                        <c:v>50448.106201171868</c:v>
                      </c:pt>
                      <c:pt idx="11878">
                        <c:v>50448.106323242188</c:v>
                      </c:pt>
                      <c:pt idx="11879">
                        <c:v>49109.118408203118</c:v>
                      </c:pt>
                      <c:pt idx="11880">
                        <c:v>49016.174880981445</c:v>
                      </c:pt>
                      <c:pt idx="11881">
                        <c:v>49014.25178527832</c:v>
                      </c:pt>
                      <c:pt idx="11882">
                        <c:v>48900.051269531243</c:v>
                      </c:pt>
                      <c:pt idx="11883">
                        <c:v>48803.196655273438</c:v>
                      </c:pt>
                      <c:pt idx="11884">
                        <c:v>48106.998489379883</c:v>
                      </c:pt>
                      <c:pt idx="11885">
                        <c:v>47599.594497680664</c:v>
                      </c:pt>
                      <c:pt idx="11886">
                        <c:v>47590.415786743164</c:v>
                      </c:pt>
                      <c:pt idx="11887">
                        <c:v>48790.880630493164</c:v>
                      </c:pt>
                      <c:pt idx="11888">
                        <c:v>57195.140884399414</c:v>
                      </c:pt>
                      <c:pt idx="11889">
                        <c:v>57195.140884399414</c:v>
                      </c:pt>
                      <c:pt idx="11890">
                        <c:v>58659.297439575195</c:v>
                      </c:pt>
                      <c:pt idx="11891">
                        <c:v>58659.297439575195</c:v>
                      </c:pt>
                      <c:pt idx="11892">
                        <c:v>58659.297500610352</c:v>
                      </c:pt>
                      <c:pt idx="11893">
                        <c:v>59249.768569946289</c:v>
                      </c:pt>
                      <c:pt idx="11894">
                        <c:v>59185.883071899414</c:v>
                      </c:pt>
                      <c:pt idx="11895">
                        <c:v>49090.843017578125</c:v>
                      </c:pt>
                      <c:pt idx="11896">
                        <c:v>49598.404418945313</c:v>
                      </c:pt>
                      <c:pt idx="11897">
                        <c:v>50086.213745117188</c:v>
                      </c:pt>
                      <c:pt idx="11898">
                        <c:v>50086.213623046868</c:v>
                      </c:pt>
                      <c:pt idx="11899">
                        <c:v>48140.002639770508</c:v>
                      </c:pt>
                      <c:pt idx="11900">
                        <c:v>48144.002578735352</c:v>
                      </c:pt>
                      <c:pt idx="11901">
                        <c:v>47754.686172485352</c:v>
                      </c:pt>
                      <c:pt idx="11902">
                        <c:v>46630.856155395508</c:v>
                      </c:pt>
                      <c:pt idx="11903">
                        <c:v>46288.080764770508</c:v>
                      </c:pt>
                      <c:pt idx="11904">
                        <c:v>46159.922805786133</c:v>
                      </c:pt>
                      <c:pt idx="11905">
                        <c:v>50476.968948364251</c:v>
                      </c:pt>
                      <c:pt idx="11906">
                        <c:v>50301.999588012695</c:v>
                      </c:pt>
                      <c:pt idx="11907">
                        <c:v>57992.830337524414</c:v>
                      </c:pt>
                      <c:pt idx="11908">
                        <c:v>58003.006790161133</c:v>
                      </c:pt>
                      <c:pt idx="11909">
                        <c:v>57993.782424926758</c:v>
                      </c:pt>
                      <c:pt idx="11910">
                        <c:v>50029.439918518066</c:v>
                      </c:pt>
                      <c:pt idx="11911">
                        <c:v>49379.642715454102</c:v>
                      </c:pt>
                      <c:pt idx="11912">
                        <c:v>46962.608856201172</c:v>
                      </c:pt>
                      <c:pt idx="11913">
                        <c:v>47253.114837646484</c:v>
                      </c:pt>
                      <c:pt idx="11914">
                        <c:v>47253.845245361328</c:v>
                      </c:pt>
                      <c:pt idx="11915">
                        <c:v>47885.123062133789</c:v>
                      </c:pt>
                      <c:pt idx="11916">
                        <c:v>47948.053359985352</c:v>
                      </c:pt>
                      <c:pt idx="11917">
                        <c:v>47884.378860473633</c:v>
                      </c:pt>
                      <c:pt idx="11918">
                        <c:v>47884.378860473633</c:v>
                      </c:pt>
                      <c:pt idx="11919">
                        <c:v>49292.21467590332</c:v>
                      </c:pt>
                      <c:pt idx="11920">
                        <c:v>49753.809219360352</c:v>
                      </c:pt>
                      <c:pt idx="11921">
                        <c:v>49753.809524536133</c:v>
                      </c:pt>
                      <c:pt idx="11922">
                        <c:v>60861.818801879876</c:v>
                      </c:pt>
                      <c:pt idx="11923">
                        <c:v>62282.185012817376</c:v>
                      </c:pt>
                      <c:pt idx="11924">
                        <c:v>62192.665237426758</c:v>
                      </c:pt>
                      <c:pt idx="11925">
                        <c:v>49990.086502075195</c:v>
                      </c:pt>
                      <c:pt idx="11926">
                        <c:v>50788.316192626953</c:v>
                      </c:pt>
                      <c:pt idx="11927">
                        <c:v>50669.382598876953</c:v>
                      </c:pt>
                      <c:pt idx="11928">
                        <c:v>50673.382598876953</c:v>
                      </c:pt>
                      <c:pt idx="11929">
                        <c:v>50682.607025146484</c:v>
                      </c:pt>
                      <c:pt idx="11930">
                        <c:v>52793.048126220703</c:v>
                      </c:pt>
                      <c:pt idx="11931">
                        <c:v>48725.337966918945</c:v>
                      </c:pt>
                      <c:pt idx="11932">
                        <c:v>48729.338027954102</c:v>
                      </c:pt>
                      <c:pt idx="11933">
                        <c:v>48737.965774536133</c:v>
                      </c:pt>
                      <c:pt idx="11934">
                        <c:v>48489.702514648438</c:v>
                      </c:pt>
                      <c:pt idx="11935">
                        <c:v>48008.706420898438</c:v>
                      </c:pt>
                      <c:pt idx="11936">
                        <c:v>48017.930908203125</c:v>
                      </c:pt>
                      <c:pt idx="11937">
                        <c:v>48008.70654296875</c:v>
                      </c:pt>
                      <c:pt idx="11938">
                        <c:v>48501.474853515625</c:v>
                      </c:pt>
                      <c:pt idx="11939">
                        <c:v>48454.818801879883</c:v>
                      </c:pt>
                      <c:pt idx="11940">
                        <c:v>48575.511001586914</c:v>
                      </c:pt>
                      <c:pt idx="11941">
                        <c:v>48505.178848266602</c:v>
                      </c:pt>
                      <c:pt idx="11942">
                        <c:v>48515.37873840332</c:v>
                      </c:pt>
                      <c:pt idx="11943">
                        <c:v>48515.378860473633</c:v>
                      </c:pt>
                      <c:pt idx="11944">
                        <c:v>47816.94123840332</c:v>
                      </c:pt>
                      <c:pt idx="11945">
                        <c:v>48489.50032043457</c:v>
                      </c:pt>
                      <c:pt idx="11946">
                        <c:v>48389.950881958008</c:v>
                      </c:pt>
                      <c:pt idx="11947">
                        <c:v>48438.779495239258</c:v>
                      </c:pt>
                      <c:pt idx="11948">
                        <c:v>47776.356155395508</c:v>
                      </c:pt>
                      <c:pt idx="11949">
                        <c:v>47726.865844726563</c:v>
                      </c:pt>
                      <c:pt idx="11950">
                        <c:v>47730.865966796875</c:v>
                      </c:pt>
                      <c:pt idx="11951">
                        <c:v>47740.09033203125</c:v>
                      </c:pt>
                      <c:pt idx="11952">
                        <c:v>47740.090270996094</c:v>
                      </c:pt>
                      <c:pt idx="11953">
                        <c:v>47658.830810546875</c:v>
                      </c:pt>
                      <c:pt idx="11954">
                        <c:v>48949.731094360352</c:v>
                      </c:pt>
                      <c:pt idx="11955">
                        <c:v>48218.324783325195</c:v>
                      </c:pt>
                      <c:pt idx="11956">
                        <c:v>48425.595962524414</c:v>
                      </c:pt>
                      <c:pt idx="11957">
                        <c:v>48817.200149536133</c:v>
                      </c:pt>
                      <c:pt idx="11958">
                        <c:v>50565.723709106445</c:v>
                      </c:pt>
                      <c:pt idx="11959">
                        <c:v>50184.474258422852</c:v>
                      </c:pt>
                      <c:pt idx="11960">
                        <c:v>49728.725723266602</c:v>
                      </c:pt>
                      <c:pt idx="11961">
                        <c:v>49728.725662231445</c:v>
                      </c:pt>
                      <c:pt idx="11962">
                        <c:v>49728.725662231445</c:v>
                      </c:pt>
                      <c:pt idx="11963">
                        <c:v>49728.725723266602</c:v>
                      </c:pt>
                      <c:pt idx="11964">
                        <c:v>46967.621658325195</c:v>
                      </c:pt>
                      <c:pt idx="11965">
                        <c:v>46967.621719360352</c:v>
                      </c:pt>
                      <c:pt idx="11966">
                        <c:v>47177.856033325195</c:v>
                      </c:pt>
                      <c:pt idx="11967">
                        <c:v>47177.856033325195</c:v>
                      </c:pt>
                      <c:pt idx="11968">
                        <c:v>47181.856033325195</c:v>
                      </c:pt>
                      <c:pt idx="11969">
                        <c:v>49214.63801574707</c:v>
                      </c:pt>
                      <c:pt idx="11970">
                        <c:v>50823.715225219727</c:v>
                      </c:pt>
                      <c:pt idx="11971">
                        <c:v>48036.845840454102</c:v>
                      </c:pt>
                      <c:pt idx="11972">
                        <c:v>48046.070510864258</c:v>
                      </c:pt>
                      <c:pt idx="11973">
                        <c:v>48046.070510864258</c:v>
                      </c:pt>
                      <c:pt idx="11974">
                        <c:v>47156.361709594727</c:v>
                      </c:pt>
                      <c:pt idx="11975">
                        <c:v>47206.159622192383</c:v>
                      </c:pt>
                      <c:pt idx="11976">
                        <c:v>49397.493789672852</c:v>
                      </c:pt>
                      <c:pt idx="11977">
                        <c:v>49333.818069458008</c:v>
                      </c:pt>
                      <c:pt idx="11978">
                        <c:v>49260.918411254883</c:v>
                      </c:pt>
                      <c:pt idx="11979">
                        <c:v>49188.018508911133</c:v>
                      </c:pt>
                      <c:pt idx="11980">
                        <c:v>49058.083633422852</c:v>
                      </c:pt>
                      <c:pt idx="11981">
                        <c:v>53571.678115844727</c:v>
                      </c:pt>
                      <c:pt idx="11982">
                        <c:v>57307.940383911133</c:v>
                      </c:pt>
                      <c:pt idx="11983">
                        <c:v>57307.940383911133</c:v>
                      </c:pt>
                      <c:pt idx="11984">
                        <c:v>59589.929107666008</c:v>
                      </c:pt>
                      <c:pt idx="11985">
                        <c:v>51111.241165161126</c:v>
                      </c:pt>
                      <c:pt idx="11986">
                        <c:v>50061.532836914063</c:v>
                      </c:pt>
                      <c:pt idx="11987">
                        <c:v>50027.552810668945</c:v>
                      </c:pt>
                      <c:pt idx="11988">
                        <c:v>46703.692337036126</c:v>
                      </c:pt>
                      <c:pt idx="11989">
                        <c:v>47353.801734924316</c:v>
                      </c:pt>
                      <c:pt idx="11990">
                        <c:v>47353.801979064941</c:v>
                      </c:pt>
                      <c:pt idx="11991">
                        <c:v>47353.802101135247</c:v>
                      </c:pt>
                      <c:pt idx="11992">
                        <c:v>48481.810745239258</c:v>
                      </c:pt>
                      <c:pt idx="11993">
                        <c:v>56401.723709106445</c:v>
                      </c:pt>
                      <c:pt idx="11994">
                        <c:v>56401.723709106445</c:v>
                      </c:pt>
                      <c:pt idx="11995">
                        <c:v>59341.57014465332</c:v>
                      </c:pt>
                      <c:pt idx="11996">
                        <c:v>59597.458084106438</c:v>
                      </c:pt>
                      <c:pt idx="11997">
                        <c:v>59597.45783996582</c:v>
                      </c:pt>
                      <c:pt idx="11998">
                        <c:v>59500.577835083008</c:v>
                      </c:pt>
                      <c:pt idx="11999">
                        <c:v>59509.802322387695</c:v>
                      </c:pt>
                      <c:pt idx="12000">
                        <c:v>51396.585037231445</c:v>
                      </c:pt>
                      <c:pt idx="12001">
                        <c:v>52083.225662231445</c:v>
                      </c:pt>
                      <c:pt idx="12002">
                        <c:v>52083.333084106445</c:v>
                      </c:pt>
                      <c:pt idx="12003">
                        <c:v>52074.108963012695</c:v>
                      </c:pt>
                      <c:pt idx="12004">
                        <c:v>51473.06526184082</c:v>
                      </c:pt>
                      <c:pt idx="12005">
                        <c:v>51478.444412231445</c:v>
                      </c:pt>
                      <c:pt idx="12006">
                        <c:v>48451.994338989258</c:v>
                      </c:pt>
                      <c:pt idx="12007">
                        <c:v>49176.643264770508</c:v>
                      </c:pt>
                      <c:pt idx="12008">
                        <c:v>49176.643264770508</c:v>
                      </c:pt>
                      <c:pt idx="12009">
                        <c:v>50232.471389770508</c:v>
                      </c:pt>
                      <c:pt idx="12010">
                        <c:v>50392.269241333008</c:v>
                      </c:pt>
                      <c:pt idx="12011">
                        <c:v>50639.829544067376</c:v>
                      </c:pt>
                      <c:pt idx="12012">
                        <c:v>47174.309768676758</c:v>
                      </c:pt>
                      <c:pt idx="12013">
                        <c:v>50009.051490783691</c:v>
                      </c:pt>
                      <c:pt idx="12014">
                        <c:v>50009.051490783691</c:v>
                      </c:pt>
                      <c:pt idx="12015">
                        <c:v>48417.605117797852</c:v>
                      </c:pt>
                      <c:pt idx="12016">
                        <c:v>48413.758926391602</c:v>
                      </c:pt>
                      <c:pt idx="12017">
                        <c:v>48028.559539794922</c:v>
                      </c:pt>
                      <c:pt idx="12018">
                        <c:v>48037.784393310547</c:v>
                      </c:pt>
                      <c:pt idx="12019">
                        <c:v>48338.912994384766</c:v>
                      </c:pt>
                      <c:pt idx="12020">
                        <c:v>48216.184844970703</c:v>
                      </c:pt>
                      <c:pt idx="12021">
                        <c:v>49581.372634887695</c:v>
                      </c:pt>
                      <c:pt idx="12022">
                        <c:v>49578.906661987305</c:v>
                      </c:pt>
                      <c:pt idx="12023">
                        <c:v>49578.906661987305</c:v>
                      </c:pt>
                      <c:pt idx="12024">
                        <c:v>51696.358322143555</c:v>
                      </c:pt>
                      <c:pt idx="12025">
                        <c:v>51696.358322143555</c:v>
                      </c:pt>
                      <c:pt idx="12026">
                        <c:v>48152.428787231445</c:v>
                      </c:pt>
                      <c:pt idx="12027">
                        <c:v>48161.653274536133</c:v>
                      </c:pt>
                      <c:pt idx="12028">
                        <c:v>47725.617813110352</c:v>
                      </c:pt>
                      <c:pt idx="12029">
                        <c:v>47931.894058227539</c:v>
                      </c:pt>
                      <c:pt idx="12030">
                        <c:v>52445.827407836914</c:v>
                      </c:pt>
                      <c:pt idx="12031">
                        <c:v>49695.30354309082</c:v>
                      </c:pt>
                      <c:pt idx="12032">
                        <c:v>49790.738357543945</c:v>
                      </c:pt>
                      <c:pt idx="12033">
                        <c:v>49438.738357543945</c:v>
                      </c:pt>
                      <c:pt idx="12034">
                        <c:v>48832.63703918457</c:v>
                      </c:pt>
                      <c:pt idx="12035">
                        <c:v>49051.192138671875</c:v>
                      </c:pt>
                      <c:pt idx="12036">
                        <c:v>49060.45588684082</c:v>
                      </c:pt>
                      <c:pt idx="12037">
                        <c:v>48179.971633911133</c:v>
                      </c:pt>
                      <c:pt idx="12038">
                        <c:v>48278.34407043457</c:v>
                      </c:pt>
                      <c:pt idx="12039">
                        <c:v>49971.426651000977</c:v>
                      </c:pt>
                      <c:pt idx="12040">
                        <c:v>49980.651382446289</c:v>
                      </c:pt>
                      <c:pt idx="12041">
                        <c:v>49004.557815551758</c:v>
                      </c:pt>
                      <c:pt idx="12042">
                        <c:v>60077.824737548828</c:v>
                      </c:pt>
                      <c:pt idx="12043">
                        <c:v>60270.960723876946</c:v>
                      </c:pt>
                      <c:pt idx="12044">
                        <c:v>59464.510040283203</c:v>
                      </c:pt>
                      <c:pt idx="12045">
                        <c:v>49077.531631469727</c:v>
                      </c:pt>
                      <c:pt idx="12046">
                        <c:v>49068.307205200195</c:v>
                      </c:pt>
                      <c:pt idx="12047">
                        <c:v>49195.026565551758</c:v>
                      </c:pt>
                      <c:pt idx="12048">
                        <c:v>49199.026809692383</c:v>
                      </c:pt>
                      <c:pt idx="12049">
                        <c:v>49460.116409301758</c:v>
                      </c:pt>
                      <c:pt idx="12050">
                        <c:v>49176.300216674805</c:v>
                      </c:pt>
                      <c:pt idx="12051">
                        <c:v>49602.634414672852</c:v>
                      </c:pt>
                      <c:pt idx="12052">
                        <c:v>49533.734573364258</c:v>
                      </c:pt>
                      <c:pt idx="12053">
                        <c:v>49470.059158325195</c:v>
                      </c:pt>
                      <c:pt idx="12054">
                        <c:v>49397.159255981445</c:v>
                      </c:pt>
                      <c:pt idx="12055">
                        <c:v>49315.03596496582</c:v>
                      </c:pt>
                      <c:pt idx="12056">
                        <c:v>56779.070205688477</c:v>
                      </c:pt>
                      <c:pt idx="12057">
                        <c:v>56779.07014465332</c:v>
                      </c:pt>
                      <c:pt idx="12058">
                        <c:v>58852.353179931641</c:v>
                      </c:pt>
                      <c:pt idx="12059">
                        <c:v>58862.191131591797</c:v>
                      </c:pt>
                      <c:pt idx="12060">
                        <c:v>51689.523025512695</c:v>
                      </c:pt>
                      <c:pt idx="12061">
                        <c:v>51689.52326965332</c:v>
                      </c:pt>
                      <c:pt idx="12062">
                        <c:v>51290.729080200195</c:v>
                      </c:pt>
                      <c:pt idx="12063">
                        <c:v>50990.77131652832</c:v>
                      </c:pt>
                      <c:pt idx="12064">
                        <c:v>50666.418533325195</c:v>
                      </c:pt>
                      <c:pt idx="12065">
                        <c:v>50675.642898559563</c:v>
                      </c:pt>
                      <c:pt idx="12066">
                        <c:v>50675.643142700195</c:v>
                      </c:pt>
                      <c:pt idx="12067">
                        <c:v>50626.814041137695</c:v>
                      </c:pt>
                      <c:pt idx="12068">
                        <c:v>50355.671218872063</c:v>
                      </c:pt>
                      <c:pt idx="12069">
                        <c:v>50663.248977661133</c:v>
                      </c:pt>
                      <c:pt idx="12070">
                        <c:v>50663.249038696289</c:v>
                      </c:pt>
                      <c:pt idx="12071">
                        <c:v>50663.248977661133</c:v>
                      </c:pt>
                      <c:pt idx="12072">
                        <c:v>50850.213516235352</c:v>
                      </c:pt>
                      <c:pt idx="12073">
                        <c:v>50850.213455200195</c:v>
                      </c:pt>
                      <c:pt idx="12074">
                        <c:v>59480.960235595703</c:v>
                      </c:pt>
                      <c:pt idx="12075">
                        <c:v>50051.230209350586</c:v>
                      </c:pt>
                      <c:pt idx="12076">
                        <c:v>46262.279983520508</c:v>
                      </c:pt>
                      <c:pt idx="12077">
                        <c:v>45267.774063110352</c:v>
                      </c:pt>
                      <c:pt idx="12078">
                        <c:v>45267.774063110352</c:v>
                      </c:pt>
                      <c:pt idx="12079">
                        <c:v>45271.774002075195</c:v>
                      </c:pt>
                      <c:pt idx="12080">
                        <c:v>45280.998733520508</c:v>
                      </c:pt>
                      <c:pt idx="12081">
                        <c:v>45077.477188110352</c:v>
                      </c:pt>
                      <c:pt idx="12082">
                        <c:v>47182.296340942383</c:v>
                      </c:pt>
                      <c:pt idx="12083">
                        <c:v>47182.296340942383</c:v>
                      </c:pt>
                      <c:pt idx="12084">
                        <c:v>47447.661575317383</c:v>
                      </c:pt>
                      <c:pt idx="12085">
                        <c:v>49737.480361938477</c:v>
                      </c:pt>
                      <c:pt idx="12086">
                        <c:v>49340.652053833008</c:v>
                      </c:pt>
                      <c:pt idx="12087">
                        <c:v>49349.87678527832</c:v>
                      </c:pt>
                      <c:pt idx="12088">
                        <c:v>49309.186172485352</c:v>
                      </c:pt>
                      <c:pt idx="12089">
                        <c:v>49305.186111450195</c:v>
                      </c:pt>
                      <c:pt idx="12090">
                        <c:v>47222.10871887207</c:v>
                      </c:pt>
                      <c:pt idx="12091">
                        <c:v>47976.05403137207</c:v>
                      </c:pt>
                      <c:pt idx="12092">
                        <c:v>47985.278396606445</c:v>
                      </c:pt>
                      <c:pt idx="12093">
                        <c:v>47624.05403137207</c:v>
                      </c:pt>
                      <c:pt idx="12094">
                        <c:v>47620.05403137207</c:v>
                      </c:pt>
                      <c:pt idx="12095">
                        <c:v>46601.89485168457</c:v>
                      </c:pt>
                      <c:pt idx="12096">
                        <c:v>46605.89485168457</c:v>
                      </c:pt>
                      <c:pt idx="12097">
                        <c:v>47813.041152954102</c:v>
                      </c:pt>
                      <c:pt idx="12098">
                        <c:v>48502.323806762695</c:v>
                      </c:pt>
                      <c:pt idx="12099">
                        <c:v>48502.323806762695</c:v>
                      </c:pt>
                      <c:pt idx="12100">
                        <c:v>48502.323806762695</c:v>
                      </c:pt>
                      <c:pt idx="12101">
                        <c:v>48502.323806762695</c:v>
                      </c:pt>
                      <c:pt idx="12102">
                        <c:v>48988.620895385742</c:v>
                      </c:pt>
                      <c:pt idx="12103">
                        <c:v>48988.620834350586</c:v>
                      </c:pt>
                      <c:pt idx="12104">
                        <c:v>48712.682037353516</c:v>
                      </c:pt>
                      <c:pt idx="12105">
                        <c:v>51103.680068969727</c:v>
                      </c:pt>
                      <c:pt idx="12106">
                        <c:v>50156.351364135742</c:v>
                      </c:pt>
                      <c:pt idx="12107">
                        <c:v>52884.697158813477</c:v>
                      </c:pt>
                      <c:pt idx="12108">
                        <c:v>47189.201309204102</c:v>
                      </c:pt>
                      <c:pt idx="12109">
                        <c:v>47760.802871704102</c:v>
                      </c:pt>
                      <c:pt idx="12110">
                        <c:v>48498.117385864258</c:v>
                      </c:pt>
                      <c:pt idx="12111">
                        <c:v>47675.123184204102</c:v>
                      </c:pt>
                      <c:pt idx="12112">
                        <c:v>47675.123184204102</c:v>
                      </c:pt>
                      <c:pt idx="12113">
                        <c:v>47675.123123168945</c:v>
                      </c:pt>
                      <c:pt idx="12114">
                        <c:v>47102.674575805664</c:v>
                      </c:pt>
                      <c:pt idx="12115">
                        <c:v>47102.674880981445</c:v>
                      </c:pt>
                      <c:pt idx="12116">
                        <c:v>47102.674880981445</c:v>
                      </c:pt>
                      <c:pt idx="12117">
                        <c:v>47404.145095825195</c:v>
                      </c:pt>
                      <c:pt idx="12118">
                        <c:v>46941.006546020508</c:v>
                      </c:pt>
                      <c:pt idx="12119">
                        <c:v>46941.006423950195</c:v>
                      </c:pt>
                      <c:pt idx="12120">
                        <c:v>50425.86994934082</c:v>
                      </c:pt>
                      <c:pt idx="12121">
                        <c:v>50425.86994934082</c:v>
                      </c:pt>
                      <c:pt idx="12122">
                        <c:v>49789.96369934082</c:v>
                      </c:pt>
                      <c:pt idx="12123">
                        <c:v>49762.178024291992</c:v>
                      </c:pt>
                      <c:pt idx="12124">
                        <c:v>51522.812698364258</c:v>
                      </c:pt>
                      <c:pt idx="12125">
                        <c:v>48557.062637329102</c:v>
                      </c:pt>
                      <c:pt idx="12126">
                        <c:v>48566.287063598633</c:v>
                      </c:pt>
                      <c:pt idx="12127">
                        <c:v>48217.773574829102</c:v>
                      </c:pt>
                      <c:pt idx="12128">
                        <c:v>48213.773574829102</c:v>
                      </c:pt>
                      <c:pt idx="12129">
                        <c:v>47856.861404418945</c:v>
                      </c:pt>
                      <c:pt idx="12130">
                        <c:v>48088.785415649414</c:v>
                      </c:pt>
                      <c:pt idx="12131">
                        <c:v>48079.560928344727</c:v>
                      </c:pt>
                      <c:pt idx="12132">
                        <c:v>46634.749465942383</c:v>
                      </c:pt>
                      <c:pt idx="12133">
                        <c:v>46634.749465942383</c:v>
                      </c:pt>
                      <c:pt idx="12134">
                        <c:v>47804.065078735352</c:v>
                      </c:pt>
                      <c:pt idx="12135">
                        <c:v>52901.863357543945</c:v>
                      </c:pt>
                      <c:pt idx="12136">
                        <c:v>50178.765884399414</c:v>
                      </c:pt>
                      <c:pt idx="12137">
                        <c:v>49031.635818481445</c:v>
                      </c:pt>
                      <c:pt idx="12138">
                        <c:v>47749.072830200195</c:v>
                      </c:pt>
                      <c:pt idx="12139">
                        <c:v>47758.297561645508</c:v>
                      </c:pt>
                      <c:pt idx="12140">
                        <c:v>47758.297805786133</c:v>
                      </c:pt>
                      <c:pt idx="12141">
                        <c:v>47758.297805786133</c:v>
                      </c:pt>
                      <c:pt idx="12142">
                        <c:v>47352.043655395508</c:v>
                      </c:pt>
                      <c:pt idx="12143">
                        <c:v>48098.193054199219</c:v>
                      </c:pt>
                      <c:pt idx="12144">
                        <c:v>48098.193054199219</c:v>
                      </c:pt>
                      <c:pt idx="12145">
                        <c:v>47598.464599609375</c:v>
                      </c:pt>
                      <c:pt idx="12146">
                        <c:v>47607.68896484375</c:v>
                      </c:pt>
                      <c:pt idx="12147">
                        <c:v>47598.464599609375</c:v>
                      </c:pt>
                      <c:pt idx="12148">
                        <c:v>49596.545791625977</c:v>
                      </c:pt>
                      <c:pt idx="12149">
                        <c:v>59550.188018798828</c:v>
                      </c:pt>
                      <c:pt idx="12150">
                        <c:v>51199.473709106445</c:v>
                      </c:pt>
                      <c:pt idx="12151">
                        <c:v>50997.469802856445</c:v>
                      </c:pt>
                      <c:pt idx="12152">
                        <c:v>46308.702835083008</c:v>
                      </c:pt>
                      <c:pt idx="12153">
                        <c:v>51956.349685668945</c:v>
                      </c:pt>
                      <c:pt idx="12154">
                        <c:v>55913.08918762207</c:v>
                      </c:pt>
                      <c:pt idx="12155">
                        <c:v>55839.979202270508</c:v>
                      </c:pt>
                      <c:pt idx="12156">
                        <c:v>56742.773162841797</c:v>
                      </c:pt>
                      <c:pt idx="12157">
                        <c:v>56746.777130126953</c:v>
                      </c:pt>
                      <c:pt idx="12158">
                        <c:v>57813.511138916016</c:v>
                      </c:pt>
                      <c:pt idx="12159">
                        <c:v>57430.576873779297</c:v>
                      </c:pt>
                      <c:pt idx="12160">
                        <c:v>57815.891387939453</c:v>
                      </c:pt>
                      <c:pt idx="12161">
                        <c:v>58213.744415283196</c:v>
                      </c:pt>
                      <c:pt idx="12162">
                        <c:v>58602.086456298828</c:v>
                      </c:pt>
                      <c:pt idx="12163">
                        <c:v>58602.086700439446</c:v>
                      </c:pt>
                      <c:pt idx="12164">
                        <c:v>58483.504913330078</c:v>
                      </c:pt>
                      <c:pt idx="12165">
                        <c:v>48869.940017700195</c:v>
                      </c:pt>
                      <c:pt idx="12166">
                        <c:v>50293.524490356445</c:v>
                      </c:pt>
                      <c:pt idx="12167">
                        <c:v>50293.524490356445</c:v>
                      </c:pt>
                      <c:pt idx="12168">
                        <c:v>50293.524490356445</c:v>
                      </c:pt>
                      <c:pt idx="12169">
                        <c:v>50293.524490356445</c:v>
                      </c:pt>
                      <c:pt idx="12170">
                        <c:v>50562.803787231445</c:v>
                      </c:pt>
                      <c:pt idx="12171">
                        <c:v>50493.643020629883</c:v>
                      </c:pt>
                      <c:pt idx="12172">
                        <c:v>50502.867385864258</c:v>
                      </c:pt>
                      <c:pt idx="12173">
                        <c:v>50502.56867980957</c:v>
                      </c:pt>
                      <c:pt idx="12174">
                        <c:v>46899.825820922852</c:v>
                      </c:pt>
                      <c:pt idx="12175">
                        <c:v>47763.230178833008</c:v>
                      </c:pt>
                      <c:pt idx="12176">
                        <c:v>47772.454788208008</c:v>
                      </c:pt>
                      <c:pt idx="12177">
                        <c:v>47420.454788208008</c:v>
                      </c:pt>
                      <c:pt idx="12178">
                        <c:v>56551.963043212891</c:v>
                      </c:pt>
                      <c:pt idx="12179">
                        <c:v>57427.822418212891</c:v>
                      </c:pt>
                      <c:pt idx="12180">
                        <c:v>51601.12825012207</c:v>
                      </c:pt>
                      <c:pt idx="12181">
                        <c:v>51627.65412902832</c:v>
                      </c:pt>
                      <c:pt idx="12182">
                        <c:v>51967.020950317376</c:v>
                      </c:pt>
                      <c:pt idx="12183">
                        <c:v>51847.116653442376</c:v>
                      </c:pt>
                      <c:pt idx="12184">
                        <c:v>47861.835342407227</c:v>
                      </c:pt>
                      <c:pt idx="12185">
                        <c:v>47861.835403442383</c:v>
                      </c:pt>
                      <c:pt idx="12186">
                        <c:v>46250.100784301758</c:v>
                      </c:pt>
                      <c:pt idx="12187">
                        <c:v>46186.425003051758</c:v>
                      </c:pt>
                      <c:pt idx="12188">
                        <c:v>45728.208694458008</c:v>
                      </c:pt>
                      <c:pt idx="12189">
                        <c:v>45933.743667602539</c:v>
                      </c:pt>
                      <c:pt idx="12190">
                        <c:v>46343.433486938477</c:v>
                      </c:pt>
                      <c:pt idx="12191">
                        <c:v>47666.75227355957</c:v>
                      </c:pt>
                      <c:pt idx="12192">
                        <c:v>47431.105972290039</c:v>
                      </c:pt>
                      <c:pt idx="12193">
                        <c:v>58988.827125549309</c:v>
                      </c:pt>
                      <c:pt idx="12194">
                        <c:v>59280.082008361809</c:v>
                      </c:pt>
                      <c:pt idx="12195">
                        <c:v>50984.746475219727</c:v>
                      </c:pt>
                      <c:pt idx="12196">
                        <c:v>50590.205642700195</c:v>
                      </c:pt>
                      <c:pt idx="12197">
                        <c:v>49759.913345336914</c:v>
                      </c:pt>
                      <c:pt idx="12198">
                        <c:v>46023.656494140625</c:v>
                      </c:pt>
                      <c:pt idx="12199">
                        <c:v>46379.026306152344</c:v>
                      </c:pt>
                      <c:pt idx="12200">
                        <c:v>46388.251098632813</c:v>
                      </c:pt>
                      <c:pt idx="12201">
                        <c:v>57536.994232177734</c:v>
                      </c:pt>
                      <c:pt idx="12202">
                        <c:v>57540.994293212891</c:v>
                      </c:pt>
                      <c:pt idx="12203">
                        <c:v>57550.219024658203</c:v>
                      </c:pt>
                      <c:pt idx="12204">
                        <c:v>57198.218902587891</c:v>
                      </c:pt>
                      <c:pt idx="12205">
                        <c:v>57188.994537353516</c:v>
                      </c:pt>
                      <c:pt idx="12206">
                        <c:v>56825.654434204102</c:v>
                      </c:pt>
                      <c:pt idx="12207">
                        <c:v>56715.945388793945</c:v>
                      </c:pt>
                      <c:pt idx="12208">
                        <c:v>56636.72102355957</c:v>
                      </c:pt>
                      <c:pt idx="12209">
                        <c:v>56632.720901489258</c:v>
                      </c:pt>
                      <c:pt idx="12210">
                        <c:v>64061.126907348626</c:v>
                      </c:pt>
                      <c:pt idx="12211">
                        <c:v>64333.933792114258</c:v>
                      </c:pt>
                      <c:pt idx="12212">
                        <c:v>50177.78450012207</c:v>
                      </c:pt>
                      <c:pt idx="12213">
                        <c:v>50601.712478637695</c:v>
                      </c:pt>
                      <c:pt idx="12214">
                        <c:v>48984.955154418945</c:v>
                      </c:pt>
                      <c:pt idx="12215">
                        <c:v>49175.769973754876</c:v>
                      </c:pt>
                      <c:pt idx="12216">
                        <c:v>49184.994583129876</c:v>
                      </c:pt>
                      <c:pt idx="12217">
                        <c:v>49184.99446105957</c:v>
                      </c:pt>
                      <c:pt idx="12218">
                        <c:v>50066.239944458008</c:v>
                      </c:pt>
                      <c:pt idx="12219">
                        <c:v>49775.736343383789</c:v>
                      </c:pt>
                      <c:pt idx="12220">
                        <c:v>49345.660293579102</c:v>
                      </c:pt>
                      <c:pt idx="12221">
                        <c:v>48450.169082641602</c:v>
                      </c:pt>
                      <c:pt idx="12222">
                        <c:v>48459.123062133782</c:v>
                      </c:pt>
                      <c:pt idx="12223">
                        <c:v>48459.123306274414</c:v>
                      </c:pt>
                      <c:pt idx="12224">
                        <c:v>48459.123306274414</c:v>
                      </c:pt>
                      <c:pt idx="12225">
                        <c:v>50606.420516967773</c:v>
                      </c:pt>
                      <c:pt idx="12226">
                        <c:v>46572.134353637695</c:v>
                      </c:pt>
                      <c:pt idx="12227">
                        <c:v>46581.358779907227</c:v>
                      </c:pt>
                      <c:pt idx="12228">
                        <c:v>46060.335525512695</c:v>
                      </c:pt>
                      <c:pt idx="12229">
                        <c:v>46307.124588012695</c:v>
                      </c:pt>
                      <c:pt idx="12230">
                        <c:v>46307.124649047852</c:v>
                      </c:pt>
                      <c:pt idx="12231">
                        <c:v>46307.124649047852</c:v>
                      </c:pt>
                      <c:pt idx="12232">
                        <c:v>46222.679641723633</c:v>
                      </c:pt>
                      <c:pt idx="12233">
                        <c:v>46184.093154907227</c:v>
                      </c:pt>
                      <c:pt idx="12234">
                        <c:v>45851.191604614258</c:v>
                      </c:pt>
                      <c:pt idx="12235">
                        <c:v>45715.081619262695</c:v>
                      </c:pt>
                      <c:pt idx="12236">
                        <c:v>45903.233413696289</c:v>
                      </c:pt>
                      <c:pt idx="12237">
                        <c:v>57625.400970458984</c:v>
                      </c:pt>
                      <c:pt idx="12238">
                        <c:v>57625.400970458984</c:v>
                      </c:pt>
                      <c:pt idx="12239">
                        <c:v>57625.401275634766</c:v>
                      </c:pt>
                      <c:pt idx="12240">
                        <c:v>51086.839065551758</c:v>
                      </c:pt>
                      <c:pt idx="12241">
                        <c:v>51086.839065551758</c:v>
                      </c:pt>
                      <c:pt idx="12242">
                        <c:v>50091.38655090332</c:v>
                      </c:pt>
                      <c:pt idx="12243">
                        <c:v>49408.282470703125</c:v>
                      </c:pt>
                      <c:pt idx="12244">
                        <c:v>49677.534057617188</c:v>
                      </c:pt>
                      <c:pt idx="12245">
                        <c:v>49843.661315917969</c:v>
                      </c:pt>
                      <c:pt idx="12246">
                        <c:v>50228.975769042969</c:v>
                      </c:pt>
                      <c:pt idx="12247">
                        <c:v>50139.456665039063</c:v>
                      </c:pt>
                      <c:pt idx="12248">
                        <c:v>49733.875442504883</c:v>
                      </c:pt>
                      <c:pt idx="12249">
                        <c:v>49367.37092590332</c:v>
                      </c:pt>
                      <c:pt idx="12250">
                        <c:v>49466.44563293457</c:v>
                      </c:pt>
                      <c:pt idx="12251">
                        <c:v>49336.235916137695</c:v>
                      </c:pt>
                      <c:pt idx="12252">
                        <c:v>56936.36946105957</c:v>
                      </c:pt>
                      <c:pt idx="12253">
                        <c:v>56936.36946105957</c:v>
                      </c:pt>
                      <c:pt idx="12254">
                        <c:v>56940.36946105957</c:v>
                      </c:pt>
                      <c:pt idx="12255">
                        <c:v>49920.24528503418</c:v>
                      </c:pt>
                      <c:pt idx="12256">
                        <c:v>49920.245590209961</c:v>
                      </c:pt>
                      <c:pt idx="12257">
                        <c:v>49187.933731079102</c:v>
                      </c:pt>
                      <c:pt idx="12258">
                        <c:v>48835.546951293945</c:v>
                      </c:pt>
                      <c:pt idx="12259">
                        <c:v>50507.082611083984</c:v>
                      </c:pt>
                      <c:pt idx="12260">
                        <c:v>50271.725540161126</c:v>
                      </c:pt>
                      <c:pt idx="12261">
                        <c:v>49403.096878051758</c:v>
                      </c:pt>
                      <c:pt idx="12262">
                        <c:v>49059.807693481445</c:v>
                      </c:pt>
                      <c:pt idx="12263">
                        <c:v>50599.004776000977</c:v>
                      </c:pt>
                      <c:pt idx="12264">
                        <c:v>50603.004776000977</c:v>
                      </c:pt>
                      <c:pt idx="12265">
                        <c:v>50612.229080200195</c:v>
                      </c:pt>
                      <c:pt idx="12266">
                        <c:v>56356.346145629883</c:v>
                      </c:pt>
                      <c:pt idx="12267">
                        <c:v>56356.34602355957</c:v>
                      </c:pt>
                      <c:pt idx="12268">
                        <c:v>58550.218658447266</c:v>
                      </c:pt>
                      <c:pt idx="12269">
                        <c:v>58304.710968017578</c:v>
                      </c:pt>
                      <c:pt idx="12270">
                        <c:v>49650.649757385254</c:v>
                      </c:pt>
                      <c:pt idx="12271">
                        <c:v>49650.649879455566</c:v>
                      </c:pt>
                      <c:pt idx="12272">
                        <c:v>49561.13077545166</c:v>
                      </c:pt>
                      <c:pt idx="12273">
                        <c:v>48719.945388793945</c:v>
                      </c:pt>
                      <c:pt idx="12274">
                        <c:v>48719.945449829102</c:v>
                      </c:pt>
                      <c:pt idx="12275">
                        <c:v>49201.818496704102</c:v>
                      </c:pt>
                      <c:pt idx="12276">
                        <c:v>48393.144668579102</c:v>
                      </c:pt>
                      <c:pt idx="12277">
                        <c:v>47470.584121704102</c:v>
                      </c:pt>
                      <c:pt idx="12278">
                        <c:v>49706.311187744141</c:v>
                      </c:pt>
                      <c:pt idx="12279">
                        <c:v>50186.044998168945</c:v>
                      </c:pt>
                      <c:pt idx="12280">
                        <c:v>49761.683547973633</c:v>
                      </c:pt>
                      <c:pt idx="12281">
                        <c:v>49917.793716430664</c:v>
                      </c:pt>
                      <c:pt idx="12282">
                        <c:v>49917.793838500977</c:v>
                      </c:pt>
                      <c:pt idx="12283">
                        <c:v>58661.802093505859</c:v>
                      </c:pt>
                      <c:pt idx="12284">
                        <c:v>58661.802093505859</c:v>
                      </c:pt>
                      <c:pt idx="12285">
                        <c:v>52279.256423950195</c:v>
                      </c:pt>
                      <c:pt idx="12286">
                        <c:v>52488.517410278313</c:v>
                      </c:pt>
                      <c:pt idx="12287">
                        <c:v>51077.86604309082</c:v>
                      </c:pt>
                      <c:pt idx="12288">
                        <c:v>51079.266677856445</c:v>
                      </c:pt>
                      <c:pt idx="12289">
                        <c:v>51816.076736450195</c:v>
                      </c:pt>
                      <c:pt idx="12290">
                        <c:v>48595.430374145508</c:v>
                      </c:pt>
                      <c:pt idx="12291">
                        <c:v>48462.86994934082</c:v>
                      </c:pt>
                      <c:pt idx="12292">
                        <c:v>48472.094436645508</c:v>
                      </c:pt>
                      <c:pt idx="12293">
                        <c:v>48472.094436645508</c:v>
                      </c:pt>
                      <c:pt idx="12294">
                        <c:v>48472.094436645508</c:v>
                      </c:pt>
                      <c:pt idx="12295">
                        <c:v>48414.041397094727</c:v>
                      </c:pt>
                      <c:pt idx="12296">
                        <c:v>48762.041397094727</c:v>
                      </c:pt>
                      <c:pt idx="12297">
                        <c:v>55799.662796020508</c:v>
                      </c:pt>
                      <c:pt idx="12298">
                        <c:v>55810.287307739258</c:v>
                      </c:pt>
                      <c:pt idx="12299">
                        <c:v>55860.457473754883</c:v>
                      </c:pt>
                      <c:pt idx="12300">
                        <c:v>62189.189224243164</c:v>
                      </c:pt>
                      <c:pt idx="12301">
                        <c:v>61571.057327270508</c:v>
                      </c:pt>
                      <c:pt idx="12302">
                        <c:v>50450.402908325195</c:v>
                      </c:pt>
                      <c:pt idx="12303">
                        <c:v>50452.660720825195</c:v>
                      </c:pt>
                      <c:pt idx="12304">
                        <c:v>50452.660720825195</c:v>
                      </c:pt>
                      <c:pt idx="12305">
                        <c:v>50230.277908325195</c:v>
                      </c:pt>
                      <c:pt idx="12306">
                        <c:v>50239.502334594727</c:v>
                      </c:pt>
                      <c:pt idx="12307">
                        <c:v>50843.834930419922</c:v>
                      </c:pt>
                      <c:pt idx="12308">
                        <c:v>51077.88883972168</c:v>
                      </c:pt>
                      <c:pt idx="12309">
                        <c:v>51087.113265991211</c:v>
                      </c:pt>
                      <c:pt idx="12310">
                        <c:v>48168.582168579102</c:v>
                      </c:pt>
                      <c:pt idx="12311">
                        <c:v>48217.410842895508</c:v>
                      </c:pt>
                      <c:pt idx="12312">
                        <c:v>48172.582229614258</c:v>
                      </c:pt>
                      <c:pt idx="12313">
                        <c:v>48181.806594848633</c:v>
                      </c:pt>
                      <c:pt idx="12314">
                        <c:v>48408.81379699707</c:v>
                      </c:pt>
                      <c:pt idx="12315">
                        <c:v>51506.545181274414</c:v>
                      </c:pt>
                      <c:pt idx="12316">
                        <c:v>52368.789871215813</c:v>
                      </c:pt>
                      <c:pt idx="12317">
                        <c:v>52119.01350402832</c:v>
                      </c:pt>
                      <c:pt idx="12318">
                        <c:v>52118.823806762695</c:v>
                      </c:pt>
                      <c:pt idx="12319">
                        <c:v>52021.16633605957</c:v>
                      </c:pt>
                      <c:pt idx="12320">
                        <c:v>51040.544265747063</c:v>
                      </c:pt>
                      <c:pt idx="12321">
                        <c:v>51087.169998168945</c:v>
                      </c:pt>
                      <c:pt idx="12322">
                        <c:v>51087.170730590813</c:v>
                      </c:pt>
                      <c:pt idx="12323">
                        <c:v>50326.775100708008</c:v>
                      </c:pt>
                      <c:pt idx="12324">
                        <c:v>50326.775100708008</c:v>
                      </c:pt>
                      <c:pt idx="12325">
                        <c:v>49941.460647583008</c:v>
                      </c:pt>
                      <c:pt idx="12326">
                        <c:v>51179.287368774414</c:v>
                      </c:pt>
                      <c:pt idx="12327">
                        <c:v>51179.28742980957</c:v>
                      </c:pt>
                      <c:pt idx="12328">
                        <c:v>58298.273345947266</c:v>
                      </c:pt>
                      <c:pt idx="12329">
                        <c:v>59752.74934387207</c:v>
                      </c:pt>
                      <c:pt idx="12330">
                        <c:v>50853.125564575195</c:v>
                      </c:pt>
                      <c:pt idx="12331">
                        <c:v>50886.362503051758</c:v>
                      </c:pt>
                      <c:pt idx="12332">
                        <c:v>50073.30696105957</c:v>
                      </c:pt>
                      <c:pt idx="12333">
                        <c:v>50822.96565246582</c:v>
                      </c:pt>
                      <c:pt idx="12334">
                        <c:v>50862.70442199707</c:v>
                      </c:pt>
                      <c:pt idx="12335">
                        <c:v>55916.761856079102</c:v>
                      </c:pt>
                      <c:pt idx="12336">
                        <c:v>55916.761917114258</c:v>
                      </c:pt>
                      <c:pt idx="12337">
                        <c:v>58199.484527587891</c:v>
                      </c:pt>
                      <c:pt idx="12338">
                        <c:v>58199.484466552734</c:v>
                      </c:pt>
                      <c:pt idx="12339">
                        <c:v>58443.899932861328</c:v>
                      </c:pt>
                      <c:pt idx="12340">
                        <c:v>58452.316925048828</c:v>
                      </c:pt>
                      <c:pt idx="12341">
                        <c:v>58439.092559814446</c:v>
                      </c:pt>
                      <c:pt idx="12342">
                        <c:v>59365.810333251946</c:v>
                      </c:pt>
                      <c:pt idx="12343">
                        <c:v>60619.213653564446</c:v>
                      </c:pt>
                      <c:pt idx="12344">
                        <c:v>59830.169464111328</c:v>
                      </c:pt>
                      <c:pt idx="12345">
                        <c:v>48647.903884887695</c:v>
                      </c:pt>
                      <c:pt idx="12346">
                        <c:v>48647.903396606445</c:v>
                      </c:pt>
                      <c:pt idx="12347">
                        <c:v>48213.76155090332</c:v>
                      </c:pt>
                      <c:pt idx="12348">
                        <c:v>48130.76008605957</c:v>
                      </c:pt>
                      <c:pt idx="12349">
                        <c:v>48164.074783325195</c:v>
                      </c:pt>
                      <c:pt idx="12350">
                        <c:v>47561.651443481445</c:v>
                      </c:pt>
                      <c:pt idx="12351">
                        <c:v>48940.152969360352</c:v>
                      </c:pt>
                      <c:pt idx="12352">
                        <c:v>49413.183364868164</c:v>
                      </c:pt>
                      <c:pt idx="12353">
                        <c:v>49108.243606567383</c:v>
                      </c:pt>
                      <c:pt idx="12354">
                        <c:v>49157.07209777832</c:v>
                      </c:pt>
                      <c:pt idx="12355">
                        <c:v>49072.236587524414</c:v>
                      </c:pt>
                      <c:pt idx="12356">
                        <c:v>49120.047927856445</c:v>
                      </c:pt>
                      <c:pt idx="12357">
                        <c:v>59898.838943481438</c:v>
                      </c:pt>
                      <c:pt idx="12358">
                        <c:v>60632.56819152832</c:v>
                      </c:pt>
                      <c:pt idx="12359">
                        <c:v>59961.39094543457</c:v>
                      </c:pt>
                      <c:pt idx="12360">
                        <c:v>49938.594314575195</c:v>
                      </c:pt>
                      <c:pt idx="12361">
                        <c:v>49205.88410949707</c:v>
                      </c:pt>
                      <c:pt idx="12362">
                        <c:v>49205.88410949707</c:v>
                      </c:pt>
                      <c:pt idx="12363">
                        <c:v>49205.884353637695</c:v>
                      </c:pt>
                      <c:pt idx="12364">
                        <c:v>48961.671951293945</c:v>
                      </c:pt>
                      <c:pt idx="12365">
                        <c:v>49241.894119262695</c:v>
                      </c:pt>
                      <c:pt idx="12366">
                        <c:v>47416.342971801758</c:v>
                      </c:pt>
                      <c:pt idx="12367">
                        <c:v>47703.555740356445</c:v>
                      </c:pt>
                      <c:pt idx="12368">
                        <c:v>48116.043167114258</c:v>
                      </c:pt>
                      <c:pt idx="12369">
                        <c:v>48116.043045043945</c:v>
                      </c:pt>
                      <c:pt idx="12370">
                        <c:v>47973.563919067376</c:v>
                      </c:pt>
                      <c:pt idx="12371">
                        <c:v>48423.25862121582</c:v>
                      </c:pt>
                      <c:pt idx="12372">
                        <c:v>56027.712432861328</c:v>
                      </c:pt>
                      <c:pt idx="12373">
                        <c:v>56347.194732666008</c:v>
                      </c:pt>
                      <c:pt idx="12374">
                        <c:v>56274.074737548828</c:v>
                      </c:pt>
                      <c:pt idx="12375">
                        <c:v>63617.42024230957</c:v>
                      </c:pt>
                      <c:pt idx="12376">
                        <c:v>50103.15315246582</c:v>
                      </c:pt>
                      <c:pt idx="12377">
                        <c:v>49691.027786254876</c:v>
                      </c:pt>
                      <c:pt idx="12378">
                        <c:v>50795.797927856445</c:v>
                      </c:pt>
                      <c:pt idx="12379">
                        <c:v>48450.110061645508</c:v>
                      </c:pt>
                      <c:pt idx="12380">
                        <c:v>48331.479202270508</c:v>
                      </c:pt>
                      <c:pt idx="12381">
                        <c:v>48911.912796020508</c:v>
                      </c:pt>
                      <c:pt idx="12382">
                        <c:v>50258.501251220703</c:v>
                      </c:pt>
                      <c:pt idx="12383">
                        <c:v>49022.638656616211</c:v>
                      </c:pt>
                      <c:pt idx="12384">
                        <c:v>48941.123275756836</c:v>
                      </c:pt>
                      <c:pt idx="12385">
                        <c:v>48822.219192504883</c:v>
                      </c:pt>
                      <c:pt idx="12386">
                        <c:v>48812.994766235352</c:v>
                      </c:pt>
                      <c:pt idx="12387">
                        <c:v>47005.957962036133</c:v>
                      </c:pt>
                      <c:pt idx="12388">
                        <c:v>47015.182388305664</c:v>
                      </c:pt>
                      <c:pt idx="12389">
                        <c:v>47011.982330322266</c:v>
                      </c:pt>
                      <c:pt idx="12390">
                        <c:v>51414.482498168945</c:v>
                      </c:pt>
                      <c:pt idx="12391">
                        <c:v>49825.736892700195</c:v>
                      </c:pt>
                      <c:pt idx="12392">
                        <c:v>47492.478607177734</c:v>
                      </c:pt>
                      <c:pt idx="12393">
                        <c:v>47356.368743896484</c:v>
                      </c:pt>
                      <c:pt idx="12394">
                        <c:v>49142.26057434082</c:v>
                      </c:pt>
                      <c:pt idx="12395">
                        <c:v>48679.120071411133</c:v>
                      </c:pt>
                      <c:pt idx="12396">
                        <c:v>48679.120315551758</c:v>
                      </c:pt>
                      <c:pt idx="12397">
                        <c:v>48679.120254516602</c:v>
                      </c:pt>
                      <c:pt idx="12398">
                        <c:v>48279.051223754883</c:v>
                      </c:pt>
                      <c:pt idx="12399">
                        <c:v>48406.646743774414</c:v>
                      </c:pt>
                      <c:pt idx="12400">
                        <c:v>48423.268569946289</c:v>
                      </c:pt>
                      <c:pt idx="12401">
                        <c:v>56709.475067138672</c:v>
                      </c:pt>
                      <c:pt idx="12402">
                        <c:v>57061.475067138672</c:v>
                      </c:pt>
                      <c:pt idx="12403">
                        <c:v>56709.475067138672</c:v>
                      </c:pt>
                      <c:pt idx="12404">
                        <c:v>60475.604583740234</c:v>
                      </c:pt>
                      <c:pt idx="12405">
                        <c:v>49923.436172485352</c:v>
                      </c:pt>
                      <c:pt idx="12406">
                        <c:v>49367.914627075195</c:v>
                      </c:pt>
                      <c:pt idx="12407">
                        <c:v>48808.309158325195</c:v>
                      </c:pt>
                      <c:pt idx="12408">
                        <c:v>48808.309158325195</c:v>
                      </c:pt>
                      <c:pt idx="12409">
                        <c:v>47852.583953857422</c:v>
                      </c:pt>
                      <c:pt idx="12410">
                        <c:v>47852.583953857422</c:v>
                      </c:pt>
                      <c:pt idx="12411">
                        <c:v>48626.481719970703</c:v>
                      </c:pt>
                      <c:pt idx="12412">
                        <c:v>48984.881790161133</c:v>
                      </c:pt>
                      <c:pt idx="12413">
                        <c:v>48746.547805786133</c:v>
                      </c:pt>
                      <c:pt idx="12414">
                        <c:v>48746.547805786133</c:v>
                      </c:pt>
                      <c:pt idx="12415">
                        <c:v>48746.547744750977</c:v>
                      </c:pt>
                      <c:pt idx="12416">
                        <c:v>48750.547805786133</c:v>
                      </c:pt>
                      <c:pt idx="12417">
                        <c:v>48759.772109985352</c:v>
                      </c:pt>
                      <c:pt idx="12418">
                        <c:v>58869.833038330078</c:v>
                      </c:pt>
                      <c:pt idx="12419">
                        <c:v>58869.833160400391</c:v>
                      </c:pt>
                      <c:pt idx="12420">
                        <c:v>50837.698806762695</c:v>
                      </c:pt>
                      <c:pt idx="12421">
                        <c:v>50576.369705200195</c:v>
                      </c:pt>
                      <c:pt idx="12422">
                        <c:v>50576.369705200195</c:v>
                      </c:pt>
                      <c:pt idx="12423">
                        <c:v>50406.549392700195</c:v>
                      </c:pt>
                      <c:pt idx="12424">
                        <c:v>50415.773818969727</c:v>
                      </c:pt>
                      <c:pt idx="12425">
                        <c:v>50406.549392700195</c:v>
                      </c:pt>
                      <c:pt idx="12426">
                        <c:v>50893.941848754883</c:v>
                      </c:pt>
                      <c:pt idx="12427">
                        <c:v>47809.246185302734</c:v>
                      </c:pt>
                      <c:pt idx="12428">
                        <c:v>58067.347259521484</c:v>
                      </c:pt>
                      <c:pt idx="12429">
                        <c:v>58974.562896728516</c:v>
                      </c:pt>
                      <c:pt idx="12430">
                        <c:v>58889.044036865234</c:v>
                      </c:pt>
                      <c:pt idx="12431">
                        <c:v>59017.202056884766</c:v>
                      </c:pt>
                      <c:pt idx="12432">
                        <c:v>59270.458465576172</c:v>
                      </c:pt>
                      <c:pt idx="12433">
                        <c:v>60737.054153442383</c:v>
                      </c:pt>
                      <c:pt idx="12434">
                        <c:v>60737.05403137207</c:v>
                      </c:pt>
                      <c:pt idx="12435">
                        <c:v>49952.381423950195</c:v>
                      </c:pt>
                      <c:pt idx="12436">
                        <c:v>49961.605911254883</c:v>
                      </c:pt>
                      <c:pt idx="12437">
                        <c:v>49805.895706176758</c:v>
                      </c:pt>
                      <c:pt idx="12438">
                        <c:v>46682.678436279297</c:v>
                      </c:pt>
                      <c:pt idx="12439">
                        <c:v>46667.166534423828</c:v>
                      </c:pt>
                      <c:pt idx="12440">
                        <c:v>46715.995086669922</c:v>
                      </c:pt>
                      <c:pt idx="12441">
                        <c:v>46471.783050537109</c:v>
                      </c:pt>
                      <c:pt idx="12442">
                        <c:v>47762.840057373047</c:v>
                      </c:pt>
                      <c:pt idx="12443">
                        <c:v>47762.840057373047</c:v>
                      </c:pt>
                      <c:pt idx="12444">
                        <c:v>50064.52131652832</c:v>
                      </c:pt>
                      <c:pt idx="12445">
                        <c:v>50064.52131652832</c:v>
                      </c:pt>
                      <c:pt idx="12446">
                        <c:v>50064.521438598633</c:v>
                      </c:pt>
                      <c:pt idx="12447">
                        <c:v>50632.354080200195</c:v>
                      </c:pt>
                      <c:pt idx="12448">
                        <c:v>50646.595657348633</c:v>
                      </c:pt>
                      <c:pt idx="12449">
                        <c:v>59566.643157958984</c:v>
                      </c:pt>
                      <c:pt idx="12450">
                        <c:v>52708.989944458008</c:v>
                      </c:pt>
                      <c:pt idx="12451">
                        <c:v>53027.485427856445</c:v>
                      </c:pt>
                      <c:pt idx="12452">
                        <c:v>53002.175857543945</c:v>
                      </c:pt>
                      <c:pt idx="12453">
                        <c:v>52929.065994262695</c:v>
                      </c:pt>
                      <c:pt idx="12454">
                        <c:v>47859.473037719727</c:v>
                      </c:pt>
                      <c:pt idx="12455">
                        <c:v>47859.473098754883</c:v>
                      </c:pt>
                      <c:pt idx="12456">
                        <c:v>48931.471572875977</c:v>
                      </c:pt>
                      <c:pt idx="12457">
                        <c:v>48940.695938110352</c:v>
                      </c:pt>
                      <c:pt idx="12458">
                        <c:v>48940.695999145508</c:v>
                      </c:pt>
                      <c:pt idx="12459">
                        <c:v>48931.471572875977</c:v>
                      </c:pt>
                      <c:pt idx="12460">
                        <c:v>48667.967300415039</c:v>
                      </c:pt>
                      <c:pt idx="12461">
                        <c:v>48620.156265258789</c:v>
                      </c:pt>
                      <c:pt idx="12462">
                        <c:v>59205.055374145508</c:v>
                      </c:pt>
                      <c:pt idx="12463">
                        <c:v>59115.536087036126</c:v>
                      </c:pt>
                      <c:pt idx="12464">
                        <c:v>58781.303985595703</c:v>
                      </c:pt>
                      <c:pt idx="12465">
                        <c:v>50773.915267944336</c:v>
                      </c:pt>
                      <c:pt idx="12466">
                        <c:v>47420.081924438477</c:v>
                      </c:pt>
                      <c:pt idx="12467">
                        <c:v>47420.081985473633</c:v>
                      </c:pt>
                      <c:pt idx="12468">
                        <c:v>47068.081985473633</c:v>
                      </c:pt>
                      <c:pt idx="12469">
                        <c:v>47068.081985473633</c:v>
                      </c:pt>
                      <c:pt idx="12470">
                        <c:v>50002.667510986328</c:v>
                      </c:pt>
                      <c:pt idx="12471">
                        <c:v>49964.36994934082</c:v>
                      </c:pt>
                      <c:pt idx="12472">
                        <c:v>50001.180252075195</c:v>
                      </c:pt>
                      <c:pt idx="12473">
                        <c:v>48779.557815551758</c:v>
                      </c:pt>
                      <c:pt idx="12474">
                        <c:v>48788.782302856445</c:v>
                      </c:pt>
                      <c:pt idx="12475">
                        <c:v>48722.660232543945</c:v>
                      </c:pt>
                      <c:pt idx="12476">
                        <c:v>48633.141128540039</c:v>
                      </c:pt>
                      <c:pt idx="12477">
                        <c:v>56496.089263916016</c:v>
                      </c:pt>
                      <c:pt idx="12478">
                        <c:v>56406.570098876953</c:v>
                      </c:pt>
                      <c:pt idx="12479">
                        <c:v>57556.632843017578</c:v>
                      </c:pt>
                      <c:pt idx="12480">
                        <c:v>50861.51496887207</c:v>
                      </c:pt>
                      <c:pt idx="12481">
                        <c:v>50318.408828735352</c:v>
                      </c:pt>
                      <c:pt idx="12482">
                        <c:v>49309.431922912598</c:v>
                      </c:pt>
                      <c:pt idx="12483">
                        <c:v>49834.458343505859</c:v>
                      </c:pt>
                      <c:pt idx="12484">
                        <c:v>49834.458404541016</c:v>
                      </c:pt>
                      <c:pt idx="12485">
                        <c:v>49321.690353393555</c:v>
                      </c:pt>
                      <c:pt idx="12486">
                        <c:v>49325.690414428711</c:v>
                      </c:pt>
                      <c:pt idx="12487">
                        <c:v>49334.914840698242</c:v>
                      </c:pt>
                      <c:pt idx="12488">
                        <c:v>49334.944290161133</c:v>
                      </c:pt>
                      <c:pt idx="12489">
                        <c:v>49325.719924926758</c:v>
                      </c:pt>
                      <c:pt idx="12490">
                        <c:v>48309.670120239258</c:v>
                      </c:pt>
                      <c:pt idx="12491">
                        <c:v>47272.052322387695</c:v>
                      </c:pt>
                      <c:pt idx="12492">
                        <c:v>47276.052383422852</c:v>
                      </c:pt>
                      <c:pt idx="12493">
                        <c:v>47268.852447509766</c:v>
                      </c:pt>
                      <c:pt idx="12494">
                        <c:v>58556.876602172852</c:v>
                      </c:pt>
                      <c:pt idx="12495">
                        <c:v>51701.017837524414</c:v>
                      </c:pt>
                      <c:pt idx="12496">
                        <c:v>52321.067947387695</c:v>
                      </c:pt>
                      <c:pt idx="12497">
                        <c:v>52405.558181762695</c:v>
                      </c:pt>
                      <c:pt idx="12498">
                        <c:v>52454.386795043945</c:v>
                      </c:pt>
                      <c:pt idx="12499">
                        <c:v>50998.664138793945</c:v>
                      </c:pt>
                      <c:pt idx="12500">
                        <c:v>50762.410476684563</c:v>
                      </c:pt>
                      <c:pt idx="12501">
                        <c:v>50762.410232543945</c:v>
                      </c:pt>
                      <c:pt idx="12502">
                        <c:v>49264.926834106445</c:v>
                      </c:pt>
                      <c:pt idx="12503">
                        <c:v>49274.151443481445</c:v>
                      </c:pt>
                      <c:pt idx="12504">
                        <c:v>49183.411697387695</c:v>
                      </c:pt>
                      <c:pt idx="12505">
                        <c:v>50717.447280883789</c:v>
                      </c:pt>
                      <c:pt idx="12506">
                        <c:v>50581.337539672844</c:v>
                      </c:pt>
                      <c:pt idx="12507">
                        <c:v>58684.087799072258</c:v>
                      </c:pt>
                      <c:pt idx="12508">
                        <c:v>58610.967681884758</c:v>
                      </c:pt>
                      <c:pt idx="12509">
                        <c:v>58537.857696533196</c:v>
                      </c:pt>
                      <c:pt idx="12510">
                        <c:v>50605.383987426758</c:v>
                      </c:pt>
                      <c:pt idx="12511">
                        <c:v>50105.817581176758</c:v>
                      </c:pt>
                      <c:pt idx="12512">
                        <c:v>50056.334854125977</c:v>
                      </c:pt>
                      <c:pt idx="12513">
                        <c:v>49657.795974731445</c:v>
                      </c:pt>
                      <c:pt idx="12514">
                        <c:v>47615.934951782227</c:v>
                      </c:pt>
                      <c:pt idx="12515">
                        <c:v>47615.934951782227</c:v>
                      </c:pt>
                      <c:pt idx="12516">
                        <c:v>48782.220291137695</c:v>
                      </c:pt>
                      <c:pt idx="12517">
                        <c:v>48791.444717407227</c:v>
                      </c:pt>
                      <c:pt idx="12518">
                        <c:v>48116.560195922852</c:v>
                      </c:pt>
                      <c:pt idx="12519">
                        <c:v>48120.560195922852</c:v>
                      </c:pt>
                      <c:pt idx="12520">
                        <c:v>48129.784622192383</c:v>
                      </c:pt>
                      <c:pt idx="12521">
                        <c:v>48356.791763305664</c:v>
                      </c:pt>
                      <c:pt idx="12522">
                        <c:v>50929.058486938477</c:v>
                      </c:pt>
                      <c:pt idx="12523">
                        <c:v>50933.05842590332</c:v>
                      </c:pt>
                      <c:pt idx="12524">
                        <c:v>58253.716827392578</c:v>
                      </c:pt>
                      <c:pt idx="12525">
                        <c:v>62398.149383544922</c:v>
                      </c:pt>
                      <c:pt idx="12526">
                        <c:v>61602.181976318359</c:v>
                      </c:pt>
                      <c:pt idx="12527">
                        <c:v>61611.759124755859</c:v>
                      </c:pt>
                      <c:pt idx="12528">
                        <c:v>62683.565628051758</c:v>
                      </c:pt>
                      <c:pt idx="12529">
                        <c:v>49802.684646606445</c:v>
                      </c:pt>
                      <c:pt idx="12530">
                        <c:v>50154.814895629876</c:v>
                      </c:pt>
                      <c:pt idx="12531">
                        <c:v>51916.62239074707</c:v>
                      </c:pt>
                      <c:pt idx="12532">
                        <c:v>51636.655349731438</c:v>
                      </c:pt>
                      <c:pt idx="12533">
                        <c:v>51636.656326293938</c:v>
                      </c:pt>
                      <c:pt idx="12534">
                        <c:v>58714.588958740234</c:v>
                      </c:pt>
                      <c:pt idx="12535">
                        <c:v>58714.589019775391</c:v>
                      </c:pt>
                      <c:pt idx="12536">
                        <c:v>58459.283233642578</c:v>
                      </c:pt>
                      <c:pt idx="12537">
                        <c:v>58468.507598876953</c:v>
                      </c:pt>
                      <c:pt idx="12538">
                        <c:v>58468.507598876953</c:v>
                      </c:pt>
                      <c:pt idx="12539">
                        <c:v>58459.283111572266</c:v>
                      </c:pt>
                      <c:pt idx="12540">
                        <c:v>50265.890884399414</c:v>
                      </c:pt>
                      <c:pt idx="12541">
                        <c:v>50096.534301757813</c:v>
                      </c:pt>
                      <c:pt idx="12542">
                        <c:v>48043.02619934082</c:v>
                      </c:pt>
                      <c:pt idx="12543">
                        <c:v>49780.16389465332</c:v>
                      </c:pt>
                      <c:pt idx="12544">
                        <c:v>49199.73030090332</c:v>
                      </c:pt>
                      <c:pt idx="12545">
                        <c:v>46440.918655395508</c:v>
                      </c:pt>
                      <c:pt idx="12546">
                        <c:v>47807.411148071289</c:v>
                      </c:pt>
                      <c:pt idx="12547">
                        <c:v>57078.288467407227</c:v>
                      </c:pt>
                      <c:pt idx="12548">
                        <c:v>56593.29426574707</c:v>
                      </c:pt>
                      <c:pt idx="12549">
                        <c:v>58384.487258911133</c:v>
                      </c:pt>
                      <c:pt idx="12550">
                        <c:v>58041.71174621582</c:v>
                      </c:pt>
                      <c:pt idx="12551">
                        <c:v>58041.71174621582</c:v>
                      </c:pt>
                      <c:pt idx="12552">
                        <c:v>58041.711685180664</c:v>
                      </c:pt>
                      <c:pt idx="12553">
                        <c:v>58432.046951293945</c:v>
                      </c:pt>
                      <c:pt idx="12554">
                        <c:v>58368.371353149414</c:v>
                      </c:pt>
                      <c:pt idx="12555">
                        <c:v>49365.889297485352</c:v>
                      </c:pt>
                      <c:pt idx="12556">
                        <c:v>49700.503875732422</c:v>
                      </c:pt>
                      <c:pt idx="12557">
                        <c:v>49709.728546142578</c:v>
                      </c:pt>
                      <c:pt idx="12558">
                        <c:v>48987.582244873047</c:v>
                      </c:pt>
                      <c:pt idx="12559">
                        <c:v>48789.285125732422</c:v>
                      </c:pt>
                      <c:pt idx="12560">
                        <c:v>49163.690017700195</c:v>
                      </c:pt>
                      <c:pt idx="12561">
                        <c:v>49163.660568237305</c:v>
                      </c:pt>
                      <c:pt idx="12562">
                        <c:v>48778.348068237305</c:v>
                      </c:pt>
                      <c:pt idx="12563">
                        <c:v>51637.311447143555</c:v>
                      </c:pt>
                      <c:pt idx="12564">
                        <c:v>51637.311447143555</c:v>
                      </c:pt>
                      <c:pt idx="12565">
                        <c:v>48493.561599731445</c:v>
                      </c:pt>
                      <c:pt idx="12566">
                        <c:v>50339.736038208008</c:v>
                      </c:pt>
                      <c:pt idx="12567">
                        <c:v>50348.960525512695</c:v>
                      </c:pt>
                      <c:pt idx="12568">
                        <c:v>50348.960525512695</c:v>
                      </c:pt>
                      <c:pt idx="12569">
                        <c:v>50339.73616027832</c:v>
                      </c:pt>
                      <c:pt idx="12570">
                        <c:v>49121.48371887207</c:v>
                      </c:pt>
                      <c:pt idx="12571">
                        <c:v>49204.845108032227</c:v>
                      </c:pt>
                      <c:pt idx="12572">
                        <c:v>49188.323623657227</c:v>
                      </c:pt>
                      <c:pt idx="12573">
                        <c:v>49390.769424438477</c:v>
                      </c:pt>
                      <c:pt idx="12574">
                        <c:v>47079.167617797852</c:v>
                      </c:pt>
                      <c:pt idx="12575">
                        <c:v>46964.234024047852</c:v>
                      </c:pt>
                      <c:pt idx="12576">
                        <c:v>46973.136917114258</c:v>
                      </c:pt>
                      <c:pt idx="12577">
                        <c:v>46973.13703918457</c:v>
                      </c:pt>
                      <c:pt idx="12578">
                        <c:v>46973.13703918457</c:v>
                      </c:pt>
                      <c:pt idx="12579">
                        <c:v>46680.418106079102</c:v>
                      </c:pt>
                      <c:pt idx="12580">
                        <c:v>49060.251708984375</c:v>
                      </c:pt>
                      <c:pt idx="12581">
                        <c:v>49064.251586914063</c:v>
                      </c:pt>
                      <c:pt idx="12582">
                        <c:v>49073.47607421875</c:v>
                      </c:pt>
                      <c:pt idx="12583">
                        <c:v>49064.251586914063</c:v>
                      </c:pt>
                      <c:pt idx="12584">
                        <c:v>49377.135391235352</c:v>
                      </c:pt>
                      <c:pt idx="12585">
                        <c:v>49946.069046020508</c:v>
                      </c:pt>
                      <c:pt idx="12586">
                        <c:v>48975.095230102539</c:v>
                      </c:pt>
                      <c:pt idx="12587">
                        <c:v>49022.90657043457</c:v>
                      </c:pt>
                      <c:pt idx="12588">
                        <c:v>46671.610427856445</c:v>
                      </c:pt>
                      <c:pt idx="12589">
                        <c:v>46655.745681762695</c:v>
                      </c:pt>
                      <c:pt idx="12590">
                        <c:v>47009.62434387207</c:v>
                      </c:pt>
                      <c:pt idx="12591">
                        <c:v>46936.724319458001</c:v>
                      </c:pt>
                      <c:pt idx="12592">
                        <c:v>46225.143630981445</c:v>
                      </c:pt>
                      <c:pt idx="12593">
                        <c:v>46264.630813598633</c:v>
                      </c:pt>
                      <c:pt idx="12594">
                        <c:v>51445.757461547852</c:v>
                      </c:pt>
                      <c:pt idx="12595">
                        <c:v>51831.071975708008</c:v>
                      </c:pt>
                      <c:pt idx="12596">
                        <c:v>56332.49250793457</c:v>
                      </c:pt>
                      <c:pt idx="12597">
                        <c:v>56727.031448364258</c:v>
                      </c:pt>
                      <c:pt idx="12598">
                        <c:v>57889.550491333008</c:v>
                      </c:pt>
                      <c:pt idx="12599">
                        <c:v>59828.555084228508</c:v>
                      </c:pt>
                      <c:pt idx="12600">
                        <c:v>51864.617141723626</c:v>
                      </c:pt>
                      <c:pt idx="12601">
                        <c:v>52641.624099731445</c:v>
                      </c:pt>
                      <c:pt idx="12602">
                        <c:v>52568.503616333008</c:v>
                      </c:pt>
                      <c:pt idx="12603">
                        <c:v>52495.393753051758</c:v>
                      </c:pt>
                      <c:pt idx="12604">
                        <c:v>50352.455032348633</c:v>
                      </c:pt>
                      <c:pt idx="12605">
                        <c:v>46617.737991333008</c:v>
                      </c:pt>
                      <c:pt idx="12606">
                        <c:v>47760.940811157227</c:v>
                      </c:pt>
                      <c:pt idx="12607">
                        <c:v>47695.02571105957</c:v>
                      </c:pt>
                      <c:pt idx="12608">
                        <c:v>49747.409271240234</c:v>
                      </c:pt>
                      <c:pt idx="12609">
                        <c:v>49747.409271240234</c:v>
                      </c:pt>
                      <c:pt idx="12610">
                        <c:v>50114.846878051758</c:v>
                      </c:pt>
                      <c:pt idx="12611">
                        <c:v>60102.864944458008</c:v>
                      </c:pt>
                      <c:pt idx="12612">
                        <c:v>60102.864944458008</c:v>
                      </c:pt>
                      <c:pt idx="12613">
                        <c:v>56590.367706298828</c:v>
                      </c:pt>
                      <c:pt idx="12614">
                        <c:v>56590.367706298828</c:v>
                      </c:pt>
                      <c:pt idx="12615">
                        <c:v>47673.725173950195</c:v>
                      </c:pt>
                      <c:pt idx="12616">
                        <c:v>48782.564834594727</c:v>
                      </c:pt>
                      <c:pt idx="12617">
                        <c:v>48782.564834594727</c:v>
                      </c:pt>
                      <c:pt idx="12618">
                        <c:v>48773.340408325195</c:v>
                      </c:pt>
                      <c:pt idx="12619">
                        <c:v>49057.484451293945</c:v>
                      </c:pt>
                      <c:pt idx="12620">
                        <c:v>49805.973602294922</c:v>
                      </c:pt>
                      <c:pt idx="12621">
                        <c:v>49800.956512451172</c:v>
                      </c:pt>
                      <c:pt idx="12622">
                        <c:v>49338.836090087891</c:v>
                      </c:pt>
                      <c:pt idx="12623">
                        <c:v>48458.324356079102</c:v>
                      </c:pt>
                      <c:pt idx="12624">
                        <c:v>48458.324356079102</c:v>
                      </c:pt>
                      <c:pt idx="12625">
                        <c:v>48204.956893920898</c:v>
                      </c:pt>
                      <c:pt idx="12626">
                        <c:v>60240.607864379876</c:v>
                      </c:pt>
                      <c:pt idx="12627">
                        <c:v>61807.641799926758</c:v>
                      </c:pt>
                      <c:pt idx="12628">
                        <c:v>62002.614944458008</c:v>
                      </c:pt>
                      <c:pt idx="12629">
                        <c:v>61702.591506958008</c:v>
                      </c:pt>
                      <c:pt idx="12630">
                        <c:v>48844.091506958008</c:v>
                      </c:pt>
                      <c:pt idx="12631">
                        <c:v>48844.091506958008</c:v>
                      </c:pt>
                      <c:pt idx="12632">
                        <c:v>48844.091506958008</c:v>
                      </c:pt>
                      <c:pt idx="12633">
                        <c:v>48844.091506958008</c:v>
                      </c:pt>
                      <c:pt idx="12634">
                        <c:v>50202.059951782227</c:v>
                      </c:pt>
                      <c:pt idx="12635">
                        <c:v>49748.435928344727</c:v>
                      </c:pt>
                      <c:pt idx="12636">
                        <c:v>49739.211502075195</c:v>
                      </c:pt>
                      <c:pt idx="12637">
                        <c:v>49144.572647094727</c:v>
                      </c:pt>
                      <c:pt idx="12638">
                        <c:v>49144.572647094727</c:v>
                      </c:pt>
                      <c:pt idx="12639">
                        <c:v>50967.927810668945</c:v>
                      </c:pt>
                      <c:pt idx="12640">
                        <c:v>48178.35432434082</c:v>
                      </c:pt>
                      <c:pt idx="12641">
                        <c:v>47936.754592895508</c:v>
                      </c:pt>
                      <c:pt idx="12642">
                        <c:v>47791.28596496582</c:v>
                      </c:pt>
                      <c:pt idx="12643">
                        <c:v>47791.286087036133</c:v>
                      </c:pt>
                      <c:pt idx="12644">
                        <c:v>48018.293228149414</c:v>
                      </c:pt>
                      <c:pt idx="12645">
                        <c:v>50674.39338684082</c:v>
                      </c:pt>
                      <c:pt idx="12646">
                        <c:v>50723.22200012207</c:v>
                      </c:pt>
                      <c:pt idx="12647">
                        <c:v>49934.272903442376</c:v>
                      </c:pt>
                      <c:pt idx="12648">
                        <c:v>48989.901077270508</c:v>
                      </c:pt>
                      <c:pt idx="12649">
                        <c:v>49113.48274230957</c:v>
                      </c:pt>
                      <c:pt idx="12650">
                        <c:v>49031.036819458008</c:v>
                      </c:pt>
                      <c:pt idx="12651">
                        <c:v>47832.682083129876</c:v>
                      </c:pt>
                      <c:pt idx="12652">
                        <c:v>48672.39778137207</c:v>
                      </c:pt>
                      <c:pt idx="12653">
                        <c:v>49296.857009887695</c:v>
                      </c:pt>
                      <c:pt idx="12654">
                        <c:v>49464.14778137207</c:v>
                      </c:pt>
                      <c:pt idx="12655">
                        <c:v>49464.14778137207</c:v>
                      </c:pt>
                      <c:pt idx="12656">
                        <c:v>49112.14778137207</c:v>
                      </c:pt>
                      <c:pt idx="12657">
                        <c:v>48256.16926574707</c:v>
                      </c:pt>
                      <c:pt idx="12658">
                        <c:v>48265.393753051758</c:v>
                      </c:pt>
                      <c:pt idx="12659">
                        <c:v>48082.4296875</c:v>
                      </c:pt>
                      <c:pt idx="12660">
                        <c:v>48852.838455200195</c:v>
                      </c:pt>
                      <c:pt idx="12661">
                        <c:v>47212.834121704102</c:v>
                      </c:pt>
                      <c:pt idx="12662">
                        <c:v>47222.058486938477</c:v>
                      </c:pt>
                      <c:pt idx="12663">
                        <c:v>47212.834060668945</c:v>
                      </c:pt>
                      <c:pt idx="12664">
                        <c:v>51021.59260559082</c:v>
                      </c:pt>
                      <c:pt idx="12665">
                        <c:v>51017.592727661126</c:v>
                      </c:pt>
                      <c:pt idx="12666">
                        <c:v>46649.96435546875</c:v>
                      </c:pt>
                      <c:pt idx="12667">
                        <c:v>46659.188720703125</c:v>
                      </c:pt>
                      <c:pt idx="12668">
                        <c:v>46659.78564453125</c:v>
                      </c:pt>
                      <c:pt idx="12669">
                        <c:v>46307.78564453125</c:v>
                      </c:pt>
                      <c:pt idx="12670">
                        <c:v>46298.561218261719</c:v>
                      </c:pt>
                      <c:pt idx="12671">
                        <c:v>46057.07958984375</c:v>
                      </c:pt>
                      <c:pt idx="12672">
                        <c:v>50921.723831176758</c:v>
                      </c:pt>
                      <c:pt idx="12673">
                        <c:v>50930.948501586914</c:v>
                      </c:pt>
                      <c:pt idx="12674">
                        <c:v>51077.834060668938</c:v>
                      </c:pt>
                      <c:pt idx="12675">
                        <c:v>50978.853103637695</c:v>
                      </c:pt>
                      <c:pt idx="12676">
                        <c:v>50740.42463684082</c:v>
                      </c:pt>
                      <c:pt idx="12677">
                        <c:v>51125.739212036126</c:v>
                      </c:pt>
                      <c:pt idx="12678">
                        <c:v>51116.514602661126</c:v>
                      </c:pt>
                      <c:pt idx="12679">
                        <c:v>47419.998916625977</c:v>
                      </c:pt>
                      <c:pt idx="12680">
                        <c:v>47429.223342895508</c:v>
                      </c:pt>
                      <c:pt idx="12681">
                        <c:v>47009.177688598633</c:v>
                      </c:pt>
                      <c:pt idx="12682">
                        <c:v>47009.177627563477</c:v>
                      </c:pt>
                      <c:pt idx="12683">
                        <c:v>48832.475784301758</c:v>
                      </c:pt>
                      <c:pt idx="12684">
                        <c:v>48832.475662231445</c:v>
                      </c:pt>
                      <c:pt idx="12685">
                        <c:v>48832.475784301758</c:v>
                      </c:pt>
                      <c:pt idx="12686">
                        <c:v>48832.446273803711</c:v>
                      </c:pt>
                      <c:pt idx="12687">
                        <c:v>49160.821655273438</c:v>
                      </c:pt>
                      <c:pt idx="12688">
                        <c:v>49160.821655273438</c:v>
                      </c:pt>
                      <c:pt idx="12689">
                        <c:v>49160.821655273438</c:v>
                      </c:pt>
                      <c:pt idx="12690">
                        <c:v>50937.607131958008</c:v>
                      </c:pt>
                      <c:pt idx="12691">
                        <c:v>50938.277297973626</c:v>
                      </c:pt>
                      <c:pt idx="12692">
                        <c:v>50632.903396606445</c:v>
                      </c:pt>
                      <c:pt idx="12693">
                        <c:v>50632.90364074707</c:v>
                      </c:pt>
                      <c:pt idx="12694">
                        <c:v>47254.340530395508</c:v>
                      </c:pt>
                      <c:pt idx="12695">
                        <c:v>47258.340347290039</c:v>
                      </c:pt>
                      <c:pt idx="12696">
                        <c:v>47206.194778442383</c:v>
                      </c:pt>
                      <c:pt idx="12697">
                        <c:v>47206.194778442383</c:v>
                      </c:pt>
                      <c:pt idx="12698">
                        <c:v>49060.524124145508</c:v>
                      </c:pt>
                      <c:pt idx="12699">
                        <c:v>50104.826736450195</c:v>
                      </c:pt>
                      <c:pt idx="12700">
                        <c:v>50114.051223754883</c:v>
                      </c:pt>
                      <c:pt idx="12701">
                        <c:v>50114.051223754883</c:v>
                      </c:pt>
                      <c:pt idx="12702">
                        <c:v>49475.922180175781</c:v>
                      </c:pt>
                      <c:pt idx="12703">
                        <c:v>49479.922241210938</c:v>
                      </c:pt>
                      <c:pt idx="12704">
                        <c:v>49489.146667480469</c:v>
                      </c:pt>
                      <c:pt idx="12705">
                        <c:v>50493.84114074707</c:v>
                      </c:pt>
                      <c:pt idx="12706">
                        <c:v>50493.84114074707</c:v>
                      </c:pt>
                      <c:pt idx="12707">
                        <c:v>50361.050369262695</c:v>
                      </c:pt>
                      <c:pt idx="12708">
                        <c:v>49518.718231201172</c:v>
                      </c:pt>
                      <c:pt idx="12709">
                        <c:v>46604.284927368164</c:v>
                      </c:pt>
                      <c:pt idx="12710">
                        <c:v>49257.594680786133</c:v>
                      </c:pt>
                      <c:pt idx="12711">
                        <c:v>49396.332962036133</c:v>
                      </c:pt>
                      <c:pt idx="12712">
                        <c:v>50395.114456176758</c:v>
                      </c:pt>
                      <c:pt idx="12713">
                        <c:v>50479.604934692376</c:v>
                      </c:pt>
                      <c:pt idx="12714">
                        <c:v>50479.604202270508</c:v>
                      </c:pt>
                      <c:pt idx="12715">
                        <c:v>50479.604446411126</c:v>
                      </c:pt>
                      <c:pt idx="12716">
                        <c:v>48418.995803833001</c:v>
                      </c:pt>
                      <c:pt idx="12717">
                        <c:v>48253.603225708008</c:v>
                      </c:pt>
                      <c:pt idx="12718">
                        <c:v>54741.500564575188</c:v>
                      </c:pt>
                      <c:pt idx="12719">
                        <c:v>54750.72492980957</c:v>
                      </c:pt>
                      <c:pt idx="12720">
                        <c:v>50543.565017700195</c:v>
                      </c:pt>
                      <c:pt idx="12721">
                        <c:v>50552.789443969727</c:v>
                      </c:pt>
                      <c:pt idx="12722">
                        <c:v>50543.863845825195</c:v>
                      </c:pt>
                      <c:pt idx="12723">
                        <c:v>50539.863845825195</c:v>
                      </c:pt>
                      <c:pt idx="12724">
                        <c:v>49556.965408325195</c:v>
                      </c:pt>
                      <c:pt idx="12725">
                        <c:v>49557.371658325195</c:v>
                      </c:pt>
                      <c:pt idx="12726">
                        <c:v>49557.371658325195</c:v>
                      </c:pt>
                      <c:pt idx="12727">
                        <c:v>50570.006271362305</c:v>
                      </c:pt>
                      <c:pt idx="12728">
                        <c:v>50570.006271362305</c:v>
                      </c:pt>
                      <c:pt idx="12729">
                        <c:v>50570.006271362305</c:v>
                      </c:pt>
                      <c:pt idx="12730">
                        <c:v>50570.006271362305</c:v>
                      </c:pt>
                      <c:pt idx="12731">
                        <c:v>49863.904190063477</c:v>
                      </c:pt>
                      <c:pt idx="12732">
                        <c:v>49161.917922973626</c:v>
                      </c:pt>
                      <c:pt idx="12733">
                        <c:v>49526.657302856445</c:v>
                      </c:pt>
                      <c:pt idx="12734">
                        <c:v>49453.758132934563</c:v>
                      </c:pt>
                      <c:pt idx="12735">
                        <c:v>50577.550918579102</c:v>
                      </c:pt>
                      <c:pt idx="12736">
                        <c:v>50462.617385864258</c:v>
                      </c:pt>
                      <c:pt idx="12737">
                        <c:v>50406.737503051758</c:v>
                      </c:pt>
                      <c:pt idx="12738">
                        <c:v>50229.975662231445</c:v>
                      </c:pt>
                      <c:pt idx="12739">
                        <c:v>50090.541458129883</c:v>
                      </c:pt>
                      <c:pt idx="12740">
                        <c:v>49630.802581787109</c:v>
                      </c:pt>
                      <c:pt idx="12741">
                        <c:v>49634.802886962891</c:v>
                      </c:pt>
                      <c:pt idx="12742">
                        <c:v>49644.027496337891</c:v>
                      </c:pt>
                      <c:pt idx="12743">
                        <c:v>49886.523590087891</c:v>
                      </c:pt>
                      <c:pt idx="12744">
                        <c:v>49725.647430419922</c:v>
                      </c:pt>
                      <c:pt idx="12745">
                        <c:v>49710.487640380859</c:v>
                      </c:pt>
                      <c:pt idx="12746">
                        <c:v>49710.487701416016</c:v>
                      </c:pt>
                      <c:pt idx="12747">
                        <c:v>50311.52424621582</c:v>
                      </c:pt>
                      <c:pt idx="12748">
                        <c:v>50311.52424621582</c:v>
                      </c:pt>
                      <c:pt idx="12749">
                        <c:v>58067.348068237305</c:v>
                      </c:pt>
                      <c:pt idx="12750">
                        <c:v>47825.288467407227</c:v>
                      </c:pt>
                      <c:pt idx="12751">
                        <c:v>47816.064041137695</c:v>
                      </c:pt>
                      <c:pt idx="12752">
                        <c:v>46426.504211425781</c:v>
                      </c:pt>
                      <c:pt idx="12753">
                        <c:v>46430.504211425781</c:v>
                      </c:pt>
                      <c:pt idx="12754">
                        <c:v>46571.558837890625</c:v>
                      </c:pt>
                      <c:pt idx="12755">
                        <c:v>45702.60400390625</c:v>
                      </c:pt>
                      <c:pt idx="12756">
                        <c:v>45935.67236328125</c:v>
                      </c:pt>
                      <c:pt idx="12757">
                        <c:v>46943.060195922852</c:v>
                      </c:pt>
                      <c:pt idx="12758">
                        <c:v>46947.060134887695</c:v>
                      </c:pt>
                      <c:pt idx="12759">
                        <c:v>46942.328689575195</c:v>
                      </c:pt>
                      <c:pt idx="12760">
                        <c:v>47928.077346801758</c:v>
                      </c:pt>
                      <c:pt idx="12761">
                        <c:v>47631.67512512207</c:v>
                      </c:pt>
                      <c:pt idx="12762">
                        <c:v>47631.67512512207</c:v>
                      </c:pt>
                      <c:pt idx="12763">
                        <c:v>47632.284622192383</c:v>
                      </c:pt>
                      <c:pt idx="12764">
                        <c:v>47481.660598754883</c:v>
                      </c:pt>
                      <c:pt idx="12765">
                        <c:v>61790.816116333008</c:v>
                      </c:pt>
                      <c:pt idx="12766">
                        <c:v>61475.93830871582</c:v>
                      </c:pt>
                      <c:pt idx="12767">
                        <c:v>60477.555862426743</c:v>
                      </c:pt>
                      <c:pt idx="12768">
                        <c:v>60653.869338989243</c:v>
                      </c:pt>
                      <c:pt idx="12769">
                        <c:v>60653.869094848626</c:v>
                      </c:pt>
                      <c:pt idx="12770">
                        <c:v>60659.367385864243</c:v>
                      </c:pt>
                      <c:pt idx="12771">
                        <c:v>60666.668777465806</c:v>
                      </c:pt>
                      <c:pt idx="12772">
                        <c:v>46421.020950317383</c:v>
                      </c:pt>
                      <c:pt idx="12773">
                        <c:v>45938.476211547852</c:v>
                      </c:pt>
                      <c:pt idx="12774">
                        <c:v>45947.700576782227</c:v>
                      </c:pt>
                      <c:pt idx="12775">
                        <c:v>48514.429542541504</c:v>
                      </c:pt>
                      <c:pt idx="12776">
                        <c:v>48514.429481506348</c:v>
                      </c:pt>
                      <c:pt idx="12777">
                        <c:v>48514.429481506348</c:v>
                      </c:pt>
                      <c:pt idx="12778">
                        <c:v>48395.495887756348</c:v>
                      </c:pt>
                      <c:pt idx="12779">
                        <c:v>56922.511322021484</c:v>
                      </c:pt>
                      <c:pt idx="12780">
                        <c:v>49307.617752075195</c:v>
                      </c:pt>
                      <c:pt idx="12781">
                        <c:v>49941.445999145508</c:v>
                      </c:pt>
                      <c:pt idx="12782">
                        <c:v>49770.362869262695</c:v>
                      </c:pt>
                      <c:pt idx="12783">
                        <c:v>49891.874588012695</c:v>
                      </c:pt>
                      <c:pt idx="12784">
                        <c:v>49891.874588012695</c:v>
                      </c:pt>
                      <c:pt idx="12785">
                        <c:v>50229.63313293457</c:v>
                      </c:pt>
                      <c:pt idx="12786">
                        <c:v>50229.84797668457</c:v>
                      </c:pt>
                      <c:pt idx="12787">
                        <c:v>50024.581619262695</c:v>
                      </c:pt>
                      <c:pt idx="12788">
                        <c:v>50024.581497192376</c:v>
                      </c:pt>
                      <c:pt idx="12789">
                        <c:v>49935.062454223626</c:v>
                      </c:pt>
                      <c:pt idx="12790">
                        <c:v>50053.994094848626</c:v>
                      </c:pt>
                      <c:pt idx="12791">
                        <c:v>48224.65657043457</c:v>
                      </c:pt>
                      <c:pt idx="12792">
                        <c:v>48224.656936645508</c:v>
                      </c:pt>
                      <c:pt idx="12793">
                        <c:v>48475.481155395508</c:v>
                      </c:pt>
                      <c:pt idx="12794">
                        <c:v>48718.122024536133</c:v>
                      </c:pt>
                      <c:pt idx="12795">
                        <c:v>50503.69953918457</c:v>
                      </c:pt>
                      <c:pt idx="12796">
                        <c:v>49174.160842895508</c:v>
                      </c:pt>
                      <c:pt idx="12797">
                        <c:v>49611.80012512207</c:v>
                      </c:pt>
                      <c:pt idx="12798">
                        <c:v>49611.80012512207</c:v>
                      </c:pt>
                      <c:pt idx="12799">
                        <c:v>49662.456970214844</c:v>
                      </c:pt>
                      <c:pt idx="12800">
                        <c:v>46999.70783996582</c:v>
                      </c:pt>
                      <c:pt idx="12801">
                        <c:v>48103.599197387695</c:v>
                      </c:pt>
                      <c:pt idx="12802">
                        <c:v>47563.336990356445</c:v>
                      </c:pt>
                      <c:pt idx="12803">
                        <c:v>50508.855606079102</c:v>
                      </c:pt>
                      <c:pt idx="12804">
                        <c:v>50518.080032348633</c:v>
                      </c:pt>
                      <c:pt idx="12805">
                        <c:v>50508.855606079102</c:v>
                      </c:pt>
                      <c:pt idx="12806">
                        <c:v>46782.710586547852</c:v>
                      </c:pt>
                      <c:pt idx="12807">
                        <c:v>47138.710647583008</c:v>
                      </c:pt>
                      <c:pt idx="12808">
                        <c:v>47147.935012817383</c:v>
                      </c:pt>
                      <c:pt idx="12809">
                        <c:v>59352.511016845703</c:v>
                      </c:pt>
                      <c:pt idx="12810">
                        <c:v>49226.891189575195</c:v>
                      </c:pt>
                      <c:pt idx="12811">
                        <c:v>49694.031814575195</c:v>
                      </c:pt>
                      <c:pt idx="12812">
                        <c:v>49703.256240844727</c:v>
                      </c:pt>
                      <c:pt idx="12813">
                        <c:v>49718.316970825195</c:v>
                      </c:pt>
                      <c:pt idx="12814">
                        <c:v>49366.316970825195</c:v>
                      </c:pt>
                      <c:pt idx="12815">
                        <c:v>48505.144119262695</c:v>
                      </c:pt>
                      <c:pt idx="12816">
                        <c:v>48505.551345825195</c:v>
                      </c:pt>
                      <c:pt idx="12817">
                        <c:v>48505.551345825195</c:v>
                      </c:pt>
                      <c:pt idx="12818">
                        <c:v>48505.551345825195</c:v>
                      </c:pt>
                      <c:pt idx="12819">
                        <c:v>48857.551345825195</c:v>
                      </c:pt>
                      <c:pt idx="12820">
                        <c:v>48857.551345825195</c:v>
                      </c:pt>
                      <c:pt idx="12821">
                        <c:v>49196.694900512695</c:v>
                      </c:pt>
                      <c:pt idx="12822">
                        <c:v>49500.219131469727</c:v>
                      </c:pt>
                      <c:pt idx="12823">
                        <c:v>49500.219192504883</c:v>
                      </c:pt>
                      <c:pt idx="12824">
                        <c:v>49500.219192504883</c:v>
                      </c:pt>
                      <c:pt idx="12825">
                        <c:v>49385.357620239258</c:v>
                      </c:pt>
                      <c:pt idx="12826">
                        <c:v>49316.247817993164</c:v>
                      </c:pt>
                      <c:pt idx="12827">
                        <c:v>49252.351943969727</c:v>
                      </c:pt>
                      <c:pt idx="12828">
                        <c:v>49420.839981079102</c:v>
                      </c:pt>
                      <c:pt idx="12829">
                        <c:v>48745.118240356445</c:v>
                      </c:pt>
                      <c:pt idx="12830">
                        <c:v>48754.342788696289</c:v>
                      </c:pt>
                      <c:pt idx="12831">
                        <c:v>48745.118362426758</c:v>
                      </c:pt>
                      <c:pt idx="12832">
                        <c:v>48450.705215454102</c:v>
                      </c:pt>
                      <c:pt idx="12833">
                        <c:v>48449.486465454102</c:v>
                      </c:pt>
                      <c:pt idx="12834">
                        <c:v>48449.486404418945</c:v>
                      </c:pt>
                      <c:pt idx="12835">
                        <c:v>47997.095840454102</c:v>
                      </c:pt>
                      <c:pt idx="12836">
                        <c:v>48383.629104614258</c:v>
                      </c:pt>
                      <c:pt idx="12837">
                        <c:v>47670.31494140625</c:v>
                      </c:pt>
                      <c:pt idx="12838">
                        <c:v>59753.080596923828</c:v>
                      </c:pt>
                      <c:pt idx="12839">
                        <c:v>59787.557281494141</c:v>
                      </c:pt>
                      <c:pt idx="12840">
                        <c:v>48429.198623657227</c:v>
                      </c:pt>
                      <c:pt idx="12841">
                        <c:v>49617.93342590332</c:v>
                      </c:pt>
                      <c:pt idx="12842">
                        <c:v>49617.933670043945</c:v>
                      </c:pt>
                      <c:pt idx="12843">
                        <c:v>49265.933670043945</c:v>
                      </c:pt>
                      <c:pt idx="12844">
                        <c:v>48802.795486450195</c:v>
                      </c:pt>
                      <c:pt idx="12845">
                        <c:v>48737.690505981445</c:v>
                      </c:pt>
                      <c:pt idx="12846">
                        <c:v>47930.574295043945</c:v>
                      </c:pt>
                      <c:pt idx="12847">
                        <c:v>50197.568923950195</c:v>
                      </c:pt>
                      <c:pt idx="12848">
                        <c:v>49291.55207824707</c:v>
                      </c:pt>
                      <c:pt idx="12849">
                        <c:v>49300.776565551758</c:v>
                      </c:pt>
                      <c:pt idx="12850">
                        <c:v>56320.10823059082</c:v>
                      </c:pt>
                      <c:pt idx="12851">
                        <c:v>56088.39485168457</c:v>
                      </c:pt>
                      <c:pt idx="12852">
                        <c:v>57085.402908325188</c:v>
                      </c:pt>
                      <c:pt idx="12853">
                        <c:v>56361.544998168938</c:v>
                      </c:pt>
                      <c:pt idx="12854">
                        <c:v>60218.033599853516</c:v>
                      </c:pt>
                      <c:pt idx="12855">
                        <c:v>50092.938064575195</c:v>
                      </c:pt>
                      <c:pt idx="12856">
                        <c:v>50092.938064575195</c:v>
                      </c:pt>
                      <c:pt idx="12857">
                        <c:v>51015.729080200195</c:v>
                      </c:pt>
                      <c:pt idx="12858">
                        <c:v>51009.329071044922</c:v>
                      </c:pt>
                      <c:pt idx="12859">
                        <c:v>48254.624954223626</c:v>
                      </c:pt>
                      <c:pt idx="12860">
                        <c:v>48254.624954223626</c:v>
                      </c:pt>
                      <c:pt idx="12861">
                        <c:v>54330.339385986328</c:v>
                      </c:pt>
                      <c:pt idx="12862">
                        <c:v>56329.133010864258</c:v>
                      </c:pt>
                      <c:pt idx="12863">
                        <c:v>56256.012893676758</c:v>
                      </c:pt>
                      <c:pt idx="12864">
                        <c:v>56077.902931213379</c:v>
                      </c:pt>
                      <c:pt idx="12865">
                        <c:v>55126.300025939941</c:v>
                      </c:pt>
                      <c:pt idx="12866">
                        <c:v>55135.524452209473</c:v>
                      </c:pt>
                      <c:pt idx="12867">
                        <c:v>54906.698463439941</c:v>
                      </c:pt>
                      <c:pt idx="12868">
                        <c:v>57807.933334350586</c:v>
                      </c:pt>
                      <c:pt idx="12869">
                        <c:v>57816.40690612793</c:v>
                      </c:pt>
                      <c:pt idx="12870">
                        <c:v>61337.352249145493</c:v>
                      </c:pt>
                      <c:pt idx="12871">
                        <c:v>61345.967971801743</c:v>
                      </c:pt>
                      <c:pt idx="12872">
                        <c:v>62036.111282348626</c:v>
                      </c:pt>
                      <c:pt idx="12873">
                        <c:v>49342.583389282227</c:v>
                      </c:pt>
                      <c:pt idx="12874">
                        <c:v>50058.061538696289</c:v>
                      </c:pt>
                      <c:pt idx="12875">
                        <c:v>49696.648880004883</c:v>
                      </c:pt>
                      <c:pt idx="12876">
                        <c:v>49700.648941040039</c:v>
                      </c:pt>
                      <c:pt idx="12877">
                        <c:v>49709.873245239258</c:v>
                      </c:pt>
                      <c:pt idx="12878">
                        <c:v>50050.976348876953</c:v>
                      </c:pt>
                      <c:pt idx="12879">
                        <c:v>51048.329864501953</c:v>
                      </c:pt>
                      <c:pt idx="12880">
                        <c:v>50950.672637939453</c:v>
                      </c:pt>
                      <c:pt idx="12881">
                        <c:v>48683.965972900391</c:v>
                      </c:pt>
                      <c:pt idx="12882">
                        <c:v>48683.966094970703</c:v>
                      </c:pt>
                      <c:pt idx="12883">
                        <c:v>50865.777053833001</c:v>
                      </c:pt>
                      <c:pt idx="12884">
                        <c:v>50865.776931762688</c:v>
                      </c:pt>
                      <c:pt idx="12885">
                        <c:v>49430.896072387695</c:v>
                      </c:pt>
                      <c:pt idx="12886">
                        <c:v>49740.742172241211</c:v>
                      </c:pt>
                      <c:pt idx="12887">
                        <c:v>48871.186416625977</c:v>
                      </c:pt>
                      <c:pt idx="12888">
                        <c:v>48870.524368286133</c:v>
                      </c:pt>
                      <c:pt idx="12889">
                        <c:v>48870.524490356445</c:v>
                      </c:pt>
                      <c:pt idx="12890">
                        <c:v>49422.605545043945</c:v>
                      </c:pt>
                      <c:pt idx="12891">
                        <c:v>49422.605667114258</c:v>
                      </c:pt>
                      <c:pt idx="12892">
                        <c:v>49426.605545043945</c:v>
                      </c:pt>
                      <c:pt idx="12893">
                        <c:v>48860.379592895508</c:v>
                      </c:pt>
                      <c:pt idx="12894">
                        <c:v>49907.562210083001</c:v>
                      </c:pt>
                      <c:pt idx="12895">
                        <c:v>49908.192092895501</c:v>
                      </c:pt>
                      <c:pt idx="12896">
                        <c:v>49841.870269775391</c:v>
                      </c:pt>
                      <c:pt idx="12897">
                        <c:v>49664.935699462891</c:v>
                      </c:pt>
                      <c:pt idx="12898">
                        <c:v>59129.350799560547</c:v>
                      </c:pt>
                      <c:pt idx="12899">
                        <c:v>59116.126434326172</c:v>
                      </c:pt>
                      <c:pt idx="12900">
                        <c:v>49410.717849731445</c:v>
                      </c:pt>
                      <c:pt idx="12901">
                        <c:v>48886.172927856445</c:v>
                      </c:pt>
                      <c:pt idx="12902">
                        <c:v>49271.48762512207</c:v>
                      </c:pt>
                      <c:pt idx="12903">
                        <c:v>49270.594314575195</c:v>
                      </c:pt>
                      <c:pt idx="12904">
                        <c:v>49205.489822387695</c:v>
                      </c:pt>
                      <c:pt idx="12905">
                        <c:v>50818.236129760742</c:v>
                      </c:pt>
                      <c:pt idx="12906">
                        <c:v>50812.511520385742</c:v>
                      </c:pt>
                      <c:pt idx="12907">
                        <c:v>50853.569625854492</c:v>
                      </c:pt>
                      <c:pt idx="12908">
                        <c:v>50296.067825317376</c:v>
                      </c:pt>
                      <c:pt idx="12909">
                        <c:v>58670.59944152832</c:v>
                      </c:pt>
                      <c:pt idx="12910">
                        <c:v>59004.09114074707</c:v>
                      </c:pt>
                      <c:pt idx="12911">
                        <c:v>59004.090896606438</c:v>
                      </c:pt>
                      <c:pt idx="12912">
                        <c:v>58504.912933349609</c:v>
                      </c:pt>
                      <c:pt idx="12913">
                        <c:v>58504.913360595703</c:v>
                      </c:pt>
                      <c:pt idx="12914">
                        <c:v>60713.847686767578</c:v>
                      </c:pt>
                      <c:pt idx="12915">
                        <c:v>49599.269180297852</c:v>
                      </c:pt>
                      <c:pt idx="12916">
                        <c:v>49542.271072387695</c:v>
                      </c:pt>
                      <c:pt idx="12917">
                        <c:v>49551.495559692383</c:v>
                      </c:pt>
                      <c:pt idx="12918">
                        <c:v>49551.495559692383</c:v>
                      </c:pt>
                      <c:pt idx="12919">
                        <c:v>49796.613967895508</c:v>
                      </c:pt>
                      <c:pt idx="12920">
                        <c:v>51089.495681762695</c:v>
                      </c:pt>
                      <c:pt idx="12921">
                        <c:v>51089.495681762695</c:v>
                      </c:pt>
                      <c:pt idx="12922">
                        <c:v>52746.318435668945</c:v>
                      </c:pt>
                      <c:pt idx="12923">
                        <c:v>53209.459060668945</c:v>
                      </c:pt>
                      <c:pt idx="12924">
                        <c:v>50019.309219360352</c:v>
                      </c:pt>
                      <c:pt idx="12925">
                        <c:v>49896.878448486328</c:v>
                      </c:pt>
                      <c:pt idx="12926">
                        <c:v>50336.258361816406</c:v>
                      </c:pt>
                      <c:pt idx="12927">
                        <c:v>50226.549560546875</c:v>
                      </c:pt>
                      <c:pt idx="12928">
                        <c:v>50226.549499511719</c:v>
                      </c:pt>
                      <c:pt idx="12929">
                        <c:v>50323.283096313477</c:v>
                      </c:pt>
                      <c:pt idx="12930">
                        <c:v>60110.855178832993</c:v>
                      </c:pt>
                      <c:pt idx="12931">
                        <c:v>59889.015579223626</c:v>
                      </c:pt>
                      <c:pt idx="12932">
                        <c:v>49462.203689575195</c:v>
                      </c:pt>
                      <c:pt idx="12933">
                        <c:v>49462.203689575195</c:v>
                      </c:pt>
                      <c:pt idx="12934">
                        <c:v>50360.947158813477</c:v>
                      </c:pt>
                      <c:pt idx="12935">
                        <c:v>50354.547210693359</c:v>
                      </c:pt>
                      <c:pt idx="12936">
                        <c:v>47072.581680297852</c:v>
                      </c:pt>
                      <c:pt idx="12937">
                        <c:v>47076.581680297852</c:v>
                      </c:pt>
                      <c:pt idx="12938">
                        <c:v>47072.581680297852</c:v>
                      </c:pt>
                      <c:pt idx="12939">
                        <c:v>46733.806106567383</c:v>
                      </c:pt>
                      <c:pt idx="12940">
                        <c:v>56476.74934387207</c:v>
                      </c:pt>
                      <c:pt idx="12941">
                        <c:v>56403.629287719727</c:v>
                      </c:pt>
                      <c:pt idx="12942">
                        <c:v>56330.51936340332</c:v>
                      </c:pt>
                      <c:pt idx="12943">
                        <c:v>57490.156051635742</c:v>
                      </c:pt>
                      <c:pt idx="12944">
                        <c:v>57490.156112670898</c:v>
                      </c:pt>
                      <c:pt idx="12945">
                        <c:v>60813.157791137688</c:v>
                      </c:pt>
                      <c:pt idx="12946">
                        <c:v>60813.157730102532</c:v>
                      </c:pt>
                      <c:pt idx="12947">
                        <c:v>60863.157852172844</c:v>
                      </c:pt>
                      <c:pt idx="12948">
                        <c:v>49182.155227661133</c:v>
                      </c:pt>
                      <c:pt idx="12949">
                        <c:v>49567.469680786133</c:v>
                      </c:pt>
                      <c:pt idx="12950">
                        <c:v>49571.469680786133</c:v>
                      </c:pt>
                      <c:pt idx="12951">
                        <c:v>51027.889801025391</c:v>
                      </c:pt>
                      <c:pt idx="12952">
                        <c:v>51159.720062255859</c:v>
                      </c:pt>
                      <c:pt idx="12953">
                        <c:v>58953.310928344719</c:v>
                      </c:pt>
                      <c:pt idx="12954">
                        <c:v>58880.411087036133</c:v>
                      </c:pt>
                      <c:pt idx="12955">
                        <c:v>58733.181900024414</c:v>
                      </c:pt>
                      <c:pt idx="12956">
                        <c:v>59308.795989990234</c:v>
                      </c:pt>
                      <c:pt idx="12957">
                        <c:v>59312.795989990234</c:v>
                      </c:pt>
                      <c:pt idx="12958">
                        <c:v>59322.020355224609</c:v>
                      </c:pt>
                      <c:pt idx="12959">
                        <c:v>58849.011077880859</c:v>
                      </c:pt>
                      <c:pt idx="12960">
                        <c:v>55353.167068481445</c:v>
                      </c:pt>
                      <c:pt idx="12961">
                        <c:v>48432.377090454102</c:v>
                      </c:pt>
                      <c:pt idx="12962">
                        <c:v>48359.477432250977</c:v>
                      </c:pt>
                      <c:pt idx="12963">
                        <c:v>48290.577224731445</c:v>
                      </c:pt>
                      <c:pt idx="12964">
                        <c:v>48178.073501586914</c:v>
                      </c:pt>
                      <c:pt idx="12965">
                        <c:v>48154.002151489258</c:v>
                      </c:pt>
                      <c:pt idx="12966">
                        <c:v>47926.410293579102</c:v>
                      </c:pt>
                      <c:pt idx="12967">
                        <c:v>49377.501174926758</c:v>
                      </c:pt>
                      <c:pt idx="12968">
                        <c:v>49375.101165771484</c:v>
                      </c:pt>
                      <c:pt idx="12969">
                        <c:v>49384.325592041016</c:v>
                      </c:pt>
                      <c:pt idx="12970">
                        <c:v>49383.767486572266</c:v>
                      </c:pt>
                      <c:pt idx="12971">
                        <c:v>49810.087356567383</c:v>
                      </c:pt>
                      <c:pt idx="12972">
                        <c:v>50484.522171020508</c:v>
                      </c:pt>
                      <c:pt idx="12973">
                        <c:v>50484.522171020508</c:v>
                      </c:pt>
                      <c:pt idx="12974">
                        <c:v>49022.14533996582</c:v>
                      </c:pt>
                      <c:pt idx="12975">
                        <c:v>50124.986526489258</c:v>
                      </c:pt>
                      <c:pt idx="12976">
                        <c:v>50264.275588989258</c:v>
                      </c:pt>
                      <c:pt idx="12977">
                        <c:v>47654.428298950195</c:v>
                      </c:pt>
                      <c:pt idx="12978">
                        <c:v>51976.579071044922</c:v>
                      </c:pt>
                      <c:pt idx="12979">
                        <c:v>51976.579559326172</c:v>
                      </c:pt>
                      <c:pt idx="12980">
                        <c:v>51976.579071044922</c:v>
                      </c:pt>
                      <c:pt idx="12981">
                        <c:v>51976.579071044922</c:v>
                      </c:pt>
                      <c:pt idx="12982">
                        <c:v>51976.579315185547</c:v>
                      </c:pt>
                      <c:pt idx="12983">
                        <c:v>51831.110809326172</c:v>
                      </c:pt>
                      <c:pt idx="12984">
                        <c:v>51927.749969482422</c:v>
                      </c:pt>
                      <c:pt idx="12985">
                        <c:v>51976.232879638672</c:v>
                      </c:pt>
                      <c:pt idx="12986">
                        <c:v>48974.531326293945</c:v>
                      </c:pt>
                      <c:pt idx="12987">
                        <c:v>59211.045852661133</c:v>
                      </c:pt>
                      <c:pt idx="12988">
                        <c:v>59187.82209777832</c:v>
                      </c:pt>
                      <c:pt idx="12989">
                        <c:v>59187.822036743164</c:v>
                      </c:pt>
                      <c:pt idx="12990">
                        <c:v>49521.130020141602</c:v>
                      </c:pt>
                      <c:pt idx="12991">
                        <c:v>49448.020217895508</c:v>
                      </c:pt>
                      <c:pt idx="12992">
                        <c:v>49374.900161743164</c:v>
                      </c:pt>
                      <c:pt idx="12993">
                        <c:v>49301.790237426758</c:v>
                      </c:pt>
                      <c:pt idx="12994">
                        <c:v>47938.544021606445</c:v>
                      </c:pt>
                      <c:pt idx="12995">
                        <c:v>48998.885330200195</c:v>
                      </c:pt>
                      <c:pt idx="12996">
                        <c:v>48951.073806762695</c:v>
                      </c:pt>
                      <c:pt idx="12997">
                        <c:v>48259.735794067376</c:v>
                      </c:pt>
                      <c:pt idx="12998">
                        <c:v>48268.960159301758</c:v>
                      </c:pt>
                      <c:pt idx="12999">
                        <c:v>48259.735794067376</c:v>
                      </c:pt>
                      <c:pt idx="13000">
                        <c:v>47669.624465942383</c:v>
                      </c:pt>
                      <c:pt idx="13001">
                        <c:v>47716.712844848633</c:v>
                      </c:pt>
                      <c:pt idx="13002">
                        <c:v>46633.293411254883</c:v>
                      </c:pt>
                      <c:pt idx="13003">
                        <c:v>47667.922790527344</c:v>
                      </c:pt>
                      <c:pt idx="13004">
                        <c:v>59435.489044189446</c:v>
                      </c:pt>
                      <c:pt idx="13005">
                        <c:v>51462.466873168945</c:v>
                      </c:pt>
                      <c:pt idx="13006">
                        <c:v>51462.466873168945</c:v>
                      </c:pt>
                      <c:pt idx="13007">
                        <c:v>50317.254959106445</c:v>
                      </c:pt>
                      <c:pt idx="13008">
                        <c:v>50317.254959106445</c:v>
                      </c:pt>
                      <c:pt idx="13009">
                        <c:v>50119.414199829102</c:v>
                      </c:pt>
                      <c:pt idx="13010">
                        <c:v>50128.638565063477</c:v>
                      </c:pt>
                      <c:pt idx="13011">
                        <c:v>50128.638626098633</c:v>
                      </c:pt>
                      <c:pt idx="13012">
                        <c:v>47224.277770996094</c:v>
                      </c:pt>
                      <c:pt idx="13013">
                        <c:v>47233.502197265625</c:v>
                      </c:pt>
                      <c:pt idx="13014">
                        <c:v>47233.502075195313</c:v>
                      </c:pt>
                      <c:pt idx="13015">
                        <c:v>47470.985595703125</c:v>
                      </c:pt>
                      <c:pt idx="13016">
                        <c:v>47461.761169433594</c:v>
                      </c:pt>
                      <c:pt idx="13017">
                        <c:v>50287.91096496582</c:v>
                      </c:pt>
                      <c:pt idx="13018">
                        <c:v>50291.911087036133</c:v>
                      </c:pt>
                      <c:pt idx="13019">
                        <c:v>50138.225616455078</c:v>
                      </c:pt>
                      <c:pt idx="13020">
                        <c:v>50397.109832763672</c:v>
                      </c:pt>
                      <c:pt idx="13021">
                        <c:v>50990.859100341797</c:v>
                      </c:pt>
                      <c:pt idx="13022">
                        <c:v>50990.859100341797</c:v>
                      </c:pt>
                      <c:pt idx="13023">
                        <c:v>50530.573944091797</c:v>
                      </c:pt>
                      <c:pt idx="13024">
                        <c:v>52641.015106201172</c:v>
                      </c:pt>
                      <c:pt idx="13025">
                        <c:v>51778.334060668945</c:v>
                      </c:pt>
                      <c:pt idx="13026">
                        <c:v>49034.672134399414</c:v>
                      </c:pt>
                      <c:pt idx="13027">
                        <c:v>49037.696548461914</c:v>
                      </c:pt>
                      <c:pt idx="13028">
                        <c:v>48468.40071105957</c:v>
                      </c:pt>
                      <c:pt idx="13029">
                        <c:v>49005.17414855957</c:v>
                      </c:pt>
                      <c:pt idx="13030">
                        <c:v>50296.136306762695</c:v>
                      </c:pt>
                      <c:pt idx="13031">
                        <c:v>50031.19123840332</c:v>
                      </c:pt>
                      <c:pt idx="13032">
                        <c:v>48543.629348754883</c:v>
                      </c:pt>
                      <c:pt idx="13033">
                        <c:v>46322.977249145508</c:v>
                      </c:pt>
                      <c:pt idx="13034">
                        <c:v>46228.772354125977</c:v>
                      </c:pt>
                      <c:pt idx="13035">
                        <c:v>47486.888076782227</c:v>
                      </c:pt>
                      <c:pt idx="13036">
                        <c:v>47486.888076782227</c:v>
                      </c:pt>
                      <c:pt idx="13037">
                        <c:v>49525.386306762695</c:v>
                      </c:pt>
                      <c:pt idx="13038">
                        <c:v>49525.38606262207</c:v>
                      </c:pt>
                      <c:pt idx="13039">
                        <c:v>49525.38606262207</c:v>
                      </c:pt>
                      <c:pt idx="13040">
                        <c:v>49525.38655090332</c:v>
                      </c:pt>
                      <c:pt idx="13041">
                        <c:v>49525.38606262207</c:v>
                      </c:pt>
                      <c:pt idx="13042">
                        <c:v>49967.29801940918</c:v>
                      </c:pt>
                      <c:pt idx="13043">
                        <c:v>49979.716293334961</c:v>
                      </c:pt>
                      <c:pt idx="13044">
                        <c:v>49979.716293334961</c:v>
                      </c:pt>
                      <c:pt idx="13045">
                        <c:v>49988.685501098633</c:v>
                      </c:pt>
                      <c:pt idx="13046">
                        <c:v>57523.91780090332</c:v>
                      </c:pt>
                      <c:pt idx="13047">
                        <c:v>56849.96760559082</c:v>
                      </c:pt>
                      <c:pt idx="13048">
                        <c:v>57709.37190246582</c:v>
                      </c:pt>
                      <c:pt idx="13049">
                        <c:v>60433.118377685547</c:v>
                      </c:pt>
                      <c:pt idx="13050">
                        <c:v>50874.706985473633</c:v>
                      </c:pt>
                      <c:pt idx="13051">
                        <c:v>51021.593215942376</c:v>
                      </c:pt>
                      <c:pt idx="13052">
                        <c:v>51021.593215942376</c:v>
                      </c:pt>
                      <c:pt idx="13053">
                        <c:v>51021.59309387207</c:v>
                      </c:pt>
                      <c:pt idx="13054">
                        <c:v>46149.072036743164</c:v>
                      </c:pt>
                      <c:pt idx="13055">
                        <c:v>46149.071975708008</c:v>
                      </c:pt>
                      <c:pt idx="13056">
                        <c:v>46792.188125610352</c:v>
                      </c:pt>
                      <c:pt idx="13057">
                        <c:v>47538.756546020508</c:v>
                      </c:pt>
                      <c:pt idx="13058">
                        <c:v>46466.940322875977</c:v>
                      </c:pt>
                      <c:pt idx="13059">
                        <c:v>46466.940505981445</c:v>
                      </c:pt>
                      <c:pt idx="13060">
                        <c:v>46589.311538696289</c:v>
                      </c:pt>
                      <c:pt idx="13061">
                        <c:v>46598.536087036133</c:v>
                      </c:pt>
                      <c:pt idx="13062">
                        <c:v>46589.282150268555</c:v>
                      </c:pt>
                      <c:pt idx="13063">
                        <c:v>46012.716812133789</c:v>
                      </c:pt>
                      <c:pt idx="13064">
                        <c:v>49123.444763183594</c:v>
                      </c:pt>
                      <c:pt idx="13065">
                        <c:v>48245.094131469727</c:v>
                      </c:pt>
                      <c:pt idx="13066">
                        <c:v>48235.869705200195</c:v>
                      </c:pt>
                      <c:pt idx="13067">
                        <c:v>49220.520431518555</c:v>
                      </c:pt>
                      <c:pt idx="13068">
                        <c:v>48731.657150268555</c:v>
                      </c:pt>
                      <c:pt idx="13069">
                        <c:v>49552.782974243164</c:v>
                      </c:pt>
                      <c:pt idx="13070">
                        <c:v>49198.799697875977</c:v>
                      </c:pt>
                      <c:pt idx="13071">
                        <c:v>48721.595230102539</c:v>
                      </c:pt>
                      <c:pt idx="13072">
                        <c:v>50229.36604309082</c:v>
                      </c:pt>
                      <c:pt idx="13073">
                        <c:v>50140.55891418457</c:v>
                      </c:pt>
                      <c:pt idx="13074">
                        <c:v>52197.03645324707</c:v>
                      </c:pt>
                      <c:pt idx="13075">
                        <c:v>52197.036697387688</c:v>
                      </c:pt>
                      <c:pt idx="13076">
                        <c:v>52083.103591918938</c:v>
                      </c:pt>
                      <c:pt idx="13077">
                        <c:v>57914.486175537109</c:v>
                      </c:pt>
                      <c:pt idx="13078">
                        <c:v>58325.880767822266</c:v>
                      </c:pt>
                      <c:pt idx="13079">
                        <c:v>58035.376922607422</c:v>
                      </c:pt>
                      <c:pt idx="13080">
                        <c:v>47964.888626098633</c:v>
                      </c:pt>
                      <c:pt idx="13081">
                        <c:v>47171.36262512207</c:v>
                      </c:pt>
                      <c:pt idx="13082">
                        <c:v>47188.087112426758</c:v>
                      </c:pt>
                      <c:pt idx="13083">
                        <c:v>46840.634841918945</c:v>
                      </c:pt>
                      <c:pt idx="13084">
                        <c:v>47127.207778930664</c:v>
                      </c:pt>
                      <c:pt idx="13085">
                        <c:v>47394.91877746582</c:v>
                      </c:pt>
                      <c:pt idx="13086">
                        <c:v>47540.734817504876</c:v>
                      </c:pt>
                      <c:pt idx="13087">
                        <c:v>48018.783767700195</c:v>
                      </c:pt>
                      <c:pt idx="13088">
                        <c:v>48114.238357543945</c:v>
                      </c:pt>
                      <c:pt idx="13089">
                        <c:v>48024.71907043457</c:v>
                      </c:pt>
                      <c:pt idx="13090">
                        <c:v>45496.68293762207</c:v>
                      </c:pt>
                      <c:pt idx="13091">
                        <c:v>45391.904861450195</c:v>
                      </c:pt>
                      <c:pt idx="13092">
                        <c:v>46347.255569458008</c:v>
                      </c:pt>
                      <c:pt idx="13093">
                        <c:v>45914.130081176758</c:v>
                      </c:pt>
                      <c:pt idx="13094">
                        <c:v>47895.643508911133</c:v>
                      </c:pt>
                      <c:pt idx="13095">
                        <c:v>51005.591094970703</c:v>
                      </c:pt>
                      <c:pt idx="13096">
                        <c:v>51192.216461181633</c:v>
                      </c:pt>
                      <c:pt idx="13097">
                        <c:v>50789.495269775391</c:v>
                      </c:pt>
                      <c:pt idx="13098">
                        <c:v>49240.849807739258</c:v>
                      </c:pt>
                      <c:pt idx="13099">
                        <c:v>49250.074661254883</c:v>
                      </c:pt>
                      <c:pt idx="13100">
                        <c:v>49250.074661254883</c:v>
                      </c:pt>
                      <c:pt idx="13101">
                        <c:v>49151.331008911133</c:v>
                      </c:pt>
                      <c:pt idx="13102">
                        <c:v>48817.889297485352</c:v>
                      </c:pt>
                      <c:pt idx="13103">
                        <c:v>50418.874954223633</c:v>
                      </c:pt>
                      <c:pt idx="13104">
                        <c:v>50418.874893188477</c:v>
                      </c:pt>
                      <c:pt idx="13105">
                        <c:v>50418.87483215332</c:v>
                      </c:pt>
                      <c:pt idx="13106">
                        <c:v>50299.943252563477</c:v>
                      </c:pt>
                      <c:pt idx="13107">
                        <c:v>50418.874893188477</c:v>
                      </c:pt>
                      <c:pt idx="13108">
                        <c:v>56985.98957824707</c:v>
                      </c:pt>
                      <c:pt idx="13109">
                        <c:v>56985.989700317383</c:v>
                      </c:pt>
                      <c:pt idx="13110">
                        <c:v>51103.680068969727</c:v>
                      </c:pt>
                      <c:pt idx="13111">
                        <c:v>51103.680068969727</c:v>
                      </c:pt>
                      <c:pt idx="13112">
                        <c:v>49474.768630981445</c:v>
                      </c:pt>
                      <c:pt idx="13113">
                        <c:v>48531.240310668945</c:v>
                      </c:pt>
                      <c:pt idx="13114">
                        <c:v>48126.961990356445</c:v>
                      </c:pt>
                      <c:pt idx="13115">
                        <c:v>50663.075271606445</c:v>
                      </c:pt>
                      <c:pt idx="13116">
                        <c:v>50286.834182739258</c:v>
                      </c:pt>
                      <c:pt idx="13117">
                        <c:v>50435.982986450195</c:v>
                      </c:pt>
                      <c:pt idx="13118">
                        <c:v>48588.269424438477</c:v>
                      </c:pt>
                      <c:pt idx="13119">
                        <c:v>48588.269668579102</c:v>
                      </c:pt>
                      <c:pt idx="13120">
                        <c:v>48592.269668579102</c:v>
                      </c:pt>
                      <c:pt idx="13121">
                        <c:v>48601.494155883789</c:v>
                      </c:pt>
                      <c:pt idx="13122">
                        <c:v>48578.028030395508</c:v>
                      </c:pt>
                      <c:pt idx="13123">
                        <c:v>48359.01692199707</c:v>
                      </c:pt>
                      <c:pt idx="13124">
                        <c:v>59230.035186767578</c:v>
                      </c:pt>
                      <c:pt idx="13125">
                        <c:v>46112.552322387695</c:v>
                      </c:pt>
                      <c:pt idx="13126">
                        <c:v>47827.795364379883</c:v>
                      </c:pt>
                      <c:pt idx="13127">
                        <c:v>47827.795364379883</c:v>
                      </c:pt>
                      <c:pt idx="13128">
                        <c:v>47827.795364379883</c:v>
                      </c:pt>
                      <c:pt idx="13129">
                        <c:v>47818.570938110352</c:v>
                      </c:pt>
                      <c:pt idx="13130">
                        <c:v>50403.256866455078</c:v>
                      </c:pt>
                      <c:pt idx="13131">
                        <c:v>58334.400955200188</c:v>
                      </c:pt>
                      <c:pt idx="13132">
                        <c:v>58270.72541809082</c:v>
                      </c:pt>
                      <c:pt idx="13133">
                        <c:v>57455.644073486328</c:v>
                      </c:pt>
                      <c:pt idx="13134">
                        <c:v>55337.563018798828</c:v>
                      </c:pt>
                      <c:pt idx="13135">
                        <c:v>55349.063140869141</c:v>
                      </c:pt>
                      <c:pt idx="13136">
                        <c:v>55345.430450439453</c:v>
                      </c:pt>
                      <c:pt idx="13137">
                        <c:v>55336.206085205078</c:v>
                      </c:pt>
                      <c:pt idx="13138">
                        <c:v>55332.206024169922</c:v>
                      </c:pt>
                      <c:pt idx="13139">
                        <c:v>56864.868072509766</c:v>
                      </c:pt>
                      <c:pt idx="13140">
                        <c:v>47752.326736450195</c:v>
                      </c:pt>
                      <c:pt idx="13141">
                        <c:v>47760.800186157227</c:v>
                      </c:pt>
                      <c:pt idx="13142">
                        <c:v>47760.800247192383</c:v>
                      </c:pt>
                      <c:pt idx="13143">
                        <c:v>47751.575881958008</c:v>
                      </c:pt>
                      <c:pt idx="13144">
                        <c:v>47370.820510864258</c:v>
                      </c:pt>
                      <c:pt idx="13145">
                        <c:v>47320.203811645508</c:v>
                      </c:pt>
                      <c:pt idx="13146">
                        <c:v>47417.860916137695</c:v>
                      </c:pt>
                      <c:pt idx="13147">
                        <c:v>48421.407302856445</c:v>
                      </c:pt>
                      <c:pt idx="13148">
                        <c:v>48780.393020629883</c:v>
                      </c:pt>
                      <c:pt idx="13149">
                        <c:v>48498.697006225586</c:v>
                      </c:pt>
                      <c:pt idx="13150">
                        <c:v>48498.69694519043</c:v>
                      </c:pt>
                      <c:pt idx="13151">
                        <c:v>48498.697006225586</c:v>
                      </c:pt>
                      <c:pt idx="13152">
                        <c:v>48883.414474487305</c:v>
                      </c:pt>
                      <c:pt idx="13153">
                        <c:v>48742.639602661133</c:v>
                      </c:pt>
                      <c:pt idx="13154">
                        <c:v>48742.639602661133</c:v>
                      </c:pt>
                      <c:pt idx="13155">
                        <c:v>48491.672927856445</c:v>
                      </c:pt>
                      <c:pt idx="13156">
                        <c:v>48040.610733032227</c:v>
                      </c:pt>
                      <c:pt idx="13157">
                        <c:v>48254.669876098633</c:v>
                      </c:pt>
                      <c:pt idx="13158">
                        <c:v>45428.742034912109</c:v>
                      </c:pt>
                      <c:pt idx="13159">
                        <c:v>45804.832122802734</c:v>
                      </c:pt>
                      <c:pt idx="13160">
                        <c:v>46760.7568359375</c:v>
                      </c:pt>
                      <c:pt idx="13161">
                        <c:v>47587.206909179688</c:v>
                      </c:pt>
                      <c:pt idx="13162">
                        <c:v>47810.157836914063</c:v>
                      </c:pt>
                      <c:pt idx="13163">
                        <c:v>47810.157836914063</c:v>
                      </c:pt>
                      <c:pt idx="13164">
                        <c:v>47470.200073242188</c:v>
                      </c:pt>
                      <c:pt idx="13165">
                        <c:v>47359.787063598633</c:v>
                      </c:pt>
                      <c:pt idx="13166">
                        <c:v>47310.958450317383</c:v>
                      </c:pt>
                      <c:pt idx="13167">
                        <c:v>47363.787185668945</c:v>
                      </c:pt>
                      <c:pt idx="13168">
                        <c:v>47373.011672973633</c:v>
                      </c:pt>
                      <c:pt idx="13169">
                        <c:v>47363.787307739258</c:v>
                      </c:pt>
                      <c:pt idx="13170">
                        <c:v>51101.595108032227</c:v>
                      </c:pt>
                      <c:pt idx="13171">
                        <c:v>51092.370681762695</c:v>
                      </c:pt>
                      <c:pt idx="13172">
                        <c:v>49666.185989379883</c:v>
                      </c:pt>
                      <c:pt idx="13173">
                        <c:v>48207.764846801758</c:v>
                      </c:pt>
                      <c:pt idx="13174">
                        <c:v>48216.989151000977</c:v>
                      </c:pt>
                      <c:pt idx="13175">
                        <c:v>48216.774307250977</c:v>
                      </c:pt>
                      <c:pt idx="13176">
                        <c:v>48559.764846801758</c:v>
                      </c:pt>
                      <c:pt idx="13177">
                        <c:v>48556.394668579102</c:v>
                      </c:pt>
                      <c:pt idx="13178">
                        <c:v>47635.318496704102</c:v>
                      </c:pt>
                      <c:pt idx="13179">
                        <c:v>45590.273147583008</c:v>
                      </c:pt>
                      <c:pt idx="13180">
                        <c:v>46933.358840942383</c:v>
                      </c:pt>
                      <c:pt idx="13181">
                        <c:v>46188.285552978516</c:v>
                      </c:pt>
                      <c:pt idx="13182">
                        <c:v>46188.285552978516</c:v>
                      </c:pt>
                      <c:pt idx="13183">
                        <c:v>46188.285491943359</c:v>
                      </c:pt>
                      <c:pt idx="13184">
                        <c:v>45654.680679321289</c:v>
                      </c:pt>
                      <c:pt idx="13185">
                        <c:v>49218.55744934082</c:v>
                      </c:pt>
                      <c:pt idx="13186">
                        <c:v>49170.73132324218</c:v>
                      </c:pt>
                      <c:pt idx="13187">
                        <c:v>51139.69221496582</c:v>
                      </c:pt>
                      <c:pt idx="13188">
                        <c:v>51371.029373168945</c:v>
                      </c:pt>
                      <c:pt idx="13189">
                        <c:v>50638.453201293945</c:v>
                      </c:pt>
                      <c:pt idx="13190">
                        <c:v>50638.45344543457</c:v>
                      </c:pt>
                      <c:pt idx="13191">
                        <c:v>50638.45344543457</c:v>
                      </c:pt>
                      <c:pt idx="13192">
                        <c:v>47535.883193969727</c:v>
                      </c:pt>
                      <c:pt idx="13193">
                        <c:v>47535.883499145508</c:v>
                      </c:pt>
                      <c:pt idx="13194">
                        <c:v>47183.883499145508</c:v>
                      </c:pt>
                      <c:pt idx="13195">
                        <c:v>47183.88362121582</c:v>
                      </c:pt>
                      <c:pt idx="13196">
                        <c:v>57485.386627197266</c:v>
                      </c:pt>
                      <c:pt idx="13197">
                        <c:v>57485.386566162109</c:v>
                      </c:pt>
                      <c:pt idx="13198">
                        <c:v>56759.370513916016</c:v>
                      </c:pt>
                      <c:pt idx="13199">
                        <c:v>58916.347076416016</c:v>
                      </c:pt>
                      <c:pt idx="13200">
                        <c:v>60667.62336730957</c:v>
                      </c:pt>
                      <c:pt idx="13201">
                        <c:v>49412.24739074707</c:v>
                      </c:pt>
                      <c:pt idx="13202">
                        <c:v>49708.815322875977</c:v>
                      </c:pt>
                      <c:pt idx="13203">
                        <c:v>50308.535537719727</c:v>
                      </c:pt>
                      <c:pt idx="13204">
                        <c:v>49476.814590454102</c:v>
                      </c:pt>
                      <c:pt idx="13205">
                        <c:v>48927.291152954102</c:v>
                      </c:pt>
                      <c:pt idx="13206">
                        <c:v>48212.045059204102</c:v>
                      </c:pt>
                      <c:pt idx="13207">
                        <c:v>48212.045059204102</c:v>
                      </c:pt>
                      <c:pt idx="13208">
                        <c:v>48068.757888793945</c:v>
                      </c:pt>
                      <c:pt idx="13209">
                        <c:v>48068.757888793945</c:v>
                      </c:pt>
                      <c:pt idx="13210">
                        <c:v>47885.044998168945</c:v>
                      </c:pt>
                      <c:pt idx="13211">
                        <c:v>48274.359512329102</c:v>
                      </c:pt>
                      <c:pt idx="13212">
                        <c:v>48283.583877563477</c:v>
                      </c:pt>
                      <c:pt idx="13213">
                        <c:v>48283.583938598633</c:v>
                      </c:pt>
                      <c:pt idx="13214">
                        <c:v>48274.359451293945</c:v>
                      </c:pt>
                      <c:pt idx="13215">
                        <c:v>62268.469573974602</c:v>
                      </c:pt>
                      <c:pt idx="13216">
                        <c:v>62295.087432861321</c:v>
                      </c:pt>
                      <c:pt idx="13217">
                        <c:v>50673.368301391602</c:v>
                      </c:pt>
                      <c:pt idx="13218">
                        <c:v>50192.271560668945</c:v>
                      </c:pt>
                      <c:pt idx="13219">
                        <c:v>50196.271560668945</c:v>
                      </c:pt>
                      <c:pt idx="13220">
                        <c:v>50205.281204223633</c:v>
                      </c:pt>
                      <c:pt idx="13221">
                        <c:v>50196.271621704102</c:v>
                      </c:pt>
                      <c:pt idx="13222">
                        <c:v>47556.800537109375</c:v>
                      </c:pt>
                      <c:pt idx="13223">
                        <c:v>48181.237457275391</c:v>
                      </c:pt>
                      <c:pt idx="13224">
                        <c:v>47706.723999023438</c:v>
                      </c:pt>
                      <c:pt idx="13225">
                        <c:v>48933.807205200195</c:v>
                      </c:pt>
                      <c:pt idx="13226">
                        <c:v>48706.957778930664</c:v>
                      </c:pt>
                      <c:pt idx="13227">
                        <c:v>47828.22883605957</c:v>
                      </c:pt>
                      <c:pt idx="13228">
                        <c:v>47974.314590454102</c:v>
                      </c:pt>
                      <c:pt idx="13229">
                        <c:v>48433.821487426758</c:v>
                      </c:pt>
                      <c:pt idx="13230">
                        <c:v>48510.604080200195</c:v>
                      </c:pt>
                      <c:pt idx="13231">
                        <c:v>48510.604080200195</c:v>
                      </c:pt>
                      <c:pt idx="13232">
                        <c:v>49901.259902954102</c:v>
                      </c:pt>
                      <c:pt idx="13233">
                        <c:v>50057.36994934082</c:v>
                      </c:pt>
                      <c:pt idx="13234">
                        <c:v>49929.456268310547</c:v>
                      </c:pt>
                      <c:pt idx="13235">
                        <c:v>47591.40168762207</c:v>
                      </c:pt>
                      <c:pt idx="13236">
                        <c:v>47591.401809692376</c:v>
                      </c:pt>
                      <c:pt idx="13237">
                        <c:v>46564.132278442376</c:v>
                      </c:pt>
                      <c:pt idx="13238">
                        <c:v>52939.298126220703</c:v>
                      </c:pt>
                      <c:pt idx="13239">
                        <c:v>56124.269668579094</c:v>
                      </c:pt>
                      <c:pt idx="13240">
                        <c:v>56060.593826293945</c:v>
                      </c:pt>
                      <c:pt idx="13241">
                        <c:v>55987.694107055664</c:v>
                      </c:pt>
                      <c:pt idx="13242">
                        <c:v>55914.79426574707</c:v>
                      </c:pt>
                      <c:pt idx="13243">
                        <c:v>58361.920944213867</c:v>
                      </c:pt>
                      <c:pt idx="13244">
                        <c:v>58361.92106628418</c:v>
                      </c:pt>
                      <c:pt idx="13245">
                        <c:v>51415.532119750977</c:v>
                      </c:pt>
                      <c:pt idx="13246">
                        <c:v>49141.958206176758</c:v>
                      </c:pt>
                      <c:pt idx="13247">
                        <c:v>48447.182510375977</c:v>
                      </c:pt>
                      <c:pt idx="13248">
                        <c:v>50599.12385559082</c:v>
                      </c:pt>
                      <c:pt idx="13249">
                        <c:v>50855.151443481445</c:v>
                      </c:pt>
                      <c:pt idx="13250">
                        <c:v>50855.150955200195</c:v>
                      </c:pt>
                      <c:pt idx="13251">
                        <c:v>50372.341827392578</c:v>
                      </c:pt>
                      <c:pt idx="13252">
                        <c:v>47255.195434570313</c:v>
                      </c:pt>
                      <c:pt idx="13253">
                        <c:v>47259.1953125</c:v>
                      </c:pt>
                      <c:pt idx="13254">
                        <c:v>47268.419555664063</c:v>
                      </c:pt>
                      <c:pt idx="13255">
                        <c:v>47268.419555664063</c:v>
                      </c:pt>
                      <c:pt idx="13256">
                        <c:v>47591.675659179688</c:v>
                      </c:pt>
                      <c:pt idx="13257">
                        <c:v>50438.24153137207</c:v>
                      </c:pt>
                      <c:pt idx="13258">
                        <c:v>50447.466018676758</c:v>
                      </c:pt>
                      <c:pt idx="13259">
                        <c:v>50374.074859619141</c:v>
                      </c:pt>
                      <c:pt idx="13260">
                        <c:v>48760.696655273438</c:v>
                      </c:pt>
                      <c:pt idx="13261">
                        <c:v>46267.231155395508</c:v>
                      </c:pt>
                      <c:pt idx="13262">
                        <c:v>46276.455520629883</c:v>
                      </c:pt>
                      <c:pt idx="13263">
                        <c:v>46276.455520629883</c:v>
                      </c:pt>
                      <c:pt idx="13264">
                        <c:v>46267.231155395508</c:v>
                      </c:pt>
                      <c:pt idx="13265">
                        <c:v>47948.193923950195</c:v>
                      </c:pt>
                      <c:pt idx="13266">
                        <c:v>47866.678665161133</c:v>
                      </c:pt>
                      <c:pt idx="13267">
                        <c:v>48622.103652954102</c:v>
                      </c:pt>
                      <c:pt idx="13268">
                        <c:v>48626.103652954102</c:v>
                      </c:pt>
                      <c:pt idx="13269">
                        <c:v>48635.328018188477</c:v>
                      </c:pt>
                      <c:pt idx="13270">
                        <c:v>49582.350799560547</c:v>
                      </c:pt>
                      <c:pt idx="13271">
                        <c:v>49582.350860595703</c:v>
                      </c:pt>
                      <c:pt idx="13272">
                        <c:v>48913.139984130859</c:v>
                      </c:pt>
                      <c:pt idx="13273">
                        <c:v>55166.321746826172</c:v>
                      </c:pt>
                      <c:pt idx="13274">
                        <c:v>57605.688385009766</c:v>
                      </c:pt>
                      <c:pt idx="13275">
                        <c:v>50263.011505126953</c:v>
                      </c:pt>
                      <c:pt idx="13276">
                        <c:v>50896.500640869133</c:v>
                      </c:pt>
                      <c:pt idx="13277">
                        <c:v>50896.500518798828</c:v>
                      </c:pt>
                      <c:pt idx="13278">
                        <c:v>50865.183975219727</c:v>
                      </c:pt>
                      <c:pt idx="13279">
                        <c:v>51433.781814575195</c:v>
                      </c:pt>
                      <c:pt idx="13280">
                        <c:v>51024.815017700195</c:v>
                      </c:pt>
                      <c:pt idx="13281">
                        <c:v>47483.539932250977</c:v>
                      </c:pt>
                      <c:pt idx="13282">
                        <c:v>47875.57014465332</c:v>
                      </c:pt>
                      <c:pt idx="13283">
                        <c:v>47875.57014465332</c:v>
                      </c:pt>
                      <c:pt idx="13284">
                        <c:v>47875.570266723633</c:v>
                      </c:pt>
                      <c:pt idx="13285">
                        <c:v>47805.37922668457</c:v>
                      </c:pt>
                      <c:pt idx="13286">
                        <c:v>47805.37922668457</c:v>
                      </c:pt>
                      <c:pt idx="13287">
                        <c:v>47579.640213012695</c:v>
                      </c:pt>
                      <c:pt idx="13288">
                        <c:v>46886.491775512695</c:v>
                      </c:pt>
                      <c:pt idx="13289">
                        <c:v>46156.335159301758</c:v>
                      </c:pt>
                      <c:pt idx="13290">
                        <c:v>47137.935928344727</c:v>
                      </c:pt>
                      <c:pt idx="13291">
                        <c:v>47137.935928344727</c:v>
                      </c:pt>
                      <c:pt idx="13292">
                        <c:v>47137.459365844727</c:v>
                      </c:pt>
                      <c:pt idx="13293">
                        <c:v>48358.294509887695</c:v>
                      </c:pt>
                      <c:pt idx="13294">
                        <c:v>49540.765029907227</c:v>
                      </c:pt>
                      <c:pt idx="13295">
                        <c:v>50471.087600708008</c:v>
                      </c:pt>
                      <c:pt idx="13296">
                        <c:v>50085.771072387688</c:v>
                      </c:pt>
                      <c:pt idx="13297">
                        <c:v>50471.087356567383</c:v>
                      </c:pt>
                      <c:pt idx="13298">
                        <c:v>47667.888137817383</c:v>
                      </c:pt>
                      <c:pt idx="13299">
                        <c:v>47549.515213012695</c:v>
                      </c:pt>
                      <c:pt idx="13300">
                        <c:v>53383.700881958008</c:v>
                      </c:pt>
                      <c:pt idx="13301">
                        <c:v>53392.925369262695</c:v>
                      </c:pt>
                      <c:pt idx="13302">
                        <c:v>52427.486038208008</c:v>
                      </c:pt>
                      <c:pt idx="13303">
                        <c:v>52436.710586547852</c:v>
                      </c:pt>
                      <c:pt idx="13304">
                        <c:v>52051.398208618164</c:v>
                      </c:pt>
                      <c:pt idx="13305">
                        <c:v>48277.842178344727</c:v>
                      </c:pt>
                      <c:pt idx="13306">
                        <c:v>49389.28483581543</c:v>
                      </c:pt>
                      <c:pt idx="13307">
                        <c:v>49389.28483581543</c:v>
                      </c:pt>
                      <c:pt idx="13308">
                        <c:v>49465.347122192376</c:v>
                      </c:pt>
                      <c:pt idx="13309">
                        <c:v>49465.347244262695</c:v>
                      </c:pt>
                      <c:pt idx="13310">
                        <c:v>49243.31526184082</c:v>
                      </c:pt>
                      <c:pt idx="13311">
                        <c:v>49252.539627075188</c:v>
                      </c:pt>
                      <c:pt idx="13312">
                        <c:v>51310.309158325188</c:v>
                      </c:pt>
                      <c:pt idx="13313">
                        <c:v>51310.30989074707</c:v>
                      </c:pt>
                      <c:pt idx="13314">
                        <c:v>51195.357986450188</c:v>
                      </c:pt>
                      <c:pt idx="13315">
                        <c:v>56983.255462646484</c:v>
                      </c:pt>
                      <c:pt idx="13316">
                        <c:v>57013.569671630859</c:v>
                      </c:pt>
                      <c:pt idx="13317">
                        <c:v>57013.569671630859</c:v>
                      </c:pt>
                      <c:pt idx="13318">
                        <c:v>54893.298248291016</c:v>
                      </c:pt>
                      <c:pt idx="13319">
                        <c:v>55202.535247802734</c:v>
                      </c:pt>
                      <c:pt idx="13320">
                        <c:v>49654.319534301758</c:v>
                      </c:pt>
                      <c:pt idx="13321">
                        <c:v>50049.400466918945</c:v>
                      </c:pt>
                      <c:pt idx="13322">
                        <c:v>50049.400527954102</c:v>
                      </c:pt>
                      <c:pt idx="13323">
                        <c:v>50049.400527954102</c:v>
                      </c:pt>
                      <c:pt idx="13324">
                        <c:v>47155.364944458008</c:v>
                      </c:pt>
                      <c:pt idx="13325">
                        <c:v>47159.257400512695</c:v>
                      </c:pt>
                      <c:pt idx="13326">
                        <c:v>47168.481887817383</c:v>
                      </c:pt>
                      <c:pt idx="13327">
                        <c:v>50098.802322387695</c:v>
                      </c:pt>
                      <c:pt idx="13328">
                        <c:v>49717.558731079102</c:v>
                      </c:pt>
                      <c:pt idx="13329">
                        <c:v>49337.670059204102</c:v>
                      </c:pt>
                      <c:pt idx="13330">
                        <c:v>48800.498992919922</c:v>
                      </c:pt>
                      <c:pt idx="13331">
                        <c:v>48736.823333740234</c:v>
                      </c:pt>
                      <c:pt idx="13332">
                        <c:v>48663.923370361328</c:v>
                      </c:pt>
                      <c:pt idx="13333">
                        <c:v>56343.102813720703</c:v>
                      </c:pt>
                      <c:pt idx="13334">
                        <c:v>56573.433502197266</c:v>
                      </c:pt>
                      <c:pt idx="13335">
                        <c:v>47989.180252075195</c:v>
                      </c:pt>
                      <c:pt idx="13336">
                        <c:v>47989.180252075195</c:v>
                      </c:pt>
                      <c:pt idx="13337">
                        <c:v>47993.180252075195</c:v>
                      </c:pt>
                      <c:pt idx="13338">
                        <c:v>47911.664443969727</c:v>
                      </c:pt>
                      <c:pt idx="13339">
                        <c:v>48457.101943969727</c:v>
                      </c:pt>
                      <c:pt idx="13340">
                        <c:v>49761.333267211914</c:v>
                      </c:pt>
                      <c:pt idx="13341">
                        <c:v>49422.610687255859</c:v>
                      </c:pt>
                      <c:pt idx="13342">
                        <c:v>49228.77571105957</c:v>
                      </c:pt>
                      <c:pt idx="13343">
                        <c:v>49915.416702270508</c:v>
                      </c:pt>
                      <c:pt idx="13344">
                        <c:v>49915.416580200188</c:v>
                      </c:pt>
                      <c:pt idx="13345">
                        <c:v>49915.416458129883</c:v>
                      </c:pt>
                      <c:pt idx="13346">
                        <c:v>48528.055130004883</c:v>
                      </c:pt>
                      <c:pt idx="13347">
                        <c:v>48214.68196105957</c:v>
                      </c:pt>
                      <c:pt idx="13348">
                        <c:v>53937.665176391602</c:v>
                      </c:pt>
                      <c:pt idx="13349">
                        <c:v>53937.665237426758</c:v>
                      </c:pt>
                      <c:pt idx="13350">
                        <c:v>59134.086135864258</c:v>
                      </c:pt>
                      <c:pt idx="13351">
                        <c:v>58708.976272583008</c:v>
                      </c:pt>
                      <c:pt idx="13352">
                        <c:v>58648.046096801758</c:v>
                      </c:pt>
                      <c:pt idx="13353">
                        <c:v>58624.92610168457</c:v>
                      </c:pt>
                      <c:pt idx="13354">
                        <c:v>49768.610061645508</c:v>
                      </c:pt>
                      <c:pt idx="13355">
                        <c:v>49772.610000610352</c:v>
                      </c:pt>
                      <c:pt idx="13356">
                        <c:v>49429.834426879883</c:v>
                      </c:pt>
                      <c:pt idx="13357">
                        <c:v>50327.864593505859</c:v>
                      </c:pt>
                      <c:pt idx="13358">
                        <c:v>50327.864471435547</c:v>
                      </c:pt>
                      <c:pt idx="13359">
                        <c:v>59390.69270324707</c:v>
                      </c:pt>
                      <c:pt idx="13360">
                        <c:v>59341.864212036133</c:v>
                      </c:pt>
                      <c:pt idx="13361">
                        <c:v>58480.630889892578</c:v>
                      </c:pt>
                      <c:pt idx="13362">
                        <c:v>58484.631011962891</c:v>
                      </c:pt>
                      <c:pt idx="13363">
                        <c:v>58493.855316162109</c:v>
                      </c:pt>
                      <c:pt idx="13364">
                        <c:v>58485.890899658203</c:v>
                      </c:pt>
                      <c:pt idx="13365">
                        <c:v>61850.984573364243</c:v>
                      </c:pt>
                      <c:pt idx="13366">
                        <c:v>62305.154739379876</c:v>
                      </c:pt>
                      <c:pt idx="13367">
                        <c:v>62698.699172973626</c:v>
                      </c:pt>
                      <c:pt idx="13368">
                        <c:v>49107.900344848633</c:v>
                      </c:pt>
                      <c:pt idx="13369">
                        <c:v>50080.50862121582</c:v>
                      </c:pt>
                      <c:pt idx="13370">
                        <c:v>50449.322830200195</c:v>
                      </c:pt>
                      <c:pt idx="13371">
                        <c:v>50449.322830200195</c:v>
                      </c:pt>
                      <c:pt idx="13372">
                        <c:v>50495.528839111328</c:v>
                      </c:pt>
                      <c:pt idx="13373">
                        <c:v>50792.160797119141</c:v>
                      </c:pt>
                      <c:pt idx="13374">
                        <c:v>50548.017974853516</c:v>
                      </c:pt>
                      <c:pt idx="13375">
                        <c:v>49940.077667236328</c:v>
                      </c:pt>
                      <c:pt idx="13376">
                        <c:v>48803.446426391602</c:v>
                      </c:pt>
                      <c:pt idx="13377">
                        <c:v>49362.194351196289</c:v>
                      </c:pt>
                      <c:pt idx="13378">
                        <c:v>49362.194412231445</c:v>
                      </c:pt>
                      <c:pt idx="13379">
                        <c:v>49365.500076293945</c:v>
                      </c:pt>
                      <c:pt idx="13380">
                        <c:v>48220.856033325195</c:v>
                      </c:pt>
                      <c:pt idx="13381">
                        <c:v>48220.856033325195</c:v>
                      </c:pt>
                      <c:pt idx="13382">
                        <c:v>48220.856033325195</c:v>
                      </c:pt>
                      <c:pt idx="13383">
                        <c:v>48220.856033325195</c:v>
                      </c:pt>
                      <c:pt idx="13384">
                        <c:v>48224.856033325195</c:v>
                      </c:pt>
                      <c:pt idx="13385">
                        <c:v>49377.251846313477</c:v>
                      </c:pt>
                      <c:pt idx="13386">
                        <c:v>50633.082107543938</c:v>
                      </c:pt>
                      <c:pt idx="13387">
                        <c:v>50633.082107543938</c:v>
                      </c:pt>
                      <c:pt idx="13388">
                        <c:v>50633.082229614251</c:v>
                      </c:pt>
                      <c:pt idx="13389">
                        <c:v>58125.159576416016</c:v>
                      </c:pt>
                      <c:pt idx="13390">
                        <c:v>58134.383941650391</c:v>
                      </c:pt>
                      <c:pt idx="13391">
                        <c:v>58134.383941650391</c:v>
                      </c:pt>
                      <c:pt idx="13392">
                        <c:v>58157.664764404297</c:v>
                      </c:pt>
                      <c:pt idx="13393">
                        <c:v>59122.852935791008</c:v>
                      </c:pt>
                      <c:pt idx="13394">
                        <c:v>59122.852935791008</c:v>
                      </c:pt>
                      <c:pt idx="13395">
                        <c:v>48843.279861450195</c:v>
                      </c:pt>
                      <c:pt idx="13396">
                        <c:v>48733.574600219727</c:v>
                      </c:pt>
                      <c:pt idx="13397">
                        <c:v>49218.570693969727</c:v>
                      </c:pt>
                      <c:pt idx="13398">
                        <c:v>49033.772048950195</c:v>
                      </c:pt>
                      <c:pt idx="13399">
                        <c:v>48524.974212646484</c:v>
                      </c:pt>
                      <c:pt idx="13400">
                        <c:v>47851.975982666016</c:v>
                      </c:pt>
                      <c:pt idx="13401">
                        <c:v>48244.014556884766</c:v>
                      </c:pt>
                      <c:pt idx="13402">
                        <c:v>48244.014678955078</c:v>
                      </c:pt>
                      <c:pt idx="13403">
                        <c:v>47438.867004394531</c:v>
                      </c:pt>
                      <c:pt idx="13404">
                        <c:v>49263.522171020508</c:v>
                      </c:pt>
                      <c:pt idx="13405">
                        <c:v>49763.74885559082</c:v>
                      </c:pt>
                      <c:pt idx="13406">
                        <c:v>49215.859329223633</c:v>
                      </c:pt>
                      <c:pt idx="13407">
                        <c:v>49215.859329223633</c:v>
                      </c:pt>
                      <c:pt idx="13408">
                        <c:v>57223.291213989258</c:v>
                      </c:pt>
                      <c:pt idx="13409">
                        <c:v>57214.066787719727</c:v>
                      </c:pt>
                      <c:pt idx="13410">
                        <c:v>48983.931350708008</c:v>
                      </c:pt>
                      <c:pt idx="13411">
                        <c:v>48974.70686340332</c:v>
                      </c:pt>
                      <c:pt idx="13412">
                        <c:v>48563.289627075195</c:v>
                      </c:pt>
                      <c:pt idx="13413">
                        <c:v>50315.507278442376</c:v>
                      </c:pt>
                      <c:pt idx="13414">
                        <c:v>46920.847839355469</c:v>
                      </c:pt>
                      <c:pt idx="13415">
                        <c:v>46920.848205566406</c:v>
                      </c:pt>
                      <c:pt idx="13416">
                        <c:v>46295.62353515625</c:v>
                      </c:pt>
                      <c:pt idx="13417">
                        <c:v>46078.069717407227</c:v>
                      </c:pt>
                      <c:pt idx="13418">
                        <c:v>46521.437210083008</c:v>
                      </c:pt>
                      <c:pt idx="13419">
                        <c:v>46864.212783813477</c:v>
                      </c:pt>
                      <c:pt idx="13420">
                        <c:v>50669.49153137207</c:v>
                      </c:pt>
                      <c:pt idx="13421">
                        <c:v>50669.490798950188</c:v>
                      </c:pt>
                      <c:pt idx="13422">
                        <c:v>50669.49153137207</c:v>
                      </c:pt>
                      <c:pt idx="13423">
                        <c:v>50669.49153137207</c:v>
                      </c:pt>
                      <c:pt idx="13424">
                        <c:v>50162.530303955078</c:v>
                      </c:pt>
                      <c:pt idx="13425">
                        <c:v>62191.238479614243</c:v>
                      </c:pt>
                      <c:pt idx="13426">
                        <c:v>62115.66513061522</c:v>
                      </c:pt>
                      <c:pt idx="13427">
                        <c:v>62033.504425048821</c:v>
                      </c:pt>
                      <c:pt idx="13428">
                        <c:v>50483.184524536133</c:v>
                      </c:pt>
                      <c:pt idx="13429">
                        <c:v>49103.468887329102</c:v>
                      </c:pt>
                      <c:pt idx="13430">
                        <c:v>49112.693313598633</c:v>
                      </c:pt>
                      <c:pt idx="13431">
                        <c:v>48840.473526000977</c:v>
                      </c:pt>
                      <c:pt idx="13432">
                        <c:v>48870.954223632813</c:v>
                      </c:pt>
                      <c:pt idx="13433">
                        <c:v>48880.178833007813</c:v>
                      </c:pt>
                      <c:pt idx="13434">
                        <c:v>48060.48664855957</c:v>
                      </c:pt>
                      <c:pt idx="13435">
                        <c:v>47987.58674621582</c:v>
                      </c:pt>
                      <c:pt idx="13436">
                        <c:v>47558.866653442376</c:v>
                      </c:pt>
                      <c:pt idx="13437">
                        <c:v>48637.28303527832</c:v>
                      </c:pt>
                      <c:pt idx="13438">
                        <c:v>48756.214797973633</c:v>
                      </c:pt>
                      <c:pt idx="13439">
                        <c:v>48620.104934692383</c:v>
                      </c:pt>
                      <c:pt idx="13440">
                        <c:v>50878.044570922852</c:v>
                      </c:pt>
                      <c:pt idx="13441">
                        <c:v>49679.729080200195</c:v>
                      </c:pt>
                      <c:pt idx="13442">
                        <c:v>49688.953811645508</c:v>
                      </c:pt>
                      <c:pt idx="13443">
                        <c:v>49688.631546020508</c:v>
                      </c:pt>
                      <c:pt idx="13444">
                        <c:v>49679.72932434082</c:v>
                      </c:pt>
                      <c:pt idx="13445">
                        <c:v>50003.712478637695</c:v>
                      </c:pt>
                      <c:pt idx="13446">
                        <c:v>50003.712478637695</c:v>
                      </c:pt>
                      <c:pt idx="13447">
                        <c:v>49537.806228637695</c:v>
                      </c:pt>
                      <c:pt idx="13448">
                        <c:v>52030.885818481445</c:v>
                      </c:pt>
                      <c:pt idx="13449">
                        <c:v>52030.885818481445</c:v>
                      </c:pt>
                      <c:pt idx="13450">
                        <c:v>49826.30078125</c:v>
                      </c:pt>
                      <c:pt idx="13451">
                        <c:v>49457.046508789063</c:v>
                      </c:pt>
                      <c:pt idx="13452">
                        <c:v>49693.842041015625</c:v>
                      </c:pt>
                      <c:pt idx="13453">
                        <c:v>49449.698974609375</c:v>
                      </c:pt>
                      <c:pt idx="13454">
                        <c:v>59097.182510375977</c:v>
                      </c:pt>
                      <c:pt idx="13455">
                        <c:v>49638.295349121094</c:v>
                      </c:pt>
                      <c:pt idx="13456">
                        <c:v>49638.29541015625</c:v>
                      </c:pt>
                      <c:pt idx="13457">
                        <c:v>50556.50927734375</c:v>
                      </c:pt>
                      <c:pt idx="13458">
                        <c:v>49598.059326171875</c:v>
                      </c:pt>
                      <c:pt idx="13459">
                        <c:v>51930.38459777832</c:v>
                      </c:pt>
                      <c:pt idx="13460">
                        <c:v>47976.990371704102</c:v>
                      </c:pt>
                      <c:pt idx="13461">
                        <c:v>48847.03254699707</c:v>
                      </c:pt>
                      <c:pt idx="13462">
                        <c:v>48725.25617980957</c:v>
                      </c:pt>
                      <c:pt idx="13463">
                        <c:v>47695.269119262695</c:v>
                      </c:pt>
                      <c:pt idx="13464">
                        <c:v>47699.269241333008</c:v>
                      </c:pt>
                      <c:pt idx="13465">
                        <c:v>48180.265335083008</c:v>
                      </c:pt>
                      <c:pt idx="13466">
                        <c:v>47344.40461730957</c:v>
                      </c:pt>
                      <c:pt idx="13467">
                        <c:v>48428.109939575195</c:v>
                      </c:pt>
                      <c:pt idx="13468">
                        <c:v>48780.109939575195</c:v>
                      </c:pt>
                      <c:pt idx="13469">
                        <c:v>47522.681350708008</c:v>
                      </c:pt>
                      <c:pt idx="13470">
                        <c:v>51353.698318481445</c:v>
                      </c:pt>
                      <c:pt idx="13471">
                        <c:v>52100.030471801758</c:v>
                      </c:pt>
                      <c:pt idx="13472">
                        <c:v>52100.030227661126</c:v>
                      </c:pt>
                      <c:pt idx="13473">
                        <c:v>52090.805740356445</c:v>
                      </c:pt>
                      <c:pt idx="13474">
                        <c:v>51940.54133605957</c:v>
                      </c:pt>
                      <c:pt idx="13475">
                        <c:v>47595.50163269043</c:v>
                      </c:pt>
                      <c:pt idx="13476">
                        <c:v>47210.187301635742</c:v>
                      </c:pt>
                      <c:pt idx="13477">
                        <c:v>47210.18717956543</c:v>
                      </c:pt>
                      <c:pt idx="13478">
                        <c:v>47595.50163269043</c:v>
                      </c:pt>
                      <c:pt idx="13479">
                        <c:v>47111.359115600586</c:v>
                      </c:pt>
                      <c:pt idx="13480">
                        <c:v>47111.35905456543</c:v>
                      </c:pt>
                      <c:pt idx="13481">
                        <c:v>47463.359176635742</c:v>
                      </c:pt>
                      <c:pt idx="13482">
                        <c:v>47463.359115600586</c:v>
                      </c:pt>
                      <c:pt idx="13483">
                        <c:v>49420.823196411133</c:v>
                      </c:pt>
                      <c:pt idx="13484">
                        <c:v>49430.047561645508</c:v>
                      </c:pt>
                      <c:pt idx="13485">
                        <c:v>47158.943435668945</c:v>
                      </c:pt>
                      <c:pt idx="13486">
                        <c:v>47086.043716430664</c:v>
                      </c:pt>
                      <c:pt idx="13487">
                        <c:v>47334.395240783691</c:v>
                      </c:pt>
                      <c:pt idx="13488">
                        <c:v>47433.529762268066</c:v>
                      </c:pt>
                      <c:pt idx="13489">
                        <c:v>47433.529640197754</c:v>
                      </c:pt>
                      <c:pt idx="13490">
                        <c:v>47072.305274963379</c:v>
                      </c:pt>
                      <c:pt idx="13491">
                        <c:v>48250.892471313477</c:v>
                      </c:pt>
                      <c:pt idx="13492">
                        <c:v>48894.812088012695</c:v>
                      </c:pt>
                      <c:pt idx="13493">
                        <c:v>49372.191116333008</c:v>
                      </c:pt>
                      <c:pt idx="13494">
                        <c:v>49784.67854309082</c:v>
                      </c:pt>
                      <c:pt idx="13495">
                        <c:v>49423.45393371582</c:v>
                      </c:pt>
                      <c:pt idx="13496">
                        <c:v>47023.574295043945</c:v>
                      </c:pt>
                      <c:pt idx="13497">
                        <c:v>47023.574295043945</c:v>
                      </c:pt>
                      <c:pt idx="13498">
                        <c:v>46875.896255493164</c:v>
                      </c:pt>
                      <c:pt idx="13499">
                        <c:v>46875.89631652832</c:v>
                      </c:pt>
                      <c:pt idx="13500">
                        <c:v>52191.876052856445</c:v>
                      </c:pt>
                      <c:pt idx="13501">
                        <c:v>52191.876052856445</c:v>
                      </c:pt>
                      <c:pt idx="13502">
                        <c:v>51839.876052856445</c:v>
                      </c:pt>
                      <c:pt idx="13503">
                        <c:v>51720.942459106445</c:v>
                      </c:pt>
                      <c:pt idx="13504">
                        <c:v>51720.942459106445</c:v>
                      </c:pt>
                      <c:pt idx="13505">
                        <c:v>51653.71467590332</c:v>
                      </c:pt>
                      <c:pt idx="13506">
                        <c:v>47479.3056640625</c:v>
                      </c:pt>
                      <c:pt idx="13507">
                        <c:v>47586.587524414063</c:v>
                      </c:pt>
                      <c:pt idx="13508">
                        <c:v>47283.416137695313</c:v>
                      </c:pt>
                      <c:pt idx="13509">
                        <c:v>47283.416137695313</c:v>
                      </c:pt>
                      <c:pt idx="13510">
                        <c:v>47274.191772460938</c:v>
                      </c:pt>
                      <c:pt idx="13511">
                        <c:v>48785.604629516602</c:v>
                      </c:pt>
                      <c:pt idx="13512">
                        <c:v>48437.60481262207</c:v>
                      </c:pt>
                      <c:pt idx="13513">
                        <c:v>48446.829299926758</c:v>
                      </c:pt>
                      <c:pt idx="13514">
                        <c:v>48372.829864501953</c:v>
                      </c:pt>
                      <c:pt idx="13515">
                        <c:v>52698.78547668457</c:v>
                      </c:pt>
                      <c:pt idx="13516">
                        <c:v>54420.303298950195</c:v>
                      </c:pt>
                      <c:pt idx="13517">
                        <c:v>49969.050857543945</c:v>
                      </c:pt>
                      <c:pt idx="13518">
                        <c:v>49969.05158996582</c:v>
                      </c:pt>
                      <c:pt idx="13519">
                        <c:v>50828.456130981445</c:v>
                      </c:pt>
                      <c:pt idx="13520">
                        <c:v>50443.139724731445</c:v>
                      </c:pt>
                      <c:pt idx="13521">
                        <c:v>50763.350662231445</c:v>
                      </c:pt>
                      <c:pt idx="13522">
                        <c:v>50065.668411254883</c:v>
                      </c:pt>
                      <c:pt idx="13523">
                        <c:v>50023.095672607422</c:v>
                      </c:pt>
                      <c:pt idx="13524">
                        <c:v>50214.158905029297</c:v>
                      </c:pt>
                      <c:pt idx="13525">
                        <c:v>50599.473480224609</c:v>
                      </c:pt>
                      <c:pt idx="13526">
                        <c:v>50688.367141723626</c:v>
                      </c:pt>
                      <c:pt idx="13527">
                        <c:v>51894.641311645508</c:v>
                      </c:pt>
                      <c:pt idx="13528">
                        <c:v>51894.641555786126</c:v>
                      </c:pt>
                      <c:pt idx="13529">
                        <c:v>48049.73420715332</c:v>
                      </c:pt>
                      <c:pt idx="13530">
                        <c:v>49240.24006652832</c:v>
                      </c:pt>
                      <c:pt idx="13531">
                        <c:v>50377.232986450195</c:v>
                      </c:pt>
                      <c:pt idx="13532">
                        <c:v>50182.935134887695</c:v>
                      </c:pt>
                      <c:pt idx="13533">
                        <c:v>45785.725555419922</c:v>
                      </c:pt>
                      <c:pt idx="13534">
                        <c:v>60453.663284301758</c:v>
                      </c:pt>
                      <c:pt idx="13535">
                        <c:v>56521.918670654297</c:v>
                      </c:pt>
                      <c:pt idx="13536">
                        <c:v>56611.558135986321</c:v>
                      </c:pt>
                      <c:pt idx="13537">
                        <c:v>56739.153961181641</c:v>
                      </c:pt>
                      <c:pt idx="13538">
                        <c:v>56739.153961181641</c:v>
                      </c:pt>
                      <c:pt idx="13539">
                        <c:v>56327.208343505859</c:v>
                      </c:pt>
                      <c:pt idx="13540">
                        <c:v>55417.264068603516</c:v>
                      </c:pt>
                      <c:pt idx="13541">
                        <c:v>55421.264068603516</c:v>
                      </c:pt>
                      <c:pt idx="13542">
                        <c:v>55430.488677978516</c:v>
                      </c:pt>
                      <c:pt idx="13543">
                        <c:v>54945.492584228516</c:v>
                      </c:pt>
                      <c:pt idx="13544">
                        <c:v>54846.748992919922</c:v>
                      </c:pt>
                      <c:pt idx="13545">
                        <c:v>51632.232498168945</c:v>
                      </c:pt>
                      <c:pt idx="13546">
                        <c:v>51313.54866027832</c:v>
                      </c:pt>
                      <c:pt idx="13547">
                        <c:v>50904.11116027832</c:v>
                      </c:pt>
                      <c:pt idx="13548">
                        <c:v>50894.886795043945</c:v>
                      </c:pt>
                      <c:pt idx="13549">
                        <c:v>50460.149490356445</c:v>
                      </c:pt>
                      <c:pt idx="13550">
                        <c:v>50575.237380981445</c:v>
                      </c:pt>
                      <c:pt idx="13551">
                        <c:v>50178.882553100586</c:v>
                      </c:pt>
                      <c:pt idx="13552">
                        <c:v>50188.106979370117</c:v>
                      </c:pt>
                      <c:pt idx="13553">
                        <c:v>50182.04460144043</c:v>
                      </c:pt>
                      <c:pt idx="13554">
                        <c:v>49093.263168334961</c:v>
                      </c:pt>
                      <c:pt idx="13555">
                        <c:v>49169.41828918457</c:v>
                      </c:pt>
                      <c:pt idx="13556">
                        <c:v>49235.333572387695</c:v>
                      </c:pt>
                      <c:pt idx="13557">
                        <c:v>49186.504959106445</c:v>
                      </c:pt>
                      <c:pt idx="13558">
                        <c:v>51039.496047973626</c:v>
                      </c:pt>
                      <c:pt idx="13559">
                        <c:v>59412.371387481689</c:v>
                      </c:pt>
                      <c:pt idx="13560">
                        <c:v>51071.055618286133</c:v>
                      </c:pt>
                      <c:pt idx="13561">
                        <c:v>51071.055618286133</c:v>
                      </c:pt>
                      <c:pt idx="13562">
                        <c:v>50685.739212036133</c:v>
                      </c:pt>
                      <c:pt idx="13563">
                        <c:v>50854.274993896484</c:v>
                      </c:pt>
                      <c:pt idx="13564">
                        <c:v>50863.499420166016</c:v>
                      </c:pt>
                      <c:pt idx="13565">
                        <c:v>50863.499481201172</c:v>
                      </c:pt>
                      <c:pt idx="13566">
                        <c:v>50863.499359130859</c:v>
                      </c:pt>
                      <c:pt idx="13567">
                        <c:v>50707.789215087891</c:v>
                      </c:pt>
                      <c:pt idx="13568">
                        <c:v>50379.903900146484</c:v>
                      </c:pt>
                      <c:pt idx="13569">
                        <c:v>50379.903839111328</c:v>
                      </c:pt>
                      <c:pt idx="13570">
                        <c:v>47416.374710083008</c:v>
                      </c:pt>
                      <c:pt idx="13571">
                        <c:v>46020.554397583008</c:v>
                      </c:pt>
                      <c:pt idx="13572">
                        <c:v>50469.544082641602</c:v>
                      </c:pt>
                      <c:pt idx="13573">
                        <c:v>58862.401397705078</c:v>
                      </c:pt>
                      <c:pt idx="13574">
                        <c:v>58871.626068115234</c:v>
                      </c:pt>
                      <c:pt idx="13575">
                        <c:v>50608.495086669922</c:v>
                      </c:pt>
                      <c:pt idx="13576">
                        <c:v>50275.033645629883</c:v>
                      </c:pt>
                      <c:pt idx="13577">
                        <c:v>51214.474563598626</c:v>
                      </c:pt>
                      <c:pt idx="13578">
                        <c:v>51699.33088684082</c:v>
                      </c:pt>
                      <c:pt idx="13579">
                        <c:v>51699.33088684082</c:v>
                      </c:pt>
                      <c:pt idx="13580">
                        <c:v>51153.65950012207</c:v>
                      </c:pt>
                      <c:pt idx="13581">
                        <c:v>51689.015548706055</c:v>
                      </c:pt>
                      <c:pt idx="13582">
                        <c:v>52177.878829956055</c:v>
                      </c:pt>
                      <c:pt idx="13583">
                        <c:v>51792.563400268555</c:v>
                      </c:pt>
                      <c:pt idx="13584">
                        <c:v>52120.843673706055</c:v>
                      </c:pt>
                      <c:pt idx="13585">
                        <c:v>58196.431350708008</c:v>
                      </c:pt>
                      <c:pt idx="13586">
                        <c:v>57608.639175415032</c:v>
                      </c:pt>
                      <c:pt idx="13587">
                        <c:v>57535.73908996582</c:v>
                      </c:pt>
                      <c:pt idx="13588">
                        <c:v>57963.542022705078</c:v>
                      </c:pt>
                      <c:pt idx="13589">
                        <c:v>57578.227569580078</c:v>
                      </c:pt>
                      <c:pt idx="13590">
                        <c:v>47916.185134887695</c:v>
                      </c:pt>
                      <c:pt idx="13591">
                        <c:v>47925.409561157227</c:v>
                      </c:pt>
                      <c:pt idx="13592">
                        <c:v>47916.185134887695</c:v>
                      </c:pt>
                      <c:pt idx="13593">
                        <c:v>49405.07633972168</c:v>
                      </c:pt>
                      <c:pt idx="13594">
                        <c:v>49405.77067565918</c:v>
                      </c:pt>
                      <c:pt idx="13595">
                        <c:v>49414.995101928711</c:v>
                      </c:pt>
                      <c:pt idx="13596">
                        <c:v>48815.10334777832</c:v>
                      </c:pt>
                      <c:pt idx="13597">
                        <c:v>49000.46760559082</c:v>
                      </c:pt>
                      <c:pt idx="13598">
                        <c:v>49000.46760559082</c:v>
                      </c:pt>
                      <c:pt idx="13599">
                        <c:v>48542.324356079102</c:v>
                      </c:pt>
                      <c:pt idx="13600">
                        <c:v>48199.54866027832</c:v>
                      </c:pt>
                      <c:pt idx="13601">
                        <c:v>48199.548721313477</c:v>
                      </c:pt>
                      <c:pt idx="13602">
                        <c:v>51911.040603637688</c:v>
                      </c:pt>
                      <c:pt idx="13603">
                        <c:v>51801.33137512207</c:v>
                      </c:pt>
                      <c:pt idx="13604">
                        <c:v>51801.33137512207</c:v>
                      </c:pt>
                      <c:pt idx="13605">
                        <c:v>48085.835525512695</c:v>
                      </c:pt>
                      <c:pt idx="13606">
                        <c:v>48089.835525512695</c:v>
                      </c:pt>
                      <c:pt idx="13607">
                        <c:v>48099.060195922852</c:v>
                      </c:pt>
                      <c:pt idx="13608">
                        <c:v>48099.060256958008</c:v>
                      </c:pt>
                      <c:pt idx="13609">
                        <c:v>48475.729690551758</c:v>
                      </c:pt>
                      <c:pt idx="13610">
                        <c:v>48921.457412719727</c:v>
                      </c:pt>
                      <c:pt idx="13611">
                        <c:v>48921.457412719727</c:v>
                      </c:pt>
                      <c:pt idx="13612">
                        <c:v>48921.457412719727</c:v>
                      </c:pt>
                      <c:pt idx="13613">
                        <c:v>49166.189834594727</c:v>
                      </c:pt>
                      <c:pt idx="13614">
                        <c:v>49166.189834594727</c:v>
                      </c:pt>
                      <c:pt idx="13615">
                        <c:v>48507.259353637695</c:v>
                      </c:pt>
                      <c:pt idx="13616">
                        <c:v>49267.165725708008</c:v>
                      </c:pt>
                      <c:pt idx="13617">
                        <c:v>49276.390029907227</c:v>
                      </c:pt>
                      <c:pt idx="13618">
                        <c:v>49297.664627075195</c:v>
                      </c:pt>
                      <c:pt idx="13619">
                        <c:v>49297.664566040039</c:v>
                      </c:pt>
                      <c:pt idx="13620">
                        <c:v>50490.668655395508</c:v>
                      </c:pt>
                      <c:pt idx="13621">
                        <c:v>49877.803298950195</c:v>
                      </c:pt>
                      <c:pt idx="13622">
                        <c:v>49535.027725219727</c:v>
                      </c:pt>
                      <c:pt idx="13623">
                        <c:v>49525.803298950195</c:v>
                      </c:pt>
                      <c:pt idx="13624">
                        <c:v>50756.515823364258</c:v>
                      </c:pt>
                      <c:pt idx="13625">
                        <c:v>50307.396560668945</c:v>
                      </c:pt>
                      <c:pt idx="13626">
                        <c:v>50307.396621704102</c:v>
                      </c:pt>
                      <c:pt idx="13627">
                        <c:v>50307.396560668945</c:v>
                      </c:pt>
                      <c:pt idx="13628">
                        <c:v>49648.593887329102</c:v>
                      </c:pt>
                      <c:pt idx="13629">
                        <c:v>49648.593887329102</c:v>
                      </c:pt>
                      <c:pt idx="13630">
                        <c:v>49296.593887329102</c:v>
                      </c:pt>
                      <c:pt idx="13631">
                        <c:v>47748.378555297852</c:v>
                      </c:pt>
                      <c:pt idx="13632">
                        <c:v>46454.753555297852</c:v>
                      </c:pt>
                      <c:pt idx="13633">
                        <c:v>46463.977920532227</c:v>
                      </c:pt>
                      <c:pt idx="13634">
                        <c:v>46686.845352172852</c:v>
                      </c:pt>
                      <c:pt idx="13635">
                        <c:v>49302.151321411126</c:v>
                      </c:pt>
                      <c:pt idx="13636">
                        <c:v>49491.736526489258</c:v>
                      </c:pt>
                      <c:pt idx="13637">
                        <c:v>49442.907913208008</c:v>
                      </c:pt>
                      <c:pt idx="13638">
                        <c:v>48543.16877746582</c:v>
                      </c:pt>
                      <c:pt idx="13639">
                        <c:v>51150.201858520508</c:v>
                      </c:pt>
                      <c:pt idx="13640">
                        <c:v>51234.692337036126</c:v>
                      </c:pt>
                      <c:pt idx="13641">
                        <c:v>50257.456253051758</c:v>
                      </c:pt>
                      <c:pt idx="13642">
                        <c:v>50167.358596801758</c:v>
                      </c:pt>
                      <c:pt idx="13643">
                        <c:v>50882.181091308594</c:v>
                      </c:pt>
                      <c:pt idx="13644">
                        <c:v>51020.919494628906</c:v>
                      </c:pt>
                      <c:pt idx="13645">
                        <c:v>57725.660186767578</c:v>
                      </c:pt>
                      <c:pt idx="13646">
                        <c:v>57839.594024658196</c:v>
                      </c:pt>
                      <c:pt idx="13647">
                        <c:v>57567.218780517578</c:v>
                      </c:pt>
                      <c:pt idx="13648">
                        <c:v>57366.939483642578</c:v>
                      </c:pt>
                      <c:pt idx="13649">
                        <c:v>61483.157257080078</c:v>
                      </c:pt>
                      <c:pt idx="13650">
                        <c:v>48574.10188293457</c:v>
                      </c:pt>
                      <c:pt idx="13651">
                        <c:v>48574.101638793945</c:v>
                      </c:pt>
                      <c:pt idx="13652">
                        <c:v>48574.10188293457</c:v>
                      </c:pt>
                      <c:pt idx="13653">
                        <c:v>48574.10237121582</c:v>
                      </c:pt>
                      <c:pt idx="13654">
                        <c:v>48455.168045043945</c:v>
                      </c:pt>
                      <c:pt idx="13655">
                        <c:v>47810.128005981445</c:v>
                      </c:pt>
                      <c:pt idx="13656">
                        <c:v>50068.440414428711</c:v>
                      </c:pt>
                      <c:pt idx="13657">
                        <c:v>49877.337265014648</c:v>
                      </c:pt>
                      <c:pt idx="13658">
                        <c:v>59341.541702270501</c:v>
                      </c:pt>
                      <c:pt idx="13659">
                        <c:v>60490.84016418457</c:v>
                      </c:pt>
                      <c:pt idx="13660">
                        <c:v>60138.84016418457</c:v>
                      </c:pt>
                      <c:pt idx="13661">
                        <c:v>58465.127349853516</c:v>
                      </c:pt>
                      <c:pt idx="13662">
                        <c:v>58353.228607177734</c:v>
                      </c:pt>
                      <c:pt idx="13663">
                        <c:v>59423.150665283196</c:v>
                      </c:pt>
                      <c:pt idx="13664">
                        <c:v>59722.322296142578</c:v>
                      </c:pt>
                      <c:pt idx="13665">
                        <c:v>61183.311111450195</c:v>
                      </c:pt>
                      <c:pt idx="13666">
                        <c:v>61164.202163696289</c:v>
                      </c:pt>
                      <c:pt idx="13667">
                        <c:v>62269.026199340806</c:v>
                      </c:pt>
                      <c:pt idx="13668">
                        <c:v>62269.026199340806</c:v>
                      </c:pt>
                      <c:pt idx="13669">
                        <c:v>61721.662918090806</c:v>
                      </c:pt>
                      <c:pt idx="13670">
                        <c:v>61723.739944457993</c:v>
                      </c:pt>
                      <c:pt idx="13671">
                        <c:v>50127.553298950195</c:v>
                      </c:pt>
                      <c:pt idx="13672">
                        <c:v>47315.696731567383</c:v>
                      </c:pt>
                      <c:pt idx="13673">
                        <c:v>47544.970291137695</c:v>
                      </c:pt>
                      <c:pt idx="13674">
                        <c:v>46583.960586547852</c:v>
                      </c:pt>
                      <c:pt idx="13675">
                        <c:v>49623.91194152832</c:v>
                      </c:pt>
                      <c:pt idx="13676">
                        <c:v>49623.91194152832</c:v>
                      </c:pt>
                      <c:pt idx="13677">
                        <c:v>48928.87776184082</c:v>
                      </c:pt>
                      <c:pt idx="13678">
                        <c:v>52912.871658325195</c:v>
                      </c:pt>
                      <c:pt idx="13679">
                        <c:v>58208.998565673828</c:v>
                      </c:pt>
                      <c:pt idx="13680">
                        <c:v>51169.261138916016</c:v>
                      </c:pt>
                      <c:pt idx="13681">
                        <c:v>52059.127471923828</c:v>
                      </c:pt>
                      <c:pt idx="13682">
                        <c:v>52011.315948486328</c:v>
                      </c:pt>
                      <c:pt idx="13683">
                        <c:v>50015.808937072747</c:v>
                      </c:pt>
                      <c:pt idx="13684">
                        <c:v>51408.230545043945</c:v>
                      </c:pt>
                      <c:pt idx="13685">
                        <c:v>51408.230545043945</c:v>
                      </c:pt>
                      <c:pt idx="13686">
                        <c:v>51408.23127746582</c:v>
                      </c:pt>
                      <c:pt idx="13687">
                        <c:v>50955.845657348626</c:v>
                      </c:pt>
                      <c:pt idx="13688">
                        <c:v>49607.722793579102</c:v>
                      </c:pt>
                      <c:pt idx="13689">
                        <c:v>50121.689895629883</c:v>
                      </c:pt>
                      <c:pt idx="13690">
                        <c:v>50125.690139770508</c:v>
                      </c:pt>
                      <c:pt idx="13691">
                        <c:v>50061.523345947266</c:v>
                      </c:pt>
                      <c:pt idx="13692">
                        <c:v>56042.578811645508</c:v>
                      </c:pt>
                      <c:pt idx="13693">
                        <c:v>56043.248733520508</c:v>
                      </c:pt>
                      <c:pt idx="13694">
                        <c:v>56219.533157348633</c:v>
                      </c:pt>
                      <c:pt idx="13695">
                        <c:v>51387.651344299316</c:v>
                      </c:pt>
                      <c:pt idx="13696">
                        <c:v>50824.726516723626</c:v>
                      </c:pt>
                      <c:pt idx="13697">
                        <c:v>50824.726760864258</c:v>
                      </c:pt>
                      <c:pt idx="13698">
                        <c:v>50824.727005004876</c:v>
                      </c:pt>
                      <c:pt idx="13699">
                        <c:v>50670.102737426758</c:v>
                      </c:pt>
                      <c:pt idx="13700">
                        <c:v>49070.809280395508</c:v>
                      </c:pt>
                      <c:pt idx="13701">
                        <c:v>48940.436782836914</c:v>
                      </c:pt>
                      <c:pt idx="13702">
                        <c:v>48583.16731262207</c:v>
                      </c:pt>
                      <c:pt idx="13703">
                        <c:v>48583.16731262207</c:v>
                      </c:pt>
                      <c:pt idx="13704">
                        <c:v>52835.300369262688</c:v>
                      </c:pt>
                      <c:pt idx="13705">
                        <c:v>52835.300857543938</c:v>
                      </c:pt>
                      <c:pt idx="13706">
                        <c:v>52835.300857543938</c:v>
                      </c:pt>
                      <c:pt idx="13707">
                        <c:v>53781.648513793938</c:v>
                      </c:pt>
                      <c:pt idx="13708">
                        <c:v>53781.649002075188</c:v>
                      </c:pt>
                      <c:pt idx="13709">
                        <c:v>53733.837478637688</c:v>
                      </c:pt>
                      <c:pt idx="13710">
                        <c:v>50953.911087036133</c:v>
                      </c:pt>
                      <c:pt idx="13711">
                        <c:v>50963.135513305664</c:v>
                      </c:pt>
                      <c:pt idx="13712">
                        <c:v>51038.572601318352</c:v>
                      </c:pt>
                      <c:pt idx="13713">
                        <c:v>51042.572479248047</c:v>
                      </c:pt>
                      <c:pt idx="13714">
                        <c:v>51051.797088623047</c:v>
                      </c:pt>
                      <c:pt idx="13715">
                        <c:v>51051.797210693352</c:v>
                      </c:pt>
                      <c:pt idx="13716">
                        <c:v>51513.319671630852</c:v>
                      </c:pt>
                      <c:pt idx="13717">
                        <c:v>50674.902557373047</c:v>
                      </c:pt>
                      <c:pt idx="13718">
                        <c:v>50401.931228637688</c:v>
                      </c:pt>
                      <c:pt idx="13719">
                        <c:v>59976.064041137695</c:v>
                      </c:pt>
                      <c:pt idx="13720">
                        <c:v>59402.88264465332</c:v>
                      </c:pt>
                      <c:pt idx="13721">
                        <c:v>58490.752838134766</c:v>
                      </c:pt>
                      <c:pt idx="13722">
                        <c:v>58490.752960205078</c:v>
                      </c:pt>
                      <c:pt idx="13723">
                        <c:v>58490.753082275391</c:v>
                      </c:pt>
                      <c:pt idx="13724">
                        <c:v>58025.010772705078</c:v>
                      </c:pt>
                      <c:pt idx="13725">
                        <c:v>50397.307205200195</c:v>
                      </c:pt>
                      <c:pt idx="13726">
                        <c:v>50401.307205200195</c:v>
                      </c:pt>
                      <c:pt idx="13727">
                        <c:v>50397.307205200195</c:v>
                      </c:pt>
                      <c:pt idx="13728">
                        <c:v>49774.545486450195</c:v>
                      </c:pt>
                      <c:pt idx="13729">
                        <c:v>47896.917861938477</c:v>
                      </c:pt>
                      <c:pt idx="13730">
                        <c:v>51498.16487121582</c:v>
                      </c:pt>
                      <c:pt idx="13731">
                        <c:v>51498.165115356438</c:v>
                      </c:pt>
                      <c:pt idx="13732">
                        <c:v>51303.86799621582</c:v>
                      </c:pt>
                      <c:pt idx="13733">
                        <c:v>58545.396881103516</c:v>
                      </c:pt>
                      <c:pt idx="13734">
                        <c:v>58554.621246337891</c:v>
                      </c:pt>
                      <c:pt idx="13735">
                        <c:v>58554.621246337891</c:v>
                      </c:pt>
                      <c:pt idx="13736">
                        <c:v>57277.779815673828</c:v>
                      </c:pt>
                      <c:pt idx="13737">
                        <c:v>57750.147186279297</c:v>
                      </c:pt>
                      <c:pt idx="13738">
                        <c:v>57530.418365478516</c:v>
                      </c:pt>
                      <c:pt idx="13739">
                        <c:v>57603.591949462891</c:v>
                      </c:pt>
                      <c:pt idx="13740">
                        <c:v>63383.247512817376</c:v>
                      </c:pt>
                      <c:pt idx="13741">
                        <c:v>63034.767044067376</c:v>
                      </c:pt>
                      <c:pt idx="13742">
                        <c:v>48939.208961486816</c:v>
                      </c:pt>
                      <c:pt idx="13743">
                        <c:v>48549.886184692383</c:v>
                      </c:pt>
                      <c:pt idx="13744">
                        <c:v>48559.110733032227</c:v>
                      </c:pt>
                      <c:pt idx="13745">
                        <c:v>48511.299270629883</c:v>
                      </c:pt>
                      <c:pt idx="13746">
                        <c:v>47785.963882446289</c:v>
                      </c:pt>
                      <c:pt idx="13747">
                        <c:v>50673.528106689453</c:v>
                      </c:pt>
                      <c:pt idx="13748">
                        <c:v>50296.879913330078</c:v>
                      </c:pt>
                      <c:pt idx="13749">
                        <c:v>50219.053741455078</c:v>
                      </c:pt>
                      <c:pt idx="13750">
                        <c:v>49835.163604736328</c:v>
                      </c:pt>
                      <c:pt idx="13751">
                        <c:v>48614.880104064941</c:v>
                      </c:pt>
                      <c:pt idx="13752">
                        <c:v>48914.610389709473</c:v>
                      </c:pt>
                      <c:pt idx="13753">
                        <c:v>48575.321388244629</c:v>
                      </c:pt>
                      <c:pt idx="13754">
                        <c:v>47258.961891174316</c:v>
                      </c:pt>
                      <c:pt idx="13755">
                        <c:v>51225.625076293945</c:v>
                      </c:pt>
                      <c:pt idx="13756">
                        <c:v>51152.504959106445</c:v>
                      </c:pt>
                      <c:pt idx="13757">
                        <c:v>51079.38459777832</c:v>
                      </c:pt>
                      <c:pt idx="13758">
                        <c:v>51006.274978637695</c:v>
                      </c:pt>
                      <c:pt idx="13759">
                        <c:v>50919.021072387695</c:v>
                      </c:pt>
                      <c:pt idx="13760">
                        <c:v>50432.48616027832</c:v>
                      </c:pt>
                      <c:pt idx="13761">
                        <c:v>47609.435989379876</c:v>
                      </c:pt>
                      <c:pt idx="13762">
                        <c:v>47609.43635559082</c:v>
                      </c:pt>
                      <c:pt idx="13763">
                        <c:v>48866.147674560547</c:v>
                      </c:pt>
                      <c:pt idx="13764">
                        <c:v>48744.634246826172</c:v>
                      </c:pt>
                      <c:pt idx="13765">
                        <c:v>48744.634246826172</c:v>
                      </c:pt>
                      <c:pt idx="13766">
                        <c:v>49814.808059692383</c:v>
                      </c:pt>
                      <c:pt idx="13767">
                        <c:v>49814.808059692383</c:v>
                      </c:pt>
                      <c:pt idx="13768">
                        <c:v>60966.748245239258</c:v>
                      </c:pt>
                      <c:pt idx="13769">
                        <c:v>60967.418655395508</c:v>
                      </c:pt>
                      <c:pt idx="13770">
                        <c:v>48814.26545715332</c:v>
                      </c:pt>
                      <c:pt idx="13771">
                        <c:v>48770.421585083008</c:v>
                      </c:pt>
                      <c:pt idx="13772">
                        <c:v>48770.421585083008</c:v>
                      </c:pt>
                      <c:pt idx="13773">
                        <c:v>50810.761108398438</c:v>
                      </c:pt>
                      <c:pt idx="13774">
                        <c:v>49747.174392700195</c:v>
                      </c:pt>
                      <c:pt idx="13775">
                        <c:v>47109.616989135742</c:v>
                      </c:pt>
                      <c:pt idx="13776">
                        <c:v>49517.480606079102</c:v>
                      </c:pt>
                      <c:pt idx="13777">
                        <c:v>49526.228469848633</c:v>
                      </c:pt>
                      <c:pt idx="13778">
                        <c:v>49526.228469848633</c:v>
                      </c:pt>
                      <c:pt idx="13779">
                        <c:v>49517.004043579102</c:v>
                      </c:pt>
                      <c:pt idx="13780">
                        <c:v>48918.505996704102</c:v>
                      </c:pt>
                      <c:pt idx="13781">
                        <c:v>46914.347061157227</c:v>
                      </c:pt>
                      <c:pt idx="13782">
                        <c:v>46914.347122192383</c:v>
                      </c:pt>
                      <c:pt idx="13783">
                        <c:v>58997.718658447266</c:v>
                      </c:pt>
                      <c:pt idx="13784">
                        <c:v>58665.499908447266</c:v>
                      </c:pt>
                      <c:pt idx="13785">
                        <c:v>60839.565872192383</c:v>
                      </c:pt>
                      <c:pt idx="13786">
                        <c:v>60040.232620239258</c:v>
                      </c:pt>
                      <c:pt idx="13787">
                        <c:v>59470.456069946282</c:v>
                      </c:pt>
                      <c:pt idx="13788">
                        <c:v>59722.641372680657</c:v>
                      </c:pt>
                      <c:pt idx="13789">
                        <c:v>59474.622573852532</c:v>
                      </c:pt>
                      <c:pt idx="13790">
                        <c:v>59089.308181762688</c:v>
                      </c:pt>
                      <c:pt idx="13791">
                        <c:v>58819.331008911126</c:v>
                      </c:pt>
                      <c:pt idx="13792">
                        <c:v>58831.518020629876</c:v>
                      </c:pt>
                      <c:pt idx="13793">
                        <c:v>58834.171829223626</c:v>
                      </c:pt>
                      <c:pt idx="13794">
                        <c:v>59631.356277465806</c:v>
                      </c:pt>
                      <c:pt idx="13795">
                        <c:v>46075.899124145508</c:v>
                      </c:pt>
                      <c:pt idx="13796">
                        <c:v>45750.528701782227</c:v>
                      </c:pt>
                      <c:pt idx="13797">
                        <c:v>56585.66427612304</c:v>
                      </c:pt>
                      <c:pt idx="13798">
                        <c:v>56512.544403076172</c:v>
                      </c:pt>
                      <c:pt idx="13799">
                        <c:v>58699.791107177734</c:v>
                      </c:pt>
                      <c:pt idx="13800">
                        <c:v>49876.614456176758</c:v>
                      </c:pt>
                      <c:pt idx="13801">
                        <c:v>49876.614456176758</c:v>
                      </c:pt>
                      <c:pt idx="13802">
                        <c:v>49661.040908813477</c:v>
                      </c:pt>
                      <c:pt idx="13803">
                        <c:v>48957.806106567383</c:v>
                      </c:pt>
                      <c:pt idx="13804">
                        <c:v>48357.524185180664</c:v>
                      </c:pt>
                      <c:pt idx="13805">
                        <c:v>47426.411575317383</c:v>
                      </c:pt>
                      <c:pt idx="13806">
                        <c:v>47426.411514282227</c:v>
                      </c:pt>
                      <c:pt idx="13807">
                        <c:v>47756.346084594727</c:v>
                      </c:pt>
                      <c:pt idx="13808">
                        <c:v>48789.465469360352</c:v>
                      </c:pt>
                      <c:pt idx="13809">
                        <c:v>48789.465469360352</c:v>
                      </c:pt>
                      <c:pt idx="13810">
                        <c:v>48787.538711547852</c:v>
                      </c:pt>
                      <c:pt idx="13811">
                        <c:v>48193.50944519043</c:v>
                      </c:pt>
                      <c:pt idx="13812">
                        <c:v>48933.650756835938</c:v>
                      </c:pt>
                      <c:pt idx="13813">
                        <c:v>48932.757141113281</c:v>
                      </c:pt>
                      <c:pt idx="13814">
                        <c:v>48813.823608398438</c:v>
                      </c:pt>
                      <c:pt idx="13815">
                        <c:v>48461.967544555664</c:v>
                      </c:pt>
                      <c:pt idx="13816">
                        <c:v>48273.448745727539</c:v>
                      </c:pt>
                      <c:pt idx="13817">
                        <c:v>48032.511245727539</c:v>
                      </c:pt>
                      <c:pt idx="13818">
                        <c:v>48134.94270324707</c:v>
                      </c:pt>
                      <c:pt idx="13819">
                        <c:v>48134.94270324707</c:v>
                      </c:pt>
                      <c:pt idx="13820">
                        <c:v>51036.348358154297</c:v>
                      </c:pt>
                      <c:pt idx="13821">
                        <c:v>51269.417449951172</c:v>
                      </c:pt>
                      <c:pt idx="13822">
                        <c:v>51269.416961669922</c:v>
                      </c:pt>
                      <c:pt idx="13823">
                        <c:v>51849.852264404297</c:v>
                      </c:pt>
                      <c:pt idx="13824">
                        <c:v>51849.852752685547</c:v>
                      </c:pt>
                      <c:pt idx="13825">
                        <c:v>51746.022430419922</c:v>
                      </c:pt>
                      <c:pt idx="13826">
                        <c:v>51551.761932373047</c:v>
                      </c:pt>
                      <c:pt idx="13827">
                        <c:v>51454.742645263672</c:v>
                      </c:pt>
                      <c:pt idx="13828">
                        <c:v>51536.616668701172</c:v>
                      </c:pt>
                      <c:pt idx="13829">
                        <c:v>47676.270095825195</c:v>
                      </c:pt>
                      <c:pt idx="13830">
                        <c:v>49589.420303344727</c:v>
                      </c:pt>
                      <c:pt idx="13831">
                        <c:v>49591.226943969727</c:v>
                      </c:pt>
                      <c:pt idx="13832">
                        <c:v>50224.154861450195</c:v>
                      </c:pt>
                      <c:pt idx="13833">
                        <c:v>49834.241775512695</c:v>
                      </c:pt>
                      <c:pt idx="13834">
                        <c:v>49834.241775512695</c:v>
                      </c:pt>
                      <c:pt idx="13835">
                        <c:v>49864.823806762695</c:v>
                      </c:pt>
                      <c:pt idx="13836">
                        <c:v>49864.823806762695</c:v>
                      </c:pt>
                      <c:pt idx="13837">
                        <c:v>49590.074630737305</c:v>
                      </c:pt>
                      <c:pt idx="13838">
                        <c:v>50061.008224487305</c:v>
                      </c:pt>
                      <c:pt idx="13839">
                        <c:v>49675.695724487305</c:v>
                      </c:pt>
                      <c:pt idx="13840">
                        <c:v>49675.695724487305</c:v>
                      </c:pt>
                      <c:pt idx="13841">
                        <c:v>49946.552688598633</c:v>
                      </c:pt>
                      <c:pt idx="13842">
                        <c:v>50639.886062622063</c:v>
                      </c:pt>
                      <c:pt idx="13843">
                        <c:v>48919.266265869141</c:v>
                      </c:pt>
                      <c:pt idx="13844">
                        <c:v>48967.077545166016</c:v>
                      </c:pt>
                      <c:pt idx="13845">
                        <c:v>50595.43489074707</c:v>
                      </c:pt>
                      <c:pt idx="13846">
                        <c:v>50604.65950012207</c:v>
                      </c:pt>
                      <c:pt idx="13847">
                        <c:v>50819.84748840332</c:v>
                      </c:pt>
                      <c:pt idx="13848">
                        <c:v>50859.587173461914</c:v>
                      </c:pt>
                      <c:pt idx="13849">
                        <c:v>50859.587173461914</c:v>
                      </c:pt>
                      <c:pt idx="13850">
                        <c:v>50190.376235961914</c:v>
                      </c:pt>
                      <c:pt idx="13851">
                        <c:v>52661.861251831055</c:v>
                      </c:pt>
                      <c:pt idx="13852">
                        <c:v>52412.475997924805</c:v>
                      </c:pt>
                      <c:pt idx="13853">
                        <c:v>52413.120285034172</c:v>
                      </c:pt>
                      <c:pt idx="13854">
                        <c:v>52314.376144409172</c:v>
                      </c:pt>
                      <c:pt idx="13855">
                        <c:v>55600.240997314453</c:v>
                      </c:pt>
                      <c:pt idx="13856">
                        <c:v>57619.691177368164</c:v>
                      </c:pt>
                      <c:pt idx="13857">
                        <c:v>57628.915725708008</c:v>
                      </c:pt>
                      <c:pt idx="13858">
                        <c:v>57628.915969848633</c:v>
                      </c:pt>
                      <c:pt idx="13859">
                        <c:v>57243.599563598633</c:v>
                      </c:pt>
                      <c:pt idx="13860">
                        <c:v>51172.88850402832</c:v>
                      </c:pt>
                      <c:pt idx="13861">
                        <c:v>51221.716384887695</c:v>
                      </c:pt>
                      <c:pt idx="13862">
                        <c:v>52289.812576293945</c:v>
                      </c:pt>
                      <c:pt idx="13863">
                        <c:v>49953.185134887695</c:v>
                      </c:pt>
                      <c:pt idx="13864">
                        <c:v>49979.22737121582</c:v>
                      </c:pt>
                      <c:pt idx="13865">
                        <c:v>50061.392608642578</c:v>
                      </c:pt>
                      <c:pt idx="13866">
                        <c:v>46834.057266235352</c:v>
                      </c:pt>
                      <c:pt idx="13867">
                        <c:v>46941.338943481445</c:v>
                      </c:pt>
                      <c:pt idx="13868">
                        <c:v>46638.16780090332</c:v>
                      </c:pt>
                      <c:pt idx="13869">
                        <c:v>46638.167922973626</c:v>
                      </c:pt>
                      <c:pt idx="13870">
                        <c:v>47725.242630004883</c:v>
                      </c:pt>
                      <c:pt idx="13871">
                        <c:v>57402.169586181641</c:v>
                      </c:pt>
                      <c:pt idx="13872">
                        <c:v>57402.169708251953</c:v>
                      </c:pt>
                      <c:pt idx="13873">
                        <c:v>57402.169708251953</c:v>
                      </c:pt>
                      <c:pt idx="13874">
                        <c:v>56905.138275146484</c:v>
                      </c:pt>
                      <c:pt idx="13875">
                        <c:v>50399.680068969727</c:v>
                      </c:pt>
                      <c:pt idx="13876">
                        <c:v>50399.680068969727</c:v>
                      </c:pt>
                      <c:pt idx="13877">
                        <c:v>50353.039199829102</c:v>
                      </c:pt>
                      <c:pt idx="13878">
                        <c:v>50279.929336547852</c:v>
                      </c:pt>
                      <c:pt idx="13879">
                        <c:v>50449.307266235352</c:v>
                      </c:pt>
                      <c:pt idx="13880">
                        <c:v>49990.882888793945</c:v>
                      </c:pt>
                      <c:pt idx="13881">
                        <c:v>48579.951309204102</c:v>
                      </c:pt>
                      <c:pt idx="13882">
                        <c:v>48579.951370239258</c:v>
                      </c:pt>
                      <c:pt idx="13883">
                        <c:v>48579.951370239258</c:v>
                      </c:pt>
                      <c:pt idx="13884">
                        <c:v>48878.039199829102</c:v>
                      </c:pt>
                      <c:pt idx="13885">
                        <c:v>48878.039260864258</c:v>
                      </c:pt>
                      <c:pt idx="13886">
                        <c:v>48526.039138793945</c:v>
                      </c:pt>
                      <c:pt idx="13887">
                        <c:v>49208.037185668945</c:v>
                      </c:pt>
                      <c:pt idx="13888">
                        <c:v>60064.960235595703</c:v>
                      </c:pt>
                      <c:pt idx="13889">
                        <c:v>60064.960113525391</c:v>
                      </c:pt>
                      <c:pt idx="13890">
                        <c:v>50485.815887451172</c:v>
                      </c:pt>
                      <c:pt idx="13891">
                        <c:v>50212.078094482422</c:v>
                      </c:pt>
                      <c:pt idx="13892">
                        <c:v>51062.204559326172</c:v>
                      </c:pt>
                      <c:pt idx="13893">
                        <c:v>51271.466278076172</c:v>
                      </c:pt>
                      <c:pt idx="13894">
                        <c:v>51271.466278076172</c:v>
                      </c:pt>
                      <c:pt idx="13895">
                        <c:v>51271.466766357422</c:v>
                      </c:pt>
                      <c:pt idx="13896">
                        <c:v>51119.221649169922</c:v>
                      </c:pt>
                      <c:pt idx="13897">
                        <c:v>50603.379852294922</c:v>
                      </c:pt>
                      <c:pt idx="13898">
                        <c:v>50945.117645263672</c:v>
                      </c:pt>
                      <c:pt idx="13899">
                        <c:v>50532.630096435547</c:v>
                      </c:pt>
                      <c:pt idx="13900">
                        <c:v>45904.756057739258</c:v>
                      </c:pt>
                      <c:pt idx="13901">
                        <c:v>45104.408401489258</c:v>
                      </c:pt>
                      <c:pt idx="13902">
                        <c:v>44910.111282348626</c:v>
                      </c:pt>
                      <c:pt idx="13903">
                        <c:v>57559.942947387688</c:v>
                      </c:pt>
                      <c:pt idx="13904">
                        <c:v>57723.29670715332</c:v>
                      </c:pt>
                      <c:pt idx="13905">
                        <c:v>47898.715713500977</c:v>
                      </c:pt>
                      <c:pt idx="13906">
                        <c:v>47898.715713500977</c:v>
                      </c:pt>
                      <c:pt idx="13907">
                        <c:v>47898.71565246582</c:v>
                      </c:pt>
                      <c:pt idx="13908">
                        <c:v>47290.68830871582</c:v>
                      </c:pt>
                      <c:pt idx="13909">
                        <c:v>47792.688064575195</c:v>
                      </c:pt>
                      <c:pt idx="13910">
                        <c:v>49604.499099731445</c:v>
                      </c:pt>
                      <c:pt idx="13911">
                        <c:v>49604.499099731445</c:v>
                      </c:pt>
                      <c:pt idx="13912">
                        <c:v>47716.117752075195</c:v>
                      </c:pt>
                      <c:pt idx="13913">
                        <c:v>50093.646194458008</c:v>
                      </c:pt>
                      <c:pt idx="13914">
                        <c:v>46614.727874755852</c:v>
                      </c:pt>
                      <c:pt idx="13915">
                        <c:v>58065.983245849609</c:v>
                      </c:pt>
                      <c:pt idx="13916">
                        <c:v>59546.271514892578</c:v>
                      </c:pt>
                      <c:pt idx="13917">
                        <c:v>59555.496307373047</c:v>
                      </c:pt>
                      <c:pt idx="13918">
                        <c:v>59674.429901123047</c:v>
                      </c:pt>
                      <c:pt idx="13919">
                        <c:v>59506.638580322266</c:v>
                      </c:pt>
                      <c:pt idx="13920">
                        <c:v>50389.981399536133</c:v>
                      </c:pt>
                      <c:pt idx="13921">
                        <c:v>50389.981399536133</c:v>
                      </c:pt>
                      <c:pt idx="13922">
                        <c:v>50608.652923583984</c:v>
                      </c:pt>
                      <c:pt idx="13923">
                        <c:v>50617.877655029297</c:v>
                      </c:pt>
                      <c:pt idx="13924">
                        <c:v>50617.877655029297</c:v>
                      </c:pt>
                      <c:pt idx="13925">
                        <c:v>50617.401092529297</c:v>
                      </c:pt>
                      <c:pt idx="13926">
                        <c:v>50413.879364013672</c:v>
                      </c:pt>
                      <c:pt idx="13927">
                        <c:v>48656.634979248047</c:v>
                      </c:pt>
                      <c:pt idx="13928">
                        <c:v>48656.274627685547</c:v>
                      </c:pt>
                      <c:pt idx="13929">
                        <c:v>49041.591278076172</c:v>
                      </c:pt>
                      <c:pt idx="13930">
                        <c:v>47185.340774536126</c:v>
                      </c:pt>
                      <c:pt idx="13931">
                        <c:v>47185.340774536126</c:v>
                      </c:pt>
                      <c:pt idx="13932">
                        <c:v>58540.232574462891</c:v>
                      </c:pt>
                      <c:pt idx="13933">
                        <c:v>58549.457061767578</c:v>
                      </c:pt>
                      <c:pt idx="13934">
                        <c:v>58549.457183837891</c:v>
                      </c:pt>
                      <c:pt idx="13935">
                        <c:v>50320.25471496582</c:v>
                      </c:pt>
                      <c:pt idx="13936">
                        <c:v>50320.254470825195</c:v>
                      </c:pt>
                      <c:pt idx="13937">
                        <c:v>50615.66877746582</c:v>
                      </c:pt>
                      <c:pt idx="13938">
                        <c:v>50615.66877746582</c:v>
                      </c:pt>
                      <c:pt idx="13939">
                        <c:v>50180.24299621582</c:v>
                      </c:pt>
                      <c:pt idx="13940">
                        <c:v>50189.467361450195</c:v>
                      </c:pt>
                      <c:pt idx="13941">
                        <c:v>50012.449172973633</c:v>
                      </c:pt>
                      <c:pt idx="13942">
                        <c:v>49462.925857543945</c:v>
                      </c:pt>
                      <c:pt idx="13943">
                        <c:v>49504.753982543945</c:v>
                      </c:pt>
                      <c:pt idx="13944">
                        <c:v>47666.110549926758</c:v>
                      </c:pt>
                      <c:pt idx="13945">
                        <c:v>47666.110549926758</c:v>
                      </c:pt>
                      <c:pt idx="13946">
                        <c:v>47415.286270141602</c:v>
                      </c:pt>
                      <c:pt idx="13947">
                        <c:v>57138.223663330078</c:v>
                      </c:pt>
                      <c:pt idx="13948">
                        <c:v>57150.557403564453</c:v>
                      </c:pt>
                      <c:pt idx="13949">
                        <c:v>56849.447662353516</c:v>
                      </c:pt>
                      <c:pt idx="13950">
                        <c:v>52143.542068481445</c:v>
                      </c:pt>
                      <c:pt idx="13951">
                        <c:v>51179.56623840332</c:v>
                      </c:pt>
                      <c:pt idx="13952">
                        <c:v>49210.439102172852</c:v>
                      </c:pt>
                      <c:pt idx="13953">
                        <c:v>48290.348892211914</c:v>
                      </c:pt>
                      <c:pt idx="13954">
                        <c:v>49130.72981262207</c:v>
                      </c:pt>
                      <c:pt idx="13955">
                        <c:v>50066.232498168945</c:v>
                      </c:pt>
                      <c:pt idx="13956">
                        <c:v>50066.232986450195</c:v>
                      </c:pt>
                      <c:pt idx="13957">
                        <c:v>50065.127517700195</c:v>
                      </c:pt>
                      <c:pt idx="13958">
                        <c:v>50055.90315246582</c:v>
                      </c:pt>
                      <c:pt idx="13959">
                        <c:v>49435.407531738281</c:v>
                      </c:pt>
                      <c:pt idx="13960">
                        <c:v>49881.789978027344</c:v>
                      </c:pt>
                      <c:pt idx="13961">
                        <c:v>49881.790100097656</c:v>
                      </c:pt>
                      <c:pt idx="13962">
                        <c:v>60073.735565185547</c:v>
                      </c:pt>
                      <c:pt idx="13963">
                        <c:v>60073.735626220703</c:v>
                      </c:pt>
                      <c:pt idx="13964">
                        <c:v>59487.575714111328</c:v>
                      </c:pt>
                      <c:pt idx="13965">
                        <c:v>49440.835159301758</c:v>
                      </c:pt>
                      <c:pt idx="13966">
                        <c:v>49438.912185668945</c:v>
                      </c:pt>
                      <c:pt idx="13967">
                        <c:v>48040.641250610352</c:v>
                      </c:pt>
                      <c:pt idx="13968">
                        <c:v>49453.69416809082</c:v>
                      </c:pt>
                      <c:pt idx="13969">
                        <c:v>49373.39924621582</c:v>
                      </c:pt>
                      <c:pt idx="13970">
                        <c:v>48791.787673950195</c:v>
                      </c:pt>
                      <c:pt idx="13971">
                        <c:v>48791.787673950195</c:v>
                      </c:pt>
                      <c:pt idx="13972">
                        <c:v>50261.940994262695</c:v>
                      </c:pt>
                      <c:pt idx="13973">
                        <c:v>47992.587600708008</c:v>
                      </c:pt>
                      <c:pt idx="13974">
                        <c:v>49344.049270629883</c:v>
                      </c:pt>
                      <c:pt idx="13975">
                        <c:v>49092.185989379883</c:v>
                      </c:pt>
                      <c:pt idx="13976">
                        <c:v>58736.417434692383</c:v>
                      </c:pt>
                      <c:pt idx="13977">
                        <c:v>58745.641799926758</c:v>
                      </c:pt>
                      <c:pt idx="13978">
                        <c:v>58745.64192199707</c:v>
                      </c:pt>
                      <c:pt idx="13979">
                        <c:v>58384.417434692383</c:v>
                      </c:pt>
                      <c:pt idx="13980">
                        <c:v>49219.545486450195</c:v>
                      </c:pt>
                      <c:pt idx="13981">
                        <c:v>49219.545486450195</c:v>
                      </c:pt>
                      <c:pt idx="13982">
                        <c:v>49219.545486450195</c:v>
                      </c:pt>
                      <c:pt idx="13983">
                        <c:v>50381.510223388672</c:v>
                      </c:pt>
                      <c:pt idx="13984">
                        <c:v>50005.422149658203</c:v>
                      </c:pt>
                      <c:pt idx="13985">
                        <c:v>50005.422149658203</c:v>
                      </c:pt>
                      <c:pt idx="13986">
                        <c:v>50390.734649658203</c:v>
                      </c:pt>
                      <c:pt idx="13987">
                        <c:v>52501.177703857422</c:v>
                      </c:pt>
                      <c:pt idx="13988">
                        <c:v>52157.771560668945</c:v>
                      </c:pt>
                      <c:pt idx="13989">
                        <c:v>49369.761611938477</c:v>
                      </c:pt>
                      <c:pt idx="13990">
                        <c:v>49354.33723449707</c:v>
                      </c:pt>
                      <c:pt idx="13991">
                        <c:v>51099.855789184563</c:v>
                      </c:pt>
                      <c:pt idx="13992">
                        <c:v>51109.080276489258</c:v>
                      </c:pt>
                      <c:pt idx="13993">
                        <c:v>50859.200271606445</c:v>
                      </c:pt>
                      <c:pt idx="13994">
                        <c:v>48846.234451293945</c:v>
                      </c:pt>
                      <c:pt idx="13995">
                        <c:v>60072.221633911126</c:v>
                      </c:pt>
                      <c:pt idx="13996">
                        <c:v>59951.213088989243</c:v>
                      </c:pt>
                      <c:pt idx="13997">
                        <c:v>59994.161819457993</c:v>
                      </c:pt>
                      <c:pt idx="13998">
                        <c:v>50255.742263793945</c:v>
                      </c:pt>
                      <c:pt idx="13999">
                        <c:v>50665.652420043945</c:v>
                      </c:pt>
                      <c:pt idx="14000">
                        <c:v>50236.82991027832</c:v>
                      </c:pt>
                      <c:pt idx="14001">
                        <c:v>50236.830642700195</c:v>
                      </c:pt>
                      <c:pt idx="14002">
                        <c:v>50964.513946533203</c:v>
                      </c:pt>
                      <c:pt idx="14003">
                        <c:v>51088.743682861328</c:v>
                      </c:pt>
                      <c:pt idx="14004">
                        <c:v>50999.224884033203</c:v>
                      </c:pt>
                      <c:pt idx="14005">
                        <c:v>48563.679229736328</c:v>
                      </c:pt>
                      <c:pt idx="14006">
                        <c:v>48814.457061767578</c:v>
                      </c:pt>
                      <c:pt idx="14007">
                        <c:v>48663.404556274414</c:v>
                      </c:pt>
                      <c:pt idx="14008">
                        <c:v>48672.629287719727</c:v>
                      </c:pt>
                      <c:pt idx="14009">
                        <c:v>48672.629287719727</c:v>
                      </c:pt>
                      <c:pt idx="14010">
                        <c:v>50771.214309692376</c:v>
                      </c:pt>
                      <c:pt idx="14011">
                        <c:v>50813.643035888672</c:v>
                      </c:pt>
                      <c:pt idx="14012">
                        <c:v>48115.140090942376</c:v>
                      </c:pt>
                      <c:pt idx="14013">
                        <c:v>48115.13996887207</c:v>
                      </c:pt>
                      <c:pt idx="14014">
                        <c:v>51414.780364990234</c:v>
                      </c:pt>
                      <c:pt idx="14015">
                        <c:v>51345.880218505859</c:v>
                      </c:pt>
                      <c:pt idx="14016">
                        <c:v>54386.415481567383</c:v>
                      </c:pt>
                      <c:pt idx="14017">
                        <c:v>54469.091506958001</c:v>
                      </c:pt>
                      <c:pt idx="14018">
                        <c:v>55334.131912231438</c:v>
                      </c:pt>
                      <c:pt idx="14019">
                        <c:v>54909.022048950188</c:v>
                      </c:pt>
                      <c:pt idx="14020">
                        <c:v>56482.35871887207</c:v>
                      </c:pt>
                      <c:pt idx="14021">
                        <c:v>55632.178421020508</c:v>
                      </c:pt>
                      <c:pt idx="14022">
                        <c:v>56722.002182006836</c:v>
                      </c:pt>
                      <c:pt idx="14023">
                        <c:v>56731.226547241211</c:v>
                      </c:pt>
                      <c:pt idx="14024">
                        <c:v>56973.719833374023</c:v>
                      </c:pt>
                      <c:pt idx="14025">
                        <c:v>61611.517166137695</c:v>
                      </c:pt>
                      <c:pt idx="14026">
                        <c:v>61543.44416809082</c:v>
                      </c:pt>
                      <c:pt idx="14027">
                        <c:v>62218.397537231438</c:v>
                      </c:pt>
                      <c:pt idx="14028">
                        <c:v>62103.872695922844</c:v>
                      </c:pt>
                      <c:pt idx="14029">
                        <c:v>62107.872634887688</c:v>
                      </c:pt>
                      <c:pt idx="14030">
                        <c:v>61382.225051879876</c:v>
                      </c:pt>
                      <c:pt idx="14031">
                        <c:v>60712.401199340813</c:v>
                      </c:pt>
                      <c:pt idx="14032">
                        <c:v>49577.063400268555</c:v>
                      </c:pt>
                      <c:pt idx="14033">
                        <c:v>49577.063400268555</c:v>
                      </c:pt>
                      <c:pt idx="14034">
                        <c:v>49480.337051391602</c:v>
                      </c:pt>
                      <c:pt idx="14035">
                        <c:v>47194.909683227539</c:v>
                      </c:pt>
                      <c:pt idx="14036">
                        <c:v>47627.944717407227</c:v>
                      </c:pt>
                      <c:pt idx="14037">
                        <c:v>47275.314895629883</c:v>
                      </c:pt>
                      <c:pt idx="14038">
                        <c:v>49598.920753479004</c:v>
                      </c:pt>
                      <c:pt idx="14039">
                        <c:v>57244.193939208984</c:v>
                      </c:pt>
                      <c:pt idx="14040">
                        <c:v>53805.768264770508</c:v>
                      </c:pt>
                      <c:pt idx="14041">
                        <c:v>55355.263015747063</c:v>
                      </c:pt>
                      <c:pt idx="14042">
                        <c:v>48857.275527954102</c:v>
                      </c:pt>
                      <c:pt idx="14043">
                        <c:v>48619.028213500977</c:v>
                      </c:pt>
                      <c:pt idx="14044">
                        <c:v>49089.15657043457</c:v>
                      </c:pt>
                      <c:pt idx="14045">
                        <c:v>49016.256790161133</c:v>
                      </c:pt>
                      <c:pt idx="14046">
                        <c:v>48543.54524230957</c:v>
                      </c:pt>
                      <c:pt idx="14047">
                        <c:v>48267.124710083008</c:v>
                      </c:pt>
                      <c:pt idx="14048">
                        <c:v>49527.944046020508</c:v>
                      </c:pt>
                      <c:pt idx="14049">
                        <c:v>50082.317230224609</c:v>
                      </c:pt>
                      <c:pt idx="14050">
                        <c:v>50819.128021240234</c:v>
                      </c:pt>
                      <c:pt idx="14051">
                        <c:v>50819.128265380852</c:v>
                      </c:pt>
                      <c:pt idx="14052">
                        <c:v>50878.570022583008</c:v>
                      </c:pt>
                      <c:pt idx="14053">
                        <c:v>51266.400588989258</c:v>
                      </c:pt>
                      <c:pt idx="14054">
                        <c:v>51266.400588989258</c:v>
                      </c:pt>
                      <c:pt idx="14055">
                        <c:v>49295.366775512695</c:v>
                      </c:pt>
                      <c:pt idx="14056">
                        <c:v>50820.409561157227</c:v>
                      </c:pt>
                      <c:pt idx="14057">
                        <c:v>50820.409561157227</c:v>
                      </c:pt>
                      <c:pt idx="14058">
                        <c:v>48535.185623168945</c:v>
                      </c:pt>
                      <c:pt idx="14059">
                        <c:v>47798.150344848633</c:v>
                      </c:pt>
                      <c:pt idx="14060">
                        <c:v>50506.294998168945</c:v>
                      </c:pt>
                      <c:pt idx="14061">
                        <c:v>49464.920547485352</c:v>
                      </c:pt>
                      <c:pt idx="14062">
                        <c:v>49259.806228637695</c:v>
                      </c:pt>
                      <c:pt idx="14063">
                        <c:v>49259.806228637695</c:v>
                      </c:pt>
                      <c:pt idx="14064">
                        <c:v>49259.806228637695</c:v>
                      </c:pt>
                      <c:pt idx="14065">
                        <c:v>49710.312454223633</c:v>
                      </c:pt>
                      <c:pt idx="14066">
                        <c:v>49637.412490844727</c:v>
                      </c:pt>
                      <c:pt idx="14067">
                        <c:v>49561.312530517578</c:v>
                      </c:pt>
                      <c:pt idx="14068">
                        <c:v>49488.413726806641</c:v>
                      </c:pt>
                      <c:pt idx="14069">
                        <c:v>58485.945220947266</c:v>
                      </c:pt>
                      <c:pt idx="14070">
                        <c:v>50684.669937133789</c:v>
                      </c:pt>
                      <c:pt idx="14071">
                        <c:v>50535.767654418945</c:v>
                      </c:pt>
                      <c:pt idx="14072">
                        <c:v>47820.785110473633</c:v>
                      </c:pt>
                      <c:pt idx="14073">
                        <c:v>50114.051162719727</c:v>
                      </c:pt>
                      <c:pt idx="14074">
                        <c:v>48101.971389770508</c:v>
                      </c:pt>
                      <c:pt idx="14075">
                        <c:v>48101.971389770508</c:v>
                      </c:pt>
                      <c:pt idx="14076">
                        <c:v>48101.971389770508</c:v>
                      </c:pt>
                      <c:pt idx="14077">
                        <c:v>48376.733108520508</c:v>
                      </c:pt>
                      <c:pt idx="14078">
                        <c:v>57291.610336303711</c:v>
                      </c:pt>
                      <c:pt idx="14079">
                        <c:v>57291.610336303711</c:v>
                      </c:pt>
                      <c:pt idx="14080">
                        <c:v>56584.483840942383</c:v>
                      </c:pt>
                      <c:pt idx="14081">
                        <c:v>56593.708206176758</c:v>
                      </c:pt>
                      <c:pt idx="14082">
                        <c:v>56593.708145141602</c:v>
                      </c:pt>
                      <c:pt idx="14083">
                        <c:v>56593.064590454102</c:v>
                      </c:pt>
                      <c:pt idx="14084">
                        <c:v>56535.655166625977</c:v>
                      </c:pt>
                      <c:pt idx="14085">
                        <c:v>51660.875457763672</c:v>
                      </c:pt>
                      <c:pt idx="14086">
                        <c:v>51660.875701904297</c:v>
                      </c:pt>
                      <c:pt idx="14087">
                        <c:v>51275.561004638672</c:v>
                      </c:pt>
                      <c:pt idx="14088">
                        <c:v>51660.875701904297</c:v>
                      </c:pt>
                      <c:pt idx="14089">
                        <c:v>51660.874969482422</c:v>
                      </c:pt>
                      <c:pt idx="14090">
                        <c:v>51441.146942138672</c:v>
                      </c:pt>
                      <c:pt idx="14091">
                        <c:v>49100.62092590332</c:v>
                      </c:pt>
                      <c:pt idx="14092">
                        <c:v>57330.727493286133</c:v>
                      </c:pt>
                      <c:pt idx="14093">
                        <c:v>57330.727615356445</c:v>
                      </c:pt>
                      <c:pt idx="14094">
                        <c:v>57330.727615356445</c:v>
                      </c:pt>
                      <c:pt idx="14095">
                        <c:v>56998.723709106445</c:v>
                      </c:pt>
                      <c:pt idx="14096">
                        <c:v>57467.19319152832</c:v>
                      </c:pt>
                      <c:pt idx="14097">
                        <c:v>57471.19319152832</c:v>
                      </c:pt>
                      <c:pt idx="14098">
                        <c:v>57478.927383422852</c:v>
                      </c:pt>
                      <c:pt idx="14099">
                        <c:v>57476.669509887695</c:v>
                      </c:pt>
                      <c:pt idx="14100">
                        <c:v>49926.000259399414</c:v>
                      </c:pt>
                      <c:pt idx="14101">
                        <c:v>47418.423294067383</c:v>
                      </c:pt>
                      <c:pt idx="14102">
                        <c:v>47418.423294067383</c:v>
                      </c:pt>
                      <c:pt idx="14103">
                        <c:v>48711.012344360352</c:v>
                      </c:pt>
                      <c:pt idx="14104">
                        <c:v>49354.293350219727</c:v>
                      </c:pt>
                      <c:pt idx="14105">
                        <c:v>49513.703689575195</c:v>
                      </c:pt>
                      <c:pt idx="14106">
                        <c:v>49517.703750610352</c:v>
                      </c:pt>
                      <c:pt idx="14107">
                        <c:v>49526.928115844727</c:v>
                      </c:pt>
                      <c:pt idx="14108">
                        <c:v>49807.954498291016</c:v>
                      </c:pt>
                      <c:pt idx="14109">
                        <c:v>49303.796844482422</c:v>
                      </c:pt>
                      <c:pt idx="14110">
                        <c:v>49246.830169677734</c:v>
                      </c:pt>
                      <c:pt idx="14111">
                        <c:v>56094.555206298828</c:v>
                      </c:pt>
                      <c:pt idx="14112">
                        <c:v>56094.555206298828</c:v>
                      </c:pt>
                      <c:pt idx="14113">
                        <c:v>55481.025543212883</c:v>
                      </c:pt>
                      <c:pt idx="14114">
                        <c:v>55980.444610595703</c:v>
                      </c:pt>
                      <c:pt idx="14115">
                        <c:v>49843.413040161133</c:v>
                      </c:pt>
                      <c:pt idx="14116">
                        <c:v>46306.626907348633</c:v>
                      </c:pt>
                      <c:pt idx="14117">
                        <c:v>46315.851333618164</c:v>
                      </c:pt>
                      <c:pt idx="14118">
                        <c:v>46316.30158996582</c:v>
                      </c:pt>
                      <c:pt idx="14119">
                        <c:v>48750.177139282227</c:v>
                      </c:pt>
                      <c:pt idx="14120">
                        <c:v>48685.072525024414</c:v>
                      </c:pt>
                      <c:pt idx="14121">
                        <c:v>49173.933853149414</c:v>
                      </c:pt>
                      <c:pt idx="14122">
                        <c:v>48845.654144287109</c:v>
                      </c:pt>
                      <c:pt idx="14123">
                        <c:v>48850.251556396484</c:v>
                      </c:pt>
                      <c:pt idx="14124">
                        <c:v>48738.352752685547</c:v>
                      </c:pt>
                      <c:pt idx="14125">
                        <c:v>54193.569488525391</c:v>
                      </c:pt>
                      <c:pt idx="14126">
                        <c:v>54191.685394287109</c:v>
                      </c:pt>
                      <c:pt idx="14127">
                        <c:v>56025.946136474609</c:v>
                      </c:pt>
                      <c:pt idx="14128">
                        <c:v>56025.946441650391</c:v>
                      </c:pt>
                      <c:pt idx="14129">
                        <c:v>57204.424957275391</c:v>
                      </c:pt>
                      <c:pt idx="14130">
                        <c:v>50189.967163085938</c:v>
                      </c:pt>
                      <c:pt idx="14131">
                        <c:v>50199.191589355469</c:v>
                      </c:pt>
                      <c:pt idx="14132">
                        <c:v>49798.363037109375</c:v>
                      </c:pt>
                      <c:pt idx="14133">
                        <c:v>49847.191528320313</c:v>
                      </c:pt>
                      <c:pt idx="14134">
                        <c:v>52560.116165161133</c:v>
                      </c:pt>
                      <c:pt idx="14135">
                        <c:v>47309.314590454102</c:v>
                      </c:pt>
                      <c:pt idx="14136">
                        <c:v>47318.539443969727</c:v>
                      </c:pt>
                      <c:pt idx="14137">
                        <c:v>47318.539321899414</c:v>
                      </c:pt>
                      <c:pt idx="14138">
                        <c:v>47123.155899047852</c:v>
                      </c:pt>
                      <c:pt idx="14139">
                        <c:v>48748.373245239258</c:v>
                      </c:pt>
                      <c:pt idx="14140">
                        <c:v>49079.660293579102</c:v>
                      </c:pt>
                      <c:pt idx="14141">
                        <c:v>49947.186477661133</c:v>
                      </c:pt>
                      <c:pt idx="14142">
                        <c:v>49815.35627746582</c:v>
                      </c:pt>
                      <c:pt idx="14143">
                        <c:v>47387.217483520508</c:v>
                      </c:pt>
                      <c:pt idx="14144">
                        <c:v>47387.217483520508</c:v>
                      </c:pt>
                      <c:pt idx="14145">
                        <c:v>51235.352615356445</c:v>
                      </c:pt>
                      <c:pt idx="14146">
                        <c:v>51235.35237121582</c:v>
                      </c:pt>
                      <c:pt idx="14147">
                        <c:v>50992.85237121582</c:v>
                      </c:pt>
                      <c:pt idx="14148">
                        <c:v>51896.293777465813</c:v>
                      </c:pt>
                      <c:pt idx="14149">
                        <c:v>51556.113845825195</c:v>
                      </c:pt>
                      <c:pt idx="14150">
                        <c:v>51556.267654418945</c:v>
                      </c:pt>
                      <c:pt idx="14151">
                        <c:v>48395.679489135742</c:v>
                      </c:pt>
                      <c:pt idx="14152">
                        <c:v>48395.27214050293</c:v>
                      </c:pt>
                      <c:pt idx="14153">
                        <c:v>48395.27214050293</c:v>
                      </c:pt>
                      <c:pt idx="14154">
                        <c:v>48395.272262573242</c:v>
                      </c:pt>
                      <c:pt idx="14155">
                        <c:v>48278.180160522461</c:v>
                      </c:pt>
                      <c:pt idx="14156">
                        <c:v>49222.249954223633</c:v>
                      </c:pt>
                      <c:pt idx="14157">
                        <c:v>49222.249954223633</c:v>
                      </c:pt>
                      <c:pt idx="14158">
                        <c:v>49222.249954223633</c:v>
                      </c:pt>
                      <c:pt idx="14159">
                        <c:v>58839.332244873047</c:v>
                      </c:pt>
                      <c:pt idx="14160">
                        <c:v>61683.196731567383</c:v>
                      </c:pt>
                      <c:pt idx="14161">
                        <c:v>50449.652786254883</c:v>
                      </c:pt>
                      <c:pt idx="14162">
                        <c:v>50401.841751098633</c:v>
                      </c:pt>
                      <c:pt idx="14163">
                        <c:v>50449.653030395508</c:v>
                      </c:pt>
                      <c:pt idx="14164">
                        <c:v>49558.179275512695</c:v>
                      </c:pt>
                      <c:pt idx="14165">
                        <c:v>49547.322341918945</c:v>
                      </c:pt>
                      <c:pt idx="14166">
                        <c:v>49547.322402954102</c:v>
                      </c:pt>
                      <c:pt idx="14167">
                        <c:v>49547.322463989258</c:v>
                      </c:pt>
                      <c:pt idx="14168">
                        <c:v>49547.322402954102</c:v>
                      </c:pt>
                      <c:pt idx="14169">
                        <c:v>49547.322463989258</c:v>
                      </c:pt>
                      <c:pt idx="14170">
                        <c:v>49428.951370239258</c:v>
                      </c:pt>
                      <c:pt idx="14171">
                        <c:v>47409.602920532227</c:v>
                      </c:pt>
                      <c:pt idx="14172">
                        <c:v>47409.602920532227</c:v>
                      </c:pt>
                      <c:pt idx="14173">
                        <c:v>59086.355804443359</c:v>
                      </c:pt>
                      <c:pt idx="14174">
                        <c:v>59135.184417724609</c:v>
                      </c:pt>
                      <c:pt idx="14175">
                        <c:v>58620.159622192376</c:v>
                      </c:pt>
                      <c:pt idx="14176">
                        <c:v>59256.82479858397</c:v>
                      </c:pt>
                      <c:pt idx="14177">
                        <c:v>59423.665557861321</c:v>
                      </c:pt>
                      <c:pt idx="14178">
                        <c:v>47859.440444946289</c:v>
                      </c:pt>
                      <c:pt idx="14179">
                        <c:v>47841.713455200195</c:v>
                      </c:pt>
                      <c:pt idx="14180">
                        <c:v>48506.451126098633</c:v>
                      </c:pt>
                      <c:pt idx="14181">
                        <c:v>48043.310501098633</c:v>
                      </c:pt>
                      <c:pt idx="14182">
                        <c:v>48043.310501098633</c:v>
                      </c:pt>
                      <c:pt idx="14183">
                        <c:v>48034.086135864258</c:v>
                      </c:pt>
                      <c:pt idx="14184">
                        <c:v>47679.763305664063</c:v>
                      </c:pt>
                      <c:pt idx="14185">
                        <c:v>47963.137405395508</c:v>
                      </c:pt>
                      <c:pt idx="14186">
                        <c:v>47902.101516723633</c:v>
                      </c:pt>
                      <c:pt idx="14187">
                        <c:v>47899.010696411133</c:v>
                      </c:pt>
                      <c:pt idx="14188">
                        <c:v>47466.906936645508</c:v>
                      </c:pt>
                      <c:pt idx="14189">
                        <c:v>47466.906936645508</c:v>
                      </c:pt>
                      <c:pt idx="14190">
                        <c:v>50479.767532348633</c:v>
                      </c:pt>
                      <c:pt idx="14191">
                        <c:v>50479.767532348633</c:v>
                      </c:pt>
                      <c:pt idx="14192">
                        <c:v>50479.767532348633</c:v>
                      </c:pt>
                      <c:pt idx="14193">
                        <c:v>50857.099090576172</c:v>
                      </c:pt>
                      <c:pt idx="14194">
                        <c:v>50866.323577880859</c:v>
                      </c:pt>
                      <c:pt idx="14195">
                        <c:v>50866.323638916016</c:v>
                      </c:pt>
                      <c:pt idx="14196">
                        <c:v>50866.323577880859</c:v>
                      </c:pt>
                      <c:pt idx="14197">
                        <c:v>50710.613433837891</c:v>
                      </c:pt>
                      <c:pt idx="14198">
                        <c:v>50734.165557861328</c:v>
                      </c:pt>
                      <c:pt idx="14199">
                        <c:v>46824.771072387695</c:v>
                      </c:pt>
                      <c:pt idx="14200">
                        <c:v>46924.83430480957</c:v>
                      </c:pt>
                      <c:pt idx="14201">
                        <c:v>50468.08528137207</c:v>
                      </c:pt>
                      <c:pt idx="14202">
                        <c:v>59318.387420654297</c:v>
                      </c:pt>
                      <c:pt idx="14203">
                        <c:v>59327.611846923828</c:v>
                      </c:pt>
                      <c:pt idx="14204">
                        <c:v>59327.611968994141</c:v>
                      </c:pt>
                      <c:pt idx="14205">
                        <c:v>50174.629470825195</c:v>
                      </c:pt>
                      <c:pt idx="14206">
                        <c:v>50174.609832763672</c:v>
                      </c:pt>
                      <c:pt idx="14207">
                        <c:v>50178.609832763672</c:v>
                      </c:pt>
                      <c:pt idx="14208">
                        <c:v>50186.511993408203</c:v>
                      </c:pt>
                      <c:pt idx="14209">
                        <c:v>50186.511993408203</c:v>
                      </c:pt>
                      <c:pt idx="14210">
                        <c:v>52296.955047607422</c:v>
                      </c:pt>
                      <c:pt idx="14211">
                        <c:v>51576.105545043945</c:v>
                      </c:pt>
                      <c:pt idx="14212">
                        <c:v>49368.027542114258</c:v>
                      </c:pt>
                      <c:pt idx="14213">
                        <c:v>49241.142349243164</c:v>
                      </c:pt>
                      <c:pt idx="14214">
                        <c:v>49234.942337036133</c:v>
                      </c:pt>
                      <c:pt idx="14215">
                        <c:v>48873.42268371582</c:v>
                      </c:pt>
                      <c:pt idx="14216">
                        <c:v>49919.399002075195</c:v>
                      </c:pt>
                      <c:pt idx="14217">
                        <c:v>49871.587966918945</c:v>
                      </c:pt>
                      <c:pt idx="14218">
                        <c:v>49862.363357543945</c:v>
                      </c:pt>
                      <c:pt idx="14219">
                        <c:v>49258.57795715332</c:v>
                      </c:pt>
                      <c:pt idx="14220">
                        <c:v>51330.406326293945</c:v>
                      </c:pt>
                      <c:pt idx="14221">
                        <c:v>49397.353775024414</c:v>
                      </c:pt>
                      <c:pt idx="14222">
                        <c:v>49593.203384399414</c:v>
                      </c:pt>
                      <c:pt idx="14223">
                        <c:v>49593.203384399414</c:v>
                      </c:pt>
                      <c:pt idx="14224">
                        <c:v>49725.09260559082</c:v>
                      </c:pt>
                      <c:pt idx="14225">
                        <c:v>48870.085647583008</c:v>
                      </c:pt>
                      <c:pt idx="14226">
                        <c:v>51303.77912902832</c:v>
                      </c:pt>
                      <c:pt idx="14227">
                        <c:v>51302.28987121582</c:v>
                      </c:pt>
                      <c:pt idx="14228">
                        <c:v>51447.14533996582</c:v>
                      </c:pt>
                      <c:pt idx="14229">
                        <c:v>50544.059127807617</c:v>
                      </c:pt>
                      <c:pt idx="14230">
                        <c:v>53575.514602661133</c:v>
                      </c:pt>
                      <c:pt idx="14231">
                        <c:v>52998.03059387207</c:v>
                      </c:pt>
                      <c:pt idx="14232">
                        <c:v>52998.030715942383</c:v>
                      </c:pt>
                      <c:pt idx="14233">
                        <c:v>52997.42121887207</c:v>
                      </c:pt>
                      <c:pt idx="14234">
                        <c:v>53349.421340942383</c:v>
                      </c:pt>
                      <c:pt idx="14235">
                        <c:v>50422.886672973633</c:v>
                      </c:pt>
                      <c:pt idx="14236">
                        <c:v>48152.500137329102</c:v>
                      </c:pt>
                      <c:pt idx="14237">
                        <c:v>48274.630996704102</c:v>
                      </c:pt>
                      <c:pt idx="14238">
                        <c:v>48284.048782348633</c:v>
                      </c:pt>
                      <c:pt idx="14239">
                        <c:v>49012.378005981445</c:v>
                      </c:pt>
                      <c:pt idx="14240">
                        <c:v>49120.676834106445</c:v>
                      </c:pt>
                      <c:pt idx="14241">
                        <c:v>49232.630813598633</c:v>
                      </c:pt>
                      <c:pt idx="14242">
                        <c:v>50085.812088012695</c:v>
                      </c:pt>
                      <c:pt idx="14243">
                        <c:v>50085.812210083008</c:v>
                      </c:pt>
                      <c:pt idx="14244">
                        <c:v>49725.540969848626</c:v>
                      </c:pt>
                      <c:pt idx="14245">
                        <c:v>46957.11653137207</c:v>
                      </c:pt>
                      <c:pt idx="14246">
                        <c:v>46961.11653137207</c:v>
                      </c:pt>
                      <c:pt idx="14247">
                        <c:v>47322.340896606445</c:v>
                      </c:pt>
                      <c:pt idx="14248">
                        <c:v>47322.341018676758</c:v>
                      </c:pt>
                      <c:pt idx="14249">
                        <c:v>49139.87239074707</c:v>
                      </c:pt>
                      <c:pt idx="14250">
                        <c:v>49164.353408813477</c:v>
                      </c:pt>
                      <c:pt idx="14251">
                        <c:v>49164.353408813477</c:v>
                      </c:pt>
                      <c:pt idx="14252">
                        <c:v>49001.59162902832</c:v>
                      </c:pt>
                      <c:pt idx="14253">
                        <c:v>46019.440795898438</c:v>
                      </c:pt>
                      <c:pt idx="14254">
                        <c:v>46023.440795898438</c:v>
                      </c:pt>
                      <c:pt idx="14255">
                        <c:v>46677.677612304688</c:v>
                      </c:pt>
                      <c:pt idx="14256">
                        <c:v>46677.677612304688</c:v>
                      </c:pt>
                      <c:pt idx="14257">
                        <c:v>46677.677612304688</c:v>
                      </c:pt>
                      <c:pt idx="14258">
                        <c:v>46668.453247070313</c:v>
                      </c:pt>
                      <c:pt idx="14259">
                        <c:v>46496.690795898438</c:v>
                      </c:pt>
                      <c:pt idx="14260">
                        <c:v>46064.51399230957</c:v>
                      </c:pt>
                      <c:pt idx="14261">
                        <c:v>45991.614151000977</c:v>
                      </c:pt>
                      <c:pt idx="14262">
                        <c:v>48974.059524536133</c:v>
                      </c:pt>
                      <c:pt idx="14263">
                        <c:v>48978.742141723633</c:v>
                      </c:pt>
                      <c:pt idx="14264">
                        <c:v>48818.71028137207</c:v>
                      </c:pt>
                      <c:pt idx="14265">
                        <c:v>61120.37776184082</c:v>
                      </c:pt>
                      <c:pt idx="14266">
                        <c:v>49681.301956176758</c:v>
                      </c:pt>
                      <c:pt idx="14267">
                        <c:v>49377.723587036133</c:v>
                      </c:pt>
                      <c:pt idx="14268">
                        <c:v>50038.754653930664</c:v>
                      </c:pt>
                      <c:pt idx="14269">
                        <c:v>47403.932266235352</c:v>
                      </c:pt>
                      <c:pt idx="14270">
                        <c:v>49058.252151489258</c:v>
                      </c:pt>
                      <c:pt idx="14271">
                        <c:v>49067.47639465332</c:v>
                      </c:pt>
                      <c:pt idx="14272">
                        <c:v>48792.305740356445</c:v>
                      </c:pt>
                      <c:pt idx="14273">
                        <c:v>48796.305862426758</c:v>
                      </c:pt>
                      <c:pt idx="14274">
                        <c:v>48803.150588989258</c:v>
                      </c:pt>
                      <c:pt idx="14275">
                        <c:v>49094.016860961914</c:v>
                      </c:pt>
                      <c:pt idx="14276">
                        <c:v>47818.084854125977</c:v>
                      </c:pt>
                      <c:pt idx="14277">
                        <c:v>47340.479339599609</c:v>
                      </c:pt>
                      <c:pt idx="14278">
                        <c:v>47331.211959838867</c:v>
                      </c:pt>
                      <c:pt idx="14279">
                        <c:v>47333.612030029297</c:v>
                      </c:pt>
                      <c:pt idx="14280">
                        <c:v>51070.997634887695</c:v>
                      </c:pt>
                      <c:pt idx="14281">
                        <c:v>51410.36555480957</c:v>
                      </c:pt>
                      <c:pt idx="14282">
                        <c:v>51337.244705200195</c:v>
                      </c:pt>
                      <c:pt idx="14283">
                        <c:v>51977.05696105957</c:v>
                      </c:pt>
                      <c:pt idx="14284">
                        <c:v>49886.74494934082</c:v>
                      </c:pt>
                      <c:pt idx="14285">
                        <c:v>49886.74494934082</c:v>
                      </c:pt>
                      <c:pt idx="14286">
                        <c:v>46887.573806762695</c:v>
                      </c:pt>
                      <c:pt idx="14287">
                        <c:v>46887.573928833008</c:v>
                      </c:pt>
                      <c:pt idx="14288">
                        <c:v>48176.216094970703</c:v>
                      </c:pt>
                      <c:pt idx="14289">
                        <c:v>48185.440826416016</c:v>
                      </c:pt>
                      <c:pt idx="14290">
                        <c:v>49044.844085693359</c:v>
                      </c:pt>
                      <c:pt idx="14291">
                        <c:v>48295.098342895501</c:v>
                      </c:pt>
                      <c:pt idx="14292">
                        <c:v>48054.160720825195</c:v>
                      </c:pt>
                      <c:pt idx="14293">
                        <c:v>61153.400833129876</c:v>
                      </c:pt>
                      <c:pt idx="14294">
                        <c:v>58364.091827392578</c:v>
                      </c:pt>
                      <c:pt idx="14295">
                        <c:v>61389.182815551743</c:v>
                      </c:pt>
                      <c:pt idx="14296">
                        <c:v>49395.92317199707</c:v>
                      </c:pt>
                      <c:pt idx="14297">
                        <c:v>48920.15168762207</c:v>
                      </c:pt>
                      <c:pt idx="14298">
                        <c:v>49261.871795654297</c:v>
                      </c:pt>
                      <c:pt idx="14299">
                        <c:v>47002.434219360352</c:v>
                      </c:pt>
                      <c:pt idx="14300">
                        <c:v>47524.704299926758</c:v>
                      </c:pt>
                      <c:pt idx="14301">
                        <c:v>48256.311538696289</c:v>
                      </c:pt>
                      <c:pt idx="14302">
                        <c:v>56103.136795043945</c:v>
                      </c:pt>
                      <c:pt idx="14303">
                        <c:v>55595.047012329102</c:v>
                      </c:pt>
                      <c:pt idx="14304">
                        <c:v>55457.042251586914</c:v>
                      </c:pt>
                      <c:pt idx="14305">
                        <c:v>55720.927200317383</c:v>
                      </c:pt>
                      <c:pt idx="14306">
                        <c:v>55720.92707824707</c:v>
                      </c:pt>
                      <c:pt idx="14307">
                        <c:v>56800.764389038086</c:v>
                      </c:pt>
                      <c:pt idx="14308">
                        <c:v>56860.159042358398</c:v>
                      </c:pt>
                      <c:pt idx="14309">
                        <c:v>56860.159042358398</c:v>
                      </c:pt>
                      <c:pt idx="14310">
                        <c:v>52780.092422485352</c:v>
                      </c:pt>
                      <c:pt idx="14311">
                        <c:v>53802.39241027832</c:v>
                      </c:pt>
                      <c:pt idx="14312">
                        <c:v>48193.334182739258</c:v>
                      </c:pt>
                      <c:pt idx="14313">
                        <c:v>48505.748977661133</c:v>
                      </c:pt>
                      <c:pt idx="14314">
                        <c:v>48436.726699829102</c:v>
                      </c:pt>
                      <c:pt idx="14315">
                        <c:v>48582.313186645508</c:v>
                      </c:pt>
                      <c:pt idx="14316">
                        <c:v>48509.41340637207</c:v>
                      </c:pt>
                      <c:pt idx="14317">
                        <c:v>48120.370803833008</c:v>
                      </c:pt>
                      <c:pt idx="14318">
                        <c:v>49533.47981262207</c:v>
                      </c:pt>
                      <c:pt idx="14319">
                        <c:v>49531.079742431641</c:v>
                      </c:pt>
                      <c:pt idx="14320">
                        <c:v>49540.304107666016</c:v>
                      </c:pt>
                      <c:pt idx="14321">
                        <c:v>49540.304168701172</c:v>
                      </c:pt>
                      <c:pt idx="14322">
                        <c:v>49493.345901489258</c:v>
                      </c:pt>
                      <c:pt idx="14323">
                        <c:v>50429.682571411133</c:v>
                      </c:pt>
                      <c:pt idx="14324">
                        <c:v>50430.162063598633</c:v>
                      </c:pt>
                      <c:pt idx="14325">
                        <c:v>61081.300369262695</c:v>
                      </c:pt>
                      <c:pt idx="14326">
                        <c:v>49956.01106262207</c:v>
                      </c:pt>
                      <c:pt idx="14327">
                        <c:v>50587.030654907227</c:v>
                      </c:pt>
                      <c:pt idx="14328">
                        <c:v>48663.422073364258</c:v>
                      </c:pt>
                      <c:pt idx="14329">
                        <c:v>48672.646438598633</c:v>
                      </c:pt>
                      <c:pt idx="14330">
                        <c:v>48630.332168579102</c:v>
                      </c:pt>
                      <c:pt idx="14331">
                        <c:v>48403.691604614258</c:v>
                      </c:pt>
                      <c:pt idx="14332">
                        <c:v>49949.968948364258</c:v>
                      </c:pt>
                      <c:pt idx="14333">
                        <c:v>49953.968887329102</c:v>
                      </c:pt>
                      <c:pt idx="14334">
                        <c:v>49963.193252563477</c:v>
                      </c:pt>
                      <c:pt idx="14335">
                        <c:v>47233.457794189453</c:v>
                      </c:pt>
                      <c:pt idx="14336">
                        <c:v>47233.414901733398</c:v>
                      </c:pt>
                      <c:pt idx="14337">
                        <c:v>47230.590423583984</c:v>
                      </c:pt>
                      <c:pt idx="14338">
                        <c:v>55754.888931274414</c:v>
                      </c:pt>
                      <c:pt idx="14339">
                        <c:v>55894.36360168457</c:v>
                      </c:pt>
                      <c:pt idx="14340">
                        <c:v>50713.223587036133</c:v>
                      </c:pt>
                      <c:pt idx="14341">
                        <c:v>50468.793899536133</c:v>
                      </c:pt>
                      <c:pt idx="14342">
                        <c:v>50580.227996826172</c:v>
                      </c:pt>
                      <c:pt idx="14343">
                        <c:v>50582.015106201172</c:v>
                      </c:pt>
                      <c:pt idx="14344">
                        <c:v>49835.682830810547</c:v>
                      </c:pt>
                      <c:pt idx="14345">
                        <c:v>49604.509841918945</c:v>
                      </c:pt>
                      <c:pt idx="14346">
                        <c:v>49481.35237121582</c:v>
                      </c:pt>
                      <c:pt idx="14347">
                        <c:v>50125.943328857422</c:v>
                      </c:pt>
                      <c:pt idx="14348">
                        <c:v>47010.259353637695</c:v>
                      </c:pt>
                      <c:pt idx="14349">
                        <c:v>47019.483840942376</c:v>
                      </c:pt>
                      <c:pt idx="14350">
                        <c:v>48325.836929321289</c:v>
                      </c:pt>
                      <c:pt idx="14351">
                        <c:v>48260.732131958008</c:v>
                      </c:pt>
                      <c:pt idx="14352">
                        <c:v>60021.920806884766</c:v>
                      </c:pt>
                      <c:pt idx="14353">
                        <c:v>60021.921051025391</c:v>
                      </c:pt>
                      <c:pt idx="14354">
                        <c:v>60021.921051025391</c:v>
                      </c:pt>
                      <c:pt idx="14355">
                        <c:v>61409.76669311522</c:v>
                      </c:pt>
                      <c:pt idx="14356">
                        <c:v>62066.791046142571</c:v>
                      </c:pt>
                      <c:pt idx="14357">
                        <c:v>50590.448379516602</c:v>
                      </c:pt>
                      <c:pt idx="14358">
                        <c:v>48323.03157043457</c:v>
                      </c:pt>
                      <c:pt idx="14359">
                        <c:v>48332.255813598633</c:v>
                      </c:pt>
                      <c:pt idx="14360">
                        <c:v>47979.826614379883</c:v>
                      </c:pt>
                      <c:pt idx="14361">
                        <c:v>47932.015213012695</c:v>
                      </c:pt>
                      <c:pt idx="14362">
                        <c:v>47923.219924926758</c:v>
                      </c:pt>
                      <c:pt idx="14363">
                        <c:v>48422.151977539063</c:v>
                      </c:pt>
                      <c:pt idx="14364">
                        <c:v>48217.375244140625</c:v>
                      </c:pt>
                      <c:pt idx="14365">
                        <c:v>47619.20002746582</c:v>
                      </c:pt>
                      <c:pt idx="14366">
                        <c:v>48055.23713684082</c:v>
                      </c:pt>
                      <c:pt idx="14367">
                        <c:v>48694.93049621582</c:v>
                      </c:pt>
                      <c:pt idx="14368">
                        <c:v>48184.399124145508</c:v>
                      </c:pt>
                      <c:pt idx="14369">
                        <c:v>48175.17463684082</c:v>
                      </c:pt>
                      <c:pt idx="14370">
                        <c:v>49194.855751037598</c:v>
                      </c:pt>
                      <c:pt idx="14371">
                        <c:v>49493.269119262695</c:v>
                      </c:pt>
                      <c:pt idx="14372">
                        <c:v>50591.077041625977</c:v>
                      </c:pt>
                      <c:pt idx="14373">
                        <c:v>48196.44416809082</c:v>
                      </c:pt>
                      <c:pt idx="14374">
                        <c:v>50594.060745239258</c:v>
                      </c:pt>
                      <c:pt idx="14375">
                        <c:v>50242.060501098633</c:v>
                      </c:pt>
                      <c:pt idx="14376">
                        <c:v>50242.060989379883</c:v>
                      </c:pt>
                      <c:pt idx="14377">
                        <c:v>50233.432815551758</c:v>
                      </c:pt>
                      <c:pt idx="14378">
                        <c:v>48611.534194946289</c:v>
                      </c:pt>
                      <c:pt idx="14379">
                        <c:v>49268.295104980469</c:v>
                      </c:pt>
                      <c:pt idx="14380">
                        <c:v>50052.671569824219</c:v>
                      </c:pt>
                      <c:pt idx="14381">
                        <c:v>50243.685974121094</c:v>
                      </c:pt>
                      <c:pt idx="14382">
                        <c:v>60603.829620361328</c:v>
                      </c:pt>
                      <c:pt idx="14383">
                        <c:v>60367.577911376946</c:v>
                      </c:pt>
                      <c:pt idx="14384">
                        <c:v>60904.621002197266</c:v>
                      </c:pt>
                      <c:pt idx="14385">
                        <c:v>50680.569580078118</c:v>
                      </c:pt>
                      <c:pt idx="14386">
                        <c:v>51165.565795898438</c:v>
                      </c:pt>
                      <c:pt idx="14387">
                        <c:v>51169.565795898438</c:v>
                      </c:pt>
                      <c:pt idx="14388">
                        <c:v>53113.13655090332</c:v>
                      </c:pt>
                      <c:pt idx="14389">
                        <c:v>49190.449256896973</c:v>
                      </c:pt>
                      <c:pt idx="14390">
                        <c:v>48903.261451721191</c:v>
                      </c:pt>
                      <c:pt idx="14391">
                        <c:v>49047.291725158691</c:v>
                      </c:pt>
                      <c:pt idx="14392">
                        <c:v>49047.291725158691</c:v>
                      </c:pt>
                      <c:pt idx="14393">
                        <c:v>49038.067359924316</c:v>
                      </c:pt>
                      <c:pt idx="14394">
                        <c:v>48974.784889221191</c:v>
                      </c:pt>
                      <c:pt idx="14395">
                        <c:v>48974.784767150879</c:v>
                      </c:pt>
                      <c:pt idx="14396">
                        <c:v>48974.784767150879</c:v>
                      </c:pt>
                      <c:pt idx="14397">
                        <c:v>47322.939712524414</c:v>
                      </c:pt>
                      <c:pt idx="14398">
                        <c:v>47322.939651489258</c:v>
                      </c:pt>
                      <c:pt idx="14399">
                        <c:v>47322.939651489258</c:v>
                      </c:pt>
                      <c:pt idx="14400">
                        <c:v>50003.948211669922</c:v>
                      </c:pt>
                      <c:pt idx="14401">
                        <c:v>50003.948211669922</c:v>
                      </c:pt>
                      <c:pt idx="14402">
                        <c:v>50241.902481079102</c:v>
                      </c:pt>
                      <c:pt idx="14403">
                        <c:v>50532.408279418945</c:v>
                      </c:pt>
                      <c:pt idx="14404">
                        <c:v>50861.482559204102</c:v>
                      </c:pt>
                      <c:pt idx="14405">
                        <c:v>50518.706985473633</c:v>
                      </c:pt>
                      <c:pt idx="14406">
                        <c:v>50518.706985473633</c:v>
                      </c:pt>
                      <c:pt idx="14407">
                        <c:v>50509.482559204102</c:v>
                      </c:pt>
                      <c:pt idx="14408">
                        <c:v>50505.482498168945</c:v>
                      </c:pt>
                      <c:pt idx="14409">
                        <c:v>50505.482498168945</c:v>
                      </c:pt>
                      <c:pt idx="14410">
                        <c:v>51075.749191284172</c:v>
                      </c:pt>
                      <c:pt idx="14411">
                        <c:v>50757.571456909172</c:v>
                      </c:pt>
                      <c:pt idx="14412">
                        <c:v>50806.399948120117</c:v>
                      </c:pt>
                      <c:pt idx="14413">
                        <c:v>50797.175582885735</c:v>
                      </c:pt>
                      <c:pt idx="14414">
                        <c:v>60116.075942993164</c:v>
                      </c:pt>
                      <c:pt idx="14415">
                        <c:v>50062.311111450195</c:v>
                      </c:pt>
                      <c:pt idx="14416">
                        <c:v>51410.74983215332</c:v>
                      </c:pt>
                      <c:pt idx="14417">
                        <c:v>51488.353591918945</c:v>
                      </c:pt>
                      <c:pt idx="14418">
                        <c:v>51488.802810668945</c:v>
                      </c:pt>
                      <c:pt idx="14419">
                        <c:v>51479.578201293945</c:v>
                      </c:pt>
                      <c:pt idx="14420">
                        <c:v>51223.227615356445</c:v>
                      </c:pt>
                      <c:pt idx="14421">
                        <c:v>50535.148849487305</c:v>
                      </c:pt>
                      <c:pt idx="14422">
                        <c:v>49901.109786987305</c:v>
                      </c:pt>
                      <c:pt idx="14423">
                        <c:v>49901.109786987305</c:v>
                      </c:pt>
                      <c:pt idx="14424">
                        <c:v>49901.324630737305</c:v>
                      </c:pt>
                      <c:pt idx="14425">
                        <c:v>50095.374465942383</c:v>
                      </c:pt>
                      <c:pt idx="14426">
                        <c:v>57216.088775634766</c:v>
                      </c:pt>
                      <c:pt idx="14427">
                        <c:v>57150.605743408203</c:v>
                      </c:pt>
                      <c:pt idx="14428">
                        <c:v>57676.196319580078</c:v>
                      </c:pt>
                      <c:pt idx="14429">
                        <c:v>57612.300811767578</c:v>
                      </c:pt>
                      <c:pt idx="14430">
                        <c:v>47540.404434204102</c:v>
                      </c:pt>
                      <c:pt idx="14431">
                        <c:v>48199.209182739258</c:v>
                      </c:pt>
                      <c:pt idx="14432">
                        <c:v>47659.564346313477</c:v>
                      </c:pt>
                      <c:pt idx="14433">
                        <c:v>47560.986099243164</c:v>
                      </c:pt>
                      <c:pt idx="14434">
                        <c:v>47609.814529418945</c:v>
                      </c:pt>
                      <c:pt idx="14435">
                        <c:v>47611.242446899414</c:v>
                      </c:pt>
                      <c:pt idx="14436">
                        <c:v>49471.103393554688</c:v>
                      </c:pt>
                      <c:pt idx="14437">
                        <c:v>49471.103881835938</c:v>
                      </c:pt>
                      <c:pt idx="14438">
                        <c:v>49471.103881835938</c:v>
                      </c:pt>
                      <c:pt idx="14439">
                        <c:v>48611.699829101563</c:v>
                      </c:pt>
                      <c:pt idx="14440">
                        <c:v>47966.290405273438</c:v>
                      </c:pt>
                      <c:pt idx="14441">
                        <c:v>49229.424453735352</c:v>
                      </c:pt>
                      <c:pt idx="14442">
                        <c:v>48973.397232055664</c:v>
                      </c:pt>
                      <c:pt idx="14443">
                        <c:v>48973.397415161133</c:v>
                      </c:pt>
                      <c:pt idx="14444">
                        <c:v>48964.173049926758</c:v>
                      </c:pt>
                      <c:pt idx="14445">
                        <c:v>50457.650161743164</c:v>
                      </c:pt>
                      <c:pt idx="14446">
                        <c:v>50780.092056274414</c:v>
                      </c:pt>
                      <c:pt idx="14447">
                        <c:v>50590.908645629876</c:v>
                      </c:pt>
                      <c:pt idx="14448">
                        <c:v>48465.603225708008</c:v>
                      </c:pt>
                      <c:pt idx="14449">
                        <c:v>48465.603225708008</c:v>
                      </c:pt>
                      <c:pt idx="14450">
                        <c:v>47206.322036743164</c:v>
                      </c:pt>
                      <c:pt idx="14451">
                        <c:v>47447.259536743164</c:v>
                      </c:pt>
                      <c:pt idx="14452">
                        <c:v>48236.216751098633</c:v>
                      </c:pt>
                      <c:pt idx="14453">
                        <c:v>50424.15217590332</c:v>
                      </c:pt>
                      <c:pt idx="14454">
                        <c:v>50424.152236938477</c:v>
                      </c:pt>
                      <c:pt idx="14455">
                        <c:v>50424.15217590332</c:v>
                      </c:pt>
                      <c:pt idx="14456">
                        <c:v>50117.508316040039</c:v>
                      </c:pt>
                      <c:pt idx="14457">
                        <c:v>50140.974258422852</c:v>
                      </c:pt>
                      <c:pt idx="14458">
                        <c:v>59806.793121337891</c:v>
                      </c:pt>
                      <c:pt idx="14459">
                        <c:v>58931.152435302734</c:v>
                      </c:pt>
                      <c:pt idx="14460">
                        <c:v>48695.20378112793</c:v>
                      </c:pt>
                      <c:pt idx="14461">
                        <c:v>48656.63346862793</c:v>
                      </c:pt>
                      <c:pt idx="14462">
                        <c:v>49242.619506835938</c:v>
                      </c:pt>
                      <c:pt idx="14463">
                        <c:v>52847.697097778313</c:v>
                      </c:pt>
                      <c:pt idx="14464">
                        <c:v>50215.970596313477</c:v>
                      </c:pt>
                      <c:pt idx="14465">
                        <c:v>50372.081069946289</c:v>
                      </c:pt>
                      <c:pt idx="14466">
                        <c:v>49559.452041625977</c:v>
                      </c:pt>
                      <c:pt idx="14467">
                        <c:v>49018.598556518555</c:v>
                      </c:pt>
                      <c:pt idx="14468">
                        <c:v>49520.830581665039</c:v>
                      </c:pt>
                      <c:pt idx="14469">
                        <c:v>53427.593215942383</c:v>
                      </c:pt>
                      <c:pt idx="14470">
                        <c:v>53431.593338012695</c:v>
                      </c:pt>
                      <c:pt idx="14471">
                        <c:v>53393.006546020508</c:v>
                      </c:pt>
                      <c:pt idx="14472">
                        <c:v>53409.861190795898</c:v>
                      </c:pt>
                      <c:pt idx="14473">
                        <c:v>56583.720108032227</c:v>
                      </c:pt>
                      <c:pt idx="14474">
                        <c:v>56583.72004699707</c:v>
                      </c:pt>
                      <c:pt idx="14475">
                        <c:v>50288.539443969727</c:v>
                      </c:pt>
                      <c:pt idx="14476">
                        <c:v>47767.317581176758</c:v>
                      </c:pt>
                      <c:pt idx="14477">
                        <c:v>48084.559112548828</c:v>
                      </c:pt>
                      <c:pt idx="14478">
                        <c:v>48093.783538818359</c:v>
                      </c:pt>
                      <c:pt idx="14479">
                        <c:v>48092.889984130859</c:v>
                      </c:pt>
                      <c:pt idx="14480">
                        <c:v>48083.232513427734</c:v>
                      </c:pt>
                      <c:pt idx="14481">
                        <c:v>47940.077728271484</c:v>
                      </c:pt>
                      <c:pt idx="14482">
                        <c:v>47949.302154541016</c:v>
                      </c:pt>
                      <c:pt idx="14483">
                        <c:v>49354.910842895508</c:v>
                      </c:pt>
                      <c:pt idx="14484">
                        <c:v>49541.536087036133</c:v>
                      </c:pt>
                      <c:pt idx="14485">
                        <c:v>60046.207595825195</c:v>
                      </c:pt>
                      <c:pt idx="14486">
                        <c:v>59980.05793762207</c:v>
                      </c:pt>
                      <c:pt idx="14487">
                        <c:v>62680.709426879876</c:v>
                      </c:pt>
                      <c:pt idx="14488">
                        <c:v>63074.039016723626</c:v>
                      </c:pt>
                      <c:pt idx="14489">
                        <c:v>63179.065872192376</c:v>
                      </c:pt>
                      <c:pt idx="14490">
                        <c:v>49670.140411376953</c:v>
                      </c:pt>
                      <c:pt idx="14491">
                        <c:v>49324.570877075195</c:v>
                      </c:pt>
                      <c:pt idx="14492">
                        <c:v>48972.570877075195</c:v>
                      </c:pt>
                      <c:pt idx="14493">
                        <c:v>48587.258377075195</c:v>
                      </c:pt>
                      <c:pt idx="14494">
                        <c:v>51954.72102355957</c:v>
                      </c:pt>
                      <c:pt idx="14495">
                        <c:v>49939.306411743164</c:v>
                      </c:pt>
                      <c:pt idx="14496">
                        <c:v>49939.30647277832</c:v>
                      </c:pt>
                      <c:pt idx="14497">
                        <c:v>49939.30647277832</c:v>
                      </c:pt>
                      <c:pt idx="14498">
                        <c:v>49939.365310668945</c:v>
                      </c:pt>
                      <c:pt idx="14499">
                        <c:v>48926.842727661133</c:v>
                      </c:pt>
                      <c:pt idx="14500">
                        <c:v>48930.842727661133</c:v>
                      </c:pt>
                      <c:pt idx="14501">
                        <c:v>54553.13508605957</c:v>
                      </c:pt>
                      <c:pt idx="14502">
                        <c:v>54553.13508605957</c:v>
                      </c:pt>
                      <c:pt idx="14503">
                        <c:v>54443.85905456543</c:v>
                      </c:pt>
                      <c:pt idx="14504">
                        <c:v>57158.357696533203</c:v>
                      </c:pt>
                      <c:pt idx="14505">
                        <c:v>50736.472244262695</c:v>
                      </c:pt>
                      <c:pt idx="14506">
                        <c:v>50736.472244262695</c:v>
                      </c:pt>
                      <c:pt idx="14507">
                        <c:v>50736.472244262695</c:v>
                      </c:pt>
                      <c:pt idx="14508">
                        <c:v>50736.472244262695</c:v>
                      </c:pt>
                      <c:pt idx="14509">
                        <c:v>50736.472244262695</c:v>
                      </c:pt>
                      <c:pt idx="14510">
                        <c:v>50521.913650512695</c:v>
                      </c:pt>
                      <c:pt idx="14511">
                        <c:v>50531.138076782227</c:v>
                      </c:pt>
                      <c:pt idx="14512">
                        <c:v>50529.478958129883</c:v>
                      </c:pt>
                      <c:pt idx="14513">
                        <c:v>50529.479141235352</c:v>
                      </c:pt>
                      <c:pt idx="14514">
                        <c:v>50533.479202270508</c:v>
                      </c:pt>
                      <c:pt idx="14515">
                        <c:v>48465.602981567383</c:v>
                      </c:pt>
                      <c:pt idx="14516">
                        <c:v>48465.602981567383</c:v>
                      </c:pt>
                      <c:pt idx="14517">
                        <c:v>48465.603103637695</c:v>
                      </c:pt>
                      <c:pt idx="14518">
                        <c:v>57832.686187744141</c:v>
                      </c:pt>
                      <c:pt idx="14519">
                        <c:v>57832.686187744141</c:v>
                      </c:pt>
                      <c:pt idx="14520">
                        <c:v>49286.822402954102</c:v>
                      </c:pt>
                      <c:pt idx="14521">
                        <c:v>49835.545059204102</c:v>
                      </c:pt>
                      <c:pt idx="14522">
                        <c:v>47134.02522277832</c:v>
                      </c:pt>
                      <c:pt idx="14523">
                        <c:v>47134.025100708008</c:v>
                      </c:pt>
                      <c:pt idx="14524">
                        <c:v>48443.689407348633</c:v>
                      </c:pt>
                      <c:pt idx="14525">
                        <c:v>49794.754837036133</c:v>
                      </c:pt>
                      <c:pt idx="14526">
                        <c:v>49795.291458129883</c:v>
                      </c:pt>
                      <c:pt idx="14527">
                        <c:v>50223.403274536133</c:v>
                      </c:pt>
                      <c:pt idx="14528">
                        <c:v>49937.408645629883</c:v>
                      </c:pt>
                      <c:pt idx="14529">
                        <c:v>50134.464431762695</c:v>
                      </c:pt>
                      <c:pt idx="14530">
                        <c:v>50125.240188598626</c:v>
                      </c:pt>
                      <c:pt idx="14531">
                        <c:v>47214.667495727539</c:v>
                      </c:pt>
                      <c:pt idx="14532">
                        <c:v>47364.135818481445</c:v>
                      </c:pt>
                      <c:pt idx="14533">
                        <c:v>47373.360305786126</c:v>
                      </c:pt>
                      <c:pt idx="14534">
                        <c:v>49113.87385559082</c:v>
                      </c:pt>
                      <c:pt idx="14535">
                        <c:v>54620.030838012695</c:v>
                      </c:pt>
                      <c:pt idx="14536">
                        <c:v>49130.946731567383</c:v>
                      </c:pt>
                      <c:pt idx="14537">
                        <c:v>49132.733840942383</c:v>
                      </c:pt>
                      <c:pt idx="14538">
                        <c:v>49141.95832824707</c:v>
                      </c:pt>
                      <c:pt idx="14539">
                        <c:v>49141.958572387695</c:v>
                      </c:pt>
                      <c:pt idx="14540">
                        <c:v>49141.958572387695</c:v>
                      </c:pt>
                      <c:pt idx="14541">
                        <c:v>47971.565689086914</c:v>
                      </c:pt>
                      <c:pt idx="14542">
                        <c:v>48970.348236083984</c:v>
                      </c:pt>
                      <c:pt idx="14543">
                        <c:v>49739.865081787109</c:v>
                      </c:pt>
                      <c:pt idx="14544">
                        <c:v>49739.194915771484</c:v>
                      </c:pt>
                      <c:pt idx="14545">
                        <c:v>48201.203079223633</c:v>
                      </c:pt>
                      <c:pt idx="14546">
                        <c:v>48586.518508911133</c:v>
                      </c:pt>
                      <c:pt idx="14547">
                        <c:v>48519.606155395508</c:v>
                      </c:pt>
                      <c:pt idx="14548">
                        <c:v>48211.375686645508</c:v>
                      </c:pt>
                      <c:pt idx="14549">
                        <c:v>46568.869888305664</c:v>
                      </c:pt>
                      <c:pt idx="14550">
                        <c:v>61238.748977661126</c:v>
                      </c:pt>
                      <c:pt idx="14551">
                        <c:v>62254.001663207993</c:v>
                      </c:pt>
                      <c:pt idx="14552">
                        <c:v>62251.924758911126</c:v>
                      </c:pt>
                      <c:pt idx="14553">
                        <c:v>62339.144973754876</c:v>
                      </c:pt>
                      <c:pt idx="14554">
                        <c:v>48284.752906799316</c:v>
                      </c:pt>
                      <c:pt idx="14555">
                        <c:v>49896.207107543945</c:v>
                      </c:pt>
                      <c:pt idx="14556">
                        <c:v>50286.034744262695</c:v>
                      </c:pt>
                      <c:pt idx="14557">
                        <c:v>50286.03450012207</c:v>
                      </c:pt>
                      <c:pt idx="14558">
                        <c:v>51169.093536376953</c:v>
                      </c:pt>
                      <c:pt idx="14559">
                        <c:v>51302.548614501953</c:v>
                      </c:pt>
                      <c:pt idx="14560">
                        <c:v>51302.547882080078</c:v>
                      </c:pt>
                      <c:pt idx="14561">
                        <c:v>49181.715606689453</c:v>
                      </c:pt>
                      <c:pt idx="14562">
                        <c:v>49181.715850830078</c:v>
                      </c:pt>
                      <c:pt idx="14563">
                        <c:v>50555.994667053223</c:v>
                      </c:pt>
                      <c:pt idx="14564">
                        <c:v>50555.994728088379</c:v>
                      </c:pt>
                      <c:pt idx="14565">
                        <c:v>61842.853103637695</c:v>
                      </c:pt>
                      <c:pt idx="14566">
                        <c:v>61432.004531860344</c:v>
                      </c:pt>
                      <c:pt idx="14567">
                        <c:v>61373.062515258782</c:v>
                      </c:pt>
                      <c:pt idx="14568">
                        <c:v>61376.908767700188</c:v>
                      </c:pt>
                      <c:pt idx="14569">
                        <c:v>61376.908767700188</c:v>
                      </c:pt>
                      <c:pt idx="14570">
                        <c:v>60736.390884399407</c:v>
                      </c:pt>
                      <c:pt idx="14571">
                        <c:v>60139.997817993157</c:v>
                      </c:pt>
                      <c:pt idx="14572">
                        <c:v>49441.673416137695</c:v>
                      </c:pt>
                      <c:pt idx="14573">
                        <c:v>50567.177810668945</c:v>
                      </c:pt>
                      <c:pt idx="14574">
                        <c:v>49397.332107543945</c:v>
                      </c:pt>
                      <c:pt idx="14575">
                        <c:v>48110.958450317383</c:v>
                      </c:pt>
                      <c:pt idx="14576">
                        <c:v>47634.593338012695</c:v>
                      </c:pt>
                      <c:pt idx="14577">
                        <c:v>46710.462417602539</c:v>
                      </c:pt>
                      <c:pt idx="14578">
                        <c:v>57271.482940673828</c:v>
                      </c:pt>
                      <c:pt idx="14579">
                        <c:v>59640.132965087891</c:v>
                      </c:pt>
                      <c:pt idx="14580">
                        <c:v>49528.846069335938</c:v>
                      </c:pt>
                      <c:pt idx="14581">
                        <c:v>49796.467178344727</c:v>
                      </c:pt>
                      <c:pt idx="14582">
                        <c:v>51618.89094543457</c:v>
                      </c:pt>
                      <c:pt idx="14583">
                        <c:v>49031.637466430664</c:v>
                      </c:pt>
                      <c:pt idx="14584">
                        <c:v>49875.580825805664</c:v>
                      </c:pt>
                      <c:pt idx="14585">
                        <c:v>49875.580825805664</c:v>
                      </c:pt>
                      <c:pt idx="14586">
                        <c:v>49637.30354309082</c:v>
                      </c:pt>
                      <c:pt idx="14587">
                        <c:v>48732.372146606445</c:v>
                      </c:pt>
                      <c:pt idx="14588">
                        <c:v>48800.022109985352</c:v>
                      </c:pt>
                      <c:pt idx="14589">
                        <c:v>54403.333694458008</c:v>
                      </c:pt>
                      <c:pt idx="14590">
                        <c:v>54545.199295043938</c:v>
                      </c:pt>
                      <c:pt idx="14591">
                        <c:v>54276.570175170898</c:v>
                      </c:pt>
                      <c:pt idx="14592">
                        <c:v>55840.509170532227</c:v>
                      </c:pt>
                      <c:pt idx="14593">
                        <c:v>55840.50910949707</c:v>
                      </c:pt>
                      <c:pt idx="14594">
                        <c:v>55840.509170532227</c:v>
                      </c:pt>
                      <c:pt idx="14595">
                        <c:v>50413.989822387695</c:v>
                      </c:pt>
                      <c:pt idx="14596">
                        <c:v>51065.470657348626</c:v>
                      </c:pt>
                      <c:pt idx="14597">
                        <c:v>49688.48225402832</c:v>
                      </c:pt>
                      <c:pt idx="14598">
                        <c:v>49688.48225402832</c:v>
                      </c:pt>
                      <c:pt idx="14599">
                        <c:v>49688.482315063477</c:v>
                      </c:pt>
                      <c:pt idx="14600">
                        <c:v>49556.652053833008</c:v>
                      </c:pt>
                      <c:pt idx="14601">
                        <c:v>49688.541091918945</c:v>
                      </c:pt>
                      <c:pt idx="14602">
                        <c:v>48664.422805786133</c:v>
                      </c:pt>
                      <c:pt idx="14603">
                        <c:v>48673.647171020508</c:v>
                      </c:pt>
                      <c:pt idx="14604">
                        <c:v>54174.546157836914</c:v>
                      </c:pt>
                      <c:pt idx="14605">
                        <c:v>54174.546157836914</c:v>
                      </c:pt>
                      <c:pt idx="14606">
                        <c:v>53936.58757019043</c:v>
                      </c:pt>
                      <c:pt idx="14607">
                        <c:v>55576.622451782227</c:v>
                      </c:pt>
                      <c:pt idx="14608">
                        <c:v>55817.55989074707</c:v>
                      </c:pt>
                      <c:pt idx="14609">
                        <c:v>55817.83039855957</c:v>
                      </c:pt>
                      <c:pt idx="14610">
                        <c:v>49302.084426879883</c:v>
                      </c:pt>
                      <c:pt idx="14611">
                        <c:v>49302.084426879883</c:v>
                      </c:pt>
                      <c:pt idx="14612">
                        <c:v>49995.327163696289</c:v>
                      </c:pt>
                      <c:pt idx="14613">
                        <c:v>49922.217300415039</c:v>
                      </c:pt>
                      <c:pt idx="14614">
                        <c:v>49915.012344360352</c:v>
                      </c:pt>
                      <c:pt idx="14615">
                        <c:v>49207.139724731445</c:v>
                      </c:pt>
                      <c:pt idx="14616">
                        <c:v>49216.364212036133</c:v>
                      </c:pt>
                      <c:pt idx="14617">
                        <c:v>48954.235488891602</c:v>
                      </c:pt>
                      <c:pt idx="14618">
                        <c:v>46689.078201293945</c:v>
                      </c:pt>
                      <c:pt idx="14619">
                        <c:v>46689.078262329102</c:v>
                      </c:pt>
                      <c:pt idx="14620">
                        <c:v>46689.078262329102</c:v>
                      </c:pt>
                      <c:pt idx="14621">
                        <c:v>46686.993301391602</c:v>
                      </c:pt>
                      <c:pt idx="14622">
                        <c:v>47444.678848266602</c:v>
                      </c:pt>
                      <c:pt idx="14623">
                        <c:v>47444.678787231445</c:v>
                      </c:pt>
                      <c:pt idx="14624">
                        <c:v>47621.269348144531</c:v>
                      </c:pt>
                      <c:pt idx="14625">
                        <c:v>48479.091567993164</c:v>
                      </c:pt>
                      <c:pt idx="14626">
                        <c:v>48427.953140258789</c:v>
                      </c:pt>
                      <c:pt idx="14627">
                        <c:v>48180.785751342773</c:v>
                      </c:pt>
                      <c:pt idx="14628">
                        <c:v>46525.775344848633</c:v>
                      </c:pt>
                      <c:pt idx="14629">
                        <c:v>46534.999893188477</c:v>
                      </c:pt>
                      <c:pt idx="14630">
                        <c:v>46534.999954223633</c:v>
                      </c:pt>
                      <c:pt idx="14631">
                        <c:v>49271.42658996582</c:v>
                      </c:pt>
                      <c:pt idx="14632">
                        <c:v>49271.42658996582</c:v>
                      </c:pt>
                      <c:pt idx="14633">
                        <c:v>49271.304580688477</c:v>
                      </c:pt>
                      <c:pt idx="14634">
                        <c:v>48102.416213989258</c:v>
                      </c:pt>
                      <c:pt idx="14635">
                        <c:v>48105.339920043945</c:v>
                      </c:pt>
                      <c:pt idx="14636">
                        <c:v>48114.68684387207</c:v>
                      </c:pt>
                      <c:pt idx="14637">
                        <c:v>46453.857620239258</c:v>
                      </c:pt>
                      <c:pt idx="14638">
                        <c:v>46453.837982177734</c:v>
                      </c:pt>
                      <c:pt idx="14639">
                        <c:v>46787.149368286133</c:v>
                      </c:pt>
                      <c:pt idx="14640">
                        <c:v>50108.436233520508</c:v>
                      </c:pt>
                      <c:pt idx="14641">
                        <c:v>50108.436233520508</c:v>
                      </c:pt>
                      <c:pt idx="14642">
                        <c:v>50689.215408325195</c:v>
                      </c:pt>
                      <c:pt idx="14643">
                        <c:v>49806.454788208008</c:v>
                      </c:pt>
                      <c:pt idx="14644">
                        <c:v>50105.411819458008</c:v>
                      </c:pt>
                      <c:pt idx="14645">
                        <c:v>50105.411819458008</c:v>
                      </c:pt>
                      <c:pt idx="14646">
                        <c:v>49689.921340942383</c:v>
                      </c:pt>
                      <c:pt idx="14647">
                        <c:v>48122.274002075195</c:v>
                      </c:pt>
                      <c:pt idx="14648">
                        <c:v>48032.195816040039</c:v>
                      </c:pt>
                      <c:pt idx="14649">
                        <c:v>48179.550247192383</c:v>
                      </c:pt>
                      <c:pt idx="14650">
                        <c:v>52850.483596801758</c:v>
                      </c:pt>
                      <c:pt idx="14651">
                        <c:v>53504.147171020508</c:v>
                      </c:pt>
                      <c:pt idx="14652">
                        <c:v>53551.958450317383</c:v>
                      </c:pt>
                      <c:pt idx="14653">
                        <c:v>53757.61311340332</c:v>
                      </c:pt>
                      <c:pt idx="14654">
                        <c:v>53487.013381958001</c:v>
                      </c:pt>
                      <c:pt idx="14655">
                        <c:v>50116.527725219727</c:v>
                      </c:pt>
                      <c:pt idx="14656">
                        <c:v>50107.303298950195</c:v>
                      </c:pt>
                      <c:pt idx="14657">
                        <c:v>48630.913223266602</c:v>
                      </c:pt>
                      <c:pt idx="14658">
                        <c:v>48640.137893676758</c:v>
                      </c:pt>
                      <c:pt idx="14659">
                        <c:v>48640.137954711914</c:v>
                      </c:pt>
                      <c:pt idx="14660">
                        <c:v>48436.616409301758</c:v>
                      </c:pt>
                      <c:pt idx="14661">
                        <c:v>50442.551651000969</c:v>
                      </c:pt>
                      <c:pt idx="14662">
                        <c:v>50445.857681274407</c:v>
                      </c:pt>
                      <c:pt idx="14663">
                        <c:v>50395.136734008782</c:v>
                      </c:pt>
                      <c:pt idx="14664">
                        <c:v>50262.178970336914</c:v>
                      </c:pt>
                      <c:pt idx="14665">
                        <c:v>53540.021194458008</c:v>
                      </c:pt>
                      <c:pt idx="14666">
                        <c:v>53925.335647583008</c:v>
                      </c:pt>
                      <c:pt idx="14667">
                        <c:v>56263.413467407227</c:v>
                      </c:pt>
                      <c:pt idx="14668">
                        <c:v>56244.310501098633</c:v>
                      </c:pt>
                      <c:pt idx="14669">
                        <c:v>60290.860015869141</c:v>
                      </c:pt>
                      <c:pt idx="14670">
                        <c:v>49955.086502075195</c:v>
                      </c:pt>
                      <c:pt idx="14671">
                        <c:v>49964.310928344727</c:v>
                      </c:pt>
                      <c:pt idx="14672">
                        <c:v>49955.086502075195</c:v>
                      </c:pt>
                      <c:pt idx="14673">
                        <c:v>49951.086502075195</c:v>
                      </c:pt>
                      <c:pt idx="14674">
                        <c:v>49401.531280517578</c:v>
                      </c:pt>
                      <c:pt idx="14675">
                        <c:v>49699.587615966797</c:v>
                      </c:pt>
                      <c:pt idx="14676">
                        <c:v>49708.811981201172</c:v>
                      </c:pt>
                      <c:pt idx="14677">
                        <c:v>49704.011962890625</c:v>
                      </c:pt>
                      <c:pt idx="14678">
                        <c:v>49748.164688110352</c:v>
                      </c:pt>
                      <c:pt idx="14679">
                        <c:v>50734.73908996582</c:v>
                      </c:pt>
                      <c:pt idx="14680">
                        <c:v>50743.963760375977</c:v>
                      </c:pt>
                      <c:pt idx="14681">
                        <c:v>50613.754348754883</c:v>
                      </c:pt>
                      <c:pt idx="14682">
                        <c:v>56612.44856262207</c:v>
                      </c:pt>
                      <c:pt idx="14683">
                        <c:v>56349.453323364258</c:v>
                      </c:pt>
                      <c:pt idx="14684">
                        <c:v>56340.228958129883</c:v>
                      </c:pt>
                      <c:pt idx="14685">
                        <c:v>50567.864883422852</c:v>
                      </c:pt>
                      <c:pt idx="14686">
                        <c:v>50541.172439575195</c:v>
                      </c:pt>
                      <c:pt idx="14687">
                        <c:v>50550.396865844727</c:v>
                      </c:pt>
                      <c:pt idx="14688">
                        <c:v>50541.172439575195</c:v>
                      </c:pt>
                      <c:pt idx="14689">
                        <c:v>49999.535720825195</c:v>
                      </c:pt>
                      <c:pt idx="14690">
                        <c:v>49999.535720825195</c:v>
                      </c:pt>
                      <c:pt idx="14691">
                        <c:v>50261.758377075195</c:v>
                      </c:pt>
                      <c:pt idx="14692">
                        <c:v>52381.877029418945</c:v>
                      </c:pt>
                      <c:pt idx="14693">
                        <c:v>51996.560623168945</c:v>
                      </c:pt>
                      <c:pt idx="14694">
                        <c:v>48213.915557861328</c:v>
                      </c:pt>
                      <c:pt idx="14695">
                        <c:v>48227.139984130859</c:v>
                      </c:pt>
                      <c:pt idx="14696">
                        <c:v>48468.234985351563</c:v>
                      </c:pt>
                      <c:pt idx="14697">
                        <c:v>48156.411254882813</c:v>
                      </c:pt>
                      <c:pt idx="14698">
                        <c:v>48205.239868164063</c:v>
                      </c:pt>
                      <c:pt idx="14699">
                        <c:v>48156.411254882813</c:v>
                      </c:pt>
                      <c:pt idx="14700">
                        <c:v>50794.77864074707</c:v>
                      </c:pt>
                      <c:pt idx="14701">
                        <c:v>50804.003128051758</c:v>
                      </c:pt>
                      <c:pt idx="14702">
                        <c:v>51118.657302856445</c:v>
                      </c:pt>
                      <c:pt idx="14703">
                        <c:v>50670.19367980957</c:v>
                      </c:pt>
                      <c:pt idx="14704">
                        <c:v>51177.797439575188</c:v>
                      </c:pt>
                      <c:pt idx="14705">
                        <c:v>51416.13166809082</c:v>
                      </c:pt>
                      <c:pt idx="14706">
                        <c:v>50495.05744934082</c:v>
                      </c:pt>
                      <c:pt idx="14707">
                        <c:v>57864.244049072266</c:v>
                      </c:pt>
                      <c:pt idx="14708">
                        <c:v>57609.297637939453</c:v>
                      </c:pt>
                      <c:pt idx="14709">
                        <c:v>57615.367584228516</c:v>
                      </c:pt>
                      <c:pt idx="14710">
                        <c:v>57761.127471923828</c:v>
                      </c:pt>
                      <c:pt idx="14711">
                        <c:v>57557.605987548828</c:v>
                      </c:pt>
                      <c:pt idx="14712">
                        <c:v>58828.663482666016</c:v>
                      </c:pt>
                      <c:pt idx="14713">
                        <c:v>60233.303253173828</c:v>
                      </c:pt>
                      <c:pt idx="14714">
                        <c:v>59847.509796142578</c:v>
                      </c:pt>
                      <c:pt idx="14715">
                        <c:v>49103.715896606445</c:v>
                      </c:pt>
                      <c:pt idx="14716">
                        <c:v>48843.684646606445</c:v>
                      </c:pt>
                      <c:pt idx="14717">
                        <c:v>48034.820877075195</c:v>
                      </c:pt>
                      <c:pt idx="14718">
                        <c:v>47394.957946777344</c:v>
                      </c:pt>
                      <c:pt idx="14719">
                        <c:v>47403.642211914063</c:v>
                      </c:pt>
                      <c:pt idx="14720">
                        <c:v>47756.986038208008</c:v>
                      </c:pt>
                      <c:pt idx="14721">
                        <c:v>47766.210342407227</c:v>
                      </c:pt>
                      <c:pt idx="14722">
                        <c:v>47756.985977172852</c:v>
                      </c:pt>
                      <c:pt idx="14723">
                        <c:v>49448.758682250977</c:v>
                      </c:pt>
                      <c:pt idx="14724">
                        <c:v>49046.038162231445</c:v>
                      </c:pt>
                      <c:pt idx="14725">
                        <c:v>48989.071487426758</c:v>
                      </c:pt>
                      <c:pt idx="14726">
                        <c:v>48989.071243286133</c:v>
                      </c:pt>
                      <c:pt idx="14727">
                        <c:v>48651.340469360352</c:v>
                      </c:pt>
                      <c:pt idx="14728">
                        <c:v>57450.232025146484</c:v>
                      </c:pt>
                      <c:pt idx="14729">
                        <c:v>58239.276397705078</c:v>
                      </c:pt>
                      <c:pt idx="14730">
                        <c:v>61297.586624145508</c:v>
                      </c:pt>
                      <c:pt idx="14731">
                        <c:v>60922.686660766594</c:v>
                      </c:pt>
                      <c:pt idx="14732">
                        <c:v>45842.066055297852</c:v>
                      </c:pt>
                      <c:pt idx="14733">
                        <c:v>49689.836868286126</c:v>
                      </c:pt>
                      <c:pt idx="14734">
                        <c:v>49689.836868286126</c:v>
                      </c:pt>
                      <c:pt idx="14735">
                        <c:v>49689.836990356445</c:v>
                      </c:pt>
                      <c:pt idx="14736">
                        <c:v>49036.329376220703</c:v>
                      </c:pt>
                      <c:pt idx="14737">
                        <c:v>49421.643829345703</c:v>
                      </c:pt>
                      <c:pt idx="14738">
                        <c:v>48958.503204345703</c:v>
                      </c:pt>
                      <c:pt idx="14739">
                        <c:v>57822.651626586914</c:v>
                      </c:pt>
                      <c:pt idx="14740">
                        <c:v>58882.679885864251</c:v>
                      </c:pt>
                      <c:pt idx="14741">
                        <c:v>58566.754058837891</c:v>
                      </c:pt>
                      <c:pt idx="14742">
                        <c:v>58570.144622802734</c:v>
                      </c:pt>
                      <c:pt idx="14743">
                        <c:v>58964.683502197266</c:v>
                      </c:pt>
                      <c:pt idx="14744">
                        <c:v>58954.814788818359</c:v>
                      </c:pt>
                      <c:pt idx="14745">
                        <c:v>49242.778289794922</c:v>
                      </c:pt>
                      <c:pt idx="14746">
                        <c:v>49594.778289794922</c:v>
                      </c:pt>
                      <c:pt idx="14747">
                        <c:v>51459.23225402832</c:v>
                      </c:pt>
                      <c:pt idx="14748">
                        <c:v>51445.345291137695</c:v>
                      </c:pt>
                      <c:pt idx="14749">
                        <c:v>50306.561721801758</c:v>
                      </c:pt>
                      <c:pt idx="14750">
                        <c:v>50500.57453918457</c:v>
                      </c:pt>
                      <c:pt idx="14751">
                        <c:v>50313.928665161126</c:v>
                      </c:pt>
                      <c:pt idx="14752">
                        <c:v>52204.233810424805</c:v>
                      </c:pt>
                      <c:pt idx="14753">
                        <c:v>52204.233810424805</c:v>
                      </c:pt>
                      <c:pt idx="14754">
                        <c:v>52204.233810424805</c:v>
                      </c:pt>
                      <c:pt idx="14755">
                        <c:v>51450.883712768555</c:v>
                      </c:pt>
                      <c:pt idx="14756">
                        <c:v>59889.299026489251</c:v>
                      </c:pt>
                      <c:pt idx="14757">
                        <c:v>59890.20832824707</c:v>
                      </c:pt>
                      <c:pt idx="14758">
                        <c:v>59890.20832824707</c:v>
                      </c:pt>
                      <c:pt idx="14759">
                        <c:v>58810.339935302734</c:v>
                      </c:pt>
                      <c:pt idx="14760">
                        <c:v>50424.911697387695</c:v>
                      </c:pt>
                      <c:pt idx="14761">
                        <c:v>50434.136123657227</c:v>
                      </c:pt>
                      <c:pt idx="14762">
                        <c:v>49937.167373657227</c:v>
                      </c:pt>
                      <c:pt idx="14763">
                        <c:v>49414.025482177734</c:v>
                      </c:pt>
                      <c:pt idx="14764">
                        <c:v>50546.723663330078</c:v>
                      </c:pt>
                      <c:pt idx="14765">
                        <c:v>50546.723541259766</c:v>
                      </c:pt>
                      <c:pt idx="14766">
                        <c:v>50387.299682617188</c:v>
                      </c:pt>
                      <c:pt idx="14767">
                        <c:v>48358.084548950195</c:v>
                      </c:pt>
                      <c:pt idx="14768">
                        <c:v>48585.553359985352</c:v>
                      </c:pt>
                      <c:pt idx="14769">
                        <c:v>48581.553298950195</c:v>
                      </c:pt>
                      <c:pt idx="14770">
                        <c:v>49967.062355041504</c:v>
                      </c:pt>
                      <c:pt idx="14771">
                        <c:v>49911.503517150872</c:v>
                      </c:pt>
                      <c:pt idx="14772">
                        <c:v>57045.232803344727</c:v>
                      </c:pt>
                      <c:pt idx="14773">
                        <c:v>57065.980667114258</c:v>
                      </c:pt>
                      <c:pt idx="14774">
                        <c:v>56787.404678344727</c:v>
                      </c:pt>
                      <c:pt idx="14775">
                        <c:v>50703.832717895508</c:v>
                      </c:pt>
                      <c:pt idx="14776">
                        <c:v>51236.48030090332</c:v>
                      </c:pt>
                      <c:pt idx="14777">
                        <c:v>51236.48030090332</c:v>
                      </c:pt>
                      <c:pt idx="14778">
                        <c:v>51082.302810668945</c:v>
                      </c:pt>
                      <c:pt idx="14779">
                        <c:v>47597.735427856445</c:v>
                      </c:pt>
                      <c:pt idx="14780">
                        <c:v>47317.772537231445</c:v>
                      </c:pt>
                      <c:pt idx="14781">
                        <c:v>46459.152236938477</c:v>
                      </c:pt>
                      <c:pt idx="14782">
                        <c:v>46459.152236938477</c:v>
                      </c:pt>
                      <c:pt idx="14783">
                        <c:v>46459.152236938477</c:v>
                      </c:pt>
                      <c:pt idx="14784">
                        <c:v>48144.792861938477</c:v>
                      </c:pt>
                      <c:pt idx="14785">
                        <c:v>48677.232498168945</c:v>
                      </c:pt>
                      <c:pt idx="14786">
                        <c:v>48686.456924438477</c:v>
                      </c:pt>
                      <c:pt idx="14787">
                        <c:v>48686.456924438477</c:v>
                      </c:pt>
                      <c:pt idx="14788">
                        <c:v>48686.456924438477</c:v>
                      </c:pt>
                      <c:pt idx="14789">
                        <c:v>48677.203048706055</c:v>
                      </c:pt>
                      <c:pt idx="14790">
                        <c:v>60655.233123779282</c:v>
                      </c:pt>
                      <c:pt idx="14791">
                        <c:v>60656.404754638665</c:v>
                      </c:pt>
                      <c:pt idx="14792">
                        <c:v>60656.404754638665</c:v>
                      </c:pt>
                      <c:pt idx="14793">
                        <c:v>60505.57675170897</c:v>
                      </c:pt>
                      <c:pt idx="14794">
                        <c:v>60641.432342529282</c:v>
                      </c:pt>
                      <c:pt idx="14795">
                        <c:v>60715.19003295897</c:v>
                      </c:pt>
                      <c:pt idx="14796">
                        <c:v>48952.486099243164</c:v>
                      </c:pt>
                      <c:pt idx="14797">
                        <c:v>49001.314590454102</c:v>
                      </c:pt>
                      <c:pt idx="14798">
                        <c:v>51469.320587158196</c:v>
                      </c:pt>
                      <c:pt idx="14799">
                        <c:v>51399.215850830078</c:v>
                      </c:pt>
                      <c:pt idx="14800">
                        <c:v>58423.991149902344</c:v>
                      </c:pt>
                      <c:pt idx="14801">
                        <c:v>58981.466888427734</c:v>
                      </c:pt>
                      <c:pt idx="14802">
                        <c:v>58435.945709228516</c:v>
                      </c:pt>
                      <c:pt idx="14803">
                        <c:v>58445.170013427734</c:v>
                      </c:pt>
                      <c:pt idx="14804">
                        <c:v>58435.945709228516</c:v>
                      </c:pt>
                      <c:pt idx="14805">
                        <c:v>52121.482498168945</c:v>
                      </c:pt>
                      <c:pt idx="14806">
                        <c:v>50705.87727355957</c:v>
                      </c:pt>
                      <c:pt idx="14807">
                        <c:v>50052.853958129883</c:v>
                      </c:pt>
                      <c:pt idx="14808">
                        <c:v>50062.078323364258</c:v>
                      </c:pt>
                      <c:pt idx="14809">
                        <c:v>49445.03791809082</c:v>
                      </c:pt>
                      <c:pt idx="14810">
                        <c:v>50574.651077270508</c:v>
                      </c:pt>
                      <c:pt idx="14811">
                        <c:v>50846.09846496582</c:v>
                      </c:pt>
                      <c:pt idx="14812">
                        <c:v>50846.098587036126</c:v>
                      </c:pt>
                      <c:pt idx="14813">
                        <c:v>50836.874221801758</c:v>
                      </c:pt>
                      <c:pt idx="14814">
                        <c:v>49991.690124511711</c:v>
                      </c:pt>
                      <c:pt idx="14815">
                        <c:v>49991.690124511711</c:v>
                      </c:pt>
                      <c:pt idx="14816">
                        <c:v>49946.930603027344</c:v>
                      </c:pt>
                      <c:pt idx="14817">
                        <c:v>60378.295501708984</c:v>
                      </c:pt>
                      <c:pt idx="14818">
                        <c:v>60035.519805908203</c:v>
                      </c:pt>
                      <c:pt idx="14819">
                        <c:v>60073.342987060547</c:v>
                      </c:pt>
                      <c:pt idx="14820">
                        <c:v>50739.149978637695</c:v>
                      </c:pt>
                      <c:pt idx="14821">
                        <c:v>50299.110916137695</c:v>
                      </c:pt>
                      <c:pt idx="14822">
                        <c:v>49646.568435668945</c:v>
                      </c:pt>
                      <c:pt idx="14823">
                        <c:v>49655.300735473633</c:v>
                      </c:pt>
                      <c:pt idx="14824">
                        <c:v>49646.568496704102</c:v>
                      </c:pt>
                      <c:pt idx="14825">
                        <c:v>49947.013687133789</c:v>
                      </c:pt>
                      <c:pt idx="14826">
                        <c:v>49951.013687133789</c:v>
                      </c:pt>
                      <c:pt idx="14827">
                        <c:v>49959.629104614258</c:v>
                      </c:pt>
                      <c:pt idx="14828">
                        <c:v>49959.629165649414</c:v>
                      </c:pt>
                      <c:pt idx="14829">
                        <c:v>49950.404678344727</c:v>
                      </c:pt>
                      <c:pt idx="14830">
                        <c:v>53617.60871887207</c:v>
                      </c:pt>
                      <c:pt idx="14831">
                        <c:v>56511.447608947754</c:v>
                      </c:pt>
                      <c:pt idx="14832">
                        <c:v>55535.997535705566</c:v>
                      </c:pt>
                      <c:pt idx="14833">
                        <c:v>55866.623626708984</c:v>
                      </c:pt>
                      <c:pt idx="14834">
                        <c:v>59517.162384033203</c:v>
                      </c:pt>
                      <c:pt idx="14835">
                        <c:v>50908.113677978516</c:v>
                      </c:pt>
                      <c:pt idx="14836">
                        <c:v>51157.115264892578</c:v>
                      </c:pt>
                      <c:pt idx="14837">
                        <c:v>51157.115264892578</c:v>
                      </c:pt>
                      <c:pt idx="14838">
                        <c:v>50825.146926879883</c:v>
                      </c:pt>
                      <c:pt idx="14839">
                        <c:v>51303.121658325195</c:v>
                      </c:pt>
                      <c:pt idx="14840">
                        <c:v>51176.236770629876</c:v>
                      </c:pt>
                      <c:pt idx="14841">
                        <c:v>51176.23664855957</c:v>
                      </c:pt>
                      <c:pt idx="14842">
                        <c:v>47772.867080688477</c:v>
                      </c:pt>
                      <c:pt idx="14843">
                        <c:v>47782.091567993164</c:v>
                      </c:pt>
                      <c:pt idx="14844">
                        <c:v>50682.807510375977</c:v>
                      </c:pt>
                      <c:pt idx="14845">
                        <c:v>50682.807571411133</c:v>
                      </c:pt>
                      <c:pt idx="14846">
                        <c:v>50682.807571411133</c:v>
                      </c:pt>
                      <c:pt idx="14847">
                        <c:v>50378.562271118164</c:v>
                      </c:pt>
                      <c:pt idx="14848">
                        <c:v>49675.115005493164</c:v>
                      </c:pt>
                      <c:pt idx="14849">
                        <c:v>58967.312088012688</c:v>
                      </c:pt>
                      <c:pt idx="14850">
                        <c:v>50385.828689575195</c:v>
                      </c:pt>
                      <c:pt idx="14851">
                        <c:v>50393.265029907227</c:v>
                      </c:pt>
                      <c:pt idx="14852">
                        <c:v>50121.817947387695</c:v>
                      </c:pt>
                      <c:pt idx="14853">
                        <c:v>50807.063186645508</c:v>
                      </c:pt>
                      <c:pt idx="14854">
                        <c:v>46962.090667724609</c:v>
                      </c:pt>
                      <c:pt idx="14855">
                        <c:v>56967.795013427734</c:v>
                      </c:pt>
                      <c:pt idx="14856">
                        <c:v>56971.795013427734</c:v>
                      </c:pt>
                      <c:pt idx="14857">
                        <c:v>56981.019378662109</c:v>
                      </c:pt>
                      <c:pt idx="14858">
                        <c:v>56981.019439697266</c:v>
                      </c:pt>
                      <c:pt idx="14859">
                        <c:v>56971.795013427734</c:v>
                      </c:pt>
                      <c:pt idx="14860">
                        <c:v>56597.675872802734</c:v>
                      </c:pt>
                      <c:pt idx="14861">
                        <c:v>56524.776275634758</c:v>
                      </c:pt>
                      <c:pt idx="14862">
                        <c:v>56451.876129150391</c:v>
                      </c:pt>
                      <c:pt idx="14863">
                        <c:v>56378.976165771484</c:v>
                      </c:pt>
                      <c:pt idx="14864">
                        <c:v>56306.076263427734</c:v>
                      </c:pt>
                      <c:pt idx="14865">
                        <c:v>48955.372817993164</c:v>
                      </c:pt>
                      <c:pt idx="14866">
                        <c:v>48702.214431762695</c:v>
                      </c:pt>
                      <c:pt idx="14867">
                        <c:v>48316.279266357422</c:v>
                      </c:pt>
                      <c:pt idx="14868">
                        <c:v>48316.279754638672</c:v>
                      </c:pt>
                      <c:pt idx="14869">
                        <c:v>49209.477020263672</c:v>
                      </c:pt>
                      <c:pt idx="14870">
                        <c:v>49249.216766357422</c:v>
                      </c:pt>
                      <c:pt idx="14871">
                        <c:v>48977.916107177734</c:v>
                      </c:pt>
                      <c:pt idx="14872">
                        <c:v>48930.104583740234</c:v>
                      </c:pt>
                      <c:pt idx="14873">
                        <c:v>48376.507171630859</c:v>
                      </c:pt>
                      <c:pt idx="14874">
                        <c:v>48365.007415771484</c:v>
                      </c:pt>
                      <c:pt idx="14875">
                        <c:v>48223.228363037109</c:v>
                      </c:pt>
                      <c:pt idx="14876">
                        <c:v>48132.916839599609</c:v>
                      </c:pt>
                      <c:pt idx="14877">
                        <c:v>48332.670501708984</c:v>
                      </c:pt>
                      <c:pt idx="14878">
                        <c:v>45457.546463012688</c:v>
                      </c:pt>
                      <c:pt idx="14879">
                        <c:v>45505.357986450188</c:v>
                      </c:pt>
                      <c:pt idx="14880">
                        <c:v>62444.952117919915</c:v>
                      </c:pt>
                      <c:pt idx="14881">
                        <c:v>62450.330474853508</c:v>
                      </c:pt>
                      <c:pt idx="14882">
                        <c:v>49238.850967407227</c:v>
                      </c:pt>
                      <c:pt idx="14883">
                        <c:v>49808.126907348633</c:v>
                      </c:pt>
                      <c:pt idx="14884">
                        <c:v>49808.126846313477</c:v>
                      </c:pt>
                      <c:pt idx="14885">
                        <c:v>48837.059112548828</c:v>
                      </c:pt>
                      <c:pt idx="14886">
                        <c:v>48846.283416748047</c:v>
                      </c:pt>
                      <c:pt idx="14887">
                        <c:v>48440.374969482422</c:v>
                      </c:pt>
                      <c:pt idx="14888">
                        <c:v>48187.007598876953</c:v>
                      </c:pt>
                      <c:pt idx="14889">
                        <c:v>57763.085830688477</c:v>
                      </c:pt>
                      <c:pt idx="14890">
                        <c:v>57714.257217407227</c:v>
                      </c:pt>
                      <c:pt idx="14891">
                        <c:v>59174.115325927734</c:v>
                      </c:pt>
                      <c:pt idx="14892">
                        <c:v>58109.191802978516</c:v>
                      </c:pt>
                      <c:pt idx="14893">
                        <c:v>58109.012115478516</c:v>
                      </c:pt>
                      <c:pt idx="14894">
                        <c:v>58109.012054443359</c:v>
                      </c:pt>
                      <c:pt idx="14895">
                        <c:v>47312.609817504883</c:v>
                      </c:pt>
                      <c:pt idx="14896">
                        <c:v>50264.469314575195</c:v>
                      </c:pt>
                      <c:pt idx="14897">
                        <c:v>50322.522659301758</c:v>
                      </c:pt>
                      <c:pt idx="14898">
                        <c:v>50038.698379516602</c:v>
                      </c:pt>
                      <c:pt idx="14899">
                        <c:v>50404.161697387695</c:v>
                      </c:pt>
                      <c:pt idx="14900">
                        <c:v>50405.85237121582</c:v>
                      </c:pt>
                      <c:pt idx="14901">
                        <c:v>50405.85237121582</c:v>
                      </c:pt>
                      <c:pt idx="14902">
                        <c:v>50590.78694152832</c:v>
                      </c:pt>
                      <c:pt idx="14903">
                        <c:v>53032.477462768555</c:v>
                      </c:pt>
                      <c:pt idx="14904">
                        <c:v>53032.478195190422</c:v>
                      </c:pt>
                      <c:pt idx="14905">
                        <c:v>53032.478195190422</c:v>
                      </c:pt>
                      <c:pt idx="14906">
                        <c:v>52844.215255737305</c:v>
                      </c:pt>
                      <c:pt idx="14907">
                        <c:v>59270.185134887695</c:v>
                      </c:pt>
                      <c:pt idx="14908">
                        <c:v>59270.185317993164</c:v>
                      </c:pt>
                      <c:pt idx="14909">
                        <c:v>59270.18537902832</c:v>
                      </c:pt>
                      <c:pt idx="14910">
                        <c:v>50409.381423950195</c:v>
                      </c:pt>
                      <c:pt idx="14911">
                        <c:v>47442.881546020508</c:v>
                      </c:pt>
                      <c:pt idx="14912">
                        <c:v>47745.660232543945</c:v>
                      </c:pt>
                      <c:pt idx="14913">
                        <c:v>47611.185623168945</c:v>
                      </c:pt>
                      <c:pt idx="14914">
                        <c:v>47225.873123168945</c:v>
                      </c:pt>
                      <c:pt idx="14915">
                        <c:v>50124.219924926758</c:v>
                      </c:pt>
                      <c:pt idx="14916">
                        <c:v>49647.550003051758</c:v>
                      </c:pt>
                      <c:pt idx="14917">
                        <c:v>51033.280838012688</c:v>
                      </c:pt>
                      <c:pt idx="14918">
                        <c:v>51024.056228637688</c:v>
                      </c:pt>
                      <c:pt idx="14919">
                        <c:v>50856.841384887688</c:v>
                      </c:pt>
                      <c:pt idx="14920">
                        <c:v>50154.009353637688</c:v>
                      </c:pt>
                      <c:pt idx="14921">
                        <c:v>57809.483001708984</c:v>
                      </c:pt>
                      <c:pt idx="14922">
                        <c:v>57906.328887939446</c:v>
                      </c:pt>
                      <c:pt idx="14923">
                        <c:v>57660.353790283196</c:v>
                      </c:pt>
                      <c:pt idx="14924">
                        <c:v>57578.019561767578</c:v>
                      </c:pt>
                      <c:pt idx="14925">
                        <c:v>62293.493011474602</c:v>
                      </c:pt>
                      <c:pt idx="14926">
                        <c:v>62618.72128295897</c:v>
                      </c:pt>
                      <c:pt idx="14927">
                        <c:v>50632.746475219727</c:v>
                      </c:pt>
                      <c:pt idx="14928">
                        <c:v>50151.285354614258</c:v>
                      </c:pt>
                      <c:pt idx="14929">
                        <c:v>50173.14289855957</c:v>
                      </c:pt>
                      <c:pt idx="14930">
                        <c:v>50284.569732666008</c:v>
                      </c:pt>
                      <c:pt idx="14931">
                        <c:v>49679.058135986328</c:v>
                      </c:pt>
                      <c:pt idx="14932">
                        <c:v>50105.732696533203</c:v>
                      </c:pt>
                      <c:pt idx="14933">
                        <c:v>50105.732696533203</c:v>
                      </c:pt>
                      <c:pt idx="14934">
                        <c:v>49980.522735595703</c:v>
                      </c:pt>
                      <c:pt idx="14935">
                        <c:v>59725.826126098633</c:v>
                      </c:pt>
                      <c:pt idx="14936">
                        <c:v>60039.915130615234</c:v>
                      </c:pt>
                      <c:pt idx="14937">
                        <c:v>60276.169036865234</c:v>
                      </c:pt>
                      <c:pt idx="14938">
                        <c:v>60276.168975830078</c:v>
                      </c:pt>
                      <c:pt idx="14939">
                        <c:v>59813.028411865234</c:v>
                      </c:pt>
                      <c:pt idx="14940">
                        <c:v>50385.551223754883</c:v>
                      </c:pt>
                      <c:pt idx="14941">
                        <c:v>47419.088882446289</c:v>
                      </c:pt>
                      <c:pt idx="14942">
                        <c:v>47419.088882446289</c:v>
                      </c:pt>
                      <c:pt idx="14943">
                        <c:v>48846.417022705078</c:v>
                      </c:pt>
                      <c:pt idx="14944">
                        <c:v>48774.873565673828</c:v>
                      </c:pt>
                      <c:pt idx="14945">
                        <c:v>48614.440505981445</c:v>
                      </c:pt>
                      <c:pt idx="14946">
                        <c:v>48321.985427856445</c:v>
                      </c:pt>
                      <c:pt idx="14947">
                        <c:v>47988.323440551758</c:v>
                      </c:pt>
                      <c:pt idx="14948">
                        <c:v>58956.148635864251</c:v>
                      </c:pt>
                      <c:pt idx="14949">
                        <c:v>58816.878738403306</c:v>
                      </c:pt>
                      <c:pt idx="14950">
                        <c:v>58677.618728637688</c:v>
                      </c:pt>
                      <c:pt idx="14951">
                        <c:v>63191.939651489258</c:v>
                      </c:pt>
                      <c:pt idx="14952">
                        <c:v>63229.804397583008</c:v>
                      </c:pt>
                      <c:pt idx="14953">
                        <c:v>62904.031204223626</c:v>
                      </c:pt>
                      <c:pt idx="14954">
                        <c:v>57623.231170654297</c:v>
                      </c:pt>
                      <c:pt idx="14955">
                        <c:v>49728.728652954102</c:v>
                      </c:pt>
                      <c:pt idx="14956">
                        <c:v>50098.426849365234</c:v>
                      </c:pt>
                      <c:pt idx="14957">
                        <c:v>50093.409637451172</c:v>
                      </c:pt>
                      <c:pt idx="14958">
                        <c:v>49360.671905517578</c:v>
                      </c:pt>
                      <c:pt idx="14959">
                        <c:v>49740.585159301758</c:v>
                      </c:pt>
                      <c:pt idx="14960">
                        <c:v>49484.55793762207</c:v>
                      </c:pt>
                      <c:pt idx="14961">
                        <c:v>48859.100479125977</c:v>
                      </c:pt>
                      <c:pt idx="14962">
                        <c:v>58672.592483520508</c:v>
                      </c:pt>
                      <c:pt idx="14963">
                        <c:v>58606.442581176758</c:v>
                      </c:pt>
                      <c:pt idx="14964">
                        <c:v>58540.292556762688</c:v>
                      </c:pt>
                      <c:pt idx="14965">
                        <c:v>59359.341995239258</c:v>
                      </c:pt>
                      <c:pt idx="14966">
                        <c:v>60740.248245239258</c:v>
                      </c:pt>
                      <c:pt idx="14967">
                        <c:v>60275.056106567376</c:v>
                      </c:pt>
                      <c:pt idx="14968">
                        <c:v>55296.869293212891</c:v>
                      </c:pt>
                      <c:pt idx="14969">
                        <c:v>55296.869293212891</c:v>
                      </c:pt>
                      <c:pt idx="14970">
                        <c:v>50339.226699829102</c:v>
                      </c:pt>
                      <c:pt idx="14971">
                        <c:v>50343.226699829102</c:v>
                      </c:pt>
                      <c:pt idx="14972">
                        <c:v>49967.136672973633</c:v>
                      </c:pt>
                      <c:pt idx="14973">
                        <c:v>49967.136917114258</c:v>
                      </c:pt>
                      <c:pt idx="14974">
                        <c:v>50343.227005004883</c:v>
                      </c:pt>
                      <c:pt idx="14975">
                        <c:v>49336.807342529297</c:v>
                      </c:pt>
                      <c:pt idx="14976">
                        <c:v>49781.946441650383</c:v>
                      </c:pt>
                      <c:pt idx="14977">
                        <c:v>49701.439971923828</c:v>
                      </c:pt>
                      <c:pt idx="14978">
                        <c:v>49360.822784423828</c:v>
                      </c:pt>
                      <c:pt idx="14979">
                        <c:v>49075.920196533203</c:v>
                      </c:pt>
                      <c:pt idx="14980">
                        <c:v>46093.525100708008</c:v>
                      </c:pt>
                      <c:pt idx="14981">
                        <c:v>46020.626174926758</c:v>
                      </c:pt>
                      <c:pt idx="14982">
                        <c:v>49821.727569580078</c:v>
                      </c:pt>
                      <c:pt idx="14983">
                        <c:v>49560.182327270508</c:v>
                      </c:pt>
                      <c:pt idx="14984">
                        <c:v>49560.182327270508</c:v>
                      </c:pt>
                      <c:pt idx="14985">
                        <c:v>46414.347366333008</c:v>
                      </c:pt>
                      <c:pt idx="14986">
                        <c:v>49496.56330871582</c:v>
                      </c:pt>
                      <c:pt idx="14987">
                        <c:v>48723.901443481445</c:v>
                      </c:pt>
                      <c:pt idx="14988">
                        <c:v>48371.901443481445</c:v>
                      </c:pt>
                      <c:pt idx="14989">
                        <c:v>48168.380081176758</c:v>
                      </c:pt>
                      <c:pt idx="14990">
                        <c:v>50149.642669677734</c:v>
                      </c:pt>
                      <c:pt idx="14991">
                        <c:v>58875.440017700195</c:v>
                      </c:pt>
                      <c:pt idx="14992">
                        <c:v>58875.44026184082</c:v>
                      </c:pt>
                      <c:pt idx="14993">
                        <c:v>56935.004058837891</c:v>
                      </c:pt>
                      <c:pt idx="14994">
                        <c:v>54502.040618896484</c:v>
                      </c:pt>
                      <c:pt idx="14995">
                        <c:v>54997.699127197266</c:v>
                      </c:pt>
                      <c:pt idx="14996">
                        <c:v>55009.199127197266</c:v>
                      </c:pt>
                      <c:pt idx="14997">
                        <c:v>55056.287811279297</c:v>
                      </c:pt>
                      <c:pt idx="14998">
                        <c:v>54802.275848388672</c:v>
                      </c:pt>
                      <c:pt idx="14999">
                        <c:v>54848.121551513672</c:v>
                      </c:pt>
                      <c:pt idx="15000">
                        <c:v>63164.33798217772</c:v>
                      </c:pt>
                      <c:pt idx="15001">
                        <c:v>63169.716644287102</c:v>
                      </c:pt>
                      <c:pt idx="15002">
                        <c:v>46964.010940551758</c:v>
                      </c:pt>
                      <c:pt idx="15003">
                        <c:v>46891.112014770508</c:v>
                      </c:pt>
                      <c:pt idx="15004">
                        <c:v>50545.22785949707</c:v>
                      </c:pt>
                      <c:pt idx="15005">
                        <c:v>50982.867263793945</c:v>
                      </c:pt>
                      <c:pt idx="15006">
                        <c:v>50625.641632080078</c:v>
                      </c:pt>
                      <c:pt idx="15007">
                        <c:v>50625.641876220696</c:v>
                      </c:pt>
                      <c:pt idx="15008">
                        <c:v>50625.641632080078</c:v>
                      </c:pt>
                      <c:pt idx="15009">
                        <c:v>49981.687530517578</c:v>
                      </c:pt>
                      <c:pt idx="15010">
                        <c:v>58949.177444458008</c:v>
                      </c:pt>
                      <c:pt idx="15011">
                        <c:v>60269.162139892578</c:v>
                      </c:pt>
                      <c:pt idx="15012">
                        <c:v>60273.162200927734</c:v>
                      </c:pt>
                      <c:pt idx="15013">
                        <c:v>60282.386932373047</c:v>
                      </c:pt>
                      <c:pt idx="15014">
                        <c:v>60282.386932373047</c:v>
                      </c:pt>
                      <c:pt idx="15015">
                        <c:v>50244.543533325195</c:v>
                      </c:pt>
                      <c:pt idx="15016">
                        <c:v>50244.523895263672</c:v>
                      </c:pt>
                      <c:pt idx="15017">
                        <c:v>50248.523895263672</c:v>
                      </c:pt>
                      <c:pt idx="15018">
                        <c:v>49928.670501708984</c:v>
                      </c:pt>
                      <c:pt idx="15019">
                        <c:v>49809.740814208984</c:v>
                      </c:pt>
                      <c:pt idx="15020">
                        <c:v>51725.884735107422</c:v>
                      </c:pt>
                      <c:pt idx="15021">
                        <c:v>52035.132888793945</c:v>
                      </c:pt>
                      <c:pt idx="15022">
                        <c:v>49949.468643188477</c:v>
                      </c:pt>
                      <c:pt idx="15023">
                        <c:v>49949.199417114258</c:v>
                      </c:pt>
                      <c:pt idx="15024">
                        <c:v>50199.026809692383</c:v>
                      </c:pt>
                      <c:pt idx="15025">
                        <c:v>50633.300857543945</c:v>
                      </c:pt>
                      <c:pt idx="15026">
                        <c:v>50682.827224731445</c:v>
                      </c:pt>
                      <c:pt idx="15027">
                        <c:v>49428.88410949707</c:v>
                      </c:pt>
                      <c:pt idx="15028">
                        <c:v>48880.39875793457</c:v>
                      </c:pt>
                      <c:pt idx="15029">
                        <c:v>48929.764663696289</c:v>
                      </c:pt>
                      <c:pt idx="15030">
                        <c:v>50692.462966918945</c:v>
                      </c:pt>
                      <c:pt idx="15031">
                        <c:v>52135.805252075195</c:v>
                      </c:pt>
                      <c:pt idx="15032">
                        <c:v>49845.992568969727</c:v>
                      </c:pt>
                      <c:pt idx="15033">
                        <c:v>47775.585464477539</c:v>
                      </c:pt>
                      <c:pt idx="15034">
                        <c:v>48315.196243286133</c:v>
                      </c:pt>
                      <c:pt idx="15035">
                        <c:v>48315.196304321289</c:v>
                      </c:pt>
                      <c:pt idx="15036">
                        <c:v>48315.196304321289</c:v>
                      </c:pt>
                      <c:pt idx="15037">
                        <c:v>49204.044692993164</c:v>
                      </c:pt>
                      <c:pt idx="15038">
                        <c:v>49315.185317993164</c:v>
                      </c:pt>
                      <c:pt idx="15039">
                        <c:v>58368.939926147461</c:v>
                      </c:pt>
                      <c:pt idx="15040">
                        <c:v>58123.443771362305</c:v>
                      </c:pt>
                      <c:pt idx="15041">
                        <c:v>58116.54801940918</c:v>
                      </c:pt>
                      <c:pt idx="15042">
                        <c:v>58116.547958374023</c:v>
                      </c:pt>
                      <c:pt idx="15043">
                        <c:v>58938.14192199707</c:v>
                      </c:pt>
                      <c:pt idx="15044">
                        <c:v>58865.031997680664</c:v>
                      </c:pt>
                      <c:pt idx="15045">
                        <c:v>49090.963287353516</c:v>
                      </c:pt>
                      <c:pt idx="15046">
                        <c:v>49605.050384521484</c:v>
                      </c:pt>
                      <c:pt idx="15047">
                        <c:v>49521.526641845703</c:v>
                      </c:pt>
                      <c:pt idx="15048">
                        <c:v>49937.031890869133</c:v>
                      </c:pt>
                      <c:pt idx="15049">
                        <c:v>49688.088928222656</c:v>
                      </c:pt>
                      <c:pt idx="15050">
                        <c:v>48285.974258422852</c:v>
                      </c:pt>
                      <c:pt idx="15051">
                        <c:v>47959.151931762695</c:v>
                      </c:pt>
                      <c:pt idx="15052">
                        <c:v>47860.148147583008</c:v>
                      </c:pt>
                      <c:pt idx="15053">
                        <c:v>50283.28108215332</c:v>
                      </c:pt>
                      <c:pt idx="15054">
                        <c:v>50153.611404418945</c:v>
                      </c:pt>
                      <c:pt idx="15055">
                        <c:v>54779.082595825188</c:v>
                      </c:pt>
                      <c:pt idx="15056">
                        <c:v>55050.57844543457</c:v>
                      </c:pt>
                      <c:pt idx="15057">
                        <c:v>55197.464309692383</c:v>
                      </c:pt>
                      <c:pt idx="15058">
                        <c:v>55197.464309692383</c:v>
                      </c:pt>
                      <c:pt idx="15059">
                        <c:v>54594.474685668938</c:v>
                      </c:pt>
                      <c:pt idx="15060">
                        <c:v>49464.008377075195</c:v>
                      </c:pt>
                      <c:pt idx="15061">
                        <c:v>49716.642776489258</c:v>
                      </c:pt>
                      <c:pt idx="15062">
                        <c:v>48114.885452270508</c:v>
                      </c:pt>
                      <c:pt idx="15063">
                        <c:v>48124.109939575195</c:v>
                      </c:pt>
                      <c:pt idx="15064">
                        <c:v>46797.516082763672</c:v>
                      </c:pt>
                      <c:pt idx="15065">
                        <c:v>46728.327178955078</c:v>
                      </c:pt>
                      <c:pt idx="15066">
                        <c:v>47049.967132568359</c:v>
                      </c:pt>
                      <c:pt idx="15067">
                        <c:v>47041.031768798828</c:v>
                      </c:pt>
                      <c:pt idx="15068">
                        <c:v>47273.263336181641</c:v>
                      </c:pt>
                      <c:pt idx="15069">
                        <c:v>48472.034393310547</c:v>
                      </c:pt>
                      <c:pt idx="15070">
                        <c:v>49368.492813110352</c:v>
                      </c:pt>
                      <c:pt idx="15071">
                        <c:v>49753.809280395508</c:v>
                      </c:pt>
                      <c:pt idx="15072">
                        <c:v>61347.90705871582</c:v>
                      </c:pt>
                      <c:pt idx="15073">
                        <c:v>63017.274612426758</c:v>
                      </c:pt>
                      <c:pt idx="15074">
                        <c:v>62927.755081176758</c:v>
                      </c:pt>
                      <c:pt idx="15075">
                        <c:v>49418.653884887695</c:v>
                      </c:pt>
                      <c:pt idx="15076">
                        <c:v>49418.653884887695</c:v>
                      </c:pt>
                      <c:pt idx="15077">
                        <c:v>50195.192840576172</c:v>
                      </c:pt>
                      <c:pt idx="15078">
                        <c:v>50199.192840576172</c:v>
                      </c:pt>
                      <c:pt idx="15079">
                        <c:v>50372.624603271484</c:v>
                      </c:pt>
                      <c:pt idx="15080">
                        <c:v>50757.941009521484</c:v>
                      </c:pt>
                      <c:pt idx="15081">
                        <c:v>52974.498992919922</c:v>
                      </c:pt>
                      <c:pt idx="15082">
                        <c:v>52524.340713500977</c:v>
                      </c:pt>
                      <c:pt idx="15083">
                        <c:v>50205.496047973633</c:v>
                      </c:pt>
                      <c:pt idx="15084">
                        <c:v>50199.296035766602</c:v>
                      </c:pt>
                      <c:pt idx="15085">
                        <c:v>50251.712478637695</c:v>
                      </c:pt>
                      <c:pt idx="15086">
                        <c:v>50008.03059387207</c:v>
                      </c:pt>
                      <c:pt idx="15087">
                        <c:v>49179.786575317376</c:v>
                      </c:pt>
                      <c:pt idx="15088">
                        <c:v>48704.235305786133</c:v>
                      </c:pt>
                      <c:pt idx="15089">
                        <c:v>46900.369216918945</c:v>
                      </c:pt>
                      <c:pt idx="15090">
                        <c:v>50158.415969848633</c:v>
                      </c:pt>
                      <c:pt idx="15091">
                        <c:v>46398.767608642578</c:v>
                      </c:pt>
                      <c:pt idx="15092">
                        <c:v>46398.767608642578</c:v>
                      </c:pt>
                      <c:pt idx="15093">
                        <c:v>48372.271850585938</c:v>
                      </c:pt>
                      <c:pt idx="15094">
                        <c:v>48412.011596679688</c:v>
                      </c:pt>
                      <c:pt idx="15095">
                        <c:v>48412.011840820313</c:v>
                      </c:pt>
                      <c:pt idx="15096">
                        <c:v>48412.012084960938</c:v>
                      </c:pt>
                      <c:pt idx="15097">
                        <c:v>48114.970825195313</c:v>
                      </c:pt>
                      <c:pt idx="15098">
                        <c:v>48057.57893371582</c:v>
                      </c:pt>
                      <c:pt idx="15099">
                        <c:v>48061.578994750977</c:v>
                      </c:pt>
                      <c:pt idx="15100">
                        <c:v>48070.803359985352</c:v>
                      </c:pt>
                      <c:pt idx="15101">
                        <c:v>48070.803359985352</c:v>
                      </c:pt>
                      <c:pt idx="15102">
                        <c:v>47709.579055786133</c:v>
                      </c:pt>
                      <c:pt idx="15103">
                        <c:v>59519.037139892578</c:v>
                      </c:pt>
                      <c:pt idx="15104">
                        <c:v>59339.998809814446</c:v>
                      </c:pt>
                      <c:pt idx="15105">
                        <c:v>49761.910842895508</c:v>
                      </c:pt>
                      <c:pt idx="15106">
                        <c:v>49642.981155395508</c:v>
                      </c:pt>
                      <c:pt idx="15107">
                        <c:v>49873.757949829102</c:v>
                      </c:pt>
                      <c:pt idx="15108">
                        <c:v>49807.842727661133</c:v>
                      </c:pt>
                      <c:pt idx="15109">
                        <c:v>49413.131057739258</c:v>
                      </c:pt>
                      <c:pt idx="15110">
                        <c:v>49413.131057739258</c:v>
                      </c:pt>
                      <c:pt idx="15111">
                        <c:v>49061.130996704102</c:v>
                      </c:pt>
                      <c:pt idx="15112">
                        <c:v>49060.638748168945</c:v>
                      </c:pt>
                      <c:pt idx="15113">
                        <c:v>46651.534744262695</c:v>
                      </c:pt>
                      <c:pt idx="15114">
                        <c:v>46652.026992797852</c:v>
                      </c:pt>
                      <c:pt idx="15115">
                        <c:v>46652.026992797852</c:v>
                      </c:pt>
                      <c:pt idx="15116">
                        <c:v>46300.026992797852</c:v>
                      </c:pt>
                      <c:pt idx="15117">
                        <c:v>46167.917190551758</c:v>
                      </c:pt>
                      <c:pt idx="15118">
                        <c:v>48142.188919067383</c:v>
                      </c:pt>
                      <c:pt idx="15119">
                        <c:v>48142.18928527832</c:v>
                      </c:pt>
                      <c:pt idx="15120">
                        <c:v>50849.385330200195</c:v>
                      </c:pt>
                      <c:pt idx="15121">
                        <c:v>48990.022659301758</c:v>
                      </c:pt>
                      <c:pt idx="15122">
                        <c:v>48999.032424926758</c:v>
                      </c:pt>
                      <c:pt idx="15123">
                        <c:v>48999.032424926758</c:v>
                      </c:pt>
                      <c:pt idx="15124">
                        <c:v>50009.93733215332</c:v>
                      </c:pt>
                      <c:pt idx="15125">
                        <c:v>49941.037185668945</c:v>
                      </c:pt>
                      <c:pt idx="15126">
                        <c:v>49996.295425415039</c:v>
                      </c:pt>
                      <c:pt idx="15127">
                        <c:v>49156.352432250977</c:v>
                      </c:pt>
                      <c:pt idx="15128">
                        <c:v>49074.229141235352</c:v>
                      </c:pt>
                      <c:pt idx="15129">
                        <c:v>52931.281631469727</c:v>
                      </c:pt>
                      <c:pt idx="15130">
                        <c:v>52931.28157043457</c:v>
                      </c:pt>
                      <c:pt idx="15131">
                        <c:v>56003.047454833984</c:v>
                      </c:pt>
                      <c:pt idx="15132">
                        <c:v>55674.136871337891</c:v>
                      </c:pt>
                      <c:pt idx="15133">
                        <c:v>56387.016510009766</c:v>
                      </c:pt>
                      <c:pt idx="15134">
                        <c:v>57058.389801025391</c:v>
                      </c:pt>
                      <c:pt idx="15135">
                        <c:v>50528.224319458008</c:v>
                      </c:pt>
                      <c:pt idx="15136">
                        <c:v>50063.114944458008</c:v>
                      </c:pt>
                      <c:pt idx="15137">
                        <c:v>48388.084671020508</c:v>
                      </c:pt>
                      <c:pt idx="15138">
                        <c:v>49634.09797668457</c:v>
                      </c:pt>
                      <c:pt idx="15139">
                        <c:v>47219.21125793457</c:v>
                      </c:pt>
                      <c:pt idx="15140">
                        <c:v>49453.967849731445</c:v>
                      </c:pt>
                      <c:pt idx="15141">
                        <c:v>49453.967727661126</c:v>
                      </c:pt>
                      <c:pt idx="15142">
                        <c:v>48932.885513305664</c:v>
                      </c:pt>
                      <c:pt idx="15143">
                        <c:v>48932.885452270508</c:v>
                      </c:pt>
                      <c:pt idx="15144">
                        <c:v>57431.626388549805</c:v>
                      </c:pt>
                      <c:pt idx="15145">
                        <c:v>58016.151657104485</c:v>
                      </c:pt>
                      <c:pt idx="15146">
                        <c:v>58257.089279174805</c:v>
                      </c:pt>
                      <c:pt idx="15147">
                        <c:v>58733.181564331055</c:v>
                      </c:pt>
                      <c:pt idx="15148">
                        <c:v>59046.378982543945</c:v>
                      </c:pt>
                      <c:pt idx="15149">
                        <c:v>59047.048416137695</c:v>
                      </c:pt>
                      <c:pt idx="15150">
                        <c:v>52262.151443481445</c:v>
                      </c:pt>
                      <c:pt idx="15151">
                        <c:v>52262.15168762207</c:v>
                      </c:pt>
                      <c:pt idx="15152">
                        <c:v>52021.213943481445</c:v>
                      </c:pt>
                      <c:pt idx="15153">
                        <c:v>52011.98957824707</c:v>
                      </c:pt>
                      <c:pt idx="15154">
                        <c:v>52020.265701293945</c:v>
                      </c:pt>
                      <c:pt idx="15155">
                        <c:v>47360.14714050293</c:v>
                      </c:pt>
                      <c:pt idx="15156">
                        <c:v>47369.101058959961</c:v>
                      </c:pt>
                      <c:pt idx="15157">
                        <c:v>47369.101058959961</c:v>
                      </c:pt>
                      <c:pt idx="15158">
                        <c:v>47359.87663269043</c:v>
                      </c:pt>
                      <c:pt idx="15159">
                        <c:v>46870.88053894043</c:v>
                      </c:pt>
                      <c:pt idx="15160">
                        <c:v>46870.88053894043</c:v>
                      </c:pt>
                      <c:pt idx="15161">
                        <c:v>46870.88053894043</c:v>
                      </c:pt>
                      <c:pt idx="15162">
                        <c:v>47858.78678894043</c:v>
                      </c:pt>
                      <c:pt idx="15163">
                        <c:v>50114.05158996582</c:v>
                      </c:pt>
                      <c:pt idx="15164">
                        <c:v>50114.05158996582</c:v>
                      </c:pt>
                      <c:pt idx="15165">
                        <c:v>49323.641250610352</c:v>
                      </c:pt>
                      <c:pt idx="15166">
                        <c:v>49276.441970825195</c:v>
                      </c:pt>
                      <c:pt idx="15167">
                        <c:v>49325.406326293945</c:v>
                      </c:pt>
                      <c:pt idx="15168">
                        <c:v>49325.406265258789</c:v>
                      </c:pt>
                      <c:pt idx="15169">
                        <c:v>49121.884719848633</c:v>
                      </c:pt>
                      <c:pt idx="15170">
                        <c:v>48327.797439575195</c:v>
                      </c:pt>
                      <c:pt idx="15171">
                        <c:v>48628.211502075195</c:v>
                      </c:pt>
                      <c:pt idx="15172">
                        <c:v>48628.211502075195</c:v>
                      </c:pt>
                      <c:pt idx="15173">
                        <c:v>50177.539138793945</c:v>
                      </c:pt>
                      <c:pt idx="15174">
                        <c:v>50640.679763793945</c:v>
                      </c:pt>
                      <c:pt idx="15175">
                        <c:v>50640.679763793945</c:v>
                      </c:pt>
                      <c:pt idx="15176">
                        <c:v>46569.342178344727</c:v>
                      </c:pt>
                      <c:pt idx="15177">
                        <c:v>49015.936126708984</c:v>
                      </c:pt>
                      <c:pt idx="15178">
                        <c:v>50126.924499511719</c:v>
                      </c:pt>
                      <c:pt idx="15179">
                        <c:v>50126.924499511719</c:v>
                      </c:pt>
                      <c:pt idx="15180">
                        <c:v>48773.964431762695</c:v>
                      </c:pt>
                      <c:pt idx="15181">
                        <c:v>48773.964431762695</c:v>
                      </c:pt>
                      <c:pt idx="15182">
                        <c:v>50329.881423950195</c:v>
                      </c:pt>
                      <c:pt idx="15183">
                        <c:v>50860.820449829102</c:v>
                      </c:pt>
                      <c:pt idx="15184">
                        <c:v>49267.445388793945</c:v>
                      </c:pt>
                      <c:pt idx="15185">
                        <c:v>50347.088943481445</c:v>
                      </c:pt>
                      <c:pt idx="15186">
                        <c:v>50018.014724731445</c:v>
                      </c:pt>
                      <c:pt idx="15187">
                        <c:v>50015.370132446289</c:v>
                      </c:pt>
                      <c:pt idx="15188">
                        <c:v>49543.005142211914</c:v>
                      </c:pt>
                      <c:pt idx="15189">
                        <c:v>51174.241760253906</c:v>
                      </c:pt>
                      <c:pt idx="15190">
                        <c:v>50914.193115234375</c:v>
                      </c:pt>
                      <c:pt idx="15191">
                        <c:v>58919.839752197266</c:v>
                      </c:pt>
                      <c:pt idx="15192">
                        <c:v>58970.068511962891</c:v>
                      </c:pt>
                      <c:pt idx="15193">
                        <c:v>59414.233428955078</c:v>
                      </c:pt>
                      <c:pt idx="15194">
                        <c:v>60166.371307373047</c:v>
                      </c:pt>
                      <c:pt idx="15195">
                        <c:v>50011.557022094727</c:v>
                      </c:pt>
                      <c:pt idx="15196">
                        <c:v>49617.020095825195</c:v>
                      </c:pt>
                      <c:pt idx="15197">
                        <c:v>47895.612930297852</c:v>
                      </c:pt>
                      <c:pt idx="15198">
                        <c:v>47904.83772277832</c:v>
                      </c:pt>
                      <c:pt idx="15199">
                        <c:v>47904.837661743164</c:v>
                      </c:pt>
                      <c:pt idx="15200">
                        <c:v>48322.463943481445</c:v>
                      </c:pt>
                      <c:pt idx="15201">
                        <c:v>49606.62287902832</c:v>
                      </c:pt>
                      <c:pt idx="15202">
                        <c:v>49537.722671508789</c:v>
                      </c:pt>
                      <c:pt idx="15203">
                        <c:v>49474.047317504883</c:v>
                      </c:pt>
                      <c:pt idx="15204">
                        <c:v>49401.147354125977</c:v>
                      </c:pt>
                      <c:pt idx="15205">
                        <c:v>49319.024002075195</c:v>
                      </c:pt>
                      <c:pt idx="15206">
                        <c:v>52721.403762817383</c:v>
                      </c:pt>
                      <c:pt idx="15207">
                        <c:v>52721.403762817383</c:v>
                      </c:pt>
                      <c:pt idx="15208">
                        <c:v>58437.156036376946</c:v>
                      </c:pt>
                      <c:pt idx="15209">
                        <c:v>58861.070831298828</c:v>
                      </c:pt>
                      <c:pt idx="15210">
                        <c:v>51114.83381652832</c:v>
                      </c:pt>
                      <c:pt idx="15211">
                        <c:v>50762.83430480957</c:v>
                      </c:pt>
                      <c:pt idx="15212">
                        <c:v>50802.573806762695</c:v>
                      </c:pt>
                      <c:pt idx="15213">
                        <c:v>50802.574783325195</c:v>
                      </c:pt>
                      <c:pt idx="15214">
                        <c:v>50599.121170043945</c:v>
                      </c:pt>
                      <c:pt idx="15215">
                        <c:v>50333.475372314453</c:v>
                      </c:pt>
                      <c:pt idx="15216">
                        <c:v>50333.476348876953</c:v>
                      </c:pt>
                      <c:pt idx="15217">
                        <c:v>50333.476104736328</c:v>
                      </c:pt>
                      <c:pt idx="15218">
                        <c:v>50333.476837158203</c:v>
                      </c:pt>
                      <c:pt idx="15219">
                        <c:v>50108.176116943359</c:v>
                      </c:pt>
                      <c:pt idx="15220">
                        <c:v>50108.176116943359</c:v>
                      </c:pt>
                      <c:pt idx="15221">
                        <c:v>49443.884170532227</c:v>
                      </c:pt>
                      <c:pt idx="15222">
                        <c:v>49443.884170532227</c:v>
                      </c:pt>
                      <c:pt idx="15223">
                        <c:v>58963.488327026367</c:v>
                      </c:pt>
                      <c:pt idx="15224">
                        <c:v>58963.488204956055</c:v>
                      </c:pt>
                      <c:pt idx="15225">
                        <c:v>49221.191787719727</c:v>
                      </c:pt>
                      <c:pt idx="15226">
                        <c:v>52306.682327270508</c:v>
                      </c:pt>
                      <c:pt idx="15227">
                        <c:v>46187.883178710938</c:v>
                      </c:pt>
                      <c:pt idx="15228">
                        <c:v>46197.107604980469</c:v>
                      </c:pt>
                      <c:pt idx="15229">
                        <c:v>45943.166320800781</c:v>
                      </c:pt>
                      <c:pt idx="15230">
                        <c:v>46681.79833984375</c:v>
                      </c:pt>
                      <c:pt idx="15231">
                        <c:v>46301.089553833008</c:v>
                      </c:pt>
                      <c:pt idx="15232">
                        <c:v>47571.862869262695</c:v>
                      </c:pt>
                      <c:pt idx="15233">
                        <c:v>47571.862930297852</c:v>
                      </c:pt>
                      <c:pt idx="15234">
                        <c:v>50589.69319152832</c:v>
                      </c:pt>
                      <c:pt idx="15235">
                        <c:v>50758.96858215332</c:v>
                      </c:pt>
                      <c:pt idx="15236">
                        <c:v>50549.80256652832</c:v>
                      </c:pt>
                      <c:pt idx="15237">
                        <c:v>50615.35530090332</c:v>
                      </c:pt>
                      <c:pt idx="15238">
                        <c:v>50421.35285949707</c:v>
                      </c:pt>
                      <c:pt idx="15239">
                        <c:v>58990.839874267578</c:v>
                      </c:pt>
                      <c:pt idx="15240">
                        <c:v>48202.761306762695</c:v>
                      </c:pt>
                      <c:pt idx="15241">
                        <c:v>48201.513259887695</c:v>
                      </c:pt>
                      <c:pt idx="15242">
                        <c:v>48201.513259887695</c:v>
                      </c:pt>
                      <c:pt idx="15243">
                        <c:v>48613.648880004883</c:v>
                      </c:pt>
                      <c:pt idx="15244">
                        <c:v>48613.649124145508</c:v>
                      </c:pt>
                      <c:pt idx="15245">
                        <c:v>48967.94807434082</c:v>
                      </c:pt>
                      <c:pt idx="15246">
                        <c:v>48769.650955200195</c:v>
                      </c:pt>
                      <c:pt idx="15247">
                        <c:v>49082.881423950195</c:v>
                      </c:pt>
                      <c:pt idx="15248">
                        <c:v>50270.763259887695</c:v>
                      </c:pt>
                      <c:pt idx="15249">
                        <c:v>49762.048263549805</c:v>
                      </c:pt>
                      <c:pt idx="15250">
                        <c:v>49762.048263549805</c:v>
                      </c:pt>
                      <c:pt idx="15251">
                        <c:v>49762.048263549805</c:v>
                      </c:pt>
                      <c:pt idx="15252">
                        <c:v>48384.301651000977</c:v>
                      </c:pt>
                      <c:pt idx="15253">
                        <c:v>48821.940994262695</c:v>
                      </c:pt>
                      <c:pt idx="15254">
                        <c:v>48703.007278442376</c:v>
                      </c:pt>
                      <c:pt idx="15255">
                        <c:v>50768.450378417969</c:v>
                      </c:pt>
                      <c:pt idx="15256">
                        <c:v>50766.510925292969</c:v>
                      </c:pt>
                      <c:pt idx="15257">
                        <c:v>50766.510925292969</c:v>
                      </c:pt>
                      <c:pt idx="15258">
                        <c:v>49945.066589355469</c:v>
                      </c:pt>
                      <c:pt idx="15259">
                        <c:v>52890.965713500977</c:v>
                      </c:pt>
                      <c:pt idx="15260">
                        <c:v>48901.343826293945</c:v>
                      </c:pt>
                      <c:pt idx="15261">
                        <c:v>48901.343948364258</c:v>
                      </c:pt>
                      <c:pt idx="15262">
                        <c:v>48836.427871704102</c:v>
                      </c:pt>
                      <c:pt idx="15263">
                        <c:v>48836.427871704102</c:v>
                      </c:pt>
                      <c:pt idx="15264">
                        <c:v>49555.433670043945</c:v>
                      </c:pt>
                      <c:pt idx="15265">
                        <c:v>49207.433731079102</c:v>
                      </c:pt>
                      <c:pt idx="15266">
                        <c:v>49203.433731079102</c:v>
                      </c:pt>
                      <c:pt idx="15267">
                        <c:v>47344.169570922852</c:v>
                      </c:pt>
                      <c:pt idx="15268">
                        <c:v>47348.169509887695</c:v>
                      </c:pt>
                      <c:pt idx="15269">
                        <c:v>47357.179092407227</c:v>
                      </c:pt>
                      <c:pt idx="15270">
                        <c:v>50149.76611328125</c:v>
                      </c:pt>
                      <c:pt idx="15271">
                        <c:v>50158.99072265625</c:v>
                      </c:pt>
                      <c:pt idx="15272">
                        <c:v>49695.97607421875</c:v>
                      </c:pt>
                      <c:pt idx="15273">
                        <c:v>50115.319519042969</c:v>
                      </c:pt>
                      <c:pt idx="15274">
                        <c:v>51798.241409301758</c:v>
                      </c:pt>
                      <c:pt idx="15275">
                        <c:v>47388.499160766602</c:v>
                      </c:pt>
                      <c:pt idx="15276">
                        <c:v>47199.301895141602</c:v>
                      </c:pt>
                      <c:pt idx="15277">
                        <c:v>47198.672012329102</c:v>
                      </c:pt>
                      <c:pt idx="15278">
                        <c:v>47198.672073364258</c:v>
                      </c:pt>
                      <c:pt idx="15279">
                        <c:v>47198.672012329102</c:v>
                      </c:pt>
                      <c:pt idx="15280">
                        <c:v>47198.672012329102</c:v>
                      </c:pt>
                      <c:pt idx="15281">
                        <c:v>47209.865188598633</c:v>
                      </c:pt>
                      <c:pt idx="15282">
                        <c:v>47561.865188598633</c:v>
                      </c:pt>
                      <c:pt idx="15283">
                        <c:v>47552.640823364258</c:v>
                      </c:pt>
                      <c:pt idx="15284">
                        <c:v>47116.962600708008</c:v>
                      </c:pt>
                      <c:pt idx="15285">
                        <c:v>52113.452011108398</c:v>
                      </c:pt>
                      <c:pt idx="15286">
                        <c:v>49938.433731079102</c:v>
                      </c:pt>
                      <c:pt idx="15287">
                        <c:v>46803.176208496094</c:v>
                      </c:pt>
                      <c:pt idx="15288">
                        <c:v>46684.242614746094</c:v>
                      </c:pt>
                      <c:pt idx="15289">
                        <c:v>46688.242919921875</c:v>
                      </c:pt>
                      <c:pt idx="15290">
                        <c:v>46345.467529296875</c:v>
                      </c:pt>
                      <c:pt idx="15291">
                        <c:v>46345.467468261719</c:v>
                      </c:pt>
                      <c:pt idx="15292">
                        <c:v>46080.900100708008</c:v>
                      </c:pt>
                      <c:pt idx="15293">
                        <c:v>48674.004776000977</c:v>
                      </c:pt>
                      <c:pt idx="15294">
                        <c:v>48678.004837036133</c:v>
                      </c:pt>
                      <c:pt idx="15295">
                        <c:v>48687.229141235352</c:v>
                      </c:pt>
                      <c:pt idx="15296">
                        <c:v>48678.004776000977</c:v>
                      </c:pt>
                      <c:pt idx="15297">
                        <c:v>49121.41389465332</c:v>
                      </c:pt>
                      <c:pt idx="15298">
                        <c:v>57903.727325439446</c:v>
                      </c:pt>
                      <c:pt idx="15299">
                        <c:v>57821.328887939446</c:v>
                      </c:pt>
                      <c:pt idx="15300">
                        <c:v>50981.804397583008</c:v>
                      </c:pt>
                      <c:pt idx="15301">
                        <c:v>51419.44367980957</c:v>
                      </c:pt>
                      <c:pt idx="15302">
                        <c:v>50043.07893371582</c:v>
                      </c:pt>
                      <c:pt idx="15303">
                        <c:v>49140.103225708008</c:v>
                      </c:pt>
                      <c:pt idx="15304">
                        <c:v>51537.51252746582</c:v>
                      </c:pt>
                      <c:pt idx="15305">
                        <c:v>51399.507888793945</c:v>
                      </c:pt>
                      <c:pt idx="15306">
                        <c:v>51326.60774230957</c:v>
                      </c:pt>
                      <c:pt idx="15307">
                        <c:v>57274.33674621582</c:v>
                      </c:pt>
                      <c:pt idx="15308">
                        <c:v>59386.391082763672</c:v>
                      </c:pt>
                      <c:pt idx="15309">
                        <c:v>59316.130279541008</c:v>
                      </c:pt>
                      <c:pt idx="15310">
                        <c:v>59316.130401611328</c:v>
                      </c:pt>
                      <c:pt idx="15311">
                        <c:v>60120.963897705078</c:v>
                      </c:pt>
                      <c:pt idx="15312">
                        <c:v>60345.556427001946</c:v>
                      </c:pt>
                      <c:pt idx="15313">
                        <c:v>60345.556671142578</c:v>
                      </c:pt>
                      <c:pt idx="15314">
                        <c:v>59965.714385986328</c:v>
                      </c:pt>
                      <c:pt idx="15315">
                        <c:v>50377.529861450195</c:v>
                      </c:pt>
                      <c:pt idx="15316">
                        <c:v>50377.529861450195</c:v>
                      </c:pt>
                      <c:pt idx="15317">
                        <c:v>50377.529861450195</c:v>
                      </c:pt>
                      <c:pt idx="15318">
                        <c:v>50377.529861450195</c:v>
                      </c:pt>
                      <c:pt idx="15319">
                        <c:v>50380.490798950195</c:v>
                      </c:pt>
                      <c:pt idx="15320">
                        <c:v>50386.409561157227</c:v>
                      </c:pt>
                      <c:pt idx="15321">
                        <c:v>50643.799270629883</c:v>
                      </c:pt>
                      <c:pt idx="15322">
                        <c:v>50653.023635864258</c:v>
                      </c:pt>
                      <c:pt idx="15323">
                        <c:v>50653.023635864258</c:v>
                      </c:pt>
                      <c:pt idx="15324">
                        <c:v>47947.445022583008</c:v>
                      </c:pt>
                      <c:pt idx="15325">
                        <c:v>47513.929580688477</c:v>
                      </c:pt>
                      <c:pt idx="15326">
                        <c:v>47513.929641723633</c:v>
                      </c:pt>
                      <c:pt idx="15327">
                        <c:v>56208.124664306641</c:v>
                      </c:pt>
                      <c:pt idx="15328">
                        <c:v>56207.585723876953</c:v>
                      </c:pt>
                      <c:pt idx="15329">
                        <c:v>56070.255157470703</c:v>
                      </c:pt>
                      <c:pt idx="15330">
                        <c:v>51761.546585083008</c:v>
                      </c:pt>
                      <c:pt idx="15331">
                        <c:v>52135.290603637695</c:v>
                      </c:pt>
                      <c:pt idx="15332">
                        <c:v>52062.169998168945</c:v>
                      </c:pt>
                      <c:pt idx="15333">
                        <c:v>52682.208572387695</c:v>
                      </c:pt>
                      <c:pt idx="15334">
                        <c:v>49192.377151489258</c:v>
                      </c:pt>
                      <c:pt idx="15335">
                        <c:v>46294.440994262695</c:v>
                      </c:pt>
                      <c:pt idx="15336">
                        <c:v>46298.440994262695</c:v>
                      </c:pt>
                      <c:pt idx="15337">
                        <c:v>46307.665603637695</c:v>
                      </c:pt>
                      <c:pt idx="15338">
                        <c:v>46298.441055297852</c:v>
                      </c:pt>
                      <c:pt idx="15339">
                        <c:v>45028.707534790039</c:v>
                      </c:pt>
                      <c:pt idx="15340">
                        <c:v>46484.189483642578</c:v>
                      </c:pt>
                      <c:pt idx="15341">
                        <c:v>46905.509857177734</c:v>
                      </c:pt>
                      <c:pt idx="15342">
                        <c:v>46832.609954833984</c:v>
                      </c:pt>
                      <c:pt idx="15343">
                        <c:v>46750.485626220703</c:v>
                      </c:pt>
                      <c:pt idx="15344">
                        <c:v>49759.990859985352</c:v>
                      </c:pt>
                      <c:pt idx="15345">
                        <c:v>49303.279861450195</c:v>
                      </c:pt>
                      <c:pt idx="15346">
                        <c:v>49303.279861450195</c:v>
                      </c:pt>
                      <c:pt idx="15347">
                        <c:v>49303.279861450195</c:v>
                      </c:pt>
                      <c:pt idx="15348">
                        <c:v>49860.272048950195</c:v>
                      </c:pt>
                      <c:pt idx="15349">
                        <c:v>50101.025955200195</c:v>
                      </c:pt>
                      <c:pt idx="15350">
                        <c:v>50146.684768676758</c:v>
                      </c:pt>
                      <c:pt idx="15351">
                        <c:v>50047.94123840332</c:v>
                      </c:pt>
                      <c:pt idx="15352">
                        <c:v>50407.887344360352</c:v>
                      </c:pt>
                      <c:pt idx="15353">
                        <c:v>46751.583404541016</c:v>
                      </c:pt>
                      <c:pt idx="15354">
                        <c:v>46751.583404541016</c:v>
                      </c:pt>
                      <c:pt idx="15355">
                        <c:v>46755.583465576172</c:v>
                      </c:pt>
                      <c:pt idx="15356">
                        <c:v>46213.366668701172</c:v>
                      </c:pt>
                      <c:pt idx="15357">
                        <c:v>60506.753082275391</c:v>
                      </c:pt>
                      <c:pt idx="15358">
                        <c:v>60392.382232666016</c:v>
                      </c:pt>
                      <c:pt idx="15359">
                        <c:v>60401.786346435547</c:v>
                      </c:pt>
                      <c:pt idx="15360">
                        <c:v>61678.126419067376</c:v>
                      </c:pt>
                      <c:pt idx="15361">
                        <c:v>62108.642913818352</c:v>
                      </c:pt>
                      <c:pt idx="15362">
                        <c:v>61483.064239501939</c:v>
                      </c:pt>
                      <c:pt idx="15363">
                        <c:v>50709.183853149414</c:v>
                      </c:pt>
                      <c:pt idx="15364">
                        <c:v>51086.190994262695</c:v>
                      </c:pt>
                      <c:pt idx="15365">
                        <c:v>48478.70637512207</c:v>
                      </c:pt>
                      <c:pt idx="15366">
                        <c:v>48487.930862426758</c:v>
                      </c:pt>
                      <c:pt idx="15367">
                        <c:v>48487.930740356445</c:v>
                      </c:pt>
                      <c:pt idx="15368">
                        <c:v>48487.930862426758</c:v>
                      </c:pt>
                      <c:pt idx="15369">
                        <c:v>48478.70637512207</c:v>
                      </c:pt>
                      <c:pt idx="15370">
                        <c:v>49991.81233215332</c:v>
                      </c:pt>
                      <c:pt idx="15371">
                        <c:v>49287.65119934082</c:v>
                      </c:pt>
                      <c:pt idx="15372">
                        <c:v>49222.58869934082</c:v>
                      </c:pt>
                      <c:pt idx="15373">
                        <c:v>49401.80940246582</c:v>
                      </c:pt>
                      <c:pt idx="15374">
                        <c:v>49280.293655395508</c:v>
                      </c:pt>
                      <c:pt idx="15375">
                        <c:v>50314.899978637695</c:v>
                      </c:pt>
                      <c:pt idx="15376">
                        <c:v>52338.793045043945</c:v>
                      </c:pt>
                      <c:pt idx="15377">
                        <c:v>46152.723083496094</c:v>
                      </c:pt>
                      <c:pt idx="15378">
                        <c:v>46156.723083496094</c:v>
                      </c:pt>
                      <c:pt idx="15379">
                        <c:v>46165.947448730469</c:v>
                      </c:pt>
                      <c:pt idx="15380">
                        <c:v>45722.450073242188</c:v>
                      </c:pt>
                      <c:pt idx="15381">
                        <c:v>45722.450073242188</c:v>
                      </c:pt>
                      <c:pt idx="15382">
                        <c:v>45602.887573242188</c:v>
                      </c:pt>
                      <c:pt idx="15383">
                        <c:v>48451.716384887695</c:v>
                      </c:pt>
                      <c:pt idx="15384">
                        <c:v>48928.528213500977</c:v>
                      </c:pt>
                      <c:pt idx="15385">
                        <c:v>48937.752883911133</c:v>
                      </c:pt>
                      <c:pt idx="15386">
                        <c:v>48819.381790161133</c:v>
                      </c:pt>
                      <c:pt idx="15387">
                        <c:v>48742.069839477539</c:v>
                      </c:pt>
                      <c:pt idx="15388">
                        <c:v>48694.258255004883</c:v>
                      </c:pt>
                      <c:pt idx="15389">
                        <c:v>58363.017608642578</c:v>
                      </c:pt>
                      <c:pt idx="15390">
                        <c:v>50283.939224243164</c:v>
                      </c:pt>
                      <c:pt idx="15391">
                        <c:v>50235.110916137695</c:v>
                      </c:pt>
                      <c:pt idx="15392">
                        <c:v>49886.48420715332</c:v>
                      </c:pt>
                      <c:pt idx="15393">
                        <c:v>50383.472244262695</c:v>
                      </c:pt>
                      <c:pt idx="15394">
                        <c:v>50587.931304931641</c:v>
                      </c:pt>
                      <c:pt idx="15395">
                        <c:v>50591.931304931641</c:v>
                      </c:pt>
                      <c:pt idx="15396">
                        <c:v>49516.617858886719</c:v>
                      </c:pt>
                      <c:pt idx="15397">
                        <c:v>48750.577835083008</c:v>
                      </c:pt>
                      <c:pt idx="15398">
                        <c:v>48759.802139282227</c:v>
                      </c:pt>
                      <c:pt idx="15399">
                        <c:v>48750.577713012695</c:v>
                      </c:pt>
                      <c:pt idx="15400">
                        <c:v>50646.47395324707</c:v>
                      </c:pt>
                      <c:pt idx="15401">
                        <c:v>50516.264236450195</c:v>
                      </c:pt>
                      <c:pt idx="15402">
                        <c:v>57970.015029907227</c:v>
                      </c:pt>
                      <c:pt idx="15403">
                        <c:v>57883.27522277832</c:v>
                      </c:pt>
                      <c:pt idx="15404">
                        <c:v>57892.499710083008</c:v>
                      </c:pt>
                      <c:pt idx="15405">
                        <c:v>49706.327529907227</c:v>
                      </c:pt>
                      <c:pt idx="15406">
                        <c:v>50035.401748657227</c:v>
                      </c:pt>
                      <c:pt idx="15407">
                        <c:v>50035.401748657227</c:v>
                      </c:pt>
                      <c:pt idx="15408">
                        <c:v>48909.482559204102</c:v>
                      </c:pt>
                      <c:pt idx="15409">
                        <c:v>50456.404251098633</c:v>
                      </c:pt>
                      <c:pt idx="15410">
                        <c:v>48271.142227172852</c:v>
                      </c:pt>
                      <c:pt idx="15411">
                        <c:v>48520.14387512207</c:v>
                      </c:pt>
                      <c:pt idx="15412">
                        <c:v>48520.143753051758</c:v>
                      </c:pt>
                      <c:pt idx="15413">
                        <c:v>48862.444412231445</c:v>
                      </c:pt>
                      <c:pt idx="15414">
                        <c:v>50066.495010375977</c:v>
                      </c:pt>
                      <c:pt idx="15415">
                        <c:v>50070.49494934082</c:v>
                      </c:pt>
                      <c:pt idx="15416">
                        <c:v>49616.578811645508</c:v>
                      </c:pt>
                      <c:pt idx="15417">
                        <c:v>49607.354385375977</c:v>
                      </c:pt>
                      <c:pt idx="15418">
                        <c:v>56753.175140380859</c:v>
                      </c:pt>
                      <c:pt idx="15419">
                        <c:v>56753.175201416016</c:v>
                      </c:pt>
                      <c:pt idx="15420">
                        <c:v>48941.933853149414</c:v>
                      </c:pt>
                      <c:pt idx="15421">
                        <c:v>49377.97297668457</c:v>
                      </c:pt>
                      <c:pt idx="15422">
                        <c:v>49374.00617980957</c:v>
                      </c:pt>
                      <c:pt idx="15423">
                        <c:v>49829.082229614258</c:v>
                      </c:pt>
                      <c:pt idx="15424">
                        <c:v>49017.887710571289</c:v>
                      </c:pt>
                      <c:pt idx="15425">
                        <c:v>49508.355545043945</c:v>
                      </c:pt>
                      <c:pt idx="15426">
                        <c:v>49517.57991027832</c:v>
                      </c:pt>
                      <c:pt idx="15427">
                        <c:v>49655.713821411126</c:v>
                      </c:pt>
                      <c:pt idx="15428">
                        <c:v>49209.260330200195</c:v>
                      </c:pt>
                      <c:pt idx="15429">
                        <c:v>49218.484756469727</c:v>
                      </c:pt>
                      <c:pt idx="15430">
                        <c:v>49218.394973754883</c:v>
                      </c:pt>
                      <c:pt idx="15431">
                        <c:v>49204.153213500977</c:v>
                      </c:pt>
                      <c:pt idx="15432">
                        <c:v>57764.892974853516</c:v>
                      </c:pt>
                      <c:pt idx="15433">
                        <c:v>58242.048858642578</c:v>
                      </c:pt>
                      <c:pt idx="15434">
                        <c:v>58478.301055908196</c:v>
                      </c:pt>
                      <c:pt idx="15435">
                        <c:v>51213.912384033203</c:v>
                      </c:pt>
                      <c:pt idx="15436">
                        <c:v>51213.912384033203</c:v>
                      </c:pt>
                      <c:pt idx="15437">
                        <c:v>49342.849990844727</c:v>
                      </c:pt>
                      <c:pt idx="15438">
                        <c:v>50145.92658996582</c:v>
                      </c:pt>
                      <c:pt idx="15439">
                        <c:v>50609.344802856445</c:v>
                      </c:pt>
                      <c:pt idx="15440">
                        <c:v>50647.209060668945</c:v>
                      </c:pt>
                      <c:pt idx="15441">
                        <c:v>46790.025833129883</c:v>
                      </c:pt>
                      <c:pt idx="15442">
                        <c:v>46717.12580871582</c:v>
                      </c:pt>
                      <c:pt idx="15443">
                        <c:v>46679.79621887207</c:v>
                      </c:pt>
                      <c:pt idx="15444">
                        <c:v>47533.191299438477</c:v>
                      </c:pt>
                      <c:pt idx="15445">
                        <c:v>49129.08869934082</c:v>
                      </c:pt>
                      <c:pt idx="15446">
                        <c:v>49138.313186645508</c:v>
                      </c:pt>
                      <c:pt idx="15447">
                        <c:v>49129.088821411133</c:v>
                      </c:pt>
                      <c:pt idx="15448">
                        <c:v>49408.26399230957</c:v>
                      </c:pt>
                      <c:pt idx="15449">
                        <c:v>57577.937942504883</c:v>
                      </c:pt>
                      <c:pt idx="15450">
                        <c:v>49737.664627075195</c:v>
                      </c:pt>
                      <c:pt idx="15451">
                        <c:v>49737.664627075195</c:v>
                      </c:pt>
                      <c:pt idx="15452">
                        <c:v>49199.447647094727</c:v>
                      </c:pt>
                      <c:pt idx="15453">
                        <c:v>48370.262283325195</c:v>
                      </c:pt>
                      <c:pt idx="15454">
                        <c:v>48234.151931762695</c:v>
                      </c:pt>
                      <c:pt idx="15455">
                        <c:v>48419.923233032227</c:v>
                      </c:pt>
                      <c:pt idx="15456">
                        <c:v>48419.923233032227</c:v>
                      </c:pt>
                      <c:pt idx="15457">
                        <c:v>46911.798416137695</c:v>
                      </c:pt>
                      <c:pt idx="15458">
                        <c:v>46582.724197387695</c:v>
                      </c:pt>
                      <c:pt idx="15459">
                        <c:v>46582.724197387695</c:v>
                      </c:pt>
                      <c:pt idx="15460">
                        <c:v>46582.724197387695</c:v>
                      </c:pt>
                      <c:pt idx="15461">
                        <c:v>46367.349197387695</c:v>
                      </c:pt>
                      <c:pt idx="15462">
                        <c:v>46394.105178833008</c:v>
                      </c:pt>
                      <c:pt idx="15463">
                        <c:v>49784.314834594727</c:v>
                      </c:pt>
                      <c:pt idx="15464">
                        <c:v>50064.560440063477</c:v>
                      </c:pt>
                      <c:pt idx="15465">
                        <c:v>50365.520584106445</c:v>
                      </c:pt>
                      <c:pt idx="15466">
                        <c:v>50369.520950317376</c:v>
                      </c:pt>
                      <c:pt idx="15467">
                        <c:v>51201.699172973626</c:v>
                      </c:pt>
                      <c:pt idx="15468">
                        <c:v>51064.663284301758</c:v>
                      </c:pt>
                      <c:pt idx="15469">
                        <c:v>50811.295852661126</c:v>
                      </c:pt>
                      <c:pt idx="15470">
                        <c:v>50252.133087158203</c:v>
                      </c:pt>
                      <c:pt idx="15471">
                        <c:v>50175.117950439453</c:v>
                      </c:pt>
                      <c:pt idx="15472">
                        <c:v>50175.117950439453</c:v>
                      </c:pt>
                      <c:pt idx="15473">
                        <c:v>48121.282180786133</c:v>
                      </c:pt>
                      <c:pt idx="15474">
                        <c:v>50222.128997802734</c:v>
                      </c:pt>
                      <c:pt idx="15475">
                        <c:v>50003.568695068359</c:v>
                      </c:pt>
                      <c:pt idx="15476">
                        <c:v>51166.120254516602</c:v>
                      </c:pt>
                      <c:pt idx="15477">
                        <c:v>57649.769760131836</c:v>
                      </c:pt>
                      <c:pt idx="15478">
                        <c:v>57687.633834838867</c:v>
                      </c:pt>
                      <c:pt idx="15479">
                        <c:v>57224.493270874023</c:v>
                      </c:pt>
                      <c:pt idx="15480">
                        <c:v>50275.165664672852</c:v>
                      </c:pt>
                      <c:pt idx="15481">
                        <c:v>50056.607131958008</c:v>
                      </c:pt>
                      <c:pt idx="15482">
                        <c:v>50056.606826782227</c:v>
                      </c:pt>
                      <c:pt idx="15483">
                        <c:v>51734.06526184082</c:v>
                      </c:pt>
                      <c:pt idx="15484">
                        <c:v>51382.065505981438</c:v>
                      </c:pt>
                      <c:pt idx="15485">
                        <c:v>50981.236892700188</c:v>
                      </c:pt>
                      <c:pt idx="15486">
                        <c:v>56675.075286865234</c:v>
                      </c:pt>
                      <c:pt idx="15487">
                        <c:v>57188.030120849609</c:v>
                      </c:pt>
                      <c:pt idx="15488">
                        <c:v>57132.707916259766</c:v>
                      </c:pt>
                      <c:pt idx="15489">
                        <c:v>57132.708160400391</c:v>
                      </c:pt>
                      <c:pt idx="15490">
                        <c:v>57304.385772705078</c:v>
                      </c:pt>
                      <c:pt idx="15491">
                        <c:v>58228.448638916008</c:v>
                      </c:pt>
                      <c:pt idx="15492">
                        <c:v>58668.969268798828</c:v>
                      </c:pt>
                      <c:pt idx="15493">
                        <c:v>58668.969024658196</c:v>
                      </c:pt>
                      <c:pt idx="15494">
                        <c:v>58461.113067626946</c:v>
                      </c:pt>
                      <c:pt idx="15495">
                        <c:v>48461.121170043945</c:v>
                      </c:pt>
                      <c:pt idx="15496">
                        <c:v>48461.121658325195</c:v>
                      </c:pt>
                      <c:pt idx="15497">
                        <c:v>48461.12092590332</c:v>
                      </c:pt>
                      <c:pt idx="15498">
                        <c:v>48342.19026184082</c:v>
                      </c:pt>
                      <c:pt idx="15499">
                        <c:v>48644.142654418945</c:v>
                      </c:pt>
                      <c:pt idx="15500">
                        <c:v>48543.409255981445</c:v>
                      </c:pt>
                      <c:pt idx="15501">
                        <c:v>50100.826736450195</c:v>
                      </c:pt>
                      <c:pt idx="15502">
                        <c:v>49933.948165893555</c:v>
                      </c:pt>
                      <c:pt idx="15503">
                        <c:v>49914.941955566406</c:v>
                      </c:pt>
                      <c:pt idx="15504">
                        <c:v>49940.125549316406</c:v>
                      </c:pt>
                      <c:pt idx="15505">
                        <c:v>59917.038650512688</c:v>
                      </c:pt>
                      <c:pt idx="15506">
                        <c:v>60015.958084106438</c:v>
                      </c:pt>
                      <c:pt idx="15507">
                        <c:v>59719.340408325188</c:v>
                      </c:pt>
                      <c:pt idx="15508">
                        <c:v>57855.107818603516</c:v>
                      </c:pt>
                      <c:pt idx="15509">
                        <c:v>58101.605865478516</c:v>
                      </c:pt>
                      <c:pt idx="15510">
                        <c:v>51209.163528442376</c:v>
                      </c:pt>
                      <c:pt idx="15511">
                        <c:v>51649.23860168457</c:v>
                      </c:pt>
                      <c:pt idx="15512">
                        <c:v>51649.23860168457</c:v>
                      </c:pt>
                      <c:pt idx="15513">
                        <c:v>51640.014724731445</c:v>
                      </c:pt>
                      <c:pt idx="15514">
                        <c:v>50377.62141418457</c:v>
                      </c:pt>
                      <c:pt idx="15515">
                        <c:v>51062.80891418457</c:v>
                      </c:pt>
                      <c:pt idx="15516">
                        <c:v>51505.32096862793</c:v>
                      </c:pt>
                      <c:pt idx="15517">
                        <c:v>51514.545333862305</c:v>
                      </c:pt>
                      <c:pt idx="15518">
                        <c:v>51162.545333862305</c:v>
                      </c:pt>
                      <c:pt idx="15519">
                        <c:v>50585.77424621582</c:v>
                      </c:pt>
                      <c:pt idx="15520">
                        <c:v>50098.175369262695</c:v>
                      </c:pt>
                      <c:pt idx="15521">
                        <c:v>50105.675369262695</c:v>
                      </c:pt>
                      <c:pt idx="15522">
                        <c:v>50143.539138793945</c:v>
                      </c:pt>
                      <c:pt idx="15523">
                        <c:v>47939.75373840332</c:v>
                      </c:pt>
                      <c:pt idx="15524">
                        <c:v>50488.974761962891</c:v>
                      </c:pt>
                      <c:pt idx="15525">
                        <c:v>61792.73518371582</c:v>
                      </c:pt>
                      <c:pt idx="15526">
                        <c:v>49361.71076965332</c:v>
                      </c:pt>
                      <c:pt idx="15527">
                        <c:v>48833.321487426758</c:v>
                      </c:pt>
                      <c:pt idx="15528">
                        <c:v>49689.416580200195</c:v>
                      </c:pt>
                      <c:pt idx="15529">
                        <c:v>48070.688354492188</c:v>
                      </c:pt>
                      <c:pt idx="15530">
                        <c:v>48070.688415527344</c:v>
                      </c:pt>
                      <c:pt idx="15531">
                        <c:v>48080.488418579102</c:v>
                      </c:pt>
                      <c:pt idx="15532">
                        <c:v>48195.330215454102</c:v>
                      </c:pt>
                      <c:pt idx="15533">
                        <c:v>48204.554580688477</c:v>
                      </c:pt>
                      <c:pt idx="15534">
                        <c:v>48060.068374633789</c:v>
                      </c:pt>
                      <c:pt idx="15535">
                        <c:v>48060.068374633789</c:v>
                      </c:pt>
                      <c:pt idx="15536">
                        <c:v>49087.769729614258</c:v>
                      </c:pt>
                      <c:pt idx="15537">
                        <c:v>49046.273147583008</c:v>
                      </c:pt>
                      <c:pt idx="15538">
                        <c:v>49046.273025512695</c:v>
                      </c:pt>
                      <c:pt idx="15539">
                        <c:v>48162.845840454102</c:v>
                      </c:pt>
                      <c:pt idx="15540">
                        <c:v>50720.477554321289</c:v>
                      </c:pt>
                      <c:pt idx="15541">
                        <c:v>50541.605056762695</c:v>
                      </c:pt>
                      <c:pt idx="15542">
                        <c:v>47423.60530090332</c:v>
                      </c:pt>
                      <c:pt idx="15543">
                        <c:v>47423.605422973633</c:v>
                      </c:pt>
                      <c:pt idx="15544">
                        <c:v>46073.559158325195</c:v>
                      </c:pt>
                      <c:pt idx="15545">
                        <c:v>46082.783584594727</c:v>
                      </c:pt>
                      <c:pt idx="15546">
                        <c:v>48380.432815551758</c:v>
                      </c:pt>
                      <c:pt idx="15547">
                        <c:v>49255.441055297852</c:v>
                      </c:pt>
                      <c:pt idx="15548">
                        <c:v>49402.32698059082</c:v>
                      </c:pt>
                      <c:pt idx="15549">
                        <c:v>49402.32698059082</c:v>
                      </c:pt>
                      <c:pt idx="15550">
                        <c:v>49026.860794067383</c:v>
                      </c:pt>
                      <c:pt idx="15551">
                        <c:v>49036.08528137207</c:v>
                      </c:pt>
                      <c:pt idx="15552">
                        <c:v>49050.327346801751</c:v>
                      </c:pt>
                      <c:pt idx="15553">
                        <c:v>60070.313629150391</c:v>
                      </c:pt>
                      <c:pt idx="15554">
                        <c:v>59593.643646240234</c:v>
                      </c:pt>
                      <c:pt idx="15555">
                        <c:v>48484.368911743164</c:v>
                      </c:pt>
                      <c:pt idx="15556">
                        <c:v>48484.369277954102</c:v>
                      </c:pt>
                      <c:pt idx="15557">
                        <c:v>48206.753036499023</c:v>
                      </c:pt>
                      <c:pt idx="15558">
                        <c:v>47775.304763793945</c:v>
                      </c:pt>
                      <c:pt idx="15559">
                        <c:v>47784.52912902832</c:v>
                      </c:pt>
                      <c:pt idx="15560">
                        <c:v>47852.796768188477</c:v>
                      </c:pt>
                      <c:pt idx="15561">
                        <c:v>47852.796768188477</c:v>
                      </c:pt>
                      <c:pt idx="15562">
                        <c:v>47852.79670715332</c:v>
                      </c:pt>
                      <c:pt idx="15563">
                        <c:v>47852.796829223633</c:v>
                      </c:pt>
                      <c:pt idx="15564">
                        <c:v>47125.169815063477</c:v>
                      </c:pt>
                      <c:pt idx="15565">
                        <c:v>47125.169815063477</c:v>
                      </c:pt>
                      <c:pt idx="15566">
                        <c:v>47125.169876098633</c:v>
                      </c:pt>
                      <c:pt idx="15567">
                        <c:v>47419.675979614258</c:v>
                      </c:pt>
                      <c:pt idx="15568">
                        <c:v>47868.803863525391</c:v>
                      </c:pt>
                      <c:pt idx="15569">
                        <c:v>47868.803741455078</c:v>
                      </c:pt>
                      <c:pt idx="15570">
                        <c:v>47754.308303833008</c:v>
                      </c:pt>
                      <c:pt idx="15571">
                        <c:v>47754.308303833008</c:v>
                      </c:pt>
                      <c:pt idx="15572">
                        <c:v>47754.308303833008</c:v>
                      </c:pt>
                      <c:pt idx="15573">
                        <c:v>47778.565017700195</c:v>
                      </c:pt>
                      <c:pt idx="15574">
                        <c:v>48225.42903137207</c:v>
                      </c:pt>
                      <c:pt idx="15575">
                        <c:v>48119.114334106445</c:v>
                      </c:pt>
                      <c:pt idx="15576">
                        <c:v>48685.10432434082</c:v>
                      </c:pt>
                      <c:pt idx="15577">
                        <c:v>49674.814346313477</c:v>
                      </c:pt>
                      <c:pt idx="15578">
                        <c:v>47402.298904418945</c:v>
                      </c:pt>
                      <c:pt idx="15579">
                        <c:v>47411.523391723633</c:v>
                      </c:pt>
                      <c:pt idx="15580">
                        <c:v>45312.271820068359</c:v>
                      </c:pt>
                      <c:pt idx="15581">
                        <c:v>58488.466888427734</c:v>
                      </c:pt>
                      <c:pt idx="15582">
                        <c:v>58497.691314697266</c:v>
                      </c:pt>
                      <c:pt idx="15583">
                        <c:v>58044.923736572266</c:v>
                      </c:pt>
                      <c:pt idx="15584">
                        <c:v>58286.523468017578</c:v>
                      </c:pt>
                      <c:pt idx="15585">
                        <c:v>49871.189224243164</c:v>
                      </c:pt>
                      <c:pt idx="15586">
                        <c:v>49875.189224243164</c:v>
                      </c:pt>
                      <c:pt idx="15587">
                        <c:v>49610.951736450195</c:v>
                      </c:pt>
                      <c:pt idx="15588">
                        <c:v>48203.472610473633</c:v>
                      </c:pt>
                      <c:pt idx="15589">
                        <c:v>47724.58723449707</c:v>
                      </c:pt>
                      <c:pt idx="15590">
                        <c:v>48324.555435180664</c:v>
                      </c:pt>
                      <c:pt idx="15591">
                        <c:v>49962.998916625977</c:v>
                      </c:pt>
                      <c:pt idx="15592">
                        <c:v>49437.32405090332</c:v>
                      </c:pt>
                      <c:pt idx="15593">
                        <c:v>49437.32405090332</c:v>
                      </c:pt>
                      <c:pt idx="15594">
                        <c:v>48891.614639282227</c:v>
                      </c:pt>
                      <c:pt idx="15595">
                        <c:v>49591.355911254883</c:v>
                      </c:pt>
                      <c:pt idx="15596">
                        <c:v>48792.968704223633</c:v>
                      </c:pt>
                      <c:pt idx="15597">
                        <c:v>47939.521743774414</c:v>
                      </c:pt>
                      <c:pt idx="15598">
                        <c:v>58980.109466552734</c:v>
                      </c:pt>
                      <c:pt idx="15599">
                        <c:v>58980.109466552734</c:v>
                      </c:pt>
                      <c:pt idx="15600">
                        <c:v>52765.955642700195</c:v>
                      </c:pt>
                      <c:pt idx="15601">
                        <c:v>52444.093338012695</c:v>
                      </c:pt>
                      <c:pt idx="15602">
                        <c:v>51971.161941528313</c:v>
                      </c:pt>
                      <c:pt idx="15603">
                        <c:v>51898.052322387695</c:v>
                      </c:pt>
                      <c:pt idx="15604">
                        <c:v>49735.719863891602</c:v>
                      </c:pt>
                      <c:pt idx="15605">
                        <c:v>49735.719863891602</c:v>
                      </c:pt>
                      <c:pt idx="15606">
                        <c:v>47832.315872192383</c:v>
                      </c:pt>
                      <c:pt idx="15607">
                        <c:v>47832.135208129883</c:v>
                      </c:pt>
                      <c:pt idx="15608">
                        <c:v>46125.651809692383</c:v>
                      </c:pt>
                      <c:pt idx="15609">
                        <c:v>48876.135955810547</c:v>
                      </c:pt>
                      <c:pt idx="15610">
                        <c:v>48885.360382080078</c:v>
                      </c:pt>
                      <c:pt idx="15611">
                        <c:v>48885.360443115234</c:v>
                      </c:pt>
                      <c:pt idx="15612">
                        <c:v>50120.272598266602</c:v>
                      </c:pt>
                      <c:pt idx="15613">
                        <c:v>61187.550003051758</c:v>
                      </c:pt>
                      <c:pt idx="15614">
                        <c:v>60996.58381652832</c:v>
                      </c:pt>
                      <c:pt idx="15615">
                        <c:v>47689.357986450195</c:v>
                      </c:pt>
                      <c:pt idx="15616">
                        <c:v>48250.024063110352</c:v>
                      </c:pt>
                      <c:pt idx="15617">
                        <c:v>48735.020217895508</c:v>
                      </c:pt>
                      <c:pt idx="15618">
                        <c:v>48726.700149536133</c:v>
                      </c:pt>
                      <c:pt idx="15619">
                        <c:v>49010.006851196289</c:v>
                      </c:pt>
                      <c:pt idx="15620">
                        <c:v>48658.00715637207</c:v>
                      </c:pt>
                      <c:pt idx="15621">
                        <c:v>48511.506301879883</c:v>
                      </c:pt>
                      <c:pt idx="15622">
                        <c:v>48731.385818481445</c:v>
                      </c:pt>
                      <c:pt idx="15623">
                        <c:v>48787.710525512695</c:v>
                      </c:pt>
                      <c:pt idx="15624">
                        <c:v>49210.203567504876</c:v>
                      </c:pt>
                      <c:pt idx="15625">
                        <c:v>49210.02766418457</c:v>
                      </c:pt>
                      <c:pt idx="15626">
                        <c:v>48812.003982543945</c:v>
                      </c:pt>
                      <c:pt idx="15627">
                        <c:v>49233.403457641602</c:v>
                      </c:pt>
                      <c:pt idx="15628">
                        <c:v>49473.657424926758</c:v>
                      </c:pt>
                      <c:pt idx="15629">
                        <c:v>49416.759841918945</c:v>
                      </c:pt>
                      <c:pt idx="15630">
                        <c:v>49024.149551391602</c:v>
                      </c:pt>
                      <c:pt idx="15631">
                        <c:v>49011.078994750977</c:v>
                      </c:pt>
                      <c:pt idx="15632">
                        <c:v>50881.154678344727</c:v>
                      </c:pt>
                      <c:pt idx="15633">
                        <c:v>49695.830520629883</c:v>
                      </c:pt>
                      <c:pt idx="15634">
                        <c:v>49454.893020629883</c:v>
                      </c:pt>
                      <c:pt idx="15635">
                        <c:v>48803.309509277344</c:v>
                      </c:pt>
                      <c:pt idx="15636">
                        <c:v>48813.109573364258</c:v>
                      </c:pt>
                      <c:pt idx="15637">
                        <c:v>48817.109451293945</c:v>
                      </c:pt>
                      <c:pt idx="15638">
                        <c:v>48826.333938598633</c:v>
                      </c:pt>
                      <c:pt idx="15639">
                        <c:v>49840.271682739258</c:v>
                      </c:pt>
                      <c:pt idx="15640">
                        <c:v>49844.271682739258</c:v>
                      </c:pt>
                      <c:pt idx="15641">
                        <c:v>49853.495986938477</c:v>
                      </c:pt>
                      <c:pt idx="15642">
                        <c:v>46794.260711669922</c:v>
                      </c:pt>
                      <c:pt idx="15643">
                        <c:v>46442.217819213867</c:v>
                      </c:pt>
                      <c:pt idx="15644">
                        <c:v>46448.617889404297</c:v>
                      </c:pt>
                      <c:pt idx="15645">
                        <c:v>50781.26448059082</c:v>
                      </c:pt>
                      <c:pt idx="15646">
                        <c:v>50395.950271606445</c:v>
                      </c:pt>
                      <c:pt idx="15647">
                        <c:v>50395.950271606445</c:v>
                      </c:pt>
                      <c:pt idx="15648">
                        <c:v>50491.34455871582</c:v>
                      </c:pt>
                      <c:pt idx="15649">
                        <c:v>49533.128204345703</c:v>
                      </c:pt>
                      <c:pt idx="15650">
                        <c:v>49533.128448486328</c:v>
                      </c:pt>
                      <c:pt idx="15651">
                        <c:v>49533.128448486328</c:v>
                      </c:pt>
                      <c:pt idx="15652">
                        <c:v>49288.985626220703</c:v>
                      </c:pt>
                      <c:pt idx="15653">
                        <c:v>48512.122406005859</c:v>
                      </c:pt>
                      <c:pt idx="15654">
                        <c:v>47808.122528076172</c:v>
                      </c:pt>
                      <c:pt idx="15655">
                        <c:v>47743.017791748047</c:v>
                      </c:pt>
                      <c:pt idx="15656">
                        <c:v>49267.665115356445</c:v>
                      </c:pt>
                      <c:pt idx="15657">
                        <c:v>49267.665237426758</c:v>
                      </c:pt>
                      <c:pt idx="15658">
                        <c:v>57477.970748901353</c:v>
                      </c:pt>
                      <c:pt idx="15659">
                        <c:v>57407.182907104485</c:v>
                      </c:pt>
                      <c:pt idx="15660">
                        <c:v>49277.747436523438</c:v>
                      </c:pt>
                      <c:pt idx="15661">
                        <c:v>48933.540405273438</c:v>
                      </c:pt>
                      <c:pt idx="15662">
                        <c:v>50264.545120239258</c:v>
                      </c:pt>
                      <c:pt idx="15663">
                        <c:v>50615.015701293945</c:v>
                      </c:pt>
                      <c:pt idx="15664">
                        <c:v>47853.911819458008</c:v>
                      </c:pt>
                      <c:pt idx="15665">
                        <c:v>47853.732131958008</c:v>
                      </c:pt>
                      <c:pt idx="15666">
                        <c:v>48947.077774047852</c:v>
                      </c:pt>
                      <c:pt idx="15667">
                        <c:v>48813.628555297852</c:v>
                      </c:pt>
                      <c:pt idx="15668">
                        <c:v>49066.307266235352</c:v>
                      </c:pt>
                      <c:pt idx="15669">
                        <c:v>49070.307266235352</c:v>
                      </c:pt>
                      <c:pt idx="15670">
                        <c:v>49079.531631469727</c:v>
                      </c:pt>
                      <c:pt idx="15671">
                        <c:v>50922.814727783203</c:v>
                      </c:pt>
                      <c:pt idx="15672">
                        <c:v>50932.039154052734</c:v>
                      </c:pt>
                      <c:pt idx="15673">
                        <c:v>55572.324737548828</c:v>
                      </c:pt>
                      <c:pt idx="15674">
                        <c:v>57536.798675537109</c:v>
                      </c:pt>
                      <c:pt idx="15675">
                        <c:v>61322.881195068352</c:v>
                      </c:pt>
                      <c:pt idx="15676">
                        <c:v>61312.07089233397</c:v>
                      </c:pt>
                      <c:pt idx="15677">
                        <c:v>51407.38459777832</c:v>
                      </c:pt>
                      <c:pt idx="15678">
                        <c:v>49919.349395751953</c:v>
                      </c:pt>
                      <c:pt idx="15679">
                        <c:v>49919.349639892578</c:v>
                      </c:pt>
                      <c:pt idx="15680">
                        <c:v>49919.349639892578</c:v>
                      </c:pt>
                      <c:pt idx="15681">
                        <c:v>49530.686065673828</c:v>
                      </c:pt>
                      <c:pt idx="15682">
                        <c:v>56268.138034820557</c:v>
                      </c:pt>
                      <c:pt idx="15683">
                        <c:v>56268.138278961182</c:v>
                      </c:pt>
                      <c:pt idx="15684">
                        <c:v>55655.128574371338</c:v>
                      </c:pt>
                      <c:pt idx="15685">
                        <c:v>57221.740589141846</c:v>
                      </c:pt>
                      <c:pt idx="15686">
                        <c:v>57180.244068145752</c:v>
                      </c:pt>
                      <c:pt idx="15687">
                        <c:v>57299.177539825439</c:v>
                      </c:pt>
                      <c:pt idx="15688">
                        <c:v>57349.898853302002</c:v>
                      </c:pt>
                      <c:pt idx="15689">
                        <c:v>56837.129383087158</c:v>
                      </c:pt>
                      <c:pt idx="15690">
                        <c:v>49138.453140258789</c:v>
                      </c:pt>
                      <c:pt idx="15691">
                        <c:v>49136.53010559082</c:v>
                      </c:pt>
                      <c:pt idx="15692">
                        <c:v>50050.602737426758</c:v>
                      </c:pt>
                      <c:pt idx="15693">
                        <c:v>50372.850662231445</c:v>
                      </c:pt>
                      <c:pt idx="15694">
                        <c:v>47988.781997680664</c:v>
                      </c:pt>
                      <c:pt idx="15695">
                        <c:v>49315.011184692383</c:v>
                      </c:pt>
                      <c:pt idx="15696">
                        <c:v>56218.725021362305</c:v>
                      </c:pt>
                      <c:pt idx="15697">
                        <c:v>56227.949508666992</c:v>
                      </c:pt>
                      <c:pt idx="15698">
                        <c:v>58499.317184448235</c:v>
                      </c:pt>
                      <c:pt idx="15699">
                        <c:v>58716.079025268555</c:v>
                      </c:pt>
                      <c:pt idx="15700">
                        <c:v>58911.478439331055</c:v>
                      </c:pt>
                      <c:pt idx="15701">
                        <c:v>58389.015792846672</c:v>
                      </c:pt>
                      <c:pt idx="15702">
                        <c:v>55870.583999633789</c:v>
                      </c:pt>
                      <c:pt idx="15703">
                        <c:v>55797.684158325195</c:v>
                      </c:pt>
                      <c:pt idx="15704">
                        <c:v>55716.636978149414</c:v>
                      </c:pt>
                      <c:pt idx="15705">
                        <c:v>49002.402969360352</c:v>
                      </c:pt>
                      <c:pt idx="15706">
                        <c:v>49909.563064575195</c:v>
                      </c:pt>
                      <c:pt idx="15707">
                        <c:v>49918.787490844727</c:v>
                      </c:pt>
                      <c:pt idx="15708">
                        <c:v>49790.629470825195</c:v>
                      </c:pt>
                      <c:pt idx="15709">
                        <c:v>49786.629470825195</c:v>
                      </c:pt>
                      <c:pt idx="15710">
                        <c:v>49839.899002075195</c:v>
                      </c:pt>
                      <c:pt idx="15711">
                        <c:v>49839.899002075195</c:v>
                      </c:pt>
                      <c:pt idx="15712">
                        <c:v>51919.265701293945</c:v>
                      </c:pt>
                      <c:pt idx="15713">
                        <c:v>52215.882888793945</c:v>
                      </c:pt>
                      <c:pt idx="15714">
                        <c:v>49470.135345458984</c:v>
                      </c:pt>
                      <c:pt idx="15715">
                        <c:v>49470.135345458984</c:v>
                      </c:pt>
                      <c:pt idx="15716">
                        <c:v>49291.109985351563</c:v>
                      </c:pt>
                      <c:pt idx="15717">
                        <c:v>49300.334350585938</c:v>
                      </c:pt>
                      <c:pt idx="15718">
                        <c:v>49300.334594726563</c:v>
                      </c:pt>
                      <c:pt idx="15719">
                        <c:v>49291.110229492188</c:v>
                      </c:pt>
                      <c:pt idx="15720">
                        <c:v>47260.032791137695</c:v>
                      </c:pt>
                      <c:pt idx="15721">
                        <c:v>46796.892227172852</c:v>
                      </c:pt>
                      <c:pt idx="15722">
                        <c:v>46796.892227172852</c:v>
                      </c:pt>
                      <c:pt idx="15723">
                        <c:v>47317.521377563477</c:v>
                      </c:pt>
                      <c:pt idx="15724">
                        <c:v>46553.580276489258</c:v>
                      </c:pt>
                      <c:pt idx="15725">
                        <c:v>46557.580215454102</c:v>
                      </c:pt>
                      <c:pt idx="15726">
                        <c:v>46566.804580688477</c:v>
                      </c:pt>
                      <c:pt idx="15727">
                        <c:v>46458.494567871094</c:v>
                      </c:pt>
                      <c:pt idx="15728">
                        <c:v>46786.424682617188</c:v>
                      </c:pt>
                      <c:pt idx="15729">
                        <c:v>46786.4248046875</c:v>
                      </c:pt>
                      <c:pt idx="15730">
                        <c:v>46786.4248046875</c:v>
                      </c:pt>
                      <c:pt idx="15731">
                        <c:v>46582.903442382813</c:v>
                      </c:pt>
                      <c:pt idx="15732">
                        <c:v>49219.212783813477</c:v>
                      </c:pt>
                      <c:pt idx="15733">
                        <c:v>49222.67756652832</c:v>
                      </c:pt>
                      <c:pt idx="15734">
                        <c:v>57701.840728759766</c:v>
                      </c:pt>
                      <c:pt idx="15735">
                        <c:v>50263.200271606445</c:v>
                      </c:pt>
                      <c:pt idx="15736">
                        <c:v>48880.224563598633</c:v>
                      </c:pt>
                      <c:pt idx="15737">
                        <c:v>48929.053176879883</c:v>
                      </c:pt>
                      <c:pt idx="15738">
                        <c:v>44477.34602355957</c:v>
                      </c:pt>
                      <c:pt idx="15739">
                        <c:v>48312.538345336914</c:v>
                      </c:pt>
                      <c:pt idx="15740">
                        <c:v>48247.138198852539</c:v>
                      </c:pt>
                      <c:pt idx="15741">
                        <c:v>48614.560073852539</c:v>
                      </c:pt>
                      <c:pt idx="15742">
                        <c:v>48606.764419555664</c:v>
                      </c:pt>
                      <c:pt idx="15743">
                        <c:v>48309.050308227539</c:v>
                      </c:pt>
                      <c:pt idx="15744">
                        <c:v>51958.149124145508</c:v>
                      </c:pt>
                      <c:pt idx="15745">
                        <c:v>51957.789688110352</c:v>
                      </c:pt>
                      <c:pt idx="15746">
                        <c:v>57098.81575012207</c:v>
                      </c:pt>
                      <c:pt idx="15747">
                        <c:v>57098.815628051758</c:v>
                      </c:pt>
                      <c:pt idx="15748">
                        <c:v>57750.292510986328</c:v>
                      </c:pt>
                      <c:pt idx="15749">
                        <c:v>58936.445587158196</c:v>
                      </c:pt>
                    </c:numCache>
                  </c:numRef>
                </c:yVal>
                <c:smooth val="0"/>
                <c:extLst xmlns:c15="http://schemas.microsoft.com/office/drawing/2012/chart">
                  <c:ext xmlns:c16="http://schemas.microsoft.com/office/drawing/2014/chart" uri="{C3380CC4-5D6E-409C-BE32-E72D297353CC}">
                    <c16:uniqueId val="{00000002-641A-4DAD-A0A2-924D151E1B8F}"/>
                  </c:ext>
                </c:extLst>
              </c15:ser>
            </c15:filteredScatterSeries>
            <c15:filteredScatterSeries>
              <c15:ser>
                <c:idx val="1"/>
                <c:order val="3"/>
                <c:tx>
                  <c:strRef>
                    <c:extLst xmlns:c15="http://schemas.microsoft.com/office/drawing/2012/chart">
                      <c:ext xmlns:c15="http://schemas.microsoft.com/office/drawing/2012/chart" uri="{02D57815-91ED-43cb-92C2-25804820EDAC}">
                        <c15:formulaRef>
                          <c15:sqref>'[shaded_bars_plot_maker_20240404.xlsx]Thermal MW vs PC Hours'!$I$6</c15:sqref>
                        </c15:formulaRef>
                      </c:ext>
                    </c:extLst>
                    <c:strCache>
                      <c:ptCount val="1"/>
                      <c:pt idx="0">
                        <c:v>Summer</c:v>
                      </c:pt>
                    </c:strCache>
                  </c:strRef>
                </c:tx>
                <c:spPr>
                  <a:ln w="19050" cap="rnd">
                    <a:noFill/>
                    <a:round/>
                  </a:ln>
                  <a:effectLst/>
                </c:spPr>
                <c:marker>
                  <c:symbol val="circle"/>
                  <c:size val="5"/>
                  <c:spPr>
                    <a:solidFill>
                      <a:schemeClr val="accent3">
                        <a:alpha val="20000"/>
                      </a:schemeClr>
                    </a:solidFill>
                    <a:ln w="3175">
                      <a:noFill/>
                    </a:ln>
                    <a:effectLst/>
                  </c:spPr>
                </c:marker>
                <c:xVal>
                  <c:numRef>
                    <c:extLst xmlns:c15="http://schemas.microsoft.com/office/drawing/2012/chart">
                      <c:ext xmlns:c15="http://schemas.microsoft.com/office/drawing/2012/chart" uri="{02D57815-91ED-43cb-92C2-25804820EDAC}">
                        <c15:formulaRef>
                          <c15:sqref>'[shaded_bars_plot_maker_20240404.xlsx]Thermal MW vs PC Hours'!$E$7:$E$15756</c15:sqref>
                        </c15:formulaRef>
                      </c:ext>
                    </c:extLst>
                    <c:numCache>
                      <c:formatCode>_(* #,##0_);_(* \(#,##0\);_(* "-"??_);_(@_)</c:formatCode>
                      <c:ptCount val="15750"/>
                      <c:pt idx="0">
                        <c:v>9271.546875</c:v>
                      </c:pt>
                      <c:pt idx="1">
                        <c:v>6471.1484375</c:v>
                      </c:pt>
                      <c:pt idx="2">
                        <c:v>4916.078125</c:v>
                      </c:pt>
                      <c:pt idx="3">
                        <c:v>5367.359375</c:v>
                      </c:pt>
                      <c:pt idx="4">
                        <c:v>8783.85546875</c:v>
                      </c:pt>
                      <c:pt idx="5">
                        <c:v>10712.8046875</c:v>
                      </c:pt>
                      <c:pt idx="6">
                        <c:v>9081.828125</c:v>
                      </c:pt>
                      <c:pt idx="7">
                        <c:v>9753.921875</c:v>
                      </c:pt>
                      <c:pt idx="8">
                        <c:v>8388.296875</c:v>
                      </c:pt>
                      <c:pt idx="9">
                        <c:v>9637.03125</c:v>
                      </c:pt>
                      <c:pt idx="10">
                        <c:v>10325.6171875</c:v>
                      </c:pt>
                      <c:pt idx="11">
                        <c:v>10586.1328125</c:v>
                      </c:pt>
                      <c:pt idx="12">
                        <c:v>9144.421875</c:v>
                      </c:pt>
                      <c:pt idx="13">
                        <c:v>9736.8046875</c:v>
                      </c:pt>
                      <c:pt idx="14">
                        <c:v>10593.07421875</c:v>
                      </c:pt>
                      <c:pt idx="15">
                        <c:v>10559.6875</c:v>
                      </c:pt>
                      <c:pt idx="16">
                        <c:v>8705.1953125</c:v>
                      </c:pt>
                      <c:pt idx="17">
                        <c:v>8793.515625</c:v>
                      </c:pt>
                      <c:pt idx="18">
                        <c:v>10213.9296875</c:v>
                      </c:pt>
                      <c:pt idx="19">
                        <c:v>10720.34375</c:v>
                      </c:pt>
                      <c:pt idx="20">
                        <c:v>10536.828125</c:v>
                      </c:pt>
                      <c:pt idx="21">
                        <c:v>10561.6640625</c:v>
                      </c:pt>
                      <c:pt idx="22">
                        <c:v>10079.5</c:v>
                      </c:pt>
                      <c:pt idx="23">
                        <c:v>10798.984375</c:v>
                      </c:pt>
                      <c:pt idx="24">
                        <c:v>10687.984375</c:v>
                      </c:pt>
                      <c:pt idx="25">
                        <c:v>10890.6953125</c:v>
                      </c:pt>
                      <c:pt idx="26">
                        <c:v>10424.40625</c:v>
                      </c:pt>
                      <c:pt idx="27">
                        <c:v>9686.96875</c:v>
                      </c:pt>
                      <c:pt idx="28">
                        <c:v>9160.9375</c:v>
                      </c:pt>
                      <c:pt idx="29">
                        <c:v>10358.5078125</c:v>
                      </c:pt>
                      <c:pt idx="30">
                        <c:v>10224.625</c:v>
                      </c:pt>
                      <c:pt idx="31">
                        <c:v>10034.66015625</c:v>
                      </c:pt>
                      <c:pt idx="32">
                        <c:v>10786.57421875</c:v>
                      </c:pt>
                      <c:pt idx="33">
                        <c:v>9245.734375</c:v>
                      </c:pt>
                      <c:pt idx="34">
                        <c:v>8197.6328125</c:v>
                      </c:pt>
                      <c:pt idx="35">
                        <c:v>9131.0546875</c:v>
                      </c:pt>
                      <c:pt idx="36">
                        <c:v>10407.7890625</c:v>
                      </c:pt>
                      <c:pt idx="37">
                        <c:v>10461.2890625</c:v>
                      </c:pt>
                      <c:pt idx="38">
                        <c:v>10678.1640625</c:v>
                      </c:pt>
                      <c:pt idx="39">
                        <c:v>11270.7265625</c:v>
                      </c:pt>
                      <c:pt idx="40">
                        <c:v>11616.03125</c:v>
                      </c:pt>
                      <c:pt idx="41">
                        <c:v>9174.7890625</c:v>
                      </c:pt>
                      <c:pt idx="42">
                        <c:v>7821.3203125</c:v>
                      </c:pt>
                      <c:pt idx="43">
                        <c:v>8784.6484375</c:v>
                      </c:pt>
                      <c:pt idx="44">
                        <c:v>9601.84375</c:v>
                      </c:pt>
                      <c:pt idx="45">
                        <c:v>6481.4375</c:v>
                      </c:pt>
                      <c:pt idx="46">
                        <c:v>6433.78125</c:v>
                      </c:pt>
                      <c:pt idx="47">
                        <c:v>6551.53125</c:v>
                      </c:pt>
                      <c:pt idx="48">
                        <c:v>6541.7734375</c:v>
                      </c:pt>
                      <c:pt idx="49">
                        <c:v>6307.6796875</c:v>
                      </c:pt>
                      <c:pt idx="50">
                        <c:v>6199.4375</c:v>
                      </c:pt>
                      <c:pt idx="51">
                        <c:v>2960.03125</c:v>
                      </c:pt>
                      <c:pt idx="52">
                        <c:v>2840.03125</c:v>
                      </c:pt>
                      <c:pt idx="53">
                        <c:v>2594.328125</c:v>
                      </c:pt>
                      <c:pt idx="54">
                        <c:v>5122.8671875</c:v>
                      </c:pt>
                      <c:pt idx="55">
                        <c:v>5899.015625</c:v>
                      </c:pt>
                      <c:pt idx="56">
                        <c:v>4973.3828125</c:v>
                      </c:pt>
                      <c:pt idx="57">
                        <c:v>6470.0859375</c:v>
                      </c:pt>
                      <c:pt idx="58">
                        <c:v>5502.984375</c:v>
                      </c:pt>
                      <c:pt idx="59">
                        <c:v>6789.8671875</c:v>
                      </c:pt>
                      <c:pt idx="60">
                        <c:v>11205.859375</c:v>
                      </c:pt>
                      <c:pt idx="61">
                        <c:v>10591.3203125</c:v>
                      </c:pt>
                      <c:pt idx="62">
                        <c:v>9856.65625</c:v>
                      </c:pt>
                      <c:pt idx="63">
                        <c:v>8171.0859375</c:v>
                      </c:pt>
                      <c:pt idx="64">
                        <c:v>8303.09375</c:v>
                      </c:pt>
                      <c:pt idx="65">
                        <c:v>9439.0078125</c:v>
                      </c:pt>
                      <c:pt idx="66">
                        <c:v>11217.9296875</c:v>
                      </c:pt>
                      <c:pt idx="67">
                        <c:v>9843.359375</c:v>
                      </c:pt>
                      <c:pt idx="68">
                        <c:v>8045.1875</c:v>
                      </c:pt>
                      <c:pt idx="69">
                        <c:v>8920.2734375</c:v>
                      </c:pt>
                      <c:pt idx="70">
                        <c:v>9697.4921875</c:v>
                      </c:pt>
                      <c:pt idx="71">
                        <c:v>10862.59375</c:v>
                      </c:pt>
                      <c:pt idx="72">
                        <c:v>9008.6328125</c:v>
                      </c:pt>
                      <c:pt idx="73">
                        <c:v>8787.671875</c:v>
                      </c:pt>
                      <c:pt idx="74">
                        <c:v>9276.28125</c:v>
                      </c:pt>
                      <c:pt idx="75">
                        <c:v>11280.84375</c:v>
                      </c:pt>
                      <c:pt idx="76">
                        <c:v>10599.05078125</c:v>
                      </c:pt>
                      <c:pt idx="77">
                        <c:v>11328.40625</c:v>
                      </c:pt>
                      <c:pt idx="78">
                        <c:v>9205.53125</c:v>
                      </c:pt>
                      <c:pt idx="79">
                        <c:v>10129.4296875</c:v>
                      </c:pt>
                      <c:pt idx="80">
                        <c:v>11229.265625</c:v>
                      </c:pt>
                      <c:pt idx="81">
                        <c:v>9959.5078125</c:v>
                      </c:pt>
                      <c:pt idx="82">
                        <c:v>10318.265625</c:v>
                      </c:pt>
                      <c:pt idx="83">
                        <c:v>11068.546875</c:v>
                      </c:pt>
                      <c:pt idx="84">
                        <c:v>11319.078125</c:v>
                      </c:pt>
                      <c:pt idx="85">
                        <c:v>11373.6015625</c:v>
                      </c:pt>
                      <c:pt idx="86">
                        <c:v>10331.0625</c:v>
                      </c:pt>
                      <c:pt idx="87">
                        <c:v>9587.109375</c:v>
                      </c:pt>
                      <c:pt idx="88">
                        <c:v>9503.0625</c:v>
                      </c:pt>
                      <c:pt idx="89">
                        <c:v>10011.5859375</c:v>
                      </c:pt>
                      <c:pt idx="90">
                        <c:v>9504.328125</c:v>
                      </c:pt>
                      <c:pt idx="91">
                        <c:v>9276.2265625</c:v>
                      </c:pt>
                      <c:pt idx="92">
                        <c:v>9603.7578125</c:v>
                      </c:pt>
                      <c:pt idx="93">
                        <c:v>9049.828125</c:v>
                      </c:pt>
                      <c:pt idx="94">
                        <c:v>9467.953125</c:v>
                      </c:pt>
                      <c:pt idx="95">
                        <c:v>8182.1484375</c:v>
                      </c:pt>
                      <c:pt idx="96">
                        <c:v>6798.7734375</c:v>
                      </c:pt>
                      <c:pt idx="97">
                        <c:v>7163.3125</c:v>
                      </c:pt>
                      <c:pt idx="98">
                        <c:v>7919.3828125</c:v>
                      </c:pt>
                      <c:pt idx="99">
                        <c:v>6784.5859375</c:v>
                      </c:pt>
                      <c:pt idx="100">
                        <c:v>6898.5</c:v>
                      </c:pt>
                      <c:pt idx="101">
                        <c:v>6917.9921875</c:v>
                      </c:pt>
                      <c:pt idx="102">
                        <c:v>9517.8203125</c:v>
                      </c:pt>
                      <c:pt idx="103">
                        <c:v>8658.234375</c:v>
                      </c:pt>
                      <c:pt idx="104">
                        <c:v>8760.1171875</c:v>
                      </c:pt>
                      <c:pt idx="105">
                        <c:v>9163.796875</c:v>
                      </c:pt>
                      <c:pt idx="106">
                        <c:v>8552.80859375</c:v>
                      </c:pt>
                      <c:pt idx="107">
                        <c:v>9004.90625</c:v>
                      </c:pt>
                      <c:pt idx="108">
                        <c:v>9771.015625</c:v>
                      </c:pt>
                      <c:pt idx="109">
                        <c:v>9911.296875</c:v>
                      </c:pt>
                      <c:pt idx="110">
                        <c:v>10042.9609375</c:v>
                      </c:pt>
                      <c:pt idx="111">
                        <c:v>10042.421875</c:v>
                      </c:pt>
                      <c:pt idx="112">
                        <c:v>6465.3828125</c:v>
                      </c:pt>
                      <c:pt idx="113">
                        <c:v>5936.2421875</c:v>
                      </c:pt>
                      <c:pt idx="114">
                        <c:v>7128.9765625</c:v>
                      </c:pt>
                      <c:pt idx="115">
                        <c:v>9633.3984375</c:v>
                      </c:pt>
                      <c:pt idx="116">
                        <c:v>9422.59375</c:v>
                      </c:pt>
                      <c:pt idx="117">
                        <c:v>9677.609375</c:v>
                      </c:pt>
                      <c:pt idx="118">
                        <c:v>9717.9140625</c:v>
                      </c:pt>
                      <c:pt idx="119">
                        <c:v>8865.25</c:v>
                      </c:pt>
                      <c:pt idx="120">
                        <c:v>11866.7265625</c:v>
                      </c:pt>
                      <c:pt idx="121">
                        <c:v>11657.65625</c:v>
                      </c:pt>
                      <c:pt idx="122">
                        <c:v>11454.4609375</c:v>
                      </c:pt>
                      <c:pt idx="123">
                        <c:v>13236.5703125</c:v>
                      </c:pt>
                      <c:pt idx="124">
                        <c:v>13108.109375</c:v>
                      </c:pt>
                      <c:pt idx="125">
                        <c:v>12228.1875</c:v>
                      </c:pt>
                      <c:pt idx="126">
                        <c:v>13231.109375</c:v>
                      </c:pt>
                      <c:pt idx="127">
                        <c:v>12942.5625</c:v>
                      </c:pt>
                      <c:pt idx="128">
                        <c:v>13167.7890625</c:v>
                      </c:pt>
                      <c:pt idx="129">
                        <c:v>12817.8359375</c:v>
                      </c:pt>
                      <c:pt idx="130">
                        <c:v>12644.07421875</c:v>
                      </c:pt>
                      <c:pt idx="131">
                        <c:v>12722.96875</c:v>
                      </c:pt>
                      <c:pt idx="132">
                        <c:v>10308.5546875</c:v>
                      </c:pt>
                      <c:pt idx="133">
                        <c:v>10871.0234375</c:v>
                      </c:pt>
                      <c:pt idx="134">
                        <c:v>10792.96875</c:v>
                      </c:pt>
                      <c:pt idx="135">
                        <c:v>10631.8671875</c:v>
                      </c:pt>
                      <c:pt idx="136">
                        <c:v>9418.1796875</c:v>
                      </c:pt>
                      <c:pt idx="137">
                        <c:v>10075.6796875</c:v>
                      </c:pt>
                      <c:pt idx="138">
                        <c:v>10892.6328125</c:v>
                      </c:pt>
                      <c:pt idx="139">
                        <c:v>9944.3984375</c:v>
                      </c:pt>
                      <c:pt idx="140">
                        <c:v>11237.0234375</c:v>
                      </c:pt>
                      <c:pt idx="141">
                        <c:v>11242.03125</c:v>
                      </c:pt>
                      <c:pt idx="142">
                        <c:v>11194.2578125</c:v>
                      </c:pt>
                      <c:pt idx="143">
                        <c:v>9687.390625</c:v>
                      </c:pt>
                      <c:pt idx="144">
                        <c:v>9445.4140625</c:v>
                      </c:pt>
                      <c:pt idx="145">
                        <c:v>9348.0390625</c:v>
                      </c:pt>
                      <c:pt idx="146">
                        <c:v>10004.8359375</c:v>
                      </c:pt>
                      <c:pt idx="147">
                        <c:v>9586.6171875</c:v>
                      </c:pt>
                      <c:pt idx="148">
                        <c:v>9365.859375</c:v>
                      </c:pt>
                      <c:pt idx="149">
                        <c:v>10498.1875</c:v>
                      </c:pt>
                      <c:pt idx="150">
                        <c:v>11548.6875</c:v>
                      </c:pt>
                      <c:pt idx="151">
                        <c:v>11992.00390625</c:v>
                      </c:pt>
                      <c:pt idx="152">
                        <c:v>11760.6953125</c:v>
                      </c:pt>
                      <c:pt idx="153">
                        <c:v>10761.2265625</c:v>
                      </c:pt>
                      <c:pt idx="154">
                        <c:v>11799.6640625</c:v>
                      </c:pt>
                      <c:pt idx="155">
                        <c:v>11300.4140625</c:v>
                      </c:pt>
                      <c:pt idx="156">
                        <c:v>12042.1328125</c:v>
                      </c:pt>
                      <c:pt idx="157">
                        <c:v>10764.359375</c:v>
                      </c:pt>
                      <c:pt idx="158">
                        <c:v>9314.625</c:v>
                      </c:pt>
                      <c:pt idx="159">
                        <c:v>9044.1484375</c:v>
                      </c:pt>
                      <c:pt idx="160">
                        <c:v>8854.390625</c:v>
                      </c:pt>
                      <c:pt idx="161">
                        <c:v>11578.4609375</c:v>
                      </c:pt>
                      <c:pt idx="162">
                        <c:v>8866.8125</c:v>
                      </c:pt>
                      <c:pt idx="163">
                        <c:v>6997.78125</c:v>
                      </c:pt>
                      <c:pt idx="164">
                        <c:v>8948.265625</c:v>
                      </c:pt>
                      <c:pt idx="165">
                        <c:v>11924.8046875</c:v>
                      </c:pt>
                      <c:pt idx="166">
                        <c:v>11121.34375</c:v>
                      </c:pt>
                      <c:pt idx="167">
                        <c:v>10961.640625</c:v>
                      </c:pt>
                      <c:pt idx="168">
                        <c:v>11189.6171875</c:v>
                      </c:pt>
                      <c:pt idx="169">
                        <c:v>11939.5234375</c:v>
                      </c:pt>
                      <c:pt idx="170">
                        <c:v>8550.3984375</c:v>
                      </c:pt>
                      <c:pt idx="171">
                        <c:v>7568.5078125</c:v>
                      </c:pt>
                      <c:pt idx="172">
                        <c:v>6913.28125</c:v>
                      </c:pt>
                      <c:pt idx="173">
                        <c:v>8257.7421875</c:v>
                      </c:pt>
                      <c:pt idx="174">
                        <c:v>11132.53125</c:v>
                      </c:pt>
                      <c:pt idx="175">
                        <c:v>11972.4609375</c:v>
                      </c:pt>
                      <c:pt idx="176">
                        <c:v>11634.1484375</c:v>
                      </c:pt>
                      <c:pt idx="177">
                        <c:v>12224.59375</c:v>
                      </c:pt>
                      <c:pt idx="178">
                        <c:v>11337.1796875</c:v>
                      </c:pt>
                      <c:pt idx="179">
                        <c:v>11030.7421875</c:v>
                      </c:pt>
                      <c:pt idx="180">
                        <c:v>6610.7578125</c:v>
                      </c:pt>
                      <c:pt idx="181">
                        <c:v>6331.2890625</c:v>
                      </c:pt>
                      <c:pt idx="182">
                        <c:v>7864.48046875</c:v>
                      </c:pt>
                      <c:pt idx="183">
                        <c:v>4397.4609375</c:v>
                      </c:pt>
                      <c:pt idx="184">
                        <c:v>4838.0625</c:v>
                      </c:pt>
                      <c:pt idx="185">
                        <c:v>5737.6484375</c:v>
                      </c:pt>
                      <c:pt idx="186">
                        <c:v>6027.109375</c:v>
                      </c:pt>
                      <c:pt idx="187">
                        <c:v>7849.8671875</c:v>
                      </c:pt>
                      <c:pt idx="188">
                        <c:v>6258.9609375</c:v>
                      </c:pt>
                      <c:pt idx="189">
                        <c:v>6894.2265625</c:v>
                      </c:pt>
                      <c:pt idx="190">
                        <c:v>7325.328125</c:v>
                      </c:pt>
                      <c:pt idx="191">
                        <c:v>6377.6484375</c:v>
                      </c:pt>
                      <c:pt idx="192">
                        <c:v>4997.6328125</c:v>
                      </c:pt>
                      <c:pt idx="193">
                        <c:v>6477.3828125</c:v>
                      </c:pt>
                      <c:pt idx="194">
                        <c:v>6845.9609375</c:v>
                      </c:pt>
                      <c:pt idx="195">
                        <c:v>7760.3828125</c:v>
                      </c:pt>
                      <c:pt idx="196">
                        <c:v>7202.9140625</c:v>
                      </c:pt>
                      <c:pt idx="197">
                        <c:v>8429.71875</c:v>
                      </c:pt>
                      <c:pt idx="198">
                        <c:v>8864</c:v>
                      </c:pt>
                      <c:pt idx="199">
                        <c:v>6219.765625</c:v>
                      </c:pt>
                      <c:pt idx="200">
                        <c:v>7786.75</c:v>
                      </c:pt>
                      <c:pt idx="201">
                        <c:v>9147.546875</c:v>
                      </c:pt>
                      <c:pt idx="202">
                        <c:v>8765.5</c:v>
                      </c:pt>
                      <c:pt idx="203">
                        <c:v>6521.8359375</c:v>
                      </c:pt>
                      <c:pt idx="204">
                        <c:v>6181.7578125</c:v>
                      </c:pt>
                      <c:pt idx="205">
                        <c:v>6856.375</c:v>
                      </c:pt>
                      <c:pt idx="206">
                        <c:v>8928.5390625</c:v>
                      </c:pt>
                      <c:pt idx="207">
                        <c:v>9044.8828125</c:v>
                      </c:pt>
                      <c:pt idx="208">
                        <c:v>7843.015625</c:v>
                      </c:pt>
                      <c:pt idx="209">
                        <c:v>7637.7421875</c:v>
                      </c:pt>
                      <c:pt idx="210">
                        <c:v>11835.6328125</c:v>
                      </c:pt>
                      <c:pt idx="211">
                        <c:v>11325.921875</c:v>
                      </c:pt>
                      <c:pt idx="212">
                        <c:v>11927.35546875</c:v>
                      </c:pt>
                      <c:pt idx="213">
                        <c:v>12405.9140625</c:v>
                      </c:pt>
                      <c:pt idx="214">
                        <c:v>11860.25</c:v>
                      </c:pt>
                      <c:pt idx="215">
                        <c:v>12243.640625</c:v>
                      </c:pt>
                      <c:pt idx="216">
                        <c:v>11343.453125</c:v>
                      </c:pt>
                      <c:pt idx="217">
                        <c:v>12359.0859375</c:v>
                      </c:pt>
                      <c:pt idx="218">
                        <c:v>11284.34375</c:v>
                      </c:pt>
                      <c:pt idx="219">
                        <c:v>10041.3515625</c:v>
                      </c:pt>
                      <c:pt idx="220">
                        <c:v>8871.3125</c:v>
                      </c:pt>
                      <c:pt idx="221">
                        <c:v>9955.65625</c:v>
                      </c:pt>
                      <c:pt idx="222">
                        <c:v>10446.046875</c:v>
                      </c:pt>
                      <c:pt idx="223">
                        <c:v>12303.328125</c:v>
                      </c:pt>
                      <c:pt idx="224">
                        <c:v>12098.40625</c:v>
                      </c:pt>
                      <c:pt idx="225">
                        <c:v>8011.9140625</c:v>
                      </c:pt>
                      <c:pt idx="226">
                        <c:v>7357.953125</c:v>
                      </c:pt>
                      <c:pt idx="227">
                        <c:v>8094.5546875</c:v>
                      </c:pt>
                      <c:pt idx="228">
                        <c:v>7125.5703125</c:v>
                      </c:pt>
                      <c:pt idx="229">
                        <c:v>7849.875</c:v>
                      </c:pt>
                      <c:pt idx="230">
                        <c:v>8090.7890625</c:v>
                      </c:pt>
                      <c:pt idx="231">
                        <c:v>8498.125</c:v>
                      </c:pt>
                      <c:pt idx="232">
                        <c:v>2821.0234375</c:v>
                      </c:pt>
                      <c:pt idx="233">
                        <c:v>2960.1015625</c:v>
                      </c:pt>
                      <c:pt idx="234">
                        <c:v>4664.9921875</c:v>
                      </c:pt>
                      <c:pt idx="235">
                        <c:v>8557.1796875</c:v>
                      </c:pt>
                      <c:pt idx="236">
                        <c:v>8580.3203125</c:v>
                      </c:pt>
                      <c:pt idx="237">
                        <c:v>8020.2109375</c:v>
                      </c:pt>
                      <c:pt idx="238">
                        <c:v>7991.6875</c:v>
                      </c:pt>
                      <c:pt idx="239">
                        <c:v>8610.609375</c:v>
                      </c:pt>
                      <c:pt idx="240">
                        <c:v>7764.4375</c:v>
                      </c:pt>
                      <c:pt idx="241">
                        <c:v>5571.2578125</c:v>
                      </c:pt>
                      <c:pt idx="242">
                        <c:v>5745.578125</c:v>
                      </c:pt>
                      <c:pt idx="243">
                        <c:v>6181.5078125</c:v>
                      </c:pt>
                      <c:pt idx="244">
                        <c:v>6721.359375</c:v>
                      </c:pt>
                      <c:pt idx="245">
                        <c:v>6766.4140625</c:v>
                      </c:pt>
                      <c:pt idx="246">
                        <c:v>7131.03125</c:v>
                      </c:pt>
                      <c:pt idx="247">
                        <c:v>6735.71875</c:v>
                      </c:pt>
                      <c:pt idx="248">
                        <c:v>4878.7578125</c:v>
                      </c:pt>
                      <c:pt idx="249">
                        <c:v>6209.6328125</c:v>
                      </c:pt>
                      <c:pt idx="250">
                        <c:v>5736.65625</c:v>
                      </c:pt>
                      <c:pt idx="251">
                        <c:v>7435.1875</c:v>
                      </c:pt>
                      <c:pt idx="252">
                        <c:v>5812.2265625</c:v>
                      </c:pt>
                      <c:pt idx="253">
                        <c:v>5557.0078125</c:v>
                      </c:pt>
                      <c:pt idx="254">
                        <c:v>6676.03125</c:v>
                      </c:pt>
                      <c:pt idx="255">
                        <c:v>10771.0546875</c:v>
                      </c:pt>
                      <c:pt idx="256">
                        <c:v>9977.2734375</c:v>
                      </c:pt>
                      <c:pt idx="257">
                        <c:v>9781.546875</c:v>
                      </c:pt>
                      <c:pt idx="258">
                        <c:v>10057.0859375</c:v>
                      </c:pt>
                      <c:pt idx="259">
                        <c:v>10927.53125</c:v>
                      </c:pt>
                      <c:pt idx="260">
                        <c:v>9539.5546875</c:v>
                      </c:pt>
                      <c:pt idx="261">
                        <c:v>8995.578125</c:v>
                      </c:pt>
                      <c:pt idx="262">
                        <c:v>9488.48828125</c:v>
                      </c:pt>
                      <c:pt idx="263">
                        <c:v>10975.78125</c:v>
                      </c:pt>
                      <c:pt idx="264">
                        <c:v>10176.9609375</c:v>
                      </c:pt>
                      <c:pt idx="265">
                        <c:v>9664.65625</c:v>
                      </c:pt>
                      <c:pt idx="266">
                        <c:v>9952.625</c:v>
                      </c:pt>
                      <c:pt idx="267">
                        <c:v>10444.7734375</c:v>
                      </c:pt>
                      <c:pt idx="268">
                        <c:v>10943.1875</c:v>
                      </c:pt>
                      <c:pt idx="269">
                        <c:v>11124.3203125</c:v>
                      </c:pt>
                      <c:pt idx="270">
                        <c:v>9421.26953125</c:v>
                      </c:pt>
                      <c:pt idx="271">
                        <c:v>9450.76953125</c:v>
                      </c:pt>
                      <c:pt idx="272">
                        <c:v>9430.9296875</c:v>
                      </c:pt>
                      <c:pt idx="273">
                        <c:v>9819.34375</c:v>
                      </c:pt>
                      <c:pt idx="274">
                        <c:v>8687.28125</c:v>
                      </c:pt>
                      <c:pt idx="275">
                        <c:v>8892.328125</c:v>
                      </c:pt>
                      <c:pt idx="276">
                        <c:v>10629.06640625</c:v>
                      </c:pt>
                      <c:pt idx="277">
                        <c:v>10699.484375</c:v>
                      </c:pt>
                      <c:pt idx="278">
                        <c:v>9934.34375</c:v>
                      </c:pt>
                      <c:pt idx="279">
                        <c:v>9452.5703125</c:v>
                      </c:pt>
                      <c:pt idx="280">
                        <c:v>10300.359375</c:v>
                      </c:pt>
                      <c:pt idx="281">
                        <c:v>10091.67578125</c:v>
                      </c:pt>
                      <c:pt idx="282">
                        <c:v>9715.8515625</c:v>
                      </c:pt>
                      <c:pt idx="283">
                        <c:v>8981.484375</c:v>
                      </c:pt>
                      <c:pt idx="284">
                        <c:v>8381.2109375</c:v>
                      </c:pt>
                      <c:pt idx="285">
                        <c:v>10828.484375</c:v>
                      </c:pt>
                      <c:pt idx="286">
                        <c:v>10350.0859375</c:v>
                      </c:pt>
                      <c:pt idx="287">
                        <c:v>11470.8828125</c:v>
                      </c:pt>
                      <c:pt idx="288">
                        <c:v>10222.828125</c:v>
                      </c:pt>
                      <c:pt idx="289">
                        <c:v>9466.4375</c:v>
                      </c:pt>
                      <c:pt idx="290">
                        <c:v>9938.86328125</c:v>
                      </c:pt>
                      <c:pt idx="291">
                        <c:v>11062.8515625</c:v>
                      </c:pt>
                      <c:pt idx="292">
                        <c:v>10154.3671875</c:v>
                      </c:pt>
                      <c:pt idx="293">
                        <c:v>10150.08203125</c:v>
                      </c:pt>
                      <c:pt idx="294">
                        <c:v>9242.7265625</c:v>
                      </c:pt>
                      <c:pt idx="295">
                        <c:v>10426.46875</c:v>
                      </c:pt>
                      <c:pt idx="296">
                        <c:v>10382.328125</c:v>
                      </c:pt>
                      <c:pt idx="297">
                        <c:v>9644.9375</c:v>
                      </c:pt>
                      <c:pt idx="298">
                        <c:v>10282.3828125</c:v>
                      </c:pt>
                      <c:pt idx="299">
                        <c:v>10573.08203125</c:v>
                      </c:pt>
                      <c:pt idx="300">
                        <c:v>5850.7890625</c:v>
                      </c:pt>
                      <c:pt idx="301">
                        <c:v>5950.8671875</c:v>
                      </c:pt>
                      <c:pt idx="302">
                        <c:v>5791.171875</c:v>
                      </c:pt>
                      <c:pt idx="303">
                        <c:v>6755.0546875</c:v>
                      </c:pt>
                      <c:pt idx="304">
                        <c:v>5936.3125</c:v>
                      </c:pt>
                      <c:pt idx="305">
                        <c:v>3881.2109375</c:v>
                      </c:pt>
                      <c:pt idx="306">
                        <c:v>2707.90625</c:v>
                      </c:pt>
                      <c:pt idx="307">
                        <c:v>3195.1640625</c:v>
                      </c:pt>
                      <c:pt idx="308">
                        <c:v>6728.8359375</c:v>
                      </c:pt>
                      <c:pt idx="309">
                        <c:v>5056.1484375</c:v>
                      </c:pt>
                      <c:pt idx="310">
                        <c:v>4868.8515625</c:v>
                      </c:pt>
                      <c:pt idx="311">
                        <c:v>6338.3984375</c:v>
                      </c:pt>
                      <c:pt idx="312">
                        <c:v>6616.125</c:v>
                      </c:pt>
                      <c:pt idx="313">
                        <c:v>5711.71875</c:v>
                      </c:pt>
                      <c:pt idx="314">
                        <c:v>6741.3359375</c:v>
                      </c:pt>
                      <c:pt idx="315">
                        <c:v>12732.3671875</c:v>
                      </c:pt>
                      <c:pt idx="316">
                        <c:v>11965.609375</c:v>
                      </c:pt>
                      <c:pt idx="317">
                        <c:v>13071.890625</c:v>
                      </c:pt>
                      <c:pt idx="318">
                        <c:v>11620.46875</c:v>
                      </c:pt>
                      <c:pt idx="319">
                        <c:v>10596.984375</c:v>
                      </c:pt>
                      <c:pt idx="320">
                        <c:v>10529.1484375</c:v>
                      </c:pt>
                      <c:pt idx="321">
                        <c:v>13585.25</c:v>
                      </c:pt>
                      <c:pt idx="322">
                        <c:v>13291.7265625</c:v>
                      </c:pt>
                      <c:pt idx="323">
                        <c:v>13662.5546875</c:v>
                      </c:pt>
                      <c:pt idx="324">
                        <c:v>13504.5078125</c:v>
                      </c:pt>
                      <c:pt idx="325">
                        <c:v>10776.390625</c:v>
                      </c:pt>
                      <c:pt idx="326">
                        <c:v>10199.3671875</c:v>
                      </c:pt>
                      <c:pt idx="327">
                        <c:v>9480.8125</c:v>
                      </c:pt>
                      <c:pt idx="328">
                        <c:v>11865.1953125</c:v>
                      </c:pt>
                      <c:pt idx="329">
                        <c:v>13155.48046875</c:v>
                      </c:pt>
                      <c:pt idx="330">
                        <c:v>12200.25</c:v>
                      </c:pt>
                      <c:pt idx="331">
                        <c:v>11061.1953125</c:v>
                      </c:pt>
                      <c:pt idx="332">
                        <c:v>9219.15625</c:v>
                      </c:pt>
                      <c:pt idx="333">
                        <c:v>9469.90625</c:v>
                      </c:pt>
                      <c:pt idx="334">
                        <c:v>9731.43359375</c:v>
                      </c:pt>
                      <c:pt idx="335">
                        <c:v>11360.3984375</c:v>
                      </c:pt>
                      <c:pt idx="336">
                        <c:v>10116.25</c:v>
                      </c:pt>
                      <c:pt idx="337">
                        <c:v>9284.375</c:v>
                      </c:pt>
                      <c:pt idx="338">
                        <c:v>9644.53125</c:v>
                      </c:pt>
                      <c:pt idx="339">
                        <c:v>11906.1796875</c:v>
                      </c:pt>
                      <c:pt idx="340">
                        <c:v>11580.2265625</c:v>
                      </c:pt>
                      <c:pt idx="341">
                        <c:v>11960.765625</c:v>
                      </c:pt>
                      <c:pt idx="342">
                        <c:v>11368.0859375</c:v>
                      </c:pt>
                      <c:pt idx="343">
                        <c:v>10737.1640625</c:v>
                      </c:pt>
                      <c:pt idx="344">
                        <c:v>11288.80859375</c:v>
                      </c:pt>
                      <c:pt idx="345">
                        <c:v>10388.828125</c:v>
                      </c:pt>
                      <c:pt idx="346">
                        <c:v>8899.390625</c:v>
                      </c:pt>
                      <c:pt idx="347">
                        <c:v>8585.97265625</c:v>
                      </c:pt>
                      <c:pt idx="348">
                        <c:v>9971.59765625</c:v>
                      </c:pt>
                      <c:pt idx="349">
                        <c:v>10692.4375</c:v>
                      </c:pt>
                      <c:pt idx="350">
                        <c:v>9930.3984375</c:v>
                      </c:pt>
                      <c:pt idx="351">
                        <c:v>10559.2421875</c:v>
                      </c:pt>
                      <c:pt idx="352">
                        <c:v>8758.140625</c:v>
                      </c:pt>
                      <c:pt idx="353">
                        <c:v>8185.5234375</c:v>
                      </c:pt>
                      <c:pt idx="354">
                        <c:v>7672.1015625</c:v>
                      </c:pt>
                      <c:pt idx="355">
                        <c:v>9896.5625</c:v>
                      </c:pt>
                      <c:pt idx="356">
                        <c:v>11058.4765625</c:v>
                      </c:pt>
                      <c:pt idx="357">
                        <c:v>10319.7734375</c:v>
                      </c:pt>
                      <c:pt idx="358">
                        <c:v>10110.5859375</c:v>
                      </c:pt>
                      <c:pt idx="359">
                        <c:v>10787.1796875</c:v>
                      </c:pt>
                      <c:pt idx="360">
                        <c:v>10584.625</c:v>
                      </c:pt>
                      <c:pt idx="361">
                        <c:v>10172.4140625</c:v>
                      </c:pt>
                      <c:pt idx="362">
                        <c:v>8920.453125</c:v>
                      </c:pt>
                      <c:pt idx="363">
                        <c:v>8596.0390625</c:v>
                      </c:pt>
                      <c:pt idx="364">
                        <c:v>9001.703125</c:v>
                      </c:pt>
                      <c:pt idx="365">
                        <c:v>9640.796875</c:v>
                      </c:pt>
                      <c:pt idx="366">
                        <c:v>7443.6640625</c:v>
                      </c:pt>
                      <c:pt idx="367">
                        <c:v>6540.9765625</c:v>
                      </c:pt>
                      <c:pt idx="368">
                        <c:v>4829.1953125</c:v>
                      </c:pt>
                      <c:pt idx="369">
                        <c:v>5670.3671875</c:v>
                      </c:pt>
                      <c:pt idx="370">
                        <c:v>9134.7109375</c:v>
                      </c:pt>
                      <c:pt idx="371">
                        <c:v>10259.0078125</c:v>
                      </c:pt>
                      <c:pt idx="372">
                        <c:v>8367.4375</c:v>
                      </c:pt>
                      <c:pt idx="373">
                        <c:v>9069.9296875</c:v>
                      </c:pt>
                      <c:pt idx="374">
                        <c:v>9131.859375</c:v>
                      </c:pt>
                      <c:pt idx="375">
                        <c:v>7690.1875</c:v>
                      </c:pt>
                      <c:pt idx="376">
                        <c:v>7742.46484375</c:v>
                      </c:pt>
                      <c:pt idx="377">
                        <c:v>6933.8515625</c:v>
                      </c:pt>
                      <c:pt idx="378">
                        <c:v>6518.703125</c:v>
                      </c:pt>
                      <c:pt idx="379">
                        <c:v>6123.890625</c:v>
                      </c:pt>
                      <c:pt idx="380">
                        <c:v>6897.765625</c:v>
                      </c:pt>
                      <c:pt idx="381">
                        <c:v>8850.6875</c:v>
                      </c:pt>
                      <c:pt idx="382">
                        <c:v>5392.5625</c:v>
                      </c:pt>
                      <c:pt idx="383">
                        <c:v>5503.1640625</c:v>
                      </c:pt>
                      <c:pt idx="384">
                        <c:v>7276.953125</c:v>
                      </c:pt>
                      <c:pt idx="385">
                        <c:v>8709.0078125</c:v>
                      </c:pt>
                      <c:pt idx="386">
                        <c:v>5939.0390625</c:v>
                      </c:pt>
                      <c:pt idx="387">
                        <c:v>7215.8125</c:v>
                      </c:pt>
                      <c:pt idx="388">
                        <c:v>9015.5234375</c:v>
                      </c:pt>
                      <c:pt idx="389">
                        <c:v>9219.09375</c:v>
                      </c:pt>
                      <c:pt idx="390">
                        <c:v>7917.296875</c:v>
                      </c:pt>
                      <c:pt idx="391">
                        <c:v>8283.875</c:v>
                      </c:pt>
                      <c:pt idx="392">
                        <c:v>8216.828125</c:v>
                      </c:pt>
                      <c:pt idx="393">
                        <c:v>6752.2421875</c:v>
                      </c:pt>
                      <c:pt idx="394">
                        <c:v>6918.4765625</c:v>
                      </c:pt>
                      <c:pt idx="395">
                        <c:v>6975.0625</c:v>
                      </c:pt>
                      <c:pt idx="396">
                        <c:v>7488.6796875</c:v>
                      </c:pt>
                      <c:pt idx="397">
                        <c:v>3035.6484375</c:v>
                      </c:pt>
                      <c:pt idx="398">
                        <c:v>3966.84375</c:v>
                      </c:pt>
                      <c:pt idx="399">
                        <c:v>5914.84375</c:v>
                      </c:pt>
                      <c:pt idx="400">
                        <c:v>8176.34375</c:v>
                      </c:pt>
                      <c:pt idx="401">
                        <c:v>7730.5625</c:v>
                      </c:pt>
                      <c:pt idx="402">
                        <c:v>5984.4921875</c:v>
                      </c:pt>
                      <c:pt idx="403">
                        <c:v>6377.765625</c:v>
                      </c:pt>
                      <c:pt idx="404">
                        <c:v>6413.5</c:v>
                      </c:pt>
                      <c:pt idx="405">
                        <c:v>12461.3359375</c:v>
                      </c:pt>
                      <c:pt idx="406">
                        <c:v>10371.3359375</c:v>
                      </c:pt>
                      <c:pt idx="407">
                        <c:v>9907.9375</c:v>
                      </c:pt>
                      <c:pt idx="408">
                        <c:v>11497.015625</c:v>
                      </c:pt>
                      <c:pt idx="409">
                        <c:v>12865.6328125</c:v>
                      </c:pt>
                      <c:pt idx="410">
                        <c:v>12459.1875</c:v>
                      </c:pt>
                      <c:pt idx="411">
                        <c:v>11589.59375</c:v>
                      </c:pt>
                      <c:pt idx="412">
                        <c:v>10045.140625</c:v>
                      </c:pt>
                      <c:pt idx="413">
                        <c:v>10874.2890625</c:v>
                      </c:pt>
                      <c:pt idx="414">
                        <c:v>11660.734375</c:v>
                      </c:pt>
                      <c:pt idx="415">
                        <c:v>11122.7734375</c:v>
                      </c:pt>
                      <c:pt idx="416">
                        <c:v>9050.0546875</c:v>
                      </c:pt>
                      <c:pt idx="417">
                        <c:v>8763.359375</c:v>
                      </c:pt>
                      <c:pt idx="418">
                        <c:v>8488.71875</c:v>
                      </c:pt>
                      <c:pt idx="419">
                        <c:v>9998.1796875</c:v>
                      </c:pt>
                      <c:pt idx="420">
                        <c:v>10448.6796875</c:v>
                      </c:pt>
                      <c:pt idx="421">
                        <c:v>9556.828125</c:v>
                      </c:pt>
                      <c:pt idx="422">
                        <c:v>7762.46875</c:v>
                      </c:pt>
                      <c:pt idx="423">
                        <c:v>8046.1875</c:v>
                      </c:pt>
                      <c:pt idx="424">
                        <c:v>10541.765625</c:v>
                      </c:pt>
                      <c:pt idx="425">
                        <c:v>9968.8984375</c:v>
                      </c:pt>
                      <c:pt idx="426">
                        <c:v>9352.703125</c:v>
                      </c:pt>
                      <c:pt idx="427">
                        <c:v>9111.0625</c:v>
                      </c:pt>
                      <c:pt idx="428">
                        <c:v>10071.9296875</c:v>
                      </c:pt>
                      <c:pt idx="429">
                        <c:v>9844.7109375</c:v>
                      </c:pt>
                      <c:pt idx="430">
                        <c:v>9122.96875</c:v>
                      </c:pt>
                      <c:pt idx="431">
                        <c:v>9500.6171875</c:v>
                      </c:pt>
                      <c:pt idx="432">
                        <c:v>9620.1015625</c:v>
                      </c:pt>
                      <c:pt idx="433">
                        <c:v>10245.2890625</c:v>
                      </c:pt>
                      <c:pt idx="434">
                        <c:v>9755.8203125</c:v>
                      </c:pt>
                      <c:pt idx="435">
                        <c:v>8457.2265625</c:v>
                      </c:pt>
                      <c:pt idx="436">
                        <c:v>3699.8125</c:v>
                      </c:pt>
                      <c:pt idx="437">
                        <c:v>2346.578125</c:v>
                      </c:pt>
                      <c:pt idx="438">
                        <c:v>3038.640625</c:v>
                      </c:pt>
                      <c:pt idx="439">
                        <c:v>8140.53125</c:v>
                      </c:pt>
                      <c:pt idx="440">
                        <c:v>7067.5859375</c:v>
                      </c:pt>
                      <c:pt idx="441">
                        <c:v>5698.828125</c:v>
                      </c:pt>
                      <c:pt idx="442">
                        <c:v>5120.1328125</c:v>
                      </c:pt>
                      <c:pt idx="443">
                        <c:v>6187.5859375</c:v>
                      </c:pt>
                      <c:pt idx="444">
                        <c:v>7441.3125</c:v>
                      </c:pt>
                      <c:pt idx="445">
                        <c:v>6768.2109375</c:v>
                      </c:pt>
                      <c:pt idx="446">
                        <c:v>8218.8359375</c:v>
                      </c:pt>
                      <c:pt idx="447">
                        <c:v>8262.140625</c:v>
                      </c:pt>
                      <c:pt idx="448">
                        <c:v>7610.1484375</c:v>
                      </c:pt>
                      <c:pt idx="449">
                        <c:v>8268.5234375</c:v>
                      </c:pt>
                      <c:pt idx="450">
                        <c:v>9005.53125</c:v>
                      </c:pt>
                      <c:pt idx="451">
                        <c:v>9608.0546875</c:v>
                      </c:pt>
                      <c:pt idx="452">
                        <c:v>8641.5859375</c:v>
                      </c:pt>
                      <c:pt idx="453">
                        <c:v>9147.546875</c:v>
                      </c:pt>
                      <c:pt idx="454">
                        <c:v>8758.640625</c:v>
                      </c:pt>
                      <c:pt idx="455">
                        <c:v>8842.0390625</c:v>
                      </c:pt>
                      <c:pt idx="456">
                        <c:v>9270.203125</c:v>
                      </c:pt>
                      <c:pt idx="457">
                        <c:v>9298.8359375</c:v>
                      </c:pt>
                      <c:pt idx="458">
                        <c:v>9763.53125</c:v>
                      </c:pt>
                      <c:pt idx="459">
                        <c:v>9940.6640625</c:v>
                      </c:pt>
                      <c:pt idx="460">
                        <c:v>9973.1796875</c:v>
                      </c:pt>
                      <c:pt idx="461">
                        <c:v>8588.8359375</c:v>
                      </c:pt>
                      <c:pt idx="462">
                        <c:v>8251.734375</c:v>
                      </c:pt>
                      <c:pt idx="463">
                        <c:v>8515.8046875</c:v>
                      </c:pt>
                      <c:pt idx="464">
                        <c:v>9942.4609375</c:v>
                      </c:pt>
                      <c:pt idx="465">
                        <c:v>8319.25390625</c:v>
                      </c:pt>
                      <c:pt idx="466">
                        <c:v>8238.0234375</c:v>
                      </c:pt>
                      <c:pt idx="467">
                        <c:v>8342.1640625</c:v>
                      </c:pt>
                      <c:pt idx="468">
                        <c:v>8020.9375</c:v>
                      </c:pt>
                      <c:pt idx="469">
                        <c:v>5427.2109375</c:v>
                      </c:pt>
                      <c:pt idx="470">
                        <c:v>6636.5390625</c:v>
                      </c:pt>
                      <c:pt idx="471">
                        <c:v>8380.8828125</c:v>
                      </c:pt>
                      <c:pt idx="472">
                        <c:v>5536.03125</c:v>
                      </c:pt>
                      <c:pt idx="473">
                        <c:v>6966.671875</c:v>
                      </c:pt>
                      <c:pt idx="474">
                        <c:v>6877.2890625</c:v>
                      </c:pt>
                      <c:pt idx="475">
                        <c:v>7518.4609375</c:v>
                      </c:pt>
                      <c:pt idx="476">
                        <c:v>5544.1171875</c:v>
                      </c:pt>
                      <c:pt idx="477">
                        <c:v>6735.7265625</c:v>
                      </c:pt>
                      <c:pt idx="478">
                        <c:v>6563.0234375</c:v>
                      </c:pt>
                      <c:pt idx="479">
                        <c:v>8588.53125</c:v>
                      </c:pt>
                      <c:pt idx="480">
                        <c:v>7510.6328125</c:v>
                      </c:pt>
                      <c:pt idx="481">
                        <c:v>8938.5078125</c:v>
                      </c:pt>
                      <c:pt idx="482">
                        <c:v>9814.37109375</c:v>
                      </c:pt>
                      <c:pt idx="483">
                        <c:v>9382.78125</c:v>
                      </c:pt>
                      <c:pt idx="484">
                        <c:v>9500.1875</c:v>
                      </c:pt>
                      <c:pt idx="485">
                        <c:v>8148.0234375</c:v>
                      </c:pt>
                      <c:pt idx="486">
                        <c:v>7710.109375</c:v>
                      </c:pt>
                      <c:pt idx="487">
                        <c:v>9518.5078125</c:v>
                      </c:pt>
                      <c:pt idx="488">
                        <c:v>9160.28125</c:v>
                      </c:pt>
                      <c:pt idx="489">
                        <c:v>10314.1796875</c:v>
                      </c:pt>
                      <c:pt idx="490">
                        <c:v>9293.11328125</c:v>
                      </c:pt>
                      <c:pt idx="491">
                        <c:v>9488.59375</c:v>
                      </c:pt>
                      <c:pt idx="492">
                        <c:v>8546.5</c:v>
                      </c:pt>
                      <c:pt idx="493">
                        <c:v>9003</c:v>
                      </c:pt>
                      <c:pt idx="494">
                        <c:v>9914.44140625</c:v>
                      </c:pt>
                      <c:pt idx="495">
                        <c:v>11902.6640625</c:v>
                      </c:pt>
                      <c:pt idx="496">
                        <c:v>11550.609375</c:v>
                      </c:pt>
                      <c:pt idx="497">
                        <c:v>10181.5859375</c:v>
                      </c:pt>
                      <c:pt idx="498">
                        <c:v>10768.77734375</c:v>
                      </c:pt>
                      <c:pt idx="499">
                        <c:v>11301.4453125</c:v>
                      </c:pt>
                      <c:pt idx="500">
                        <c:v>10737.66015625</c:v>
                      </c:pt>
                      <c:pt idx="501">
                        <c:v>9743.65625</c:v>
                      </c:pt>
                      <c:pt idx="502">
                        <c:v>10390.1640625</c:v>
                      </c:pt>
                      <c:pt idx="503">
                        <c:v>12359.2578125</c:v>
                      </c:pt>
                      <c:pt idx="504">
                        <c:v>11184.6875</c:v>
                      </c:pt>
                      <c:pt idx="505">
                        <c:v>11101.97265625</c:v>
                      </c:pt>
                      <c:pt idx="506">
                        <c:v>11960.60546875</c:v>
                      </c:pt>
                      <c:pt idx="507">
                        <c:v>12353.9375</c:v>
                      </c:pt>
                      <c:pt idx="508">
                        <c:v>11500.671875</c:v>
                      </c:pt>
                      <c:pt idx="509">
                        <c:v>12610.25</c:v>
                      </c:pt>
                      <c:pt idx="510">
                        <c:v>10086.859375</c:v>
                      </c:pt>
                      <c:pt idx="511">
                        <c:v>10415.71875</c:v>
                      </c:pt>
                      <c:pt idx="512">
                        <c:v>10080.3828125</c:v>
                      </c:pt>
                      <c:pt idx="513">
                        <c:v>10057.7265625</c:v>
                      </c:pt>
                      <c:pt idx="514">
                        <c:v>9621</c:v>
                      </c:pt>
                      <c:pt idx="515">
                        <c:v>10471.4609375</c:v>
                      </c:pt>
                      <c:pt idx="516">
                        <c:v>10144.6875</c:v>
                      </c:pt>
                      <c:pt idx="517">
                        <c:v>10767.890625</c:v>
                      </c:pt>
                      <c:pt idx="518">
                        <c:v>10122.640625</c:v>
                      </c:pt>
                      <c:pt idx="519">
                        <c:v>3827.421875</c:v>
                      </c:pt>
                      <c:pt idx="520">
                        <c:v>6133.8828125</c:v>
                      </c:pt>
                      <c:pt idx="521">
                        <c:v>6873.171875</c:v>
                      </c:pt>
                      <c:pt idx="522">
                        <c:v>5373.8359375</c:v>
                      </c:pt>
                      <c:pt idx="523">
                        <c:v>7828.7109375</c:v>
                      </c:pt>
                      <c:pt idx="524">
                        <c:v>8288.9921875</c:v>
                      </c:pt>
                      <c:pt idx="525">
                        <c:v>7046.5078125</c:v>
                      </c:pt>
                      <c:pt idx="526">
                        <c:v>6362.9921875</c:v>
                      </c:pt>
                      <c:pt idx="527">
                        <c:v>6013.5078125</c:v>
                      </c:pt>
                      <c:pt idx="528">
                        <c:v>8643.4609375</c:v>
                      </c:pt>
                      <c:pt idx="529">
                        <c:v>9137.9375</c:v>
                      </c:pt>
                      <c:pt idx="530">
                        <c:v>8553.2265625</c:v>
                      </c:pt>
                      <c:pt idx="531">
                        <c:v>7567.4765625</c:v>
                      </c:pt>
                      <c:pt idx="532">
                        <c:v>8790.890625</c:v>
                      </c:pt>
                      <c:pt idx="533">
                        <c:v>8384.2265625</c:v>
                      </c:pt>
                      <c:pt idx="534">
                        <c:v>9271.5390625</c:v>
                      </c:pt>
                      <c:pt idx="535">
                        <c:v>9186.6953125</c:v>
                      </c:pt>
                      <c:pt idx="536">
                        <c:v>7941.828125</c:v>
                      </c:pt>
                      <c:pt idx="537">
                        <c:v>6678.4140625</c:v>
                      </c:pt>
                      <c:pt idx="538">
                        <c:v>8051.7109375</c:v>
                      </c:pt>
                      <c:pt idx="539">
                        <c:v>8864.5</c:v>
                      </c:pt>
                      <c:pt idx="540">
                        <c:v>14184.19140625</c:v>
                      </c:pt>
                      <c:pt idx="541">
                        <c:v>12173.03125</c:v>
                      </c:pt>
                      <c:pt idx="542">
                        <c:v>11128.10546875</c:v>
                      </c:pt>
                      <c:pt idx="543">
                        <c:v>11129.63671875</c:v>
                      </c:pt>
                      <c:pt idx="544">
                        <c:v>13365.70703125</c:v>
                      </c:pt>
                      <c:pt idx="545">
                        <c:v>15568.26171875</c:v>
                      </c:pt>
                      <c:pt idx="546">
                        <c:v>16102.86328125</c:v>
                      </c:pt>
                      <c:pt idx="547">
                        <c:v>15821.2265625</c:v>
                      </c:pt>
                      <c:pt idx="548">
                        <c:v>15028.61328125</c:v>
                      </c:pt>
                      <c:pt idx="549">
                        <c:v>15469.3359375</c:v>
                      </c:pt>
                      <c:pt idx="550">
                        <c:v>15600.3125</c:v>
                      </c:pt>
                      <c:pt idx="551">
                        <c:v>14785.9375</c:v>
                      </c:pt>
                      <c:pt idx="552">
                        <c:v>14768.296875</c:v>
                      </c:pt>
                      <c:pt idx="553">
                        <c:v>16209.7265625</c:v>
                      </c:pt>
                      <c:pt idx="554">
                        <c:v>15437.7109375</c:v>
                      </c:pt>
                      <c:pt idx="555">
                        <c:v>8683.8515625</c:v>
                      </c:pt>
                      <c:pt idx="556">
                        <c:v>8133.5078125</c:v>
                      </c:pt>
                      <c:pt idx="557">
                        <c:v>5329.7421875</c:v>
                      </c:pt>
                      <c:pt idx="558">
                        <c:v>7922.0234375</c:v>
                      </c:pt>
                      <c:pt idx="559">
                        <c:v>8735.0625</c:v>
                      </c:pt>
                      <c:pt idx="560">
                        <c:v>2682.265625</c:v>
                      </c:pt>
                      <c:pt idx="561">
                        <c:v>2800.515625</c:v>
                      </c:pt>
                      <c:pt idx="562">
                        <c:v>3108.703125</c:v>
                      </c:pt>
                      <c:pt idx="563">
                        <c:v>6425.4140625</c:v>
                      </c:pt>
                      <c:pt idx="564">
                        <c:v>3053.5390625</c:v>
                      </c:pt>
                      <c:pt idx="565">
                        <c:v>2547.3984375</c:v>
                      </c:pt>
                      <c:pt idx="566">
                        <c:v>6181.9921875</c:v>
                      </c:pt>
                      <c:pt idx="567">
                        <c:v>8762.3828125</c:v>
                      </c:pt>
                      <c:pt idx="568">
                        <c:v>7626.703125</c:v>
                      </c:pt>
                      <c:pt idx="569">
                        <c:v>8441.1171875</c:v>
                      </c:pt>
                      <c:pt idx="570">
                        <c:v>11396.859375</c:v>
                      </c:pt>
                      <c:pt idx="571">
                        <c:v>10294.15625</c:v>
                      </c:pt>
                      <c:pt idx="572">
                        <c:v>9815.453125</c:v>
                      </c:pt>
                      <c:pt idx="573">
                        <c:v>9540.765625</c:v>
                      </c:pt>
                      <c:pt idx="574">
                        <c:v>10485.3515625</c:v>
                      </c:pt>
                      <c:pt idx="575">
                        <c:v>10826.21875</c:v>
                      </c:pt>
                      <c:pt idx="576">
                        <c:v>8018.3203125</c:v>
                      </c:pt>
                      <c:pt idx="577">
                        <c:v>9069.5546875</c:v>
                      </c:pt>
                      <c:pt idx="578">
                        <c:v>10572.65625</c:v>
                      </c:pt>
                      <c:pt idx="579">
                        <c:v>10427.171875</c:v>
                      </c:pt>
                      <c:pt idx="580">
                        <c:v>9858.546875</c:v>
                      </c:pt>
                      <c:pt idx="581">
                        <c:v>9319.34375</c:v>
                      </c:pt>
                      <c:pt idx="582">
                        <c:v>10295.9609375</c:v>
                      </c:pt>
                      <c:pt idx="583">
                        <c:v>10861.34375</c:v>
                      </c:pt>
                      <c:pt idx="584">
                        <c:v>10949.1484375</c:v>
                      </c:pt>
                      <c:pt idx="585">
                        <c:v>6945.8125</c:v>
                      </c:pt>
                      <c:pt idx="586">
                        <c:v>6676.015625</c:v>
                      </c:pt>
                      <c:pt idx="587">
                        <c:v>3299.96875</c:v>
                      </c:pt>
                      <c:pt idx="588">
                        <c:v>3211.859375</c:v>
                      </c:pt>
                      <c:pt idx="589">
                        <c:v>4514.6171875</c:v>
                      </c:pt>
                      <c:pt idx="590">
                        <c:v>6251.3671875</c:v>
                      </c:pt>
                      <c:pt idx="591">
                        <c:v>6538.4375</c:v>
                      </c:pt>
                      <c:pt idx="592">
                        <c:v>6651.765625</c:v>
                      </c:pt>
                      <c:pt idx="593">
                        <c:v>7249.640625</c:v>
                      </c:pt>
                      <c:pt idx="594">
                        <c:v>5659.1796875</c:v>
                      </c:pt>
                      <c:pt idx="595">
                        <c:v>3195.4765625</c:v>
                      </c:pt>
                      <c:pt idx="596">
                        <c:v>6621.71875</c:v>
                      </c:pt>
                      <c:pt idx="597">
                        <c:v>6545.7734375</c:v>
                      </c:pt>
                      <c:pt idx="598">
                        <c:v>5134.203125</c:v>
                      </c:pt>
                      <c:pt idx="599">
                        <c:v>6936.5078125</c:v>
                      </c:pt>
                      <c:pt idx="600">
                        <c:v>12241.3359375</c:v>
                      </c:pt>
                      <c:pt idx="601">
                        <c:v>10828.8515625</c:v>
                      </c:pt>
                      <c:pt idx="602">
                        <c:v>9740.7890625</c:v>
                      </c:pt>
                      <c:pt idx="603">
                        <c:v>10604.5078125</c:v>
                      </c:pt>
                      <c:pt idx="604">
                        <c:v>10076.796875</c:v>
                      </c:pt>
                      <c:pt idx="605">
                        <c:v>10325.7109375</c:v>
                      </c:pt>
                      <c:pt idx="606">
                        <c:v>11684.171875</c:v>
                      </c:pt>
                      <c:pt idx="607">
                        <c:v>12312.9609375</c:v>
                      </c:pt>
                      <c:pt idx="608">
                        <c:v>11865.7890625</c:v>
                      </c:pt>
                      <c:pt idx="609">
                        <c:v>11924.6484375</c:v>
                      </c:pt>
                      <c:pt idx="610">
                        <c:v>12343.78125</c:v>
                      </c:pt>
                      <c:pt idx="611">
                        <c:v>11304.984375</c:v>
                      </c:pt>
                      <c:pt idx="612">
                        <c:v>11347.2421875</c:v>
                      </c:pt>
                      <c:pt idx="613">
                        <c:v>12973.9609375</c:v>
                      </c:pt>
                      <c:pt idx="614">
                        <c:v>12538.1171875</c:v>
                      </c:pt>
                      <c:pt idx="615">
                        <c:v>11007.17578125</c:v>
                      </c:pt>
                      <c:pt idx="616">
                        <c:v>9319.12890625</c:v>
                      </c:pt>
                      <c:pt idx="617">
                        <c:v>9508.98828125</c:v>
                      </c:pt>
                      <c:pt idx="618">
                        <c:v>11690.1171875</c:v>
                      </c:pt>
                      <c:pt idx="619">
                        <c:v>12923.6875</c:v>
                      </c:pt>
                      <c:pt idx="620">
                        <c:v>11699.69140625</c:v>
                      </c:pt>
                      <c:pt idx="621">
                        <c:v>11083.171875</c:v>
                      </c:pt>
                      <c:pt idx="622">
                        <c:v>12298.23046875</c:v>
                      </c:pt>
                      <c:pt idx="623">
                        <c:v>12261.0078125</c:v>
                      </c:pt>
                      <c:pt idx="624">
                        <c:v>11700.4921875</c:v>
                      </c:pt>
                      <c:pt idx="625">
                        <c:v>11996.3359375</c:v>
                      </c:pt>
                      <c:pt idx="626">
                        <c:v>13167.9609375</c:v>
                      </c:pt>
                      <c:pt idx="627">
                        <c:v>13877.0078125</c:v>
                      </c:pt>
                      <c:pt idx="628">
                        <c:v>12965.8125</c:v>
                      </c:pt>
                      <c:pt idx="629">
                        <c:v>13916.546875</c:v>
                      </c:pt>
                      <c:pt idx="630">
                        <c:v>9101.953125</c:v>
                      </c:pt>
                      <c:pt idx="631">
                        <c:v>9192.6953125</c:v>
                      </c:pt>
                      <c:pt idx="632">
                        <c:v>7396.9453125</c:v>
                      </c:pt>
                      <c:pt idx="633">
                        <c:v>8576.6171875</c:v>
                      </c:pt>
                      <c:pt idx="634">
                        <c:v>9867.25</c:v>
                      </c:pt>
                      <c:pt idx="635">
                        <c:v>8745.9296875</c:v>
                      </c:pt>
                      <c:pt idx="636">
                        <c:v>8597.078125</c:v>
                      </c:pt>
                      <c:pt idx="637">
                        <c:v>8846.3359375</c:v>
                      </c:pt>
                      <c:pt idx="638">
                        <c:v>10156.7734375</c:v>
                      </c:pt>
                      <c:pt idx="639">
                        <c:v>9591.328125</c:v>
                      </c:pt>
                      <c:pt idx="640">
                        <c:v>9432.7421875</c:v>
                      </c:pt>
                      <c:pt idx="641">
                        <c:v>9449.3671875</c:v>
                      </c:pt>
                      <c:pt idx="642">
                        <c:v>8193.8515625</c:v>
                      </c:pt>
                      <c:pt idx="643">
                        <c:v>7874.59375</c:v>
                      </c:pt>
                      <c:pt idx="644">
                        <c:v>8516.203125</c:v>
                      </c:pt>
                      <c:pt idx="645">
                        <c:v>8600.6953125</c:v>
                      </c:pt>
                      <c:pt idx="646">
                        <c:v>8080.140625</c:v>
                      </c:pt>
                      <c:pt idx="647">
                        <c:v>8400.640625</c:v>
                      </c:pt>
                      <c:pt idx="648">
                        <c:v>7907.296875</c:v>
                      </c:pt>
                      <c:pt idx="649">
                        <c:v>5830.328125</c:v>
                      </c:pt>
                      <c:pt idx="650">
                        <c:v>6437.78125</c:v>
                      </c:pt>
                      <c:pt idx="651">
                        <c:v>6926.90625</c:v>
                      </c:pt>
                      <c:pt idx="652">
                        <c:v>8229.6171875</c:v>
                      </c:pt>
                      <c:pt idx="653">
                        <c:v>6617.9609375</c:v>
                      </c:pt>
                      <c:pt idx="654">
                        <c:v>6456.140625</c:v>
                      </c:pt>
                      <c:pt idx="655">
                        <c:v>8047.78125</c:v>
                      </c:pt>
                      <c:pt idx="656">
                        <c:v>5644.828125</c:v>
                      </c:pt>
                      <c:pt idx="657">
                        <c:v>5563.8203125</c:v>
                      </c:pt>
                      <c:pt idx="658">
                        <c:v>5973.859375</c:v>
                      </c:pt>
                      <c:pt idx="659">
                        <c:v>8218.7890625</c:v>
                      </c:pt>
                      <c:pt idx="660">
                        <c:v>14425.3203125</c:v>
                      </c:pt>
                      <c:pt idx="661">
                        <c:v>13269.3671875</c:v>
                      </c:pt>
                      <c:pt idx="662">
                        <c:v>13050.2890625</c:v>
                      </c:pt>
                      <c:pt idx="663">
                        <c:v>13407.8671875</c:v>
                      </c:pt>
                      <c:pt idx="664">
                        <c:v>13293.7578125</c:v>
                      </c:pt>
                      <c:pt idx="665">
                        <c:v>13531.53125</c:v>
                      </c:pt>
                      <c:pt idx="666">
                        <c:v>14578.9765625</c:v>
                      </c:pt>
                      <c:pt idx="667">
                        <c:v>12456.3203125</c:v>
                      </c:pt>
                      <c:pt idx="668">
                        <c:v>11349.96875</c:v>
                      </c:pt>
                      <c:pt idx="669">
                        <c:v>11502.484375</c:v>
                      </c:pt>
                      <c:pt idx="670">
                        <c:v>14612.72265625</c:v>
                      </c:pt>
                      <c:pt idx="671">
                        <c:v>13917.59375</c:v>
                      </c:pt>
                      <c:pt idx="672">
                        <c:v>13964.7265625</c:v>
                      </c:pt>
                      <c:pt idx="673">
                        <c:v>13523.640625</c:v>
                      </c:pt>
                      <c:pt idx="674">
                        <c:v>14124.6171875</c:v>
                      </c:pt>
                      <c:pt idx="675">
                        <c:v>10919.8046875</c:v>
                      </c:pt>
                      <c:pt idx="676">
                        <c:v>11110.5234375</c:v>
                      </c:pt>
                      <c:pt idx="677">
                        <c:v>11028.578125</c:v>
                      </c:pt>
                      <c:pt idx="678">
                        <c:v>10038.453125</c:v>
                      </c:pt>
                      <c:pt idx="679">
                        <c:v>8823.92578125</c:v>
                      </c:pt>
                      <c:pt idx="680">
                        <c:v>9861.203125</c:v>
                      </c:pt>
                      <c:pt idx="681">
                        <c:v>11147.6484375</c:v>
                      </c:pt>
                      <c:pt idx="682">
                        <c:v>10122.421875</c:v>
                      </c:pt>
                      <c:pt idx="683">
                        <c:v>10622.015625</c:v>
                      </c:pt>
                      <c:pt idx="684">
                        <c:v>11206.78125</c:v>
                      </c:pt>
                      <c:pt idx="685">
                        <c:v>10829.65625</c:v>
                      </c:pt>
                      <c:pt idx="686">
                        <c:v>10639.703125</c:v>
                      </c:pt>
                      <c:pt idx="687">
                        <c:v>10127.9921875</c:v>
                      </c:pt>
                      <c:pt idx="688">
                        <c:v>11237.7890625</c:v>
                      </c:pt>
                      <c:pt idx="689">
                        <c:v>9466.265625</c:v>
                      </c:pt>
                      <c:pt idx="690">
                        <c:v>10749.05078125</c:v>
                      </c:pt>
                      <c:pt idx="691">
                        <c:v>8549.51171875</c:v>
                      </c:pt>
                      <c:pt idx="692">
                        <c:v>8105.9140625</c:v>
                      </c:pt>
                      <c:pt idx="693">
                        <c:v>8547.046875</c:v>
                      </c:pt>
                      <c:pt idx="694">
                        <c:v>12483.83203125</c:v>
                      </c:pt>
                      <c:pt idx="695">
                        <c:v>13417.359375</c:v>
                      </c:pt>
                      <c:pt idx="696">
                        <c:v>11863.41796875</c:v>
                      </c:pt>
                      <c:pt idx="697">
                        <c:v>12194.68359375</c:v>
                      </c:pt>
                      <c:pt idx="698">
                        <c:v>12346.0546875</c:v>
                      </c:pt>
                      <c:pt idx="699">
                        <c:v>10773.2578125</c:v>
                      </c:pt>
                      <c:pt idx="700">
                        <c:v>11508.890625</c:v>
                      </c:pt>
                      <c:pt idx="701">
                        <c:v>13681.578125</c:v>
                      </c:pt>
                      <c:pt idx="702">
                        <c:v>12732.15234375</c:v>
                      </c:pt>
                      <c:pt idx="703">
                        <c:v>12196.15625</c:v>
                      </c:pt>
                      <c:pt idx="704">
                        <c:v>12947.6015625</c:v>
                      </c:pt>
                      <c:pt idx="705">
                        <c:v>6922.609375</c:v>
                      </c:pt>
                      <c:pt idx="706">
                        <c:v>6311.08203125</c:v>
                      </c:pt>
                      <c:pt idx="707">
                        <c:v>6306.765625</c:v>
                      </c:pt>
                      <c:pt idx="708">
                        <c:v>5897.046875</c:v>
                      </c:pt>
                      <c:pt idx="709">
                        <c:v>7169.01171875</c:v>
                      </c:pt>
                      <c:pt idx="710">
                        <c:v>7347.4765625</c:v>
                      </c:pt>
                      <c:pt idx="711">
                        <c:v>7070.609375</c:v>
                      </c:pt>
                      <c:pt idx="712">
                        <c:v>5707.140625</c:v>
                      </c:pt>
                      <c:pt idx="713">
                        <c:v>2898.3359375</c:v>
                      </c:pt>
                      <c:pt idx="714">
                        <c:v>4154.6640625</c:v>
                      </c:pt>
                      <c:pt idx="715">
                        <c:v>6552.515625</c:v>
                      </c:pt>
                      <c:pt idx="716">
                        <c:v>4786.1171875</c:v>
                      </c:pt>
                      <c:pt idx="717">
                        <c:v>7300.53125</c:v>
                      </c:pt>
                      <c:pt idx="718">
                        <c:v>6830.40625</c:v>
                      </c:pt>
                      <c:pt idx="719">
                        <c:v>6583.9765625</c:v>
                      </c:pt>
                      <c:pt idx="720">
                        <c:v>11674.609375</c:v>
                      </c:pt>
                      <c:pt idx="721">
                        <c:v>11634.140625</c:v>
                      </c:pt>
                      <c:pt idx="722">
                        <c:v>12043.71875</c:v>
                      </c:pt>
                      <c:pt idx="723">
                        <c:v>12420.3046875</c:v>
                      </c:pt>
                      <c:pt idx="724">
                        <c:v>11124.796875</c:v>
                      </c:pt>
                      <c:pt idx="725">
                        <c:v>10945.4296875</c:v>
                      </c:pt>
                      <c:pt idx="726">
                        <c:v>11685.0078125</c:v>
                      </c:pt>
                      <c:pt idx="727">
                        <c:v>11401.1015625</c:v>
                      </c:pt>
                      <c:pt idx="728">
                        <c:v>11478.7734375</c:v>
                      </c:pt>
                      <c:pt idx="729">
                        <c:v>11722.84375</c:v>
                      </c:pt>
                      <c:pt idx="730">
                        <c:v>10528.9609375</c:v>
                      </c:pt>
                      <c:pt idx="731">
                        <c:v>10745.9921875</c:v>
                      </c:pt>
                      <c:pt idx="732">
                        <c:v>10844.296875</c:v>
                      </c:pt>
                      <c:pt idx="733">
                        <c:v>12182.09375</c:v>
                      </c:pt>
                      <c:pt idx="734">
                        <c:v>11794.59375</c:v>
                      </c:pt>
                      <c:pt idx="735">
                        <c:v>11734.6640625</c:v>
                      </c:pt>
                      <c:pt idx="736">
                        <c:v>9563.328125</c:v>
                      </c:pt>
                      <c:pt idx="737">
                        <c:v>8822.14453125</c:v>
                      </c:pt>
                      <c:pt idx="738">
                        <c:v>9472.4609375</c:v>
                      </c:pt>
                      <c:pt idx="739">
                        <c:v>12594.12109375</c:v>
                      </c:pt>
                      <c:pt idx="740">
                        <c:v>12115.140625</c:v>
                      </c:pt>
                      <c:pt idx="741">
                        <c:v>8653.703125</c:v>
                      </c:pt>
                      <c:pt idx="742">
                        <c:v>8346.1484375</c:v>
                      </c:pt>
                      <c:pt idx="743">
                        <c:v>8499.1640625</c:v>
                      </c:pt>
                      <c:pt idx="744">
                        <c:v>11267.3984375</c:v>
                      </c:pt>
                      <c:pt idx="745">
                        <c:v>10404.6484375</c:v>
                      </c:pt>
                      <c:pt idx="746">
                        <c:v>10981.734375</c:v>
                      </c:pt>
                      <c:pt idx="747">
                        <c:v>11693.8203125</c:v>
                      </c:pt>
                      <c:pt idx="748">
                        <c:v>11842.8515625</c:v>
                      </c:pt>
                      <c:pt idx="749">
                        <c:v>11056.3046875</c:v>
                      </c:pt>
                      <c:pt idx="750">
                        <c:v>9522.609375</c:v>
                      </c:pt>
                      <c:pt idx="751">
                        <c:v>9347.7890625</c:v>
                      </c:pt>
                      <c:pt idx="752">
                        <c:v>8609.6796875</c:v>
                      </c:pt>
                      <c:pt idx="753">
                        <c:v>8264.8359375</c:v>
                      </c:pt>
                      <c:pt idx="754">
                        <c:v>8235.8515625</c:v>
                      </c:pt>
                      <c:pt idx="755">
                        <c:v>9984.875</c:v>
                      </c:pt>
                      <c:pt idx="756">
                        <c:v>9643.34375</c:v>
                      </c:pt>
                      <c:pt idx="757">
                        <c:v>9579.046875</c:v>
                      </c:pt>
                      <c:pt idx="758">
                        <c:v>9198.2734375</c:v>
                      </c:pt>
                      <c:pt idx="759">
                        <c:v>9515.7421875</c:v>
                      </c:pt>
                      <c:pt idx="760">
                        <c:v>9183.2109375</c:v>
                      </c:pt>
                      <c:pt idx="761">
                        <c:v>8292.7265625</c:v>
                      </c:pt>
                      <c:pt idx="762">
                        <c:v>6055.90625</c:v>
                      </c:pt>
                      <c:pt idx="763">
                        <c:v>6855.25</c:v>
                      </c:pt>
                      <c:pt idx="764">
                        <c:v>7491.0625</c:v>
                      </c:pt>
                      <c:pt idx="765">
                        <c:v>8546.328125</c:v>
                      </c:pt>
                      <c:pt idx="766">
                        <c:v>8193.4375</c:v>
                      </c:pt>
                      <c:pt idx="767">
                        <c:v>8644.9296875</c:v>
                      </c:pt>
                      <c:pt idx="768">
                        <c:v>10361.09375</c:v>
                      </c:pt>
                      <c:pt idx="769">
                        <c:v>8580.890625</c:v>
                      </c:pt>
                      <c:pt idx="770">
                        <c:v>8036.640625</c:v>
                      </c:pt>
                      <c:pt idx="771">
                        <c:v>9215.2734375</c:v>
                      </c:pt>
                      <c:pt idx="772">
                        <c:v>8896.21875</c:v>
                      </c:pt>
                      <c:pt idx="773">
                        <c:v>9823.9921875</c:v>
                      </c:pt>
                      <c:pt idx="774">
                        <c:v>10280.5390625</c:v>
                      </c:pt>
                      <c:pt idx="775">
                        <c:v>8845.4453125</c:v>
                      </c:pt>
                      <c:pt idx="776">
                        <c:v>8917.2578125</c:v>
                      </c:pt>
                      <c:pt idx="777">
                        <c:v>9028.4765625</c:v>
                      </c:pt>
                      <c:pt idx="778">
                        <c:v>9509.28125</c:v>
                      </c:pt>
                      <c:pt idx="779">
                        <c:v>9515.7109375</c:v>
                      </c:pt>
                      <c:pt idx="780">
                        <c:v>9163.15625</c:v>
                      </c:pt>
                      <c:pt idx="781">
                        <c:v>8278.0625</c:v>
                      </c:pt>
                      <c:pt idx="782">
                        <c:v>8411.25</c:v>
                      </c:pt>
                      <c:pt idx="783">
                        <c:v>9827.34375</c:v>
                      </c:pt>
                      <c:pt idx="784">
                        <c:v>9605.921875</c:v>
                      </c:pt>
                      <c:pt idx="785">
                        <c:v>9327.359375</c:v>
                      </c:pt>
                      <c:pt idx="786">
                        <c:v>6767.71875</c:v>
                      </c:pt>
                      <c:pt idx="787">
                        <c:v>8131.1015625</c:v>
                      </c:pt>
                      <c:pt idx="788">
                        <c:v>8672.671875</c:v>
                      </c:pt>
                      <c:pt idx="789">
                        <c:v>7966.0234375</c:v>
                      </c:pt>
                      <c:pt idx="790">
                        <c:v>8014.328125</c:v>
                      </c:pt>
                      <c:pt idx="791">
                        <c:v>8357.1796875</c:v>
                      </c:pt>
                      <c:pt idx="792">
                        <c:v>6089.3671875</c:v>
                      </c:pt>
                      <c:pt idx="793">
                        <c:v>7307</c:v>
                      </c:pt>
                      <c:pt idx="794">
                        <c:v>9515.515625</c:v>
                      </c:pt>
                      <c:pt idx="795">
                        <c:v>12829.0234375</c:v>
                      </c:pt>
                      <c:pt idx="796">
                        <c:v>11112.3125</c:v>
                      </c:pt>
                      <c:pt idx="797">
                        <c:v>10198.52734375</c:v>
                      </c:pt>
                      <c:pt idx="798">
                        <c:v>10439.77734375</c:v>
                      </c:pt>
                      <c:pt idx="799">
                        <c:v>13730.47265625</c:v>
                      </c:pt>
                      <c:pt idx="800">
                        <c:v>14209.71484375</c:v>
                      </c:pt>
                      <c:pt idx="801">
                        <c:v>13445.78125</c:v>
                      </c:pt>
                      <c:pt idx="802">
                        <c:v>13546.90625</c:v>
                      </c:pt>
                      <c:pt idx="803">
                        <c:v>13696.109375</c:v>
                      </c:pt>
                      <c:pt idx="804">
                        <c:v>13994.734375</c:v>
                      </c:pt>
                      <c:pt idx="805">
                        <c:v>14609.8203125</c:v>
                      </c:pt>
                      <c:pt idx="806">
                        <c:v>10704</c:v>
                      </c:pt>
                      <c:pt idx="807">
                        <c:v>10536.859375</c:v>
                      </c:pt>
                      <c:pt idx="808">
                        <c:v>11394.515625</c:v>
                      </c:pt>
                      <c:pt idx="809">
                        <c:v>14497.4296875</c:v>
                      </c:pt>
                      <c:pt idx="810">
                        <c:v>6942.8671875</c:v>
                      </c:pt>
                      <c:pt idx="811">
                        <c:v>7132.484375</c:v>
                      </c:pt>
                      <c:pt idx="812">
                        <c:v>7115.515625</c:v>
                      </c:pt>
                      <c:pt idx="813">
                        <c:v>6407.5078125</c:v>
                      </c:pt>
                      <c:pt idx="814">
                        <c:v>6963.6640625</c:v>
                      </c:pt>
                      <c:pt idx="815">
                        <c:v>6947.2265625</c:v>
                      </c:pt>
                      <c:pt idx="816">
                        <c:v>3953.7421875</c:v>
                      </c:pt>
                      <c:pt idx="817">
                        <c:v>3654.421875</c:v>
                      </c:pt>
                      <c:pt idx="818">
                        <c:v>3698.3359375</c:v>
                      </c:pt>
                      <c:pt idx="819">
                        <c:v>5942.65625</c:v>
                      </c:pt>
                      <c:pt idx="820">
                        <c:v>3704.390625</c:v>
                      </c:pt>
                      <c:pt idx="821">
                        <c:v>3379.1875</c:v>
                      </c:pt>
                      <c:pt idx="822">
                        <c:v>5156.9921875</c:v>
                      </c:pt>
                      <c:pt idx="823">
                        <c:v>7221.1328125</c:v>
                      </c:pt>
                      <c:pt idx="824">
                        <c:v>6872.4609375</c:v>
                      </c:pt>
                      <c:pt idx="825">
                        <c:v>7194.34375</c:v>
                      </c:pt>
                      <c:pt idx="826">
                        <c:v>6300.54296875</c:v>
                      </c:pt>
                      <c:pt idx="827">
                        <c:v>6638.796875</c:v>
                      </c:pt>
                      <c:pt idx="828">
                        <c:v>9389.62890625</c:v>
                      </c:pt>
                      <c:pt idx="829">
                        <c:v>9382.09375</c:v>
                      </c:pt>
                      <c:pt idx="830">
                        <c:v>9123.1640625</c:v>
                      </c:pt>
                      <c:pt idx="831">
                        <c:v>8858.3046875</c:v>
                      </c:pt>
                      <c:pt idx="832">
                        <c:v>9323.09375</c:v>
                      </c:pt>
                      <c:pt idx="833">
                        <c:v>9539.390625</c:v>
                      </c:pt>
                      <c:pt idx="834">
                        <c:v>9115.765625</c:v>
                      </c:pt>
                      <c:pt idx="835">
                        <c:v>8474.859375</c:v>
                      </c:pt>
                      <c:pt idx="836">
                        <c:v>7911.609375</c:v>
                      </c:pt>
                      <c:pt idx="837">
                        <c:v>8656.59375</c:v>
                      </c:pt>
                      <c:pt idx="838">
                        <c:v>9604.9609375</c:v>
                      </c:pt>
                      <c:pt idx="839">
                        <c:v>9605.671875</c:v>
                      </c:pt>
                      <c:pt idx="840">
                        <c:v>9189.265625</c:v>
                      </c:pt>
                      <c:pt idx="841">
                        <c:v>8973.3671875</c:v>
                      </c:pt>
                      <c:pt idx="842">
                        <c:v>8820.6640625</c:v>
                      </c:pt>
                      <c:pt idx="843">
                        <c:v>6629.1328125</c:v>
                      </c:pt>
                      <c:pt idx="844">
                        <c:v>6320.9140625</c:v>
                      </c:pt>
                      <c:pt idx="845">
                        <c:v>7711.328125</c:v>
                      </c:pt>
                      <c:pt idx="846">
                        <c:v>6496.875</c:v>
                      </c:pt>
                      <c:pt idx="847">
                        <c:v>5310.734375</c:v>
                      </c:pt>
                      <c:pt idx="848">
                        <c:v>5696.203125</c:v>
                      </c:pt>
                      <c:pt idx="849">
                        <c:v>9266.0078125</c:v>
                      </c:pt>
                      <c:pt idx="850">
                        <c:v>8589.4765625</c:v>
                      </c:pt>
                      <c:pt idx="851">
                        <c:v>9502.15625</c:v>
                      </c:pt>
                      <c:pt idx="852">
                        <c:v>9493.0390625</c:v>
                      </c:pt>
                      <c:pt idx="853">
                        <c:v>9392.4921875</c:v>
                      </c:pt>
                      <c:pt idx="854">
                        <c:v>8739.8359375</c:v>
                      </c:pt>
                      <c:pt idx="855">
                        <c:v>11688.01953125</c:v>
                      </c:pt>
                      <c:pt idx="856">
                        <c:v>11041.37890625</c:v>
                      </c:pt>
                      <c:pt idx="857">
                        <c:v>10825.08984375</c:v>
                      </c:pt>
                      <c:pt idx="858">
                        <c:v>12320.41796875</c:v>
                      </c:pt>
                      <c:pt idx="859">
                        <c:v>10756.625</c:v>
                      </c:pt>
                      <c:pt idx="860">
                        <c:v>10721.3125</c:v>
                      </c:pt>
                      <c:pt idx="861">
                        <c:v>11474.8984375</c:v>
                      </c:pt>
                      <c:pt idx="862">
                        <c:v>9248.109375</c:v>
                      </c:pt>
                      <c:pt idx="863">
                        <c:v>8400.8203125</c:v>
                      </c:pt>
                      <c:pt idx="864">
                        <c:v>10361.3359375</c:v>
                      </c:pt>
                      <c:pt idx="865">
                        <c:v>12142.125</c:v>
                      </c:pt>
                      <c:pt idx="866">
                        <c:v>11068.953125</c:v>
                      </c:pt>
                      <c:pt idx="867">
                        <c:v>10766.25</c:v>
                      </c:pt>
                      <c:pt idx="868">
                        <c:v>11474.34375</c:v>
                      </c:pt>
                      <c:pt idx="869">
                        <c:v>11301.0546875</c:v>
                      </c:pt>
                      <c:pt idx="870">
                        <c:v>11581.7421875</c:v>
                      </c:pt>
                      <c:pt idx="871">
                        <c:v>9667.88671875</c:v>
                      </c:pt>
                      <c:pt idx="872">
                        <c:v>8754.515625</c:v>
                      </c:pt>
                      <c:pt idx="873">
                        <c:v>9075.98828125</c:v>
                      </c:pt>
                      <c:pt idx="874">
                        <c:v>11425.890625</c:v>
                      </c:pt>
                      <c:pt idx="875">
                        <c:v>14174.73046875</c:v>
                      </c:pt>
                      <c:pt idx="876">
                        <c:v>15203.53125</c:v>
                      </c:pt>
                      <c:pt idx="877">
                        <c:v>14584.66015625</c:v>
                      </c:pt>
                      <c:pt idx="878">
                        <c:v>14043.6328125</c:v>
                      </c:pt>
                      <c:pt idx="879">
                        <c:v>12345.1484375</c:v>
                      </c:pt>
                      <c:pt idx="880">
                        <c:v>12593.828125</c:v>
                      </c:pt>
                      <c:pt idx="881">
                        <c:v>15135.96875</c:v>
                      </c:pt>
                      <c:pt idx="882">
                        <c:v>15040.421875</c:v>
                      </c:pt>
                      <c:pt idx="883">
                        <c:v>14827.03125</c:v>
                      </c:pt>
                      <c:pt idx="884">
                        <c:v>15333.6171875</c:v>
                      </c:pt>
                      <c:pt idx="885">
                        <c:v>7498.234375</c:v>
                      </c:pt>
                      <c:pt idx="886">
                        <c:v>8803.9453125</c:v>
                      </c:pt>
                      <c:pt idx="887">
                        <c:v>10476.3203125</c:v>
                      </c:pt>
                      <c:pt idx="888">
                        <c:v>10019.2578125</c:v>
                      </c:pt>
                      <c:pt idx="889">
                        <c:v>10465.4921875</c:v>
                      </c:pt>
                      <c:pt idx="890">
                        <c:v>9884.80078125</c:v>
                      </c:pt>
                      <c:pt idx="891">
                        <c:v>10469.375</c:v>
                      </c:pt>
                      <c:pt idx="892">
                        <c:v>10177.7421875</c:v>
                      </c:pt>
                      <c:pt idx="893">
                        <c:v>9350.2890625</c:v>
                      </c:pt>
                      <c:pt idx="894">
                        <c:v>8575.34375</c:v>
                      </c:pt>
                      <c:pt idx="895">
                        <c:v>8099.296875</c:v>
                      </c:pt>
                      <c:pt idx="896">
                        <c:v>9284.8125</c:v>
                      </c:pt>
                      <c:pt idx="897">
                        <c:v>8973.34375</c:v>
                      </c:pt>
                      <c:pt idx="898">
                        <c:v>9027.921875</c:v>
                      </c:pt>
                      <c:pt idx="899">
                        <c:v>9220.390625</c:v>
                      </c:pt>
                      <c:pt idx="900">
                        <c:v>9203.71875</c:v>
                      </c:pt>
                      <c:pt idx="901">
                        <c:v>8697.1875</c:v>
                      </c:pt>
                      <c:pt idx="902">
                        <c:v>7669.5546875</c:v>
                      </c:pt>
                      <c:pt idx="903">
                        <c:v>7542.828125</c:v>
                      </c:pt>
                      <c:pt idx="904">
                        <c:v>8749.71875</c:v>
                      </c:pt>
                      <c:pt idx="905">
                        <c:v>8414.4453125</c:v>
                      </c:pt>
                      <c:pt idx="906">
                        <c:v>9193.0703125</c:v>
                      </c:pt>
                      <c:pt idx="907">
                        <c:v>8799.0078125</c:v>
                      </c:pt>
                      <c:pt idx="908">
                        <c:v>7787.5234375</c:v>
                      </c:pt>
                      <c:pt idx="909">
                        <c:v>8703.9296875</c:v>
                      </c:pt>
                      <c:pt idx="910">
                        <c:v>8200.546875</c:v>
                      </c:pt>
                      <c:pt idx="911">
                        <c:v>6484.6484375</c:v>
                      </c:pt>
                      <c:pt idx="912">
                        <c:v>6251.6015625</c:v>
                      </c:pt>
                      <c:pt idx="913">
                        <c:v>6523.34375</c:v>
                      </c:pt>
                      <c:pt idx="914">
                        <c:v>8943.6875</c:v>
                      </c:pt>
                      <c:pt idx="915">
                        <c:v>7071.25</c:v>
                      </c:pt>
                      <c:pt idx="916">
                        <c:v>4854.4375</c:v>
                      </c:pt>
                      <c:pt idx="917">
                        <c:v>6785.8515625</c:v>
                      </c:pt>
                      <c:pt idx="918">
                        <c:v>7647.7265625</c:v>
                      </c:pt>
                      <c:pt idx="919">
                        <c:v>7917.4296875</c:v>
                      </c:pt>
                      <c:pt idx="920">
                        <c:v>8098.3828125</c:v>
                      </c:pt>
                      <c:pt idx="921">
                        <c:v>6490.3046875</c:v>
                      </c:pt>
                      <c:pt idx="922">
                        <c:v>5058.671875</c:v>
                      </c:pt>
                      <c:pt idx="923">
                        <c:v>4697.8359375</c:v>
                      </c:pt>
                      <c:pt idx="924">
                        <c:v>5338.6328125</c:v>
                      </c:pt>
                      <c:pt idx="925">
                        <c:v>6982.3828125</c:v>
                      </c:pt>
                      <c:pt idx="926">
                        <c:v>3973.9765625</c:v>
                      </c:pt>
                      <c:pt idx="927">
                        <c:v>5110.546875</c:v>
                      </c:pt>
                      <c:pt idx="928">
                        <c:v>5698.9375</c:v>
                      </c:pt>
                      <c:pt idx="929">
                        <c:v>7341.5625</c:v>
                      </c:pt>
                      <c:pt idx="930">
                        <c:v>7560.515625</c:v>
                      </c:pt>
                      <c:pt idx="931">
                        <c:v>7449.8671875</c:v>
                      </c:pt>
                      <c:pt idx="932">
                        <c:v>7151.8515625</c:v>
                      </c:pt>
                      <c:pt idx="933">
                        <c:v>8039.1484375</c:v>
                      </c:pt>
                      <c:pt idx="934">
                        <c:v>7466.96875</c:v>
                      </c:pt>
                      <c:pt idx="935">
                        <c:v>7594.59375</c:v>
                      </c:pt>
                      <c:pt idx="936">
                        <c:v>7751.984375</c:v>
                      </c:pt>
                      <c:pt idx="937">
                        <c:v>6056.3359375</c:v>
                      </c:pt>
                      <c:pt idx="938">
                        <c:v>5009.2734375</c:v>
                      </c:pt>
                      <c:pt idx="939">
                        <c:v>5590.9296875</c:v>
                      </c:pt>
                      <c:pt idx="940">
                        <c:v>7386.421875</c:v>
                      </c:pt>
                      <c:pt idx="941">
                        <c:v>3050.875</c:v>
                      </c:pt>
                      <c:pt idx="942">
                        <c:v>2996.59375</c:v>
                      </c:pt>
                      <c:pt idx="943">
                        <c:v>3844.5859375</c:v>
                      </c:pt>
                      <c:pt idx="944">
                        <c:v>6371.8984375</c:v>
                      </c:pt>
                      <c:pt idx="945">
                        <c:v>9338.0078125</c:v>
                      </c:pt>
                      <c:pt idx="946">
                        <c:v>7169.3984375</c:v>
                      </c:pt>
                      <c:pt idx="947">
                        <c:v>6325.65234375</c:v>
                      </c:pt>
                      <c:pt idx="948">
                        <c:v>6973.02734375</c:v>
                      </c:pt>
                      <c:pt idx="949">
                        <c:v>9619.2109375</c:v>
                      </c:pt>
                      <c:pt idx="950">
                        <c:v>11814.45703125</c:v>
                      </c:pt>
                      <c:pt idx="951">
                        <c:v>10666.43359375</c:v>
                      </c:pt>
                      <c:pt idx="952">
                        <c:v>10149.3515625</c:v>
                      </c:pt>
                      <c:pt idx="953">
                        <c:v>11442.48046875</c:v>
                      </c:pt>
                      <c:pt idx="954">
                        <c:v>11057.0703125</c:v>
                      </c:pt>
                      <c:pt idx="955">
                        <c:v>10914.6328125</c:v>
                      </c:pt>
                      <c:pt idx="956">
                        <c:v>10745.40625</c:v>
                      </c:pt>
                      <c:pt idx="957">
                        <c:v>10826.7421875</c:v>
                      </c:pt>
                      <c:pt idx="958">
                        <c:v>11491.5234375</c:v>
                      </c:pt>
                      <c:pt idx="959">
                        <c:v>11432.859375</c:v>
                      </c:pt>
                      <c:pt idx="960">
                        <c:v>9475.4296875</c:v>
                      </c:pt>
                      <c:pt idx="961">
                        <c:v>6035.578125</c:v>
                      </c:pt>
                      <c:pt idx="962">
                        <c:v>7501.046875</c:v>
                      </c:pt>
                      <c:pt idx="963">
                        <c:v>8395.953125</c:v>
                      </c:pt>
                      <c:pt idx="964">
                        <c:v>9416.90625</c:v>
                      </c:pt>
                      <c:pt idx="965">
                        <c:v>9158.3671875</c:v>
                      </c:pt>
                      <c:pt idx="966">
                        <c:v>10673.2578125</c:v>
                      </c:pt>
                      <c:pt idx="967">
                        <c:v>9866.06640625</c:v>
                      </c:pt>
                      <c:pt idx="968">
                        <c:v>9804.015625</c:v>
                      </c:pt>
                      <c:pt idx="969">
                        <c:v>9923.0078125</c:v>
                      </c:pt>
                      <c:pt idx="970">
                        <c:v>9720.1015625</c:v>
                      </c:pt>
                      <c:pt idx="971">
                        <c:v>10614.8125</c:v>
                      </c:pt>
                      <c:pt idx="972">
                        <c:v>8950.53125</c:v>
                      </c:pt>
                      <c:pt idx="973">
                        <c:v>8942.1328125</c:v>
                      </c:pt>
                      <c:pt idx="974">
                        <c:v>9658.8671875</c:v>
                      </c:pt>
                      <c:pt idx="975">
                        <c:v>11027.12109375</c:v>
                      </c:pt>
                      <c:pt idx="976">
                        <c:v>10904.44140625</c:v>
                      </c:pt>
                      <c:pt idx="977">
                        <c:v>11059.4453125</c:v>
                      </c:pt>
                      <c:pt idx="978">
                        <c:v>10615.609375</c:v>
                      </c:pt>
                      <c:pt idx="979">
                        <c:v>8996.5</c:v>
                      </c:pt>
                      <c:pt idx="980">
                        <c:v>8522.17578125</c:v>
                      </c:pt>
                      <c:pt idx="981">
                        <c:v>9053.0078125</c:v>
                      </c:pt>
                      <c:pt idx="982">
                        <c:v>10424.5546875</c:v>
                      </c:pt>
                      <c:pt idx="983">
                        <c:v>8813.7578125</c:v>
                      </c:pt>
                      <c:pt idx="984">
                        <c:v>9802.26171875</c:v>
                      </c:pt>
                      <c:pt idx="985">
                        <c:v>11140.2421875</c:v>
                      </c:pt>
                      <c:pt idx="986">
                        <c:v>11466.37109375</c:v>
                      </c:pt>
                      <c:pt idx="987">
                        <c:v>10627.6484375</c:v>
                      </c:pt>
                      <c:pt idx="988">
                        <c:v>10898.6328125</c:v>
                      </c:pt>
                      <c:pt idx="989">
                        <c:v>12006.6953125</c:v>
                      </c:pt>
                      <c:pt idx="990">
                        <c:v>9306.921875</c:v>
                      </c:pt>
                      <c:pt idx="991">
                        <c:v>8591.3828125</c:v>
                      </c:pt>
                      <c:pt idx="992">
                        <c:v>9260.671875</c:v>
                      </c:pt>
                      <c:pt idx="993">
                        <c:v>8404.5625</c:v>
                      </c:pt>
                      <c:pt idx="994">
                        <c:v>7995.9609375</c:v>
                      </c:pt>
                      <c:pt idx="995">
                        <c:v>8435.9921875</c:v>
                      </c:pt>
                      <c:pt idx="996">
                        <c:v>6429.046875</c:v>
                      </c:pt>
                      <c:pt idx="997">
                        <c:v>7590.4921875</c:v>
                      </c:pt>
                      <c:pt idx="998">
                        <c:v>9501.375</c:v>
                      </c:pt>
                      <c:pt idx="999">
                        <c:v>7412.6484375</c:v>
                      </c:pt>
                      <c:pt idx="1000">
                        <c:v>6605.59375</c:v>
                      </c:pt>
                      <c:pt idx="1001">
                        <c:v>7139.375</c:v>
                      </c:pt>
                      <c:pt idx="1002">
                        <c:v>7451.53125</c:v>
                      </c:pt>
                      <c:pt idx="1003">
                        <c:v>9609.734375</c:v>
                      </c:pt>
                      <c:pt idx="1004">
                        <c:v>9617.78125</c:v>
                      </c:pt>
                      <c:pt idx="1005">
                        <c:v>8033.765625</c:v>
                      </c:pt>
                      <c:pt idx="1006">
                        <c:v>7867.2265625</c:v>
                      </c:pt>
                      <c:pt idx="1007">
                        <c:v>8683.98828125</c:v>
                      </c:pt>
                      <c:pt idx="1008">
                        <c:v>7154.6328125</c:v>
                      </c:pt>
                      <c:pt idx="1009">
                        <c:v>6782.828125</c:v>
                      </c:pt>
                      <c:pt idx="1010">
                        <c:v>8203.4296875</c:v>
                      </c:pt>
                      <c:pt idx="1011">
                        <c:v>7569.1796875</c:v>
                      </c:pt>
                      <c:pt idx="1012">
                        <c:v>8600.96875</c:v>
                      </c:pt>
                      <c:pt idx="1013">
                        <c:v>7797.8125</c:v>
                      </c:pt>
                      <c:pt idx="1014">
                        <c:v>7775.1953125</c:v>
                      </c:pt>
                      <c:pt idx="1015">
                        <c:v>9042.4921875</c:v>
                      </c:pt>
                      <c:pt idx="1016">
                        <c:v>6729.1328125</c:v>
                      </c:pt>
                      <c:pt idx="1017">
                        <c:v>4865.203125</c:v>
                      </c:pt>
                      <c:pt idx="1018">
                        <c:v>6001.8671875</c:v>
                      </c:pt>
                      <c:pt idx="1019">
                        <c:v>6830.78125</c:v>
                      </c:pt>
                      <c:pt idx="1020">
                        <c:v>12172.359375</c:v>
                      </c:pt>
                      <c:pt idx="1021">
                        <c:v>11434.8359375</c:v>
                      </c:pt>
                      <c:pt idx="1022">
                        <c:v>11281.609375</c:v>
                      </c:pt>
                      <c:pt idx="1023">
                        <c:v>11870.9296875</c:v>
                      </c:pt>
                      <c:pt idx="1024">
                        <c:v>12480.15625</c:v>
                      </c:pt>
                      <c:pt idx="1025">
                        <c:v>10594.96875</c:v>
                      </c:pt>
                      <c:pt idx="1026">
                        <c:v>11375.4921875</c:v>
                      </c:pt>
                      <c:pt idx="1027">
                        <c:v>12018.5</c:v>
                      </c:pt>
                      <c:pt idx="1028">
                        <c:v>9643.3359375</c:v>
                      </c:pt>
                      <c:pt idx="1029">
                        <c:v>9372.2890625</c:v>
                      </c:pt>
                      <c:pt idx="1030">
                        <c:v>9639.2578125</c:v>
                      </c:pt>
                      <c:pt idx="1031">
                        <c:v>11779.171875</c:v>
                      </c:pt>
                      <c:pt idx="1032">
                        <c:v>11603.46875</c:v>
                      </c:pt>
                      <c:pt idx="1033">
                        <c:v>12541.3359375</c:v>
                      </c:pt>
                      <c:pt idx="1034">
                        <c:v>11918.390625</c:v>
                      </c:pt>
                      <c:pt idx="1035">
                        <c:v>7155.9140625</c:v>
                      </c:pt>
                      <c:pt idx="1036">
                        <c:v>5942.5234375</c:v>
                      </c:pt>
                      <c:pt idx="1037">
                        <c:v>7809.46875</c:v>
                      </c:pt>
                      <c:pt idx="1038">
                        <c:v>8735.890625</c:v>
                      </c:pt>
                      <c:pt idx="1039">
                        <c:v>3842.25</c:v>
                      </c:pt>
                      <c:pt idx="1040">
                        <c:v>6017.3125</c:v>
                      </c:pt>
                      <c:pt idx="1041">
                        <c:v>7243.2890625</c:v>
                      </c:pt>
                      <c:pt idx="1042">
                        <c:v>3701.3203125</c:v>
                      </c:pt>
                      <c:pt idx="1043">
                        <c:v>2461.6484375</c:v>
                      </c:pt>
                      <c:pt idx="1044">
                        <c:v>2218.9296875</c:v>
                      </c:pt>
                      <c:pt idx="1045">
                        <c:v>4411.421875</c:v>
                      </c:pt>
                      <c:pt idx="1046">
                        <c:v>8350.9453125</c:v>
                      </c:pt>
                      <c:pt idx="1047">
                        <c:v>7881.1015625</c:v>
                      </c:pt>
                      <c:pt idx="1048">
                        <c:v>8713.0703125</c:v>
                      </c:pt>
                      <c:pt idx="1049">
                        <c:v>8933.0703125</c:v>
                      </c:pt>
                      <c:pt idx="1050">
                        <c:v>10070.421875</c:v>
                      </c:pt>
                      <c:pt idx="1051">
                        <c:v>7302.265625</c:v>
                      </c:pt>
                      <c:pt idx="1052">
                        <c:v>4446.8671875</c:v>
                      </c:pt>
                      <c:pt idx="1053">
                        <c:v>5486.1796875</c:v>
                      </c:pt>
                      <c:pt idx="1054">
                        <c:v>7845.375</c:v>
                      </c:pt>
                      <c:pt idx="1055">
                        <c:v>9546.7734375</c:v>
                      </c:pt>
                      <c:pt idx="1056">
                        <c:v>9597.4296875</c:v>
                      </c:pt>
                      <c:pt idx="1057">
                        <c:v>9860.796875</c:v>
                      </c:pt>
                      <c:pt idx="1058">
                        <c:v>9170.2890625</c:v>
                      </c:pt>
                      <c:pt idx="1059">
                        <c:v>9033.234375</c:v>
                      </c:pt>
                      <c:pt idx="1060">
                        <c:v>9339.3515625</c:v>
                      </c:pt>
                      <c:pt idx="1061">
                        <c:v>8538.359375</c:v>
                      </c:pt>
                      <c:pt idx="1062">
                        <c:v>8754.546875</c:v>
                      </c:pt>
                      <c:pt idx="1063">
                        <c:v>8124.8671875</c:v>
                      </c:pt>
                      <c:pt idx="1064">
                        <c:v>10003.5859375</c:v>
                      </c:pt>
                      <c:pt idx="1065">
                        <c:v>13507.515625</c:v>
                      </c:pt>
                      <c:pt idx="1066">
                        <c:v>12192.421875</c:v>
                      </c:pt>
                      <c:pt idx="1067">
                        <c:v>11317.19921875</c:v>
                      </c:pt>
                      <c:pt idx="1068">
                        <c:v>11655.05859375</c:v>
                      </c:pt>
                      <c:pt idx="1069">
                        <c:v>13042.109375</c:v>
                      </c:pt>
                      <c:pt idx="1070">
                        <c:v>13646.375</c:v>
                      </c:pt>
                      <c:pt idx="1071">
                        <c:v>13427</c:v>
                      </c:pt>
                      <c:pt idx="1072">
                        <c:v>13104.6796875</c:v>
                      </c:pt>
                      <c:pt idx="1073">
                        <c:v>12592.2578125</c:v>
                      </c:pt>
                      <c:pt idx="1074">
                        <c:v>11531.8046875</c:v>
                      </c:pt>
                      <c:pt idx="1075">
                        <c:v>11233.2578125</c:v>
                      </c:pt>
                      <c:pt idx="1076">
                        <c:v>13449.27734375</c:v>
                      </c:pt>
                      <c:pt idx="1077">
                        <c:v>12751.4140625</c:v>
                      </c:pt>
                      <c:pt idx="1078">
                        <c:v>12439.5625</c:v>
                      </c:pt>
                      <c:pt idx="1079">
                        <c:v>12929.359375</c:v>
                      </c:pt>
                      <c:pt idx="1080">
                        <c:v>8464.875</c:v>
                      </c:pt>
                      <c:pt idx="1081">
                        <c:v>8403.828125</c:v>
                      </c:pt>
                      <c:pt idx="1082">
                        <c:v>7864.0390625</c:v>
                      </c:pt>
                      <c:pt idx="1083">
                        <c:v>6763.6953125</c:v>
                      </c:pt>
                      <c:pt idx="1084">
                        <c:v>7518.37890625</c:v>
                      </c:pt>
                      <c:pt idx="1085">
                        <c:v>8166.515625</c:v>
                      </c:pt>
                      <c:pt idx="1086">
                        <c:v>8120.1953125</c:v>
                      </c:pt>
                      <c:pt idx="1087">
                        <c:v>8354.2734375</c:v>
                      </c:pt>
                      <c:pt idx="1088">
                        <c:v>6229.2109375</c:v>
                      </c:pt>
                      <c:pt idx="1089">
                        <c:v>5507.96875</c:v>
                      </c:pt>
                      <c:pt idx="1090">
                        <c:v>5987.75</c:v>
                      </c:pt>
                      <c:pt idx="1091">
                        <c:v>7133.3359375</c:v>
                      </c:pt>
                      <c:pt idx="1092">
                        <c:v>8246.625</c:v>
                      </c:pt>
                      <c:pt idx="1093">
                        <c:v>6803.34375</c:v>
                      </c:pt>
                      <c:pt idx="1094">
                        <c:v>8173.203125</c:v>
                      </c:pt>
                      <c:pt idx="1095">
                        <c:v>8219.2578125</c:v>
                      </c:pt>
                      <c:pt idx="1096">
                        <c:v>7478.3984375</c:v>
                      </c:pt>
                      <c:pt idx="1097">
                        <c:v>8095.8671875</c:v>
                      </c:pt>
                      <c:pt idx="1098">
                        <c:v>9065.6328125</c:v>
                      </c:pt>
                      <c:pt idx="1099">
                        <c:v>6470.2421875</c:v>
                      </c:pt>
                      <c:pt idx="1100">
                        <c:v>5200.0390625</c:v>
                      </c:pt>
                      <c:pt idx="1101">
                        <c:v>5267.5703125</c:v>
                      </c:pt>
                      <c:pt idx="1102">
                        <c:v>8566.3828125</c:v>
                      </c:pt>
                      <c:pt idx="1103">
                        <c:v>8829.703125</c:v>
                      </c:pt>
                      <c:pt idx="1104">
                        <c:v>9212.8515625</c:v>
                      </c:pt>
                      <c:pt idx="1105">
                        <c:v>8852.953125</c:v>
                      </c:pt>
                      <c:pt idx="1106">
                        <c:v>9194.0390625</c:v>
                      </c:pt>
                      <c:pt idx="1107">
                        <c:v>9029.3828125</c:v>
                      </c:pt>
                      <c:pt idx="1108">
                        <c:v>9296.6015625</c:v>
                      </c:pt>
                      <c:pt idx="1109">
                        <c:v>9378.3515625</c:v>
                      </c:pt>
                      <c:pt idx="1110">
                        <c:v>2786.0703125</c:v>
                      </c:pt>
                      <c:pt idx="1111">
                        <c:v>3300.3515625</c:v>
                      </c:pt>
                      <c:pt idx="1112">
                        <c:v>4648.71875</c:v>
                      </c:pt>
                      <c:pt idx="1113">
                        <c:v>6244.765625</c:v>
                      </c:pt>
                      <c:pt idx="1114">
                        <c:v>2181.609375</c:v>
                      </c:pt>
                      <c:pt idx="1115">
                        <c:v>1735.2109375</c:v>
                      </c:pt>
                      <c:pt idx="1116">
                        <c:v>3437.25</c:v>
                      </c:pt>
                      <c:pt idx="1117">
                        <c:v>7036.1640625</c:v>
                      </c:pt>
                      <c:pt idx="1118">
                        <c:v>5822.8515625</c:v>
                      </c:pt>
                      <c:pt idx="1119">
                        <c:v>4557.890625</c:v>
                      </c:pt>
                      <c:pt idx="1120">
                        <c:v>4802.65625</c:v>
                      </c:pt>
                      <c:pt idx="1121">
                        <c:v>5674.75</c:v>
                      </c:pt>
                      <c:pt idx="1122">
                        <c:v>5310.765625</c:v>
                      </c:pt>
                      <c:pt idx="1123">
                        <c:v>6041.3515625</c:v>
                      </c:pt>
                      <c:pt idx="1124">
                        <c:v>5721.3046875</c:v>
                      </c:pt>
                      <c:pt idx="1125">
                        <c:v>9620.984375</c:v>
                      </c:pt>
                      <c:pt idx="1126">
                        <c:v>8934.4140625</c:v>
                      </c:pt>
                      <c:pt idx="1127">
                        <c:v>8885.6484375</c:v>
                      </c:pt>
                      <c:pt idx="1128">
                        <c:v>11405.296875</c:v>
                      </c:pt>
                      <c:pt idx="1129">
                        <c:v>11161.640625</c:v>
                      </c:pt>
                      <c:pt idx="1130">
                        <c:v>11639.5078125</c:v>
                      </c:pt>
                      <c:pt idx="1131">
                        <c:v>9680.3359375</c:v>
                      </c:pt>
                      <c:pt idx="1132">
                        <c:v>11556.1875</c:v>
                      </c:pt>
                      <c:pt idx="1133">
                        <c:v>11170.6015625</c:v>
                      </c:pt>
                      <c:pt idx="1134">
                        <c:v>10136.453125</c:v>
                      </c:pt>
                      <c:pt idx="1135">
                        <c:v>7951.21875</c:v>
                      </c:pt>
                      <c:pt idx="1136">
                        <c:v>9221.6875</c:v>
                      </c:pt>
                      <c:pt idx="1137">
                        <c:v>11354.703125</c:v>
                      </c:pt>
                      <c:pt idx="1138">
                        <c:v>11219.3671875</c:v>
                      </c:pt>
                      <c:pt idx="1139">
                        <c:v>11156.3515625</c:v>
                      </c:pt>
                      <c:pt idx="1140">
                        <c:v>7970.8203125</c:v>
                      </c:pt>
                      <c:pt idx="1141">
                        <c:v>7041.265625</c:v>
                      </c:pt>
                      <c:pt idx="1142">
                        <c:v>7307.65625</c:v>
                      </c:pt>
                      <c:pt idx="1143">
                        <c:v>8891.07421875</c:v>
                      </c:pt>
                      <c:pt idx="1144">
                        <c:v>9474.2578125</c:v>
                      </c:pt>
                      <c:pt idx="1145">
                        <c:v>8562.59375</c:v>
                      </c:pt>
                      <c:pt idx="1146">
                        <c:v>8498.578125</c:v>
                      </c:pt>
                      <c:pt idx="1147">
                        <c:v>9728.21875</c:v>
                      </c:pt>
                      <c:pt idx="1148">
                        <c:v>8051.8828125</c:v>
                      </c:pt>
                      <c:pt idx="1149">
                        <c:v>9069.265625</c:v>
                      </c:pt>
                      <c:pt idx="1150">
                        <c:v>9620.4140625</c:v>
                      </c:pt>
                      <c:pt idx="1151">
                        <c:v>9078.796875</c:v>
                      </c:pt>
                      <c:pt idx="1152">
                        <c:v>8148.0859375</c:v>
                      </c:pt>
                      <c:pt idx="1153">
                        <c:v>9473.1328125</c:v>
                      </c:pt>
                      <c:pt idx="1154">
                        <c:v>8966.6953125</c:v>
                      </c:pt>
                      <c:pt idx="1155">
                        <c:v>7870.59375</c:v>
                      </c:pt>
                      <c:pt idx="1156">
                        <c:v>7321.859375</c:v>
                      </c:pt>
                      <c:pt idx="1157">
                        <c:v>7220.265625</c:v>
                      </c:pt>
                      <c:pt idx="1158">
                        <c:v>8180.1953125</c:v>
                      </c:pt>
                      <c:pt idx="1159">
                        <c:v>5561.6953125</c:v>
                      </c:pt>
                      <c:pt idx="1160">
                        <c:v>5372.546875</c:v>
                      </c:pt>
                      <c:pt idx="1161">
                        <c:v>5477.6953125</c:v>
                      </c:pt>
                      <c:pt idx="1162">
                        <c:v>6883.65625</c:v>
                      </c:pt>
                      <c:pt idx="1163">
                        <c:v>7324.6015625</c:v>
                      </c:pt>
                      <c:pt idx="1164">
                        <c:v>6692.7421875</c:v>
                      </c:pt>
                      <c:pt idx="1165">
                        <c:v>7885.328125</c:v>
                      </c:pt>
                      <c:pt idx="1166">
                        <c:v>4878.3515625</c:v>
                      </c:pt>
                      <c:pt idx="1167">
                        <c:v>5183.7890625</c:v>
                      </c:pt>
                      <c:pt idx="1168">
                        <c:v>8181.390625</c:v>
                      </c:pt>
                      <c:pt idx="1169">
                        <c:v>7664.91015625</c:v>
                      </c:pt>
                      <c:pt idx="1170">
                        <c:v>5050.4296875</c:v>
                      </c:pt>
                      <c:pt idx="1171">
                        <c:v>7330.3828125</c:v>
                      </c:pt>
                      <c:pt idx="1172">
                        <c:v>5952.25</c:v>
                      </c:pt>
                      <c:pt idx="1173">
                        <c:v>6307.34375</c:v>
                      </c:pt>
                      <c:pt idx="1174">
                        <c:v>6553.4140625</c:v>
                      </c:pt>
                      <c:pt idx="1175">
                        <c:v>3321.6953125</c:v>
                      </c:pt>
                      <c:pt idx="1176">
                        <c:v>4719.7421875</c:v>
                      </c:pt>
                      <c:pt idx="1177">
                        <c:v>5788.4765625</c:v>
                      </c:pt>
                      <c:pt idx="1178">
                        <c:v>6524.90625</c:v>
                      </c:pt>
                      <c:pt idx="1179">
                        <c:v>6086.34375</c:v>
                      </c:pt>
                      <c:pt idx="1180">
                        <c:v>6035.8828125</c:v>
                      </c:pt>
                      <c:pt idx="1181">
                        <c:v>6533.4375</c:v>
                      </c:pt>
                      <c:pt idx="1182">
                        <c:v>5795.0703125</c:v>
                      </c:pt>
                      <c:pt idx="1183">
                        <c:v>7635.4921875</c:v>
                      </c:pt>
                      <c:pt idx="1184">
                        <c:v>7068.6875</c:v>
                      </c:pt>
                      <c:pt idx="1185">
                        <c:v>8593.08984375</c:v>
                      </c:pt>
                      <c:pt idx="1186">
                        <c:v>8347.5625</c:v>
                      </c:pt>
                      <c:pt idx="1187">
                        <c:v>8339.6640625</c:v>
                      </c:pt>
                      <c:pt idx="1188">
                        <c:v>8079.14453125</c:v>
                      </c:pt>
                      <c:pt idx="1189">
                        <c:v>9330.0625</c:v>
                      </c:pt>
                      <c:pt idx="1190">
                        <c:v>8976.234375</c:v>
                      </c:pt>
                      <c:pt idx="1191">
                        <c:v>9235.5390625</c:v>
                      </c:pt>
                      <c:pt idx="1192">
                        <c:v>9134.140625</c:v>
                      </c:pt>
                      <c:pt idx="1193">
                        <c:v>8619.1875</c:v>
                      </c:pt>
                      <c:pt idx="1194">
                        <c:v>8652.9765625</c:v>
                      </c:pt>
                      <c:pt idx="1195">
                        <c:v>9348.3828125</c:v>
                      </c:pt>
                      <c:pt idx="1196">
                        <c:v>6239.1171875</c:v>
                      </c:pt>
                      <c:pt idx="1197">
                        <c:v>8128.953125</c:v>
                      </c:pt>
                      <c:pt idx="1198">
                        <c:v>8094.359375</c:v>
                      </c:pt>
                      <c:pt idx="1199">
                        <c:v>9288.58203125</c:v>
                      </c:pt>
                      <c:pt idx="1200">
                        <c:v>9391.859375</c:v>
                      </c:pt>
                      <c:pt idx="1201">
                        <c:v>8893.1015625</c:v>
                      </c:pt>
                      <c:pt idx="1202">
                        <c:v>9433.75390625</c:v>
                      </c:pt>
                      <c:pt idx="1203">
                        <c:v>9926.046875</c:v>
                      </c:pt>
                      <c:pt idx="1204">
                        <c:v>9666.7578125</c:v>
                      </c:pt>
                      <c:pt idx="1205">
                        <c:v>9780.03125</c:v>
                      </c:pt>
                      <c:pt idx="1206">
                        <c:v>9917.3203125</c:v>
                      </c:pt>
                      <c:pt idx="1207">
                        <c:v>9915.6484375</c:v>
                      </c:pt>
                      <c:pt idx="1208">
                        <c:v>9934</c:v>
                      </c:pt>
                      <c:pt idx="1209">
                        <c:v>9975.4296875</c:v>
                      </c:pt>
                      <c:pt idx="1210">
                        <c:v>8320.5</c:v>
                      </c:pt>
                      <c:pt idx="1211">
                        <c:v>8018.859375</c:v>
                      </c:pt>
                      <c:pt idx="1212">
                        <c:v>8202.0546875</c:v>
                      </c:pt>
                      <c:pt idx="1213">
                        <c:v>10046.09375</c:v>
                      </c:pt>
                      <c:pt idx="1214">
                        <c:v>10185.55078125</c:v>
                      </c:pt>
                      <c:pt idx="1215">
                        <c:v>9747.6875</c:v>
                      </c:pt>
                      <c:pt idx="1216">
                        <c:v>8706.6484375</c:v>
                      </c:pt>
                      <c:pt idx="1217">
                        <c:v>8435.3984375</c:v>
                      </c:pt>
                      <c:pt idx="1218">
                        <c:v>7796.328125</c:v>
                      </c:pt>
                      <c:pt idx="1219">
                        <c:v>7650.953125</c:v>
                      </c:pt>
                      <c:pt idx="1220">
                        <c:v>9087.71875</c:v>
                      </c:pt>
                      <c:pt idx="1221">
                        <c:v>7832.390625</c:v>
                      </c:pt>
                      <c:pt idx="1222">
                        <c:v>4610.6171875</c:v>
                      </c:pt>
                      <c:pt idx="1223">
                        <c:v>6037.3046875</c:v>
                      </c:pt>
                      <c:pt idx="1224">
                        <c:v>7859.0234375</c:v>
                      </c:pt>
                      <c:pt idx="1225">
                        <c:v>9888.859375</c:v>
                      </c:pt>
                      <c:pt idx="1226">
                        <c:v>9401.0234375</c:v>
                      </c:pt>
                      <c:pt idx="1227">
                        <c:v>5989.1875</c:v>
                      </c:pt>
                      <c:pt idx="1228">
                        <c:v>7494.7109375</c:v>
                      </c:pt>
                      <c:pt idx="1229">
                        <c:v>10337.2421875</c:v>
                      </c:pt>
                      <c:pt idx="1230">
                        <c:v>7788.9921875</c:v>
                      </c:pt>
                      <c:pt idx="1231">
                        <c:v>8111.8984375</c:v>
                      </c:pt>
                      <c:pt idx="1232">
                        <c:v>9085.2734375</c:v>
                      </c:pt>
                      <c:pt idx="1233">
                        <c:v>10105.890625</c:v>
                      </c:pt>
                      <c:pt idx="1234">
                        <c:v>9971.421875</c:v>
                      </c:pt>
                      <c:pt idx="1235">
                        <c:v>10063.6875</c:v>
                      </c:pt>
                      <c:pt idx="1236">
                        <c:v>9263.359375</c:v>
                      </c:pt>
                      <c:pt idx="1237">
                        <c:v>9560.8984375</c:v>
                      </c:pt>
                      <c:pt idx="1238">
                        <c:v>9808.671875</c:v>
                      </c:pt>
                      <c:pt idx="1239">
                        <c:v>10224.75</c:v>
                      </c:pt>
                      <c:pt idx="1240">
                        <c:v>9975.109375</c:v>
                      </c:pt>
                      <c:pt idx="1241">
                        <c:v>8427.609375</c:v>
                      </c:pt>
                      <c:pt idx="1242">
                        <c:v>6639.3046875</c:v>
                      </c:pt>
                      <c:pt idx="1243">
                        <c:v>7285.640625</c:v>
                      </c:pt>
                      <c:pt idx="1244">
                        <c:v>7599.8203125</c:v>
                      </c:pt>
                      <c:pt idx="1245">
                        <c:v>8827.859375</c:v>
                      </c:pt>
                      <c:pt idx="1246">
                        <c:v>8864.28125</c:v>
                      </c:pt>
                      <c:pt idx="1247">
                        <c:v>9357.01171875</c:v>
                      </c:pt>
                      <c:pt idx="1248">
                        <c:v>8008.421875</c:v>
                      </c:pt>
                      <c:pt idx="1249">
                        <c:v>7431.3046875</c:v>
                      </c:pt>
                      <c:pt idx="1250">
                        <c:v>8174.0625</c:v>
                      </c:pt>
                      <c:pt idx="1251">
                        <c:v>9331.7578125</c:v>
                      </c:pt>
                      <c:pt idx="1252">
                        <c:v>7668.9140625</c:v>
                      </c:pt>
                      <c:pt idx="1253">
                        <c:v>8096.3984375</c:v>
                      </c:pt>
                      <c:pt idx="1254">
                        <c:v>9422.375</c:v>
                      </c:pt>
                      <c:pt idx="1255">
                        <c:v>9527.015625</c:v>
                      </c:pt>
                      <c:pt idx="1256">
                        <c:v>9556.015625</c:v>
                      </c:pt>
                      <c:pt idx="1257">
                        <c:v>8285.90625</c:v>
                      </c:pt>
                      <c:pt idx="1258">
                        <c:v>8996.7109375</c:v>
                      </c:pt>
                      <c:pt idx="1259">
                        <c:v>8916.09375</c:v>
                      </c:pt>
                      <c:pt idx="1260">
                        <c:v>5030.7265625</c:v>
                      </c:pt>
                      <c:pt idx="1261">
                        <c:v>7524.21875</c:v>
                      </c:pt>
                      <c:pt idx="1262">
                        <c:v>7902.421875</c:v>
                      </c:pt>
                      <c:pt idx="1263">
                        <c:v>8338.3671875</c:v>
                      </c:pt>
                      <c:pt idx="1264">
                        <c:v>7899.484375</c:v>
                      </c:pt>
                      <c:pt idx="1265">
                        <c:v>8233.1484375</c:v>
                      </c:pt>
                      <c:pt idx="1266">
                        <c:v>5789.5546875</c:v>
                      </c:pt>
                      <c:pt idx="1267">
                        <c:v>8742.3515625</c:v>
                      </c:pt>
                      <c:pt idx="1268">
                        <c:v>7062.625</c:v>
                      </c:pt>
                      <c:pt idx="1269">
                        <c:v>4220.25</c:v>
                      </c:pt>
                      <c:pt idx="1270">
                        <c:v>6985.2734375</c:v>
                      </c:pt>
                      <c:pt idx="1271">
                        <c:v>6681.6171875</c:v>
                      </c:pt>
                      <c:pt idx="1272">
                        <c:v>8310.4453125</c:v>
                      </c:pt>
                      <c:pt idx="1273">
                        <c:v>6194.5703125</c:v>
                      </c:pt>
                      <c:pt idx="1274">
                        <c:v>8029.5859375</c:v>
                      </c:pt>
                      <c:pt idx="1275">
                        <c:v>10119.234375</c:v>
                      </c:pt>
                      <c:pt idx="1276">
                        <c:v>10377.1015625</c:v>
                      </c:pt>
                      <c:pt idx="1277">
                        <c:v>10138.98046875</c:v>
                      </c:pt>
                      <c:pt idx="1278">
                        <c:v>8269.3984375</c:v>
                      </c:pt>
                      <c:pt idx="1279">
                        <c:v>7159.625</c:v>
                      </c:pt>
                      <c:pt idx="1280">
                        <c:v>8381.6640625</c:v>
                      </c:pt>
                      <c:pt idx="1281">
                        <c:v>9691.9140625</c:v>
                      </c:pt>
                      <c:pt idx="1282">
                        <c:v>10518.6875</c:v>
                      </c:pt>
                      <c:pt idx="1283">
                        <c:v>10379.59375</c:v>
                      </c:pt>
                      <c:pt idx="1284">
                        <c:v>10769.296875</c:v>
                      </c:pt>
                      <c:pt idx="1285">
                        <c:v>10597.5</c:v>
                      </c:pt>
                      <c:pt idx="1286">
                        <c:v>10721.3203125</c:v>
                      </c:pt>
                      <c:pt idx="1287">
                        <c:v>9958.1015625</c:v>
                      </c:pt>
                      <c:pt idx="1288">
                        <c:v>8827.79296875</c:v>
                      </c:pt>
                      <c:pt idx="1289">
                        <c:v>8954.3984375</c:v>
                      </c:pt>
                      <c:pt idx="1290">
                        <c:v>12616.78515625</c:v>
                      </c:pt>
                      <c:pt idx="1291">
                        <c:v>11644.6171875</c:v>
                      </c:pt>
                      <c:pt idx="1292">
                        <c:v>10772.359375</c:v>
                      </c:pt>
                      <c:pt idx="1293">
                        <c:v>10248.328125</c:v>
                      </c:pt>
                      <c:pt idx="1294">
                        <c:v>12988.31640625</c:v>
                      </c:pt>
                      <c:pt idx="1295">
                        <c:v>10464.53125</c:v>
                      </c:pt>
                      <c:pt idx="1296">
                        <c:v>11181.5</c:v>
                      </c:pt>
                      <c:pt idx="1297">
                        <c:v>13023.75</c:v>
                      </c:pt>
                      <c:pt idx="1298">
                        <c:v>11197.578125</c:v>
                      </c:pt>
                      <c:pt idx="1299">
                        <c:v>8428.140625</c:v>
                      </c:pt>
                      <c:pt idx="1300">
                        <c:v>10390.84375</c:v>
                      </c:pt>
                      <c:pt idx="1301">
                        <c:v>12096.5703125</c:v>
                      </c:pt>
                      <c:pt idx="1302">
                        <c:v>13268.828125</c:v>
                      </c:pt>
                      <c:pt idx="1303">
                        <c:v>11012.671875</c:v>
                      </c:pt>
                      <c:pt idx="1304">
                        <c:v>12025.4296875</c:v>
                      </c:pt>
                      <c:pt idx="1305">
                        <c:v>7037.671875</c:v>
                      </c:pt>
                      <c:pt idx="1306">
                        <c:v>7742.19140625</c:v>
                      </c:pt>
                      <c:pt idx="1307">
                        <c:v>8016.6484375</c:v>
                      </c:pt>
                      <c:pt idx="1308">
                        <c:v>8192.03515625</c:v>
                      </c:pt>
                      <c:pt idx="1309">
                        <c:v>7579.0859375</c:v>
                      </c:pt>
                      <c:pt idx="1310">
                        <c:v>7854.4765625</c:v>
                      </c:pt>
                      <c:pt idx="1311">
                        <c:v>7957.9296875</c:v>
                      </c:pt>
                      <c:pt idx="1312">
                        <c:v>4627.9375</c:v>
                      </c:pt>
                      <c:pt idx="1313">
                        <c:v>7197.71875</c:v>
                      </c:pt>
                      <c:pt idx="1314">
                        <c:v>7181.3359375</c:v>
                      </c:pt>
                      <c:pt idx="1315">
                        <c:v>8376.578125</c:v>
                      </c:pt>
                      <c:pt idx="1316">
                        <c:v>2397.34375</c:v>
                      </c:pt>
                      <c:pt idx="1317">
                        <c:v>2484.484375</c:v>
                      </c:pt>
                      <c:pt idx="1318">
                        <c:v>2374.1640625</c:v>
                      </c:pt>
                      <c:pt idx="1319">
                        <c:v>5429.1171875</c:v>
                      </c:pt>
                      <c:pt idx="1320">
                        <c:v>4175.015625</c:v>
                      </c:pt>
                      <c:pt idx="1321">
                        <c:v>5765.140625</c:v>
                      </c:pt>
                      <c:pt idx="1322">
                        <c:v>6576.15625</c:v>
                      </c:pt>
                      <c:pt idx="1323">
                        <c:v>8460.203125</c:v>
                      </c:pt>
                      <c:pt idx="1324">
                        <c:v>2351.3125</c:v>
                      </c:pt>
                      <c:pt idx="1325">
                        <c:v>3388.6171875</c:v>
                      </c:pt>
                      <c:pt idx="1326">
                        <c:v>4774.609375</c:v>
                      </c:pt>
                      <c:pt idx="1327">
                        <c:v>8343.75</c:v>
                      </c:pt>
                      <c:pt idx="1328">
                        <c:v>7934.796875</c:v>
                      </c:pt>
                      <c:pt idx="1329">
                        <c:v>8103.4140625</c:v>
                      </c:pt>
                      <c:pt idx="1330">
                        <c:v>8048.03125</c:v>
                      </c:pt>
                      <c:pt idx="1331">
                        <c:v>7808.203125</c:v>
                      </c:pt>
                      <c:pt idx="1332">
                        <c:v>7999.3671875</c:v>
                      </c:pt>
                      <c:pt idx="1333">
                        <c:v>8511.6796875</c:v>
                      </c:pt>
                      <c:pt idx="1334">
                        <c:v>8422.8515625</c:v>
                      </c:pt>
                      <c:pt idx="1335">
                        <c:v>7202.8515625</c:v>
                      </c:pt>
                      <c:pt idx="1336">
                        <c:v>6523.390625</c:v>
                      </c:pt>
                      <c:pt idx="1337">
                        <c:v>7119.296875</c:v>
                      </c:pt>
                      <c:pt idx="1338">
                        <c:v>7433.9921875</c:v>
                      </c:pt>
                      <c:pt idx="1339">
                        <c:v>8483.125</c:v>
                      </c:pt>
                      <c:pt idx="1340">
                        <c:v>6428.5</c:v>
                      </c:pt>
                      <c:pt idx="1341">
                        <c:v>4635.2109375</c:v>
                      </c:pt>
                      <c:pt idx="1342">
                        <c:v>6407.078125</c:v>
                      </c:pt>
                      <c:pt idx="1343">
                        <c:v>7404.78125</c:v>
                      </c:pt>
                      <c:pt idx="1344">
                        <c:v>8748.9375</c:v>
                      </c:pt>
                      <c:pt idx="1345">
                        <c:v>8621.765625</c:v>
                      </c:pt>
                      <c:pt idx="1346">
                        <c:v>4838.296875</c:v>
                      </c:pt>
                      <c:pt idx="1347">
                        <c:v>7478.3984375</c:v>
                      </c:pt>
                      <c:pt idx="1348">
                        <c:v>6210.203125</c:v>
                      </c:pt>
                      <c:pt idx="1349">
                        <c:v>7918.2578125</c:v>
                      </c:pt>
                      <c:pt idx="1350">
                        <c:v>12198.0625</c:v>
                      </c:pt>
                      <c:pt idx="1351">
                        <c:v>12910.86328125</c:v>
                      </c:pt>
                      <c:pt idx="1352">
                        <c:v>12009.5078125</c:v>
                      </c:pt>
                      <c:pt idx="1353">
                        <c:v>11086.76953125</c:v>
                      </c:pt>
                      <c:pt idx="1354">
                        <c:v>10888.39453125</c:v>
                      </c:pt>
                      <c:pt idx="1355">
                        <c:v>11933.5</c:v>
                      </c:pt>
                      <c:pt idx="1356">
                        <c:v>10343.1171875</c:v>
                      </c:pt>
                      <c:pt idx="1357">
                        <c:v>9591.0390625</c:v>
                      </c:pt>
                      <c:pt idx="1358">
                        <c:v>10711.796875</c:v>
                      </c:pt>
                      <c:pt idx="1359">
                        <c:v>10402.1640625</c:v>
                      </c:pt>
                      <c:pt idx="1360">
                        <c:v>6321.453125</c:v>
                      </c:pt>
                      <c:pt idx="1361">
                        <c:v>7900.3125</c:v>
                      </c:pt>
                      <c:pt idx="1362">
                        <c:v>8551.171875</c:v>
                      </c:pt>
                      <c:pt idx="1363">
                        <c:v>13099.3984375</c:v>
                      </c:pt>
                      <c:pt idx="1364">
                        <c:v>12849.03515625</c:v>
                      </c:pt>
                      <c:pt idx="1365">
                        <c:v>10280.421875</c:v>
                      </c:pt>
                      <c:pt idx="1366">
                        <c:v>9457.5546875</c:v>
                      </c:pt>
                      <c:pt idx="1367">
                        <c:v>9906.71875</c:v>
                      </c:pt>
                      <c:pt idx="1368">
                        <c:v>10121.203125</c:v>
                      </c:pt>
                      <c:pt idx="1369">
                        <c:v>10239.71484375</c:v>
                      </c:pt>
                      <c:pt idx="1370">
                        <c:v>8994.859375</c:v>
                      </c:pt>
                      <c:pt idx="1371">
                        <c:v>8087.9140625</c:v>
                      </c:pt>
                      <c:pt idx="1372">
                        <c:v>7172.859375</c:v>
                      </c:pt>
                      <c:pt idx="1373">
                        <c:v>7656.53125</c:v>
                      </c:pt>
                      <c:pt idx="1374">
                        <c:v>10202.01953125</c:v>
                      </c:pt>
                      <c:pt idx="1375">
                        <c:v>9607.359375</c:v>
                      </c:pt>
                      <c:pt idx="1376">
                        <c:v>9444.75</c:v>
                      </c:pt>
                      <c:pt idx="1377">
                        <c:v>9933.71875</c:v>
                      </c:pt>
                      <c:pt idx="1378">
                        <c:v>10130.50390625</c:v>
                      </c:pt>
                      <c:pt idx="1379">
                        <c:v>9694.7734375</c:v>
                      </c:pt>
                      <c:pt idx="1380">
                        <c:v>14503.0546875</c:v>
                      </c:pt>
                      <c:pt idx="1381">
                        <c:v>13753.78125</c:v>
                      </c:pt>
                      <c:pt idx="1382">
                        <c:v>13737.67578125</c:v>
                      </c:pt>
                      <c:pt idx="1383">
                        <c:v>15503.765625</c:v>
                      </c:pt>
                      <c:pt idx="1384">
                        <c:v>15491.35546875</c:v>
                      </c:pt>
                      <c:pt idx="1385">
                        <c:v>14792.40625</c:v>
                      </c:pt>
                      <c:pt idx="1386">
                        <c:v>15247.0234375</c:v>
                      </c:pt>
                      <c:pt idx="1387">
                        <c:v>15115.625</c:v>
                      </c:pt>
                      <c:pt idx="1388">
                        <c:v>15440.1328125</c:v>
                      </c:pt>
                      <c:pt idx="1389">
                        <c:v>14666.203125</c:v>
                      </c:pt>
                      <c:pt idx="1390">
                        <c:v>15173.23828125</c:v>
                      </c:pt>
                      <c:pt idx="1391">
                        <c:v>13735.984375</c:v>
                      </c:pt>
                      <c:pt idx="1392">
                        <c:v>13413.6640625</c:v>
                      </c:pt>
                      <c:pt idx="1393">
                        <c:v>13360.8984375</c:v>
                      </c:pt>
                      <c:pt idx="1394">
                        <c:v>15164.76171875</c:v>
                      </c:pt>
                      <c:pt idx="1395">
                        <c:v>6384.9609375</c:v>
                      </c:pt>
                      <c:pt idx="1396">
                        <c:v>5867.99609375</c:v>
                      </c:pt>
                      <c:pt idx="1397">
                        <c:v>6217.21875</c:v>
                      </c:pt>
                      <c:pt idx="1398">
                        <c:v>6028.0625</c:v>
                      </c:pt>
                      <c:pt idx="1399">
                        <c:v>5080.0703125</c:v>
                      </c:pt>
                      <c:pt idx="1400">
                        <c:v>5500.328125</c:v>
                      </c:pt>
                      <c:pt idx="1401">
                        <c:v>6401.65625</c:v>
                      </c:pt>
                      <c:pt idx="1402">
                        <c:v>5800.0703125</c:v>
                      </c:pt>
                      <c:pt idx="1403">
                        <c:v>6080.125</c:v>
                      </c:pt>
                      <c:pt idx="1404">
                        <c:v>5650.328125</c:v>
                      </c:pt>
                      <c:pt idx="1405">
                        <c:v>5227.890625</c:v>
                      </c:pt>
                      <c:pt idx="1406">
                        <c:v>5189.578125</c:v>
                      </c:pt>
                      <c:pt idx="1407">
                        <c:v>3251.4140625</c:v>
                      </c:pt>
                      <c:pt idx="1408">
                        <c:v>4272.8671875</c:v>
                      </c:pt>
                      <c:pt idx="1409">
                        <c:v>4895.0390625</c:v>
                      </c:pt>
                      <c:pt idx="1410">
                        <c:v>6794.171875</c:v>
                      </c:pt>
                      <c:pt idx="1411">
                        <c:v>7728.7578125</c:v>
                      </c:pt>
                      <c:pt idx="1412">
                        <c:v>5182.1953125</c:v>
                      </c:pt>
                      <c:pt idx="1413">
                        <c:v>6440.078125</c:v>
                      </c:pt>
                      <c:pt idx="1414">
                        <c:v>7185.5078125</c:v>
                      </c:pt>
                      <c:pt idx="1415">
                        <c:v>6633.5390625</c:v>
                      </c:pt>
                      <c:pt idx="1416">
                        <c:v>7496.84375</c:v>
                      </c:pt>
                      <c:pt idx="1417">
                        <c:v>7320.453125</c:v>
                      </c:pt>
                      <c:pt idx="1418">
                        <c:v>7781.40625</c:v>
                      </c:pt>
                      <c:pt idx="1419">
                        <c:v>7259.046875</c:v>
                      </c:pt>
                      <c:pt idx="1420">
                        <c:v>7930.6015625</c:v>
                      </c:pt>
                      <c:pt idx="1421">
                        <c:v>8104</c:v>
                      </c:pt>
                      <c:pt idx="1422">
                        <c:v>5866.90625</c:v>
                      </c:pt>
                      <c:pt idx="1423">
                        <c:v>6684.671875</c:v>
                      </c:pt>
                      <c:pt idx="1424">
                        <c:v>7134.2890625</c:v>
                      </c:pt>
                      <c:pt idx="1425">
                        <c:v>14399.48046875</c:v>
                      </c:pt>
                      <c:pt idx="1426">
                        <c:v>14633.5234375</c:v>
                      </c:pt>
                      <c:pt idx="1427">
                        <c:v>13263.2109375</c:v>
                      </c:pt>
                      <c:pt idx="1428">
                        <c:v>11811.4375</c:v>
                      </c:pt>
                      <c:pt idx="1429">
                        <c:v>10941.97265625</c:v>
                      </c:pt>
                      <c:pt idx="1430">
                        <c:v>12271.75</c:v>
                      </c:pt>
                      <c:pt idx="1431">
                        <c:v>14531.828125</c:v>
                      </c:pt>
                      <c:pt idx="1432">
                        <c:v>13334.953125</c:v>
                      </c:pt>
                      <c:pt idx="1433">
                        <c:v>13203.5703125</c:v>
                      </c:pt>
                      <c:pt idx="1434">
                        <c:v>13673.03125</c:v>
                      </c:pt>
                      <c:pt idx="1435">
                        <c:v>14732.08984375</c:v>
                      </c:pt>
                      <c:pt idx="1436">
                        <c:v>14873.78125</c:v>
                      </c:pt>
                      <c:pt idx="1437">
                        <c:v>14156.0625</c:v>
                      </c:pt>
                      <c:pt idx="1438">
                        <c:v>13738.859375</c:v>
                      </c:pt>
                      <c:pt idx="1439">
                        <c:v>13963.54296875</c:v>
                      </c:pt>
                      <c:pt idx="1440">
                        <c:v>7886.21875</c:v>
                      </c:pt>
                      <c:pt idx="1441">
                        <c:v>8442.296875</c:v>
                      </c:pt>
                      <c:pt idx="1442">
                        <c:v>8480.359375</c:v>
                      </c:pt>
                      <c:pt idx="1443">
                        <c:v>9225.4296875</c:v>
                      </c:pt>
                      <c:pt idx="1444">
                        <c:v>8486.5234375</c:v>
                      </c:pt>
                      <c:pt idx="1445">
                        <c:v>8621.5703125</c:v>
                      </c:pt>
                      <c:pt idx="1446">
                        <c:v>7921.359375</c:v>
                      </c:pt>
                      <c:pt idx="1447">
                        <c:v>7134.3515625</c:v>
                      </c:pt>
                      <c:pt idx="1448">
                        <c:v>6379.515625</c:v>
                      </c:pt>
                      <c:pt idx="1449">
                        <c:v>7345.34375</c:v>
                      </c:pt>
                      <c:pt idx="1450">
                        <c:v>6583.1796875</c:v>
                      </c:pt>
                      <c:pt idx="1451">
                        <c:v>6767.71875</c:v>
                      </c:pt>
                      <c:pt idx="1452">
                        <c:v>8176.203125</c:v>
                      </c:pt>
                      <c:pt idx="1453">
                        <c:v>9184.625</c:v>
                      </c:pt>
                      <c:pt idx="1454">
                        <c:v>8557.0859375</c:v>
                      </c:pt>
                      <c:pt idx="1455">
                        <c:v>11869.1484375</c:v>
                      </c:pt>
                      <c:pt idx="1456">
                        <c:v>10830.6875</c:v>
                      </c:pt>
                      <c:pt idx="1457">
                        <c:v>11225.66015625</c:v>
                      </c:pt>
                      <c:pt idx="1458">
                        <c:v>10332.5078125</c:v>
                      </c:pt>
                      <c:pt idx="1459">
                        <c:v>9084.28125</c:v>
                      </c:pt>
                      <c:pt idx="1460">
                        <c:v>8854.53125</c:v>
                      </c:pt>
                      <c:pt idx="1461">
                        <c:v>9600.21875</c:v>
                      </c:pt>
                      <c:pt idx="1462">
                        <c:v>12440.56640625</c:v>
                      </c:pt>
                      <c:pt idx="1463">
                        <c:v>12478.390625</c:v>
                      </c:pt>
                      <c:pt idx="1464">
                        <c:v>7907.4609375</c:v>
                      </c:pt>
                      <c:pt idx="1465">
                        <c:v>10075.859375</c:v>
                      </c:pt>
                      <c:pt idx="1466">
                        <c:v>10854.7109375</c:v>
                      </c:pt>
                      <c:pt idx="1467">
                        <c:v>7331.4765625</c:v>
                      </c:pt>
                      <c:pt idx="1468">
                        <c:v>9795.21875</c:v>
                      </c:pt>
                      <c:pt idx="1469">
                        <c:v>10320.390625</c:v>
                      </c:pt>
                      <c:pt idx="1470">
                        <c:v>9880.203125</c:v>
                      </c:pt>
                      <c:pt idx="1471">
                        <c:v>10316.484375</c:v>
                      </c:pt>
                      <c:pt idx="1472">
                        <c:v>10285.9609375</c:v>
                      </c:pt>
                      <c:pt idx="1473">
                        <c:v>8851.4375</c:v>
                      </c:pt>
                      <c:pt idx="1474">
                        <c:v>8831.375</c:v>
                      </c:pt>
                      <c:pt idx="1475">
                        <c:v>9118.0703125</c:v>
                      </c:pt>
                      <c:pt idx="1476">
                        <c:v>10371.76171875</c:v>
                      </c:pt>
                      <c:pt idx="1477">
                        <c:v>10861.35546875</c:v>
                      </c:pt>
                      <c:pt idx="1478">
                        <c:v>11037.58203125</c:v>
                      </c:pt>
                      <c:pt idx="1479">
                        <c:v>10577.2421875</c:v>
                      </c:pt>
                      <c:pt idx="1480">
                        <c:v>10615.9140625</c:v>
                      </c:pt>
                      <c:pt idx="1481">
                        <c:v>10787.21875</c:v>
                      </c:pt>
                      <c:pt idx="1482">
                        <c:v>10677.6875</c:v>
                      </c:pt>
                      <c:pt idx="1483">
                        <c:v>10856.57421875</c:v>
                      </c:pt>
                      <c:pt idx="1484">
                        <c:v>11081.4921875</c:v>
                      </c:pt>
                      <c:pt idx="1485">
                        <c:v>7534.125</c:v>
                      </c:pt>
                      <c:pt idx="1486">
                        <c:v>6901.59375</c:v>
                      </c:pt>
                      <c:pt idx="1487">
                        <c:v>6809.78125</c:v>
                      </c:pt>
                      <c:pt idx="1488">
                        <c:v>6453.4375</c:v>
                      </c:pt>
                      <c:pt idx="1489">
                        <c:v>3307.109375</c:v>
                      </c:pt>
                      <c:pt idx="1490">
                        <c:v>4218.4921875</c:v>
                      </c:pt>
                      <c:pt idx="1491">
                        <c:v>6334.5</c:v>
                      </c:pt>
                      <c:pt idx="1492">
                        <c:v>4527.15625</c:v>
                      </c:pt>
                      <c:pt idx="1493">
                        <c:v>3603.203125</c:v>
                      </c:pt>
                      <c:pt idx="1494">
                        <c:v>3653.875</c:v>
                      </c:pt>
                      <c:pt idx="1495">
                        <c:v>7374.8828125</c:v>
                      </c:pt>
                      <c:pt idx="1496">
                        <c:v>6287.1171875</c:v>
                      </c:pt>
                      <c:pt idx="1497">
                        <c:v>5202.203125</c:v>
                      </c:pt>
                      <c:pt idx="1498">
                        <c:v>5039.9375</c:v>
                      </c:pt>
                      <c:pt idx="1499">
                        <c:v>7642.4765625</c:v>
                      </c:pt>
                      <c:pt idx="1500">
                        <c:v>9764.4140625</c:v>
                      </c:pt>
                      <c:pt idx="1501">
                        <c:v>9244.3828125</c:v>
                      </c:pt>
                      <c:pt idx="1502">
                        <c:v>9528.2421875</c:v>
                      </c:pt>
                      <c:pt idx="1503">
                        <c:v>10158.2421875</c:v>
                      </c:pt>
                      <c:pt idx="1504">
                        <c:v>10233.859375</c:v>
                      </c:pt>
                      <c:pt idx="1505">
                        <c:v>8540.125</c:v>
                      </c:pt>
                      <c:pt idx="1506">
                        <c:v>8029.234375</c:v>
                      </c:pt>
                      <c:pt idx="1507">
                        <c:v>8968.2578125</c:v>
                      </c:pt>
                      <c:pt idx="1508">
                        <c:v>8792.703125</c:v>
                      </c:pt>
                      <c:pt idx="1509">
                        <c:v>8214.984375</c:v>
                      </c:pt>
                      <c:pt idx="1510">
                        <c:v>8440.421875</c:v>
                      </c:pt>
                      <c:pt idx="1511">
                        <c:v>10164</c:v>
                      </c:pt>
                      <c:pt idx="1512">
                        <c:v>9194.65625</c:v>
                      </c:pt>
                      <c:pt idx="1513">
                        <c:v>8720.2890625</c:v>
                      </c:pt>
                      <c:pt idx="1514">
                        <c:v>9386.7890625</c:v>
                      </c:pt>
                      <c:pt idx="1515">
                        <c:v>8731.46875</c:v>
                      </c:pt>
                      <c:pt idx="1516">
                        <c:v>9009.9609375</c:v>
                      </c:pt>
                      <c:pt idx="1517">
                        <c:v>8781.8125</c:v>
                      </c:pt>
                      <c:pt idx="1518">
                        <c:v>8753.421875</c:v>
                      </c:pt>
                      <c:pt idx="1519">
                        <c:v>8755.03125</c:v>
                      </c:pt>
                      <c:pt idx="1520">
                        <c:v>8674.2890625</c:v>
                      </c:pt>
                      <c:pt idx="1521">
                        <c:v>8149.109375</c:v>
                      </c:pt>
                      <c:pt idx="1522">
                        <c:v>8292.52734375</c:v>
                      </c:pt>
                      <c:pt idx="1523">
                        <c:v>8958.265625</c:v>
                      </c:pt>
                      <c:pt idx="1524">
                        <c:v>7455.8984375</c:v>
                      </c:pt>
                      <c:pt idx="1525">
                        <c:v>7739.4609375</c:v>
                      </c:pt>
                      <c:pt idx="1526">
                        <c:v>9372.3515625</c:v>
                      </c:pt>
                      <c:pt idx="1527">
                        <c:v>9359.703125</c:v>
                      </c:pt>
                      <c:pt idx="1528">
                        <c:v>7967.9296875</c:v>
                      </c:pt>
                      <c:pt idx="1529">
                        <c:v>8613.9296875</c:v>
                      </c:pt>
                      <c:pt idx="1530">
                        <c:v>12699.78125</c:v>
                      </c:pt>
                      <c:pt idx="1531">
                        <c:v>11713.21875</c:v>
                      </c:pt>
                      <c:pt idx="1532">
                        <c:v>11512.40625</c:v>
                      </c:pt>
                      <c:pt idx="1533">
                        <c:v>12732.671875</c:v>
                      </c:pt>
                      <c:pt idx="1534">
                        <c:v>12921.828125</c:v>
                      </c:pt>
                      <c:pt idx="1535">
                        <c:v>12880.0078125</c:v>
                      </c:pt>
                      <c:pt idx="1536">
                        <c:v>12291.78125</c:v>
                      </c:pt>
                      <c:pt idx="1537">
                        <c:v>7943.8515625</c:v>
                      </c:pt>
                      <c:pt idx="1538">
                        <c:v>7804.9296875</c:v>
                      </c:pt>
                      <c:pt idx="1539">
                        <c:v>9260.6015625</c:v>
                      </c:pt>
                      <c:pt idx="1540">
                        <c:v>12437.8671875</c:v>
                      </c:pt>
                      <c:pt idx="1541">
                        <c:v>11731.8828125</c:v>
                      </c:pt>
                      <c:pt idx="1542">
                        <c:v>11574.3984375</c:v>
                      </c:pt>
                      <c:pt idx="1543">
                        <c:v>12908.25</c:v>
                      </c:pt>
                      <c:pt idx="1544">
                        <c:v>12395.28125</c:v>
                      </c:pt>
                      <c:pt idx="1545">
                        <c:v>8403.29296875</c:v>
                      </c:pt>
                      <c:pt idx="1546">
                        <c:v>7344.375</c:v>
                      </c:pt>
                      <c:pt idx="1547">
                        <c:v>7817.84375</c:v>
                      </c:pt>
                      <c:pt idx="1548">
                        <c:v>10337.1953125</c:v>
                      </c:pt>
                      <c:pt idx="1549">
                        <c:v>10207.8046875</c:v>
                      </c:pt>
                      <c:pt idx="1550">
                        <c:v>10280.15625</c:v>
                      </c:pt>
                      <c:pt idx="1551">
                        <c:v>8782.5</c:v>
                      </c:pt>
                      <c:pt idx="1552">
                        <c:v>9049.03125</c:v>
                      </c:pt>
                      <c:pt idx="1553">
                        <c:v>9323.6484375</c:v>
                      </c:pt>
                      <c:pt idx="1554">
                        <c:v>10112.9453125</c:v>
                      </c:pt>
                      <c:pt idx="1555">
                        <c:v>9684.2265625</c:v>
                      </c:pt>
                      <c:pt idx="1556">
                        <c:v>8587.5078125</c:v>
                      </c:pt>
                      <c:pt idx="1557">
                        <c:v>9334.2421875</c:v>
                      </c:pt>
                      <c:pt idx="1558">
                        <c:v>9764.3203125</c:v>
                      </c:pt>
                      <c:pt idx="1559">
                        <c:v>10036.0703125</c:v>
                      </c:pt>
                      <c:pt idx="1560">
                        <c:v>7036.2265625</c:v>
                      </c:pt>
                      <c:pt idx="1561">
                        <c:v>9632.75</c:v>
                      </c:pt>
                      <c:pt idx="1562">
                        <c:v>9558.671875</c:v>
                      </c:pt>
                      <c:pt idx="1563">
                        <c:v>7924.9609375</c:v>
                      </c:pt>
                      <c:pt idx="1564">
                        <c:v>8972.890625</c:v>
                      </c:pt>
                      <c:pt idx="1565">
                        <c:v>7222.8125</c:v>
                      </c:pt>
                      <c:pt idx="1566">
                        <c:v>7067.59375</c:v>
                      </c:pt>
                      <c:pt idx="1567">
                        <c:v>7923.875</c:v>
                      </c:pt>
                      <c:pt idx="1568">
                        <c:v>9756.8984375</c:v>
                      </c:pt>
                      <c:pt idx="1569">
                        <c:v>6682.9140625</c:v>
                      </c:pt>
                      <c:pt idx="1570">
                        <c:v>8520.8046875</c:v>
                      </c:pt>
                      <c:pt idx="1571">
                        <c:v>8035.578125</c:v>
                      </c:pt>
                      <c:pt idx="1572">
                        <c:v>7233.6171875</c:v>
                      </c:pt>
                      <c:pt idx="1573">
                        <c:v>9176.421875</c:v>
                      </c:pt>
                      <c:pt idx="1574">
                        <c:v>8672.078125</c:v>
                      </c:pt>
                      <c:pt idx="1575">
                        <c:v>10270.90625</c:v>
                      </c:pt>
                      <c:pt idx="1576">
                        <c:v>9131.01171875</c:v>
                      </c:pt>
                      <c:pt idx="1577">
                        <c:v>9446.6875</c:v>
                      </c:pt>
                      <c:pt idx="1578">
                        <c:v>11961.73046875</c:v>
                      </c:pt>
                      <c:pt idx="1579">
                        <c:v>12196.4765625</c:v>
                      </c:pt>
                      <c:pt idx="1580">
                        <c:v>12484.9921875</c:v>
                      </c:pt>
                      <c:pt idx="1581">
                        <c:v>11020.3984375</c:v>
                      </c:pt>
                      <c:pt idx="1582">
                        <c:v>10322.078125</c:v>
                      </c:pt>
                      <c:pt idx="1583">
                        <c:v>12753.8828125</c:v>
                      </c:pt>
                      <c:pt idx="1584">
                        <c:v>12537.2890625</c:v>
                      </c:pt>
                      <c:pt idx="1585">
                        <c:v>12205.390625</c:v>
                      </c:pt>
                      <c:pt idx="1586">
                        <c:v>12621.5703125</c:v>
                      </c:pt>
                      <c:pt idx="1587">
                        <c:v>10732.3984375</c:v>
                      </c:pt>
                      <c:pt idx="1588">
                        <c:v>9900.5</c:v>
                      </c:pt>
                      <c:pt idx="1589">
                        <c:v>10399.4765625</c:v>
                      </c:pt>
                      <c:pt idx="1590">
                        <c:v>7813.4921875</c:v>
                      </c:pt>
                      <c:pt idx="1591">
                        <c:v>8551.8046875</c:v>
                      </c:pt>
                      <c:pt idx="1592">
                        <c:v>9215.6953125</c:v>
                      </c:pt>
                      <c:pt idx="1593">
                        <c:v>4350.9296875</c:v>
                      </c:pt>
                      <c:pt idx="1594">
                        <c:v>5790.71875</c:v>
                      </c:pt>
                      <c:pt idx="1595">
                        <c:v>7077.3046875</c:v>
                      </c:pt>
                      <c:pt idx="1596">
                        <c:v>9007.203125</c:v>
                      </c:pt>
                      <c:pt idx="1597">
                        <c:v>8553.8828125</c:v>
                      </c:pt>
                      <c:pt idx="1598">
                        <c:v>8349.859375</c:v>
                      </c:pt>
                      <c:pt idx="1599">
                        <c:v>8193.359375</c:v>
                      </c:pt>
                      <c:pt idx="1600">
                        <c:v>9289.50390625</c:v>
                      </c:pt>
                      <c:pt idx="1601">
                        <c:v>8725.6171875</c:v>
                      </c:pt>
                      <c:pt idx="1602">
                        <c:v>7910.109375</c:v>
                      </c:pt>
                      <c:pt idx="1603">
                        <c:v>8056.9921875</c:v>
                      </c:pt>
                      <c:pt idx="1604">
                        <c:v>8310.0390625</c:v>
                      </c:pt>
                      <c:pt idx="1605">
                        <c:v>12000.25</c:v>
                      </c:pt>
                      <c:pt idx="1606">
                        <c:v>10297.0546875</c:v>
                      </c:pt>
                      <c:pt idx="1607">
                        <c:v>9898.796875</c:v>
                      </c:pt>
                      <c:pt idx="1608">
                        <c:v>12283.0390625</c:v>
                      </c:pt>
                      <c:pt idx="1609">
                        <c:v>12870.8125</c:v>
                      </c:pt>
                      <c:pt idx="1610">
                        <c:v>12513.4609375</c:v>
                      </c:pt>
                      <c:pt idx="1611">
                        <c:v>13387.7109375</c:v>
                      </c:pt>
                      <c:pt idx="1612">
                        <c:v>13183.9609375</c:v>
                      </c:pt>
                      <c:pt idx="1613">
                        <c:v>13226.53125</c:v>
                      </c:pt>
                      <c:pt idx="1614">
                        <c:v>12653.65625</c:v>
                      </c:pt>
                      <c:pt idx="1615">
                        <c:v>12793.640625</c:v>
                      </c:pt>
                      <c:pt idx="1616">
                        <c:v>11939.8203125</c:v>
                      </c:pt>
                      <c:pt idx="1617">
                        <c:v>11349.8125</c:v>
                      </c:pt>
                      <c:pt idx="1618">
                        <c:v>10550.671875</c:v>
                      </c:pt>
                      <c:pt idx="1619">
                        <c:v>13415.5390625</c:v>
                      </c:pt>
                      <c:pt idx="1620">
                        <c:v>9458.6875</c:v>
                      </c:pt>
                      <c:pt idx="1621">
                        <c:v>8436.54296875</c:v>
                      </c:pt>
                      <c:pt idx="1622">
                        <c:v>10140.6796875</c:v>
                      </c:pt>
                      <c:pt idx="1623">
                        <c:v>9253</c:v>
                      </c:pt>
                      <c:pt idx="1624">
                        <c:v>7691.1171875</c:v>
                      </c:pt>
                      <c:pt idx="1625">
                        <c:v>7873.46875</c:v>
                      </c:pt>
                      <c:pt idx="1626">
                        <c:v>8308.5</c:v>
                      </c:pt>
                      <c:pt idx="1627">
                        <c:v>10132.71875</c:v>
                      </c:pt>
                      <c:pt idx="1628">
                        <c:v>9290.0234375</c:v>
                      </c:pt>
                      <c:pt idx="1629">
                        <c:v>8419.8828125</c:v>
                      </c:pt>
                      <c:pt idx="1630">
                        <c:v>8408.2734375</c:v>
                      </c:pt>
                      <c:pt idx="1631">
                        <c:v>9338.3203125</c:v>
                      </c:pt>
                      <c:pt idx="1632">
                        <c:v>9073.8359375</c:v>
                      </c:pt>
                      <c:pt idx="1633">
                        <c:v>8296.0625</c:v>
                      </c:pt>
                      <c:pt idx="1634">
                        <c:v>9234.4375</c:v>
                      </c:pt>
                      <c:pt idx="1635">
                        <c:v>11855.21875</c:v>
                      </c:pt>
                      <c:pt idx="1636">
                        <c:v>10830.5078125</c:v>
                      </c:pt>
                      <c:pt idx="1637">
                        <c:v>11998.0625</c:v>
                      </c:pt>
                      <c:pt idx="1638">
                        <c:v>11357.734375</c:v>
                      </c:pt>
                      <c:pt idx="1639">
                        <c:v>10172.765625</c:v>
                      </c:pt>
                      <c:pt idx="1640">
                        <c:v>11073.890625</c:v>
                      </c:pt>
                      <c:pt idx="1641">
                        <c:v>12508.875</c:v>
                      </c:pt>
                      <c:pt idx="1642">
                        <c:v>12916.46875</c:v>
                      </c:pt>
                      <c:pt idx="1643">
                        <c:v>10790.921875</c:v>
                      </c:pt>
                      <c:pt idx="1644">
                        <c:v>9510.78125</c:v>
                      </c:pt>
                      <c:pt idx="1645">
                        <c:v>8715.59375</c:v>
                      </c:pt>
                      <c:pt idx="1646">
                        <c:v>11298.359375</c:v>
                      </c:pt>
                      <c:pt idx="1647">
                        <c:v>12713.5625</c:v>
                      </c:pt>
                      <c:pt idx="1648">
                        <c:v>11194.5546875</c:v>
                      </c:pt>
                      <c:pt idx="1649">
                        <c:v>12747.1796875</c:v>
                      </c:pt>
                      <c:pt idx="1650">
                        <c:v>11265.0078125</c:v>
                      </c:pt>
                      <c:pt idx="1651">
                        <c:v>11172.6640625</c:v>
                      </c:pt>
                      <c:pt idx="1652">
                        <c:v>12481.1171875</c:v>
                      </c:pt>
                      <c:pt idx="1653">
                        <c:v>12678.8359375</c:v>
                      </c:pt>
                      <c:pt idx="1654">
                        <c:v>11734.6171875</c:v>
                      </c:pt>
                      <c:pt idx="1655">
                        <c:v>10511.0078125</c:v>
                      </c:pt>
                      <c:pt idx="1656">
                        <c:v>9002.9296875</c:v>
                      </c:pt>
                      <c:pt idx="1657">
                        <c:v>9529.7109375</c:v>
                      </c:pt>
                      <c:pt idx="1658">
                        <c:v>10707.828125</c:v>
                      </c:pt>
                      <c:pt idx="1659">
                        <c:v>10179.40625</c:v>
                      </c:pt>
                      <c:pt idx="1660">
                        <c:v>8722.828125</c:v>
                      </c:pt>
                      <c:pt idx="1661">
                        <c:v>8326.609375</c:v>
                      </c:pt>
                      <c:pt idx="1662">
                        <c:v>9216.078125</c:v>
                      </c:pt>
                      <c:pt idx="1663">
                        <c:v>12158.7890625</c:v>
                      </c:pt>
                      <c:pt idx="1664">
                        <c:v>11729.8046875</c:v>
                      </c:pt>
                      <c:pt idx="1665">
                        <c:v>8948.1796875</c:v>
                      </c:pt>
                      <c:pt idx="1666">
                        <c:v>8974.25</c:v>
                      </c:pt>
                      <c:pt idx="1667">
                        <c:v>9136.03515625</c:v>
                      </c:pt>
                      <c:pt idx="1668">
                        <c:v>4115.734375</c:v>
                      </c:pt>
                      <c:pt idx="1669">
                        <c:v>4508.4765625</c:v>
                      </c:pt>
                      <c:pt idx="1670">
                        <c:v>7965.2109375</c:v>
                      </c:pt>
                      <c:pt idx="1671">
                        <c:v>8075.2578125</c:v>
                      </c:pt>
                      <c:pt idx="1672">
                        <c:v>7506.03125</c:v>
                      </c:pt>
                      <c:pt idx="1673">
                        <c:v>7604.828125</c:v>
                      </c:pt>
                      <c:pt idx="1674">
                        <c:v>9023.75</c:v>
                      </c:pt>
                      <c:pt idx="1675">
                        <c:v>8694.9375</c:v>
                      </c:pt>
                      <c:pt idx="1676">
                        <c:v>9175.2734375</c:v>
                      </c:pt>
                      <c:pt idx="1677">
                        <c:v>8811.4453125</c:v>
                      </c:pt>
                      <c:pt idx="1678">
                        <c:v>7893.359375</c:v>
                      </c:pt>
                      <c:pt idx="1679">
                        <c:v>8570.765625</c:v>
                      </c:pt>
                      <c:pt idx="1680">
                        <c:v>7557.015625</c:v>
                      </c:pt>
                      <c:pt idx="1681">
                        <c:v>7749.9765625</c:v>
                      </c:pt>
                      <c:pt idx="1682">
                        <c:v>6634.6640625</c:v>
                      </c:pt>
                      <c:pt idx="1683">
                        <c:v>3602.609375</c:v>
                      </c:pt>
                      <c:pt idx="1684">
                        <c:v>5303.7265625</c:v>
                      </c:pt>
                      <c:pt idx="1685">
                        <c:v>7163.7578125</c:v>
                      </c:pt>
                      <c:pt idx="1686">
                        <c:v>7065.890625</c:v>
                      </c:pt>
                      <c:pt idx="1687">
                        <c:v>7618.21875</c:v>
                      </c:pt>
                      <c:pt idx="1688">
                        <c:v>6578</c:v>
                      </c:pt>
                      <c:pt idx="1689">
                        <c:v>7817.4453125</c:v>
                      </c:pt>
                      <c:pt idx="1690">
                        <c:v>3698.796875</c:v>
                      </c:pt>
                      <c:pt idx="1691">
                        <c:v>2734.796875</c:v>
                      </c:pt>
                      <c:pt idx="1692">
                        <c:v>5892.7734375</c:v>
                      </c:pt>
                      <c:pt idx="1693">
                        <c:v>7060.0859375</c:v>
                      </c:pt>
                      <c:pt idx="1694">
                        <c:v>7224.9140625</c:v>
                      </c:pt>
                      <c:pt idx="1695">
                        <c:v>9060.9140625</c:v>
                      </c:pt>
                      <c:pt idx="1696">
                        <c:v>7168.671875</c:v>
                      </c:pt>
                      <c:pt idx="1697">
                        <c:v>7687.9765625</c:v>
                      </c:pt>
                      <c:pt idx="1698">
                        <c:v>7513.1953125</c:v>
                      </c:pt>
                      <c:pt idx="1699">
                        <c:v>7190.859375</c:v>
                      </c:pt>
                      <c:pt idx="1700">
                        <c:v>7881.7890625</c:v>
                      </c:pt>
                      <c:pt idx="1701">
                        <c:v>9040.796875</c:v>
                      </c:pt>
                      <c:pt idx="1702">
                        <c:v>7777.375</c:v>
                      </c:pt>
                      <c:pt idx="1703">
                        <c:v>6434.734375</c:v>
                      </c:pt>
                      <c:pt idx="1704">
                        <c:v>6927.78125</c:v>
                      </c:pt>
                      <c:pt idx="1705">
                        <c:v>8629.78125</c:v>
                      </c:pt>
                      <c:pt idx="1706">
                        <c:v>9061.5</c:v>
                      </c:pt>
                      <c:pt idx="1707">
                        <c:v>9018.328125</c:v>
                      </c:pt>
                      <c:pt idx="1708">
                        <c:v>8714.8984375</c:v>
                      </c:pt>
                      <c:pt idx="1709">
                        <c:v>9071.8984375</c:v>
                      </c:pt>
                      <c:pt idx="1710">
                        <c:v>11557.6484375</c:v>
                      </c:pt>
                      <c:pt idx="1711">
                        <c:v>11796.53125</c:v>
                      </c:pt>
                      <c:pt idx="1712">
                        <c:v>9180.75</c:v>
                      </c:pt>
                      <c:pt idx="1713">
                        <c:v>8969.125</c:v>
                      </c:pt>
                      <c:pt idx="1714">
                        <c:v>9120.375</c:v>
                      </c:pt>
                      <c:pt idx="1715">
                        <c:v>11535.578125</c:v>
                      </c:pt>
                      <c:pt idx="1716">
                        <c:v>10656.9765625</c:v>
                      </c:pt>
                      <c:pt idx="1717">
                        <c:v>10706.9375</c:v>
                      </c:pt>
                      <c:pt idx="1718">
                        <c:v>9074.359375</c:v>
                      </c:pt>
                      <c:pt idx="1719">
                        <c:v>9335.875</c:v>
                      </c:pt>
                      <c:pt idx="1720">
                        <c:v>10174.6953125</c:v>
                      </c:pt>
                      <c:pt idx="1721">
                        <c:v>11590.3671875</c:v>
                      </c:pt>
                      <c:pt idx="1722">
                        <c:v>9941.2890625</c:v>
                      </c:pt>
                      <c:pt idx="1723">
                        <c:v>10525.21875</c:v>
                      </c:pt>
                      <c:pt idx="1724">
                        <c:v>11065.68359375</c:v>
                      </c:pt>
                      <c:pt idx="1725">
                        <c:v>6812.53125</c:v>
                      </c:pt>
                      <c:pt idx="1726">
                        <c:v>6881.1328125</c:v>
                      </c:pt>
                      <c:pt idx="1727">
                        <c:v>7600.984375</c:v>
                      </c:pt>
                      <c:pt idx="1728">
                        <c:v>10691.421875</c:v>
                      </c:pt>
                      <c:pt idx="1729">
                        <c:v>10661.140625</c:v>
                      </c:pt>
                      <c:pt idx="1730">
                        <c:v>10435.5546875</c:v>
                      </c:pt>
                      <c:pt idx="1731">
                        <c:v>11507.5625</c:v>
                      </c:pt>
                      <c:pt idx="1732">
                        <c:v>11381.078125</c:v>
                      </c:pt>
                      <c:pt idx="1733">
                        <c:v>10546.4140625</c:v>
                      </c:pt>
                      <c:pt idx="1734">
                        <c:v>10278.6484375</c:v>
                      </c:pt>
                      <c:pt idx="1735">
                        <c:v>11239.875</c:v>
                      </c:pt>
                      <c:pt idx="1736">
                        <c:v>11259.1015625</c:v>
                      </c:pt>
                      <c:pt idx="1737">
                        <c:v>10701.640625</c:v>
                      </c:pt>
                      <c:pt idx="1738">
                        <c:v>11104.140625</c:v>
                      </c:pt>
                      <c:pt idx="1739">
                        <c:v>10766.6171875</c:v>
                      </c:pt>
                      <c:pt idx="1740">
                        <c:v>3918.0546875</c:v>
                      </c:pt>
                      <c:pt idx="1741">
                        <c:v>5920.2890625</c:v>
                      </c:pt>
                      <c:pt idx="1742">
                        <c:v>6640.390625</c:v>
                      </c:pt>
                      <c:pt idx="1743">
                        <c:v>2247.5078125</c:v>
                      </c:pt>
                      <c:pt idx="1744">
                        <c:v>2527.015625</c:v>
                      </c:pt>
                      <c:pt idx="1745">
                        <c:v>3823.546875</c:v>
                      </c:pt>
                      <c:pt idx="1746">
                        <c:v>7280.4375</c:v>
                      </c:pt>
                      <c:pt idx="1747">
                        <c:v>4663.09375</c:v>
                      </c:pt>
                      <c:pt idx="1748">
                        <c:v>7315.125</c:v>
                      </c:pt>
                      <c:pt idx="1749">
                        <c:v>7059.9765625</c:v>
                      </c:pt>
                      <c:pt idx="1750">
                        <c:v>7409.4453125</c:v>
                      </c:pt>
                      <c:pt idx="1751">
                        <c:v>6093.8046875</c:v>
                      </c:pt>
                      <c:pt idx="1752">
                        <c:v>6451.078125</c:v>
                      </c:pt>
                      <c:pt idx="1753">
                        <c:v>6630.6328125</c:v>
                      </c:pt>
                      <c:pt idx="1754">
                        <c:v>7674.7734375</c:v>
                      </c:pt>
                      <c:pt idx="1755">
                        <c:v>8411.578125</c:v>
                      </c:pt>
                      <c:pt idx="1756">
                        <c:v>7009.2109375</c:v>
                      </c:pt>
                      <c:pt idx="1757">
                        <c:v>6831.625</c:v>
                      </c:pt>
                      <c:pt idx="1758">
                        <c:v>9419.6484375</c:v>
                      </c:pt>
                      <c:pt idx="1759">
                        <c:v>11129.9921875</c:v>
                      </c:pt>
                      <c:pt idx="1760">
                        <c:v>10963.25</c:v>
                      </c:pt>
                      <c:pt idx="1761">
                        <c:v>10199.4453125</c:v>
                      </c:pt>
                      <c:pt idx="1762">
                        <c:v>9161.8125</c:v>
                      </c:pt>
                      <c:pt idx="1763">
                        <c:v>9999.9765625</c:v>
                      </c:pt>
                      <c:pt idx="1764">
                        <c:v>10306.671875</c:v>
                      </c:pt>
                      <c:pt idx="1765">
                        <c:v>10289.6171875</c:v>
                      </c:pt>
                      <c:pt idx="1766">
                        <c:v>9892.2265625</c:v>
                      </c:pt>
                      <c:pt idx="1767">
                        <c:v>10411.5078125</c:v>
                      </c:pt>
                      <c:pt idx="1768">
                        <c:v>9306.609375</c:v>
                      </c:pt>
                      <c:pt idx="1769">
                        <c:v>10157.7890625</c:v>
                      </c:pt>
                      <c:pt idx="1770">
                        <c:v>11242.578125</c:v>
                      </c:pt>
                      <c:pt idx="1771">
                        <c:v>10632.56640625</c:v>
                      </c:pt>
                      <c:pt idx="1772">
                        <c:v>10907.328125</c:v>
                      </c:pt>
                      <c:pt idx="1773">
                        <c:v>10092.9765625</c:v>
                      </c:pt>
                      <c:pt idx="1774">
                        <c:v>9971.921875</c:v>
                      </c:pt>
                      <c:pt idx="1775">
                        <c:v>6781.265625</c:v>
                      </c:pt>
                      <c:pt idx="1776">
                        <c:v>6267.1015625</c:v>
                      </c:pt>
                      <c:pt idx="1777">
                        <c:v>6941.03125</c:v>
                      </c:pt>
                      <c:pt idx="1778">
                        <c:v>7534.3203125</c:v>
                      </c:pt>
                      <c:pt idx="1779">
                        <c:v>3820.984375</c:v>
                      </c:pt>
                      <c:pt idx="1780">
                        <c:v>4937.25</c:v>
                      </c:pt>
                      <c:pt idx="1781">
                        <c:v>6102.953125</c:v>
                      </c:pt>
                      <c:pt idx="1782">
                        <c:v>10687.171875</c:v>
                      </c:pt>
                      <c:pt idx="1783">
                        <c:v>10790.296875</c:v>
                      </c:pt>
                      <c:pt idx="1784">
                        <c:v>9996.3125</c:v>
                      </c:pt>
                      <c:pt idx="1785">
                        <c:v>10664.125</c:v>
                      </c:pt>
                      <c:pt idx="1786">
                        <c:v>10420.09765625</c:v>
                      </c:pt>
                      <c:pt idx="1787">
                        <c:v>10896.06640625</c:v>
                      </c:pt>
                      <c:pt idx="1788">
                        <c:v>10323.2890625</c:v>
                      </c:pt>
                      <c:pt idx="1789">
                        <c:v>10728.0859375</c:v>
                      </c:pt>
                      <c:pt idx="1790">
                        <c:v>9028.34375</c:v>
                      </c:pt>
                      <c:pt idx="1791">
                        <c:v>9691.625</c:v>
                      </c:pt>
                      <c:pt idx="1792">
                        <c:v>10421.3828125</c:v>
                      </c:pt>
                      <c:pt idx="1793">
                        <c:v>10462.765625</c:v>
                      </c:pt>
                      <c:pt idx="1794">
                        <c:v>6925.6015625</c:v>
                      </c:pt>
                      <c:pt idx="1795">
                        <c:v>10181.8828125</c:v>
                      </c:pt>
                      <c:pt idx="1796">
                        <c:v>9228.3359375</c:v>
                      </c:pt>
                      <c:pt idx="1797">
                        <c:v>9276.2890625</c:v>
                      </c:pt>
                      <c:pt idx="1798">
                        <c:v>10821.953125</c:v>
                      </c:pt>
                      <c:pt idx="1799">
                        <c:v>10568</c:v>
                      </c:pt>
                      <c:pt idx="1800">
                        <c:v>11802.328125</c:v>
                      </c:pt>
                      <c:pt idx="1801">
                        <c:v>12022.375</c:v>
                      </c:pt>
                      <c:pt idx="1802">
                        <c:v>11276.83203125</c:v>
                      </c:pt>
                      <c:pt idx="1803">
                        <c:v>11038.74609375</c:v>
                      </c:pt>
                      <c:pt idx="1804">
                        <c:v>11269.19140625</c:v>
                      </c:pt>
                      <c:pt idx="1805">
                        <c:v>12144.203125</c:v>
                      </c:pt>
                      <c:pt idx="1806">
                        <c:v>10893.66796875</c:v>
                      </c:pt>
                      <c:pt idx="1807">
                        <c:v>11274.10546875</c:v>
                      </c:pt>
                      <c:pt idx="1808">
                        <c:v>12055.8984375</c:v>
                      </c:pt>
                      <c:pt idx="1809">
                        <c:v>10874.265625</c:v>
                      </c:pt>
                      <c:pt idx="1810">
                        <c:v>11368.7578125</c:v>
                      </c:pt>
                      <c:pt idx="1811">
                        <c:v>9968.3828125</c:v>
                      </c:pt>
                      <c:pt idx="1812">
                        <c:v>10276.5</c:v>
                      </c:pt>
                      <c:pt idx="1813">
                        <c:v>8087.1328125</c:v>
                      </c:pt>
                      <c:pt idx="1814">
                        <c:v>8937.34375</c:v>
                      </c:pt>
                      <c:pt idx="1815">
                        <c:v>9179.015625</c:v>
                      </c:pt>
                      <c:pt idx="1816">
                        <c:v>9239.3203125</c:v>
                      </c:pt>
                      <c:pt idx="1817">
                        <c:v>7290.6328125</c:v>
                      </c:pt>
                      <c:pt idx="1818">
                        <c:v>7708.65625</c:v>
                      </c:pt>
                      <c:pt idx="1819">
                        <c:v>7719.984375</c:v>
                      </c:pt>
                      <c:pt idx="1820">
                        <c:v>9160.8515625</c:v>
                      </c:pt>
                      <c:pt idx="1821">
                        <c:v>9112.9140625</c:v>
                      </c:pt>
                      <c:pt idx="1822">
                        <c:v>8997.046875</c:v>
                      </c:pt>
                      <c:pt idx="1823">
                        <c:v>8062.1953125</c:v>
                      </c:pt>
                      <c:pt idx="1824">
                        <c:v>7768.0234375</c:v>
                      </c:pt>
                      <c:pt idx="1825">
                        <c:v>8915.078125</c:v>
                      </c:pt>
                      <c:pt idx="1826">
                        <c:v>8627.0078125</c:v>
                      </c:pt>
                      <c:pt idx="1827">
                        <c:v>6637.734375</c:v>
                      </c:pt>
                      <c:pt idx="1828">
                        <c:v>6976.5703125</c:v>
                      </c:pt>
                      <c:pt idx="1829">
                        <c:v>7037.9296875</c:v>
                      </c:pt>
                      <c:pt idx="1830">
                        <c:v>5507.2890625</c:v>
                      </c:pt>
                      <c:pt idx="1831">
                        <c:v>4667.5078125</c:v>
                      </c:pt>
                      <c:pt idx="1832">
                        <c:v>2984.2421875</c:v>
                      </c:pt>
                      <c:pt idx="1833">
                        <c:v>3463.9140625</c:v>
                      </c:pt>
                      <c:pt idx="1834">
                        <c:v>3793.4453125</c:v>
                      </c:pt>
                      <c:pt idx="1835">
                        <c:v>2609.3984375</c:v>
                      </c:pt>
                      <c:pt idx="1836">
                        <c:v>2455.96875</c:v>
                      </c:pt>
                      <c:pt idx="1837">
                        <c:v>2478.0234375</c:v>
                      </c:pt>
                      <c:pt idx="1838">
                        <c:v>5370.7734375</c:v>
                      </c:pt>
                      <c:pt idx="1839">
                        <c:v>1552.03125</c:v>
                      </c:pt>
                      <c:pt idx="1840">
                        <c:v>2130.0703125</c:v>
                      </c:pt>
                      <c:pt idx="1841">
                        <c:v>2588.890625</c:v>
                      </c:pt>
                      <c:pt idx="1842">
                        <c:v>5812.515625</c:v>
                      </c:pt>
                      <c:pt idx="1843">
                        <c:v>3526.3359375</c:v>
                      </c:pt>
                      <c:pt idx="1844">
                        <c:v>4951.5390625</c:v>
                      </c:pt>
                      <c:pt idx="1845">
                        <c:v>14610.1953125</c:v>
                      </c:pt>
                      <c:pt idx="1846">
                        <c:v>12317.1328125</c:v>
                      </c:pt>
                      <c:pt idx="1847">
                        <c:v>11439.34375</c:v>
                      </c:pt>
                      <c:pt idx="1848">
                        <c:v>12203.703125</c:v>
                      </c:pt>
                      <c:pt idx="1849">
                        <c:v>14417.3046875</c:v>
                      </c:pt>
                      <c:pt idx="1850">
                        <c:v>12680.3359375</c:v>
                      </c:pt>
                      <c:pt idx="1851">
                        <c:v>12120.109375</c:v>
                      </c:pt>
                      <c:pt idx="1852">
                        <c:v>14332.59375</c:v>
                      </c:pt>
                      <c:pt idx="1853">
                        <c:v>12875.046875</c:v>
                      </c:pt>
                      <c:pt idx="1854">
                        <c:v>12427.109375</c:v>
                      </c:pt>
                      <c:pt idx="1855">
                        <c:v>12873.984375</c:v>
                      </c:pt>
                      <c:pt idx="1856">
                        <c:v>13206.9296875</c:v>
                      </c:pt>
                      <c:pt idx="1857">
                        <c:v>14073.90625</c:v>
                      </c:pt>
                      <c:pt idx="1858">
                        <c:v>14480.7734375</c:v>
                      </c:pt>
                      <c:pt idx="1859">
                        <c:v>14489.125</c:v>
                      </c:pt>
                      <c:pt idx="1860">
                        <c:v>8522.0546875</c:v>
                      </c:pt>
                      <c:pt idx="1861">
                        <c:v>7705.2890625</c:v>
                      </c:pt>
                      <c:pt idx="1862">
                        <c:v>7401.64453125</c:v>
                      </c:pt>
                      <c:pt idx="1863">
                        <c:v>7997.42578125</c:v>
                      </c:pt>
                      <c:pt idx="1864">
                        <c:v>6328.03515625</c:v>
                      </c:pt>
                      <c:pt idx="1865">
                        <c:v>5481.6015625</c:v>
                      </c:pt>
                      <c:pt idx="1866">
                        <c:v>6758.296875</c:v>
                      </c:pt>
                      <c:pt idx="1867">
                        <c:v>8795.171875</c:v>
                      </c:pt>
                      <c:pt idx="1868">
                        <c:v>8968.2890625</c:v>
                      </c:pt>
                      <c:pt idx="1869">
                        <c:v>8940.9453125</c:v>
                      </c:pt>
                      <c:pt idx="1870">
                        <c:v>7970.30859375</c:v>
                      </c:pt>
                      <c:pt idx="1871">
                        <c:v>8384.0078125</c:v>
                      </c:pt>
                      <c:pt idx="1872">
                        <c:v>7684.2578125</c:v>
                      </c:pt>
                      <c:pt idx="1873">
                        <c:v>8537.3671875</c:v>
                      </c:pt>
                      <c:pt idx="1874">
                        <c:v>8651.390625</c:v>
                      </c:pt>
                      <c:pt idx="1875">
                        <c:v>9676.578125</c:v>
                      </c:pt>
                      <c:pt idx="1876">
                        <c:v>8383.3046875</c:v>
                      </c:pt>
                      <c:pt idx="1877">
                        <c:v>8856.7109375</c:v>
                      </c:pt>
                      <c:pt idx="1878">
                        <c:v>9672.4296875</c:v>
                      </c:pt>
                      <c:pt idx="1879">
                        <c:v>10160.75</c:v>
                      </c:pt>
                      <c:pt idx="1880">
                        <c:v>10320.8828125</c:v>
                      </c:pt>
                      <c:pt idx="1881">
                        <c:v>9227.4921875</c:v>
                      </c:pt>
                      <c:pt idx="1882">
                        <c:v>9322.3984375</c:v>
                      </c:pt>
                      <c:pt idx="1883">
                        <c:v>10247.8203125</c:v>
                      </c:pt>
                      <c:pt idx="1884">
                        <c:v>9505.0390625</c:v>
                      </c:pt>
                      <c:pt idx="1885">
                        <c:v>9791.671875</c:v>
                      </c:pt>
                      <c:pt idx="1886">
                        <c:v>9381.66796875</c:v>
                      </c:pt>
                      <c:pt idx="1887">
                        <c:v>10319.59375</c:v>
                      </c:pt>
                      <c:pt idx="1888">
                        <c:v>9854.5078125</c:v>
                      </c:pt>
                      <c:pt idx="1889">
                        <c:v>9610.4609375</c:v>
                      </c:pt>
                      <c:pt idx="1890">
                        <c:v>10334.484375</c:v>
                      </c:pt>
                      <c:pt idx="1891">
                        <c:v>10474.19921875</c:v>
                      </c:pt>
                      <c:pt idx="1892">
                        <c:v>9337.92578125</c:v>
                      </c:pt>
                      <c:pt idx="1893">
                        <c:v>7922.14453125</c:v>
                      </c:pt>
                      <c:pt idx="1894">
                        <c:v>7378.1328125</c:v>
                      </c:pt>
                      <c:pt idx="1895">
                        <c:v>8090.453125</c:v>
                      </c:pt>
                      <c:pt idx="1896">
                        <c:v>11378.921875</c:v>
                      </c:pt>
                      <c:pt idx="1897">
                        <c:v>10223.7890625</c:v>
                      </c:pt>
                      <c:pt idx="1898">
                        <c:v>8448.390625</c:v>
                      </c:pt>
                      <c:pt idx="1899">
                        <c:v>9709.390625</c:v>
                      </c:pt>
                      <c:pt idx="1900">
                        <c:v>11039.98046875</c:v>
                      </c:pt>
                      <c:pt idx="1901">
                        <c:v>11126.703125</c:v>
                      </c:pt>
                      <c:pt idx="1902">
                        <c:v>9546.015625</c:v>
                      </c:pt>
                      <c:pt idx="1903">
                        <c:v>9208.03125</c:v>
                      </c:pt>
                      <c:pt idx="1904">
                        <c:v>9881.1484375</c:v>
                      </c:pt>
                      <c:pt idx="1905">
                        <c:v>11013.8984375</c:v>
                      </c:pt>
                      <c:pt idx="1906">
                        <c:v>9799.90234375</c:v>
                      </c:pt>
                      <c:pt idx="1907">
                        <c:v>10878.07421875</c:v>
                      </c:pt>
                      <c:pt idx="1908">
                        <c:v>11967.515625</c:v>
                      </c:pt>
                      <c:pt idx="1909">
                        <c:v>12390.6328125</c:v>
                      </c:pt>
                      <c:pt idx="1910">
                        <c:v>12525.5390625</c:v>
                      </c:pt>
                      <c:pt idx="1911">
                        <c:v>10017.3984375</c:v>
                      </c:pt>
                      <c:pt idx="1912">
                        <c:v>8160.9609375</c:v>
                      </c:pt>
                      <c:pt idx="1913">
                        <c:v>9773.3203125</c:v>
                      </c:pt>
                      <c:pt idx="1914">
                        <c:v>11151.1796875</c:v>
                      </c:pt>
                      <c:pt idx="1915">
                        <c:v>12205.6015625</c:v>
                      </c:pt>
                      <c:pt idx="1916">
                        <c:v>10077.3046875</c:v>
                      </c:pt>
                      <c:pt idx="1917">
                        <c:v>12298.0625</c:v>
                      </c:pt>
                      <c:pt idx="1918">
                        <c:v>10587.8125</c:v>
                      </c:pt>
                      <c:pt idx="1919">
                        <c:v>12479.890625</c:v>
                      </c:pt>
                      <c:pt idx="1920">
                        <c:v>11164.96875</c:v>
                      </c:pt>
                      <c:pt idx="1921">
                        <c:v>11309.5703125</c:v>
                      </c:pt>
                      <c:pt idx="1922">
                        <c:v>11901.6640625</c:v>
                      </c:pt>
                      <c:pt idx="1923">
                        <c:v>12534.828125</c:v>
                      </c:pt>
                      <c:pt idx="1924">
                        <c:v>11750.890625</c:v>
                      </c:pt>
                      <c:pt idx="1925">
                        <c:v>12524.703125</c:v>
                      </c:pt>
                      <c:pt idx="1926">
                        <c:v>10417.0078125</c:v>
                      </c:pt>
                      <c:pt idx="1927">
                        <c:v>9822.96875</c:v>
                      </c:pt>
                      <c:pt idx="1928">
                        <c:v>9056.984375</c:v>
                      </c:pt>
                      <c:pt idx="1929">
                        <c:v>11732.1796875</c:v>
                      </c:pt>
                      <c:pt idx="1930">
                        <c:v>12290.12890625</c:v>
                      </c:pt>
                      <c:pt idx="1931">
                        <c:v>11398.1875</c:v>
                      </c:pt>
                      <c:pt idx="1932">
                        <c:v>10675.65234375</c:v>
                      </c:pt>
                      <c:pt idx="1933">
                        <c:v>12414.421875</c:v>
                      </c:pt>
                      <c:pt idx="1934">
                        <c:v>11875.25</c:v>
                      </c:pt>
                      <c:pt idx="1935">
                        <c:v>5305.75</c:v>
                      </c:pt>
                      <c:pt idx="1936">
                        <c:v>7316.375</c:v>
                      </c:pt>
                      <c:pt idx="1937">
                        <c:v>7393.0625</c:v>
                      </c:pt>
                      <c:pt idx="1938">
                        <c:v>7966.4609375</c:v>
                      </c:pt>
                      <c:pt idx="1939">
                        <c:v>6319.453125</c:v>
                      </c:pt>
                      <c:pt idx="1940">
                        <c:v>6030.8671875</c:v>
                      </c:pt>
                      <c:pt idx="1941">
                        <c:v>7274.921875</c:v>
                      </c:pt>
                      <c:pt idx="1942">
                        <c:v>7345.890625</c:v>
                      </c:pt>
                      <c:pt idx="1943">
                        <c:v>5813.3046875</c:v>
                      </c:pt>
                      <c:pt idx="1944">
                        <c:v>5225.953125</c:v>
                      </c:pt>
                      <c:pt idx="1945">
                        <c:v>5840.1796875</c:v>
                      </c:pt>
                      <c:pt idx="1946">
                        <c:v>6612.1015625</c:v>
                      </c:pt>
                      <c:pt idx="1947">
                        <c:v>7431.5625</c:v>
                      </c:pt>
                      <c:pt idx="1948">
                        <c:v>7803.890625</c:v>
                      </c:pt>
                      <c:pt idx="1949">
                        <c:v>8042.3828125</c:v>
                      </c:pt>
                      <c:pt idx="1950">
                        <c:v>6546.4140625</c:v>
                      </c:pt>
                      <c:pt idx="1951">
                        <c:v>6180.65234375</c:v>
                      </c:pt>
                      <c:pt idx="1952">
                        <c:v>6598.41796875</c:v>
                      </c:pt>
                      <c:pt idx="1953">
                        <c:v>6655.9921875</c:v>
                      </c:pt>
                      <c:pt idx="1954">
                        <c:v>4861.5078125</c:v>
                      </c:pt>
                      <c:pt idx="1955">
                        <c:v>4216.296875</c:v>
                      </c:pt>
                      <c:pt idx="1956">
                        <c:v>4331.9140625</c:v>
                      </c:pt>
                      <c:pt idx="1957">
                        <c:v>6184.23046875</c:v>
                      </c:pt>
                      <c:pt idx="1958">
                        <c:v>7188.15625</c:v>
                      </c:pt>
                      <c:pt idx="1959">
                        <c:v>7386.5625</c:v>
                      </c:pt>
                      <c:pt idx="1960">
                        <c:v>7529.546875</c:v>
                      </c:pt>
                      <c:pt idx="1961">
                        <c:v>6848.8203125</c:v>
                      </c:pt>
                      <c:pt idx="1962">
                        <c:v>7403.5078125</c:v>
                      </c:pt>
                      <c:pt idx="1963">
                        <c:v>6813.953125</c:v>
                      </c:pt>
                      <c:pt idx="1964">
                        <c:v>6530.6484375</c:v>
                      </c:pt>
                      <c:pt idx="1965">
                        <c:v>10739.2890625</c:v>
                      </c:pt>
                      <c:pt idx="1966">
                        <c:v>10389.4140625</c:v>
                      </c:pt>
                      <c:pt idx="1967">
                        <c:v>9082.1875</c:v>
                      </c:pt>
                      <c:pt idx="1968">
                        <c:v>8423.29296875</c:v>
                      </c:pt>
                      <c:pt idx="1969">
                        <c:v>9654.94140625</c:v>
                      </c:pt>
                      <c:pt idx="1970">
                        <c:v>9478.484375</c:v>
                      </c:pt>
                      <c:pt idx="1971">
                        <c:v>8834.875</c:v>
                      </c:pt>
                      <c:pt idx="1972">
                        <c:v>9174.8828125</c:v>
                      </c:pt>
                      <c:pt idx="1973">
                        <c:v>10656.4296875</c:v>
                      </c:pt>
                      <c:pt idx="1974">
                        <c:v>10797.46875</c:v>
                      </c:pt>
                      <c:pt idx="1975">
                        <c:v>10758.7890625</c:v>
                      </c:pt>
                      <c:pt idx="1976">
                        <c:v>10158.7421875</c:v>
                      </c:pt>
                      <c:pt idx="1977">
                        <c:v>10513.0859375</c:v>
                      </c:pt>
                      <c:pt idx="1978">
                        <c:v>10777.890625</c:v>
                      </c:pt>
                      <c:pt idx="1979">
                        <c:v>9587.6796875</c:v>
                      </c:pt>
                      <c:pt idx="1980">
                        <c:v>7330.015625</c:v>
                      </c:pt>
                      <c:pt idx="1981">
                        <c:v>7479.83984375</c:v>
                      </c:pt>
                      <c:pt idx="1982">
                        <c:v>7504.4453125</c:v>
                      </c:pt>
                      <c:pt idx="1983">
                        <c:v>5994.7890625</c:v>
                      </c:pt>
                      <c:pt idx="1984">
                        <c:v>5853.21875</c:v>
                      </c:pt>
                      <c:pt idx="1985">
                        <c:v>6400.46484375</c:v>
                      </c:pt>
                      <c:pt idx="1986">
                        <c:v>7812.0390625</c:v>
                      </c:pt>
                      <c:pt idx="1987">
                        <c:v>6607.1328125</c:v>
                      </c:pt>
                      <c:pt idx="1988">
                        <c:v>6605.3515625</c:v>
                      </c:pt>
                      <c:pt idx="1989">
                        <c:v>8712.1875</c:v>
                      </c:pt>
                      <c:pt idx="1990">
                        <c:v>8730.04296875</c:v>
                      </c:pt>
                      <c:pt idx="1991">
                        <c:v>7244.453125</c:v>
                      </c:pt>
                      <c:pt idx="1992">
                        <c:v>6446.109375</c:v>
                      </c:pt>
                      <c:pt idx="1993">
                        <c:v>5771.0390625</c:v>
                      </c:pt>
                      <c:pt idx="1994">
                        <c:v>6795.40625</c:v>
                      </c:pt>
                      <c:pt idx="1995">
                        <c:v>13038.26953125</c:v>
                      </c:pt>
                      <c:pt idx="1996">
                        <c:v>11725.625</c:v>
                      </c:pt>
                      <c:pt idx="1997">
                        <c:v>10713.96875</c:v>
                      </c:pt>
                      <c:pt idx="1998">
                        <c:v>12056.328125</c:v>
                      </c:pt>
                      <c:pt idx="1999">
                        <c:v>12421.59765625</c:v>
                      </c:pt>
                      <c:pt idx="2000">
                        <c:v>10602.5234375</c:v>
                      </c:pt>
                      <c:pt idx="2001">
                        <c:v>10336.2265625</c:v>
                      </c:pt>
                      <c:pt idx="2002">
                        <c:v>10653.23828125</c:v>
                      </c:pt>
                      <c:pt idx="2003">
                        <c:v>12454.78125</c:v>
                      </c:pt>
                      <c:pt idx="2004">
                        <c:v>12955.640625</c:v>
                      </c:pt>
                      <c:pt idx="2005">
                        <c:v>12410.8046875</c:v>
                      </c:pt>
                      <c:pt idx="2006">
                        <c:v>11443.1875</c:v>
                      </c:pt>
                      <c:pt idx="2007">
                        <c:v>10371.1171875</c:v>
                      </c:pt>
                      <c:pt idx="2008">
                        <c:v>11269.44140625</c:v>
                      </c:pt>
                      <c:pt idx="2009">
                        <c:v>12988.1796875</c:v>
                      </c:pt>
                      <c:pt idx="2010">
                        <c:v>9582.25</c:v>
                      </c:pt>
                      <c:pt idx="2011">
                        <c:v>9776.671875</c:v>
                      </c:pt>
                      <c:pt idx="2012">
                        <c:v>10004.546875</c:v>
                      </c:pt>
                      <c:pt idx="2013">
                        <c:v>9923.21875</c:v>
                      </c:pt>
                      <c:pt idx="2014">
                        <c:v>8517.75</c:v>
                      </c:pt>
                      <c:pt idx="2015">
                        <c:v>9080.6328125</c:v>
                      </c:pt>
                      <c:pt idx="2016">
                        <c:v>10147.75</c:v>
                      </c:pt>
                      <c:pt idx="2017">
                        <c:v>10116.84375</c:v>
                      </c:pt>
                      <c:pt idx="2018">
                        <c:v>9738.2578125</c:v>
                      </c:pt>
                      <c:pt idx="2019">
                        <c:v>9705.9453125</c:v>
                      </c:pt>
                      <c:pt idx="2020">
                        <c:v>5486.9140625</c:v>
                      </c:pt>
                      <c:pt idx="2021">
                        <c:v>7828.265625</c:v>
                      </c:pt>
                      <c:pt idx="2022">
                        <c:v>9350.9921875</c:v>
                      </c:pt>
                      <c:pt idx="2023">
                        <c:v>10535.2578125</c:v>
                      </c:pt>
                      <c:pt idx="2024">
                        <c:v>10081.09375</c:v>
                      </c:pt>
                      <c:pt idx="2025">
                        <c:v>10871.2421875</c:v>
                      </c:pt>
                      <c:pt idx="2026">
                        <c:v>9736.19921875</c:v>
                      </c:pt>
                      <c:pt idx="2027">
                        <c:v>10556.55859375</c:v>
                      </c:pt>
                      <c:pt idx="2028">
                        <c:v>12200.2578125</c:v>
                      </c:pt>
                      <c:pt idx="2029">
                        <c:v>11631.1875</c:v>
                      </c:pt>
                      <c:pt idx="2030">
                        <c:v>11017.5</c:v>
                      </c:pt>
                      <c:pt idx="2031">
                        <c:v>11763.0703125</c:v>
                      </c:pt>
                      <c:pt idx="2032">
                        <c:v>12609.671875</c:v>
                      </c:pt>
                      <c:pt idx="2033">
                        <c:v>12612.63671875</c:v>
                      </c:pt>
                      <c:pt idx="2034">
                        <c:v>11467.3359375</c:v>
                      </c:pt>
                      <c:pt idx="2035">
                        <c:v>11106.53125</c:v>
                      </c:pt>
                      <c:pt idx="2036">
                        <c:v>9852.1328125</c:v>
                      </c:pt>
                      <c:pt idx="2037">
                        <c:v>9564.25</c:v>
                      </c:pt>
                      <c:pt idx="2038">
                        <c:v>11483.60546875</c:v>
                      </c:pt>
                      <c:pt idx="2039">
                        <c:v>12410.390625</c:v>
                      </c:pt>
                      <c:pt idx="2040">
                        <c:v>10443.375</c:v>
                      </c:pt>
                      <c:pt idx="2041">
                        <c:v>10070.765625</c:v>
                      </c:pt>
                      <c:pt idx="2042">
                        <c:v>10227.671875</c:v>
                      </c:pt>
                      <c:pt idx="2043">
                        <c:v>8264.546875</c:v>
                      </c:pt>
                      <c:pt idx="2044">
                        <c:v>6936.40625</c:v>
                      </c:pt>
                      <c:pt idx="2045">
                        <c:v>7835.5078125</c:v>
                      </c:pt>
                      <c:pt idx="2046">
                        <c:v>10326.875</c:v>
                      </c:pt>
                      <c:pt idx="2047">
                        <c:v>9149.1171875</c:v>
                      </c:pt>
                      <c:pt idx="2048">
                        <c:v>9289.6015625</c:v>
                      </c:pt>
                      <c:pt idx="2049">
                        <c:v>10289.328125</c:v>
                      </c:pt>
                      <c:pt idx="2050">
                        <c:v>9672.6953125</c:v>
                      </c:pt>
                      <c:pt idx="2051">
                        <c:v>10733.1171875</c:v>
                      </c:pt>
                      <c:pt idx="2052">
                        <c:v>10755.9140625</c:v>
                      </c:pt>
                      <c:pt idx="2053">
                        <c:v>10324.796875</c:v>
                      </c:pt>
                      <c:pt idx="2054">
                        <c:v>10297.5</c:v>
                      </c:pt>
                      <c:pt idx="2055">
                        <c:v>8456.4375</c:v>
                      </c:pt>
                      <c:pt idx="2056">
                        <c:v>8162.1875</c:v>
                      </c:pt>
                      <c:pt idx="2057">
                        <c:v>7593.6484375</c:v>
                      </c:pt>
                      <c:pt idx="2058">
                        <c:v>7726.109375</c:v>
                      </c:pt>
                      <c:pt idx="2059">
                        <c:v>7468.6171875</c:v>
                      </c:pt>
                      <c:pt idx="2060">
                        <c:v>6378.3671875</c:v>
                      </c:pt>
                      <c:pt idx="2061">
                        <c:v>5278.6640625</c:v>
                      </c:pt>
                      <c:pt idx="2062">
                        <c:v>4361.78125</c:v>
                      </c:pt>
                      <c:pt idx="2063">
                        <c:v>7396.203125</c:v>
                      </c:pt>
                      <c:pt idx="2064">
                        <c:v>5231.015625</c:v>
                      </c:pt>
                      <c:pt idx="2065">
                        <c:v>7485.2109375</c:v>
                      </c:pt>
                      <c:pt idx="2066">
                        <c:v>7812.9765625</c:v>
                      </c:pt>
                      <c:pt idx="2067">
                        <c:v>6685.171875</c:v>
                      </c:pt>
                      <c:pt idx="2068">
                        <c:v>6087.234375</c:v>
                      </c:pt>
                      <c:pt idx="2069">
                        <c:v>6035.8984375</c:v>
                      </c:pt>
                      <c:pt idx="2070">
                        <c:v>15403.9453125</c:v>
                      </c:pt>
                      <c:pt idx="2071">
                        <c:v>13262.01171875</c:v>
                      </c:pt>
                      <c:pt idx="2072">
                        <c:v>11452.45703125</c:v>
                      </c:pt>
                      <c:pt idx="2073">
                        <c:v>12219.7421875</c:v>
                      </c:pt>
                      <c:pt idx="2074">
                        <c:v>15470.62109375</c:v>
                      </c:pt>
                      <c:pt idx="2075">
                        <c:v>14599.6796875</c:v>
                      </c:pt>
                      <c:pt idx="2076">
                        <c:v>15233.875</c:v>
                      </c:pt>
                      <c:pt idx="2077">
                        <c:v>15122.33203125</c:v>
                      </c:pt>
                      <c:pt idx="2078">
                        <c:v>13975.1328125</c:v>
                      </c:pt>
                      <c:pt idx="2079">
                        <c:v>14118.6640625</c:v>
                      </c:pt>
                      <c:pt idx="2080">
                        <c:v>15922.40234375</c:v>
                      </c:pt>
                      <c:pt idx="2081">
                        <c:v>14720.16796875</c:v>
                      </c:pt>
                      <c:pt idx="2082">
                        <c:v>14068.80859375</c:v>
                      </c:pt>
                      <c:pt idx="2083">
                        <c:v>14338.1171875</c:v>
                      </c:pt>
                      <c:pt idx="2084">
                        <c:v>15384.5625</c:v>
                      </c:pt>
                      <c:pt idx="2085">
                        <c:v>13882.28125</c:v>
                      </c:pt>
                      <c:pt idx="2086">
                        <c:v>12299.3515625</c:v>
                      </c:pt>
                      <c:pt idx="2087">
                        <c:v>11486.4609375</c:v>
                      </c:pt>
                      <c:pt idx="2088">
                        <c:v>12517.55859375</c:v>
                      </c:pt>
                      <c:pt idx="2089">
                        <c:v>11234.5859375</c:v>
                      </c:pt>
                      <c:pt idx="2090">
                        <c:v>10707.7890625</c:v>
                      </c:pt>
                      <c:pt idx="2091">
                        <c:v>10324.2734375</c:v>
                      </c:pt>
                      <c:pt idx="2092">
                        <c:v>13054.53515625</c:v>
                      </c:pt>
                      <c:pt idx="2093">
                        <c:v>12240.078125</c:v>
                      </c:pt>
                      <c:pt idx="2094">
                        <c:v>13847.796875</c:v>
                      </c:pt>
                      <c:pt idx="2095">
                        <c:v>14905.8203125</c:v>
                      </c:pt>
                      <c:pt idx="2096">
                        <c:v>12446.1171875</c:v>
                      </c:pt>
                      <c:pt idx="2097">
                        <c:v>13979.7265625</c:v>
                      </c:pt>
                      <c:pt idx="2098">
                        <c:v>14250.0078125</c:v>
                      </c:pt>
                      <c:pt idx="2099">
                        <c:v>13826.84765625</c:v>
                      </c:pt>
                      <c:pt idx="2100">
                        <c:v>8873.765625</c:v>
                      </c:pt>
                      <c:pt idx="2101">
                        <c:v>8202.5703125</c:v>
                      </c:pt>
                      <c:pt idx="2102">
                        <c:v>8479.0546875</c:v>
                      </c:pt>
                      <c:pt idx="2103">
                        <c:v>8406.5234375</c:v>
                      </c:pt>
                      <c:pt idx="2104">
                        <c:v>8050.359375</c:v>
                      </c:pt>
                      <c:pt idx="2105">
                        <c:v>7638.828125</c:v>
                      </c:pt>
                      <c:pt idx="2106">
                        <c:v>8832.8125</c:v>
                      </c:pt>
                      <c:pt idx="2107">
                        <c:v>8595.875</c:v>
                      </c:pt>
                      <c:pt idx="2108">
                        <c:v>7352.8359375</c:v>
                      </c:pt>
                      <c:pt idx="2109">
                        <c:v>9008.9765625</c:v>
                      </c:pt>
                      <c:pt idx="2110">
                        <c:v>7498.421875</c:v>
                      </c:pt>
                      <c:pt idx="2111">
                        <c:v>5481.5</c:v>
                      </c:pt>
                      <c:pt idx="2112">
                        <c:v>7175.4453125</c:v>
                      </c:pt>
                      <c:pt idx="2113">
                        <c:v>8911.75</c:v>
                      </c:pt>
                      <c:pt idx="2114">
                        <c:v>8750.2109375</c:v>
                      </c:pt>
                      <c:pt idx="2115">
                        <c:v>9663.3828125</c:v>
                      </c:pt>
                      <c:pt idx="2116">
                        <c:v>9946.421875</c:v>
                      </c:pt>
                      <c:pt idx="2117">
                        <c:v>10122.203125</c:v>
                      </c:pt>
                      <c:pt idx="2118">
                        <c:v>9678.359375</c:v>
                      </c:pt>
                      <c:pt idx="2119">
                        <c:v>9949.953125</c:v>
                      </c:pt>
                      <c:pt idx="2120">
                        <c:v>9729.2578125</c:v>
                      </c:pt>
                      <c:pt idx="2121">
                        <c:v>9792.4609375</c:v>
                      </c:pt>
                      <c:pt idx="2122">
                        <c:v>7603.7421875</c:v>
                      </c:pt>
                      <c:pt idx="2123">
                        <c:v>4865.4375</c:v>
                      </c:pt>
                      <c:pt idx="2124">
                        <c:v>5309.2734375</c:v>
                      </c:pt>
                      <c:pt idx="2125">
                        <c:v>5044.96875</c:v>
                      </c:pt>
                      <c:pt idx="2126">
                        <c:v>7813.3125</c:v>
                      </c:pt>
                      <c:pt idx="2127">
                        <c:v>6806.3203125</c:v>
                      </c:pt>
                      <c:pt idx="2128">
                        <c:v>4387.1015625</c:v>
                      </c:pt>
                      <c:pt idx="2129">
                        <c:v>6365.3203125</c:v>
                      </c:pt>
                      <c:pt idx="2130">
                        <c:v>7330.578125</c:v>
                      </c:pt>
                      <c:pt idx="2131">
                        <c:v>6817.0078125</c:v>
                      </c:pt>
                      <c:pt idx="2132">
                        <c:v>8802.390625</c:v>
                      </c:pt>
                      <c:pt idx="2133">
                        <c:v>8554.875</c:v>
                      </c:pt>
                      <c:pt idx="2134">
                        <c:v>8306.09375</c:v>
                      </c:pt>
                      <c:pt idx="2135">
                        <c:v>8073.34375</c:v>
                      </c:pt>
                      <c:pt idx="2136">
                        <c:v>4280.4765625</c:v>
                      </c:pt>
                      <c:pt idx="2137">
                        <c:v>6486.5390625</c:v>
                      </c:pt>
                      <c:pt idx="2138">
                        <c:v>6047.828125</c:v>
                      </c:pt>
                      <c:pt idx="2139">
                        <c:v>8021.921875</c:v>
                      </c:pt>
                      <c:pt idx="2140">
                        <c:v>8509.703125</c:v>
                      </c:pt>
                      <c:pt idx="2141">
                        <c:v>7004.4140625</c:v>
                      </c:pt>
                      <c:pt idx="2142">
                        <c:v>5847.6328125</c:v>
                      </c:pt>
                      <c:pt idx="2143">
                        <c:v>6809.6328125</c:v>
                      </c:pt>
                      <c:pt idx="2144">
                        <c:v>7384.765625</c:v>
                      </c:pt>
                      <c:pt idx="2145">
                        <c:v>7342.8828125</c:v>
                      </c:pt>
                      <c:pt idx="2146">
                        <c:v>7394.56640625</c:v>
                      </c:pt>
                      <c:pt idx="2147">
                        <c:v>7065.3671875</c:v>
                      </c:pt>
                      <c:pt idx="2148">
                        <c:v>7318.328125</c:v>
                      </c:pt>
                      <c:pt idx="2149">
                        <c:v>6531.734375</c:v>
                      </c:pt>
                      <c:pt idx="2150">
                        <c:v>6841.2109375</c:v>
                      </c:pt>
                      <c:pt idx="2151">
                        <c:v>7767.578125</c:v>
                      </c:pt>
                      <c:pt idx="2152">
                        <c:v>6863.3203125</c:v>
                      </c:pt>
                      <c:pt idx="2153">
                        <c:v>7473.5625</c:v>
                      </c:pt>
                      <c:pt idx="2154">
                        <c:v>5496.2734375</c:v>
                      </c:pt>
                      <c:pt idx="2155">
                        <c:v>3681.9609375</c:v>
                      </c:pt>
                      <c:pt idx="2156">
                        <c:v>5443.1640625</c:v>
                      </c:pt>
                      <c:pt idx="2157">
                        <c:v>7875.609375</c:v>
                      </c:pt>
                      <c:pt idx="2158">
                        <c:v>7401.9375</c:v>
                      </c:pt>
                      <c:pt idx="2159">
                        <c:v>7681.828125</c:v>
                      </c:pt>
                      <c:pt idx="2160">
                        <c:v>11889.078125</c:v>
                      </c:pt>
                      <c:pt idx="2161">
                        <c:v>10673.578125</c:v>
                      </c:pt>
                      <c:pt idx="2162">
                        <c:v>11394.6953125</c:v>
                      </c:pt>
                      <c:pt idx="2163">
                        <c:v>14103.796875</c:v>
                      </c:pt>
                      <c:pt idx="2164">
                        <c:v>12402.9296875</c:v>
                      </c:pt>
                      <c:pt idx="2165">
                        <c:v>12860.71875</c:v>
                      </c:pt>
                      <c:pt idx="2166">
                        <c:v>12824.59375</c:v>
                      </c:pt>
                      <c:pt idx="2167">
                        <c:v>12844.1796875</c:v>
                      </c:pt>
                      <c:pt idx="2168">
                        <c:v>13906.984375</c:v>
                      </c:pt>
                      <c:pt idx="2169">
                        <c:v>13763.84375</c:v>
                      </c:pt>
                      <c:pt idx="2170">
                        <c:v>13994.0625</c:v>
                      </c:pt>
                      <c:pt idx="2171">
                        <c:v>13787.6015625</c:v>
                      </c:pt>
                      <c:pt idx="2172">
                        <c:v>11751.671875</c:v>
                      </c:pt>
                      <c:pt idx="2173">
                        <c:v>11108.078125</c:v>
                      </c:pt>
                      <c:pt idx="2174">
                        <c:v>12088.25</c:v>
                      </c:pt>
                      <c:pt idx="2175">
                        <c:v>7640.9921875</c:v>
                      </c:pt>
                      <c:pt idx="2176">
                        <c:v>7259.4296875</c:v>
                      </c:pt>
                      <c:pt idx="2177">
                        <c:v>6658.421875</c:v>
                      </c:pt>
                      <c:pt idx="2178">
                        <c:v>5412.953125</c:v>
                      </c:pt>
                      <c:pt idx="2179">
                        <c:v>7648.9296875</c:v>
                      </c:pt>
                      <c:pt idx="2180">
                        <c:v>7269.828125</c:v>
                      </c:pt>
                      <c:pt idx="2181">
                        <c:v>6821.9609375</c:v>
                      </c:pt>
                      <c:pt idx="2182">
                        <c:v>7528.8828125</c:v>
                      </c:pt>
                      <c:pt idx="2183">
                        <c:v>6246.453125</c:v>
                      </c:pt>
                      <c:pt idx="2184">
                        <c:v>6838.2578125</c:v>
                      </c:pt>
                      <c:pt idx="2185">
                        <c:v>7369.1875</c:v>
                      </c:pt>
                      <c:pt idx="2186">
                        <c:v>6456.0390625</c:v>
                      </c:pt>
                      <c:pt idx="2187">
                        <c:v>4261.5078125</c:v>
                      </c:pt>
                      <c:pt idx="2188">
                        <c:v>7297.2109375</c:v>
                      </c:pt>
                      <c:pt idx="2189">
                        <c:v>6257.78125</c:v>
                      </c:pt>
                      <c:pt idx="2190">
                        <c:v>12058.453125</c:v>
                      </c:pt>
                      <c:pt idx="2191">
                        <c:v>11935.8515625</c:v>
                      </c:pt>
                      <c:pt idx="2192">
                        <c:v>12566.234375</c:v>
                      </c:pt>
                      <c:pt idx="2193">
                        <c:v>12017.40625</c:v>
                      </c:pt>
                      <c:pt idx="2194">
                        <c:v>11601.8359375</c:v>
                      </c:pt>
                      <c:pt idx="2195">
                        <c:v>10916.3671875</c:v>
                      </c:pt>
                      <c:pt idx="2196">
                        <c:v>11490.8125</c:v>
                      </c:pt>
                      <c:pt idx="2197">
                        <c:v>10587.875</c:v>
                      </c:pt>
                      <c:pt idx="2198">
                        <c:v>10298.0234375</c:v>
                      </c:pt>
                      <c:pt idx="2199">
                        <c:v>11008.1953125</c:v>
                      </c:pt>
                      <c:pt idx="2200">
                        <c:v>10409.71875</c:v>
                      </c:pt>
                      <c:pt idx="2201">
                        <c:v>8118.4609375</c:v>
                      </c:pt>
                      <c:pt idx="2202">
                        <c:v>9762.8828125</c:v>
                      </c:pt>
                      <c:pt idx="2203">
                        <c:v>11181.6953125</c:v>
                      </c:pt>
                      <c:pt idx="2204">
                        <c:v>12127.8046875</c:v>
                      </c:pt>
                      <c:pt idx="2205">
                        <c:v>10449.4375</c:v>
                      </c:pt>
                      <c:pt idx="2206">
                        <c:v>9354.5390625</c:v>
                      </c:pt>
                      <c:pt idx="2207">
                        <c:v>8374.1484375</c:v>
                      </c:pt>
                      <c:pt idx="2208">
                        <c:v>10102.3046875</c:v>
                      </c:pt>
                      <c:pt idx="2209">
                        <c:v>7007.3046875</c:v>
                      </c:pt>
                      <c:pt idx="2210">
                        <c:v>6912.78125</c:v>
                      </c:pt>
                      <c:pt idx="2211">
                        <c:v>7772.421875</c:v>
                      </c:pt>
                      <c:pt idx="2212">
                        <c:v>6162.09375</c:v>
                      </c:pt>
                      <c:pt idx="2213">
                        <c:v>2357.046875</c:v>
                      </c:pt>
                      <c:pt idx="2214">
                        <c:v>3149.234375</c:v>
                      </c:pt>
                      <c:pt idx="2215">
                        <c:v>4920.140625</c:v>
                      </c:pt>
                      <c:pt idx="2216">
                        <c:v>9320.8515625</c:v>
                      </c:pt>
                      <c:pt idx="2217">
                        <c:v>10872.96875</c:v>
                      </c:pt>
                      <c:pt idx="2218">
                        <c:v>10248.3125</c:v>
                      </c:pt>
                      <c:pt idx="2219">
                        <c:v>11291.2890625</c:v>
                      </c:pt>
                      <c:pt idx="2220">
                        <c:v>11803.5234375</c:v>
                      </c:pt>
                      <c:pt idx="2221">
                        <c:v>12220.0859375</c:v>
                      </c:pt>
                      <c:pt idx="2222">
                        <c:v>9931.3515625</c:v>
                      </c:pt>
                      <c:pt idx="2223">
                        <c:v>9989.89453125</c:v>
                      </c:pt>
                      <c:pt idx="2224">
                        <c:v>12090.69140625</c:v>
                      </c:pt>
                      <c:pt idx="2225">
                        <c:v>12100.296875</c:v>
                      </c:pt>
                      <c:pt idx="2226">
                        <c:v>10091.6171875</c:v>
                      </c:pt>
                      <c:pt idx="2227">
                        <c:v>10196.6640625</c:v>
                      </c:pt>
                      <c:pt idx="2228">
                        <c:v>11021.046875</c:v>
                      </c:pt>
                      <c:pt idx="2229">
                        <c:v>11446.9375</c:v>
                      </c:pt>
                      <c:pt idx="2230">
                        <c:v>10628.0390625</c:v>
                      </c:pt>
                      <c:pt idx="2231">
                        <c:v>10434.296875</c:v>
                      </c:pt>
                      <c:pt idx="2232">
                        <c:v>11869.21875</c:v>
                      </c:pt>
                      <c:pt idx="2233">
                        <c:v>11259.390625</c:v>
                      </c:pt>
                      <c:pt idx="2234">
                        <c:v>11918.828125</c:v>
                      </c:pt>
                      <c:pt idx="2235">
                        <c:v>9990.8359375</c:v>
                      </c:pt>
                      <c:pt idx="2236">
                        <c:v>9419.5859375</c:v>
                      </c:pt>
                      <c:pt idx="2237">
                        <c:v>9154.3828125</c:v>
                      </c:pt>
                      <c:pt idx="2238">
                        <c:v>9941.3671875</c:v>
                      </c:pt>
                      <c:pt idx="2239">
                        <c:v>8280.5390625</c:v>
                      </c:pt>
                      <c:pt idx="2240">
                        <c:v>7165.5703125</c:v>
                      </c:pt>
                      <c:pt idx="2241">
                        <c:v>6565.265625</c:v>
                      </c:pt>
                      <c:pt idx="2242">
                        <c:v>7390.3359375</c:v>
                      </c:pt>
                      <c:pt idx="2243">
                        <c:v>9149.9765625</c:v>
                      </c:pt>
                      <c:pt idx="2244">
                        <c:v>10504.5703125</c:v>
                      </c:pt>
                      <c:pt idx="2245">
                        <c:v>9451.7421875</c:v>
                      </c:pt>
                      <c:pt idx="2246">
                        <c:v>8487.640625</c:v>
                      </c:pt>
                      <c:pt idx="2247">
                        <c:v>9427.2734375</c:v>
                      </c:pt>
                      <c:pt idx="2248">
                        <c:v>10367.2265625</c:v>
                      </c:pt>
                      <c:pt idx="2249">
                        <c:v>10128.9140625</c:v>
                      </c:pt>
                      <c:pt idx="2250">
                        <c:v>11935.640625</c:v>
                      </c:pt>
                      <c:pt idx="2251">
                        <c:v>11970.30859375</c:v>
                      </c:pt>
                      <c:pt idx="2252">
                        <c:v>10033.8671875</c:v>
                      </c:pt>
                      <c:pt idx="2253">
                        <c:v>11559.921875</c:v>
                      </c:pt>
                      <c:pt idx="2254">
                        <c:v>11244.25</c:v>
                      </c:pt>
                      <c:pt idx="2255">
                        <c:v>11097.5234375</c:v>
                      </c:pt>
                      <c:pt idx="2256">
                        <c:v>10897.59765625</c:v>
                      </c:pt>
                      <c:pt idx="2257">
                        <c:v>10587</c:v>
                      </c:pt>
                      <c:pt idx="2258">
                        <c:v>9238.9921875</c:v>
                      </c:pt>
                      <c:pt idx="2259">
                        <c:v>10072.6640625</c:v>
                      </c:pt>
                      <c:pt idx="2260">
                        <c:v>11397.8671875</c:v>
                      </c:pt>
                      <c:pt idx="2261">
                        <c:v>8576.046875</c:v>
                      </c:pt>
                      <c:pt idx="2262">
                        <c:v>7857.59375</c:v>
                      </c:pt>
                      <c:pt idx="2263">
                        <c:v>8719.359375</c:v>
                      </c:pt>
                      <c:pt idx="2264">
                        <c:v>10286.4296875</c:v>
                      </c:pt>
                      <c:pt idx="2265">
                        <c:v>11127.51953125</c:v>
                      </c:pt>
                      <c:pt idx="2266">
                        <c:v>10451.171875</c:v>
                      </c:pt>
                      <c:pt idx="2267">
                        <c:v>10024.328125</c:v>
                      </c:pt>
                      <c:pt idx="2268">
                        <c:v>9136.34375</c:v>
                      </c:pt>
                      <c:pt idx="2269">
                        <c:v>9892.6484375</c:v>
                      </c:pt>
                      <c:pt idx="2270">
                        <c:v>7940.3359375</c:v>
                      </c:pt>
                      <c:pt idx="2271">
                        <c:v>6042.5</c:v>
                      </c:pt>
                      <c:pt idx="2272">
                        <c:v>7583.78125</c:v>
                      </c:pt>
                      <c:pt idx="2273">
                        <c:v>9394.2265625</c:v>
                      </c:pt>
                      <c:pt idx="2274">
                        <c:v>8796.9140625</c:v>
                      </c:pt>
                      <c:pt idx="2275">
                        <c:v>9782.0546875</c:v>
                      </c:pt>
                      <c:pt idx="2276">
                        <c:v>11234.4296875</c:v>
                      </c:pt>
                      <c:pt idx="2277">
                        <c:v>11199.65625</c:v>
                      </c:pt>
                      <c:pt idx="2278">
                        <c:v>10716.203125</c:v>
                      </c:pt>
                      <c:pt idx="2279">
                        <c:v>11039.0859375</c:v>
                      </c:pt>
                      <c:pt idx="2280">
                        <c:v>15965.734375</c:v>
                      </c:pt>
                      <c:pt idx="2281">
                        <c:v>14882.22265625</c:v>
                      </c:pt>
                      <c:pt idx="2282">
                        <c:v>15311.19140625</c:v>
                      </c:pt>
                      <c:pt idx="2283">
                        <c:v>12966.953125</c:v>
                      </c:pt>
                      <c:pt idx="2284">
                        <c:v>12096.96875</c:v>
                      </c:pt>
                      <c:pt idx="2285">
                        <c:v>12592.55859375</c:v>
                      </c:pt>
                      <c:pt idx="2286">
                        <c:v>15991.7421875</c:v>
                      </c:pt>
                      <c:pt idx="2287">
                        <c:v>15205.796875</c:v>
                      </c:pt>
                      <c:pt idx="2288">
                        <c:v>15698.48828125</c:v>
                      </c:pt>
                      <c:pt idx="2289">
                        <c:v>14181.7890625</c:v>
                      </c:pt>
                      <c:pt idx="2290">
                        <c:v>11755.484375</c:v>
                      </c:pt>
                      <c:pt idx="2291">
                        <c:v>13105.1796875</c:v>
                      </c:pt>
                      <c:pt idx="2292">
                        <c:v>14127.890625</c:v>
                      </c:pt>
                      <c:pt idx="2293">
                        <c:v>15369.8359375</c:v>
                      </c:pt>
                      <c:pt idx="2294">
                        <c:v>16166.6640625</c:v>
                      </c:pt>
                      <c:pt idx="2295">
                        <c:v>9064.35546875</c:v>
                      </c:pt>
                      <c:pt idx="2296">
                        <c:v>8664.53125</c:v>
                      </c:pt>
                      <c:pt idx="2297">
                        <c:v>8077.65234375</c:v>
                      </c:pt>
                      <c:pt idx="2298">
                        <c:v>8574.328125</c:v>
                      </c:pt>
                      <c:pt idx="2299">
                        <c:v>7920.046875</c:v>
                      </c:pt>
                      <c:pt idx="2300">
                        <c:v>7060.0390625</c:v>
                      </c:pt>
                      <c:pt idx="2301">
                        <c:v>7400.6484375</c:v>
                      </c:pt>
                      <c:pt idx="2302">
                        <c:v>8096.265625</c:v>
                      </c:pt>
                      <c:pt idx="2303">
                        <c:v>7149.4765625</c:v>
                      </c:pt>
                      <c:pt idx="2304">
                        <c:v>7380.765625</c:v>
                      </c:pt>
                      <c:pt idx="2305">
                        <c:v>8239.25</c:v>
                      </c:pt>
                      <c:pt idx="2306">
                        <c:v>6456.546875</c:v>
                      </c:pt>
                      <c:pt idx="2307">
                        <c:v>6019.0859375</c:v>
                      </c:pt>
                      <c:pt idx="2308">
                        <c:v>6722.6875</c:v>
                      </c:pt>
                      <c:pt idx="2309">
                        <c:v>8852.984375</c:v>
                      </c:pt>
                      <c:pt idx="2310">
                        <c:v>9543.08984375</c:v>
                      </c:pt>
                      <c:pt idx="2311">
                        <c:v>9187.71875</c:v>
                      </c:pt>
                      <c:pt idx="2312">
                        <c:v>8761.484375</c:v>
                      </c:pt>
                      <c:pt idx="2313">
                        <c:v>7389.4609375</c:v>
                      </c:pt>
                      <c:pt idx="2314">
                        <c:v>8262.859375</c:v>
                      </c:pt>
                      <c:pt idx="2315">
                        <c:v>9469.71875</c:v>
                      </c:pt>
                      <c:pt idx="2316">
                        <c:v>9506.2109375</c:v>
                      </c:pt>
                      <c:pt idx="2317">
                        <c:v>9260.296875</c:v>
                      </c:pt>
                      <c:pt idx="2318">
                        <c:v>7676.859375</c:v>
                      </c:pt>
                      <c:pt idx="2319">
                        <c:v>7882.859375</c:v>
                      </c:pt>
                      <c:pt idx="2320">
                        <c:v>9227.609375</c:v>
                      </c:pt>
                      <c:pt idx="2321">
                        <c:v>7035.375</c:v>
                      </c:pt>
                      <c:pt idx="2322">
                        <c:v>7866.796875</c:v>
                      </c:pt>
                      <c:pt idx="2323">
                        <c:v>9623.046875</c:v>
                      </c:pt>
                      <c:pt idx="2324">
                        <c:v>9553.6328125</c:v>
                      </c:pt>
                      <c:pt idx="2325">
                        <c:v>13828.5234375</c:v>
                      </c:pt>
                      <c:pt idx="2326">
                        <c:v>12929.0703125</c:v>
                      </c:pt>
                      <c:pt idx="2327">
                        <c:v>11956.5546875</c:v>
                      </c:pt>
                      <c:pt idx="2328">
                        <c:v>11749.9921875</c:v>
                      </c:pt>
                      <c:pt idx="2329">
                        <c:v>13569.4375</c:v>
                      </c:pt>
                      <c:pt idx="2330">
                        <c:v>12732.5078125</c:v>
                      </c:pt>
                      <c:pt idx="2331">
                        <c:v>12996.71484375</c:v>
                      </c:pt>
                      <c:pt idx="2332">
                        <c:v>12103.3671875</c:v>
                      </c:pt>
                      <c:pt idx="2333">
                        <c:v>8309.84375</c:v>
                      </c:pt>
                      <c:pt idx="2334">
                        <c:v>9863.15625</c:v>
                      </c:pt>
                      <c:pt idx="2335">
                        <c:v>11467.5625</c:v>
                      </c:pt>
                      <c:pt idx="2336">
                        <c:v>12647.9453125</c:v>
                      </c:pt>
                      <c:pt idx="2337">
                        <c:v>11789.28125</c:v>
                      </c:pt>
                      <c:pt idx="2338">
                        <c:v>12752.0390625</c:v>
                      </c:pt>
                      <c:pt idx="2339">
                        <c:v>13781.34375</c:v>
                      </c:pt>
                      <c:pt idx="2340">
                        <c:v>8232.4140625</c:v>
                      </c:pt>
                      <c:pt idx="2341">
                        <c:v>8724.609375</c:v>
                      </c:pt>
                      <c:pt idx="2342">
                        <c:v>8266.140625</c:v>
                      </c:pt>
                      <c:pt idx="2343">
                        <c:v>7101.53125</c:v>
                      </c:pt>
                      <c:pt idx="2344">
                        <c:v>6948.796875</c:v>
                      </c:pt>
                      <c:pt idx="2345">
                        <c:v>9193.3984375</c:v>
                      </c:pt>
                      <c:pt idx="2346">
                        <c:v>9130.3046875</c:v>
                      </c:pt>
                      <c:pt idx="2347">
                        <c:v>9040.7734375</c:v>
                      </c:pt>
                      <c:pt idx="2348">
                        <c:v>8763.5546875</c:v>
                      </c:pt>
                      <c:pt idx="2349">
                        <c:v>9014.56640625</c:v>
                      </c:pt>
                      <c:pt idx="2350">
                        <c:v>7698.46875</c:v>
                      </c:pt>
                      <c:pt idx="2351">
                        <c:v>7093.82421875</c:v>
                      </c:pt>
                      <c:pt idx="2352">
                        <c:v>7403.77734375</c:v>
                      </c:pt>
                      <c:pt idx="2353">
                        <c:v>8472.5859375</c:v>
                      </c:pt>
                      <c:pt idx="2354">
                        <c:v>8518.80859375</c:v>
                      </c:pt>
                      <c:pt idx="2355">
                        <c:v>10995.3671875</c:v>
                      </c:pt>
                      <c:pt idx="2356">
                        <c:v>9870.3359375</c:v>
                      </c:pt>
                      <c:pt idx="2357">
                        <c:v>9948.875</c:v>
                      </c:pt>
                      <c:pt idx="2358">
                        <c:v>11630.453125</c:v>
                      </c:pt>
                      <c:pt idx="2359">
                        <c:v>11080.0234375</c:v>
                      </c:pt>
                      <c:pt idx="2360">
                        <c:v>9567.03125</c:v>
                      </c:pt>
                      <c:pt idx="2361">
                        <c:v>9847.7734375</c:v>
                      </c:pt>
                      <c:pt idx="2362">
                        <c:v>11755.7421875</c:v>
                      </c:pt>
                      <c:pt idx="2363">
                        <c:v>11462.9765625</c:v>
                      </c:pt>
                      <c:pt idx="2364">
                        <c:v>11698.59375</c:v>
                      </c:pt>
                      <c:pt idx="2365">
                        <c:v>11802.9296875</c:v>
                      </c:pt>
                      <c:pt idx="2366">
                        <c:v>10798.15234375</c:v>
                      </c:pt>
                      <c:pt idx="2367">
                        <c:v>10522.94140625</c:v>
                      </c:pt>
                      <c:pt idx="2368">
                        <c:v>11785.046875</c:v>
                      </c:pt>
                      <c:pt idx="2369">
                        <c:v>11341.34765625</c:v>
                      </c:pt>
                      <c:pt idx="2370">
                        <c:v>11947.83984375</c:v>
                      </c:pt>
                      <c:pt idx="2371">
                        <c:v>11997.6171875</c:v>
                      </c:pt>
                      <c:pt idx="2372">
                        <c:v>10983.46875</c:v>
                      </c:pt>
                      <c:pt idx="2373">
                        <c:v>10464.53125</c:v>
                      </c:pt>
                      <c:pt idx="2374">
                        <c:v>11723.46875</c:v>
                      </c:pt>
                      <c:pt idx="2375">
                        <c:v>10783.1015625</c:v>
                      </c:pt>
                      <c:pt idx="2376">
                        <c:v>10624.24609375</c:v>
                      </c:pt>
                      <c:pt idx="2377">
                        <c:v>10214.9609375</c:v>
                      </c:pt>
                      <c:pt idx="2378">
                        <c:v>10587.140625</c:v>
                      </c:pt>
                      <c:pt idx="2379">
                        <c:v>10787.0078125</c:v>
                      </c:pt>
                      <c:pt idx="2380">
                        <c:v>10324.328125</c:v>
                      </c:pt>
                      <c:pt idx="2381">
                        <c:v>10242.828125</c:v>
                      </c:pt>
                      <c:pt idx="2382">
                        <c:v>9808.4453125</c:v>
                      </c:pt>
                      <c:pt idx="2383">
                        <c:v>9586.1328125</c:v>
                      </c:pt>
                      <c:pt idx="2384">
                        <c:v>10845.71875</c:v>
                      </c:pt>
                      <c:pt idx="2385">
                        <c:v>6693.2734375</c:v>
                      </c:pt>
                      <c:pt idx="2386">
                        <c:v>6520.4921875</c:v>
                      </c:pt>
                      <c:pt idx="2387">
                        <c:v>5082.640625</c:v>
                      </c:pt>
                      <c:pt idx="2388">
                        <c:v>2387.21875</c:v>
                      </c:pt>
                      <c:pt idx="2389">
                        <c:v>2337.8828125</c:v>
                      </c:pt>
                      <c:pt idx="2390">
                        <c:v>2258.921875</c:v>
                      </c:pt>
                      <c:pt idx="2391">
                        <c:v>5487.984375</c:v>
                      </c:pt>
                      <c:pt idx="2392">
                        <c:v>7368.46875</c:v>
                      </c:pt>
                      <c:pt idx="2393">
                        <c:v>6449.8671875</c:v>
                      </c:pt>
                      <c:pt idx="2394">
                        <c:v>7541.5390625</c:v>
                      </c:pt>
                      <c:pt idx="2395">
                        <c:v>7195.125</c:v>
                      </c:pt>
                      <c:pt idx="2396">
                        <c:v>6534.4921875</c:v>
                      </c:pt>
                      <c:pt idx="2397">
                        <c:v>5338.5078125</c:v>
                      </c:pt>
                      <c:pt idx="2398">
                        <c:v>6165.6875</c:v>
                      </c:pt>
                      <c:pt idx="2399">
                        <c:v>6693.0703125</c:v>
                      </c:pt>
                      <c:pt idx="2400">
                        <c:v>10305.6796875</c:v>
                      </c:pt>
                      <c:pt idx="2401">
                        <c:v>8944.84375</c:v>
                      </c:pt>
                      <c:pt idx="2402">
                        <c:v>7612.28125</c:v>
                      </c:pt>
                      <c:pt idx="2403">
                        <c:v>7187.2890625</c:v>
                      </c:pt>
                      <c:pt idx="2404">
                        <c:v>7607.4375</c:v>
                      </c:pt>
                      <c:pt idx="2405">
                        <c:v>10226.140625</c:v>
                      </c:pt>
                      <c:pt idx="2406">
                        <c:v>9726.6953125</c:v>
                      </c:pt>
                      <c:pt idx="2407">
                        <c:v>9648.3125</c:v>
                      </c:pt>
                      <c:pt idx="2408">
                        <c:v>10490.671875</c:v>
                      </c:pt>
                      <c:pt idx="2409">
                        <c:v>9856.453125</c:v>
                      </c:pt>
                      <c:pt idx="2410">
                        <c:v>10578.734375</c:v>
                      </c:pt>
                      <c:pt idx="2411">
                        <c:v>10927.359375</c:v>
                      </c:pt>
                      <c:pt idx="2412">
                        <c:v>10276.5703125</c:v>
                      </c:pt>
                      <c:pt idx="2413">
                        <c:v>9620.5078125</c:v>
                      </c:pt>
                      <c:pt idx="2414">
                        <c:v>10810.8828125</c:v>
                      </c:pt>
                      <c:pt idx="2415">
                        <c:v>11697.078125</c:v>
                      </c:pt>
                      <c:pt idx="2416">
                        <c:v>11644.7578125</c:v>
                      </c:pt>
                      <c:pt idx="2417">
                        <c:v>9189.25</c:v>
                      </c:pt>
                      <c:pt idx="2418">
                        <c:v>8085.2578125</c:v>
                      </c:pt>
                      <c:pt idx="2419">
                        <c:v>8378.984375</c:v>
                      </c:pt>
                      <c:pt idx="2420">
                        <c:v>11040.42578125</c:v>
                      </c:pt>
                      <c:pt idx="2421">
                        <c:v>11188.0703125</c:v>
                      </c:pt>
                      <c:pt idx="2422">
                        <c:v>10990.9296875</c:v>
                      </c:pt>
                      <c:pt idx="2423">
                        <c:v>11591.171875</c:v>
                      </c:pt>
                      <c:pt idx="2424">
                        <c:v>11170.734375</c:v>
                      </c:pt>
                      <c:pt idx="2425">
                        <c:v>11250.0625</c:v>
                      </c:pt>
                      <c:pt idx="2426">
                        <c:v>9351.8359375</c:v>
                      </c:pt>
                      <c:pt idx="2427">
                        <c:v>9359.0703125</c:v>
                      </c:pt>
                      <c:pt idx="2428">
                        <c:v>9320.890625</c:v>
                      </c:pt>
                      <c:pt idx="2429">
                        <c:v>10905.8046875</c:v>
                      </c:pt>
                      <c:pt idx="2430">
                        <c:v>7581.8125</c:v>
                      </c:pt>
                      <c:pt idx="2431">
                        <c:v>7972.1875</c:v>
                      </c:pt>
                      <c:pt idx="2432">
                        <c:v>8732.3671875</c:v>
                      </c:pt>
                      <c:pt idx="2433">
                        <c:v>7598.25</c:v>
                      </c:pt>
                      <c:pt idx="2434">
                        <c:v>6372.3828125</c:v>
                      </c:pt>
                      <c:pt idx="2435">
                        <c:v>7090.796875</c:v>
                      </c:pt>
                      <c:pt idx="2436">
                        <c:v>7790.109375</c:v>
                      </c:pt>
                      <c:pt idx="2437">
                        <c:v>7664.609375</c:v>
                      </c:pt>
                      <c:pt idx="2438">
                        <c:v>8335.671875</c:v>
                      </c:pt>
                      <c:pt idx="2439">
                        <c:v>8574.5625</c:v>
                      </c:pt>
                      <c:pt idx="2440">
                        <c:v>7687.625</c:v>
                      </c:pt>
                      <c:pt idx="2441">
                        <c:v>8269.703125</c:v>
                      </c:pt>
                      <c:pt idx="2442">
                        <c:v>7729.1171875</c:v>
                      </c:pt>
                      <c:pt idx="2443">
                        <c:v>7103.03125</c:v>
                      </c:pt>
                      <c:pt idx="2444">
                        <c:v>7013.265625</c:v>
                      </c:pt>
                      <c:pt idx="2445">
                        <c:v>10090.23828125</c:v>
                      </c:pt>
                      <c:pt idx="2446">
                        <c:v>8960.79296875</c:v>
                      </c:pt>
                      <c:pt idx="2447">
                        <c:v>9766.43359375</c:v>
                      </c:pt>
                      <c:pt idx="2448">
                        <c:v>10401.4296875</c:v>
                      </c:pt>
                      <c:pt idx="2449">
                        <c:v>9021.7109375</c:v>
                      </c:pt>
                      <c:pt idx="2450">
                        <c:v>9588.1640625</c:v>
                      </c:pt>
                      <c:pt idx="2451">
                        <c:v>10332.09375</c:v>
                      </c:pt>
                      <c:pt idx="2452">
                        <c:v>9483.84765625</c:v>
                      </c:pt>
                      <c:pt idx="2453">
                        <c:v>10077.2578125</c:v>
                      </c:pt>
                      <c:pt idx="2454">
                        <c:v>9171.671875</c:v>
                      </c:pt>
                      <c:pt idx="2455">
                        <c:v>10034.40625</c:v>
                      </c:pt>
                      <c:pt idx="2456">
                        <c:v>11072.1796875</c:v>
                      </c:pt>
                      <c:pt idx="2457">
                        <c:v>11349.609375</c:v>
                      </c:pt>
                      <c:pt idx="2458">
                        <c:v>11220.5234375</c:v>
                      </c:pt>
                      <c:pt idx="2459">
                        <c:v>10454.46484375</c:v>
                      </c:pt>
                      <c:pt idx="2460">
                        <c:v>11837.9921875</c:v>
                      </c:pt>
                      <c:pt idx="2461">
                        <c:v>12401.51171875</c:v>
                      </c:pt>
                      <c:pt idx="2462">
                        <c:v>13564.11328125</c:v>
                      </c:pt>
                      <c:pt idx="2463">
                        <c:v>12996.6875</c:v>
                      </c:pt>
                      <c:pt idx="2464">
                        <c:v>11443.078125</c:v>
                      </c:pt>
                      <c:pt idx="2465">
                        <c:v>11401.6875</c:v>
                      </c:pt>
                      <c:pt idx="2466">
                        <c:v>12813.4765625</c:v>
                      </c:pt>
                      <c:pt idx="2467">
                        <c:v>13157.1015625</c:v>
                      </c:pt>
                      <c:pt idx="2468">
                        <c:v>11200.8203125</c:v>
                      </c:pt>
                      <c:pt idx="2469">
                        <c:v>11239.5546875</c:v>
                      </c:pt>
                      <c:pt idx="2470">
                        <c:v>12408.0859375</c:v>
                      </c:pt>
                      <c:pt idx="2471">
                        <c:v>11639.84765625</c:v>
                      </c:pt>
                      <c:pt idx="2472">
                        <c:v>13526.421875</c:v>
                      </c:pt>
                      <c:pt idx="2473">
                        <c:v>13302.69921875</c:v>
                      </c:pt>
                      <c:pt idx="2474">
                        <c:v>12849.48046875</c:v>
                      </c:pt>
                      <c:pt idx="2475">
                        <c:v>11491.6171875</c:v>
                      </c:pt>
                      <c:pt idx="2476">
                        <c:v>10263.34375</c:v>
                      </c:pt>
                      <c:pt idx="2477">
                        <c:v>10662.453125</c:v>
                      </c:pt>
                      <c:pt idx="2478">
                        <c:v>12841.17578125</c:v>
                      </c:pt>
                      <c:pt idx="2479">
                        <c:v>13414.046875</c:v>
                      </c:pt>
                      <c:pt idx="2480">
                        <c:v>12708.75</c:v>
                      </c:pt>
                      <c:pt idx="2481">
                        <c:v>12378.578125</c:v>
                      </c:pt>
                      <c:pt idx="2482">
                        <c:v>13197.640625</c:v>
                      </c:pt>
                      <c:pt idx="2483">
                        <c:v>13101.5546875</c:v>
                      </c:pt>
                      <c:pt idx="2484">
                        <c:v>12585.55078125</c:v>
                      </c:pt>
                      <c:pt idx="2485">
                        <c:v>12713.37890625</c:v>
                      </c:pt>
                      <c:pt idx="2486">
                        <c:v>12172.046875</c:v>
                      </c:pt>
                      <c:pt idx="2487">
                        <c:v>11965.4609375</c:v>
                      </c:pt>
                      <c:pt idx="2488">
                        <c:v>11641.53125</c:v>
                      </c:pt>
                      <c:pt idx="2489">
                        <c:v>13984.8359375</c:v>
                      </c:pt>
                      <c:pt idx="2490">
                        <c:v>5623.984375</c:v>
                      </c:pt>
                      <c:pt idx="2491">
                        <c:v>6669.1875</c:v>
                      </c:pt>
                      <c:pt idx="2492">
                        <c:v>6536.8828125</c:v>
                      </c:pt>
                      <c:pt idx="2493">
                        <c:v>2766.65625</c:v>
                      </c:pt>
                      <c:pt idx="2494">
                        <c:v>3369.5625</c:v>
                      </c:pt>
                      <c:pt idx="2495">
                        <c:v>5260.59375</c:v>
                      </c:pt>
                      <c:pt idx="2496">
                        <c:v>2330.7265625</c:v>
                      </c:pt>
                      <c:pt idx="2497">
                        <c:v>1855.75</c:v>
                      </c:pt>
                      <c:pt idx="2498">
                        <c:v>1782.578125</c:v>
                      </c:pt>
                      <c:pt idx="2499">
                        <c:v>5135.7890625</c:v>
                      </c:pt>
                      <c:pt idx="2500">
                        <c:v>2367.46875</c:v>
                      </c:pt>
                      <c:pt idx="2501">
                        <c:v>2355.75</c:v>
                      </c:pt>
                      <c:pt idx="2502">
                        <c:v>2423.96875</c:v>
                      </c:pt>
                      <c:pt idx="2503">
                        <c:v>5992.671875</c:v>
                      </c:pt>
                      <c:pt idx="2504">
                        <c:v>5793.109375</c:v>
                      </c:pt>
                      <c:pt idx="2505">
                        <c:v>12177.8359375</c:v>
                      </c:pt>
                      <c:pt idx="2506">
                        <c:v>14329.2109375</c:v>
                      </c:pt>
                      <c:pt idx="2507">
                        <c:v>13659.109375</c:v>
                      </c:pt>
                      <c:pt idx="2508">
                        <c:v>13801.3203125</c:v>
                      </c:pt>
                      <c:pt idx="2509">
                        <c:v>14340.62109375</c:v>
                      </c:pt>
                      <c:pt idx="2510">
                        <c:v>14842.359375</c:v>
                      </c:pt>
                      <c:pt idx="2511">
                        <c:v>14352.53125</c:v>
                      </c:pt>
                      <c:pt idx="2512">
                        <c:v>13468.9453125</c:v>
                      </c:pt>
                      <c:pt idx="2513">
                        <c:v>12776.125</c:v>
                      </c:pt>
                      <c:pt idx="2514">
                        <c:v>13467.953125</c:v>
                      </c:pt>
                      <c:pt idx="2515">
                        <c:v>12823.87109375</c:v>
                      </c:pt>
                      <c:pt idx="2516">
                        <c:v>11566.0625</c:v>
                      </c:pt>
                      <c:pt idx="2517">
                        <c:v>13060.18359375</c:v>
                      </c:pt>
                      <c:pt idx="2518">
                        <c:v>13177.21875</c:v>
                      </c:pt>
                      <c:pt idx="2519">
                        <c:v>14937.625</c:v>
                      </c:pt>
                      <c:pt idx="2520">
                        <c:v>9700.80859375</c:v>
                      </c:pt>
                      <c:pt idx="2521">
                        <c:v>8403.109375</c:v>
                      </c:pt>
                      <c:pt idx="2522">
                        <c:v>9324.859375</c:v>
                      </c:pt>
                      <c:pt idx="2523">
                        <c:v>10116.21875</c:v>
                      </c:pt>
                      <c:pt idx="2524">
                        <c:v>9092.125</c:v>
                      </c:pt>
                      <c:pt idx="2525">
                        <c:v>8961.59375</c:v>
                      </c:pt>
                      <c:pt idx="2526">
                        <c:v>7654.1171875</c:v>
                      </c:pt>
                      <c:pt idx="2527">
                        <c:v>7349.84375</c:v>
                      </c:pt>
                      <c:pt idx="2528">
                        <c:v>8195.21875</c:v>
                      </c:pt>
                      <c:pt idx="2529">
                        <c:v>7182.4765625</c:v>
                      </c:pt>
                      <c:pt idx="2530">
                        <c:v>6853.421875</c:v>
                      </c:pt>
                      <c:pt idx="2531">
                        <c:v>6813.375</c:v>
                      </c:pt>
                      <c:pt idx="2532">
                        <c:v>9513.859375</c:v>
                      </c:pt>
                      <c:pt idx="2533">
                        <c:v>9814.625</c:v>
                      </c:pt>
                      <c:pt idx="2534">
                        <c:v>9839.9140625</c:v>
                      </c:pt>
                      <c:pt idx="2535">
                        <c:v>5396</c:v>
                      </c:pt>
                      <c:pt idx="2536">
                        <c:v>3894.3515625</c:v>
                      </c:pt>
                      <c:pt idx="2537">
                        <c:v>5360.96875</c:v>
                      </c:pt>
                      <c:pt idx="2538">
                        <c:v>3786.3203125</c:v>
                      </c:pt>
                      <c:pt idx="2539">
                        <c:v>5304.859375</c:v>
                      </c:pt>
                      <c:pt idx="2540">
                        <c:v>5872.8359375</c:v>
                      </c:pt>
                      <c:pt idx="2541">
                        <c:v>5733.7890625</c:v>
                      </c:pt>
                      <c:pt idx="2542">
                        <c:v>5293.8515625</c:v>
                      </c:pt>
                      <c:pt idx="2543">
                        <c:v>6236.7265625</c:v>
                      </c:pt>
                      <c:pt idx="2544">
                        <c:v>5884.1796875</c:v>
                      </c:pt>
                      <c:pt idx="2545">
                        <c:v>5290.0234375</c:v>
                      </c:pt>
                      <c:pt idx="2546">
                        <c:v>4693.96875</c:v>
                      </c:pt>
                      <c:pt idx="2547">
                        <c:v>5883.58203125</c:v>
                      </c:pt>
                      <c:pt idx="2548">
                        <c:v>6230.015625</c:v>
                      </c:pt>
                      <c:pt idx="2549">
                        <c:v>6227.8515625</c:v>
                      </c:pt>
                      <c:pt idx="2550">
                        <c:v>10430.7578125</c:v>
                      </c:pt>
                      <c:pt idx="2551">
                        <c:v>8477.875</c:v>
                      </c:pt>
                      <c:pt idx="2552">
                        <c:v>7432.828125</c:v>
                      </c:pt>
                      <c:pt idx="2553">
                        <c:v>7897.8671875</c:v>
                      </c:pt>
                      <c:pt idx="2554">
                        <c:v>10315.12890625</c:v>
                      </c:pt>
                      <c:pt idx="2555">
                        <c:v>12834.2265625</c:v>
                      </c:pt>
                      <c:pt idx="2556">
                        <c:v>10500.8515625</c:v>
                      </c:pt>
                      <c:pt idx="2557">
                        <c:v>9052.5390625</c:v>
                      </c:pt>
                      <c:pt idx="2558">
                        <c:v>8882.0078125</c:v>
                      </c:pt>
                      <c:pt idx="2559">
                        <c:v>11107.5078125</c:v>
                      </c:pt>
                      <c:pt idx="2560">
                        <c:v>12196.34375</c:v>
                      </c:pt>
                      <c:pt idx="2561">
                        <c:v>12935.109375</c:v>
                      </c:pt>
                      <c:pt idx="2562">
                        <c:v>12286.0078125</c:v>
                      </c:pt>
                      <c:pt idx="2563">
                        <c:v>12836.4375</c:v>
                      </c:pt>
                      <c:pt idx="2564">
                        <c:v>12515.9609375</c:v>
                      </c:pt>
                      <c:pt idx="2565">
                        <c:v>10351.71875</c:v>
                      </c:pt>
                      <c:pt idx="2566">
                        <c:v>9768.6875</c:v>
                      </c:pt>
                      <c:pt idx="2567">
                        <c:v>10449.578125</c:v>
                      </c:pt>
                      <c:pt idx="2568">
                        <c:v>9216.546875</c:v>
                      </c:pt>
                      <c:pt idx="2569">
                        <c:v>9226.4453125</c:v>
                      </c:pt>
                      <c:pt idx="2570">
                        <c:v>9776.09375</c:v>
                      </c:pt>
                      <c:pt idx="2571">
                        <c:v>9981.3203125</c:v>
                      </c:pt>
                      <c:pt idx="2572">
                        <c:v>10054.9921875</c:v>
                      </c:pt>
                      <c:pt idx="2573">
                        <c:v>10353.25</c:v>
                      </c:pt>
                      <c:pt idx="2574">
                        <c:v>10313.5</c:v>
                      </c:pt>
                      <c:pt idx="2575">
                        <c:v>8819.5078125</c:v>
                      </c:pt>
                      <c:pt idx="2576">
                        <c:v>8297.3515625</c:v>
                      </c:pt>
                      <c:pt idx="2577">
                        <c:v>7565.8046875</c:v>
                      </c:pt>
                      <c:pt idx="2578">
                        <c:v>9784.1484375</c:v>
                      </c:pt>
                      <c:pt idx="2579">
                        <c:v>10493.23828125</c:v>
                      </c:pt>
                      <c:pt idx="2580">
                        <c:v>15224.4453125</c:v>
                      </c:pt>
                      <c:pt idx="2581">
                        <c:v>15062.6875</c:v>
                      </c:pt>
                      <c:pt idx="2582">
                        <c:v>13129.2890625</c:v>
                      </c:pt>
                      <c:pt idx="2583">
                        <c:v>11530.9609375</c:v>
                      </c:pt>
                      <c:pt idx="2584">
                        <c:v>10640.82421875</c:v>
                      </c:pt>
                      <c:pt idx="2585">
                        <c:v>11816.3125</c:v>
                      </c:pt>
                      <c:pt idx="2586">
                        <c:v>14453.875</c:v>
                      </c:pt>
                      <c:pt idx="2587">
                        <c:v>10361.0625</c:v>
                      </c:pt>
                      <c:pt idx="2588">
                        <c:v>10181.78125</c:v>
                      </c:pt>
                      <c:pt idx="2589">
                        <c:v>11004.078125</c:v>
                      </c:pt>
                      <c:pt idx="2590">
                        <c:v>12440.109375</c:v>
                      </c:pt>
                      <c:pt idx="2591">
                        <c:v>9746.1640625</c:v>
                      </c:pt>
                      <c:pt idx="2592">
                        <c:v>10509.5078125</c:v>
                      </c:pt>
                      <c:pt idx="2593">
                        <c:v>11329.484375</c:v>
                      </c:pt>
                      <c:pt idx="2594">
                        <c:v>15180.578125</c:v>
                      </c:pt>
                      <c:pt idx="2595">
                        <c:v>9191.3125</c:v>
                      </c:pt>
                      <c:pt idx="2596">
                        <c:v>8125.25</c:v>
                      </c:pt>
                      <c:pt idx="2597">
                        <c:v>7627.9140625</c:v>
                      </c:pt>
                      <c:pt idx="2598">
                        <c:v>10069.984375</c:v>
                      </c:pt>
                      <c:pt idx="2599">
                        <c:v>10397.515625</c:v>
                      </c:pt>
                      <c:pt idx="2600">
                        <c:v>10057.9921875</c:v>
                      </c:pt>
                      <c:pt idx="2601">
                        <c:v>10079.8671875</c:v>
                      </c:pt>
                      <c:pt idx="2602">
                        <c:v>10273.859375</c:v>
                      </c:pt>
                      <c:pt idx="2603">
                        <c:v>8277.53125</c:v>
                      </c:pt>
                      <c:pt idx="2604">
                        <c:v>9169.5546875</c:v>
                      </c:pt>
                      <c:pt idx="2605">
                        <c:v>9155.8125</c:v>
                      </c:pt>
                      <c:pt idx="2606">
                        <c:v>8033</c:v>
                      </c:pt>
                      <c:pt idx="2607">
                        <c:v>7858.3359375</c:v>
                      </c:pt>
                      <c:pt idx="2608">
                        <c:v>9996.328125</c:v>
                      </c:pt>
                      <c:pt idx="2609">
                        <c:v>9766.171875</c:v>
                      </c:pt>
                      <c:pt idx="2610">
                        <c:v>6672.84375</c:v>
                      </c:pt>
                      <c:pt idx="2611">
                        <c:v>6200.9765625</c:v>
                      </c:pt>
                      <c:pt idx="2612">
                        <c:v>6472.0234375</c:v>
                      </c:pt>
                      <c:pt idx="2613">
                        <c:v>6870.125</c:v>
                      </c:pt>
                      <c:pt idx="2614">
                        <c:v>6092.2734375</c:v>
                      </c:pt>
                      <c:pt idx="2615">
                        <c:v>6651.625</c:v>
                      </c:pt>
                      <c:pt idx="2616">
                        <c:v>8305.421875</c:v>
                      </c:pt>
                      <c:pt idx="2617">
                        <c:v>7396.96875</c:v>
                      </c:pt>
                      <c:pt idx="2618">
                        <c:v>7605.7421875</c:v>
                      </c:pt>
                      <c:pt idx="2619">
                        <c:v>7282.9765625</c:v>
                      </c:pt>
                      <c:pt idx="2620">
                        <c:v>8348.84375</c:v>
                      </c:pt>
                      <c:pt idx="2621">
                        <c:v>5761.3671875</c:v>
                      </c:pt>
                      <c:pt idx="2622">
                        <c:v>5627.4453125</c:v>
                      </c:pt>
                      <c:pt idx="2623">
                        <c:v>5055.0703125</c:v>
                      </c:pt>
                      <c:pt idx="2624">
                        <c:v>6764.1015625</c:v>
                      </c:pt>
                      <c:pt idx="2625">
                        <c:v>8361.4765625</c:v>
                      </c:pt>
                      <c:pt idx="2626">
                        <c:v>7079.2578125</c:v>
                      </c:pt>
                      <c:pt idx="2627">
                        <c:v>8018.3203125</c:v>
                      </c:pt>
                      <c:pt idx="2628">
                        <c:v>7873.390625</c:v>
                      </c:pt>
                      <c:pt idx="2629">
                        <c:v>6562.515625</c:v>
                      </c:pt>
                      <c:pt idx="2630">
                        <c:v>7227.2109375</c:v>
                      </c:pt>
                      <c:pt idx="2631">
                        <c:v>7911.9453125</c:v>
                      </c:pt>
                      <c:pt idx="2632">
                        <c:v>6469.234375</c:v>
                      </c:pt>
                      <c:pt idx="2633">
                        <c:v>3728.90625</c:v>
                      </c:pt>
                      <c:pt idx="2634">
                        <c:v>4716.9296875</c:v>
                      </c:pt>
                      <c:pt idx="2635">
                        <c:v>4631.4765625</c:v>
                      </c:pt>
                      <c:pt idx="2636">
                        <c:v>7639.4765625</c:v>
                      </c:pt>
                      <c:pt idx="2637">
                        <c:v>5933.671875</c:v>
                      </c:pt>
                      <c:pt idx="2638">
                        <c:v>3440.5546875</c:v>
                      </c:pt>
                      <c:pt idx="2639">
                        <c:v>5635.4296875</c:v>
                      </c:pt>
                      <c:pt idx="2640">
                        <c:v>11503.1640625</c:v>
                      </c:pt>
                      <c:pt idx="2641">
                        <c:v>10816.9921875</c:v>
                      </c:pt>
                      <c:pt idx="2642">
                        <c:v>9885.2109375</c:v>
                      </c:pt>
                      <c:pt idx="2643">
                        <c:v>9497.1484375</c:v>
                      </c:pt>
                      <c:pt idx="2644">
                        <c:v>9413.6328125</c:v>
                      </c:pt>
                      <c:pt idx="2645">
                        <c:v>11554.7734375</c:v>
                      </c:pt>
                      <c:pt idx="2646">
                        <c:v>10661.84375</c:v>
                      </c:pt>
                      <c:pt idx="2647">
                        <c:v>10679.96875</c:v>
                      </c:pt>
                      <c:pt idx="2648">
                        <c:v>10889.0625</c:v>
                      </c:pt>
                      <c:pt idx="2649">
                        <c:v>9806.8515625</c:v>
                      </c:pt>
                      <c:pt idx="2650">
                        <c:v>9023.375</c:v>
                      </c:pt>
                      <c:pt idx="2651">
                        <c:v>9223.5</c:v>
                      </c:pt>
                      <c:pt idx="2652">
                        <c:v>10639.296875</c:v>
                      </c:pt>
                      <c:pt idx="2653">
                        <c:v>11317.5859375</c:v>
                      </c:pt>
                      <c:pt idx="2654">
                        <c:v>11608.6328125</c:v>
                      </c:pt>
                      <c:pt idx="2655">
                        <c:v>15662.40625</c:v>
                      </c:pt>
                      <c:pt idx="2656">
                        <c:v>14693.09765625</c:v>
                      </c:pt>
                      <c:pt idx="2657">
                        <c:v>14992.87890625</c:v>
                      </c:pt>
                      <c:pt idx="2658">
                        <c:v>15863.84375</c:v>
                      </c:pt>
                      <c:pt idx="2659">
                        <c:v>16563.4765625</c:v>
                      </c:pt>
                      <c:pt idx="2660">
                        <c:v>12180.0234375</c:v>
                      </c:pt>
                      <c:pt idx="2661">
                        <c:v>10905.921875</c:v>
                      </c:pt>
                      <c:pt idx="2662">
                        <c:v>12272.65625</c:v>
                      </c:pt>
                      <c:pt idx="2663">
                        <c:v>15037.3671875</c:v>
                      </c:pt>
                      <c:pt idx="2664">
                        <c:v>16329.859375</c:v>
                      </c:pt>
                      <c:pt idx="2665">
                        <c:v>16119.67578125</c:v>
                      </c:pt>
                      <c:pt idx="2666">
                        <c:v>15267.33984375</c:v>
                      </c:pt>
                      <c:pt idx="2667">
                        <c:v>15914.53125</c:v>
                      </c:pt>
                      <c:pt idx="2668">
                        <c:v>16533.796875</c:v>
                      </c:pt>
                      <c:pt idx="2669">
                        <c:v>16374.546875</c:v>
                      </c:pt>
                      <c:pt idx="2670">
                        <c:v>11785.6484375</c:v>
                      </c:pt>
                      <c:pt idx="2671">
                        <c:v>11651.6953125</c:v>
                      </c:pt>
                      <c:pt idx="2672">
                        <c:v>13570.3515625</c:v>
                      </c:pt>
                      <c:pt idx="2673">
                        <c:v>11628.6796875</c:v>
                      </c:pt>
                      <c:pt idx="2674">
                        <c:v>11131.8828125</c:v>
                      </c:pt>
                      <c:pt idx="2675">
                        <c:v>12253.7734375</c:v>
                      </c:pt>
                      <c:pt idx="2676">
                        <c:v>14854.0703125</c:v>
                      </c:pt>
                      <c:pt idx="2677">
                        <c:v>14213.6796875</c:v>
                      </c:pt>
                      <c:pt idx="2678">
                        <c:v>13377.2578125</c:v>
                      </c:pt>
                      <c:pt idx="2679">
                        <c:v>12614.36328125</c:v>
                      </c:pt>
                      <c:pt idx="2680">
                        <c:v>14424.359375</c:v>
                      </c:pt>
                      <c:pt idx="2681">
                        <c:v>14515.19140625</c:v>
                      </c:pt>
                      <c:pt idx="2682">
                        <c:v>13442.375</c:v>
                      </c:pt>
                      <c:pt idx="2683">
                        <c:v>13053.6796875</c:v>
                      </c:pt>
                      <c:pt idx="2684">
                        <c:v>13990.5546875</c:v>
                      </c:pt>
                      <c:pt idx="2685">
                        <c:v>10189.7578125</c:v>
                      </c:pt>
                      <c:pt idx="2686">
                        <c:v>9640.6484375</c:v>
                      </c:pt>
                      <c:pt idx="2687">
                        <c:v>7599.8203125</c:v>
                      </c:pt>
                      <c:pt idx="2688">
                        <c:v>6536.75</c:v>
                      </c:pt>
                      <c:pt idx="2689">
                        <c:v>8009.984375</c:v>
                      </c:pt>
                      <c:pt idx="2690">
                        <c:v>9238.6796875</c:v>
                      </c:pt>
                      <c:pt idx="2691">
                        <c:v>5712.0703125</c:v>
                      </c:pt>
                      <c:pt idx="2692">
                        <c:v>4732.4921875</c:v>
                      </c:pt>
                      <c:pt idx="2693">
                        <c:v>6395.8359375</c:v>
                      </c:pt>
                      <c:pt idx="2694">
                        <c:v>9243.7734375</c:v>
                      </c:pt>
                      <c:pt idx="2695">
                        <c:v>4821.5234375</c:v>
                      </c:pt>
                      <c:pt idx="2696">
                        <c:v>5164.828125</c:v>
                      </c:pt>
                      <c:pt idx="2697">
                        <c:v>6684.6875</c:v>
                      </c:pt>
                      <c:pt idx="2698">
                        <c:v>9348.109375</c:v>
                      </c:pt>
                      <c:pt idx="2699">
                        <c:v>10056.3359375</c:v>
                      </c:pt>
                      <c:pt idx="2700">
                        <c:v>4452.125</c:v>
                      </c:pt>
                      <c:pt idx="2701">
                        <c:v>6405.0859375</c:v>
                      </c:pt>
                      <c:pt idx="2702">
                        <c:v>6943.6484375</c:v>
                      </c:pt>
                      <c:pt idx="2703">
                        <c:v>6826.84375</c:v>
                      </c:pt>
                      <c:pt idx="2704">
                        <c:v>6981.4375</c:v>
                      </c:pt>
                      <c:pt idx="2705">
                        <c:v>5742.0703125</c:v>
                      </c:pt>
                      <c:pt idx="2706">
                        <c:v>7000.4453125</c:v>
                      </c:pt>
                      <c:pt idx="2707">
                        <c:v>4258.359375</c:v>
                      </c:pt>
                      <c:pt idx="2708">
                        <c:v>6663.078125</c:v>
                      </c:pt>
                      <c:pt idx="2709">
                        <c:v>7242.03125</c:v>
                      </c:pt>
                      <c:pt idx="2710">
                        <c:v>7443.46875</c:v>
                      </c:pt>
                      <c:pt idx="2711">
                        <c:v>4147.1640625</c:v>
                      </c:pt>
                      <c:pt idx="2712">
                        <c:v>5294.5625</c:v>
                      </c:pt>
                      <c:pt idx="2713">
                        <c:v>7158.1953125</c:v>
                      </c:pt>
                      <c:pt idx="2714">
                        <c:v>7581.6484375</c:v>
                      </c:pt>
                      <c:pt idx="2715">
                        <c:v>9574.3828125</c:v>
                      </c:pt>
                      <c:pt idx="2716">
                        <c:v>8215.2109375</c:v>
                      </c:pt>
                      <c:pt idx="2717">
                        <c:v>9588.1015625</c:v>
                      </c:pt>
                      <c:pt idx="2718">
                        <c:v>10632.4296875</c:v>
                      </c:pt>
                      <c:pt idx="2719">
                        <c:v>9834.3515625</c:v>
                      </c:pt>
                      <c:pt idx="2720">
                        <c:v>8395.0703125</c:v>
                      </c:pt>
                      <c:pt idx="2721">
                        <c:v>9600.1953125</c:v>
                      </c:pt>
                      <c:pt idx="2722">
                        <c:v>10000.015625</c:v>
                      </c:pt>
                      <c:pt idx="2723">
                        <c:v>10086.7109375</c:v>
                      </c:pt>
                      <c:pt idx="2724">
                        <c:v>10218.5234375</c:v>
                      </c:pt>
                      <c:pt idx="2725">
                        <c:v>10420.1015625</c:v>
                      </c:pt>
                      <c:pt idx="2726">
                        <c:v>7591.859375</c:v>
                      </c:pt>
                      <c:pt idx="2727">
                        <c:v>10495.0703125</c:v>
                      </c:pt>
                      <c:pt idx="2728">
                        <c:v>8520.4765625</c:v>
                      </c:pt>
                      <c:pt idx="2729">
                        <c:v>10537.59375</c:v>
                      </c:pt>
                      <c:pt idx="2730">
                        <c:v>11771.34375</c:v>
                      </c:pt>
                      <c:pt idx="2731">
                        <c:v>11099.2890625</c:v>
                      </c:pt>
                      <c:pt idx="2732">
                        <c:v>11695.9140625</c:v>
                      </c:pt>
                      <c:pt idx="2733">
                        <c:v>9782.125</c:v>
                      </c:pt>
                      <c:pt idx="2734">
                        <c:v>8023.8359375</c:v>
                      </c:pt>
                      <c:pt idx="2735">
                        <c:v>9032.3515625</c:v>
                      </c:pt>
                      <c:pt idx="2736">
                        <c:v>10203.328125</c:v>
                      </c:pt>
                      <c:pt idx="2737">
                        <c:v>11215.0234375</c:v>
                      </c:pt>
                      <c:pt idx="2738">
                        <c:v>11650.390625</c:v>
                      </c:pt>
                      <c:pt idx="2739">
                        <c:v>9031.46875</c:v>
                      </c:pt>
                      <c:pt idx="2740">
                        <c:v>10269.2109375</c:v>
                      </c:pt>
                      <c:pt idx="2741">
                        <c:v>8039.8828125</c:v>
                      </c:pt>
                      <c:pt idx="2742">
                        <c:v>8064.8671875</c:v>
                      </c:pt>
                      <c:pt idx="2743">
                        <c:v>11910.2578125</c:v>
                      </c:pt>
                      <c:pt idx="2744">
                        <c:v>11727.796875</c:v>
                      </c:pt>
                      <c:pt idx="2745">
                        <c:v>8417.6015625</c:v>
                      </c:pt>
                      <c:pt idx="2746">
                        <c:v>8905.9375</c:v>
                      </c:pt>
                      <c:pt idx="2747">
                        <c:v>8794.2734375</c:v>
                      </c:pt>
                      <c:pt idx="2748">
                        <c:v>8184.0390625</c:v>
                      </c:pt>
                      <c:pt idx="2749">
                        <c:v>8946.015625</c:v>
                      </c:pt>
                      <c:pt idx="2750">
                        <c:v>9124.8984375</c:v>
                      </c:pt>
                      <c:pt idx="2751">
                        <c:v>8269</c:v>
                      </c:pt>
                      <c:pt idx="2752">
                        <c:v>8373.171875</c:v>
                      </c:pt>
                      <c:pt idx="2753">
                        <c:v>8404.6796875</c:v>
                      </c:pt>
                      <c:pt idx="2754">
                        <c:v>7990.265625</c:v>
                      </c:pt>
                      <c:pt idx="2755">
                        <c:v>7668.3671875</c:v>
                      </c:pt>
                      <c:pt idx="2756">
                        <c:v>4416.5625</c:v>
                      </c:pt>
                      <c:pt idx="2757">
                        <c:v>3713.5703125</c:v>
                      </c:pt>
                      <c:pt idx="2758">
                        <c:v>4931.328125</c:v>
                      </c:pt>
                      <c:pt idx="2759">
                        <c:v>7052.3125</c:v>
                      </c:pt>
                      <c:pt idx="2760">
                        <c:v>7314.828125</c:v>
                      </c:pt>
                      <c:pt idx="2761">
                        <c:v>5761.5234375</c:v>
                      </c:pt>
                      <c:pt idx="2762">
                        <c:v>5608.87109375</c:v>
                      </c:pt>
                      <c:pt idx="2763">
                        <c:v>8421.53125</c:v>
                      </c:pt>
                      <c:pt idx="2764">
                        <c:v>7907.25</c:v>
                      </c:pt>
                      <c:pt idx="2765">
                        <c:v>8426.2265625</c:v>
                      </c:pt>
                      <c:pt idx="2766">
                        <c:v>8065.6875</c:v>
                      </c:pt>
                      <c:pt idx="2767">
                        <c:v>8648.78125</c:v>
                      </c:pt>
                      <c:pt idx="2768">
                        <c:v>8767.1953125</c:v>
                      </c:pt>
                      <c:pt idx="2769">
                        <c:v>8386.375</c:v>
                      </c:pt>
                      <c:pt idx="2770">
                        <c:v>8587.609375</c:v>
                      </c:pt>
                      <c:pt idx="2771">
                        <c:v>5523.8828125</c:v>
                      </c:pt>
                      <c:pt idx="2772">
                        <c:v>3928.5390625</c:v>
                      </c:pt>
                      <c:pt idx="2773">
                        <c:v>4894.03125</c:v>
                      </c:pt>
                      <c:pt idx="2774">
                        <c:v>7166.0859375</c:v>
                      </c:pt>
                      <c:pt idx="2775">
                        <c:v>9290.1015625</c:v>
                      </c:pt>
                      <c:pt idx="2776">
                        <c:v>9720.6015625</c:v>
                      </c:pt>
                      <c:pt idx="2777">
                        <c:v>10711.0390625</c:v>
                      </c:pt>
                      <c:pt idx="2778">
                        <c:v>8734.09375</c:v>
                      </c:pt>
                      <c:pt idx="2779">
                        <c:v>10691.7890625</c:v>
                      </c:pt>
                      <c:pt idx="2780">
                        <c:v>9720.640625</c:v>
                      </c:pt>
                      <c:pt idx="2781">
                        <c:v>10238.0546875</c:v>
                      </c:pt>
                      <c:pt idx="2782">
                        <c:v>8350.125</c:v>
                      </c:pt>
                      <c:pt idx="2783">
                        <c:v>6085.15625</c:v>
                      </c:pt>
                      <c:pt idx="2784">
                        <c:v>6782.625</c:v>
                      </c:pt>
                      <c:pt idx="2785">
                        <c:v>6903.4140625</c:v>
                      </c:pt>
                      <c:pt idx="2786">
                        <c:v>10015.1171875</c:v>
                      </c:pt>
                      <c:pt idx="2787">
                        <c:v>8040.4375</c:v>
                      </c:pt>
                      <c:pt idx="2788">
                        <c:v>5892.1640625</c:v>
                      </c:pt>
                      <c:pt idx="2789">
                        <c:v>8172.296875</c:v>
                      </c:pt>
                      <c:pt idx="2790">
                        <c:v>10872.6484375</c:v>
                      </c:pt>
                      <c:pt idx="2791">
                        <c:v>9236.74609375</c:v>
                      </c:pt>
                      <c:pt idx="2792">
                        <c:v>10223.42578125</c:v>
                      </c:pt>
                      <c:pt idx="2793">
                        <c:v>12271.4765625</c:v>
                      </c:pt>
                      <c:pt idx="2794">
                        <c:v>12152.50390625</c:v>
                      </c:pt>
                      <c:pt idx="2795">
                        <c:v>11766.96484375</c:v>
                      </c:pt>
                      <c:pt idx="2796">
                        <c:v>10466.96875</c:v>
                      </c:pt>
                      <c:pt idx="2797">
                        <c:v>10819.4453125</c:v>
                      </c:pt>
                      <c:pt idx="2798">
                        <c:v>10616.984375</c:v>
                      </c:pt>
                      <c:pt idx="2799">
                        <c:v>9603.2890625</c:v>
                      </c:pt>
                      <c:pt idx="2800">
                        <c:v>11757.4375</c:v>
                      </c:pt>
                      <c:pt idx="2801">
                        <c:v>11700.0546875</c:v>
                      </c:pt>
                      <c:pt idx="2802">
                        <c:v>11642.484375</c:v>
                      </c:pt>
                      <c:pt idx="2803">
                        <c:v>12183.5234375</c:v>
                      </c:pt>
                      <c:pt idx="2804">
                        <c:v>12162.19921875</c:v>
                      </c:pt>
                      <c:pt idx="2805">
                        <c:v>9000.078125</c:v>
                      </c:pt>
                      <c:pt idx="2806">
                        <c:v>9411.2890625</c:v>
                      </c:pt>
                      <c:pt idx="2807">
                        <c:v>8876.8046875</c:v>
                      </c:pt>
                      <c:pt idx="2808">
                        <c:v>8026.7578125</c:v>
                      </c:pt>
                      <c:pt idx="2809">
                        <c:v>8147.484375</c:v>
                      </c:pt>
                      <c:pt idx="2810">
                        <c:v>9198.21875</c:v>
                      </c:pt>
                      <c:pt idx="2811">
                        <c:v>8411.75</c:v>
                      </c:pt>
                      <c:pt idx="2812">
                        <c:v>9649.640625</c:v>
                      </c:pt>
                      <c:pt idx="2813">
                        <c:v>2660.6953125</c:v>
                      </c:pt>
                      <c:pt idx="2814">
                        <c:v>4298.9453125</c:v>
                      </c:pt>
                      <c:pt idx="2815">
                        <c:v>5525.8125</c:v>
                      </c:pt>
                      <c:pt idx="2816">
                        <c:v>9627.7421875</c:v>
                      </c:pt>
                      <c:pt idx="2817">
                        <c:v>2798.3046875</c:v>
                      </c:pt>
                      <c:pt idx="2818">
                        <c:v>5670.6953125</c:v>
                      </c:pt>
                      <c:pt idx="2819">
                        <c:v>6565.3828125</c:v>
                      </c:pt>
                      <c:pt idx="2820">
                        <c:v>7444.2890625</c:v>
                      </c:pt>
                      <c:pt idx="2821">
                        <c:v>6021.21875</c:v>
                      </c:pt>
                      <c:pt idx="2822">
                        <c:v>6715.4765625</c:v>
                      </c:pt>
                      <c:pt idx="2823">
                        <c:v>5789.0703125</c:v>
                      </c:pt>
                      <c:pt idx="2824">
                        <c:v>6207.109375</c:v>
                      </c:pt>
                      <c:pt idx="2825">
                        <c:v>5681.609375</c:v>
                      </c:pt>
                      <c:pt idx="2826">
                        <c:v>7175.96875</c:v>
                      </c:pt>
                      <c:pt idx="2827">
                        <c:v>8755.1484375</c:v>
                      </c:pt>
                      <c:pt idx="2828">
                        <c:v>3138.8046875</c:v>
                      </c:pt>
                      <c:pt idx="2829">
                        <c:v>4639.53125</c:v>
                      </c:pt>
                      <c:pt idx="2830">
                        <c:v>5567.5234375</c:v>
                      </c:pt>
                      <c:pt idx="2831">
                        <c:v>2647.703125</c:v>
                      </c:pt>
                      <c:pt idx="2832">
                        <c:v>4169.0703125</c:v>
                      </c:pt>
                      <c:pt idx="2833">
                        <c:v>5107.765625</c:v>
                      </c:pt>
                      <c:pt idx="2834">
                        <c:v>7648.5</c:v>
                      </c:pt>
                      <c:pt idx="2835">
                        <c:v>9187.6953125</c:v>
                      </c:pt>
                      <c:pt idx="2836">
                        <c:v>8874.203125</c:v>
                      </c:pt>
                      <c:pt idx="2837">
                        <c:v>9096.46875</c:v>
                      </c:pt>
                      <c:pt idx="2838">
                        <c:v>8700.6953125</c:v>
                      </c:pt>
                      <c:pt idx="2839">
                        <c:v>8289.265625</c:v>
                      </c:pt>
                      <c:pt idx="2840">
                        <c:v>7767.625</c:v>
                      </c:pt>
                      <c:pt idx="2841">
                        <c:v>6773.5</c:v>
                      </c:pt>
                      <c:pt idx="2842">
                        <c:v>8312.60546875</c:v>
                      </c:pt>
                      <c:pt idx="2843">
                        <c:v>9084.375</c:v>
                      </c:pt>
                      <c:pt idx="2844">
                        <c:v>8400.9765625</c:v>
                      </c:pt>
                      <c:pt idx="2845">
                        <c:v>9211.71875</c:v>
                      </c:pt>
                      <c:pt idx="2846">
                        <c:v>7901.09375</c:v>
                      </c:pt>
                      <c:pt idx="2847">
                        <c:v>7035.34375</c:v>
                      </c:pt>
                      <c:pt idx="2848">
                        <c:v>7283.9921875</c:v>
                      </c:pt>
                      <c:pt idx="2849">
                        <c:v>8516.921875</c:v>
                      </c:pt>
                      <c:pt idx="2850">
                        <c:v>8906</c:v>
                      </c:pt>
                      <c:pt idx="2851">
                        <c:v>8643.3984375</c:v>
                      </c:pt>
                      <c:pt idx="2852">
                        <c:v>9636.8984375</c:v>
                      </c:pt>
                      <c:pt idx="2853">
                        <c:v>9931.8984375</c:v>
                      </c:pt>
                      <c:pt idx="2854">
                        <c:v>8681.8203125</c:v>
                      </c:pt>
                      <c:pt idx="2855">
                        <c:v>10003.9140625</c:v>
                      </c:pt>
                      <c:pt idx="2856">
                        <c:v>8595.875</c:v>
                      </c:pt>
                      <c:pt idx="2857">
                        <c:v>7404.6015625</c:v>
                      </c:pt>
                      <c:pt idx="2858">
                        <c:v>9147.3125</c:v>
                      </c:pt>
                      <c:pt idx="2859">
                        <c:v>7724.71875</c:v>
                      </c:pt>
                      <c:pt idx="2860">
                        <c:v>8408.828125</c:v>
                      </c:pt>
                      <c:pt idx="2861">
                        <c:v>9204.1640625</c:v>
                      </c:pt>
                      <c:pt idx="2862">
                        <c:v>10201.6875</c:v>
                      </c:pt>
                      <c:pt idx="2863">
                        <c:v>8822</c:v>
                      </c:pt>
                      <c:pt idx="2864">
                        <c:v>10040.1796875</c:v>
                      </c:pt>
                      <c:pt idx="2865">
                        <c:v>9308.5859375</c:v>
                      </c:pt>
                      <c:pt idx="2866">
                        <c:v>8634.8359375</c:v>
                      </c:pt>
                      <c:pt idx="2867">
                        <c:v>9275.2734375</c:v>
                      </c:pt>
                      <c:pt idx="2868">
                        <c:v>9458.0390625</c:v>
                      </c:pt>
                      <c:pt idx="2869">
                        <c:v>8977.4296875</c:v>
                      </c:pt>
                      <c:pt idx="2870">
                        <c:v>7068.2734375</c:v>
                      </c:pt>
                      <c:pt idx="2871">
                        <c:v>8674.8046875</c:v>
                      </c:pt>
                      <c:pt idx="2872">
                        <c:v>9708.125</c:v>
                      </c:pt>
                      <c:pt idx="2873">
                        <c:v>8390.734375</c:v>
                      </c:pt>
                      <c:pt idx="2874">
                        <c:v>8059.2109375</c:v>
                      </c:pt>
                      <c:pt idx="2875">
                        <c:v>8499.75</c:v>
                      </c:pt>
                      <c:pt idx="2876">
                        <c:v>6750.265625</c:v>
                      </c:pt>
                      <c:pt idx="2877">
                        <c:v>6873.0546875</c:v>
                      </c:pt>
                      <c:pt idx="2878">
                        <c:v>6113.9609375</c:v>
                      </c:pt>
                      <c:pt idx="2879">
                        <c:v>8945.421875</c:v>
                      </c:pt>
                      <c:pt idx="2880">
                        <c:v>5204.78125</c:v>
                      </c:pt>
                      <c:pt idx="2881">
                        <c:v>7810.984375</c:v>
                      </c:pt>
                      <c:pt idx="2882">
                        <c:v>8281.875</c:v>
                      </c:pt>
                      <c:pt idx="2883">
                        <c:v>6253.9375</c:v>
                      </c:pt>
                      <c:pt idx="2884">
                        <c:v>6624.84375</c:v>
                      </c:pt>
                      <c:pt idx="2885">
                        <c:v>8340.796875</c:v>
                      </c:pt>
                      <c:pt idx="2886">
                        <c:v>8682.5546875</c:v>
                      </c:pt>
                      <c:pt idx="2887">
                        <c:v>8409.78125</c:v>
                      </c:pt>
                      <c:pt idx="2888">
                        <c:v>5645.8984375</c:v>
                      </c:pt>
                      <c:pt idx="2889">
                        <c:v>6529.328125</c:v>
                      </c:pt>
                      <c:pt idx="2890">
                        <c:v>7804.171875</c:v>
                      </c:pt>
                      <c:pt idx="2891">
                        <c:v>5206.4765625</c:v>
                      </c:pt>
                      <c:pt idx="2892">
                        <c:v>6908.2734375</c:v>
                      </c:pt>
                      <c:pt idx="2893">
                        <c:v>7548.015625</c:v>
                      </c:pt>
                      <c:pt idx="2894">
                        <c:v>8273.296875</c:v>
                      </c:pt>
                      <c:pt idx="2895">
                        <c:v>10499.359375</c:v>
                      </c:pt>
                      <c:pt idx="2896">
                        <c:v>10763.3359375</c:v>
                      </c:pt>
                      <c:pt idx="2897">
                        <c:v>11243.1875</c:v>
                      </c:pt>
                      <c:pt idx="2898">
                        <c:v>8518.921875</c:v>
                      </c:pt>
                      <c:pt idx="2899">
                        <c:v>9612.640625</c:v>
                      </c:pt>
                      <c:pt idx="2900">
                        <c:v>11148.796875</c:v>
                      </c:pt>
                      <c:pt idx="2901">
                        <c:v>11294.96875</c:v>
                      </c:pt>
                      <c:pt idx="2902">
                        <c:v>10137.5</c:v>
                      </c:pt>
                      <c:pt idx="2903">
                        <c:v>11024.6796875</c:v>
                      </c:pt>
                      <c:pt idx="2904">
                        <c:v>11316.7421875</c:v>
                      </c:pt>
                      <c:pt idx="2905">
                        <c:v>9890.4375</c:v>
                      </c:pt>
                      <c:pt idx="2906">
                        <c:v>11169.5859375</c:v>
                      </c:pt>
                      <c:pt idx="2907">
                        <c:v>10312.0625</c:v>
                      </c:pt>
                      <c:pt idx="2908">
                        <c:v>10722.12890625</c:v>
                      </c:pt>
                      <c:pt idx="2909">
                        <c:v>10783.359375</c:v>
                      </c:pt>
                      <c:pt idx="2910">
                        <c:v>6730.8828125</c:v>
                      </c:pt>
                      <c:pt idx="2911">
                        <c:v>6282.828125</c:v>
                      </c:pt>
                      <c:pt idx="2912">
                        <c:v>6283.8515625</c:v>
                      </c:pt>
                      <c:pt idx="2913">
                        <c:v>7953.234375</c:v>
                      </c:pt>
                      <c:pt idx="2914">
                        <c:v>8153.515625</c:v>
                      </c:pt>
                      <c:pt idx="2915">
                        <c:v>8333.53125</c:v>
                      </c:pt>
                      <c:pt idx="2916">
                        <c:v>7657.7265625</c:v>
                      </c:pt>
                      <c:pt idx="2917">
                        <c:v>7476.46875</c:v>
                      </c:pt>
                      <c:pt idx="2918">
                        <c:v>7713.8359375</c:v>
                      </c:pt>
                      <c:pt idx="2919">
                        <c:v>7421.25</c:v>
                      </c:pt>
                      <c:pt idx="2920">
                        <c:v>4885.8046875</c:v>
                      </c:pt>
                      <c:pt idx="2921">
                        <c:v>5636.2109375</c:v>
                      </c:pt>
                      <c:pt idx="2922">
                        <c:v>6153.015625</c:v>
                      </c:pt>
                      <c:pt idx="2923">
                        <c:v>7995.4765625</c:v>
                      </c:pt>
                      <c:pt idx="2924">
                        <c:v>7556.484375</c:v>
                      </c:pt>
                      <c:pt idx="2925">
                        <c:v>7278.5078125</c:v>
                      </c:pt>
                      <c:pt idx="2926">
                        <c:v>8007.6796875</c:v>
                      </c:pt>
                      <c:pt idx="2927">
                        <c:v>3071.2109375</c:v>
                      </c:pt>
                      <c:pt idx="2928">
                        <c:v>2631.3671875</c:v>
                      </c:pt>
                      <c:pt idx="2929">
                        <c:v>4091.53125</c:v>
                      </c:pt>
                      <c:pt idx="2930">
                        <c:v>7954.890625</c:v>
                      </c:pt>
                      <c:pt idx="2931">
                        <c:v>8007.03125</c:v>
                      </c:pt>
                      <c:pt idx="2932">
                        <c:v>7376.390625</c:v>
                      </c:pt>
                      <c:pt idx="2933">
                        <c:v>7058</c:v>
                      </c:pt>
                      <c:pt idx="2934">
                        <c:v>6863.8671875</c:v>
                      </c:pt>
                      <c:pt idx="2935">
                        <c:v>7999.765625</c:v>
                      </c:pt>
                      <c:pt idx="2936">
                        <c:v>7032.0703125</c:v>
                      </c:pt>
                      <c:pt idx="2937">
                        <c:v>6848.6640625</c:v>
                      </c:pt>
                      <c:pt idx="2938">
                        <c:v>7803.5546875</c:v>
                      </c:pt>
                      <c:pt idx="2939">
                        <c:v>7673.78125</c:v>
                      </c:pt>
                      <c:pt idx="2940">
                        <c:v>11303.51953125</c:v>
                      </c:pt>
                      <c:pt idx="2941">
                        <c:v>10472.37890625</c:v>
                      </c:pt>
                      <c:pt idx="2942">
                        <c:v>10376.6953125</c:v>
                      </c:pt>
                      <c:pt idx="2943">
                        <c:v>9993.28125</c:v>
                      </c:pt>
                      <c:pt idx="2944">
                        <c:v>11001.03125</c:v>
                      </c:pt>
                      <c:pt idx="2945">
                        <c:v>10228.1484375</c:v>
                      </c:pt>
                      <c:pt idx="2946">
                        <c:v>10514.1484375</c:v>
                      </c:pt>
                      <c:pt idx="2947">
                        <c:v>11116.875</c:v>
                      </c:pt>
                      <c:pt idx="2948">
                        <c:v>11194.80078125</c:v>
                      </c:pt>
                      <c:pt idx="2949">
                        <c:v>11417.19140625</c:v>
                      </c:pt>
                      <c:pt idx="2950">
                        <c:v>8800.0625</c:v>
                      </c:pt>
                      <c:pt idx="2951">
                        <c:v>8196.8125</c:v>
                      </c:pt>
                      <c:pt idx="2952">
                        <c:v>8256.8203125</c:v>
                      </c:pt>
                      <c:pt idx="2953">
                        <c:v>7656.5234375</c:v>
                      </c:pt>
                      <c:pt idx="2954">
                        <c:v>9533.3125</c:v>
                      </c:pt>
                      <c:pt idx="2955">
                        <c:v>15349.8359375</c:v>
                      </c:pt>
                      <c:pt idx="2956">
                        <c:v>13925.28515625</c:v>
                      </c:pt>
                      <c:pt idx="2957">
                        <c:v>14386.87890625</c:v>
                      </c:pt>
                      <c:pt idx="2958">
                        <c:v>15270.65234375</c:v>
                      </c:pt>
                      <c:pt idx="2959">
                        <c:v>14631.3203125</c:v>
                      </c:pt>
                      <c:pt idx="2960">
                        <c:v>15477.9296875</c:v>
                      </c:pt>
                      <c:pt idx="2961">
                        <c:v>15399.140625</c:v>
                      </c:pt>
                      <c:pt idx="2962">
                        <c:v>13490.734375</c:v>
                      </c:pt>
                      <c:pt idx="2963">
                        <c:v>15263.35546875</c:v>
                      </c:pt>
                      <c:pt idx="2964">
                        <c:v>15469.4765625</c:v>
                      </c:pt>
                      <c:pt idx="2965">
                        <c:v>13653.89453125</c:v>
                      </c:pt>
                      <c:pt idx="2966">
                        <c:v>13764.93359375</c:v>
                      </c:pt>
                      <c:pt idx="2967">
                        <c:v>14781.09375</c:v>
                      </c:pt>
                      <c:pt idx="2968">
                        <c:v>15566.40625</c:v>
                      </c:pt>
                      <c:pt idx="2969">
                        <c:v>15093.23046875</c:v>
                      </c:pt>
                      <c:pt idx="2970">
                        <c:v>9971.51171875</c:v>
                      </c:pt>
                      <c:pt idx="2971">
                        <c:v>10111.39453125</c:v>
                      </c:pt>
                      <c:pt idx="2972">
                        <c:v>10236.62109375</c:v>
                      </c:pt>
                      <c:pt idx="2973">
                        <c:v>10366.06640625</c:v>
                      </c:pt>
                      <c:pt idx="2974">
                        <c:v>9722.1796875</c:v>
                      </c:pt>
                      <c:pt idx="2975">
                        <c:v>9070.6171875</c:v>
                      </c:pt>
                      <c:pt idx="2976">
                        <c:v>10072.9921875</c:v>
                      </c:pt>
                      <c:pt idx="2977">
                        <c:v>8978.3359375</c:v>
                      </c:pt>
                      <c:pt idx="2978">
                        <c:v>8705.578125</c:v>
                      </c:pt>
                      <c:pt idx="2979">
                        <c:v>9353.734375</c:v>
                      </c:pt>
                      <c:pt idx="2980">
                        <c:v>10676.921875</c:v>
                      </c:pt>
                      <c:pt idx="2981">
                        <c:v>7586.734375</c:v>
                      </c:pt>
                      <c:pt idx="2982">
                        <c:v>7136.65625</c:v>
                      </c:pt>
                      <c:pt idx="2983">
                        <c:v>7656.515625</c:v>
                      </c:pt>
                      <c:pt idx="2984">
                        <c:v>9632.2734375</c:v>
                      </c:pt>
                      <c:pt idx="2985">
                        <c:v>15834.89453125</c:v>
                      </c:pt>
                      <c:pt idx="2986">
                        <c:v>16332.734375</c:v>
                      </c:pt>
                      <c:pt idx="2987">
                        <c:v>15835.7890625</c:v>
                      </c:pt>
                      <c:pt idx="2988">
                        <c:v>15169.265625</c:v>
                      </c:pt>
                      <c:pt idx="2989">
                        <c:v>15402.03515625</c:v>
                      </c:pt>
                      <c:pt idx="2990">
                        <c:v>16004.671875</c:v>
                      </c:pt>
                      <c:pt idx="2991">
                        <c:v>15752.6171875</c:v>
                      </c:pt>
                      <c:pt idx="2992">
                        <c:v>14823.29296875</c:v>
                      </c:pt>
                      <c:pt idx="2993">
                        <c:v>14791.09765625</c:v>
                      </c:pt>
                      <c:pt idx="2994">
                        <c:v>16174.46875</c:v>
                      </c:pt>
                      <c:pt idx="2995">
                        <c:v>15693.56640625</c:v>
                      </c:pt>
                      <c:pt idx="2996">
                        <c:v>15022.546875</c:v>
                      </c:pt>
                      <c:pt idx="2997">
                        <c:v>16201.875</c:v>
                      </c:pt>
                      <c:pt idx="2998">
                        <c:v>16668.171875</c:v>
                      </c:pt>
                      <c:pt idx="2999">
                        <c:v>16012.8828125</c:v>
                      </c:pt>
                      <c:pt idx="3000">
                        <c:v>8694.4296875</c:v>
                      </c:pt>
                      <c:pt idx="3001">
                        <c:v>5875.2265625</c:v>
                      </c:pt>
                      <c:pt idx="3002">
                        <c:v>4589.4765625</c:v>
                      </c:pt>
                      <c:pt idx="3003">
                        <c:v>5746.859375</c:v>
                      </c:pt>
                      <c:pt idx="3004">
                        <c:v>8926.6953125</c:v>
                      </c:pt>
                      <c:pt idx="3005">
                        <c:v>9581.4765625</c:v>
                      </c:pt>
                      <c:pt idx="3006">
                        <c:v>7841.671875</c:v>
                      </c:pt>
                      <c:pt idx="3007">
                        <c:v>8954.84375</c:v>
                      </c:pt>
                      <c:pt idx="3008">
                        <c:v>9965.0703125</c:v>
                      </c:pt>
                      <c:pt idx="3009">
                        <c:v>9877.3046875</c:v>
                      </c:pt>
                      <c:pt idx="3010">
                        <c:v>9481.6875</c:v>
                      </c:pt>
                      <c:pt idx="3011">
                        <c:v>5215.3515625</c:v>
                      </c:pt>
                      <c:pt idx="3012">
                        <c:v>5223.6796875</c:v>
                      </c:pt>
                      <c:pt idx="3013">
                        <c:v>8314.1015625</c:v>
                      </c:pt>
                      <c:pt idx="3014">
                        <c:v>9332.453125</c:v>
                      </c:pt>
                      <c:pt idx="3015">
                        <c:v>8979.765625</c:v>
                      </c:pt>
                      <c:pt idx="3016">
                        <c:v>8337.234375</c:v>
                      </c:pt>
                      <c:pt idx="3017">
                        <c:v>6552.46875</c:v>
                      </c:pt>
                      <c:pt idx="3018">
                        <c:v>5813.75</c:v>
                      </c:pt>
                      <c:pt idx="3019">
                        <c:v>5165.921875</c:v>
                      </c:pt>
                      <c:pt idx="3020">
                        <c:v>6453.3203125</c:v>
                      </c:pt>
                      <c:pt idx="3021">
                        <c:v>8120.9921875</c:v>
                      </c:pt>
                      <c:pt idx="3022">
                        <c:v>3072.71875</c:v>
                      </c:pt>
                      <c:pt idx="3023">
                        <c:v>3782.5234375</c:v>
                      </c:pt>
                      <c:pt idx="3024">
                        <c:v>4793.171875</c:v>
                      </c:pt>
                      <c:pt idx="3025">
                        <c:v>9287.5859375</c:v>
                      </c:pt>
                      <c:pt idx="3026">
                        <c:v>2838.078125</c:v>
                      </c:pt>
                      <c:pt idx="3027">
                        <c:v>4837.546875</c:v>
                      </c:pt>
                      <c:pt idx="3028">
                        <c:v>5866.9765625</c:v>
                      </c:pt>
                      <c:pt idx="3029">
                        <c:v>8064.8046875</c:v>
                      </c:pt>
                      <c:pt idx="3030">
                        <c:v>9451.15625</c:v>
                      </c:pt>
                      <c:pt idx="3031">
                        <c:v>5863.578125</c:v>
                      </c:pt>
                      <c:pt idx="3032">
                        <c:v>6501.234375</c:v>
                      </c:pt>
                      <c:pt idx="3033">
                        <c:v>7330.0078125</c:v>
                      </c:pt>
                      <c:pt idx="3034">
                        <c:v>9343.296875</c:v>
                      </c:pt>
                      <c:pt idx="3035">
                        <c:v>8424.7734375</c:v>
                      </c:pt>
                      <c:pt idx="3036">
                        <c:v>8404.5625</c:v>
                      </c:pt>
                      <c:pt idx="3037">
                        <c:v>9225.5859375</c:v>
                      </c:pt>
                      <c:pt idx="3038">
                        <c:v>8527.40625</c:v>
                      </c:pt>
                      <c:pt idx="3039">
                        <c:v>8299.3828125</c:v>
                      </c:pt>
                      <c:pt idx="3040">
                        <c:v>9622.0625</c:v>
                      </c:pt>
                      <c:pt idx="3041">
                        <c:v>8896.90625</c:v>
                      </c:pt>
                      <c:pt idx="3042">
                        <c:v>9433.734375</c:v>
                      </c:pt>
                      <c:pt idx="3043">
                        <c:v>9623.25</c:v>
                      </c:pt>
                      <c:pt idx="3044">
                        <c:v>9525.9609375</c:v>
                      </c:pt>
                      <c:pt idx="3045">
                        <c:v>6968.171875</c:v>
                      </c:pt>
                      <c:pt idx="3046">
                        <c:v>4846.8125</c:v>
                      </c:pt>
                      <c:pt idx="3047">
                        <c:v>5206.296875</c:v>
                      </c:pt>
                      <c:pt idx="3048">
                        <c:v>6490.34375</c:v>
                      </c:pt>
                      <c:pt idx="3049">
                        <c:v>7170.4140625</c:v>
                      </c:pt>
                      <c:pt idx="3050">
                        <c:v>5596.015625</c:v>
                      </c:pt>
                      <c:pt idx="3051">
                        <c:v>7092.7109375</c:v>
                      </c:pt>
                      <c:pt idx="3052">
                        <c:v>6344.7265625</c:v>
                      </c:pt>
                      <c:pt idx="3053">
                        <c:v>5507.7578125</c:v>
                      </c:pt>
                      <c:pt idx="3054">
                        <c:v>7005.3203125</c:v>
                      </c:pt>
                      <c:pt idx="3055">
                        <c:v>6254.640625</c:v>
                      </c:pt>
                      <c:pt idx="3056">
                        <c:v>6190.6015625</c:v>
                      </c:pt>
                      <c:pt idx="3057">
                        <c:v>6441.71875</c:v>
                      </c:pt>
                      <c:pt idx="3058">
                        <c:v>4442.3515625</c:v>
                      </c:pt>
                      <c:pt idx="3059">
                        <c:v>6681.9140625</c:v>
                      </c:pt>
                      <c:pt idx="3060">
                        <c:v>12573.36328125</c:v>
                      </c:pt>
                      <c:pt idx="3061">
                        <c:v>12694.375</c:v>
                      </c:pt>
                      <c:pt idx="3062">
                        <c:v>11595.70703125</c:v>
                      </c:pt>
                      <c:pt idx="3063">
                        <c:v>11752.10546875</c:v>
                      </c:pt>
                      <c:pt idx="3064">
                        <c:v>11756.6015625</c:v>
                      </c:pt>
                      <c:pt idx="3065">
                        <c:v>10737.4765625</c:v>
                      </c:pt>
                      <c:pt idx="3066">
                        <c:v>8460.890625</c:v>
                      </c:pt>
                      <c:pt idx="3067">
                        <c:v>8375.1015625</c:v>
                      </c:pt>
                      <c:pt idx="3068">
                        <c:v>8974.21875</c:v>
                      </c:pt>
                      <c:pt idx="3069">
                        <c:v>12012.61328125</c:v>
                      </c:pt>
                      <c:pt idx="3070">
                        <c:v>11156.2734375</c:v>
                      </c:pt>
                      <c:pt idx="3071">
                        <c:v>11968.203125</c:v>
                      </c:pt>
                      <c:pt idx="3072">
                        <c:v>12400.6796875</c:v>
                      </c:pt>
                      <c:pt idx="3073">
                        <c:v>11972.25390625</c:v>
                      </c:pt>
                      <c:pt idx="3074">
                        <c:v>12758.15625</c:v>
                      </c:pt>
                      <c:pt idx="3075">
                        <c:v>10950.7421875</c:v>
                      </c:pt>
                      <c:pt idx="3076">
                        <c:v>9858.75</c:v>
                      </c:pt>
                      <c:pt idx="3077">
                        <c:v>10188.2578125</c:v>
                      </c:pt>
                      <c:pt idx="3078">
                        <c:v>9869.390625</c:v>
                      </c:pt>
                      <c:pt idx="3079">
                        <c:v>9554.765625</c:v>
                      </c:pt>
                      <c:pt idx="3080">
                        <c:v>10810.703125</c:v>
                      </c:pt>
                      <c:pt idx="3081">
                        <c:v>9522.6796875</c:v>
                      </c:pt>
                      <c:pt idx="3082">
                        <c:v>8124.9765625</c:v>
                      </c:pt>
                      <c:pt idx="3083">
                        <c:v>9461.078125</c:v>
                      </c:pt>
                      <c:pt idx="3084">
                        <c:v>10545.609375</c:v>
                      </c:pt>
                      <c:pt idx="3085">
                        <c:v>10125.4921875</c:v>
                      </c:pt>
                      <c:pt idx="3086">
                        <c:v>10502.390625</c:v>
                      </c:pt>
                      <c:pt idx="3087">
                        <c:v>8882.859375</c:v>
                      </c:pt>
                      <c:pt idx="3088">
                        <c:v>10252.4453125</c:v>
                      </c:pt>
                      <c:pt idx="3089">
                        <c:v>11350.53125</c:v>
                      </c:pt>
                      <c:pt idx="3090">
                        <c:v>6951.75</c:v>
                      </c:pt>
                      <c:pt idx="3091">
                        <c:v>6502.703125</c:v>
                      </c:pt>
                      <c:pt idx="3092">
                        <c:v>7407.34375</c:v>
                      </c:pt>
                      <c:pt idx="3093">
                        <c:v>7292.3203125</c:v>
                      </c:pt>
                      <c:pt idx="3094">
                        <c:v>6534.53125</c:v>
                      </c:pt>
                      <c:pt idx="3095">
                        <c:v>7044.9609375</c:v>
                      </c:pt>
                      <c:pt idx="3096">
                        <c:v>7849.875</c:v>
                      </c:pt>
                      <c:pt idx="3097">
                        <c:v>6732.4453125</c:v>
                      </c:pt>
                      <c:pt idx="3098">
                        <c:v>7548.453125</c:v>
                      </c:pt>
                      <c:pt idx="3099">
                        <c:v>7158.984375</c:v>
                      </c:pt>
                      <c:pt idx="3100">
                        <c:v>6957.875</c:v>
                      </c:pt>
                      <c:pt idx="3101">
                        <c:v>7030.6953125</c:v>
                      </c:pt>
                      <c:pt idx="3102">
                        <c:v>6682.4453125</c:v>
                      </c:pt>
                      <c:pt idx="3103">
                        <c:v>6949.140625</c:v>
                      </c:pt>
                      <c:pt idx="3104">
                        <c:v>6413.2578125</c:v>
                      </c:pt>
                      <c:pt idx="3105">
                        <c:v>11637.3203125</c:v>
                      </c:pt>
                      <c:pt idx="3106">
                        <c:v>11058.265625</c:v>
                      </c:pt>
                      <c:pt idx="3107">
                        <c:v>11077.6953125</c:v>
                      </c:pt>
                      <c:pt idx="3108">
                        <c:v>10154.1640625</c:v>
                      </c:pt>
                      <c:pt idx="3109">
                        <c:v>9936.8359375</c:v>
                      </c:pt>
                      <c:pt idx="3110">
                        <c:v>12074.2578125</c:v>
                      </c:pt>
                      <c:pt idx="3111">
                        <c:v>11300.8125</c:v>
                      </c:pt>
                      <c:pt idx="3112">
                        <c:v>10754.6328125</c:v>
                      </c:pt>
                      <c:pt idx="3113">
                        <c:v>9681.34375</c:v>
                      </c:pt>
                      <c:pt idx="3114">
                        <c:v>9470.2421875</c:v>
                      </c:pt>
                      <c:pt idx="3115">
                        <c:v>9335.9375</c:v>
                      </c:pt>
                      <c:pt idx="3116">
                        <c:v>11287.375</c:v>
                      </c:pt>
                      <c:pt idx="3117">
                        <c:v>12464.765625</c:v>
                      </c:pt>
                      <c:pt idx="3118">
                        <c:v>12444.15625</c:v>
                      </c:pt>
                      <c:pt idx="3119">
                        <c:v>12491.6015625</c:v>
                      </c:pt>
                      <c:pt idx="3120">
                        <c:v>9547.984375</c:v>
                      </c:pt>
                      <c:pt idx="3121">
                        <c:v>8068.0546875</c:v>
                      </c:pt>
                      <c:pt idx="3122">
                        <c:v>9271.4296875</c:v>
                      </c:pt>
                      <c:pt idx="3123">
                        <c:v>9038.53125</c:v>
                      </c:pt>
                      <c:pt idx="3124">
                        <c:v>6688.5078125</c:v>
                      </c:pt>
                      <c:pt idx="3125">
                        <c:v>5886.390625</c:v>
                      </c:pt>
                      <c:pt idx="3126">
                        <c:v>7117.25</c:v>
                      </c:pt>
                      <c:pt idx="3127">
                        <c:v>8978.7578125</c:v>
                      </c:pt>
                      <c:pt idx="3128">
                        <c:v>5710.65625</c:v>
                      </c:pt>
                      <c:pt idx="3129">
                        <c:v>4484.6015625</c:v>
                      </c:pt>
                      <c:pt idx="3130">
                        <c:v>6397.1015625</c:v>
                      </c:pt>
                      <c:pt idx="3131">
                        <c:v>9553.296875</c:v>
                      </c:pt>
                      <c:pt idx="3132">
                        <c:v>3373.71875</c:v>
                      </c:pt>
                      <c:pt idx="3133">
                        <c:v>4807.5078125</c:v>
                      </c:pt>
                      <c:pt idx="3134">
                        <c:v>6548.5546875</c:v>
                      </c:pt>
                      <c:pt idx="3135">
                        <c:v>7270.7265625</c:v>
                      </c:pt>
                      <c:pt idx="3136">
                        <c:v>5743.3828125</c:v>
                      </c:pt>
                      <c:pt idx="3137">
                        <c:v>6327.1953125</c:v>
                      </c:pt>
                      <c:pt idx="3138">
                        <c:v>6467.3125</c:v>
                      </c:pt>
                      <c:pt idx="3139">
                        <c:v>5015.9609375</c:v>
                      </c:pt>
                      <c:pt idx="3140">
                        <c:v>5496.0234375</c:v>
                      </c:pt>
                      <c:pt idx="3141">
                        <c:v>7135.5</c:v>
                      </c:pt>
                      <c:pt idx="3142">
                        <c:v>5912.0234375</c:v>
                      </c:pt>
                      <c:pt idx="3143">
                        <c:v>5597.171875</c:v>
                      </c:pt>
                      <c:pt idx="3144">
                        <c:v>7047.3828125</c:v>
                      </c:pt>
                      <c:pt idx="3145">
                        <c:v>5897.171875</c:v>
                      </c:pt>
                      <c:pt idx="3146">
                        <c:v>5253.5</c:v>
                      </c:pt>
                      <c:pt idx="3147">
                        <c:v>5011.578125</c:v>
                      </c:pt>
                      <c:pt idx="3148">
                        <c:v>6323.5546875</c:v>
                      </c:pt>
                      <c:pt idx="3149">
                        <c:v>6533.1328125</c:v>
                      </c:pt>
                      <c:pt idx="3150">
                        <c:v>10336.03125</c:v>
                      </c:pt>
                      <c:pt idx="3151">
                        <c:v>9230.171875</c:v>
                      </c:pt>
                      <c:pt idx="3152">
                        <c:v>7476.9765625</c:v>
                      </c:pt>
                      <c:pt idx="3153">
                        <c:v>8809.4609375</c:v>
                      </c:pt>
                      <c:pt idx="3154">
                        <c:v>9148.515625</c:v>
                      </c:pt>
                      <c:pt idx="3155">
                        <c:v>9270.3828125</c:v>
                      </c:pt>
                      <c:pt idx="3156">
                        <c:v>9711.9765625</c:v>
                      </c:pt>
                      <c:pt idx="3157">
                        <c:v>10217.1171875</c:v>
                      </c:pt>
                      <c:pt idx="3158">
                        <c:v>10300.453125</c:v>
                      </c:pt>
                      <c:pt idx="3159">
                        <c:v>5354.734375</c:v>
                      </c:pt>
                      <c:pt idx="3160">
                        <c:v>6514.4609375</c:v>
                      </c:pt>
                      <c:pt idx="3161">
                        <c:v>7873.984375</c:v>
                      </c:pt>
                      <c:pt idx="3162">
                        <c:v>6335.9375</c:v>
                      </c:pt>
                      <c:pt idx="3163">
                        <c:v>6966.59375</c:v>
                      </c:pt>
                      <c:pt idx="3164">
                        <c:v>10021.8515625</c:v>
                      </c:pt>
                      <c:pt idx="3165">
                        <c:v>10704.421875</c:v>
                      </c:pt>
                      <c:pt idx="3166">
                        <c:v>9120.0546875</c:v>
                      </c:pt>
                      <c:pt idx="3167">
                        <c:v>8252.3828125</c:v>
                      </c:pt>
                      <c:pt idx="3168">
                        <c:v>10187.6796875</c:v>
                      </c:pt>
                      <c:pt idx="3169">
                        <c:v>11120.65625</c:v>
                      </c:pt>
                      <c:pt idx="3170">
                        <c:v>11286.9375</c:v>
                      </c:pt>
                      <c:pt idx="3171">
                        <c:v>11520.328125</c:v>
                      </c:pt>
                      <c:pt idx="3172">
                        <c:v>10633.4765625</c:v>
                      </c:pt>
                      <c:pt idx="3173">
                        <c:v>10521.4609375</c:v>
                      </c:pt>
                      <c:pt idx="3174">
                        <c:v>11038.953125</c:v>
                      </c:pt>
                      <c:pt idx="3175">
                        <c:v>10837.734375</c:v>
                      </c:pt>
                      <c:pt idx="3176">
                        <c:v>9076.046875</c:v>
                      </c:pt>
                      <c:pt idx="3177">
                        <c:v>8594.375</c:v>
                      </c:pt>
                      <c:pt idx="3178">
                        <c:v>9026.0234375</c:v>
                      </c:pt>
                      <c:pt idx="3179">
                        <c:v>11170.375</c:v>
                      </c:pt>
                      <c:pt idx="3180">
                        <c:v>9836.78125</c:v>
                      </c:pt>
                      <c:pt idx="3181">
                        <c:v>9515.30859375</c:v>
                      </c:pt>
                      <c:pt idx="3182">
                        <c:v>10231.19921875</c:v>
                      </c:pt>
                      <c:pt idx="3183">
                        <c:v>10148.671875</c:v>
                      </c:pt>
                      <c:pt idx="3184">
                        <c:v>9920.3046875</c:v>
                      </c:pt>
                      <c:pt idx="3185">
                        <c:v>10850.03125</c:v>
                      </c:pt>
                      <c:pt idx="3186">
                        <c:v>9277.25</c:v>
                      </c:pt>
                      <c:pt idx="3187">
                        <c:v>9491.40625</c:v>
                      </c:pt>
                      <c:pt idx="3188">
                        <c:v>9660.9453125</c:v>
                      </c:pt>
                      <c:pt idx="3189">
                        <c:v>10472.5390625</c:v>
                      </c:pt>
                      <c:pt idx="3190">
                        <c:v>10830</c:v>
                      </c:pt>
                      <c:pt idx="3191">
                        <c:v>10544.3515625</c:v>
                      </c:pt>
                      <c:pt idx="3192">
                        <c:v>10880.7734375</c:v>
                      </c:pt>
                      <c:pt idx="3193">
                        <c:v>10421.9140625</c:v>
                      </c:pt>
                      <c:pt idx="3194">
                        <c:v>10281.02734375</c:v>
                      </c:pt>
                      <c:pt idx="3195">
                        <c:v>7381.21875</c:v>
                      </c:pt>
                      <c:pt idx="3196">
                        <c:v>5795.015625</c:v>
                      </c:pt>
                      <c:pt idx="3197">
                        <c:v>3903.0625</c:v>
                      </c:pt>
                      <c:pt idx="3198">
                        <c:v>3879.59375</c:v>
                      </c:pt>
                      <c:pt idx="3199">
                        <c:v>7360.2578125</c:v>
                      </c:pt>
                      <c:pt idx="3200">
                        <c:v>2777.515625</c:v>
                      </c:pt>
                      <c:pt idx="3201">
                        <c:v>2596.859375</c:v>
                      </c:pt>
                      <c:pt idx="3202">
                        <c:v>3051.984375</c:v>
                      </c:pt>
                      <c:pt idx="3203">
                        <c:v>7268.5546875</c:v>
                      </c:pt>
                      <c:pt idx="3204">
                        <c:v>6933.6015625</c:v>
                      </c:pt>
                      <c:pt idx="3205">
                        <c:v>7363.203125</c:v>
                      </c:pt>
                      <c:pt idx="3206">
                        <c:v>6046.078125</c:v>
                      </c:pt>
                      <c:pt idx="3207">
                        <c:v>6949.375</c:v>
                      </c:pt>
                      <c:pt idx="3208">
                        <c:v>7154.32421875</c:v>
                      </c:pt>
                      <c:pt idx="3209">
                        <c:v>7073.453125</c:v>
                      </c:pt>
                      <c:pt idx="3210">
                        <c:v>10475.8125</c:v>
                      </c:pt>
                      <c:pt idx="3211">
                        <c:v>8770.7578125</c:v>
                      </c:pt>
                      <c:pt idx="3212">
                        <c:v>8875.703125</c:v>
                      </c:pt>
                      <c:pt idx="3213">
                        <c:v>10156.2734375</c:v>
                      </c:pt>
                      <c:pt idx="3214">
                        <c:v>10878.53125</c:v>
                      </c:pt>
                      <c:pt idx="3215">
                        <c:v>9886.65625</c:v>
                      </c:pt>
                      <c:pt idx="3216">
                        <c:v>9719.3125</c:v>
                      </c:pt>
                      <c:pt idx="3217">
                        <c:v>8357.4140625</c:v>
                      </c:pt>
                      <c:pt idx="3218">
                        <c:v>9304.0234375</c:v>
                      </c:pt>
                      <c:pt idx="3219">
                        <c:v>9463.703125</c:v>
                      </c:pt>
                      <c:pt idx="3220">
                        <c:v>9833.875</c:v>
                      </c:pt>
                      <c:pt idx="3221">
                        <c:v>8274.9765625</c:v>
                      </c:pt>
                      <c:pt idx="3222">
                        <c:v>7630.0234375</c:v>
                      </c:pt>
                      <c:pt idx="3223">
                        <c:v>8060.2109375</c:v>
                      </c:pt>
                      <c:pt idx="3224">
                        <c:v>10188.7890625</c:v>
                      </c:pt>
                      <c:pt idx="3225">
                        <c:v>11795.984375</c:v>
                      </c:pt>
                      <c:pt idx="3226">
                        <c:v>11165.51953125</c:v>
                      </c:pt>
                      <c:pt idx="3227">
                        <c:v>11824.8125</c:v>
                      </c:pt>
                      <c:pt idx="3228">
                        <c:v>11186.9921875</c:v>
                      </c:pt>
                      <c:pt idx="3229">
                        <c:v>11792.8984375</c:v>
                      </c:pt>
                      <c:pt idx="3230">
                        <c:v>11120.74609375</c:v>
                      </c:pt>
                      <c:pt idx="3231">
                        <c:v>11604.04296875</c:v>
                      </c:pt>
                      <c:pt idx="3232">
                        <c:v>11735.375</c:v>
                      </c:pt>
                      <c:pt idx="3233">
                        <c:v>11457.484375</c:v>
                      </c:pt>
                      <c:pt idx="3234">
                        <c:v>11618.65625</c:v>
                      </c:pt>
                      <c:pt idx="3235">
                        <c:v>11980.40625</c:v>
                      </c:pt>
                      <c:pt idx="3236">
                        <c:v>10088.25</c:v>
                      </c:pt>
                      <c:pt idx="3237">
                        <c:v>9920.8203125</c:v>
                      </c:pt>
                      <c:pt idx="3238">
                        <c:v>10594.21875</c:v>
                      </c:pt>
                      <c:pt idx="3239">
                        <c:v>11797.921875</c:v>
                      </c:pt>
                      <c:pt idx="3240">
                        <c:v>7710.265625</c:v>
                      </c:pt>
                      <c:pt idx="3241">
                        <c:v>7375.1875</c:v>
                      </c:pt>
                      <c:pt idx="3242">
                        <c:v>7206.5078125</c:v>
                      </c:pt>
                      <c:pt idx="3243">
                        <c:v>6072.03125</c:v>
                      </c:pt>
                      <c:pt idx="3244">
                        <c:v>5058.28125</c:v>
                      </c:pt>
                      <c:pt idx="3245">
                        <c:v>5737.12109375</c:v>
                      </c:pt>
                      <c:pt idx="3246">
                        <c:v>8607.41796875</c:v>
                      </c:pt>
                      <c:pt idx="3247">
                        <c:v>7665.34375</c:v>
                      </c:pt>
                      <c:pt idx="3248">
                        <c:v>7393.1640625</c:v>
                      </c:pt>
                      <c:pt idx="3249">
                        <c:v>8398.984375</c:v>
                      </c:pt>
                      <c:pt idx="3250">
                        <c:v>7951.8046875</c:v>
                      </c:pt>
                      <c:pt idx="3251">
                        <c:v>8587.8984375</c:v>
                      </c:pt>
                      <c:pt idx="3252">
                        <c:v>7483.5234375</c:v>
                      </c:pt>
                      <c:pt idx="3253">
                        <c:v>5677.1796875</c:v>
                      </c:pt>
                      <c:pt idx="3254">
                        <c:v>8231.7265625</c:v>
                      </c:pt>
                      <c:pt idx="3255">
                        <c:v>9377.5078125</c:v>
                      </c:pt>
                      <c:pt idx="3256">
                        <c:v>7629.359375</c:v>
                      </c:pt>
                      <c:pt idx="3257">
                        <c:v>6741.41796875</c:v>
                      </c:pt>
                      <c:pt idx="3258">
                        <c:v>7149.4921875</c:v>
                      </c:pt>
                      <c:pt idx="3259">
                        <c:v>7533.5625</c:v>
                      </c:pt>
                      <c:pt idx="3260">
                        <c:v>5741.8046875</c:v>
                      </c:pt>
                      <c:pt idx="3261">
                        <c:v>6694.8046875</c:v>
                      </c:pt>
                      <c:pt idx="3262">
                        <c:v>8720.1171875</c:v>
                      </c:pt>
                      <c:pt idx="3263">
                        <c:v>9032.1171875</c:v>
                      </c:pt>
                      <c:pt idx="3264">
                        <c:v>8480.6953125</c:v>
                      </c:pt>
                      <c:pt idx="3265">
                        <c:v>8944.21875</c:v>
                      </c:pt>
                      <c:pt idx="3266">
                        <c:v>9330.9375</c:v>
                      </c:pt>
                      <c:pt idx="3267">
                        <c:v>9346.703125</c:v>
                      </c:pt>
                      <c:pt idx="3268">
                        <c:v>9478.84375</c:v>
                      </c:pt>
                      <c:pt idx="3269">
                        <c:v>8304.9453125</c:v>
                      </c:pt>
                      <c:pt idx="3270">
                        <c:v>10738.5546875</c:v>
                      </c:pt>
                      <c:pt idx="3271">
                        <c:v>10934.2890625</c:v>
                      </c:pt>
                      <c:pt idx="3272">
                        <c:v>10756.359375</c:v>
                      </c:pt>
                      <c:pt idx="3273">
                        <c:v>11763.796875</c:v>
                      </c:pt>
                      <c:pt idx="3274">
                        <c:v>11874.8671875</c:v>
                      </c:pt>
                      <c:pt idx="3275">
                        <c:v>11736.4921875</c:v>
                      </c:pt>
                      <c:pt idx="3276">
                        <c:v>11618.3125</c:v>
                      </c:pt>
                      <c:pt idx="3277">
                        <c:v>11075.7578125</c:v>
                      </c:pt>
                      <c:pt idx="3278">
                        <c:v>11709.203125</c:v>
                      </c:pt>
                      <c:pt idx="3279">
                        <c:v>12267.7734375</c:v>
                      </c:pt>
                      <c:pt idx="3280">
                        <c:v>10345.1484375</c:v>
                      </c:pt>
                      <c:pt idx="3281">
                        <c:v>8891.8671875</c:v>
                      </c:pt>
                      <c:pt idx="3282">
                        <c:v>9497.5859375</c:v>
                      </c:pt>
                      <c:pt idx="3283">
                        <c:v>9380.96875</c:v>
                      </c:pt>
                      <c:pt idx="3284">
                        <c:v>12242.5</c:v>
                      </c:pt>
                      <c:pt idx="3285">
                        <c:v>9928.671875</c:v>
                      </c:pt>
                      <c:pt idx="3286">
                        <c:v>9613.15625</c:v>
                      </c:pt>
                      <c:pt idx="3287">
                        <c:v>8744.2578125</c:v>
                      </c:pt>
                      <c:pt idx="3288">
                        <c:v>9744.2734375</c:v>
                      </c:pt>
                      <c:pt idx="3289">
                        <c:v>10139.03125</c:v>
                      </c:pt>
                      <c:pt idx="3290">
                        <c:v>8840.5234375</c:v>
                      </c:pt>
                      <c:pt idx="3291">
                        <c:v>8038.4453125</c:v>
                      </c:pt>
                      <c:pt idx="3292">
                        <c:v>7314.34765625</c:v>
                      </c:pt>
                      <c:pt idx="3293">
                        <c:v>9321.55078125</c:v>
                      </c:pt>
                      <c:pt idx="3294">
                        <c:v>10104.171875</c:v>
                      </c:pt>
                      <c:pt idx="3295">
                        <c:v>10196.6953125</c:v>
                      </c:pt>
                      <c:pt idx="3296">
                        <c:v>8953.65625</c:v>
                      </c:pt>
                      <c:pt idx="3297">
                        <c:v>8475.2265625</c:v>
                      </c:pt>
                      <c:pt idx="3298">
                        <c:v>8423.28125</c:v>
                      </c:pt>
                      <c:pt idx="3299">
                        <c:v>9563.5390625</c:v>
                      </c:pt>
                      <c:pt idx="3300">
                        <c:v>11651.6953125</c:v>
                      </c:pt>
                      <c:pt idx="3301">
                        <c:v>11047.5625</c:v>
                      </c:pt>
                      <c:pt idx="3302">
                        <c:v>11021.6171875</c:v>
                      </c:pt>
                      <c:pt idx="3303">
                        <c:v>11252.5625</c:v>
                      </c:pt>
                      <c:pt idx="3304">
                        <c:v>11353.1171875</c:v>
                      </c:pt>
                      <c:pt idx="3305">
                        <c:v>11003.9453125</c:v>
                      </c:pt>
                      <c:pt idx="3306">
                        <c:v>10385.203125</c:v>
                      </c:pt>
                      <c:pt idx="3307">
                        <c:v>11420.6328125</c:v>
                      </c:pt>
                      <c:pt idx="3308">
                        <c:v>9876.984375</c:v>
                      </c:pt>
                      <c:pt idx="3309">
                        <c:v>8243.7578125</c:v>
                      </c:pt>
                      <c:pt idx="3310">
                        <c:v>9349.1015625</c:v>
                      </c:pt>
                      <c:pt idx="3311">
                        <c:v>9161.3203125</c:v>
                      </c:pt>
                      <c:pt idx="3312">
                        <c:v>10248.453125</c:v>
                      </c:pt>
                      <c:pt idx="3313">
                        <c:v>8213.1328125</c:v>
                      </c:pt>
                      <c:pt idx="3314">
                        <c:v>10064.6015625</c:v>
                      </c:pt>
                      <c:pt idx="3315">
                        <c:v>11226.6328125</c:v>
                      </c:pt>
                      <c:pt idx="3316">
                        <c:v>11648.671875</c:v>
                      </c:pt>
                      <c:pt idx="3317">
                        <c:v>11186.6875</c:v>
                      </c:pt>
                      <c:pt idx="3318">
                        <c:v>10393.2421875</c:v>
                      </c:pt>
                      <c:pt idx="3319">
                        <c:v>9290.40625</c:v>
                      </c:pt>
                      <c:pt idx="3320">
                        <c:v>10649.7578125</c:v>
                      </c:pt>
                      <c:pt idx="3321">
                        <c:v>11346.9921875</c:v>
                      </c:pt>
                      <c:pt idx="3322">
                        <c:v>11637.6015625</c:v>
                      </c:pt>
                      <c:pt idx="3323">
                        <c:v>11862.4296875</c:v>
                      </c:pt>
                      <c:pt idx="3324">
                        <c:v>11624.5859375</c:v>
                      </c:pt>
                      <c:pt idx="3325">
                        <c:v>11868.9921875</c:v>
                      </c:pt>
                      <c:pt idx="3326">
                        <c:v>11897.2109375</c:v>
                      </c:pt>
                      <c:pt idx="3327">
                        <c:v>11166.625</c:v>
                      </c:pt>
                      <c:pt idx="3328">
                        <c:v>11832.25</c:v>
                      </c:pt>
                      <c:pt idx="3329">
                        <c:v>10321.8125</c:v>
                      </c:pt>
                      <c:pt idx="3330">
                        <c:v>7462.3671875</c:v>
                      </c:pt>
                      <c:pt idx="3331">
                        <c:v>6653.6875</c:v>
                      </c:pt>
                      <c:pt idx="3332">
                        <c:v>6930.8515625</c:v>
                      </c:pt>
                      <c:pt idx="3333">
                        <c:v>2535.09375</c:v>
                      </c:pt>
                      <c:pt idx="3334">
                        <c:v>2548.21875</c:v>
                      </c:pt>
                      <c:pt idx="3335">
                        <c:v>3342.09375</c:v>
                      </c:pt>
                      <c:pt idx="3336">
                        <c:v>6841.4453125</c:v>
                      </c:pt>
                      <c:pt idx="3337">
                        <c:v>6408.2890625</c:v>
                      </c:pt>
                      <c:pt idx="3338">
                        <c:v>6805.4453125</c:v>
                      </c:pt>
                      <c:pt idx="3339">
                        <c:v>6749.0078125</c:v>
                      </c:pt>
                      <c:pt idx="3340">
                        <c:v>7573.2734375</c:v>
                      </c:pt>
                      <c:pt idx="3341">
                        <c:v>6595.046875</c:v>
                      </c:pt>
                      <c:pt idx="3342">
                        <c:v>7632.859375</c:v>
                      </c:pt>
                      <c:pt idx="3343">
                        <c:v>4147.6171875</c:v>
                      </c:pt>
                      <c:pt idx="3344">
                        <c:v>6536.8046875</c:v>
                      </c:pt>
                      <c:pt idx="3345">
                        <c:v>7004.4140625</c:v>
                      </c:pt>
                      <c:pt idx="3346">
                        <c:v>8665.5703125</c:v>
                      </c:pt>
                      <c:pt idx="3347">
                        <c:v>8827.671875</c:v>
                      </c:pt>
                      <c:pt idx="3348">
                        <c:v>4206.6796875</c:v>
                      </c:pt>
                      <c:pt idx="3349">
                        <c:v>5649.765625</c:v>
                      </c:pt>
                      <c:pt idx="3350">
                        <c:v>7488.46875</c:v>
                      </c:pt>
                      <c:pt idx="3351">
                        <c:v>8746.3125</c:v>
                      </c:pt>
                      <c:pt idx="3352">
                        <c:v>8002.203125</c:v>
                      </c:pt>
                      <c:pt idx="3353">
                        <c:v>7933.890625</c:v>
                      </c:pt>
                      <c:pt idx="3354">
                        <c:v>8560.203125</c:v>
                      </c:pt>
                      <c:pt idx="3355">
                        <c:v>6672.390625</c:v>
                      </c:pt>
                      <c:pt idx="3356">
                        <c:v>8196.6171875</c:v>
                      </c:pt>
                      <c:pt idx="3357">
                        <c:v>7633.9453125</c:v>
                      </c:pt>
                      <c:pt idx="3358">
                        <c:v>7650.9921875</c:v>
                      </c:pt>
                      <c:pt idx="3359">
                        <c:v>8853.09375</c:v>
                      </c:pt>
                      <c:pt idx="3360">
                        <c:v>11700.3515625</c:v>
                      </c:pt>
                      <c:pt idx="3361">
                        <c:v>11686.1640625</c:v>
                      </c:pt>
                      <c:pt idx="3362">
                        <c:v>12111.82421875</c:v>
                      </c:pt>
                      <c:pt idx="3363">
                        <c:v>10970.84375</c:v>
                      </c:pt>
                      <c:pt idx="3364">
                        <c:v>10817.796875</c:v>
                      </c:pt>
                      <c:pt idx="3365">
                        <c:v>11542.0234375</c:v>
                      </c:pt>
                      <c:pt idx="3366">
                        <c:v>11994.3515625</c:v>
                      </c:pt>
                      <c:pt idx="3367">
                        <c:v>10895.3359375</c:v>
                      </c:pt>
                      <c:pt idx="3368">
                        <c:v>12232.1171875</c:v>
                      </c:pt>
                      <c:pt idx="3369">
                        <c:v>11064.40625</c:v>
                      </c:pt>
                      <c:pt idx="3370">
                        <c:v>12284.703125</c:v>
                      </c:pt>
                      <c:pt idx="3371">
                        <c:v>11851.10546875</c:v>
                      </c:pt>
                      <c:pt idx="3372">
                        <c:v>11197.3828125</c:v>
                      </c:pt>
                      <c:pt idx="3373">
                        <c:v>9847.0546875</c:v>
                      </c:pt>
                      <c:pt idx="3374">
                        <c:v>11007.453125</c:v>
                      </c:pt>
                      <c:pt idx="3375">
                        <c:v>10003.125</c:v>
                      </c:pt>
                      <c:pt idx="3376">
                        <c:v>8906.3125</c:v>
                      </c:pt>
                      <c:pt idx="3377">
                        <c:v>8831.5234375</c:v>
                      </c:pt>
                      <c:pt idx="3378">
                        <c:v>8756.484375</c:v>
                      </c:pt>
                      <c:pt idx="3379">
                        <c:v>9731.296875</c:v>
                      </c:pt>
                      <c:pt idx="3380">
                        <c:v>9511.0390625</c:v>
                      </c:pt>
                      <c:pt idx="3381">
                        <c:v>9819.3046875</c:v>
                      </c:pt>
                      <c:pt idx="3382">
                        <c:v>3979.890625</c:v>
                      </c:pt>
                      <c:pt idx="3383">
                        <c:v>6476.578125</c:v>
                      </c:pt>
                      <c:pt idx="3384">
                        <c:v>6920.5390625</c:v>
                      </c:pt>
                      <c:pt idx="3385">
                        <c:v>9265.7109375</c:v>
                      </c:pt>
                      <c:pt idx="3386">
                        <c:v>9944.609375</c:v>
                      </c:pt>
                      <c:pt idx="3387">
                        <c:v>9480.78125</c:v>
                      </c:pt>
                      <c:pt idx="3388">
                        <c:v>9213.6328125</c:v>
                      </c:pt>
                      <c:pt idx="3389">
                        <c:v>9981.59375</c:v>
                      </c:pt>
                      <c:pt idx="3390">
                        <c:v>7842.140625</c:v>
                      </c:pt>
                      <c:pt idx="3391">
                        <c:v>7585.1015625</c:v>
                      </c:pt>
                      <c:pt idx="3392">
                        <c:v>7298.7890625</c:v>
                      </c:pt>
                      <c:pt idx="3393">
                        <c:v>7463.625</c:v>
                      </c:pt>
                      <c:pt idx="3394">
                        <c:v>6565.453125</c:v>
                      </c:pt>
                      <c:pt idx="3395">
                        <c:v>3541.3984375</c:v>
                      </c:pt>
                      <c:pt idx="3396">
                        <c:v>4610.296875</c:v>
                      </c:pt>
                      <c:pt idx="3397">
                        <c:v>7068</c:v>
                      </c:pt>
                      <c:pt idx="3398">
                        <c:v>6594.1875</c:v>
                      </c:pt>
                      <c:pt idx="3399">
                        <c:v>6437.9609375</c:v>
                      </c:pt>
                      <c:pt idx="3400">
                        <c:v>6957.8046875</c:v>
                      </c:pt>
                      <c:pt idx="3401">
                        <c:v>7163.90625</c:v>
                      </c:pt>
                      <c:pt idx="3402">
                        <c:v>7474.125</c:v>
                      </c:pt>
                      <c:pt idx="3403">
                        <c:v>6599.1171875</c:v>
                      </c:pt>
                      <c:pt idx="3404">
                        <c:v>7881.09375</c:v>
                      </c:pt>
                      <c:pt idx="3405">
                        <c:v>10328.2421875</c:v>
                      </c:pt>
                      <c:pt idx="3406">
                        <c:v>7430.9609375</c:v>
                      </c:pt>
                      <c:pt idx="3407">
                        <c:v>7145</c:v>
                      </c:pt>
                      <c:pt idx="3408">
                        <c:v>8139.8671875</c:v>
                      </c:pt>
                      <c:pt idx="3409">
                        <c:v>10240.984375</c:v>
                      </c:pt>
                      <c:pt idx="3410">
                        <c:v>9770.546875</c:v>
                      </c:pt>
                      <c:pt idx="3411">
                        <c:v>10288.12109375</c:v>
                      </c:pt>
                      <c:pt idx="3412">
                        <c:v>10956.734375</c:v>
                      </c:pt>
                      <c:pt idx="3413">
                        <c:v>11088.890625</c:v>
                      </c:pt>
                      <c:pt idx="3414">
                        <c:v>11232.625</c:v>
                      </c:pt>
                      <c:pt idx="3415">
                        <c:v>11326.3984375</c:v>
                      </c:pt>
                      <c:pt idx="3416">
                        <c:v>10528.515625</c:v>
                      </c:pt>
                      <c:pt idx="3417">
                        <c:v>9825.046875</c:v>
                      </c:pt>
                      <c:pt idx="3418">
                        <c:v>9898.0078125</c:v>
                      </c:pt>
                      <c:pt idx="3419">
                        <c:v>9821.09375</c:v>
                      </c:pt>
                      <c:pt idx="3420">
                        <c:v>11038.83984375</c:v>
                      </c:pt>
                      <c:pt idx="3421">
                        <c:v>10688.44921875</c:v>
                      </c:pt>
                      <c:pt idx="3422">
                        <c:v>10735.8828125</c:v>
                      </c:pt>
                      <c:pt idx="3423">
                        <c:v>10509.9375</c:v>
                      </c:pt>
                      <c:pt idx="3424">
                        <c:v>9550.9375</c:v>
                      </c:pt>
                      <c:pt idx="3425">
                        <c:v>9285.6640625</c:v>
                      </c:pt>
                      <c:pt idx="3426">
                        <c:v>11593.48046875</c:v>
                      </c:pt>
                      <c:pt idx="3427">
                        <c:v>10737.5859375</c:v>
                      </c:pt>
                      <c:pt idx="3428">
                        <c:v>11640.609375</c:v>
                      </c:pt>
                      <c:pt idx="3429">
                        <c:v>11208.4375</c:v>
                      </c:pt>
                      <c:pt idx="3430">
                        <c:v>10678.7578125</c:v>
                      </c:pt>
                      <c:pt idx="3431">
                        <c:v>11482.078125</c:v>
                      </c:pt>
                      <c:pt idx="3432">
                        <c:v>9713.734375</c:v>
                      </c:pt>
                      <c:pt idx="3433">
                        <c:v>9094.90625</c:v>
                      </c:pt>
                      <c:pt idx="3434">
                        <c:v>8901.3984375</c:v>
                      </c:pt>
                      <c:pt idx="3435">
                        <c:v>10403.6875</c:v>
                      </c:pt>
                      <c:pt idx="3436">
                        <c:v>10102.65234375</c:v>
                      </c:pt>
                      <c:pt idx="3437">
                        <c:v>11074.07421875</c:v>
                      </c:pt>
                      <c:pt idx="3438">
                        <c:v>11087.7734375</c:v>
                      </c:pt>
                      <c:pt idx="3439">
                        <c:v>9598.9375</c:v>
                      </c:pt>
                      <c:pt idx="3440">
                        <c:v>9150.5</c:v>
                      </c:pt>
                      <c:pt idx="3441">
                        <c:v>9879.73828125</c:v>
                      </c:pt>
                      <c:pt idx="3442">
                        <c:v>10859.5234375</c:v>
                      </c:pt>
                      <c:pt idx="3443">
                        <c:v>10985.57421875</c:v>
                      </c:pt>
                      <c:pt idx="3444">
                        <c:v>10747.484375</c:v>
                      </c:pt>
                      <c:pt idx="3445">
                        <c:v>11065.53125</c:v>
                      </c:pt>
                      <c:pt idx="3446">
                        <c:v>11310.703125</c:v>
                      </c:pt>
                      <c:pt idx="3447">
                        <c:v>10271.421875</c:v>
                      </c:pt>
                      <c:pt idx="3448">
                        <c:v>11081.5078125</c:v>
                      </c:pt>
                      <c:pt idx="3449">
                        <c:v>10958</c:v>
                      </c:pt>
                      <c:pt idx="3450">
                        <c:v>7485.4921875</c:v>
                      </c:pt>
                      <c:pt idx="3451">
                        <c:v>6295.765625</c:v>
                      </c:pt>
                      <c:pt idx="3452">
                        <c:v>6918.359375</c:v>
                      </c:pt>
                      <c:pt idx="3453">
                        <c:v>2934.53125</c:v>
                      </c:pt>
                      <c:pt idx="3454">
                        <c:v>1776.375</c:v>
                      </c:pt>
                      <c:pt idx="3455">
                        <c:v>2724.875</c:v>
                      </c:pt>
                      <c:pt idx="3456">
                        <c:v>6144.8515625</c:v>
                      </c:pt>
                      <c:pt idx="3457">
                        <c:v>5289.4296875</c:v>
                      </c:pt>
                      <c:pt idx="3458">
                        <c:v>6741.140625</c:v>
                      </c:pt>
                      <c:pt idx="3459">
                        <c:v>7177.5859375</c:v>
                      </c:pt>
                      <c:pt idx="3460">
                        <c:v>6083.6796875</c:v>
                      </c:pt>
                      <c:pt idx="3461">
                        <c:v>4555.125</c:v>
                      </c:pt>
                      <c:pt idx="3462">
                        <c:v>5907.8984375</c:v>
                      </c:pt>
                      <c:pt idx="3463">
                        <c:v>6456.2421875</c:v>
                      </c:pt>
                      <c:pt idx="3464">
                        <c:v>7447.703125</c:v>
                      </c:pt>
                      <c:pt idx="3465">
                        <c:v>11503.875</c:v>
                      </c:pt>
                      <c:pt idx="3466">
                        <c:v>10688.9453125</c:v>
                      </c:pt>
                      <c:pt idx="3467">
                        <c:v>11954.4453125</c:v>
                      </c:pt>
                      <c:pt idx="3468">
                        <c:v>11225.1875</c:v>
                      </c:pt>
                      <c:pt idx="3469">
                        <c:v>10064.9609375</c:v>
                      </c:pt>
                      <c:pt idx="3470">
                        <c:v>10317.71875</c:v>
                      </c:pt>
                      <c:pt idx="3471">
                        <c:v>13293.90625</c:v>
                      </c:pt>
                      <c:pt idx="3472">
                        <c:v>13370.7265625</c:v>
                      </c:pt>
                      <c:pt idx="3473">
                        <c:v>13015.6953125</c:v>
                      </c:pt>
                      <c:pt idx="3474">
                        <c:v>13434.828125</c:v>
                      </c:pt>
                      <c:pt idx="3475">
                        <c:v>12387.3984375</c:v>
                      </c:pt>
                      <c:pt idx="3476">
                        <c:v>11658.671875</c:v>
                      </c:pt>
                      <c:pt idx="3477">
                        <c:v>10908.546875</c:v>
                      </c:pt>
                      <c:pt idx="3478">
                        <c:v>12540.3046875</c:v>
                      </c:pt>
                      <c:pt idx="3479">
                        <c:v>12788.23046875</c:v>
                      </c:pt>
                      <c:pt idx="3480">
                        <c:v>10587.5625</c:v>
                      </c:pt>
                      <c:pt idx="3481">
                        <c:v>10028.4921875</c:v>
                      </c:pt>
                      <c:pt idx="3482">
                        <c:v>11237.8515625</c:v>
                      </c:pt>
                      <c:pt idx="3483">
                        <c:v>12133.5390625</c:v>
                      </c:pt>
                      <c:pt idx="3484">
                        <c:v>11163.265625</c:v>
                      </c:pt>
                      <c:pt idx="3485">
                        <c:v>11015.296875</c:v>
                      </c:pt>
                      <c:pt idx="3486">
                        <c:v>11244.19140625</c:v>
                      </c:pt>
                      <c:pt idx="3487">
                        <c:v>11234.4375</c:v>
                      </c:pt>
                      <c:pt idx="3488">
                        <c:v>10481.015625</c:v>
                      </c:pt>
                      <c:pt idx="3489">
                        <c:v>10912.1640625</c:v>
                      </c:pt>
                      <c:pt idx="3490">
                        <c:v>10584.5859375</c:v>
                      </c:pt>
                      <c:pt idx="3491">
                        <c:v>11577.0078125</c:v>
                      </c:pt>
                      <c:pt idx="3492">
                        <c:v>11565.234375</c:v>
                      </c:pt>
                      <c:pt idx="3493">
                        <c:v>11979.8515625</c:v>
                      </c:pt>
                      <c:pt idx="3494">
                        <c:v>12015.828125</c:v>
                      </c:pt>
                      <c:pt idx="3495">
                        <c:v>11882.7578125</c:v>
                      </c:pt>
                      <c:pt idx="3496">
                        <c:v>10350.9296875</c:v>
                      </c:pt>
                      <c:pt idx="3497">
                        <c:v>9852.72265625</c:v>
                      </c:pt>
                      <c:pt idx="3498">
                        <c:v>11515.81640625</c:v>
                      </c:pt>
                      <c:pt idx="3499">
                        <c:v>11375.875</c:v>
                      </c:pt>
                      <c:pt idx="3500">
                        <c:v>10825.078125</c:v>
                      </c:pt>
                      <c:pt idx="3501">
                        <c:v>10707.1640625</c:v>
                      </c:pt>
                      <c:pt idx="3502">
                        <c:v>8466.84375</c:v>
                      </c:pt>
                      <c:pt idx="3503">
                        <c:v>8423.6328125</c:v>
                      </c:pt>
                      <c:pt idx="3504">
                        <c:v>8191.5234375</c:v>
                      </c:pt>
                      <c:pt idx="3505">
                        <c:v>10524.28125</c:v>
                      </c:pt>
                      <c:pt idx="3506">
                        <c:v>11667.1796875</c:v>
                      </c:pt>
                      <c:pt idx="3507">
                        <c:v>11194.3828125</c:v>
                      </c:pt>
                      <c:pt idx="3508">
                        <c:v>10993</c:v>
                      </c:pt>
                      <c:pt idx="3509">
                        <c:v>11675.7421875</c:v>
                      </c:pt>
                      <c:pt idx="3510">
                        <c:v>11664.96484375</c:v>
                      </c:pt>
                      <c:pt idx="3511">
                        <c:v>11361.8828125</c:v>
                      </c:pt>
                      <c:pt idx="3512">
                        <c:v>9969.859375</c:v>
                      </c:pt>
                      <c:pt idx="3513">
                        <c:v>9348.1640625</c:v>
                      </c:pt>
                      <c:pt idx="3514">
                        <c:v>10297.53125</c:v>
                      </c:pt>
                      <c:pt idx="3515">
                        <c:v>11067.234375</c:v>
                      </c:pt>
                      <c:pt idx="3516">
                        <c:v>11188.30078125</c:v>
                      </c:pt>
                      <c:pt idx="3517">
                        <c:v>10297.8671875</c:v>
                      </c:pt>
                      <c:pt idx="3518">
                        <c:v>10177.5078125</c:v>
                      </c:pt>
                      <c:pt idx="3519">
                        <c:v>8707.4375</c:v>
                      </c:pt>
                      <c:pt idx="3520">
                        <c:v>8600.0625</c:v>
                      </c:pt>
                      <c:pt idx="3521">
                        <c:v>11453.5546875</c:v>
                      </c:pt>
                      <c:pt idx="3522">
                        <c:v>8469.3828125</c:v>
                      </c:pt>
                      <c:pt idx="3523">
                        <c:v>9769</c:v>
                      </c:pt>
                      <c:pt idx="3524">
                        <c:v>10137.3046875</c:v>
                      </c:pt>
                      <c:pt idx="3525">
                        <c:v>8846.515625</c:v>
                      </c:pt>
                      <c:pt idx="3526">
                        <c:v>9084.6875</c:v>
                      </c:pt>
                      <c:pt idx="3527">
                        <c:v>7985.19921875</c:v>
                      </c:pt>
                      <c:pt idx="3528">
                        <c:v>7089.796875</c:v>
                      </c:pt>
                      <c:pt idx="3529">
                        <c:v>6520.828125</c:v>
                      </c:pt>
                      <c:pt idx="3530">
                        <c:v>8393.3671875</c:v>
                      </c:pt>
                      <c:pt idx="3531">
                        <c:v>3704.75</c:v>
                      </c:pt>
                      <c:pt idx="3532">
                        <c:v>4547.515625</c:v>
                      </c:pt>
                      <c:pt idx="3533">
                        <c:v>7664.640625</c:v>
                      </c:pt>
                      <c:pt idx="3534">
                        <c:v>9322.8203125</c:v>
                      </c:pt>
                      <c:pt idx="3535">
                        <c:v>6592.15625</c:v>
                      </c:pt>
                      <c:pt idx="3536">
                        <c:v>7309.25</c:v>
                      </c:pt>
                      <c:pt idx="3537">
                        <c:v>8239.4375</c:v>
                      </c:pt>
                      <c:pt idx="3538">
                        <c:v>8089.5078125</c:v>
                      </c:pt>
                      <c:pt idx="3539">
                        <c:v>9357.265625</c:v>
                      </c:pt>
                      <c:pt idx="3540">
                        <c:v>6534.1796875</c:v>
                      </c:pt>
                      <c:pt idx="3541">
                        <c:v>4690.546875</c:v>
                      </c:pt>
                      <c:pt idx="3542">
                        <c:v>5263.2265625</c:v>
                      </c:pt>
                      <c:pt idx="3543">
                        <c:v>6186.3828125</c:v>
                      </c:pt>
                      <c:pt idx="3544">
                        <c:v>7347.90625</c:v>
                      </c:pt>
                      <c:pt idx="3545">
                        <c:v>7059.5078125</c:v>
                      </c:pt>
                      <c:pt idx="3546">
                        <c:v>7803.015625</c:v>
                      </c:pt>
                      <c:pt idx="3547">
                        <c:v>2495.96875</c:v>
                      </c:pt>
                      <c:pt idx="3548">
                        <c:v>2109.140625</c:v>
                      </c:pt>
                      <c:pt idx="3549">
                        <c:v>2201.1328125</c:v>
                      </c:pt>
                      <c:pt idx="3550">
                        <c:v>5650.2265625</c:v>
                      </c:pt>
                      <c:pt idx="3551">
                        <c:v>7172.03125</c:v>
                      </c:pt>
                      <c:pt idx="3552">
                        <c:v>6481.890625</c:v>
                      </c:pt>
                      <c:pt idx="3553">
                        <c:v>7763.3125</c:v>
                      </c:pt>
                      <c:pt idx="3554">
                        <c:v>7794.7109375</c:v>
                      </c:pt>
                      <c:pt idx="3555">
                        <c:v>11018.9375</c:v>
                      </c:pt>
                      <c:pt idx="3556">
                        <c:v>8854.1875</c:v>
                      </c:pt>
                      <c:pt idx="3557">
                        <c:v>8934.390625</c:v>
                      </c:pt>
                      <c:pt idx="3558">
                        <c:v>9871.40625</c:v>
                      </c:pt>
                      <c:pt idx="3559">
                        <c:v>11388.0703125</c:v>
                      </c:pt>
                      <c:pt idx="3560">
                        <c:v>10515.796875</c:v>
                      </c:pt>
                      <c:pt idx="3561">
                        <c:v>12421.96875</c:v>
                      </c:pt>
                      <c:pt idx="3562">
                        <c:v>11088.0625</c:v>
                      </c:pt>
                      <c:pt idx="3563">
                        <c:v>9802.2578125</c:v>
                      </c:pt>
                      <c:pt idx="3564">
                        <c:v>10087.5703125</c:v>
                      </c:pt>
                      <c:pt idx="3565">
                        <c:v>11013.921875</c:v>
                      </c:pt>
                      <c:pt idx="3566">
                        <c:v>12390.6640625</c:v>
                      </c:pt>
                      <c:pt idx="3567">
                        <c:v>10567.078125</c:v>
                      </c:pt>
                      <c:pt idx="3568">
                        <c:v>10791.4140625</c:v>
                      </c:pt>
                      <c:pt idx="3569">
                        <c:v>11118.71875</c:v>
                      </c:pt>
                      <c:pt idx="3570">
                        <c:v>9964.2734375</c:v>
                      </c:pt>
                      <c:pt idx="3571">
                        <c:v>8024.9921875</c:v>
                      </c:pt>
                      <c:pt idx="3572">
                        <c:v>8558.359375</c:v>
                      </c:pt>
                      <c:pt idx="3573">
                        <c:v>8735.3671875</c:v>
                      </c:pt>
                      <c:pt idx="3574">
                        <c:v>9757.65625</c:v>
                      </c:pt>
                      <c:pt idx="3575">
                        <c:v>7940.421875</c:v>
                      </c:pt>
                      <c:pt idx="3576">
                        <c:v>7022.984375</c:v>
                      </c:pt>
                      <c:pt idx="3577">
                        <c:v>7386.875</c:v>
                      </c:pt>
                      <c:pt idx="3578">
                        <c:v>9824.890625</c:v>
                      </c:pt>
                      <c:pt idx="3579">
                        <c:v>9964.578125</c:v>
                      </c:pt>
                      <c:pt idx="3580">
                        <c:v>9638.484375</c:v>
                      </c:pt>
                      <c:pt idx="3581">
                        <c:v>6231.0234375</c:v>
                      </c:pt>
                      <c:pt idx="3582">
                        <c:v>6119.2109375</c:v>
                      </c:pt>
                      <c:pt idx="3583">
                        <c:v>5451.2109375</c:v>
                      </c:pt>
                      <c:pt idx="3584">
                        <c:v>8689.1796875</c:v>
                      </c:pt>
                      <c:pt idx="3585">
                        <c:v>8229.9296875</c:v>
                      </c:pt>
                      <c:pt idx="3586">
                        <c:v>8921.2109375</c:v>
                      </c:pt>
                      <c:pt idx="3587">
                        <c:v>4971.71875</c:v>
                      </c:pt>
                      <c:pt idx="3588">
                        <c:v>4534.109375</c:v>
                      </c:pt>
                      <c:pt idx="3589">
                        <c:v>5257.125</c:v>
                      </c:pt>
                      <c:pt idx="3590">
                        <c:v>7238.4765625</c:v>
                      </c:pt>
                      <c:pt idx="3591">
                        <c:v>5728.609375</c:v>
                      </c:pt>
                      <c:pt idx="3592">
                        <c:v>5462.890625</c:v>
                      </c:pt>
                      <c:pt idx="3593">
                        <c:v>6432.3359375</c:v>
                      </c:pt>
                      <c:pt idx="3594">
                        <c:v>8225.9296875</c:v>
                      </c:pt>
                      <c:pt idx="3595">
                        <c:v>7784.5390625</c:v>
                      </c:pt>
                      <c:pt idx="3596">
                        <c:v>8805.7734375</c:v>
                      </c:pt>
                      <c:pt idx="3597">
                        <c:v>8760.8828125</c:v>
                      </c:pt>
                      <c:pt idx="3598">
                        <c:v>8211.5859375</c:v>
                      </c:pt>
                      <c:pt idx="3599">
                        <c:v>7901.6015625</c:v>
                      </c:pt>
                      <c:pt idx="3600">
                        <c:v>8994.828125</c:v>
                      </c:pt>
                      <c:pt idx="3601">
                        <c:v>7377.6640625</c:v>
                      </c:pt>
                      <c:pt idx="3602">
                        <c:v>6775.59375</c:v>
                      </c:pt>
                      <c:pt idx="3603">
                        <c:v>8212.6875</c:v>
                      </c:pt>
                      <c:pt idx="3604">
                        <c:v>9589.65625</c:v>
                      </c:pt>
                      <c:pt idx="3605">
                        <c:v>9425.7265625</c:v>
                      </c:pt>
                      <c:pt idx="3606">
                        <c:v>9533.671875</c:v>
                      </c:pt>
                      <c:pt idx="3607">
                        <c:v>9605.203125</c:v>
                      </c:pt>
                      <c:pt idx="3608">
                        <c:v>9830.0625</c:v>
                      </c:pt>
                      <c:pt idx="3609">
                        <c:v>9424.2734375</c:v>
                      </c:pt>
                      <c:pt idx="3610">
                        <c:v>9650.0859375</c:v>
                      </c:pt>
                      <c:pt idx="3611">
                        <c:v>9017.5859375</c:v>
                      </c:pt>
                      <c:pt idx="3612">
                        <c:v>9371.515625</c:v>
                      </c:pt>
                      <c:pt idx="3613">
                        <c:v>9328.1171875</c:v>
                      </c:pt>
                      <c:pt idx="3614">
                        <c:v>9722.2265625</c:v>
                      </c:pt>
                      <c:pt idx="3615">
                        <c:v>7632.8515625</c:v>
                      </c:pt>
                      <c:pt idx="3616">
                        <c:v>6726.84765625</c:v>
                      </c:pt>
                      <c:pt idx="3617">
                        <c:v>8106.87109375</c:v>
                      </c:pt>
                      <c:pt idx="3618">
                        <c:v>8281.21875</c:v>
                      </c:pt>
                      <c:pt idx="3619">
                        <c:v>6766.9296875</c:v>
                      </c:pt>
                      <c:pt idx="3620">
                        <c:v>6552.4140625</c:v>
                      </c:pt>
                      <c:pt idx="3621">
                        <c:v>7550.625</c:v>
                      </c:pt>
                      <c:pt idx="3622">
                        <c:v>7016.1796875</c:v>
                      </c:pt>
                      <c:pt idx="3623">
                        <c:v>7020.046875</c:v>
                      </c:pt>
                      <c:pt idx="3624">
                        <c:v>7819.7578125</c:v>
                      </c:pt>
                      <c:pt idx="3625">
                        <c:v>7001.03125</c:v>
                      </c:pt>
                      <c:pt idx="3626">
                        <c:v>8052.1328125</c:v>
                      </c:pt>
                      <c:pt idx="3627">
                        <c:v>8057.3125</c:v>
                      </c:pt>
                      <c:pt idx="3628">
                        <c:v>7719.5078125</c:v>
                      </c:pt>
                      <c:pt idx="3629">
                        <c:v>8095.1796875</c:v>
                      </c:pt>
                      <c:pt idx="3630">
                        <c:v>8379.2734375</c:v>
                      </c:pt>
                      <c:pt idx="3631">
                        <c:v>9714.5078125</c:v>
                      </c:pt>
                      <c:pt idx="3632">
                        <c:v>9771.4140625</c:v>
                      </c:pt>
                      <c:pt idx="3633">
                        <c:v>8844.921875</c:v>
                      </c:pt>
                      <c:pt idx="3634">
                        <c:v>9917.6796875</c:v>
                      </c:pt>
                      <c:pt idx="3635">
                        <c:v>10465.0859375</c:v>
                      </c:pt>
                      <c:pt idx="3636">
                        <c:v>8719.203125</c:v>
                      </c:pt>
                      <c:pt idx="3637">
                        <c:v>7530.2578125</c:v>
                      </c:pt>
                      <c:pt idx="3638">
                        <c:v>7516.359375</c:v>
                      </c:pt>
                      <c:pt idx="3639">
                        <c:v>10427.984375</c:v>
                      </c:pt>
                      <c:pt idx="3640">
                        <c:v>10437.34375</c:v>
                      </c:pt>
                      <c:pt idx="3641">
                        <c:v>10045.8515625</c:v>
                      </c:pt>
                      <c:pt idx="3642">
                        <c:v>10223.9453125</c:v>
                      </c:pt>
                      <c:pt idx="3643">
                        <c:v>8867.2109375</c:v>
                      </c:pt>
                      <c:pt idx="3644">
                        <c:v>10895.4453125</c:v>
                      </c:pt>
                      <c:pt idx="3645">
                        <c:v>13035</c:v>
                      </c:pt>
                      <c:pt idx="3646">
                        <c:v>12021.09375</c:v>
                      </c:pt>
                      <c:pt idx="3647">
                        <c:v>11956.16015625</c:v>
                      </c:pt>
                      <c:pt idx="3648">
                        <c:v>13267.375</c:v>
                      </c:pt>
                      <c:pt idx="3649">
                        <c:v>13399.0546875</c:v>
                      </c:pt>
                      <c:pt idx="3650">
                        <c:v>12816.796875</c:v>
                      </c:pt>
                      <c:pt idx="3651">
                        <c:v>13288.296875</c:v>
                      </c:pt>
                      <c:pt idx="3652">
                        <c:v>12520.0234375</c:v>
                      </c:pt>
                      <c:pt idx="3653">
                        <c:v>12819.94921875</c:v>
                      </c:pt>
                      <c:pt idx="3654">
                        <c:v>12237.734375</c:v>
                      </c:pt>
                      <c:pt idx="3655">
                        <c:v>11631.4609375</c:v>
                      </c:pt>
                      <c:pt idx="3656">
                        <c:v>11982.00390625</c:v>
                      </c:pt>
                      <c:pt idx="3657">
                        <c:v>13151.74609375</c:v>
                      </c:pt>
                      <c:pt idx="3658">
                        <c:v>13437.875</c:v>
                      </c:pt>
                      <c:pt idx="3659">
                        <c:v>13059.1796875</c:v>
                      </c:pt>
                      <c:pt idx="3660">
                        <c:v>11722.9296875</c:v>
                      </c:pt>
                      <c:pt idx="3661">
                        <c:v>11264.8515625</c:v>
                      </c:pt>
                      <c:pt idx="3662">
                        <c:v>11073.8125</c:v>
                      </c:pt>
                      <c:pt idx="3663">
                        <c:v>10421.625</c:v>
                      </c:pt>
                      <c:pt idx="3664">
                        <c:v>11523.9140625</c:v>
                      </c:pt>
                      <c:pt idx="3665">
                        <c:v>11214.1875</c:v>
                      </c:pt>
                      <c:pt idx="3666">
                        <c:v>11728.3046875</c:v>
                      </c:pt>
                      <c:pt idx="3667">
                        <c:v>3465.1640625</c:v>
                      </c:pt>
                      <c:pt idx="3668">
                        <c:v>5167.9921875</c:v>
                      </c:pt>
                      <c:pt idx="3669">
                        <c:v>6976.0625</c:v>
                      </c:pt>
                      <c:pt idx="3670">
                        <c:v>10654.265625</c:v>
                      </c:pt>
                      <c:pt idx="3671">
                        <c:v>2941.0234375</c:v>
                      </c:pt>
                      <c:pt idx="3672">
                        <c:v>6528.8515625</c:v>
                      </c:pt>
                      <c:pt idx="3673">
                        <c:v>7276.40625</c:v>
                      </c:pt>
                      <c:pt idx="3674">
                        <c:v>10115.3046875</c:v>
                      </c:pt>
                      <c:pt idx="3675">
                        <c:v>8860.4765625</c:v>
                      </c:pt>
                      <c:pt idx="3676">
                        <c:v>8829.109375</c:v>
                      </c:pt>
                      <c:pt idx="3677">
                        <c:v>9905.7421875</c:v>
                      </c:pt>
                      <c:pt idx="3678">
                        <c:v>9719.40625</c:v>
                      </c:pt>
                      <c:pt idx="3679">
                        <c:v>8160.8984375</c:v>
                      </c:pt>
                      <c:pt idx="3680">
                        <c:v>4575.4609375</c:v>
                      </c:pt>
                      <c:pt idx="3681">
                        <c:v>7590.3515625</c:v>
                      </c:pt>
                      <c:pt idx="3682">
                        <c:v>7716.671875</c:v>
                      </c:pt>
                      <c:pt idx="3683">
                        <c:v>9848.234375</c:v>
                      </c:pt>
                      <c:pt idx="3684">
                        <c:v>9088.8515625</c:v>
                      </c:pt>
                      <c:pt idx="3685">
                        <c:v>10183.8828125</c:v>
                      </c:pt>
                      <c:pt idx="3686">
                        <c:v>10101.625</c:v>
                      </c:pt>
                      <c:pt idx="3687">
                        <c:v>10037.390625</c:v>
                      </c:pt>
                      <c:pt idx="3688">
                        <c:v>9039.5703125</c:v>
                      </c:pt>
                      <c:pt idx="3689">
                        <c:v>9967.0390625</c:v>
                      </c:pt>
                      <c:pt idx="3690">
                        <c:v>13215.62109375</c:v>
                      </c:pt>
                      <c:pt idx="3691">
                        <c:v>11202.7109375</c:v>
                      </c:pt>
                      <c:pt idx="3692">
                        <c:v>10172.00390625</c:v>
                      </c:pt>
                      <c:pt idx="3693">
                        <c:v>10257.07421875</c:v>
                      </c:pt>
                      <c:pt idx="3694">
                        <c:v>12404.84375</c:v>
                      </c:pt>
                      <c:pt idx="3695">
                        <c:v>14911.19140625</c:v>
                      </c:pt>
                      <c:pt idx="3696">
                        <c:v>16405.9375</c:v>
                      </c:pt>
                      <c:pt idx="3697">
                        <c:v>16158.00390625</c:v>
                      </c:pt>
                      <c:pt idx="3698">
                        <c:v>15768.859375</c:v>
                      </c:pt>
                      <c:pt idx="3699">
                        <c:v>15945.828125</c:v>
                      </c:pt>
                      <c:pt idx="3700">
                        <c:v>15614.4140625</c:v>
                      </c:pt>
                      <c:pt idx="3701">
                        <c:v>16756.2578125</c:v>
                      </c:pt>
                      <c:pt idx="3702">
                        <c:v>15412.9453125</c:v>
                      </c:pt>
                      <c:pt idx="3703">
                        <c:v>16482.375</c:v>
                      </c:pt>
                      <c:pt idx="3704">
                        <c:v>16006.8671875</c:v>
                      </c:pt>
                      <c:pt idx="3705">
                        <c:v>8146.546875</c:v>
                      </c:pt>
                      <c:pt idx="3706">
                        <c:v>6768.921875</c:v>
                      </c:pt>
                      <c:pt idx="3707">
                        <c:v>8571.40625</c:v>
                      </c:pt>
                      <c:pt idx="3708">
                        <c:v>4321.1328125</c:v>
                      </c:pt>
                      <c:pt idx="3709">
                        <c:v>5931.578125</c:v>
                      </c:pt>
                      <c:pt idx="3710">
                        <c:v>6611.046875</c:v>
                      </c:pt>
                      <c:pt idx="3711">
                        <c:v>3010.8359375</c:v>
                      </c:pt>
                      <c:pt idx="3712">
                        <c:v>2077.265625</c:v>
                      </c:pt>
                      <c:pt idx="3713">
                        <c:v>2837.2578125</c:v>
                      </c:pt>
                      <c:pt idx="3714">
                        <c:v>6567.5390625</c:v>
                      </c:pt>
                      <c:pt idx="3715">
                        <c:v>2472.9609375</c:v>
                      </c:pt>
                      <c:pt idx="3716">
                        <c:v>2695.921875</c:v>
                      </c:pt>
                      <c:pt idx="3717">
                        <c:v>4934.8359375</c:v>
                      </c:pt>
                      <c:pt idx="3718">
                        <c:v>7398.171875</c:v>
                      </c:pt>
                      <c:pt idx="3719">
                        <c:v>8044.921875</c:v>
                      </c:pt>
                      <c:pt idx="3720">
                        <c:v>10795.703125</c:v>
                      </c:pt>
                      <c:pt idx="3721">
                        <c:v>10719.3828125</c:v>
                      </c:pt>
                      <c:pt idx="3722">
                        <c:v>10200.4296875</c:v>
                      </c:pt>
                      <c:pt idx="3723">
                        <c:v>12165.34375</c:v>
                      </c:pt>
                      <c:pt idx="3724">
                        <c:v>12297.40625</c:v>
                      </c:pt>
                      <c:pt idx="3725">
                        <c:v>12186.8671875</c:v>
                      </c:pt>
                      <c:pt idx="3726">
                        <c:v>12223.1171875</c:v>
                      </c:pt>
                      <c:pt idx="3727">
                        <c:v>12151.0234375</c:v>
                      </c:pt>
                      <c:pt idx="3728">
                        <c:v>10268.375</c:v>
                      </c:pt>
                      <c:pt idx="3729">
                        <c:v>11369.296875</c:v>
                      </c:pt>
                      <c:pt idx="3730">
                        <c:v>10549.2890625</c:v>
                      </c:pt>
                      <c:pt idx="3731">
                        <c:v>10300.9375</c:v>
                      </c:pt>
                      <c:pt idx="3732">
                        <c:v>10747.5546875</c:v>
                      </c:pt>
                      <c:pt idx="3733">
                        <c:v>11516.59375</c:v>
                      </c:pt>
                      <c:pt idx="3734">
                        <c:v>11889.8828125</c:v>
                      </c:pt>
                      <c:pt idx="3735">
                        <c:v>5597.4921875</c:v>
                      </c:pt>
                      <c:pt idx="3736">
                        <c:v>4281.234375</c:v>
                      </c:pt>
                      <c:pt idx="3737">
                        <c:v>5302.515625</c:v>
                      </c:pt>
                      <c:pt idx="3738">
                        <c:v>6016.90625</c:v>
                      </c:pt>
                      <c:pt idx="3739">
                        <c:v>6583.7578125</c:v>
                      </c:pt>
                      <c:pt idx="3740">
                        <c:v>2750.1484375</c:v>
                      </c:pt>
                      <c:pt idx="3741">
                        <c:v>4510.5390625</c:v>
                      </c:pt>
                      <c:pt idx="3742">
                        <c:v>5460.9375</c:v>
                      </c:pt>
                      <c:pt idx="3743">
                        <c:v>6507.21875</c:v>
                      </c:pt>
                      <c:pt idx="3744">
                        <c:v>2618.2734375</c:v>
                      </c:pt>
                      <c:pt idx="3745">
                        <c:v>5280.03125</c:v>
                      </c:pt>
                      <c:pt idx="3746">
                        <c:v>4748.328125</c:v>
                      </c:pt>
                      <c:pt idx="3747">
                        <c:v>5938.734375</c:v>
                      </c:pt>
                      <c:pt idx="3748">
                        <c:v>4772.265625</c:v>
                      </c:pt>
                      <c:pt idx="3749">
                        <c:v>6332.828125</c:v>
                      </c:pt>
                      <c:pt idx="3750">
                        <c:v>8499.203125</c:v>
                      </c:pt>
                      <c:pt idx="3751">
                        <c:v>9033.7890625</c:v>
                      </c:pt>
                      <c:pt idx="3752">
                        <c:v>9572.4921875</c:v>
                      </c:pt>
                      <c:pt idx="3753">
                        <c:v>9712.6015625</c:v>
                      </c:pt>
                      <c:pt idx="3754">
                        <c:v>10324.234375</c:v>
                      </c:pt>
                      <c:pt idx="3755">
                        <c:v>9818.828125</c:v>
                      </c:pt>
                      <c:pt idx="3756">
                        <c:v>11179.3125</c:v>
                      </c:pt>
                      <c:pt idx="3757">
                        <c:v>11577.5625</c:v>
                      </c:pt>
                      <c:pt idx="3758">
                        <c:v>10428.21875</c:v>
                      </c:pt>
                      <c:pt idx="3759">
                        <c:v>10430.6875</c:v>
                      </c:pt>
                      <c:pt idx="3760">
                        <c:v>11521.8671875</c:v>
                      </c:pt>
                      <c:pt idx="3761">
                        <c:v>11816.625</c:v>
                      </c:pt>
                      <c:pt idx="3762">
                        <c:v>12056.0234375</c:v>
                      </c:pt>
                      <c:pt idx="3763">
                        <c:v>10856.87890625</c:v>
                      </c:pt>
                      <c:pt idx="3764">
                        <c:v>11248.375</c:v>
                      </c:pt>
                      <c:pt idx="3765">
                        <c:v>10238.66015625</c:v>
                      </c:pt>
                      <c:pt idx="3766">
                        <c:v>8558.77734375</c:v>
                      </c:pt>
                      <c:pt idx="3767">
                        <c:v>8956.16015625</c:v>
                      </c:pt>
                      <c:pt idx="3768">
                        <c:v>11614.8125</c:v>
                      </c:pt>
                      <c:pt idx="3769">
                        <c:v>13904.640625</c:v>
                      </c:pt>
                      <c:pt idx="3770">
                        <c:v>13973.03515625</c:v>
                      </c:pt>
                      <c:pt idx="3771">
                        <c:v>12785.90625</c:v>
                      </c:pt>
                      <c:pt idx="3772">
                        <c:v>10933.98828125</c:v>
                      </c:pt>
                      <c:pt idx="3773">
                        <c:v>10775.890625</c:v>
                      </c:pt>
                      <c:pt idx="3774">
                        <c:v>11946.93359375</c:v>
                      </c:pt>
                      <c:pt idx="3775">
                        <c:v>13710.484375</c:v>
                      </c:pt>
                      <c:pt idx="3776">
                        <c:v>14080.6875</c:v>
                      </c:pt>
                      <c:pt idx="3777">
                        <c:v>13043.703125</c:v>
                      </c:pt>
                      <c:pt idx="3778">
                        <c:v>12698.765625</c:v>
                      </c:pt>
                      <c:pt idx="3779">
                        <c:v>13422.234375</c:v>
                      </c:pt>
                      <c:pt idx="3780">
                        <c:v>9580.8125</c:v>
                      </c:pt>
                      <c:pt idx="3781">
                        <c:v>9117.3515625</c:v>
                      </c:pt>
                      <c:pt idx="3782">
                        <c:v>8737.1953125</c:v>
                      </c:pt>
                      <c:pt idx="3783">
                        <c:v>6896.4375</c:v>
                      </c:pt>
                      <c:pt idx="3784">
                        <c:v>6418.640625</c:v>
                      </c:pt>
                      <c:pt idx="3785">
                        <c:v>6822.8125</c:v>
                      </c:pt>
                      <c:pt idx="3786">
                        <c:v>8205.40625</c:v>
                      </c:pt>
                      <c:pt idx="3787">
                        <c:v>7265.046875</c:v>
                      </c:pt>
                      <c:pt idx="3788">
                        <c:v>6311.6796875</c:v>
                      </c:pt>
                      <c:pt idx="3789">
                        <c:v>6928.46875</c:v>
                      </c:pt>
                      <c:pt idx="3790">
                        <c:v>8925.8046875</c:v>
                      </c:pt>
                      <c:pt idx="3791">
                        <c:v>7948.5859375</c:v>
                      </c:pt>
                      <c:pt idx="3792">
                        <c:v>8960.3203125</c:v>
                      </c:pt>
                      <c:pt idx="3793">
                        <c:v>9549.3125</c:v>
                      </c:pt>
                      <c:pt idx="3794">
                        <c:v>9308.5546875</c:v>
                      </c:pt>
                      <c:pt idx="3795">
                        <c:v>8564.4296875</c:v>
                      </c:pt>
                      <c:pt idx="3796">
                        <c:v>7696.578125</c:v>
                      </c:pt>
                      <c:pt idx="3797">
                        <c:v>7525.109375</c:v>
                      </c:pt>
                      <c:pt idx="3798">
                        <c:v>8789.3359375</c:v>
                      </c:pt>
                      <c:pt idx="3799">
                        <c:v>8805.0703125</c:v>
                      </c:pt>
                      <c:pt idx="3800">
                        <c:v>7928.109375</c:v>
                      </c:pt>
                      <c:pt idx="3801">
                        <c:v>5863.578125</c:v>
                      </c:pt>
                      <c:pt idx="3802">
                        <c:v>6375.7578125</c:v>
                      </c:pt>
                      <c:pt idx="3803">
                        <c:v>6690.3046875</c:v>
                      </c:pt>
                      <c:pt idx="3804">
                        <c:v>7520.28125</c:v>
                      </c:pt>
                      <c:pt idx="3805">
                        <c:v>7856.484375</c:v>
                      </c:pt>
                      <c:pt idx="3806">
                        <c:v>6140.5078125</c:v>
                      </c:pt>
                      <c:pt idx="3807">
                        <c:v>7578.4453125</c:v>
                      </c:pt>
                      <c:pt idx="3808">
                        <c:v>7502.7734375</c:v>
                      </c:pt>
                      <c:pt idx="3809">
                        <c:v>8024.78125</c:v>
                      </c:pt>
                      <c:pt idx="3810">
                        <c:v>14311.55078125</c:v>
                      </c:pt>
                      <c:pt idx="3811">
                        <c:v>14332.625</c:v>
                      </c:pt>
                      <c:pt idx="3812">
                        <c:v>12554.1171875</c:v>
                      </c:pt>
                      <c:pt idx="3813">
                        <c:v>11784.5546875</c:v>
                      </c:pt>
                      <c:pt idx="3814">
                        <c:v>11455.609375</c:v>
                      </c:pt>
                      <c:pt idx="3815">
                        <c:v>13950.9140625</c:v>
                      </c:pt>
                      <c:pt idx="3816">
                        <c:v>14998.609375</c:v>
                      </c:pt>
                      <c:pt idx="3817">
                        <c:v>14881.609375</c:v>
                      </c:pt>
                      <c:pt idx="3818">
                        <c:v>13448.8359375</c:v>
                      </c:pt>
                      <c:pt idx="3819">
                        <c:v>13523.8984375</c:v>
                      </c:pt>
                      <c:pt idx="3820">
                        <c:v>14819.4296875</c:v>
                      </c:pt>
                      <c:pt idx="3821">
                        <c:v>14394.8515625</c:v>
                      </c:pt>
                      <c:pt idx="3822">
                        <c:v>12816.4296875</c:v>
                      </c:pt>
                      <c:pt idx="3823">
                        <c:v>12199.53125</c:v>
                      </c:pt>
                      <c:pt idx="3824">
                        <c:v>12291.2421875</c:v>
                      </c:pt>
                      <c:pt idx="3825">
                        <c:v>10679.91015625</c:v>
                      </c:pt>
                      <c:pt idx="3826">
                        <c:v>10503.8359375</c:v>
                      </c:pt>
                      <c:pt idx="3827">
                        <c:v>11499.5859375</c:v>
                      </c:pt>
                      <c:pt idx="3828">
                        <c:v>11359.984375</c:v>
                      </c:pt>
                      <c:pt idx="3829">
                        <c:v>10056.08203125</c:v>
                      </c:pt>
                      <c:pt idx="3830">
                        <c:v>10876.6015625</c:v>
                      </c:pt>
                      <c:pt idx="3831">
                        <c:v>11156.12109375</c:v>
                      </c:pt>
                      <c:pt idx="3832">
                        <c:v>10526.9140625</c:v>
                      </c:pt>
                      <c:pt idx="3833">
                        <c:v>10119.6796875</c:v>
                      </c:pt>
                      <c:pt idx="3834">
                        <c:v>10613.3125</c:v>
                      </c:pt>
                      <c:pt idx="3835">
                        <c:v>12000.984375</c:v>
                      </c:pt>
                      <c:pt idx="3836">
                        <c:v>11629.890625</c:v>
                      </c:pt>
                      <c:pt idx="3837">
                        <c:v>11795.6484375</c:v>
                      </c:pt>
                      <c:pt idx="3838">
                        <c:v>12032.41015625</c:v>
                      </c:pt>
                      <c:pt idx="3839">
                        <c:v>11985.37890625</c:v>
                      </c:pt>
                      <c:pt idx="3840">
                        <c:v>12911.24609375</c:v>
                      </c:pt>
                      <c:pt idx="3841">
                        <c:v>10777.94921875</c:v>
                      </c:pt>
                      <c:pt idx="3842">
                        <c:v>10183.5234375</c:v>
                      </c:pt>
                      <c:pt idx="3843">
                        <c:v>10125.0234375</c:v>
                      </c:pt>
                      <c:pt idx="3844">
                        <c:v>11899.4375</c:v>
                      </c:pt>
                      <c:pt idx="3845">
                        <c:v>10187.2890625</c:v>
                      </c:pt>
                      <c:pt idx="3846">
                        <c:v>10328.40625</c:v>
                      </c:pt>
                      <c:pt idx="3847">
                        <c:v>13206.078125</c:v>
                      </c:pt>
                      <c:pt idx="3848">
                        <c:v>12649.73046875</c:v>
                      </c:pt>
                      <c:pt idx="3849">
                        <c:v>13157.7265625</c:v>
                      </c:pt>
                      <c:pt idx="3850">
                        <c:v>12703.421875</c:v>
                      </c:pt>
                      <c:pt idx="3851">
                        <c:v>12844.84375</c:v>
                      </c:pt>
                      <c:pt idx="3852">
                        <c:v>12307.1796875</c:v>
                      </c:pt>
                      <c:pt idx="3853">
                        <c:v>12478.3203125</c:v>
                      </c:pt>
                      <c:pt idx="3854">
                        <c:v>13064.828125</c:v>
                      </c:pt>
                      <c:pt idx="3855">
                        <c:v>7242.34375</c:v>
                      </c:pt>
                      <c:pt idx="3856">
                        <c:v>7118.30859375</c:v>
                      </c:pt>
                      <c:pt idx="3857">
                        <c:v>6527.1953125</c:v>
                      </c:pt>
                      <c:pt idx="3858">
                        <c:v>5039.53125</c:v>
                      </c:pt>
                      <c:pt idx="3859">
                        <c:v>4536.6484375</c:v>
                      </c:pt>
                      <c:pt idx="3860">
                        <c:v>7683.0703125</c:v>
                      </c:pt>
                      <c:pt idx="3861">
                        <c:v>7854.3046875</c:v>
                      </c:pt>
                      <c:pt idx="3862">
                        <c:v>6760.15625</c:v>
                      </c:pt>
                      <c:pt idx="3863">
                        <c:v>6557.953125</c:v>
                      </c:pt>
                      <c:pt idx="3864">
                        <c:v>7063.515625</c:v>
                      </c:pt>
                      <c:pt idx="3865">
                        <c:v>5474.65625</c:v>
                      </c:pt>
                      <c:pt idx="3866">
                        <c:v>6528.953125</c:v>
                      </c:pt>
                      <c:pt idx="3867">
                        <c:v>7794.4765625</c:v>
                      </c:pt>
                      <c:pt idx="3868">
                        <c:v>7726.7109375</c:v>
                      </c:pt>
                      <c:pt idx="3869">
                        <c:v>7377.9765625</c:v>
                      </c:pt>
                      <c:pt idx="3870">
                        <c:v>11433.046875</c:v>
                      </c:pt>
                      <c:pt idx="3871">
                        <c:v>11646.734375</c:v>
                      </c:pt>
                      <c:pt idx="3872">
                        <c:v>11614.21875</c:v>
                      </c:pt>
                      <c:pt idx="3873">
                        <c:v>11800.828125</c:v>
                      </c:pt>
                      <c:pt idx="3874">
                        <c:v>10719.2734375</c:v>
                      </c:pt>
                      <c:pt idx="3875">
                        <c:v>10187.65625</c:v>
                      </c:pt>
                      <c:pt idx="3876">
                        <c:v>10432.96875</c:v>
                      </c:pt>
                      <c:pt idx="3877">
                        <c:v>11565.078125</c:v>
                      </c:pt>
                      <c:pt idx="3878">
                        <c:v>10843.7890625</c:v>
                      </c:pt>
                      <c:pt idx="3879">
                        <c:v>8587.671875</c:v>
                      </c:pt>
                      <c:pt idx="3880">
                        <c:v>8486.203125</c:v>
                      </c:pt>
                      <c:pt idx="3881">
                        <c:v>8316.796875</c:v>
                      </c:pt>
                      <c:pt idx="3882">
                        <c:v>11639.578125</c:v>
                      </c:pt>
                      <c:pt idx="3883">
                        <c:v>10494.515625</c:v>
                      </c:pt>
                      <c:pt idx="3884">
                        <c:v>11182.1015625</c:v>
                      </c:pt>
                      <c:pt idx="3885">
                        <c:v>11836.2109375</c:v>
                      </c:pt>
                      <c:pt idx="3886">
                        <c:v>9959.0078125</c:v>
                      </c:pt>
                      <c:pt idx="3887">
                        <c:v>9031.60546875</c:v>
                      </c:pt>
                      <c:pt idx="3888">
                        <c:v>9999.5078125</c:v>
                      </c:pt>
                      <c:pt idx="3889">
                        <c:v>11701.55078125</c:v>
                      </c:pt>
                      <c:pt idx="3890">
                        <c:v>11985.4765625</c:v>
                      </c:pt>
                      <c:pt idx="3891">
                        <c:v>12103.8828125</c:v>
                      </c:pt>
                      <c:pt idx="3892">
                        <c:v>10379.03125</c:v>
                      </c:pt>
                      <c:pt idx="3893">
                        <c:v>9382.1953125</c:v>
                      </c:pt>
                      <c:pt idx="3894">
                        <c:v>9714.8515625</c:v>
                      </c:pt>
                      <c:pt idx="3895">
                        <c:v>11931.25</c:v>
                      </c:pt>
                      <c:pt idx="3896">
                        <c:v>12256.15625</c:v>
                      </c:pt>
                      <c:pt idx="3897">
                        <c:v>11947.640625</c:v>
                      </c:pt>
                      <c:pt idx="3898">
                        <c:v>11968.984375</c:v>
                      </c:pt>
                      <c:pt idx="3899">
                        <c:v>11439.3828125</c:v>
                      </c:pt>
                      <c:pt idx="3900">
                        <c:v>9543.5234375</c:v>
                      </c:pt>
                      <c:pt idx="3901">
                        <c:v>9536.859375</c:v>
                      </c:pt>
                      <c:pt idx="3902">
                        <c:v>10170.6171875</c:v>
                      </c:pt>
                      <c:pt idx="3903">
                        <c:v>5975.4296875</c:v>
                      </c:pt>
                      <c:pt idx="3904">
                        <c:v>5744.3046875</c:v>
                      </c:pt>
                      <c:pt idx="3905">
                        <c:v>6127.3671875</c:v>
                      </c:pt>
                      <c:pt idx="3906">
                        <c:v>8553.859375</c:v>
                      </c:pt>
                      <c:pt idx="3907">
                        <c:v>9393.984375</c:v>
                      </c:pt>
                      <c:pt idx="3908">
                        <c:v>9207.671875</c:v>
                      </c:pt>
                      <c:pt idx="3909">
                        <c:v>9593.5390625</c:v>
                      </c:pt>
                      <c:pt idx="3910">
                        <c:v>9620.16015625</c:v>
                      </c:pt>
                      <c:pt idx="3911">
                        <c:v>8886.75</c:v>
                      </c:pt>
                      <c:pt idx="3912">
                        <c:v>8457.4453125</c:v>
                      </c:pt>
                      <c:pt idx="3913">
                        <c:v>9597.4375</c:v>
                      </c:pt>
                      <c:pt idx="3914">
                        <c:v>10153.578125</c:v>
                      </c:pt>
                      <c:pt idx="3915">
                        <c:v>8522.078125</c:v>
                      </c:pt>
                      <c:pt idx="3916">
                        <c:v>7703.2109375</c:v>
                      </c:pt>
                      <c:pt idx="3917">
                        <c:v>8332.265625</c:v>
                      </c:pt>
                      <c:pt idx="3918">
                        <c:v>8515.3125</c:v>
                      </c:pt>
                      <c:pt idx="3919">
                        <c:v>7742.4296875</c:v>
                      </c:pt>
                      <c:pt idx="3920">
                        <c:v>7763.0859375</c:v>
                      </c:pt>
                      <c:pt idx="3921">
                        <c:v>9660</c:v>
                      </c:pt>
                      <c:pt idx="3922">
                        <c:v>8993.265625</c:v>
                      </c:pt>
                      <c:pt idx="3923">
                        <c:v>7545.2890625</c:v>
                      </c:pt>
                      <c:pt idx="3924">
                        <c:v>7075.5234375</c:v>
                      </c:pt>
                      <c:pt idx="3925">
                        <c:v>6459.7890625</c:v>
                      </c:pt>
                      <c:pt idx="3926">
                        <c:v>7838.75</c:v>
                      </c:pt>
                      <c:pt idx="3927">
                        <c:v>6884.90625</c:v>
                      </c:pt>
                      <c:pt idx="3928">
                        <c:v>8847.5859375</c:v>
                      </c:pt>
                      <c:pt idx="3929">
                        <c:v>9869.5390625</c:v>
                      </c:pt>
                      <c:pt idx="3930">
                        <c:v>10041.34375</c:v>
                      </c:pt>
                      <c:pt idx="3931">
                        <c:v>8912.9375</c:v>
                      </c:pt>
                      <c:pt idx="3932">
                        <c:v>9222.921875</c:v>
                      </c:pt>
                      <c:pt idx="3933">
                        <c:v>10392.2890625</c:v>
                      </c:pt>
                      <c:pt idx="3934">
                        <c:v>8803.9375</c:v>
                      </c:pt>
                      <c:pt idx="3935">
                        <c:v>10427.46875</c:v>
                      </c:pt>
                      <c:pt idx="3936">
                        <c:v>10007.9140625</c:v>
                      </c:pt>
                      <c:pt idx="3937">
                        <c:v>9454.4609375</c:v>
                      </c:pt>
                      <c:pt idx="3938">
                        <c:v>10460.03125</c:v>
                      </c:pt>
                      <c:pt idx="3939">
                        <c:v>9278.1796875</c:v>
                      </c:pt>
                      <c:pt idx="3940">
                        <c:v>6744.34375</c:v>
                      </c:pt>
                      <c:pt idx="3941">
                        <c:v>8097.859375</c:v>
                      </c:pt>
                      <c:pt idx="3942">
                        <c:v>9953.875</c:v>
                      </c:pt>
                      <c:pt idx="3943">
                        <c:v>10315.3046875</c:v>
                      </c:pt>
                      <c:pt idx="3944">
                        <c:v>10610.796875</c:v>
                      </c:pt>
                      <c:pt idx="3945">
                        <c:v>13479.3046875</c:v>
                      </c:pt>
                      <c:pt idx="3946">
                        <c:v>12280.40625</c:v>
                      </c:pt>
                      <c:pt idx="3947">
                        <c:v>11275.54296875</c:v>
                      </c:pt>
                      <c:pt idx="3948">
                        <c:v>11449.22265625</c:v>
                      </c:pt>
                      <c:pt idx="3949">
                        <c:v>14925.0625</c:v>
                      </c:pt>
                      <c:pt idx="3950">
                        <c:v>14009.671875</c:v>
                      </c:pt>
                      <c:pt idx="3951">
                        <c:v>14558.55859375</c:v>
                      </c:pt>
                      <c:pt idx="3952">
                        <c:v>14680.953125</c:v>
                      </c:pt>
                      <c:pt idx="3953">
                        <c:v>14777.765625</c:v>
                      </c:pt>
                      <c:pt idx="3954">
                        <c:v>14608.78125</c:v>
                      </c:pt>
                      <c:pt idx="3955">
                        <c:v>14744.2109375</c:v>
                      </c:pt>
                      <c:pt idx="3956">
                        <c:v>14906.8046875</c:v>
                      </c:pt>
                      <c:pt idx="3957">
                        <c:v>12510.6796875</c:v>
                      </c:pt>
                      <c:pt idx="3958">
                        <c:v>12645.28125</c:v>
                      </c:pt>
                      <c:pt idx="3959">
                        <c:v>13545.265625</c:v>
                      </c:pt>
                      <c:pt idx="3960">
                        <c:v>7581.875</c:v>
                      </c:pt>
                      <c:pt idx="3961">
                        <c:v>5725.3125</c:v>
                      </c:pt>
                      <c:pt idx="3962">
                        <c:v>5943.546875</c:v>
                      </c:pt>
                      <c:pt idx="3963">
                        <c:v>7036.1484375</c:v>
                      </c:pt>
                      <c:pt idx="3964">
                        <c:v>5998.703125</c:v>
                      </c:pt>
                      <c:pt idx="3965">
                        <c:v>7290.2109375</c:v>
                      </c:pt>
                      <c:pt idx="3966">
                        <c:v>7389.375</c:v>
                      </c:pt>
                      <c:pt idx="3967">
                        <c:v>3166.890625</c:v>
                      </c:pt>
                      <c:pt idx="3968">
                        <c:v>2589.2109375</c:v>
                      </c:pt>
                      <c:pt idx="3969">
                        <c:v>2301.2109375</c:v>
                      </c:pt>
                      <c:pt idx="3970">
                        <c:v>2717.7421875</c:v>
                      </c:pt>
                      <c:pt idx="3971">
                        <c:v>6493.9609375</c:v>
                      </c:pt>
                      <c:pt idx="3972">
                        <c:v>3407.28125</c:v>
                      </c:pt>
                      <c:pt idx="3973">
                        <c:v>2233.1171875</c:v>
                      </c:pt>
                      <c:pt idx="3974">
                        <c:v>4917.390625</c:v>
                      </c:pt>
                      <c:pt idx="3975">
                        <c:v>8995.71875</c:v>
                      </c:pt>
                      <c:pt idx="3976">
                        <c:v>7693.98828125</c:v>
                      </c:pt>
                      <c:pt idx="3977">
                        <c:v>7821.03125</c:v>
                      </c:pt>
                      <c:pt idx="3978">
                        <c:v>10703.63671875</c:v>
                      </c:pt>
                      <c:pt idx="3979">
                        <c:v>11015.2109375</c:v>
                      </c:pt>
                      <c:pt idx="3980">
                        <c:v>11152.078125</c:v>
                      </c:pt>
                      <c:pt idx="3981">
                        <c:v>11168.140625</c:v>
                      </c:pt>
                      <c:pt idx="3982">
                        <c:v>11114.21875</c:v>
                      </c:pt>
                      <c:pt idx="3983">
                        <c:v>11400.40625</c:v>
                      </c:pt>
                      <c:pt idx="3984">
                        <c:v>11383.1875</c:v>
                      </c:pt>
                      <c:pt idx="3985">
                        <c:v>11001.3984375</c:v>
                      </c:pt>
                      <c:pt idx="3986">
                        <c:v>11091.0078125</c:v>
                      </c:pt>
                      <c:pt idx="3987">
                        <c:v>10434.046875</c:v>
                      </c:pt>
                      <c:pt idx="3988">
                        <c:v>9409.9375</c:v>
                      </c:pt>
                      <c:pt idx="3989">
                        <c:v>10266.703125</c:v>
                      </c:pt>
                      <c:pt idx="3990">
                        <c:v>8262.625</c:v>
                      </c:pt>
                      <c:pt idx="3991">
                        <c:v>7603.125</c:v>
                      </c:pt>
                      <c:pt idx="3992">
                        <c:v>7286.6328125</c:v>
                      </c:pt>
                      <c:pt idx="3993">
                        <c:v>9366.4375</c:v>
                      </c:pt>
                      <c:pt idx="3994">
                        <c:v>6636.421875</c:v>
                      </c:pt>
                      <c:pt idx="3995">
                        <c:v>5842.5234375</c:v>
                      </c:pt>
                      <c:pt idx="3996">
                        <c:v>5341.5</c:v>
                      </c:pt>
                      <c:pt idx="3997">
                        <c:v>9951.90625</c:v>
                      </c:pt>
                      <c:pt idx="3998">
                        <c:v>9367.6171875</c:v>
                      </c:pt>
                      <c:pt idx="3999">
                        <c:v>9053.9375</c:v>
                      </c:pt>
                      <c:pt idx="4000">
                        <c:v>6658.5078125</c:v>
                      </c:pt>
                      <c:pt idx="4001">
                        <c:v>7966.8515625</c:v>
                      </c:pt>
                      <c:pt idx="4002">
                        <c:v>8273.140625</c:v>
                      </c:pt>
                      <c:pt idx="4003">
                        <c:v>9323.7890625</c:v>
                      </c:pt>
                      <c:pt idx="4004">
                        <c:v>8632.6328125</c:v>
                      </c:pt>
                      <c:pt idx="4005">
                        <c:v>11166.60546875</c:v>
                      </c:pt>
                      <c:pt idx="4006">
                        <c:v>11069.07421875</c:v>
                      </c:pt>
                      <c:pt idx="4007">
                        <c:v>10205.13671875</c:v>
                      </c:pt>
                      <c:pt idx="4008">
                        <c:v>11705.06640625</c:v>
                      </c:pt>
                      <c:pt idx="4009">
                        <c:v>8726.21875</c:v>
                      </c:pt>
                      <c:pt idx="4010">
                        <c:v>8533.9296875</c:v>
                      </c:pt>
                      <c:pt idx="4011">
                        <c:v>10217.0546875</c:v>
                      </c:pt>
                      <c:pt idx="4012">
                        <c:v>9904.7890625</c:v>
                      </c:pt>
                      <c:pt idx="4013">
                        <c:v>10708.625</c:v>
                      </c:pt>
                      <c:pt idx="4014">
                        <c:v>11961.1171875</c:v>
                      </c:pt>
                      <c:pt idx="4015">
                        <c:v>10728.84375</c:v>
                      </c:pt>
                      <c:pt idx="4016">
                        <c:v>9662.7734375</c:v>
                      </c:pt>
                      <c:pt idx="4017">
                        <c:v>9554.9375</c:v>
                      </c:pt>
                      <c:pt idx="4018">
                        <c:v>10569.328125</c:v>
                      </c:pt>
                      <c:pt idx="4019">
                        <c:v>10588.2421875</c:v>
                      </c:pt>
                      <c:pt idx="4020">
                        <c:v>12607.7421875</c:v>
                      </c:pt>
                      <c:pt idx="4021">
                        <c:v>10749.48828125</c:v>
                      </c:pt>
                      <c:pt idx="4022">
                        <c:v>10459.8984375</c:v>
                      </c:pt>
                      <c:pt idx="4023">
                        <c:v>10457.78125</c:v>
                      </c:pt>
                      <c:pt idx="4024">
                        <c:v>12903.796875</c:v>
                      </c:pt>
                      <c:pt idx="4025">
                        <c:v>13520.734375</c:v>
                      </c:pt>
                      <c:pt idx="4026">
                        <c:v>12158.484375</c:v>
                      </c:pt>
                      <c:pt idx="4027">
                        <c:v>12323.671875</c:v>
                      </c:pt>
                      <c:pt idx="4028">
                        <c:v>14523.703125</c:v>
                      </c:pt>
                      <c:pt idx="4029">
                        <c:v>13595.3515625</c:v>
                      </c:pt>
                      <c:pt idx="4030">
                        <c:v>13381.921875</c:v>
                      </c:pt>
                      <c:pt idx="4031">
                        <c:v>14591.1328125</c:v>
                      </c:pt>
                      <c:pt idx="4032">
                        <c:v>14395.9609375</c:v>
                      </c:pt>
                      <c:pt idx="4033">
                        <c:v>13467.453125</c:v>
                      </c:pt>
                      <c:pt idx="4034">
                        <c:v>13217.57421875</c:v>
                      </c:pt>
                      <c:pt idx="4035">
                        <c:v>9682.09375</c:v>
                      </c:pt>
                      <c:pt idx="4036">
                        <c:v>10738.2109375</c:v>
                      </c:pt>
                      <c:pt idx="4037">
                        <c:v>11502.22265625</c:v>
                      </c:pt>
                      <c:pt idx="4038">
                        <c:v>10618.078125</c:v>
                      </c:pt>
                      <c:pt idx="4039">
                        <c:v>10849.9921875</c:v>
                      </c:pt>
                      <c:pt idx="4040">
                        <c:v>11405.75</c:v>
                      </c:pt>
                      <c:pt idx="4041">
                        <c:v>9048.25</c:v>
                      </c:pt>
                      <c:pt idx="4042">
                        <c:v>7838.234375</c:v>
                      </c:pt>
                      <c:pt idx="4043">
                        <c:v>7420.71875</c:v>
                      </c:pt>
                      <c:pt idx="4044">
                        <c:v>9503.6796875</c:v>
                      </c:pt>
                      <c:pt idx="4045">
                        <c:v>11006.96875</c:v>
                      </c:pt>
                      <c:pt idx="4046">
                        <c:v>9490.484375</c:v>
                      </c:pt>
                      <c:pt idx="4047">
                        <c:v>9380.296875</c:v>
                      </c:pt>
                      <c:pt idx="4048">
                        <c:v>11114.015625</c:v>
                      </c:pt>
                      <c:pt idx="4049">
                        <c:v>11443.609375</c:v>
                      </c:pt>
                      <c:pt idx="4050">
                        <c:v>9156.4453125</c:v>
                      </c:pt>
                      <c:pt idx="4051">
                        <c:v>8358.3984375</c:v>
                      </c:pt>
                      <c:pt idx="4052">
                        <c:v>8385.5546875</c:v>
                      </c:pt>
                      <c:pt idx="4053">
                        <c:v>9340.265625</c:v>
                      </c:pt>
                      <c:pt idx="4054">
                        <c:v>9084.2109375</c:v>
                      </c:pt>
                      <c:pt idx="4055">
                        <c:v>8699.609375</c:v>
                      </c:pt>
                      <c:pt idx="4056">
                        <c:v>8558.90625</c:v>
                      </c:pt>
                      <c:pt idx="4057">
                        <c:v>6771.1875</c:v>
                      </c:pt>
                      <c:pt idx="4058">
                        <c:v>4887.8125</c:v>
                      </c:pt>
                      <c:pt idx="4059">
                        <c:v>5912.4921875</c:v>
                      </c:pt>
                      <c:pt idx="4060">
                        <c:v>6796.7109375</c:v>
                      </c:pt>
                      <c:pt idx="4061">
                        <c:v>8026.546875</c:v>
                      </c:pt>
                      <c:pt idx="4062">
                        <c:v>6428.8203125</c:v>
                      </c:pt>
                      <c:pt idx="4063">
                        <c:v>5955.953125</c:v>
                      </c:pt>
                      <c:pt idx="4064">
                        <c:v>6988.5</c:v>
                      </c:pt>
                      <c:pt idx="4065">
                        <c:v>8086.8046875</c:v>
                      </c:pt>
                      <c:pt idx="4066">
                        <c:v>8069.234375</c:v>
                      </c:pt>
                      <c:pt idx="4067">
                        <c:v>7225.640625</c:v>
                      </c:pt>
                      <c:pt idx="4068">
                        <c:v>7050.046875</c:v>
                      </c:pt>
                      <c:pt idx="4069">
                        <c:v>6107.8046875</c:v>
                      </c:pt>
                      <c:pt idx="4070">
                        <c:v>6280.5546875</c:v>
                      </c:pt>
                      <c:pt idx="4071">
                        <c:v>8143.3125</c:v>
                      </c:pt>
                      <c:pt idx="4072">
                        <c:v>6281.078125</c:v>
                      </c:pt>
                      <c:pt idx="4073">
                        <c:v>4461.109375</c:v>
                      </c:pt>
                      <c:pt idx="4074">
                        <c:v>5826.484375</c:v>
                      </c:pt>
                      <c:pt idx="4075">
                        <c:v>8206.015625</c:v>
                      </c:pt>
                      <c:pt idx="4076">
                        <c:v>5207.2265625</c:v>
                      </c:pt>
                      <c:pt idx="4077">
                        <c:v>6667.0625</c:v>
                      </c:pt>
                      <c:pt idx="4078">
                        <c:v>7587.25</c:v>
                      </c:pt>
                      <c:pt idx="4079">
                        <c:v>8217.015625</c:v>
                      </c:pt>
                      <c:pt idx="4080">
                        <c:v>6624</c:v>
                      </c:pt>
                      <c:pt idx="4081">
                        <c:v>6684.6640625</c:v>
                      </c:pt>
                      <c:pt idx="4082">
                        <c:v>5899.421875</c:v>
                      </c:pt>
                      <c:pt idx="4083">
                        <c:v>7128.828125</c:v>
                      </c:pt>
                      <c:pt idx="4084">
                        <c:v>5450.5</c:v>
                      </c:pt>
                      <c:pt idx="4085">
                        <c:v>5843.265625</c:v>
                      </c:pt>
                      <c:pt idx="4086">
                        <c:v>5945.1171875</c:v>
                      </c:pt>
                      <c:pt idx="4087">
                        <c:v>3270.96875</c:v>
                      </c:pt>
                      <c:pt idx="4088">
                        <c:v>5585.3203125</c:v>
                      </c:pt>
                      <c:pt idx="4089">
                        <c:v>5797.1328125</c:v>
                      </c:pt>
                      <c:pt idx="4090">
                        <c:v>6920.40625</c:v>
                      </c:pt>
                      <c:pt idx="4091">
                        <c:v>2442.5</c:v>
                      </c:pt>
                      <c:pt idx="4092">
                        <c:v>1971.5</c:v>
                      </c:pt>
                      <c:pt idx="4093">
                        <c:v>2721.296875</c:v>
                      </c:pt>
                      <c:pt idx="4094">
                        <c:v>5490.9921875</c:v>
                      </c:pt>
                      <c:pt idx="4095">
                        <c:v>8425.2421875</c:v>
                      </c:pt>
                      <c:pt idx="4096">
                        <c:v>6112.359375</c:v>
                      </c:pt>
                      <c:pt idx="4097">
                        <c:v>5517.22265625</c:v>
                      </c:pt>
                      <c:pt idx="4098">
                        <c:v>6002.81640625</c:v>
                      </c:pt>
                      <c:pt idx="4099">
                        <c:v>8772.03515625</c:v>
                      </c:pt>
                      <c:pt idx="4100">
                        <c:v>9340.3125</c:v>
                      </c:pt>
                      <c:pt idx="4101">
                        <c:v>7951.640625</c:v>
                      </c:pt>
                      <c:pt idx="4102">
                        <c:v>8026.5625</c:v>
                      </c:pt>
                      <c:pt idx="4103">
                        <c:v>10406.3984375</c:v>
                      </c:pt>
                      <c:pt idx="4104">
                        <c:v>8960.1328125</c:v>
                      </c:pt>
                      <c:pt idx="4105">
                        <c:v>8755.9375</c:v>
                      </c:pt>
                      <c:pt idx="4106">
                        <c:v>11137.09375</c:v>
                      </c:pt>
                      <c:pt idx="4107">
                        <c:v>10131.640625</c:v>
                      </c:pt>
                      <c:pt idx="4108">
                        <c:v>10039.59375</c:v>
                      </c:pt>
                      <c:pt idx="4109">
                        <c:v>10386.59375</c:v>
                      </c:pt>
                      <c:pt idx="4110">
                        <c:v>9432.7578125</c:v>
                      </c:pt>
                      <c:pt idx="4111">
                        <c:v>10016.59375</c:v>
                      </c:pt>
                      <c:pt idx="4112">
                        <c:v>10988.71875</c:v>
                      </c:pt>
                      <c:pt idx="4113">
                        <c:v>5536.015625</c:v>
                      </c:pt>
                      <c:pt idx="4114">
                        <c:v>6834.21875</c:v>
                      </c:pt>
                      <c:pt idx="4115">
                        <c:v>7787.6015625</c:v>
                      </c:pt>
                      <c:pt idx="4116">
                        <c:v>10597.140625</c:v>
                      </c:pt>
                      <c:pt idx="4117">
                        <c:v>9952.140625</c:v>
                      </c:pt>
                      <c:pt idx="4118">
                        <c:v>9824.6328125</c:v>
                      </c:pt>
                      <c:pt idx="4119">
                        <c:v>10936.6953125</c:v>
                      </c:pt>
                      <c:pt idx="4120">
                        <c:v>11043</c:v>
                      </c:pt>
                      <c:pt idx="4121">
                        <c:v>10593.5</c:v>
                      </c:pt>
                      <c:pt idx="4122">
                        <c:v>9947.65625</c:v>
                      </c:pt>
                      <c:pt idx="4123">
                        <c:v>10550.1796875</c:v>
                      </c:pt>
                      <c:pt idx="4124">
                        <c:v>11356.25</c:v>
                      </c:pt>
                      <c:pt idx="4125">
                        <c:v>11094.16015625</c:v>
                      </c:pt>
                      <c:pt idx="4126">
                        <c:v>10293.36328125</c:v>
                      </c:pt>
                      <c:pt idx="4127">
                        <c:v>10457.3671875</c:v>
                      </c:pt>
                      <c:pt idx="4128">
                        <c:v>10870.09375</c:v>
                      </c:pt>
                      <c:pt idx="4129">
                        <c:v>8687.484375</c:v>
                      </c:pt>
                      <c:pt idx="4130">
                        <c:v>8582.53515625</c:v>
                      </c:pt>
                      <c:pt idx="4131">
                        <c:v>9074.1015625</c:v>
                      </c:pt>
                      <c:pt idx="4132">
                        <c:v>9541.7578125</c:v>
                      </c:pt>
                      <c:pt idx="4133">
                        <c:v>8956.4609375</c:v>
                      </c:pt>
                      <c:pt idx="4134">
                        <c:v>9820.47265625</c:v>
                      </c:pt>
                      <c:pt idx="4135">
                        <c:v>11170.8203125</c:v>
                      </c:pt>
                      <c:pt idx="4136">
                        <c:v>9590.890625</c:v>
                      </c:pt>
                      <c:pt idx="4137">
                        <c:v>9527.38671875</c:v>
                      </c:pt>
                      <c:pt idx="4138">
                        <c:v>9945.5625</c:v>
                      </c:pt>
                      <c:pt idx="4139">
                        <c:v>10301.6875</c:v>
                      </c:pt>
                      <c:pt idx="4140">
                        <c:v>9279.9375</c:v>
                      </c:pt>
                      <c:pt idx="4141">
                        <c:v>9815.78125</c:v>
                      </c:pt>
                      <c:pt idx="4142">
                        <c:v>9038.8359375</c:v>
                      </c:pt>
                      <c:pt idx="4143">
                        <c:v>8836.75</c:v>
                      </c:pt>
                      <c:pt idx="4144">
                        <c:v>8254.5625</c:v>
                      </c:pt>
                      <c:pt idx="4145">
                        <c:v>8526.2734375</c:v>
                      </c:pt>
                      <c:pt idx="4146">
                        <c:v>9774.078125</c:v>
                      </c:pt>
                      <c:pt idx="4147">
                        <c:v>9345.28125</c:v>
                      </c:pt>
                      <c:pt idx="4148">
                        <c:v>7952.5078125</c:v>
                      </c:pt>
                      <c:pt idx="4149">
                        <c:v>7982.6640625</c:v>
                      </c:pt>
                      <c:pt idx="4150">
                        <c:v>7668.203125</c:v>
                      </c:pt>
                      <c:pt idx="4151">
                        <c:v>8970.4140625</c:v>
                      </c:pt>
                      <c:pt idx="4152">
                        <c:v>8543.6796875</c:v>
                      </c:pt>
                      <c:pt idx="4153">
                        <c:v>9345.0859375</c:v>
                      </c:pt>
                      <c:pt idx="4154">
                        <c:v>9790.3984375</c:v>
                      </c:pt>
                      <c:pt idx="4155">
                        <c:v>8871.296875</c:v>
                      </c:pt>
                      <c:pt idx="4156">
                        <c:v>8138.0859375</c:v>
                      </c:pt>
                      <c:pt idx="4157">
                        <c:v>8016.953125</c:v>
                      </c:pt>
                      <c:pt idx="4158">
                        <c:v>7381.984375</c:v>
                      </c:pt>
                      <c:pt idx="4159">
                        <c:v>8413.9921875</c:v>
                      </c:pt>
                      <c:pt idx="4160">
                        <c:v>7491.4765625</c:v>
                      </c:pt>
                      <c:pt idx="4161">
                        <c:v>9066.46875</c:v>
                      </c:pt>
                      <c:pt idx="4162">
                        <c:v>8552.8203125</c:v>
                      </c:pt>
                      <c:pt idx="4163">
                        <c:v>7897.453125</c:v>
                      </c:pt>
                      <c:pt idx="4164">
                        <c:v>8571.4140625</c:v>
                      </c:pt>
                      <c:pt idx="4165">
                        <c:v>8866.484375</c:v>
                      </c:pt>
                      <c:pt idx="4166">
                        <c:v>7431.9296875</c:v>
                      </c:pt>
                      <c:pt idx="4167">
                        <c:v>5617.8046875</c:v>
                      </c:pt>
                      <c:pt idx="4168">
                        <c:v>6180.4609375</c:v>
                      </c:pt>
                      <c:pt idx="4169">
                        <c:v>6584.796875</c:v>
                      </c:pt>
                      <c:pt idx="4170">
                        <c:v>13442.4765625</c:v>
                      </c:pt>
                      <c:pt idx="4171">
                        <c:v>13289.5546875</c:v>
                      </c:pt>
                      <c:pt idx="4172">
                        <c:v>12487.0546875</c:v>
                      </c:pt>
                      <c:pt idx="4173">
                        <c:v>11309.8984375</c:v>
                      </c:pt>
                      <c:pt idx="4174">
                        <c:v>13272.1015625</c:v>
                      </c:pt>
                      <c:pt idx="4175">
                        <c:v>13463.875</c:v>
                      </c:pt>
                      <c:pt idx="4176">
                        <c:v>12516.8828125</c:v>
                      </c:pt>
                      <c:pt idx="4177">
                        <c:v>11920.234375</c:v>
                      </c:pt>
                      <c:pt idx="4178">
                        <c:v>11583.9765625</c:v>
                      </c:pt>
                      <c:pt idx="4179">
                        <c:v>12196.65625</c:v>
                      </c:pt>
                      <c:pt idx="4180">
                        <c:v>12238.7578125</c:v>
                      </c:pt>
                      <c:pt idx="4181">
                        <c:v>12877.8671875</c:v>
                      </c:pt>
                      <c:pt idx="4182">
                        <c:v>11712.7578125</c:v>
                      </c:pt>
                      <c:pt idx="4183">
                        <c:v>12555.28125</c:v>
                      </c:pt>
                      <c:pt idx="4184">
                        <c:v>11825.78125</c:v>
                      </c:pt>
                      <c:pt idx="4185">
                        <c:v>10140.3359375</c:v>
                      </c:pt>
                      <c:pt idx="4186">
                        <c:v>8785.9921875</c:v>
                      </c:pt>
                      <c:pt idx="4187">
                        <c:v>8578.59375</c:v>
                      </c:pt>
                      <c:pt idx="4188">
                        <c:v>9062.75</c:v>
                      </c:pt>
                      <c:pt idx="4189">
                        <c:v>4272.2265625</c:v>
                      </c:pt>
                      <c:pt idx="4190">
                        <c:v>4154.7265625</c:v>
                      </c:pt>
                      <c:pt idx="4191">
                        <c:v>4481.3125</c:v>
                      </c:pt>
                      <c:pt idx="4192">
                        <c:v>9702.4140625</c:v>
                      </c:pt>
                      <c:pt idx="4193">
                        <c:v>4748.4765625</c:v>
                      </c:pt>
                      <c:pt idx="4194">
                        <c:v>2460.8515625</c:v>
                      </c:pt>
                      <c:pt idx="4195">
                        <c:v>2823.2265625</c:v>
                      </c:pt>
                      <c:pt idx="4196">
                        <c:v>6664.90625</c:v>
                      </c:pt>
                      <c:pt idx="4197">
                        <c:v>9973.578125</c:v>
                      </c:pt>
                      <c:pt idx="4198">
                        <c:v>9728.46875</c:v>
                      </c:pt>
                      <c:pt idx="4199">
                        <c:v>9171</c:v>
                      </c:pt>
                      <c:pt idx="4200">
                        <c:v>9944.6015625</c:v>
                      </c:pt>
                      <c:pt idx="4201">
                        <c:v>10198.4375</c:v>
                      </c:pt>
                      <c:pt idx="4202">
                        <c:v>7119.734375</c:v>
                      </c:pt>
                      <c:pt idx="4203">
                        <c:v>7363.53125</c:v>
                      </c:pt>
                      <c:pt idx="4204">
                        <c:v>10009.6171875</c:v>
                      </c:pt>
                      <c:pt idx="4205">
                        <c:v>8446.0625</c:v>
                      </c:pt>
                      <c:pt idx="4206">
                        <c:v>8064.1640625</c:v>
                      </c:pt>
                      <c:pt idx="4207">
                        <c:v>8320.7734375</c:v>
                      </c:pt>
                      <c:pt idx="4208">
                        <c:v>8528.625</c:v>
                      </c:pt>
                      <c:pt idx="4209">
                        <c:v>9935.8359375</c:v>
                      </c:pt>
                      <c:pt idx="4210">
                        <c:v>9649.9609375</c:v>
                      </c:pt>
                      <c:pt idx="4211">
                        <c:v>10022.3515625</c:v>
                      </c:pt>
                      <c:pt idx="4212">
                        <c:v>10149.828125</c:v>
                      </c:pt>
                      <c:pt idx="4213">
                        <c:v>9556.59375</c:v>
                      </c:pt>
                      <c:pt idx="4214">
                        <c:v>10256.796875</c:v>
                      </c:pt>
                      <c:pt idx="4215">
                        <c:v>12373.04296875</c:v>
                      </c:pt>
                      <c:pt idx="4216">
                        <c:v>12047.75</c:v>
                      </c:pt>
                      <c:pt idx="4217">
                        <c:v>11964.2109375</c:v>
                      </c:pt>
                      <c:pt idx="4218">
                        <c:v>11040.41015625</c:v>
                      </c:pt>
                      <c:pt idx="4219">
                        <c:v>11706.72265625</c:v>
                      </c:pt>
                      <c:pt idx="4220">
                        <c:v>12614.8359375</c:v>
                      </c:pt>
                      <c:pt idx="4221">
                        <c:v>12048.265625</c:v>
                      </c:pt>
                      <c:pt idx="4222">
                        <c:v>11521.5546875</c:v>
                      </c:pt>
                      <c:pt idx="4223">
                        <c:v>12766.8046875</c:v>
                      </c:pt>
                      <c:pt idx="4224">
                        <c:v>11216.984375</c:v>
                      </c:pt>
                      <c:pt idx="4225">
                        <c:v>10296.5703125</c:v>
                      </c:pt>
                      <c:pt idx="4226">
                        <c:v>9910.9921875</c:v>
                      </c:pt>
                      <c:pt idx="4227">
                        <c:v>11834.62109375</c:v>
                      </c:pt>
                      <c:pt idx="4228">
                        <c:v>12435.97265625</c:v>
                      </c:pt>
                      <c:pt idx="4229">
                        <c:v>12667.1484375</c:v>
                      </c:pt>
                      <c:pt idx="4230">
                        <c:v>8952.7421875</c:v>
                      </c:pt>
                      <c:pt idx="4231">
                        <c:v>8583.578125</c:v>
                      </c:pt>
                      <c:pt idx="4232">
                        <c:v>8400.8125</c:v>
                      </c:pt>
                      <c:pt idx="4233">
                        <c:v>7961.3515625</c:v>
                      </c:pt>
                      <c:pt idx="4234">
                        <c:v>9044.515625</c:v>
                      </c:pt>
                      <c:pt idx="4235">
                        <c:v>7705.53125</c:v>
                      </c:pt>
                      <c:pt idx="4236">
                        <c:v>7320.953125</c:v>
                      </c:pt>
                      <c:pt idx="4237">
                        <c:v>8866.453125</c:v>
                      </c:pt>
                      <c:pt idx="4238">
                        <c:v>7892.6328125</c:v>
                      </c:pt>
                      <c:pt idx="4239">
                        <c:v>7517.90625</c:v>
                      </c:pt>
                      <c:pt idx="4240">
                        <c:v>7959.28125</c:v>
                      </c:pt>
                      <c:pt idx="4241">
                        <c:v>8532.859375</c:v>
                      </c:pt>
                      <c:pt idx="4242">
                        <c:v>7628.12890625</c:v>
                      </c:pt>
                      <c:pt idx="4243">
                        <c:v>6750.40625</c:v>
                      </c:pt>
                      <c:pt idx="4244">
                        <c:v>7054.8125</c:v>
                      </c:pt>
                      <c:pt idx="4245">
                        <c:v>8787.9296875</c:v>
                      </c:pt>
                      <c:pt idx="4246">
                        <c:v>6315.25</c:v>
                      </c:pt>
                      <c:pt idx="4247">
                        <c:v>5773.4140625</c:v>
                      </c:pt>
                      <c:pt idx="4248">
                        <c:v>6782.4921875</c:v>
                      </c:pt>
                      <c:pt idx="4249">
                        <c:v>6780.234375</c:v>
                      </c:pt>
                      <c:pt idx="4250">
                        <c:v>5644.1640625</c:v>
                      </c:pt>
                      <c:pt idx="4251">
                        <c:v>6337.859375</c:v>
                      </c:pt>
                      <c:pt idx="4252">
                        <c:v>7467.484375</c:v>
                      </c:pt>
                      <c:pt idx="4253">
                        <c:v>5594.1796875</c:v>
                      </c:pt>
                      <c:pt idx="4254">
                        <c:v>7062.03125</c:v>
                      </c:pt>
                      <c:pt idx="4255">
                        <c:v>7593.0234375</c:v>
                      </c:pt>
                      <c:pt idx="4256">
                        <c:v>5807.1328125</c:v>
                      </c:pt>
                      <c:pt idx="4257">
                        <c:v>7419.3046875</c:v>
                      </c:pt>
                      <c:pt idx="4258">
                        <c:v>8566.6328125</c:v>
                      </c:pt>
                      <c:pt idx="4259">
                        <c:v>8455.8984375</c:v>
                      </c:pt>
                      <c:pt idx="4260">
                        <c:v>3256.8984375</c:v>
                      </c:pt>
                      <c:pt idx="4261">
                        <c:v>4429.6640625</c:v>
                      </c:pt>
                      <c:pt idx="4262">
                        <c:v>5338.8515625</c:v>
                      </c:pt>
                      <c:pt idx="4263">
                        <c:v>2592.828125</c:v>
                      </c:pt>
                      <c:pt idx="4264">
                        <c:v>2149.4140625</c:v>
                      </c:pt>
                      <c:pt idx="4265">
                        <c:v>5463.765625</c:v>
                      </c:pt>
                      <c:pt idx="4266">
                        <c:v>5116.2890625</c:v>
                      </c:pt>
                      <c:pt idx="4267">
                        <c:v>3021.5625</c:v>
                      </c:pt>
                      <c:pt idx="4268">
                        <c:v>2606.828125</c:v>
                      </c:pt>
                      <c:pt idx="4269">
                        <c:v>1876.03125</c:v>
                      </c:pt>
                      <c:pt idx="4270">
                        <c:v>4814.1328125</c:v>
                      </c:pt>
                      <c:pt idx="4271">
                        <c:v>4937.9453125</c:v>
                      </c:pt>
                      <c:pt idx="4272">
                        <c:v>5913.1953125</c:v>
                      </c:pt>
                      <c:pt idx="4273">
                        <c:v>4823.3515625</c:v>
                      </c:pt>
                      <c:pt idx="4274">
                        <c:v>5717.1875</c:v>
                      </c:pt>
                      <c:pt idx="4275">
                        <c:v>9325.8828125</c:v>
                      </c:pt>
                      <c:pt idx="4276">
                        <c:v>8409.5078125</c:v>
                      </c:pt>
                      <c:pt idx="4277">
                        <c:v>8731.296875</c:v>
                      </c:pt>
                      <c:pt idx="4278">
                        <c:v>9590.609375</c:v>
                      </c:pt>
                      <c:pt idx="4279">
                        <c:v>8986.6796875</c:v>
                      </c:pt>
                      <c:pt idx="4280">
                        <c:v>9174.4453125</c:v>
                      </c:pt>
                      <c:pt idx="4281">
                        <c:v>10972.5546875</c:v>
                      </c:pt>
                      <c:pt idx="4282">
                        <c:v>9695.0625</c:v>
                      </c:pt>
                      <c:pt idx="4283">
                        <c:v>11000.859375</c:v>
                      </c:pt>
                      <c:pt idx="4284">
                        <c:v>10652.8671875</c:v>
                      </c:pt>
                      <c:pt idx="4285">
                        <c:v>10732.1484375</c:v>
                      </c:pt>
                      <c:pt idx="4286">
                        <c:v>10405.4921875</c:v>
                      </c:pt>
                      <c:pt idx="4287">
                        <c:v>9851.3671875</c:v>
                      </c:pt>
                      <c:pt idx="4288">
                        <c:v>7910.90625</c:v>
                      </c:pt>
                      <c:pt idx="4289">
                        <c:v>9135.3828125</c:v>
                      </c:pt>
                      <c:pt idx="4290">
                        <c:v>10287.05859375</c:v>
                      </c:pt>
                      <c:pt idx="4291">
                        <c:v>10019.11328125</c:v>
                      </c:pt>
                      <c:pt idx="4292">
                        <c:v>9957.58203125</c:v>
                      </c:pt>
                      <c:pt idx="4293">
                        <c:v>9949.7265625</c:v>
                      </c:pt>
                      <c:pt idx="4294">
                        <c:v>8237.4296875</c:v>
                      </c:pt>
                      <c:pt idx="4295">
                        <c:v>6736.03125</c:v>
                      </c:pt>
                      <c:pt idx="4296">
                        <c:v>7185.21875</c:v>
                      </c:pt>
                      <c:pt idx="4297">
                        <c:v>9353.48046875</c:v>
                      </c:pt>
                      <c:pt idx="4298">
                        <c:v>10927.4453125</c:v>
                      </c:pt>
                      <c:pt idx="4299">
                        <c:v>11029.0078125</c:v>
                      </c:pt>
                      <c:pt idx="4300">
                        <c:v>10781.71875</c:v>
                      </c:pt>
                      <c:pt idx="4301">
                        <c:v>10747.3671875</c:v>
                      </c:pt>
                      <c:pt idx="4302">
                        <c:v>10773.421875</c:v>
                      </c:pt>
                      <c:pt idx="4303">
                        <c:v>10048.390625</c:v>
                      </c:pt>
                      <c:pt idx="4304">
                        <c:v>9726.7421875</c:v>
                      </c:pt>
                      <c:pt idx="4305">
                        <c:v>7191.2421875</c:v>
                      </c:pt>
                      <c:pt idx="4306">
                        <c:v>6166.65625</c:v>
                      </c:pt>
                      <c:pt idx="4307">
                        <c:v>5830.328125</c:v>
                      </c:pt>
                      <c:pt idx="4308">
                        <c:v>5304.6328125</c:v>
                      </c:pt>
                      <c:pt idx="4309">
                        <c:v>5221.7734375</c:v>
                      </c:pt>
                      <c:pt idx="4310">
                        <c:v>3492.796875</c:v>
                      </c:pt>
                      <c:pt idx="4311">
                        <c:v>6030.3984375</c:v>
                      </c:pt>
                      <c:pt idx="4312">
                        <c:v>5958.7109375</c:v>
                      </c:pt>
                      <c:pt idx="4313">
                        <c:v>3932.609375</c:v>
                      </c:pt>
                      <c:pt idx="4314">
                        <c:v>4937.6484375</c:v>
                      </c:pt>
                      <c:pt idx="4315">
                        <c:v>5212.390625</c:v>
                      </c:pt>
                      <c:pt idx="4316">
                        <c:v>6113.390625</c:v>
                      </c:pt>
                      <c:pt idx="4317">
                        <c:v>2239.8671875</c:v>
                      </c:pt>
                      <c:pt idx="4318">
                        <c:v>2533.09375</c:v>
                      </c:pt>
                      <c:pt idx="4319">
                        <c:v>6575.4765625</c:v>
                      </c:pt>
                      <c:pt idx="4320">
                        <c:v>5763.6796875</c:v>
                      </c:pt>
                      <c:pt idx="4321">
                        <c:v>7353.21875</c:v>
                      </c:pt>
                      <c:pt idx="4322">
                        <c:v>6850.78125</c:v>
                      </c:pt>
                      <c:pt idx="4323">
                        <c:v>7405.15625</c:v>
                      </c:pt>
                      <c:pt idx="4324">
                        <c:v>7751.9921875</c:v>
                      </c:pt>
                      <c:pt idx="4325">
                        <c:v>5397.7265625</c:v>
                      </c:pt>
                      <c:pt idx="4326">
                        <c:v>6980.1484375</c:v>
                      </c:pt>
                      <c:pt idx="4327">
                        <c:v>7243.640625</c:v>
                      </c:pt>
                      <c:pt idx="4328">
                        <c:v>7244.7265625</c:v>
                      </c:pt>
                      <c:pt idx="4329">
                        <c:v>7891.765625</c:v>
                      </c:pt>
                      <c:pt idx="4330">
                        <c:v>4158.640625</c:v>
                      </c:pt>
                      <c:pt idx="4331">
                        <c:v>8026.7734375</c:v>
                      </c:pt>
                      <c:pt idx="4332">
                        <c:v>6589.4609375</c:v>
                      </c:pt>
                      <c:pt idx="4333">
                        <c:v>6903.078125</c:v>
                      </c:pt>
                      <c:pt idx="4334">
                        <c:v>7564.296875</c:v>
                      </c:pt>
                      <c:pt idx="4335">
                        <c:v>7516.5234375</c:v>
                      </c:pt>
                      <c:pt idx="4336">
                        <c:v>7171.72265625</c:v>
                      </c:pt>
                      <c:pt idx="4337">
                        <c:v>8280.3984375</c:v>
                      </c:pt>
                      <c:pt idx="4338">
                        <c:v>8935.40625</c:v>
                      </c:pt>
                      <c:pt idx="4339">
                        <c:v>9394.4921875</c:v>
                      </c:pt>
                      <c:pt idx="4340">
                        <c:v>9312.2421875</c:v>
                      </c:pt>
                      <c:pt idx="4341">
                        <c:v>9082.796875</c:v>
                      </c:pt>
                      <c:pt idx="4342">
                        <c:v>9028.5859375</c:v>
                      </c:pt>
                      <c:pt idx="4343">
                        <c:v>7887.703125</c:v>
                      </c:pt>
                      <c:pt idx="4344">
                        <c:v>7503.7734375</c:v>
                      </c:pt>
                      <c:pt idx="4345">
                        <c:v>9565.0546875</c:v>
                      </c:pt>
                      <c:pt idx="4346">
                        <c:v>9289.328125</c:v>
                      </c:pt>
                      <c:pt idx="4347">
                        <c:v>8972.96875</c:v>
                      </c:pt>
                      <c:pt idx="4348">
                        <c:v>9426.8359375</c:v>
                      </c:pt>
                      <c:pt idx="4349">
                        <c:v>8961.05859375</c:v>
                      </c:pt>
                      <c:pt idx="4350">
                        <c:v>9390.890625</c:v>
                      </c:pt>
                      <c:pt idx="4351">
                        <c:v>9208.359375</c:v>
                      </c:pt>
                      <c:pt idx="4352">
                        <c:v>9601.1796875</c:v>
                      </c:pt>
                      <c:pt idx="4353">
                        <c:v>8279.328125</c:v>
                      </c:pt>
                      <c:pt idx="4354">
                        <c:v>7699.609375</c:v>
                      </c:pt>
                      <c:pt idx="4355">
                        <c:v>8530.86328125</c:v>
                      </c:pt>
                      <c:pt idx="4356">
                        <c:v>10421.8125</c:v>
                      </c:pt>
                      <c:pt idx="4357">
                        <c:v>9968.5390625</c:v>
                      </c:pt>
                      <c:pt idx="4358">
                        <c:v>10247.984375</c:v>
                      </c:pt>
                      <c:pt idx="4359">
                        <c:v>10594.0859375</c:v>
                      </c:pt>
                      <c:pt idx="4360">
                        <c:v>10521.2265625</c:v>
                      </c:pt>
                      <c:pt idx="4361">
                        <c:v>10097.9453125</c:v>
                      </c:pt>
                      <c:pt idx="4362">
                        <c:v>8586.84375</c:v>
                      </c:pt>
                      <c:pt idx="4363">
                        <c:v>8431.7578125</c:v>
                      </c:pt>
                      <c:pt idx="4364">
                        <c:v>9098.90625</c:v>
                      </c:pt>
                      <c:pt idx="4365">
                        <c:v>8450.46875</c:v>
                      </c:pt>
                      <c:pt idx="4366">
                        <c:v>7812.109375</c:v>
                      </c:pt>
                      <c:pt idx="4367">
                        <c:v>7325.28125</c:v>
                      </c:pt>
                      <c:pt idx="4368">
                        <c:v>6945.04296875</c:v>
                      </c:pt>
                      <c:pt idx="4369">
                        <c:v>8652.046875</c:v>
                      </c:pt>
                      <c:pt idx="4370">
                        <c:v>9635.578125</c:v>
                      </c:pt>
                      <c:pt idx="4371">
                        <c:v>7603.5625</c:v>
                      </c:pt>
                      <c:pt idx="4372">
                        <c:v>4851.2109375</c:v>
                      </c:pt>
                      <c:pt idx="4373">
                        <c:v>6530.5703125</c:v>
                      </c:pt>
                      <c:pt idx="4374">
                        <c:v>8353.1796875</c:v>
                      </c:pt>
                      <c:pt idx="4375">
                        <c:v>8608.9609375</c:v>
                      </c:pt>
                      <c:pt idx="4376">
                        <c:v>9596.03125</c:v>
                      </c:pt>
                      <c:pt idx="4377">
                        <c:v>9916.2890625</c:v>
                      </c:pt>
                      <c:pt idx="4378">
                        <c:v>9655.9453125</c:v>
                      </c:pt>
                      <c:pt idx="4379">
                        <c:v>9995.7265625</c:v>
                      </c:pt>
                      <c:pt idx="4380">
                        <c:v>10167.8203125</c:v>
                      </c:pt>
                      <c:pt idx="4381">
                        <c:v>10312.875</c:v>
                      </c:pt>
                      <c:pt idx="4382">
                        <c:v>8659.046875</c:v>
                      </c:pt>
                      <c:pt idx="4383">
                        <c:v>8436.6328125</c:v>
                      </c:pt>
                      <c:pt idx="4384">
                        <c:v>8430.3984375</c:v>
                      </c:pt>
                      <c:pt idx="4385">
                        <c:v>10905.1015625</c:v>
                      </c:pt>
                      <c:pt idx="4386">
                        <c:v>10252.796875</c:v>
                      </c:pt>
                      <c:pt idx="4387">
                        <c:v>9335.640625</c:v>
                      </c:pt>
                      <c:pt idx="4388">
                        <c:v>9850.8984375</c:v>
                      </c:pt>
                      <c:pt idx="4389">
                        <c:v>11038.859375</c:v>
                      </c:pt>
                      <c:pt idx="4390">
                        <c:v>10289.65625</c:v>
                      </c:pt>
                      <c:pt idx="4391">
                        <c:v>9974.078125</c:v>
                      </c:pt>
                      <c:pt idx="4392">
                        <c:v>9141.703125</c:v>
                      </c:pt>
                      <c:pt idx="4393">
                        <c:v>10011.921875</c:v>
                      </c:pt>
                      <c:pt idx="4394">
                        <c:v>9542.234375</c:v>
                      </c:pt>
                      <c:pt idx="4395">
                        <c:v>10465.5</c:v>
                      </c:pt>
                      <c:pt idx="4396">
                        <c:v>10152.40625</c:v>
                      </c:pt>
                      <c:pt idx="4397">
                        <c:v>9438.2421875</c:v>
                      </c:pt>
                      <c:pt idx="4398">
                        <c:v>10001.3125</c:v>
                      </c:pt>
                      <c:pt idx="4399">
                        <c:v>10259.1015625</c:v>
                      </c:pt>
                      <c:pt idx="4400">
                        <c:v>10635.890625</c:v>
                      </c:pt>
                      <c:pt idx="4401">
                        <c:v>9342.8359375</c:v>
                      </c:pt>
                      <c:pt idx="4402">
                        <c:v>9255.28125</c:v>
                      </c:pt>
                      <c:pt idx="4403">
                        <c:v>9275.421875</c:v>
                      </c:pt>
                      <c:pt idx="4404">
                        <c:v>10659.21875</c:v>
                      </c:pt>
                      <c:pt idx="4405">
                        <c:v>9461.046875</c:v>
                      </c:pt>
                      <c:pt idx="4406">
                        <c:v>10001.8046875</c:v>
                      </c:pt>
                      <c:pt idx="4407">
                        <c:v>9190.3671875</c:v>
                      </c:pt>
                      <c:pt idx="4408">
                        <c:v>7816.8203125</c:v>
                      </c:pt>
                      <c:pt idx="4409">
                        <c:v>8634.640625</c:v>
                      </c:pt>
                      <c:pt idx="4410">
                        <c:v>8518.5</c:v>
                      </c:pt>
                      <c:pt idx="4411">
                        <c:v>5976.3125</c:v>
                      </c:pt>
                      <c:pt idx="4412">
                        <c:v>4243.9375</c:v>
                      </c:pt>
                      <c:pt idx="4413">
                        <c:v>5913.8046875</c:v>
                      </c:pt>
                      <c:pt idx="4414">
                        <c:v>7063.1796875</c:v>
                      </c:pt>
                      <c:pt idx="4415">
                        <c:v>8627.4140625</c:v>
                      </c:pt>
                      <c:pt idx="4416">
                        <c:v>8618</c:v>
                      </c:pt>
                      <c:pt idx="4417">
                        <c:v>9206.1171875</c:v>
                      </c:pt>
                      <c:pt idx="4418">
                        <c:v>7496.03125</c:v>
                      </c:pt>
                      <c:pt idx="4419">
                        <c:v>4492.265625</c:v>
                      </c:pt>
                      <c:pt idx="4420">
                        <c:v>7483.703125</c:v>
                      </c:pt>
                      <c:pt idx="4421">
                        <c:v>6481.7734375</c:v>
                      </c:pt>
                      <c:pt idx="4422">
                        <c:v>8217.3046875</c:v>
                      </c:pt>
                      <c:pt idx="4423">
                        <c:v>4715.6484375</c:v>
                      </c:pt>
                      <c:pt idx="4424">
                        <c:v>7005.0703125</c:v>
                      </c:pt>
                      <c:pt idx="4425">
                        <c:v>11868.6640625</c:v>
                      </c:pt>
                      <c:pt idx="4426">
                        <c:v>10833.6796875</c:v>
                      </c:pt>
                      <c:pt idx="4427">
                        <c:v>11657.1953125</c:v>
                      </c:pt>
                      <c:pt idx="4428">
                        <c:v>10596.75</c:v>
                      </c:pt>
                      <c:pt idx="4429">
                        <c:v>11191.3828125</c:v>
                      </c:pt>
                      <c:pt idx="4430">
                        <c:v>8415.1640625</c:v>
                      </c:pt>
                      <c:pt idx="4431">
                        <c:v>6948.046875</c:v>
                      </c:pt>
                      <c:pt idx="4432">
                        <c:v>8080.890625</c:v>
                      </c:pt>
                      <c:pt idx="4433">
                        <c:v>10705.984375</c:v>
                      </c:pt>
                      <c:pt idx="4434">
                        <c:v>11420.8515625</c:v>
                      </c:pt>
                      <c:pt idx="4435">
                        <c:v>11575.2421875</c:v>
                      </c:pt>
                      <c:pt idx="4436">
                        <c:v>11601.296875</c:v>
                      </c:pt>
                      <c:pt idx="4437">
                        <c:v>11835.28125</c:v>
                      </c:pt>
                      <c:pt idx="4438">
                        <c:v>11073.49609375</c:v>
                      </c:pt>
                      <c:pt idx="4439">
                        <c:v>11058.7578125</c:v>
                      </c:pt>
                      <c:pt idx="4440">
                        <c:v>12270.8515625</c:v>
                      </c:pt>
                      <c:pt idx="4441">
                        <c:v>11267.796875</c:v>
                      </c:pt>
                      <c:pt idx="4442">
                        <c:v>11210.0625</c:v>
                      </c:pt>
                      <c:pt idx="4443">
                        <c:v>8702.8203125</c:v>
                      </c:pt>
                      <c:pt idx="4444">
                        <c:v>9176.40625</c:v>
                      </c:pt>
                      <c:pt idx="4445">
                        <c:v>11153.5</c:v>
                      </c:pt>
                      <c:pt idx="4446">
                        <c:v>8976.03125</c:v>
                      </c:pt>
                      <c:pt idx="4447">
                        <c:v>6749.125</c:v>
                      </c:pt>
                      <c:pt idx="4448">
                        <c:v>8411.484375</c:v>
                      </c:pt>
                      <c:pt idx="4449">
                        <c:v>10459.2109375</c:v>
                      </c:pt>
                      <c:pt idx="4450">
                        <c:v>12204.484375</c:v>
                      </c:pt>
                      <c:pt idx="4451">
                        <c:v>11086.421875</c:v>
                      </c:pt>
                      <c:pt idx="4452">
                        <c:v>12308.7109375</c:v>
                      </c:pt>
                      <c:pt idx="4453">
                        <c:v>11764.9765625</c:v>
                      </c:pt>
                      <c:pt idx="4454">
                        <c:v>12056.6875</c:v>
                      </c:pt>
                      <c:pt idx="4455">
                        <c:v>7617.40625</c:v>
                      </c:pt>
                      <c:pt idx="4456">
                        <c:v>6586.25</c:v>
                      </c:pt>
                      <c:pt idx="4457">
                        <c:v>7701.4453125</c:v>
                      </c:pt>
                      <c:pt idx="4458">
                        <c:v>7591.5390625</c:v>
                      </c:pt>
                      <c:pt idx="4459">
                        <c:v>7139.2578125</c:v>
                      </c:pt>
                      <c:pt idx="4460">
                        <c:v>6209.7578125</c:v>
                      </c:pt>
                      <c:pt idx="4461">
                        <c:v>6235</c:v>
                      </c:pt>
                      <c:pt idx="4462">
                        <c:v>6157.9453125</c:v>
                      </c:pt>
                      <c:pt idx="4463">
                        <c:v>6890.546875</c:v>
                      </c:pt>
                      <c:pt idx="4464">
                        <c:v>6059.109375</c:v>
                      </c:pt>
                      <c:pt idx="4465">
                        <c:v>6870.9453125</c:v>
                      </c:pt>
                      <c:pt idx="4466">
                        <c:v>4653.8359375</c:v>
                      </c:pt>
                      <c:pt idx="4467">
                        <c:v>4467.71875</c:v>
                      </c:pt>
                      <c:pt idx="4468">
                        <c:v>4955.640625</c:v>
                      </c:pt>
                      <c:pt idx="4469">
                        <c:v>7190.7421875</c:v>
                      </c:pt>
                      <c:pt idx="4470">
                        <c:v>9131.7109375</c:v>
                      </c:pt>
                      <c:pt idx="4471">
                        <c:v>6099.109375</c:v>
                      </c:pt>
                      <c:pt idx="4472">
                        <c:v>7670.3984375</c:v>
                      </c:pt>
                      <c:pt idx="4473">
                        <c:v>8405.953125</c:v>
                      </c:pt>
                      <c:pt idx="4474">
                        <c:v>8985.296875</c:v>
                      </c:pt>
                      <c:pt idx="4475">
                        <c:v>3370.4140625</c:v>
                      </c:pt>
                      <c:pt idx="4476">
                        <c:v>4816.3828125</c:v>
                      </c:pt>
                      <c:pt idx="4477">
                        <c:v>6369.984375</c:v>
                      </c:pt>
                      <c:pt idx="4478">
                        <c:v>8125.578125</c:v>
                      </c:pt>
                      <c:pt idx="4479">
                        <c:v>7459.6484375</c:v>
                      </c:pt>
                      <c:pt idx="4480">
                        <c:v>9052.5234375</c:v>
                      </c:pt>
                      <c:pt idx="4481">
                        <c:v>8972.5859375</c:v>
                      </c:pt>
                      <c:pt idx="4482">
                        <c:v>8677.7265625</c:v>
                      </c:pt>
                      <c:pt idx="4483">
                        <c:v>8444.3515625</c:v>
                      </c:pt>
                      <c:pt idx="4484">
                        <c:v>8467.1015625</c:v>
                      </c:pt>
                      <c:pt idx="4485">
                        <c:v>9517.8984375</c:v>
                      </c:pt>
                      <c:pt idx="4486">
                        <c:v>5423.3125</c:v>
                      </c:pt>
                      <c:pt idx="4487">
                        <c:v>4154.4375</c:v>
                      </c:pt>
                      <c:pt idx="4488">
                        <c:v>6108.890625</c:v>
                      </c:pt>
                      <c:pt idx="4489">
                        <c:v>7144.171875</c:v>
                      </c:pt>
                      <c:pt idx="4490">
                        <c:v>8165.234375</c:v>
                      </c:pt>
                      <c:pt idx="4491">
                        <c:v>7781.96875</c:v>
                      </c:pt>
                      <c:pt idx="4492">
                        <c:v>7855.2734375</c:v>
                      </c:pt>
                      <c:pt idx="4493">
                        <c:v>8206.046875</c:v>
                      </c:pt>
                      <c:pt idx="4494">
                        <c:v>8148.0546875</c:v>
                      </c:pt>
                      <c:pt idx="4495">
                        <c:v>4393.390625</c:v>
                      </c:pt>
                      <c:pt idx="4496">
                        <c:v>7489.390625</c:v>
                      </c:pt>
                      <c:pt idx="4497">
                        <c:v>9789.7890625</c:v>
                      </c:pt>
                      <c:pt idx="4498">
                        <c:v>8217.984375</c:v>
                      </c:pt>
                      <c:pt idx="4499">
                        <c:v>9970.3984375</c:v>
                      </c:pt>
                      <c:pt idx="4500">
                        <c:v>12725.859375</c:v>
                      </c:pt>
                      <c:pt idx="4501">
                        <c:v>11344.04296875</c:v>
                      </c:pt>
                      <c:pt idx="4502">
                        <c:v>11393.07421875</c:v>
                      </c:pt>
                      <c:pt idx="4503">
                        <c:v>12462.9921875</c:v>
                      </c:pt>
                      <c:pt idx="4504">
                        <c:v>13104.7109375</c:v>
                      </c:pt>
                      <c:pt idx="4505">
                        <c:v>9301.625</c:v>
                      </c:pt>
                      <c:pt idx="4506">
                        <c:v>9372.859375</c:v>
                      </c:pt>
                      <c:pt idx="4507">
                        <c:v>9811.8125</c:v>
                      </c:pt>
                      <c:pt idx="4508">
                        <c:v>8356.8046875</c:v>
                      </c:pt>
                      <c:pt idx="4509">
                        <c:v>3560.640625</c:v>
                      </c:pt>
                      <c:pt idx="4510">
                        <c:v>4892.09375</c:v>
                      </c:pt>
                      <c:pt idx="4511">
                        <c:v>5897.75</c:v>
                      </c:pt>
                      <c:pt idx="4512">
                        <c:v>10414.859375</c:v>
                      </c:pt>
                      <c:pt idx="4513">
                        <c:v>13401.4765625</c:v>
                      </c:pt>
                      <c:pt idx="4514">
                        <c:v>13592.32421875</c:v>
                      </c:pt>
                      <c:pt idx="4515">
                        <c:v>10674.484375</c:v>
                      </c:pt>
                      <c:pt idx="4516">
                        <c:v>9609.8671875</c:v>
                      </c:pt>
                      <c:pt idx="4517">
                        <c:v>8448.1328125</c:v>
                      </c:pt>
                      <c:pt idx="4518">
                        <c:v>9625.609375</c:v>
                      </c:pt>
                      <c:pt idx="4519">
                        <c:v>10126.2421875</c:v>
                      </c:pt>
                      <c:pt idx="4520">
                        <c:v>10318.3203125</c:v>
                      </c:pt>
                      <c:pt idx="4521">
                        <c:v>10413.21875</c:v>
                      </c:pt>
                      <c:pt idx="4522">
                        <c:v>10620.9765625</c:v>
                      </c:pt>
                      <c:pt idx="4523">
                        <c:v>10295.8046875</c:v>
                      </c:pt>
                      <c:pt idx="4524">
                        <c:v>9229.859375</c:v>
                      </c:pt>
                      <c:pt idx="4525">
                        <c:v>9106.56640625</c:v>
                      </c:pt>
                      <c:pt idx="4526">
                        <c:v>10253.01953125</c:v>
                      </c:pt>
                      <c:pt idx="4527">
                        <c:v>9824.5703125</c:v>
                      </c:pt>
                      <c:pt idx="4528">
                        <c:v>9095.4453125</c:v>
                      </c:pt>
                      <c:pt idx="4529">
                        <c:v>9125.828125</c:v>
                      </c:pt>
                      <c:pt idx="4530">
                        <c:v>16091.984375</c:v>
                      </c:pt>
                      <c:pt idx="4531">
                        <c:v>13073.578125</c:v>
                      </c:pt>
                      <c:pt idx="4532">
                        <c:v>12498.34375</c:v>
                      </c:pt>
                      <c:pt idx="4533">
                        <c:v>12273.02734375</c:v>
                      </c:pt>
                      <c:pt idx="4534">
                        <c:v>14516.0625</c:v>
                      </c:pt>
                      <c:pt idx="4535">
                        <c:v>15194.78125</c:v>
                      </c:pt>
                      <c:pt idx="4536">
                        <c:v>14569.08203125</c:v>
                      </c:pt>
                      <c:pt idx="4537">
                        <c:v>15028.3515625</c:v>
                      </c:pt>
                      <c:pt idx="4538">
                        <c:v>15073.8203125</c:v>
                      </c:pt>
                      <c:pt idx="4539">
                        <c:v>14839.25</c:v>
                      </c:pt>
                      <c:pt idx="4540">
                        <c:v>14534.57421875</c:v>
                      </c:pt>
                      <c:pt idx="4541">
                        <c:v>13204.3203125</c:v>
                      </c:pt>
                      <c:pt idx="4542">
                        <c:v>12729</c:v>
                      </c:pt>
                      <c:pt idx="4543">
                        <c:v>12627.8984375</c:v>
                      </c:pt>
                      <c:pt idx="4544">
                        <c:v>14656.83203125</c:v>
                      </c:pt>
                      <c:pt idx="4545">
                        <c:v>6469.125</c:v>
                      </c:pt>
                      <c:pt idx="4546">
                        <c:v>3926.6953125</c:v>
                      </c:pt>
                      <c:pt idx="4547">
                        <c:v>6018.6328125</c:v>
                      </c:pt>
                      <c:pt idx="4548">
                        <c:v>6556.5234375</c:v>
                      </c:pt>
                      <c:pt idx="4549">
                        <c:v>4904.71875</c:v>
                      </c:pt>
                      <c:pt idx="4550">
                        <c:v>4040.3671875</c:v>
                      </c:pt>
                      <c:pt idx="4551">
                        <c:v>4574.96875</c:v>
                      </c:pt>
                      <c:pt idx="4552">
                        <c:v>6420.46484375</c:v>
                      </c:pt>
                      <c:pt idx="4553">
                        <c:v>6161.28125</c:v>
                      </c:pt>
                      <c:pt idx="4554">
                        <c:v>6507.4765625</c:v>
                      </c:pt>
                      <c:pt idx="4555">
                        <c:v>6258.5390625</c:v>
                      </c:pt>
                      <c:pt idx="4556">
                        <c:v>5661.109375</c:v>
                      </c:pt>
                      <c:pt idx="4557">
                        <c:v>5466.6328125</c:v>
                      </c:pt>
                      <c:pt idx="4558">
                        <c:v>5679.8125</c:v>
                      </c:pt>
                      <c:pt idx="4559">
                        <c:v>6066.5390625</c:v>
                      </c:pt>
                      <c:pt idx="4560">
                        <c:v>6184.265625</c:v>
                      </c:pt>
                      <c:pt idx="4561">
                        <c:v>5863.8203125</c:v>
                      </c:pt>
                      <c:pt idx="4562">
                        <c:v>5516.2578125</c:v>
                      </c:pt>
                      <c:pt idx="4563">
                        <c:v>3236.609375</c:v>
                      </c:pt>
                      <c:pt idx="4564">
                        <c:v>5563.1796875</c:v>
                      </c:pt>
                      <c:pt idx="4565">
                        <c:v>5244.515625</c:v>
                      </c:pt>
                      <c:pt idx="4566">
                        <c:v>4859.234375</c:v>
                      </c:pt>
                      <c:pt idx="4567">
                        <c:v>5417.7109375</c:v>
                      </c:pt>
                      <c:pt idx="4568">
                        <c:v>5830.578125</c:v>
                      </c:pt>
                      <c:pt idx="4569">
                        <c:v>6005.9296875</c:v>
                      </c:pt>
                      <c:pt idx="4570">
                        <c:v>5715.65625</c:v>
                      </c:pt>
                      <c:pt idx="4571">
                        <c:v>5880.609375</c:v>
                      </c:pt>
                      <c:pt idx="4572">
                        <c:v>5069.6015625</c:v>
                      </c:pt>
                      <c:pt idx="4573">
                        <c:v>5374.0546875</c:v>
                      </c:pt>
                      <c:pt idx="4574">
                        <c:v>5636.03125</c:v>
                      </c:pt>
                      <c:pt idx="4575">
                        <c:v>12167.11328125</c:v>
                      </c:pt>
                      <c:pt idx="4576">
                        <c:v>12553.578125</c:v>
                      </c:pt>
                      <c:pt idx="4577">
                        <c:v>10510.6796875</c:v>
                      </c:pt>
                      <c:pt idx="4578">
                        <c:v>8857.0078125</c:v>
                      </c:pt>
                      <c:pt idx="4579">
                        <c:v>7956.05078125</c:v>
                      </c:pt>
                      <c:pt idx="4580">
                        <c:v>9203.640625</c:v>
                      </c:pt>
                      <c:pt idx="4581">
                        <c:v>12194.83203125</c:v>
                      </c:pt>
                      <c:pt idx="4582">
                        <c:v>12968.234375</c:v>
                      </c:pt>
                      <c:pt idx="4583">
                        <c:v>12256.0390625</c:v>
                      </c:pt>
                      <c:pt idx="4584">
                        <c:v>11456.25390625</c:v>
                      </c:pt>
                      <c:pt idx="4585">
                        <c:v>12748.3984375</c:v>
                      </c:pt>
                      <c:pt idx="4586">
                        <c:v>11006.828125</c:v>
                      </c:pt>
                      <c:pt idx="4587">
                        <c:v>9998.8359375</c:v>
                      </c:pt>
                      <c:pt idx="4588">
                        <c:v>10007.9765625</c:v>
                      </c:pt>
                      <c:pt idx="4589">
                        <c:v>11589.8984375</c:v>
                      </c:pt>
                      <c:pt idx="4590">
                        <c:v>10579.859375</c:v>
                      </c:pt>
                      <c:pt idx="4591">
                        <c:v>10452.4296875</c:v>
                      </c:pt>
                      <c:pt idx="4592">
                        <c:v>8659.1171875</c:v>
                      </c:pt>
                      <c:pt idx="4593">
                        <c:v>8915.2265625</c:v>
                      </c:pt>
                      <c:pt idx="4594">
                        <c:v>8090.140625</c:v>
                      </c:pt>
                      <c:pt idx="4595">
                        <c:v>9080.2734375</c:v>
                      </c:pt>
                      <c:pt idx="4596">
                        <c:v>8307.5390625</c:v>
                      </c:pt>
                      <c:pt idx="4597">
                        <c:v>8911.0234375</c:v>
                      </c:pt>
                      <c:pt idx="4598">
                        <c:v>10409.9609375</c:v>
                      </c:pt>
                      <c:pt idx="4599">
                        <c:v>6477.375</c:v>
                      </c:pt>
                      <c:pt idx="4600">
                        <c:v>7758.796875</c:v>
                      </c:pt>
                      <c:pt idx="4601">
                        <c:v>8431.125</c:v>
                      </c:pt>
                      <c:pt idx="4602">
                        <c:v>10056.125</c:v>
                      </c:pt>
                      <c:pt idx="4603">
                        <c:v>10195.90625</c:v>
                      </c:pt>
                      <c:pt idx="4604">
                        <c:v>10553.6484375</c:v>
                      </c:pt>
                      <c:pt idx="4605">
                        <c:v>12348.3671875</c:v>
                      </c:pt>
                      <c:pt idx="4606">
                        <c:v>11747.9453125</c:v>
                      </c:pt>
                      <c:pt idx="4607">
                        <c:v>11892.58984375</c:v>
                      </c:pt>
                      <c:pt idx="4608">
                        <c:v>11998.078125</c:v>
                      </c:pt>
                      <c:pt idx="4609">
                        <c:v>10857.6875</c:v>
                      </c:pt>
                      <c:pt idx="4610">
                        <c:v>10863.859375</c:v>
                      </c:pt>
                      <c:pt idx="4611">
                        <c:v>11823.6171875</c:v>
                      </c:pt>
                      <c:pt idx="4612">
                        <c:v>13224.40625</c:v>
                      </c:pt>
                      <c:pt idx="4613">
                        <c:v>6827.6171875</c:v>
                      </c:pt>
                      <c:pt idx="4614">
                        <c:v>8918.8125</c:v>
                      </c:pt>
                      <c:pt idx="4615">
                        <c:v>9546.4609375</c:v>
                      </c:pt>
                      <c:pt idx="4616">
                        <c:v>14078.9609375</c:v>
                      </c:pt>
                      <c:pt idx="4617">
                        <c:v>8085.6875</c:v>
                      </c:pt>
                      <c:pt idx="4618">
                        <c:v>10481.8515625</c:v>
                      </c:pt>
                      <c:pt idx="4619">
                        <c:v>12013.3125</c:v>
                      </c:pt>
                      <c:pt idx="4620">
                        <c:v>11624.140625</c:v>
                      </c:pt>
                      <c:pt idx="4621">
                        <c:v>11965.765625</c:v>
                      </c:pt>
                      <c:pt idx="4622">
                        <c:v>11164.4921875</c:v>
                      </c:pt>
                      <c:pt idx="4623">
                        <c:v>10163.53125</c:v>
                      </c:pt>
                      <c:pt idx="4624">
                        <c:v>9773.625</c:v>
                      </c:pt>
                      <c:pt idx="4625">
                        <c:v>11743.8046875</c:v>
                      </c:pt>
                      <c:pt idx="4626">
                        <c:v>11758.859375</c:v>
                      </c:pt>
                      <c:pt idx="4627">
                        <c:v>11158.96875</c:v>
                      </c:pt>
                      <c:pt idx="4628">
                        <c:v>10353.03125</c:v>
                      </c:pt>
                      <c:pt idx="4629">
                        <c:v>10754.79296875</c:v>
                      </c:pt>
                      <c:pt idx="4630">
                        <c:v>9952.5234375</c:v>
                      </c:pt>
                      <c:pt idx="4631">
                        <c:v>11685.6875</c:v>
                      </c:pt>
                      <c:pt idx="4632">
                        <c:v>11202.71875</c:v>
                      </c:pt>
                      <c:pt idx="4633">
                        <c:v>11325.15625</c:v>
                      </c:pt>
                      <c:pt idx="4634">
                        <c:v>11629.890625</c:v>
                      </c:pt>
                      <c:pt idx="4635">
                        <c:v>7549.4375</c:v>
                      </c:pt>
                      <c:pt idx="4636">
                        <c:v>7296.25</c:v>
                      </c:pt>
                      <c:pt idx="4637">
                        <c:v>7144.9296875</c:v>
                      </c:pt>
                      <c:pt idx="4638">
                        <c:v>5964.203125</c:v>
                      </c:pt>
                      <c:pt idx="4639">
                        <c:v>4687.8125</c:v>
                      </c:pt>
                      <c:pt idx="4640">
                        <c:v>5634.203125</c:v>
                      </c:pt>
                      <c:pt idx="4641">
                        <c:v>8069.6015625</c:v>
                      </c:pt>
                      <c:pt idx="4642">
                        <c:v>4796.3125</c:v>
                      </c:pt>
                      <c:pt idx="4643">
                        <c:v>3693.40625</c:v>
                      </c:pt>
                      <c:pt idx="4644">
                        <c:v>4826.09375</c:v>
                      </c:pt>
                      <c:pt idx="4645">
                        <c:v>7464.5703125</c:v>
                      </c:pt>
                      <c:pt idx="4646">
                        <c:v>5899.484375</c:v>
                      </c:pt>
                      <c:pt idx="4647">
                        <c:v>4965.5234375</c:v>
                      </c:pt>
                      <c:pt idx="4648">
                        <c:v>5742.4921875</c:v>
                      </c:pt>
                      <c:pt idx="4649">
                        <c:v>8664.8515625</c:v>
                      </c:pt>
                      <c:pt idx="4650">
                        <c:v>9666.74609375</c:v>
                      </c:pt>
                      <c:pt idx="4651">
                        <c:v>9241.9296875</c:v>
                      </c:pt>
                      <c:pt idx="4652">
                        <c:v>9744.6328125</c:v>
                      </c:pt>
                      <c:pt idx="4653">
                        <c:v>8525.4296875</c:v>
                      </c:pt>
                      <c:pt idx="4654">
                        <c:v>9249.44140625</c:v>
                      </c:pt>
                      <c:pt idx="4655">
                        <c:v>9939.0390625</c:v>
                      </c:pt>
                      <c:pt idx="4656">
                        <c:v>8758.3515625</c:v>
                      </c:pt>
                      <c:pt idx="4657">
                        <c:v>8069.5390625</c:v>
                      </c:pt>
                      <c:pt idx="4658">
                        <c:v>8177.3046875</c:v>
                      </c:pt>
                      <c:pt idx="4659">
                        <c:v>9317.5859375</c:v>
                      </c:pt>
                      <c:pt idx="4660">
                        <c:v>8796.03125</c:v>
                      </c:pt>
                      <c:pt idx="4661">
                        <c:v>8347.9453125</c:v>
                      </c:pt>
                      <c:pt idx="4662">
                        <c:v>7500.6640625</c:v>
                      </c:pt>
                      <c:pt idx="4663">
                        <c:v>8253.21875</c:v>
                      </c:pt>
                      <c:pt idx="4664">
                        <c:v>9533.0390625</c:v>
                      </c:pt>
                      <c:pt idx="4665">
                        <c:v>9499.3828125</c:v>
                      </c:pt>
                      <c:pt idx="4666">
                        <c:v>8881.3046875</c:v>
                      </c:pt>
                      <c:pt idx="4667">
                        <c:v>8625.890625</c:v>
                      </c:pt>
                      <c:pt idx="4668">
                        <c:v>8010.03125</c:v>
                      </c:pt>
                      <c:pt idx="4669">
                        <c:v>8536.86328125</c:v>
                      </c:pt>
                      <c:pt idx="4670">
                        <c:v>9390.0546875</c:v>
                      </c:pt>
                      <c:pt idx="4671">
                        <c:v>9024.3046875</c:v>
                      </c:pt>
                      <c:pt idx="4672">
                        <c:v>9094.53125</c:v>
                      </c:pt>
                      <c:pt idx="4673">
                        <c:v>9197.9296875</c:v>
                      </c:pt>
                      <c:pt idx="4674">
                        <c:v>9329.25</c:v>
                      </c:pt>
                      <c:pt idx="4675">
                        <c:v>6544.8046875</c:v>
                      </c:pt>
                      <c:pt idx="4676">
                        <c:v>6869.609375</c:v>
                      </c:pt>
                      <c:pt idx="4677">
                        <c:v>6990</c:v>
                      </c:pt>
                      <c:pt idx="4678">
                        <c:v>8933.453125</c:v>
                      </c:pt>
                      <c:pt idx="4679">
                        <c:v>8892.0390625</c:v>
                      </c:pt>
                      <c:pt idx="4680">
                        <c:v>12751.6796875</c:v>
                      </c:pt>
                      <c:pt idx="4681">
                        <c:v>12781.40625</c:v>
                      </c:pt>
                      <c:pt idx="4682">
                        <c:v>12365.140625</c:v>
                      </c:pt>
                      <c:pt idx="4683">
                        <c:v>13114.6484375</c:v>
                      </c:pt>
                      <c:pt idx="4684">
                        <c:v>11222.125</c:v>
                      </c:pt>
                      <c:pt idx="4685">
                        <c:v>12002.71875</c:v>
                      </c:pt>
                      <c:pt idx="4686">
                        <c:v>12478.546875</c:v>
                      </c:pt>
                      <c:pt idx="4687">
                        <c:v>13399.2421875</c:v>
                      </c:pt>
                      <c:pt idx="4688">
                        <c:v>9641.234375</c:v>
                      </c:pt>
                      <c:pt idx="4689">
                        <c:v>9477.4453125</c:v>
                      </c:pt>
                      <c:pt idx="4690">
                        <c:v>10499.3359375</c:v>
                      </c:pt>
                      <c:pt idx="4691">
                        <c:v>13363.8046875</c:v>
                      </c:pt>
                      <c:pt idx="4692">
                        <c:v>12584.171875</c:v>
                      </c:pt>
                      <c:pt idx="4693">
                        <c:v>12200.671875</c:v>
                      </c:pt>
                      <c:pt idx="4694">
                        <c:v>13388.875</c:v>
                      </c:pt>
                      <c:pt idx="4695">
                        <c:v>10815.1328125</c:v>
                      </c:pt>
                      <c:pt idx="4696">
                        <c:v>8643.66015625</c:v>
                      </c:pt>
                      <c:pt idx="4697">
                        <c:v>7456.0078125</c:v>
                      </c:pt>
                      <c:pt idx="4698">
                        <c:v>7960.6953125</c:v>
                      </c:pt>
                      <c:pt idx="4699">
                        <c:v>10739.015625</c:v>
                      </c:pt>
                      <c:pt idx="4700">
                        <c:v>12852.40625</c:v>
                      </c:pt>
                      <c:pt idx="4701">
                        <c:v>12325.921875</c:v>
                      </c:pt>
                      <c:pt idx="4702">
                        <c:v>11673.72265625</c:v>
                      </c:pt>
                      <c:pt idx="4703">
                        <c:v>12965.31640625</c:v>
                      </c:pt>
                      <c:pt idx="4704">
                        <c:v>10785.5234375</c:v>
                      </c:pt>
                      <c:pt idx="4705">
                        <c:v>10318.0234375</c:v>
                      </c:pt>
                      <c:pt idx="4706">
                        <c:v>10517.953125</c:v>
                      </c:pt>
                      <c:pt idx="4707">
                        <c:v>12884.5234375</c:v>
                      </c:pt>
                      <c:pt idx="4708">
                        <c:v>12686.3203125</c:v>
                      </c:pt>
                      <c:pt idx="4709">
                        <c:v>12827.1484375</c:v>
                      </c:pt>
                      <c:pt idx="4710">
                        <c:v>8875.5625</c:v>
                      </c:pt>
                      <c:pt idx="4711">
                        <c:v>10713.671875</c:v>
                      </c:pt>
                      <c:pt idx="4712">
                        <c:v>10257</c:v>
                      </c:pt>
                      <c:pt idx="4713">
                        <c:v>10121.015625</c:v>
                      </c:pt>
                      <c:pt idx="4714">
                        <c:v>10179.578125</c:v>
                      </c:pt>
                      <c:pt idx="4715">
                        <c:v>7232.609375</c:v>
                      </c:pt>
                      <c:pt idx="4716">
                        <c:v>8658.421875</c:v>
                      </c:pt>
                      <c:pt idx="4717">
                        <c:v>10535.484375</c:v>
                      </c:pt>
                      <c:pt idx="4718">
                        <c:v>8708.625</c:v>
                      </c:pt>
                      <c:pt idx="4719">
                        <c:v>8262.46875</c:v>
                      </c:pt>
                      <c:pt idx="4720">
                        <c:v>8801.25</c:v>
                      </c:pt>
                      <c:pt idx="4721">
                        <c:v>9167.390625</c:v>
                      </c:pt>
                      <c:pt idx="4722">
                        <c:v>10464.2421875</c:v>
                      </c:pt>
                      <c:pt idx="4723">
                        <c:v>10258.421875</c:v>
                      </c:pt>
                      <c:pt idx="4724">
                        <c:v>10680.4921875</c:v>
                      </c:pt>
                      <c:pt idx="4725">
                        <c:v>12030.234375</c:v>
                      </c:pt>
                      <c:pt idx="4726">
                        <c:v>10624.94140625</c:v>
                      </c:pt>
                      <c:pt idx="4727">
                        <c:v>10594.15625</c:v>
                      </c:pt>
                      <c:pt idx="4728">
                        <c:v>12278.359375</c:v>
                      </c:pt>
                      <c:pt idx="4729">
                        <c:v>10453.859375</c:v>
                      </c:pt>
                      <c:pt idx="4730">
                        <c:v>9887.71875</c:v>
                      </c:pt>
                      <c:pt idx="4731">
                        <c:v>10754.4296875</c:v>
                      </c:pt>
                      <c:pt idx="4732">
                        <c:v>12926.1640625</c:v>
                      </c:pt>
                      <c:pt idx="4733">
                        <c:v>11249.453125</c:v>
                      </c:pt>
                      <c:pt idx="4734">
                        <c:v>10909.625</c:v>
                      </c:pt>
                      <c:pt idx="4735">
                        <c:v>13027.515625</c:v>
                      </c:pt>
                      <c:pt idx="4736">
                        <c:v>12798.4453125</c:v>
                      </c:pt>
                      <c:pt idx="4737">
                        <c:v>13222.34375</c:v>
                      </c:pt>
                      <c:pt idx="4738">
                        <c:v>12911.84375</c:v>
                      </c:pt>
                      <c:pt idx="4739">
                        <c:v>12426.53125</c:v>
                      </c:pt>
                      <c:pt idx="4740">
                        <c:v>3643.8984375</c:v>
                      </c:pt>
                      <c:pt idx="4741">
                        <c:v>5161.3828125</c:v>
                      </c:pt>
                      <c:pt idx="4742">
                        <c:v>5899.5703125</c:v>
                      </c:pt>
                      <c:pt idx="4743">
                        <c:v>2618.9140625</c:v>
                      </c:pt>
                      <c:pt idx="4744">
                        <c:v>3520</c:v>
                      </c:pt>
                      <c:pt idx="4745">
                        <c:v>4773.2578125</c:v>
                      </c:pt>
                      <c:pt idx="4746">
                        <c:v>7624.6640625</c:v>
                      </c:pt>
                      <c:pt idx="4747">
                        <c:v>7406.0546875</c:v>
                      </c:pt>
                      <c:pt idx="4748">
                        <c:v>7516.2421875</c:v>
                      </c:pt>
                      <c:pt idx="4749">
                        <c:v>7565.5859375</c:v>
                      </c:pt>
                      <c:pt idx="4750">
                        <c:v>7740.7421875</c:v>
                      </c:pt>
                      <c:pt idx="4751">
                        <c:v>7842.1796875</c:v>
                      </c:pt>
                      <c:pt idx="4752">
                        <c:v>8612.125</c:v>
                      </c:pt>
                      <c:pt idx="4753">
                        <c:v>8510.421875</c:v>
                      </c:pt>
                      <c:pt idx="4754">
                        <c:v>8560.7890625</c:v>
                      </c:pt>
                      <c:pt idx="4755">
                        <c:v>13196.5703125</c:v>
                      </c:pt>
                      <c:pt idx="4756">
                        <c:v>11234.140625</c:v>
                      </c:pt>
                      <c:pt idx="4757">
                        <c:v>9321.53125</c:v>
                      </c:pt>
                      <c:pt idx="4758">
                        <c:v>8974.921875</c:v>
                      </c:pt>
                      <c:pt idx="4759">
                        <c:v>11558.6328125</c:v>
                      </c:pt>
                      <c:pt idx="4760">
                        <c:v>12234.1796875</c:v>
                      </c:pt>
                      <c:pt idx="4761">
                        <c:v>11657.8515625</c:v>
                      </c:pt>
                      <c:pt idx="4762">
                        <c:v>12458.4453125</c:v>
                      </c:pt>
                      <c:pt idx="4763">
                        <c:v>12322.484375</c:v>
                      </c:pt>
                      <c:pt idx="4764">
                        <c:v>12399.9453125</c:v>
                      </c:pt>
                      <c:pt idx="4765">
                        <c:v>11981.46875</c:v>
                      </c:pt>
                      <c:pt idx="4766">
                        <c:v>12338.140625</c:v>
                      </c:pt>
                      <c:pt idx="4767">
                        <c:v>12520.609375</c:v>
                      </c:pt>
                      <c:pt idx="4768">
                        <c:v>12363.71875</c:v>
                      </c:pt>
                      <c:pt idx="4769">
                        <c:v>12149.8671875</c:v>
                      </c:pt>
                      <c:pt idx="4770">
                        <c:v>9526.1171875</c:v>
                      </c:pt>
                      <c:pt idx="4771">
                        <c:v>8536.671875</c:v>
                      </c:pt>
                      <c:pt idx="4772">
                        <c:v>7030.859375</c:v>
                      </c:pt>
                      <c:pt idx="4773">
                        <c:v>6967.75</c:v>
                      </c:pt>
                      <c:pt idx="4774">
                        <c:v>7798.9765625</c:v>
                      </c:pt>
                      <c:pt idx="4775">
                        <c:v>9721.1015625</c:v>
                      </c:pt>
                      <c:pt idx="4776">
                        <c:v>10009.3671875</c:v>
                      </c:pt>
                      <c:pt idx="4777">
                        <c:v>8475.5546875</c:v>
                      </c:pt>
                      <c:pt idx="4778">
                        <c:v>8333.65625</c:v>
                      </c:pt>
                      <c:pt idx="4779">
                        <c:v>9162.9609375</c:v>
                      </c:pt>
                      <c:pt idx="4780">
                        <c:v>9415.8984375</c:v>
                      </c:pt>
                      <c:pt idx="4781">
                        <c:v>7600.578125</c:v>
                      </c:pt>
                      <c:pt idx="4782">
                        <c:v>7009.828125</c:v>
                      </c:pt>
                      <c:pt idx="4783">
                        <c:v>5819.0390625</c:v>
                      </c:pt>
                      <c:pt idx="4784">
                        <c:v>6736.0390625</c:v>
                      </c:pt>
                      <c:pt idx="4785">
                        <c:v>11357.15625</c:v>
                      </c:pt>
                      <c:pt idx="4786">
                        <c:v>10724.421875</c:v>
                      </c:pt>
                      <c:pt idx="4787">
                        <c:v>10145.171875</c:v>
                      </c:pt>
                      <c:pt idx="4788">
                        <c:v>11221.140625</c:v>
                      </c:pt>
                      <c:pt idx="4789">
                        <c:v>11371.0234375</c:v>
                      </c:pt>
                      <c:pt idx="4790">
                        <c:v>12274.921875</c:v>
                      </c:pt>
                      <c:pt idx="4791">
                        <c:v>11643.90625</c:v>
                      </c:pt>
                      <c:pt idx="4792">
                        <c:v>10196.3515625</c:v>
                      </c:pt>
                      <c:pt idx="4793">
                        <c:v>9387.65625</c:v>
                      </c:pt>
                      <c:pt idx="4794">
                        <c:v>12150.140625</c:v>
                      </c:pt>
                      <c:pt idx="4795">
                        <c:v>11925.3125</c:v>
                      </c:pt>
                      <c:pt idx="4796">
                        <c:v>10844.6796875</c:v>
                      </c:pt>
                      <c:pt idx="4797">
                        <c:v>10533.5234375</c:v>
                      </c:pt>
                      <c:pt idx="4798">
                        <c:v>11391.4765625</c:v>
                      </c:pt>
                      <c:pt idx="4799">
                        <c:v>11665.0625</c:v>
                      </c:pt>
                      <c:pt idx="4800">
                        <c:v>12242.2421875</c:v>
                      </c:pt>
                      <c:pt idx="4801">
                        <c:v>10982.1640625</c:v>
                      </c:pt>
                      <c:pt idx="4802">
                        <c:v>10970.828125</c:v>
                      </c:pt>
                      <c:pt idx="4803">
                        <c:v>11939.9453125</c:v>
                      </c:pt>
                      <c:pt idx="4804">
                        <c:v>12740.9140625</c:v>
                      </c:pt>
                      <c:pt idx="4805">
                        <c:v>11870.8203125</c:v>
                      </c:pt>
                      <c:pt idx="4806">
                        <c:v>12170.46875</c:v>
                      </c:pt>
                      <c:pt idx="4807">
                        <c:v>10228.9765625</c:v>
                      </c:pt>
                      <c:pt idx="4808">
                        <c:v>10741.5859375</c:v>
                      </c:pt>
                      <c:pt idx="4809">
                        <c:v>11958.234375</c:v>
                      </c:pt>
                      <c:pt idx="4810">
                        <c:v>11175.6640625</c:v>
                      </c:pt>
                      <c:pt idx="4811">
                        <c:v>9043.328125</c:v>
                      </c:pt>
                      <c:pt idx="4812">
                        <c:v>8657.1484375</c:v>
                      </c:pt>
                      <c:pt idx="4813">
                        <c:v>8716.890625</c:v>
                      </c:pt>
                      <c:pt idx="4814">
                        <c:v>11221.3515625</c:v>
                      </c:pt>
                      <c:pt idx="4815">
                        <c:v>3802.40625</c:v>
                      </c:pt>
                      <c:pt idx="4816">
                        <c:v>4563.984375</c:v>
                      </c:pt>
                      <c:pt idx="4817">
                        <c:v>5360.765625</c:v>
                      </c:pt>
                      <c:pt idx="4818">
                        <c:v>8849.9921875</c:v>
                      </c:pt>
                      <c:pt idx="4819">
                        <c:v>8701.63671875</c:v>
                      </c:pt>
                      <c:pt idx="4820">
                        <c:v>6962.2265625</c:v>
                      </c:pt>
                      <c:pt idx="4821">
                        <c:v>6902.4140625</c:v>
                      </c:pt>
                      <c:pt idx="4822">
                        <c:v>7508.109375</c:v>
                      </c:pt>
                      <c:pt idx="4823">
                        <c:v>8878.640625</c:v>
                      </c:pt>
                      <c:pt idx="4824">
                        <c:v>8291.8125</c:v>
                      </c:pt>
                      <c:pt idx="4825">
                        <c:v>7130.046875</c:v>
                      </c:pt>
                      <c:pt idx="4826">
                        <c:v>7497.328125</c:v>
                      </c:pt>
                      <c:pt idx="4827">
                        <c:v>8651.9375</c:v>
                      </c:pt>
                      <c:pt idx="4828">
                        <c:v>7886.15625</c:v>
                      </c:pt>
                      <c:pt idx="4829">
                        <c:v>9201.828125</c:v>
                      </c:pt>
                      <c:pt idx="4830">
                        <c:v>7959.359375</c:v>
                      </c:pt>
                      <c:pt idx="4831">
                        <c:v>5018.671875</c:v>
                      </c:pt>
                      <c:pt idx="4832">
                        <c:v>7085.6171875</c:v>
                      </c:pt>
                      <c:pt idx="4833">
                        <c:v>8606.78125</c:v>
                      </c:pt>
                      <c:pt idx="4834">
                        <c:v>7231.3125</c:v>
                      </c:pt>
                      <c:pt idx="4835">
                        <c:v>8291.9453125</c:v>
                      </c:pt>
                      <c:pt idx="4836">
                        <c:v>8491.953125</c:v>
                      </c:pt>
                      <c:pt idx="4837">
                        <c:v>9056.8984375</c:v>
                      </c:pt>
                      <c:pt idx="4838">
                        <c:v>7056.1875</c:v>
                      </c:pt>
                      <c:pt idx="4839">
                        <c:v>7342.484375</c:v>
                      </c:pt>
                      <c:pt idx="4840">
                        <c:v>8591.2265625</c:v>
                      </c:pt>
                      <c:pt idx="4841">
                        <c:v>8607.71484375</c:v>
                      </c:pt>
                      <c:pt idx="4842">
                        <c:v>8644.921875</c:v>
                      </c:pt>
                      <c:pt idx="4843">
                        <c:v>6770.0859375</c:v>
                      </c:pt>
                      <c:pt idx="4844">
                        <c:v>7541.828125</c:v>
                      </c:pt>
                      <c:pt idx="4845">
                        <c:v>7620.8515625</c:v>
                      </c:pt>
                      <c:pt idx="4846">
                        <c:v>8054.296875</c:v>
                      </c:pt>
                      <c:pt idx="4847">
                        <c:v>8287.1796875</c:v>
                      </c:pt>
                      <c:pt idx="4848">
                        <c:v>6928.765625</c:v>
                      </c:pt>
                      <c:pt idx="4849">
                        <c:v>6145.5625</c:v>
                      </c:pt>
                      <c:pt idx="4850">
                        <c:v>7139</c:v>
                      </c:pt>
                      <c:pt idx="4851">
                        <c:v>8401.9453125</c:v>
                      </c:pt>
                      <c:pt idx="4852">
                        <c:v>6743.265625</c:v>
                      </c:pt>
                      <c:pt idx="4853">
                        <c:v>7617.90625</c:v>
                      </c:pt>
                      <c:pt idx="4854">
                        <c:v>7217.015625</c:v>
                      </c:pt>
                      <c:pt idx="4855">
                        <c:v>8420.078125</c:v>
                      </c:pt>
                      <c:pt idx="4856">
                        <c:v>8355.8046875</c:v>
                      </c:pt>
                      <c:pt idx="4857">
                        <c:v>5839.6953125</c:v>
                      </c:pt>
                      <c:pt idx="4858">
                        <c:v>5965.703125</c:v>
                      </c:pt>
                      <c:pt idx="4859">
                        <c:v>7141.09375</c:v>
                      </c:pt>
                      <c:pt idx="4860">
                        <c:v>13030.5625</c:v>
                      </c:pt>
                      <c:pt idx="4861">
                        <c:v>12852.7578125</c:v>
                      </c:pt>
                      <c:pt idx="4862">
                        <c:v>13299.7890625</c:v>
                      </c:pt>
                      <c:pt idx="4863">
                        <c:v>13497.51953125</c:v>
                      </c:pt>
                      <c:pt idx="4864">
                        <c:v>12379.40625</c:v>
                      </c:pt>
                      <c:pt idx="4865">
                        <c:v>12381.40234375</c:v>
                      </c:pt>
                      <c:pt idx="4866">
                        <c:v>11686.96875</c:v>
                      </c:pt>
                      <c:pt idx="4867">
                        <c:v>11139.515625</c:v>
                      </c:pt>
                      <c:pt idx="4868">
                        <c:v>10116.9921875</c:v>
                      </c:pt>
                      <c:pt idx="4869">
                        <c:v>10445.859375</c:v>
                      </c:pt>
                      <c:pt idx="4870">
                        <c:v>12841.171875</c:v>
                      </c:pt>
                      <c:pt idx="4871">
                        <c:v>10326.171875</c:v>
                      </c:pt>
                      <c:pt idx="4872">
                        <c:v>10512.4140625</c:v>
                      </c:pt>
                      <c:pt idx="4873">
                        <c:v>11529.3125</c:v>
                      </c:pt>
                      <c:pt idx="4874">
                        <c:v>13363.3359375</c:v>
                      </c:pt>
                      <c:pt idx="4875">
                        <c:v>11086.98046875</c:v>
                      </c:pt>
                      <c:pt idx="4876">
                        <c:v>8528.1796875</c:v>
                      </c:pt>
                      <c:pt idx="4877">
                        <c:v>9008.3515625</c:v>
                      </c:pt>
                      <c:pt idx="4878">
                        <c:v>9832.4921875</c:v>
                      </c:pt>
                      <c:pt idx="4879">
                        <c:v>11180.875</c:v>
                      </c:pt>
                      <c:pt idx="4880">
                        <c:v>11255.390625</c:v>
                      </c:pt>
                      <c:pt idx="4881">
                        <c:v>10791.59375</c:v>
                      </c:pt>
                      <c:pt idx="4882">
                        <c:v>9807.2109375</c:v>
                      </c:pt>
                      <c:pt idx="4883">
                        <c:v>9808.84375</c:v>
                      </c:pt>
                      <c:pt idx="4884">
                        <c:v>11361.203125</c:v>
                      </c:pt>
                      <c:pt idx="4885">
                        <c:v>11126.0546875</c:v>
                      </c:pt>
                      <c:pt idx="4886">
                        <c:v>11284.3359375</c:v>
                      </c:pt>
                      <c:pt idx="4887">
                        <c:v>11359.4140625</c:v>
                      </c:pt>
                      <c:pt idx="4888">
                        <c:v>10691.60546875</c:v>
                      </c:pt>
                      <c:pt idx="4889">
                        <c:v>10971.4140625</c:v>
                      </c:pt>
                      <c:pt idx="4890">
                        <c:v>2883.0390625</c:v>
                      </c:pt>
                      <c:pt idx="4891">
                        <c:v>4447.1875</c:v>
                      </c:pt>
                      <c:pt idx="4892">
                        <c:v>5557.671875</c:v>
                      </c:pt>
                      <c:pt idx="4893">
                        <c:v>6211.578125</c:v>
                      </c:pt>
                      <c:pt idx="4894">
                        <c:v>2820.8671875</c:v>
                      </c:pt>
                      <c:pt idx="4895">
                        <c:v>3442.109375</c:v>
                      </c:pt>
                      <c:pt idx="4896">
                        <c:v>5188.390625</c:v>
                      </c:pt>
                      <c:pt idx="4897">
                        <c:v>5836.921875</c:v>
                      </c:pt>
                      <c:pt idx="4898">
                        <c:v>7125.3359375</c:v>
                      </c:pt>
                      <c:pt idx="4899">
                        <c:v>7309.859375</c:v>
                      </c:pt>
                      <c:pt idx="4900">
                        <c:v>7679.78125</c:v>
                      </c:pt>
                      <c:pt idx="4901">
                        <c:v>7830.8671875</c:v>
                      </c:pt>
                      <c:pt idx="4902">
                        <c:v>7127.0390625</c:v>
                      </c:pt>
                      <c:pt idx="4903">
                        <c:v>7325.109375</c:v>
                      </c:pt>
                      <c:pt idx="4904">
                        <c:v>7676.6640625</c:v>
                      </c:pt>
                      <c:pt idx="4905">
                        <c:v>8786.796875</c:v>
                      </c:pt>
                      <c:pt idx="4906">
                        <c:v>7413.4296875</c:v>
                      </c:pt>
                      <c:pt idx="4907">
                        <c:v>7327.78125</c:v>
                      </c:pt>
                      <c:pt idx="4908">
                        <c:v>9733.3125</c:v>
                      </c:pt>
                      <c:pt idx="4909">
                        <c:v>12008.3046875</c:v>
                      </c:pt>
                      <c:pt idx="4910">
                        <c:v>12050.734375</c:v>
                      </c:pt>
                      <c:pt idx="4911">
                        <c:v>11584.375</c:v>
                      </c:pt>
                      <c:pt idx="4912">
                        <c:v>11391.8515625</c:v>
                      </c:pt>
                      <c:pt idx="4913">
                        <c:v>9933.2265625</c:v>
                      </c:pt>
                      <c:pt idx="4914">
                        <c:v>9692.8046875</c:v>
                      </c:pt>
                      <c:pt idx="4915">
                        <c:v>9546.6796875</c:v>
                      </c:pt>
                      <c:pt idx="4916">
                        <c:v>12073.8125</c:v>
                      </c:pt>
                      <c:pt idx="4917">
                        <c:v>11878.6796875</c:v>
                      </c:pt>
                      <c:pt idx="4918">
                        <c:v>10767.5390625</c:v>
                      </c:pt>
                      <c:pt idx="4919">
                        <c:v>11740.6640625</c:v>
                      </c:pt>
                      <c:pt idx="4920">
                        <c:v>9185.3203125</c:v>
                      </c:pt>
                      <c:pt idx="4921">
                        <c:v>8462.73828125</c:v>
                      </c:pt>
                      <c:pt idx="4922">
                        <c:v>10011.421875</c:v>
                      </c:pt>
                      <c:pt idx="4923">
                        <c:v>9508.375</c:v>
                      </c:pt>
                      <c:pt idx="4924">
                        <c:v>5075.3125</c:v>
                      </c:pt>
                      <c:pt idx="4925">
                        <c:v>8118.1796875</c:v>
                      </c:pt>
                      <c:pt idx="4926">
                        <c:v>9776.8125</c:v>
                      </c:pt>
                      <c:pt idx="4927">
                        <c:v>2670.4921875</c:v>
                      </c:pt>
                      <c:pt idx="4928">
                        <c:v>1622.859375</c:v>
                      </c:pt>
                      <c:pt idx="4929">
                        <c:v>1882.96875</c:v>
                      </c:pt>
                      <c:pt idx="4930">
                        <c:v>3665.875</c:v>
                      </c:pt>
                      <c:pt idx="4931">
                        <c:v>8916.3046875</c:v>
                      </c:pt>
                      <c:pt idx="4932">
                        <c:v>9193.9453125</c:v>
                      </c:pt>
                      <c:pt idx="4933">
                        <c:v>10007.9765625</c:v>
                      </c:pt>
                      <c:pt idx="4934">
                        <c:v>10266.12890625</c:v>
                      </c:pt>
                      <c:pt idx="4935">
                        <c:v>10786.5859375</c:v>
                      </c:pt>
                      <c:pt idx="4936">
                        <c:v>8791.703125</c:v>
                      </c:pt>
                      <c:pt idx="4937">
                        <c:v>8362.73828125</c:v>
                      </c:pt>
                      <c:pt idx="4938">
                        <c:v>8741.00390625</c:v>
                      </c:pt>
                      <c:pt idx="4939">
                        <c:v>10204.46875</c:v>
                      </c:pt>
                      <c:pt idx="4940">
                        <c:v>9192.2109375</c:v>
                      </c:pt>
                      <c:pt idx="4941">
                        <c:v>9196.3125</c:v>
                      </c:pt>
                      <c:pt idx="4942">
                        <c:v>7385.2734375</c:v>
                      </c:pt>
                      <c:pt idx="4943">
                        <c:v>7123.484375</c:v>
                      </c:pt>
                      <c:pt idx="4944">
                        <c:v>8057.875</c:v>
                      </c:pt>
                      <c:pt idx="4945">
                        <c:v>10794.734375</c:v>
                      </c:pt>
                      <c:pt idx="4946">
                        <c:v>9885.5078125</c:v>
                      </c:pt>
                      <c:pt idx="4947">
                        <c:v>10570.046875</c:v>
                      </c:pt>
                      <c:pt idx="4948">
                        <c:v>10417.9140625</c:v>
                      </c:pt>
                      <c:pt idx="4949">
                        <c:v>10277.6953125</c:v>
                      </c:pt>
                      <c:pt idx="4950">
                        <c:v>13543.65234375</c:v>
                      </c:pt>
                      <c:pt idx="4951">
                        <c:v>13563.05859375</c:v>
                      </c:pt>
                      <c:pt idx="4952">
                        <c:v>13581.7734375</c:v>
                      </c:pt>
                      <c:pt idx="4953">
                        <c:v>12576.33203125</c:v>
                      </c:pt>
                      <c:pt idx="4954">
                        <c:v>12331.54296875</c:v>
                      </c:pt>
                      <c:pt idx="4955">
                        <c:v>12446.62109375</c:v>
                      </c:pt>
                      <c:pt idx="4956">
                        <c:v>13979.84375</c:v>
                      </c:pt>
                      <c:pt idx="4957">
                        <c:v>12594.93359375</c:v>
                      </c:pt>
                      <c:pt idx="4958">
                        <c:v>13277.58203125</c:v>
                      </c:pt>
                      <c:pt idx="4959">
                        <c:v>13641.1640625</c:v>
                      </c:pt>
                      <c:pt idx="4960">
                        <c:v>12880.375</c:v>
                      </c:pt>
                      <c:pt idx="4961">
                        <c:v>11434.1640625</c:v>
                      </c:pt>
                      <c:pt idx="4962">
                        <c:v>9649.484375</c:v>
                      </c:pt>
                      <c:pt idx="4963">
                        <c:v>10077.8984375</c:v>
                      </c:pt>
                      <c:pt idx="4964">
                        <c:v>13881.484375</c:v>
                      </c:pt>
                      <c:pt idx="4965">
                        <c:v>9276.4609375</c:v>
                      </c:pt>
                      <c:pt idx="4966">
                        <c:v>8844.484375</c:v>
                      </c:pt>
                      <c:pt idx="4967">
                        <c:v>9192.5390625</c:v>
                      </c:pt>
                      <c:pt idx="4968">
                        <c:v>9469.546875</c:v>
                      </c:pt>
                      <c:pt idx="4969">
                        <c:v>9862.13671875</c:v>
                      </c:pt>
                      <c:pt idx="4970">
                        <c:v>9967.59375</c:v>
                      </c:pt>
                      <c:pt idx="4971">
                        <c:v>9485.0078125</c:v>
                      </c:pt>
                      <c:pt idx="4972">
                        <c:v>9791.5390625</c:v>
                      </c:pt>
                      <c:pt idx="4973">
                        <c:v>9730.796875</c:v>
                      </c:pt>
                      <c:pt idx="4974">
                        <c:v>9746.5703125</c:v>
                      </c:pt>
                      <c:pt idx="4975">
                        <c:v>8942.015625</c:v>
                      </c:pt>
                      <c:pt idx="4976">
                        <c:v>8926.421875</c:v>
                      </c:pt>
                      <c:pt idx="4977">
                        <c:v>7016.2890625</c:v>
                      </c:pt>
                      <c:pt idx="4978">
                        <c:v>7988.3203125</c:v>
                      </c:pt>
                      <c:pt idx="4979">
                        <c:v>8108.515625</c:v>
                      </c:pt>
                      <c:pt idx="4980">
                        <c:v>3291.078125</c:v>
                      </c:pt>
                      <c:pt idx="4981">
                        <c:v>5834.984375</c:v>
                      </c:pt>
                      <c:pt idx="4982">
                        <c:v>2307.828125</c:v>
                      </c:pt>
                      <c:pt idx="4983">
                        <c:v>1796.921875</c:v>
                      </c:pt>
                      <c:pt idx="4984">
                        <c:v>1788.8828125</c:v>
                      </c:pt>
                      <c:pt idx="4985">
                        <c:v>3219.5859375</c:v>
                      </c:pt>
                      <c:pt idx="4986">
                        <c:v>-208.2109375</c:v>
                      </c:pt>
                      <c:pt idx="4987">
                        <c:v>-525.84375</c:v>
                      </c:pt>
                      <c:pt idx="4988">
                        <c:v>1210.8203125</c:v>
                      </c:pt>
                      <c:pt idx="4989">
                        <c:v>2226.921875</c:v>
                      </c:pt>
                      <c:pt idx="4990">
                        <c:v>858.328125</c:v>
                      </c:pt>
                      <c:pt idx="4991">
                        <c:v>1988.3125</c:v>
                      </c:pt>
                      <c:pt idx="4992">
                        <c:v>3775.6171875</c:v>
                      </c:pt>
                      <c:pt idx="4993">
                        <c:v>4641.21875</c:v>
                      </c:pt>
                      <c:pt idx="4994">
                        <c:v>4950.6875</c:v>
                      </c:pt>
                      <c:pt idx="4995">
                        <c:v>13591.203125</c:v>
                      </c:pt>
                      <c:pt idx="4996">
                        <c:v>14333.6640625</c:v>
                      </c:pt>
                      <c:pt idx="4997">
                        <c:v>13382.4765625</c:v>
                      </c:pt>
                      <c:pt idx="4998">
                        <c:v>11828.96875</c:v>
                      </c:pt>
                      <c:pt idx="4999">
                        <c:v>11359.0078125</c:v>
                      </c:pt>
                      <c:pt idx="5000">
                        <c:v>13537.1640625</c:v>
                      </c:pt>
                      <c:pt idx="5001">
                        <c:v>12803.4375</c:v>
                      </c:pt>
                      <c:pt idx="5002">
                        <c:v>14481.234375</c:v>
                      </c:pt>
                      <c:pt idx="5003">
                        <c:v>13300.9140625</c:v>
                      </c:pt>
                      <c:pt idx="5004">
                        <c:v>12741.2109375</c:v>
                      </c:pt>
                      <c:pt idx="5005">
                        <c:v>14403.1953125</c:v>
                      </c:pt>
                      <c:pt idx="5006">
                        <c:v>13550.734375</c:v>
                      </c:pt>
                      <c:pt idx="5007">
                        <c:v>13244.6875</c:v>
                      </c:pt>
                      <c:pt idx="5008">
                        <c:v>14070.0234375</c:v>
                      </c:pt>
                      <c:pt idx="5009">
                        <c:v>12161.90625</c:v>
                      </c:pt>
                      <c:pt idx="5010">
                        <c:v>9427.15625</c:v>
                      </c:pt>
                      <c:pt idx="5011">
                        <c:v>8680.38671875</c:v>
                      </c:pt>
                      <c:pt idx="5012">
                        <c:v>9942.91015625</c:v>
                      </c:pt>
                      <c:pt idx="5013">
                        <c:v>8195.31640625</c:v>
                      </c:pt>
                      <c:pt idx="5014">
                        <c:v>7242.234375</c:v>
                      </c:pt>
                      <c:pt idx="5015">
                        <c:v>8628.3359375</c:v>
                      </c:pt>
                      <c:pt idx="5016">
                        <c:v>9725.4453125</c:v>
                      </c:pt>
                      <c:pt idx="5017">
                        <c:v>8536.5</c:v>
                      </c:pt>
                      <c:pt idx="5018">
                        <c:v>9168.8671875</c:v>
                      </c:pt>
                      <c:pt idx="5019">
                        <c:v>8442.28125</c:v>
                      </c:pt>
                      <c:pt idx="5020">
                        <c:v>8202.1015625</c:v>
                      </c:pt>
                      <c:pt idx="5021">
                        <c:v>8402.421875</c:v>
                      </c:pt>
                      <c:pt idx="5022">
                        <c:v>7466.53125</c:v>
                      </c:pt>
                      <c:pt idx="5023">
                        <c:v>6984.6953125</c:v>
                      </c:pt>
                      <c:pt idx="5024">
                        <c:v>8174.359375</c:v>
                      </c:pt>
                      <c:pt idx="5025">
                        <c:v>7992.9765625</c:v>
                      </c:pt>
                      <c:pt idx="5026">
                        <c:v>8498.5625</c:v>
                      </c:pt>
                      <c:pt idx="5027">
                        <c:v>9076.3984375</c:v>
                      </c:pt>
                      <c:pt idx="5028">
                        <c:v>7692.5390625</c:v>
                      </c:pt>
                      <c:pt idx="5029">
                        <c:v>7975.859375</c:v>
                      </c:pt>
                      <c:pt idx="5030">
                        <c:v>9389.4296875</c:v>
                      </c:pt>
                      <c:pt idx="5031">
                        <c:v>9490.53125</c:v>
                      </c:pt>
                      <c:pt idx="5032">
                        <c:v>9776.4609375</c:v>
                      </c:pt>
                      <c:pt idx="5033">
                        <c:v>7768.734375</c:v>
                      </c:pt>
                      <c:pt idx="5034">
                        <c:v>7635.609375</c:v>
                      </c:pt>
                      <c:pt idx="5035">
                        <c:v>7247.1015625</c:v>
                      </c:pt>
                      <c:pt idx="5036">
                        <c:v>7801.8671875</c:v>
                      </c:pt>
                      <c:pt idx="5037">
                        <c:v>8751.84375</c:v>
                      </c:pt>
                      <c:pt idx="5038">
                        <c:v>8713.6484375</c:v>
                      </c:pt>
                      <c:pt idx="5039">
                        <c:v>9739.0078125</c:v>
                      </c:pt>
                      <c:pt idx="5040">
                        <c:v>11004.171875</c:v>
                      </c:pt>
                      <c:pt idx="5041">
                        <c:v>10877.80859375</c:v>
                      </c:pt>
                      <c:pt idx="5042">
                        <c:v>9653.12109375</c:v>
                      </c:pt>
                      <c:pt idx="5043">
                        <c:v>7726.26171875</c:v>
                      </c:pt>
                      <c:pt idx="5044">
                        <c:v>7962.921875</c:v>
                      </c:pt>
                      <c:pt idx="5045">
                        <c:v>8459.9296875</c:v>
                      </c:pt>
                      <c:pt idx="5046">
                        <c:v>10494.2421875</c:v>
                      </c:pt>
                      <c:pt idx="5047">
                        <c:v>10478.0859375</c:v>
                      </c:pt>
                      <c:pt idx="5048">
                        <c:v>10375.3984375</c:v>
                      </c:pt>
                      <c:pt idx="5049">
                        <c:v>10888.640625</c:v>
                      </c:pt>
                      <c:pt idx="5050">
                        <c:v>10499.55859375</c:v>
                      </c:pt>
                      <c:pt idx="5051">
                        <c:v>10281.5234375</c:v>
                      </c:pt>
                      <c:pt idx="5052">
                        <c:v>9807.2734375</c:v>
                      </c:pt>
                      <c:pt idx="5053">
                        <c:v>10614.4609375</c:v>
                      </c:pt>
                      <c:pt idx="5054">
                        <c:v>10531.984375</c:v>
                      </c:pt>
                      <c:pt idx="5055">
                        <c:v>11202.4375</c:v>
                      </c:pt>
                      <c:pt idx="5056">
                        <c:v>11752.1484375</c:v>
                      </c:pt>
                      <c:pt idx="5057">
                        <c:v>11217.8984375</c:v>
                      </c:pt>
                      <c:pt idx="5058">
                        <c:v>9615.78125</c:v>
                      </c:pt>
                      <c:pt idx="5059">
                        <c:v>10724.015625</c:v>
                      </c:pt>
                      <c:pt idx="5060">
                        <c:v>11454.390625</c:v>
                      </c:pt>
                      <c:pt idx="5061">
                        <c:v>11430.1171875</c:v>
                      </c:pt>
                      <c:pt idx="5062">
                        <c:v>11833.4375</c:v>
                      </c:pt>
                      <c:pt idx="5063">
                        <c:v>11982.5859375</c:v>
                      </c:pt>
                      <c:pt idx="5064">
                        <c:v>7613.2890625</c:v>
                      </c:pt>
                      <c:pt idx="5065">
                        <c:v>9802.2109375</c:v>
                      </c:pt>
                      <c:pt idx="5066">
                        <c:v>9152.4140625</c:v>
                      </c:pt>
                      <c:pt idx="5067">
                        <c:v>10868.0625</c:v>
                      </c:pt>
                      <c:pt idx="5068">
                        <c:v>9764.75</c:v>
                      </c:pt>
                      <c:pt idx="5069">
                        <c:v>11601.4921875</c:v>
                      </c:pt>
                      <c:pt idx="5070">
                        <c:v>11299.21875</c:v>
                      </c:pt>
                      <c:pt idx="5071">
                        <c:v>13336.7734375</c:v>
                      </c:pt>
                      <c:pt idx="5072">
                        <c:v>11309.5859375</c:v>
                      </c:pt>
                      <c:pt idx="5073">
                        <c:v>12417.578125</c:v>
                      </c:pt>
                      <c:pt idx="5074">
                        <c:v>13396.79296875</c:v>
                      </c:pt>
                      <c:pt idx="5075">
                        <c:v>13295.8515625</c:v>
                      </c:pt>
                      <c:pt idx="5076">
                        <c:v>11590.46875</c:v>
                      </c:pt>
                      <c:pt idx="5077">
                        <c:v>10385.84375</c:v>
                      </c:pt>
                      <c:pt idx="5078">
                        <c:v>9717.453125</c:v>
                      </c:pt>
                      <c:pt idx="5079">
                        <c:v>12141</c:v>
                      </c:pt>
                      <c:pt idx="5080">
                        <c:v>12678.4453125</c:v>
                      </c:pt>
                      <c:pt idx="5081">
                        <c:v>12202.43359375</c:v>
                      </c:pt>
                      <c:pt idx="5082">
                        <c:v>13347.65625</c:v>
                      </c:pt>
                      <c:pt idx="5083">
                        <c:v>11339.5625</c:v>
                      </c:pt>
                      <c:pt idx="5084">
                        <c:v>13611.0546875</c:v>
                      </c:pt>
                      <c:pt idx="5085">
                        <c:v>8624.71875</c:v>
                      </c:pt>
                      <c:pt idx="5086">
                        <c:v>8249.546875</c:v>
                      </c:pt>
                      <c:pt idx="5087">
                        <c:v>8586.8046875</c:v>
                      </c:pt>
                      <c:pt idx="5088">
                        <c:v>7459.421875</c:v>
                      </c:pt>
                      <c:pt idx="5089">
                        <c:v>7783.6328125</c:v>
                      </c:pt>
                      <c:pt idx="5090">
                        <c:v>6850.6953125</c:v>
                      </c:pt>
                      <c:pt idx="5091">
                        <c:v>4936.2421875</c:v>
                      </c:pt>
                      <c:pt idx="5092">
                        <c:v>6086.0078125</c:v>
                      </c:pt>
                      <c:pt idx="5093">
                        <c:v>7953.5625</c:v>
                      </c:pt>
                      <c:pt idx="5094">
                        <c:v>7557.8203125</c:v>
                      </c:pt>
                      <c:pt idx="5095">
                        <c:v>4394.5390625</c:v>
                      </c:pt>
                      <c:pt idx="5096">
                        <c:v>5106.5234375</c:v>
                      </c:pt>
                      <c:pt idx="5097">
                        <c:v>5503.6484375</c:v>
                      </c:pt>
                      <c:pt idx="5098">
                        <c:v>7993.546875</c:v>
                      </c:pt>
                      <c:pt idx="5099">
                        <c:v>8549.078125</c:v>
                      </c:pt>
                      <c:pt idx="5100">
                        <c:v>8075.5703125</c:v>
                      </c:pt>
                      <c:pt idx="5101">
                        <c:v>8245.51953125</c:v>
                      </c:pt>
                      <c:pt idx="5102">
                        <c:v>7231.5390625</c:v>
                      </c:pt>
                      <c:pt idx="5103">
                        <c:v>5912.7734375</c:v>
                      </c:pt>
                      <c:pt idx="5104">
                        <c:v>5171.9609375</c:v>
                      </c:pt>
                      <c:pt idx="5105">
                        <c:v>5630.6015625</c:v>
                      </c:pt>
                      <c:pt idx="5106">
                        <c:v>7622.99609375</c:v>
                      </c:pt>
                      <c:pt idx="5107">
                        <c:v>8080.5234375</c:v>
                      </c:pt>
                      <c:pt idx="5108">
                        <c:v>7888.828125</c:v>
                      </c:pt>
                      <c:pt idx="5109">
                        <c:v>8143.3515625</c:v>
                      </c:pt>
                      <c:pt idx="5110">
                        <c:v>7218.4921875</c:v>
                      </c:pt>
                      <c:pt idx="5111">
                        <c:v>8232.1796875</c:v>
                      </c:pt>
                      <c:pt idx="5112">
                        <c:v>6874.421875</c:v>
                      </c:pt>
                      <c:pt idx="5113">
                        <c:v>6373.4375</c:v>
                      </c:pt>
                      <c:pt idx="5114">
                        <c:v>7448.9453125</c:v>
                      </c:pt>
                      <c:pt idx="5115">
                        <c:v>10424.03125</c:v>
                      </c:pt>
                      <c:pt idx="5116">
                        <c:v>9279.625</c:v>
                      </c:pt>
                      <c:pt idx="5117">
                        <c:v>8248.26171875</c:v>
                      </c:pt>
                      <c:pt idx="5118">
                        <c:v>9487.29296875</c:v>
                      </c:pt>
                      <c:pt idx="5119">
                        <c:v>10069.515625</c:v>
                      </c:pt>
                      <c:pt idx="5120">
                        <c:v>10001.0625</c:v>
                      </c:pt>
                      <c:pt idx="5121">
                        <c:v>10230.55078125</c:v>
                      </c:pt>
                      <c:pt idx="5122">
                        <c:v>9914.2578125</c:v>
                      </c:pt>
                      <c:pt idx="5123">
                        <c:v>9542.7734375</c:v>
                      </c:pt>
                      <c:pt idx="5124">
                        <c:v>9122.5078125</c:v>
                      </c:pt>
                      <c:pt idx="5125">
                        <c:v>10056.1015625</c:v>
                      </c:pt>
                      <c:pt idx="5126">
                        <c:v>9920.1484375</c:v>
                      </c:pt>
                      <c:pt idx="5127">
                        <c:v>10144.9375</c:v>
                      </c:pt>
                      <c:pt idx="5128">
                        <c:v>9921.61328125</c:v>
                      </c:pt>
                      <c:pt idx="5129">
                        <c:v>9737.3671875</c:v>
                      </c:pt>
                      <c:pt idx="5130">
                        <c:v>7633.625</c:v>
                      </c:pt>
                      <c:pt idx="5131">
                        <c:v>7635.23828125</c:v>
                      </c:pt>
                      <c:pt idx="5132">
                        <c:v>8592.484375</c:v>
                      </c:pt>
                      <c:pt idx="5133">
                        <c:v>6511.1796875</c:v>
                      </c:pt>
                      <c:pt idx="5134">
                        <c:v>6683.75</c:v>
                      </c:pt>
                      <c:pt idx="5135">
                        <c:v>6891.58203125</c:v>
                      </c:pt>
                      <c:pt idx="5136">
                        <c:v>9012.734375</c:v>
                      </c:pt>
                      <c:pt idx="5137">
                        <c:v>8882.37890625</c:v>
                      </c:pt>
                      <c:pt idx="5138">
                        <c:v>9010</c:v>
                      </c:pt>
                      <c:pt idx="5139">
                        <c:v>7680.6640625</c:v>
                      </c:pt>
                      <c:pt idx="5140">
                        <c:v>6627.84375</c:v>
                      </c:pt>
                      <c:pt idx="5141">
                        <c:v>5824.1484375</c:v>
                      </c:pt>
                      <c:pt idx="5142">
                        <c:v>7023.09375</c:v>
                      </c:pt>
                      <c:pt idx="5143">
                        <c:v>8333.203125</c:v>
                      </c:pt>
                      <c:pt idx="5144">
                        <c:v>8942.5703125</c:v>
                      </c:pt>
                      <c:pt idx="5145">
                        <c:v>11097.0390625</c:v>
                      </c:pt>
                      <c:pt idx="5146">
                        <c:v>11665.421875</c:v>
                      </c:pt>
                      <c:pt idx="5147">
                        <c:v>12018.10546875</c:v>
                      </c:pt>
                      <c:pt idx="5148">
                        <c:v>12459.1484375</c:v>
                      </c:pt>
                      <c:pt idx="5149">
                        <c:v>11384.40625</c:v>
                      </c:pt>
                      <c:pt idx="5150">
                        <c:v>11798.2734375</c:v>
                      </c:pt>
                      <c:pt idx="5151">
                        <c:v>11684.90625</c:v>
                      </c:pt>
                      <c:pt idx="5152">
                        <c:v>11416.4921875</c:v>
                      </c:pt>
                      <c:pt idx="5153">
                        <c:v>12493.95703125</c:v>
                      </c:pt>
                      <c:pt idx="5154">
                        <c:v>12044.60546875</c:v>
                      </c:pt>
                      <c:pt idx="5155">
                        <c:v>12174.140625</c:v>
                      </c:pt>
                      <c:pt idx="5156">
                        <c:v>11128.53125</c:v>
                      </c:pt>
                      <c:pt idx="5157">
                        <c:v>10279.2734375</c:v>
                      </c:pt>
                      <c:pt idx="5158">
                        <c:v>10758.51171875</c:v>
                      </c:pt>
                      <c:pt idx="5159">
                        <c:v>12349.84375</c:v>
                      </c:pt>
                      <c:pt idx="5160">
                        <c:v>10068.6796875</c:v>
                      </c:pt>
                      <c:pt idx="5161">
                        <c:v>10243.09375</c:v>
                      </c:pt>
                      <c:pt idx="5162">
                        <c:v>10046.4140625</c:v>
                      </c:pt>
                      <c:pt idx="5163">
                        <c:v>9676.078125</c:v>
                      </c:pt>
                      <c:pt idx="5164">
                        <c:v>5567.3359375</c:v>
                      </c:pt>
                      <c:pt idx="5165">
                        <c:v>8521.0234375</c:v>
                      </c:pt>
                      <c:pt idx="5166">
                        <c:v>10088.3046875</c:v>
                      </c:pt>
                      <c:pt idx="5167">
                        <c:v>9532.421875</c:v>
                      </c:pt>
                      <c:pt idx="5168">
                        <c:v>10251.15625</c:v>
                      </c:pt>
                      <c:pt idx="5169">
                        <c:v>10099.96875</c:v>
                      </c:pt>
                      <c:pt idx="5170">
                        <c:v>10403.82421875</c:v>
                      </c:pt>
                      <c:pt idx="5171">
                        <c:v>10382.8984375</c:v>
                      </c:pt>
                      <c:pt idx="5172">
                        <c:v>9375.34375</c:v>
                      </c:pt>
                      <c:pt idx="5173">
                        <c:v>9333.83984375</c:v>
                      </c:pt>
                      <c:pt idx="5174">
                        <c:v>9657.1484375</c:v>
                      </c:pt>
                      <c:pt idx="5175">
                        <c:v>10702.26171875</c:v>
                      </c:pt>
                      <c:pt idx="5176">
                        <c:v>11557.48828125</c:v>
                      </c:pt>
                      <c:pt idx="5177">
                        <c:v>11566.03125</c:v>
                      </c:pt>
                      <c:pt idx="5178">
                        <c:v>11219.421875</c:v>
                      </c:pt>
                      <c:pt idx="5179">
                        <c:v>12124.25</c:v>
                      </c:pt>
                      <c:pt idx="5180">
                        <c:v>11505.140625</c:v>
                      </c:pt>
                      <c:pt idx="5181">
                        <c:v>12433.0546875</c:v>
                      </c:pt>
                      <c:pt idx="5182">
                        <c:v>11647.78125</c:v>
                      </c:pt>
                      <c:pt idx="5183">
                        <c:v>11677.15625</c:v>
                      </c:pt>
                      <c:pt idx="5184">
                        <c:v>12141.625</c:v>
                      </c:pt>
                      <c:pt idx="5185">
                        <c:v>11194.23828125</c:v>
                      </c:pt>
                      <c:pt idx="5186">
                        <c:v>11347.23046875</c:v>
                      </c:pt>
                      <c:pt idx="5187">
                        <c:v>12230.765625</c:v>
                      </c:pt>
                      <c:pt idx="5188">
                        <c:v>11757.8125</c:v>
                      </c:pt>
                      <c:pt idx="5189">
                        <c:v>10915.2734375</c:v>
                      </c:pt>
                      <c:pt idx="5190">
                        <c:v>10565.8359375</c:v>
                      </c:pt>
                      <c:pt idx="5191">
                        <c:v>10200.53125</c:v>
                      </c:pt>
                      <c:pt idx="5192">
                        <c:v>10659.9765625</c:v>
                      </c:pt>
                      <c:pt idx="5193">
                        <c:v>10625.15625</c:v>
                      </c:pt>
                      <c:pt idx="5194">
                        <c:v>10675.0625</c:v>
                      </c:pt>
                      <c:pt idx="5195">
                        <c:v>10908.3125</c:v>
                      </c:pt>
                      <c:pt idx="5196">
                        <c:v>10512.515625</c:v>
                      </c:pt>
                      <c:pt idx="5197">
                        <c:v>10337.484375</c:v>
                      </c:pt>
                      <c:pt idx="5198">
                        <c:v>10605.7734375</c:v>
                      </c:pt>
                      <c:pt idx="5199">
                        <c:v>9308.5078125</c:v>
                      </c:pt>
                      <c:pt idx="5200">
                        <c:v>10607.2578125</c:v>
                      </c:pt>
                      <c:pt idx="5201">
                        <c:v>11003.8671875</c:v>
                      </c:pt>
                      <c:pt idx="5202">
                        <c:v>10778.8828125</c:v>
                      </c:pt>
                      <c:pt idx="5203">
                        <c:v>10776.078125</c:v>
                      </c:pt>
                      <c:pt idx="5204">
                        <c:v>10966.4765625</c:v>
                      </c:pt>
                      <c:pt idx="5205">
                        <c:v>8523.15625</c:v>
                      </c:pt>
                      <c:pt idx="5206">
                        <c:v>6363.6015625</c:v>
                      </c:pt>
                      <c:pt idx="5207">
                        <c:v>7218.734375</c:v>
                      </c:pt>
                      <c:pt idx="5208">
                        <c:v>8172.0859375</c:v>
                      </c:pt>
                      <c:pt idx="5209">
                        <c:v>7661.328125</c:v>
                      </c:pt>
                      <c:pt idx="5210">
                        <c:v>6804.71875</c:v>
                      </c:pt>
                      <c:pt idx="5211">
                        <c:v>6558.0859375</c:v>
                      </c:pt>
                      <c:pt idx="5212">
                        <c:v>7817.1484375</c:v>
                      </c:pt>
                      <c:pt idx="5213">
                        <c:v>5845.9453125</c:v>
                      </c:pt>
                      <c:pt idx="5214">
                        <c:v>5838.1953125</c:v>
                      </c:pt>
                      <c:pt idx="5215">
                        <c:v>7012.625</c:v>
                      </c:pt>
                      <c:pt idx="5216">
                        <c:v>5842.8828125</c:v>
                      </c:pt>
                      <c:pt idx="5217">
                        <c:v>5388.6328125</c:v>
                      </c:pt>
                      <c:pt idx="5218">
                        <c:v>5467.5234375</c:v>
                      </c:pt>
                      <c:pt idx="5219">
                        <c:v>8363.796875</c:v>
                      </c:pt>
                      <c:pt idx="5220">
                        <c:v>15441.09375</c:v>
                      </c:pt>
                      <c:pt idx="5221">
                        <c:v>13311.48046875</c:v>
                      </c:pt>
                      <c:pt idx="5222">
                        <c:v>11874.51953125</c:v>
                      </c:pt>
                      <c:pt idx="5223">
                        <c:v>13368.09765625</c:v>
                      </c:pt>
                      <c:pt idx="5224">
                        <c:v>16549.67578125</c:v>
                      </c:pt>
                      <c:pt idx="5225">
                        <c:v>15661.171875</c:v>
                      </c:pt>
                      <c:pt idx="5226">
                        <c:v>16252.65625</c:v>
                      </c:pt>
                      <c:pt idx="5227">
                        <c:v>15380.29296875</c:v>
                      </c:pt>
                      <c:pt idx="5228">
                        <c:v>13989.40625</c:v>
                      </c:pt>
                      <c:pt idx="5229">
                        <c:v>14074.0859375</c:v>
                      </c:pt>
                      <c:pt idx="5230">
                        <c:v>15376.12109375</c:v>
                      </c:pt>
                      <c:pt idx="5231">
                        <c:v>15980.59375</c:v>
                      </c:pt>
                      <c:pt idx="5232">
                        <c:v>14995.9375</c:v>
                      </c:pt>
                      <c:pt idx="5233">
                        <c:v>14275.140625</c:v>
                      </c:pt>
                      <c:pt idx="5234">
                        <c:v>15527.6171875</c:v>
                      </c:pt>
                      <c:pt idx="5235">
                        <c:v>13244.671875</c:v>
                      </c:pt>
                      <c:pt idx="5236">
                        <c:v>12555.421875</c:v>
                      </c:pt>
                      <c:pt idx="5237">
                        <c:v>11442.5703125</c:v>
                      </c:pt>
                      <c:pt idx="5238">
                        <c:v>12498.51171875</c:v>
                      </c:pt>
                      <c:pt idx="5239">
                        <c:v>12320.7578125</c:v>
                      </c:pt>
                      <c:pt idx="5240">
                        <c:v>11252.3359375</c:v>
                      </c:pt>
                      <c:pt idx="5241">
                        <c:v>10889.0390625</c:v>
                      </c:pt>
                      <c:pt idx="5242">
                        <c:v>13956.30078125</c:v>
                      </c:pt>
                      <c:pt idx="5243">
                        <c:v>13679.0859375</c:v>
                      </c:pt>
                      <c:pt idx="5244">
                        <c:v>13818.296875</c:v>
                      </c:pt>
                      <c:pt idx="5245">
                        <c:v>11455.3125</c:v>
                      </c:pt>
                      <c:pt idx="5246">
                        <c:v>12780.09375</c:v>
                      </c:pt>
                      <c:pt idx="5247">
                        <c:v>12924.9921875</c:v>
                      </c:pt>
                      <c:pt idx="5248">
                        <c:v>12863.65234375</c:v>
                      </c:pt>
                      <c:pt idx="5249">
                        <c:v>13837.921875</c:v>
                      </c:pt>
                      <c:pt idx="5250">
                        <c:v>7160.765625</c:v>
                      </c:pt>
                      <c:pt idx="5251">
                        <c:v>6470.015625</c:v>
                      </c:pt>
                      <c:pt idx="5252">
                        <c:v>6858.4296875</c:v>
                      </c:pt>
                      <c:pt idx="5253">
                        <c:v>8650.0546875</c:v>
                      </c:pt>
                      <c:pt idx="5254">
                        <c:v>6161.2734375</c:v>
                      </c:pt>
                      <c:pt idx="5255">
                        <c:v>6880.8125</c:v>
                      </c:pt>
                      <c:pt idx="5256">
                        <c:v>8322.4296875</c:v>
                      </c:pt>
                      <c:pt idx="5257">
                        <c:v>8615.7890625</c:v>
                      </c:pt>
                      <c:pt idx="5258">
                        <c:v>8228.5078125</c:v>
                      </c:pt>
                      <c:pt idx="5259">
                        <c:v>8107.3125</c:v>
                      </c:pt>
                      <c:pt idx="5260">
                        <c:v>6829.3984375</c:v>
                      </c:pt>
                      <c:pt idx="5261">
                        <c:v>4679.3125</c:v>
                      </c:pt>
                      <c:pt idx="5262">
                        <c:v>7994.234375</c:v>
                      </c:pt>
                      <c:pt idx="5263">
                        <c:v>7082.453125</c:v>
                      </c:pt>
                      <c:pt idx="5264">
                        <c:v>8176.4296875</c:v>
                      </c:pt>
                      <c:pt idx="5265">
                        <c:v>9873.171875</c:v>
                      </c:pt>
                      <c:pt idx="5266">
                        <c:v>9423.34375</c:v>
                      </c:pt>
                      <c:pt idx="5267">
                        <c:v>9942.0234375</c:v>
                      </c:pt>
                      <c:pt idx="5268">
                        <c:v>8840.109375</c:v>
                      </c:pt>
                      <c:pt idx="5269">
                        <c:v>9441.71875</c:v>
                      </c:pt>
                      <c:pt idx="5270">
                        <c:v>7410.2890625</c:v>
                      </c:pt>
                      <c:pt idx="5271">
                        <c:v>8750.6328125</c:v>
                      </c:pt>
                      <c:pt idx="5272">
                        <c:v>8718.75</c:v>
                      </c:pt>
                      <c:pt idx="5273">
                        <c:v>6153.28125</c:v>
                      </c:pt>
                      <c:pt idx="5274">
                        <c:v>6917.4453125</c:v>
                      </c:pt>
                      <c:pt idx="5275">
                        <c:v>6765.359375</c:v>
                      </c:pt>
                      <c:pt idx="5276">
                        <c:v>9858.0703125</c:v>
                      </c:pt>
                      <c:pt idx="5277">
                        <c:v>7836.7109375</c:v>
                      </c:pt>
                      <c:pt idx="5278">
                        <c:v>5685.3515625</c:v>
                      </c:pt>
                      <c:pt idx="5279">
                        <c:v>8386.5703125</c:v>
                      </c:pt>
                      <c:pt idx="5280">
                        <c:v>8103.296875</c:v>
                      </c:pt>
                      <c:pt idx="5281">
                        <c:v>7817.0859375</c:v>
                      </c:pt>
                      <c:pt idx="5282">
                        <c:v>8901.375</c:v>
                      </c:pt>
                      <c:pt idx="5283">
                        <c:v>7988.84375</c:v>
                      </c:pt>
                      <c:pt idx="5284">
                        <c:v>7762.578125</c:v>
                      </c:pt>
                      <c:pt idx="5285">
                        <c:v>8442.9140625</c:v>
                      </c:pt>
                      <c:pt idx="5286">
                        <c:v>8366.796875</c:v>
                      </c:pt>
                      <c:pt idx="5287">
                        <c:v>7236.1796875</c:v>
                      </c:pt>
                      <c:pt idx="5288">
                        <c:v>3463.0234375</c:v>
                      </c:pt>
                      <c:pt idx="5289">
                        <c:v>6622.21875</c:v>
                      </c:pt>
                      <c:pt idx="5290">
                        <c:v>6159.71875</c:v>
                      </c:pt>
                      <c:pt idx="5291">
                        <c:v>8677.78125</c:v>
                      </c:pt>
                      <c:pt idx="5292">
                        <c:v>8813.828125</c:v>
                      </c:pt>
                      <c:pt idx="5293">
                        <c:v>7352.09375</c:v>
                      </c:pt>
                      <c:pt idx="5294">
                        <c:v>8180.6484375</c:v>
                      </c:pt>
                      <c:pt idx="5295">
                        <c:v>6600.515625</c:v>
                      </c:pt>
                      <c:pt idx="5296">
                        <c:v>6207.26171875</c:v>
                      </c:pt>
                      <c:pt idx="5297">
                        <c:v>6942.76953125</c:v>
                      </c:pt>
                      <c:pt idx="5298">
                        <c:v>8087.4296875</c:v>
                      </c:pt>
                      <c:pt idx="5299">
                        <c:v>6117.71875</c:v>
                      </c:pt>
                      <c:pt idx="5300">
                        <c:v>6104.875</c:v>
                      </c:pt>
                      <c:pt idx="5301">
                        <c:v>6566.57421875</c:v>
                      </c:pt>
                      <c:pt idx="5302">
                        <c:v>7215.1171875</c:v>
                      </c:pt>
                      <c:pt idx="5303">
                        <c:v>7598.3984375</c:v>
                      </c:pt>
                      <c:pt idx="5304">
                        <c:v>6909.9140625</c:v>
                      </c:pt>
                      <c:pt idx="5305">
                        <c:v>4917.8984375</c:v>
                      </c:pt>
                      <c:pt idx="5306">
                        <c:v>7169.6953125</c:v>
                      </c:pt>
                      <c:pt idx="5307">
                        <c:v>5798.2578125</c:v>
                      </c:pt>
                      <c:pt idx="5308">
                        <c:v>7603.09375</c:v>
                      </c:pt>
                      <c:pt idx="5309">
                        <c:v>8005.1484375</c:v>
                      </c:pt>
                      <c:pt idx="5310">
                        <c:v>13659.6875</c:v>
                      </c:pt>
                      <c:pt idx="5311">
                        <c:v>10892.9296875</c:v>
                      </c:pt>
                      <c:pt idx="5312">
                        <c:v>9819.515625</c:v>
                      </c:pt>
                      <c:pt idx="5313">
                        <c:v>10524.3046875</c:v>
                      </c:pt>
                      <c:pt idx="5314">
                        <c:v>12959.140625</c:v>
                      </c:pt>
                      <c:pt idx="5315">
                        <c:v>13359.5703125</c:v>
                      </c:pt>
                      <c:pt idx="5316">
                        <c:v>11516.046875</c:v>
                      </c:pt>
                      <c:pt idx="5317">
                        <c:v>10945.34375</c:v>
                      </c:pt>
                      <c:pt idx="5318">
                        <c:v>10683.3828125</c:v>
                      </c:pt>
                      <c:pt idx="5319">
                        <c:v>12918.375</c:v>
                      </c:pt>
                      <c:pt idx="5320">
                        <c:v>12289.0234375</c:v>
                      </c:pt>
                      <c:pt idx="5321">
                        <c:v>12854.109375</c:v>
                      </c:pt>
                      <c:pt idx="5322">
                        <c:v>10889.0546875</c:v>
                      </c:pt>
                      <c:pt idx="5323">
                        <c:v>10406.3359375</c:v>
                      </c:pt>
                      <c:pt idx="5324">
                        <c:v>12247.28125</c:v>
                      </c:pt>
                      <c:pt idx="5325">
                        <c:v>7664.4296875</c:v>
                      </c:pt>
                      <c:pt idx="5326">
                        <c:v>7733.84375</c:v>
                      </c:pt>
                      <c:pt idx="5327">
                        <c:v>7819.2578125</c:v>
                      </c:pt>
                      <c:pt idx="5328">
                        <c:v>7205.3671875</c:v>
                      </c:pt>
                      <c:pt idx="5329">
                        <c:v>7716.578125</c:v>
                      </c:pt>
                      <c:pt idx="5330">
                        <c:v>7838.5859375</c:v>
                      </c:pt>
                      <c:pt idx="5331">
                        <c:v>7892.609375</c:v>
                      </c:pt>
                      <c:pt idx="5332">
                        <c:v>7193.984375</c:v>
                      </c:pt>
                      <c:pt idx="5333">
                        <c:v>7484.3359375</c:v>
                      </c:pt>
                      <c:pt idx="5334">
                        <c:v>7792.6484375</c:v>
                      </c:pt>
                      <c:pt idx="5335">
                        <c:v>7744.078125</c:v>
                      </c:pt>
                      <c:pt idx="5336">
                        <c:v>7656.6796875</c:v>
                      </c:pt>
                      <c:pt idx="5337">
                        <c:v>6123.7734375</c:v>
                      </c:pt>
                      <c:pt idx="5338">
                        <c:v>5356.625</c:v>
                      </c:pt>
                      <c:pt idx="5339">
                        <c:v>5338.2265625</c:v>
                      </c:pt>
                      <c:pt idx="5340">
                        <c:v>11245.5</c:v>
                      </c:pt>
                      <c:pt idx="5341">
                        <c:v>10048.125</c:v>
                      </c:pt>
                      <c:pt idx="5342">
                        <c:v>9968.9140625</c:v>
                      </c:pt>
                      <c:pt idx="5343">
                        <c:v>11201.578125</c:v>
                      </c:pt>
                      <c:pt idx="5344">
                        <c:v>9812.359375</c:v>
                      </c:pt>
                      <c:pt idx="5345">
                        <c:v>8804.2890625</c:v>
                      </c:pt>
                      <c:pt idx="5346">
                        <c:v>8839.0703125</c:v>
                      </c:pt>
                      <c:pt idx="5347">
                        <c:v>11512.0859375</c:v>
                      </c:pt>
                      <c:pt idx="5348">
                        <c:v>11236.734375</c:v>
                      </c:pt>
                      <c:pt idx="5349">
                        <c:v>11423.2578125</c:v>
                      </c:pt>
                      <c:pt idx="5350">
                        <c:v>10426.0859375</c:v>
                      </c:pt>
                      <c:pt idx="5351">
                        <c:v>10777.8984375</c:v>
                      </c:pt>
                      <c:pt idx="5352">
                        <c:v>9629.3984375</c:v>
                      </c:pt>
                      <c:pt idx="5353">
                        <c:v>9731.7890625</c:v>
                      </c:pt>
                      <c:pt idx="5354">
                        <c:v>10641.3359375</c:v>
                      </c:pt>
                      <c:pt idx="5355">
                        <c:v>12416.28125</c:v>
                      </c:pt>
                      <c:pt idx="5356">
                        <c:v>10929.515625</c:v>
                      </c:pt>
                      <c:pt idx="5357">
                        <c:v>10256.9453125</c:v>
                      </c:pt>
                      <c:pt idx="5358">
                        <c:v>12250.6484375</c:v>
                      </c:pt>
                      <c:pt idx="5359">
                        <c:v>12004.96875</c:v>
                      </c:pt>
                      <c:pt idx="5360">
                        <c:v>7512.3515625</c:v>
                      </c:pt>
                      <c:pt idx="5361">
                        <c:v>6936.4375</c:v>
                      </c:pt>
                      <c:pt idx="5362">
                        <c:v>8170.6484375</c:v>
                      </c:pt>
                      <c:pt idx="5363">
                        <c:v>8760.0546875</c:v>
                      </c:pt>
                      <c:pt idx="5364">
                        <c:v>4591.59375</c:v>
                      </c:pt>
                      <c:pt idx="5365">
                        <c:v>5834.515625</c:v>
                      </c:pt>
                      <c:pt idx="5366">
                        <c:v>6797.125</c:v>
                      </c:pt>
                      <c:pt idx="5367">
                        <c:v>11522.640625</c:v>
                      </c:pt>
                      <c:pt idx="5368">
                        <c:v>12553.7109375</c:v>
                      </c:pt>
                      <c:pt idx="5369">
                        <c:v>11615.578125</c:v>
                      </c:pt>
                      <c:pt idx="5370">
                        <c:v>11870.625</c:v>
                      </c:pt>
                      <c:pt idx="5371">
                        <c:v>10125.0078125</c:v>
                      </c:pt>
                      <c:pt idx="5372">
                        <c:v>10026.68359375</c:v>
                      </c:pt>
                      <c:pt idx="5373">
                        <c:v>11346.90625</c:v>
                      </c:pt>
                      <c:pt idx="5374">
                        <c:v>11448.0390625</c:v>
                      </c:pt>
                      <c:pt idx="5375">
                        <c:v>11289.546875</c:v>
                      </c:pt>
                      <c:pt idx="5376">
                        <c:v>11940.359375</c:v>
                      </c:pt>
                      <c:pt idx="5377">
                        <c:v>10269.453125</c:v>
                      </c:pt>
                      <c:pt idx="5378">
                        <c:v>10303.3515625</c:v>
                      </c:pt>
                      <c:pt idx="5379">
                        <c:v>11696.734375</c:v>
                      </c:pt>
                      <c:pt idx="5380">
                        <c:v>9867.921875</c:v>
                      </c:pt>
                      <c:pt idx="5381">
                        <c:v>9376.3515625</c:v>
                      </c:pt>
                      <c:pt idx="5382">
                        <c:v>9450.5859375</c:v>
                      </c:pt>
                      <c:pt idx="5383">
                        <c:v>11163.96875</c:v>
                      </c:pt>
                      <c:pt idx="5384">
                        <c:v>11066.8046875</c:v>
                      </c:pt>
                      <c:pt idx="5385">
                        <c:v>10312.9609375</c:v>
                      </c:pt>
                      <c:pt idx="5386">
                        <c:v>10012</c:v>
                      </c:pt>
                      <c:pt idx="5387">
                        <c:v>9780.546875</c:v>
                      </c:pt>
                      <c:pt idx="5388">
                        <c:v>9676.421875</c:v>
                      </c:pt>
                      <c:pt idx="5389">
                        <c:v>10569.9765625</c:v>
                      </c:pt>
                      <c:pt idx="5390">
                        <c:v>9587.890625</c:v>
                      </c:pt>
                      <c:pt idx="5391">
                        <c:v>10135.5546875</c:v>
                      </c:pt>
                      <c:pt idx="5392">
                        <c:v>9624.8671875</c:v>
                      </c:pt>
                      <c:pt idx="5393">
                        <c:v>10304.8046875</c:v>
                      </c:pt>
                      <c:pt idx="5394">
                        <c:v>10518.6171875</c:v>
                      </c:pt>
                      <c:pt idx="5395">
                        <c:v>10584.921875</c:v>
                      </c:pt>
                      <c:pt idx="5396">
                        <c:v>10511.984375</c:v>
                      </c:pt>
                      <c:pt idx="5397">
                        <c:v>10085.3515625</c:v>
                      </c:pt>
                      <c:pt idx="5398">
                        <c:v>9970.21875</c:v>
                      </c:pt>
                      <c:pt idx="5399">
                        <c:v>10321.3984375</c:v>
                      </c:pt>
                      <c:pt idx="5400">
                        <c:v>10843.09375</c:v>
                      </c:pt>
                      <c:pt idx="5401">
                        <c:v>10199.58984375</c:v>
                      </c:pt>
                      <c:pt idx="5402">
                        <c:v>8871.01953125</c:v>
                      </c:pt>
                      <c:pt idx="5403">
                        <c:v>9317.2578125</c:v>
                      </c:pt>
                      <c:pt idx="5404">
                        <c:v>10641.8671875</c:v>
                      </c:pt>
                      <c:pt idx="5405">
                        <c:v>10617.53125</c:v>
                      </c:pt>
                      <c:pt idx="5406">
                        <c:v>10536.62109375</c:v>
                      </c:pt>
                      <c:pt idx="5407">
                        <c:v>10533.96875</c:v>
                      </c:pt>
                      <c:pt idx="5408">
                        <c:v>9659.78125</c:v>
                      </c:pt>
                      <c:pt idx="5409">
                        <c:v>10232.625</c:v>
                      </c:pt>
                      <c:pt idx="5410">
                        <c:v>11344.6953125</c:v>
                      </c:pt>
                      <c:pt idx="5411">
                        <c:v>8459.0390625</c:v>
                      </c:pt>
                      <c:pt idx="5412">
                        <c:v>7762.5703125</c:v>
                      </c:pt>
                      <c:pt idx="5413">
                        <c:v>8252.90625</c:v>
                      </c:pt>
                      <c:pt idx="5414">
                        <c:v>9948.671875</c:v>
                      </c:pt>
                      <c:pt idx="5415">
                        <c:v>11662.6484375</c:v>
                      </c:pt>
                      <c:pt idx="5416">
                        <c:v>10788.6328125</c:v>
                      </c:pt>
                      <c:pt idx="5417">
                        <c:v>9432.89453125</c:v>
                      </c:pt>
                      <c:pt idx="5418">
                        <c:v>8655.05859375</c:v>
                      </c:pt>
                      <c:pt idx="5419">
                        <c:v>8546.0234375</c:v>
                      </c:pt>
                      <c:pt idx="5420">
                        <c:v>7993.11328125</c:v>
                      </c:pt>
                      <c:pt idx="5421">
                        <c:v>10770.3984375</c:v>
                      </c:pt>
                      <c:pt idx="5422">
                        <c:v>9372.0234375</c:v>
                      </c:pt>
                      <c:pt idx="5423">
                        <c:v>10169.9609375</c:v>
                      </c:pt>
                      <c:pt idx="5424">
                        <c:v>11026.7109375</c:v>
                      </c:pt>
                      <c:pt idx="5425">
                        <c:v>8176.890625</c:v>
                      </c:pt>
                      <c:pt idx="5426">
                        <c:v>9776.421875</c:v>
                      </c:pt>
                      <c:pt idx="5427">
                        <c:v>11740.2265625</c:v>
                      </c:pt>
                      <c:pt idx="5428">
                        <c:v>10566.734375</c:v>
                      </c:pt>
                      <c:pt idx="5429">
                        <c:v>11921.5625</c:v>
                      </c:pt>
                      <c:pt idx="5430">
                        <c:v>13986.7421875</c:v>
                      </c:pt>
                      <c:pt idx="5431">
                        <c:v>13719.4921875</c:v>
                      </c:pt>
                      <c:pt idx="5432">
                        <c:v>14383.3515625</c:v>
                      </c:pt>
                      <c:pt idx="5433">
                        <c:v>11695.8984375</c:v>
                      </c:pt>
                      <c:pt idx="5434">
                        <c:v>10270.765625</c:v>
                      </c:pt>
                      <c:pt idx="5435">
                        <c:v>10504.71484375</c:v>
                      </c:pt>
                      <c:pt idx="5436">
                        <c:v>13963.09375</c:v>
                      </c:pt>
                      <c:pt idx="5437">
                        <c:v>14613.22265625</c:v>
                      </c:pt>
                      <c:pt idx="5438">
                        <c:v>14603.3828125</c:v>
                      </c:pt>
                      <c:pt idx="5439">
                        <c:v>14322.203125</c:v>
                      </c:pt>
                      <c:pt idx="5440">
                        <c:v>14275.5234375</c:v>
                      </c:pt>
                      <c:pt idx="5441">
                        <c:v>12390.2578125</c:v>
                      </c:pt>
                      <c:pt idx="5442">
                        <c:v>13786.203125</c:v>
                      </c:pt>
                      <c:pt idx="5443">
                        <c:v>14755.09375</c:v>
                      </c:pt>
                      <c:pt idx="5444">
                        <c:v>14401.8125</c:v>
                      </c:pt>
                      <c:pt idx="5445">
                        <c:v>9723.69921875</c:v>
                      </c:pt>
                      <c:pt idx="5446">
                        <c:v>8473.3125</c:v>
                      </c:pt>
                      <c:pt idx="5447">
                        <c:v>8298.07421875</c:v>
                      </c:pt>
                      <c:pt idx="5448">
                        <c:v>8513.34375</c:v>
                      </c:pt>
                      <c:pt idx="5449">
                        <c:v>7849.578125</c:v>
                      </c:pt>
                      <c:pt idx="5450">
                        <c:v>6274.1015625</c:v>
                      </c:pt>
                      <c:pt idx="5451">
                        <c:v>6988.1953125</c:v>
                      </c:pt>
                      <c:pt idx="5452">
                        <c:v>9773.203125</c:v>
                      </c:pt>
                      <c:pt idx="5453">
                        <c:v>9688.546875</c:v>
                      </c:pt>
                      <c:pt idx="5454">
                        <c:v>8547.421875</c:v>
                      </c:pt>
                      <c:pt idx="5455">
                        <c:v>8020.0703125</c:v>
                      </c:pt>
                      <c:pt idx="5456">
                        <c:v>8325.140625</c:v>
                      </c:pt>
                      <c:pt idx="5457">
                        <c:v>8269.3125</c:v>
                      </c:pt>
                      <c:pt idx="5458">
                        <c:v>7187.1796875</c:v>
                      </c:pt>
                      <c:pt idx="5459">
                        <c:v>7756.359375</c:v>
                      </c:pt>
                      <c:pt idx="5460">
                        <c:v>7363.7265625</c:v>
                      </c:pt>
                      <c:pt idx="5461">
                        <c:v>7170.4609375</c:v>
                      </c:pt>
                      <c:pt idx="5462">
                        <c:v>8736.09375</c:v>
                      </c:pt>
                      <c:pt idx="5463">
                        <c:v>9116.21875</c:v>
                      </c:pt>
                      <c:pt idx="5464">
                        <c:v>7527.5546875</c:v>
                      </c:pt>
                      <c:pt idx="5465">
                        <c:v>7199.109375</c:v>
                      </c:pt>
                      <c:pt idx="5466">
                        <c:v>8381.265625</c:v>
                      </c:pt>
                      <c:pt idx="5467">
                        <c:v>9538.0625</c:v>
                      </c:pt>
                      <c:pt idx="5468">
                        <c:v>9783.5</c:v>
                      </c:pt>
                      <c:pt idx="5469">
                        <c:v>8046.46875</c:v>
                      </c:pt>
                      <c:pt idx="5470">
                        <c:v>9403.8671875</c:v>
                      </c:pt>
                      <c:pt idx="5471">
                        <c:v>8805.828125</c:v>
                      </c:pt>
                      <c:pt idx="5472">
                        <c:v>7901.25</c:v>
                      </c:pt>
                      <c:pt idx="5473">
                        <c:v>8385.5234375</c:v>
                      </c:pt>
                      <c:pt idx="5474">
                        <c:v>8761.1796875</c:v>
                      </c:pt>
                      <c:pt idx="5475">
                        <c:v>14200.82421875</c:v>
                      </c:pt>
                      <c:pt idx="5476">
                        <c:v>13150.6796875</c:v>
                      </c:pt>
                      <c:pt idx="5477">
                        <c:v>13369.1015625</c:v>
                      </c:pt>
                      <c:pt idx="5478">
                        <c:v>13211.7109375</c:v>
                      </c:pt>
                      <c:pt idx="5479">
                        <c:v>12808.046875</c:v>
                      </c:pt>
                      <c:pt idx="5480">
                        <c:v>13640.51953125</c:v>
                      </c:pt>
                      <c:pt idx="5481">
                        <c:v>11101.6484375</c:v>
                      </c:pt>
                      <c:pt idx="5482">
                        <c:v>10639.3359375</c:v>
                      </c:pt>
                      <c:pt idx="5483">
                        <c:v>10475.3828125</c:v>
                      </c:pt>
                      <c:pt idx="5484">
                        <c:v>14234.6875</c:v>
                      </c:pt>
                      <c:pt idx="5485">
                        <c:v>13734.2421875</c:v>
                      </c:pt>
                      <c:pt idx="5486">
                        <c:v>14228.66015625</c:v>
                      </c:pt>
                      <c:pt idx="5487">
                        <c:v>13322.5703125</c:v>
                      </c:pt>
                      <c:pt idx="5488">
                        <c:v>13119.375</c:v>
                      </c:pt>
                      <c:pt idx="5489">
                        <c:v>14186.078125</c:v>
                      </c:pt>
                      <c:pt idx="5490">
                        <c:v>8438.2890625</c:v>
                      </c:pt>
                      <c:pt idx="5491">
                        <c:v>8934.3046875</c:v>
                      </c:pt>
                      <c:pt idx="5492">
                        <c:v>8086.8046875</c:v>
                      </c:pt>
                      <c:pt idx="5493">
                        <c:v>6707.8125</c:v>
                      </c:pt>
                      <c:pt idx="5494">
                        <c:v>6705.3359375</c:v>
                      </c:pt>
                      <c:pt idx="5495">
                        <c:v>8819.9921875</c:v>
                      </c:pt>
                      <c:pt idx="5496">
                        <c:v>8713.84375</c:v>
                      </c:pt>
                      <c:pt idx="5497">
                        <c:v>7770.78125</c:v>
                      </c:pt>
                      <c:pt idx="5498">
                        <c:v>8509.3671875</c:v>
                      </c:pt>
                      <c:pt idx="5499">
                        <c:v>8460.8828125</c:v>
                      </c:pt>
                      <c:pt idx="5500">
                        <c:v>8662.71875</c:v>
                      </c:pt>
                      <c:pt idx="5501">
                        <c:v>8342.96484375</c:v>
                      </c:pt>
                      <c:pt idx="5502">
                        <c:v>8920.09765625</c:v>
                      </c:pt>
                      <c:pt idx="5503">
                        <c:v>7823.8828125</c:v>
                      </c:pt>
                      <c:pt idx="5504">
                        <c:v>8085.01171875</c:v>
                      </c:pt>
                      <c:pt idx="5505">
                        <c:v>11398.3828125</c:v>
                      </c:pt>
                      <c:pt idx="5506">
                        <c:v>12171.703125</c:v>
                      </c:pt>
                      <c:pt idx="5507">
                        <c:v>11440.9609375</c:v>
                      </c:pt>
                      <c:pt idx="5508">
                        <c:v>9847.953125</c:v>
                      </c:pt>
                      <c:pt idx="5509">
                        <c:v>10259.0078125</c:v>
                      </c:pt>
                      <c:pt idx="5510">
                        <c:v>11778.6015625</c:v>
                      </c:pt>
                      <c:pt idx="5511">
                        <c:v>12124.2265625</c:v>
                      </c:pt>
                      <c:pt idx="5512">
                        <c:v>11711.06640625</c:v>
                      </c:pt>
                      <c:pt idx="5513">
                        <c:v>11915.85546875</c:v>
                      </c:pt>
                      <c:pt idx="5514">
                        <c:v>10649.01953125</c:v>
                      </c:pt>
                      <c:pt idx="5515">
                        <c:v>9789.046875</c:v>
                      </c:pt>
                      <c:pt idx="5516">
                        <c:v>10105.90625</c:v>
                      </c:pt>
                      <c:pt idx="5517">
                        <c:v>9793.96875</c:v>
                      </c:pt>
                      <c:pt idx="5518">
                        <c:v>9367.1875</c:v>
                      </c:pt>
                      <c:pt idx="5519">
                        <c:v>10217.359375</c:v>
                      </c:pt>
                      <c:pt idx="5520">
                        <c:v>11037.39453125</c:v>
                      </c:pt>
                      <c:pt idx="5521">
                        <c:v>11359.43359375</c:v>
                      </c:pt>
                      <c:pt idx="5522">
                        <c:v>11502.0078125</c:v>
                      </c:pt>
                      <c:pt idx="5523">
                        <c:v>11174.953125</c:v>
                      </c:pt>
                      <c:pt idx="5524">
                        <c:v>10606.984375</c:v>
                      </c:pt>
                      <c:pt idx="5525">
                        <c:v>11860.3828125</c:v>
                      </c:pt>
                      <c:pt idx="5526">
                        <c:v>10857.9375</c:v>
                      </c:pt>
                      <c:pt idx="5527">
                        <c:v>10880.8828125</c:v>
                      </c:pt>
                      <c:pt idx="5528">
                        <c:v>11199.1796875</c:v>
                      </c:pt>
                      <c:pt idx="5529">
                        <c:v>11820.0078125</c:v>
                      </c:pt>
                      <c:pt idx="5530">
                        <c:v>11538.6875</c:v>
                      </c:pt>
                      <c:pt idx="5531">
                        <c:v>11197.3203125</c:v>
                      </c:pt>
                      <c:pt idx="5532">
                        <c:v>10700.7265625</c:v>
                      </c:pt>
                      <c:pt idx="5533">
                        <c:v>10208.390625</c:v>
                      </c:pt>
                      <c:pt idx="5534">
                        <c:v>11742</c:v>
                      </c:pt>
                      <c:pt idx="5535">
                        <c:v>7840.1640625</c:v>
                      </c:pt>
                      <c:pt idx="5536">
                        <c:v>7371.1328125</c:v>
                      </c:pt>
                      <c:pt idx="5537">
                        <c:v>7230.7734375</c:v>
                      </c:pt>
                      <c:pt idx="5538">
                        <c:v>7315.0390625</c:v>
                      </c:pt>
                      <c:pt idx="5539">
                        <c:v>7546.2890625</c:v>
                      </c:pt>
                      <c:pt idx="5540">
                        <c:v>6703.078125</c:v>
                      </c:pt>
                      <c:pt idx="5541">
                        <c:v>7018.3671875</c:v>
                      </c:pt>
                      <c:pt idx="5542">
                        <c:v>7947.234375</c:v>
                      </c:pt>
                      <c:pt idx="5543">
                        <c:v>7570</c:v>
                      </c:pt>
                      <c:pt idx="5544">
                        <c:v>5074.140625</c:v>
                      </c:pt>
                      <c:pt idx="5545">
                        <c:v>7018.34375</c:v>
                      </c:pt>
                      <c:pt idx="5546">
                        <c:v>6855.5390625</c:v>
                      </c:pt>
                      <c:pt idx="5547">
                        <c:v>4732.9296875</c:v>
                      </c:pt>
                      <c:pt idx="5548">
                        <c:v>5793.609375</c:v>
                      </c:pt>
                      <c:pt idx="5549">
                        <c:v>6634.140625</c:v>
                      </c:pt>
                      <c:pt idx="5550">
                        <c:v>8853.09375</c:v>
                      </c:pt>
                      <c:pt idx="5551">
                        <c:v>9507.265625</c:v>
                      </c:pt>
                      <c:pt idx="5552">
                        <c:v>9600.875</c:v>
                      </c:pt>
                      <c:pt idx="5553">
                        <c:v>8386.1171875</c:v>
                      </c:pt>
                      <c:pt idx="5554">
                        <c:v>8287.171875</c:v>
                      </c:pt>
                      <c:pt idx="5555">
                        <c:v>9625.1328125</c:v>
                      </c:pt>
                      <c:pt idx="5556">
                        <c:v>8650.3046875</c:v>
                      </c:pt>
                      <c:pt idx="5557">
                        <c:v>8123.4375</c:v>
                      </c:pt>
                      <c:pt idx="5558">
                        <c:v>8756.015625</c:v>
                      </c:pt>
                      <c:pt idx="5559">
                        <c:v>8705.0703125</c:v>
                      </c:pt>
                      <c:pt idx="5560">
                        <c:v>9579.28125</c:v>
                      </c:pt>
                      <c:pt idx="5561">
                        <c:v>8525.3515625</c:v>
                      </c:pt>
                      <c:pt idx="5562">
                        <c:v>8985.1484375</c:v>
                      </c:pt>
                      <c:pt idx="5563">
                        <c:v>8944.859375</c:v>
                      </c:pt>
                      <c:pt idx="5564">
                        <c:v>9693.0234375</c:v>
                      </c:pt>
                      <c:pt idx="5565">
                        <c:v>10419.140625</c:v>
                      </c:pt>
                      <c:pt idx="5566">
                        <c:v>9160.4296875</c:v>
                      </c:pt>
                      <c:pt idx="5567">
                        <c:v>8680.6953125</c:v>
                      </c:pt>
                      <c:pt idx="5568">
                        <c:v>11528.40234375</c:v>
                      </c:pt>
                      <c:pt idx="5569">
                        <c:v>11647.6171875</c:v>
                      </c:pt>
                      <c:pt idx="5570">
                        <c:v>11253.46875</c:v>
                      </c:pt>
                      <c:pt idx="5571">
                        <c:v>12215.5</c:v>
                      </c:pt>
                      <c:pt idx="5572">
                        <c:v>11108.609375</c:v>
                      </c:pt>
                      <c:pt idx="5573">
                        <c:v>11688.3125</c:v>
                      </c:pt>
                      <c:pt idx="5574">
                        <c:v>12128.9765625</c:v>
                      </c:pt>
                      <c:pt idx="5575">
                        <c:v>11975.8515625</c:v>
                      </c:pt>
                      <c:pt idx="5576">
                        <c:v>11918.109375</c:v>
                      </c:pt>
                      <c:pt idx="5577">
                        <c:v>10338.6171875</c:v>
                      </c:pt>
                      <c:pt idx="5578">
                        <c:v>10440.9453125</c:v>
                      </c:pt>
                      <c:pt idx="5579">
                        <c:v>10280.59375</c:v>
                      </c:pt>
                      <c:pt idx="5580">
                        <c:v>9002.9140625</c:v>
                      </c:pt>
                      <c:pt idx="5581">
                        <c:v>9752.59375</c:v>
                      </c:pt>
                      <c:pt idx="5582">
                        <c:v>9512.546875</c:v>
                      </c:pt>
                      <c:pt idx="5583">
                        <c:v>8544.9609375</c:v>
                      </c:pt>
                      <c:pt idx="5584">
                        <c:v>8669.9609375</c:v>
                      </c:pt>
                      <c:pt idx="5585">
                        <c:v>9984.7734375</c:v>
                      </c:pt>
                      <c:pt idx="5586">
                        <c:v>9193.53125</c:v>
                      </c:pt>
                      <c:pt idx="5587">
                        <c:v>10002.828125</c:v>
                      </c:pt>
                      <c:pt idx="5588">
                        <c:v>8706.609375</c:v>
                      </c:pt>
                      <c:pt idx="5589">
                        <c:v>9727.5390625</c:v>
                      </c:pt>
                      <c:pt idx="5590">
                        <c:v>9210.703125</c:v>
                      </c:pt>
                      <c:pt idx="5591">
                        <c:v>9036.2109375</c:v>
                      </c:pt>
                      <c:pt idx="5592">
                        <c:v>7723.0078125</c:v>
                      </c:pt>
                      <c:pt idx="5593">
                        <c:v>9674.9453125</c:v>
                      </c:pt>
                      <c:pt idx="5594">
                        <c:v>9722.3046875</c:v>
                      </c:pt>
                      <c:pt idx="5595">
                        <c:v>9202.8125</c:v>
                      </c:pt>
                      <c:pt idx="5596">
                        <c:v>7710.23828125</c:v>
                      </c:pt>
                      <c:pt idx="5597">
                        <c:v>5968.73046875</c:v>
                      </c:pt>
                      <c:pt idx="5598">
                        <c:v>6969.953125</c:v>
                      </c:pt>
                      <c:pt idx="5599">
                        <c:v>10733.16796875</c:v>
                      </c:pt>
                      <c:pt idx="5600">
                        <c:v>8703.046875</c:v>
                      </c:pt>
                      <c:pt idx="5601">
                        <c:v>7125.46875</c:v>
                      </c:pt>
                      <c:pt idx="5602">
                        <c:v>7367.015625</c:v>
                      </c:pt>
                      <c:pt idx="5603">
                        <c:v>10810.0546875</c:v>
                      </c:pt>
                      <c:pt idx="5604">
                        <c:v>10756.7421875</c:v>
                      </c:pt>
                      <c:pt idx="5605">
                        <c:v>10166</c:v>
                      </c:pt>
                      <c:pt idx="5606">
                        <c:v>10517.48828125</c:v>
                      </c:pt>
                      <c:pt idx="5607">
                        <c:v>9344.796875</c:v>
                      </c:pt>
                      <c:pt idx="5608">
                        <c:v>9854.109375</c:v>
                      </c:pt>
                      <c:pt idx="5609">
                        <c:v>10903.3671875</c:v>
                      </c:pt>
                      <c:pt idx="5610">
                        <c:v>12333.1875</c:v>
                      </c:pt>
                      <c:pt idx="5611">
                        <c:v>11166.8671875</c:v>
                      </c:pt>
                      <c:pt idx="5612">
                        <c:v>12163.97265625</c:v>
                      </c:pt>
                      <c:pt idx="5613">
                        <c:v>12828.06640625</c:v>
                      </c:pt>
                      <c:pt idx="5614">
                        <c:v>13162.4921875</c:v>
                      </c:pt>
                      <c:pt idx="5615">
                        <c:v>11443.828125</c:v>
                      </c:pt>
                      <c:pt idx="5616">
                        <c:v>11259.015625</c:v>
                      </c:pt>
                      <c:pt idx="5617">
                        <c:v>12666.8203125</c:v>
                      </c:pt>
                      <c:pt idx="5618">
                        <c:v>12671.390625</c:v>
                      </c:pt>
                      <c:pt idx="5619">
                        <c:v>13351.3515625</c:v>
                      </c:pt>
                      <c:pt idx="5620">
                        <c:v>12975.53515625</c:v>
                      </c:pt>
                      <c:pt idx="5621">
                        <c:v>12548.80859375</c:v>
                      </c:pt>
                      <c:pt idx="5622">
                        <c:v>12747.20703125</c:v>
                      </c:pt>
                      <c:pt idx="5623">
                        <c:v>13196.77734375</c:v>
                      </c:pt>
                      <c:pt idx="5624">
                        <c:v>13115.76953125</c:v>
                      </c:pt>
                      <c:pt idx="5625">
                        <c:v>11602.59375</c:v>
                      </c:pt>
                      <c:pt idx="5626">
                        <c:v>10337.046875</c:v>
                      </c:pt>
                      <c:pt idx="5627">
                        <c:v>10395.0078125</c:v>
                      </c:pt>
                      <c:pt idx="5628">
                        <c:v>12189.56640625</c:v>
                      </c:pt>
                      <c:pt idx="5629">
                        <c:v>11535.2265625</c:v>
                      </c:pt>
                      <c:pt idx="5630">
                        <c:v>11020.21875</c:v>
                      </c:pt>
                      <c:pt idx="5631">
                        <c:v>13326.75390625</c:v>
                      </c:pt>
                      <c:pt idx="5632">
                        <c:v>13135.9375</c:v>
                      </c:pt>
                      <c:pt idx="5633">
                        <c:v>13249.9609375</c:v>
                      </c:pt>
                      <c:pt idx="5634">
                        <c:v>13146.52734375</c:v>
                      </c:pt>
                      <c:pt idx="5635">
                        <c:v>13086.70703125</c:v>
                      </c:pt>
                      <c:pt idx="5636">
                        <c:v>11569.25</c:v>
                      </c:pt>
                      <c:pt idx="5637">
                        <c:v>11914.5078125</c:v>
                      </c:pt>
                      <c:pt idx="5638">
                        <c:v>11635.671875</c:v>
                      </c:pt>
                      <c:pt idx="5639">
                        <c:v>13533.6015625</c:v>
                      </c:pt>
                      <c:pt idx="5640">
                        <c:v>4843.484375</c:v>
                      </c:pt>
                      <c:pt idx="5641">
                        <c:v>2795.890625</c:v>
                      </c:pt>
                      <c:pt idx="5642">
                        <c:v>3839.40625</c:v>
                      </c:pt>
                      <c:pt idx="5643">
                        <c:v>5674.4140625</c:v>
                      </c:pt>
                      <c:pt idx="5644">
                        <c:v>2471.6953125</c:v>
                      </c:pt>
                      <c:pt idx="5645">
                        <c:v>1337.8671875</c:v>
                      </c:pt>
                      <c:pt idx="5646">
                        <c:v>2213.8828125</c:v>
                      </c:pt>
                      <c:pt idx="5647">
                        <c:v>2774.7265625</c:v>
                      </c:pt>
                      <c:pt idx="5648">
                        <c:v>7048.6171875</c:v>
                      </c:pt>
                      <c:pt idx="5649">
                        <c:v>4089.03125</c:v>
                      </c:pt>
                      <c:pt idx="5650">
                        <c:v>3639.6484375</c:v>
                      </c:pt>
                      <c:pt idx="5651">
                        <c:v>4196.6484375</c:v>
                      </c:pt>
                      <c:pt idx="5652">
                        <c:v>6832.296875</c:v>
                      </c:pt>
                      <c:pt idx="5653">
                        <c:v>7129.5625</c:v>
                      </c:pt>
                      <c:pt idx="5654">
                        <c:v>6460.1796875</c:v>
                      </c:pt>
                      <c:pt idx="5655">
                        <c:v>13741.6328125</c:v>
                      </c:pt>
                      <c:pt idx="5656">
                        <c:v>15191.9609375</c:v>
                      </c:pt>
                      <c:pt idx="5657">
                        <c:v>15203.453125</c:v>
                      </c:pt>
                      <c:pt idx="5658">
                        <c:v>14380.75</c:v>
                      </c:pt>
                      <c:pt idx="5659">
                        <c:v>14968.76171875</c:v>
                      </c:pt>
                      <c:pt idx="5660">
                        <c:v>12315.8046875</c:v>
                      </c:pt>
                      <c:pt idx="5661">
                        <c:v>12039.78125</c:v>
                      </c:pt>
                      <c:pt idx="5662">
                        <c:v>11585.140625</c:v>
                      </c:pt>
                      <c:pt idx="5663">
                        <c:v>13831.64453125</c:v>
                      </c:pt>
                      <c:pt idx="5664">
                        <c:v>14231.703125</c:v>
                      </c:pt>
                      <c:pt idx="5665">
                        <c:v>13171.72265625</c:v>
                      </c:pt>
                      <c:pt idx="5666">
                        <c:v>11998.34375</c:v>
                      </c:pt>
                      <c:pt idx="5667">
                        <c:v>13603.24609375</c:v>
                      </c:pt>
                      <c:pt idx="5668">
                        <c:v>15163.671875</c:v>
                      </c:pt>
                      <c:pt idx="5669">
                        <c:v>14098.78125</c:v>
                      </c:pt>
                      <c:pt idx="5670">
                        <c:v>9728.1484375</c:v>
                      </c:pt>
                      <c:pt idx="5671">
                        <c:v>9419.85546875</c:v>
                      </c:pt>
                      <c:pt idx="5672">
                        <c:v>9298.3828125</c:v>
                      </c:pt>
                      <c:pt idx="5673">
                        <c:v>9864.453125</c:v>
                      </c:pt>
                      <c:pt idx="5674">
                        <c:v>10869</c:v>
                      </c:pt>
                      <c:pt idx="5675">
                        <c:v>9106.375</c:v>
                      </c:pt>
                      <c:pt idx="5676">
                        <c:v>8070.96875</c:v>
                      </c:pt>
                      <c:pt idx="5677">
                        <c:v>8381.7734375</c:v>
                      </c:pt>
                      <c:pt idx="5678">
                        <c:v>10236.1484375</c:v>
                      </c:pt>
                      <c:pt idx="5679">
                        <c:v>9841.8359375</c:v>
                      </c:pt>
                      <c:pt idx="5680">
                        <c:v>10593.9375</c:v>
                      </c:pt>
                      <c:pt idx="5681">
                        <c:v>10402.0078125</c:v>
                      </c:pt>
                      <c:pt idx="5682">
                        <c:v>9905.375</c:v>
                      </c:pt>
                      <c:pt idx="5683">
                        <c:v>9879.7109375</c:v>
                      </c:pt>
                      <c:pt idx="5684">
                        <c:v>9974.0546875</c:v>
                      </c:pt>
                      <c:pt idx="5685">
                        <c:v>7975.359375</c:v>
                      </c:pt>
                      <c:pt idx="5686">
                        <c:v>7615.0234375</c:v>
                      </c:pt>
                      <c:pt idx="5687">
                        <c:v>7402.7890625</c:v>
                      </c:pt>
                      <c:pt idx="5688">
                        <c:v>6632.9921875</c:v>
                      </c:pt>
                      <c:pt idx="5689">
                        <c:v>6625.7109375</c:v>
                      </c:pt>
                      <c:pt idx="5690">
                        <c:v>7886.2734375</c:v>
                      </c:pt>
                      <c:pt idx="5691">
                        <c:v>7954.7578125</c:v>
                      </c:pt>
                      <c:pt idx="5692">
                        <c:v>7858.6171875</c:v>
                      </c:pt>
                      <c:pt idx="5693">
                        <c:v>8028.21875</c:v>
                      </c:pt>
                      <c:pt idx="5694">
                        <c:v>7507.0390625</c:v>
                      </c:pt>
                      <c:pt idx="5695">
                        <c:v>7988.578125</c:v>
                      </c:pt>
                      <c:pt idx="5696">
                        <c:v>7642.6796875</c:v>
                      </c:pt>
                      <c:pt idx="5697">
                        <c:v>6703.984375</c:v>
                      </c:pt>
                      <c:pt idx="5698">
                        <c:v>6384.4609375</c:v>
                      </c:pt>
                      <c:pt idx="5699">
                        <c:v>7500.109375</c:v>
                      </c:pt>
                      <c:pt idx="5700">
                        <c:v>9341.84375</c:v>
                      </c:pt>
                      <c:pt idx="5701">
                        <c:v>7289.484375</c:v>
                      </c:pt>
                      <c:pt idx="5702">
                        <c:v>6211.1875</c:v>
                      </c:pt>
                      <c:pt idx="5703">
                        <c:v>7057.23046875</c:v>
                      </c:pt>
                      <c:pt idx="5704">
                        <c:v>9092.08984375</c:v>
                      </c:pt>
                      <c:pt idx="5705">
                        <c:v>12029.234375</c:v>
                      </c:pt>
                      <c:pt idx="5706">
                        <c:v>12458.796875</c:v>
                      </c:pt>
                      <c:pt idx="5707">
                        <c:v>11597.1640625</c:v>
                      </c:pt>
                      <c:pt idx="5708">
                        <c:v>12739.7578125</c:v>
                      </c:pt>
                      <c:pt idx="5709">
                        <c:v>12573.4609375</c:v>
                      </c:pt>
                      <c:pt idx="5710">
                        <c:v>12777.6484375</c:v>
                      </c:pt>
                      <c:pt idx="5711">
                        <c:v>12214.4609375</c:v>
                      </c:pt>
                      <c:pt idx="5712">
                        <c:v>11028.359375</c:v>
                      </c:pt>
                      <c:pt idx="5713">
                        <c:v>11147.2421875</c:v>
                      </c:pt>
                      <c:pt idx="5714">
                        <c:v>13446.421875</c:v>
                      </c:pt>
                      <c:pt idx="5715">
                        <c:v>11462.2421875</c:v>
                      </c:pt>
                      <c:pt idx="5716">
                        <c:v>9710.21875</c:v>
                      </c:pt>
                      <c:pt idx="5717">
                        <c:v>9147.4921875</c:v>
                      </c:pt>
                      <c:pt idx="5718">
                        <c:v>10317.984375</c:v>
                      </c:pt>
                      <c:pt idx="5719">
                        <c:v>10681.1875</c:v>
                      </c:pt>
                      <c:pt idx="5720">
                        <c:v>9054.7109375</c:v>
                      </c:pt>
                      <c:pt idx="5721">
                        <c:v>9094.3515625</c:v>
                      </c:pt>
                      <c:pt idx="5722">
                        <c:v>10855.8359375</c:v>
                      </c:pt>
                      <c:pt idx="5723">
                        <c:v>10254.375</c:v>
                      </c:pt>
                      <c:pt idx="5724">
                        <c:v>8557.8125</c:v>
                      </c:pt>
                      <c:pt idx="5725">
                        <c:v>11253.03125</c:v>
                      </c:pt>
                      <c:pt idx="5726">
                        <c:v>9697.1015625</c:v>
                      </c:pt>
                      <c:pt idx="5727">
                        <c:v>9173.640625</c:v>
                      </c:pt>
                      <c:pt idx="5728">
                        <c:v>8580.4765625</c:v>
                      </c:pt>
                      <c:pt idx="5729">
                        <c:v>10668.5546875</c:v>
                      </c:pt>
                      <c:pt idx="5730">
                        <c:v>11895.625</c:v>
                      </c:pt>
                      <c:pt idx="5731">
                        <c:v>11126.671875</c:v>
                      </c:pt>
                      <c:pt idx="5732">
                        <c:v>10514.87890625</c:v>
                      </c:pt>
                      <c:pt idx="5733">
                        <c:v>12137.6015625</c:v>
                      </c:pt>
                      <c:pt idx="5734">
                        <c:v>10529.6953125</c:v>
                      </c:pt>
                      <c:pt idx="5735">
                        <c:v>10065.203125</c:v>
                      </c:pt>
                      <c:pt idx="5736">
                        <c:v>10844.53125</c:v>
                      </c:pt>
                      <c:pt idx="5737">
                        <c:v>11889.0234375</c:v>
                      </c:pt>
                      <c:pt idx="5738">
                        <c:v>8189.8515625</c:v>
                      </c:pt>
                      <c:pt idx="5739">
                        <c:v>9050.4296875</c:v>
                      </c:pt>
                      <c:pt idx="5740">
                        <c:v>9741.71875</c:v>
                      </c:pt>
                      <c:pt idx="5741">
                        <c:v>14070.4296875</c:v>
                      </c:pt>
                      <c:pt idx="5742">
                        <c:v>11678.0546875</c:v>
                      </c:pt>
                      <c:pt idx="5743">
                        <c:v>13029.1484375</c:v>
                      </c:pt>
                      <c:pt idx="5744">
                        <c:v>13783.265625</c:v>
                      </c:pt>
                      <c:pt idx="5745">
                        <c:v>6741.9765625</c:v>
                      </c:pt>
                      <c:pt idx="5746">
                        <c:v>7108.859375</c:v>
                      </c:pt>
                      <c:pt idx="5747">
                        <c:v>7361.96875</c:v>
                      </c:pt>
                      <c:pt idx="5748">
                        <c:v>6388.421875</c:v>
                      </c:pt>
                      <c:pt idx="5749">
                        <c:v>6589.3359375</c:v>
                      </c:pt>
                      <c:pt idx="5750">
                        <c:v>8417.4140625</c:v>
                      </c:pt>
                      <c:pt idx="5751">
                        <c:v>6391.21875</c:v>
                      </c:pt>
                      <c:pt idx="5752">
                        <c:v>6472.171875</c:v>
                      </c:pt>
                      <c:pt idx="5753">
                        <c:v>7758.5</c:v>
                      </c:pt>
                      <c:pt idx="5754">
                        <c:v>7135.4609375</c:v>
                      </c:pt>
                      <c:pt idx="5755">
                        <c:v>6286.4609375</c:v>
                      </c:pt>
                      <c:pt idx="5756">
                        <c:v>5736.109375</c:v>
                      </c:pt>
                      <c:pt idx="5757">
                        <c:v>7226.5546875</c:v>
                      </c:pt>
                      <c:pt idx="5758">
                        <c:v>6654.28125</c:v>
                      </c:pt>
                      <c:pt idx="5759">
                        <c:v>6429.3125</c:v>
                      </c:pt>
                      <c:pt idx="5760">
                        <c:v>7603.625</c:v>
                      </c:pt>
                      <c:pt idx="5761">
                        <c:v>7155.75</c:v>
                      </c:pt>
                      <c:pt idx="5762">
                        <c:v>7064.1875</c:v>
                      </c:pt>
                      <c:pt idx="5763">
                        <c:v>8648.8125</c:v>
                      </c:pt>
                      <c:pt idx="5764">
                        <c:v>8619.375</c:v>
                      </c:pt>
                      <c:pt idx="5765">
                        <c:v>8096.1796875</c:v>
                      </c:pt>
                      <c:pt idx="5766">
                        <c:v>9241.609375</c:v>
                      </c:pt>
                      <c:pt idx="5767">
                        <c:v>6976.28125</c:v>
                      </c:pt>
                      <c:pt idx="5768">
                        <c:v>8809.2265625</c:v>
                      </c:pt>
                      <c:pt idx="5769">
                        <c:v>8587.3671875</c:v>
                      </c:pt>
                      <c:pt idx="5770">
                        <c:v>8797.4296875</c:v>
                      </c:pt>
                      <c:pt idx="5771">
                        <c:v>7729.6875</c:v>
                      </c:pt>
                      <c:pt idx="5772">
                        <c:v>7401.953125</c:v>
                      </c:pt>
                      <c:pt idx="5773">
                        <c:v>6652.5078125</c:v>
                      </c:pt>
                      <c:pt idx="5774">
                        <c:v>8267.2890625</c:v>
                      </c:pt>
                      <c:pt idx="5775">
                        <c:v>8233.6015625</c:v>
                      </c:pt>
                      <c:pt idx="5776">
                        <c:v>8393.046875</c:v>
                      </c:pt>
                      <c:pt idx="5777">
                        <c:v>6913.0703125</c:v>
                      </c:pt>
                      <c:pt idx="5778">
                        <c:v>8562.2109375</c:v>
                      </c:pt>
                      <c:pt idx="5779">
                        <c:v>8864.90625</c:v>
                      </c:pt>
                      <c:pt idx="5780">
                        <c:v>7573.1328125</c:v>
                      </c:pt>
                      <c:pt idx="5781">
                        <c:v>8131.015625</c:v>
                      </c:pt>
                      <c:pt idx="5782">
                        <c:v>8887.3671875</c:v>
                      </c:pt>
                      <c:pt idx="5783">
                        <c:v>8000.3203125</c:v>
                      </c:pt>
                      <c:pt idx="5784">
                        <c:v>5351.46875</c:v>
                      </c:pt>
                      <c:pt idx="5785">
                        <c:v>6262.984375</c:v>
                      </c:pt>
                      <c:pt idx="5786">
                        <c:v>7022.515625</c:v>
                      </c:pt>
                      <c:pt idx="5787">
                        <c:v>7394.5390625</c:v>
                      </c:pt>
                      <c:pt idx="5788">
                        <c:v>5844.453125</c:v>
                      </c:pt>
                      <c:pt idx="5789">
                        <c:v>7571.0703125</c:v>
                      </c:pt>
                      <c:pt idx="5790">
                        <c:v>12188.3671875</c:v>
                      </c:pt>
                      <c:pt idx="5791">
                        <c:v>11484.6875</c:v>
                      </c:pt>
                      <c:pt idx="5792">
                        <c:v>11583.34375</c:v>
                      </c:pt>
                      <c:pt idx="5793">
                        <c:v>11210.7421875</c:v>
                      </c:pt>
                      <c:pt idx="5794">
                        <c:v>10955.765625</c:v>
                      </c:pt>
                      <c:pt idx="5795">
                        <c:v>11362.2265625</c:v>
                      </c:pt>
                      <c:pt idx="5796">
                        <c:v>12312.2109375</c:v>
                      </c:pt>
                      <c:pt idx="5797">
                        <c:v>11940.671875</c:v>
                      </c:pt>
                      <c:pt idx="5798">
                        <c:v>10480.75</c:v>
                      </c:pt>
                      <c:pt idx="5799">
                        <c:v>10666.91796875</c:v>
                      </c:pt>
                      <c:pt idx="5800">
                        <c:v>10435.8671875</c:v>
                      </c:pt>
                      <c:pt idx="5801">
                        <c:v>9145.765625</c:v>
                      </c:pt>
                      <c:pt idx="5802">
                        <c:v>9828.4296875</c:v>
                      </c:pt>
                      <c:pt idx="5803">
                        <c:v>10361.9609375</c:v>
                      </c:pt>
                      <c:pt idx="5804">
                        <c:v>12415.984375</c:v>
                      </c:pt>
                      <c:pt idx="5805">
                        <c:v>16748.79296875</c:v>
                      </c:pt>
                      <c:pt idx="5806">
                        <c:v>15293.9296875</c:v>
                      </c:pt>
                      <c:pt idx="5807">
                        <c:v>15068.46484375</c:v>
                      </c:pt>
                      <c:pt idx="5808">
                        <c:v>14898.04296875</c:v>
                      </c:pt>
                      <c:pt idx="5809">
                        <c:v>15930.40625</c:v>
                      </c:pt>
                      <c:pt idx="5810">
                        <c:v>16067.609375</c:v>
                      </c:pt>
                      <c:pt idx="5811">
                        <c:v>15850.46875</c:v>
                      </c:pt>
                      <c:pt idx="5812">
                        <c:v>11218.1484375</c:v>
                      </c:pt>
                      <c:pt idx="5813">
                        <c:v>10358.265625</c:v>
                      </c:pt>
                      <c:pt idx="5814">
                        <c:v>12135.765625</c:v>
                      </c:pt>
                      <c:pt idx="5815">
                        <c:v>15160.8515625</c:v>
                      </c:pt>
                      <c:pt idx="5816">
                        <c:v>16145.5625</c:v>
                      </c:pt>
                      <c:pt idx="5817">
                        <c:v>16007.421875</c:v>
                      </c:pt>
                      <c:pt idx="5818">
                        <c:v>16458.55078125</c:v>
                      </c:pt>
                      <c:pt idx="5819">
                        <c:v>15230.85546875</c:v>
                      </c:pt>
                      <c:pt idx="5820">
                        <c:v>14448.62890625</c:v>
                      </c:pt>
                      <c:pt idx="5821">
                        <c:v>14476.75</c:v>
                      </c:pt>
                      <c:pt idx="5822">
                        <c:v>14254.2421875</c:v>
                      </c:pt>
                      <c:pt idx="5823">
                        <c:v>14957.5078125</c:v>
                      </c:pt>
                      <c:pt idx="5824">
                        <c:v>11064.25</c:v>
                      </c:pt>
                      <c:pt idx="5825">
                        <c:v>10926.0859375</c:v>
                      </c:pt>
                      <c:pt idx="5826">
                        <c:v>11949.5703125</c:v>
                      </c:pt>
                      <c:pt idx="5827">
                        <c:v>14705.6796875</c:v>
                      </c:pt>
                      <c:pt idx="5828">
                        <c:v>14117.7890625</c:v>
                      </c:pt>
                      <c:pt idx="5829">
                        <c:v>14367.3828125</c:v>
                      </c:pt>
                      <c:pt idx="5830">
                        <c:v>13995</c:v>
                      </c:pt>
                      <c:pt idx="5831">
                        <c:v>13505.49609375</c:v>
                      </c:pt>
                      <c:pt idx="5832">
                        <c:v>13901.265625</c:v>
                      </c:pt>
                      <c:pt idx="5833">
                        <c:v>13437.8359375</c:v>
                      </c:pt>
                      <c:pt idx="5834">
                        <c:v>14459.703125</c:v>
                      </c:pt>
                      <c:pt idx="5835">
                        <c:v>6148.328125</c:v>
                      </c:pt>
                      <c:pt idx="5836">
                        <c:v>7751.34375</c:v>
                      </c:pt>
                      <c:pt idx="5837">
                        <c:v>6919.8125</c:v>
                      </c:pt>
                      <c:pt idx="5838">
                        <c:v>7363.15625</c:v>
                      </c:pt>
                      <c:pt idx="5839">
                        <c:v>6971.6484375</c:v>
                      </c:pt>
                      <c:pt idx="5840">
                        <c:v>4466.0625</c:v>
                      </c:pt>
                      <c:pt idx="5841">
                        <c:v>5648.703125</c:v>
                      </c:pt>
                      <c:pt idx="5842">
                        <c:v>7351.046875</c:v>
                      </c:pt>
                      <c:pt idx="5843">
                        <c:v>3192.8671875</c:v>
                      </c:pt>
                      <c:pt idx="5844">
                        <c:v>2904.890625</c:v>
                      </c:pt>
                      <c:pt idx="5845">
                        <c:v>3731.25</c:v>
                      </c:pt>
                      <c:pt idx="5846">
                        <c:v>5994.515625</c:v>
                      </c:pt>
                      <c:pt idx="5847">
                        <c:v>2623.421875</c:v>
                      </c:pt>
                      <c:pt idx="5848">
                        <c:v>2796.671875</c:v>
                      </c:pt>
                      <c:pt idx="5849">
                        <c:v>4417.546875</c:v>
                      </c:pt>
                      <c:pt idx="5850">
                        <c:v>3511.5625</c:v>
                      </c:pt>
                      <c:pt idx="5851">
                        <c:v>5425.28125</c:v>
                      </c:pt>
                      <c:pt idx="5852">
                        <c:v>5793.3203125</c:v>
                      </c:pt>
                      <c:pt idx="5853">
                        <c:v>5875.7578125</c:v>
                      </c:pt>
                      <c:pt idx="5854">
                        <c:v>6458.5078125</c:v>
                      </c:pt>
                      <c:pt idx="5855">
                        <c:v>6150.8515625</c:v>
                      </c:pt>
                      <c:pt idx="5856">
                        <c:v>6015.2578125</c:v>
                      </c:pt>
                      <c:pt idx="5857">
                        <c:v>5682.3125</c:v>
                      </c:pt>
                      <c:pt idx="5858">
                        <c:v>6507.8828125</c:v>
                      </c:pt>
                      <c:pt idx="5859">
                        <c:v>5121.5390625</c:v>
                      </c:pt>
                      <c:pt idx="5860">
                        <c:v>5824.734375</c:v>
                      </c:pt>
                      <c:pt idx="5861">
                        <c:v>6038.46875</c:v>
                      </c:pt>
                      <c:pt idx="5862">
                        <c:v>3047.28125</c:v>
                      </c:pt>
                      <c:pt idx="5863">
                        <c:v>2654.125</c:v>
                      </c:pt>
                      <c:pt idx="5864">
                        <c:v>4348.703125</c:v>
                      </c:pt>
                      <c:pt idx="5865">
                        <c:v>10346.6953125</c:v>
                      </c:pt>
                      <c:pt idx="5866">
                        <c:v>6335.5</c:v>
                      </c:pt>
                      <c:pt idx="5867">
                        <c:v>4842.140625</c:v>
                      </c:pt>
                      <c:pt idx="5868">
                        <c:v>6666.3828125</c:v>
                      </c:pt>
                      <c:pt idx="5869">
                        <c:v>8556.6484375</c:v>
                      </c:pt>
                      <c:pt idx="5870">
                        <c:v>11072.93359375</c:v>
                      </c:pt>
                      <c:pt idx="5871">
                        <c:v>9499.390625</c:v>
                      </c:pt>
                      <c:pt idx="5872">
                        <c:v>8525</c:v>
                      </c:pt>
                      <c:pt idx="5873">
                        <c:v>9654.3125</c:v>
                      </c:pt>
                      <c:pt idx="5874">
                        <c:v>9838.35546875</c:v>
                      </c:pt>
                      <c:pt idx="5875">
                        <c:v>10645.9921875</c:v>
                      </c:pt>
                      <c:pt idx="5876">
                        <c:v>7021.015625</c:v>
                      </c:pt>
                      <c:pt idx="5877">
                        <c:v>9652.3203125</c:v>
                      </c:pt>
                      <c:pt idx="5878">
                        <c:v>10212.4296875</c:v>
                      </c:pt>
                      <c:pt idx="5879">
                        <c:v>9859.9765625</c:v>
                      </c:pt>
                      <c:pt idx="5880">
                        <c:v>10430.171875</c:v>
                      </c:pt>
                      <c:pt idx="5881">
                        <c:v>10111.7265625</c:v>
                      </c:pt>
                      <c:pt idx="5882">
                        <c:v>9482.4921875</c:v>
                      </c:pt>
                      <c:pt idx="5883">
                        <c:v>7225.5078125</c:v>
                      </c:pt>
                      <c:pt idx="5884">
                        <c:v>5571.8515625</c:v>
                      </c:pt>
                      <c:pt idx="5885">
                        <c:v>6830.984375</c:v>
                      </c:pt>
                      <c:pt idx="5886">
                        <c:v>10304.44140625</c:v>
                      </c:pt>
                      <c:pt idx="5887">
                        <c:v>11551.578125</c:v>
                      </c:pt>
                      <c:pt idx="5888">
                        <c:v>9488.703125</c:v>
                      </c:pt>
                      <c:pt idx="5889">
                        <c:v>10012.0234375</c:v>
                      </c:pt>
                      <c:pt idx="5890">
                        <c:v>10151.28125</c:v>
                      </c:pt>
                      <c:pt idx="5891">
                        <c:v>11023.4453125</c:v>
                      </c:pt>
                      <c:pt idx="5892">
                        <c:v>11122.1171875</c:v>
                      </c:pt>
                      <c:pt idx="5893">
                        <c:v>11506.125</c:v>
                      </c:pt>
                      <c:pt idx="5894">
                        <c:v>11897.6953125</c:v>
                      </c:pt>
                      <c:pt idx="5895">
                        <c:v>8727.28125</c:v>
                      </c:pt>
                      <c:pt idx="5896">
                        <c:v>8745.3125</c:v>
                      </c:pt>
                      <c:pt idx="5897">
                        <c:v>7356.296875</c:v>
                      </c:pt>
                      <c:pt idx="5898">
                        <c:v>7996.2890625</c:v>
                      </c:pt>
                      <c:pt idx="5899">
                        <c:v>8609.46875</c:v>
                      </c:pt>
                      <c:pt idx="5900">
                        <c:v>8781.5703125</c:v>
                      </c:pt>
                      <c:pt idx="5901">
                        <c:v>8960.4296875</c:v>
                      </c:pt>
                      <c:pt idx="5902">
                        <c:v>8572.890625</c:v>
                      </c:pt>
                      <c:pt idx="5903">
                        <c:v>7636.578125</c:v>
                      </c:pt>
                      <c:pt idx="5904">
                        <c:v>9009.5234375</c:v>
                      </c:pt>
                      <c:pt idx="5905">
                        <c:v>8965.421875</c:v>
                      </c:pt>
                      <c:pt idx="5906">
                        <c:v>4739.6796875</c:v>
                      </c:pt>
                      <c:pt idx="5907">
                        <c:v>4461.9765625</c:v>
                      </c:pt>
                      <c:pt idx="5908">
                        <c:v>5324.0625</c:v>
                      </c:pt>
                      <c:pt idx="5909">
                        <c:v>7205.53125</c:v>
                      </c:pt>
                      <c:pt idx="5910">
                        <c:v>8142.109375</c:v>
                      </c:pt>
                      <c:pt idx="5911">
                        <c:v>6734.5</c:v>
                      </c:pt>
                      <c:pt idx="5912">
                        <c:v>6646.60546875</c:v>
                      </c:pt>
                      <c:pt idx="5913">
                        <c:v>8792.453125</c:v>
                      </c:pt>
                      <c:pt idx="5914">
                        <c:v>8549.1640625</c:v>
                      </c:pt>
                      <c:pt idx="5915">
                        <c:v>9038.34375</c:v>
                      </c:pt>
                      <c:pt idx="5916">
                        <c:v>9036.40625</c:v>
                      </c:pt>
                      <c:pt idx="5917">
                        <c:v>8908.5</c:v>
                      </c:pt>
                      <c:pt idx="5918">
                        <c:v>8977.7265625</c:v>
                      </c:pt>
                      <c:pt idx="5919">
                        <c:v>8313.875</c:v>
                      </c:pt>
                      <c:pt idx="5920">
                        <c:v>8754.8203125</c:v>
                      </c:pt>
                      <c:pt idx="5921">
                        <c:v>7157.4765625</c:v>
                      </c:pt>
                      <c:pt idx="5922">
                        <c:v>7568.3828125</c:v>
                      </c:pt>
                      <c:pt idx="5923">
                        <c:v>9279.046875</c:v>
                      </c:pt>
                      <c:pt idx="5924">
                        <c:v>9163.1796875</c:v>
                      </c:pt>
                      <c:pt idx="5925">
                        <c:v>9659.6015625</c:v>
                      </c:pt>
                      <c:pt idx="5926">
                        <c:v>10428.125</c:v>
                      </c:pt>
                      <c:pt idx="5927">
                        <c:v>11263.203125</c:v>
                      </c:pt>
                      <c:pt idx="5928">
                        <c:v>10874.5</c:v>
                      </c:pt>
                      <c:pt idx="5929">
                        <c:v>11090.2421875</c:v>
                      </c:pt>
                      <c:pt idx="5930">
                        <c:v>10408.8828125</c:v>
                      </c:pt>
                      <c:pt idx="5931">
                        <c:v>10847.640625</c:v>
                      </c:pt>
                      <c:pt idx="5932">
                        <c:v>9372.40625</c:v>
                      </c:pt>
                      <c:pt idx="5933">
                        <c:v>7682.53125</c:v>
                      </c:pt>
                      <c:pt idx="5934">
                        <c:v>8441.9296875</c:v>
                      </c:pt>
                      <c:pt idx="5935">
                        <c:v>8379.15625</c:v>
                      </c:pt>
                      <c:pt idx="5936">
                        <c:v>11246.390625</c:v>
                      </c:pt>
                      <c:pt idx="5937">
                        <c:v>8854.265625</c:v>
                      </c:pt>
                      <c:pt idx="5938">
                        <c:v>7530.6171875</c:v>
                      </c:pt>
                      <c:pt idx="5939">
                        <c:v>9646.6328125</c:v>
                      </c:pt>
                      <c:pt idx="5940">
                        <c:v>12068.078125</c:v>
                      </c:pt>
                      <c:pt idx="5941">
                        <c:v>10774.859375</c:v>
                      </c:pt>
                      <c:pt idx="5942">
                        <c:v>9556.83984375</c:v>
                      </c:pt>
                      <c:pt idx="5943">
                        <c:v>10728.37109375</c:v>
                      </c:pt>
                      <c:pt idx="5944">
                        <c:v>12984.23046875</c:v>
                      </c:pt>
                      <c:pt idx="5945">
                        <c:v>11871.828125</c:v>
                      </c:pt>
                      <c:pt idx="5946">
                        <c:v>12450.2578125</c:v>
                      </c:pt>
                      <c:pt idx="5947">
                        <c:v>13060.91796875</c:v>
                      </c:pt>
                      <c:pt idx="5948">
                        <c:v>13289.421875</c:v>
                      </c:pt>
                      <c:pt idx="5949">
                        <c:v>12796.23828125</c:v>
                      </c:pt>
                      <c:pt idx="5950">
                        <c:v>11476.4453125</c:v>
                      </c:pt>
                      <c:pt idx="5951">
                        <c:v>12360.5703125</c:v>
                      </c:pt>
                      <c:pt idx="5952">
                        <c:v>12579.90625</c:v>
                      </c:pt>
                      <c:pt idx="5953">
                        <c:v>11739.5</c:v>
                      </c:pt>
                      <c:pt idx="5954">
                        <c:v>12883.1875</c:v>
                      </c:pt>
                      <c:pt idx="5955">
                        <c:v>9860.984375</c:v>
                      </c:pt>
                      <c:pt idx="5956">
                        <c:v>9909.3671875</c:v>
                      </c:pt>
                      <c:pt idx="5957">
                        <c:v>8220.3671875</c:v>
                      </c:pt>
                      <c:pt idx="5958">
                        <c:v>7440.84375</c:v>
                      </c:pt>
                      <c:pt idx="5959">
                        <c:v>7259.890625</c:v>
                      </c:pt>
                      <c:pt idx="5960">
                        <c:v>8543.09375</c:v>
                      </c:pt>
                      <c:pt idx="5961">
                        <c:v>10599.25</c:v>
                      </c:pt>
                      <c:pt idx="5962">
                        <c:v>3570.9765625</c:v>
                      </c:pt>
                      <c:pt idx="5963">
                        <c:v>5841.3984375</c:v>
                      </c:pt>
                      <c:pt idx="5964">
                        <c:v>6537.359375</c:v>
                      </c:pt>
                      <c:pt idx="5965">
                        <c:v>9855.7890625</c:v>
                      </c:pt>
                      <c:pt idx="5966">
                        <c:v>2858.53125</c:v>
                      </c:pt>
                      <c:pt idx="5967">
                        <c:v>5461.8046875</c:v>
                      </c:pt>
                      <c:pt idx="5968">
                        <c:v>6151.109375</c:v>
                      </c:pt>
                      <c:pt idx="5969">
                        <c:v>9193.9453125</c:v>
                      </c:pt>
                      <c:pt idx="5970">
                        <c:v>7615.1484375</c:v>
                      </c:pt>
                      <c:pt idx="5971">
                        <c:v>7934.4609375</c:v>
                      </c:pt>
                      <c:pt idx="5972">
                        <c:v>6303.53125</c:v>
                      </c:pt>
                      <c:pt idx="5973">
                        <c:v>5141.5078125</c:v>
                      </c:pt>
                      <c:pt idx="5974">
                        <c:v>4615.671875</c:v>
                      </c:pt>
                      <c:pt idx="5975">
                        <c:v>5808.59375</c:v>
                      </c:pt>
                      <c:pt idx="5976">
                        <c:v>7067.6953125</c:v>
                      </c:pt>
                      <c:pt idx="5977">
                        <c:v>7814.59375</c:v>
                      </c:pt>
                      <c:pt idx="5978">
                        <c:v>1835.0625</c:v>
                      </c:pt>
                      <c:pt idx="5979">
                        <c:v>2724.25</c:v>
                      </c:pt>
                      <c:pt idx="5980">
                        <c:v>4621.5859375</c:v>
                      </c:pt>
                      <c:pt idx="5981">
                        <c:v>2730.515625</c:v>
                      </c:pt>
                      <c:pt idx="5982">
                        <c:v>2972.8828125</c:v>
                      </c:pt>
                      <c:pt idx="5983">
                        <c:v>3467.578125</c:v>
                      </c:pt>
                      <c:pt idx="5984">
                        <c:v>6630.8125</c:v>
                      </c:pt>
                      <c:pt idx="5985">
                        <c:v>9221.10546875</c:v>
                      </c:pt>
                      <c:pt idx="5986">
                        <c:v>8872.6640625</c:v>
                      </c:pt>
                      <c:pt idx="5987">
                        <c:v>8869.8515625</c:v>
                      </c:pt>
                      <c:pt idx="5988">
                        <c:v>8457.640625</c:v>
                      </c:pt>
                      <c:pt idx="5989">
                        <c:v>9503.9296875</c:v>
                      </c:pt>
                      <c:pt idx="5990">
                        <c:v>9746.046875</c:v>
                      </c:pt>
                      <c:pt idx="5991">
                        <c:v>9139.6953125</c:v>
                      </c:pt>
                      <c:pt idx="5992">
                        <c:v>8004.6484375</c:v>
                      </c:pt>
                      <c:pt idx="5993">
                        <c:v>7235</c:v>
                      </c:pt>
                      <c:pt idx="5994">
                        <c:v>7765.7890625</c:v>
                      </c:pt>
                      <c:pt idx="5995">
                        <c:v>8822.875</c:v>
                      </c:pt>
                      <c:pt idx="5996">
                        <c:v>9692.453125</c:v>
                      </c:pt>
                      <c:pt idx="5997">
                        <c:v>9561.546875</c:v>
                      </c:pt>
                      <c:pt idx="5998">
                        <c:v>9623.0859375</c:v>
                      </c:pt>
                      <c:pt idx="5999">
                        <c:v>9330.90625</c:v>
                      </c:pt>
                      <c:pt idx="6000">
                        <c:v>9518.3671875</c:v>
                      </c:pt>
                      <c:pt idx="6001">
                        <c:v>9411.96875</c:v>
                      </c:pt>
                      <c:pt idx="6002">
                        <c:v>10232.3515625</c:v>
                      </c:pt>
                      <c:pt idx="6003">
                        <c:v>10960.6953125</c:v>
                      </c:pt>
                      <c:pt idx="6004">
                        <c:v>10824.8515625</c:v>
                      </c:pt>
                      <c:pt idx="6005">
                        <c:v>9598.0859375</c:v>
                      </c:pt>
                      <c:pt idx="6006">
                        <c:v>10322.8515625</c:v>
                      </c:pt>
                      <c:pt idx="6007">
                        <c:v>9704.7890625</c:v>
                      </c:pt>
                      <c:pt idx="6008">
                        <c:v>10283.546875</c:v>
                      </c:pt>
                      <c:pt idx="6009">
                        <c:v>10577.875</c:v>
                      </c:pt>
                      <c:pt idx="6010">
                        <c:v>10064.6171875</c:v>
                      </c:pt>
                      <c:pt idx="6011">
                        <c:v>8399.4140625</c:v>
                      </c:pt>
                      <c:pt idx="6012">
                        <c:v>9823.3046875</c:v>
                      </c:pt>
                      <c:pt idx="6013">
                        <c:v>10350.6875</c:v>
                      </c:pt>
                      <c:pt idx="6014">
                        <c:v>10908.6953125</c:v>
                      </c:pt>
                      <c:pt idx="6015">
                        <c:v>8714.5859375</c:v>
                      </c:pt>
                      <c:pt idx="6016">
                        <c:v>8619.1953125</c:v>
                      </c:pt>
                      <c:pt idx="6017">
                        <c:v>7806.9609375</c:v>
                      </c:pt>
                      <c:pt idx="6018">
                        <c:v>8105.3828125</c:v>
                      </c:pt>
                      <c:pt idx="6019">
                        <c:v>8335.484375</c:v>
                      </c:pt>
                      <c:pt idx="6020">
                        <c:v>7835.6796875</c:v>
                      </c:pt>
                      <c:pt idx="6021">
                        <c:v>7311.2109375</c:v>
                      </c:pt>
                      <c:pt idx="6022">
                        <c:v>6736.078125</c:v>
                      </c:pt>
                      <c:pt idx="6023">
                        <c:v>8158.46875</c:v>
                      </c:pt>
                      <c:pt idx="6024">
                        <c:v>7898.09375</c:v>
                      </c:pt>
                      <c:pt idx="6025">
                        <c:v>8729.671875</c:v>
                      </c:pt>
                      <c:pt idx="6026">
                        <c:v>7499.0703125</c:v>
                      </c:pt>
                      <c:pt idx="6027">
                        <c:v>7694.890625</c:v>
                      </c:pt>
                      <c:pt idx="6028">
                        <c:v>6540.3671875</c:v>
                      </c:pt>
                      <c:pt idx="6029">
                        <c:v>8182.7109375</c:v>
                      </c:pt>
                      <c:pt idx="6030">
                        <c:v>7704.5390625</c:v>
                      </c:pt>
                      <c:pt idx="6031">
                        <c:v>7108.9296875</c:v>
                      </c:pt>
                      <c:pt idx="6032">
                        <c:v>7443.1875</c:v>
                      </c:pt>
                      <c:pt idx="6033">
                        <c:v>7644.921875</c:v>
                      </c:pt>
                      <c:pt idx="6034">
                        <c:v>7321.046875</c:v>
                      </c:pt>
                      <c:pt idx="6035">
                        <c:v>8081.2890625</c:v>
                      </c:pt>
                      <c:pt idx="6036">
                        <c:v>5180.1484375</c:v>
                      </c:pt>
                      <c:pt idx="6037">
                        <c:v>7212.6171875</c:v>
                      </c:pt>
                      <c:pt idx="6038">
                        <c:v>7954.6796875</c:v>
                      </c:pt>
                      <c:pt idx="6039">
                        <c:v>6535.1953125</c:v>
                      </c:pt>
                      <c:pt idx="6040">
                        <c:v>6757.0078125</c:v>
                      </c:pt>
                      <c:pt idx="6041">
                        <c:v>7332.515625</c:v>
                      </c:pt>
                      <c:pt idx="6042">
                        <c:v>4184.4375</c:v>
                      </c:pt>
                      <c:pt idx="6043">
                        <c:v>5763.5234375</c:v>
                      </c:pt>
                      <c:pt idx="6044">
                        <c:v>7040.6875</c:v>
                      </c:pt>
                      <c:pt idx="6045">
                        <c:v>11114.1015625</c:v>
                      </c:pt>
                      <c:pt idx="6046">
                        <c:v>10432.296875</c:v>
                      </c:pt>
                      <c:pt idx="6047">
                        <c:v>10394.2109375</c:v>
                      </c:pt>
                      <c:pt idx="6048">
                        <c:v>10192.5</c:v>
                      </c:pt>
                      <c:pt idx="6049">
                        <c:v>7870.9921875</c:v>
                      </c:pt>
                      <c:pt idx="6050">
                        <c:v>9702.9375</c:v>
                      </c:pt>
                      <c:pt idx="6051">
                        <c:v>10935.765625</c:v>
                      </c:pt>
                      <c:pt idx="6052">
                        <c:v>9873.3671875</c:v>
                      </c:pt>
                      <c:pt idx="6053">
                        <c:v>9251.671875</c:v>
                      </c:pt>
                      <c:pt idx="6054">
                        <c:v>9891.953125</c:v>
                      </c:pt>
                      <c:pt idx="6055">
                        <c:v>10734.1484375</c:v>
                      </c:pt>
                      <c:pt idx="6056">
                        <c:v>11784.8515625</c:v>
                      </c:pt>
                      <c:pt idx="6057">
                        <c:v>11247.03125</c:v>
                      </c:pt>
                      <c:pt idx="6058">
                        <c:v>10667.234375</c:v>
                      </c:pt>
                      <c:pt idx="6059">
                        <c:v>11514.42578125</c:v>
                      </c:pt>
                      <c:pt idx="6060">
                        <c:v>8887.453125</c:v>
                      </c:pt>
                      <c:pt idx="6061">
                        <c:v>8607.1875</c:v>
                      </c:pt>
                      <c:pt idx="6062">
                        <c:v>6775.5390625</c:v>
                      </c:pt>
                      <c:pt idx="6063">
                        <c:v>9167.0234375</c:v>
                      </c:pt>
                      <c:pt idx="6064">
                        <c:v>9341.53125</c:v>
                      </c:pt>
                      <c:pt idx="6065">
                        <c:v>9153.8203125</c:v>
                      </c:pt>
                      <c:pt idx="6066">
                        <c:v>9102.3515625</c:v>
                      </c:pt>
                      <c:pt idx="6067">
                        <c:v>9130.34375</c:v>
                      </c:pt>
                      <c:pt idx="6068">
                        <c:v>8502.9921875</c:v>
                      </c:pt>
                      <c:pt idx="6069">
                        <c:v>8598.8984375</c:v>
                      </c:pt>
                      <c:pt idx="6070">
                        <c:v>9464.625</c:v>
                      </c:pt>
                      <c:pt idx="6071">
                        <c:v>7063.484375</c:v>
                      </c:pt>
                      <c:pt idx="6072">
                        <c:v>5369.3828125</c:v>
                      </c:pt>
                      <c:pt idx="6073">
                        <c:v>5968.0390625</c:v>
                      </c:pt>
                      <c:pt idx="6074">
                        <c:v>6382.53125</c:v>
                      </c:pt>
                      <c:pt idx="6075">
                        <c:v>3304.578125</c:v>
                      </c:pt>
                      <c:pt idx="6076">
                        <c:v>3209.4921875</c:v>
                      </c:pt>
                      <c:pt idx="6077">
                        <c:v>4185.140625</c:v>
                      </c:pt>
                      <c:pt idx="6078">
                        <c:v>7559.953125</c:v>
                      </c:pt>
                      <c:pt idx="6079">
                        <c:v>7805.0078125</c:v>
                      </c:pt>
                      <c:pt idx="6080">
                        <c:v>7286.2578125</c:v>
                      </c:pt>
                      <c:pt idx="6081">
                        <c:v>3824.2265625</c:v>
                      </c:pt>
                      <c:pt idx="6082">
                        <c:v>6504.7578125</c:v>
                      </c:pt>
                      <c:pt idx="6083">
                        <c:v>6631.984375</c:v>
                      </c:pt>
                      <c:pt idx="6084">
                        <c:v>7780.1640625</c:v>
                      </c:pt>
                      <c:pt idx="6085">
                        <c:v>5608.90625</c:v>
                      </c:pt>
                      <c:pt idx="6086">
                        <c:v>4800.3359375</c:v>
                      </c:pt>
                      <c:pt idx="6087">
                        <c:v>7303.09375</c:v>
                      </c:pt>
                      <c:pt idx="6088">
                        <c:v>7751.1015625</c:v>
                      </c:pt>
                      <c:pt idx="6089">
                        <c:v>7853.7421875</c:v>
                      </c:pt>
                      <c:pt idx="6090">
                        <c:v>11721.40234375</c:v>
                      </c:pt>
                      <c:pt idx="6091">
                        <c:v>10769.73828125</c:v>
                      </c:pt>
                      <c:pt idx="6092">
                        <c:v>11740.28125</c:v>
                      </c:pt>
                      <c:pt idx="6093">
                        <c:v>11024.484375</c:v>
                      </c:pt>
                      <c:pt idx="6094">
                        <c:v>10158.953125</c:v>
                      </c:pt>
                      <c:pt idx="6095">
                        <c:v>9517.046875</c:v>
                      </c:pt>
                      <c:pt idx="6096">
                        <c:v>11698.9375</c:v>
                      </c:pt>
                      <c:pt idx="6097">
                        <c:v>11583.171875</c:v>
                      </c:pt>
                      <c:pt idx="6098">
                        <c:v>11905.921875</c:v>
                      </c:pt>
                      <c:pt idx="6099">
                        <c:v>10992.296875</c:v>
                      </c:pt>
                      <c:pt idx="6100">
                        <c:v>11082.5390625</c:v>
                      </c:pt>
                      <c:pt idx="6101">
                        <c:v>10587.35546875</c:v>
                      </c:pt>
                      <c:pt idx="6102">
                        <c:v>11258.90234375</c:v>
                      </c:pt>
                      <c:pt idx="6103">
                        <c:v>12185.6875</c:v>
                      </c:pt>
                      <c:pt idx="6104">
                        <c:v>11322.609375</c:v>
                      </c:pt>
                      <c:pt idx="6105">
                        <c:v>15038.09375</c:v>
                      </c:pt>
                      <c:pt idx="6106">
                        <c:v>13665.35546875</c:v>
                      </c:pt>
                      <c:pt idx="6107">
                        <c:v>14129.34765625</c:v>
                      </c:pt>
                      <c:pt idx="6108">
                        <c:v>15452.15625</c:v>
                      </c:pt>
                      <c:pt idx="6109">
                        <c:v>14927.2734375</c:v>
                      </c:pt>
                      <c:pt idx="6110">
                        <c:v>14119.5703125</c:v>
                      </c:pt>
                      <c:pt idx="6111">
                        <c:v>15292.4375</c:v>
                      </c:pt>
                      <c:pt idx="6112">
                        <c:v>15160.5546875</c:v>
                      </c:pt>
                      <c:pt idx="6113">
                        <c:v>15559.25390625</c:v>
                      </c:pt>
                      <c:pt idx="6114">
                        <c:v>14664.5390625</c:v>
                      </c:pt>
                      <c:pt idx="6115">
                        <c:v>13980.9453125</c:v>
                      </c:pt>
                      <c:pt idx="6116">
                        <c:v>14092.14453125</c:v>
                      </c:pt>
                      <c:pt idx="6117">
                        <c:v>13996.10546875</c:v>
                      </c:pt>
                      <c:pt idx="6118">
                        <c:v>15307.25</c:v>
                      </c:pt>
                      <c:pt idx="6119">
                        <c:v>14184.53125</c:v>
                      </c:pt>
                      <c:pt idx="6120">
                        <c:v>9201.40625</c:v>
                      </c:pt>
                      <c:pt idx="6121">
                        <c:v>8834.48828125</c:v>
                      </c:pt>
                      <c:pt idx="6122">
                        <c:v>9332.12890625</c:v>
                      </c:pt>
                      <c:pt idx="6123">
                        <c:v>9843.1796875</c:v>
                      </c:pt>
                      <c:pt idx="6124">
                        <c:v>9393.7265625</c:v>
                      </c:pt>
                      <c:pt idx="6125">
                        <c:v>10002.3984375</c:v>
                      </c:pt>
                      <c:pt idx="6126">
                        <c:v>9747.2734375</c:v>
                      </c:pt>
                      <c:pt idx="6127">
                        <c:v>9674.71875</c:v>
                      </c:pt>
                      <c:pt idx="6128">
                        <c:v>9285.5859375</c:v>
                      </c:pt>
                      <c:pt idx="6129">
                        <c:v>8864.3828125</c:v>
                      </c:pt>
                      <c:pt idx="6130">
                        <c:v>8911.8125</c:v>
                      </c:pt>
                      <c:pt idx="6131">
                        <c:v>9577.5234375</c:v>
                      </c:pt>
                      <c:pt idx="6132">
                        <c:v>8633.796875</c:v>
                      </c:pt>
                      <c:pt idx="6133">
                        <c:v>8698.8203125</c:v>
                      </c:pt>
                      <c:pt idx="6134">
                        <c:v>9471.6328125</c:v>
                      </c:pt>
                      <c:pt idx="6135">
                        <c:v>16181.87109375</c:v>
                      </c:pt>
                      <c:pt idx="6136">
                        <c:v>16368.5078125</c:v>
                      </c:pt>
                      <c:pt idx="6137">
                        <c:v>15552.0625</c:v>
                      </c:pt>
                      <c:pt idx="6138">
                        <c:v>17271.99609375</c:v>
                      </c:pt>
                      <c:pt idx="6139">
                        <c:v>16683.390625</c:v>
                      </c:pt>
                      <c:pt idx="6140">
                        <c:v>17228.125</c:v>
                      </c:pt>
                      <c:pt idx="6141">
                        <c:v>16493.953125</c:v>
                      </c:pt>
                      <c:pt idx="6142">
                        <c:v>17009.609375</c:v>
                      </c:pt>
                      <c:pt idx="6143">
                        <c:v>15694.02734375</c:v>
                      </c:pt>
                      <c:pt idx="6144">
                        <c:v>15644.44921875</c:v>
                      </c:pt>
                      <c:pt idx="6145">
                        <c:v>15290.234375</c:v>
                      </c:pt>
                      <c:pt idx="6146">
                        <c:v>14825.7421875</c:v>
                      </c:pt>
                      <c:pt idx="6147">
                        <c:v>14380.54296875</c:v>
                      </c:pt>
                      <c:pt idx="6148">
                        <c:v>13451.40625</c:v>
                      </c:pt>
                      <c:pt idx="6149">
                        <c:v>14695.9921875</c:v>
                      </c:pt>
                      <c:pt idx="6150">
                        <c:v>9091.0703125</c:v>
                      </c:pt>
                      <c:pt idx="6151">
                        <c:v>9709.90625</c:v>
                      </c:pt>
                      <c:pt idx="6152">
                        <c:v>9458.6796875</c:v>
                      </c:pt>
                      <c:pt idx="6153">
                        <c:v>9006.2578125</c:v>
                      </c:pt>
                      <c:pt idx="6154">
                        <c:v>8170.5234375</c:v>
                      </c:pt>
                      <c:pt idx="6155">
                        <c:v>5635.7890625</c:v>
                      </c:pt>
                      <c:pt idx="6156">
                        <c:v>3987.96875</c:v>
                      </c:pt>
                      <c:pt idx="6157">
                        <c:v>5096.2109375</c:v>
                      </c:pt>
                      <c:pt idx="6158">
                        <c:v>9059.3125</c:v>
                      </c:pt>
                      <c:pt idx="6159">
                        <c:v>8236.15625</c:v>
                      </c:pt>
                      <c:pt idx="6160">
                        <c:v>9042.5390625</c:v>
                      </c:pt>
                      <c:pt idx="6161">
                        <c:v>7694.046875</c:v>
                      </c:pt>
                      <c:pt idx="6162">
                        <c:v>8599.8203125</c:v>
                      </c:pt>
                      <c:pt idx="6163">
                        <c:v>7092.203125</c:v>
                      </c:pt>
                      <c:pt idx="6164">
                        <c:v>7095.9140625</c:v>
                      </c:pt>
                      <c:pt idx="6165">
                        <c:v>8119.5703125</c:v>
                      </c:pt>
                      <c:pt idx="6166">
                        <c:v>8649.671875</c:v>
                      </c:pt>
                      <c:pt idx="6167">
                        <c:v>7745.2890625</c:v>
                      </c:pt>
                      <c:pt idx="6168">
                        <c:v>7205.3046875</c:v>
                      </c:pt>
                      <c:pt idx="6169">
                        <c:v>6250.625</c:v>
                      </c:pt>
                      <c:pt idx="6170">
                        <c:v>7729.4296875</c:v>
                      </c:pt>
                      <c:pt idx="6171">
                        <c:v>8627.2734375</c:v>
                      </c:pt>
                      <c:pt idx="6172">
                        <c:v>2580.2890625</c:v>
                      </c:pt>
                      <c:pt idx="6173">
                        <c:v>3277.6484375</c:v>
                      </c:pt>
                      <c:pt idx="6174">
                        <c:v>4373.53125</c:v>
                      </c:pt>
                      <c:pt idx="6175">
                        <c:v>8952.625</c:v>
                      </c:pt>
                      <c:pt idx="6176">
                        <c:v>2756.828125</c:v>
                      </c:pt>
                      <c:pt idx="6177">
                        <c:v>4509.859375</c:v>
                      </c:pt>
                      <c:pt idx="6178">
                        <c:v>5257.1875</c:v>
                      </c:pt>
                      <c:pt idx="6179">
                        <c:v>7659.84375</c:v>
                      </c:pt>
                      <c:pt idx="6180">
                        <c:v>5825.7734375</c:v>
                      </c:pt>
                      <c:pt idx="6181">
                        <c:v>5504.78125</c:v>
                      </c:pt>
                      <c:pt idx="6182">
                        <c:v>6348.7421875</c:v>
                      </c:pt>
                      <c:pt idx="6183">
                        <c:v>8479.03125</c:v>
                      </c:pt>
                      <c:pt idx="6184">
                        <c:v>8159.265625</c:v>
                      </c:pt>
                      <c:pt idx="6185">
                        <c:v>8376.6171875</c:v>
                      </c:pt>
                      <c:pt idx="6186">
                        <c:v>9648.6953125</c:v>
                      </c:pt>
                      <c:pt idx="6187">
                        <c:v>10662.5546875</c:v>
                      </c:pt>
                      <c:pt idx="6188">
                        <c:v>9899.9609375</c:v>
                      </c:pt>
                      <c:pt idx="6189">
                        <c:v>9318.9921875</c:v>
                      </c:pt>
                      <c:pt idx="6190">
                        <c:v>10721.578125</c:v>
                      </c:pt>
                      <c:pt idx="6191">
                        <c:v>10321.1484375</c:v>
                      </c:pt>
                      <c:pt idx="6192">
                        <c:v>9989.6796875</c:v>
                      </c:pt>
                      <c:pt idx="6193">
                        <c:v>10879.640625</c:v>
                      </c:pt>
                      <c:pt idx="6194">
                        <c:v>10076.7890625</c:v>
                      </c:pt>
                      <c:pt idx="6195">
                        <c:v>6854.953125</c:v>
                      </c:pt>
                      <c:pt idx="6196">
                        <c:v>6650.9921875</c:v>
                      </c:pt>
                      <c:pt idx="6197">
                        <c:v>6221.2578125</c:v>
                      </c:pt>
                      <c:pt idx="6198">
                        <c:v>6180.3515625</c:v>
                      </c:pt>
                      <c:pt idx="6199">
                        <c:v>6556.6171875</c:v>
                      </c:pt>
                      <c:pt idx="6200">
                        <c:v>6949.125</c:v>
                      </c:pt>
                      <c:pt idx="6201">
                        <c:v>6485.7109375</c:v>
                      </c:pt>
                      <c:pt idx="6202">
                        <c:v>5397.1484375</c:v>
                      </c:pt>
                      <c:pt idx="6203">
                        <c:v>6761.9921875</c:v>
                      </c:pt>
                      <c:pt idx="6204">
                        <c:v>5381.78125</c:v>
                      </c:pt>
                      <c:pt idx="6205">
                        <c:v>5196.484375</c:v>
                      </c:pt>
                      <c:pt idx="6206">
                        <c:v>5409.125</c:v>
                      </c:pt>
                      <c:pt idx="6207">
                        <c:v>3218.3671875</c:v>
                      </c:pt>
                      <c:pt idx="6208">
                        <c:v>6487.0546875</c:v>
                      </c:pt>
                      <c:pt idx="6209">
                        <c:v>5824.0703125</c:v>
                      </c:pt>
                      <c:pt idx="6210">
                        <c:v>13018.11328125</c:v>
                      </c:pt>
                      <c:pt idx="6211">
                        <c:v>12892.51171875</c:v>
                      </c:pt>
                      <c:pt idx="6212">
                        <c:v>12490.22265625</c:v>
                      </c:pt>
                      <c:pt idx="6213">
                        <c:v>12779.8984375</c:v>
                      </c:pt>
                      <c:pt idx="6214">
                        <c:v>11670.9609375</c:v>
                      </c:pt>
                      <c:pt idx="6215">
                        <c:v>11847.6015625</c:v>
                      </c:pt>
                      <c:pt idx="6216">
                        <c:v>12139.5234375</c:v>
                      </c:pt>
                      <c:pt idx="6217">
                        <c:v>12000.640625</c:v>
                      </c:pt>
                      <c:pt idx="6218">
                        <c:v>10251.078125</c:v>
                      </c:pt>
                      <c:pt idx="6219">
                        <c:v>9650.5390625</c:v>
                      </c:pt>
                      <c:pt idx="6220">
                        <c:v>10319.0625</c:v>
                      </c:pt>
                      <c:pt idx="6221">
                        <c:v>12542.3203125</c:v>
                      </c:pt>
                      <c:pt idx="6222">
                        <c:v>12992.67578125</c:v>
                      </c:pt>
                      <c:pt idx="6223">
                        <c:v>11630.9921875</c:v>
                      </c:pt>
                      <c:pt idx="6224">
                        <c:v>12168.609375</c:v>
                      </c:pt>
                      <c:pt idx="6225">
                        <c:v>11414.2109375</c:v>
                      </c:pt>
                      <c:pt idx="6226">
                        <c:v>11315.2734375</c:v>
                      </c:pt>
                      <c:pt idx="6227">
                        <c:v>11407.1015625</c:v>
                      </c:pt>
                      <c:pt idx="6228">
                        <c:v>10661.078125</c:v>
                      </c:pt>
                      <c:pt idx="6229">
                        <c:v>9846.6953125</c:v>
                      </c:pt>
                      <c:pt idx="6230">
                        <c:v>10298.28125</c:v>
                      </c:pt>
                      <c:pt idx="6231">
                        <c:v>11237.546875</c:v>
                      </c:pt>
                      <c:pt idx="6232">
                        <c:v>10199.90625</c:v>
                      </c:pt>
                      <c:pt idx="6233">
                        <c:v>10681.5</c:v>
                      </c:pt>
                      <c:pt idx="6234">
                        <c:v>10232.1484375</c:v>
                      </c:pt>
                      <c:pt idx="6235">
                        <c:v>11302.4140625</c:v>
                      </c:pt>
                      <c:pt idx="6236">
                        <c:v>10825.8125</c:v>
                      </c:pt>
                      <c:pt idx="6237">
                        <c:v>9977.21875</c:v>
                      </c:pt>
                      <c:pt idx="6238">
                        <c:v>10243.90625</c:v>
                      </c:pt>
                      <c:pt idx="6239">
                        <c:v>11054.5078125</c:v>
                      </c:pt>
                      <c:pt idx="6240">
                        <c:v>8053.078125</c:v>
                      </c:pt>
                      <c:pt idx="6241">
                        <c:v>5946.296875</c:v>
                      </c:pt>
                      <c:pt idx="6242">
                        <c:v>5087.5859375</c:v>
                      </c:pt>
                      <c:pt idx="6243">
                        <c:v>5784.4375</c:v>
                      </c:pt>
                      <c:pt idx="6244">
                        <c:v>8129.7265625</c:v>
                      </c:pt>
                      <c:pt idx="6245">
                        <c:v>7224.7734375</c:v>
                      </c:pt>
                      <c:pt idx="6246">
                        <c:v>7710.28125</c:v>
                      </c:pt>
                      <c:pt idx="6247">
                        <c:v>8171.9140625</c:v>
                      </c:pt>
                      <c:pt idx="6248">
                        <c:v>8283.5859375</c:v>
                      </c:pt>
                      <c:pt idx="6249">
                        <c:v>6831.421875</c:v>
                      </c:pt>
                      <c:pt idx="6250">
                        <c:v>6714.28125</c:v>
                      </c:pt>
                      <c:pt idx="6251">
                        <c:v>6554.109375</c:v>
                      </c:pt>
                      <c:pt idx="6252">
                        <c:v>5185.3359375</c:v>
                      </c:pt>
                      <c:pt idx="6253">
                        <c:v>5249.8203125</c:v>
                      </c:pt>
                      <c:pt idx="6254">
                        <c:v>6853.109375</c:v>
                      </c:pt>
                      <c:pt idx="6255">
                        <c:v>10854.078125</c:v>
                      </c:pt>
                      <c:pt idx="6256">
                        <c:v>9849.4765625</c:v>
                      </c:pt>
                      <c:pt idx="6257">
                        <c:v>9408.9453125</c:v>
                      </c:pt>
                      <c:pt idx="6258">
                        <c:v>10384.1171875</c:v>
                      </c:pt>
                      <c:pt idx="6259">
                        <c:v>10494.15625</c:v>
                      </c:pt>
                      <c:pt idx="6260">
                        <c:v>10096.09375</c:v>
                      </c:pt>
                      <c:pt idx="6261">
                        <c:v>9610.671875</c:v>
                      </c:pt>
                      <c:pt idx="6262">
                        <c:v>12669.6875</c:v>
                      </c:pt>
                      <c:pt idx="6263">
                        <c:v>13101.15625</c:v>
                      </c:pt>
                      <c:pt idx="6264">
                        <c:v>12813.9296875</c:v>
                      </c:pt>
                      <c:pt idx="6265">
                        <c:v>10960.890625</c:v>
                      </c:pt>
                      <c:pt idx="6266">
                        <c:v>12416.3984375</c:v>
                      </c:pt>
                      <c:pt idx="6267">
                        <c:v>12888.3671875</c:v>
                      </c:pt>
                      <c:pt idx="6268">
                        <c:v>11962.8828125</c:v>
                      </c:pt>
                      <c:pt idx="6269">
                        <c:v>11566.3515625</c:v>
                      </c:pt>
                      <c:pt idx="6270">
                        <c:v>9887.1015625</c:v>
                      </c:pt>
                      <c:pt idx="6271">
                        <c:v>9252.5546875</c:v>
                      </c:pt>
                      <c:pt idx="6272">
                        <c:v>7989.7734375</c:v>
                      </c:pt>
                      <c:pt idx="6273">
                        <c:v>8827.1484375</c:v>
                      </c:pt>
                      <c:pt idx="6274">
                        <c:v>8108.6953125</c:v>
                      </c:pt>
                      <c:pt idx="6275">
                        <c:v>6579.6328125</c:v>
                      </c:pt>
                      <c:pt idx="6276">
                        <c:v>7855.296875</c:v>
                      </c:pt>
                      <c:pt idx="6277">
                        <c:v>9209.6328125</c:v>
                      </c:pt>
                      <c:pt idx="6278">
                        <c:v>5440.25</c:v>
                      </c:pt>
                      <c:pt idx="6279">
                        <c:v>4262.3203125</c:v>
                      </c:pt>
                      <c:pt idx="6280">
                        <c:v>5638.59375</c:v>
                      </c:pt>
                      <c:pt idx="6281">
                        <c:v>8681.1875</c:v>
                      </c:pt>
                      <c:pt idx="6282">
                        <c:v>3452.2734375</c:v>
                      </c:pt>
                      <c:pt idx="6283">
                        <c:v>4396.140625</c:v>
                      </c:pt>
                      <c:pt idx="6284">
                        <c:v>6132.21875</c:v>
                      </c:pt>
                      <c:pt idx="6285">
                        <c:v>5641.9921875</c:v>
                      </c:pt>
                      <c:pt idx="6286">
                        <c:v>6385.7578125</c:v>
                      </c:pt>
                      <c:pt idx="6287">
                        <c:v>7228.890625</c:v>
                      </c:pt>
                      <c:pt idx="6288">
                        <c:v>4999.859375</c:v>
                      </c:pt>
                      <c:pt idx="6289">
                        <c:v>6586.6953125</c:v>
                      </c:pt>
                      <c:pt idx="6290">
                        <c:v>7244.1953125</c:v>
                      </c:pt>
                      <c:pt idx="6291">
                        <c:v>4936.890625</c:v>
                      </c:pt>
                      <c:pt idx="6292">
                        <c:v>6305.921875</c:v>
                      </c:pt>
                      <c:pt idx="6293">
                        <c:v>5874.6171875</c:v>
                      </c:pt>
                      <c:pt idx="6294">
                        <c:v>4095.4453125</c:v>
                      </c:pt>
                      <c:pt idx="6295">
                        <c:v>5606.9296875</c:v>
                      </c:pt>
                      <c:pt idx="6296">
                        <c:v>6159.6953125</c:v>
                      </c:pt>
                      <c:pt idx="6297">
                        <c:v>5487.1953125</c:v>
                      </c:pt>
                      <c:pt idx="6298">
                        <c:v>4425.3203125</c:v>
                      </c:pt>
                      <c:pt idx="6299">
                        <c:v>7153.65625</c:v>
                      </c:pt>
                      <c:pt idx="6300">
                        <c:v>9964.9921875</c:v>
                      </c:pt>
                      <c:pt idx="6301">
                        <c:v>10292.6484375</c:v>
                      </c:pt>
                      <c:pt idx="6302">
                        <c:v>9051.5859375</c:v>
                      </c:pt>
                      <c:pt idx="6303">
                        <c:v>6490.75</c:v>
                      </c:pt>
                      <c:pt idx="6304">
                        <c:v>4749.0859375</c:v>
                      </c:pt>
                      <c:pt idx="6305">
                        <c:v>6048.4140625</c:v>
                      </c:pt>
                      <c:pt idx="6306">
                        <c:v>9757.01171875</c:v>
                      </c:pt>
                      <c:pt idx="6307">
                        <c:v>8562.28125</c:v>
                      </c:pt>
                      <c:pt idx="6308">
                        <c:v>8831.796875</c:v>
                      </c:pt>
                      <c:pt idx="6309">
                        <c:v>11223.8515625</c:v>
                      </c:pt>
                      <c:pt idx="6310">
                        <c:v>10355.09375</c:v>
                      </c:pt>
                      <c:pt idx="6311">
                        <c:v>10476.9921875</c:v>
                      </c:pt>
                      <c:pt idx="6312">
                        <c:v>11214.140625</c:v>
                      </c:pt>
                      <c:pt idx="6313">
                        <c:v>9563.90625</c:v>
                      </c:pt>
                      <c:pt idx="6314">
                        <c:v>9349.15625</c:v>
                      </c:pt>
                      <c:pt idx="6315">
                        <c:v>8036.875</c:v>
                      </c:pt>
                      <c:pt idx="6316">
                        <c:v>5751.546875</c:v>
                      </c:pt>
                      <c:pt idx="6317">
                        <c:v>5581.28125</c:v>
                      </c:pt>
                      <c:pt idx="6318">
                        <c:v>7041.8671875</c:v>
                      </c:pt>
                      <c:pt idx="6319">
                        <c:v>10734.8046875</c:v>
                      </c:pt>
                      <c:pt idx="6320">
                        <c:v>10351.921875</c:v>
                      </c:pt>
                      <c:pt idx="6321">
                        <c:v>10718.3203125</c:v>
                      </c:pt>
                      <c:pt idx="6322">
                        <c:v>10397.9453125</c:v>
                      </c:pt>
                      <c:pt idx="6323">
                        <c:v>10783.453125</c:v>
                      </c:pt>
                      <c:pt idx="6324">
                        <c:v>10396.4765625</c:v>
                      </c:pt>
                      <c:pt idx="6325">
                        <c:v>10096.2421875</c:v>
                      </c:pt>
                      <c:pt idx="6326">
                        <c:v>10055.1328125</c:v>
                      </c:pt>
                      <c:pt idx="6327">
                        <c:v>10021.625</c:v>
                      </c:pt>
                      <c:pt idx="6328">
                        <c:v>9182.6484375</c:v>
                      </c:pt>
                      <c:pt idx="6329">
                        <c:v>10331.9140625</c:v>
                      </c:pt>
                      <c:pt idx="6330">
                        <c:v>8713.25</c:v>
                      </c:pt>
                      <c:pt idx="6331">
                        <c:v>8364.93359375</c:v>
                      </c:pt>
                      <c:pt idx="6332">
                        <c:v>9150.05078125</c:v>
                      </c:pt>
                      <c:pt idx="6333">
                        <c:v>9100.2109375</c:v>
                      </c:pt>
                      <c:pt idx="6334">
                        <c:v>8138.765625</c:v>
                      </c:pt>
                      <c:pt idx="6335">
                        <c:v>9278.078125</c:v>
                      </c:pt>
                      <c:pt idx="6336">
                        <c:v>9449.796875</c:v>
                      </c:pt>
                      <c:pt idx="6337">
                        <c:v>10352.796875</c:v>
                      </c:pt>
                      <c:pt idx="6338">
                        <c:v>9220.9765625</c:v>
                      </c:pt>
                      <c:pt idx="6339">
                        <c:v>10255.1171875</c:v>
                      </c:pt>
                      <c:pt idx="6340">
                        <c:v>10492.109375</c:v>
                      </c:pt>
                      <c:pt idx="6341">
                        <c:v>9995.484375</c:v>
                      </c:pt>
                      <c:pt idx="6342">
                        <c:v>9745.4140625</c:v>
                      </c:pt>
                      <c:pt idx="6343">
                        <c:v>9795.8046875</c:v>
                      </c:pt>
                      <c:pt idx="6344">
                        <c:v>10574.5546875</c:v>
                      </c:pt>
                      <c:pt idx="6345">
                        <c:v>7024.5625</c:v>
                      </c:pt>
                      <c:pt idx="6346">
                        <c:v>6421.484375</c:v>
                      </c:pt>
                      <c:pt idx="6347">
                        <c:v>7161.765625</c:v>
                      </c:pt>
                      <c:pt idx="6348">
                        <c:v>5970.2421875</c:v>
                      </c:pt>
                      <c:pt idx="6349">
                        <c:v>5949.75</c:v>
                      </c:pt>
                      <c:pt idx="6350">
                        <c:v>7182.765625</c:v>
                      </c:pt>
                      <c:pt idx="6351">
                        <c:v>7266.75</c:v>
                      </c:pt>
                      <c:pt idx="6352">
                        <c:v>5692.0859375</c:v>
                      </c:pt>
                      <c:pt idx="6353">
                        <c:v>6491.1171875</c:v>
                      </c:pt>
                      <c:pt idx="6354">
                        <c:v>2752.203125</c:v>
                      </c:pt>
                      <c:pt idx="6355">
                        <c:v>3195.734375</c:v>
                      </c:pt>
                      <c:pt idx="6356">
                        <c:v>3358.4375</c:v>
                      </c:pt>
                      <c:pt idx="6357">
                        <c:v>6935.671875</c:v>
                      </c:pt>
                      <c:pt idx="6358">
                        <c:v>7296.8515625</c:v>
                      </c:pt>
                      <c:pt idx="6359">
                        <c:v>6998.3984375</c:v>
                      </c:pt>
                      <c:pt idx="6360">
                        <c:v>10724.9140625</c:v>
                      </c:pt>
                      <c:pt idx="6361">
                        <c:v>9699.265625</c:v>
                      </c:pt>
                      <c:pt idx="6362">
                        <c:v>7884.828125</c:v>
                      </c:pt>
                      <c:pt idx="6363">
                        <c:v>8118.8046875</c:v>
                      </c:pt>
                      <c:pt idx="6364">
                        <c:v>9239.8671875</c:v>
                      </c:pt>
                      <c:pt idx="6365">
                        <c:v>10560.015625</c:v>
                      </c:pt>
                      <c:pt idx="6366">
                        <c:v>9633.65625</c:v>
                      </c:pt>
                      <c:pt idx="6367">
                        <c:v>10551.453125</c:v>
                      </c:pt>
                      <c:pt idx="6368">
                        <c:v>9170.4609375</c:v>
                      </c:pt>
                      <c:pt idx="6369">
                        <c:v>9867.5859375</c:v>
                      </c:pt>
                      <c:pt idx="6370">
                        <c:v>11052.1640625</c:v>
                      </c:pt>
                      <c:pt idx="6371">
                        <c:v>11112.1953125</c:v>
                      </c:pt>
                      <c:pt idx="6372">
                        <c:v>9360.984375</c:v>
                      </c:pt>
                      <c:pt idx="6373">
                        <c:v>9208.5234375</c:v>
                      </c:pt>
                      <c:pt idx="6374">
                        <c:v>9650.421875</c:v>
                      </c:pt>
                      <c:pt idx="6375">
                        <c:v>10967.453125</c:v>
                      </c:pt>
                      <c:pt idx="6376">
                        <c:v>9600.3125</c:v>
                      </c:pt>
                      <c:pt idx="6377">
                        <c:v>9151.44921875</c:v>
                      </c:pt>
                      <c:pt idx="6378">
                        <c:v>9583.0546875</c:v>
                      </c:pt>
                      <c:pt idx="6379">
                        <c:v>11783.8984375</c:v>
                      </c:pt>
                      <c:pt idx="6380">
                        <c:v>9894.5859375</c:v>
                      </c:pt>
                      <c:pt idx="6381">
                        <c:v>9898.2578125</c:v>
                      </c:pt>
                      <c:pt idx="6382">
                        <c:v>10762.1328125</c:v>
                      </c:pt>
                      <c:pt idx="6383">
                        <c:v>11605.5625</c:v>
                      </c:pt>
                      <c:pt idx="6384">
                        <c:v>11158.6875</c:v>
                      </c:pt>
                      <c:pt idx="6385">
                        <c:v>11787.890625</c:v>
                      </c:pt>
                      <c:pt idx="6386">
                        <c:v>10926.4609375</c:v>
                      </c:pt>
                      <c:pt idx="6387">
                        <c:v>10525.4609375</c:v>
                      </c:pt>
                      <c:pt idx="6388">
                        <c:v>10836.0859375</c:v>
                      </c:pt>
                      <c:pt idx="6389">
                        <c:v>11662.8046875</c:v>
                      </c:pt>
                      <c:pt idx="6390">
                        <c:v>7867.4375</c:v>
                      </c:pt>
                      <c:pt idx="6391">
                        <c:v>7387.984375</c:v>
                      </c:pt>
                      <c:pt idx="6392">
                        <c:v>8587.21484375</c:v>
                      </c:pt>
                      <c:pt idx="6393">
                        <c:v>6811.609375</c:v>
                      </c:pt>
                      <c:pt idx="6394">
                        <c:v>6304.4921875</c:v>
                      </c:pt>
                      <c:pt idx="6395">
                        <c:v>8162.4140625</c:v>
                      </c:pt>
                      <c:pt idx="6396">
                        <c:v>8627.515625</c:v>
                      </c:pt>
                      <c:pt idx="6397">
                        <c:v>8539.671875</c:v>
                      </c:pt>
                      <c:pt idx="6398">
                        <c:v>7508.4375</c:v>
                      </c:pt>
                      <c:pt idx="6399">
                        <c:v>7269.71875</c:v>
                      </c:pt>
                      <c:pt idx="6400">
                        <c:v>8035.875</c:v>
                      </c:pt>
                      <c:pt idx="6401">
                        <c:v>8646.609375</c:v>
                      </c:pt>
                      <c:pt idx="6402">
                        <c:v>8485.4765625</c:v>
                      </c:pt>
                      <c:pt idx="6403">
                        <c:v>8576.3203125</c:v>
                      </c:pt>
                      <c:pt idx="6404">
                        <c:v>8354.5546875</c:v>
                      </c:pt>
                      <c:pt idx="6405">
                        <c:v>9304.875</c:v>
                      </c:pt>
                      <c:pt idx="6406">
                        <c:v>9281.37890625</c:v>
                      </c:pt>
                      <c:pt idx="6407">
                        <c:v>9872.8203125</c:v>
                      </c:pt>
                      <c:pt idx="6408">
                        <c:v>10102.0703125</c:v>
                      </c:pt>
                      <c:pt idx="6409">
                        <c:v>10306.1484375</c:v>
                      </c:pt>
                      <c:pt idx="6410">
                        <c:v>10164.15625</c:v>
                      </c:pt>
                      <c:pt idx="6411">
                        <c:v>10367.90625</c:v>
                      </c:pt>
                      <c:pt idx="6412">
                        <c:v>6281.7265625</c:v>
                      </c:pt>
                      <c:pt idx="6413">
                        <c:v>4915.125</c:v>
                      </c:pt>
                      <c:pt idx="6414">
                        <c:v>5725.7890625</c:v>
                      </c:pt>
                      <c:pt idx="6415">
                        <c:v>8653.703125</c:v>
                      </c:pt>
                      <c:pt idx="6416">
                        <c:v>10047.65625</c:v>
                      </c:pt>
                      <c:pt idx="6417">
                        <c:v>9740.0234375</c:v>
                      </c:pt>
                      <c:pt idx="6418">
                        <c:v>10218.3203125</c:v>
                      </c:pt>
                      <c:pt idx="6419">
                        <c:v>9499.2421875</c:v>
                      </c:pt>
                      <c:pt idx="6420">
                        <c:v>13626.3828125</c:v>
                      </c:pt>
                      <c:pt idx="6421">
                        <c:v>13209.875</c:v>
                      </c:pt>
                      <c:pt idx="6422">
                        <c:v>10926.515625</c:v>
                      </c:pt>
                      <c:pt idx="6423">
                        <c:v>11169.921875</c:v>
                      </c:pt>
                      <c:pt idx="6424">
                        <c:v>10849.703125</c:v>
                      </c:pt>
                      <c:pt idx="6425">
                        <c:v>13843.16015625</c:v>
                      </c:pt>
                      <c:pt idx="6426">
                        <c:v>13635.2265625</c:v>
                      </c:pt>
                      <c:pt idx="6427">
                        <c:v>12930.1328125</c:v>
                      </c:pt>
                      <c:pt idx="6428">
                        <c:v>13646.34375</c:v>
                      </c:pt>
                      <c:pt idx="6429">
                        <c:v>13190.0625</c:v>
                      </c:pt>
                      <c:pt idx="6430">
                        <c:v>11896.171875</c:v>
                      </c:pt>
                      <c:pt idx="6431">
                        <c:v>10081.09375</c:v>
                      </c:pt>
                      <c:pt idx="6432">
                        <c:v>10764.5078125</c:v>
                      </c:pt>
                      <c:pt idx="6433">
                        <c:v>10781.234375</c:v>
                      </c:pt>
                      <c:pt idx="6434">
                        <c:v>13588.2578125</c:v>
                      </c:pt>
                      <c:pt idx="6435">
                        <c:v>10714.1875</c:v>
                      </c:pt>
                      <c:pt idx="6436">
                        <c:v>9878.5078125</c:v>
                      </c:pt>
                      <c:pt idx="6437">
                        <c:v>10441.5859375</c:v>
                      </c:pt>
                      <c:pt idx="6438">
                        <c:v>10745.5</c:v>
                      </c:pt>
                      <c:pt idx="6439">
                        <c:v>9827.2578125</c:v>
                      </c:pt>
                      <c:pt idx="6440">
                        <c:v>9229.8984375</c:v>
                      </c:pt>
                      <c:pt idx="6441">
                        <c:v>8683.01953125</c:v>
                      </c:pt>
                      <c:pt idx="6442">
                        <c:v>10499.546875</c:v>
                      </c:pt>
                      <c:pt idx="6443">
                        <c:v>10481.390625</c:v>
                      </c:pt>
                      <c:pt idx="6444">
                        <c:v>8357.453125</c:v>
                      </c:pt>
                      <c:pt idx="6445">
                        <c:v>8414.625</c:v>
                      </c:pt>
                      <c:pt idx="6446">
                        <c:v>8814.84375</c:v>
                      </c:pt>
                      <c:pt idx="6447">
                        <c:v>9610.0546875</c:v>
                      </c:pt>
                      <c:pt idx="6448">
                        <c:v>9687.875</c:v>
                      </c:pt>
                      <c:pt idx="6449">
                        <c:v>10090.734375</c:v>
                      </c:pt>
                      <c:pt idx="6450">
                        <c:v>11317.109375</c:v>
                      </c:pt>
                      <c:pt idx="6451">
                        <c:v>11328.578125</c:v>
                      </c:pt>
                      <c:pt idx="6452">
                        <c:v>11595.28125</c:v>
                      </c:pt>
                      <c:pt idx="6453">
                        <c:v>11803.65625</c:v>
                      </c:pt>
                      <c:pt idx="6454">
                        <c:v>10522.703125</c:v>
                      </c:pt>
                      <c:pt idx="6455">
                        <c:v>9443.2421875</c:v>
                      </c:pt>
                      <c:pt idx="6456">
                        <c:v>10158.421875</c:v>
                      </c:pt>
                      <c:pt idx="6457">
                        <c:v>9684.234375</c:v>
                      </c:pt>
                      <c:pt idx="6458">
                        <c:v>7810.515625</c:v>
                      </c:pt>
                      <c:pt idx="6459">
                        <c:v>8934.1640625</c:v>
                      </c:pt>
                      <c:pt idx="6460">
                        <c:v>8819.3828125</c:v>
                      </c:pt>
                      <c:pt idx="6461">
                        <c:v>11638.8203125</c:v>
                      </c:pt>
                      <c:pt idx="6462">
                        <c:v>9845.5</c:v>
                      </c:pt>
                      <c:pt idx="6463">
                        <c:v>7745.0859375</c:v>
                      </c:pt>
                      <c:pt idx="6464">
                        <c:v>9565.4921875</c:v>
                      </c:pt>
                      <c:pt idx="6465">
                        <c:v>11033.9765625</c:v>
                      </c:pt>
                      <c:pt idx="6466">
                        <c:v>10271.8046875</c:v>
                      </c:pt>
                      <c:pt idx="6467">
                        <c:v>11400.9296875</c:v>
                      </c:pt>
                      <c:pt idx="6468">
                        <c:v>11508.3125</c:v>
                      </c:pt>
                      <c:pt idx="6469">
                        <c:v>10934.8828125</c:v>
                      </c:pt>
                      <c:pt idx="6470">
                        <c:v>11377.1640625</c:v>
                      </c:pt>
                      <c:pt idx="6471">
                        <c:v>11205.75</c:v>
                      </c:pt>
                      <c:pt idx="6472">
                        <c:v>10784.65625</c:v>
                      </c:pt>
                      <c:pt idx="6473">
                        <c:v>10893.8671875</c:v>
                      </c:pt>
                      <c:pt idx="6474">
                        <c:v>10471.453125</c:v>
                      </c:pt>
                      <c:pt idx="6475">
                        <c:v>11560.5390625</c:v>
                      </c:pt>
                      <c:pt idx="6476">
                        <c:v>11473.2578125</c:v>
                      </c:pt>
                      <c:pt idx="6477">
                        <c:v>10872.2421875</c:v>
                      </c:pt>
                      <c:pt idx="6478">
                        <c:v>10779.8046875</c:v>
                      </c:pt>
                      <c:pt idx="6479">
                        <c:v>10671.5234375</c:v>
                      </c:pt>
                      <c:pt idx="6480">
                        <c:v>6807.1953125</c:v>
                      </c:pt>
                      <c:pt idx="6481">
                        <c:v>6586.9921875</c:v>
                      </c:pt>
                      <c:pt idx="6482">
                        <c:v>6007.4296875</c:v>
                      </c:pt>
                      <c:pt idx="6483">
                        <c:v>6396.15625</c:v>
                      </c:pt>
                      <c:pt idx="6484">
                        <c:v>6834.7421875</c:v>
                      </c:pt>
                      <c:pt idx="6485">
                        <c:v>6291.6796875</c:v>
                      </c:pt>
                      <c:pt idx="6486">
                        <c:v>7538.0078125</c:v>
                      </c:pt>
                      <c:pt idx="6487">
                        <c:v>5461.8984375</c:v>
                      </c:pt>
                      <c:pt idx="6488">
                        <c:v>6492.2578125</c:v>
                      </c:pt>
                      <c:pt idx="6489">
                        <c:v>6808.1875</c:v>
                      </c:pt>
                      <c:pt idx="6490">
                        <c:v>5240.890625</c:v>
                      </c:pt>
                      <c:pt idx="6491">
                        <c:v>5676.7265625</c:v>
                      </c:pt>
                      <c:pt idx="6492">
                        <c:v>6253.3984375</c:v>
                      </c:pt>
                      <c:pt idx="6493">
                        <c:v>7539.9765625</c:v>
                      </c:pt>
                      <c:pt idx="6494">
                        <c:v>7412.890625</c:v>
                      </c:pt>
                      <c:pt idx="6495">
                        <c:v>8866.375</c:v>
                      </c:pt>
                      <c:pt idx="6496">
                        <c:v>6360.25</c:v>
                      </c:pt>
                      <c:pt idx="6497">
                        <c:v>8728.265625</c:v>
                      </c:pt>
                      <c:pt idx="6498">
                        <c:v>8613.1328125</c:v>
                      </c:pt>
                      <c:pt idx="6499">
                        <c:v>9090.5078125</c:v>
                      </c:pt>
                      <c:pt idx="6500">
                        <c:v>8407.5703125</c:v>
                      </c:pt>
                      <c:pt idx="6501">
                        <c:v>8668.8046875</c:v>
                      </c:pt>
                      <c:pt idx="6502">
                        <c:v>9252.2109375</c:v>
                      </c:pt>
                      <c:pt idx="6503">
                        <c:v>5775.9609375</c:v>
                      </c:pt>
                      <c:pt idx="6504">
                        <c:v>7225.3828125</c:v>
                      </c:pt>
                      <c:pt idx="6505">
                        <c:v>8675.46875</c:v>
                      </c:pt>
                      <c:pt idx="6506">
                        <c:v>7455.859375</c:v>
                      </c:pt>
                      <c:pt idx="6507">
                        <c:v>8626.671875</c:v>
                      </c:pt>
                      <c:pt idx="6508">
                        <c:v>8384.515625</c:v>
                      </c:pt>
                      <c:pt idx="6509">
                        <c:v>8090.6484375</c:v>
                      </c:pt>
                      <c:pt idx="6510">
                        <c:v>11854.2734375</c:v>
                      </c:pt>
                      <c:pt idx="6511">
                        <c:v>11617.9296875</c:v>
                      </c:pt>
                      <c:pt idx="6512">
                        <c:v>12034.53515625</c:v>
                      </c:pt>
                      <c:pt idx="6513">
                        <c:v>9538.90625</c:v>
                      </c:pt>
                      <c:pt idx="6514">
                        <c:v>8751.4765625</c:v>
                      </c:pt>
                      <c:pt idx="6515">
                        <c:v>9884.5078125</c:v>
                      </c:pt>
                      <c:pt idx="6516">
                        <c:v>11149.328125</c:v>
                      </c:pt>
                      <c:pt idx="6517">
                        <c:v>11914.2421875</c:v>
                      </c:pt>
                      <c:pt idx="6518">
                        <c:v>11850.78125</c:v>
                      </c:pt>
                      <c:pt idx="6519">
                        <c:v>10556.484375</c:v>
                      </c:pt>
                      <c:pt idx="6520">
                        <c:v>9147.7265625</c:v>
                      </c:pt>
                      <c:pt idx="6521">
                        <c:v>10630.234375</c:v>
                      </c:pt>
                      <c:pt idx="6522">
                        <c:v>11451.0859375</c:v>
                      </c:pt>
                      <c:pt idx="6523">
                        <c:v>12495.9375</c:v>
                      </c:pt>
                      <c:pt idx="6524">
                        <c:v>12354.1171875</c:v>
                      </c:pt>
                      <c:pt idx="6525">
                        <c:v>8723.0234375</c:v>
                      </c:pt>
                      <c:pt idx="6526">
                        <c:v>8814.3984375</c:v>
                      </c:pt>
                      <c:pt idx="6527">
                        <c:v>7209.703125</c:v>
                      </c:pt>
                      <c:pt idx="6528">
                        <c:v>7742.9609375</c:v>
                      </c:pt>
                      <c:pt idx="6529">
                        <c:v>2493.53125</c:v>
                      </c:pt>
                      <c:pt idx="6530">
                        <c:v>2708.8125</c:v>
                      </c:pt>
                      <c:pt idx="6531">
                        <c:v>3090.15625</c:v>
                      </c:pt>
                      <c:pt idx="6532">
                        <c:v>7164.40625</c:v>
                      </c:pt>
                      <c:pt idx="6533">
                        <c:v>8245.453125</c:v>
                      </c:pt>
                      <c:pt idx="6534">
                        <c:v>6979.6171875</c:v>
                      </c:pt>
                      <c:pt idx="6535">
                        <c:v>7450.4921875</c:v>
                      </c:pt>
                      <c:pt idx="6536">
                        <c:v>7353.65625</c:v>
                      </c:pt>
                      <c:pt idx="6537">
                        <c:v>8795.5625</c:v>
                      </c:pt>
                      <c:pt idx="6538">
                        <c:v>8647.859375</c:v>
                      </c:pt>
                      <c:pt idx="6539">
                        <c:v>8872.171875</c:v>
                      </c:pt>
                      <c:pt idx="6540">
                        <c:v>7711.3046875</c:v>
                      </c:pt>
                      <c:pt idx="6541">
                        <c:v>6706.3515625</c:v>
                      </c:pt>
                      <c:pt idx="6542">
                        <c:v>3920.5625</c:v>
                      </c:pt>
                      <c:pt idx="6543">
                        <c:v>3079.7890625</c:v>
                      </c:pt>
                      <c:pt idx="6544">
                        <c:v>3758.4375</c:v>
                      </c:pt>
                      <c:pt idx="6545">
                        <c:v>6541.140625</c:v>
                      </c:pt>
                      <c:pt idx="6546">
                        <c:v>5093.5546875</c:v>
                      </c:pt>
                      <c:pt idx="6547">
                        <c:v>5469.828125</c:v>
                      </c:pt>
                      <c:pt idx="6548">
                        <c:v>5641.375</c:v>
                      </c:pt>
                      <c:pt idx="6549">
                        <c:v>6494.40625</c:v>
                      </c:pt>
                      <c:pt idx="6550">
                        <c:v>4283.59375</c:v>
                      </c:pt>
                      <c:pt idx="6551">
                        <c:v>5990.125</c:v>
                      </c:pt>
                      <c:pt idx="6552">
                        <c:v>7440.5625</c:v>
                      </c:pt>
                      <c:pt idx="6553">
                        <c:v>6686.7109375</c:v>
                      </c:pt>
                      <c:pt idx="6554">
                        <c:v>6466.3125</c:v>
                      </c:pt>
                      <c:pt idx="6555">
                        <c:v>11447.515625</c:v>
                      </c:pt>
                      <c:pt idx="6556">
                        <c:v>11061.6796875</c:v>
                      </c:pt>
                      <c:pt idx="6557">
                        <c:v>11202.78125</c:v>
                      </c:pt>
                      <c:pt idx="6558">
                        <c:v>11471.0546875</c:v>
                      </c:pt>
                      <c:pt idx="6559">
                        <c:v>11175.921875</c:v>
                      </c:pt>
                      <c:pt idx="6560">
                        <c:v>10626.984375</c:v>
                      </c:pt>
                      <c:pt idx="6561">
                        <c:v>10891.39453125</c:v>
                      </c:pt>
                      <c:pt idx="6562">
                        <c:v>10697.7890625</c:v>
                      </c:pt>
                      <c:pt idx="6563">
                        <c:v>10409.9140625</c:v>
                      </c:pt>
                      <c:pt idx="6564">
                        <c:v>10746.234375</c:v>
                      </c:pt>
                      <c:pt idx="6565">
                        <c:v>10833.203125</c:v>
                      </c:pt>
                      <c:pt idx="6566">
                        <c:v>11998.265625</c:v>
                      </c:pt>
                      <c:pt idx="6567">
                        <c:v>10433.1171875</c:v>
                      </c:pt>
                      <c:pt idx="6568">
                        <c:v>10766.84375</c:v>
                      </c:pt>
                      <c:pt idx="6569">
                        <c:v>10948.6484375</c:v>
                      </c:pt>
                      <c:pt idx="6570">
                        <c:v>11285.796875</c:v>
                      </c:pt>
                      <c:pt idx="6571">
                        <c:v>9403.625</c:v>
                      </c:pt>
                      <c:pt idx="6572">
                        <c:v>8640.5</c:v>
                      </c:pt>
                      <c:pt idx="6573">
                        <c:v>8908.265625</c:v>
                      </c:pt>
                      <c:pt idx="6574">
                        <c:v>10847.92578125</c:v>
                      </c:pt>
                      <c:pt idx="6575">
                        <c:v>10503.671875</c:v>
                      </c:pt>
                      <c:pt idx="6576">
                        <c:v>9866.6328125</c:v>
                      </c:pt>
                      <c:pt idx="6577">
                        <c:v>9518.6875</c:v>
                      </c:pt>
                      <c:pt idx="6578">
                        <c:v>11194.8828125</c:v>
                      </c:pt>
                      <c:pt idx="6579">
                        <c:v>11187.83203125</c:v>
                      </c:pt>
                      <c:pt idx="6580">
                        <c:v>11320.5078125</c:v>
                      </c:pt>
                      <c:pt idx="6581">
                        <c:v>11091.3125</c:v>
                      </c:pt>
                      <c:pt idx="6582">
                        <c:v>9776.5</c:v>
                      </c:pt>
                      <c:pt idx="6583">
                        <c:v>9772.9140625</c:v>
                      </c:pt>
                      <c:pt idx="6584">
                        <c:v>11177.375</c:v>
                      </c:pt>
                      <c:pt idx="6585">
                        <c:v>10690.9375</c:v>
                      </c:pt>
                      <c:pt idx="6586">
                        <c:v>10126.859375</c:v>
                      </c:pt>
                      <c:pt idx="6587">
                        <c:v>10666.29296875</c:v>
                      </c:pt>
                      <c:pt idx="6588">
                        <c:v>10410.34375</c:v>
                      </c:pt>
                      <c:pt idx="6589">
                        <c:v>9692.484375</c:v>
                      </c:pt>
                      <c:pt idx="6590">
                        <c:v>10552.13671875</c:v>
                      </c:pt>
                      <c:pt idx="6591">
                        <c:v>11430.390625</c:v>
                      </c:pt>
                      <c:pt idx="6592">
                        <c:v>11482.4375</c:v>
                      </c:pt>
                      <c:pt idx="6593">
                        <c:v>10723.546875</c:v>
                      </c:pt>
                      <c:pt idx="6594">
                        <c:v>8749.625</c:v>
                      </c:pt>
                      <c:pt idx="6595">
                        <c:v>9885.2109375</c:v>
                      </c:pt>
                      <c:pt idx="6596">
                        <c:v>11417.3828125</c:v>
                      </c:pt>
                      <c:pt idx="6597">
                        <c:v>10676.609375</c:v>
                      </c:pt>
                      <c:pt idx="6598">
                        <c:v>11257.4140625</c:v>
                      </c:pt>
                      <c:pt idx="6599">
                        <c:v>11238.76953125</c:v>
                      </c:pt>
                      <c:pt idx="6600">
                        <c:v>7076.515625</c:v>
                      </c:pt>
                      <c:pt idx="6601">
                        <c:v>6362.578125</c:v>
                      </c:pt>
                      <c:pt idx="6602">
                        <c:v>5900.625</c:v>
                      </c:pt>
                      <c:pt idx="6603">
                        <c:v>6724.7265625</c:v>
                      </c:pt>
                      <c:pt idx="6604">
                        <c:v>3801.5859375</c:v>
                      </c:pt>
                      <c:pt idx="6605">
                        <c:v>2919.7578125</c:v>
                      </c:pt>
                      <c:pt idx="6606">
                        <c:v>3449.4296875</c:v>
                      </c:pt>
                      <c:pt idx="6607">
                        <c:v>5942.8125</c:v>
                      </c:pt>
                      <c:pt idx="6608">
                        <c:v>4701.7421875</c:v>
                      </c:pt>
                      <c:pt idx="6609">
                        <c:v>4315.71875</c:v>
                      </c:pt>
                      <c:pt idx="6610">
                        <c:v>5586.203125</c:v>
                      </c:pt>
                      <c:pt idx="6611">
                        <c:v>6519.0625</c:v>
                      </c:pt>
                      <c:pt idx="6612">
                        <c:v>7332.9609375</c:v>
                      </c:pt>
                      <c:pt idx="6613">
                        <c:v>6850.0390625</c:v>
                      </c:pt>
                      <c:pt idx="6614">
                        <c:v>6378.28125</c:v>
                      </c:pt>
                      <c:pt idx="6615">
                        <c:v>12036.203125</c:v>
                      </c:pt>
                      <c:pt idx="6616">
                        <c:v>11285.890625</c:v>
                      </c:pt>
                      <c:pt idx="6617">
                        <c:v>12359.2890625</c:v>
                      </c:pt>
                      <c:pt idx="6618">
                        <c:v>9125.578125</c:v>
                      </c:pt>
                      <c:pt idx="6619">
                        <c:v>8114.9921875</c:v>
                      </c:pt>
                      <c:pt idx="6620">
                        <c:v>8879.5859375</c:v>
                      </c:pt>
                      <c:pt idx="6621">
                        <c:v>12036.453125</c:v>
                      </c:pt>
                      <c:pt idx="6622">
                        <c:v>11701.1875</c:v>
                      </c:pt>
                      <c:pt idx="6623">
                        <c:v>13202.890625</c:v>
                      </c:pt>
                      <c:pt idx="6624">
                        <c:v>11751.2265625</c:v>
                      </c:pt>
                      <c:pt idx="6625">
                        <c:v>12618.796875</c:v>
                      </c:pt>
                      <c:pt idx="6626">
                        <c:v>12672.1328125</c:v>
                      </c:pt>
                      <c:pt idx="6627">
                        <c:v>12029.5234375</c:v>
                      </c:pt>
                      <c:pt idx="6628">
                        <c:v>11263.5078125</c:v>
                      </c:pt>
                      <c:pt idx="6629">
                        <c:v>13248.6328125</c:v>
                      </c:pt>
                      <c:pt idx="6630">
                        <c:v>11650.8125</c:v>
                      </c:pt>
                      <c:pt idx="6631">
                        <c:v>9723.6171875</c:v>
                      </c:pt>
                      <c:pt idx="6632">
                        <c:v>9452.1875</c:v>
                      </c:pt>
                      <c:pt idx="6633">
                        <c:v>9713.80859375</c:v>
                      </c:pt>
                      <c:pt idx="6634">
                        <c:v>11145.859375</c:v>
                      </c:pt>
                      <c:pt idx="6635">
                        <c:v>10254.03125</c:v>
                      </c:pt>
                      <c:pt idx="6636">
                        <c:v>9948.15625</c:v>
                      </c:pt>
                      <c:pt idx="6637">
                        <c:v>10982.828125</c:v>
                      </c:pt>
                      <c:pt idx="6638">
                        <c:v>10684.09375</c:v>
                      </c:pt>
                      <c:pt idx="6639">
                        <c:v>10650.28125</c:v>
                      </c:pt>
                      <c:pt idx="6640">
                        <c:v>10789.5078125</c:v>
                      </c:pt>
                      <c:pt idx="6641">
                        <c:v>11294.6796875</c:v>
                      </c:pt>
                      <c:pt idx="6642">
                        <c:v>9784.3671875</c:v>
                      </c:pt>
                      <c:pt idx="6643">
                        <c:v>9839.7890625</c:v>
                      </c:pt>
                      <c:pt idx="6644">
                        <c:v>10450.17578125</c:v>
                      </c:pt>
                      <c:pt idx="6645">
                        <c:v>11718.56640625</c:v>
                      </c:pt>
                      <c:pt idx="6646">
                        <c:v>11262.1953125</c:v>
                      </c:pt>
                      <c:pt idx="6647">
                        <c:v>11006.56640625</c:v>
                      </c:pt>
                      <c:pt idx="6648">
                        <c:v>11260.3984375</c:v>
                      </c:pt>
                      <c:pt idx="6649">
                        <c:v>10393.3125</c:v>
                      </c:pt>
                      <c:pt idx="6650">
                        <c:v>10126.2890625</c:v>
                      </c:pt>
                      <c:pt idx="6651">
                        <c:v>6382.96875</c:v>
                      </c:pt>
                      <c:pt idx="6652">
                        <c:v>5659.9609375</c:v>
                      </c:pt>
                      <c:pt idx="6653">
                        <c:v>5465.515625</c:v>
                      </c:pt>
                      <c:pt idx="6654">
                        <c:v>7581.0859375</c:v>
                      </c:pt>
                      <c:pt idx="6655">
                        <c:v>11345.5078125</c:v>
                      </c:pt>
                      <c:pt idx="6656">
                        <c:v>10965.828125</c:v>
                      </c:pt>
                      <c:pt idx="6657">
                        <c:v>11493.2421875</c:v>
                      </c:pt>
                      <c:pt idx="6658">
                        <c:v>11295.8515625</c:v>
                      </c:pt>
                      <c:pt idx="6659">
                        <c:v>10964.7890625</c:v>
                      </c:pt>
                      <c:pt idx="6660">
                        <c:v>11338.8203125</c:v>
                      </c:pt>
                      <c:pt idx="6661">
                        <c:v>11462.296875</c:v>
                      </c:pt>
                      <c:pt idx="6662">
                        <c:v>11300.40625</c:v>
                      </c:pt>
                      <c:pt idx="6663">
                        <c:v>11304.40625</c:v>
                      </c:pt>
                      <c:pt idx="6664">
                        <c:v>11864.9921875</c:v>
                      </c:pt>
                      <c:pt idx="6665">
                        <c:v>10269.078125</c:v>
                      </c:pt>
                      <c:pt idx="6666">
                        <c:v>10288.66796875</c:v>
                      </c:pt>
                      <c:pt idx="6667">
                        <c:v>11028.171875</c:v>
                      </c:pt>
                      <c:pt idx="6668">
                        <c:v>10179.7421875</c:v>
                      </c:pt>
                      <c:pt idx="6669">
                        <c:v>9393.3359375</c:v>
                      </c:pt>
                      <c:pt idx="6670">
                        <c:v>10146.5625</c:v>
                      </c:pt>
                      <c:pt idx="6671">
                        <c:v>10836.7109375</c:v>
                      </c:pt>
                      <c:pt idx="6672">
                        <c:v>11591.84375</c:v>
                      </c:pt>
                      <c:pt idx="6673">
                        <c:v>11976.578125</c:v>
                      </c:pt>
                      <c:pt idx="6674">
                        <c:v>11713.8125</c:v>
                      </c:pt>
                      <c:pt idx="6675">
                        <c:v>9348.546875</c:v>
                      </c:pt>
                      <c:pt idx="6676">
                        <c:v>8998.09765625</c:v>
                      </c:pt>
                      <c:pt idx="6677">
                        <c:v>8241.4140625</c:v>
                      </c:pt>
                      <c:pt idx="6678">
                        <c:v>7729.6875</c:v>
                      </c:pt>
                      <c:pt idx="6679">
                        <c:v>5485.9453125</c:v>
                      </c:pt>
                      <c:pt idx="6680">
                        <c:v>6775.203125</c:v>
                      </c:pt>
                      <c:pt idx="6681">
                        <c:v>8662.734375</c:v>
                      </c:pt>
                      <c:pt idx="6682">
                        <c:v>5155.9140625</c:v>
                      </c:pt>
                      <c:pt idx="6683">
                        <c:v>4193.9453125</c:v>
                      </c:pt>
                      <c:pt idx="6684">
                        <c:v>6232.546875</c:v>
                      </c:pt>
                      <c:pt idx="6685">
                        <c:v>8861.8046875</c:v>
                      </c:pt>
                      <c:pt idx="6686">
                        <c:v>7429.15625</c:v>
                      </c:pt>
                      <c:pt idx="6687">
                        <c:v>8720.5546875</c:v>
                      </c:pt>
                      <c:pt idx="6688">
                        <c:v>9858.5859375</c:v>
                      </c:pt>
                      <c:pt idx="6689">
                        <c:v>9542.109375</c:v>
                      </c:pt>
                      <c:pt idx="6690">
                        <c:v>6898.265625</c:v>
                      </c:pt>
                      <c:pt idx="6691">
                        <c:v>7045.5859375</c:v>
                      </c:pt>
                      <c:pt idx="6692">
                        <c:v>2486.5859375</c:v>
                      </c:pt>
                      <c:pt idx="6693">
                        <c:v>2244.125</c:v>
                      </c:pt>
                      <c:pt idx="6694">
                        <c:v>3308.7890625</c:v>
                      </c:pt>
                      <c:pt idx="6695">
                        <c:v>7578.1953125</c:v>
                      </c:pt>
                      <c:pt idx="6696">
                        <c:v>7814.234375</c:v>
                      </c:pt>
                      <c:pt idx="6697">
                        <c:v>7090.46875</c:v>
                      </c:pt>
                      <c:pt idx="6698">
                        <c:v>7792.015625</c:v>
                      </c:pt>
                      <c:pt idx="6699">
                        <c:v>6240.3984375</c:v>
                      </c:pt>
                      <c:pt idx="6700">
                        <c:v>6944.7890625</c:v>
                      </c:pt>
                      <c:pt idx="6701">
                        <c:v>6960.25</c:v>
                      </c:pt>
                      <c:pt idx="6702">
                        <c:v>7233.3125</c:v>
                      </c:pt>
                      <c:pt idx="6703">
                        <c:v>7470.046875</c:v>
                      </c:pt>
                      <c:pt idx="6704">
                        <c:v>7425.65625</c:v>
                      </c:pt>
                      <c:pt idx="6705">
                        <c:v>10522.0234375</c:v>
                      </c:pt>
                      <c:pt idx="6706">
                        <c:v>8045.4765625</c:v>
                      </c:pt>
                      <c:pt idx="6707">
                        <c:v>8004.9296875</c:v>
                      </c:pt>
                      <c:pt idx="6708">
                        <c:v>8797.4453125</c:v>
                      </c:pt>
                      <c:pt idx="6709">
                        <c:v>12613.515625</c:v>
                      </c:pt>
                      <c:pt idx="6710">
                        <c:v>12268.40625</c:v>
                      </c:pt>
                      <c:pt idx="6711">
                        <c:v>11689.8671875</c:v>
                      </c:pt>
                      <c:pt idx="6712">
                        <c:v>10133.3984375</c:v>
                      </c:pt>
                      <c:pt idx="6713">
                        <c:v>10720.7265625</c:v>
                      </c:pt>
                      <c:pt idx="6714">
                        <c:v>12162.984375</c:v>
                      </c:pt>
                      <c:pt idx="6715">
                        <c:v>12260.2734375</c:v>
                      </c:pt>
                      <c:pt idx="6716">
                        <c:v>9960.9296875</c:v>
                      </c:pt>
                      <c:pt idx="6717">
                        <c:v>9303.1875</c:v>
                      </c:pt>
                      <c:pt idx="6718">
                        <c:v>9565.0859375</c:v>
                      </c:pt>
                      <c:pt idx="6719">
                        <c:v>11904.9765625</c:v>
                      </c:pt>
                      <c:pt idx="6720">
                        <c:v>10095.96875</c:v>
                      </c:pt>
                      <c:pt idx="6721">
                        <c:v>8561.5546875</c:v>
                      </c:pt>
                      <c:pt idx="6722">
                        <c:v>9098.5625</c:v>
                      </c:pt>
                      <c:pt idx="6723">
                        <c:v>10166.46875</c:v>
                      </c:pt>
                      <c:pt idx="6724">
                        <c:v>10183.1015625</c:v>
                      </c:pt>
                      <c:pt idx="6725">
                        <c:v>9849.703125</c:v>
                      </c:pt>
                      <c:pt idx="6726">
                        <c:v>10261</c:v>
                      </c:pt>
                      <c:pt idx="6727">
                        <c:v>10395.8046875</c:v>
                      </c:pt>
                      <c:pt idx="6728">
                        <c:v>10294.0859375</c:v>
                      </c:pt>
                      <c:pt idx="6729">
                        <c:v>9501.828125</c:v>
                      </c:pt>
                      <c:pt idx="6730">
                        <c:v>9611.8515625</c:v>
                      </c:pt>
                      <c:pt idx="6731">
                        <c:v>7491.078125</c:v>
                      </c:pt>
                      <c:pt idx="6732">
                        <c:v>8145.5234375</c:v>
                      </c:pt>
                      <c:pt idx="6733">
                        <c:v>7455.078125</c:v>
                      </c:pt>
                      <c:pt idx="6734">
                        <c:v>10054.6328125</c:v>
                      </c:pt>
                      <c:pt idx="6735">
                        <c:v>9786.1953125</c:v>
                      </c:pt>
                      <c:pt idx="6736">
                        <c:v>10053.5234375</c:v>
                      </c:pt>
                      <c:pt idx="6737">
                        <c:v>9632.1484375</c:v>
                      </c:pt>
                      <c:pt idx="6738">
                        <c:v>9939.65625</c:v>
                      </c:pt>
                      <c:pt idx="6739">
                        <c:v>6345.921875</c:v>
                      </c:pt>
                      <c:pt idx="6740">
                        <c:v>6557.375</c:v>
                      </c:pt>
                      <c:pt idx="6741">
                        <c:v>6885.4453125</c:v>
                      </c:pt>
                      <c:pt idx="6742">
                        <c:v>9110.6484375</c:v>
                      </c:pt>
                      <c:pt idx="6743">
                        <c:v>7623.1640625</c:v>
                      </c:pt>
                      <c:pt idx="6744">
                        <c:v>8104.4296875</c:v>
                      </c:pt>
                      <c:pt idx="6745">
                        <c:v>8756.625</c:v>
                      </c:pt>
                      <c:pt idx="6746">
                        <c:v>9403.4296875</c:v>
                      </c:pt>
                      <c:pt idx="6747">
                        <c:v>7971.328125</c:v>
                      </c:pt>
                      <c:pt idx="6748">
                        <c:v>9373.609375</c:v>
                      </c:pt>
                      <c:pt idx="6749">
                        <c:v>10062.8984375</c:v>
                      </c:pt>
                      <c:pt idx="6750">
                        <c:v>9532.2265625</c:v>
                      </c:pt>
                      <c:pt idx="6751">
                        <c:v>8657.1171875</c:v>
                      </c:pt>
                      <c:pt idx="6752">
                        <c:v>8719.171875</c:v>
                      </c:pt>
                      <c:pt idx="6753">
                        <c:v>9114.5234375</c:v>
                      </c:pt>
                      <c:pt idx="6754">
                        <c:v>8762</c:v>
                      </c:pt>
                      <c:pt idx="6755">
                        <c:v>9604.8671875</c:v>
                      </c:pt>
                      <c:pt idx="6756">
                        <c:v>9344.34375</c:v>
                      </c:pt>
                      <c:pt idx="6757">
                        <c:v>9546.390625</c:v>
                      </c:pt>
                      <c:pt idx="6758">
                        <c:v>7640.7109375</c:v>
                      </c:pt>
                      <c:pt idx="6759">
                        <c:v>5369.8125</c:v>
                      </c:pt>
                      <c:pt idx="6760">
                        <c:v>5721.8046875</c:v>
                      </c:pt>
                      <c:pt idx="6761">
                        <c:v>6140.2421875</c:v>
                      </c:pt>
                      <c:pt idx="6762">
                        <c:v>9229.359375</c:v>
                      </c:pt>
                      <c:pt idx="6763">
                        <c:v>9444.6640625</c:v>
                      </c:pt>
                      <c:pt idx="6764">
                        <c:v>9467.8984375</c:v>
                      </c:pt>
                      <c:pt idx="6765">
                        <c:v>7731.46875</c:v>
                      </c:pt>
                      <c:pt idx="6766">
                        <c:v>7425.30859375</c:v>
                      </c:pt>
                      <c:pt idx="6767">
                        <c:v>8112.0234375</c:v>
                      </c:pt>
                      <c:pt idx="6768">
                        <c:v>7064.7109375</c:v>
                      </c:pt>
                      <c:pt idx="6769">
                        <c:v>6973.6484375</c:v>
                      </c:pt>
                      <c:pt idx="6770">
                        <c:v>7605.5</c:v>
                      </c:pt>
                      <c:pt idx="6771">
                        <c:v>8848.953125</c:v>
                      </c:pt>
                      <c:pt idx="6772">
                        <c:v>8604.8984375</c:v>
                      </c:pt>
                      <c:pt idx="6773">
                        <c:v>8182.15625</c:v>
                      </c:pt>
                      <c:pt idx="6774">
                        <c:v>6514.1640625</c:v>
                      </c:pt>
                      <c:pt idx="6775">
                        <c:v>8325.421875</c:v>
                      </c:pt>
                      <c:pt idx="6776">
                        <c:v>8788.34375</c:v>
                      </c:pt>
                      <c:pt idx="6777">
                        <c:v>8486.2890625</c:v>
                      </c:pt>
                      <c:pt idx="6778">
                        <c:v>8283.890625</c:v>
                      </c:pt>
                      <c:pt idx="6779">
                        <c:v>8817.7421875</c:v>
                      </c:pt>
                      <c:pt idx="6780">
                        <c:v>8010.5859375</c:v>
                      </c:pt>
                      <c:pt idx="6781">
                        <c:v>9947.3359375</c:v>
                      </c:pt>
                      <c:pt idx="6782">
                        <c:v>9558.93359375</c:v>
                      </c:pt>
                      <c:pt idx="6783">
                        <c:v>7966.484375</c:v>
                      </c:pt>
                      <c:pt idx="6784">
                        <c:v>8934.8828125</c:v>
                      </c:pt>
                      <c:pt idx="6785">
                        <c:v>10060.1171875</c:v>
                      </c:pt>
                      <c:pt idx="6786">
                        <c:v>9478.046875</c:v>
                      </c:pt>
                      <c:pt idx="6787">
                        <c:v>6919.2734375</c:v>
                      </c:pt>
                      <c:pt idx="6788">
                        <c:v>6800.796875</c:v>
                      </c:pt>
                      <c:pt idx="6789">
                        <c:v>9554.453125</c:v>
                      </c:pt>
                      <c:pt idx="6790">
                        <c:v>9858.6484375</c:v>
                      </c:pt>
                      <c:pt idx="6791">
                        <c:v>8141.703125</c:v>
                      </c:pt>
                      <c:pt idx="6792">
                        <c:v>9870.71875</c:v>
                      </c:pt>
                      <c:pt idx="6793">
                        <c:v>9408.16015625</c:v>
                      </c:pt>
                      <c:pt idx="6794">
                        <c:v>9914.03515625</c:v>
                      </c:pt>
                      <c:pt idx="6795">
                        <c:v>12050.671875</c:v>
                      </c:pt>
                      <c:pt idx="6796">
                        <c:v>12254.3203125</c:v>
                      </c:pt>
                      <c:pt idx="6797">
                        <c:v>12890.296875</c:v>
                      </c:pt>
                      <c:pt idx="6798">
                        <c:v>12908.1484375</c:v>
                      </c:pt>
                      <c:pt idx="6799">
                        <c:v>11577.8515625</c:v>
                      </c:pt>
                      <c:pt idx="6800">
                        <c:v>12395.74609375</c:v>
                      </c:pt>
                      <c:pt idx="6801">
                        <c:v>11067.328125</c:v>
                      </c:pt>
                      <c:pt idx="6802">
                        <c:v>10037.9609375</c:v>
                      </c:pt>
                      <c:pt idx="6803">
                        <c:v>9938.01953125</c:v>
                      </c:pt>
                      <c:pt idx="6804">
                        <c:v>10850.71484375</c:v>
                      </c:pt>
                      <c:pt idx="6805">
                        <c:v>12611.6484375</c:v>
                      </c:pt>
                      <c:pt idx="6806">
                        <c:v>12346.9375</c:v>
                      </c:pt>
                      <c:pt idx="6807">
                        <c:v>11661.8203125</c:v>
                      </c:pt>
                      <c:pt idx="6808">
                        <c:v>13004.16015625</c:v>
                      </c:pt>
                      <c:pt idx="6809">
                        <c:v>12992.0546875</c:v>
                      </c:pt>
                      <c:pt idx="6810">
                        <c:v>11564.0390625</c:v>
                      </c:pt>
                      <c:pt idx="6811">
                        <c:v>10550.015625</c:v>
                      </c:pt>
                      <c:pt idx="6812">
                        <c:v>10688.453125</c:v>
                      </c:pt>
                      <c:pt idx="6813">
                        <c:v>11463.078125</c:v>
                      </c:pt>
                      <c:pt idx="6814">
                        <c:v>10555.4609375</c:v>
                      </c:pt>
                      <c:pt idx="6815">
                        <c:v>9834.21875</c:v>
                      </c:pt>
                      <c:pt idx="6816">
                        <c:v>11132.625</c:v>
                      </c:pt>
                      <c:pt idx="6817">
                        <c:v>10466.3828125</c:v>
                      </c:pt>
                      <c:pt idx="6818">
                        <c:v>10225.3125</c:v>
                      </c:pt>
                      <c:pt idx="6819">
                        <c:v>5797.3515625</c:v>
                      </c:pt>
                      <c:pt idx="6820">
                        <c:v>7360.0703125</c:v>
                      </c:pt>
                      <c:pt idx="6821">
                        <c:v>8461.734375</c:v>
                      </c:pt>
                      <c:pt idx="6822">
                        <c:v>5503.0546875</c:v>
                      </c:pt>
                      <c:pt idx="6823">
                        <c:v>7986.3203125</c:v>
                      </c:pt>
                      <c:pt idx="6824">
                        <c:v>8714.703125</c:v>
                      </c:pt>
                      <c:pt idx="6825">
                        <c:v>8792.046875</c:v>
                      </c:pt>
                      <c:pt idx="6826">
                        <c:v>9177.0625</c:v>
                      </c:pt>
                      <c:pt idx="6827">
                        <c:v>10078.1484375</c:v>
                      </c:pt>
                      <c:pt idx="6828">
                        <c:v>9836.6875</c:v>
                      </c:pt>
                      <c:pt idx="6829">
                        <c:v>10079.9921875</c:v>
                      </c:pt>
                      <c:pt idx="6830">
                        <c:v>7474.6640625</c:v>
                      </c:pt>
                      <c:pt idx="6831">
                        <c:v>6615.3671875</c:v>
                      </c:pt>
                      <c:pt idx="6832">
                        <c:v>6432.671875</c:v>
                      </c:pt>
                      <c:pt idx="6833">
                        <c:v>9089.21875</c:v>
                      </c:pt>
                      <c:pt idx="6834">
                        <c:v>8791.9453125</c:v>
                      </c:pt>
                      <c:pt idx="6835">
                        <c:v>9965.75</c:v>
                      </c:pt>
                      <c:pt idx="6836">
                        <c:v>9831.78125</c:v>
                      </c:pt>
                      <c:pt idx="6837">
                        <c:v>8437.6015625</c:v>
                      </c:pt>
                      <c:pt idx="6838">
                        <c:v>9281.5</c:v>
                      </c:pt>
                      <c:pt idx="6839">
                        <c:v>9736.34375</c:v>
                      </c:pt>
                      <c:pt idx="6840">
                        <c:v>13176.58984375</c:v>
                      </c:pt>
                      <c:pt idx="6841">
                        <c:v>11201.6484375</c:v>
                      </c:pt>
                      <c:pt idx="6842">
                        <c:v>9946.52734375</c:v>
                      </c:pt>
                      <c:pt idx="6843">
                        <c:v>10068.2734375</c:v>
                      </c:pt>
                      <c:pt idx="6844">
                        <c:v>12160.625</c:v>
                      </c:pt>
                      <c:pt idx="6845">
                        <c:v>14923.0234375</c:v>
                      </c:pt>
                      <c:pt idx="6846">
                        <c:v>15650.55078125</c:v>
                      </c:pt>
                      <c:pt idx="6847">
                        <c:v>15271.453125</c:v>
                      </c:pt>
                      <c:pt idx="6848">
                        <c:v>15352.40625</c:v>
                      </c:pt>
                      <c:pt idx="6849">
                        <c:v>13548.47265625</c:v>
                      </c:pt>
                      <c:pt idx="6850">
                        <c:v>13834.671875</c:v>
                      </c:pt>
                      <c:pt idx="6851">
                        <c:v>16354.9375</c:v>
                      </c:pt>
                      <c:pt idx="6852">
                        <c:v>14800.796875</c:v>
                      </c:pt>
                      <c:pt idx="6853">
                        <c:v>14574.8671875</c:v>
                      </c:pt>
                      <c:pt idx="6854">
                        <c:v>16040.046875</c:v>
                      </c:pt>
                      <c:pt idx="6855">
                        <c:v>7597.9453125</c:v>
                      </c:pt>
                      <c:pt idx="6856">
                        <c:v>8393.1640625</c:v>
                      </c:pt>
                      <c:pt idx="6857">
                        <c:v>8276.265625</c:v>
                      </c:pt>
                      <c:pt idx="6858">
                        <c:v>6485.7109375</c:v>
                      </c:pt>
                      <c:pt idx="6859">
                        <c:v>2617.8515625</c:v>
                      </c:pt>
                      <c:pt idx="6860">
                        <c:v>2610.84375</c:v>
                      </c:pt>
                      <c:pt idx="6861">
                        <c:v>3991.7578125</c:v>
                      </c:pt>
                      <c:pt idx="6862">
                        <c:v>7116.6953125</c:v>
                      </c:pt>
                      <c:pt idx="6863">
                        <c:v>2890.9609375</c:v>
                      </c:pt>
                      <c:pt idx="6864">
                        <c:v>2152.0390625</c:v>
                      </c:pt>
                      <c:pt idx="6865">
                        <c:v>2257.9296875</c:v>
                      </c:pt>
                      <c:pt idx="6866">
                        <c:v>5794.3125</c:v>
                      </c:pt>
                      <c:pt idx="6867">
                        <c:v>3384.2890625</c:v>
                      </c:pt>
                      <c:pt idx="6868">
                        <c:v>3946.6875</c:v>
                      </c:pt>
                      <c:pt idx="6869">
                        <c:v>5966.265625</c:v>
                      </c:pt>
                      <c:pt idx="6870">
                        <c:v>12192.1484375</c:v>
                      </c:pt>
                      <c:pt idx="6871">
                        <c:v>11550.3203125</c:v>
                      </c:pt>
                      <c:pt idx="6872">
                        <c:v>11677.609375</c:v>
                      </c:pt>
                      <c:pt idx="6873">
                        <c:v>10399.453125</c:v>
                      </c:pt>
                      <c:pt idx="6874">
                        <c:v>10224.9921875</c:v>
                      </c:pt>
                      <c:pt idx="6875">
                        <c:v>11587.0546875</c:v>
                      </c:pt>
                      <c:pt idx="6876">
                        <c:v>12105.7890625</c:v>
                      </c:pt>
                      <c:pt idx="6877">
                        <c:v>9508.640625</c:v>
                      </c:pt>
                      <c:pt idx="6878">
                        <c:v>10502.0078125</c:v>
                      </c:pt>
                      <c:pt idx="6879">
                        <c:v>12236.109375</c:v>
                      </c:pt>
                      <c:pt idx="6880">
                        <c:v>9050.703125</c:v>
                      </c:pt>
                      <c:pt idx="6881">
                        <c:v>10031.1953125</c:v>
                      </c:pt>
                      <c:pt idx="6882">
                        <c:v>10840.3359375</c:v>
                      </c:pt>
                      <c:pt idx="6883">
                        <c:v>11226.2890625</c:v>
                      </c:pt>
                      <c:pt idx="6884">
                        <c:v>11713.0078125</c:v>
                      </c:pt>
                      <c:pt idx="6885">
                        <c:v>7198.875</c:v>
                      </c:pt>
                      <c:pt idx="6886">
                        <c:v>7720.9140625</c:v>
                      </c:pt>
                      <c:pt idx="6887">
                        <c:v>7795.9140625</c:v>
                      </c:pt>
                      <c:pt idx="6888">
                        <c:v>4040.9453125</c:v>
                      </c:pt>
                      <c:pt idx="6889">
                        <c:v>6536.375</c:v>
                      </c:pt>
                      <c:pt idx="6890">
                        <c:v>7012.2578125</c:v>
                      </c:pt>
                      <c:pt idx="6891">
                        <c:v>6781.5</c:v>
                      </c:pt>
                      <c:pt idx="6892">
                        <c:v>6813.6796875</c:v>
                      </c:pt>
                      <c:pt idx="6893">
                        <c:v>7469.28125</c:v>
                      </c:pt>
                      <c:pt idx="6894">
                        <c:v>6485.234375</c:v>
                      </c:pt>
                      <c:pt idx="6895">
                        <c:v>3743.1015625</c:v>
                      </c:pt>
                      <c:pt idx="6896">
                        <c:v>6600.8671875</c:v>
                      </c:pt>
                      <c:pt idx="6897">
                        <c:v>5841.9453125</c:v>
                      </c:pt>
                      <c:pt idx="6898">
                        <c:v>3230.6171875</c:v>
                      </c:pt>
                      <c:pt idx="6899">
                        <c:v>5710.875</c:v>
                      </c:pt>
                      <c:pt idx="6900">
                        <c:v>8350.2421875</c:v>
                      </c:pt>
                      <c:pt idx="6901">
                        <c:v>8620.359375</c:v>
                      </c:pt>
                      <c:pt idx="6902">
                        <c:v>8894.6953125</c:v>
                      </c:pt>
                      <c:pt idx="6903">
                        <c:v>11826.8125</c:v>
                      </c:pt>
                      <c:pt idx="6904">
                        <c:v>11485.3984375</c:v>
                      </c:pt>
                      <c:pt idx="6905">
                        <c:v>11282.6796875</c:v>
                      </c:pt>
                      <c:pt idx="6906">
                        <c:v>12516.9765625</c:v>
                      </c:pt>
                      <c:pt idx="6907">
                        <c:v>12524.796875</c:v>
                      </c:pt>
                      <c:pt idx="6908">
                        <c:v>11834.21875</c:v>
                      </c:pt>
                      <c:pt idx="6909">
                        <c:v>12193.28125</c:v>
                      </c:pt>
                      <c:pt idx="6910">
                        <c:v>11694.6953125</c:v>
                      </c:pt>
                      <c:pt idx="6911">
                        <c:v>11543.8828125</c:v>
                      </c:pt>
                      <c:pt idx="6912">
                        <c:v>10964.9765625</c:v>
                      </c:pt>
                      <c:pt idx="6913">
                        <c:v>12909.75</c:v>
                      </c:pt>
                      <c:pt idx="6914">
                        <c:v>12069.4453125</c:v>
                      </c:pt>
                      <c:pt idx="6915">
                        <c:v>11780.30078125</c:v>
                      </c:pt>
                      <c:pt idx="6916">
                        <c:v>10324.45703125</c:v>
                      </c:pt>
                      <c:pt idx="6917">
                        <c:v>10610.53515625</c:v>
                      </c:pt>
                      <c:pt idx="6918">
                        <c:v>12943.40625</c:v>
                      </c:pt>
                      <c:pt idx="6919">
                        <c:v>13610.12890625</c:v>
                      </c:pt>
                      <c:pt idx="6920">
                        <c:v>12830.09375</c:v>
                      </c:pt>
                      <c:pt idx="6921">
                        <c:v>14036.62109375</c:v>
                      </c:pt>
                      <c:pt idx="6922">
                        <c:v>13739.125</c:v>
                      </c:pt>
                      <c:pt idx="6923">
                        <c:v>13850.5078125</c:v>
                      </c:pt>
                      <c:pt idx="6924">
                        <c:v>11710.46875</c:v>
                      </c:pt>
                      <c:pt idx="6925">
                        <c:v>11532.5625</c:v>
                      </c:pt>
                      <c:pt idx="6926">
                        <c:v>12473.96875</c:v>
                      </c:pt>
                      <c:pt idx="6927">
                        <c:v>13621.3125</c:v>
                      </c:pt>
                      <c:pt idx="6928">
                        <c:v>13969.6328125</c:v>
                      </c:pt>
                      <c:pt idx="6929">
                        <c:v>13744.4296875</c:v>
                      </c:pt>
                      <c:pt idx="6930">
                        <c:v>10430.6875</c:v>
                      </c:pt>
                      <c:pt idx="6931">
                        <c:v>10519.21875</c:v>
                      </c:pt>
                      <c:pt idx="6932">
                        <c:v>9991.7890625</c:v>
                      </c:pt>
                      <c:pt idx="6933">
                        <c:v>9202.59375</c:v>
                      </c:pt>
                      <c:pt idx="6934">
                        <c:v>9883.2578125</c:v>
                      </c:pt>
                      <c:pt idx="6935">
                        <c:v>8841.375</c:v>
                      </c:pt>
                      <c:pt idx="6936">
                        <c:v>7740.109375</c:v>
                      </c:pt>
                      <c:pt idx="6937">
                        <c:v>8269.65625</c:v>
                      </c:pt>
                      <c:pt idx="6938">
                        <c:v>9014.6484375</c:v>
                      </c:pt>
                      <c:pt idx="6939">
                        <c:v>10484</c:v>
                      </c:pt>
                      <c:pt idx="6940">
                        <c:v>9865.5625</c:v>
                      </c:pt>
                      <c:pt idx="6941">
                        <c:v>10363.3984375</c:v>
                      </c:pt>
                      <c:pt idx="6942">
                        <c:v>8948.65625</c:v>
                      </c:pt>
                      <c:pt idx="6943">
                        <c:v>8950.59375</c:v>
                      </c:pt>
                      <c:pt idx="6944">
                        <c:v>9036.5625</c:v>
                      </c:pt>
                      <c:pt idx="6945">
                        <c:v>8540.390625</c:v>
                      </c:pt>
                      <c:pt idx="6946">
                        <c:v>8473.34375</c:v>
                      </c:pt>
                      <c:pt idx="6947">
                        <c:v>8333.203125</c:v>
                      </c:pt>
                      <c:pt idx="6948">
                        <c:v>6325.75</c:v>
                      </c:pt>
                      <c:pt idx="6949">
                        <c:v>6962.8671875</c:v>
                      </c:pt>
                      <c:pt idx="6950">
                        <c:v>7560.2109375</c:v>
                      </c:pt>
                      <c:pt idx="6951">
                        <c:v>7557.328125</c:v>
                      </c:pt>
                      <c:pt idx="6952">
                        <c:v>8721.8515625</c:v>
                      </c:pt>
                      <c:pt idx="6953">
                        <c:v>7111.46875</c:v>
                      </c:pt>
                      <c:pt idx="6954">
                        <c:v>5998.7890625</c:v>
                      </c:pt>
                      <c:pt idx="6955">
                        <c:v>3817.8671875</c:v>
                      </c:pt>
                      <c:pt idx="6956">
                        <c:v>5459.0859375</c:v>
                      </c:pt>
                      <c:pt idx="6957">
                        <c:v>6449.6015625</c:v>
                      </c:pt>
                      <c:pt idx="6958">
                        <c:v>8058.3828125</c:v>
                      </c:pt>
                      <c:pt idx="6959">
                        <c:v>8328.4140625</c:v>
                      </c:pt>
                      <c:pt idx="6960">
                        <c:v>13423.828125</c:v>
                      </c:pt>
                      <c:pt idx="6961">
                        <c:v>13261.81640625</c:v>
                      </c:pt>
                      <c:pt idx="6962">
                        <c:v>11864.359375</c:v>
                      </c:pt>
                      <c:pt idx="6963">
                        <c:v>11118.1953125</c:v>
                      </c:pt>
                      <c:pt idx="6964">
                        <c:v>11994.4296875</c:v>
                      </c:pt>
                      <c:pt idx="6965">
                        <c:v>13291.8984375</c:v>
                      </c:pt>
                      <c:pt idx="6966">
                        <c:v>12525.375</c:v>
                      </c:pt>
                      <c:pt idx="6967">
                        <c:v>10183.1875</c:v>
                      </c:pt>
                      <c:pt idx="6968">
                        <c:v>9953.453125</c:v>
                      </c:pt>
                      <c:pt idx="6969">
                        <c:v>10506.40625</c:v>
                      </c:pt>
                      <c:pt idx="6970">
                        <c:v>13793.19140625</c:v>
                      </c:pt>
                      <c:pt idx="6971">
                        <c:v>13960.9921875</c:v>
                      </c:pt>
                      <c:pt idx="6972">
                        <c:v>13853.703125</c:v>
                      </c:pt>
                      <c:pt idx="6973">
                        <c:v>12194.09375</c:v>
                      </c:pt>
                      <c:pt idx="6974">
                        <c:v>12816.3046875</c:v>
                      </c:pt>
                      <c:pt idx="6975">
                        <c:v>11013.9921875</c:v>
                      </c:pt>
                      <c:pt idx="6976">
                        <c:v>10391.1875</c:v>
                      </c:pt>
                      <c:pt idx="6977">
                        <c:v>9097.56640625</c:v>
                      </c:pt>
                      <c:pt idx="6978">
                        <c:v>9806.1875</c:v>
                      </c:pt>
                      <c:pt idx="6979">
                        <c:v>11684.109375</c:v>
                      </c:pt>
                      <c:pt idx="6980">
                        <c:v>10408.38671875</c:v>
                      </c:pt>
                      <c:pt idx="6981">
                        <c:v>11198.59765625</c:v>
                      </c:pt>
                      <c:pt idx="6982">
                        <c:v>9860.2734375</c:v>
                      </c:pt>
                      <c:pt idx="6983">
                        <c:v>9438.953125</c:v>
                      </c:pt>
                      <c:pt idx="6984">
                        <c:v>9516.765625</c:v>
                      </c:pt>
                      <c:pt idx="6985">
                        <c:v>10803.21875</c:v>
                      </c:pt>
                      <c:pt idx="6986">
                        <c:v>11888.0234375</c:v>
                      </c:pt>
                      <c:pt idx="6987">
                        <c:v>11780.625</c:v>
                      </c:pt>
                      <c:pt idx="6988">
                        <c:v>11568.3359375</c:v>
                      </c:pt>
                      <c:pt idx="6989">
                        <c:v>12014.6640625</c:v>
                      </c:pt>
                      <c:pt idx="6990">
                        <c:v>11588.16796875</c:v>
                      </c:pt>
                      <c:pt idx="6991">
                        <c:v>11237.6328125</c:v>
                      </c:pt>
                      <c:pt idx="6992">
                        <c:v>11991.7421875</c:v>
                      </c:pt>
                      <c:pt idx="6993">
                        <c:v>12769.1015625</c:v>
                      </c:pt>
                      <c:pt idx="6994">
                        <c:v>8933.8046875</c:v>
                      </c:pt>
                      <c:pt idx="6995">
                        <c:v>8386.9765625</c:v>
                      </c:pt>
                      <c:pt idx="6996">
                        <c:v>8603.9765625</c:v>
                      </c:pt>
                      <c:pt idx="6997">
                        <c:v>11607.65234375</c:v>
                      </c:pt>
                      <c:pt idx="6998">
                        <c:v>13326.59375</c:v>
                      </c:pt>
                      <c:pt idx="6999">
                        <c:v>13254.9609375</c:v>
                      </c:pt>
                      <c:pt idx="7000">
                        <c:v>12773.234375</c:v>
                      </c:pt>
                      <c:pt idx="7001">
                        <c:v>12104.46484375</c:v>
                      </c:pt>
                      <c:pt idx="7002">
                        <c:v>13154.30859375</c:v>
                      </c:pt>
                      <c:pt idx="7003">
                        <c:v>12327.2109375</c:v>
                      </c:pt>
                      <c:pt idx="7004">
                        <c:v>13123.3046875</c:v>
                      </c:pt>
                      <c:pt idx="7005">
                        <c:v>6517.6015625</c:v>
                      </c:pt>
                      <c:pt idx="7006">
                        <c:v>6154.9453125</c:v>
                      </c:pt>
                      <c:pt idx="7007">
                        <c:v>5448.25</c:v>
                      </c:pt>
                      <c:pt idx="7008">
                        <c:v>6308.4140625</c:v>
                      </c:pt>
                      <c:pt idx="7009">
                        <c:v>6467.4375</c:v>
                      </c:pt>
                      <c:pt idx="7010">
                        <c:v>3591.96875</c:v>
                      </c:pt>
                      <c:pt idx="7011">
                        <c:v>4987.6015625</c:v>
                      </c:pt>
                      <c:pt idx="7012">
                        <c:v>6486.640625</c:v>
                      </c:pt>
                      <c:pt idx="7013">
                        <c:v>4485.7265625</c:v>
                      </c:pt>
                      <c:pt idx="7014">
                        <c:v>4638.875</c:v>
                      </c:pt>
                      <c:pt idx="7015">
                        <c:v>5354.390625</c:v>
                      </c:pt>
                      <c:pt idx="7016">
                        <c:v>6313.1484375</c:v>
                      </c:pt>
                      <c:pt idx="7017">
                        <c:v>4445.5625</c:v>
                      </c:pt>
                      <c:pt idx="7018">
                        <c:v>5886.765625</c:v>
                      </c:pt>
                      <c:pt idx="7019">
                        <c:v>5829.2421875</c:v>
                      </c:pt>
                      <c:pt idx="7020">
                        <c:v>11920.3359375</c:v>
                      </c:pt>
                      <c:pt idx="7021">
                        <c:v>10499.515625</c:v>
                      </c:pt>
                      <c:pt idx="7022">
                        <c:v>9846.8203125</c:v>
                      </c:pt>
                      <c:pt idx="7023">
                        <c:v>10749.5703125</c:v>
                      </c:pt>
                      <c:pt idx="7024">
                        <c:v>9866.2578125</c:v>
                      </c:pt>
                      <c:pt idx="7025">
                        <c:v>10493.5625</c:v>
                      </c:pt>
                      <c:pt idx="7026">
                        <c:v>11014.7109375</c:v>
                      </c:pt>
                      <c:pt idx="7027">
                        <c:v>10726.609375</c:v>
                      </c:pt>
                      <c:pt idx="7028">
                        <c:v>11827.1796875</c:v>
                      </c:pt>
                      <c:pt idx="7029">
                        <c:v>10431.1328125</c:v>
                      </c:pt>
                      <c:pt idx="7030">
                        <c:v>10445.78125</c:v>
                      </c:pt>
                      <c:pt idx="7031">
                        <c:v>10758.46875</c:v>
                      </c:pt>
                      <c:pt idx="7032">
                        <c:v>10900.453125</c:v>
                      </c:pt>
                      <c:pt idx="7033">
                        <c:v>10985.9453125</c:v>
                      </c:pt>
                      <c:pt idx="7034">
                        <c:v>11735.09375</c:v>
                      </c:pt>
                      <c:pt idx="7035">
                        <c:v>11943.609375</c:v>
                      </c:pt>
                      <c:pt idx="7036">
                        <c:v>10123.2734375</c:v>
                      </c:pt>
                      <c:pt idx="7037">
                        <c:v>9093.60546875</c:v>
                      </c:pt>
                      <c:pt idx="7038">
                        <c:v>9909.15625</c:v>
                      </c:pt>
                      <c:pt idx="7039">
                        <c:v>10749.91015625</c:v>
                      </c:pt>
                      <c:pt idx="7040">
                        <c:v>11596.48046875</c:v>
                      </c:pt>
                      <c:pt idx="7041">
                        <c:v>12091.328125</c:v>
                      </c:pt>
                      <c:pt idx="7042">
                        <c:v>10241.1796875</c:v>
                      </c:pt>
                      <c:pt idx="7043">
                        <c:v>8830.25</c:v>
                      </c:pt>
                      <c:pt idx="7044">
                        <c:v>8892.2109375</c:v>
                      </c:pt>
                      <c:pt idx="7045">
                        <c:v>11912.3984375</c:v>
                      </c:pt>
                      <c:pt idx="7046">
                        <c:v>11567.625</c:v>
                      </c:pt>
                      <c:pt idx="7047">
                        <c:v>11334.359375</c:v>
                      </c:pt>
                      <c:pt idx="7048">
                        <c:v>11836.75</c:v>
                      </c:pt>
                      <c:pt idx="7049">
                        <c:v>11962.3203125</c:v>
                      </c:pt>
                      <c:pt idx="7050">
                        <c:v>10152.859375</c:v>
                      </c:pt>
                      <c:pt idx="7051">
                        <c:v>9866.2578125</c:v>
                      </c:pt>
                      <c:pt idx="7052">
                        <c:v>10722.71875</c:v>
                      </c:pt>
                      <c:pt idx="7053">
                        <c:v>7898.6484375</c:v>
                      </c:pt>
                      <c:pt idx="7054">
                        <c:v>7310.2734375</c:v>
                      </c:pt>
                      <c:pt idx="7055">
                        <c:v>7305.671875</c:v>
                      </c:pt>
                      <c:pt idx="7056">
                        <c:v>9398.9375</c:v>
                      </c:pt>
                      <c:pt idx="7057">
                        <c:v>10386.34375</c:v>
                      </c:pt>
                      <c:pt idx="7058">
                        <c:v>10090.984375</c:v>
                      </c:pt>
                      <c:pt idx="7059">
                        <c:v>10274.5234375</c:v>
                      </c:pt>
                      <c:pt idx="7060">
                        <c:v>10159.3671875</c:v>
                      </c:pt>
                      <c:pt idx="7061">
                        <c:v>9245.4375</c:v>
                      </c:pt>
                      <c:pt idx="7062">
                        <c:v>9616.3203125</c:v>
                      </c:pt>
                      <c:pt idx="7063">
                        <c:v>10564.2734375</c:v>
                      </c:pt>
                      <c:pt idx="7064">
                        <c:v>9968.71875</c:v>
                      </c:pt>
                      <c:pt idx="7065">
                        <c:v>9414.7578125</c:v>
                      </c:pt>
                      <c:pt idx="7066">
                        <c:v>8771.703125</c:v>
                      </c:pt>
                      <c:pt idx="7067">
                        <c:v>9014.5546875</c:v>
                      </c:pt>
                      <c:pt idx="7068">
                        <c:v>8520.921875</c:v>
                      </c:pt>
                      <c:pt idx="7069">
                        <c:v>7756.0859375</c:v>
                      </c:pt>
                      <c:pt idx="7070">
                        <c:v>7781.703125</c:v>
                      </c:pt>
                      <c:pt idx="7071">
                        <c:v>9301.09375</c:v>
                      </c:pt>
                      <c:pt idx="7072">
                        <c:v>8438.65625</c:v>
                      </c:pt>
                      <c:pt idx="7073">
                        <c:v>9372.9921875</c:v>
                      </c:pt>
                      <c:pt idx="7074">
                        <c:v>8567.1015625</c:v>
                      </c:pt>
                      <c:pt idx="7075">
                        <c:v>8465.8984375</c:v>
                      </c:pt>
                      <c:pt idx="7076">
                        <c:v>8502.796875</c:v>
                      </c:pt>
                      <c:pt idx="7077">
                        <c:v>8383.84375</c:v>
                      </c:pt>
                      <c:pt idx="7078">
                        <c:v>8444.671875</c:v>
                      </c:pt>
                      <c:pt idx="7079">
                        <c:v>8550.40625</c:v>
                      </c:pt>
                      <c:pt idx="7080">
                        <c:v>8794.09375</c:v>
                      </c:pt>
                      <c:pt idx="7081">
                        <c:v>7807.640625</c:v>
                      </c:pt>
                      <c:pt idx="7082">
                        <c:v>8037.96875</c:v>
                      </c:pt>
                      <c:pt idx="7083">
                        <c:v>9238.328125</c:v>
                      </c:pt>
                      <c:pt idx="7084">
                        <c:v>7992.859375</c:v>
                      </c:pt>
                      <c:pt idx="7085">
                        <c:v>7799.6484375</c:v>
                      </c:pt>
                      <c:pt idx="7086">
                        <c:v>9207.671875</c:v>
                      </c:pt>
                      <c:pt idx="7087">
                        <c:v>9492.0625</c:v>
                      </c:pt>
                      <c:pt idx="7088">
                        <c:v>9087.3125</c:v>
                      </c:pt>
                      <c:pt idx="7089">
                        <c:v>8807.4140625</c:v>
                      </c:pt>
                      <c:pt idx="7090">
                        <c:v>8608.7734375</c:v>
                      </c:pt>
                      <c:pt idx="7091">
                        <c:v>6615.2109375</c:v>
                      </c:pt>
                      <c:pt idx="7092">
                        <c:v>8169.203125</c:v>
                      </c:pt>
                      <c:pt idx="7093">
                        <c:v>9208.1640625</c:v>
                      </c:pt>
                      <c:pt idx="7094">
                        <c:v>9103.84375</c:v>
                      </c:pt>
                      <c:pt idx="7095">
                        <c:v>14562.15625</c:v>
                      </c:pt>
                      <c:pt idx="7096">
                        <c:v>12426.71875</c:v>
                      </c:pt>
                      <c:pt idx="7097">
                        <c:v>11010.63671875</c:v>
                      </c:pt>
                      <c:pt idx="7098">
                        <c:v>11107.64453125</c:v>
                      </c:pt>
                      <c:pt idx="7099">
                        <c:v>14451.12109375</c:v>
                      </c:pt>
                      <c:pt idx="7100">
                        <c:v>14010.078125</c:v>
                      </c:pt>
                      <c:pt idx="7101">
                        <c:v>14119.9921875</c:v>
                      </c:pt>
                      <c:pt idx="7102">
                        <c:v>13718.22265625</c:v>
                      </c:pt>
                      <c:pt idx="7103">
                        <c:v>14221.421875</c:v>
                      </c:pt>
                      <c:pt idx="7104">
                        <c:v>13256.046875</c:v>
                      </c:pt>
                      <c:pt idx="7105">
                        <c:v>13308.1328125</c:v>
                      </c:pt>
                      <c:pt idx="7106">
                        <c:v>14088.875</c:v>
                      </c:pt>
                      <c:pt idx="7107">
                        <c:v>14885.87890625</c:v>
                      </c:pt>
                      <c:pt idx="7108">
                        <c:v>13996.21484375</c:v>
                      </c:pt>
                      <c:pt idx="7109">
                        <c:v>14542.71484375</c:v>
                      </c:pt>
                      <c:pt idx="7110">
                        <c:v>5199.25</c:v>
                      </c:pt>
                      <c:pt idx="7111">
                        <c:v>5961.59375</c:v>
                      </c:pt>
                      <c:pt idx="7112">
                        <c:v>4738.7734375</c:v>
                      </c:pt>
                      <c:pt idx="7113">
                        <c:v>5655.4609375</c:v>
                      </c:pt>
                      <c:pt idx="7114">
                        <c:v>5988.1328125</c:v>
                      </c:pt>
                      <c:pt idx="7115">
                        <c:v>4194.78125</c:v>
                      </c:pt>
                      <c:pt idx="7116">
                        <c:v>4771.671875</c:v>
                      </c:pt>
                      <c:pt idx="7117">
                        <c:v>5670.21875</c:v>
                      </c:pt>
                      <c:pt idx="7118">
                        <c:v>2636.109375</c:v>
                      </c:pt>
                      <c:pt idx="7119">
                        <c:v>2322.0703125</c:v>
                      </c:pt>
                      <c:pt idx="7120">
                        <c:v>1854.734375</c:v>
                      </c:pt>
                      <c:pt idx="7121">
                        <c:v>3255.9140625</c:v>
                      </c:pt>
                      <c:pt idx="7122">
                        <c:v>2608.265625</c:v>
                      </c:pt>
                      <c:pt idx="7123">
                        <c:v>2188.921875</c:v>
                      </c:pt>
                      <c:pt idx="7124">
                        <c:v>2982.5390625</c:v>
                      </c:pt>
                      <c:pt idx="7125">
                        <c:v>9409.15625</c:v>
                      </c:pt>
                      <c:pt idx="7126">
                        <c:v>8253.74609375</c:v>
                      </c:pt>
                      <c:pt idx="7127">
                        <c:v>8114.078125</c:v>
                      </c:pt>
                      <c:pt idx="7128">
                        <c:v>10366</c:v>
                      </c:pt>
                      <c:pt idx="7129">
                        <c:v>9263.8828125</c:v>
                      </c:pt>
                      <c:pt idx="7130">
                        <c:v>9348.15625</c:v>
                      </c:pt>
                      <c:pt idx="7131">
                        <c:v>9840.75</c:v>
                      </c:pt>
                      <c:pt idx="7132">
                        <c:v>9575.78125</c:v>
                      </c:pt>
                      <c:pt idx="7133">
                        <c:v>9538.125</c:v>
                      </c:pt>
                      <c:pt idx="7134">
                        <c:v>9977.0546875</c:v>
                      </c:pt>
                      <c:pt idx="7135">
                        <c:v>10263.359375</c:v>
                      </c:pt>
                      <c:pt idx="7136">
                        <c:v>9659.140625</c:v>
                      </c:pt>
                      <c:pt idx="7137">
                        <c:v>9253.3203125</c:v>
                      </c:pt>
                      <c:pt idx="7138">
                        <c:v>9014.0390625</c:v>
                      </c:pt>
                      <c:pt idx="7139">
                        <c:v>9841.1171875</c:v>
                      </c:pt>
                      <c:pt idx="7140">
                        <c:v>9426.2890625</c:v>
                      </c:pt>
                      <c:pt idx="7141">
                        <c:v>8867.5</c:v>
                      </c:pt>
                      <c:pt idx="7142">
                        <c:v>8402.71875</c:v>
                      </c:pt>
                      <c:pt idx="7143">
                        <c:v>7959.765625</c:v>
                      </c:pt>
                      <c:pt idx="7144">
                        <c:v>7808.9375</c:v>
                      </c:pt>
                      <c:pt idx="7145">
                        <c:v>9751.6484375</c:v>
                      </c:pt>
                      <c:pt idx="7146">
                        <c:v>9768.265625</c:v>
                      </c:pt>
                      <c:pt idx="7147">
                        <c:v>9016.1953125</c:v>
                      </c:pt>
                      <c:pt idx="7148">
                        <c:v>9239.1015625</c:v>
                      </c:pt>
                      <c:pt idx="7149">
                        <c:v>8565.28125</c:v>
                      </c:pt>
                      <c:pt idx="7150">
                        <c:v>9037.8125</c:v>
                      </c:pt>
                      <c:pt idx="7151">
                        <c:v>9860.1015625</c:v>
                      </c:pt>
                      <c:pt idx="7152">
                        <c:v>8931.046875</c:v>
                      </c:pt>
                      <c:pt idx="7153">
                        <c:v>8745.6875</c:v>
                      </c:pt>
                      <c:pt idx="7154">
                        <c:v>8136.5625</c:v>
                      </c:pt>
                      <c:pt idx="7155">
                        <c:v>10154.6640625</c:v>
                      </c:pt>
                      <c:pt idx="7156">
                        <c:v>10579.84375</c:v>
                      </c:pt>
                      <c:pt idx="7157">
                        <c:v>10512.609375</c:v>
                      </c:pt>
                      <c:pt idx="7158">
                        <c:v>9677.6875</c:v>
                      </c:pt>
                      <c:pt idx="7159">
                        <c:v>8717.3671875</c:v>
                      </c:pt>
                      <c:pt idx="7160">
                        <c:v>10299.7734375</c:v>
                      </c:pt>
                      <c:pt idx="7161">
                        <c:v>12090.6328125</c:v>
                      </c:pt>
                      <c:pt idx="7162">
                        <c:v>12025.4296875</c:v>
                      </c:pt>
                      <c:pt idx="7163">
                        <c:v>11648.03125</c:v>
                      </c:pt>
                      <c:pt idx="7164">
                        <c:v>9929.640625</c:v>
                      </c:pt>
                      <c:pt idx="7165">
                        <c:v>8965.609375</c:v>
                      </c:pt>
                      <c:pt idx="7166">
                        <c:v>11694.28125</c:v>
                      </c:pt>
                      <c:pt idx="7167">
                        <c:v>10320.171875</c:v>
                      </c:pt>
                      <c:pt idx="7168">
                        <c:v>10004.8671875</c:v>
                      </c:pt>
                      <c:pt idx="7169">
                        <c:v>11261.7109375</c:v>
                      </c:pt>
                      <c:pt idx="7170">
                        <c:v>11220.5703125</c:v>
                      </c:pt>
                      <c:pt idx="7171">
                        <c:v>9239.05078125</c:v>
                      </c:pt>
                      <c:pt idx="7172">
                        <c:v>8035.7265625</c:v>
                      </c:pt>
                      <c:pt idx="7173">
                        <c:v>8412.03515625</c:v>
                      </c:pt>
                      <c:pt idx="7174">
                        <c:v>10761.94140625</c:v>
                      </c:pt>
                      <c:pt idx="7175">
                        <c:v>13338.8828125</c:v>
                      </c:pt>
                      <c:pt idx="7176">
                        <c:v>13438.890625</c:v>
                      </c:pt>
                      <c:pt idx="7177">
                        <c:v>13200.92578125</c:v>
                      </c:pt>
                      <c:pt idx="7178">
                        <c:v>14665.94921875</c:v>
                      </c:pt>
                      <c:pt idx="7179">
                        <c:v>14450.1640625</c:v>
                      </c:pt>
                      <c:pt idx="7180">
                        <c:v>12559.5546875</c:v>
                      </c:pt>
                      <c:pt idx="7181">
                        <c:v>12433.8515625</c:v>
                      </c:pt>
                      <c:pt idx="7182">
                        <c:v>14487.34375</c:v>
                      </c:pt>
                      <c:pt idx="7183">
                        <c:v>14246.890625</c:v>
                      </c:pt>
                      <c:pt idx="7184">
                        <c:v>15198.8203125</c:v>
                      </c:pt>
                      <c:pt idx="7185">
                        <c:v>7724.15625</c:v>
                      </c:pt>
                      <c:pt idx="7186">
                        <c:v>9688.9453125</c:v>
                      </c:pt>
                      <c:pt idx="7187">
                        <c:v>11199.9765625</c:v>
                      </c:pt>
                      <c:pt idx="7188">
                        <c:v>11184.734375</c:v>
                      </c:pt>
                      <c:pt idx="7189">
                        <c:v>10214.4296875</c:v>
                      </c:pt>
                      <c:pt idx="7190">
                        <c:v>11108.5234375</c:v>
                      </c:pt>
                      <c:pt idx="7191">
                        <c:v>10169.65625</c:v>
                      </c:pt>
                      <c:pt idx="7192">
                        <c:v>9737.6875</c:v>
                      </c:pt>
                      <c:pt idx="7193">
                        <c:v>9809.5859375</c:v>
                      </c:pt>
                      <c:pt idx="7194">
                        <c:v>9531.5703125</c:v>
                      </c:pt>
                      <c:pt idx="7195">
                        <c:v>11425.296875</c:v>
                      </c:pt>
                      <c:pt idx="7196">
                        <c:v>10835.3984375</c:v>
                      </c:pt>
                      <c:pt idx="7197">
                        <c:v>8802.0859375</c:v>
                      </c:pt>
                      <c:pt idx="7198">
                        <c:v>11203.0234375</c:v>
                      </c:pt>
                      <c:pt idx="7199">
                        <c:v>11388.33203125</c:v>
                      </c:pt>
                      <c:pt idx="7200">
                        <c:v>9345.8046875</c:v>
                      </c:pt>
                      <c:pt idx="7201">
                        <c:v>9494.21875</c:v>
                      </c:pt>
                      <c:pt idx="7202">
                        <c:v>9709.1328125</c:v>
                      </c:pt>
                      <c:pt idx="7203">
                        <c:v>8368.6796875</c:v>
                      </c:pt>
                      <c:pt idx="7204">
                        <c:v>8295.484375</c:v>
                      </c:pt>
                      <c:pt idx="7205">
                        <c:v>9249.8828125</c:v>
                      </c:pt>
                      <c:pt idx="7206">
                        <c:v>9646.3125</c:v>
                      </c:pt>
                      <c:pt idx="7207">
                        <c:v>9321.15625</c:v>
                      </c:pt>
                      <c:pt idx="7208">
                        <c:v>7791.7734375</c:v>
                      </c:pt>
                      <c:pt idx="7209">
                        <c:v>8812.5859375</c:v>
                      </c:pt>
                      <c:pt idx="7210">
                        <c:v>9498.953125</c:v>
                      </c:pt>
                      <c:pt idx="7211">
                        <c:v>9900.1796875</c:v>
                      </c:pt>
                      <c:pt idx="7212">
                        <c:v>7326.21875</c:v>
                      </c:pt>
                      <c:pt idx="7213">
                        <c:v>6770.7890625</c:v>
                      </c:pt>
                      <c:pt idx="7214">
                        <c:v>7537.8671875</c:v>
                      </c:pt>
                      <c:pt idx="7215">
                        <c:v>6424.25</c:v>
                      </c:pt>
                      <c:pt idx="7216">
                        <c:v>5045.296875</c:v>
                      </c:pt>
                      <c:pt idx="7217">
                        <c:v>6911.078125</c:v>
                      </c:pt>
                      <c:pt idx="7218">
                        <c:v>6506.1484375</c:v>
                      </c:pt>
                      <c:pt idx="7219">
                        <c:v>7043.9921875</c:v>
                      </c:pt>
                      <c:pt idx="7220">
                        <c:v>7164.0234375</c:v>
                      </c:pt>
                      <c:pt idx="7221">
                        <c:v>5810.21875</c:v>
                      </c:pt>
                      <c:pt idx="7222">
                        <c:v>4733.9765625</c:v>
                      </c:pt>
                      <c:pt idx="7223">
                        <c:v>6268.1640625</c:v>
                      </c:pt>
                      <c:pt idx="7224">
                        <c:v>5776.265625</c:v>
                      </c:pt>
                      <c:pt idx="7225">
                        <c:v>5568.359375</c:v>
                      </c:pt>
                      <c:pt idx="7226">
                        <c:v>6110.9609375</c:v>
                      </c:pt>
                      <c:pt idx="7227">
                        <c:v>5140.5859375</c:v>
                      </c:pt>
                      <c:pt idx="7228">
                        <c:v>6383.9453125</c:v>
                      </c:pt>
                      <c:pt idx="7229">
                        <c:v>6809.84375</c:v>
                      </c:pt>
                      <c:pt idx="7230">
                        <c:v>5635.828125</c:v>
                      </c:pt>
                      <c:pt idx="7231">
                        <c:v>6760.14453125</c:v>
                      </c:pt>
                      <c:pt idx="7232">
                        <c:v>6276.390625</c:v>
                      </c:pt>
                      <c:pt idx="7233">
                        <c:v>6076.3046875</c:v>
                      </c:pt>
                      <c:pt idx="7234">
                        <c:v>7172.84375</c:v>
                      </c:pt>
                      <c:pt idx="7235">
                        <c:v>6967.65625</c:v>
                      </c:pt>
                      <c:pt idx="7236">
                        <c:v>6922.6171875</c:v>
                      </c:pt>
                      <c:pt idx="7237">
                        <c:v>4956.09375</c:v>
                      </c:pt>
                      <c:pt idx="7238">
                        <c:v>5613.5625</c:v>
                      </c:pt>
                      <c:pt idx="7239">
                        <c:v>5691.0234375</c:v>
                      </c:pt>
                      <c:pt idx="7240">
                        <c:v>5755.703125</c:v>
                      </c:pt>
                      <c:pt idx="7241">
                        <c:v>3426.546875</c:v>
                      </c:pt>
                      <c:pt idx="7242">
                        <c:v>3194.5</c:v>
                      </c:pt>
                      <c:pt idx="7243">
                        <c:v>3726.6328125</c:v>
                      </c:pt>
                      <c:pt idx="7244">
                        <c:v>6209.6640625</c:v>
                      </c:pt>
                      <c:pt idx="7245">
                        <c:v>10422.7421875</c:v>
                      </c:pt>
                      <c:pt idx="7246">
                        <c:v>9061.3515625</c:v>
                      </c:pt>
                      <c:pt idx="7247">
                        <c:v>8019.36328125</c:v>
                      </c:pt>
                      <c:pt idx="7248">
                        <c:v>8556.80859375</c:v>
                      </c:pt>
                      <c:pt idx="7249">
                        <c:v>11325.890625</c:v>
                      </c:pt>
                      <c:pt idx="7250">
                        <c:v>12084.703125</c:v>
                      </c:pt>
                      <c:pt idx="7251">
                        <c:v>10373.1171875</c:v>
                      </c:pt>
                      <c:pt idx="7252">
                        <c:v>10147.5625</c:v>
                      </c:pt>
                      <c:pt idx="7253">
                        <c:v>11152.078125</c:v>
                      </c:pt>
                      <c:pt idx="7254">
                        <c:v>10937.0234375</c:v>
                      </c:pt>
                      <c:pt idx="7255">
                        <c:v>11724.2890625</c:v>
                      </c:pt>
                      <c:pt idx="7256">
                        <c:v>11077.9375</c:v>
                      </c:pt>
                      <c:pt idx="7257">
                        <c:v>12018.6484375</c:v>
                      </c:pt>
                      <c:pt idx="7258">
                        <c:v>11981.046875</c:v>
                      </c:pt>
                      <c:pt idx="7259">
                        <c:v>11200.7734375</c:v>
                      </c:pt>
                      <c:pt idx="7260">
                        <c:v>7055.21875</c:v>
                      </c:pt>
                      <c:pt idx="7261">
                        <c:v>8366.578125</c:v>
                      </c:pt>
                      <c:pt idx="7262">
                        <c:v>9387.546875</c:v>
                      </c:pt>
                      <c:pt idx="7263">
                        <c:v>7326.125</c:v>
                      </c:pt>
                      <c:pt idx="7264">
                        <c:v>9180.078125</c:v>
                      </c:pt>
                      <c:pt idx="7265">
                        <c:v>9812.8203125</c:v>
                      </c:pt>
                      <c:pt idx="7266">
                        <c:v>9698.78125</c:v>
                      </c:pt>
                      <c:pt idx="7267">
                        <c:v>9342.515625</c:v>
                      </c:pt>
                      <c:pt idx="7268">
                        <c:v>10085.9609375</c:v>
                      </c:pt>
                      <c:pt idx="7269">
                        <c:v>10963.3203125</c:v>
                      </c:pt>
                      <c:pt idx="7270">
                        <c:v>10676.75</c:v>
                      </c:pt>
                      <c:pt idx="7271">
                        <c:v>10526.28125</c:v>
                      </c:pt>
                      <c:pt idx="7272">
                        <c:v>9833.1640625</c:v>
                      </c:pt>
                      <c:pt idx="7273">
                        <c:v>9420.7890625</c:v>
                      </c:pt>
                      <c:pt idx="7274">
                        <c:v>10418.0859375</c:v>
                      </c:pt>
                      <c:pt idx="7275">
                        <c:v>10757.30859375</c:v>
                      </c:pt>
                      <c:pt idx="7276">
                        <c:v>10662.52734375</c:v>
                      </c:pt>
                      <c:pt idx="7277">
                        <c:v>10826.53125</c:v>
                      </c:pt>
                      <c:pt idx="7278">
                        <c:v>11289.875</c:v>
                      </c:pt>
                      <c:pt idx="7279">
                        <c:v>9840.1875</c:v>
                      </c:pt>
                      <c:pt idx="7280">
                        <c:v>9489.92578125</c:v>
                      </c:pt>
                      <c:pt idx="7281">
                        <c:v>9667.28125</c:v>
                      </c:pt>
                      <c:pt idx="7282">
                        <c:v>11292.0234375</c:v>
                      </c:pt>
                      <c:pt idx="7283">
                        <c:v>10499.1953125</c:v>
                      </c:pt>
                      <c:pt idx="7284">
                        <c:v>10830.16796875</c:v>
                      </c:pt>
                      <c:pt idx="7285">
                        <c:v>10998.484375</c:v>
                      </c:pt>
                      <c:pt idx="7286">
                        <c:v>10823.23828125</c:v>
                      </c:pt>
                      <c:pt idx="7287">
                        <c:v>10542.4296875</c:v>
                      </c:pt>
                      <c:pt idx="7288">
                        <c:v>9107.34375</c:v>
                      </c:pt>
                      <c:pt idx="7289">
                        <c:v>9409.0078125</c:v>
                      </c:pt>
                      <c:pt idx="7290">
                        <c:v>7665.828125</c:v>
                      </c:pt>
                      <c:pt idx="7291">
                        <c:v>6936.796875</c:v>
                      </c:pt>
                      <c:pt idx="7292">
                        <c:v>8302.71484375</c:v>
                      </c:pt>
                      <c:pt idx="7293">
                        <c:v>7753.859375</c:v>
                      </c:pt>
                      <c:pt idx="7294">
                        <c:v>6488.78125</c:v>
                      </c:pt>
                      <c:pt idx="7295">
                        <c:v>6041.6640625</c:v>
                      </c:pt>
                      <c:pt idx="7296">
                        <c:v>7426.0625</c:v>
                      </c:pt>
                      <c:pt idx="7297">
                        <c:v>8267.5546875</c:v>
                      </c:pt>
                      <c:pt idx="7298">
                        <c:v>7432.6796875</c:v>
                      </c:pt>
                      <c:pt idx="7299">
                        <c:v>7522.9921875</c:v>
                      </c:pt>
                      <c:pt idx="7300">
                        <c:v>8275.0859375</c:v>
                      </c:pt>
                      <c:pt idx="7301">
                        <c:v>4987.796875</c:v>
                      </c:pt>
                      <c:pt idx="7302">
                        <c:v>6224.0390625</c:v>
                      </c:pt>
                      <c:pt idx="7303">
                        <c:v>7850.3203125</c:v>
                      </c:pt>
                      <c:pt idx="7304">
                        <c:v>8586.2109375</c:v>
                      </c:pt>
                      <c:pt idx="7305">
                        <c:v>8657.796875</c:v>
                      </c:pt>
                      <c:pt idx="7306">
                        <c:v>8316.625</c:v>
                      </c:pt>
                      <c:pt idx="7307">
                        <c:v>5915.921875</c:v>
                      </c:pt>
                      <c:pt idx="7308">
                        <c:v>5523.25</c:v>
                      </c:pt>
                      <c:pt idx="7309">
                        <c:v>6761.8515625</c:v>
                      </c:pt>
                      <c:pt idx="7310">
                        <c:v>6770.9375</c:v>
                      </c:pt>
                      <c:pt idx="7311">
                        <c:v>7884.5</c:v>
                      </c:pt>
                      <c:pt idx="7312">
                        <c:v>8119.6328125</c:v>
                      </c:pt>
                      <c:pt idx="7313">
                        <c:v>7697.0234375</c:v>
                      </c:pt>
                      <c:pt idx="7314">
                        <c:v>8696.9296875</c:v>
                      </c:pt>
                      <c:pt idx="7315">
                        <c:v>7425.7890625</c:v>
                      </c:pt>
                      <c:pt idx="7316">
                        <c:v>7141.234375</c:v>
                      </c:pt>
                      <c:pt idx="7317">
                        <c:v>7511.58203125</c:v>
                      </c:pt>
                      <c:pt idx="7318">
                        <c:v>7969.1015625</c:v>
                      </c:pt>
                      <c:pt idx="7319">
                        <c:v>8550.3046875</c:v>
                      </c:pt>
                      <c:pt idx="7320">
                        <c:v>11252.8046875</c:v>
                      </c:pt>
                      <c:pt idx="7321">
                        <c:v>10506.5390625</c:v>
                      </c:pt>
                      <c:pt idx="7322">
                        <c:v>9789.2265625</c:v>
                      </c:pt>
                      <c:pt idx="7323">
                        <c:v>10358.3359375</c:v>
                      </c:pt>
                      <c:pt idx="7324">
                        <c:v>11912.0078125</c:v>
                      </c:pt>
                      <c:pt idx="7325">
                        <c:v>11661.078125</c:v>
                      </c:pt>
                      <c:pt idx="7326">
                        <c:v>9877.9453125</c:v>
                      </c:pt>
                      <c:pt idx="7327">
                        <c:v>9863.1875</c:v>
                      </c:pt>
                      <c:pt idx="7328">
                        <c:v>10145.7421875</c:v>
                      </c:pt>
                      <c:pt idx="7329">
                        <c:v>9691.4921875</c:v>
                      </c:pt>
                      <c:pt idx="7330">
                        <c:v>11027.6015625</c:v>
                      </c:pt>
                      <c:pt idx="7331">
                        <c:v>10533.7109375</c:v>
                      </c:pt>
                      <c:pt idx="7332">
                        <c:v>9739.828125</c:v>
                      </c:pt>
                      <c:pt idx="7333">
                        <c:v>11084.9140625</c:v>
                      </c:pt>
                      <c:pt idx="7334">
                        <c:v>10598.125</c:v>
                      </c:pt>
                      <c:pt idx="7335">
                        <c:v>8538.21875</c:v>
                      </c:pt>
                      <c:pt idx="7336">
                        <c:v>8234.0703125</c:v>
                      </c:pt>
                      <c:pt idx="7337">
                        <c:v>8514.0546875</c:v>
                      </c:pt>
                      <c:pt idx="7338">
                        <c:v>7759.2421875</c:v>
                      </c:pt>
                      <c:pt idx="7339">
                        <c:v>2914.5546875</c:v>
                      </c:pt>
                      <c:pt idx="7340">
                        <c:v>2767.2578125</c:v>
                      </c:pt>
                      <c:pt idx="7341">
                        <c:v>3878.09375</c:v>
                      </c:pt>
                      <c:pt idx="7342">
                        <c:v>8559.0546875</c:v>
                      </c:pt>
                      <c:pt idx="7343">
                        <c:v>4361.890625</c:v>
                      </c:pt>
                      <c:pt idx="7344">
                        <c:v>2918.3203125</c:v>
                      </c:pt>
                      <c:pt idx="7345">
                        <c:v>2491.0703125</c:v>
                      </c:pt>
                      <c:pt idx="7346">
                        <c:v>4025.65625</c:v>
                      </c:pt>
                      <c:pt idx="7347">
                        <c:v>7962.7734375</c:v>
                      </c:pt>
                      <c:pt idx="7348">
                        <c:v>8550.4375</c:v>
                      </c:pt>
                      <c:pt idx="7349">
                        <c:v>8676.9296875</c:v>
                      </c:pt>
                      <c:pt idx="7350">
                        <c:v>10318.40625</c:v>
                      </c:pt>
                      <c:pt idx="7351">
                        <c:v>9290.578125</c:v>
                      </c:pt>
                      <c:pt idx="7352">
                        <c:v>10169.8671875</c:v>
                      </c:pt>
                      <c:pt idx="7353">
                        <c:v>7023.46875</c:v>
                      </c:pt>
                      <c:pt idx="7354">
                        <c:v>7787.0234375</c:v>
                      </c:pt>
                      <c:pt idx="7355">
                        <c:v>10466.8046875</c:v>
                      </c:pt>
                      <c:pt idx="7356">
                        <c:v>9908.7734375</c:v>
                      </c:pt>
                      <c:pt idx="7357">
                        <c:v>8194.546875</c:v>
                      </c:pt>
                      <c:pt idx="7358">
                        <c:v>8163.078125</c:v>
                      </c:pt>
                      <c:pt idx="7359">
                        <c:v>7857.2421875</c:v>
                      </c:pt>
                      <c:pt idx="7360">
                        <c:v>10371.3984375</c:v>
                      </c:pt>
                      <c:pt idx="7361">
                        <c:v>10191.0546875</c:v>
                      </c:pt>
                      <c:pt idx="7362">
                        <c:v>9127.1640625</c:v>
                      </c:pt>
                      <c:pt idx="7363">
                        <c:v>8948.8984375</c:v>
                      </c:pt>
                      <c:pt idx="7364">
                        <c:v>10264.3828125</c:v>
                      </c:pt>
                      <c:pt idx="7365">
                        <c:v>12736.6484375</c:v>
                      </c:pt>
                      <c:pt idx="7366">
                        <c:v>11813.98828125</c:v>
                      </c:pt>
                      <c:pt idx="7367">
                        <c:v>11996.7890625</c:v>
                      </c:pt>
                      <c:pt idx="7368">
                        <c:v>12712.87890625</c:v>
                      </c:pt>
                      <c:pt idx="7369">
                        <c:v>11876.3515625</c:v>
                      </c:pt>
                      <c:pt idx="7370">
                        <c:v>11012.89453125</c:v>
                      </c:pt>
                      <c:pt idx="7371">
                        <c:v>11878.20703125</c:v>
                      </c:pt>
                      <c:pt idx="7372">
                        <c:v>12795.890625</c:v>
                      </c:pt>
                      <c:pt idx="7373">
                        <c:v>12205.59375</c:v>
                      </c:pt>
                      <c:pt idx="7374">
                        <c:v>11428.421875</c:v>
                      </c:pt>
                      <c:pt idx="7375">
                        <c:v>12642.3828125</c:v>
                      </c:pt>
                      <c:pt idx="7376">
                        <c:v>11612.5859375</c:v>
                      </c:pt>
                      <c:pt idx="7377">
                        <c:v>10772.6484375</c:v>
                      </c:pt>
                      <c:pt idx="7378">
                        <c:v>10334.96875</c:v>
                      </c:pt>
                      <c:pt idx="7379">
                        <c:v>12550.19921875</c:v>
                      </c:pt>
                      <c:pt idx="7380">
                        <c:v>8704.328125</c:v>
                      </c:pt>
                      <c:pt idx="7381">
                        <c:v>9028.0390625</c:v>
                      </c:pt>
                      <c:pt idx="7382">
                        <c:v>9160.578125</c:v>
                      </c:pt>
                      <c:pt idx="7383">
                        <c:v>9172.953125</c:v>
                      </c:pt>
                      <c:pt idx="7384">
                        <c:v>8647.8203125</c:v>
                      </c:pt>
                      <c:pt idx="7385">
                        <c:v>9194.9375</c:v>
                      </c:pt>
                      <c:pt idx="7386">
                        <c:v>8741.0625</c:v>
                      </c:pt>
                      <c:pt idx="7387">
                        <c:v>8557.7109375</c:v>
                      </c:pt>
                      <c:pt idx="7388">
                        <c:v>8042.0625</c:v>
                      </c:pt>
                      <c:pt idx="7389">
                        <c:v>8348.6015625</c:v>
                      </c:pt>
                      <c:pt idx="7390">
                        <c:v>8770.109375</c:v>
                      </c:pt>
                      <c:pt idx="7391">
                        <c:v>8966.4375</c:v>
                      </c:pt>
                      <c:pt idx="7392">
                        <c:v>8493.46875</c:v>
                      </c:pt>
                      <c:pt idx="7393">
                        <c:v>8494.03125</c:v>
                      </c:pt>
                      <c:pt idx="7394">
                        <c:v>9148.4609375</c:v>
                      </c:pt>
                      <c:pt idx="7395">
                        <c:v>9657.7578125</c:v>
                      </c:pt>
                      <c:pt idx="7396">
                        <c:v>7530.1328125</c:v>
                      </c:pt>
                      <c:pt idx="7397">
                        <c:v>6697.8828125</c:v>
                      </c:pt>
                      <c:pt idx="7398">
                        <c:v>7318.203125</c:v>
                      </c:pt>
                      <c:pt idx="7399">
                        <c:v>9663.1640625</c:v>
                      </c:pt>
                      <c:pt idx="7400">
                        <c:v>8706.90625</c:v>
                      </c:pt>
                      <c:pt idx="7401">
                        <c:v>9455.3046875</c:v>
                      </c:pt>
                      <c:pt idx="7402">
                        <c:v>7586.546875</c:v>
                      </c:pt>
                      <c:pt idx="7403">
                        <c:v>6275.1953125</c:v>
                      </c:pt>
                      <c:pt idx="7404">
                        <c:v>6665.125</c:v>
                      </c:pt>
                      <c:pt idx="7405">
                        <c:v>9147.875</c:v>
                      </c:pt>
                      <c:pt idx="7406">
                        <c:v>9102.3671875</c:v>
                      </c:pt>
                      <c:pt idx="7407">
                        <c:v>8845.2265625</c:v>
                      </c:pt>
                      <c:pt idx="7408">
                        <c:v>8793.9140625</c:v>
                      </c:pt>
                      <c:pt idx="7409">
                        <c:v>8664.9140625</c:v>
                      </c:pt>
                      <c:pt idx="7410">
                        <c:v>3193.7421875</c:v>
                      </c:pt>
                      <c:pt idx="7411">
                        <c:v>2564.3515625</c:v>
                      </c:pt>
                      <c:pt idx="7412">
                        <c:v>3253.734375</c:v>
                      </c:pt>
                      <c:pt idx="7413">
                        <c:v>3448.1015625</c:v>
                      </c:pt>
                      <c:pt idx="7414">
                        <c:v>-1394.6953125</c:v>
                      </c:pt>
                      <c:pt idx="7415">
                        <c:v>-314.7265625</c:v>
                      </c:pt>
                      <c:pt idx="7416">
                        <c:v>2037.3984375</c:v>
                      </c:pt>
                      <c:pt idx="7417">
                        <c:v>5835.78125</c:v>
                      </c:pt>
                      <c:pt idx="7418">
                        <c:v>6072.8984375</c:v>
                      </c:pt>
                      <c:pt idx="7419">
                        <c:v>4831.0625</c:v>
                      </c:pt>
                      <c:pt idx="7420">
                        <c:v>6375.2734375</c:v>
                      </c:pt>
                      <c:pt idx="7421">
                        <c:v>6720.9609375</c:v>
                      </c:pt>
                      <c:pt idx="7422">
                        <c:v>6188.6171875</c:v>
                      </c:pt>
                      <c:pt idx="7423">
                        <c:v>6263.1796875</c:v>
                      </c:pt>
                      <c:pt idx="7424">
                        <c:v>5925.6796875</c:v>
                      </c:pt>
                      <c:pt idx="7425">
                        <c:v>10897.6484375</c:v>
                      </c:pt>
                      <c:pt idx="7426">
                        <c:v>10052.4140625</c:v>
                      </c:pt>
                      <c:pt idx="7427">
                        <c:v>9543.1328125</c:v>
                      </c:pt>
                      <c:pt idx="7428">
                        <c:v>11510.671875</c:v>
                      </c:pt>
                      <c:pt idx="7429">
                        <c:v>11383.390625</c:v>
                      </c:pt>
                      <c:pt idx="7430">
                        <c:v>10445.8203125</c:v>
                      </c:pt>
                      <c:pt idx="7431">
                        <c:v>10797.0703125</c:v>
                      </c:pt>
                      <c:pt idx="7432">
                        <c:v>10424.1015625</c:v>
                      </c:pt>
                      <c:pt idx="7433">
                        <c:v>11676.9296875</c:v>
                      </c:pt>
                      <c:pt idx="7434">
                        <c:v>9721.609375</c:v>
                      </c:pt>
                      <c:pt idx="7435">
                        <c:v>7209.1015625</c:v>
                      </c:pt>
                      <c:pt idx="7436">
                        <c:v>8679.21875</c:v>
                      </c:pt>
                      <c:pt idx="7437">
                        <c:v>10706.2265625</c:v>
                      </c:pt>
                      <c:pt idx="7438">
                        <c:v>10911.9921875</c:v>
                      </c:pt>
                      <c:pt idx="7439">
                        <c:v>10918.1015625</c:v>
                      </c:pt>
                      <c:pt idx="7440">
                        <c:v>9365.44140625</c:v>
                      </c:pt>
                      <c:pt idx="7441">
                        <c:v>9281.61328125</c:v>
                      </c:pt>
                      <c:pt idx="7442">
                        <c:v>9220.08203125</c:v>
                      </c:pt>
                      <c:pt idx="7443">
                        <c:v>9834.0234375</c:v>
                      </c:pt>
                      <c:pt idx="7444">
                        <c:v>8270.3515625</c:v>
                      </c:pt>
                      <c:pt idx="7445">
                        <c:v>7372.75</c:v>
                      </c:pt>
                      <c:pt idx="7446">
                        <c:v>7551.109375</c:v>
                      </c:pt>
                      <c:pt idx="7447">
                        <c:v>9131.19921875</c:v>
                      </c:pt>
                      <c:pt idx="7448">
                        <c:v>10858.6953125</c:v>
                      </c:pt>
                      <c:pt idx="7449">
                        <c:v>10354.421875</c:v>
                      </c:pt>
                      <c:pt idx="7450">
                        <c:v>10303.5703125</c:v>
                      </c:pt>
                      <c:pt idx="7451">
                        <c:v>10794.25</c:v>
                      </c:pt>
                      <c:pt idx="7452">
                        <c:v>9887.4140625</c:v>
                      </c:pt>
                      <c:pt idx="7453">
                        <c:v>10493.7578125</c:v>
                      </c:pt>
                      <c:pt idx="7454">
                        <c:v>9522.65625</c:v>
                      </c:pt>
                      <c:pt idx="7455">
                        <c:v>3729.1328125</c:v>
                      </c:pt>
                      <c:pt idx="7456">
                        <c:v>1875.015625</c:v>
                      </c:pt>
                      <c:pt idx="7457">
                        <c:v>1798.0546875</c:v>
                      </c:pt>
                      <c:pt idx="7458">
                        <c:v>3556.15625</c:v>
                      </c:pt>
                      <c:pt idx="7459">
                        <c:v>7540.125</c:v>
                      </c:pt>
                      <c:pt idx="7460">
                        <c:v>6880.125</c:v>
                      </c:pt>
                      <c:pt idx="7461">
                        <c:v>3832.734375</c:v>
                      </c:pt>
                      <c:pt idx="7462">
                        <c:v>4698.15625</c:v>
                      </c:pt>
                      <c:pt idx="7463">
                        <c:v>7160.046875</c:v>
                      </c:pt>
                      <c:pt idx="7464">
                        <c:v>4799.7109375</c:v>
                      </c:pt>
                      <c:pt idx="7465">
                        <c:v>5975.140625</c:v>
                      </c:pt>
                      <c:pt idx="7466">
                        <c:v>7603.21875</c:v>
                      </c:pt>
                      <c:pt idx="7467">
                        <c:v>2918.7734375</c:v>
                      </c:pt>
                      <c:pt idx="7468">
                        <c:v>2822.0234375</c:v>
                      </c:pt>
                      <c:pt idx="7469">
                        <c:v>6186.6640625</c:v>
                      </c:pt>
                      <c:pt idx="7470">
                        <c:v>6808.6015625</c:v>
                      </c:pt>
                      <c:pt idx="7471">
                        <c:v>5901.1796875</c:v>
                      </c:pt>
                      <c:pt idx="7472">
                        <c:v>4120.1171875</c:v>
                      </c:pt>
                      <c:pt idx="7473">
                        <c:v>6420.7578125</c:v>
                      </c:pt>
                      <c:pt idx="7474">
                        <c:v>6428.171875</c:v>
                      </c:pt>
                      <c:pt idx="7475">
                        <c:v>7079.6953125</c:v>
                      </c:pt>
                      <c:pt idx="7476">
                        <c:v>6685.890625</c:v>
                      </c:pt>
                      <c:pt idx="7477">
                        <c:v>6275.953125</c:v>
                      </c:pt>
                      <c:pt idx="7478">
                        <c:v>3772.859375</c:v>
                      </c:pt>
                      <c:pt idx="7479">
                        <c:v>5336.3515625</c:v>
                      </c:pt>
                      <c:pt idx="7480">
                        <c:v>6657.9453125</c:v>
                      </c:pt>
                      <c:pt idx="7481">
                        <c:v>6474.9453125</c:v>
                      </c:pt>
                      <c:pt idx="7482">
                        <c:v>5495.546875</c:v>
                      </c:pt>
                      <c:pt idx="7483">
                        <c:v>6969.0078125</c:v>
                      </c:pt>
                      <c:pt idx="7484">
                        <c:v>6627.7734375</c:v>
                      </c:pt>
                      <c:pt idx="7485">
                        <c:v>9577.56640625</c:v>
                      </c:pt>
                      <c:pt idx="7486">
                        <c:v>9333.9765625</c:v>
                      </c:pt>
                      <c:pt idx="7487">
                        <c:v>9625.3359375</c:v>
                      </c:pt>
                      <c:pt idx="7488">
                        <c:v>8099.5859375</c:v>
                      </c:pt>
                      <c:pt idx="7489">
                        <c:v>7913.72265625</c:v>
                      </c:pt>
                      <c:pt idx="7490">
                        <c:v>9586.671875</c:v>
                      </c:pt>
                      <c:pt idx="7491">
                        <c:v>9300.65625</c:v>
                      </c:pt>
                      <c:pt idx="7492">
                        <c:v>9924.3671875</c:v>
                      </c:pt>
                      <c:pt idx="7493">
                        <c:v>9113.1640625</c:v>
                      </c:pt>
                      <c:pt idx="7494">
                        <c:v>8884.328125</c:v>
                      </c:pt>
                      <c:pt idx="7495">
                        <c:v>7754.9375</c:v>
                      </c:pt>
                      <c:pt idx="7496">
                        <c:v>6827.2109375</c:v>
                      </c:pt>
                      <c:pt idx="7497">
                        <c:v>6475.109375</c:v>
                      </c:pt>
                      <c:pt idx="7498">
                        <c:v>9181.8671875</c:v>
                      </c:pt>
                      <c:pt idx="7499">
                        <c:v>9628.67578125</c:v>
                      </c:pt>
                      <c:pt idx="7500">
                        <c:v>9535.09375</c:v>
                      </c:pt>
                      <c:pt idx="7501">
                        <c:v>9239.75</c:v>
                      </c:pt>
                      <c:pt idx="7502">
                        <c:v>9719.20703125</c:v>
                      </c:pt>
                      <c:pt idx="7503">
                        <c:v>9268.640625</c:v>
                      </c:pt>
                      <c:pt idx="7504">
                        <c:v>9318.1171875</c:v>
                      </c:pt>
                      <c:pt idx="7505">
                        <c:v>10766.046875</c:v>
                      </c:pt>
                      <c:pt idx="7506">
                        <c:v>10061.8671875</c:v>
                      </c:pt>
                      <c:pt idx="7507">
                        <c:v>9674.3984375</c:v>
                      </c:pt>
                      <c:pt idx="7508">
                        <c:v>10557.2890625</c:v>
                      </c:pt>
                      <c:pt idx="7509">
                        <c:v>9582.7734375</c:v>
                      </c:pt>
                      <c:pt idx="7510">
                        <c:v>10174.0078125</c:v>
                      </c:pt>
                      <c:pt idx="7511">
                        <c:v>8967.3671875</c:v>
                      </c:pt>
                      <c:pt idx="7512">
                        <c:v>9208.34375</c:v>
                      </c:pt>
                      <c:pt idx="7513">
                        <c:v>8704.5234375</c:v>
                      </c:pt>
                      <c:pt idx="7514">
                        <c:v>10573.46875</c:v>
                      </c:pt>
                      <c:pt idx="7515">
                        <c:v>10316.71875</c:v>
                      </c:pt>
                      <c:pt idx="7516">
                        <c:v>8466.859375</c:v>
                      </c:pt>
                      <c:pt idx="7517">
                        <c:v>7804.796875</c:v>
                      </c:pt>
                      <c:pt idx="7518">
                        <c:v>7225.0390625</c:v>
                      </c:pt>
                      <c:pt idx="7519">
                        <c:v>10340.5</c:v>
                      </c:pt>
                      <c:pt idx="7520">
                        <c:v>8968.109375</c:v>
                      </c:pt>
                      <c:pt idx="7521">
                        <c:v>10051.5078125</c:v>
                      </c:pt>
                      <c:pt idx="7522">
                        <c:v>9245.796875</c:v>
                      </c:pt>
                      <c:pt idx="7523">
                        <c:v>6586.015625</c:v>
                      </c:pt>
                      <c:pt idx="7524">
                        <c:v>8402.4140625</c:v>
                      </c:pt>
                      <c:pt idx="7525">
                        <c:v>10456.21875</c:v>
                      </c:pt>
                      <c:pt idx="7526">
                        <c:v>9376.9453125</c:v>
                      </c:pt>
                      <c:pt idx="7527">
                        <c:v>10286.609375</c:v>
                      </c:pt>
                      <c:pt idx="7528">
                        <c:v>10584.859375</c:v>
                      </c:pt>
                      <c:pt idx="7529">
                        <c:v>10982.1796875</c:v>
                      </c:pt>
                      <c:pt idx="7530">
                        <c:v>10441.453125</c:v>
                      </c:pt>
                      <c:pt idx="7531">
                        <c:v>10734.4453125</c:v>
                      </c:pt>
                      <c:pt idx="7532">
                        <c:v>10639.9296875</c:v>
                      </c:pt>
                      <c:pt idx="7533">
                        <c:v>10608.0546875</c:v>
                      </c:pt>
                      <c:pt idx="7534">
                        <c:v>9129.65625</c:v>
                      </c:pt>
                      <c:pt idx="7535">
                        <c:v>9299.546875</c:v>
                      </c:pt>
                      <c:pt idx="7536">
                        <c:v>10563.15625</c:v>
                      </c:pt>
                      <c:pt idx="7537">
                        <c:v>10083.625</c:v>
                      </c:pt>
                      <c:pt idx="7538">
                        <c:v>10230.8203125</c:v>
                      </c:pt>
                      <c:pt idx="7539">
                        <c:v>10499.8203125</c:v>
                      </c:pt>
                      <c:pt idx="7540">
                        <c:v>10680.6171875</c:v>
                      </c:pt>
                      <c:pt idx="7541">
                        <c:v>8741.90625</c:v>
                      </c:pt>
                      <c:pt idx="7542">
                        <c:v>7659.375</c:v>
                      </c:pt>
                      <c:pt idx="7543">
                        <c:v>8183.484375</c:v>
                      </c:pt>
                      <c:pt idx="7544">
                        <c:v>8119.3515625</c:v>
                      </c:pt>
                      <c:pt idx="7545">
                        <c:v>9686.640625</c:v>
                      </c:pt>
                      <c:pt idx="7546">
                        <c:v>7889.734375</c:v>
                      </c:pt>
                      <c:pt idx="7547">
                        <c:v>6881.3828125</c:v>
                      </c:pt>
                      <c:pt idx="7548">
                        <c:v>7023.796875</c:v>
                      </c:pt>
                      <c:pt idx="7549">
                        <c:v>9795.0859375</c:v>
                      </c:pt>
                      <c:pt idx="7550">
                        <c:v>8745.875</c:v>
                      </c:pt>
                      <c:pt idx="7551">
                        <c:v>9377.5859375</c:v>
                      </c:pt>
                      <c:pt idx="7552">
                        <c:v>9465.0546875</c:v>
                      </c:pt>
                      <c:pt idx="7553">
                        <c:v>9915.046875</c:v>
                      </c:pt>
                      <c:pt idx="7554">
                        <c:v>9226.75</c:v>
                      </c:pt>
                      <c:pt idx="7555">
                        <c:v>9776.0234375</c:v>
                      </c:pt>
                      <c:pt idx="7556">
                        <c:v>9874.2421875</c:v>
                      </c:pt>
                      <c:pt idx="7557">
                        <c:v>8514.1953125</c:v>
                      </c:pt>
                      <c:pt idx="7558">
                        <c:v>7298.984375</c:v>
                      </c:pt>
                      <c:pt idx="7559">
                        <c:v>8361.8046875</c:v>
                      </c:pt>
                      <c:pt idx="7560">
                        <c:v>7189.4296875</c:v>
                      </c:pt>
                      <c:pt idx="7561">
                        <c:v>7939.703125</c:v>
                      </c:pt>
                      <c:pt idx="7562">
                        <c:v>8330.109375</c:v>
                      </c:pt>
                      <c:pt idx="7563">
                        <c:v>6240.984375</c:v>
                      </c:pt>
                      <c:pt idx="7564">
                        <c:v>4359.28125</c:v>
                      </c:pt>
                      <c:pt idx="7565">
                        <c:v>5867.4375</c:v>
                      </c:pt>
                      <c:pt idx="7566">
                        <c:v>7062.4296875</c:v>
                      </c:pt>
                      <c:pt idx="7567">
                        <c:v>8243.3125</c:v>
                      </c:pt>
                      <c:pt idx="7568">
                        <c:v>5387.84375</c:v>
                      </c:pt>
                      <c:pt idx="7569">
                        <c:v>7739.7578125</c:v>
                      </c:pt>
                      <c:pt idx="7570">
                        <c:v>2082.96875</c:v>
                      </c:pt>
                      <c:pt idx="7571">
                        <c:v>5047.3671875</c:v>
                      </c:pt>
                      <c:pt idx="7572">
                        <c:v>7942.8046875</c:v>
                      </c:pt>
                      <c:pt idx="7573">
                        <c:v>5017.171875</c:v>
                      </c:pt>
                      <c:pt idx="7574">
                        <c:v>6880.578125</c:v>
                      </c:pt>
                      <c:pt idx="7575">
                        <c:v>10279.1171875</c:v>
                      </c:pt>
                      <c:pt idx="7576">
                        <c:v>10236.375</c:v>
                      </c:pt>
                      <c:pt idx="7577">
                        <c:v>10798.8125</c:v>
                      </c:pt>
                      <c:pt idx="7578">
                        <c:v>9994.171875</c:v>
                      </c:pt>
                      <c:pt idx="7579">
                        <c:v>9869.23828125</c:v>
                      </c:pt>
                      <c:pt idx="7580">
                        <c:v>10955.6328125</c:v>
                      </c:pt>
                      <c:pt idx="7581">
                        <c:v>11799.21875</c:v>
                      </c:pt>
                      <c:pt idx="7582">
                        <c:v>11541.5703125</c:v>
                      </c:pt>
                      <c:pt idx="7583">
                        <c:v>10747.4140625</c:v>
                      </c:pt>
                      <c:pt idx="7584">
                        <c:v>11411.59375</c:v>
                      </c:pt>
                      <c:pt idx="7585">
                        <c:v>11781.765625</c:v>
                      </c:pt>
                      <c:pt idx="7586">
                        <c:v>7364.421875</c:v>
                      </c:pt>
                      <c:pt idx="7587">
                        <c:v>6441.46875</c:v>
                      </c:pt>
                      <c:pt idx="7588">
                        <c:v>7361.046875</c:v>
                      </c:pt>
                      <c:pt idx="7589">
                        <c:v>10041</c:v>
                      </c:pt>
                      <c:pt idx="7590">
                        <c:v>11318.66015625</c:v>
                      </c:pt>
                      <c:pt idx="7591">
                        <c:v>10362.8203125</c:v>
                      </c:pt>
                      <c:pt idx="7592">
                        <c:v>9488.1484375</c:v>
                      </c:pt>
                      <c:pt idx="7593">
                        <c:v>9288.01953125</c:v>
                      </c:pt>
                      <c:pt idx="7594">
                        <c:v>12321.046875</c:v>
                      </c:pt>
                      <c:pt idx="7595">
                        <c:v>11080.03125</c:v>
                      </c:pt>
                      <c:pt idx="7596">
                        <c:v>11639.359375</c:v>
                      </c:pt>
                      <c:pt idx="7597">
                        <c:v>11917.2265625</c:v>
                      </c:pt>
                      <c:pt idx="7598">
                        <c:v>8765.9765625</c:v>
                      </c:pt>
                      <c:pt idx="7599">
                        <c:v>9958.390625</c:v>
                      </c:pt>
                      <c:pt idx="7600">
                        <c:v>11799.171875</c:v>
                      </c:pt>
                      <c:pt idx="7601">
                        <c:v>10882.59375</c:v>
                      </c:pt>
                      <c:pt idx="7602">
                        <c:v>12325.546875</c:v>
                      </c:pt>
                      <c:pt idx="7603">
                        <c:v>12883.3359375</c:v>
                      </c:pt>
                      <c:pt idx="7604">
                        <c:v>12296.796875</c:v>
                      </c:pt>
                      <c:pt idx="7605">
                        <c:v>7615.5</c:v>
                      </c:pt>
                      <c:pt idx="7606">
                        <c:v>8008.83203125</c:v>
                      </c:pt>
                      <c:pt idx="7607">
                        <c:v>7489.953125</c:v>
                      </c:pt>
                      <c:pt idx="7608">
                        <c:v>8249.7578125</c:v>
                      </c:pt>
                      <c:pt idx="7609">
                        <c:v>9108.6484375</c:v>
                      </c:pt>
                      <c:pt idx="7610">
                        <c:v>7128.2734375</c:v>
                      </c:pt>
                      <c:pt idx="7611">
                        <c:v>7178.6484375</c:v>
                      </c:pt>
                      <c:pt idx="7612">
                        <c:v>8260.1484375</c:v>
                      </c:pt>
                      <c:pt idx="7613">
                        <c:v>8142.9296875</c:v>
                      </c:pt>
                      <c:pt idx="7614">
                        <c:v>7459.140625</c:v>
                      </c:pt>
                      <c:pt idx="7615">
                        <c:v>8043.7109375</c:v>
                      </c:pt>
                      <c:pt idx="7616">
                        <c:v>5146.3515625</c:v>
                      </c:pt>
                      <c:pt idx="7617">
                        <c:v>4993.015625</c:v>
                      </c:pt>
                      <c:pt idx="7618">
                        <c:v>5585.21875</c:v>
                      </c:pt>
                      <c:pt idx="7619">
                        <c:v>7505.140625</c:v>
                      </c:pt>
                      <c:pt idx="7620">
                        <c:v>5472.9453125</c:v>
                      </c:pt>
                      <c:pt idx="7621">
                        <c:v>7064.15625</c:v>
                      </c:pt>
                      <c:pt idx="7622">
                        <c:v>7868.796875</c:v>
                      </c:pt>
                      <c:pt idx="7623">
                        <c:v>2919.1484375</c:v>
                      </c:pt>
                      <c:pt idx="7624">
                        <c:v>4300.8359375</c:v>
                      </c:pt>
                      <c:pt idx="7625">
                        <c:v>5774.9375</c:v>
                      </c:pt>
                      <c:pt idx="7626">
                        <c:v>8066.2265625</c:v>
                      </c:pt>
                      <c:pt idx="7627">
                        <c:v>7700.7890625</c:v>
                      </c:pt>
                      <c:pt idx="7628">
                        <c:v>8730.1875</c:v>
                      </c:pt>
                      <c:pt idx="7629">
                        <c:v>8263.4765625</c:v>
                      </c:pt>
                      <c:pt idx="7630">
                        <c:v>8217.7578125</c:v>
                      </c:pt>
                      <c:pt idx="7631">
                        <c:v>8533.328125</c:v>
                      </c:pt>
                      <c:pt idx="7632">
                        <c:v>8585.796875</c:v>
                      </c:pt>
                      <c:pt idx="7633">
                        <c:v>8813.2734375</c:v>
                      </c:pt>
                      <c:pt idx="7634">
                        <c:v>8903.46875</c:v>
                      </c:pt>
                      <c:pt idx="7635">
                        <c:v>9239.6640625</c:v>
                      </c:pt>
                      <c:pt idx="7636">
                        <c:v>7760.7734375</c:v>
                      </c:pt>
                      <c:pt idx="7637">
                        <c:v>5948.3359375</c:v>
                      </c:pt>
                      <c:pt idx="7638">
                        <c:v>7671.59375</c:v>
                      </c:pt>
                      <c:pt idx="7639">
                        <c:v>9281.484375</c:v>
                      </c:pt>
                      <c:pt idx="7640">
                        <c:v>8950.0078125</c:v>
                      </c:pt>
                      <c:pt idx="7641">
                        <c:v>8905.4609375</c:v>
                      </c:pt>
                      <c:pt idx="7642">
                        <c:v>9330.75</c:v>
                      </c:pt>
                      <c:pt idx="7643">
                        <c:v>9365.71875</c:v>
                      </c:pt>
                      <c:pt idx="7644">
                        <c:v>8778.953125</c:v>
                      </c:pt>
                      <c:pt idx="7645">
                        <c:v>9153.328125</c:v>
                      </c:pt>
                      <c:pt idx="7646">
                        <c:v>3756.4375</c:v>
                      </c:pt>
                      <c:pt idx="7647">
                        <c:v>5805.1171875</c:v>
                      </c:pt>
                      <c:pt idx="7648">
                        <c:v>8662.671875</c:v>
                      </c:pt>
                      <c:pt idx="7649">
                        <c:v>7795.640625</c:v>
                      </c:pt>
                      <c:pt idx="7650">
                        <c:v>12239.796875</c:v>
                      </c:pt>
                      <c:pt idx="7651">
                        <c:v>12522.5859375</c:v>
                      </c:pt>
                      <c:pt idx="7652">
                        <c:v>11293.22265625</c:v>
                      </c:pt>
                      <c:pt idx="7653">
                        <c:v>11654.54296875</c:v>
                      </c:pt>
                      <c:pt idx="7654">
                        <c:v>12511.9375</c:v>
                      </c:pt>
                      <c:pt idx="7655">
                        <c:v>12719.8046875</c:v>
                      </c:pt>
                      <c:pt idx="7656">
                        <c:v>12013.3984375</c:v>
                      </c:pt>
                      <c:pt idx="7657">
                        <c:v>7794.84375</c:v>
                      </c:pt>
                      <c:pt idx="7658">
                        <c:v>7738.21875</c:v>
                      </c:pt>
                      <c:pt idx="7659">
                        <c:v>7949.578125</c:v>
                      </c:pt>
                      <c:pt idx="7660">
                        <c:v>12480.765625</c:v>
                      </c:pt>
                      <c:pt idx="7661">
                        <c:v>8711.421875</c:v>
                      </c:pt>
                      <c:pt idx="7662">
                        <c:v>4594.4375</c:v>
                      </c:pt>
                      <c:pt idx="7663">
                        <c:v>6379.375</c:v>
                      </c:pt>
                      <c:pt idx="7664">
                        <c:v>7463.5390625</c:v>
                      </c:pt>
                      <c:pt idx="7665">
                        <c:v>9918.640625</c:v>
                      </c:pt>
                      <c:pt idx="7666">
                        <c:v>10673.7265625</c:v>
                      </c:pt>
                      <c:pt idx="7667">
                        <c:v>9350.140625</c:v>
                      </c:pt>
                      <c:pt idx="7668">
                        <c:v>10452.9765625</c:v>
                      </c:pt>
                      <c:pt idx="7669">
                        <c:v>9760.125</c:v>
                      </c:pt>
                      <c:pt idx="7670">
                        <c:v>9561.8515625</c:v>
                      </c:pt>
                      <c:pt idx="7671">
                        <c:v>8765.4921875</c:v>
                      </c:pt>
                      <c:pt idx="7672">
                        <c:v>9548.67578125</c:v>
                      </c:pt>
                      <c:pt idx="7673">
                        <c:v>10114.875</c:v>
                      </c:pt>
                      <c:pt idx="7674">
                        <c:v>9602.53125</c:v>
                      </c:pt>
                      <c:pt idx="7675">
                        <c:v>9355.26953125</c:v>
                      </c:pt>
                      <c:pt idx="7676">
                        <c:v>10546.140625</c:v>
                      </c:pt>
                      <c:pt idx="7677">
                        <c:v>10364.4140625</c:v>
                      </c:pt>
                      <c:pt idx="7678">
                        <c:v>10688.03125</c:v>
                      </c:pt>
                      <c:pt idx="7679">
                        <c:v>10499.2578125</c:v>
                      </c:pt>
                      <c:pt idx="7680">
                        <c:v>15758.84375</c:v>
                      </c:pt>
                      <c:pt idx="7681">
                        <c:v>13548.625</c:v>
                      </c:pt>
                      <c:pt idx="7682">
                        <c:v>12414.8203125</c:v>
                      </c:pt>
                      <c:pt idx="7683">
                        <c:v>11905.7421875</c:v>
                      </c:pt>
                      <c:pt idx="7684">
                        <c:v>11867.47265625</c:v>
                      </c:pt>
                      <c:pt idx="7685">
                        <c:v>14144.3984375</c:v>
                      </c:pt>
                      <c:pt idx="7686">
                        <c:v>15062.125</c:v>
                      </c:pt>
                      <c:pt idx="7687">
                        <c:v>14452.48046875</c:v>
                      </c:pt>
                      <c:pt idx="7688">
                        <c:v>15160.9296875</c:v>
                      </c:pt>
                      <c:pt idx="7689">
                        <c:v>15626.1796875</c:v>
                      </c:pt>
                      <c:pt idx="7690">
                        <c:v>15710.80078125</c:v>
                      </c:pt>
                      <c:pt idx="7691">
                        <c:v>13533.4609375</c:v>
                      </c:pt>
                      <c:pt idx="7692">
                        <c:v>13170.6640625</c:v>
                      </c:pt>
                      <c:pt idx="7693">
                        <c:v>12822.9453125</c:v>
                      </c:pt>
                      <c:pt idx="7694">
                        <c:v>14519.85546875</c:v>
                      </c:pt>
                      <c:pt idx="7695">
                        <c:v>6563.984375</c:v>
                      </c:pt>
                      <c:pt idx="7696">
                        <c:v>3736.7265625</c:v>
                      </c:pt>
                      <c:pt idx="7697">
                        <c:v>6871.24609375</c:v>
                      </c:pt>
                      <c:pt idx="7698">
                        <c:v>5970.3359375</c:v>
                      </c:pt>
                      <c:pt idx="7699">
                        <c:v>5569.8046875</c:v>
                      </c:pt>
                      <c:pt idx="7700">
                        <c:v>5805.15625</c:v>
                      </c:pt>
                      <c:pt idx="7701">
                        <c:v>4500.46875</c:v>
                      </c:pt>
                      <c:pt idx="7702">
                        <c:v>5080.6875</c:v>
                      </c:pt>
                      <c:pt idx="7703">
                        <c:v>6519.2421875</c:v>
                      </c:pt>
                      <c:pt idx="7704">
                        <c:v>6555.828125</c:v>
                      </c:pt>
                      <c:pt idx="7705">
                        <c:v>6263.6484375</c:v>
                      </c:pt>
                      <c:pt idx="7706">
                        <c:v>6706.046875</c:v>
                      </c:pt>
                      <c:pt idx="7707">
                        <c:v>5712.78125</c:v>
                      </c:pt>
                      <c:pt idx="7708">
                        <c:v>6531.1484375</c:v>
                      </c:pt>
                      <c:pt idx="7709">
                        <c:v>6903.4296875</c:v>
                      </c:pt>
                      <c:pt idx="7710">
                        <c:v>6393.8671875</c:v>
                      </c:pt>
                      <c:pt idx="7711">
                        <c:v>7192.1640625</c:v>
                      </c:pt>
                      <c:pt idx="7712">
                        <c:v>5056.0859375</c:v>
                      </c:pt>
                      <c:pt idx="7713">
                        <c:v>6109.3828125</c:v>
                      </c:pt>
                      <c:pt idx="7714">
                        <c:v>6060.0859375</c:v>
                      </c:pt>
                      <c:pt idx="7715">
                        <c:v>5528.5234375</c:v>
                      </c:pt>
                      <c:pt idx="7716">
                        <c:v>6346.7890625</c:v>
                      </c:pt>
                      <c:pt idx="7717">
                        <c:v>6418.703125</c:v>
                      </c:pt>
                      <c:pt idx="7718">
                        <c:v>5384.375</c:v>
                      </c:pt>
                      <c:pt idx="7719">
                        <c:v>6244.234375</c:v>
                      </c:pt>
                      <c:pt idx="7720">
                        <c:v>7504.15625</c:v>
                      </c:pt>
                      <c:pt idx="7721">
                        <c:v>7374.5859375</c:v>
                      </c:pt>
                      <c:pt idx="7722">
                        <c:v>5162.3359375</c:v>
                      </c:pt>
                      <c:pt idx="7723">
                        <c:v>5295.3046875</c:v>
                      </c:pt>
                      <c:pt idx="7724">
                        <c:v>5463.0546875</c:v>
                      </c:pt>
                      <c:pt idx="7725">
                        <c:v>13108.63671875</c:v>
                      </c:pt>
                      <c:pt idx="7726">
                        <c:v>11928.74609375</c:v>
                      </c:pt>
                      <c:pt idx="7727">
                        <c:v>11738.6015625</c:v>
                      </c:pt>
                      <c:pt idx="7728">
                        <c:v>12678.734375</c:v>
                      </c:pt>
                      <c:pt idx="7729">
                        <c:v>13504.04296875</c:v>
                      </c:pt>
                      <c:pt idx="7730">
                        <c:v>12887.1953125</c:v>
                      </c:pt>
                      <c:pt idx="7731">
                        <c:v>11026.4140625</c:v>
                      </c:pt>
                      <c:pt idx="7732">
                        <c:v>9835.05859375</c:v>
                      </c:pt>
                      <c:pt idx="7733">
                        <c:v>10750.90625</c:v>
                      </c:pt>
                      <c:pt idx="7734">
                        <c:v>13511.09375</c:v>
                      </c:pt>
                      <c:pt idx="7735">
                        <c:v>13499.1953125</c:v>
                      </c:pt>
                      <c:pt idx="7736">
                        <c:v>12448.6796875</c:v>
                      </c:pt>
                      <c:pt idx="7737">
                        <c:v>12305.171875</c:v>
                      </c:pt>
                      <c:pt idx="7738">
                        <c:v>13864.8828125</c:v>
                      </c:pt>
                      <c:pt idx="7739">
                        <c:v>13758.62109375</c:v>
                      </c:pt>
                      <c:pt idx="7740">
                        <c:v>10682.5546875</c:v>
                      </c:pt>
                      <c:pt idx="7741">
                        <c:v>10254.5234375</c:v>
                      </c:pt>
                      <c:pt idx="7742">
                        <c:v>10482.0703125</c:v>
                      </c:pt>
                      <c:pt idx="7743">
                        <c:v>10731.5859375</c:v>
                      </c:pt>
                      <c:pt idx="7744">
                        <c:v>10767.953125</c:v>
                      </c:pt>
                      <c:pt idx="7745">
                        <c:v>10193.015625</c:v>
                      </c:pt>
                      <c:pt idx="7746">
                        <c:v>9994.2890625</c:v>
                      </c:pt>
                      <c:pt idx="7747">
                        <c:v>8343.984375</c:v>
                      </c:pt>
                      <c:pt idx="7748">
                        <c:v>9229.7578125</c:v>
                      </c:pt>
                      <c:pt idx="7749">
                        <c:v>10562.125</c:v>
                      </c:pt>
                      <c:pt idx="7750">
                        <c:v>7804.1484375</c:v>
                      </c:pt>
                      <c:pt idx="7751">
                        <c:v>9113.890625</c:v>
                      </c:pt>
                      <c:pt idx="7752">
                        <c:v>9013.4921875</c:v>
                      </c:pt>
                      <c:pt idx="7753">
                        <c:v>10187.6328125</c:v>
                      </c:pt>
                      <c:pt idx="7754">
                        <c:v>10493.3046875</c:v>
                      </c:pt>
                      <c:pt idx="7755">
                        <c:v>12212.1953125</c:v>
                      </c:pt>
                      <c:pt idx="7756">
                        <c:v>12187.66015625</c:v>
                      </c:pt>
                      <c:pt idx="7757">
                        <c:v>11935.4453125</c:v>
                      </c:pt>
                      <c:pt idx="7758">
                        <c:v>10742.109375</c:v>
                      </c:pt>
                      <c:pt idx="7759">
                        <c:v>10817.328125</c:v>
                      </c:pt>
                      <c:pt idx="7760">
                        <c:v>11653.1328125</c:v>
                      </c:pt>
                      <c:pt idx="7761">
                        <c:v>11986.015625</c:v>
                      </c:pt>
                      <c:pt idx="7762">
                        <c:v>12084.0078125</c:v>
                      </c:pt>
                      <c:pt idx="7763">
                        <c:v>11187.265625</c:v>
                      </c:pt>
                      <c:pt idx="7764">
                        <c:v>8523.71875</c:v>
                      </c:pt>
                      <c:pt idx="7765">
                        <c:v>10250.921875</c:v>
                      </c:pt>
                      <c:pt idx="7766">
                        <c:v>11295.9609375</c:v>
                      </c:pt>
                      <c:pt idx="7767">
                        <c:v>6429.9140625</c:v>
                      </c:pt>
                      <c:pt idx="7768">
                        <c:v>9211.9453125</c:v>
                      </c:pt>
                      <c:pt idx="7769">
                        <c:v>10117.078125</c:v>
                      </c:pt>
                      <c:pt idx="7770">
                        <c:v>11230.0234375</c:v>
                      </c:pt>
                      <c:pt idx="7771">
                        <c:v>11601.1796875</c:v>
                      </c:pt>
                      <c:pt idx="7772">
                        <c:v>12160.265625</c:v>
                      </c:pt>
                      <c:pt idx="7773">
                        <c:v>10625.7734375</c:v>
                      </c:pt>
                      <c:pt idx="7774">
                        <c:v>9453.5859375</c:v>
                      </c:pt>
                      <c:pt idx="7775">
                        <c:v>10004.796875</c:v>
                      </c:pt>
                      <c:pt idx="7776">
                        <c:v>11635.15625</c:v>
                      </c:pt>
                      <c:pt idx="7777">
                        <c:v>10695.5234375</c:v>
                      </c:pt>
                      <c:pt idx="7778">
                        <c:v>11505.8828125</c:v>
                      </c:pt>
                      <c:pt idx="7779">
                        <c:v>12039.796875</c:v>
                      </c:pt>
                      <c:pt idx="7780">
                        <c:v>10628.671875</c:v>
                      </c:pt>
                      <c:pt idx="7781">
                        <c:v>10754.87109375</c:v>
                      </c:pt>
                      <c:pt idx="7782">
                        <c:v>10308.4609375</c:v>
                      </c:pt>
                      <c:pt idx="7783">
                        <c:v>11875.75</c:v>
                      </c:pt>
                      <c:pt idx="7784">
                        <c:v>12077.4921875</c:v>
                      </c:pt>
                      <c:pt idx="7785">
                        <c:v>7702.6328125</c:v>
                      </c:pt>
                      <c:pt idx="7786">
                        <c:v>7500.1484375</c:v>
                      </c:pt>
                      <c:pt idx="7787">
                        <c:v>7240.3671875</c:v>
                      </c:pt>
                      <c:pt idx="7788">
                        <c:v>4154.9921875</c:v>
                      </c:pt>
                      <c:pt idx="7789">
                        <c:v>5070.203125</c:v>
                      </c:pt>
                      <c:pt idx="7790">
                        <c:v>4234.109375</c:v>
                      </c:pt>
                      <c:pt idx="7791">
                        <c:v>2937.328125</c:v>
                      </c:pt>
                      <c:pt idx="7792">
                        <c:v>4516.0625</c:v>
                      </c:pt>
                      <c:pt idx="7793">
                        <c:v>8032.515625</c:v>
                      </c:pt>
                      <c:pt idx="7794">
                        <c:v>7730.6953125</c:v>
                      </c:pt>
                      <c:pt idx="7795">
                        <c:v>5043.4296875</c:v>
                      </c:pt>
                      <c:pt idx="7796">
                        <c:v>6425.1484375</c:v>
                      </c:pt>
                      <c:pt idx="7797">
                        <c:v>8016.4921875</c:v>
                      </c:pt>
                      <c:pt idx="7798">
                        <c:v>8064.9765625</c:v>
                      </c:pt>
                      <c:pt idx="7799">
                        <c:v>7967.71484375</c:v>
                      </c:pt>
                      <c:pt idx="7800">
                        <c:v>10224.75</c:v>
                      </c:pt>
                      <c:pt idx="7801">
                        <c:v>10296.3203125</c:v>
                      </c:pt>
                      <c:pt idx="7802">
                        <c:v>9896.7265625</c:v>
                      </c:pt>
                      <c:pt idx="7803">
                        <c:v>9013.2421875</c:v>
                      </c:pt>
                      <c:pt idx="7804">
                        <c:v>8418.90625</c:v>
                      </c:pt>
                      <c:pt idx="7805">
                        <c:v>9602.9765625</c:v>
                      </c:pt>
                      <c:pt idx="7806">
                        <c:v>10264.4609375</c:v>
                      </c:pt>
                      <c:pt idx="7807">
                        <c:v>9551.109375</c:v>
                      </c:pt>
                      <c:pt idx="7808">
                        <c:v>10122.2109375</c:v>
                      </c:pt>
                      <c:pt idx="7809">
                        <c:v>9381.609375</c:v>
                      </c:pt>
                      <c:pt idx="7810">
                        <c:v>9894.5390625</c:v>
                      </c:pt>
                      <c:pt idx="7811">
                        <c:v>10337.4375</c:v>
                      </c:pt>
                      <c:pt idx="7812">
                        <c:v>8223.3828125</c:v>
                      </c:pt>
                      <c:pt idx="7813">
                        <c:v>7988.453125</c:v>
                      </c:pt>
                      <c:pt idx="7814">
                        <c:v>8237.1875</c:v>
                      </c:pt>
                      <c:pt idx="7815">
                        <c:v>8654.5625</c:v>
                      </c:pt>
                      <c:pt idx="7816">
                        <c:v>8047.1953125</c:v>
                      </c:pt>
                      <c:pt idx="7817">
                        <c:v>6771.015625</c:v>
                      </c:pt>
                      <c:pt idx="7818">
                        <c:v>6256.03125</c:v>
                      </c:pt>
                      <c:pt idx="7819">
                        <c:v>7299.03125</c:v>
                      </c:pt>
                      <c:pt idx="7820">
                        <c:v>8586.8671875</c:v>
                      </c:pt>
                      <c:pt idx="7821">
                        <c:v>8705.5703125</c:v>
                      </c:pt>
                      <c:pt idx="7822">
                        <c:v>8660.625</c:v>
                      </c:pt>
                      <c:pt idx="7823">
                        <c:v>5870.1484375</c:v>
                      </c:pt>
                      <c:pt idx="7824">
                        <c:v>6278.375</c:v>
                      </c:pt>
                      <c:pt idx="7825">
                        <c:v>6620.859375</c:v>
                      </c:pt>
                      <c:pt idx="7826">
                        <c:v>8413.328125</c:v>
                      </c:pt>
                      <c:pt idx="7827">
                        <c:v>8756.8984375</c:v>
                      </c:pt>
                      <c:pt idx="7828">
                        <c:v>8031.921875</c:v>
                      </c:pt>
                      <c:pt idx="7829">
                        <c:v>8714.0703125</c:v>
                      </c:pt>
                      <c:pt idx="7830">
                        <c:v>13796.1328125</c:v>
                      </c:pt>
                      <c:pt idx="7831">
                        <c:v>13095.9296875</c:v>
                      </c:pt>
                      <c:pt idx="7832">
                        <c:v>13021.4921875</c:v>
                      </c:pt>
                      <c:pt idx="7833">
                        <c:v>12846.5</c:v>
                      </c:pt>
                      <c:pt idx="7834">
                        <c:v>13082.609375</c:v>
                      </c:pt>
                      <c:pt idx="7835">
                        <c:v>12621.4140625</c:v>
                      </c:pt>
                      <c:pt idx="7836">
                        <c:v>13391.9296875</c:v>
                      </c:pt>
                      <c:pt idx="7837">
                        <c:v>12576</c:v>
                      </c:pt>
                      <c:pt idx="7838">
                        <c:v>11161.8203125</c:v>
                      </c:pt>
                      <c:pt idx="7839">
                        <c:v>11265.1171875</c:v>
                      </c:pt>
                      <c:pt idx="7840">
                        <c:v>12056.4609375</c:v>
                      </c:pt>
                      <c:pt idx="7841">
                        <c:v>13396.359375</c:v>
                      </c:pt>
                      <c:pt idx="7842">
                        <c:v>13495.875</c:v>
                      </c:pt>
                      <c:pt idx="7843">
                        <c:v>13260.828125</c:v>
                      </c:pt>
                      <c:pt idx="7844">
                        <c:v>12963.53125</c:v>
                      </c:pt>
                      <c:pt idx="7845">
                        <c:v>9643.21875</c:v>
                      </c:pt>
                      <c:pt idx="7846">
                        <c:v>7442.55078125</c:v>
                      </c:pt>
                      <c:pt idx="7847">
                        <c:v>6446.9609375</c:v>
                      </c:pt>
                      <c:pt idx="7848">
                        <c:v>7028.6484375</c:v>
                      </c:pt>
                      <c:pt idx="7849">
                        <c:v>9839.51171875</c:v>
                      </c:pt>
                      <c:pt idx="7850">
                        <c:v>13231.09375</c:v>
                      </c:pt>
                      <c:pt idx="7851">
                        <c:v>12926.4375</c:v>
                      </c:pt>
                      <c:pt idx="7852">
                        <c:v>12609.43359375</c:v>
                      </c:pt>
                      <c:pt idx="7853">
                        <c:v>12928.7265625</c:v>
                      </c:pt>
                      <c:pt idx="7854">
                        <c:v>11168.6796875</c:v>
                      </c:pt>
                      <c:pt idx="7855">
                        <c:v>10972.7734375</c:v>
                      </c:pt>
                      <c:pt idx="7856">
                        <c:v>13718.890625</c:v>
                      </c:pt>
                      <c:pt idx="7857">
                        <c:v>12291.484375</c:v>
                      </c:pt>
                      <c:pt idx="7858">
                        <c:v>12051.21875</c:v>
                      </c:pt>
                      <c:pt idx="7859">
                        <c:v>13805.5</c:v>
                      </c:pt>
                      <c:pt idx="7860">
                        <c:v>10199.9609375</c:v>
                      </c:pt>
                      <c:pt idx="7861">
                        <c:v>10210.28125</c:v>
                      </c:pt>
                      <c:pt idx="7862">
                        <c:v>6107.5</c:v>
                      </c:pt>
                      <c:pt idx="7863">
                        <c:v>7862.5546875</c:v>
                      </c:pt>
                      <c:pt idx="7864">
                        <c:v>8013.2734375</c:v>
                      </c:pt>
                      <c:pt idx="7865">
                        <c:v>10134.90625</c:v>
                      </c:pt>
                      <c:pt idx="7866">
                        <c:v>8289.140625</c:v>
                      </c:pt>
                      <c:pt idx="7867">
                        <c:v>9096.453125</c:v>
                      </c:pt>
                      <c:pt idx="7868">
                        <c:v>9737.7421875</c:v>
                      </c:pt>
                      <c:pt idx="7869">
                        <c:v>7323.3984375</c:v>
                      </c:pt>
                      <c:pt idx="7870">
                        <c:v>7369.5859375</c:v>
                      </c:pt>
                      <c:pt idx="7871">
                        <c:v>6920.375</c:v>
                      </c:pt>
                      <c:pt idx="7872">
                        <c:v>9094.8203125</c:v>
                      </c:pt>
                      <c:pt idx="7873">
                        <c:v>9930.984375</c:v>
                      </c:pt>
                      <c:pt idx="7874">
                        <c:v>10092.8046875</c:v>
                      </c:pt>
                      <c:pt idx="7875">
                        <c:v>9384.03125</c:v>
                      </c:pt>
                      <c:pt idx="7876">
                        <c:v>8256.53515625</c:v>
                      </c:pt>
                      <c:pt idx="7877">
                        <c:v>8764.640625</c:v>
                      </c:pt>
                      <c:pt idx="7878">
                        <c:v>10988.08984375</c:v>
                      </c:pt>
                      <c:pt idx="7879">
                        <c:v>12845.875</c:v>
                      </c:pt>
                      <c:pt idx="7880">
                        <c:v>11896.203125</c:v>
                      </c:pt>
                      <c:pt idx="7881">
                        <c:v>13155.1484375</c:v>
                      </c:pt>
                      <c:pt idx="7882">
                        <c:v>12873.203125</c:v>
                      </c:pt>
                      <c:pt idx="7883">
                        <c:v>13044.265625</c:v>
                      </c:pt>
                      <c:pt idx="7884">
                        <c:v>12828.0703125</c:v>
                      </c:pt>
                      <c:pt idx="7885">
                        <c:v>11429.5</c:v>
                      </c:pt>
                      <c:pt idx="7886">
                        <c:v>11029.46875</c:v>
                      </c:pt>
                      <c:pt idx="7887">
                        <c:v>13048.0703125</c:v>
                      </c:pt>
                      <c:pt idx="7888">
                        <c:v>12688.8125</c:v>
                      </c:pt>
                      <c:pt idx="7889">
                        <c:v>11887.578125</c:v>
                      </c:pt>
                      <c:pt idx="7890">
                        <c:v>10088.3515625</c:v>
                      </c:pt>
                      <c:pt idx="7891">
                        <c:v>9715.55859375</c:v>
                      </c:pt>
                      <c:pt idx="7892">
                        <c:v>6986.3671875</c:v>
                      </c:pt>
                      <c:pt idx="7893">
                        <c:v>8325.7265625</c:v>
                      </c:pt>
                      <c:pt idx="7894">
                        <c:v>9081.6796875</c:v>
                      </c:pt>
                      <c:pt idx="7895">
                        <c:v>3215.7265625</c:v>
                      </c:pt>
                      <c:pt idx="7896">
                        <c:v>4802.34375</c:v>
                      </c:pt>
                      <c:pt idx="7897">
                        <c:v>6274.78125</c:v>
                      </c:pt>
                      <c:pt idx="7898">
                        <c:v>10011.8359375</c:v>
                      </c:pt>
                      <c:pt idx="7899">
                        <c:v>9963.953125</c:v>
                      </c:pt>
                      <c:pt idx="7900">
                        <c:v>7388.5546875</c:v>
                      </c:pt>
                      <c:pt idx="7901">
                        <c:v>7671.4609375</c:v>
                      </c:pt>
                      <c:pt idx="7902">
                        <c:v>9961.9921875</c:v>
                      </c:pt>
                      <c:pt idx="7903">
                        <c:v>9943.65625</c:v>
                      </c:pt>
                      <c:pt idx="7904">
                        <c:v>10146.8828125</c:v>
                      </c:pt>
                      <c:pt idx="7905">
                        <c:v>10923.71875</c:v>
                      </c:pt>
                      <c:pt idx="7906">
                        <c:v>8922.109375</c:v>
                      </c:pt>
                      <c:pt idx="7907">
                        <c:v>6983.5859375</c:v>
                      </c:pt>
                      <c:pt idx="7908">
                        <c:v>7081.84375</c:v>
                      </c:pt>
                      <c:pt idx="7909">
                        <c:v>9810.6953125</c:v>
                      </c:pt>
                      <c:pt idx="7910">
                        <c:v>12227.6875</c:v>
                      </c:pt>
                      <c:pt idx="7911">
                        <c:v>10362.1015625</c:v>
                      </c:pt>
                      <c:pt idx="7912">
                        <c:v>8357.234375</c:v>
                      </c:pt>
                      <c:pt idx="7913">
                        <c:v>7892.6953125</c:v>
                      </c:pt>
                      <c:pt idx="7914">
                        <c:v>10665.84375</c:v>
                      </c:pt>
                      <c:pt idx="7915">
                        <c:v>13106.8984375</c:v>
                      </c:pt>
                      <c:pt idx="7916">
                        <c:v>9830.2578125</c:v>
                      </c:pt>
                      <c:pt idx="7917">
                        <c:v>10277.9453125</c:v>
                      </c:pt>
                      <c:pt idx="7918">
                        <c:v>10536.75</c:v>
                      </c:pt>
                      <c:pt idx="7919">
                        <c:v>12488.9375</c:v>
                      </c:pt>
                      <c:pt idx="7920">
                        <c:v>9696.2578125</c:v>
                      </c:pt>
                      <c:pt idx="7921">
                        <c:v>8472.5078125</c:v>
                      </c:pt>
                      <c:pt idx="7922">
                        <c:v>7968.96875</c:v>
                      </c:pt>
                      <c:pt idx="7923">
                        <c:v>9989.78515625</c:v>
                      </c:pt>
                      <c:pt idx="7924">
                        <c:v>10009.125</c:v>
                      </c:pt>
                      <c:pt idx="7925">
                        <c:v>7740.09375</c:v>
                      </c:pt>
                      <c:pt idx="7926">
                        <c:v>7293.9453125</c:v>
                      </c:pt>
                      <c:pt idx="7927">
                        <c:v>7596.71484375</c:v>
                      </c:pt>
                      <c:pt idx="7928">
                        <c:v>10206.70703125</c:v>
                      </c:pt>
                      <c:pt idx="7929">
                        <c:v>10022.8359375</c:v>
                      </c:pt>
                      <c:pt idx="7930">
                        <c:v>10032.3203125</c:v>
                      </c:pt>
                      <c:pt idx="7931">
                        <c:v>9181.8125</c:v>
                      </c:pt>
                      <c:pt idx="7932">
                        <c:v>8770.234375</c:v>
                      </c:pt>
                      <c:pt idx="7933">
                        <c:v>7552.46875</c:v>
                      </c:pt>
                      <c:pt idx="7934">
                        <c:v>8437.84375</c:v>
                      </c:pt>
                      <c:pt idx="7935">
                        <c:v>8096.625</c:v>
                      </c:pt>
                      <c:pt idx="7936">
                        <c:v>10037.421875</c:v>
                      </c:pt>
                      <c:pt idx="7937">
                        <c:v>9988.875</c:v>
                      </c:pt>
                      <c:pt idx="7938">
                        <c:v>9064.34375</c:v>
                      </c:pt>
                      <c:pt idx="7939">
                        <c:v>8663.4375</c:v>
                      </c:pt>
                      <c:pt idx="7940">
                        <c:v>11490.46875</c:v>
                      </c:pt>
                      <c:pt idx="7941">
                        <c:v>12372.203125</c:v>
                      </c:pt>
                      <c:pt idx="7942">
                        <c:v>10556.109375</c:v>
                      </c:pt>
                      <c:pt idx="7943">
                        <c:v>9012.5390625</c:v>
                      </c:pt>
                      <c:pt idx="7944">
                        <c:v>10784.2265625</c:v>
                      </c:pt>
                      <c:pt idx="7945">
                        <c:v>12312.625</c:v>
                      </c:pt>
                      <c:pt idx="7946">
                        <c:v>10000.84375</c:v>
                      </c:pt>
                      <c:pt idx="7947">
                        <c:v>9597.21875</c:v>
                      </c:pt>
                      <c:pt idx="7948">
                        <c:v>11745.9296875</c:v>
                      </c:pt>
                      <c:pt idx="7949">
                        <c:v>11947.46875</c:v>
                      </c:pt>
                      <c:pt idx="7950">
                        <c:v>12206.0859375</c:v>
                      </c:pt>
                      <c:pt idx="7951">
                        <c:v>10774.6796875</c:v>
                      </c:pt>
                      <c:pt idx="7952">
                        <c:v>10756.515625</c:v>
                      </c:pt>
                      <c:pt idx="7953">
                        <c:v>12355.4375</c:v>
                      </c:pt>
                      <c:pt idx="7954">
                        <c:v>13083.3984375</c:v>
                      </c:pt>
                      <c:pt idx="7955">
                        <c:v>11699.5</c:v>
                      </c:pt>
                      <c:pt idx="7956">
                        <c:v>9713.3515625</c:v>
                      </c:pt>
                      <c:pt idx="7957">
                        <c:v>9940.9609375</c:v>
                      </c:pt>
                      <c:pt idx="7958">
                        <c:v>11085.625</c:v>
                      </c:pt>
                      <c:pt idx="7959">
                        <c:v>12795.09375</c:v>
                      </c:pt>
                      <c:pt idx="7960">
                        <c:v>10757.0625</c:v>
                      </c:pt>
                      <c:pt idx="7961">
                        <c:v>10476.8671875</c:v>
                      </c:pt>
                      <c:pt idx="7962">
                        <c:v>10824.5859375</c:v>
                      </c:pt>
                      <c:pt idx="7963">
                        <c:v>12974.6171875</c:v>
                      </c:pt>
                      <c:pt idx="7964">
                        <c:v>13115.40625</c:v>
                      </c:pt>
                      <c:pt idx="7965">
                        <c:v>3996.4609375</c:v>
                      </c:pt>
                      <c:pt idx="7966">
                        <c:v>4899.6796875</c:v>
                      </c:pt>
                      <c:pt idx="7967">
                        <c:v>5843.0078125</c:v>
                      </c:pt>
                      <c:pt idx="7968">
                        <c:v>8203.75</c:v>
                      </c:pt>
                      <c:pt idx="7969">
                        <c:v>7282.2265625</c:v>
                      </c:pt>
                      <c:pt idx="7970">
                        <c:v>7465.90234375</c:v>
                      </c:pt>
                      <c:pt idx="7971">
                        <c:v>9235.59375</c:v>
                      </c:pt>
                      <c:pt idx="7972">
                        <c:v>9178.0546875</c:v>
                      </c:pt>
                      <c:pt idx="7973">
                        <c:v>9057.1015625</c:v>
                      </c:pt>
                      <c:pt idx="7974">
                        <c:v>8578.21875</c:v>
                      </c:pt>
                      <c:pt idx="7975">
                        <c:v>8477.9609375</c:v>
                      </c:pt>
                      <c:pt idx="7976">
                        <c:v>8575.59375</c:v>
                      </c:pt>
                      <c:pt idx="7977">
                        <c:v>9291.5234375</c:v>
                      </c:pt>
                      <c:pt idx="7978">
                        <c:v>9187.15625</c:v>
                      </c:pt>
                      <c:pt idx="7979">
                        <c:v>8263.2890625</c:v>
                      </c:pt>
                      <c:pt idx="7980">
                        <c:v>7122.3828125</c:v>
                      </c:pt>
                      <c:pt idx="7981">
                        <c:v>7749.296875</c:v>
                      </c:pt>
                      <c:pt idx="7982">
                        <c:v>8236.734375</c:v>
                      </c:pt>
                      <c:pt idx="7983">
                        <c:v>5315.2890625</c:v>
                      </c:pt>
                      <c:pt idx="7984">
                        <c:v>3456.96875</c:v>
                      </c:pt>
                      <c:pt idx="7985">
                        <c:v>7287.734375</c:v>
                      </c:pt>
                      <c:pt idx="7986">
                        <c:v>7180.234375</c:v>
                      </c:pt>
                      <c:pt idx="7987">
                        <c:v>7940.7109375</c:v>
                      </c:pt>
                      <c:pt idx="7988">
                        <c:v>6339.0234375</c:v>
                      </c:pt>
                      <c:pt idx="7989">
                        <c:v>6998.6875</c:v>
                      </c:pt>
                      <c:pt idx="7990">
                        <c:v>5017.265625</c:v>
                      </c:pt>
                      <c:pt idx="7991">
                        <c:v>5583.2109375</c:v>
                      </c:pt>
                      <c:pt idx="7992">
                        <c:v>7621.4453125</c:v>
                      </c:pt>
                      <c:pt idx="7993">
                        <c:v>7258.23046875</c:v>
                      </c:pt>
                      <c:pt idx="7994">
                        <c:v>7628.765625</c:v>
                      </c:pt>
                      <c:pt idx="7995">
                        <c:v>8966.9453125</c:v>
                      </c:pt>
                      <c:pt idx="7996">
                        <c:v>6227.546875</c:v>
                      </c:pt>
                      <c:pt idx="7997">
                        <c:v>6977.40625</c:v>
                      </c:pt>
                      <c:pt idx="7998">
                        <c:v>7315.1484375</c:v>
                      </c:pt>
                      <c:pt idx="7999">
                        <c:v>6886.140625</c:v>
                      </c:pt>
                      <c:pt idx="8000">
                        <c:v>7786.6171875</c:v>
                      </c:pt>
                      <c:pt idx="8001">
                        <c:v>8340.4296875</c:v>
                      </c:pt>
                      <c:pt idx="8002">
                        <c:v>9114.296875</c:v>
                      </c:pt>
                      <c:pt idx="8003">
                        <c:v>8473.078125</c:v>
                      </c:pt>
                      <c:pt idx="8004">
                        <c:v>8796.578125</c:v>
                      </c:pt>
                      <c:pt idx="8005">
                        <c:v>9125.90625</c:v>
                      </c:pt>
                      <c:pt idx="8006">
                        <c:v>8639.734375</c:v>
                      </c:pt>
                      <c:pt idx="8007">
                        <c:v>8449.9296875</c:v>
                      </c:pt>
                      <c:pt idx="8008">
                        <c:v>8544.6015625</c:v>
                      </c:pt>
                      <c:pt idx="8009">
                        <c:v>8606.125</c:v>
                      </c:pt>
                      <c:pt idx="8010">
                        <c:v>11394.453125</c:v>
                      </c:pt>
                      <c:pt idx="8011">
                        <c:v>11407.640625</c:v>
                      </c:pt>
                      <c:pt idx="8012">
                        <c:v>11412.19921875</c:v>
                      </c:pt>
                      <c:pt idx="8013">
                        <c:v>11702.90625</c:v>
                      </c:pt>
                      <c:pt idx="8014">
                        <c:v>11068.25</c:v>
                      </c:pt>
                      <c:pt idx="8015">
                        <c:v>9799.5546875</c:v>
                      </c:pt>
                      <c:pt idx="8016">
                        <c:v>9972.7578125</c:v>
                      </c:pt>
                      <c:pt idx="8017">
                        <c:v>11120.765625</c:v>
                      </c:pt>
                      <c:pt idx="8018">
                        <c:v>9207.0625</c:v>
                      </c:pt>
                      <c:pt idx="8019">
                        <c:v>9709.0234375</c:v>
                      </c:pt>
                      <c:pt idx="8020">
                        <c:v>10671.3515625</c:v>
                      </c:pt>
                      <c:pt idx="8021">
                        <c:v>11636.578125</c:v>
                      </c:pt>
                      <c:pt idx="8022">
                        <c:v>9938.984375</c:v>
                      </c:pt>
                      <c:pt idx="8023">
                        <c:v>11101.34375</c:v>
                      </c:pt>
                      <c:pt idx="8024">
                        <c:v>11748.05859375</c:v>
                      </c:pt>
                      <c:pt idx="8025">
                        <c:v>11167.71875</c:v>
                      </c:pt>
                      <c:pt idx="8026">
                        <c:v>11224.71484375</c:v>
                      </c:pt>
                      <c:pt idx="8027">
                        <c:v>11094.1796875</c:v>
                      </c:pt>
                      <c:pt idx="8028">
                        <c:v>4565.5703125</c:v>
                      </c:pt>
                      <c:pt idx="8029">
                        <c:v>4917.46875</c:v>
                      </c:pt>
                      <c:pt idx="8030">
                        <c:v>5510.3515625</c:v>
                      </c:pt>
                      <c:pt idx="8031">
                        <c:v>10189.8125</c:v>
                      </c:pt>
                      <c:pt idx="8032">
                        <c:v>10735.7265625</c:v>
                      </c:pt>
                      <c:pt idx="8033">
                        <c:v>10598.9140625</c:v>
                      </c:pt>
                      <c:pt idx="8034">
                        <c:v>11054.328125</c:v>
                      </c:pt>
                      <c:pt idx="8035">
                        <c:v>10732.265625</c:v>
                      </c:pt>
                      <c:pt idx="8036">
                        <c:v>11370.2890625</c:v>
                      </c:pt>
                      <c:pt idx="8037">
                        <c:v>11048.6953125</c:v>
                      </c:pt>
                      <c:pt idx="8038">
                        <c:v>11131.0078125</c:v>
                      </c:pt>
                      <c:pt idx="8039">
                        <c:v>11465.4140625</c:v>
                      </c:pt>
                      <c:pt idx="8040">
                        <c:v>3527.3046875</c:v>
                      </c:pt>
                      <c:pt idx="8041">
                        <c:v>5306.671875</c:v>
                      </c:pt>
                      <c:pt idx="8042">
                        <c:v>6477.5234375</c:v>
                      </c:pt>
                      <c:pt idx="8043">
                        <c:v>7643.359375</c:v>
                      </c:pt>
                      <c:pt idx="8044">
                        <c:v>2967.7734375</c:v>
                      </c:pt>
                      <c:pt idx="8045">
                        <c:v>3091.609375</c:v>
                      </c:pt>
                      <c:pt idx="8046">
                        <c:v>4057.140625</c:v>
                      </c:pt>
                      <c:pt idx="8047">
                        <c:v>5835.109375</c:v>
                      </c:pt>
                      <c:pt idx="8048">
                        <c:v>6984.1953125</c:v>
                      </c:pt>
                      <c:pt idx="8049">
                        <c:v>6480.21875</c:v>
                      </c:pt>
                      <c:pt idx="8050">
                        <c:v>8246.96875</c:v>
                      </c:pt>
                      <c:pt idx="8051">
                        <c:v>8075.7109375</c:v>
                      </c:pt>
                      <c:pt idx="8052">
                        <c:v>7438.34375</c:v>
                      </c:pt>
                      <c:pt idx="8053">
                        <c:v>7873.734375</c:v>
                      </c:pt>
                      <c:pt idx="8054">
                        <c:v>8316.90625</c:v>
                      </c:pt>
                      <c:pt idx="8055">
                        <c:v>9304.25</c:v>
                      </c:pt>
                      <c:pt idx="8056">
                        <c:v>7626.7890625</c:v>
                      </c:pt>
                      <c:pt idx="8057">
                        <c:v>7500.984375</c:v>
                      </c:pt>
                      <c:pt idx="8058">
                        <c:v>10122.515625</c:v>
                      </c:pt>
                      <c:pt idx="8059">
                        <c:v>10839.5859375</c:v>
                      </c:pt>
                      <c:pt idx="8060">
                        <c:v>9334.1640625</c:v>
                      </c:pt>
                      <c:pt idx="8061">
                        <c:v>9229.234375</c:v>
                      </c:pt>
                      <c:pt idx="8062">
                        <c:v>10029.703125</c:v>
                      </c:pt>
                      <c:pt idx="8063">
                        <c:v>11045.15625</c:v>
                      </c:pt>
                      <c:pt idx="8064">
                        <c:v>11146.7734375</c:v>
                      </c:pt>
                      <c:pt idx="8065">
                        <c:v>10662.1796875</c:v>
                      </c:pt>
                      <c:pt idx="8066">
                        <c:v>10880.4765625</c:v>
                      </c:pt>
                      <c:pt idx="8067">
                        <c:v>9318.078125</c:v>
                      </c:pt>
                      <c:pt idx="8068">
                        <c:v>9407.0703125</c:v>
                      </c:pt>
                      <c:pt idx="8069">
                        <c:v>10117.5859375</c:v>
                      </c:pt>
                      <c:pt idx="8070">
                        <c:v>10930.9921875</c:v>
                      </c:pt>
                      <c:pt idx="8071">
                        <c:v>9549.03125</c:v>
                      </c:pt>
                      <c:pt idx="8072">
                        <c:v>8940.53515625</c:v>
                      </c:pt>
                      <c:pt idx="8073">
                        <c:v>10880.375</c:v>
                      </c:pt>
                      <c:pt idx="8074">
                        <c:v>10517.21875</c:v>
                      </c:pt>
                      <c:pt idx="8075">
                        <c:v>11013.359375</c:v>
                      </c:pt>
                      <c:pt idx="8076">
                        <c:v>6275.5859375</c:v>
                      </c:pt>
                      <c:pt idx="8077">
                        <c:v>9565.015625</c:v>
                      </c:pt>
                      <c:pt idx="8078">
                        <c:v>8181.1484375</c:v>
                      </c:pt>
                      <c:pt idx="8079">
                        <c:v>3997.078125</c:v>
                      </c:pt>
                      <c:pt idx="8080">
                        <c:v>5469.03125</c:v>
                      </c:pt>
                      <c:pt idx="8081">
                        <c:v>5890.5390625</c:v>
                      </c:pt>
                      <c:pt idx="8082">
                        <c:v>10269.7578125</c:v>
                      </c:pt>
                      <c:pt idx="8083">
                        <c:v>10782.671875</c:v>
                      </c:pt>
                      <c:pt idx="8084">
                        <c:v>10088.21875</c:v>
                      </c:pt>
                      <c:pt idx="8085">
                        <c:v>10933.5</c:v>
                      </c:pt>
                      <c:pt idx="8086">
                        <c:v>10490.84765625</c:v>
                      </c:pt>
                      <c:pt idx="8087">
                        <c:v>10746.85546875</c:v>
                      </c:pt>
                      <c:pt idx="8088">
                        <c:v>10358.9921875</c:v>
                      </c:pt>
                      <c:pt idx="8089">
                        <c:v>10282.3046875</c:v>
                      </c:pt>
                      <c:pt idx="8090">
                        <c:v>7670.65625</c:v>
                      </c:pt>
                      <c:pt idx="8091">
                        <c:v>7639.859375</c:v>
                      </c:pt>
                      <c:pt idx="8092">
                        <c:v>8764.75</c:v>
                      </c:pt>
                      <c:pt idx="8093">
                        <c:v>11806.9140625</c:v>
                      </c:pt>
                      <c:pt idx="8094">
                        <c:v>11235.9609375</c:v>
                      </c:pt>
                      <c:pt idx="8095">
                        <c:v>11182.8125</c:v>
                      </c:pt>
                      <c:pt idx="8096">
                        <c:v>9301.6484375</c:v>
                      </c:pt>
                      <c:pt idx="8097">
                        <c:v>9473.2890625</c:v>
                      </c:pt>
                      <c:pt idx="8098">
                        <c:v>10171.5625</c:v>
                      </c:pt>
                      <c:pt idx="8099">
                        <c:v>10189.34375</c:v>
                      </c:pt>
                      <c:pt idx="8100">
                        <c:v>12968.2421875</c:v>
                      </c:pt>
                      <c:pt idx="8101">
                        <c:v>12925.55859375</c:v>
                      </c:pt>
                      <c:pt idx="8102">
                        <c:v>12944.97265625</c:v>
                      </c:pt>
                      <c:pt idx="8103">
                        <c:v>11995.33203125</c:v>
                      </c:pt>
                      <c:pt idx="8104">
                        <c:v>11550.50390625</c:v>
                      </c:pt>
                      <c:pt idx="8105">
                        <c:v>12137.49609375</c:v>
                      </c:pt>
                      <c:pt idx="8106">
                        <c:v>12803.3671875</c:v>
                      </c:pt>
                      <c:pt idx="8107">
                        <c:v>11135.05078125</c:v>
                      </c:pt>
                      <c:pt idx="8108">
                        <c:v>11821.91796875</c:v>
                      </c:pt>
                      <c:pt idx="8109">
                        <c:v>12801.49609375</c:v>
                      </c:pt>
                      <c:pt idx="8110">
                        <c:v>12544.5859375</c:v>
                      </c:pt>
                      <c:pt idx="8111">
                        <c:v>10919.109375</c:v>
                      </c:pt>
                      <c:pt idx="8112">
                        <c:v>10334.28125</c:v>
                      </c:pt>
                      <c:pt idx="8113">
                        <c:v>8685.7421875</c:v>
                      </c:pt>
                      <c:pt idx="8114">
                        <c:v>9497.359375</c:v>
                      </c:pt>
                      <c:pt idx="8115">
                        <c:v>9576.578125</c:v>
                      </c:pt>
                      <c:pt idx="8116">
                        <c:v>9447.6953125</c:v>
                      </c:pt>
                      <c:pt idx="8117">
                        <c:v>8978.8671875</c:v>
                      </c:pt>
                      <c:pt idx="8118">
                        <c:v>8630.75</c:v>
                      </c:pt>
                      <c:pt idx="8119">
                        <c:v>8168.5625</c:v>
                      </c:pt>
                      <c:pt idx="8120">
                        <c:v>8810.171875</c:v>
                      </c:pt>
                      <c:pt idx="8121">
                        <c:v>9121.890625</c:v>
                      </c:pt>
                      <c:pt idx="8122">
                        <c:v>9372.3984375</c:v>
                      </c:pt>
                      <c:pt idx="8123">
                        <c:v>9820.59375</c:v>
                      </c:pt>
                      <c:pt idx="8124">
                        <c:v>9676.80859375</c:v>
                      </c:pt>
                      <c:pt idx="8125">
                        <c:v>9916.0859375</c:v>
                      </c:pt>
                      <c:pt idx="8126">
                        <c:v>9344.7109375</c:v>
                      </c:pt>
                      <c:pt idx="8127">
                        <c:v>8487.15625</c:v>
                      </c:pt>
                      <c:pt idx="8128">
                        <c:v>9528.8203125</c:v>
                      </c:pt>
                      <c:pt idx="8129">
                        <c:v>9607.1640625</c:v>
                      </c:pt>
                      <c:pt idx="8130">
                        <c:v>3677.3828125</c:v>
                      </c:pt>
                      <c:pt idx="8131">
                        <c:v>2456.3359375</c:v>
                      </c:pt>
                      <c:pt idx="8132">
                        <c:v>2212.2265625</c:v>
                      </c:pt>
                      <c:pt idx="8133">
                        <c:v>2491.546875</c:v>
                      </c:pt>
                      <c:pt idx="8134">
                        <c:v>4733.578125</c:v>
                      </c:pt>
                      <c:pt idx="8135">
                        <c:v>2592.109375</c:v>
                      </c:pt>
                      <c:pt idx="8136">
                        <c:v>1624.6640625</c:v>
                      </c:pt>
                      <c:pt idx="8137">
                        <c:v>2536.4921875</c:v>
                      </c:pt>
                      <c:pt idx="8138">
                        <c:v>3599.1640625</c:v>
                      </c:pt>
                      <c:pt idx="8139">
                        <c:v>2397.984375</c:v>
                      </c:pt>
                      <c:pt idx="8140">
                        <c:v>2582.1171875</c:v>
                      </c:pt>
                      <c:pt idx="8141">
                        <c:v>2880.453125</c:v>
                      </c:pt>
                      <c:pt idx="8142">
                        <c:v>4813.796875</c:v>
                      </c:pt>
                      <c:pt idx="8143">
                        <c:v>3966.90625</c:v>
                      </c:pt>
                      <c:pt idx="8144">
                        <c:v>4287.15625</c:v>
                      </c:pt>
                      <c:pt idx="8145">
                        <c:v>13553.484375</c:v>
                      </c:pt>
                      <c:pt idx="8146">
                        <c:v>13640.328125</c:v>
                      </c:pt>
                      <c:pt idx="8147">
                        <c:v>13518.0625</c:v>
                      </c:pt>
                      <c:pt idx="8148">
                        <c:v>13255.4375</c:v>
                      </c:pt>
                      <c:pt idx="8149">
                        <c:v>12674.9375</c:v>
                      </c:pt>
                      <c:pt idx="8150">
                        <c:v>13676.5546875</c:v>
                      </c:pt>
                      <c:pt idx="8151">
                        <c:v>13483.3984375</c:v>
                      </c:pt>
                      <c:pt idx="8152">
                        <c:v>13663.828125</c:v>
                      </c:pt>
                      <c:pt idx="8153">
                        <c:v>11561.484375</c:v>
                      </c:pt>
                      <c:pt idx="8154">
                        <c:v>11619.9765625</c:v>
                      </c:pt>
                      <c:pt idx="8155">
                        <c:v>13632.546875</c:v>
                      </c:pt>
                      <c:pt idx="8156">
                        <c:v>13284.3984375</c:v>
                      </c:pt>
                      <c:pt idx="8157">
                        <c:v>12912.078125</c:v>
                      </c:pt>
                      <c:pt idx="8158">
                        <c:v>13308.078125</c:v>
                      </c:pt>
                      <c:pt idx="8159">
                        <c:v>13960</c:v>
                      </c:pt>
                      <c:pt idx="8160">
                        <c:v>9086.37890625</c:v>
                      </c:pt>
                      <c:pt idx="8161">
                        <c:v>8213.94921875</c:v>
                      </c:pt>
                      <c:pt idx="8162">
                        <c:v>6889.5546875</c:v>
                      </c:pt>
                      <c:pt idx="8163">
                        <c:v>8303.9921875</c:v>
                      </c:pt>
                      <c:pt idx="8164">
                        <c:v>9699.3515625</c:v>
                      </c:pt>
                      <c:pt idx="8165">
                        <c:v>8749.9921875</c:v>
                      </c:pt>
                      <c:pt idx="8166">
                        <c:v>9443.3671875</c:v>
                      </c:pt>
                      <c:pt idx="8167">
                        <c:v>7807.015625</c:v>
                      </c:pt>
                      <c:pt idx="8168">
                        <c:v>8392.3671875</c:v>
                      </c:pt>
                      <c:pt idx="8169">
                        <c:v>9719.671875</c:v>
                      </c:pt>
                      <c:pt idx="8170">
                        <c:v>8705.63671875</c:v>
                      </c:pt>
                      <c:pt idx="8171">
                        <c:v>9266.09375</c:v>
                      </c:pt>
                      <c:pt idx="8172">
                        <c:v>8270.59375</c:v>
                      </c:pt>
                      <c:pt idx="8173">
                        <c:v>7906.2578125</c:v>
                      </c:pt>
                      <c:pt idx="8174">
                        <c:v>9095.796875</c:v>
                      </c:pt>
                      <c:pt idx="8175">
                        <c:v>7199.5234375</c:v>
                      </c:pt>
                      <c:pt idx="8176">
                        <c:v>7922.3203125</c:v>
                      </c:pt>
                      <c:pt idx="8177">
                        <c:v>8263.3671875</c:v>
                      </c:pt>
                      <c:pt idx="8178">
                        <c:v>6811.6171875</c:v>
                      </c:pt>
                      <c:pt idx="8179">
                        <c:v>7039.5859375</c:v>
                      </c:pt>
                      <c:pt idx="8180">
                        <c:v>8495.3203125</c:v>
                      </c:pt>
                      <c:pt idx="8181">
                        <c:v>8225.53515625</c:v>
                      </c:pt>
                      <c:pt idx="8182">
                        <c:v>8574.59375</c:v>
                      </c:pt>
                      <c:pt idx="8183">
                        <c:v>8055.46875</c:v>
                      </c:pt>
                      <c:pt idx="8184">
                        <c:v>8299.6640625</c:v>
                      </c:pt>
                      <c:pt idx="8185">
                        <c:v>7820</c:v>
                      </c:pt>
                      <c:pt idx="8186">
                        <c:v>8325.1328125</c:v>
                      </c:pt>
                      <c:pt idx="8187">
                        <c:v>7814.484375</c:v>
                      </c:pt>
                      <c:pt idx="8188">
                        <c:v>7139.7421875</c:v>
                      </c:pt>
                      <c:pt idx="8189">
                        <c:v>8130.328125</c:v>
                      </c:pt>
                      <c:pt idx="8190">
                        <c:v>10717.734375</c:v>
                      </c:pt>
                      <c:pt idx="8191">
                        <c:v>10516.34765625</c:v>
                      </c:pt>
                      <c:pt idx="8192">
                        <c:v>9495.64453125</c:v>
                      </c:pt>
                      <c:pt idx="8193">
                        <c:v>7943.24609375</c:v>
                      </c:pt>
                      <c:pt idx="8194">
                        <c:v>7885.328125</c:v>
                      </c:pt>
                      <c:pt idx="8195">
                        <c:v>8664.60546875</c:v>
                      </c:pt>
                      <c:pt idx="8196">
                        <c:v>11830.86328125</c:v>
                      </c:pt>
                      <c:pt idx="8197">
                        <c:v>11947.6484375</c:v>
                      </c:pt>
                      <c:pt idx="8198">
                        <c:v>11285.3515625</c:v>
                      </c:pt>
                      <c:pt idx="8199">
                        <c:v>10100.21875</c:v>
                      </c:pt>
                      <c:pt idx="8200">
                        <c:v>9916.2734375</c:v>
                      </c:pt>
                      <c:pt idx="8201">
                        <c:v>9539.890625</c:v>
                      </c:pt>
                      <c:pt idx="8202">
                        <c:v>9154.0546875</c:v>
                      </c:pt>
                      <c:pt idx="8203">
                        <c:v>8440.7265625</c:v>
                      </c:pt>
                      <c:pt idx="8204">
                        <c:v>9007.9296875</c:v>
                      </c:pt>
                      <c:pt idx="8205">
                        <c:v>9867.4765625</c:v>
                      </c:pt>
                      <c:pt idx="8206">
                        <c:v>7958.875</c:v>
                      </c:pt>
                      <c:pt idx="8207">
                        <c:v>9465.921875</c:v>
                      </c:pt>
                      <c:pt idx="8208">
                        <c:v>10557.8828125</c:v>
                      </c:pt>
                      <c:pt idx="8209">
                        <c:v>9530.5078125</c:v>
                      </c:pt>
                      <c:pt idx="8210">
                        <c:v>9035.984375</c:v>
                      </c:pt>
                      <c:pt idx="8211">
                        <c:v>9514.109375</c:v>
                      </c:pt>
                      <c:pt idx="8212">
                        <c:v>9368.421875</c:v>
                      </c:pt>
                      <c:pt idx="8213">
                        <c:v>11282.23828125</c:v>
                      </c:pt>
                      <c:pt idx="8214">
                        <c:v>11067.625</c:v>
                      </c:pt>
                      <c:pt idx="8215">
                        <c:v>11377.65625</c:v>
                      </c:pt>
                      <c:pt idx="8216">
                        <c:v>9581.8203125</c:v>
                      </c:pt>
                      <c:pt idx="8217">
                        <c:v>11159</c:v>
                      </c:pt>
                      <c:pt idx="8218">
                        <c:v>8204.2578125</c:v>
                      </c:pt>
                      <c:pt idx="8219">
                        <c:v>10811.625</c:v>
                      </c:pt>
                      <c:pt idx="8220">
                        <c:v>12902.15625</c:v>
                      </c:pt>
                      <c:pt idx="8221">
                        <c:v>12726.2578125</c:v>
                      </c:pt>
                      <c:pt idx="8222">
                        <c:v>12694.39453125</c:v>
                      </c:pt>
                      <c:pt idx="8223">
                        <c:v>12180.8984375</c:v>
                      </c:pt>
                      <c:pt idx="8224">
                        <c:v>13004.3203125</c:v>
                      </c:pt>
                      <c:pt idx="8225">
                        <c:v>12437.1171875</c:v>
                      </c:pt>
                      <c:pt idx="8226">
                        <c:v>12371.828125</c:v>
                      </c:pt>
                      <c:pt idx="8227">
                        <c:v>11505.03125</c:v>
                      </c:pt>
                      <c:pt idx="8228">
                        <c:v>12896.84375</c:v>
                      </c:pt>
                      <c:pt idx="8229">
                        <c:v>11457.84375</c:v>
                      </c:pt>
                      <c:pt idx="8230">
                        <c:v>11168.74609375</c:v>
                      </c:pt>
                      <c:pt idx="8231">
                        <c:v>13106.125</c:v>
                      </c:pt>
                      <c:pt idx="8232">
                        <c:v>12120.453125</c:v>
                      </c:pt>
                      <c:pt idx="8233">
                        <c:v>10774.90625</c:v>
                      </c:pt>
                      <c:pt idx="8234">
                        <c:v>12622.125</c:v>
                      </c:pt>
                      <c:pt idx="8235">
                        <c:v>8284.515625</c:v>
                      </c:pt>
                      <c:pt idx="8236">
                        <c:v>8257.5</c:v>
                      </c:pt>
                      <c:pt idx="8237">
                        <c:v>7884</c:v>
                      </c:pt>
                      <c:pt idx="8238">
                        <c:v>8542.90625</c:v>
                      </c:pt>
                      <c:pt idx="8239">
                        <c:v>8061.1015625</c:v>
                      </c:pt>
                      <c:pt idx="8240">
                        <c:v>6930.5078125</c:v>
                      </c:pt>
                      <c:pt idx="8241">
                        <c:v>7281.4140625</c:v>
                      </c:pt>
                      <c:pt idx="8242">
                        <c:v>8050.0859375</c:v>
                      </c:pt>
                      <c:pt idx="8243">
                        <c:v>7143.2890625</c:v>
                      </c:pt>
                      <c:pt idx="8244">
                        <c:v>6498.7890625</c:v>
                      </c:pt>
                      <c:pt idx="8245">
                        <c:v>7034.875</c:v>
                      </c:pt>
                      <c:pt idx="8246">
                        <c:v>6893.4453125</c:v>
                      </c:pt>
                      <c:pt idx="8247">
                        <c:v>7508.25</c:v>
                      </c:pt>
                      <c:pt idx="8248">
                        <c:v>7900.65625</c:v>
                      </c:pt>
                      <c:pt idx="8249">
                        <c:v>8366.1953125</c:v>
                      </c:pt>
                      <c:pt idx="8250">
                        <c:v>6477.921875</c:v>
                      </c:pt>
                      <c:pt idx="8251">
                        <c:v>6508.28515625</c:v>
                      </c:pt>
                      <c:pt idx="8252">
                        <c:v>6421.671875</c:v>
                      </c:pt>
                      <c:pt idx="8253">
                        <c:v>7226.0078125</c:v>
                      </c:pt>
                      <c:pt idx="8254">
                        <c:v>5532.7265625</c:v>
                      </c:pt>
                      <c:pt idx="8255">
                        <c:v>5137.5625</c:v>
                      </c:pt>
                      <c:pt idx="8256">
                        <c:v>5172.2109375</c:v>
                      </c:pt>
                      <c:pt idx="8257">
                        <c:v>7218.02734375</c:v>
                      </c:pt>
                      <c:pt idx="8258">
                        <c:v>7283.4921875</c:v>
                      </c:pt>
                      <c:pt idx="8259">
                        <c:v>7112.0390625</c:v>
                      </c:pt>
                      <c:pt idx="8260">
                        <c:v>7540.296875</c:v>
                      </c:pt>
                      <c:pt idx="8261">
                        <c:v>7118.1015625</c:v>
                      </c:pt>
                      <c:pt idx="8262">
                        <c:v>7696.6875</c:v>
                      </c:pt>
                      <c:pt idx="8263">
                        <c:v>6871.6015625</c:v>
                      </c:pt>
                      <c:pt idx="8264">
                        <c:v>6100.3515625</c:v>
                      </c:pt>
                      <c:pt idx="8265">
                        <c:v>10305.83984375</c:v>
                      </c:pt>
                      <c:pt idx="8266">
                        <c:v>10101.90625</c:v>
                      </c:pt>
                      <c:pt idx="8267">
                        <c:v>10044.4609375</c:v>
                      </c:pt>
                      <c:pt idx="8268">
                        <c:v>8506.6640625</c:v>
                      </c:pt>
                      <c:pt idx="8269">
                        <c:v>8140.55859375</c:v>
                      </c:pt>
                      <c:pt idx="8270">
                        <c:v>9273.78515625</c:v>
                      </c:pt>
                      <c:pt idx="8271">
                        <c:v>9799.640625</c:v>
                      </c:pt>
                      <c:pt idx="8272">
                        <c:v>9630.9296875</c:v>
                      </c:pt>
                      <c:pt idx="8273">
                        <c:v>9465.0703125</c:v>
                      </c:pt>
                      <c:pt idx="8274">
                        <c:v>9867.6953125</c:v>
                      </c:pt>
                      <c:pt idx="8275">
                        <c:v>9809.9296875</c:v>
                      </c:pt>
                      <c:pt idx="8276">
                        <c:v>9912.7421875</c:v>
                      </c:pt>
                      <c:pt idx="8277">
                        <c:v>9687.56640625</c:v>
                      </c:pt>
                      <c:pt idx="8278">
                        <c:v>9472.0390625</c:v>
                      </c:pt>
                      <c:pt idx="8279">
                        <c:v>9433.9921875</c:v>
                      </c:pt>
                      <c:pt idx="8280">
                        <c:v>7218.71875</c:v>
                      </c:pt>
                      <c:pt idx="8281">
                        <c:v>7171.04296875</c:v>
                      </c:pt>
                      <c:pt idx="8282">
                        <c:v>8843.5703125</c:v>
                      </c:pt>
                      <c:pt idx="8283">
                        <c:v>8513.2109375</c:v>
                      </c:pt>
                      <c:pt idx="8284">
                        <c:v>6234.890625</c:v>
                      </c:pt>
                      <c:pt idx="8285">
                        <c:v>5912.1484375</c:v>
                      </c:pt>
                      <c:pt idx="8286">
                        <c:v>7000.88671875</c:v>
                      </c:pt>
                      <c:pt idx="8287">
                        <c:v>7755.015625</c:v>
                      </c:pt>
                      <c:pt idx="8288">
                        <c:v>6838.1328125</c:v>
                      </c:pt>
                      <c:pt idx="8289">
                        <c:v>6224.6640625</c:v>
                      </c:pt>
                      <c:pt idx="8290">
                        <c:v>9069.8515625</c:v>
                      </c:pt>
                      <c:pt idx="8291">
                        <c:v>6786.265625</c:v>
                      </c:pt>
                      <c:pt idx="8292">
                        <c:v>6247.3359375</c:v>
                      </c:pt>
                      <c:pt idx="8293">
                        <c:v>5504.4765625</c:v>
                      </c:pt>
                      <c:pt idx="8294">
                        <c:v>6520.84375</c:v>
                      </c:pt>
                      <c:pt idx="8295">
                        <c:v>11866.23046875</c:v>
                      </c:pt>
                      <c:pt idx="8296">
                        <c:v>11128.70703125</c:v>
                      </c:pt>
                      <c:pt idx="8297">
                        <c:v>9506.7109375</c:v>
                      </c:pt>
                      <c:pt idx="8298">
                        <c:v>9268.9375</c:v>
                      </c:pt>
                      <c:pt idx="8299">
                        <c:v>9826.68359375</c:v>
                      </c:pt>
                      <c:pt idx="8300">
                        <c:v>11735.6640625</c:v>
                      </c:pt>
                      <c:pt idx="8301">
                        <c:v>11497.109375</c:v>
                      </c:pt>
                      <c:pt idx="8302">
                        <c:v>11854.01171875</c:v>
                      </c:pt>
                      <c:pt idx="8303">
                        <c:v>11636.95703125</c:v>
                      </c:pt>
                      <c:pt idx="8304">
                        <c:v>12525.890625</c:v>
                      </c:pt>
                      <c:pt idx="8305">
                        <c:v>11377.40625</c:v>
                      </c:pt>
                      <c:pt idx="8306">
                        <c:v>10501.4453125</c:v>
                      </c:pt>
                      <c:pt idx="8307">
                        <c:v>10218.609375</c:v>
                      </c:pt>
                      <c:pt idx="8308">
                        <c:v>11013.98828125</c:v>
                      </c:pt>
                      <c:pt idx="8309">
                        <c:v>12302.765625</c:v>
                      </c:pt>
                      <c:pt idx="8310">
                        <c:v>10029.3671875</c:v>
                      </c:pt>
                      <c:pt idx="8311">
                        <c:v>10375.90625</c:v>
                      </c:pt>
                      <c:pt idx="8312">
                        <c:v>9822.6171875</c:v>
                      </c:pt>
                      <c:pt idx="8313">
                        <c:v>8194.3359375</c:v>
                      </c:pt>
                      <c:pt idx="8314">
                        <c:v>8087.7890625</c:v>
                      </c:pt>
                      <c:pt idx="8315">
                        <c:v>9867.875</c:v>
                      </c:pt>
                      <c:pt idx="8316">
                        <c:v>10411.5</c:v>
                      </c:pt>
                      <c:pt idx="8317">
                        <c:v>4545.4453125</c:v>
                      </c:pt>
                      <c:pt idx="8318">
                        <c:v>6864</c:v>
                      </c:pt>
                      <c:pt idx="8319">
                        <c:v>8161.7109375</c:v>
                      </c:pt>
                      <c:pt idx="8320">
                        <c:v>10554.0625</c:v>
                      </c:pt>
                      <c:pt idx="8321">
                        <c:v>10343.28125</c:v>
                      </c:pt>
                      <c:pt idx="8322">
                        <c:v>10441.5078125</c:v>
                      </c:pt>
                      <c:pt idx="8323">
                        <c:v>10512.33203125</c:v>
                      </c:pt>
                      <c:pt idx="8324">
                        <c:v>10253.76953125</c:v>
                      </c:pt>
                      <c:pt idx="8325">
                        <c:v>11008.0703125</c:v>
                      </c:pt>
                      <c:pt idx="8326">
                        <c:v>9806.22265625</c:v>
                      </c:pt>
                      <c:pt idx="8327">
                        <c:v>10817.98046875</c:v>
                      </c:pt>
                      <c:pt idx="8328">
                        <c:v>12098.9296875</c:v>
                      </c:pt>
                      <c:pt idx="8329">
                        <c:v>11530.8671875</c:v>
                      </c:pt>
                      <c:pt idx="8330">
                        <c:v>12851.9921875</c:v>
                      </c:pt>
                      <c:pt idx="8331">
                        <c:v>12560.3359375</c:v>
                      </c:pt>
                      <c:pt idx="8332">
                        <c:v>11515.36328125</c:v>
                      </c:pt>
                      <c:pt idx="8333">
                        <c:v>11745.25390625</c:v>
                      </c:pt>
                      <c:pt idx="8334">
                        <c:v>11436.5625</c:v>
                      </c:pt>
                      <c:pt idx="8335">
                        <c:v>11594.9296875</c:v>
                      </c:pt>
                      <c:pt idx="8336">
                        <c:v>10546.9765625</c:v>
                      </c:pt>
                      <c:pt idx="8337">
                        <c:v>10281.7109375</c:v>
                      </c:pt>
                      <c:pt idx="8338">
                        <c:v>12339.91796875</c:v>
                      </c:pt>
                      <c:pt idx="8339">
                        <c:v>9065.78125</c:v>
                      </c:pt>
                      <c:pt idx="8340">
                        <c:v>9140.4609375</c:v>
                      </c:pt>
                      <c:pt idx="8341">
                        <c:v>7918.5390625</c:v>
                      </c:pt>
                      <c:pt idx="8342">
                        <c:v>8188.484375</c:v>
                      </c:pt>
                      <c:pt idx="8343">
                        <c:v>8654.484375</c:v>
                      </c:pt>
                      <c:pt idx="8344">
                        <c:v>10023.03125</c:v>
                      </c:pt>
                      <c:pt idx="8345">
                        <c:v>10161.53125</c:v>
                      </c:pt>
                      <c:pt idx="8346">
                        <c:v>10335.2578125</c:v>
                      </c:pt>
                      <c:pt idx="8347">
                        <c:v>9541.9609375</c:v>
                      </c:pt>
                      <c:pt idx="8348">
                        <c:v>8594.1875</c:v>
                      </c:pt>
                      <c:pt idx="8349">
                        <c:v>8580.953125</c:v>
                      </c:pt>
                      <c:pt idx="8350">
                        <c:v>10005.3359375</c:v>
                      </c:pt>
                      <c:pt idx="8351">
                        <c:v>10206.75</c:v>
                      </c:pt>
                      <c:pt idx="8352">
                        <c:v>9779.34375</c:v>
                      </c:pt>
                      <c:pt idx="8353">
                        <c:v>10232.421875</c:v>
                      </c:pt>
                      <c:pt idx="8354">
                        <c:v>9625.421875</c:v>
                      </c:pt>
                      <c:pt idx="8355">
                        <c:v>7535.984375</c:v>
                      </c:pt>
                      <c:pt idx="8356">
                        <c:v>5738.421875</c:v>
                      </c:pt>
                      <c:pt idx="8357">
                        <c:v>5490.078125</c:v>
                      </c:pt>
                      <c:pt idx="8358">
                        <c:v>7708.328125</c:v>
                      </c:pt>
                      <c:pt idx="8359">
                        <c:v>7107.4140625</c:v>
                      </c:pt>
                      <c:pt idx="8360">
                        <c:v>7650.96875</c:v>
                      </c:pt>
                      <c:pt idx="8361">
                        <c:v>7557.78125</c:v>
                      </c:pt>
                      <c:pt idx="8362">
                        <c:v>7254.6484375</c:v>
                      </c:pt>
                      <c:pt idx="8363">
                        <c:v>4925.6484375</c:v>
                      </c:pt>
                      <c:pt idx="8364">
                        <c:v>4377.9453125</c:v>
                      </c:pt>
                      <c:pt idx="8365">
                        <c:v>4535.1484375</c:v>
                      </c:pt>
                      <c:pt idx="8366">
                        <c:v>7448.609375</c:v>
                      </c:pt>
                      <c:pt idx="8367">
                        <c:v>7642.09375</c:v>
                      </c:pt>
                      <c:pt idx="8368">
                        <c:v>7046.203125</c:v>
                      </c:pt>
                      <c:pt idx="8369">
                        <c:v>6820.3046875</c:v>
                      </c:pt>
                      <c:pt idx="8370">
                        <c:v>14262.08203125</c:v>
                      </c:pt>
                      <c:pt idx="8371">
                        <c:v>13024.23046875</c:v>
                      </c:pt>
                      <c:pt idx="8372">
                        <c:v>13941.66015625</c:v>
                      </c:pt>
                      <c:pt idx="8373">
                        <c:v>16376.9140625</c:v>
                      </c:pt>
                      <c:pt idx="8374">
                        <c:v>15827.22265625</c:v>
                      </c:pt>
                      <c:pt idx="8375">
                        <c:v>14558.0703125</c:v>
                      </c:pt>
                      <c:pt idx="8376">
                        <c:v>14620.8515625</c:v>
                      </c:pt>
                      <c:pt idx="8377">
                        <c:v>16334.05859375</c:v>
                      </c:pt>
                      <c:pt idx="8378">
                        <c:v>16331.41015625</c:v>
                      </c:pt>
                      <c:pt idx="8379">
                        <c:v>14940.20703125</c:v>
                      </c:pt>
                      <c:pt idx="8380">
                        <c:v>13806.04296875</c:v>
                      </c:pt>
                      <c:pt idx="8381">
                        <c:v>14285.9453125</c:v>
                      </c:pt>
                      <c:pt idx="8382">
                        <c:v>12940.71875</c:v>
                      </c:pt>
                      <c:pt idx="8383">
                        <c:v>13072.6328125</c:v>
                      </c:pt>
                      <c:pt idx="8384">
                        <c:v>14156.4296875</c:v>
                      </c:pt>
                      <c:pt idx="8385">
                        <c:v>15163.453125</c:v>
                      </c:pt>
                      <c:pt idx="8386">
                        <c:v>14193.53125</c:v>
                      </c:pt>
                      <c:pt idx="8387">
                        <c:v>13584.53125</c:v>
                      </c:pt>
                      <c:pt idx="8388">
                        <c:v>12672.625</c:v>
                      </c:pt>
                      <c:pt idx="8389">
                        <c:v>12192.5546875</c:v>
                      </c:pt>
                      <c:pt idx="8390">
                        <c:v>14430.546875</c:v>
                      </c:pt>
                      <c:pt idx="8391">
                        <c:v>14952.140625</c:v>
                      </c:pt>
                      <c:pt idx="8392">
                        <c:v>14363.6953125</c:v>
                      </c:pt>
                      <c:pt idx="8393">
                        <c:v>14508.0703125</c:v>
                      </c:pt>
                      <c:pt idx="8394">
                        <c:v>14509.2578125</c:v>
                      </c:pt>
                      <c:pt idx="8395">
                        <c:v>14671.2578125</c:v>
                      </c:pt>
                      <c:pt idx="8396">
                        <c:v>14387.8515625</c:v>
                      </c:pt>
                      <c:pt idx="8397">
                        <c:v>13741.234375</c:v>
                      </c:pt>
                      <c:pt idx="8398">
                        <c:v>13194.55078125</c:v>
                      </c:pt>
                      <c:pt idx="8399">
                        <c:v>14634.71875</c:v>
                      </c:pt>
                      <c:pt idx="8400">
                        <c:v>8912.2109375</c:v>
                      </c:pt>
                      <c:pt idx="8401">
                        <c:v>8193.171875</c:v>
                      </c:pt>
                      <c:pt idx="8402">
                        <c:v>8466.703125</c:v>
                      </c:pt>
                      <c:pt idx="8403">
                        <c:v>8807.984375</c:v>
                      </c:pt>
                      <c:pt idx="8404">
                        <c:v>8263.2578125</c:v>
                      </c:pt>
                      <c:pt idx="8405">
                        <c:v>8204.875</c:v>
                      </c:pt>
                      <c:pt idx="8406">
                        <c:v>9203.5</c:v>
                      </c:pt>
                      <c:pt idx="8407">
                        <c:v>9194.2265625</c:v>
                      </c:pt>
                      <c:pt idx="8408">
                        <c:v>9074.6171875</c:v>
                      </c:pt>
                      <c:pt idx="8409">
                        <c:v>8831.953125</c:v>
                      </c:pt>
                      <c:pt idx="8410">
                        <c:v>8314.7578125</c:v>
                      </c:pt>
                      <c:pt idx="8411">
                        <c:v>7611.6953125</c:v>
                      </c:pt>
                      <c:pt idx="8412">
                        <c:v>5252.3125</c:v>
                      </c:pt>
                      <c:pt idx="8413">
                        <c:v>7266.5</c:v>
                      </c:pt>
                      <c:pt idx="8414">
                        <c:v>9432.40625</c:v>
                      </c:pt>
                      <c:pt idx="8415">
                        <c:v>9666.2421875</c:v>
                      </c:pt>
                      <c:pt idx="8416">
                        <c:v>8339.421875</c:v>
                      </c:pt>
                      <c:pt idx="8417">
                        <c:v>8808.3515625</c:v>
                      </c:pt>
                      <c:pt idx="8418">
                        <c:v>9971.140625</c:v>
                      </c:pt>
                      <c:pt idx="8419">
                        <c:v>8637.1171875</c:v>
                      </c:pt>
                      <c:pt idx="8420">
                        <c:v>8837.1953125</c:v>
                      </c:pt>
                      <c:pt idx="8421">
                        <c:v>8355.5625</c:v>
                      </c:pt>
                      <c:pt idx="8422">
                        <c:v>8802.9296875</c:v>
                      </c:pt>
                      <c:pt idx="8423">
                        <c:v>7145.359375</c:v>
                      </c:pt>
                      <c:pt idx="8424">
                        <c:v>4156.9375</c:v>
                      </c:pt>
                      <c:pt idx="8425">
                        <c:v>4774.2109375</c:v>
                      </c:pt>
                      <c:pt idx="8426">
                        <c:v>6575.7421875</c:v>
                      </c:pt>
                      <c:pt idx="8427">
                        <c:v>7055.2734375</c:v>
                      </c:pt>
                      <c:pt idx="8428">
                        <c:v>4965.765625</c:v>
                      </c:pt>
                      <c:pt idx="8429">
                        <c:v>7461.2734375</c:v>
                      </c:pt>
                      <c:pt idx="8430">
                        <c:v>7354.4296875</c:v>
                      </c:pt>
                      <c:pt idx="8431">
                        <c:v>7031.0859375</c:v>
                      </c:pt>
                      <c:pt idx="8432">
                        <c:v>8018.8671875</c:v>
                      </c:pt>
                      <c:pt idx="8433">
                        <c:v>8087.6875</c:v>
                      </c:pt>
                      <c:pt idx="8434">
                        <c:v>8799.8984375</c:v>
                      </c:pt>
                      <c:pt idx="8435">
                        <c:v>5039.3359375</c:v>
                      </c:pt>
                      <c:pt idx="8436">
                        <c:v>8759.9609375</c:v>
                      </c:pt>
                      <c:pt idx="8437">
                        <c:v>8767.953125</c:v>
                      </c:pt>
                      <c:pt idx="8438">
                        <c:v>8120.4765625</c:v>
                      </c:pt>
                      <c:pt idx="8439">
                        <c:v>7868.8359375</c:v>
                      </c:pt>
                      <c:pt idx="8440">
                        <c:v>8843.671875</c:v>
                      </c:pt>
                      <c:pt idx="8441">
                        <c:v>7667.5625</c:v>
                      </c:pt>
                      <c:pt idx="8442">
                        <c:v>6588.28125</c:v>
                      </c:pt>
                      <c:pt idx="8443">
                        <c:v>7296.5390625</c:v>
                      </c:pt>
                      <c:pt idx="8444">
                        <c:v>7896.0859375</c:v>
                      </c:pt>
                      <c:pt idx="8445">
                        <c:v>8186.58984375</c:v>
                      </c:pt>
                      <c:pt idx="8446">
                        <c:v>7138.84375</c:v>
                      </c:pt>
                      <c:pt idx="8447">
                        <c:v>6308.1796875</c:v>
                      </c:pt>
                      <c:pt idx="8448">
                        <c:v>6241.30859375</c:v>
                      </c:pt>
                      <c:pt idx="8449">
                        <c:v>8396.3359375</c:v>
                      </c:pt>
                      <c:pt idx="8450">
                        <c:v>7387.796875</c:v>
                      </c:pt>
                      <c:pt idx="8451">
                        <c:v>7778.9609375</c:v>
                      </c:pt>
                      <c:pt idx="8452">
                        <c:v>7903.0234375</c:v>
                      </c:pt>
                      <c:pt idx="8453">
                        <c:v>7513.2421875</c:v>
                      </c:pt>
                      <c:pt idx="8454">
                        <c:v>8004.671875</c:v>
                      </c:pt>
                      <c:pt idx="8455">
                        <c:v>7376.5546875</c:v>
                      </c:pt>
                      <c:pt idx="8456">
                        <c:v>7995.1171875</c:v>
                      </c:pt>
                      <c:pt idx="8457">
                        <c:v>5298.1953125</c:v>
                      </c:pt>
                      <c:pt idx="8458">
                        <c:v>4928.8046875</c:v>
                      </c:pt>
                      <c:pt idx="8459">
                        <c:v>5234.484375</c:v>
                      </c:pt>
                      <c:pt idx="8460">
                        <c:v>13778.8046875</c:v>
                      </c:pt>
                      <c:pt idx="8461">
                        <c:v>11743.6953125</c:v>
                      </c:pt>
                      <c:pt idx="8462">
                        <c:v>10316.8203125</c:v>
                      </c:pt>
                      <c:pt idx="8463">
                        <c:v>10674.6171875</c:v>
                      </c:pt>
                      <c:pt idx="8464">
                        <c:v>13476.4765625</c:v>
                      </c:pt>
                      <c:pt idx="8465">
                        <c:v>12658.109375</c:v>
                      </c:pt>
                      <c:pt idx="8466">
                        <c:v>13121.2109375</c:v>
                      </c:pt>
                      <c:pt idx="8467">
                        <c:v>12816.828125</c:v>
                      </c:pt>
                      <c:pt idx="8468">
                        <c:v>13271.484375</c:v>
                      </c:pt>
                      <c:pt idx="8469">
                        <c:v>11932.9375</c:v>
                      </c:pt>
                      <c:pt idx="8470">
                        <c:v>12008.4140625</c:v>
                      </c:pt>
                      <c:pt idx="8471">
                        <c:v>11455.765625</c:v>
                      </c:pt>
                      <c:pt idx="8472">
                        <c:v>8871.4453125</c:v>
                      </c:pt>
                      <c:pt idx="8473">
                        <c:v>9052.984375</c:v>
                      </c:pt>
                      <c:pt idx="8474">
                        <c:v>10925.3125</c:v>
                      </c:pt>
                      <c:pt idx="8475">
                        <c:v>7515.4140625</c:v>
                      </c:pt>
                      <c:pt idx="8476">
                        <c:v>7492.09375</c:v>
                      </c:pt>
                      <c:pt idx="8477">
                        <c:v>7271.390625</c:v>
                      </c:pt>
                      <c:pt idx="8478">
                        <c:v>5938.3046875</c:v>
                      </c:pt>
                      <c:pt idx="8479">
                        <c:v>5729.828125</c:v>
                      </c:pt>
                      <c:pt idx="8480">
                        <c:v>6294.6171875</c:v>
                      </c:pt>
                      <c:pt idx="8481">
                        <c:v>7164.625</c:v>
                      </c:pt>
                      <c:pt idx="8482">
                        <c:v>6637.3203125</c:v>
                      </c:pt>
                      <c:pt idx="8483">
                        <c:v>5650.7265625</c:v>
                      </c:pt>
                      <c:pt idx="8484">
                        <c:v>6364.9765625</c:v>
                      </c:pt>
                      <c:pt idx="8485">
                        <c:v>7557.1171875</c:v>
                      </c:pt>
                      <c:pt idx="8486">
                        <c:v>7458.984375</c:v>
                      </c:pt>
                      <c:pt idx="8487">
                        <c:v>7340.1171875</c:v>
                      </c:pt>
                      <c:pt idx="8488">
                        <c:v>7393.9296875</c:v>
                      </c:pt>
                      <c:pt idx="8489">
                        <c:v>7595.125</c:v>
                      </c:pt>
                      <c:pt idx="8490">
                        <c:v>12630.75</c:v>
                      </c:pt>
                      <c:pt idx="8491">
                        <c:v>12751.90625</c:v>
                      </c:pt>
                      <c:pt idx="8492">
                        <c:v>12075.09375</c:v>
                      </c:pt>
                      <c:pt idx="8493">
                        <c:v>12731.0859375</c:v>
                      </c:pt>
                      <c:pt idx="8494">
                        <c:v>12789.5234375</c:v>
                      </c:pt>
                      <c:pt idx="8495">
                        <c:v>12732.0859375</c:v>
                      </c:pt>
                      <c:pt idx="8496">
                        <c:v>11479.5859375</c:v>
                      </c:pt>
                      <c:pt idx="8497">
                        <c:v>10570.4921875</c:v>
                      </c:pt>
                      <c:pt idx="8498">
                        <c:v>10708.75</c:v>
                      </c:pt>
                      <c:pt idx="8499">
                        <c:v>12855.625</c:v>
                      </c:pt>
                      <c:pt idx="8500">
                        <c:v>12457.6796875</c:v>
                      </c:pt>
                      <c:pt idx="8501">
                        <c:v>12273.1953125</c:v>
                      </c:pt>
                      <c:pt idx="8502">
                        <c:v>11258.328125</c:v>
                      </c:pt>
                      <c:pt idx="8503">
                        <c:v>12752.8671875</c:v>
                      </c:pt>
                      <c:pt idx="8504">
                        <c:v>12371.5078125</c:v>
                      </c:pt>
                      <c:pt idx="8505">
                        <c:v>9920.328125</c:v>
                      </c:pt>
                      <c:pt idx="8506">
                        <c:v>8309.25</c:v>
                      </c:pt>
                      <c:pt idx="8507">
                        <c:v>7716.0546875</c:v>
                      </c:pt>
                      <c:pt idx="8508">
                        <c:v>9392.3828125</c:v>
                      </c:pt>
                      <c:pt idx="8509">
                        <c:v>12459.6484375</c:v>
                      </c:pt>
                      <c:pt idx="8510">
                        <c:v>8187.453125</c:v>
                      </c:pt>
                      <c:pt idx="8511">
                        <c:v>7647.0078125</c:v>
                      </c:pt>
                      <c:pt idx="8512">
                        <c:v>8291.3203125</c:v>
                      </c:pt>
                      <c:pt idx="8513">
                        <c:v>9067.5234375</c:v>
                      </c:pt>
                      <c:pt idx="8514">
                        <c:v>5046.5625</c:v>
                      </c:pt>
                      <c:pt idx="8515">
                        <c:v>6386.328125</c:v>
                      </c:pt>
                      <c:pt idx="8516">
                        <c:v>7172.234375</c:v>
                      </c:pt>
                      <c:pt idx="8517">
                        <c:v>12092.75</c:v>
                      </c:pt>
                      <c:pt idx="8518">
                        <c:v>11980.2578125</c:v>
                      </c:pt>
                      <c:pt idx="8519">
                        <c:v>12548.125</c:v>
                      </c:pt>
                      <c:pt idx="8520">
                        <c:v>11290.1484375</c:v>
                      </c:pt>
                      <c:pt idx="8521">
                        <c:v>9729.4921875</c:v>
                      </c:pt>
                      <c:pt idx="8522">
                        <c:v>9537.86328125</c:v>
                      </c:pt>
                      <c:pt idx="8523">
                        <c:v>11588.79296875</c:v>
                      </c:pt>
                      <c:pt idx="8524">
                        <c:v>11627.5859375</c:v>
                      </c:pt>
                      <c:pt idx="8525">
                        <c:v>11363.484375</c:v>
                      </c:pt>
                      <c:pt idx="8526">
                        <c:v>9443.984375</c:v>
                      </c:pt>
                      <c:pt idx="8527">
                        <c:v>9209.6796875</c:v>
                      </c:pt>
                      <c:pt idx="8528">
                        <c:v>10192.4375</c:v>
                      </c:pt>
                      <c:pt idx="8529">
                        <c:v>9621.515625</c:v>
                      </c:pt>
                      <c:pt idx="8530">
                        <c:v>9010.6328125</c:v>
                      </c:pt>
                      <c:pt idx="8531">
                        <c:v>8517.1875</c:v>
                      </c:pt>
                      <c:pt idx="8532">
                        <c:v>11226.046875</c:v>
                      </c:pt>
                      <c:pt idx="8533">
                        <c:v>10694.4921875</c:v>
                      </c:pt>
                      <c:pt idx="8534">
                        <c:v>10807.734375</c:v>
                      </c:pt>
                      <c:pt idx="8535">
                        <c:v>10406.3984375</c:v>
                      </c:pt>
                      <c:pt idx="8536">
                        <c:v>9525.375</c:v>
                      </c:pt>
                      <c:pt idx="8537">
                        <c:v>9120.8671875</c:v>
                      </c:pt>
                      <c:pt idx="8538">
                        <c:v>9878.4375</c:v>
                      </c:pt>
                      <c:pt idx="8539">
                        <c:v>8722.890625</c:v>
                      </c:pt>
                      <c:pt idx="8540">
                        <c:v>7708.9375</c:v>
                      </c:pt>
                      <c:pt idx="8541">
                        <c:v>9044.4453125</c:v>
                      </c:pt>
                      <c:pt idx="8542">
                        <c:v>10632.828125</c:v>
                      </c:pt>
                      <c:pt idx="8543">
                        <c:v>9504.5703125</c:v>
                      </c:pt>
                      <c:pt idx="8544">
                        <c:v>10530.8984375</c:v>
                      </c:pt>
                      <c:pt idx="8545">
                        <c:v>10597.828125</c:v>
                      </c:pt>
                      <c:pt idx="8546">
                        <c:v>9698.828125</c:v>
                      </c:pt>
                      <c:pt idx="8547">
                        <c:v>10299.5078125</c:v>
                      </c:pt>
                      <c:pt idx="8548">
                        <c:v>10049.0859375</c:v>
                      </c:pt>
                      <c:pt idx="8549">
                        <c:v>10167.171875</c:v>
                      </c:pt>
                      <c:pt idx="8550">
                        <c:v>12009</c:v>
                      </c:pt>
                      <c:pt idx="8551">
                        <c:v>11214.8671875</c:v>
                      </c:pt>
                      <c:pt idx="8552">
                        <c:v>10598.3203125</c:v>
                      </c:pt>
                      <c:pt idx="8553">
                        <c:v>10590.73828125</c:v>
                      </c:pt>
                      <c:pt idx="8554">
                        <c:v>11426.07421875</c:v>
                      </c:pt>
                      <c:pt idx="8555">
                        <c:v>11806.96875</c:v>
                      </c:pt>
                      <c:pt idx="8556">
                        <c:v>11036.47265625</c:v>
                      </c:pt>
                      <c:pt idx="8557">
                        <c:v>11059.0546875</c:v>
                      </c:pt>
                      <c:pt idx="8558">
                        <c:v>12064.04296875</c:v>
                      </c:pt>
                      <c:pt idx="8559">
                        <c:v>11030.078125</c:v>
                      </c:pt>
                      <c:pt idx="8560">
                        <c:v>10661.171875</c:v>
                      </c:pt>
                      <c:pt idx="8561">
                        <c:v>10102.58203125</c:v>
                      </c:pt>
                      <c:pt idx="8562">
                        <c:v>12054.8359375</c:v>
                      </c:pt>
                      <c:pt idx="8563">
                        <c:v>11955.640625</c:v>
                      </c:pt>
                      <c:pt idx="8564">
                        <c:v>11533.6484375</c:v>
                      </c:pt>
                      <c:pt idx="8565">
                        <c:v>10550.51953125</c:v>
                      </c:pt>
                      <c:pt idx="8566">
                        <c:v>9859.3671875</c:v>
                      </c:pt>
                      <c:pt idx="8567">
                        <c:v>9045.4375</c:v>
                      </c:pt>
                      <c:pt idx="8568">
                        <c:v>8195.078125</c:v>
                      </c:pt>
                      <c:pt idx="8569">
                        <c:v>8615.1875</c:v>
                      </c:pt>
                      <c:pt idx="8570">
                        <c:v>10536.234375</c:v>
                      </c:pt>
                      <c:pt idx="8571">
                        <c:v>7964.7578125</c:v>
                      </c:pt>
                      <c:pt idx="8572">
                        <c:v>4877.8515625</c:v>
                      </c:pt>
                      <c:pt idx="8573">
                        <c:v>6244.25</c:v>
                      </c:pt>
                      <c:pt idx="8574">
                        <c:v>7933.296875</c:v>
                      </c:pt>
                      <c:pt idx="8575">
                        <c:v>9957.59375</c:v>
                      </c:pt>
                      <c:pt idx="8576">
                        <c:v>11110.90625</c:v>
                      </c:pt>
                      <c:pt idx="8577">
                        <c:v>8257.1015625</c:v>
                      </c:pt>
                      <c:pt idx="8578">
                        <c:v>9246.1875</c:v>
                      </c:pt>
                      <c:pt idx="8579">
                        <c:v>10582.3125</c:v>
                      </c:pt>
                      <c:pt idx="8580">
                        <c:v>16418.30859375</c:v>
                      </c:pt>
                      <c:pt idx="8581">
                        <c:v>13902.65625</c:v>
                      </c:pt>
                      <c:pt idx="8582">
                        <c:v>12917.921875</c:v>
                      </c:pt>
                      <c:pt idx="8583">
                        <c:v>13188.27734375</c:v>
                      </c:pt>
                      <c:pt idx="8584">
                        <c:v>16304.5625</c:v>
                      </c:pt>
                      <c:pt idx="8585">
                        <c:v>15167.8828125</c:v>
                      </c:pt>
                      <c:pt idx="8586">
                        <c:v>14288.35546875</c:v>
                      </c:pt>
                      <c:pt idx="8587">
                        <c:v>13270.1875</c:v>
                      </c:pt>
                      <c:pt idx="8588">
                        <c:v>11459.375</c:v>
                      </c:pt>
                      <c:pt idx="8589">
                        <c:v>12490.578125</c:v>
                      </c:pt>
                      <c:pt idx="8590">
                        <c:v>13852.171875</c:v>
                      </c:pt>
                      <c:pt idx="8591">
                        <c:v>14848.3203125</c:v>
                      </c:pt>
                      <c:pt idx="8592">
                        <c:v>13764.1484375</c:v>
                      </c:pt>
                      <c:pt idx="8593">
                        <c:v>14825.671875</c:v>
                      </c:pt>
                      <c:pt idx="8594">
                        <c:v>15683.0859375</c:v>
                      </c:pt>
                      <c:pt idx="8595">
                        <c:v>9268.88671875</c:v>
                      </c:pt>
                      <c:pt idx="8596">
                        <c:v>8587.15625</c:v>
                      </c:pt>
                      <c:pt idx="8597">
                        <c:v>7125.953125</c:v>
                      </c:pt>
                      <c:pt idx="8598">
                        <c:v>6939.10546875</c:v>
                      </c:pt>
                      <c:pt idx="8599">
                        <c:v>7518.0703125</c:v>
                      </c:pt>
                      <c:pt idx="8600">
                        <c:v>8064.9921875</c:v>
                      </c:pt>
                      <c:pt idx="8601">
                        <c:v>6644.4609375</c:v>
                      </c:pt>
                      <c:pt idx="8602">
                        <c:v>6926.1875</c:v>
                      </c:pt>
                      <c:pt idx="8603">
                        <c:v>9188.5</c:v>
                      </c:pt>
                      <c:pt idx="8604">
                        <c:v>9252.25</c:v>
                      </c:pt>
                      <c:pt idx="8605">
                        <c:v>8207.484375</c:v>
                      </c:pt>
                      <c:pt idx="8606">
                        <c:v>8118.8671875</c:v>
                      </c:pt>
                      <c:pt idx="8607">
                        <c:v>6889.984375</c:v>
                      </c:pt>
                      <c:pt idx="8608">
                        <c:v>6904.0703125</c:v>
                      </c:pt>
                      <c:pt idx="8609">
                        <c:v>7407.65625</c:v>
                      </c:pt>
                      <c:pt idx="8610">
                        <c:v>10722.2109375</c:v>
                      </c:pt>
                      <c:pt idx="8611">
                        <c:v>8634.3359375</c:v>
                      </c:pt>
                      <c:pt idx="8612">
                        <c:v>7797</c:v>
                      </c:pt>
                      <c:pt idx="8613">
                        <c:v>9285.2890625</c:v>
                      </c:pt>
                      <c:pt idx="8614">
                        <c:v>9605.90625</c:v>
                      </c:pt>
                      <c:pt idx="8615">
                        <c:v>8556.3359375</c:v>
                      </c:pt>
                      <c:pt idx="8616">
                        <c:v>7733.3515625</c:v>
                      </c:pt>
                      <c:pt idx="8617">
                        <c:v>8480.046875</c:v>
                      </c:pt>
                      <c:pt idx="8618">
                        <c:v>11280.3671875</c:v>
                      </c:pt>
                      <c:pt idx="8619">
                        <c:v>11591.953125</c:v>
                      </c:pt>
                      <c:pt idx="8620">
                        <c:v>11539.59375</c:v>
                      </c:pt>
                      <c:pt idx="8621">
                        <c:v>10768.46875</c:v>
                      </c:pt>
                      <c:pt idx="8622">
                        <c:v>10796.984375</c:v>
                      </c:pt>
                      <c:pt idx="8623">
                        <c:v>10683.40625</c:v>
                      </c:pt>
                      <c:pt idx="8624">
                        <c:v>11104.890625</c:v>
                      </c:pt>
                      <c:pt idx="8625">
                        <c:v>14250.234375</c:v>
                      </c:pt>
                      <c:pt idx="8626">
                        <c:v>14029.828125</c:v>
                      </c:pt>
                      <c:pt idx="8627">
                        <c:v>11481.34375</c:v>
                      </c:pt>
                      <c:pt idx="8628">
                        <c:v>10492.078125</c:v>
                      </c:pt>
                      <c:pt idx="8629">
                        <c:v>10558.640625</c:v>
                      </c:pt>
                      <c:pt idx="8630">
                        <c:v>14215.046875</c:v>
                      </c:pt>
                      <c:pt idx="8631">
                        <c:v>13679.03125</c:v>
                      </c:pt>
                      <c:pt idx="8632">
                        <c:v>13366.4453125</c:v>
                      </c:pt>
                      <c:pt idx="8633">
                        <c:v>13020.69140625</c:v>
                      </c:pt>
                      <c:pt idx="8634">
                        <c:v>13100.41796875</c:v>
                      </c:pt>
                      <c:pt idx="8635">
                        <c:v>12663.1015625</c:v>
                      </c:pt>
                      <c:pt idx="8636">
                        <c:v>13628.4296875</c:v>
                      </c:pt>
                      <c:pt idx="8637">
                        <c:v>13192.453125</c:v>
                      </c:pt>
                      <c:pt idx="8638">
                        <c:v>14282.046875</c:v>
                      </c:pt>
                      <c:pt idx="8639">
                        <c:v>13547.015625</c:v>
                      </c:pt>
                      <c:pt idx="8640">
                        <c:v>7922.59375</c:v>
                      </c:pt>
                      <c:pt idx="8641">
                        <c:v>6419.4140625</c:v>
                      </c:pt>
                      <c:pt idx="8642">
                        <c:v>6879.671875</c:v>
                      </c:pt>
                      <c:pt idx="8643">
                        <c:v>8571.29296875</c:v>
                      </c:pt>
                      <c:pt idx="8644">
                        <c:v>6044.25</c:v>
                      </c:pt>
                      <c:pt idx="8645">
                        <c:v>4871.3359375</c:v>
                      </c:pt>
                      <c:pt idx="8646">
                        <c:v>7616.9140625</c:v>
                      </c:pt>
                      <c:pt idx="8647">
                        <c:v>9094.03125</c:v>
                      </c:pt>
                      <c:pt idx="8648">
                        <c:v>9258.78125</c:v>
                      </c:pt>
                      <c:pt idx="8649">
                        <c:v>9455.6953125</c:v>
                      </c:pt>
                      <c:pt idx="8650">
                        <c:v>8576.46875</c:v>
                      </c:pt>
                      <c:pt idx="8651">
                        <c:v>8725.71875</c:v>
                      </c:pt>
                      <c:pt idx="8652">
                        <c:v>9192.2109375</c:v>
                      </c:pt>
                      <c:pt idx="8653">
                        <c:v>9179.24609375</c:v>
                      </c:pt>
                      <c:pt idx="8654">
                        <c:v>9296.21484375</c:v>
                      </c:pt>
                      <c:pt idx="8655">
                        <c:v>12001.1171875</c:v>
                      </c:pt>
                      <c:pt idx="8656">
                        <c:v>12085.9453125</c:v>
                      </c:pt>
                      <c:pt idx="8657">
                        <c:v>11100.3671875</c:v>
                      </c:pt>
                      <c:pt idx="8658">
                        <c:v>9497.9140625</c:v>
                      </c:pt>
                      <c:pt idx="8659">
                        <c:v>9784.703125</c:v>
                      </c:pt>
                      <c:pt idx="8660">
                        <c:v>11090.7109375</c:v>
                      </c:pt>
                      <c:pt idx="8661">
                        <c:v>12848.8203125</c:v>
                      </c:pt>
                      <c:pt idx="8662">
                        <c:v>12105.8046875</c:v>
                      </c:pt>
                      <c:pt idx="8663">
                        <c:v>12422.8671875</c:v>
                      </c:pt>
                      <c:pt idx="8664">
                        <c:v>12238.31640625</c:v>
                      </c:pt>
                      <c:pt idx="8665">
                        <c:v>11951.74609375</c:v>
                      </c:pt>
                      <c:pt idx="8666">
                        <c:v>12378.484375</c:v>
                      </c:pt>
                      <c:pt idx="8667">
                        <c:v>12047.5859375</c:v>
                      </c:pt>
                      <c:pt idx="8668">
                        <c:v>11834.2890625</c:v>
                      </c:pt>
                      <c:pt idx="8669">
                        <c:v>11597.85546875</c:v>
                      </c:pt>
                      <c:pt idx="8670">
                        <c:v>11254.40625</c:v>
                      </c:pt>
                      <c:pt idx="8671">
                        <c:v>11652.78125</c:v>
                      </c:pt>
                      <c:pt idx="8672">
                        <c:v>11386.9296875</c:v>
                      </c:pt>
                      <c:pt idx="8673">
                        <c:v>11494.71875</c:v>
                      </c:pt>
                      <c:pt idx="8674">
                        <c:v>10256.546875</c:v>
                      </c:pt>
                      <c:pt idx="8675">
                        <c:v>9936.76171875</c:v>
                      </c:pt>
                      <c:pt idx="8676">
                        <c:v>11863.375</c:v>
                      </c:pt>
                      <c:pt idx="8677">
                        <c:v>10848.8203125</c:v>
                      </c:pt>
                      <c:pt idx="8678">
                        <c:v>11411.734375</c:v>
                      </c:pt>
                      <c:pt idx="8679">
                        <c:v>11754.0390625</c:v>
                      </c:pt>
                      <c:pt idx="8680">
                        <c:v>10952.6640625</c:v>
                      </c:pt>
                      <c:pt idx="8681">
                        <c:v>10048.703125</c:v>
                      </c:pt>
                      <c:pt idx="8682">
                        <c:v>9534.8984375</c:v>
                      </c:pt>
                      <c:pt idx="8683">
                        <c:v>9572.1328125</c:v>
                      </c:pt>
                      <c:pt idx="8684">
                        <c:v>10779.9375</c:v>
                      </c:pt>
                      <c:pt idx="8685">
                        <c:v>6872.1171875</c:v>
                      </c:pt>
                      <c:pt idx="8686">
                        <c:v>6416.1328125</c:v>
                      </c:pt>
                      <c:pt idx="8687">
                        <c:v>2206.796875</c:v>
                      </c:pt>
                      <c:pt idx="8688">
                        <c:v>2865.453125</c:v>
                      </c:pt>
                      <c:pt idx="8689">
                        <c:v>4246.515625</c:v>
                      </c:pt>
                      <c:pt idx="8690">
                        <c:v>6268.9296875</c:v>
                      </c:pt>
                      <c:pt idx="8691">
                        <c:v>5296.6484375</c:v>
                      </c:pt>
                      <c:pt idx="8692">
                        <c:v>6696.796875</c:v>
                      </c:pt>
                      <c:pt idx="8693">
                        <c:v>7164.875</c:v>
                      </c:pt>
                      <c:pt idx="8694">
                        <c:v>6326.4921875</c:v>
                      </c:pt>
                      <c:pt idx="8695">
                        <c:v>5941.5546875</c:v>
                      </c:pt>
                      <c:pt idx="8696">
                        <c:v>4155.5078125</c:v>
                      </c:pt>
                      <c:pt idx="8697">
                        <c:v>4910.84375</c:v>
                      </c:pt>
                      <c:pt idx="8698">
                        <c:v>5414.21875</c:v>
                      </c:pt>
                      <c:pt idx="8699">
                        <c:v>6401.3125</c:v>
                      </c:pt>
                      <c:pt idx="8700">
                        <c:v>10241.2578125</c:v>
                      </c:pt>
                      <c:pt idx="8701">
                        <c:v>10700.2265625</c:v>
                      </c:pt>
                      <c:pt idx="8702">
                        <c:v>9623.96875</c:v>
                      </c:pt>
                      <c:pt idx="8703">
                        <c:v>8925.4296875</c:v>
                      </c:pt>
                      <c:pt idx="8704">
                        <c:v>8724.2890625</c:v>
                      </c:pt>
                      <c:pt idx="8705">
                        <c:v>10052.5859375</c:v>
                      </c:pt>
                      <c:pt idx="8706">
                        <c:v>9789.3671875</c:v>
                      </c:pt>
                      <c:pt idx="8707">
                        <c:v>9035.7109375</c:v>
                      </c:pt>
                      <c:pt idx="8708">
                        <c:v>8878.5</c:v>
                      </c:pt>
                      <c:pt idx="8709">
                        <c:v>10287.671875</c:v>
                      </c:pt>
                      <c:pt idx="8710">
                        <c:v>9287.9375</c:v>
                      </c:pt>
                      <c:pt idx="8711">
                        <c:v>10637.96875</c:v>
                      </c:pt>
                      <c:pt idx="8712">
                        <c:v>9052.4921875</c:v>
                      </c:pt>
                      <c:pt idx="8713">
                        <c:v>10317.6640625</c:v>
                      </c:pt>
                      <c:pt idx="8714">
                        <c:v>10464.3828125</c:v>
                      </c:pt>
                      <c:pt idx="8715">
                        <c:v>12006.82421875</c:v>
                      </c:pt>
                      <c:pt idx="8716">
                        <c:v>9845.734375</c:v>
                      </c:pt>
                      <c:pt idx="8717">
                        <c:v>8766.8046875</c:v>
                      </c:pt>
                      <c:pt idx="8718">
                        <c:v>9329.875</c:v>
                      </c:pt>
                      <c:pt idx="8719">
                        <c:v>11524.62109375</c:v>
                      </c:pt>
                      <c:pt idx="8720">
                        <c:v>12031.9609375</c:v>
                      </c:pt>
                      <c:pt idx="8721">
                        <c:v>10183.2578125</c:v>
                      </c:pt>
                      <c:pt idx="8722">
                        <c:v>10090.515625</c:v>
                      </c:pt>
                      <c:pt idx="8723">
                        <c:v>11273.0625</c:v>
                      </c:pt>
                      <c:pt idx="8724">
                        <c:v>11735.1796875</c:v>
                      </c:pt>
                      <c:pt idx="8725">
                        <c:v>11863.078125</c:v>
                      </c:pt>
                      <c:pt idx="8726">
                        <c:v>11722.609375</c:v>
                      </c:pt>
                      <c:pt idx="8727">
                        <c:v>11231.6484375</c:v>
                      </c:pt>
                      <c:pt idx="8728">
                        <c:v>11130.8515625</c:v>
                      </c:pt>
                      <c:pt idx="8729">
                        <c:v>11031.65625</c:v>
                      </c:pt>
                      <c:pt idx="8730">
                        <c:v>8979.03125</c:v>
                      </c:pt>
                      <c:pt idx="8731">
                        <c:v>8283.7265625</c:v>
                      </c:pt>
                      <c:pt idx="8732">
                        <c:v>8709.484375</c:v>
                      </c:pt>
                      <c:pt idx="8733">
                        <c:v>8650.4140625</c:v>
                      </c:pt>
                      <c:pt idx="8734">
                        <c:v>7904.1796875</c:v>
                      </c:pt>
                      <c:pt idx="8735">
                        <c:v>7285.96875</c:v>
                      </c:pt>
                      <c:pt idx="8736">
                        <c:v>8009.6875</c:v>
                      </c:pt>
                      <c:pt idx="8737">
                        <c:v>7243.1640625</c:v>
                      </c:pt>
                      <c:pt idx="8738">
                        <c:v>6597.1875</c:v>
                      </c:pt>
                      <c:pt idx="8739">
                        <c:v>5940.2734375</c:v>
                      </c:pt>
                      <c:pt idx="8740">
                        <c:v>6881.734375</c:v>
                      </c:pt>
                      <c:pt idx="8741">
                        <c:v>8987.234375</c:v>
                      </c:pt>
                      <c:pt idx="8742">
                        <c:v>8987.7109375</c:v>
                      </c:pt>
                      <c:pt idx="8743">
                        <c:v>7841.15625</c:v>
                      </c:pt>
                      <c:pt idx="8744">
                        <c:v>8700.0078125</c:v>
                      </c:pt>
                      <c:pt idx="8745">
                        <c:v>9255.17578125</c:v>
                      </c:pt>
                      <c:pt idx="8746">
                        <c:v>8128.11328125</c:v>
                      </c:pt>
                      <c:pt idx="8747">
                        <c:v>8835.91796875</c:v>
                      </c:pt>
                      <c:pt idx="8748">
                        <c:v>9960.5390625</c:v>
                      </c:pt>
                      <c:pt idx="8749">
                        <c:v>8827.390625</c:v>
                      </c:pt>
                      <c:pt idx="8750">
                        <c:v>9359.53125</c:v>
                      </c:pt>
                      <c:pt idx="8751">
                        <c:v>9552.1484375</c:v>
                      </c:pt>
                      <c:pt idx="8752">
                        <c:v>10209.4453125</c:v>
                      </c:pt>
                      <c:pt idx="8753">
                        <c:v>10464.8671875</c:v>
                      </c:pt>
                      <c:pt idx="8754">
                        <c:v>10599.4921875</c:v>
                      </c:pt>
                      <c:pt idx="8755">
                        <c:v>10332.75</c:v>
                      </c:pt>
                      <c:pt idx="8756">
                        <c:v>7981.796875</c:v>
                      </c:pt>
                      <c:pt idx="8757">
                        <c:v>8599.3984375</c:v>
                      </c:pt>
                      <c:pt idx="8758">
                        <c:v>9931.2265625</c:v>
                      </c:pt>
                      <c:pt idx="8759">
                        <c:v>10618.265625</c:v>
                      </c:pt>
                      <c:pt idx="8760">
                        <c:v>12116.3359375</c:v>
                      </c:pt>
                      <c:pt idx="8761">
                        <c:v>12835.87109375</c:v>
                      </c:pt>
                      <c:pt idx="8762">
                        <c:v>13657.87890625</c:v>
                      </c:pt>
                      <c:pt idx="8763">
                        <c:v>13019.9765625</c:v>
                      </c:pt>
                      <c:pt idx="8764">
                        <c:v>10390.46875</c:v>
                      </c:pt>
                      <c:pt idx="8765">
                        <c:v>10133.21875</c:v>
                      </c:pt>
                      <c:pt idx="8766">
                        <c:v>11541.46875</c:v>
                      </c:pt>
                      <c:pt idx="8767">
                        <c:v>13280.2890625</c:v>
                      </c:pt>
                      <c:pt idx="8768">
                        <c:v>13558.98828125</c:v>
                      </c:pt>
                      <c:pt idx="8769">
                        <c:v>12794.49609375</c:v>
                      </c:pt>
                      <c:pt idx="8770">
                        <c:v>12572.85546875</c:v>
                      </c:pt>
                      <c:pt idx="8771">
                        <c:v>13729.39453125</c:v>
                      </c:pt>
                      <c:pt idx="8772">
                        <c:v>12489.55859375</c:v>
                      </c:pt>
                      <c:pt idx="8773">
                        <c:v>12519.09765625</c:v>
                      </c:pt>
                      <c:pt idx="8774">
                        <c:v>13165.6015625</c:v>
                      </c:pt>
                      <c:pt idx="8775">
                        <c:v>11529.1875</c:v>
                      </c:pt>
                      <c:pt idx="8776">
                        <c:v>10839.4453125</c:v>
                      </c:pt>
                      <c:pt idx="8777">
                        <c:v>11428.90625</c:v>
                      </c:pt>
                      <c:pt idx="8778">
                        <c:v>13440.83984375</c:v>
                      </c:pt>
                      <c:pt idx="8779">
                        <c:v>13739.984375</c:v>
                      </c:pt>
                      <c:pt idx="8780">
                        <c:v>13066.0546875</c:v>
                      </c:pt>
                      <c:pt idx="8781">
                        <c:v>13431.96875</c:v>
                      </c:pt>
                      <c:pt idx="8782">
                        <c:v>13046.53125</c:v>
                      </c:pt>
                      <c:pt idx="8783">
                        <c:v>12760.09375</c:v>
                      </c:pt>
                      <c:pt idx="8784">
                        <c:v>12194.61328125</c:v>
                      </c:pt>
                      <c:pt idx="8785">
                        <c:v>13167.74609375</c:v>
                      </c:pt>
                      <c:pt idx="8786">
                        <c:v>10257.3046875</c:v>
                      </c:pt>
                      <c:pt idx="8787">
                        <c:v>9998.6484375</c:v>
                      </c:pt>
                      <c:pt idx="8788">
                        <c:v>9939.9609375</c:v>
                      </c:pt>
                      <c:pt idx="8789">
                        <c:v>12119.34375</c:v>
                      </c:pt>
                      <c:pt idx="8790">
                        <c:v>5934.8046875</c:v>
                      </c:pt>
                      <c:pt idx="8791">
                        <c:v>5076.28125</c:v>
                      </c:pt>
                      <c:pt idx="8792">
                        <c:v>2352.0546875</c:v>
                      </c:pt>
                      <c:pt idx="8793">
                        <c:v>1790.4765625</c:v>
                      </c:pt>
                      <c:pt idx="8794">
                        <c:v>1790.265625</c:v>
                      </c:pt>
                      <c:pt idx="8795">
                        <c:v>4106.3203125</c:v>
                      </c:pt>
                      <c:pt idx="8796">
                        <c:v>358.4609375</c:v>
                      </c:pt>
                      <c:pt idx="8797">
                        <c:v>-170.359375</c:v>
                      </c:pt>
                      <c:pt idx="8798">
                        <c:v>1332.0546875</c:v>
                      </c:pt>
                      <c:pt idx="8799">
                        <c:v>2777.8203125</c:v>
                      </c:pt>
                      <c:pt idx="8800">
                        <c:v>1748.59375</c:v>
                      </c:pt>
                      <c:pt idx="8801">
                        <c:v>2284.2734375</c:v>
                      </c:pt>
                      <c:pt idx="8802">
                        <c:v>2585.078125</c:v>
                      </c:pt>
                      <c:pt idx="8803">
                        <c:v>6466.40625</c:v>
                      </c:pt>
                      <c:pt idx="8804">
                        <c:v>6112.359375</c:v>
                      </c:pt>
                      <c:pt idx="8805">
                        <c:v>10226.5390625</c:v>
                      </c:pt>
                      <c:pt idx="8806">
                        <c:v>11839.1015625</c:v>
                      </c:pt>
                      <c:pt idx="8807">
                        <c:v>15045.5625</c:v>
                      </c:pt>
                      <c:pt idx="8808">
                        <c:v>13838.796875</c:v>
                      </c:pt>
                      <c:pt idx="8809">
                        <c:v>12681.859375</c:v>
                      </c:pt>
                      <c:pt idx="8810">
                        <c:v>11893.890625</c:v>
                      </c:pt>
                      <c:pt idx="8811">
                        <c:v>14375.64453125</c:v>
                      </c:pt>
                      <c:pt idx="8812">
                        <c:v>13978.8203125</c:v>
                      </c:pt>
                      <c:pt idx="8813">
                        <c:v>13447.70703125</c:v>
                      </c:pt>
                      <c:pt idx="8814">
                        <c:v>12923.0546875</c:v>
                      </c:pt>
                      <c:pt idx="8815">
                        <c:v>14641.70703125</c:v>
                      </c:pt>
                      <c:pt idx="8816">
                        <c:v>14655.625</c:v>
                      </c:pt>
                      <c:pt idx="8817">
                        <c:v>12091.1875</c:v>
                      </c:pt>
                      <c:pt idx="8818">
                        <c:v>13735.140625</c:v>
                      </c:pt>
                      <c:pt idx="8819">
                        <c:v>14182.73828125</c:v>
                      </c:pt>
                      <c:pt idx="8820">
                        <c:v>9970.296875</c:v>
                      </c:pt>
                      <c:pt idx="8821">
                        <c:v>9949.24609375</c:v>
                      </c:pt>
                      <c:pt idx="8822">
                        <c:v>11074.28125</c:v>
                      </c:pt>
                      <c:pt idx="8823">
                        <c:v>10110.3125</c:v>
                      </c:pt>
                      <c:pt idx="8824">
                        <c:v>9829.4375</c:v>
                      </c:pt>
                      <c:pt idx="8825">
                        <c:v>10192.1640625</c:v>
                      </c:pt>
                      <c:pt idx="8826">
                        <c:v>9855.1875</c:v>
                      </c:pt>
                      <c:pt idx="8827">
                        <c:v>11031.40625</c:v>
                      </c:pt>
                      <c:pt idx="8828">
                        <c:v>10304.2265625</c:v>
                      </c:pt>
                      <c:pt idx="8829">
                        <c:v>9467.78125</c:v>
                      </c:pt>
                      <c:pt idx="8830">
                        <c:v>9256.421875</c:v>
                      </c:pt>
                      <c:pt idx="8831">
                        <c:v>8492.0078125</c:v>
                      </c:pt>
                      <c:pt idx="8832">
                        <c:v>7387.984375</c:v>
                      </c:pt>
                      <c:pt idx="8833">
                        <c:v>7416.1171875</c:v>
                      </c:pt>
                      <c:pt idx="8834">
                        <c:v>10207.5078125</c:v>
                      </c:pt>
                      <c:pt idx="8835">
                        <c:v>5772.296875</c:v>
                      </c:pt>
                      <c:pt idx="8836">
                        <c:v>6056.109375</c:v>
                      </c:pt>
                      <c:pt idx="8837">
                        <c:v>6127.984375</c:v>
                      </c:pt>
                      <c:pt idx="8838">
                        <c:v>5808.7578125</c:v>
                      </c:pt>
                      <c:pt idx="8839">
                        <c:v>4963.1953125</c:v>
                      </c:pt>
                      <c:pt idx="8840">
                        <c:v>5720.671875</c:v>
                      </c:pt>
                      <c:pt idx="8841">
                        <c:v>6876.890625</c:v>
                      </c:pt>
                      <c:pt idx="8842">
                        <c:v>6922.0546875</c:v>
                      </c:pt>
                      <c:pt idx="8843">
                        <c:v>6979.109375</c:v>
                      </c:pt>
                      <c:pt idx="8844">
                        <c:v>6155.515625</c:v>
                      </c:pt>
                      <c:pt idx="8845">
                        <c:v>6403.5625</c:v>
                      </c:pt>
                      <c:pt idx="8846">
                        <c:v>6482.421875</c:v>
                      </c:pt>
                      <c:pt idx="8847">
                        <c:v>4807.3359375</c:v>
                      </c:pt>
                      <c:pt idx="8848">
                        <c:v>5023.7265625</c:v>
                      </c:pt>
                      <c:pt idx="8849">
                        <c:v>6625.25</c:v>
                      </c:pt>
                      <c:pt idx="8850">
                        <c:v>12228.203125</c:v>
                      </c:pt>
                      <c:pt idx="8851">
                        <c:v>10327.703125</c:v>
                      </c:pt>
                      <c:pt idx="8852">
                        <c:v>9105.046875</c:v>
                      </c:pt>
                      <c:pt idx="8853">
                        <c:v>9716.6171875</c:v>
                      </c:pt>
                      <c:pt idx="8854">
                        <c:v>12132.0078125</c:v>
                      </c:pt>
                      <c:pt idx="8855">
                        <c:v>12931.8984375</c:v>
                      </c:pt>
                      <c:pt idx="8856">
                        <c:v>12932.609375</c:v>
                      </c:pt>
                      <c:pt idx="8857">
                        <c:v>13453.421875</c:v>
                      </c:pt>
                      <c:pt idx="8858">
                        <c:v>12282.421875</c:v>
                      </c:pt>
                      <c:pt idx="8859">
                        <c:v>12210.5546875</c:v>
                      </c:pt>
                      <c:pt idx="8860">
                        <c:v>13921.9453125</c:v>
                      </c:pt>
                      <c:pt idx="8861">
                        <c:v>12706.3984375</c:v>
                      </c:pt>
                      <c:pt idx="8862">
                        <c:v>12389.09375</c:v>
                      </c:pt>
                      <c:pt idx="8863">
                        <c:v>12998.4296875</c:v>
                      </c:pt>
                      <c:pt idx="8864">
                        <c:v>13625.171875</c:v>
                      </c:pt>
                      <c:pt idx="8865">
                        <c:v>10369.8125</c:v>
                      </c:pt>
                      <c:pt idx="8866">
                        <c:v>9210.0625</c:v>
                      </c:pt>
                      <c:pt idx="8867">
                        <c:v>10332.0703125</c:v>
                      </c:pt>
                      <c:pt idx="8868">
                        <c:v>10420.546875</c:v>
                      </c:pt>
                      <c:pt idx="8869">
                        <c:v>8761.4140625</c:v>
                      </c:pt>
                      <c:pt idx="8870">
                        <c:v>7523.7265625</c:v>
                      </c:pt>
                      <c:pt idx="8871">
                        <c:v>9455.265625</c:v>
                      </c:pt>
                      <c:pt idx="8872">
                        <c:v>10727.2109375</c:v>
                      </c:pt>
                      <c:pt idx="8873">
                        <c:v>10043.078125</c:v>
                      </c:pt>
                      <c:pt idx="8874">
                        <c:v>9663.4140625</c:v>
                      </c:pt>
                      <c:pt idx="8875">
                        <c:v>10023.8828125</c:v>
                      </c:pt>
                      <c:pt idx="8876">
                        <c:v>10155.6015625</c:v>
                      </c:pt>
                      <c:pt idx="8877">
                        <c:v>9666.4921875</c:v>
                      </c:pt>
                      <c:pt idx="8878">
                        <c:v>9577.6953125</c:v>
                      </c:pt>
                      <c:pt idx="8879">
                        <c:v>9863.953125</c:v>
                      </c:pt>
                      <c:pt idx="8880">
                        <c:v>13703.4296875</c:v>
                      </c:pt>
                      <c:pt idx="8881">
                        <c:v>11606.8046875</c:v>
                      </c:pt>
                      <c:pt idx="8882">
                        <c:v>10984.52734375</c:v>
                      </c:pt>
                      <c:pt idx="8883">
                        <c:v>12928.4140625</c:v>
                      </c:pt>
                      <c:pt idx="8884">
                        <c:v>12943.171875</c:v>
                      </c:pt>
                      <c:pt idx="8885">
                        <c:v>13211.015625</c:v>
                      </c:pt>
                      <c:pt idx="8886">
                        <c:v>14578.34375</c:v>
                      </c:pt>
                      <c:pt idx="8887">
                        <c:v>10781.9609375</c:v>
                      </c:pt>
                      <c:pt idx="8888">
                        <c:v>9977.5703125</c:v>
                      </c:pt>
                      <c:pt idx="8889">
                        <c:v>10984.5546875</c:v>
                      </c:pt>
                      <c:pt idx="8890">
                        <c:v>12423.609375</c:v>
                      </c:pt>
                      <c:pt idx="8891">
                        <c:v>8104.9765625</c:v>
                      </c:pt>
                      <c:pt idx="8892">
                        <c:v>9017.8359375</c:v>
                      </c:pt>
                      <c:pt idx="8893">
                        <c:v>9902.15625</c:v>
                      </c:pt>
                      <c:pt idx="8894">
                        <c:v>14298.0859375</c:v>
                      </c:pt>
                      <c:pt idx="8895">
                        <c:v>9683.796875</c:v>
                      </c:pt>
                      <c:pt idx="8896">
                        <c:v>9799.0625</c:v>
                      </c:pt>
                      <c:pt idx="8897">
                        <c:v>8553.4765625</c:v>
                      </c:pt>
                      <c:pt idx="8898">
                        <c:v>8137.9375</c:v>
                      </c:pt>
                      <c:pt idx="8899">
                        <c:v>9638.125</c:v>
                      </c:pt>
                      <c:pt idx="8900">
                        <c:v>9467.515625</c:v>
                      </c:pt>
                      <c:pt idx="8901">
                        <c:v>9503.0703125</c:v>
                      </c:pt>
                      <c:pt idx="8902">
                        <c:v>9268.1015625</c:v>
                      </c:pt>
                      <c:pt idx="8903">
                        <c:v>8971.6875</c:v>
                      </c:pt>
                      <c:pt idx="8904">
                        <c:v>8518.0546875</c:v>
                      </c:pt>
                      <c:pt idx="8905">
                        <c:v>7391.359375</c:v>
                      </c:pt>
                      <c:pt idx="8906">
                        <c:v>7685.40625</c:v>
                      </c:pt>
                      <c:pt idx="8907">
                        <c:v>8326.5625</c:v>
                      </c:pt>
                      <c:pt idx="8908">
                        <c:v>8217.765625</c:v>
                      </c:pt>
                      <c:pt idx="8909">
                        <c:v>7980.8046875</c:v>
                      </c:pt>
                      <c:pt idx="8910">
                        <c:v>8806.671875</c:v>
                      </c:pt>
                      <c:pt idx="8911">
                        <c:v>8987.9140625</c:v>
                      </c:pt>
                      <c:pt idx="8912">
                        <c:v>8300.5546875</c:v>
                      </c:pt>
                      <c:pt idx="8913">
                        <c:v>8317.4765625</c:v>
                      </c:pt>
                      <c:pt idx="8914">
                        <c:v>8685.1484375</c:v>
                      </c:pt>
                      <c:pt idx="8915">
                        <c:v>8016.5859375</c:v>
                      </c:pt>
                      <c:pt idx="8916">
                        <c:v>7528.265625</c:v>
                      </c:pt>
                      <c:pt idx="8917">
                        <c:v>9027.140625</c:v>
                      </c:pt>
                      <c:pt idx="8918">
                        <c:v>8859.3125</c:v>
                      </c:pt>
                      <c:pt idx="8919">
                        <c:v>8588.2265625</c:v>
                      </c:pt>
                      <c:pt idx="8920">
                        <c:v>7892.359375</c:v>
                      </c:pt>
                      <c:pt idx="8921">
                        <c:v>7625.4140625</c:v>
                      </c:pt>
                      <c:pt idx="8922">
                        <c:v>7615.3203125</c:v>
                      </c:pt>
                      <c:pt idx="8923">
                        <c:v>6905.8359375</c:v>
                      </c:pt>
                      <c:pt idx="8924">
                        <c:v>8414.859375</c:v>
                      </c:pt>
                      <c:pt idx="8925">
                        <c:v>8339.0625</c:v>
                      </c:pt>
                      <c:pt idx="8926">
                        <c:v>7446.484375</c:v>
                      </c:pt>
                      <c:pt idx="8927">
                        <c:v>8320.65625</c:v>
                      </c:pt>
                      <c:pt idx="8928">
                        <c:v>6542.8984375</c:v>
                      </c:pt>
                      <c:pt idx="8929">
                        <c:v>7670.2578125</c:v>
                      </c:pt>
                      <c:pt idx="8930">
                        <c:v>8248.2265625</c:v>
                      </c:pt>
                      <c:pt idx="8931">
                        <c:v>4884.015625</c:v>
                      </c:pt>
                      <c:pt idx="8932">
                        <c:v>6039.8203125</c:v>
                      </c:pt>
                      <c:pt idx="8933">
                        <c:v>5602.3359375</c:v>
                      </c:pt>
                      <c:pt idx="8934">
                        <c:v>6467.3515625</c:v>
                      </c:pt>
                      <c:pt idx="8935">
                        <c:v>4981.5625</c:v>
                      </c:pt>
                      <c:pt idx="8936">
                        <c:v>6384.34375</c:v>
                      </c:pt>
                      <c:pt idx="8937">
                        <c:v>8381.8359375</c:v>
                      </c:pt>
                      <c:pt idx="8938">
                        <c:v>8624.0859375</c:v>
                      </c:pt>
                      <c:pt idx="8939">
                        <c:v>8274.18359375</c:v>
                      </c:pt>
                      <c:pt idx="8940">
                        <c:v>10836.0546875</c:v>
                      </c:pt>
                      <c:pt idx="8941">
                        <c:v>10793.9921875</c:v>
                      </c:pt>
                      <c:pt idx="8942">
                        <c:v>10581.9921875</c:v>
                      </c:pt>
                      <c:pt idx="8943">
                        <c:v>10930.1953125</c:v>
                      </c:pt>
                      <c:pt idx="8944">
                        <c:v>10907.640625</c:v>
                      </c:pt>
                      <c:pt idx="8945">
                        <c:v>10890.3046875</c:v>
                      </c:pt>
                      <c:pt idx="8946">
                        <c:v>11984.4921875</c:v>
                      </c:pt>
                      <c:pt idx="8947">
                        <c:v>11537.25</c:v>
                      </c:pt>
                      <c:pt idx="8948">
                        <c:v>12143.4375</c:v>
                      </c:pt>
                      <c:pt idx="8949">
                        <c:v>11496.9140625</c:v>
                      </c:pt>
                      <c:pt idx="8950">
                        <c:v>11816.96484375</c:v>
                      </c:pt>
                      <c:pt idx="8951">
                        <c:v>11048.2265625</c:v>
                      </c:pt>
                      <c:pt idx="8952">
                        <c:v>11606.0390625</c:v>
                      </c:pt>
                      <c:pt idx="8953">
                        <c:v>11737.6171875</c:v>
                      </c:pt>
                      <c:pt idx="8954">
                        <c:v>12160.40625</c:v>
                      </c:pt>
                      <c:pt idx="8955">
                        <c:v>15302.30078125</c:v>
                      </c:pt>
                      <c:pt idx="8956">
                        <c:v>15457.07421875</c:v>
                      </c:pt>
                      <c:pt idx="8957">
                        <c:v>16373.640625</c:v>
                      </c:pt>
                      <c:pt idx="8958">
                        <c:v>15595.9296875</c:v>
                      </c:pt>
                      <c:pt idx="8959">
                        <c:v>14038.6640625</c:v>
                      </c:pt>
                      <c:pt idx="8960">
                        <c:v>14787.8359375</c:v>
                      </c:pt>
                      <c:pt idx="8961">
                        <c:v>14599.6484375</c:v>
                      </c:pt>
                      <c:pt idx="8962">
                        <c:v>16044.875</c:v>
                      </c:pt>
                      <c:pt idx="8963">
                        <c:v>16323.4296875</c:v>
                      </c:pt>
                      <c:pt idx="8964">
                        <c:v>12748.921875</c:v>
                      </c:pt>
                      <c:pt idx="8965">
                        <c:v>12476.609375</c:v>
                      </c:pt>
                      <c:pt idx="8966">
                        <c:v>13951.1875</c:v>
                      </c:pt>
                      <c:pt idx="8967">
                        <c:v>16714.1953125</c:v>
                      </c:pt>
                      <c:pt idx="8968">
                        <c:v>16298.359375</c:v>
                      </c:pt>
                      <c:pt idx="8969">
                        <c:v>16231.79296875</c:v>
                      </c:pt>
                      <c:pt idx="8970">
                        <c:v>15166.3125</c:v>
                      </c:pt>
                      <c:pt idx="8971">
                        <c:v>15075.9140625</c:v>
                      </c:pt>
                      <c:pt idx="8972">
                        <c:v>14868.046875</c:v>
                      </c:pt>
                      <c:pt idx="8973">
                        <c:v>15631.5859375</c:v>
                      </c:pt>
                      <c:pt idx="8974">
                        <c:v>15475.9296875</c:v>
                      </c:pt>
                      <c:pt idx="8975">
                        <c:v>13927.578125</c:v>
                      </c:pt>
                      <c:pt idx="8976">
                        <c:v>10875.578125</c:v>
                      </c:pt>
                      <c:pt idx="8977">
                        <c:v>9946.5234375</c:v>
                      </c:pt>
                      <c:pt idx="8978">
                        <c:v>11061.8515625</c:v>
                      </c:pt>
                      <c:pt idx="8979">
                        <c:v>13648.5625</c:v>
                      </c:pt>
                      <c:pt idx="8980">
                        <c:v>14807.9296875</c:v>
                      </c:pt>
                      <c:pt idx="8981">
                        <c:v>14106.01171875</c:v>
                      </c:pt>
                      <c:pt idx="8982">
                        <c:v>14730.359375</c:v>
                      </c:pt>
                      <c:pt idx="8983">
                        <c:v>14342.8046875</c:v>
                      </c:pt>
                      <c:pt idx="8984">
                        <c:v>15345.4296875</c:v>
                      </c:pt>
                      <c:pt idx="8985">
                        <c:v>9861.59375</c:v>
                      </c:pt>
                      <c:pt idx="8986">
                        <c:v>9854.1015625</c:v>
                      </c:pt>
                      <c:pt idx="8987">
                        <c:v>9268.515625</c:v>
                      </c:pt>
                      <c:pt idx="8988">
                        <c:v>6589.625</c:v>
                      </c:pt>
                      <c:pt idx="8989">
                        <c:v>4934.7734375</c:v>
                      </c:pt>
                      <c:pt idx="8990">
                        <c:v>5390.9453125</c:v>
                      </c:pt>
                      <c:pt idx="8991">
                        <c:v>7026.6015625</c:v>
                      </c:pt>
                      <c:pt idx="8992">
                        <c:v>9829.6015625</c:v>
                      </c:pt>
                      <c:pt idx="8993">
                        <c:v>5375.4296875</c:v>
                      </c:pt>
                      <c:pt idx="8994">
                        <c:v>3954.3125</c:v>
                      </c:pt>
                      <c:pt idx="8995">
                        <c:v>5561.3515625</c:v>
                      </c:pt>
                      <c:pt idx="8996">
                        <c:v>8440.2265625</c:v>
                      </c:pt>
                      <c:pt idx="8997">
                        <c:v>5325.25</c:v>
                      </c:pt>
                      <c:pt idx="8998">
                        <c:v>5167.3515625</c:v>
                      </c:pt>
                      <c:pt idx="8999">
                        <c:v>6791.625</c:v>
                      </c:pt>
                      <c:pt idx="9000">
                        <c:v>4177.65625</c:v>
                      </c:pt>
                      <c:pt idx="9001">
                        <c:v>4047.4140625</c:v>
                      </c:pt>
                      <c:pt idx="9002">
                        <c:v>3056.125</c:v>
                      </c:pt>
                      <c:pt idx="9003">
                        <c:v>5312.515625</c:v>
                      </c:pt>
                      <c:pt idx="9004">
                        <c:v>5329.6015625</c:v>
                      </c:pt>
                      <c:pt idx="9005">
                        <c:v>5263.265625</c:v>
                      </c:pt>
                      <c:pt idx="9006">
                        <c:v>4797.296875</c:v>
                      </c:pt>
                      <c:pt idx="9007">
                        <c:v>3915.3359375</c:v>
                      </c:pt>
                      <c:pt idx="9008">
                        <c:v>4307.1328125</c:v>
                      </c:pt>
                      <c:pt idx="9009">
                        <c:v>5511.3984375</c:v>
                      </c:pt>
                      <c:pt idx="9010">
                        <c:v>3155.1875</c:v>
                      </c:pt>
                      <c:pt idx="9011">
                        <c:v>2593.2421875</c:v>
                      </c:pt>
                      <c:pt idx="9012">
                        <c:v>3225.53125</c:v>
                      </c:pt>
                      <c:pt idx="9013">
                        <c:v>4753.8359375</c:v>
                      </c:pt>
                      <c:pt idx="9014">
                        <c:v>4859.640625</c:v>
                      </c:pt>
                      <c:pt idx="9015">
                        <c:v>9542.5859375</c:v>
                      </c:pt>
                      <c:pt idx="9016">
                        <c:v>7214.09375</c:v>
                      </c:pt>
                      <c:pt idx="9017">
                        <c:v>7989.8828125</c:v>
                      </c:pt>
                      <c:pt idx="9018">
                        <c:v>9592.578125</c:v>
                      </c:pt>
                      <c:pt idx="9019">
                        <c:v>10037.890625</c:v>
                      </c:pt>
                      <c:pt idx="9020">
                        <c:v>6962.25</c:v>
                      </c:pt>
                      <c:pt idx="9021">
                        <c:v>5334.25</c:v>
                      </c:pt>
                      <c:pt idx="9022">
                        <c:v>6928.7578125</c:v>
                      </c:pt>
                      <c:pt idx="9023">
                        <c:v>8271.921875</c:v>
                      </c:pt>
                      <c:pt idx="9024">
                        <c:v>10435.375</c:v>
                      </c:pt>
                      <c:pt idx="9025">
                        <c:v>10427.703125</c:v>
                      </c:pt>
                      <c:pt idx="9026">
                        <c:v>9918.2890625</c:v>
                      </c:pt>
                      <c:pt idx="9027">
                        <c:v>7671.578125</c:v>
                      </c:pt>
                      <c:pt idx="9028">
                        <c:v>10372.1484375</c:v>
                      </c:pt>
                      <c:pt idx="9029">
                        <c:v>9286.59375</c:v>
                      </c:pt>
                      <c:pt idx="9030">
                        <c:v>10830.3125</c:v>
                      </c:pt>
                      <c:pt idx="9031">
                        <c:v>10513.625</c:v>
                      </c:pt>
                      <c:pt idx="9032">
                        <c:v>12045.828125</c:v>
                      </c:pt>
                      <c:pt idx="9033">
                        <c:v>11150.9140625</c:v>
                      </c:pt>
                      <c:pt idx="9034">
                        <c:v>8375.90625</c:v>
                      </c:pt>
                      <c:pt idx="9035">
                        <c:v>5921.4921875</c:v>
                      </c:pt>
                      <c:pt idx="9036">
                        <c:v>6824.328125</c:v>
                      </c:pt>
                      <c:pt idx="9037">
                        <c:v>10715.93359375</c:v>
                      </c:pt>
                      <c:pt idx="9038">
                        <c:v>11544.5390625</c:v>
                      </c:pt>
                      <c:pt idx="9039">
                        <c:v>9039.265625</c:v>
                      </c:pt>
                      <c:pt idx="9040">
                        <c:v>9732.75</c:v>
                      </c:pt>
                      <c:pt idx="9041">
                        <c:v>11614.9375</c:v>
                      </c:pt>
                      <c:pt idx="9042">
                        <c:v>11632.3828125</c:v>
                      </c:pt>
                      <c:pt idx="9043">
                        <c:v>11388.3828125</c:v>
                      </c:pt>
                      <c:pt idx="9044">
                        <c:v>12401.59375</c:v>
                      </c:pt>
                      <c:pt idx="9045">
                        <c:v>8911.875</c:v>
                      </c:pt>
                      <c:pt idx="9046">
                        <c:v>7920.1171875</c:v>
                      </c:pt>
                      <c:pt idx="9047">
                        <c:v>8036.125</c:v>
                      </c:pt>
                      <c:pt idx="9048">
                        <c:v>8364.2578125</c:v>
                      </c:pt>
                      <c:pt idx="9049">
                        <c:v>8716.9921875</c:v>
                      </c:pt>
                      <c:pt idx="9050">
                        <c:v>8871.9609375</c:v>
                      </c:pt>
                      <c:pt idx="9051">
                        <c:v>8640.984375</c:v>
                      </c:pt>
                      <c:pt idx="9052">
                        <c:v>8473.4296875</c:v>
                      </c:pt>
                      <c:pt idx="9053">
                        <c:v>8098.25</c:v>
                      </c:pt>
                      <c:pt idx="9054">
                        <c:v>9114.9140625</c:v>
                      </c:pt>
                      <c:pt idx="9055">
                        <c:v>8937.96875</c:v>
                      </c:pt>
                      <c:pt idx="9056">
                        <c:v>9037.140625</c:v>
                      </c:pt>
                      <c:pt idx="9057">
                        <c:v>7242.6953125</c:v>
                      </c:pt>
                      <c:pt idx="9058">
                        <c:v>7932.296875</c:v>
                      </c:pt>
                      <c:pt idx="9059">
                        <c:v>8729.9609375</c:v>
                      </c:pt>
                      <c:pt idx="9060">
                        <c:v>6702.015625</c:v>
                      </c:pt>
                      <c:pt idx="9061">
                        <c:v>5475.34375</c:v>
                      </c:pt>
                      <c:pt idx="9062">
                        <c:v>5884.68359375</c:v>
                      </c:pt>
                      <c:pt idx="9063">
                        <c:v>8117.1640625</c:v>
                      </c:pt>
                      <c:pt idx="9064">
                        <c:v>9213.9296875</c:v>
                      </c:pt>
                      <c:pt idx="9065">
                        <c:v>9012.7265625</c:v>
                      </c:pt>
                      <c:pt idx="9066">
                        <c:v>8371.0859375</c:v>
                      </c:pt>
                      <c:pt idx="9067">
                        <c:v>7434.4375</c:v>
                      </c:pt>
                      <c:pt idx="9068">
                        <c:v>8284.515625</c:v>
                      </c:pt>
                      <c:pt idx="9069">
                        <c:v>7423.1875</c:v>
                      </c:pt>
                      <c:pt idx="9070">
                        <c:v>6075.0078125</c:v>
                      </c:pt>
                      <c:pt idx="9071">
                        <c:v>6428.4765625</c:v>
                      </c:pt>
                      <c:pt idx="9072">
                        <c:v>8195.75</c:v>
                      </c:pt>
                      <c:pt idx="9073">
                        <c:v>7017.703125</c:v>
                      </c:pt>
                      <c:pt idx="9074">
                        <c:v>8880.1171875</c:v>
                      </c:pt>
                      <c:pt idx="9075">
                        <c:v>10065.234375</c:v>
                      </c:pt>
                      <c:pt idx="9076">
                        <c:v>10327.625</c:v>
                      </c:pt>
                      <c:pt idx="9077">
                        <c:v>9376.5</c:v>
                      </c:pt>
                      <c:pt idx="9078">
                        <c:v>10518.28125</c:v>
                      </c:pt>
                      <c:pt idx="9079">
                        <c:v>8657.171875</c:v>
                      </c:pt>
                      <c:pt idx="9080">
                        <c:v>8770.1328125</c:v>
                      </c:pt>
                      <c:pt idx="9081">
                        <c:v>9991.7578125</c:v>
                      </c:pt>
                      <c:pt idx="9082">
                        <c:v>10435.9375</c:v>
                      </c:pt>
                      <c:pt idx="9083">
                        <c:v>9957.8125</c:v>
                      </c:pt>
                      <c:pt idx="9084">
                        <c:v>7612.328125</c:v>
                      </c:pt>
                      <c:pt idx="9085">
                        <c:v>7781.3359375</c:v>
                      </c:pt>
                      <c:pt idx="9086">
                        <c:v>7952.0625</c:v>
                      </c:pt>
                      <c:pt idx="9087">
                        <c:v>7955.5625</c:v>
                      </c:pt>
                      <c:pt idx="9088">
                        <c:v>5404.2890625</c:v>
                      </c:pt>
                      <c:pt idx="9089">
                        <c:v>7562.8359375</c:v>
                      </c:pt>
                      <c:pt idx="9090">
                        <c:v>12420.9375</c:v>
                      </c:pt>
                      <c:pt idx="9091">
                        <c:v>10420.03125</c:v>
                      </c:pt>
                      <c:pt idx="9092">
                        <c:v>8863.63671875</c:v>
                      </c:pt>
                      <c:pt idx="9093">
                        <c:v>9941.96484375</c:v>
                      </c:pt>
                      <c:pt idx="9094">
                        <c:v>12193.9375</c:v>
                      </c:pt>
                      <c:pt idx="9095">
                        <c:v>12566.15625</c:v>
                      </c:pt>
                      <c:pt idx="9096">
                        <c:v>12172.87890625</c:v>
                      </c:pt>
                      <c:pt idx="9097">
                        <c:v>12462.3359375</c:v>
                      </c:pt>
                      <c:pt idx="9098">
                        <c:v>12909.09765625</c:v>
                      </c:pt>
                      <c:pt idx="9099">
                        <c:v>11580.0859375</c:v>
                      </c:pt>
                      <c:pt idx="9100">
                        <c:v>11887.265625</c:v>
                      </c:pt>
                      <c:pt idx="9101">
                        <c:v>10528.703125</c:v>
                      </c:pt>
                      <c:pt idx="9102">
                        <c:v>9876.65625</c:v>
                      </c:pt>
                      <c:pt idx="9103">
                        <c:v>11881.84375</c:v>
                      </c:pt>
                      <c:pt idx="9104">
                        <c:v>12744.3359375</c:v>
                      </c:pt>
                      <c:pt idx="9105">
                        <c:v>10372.125</c:v>
                      </c:pt>
                      <c:pt idx="9106">
                        <c:v>9667.4453125</c:v>
                      </c:pt>
                      <c:pt idx="9107">
                        <c:v>8435.2734375</c:v>
                      </c:pt>
                      <c:pt idx="9108">
                        <c:v>8975.5234375</c:v>
                      </c:pt>
                      <c:pt idx="9109">
                        <c:v>8422.3359375</c:v>
                      </c:pt>
                      <c:pt idx="9110">
                        <c:v>7616.4609375</c:v>
                      </c:pt>
                      <c:pt idx="9111">
                        <c:v>7077.8125</c:v>
                      </c:pt>
                      <c:pt idx="9112">
                        <c:v>8427.015625</c:v>
                      </c:pt>
                      <c:pt idx="9113">
                        <c:v>10819.0546875</c:v>
                      </c:pt>
                      <c:pt idx="9114">
                        <c:v>4103.6171875</c:v>
                      </c:pt>
                      <c:pt idx="9115">
                        <c:v>6318.2578125</c:v>
                      </c:pt>
                      <c:pt idx="9116">
                        <c:v>7002.453125</c:v>
                      </c:pt>
                      <c:pt idx="9117">
                        <c:v>3238.7421875</c:v>
                      </c:pt>
                      <c:pt idx="9118">
                        <c:v>6172.1640625</c:v>
                      </c:pt>
                      <c:pt idx="9119">
                        <c:v>7471.609375</c:v>
                      </c:pt>
                      <c:pt idx="9120">
                        <c:v>6107.7734375</c:v>
                      </c:pt>
                      <c:pt idx="9121">
                        <c:v>6308.671875</c:v>
                      </c:pt>
                      <c:pt idx="9122">
                        <c:v>5753.21875</c:v>
                      </c:pt>
                      <c:pt idx="9123">
                        <c:v>7626.234375</c:v>
                      </c:pt>
                      <c:pt idx="9124">
                        <c:v>6543.046875</c:v>
                      </c:pt>
                      <c:pt idx="9125">
                        <c:v>7918.5</c:v>
                      </c:pt>
                      <c:pt idx="9126">
                        <c:v>8445.34375</c:v>
                      </c:pt>
                      <c:pt idx="9127">
                        <c:v>2275.4296875</c:v>
                      </c:pt>
                      <c:pt idx="9128">
                        <c:v>1768.359375</c:v>
                      </c:pt>
                      <c:pt idx="9129">
                        <c:v>2932.5234375</c:v>
                      </c:pt>
                      <c:pt idx="9130">
                        <c:v>7189.828125</c:v>
                      </c:pt>
                      <c:pt idx="9131">
                        <c:v>2674.3046875</c:v>
                      </c:pt>
                      <c:pt idx="9132">
                        <c:v>4474.140625</c:v>
                      </c:pt>
                      <c:pt idx="9133">
                        <c:v>5255.1640625</c:v>
                      </c:pt>
                      <c:pt idx="9134">
                        <c:v>7754.328125</c:v>
                      </c:pt>
                      <c:pt idx="9135">
                        <c:v>9702.76171875</c:v>
                      </c:pt>
                      <c:pt idx="9136">
                        <c:v>8319.09375</c:v>
                      </c:pt>
                      <c:pt idx="9137">
                        <c:v>8095.7578125</c:v>
                      </c:pt>
                      <c:pt idx="9138">
                        <c:v>9289.65625</c:v>
                      </c:pt>
                      <c:pt idx="9139">
                        <c:v>7041.4921875</c:v>
                      </c:pt>
                      <c:pt idx="9140">
                        <c:v>6164.046875</c:v>
                      </c:pt>
                      <c:pt idx="9141">
                        <c:v>6839.34375</c:v>
                      </c:pt>
                      <c:pt idx="9142">
                        <c:v>7680.546875</c:v>
                      </c:pt>
                      <c:pt idx="9143">
                        <c:v>7115.1875</c:v>
                      </c:pt>
                      <c:pt idx="9144">
                        <c:v>6753.703125</c:v>
                      </c:pt>
                      <c:pt idx="9145">
                        <c:v>7327.828125</c:v>
                      </c:pt>
                      <c:pt idx="9146">
                        <c:v>8557.4296875</c:v>
                      </c:pt>
                      <c:pt idx="9147">
                        <c:v>7115.9765625</c:v>
                      </c:pt>
                      <c:pt idx="9148">
                        <c:v>8261.84375</c:v>
                      </c:pt>
                      <c:pt idx="9149">
                        <c:v>9232.5546875</c:v>
                      </c:pt>
                      <c:pt idx="9150">
                        <c:v>9200.9375</c:v>
                      </c:pt>
                      <c:pt idx="9151">
                        <c:v>9315.1484375</c:v>
                      </c:pt>
                      <c:pt idx="9152">
                        <c:v>9670.8671875</c:v>
                      </c:pt>
                      <c:pt idx="9153">
                        <c:v>10270.046875</c:v>
                      </c:pt>
                      <c:pt idx="9154">
                        <c:v>8819.4921875</c:v>
                      </c:pt>
                      <c:pt idx="9155">
                        <c:v>8751.7734375</c:v>
                      </c:pt>
                      <c:pt idx="9156">
                        <c:v>9189.6953125</c:v>
                      </c:pt>
                      <c:pt idx="9157">
                        <c:v>7982.875</c:v>
                      </c:pt>
                      <c:pt idx="9158">
                        <c:v>8940.8046875</c:v>
                      </c:pt>
                      <c:pt idx="9159">
                        <c:v>10156.96875</c:v>
                      </c:pt>
                      <c:pt idx="9160">
                        <c:v>8714.7421875</c:v>
                      </c:pt>
                      <c:pt idx="9161">
                        <c:v>7590.0234375</c:v>
                      </c:pt>
                      <c:pt idx="9162">
                        <c:v>8822.6171875</c:v>
                      </c:pt>
                      <c:pt idx="9163">
                        <c:v>10275.8046875</c:v>
                      </c:pt>
                      <c:pt idx="9164">
                        <c:v>10211.84375</c:v>
                      </c:pt>
                      <c:pt idx="9165">
                        <c:v>8959.9296875</c:v>
                      </c:pt>
                      <c:pt idx="9166">
                        <c:v>8723.8984375</c:v>
                      </c:pt>
                      <c:pt idx="9167">
                        <c:v>8373.6875</c:v>
                      </c:pt>
                      <c:pt idx="9168">
                        <c:v>7563.0390625</c:v>
                      </c:pt>
                      <c:pt idx="9169">
                        <c:v>8632.203125</c:v>
                      </c:pt>
                      <c:pt idx="9170">
                        <c:v>8550.6953125</c:v>
                      </c:pt>
                      <c:pt idx="9171">
                        <c:v>9255.796875</c:v>
                      </c:pt>
                      <c:pt idx="9172">
                        <c:v>9279.953125</c:v>
                      </c:pt>
                      <c:pt idx="9173">
                        <c:v>9110.6015625</c:v>
                      </c:pt>
                      <c:pt idx="9174">
                        <c:v>8901.4296875</c:v>
                      </c:pt>
                      <c:pt idx="9175">
                        <c:v>8398.2109375</c:v>
                      </c:pt>
                      <c:pt idx="9176">
                        <c:v>7665.71875</c:v>
                      </c:pt>
                      <c:pt idx="9177">
                        <c:v>7366.9296875</c:v>
                      </c:pt>
                      <c:pt idx="9178">
                        <c:v>6684.3359375</c:v>
                      </c:pt>
                      <c:pt idx="9179">
                        <c:v>8414.9453125</c:v>
                      </c:pt>
                      <c:pt idx="9180">
                        <c:v>7910.1328125</c:v>
                      </c:pt>
                      <c:pt idx="9181">
                        <c:v>3683.84375</c:v>
                      </c:pt>
                      <c:pt idx="9182">
                        <c:v>5741.4140625</c:v>
                      </c:pt>
                      <c:pt idx="9183">
                        <c:v>7152.8046875</c:v>
                      </c:pt>
                      <c:pt idx="9184">
                        <c:v>5633.4453125</c:v>
                      </c:pt>
                      <c:pt idx="9185">
                        <c:v>8292.9609375</c:v>
                      </c:pt>
                      <c:pt idx="9186">
                        <c:v>7410</c:v>
                      </c:pt>
                      <c:pt idx="9187">
                        <c:v>7890.1484375</c:v>
                      </c:pt>
                      <c:pt idx="9188">
                        <c:v>8285.765625</c:v>
                      </c:pt>
                      <c:pt idx="9189">
                        <c:v>7787.421875</c:v>
                      </c:pt>
                      <c:pt idx="9190">
                        <c:v>6634.5</c:v>
                      </c:pt>
                      <c:pt idx="9191">
                        <c:v>5102.0625</c:v>
                      </c:pt>
                      <c:pt idx="9192">
                        <c:v>6701.96875</c:v>
                      </c:pt>
                      <c:pt idx="9193">
                        <c:v>8336.3671875</c:v>
                      </c:pt>
                      <c:pt idx="9194">
                        <c:v>8087.484375</c:v>
                      </c:pt>
                      <c:pt idx="9195">
                        <c:v>11329.9296875</c:v>
                      </c:pt>
                      <c:pt idx="9196">
                        <c:v>11024.3515625</c:v>
                      </c:pt>
                      <c:pt idx="9197">
                        <c:v>11361.359375</c:v>
                      </c:pt>
                      <c:pt idx="9198">
                        <c:v>8549.90625</c:v>
                      </c:pt>
                      <c:pt idx="9199">
                        <c:v>9286.3203125</c:v>
                      </c:pt>
                      <c:pt idx="9200">
                        <c:v>10449.8515625</c:v>
                      </c:pt>
                      <c:pt idx="9201">
                        <c:v>10707.2421875</c:v>
                      </c:pt>
                      <c:pt idx="9202">
                        <c:v>11128.4609375</c:v>
                      </c:pt>
                      <c:pt idx="9203">
                        <c:v>10513.171875</c:v>
                      </c:pt>
                      <c:pt idx="9204">
                        <c:v>11429.7734375</c:v>
                      </c:pt>
                      <c:pt idx="9205">
                        <c:v>11374.4453125</c:v>
                      </c:pt>
                      <c:pt idx="9206">
                        <c:v>10712.140625</c:v>
                      </c:pt>
                      <c:pt idx="9207">
                        <c:v>10463.078125</c:v>
                      </c:pt>
                      <c:pt idx="9208">
                        <c:v>10036.2265625</c:v>
                      </c:pt>
                      <c:pt idx="9209">
                        <c:v>11378.35546875</c:v>
                      </c:pt>
                      <c:pt idx="9210">
                        <c:v>8458.40625</c:v>
                      </c:pt>
                      <c:pt idx="9211">
                        <c:v>8913.890625</c:v>
                      </c:pt>
                      <c:pt idx="9212">
                        <c:v>4787.0546875</c:v>
                      </c:pt>
                      <c:pt idx="9213">
                        <c:v>7898.015625</c:v>
                      </c:pt>
                      <c:pt idx="9214">
                        <c:v>8765.9140625</c:v>
                      </c:pt>
                      <c:pt idx="9215">
                        <c:v>7253.984375</c:v>
                      </c:pt>
                      <c:pt idx="9216">
                        <c:v>7307.046875</c:v>
                      </c:pt>
                      <c:pt idx="9217">
                        <c:v>7571.1640625</c:v>
                      </c:pt>
                      <c:pt idx="9218">
                        <c:v>8681.8203125</c:v>
                      </c:pt>
                      <c:pt idx="9219">
                        <c:v>7990.4296875</c:v>
                      </c:pt>
                      <c:pt idx="9220">
                        <c:v>7667.7890625</c:v>
                      </c:pt>
                      <c:pt idx="9221">
                        <c:v>7614.5625</c:v>
                      </c:pt>
                      <c:pt idx="9222">
                        <c:v>7499.0703125</c:v>
                      </c:pt>
                      <c:pt idx="9223">
                        <c:v>8428.8671875</c:v>
                      </c:pt>
                      <c:pt idx="9224">
                        <c:v>8843.359375</c:v>
                      </c:pt>
                      <c:pt idx="9225">
                        <c:v>7519.421875</c:v>
                      </c:pt>
                      <c:pt idx="9226">
                        <c:v>8190.3125</c:v>
                      </c:pt>
                      <c:pt idx="9227">
                        <c:v>3366.421875</c:v>
                      </c:pt>
                      <c:pt idx="9228">
                        <c:v>4746.8359375</c:v>
                      </c:pt>
                      <c:pt idx="9229">
                        <c:v>8225.1875</c:v>
                      </c:pt>
                      <c:pt idx="9230">
                        <c:v>8325.09375</c:v>
                      </c:pt>
                      <c:pt idx="9231">
                        <c:v>8221.578125</c:v>
                      </c:pt>
                      <c:pt idx="9232">
                        <c:v>5110</c:v>
                      </c:pt>
                      <c:pt idx="9233">
                        <c:v>4942.375</c:v>
                      </c:pt>
                      <c:pt idx="9234">
                        <c:v>5151.0234375</c:v>
                      </c:pt>
                      <c:pt idx="9235">
                        <c:v>6681.1953125</c:v>
                      </c:pt>
                      <c:pt idx="9236">
                        <c:v>7707.765625</c:v>
                      </c:pt>
                      <c:pt idx="9237">
                        <c:v>6815.4609375</c:v>
                      </c:pt>
                      <c:pt idx="9238">
                        <c:v>7165.546875</c:v>
                      </c:pt>
                      <c:pt idx="9239">
                        <c:v>7592.0078125</c:v>
                      </c:pt>
                      <c:pt idx="9240">
                        <c:v>11085.58203125</c:v>
                      </c:pt>
                      <c:pt idx="9241">
                        <c:v>10039.76953125</c:v>
                      </c:pt>
                      <c:pt idx="9242">
                        <c:v>11363.84375</c:v>
                      </c:pt>
                      <c:pt idx="9243">
                        <c:v>11691.0078125</c:v>
                      </c:pt>
                      <c:pt idx="9244">
                        <c:v>11021.2734375</c:v>
                      </c:pt>
                      <c:pt idx="9245">
                        <c:v>10363.0546875</c:v>
                      </c:pt>
                      <c:pt idx="9246">
                        <c:v>11366.265625</c:v>
                      </c:pt>
                      <c:pt idx="9247">
                        <c:v>10081.0234375</c:v>
                      </c:pt>
                      <c:pt idx="9248">
                        <c:v>10993.0390625</c:v>
                      </c:pt>
                      <c:pt idx="9249">
                        <c:v>11117.0078125</c:v>
                      </c:pt>
                      <c:pt idx="9250">
                        <c:v>9616.1328125</c:v>
                      </c:pt>
                      <c:pt idx="9251">
                        <c:v>9393.01953125</c:v>
                      </c:pt>
                      <c:pt idx="9252">
                        <c:v>9345.91015625</c:v>
                      </c:pt>
                      <c:pt idx="9253">
                        <c:v>11641.640625</c:v>
                      </c:pt>
                      <c:pt idx="9254">
                        <c:v>11165.8359375</c:v>
                      </c:pt>
                      <c:pt idx="9255">
                        <c:v>14339.078125</c:v>
                      </c:pt>
                      <c:pt idx="9256">
                        <c:v>13770.75390625</c:v>
                      </c:pt>
                      <c:pt idx="9257">
                        <c:v>14549.16796875</c:v>
                      </c:pt>
                      <c:pt idx="9258">
                        <c:v>14111.59375</c:v>
                      </c:pt>
                      <c:pt idx="9259">
                        <c:v>14197.453125</c:v>
                      </c:pt>
                      <c:pt idx="9260">
                        <c:v>14414.76953125</c:v>
                      </c:pt>
                      <c:pt idx="9261">
                        <c:v>14341.6953125</c:v>
                      </c:pt>
                      <c:pt idx="9262">
                        <c:v>14367.890625</c:v>
                      </c:pt>
                      <c:pt idx="9263">
                        <c:v>13766.61328125</c:v>
                      </c:pt>
                      <c:pt idx="9264">
                        <c:v>13660.19140625</c:v>
                      </c:pt>
                      <c:pt idx="9265">
                        <c:v>10826.359375</c:v>
                      </c:pt>
                      <c:pt idx="9266">
                        <c:v>10494.453125</c:v>
                      </c:pt>
                      <c:pt idx="9267">
                        <c:v>11113.140625</c:v>
                      </c:pt>
                      <c:pt idx="9268">
                        <c:v>10126.7734375</c:v>
                      </c:pt>
                      <c:pt idx="9269">
                        <c:v>11824.27734375</c:v>
                      </c:pt>
                      <c:pt idx="9270">
                        <c:v>10125.35546875</c:v>
                      </c:pt>
                      <c:pt idx="9271">
                        <c:v>9300.796875</c:v>
                      </c:pt>
                      <c:pt idx="9272">
                        <c:v>8573.58203125</c:v>
                      </c:pt>
                      <c:pt idx="9273">
                        <c:v>9152.63671875</c:v>
                      </c:pt>
                      <c:pt idx="9274">
                        <c:v>9859.4765625</c:v>
                      </c:pt>
                      <c:pt idx="9275">
                        <c:v>9992.1640625</c:v>
                      </c:pt>
                      <c:pt idx="9276">
                        <c:v>9391.78125</c:v>
                      </c:pt>
                      <c:pt idx="9277">
                        <c:v>8232.6953125</c:v>
                      </c:pt>
                      <c:pt idx="9278">
                        <c:v>9924.4921875</c:v>
                      </c:pt>
                      <c:pt idx="9279">
                        <c:v>10040.2421875</c:v>
                      </c:pt>
                      <c:pt idx="9280">
                        <c:v>9824.5078125</c:v>
                      </c:pt>
                      <c:pt idx="9281">
                        <c:v>9443.4140625</c:v>
                      </c:pt>
                      <c:pt idx="9282">
                        <c:v>8992.015625</c:v>
                      </c:pt>
                      <c:pt idx="9283">
                        <c:v>8779.3046875</c:v>
                      </c:pt>
                      <c:pt idx="9284">
                        <c:v>10095.71875</c:v>
                      </c:pt>
                      <c:pt idx="9285">
                        <c:v>15573.43359375</c:v>
                      </c:pt>
                      <c:pt idx="9286">
                        <c:v>16180.2578125</c:v>
                      </c:pt>
                      <c:pt idx="9287">
                        <c:v>17105.4296875</c:v>
                      </c:pt>
                      <c:pt idx="9288">
                        <c:v>16054.1875</c:v>
                      </c:pt>
                      <c:pt idx="9289">
                        <c:v>15588.34375</c:v>
                      </c:pt>
                      <c:pt idx="9290">
                        <c:v>16750.203125</c:v>
                      </c:pt>
                      <c:pt idx="9291">
                        <c:v>16526.99609375</c:v>
                      </c:pt>
                      <c:pt idx="9292">
                        <c:v>16584.1953125</c:v>
                      </c:pt>
                      <c:pt idx="9293">
                        <c:v>15954.16796875</c:v>
                      </c:pt>
                      <c:pt idx="9294">
                        <c:v>15124.4453125</c:v>
                      </c:pt>
                      <c:pt idx="9295">
                        <c:v>16031.1328125</c:v>
                      </c:pt>
                      <c:pt idx="9296">
                        <c:v>16533.0390625</c:v>
                      </c:pt>
                      <c:pt idx="9297">
                        <c:v>16373.8046875</c:v>
                      </c:pt>
                      <c:pt idx="9298">
                        <c:v>16620.3828125</c:v>
                      </c:pt>
                      <c:pt idx="9299">
                        <c:v>15617.546875</c:v>
                      </c:pt>
                      <c:pt idx="9300">
                        <c:v>8637.875</c:v>
                      </c:pt>
                      <c:pt idx="9301">
                        <c:v>5859.828125</c:v>
                      </c:pt>
                      <c:pt idx="9302">
                        <c:v>4750.0546875</c:v>
                      </c:pt>
                      <c:pt idx="9303">
                        <c:v>5869.3515625</c:v>
                      </c:pt>
                      <c:pt idx="9304">
                        <c:v>8685.109375</c:v>
                      </c:pt>
                      <c:pt idx="9305">
                        <c:v>9778.1796875</c:v>
                      </c:pt>
                      <c:pt idx="9306">
                        <c:v>9096.09375</c:v>
                      </c:pt>
                      <c:pt idx="9307">
                        <c:v>9528.3671875</c:v>
                      </c:pt>
                      <c:pt idx="9308">
                        <c:v>9231.8515625</c:v>
                      </c:pt>
                      <c:pt idx="9309">
                        <c:v>9198.2265625</c:v>
                      </c:pt>
                      <c:pt idx="9310">
                        <c:v>8957.2109375</c:v>
                      </c:pt>
                      <c:pt idx="9311">
                        <c:v>8955.90625</c:v>
                      </c:pt>
                      <c:pt idx="9312">
                        <c:v>8696.625</c:v>
                      </c:pt>
                      <c:pt idx="9313">
                        <c:v>9016.2109375</c:v>
                      </c:pt>
                      <c:pt idx="9314">
                        <c:v>9690.8984375</c:v>
                      </c:pt>
                      <c:pt idx="9315">
                        <c:v>9386.2265625</c:v>
                      </c:pt>
                      <c:pt idx="9316">
                        <c:v>8023.0625</c:v>
                      </c:pt>
                      <c:pt idx="9317">
                        <c:v>8526.6171875</c:v>
                      </c:pt>
                      <c:pt idx="9318">
                        <c:v>8284.625</c:v>
                      </c:pt>
                      <c:pt idx="9319">
                        <c:v>7641.4375</c:v>
                      </c:pt>
                      <c:pt idx="9320">
                        <c:v>7262.71875</c:v>
                      </c:pt>
                      <c:pt idx="9321">
                        <c:v>9078.3984375</c:v>
                      </c:pt>
                      <c:pt idx="9322">
                        <c:v>8319.5625</c:v>
                      </c:pt>
                      <c:pt idx="9323">
                        <c:v>2347.8125</c:v>
                      </c:pt>
                      <c:pt idx="9324">
                        <c:v>2664.2578125</c:v>
                      </c:pt>
                      <c:pt idx="9325">
                        <c:v>3747.75</c:v>
                      </c:pt>
                      <c:pt idx="9326">
                        <c:v>7923.125</c:v>
                      </c:pt>
                      <c:pt idx="9327">
                        <c:v>4107.3203125</c:v>
                      </c:pt>
                      <c:pt idx="9328">
                        <c:v>6137.6953125</c:v>
                      </c:pt>
                      <c:pt idx="9329">
                        <c:v>7075.8984375</c:v>
                      </c:pt>
                      <c:pt idx="9330">
                        <c:v>10172.2578125</c:v>
                      </c:pt>
                      <c:pt idx="9331">
                        <c:v>10682.375</c:v>
                      </c:pt>
                      <c:pt idx="9332">
                        <c:v>7011.5234375</c:v>
                      </c:pt>
                      <c:pt idx="9333">
                        <c:v>7320.7890625</c:v>
                      </c:pt>
                      <c:pt idx="9334">
                        <c:v>8312.4765625</c:v>
                      </c:pt>
                      <c:pt idx="9335">
                        <c:v>10198.6171875</c:v>
                      </c:pt>
                      <c:pt idx="9336">
                        <c:v>10114.046875</c:v>
                      </c:pt>
                      <c:pt idx="9337">
                        <c:v>9425.421875</c:v>
                      </c:pt>
                      <c:pt idx="9338">
                        <c:v>8930.9921875</c:v>
                      </c:pt>
                      <c:pt idx="9339">
                        <c:v>8714.3984375</c:v>
                      </c:pt>
                      <c:pt idx="9340">
                        <c:v>10125.0703125</c:v>
                      </c:pt>
                      <c:pt idx="9341">
                        <c:v>10226.15625</c:v>
                      </c:pt>
                      <c:pt idx="9342">
                        <c:v>10200.2734375</c:v>
                      </c:pt>
                      <c:pt idx="9343">
                        <c:v>9988.1328125</c:v>
                      </c:pt>
                      <c:pt idx="9344">
                        <c:v>10617.2890625</c:v>
                      </c:pt>
                      <c:pt idx="9345">
                        <c:v>6433.8671875</c:v>
                      </c:pt>
                      <c:pt idx="9346">
                        <c:v>7748.875</c:v>
                      </c:pt>
                      <c:pt idx="9347">
                        <c:v>7770.421875</c:v>
                      </c:pt>
                      <c:pt idx="9348">
                        <c:v>7688.8984375</c:v>
                      </c:pt>
                      <c:pt idx="9349">
                        <c:v>7159.609375</c:v>
                      </c:pt>
                      <c:pt idx="9350">
                        <c:v>6974.34375</c:v>
                      </c:pt>
                      <c:pt idx="9351">
                        <c:v>5431.125</c:v>
                      </c:pt>
                      <c:pt idx="9352">
                        <c:v>6833.4765625</c:v>
                      </c:pt>
                      <c:pt idx="9353">
                        <c:v>6402.4140625</c:v>
                      </c:pt>
                      <c:pt idx="9354">
                        <c:v>6323.0859375</c:v>
                      </c:pt>
                      <c:pt idx="9355">
                        <c:v>6329.5625</c:v>
                      </c:pt>
                      <c:pt idx="9356">
                        <c:v>5985.0546875</c:v>
                      </c:pt>
                      <c:pt idx="9357">
                        <c:v>6184.1015625</c:v>
                      </c:pt>
                      <c:pt idx="9358">
                        <c:v>5729.6875</c:v>
                      </c:pt>
                      <c:pt idx="9359">
                        <c:v>7594.765625</c:v>
                      </c:pt>
                      <c:pt idx="9360">
                        <c:v>12201.09375</c:v>
                      </c:pt>
                      <c:pt idx="9361">
                        <c:v>12172.9453125</c:v>
                      </c:pt>
                      <c:pt idx="9362">
                        <c:v>10939.8125</c:v>
                      </c:pt>
                      <c:pt idx="9363">
                        <c:v>10745.40625</c:v>
                      </c:pt>
                      <c:pt idx="9364">
                        <c:v>11723.75</c:v>
                      </c:pt>
                      <c:pt idx="9365">
                        <c:v>10693.6171875</c:v>
                      </c:pt>
                      <c:pt idx="9366">
                        <c:v>11492.828125</c:v>
                      </c:pt>
                      <c:pt idx="9367">
                        <c:v>12315.0625</c:v>
                      </c:pt>
                      <c:pt idx="9368">
                        <c:v>11500.6484375</c:v>
                      </c:pt>
                      <c:pt idx="9369">
                        <c:v>9603.9453125</c:v>
                      </c:pt>
                      <c:pt idx="9370">
                        <c:v>9085.1953125</c:v>
                      </c:pt>
                      <c:pt idx="9371">
                        <c:v>9337.453125</c:v>
                      </c:pt>
                      <c:pt idx="9372">
                        <c:v>12143.04296875</c:v>
                      </c:pt>
                      <c:pt idx="9373">
                        <c:v>11172.625</c:v>
                      </c:pt>
                      <c:pt idx="9374">
                        <c:v>12031.0625</c:v>
                      </c:pt>
                      <c:pt idx="9375">
                        <c:v>11771.5078125</c:v>
                      </c:pt>
                      <c:pt idx="9376">
                        <c:v>10580.5078125</c:v>
                      </c:pt>
                      <c:pt idx="9377">
                        <c:v>11128.6796875</c:v>
                      </c:pt>
                      <c:pt idx="9378">
                        <c:v>11796.984375</c:v>
                      </c:pt>
                      <c:pt idx="9379">
                        <c:v>11044.4921875</c:v>
                      </c:pt>
                      <c:pt idx="9380">
                        <c:v>11813.9765625</c:v>
                      </c:pt>
                      <c:pt idx="9381">
                        <c:v>11851.765625</c:v>
                      </c:pt>
                      <c:pt idx="9382">
                        <c:v>12017.640625</c:v>
                      </c:pt>
                      <c:pt idx="9383">
                        <c:v>10103.015625</c:v>
                      </c:pt>
                      <c:pt idx="9384">
                        <c:v>10207.1484375</c:v>
                      </c:pt>
                      <c:pt idx="9385">
                        <c:v>10592.21875</c:v>
                      </c:pt>
                      <c:pt idx="9386">
                        <c:v>11104.6484375</c:v>
                      </c:pt>
                      <c:pt idx="9387">
                        <c:v>10021.2890625</c:v>
                      </c:pt>
                      <c:pt idx="9388">
                        <c:v>11205.1328125</c:v>
                      </c:pt>
                      <c:pt idx="9389">
                        <c:v>11958.3984375</c:v>
                      </c:pt>
                      <c:pt idx="9390">
                        <c:v>7893.9921875</c:v>
                      </c:pt>
                      <c:pt idx="9391">
                        <c:v>7278.0546875</c:v>
                      </c:pt>
                      <c:pt idx="9392">
                        <c:v>7928.40625</c:v>
                      </c:pt>
                      <c:pt idx="9393">
                        <c:v>8781.296875</c:v>
                      </c:pt>
                      <c:pt idx="9394">
                        <c:v>8251.2890625</c:v>
                      </c:pt>
                      <c:pt idx="9395">
                        <c:v>8364.375</c:v>
                      </c:pt>
                      <c:pt idx="9396">
                        <c:v>7980.390625</c:v>
                      </c:pt>
                      <c:pt idx="9397">
                        <c:v>7428.6171875</c:v>
                      </c:pt>
                      <c:pt idx="9398">
                        <c:v>8274.3671875</c:v>
                      </c:pt>
                      <c:pt idx="9399">
                        <c:v>8819.8203125</c:v>
                      </c:pt>
                      <c:pt idx="9400">
                        <c:v>8437.3828125</c:v>
                      </c:pt>
                      <c:pt idx="9401">
                        <c:v>8198.4375</c:v>
                      </c:pt>
                      <c:pt idx="9402">
                        <c:v>8122.21875</c:v>
                      </c:pt>
                      <c:pt idx="9403">
                        <c:v>6404.1328125</c:v>
                      </c:pt>
                      <c:pt idx="9404">
                        <c:v>7436.9140625</c:v>
                      </c:pt>
                      <c:pt idx="9405">
                        <c:v>9695.1953125</c:v>
                      </c:pt>
                      <c:pt idx="9406">
                        <c:v>8970.4140625</c:v>
                      </c:pt>
                      <c:pt idx="9407">
                        <c:v>10075.390625</c:v>
                      </c:pt>
                      <c:pt idx="9408">
                        <c:v>9908.15625</c:v>
                      </c:pt>
                      <c:pt idx="9409">
                        <c:v>9080.7265625</c:v>
                      </c:pt>
                      <c:pt idx="9410">
                        <c:v>10750.0390625</c:v>
                      </c:pt>
                      <c:pt idx="9411">
                        <c:v>10871.984375</c:v>
                      </c:pt>
                      <c:pt idx="9412">
                        <c:v>8808.7109375</c:v>
                      </c:pt>
                      <c:pt idx="9413">
                        <c:v>8602.6875</c:v>
                      </c:pt>
                      <c:pt idx="9414">
                        <c:v>7784.5859375</c:v>
                      </c:pt>
                      <c:pt idx="9415">
                        <c:v>9898.7734375</c:v>
                      </c:pt>
                      <c:pt idx="9416">
                        <c:v>10349.140625</c:v>
                      </c:pt>
                      <c:pt idx="9417">
                        <c:v>9611.3046875</c:v>
                      </c:pt>
                      <c:pt idx="9418">
                        <c:v>9976.9765625</c:v>
                      </c:pt>
                      <c:pt idx="9419">
                        <c:v>10505.2265625</c:v>
                      </c:pt>
                      <c:pt idx="9420">
                        <c:v>10094.765625</c:v>
                      </c:pt>
                      <c:pt idx="9421">
                        <c:v>11580.4921875</c:v>
                      </c:pt>
                      <c:pt idx="9422">
                        <c:v>9405.0703125</c:v>
                      </c:pt>
                      <c:pt idx="9423">
                        <c:v>7444.3828125</c:v>
                      </c:pt>
                      <c:pt idx="9424">
                        <c:v>8609.1796875</c:v>
                      </c:pt>
                      <c:pt idx="9425">
                        <c:v>10061.0546875</c:v>
                      </c:pt>
                      <c:pt idx="9426">
                        <c:v>7185.328125</c:v>
                      </c:pt>
                      <c:pt idx="9427">
                        <c:v>6319.1796875</c:v>
                      </c:pt>
                      <c:pt idx="9428">
                        <c:v>7564.6328125</c:v>
                      </c:pt>
                      <c:pt idx="9429">
                        <c:v>10527.421875</c:v>
                      </c:pt>
                      <c:pt idx="9430">
                        <c:v>5892.8828125</c:v>
                      </c:pt>
                      <c:pt idx="9431">
                        <c:v>5677.28125</c:v>
                      </c:pt>
                      <c:pt idx="9432">
                        <c:v>7118.9296875</c:v>
                      </c:pt>
                      <c:pt idx="9433">
                        <c:v>10721.2265625</c:v>
                      </c:pt>
                      <c:pt idx="9434">
                        <c:v>11436.09375</c:v>
                      </c:pt>
                      <c:pt idx="9435">
                        <c:v>6910.3203125</c:v>
                      </c:pt>
                      <c:pt idx="9436">
                        <c:v>7104.0859375</c:v>
                      </c:pt>
                      <c:pt idx="9437">
                        <c:v>7734.125</c:v>
                      </c:pt>
                      <c:pt idx="9438">
                        <c:v>7426.2734375</c:v>
                      </c:pt>
                      <c:pt idx="9439">
                        <c:v>7295.0546875</c:v>
                      </c:pt>
                      <c:pt idx="9440">
                        <c:v>5892.390625</c:v>
                      </c:pt>
                      <c:pt idx="9441">
                        <c:v>4591.25</c:v>
                      </c:pt>
                      <c:pt idx="9442">
                        <c:v>7638.1328125</c:v>
                      </c:pt>
                      <c:pt idx="9443">
                        <c:v>5788.625</c:v>
                      </c:pt>
                      <c:pt idx="9444">
                        <c:v>4791.96875</c:v>
                      </c:pt>
                      <c:pt idx="9445">
                        <c:v>4566.671875</c:v>
                      </c:pt>
                      <c:pt idx="9446">
                        <c:v>7719.8515625</c:v>
                      </c:pt>
                      <c:pt idx="9447">
                        <c:v>5743.765625</c:v>
                      </c:pt>
                      <c:pt idx="9448">
                        <c:v>5351.71875</c:v>
                      </c:pt>
                      <c:pt idx="9449">
                        <c:v>5990.125</c:v>
                      </c:pt>
                      <c:pt idx="9450">
                        <c:v>10670.5078125</c:v>
                      </c:pt>
                      <c:pt idx="9451">
                        <c:v>10350.484375</c:v>
                      </c:pt>
                      <c:pt idx="9452">
                        <c:v>8317.4375</c:v>
                      </c:pt>
                      <c:pt idx="9453">
                        <c:v>6804.7890625</c:v>
                      </c:pt>
                      <c:pt idx="9454">
                        <c:v>7904.8671875</c:v>
                      </c:pt>
                      <c:pt idx="9455">
                        <c:v>9669.28125</c:v>
                      </c:pt>
                      <c:pt idx="9456">
                        <c:v>9925.6796875</c:v>
                      </c:pt>
                      <c:pt idx="9457">
                        <c:v>10566.640625</c:v>
                      </c:pt>
                      <c:pt idx="9458">
                        <c:v>10954.40625</c:v>
                      </c:pt>
                      <c:pt idx="9459">
                        <c:v>10319.1640625</c:v>
                      </c:pt>
                      <c:pt idx="9460">
                        <c:v>11075.375</c:v>
                      </c:pt>
                      <c:pt idx="9461">
                        <c:v>9423.25</c:v>
                      </c:pt>
                      <c:pt idx="9462">
                        <c:v>9671.53125</c:v>
                      </c:pt>
                      <c:pt idx="9463">
                        <c:v>9976.35546875</c:v>
                      </c:pt>
                      <c:pt idx="9464">
                        <c:v>10922.1640625</c:v>
                      </c:pt>
                      <c:pt idx="9465">
                        <c:v>11075.96875</c:v>
                      </c:pt>
                      <c:pt idx="9466">
                        <c:v>9435.3671875</c:v>
                      </c:pt>
                      <c:pt idx="9467">
                        <c:v>7970.0234375</c:v>
                      </c:pt>
                      <c:pt idx="9468">
                        <c:v>7910.890625</c:v>
                      </c:pt>
                      <c:pt idx="9469">
                        <c:v>9584.8984375</c:v>
                      </c:pt>
                      <c:pt idx="9470">
                        <c:v>10268.640625</c:v>
                      </c:pt>
                      <c:pt idx="9471">
                        <c:v>9345.0859375</c:v>
                      </c:pt>
                      <c:pt idx="9472">
                        <c:v>10899.984375</c:v>
                      </c:pt>
                      <c:pt idx="9473">
                        <c:v>11117.53125</c:v>
                      </c:pt>
                      <c:pt idx="9474">
                        <c:v>11037.5078125</c:v>
                      </c:pt>
                      <c:pt idx="9475">
                        <c:v>10968.8515625</c:v>
                      </c:pt>
                      <c:pt idx="9476">
                        <c:v>11086.359375</c:v>
                      </c:pt>
                      <c:pt idx="9477">
                        <c:v>9649.1796875</c:v>
                      </c:pt>
                      <c:pt idx="9478">
                        <c:v>9729.640625</c:v>
                      </c:pt>
                      <c:pt idx="9479">
                        <c:v>10948.4140625</c:v>
                      </c:pt>
                      <c:pt idx="9480">
                        <c:v>10017.015625</c:v>
                      </c:pt>
                      <c:pt idx="9481">
                        <c:v>10105.19140625</c:v>
                      </c:pt>
                      <c:pt idx="9482">
                        <c:v>10976.04296875</c:v>
                      </c:pt>
                      <c:pt idx="9483">
                        <c:v>10204.9453125</c:v>
                      </c:pt>
                      <c:pt idx="9484">
                        <c:v>9887.9453125</c:v>
                      </c:pt>
                      <c:pt idx="9485">
                        <c:v>10397.5703125</c:v>
                      </c:pt>
                      <c:pt idx="9486">
                        <c:v>9344.15625</c:v>
                      </c:pt>
                      <c:pt idx="9487">
                        <c:v>10457.953125</c:v>
                      </c:pt>
                      <c:pt idx="9488">
                        <c:v>10003.5390625</c:v>
                      </c:pt>
                      <c:pt idx="9489">
                        <c:v>10751.2265625</c:v>
                      </c:pt>
                      <c:pt idx="9490">
                        <c:v>11318.7265625</c:v>
                      </c:pt>
                      <c:pt idx="9491">
                        <c:v>11231.6953125</c:v>
                      </c:pt>
                      <c:pt idx="9492">
                        <c:v>9563.703125</c:v>
                      </c:pt>
                      <c:pt idx="9493">
                        <c:v>10301.6796875</c:v>
                      </c:pt>
                      <c:pt idx="9494">
                        <c:v>11207.15234375</c:v>
                      </c:pt>
                      <c:pt idx="9495">
                        <c:v>6688.9296875</c:v>
                      </c:pt>
                      <c:pt idx="9496">
                        <c:v>5041.3046875</c:v>
                      </c:pt>
                      <c:pt idx="9497">
                        <c:v>4970.40625</c:v>
                      </c:pt>
                      <c:pt idx="9498">
                        <c:v>6260.546875</c:v>
                      </c:pt>
                      <c:pt idx="9499">
                        <c:v>6822.5546875</c:v>
                      </c:pt>
                      <c:pt idx="9500">
                        <c:v>2309.078125</c:v>
                      </c:pt>
                      <c:pt idx="9501">
                        <c:v>1989.953125</c:v>
                      </c:pt>
                      <c:pt idx="9502">
                        <c:v>2120.1484375</c:v>
                      </c:pt>
                      <c:pt idx="9503">
                        <c:v>6087.7578125</c:v>
                      </c:pt>
                      <c:pt idx="9504">
                        <c:v>6415.3984375</c:v>
                      </c:pt>
                      <c:pt idx="9505">
                        <c:v>5593.09375</c:v>
                      </c:pt>
                      <c:pt idx="9506">
                        <c:v>6376</c:v>
                      </c:pt>
                      <c:pt idx="9507">
                        <c:v>6361.921875</c:v>
                      </c:pt>
                      <c:pt idx="9508">
                        <c:v>6162</c:v>
                      </c:pt>
                      <c:pt idx="9509">
                        <c:v>6722.8359375</c:v>
                      </c:pt>
                      <c:pt idx="9510">
                        <c:v>9735.171875</c:v>
                      </c:pt>
                      <c:pt idx="9511">
                        <c:v>7516.46875</c:v>
                      </c:pt>
                      <c:pt idx="9512">
                        <c:v>7444.5390625</c:v>
                      </c:pt>
                      <c:pt idx="9513">
                        <c:v>9023.7734375</c:v>
                      </c:pt>
                      <c:pt idx="9514">
                        <c:v>9260.984375</c:v>
                      </c:pt>
                      <c:pt idx="9515">
                        <c:v>10399.578125</c:v>
                      </c:pt>
                      <c:pt idx="9516">
                        <c:v>11026.765625</c:v>
                      </c:pt>
                      <c:pt idx="9517">
                        <c:v>9932.40625</c:v>
                      </c:pt>
                      <c:pt idx="9518">
                        <c:v>10130.5625</c:v>
                      </c:pt>
                      <c:pt idx="9519">
                        <c:v>8724.203125</c:v>
                      </c:pt>
                      <c:pt idx="9520">
                        <c:v>9796.8984375</c:v>
                      </c:pt>
                      <c:pt idx="9521">
                        <c:v>11084.59375</c:v>
                      </c:pt>
                      <c:pt idx="9522">
                        <c:v>9530.3046875</c:v>
                      </c:pt>
                      <c:pt idx="9523">
                        <c:v>9276.4140625</c:v>
                      </c:pt>
                      <c:pt idx="9524">
                        <c:v>9734</c:v>
                      </c:pt>
                      <c:pt idx="9525">
                        <c:v>10438.609375</c:v>
                      </c:pt>
                      <c:pt idx="9526">
                        <c:v>9725.921875</c:v>
                      </c:pt>
                      <c:pt idx="9527">
                        <c:v>8600.734375</c:v>
                      </c:pt>
                      <c:pt idx="9528">
                        <c:v>7941.61328125</c:v>
                      </c:pt>
                      <c:pt idx="9529">
                        <c:v>8262.96875</c:v>
                      </c:pt>
                      <c:pt idx="9530">
                        <c:v>10785.09375</c:v>
                      </c:pt>
                      <c:pt idx="9531">
                        <c:v>10921.25</c:v>
                      </c:pt>
                      <c:pt idx="9532">
                        <c:v>10819.5390625</c:v>
                      </c:pt>
                      <c:pt idx="9533">
                        <c:v>10541.2109375</c:v>
                      </c:pt>
                      <c:pt idx="9534">
                        <c:v>9804.78125</c:v>
                      </c:pt>
                      <c:pt idx="9535">
                        <c:v>9979.796875</c:v>
                      </c:pt>
                      <c:pt idx="9536">
                        <c:v>10627.0390625</c:v>
                      </c:pt>
                      <c:pt idx="9537">
                        <c:v>10021.8671875</c:v>
                      </c:pt>
                      <c:pt idx="9538">
                        <c:v>10665.9765625</c:v>
                      </c:pt>
                      <c:pt idx="9539">
                        <c:v>10826.546875</c:v>
                      </c:pt>
                      <c:pt idx="9540">
                        <c:v>8519.5625</c:v>
                      </c:pt>
                      <c:pt idx="9541">
                        <c:v>8100.296875</c:v>
                      </c:pt>
                      <c:pt idx="9542">
                        <c:v>7576.26953125</c:v>
                      </c:pt>
                      <c:pt idx="9543">
                        <c:v>7329.28125</c:v>
                      </c:pt>
                      <c:pt idx="9544">
                        <c:v>7810.15625</c:v>
                      </c:pt>
                      <c:pt idx="9545">
                        <c:v>8603.4375</c:v>
                      </c:pt>
                      <c:pt idx="9546">
                        <c:v>9011.78125</c:v>
                      </c:pt>
                      <c:pt idx="9547">
                        <c:v>8938.828125</c:v>
                      </c:pt>
                      <c:pt idx="9548">
                        <c:v>8844.3359375</c:v>
                      </c:pt>
                      <c:pt idx="9549">
                        <c:v>8873.9453125</c:v>
                      </c:pt>
                      <c:pt idx="9550">
                        <c:v>6537.609375</c:v>
                      </c:pt>
                      <c:pt idx="9551">
                        <c:v>6223.703125</c:v>
                      </c:pt>
                      <c:pt idx="9552">
                        <c:v>6055.2265625</c:v>
                      </c:pt>
                      <c:pt idx="9553">
                        <c:v>9052.65625</c:v>
                      </c:pt>
                      <c:pt idx="9554">
                        <c:v>8432.3125</c:v>
                      </c:pt>
                      <c:pt idx="9555">
                        <c:v>9325.77734375</c:v>
                      </c:pt>
                      <c:pt idx="9556">
                        <c:v>6939.6328125</c:v>
                      </c:pt>
                      <c:pt idx="9557">
                        <c:v>4622.453125</c:v>
                      </c:pt>
                      <c:pt idx="9558">
                        <c:v>7138.56640625</c:v>
                      </c:pt>
                      <c:pt idx="9559">
                        <c:v>7733.3984375</c:v>
                      </c:pt>
                      <c:pt idx="9560">
                        <c:v>8907.9921875</c:v>
                      </c:pt>
                      <c:pt idx="9561">
                        <c:v>9409.73046875</c:v>
                      </c:pt>
                      <c:pt idx="9562">
                        <c:v>9029.796875</c:v>
                      </c:pt>
                      <c:pt idx="9563">
                        <c:v>4914.2734375</c:v>
                      </c:pt>
                      <c:pt idx="9564">
                        <c:v>6334.9140625</c:v>
                      </c:pt>
                      <c:pt idx="9565">
                        <c:v>7049.1328125</c:v>
                      </c:pt>
                      <c:pt idx="9566">
                        <c:v>8472.8515625</c:v>
                      </c:pt>
                      <c:pt idx="9567">
                        <c:v>8258.2734375</c:v>
                      </c:pt>
                      <c:pt idx="9568">
                        <c:v>8847.7265625</c:v>
                      </c:pt>
                      <c:pt idx="9569">
                        <c:v>9526.21875</c:v>
                      </c:pt>
                      <c:pt idx="9570">
                        <c:v>10777.21875</c:v>
                      </c:pt>
                      <c:pt idx="9571">
                        <c:v>10205.3046875</c:v>
                      </c:pt>
                      <c:pt idx="9572">
                        <c:v>10130.8203125</c:v>
                      </c:pt>
                      <c:pt idx="9573">
                        <c:v>12268.1171875</c:v>
                      </c:pt>
                      <c:pt idx="9574">
                        <c:v>12690.34765625</c:v>
                      </c:pt>
                      <c:pt idx="9575">
                        <c:v>12436.4296875</c:v>
                      </c:pt>
                      <c:pt idx="9576">
                        <c:v>11088.328125</c:v>
                      </c:pt>
                      <c:pt idx="9577">
                        <c:v>11702.5078125</c:v>
                      </c:pt>
                      <c:pt idx="9578">
                        <c:v>12280</c:v>
                      </c:pt>
                      <c:pt idx="9579">
                        <c:v>11398.9921875</c:v>
                      </c:pt>
                      <c:pt idx="9580">
                        <c:v>11037.90234375</c:v>
                      </c:pt>
                      <c:pt idx="9581">
                        <c:v>12879.3515625</c:v>
                      </c:pt>
                      <c:pt idx="9582">
                        <c:v>10414.8125</c:v>
                      </c:pt>
                      <c:pt idx="9583">
                        <c:v>11174.4765625</c:v>
                      </c:pt>
                      <c:pt idx="9584">
                        <c:v>11195.234375</c:v>
                      </c:pt>
                      <c:pt idx="9585">
                        <c:v>10748.4140625</c:v>
                      </c:pt>
                      <c:pt idx="9586">
                        <c:v>10306.3125</c:v>
                      </c:pt>
                      <c:pt idx="9587">
                        <c:v>10601.28125</c:v>
                      </c:pt>
                      <c:pt idx="9588">
                        <c:v>10401.3046875</c:v>
                      </c:pt>
                      <c:pt idx="9589">
                        <c:v>10409.90625</c:v>
                      </c:pt>
                      <c:pt idx="9590">
                        <c:v>9849.22265625</c:v>
                      </c:pt>
                      <c:pt idx="9591">
                        <c:v>10298.03125</c:v>
                      </c:pt>
                      <c:pt idx="9592">
                        <c:v>10193.3515625</c:v>
                      </c:pt>
                      <c:pt idx="9593">
                        <c:v>10406.515625</c:v>
                      </c:pt>
                      <c:pt idx="9594">
                        <c:v>9730.4609375</c:v>
                      </c:pt>
                      <c:pt idx="9595">
                        <c:v>10030.1953125</c:v>
                      </c:pt>
                      <c:pt idx="9596">
                        <c:v>9710.5859375</c:v>
                      </c:pt>
                      <c:pt idx="9597">
                        <c:v>9707.1484375</c:v>
                      </c:pt>
                      <c:pt idx="9598">
                        <c:v>9700.703125</c:v>
                      </c:pt>
                      <c:pt idx="9599">
                        <c:v>10774.1328125</c:v>
                      </c:pt>
                      <c:pt idx="9600">
                        <c:v>10182.375</c:v>
                      </c:pt>
                      <c:pt idx="9601">
                        <c:v>10795.78515625</c:v>
                      </c:pt>
                      <c:pt idx="9602">
                        <c:v>11308.53125</c:v>
                      </c:pt>
                      <c:pt idx="9603">
                        <c:v>10049.2109375</c:v>
                      </c:pt>
                      <c:pt idx="9604">
                        <c:v>10882.921875</c:v>
                      </c:pt>
                      <c:pt idx="9605">
                        <c:v>11859.015625</c:v>
                      </c:pt>
                      <c:pt idx="9606">
                        <c:v>11025.359375</c:v>
                      </c:pt>
                      <c:pt idx="9607">
                        <c:v>10110.6328125</c:v>
                      </c:pt>
                      <c:pt idx="9608">
                        <c:v>8185.0703125</c:v>
                      </c:pt>
                      <c:pt idx="9609">
                        <c:v>8476.1796875</c:v>
                      </c:pt>
                      <c:pt idx="9610">
                        <c:v>8715.6171875</c:v>
                      </c:pt>
                      <c:pt idx="9611">
                        <c:v>11614.0546875</c:v>
                      </c:pt>
                      <c:pt idx="9612">
                        <c:v>11005.34375</c:v>
                      </c:pt>
                      <c:pt idx="9613">
                        <c:v>9333.171875</c:v>
                      </c:pt>
                      <c:pt idx="9614">
                        <c:v>11143.703125</c:v>
                      </c:pt>
                      <c:pt idx="9615">
                        <c:v>12063.375</c:v>
                      </c:pt>
                      <c:pt idx="9616">
                        <c:v>10981.8046875</c:v>
                      </c:pt>
                      <c:pt idx="9617">
                        <c:v>10283</c:v>
                      </c:pt>
                      <c:pt idx="9618">
                        <c:v>9156.421875</c:v>
                      </c:pt>
                      <c:pt idx="9619">
                        <c:v>10396.0625</c:v>
                      </c:pt>
                      <c:pt idx="9620">
                        <c:v>11494.6953125</c:v>
                      </c:pt>
                      <c:pt idx="9621">
                        <c:v>10444.5859375</c:v>
                      </c:pt>
                      <c:pt idx="9622">
                        <c:v>10534.3046875</c:v>
                      </c:pt>
                      <c:pt idx="9623">
                        <c:v>11993.2265625</c:v>
                      </c:pt>
                      <c:pt idx="9624">
                        <c:v>11720.328125</c:v>
                      </c:pt>
                      <c:pt idx="9625">
                        <c:v>11964.3359375</c:v>
                      </c:pt>
                      <c:pt idx="9626">
                        <c:v>11192.8671875</c:v>
                      </c:pt>
                      <c:pt idx="9627">
                        <c:v>11337.71875</c:v>
                      </c:pt>
                      <c:pt idx="9628">
                        <c:v>10579.453125</c:v>
                      </c:pt>
                      <c:pt idx="9629">
                        <c:v>11804.5625</c:v>
                      </c:pt>
                      <c:pt idx="9630">
                        <c:v>4122.90625</c:v>
                      </c:pt>
                      <c:pt idx="9631">
                        <c:v>4292.3359375</c:v>
                      </c:pt>
                      <c:pt idx="9632">
                        <c:v>5094.6875</c:v>
                      </c:pt>
                      <c:pt idx="9633">
                        <c:v>7380.2109375</c:v>
                      </c:pt>
                      <c:pt idx="9634">
                        <c:v>4422.8671875</c:v>
                      </c:pt>
                      <c:pt idx="9635">
                        <c:v>5936.3984375</c:v>
                      </c:pt>
                      <c:pt idx="9636">
                        <c:v>5133.8359375</c:v>
                      </c:pt>
                      <c:pt idx="9637">
                        <c:v>6586.4921875</c:v>
                      </c:pt>
                      <c:pt idx="9638">
                        <c:v>3930.6171875</c:v>
                      </c:pt>
                      <c:pt idx="9639">
                        <c:v>4421.6640625</c:v>
                      </c:pt>
                      <c:pt idx="9640">
                        <c:v>5477.921875</c:v>
                      </c:pt>
                      <c:pt idx="9641">
                        <c:v>7399.2734375</c:v>
                      </c:pt>
                      <c:pt idx="9642">
                        <c:v>5373.625</c:v>
                      </c:pt>
                      <c:pt idx="9643">
                        <c:v>6508.8046875</c:v>
                      </c:pt>
                      <c:pt idx="9644">
                        <c:v>6173.1171875</c:v>
                      </c:pt>
                      <c:pt idx="9645">
                        <c:v>9026.703125</c:v>
                      </c:pt>
                      <c:pt idx="9646">
                        <c:v>8919.2734375</c:v>
                      </c:pt>
                      <c:pt idx="9647">
                        <c:v>8635.2421875</c:v>
                      </c:pt>
                      <c:pt idx="9648">
                        <c:v>7111.3828125</c:v>
                      </c:pt>
                      <c:pt idx="9649">
                        <c:v>8611.1015625</c:v>
                      </c:pt>
                      <c:pt idx="9650">
                        <c:v>8029.2578125</c:v>
                      </c:pt>
                      <c:pt idx="9651">
                        <c:v>8579.171875</c:v>
                      </c:pt>
                      <c:pt idx="9652">
                        <c:v>6918.7109375</c:v>
                      </c:pt>
                      <c:pt idx="9653">
                        <c:v>8023.546875</c:v>
                      </c:pt>
                      <c:pt idx="9654">
                        <c:v>8699.984375</c:v>
                      </c:pt>
                      <c:pt idx="9655">
                        <c:v>8255.40625</c:v>
                      </c:pt>
                      <c:pt idx="9656">
                        <c:v>8831.328125</c:v>
                      </c:pt>
                      <c:pt idx="9657">
                        <c:v>8270.078125</c:v>
                      </c:pt>
                      <c:pt idx="9658">
                        <c:v>8654.609375</c:v>
                      </c:pt>
                      <c:pt idx="9659">
                        <c:v>9002.734375</c:v>
                      </c:pt>
                      <c:pt idx="9660">
                        <c:v>12547.359375</c:v>
                      </c:pt>
                      <c:pt idx="9661">
                        <c:v>10420.3203125</c:v>
                      </c:pt>
                      <c:pt idx="9662">
                        <c:v>11030.625</c:v>
                      </c:pt>
                      <c:pt idx="9663">
                        <c:v>11608.6640625</c:v>
                      </c:pt>
                      <c:pt idx="9664">
                        <c:v>12102.734375</c:v>
                      </c:pt>
                      <c:pt idx="9665">
                        <c:v>12440.1484375</c:v>
                      </c:pt>
                      <c:pt idx="9666">
                        <c:v>11765.2421875</c:v>
                      </c:pt>
                      <c:pt idx="9667">
                        <c:v>10400.4609375</c:v>
                      </c:pt>
                      <c:pt idx="9668">
                        <c:v>11491.34375</c:v>
                      </c:pt>
                      <c:pt idx="9669">
                        <c:v>11410.6328125</c:v>
                      </c:pt>
                      <c:pt idx="9670">
                        <c:v>11475.69140625</c:v>
                      </c:pt>
                      <c:pt idx="9671">
                        <c:v>10400.078125</c:v>
                      </c:pt>
                      <c:pt idx="9672">
                        <c:v>10053.2109375</c:v>
                      </c:pt>
                      <c:pt idx="9673">
                        <c:v>10557.6015625</c:v>
                      </c:pt>
                      <c:pt idx="9674">
                        <c:v>12541.5625</c:v>
                      </c:pt>
                      <c:pt idx="9675">
                        <c:v>9376.2265625</c:v>
                      </c:pt>
                      <c:pt idx="9676">
                        <c:v>9210.53125</c:v>
                      </c:pt>
                      <c:pt idx="9677">
                        <c:v>8637.71875</c:v>
                      </c:pt>
                      <c:pt idx="9678">
                        <c:v>8549.578125</c:v>
                      </c:pt>
                      <c:pt idx="9679">
                        <c:v>9329.8984375</c:v>
                      </c:pt>
                      <c:pt idx="9680">
                        <c:v>8772.890625</c:v>
                      </c:pt>
                      <c:pt idx="9681">
                        <c:v>9273.03125</c:v>
                      </c:pt>
                      <c:pt idx="9682">
                        <c:v>9009.9921875</c:v>
                      </c:pt>
                      <c:pt idx="9683">
                        <c:v>8790.2265625</c:v>
                      </c:pt>
                      <c:pt idx="9684">
                        <c:v>8485.703125</c:v>
                      </c:pt>
                      <c:pt idx="9685">
                        <c:v>2946.875</c:v>
                      </c:pt>
                      <c:pt idx="9686">
                        <c:v>2940.140625</c:v>
                      </c:pt>
                      <c:pt idx="9687">
                        <c:v>4177.5390625</c:v>
                      </c:pt>
                      <c:pt idx="9688">
                        <c:v>9364.5390625</c:v>
                      </c:pt>
                      <c:pt idx="9689">
                        <c:v>8943.8984375</c:v>
                      </c:pt>
                      <c:pt idx="9690">
                        <c:v>7908.2421875</c:v>
                      </c:pt>
                      <c:pt idx="9691">
                        <c:v>6389.1328125</c:v>
                      </c:pt>
                      <c:pt idx="9692">
                        <c:v>6964.640625</c:v>
                      </c:pt>
                      <c:pt idx="9693">
                        <c:v>6544.4453125</c:v>
                      </c:pt>
                      <c:pt idx="9694">
                        <c:v>7921.8203125</c:v>
                      </c:pt>
                      <c:pt idx="9695">
                        <c:v>4769.78125</c:v>
                      </c:pt>
                      <c:pt idx="9696">
                        <c:v>3807.90625</c:v>
                      </c:pt>
                      <c:pt idx="9697">
                        <c:v>4575.609375</c:v>
                      </c:pt>
                      <c:pt idx="9698">
                        <c:v>7195.0078125</c:v>
                      </c:pt>
                      <c:pt idx="9699">
                        <c:v>5335.4921875</c:v>
                      </c:pt>
                      <c:pt idx="9700">
                        <c:v>5038.2734375</c:v>
                      </c:pt>
                      <c:pt idx="9701">
                        <c:v>5763.75</c:v>
                      </c:pt>
                      <c:pt idx="9702">
                        <c:v>6631.90625</c:v>
                      </c:pt>
                      <c:pt idx="9703">
                        <c:v>5959.125</c:v>
                      </c:pt>
                      <c:pt idx="9704">
                        <c:v>7242.53125</c:v>
                      </c:pt>
                      <c:pt idx="9705">
                        <c:v>11770.375</c:v>
                      </c:pt>
                      <c:pt idx="9706">
                        <c:v>11313.1328125</c:v>
                      </c:pt>
                      <c:pt idx="9707">
                        <c:v>10988.8359375</c:v>
                      </c:pt>
                      <c:pt idx="9708">
                        <c:v>10863.8203125</c:v>
                      </c:pt>
                      <c:pt idx="9709">
                        <c:v>10275.46875</c:v>
                      </c:pt>
                      <c:pt idx="9710">
                        <c:v>10520.05078125</c:v>
                      </c:pt>
                      <c:pt idx="9711">
                        <c:v>10672.6953125</c:v>
                      </c:pt>
                      <c:pt idx="9712">
                        <c:v>10681.125</c:v>
                      </c:pt>
                      <c:pt idx="9713">
                        <c:v>10497.453125</c:v>
                      </c:pt>
                      <c:pt idx="9714">
                        <c:v>11325.25</c:v>
                      </c:pt>
                      <c:pt idx="9715">
                        <c:v>10977.953125</c:v>
                      </c:pt>
                      <c:pt idx="9716">
                        <c:v>11771.5546875</c:v>
                      </c:pt>
                      <c:pt idx="9717">
                        <c:v>11052.4140625</c:v>
                      </c:pt>
                      <c:pt idx="9718">
                        <c:v>11144.0859375</c:v>
                      </c:pt>
                      <c:pt idx="9719">
                        <c:v>11352.1171875</c:v>
                      </c:pt>
                      <c:pt idx="9720">
                        <c:v>10967.15625</c:v>
                      </c:pt>
                      <c:pt idx="9721">
                        <c:v>8573.17578125</c:v>
                      </c:pt>
                      <c:pt idx="9722">
                        <c:v>8316.77734375</c:v>
                      </c:pt>
                      <c:pt idx="9723">
                        <c:v>8160.2890625</c:v>
                      </c:pt>
                      <c:pt idx="9724">
                        <c:v>10936.375</c:v>
                      </c:pt>
                      <c:pt idx="9725">
                        <c:v>9859.96875</c:v>
                      </c:pt>
                      <c:pt idx="9726">
                        <c:v>9861.0234375</c:v>
                      </c:pt>
                      <c:pt idx="9727">
                        <c:v>11223.046875</c:v>
                      </c:pt>
                      <c:pt idx="9728">
                        <c:v>10486.6640625</c:v>
                      </c:pt>
                      <c:pt idx="9729">
                        <c:v>11235.8515625</c:v>
                      </c:pt>
                      <c:pt idx="9730">
                        <c:v>11092.4765625</c:v>
                      </c:pt>
                      <c:pt idx="9731">
                        <c:v>11166.296875</c:v>
                      </c:pt>
                      <c:pt idx="9732">
                        <c:v>10275.859375</c:v>
                      </c:pt>
                      <c:pt idx="9733">
                        <c:v>10773.8984375</c:v>
                      </c:pt>
                      <c:pt idx="9734">
                        <c:v>10993.3359375</c:v>
                      </c:pt>
                      <c:pt idx="9735">
                        <c:v>10981.953125</c:v>
                      </c:pt>
                      <c:pt idx="9736">
                        <c:v>10513.2265625</c:v>
                      </c:pt>
                      <c:pt idx="9737">
                        <c:v>11424.34375</c:v>
                      </c:pt>
                      <c:pt idx="9738">
                        <c:v>10728.453125</c:v>
                      </c:pt>
                      <c:pt idx="9739">
                        <c:v>9259.15625</c:v>
                      </c:pt>
                      <c:pt idx="9740">
                        <c:v>9132.65625</c:v>
                      </c:pt>
                      <c:pt idx="9741">
                        <c:v>9684.70703125</c:v>
                      </c:pt>
                      <c:pt idx="9742">
                        <c:v>11293.4296875</c:v>
                      </c:pt>
                      <c:pt idx="9743">
                        <c:v>12172.0546875</c:v>
                      </c:pt>
                      <c:pt idx="9744">
                        <c:v>10714.84375</c:v>
                      </c:pt>
                      <c:pt idx="9745">
                        <c:v>11472.1171875</c:v>
                      </c:pt>
                      <c:pt idx="9746">
                        <c:v>11437.875</c:v>
                      </c:pt>
                      <c:pt idx="9747">
                        <c:v>11731.6484375</c:v>
                      </c:pt>
                      <c:pt idx="9748">
                        <c:v>12316.87890625</c:v>
                      </c:pt>
                      <c:pt idx="9749">
                        <c:v>12229.8671875</c:v>
                      </c:pt>
                      <c:pt idx="9750">
                        <c:v>6947.78125</c:v>
                      </c:pt>
                      <c:pt idx="9751">
                        <c:v>6865.3515625</c:v>
                      </c:pt>
                      <c:pt idx="9752">
                        <c:v>7117.8515625</c:v>
                      </c:pt>
                      <c:pt idx="9753">
                        <c:v>4654.9140625</c:v>
                      </c:pt>
                      <c:pt idx="9754">
                        <c:v>7684.2421875</c:v>
                      </c:pt>
                      <c:pt idx="9755">
                        <c:v>6604.5859375</c:v>
                      </c:pt>
                      <c:pt idx="9756">
                        <c:v>3154.5625</c:v>
                      </c:pt>
                      <c:pt idx="9757">
                        <c:v>2467.9609375</c:v>
                      </c:pt>
                      <c:pt idx="9758">
                        <c:v>2453.4765625</c:v>
                      </c:pt>
                      <c:pt idx="9759">
                        <c:v>7403.453125</c:v>
                      </c:pt>
                      <c:pt idx="9760">
                        <c:v>7062.4609375</c:v>
                      </c:pt>
                      <c:pt idx="9761">
                        <c:v>5793.7578125</c:v>
                      </c:pt>
                      <c:pt idx="9762">
                        <c:v>5213.109375</c:v>
                      </c:pt>
                      <c:pt idx="9763">
                        <c:v>6366.5546875</c:v>
                      </c:pt>
                      <c:pt idx="9764">
                        <c:v>7368.34375</c:v>
                      </c:pt>
                      <c:pt idx="9765">
                        <c:v>12395.1171875</c:v>
                      </c:pt>
                      <c:pt idx="9766">
                        <c:v>10920.6015625</c:v>
                      </c:pt>
                      <c:pt idx="9767">
                        <c:v>10146.578125</c:v>
                      </c:pt>
                      <c:pt idx="9768">
                        <c:v>11281.90625</c:v>
                      </c:pt>
                      <c:pt idx="9769">
                        <c:v>9749.0546875</c:v>
                      </c:pt>
                      <c:pt idx="9770">
                        <c:v>8536.46875</c:v>
                      </c:pt>
                      <c:pt idx="9771">
                        <c:v>8680.125</c:v>
                      </c:pt>
                      <c:pt idx="9772">
                        <c:v>12098.953125</c:v>
                      </c:pt>
                      <c:pt idx="9773">
                        <c:v>11479.8359375</c:v>
                      </c:pt>
                      <c:pt idx="9774">
                        <c:v>12700.7578125</c:v>
                      </c:pt>
                      <c:pt idx="9775">
                        <c:v>12922.75</c:v>
                      </c:pt>
                      <c:pt idx="9776">
                        <c:v>12618.6328125</c:v>
                      </c:pt>
                      <c:pt idx="9777">
                        <c:v>13221.3828125</c:v>
                      </c:pt>
                      <c:pt idx="9778">
                        <c:v>12526.109375</c:v>
                      </c:pt>
                      <c:pt idx="9779">
                        <c:v>11740.7734375</c:v>
                      </c:pt>
                      <c:pt idx="9780">
                        <c:v>11966.125</c:v>
                      </c:pt>
                      <c:pt idx="9781">
                        <c:v>11862.875</c:v>
                      </c:pt>
                      <c:pt idx="9782">
                        <c:v>11730.140625</c:v>
                      </c:pt>
                      <c:pt idx="9783">
                        <c:v>11742.51171875</c:v>
                      </c:pt>
                      <c:pt idx="9784">
                        <c:v>11983.9375</c:v>
                      </c:pt>
                      <c:pt idx="9785">
                        <c:v>11127.2421875</c:v>
                      </c:pt>
                      <c:pt idx="9786">
                        <c:v>11845.09375</c:v>
                      </c:pt>
                      <c:pt idx="9787">
                        <c:v>10874.7421875</c:v>
                      </c:pt>
                      <c:pt idx="9788">
                        <c:v>10664.296875</c:v>
                      </c:pt>
                      <c:pt idx="9789">
                        <c:v>10909.359375</c:v>
                      </c:pt>
                      <c:pt idx="9790">
                        <c:v>10981.4609375</c:v>
                      </c:pt>
                      <c:pt idx="9791">
                        <c:v>12083.6484375</c:v>
                      </c:pt>
                      <c:pt idx="9792">
                        <c:v>9827.015625</c:v>
                      </c:pt>
                      <c:pt idx="9793">
                        <c:v>10457.015625</c:v>
                      </c:pt>
                      <c:pt idx="9794">
                        <c:v>10860.51171875</c:v>
                      </c:pt>
                      <c:pt idx="9795">
                        <c:v>11478.296875</c:v>
                      </c:pt>
                      <c:pt idx="9796">
                        <c:v>7627.859375</c:v>
                      </c:pt>
                      <c:pt idx="9797">
                        <c:v>6761.3046875</c:v>
                      </c:pt>
                      <c:pt idx="9798">
                        <c:v>6668.5546875</c:v>
                      </c:pt>
                      <c:pt idx="9799">
                        <c:v>8880.0234375</c:v>
                      </c:pt>
                      <c:pt idx="9800">
                        <c:v>11670.03125</c:v>
                      </c:pt>
                      <c:pt idx="9801">
                        <c:v>10282.359375</c:v>
                      </c:pt>
                      <c:pt idx="9802">
                        <c:v>10132.015625</c:v>
                      </c:pt>
                      <c:pt idx="9803">
                        <c:v>10986.03125</c:v>
                      </c:pt>
                      <c:pt idx="9804">
                        <c:v>11757.0390625</c:v>
                      </c:pt>
                      <c:pt idx="9805">
                        <c:v>11051.75</c:v>
                      </c:pt>
                      <c:pt idx="9806">
                        <c:v>12031.5390625</c:v>
                      </c:pt>
                      <c:pt idx="9807">
                        <c:v>12225.3203125</c:v>
                      </c:pt>
                      <c:pt idx="9808">
                        <c:v>11513.44140625</c:v>
                      </c:pt>
                      <c:pt idx="9809">
                        <c:v>11636.6640625</c:v>
                      </c:pt>
                      <c:pt idx="9810">
                        <c:v>11380.03125</c:v>
                      </c:pt>
                      <c:pt idx="9811">
                        <c:v>11232.0859375</c:v>
                      </c:pt>
                      <c:pt idx="9812">
                        <c:v>11302.40625</c:v>
                      </c:pt>
                      <c:pt idx="9813">
                        <c:v>11259.2109375</c:v>
                      </c:pt>
                      <c:pt idx="9814">
                        <c:v>11019.921875</c:v>
                      </c:pt>
                      <c:pt idx="9815">
                        <c:v>10760.4375</c:v>
                      </c:pt>
                      <c:pt idx="9816">
                        <c:v>10293.28125</c:v>
                      </c:pt>
                      <c:pt idx="9817">
                        <c:v>10737.4375</c:v>
                      </c:pt>
                      <c:pt idx="9818">
                        <c:v>10117.5625</c:v>
                      </c:pt>
                      <c:pt idx="9819">
                        <c:v>9657.0078125</c:v>
                      </c:pt>
                      <c:pt idx="9820">
                        <c:v>8120.2578125</c:v>
                      </c:pt>
                      <c:pt idx="9821">
                        <c:v>8807</c:v>
                      </c:pt>
                      <c:pt idx="9822">
                        <c:v>9702.3671875</c:v>
                      </c:pt>
                      <c:pt idx="9823">
                        <c:v>10524.7890625</c:v>
                      </c:pt>
                      <c:pt idx="9824">
                        <c:v>10979.09375</c:v>
                      </c:pt>
                      <c:pt idx="9825">
                        <c:v>9031.890625</c:v>
                      </c:pt>
                      <c:pt idx="9826">
                        <c:v>8025.06640625</c:v>
                      </c:pt>
                      <c:pt idx="9827">
                        <c:v>6814.234375</c:v>
                      </c:pt>
                      <c:pt idx="9828">
                        <c:v>6665.59375</c:v>
                      </c:pt>
                      <c:pt idx="9829">
                        <c:v>9944.35546875</c:v>
                      </c:pt>
                      <c:pt idx="9830">
                        <c:v>6666.6640625</c:v>
                      </c:pt>
                      <c:pt idx="9831">
                        <c:v>8072.1015625</c:v>
                      </c:pt>
                      <c:pt idx="9832">
                        <c:v>9927.4296875</c:v>
                      </c:pt>
                      <c:pt idx="9833">
                        <c:v>7084.09375</c:v>
                      </c:pt>
                      <c:pt idx="9834">
                        <c:v>4408.7265625</c:v>
                      </c:pt>
                      <c:pt idx="9835">
                        <c:v>6037.125</c:v>
                      </c:pt>
                      <c:pt idx="9836">
                        <c:v>7717.3671875</c:v>
                      </c:pt>
                      <c:pt idx="9837">
                        <c:v>7108.234375</c:v>
                      </c:pt>
                      <c:pt idx="9838">
                        <c:v>8543.0703125</c:v>
                      </c:pt>
                      <c:pt idx="9839">
                        <c:v>9369.0546875</c:v>
                      </c:pt>
                      <c:pt idx="9840">
                        <c:v>7538.9609375</c:v>
                      </c:pt>
                      <c:pt idx="9841">
                        <c:v>7314.75</c:v>
                      </c:pt>
                      <c:pt idx="9842">
                        <c:v>8246.4296875</c:v>
                      </c:pt>
                      <c:pt idx="9843">
                        <c:v>8141.3359375</c:v>
                      </c:pt>
                      <c:pt idx="9844">
                        <c:v>8287.1015625</c:v>
                      </c:pt>
                      <c:pt idx="9845">
                        <c:v>2892.8203125</c:v>
                      </c:pt>
                      <c:pt idx="9846">
                        <c:v>3084.7734375</c:v>
                      </c:pt>
                      <c:pt idx="9847">
                        <c:v>4592.109375</c:v>
                      </c:pt>
                      <c:pt idx="9848">
                        <c:v>8558.34375</c:v>
                      </c:pt>
                      <c:pt idx="9849">
                        <c:v>7151.671875</c:v>
                      </c:pt>
                      <c:pt idx="9850">
                        <c:v>6354.5</c:v>
                      </c:pt>
                      <c:pt idx="9851">
                        <c:v>8010.140625</c:v>
                      </c:pt>
                      <c:pt idx="9852">
                        <c:v>8569.90625</c:v>
                      </c:pt>
                      <c:pt idx="9853">
                        <c:v>8497.921875</c:v>
                      </c:pt>
                      <c:pt idx="9854">
                        <c:v>8300.7890625</c:v>
                      </c:pt>
                      <c:pt idx="9855">
                        <c:v>13280.09375</c:v>
                      </c:pt>
                      <c:pt idx="9856">
                        <c:v>10864.1953125</c:v>
                      </c:pt>
                      <c:pt idx="9857">
                        <c:v>10990.0859375</c:v>
                      </c:pt>
                      <c:pt idx="9858">
                        <c:v>12247.0546875</c:v>
                      </c:pt>
                      <c:pt idx="9859">
                        <c:v>13644.2890625</c:v>
                      </c:pt>
                      <c:pt idx="9860">
                        <c:v>12744.2265625</c:v>
                      </c:pt>
                      <c:pt idx="9861">
                        <c:v>12036.234375</c:v>
                      </c:pt>
                      <c:pt idx="9862">
                        <c:v>10428.015625</c:v>
                      </c:pt>
                      <c:pt idx="9863">
                        <c:v>10916.5546875</c:v>
                      </c:pt>
                      <c:pt idx="9864">
                        <c:v>11917.96875</c:v>
                      </c:pt>
                      <c:pt idx="9865">
                        <c:v>10945.2578125</c:v>
                      </c:pt>
                      <c:pt idx="9866">
                        <c:v>8765.8984375</c:v>
                      </c:pt>
                      <c:pt idx="9867">
                        <c:v>8524.28125</c:v>
                      </c:pt>
                      <c:pt idx="9868">
                        <c:v>8670.4609375</c:v>
                      </c:pt>
                      <c:pt idx="9869">
                        <c:v>11024.703125</c:v>
                      </c:pt>
                      <c:pt idx="9870">
                        <c:v>10447.453125</c:v>
                      </c:pt>
                      <c:pt idx="9871">
                        <c:v>8634.75</c:v>
                      </c:pt>
                      <c:pt idx="9872">
                        <c:v>7381.96875</c:v>
                      </c:pt>
                      <c:pt idx="9873">
                        <c:v>8208.125</c:v>
                      </c:pt>
                      <c:pt idx="9874">
                        <c:v>11275.8828125</c:v>
                      </c:pt>
                      <c:pt idx="9875">
                        <c:v>9720.046875</c:v>
                      </c:pt>
                      <c:pt idx="9876">
                        <c:v>7637.8046875</c:v>
                      </c:pt>
                      <c:pt idx="9877">
                        <c:v>10789.375</c:v>
                      </c:pt>
                      <c:pt idx="9878">
                        <c:v>11406.921875</c:v>
                      </c:pt>
                      <c:pt idx="9879">
                        <c:v>10945.1171875</c:v>
                      </c:pt>
                      <c:pt idx="9880">
                        <c:v>10867.796875</c:v>
                      </c:pt>
                      <c:pt idx="9881">
                        <c:v>10888.984375</c:v>
                      </c:pt>
                      <c:pt idx="9882">
                        <c:v>9881.265625</c:v>
                      </c:pt>
                      <c:pt idx="9883">
                        <c:v>9767.5625</c:v>
                      </c:pt>
                      <c:pt idx="9884">
                        <c:v>9230.9765625</c:v>
                      </c:pt>
                      <c:pt idx="9885">
                        <c:v>9649.4609375</c:v>
                      </c:pt>
                      <c:pt idx="9886">
                        <c:v>9641.4140625</c:v>
                      </c:pt>
                      <c:pt idx="9887">
                        <c:v>8372.546875</c:v>
                      </c:pt>
                      <c:pt idx="9888">
                        <c:v>8704.09375</c:v>
                      </c:pt>
                      <c:pt idx="9889">
                        <c:v>8436.203125</c:v>
                      </c:pt>
                      <c:pt idx="9890">
                        <c:v>5255.7734375</c:v>
                      </c:pt>
                      <c:pt idx="9891">
                        <c:v>5893.4921875</c:v>
                      </c:pt>
                      <c:pt idx="9892">
                        <c:v>8906.625</c:v>
                      </c:pt>
                      <c:pt idx="9893">
                        <c:v>8470.7734375</c:v>
                      </c:pt>
                      <c:pt idx="9894">
                        <c:v>7957.6796875</c:v>
                      </c:pt>
                      <c:pt idx="9895">
                        <c:v>9068.5703125</c:v>
                      </c:pt>
                      <c:pt idx="9896">
                        <c:v>9277.4453125</c:v>
                      </c:pt>
                      <c:pt idx="9897">
                        <c:v>9749.1875</c:v>
                      </c:pt>
                      <c:pt idx="9898">
                        <c:v>9320.6328125</c:v>
                      </c:pt>
                      <c:pt idx="9899">
                        <c:v>9605.78125</c:v>
                      </c:pt>
                      <c:pt idx="9900">
                        <c:v>10245.15625</c:v>
                      </c:pt>
                      <c:pt idx="9901">
                        <c:v>10008.6640625</c:v>
                      </c:pt>
                      <c:pt idx="9902">
                        <c:v>10104.2421875</c:v>
                      </c:pt>
                      <c:pt idx="9903">
                        <c:v>9431.2890625</c:v>
                      </c:pt>
                      <c:pt idx="9904">
                        <c:v>10277.5625</c:v>
                      </c:pt>
                      <c:pt idx="9905">
                        <c:v>9048.9609375</c:v>
                      </c:pt>
                      <c:pt idx="9906">
                        <c:v>9406.21875</c:v>
                      </c:pt>
                      <c:pt idx="9907">
                        <c:v>9757.4375</c:v>
                      </c:pt>
                      <c:pt idx="9908">
                        <c:v>8651.203125</c:v>
                      </c:pt>
                      <c:pt idx="9909">
                        <c:v>10612.3125</c:v>
                      </c:pt>
                      <c:pt idx="9910">
                        <c:v>10474.7421875</c:v>
                      </c:pt>
                      <c:pt idx="9911">
                        <c:v>9705.1484375</c:v>
                      </c:pt>
                      <c:pt idx="9912">
                        <c:v>9567.3984375</c:v>
                      </c:pt>
                      <c:pt idx="9913">
                        <c:v>9502.9140625</c:v>
                      </c:pt>
                      <c:pt idx="9914">
                        <c:v>10635.6015625</c:v>
                      </c:pt>
                      <c:pt idx="9915">
                        <c:v>7974.2265625</c:v>
                      </c:pt>
                      <c:pt idx="9916">
                        <c:v>6972.28125</c:v>
                      </c:pt>
                      <c:pt idx="9917">
                        <c:v>7723.4375</c:v>
                      </c:pt>
                      <c:pt idx="9918">
                        <c:v>8385.484375</c:v>
                      </c:pt>
                      <c:pt idx="9919">
                        <c:v>7776.59375</c:v>
                      </c:pt>
                      <c:pt idx="9920">
                        <c:v>7157.3984375</c:v>
                      </c:pt>
                      <c:pt idx="9921">
                        <c:v>8228.234375</c:v>
                      </c:pt>
                      <c:pt idx="9922">
                        <c:v>7112.7109375</c:v>
                      </c:pt>
                      <c:pt idx="9923">
                        <c:v>6093.3125</c:v>
                      </c:pt>
                      <c:pt idx="9924">
                        <c:v>6943.671875</c:v>
                      </c:pt>
                      <c:pt idx="9925">
                        <c:v>5071.03125</c:v>
                      </c:pt>
                      <c:pt idx="9926">
                        <c:v>5074.125</c:v>
                      </c:pt>
                      <c:pt idx="9927">
                        <c:v>6006.7265625</c:v>
                      </c:pt>
                      <c:pt idx="9928">
                        <c:v>7899.0390625</c:v>
                      </c:pt>
                      <c:pt idx="9929">
                        <c:v>8203.0859375</c:v>
                      </c:pt>
                      <c:pt idx="9930">
                        <c:v>8725.0234375</c:v>
                      </c:pt>
                      <c:pt idx="9931">
                        <c:v>10485.9375</c:v>
                      </c:pt>
                      <c:pt idx="9932">
                        <c:v>10457.26171875</c:v>
                      </c:pt>
                      <c:pt idx="9933">
                        <c:v>10017.65625</c:v>
                      </c:pt>
                      <c:pt idx="9934">
                        <c:v>8459.953125</c:v>
                      </c:pt>
                      <c:pt idx="9935">
                        <c:v>8429.40625</c:v>
                      </c:pt>
                      <c:pt idx="9936">
                        <c:v>9651.7578125</c:v>
                      </c:pt>
                      <c:pt idx="9937">
                        <c:v>9029.3984375</c:v>
                      </c:pt>
                      <c:pt idx="9938">
                        <c:v>10201.5546875</c:v>
                      </c:pt>
                      <c:pt idx="9939">
                        <c:v>9752.984375</c:v>
                      </c:pt>
                      <c:pt idx="9940">
                        <c:v>9642.69140625</c:v>
                      </c:pt>
                      <c:pt idx="9941">
                        <c:v>9680.55859375</c:v>
                      </c:pt>
                      <c:pt idx="9942">
                        <c:v>9898.05078125</c:v>
                      </c:pt>
                      <c:pt idx="9943">
                        <c:v>10490.8046875</c:v>
                      </c:pt>
                      <c:pt idx="9944">
                        <c:v>10140.375</c:v>
                      </c:pt>
                      <c:pt idx="9945">
                        <c:v>12372.4140625</c:v>
                      </c:pt>
                      <c:pt idx="9946">
                        <c:v>11045.828125</c:v>
                      </c:pt>
                      <c:pt idx="9947">
                        <c:v>11854.29296875</c:v>
                      </c:pt>
                      <c:pt idx="9948">
                        <c:v>11288.6171875</c:v>
                      </c:pt>
                      <c:pt idx="9949">
                        <c:v>10918.8125</c:v>
                      </c:pt>
                      <c:pt idx="9950">
                        <c:v>11195.22265625</c:v>
                      </c:pt>
                      <c:pt idx="9951">
                        <c:v>12022.15234375</c:v>
                      </c:pt>
                      <c:pt idx="9952">
                        <c:v>11344.6796875</c:v>
                      </c:pt>
                      <c:pt idx="9953">
                        <c:v>10997.90625</c:v>
                      </c:pt>
                      <c:pt idx="9954">
                        <c:v>10810.921875</c:v>
                      </c:pt>
                      <c:pt idx="9955">
                        <c:v>12293.48828125</c:v>
                      </c:pt>
                      <c:pt idx="9956">
                        <c:v>11240.109375</c:v>
                      </c:pt>
                      <c:pt idx="9957">
                        <c:v>12327.203125</c:v>
                      </c:pt>
                      <c:pt idx="9958">
                        <c:v>12718.3671875</c:v>
                      </c:pt>
                      <c:pt idx="9959">
                        <c:v>12125.7578125</c:v>
                      </c:pt>
                      <c:pt idx="9960">
                        <c:v>10746.4453125</c:v>
                      </c:pt>
                      <c:pt idx="9961">
                        <c:v>9451.84375</c:v>
                      </c:pt>
                      <c:pt idx="9962">
                        <c:v>9823.3203125</c:v>
                      </c:pt>
                      <c:pt idx="9963">
                        <c:v>9300.65625</c:v>
                      </c:pt>
                      <c:pt idx="9964">
                        <c:v>8555.6015625</c:v>
                      </c:pt>
                      <c:pt idx="9965">
                        <c:v>7763.46875</c:v>
                      </c:pt>
                      <c:pt idx="9966">
                        <c:v>8265.8359375</c:v>
                      </c:pt>
                      <c:pt idx="9967">
                        <c:v>11188.2578125</c:v>
                      </c:pt>
                      <c:pt idx="9968">
                        <c:v>9893.171875</c:v>
                      </c:pt>
                      <c:pt idx="9969">
                        <c:v>5772.515625</c:v>
                      </c:pt>
                      <c:pt idx="9970">
                        <c:v>7919.2578125</c:v>
                      </c:pt>
                      <c:pt idx="9971">
                        <c:v>8930.625</c:v>
                      </c:pt>
                      <c:pt idx="9972">
                        <c:v>6282.0859375</c:v>
                      </c:pt>
                      <c:pt idx="9973">
                        <c:v>8965.5</c:v>
                      </c:pt>
                      <c:pt idx="9974">
                        <c:v>10253.109375</c:v>
                      </c:pt>
                      <c:pt idx="9975">
                        <c:v>9478.109375</c:v>
                      </c:pt>
                      <c:pt idx="9976">
                        <c:v>9485.6328125</c:v>
                      </c:pt>
                      <c:pt idx="9977">
                        <c:v>9970.2890625</c:v>
                      </c:pt>
                      <c:pt idx="9978">
                        <c:v>6387.1953125</c:v>
                      </c:pt>
                      <c:pt idx="9979">
                        <c:v>5546.7421875</c:v>
                      </c:pt>
                      <c:pt idx="9980">
                        <c:v>5370.7421875</c:v>
                      </c:pt>
                      <c:pt idx="9981">
                        <c:v>8007.5859375</c:v>
                      </c:pt>
                      <c:pt idx="9982">
                        <c:v>10198.0703125</c:v>
                      </c:pt>
                      <c:pt idx="9983">
                        <c:v>10331.71875</c:v>
                      </c:pt>
                      <c:pt idx="9984">
                        <c:v>9547.59375</c:v>
                      </c:pt>
                      <c:pt idx="9985">
                        <c:v>9866.3125</c:v>
                      </c:pt>
                      <c:pt idx="9986">
                        <c:v>10043.03125</c:v>
                      </c:pt>
                      <c:pt idx="9987">
                        <c:v>9375.9296875</c:v>
                      </c:pt>
                      <c:pt idx="9988">
                        <c:v>10048.96875</c:v>
                      </c:pt>
                      <c:pt idx="9989">
                        <c:v>10255.2578125</c:v>
                      </c:pt>
                      <c:pt idx="9990">
                        <c:v>13860.80078125</c:v>
                      </c:pt>
                      <c:pt idx="9991">
                        <c:v>11947.2890625</c:v>
                      </c:pt>
                      <c:pt idx="9992">
                        <c:v>10665.23828125</c:v>
                      </c:pt>
                      <c:pt idx="9993">
                        <c:v>10766.98828125</c:v>
                      </c:pt>
                      <c:pt idx="9994">
                        <c:v>13003.58984375</c:v>
                      </c:pt>
                      <c:pt idx="9995">
                        <c:v>15031.66796875</c:v>
                      </c:pt>
                      <c:pt idx="9996">
                        <c:v>15186.64453125</c:v>
                      </c:pt>
                      <c:pt idx="9997">
                        <c:v>14856.1171875</c:v>
                      </c:pt>
                      <c:pt idx="9998">
                        <c:v>14932.51171875</c:v>
                      </c:pt>
                      <c:pt idx="9999">
                        <c:v>15052.1875</c:v>
                      </c:pt>
                      <c:pt idx="10000">
                        <c:v>15832.7421875</c:v>
                      </c:pt>
                      <c:pt idx="10001">
                        <c:v>14735.765625</c:v>
                      </c:pt>
                      <c:pt idx="10002">
                        <c:v>15614.921875</c:v>
                      </c:pt>
                      <c:pt idx="10003">
                        <c:v>15136.046875</c:v>
                      </c:pt>
                      <c:pt idx="10004">
                        <c:v>15069.23828125</c:v>
                      </c:pt>
                      <c:pt idx="10005">
                        <c:v>5628.7734375</c:v>
                      </c:pt>
                      <c:pt idx="10006">
                        <c:v>7890.3203125</c:v>
                      </c:pt>
                      <c:pt idx="10007">
                        <c:v>3634.9921875</c:v>
                      </c:pt>
                      <c:pt idx="10008">
                        <c:v>5840.3359375</c:v>
                      </c:pt>
                      <c:pt idx="10009">
                        <c:v>6344.265625</c:v>
                      </c:pt>
                      <c:pt idx="10010">
                        <c:v>8207.4375</c:v>
                      </c:pt>
                      <c:pt idx="10011">
                        <c:v>2368.0625</c:v>
                      </c:pt>
                      <c:pt idx="10012">
                        <c:v>1554.4609375</c:v>
                      </c:pt>
                      <c:pt idx="10013">
                        <c:v>2571.7265625</c:v>
                      </c:pt>
                      <c:pt idx="10014">
                        <c:v>6205.8828125</c:v>
                      </c:pt>
                      <c:pt idx="10015">
                        <c:v>2582.125</c:v>
                      </c:pt>
                      <c:pt idx="10016">
                        <c:v>2226.2734375</c:v>
                      </c:pt>
                      <c:pt idx="10017">
                        <c:v>3921.84375</c:v>
                      </c:pt>
                      <c:pt idx="10018">
                        <c:v>6647.8515625</c:v>
                      </c:pt>
                      <c:pt idx="10019">
                        <c:v>7112.9375</c:v>
                      </c:pt>
                      <c:pt idx="10020">
                        <c:v>10563.7578125</c:v>
                      </c:pt>
                      <c:pt idx="10021">
                        <c:v>9704.046875</c:v>
                      </c:pt>
                      <c:pt idx="10022">
                        <c:v>11321.8359375</c:v>
                      </c:pt>
                      <c:pt idx="10023">
                        <c:v>11348.3203125</c:v>
                      </c:pt>
                      <c:pt idx="10024">
                        <c:v>9998.7109375</c:v>
                      </c:pt>
                      <c:pt idx="10025">
                        <c:v>10116.15625</c:v>
                      </c:pt>
                      <c:pt idx="10026">
                        <c:v>10606.7421875</c:v>
                      </c:pt>
                      <c:pt idx="10027">
                        <c:v>7536.5234375</c:v>
                      </c:pt>
                      <c:pt idx="10028">
                        <c:v>8461.625</c:v>
                      </c:pt>
                      <c:pt idx="10029">
                        <c:v>10548.984375</c:v>
                      </c:pt>
                      <c:pt idx="10030">
                        <c:v>10291.828125</c:v>
                      </c:pt>
                      <c:pt idx="10031">
                        <c:v>10157.328125</c:v>
                      </c:pt>
                      <c:pt idx="10032">
                        <c:v>11104.53125</c:v>
                      </c:pt>
                      <c:pt idx="10033">
                        <c:v>10026.875</c:v>
                      </c:pt>
                      <c:pt idx="10034">
                        <c:v>10713.7578125</c:v>
                      </c:pt>
                      <c:pt idx="10035">
                        <c:v>5741.953125</c:v>
                      </c:pt>
                      <c:pt idx="10036">
                        <c:v>6781.28125</c:v>
                      </c:pt>
                      <c:pt idx="10037">
                        <c:v>7444.09375</c:v>
                      </c:pt>
                      <c:pt idx="10038">
                        <c:v>2880.6328125</c:v>
                      </c:pt>
                      <c:pt idx="10039">
                        <c:v>3165.3671875</c:v>
                      </c:pt>
                      <c:pt idx="10040">
                        <c:v>2975.2890625</c:v>
                      </c:pt>
                      <c:pt idx="10041">
                        <c:v>5760.015625</c:v>
                      </c:pt>
                      <c:pt idx="10042">
                        <c:v>5685.8671875</c:v>
                      </c:pt>
                      <c:pt idx="10043">
                        <c:v>6960.7734375</c:v>
                      </c:pt>
                      <c:pt idx="10044">
                        <c:v>4099.5390625</c:v>
                      </c:pt>
                      <c:pt idx="10045">
                        <c:v>7025.859375</c:v>
                      </c:pt>
                      <c:pt idx="10046">
                        <c:v>4934.9140625</c:v>
                      </c:pt>
                      <c:pt idx="10047">
                        <c:v>6962.3125</c:v>
                      </c:pt>
                      <c:pt idx="10048">
                        <c:v>4083.859375</c:v>
                      </c:pt>
                      <c:pt idx="10049">
                        <c:v>5983.4453125</c:v>
                      </c:pt>
                      <c:pt idx="10050">
                        <c:v>10406.6171875</c:v>
                      </c:pt>
                      <c:pt idx="10051">
                        <c:v>10745.265625</c:v>
                      </c:pt>
                      <c:pt idx="10052">
                        <c:v>11324.4296875</c:v>
                      </c:pt>
                      <c:pt idx="10053">
                        <c:v>10410.7578125</c:v>
                      </c:pt>
                      <c:pt idx="10054">
                        <c:v>9018.015625</c:v>
                      </c:pt>
                      <c:pt idx="10055">
                        <c:v>9406.2890625</c:v>
                      </c:pt>
                      <c:pt idx="10056">
                        <c:v>10392.6484375</c:v>
                      </c:pt>
                      <c:pt idx="10057">
                        <c:v>12083.21875</c:v>
                      </c:pt>
                      <c:pt idx="10058">
                        <c:v>10813.28125</c:v>
                      </c:pt>
                      <c:pt idx="10059">
                        <c:v>10914.2734375</c:v>
                      </c:pt>
                      <c:pt idx="10060">
                        <c:v>12149.078125</c:v>
                      </c:pt>
                      <c:pt idx="10061">
                        <c:v>12955.453125</c:v>
                      </c:pt>
                      <c:pt idx="10062">
                        <c:v>12118.296875</c:v>
                      </c:pt>
                      <c:pt idx="10063">
                        <c:v>12764.890625</c:v>
                      </c:pt>
                      <c:pt idx="10064">
                        <c:v>12985.6953125</c:v>
                      </c:pt>
                      <c:pt idx="10065">
                        <c:v>11919.19140625</c:v>
                      </c:pt>
                      <c:pt idx="10066">
                        <c:v>10408.62109375</c:v>
                      </c:pt>
                      <c:pt idx="10067">
                        <c:v>10092.41015625</c:v>
                      </c:pt>
                      <c:pt idx="10068">
                        <c:v>12481.109375</c:v>
                      </c:pt>
                      <c:pt idx="10069">
                        <c:v>11961.7578125</c:v>
                      </c:pt>
                      <c:pt idx="10070">
                        <c:v>11664.9921875</c:v>
                      </c:pt>
                      <c:pt idx="10071">
                        <c:v>11757.0390625</c:v>
                      </c:pt>
                      <c:pt idx="10072">
                        <c:v>13128.6796875</c:v>
                      </c:pt>
                      <c:pt idx="10073">
                        <c:v>13481.953125</c:v>
                      </c:pt>
                      <c:pt idx="10074">
                        <c:v>13158.25</c:v>
                      </c:pt>
                      <c:pt idx="10075">
                        <c:v>11997.1171875</c:v>
                      </c:pt>
                      <c:pt idx="10076">
                        <c:v>12041.8984375</c:v>
                      </c:pt>
                      <c:pt idx="10077">
                        <c:v>13388.296875</c:v>
                      </c:pt>
                      <c:pt idx="10078">
                        <c:v>11778.2421875</c:v>
                      </c:pt>
                      <c:pt idx="10079">
                        <c:v>12450.046875</c:v>
                      </c:pt>
                      <c:pt idx="10080">
                        <c:v>10465.8984375</c:v>
                      </c:pt>
                      <c:pt idx="10081">
                        <c:v>8812.8046875</c:v>
                      </c:pt>
                      <c:pt idx="10082">
                        <c:v>9898.890625</c:v>
                      </c:pt>
                      <c:pt idx="10083">
                        <c:v>10336.0703125</c:v>
                      </c:pt>
                      <c:pt idx="10084">
                        <c:v>9782</c:v>
                      </c:pt>
                      <c:pt idx="10085">
                        <c:v>10448.2734375</c:v>
                      </c:pt>
                      <c:pt idx="10086">
                        <c:v>10385.78125</c:v>
                      </c:pt>
                      <c:pt idx="10087">
                        <c:v>8292.828125</c:v>
                      </c:pt>
                      <c:pt idx="10088">
                        <c:v>8039.2734375</c:v>
                      </c:pt>
                      <c:pt idx="10089">
                        <c:v>8613.7578125</c:v>
                      </c:pt>
                      <c:pt idx="10090">
                        <c:v>9545.2421875</c:v>
                      </c:pt>
                      <c:pt idx="10091">
                        <c:v>10350.828125</c:v>
                      </c:pt>
                      <c:pt idx="10092">
                        <c:v>9146.2265625</c:v>
                      </c:pt>
                      <c:pt idx="10093">
                        <c:v>8500.875</c:v>
                      </c:pt>
                      <c:pt idx="10094">
                        <c:v>9193.234375</c:v>
                      </c:pt>
                      <c:pt idx="10095">
                        <c:v>8519.4609375</c:v>
                      </c:pt>
                      <c:pt idx="10096">
                        <c:v>7656.25</c:v>
                      </c:pt>
                      <c:pt idx="10097">
                        <c:v>8510.5625</c:v>
                      </c:pt>
                      <c:pt idx="10098">
                        <c:v>6410.109375</c:v>
                      </c:pt>
                      <c:pt idx="10099">
                        <c:v>7087.65625</c:v>
                      </c:pt>
                      <c:pt idx="10100">
                        <c:v>7793.09375</c:v>
                      </c:pt>
                      <c:pt idx="10101">
                        <c:v>9144.5625</c:v>
                      </c:pt>
                      <c:pt idx="10102">
                        <c:v>9064.9609375</c:v>
                      </c:pt>
                      <c:pt idx="10103">
                        <c:v>5006.8984375</c:v>
                      </c:pt>
                      <c:pt idx="10104">
                        <c:v>7485.6171875</c:v>
                      </c:pt>
                      <c:pt idx="10105">
                        <c:v>8472.7734375</c:v>
                      </c:pt>
                      <c:pt idx="10106">
                        <c:v>8998.0703125</c:v>
                      </c:pt>
                      <c:pt idx="10107">
                        <c:v>6823.6796875</c:v>
                      </c:pt>
                      <c:pt idx="10108">
                        <c:v>6859.6640625</c:v>
                      </c:pt>
                      <c:pt idx="10109">
                        <c:v>7181.546875</c:v>
                      </c:pt>
                      <c:pt idx="10110">
                        <c:v>13893.43359375</c:v>
                      </c:pt>
                      <c:pt idx="10111">
                        <c:v>13402.4375</c:v>
                      </c:pt>
                      <c:pt idx="10112">
                        <c:v>13153.30859375</c:v>
                      </c:pt>
                      <c:pt idx="10113">
                        <c:v>14051.9296875</c:v>
                      </c:pt>
                      <c:pt idx="10114">
                        <c:v>13885.53125</c:v>
                      </c:pt>
                      <c:pt idx="10115">
                        <c:v>13738.953125</c:v>
                      </c:pt>
                      <c:pt idx="10116">
                        <c:v>12906.3125</c:v>
                      </c:pt>
                      <c:pt idx="10117">
                        <c:v>13171.3515625</c:v>
                      </c:pt>
                      <c:pt idx="10118">
                        <c:v>14488.4921875</c:v>
                      </c:pt>
                      <c:pt idx="10119">
                        <c:v>13592.9453125</c:v>
                      </c:pt>
                      <c:pt idx="10120">
                        <c:v>11594.5703125</c:v>
                      </c:pt>
                      <c:pt idx="10121">
                        <c:v>11087.125</c:v>
                      </c:pt>
                      <c:pt idx="10122">
                        <c:v>11277.046875</c:v>
                      </c:pt>
                      <c:pt idx="10123">
                        <c:v>13763.16796875</c:v>
                      </c:pt>
                      <c:pt idx="10124">
                        <c:v>14310.4609375</c:v>
                      </c:pt>
                      <c:pt idx="10125">
                        <c:v>10251.05859375</c:v>
                      </c:pt>
                      <c:pt idx="10126">
                        <c:v>9044.3515625</c:v>
                      </c:pt>
                      <c:pt idx="10127">
                        <c:v>11167.51171875</c:v>
                      </c:pt>
                      <c:pt idx="10128">
                        <c:v>10364.31640625</c:v>
                      </c:pt>
                      <c:pt idx="10129">
                        <c:v>11198.5390625</c:v>
                      </c:pt>
                      <c:pt idx="10130">
                        <c:v>10472.6328125</c:v>
                      </c:pt>
                      <c:pt idx="10131">
                        <c:v>10451.125</c:v>
                      </c:pt>
                      <c:pt idx="10132">
                        <c:v>10232.0703125</c:v>
                      </c:pt>
                      <c:pt idx="10133">
                        <c:v>11165.328125</c:v>
                      </c:pt>
                      <c:pt idx="10134">
                        <c:v>9947.6796875</c:v>
                      </c:pt>
                      <c:pt idx="10135">
                        <c:v>9840.9375</c:v>
                      </c:pt>
                      <c:pt idx="10136">
                        <c:v>9669.4453125</c:v>
                      </c:pt>
                      <c:pt idx="10137">
                        <c:v>10846.7421875</c:v>
                      </c:pt>
                      <c:pt idx="10138">
                        <c:v>10981.28125</c:v>
                      </c:pt>
                      <c:pt idx="10139">
                        <c:v>11169.8359375</c:v>
                      </c:pt>
                      <c:pt idx="10140">
                        <c:v>12727.23046875</c:v>
                      </c:pt>
                      <c:pt idx="10141">
                        <c:v>13004.52734375</c:v>
                      </c:pt>
                      <c:pt idx="10142">
                        <c:v>11238.62109375</c:v>
                      </c:pt>
                      <c:pt idx="10143">
                        <c:v>9014.77734375</c:v>
                      </c:pt>
                      <c:pt idx="10144">
                        <c:v>8496.25</c:v>
                      </c:pt>
                      <c:pt idx="10145">
                        <c:v>9632.3984375</c:v>
                      </c:pt>
                      <c:pt idx="10146">
                        <c:v>10847.9296875</c:v>
                      </c:pt>
                      <c:pt idx="10147">
                        <c:v>9501.890625</c:v>
                      </c:pt>
                      <c:pt idx="10148">
                        <c:v>9853.4765625</c:v>
                      </c:pt>
                      <c:pt idx="10149">
                        <c:v>12675.18359375</c:v>
                      </c:pt>
                      <c:pt idx="10150">
                        <c:v>12858.984375</c:v>
                      </c:pt>
                      <c:pt idx="10151">
                        <c:v>12573.3671875</c:v>
                      </c:pt>
                      <c:pt idx="10152">
                        <c:v>13208.3671875</c:v>
                      </c:pt>
                      <c:pt idx="10153">
                        <c:v>12758.76171875</c:v>
                      </c:pt>
                      <c:pt idx="10154">
                        <c:v>11959.9453125</c:v>
                      </c:pt>
                      <c:pt idx="10155">
                        <c:v>7469.2734375</c:v>
                      </c:pt>
                      <c:pt idx="10156">
                        <c:v>6376.171875</c:v>
                      </c:pt>
                      <c:pt idx="10157">
                        <c:v>5984.109375</c:v>
                      </c:pt>
                      <c:pt idx="10158">
                        <c:v>7021.86328125</c:v>
                      </c:pt>
                      <c:pt idx="10159">
                        <c:v>6242.2734375</c:v>
                      </c:pt>
                      <c:pt idx="10160">
                        <c:v>7208.375</c:v>
                      </c:pt>
                      <c:pt idx="10161">
                        <c:v>7358.84375</c:v>
                      </c:pt>
                      <c:pt idx="10162">
                        <c:v>6049.140625</c:v>
                      </c:pt>
                      <c:pt idx="10163">
                        <c:v>7159.1484375</c:v>
                      </c:pt>
                      <c:pt idx="10164">
                        <c:v>7427.3125</c:v>
                      </c:pt>
                      <c:pt idx="10165">
                        <c:v>7257.0625</c:v>
                      </c:pt>
                      <c:pt idx="10166">
                        <c:v>7299.7109375</c:v>
                      </c:pt>
                      <c:pt idx="10167">
                        <c:v>4953.21875</c:v>
                      </c:pt>
                      <c:pt idx="10168">
                        <c:v>5522.515625</c:v>
                      </c:pt>
                      <c:pt idx="10169">
                        <c:v>5053.28125</c:v>
                      </c:pt>
                      <c:pt idx="10170">
                        <c:v>10673.0859375</c:v>
                      </c:pt>
                      <c:pt idx="10171">
                        <c:v>9893.609375</c:v>
                      </c:pt>
                      <c:pt idx="10172">
                        <c:v>10224.046875</c:v>
                      </c:pt>
                      <c:pt idx="10173">
                        <c:v>10048.8046875</c:v>
                      </c:pt>
                      <c:pt idx="10174">
                        <c:v>9797.4921875</c:v>
                      </c:pt>
                      <c:pt idx="10175">
                        <c:v>10426.3671875</c:v>
                      </c:pt>
                      <c:pt idx="10176">
                        <c:v>10475.34375</c:v>
                      </c:pt>
                      <c:pt idx="10177">
                        <c:v>10289.6875</c:v>
                      </c:pt>
                      <c:pt idx="10178">
                        <c:v>10971.3515625</c:v>
                      </c:pt>
                      <c:pt idx="10179">
                        <c:v>11014.0859375</c:v>
                      </c:pt>
                      <c:pt idx="10180">
                        <c:v>10121.5</c:v>
                      </c:pt>
                      <c:pt idx="10181">
                        <c:v>10720.8203125</c:v>
                      </c:pt>
                      <c:pt idx="10182">
                        <c:v>10498.7265625</c:v>
                      </c:pt>
                      <c:pt idx="10183">
                        <c:v>10565.3125</c:v>
                      </c:pt>
                      <c:pt idx="10184">
                        <c:v>11143.484375</c:v>
                      </c:pt>
                      <c:pt idx="10185">
                        <c:v>9880.90625</c:v>
                      </c:pt>
                      <c:pt idx="10186">
                        <c:v>8993.51171875</c:v>
                      </c:pt>
                      <c:pt idx="10187">
                        <c:v>9753.96875</c:v>
                      </c:pt>
                      <c:pt idx="10188">
                        <c:v>10102.125</c:v>
                      </c:pt>
                      <c:pt idx="10189">
                        <c:v>8696.2421875</c:v>
                      </c:pt>
                      <c:pt idx="10190">
                        <c:v>8692.65625</c:v>
                      </c:pt>
                      <c:pt idx="10191">
                        <c:v>11678.8984375</c:v>
                      </c:pt>
                      <c:pt idx="10192">
                        <c:v>11535.2265625</c:v>
                      </c:pt>
                      <c:pt idx="10193">
                        <c:v>11377.2890625</c:v>
                      </c:pt>
                      <c:pt idx="10194">
                        <c:v>10431.140625</c:v>
                      </c:pt>
                      <c:pt idx="10195">
                        <c:v>11431.53125</c:v>
                      </c:pt>
                      <c:pt idx="10196">
                        <c:v>11188.328125</c:v>
                      </c:pt>
                      <c:pt idx="10197">
                        <c:v>10395.6640625</c:v>
                      </c:pt>
                      <c:pt idx="10198">
                        <c:v>11066.4140625</c:v>
                      </c:pt>
                      <c:pt idx="10199">
                        <c:v>11504.53125</c:v>
                      </c:pt>
                      <c:pt idx="10200">
                        <c:v>9997.9609375</c:v>
                      </c:pt>
                      <c:pt idx="10201">
                        <c:v>8566.2421875</c:v>
                      </c:pt>
                      <c:pt idx="10202">
                        <c:v>8252.1953125</c:v>
                      </c:pt>
                      <c:pt idx="10203">
                        <c:v>10194.921875</c:v>
                      </c:pt>
                      <c:pt idx="10204">
                        <c:v>10065.6015625</c:v>
                      </c:pt>
                      <c:pt idx="10205">
                        <c:v>8164.2734375</c:v>
                      </c:pt>
                      <c:pt idx="10206">
                        <c:v>7534.5</c:v>
                      </c:pt>
                      <c:pt idx="10207">
                        <c:v>7472.96875</c:v>
                      </c:pt>
                      <c:pt idx="10208">
                        <c:v>10039.59375</c:v>
                      </c:pt>
                      <c:pt idx="10209">
                        <c:v>9629.7578125</c:v>
                      </c:pt>
                      <c:pt idx="10210">
                        <c:v>10120.375</c:v>
                      </c:pt>
                      <c:pt idx="10211">
                        <c:v>9628.859375</c:v>
                      </c:pt>
                      <c:pt idx="10212">
                        <c:v>9674.1171875</c:v>
                      </c:pt>
                      <c:pt idx="10213">
                        <c:v>8977.5546875</c:v>
                      </c:pt>
                      <c:pt idx="10214">
                        <c:v>9681.0234375</c:v>
                      </c:pt>
                      <c:pt idx="10215">
                        <c:v>9559.4921875</c:v>
                      </c:pt>
                      <c:pt idx="10216">
                        <c:v>8487.3828125</c:v>
                      </c:pt>
                      <c:pt idx="10217">
                        <c:v>6367.5078125</c:v>
                      </c:pt>
                      <c:pt idx="10218">
                        <c:v>6234.6953125</c:v>
                      </c:pt>
                      <c:pt idx="10219">
                        <c:v>6351.08984375</c:v>
                      </c:pt>
                      <c:pt idx="10220">
                        <c:v>8897.40625</c:v>
                      </c:pt>
                      <c:pt idx="10221">
                        <c:v>8601.671875</c:v>
                      </c:pt>
                      <c:pt idx="10222">
                        <c:v>9053.96875</c:v>
                      </c:pt>
                      <c:pt idx="10223">
                        <c:v>8050.5859375</c:v>
                      </c:pt>
                      <c:pt idx="10224">
                        <c:v>7982.1640625</c:v>
                      </c:pt>
                      <c:pt idx="10225">
                        <c:v>9313.78125</c:v>
                      </c:pt>
                      <c:pt idx="10226">
                        <c:v>8577.2890625</c:v>
                      </c:pt>
                      <c:pt idx="10227">
                        <c:v>8189.1328125</c:v>
                      </c:pt>
                      <c:pt idx="10228">
                        <c:v>8192.3671875</c:v>
                      </c:pt>
                      <c:pt idx="10229">
                        <c:v>9405.9609375</c:v>
                      </c:pt>
                      <c:pt idx="10230">
                        <c:v>7728.078125</c:v>
                      </c:pt>
                      <c:pt idx="10231">
                        <c:v>6985.1171875</c:v>
                      </c:pt>
                      <c:pt idx="10232">
                        <c:v>7437.59375</c:v>
                      </c:pt>
                      <c:pt idx="10233">
                        <c:v>9718.6640625</c:v>
                      </c:pt>
                      <c:pt idx="10234">
                        <c:v>7825.5</c:v>
                      </c:pt>
                      <c:pt idx="10235">
                        <c:v>8985.6484375</c:v>
                      </c:pt>
                      <c:pt idx="10236">
                        <c:v>9167.9453125</c:v>
                      </c:pt>
                      <c:pt idx="10237">
                        <c:v>8530.9609375</c:v>
                      </c:pt>
                      <c:pt idx="10238">
                        <c:v>9559.4296875</c:v>
                      </c:pt>
                      <c:pt idx="10239">
                        <c:v>8528.21875</c:v>
                      </c:pt>
                      <c:pt idx="10240">
                        <c:v>6261.984375</c:v>
                      </c:pt>
                      <c:pt idx="10241">
                        <c:v>7863.5859375</c:v>
                      </c:pt>
                      <c:pt idx="10242">
                        <c:v>9004.9140625</c:v>
                      </c:pt>
                      <c:pt idx="10243">
                        <c:v>8503.7734375</c:v>
                      </c:pt>
                      <c:pt idx="10244">
                        <c:v>9053.5390625</c:v>
                      </c:pt>
                      <c:pt idx="10245">
                        <c:v>14615.09375</c:v>
                      </c:pt>
                      <c:pt idx="10246">
                        <c:v>13056.328125</c:v>
                      </c:pt>
                      <c:pt idx="10247">
                        <c:v>12035.46484375</c:v>
                      </c:pt>
                      <c:pt idx="10248">
                        <c:v>11610.0546875</c:v>
                      </c:pt>
                      <c:pt idx="10249">
                        <c:v>14358.3515625</c:v>
                      </c:pt>
                      <c:pt idx="10250">
                        <c:v>14466.828125</c:v>
                      </c:pt>
                      <c:pt idx="10251">
                        <c:v>13995.4765625</c:v>
                      </c:pt>
                      <c:pt idx="10252">
                        <c:v>12459.20703125</c:v>
                      </c:pt>
                      <c:pt idx="10253">
                        <c:v>12421.2578125</c:v>
                      </c:pt>
                      <c:pt idx="10254">
                        <c:v>14218.9375</c:v>
                      </c:pt>
                      <c:pt idx="10255">
                        <c:v>14974.1796875</c:v>
                      </c:pt>
                      <c:pt idx="10256">
                        <c:v>14756.671875</c:v>
                      </c:pt>
                      <c:pt idx="10257">
                        <c:v>12138.1875</c:v>
                      </c:pt>
                      <c:pt idx="10258">
                        <c:v>11904.8671875</c:v>
                      </c:pt>
                      <c:pt idx="10259">
                        <c:v>12452.75</c:v>
                      </c:pt>
                      <c:pt idx="10260">
                        <c:v>5695.34375</c:v>
                      </c:pt>
                      <c:pt idx="10261">
                        <c:v>6063.6328125</c:v>
                      </c:pt>
                      <c:pt idx="10262">
                        <c:v>5385.6875</c:v>
                      </c:pt>
                      <c:pt idx="10263">
                        <c:v>6291.265625</c:v>
                      </c:pt>
                      <c:pt idx="10264">
                        <c:v>6346.9296875</c:v>
                      </c:pt>
                      <c:pt idx="10265">
                        <c:v>4722.96875</c:v>
                      </c:pt>
                      <c:pt idx="10266">
                        <c:v>4190.328125</c:v>
                      </c:pt>
                      <c:pt idx="10267">
                        <c:v>6868.578125</c:v>
                      </c:pt>
                      <c:pt idx="10268">
                        <c:v>3761.796875</c:v>
                      </c:pt>
                      <c:pt idx="10269">
                        <c:v>2563.6015625</c:v>
                      </c:pt>
                      <c:pt idx="10270">
                        <c:v>1974.1015625</c:v>
                      </c:pt>
                      <c:pt idx="10271">
                        <c:v>3656.15625</c:v>
                      </c:pt>
                      <c:pt idx="10272">
                        <c:v>2662.828125</c:v>
                      </c:pt>
                      <c:pt idx="10273">
                        <c:v>2411.34375</c:v>
                      </c:pt>
                      <c:pt idx="10274">
                        <c:v>4064.515625</c:v>
                      </c:pt>
                      <c:pt idx="10275">
                        <c:v>9486.421875</c:v>
                      </c:pt>
                      <c:pt idx="10276">
                        <c:v>8385.01171875</c:v>
                      </c:pt>
                      <c:pt idx="10277">
                        <c:v>8197.203125</c:v>
                      </c:pt>
                      <c:pt idx="10278">
                        <c:v>9522.890625</c:v>
                      </c:pt>
                      <c:pt idx="10279">
                        <c:v>7969.9921875</c:v>
                      </c:pt>
                      <c:pt idx="10280">
                        <c:v>9289.8671875</c:v>
                      </c:pt>
                      <c:pt idx="10281">
                        <c:v>10400.578125</c:v>
                      </c:pt>
                      <c:pt idx="10282">
                        <c:v>10527.921875</c:v>
                      </c:pt>
                      <c:pt idx="10283">
                        <c:v>9630.234375</c:v>
                      </c:pt>
                      <c:pt idx="10284">
                        <c:v>9502.28125</c:v>
                      </c:pt>
                      <c:pt idx="10285">
                        <c:v>10761.1640625</c:v>
                      </c:pt>
                      <c:pt idx="10286">
                        <c:v>10848.703125</c:v>
                      </c:pt>
                      <c:pt idx="10287">
                        <c:v>10525.375</c:v>
                      </c:pt>
                      <c:pt idx="10288">
                        <c:v>10437.7890625</c:v>
                      </c:pt>
                      <c:pt idx="10289">
                        <c:v>10614.640625</c:v>
                      </c:pt>
                      <c:pt idx="10290">
                        <c:v>8605.734375</c:v>
                      </c:pt>
                      <c:pt idx="10291">
                        <c:v>8218.5390625</c:v>
                      </c:pt>
                      <c:pt idx="10292">
                        <c:v>9325.140625</c:v>
                      </c:pt>
                      <c:pt idx="10293">
                        <c:v>7981.140625</c:v>
                      </c:pt>
                      <c:pt idx="10294">
                        <c:v>7679.15625</c:v>
                      </c:pt>
                      <c:pt idx="10295">
                        <c:v>7767.9140625</c:v>
                      </c:pt>
                      <c:pt idx="10296">
                        <c:v>8988.375</c:v>
                      </c:pt>
                      <c:pt idx="10297">
                        <c:v>9765.5859375</c:v>
                      </c:pt>
                      <c:pt idx="10298">
                        <c:v>8129.46875</c:v>
                      </c:pt>
                      <c:pt idx="10299">
                        <c:v>9534.4765625</c:v>
                      </c:pt>
                      <c:pt idx="10300">
                        <c:v>9484.75</c:v>
                      </c:pt>
                      <c:pt idx="10301">
                        <c:v>8914.84375</c:v>
                      </c:pt>
                      <c:pt idx="10302">
                        <c:v>8499.4375</c:v>
                      </c:pt>
                      <c:pt idx="10303">
                        <c:v>9666.0078125</c:v>
                      </c:pt>
                      <c:pt idx="10304">
                        <c:v>9731.359375</c:v>
                      </c:pt>
                      <c:pt idx="10305">
                        <c:v>11937.98046875</c:v>
                      </c:pt>
                      <c:pt idx="10306">
                        <c:v>11839.44140625</c:v>
                      </c:pt>
                      <c:pt idx="10307">
                        <c:v>11600.17578125</c:v>
                      </c:pt>
                      <c:pt idx="10308">
                        <c:v>11746.44140625</c:v>
                      </c:pt>
                      <c:pt idx="10309">
                        <c:v>11329.1484375</c:v>
                      </c:pt>
                      <c:pt idx="10310">
                        <c:v>11311.828125</c:v>
                      </c:pt>
                      <c:pt idx="10311">
                        <c:v>9425.84375</c:v>
                      </c:pt>
                      <c:pt idx="10312">
                        <c:v>8712.7578125</c:v>
                      </c:pt>
                      <c:pt idx="10313">
                        <c:v>10525.0546875</c:v>
                      </c:pt>
                      <c:pt idx="10314">
                        <c:v>12336.15625</c:v>
                      </c:pt>
                      <c:pt idx="10315">
                        <c:v>11890.0625</c:v>
                      </c:pt>
                      <c:pt idx="10316">
                        <c:v>10227.8984375</c:v>
                      </c:pt>
                      <c:pt idx="10317">
                        <c:v>9715.046875</c:v>
                      </c:pt>
                      <c:pt idx="10318">
                        <c:v>9622.5</c:v>
                      </c:pt>
                      <c:pt idx="10319">
                        <c:v>12342.203125</c:v>
                      </c:pt>
                      <c:pt idx="10320">
                        <c:v>12307.8203125</c:v>
                      </c:pt>
                      <c:pt idx="10321">
                        <c:v>10564.10546875</c:v>
                      </c:pt>
                      <c:pt idx="10322">
                        <c:v>9599.609375</c:v>
                      </c:pt>
                      <c:pt idx="10323">
                        <c:v>9595.921875</c:v>
                      </c:pt>
                      <c:pt idx="10324">
                        <c:v>11253.015625</c:v>
                      </c:pt>
                      <c:pt idx="10325">
                        <c:v>12666.6875</c:v>
                      </c:pt>
                      <c:pt idx="10326">
                        <c:v>14844.2578125</c:v>
                      </c:pt>
                      <c:pt idx="10327">
                        <c:v>14596</c:v>
                      </c:pt>
                      <c:pt idx="10328">
                        <c:v>13962.02734375</c:v>
                      </c:pt>
                      <c:pt idx="10329">
                        <c:v>14689.390625</c:v>
                      </c:pt>
                      <c:pt idx="10330">
                        <c:v>12718.1328125</c:v>
                      </c:pt>
                      <c:pt idx="10331">
                        <c:v>12771.625</c:v>
                      </c:pt>
                      <c:pt idx="10332">
                        <c:v>14565.8125</c:v>
                      </c:pt>
                      <c:pt idx="10333">
                        <c:v>14567.390625</c:v>
                      </c:pt>
                      <c:pt idx="10334">
                        <c:v>14687.73828125</c:v>
                      </c:pt>
                      <c:pt idx="10335">
                        <c:v>9428.109375</c:v>
                      </c:pt>
                      <c:pt idx="10336">
                        <c:v>11192.5859375</c:v>
                      </c:pt>
                      <c:pt idx="10337">
                        <c:v>10482.5625</c:v>
                      </c:pt>
                      <c:pt idx="10338">
                        <c:v>11092.3671875</c:v>
                      </c:pt>
                      <c:pt idx="10339">
                        <c:v>10670.7421875</c:v>
                      </c:pt>
                      <c:pt idx="10340">
                        <c:v>9932.203125</c:v>
                      </c:pt>
                      <c:pt idx="10341">
                        <c:v>11493.140625</c:v>
                      </c:pt>
                      <c:pt idx="10342">
                        <c:v>10038.0234375</c:v>
                      </c:pt>
                      <c:pt idx="10343">
                        <c:v>9487.34375</c:v>
                      </c:pt>
                      <c:pt idx="10344">
                        <c:v>10931.90625</c:v>
                      </c:pt>
                      <c:pt idx="10345">
                        <c:v>10276.484375</c:v>
                      </c:pt>
                      <c:pt idx="10346">
                        <c:v>10384</c:v>
                      </c:pt>
                      <c:pt idx="10347">
                        <c:v>11490.40234375</c:v>
                      </c:pt>
                      <c:pt idx="10348">
                        <c:v>11470.578125</c:v>
                      </c:pt>
                      <c:pt idx="10349">
                        <c:v>11302.75390625</c:v>
                      </c:pt>
                      <c:pt idx="10350">
                        <c:v>7988.6015625</c:v>
                      </c:pt>
                      <c:pt idx="10351">
                        <c:v>7237.296875</c:v>
                      </c:pt>
                      <c:pt idx="10352">
                        <c:v>8953.015625</c:v>
                      </c:pt>
                      <c:pt idx="10353">
                        <c:v>9081.09375</c:v>
                      </c:pt>
                      <c:pt idx="10354">
                        <c:v>9508.8671875</c:v>
                      </c:pt>
                      <c:pt idx="10355">
                        <c:v>9716.828125</c:v>
                      </c:pt>
                      <c:pt idx="10356">
                        <c:v>5467.3125</c:v>
                      </c:pt>
                      <c:pt idx="10357">
                        <c:v>3986.6328125</c:v>
                      </c:pt>
                      <c:pt idx="10358">
                        <c:v>4637.2890625</c:v>
                      </c:pt>
                      <c:pt idx="10359">
                        <c:v>5789.328125</c:v>
                      </c:pt>
                      <c:pt idx="10360">
                        <c:v>8083.515625</c:v>
                      </c:pt>
                      <c:pt idx="10361">
                        <c:v>6426.265625</c:v>
                      </c:pt>
                      <c:pt idx="10362">
                        <c:v>5457.140625</c:v>
                      </c:pt>
                      <c:pt idx="10363">
                        <c:v>6258.1875</c:v>
                      </c:pt>
                      <c:pt idx="10364">
                        <c:v>8339.6015625</c:v>
                      </c:pt>
                      <c:pt idx="10365">
                        <c:v>7110.0625</c:v>
                      </c:pt>
                      <c:pt idx="10366">
                        <c:v>6723.7734375</c:v>
                      </c:pt>
                      <c:pt idx="10367">
                        <c:v>6112.9296875</c:v>
                      </c:pt>
                      <c:pt idx="10368">
                        <c:v>4963.625</c:v>
                      </c:pt>
                      <c:pt idx="10369">
                        <c:v>6205.6015625</c:v>
                      </c:pt>
                      <c:pt idx="10370">
                        <c:v>7559.9609375</c:v>
                      </c:pt>
                      <c:pt idx="10371">
                        <c:v>7108.3359375</c:v>
                      </c:pt>
                      <c:pt idx="10372">
                        <c:v>7386.4921875</c:v>
                      </c:pt>
                      <c:pt idx="10373">
                        <c:v>6075.46875</c:v>
                      </c:pt>
                      <c:pt idx="10374">
                        <c:v>4536.609375</c:v>
                      </c:pt>
                      <c:pt idx="10375">
                        <c:v>5876.2421875</c:v>
                      </c:pt>
                      <c:pt idx="10376">
                        <c:v>4493.09375</c:v>
                      </c:pt>
                      <c:pt idx="10377">
                        <c:v>5838.15625</c:v>
                      </c:pt>
                      <c:pt idx="10378">
                        <c:v>6282.390625</c:v>
                      </c:pt>
                      <c:pt idx="10379">
                        <c:v>6986.7265625</c:v>
                      </c:pt>
                      <c:pt idx="10380">
                        <c:v>6023.390625</c:v>
                      </c:pt>
                      <c:pt idx="10381">
                        <c:v>5753.7421875</c:v>
                      </c:pt>
                      <c:pt idx="10382">
                        <c:v>6040.359375</c:v>
                      </c:pt>
                      <c:pt idx="10383">
                        <c:v>6440.9453125</c:v>
                      </c:pt>
                      <c:pt idx="10384">
                        <c:v>5896.734375</c:v>
                      </c:pt>
                      <c:pt idx="10385">
                        <c:v>5072.28125</c:v>
                      </c:pt>
                      <c:pt idx="10386">
                        <c:v>5502.3125</c:v>
                      </c:pt>
                      <c:pt idx="10387">
                        <c:v>5897.65625</c:v>
                      </c:pt>
                      <c:pt idx="10388">
                        <c:v>5572.984375</c:v>
                      </c:pt>
                      <c:pt idx="10389">
                        <c:v>4916.9375</c:v>
                      </c:pt>
                      <c:pt idx="10390">
                        <c:v>5491.578125</c:v>
                      </c:pt>
                      <c:pt idx="10391">
                        <c:v>2793.2265625</c:v>
                      </c:pt>
                      <c:pt idx="10392">
                        <c:v>2004.21875</c:v>
                      </c:pt>
                      <c:pt idx="10393">
                        <c:v>2393.5390625</c:v>
                      </c:pt>
                      <c:pt idx="10394">
                        <c:v>4591.9296875</c:v>
                      </c:pt>
                      <c:pt idx="10395">
                        <c:v>8118.7421875</c:v>
                      </c:pt>
                      <c:pt idx="10396">
                        <c:v>5732.7421875</c:v>
                      </c:pt>
                      <c:pt idx="10397">
                        <c:v>4793.41015625</c:v>
                      </c:pt>
                      <c:pt idx="10398">
                        <c:v>5207.1953125</c:v>
                      </c:pt>
                      <c:pt idx="10399">
                        <c:v>7663.37890625</c:v>
                      </c:pt>
                      <c:pt idx="10400">
                        <c:v>9735.68359375</c:v>
                      </c:pt>
                      <c:pt idx="10401">
                        <c:v>8858.3984375</c:v>
                      </c:pt>
                      <c:pt idx="10402">
                        <c:v>10078.375</c:v>
                      </c:pt>
                      <c:pt idx="10403">
                        <c:v>9582.125</c:v>
                      </c:pt>
                      <c:pt idx="10404">
                        <c:v>9748.34375</c:v>
                      </c:pt>
                      <c:pt idx="10405">
                        <c:v>9289.7578125</c:v>
                      </c:pt>
                      <c:pt idx="10406">
                        <c:v>10334.546875</c:v>
                      </c:pt>
                      <c:pt idx="10407">
                        <c:v>10167.6484375</c:v>
                      </c:pt>
                      <c:pt idx="10408">
                        <c:v>9507.2890625</c:v>
                      </c:pt>
                      <c:pt idx="10409">
                        <c:v>9573.875</c:v>
                      </c:pt>
                      <c:pt idx="10410">
                        <c:v>8638.3671875</c:v>
                      </c:pt>
                      <c:pt idx="10411">
                        <c:v>9855.8828125</c:v>
                      </c:pt>
                      <c:pt idx="10412">
                        <c:v>10576</c:v>
                      </c:pt>
                      <c:pt idx="10413">
                        <c:v>5585.140625</c:v>
                      </c:pt>
                      <c:pt idx="10414">
                        <c:v>7034.265625</c:v>
                      </c:pt>
                      <c:pt idx="10415">
                        <c:v>8185.5703125</c:v>
                      </c:pt>
                      <c:pt idx="10416">
                        <c:v>9500.8671875</c:v>
                      </c:pt>
                      <c:pt idx="10417">
                        <c:v>9279.9140625</c:v>
                      </c:pt>
                      <c:pt idx="10418">
                        <c:v>10550.2421875</c:v>
                      </c:pt>
                      <c:pt idx="10419">
                        <c:v>10323.546875</c:v>
                      </c:pt>
                      <c:pt idx="10420">
                        <c:v>10753.2578125</c:v>
                      </c:pt>
                      <c:pt idx="10421">
                        <c:v>10339.9296875</c:v>
                      </c:pt>
                      <c:pt idx="10422">
                        <c:v>8662.1953125</c:v>
                      </c:pt>
                      <c:pt idx="10423">
                        <c:v>8295.6015625</c:v>
                      </c:pt>
                      <c:pt idx="10424">
                        <c:v>9840.7734375</c:v>
                      </c:pt>
                      <c:pt idx="10425">
                        <c:v>10362.83203125</c:v>
                      </c:pt>
                      <c:pt idx="10426">
                        <c:v>10699.82421875</c:v>
                      </c:pt>
                      <c:pt idx="10427">
                        <c:v>9186.25</c:v>
                      </c:pt>
                      <c:pt idx="10428">
                        <c:v>9115.86328125</c:v>
                      </c:pt>
                      <c:pt idx="10429">
                        <c:v>9168.4765625</c:v>
                      </c:pt>
                      <c:pt idx="10430">
                        <c:v>10710.9765625</c:v>
                      </c:pt>
                      <c:pt idx="10431">
                        <c:v>9412.5078125</c:v>
                      </c:pt>
                      <c:pt idx="10432">
                        <c:v>9773.66015625</c:v>
                      </c:pt>
                      <c:pt idx="10433">
                        <c:v>10069.09375</c:v>
                      </c:pt>
                      <c:pt idx="10434">
                        <c:v>8767.9140625</c:v>
                      </c:pt>
                      <c:pt idx="10435">
                        <c:v>9381.57421875</c:v>
                      </c:pt>
                      <c:pt idx="10436">
                        <c:v>10552.390625</c:v>
                      </c:pt>
                      <c:pt idx="10437">
                        <c:v>10290.4453125</c:v>
                      </c:pt>
                      <c:pt idx="10438">
                        <c:v>8725.1328125</c:v>
                      </c:pt>
                      <c:pt idx="10439">
                        <c:v>9253.484375</c:v>
                      </c:pt>
                      <c:pt idx="10440">
                        <c:v>9567.125</c:v>
                      </c:pt>
                      <c:pt idx="10441">
                        <c:v>9131.3984375</c:v>
                      </c:pt>
                      <c:pt idx="10442">
                        <c:v>8057.28125</c:v>
                      </c:pt>
                      <c:pt idx="10443">
                        <c:v>7423.03125</c:v>
                      </c:pt>
                      <c:pt idx="10444">
                        <c:v>8305.984375</c:v>
                      </c:pt>
                      <c:pt idx="10445">
                        <c:v>8850.734375</c:v>
                      </c:pt>
                      <c:pt idx="10446">
                        <c:v>6880.390625</c:v>
                      </c:pt>
                      <c:pt idx="10447">
                        <c:v>7324.0234375</c:v>
                      </c:pt>
                      <c:pt idx="10448">
                        <c:v>9996.671875</c:v>
                      </c:pt>
                      <c:pt idx="10449">
                        <c:v>8723.75</c:v>
                      </c:pt>
                      <c:pt idx="10450">
                        <c:v>9507.265625</c:v>
                      </c:pt>
                      <c:pt idx="10451">
                        <c:v>9358.75</c:v>
                      </c:pt>
                      <c:pt idx="10452">
                        <c:v>8356.7421875</c:v>
                      </c:pt>
                      <c:pt idx="10453">
                        <c:v>9043.375</c:v>
                      </c:pt>
                      <c:pt idx="10454">
                        <c:v>9344.6796875</c:v>
                      </c:pt>
                      <c:pt idx="10455">
                        <c:v>8695.09375</c:v>
                      </c:pt>
                      <c:pt idx="10456">
                        <c:v>8255.765625</c:v>
                      </c:pt>
                      <c:pt idx="10457">
                        <c:v>8753.2265625</c:v>
                      </c:pt>
                      <c:pt idx="10458">
                        <c:v>8101.75</c:v>
                      </c:pt>
                      <c:pt idx="10459">
                        <c:v>8845.5234375</c:v>
                      </c:pt>
                      <c:pt idx="10460">
                        <c:v>8388.953125</c:v>
                      </c:pt>
                      <c:pt idx="10461">
                        <c:v>9172.1015625</c:v>
                      </c:pt>
                      <c:pt idx="10462">
                        <c:v>6786.0546875</c:v>
                      </c:pt>
                      <c:pt idx="10463">
                        <c:v>5731.0390625</c:v>
                      </c:pt>
                      <c:pt idx="10464">
                        <c:v>6931.7890625</c:v>
                      </c:pt>
                      <c:pt idx="10465">
                        <c:v>7844.921875</c:v>
                      </c:pt>
                      <c:pt idx="10466">
                        <c:v>7058.59375</c:v>
                      </c:pt>
                      <c:pt idx="10467">
                        <c:v>7427.8046875</c:v>
                      </c:pt>
                      <c:pt idx="10468">
                        <c:v>7777.53515625</c:v>
                      </c:pt>
                      <c:pt idx="10469">
                        <c:v>8820.625</c:v>
                      </c:pt>
                      <c:pt idx="10470">
                        <c:v>12260.0703125</c:v>
                      </c:pt>
                      <c:pt idx="10471">
                        <c:v>11539.53125</c:v>
                      </c:pt>
                      <c:pt idx="10472">
                        <c:v>10722.6328125</c:v>
                      </c:pt>
                      <c:pt idx="10473">
                        <c:v>12348.21484375</c:v>
                      </c:pt>
                      <c:pt idx="10474">
                        <c:v>12169.6640625</c:v>
                      </c:pt>
                      <c:pt idx="10475">
                        <c:v>13132.7421875</c:v>
                      </c:pt>
                      <c:pt idx="10476">
                        <c:v>12009.0078125</c:v>
                      </c:pt>
                      <c:pt idx="10477">
                        <c:v>11923.0390625</c:v>
                      </c:pt>
                      <c:pt idx="10478">
                        <c:v>12918.9765625</c:v>
                      </c:pt>
                      <c:pt idx="10479">
                        <c:v>12415.65625</c:v>
                      </c:pt>
                      <c:pt idx="10480">
                        <c:v>11772.3984375</c:v>
                      </c:pt>
                      <c:pt idx="10481">
                        <c:v>13122.59375</c:v>
                      </c:pt>
                      <c:pt idx="10482">
                        <c:v>11491.921875</c:v>
                      </c:pt>
                      <c:pt idx="10483">
                        <c:v>12549.1796875</c:v>
                      </c:pt>
                      <c:pt idx="10484">
                        <c:v>11902.46875</c:v>
                      </c:pt>
                      <c:pt idx="10485">
                        <c:v>9757.59765625</c:v>
                      </c:pt>
                      <c:pt idx="10486">
                        <c:v>9875.890625</c:v>
                      </c:pt>
                      <c:pt idx="10487">
                        <c:v>9172.8828125</c:v>
                      </c:pt>
                      <c:pt idx="10488">
                        <c:v>7969.4609375</c:v>
                      </c:pt>
                      <c:pt idx="10489">
                        <c:v>6460.46875</c:v>
                      </c:pt>
                      <c:pt idx="10490">
                        <c:v>6208.8828125</c:v>
                      </c:pt>
                      <c:pt idx="10491">
                        <c:v>8086.2890625</c:v>
                      </c:pt>
                      <c:pt idx="10492">
                        <c:v>5457.4140625</c:v>
                      </c:pt>
                      <c:pt idx="10493">
                        <c:v>5045.9140625</c:v>
                      </c:pt>
                      <c:pt idx="10494">
                        <c:v>5903.1328125</c:v>
                      </c:pt>
                      <c:pt idx="10495">
                        <c:v>4591.359375</c:v>
                      </c:pt>
                      <c:pt idx="10496">
                        <c:v>2513.6328125</c:v>
                      </c:pt>
                      <c:pt idx="10497">
                        <c:v>3527.9296875</c:v>
                      </c:pt>
                      <c:pt idx="10498">
                        <c:v>6342.609375</c:v>
                      </c:pt>
                      <c:pt idx="10499">
                        <c:v>9065.390625</c:v>
                      </c:pt>
                      <c:pt idx="10500">
                        <c:v>10080.5546875</c:v>
                      </c:pt>
                      <c:pt idx="10501">
                        <c:v>9769.40625</c:v>
                      </c:pt>
                      <c:pt idx="10502">
                        <c:v>10393.6015625</c:v>
                      </c:pt>
                      <c:pt idx="10503">
                        <c:v>10545.8125</c:v>
                      </c:pt>
                      <c:pt idx="10504">
                        <c:v>7540.1875</c:v>
                      </c:pt>
                      <c:pt idx="10505">
                        <c:v>5086.4765625</c:v>
                      </c:pt>
                      <c:pt idx="10506">
                        <c:v>6115.6328125</c:v>
                      </c:pt>
                      <c:pt idx="10507">
                        <c:v>8219.7265625</c:v>
                      </c:pt>
                      <c:pt idx="10508">
                        <c:v>9288.4765625</c:v>
                      </c:pt>
                      <c:pt idx="10509">
                        <c:v>7287.7890625</c:v>
                      </c:pt>
                      <c:pt idx="10510">
                        <c:v>7259.25</c:v>
                      </c:pt>
                      <c:pt idx="10511">
                        <c:v>8407.4453125</c:v>
                      </c:pt>
                      <c:pt idx="10512">
                        <c:v>8622.171875</c:v>
                      </c:pt>
                      <c:pt idx="10513">
                        <c:v>8469.1484375</c:v>
                      </c:pt>
                      <c:pt idx="10514">
                        <c:v>10038.2890625</c:v>
                      </c:pt>
                      <c:pt idx="10515">
                        <c:v>13125.88671875</c:v>
                      </c:pt>
                      <c:pt idx="10516">
                        <c:v>12404.3359375</c:v>
                      </c:pt>
                      <c:pt idx="10517">
                        <c:v>13047.72265625</c:v>
                      </c:pt>
                      <c:pt idx="10518">
                        <c:v>12934.3828125</c:v>
                      </c:pt>
                      <c:pt idx="10519">
                        <c:v>11482.8984375</c:v>
                      </c:pt>
                      <c:pt idx="10520">
                        <c:v>9973.71484375</c:v>
                      </c:pt>
                      <c:pt idx="10521">
                        <c:v>10943.77734375</c:v>
                      </c:pt>
                      <c:pt idx="10522">
                        <c:v>13346.15625</c:v>
                      </c:pt>
                      <c:pt idx="10523">
                        <c:v>13391.09375</c:v>
                      </c:pt>
                      <c:pt idx="10524">
                        <c:v>13378</c:v>
                      </c:pt>
                      <c:pt idx="10525">
                        <c:v>11692.8046875</c:v>
                      </c:pt>
                      <c:pt idx="10526">
                        <c:v>11387.0703125</c:v>
                      </c:pt>
                      <c:pt idx="10527">
                        <c:v>13413.87890625</c:v>
                      </c:pt>
                      <c:pt idx="10528">
                        <c:v>13358.640625</c:v>
                      </c:pt>
                      <c:pt idx="10529">
                        <c:v>13226.96875</c:v>
                      </c:pt>
                      <c:pt idx="10530">
                        <c:v>7166.6640625</c:v>
                      </c:pt>
                      <c:pt idx="10531">
                        <c:v>6857.140625</c:v>
                      </c:pt>
                      <c:pt idx="10532">
                        <c:v>7558.453125</c:v>
                      </c:pt>
                      <c:pt idx="10533">
                        <c:v>6388.4453125</c:v>
                      </c:pt>
                      <c:pt idx="10534">
                        <c:v>7344.89453125</c:v>
                      </c:pt>
                      <c:pt idx="10535">
                        <c:v>5255.1875</c:v>
                      </c:pt>
                      <c:pt idx="10536">
                        <c:v>4798.5546875</c:v>
                      </c:pt>
                      <c:pt idx="10537">
                        <c:v>4697.125</c:v>
                      </c:pt>
                      <c:pt idx="10538">
                        <c:v>5129.7109375</c:v>
                      </c:pt>
                      <c:pt idx="10539">
                        <c:v>5915.1328125</c:v>
                      </c:pt>
                      <c:pt idx="10540">
                        <c:v>5530.28125</c:v>
                      </c:pt>
                      <c:pt idx="10541">
                        <c:v>4840.765625</c:v>
                      </c:pt>
                      <c:pt idx="10542">
                        <c:v>6693.65625</c:v>
                      </c:pt>
                      <c:pt idx="10543">
                        <c:v>5996.59375</c:v>
                      </c:pt>
                      <c:pt idx="10544">
                        <c:v>7244.6875</c:v>
                      </c:pt>
                      <c:pt idx="10545">
                        <c:v>7068.71875</c:v>
                      </c:pt>
                      <c:pt idx="10546">
                        <c:v>6267.7421875</c:v>
                      </c:pt>
                      <c:pt idx="10547">
                        <c:v>6967.0546875</c:v>
                      </c:pt>
                      <c:pt idx="10548">
                        <c:v>7447.2109375</c:v>
                      </c:pt>
                      <c:pt idx="10549">
                        <c:v>3794.3125</c:v>
                      </c:pt>
                      <c:pt idx="10550">
                        <c:v>5744.6484375</c:v>
                      </c:pt>
                      <c:pt idx="10551">
                        <c:v>6097.1640625</c:v>
                      </c:pt>
                      <c:pt idx="10552">
                        <c:v>8751.0078125</c:v>
                      </c:pt>
                      <c:pt idx="10553">
                        <c:v>7551.1875</c:v>
                      </c:pt>
                      <c:pt idx="10554">
                        <c:v>8896.6484375</c:v>
                      </c:pt>
                      <c:pt idx="10555">
                        <c:v>8682.9609375</c:v>
                      </c:pt>
                      <c:pt idx="10556">
                        <c:v>7409.109375</c:v>
                      </c:pt>
                      <c:pt idx="10557">
                        <c:v>8520.9296875</c:v>
                      </c:pt>
                      <c:pt idx="10558">
                        <c:v>8668.796875</c:v>
                      </c:pt>
                      <c:pt idx="10559">
                        <c:v>8648.796875</c:v>
                      </c:pt>
                      <c:pt idx="10560">
                        <c:v>2506.25</c:v>
                      </c:pt>
                      <c:pt idx="10561">
                        <c:v>2075.71875</c:v>
                      </c:pt>
                      <c:pt idx="10562">
                        <c:v>5495.1640625</c:v>
                      </c:pt>
                      <c:pt idx="10563">
                        <c:v>2652.9296875</c:v>
                      </c:pt>
                      <c:pt idx="10564">
                        <c:v>-2119.6015625</c:v>
                      </c:pt>
                      <c:pt idx="10565">
                        <c:v>-908.7578125</c:v>
                      </c:pt>
                      <c:pt idx="10566">
                        <c:v>2244.75</c:v>
                      </c:pt>
                      <c:pt idx="10567">
                        <c:v>5518.65625</c:v>
                      </c:pt>
                      <c:pt idx="10568">
                        <c:v>5223.1796875</c:v>
                      </c:pt>
                      <c:pt idx="10569">
                        <c:v>5345.3671875</c:v>
                      </c:pt>
                      <c:pt idx="10570">
                        <c:v>6018.1484375</c:v>
                      </c:pt>
                      <c:pt idx="10571">
                        <c:v>6559.6796875</c:v>
                      </c:pt>
                      <c:pt idx="10572">
                        <c:v>5623.9453125</c:v>
                      </c:pt>
                      <c:pt idx="10573">
                        <c:v>5572.578125</c:v>
                      </c:pt>
                      <c:pt idx="10574">
                        <c:v>6087.53125</c:v>
                      </c:pt>
                      <c:pt idx="10575">
                        <c:v>10470.03125</c:v>
                      </c:pt>
                      <c:pt idx="10576">
                        <c:v>9922.4609375</c:v>
                      </c:pt>
                      <c:pt idx="10577">
                        <c:v>10054.125</c:v>
                      </c:pt>
                      <c:pt idx="10578">
                        <c:v>11192.3359375</c:v>
                      </c:pt>
                      <c:pt idx="10579">
                        <c:v>11155.9921875</c:v>
                      </c:pt>
                      <c:pt idx="10580">
                        <c:v>10213.71875</c:v>
                      </c:pt>
                      <c:pt idx="10581">
                        <c:v>11324.3203125</c:v>
                      </c:pt>
                      <c:pt idx="10582">
                        <c:v>11248.5390625</c:v>
                      </c:pt>
                      <c:pt idx="10583">
                        <c:v>10396.4609375</c:v>
                      </c:pt>
                      <c:pt idx="10584">
                        <c:v>9810.71875</c:v>
                      </c:pt>
                      <c:pt idx="10585">
                        <c:v>8766.4921875</c:v>
                      </c:pt>
                      <c:pt idx="10586">
                        <c:v>10402.71875</c:v>
                      </c:pt>
                      <c:pt idx="10587">
                        <c:v>10902.390625</c:v>
                      </c:pt>
                      <c:pt idx="10588">
                        <c:v>10083.4609375</c:v>
                      </c:pt>
                      <c:pt idx="10589">
                        <c:v>9809.5078125</c:v>
                      </c:pt>
                      <c:pt idx="10590">
                        <c:v>11465.47265625</c:v>
                      </c:pt>
                      <c:pt idx="10591">
                        <c:v>11235.07421875</c:v>
                      </c:pt>
                      <c:pt idx="10592">
                        <c:v>11275.35546875</c:v>
                      </c:pt>
                      <c:pt idx="10593">
                        <c:v>10563.3359375</c:v>
                      </c:pt>
                      <c:pt idx="10594">
                        <c:v>9666.546875</c:v>
                      </c:pt>
                      <c:pt idx="10595">
                        <c:v>9805.6875</c:v>
                      </c:pt>
                      <c:pt idx="10596">
                        <c:v>10319.65625</c:v>
                      </c:pt>
                      <c:pt idx="10597">
                        <c:v>10605.234375</c:v>
                      </c:pt>
                      <c:pt idx="10598">
                        <c:v>10676.875</c:v>
                      </c:pt>
                      <c:pt idx="10599">
                        <c:v>10410.984375</c:v>
                      </c:pt>
                      <c:pt idx="10600">
                        <c:v>10555.9609375</c:v>
                      </c:pt>
                      <c:pt idx="10601">
                        <c:v>10636.421875</c:v>
                      </c:pt>
                      <c:pt idx="10602">
                        <c:v>10242.0546875</c:v>
                      </c:pt>
                      <c:pt idx="10603">
                        <c:v>11102.2265625</c:v>
                      </c:pt>
                      <c:pt idx="10604">
                        <c:v>10059.328125</c:v>
                      </c:pt>
                      <c:pt idx="10605">
                        <c:v>5894.625</c:v>
                      </c:pt>
                      <c:pt idx="10606">
                        <c:v>5696.4765625</c:v>
                      </c:pt>
                      <c:pt idx="10607">
                        <c:v>2894.78125</c:v>
                      </c:pt>
                      <c:pt idx="10608">
                        <c:v>6296.4375</c:v>
                      </c:pt>
                      <c:pt idx="10609">
                        <c:v>5202.78125</c:v>
                      </c:pt>
                      <c:pt idx="10610">
                        <c:v>5981.8359375</c:v>
                      </c:pt>
                      <c:pt idx="10611">
                        <c:v>6271.703125</c:v>
                      </c:pt>
                      <c:pt idx="10612">
                        <c:v>3656.703125</c:v>
                      </c:pt>
                      <c:pt idx="10613">
                        <c:v>4532.984375</c:v>
                      </c:pt>
                      <c:pt idx="10614">
                        <c:v>5824.3515625</c:v>
                      </c:pt>
                      <c:pt idx="10615">
                        <c:v>3431.984375</c:v>
                      </c:pt>
                      <c:pt idx="10616">
                        <c:v>4728.015625</c:v>
                      </c:pt>
                      <c:pt idx="10617">
                        <c:v>5608.578125</c:v>
                      </c:pt>
                      <c:pt idx="10618">
                        <c:v>2773.4140625</c:v>
                      </c:pt>
                      <c:pt idx="10619">
                        <c:v>2923.703125</c:v>
                      </c:pt>
                      <c:pt idx="10620">
                        <c:v>8152.703125</c:v>
                      </c:pt>
                      <c:pt idx="10621">
                        <c:v>6422.3828125</c:v>
                      </c:pt>
                      <c:pt idx="10622">
                        <c:v>7955.2421875</c:v>
                      </c:pt>
                      <c:pt idx="10623">
                        <c:v>7424.9765625</c:v>
                      </c:pt>
                      <c:pt idx="10624">
                        <c:v>7543.640625</c:v>
                      </c:pt>
                      <c:pt idx="10625">
                        <c:v>7999.6171875</c:v>
                      </c:pt>
                      <c:pt idx="10626">
                        <c:v>5370.484375</c:v>
                      </c:pt>
                      <c:pt idx="10627">
                        <c:v>6518.2578125</c:v>
                      </c:pt>
                      <c:pt idx="10628">
                        <c:v>7836.2109375</c:v>
                      </c:pt>
                      <c:pt idx="10629">
                        <c:v>7950.453125</c:v>
                      </c:pt>
                      <c:pt idx="10630">
                        <c:v>7493.9453125</c:v>
                      </c:pt>
                      <c:pt idx="10631">
                        <c:v>8280.03125</c:v>
                      </c:pt>
                      <c:pt idx="10632">
                        <c:v>6058.0546875</c:v>
                      </c:pt>
                      <c:pt idx="10633">
                        <c:v>7833.5078125</c:v>
                      </c:pt>
                      <c:pt idx="10634">
                        <c:v>7354.8203125</c:v>
                      </c:pt>
                      <c:pt idx="10635">
                        <c:v>10156.24609375</c:v>
                      </c:pt>
                      <c:pt idx="10636">
                        <c:v>9303.84765625</c:v>
                      </c:pt>
                      <c:pt idx="10637">
                        <c:v>9073.28125</c:v>
                      </c:pt>
                      <c:pt idx="10638">
                        <c:v>10138.31640625</c:v>
                      </c:pt>
                      <c:pt idx="10639">
                        <c:v>10140.890625</c:v>
                      </c:pt>
                      <c:pt idx="10640">
                        <c:v>8576.4921875</c:v>
                      </c:pt>
                      <c:pt idx="10641">
                        <c:v>8505.91796875</c:v>
                      </c:pt>
                      <c:pt idx="10642">
                        <c:v>9451.65625</c:v>
                      </c:pt>
                      <c:pt idx="10643">
                        <c:v>10405.3515625</c:v>
                      </c:pt>
                      <c:pt idx="10644">
                        <c:v>9454.859375</c:v>
                      </c:pt>
                      <c:pt idx="10645">
                        <c:v>8726.453125</c:v>
                      </c:pt>
                      <c:pt idx="10646">
                        <c:v>8747.1875</c:v>
                      </c:pt>
                      <c:pt idx="10647">
                        <c:v>10476.3046875</c:v>
                      </c:pt>
                      <c:pt idx="10648">
                        <c:v>9783.2421875</c:v>
                      </c:pt>
                      <c:pt idx="10649">
                        <c:v>9499.08984375</c:v>
                      </c:pt>
                      <c:pt idx="10650">
                        <c:v>10623.46875</c:v>
                      </c:pt>
                      <c:pt idx="10651">
                        <c:v>10384.625</c:v>
                      </c:pt>
                      <c:pt idx="10652">
                        <c:v>9596.15625</c:v>
                      </c:pt>
                      <c:pt idx="10653">
                        <c:v>8635.15625</c:v>
                      </c:pt>
                      <c:pt idx="10654">
                        <c:v>9128.61328125</c:v>
                      </c:pt>
                      <c:pt idx="10655">
                        <c:v>10105.78125</c:v>
                      </c:pt>
                      <c:pt idx="10656">
                        <c:v>10182.8125</c:v>
                      </c:pt>
                      <c:pt idx="10657">
                        <c:v>10377.53125</c:v>
                      </c:pt>
                      <c:pt idx="10658">
                        <c:v>9665.015625</c:v>
                      </c:pt>
                      <c:pt idx="10659">
                        <c:v>9831.59375</c:v>
                      </c:pt>
                      <c:pt idx="10660">
                        <c:v>9784.4296875</c:v>
                      </c:pt>
                      <c:pt idx="10661">
                        <c:v>10257.3671875</c:v>
                      </c:pt>
                      <c:pt idx="10662">
                        <c:v>9463.1015625</c:v>
                      </c:pt>
                      <c:pt idx="10663">
                        <c:v>8595.1640625</c:v>
                      </c:pt>
                      <c:pt idx="10664">
                        <c:v>9624.4609375</c:v>
                      </c:pt>
                      <c:pt idx="10665">
                        <c:v>9350.21875</c:v>
                      </c:pt>
                      <c:pt idx="10666">
                        <c:v>8869.6171875</c:v>
                      </c:pt>
                      <c:pt idx="10667">
                        <c:v>8161.6875</c:v>
                      </c:pt>
                      <c:pt idx="10668">
                        <c:v>7434.765625</c:v>
                      </c:pt>
                      <c:pt idx="10669">
                        <c:v>10289.7890625</c:v>
                      </c:pt>
                      <c:pt idx="10670">
                        <c:v>5285.0859375</c:v>
                      </c:pt>
                      <c:pt idx="10671">
                        <c:v>6575.6328125</c:v>
                      </c:pt>
                      <c:pt idx="10672">
                        <c:v>8172.8671875</c:v>
                      </c:pt>
                      <c:pt idx="10673">
                        <c:v>10601.59375</c:v>
                      </c:pt>
                      <c:pt idx="10674">
                        <c:v>8577.1171875</c:v>
                      </c:pt>
                      <c:pt idx="10675">
                        <c:v>5910.2734375</c:v>
                      </c:pt>
                      <c:pt idx="10676">
                        <c:v>7830.2578125</c:v>
                      </c:pt>
                      <c:pt idx="10677">
                        <c:v>9555</c:v>
                      </c:pt>
                      <c:pt idx="10678">
                        <c:v>8659.6640625</c:v>
                      </c:pt>
                      <c:pt idx="10679">
                        <c:v>9682.34375</c:v>
                      </c:pt>
                      <c:pt idx="10680">
                        <c:v>10650.265625</c:v>
                      </c:pt>
                      <c:pt idx="10681">
                        <c:v>10691.15625</c:v>
                      </c:pt>
                      <c:pt idx="10682">
                        <c:v>9734.203125</c:v>
                      </c:pt>
                      <c:pt idx="10683">
                        <c:v>9786.6875</c:v>
                      </c:pt>
                      <c:pt idx="10684">
                        <c:v>9695.1875</c:v>
                      </c:pt>
                      <c:pt idx="10685">
                        <c:v>10775.2890625</c:v>
                      </c:pt>
                      <c:pt idx="10686">
                        <c:v>10708.6171875</c:v>
                      </c:pt>
                      <c:pt idx="10687">
                        <c:v>9235.40625</c:v>
                      </c:pt>
                      <c:pt idx="10688">
                        <c:v>10163.140625</c:v>
                      </c:pt>
                      <c:pt idx="10689">
                        <c:v>8794</c:v>
                      </c:pt>
                      <c:pt idx="10690">
                        <c:v>6606.6484375</c:v>
                      </c:pt>
                      <c:pt idx="10691">
                        <c:v>7420.609375</c:v>
                      </c:pt>
                      <c:pt idx="10692">
                        <c:v>7576.65625</c:v>
                      </c:pt>
                      <c:pt idx="10693">
                        <c:v>10165.453125</c:v>
                      </c:pt>
                      <c:pt idx="10694">
                        <c:v>10749.53125</c:v>
                      </c:pt>
                      <c:pt idx="10695">
                        <c:v>10160.4921875</c:v>
                      </c:pt>
                      <c:pt idx="10696">
                        <c:v>10191.9609375</c:v>
                      </c:pt>
                      <c:pt idx="10697">
                        <c:v>10070.83984375</c:v>
                      </c:pt>
                      <c:pt idx="10698">
                        <c:v>10684.84765625</c:v>
                      </c:pt>
                      <c:pt idx="10699">
                        <c:v>8508.171875</c:v>
                      </c:pt>
                      <c:pt idx="10700">
                        <c:v>7784.890625</c:v>
                      </c:pt>
                      <c:pt idx="10701">
                        <c:v>8476.5625</c:v>
                      </c:pt>
                      <c:pt idx="10702">
                        <c:v>10552.4140625</c:v>
                      </c:pt>
                      <c:pt idx="10703">
                        <c:v>8834.5703125</c:v>
                      </c:pt>
                      <c:pt idx="10704">
                        <c:v>9487.546875</c:v>
                      </c:pt>
                      <c:pt idx="10705">
                        <c:v>10176.890625</c:v>
                      </c:pt>
                      <c:pt idx="10706">
                        <c:v>10387.3828125</c:v>
                      </c:pt>
                      <c:pt idx="10707">
                        <c:v>10280.84375</c:v>
                      </c:pt>
                      <c:pt idx="10708">
                        <c:v>9437.296875</c:v>
                      </c:pt>
                      <c:pt idx="10709">
                        <c:v>10390.0703125</c:v>
                      </c:pt>
                      <c:pt idx="10710">
                        <c:v>8189.859375</c:v>
                      </c:pt>
                      <c:pt idx="10711">
                        <c:v>2399.078125</c:v>
                      </c:pt>
                      <c:pt idx="10712">
                        <c:v>1799.28125</c:v>
                      </c:pt>
                      <c:pt idx="10713">
                        <c:v>2961.7109375</c:v>
                      </c:pt>
                      <c:pt idx="10714">
                        <c:v>5816.1171875</c:v>
                      </c:pt>
                      <c:pt idx="10715">
                        <c:v>6406.984375</c:v>
                      </c:pt>
                      <c:pt idx="10716">
                        <c:v>6117.3359375</c:v>
                      </c:pt>
                      <c:pt idx="10717">
                        <c:v>6276.8515625</c:v>
                      </c:pt>
                      <c:pt idx="10718">
                        <c:v>6726.7109375</c:v>
                      </c:pt>
                      <c:pt idx="10719">
                        <c:v>7887.296875</c:v>
                      </c:pt>
                      <c:pt idx="10720">
                        <c:v>8055.09375</c:v>
                      </c:pt>
                      <c:pt idx="10721">
                        <c:v>7394.265625</c:v>
                      </c:pt>
                      <c:pt idx="10722">
                        <c:v>3765.671875</c:v>
                      </c:pt>
                      <c:pt idx="10723">
                        <c:v>6880.609375</c:v>
                      </c:pt>
                      <c:pt idx="10724">
                        <c:v>6778.234375</c:v>
                      </c:pt>
                      <c:pt idx="10725">
                        <c:v>10268.84375</c:v>
                      </c:pt>
                      <c:pt idx="10726">
                        <c:v>10960.9609375</c:v>
                      </c:pt>
                      <c:pt idx="10727">
                        <c:v>9745.1015625</c:v>
                      </c:pt>
                      <c:pt idx="10728">
                        <c:v>9252.46484375</c:v>
                      </c:pt>
                      <c:pt idx="10729">
                        <c:v>10647.6796875</c:v>
                      </c:pt>
                      <c:pt idx="10730">
                        <c:v>8970.2734375</c:v>
                      </c:pt>
                      <c:pt idx="10731">
                        <c:v>7457.484375</c:v>
                      </c:pt>
                      <c:pt idx="10732">
                        <c:v>8589.703125</c:v>
                      </c:pt>
                      <c:pt idx="10733">
                        <c:v>11270.9140625</c:v>
                      </c:pt>
                      <c:pt idx="10734">
                        <c:v>10907.23828125</c:v>
                      </c:pt>
                      <c:pt idx="10735">
                        <c:v>10738.3203125</c:v>
                      </c:pt>
                      <c:pt idx="10736">
                        <c:v>8949.375</c:v>
                      </c:pt>
                      <c:pt idx="10737">
                        <c:v>8778.8125</c:v>
                      </c:pt>
                      <c:pt idx="10738">
                        <c:v>9573.921875</c:v>
                      </c:pt>
                      <c:pt idx="10739">
                        <c:v>11146.08984375</c:v>
                      </c:pt>
                      <c:pt idx="10740">
                        <c:v>12728.3984375</c:v>
                      </c:pt>
                      <c:pt idx="10741">
                        <c:v>12018</c:v>
                      </c:pt>
                      <c:pt idx="10742">
                        <c:v>11490.625</c:v>
                      </c:pt>
                      <c:pt idx="10743">
                        <c:v>9875.953125</c:v>
                      </c:pt>
                      <c:pt idx="10744">
                        <c:v>10644.5546875</c:v>
                      </c:pt>
                      <c:pt idx="10745">
                        <c:v>12390.875</c:v>
                      </c:pt>
                      <c:pt idx="10746">
                        <c:v>10738.046875</c:v>
                      </c:pt>
                      <c:pt idx="10747">
                        <c:v>7920.390625</c:v>
                      </c:pt>
                      <c:pt idx="10748">
                        <c:v>9406.015625</c:v>
                      </c:pt>
                      <c:pt idx="10749">
                        <c:v>11176.109375</c:v>
                      </c:pt>
                      <c:pt idx="10750">
                        <c:v>12915.984375</c:v>
                      </c:pt>
                      <c:pt idx="10751">
                        <c:v>13202.7890625</c:v>
                      </c:pt>
                      <c:pt idx="10752">
                        <c:v>10538.21875</c:v>
                      </c:pt>
                      <c:pt idx="10753">
                        <c:v>11584.9453125</c:v>
                      </c:pt>
                      <c:pt idx="10754">
                        <c:v>13042.1796875</c:v>
                      </c:pt>
                      <c:pt idx="10755">
                        <c:v>8153.546875</c:v>
                      </c:pt>
                      <c:pt idx="10756">
                        <c:v>6751.453125</c:v>
                      </c:pt>
                      <c:pt idx="10757">
                        <c:v>7139.61328125</c:v>
                      </c:pt>
                      <c:pt idx="10758">
                        <c:v>7370.5390625</c:v>
                      </c:pt>
                      <c:pt idx="10759">
                        <c:v>7578.3125</c:v>
                      </c:pt>
                      <c:pt idx="10760">
                        <c:v>8324.84765625</c:v>
                      </c:pt>
                      <c:pt idx="10761">
                        <c:v>7957.3125</c:v>
                      </c:pt>
                      <c:pt idx="10762">
                        <c:v>8902.3984375</c:v>
                      </c:pt>
                      <c:pt idx="10763">
                        <c:v>7647.921875</c:v>
                      </c:pt>
                      <c:pt idx="10764">
                        <c:v>6589.15625</c:v>
                      </c:pt>
                      <c:pt idx="10765">
                        <c:v>7292.0390625</c:v>
                      </c:pt>
                      <c:pt idx="10766">
                        <c:v>3888.140625</c:v>
                      </c:pt>
                      <c:pt idx="10767">
                        <c:v>3616.3515625</c:v>
                      </c:pt>
                      <c:pt idx="10768">
                        <c:v>4420.1015625</c:v>
                      </c:pt>
                      <c:pt idx="10769">
                        <c:v>7265.1015625</c:v>
                      </c:pt>
                      <c:pt idx="10770">
                        <c:v>6096.7578125</c:v>
                      </c:pt>
                      <c:pt idx="10771">
                        <c:v>7548.015625</c:v>
                      </c:pt>
                      <c:pt idx="10772">
                        <c:v>8006.0625</c:v>
                      </c:pt>
                      <c:pt idx="10773">
                        <c:v>8919.125</c:v>
                      </c:pt>
                      <c:pt idx="10774">
                        <c:v>2260.3359375</c:v>
                      </c:pt>
                      <c:pt idx="10775">
                        <c:v>2295.2421875</c:v>
                      </c:pt>
                      <c:pt idx="10776">
                        <c:v>4365.171875</c:v>
                      </c:pt>
                      <c:pt idx="10777">
                        <c:v>8277.21875</c:v>
                      </c:pt>
                      <c:pt idx="10778">
                        <c:v>8858.40625</c:v>
                      </c:pt>
                      <c:pt idx="10779">
                        <c:v>8408.4765625</c:v>
                      </c:pt>
                      <c:pt idx="10780">
                        <c:v>9238.78125</c:v>
                      </c:pt>
                      <c:pt idx="10781">
                        <c:v>9147.1640625</c:v>
                      </c:pt>
                      <c:pt idx="10782">
                        <c:v>8833.765625</c:v>
                      </c:pt>
                      <c:pt idx="10783">
                        <c:v>8666.34375</c:v>
                      </c:pt>
                      <c:pt idx="10784">
                        <c:v>9246.4375</c:v>
                      </c:pt>
                      <c:pt idx="10785">
                        <c:v>9829.6875</c:v>
                      </c:pt>
                      <c:pt idx="10786">
                        <c:v>9819.8671875</c:v>
                      </c:pt>
                      <c:pt idx="10787">
                        <c:v>8955.9609375</c:v>
                      </c:pt>
                      <c:pt idx="10788">
                        <c:v>9825.8203125</c:v>
                      </c:pt>
                      <c:pt idx="10789">
                        <c:v>7488.140625</c:v>
                      </c:pt>
                      <c:pt idx="10790">
                        <c:v>5988.7890625</c:v>
                      </c:pt>
                      <c:pt idx="10791">
                        <c:v>7691.7265625</c:v>
                      </c:pt>
                      <c:pt idx="10792">
                        <c:v>8372.109375</c:v>
                      </c:pt>
                      <c:pt idx="10793">
                        <c:v>9247.4609375</c:v>
                      </c:pt>
                      <c:pt idx="10794">
                        <c:v>8290.90625</c:v>
                      </c:pt>
                      <c:pt idx="10795">
                        <c:v>6161.875</c:v>
                      </c:pt>
                      <c:pt idx="10796">
                        <c:v>8965.5078125</c:v>
                      </c:pt>
                      <c:pt idx="10797">
                        <c:v>8683.21875</c:v>
                      </c:pt>
                      <c:pt idx="10798">
                        <c:v>5793.1796875</c:v>
                      </c:pt>
                      <c:pt idx="10799">
                        <c:v>7601.5234375</c:v>
                      </c:pt>
                      <c:pt idx="10800">
                        <c:v>11937.39453125</c:v>
                      </c:pt>
                      <c:pt idx="10801">
                        <c:v>11940.22265625</c:v>
                      </c:pt>
                      <c:pt idx="10802">
                        <c:v>12969.1015625</c:v>
                      </c:pt>
                      <c:pt idx="10803">
                        <c:v>11473.2890625</c:v>
                      </c:pt>
                      <c:pt idx="10804">
                        <c:v>7035.6953125</c:v>
                      </c:pt>
                      <c:pt idx="10805">
                        <c:v>6696.4296875</c:v>
                      </c:pt>
                      <c:pt idx="10806">
                        <c:v>7694.75</c:v>
                      </c:pt>
                      <c:pt idx="10807">
                        <c:v>11840.8671875</c:v>
                      </c:pt>
                      <c:pt idx="10808">
                        <c:v>10009.625</c:v>
                      </c:pt>
                      <c:pt idx="10809">
                        <c:v>5325.359375</c:v>
                      </c:pt>
                      <c:pt idx="10810">
                        <c:v>6696.71875</c:v>
                      </c:pt>
                      <c:pt idx="10811">
                        <c:v>7301.96875</c:v>
                      </c:pt>
                      <c:pt idx="10812">
                        <c:v>12603.140625</c:v>
                      </c:pt>
                      <c:pt idx="10813">
                        <c:v>13035.2578125</c:v>
                      </c:pt>
                      <c:pt idx="10814">
                        <c:v>13044.50390625</c:v>
                      </c:pt>
                      <c:pt idx="10815">
                        <c:v>8851.4765625</c:v>
                      </c:pt>
                      <c:pt idx="10816">
                        <c:v>8063.5546875</c:v>
                      </c:pt>
                      <c:pt idx="10817">
                        <c:v>8427.53125</c:v>
                      </c:pt>
                      <c:pt idx="10818">
                        <c:v>9610.27734375</c:v>
                      </c:pt>
                      <c:pt idx="10819">
                        <c:v>10059.890625</c:v>
                      </c:pt>
                      <c:pt idx="10820">
                        <c:v>8683.47265625</c:v>
                      </c:pt>
                      <c:pt idx="10821">
                        <c:v>9660.80078125</c:v>
                      </c:pt>
                      <c:pt idx="10822">
                        <c:v>9215.828125</c:v>
                      </c:pt>
                      <c:pt idx="10823">
                        <c:v>8216.8046875</c:v>
                      </c:pt>
                      <c:pt idx="10824">
                        <c:v>7744.421875</c:v>
                      </c:pt>
                      <c:pt idx="10825">
                        <c:v>8039.15625</c:v>
                      </c:pt>
                      <c:pt idx="10826">
                        <c:v>8420.0390625</c:v>
                      </c:pt>
                      <c:pt idx="10827">
                        <c:v>10135.6015625</c:v>
                      </c:pt>
                      <c:pt idx="10828">
                        <c:v>10153.515625</c:v>
                      </c:pt>
                      <c:pt idx="10829">
                        <c:v>10291.140625</c:v>
                      </c:pt>
                      <c:pt idx="10830">
                        <c:v>15840.1640625</c:v>
                      </c:pt>
                      <c:pt idx="10831">
                        <c:v>15154.2265625</c:v>
                      </c:pt>
                      <c:pt idx="10832">
                        <c:v>12155.765625</c:v>
                      </c:pt>
                      <c:pt idx="10833">
                        <c:v>11005.328125</c:v>
                      </c:pt>
                      <c:pt idx="10834">
                        <c:v>10667.73828125</c:v>
                      </c:pt>
                      <c:pt idx="10835">
                        <c:v>12860.78125</c:v>
                      </c:pt>
                      <c:pt idx="10836">
                        <c:v>14041.4453125</c:v>
                      </c:pt>
                      <c:pt idx="10837">
                        <c:v>13325.88671875</c:v>
                      </c:pt>
                      <c:pt idx="10838">
                        <c:v>15136.765625</c:v>
                      </c:pt>
                      <c:pt idx="10839">
                        <c:v>14794.921875</c:v>
                      </c:pt>
                      <c:pt idx="10840">
                        <c:v>14330.390625</c:v>
                      </c:pt>
                      <c:pt idx="10841">
                        <c:v>14197.35546875</c:v>
                      </c:pt>
                      <c:pt idx="10842">
                        <c:v>15022.046875</c:v>
                      </c:pt>
                      <c:pt idx="10843">
                        <c:v>14728.6171875</c:v>
                      </c:pt>
                      <c:pt idx="10844">
                        <c:v>14709.5234375</c:v>
                      </c:pt>
                      <c:pt idx="10845">
                        <c:v>6935.97265625</c:v>
                      </c:pt>
                      <c:pt idx="10846">
                        <c:v>7174.140625</c:v>
                      </c:pt>
                      <c:pt idx="10847">
                        <c:v>6212.9140625</c:v>
                      </c:pt>
                      <c:pt idx="10848">
                        <c:v>6738.0859375</c:v>
                      </c:pt>
                      <c:pt idx="10849">
                        <c:v>5678.89453125</c:v>
                      </c:pt>
                      <c:pt idx="10850">
                        <c:v>7312.3671875</c:v>
                      </c:pt>
                      <c:pt idx="10851">
                        <c:v>6251.546875</c:v>
                      </c:pt>
                      <c:pt idx="10852">
                        <c:v>4386.515625</c:v>
                      </c:pt>
                      <c:pt idx="10853">
                        <c:v>7388.2578125</c:v>
                      </c:pt>
                      <c:pt idx="10854">
                        <c:v>7548.1484375</c:v>
                      </c:pt>
                      <c:pt idx="10855">
                        <c:v>7267.890625</c:v>
                      </c:pt>
                      <c:pt idx="10856">
                        <c:v>5693.0859375</c:v>
                      </c:pt>
                      <c:pt idx="10857">
                        <c:v>7241.9375</c:v>
                      </c:pt>
                      <c:pt idx="10858">
                        <c:v>4938.671875</c:v>
                      </c:pt>
                      <c:pt idx="10859">
                        <c:v>7295.7890625</c:v>
                      </c:pt>
                      <c:pt idx="10860">
                        <c:v>5139.578125</c:v>
                      </c:pt>
                      <c:pt idx="10861">
                        <c:v>5721.09375</c:v>
                      </c:pt>
                      <c:pt idx="10862">
                        <c:v>4187.28125</c:v>
                      </c:pt>
                      <c:pt idx="10863">
                        <c:v>4702.9609375</c:v>
                      </c:pt>
                      <c:pt idx="10864">
                        <c:v>7223.4921875</c:v>
                      </c:pt>
                      <c:pt idx="10865">
                        <c:v>5380.234375</c:v>
                      </c:pt>
                      <c:pt idx="10866">
                        <c:v>4913.5703125</c:v>
                      </c:pt>
                      <c:pt idx="10867">
                        <c:v>5279.5390625</c:v>
                      </c:pt>
                      <c:pt idx="10868">
                        <c:v>6016.5390625</c:v>
                      </c:pt>
                      <c:pt idx="10869">
                        <c:v>5999.6875</c:v>
                      </c:pt>
                      <c:pt idx="10870">
                        <c:v>6668</c:v>
                      </c:pt>
                      <c:pt idx="10871">
                        <c:v>6536.6953125</c:v>
                      </c:pt>
                      <c:pt idx="10872">
                        <c:v>6849.0546875</c:v>
                      </c:pt>
                      <c:pt idx="10873">
                        <c:v>6657.625</c:v>
                      </c:pt>
                      <c:pt idx="10874">
                        <c:v>6918.5546875</c:v>
                      </c:pt>
                      <c:pt idx="10875">
                        <c:v>14045.97265625</c:v>
                      </c:pt>
                      <c:pt idx="10876">
                        <c:v>13937.9765625</c:v>
                      </c:pt>
                      <c:pt idx="10877">
                        <c:v>14427.66015625</c:v>
                      </c:pt>
                      <c:pt idx="10878">
                        <c:v>13858.3984375</c:v>
                      </c:pt>
                      <c:pt idx="10879">
                        <c:v>12229.8046875</c:v>
                      </c:pt>
                      <c:pt idx="10880">
                        <c:v>11527.02734375</c:v>
                      </c:pt>
                      <c:pt idx="10881">
                        <c:v>13006.8046875</c:v>
                      </c:pt>
                      <c:pt idx="10882">
                        <c:v>13415.9921875</c:v>
                      </c:pt>
                      <c:pt idx="10883">
                        <c:v>13728.40625</c:v>
                      </c:pt>
                      <c:pt idx="10884">
                        <c:v>14175.1796875</c:v>
                      </c:pt>
                      <c:pt idx="10885">
                        <c:v>13929.9921875</c:v>
                      </c:pt>
                      <c:pt idx="10886">
                        <c:v>14338.9609375</c:v>
                      </c:pt>
                      <c:pt idx="10887">
                        <c:v>13751.6484375</c:v>
                      </c:pt>
                      <c:pt idx="10888">
                        <c:v>13815.3046875</c:v>
                      </c:pt>
                      <c:pt idx="10889">
                        <c:v>13886.79296875</c:v>
                      </c:pt>
                      <c:pt idx="10890">
                        <c:v>9520.8984375</c:v>
                      </c:pt>
                      <c:pt idx="10891">
                        <c:v>10074.9296875</c:v>
                      </c:pt>
                      <c:pt idx="10892">
                        <c:v>9604.5859375</c:v>
                      </c:pt>
                      <c:pt idx="10893">
                        <c:v>9219.109375</c:v>
                      </c:pt>
                      <c:pt idx="10894">
                        <c:v>8841.875</c:v>
                      </c:pt>
                      <c:pt idx="10895">
                        <c:v>9075</c:v>
                      </c:pt>
                      <c:pt idx="10896">
                        <c:v>9267.296875</c:v>
                      </c:pt>
                      <c:pt idx="10897">
                        <c:v>8855.875</c:v>
                      </c:pt>
                      <c:pt idx="10898">
                        <c:v>9633.1484375</c:v>
                      </c:pt>
                      <c:pt idx="10899">
                        <c:v>9312.359375</c:v>
                      </c:pt>
                      <c:pt idx="10900">
                        <c:v>8704.5703125</c:v>
                      </c:pt>
                      <c:pt idx="10901">
                        <c:v>7071.0703125</c:v>
                      </c:pt>
                      <c:pt idx="10902">
                        <c:v>7878.140625</c:v>
                      </c:pt>
                      <c:pt idx="10903">
                        <c:v>9118.0625</c:v>
                      </c:pt>
                      <c:pt idx="10904">
                        <c:v>9864.953125</c:v>
                      </c:pt>
                      <c:pt idx="10905">
                        <c:v>12172.4296875</c:v>
                      </c:pt>
                      <c:pt idx="10906">
                        <c:v>10810.9765625</c:v>
                      </c:pt>
                      <c:pt idx="10907">
                        <c:v>10631.63671875</c:v>
                      </c:pt>
                      <c:pt idx="10908">
                        <c:v>10644.0546875</c:v>
                      </c:pt>
                      <c:pt idx="10909">
                        <c:v>9283.109375</c:v>
                      </c:pt>
                      <c:pt idx="10910">
                        <c:v>8975.109375</c:v>
                      </c:pt>
                      <c:pt idx="10911">
                        <c:v>10070.640625</c:v>
                      </c:pt>
                      <c:pt idx="10912">
                        <c:v>11802.640625</c:v>
                      </c:pt>
                      <c:pt idx="10913">
                        <c:v>11911.171875</c:v>
                      </c:pt>
                      <c:pt idx="10914">
                        <c:v>8400.2421875</c:v>
                      </c:pt>
                      <c:pt idx="10915">
                        <c:v>9906.75</c:v>
                      </c:pt>
                      <c:pt idx="10916">
                        <c:v>10788.4765625</c:v>
                      </c:pt>
                      <c:pt idx="10917">
                        <c:v>6884.3359375</c:v>
                      </c:pt>
                      <c:pt idx="10918">
                        <c:v>9901.5078125</c:v>
                      </c:pt>
                      <c:pt idx="10919">
                        <c:v>10882.1875</c:v>
                      </c:pt>
                      <c:pt idx="10920">
                        <c:v>10804.1640625</c:v>
                      </c:pt>
                      <c:pt idx="10921">
                        <c:v>11532.3515625</c:v>
                      </c:pt>
                      <c:pt idx="10922">
                        <c:v>11443.4375</c:v>
                      </c:pt>
                      <c:pt idx="10923">
                        <c:v>11733</c:v>
                      </c:pt>
                      <c:pt idx="10924">
                        <c:v>11523.78125</c:v>
                      </c:pt>
                      <c:pt idx="10925">
                        <c:v>10025.453125</c:v>
                      </c:pt>
                      <c:pt idx="10926">
                        <c:v>9542.546875</c:v>
                      </c:pt>
                      <c:pt idx="10927">
                        <c:v>10058.8515625</c:v>
                      </c:pt>
                      <c:pt idx="10928">
                        <c:v>11325.40234375</c:v>
                      </c:pt>
                      <c:pt idx="10929">
                        <c:v>11548.74609375</c:v>
                      </c:pt>
                      <c:pt idx="10930">
                        <c:v>11516.25390625</c:v>
                      </c:pt>
                      <c:pt idx="10931">
                        <c:v>11262.578125</c:v>
                      </c:pt>
                      <c:pt idx="10932">
                        <c:v>11701.96875</c:v>
                      </c:pt>
                      <c:pt idx="10933">
                        <c:v>11672.3671875</c:v>
                      </c:pt>
                      <c:pt idx="10934">
                        <c:v>11613.8984375</c:v>
                      </c:pt>
                      <c:pt idx="10935">
                        <c:v>8183.5234375</c:v>
                      </c:pt>
                      <c:pt idx="10936">
                        <c:v>7973.53125</c:v>
                      </c:pt>
                      <c:pt idx="10937">
                        <c:v>7281.0078125</c:v>
                      </c:pt>
                      <c:pt idx="10938">
                        <c:v>4487.671875</c:v>
                      </c:pt>
                      <c:pt idx="10939">
                        <c:v>5351.828125</c:v>
                      </c:pt>
                      <c:pt idx="10940">
                        <c:v>7511.125</c:v>
                      </c:pt>
                      <c:pt idx="10941">
                        <c:v>5362.359375</c:v>
                      </c:pt>
                      <c:pt idx="10942">
                        <c:v>4772.078125</c:v>
                      </c:pt>
                      <c:pt idx="10943">
                        <c:v>5857.90625</c:v>
                      </c:pt>
                      <c:pt idx="10944">
                        <c:v>7083.890625</c:v>
                      </c:pt>
                      <c:pt idx="10945">
                        <c:v>7710.15625</c:v>
                      </c:pt>
                      <c:pt idx="10946">
                        <c:v>8337.4765625</c:v>
                      </c:pt>
                      <c:pt idx="10947">
                        <c:v>8463.8203125</c:v>
                      </c:pt>
                      <c:pt idx="10948">
                        <c:v>7640.39453125</c:v>
                      </c:pt>
                      <c:pt idx="10949">
                        <c:v>8280.36328125</c:v>
                      </c:pt>
                      <c:pt idx="10950">
                        <c:v>9927.2109375</c:v>
                      </c:pt>
                      <c:pt idx="10951">
                        <c:v>9555.7109375</c:v>
                      </c:pt>
                      <c:pt idx="10952">
                        <c:v>10271.0234375</c:v>
                      </c:pt>
                      <c:pt idx="10953">
                        <c:v>10242.9296875</c:v>
                      </c:pt>
                      <c:pt idx="10954">
                        <c:v>10561.125</c:v>
                      </c:pt>
                      <c:pt idx="10955">
                        <c:v>10563.140625</c:v>
                      </c:pt>
                      <c:pt idx="10956">
                        <c:v>10421.4296875</c:v>
                      </c:pt>
                      <c:pt idx="10957">
                        <c:v>10811.3125</c:v>
                      </c:pt>
                      <c:pt idx="10958">
                        <c:v>8330.9375</c:v>
                      </c:pt>
                      <c:pt idx="10959">
                        <c:v>7583.2734375</c:v>
                      </c:pt>
                      <c:pt idx="10960">
                        <c:v>8110.46875</c:v>
                      </c:pt>
                      <c:pt idx="10961">
                        <c:v>10789.2578125</c:v>
                      </c:pt>
                      <c:pt idx="10962">
                        <c:v>10238.6171875</c:v>
                      </c:pt>
                      <c:pt idx="10963">
                        <c:v>9508.3125</c:v>
                      </c:pt>
                      <c:pt idx="10964">
                        <c:v>10545.921875</c:v>
                      </c:pt>
                      <c:pt idx="10965">
                        <c:v>9727.828125</c:v>
                      </c:pt>
                      <c:pt idx="10966">
                        <c:v>9539.3671875</c:v>
                      </c:pt>
                      <c:pt idx="10967">
                        <c:v>9882.44140625</c:v>
                      </c:pt>
                      <c:pt idx="10968">
                        <c:v>9552.7734375</c:v>
                      </c:pt>
                      <c:pt idx="10969">
                        <c:v>9414.234375</c:v>
                      </c:pt>
                      <c:pt idx="10970">
                        <c:v>8591.9140625</c:v>
                      </c:pt>
                      <c:pt idx="10971">
                        <c:v>9183.0703125</c:v>
                      </c:pt>
                      <c:pt idx="10972">
                        <c:v>9950.0859375</c:v>
                      </c:pt>
                      <c:pt idx="10973">
                        <c:v>9434.96875</c:v>
                      </c:pt>
                      <c:pt idx="10974">
                        <c:v>8637.3984375</c:v>
                      </c:pt>
                      <c:pt idx="10975">
                        <c:v>5844.1953125</c:v>
                      </c:pt>
                      <c:pt idx="10976">
                        <c:v>6355.859375</c:v>
                      </c:pt>
                      <c:pt idx="10977">
                        <c:v>6640.75</c:v>
                      </c:pt>
                      <c:pt idx="10978">
                        <c:v>9265.6875</c:v>
                      </c:pt>
                      <c:pt idx="10979">
                        <c:v>9664.5234375</c:v>
                      </c:pt>
                      <c:pt idx="10980">
                        <c:v>11060.125</c:v>
                      </c:pt>
                      <c:pt idx="10981">
                        <c:v>13093.6328125</c:v>
                      </c:pt>
                      <c:pt idx="10982">
                        <c:v>13167.46875</c:v>
                      </c:pt>
                      <c:pt idx="10983">
                        <c:v>8578.7421875</c:v>
                      </c:pt>
                      <c:pt idx="10984">
                        <c:v>8559.2578125</c:v>
                      </c:pt>
                      <c:pt idx="10985">
                        <c:v>9806.5859375</c:v>
                      </c:pt>
                      <c:pt idx="10986">
                        <c:v>12507.2578125</c:v>
                      </c:pt>
                      <c:pt idx="10987">
                        <c:v>12176</c:v>
                      </c:pt>
                      <c:pt idx="10988">
                        <c:v>10081.6796875</c:v>
                      </c:pt>
                      <c:pt idx="10989">
                        <c:v>9657.265625</c:v>
                      </c:pt>
                      <c:pt idx="10990">
                        <c:v>12202.6015625</c:v>
                      </c:pt>
                      <c:pt idx="10991">
                        <c:v>11280.9375</c:v>
                      </c:pt>
                      <c:pt idx="10992">
                        <c:v>10844.3125</c:v>
                      </c:pt>
                      <c:pt idx="10993">
                        <c:v>11888.2734375</c:v>
                      </c:pt>
                      <c:pt idx="10994">
                        <c:v>13219.5546875</c:v>
                      </c:pt>
                      <c:pt idx="10995">
                        <c:v>10662.6484375</c:v>
                      </c:pt>
                      <c:pt idx="10996">
                        <c:v>9148.91015625</c:v>
                      </c:pt>
                      <c:pt idx="10997">
                        <c:v>7929.1796875</c:v>
                      </c:pt>
                      <c:pt idx="10998">
                        <c:v>8486.9296875</c:v>
                      </c:pt>
                      <c:pt idx="10999">
                        <c:v>11145.7421875</c:v>
                      </c:pt>
                      <c:pt idx="11000">
                        <c:v>11056.2890625</c:v>
                      </c:pt>
                      <c:pt idx="11001">
                        <c:v>9435.671875</c:v>
                      </c:pt>
                      <c:pt idx="11002">
                        <c:v>9723.9296875</c:v>
                      </c:pt>
                      <c:pt idx="11003">
                        <c:v>11743.3984375</c:v>
                      </c:pt>
                      <c:pt idx="11004">
                        <c:v>11925.328125</c:v>
                      </c:pt>
                      <c:pt idx="11005">
                        <c:v>11866.5703125</c:v>
                      </c:pt>
                      <c:pt idx="11006">
                        <c:v>11320.046875</c:v>
                      </c:pt>
                      <c:pt idx="11007">
                        <c:v>11963.6328125</c:v>
                      </c:pt>
                      <c:pt idx="11008">
                        <c:v>11600.625</c:v>
                      </c:pt>
                      <c:pt idx="11009">
                        <c:v>11047.9375</c:v>
                      </c:pt>
                      <c:pt idx="11010">
                        <c:v>8454.75</c:v>
                      </c:pt>
                      <c:pt idx="11011">
                        <c:v>8238.3671875</c:v>
                      </c:pt>
                      <c:pt idx="11012">
                        <c:v>8115.4296875</c:v>
                      </c:pt>
                      <c:pt idx="11013">
                        <c:v>10142.4375</c:v>
                      </c:pt>
                      <c:pt idx="11014">
                        <c:v>9374.484375</c:v>
                      </c:pt>
                      <c:pt idx="11015">
                        <c:v>10247.375</c:v>
                      </c:pt>
                      <c:pt idx="11016">
                        <c:v>9719.296875</c:v>
                      </c:pt>
                      <c:pt idx="11017">
                        <c:v>10913.984375</c:v>
                      </c:pt>
                      <c:pt idx="11018">
                        <c:v>10807.953125</c:v>
                      </c:pt>
                      <c:pt idx="11019">
                        <c:v>9864.953125</c:v>
                      </c:pt>
                      <c:pt idx="11020">
                        <c:v>11093.5625</c:v>
                      </c:pt>
                      <c:pt idx="11021">
                        <c:v>9302.1484375</c:v>
                      </c:pt>
                      <c:pt idx="11022">
                        <c:v>10615.640625</c:v>
                      </c:pt>
                      <c:pt idx="11023">
                        <c:v>10475.046875</c:v>
                      </c:pt>
                      <c:pt idx="11024">
                        <c:v>10628.34375</c:v>
                      </c:pt>
                      <c:pt idx="11025">
                        <c:v>12203.578125</c:v>
                      </c:pt>
                      <c:pt idx="11026">
                        <c:v>10824.87890625</c:v>
                      </c:pt>
                      <c:pt idx="11027">
                        <c:v>10118.375</c:v>
                      </c:pt>
                      <c:pt idx="11028">
                        <c:v>12162.453125</c:v>
                      </c:pt>
                      <c:pt idx="11029">
                        <c:v>11815.6640625</c:v>
                      </c:pt>
                      <c:pt idx="11030">
                        <c:v>12218.8046875</c:v>
                      </c:pt>
                      <c:pt idx="11031">
                        <c:v>11733.25</c:v>
                      </c:pt>
                      <c:pt idx="11032">
                        <c:v>11877.234375</c:v>
                      </c:pt>
                      <c:pt idx="11033">
                        <c:v>11231.46875</c:v>
                      </c:pt>
                      <c:pt idx="11034">
                        <c:v>12414.4140625</c:v>
                      </c:pt>
                      <c:pt idx="11035">
                        <c:v>12268.7421875</c:v>
                      </c:pt>
                      <c:pt idx="11036">
                        <c:v>11035.9453125</c:v>
                      </c:pt>
                      <c:pt idx="11037">
                        <c:v>11975.7109375</c:v>
                      </c:pt>
                      <c:pt idx="11038">
                        <c:v>12349.03125</c:v>
                      </c:pt>
                      <c:pt idx="11039">
                        <c:v>12245.21875</c:v>
                      </c:pt>
                      <c:pt idx="11040">
                        <c:v>9664.9765625</c:v>
                      </c:pt>
                      <c:pt idx="11041">
                        <c:v>2542.1640625</c:v>
                      </c:pt>
                      <c:pt idx="11042">
                        <c:v>4664.4609375</c:v>
                      </c:pt>
                      <c:pt idx="11043">
                        <c:v>5591.78125</c:v>
                      </c:pt>
                      <c:pt idx="11044">
                        <c:v>9208.3125</c:v>
                      </c:pt>
                      <c:pt idx="11045">
                        <c:v>8060.1015625</c:v>
                      </c:pt>
                      <c:pt idx="11046">
                        <c:v>3516.3828125</c:v>
                      </c:pt>
                      <c:pt idx="11047">
                        <c:v>3077.515625</c:v>
                      </c:pt>
                      <c:pt idx="11048">
                        <c:v>3100.9453125</c:v>
                      </c:pt>
                      <c:pt idx="11049">
                        <c:v>7219.109375</c:v>
                      </c:pt>
                      <c:pt idx="11050">
                        <c:v>9414.8671875</c:v>
                      </c:pt>
                      <c:pt idx="11051">
                        <c:v>9494.3984375</c:v>
                      </c:pt>
                      <c:pt idx="11052">
                        <c:v>7836.578125</c:v>
                      </c:pt>
                      <c:pt idx="11053">
                        <c:v>7448.78125</c:v>
                      </c:pt>
                      <c:pt idx="11054">
                        <c:v>9445.46875</c:v>
                      </c:pt>
                      <c:pt idx="11055">
                        <c:v>11712.1328125</c:v>
                      </c:pt>
                      <c:pt idx="11056">
                        <c:v>10230.1328125</c:v>
                      </c:pt>
                      <c:pt idx="11057">
                        <c:v>10446.5625</c:v>
                      </c:pt>
                      <c:pt idx="11058">
                        <c:v>12643.9921875</c:v>
                      </c:pt>
                      <c:pt idx="11059">
                        <c:v>11399.9765625</c:v>
                      </c:pt>
                      <c:pt idx="11060">
                        <c:v>10476.8671875</c:v>
                      </c:pt>
                      <c:pt idx="11061">
                        <c:v>10843.5625</c:v>
                      </c:pt>
                      <c:pt idx="11062">
                        <c:v>12364.3671875</c:v>
                      </c:pt>
                      <c:pt idx="11063">
                        <c:v>12490.6484375</c:v>
                      </c:pt>
                      <c:pt idx="11064">
                        <c:v>11487.8046875</c:v>
                      </c:pt>
                      <c:pt idx="11065">
                        <c:v>12009.953125</c:v>
                      </c:pt>
                      <c:pt idx="11066">
                        <c:v>11637.5703125</c:v>
                      </c:pt>
                      <c:pt idx="11067">
                        <c:v>11673.2578125</c:v>
                      </c:pt>
                      <c:pt idx="11068">
                        <c:v>11122.015625</c:v>
                      </c:pt>
                      <c:pt idx="11069">
                        <c:v>11948.1953125</c:v>
                      </c:pt>
                      <c:pt idx="11070">
                        <c:v>10664.890625</c:v>
                      </c:pt>
                      <c:pt idx="11071">
                        <c:v>10035.0546875</c:v>
                      </c:pt>
                      <c:pt idx="11072">
                        <c:v>8969.671875</c:v>
                      </c:pt>
                      <c:pt idx="11073">
                        <c:v>8458.9375</c:v>
                      </c:pt>
                      <c:pt idx="11074">
                        <c:v>9593.5234375</c:v>
                      </c:pt>
                      <c:pt idx="11075">
                        <c:v>9458.65625</c:v>
                      </c:pt>
                      <c:pt idx="11076">
                        <c:v>9663.0546875</c:v>
                      </c:pt>
                      <c:pt idx="11077">
                        <c:v>10564.71875</c:v>
                      </c:pt>
                      <c:pt idx="11078">
                        <c:v>9981.359375</c:v>
                      </c:pt>
                      <c:pt idx="11079">
                        <c:v>10051.9765625</c:v>
                      </c:pt>
                      <c:pt idx="11080">
                        <c:v>9284.4140625</c:v>
                      </c:pt>
                      <c:pt idx="11081">
                        <c:v>8181.640625</c:v>
                      </c:pt>
                      <c:pt idx="11082">
                        <c:v>9378.8828125</c:v>
                      </c:pt>
                      <c:pt idx="11083">
                        <c:v>10789.46875</c:v>
                      </c:pt>
                      <c:pt idx="11084">
                        <c:v>10736.109375</c:v>
                      </c:pt>
                      <c:pt idx="11085">
                        <c:v>10304.703125</c:v>
                      </c:pt>
                      <c:pt idx="11086">
                        <c:v>11253.859375</c:v>
                      </c:pt>
                      <c:pt idx="11087">
                        <c:v>12704.8203125</c:v>
                      </c:pt>
                      <c:pt idx="11088">
                        <c:v>11251.078125</c:v>
                      </c:pt>
                      <c:pt idx="11089">
                        <c:v>11714.984375</c:v>
                      </c:pt>
                      <c:pt idx="11090">
                        <c:v>12292.734375</c:v>
                      </c:pt>
                      <c:pt idx="11091">
                        <c:v>12405.71875</c:v>
                      </c:pt>
                      <c:pt idx="11092">
                        <c:v>11218.5390625</c:v>
                      </c:pt>
                      <c:pt idx="11093">
                        <c:v>10567.3125</c:v>
                      </c:pt>
                      <c:pt idx="11094">
                        <c:v>11843.65625</c:v>
                      </c:pt>
                      <c:pt idx="11095">
                        <c:v>10861.90625</c:v>
                      </c:pt>
                      <c:pt idx="11096">
                        <c:v>9870.1796875</c:v>
                      </c:pt>
                      <c:pt idx="11097">
                        <c:v>11658.6953125</c:v>
                      </c:pt>
                      <c:pt idx="11098">
                        <c:v>10431.9140625</c:v>
                      </c:pt>
                      <c:pt idx="11099">
                        <c:v>11899.078125</c:v>
                      </c:pt>
                      <c:pt idx="11100">
                        <c:v>11747.859375</c:v>
                      </c:pt>
                      <c:pt idx="11101">
                        <c:v>9585.75</c:v>
                      </c:pt>
                      <c:pt idx="11102">
                        <c:v>9240.109375</c:v>
                      </c:pt>
                      <c:pt idx="11103">
                        <c:v>10031.96875</c:v>
                      </c:pt>
                      <c:pt idx="11104">
                        <c:v>11561.65625</c:v>
                      </c:pt>
                      <c:pt idx="11105">
                        <c:v>9871.359375</c:v>
                      </c:pt>
                      <c:pt idx="11106">
                        <c:v>8080.7578125</c:v>
                      </c:pt>
                      <c:pt idx="11107">
                        <c:v>8646.0546875</c:v>
                      </c:pt>
                      <c:pt idx="11108">
                        <c:v>10168.8203125</c:v>
                      </c:pt>
                      <c:pt idx="11109">
                        <c:v>11210.8046875</c:v>
                      </c:pt>
                      <c:pt idx="11110">
                        <c:v>9173.8046875</c:v>
                      </c:pt>
                      <c:pt idx="11111">
                        <c:v>8673.4296875</c:v>
                      </c:pt>
                      <c:pt idx="11112">
                        <c:v>8341.703125</c:v>
                      </c:pt>
                      <c:pt idx="11113">
                        <c:v>10678.9609375</c:v>
                      </c:pt>
                      <c:pt idx="11114">
                        <c:v>11988.6640625</c:v>
                      </c:pt>
                      <c:pt idx="11115">
                        <c:v>8557.796875</c:v>
                      </c:pt>
                      <c:pt idx="11116">
                        <c:v>9090.40625</c:v>
                      </c:pt>
                      <c:pt idx="11117">
                        <c:v>3685.65625</c:v>
                      </c:pt>
                      <c:pt idx="11118">
                        <c:v>4255.9140625</c:v>
                      </c:pt>
                      <c:pt idx="11119">
                        <c:v>5755</c:v>
                      </c:pt>
                      <c:pt idx="11120">
                        <c:v>7614.7109375</c:v>
                      </c:pt>
                      <c:pt idx="11121">
                        <c:v>7237.2578125</c:v>
                      </c:pt>
                      <c:pt idx="11122">
                        <c:v>7108.515625</c:v>
                      </c:pt>
                      <c:pt idx="11123">
                        <c:v>8447.171875</c:v>
                      </c:pt>
                      <c:pt idx="11124">
                        <c:v>8583.5703125</c:v>
                      </c:pt>
                      <c:pt idx="11125">
                        <c:v>7619.8125</c:v>
                      </c:pt>
                      <c:pt idx="11126">
                        <c:v>8293.4921875</c:v>
                      </c:pt>
                      <c:pt idx="11127">
                        <c:v>8789.4765625</c:v>
                      </c:pt>
                      <c:pt idx="11128">
                        <c:v>8477.34375</c:v>
                      </c:pt>
                      <c:pt idx="11129">
                        <c:v>8762.109375</c:v>
                      </c:pt>
                      <c:pt idx="11130">
                        <c:v>7896.0703125</c:v>
                      </c:pt>
                      <c:pt idx="11131">
                        <c:v>8776.7421875</c:v>
                      </c:pt>
                      <c:pt idx="11132">
                        <c:v>4929.09375</c:v>
                      </c:pt>
                      <c:pt idx="11133">
                        <c:v>4215.7109375</c:v>
                      </c:pt>
                      <c:pt idx="11134">
                        <c:v>3047.5234375</c:v>
                      </c:pt>
                      <c:pt idx="11135">
                        <c:v>5691.375</c:v>
                      </c:pt>
                      <c:pt idx="11136">
                        <c:v>8843.41796875</c:v>
                      </c:pt>
                      <c:pt idx="11137">
                        <c:v>6937.84375</c:v>
                      </c:pt>
                      <c:pt idx="11138">
                        <c:v>7897.890625</c:v>
                      </c:pt>
                      <c:pt idx="11139">
                        <c:v>7041.5</c:v>
                      </c:pt>
                      <c:pt idx="11140">
                        <c:v>7816.1171875</c:v>
                      </c:pt>
                      <c:pt idx="11141">
                        <c:v>6961.4375</c:v>
                      </c:pt>
                      <c:pt idx="11142">
                        <c:v>6420.796875</c:v>
                      </c:pt>
                      <c:pt idx="11143">
                        <c:v>6987.1640625</c:v>
                      </c:pt>
                      <c:pt idx="11144">
                        <c:v>8017.7421875</c:v>
                      </c:pt>
                      <c:pt idx="11145">
                        <c:v>5866.2734375</c:v>
                      </c:pt>
                      <c:pt idx="11146">
                        <c:v>6678.28125</c:v>
                      </c:pt>
                      <c:pt idx="11147">
                        <c:v>6799.0234375</c:v>
                      </c:pt>
                      <c:pt idx="11148">
                        <c:v>5169.8828125</c:v>
                      </c:pt>
                      <c:pt idx="11149">
                        <c:v>4352.46875</c:v>
                      </c:pt>
                      <c:pt idx="11150">
                        <c:v>5428.59375</c:v>
                      </c:pt>
                      <c:pt idx="11151">
                        <c:v>8384.15625</c:v>
                      </c:pt>
                      <c:pt idx="11152">
                        <c:v>7473.6640625</c:v>
                      </c:pt>
                      <c:pt idx="11153">
                        <c:v>6453.0546875</c:v>
                      </c:pt>
                      <c:pt idx="11154">
                        <c:v>6683.140625</c:v>
                      </c:pt>
                      <c:pt idx="11155">
                        <c:v>7140.453125</c:v>
                      </c:pt>
                      <c:pt idx="11156">
                        <c:v>7541.8125</c:v>
                      </c:pt>
                      <c:pt idx="11157">
                        <c:v>7543.3671875</c:v>
                      </c:pt>
                      <c:pt idx="11158">
                        <c:v>7173.0546875</c:v>
                      </c:pt>
                      <c:pt idx="11159">
                        <c:v>8556.75</c:v>
                      </c:pt>
                      <c:pt idx="11160">
                        <c:v>11384.9375</c:v>
                      </c:pt>
                      <c:pt idx="11161">
                        <c:v>10823.0390625</c:v>
                      </c:pt>
                      <c:pt idx="11162">
                        <c:v>11130.71875</c:v>
                      </c:pt>
                      <c:pt idx="11163">
                        <c:v>11141.875</c:v>
                      </c:pt>
                      <c:pt idx="11164">
                        <c:v>10832.4453125</c:v>
                      </c:pt>
                      <c:pt idx="11165">
                        <c:v>10473.109375</c:v>
                      </c:pt>
                      <c:pt idx="11166">
                        <c:v>8962.40625</c:v>
                      </c:pt>
                      <c:pt idx="11167">
                        <c:v>8013.21875</c:v>
                      </c:pt>
                      <c:pt idx="11168">
                        <c:v>8191.2734375</c:v>
                      </c:pt>
                      <c:pt idx="11169">
                        <c:v>11391.35546875</c:v>
                      </c:pt>
                      <c:pt idx="11170">
                        <c:v>10104.984375</c:v>
                      </c:pt>
                      <c:pt idx="11171">
                        <c:v>7783.1953125</c:v>
                      </c:pt>
                      <c:pt idx="11172">
                        <c:v>8389.8046875</c:v>
                      </c:pt>
                      <c:pt idx="11173">
                        <c:v>9138.5625</c:v>
                      </c:pt>
                      <c:pt idx="11174">
                        <c:v>11729.0625</c:v>
                      </c:pt>
                      <c:pt idx="11175">
                        <c:v>7817.3125</c:v>
                      </c:pt>
                      <c:pt idx="11176">
                        <c:v>8339.78125</c:v>
                      </c:pt>
                      <c:pt idx="11177">
                        <c:v>8926.859375</c:v>
                      </c:pt>
                      <c:pt idx="11178">
                        <c:v>10681.7421875</c:v>
                      </c:pt>
                      <c:pt idx="11179">
                        <c:v>9576.4609375</c:v>
                      </c:pt>
                      <c:pt idx="11180">
                        <c:v>9495.14453125</c:v>
                      </c:pt>
                      <c:pt idx="11181">
                        <c:v>11493.0390625</c:v>
                      </c:pt>
                      <c:pt idx="11182">
                        <c:v>9218.2421875</c:v>
                      </c:pt>
                      <c:pt idx="11183">
                        <c:v>8773.53125</c:v>
                      </c:pt>
                      <c:pt idx="11184">
                        <c:v>8518.234375</c:v>
                      </c:pt>
                      <c:pt idx="11185">
                        <c:v>9843.6171875</c:v>
                      </c:pt>
                      <c:pt idx="11186">
                        <c:v>10876.453125</c:v>
                      </c:pt>
                      <c:pt idx="11187">
                        <c:v>9890.34375</c:v>
                      </c:pt>
                      <c:pt idx="11188">
                        <c:v>10052.8828125</c:v>
                      </c:pt>
                      <c:pt idx="11189">
                        <c:v>11005.734375</c:v>
                      </c:pt>
                      <c:pt idx="11190">
                        <c:v>2488.34375</c:v>
                      </c:pt>
                      <c:pt idx="11191">
                        <c:v>4072.84375</c:v>
                      </c:pt>
                      <c:pt idx="11192">
                        <c:v>4882.140625</c:v>
                      </c:pt>
                      <c:pt idx="11193">
                        <c:v>6711.484375</c:v>
                      </c:pt>
                      <c:pt idx="11194">
                        <c:v>2180.3359375</c:v>
                      </c:pt>
                      <c:pt idx="11195">
                        <c:v>2681.71875</c:v>
                      </c:pt>
                      <c:pt idx="11196">
                        <c:v>3134.78125</c:v>
                      </c:pt>
                      <c:pt idx="11197">
                        <c:v>7288.1015625</c:v>
                      </c:pt>
                      <c:pt idx="11198">
                        <c:v>7724.2734375</c:v>
                      </c:pt>
                      <c:pt idx="11199">
                        <c:v>6998.4140625</c:v>
                      </c:pt>
                      <c:pt idx="11200">
                        <c:v>7447.7421875</c:v>
                      </c:pt>
                      <c:pt idx="11201">
                        <c:v>7764.1953125</c:v>
                      </c:pt>
                      <c:pt idx="11202">
                        <c:v>6219.171875</c:v>
                      </c:pt>
                      <c:pt idx="11203">
                        <c:v>6576.3828125</c:v>
                      </c:pt>
                      <c:pt idx="11204">
                        <c:v>6759.28125</c:v>
                      </c:pt>
                      <c:pt idx="11205">
                        <c:v>9098.578125</c:v>
                      </c:pt>
                      <c:pt idx="11206">
                        <c:v>7426.7734375</c:v>
                      </c:pt>
                      <c:pt idx="11207">
                        <c:v>7592.28125</c:v>
                      </c:pt>
                      <c:pt idx="11208">
                        <c:v>10539.34375</c:v>
                      </c:pt>
                      <c:pt idx="11209">
                        <c:v>11224.890625</c:v>
                      </c:pt>
                      <c:pt idx="11210">
                        <c:v>10959.125</c:v>
                      </c:pt>
                      <c:pt idx="11211">
                        <c:v>11028.8125</c:v>
                      </c:pt>
                      <c:pt idx="11212">
                        <c:v>11194.625</c:v>
                      </c:pt>
                      <c:pt idx="11213">
                        <c:v>8848.1640625</c:v>
                      </c:pt>
                      <c:pt idx="11214">
                        <c:v>6980.734375</c:v>
                      </c:pt>
                      <c:pt idx="11215">
                        <c:v>7428.359375</c:v>
                      </c:pt>
                      <c:pt idx="11216">
                        <c:v>8664.5078125</c:v>
                      </c:pt>
                      <c:pt idx="11217">
                        <c:v>10724.625</c:v>
                      </c:pt>
                      <c:pt idx="11218">
                        <c:v>11370.875</c:v>
                      </c:pt>
                      <c:pt idx="11219">
                        <c:v>10868.40625</c:v>
                      </c:pt>
                      <c:pt idx="11220">
                        <c:v>10026</c:v>
                      </c:pt>
                      <c:pt idx="11221">
                        <c:v>9811.59375</c:v>
                      </c:pt>
                      <c:pt idx="11222">
                        <c:v>10640.02734375</c:v>
                      </c:pt>
                      <c:pt idx="11223">
                        <c:v>9923.0703125</c:v>
                      </c:pt>
                      <c:pt idx="11224">
                        <c:v>9995.32421875</c:v>
                      </c:pt>
                      <c:pt idx="11225">
                        <c:v>9306.40625</c:v>
                      </c:pt>
                      <c:pt idx="11226">
                        <c:v>4538.125</c:v>
                      </c:pt>
                      <c:pt idx="11227">
                        <c:v>6845.5546875</c:v>
                      </c:pt>
                      <c:pt idx="11228">
                        <c:v>7807.6875</c:v>
                      </c:pt>
                      <c:pt idx="11229">
                        <c:v>4470.1875</c:v>
                      </c:pt>
                      <c:pt idx="11230">
                        <c:v>3292.40625</c:v>
                      </c:pt>
                      <c:pt idx="11231">
                        <c:v>3436.40625</c:v>
                      </c:pt>
                      <c:pt idx="11232">
                        <c:v>6300.796875</c:v>
                      </c:pt>
                      <c:pt idx="11233">
                        <c:v>9799.8359375</c:v>
                      </c:pt>
                      <c:pt idx="11234">
                        <c:v>10290.69140625</c:v>
                      </c:pt>
                      <c:pt idx="11235">
                        <c:v>10687.203125</c:v>
                      </c:pt>
                      <c:pt idx="11236">
                        <c:v>10180.43359375</c:v>
                      </c:pt>
                      <c:pt idx="11237">
                        <c:v>10456.15234375</c:v>
                      </c:pt>
                      <c:pt idx="11238">
                        <c:v>8562.6171875</c:v>
                      </c:pt>
                      <c:pt idx="11239">
                        <c:v>8330.71875</c:v>
                      </c:pt>
                      <c:pt idx="11240">
                        <c:v>9950.109375</c:v>
                      </c:pt>
                      <c:pt idx="11241">
                        <c:v>10507.9921875</c:v>
                      </c:pt>
                      <c:pt idx="11242">
                        <c:v>10098.8828125</c:v>
                      </c:pt>
                      <c:pt idx="11243">
                        <c:v>8164.53125</c:v>
                      </c:pt>
                      <c:pt idx="11244">
                        <c:v>8905.7734375</c:v>
                      </c:pt>
                      <c:pt idx="11245">
                        <c:v>10976.69921875</c:v>
                      </c:pt>
                      <c:pt idx="11246">
                        <c:v>9888.8125</c:v>
                      </c:pt>
                      <c:pt idx="11247">
                        <c:v>9751.453125</c:v>
                      </c:pt>
                      <c:pt idx="11248">
                        <c:v>10914.4140625</c:v>
                      </c:pt>
                      <c:pt idx="11249">
                        <c:v>11178.3125</c:v>
                      </c:pt>
                      <c:pt idx="11250">
                        <c:v>11974.3671875</c:v>
                      </c:pt>
                      <c:pt idx="11251">
                        <c:v>11387.640625</c:v>
                      </c:pt>
                      <c:pt idx="11252">
                        <c:v>11609.65234375</c:v>
                      </c:pt>
                      <c:pt idx="11253">
                        <c:v>10043.97265625</c:v>
                      </c:pt>
                      <c:pt idx="11254">
                        <c:v>9787.45703125</c:v>
                      </c:pt>
                      <c:pt idx="11255">
                        <c:v>10436.92578125</c:v>
                      </c:pt>
                      <c:pt idx="11256">
                        <c:v>10901.19921875</c:v>
                      </c:pt>
                      <c:pt idx="11257">
                        <c:v>11362.19921875</c:v>
                      </c:pt>
                      <c:pt idx="11258">
                        <c:v>11263.640625</c:v>
                      </c:pt>
                      <c:pt idx="11259">
                        <c:v>10074.96875</c:v>
                      </c:pt>
                      <c:pt idx="11260">
                        <c:v>10155.9765625</c:v>
                      </c:pt>
                      <c:pt idx="11261">
                        <c:v>11994.15625</c:v>
                      </c:pt>
                      <c:pt idx="11262">
                        <c:v>10475.859375</c:v>
                      </c:pt>
                      <c:pt idx="11263">
                        <c:v>9571.59375</c:v>
                      </c:pt>
                      <c:pt idx="11264">
                        <c:v>9992.0078125</c:v>
                      </c:pt>
                      <c:pt idx="11265">
                        <c:v>7397.5546875</c:v>
                      </c:pt>
                      <c:pt idx="11266">
                        <c:v>7128.734375</c:v>
                      </c:pt>
                      <c:pt idx="11267">
                        <c:v>6455.1171875</c:v>
                      </c:pt>
                      <c:pt idx="11268">
                        <c:v>9153.08203125</c:v>
                      </c:pt>
                      <c:pt idx="11269">
                        <c:v>9056.765625</c:v>
                      </c:pt>
                      <c:pt idx="11270">
                        <c:v>8142.3203125</c:v>
                      </c:pt>
                      <c:pt idx="11271">
                        <c:v>8715.890625</c:v>
                      </c:pt>
                      <c:pt idx="11272">
                        <c:v>9092.28125</c:v>
                      </c:pt>
                      <c:pt idx="11273">
                        <c:v>6537.6171875</c:v>
                      </c:pt>
                      <c:pt idx="11274">
                        <c:v>7194.2265625</c:v>
                      </c:pt>
                      <c:pt idx="11275">
                        <c:v>7242.171875</c:v>
                      </c:pt>
                      <c:pt idx="11276">
                        <c:v>8770.703125</c:v>
                      </c:pt>
                      <c:pt idx="11277">
                        <c:v>8852.671875</c:v>
                      </c:pt>
                      <c:pt idx="11278">
                        <c:v>8103.5625</c:v>
                      </c:pt>
                      <c:pt idx="11279">
                        <c:v>8078.921875</c:v>
                      </c:pt>
                      <c:pt idx="11280">
                        <c:v>4131.2421875</c:v>
                      </c:pt>
                      <c:pt idx="11281">
                        <c:v>2375.9140625</c:v>
                      </c:pt>
                      <c:pt idx="11282">
                        <c:v>3343.3828125</c:v>
                      </c:pt>
                      <c:pt idx="11283">
                        <c:v>2904.0234375</c:v>
                      </c:pt>
                      <c:pt idx="11284">
                        <c:v>5418.8515625</c:v>
                      </c:pt>
                      <c:pt idx="11285">
                        <c:v>1254.8671875</c:v>
                      </c:pt>
                      <c:pt idx="11286">
                        <c:v>217.5234375</c:v>
                      </c:pt>
                      <c:pt idx="11287">
                        <c:v>1619.53125</c:v>
                      </c:pt>
                      <c:pt idx="11288">
                        <c:v>2313.890625</c:v>
                      </c:pt>
                      <c:pt idx="11289">
                        <c:v>2707.265625</c:v>
                      </c:pt>
                      <c:pt idx="11290">
                        <c:v>2133.2734375</c:v>
                      </c:pt>
                      <c:pt idx="11291">
                        <c:v>2183.625</c:v>
                      </c:pt>
                      <c:pt idx="11292">
                        <c:v>4500.2734375</c:v>
                      </c:pt>
                      <c:pt idx="11293">
                        <c:v>4404.8671875</c:v>
                      </c:pt>
                      <c:pt idx="11294">
                        <c:v>5738.2109375</c:v>
                      </c:pt>
                      <c:pt idx="11295">
                        <c:v>12222.796875</c:v>
                      </c:pt>
                      <c:pt idx="11296">
                        <c:v>11337.65625</c:v>
                      </c:pt>
                      <c:pt idx="11297">
                        <c:v>12252.6640625</c:v>
                      </c:pt>
                      <c:pt idx="11298">
                        <c:v>13786.3984375</c:v>
                      </c:pt>
                      <c:pt idx="11299">
                        <c:v>13763.1796875</c:v>
                      </c:pt>
                      <c:pt idx="11300">
                        <c:v>12840.390625</c:v>
                      </c:pt>
                      <c:pt idx="11301">
                        <c:v>13239.1796875</c:v>
                      </c:pt>
                      <c:pt idx="11302">
                        <c:v>13651.734375</c:v>
                      </c:pt>
                      <c:pt idx="11303">
                        <c:v>13704.265625</c:v>
                      </c:pt>
                      <c:pt idx="11304">
                        <c:v>12919.4453125</c:v>
                      </c:pt>
                      <c:pt idx="11305">
                        <c:v>13662.3203125</c:v>
                      </c:pt>
                      <c:pt idx="11306">
                        <c:v>11822.3984375</c:v>
                      </c:pt>
                      <c:pt idx="11307">
                        <c:v>11771.1796875</c:v>
                      </c:pt>
                      <c:pt idx="11308">
                        <c:v>13086.671875</c:v>
                      </c:pt>
                      <c:pt idx="11309">
                        <c:v>12636.2265625</c:v>
                      </c:pt>
                      <c:pt idx="11310">
                        <c:v>8166.87890625</c:v>
                      </c:pt>
                      <c:pt idx="11311">
                        <c:v>6779.4453125</c:v>
                      </c:pt>
                      <c:pt idx="11312">
                        <c:v>8088.546875</c:v>
                      </c:pt>
                      <c:pt idx="11313">
                        <c:v>8013.6015625</c:v>
                      </c:pt>
                      <c:pt idx="11314">
                        <c:v>6883.5625</c:v>
                      </c:pt>
                      <c:pt idx="11315">
                        <c:v>6478.3515625</c:v>
                      </c:pt>
                      <c:pt idx="11316">
                        <c:v>8962.4140625</c:v>
                      </c:pt>
                      <c:pt idx="11317">
                        <c:v>8788.2421875</c:v>
                      </c:pt>
                      <c:pt idx="11318">
                        <c:v>7894.0546875</c:v>
                      </c:pt>
                      <c:pt idx="11319">
                        <c:v>7783.27734375</c:v>
                      </c:pt>
                      <c:pt idx="11320">
                        <c:v>9487.625</c:v>
                      </c:pt>
                      <c:pt idx="11321">
                        <c:v>9058.6875</c:v>
                      </c:pt>
                      <c:pt idx="11322">
                        <c:v>7869.890625</c:v>
                      </c:pt>
                      <c:pt idx="11323">
                        <c:v>7284.5546875</c:v>
                      </c:pt>
                      <c:pt idx="11324">
                        <c:v>7824.734375</c:v>
                      </c:pt>
                      <c:pt idx="11325">
                        <c:v>9071.8671875</c:v>
                      </c:pt>
                      <c:pt idx="11326">
                        <c:v>9511.90625</c:v>
                      </c:pt>
                      <c:pt idx="11327">
                        <c:v>9236.9375</c:v>
                      </c:pt>
                      <c:pt idx="11328">
                        <c:v>7580.6328125</c:v>
                      </c:pt>
                      <c:pt idx="11329">
                        <c:v>7491.46875</c:v>
                      </c:pt>
                      <c:pt idx="11330">
                        <c:v>9100.6953125</c:v>
                      </c:pt>
                      <c:pt idx="11331">
                        <c:v>9467.4140625</c:v>
                      </c:pt>
                      <c:pt idx="11332">
                        <c:v>8840.28125</c:v>
                      </c:pt>
                      <c:pt idx="11333">
                        <c:v>9309.62109375</c:v>
                      </c:pt>
                      <c:pt idx="11334">
                        <c:v>9324.1796875</c:v>
                      </c:pt>
                      <c:pt idx="11335">
                        <c:v>9736.75</c:v>
                      </c:pt>
                      <c:pt idx="11336">
                        <c:v>9420.0859375</c:v>
                      </c:pt>
                      <c:pt idx="11337">
                        <c:v>9038.2265625</c:v>
                      </c:pt>
                      <c:pt idx="11338">
                        <c:v>8858.0390625</c:v>
                      </c:pt>
                      <c:pt idx="11339">
                        <c:v>9642.203125</c:v>
                      </c:pt>
                      <c:pt idx="11340">
                        <c:v>9408.4296875</c:v>
                      </c:pt>
                      <c:pt idx="11341">
                        <c:v>9353.546875</c:v>
                      </c:pt>
                      <c:pt idx="11342">
                        <c:v>10645.6171875</c:v>
                      </c:pt>
                      <c:pt idx="11343">
                        <c:v>9485.84765625</c:v>
                      </c:pt>
                      <c:pt idx="11344">
                        <c:v>8323.40234375</c:v>
                      </c:pt>
                      <c:pt idx="11345">
                        <c:v>7705.375</c:v>
                      </c:pt>
                      <c:pt idx="11346">
                        <c:v>8298.6953125</c:v>
                      </c:pt>
                      <c:pt idx="11347">
                        <c:v>9822.09375</c:v>
                      </c:pt>
                      <c:pt idx="11348">
                        <c:v>9700.3046875</c:v>
                      </c:pt>
                      <c:pt idx="11349">
                        <c:v>10804.3203125</c:v>
                      </c:pt>
                      <c:pt idx="11350">
                        <c:v>10313.79296875</c:v>
                      </c:pt>
                      <c:pt idx="11351">
                        <c:v>10655.2578125</c:v>
                      </c:pt>
                      <c:pt idx="11352">
                        <c:v>9006.90625</c:v>
                      </c:pt>
                      <c:pt idx="11353">
                        <c:v>8638.046875</c:v>
                      </c:pt>
                      <c:pt idx="11354">
                        <c:v>9347.75</c:v>
                      </c:pt>
                      <c:pt idx="11355">
                        <c:v>11684.50390625</c:v>
                      </c:pt>
                      <c:pt idx="11356">
                        <c:v>11750.8984375</c:v>
                      </c:pt>
                      <c:pt idx="11357">
                        <c:v>9923.09375</c:v>
                      </c:pt>
                      <c:pt idx="11358">
                        <c:v>10570.8515625</c:v>
                      </c:pt>
                      <c:pt idx="11359">
                        <c:v>11407.7421875</c:v>
                      </c:pt>
                      <c:pt idx="11360">
                        <c:v>9551.4453125</c:v>
                      </c:pt>
                      <c:pt idx="11361">
                        <c:v>6960.3828125</c:v>
                      </c:pt>
                      <c:pt idx="11362">
                        <c:v>7986.15625</c:v>
                      </c:pt>
                      <c:pt idx="11363">
                        <c:v>9008.921875</c:v>
                      </c:pt>
                      <c:pt idx="11364">
                        <c:v>10645.6484375</c:v>
                      </c:pt>
                      <c:pt idx="11365">
                        <c:v>11817.09375</c:v>
                      </c:pt>
                      <c:pt idx="11366">
                        <c:v>10850.421875</c:v>
                      </c:pt>
                      <c:pt idx="11367">
                        <c:v>9610.2578125</c:v>
                      </c:pt>
                      <c:pt idx="11368">
                        <c:v>9176.3515625</c:v>
                      </c:pt>
                      <c:pt idx="11369">
                        <c:v>11353.6796875</c:v>
                      </c:pt>
                      <c:pt idx="11370">
                        <c:v>11969.5546875</c:v>
                      </c:pt>
                      <c:pt idx="11371">
                        <c:v>12523.04296875</c:v>
                      </c:pt>
                      <c:pt idx="11372">
                        <c:v>12598.29296875</c:v>
                      </c:pt>
                      <c:pt idx="11373">
                        <c:v>12202.71875</c:v>
                      </c:pt>
                      <c:pt idx="11374">
                        <c:v>12580.875</c:v>
                      </c:pt>
                      <c:pt idx="11375">
                        <c:v>11181.640625</c:v>
                      </c:pt>
                      <c:pt idx="11376">
                        <c:v>10632.34375</c:v>
                      </c:pt>
                      <c:pt idx="11377">
                        <c:v>10269.28125</c:v>
                      </c:pt>
                      <c:pt idx="11378">
                        <c:v>12191.2734375</c:v>
                      </c:pt>
                      <c:pt idx="11379">
                        <c:v>11904.02734375</c:v>
                      </c:pt>
                      <c:pt idx="11380">
                        <c:v>11876.390625</c:v>
                      </c:pt>
                      <c:pt idx="11381">
                        <c:v>12280.85546875</c:v>
                      </c:pt>
                      <c:pt idx="11382">
                        <c:v>12306.2265625</c:v>
                      </c:pt>
                      <c:pt idx="11383">
                        <c:v>12547.5859375</c:v>
                      </c:pt>
                      <c:pt idx="11384">
                        <c:v>12430.60546875</c:v>
                      </c:pt>
                      <c:pt idx="11385">
                        <c:v>9338.1953125</c:v>
                      </c:pt>
                      <c:pt idx="11386">
                        <c:v>8953.5078125</c:v>
                      </c:pt>
                      <c:pt idx="11387">
                        <c:v>9300.625</c:v>
                      </c:pt>
                      <c:pt idx="11388">
                        <c:v>9026.4140625</c:v>
                      </c:pt>
                      <c:pt idx="11389">
                        <c:v>9212.2578125</c:v>
                      </c:pt>
                      <c:pt idx="11390">
                        <c:v>9360.2421875</c:v>
                      </c:pt>
                      <c:pt idx="11391">
                        <c:v>9378.171875</c:v>
                      </c:pt>
                      <c:pt idx="11392">
                        <c:v>8408.7578125</c:v>
                      </c:pt>
                      <c:pt idx="11393">
                        <c:v>7682.9453125</c:v>
                      </c:pt>
                      <c:pt idx="11394">
                        <c:v>8460.2265625</c:v>
                      </c:pt>
                      <c:pt idx="11395">
                        <c:v>7573.21875</c:v>
                      </c:pt>
                      <c:pt idx="11396">
                        <c:v>8045.734375</c:v>
                      </c:pt>
                      <c:pt idx="11397">
                        <c:v>8738.140625</c:v>
                      </c:pt>
                      <c:pt idx="11398">
                        <c:v>8922.5234375</c:v>
                      </c:pt>
                      <c:pt idx="11399">
                        <c:v>8989.7265625</c:v>
                      </c:pt>
                      <c:pt idx="11400">
                        <c:v>6791.9765625</c:v>
                      </c:pt>
                      <c:pt idx="11401">
                        <c:v>4897.0859375</c:v>
                      </c:pt>
                      <c:pt idx="11402">
                        <c:v>4012.09375</c:v>
                      </c:pt>
                      <c:pt idx="11403">
                        <c:v>6684.1484375</c:v>
                      </c:pt>
                      <c:pt idx="11404">
                        <c:v>7919.578125</c:v>
                      </c:pt>
                      <c:pt idx="11405">
                        <c:v>7569.6484375</c:v>
                      </c:pt>
                      <c:pt idx="11406">
                        <c:v>6940.7421875</c:v>
                      </c:pt>
                      <c:pt idx="11407">
                        <c:v>8208.296875</c:v>
                      </c:pt>
                      <c:pt idx="11408">
                        <c:v>6002.28125</c:v>
                      </c:pt>
                      <c:pt idx="11409">
                        <c:v>5143.3359375</c:v>
                      </c:pt>
                      <c:pt idx="11410">
                        <c:v>5337.25</c:v>
                      </c:pt>
                      <c:pt idx="11411">
                        <c:v>7189.609375</c:v>
                      </c:pt>
                      <c:pt idx="11412">
                        <c:v>6250.1640625</c:v>
                      </c:pt>
                      <c:pt idx="11413">
                        <c:v>6853.4453125</c:v>
                      </c:pt>
                      <c:pt idx="11414">
                        <c:v>7694.1953125</c:v>
                      </c:pt>
                      <c:pt idx="11415">
                        <c:v>10216.18359375</c:v>
                      </c:pt>
                      <c:pt idx="11416">
                        <c:v>10144.375</c:v>
                      </c:pt>
                      <c:pt idx="11417">
                        <c:v>10548.38671875</c:v>
                      </c:pt>
                      <c:pt idx="11418">
                        <c:v>11616.05859375</c:v>
                      </c:pt>
                      <c:pt idx="11419">
                        <c:v>8666.0234375</c:v>
                      </c:pt>
                      <c:pt idx="11420">
                        <c:v>7349.6484375</c:v>
                      </c:pt>
                      <c:pt idx="11421">
                        <c:v>6097.33984375</c:v>
                      </c:pt>
                      <c:pt idx="11422">
                        <c:v>7191.76953125</c:v>
                      </c:pt>
                      <c:pt idx="11423">
                        <c:v>9994.859375</c:v>
                      </c:pt>
                      <c:pt idx="11424">
                        <c:v>11625.6484375</c:v>
                      </c:pt>
                      <c:pt idx="11425">
                        <c:v>10478.453125</c:v>
                      </c:pt>
                      <c:pt idx="11426">
                        <c:v>9997.3515625</c:v>
                      </c:pt>
                      <c:pt idx="11427">
                        <c:v>9741.109375</c:v>
                      </c:pt>
                      <c:pt idx="11428">
                        <c:v>11424.3046875</c:v>
                      </c:pt>
                      <c:pt idx="11429">
                        <c:v>10976.921875</c:v>
                      </c:pt>
                      <c:pt idx="11430">
                        <c:v>8560.39453125</c:v>
                      </c:pt>
                      <c:pt idx="11431">
                        <c:v>6866.796875</c:v>
                      </c:pt>
                      <c:pt idx="11432">
                        <c:v>6836.52734375</c:v>
                      </c:pt>
                      <c:pt idx="11433">
                        <c:v>8853.109375</c:v>
                      </c:pt>
                      <c:pt idx="11434">
                        <c:v>7865.7265625</c:v>
                      </c:pt>
                      <c:pt idx="11435">
                        <c:v>6366.5390625</c:v>
                      </c:pt>
                      <c:pt idx="11436">
                        <c:v>6394.796875</c:v>
                      </c:pt>
                      <c:pt idx="11437">
                        <c:v>6917.94140625</c:v>
                      </c:pt>
                      <c:pt idx="11438">
                        <c:v>8012.8125</c:v>
                      </c:pt>
                      <c:pt idx="11439">
                        <c:v>6908.984375</c:v>
                      </c:pt>
                      <c:pt idx="11440">
                        <c:v>6888.4296875</c:v>
                      </c:pt>
                      <c:pt idx="11441">
                        <c:v>8132.7265625</c:v>
                      </c:pt>
                      <c:pt idx="11442">
                        <c:v>7272.859375</c:v>
                      </c:pt>
                      <c:pt idx="11443">
                        <c:v>6811.640625</c:v>
                      </c:pt>
                      <c:pt idx="11444">
                        <c:v>7652.015625</c:v>
                      </c:pt>
                      <c:pt idx="11445">
                        <c:v>12918.5</c:v>
                      </c:pt>
                      <c:pt idx="11446">
                        <c:v>12005.26171875</c:v>
                      </c:pt>
                      <c:pt idx="11447">
                        <c:v>12567.48046875</c:v>
                      </c:pt>
                      <c:pt idx="11448">
                        <c:v>10890.8203125</c:v>
                      </c:pt>
                      <c:pt idx="11449">
                        <c:v>10692.109375</c:v>
                      </c:pt>
                      <c:pt idx="11450">
                        <c:v>11009.12890625</c:v>
                      </c:pt>
                      <c:pt idx="11451">
                        <c:v>12536.2421875</c:v>
                      </c:pt>
                      <c:pt idx="11452">
                        <c:v>12424.2265625</c:v>
                      </c:pt>
                      <c:pt idx="11453">
                        <c:v>11924.2421875</c:v>
                      </c:pt>
                      <c:pt idx="11454">
                        <c:v>12148.859375</c:v>
                      </c:pt>
                      <c:pt idx="11455">
                        <c:v>11131.3984375</c:v>
                      </c:pt>
                      <c:pt idx="11456">
                        <c:v>10267.6015625</c:v>
                      </c:pt>
                      <c:pt idx="11457">
                        <c:v>10866.33984375</c:v>
                      </c:pt>
                      <c:pt idx="11458">
                        <c:v>12068.296875</c:v>
                      </c:pt>
                      <c:pt idx="11459">
                        <c:v>12642.015625</c:v>
                      </c:pt>
                      <c:pt idx="11460">
                        <c:v>10136.65625</c:v>
                      </c:pt>
                      <c:pt idx="11461">
                        <c:v>9580.90625</c:v>
                      </c:pt>
                      <c:pt idx="11462">
                        <c:v>8199.859375</c:v>
                      </c:pt>
                      <c:pt idx="11463">
                        <c:v>8631.6875</c:v>
                      </c:pt>
                      <c:pt idx="11464">
                        <c:v>9747.3203125</c:v>
                      </c:pt>
                      <c:pt idx="11465">
                        <c:v>8517.421875</c:v>
                      </c:pt>
                      <c:pt idx="11466">
                        <c:v>10496.609375</c:v>
                      </c:pt>
                      <c:pt idx="11467">
                        <c:v>6680.25</c:v>
                      </c:pt>
                      <c:pt idx="11468">
                        <c:v>5677.203125</c:v>
                      </c:pt>
                      <c:pt idx="11469">
                        <c:v>6876.4453125</c:v>
                      </c:pt>
                      <c:pt idx="11470">
                        <c:v>9714.7421875</c:v>
                      </c:pt>
                      <c:pt idx="11471">
                        <c:v>10187.4609375</c:v>
                      </c:pt>
                      <c:pt idx="11472">
                        <c:v>10501.26953125</c:v>
                      </c:pt>
                      <c:pt idx="11473">
                        <c:v>10297.5625</c:v>
                      </c:pt>
                      <c:pt idx="11474">
                        <c:v>10699.05859375</c:v>
                      </c:pt>
                      <c:pt idx="11475">
                        <c:v>12754.984375</c:v>
                      </c:pt>
                      <c:pt idx="11476">
                        <c:v>11676.00390625</c:v>
                      </c:pt>
                      <c:pt idx="11477">
                        <c:v>12553.64453125</c:v>
                      </c:pt>
                      <c:pt idx="11478">
                        <c:v>10939.234375</c:v>
                      </c:pt>
                      <c:pt idx="11479">
                        <c:v>9521.890625</c:v>
                      </c:pt>
                      <c:pt idx="11480">
                        <c:v>9323.5546875</c:v>
                      </c:pt>
                      <c:pt idx="11481">
                        <c:v>11385.3125</c:v>
                      </c:pt>
                      <c:pt idx="11482">
                        <c:v>12842.703125</c:v>
                      </c:pt>
                      <c:pt idx="11483">
                        <c:v>12236.765625</c:v>
                      </c:pt>
                      <c:pt idx="11484">
                        <c:v>12946.953125</c:v>
                      </c:pt>
                      <c:pt idx="11485">
                        <c:v>12587.8984375</c:v>
                      </c:pt>
                      <c:pt idx="11486">
                        <c:v>12749.1875</c:v>
                      </c:pt>
                      <c:pt idx="11487">
                        <c:v>12229.74609375</c:v>
                      </c:pt>
                      <c:pt idx="11488">
                        <c:v>12868.1484375</c:v>
                      </c:pt>
                      <c:pt idx="11489">
                        <c:v>12967.25</c:v>
                      </c:pt>
                      <c:pt idx="11490">
                        <c:v>9183.4296875</c:v>
                      </c:pt>
                      <c:pt idx="11491">
                        <c:v>8808.3984375</c:v>
                      </c:pt>
                      <c:pt idx="11492">
                        <c:v>8810.03125</c:v>
                      </c:pt>
                      <c:pt idx="11493">
                        <c:v>10386.28125</c:v>
                      </c:pt>
                      <c:pt idx="11494">
                        <c:v>8596.8515625</c:v>
                      </c:pt>
                      <c:pt idx="11495">
                        <c:v>7131.7265625</c:v>
                      </c:pt>
                      <c:pt idx="11496">
                        <c:v>7104.4765625</c:v>
                      </c:pt>
                      <c:pt idx="11497">
                        <c:v>10123.8203125</c:v>
                      </c:pt>
                      <c:pt idx="11498">
                        <c:v>10367.578125</c:v>
                      </c:pt>
                      <c:pt idx="11499">
                        <c:v>9961.5546875</c:v>
                      </c:pt>
                      <c:pt idx="11500">
                        <c:v>10250.390625</c:v>
                      </c:pt>
                      <c:pt idx="11501">
                        <c:v>9715.9296875</c:v>
                      </c:pt>
                      <c:pt idx="11502">
                        <c:v>9343.703125</c:v>
                      </c:pt>
                      <c:pt idx="11503">
                        <c:v>10489.3828125</c:v>
                      </c:pt>
                      <c:pt idx="11504">
                        <c:v>10496.8125</c:v>
                      </c:pt>
                      <c:pt idx="11505">
                        <c:v>9197.421875</c:v>
                      </c:pt>
                      <c:pt idx="11506">
                        <c:v>8649.8828125</c:v>
                      </c:pt>
                      <c:pt idx="11507">
                        <c:v>8970.53515625</c:v>
                      </c:pt>
                      <c:pt idx="11508">
                        <c:v>8990.15625</c:v>
                      </c:pt>
                      <c:pt idx="11509">
                        <c:v>7673.09375</c:v>
                      </c:pt>
                      <c:pt idx="11510">
                        <c:v>8468.234375</c:v>
                      </c:pt>
                      <c:pt idx="11511">
                        <c:v>9256.5546875</c:v>
                      </c:pt>
                      <c:pt idx="11512">
                        <c:v>7759.3203125</c:v>
                      </c:pt>
                      <c:pt idx="11513">
                        <c:v>7885.0703125</c:v>
                      </c:pt>
                      <c:pt idx="11514">
                        <c:v>7508.5</c:v>
                      </c:pt>
                      <c:pt idx="11515">
                        <c:v>6960.8984375</c:v>
                      </c:pt>
                      <c:pt idx="11516">
                        <c:v>7082.859375</c:v>
                      </c:pt>
                      <c:pt idx="11517">
                        <c:v>8043.96875</c:v>
                      </c:pt>
                      <c:pt idx="11518">
                        <c:v>7273.5703125</c:v>
                      </c:pt>
                      <c:pt idx="11519">
                        <c:v>7067.6171875</c:v>
                      </c:pt>
                      <c:pt idx="11520">
                        <c:v>15517.765625</c:v>
                      </c:pt>
                      <c:pt idx="11521">
                        <c:v>13446.01953125</c:v>
                      </c:pt>
                      <c:pt idx="11522">
                        <c:v>11783.74609375</c:v>
                      </c:pt>
                      <c:pt idx="11523">
                        <c:v>12669.49609375</c:v>
                      </c:pt>
                      <c:pt idx="11524">
                        <c:v>15818.07421875</c:v>
                      </c:pt>
                      <c:pt idx="11525">
                        <c:v>14745.1328125</c:v>
                      </c:pt>
                      <c:pt idx="11526">
                        <c:v>13801.55078125</c:v>
                      </c:pt>
                      <c:pt idx="11527">
                        <c:v>12263.6875</c:v>
                      </c:pt>
                      <c:pt idx="11528">
                        <c:v>12699.9609375</c:v>
                      </c:pt>
                      <c:pt idx="11529">
                        <c:v>15670.17578125</c:v>
                      </c:pt>
                      <c:pt idx="11530">
                        <c:v>14972.41796875</c:v>
                      </c:pt>
                      <c:pt idx="11531">
                        <c:v>15128.8125</c:v>
                      </c:pt>
                      <c:pt idx="11532">
                        <c:v>12920.6953125</c:v>
                      </c:pt>
                      <c:pt idx="11533">
                        <c:v>12585.3046875</c:v>
                      </c:pt>
                      <c:pt idx="11534">
                        <c:v>14085.2578125</c:v>
                      </c:pt>
                      <c:pt idx="11535">
                        <c:v>13423.078125</c:v>
                      </c:pt>
                      <c:pt idx="11536">
                        <c:v>13205.96875</c:v>
                      </c:pt>
                      <c:pt idx="11537">
                        <c:v>14268.7421875</c:v>
                      </c:pt>
                      <c:pt idx="11538">
                        <c:v>13661.7578125</c:v>
                      </c:pt>
                      <c:pt idx="11539">
                        <c:v>12838.5703125</c:v>
                      </c:pt>
                      <c:pt idx="11540">
                        <c:v>12101.546875</c:v>
                      </c:pt>
                      <c:pt idx="11541">
                        <c:v>12150.53125</c:v>
                      </c:pt>
                      <c:pt idx="11542">
                        <c:v>13620.140625</c:v>
                      </c:pt>
                      <c:pt idx="11543">
                        <c:v>12634.5859375</c:v>
                      </c:pt>
                      <c:pt idx="11544">
                        <c:v>11680.296875</c:v>
                      </c:pt>
                      <c:pt idx="11545">
                        <c:v>11505.03515625</c:v>
                      </c:pt>
                      <c:pt idx="11546">
                        <c:v>12547.1015625</c:v>
                      </c:pt>
                      <c:pt idx="11547">
                        <c:v>14391.9609375</c:v>
                      </c:pt>
                      <c:pt idx="11548">
                        <c:v>14040.88671875</c:v>
                      </c:pt>
                      <c:pt idx="11549">
                        <c:v>14415.94140625</c:v>
                      </c:pt>
                      <c:pt idx="11550">
                        <c:v>9146.7265625</c:v>
                      </c:pt>
                      <c:pt idx="11551">
                        <c:v>9020.71875</c:v>
                      </c:pt>
                      <c:pt idx="11552">
                        <c:v>9264.1640625</c:v>
                      </c:pt>
                      <c:pt idx="11553">
                        <c:v>9210.6875</c:v>
                      </c:pt>
                      <c:pt idx="11554">
                        <c:v>9135.3125</c:v>
                      </c:pt>
                      <c:pt idx="11555">
                        <c:v>9246.9140625</c:v>
                      </c:pt>
                      <c:pt idx="11556">
                        <c:v>9124.625</c:v>
                      </c:pt>
                      <c:pt idx="11557">
                        <c:v>9210.0859375</c:v>
                      </c:pt>
                      <c:pt idx="11558">
                        <c:v>6814.078125</c:v>
                      </c:pt>
                      <c:pt idx="11559">
                        <c:v>8660.0234375</c:v>
                      </c:pt>
                      <c:pt idx="11560">
                        <c:v>9037.5</c:v>
                      </c:pt>
                      <c:pt idx="11561">
                        <c:v>8669.6875</c:v>
                      </c:pt>
                      <c:pt idx="11562">
                        <c:v>8327.53125</c:v>
                      </c:pt>
                      <c:pt idx="11563">
                        <c:v>6127.8203125</c:v>
                      </c:pt>
                      <c:pt idx="11564">
                        <c:v>7708</c:v>
                      </c:pt>
                      <c:pt idx="11565">
                        <c:v>9098.13671875</c:v>
                      </c:pt>
                      <c:pt idx="11566">
                        <c:v>9065.28125</c:v>
                      </c:pt>
                      <c:pt idx="11567">
                        <c:v>9533.7265625</c:v>
                      </c:pt>
                      <c:pt idx="11568">
                        <c:v>9179.21875</c:v>
                      </c:pt>
                      <c:pt idx="11569">
                        <c:v>7990.953125</c:v>
                      </c:pt>
                      <c:pt idx="11570">
                        <c:v>9236.8359375</c:v>
                      </c:pt>
                      <c:pt idx="11571">
                        <c:v>9003.2421875</c:v>
                      </c:pt>
                      <c:pt idx="11572">
                        <c:v>7213.015625</c:v>
                      </c:pt>
                      <c:pt idx="11573">
                        <c:v>4350.671875</c:v>
                      </c:pt>
                      <c:pt idx="11574">
                        <c:v>4759.765625</c:v>
                      </c:pt>
                      <c:pt idx="11575">
                        <c:v>4255.2734375</c:v>
                      </c:pt>
                      <c:pt idx="11576">
                        <c:v>7316.375</c:v>
                      </c:pt>
                      <c:pt idx="11577">
                        <c:v>5683.7890625</c:v>
                      </c:pt>
                      <c:pt idx="11578">
                        <c:v>3543.453125</c:v>
                      </c:pt>
                      <c:pt idx="11579">
                        <c:v>7802.125</c:v>
                      </c:pt>
                      <c:pt idx="11580">
                        <c:v>8457.03125</c:v>
                      </c:pt>
                      <c:pt idx="11581">
                        <c:v>8568.984375</c:v>
                      </c:pt>
                      <c:pt idx="11582">
                        <c:v>8302.1796875</c:v>
                      </c:pt>
                      <c:pt idx="11583">
                        <c:v>8327.1640625</c:v>
                      </c:pt>
                      <c:pt idx="11584">
                        <c:v>6003.4609375</c:v>
                      </c:pt>
                      <c:pt idx="11585">
                        <c:v>3725.8359375</c:v>
                      </c:pt>
                      <c:pt idx="11586">
                        <c:v>2551.625</c:v>
                      </c:pt>
                      <c:pt idx="11587">
                        <c:v>3040.5546875</c:v>
                      </c:pt>
                      <c:pt idx="11588">
                        <c:v>6982.75</c:v>
                      </c:pt>
                      <c:pt idx="11589">
                        <c:v>8090.0703125</c:v>
                      </c:pt>
                      <c:pt idx="11590">
                        <c:v>7652.8203125</c:v>
                      </c:pt>
                      <c:pt idx="11591">
                        <c:v>6162.265625</c:v>
                      </c:pt>
                      <c:pt idx="11592">
                        <c:v>7032.859375</c:v>
                      </c:pt>
                      <c:pt idx="11593">
                        <c:v>7811.96875</c:v>
                      </c:pt>
                      <c:pt idx="11594">
                        <c:v>8231.03125</c:v>
                      </c:pt>
                      <c:pt idx="11595">
                        <c:v>7373.953125</c:v>
                      </c:pt>
                      <c:pt idx="11596">
                        <c:v>7505.7421875</c:v>
                      </c:pt>
                      <c:pt idx="11597">
                        <c:v>7661.98828125</c:v>
                      </c:pt>
                      <c:pt idx="11598">
                        <c:v>7644.1796875</c:v>
                      </c:pt>
                      <c:pt idx="11599">
                        <c:v>7361.8046875</c:v>
                      </c:pt>
                      <c:pt idx="11600">
                        <c:v>8023.6640625</c:v>
                      </c:pt>
                      <c:pt idx="11601">
                        <c:v>7170.984375</c:v>
                      </c:pt>
                      <c:pt idx="11602">
                        <c:v>7261.1328125</c:v>
                      </c:pt>
                      <c:pt idx="11603">
                        <c:v>8164.828125</c:v>
                      </c:pt>
                      <c:pt idx="11604">
                        <c:v>7491.5703125</c:v>
                      </c:pt>
                      <c:pt idx="11605">
                        <c:v>6020.1171875</c:v>
                      </c:pt>
                      <c:pt idx="11606">
                        <c:v>4036.734375</c:v>
                      </c:pt>
                      <c:pt idx="11607">
                        <c:v>5285.9609375</c:v>
                      </c:pt>
                      <c:pt idx="11608">
                        <c:v>7351.78125</c:v>
                      </c:pt>
                      <c:pt idx="11609">
                        <c:v>8054.234375</c:v>
                      </c:pt>
                      <c:pt idx="11610">
                        <c:v>14582.65625</c:v>
                      </c:pt>
                      <c:pt idx="11611">
                        <c:v>12394.3671875</c:v>
                      </c:pt>
                      <c:pt idx="11612">
                        <c:v>10976.7890625</c:v>
                      </c:pt>
                      <c:pt idx="11613">
                        <c:v>11292.03125</c:v>
                      </c:pt>
                      <c:pt idx="11614">
                        <c:v>14148.6015625</c:v>
                      </c:pt>
                      <c:pt idx="11615">
                        <c:v>12686.390625</c:v>
                      </c:pt>
                      <c:pt idx="11616">
                        <c:v>13120.8984375</c:v>
                      </c:pt>
                      <c:pt idx="11617">
                        <c:v>14579.5390625</c:v>
                      </c:pt>
                      <c:pt idx="11618">
                        <c:v>13630.4921875</c:v>
                      </c:pt>
                      <c:pt idx="11619">
                        <c:v>12686.65625</c:v>
                      </c:pt>
                      <c:pt idx="11620">
                        <c:v>12861.09375</c:v>
                      </c:pt>
                      <c:pt idx="11621">
                        <c:v>14678.046875</c:v>
                      </c:pt>
                      <c:pt idx="11622">
                        <c:v>11099.3671875</c:v>
                      </c:pt>
                      <c:pt idx="11623">
                        <c:v>10174.1875</c:v>
                      </c:pt>
                      <c:pt idx="11624">
                        <c:v>11300.765625</c:v>
                      </c:pt>
                      <c:pt idx="11625">
                        <c:v>6314.671875</c:v>
                      </c:pt>
                      <c:pt idx="11626">
                        <c:v>4898.0546875</c:v>
                      </c:pt>
                      <c:pt idx="11627">
                        <c:v>6986.015625</c:v>
                      </c:pt>
                      <c:pt idx="11628">
                        <c:v>7274.2265625</c:v>
                      </c:pt>
                      <c:pt idx="11629">
                        <c:v>7637.0390625</c:v>
                      </c:pt>
                      <c:pt idx="11630">
                        <c:v>7527.5234375</c:v>
                      </c:pt>
                      <c:pt idx="11631">
                        <c:v>6122.796875</c:v>
                      </c:pt>
                      <c:pt idx="11632">
                        <c:v>3876.3984375</c:v>
                      </c:pt>
                      <c:pt idx="11633">
                        <c:v>6901.0078125</c:v>
                      </c:pt>
                      <c:pt idx="11634">
                        <c:v>7612.9765625</c:v>
                      </c:pt>
                      <c:pt idx="11635">
                        <c:v>7491.046875</c:v>
                      </c:pt>
                      <c:pt idx="11636">
                        <c:v>7546.8359375</c:v>
                      </c:pt>
                      <c:pt idx="11637">
                        <c:v>6081.1484375</c:v>
                      </c:pt>
                      <c:pt idx="11638">
                        <c:v>6800.03125</c:v>
                      </c:pt>
                      <c:pt idx="11639">
                        <c:v>6197.046875</c:v>
                      </c:pt>
                      <c:pt idx="11640">
                        <c:v>12892.921875</c:v>
                      </c:pt>
                      <c:pt idx="11641">
                        <c:v>11493.828125</c:v>
                      </c:pt>
                      <c:pt idx="11642">
                        <c:v>11748.671875</c:v>
                      </c:pt>
                      <c:pt idx="11643">
                        <c:v>11416.1484375</c:v>
                      </c:pt>
                      <c:pt idx="11644">
                        <c:v>10116.5703125</c:v>
                      </c:pt>
                      <c:pt idx="11645">
                        <c:v>10257.3671875</c:v>
                      </c:pt>
                      <c:pt idx="11646">
                        <c:v>12363.5390625</c:v>
                      </c:pt>
                      <c:pt idx="11647">
                        <c:v>12081.453125</c:v>
                      </c:pt>
                      <c:pt idx="11648">
                        <c:v>12986.7578125</c:v>
                      </c:pt>
                      <c:pt idx="11649">
                        <c:v>11818.1796875</c:v>
                      </c:pt>
                      <c:pt idx="11650">
                        <c:v>10365.2734375</c:v>
                      </c:pt>
                      <c:pt idx="11651">
                        <c:v>11962.4921875</c:v>
                      </c:pt>
                      <c:pt idx="11652">
                        <c:v>13214.2109375</c:v>
                      </c:pt>
                      <c:pt idx="11653">
                        <c:v>13610.3203125</c:v>
                      </c:pt>
                      <c:pt idx="11654">
                        <c:v>13842.9453125</c:v>
                      </c:pt>
                      <c:pt idx="11655">
                        <c:v>11983.8671875</c:v>
                      </c:pt>
                      <c:pt idx="11656">
                        <c:v>11379.5</c:v>
                      </c:pt>
                      <c:pt idx="11657">
                        <c:v>11648.453125</c:v>
                      </c:pt>
                      <c:pt idx="11658">
                        <c:v>10008.5078125</c:v>
                      </c:pt>
                      <c:pt idx="11659">
                        <c:v>9325.5546875</c:v>
                      </c:pt>
                      <c:pt idx="11660">
                        <c:v>11333.9140625</c:v>
                      </c:pt>
                      <c:pt idx="11661">
                        <c:v>7408.265625</c:v>
                      </c:pt>
                      <c:pt idx="11662">
                        <c:v>7057.9375</c:v>
                      </c:pt>
                      <c:pt idx="11663">
                        <c:v>7962.1953125</c:v>
                      </c:pt>
                      <c:pt idx="11664">
                        <c:v>9285.4296875</c:v>
                      </c:pt>
                      <c:pt idx="11665">
                        <c:v>4967.578125</c:v>
                      </c:pt>
                      <c:pt idx="11666">
                        <c:v>6306.171875</c:v>
                      </c:pt>
                      <c:pt idx="11667">
                        <c:v>7085.5234375</c:v>
                      </c:pt>
                      <c:pt idx="11668">
                        <c:v>12099.0390625</c:v>
                      </c:pt>
                      <c:pt idx="11669">
                        <c:v>10930.953125</c:v>
                      </c:pt>
                      <c:pt idx="11670">
                        <c:v>11185.9453125</c:v>
                      </c:pt>
                      <c:pt idx="11671">
                        <c:v>9690.515625</c:v>
                      </c:pt>
                      <c:pt idx="11672">
                        <c:v>9445.57421875</c:v>
                      </c:pt>
                      <c:pt idx="11673">
                        <c:v>11617.91796875</c:v>
                      </c:pt>
                      <c:pt idx="11674">
                        <c:v>12316.5390625</c:v>
                      </c:pt>
                      <c:pt idx="11675">
                        <c:v>12312.8671875</c:v>
                      </c:pt>
                      <c:pt idx="11676">
                        <c:v>12234.6953125</c:v>
                      </c:pt>
                      <c:pt idx="11677">
                        <c:v>11671.734375</c:v>
                      </c:pt>
                      <c:pt idx="11678">
                        <c:v>11923.7265625</c:v>
                      </c:pt>
                      <c:pt idx="11679">
                        <c:v>12610.5078125</c:v>
                      </c:pt>
                      <c:pt idx="11680">
                        <c:v>12153.640625</c:v>
                      </c:pt>
                      <c:pt idx="11681">
                        <c:v>11944.0625</c:v>
                      </c:pt>
                      <c:pt idx="11682">
                        <c:v>10440.921875</c:v>
                      </c:pt>
                      <c:pt idx="11683">
                        <c:v>10077.8515625</c:v>
                      </c:pt>
                      <c:pt idx="11684">
                        <c:v>10381.25</c:v>
                      </c:pt>
                      <c:pt idx="11685">
                        <c:v>9907.1171875</c:v>
                      </c:pt>
                      <c:pt idx="11686">
                        <c:v>10384.1015625</c:v>
                      </c:pt>
                      <c:pt idx="11687">
                        <c:v>10229.4140625</c:v>
                      </c:pt>
                      <c:pt idx="11688">
                        <c:v>9111.6875</c:v>
                      </c:pt>
                      <c:pt idx="11689">
                        <c:v>8606.6484375</c:v>
                      </c:pt>
                      <c:pt idx="11690">
                        <c:v>9405.3046875</c:v>
                      </c:pt>
                      <c:pt idx="11691">
                        <c:v>9899.3671875</c:v>
                      </c:pt>
                      <c:pt idx="11692">
                        <c:v>10459.703125</c:v>
                      </c:pt>
                      <c:pt idx="11693">
                        <c:v>9499.7421875</c:v>
                      </c:pt>
                      <c:pt idx="11694">
                        <c:v>10088.890625</c:v>
                      </c:pt>
                      <c:pt idx="11695">
                        <c:v>10075.0546875</c:v>
                      </c:pt>
                      <c:pt idx="11696">
                        <c:v>9507.96875</c:v>
                      </c:pt>
                      <c:pt idx="11697">
                        <c:v>9848.3828125</c:v>
                      </c:pt>
                      <c:pt idx="11698">
                        <c:v>9828.0546875</c:v>
                      </c:pt>
                      <c:pt idx="11699">
                        <c:v>10423.9453125</c:v>
                      </c:pt>
                      <c:pt idx="11700">
                        <c:v>11829.9375</c:v>
                      </c:pt>
                      <c:pt idx="11701">
                        <c:v>11128.08203125</c:v>
                      </c:pt>
                      <c:pt idx="11702">
                        <c:v>10115.45703125</c:v>
                      </c:pt>
                      <c:pt idx="11703">
                        <c:v>11620.546875</c:v>
                      </c:pt>
                      <c:pt idx="11704">
                        <c:v>11218.2265625</c:v>
                      </c:pt>
                      <c:pt idx="11705">
                        <c:v>11152.40625</c:v>
                      </c:pt>
                      <c:pt idx="11706">
                        <c:v>11114.1484375</c:v>
                      </c:pt>
                      <c:pt idx="11707">
                        <c:v>10338.96484375</c:v>
                      </c:pt>
                      <c:pt idx="11708">
                        <c:v>10544.390625</c:v>
                      </c:pt>
                      <c:pt idx="11709">
                        <c:v>10320.0390625</c:v>
                      </c:pt>
                      <c:pt idx="11710">
                        <c:v>10945.5390625</c:v>
                      </c:pt>
                      <c:pt idx="11711">
                        <c:v>12146.0390625</c:v>
                      </c:pt>
                      <c:pt idx="11712">
                        <c:v>9808.9140625</c:v>
                      </c:pt>
                      <c:pt idx="11713">
                        <c:v>9435.8359375</c:v>
                      </c:pt>
                      <c:pt idx="11714">
                        <c:v>10564.390625</c:v>
                      </c:pt>
                      <c:pt idx="11715">
                        <c:v>10531.27734375</c:v>
                      </c:pt>
                      <c:pt idx="11716">
                        <c:v>9804.71875</c:v>
                      </c:pt>
                      <c:pt idx="11717">
                        <c:v>9242.21875</c:v>
                      </c:pt>
                      <c:pt idx="11718">
                        <c:v>8087.2421875</c:v>
                      </c:pt>
                      <c:pt idx="11719">
                        <c:v>9564.5234375</c:v>
                      </c:pt>
                      <c:pt idx="11720">
                        <c:v>11485.3203125</c:v>
                      </c:pt>
                      <c:pt idx="11721">
                        <c:v>8753.6640625</c:v>
                      </c:pt>
                      <c:pt idx="11722">
                        <c:v>5621.640625</c:v>
                      </c:pt>
                      <c:pt idx="11723">
                        <c:v>7094.125</c:v>
                      </c:pt>
                      <c:pt idx="11724">
                        <c:v>8885.4375</c:v>
                      </c:pt>
                      <c:pt idx="11725">
                        <c:v>11453.4296875</c:v>
                      </c:pt>
                      <c:pt idx="11726">
                        <c:v>10224.9765625</c:v>
                      </c:pt>
                      <c:pt idx="11727">
                        <c:v>10941.1875</c:v>
                      </c:pt>
                      <c:pt idx="11728">
                        <c:v>10680.09765625</c:v>
                      </c:pt>
                      <c:pt idx="11729">
                        <c:v>11389.90234375</c:v>
                      </c:pt>
                      <c:pt idx="11730">
                        <c:v>14354.96875</c:v>
                      </c:pt>
                      <c:pt idx="11731">
                        <c:v>13495.43359375</c:v>
                      </c:pt>
                      <c:pt idx="11732">
                        <c:v>13806.43359375</c:v>
                      </c:pt>
                      <c:pt idx="11733">
                        <c:v>13730.734375</c:v>
                      </c:pt>
                      <c:pt idx="11734">
                        <c:v>12440.734375</c:v>
                      </c:pt>
                      <c:pt idx="11735">
                        <c:v>13138.66796875</c:v>
                      </c:pt>
                      <c:pt idx="11736">
                        <c:v>14142.64453125</c:v>
                      </c:pt>
                      <c:pt idx="11737">
                        <c:v>14662.15234375</c:v>
                      </c:pt>
                      <c:pt idx="11738">
                        <c:v>13149.296875</c:v>
                      </c:pt>
                      <c:pt idx="11739">
                        <c:v>13037.671875</c:v>
                      </c:pt>
                      <c:pt idx="11740">
                        <c:v>13353.984375</c:v>
                      </c:pt>
                      <c:pt idx="11741">
                        <c:v>14064.4921875</c:v>
                      </c:pt>
                      <c:pt idx="11742">
                        <c:v>11601.4609375</c:v>
                      </c:pt>
                      <c:pt idx="11743">
                        <c:v>12930.5234375</c:v>
                      </c:pt>
                      <c:pt idx="11744">
                        <c:v>14391.4375</c:v>
                      </c:pt>
                      <c:pt idx="11745">
                        <c:v>8211.671875</c:v>
                      </c:pt>
                      <c:pt idx="11746">
                        <c:v>8196.29296875</c:v>
                      </c:pt>
                      <c:pt idx="11747">
                        <c:v>8692.96875</c:v>
                      </c:pt>
                      <c:pt idx="11748">
                        <c:v>9645.953125</c:v>
                      </c:pt>
                      <c:pt idx="11749">
                        <c:v>8171.296875</c:v>
                      </c:pt>
                      <c:pt idx="11750">
                        <c:v>8980.5078125</c:v>
                      </c:pt>
                      <c:pt idx="11751">
                        <c:v>8387.984375</c:v>
                      </c:pt>
                      <c:pt idx="11752">
                        <c:v>8484.2890625</c:v>
                      </c:pt>
                      <c:pt idx="11753">
                        <c:v>9664.5390625</c:v>
                      </c:pt>
                      <c:pt idx="11754">
                        <c:v>8576.0546875</c:v>
                      </c:pt>
                      <c:pt idx="11755">
                        <c:v>8912.90625</c:v>
                      </c:pt>
                      <c:pt idx="11756">
                        <c:v>9899.6484375</c:v>
                      </c:pt>
                      <c:pt idx="11757">
                        <c:v>8258.375</c:v>
                      </c:pt>
                      <c:pt idx="11758">
                        <c:v>7680.4375</c:v>
                      </c:pt>
                      <c:pt idx="11759">
                        <c:v>8297.3203125</c:v>
                      </c:pt>
                      <c:pt idx="11760">
                        <c:v>8874.9375</c:v>
                      </c:pt>
                      <c:pt idx="11761">
                        <c:v>8392.140625</c:v>
                      </c:pt>
                      <c:pt idx="11762">
                        <c:v>9826.80859375</c:v>
                      </c:pt>
                      <c:pt idx="11763">
                        <c:v>9418.9375</c:v>
                      </c:pt>
                      <c:pt idx="11764">
                        <c:v>7914.6015625</c:v>
                      </c:pt>
                      <c:pt idx="11765">
                        <c:v>8033.8984375</c:v>
                      </c:pt>
                      <c:pt idx="11766">
                        <c:v>8766.1796875</c:v>
                      </c:pt>
                      <c:pt idx="11767">
                        <c:v>10468.8984375</c:v>
                      </c:pt>
                      <c:pt idx="11768">
                        <c:v>10550.640625</c:v>
                      </c:pt>
                      <c:pt idx="11769">
                        <c:v>10465.640625</c:v>
                      </c:pt>
                      <c:pt idx="11770">
                        <c:v>10426.15625</c:v>
                      </c:pt>
                      <c:pt idx="11771">
                        <c:v>7614.734375</c:v>
                      </c:pt>
                      <c:pt idx="11772">
                        <c:v>8577.2890625</c:v>
                      </c:pt>
                      <c:pt idx="11773">
                        <c:v>10120.6953125</c:v>
                      </c:pt>
                      <c:pt idx="11774">
                        <c:v>11031.5859375</c:v>
                      </c:pt>
                      <c:pt idx="11775">
                        <c:v>14169.6953125</c:v>
                      </c:pt>
                      <c:pt idx="11776">
                        <c:v>13135.8359375</c:v>
                      </c:pt>
                      <c:pt idx="11777">
                        <c:v>12310.328125</c:v>
                      </c:pt>
                      <c:pt idx="11778">
                        <c:v>11961.5078125</c:v>
                      </c:pt>
                      <c:pt idx="11779">
                        <c:v>13100.828125</c:v>
                      </c:pt>
                      <c:pt idx="11780">
                        <c:v>12881.59375</c:v>
                      </c:pt>
                      <c:pt idx="11781">
                        <c:v>13687.94921875</c:v>
                      </c:pt>
                      <c:pt idx="11782">
                        <c:v>11123.0078125</c:v>
                      </c:pt>
                      <c:pt idx="11783">
                        <c:v>10199.1171875</c:v>
                      </c:pt>
                      <c:pt idx="11784">
                        <c:v>10184.734375</c:v>
                      </c:pt>
                      <c:pt idx="11785">
                        <c:v>13701.140625</c:v>
                      </c:pt>
                      <c:pt idx="11786">
                        <c:v>13226.1171875</c:v>
                      </c:pt>
                      <c:pt idx="11787">
                        <c:v>13051.515625</c:v>
                      </c:pt>
                      <c:pt idx="11788">
                        <c:v>13104.8515625</c:v>
                      </c:pt>
                      <c:pt idx="11789">
                        <c:v>13954.3046875</c:v>
                      </c:pt>
                      <c:pt idx="11790">
                        <c:v>8775.3984375</c:v>
                      </c:pt>
                      <c:pt idx="11791">
                        <c:v>9120.859375</c:v>
                      </c:pt>
                      <c:pt idx="11792">
                        <c:v>8409.5390625</c:v>
                      </c:pt>
                      <c:pt idx="11793">
                        <c:v>6760.796875</c:v>
                      </c:pt>
                      <c:pt idx="11794">
                        <c:v>6389.7109375</c:v>
                      </c:pt>
                      <c:pt idx="11795">
                        <c:v>8355.828125</c:v>
                      </c:pt>
                      <c:pt idx="11796">
                        <c:v>9022.53125</c:v>
                      </c:pt>
                      <c:pt idx="11797">
                        <c:v>8698.0390625</c:v>
                      </c:pt>
                      <c:pt idx="11798">
                        <c:v>8230.5234375</c:v>
                      </c:pt>
                      <c:pt idx="11799">
                        <c:v>6716.8671875</c:v>
                      </c:pt>
                      <c:pt idx="11800">
                        <c:v>6187.7265625</c:v>
                      </c:pt>
                      <c:pt idx="11801">
                        <c:v>5451.4140625</c:v>
                      </c:pt>
                      <c:pt idx="11802">
                        <c:v>5759.6171875</c:v>
                      </c:pt>
                      <c:pt idx="11803">
                        <c:v>8424.578125</c:v>
                      </c:pt>
                      <c:pt idx="11804">
                        <c:v>9231.98046875</c:v>
                      </c:pt>
                      <c:pt idx="11805">
                        <c:v>10571.0078125</c:v>
                      </c:pt>
                      <c:pt idx="11806">
                        <c:v>11325.1015625</c:v>
                      </c:pt>
                      <c:pt idx="11807">
                        <c:v>11995.7109375</c:v>
                      </c:pt>
                      <c:pt idx="11808">
                        <c:v>10239.6875</c:v>
                      </c:pt>
                      <c:pt idx="11809">
                        <c:v>10096.609375</c:v>
                      </c:pt>
                      <c:pt idx="11810">
                        <c:v>11380.3515625</c:v>
                      </c:pt>
                      <c:pt idx="11811">
                        <c:v>11351.02734375</c:v>
                      </c:pt>
                      <c:pt idx="11812">
                        <c:v>10572.13671875</c:v>
                      </c:pt>
                      <c:pt idx="11813">
                        <c:v>10897.234375</c:v>
                      </c:pt>
                      <c:pt idx="11814">
                        <c:v>10538.66015625</c:v>
                      </c:pt>
                      <c:pt idx="11815">
                        <c:v>11628.83203125</c:v>
                      </c:pt>
                      <c:pt idx="11816">
                        <c:v>10746.203125</c:v>
                      </c:pt>
                      <c:pt idx="11817">
                        <c:v>11675.6796875</c:v>
                      </c:pt>
                      <c:pt idx="11818">
                        <c:v>11598.5078125</c:v>
                      </c:pt>
                      <c:pt idx="11819">
                        <c:v>11099.5703125</c:v>
                      </c:pt>
                      <c:pt idx="11820">
                        <c:v>11698.41015625</c:v>
                      </c:pt>
                      <c:pt idx="11821">
                        <c:v>11423.8359375</c:v>
                      </c:pt>
                      <c:pt idx="11822">
                        <c:v>10605.0546875</c:v>
                      </c:pt>
                      <c:pt idx="11823">
                        <c:v>10005.5859375</c:v>
                      </c:pt>
                      <c:pt idx="11824">
                        <c:v>11715.69921875</c:v>
                      </c:pt>
                      <c:pt idx="11825">
                        <c:v>11666.3671875</c:v>
                      </c:pt>
                      <c:pt idx="11826">
                        <c:v>11149.4921875</c:v>
                      </c:pt>
                      <c:pt idx="11827">
                        <c:v>11120.78125</c:v>
                      </c:pt>
                      <c:pt idx="11828">
                        <c:v>10881.75</c:v>
                      </c:pt>
                      <c:pt idx="11829">
                        <c:v>9873.15625</c:v>
                      </c:pt>
                      <c:pt idx="11830">
                        <c:v>10516.5625</c:v>
                      </c:pt>
                      <c:pt idx="11831">
                        <c:v>11037.53125</c:v>
                      </c:pt>
                      <c:pt idx="11832">
                        <c:v>10586.3046875</c:v>
                      </c:pt>
                      <c:pt idx="11833">
                        <c:v>10349.8671875</c:v>
                      </c:pt>
                      <c:pt idx="11834">
                        <c:v>11355.375</c:v>
                      </c:pt>
                      <c:pt idx="11835">
                        <c:v>7760.203125</c:v>
                      </c:pt>
                      <c:pt idx="11836">
                        <c:v>7787.9375</c:v>
                      </c:pt>
                      <c:pt idx="11837">
                        <c:v>7005.0078125</c:v>
                      </c:pt>
                      <c:pt idx="11838">
                        <c:v>6868.71875</c:v>
                      </c:pt>
                      <c:pt idx="11839">
                        <c:v>6172.0859375</c:v>
                      </c:pt>
                      <c:pt idx="11840">
                        <c:v>3747.578125</c:v>
                      </c:pt>
                      <c:pt idx="11841">
                        <c:v>2158.9375</c:v>
                      </c:pt>
                      <c:pt idx="11842">
                        <c:v>2791.3203125</c:v>
                      </c:pt>
                      <c:pt idx="11843">
                        <c:v>6107.3046875</c:v>
                      </c:pt>
                      <c:pt idx="11844">
                        <c:v>7185.5546875</c:v>
                      </c:pt>
                      <c:pt idx="11845">
                        <c:v>6070.890625</c:v>
                      </c:pt>
                      <c:pt idx="11846">
                        <c:v>4974.6796875</c:v>
                      </c:pt>
                      <c:pt idx="11847">
                        <c:v>6154.1875</c:v>
                      </c:pt>
                      <c:pt idx="11848">
                        <c:v>7377.2734375</c:v>
                      </c:pt>
                      <c:pt idx="11849">
                        <c:v>6982.6484375</c:v>
                      </c:pt>
                      <c:pt idx="11850">
                        <c:v>9962.328125</c:v>
                      </c:pt>
                      <c:pt idx="11851">
                        <c:v>9210.015625</c:v>
                      </c:pt>
                      <c:pt idx="11852">
                        <c:v>9715.1953125</c:v>
                      </c:pt>
                      <c:pt idx="11853">
                        <c:v>9569.0390625</c:v>
                      </c:pt>
                      <c:pt idx="11854">
                        <c:v>10211.21875</c:v>
                      </c:pt>
                      <c:pt idx="11855">
                        <c:v>9235.7421875</c:v>
                      </c:pt>
                      <c:pt idx="11856">
                        <c:v>6981.1015625</c:v>
                      </c:pt>
                      <c:pt idx="11857">
                        <c:v>8426.6484375</c:v>
                      </c:pt>
                      <c:pt idx="11858">
                        <c:v>10053.375</c:v>
                      </c:pt>
                      <c:pt idx="11859">
                        <c:v>10234.234375</c:v>
                      </c:pt>
                      <c:pt idx="11860">
                        <c:v>9910.4375</c:v>
                      </c:pt>
                      <c:pt idx="11861">
                        <c:v>10215.8125</c:v>
                      </c:pt>
                      <c:pt idx="11862">
                        <c:v>10400.1328125</c:v>
                      </c:pt>
                      <c:pt idx="11863">
                        <c:v>10144.8671875</c:v>
                      </c:pt>
                      <c:pt idx="11864">
                        <c:v>10111.25390625</c:v>
                      </c:pt>
                      <c:pt idx="11865">
                        <c:v>9399.609375</c:v>
                      </c:pt>
                      <c:pt idx="11866">
                        <c:v>8757.9765625</c:v>
                      </c:pt>
                      <c:pt idx="11867">
                        <c:v>9135.7421875</c:v>
                      </c:pt>
                      <c:pt idx="11868">
                        <c:v>11926.18359375</c:v>
                      </c:pt>
                      <c:pt idx="11869">
                        <c:v>11951.4765625</c:v>
                      </c:pt>
                      <c:pt idx="11870">
                        <c:v>9801.484375</c:v>
                      </c:pt>
                      <c:pt idx="11871">
                        <c:v>9450.375</c:v>
                      </c:pt>
                      <c:pt idx="11872">
                        <c:v>11637.34375</c:v>
                      </c:pt>
                      <c:pt idx="11873">
                        <c:v>10836.78125</c:v>
                      </c:pt>
                      <c:pt idx="11874">
                        <c:v>11670.4375</c:v>
                      </c:pt>
                      <c:pt idx="11875">
                        <c:v>10429.125</c:v>
                      </c:pt>
                      <c:pt idx="11876">
                        <c:v>11026.3359375</c:v>
                      </c:pt>
                      <c:pt idx="11877">
                        <c:v>11012.5</c:v>
                      </c:pt>
                      <c:pt idx="11878">
                        <c:v>11982.8515625</c:v>
                      </c:pt>
                      <c:pt idx="11879">
                        <c:v>10836.703125</c:v>
                      </c:pt>
                      <c:pt idx="11880">
                        <c:v>9932.8125</c:v>
                      </c:pt>
                      <c:pt idx="11881">
                        <c:v>8849.0234375</c:v>
                      </c:pt>
                      <c:pt idx="11882">
                        <c:v>9437.5078125</c:v>
                      </c:pt>
                      <c:pt idx="11883">
                        <c:v>10227.2734375</c:v>
                      </c:pt>
                      <c:pt idx="11884">
                        <c:v>8644.8984375</c:v>
                      </c:pt>
                      <c:pt idx="11885">
                        <c:v>7585.515625</c:v>
                      </c:pt>
                      <c:pt idx="11886">
                        <c:v>8721.8125</c:v>
                      </c:pt>
                      <c:pt idx="11887">
                        <c:v>9744.0703125</c:v>
                      </c:pt>
                      <c:pt idx="11888">
                        <c:v>10125.25</c:v>
                      </c:pt>
                      <c:pt idx="11889">
                        <c:v>10209.1328125</c:v>
                      </c:pt>
                      <c:pt idx="11890">
                        <c:v>9938.421875</c:v>
                      </c:pt>
                      <c:pt idx="11891">
                        <c:v>9150.2578125</c:v>
                      </c:pt>
                      <c:pt idx="11892">
                        <c:v>10315.8984375</c:v>
                      </c:pt>
                      <c:pt idx="11893">
                        <c:v>8391.375</c:v>
                      </c:pt>
                      <c:pt idx="11894">
                        <c:v>9624.2265625</c:v>
                      </c:pt>
                      <c:pt idx="11895">
                        <c:v>10438.5625</c:v>
                      </c:pt>
                      <c:pt idx="11896">
                        <c:v>8274.69140625</c:v>
                      </c:pt>
                      <c:pt idx="11897">
                        <c:v>7650.96484375</c:v>
                      </c:pt>
                      <c:pt idx="11898">
                        <c:v>8249.6484375</c:v>
                      </c:pt>
                      <c:pt idx="11899">
                        <c:v>11014.4921875</c:v>
                      </c:pt>
                      <c:pt idx="11900">
                        <c:v>11530.03125</c:v>
                      </c:pt>
                      <c:pt idx="11901">
                        <c:v>10548.0703125</c:v>
                      </c:pt>
                      <c:pt idx="11902">
                        <c:v>8843.453125</c:v>
                      </c:pt>
                      <c:pt idx="11903">
                        <c:v>9301.265625</c:v>
                      </c:pt>
                      <c:pt idx="11904">
                        <c:v>11085.75390625</c:v>
                      </c:pt>
                      <c:pt idx="11905">
                        <c:v>10875.21484375</c:v>
                      </c:pt>
                      <c:pt idx="11906">
                        <c:v>11542.359375</c:v>
                      </c:pt>
                      <c:pt idx="11907">
                        <c:v>8091.765625</c:v>
                      </c:pt>
                      <c:pt idx="11908">
                        <c:v>8302.421875</c:v>
                      </c:pt>
                      <c:pt idx="11909">
                        <c:v>9867.3046875</c:v>
                      </c:pt>
                      <c:pt idx="11910">
                        <c:v>12145.953125</c:v>
                      </c:pt>
                      <c:pt idx="11911">
                        <c:v>10261.1640625</c:v>
                      </c:pt>
                      <c:pt idx="11912">
                        <c:v>10817.58984375</c:v>
                      </c:pt>
                      <c:pt idx="11913">
                        <c:v>11822.08203125</c:v>
                      </c:pt>
                      <c:pt idx="11914">
                        <c:v>12737.859375</c:v>
                      </c:pt>
                      <c:pt idx="11915">
                        <c:v>12467.9375</c:v>
                      </c:pt>
                      <c:pt idx="11916">
                        <c:v>12924.0703125</c:v>
                      </c:pt>
                      <c:pt idx="11917">
                        <c:v>13384.171875</c:v>
                      </c:pt>
                      <c:pt idx="11918">
                        <c:v>13086.05859375</c:v>
                      </c:pt>
                      <c:pt idx="11919">
                        <c:v>14076.31640625</c:v>
                      </c:pt>
                      <c:pt idx="11920">
                        <c:v>13517.1171875</c:v>
                      </c:pt>
                      <c:pt idx="11921">
                        <c:v>13263.65625</c:v>
                      </c:pt>
                      <c:pt idx="11922">
                        <c:v>12292.7421875</c:v>
                      </c:pt>
                      <c:pt idx="11923">
                        <c:v>12133.53125</c:v>
                      </c:pt>
                      <c:pt idx="11924">
                        <c:v>13796.0234375</c:v>
                      </c:pt>
                      <c:pt idx="11925">
                        <c:v>14570.91015625</c:v>
                      </c:pt>
                      <c:pt idx="11926">
                        <c:v>14383.50390625</c:v>
                      </c:pt>
                      <c:pt idx="11927">
                        <c:v>13368.515625</c:v>
                      </c:pt>
                      <c:pt idx="11928">
                        <c:v>11502.296875</c:v>
                      </c:pt>
                      <c:pt idx="11929">
                        <c:v>10072.640625</c:v>
                      </c:pt>
                      <c:pt idx="11930">
                        <c:v>9631.40625</c:v>
                      </c:pt>
                      <c:pt idx="11931">
                        <c:v>12189.97265625</c:v>
                      </c:pt>
                      <c:pt idx="11932">
                        <c:v>13766.1015625</c:v>
                      </c:pt>
                      <c:pt idx="11933">
                        <c:v>12902.484375</c:v>
                      </c:pt>
                      <c:pt idx="11934">
                        <c:v>14579.90234375</c:v>
                      </c:pt>
                      <c:pt idx="11935">
                        <c:v>14630.19921875</c:v>
                      </c:pt>
                      <c:pt idx="11936">
                        <c:v>11743.984375</c:v>
                      </c:pt>
                      <c:pt idx="11937">
                        <c:v>11281.5625</c:v>
                      </c:pt>
                      <c:pt idx="11938">
                        <c:v>11259.4140625</c:v>
                      </c:pt>
                      <c:pt idx="11939">
                        <c:v>13214.046875</c:v>
                      </c:pt>
                      <c:pt idx="11940">
                        <c:v>7509.765625</c:v>
                      </c:pt>
                      <c:pt idx="11941">
                        <c:v>6442.65625</c:v>
                      </c:pt>
                      <c:pt idx="11942">
                        <c:v>3978.140625</c:v>
                      </c:pt>
                      <c:pt idx="11943">
                        <c:v>5911.4375</c:v>
                      </c:pt>
                      <c:pt idx="11944">
                        <c:v>6418.5625</c:v>
                      </c:pt>
                      <c:pt idx="11945">
                        <c:v>2205.0859375</c:v>
                      </c:pt>
                      <c:pt idx="11946">
                        <c:v>2142.34375</c:v>
                      </c:pt>
                      <c:pt idx="11947">
                        <c:v>2378.171875</c:v>
                      </c:pt>
                      <c:pt idx="11948">
                        <c:v>5036.9921875</c:v>
                      </c:pt>
                      <c:pt idx="11949">
                        <c:v>2915.0625</c:v>
                      </c:pt>
                      <c:pt idx="11950">
                        <c:v>2212.03125</c:v>
                      </c:pt>
                      <c:pt idx="11951">
                        <c:v>4386.359375</c:v>
                      </c:pt>
                      <c:pt idx="11952">
                        <c:v>5964.90625</c:v>
                      </c:pt>
                      <c:pt idx="11953">
                        <c:v>7641.78125</c:v>
                      </c:pt>
                      <c:pt idx="11954">
                        <c:v>7320.6953125</c:v>
                      </c:pt>
                      <c:pt idx="11955">
                        <c:v>13332.1640625</c:v>
                      </c:pt>
                      <c:pt idx="11956">
                        <c:v>13467.5703125</c:v>
                      </c:pt>
                      <c:pt idx="11957">
                        <c:v>14645.15625</c:v>
                      </c:pt>
                      <c:pt idx="11958">
                        <c:v>14023.6875</c:v>
                      </c:pt>
                      <c:pt idx="11959">
                        <c:v>12873.71875</c:v>
                      </c:pt>
                      <c:pt idx="11960">
                        <c:v>12387.140625</c:v>
                      </c:pt>
                      <c:pt idx="11961">
                        <c:v>14367.69140625</c:v>
                      </c:pt>
                      <c:pt idx="11962">
                        <c:v>13836.16015625</c:v>
                      </c:pt>
                      <c:pt idx="11963">
                        <c:v>12751.390625</c:v>
                      </c:pt>
                      <c:pt idx="11964">
                        <c:v>14258.37109375</c:v>
                      </c:pt>
                      <c:pt idx="11965">
                        <c:v>13462.828125</c:v>
                      </c:pt>
                      <c:pt idx="11966">
                        <c:v>11175.78125</c:v>
                      </c:pt>
                      <c:pt idx="11967">
                        <c:v>13439.21875</c:v>
                      </c:pt>
                      <c:pt idx="11968">
                        <c:v>13918.73828125</c:v>
                      </c:pt>
                      <c:pt idx="11969">
                        <c:v>15016.57421875</c:v>
                      </c:pt>
                      <c:pt idx="11970">
                        <c:v>10362.7890625</c:v>
                      </c:pt>
                      <c:pt idx="11971">
                        <c:v>10165.65234375</c:v>
                      </c:pt>
                      <c:pt idx="11972">
                        <c:v>10361.078125</c:v>
                      </c:pt>
                      <c:pt idx="11973">
                        <c:v>9576.65625</c:v>
                      </c:pt>
                      <c:pt idx="11974">
                        <c:v>9687.2265625</c:v>
                      </c:pt>
                      <c:pt idx="11975">
                        <c:v>10958.515625</c:v>
                      </c:pt>
                      <c:pt idx="11976">
                        <c:v>8807.125</c:v>
                      </c:pt>
                      <c:pt idx="11977">
                        <c:v>8377.890625</c:v>
                      </c:pt>
                      <c:pt idx="11978">
                        <c:v>9151.703125</c:v>
                      </c:pt>
                      <c:pt idx="11979">
                        <c:v>10356.2109375</c:v>
                      </c:pt>
                      <c:pt idx="11980">
                        <c:v>8658.9765625</c:v>
                      </c:pt>
                      <c:pt idx="11981">
                        <c:v>8246.9453125</c:v>
                      </c:pt>
                      <c:pt idx="11982">
                        <c:v>11074.296875</c:v>
                      </c:pt>
                      <c:pt idx="11983">
                        <c:v>10585.5625</c:v>
                      </c:pt>
                      <c:pt idx="11984">
                        <c:v>10785.7578125</c:v>
                      </c:pt>
                      <c:pt idx="11985">
                        <c:v>6588.2109375</c:v>
                      </c:pt>
                      <c:pt idx="11986">
                        <c:v>6988.296875</c:v>
                      </c:pt>
                      <c:pt idx="11987">
                        <c:v>6282.1953125</c:v>
                      </c:pt>
                      <c:pt idx="11988">
                        <c:v>5657.375</c:v>
                      </c:pt>
                      <c:pt idx="11989">
                        <c:v>5973.21875</c:v>
                      </c:pt>
                      <c:pt idx="11990">
                        <c:v>6398.515625</c:v>
                      </c:pt>
                      <c:pt idx="11991">
                        <c:v>6178.6875</c:v>
                      </c:pt>
                      <c:pt idx="11992">
                        <c:v>7060.4921875</c:v>
                      </c:pt>
                      <c:pt idx="11993">
                        <c:v>6835.0703125</c:v>
                      </c:pt>
                      <c:pt idx="11994">
                        <c:v>6198.4765625</c:v>
                      </c:pt>
                      <c:pt idx="11995">
                        <c:v>5755.4921875</c:v>
                      </c:pt>
                      <c:pt idx="11996">
                        <c:v>5601.6875</c:v>
                      </c:pt>
                      <c:pt idx="11997">
                        <c:v>5648.9375</c:v>
                      </c:pt>
                      <c:pt idx="11998">
                        <c:v>3774.65625</c:v>
                      </c:pt>
                      <c:pt idx="11999">
                        <c:v>4287.7265625</c:v>
                      </c:pt>
                      <c:pt idx="12000">
                        <c:v>10262.2109375</c:v>
                      </c:pt>
                      <c:pt idx="12001">
                        <c:v>8367.59375</c:v>
                      </c:pt>
                      <c:pt idx="12002">
                        <c:v>7377.8359375</c:v>
                      </c:pt>
                      <c:pt idx="12003">
                        <c:v>7973.015625</c:v>
                      </c:pt>
                      <c:pt idx="12004">
                        <c:v>10165.82421875</c:v>
                      </c:pt>
                      <c:pt idx="12005">
                        <c:v>12731</c:v>
                      </c:pt>
                      <c:pt idx="12006">
                        <c:v>12102.1484375</c:v>
                      </c:pt>
                      <c:pt idx="12007">
                        <c:v>10510.453125</c:v>
                      </c:pt>
                      <c:pt idx="12008">
                        <c:v>10310.328125</c:v>
                      </c:pt>
                      <c:pt idx="12009">
                        <c:v>12564.59375</c:v>
                      </c:pt>
                      <c:pt idx="12010">
                        <c:v>12152.5078125</c:v>
                      </c:pt>
                      <c:pt idx="12011">
                        <c:v>11846.8671875</c:v>
                      </c:pt>
                      <c:pt idx="12012">
                        <c:v>12270.8359375</c:v>
                      </c:pt>
                      <c:pt idx="12013">
                        <c:v>12813.9140625</c:v>
                      </c:pt>
                      <c:pt idx="12014">
                        <c:v>12148.3828125</c:v>
                      </c:pt>
                      <c:pt idx="12015">
                        <c:v>9384.0625</c:v>
                      </c:pt>
                      <c:pt idx="12016">
                        <c:v>8899.6171875</c:v>
                      </c:pt>
                      <c:pt idx="12017">
                        <c:v>9744.7578125</c:v>
                      </c:pt>
                      <c:pt idx="12018">
                        <c:v>9959.4765625</c:v>
                      </c:pt>
                      <c:pt idx="12019">
                        <c:v>8832.4140625</c:v>
                      </c:pt>
                      <c:pt idx="12020">
                        <c:v>8843.2109375</c:v>
                      </c:pt>
                      <c:pt idx="12021">
                        <c:v>10178.9140625</c:v>
                      </c:pt>
                      <c:pt idx="12022">
                        <c:v>11039.0234375</c:v>
                      </c:pt>
                      <c:pt idx="12023">
                        <c:v>10451.234375</c:v>
                      </c:pt>
                      <c:pt idx="12024">
                        <c:v>10545.9453125</c:v>
                      </c:pt>
                      <c:pt idx="12025">
                        <c:v>9961.984375</c:v>
                      </c:pt>
                      <c:pt idx="12026">
                        <c:v>8903.21875</c:v>
                      </c:pt>
                      <c:pt idx="12027">
                        <c:v>11224.1796875</c:v>
                      </c:pt>
                      <c:pt idx="12028">
                        <c:v>11253.48828125</c:v>
                      </c:pt>
                      <c:pt idx="12029">
                        <c:v>10931.91015625</c:v>
                      </c:pt>
                      <c:pt idx="12030">
                        <c:v>13636.7734375</c:v>
                      </c:pt>
                      <c:pt idx="12031">
                        <c:v>14165.359375</c:v>
                      </c:pt>
                      <c:pt idx="12032">
                        <c:v>14017.671875</c:v>
                      </c:pt>
                      <c:pt idx="12033">
                        <c:v>13190.76171875</c:v>
                      </c:pt>
                      <c:pt idx="12034">
                        <c:v>13731.4140625</c:v>
                      </c:pt>
                      <c:pt idx="12035">
                        <c:v>13400.703125</c:v>
                      </c:pt>
                      <c:pt idx="12036">
                        <c:v>12065.5</c:v>
                      </c:pt>
                      <c:pt idx="12037">
                        <c:v>7442.4609375</c:v>
                      </c:pt>
                      <c:pt idx="12038">
                        <c:v>6945.828125</c:v>
                      </c:pt>
                      <c:pt idx="12039">
                        <c:v>7729.7421875</c:v>
                      </c:pt>
                      <c:pt idx="12040">
                        <c:v>12069.4609375</c:v>
                      </c:pt>
                      <c:pt idx="12041">
                        <c:v>11073.9375</c:v>
                      </c:pt>
                      <c:pt idx="12042">
                        <c:v>7603.1953125</c:v>
                      </c:pt>
                      <c:pt idx="12043">
                        <c:v>8851.5390625</c:v>
                      </c:pt>
                      <c:pt idx="12044">
                        <c:v>9988.3125</c:v>
                      </c:pt>
                      <c:pt idx="12045">
                        <c:v>8376.1953125</c:v>
                      </c:pt>
                      <c:pt idx="12046">
                        <c:v>8256.015625</c:v>
                      </c:pt>
                      <c:pt idx="12047">
                        <c:v>8507.1484375</c:v>
                      </c:pt>
                      <c:pt idx="12048">
                        <c:v>8389.359375</c:v>
                      </c:pt>
                      <c:pt idx="12049">
                        <c:v>7453.71875</c:v>
                      </c:pt>
                      <c:pt idx="12050">
                        <c:v>7082.3046875</c:v>
                      </c:pt>
                      <c:pt idx="12051">
                        <c:v>6718.6171875</c:v>
                      </c:pt>
                      <c:pt idx="12052">
                        <c:v>6361.796875</c:v>
                      </c:pt>
                      <c:pt idx="12053">
                        <c:v>7509.3359375</c:v>
                      </c:pt>
                      <c:pt idx="12054">
                        <c:v>5911.6328125</c:v>
                      </c:pt>
                      <c:pt idx="12055">
                        <c:v>5223.65625</c:v>
                      </c:pt>
                      <c:pt idx="12056">
                        <c:v>5489.828125</c:v>
                      </c:pt>
                      <c:pt idx="12057">
                        <c:v>8316.3203125</c:v>
                      </c:pt>
                      <c:pt idx="12058">
                        <c:v>8608.78125</c:v>
                      </c:pt>
                      <c:pt idx="12059">
                        <c:v>8436.1328125</c:v>
                      </c:pt>
                      <c:pt idx="12060">
                        <c:v>8485.7265625</c:v>
                      </c:pt>
                      <c:pt idx="12061">
                        <c:v>8379.8828125</c:v>
                      </c:pt>
                      <c:pt idx="12062">
                        <c:v>8048.4375</c:v>
                      </c:pt>
                      <c:pt idx="12063">
                        <c:v>7483.46875</c:v>
                      </c:pt>
                      <c:pt idx="12064">
                        <c:v>7037.2421875</c:v>
                      </c:pt>
                      <c:pt idx="12065">
                        <c:v>7735.09375</c:v>
                      </c:pt>
                      <c:pt idx="12066">
                        <c:v>8670.0078125</c:v>
                      </c:pt>
                      <c:pt idx="12067">
                        <c:v>8017.2578125</c:v>
                      </c:pt>
                      <c:pt idx="12068">
                        <c:v>7957.359375</c:v>
                      </c:pt>
                      <c:pt idx="12069">
                        <c:v>7208.7890625</c:v>
                      </c:pt>
                      <c:pt idx="12070">
                        <c:v>6558.15625</c:v>
                      </c:pt>
                      <c:pt idx="12071">
                        <c:v>7278.84375</c:v>
                      </c:pt>
                      <c:pt idx="12072">
                        <c:v>5040.0546875</c:v>
                      </c:pt>
                      <c:pt idx="12073">
                        <c:v>8467.9921875</c:v>
                      </c:pt>
                      <c:pt idx="12074">
                        <c:v>8154.09375</c:v>
                      </c:pt>
                      <c:pt idx="12075">
                        <c:v>8438.2734375</c:v>
                      </c:pt>
                      <c:pt idx="12076">
                        <c:v>6845.5390625</c:v>
                      </c:pt>
                      <c:pt idx="12077">
                        <c:v>5418.7734375</c:v>
                      </c:pt>
                      <c:pt idx="12078">
                        <c:v>7348.0234375</c:v>
                      </c:pt>
                      <c:pt idx="12079">
                        <c:v>6710.59375</c:v>
                      </c:pt>
                      <c:pt idx="12080">
                        <c:v>7031.59375</c:v>
                      </c:pt>
                      <c:pt idx="12081">
                        <c:v>6670.2890625</c:v>
                      </c:pt>
                      <c:pt idx="12082">
                        <c:v>7322.40625</c:v>
                      </c:pt>
                      <c:pt idx="12083">
                        <c:v>8079.3671875</c:v>
                      </c:pt>
                      <c:pt idx="12084">
                        <c:v>5764.890625</c:v>
                      </c:pt>
                      <c:pt idx="12085">
                        <c:v>6653.4453125</c:v>
                      </c:pt>
                      <c:pt idx="12086">
                        <c:v>5807.6171875</c:v>
                      </c:pt>
                      <c:pt idx="12087">
                        <c:v>7347.1328125</c:v>
                      </c:pt>
                      <c:pt idx="12088">
                        <c:v>5123.75</c:v>
                      </c:pt>
                      <c:pt idx="12089">
                        <c:v>6611.6015625</c:v>
                      </c:pt>
                      <c:pt idx="12090">
                        <c:v>11922.8984375</c:v>
                      </c:pt>
                      <c:pt idx="12091">
                        <c:v>11235.6484375</c:v>
                      </c:pt>
                      <c:pt idx="12092">
                        <c:v>11134.5390625</c:v>
                      </c:pt>
                      <c:pt idx="12093">
                        <c:v>11533.0546875</c:v>
                      </c:pt>
                      <c:pt idx="12094">
                        <c:v>11575.4765625</c:v>
                      </c:pt>
                      <c:pt idx="12095">
                        <c:v>12377.78125</c:v>
                      </c:pt>
                      <c:pt idx="12096">
                        <c:v>12429.1171875</c:v>
                      </c:pt>
                      <c:pt idx="12097">
                        <c:v>12103.9453125</c:v>
                      </c:pt>
                      <c:pt idx="12098">
                        <c:v>10799.75</c:v>
                      </c:pt>
                      <c:pt idx="12099">
                        <c:v>11211.203125</c:v>
                      </c:pt>
                      <c:pt idx="12100">
                        <c:v>12000.578125</c:v>
                      </c:pt>
                      <c:pt idx="12101">
                        <c:v>12036.0703125</c:v>
                      </c:pt>
                      <c:pt idx="12102">
                        <c:v>11405.7734375</c:v>
                      </c:pt>
                      <c:pt idx="12103">
                        <c:v>12164.0390625</c:v>
                      </c:pt>
                      <c:pt idx="12104">
                        <c:v>12383.6953125</c:v>
                      </c:pt>
                      <c:pt idx="12105">
                        <c:v>15320.85546875</c:v>
                      </c:pt>
                      <c:pt idx="12106">
                        <c:v>15505.1953125</c:v>
                      </c:pt>
                      <c:pt idx="12107">
                        <c:v>14992.515625</c:v>
                      </c:pt>
                      <c:pt idx="12108">
                        <c:v>15305.828125</c:v>
                      </c:pt>
                      <c:pt idx="12109">
                        <c:v>15287.078125</c:v>
                      </c:pt>
                      <c:pt idx="12110">
                        <c:v>10601.25</c:v>
                      </c:pt>
                      <c:pt idx="12111">
                        <c:v>9752.5625</c:v>
                      </c:pt>
                      <c:pt idx="12112">
                        <c:v>10515.796875</c:v>
                      </c:pt>
                      <c:pt idx="12113">
                        <c:v>13101.3203125</c:v>
                      </c:pt>
                      <c:pt idx="12114">
                        <c:v>15399.37109375</c:v>
                      </c:pt>
                      <c:pt idx="12115">
                        <c:v>14796.6171875</c:v>
                      </c:pt>
                      <c:pt idx="12116">
                        <c:v>14262.3125</c:v>
                      </c:pt>
                      <c:pt idx="12117">
                        <c:v>14951.671875</c:v>
                      </c:pt>
                      <c:pt idx="12118">
                        <c:v>15005.890625</c:v>
                      </c:pt>
                      <c:pt idx="12119">
                        <c:v>15339.44140625</c:v>
                      </c:pt>
                      <c:pt idx="12120">
                        <c:v>14919.81640625</c:v>
                      </c:pt>
                      <c:pt idx="12121">
                        <c:v>14822.23046875</c:v>
                      </c:pt>
                      <c:pt idx="12122">
                        <c:v>14563.9375</c:v>
                      </c:pt>
                      <c:pt idx="12123">
                        <c:v>14270.859375</c:v>
                      </c:pt>
                      <c:pt idx="12124">
                        <c:v>14791.546875</c:v>
                      </c:pt>
                      <c:pt idx="12125">
                        <c:v>15368.7421875</c:v>
                      </c:pt>
                      <c:pt idx="12126">
                        <c:v>15672.5546875</c:v>
                      </c:pt>
                      <c:pt idx="12127">
                        <c:v>13821.8984375</c:v>
                      </c:pt>
                      <c:pt idx="12128">
                        <c:v>10721.2265625</c:v>
                      </c:pt>
                      <c:pt idx="12129">
                        <c:v>11264.6796875</c:v>
                      </c:pt>
                      <c:pt idx="12130">
                        <c:v>12449.5234375</c:v>
                      </c:pt>
                      <c:pt idx="12131">
                        <c:v>15478.359375</c:v>
                      </c:pt>
                      <c:pt idx="12132">
                        <c:v>14811.9375</c:v>
                      </c:pt>
                      <c:pt idx="12133">
                        <c:v>14830.88671875</c:v>
                      </c:pt>
                      <c:pt idx="12134">
                        <c:v>15224.0859375</c:v>
                      </c:pt>
                      <c:pt idx="12135">
                        <c:v>7292.078125</c:v>
                      </c:pt>
                      <c:pt idx="12136">
                        <c:v>9160.5078125</c:v>
                      </c:pt>
                      <c:pt idx="12137">
                        <c:v>9954.6640625</c:v>
                      </c:pt>
                      <c:pt idx="12138">
                        <c:v>10048.9140625</c:v>
                      </c:pt>
                      <c:pt idx="12139">
                        <c:v>9554.9140625</c:v>
                      </c:pt>
                      <c:pt idx="12140">
                        <c:v>5691.5</c:v>
                      </c:pt>
                      <c:pt idx="12141">
                        <c:v>7355.953125</c:v>
                      </c:pt>
                      <c:pt idx="12142">
                        <c:v>8371.90625</c:v>
                      </c:pt>
                      <c:pt idx="12143">
                        <c:v>2956.9765625</c:v>
                      </c:pt>
                      <c:pt idx="12144">
                        <c:v>2318.78125</c:v>
                      </c:pt>
                      <c:pt idx="12145">
                        <c:v>5797.890625</c:v>
                      </c:pt>
                      <c:pt idx="12146">
                        <c:v>9013.1171875</c:v>
                      </c:pt>
                      <c:pt idx="12147">
                        <c:v>2612.5546875</c:v>
                      </c:pt>
                      <c:pt idx="12148">
                        <c:v>2687.7109375</c:v>
                      </c:pt>
                      <c:pt idx="12149">
                        <c:v>4680.8046875</c:v>
                      </c:pt>
                      <c:pt idx="12150">
                        <c:v>3621.9609375</c:v>
                      </c:pt>
                      <c:pt idx="12151">
                        <c:v>5969.3515625</c:v>
                      </c:pt>
                      <c:pt idx="12152">
                        <c:v>6861.8046875</c:v>
                      </c:pt>
                      <c:pt idx="12153">
                        <c:v>6545.765625</c:v>
                      </c:pt>
                      <c:pt idx="12154">
                        <c:v>6632.3125</c:v>
                      </c:pt>
                      <c:pt idx="12155">
                        <c:v>4384.375</c:v>
                      </c:pt>
                      <c:pt idx="12156">
                        <c:v>5938.4140625</c:v>
                      </c:pt>
                      <c:pt idx="12157">
                        <c:v>4818.4140625</c:v>
                      </c:pt>
                      <c:pt idx="12158">
                        <c:v>6876.171875</c:v>
                      </c:pt>
                      <c:pt idx="12159">
                        <c:v>2977.96875</c:v>
                      </c:pt>
                      <c:pt idx="12160">
                        <c:v>3084.765625</c:v>
                      </c:pt>
                      <c:pt idx="12161">
                        <c:v>4891.5390625</c:v>
                      </c:pt>
                      <c:pt idx="12162">
                        <c:v>5497.6875</c:v>
                      </c:pt>
                      <c:pt idx="12163">
                        <c:v>4467.1015625</c:v>
                      </c:pt>
                      <c:pt idx="12164">
                        <c:v>6972.1953125</c:v>
                      </c:pt>
                      <c:pt idx="12165">
                        <c:v>11499.1015625</c:v>
                      </c:pt>
                      <c:pt idx="12166">
                        <c:v>11088.578125</c:v>
                      </c:pt>
                      <c:pt idx="12167">
                        <c:v>11463.6875</c:v>
                      </c:pt>
                      <c:pt idx="12168">
                        <c:v>9236.5546875</c:v>
                      </c:pt>
                      <c:pt idx="12169">
                        <c:v>7850.6875</c:v>
                      </c:pt>
                      <c:pt idx="12170">
                        <c:v>9276.8359375</c:v>
                      </c:pt>
                      <c:pt idx="12171">
                        <c:v>10730.7890625</c:v>
                      </c:pt>
                      <c:pt idx="12172">
                        <c:v>11596.59375</c:v>
                      </c:pt>
                      <c:pt idx="12173">
                        <c:v>11365.9140625</c:v>
                      </c:pt>
                      <c:pt idx="12174">
                        <c:v>9684.5</c:v>
                      </c:pt>
                      <c:pt idx="12175">
                        <c:v>6489.265625</c:v>
                      </c:pt>
                      <c:pt idx="12176">
                        <c:v>9071.453125</c:v>
                      </c:pt>
                      <c:pt idx="12177">
                        <c:v>9997.4765625</c:v>
                      </c:pt>
                      <c:pt idx="12178">
                        <c:v>11694.1015625</c:v>
                      </c:pt>
                      <c:pt idx="12179">
                        <c:v>8741.296875</c:v>
                      </c:pt>
                      <c:pt idx="12180">
                        <c:v>11703.5078125</c:v>
                      </c:pt>
                      <c:pt idx="12181">
                        <c:v>8779.671875</c:v>
                      </c:pt>
                      <c:pt idx="12182">
                        <c:v>7440.703125</c:v>
                      </c:pt>
                      <c:pt idx="12183">
                        <c:v>8468.6484375</c:v>
                      </c:pt>
                      <c:pt idx="12184">
                        <c:v>10094.625</c:v>
                      </c:pt>
                      <c:pt idx="12185">
                        <c:v>11018.796875</c:v>
                      </c:pt>
                      <c:pt idx="12186">
                        <c:v>11656.1484375</c:v>
                      </c:pt>
                      <c:pt idx="12187">
                        <c:v>11908.9296875</c:v>
                      </c:pt>
                      <c:pt idx="12188">
                        <c:v>9172.25</c:v>
                      </c:pt>
                      <c:pt idx="12189">
                        <c:v>11001.609375</c:v>
                      </c:pt>
                      <c:pt idx="12190">
                        <c:v>8112.671875</c:v>
                      </c:pt>
                      <c:pt idx="12191">
                        <c:v>7896.109375</c:v>
                      </c:pt>
                      <c:pt idx="12192">
                        <c:v>10998.7578125</c:v>
                      </c:pt>
                      <c:pt idx="12193">
                        <c:v>11663.984375</c:v>
                      </c:pt>
                      <c:pt idx="12194">
                        <c:v>11979.54296875</c:v>
                      </c:pt>
                      <c:pt idx="12195">
                        <c:v>8517.390625</c:v>
                      </c:pt>
                      <c:pt idx="12196">
                        <c:v>8797.0234375</c:v>
                      </c:pt>
                      <c:pt idx="12197">
                        <c:v>9192.09375</c:v>
                      </c:pt>
                      <c:pt idx="12198">
                        <c:v>8731.1171875</c:v>
                      </c:pt>
                      <c:pt idx="12199">
                        <c:v>9359.671875</c:v>
                      </c:pt>
                      <c:pt idx="12200">
                        <c:v>9508.6875</c:v>
                      </c:pt>
                      <c:pt idx="12201">
                        <c:v>8769.6640625</c:v>
                      </c:pt>
                      <c:pt idx="12202">
                        <c:v>8023.8984375</c:v>
                      </c:pt>
                      <c:pt idx="12203">
                        <c:v>9282.140625</c:v>
                      </c:pt>
                      <c:pt idx="12204">
                        <c:v>9223.796875</c:v>
                      </c:pt>
                      <c:pt idx="12205">
                        <c:v>8195.0625</c:v>
                      </c:pt>
                      <c:pt idx="12206">
                        <c:v>9223.9765625</c:v>
                      </c:pt>
                      <c:pt idx="12207">
                        <c:v>6725</c:v>
                      </c:pt>
                      <c:pt idx="12208">
                        <c:v>6553.8125</c:v>
                      </c:pt>
                      <c:pt idx="12209">
                        <c:v>7232.8984375</c:v>
                      </c:pt>
                      <c:pt idx="12210">
                        <c:v>9030.0703125</c:v>
                      </c:pt>
                      <c:pt idx="12211">
                        <c:v>6708.3125</c:v>
                      </c:pt>
                      <c:pt idx="12212">
                        <c:v>5472.171875</c:v>
                      </c:pt>
                      <c:pt idx="12213">
                        <c:v>5671.43359375</c:v>
                      </c:pt>
                      <c:pt idx="12214">
                        <c:v>8340.3203125</c:v>
                      </c:pt>
                      <c:pt idx="12215">
                        <c:v>9161.59375</c:v>
                      </c:pt>
                      <c:pt idx="12216">
                        <c:v>8966.203125</c:v>
                      </c:pt>
                      <c:pt idx="12217">
                        <c:v>8532.625</c:v>
                      </c:pt>
                      <c:pt idx="12218">
                        <c:v>8784.5390625</c:v>
                      </c:pt>
                      <c:pt idx="12219">
                        <c:v>8648.5</c:v>
                      </c:pt>
                      <c:pt idx="12220">
                        <c:v>8545.59375</c:v>
                      </c:pt>
                      <c:pt idx="12221">
                        <c:v>9342.0234375</c:v>
                      </c:pt>
                      <c:pt idx="12222">
                        <c:v>8436.671875</c:v>
                      </c:pt>
                      <c:pt idx="12223">
                        <c:v>9113.484375</c:v>
                      </c:pt>
                      <c:pt idx="12224">
                        <c:v>9500.703125</c:v>
                      </c:pt>
                      <c:pt idx="12225">
                        <c:v>10855.140625</c:v>
                      </c:pt>
                      <c:pt idx="12226">
                        <c:v>11323.6796875</c:v>
                      </c:pt>
                      <c:pt idx="12227">
                        <c:v>10337.6953125</c:v>
                      </c:pt>
                      <c:pt idx="12228">
                        <c:v>9968.3671875</c:v>
                      </c:pt>
                      <c:pt idx="12229">
                        <c:v>8496.6796875</c:v>
                      </c:pt>
                      <c:pt idx="12230">
                        <c:v>9260.1640625</c:v>
                      </c:pt>
                      <c:pt idx="12231">
                        <c:v>5891.84375</c:v>
                      </c:pt>
                      <c:pt idx="12232">
                        <c:v>3134.0859375</c:v>
                      </c:pt>
                      <c:pt idx="12233">
                        <c:v>4180.640625</c:v>
                      </c:pt>
                      <c:pt idx="12234">
                        <c:v>5805.703125</c:v>
                      </c:pt>
                      <c:pt idx="12235">
                        <c:v>9496.8515625</c:v>
                      </c:pt>
                      <c:pt idx="12236">
                        <c:v>6310.421875</c:v>
                      </c:pt>
                      <c:pt idx="12237">
                        <c:v>3997.3671875</c:v>
                      </c:pt>
                      <c:pt idx="12238">
                        <c:v>6426.28125</c:v>
                      </c:pt>
                      <c:pt idx="12239">
                        <c:v>10060.3828125</c:v>
                      </c:pt>
                      <c:pt idx="12240">
                        <c:v>10414.078125</c:v>
                      </c:pt>
                      <c:pt idx="12241">
                        <c:v>8908.06640625</c:v>
                      </c:pt>
                      <c:pt idx="12242">
                        <c:v>9528.7578125</c:v>
                      </c:pt>
                      <c:pt idx="12243">
                        <c:v>11833.28125</c:v>
                      </c:pt>
                      <c:pt idx="12244">
                        <c:v>10369.76171875</c:v>
                      </c:pt>
                      <c:pt idx="12245">
                        <c:v>10338.28125</c:v>
                      </c:pt>
                      <c:pt idx="12246">
                        <c:v>11938.4921875</c:v>
                      </c:pt>
                      <c:pt idx="12247">
                        <c:v>11188.83203125</c:v>
                      </c:pt>
                      <c:pt idx="12248">
                        <c:v>11062.89453125</c:v>
                      </c:pt>
                      <c:pt idx="12249">
                        <c:v>9785.875</c:v>
                      </c:pt>
                      <c:pt idx="12250">
                        <c:v>9816.0078125</c:v>
                      </c:pt>
                      <c:pt idx="12251">
                        <c:v>9935.0078125</c:v>
                      </c:pt>
                      <c:pt idx="12252">
                        <c:v>9449.4296875</c:v>
                      </c:pt>
                      <c:pt idx="12253">
                        <c:v>11540.15625</c:v>
                      </c:pt>
                      <c:pt idx="12254">
                        <c:v>11957.9375</c:v>
                      </c:pt>
                      <c:pt idx="12255">
                        <c:v>10113.1171875</c:v>
                      </c:pt>
                      <c:pt idx="12256">
                        <c:v>10140.1171875</c:v>
                      </c:pt>
                      <c:pt idx="12257">
                        <c:v>7013.2578125</c:v>
                      </c:pt>
                      <c:pt idx="12258">
                        <c:v>6535.03125</c:v>
                      </c:pt>
                      <c:pt idx="12259">
                        <c:v>6156.296875</c:v>
                      </c:pt>
                      <c:pt idx="12260">
                        <c:v>7442.96875</c:v>
                      </c:pt>
                      <c:pt idx="12261">
                        <c:v>10010.3046875</c:v>
                      </c:pt>
                      <c:pt idx="12262">
                        <c:v>8987.1953125</c:v>
                      </c:pt>
                      <c:pt idx="12263">
                        <c:v>10032.1796875</c:v>
                      </c:pt>
                      <c:pt idx="12264">
                        <c:v>4426.5703125</c:v>
                      </c:pt>
                      <c:pt idx="12265">
                        <c:v>6860.3203125</c:v>
                      </c:pt>
                      <c:pt idx="12266">
                        <c:v>7596.984375</c:v>
                      </c:pt>
                      <c:pt idx="12267">
                        <c:v>3401.8515625</c:v>
                      </c:pt>
                      <c:pt idx="12268">
                        <c:v>6340.5625</c:v>
                      </c:pt>
                      <c:pt idx="12269">
                        <c:v>7468.046875</c:v>
                      </c:pt>
                      <c:pt idx="12270">
                        <c:v>7746.6640625</c:v>
                      </c:pt>
                      <c:pt idx="12271">
                        <c:v>7886.7734375</c:v>
                      </c:pt>
                      <c:pt idx="12272">
                        <c:v>4827.390625</c:v>
                      </c:pt>
                      <c:pt idx="12273">
                        <c:v>3686.125</c:v>
                      </c:pt>
                      <c:pt idx="12274">
                        <c:v>6204.609375</c:v>
                      </c:pt>
                      <c:pt idx="12275">
                        <c:v>7730.390625</c:v>
                      </c:pt>
                      <c:pt idx="12276">
                        <c:v>6810.4453125</c:v>
                      </c:pt>
                      <c:pt idx="12277">
                        <c:v>2199.3125</c:v>
                      </c:pt>
                      <c:pt idx="12278">
                        <c:v>2663.78125</c:v>
                      </c:pt>
                      <c:pt idx="12279">
                        <c:v>3790.4140625</c:v>
                      </c:pt>
                      <c:pt idx="12280">
                        <c:v>8103.71875</c:v>
                      </c:pt>
                      <c:pt idx="12281">
                        <c:v>2328.1171875</c:v>
                      </c:pt>
                      <c:pt idx="12282">
                        <c:v>2685.8125</c:v>
                      </c:pt>
                      <c:pt idx="12283">
                        <c:v>3119.828125</c:v>
                      </c:pt>
                      <c:pt idx="12284">
                        <c:v>5736.5703125</c:v>
                      </c:pt>
                      <c:pt idx="12285">
                        <c:v>9382.74609375</c:v>
                      </c:pt>
                      <c:pt idx="12286">
                        <c:v>9487.6171875</c:v>
                      </c:pt>
                      <c:pt idx="12287">
                        <c:v>9539.9296875</c:v>
                      </c:pt>
                      <c:pt idx="12288">
                        <c:v>8975.9609375</c:v>
                      </c:pt>
                      <c:pt idx="12289">
                        <c:v>8896.53125</c:v>
                      </c:pt>
                      <c:pt idx="12290">
                        <c:v>7956.078125</c:v>
                      </c:pt>
                      <c:pt idx="12291">
                        <c:v>8160.2421875</c:v>
                      </c:pt>
                      <c:pt idx="12292">
                        <c:v>9022.60546875</c:v>
                      </c:pt>
                      <c:pt idx="12293">
                        <c:v>9681.3203125</c:v>
                      </c:pt>
                      <c:pt idx="12294">
                        <c:v>8845.6875</c:v>
                      </c:pt>
                      <c:pt idx="12295">
                        <c:v>9273.1484375</c:v>
                      </c:pt>
                      <c:pt idx="12296">
                        <c:v>9610.7109375</c:v>
                      </c:pt>
                      <c:pt idx="12297">
                        <c:v>9498.484375</c:v>
                      </c:pt>
                      <c:pt idx="12298">
                        <c:v>8725.5859375</c:v>
                      </c:pt>
                      <c:pt idx="12299">
                        <c:v>9186.7421875</c:v>
                      </c:pt>
                      <c:pt idx="12300">
                        <c:v>9336.4609375</c:v>
                      </c:pt>
                      <c:pt idx="12301">
                        <c:v>9097.359375</c:v>
                      </c:pt>
                      <c:pt idx="12302">
                        <c:v>9906.984375</c:v>
                      </c:pt>
                      <c:pt idx="12303">
                        <c:v>7169.3125</c:v>
                      </c:pt>
                      <c:pt idx="12304">
                        <c:v>6754.609375</c:v>
                      </c:pt>
                      <c:pt idx="12305">
                        <c:v>7667.2890625</c:v>
                      </c:pt>
                      <c:pt idx="12306">
                        <c:v>9806.078125</c:v>
                      </c:pt>
                      <c:pt idx="12307">
                        <c:v>9220.0703125</c:v>
                      </c:pt>
                      <c:pt idx="12308">
                        <c:v>9523.9765625</c:v>
                      </c:pt>
                      <c:pt idx="12309">
                        <c:v>8332.109375</c:v>
                      </c:pt>
                      <c:pt idx="12310">
                        <c:v>9383.28125</c:v>
                      </c:pt>
                      <c:pt idx="12311">
                        <c:v>8942.2890625</c:v>
                      </c:pt>
                      <c:pt idx="12312">
                        <c:v>7355.0625</c:v>
                      </c:pt>
                      <c:pt idx="12313">
                        <c:v>8752.3046875</c:v>
                      </c:pt>
                      <c:pt idx="12314">
                        <c:v>9765.640625</c:v>
                      </c:pt>
                      <c:pt idx="12315">
                        <c:v>7720.609375</c:v>
                      </c:pt>
                      <c:pt idx="12316">
                        <c:v>6706.8046875</c:v>
                      </c:pt>
                      <c:pt idx="12317">
                        <c:v>5657.859375</c:v>
                      </c:pt>
                      <c:pt idx="12318">
                        <c:v>7494.265625</c:v>
                      </c:pt>
                      <c:pt idx="12319">
                        <c:v>6861.7421875</c:v>
                      </c:pt>
                      <c:pt idx="12320">
                        <c:v>6099.0390625</c:v>
                      </c:pt>
                      <c:pt idx="12321">
                        <c:v>7838.53125</c:v>
                      </c:pt>
                      <c:pt idx="12322">
                        <c:v>7884.4453125</c:v>
                      </c:pt>
                      <c:pt idx="12323">
                        <c:v>7402.3984375</c:v>
                      </c:pt>
                      <c:pt idx="12324">
                        <c:v>8030.28125</c:v>
                      </c:pt>
                      <c:pt idx="12325">
                        <c:v>8099.1796875</c:v>
                      </c:pt>
                      <c:pt idx="12326">
                        <c:v>8600.3828125</c:v>
                      </c:pt>
                      <c:pt idx="12327">
                        <c:v>7353.9140625</c:v>
                      </c:pt>
                      <c:pt idx="12328">
                        <c:v>7632.1484375</c:v>
                      </c:pt>
                      <c:pt idx="12329">
                        <c:v>7435.8828125</c:v>
                      </c:pt>
                      <c:pt idx="12330">
                        <c:v>7733.234375</c:v>
                      </c:pt>
                      <c:pt idx="12331">
                        <c:v>7034.421875</c:v>
                      </c:pt>
                      <c:pt idx="12332">
                        <c:v>7042.6796875</c:v>
                      </c:pt>
                      <c:pt idx="12333">
                        <c:v>5855.640625</c:v>
                      </c:pt>
                      <c:pt idx="12334">
                        <c:v>6726.65625</c:v>
                      </c:pt>
                      <c:pt idx="12335">
                        <c:v>8129.53125</c:v>
                      </c:pt>
                      <c:pt idx="12336">
                        <c:v>8159.734375</c:v>
                      </c:pt>
                      <c:pt idx="12337">
                        <c:v>5530.953125</c:v>
                      </c:pt>
                      <c:pt idx="12338">
                        <c:v>6650.5234375</c:v>
                      </c:pt>
                      <c:pt idx="12339">
                        <c:v>7833.9140625</c:v>
                      </c:pt>
                      <c:pt idx="12340">
                        <c:v>8129.21875</c:v>
                      </c:pt>
                      <c:pt idx="12341">
                        <c:v>6032.75</c:v>
                      </c:pt>
                      <c:pt idx="12342">
                        <c:v>3974.34375</c:v>
                      </c:pt>
                      <c:pt idx="12343">
                        <c:v>5172.15625</c:v>
                      </c:pt>
                      <c:pt idx="12344">
                        <c:v>7115.171875</c:v>
                      </c:pt>
                      <c:pt idx="12345">
                        <c:v>11273.8984375</c:v>
                      </c:pt>
                      <c:pt idx="12346">
                        <c:v>10470.046875</c:v>
                      </c:pt>
                      <c:pt idx="12347">
                        <c:v>10214.7578125</c:v>
                      </c:pt>
                      <c:pt idx="12348">
                        <c:v>11180.015625</c:v>
                      </c:pt>
                      <c:pt idx="12349">
                        <c:v>10862.5390625</c:v>
                      </c:pt>
                      <c:pt idx="12350">
                        <c:v>10317.5546875</c:v>
                      </c:pt>
                      <c:pt idx="12351">
                        <c:v>9600.0390625</c:v>
                      </c:pt>
                      <c:pt idx="12352">
                        <c:v>9729.4375</c:v>
                      </c:pt>
                      <c:pt idx="12353">
                        <c:v>8964.1796875</c:v>
                      </c:pt>
                      <c:pt idx="12354">
                        <c:v>9724.625</c:v>
                      </c:pt>
                      <c:pt idx="12355">
                        <c:v>9332.140625</c:v>
                      </c:pt>
                      <c:pt idx="12356">
                        <c:v>7891.296875</c:v>
                      </c:pt>
                      <c:pt idx="12357">
                        <c:v>8109.484375</c:v>
                      </c:pt>
                      <c:pt idx="12358">
                        <c:v>7957.203125</c:v>
                      </c:pt>
                      <c:pt idx="12359">
                        <c:v>11043.1328125</c:v>
                      </c:pt>
                      <c:pt idx="12360">
                        <c:v>8071.5</c:v>
                      </c:pt>
                      <c:pt idx="12361">
                        <c:v>8520.15625</c:v>
                      </c:pt>
                      <c:pt idx="12362">
                        <c:v>5973.4609375</c:v>
                      </c:pt>
                      <c:pt idx="12363">
                        <c:v>8662.4375</c:v>
                      </c:pt>
                      <c:pt idx="12364">
                        <c:v>8446.6484375</c:v>
                      </c:pt>
                      <c:pt idx="12365">
                        <c:v>8585.640625</c:v>
                      </c:pt>
                      <c:pt idx="12366">
                        <c:v>8858.890625</c:v>
                      </c:pt>
                      <c:pt idx="12367">
                        <c:v>8110.71875</c:v>
                      </c:pt>
                      <c:pt idx="12368">
                        <c:v>8732.5859375</c:v>
                      </c:pt>
                      <c:pt idx="12369">
                        <c:v>8155.8515625</c:v>
                      </c:pt>
                      <c:pt idx="12370">
                        <c:v>9021.3828125</c:v>
                      </c:pt>
                      <c:pt idx="12371">
                        <c:v>7190.59375</c:v>
                      </c:pt>
                      <c:pt idx="12372">
                        <c:v>5257.6796875</c:v>
                      </c:pt>
                      <c:pt idx="12373">
                        <c:v>5882.2421875</c:v>
                      </c:pt>
                      <c:pt idx="12374">
                        <c:v>6057.6484375</c:v>
                      </c:pt>
                      <c:pt idx="12375">
                        <c:v>3185.453125</c:v>
                      </c:pt>
                      <c:pt idx="12376">
                        <c:v>3488.4140625</c:v>
                      </c:pt>
                      <c:pt idx="12377">
                        <c:v>4140.2890625</c:v>
                      </c:pt>
                      <c:pt idx="12378">
                        <c:v>7051.75</c:v>
                      </c:pt>
                      <c:pt idx="12379">
                        <c:v>7227.9375</c:v>
                      </c:pt>
                      <c:pt idx="12380">
                        <c:v>7412.5390625</c:v>
                      </c:pt>
                      <c:pt idx="12381">
                        <c:v>8053.6796875</c:v>
                      </c:pt>
                      <c:pt idx="12382">
                        <c:v>4740.0625</c:v>
                      </c:pt>
                      <c:pt idx="12383">
                        <c:v>6743.9375</c:v>
                      </c:pt>
                      <c:pt idx="12384">
                        <c:v>7959.2734375</c:v>
                      </c:pt>
                      <c:pt idx="12385">
                        <c:v>6929.84375</c:v>
                      </c:pt>
                      <c:pt idx="12386">
                        <c:v>7085.3984375</c:v>
                      </c:pt>
                      <c:pt idx="12387">
                        <c:v>7525.671875</c:v>
                      </c:pt>
                      <c:pt idx="12388">
                        <c:v>4910.0234375</c:v>
                      </c:pt>
                      <c:pt idx="12389">
                        <c:v>7411.2109375</c:v>
                      </c:pt>
                      <c:pt idx="12390">
                        <c:v>11442.63671875</c:v>
                      </c:pt>
                      <c:pt idx="12391">
                        <c:v>11188.5234375</c:v>
                      </c:pt>
                      <c:pt idx="12392">
                        <c:v>10676.921875</c:v>
                      </c:pt>
                      <c:pt idx="12393">
                        <c:v>11268.390625</c:v>
                      </c:pt>
                      <c:pt idx="12394">
                        <c:v>10299.0703125</c:v>
                      </c:pt>
                      <c:pt idx="12395">
                        <c:v>11390.8984375</c:v>
                      </c:pt>
                      <c:pt idx="12396">
                        <c:v>10752.3515625</c:v>
                      </c:pt>
                      <c:pt idx="12397">
                        <c:v>10429.51953125</c:v>
                      </c:pt>
                      <c:pt idx="12398">
                        <c:v>10479.46484375</c:v>
                      </c:pt>
                      <c:pt idx="12399">
                        <c:v>11110.0546875</c:v>
                      </c:pt>
                      <c:pt idx="12400">
                        <c:v>10895.6015625</c:v>
                      </c:pt>
                      <c:pt idx="12401">
                        <c:v>10466.9609375</c:v>
                      </c:pt>
                      <c:pt idx="12402">
                        <c:v>9604.4453125</c:v>
                      </c:pt>
                      <c:pt idx="12403">
                        <c:v>11096.0390625</c:v>
                      </c:pt>
                      <c:pt idx="12404">
                        <c:v>11220.90625</c:v>
                      </c:pt>
                      <c:pt idx="12405">
                        <c:v>15014.73828125</c:v>
                      </c:pt>
                      <c:pt idx="12406">
                        <c:v>13116.9140625</c:v>
                      </c:pt>
                      <c:pt idx="12407">
                        <c:v>11944.37890625</c:v>
                      </c:pt>
                      <c:pt idx="12408">
                        <c:v>12478.40234375</c:v>
                      </c:pt>
                      <c:pt idx="12409">
                        <c:v>14359.8203125</c:v>
                      </c:pt>
                      <c:pt idx="12410">
                        <c:v>13575.7890625</c:v>
                      </c:pt>
                      <c:pt idx="12411">
                        <c:v>15166.78125</c:v>
                      </c:pt>
                      <c:pt idx="12412">
                        <c:v>14838.75390625</c:v>
                      </c:pt>
                      <c:pt idx="12413">
                        <c:v>14672.1484375</c:v>
                      </c:pt>
                      <c:pt idx="12414">
                        <c:v>15095.97265625</c:v>
                      </c:pt>
                      <c:pt idx="12415">
                        <c:v>13445.796875</c:v>
                      </c:pt>
                      <c:pt idx="12416">
                        <c:v>12761.28125</c:v>
                      </c:pt>
                      <c:pt idx="12417">
                        <c:v>12875</c:v>
                      </c:pt>
                      <c:pt idx="12418">
                        <c:v>12792.1640625</c:v>
                      </c:pt>
                      <c:pt idx="12419">
                        <c:v>14318.45703125</c:v>
                      </c:pt>
                      <c:pt idx="12420">
                        <c:v>10942.65234375</c:v>
                      </c:pt>
                      <c:pt idx="12421">
                        <c:v>10824.5625</c:v>
                      </c:pt>
                      <c:pt idx="12422">
                        <c:v>9765.85546875</c:v>
                      </c:pt>
                      <c:pt idx="12423">
                        <c:v>9912.69921875</c:v>
                      </c:pt>
                      <c:pt idx="12424">
                        <c:v>10940.5703125</c:v>
                      </c:pt>
                      <c:pt idx="12425">
                        <c:v>9434.9609375</c:v>
                      </c:pt>
                      <c:pt idx="12426">
                        <c:v>9062.7265625</c:v>
                      </c:pt>
                      <c:pt idx="12427">
                        <c:v>9345.828125</c:v>
                      </c:pt>
                      <c:pt idx="12428">
                        <c:v>9199.265625</c:v>
                      </c:pt>
                      <c:pt idx="12429">
                        <c:v>8615.3671875</c:v>
                      </c:pt>
                      <c:pt idx="12430">
                        <c:v>9952.9765625</c:v>
                      </c:pt>
                      <c:pt idx="12431">
                        <c:v>7397.5625</c:v>
                      </c:pt>
                      <c:pt idx="12432">
                        <c:v>6786.203125</c:v>
                      </c:pt>
                      <c:pt idx="12433">
                        <c:v>7642.3671875</c:v>
                      </c:pt>
                      <c:pt idx="12434">
                        <c:v>9672.59375</c:v>
                      </c:pt>
                      <c:pt idx="12435">
                        <c:v>15979.34765625</c:v>
                      </c:pt>
                      <c:pt idx="12436">
                        <c:v>14716.26953125</c:v>
                      </c:pt>
                      <c:pt idx="12437">
                        <c:v>15716.921875</c:v>
                      </c:pt>
                      <c:pt idx="12438">
                        <c:v>16569.1875</c:v>
                      </c:pt>
                      <c:pt idx="12439">
                        <c:v>15431.6953125</c:v>
                      </c:pt>
                      <c:pt idx="12440">
                        <c:v>14858.921875</c:v>
                      </c:pt>
                      <c:pt idx="12441">
                        <c:v>16324.69140625</c:v>
                      </c:pt>
                      <c:pt idx="12442">
                        <c:v>16972.6015625</c:v>
                      </c:pt>
                      <c:pt idx="12443">
                        <c:v>16155.2734375</c:v>
                      </c:pt>
                      <c:pt idx="12444">
                        <c:v>16292.0859375</c:v>
                      </c:pt>
                      <c:pt idx="12445">
                        <c:v>15617.34765625</c:v>
                      </c:pt>
                      <c:pt idx="12446">
                        <c:v>15550.76953125</c:v>
                      </c:pt>
                      <c:pt idx="12447">
                        <c:v>16900.18359375</c:v>
                      </c:pt>
                      <c:pt idx="12448">
                        <c:v>15782.625</c:v>
                      </c:pt>
                      <c:pt idx="12449">
                        <c:v>16263.40625</c:v>
                      </c:pt>
                      <c:pt idx="12450">
                        <c:v>9427.1328125</c:v>
                      </c:pt>
                      <c:pt idx="12451">
                        <c:v>8291.25</c:v>
                      </c:pt>
                      <c:pt idx="12452">
                        <c:v>5293.953125</c:v>
                      </c:pt>
                      <c:pt idx="12453">
                        <c:v>3239.421875</c:v>
                      </c:pt>
                      <c:pt idx="12454">
                        <c:v>4737.5546875</c:v>
                      </c:pt>
                      <c:pt idx="12455">
                        <c:v>8075.34375</c:v>
                      </c:pt>
                      <c:pt idx="12456">
                        <c:v>7689.953125</c:v>
                      </c:pt>
                      <c:pt idx="12457">
                        <c:v>8831.8671875</c:v>
                      </c:pt>
                      <c:pt idx="12458">
                        <c:v>6981.0546875</c:v>
                      </c:pt>
                      <c:pt idx="12459">
                        <c:v>7731.5625</c:v>
                      </c:pt>
                      <c:pt idx="12460">
                        <c:v>9312.0859375</c:v>
                      </c:pt>
                      <c:pt idx="12461">
                        <c:v>7579.2734375</c:v>
                      </c:pt>
                      <c:pt idx="12462">
                        <c:v>7483.984375</c:v>
                      </c:pt>
                      <c:pt idx="12463">
                        <c:v>7883.7109375</c:v>
                      </c:pt>
                      <c:pt idx="12464">
                        <c:v>8650.390625</c:v>
                      </c:pt>
                      <c:pt idx="12465">
                        <c:v>8502.203125</c:v>
                      </c:pt>
                      <c:pt idx="12466">
                        <c:v>8888.6796875</c:v>
                      </c:pt>
                      <c:pt idx="12467">
                        <c:v>7784.3515625</c:v>
                      </c:pt>
                      <c:pt idx="12468">
                        <c:v>7075.1953125</c:v>
                      </c:pt>
                      <c:pt idx="12469">
                        <c:v>6907.390625</c:v>
                      </c:pt>
                      <c:pt idx="12470">
                        <c:v>8678.0546875</c:v>
                      </c:pt>
                      <c:pt idx="12471">
                        <c:v>7374.578125</c:v>
                      </c:pt>
                      <c:pt idx="12472">
                        <c:v>8760.9609375</c:v>
                      </c:pt>
                      <c:pt idx="12473">
                        <c:v>3078.6640625</c:v>
                      </c:pt>
                      <c:pt idx="12474">
                        <c:v>4768.3046875</c:v>
                      </c:pt>
                      <c:pt idx="12475">
                        <c:v>5908.875</c:v>
                      </c:pt>
                      <c:pt idx="12476">
                        <c:v>2580.6171875</c:v>
                      </c:pt>
                      <c:pt idx="12477">
                        <c:v>5180.28125</c:v>
                      </c:pt>
                      <c:pt idx="12478">
                        <c:v>5580.9453125</c:v>
                      </c:pt>
                      <c:pt idx="12479">
                        <c:v>8152.5234375</c:v>
                      </c:pt>
                      <c:pt idx="12480">
                        <c:v>6567.3203125</c:v>
                      </c:pt>
                      <c:pt idx="12481">
                        <c:v>7016.984375</c:v>
                      </c:pt>
                      <c:pt idx="12482">
                        <c:v>7541.3671875</c:v>
                      </c:pt>
                      <c:pt idx="12483">
                        <c:v>10249.2578125</c:v>
                      </c:pt>
                      <c:pt idx="12484">
                        <c:v>10012.109375</c:v>
                      </c:pt>
                      <c:pt idx="12485">
                        <c:v>9673.421875</c:v>
                      </c:pt>
                      <c:pt idx="12486">
                        <c:v>8364.046875</c:v>
                      </c:pt>
                      <c:pt idx="12487">
                        <c:v>7812.9140625</c:v>
                      </c:pt>
                      <c:pt idx="12488">
                        <c:v>9669.703125</c:v>
                      </c:pt>
                      <c:pt idx="12489">
                        <c:v>10636.9296875</c:v>
                      </c:pt>
                      <c:pt idx="12490">
                        <c:v>10194.9453125</c:v>
                      </c:pt>
                      <c:pt idx="12491">
                        <c:v>10678.2578125</c:v>
                      </c:pt>
                      <c:pt idx="12492">
                        <c:v>10025.203125</c:v>
                      </c:pt>
                      <c:pt idx="12493">
                        <c:v>10374.2109375</c:v>
                      </c:pt>
                      <c:pt idx="12494">
                        <c:v>10697.90625</c:v>
                      </c:pt>
                      <c:pt idx="12495">
                        <c:v>6452.1171875</c:v>
                      </c:pt>
                      <c:pt idx="12496">
                        <c:v>8479.203125</c:v>
                      </c:pt>
                      <c:pt idx="12497">
                        <c:v>8225.1015625</c:v>
                      </c:pt>
                      <c:pt idx="12498">
                        <c:v>8297.9296875</c:v>
                      </c:pt>
                      <c:pt idx="12499">
                        <c:v>7843.40625</c:v>
                      </c:pt>
                      <c:pt idx="12500">
                        <c:v>7952.6796875</c:v>
                      </c:pt>
                      <c:pt idx="12501">
                        <c:v>8111.1015625</c:v>
                      </c:pt>
                      <c:pt idx="12502">
                        <c:v>7537.3203125</c:v>
                      </c:pt>
                      <c:pt idx="12503">
                        <c:v>7163.8828125</c:v>
                      </c:pt>
                      <c:pt idx="12504">
                        <c:v>7137.8203125</c:v>
                      </c:pt>
                      <c:pt idx="12505">
                        <c:v>8608.8984375</c:v>
                      </c:pt>
                      <c:pt idx="12506">
                        <c:v>6755.0078125</c:v>
                      </c:pt>
                      <c:pt idx="12507">
                        <c:v>6496.25</c:v>
                      </c:pt>
                      <c:pt idx="12508">
                        <c:v>5541.609375</c:v>
                      </c:pt>
                      <c:pt idx="12509">
                        <c:v>7944.125</c:v>
                      </c:pt>
                      <c:pt idx="12510">
                        <c:v>12398.53125</c:v>
                      </c:pt>
                      <c:pt idx="12511">
                        <c:v>12692.7578125</c:v>
                      </c:pt>
                      <c:pt idx="12512">
                        <c:v>12265.8828125</c:v>
                      </c:pt>
                      <c:pt idx="12513">
                        <c:v>12030.171875</c:v>
                      </c:pt>
                      <c:pt idx="12514">
                        <c:v>11048.16796875</c:v>
                      </c:pt>
                      <c:pt idx="12515">
                        <c:v>12185.1953125</c:v>
                      </c:pt>
                      <c:pt idx="12516">
                        <c:v>12504.74609375</c:v>
                      </c:pt>
                      <c:pt idx="12517">
                        <c:v>12097.26953125</c:v>
                      </c:pt>
                      <c:pt idx="12518">
                        <c:v>12669.5546875</c:v>
                      </c:pt>
                      <c:pt idx="12519">
                        <c:v>12166.640625</c:v>
                      </c:pt>
                      <c:pt idx="12520">
                        <c:v>9511.140625</c:v>
                      </c:pt>
                      <c:pt idx="12521">
                        <c:v>9570.7890625</c:v>
                      </c:pt>
                      <c:pt idx="12522">
                        <c:v>9873.7109375</c:v>
                      </c:pt>
                      <c:pt idx="12523">
                        <c:v>12813.10546875</c:v>
                      </c:pt>
                      <c:pt idx="12524">
                        <c:v>12993.08203125</c:v>
                      </c:pt>
                      <c:pt idx="12525">
                        <c:v>10312.3359375</c:v>
                      </c:pt>
                      <c:pt idx="12526">
                        <c:v>9319.4140625</c:v>
                      </c:pt>
                      <c:pt idx="12527">
                        <c:v>9758.859375</c:v>
                      </c:pt>
                      <c:pt idx="12528">
                        <c:v>10824.53125</c:v>
                      </c:pt>
                      <c:pt idx="12529">
                        <c:v>10526.0703125</c:v>
                      </c:pt>
                      <c:pt idx="12530">
                        <c:v>9385.6875</c:v>
                      </c:pt>
                      <c:pt idx="12531">
                        <c:v>10090.703125</c:v>
                      </c:pt>
                      <c:pt idx="12532">
                        <c:v>10490.171875</c:v>
                      </c:pt>
                      <c:pt idx="12533">
                        <c:v>10112.6953125</c:v>
                      </c:pt>
                      <c:pt idx="12534">
                        <c:v>10509.1484375</c:v>
                      </c:pt>
                      <c:pt idx="12535">
                        <c:v>11034.359375</c:v>
                      </c:pt>
                      <c:pt idx="12536">
                        <c:v>11021.328125</c:v>
                      </c:pt>
                      <c:pt idx="12537">
                        <c:v>10174.546875</c:v>
                      </c:pt>
                      <c:pt idx="12538">
                        <c:v>8684.625</c:v>
                      </c:pt>
                      <c:pt idx="12539">
                        <c:v>11290.1953125</c:v>
                      </c:pt>
                      <c:pt idx="12540">
                        <c:v>9021.4609375</c:v>
                      </c:pt>
                      <c:pt idx="12541">
                        <c:v>8995.5390625</c:v>
                      </c:pt>
                      <c:pt idx="12542">
                        <c:v>7795.078125</c:v>
                      </c:pt>
                      <c:pt idx="12543">
                        <c:v>7170.046875</c:v>
                      </c:pt>
                      <c:pt idx="12544">
                        <c:v>7355.5390625</c:v>
                      </c:pt>
                      <c:pt idx="12545">
                        <c:v>9285.125</c:v>
                      </c:pt>
                      <c:pt idx="12546">
                        <c:v>9267.25</c:v>
                      </c:pt>
                      <c:pt idx="12547">
                        <c:v>8825.078125</c:v>
                      </c:pt>
                      <c:pt idx="12548">
                        <c:v>8737.7109375</c:v>
                      </c:pt>
                      <c:pt idx="12549">
                        <c:v>7981.9375</c:v>
                      </c:pt>
                      <c:pt idx="12550">
                        <c:v>8982.8515625</c:v>
                      </c:pt>
                      <c:pt idx="12551">
                        <c:v>8888.625</c:v>
                      </c:pt>
                      <c:pt idx="12552">
                        <c:v>7048.3203125</c:v>
                      </c:pt>
                      <c:pt idx="12553">
                        <c:v>8332.9921875</c:v>
                      </c:pt>
                      <c:pt idx="12554">
                        <c:v>9383.765625</c:v>
                      </c:pt>
                      <c:pt idx="12555">
                        <c:v>11334.1796875</c:v>
                      </c:pt>
                      <c:pt idx="12556">
                        <c:v>9691.65625</c:v>
                      </c:pt>
                      <c:pt idx="12557">
                        <c:v>8975.4140625</c:v>
                      </c:pt>
                      <c:pt idx="12558">
                        <c:v>10295.9296875</c:v>
                      </c:pt>
                      <c:pt idx="12559">
                        <c:v>10124.453125</c:v>
                      </c:pt>
                      <c:pt idx="12560">
                        <c:v>9939.171875</c:v>
                      </c:pt>
                      <c:pt idx="12561">
                        <c:v>9744.921875</c:v>
                      </c:pt>
                      <c:pt idx="12562">
                        <c:v>11852.2109375</c:v>
                      </c:pt>
                      <c:pt idx="12563">
                        <c:v>11318.2734375</c:v>
                      </c:pt>
                      <c:pt idx="12564">
                        <c:v>11534.53125</c:v>
                      </c:pt>
                      <c:pt idx="12565">
                        <c:v>12729.046875</c:v>
                      </c:pt>
                      <c:pt idx="12566">
                        <c:v>12019.0625</c:v>
                      </c:pt>
                      <c:pt idx="12567">
                        <c:v>11977.578125</c:v>
                      </c:pt>
                      <c:pt idx="12568">
                        <c:v>11303.6015625</c:v>
                      </c:pt>
                      <c:pt idx="12569">
                        <c:v>11049.34375</c:v>
                      </c:pt>
                      <c:pt idx="12570">
                        <c:v>10999.625</c:v>
                      </c:pt>
                      <c:pt idx="12571">
                        <c:v>11282.234375</c:v>
                      </c:pt>
                      <c:pt idx="12572">
                        <c:v>8080.0546875</c:v>
                      </c:pt>
                      <c:pt idx="12573">
                        <c:v>7071.875</c:v>
                      </c:pt>
                      <c:pt idx="12574">
                        <c:v>8251.15625</c:v>
                      </c:pt>
                      <c:pt idx="12575">
                        <c:v>9917.953125</c:v>
                      </c:pt>
                      <c:pt idx="12576">
                        <c:v>7434.171875</c:v>
                      </c:pt>
                      <c:pt idx="12577">
                        <c:v>6006.1640625</c:v>
                      </c:pt>
                      <c:pt idx="12578">
                        <c:v>7605.9609375</c:v>
                      </c:pt>
                      <c:pt idx="12579">
                        <c:v>10556.703125</c:v>
                      </c:pt>
                      <c:pt idx="12580">
                        <c:v>7166.375</c:v>
                      </c:pt>
                      <c:pt idx="12581">
                        <c:v>7784.2421875</c:v>
                      </c:pt>
                      <c:pt idx="12582">
                        <c:v>9151.2734375</c:v>
                      </c:pt>
                      <c:pt idx="12583">
                        <c:v>11341.890625</c:v>
                      </c:pt>
                      <c:pt idx="12584">
                        <c:v>11138.6484375</c:v>
                      </c:pt>
                      <c:pt idx="12585">
                        <c:v>7637.6328125</c:v>
                      </c:pt>
                      <c:pt idx="12586">
                        <c:v>7245.8828125</c:v>
                      </c:pt>
                      <c:pt idx="12587">
                        <c:v>6754.1484375</c:v>
                      </c:pt>
                      <c:pt idx="12588">
                        <c:v>3954.90625</c:v>
                      </c:pt>
                      <c:pt idx="12589">
                        <c:v>5341.7734375</c:v>
                      </c:pt>
                      <c:pt idx="12590">
                        <c:v>6358.1171875</c:v>
                      </c:pt>
                      <c:pt idx="12591">
                        <c:v>6639.640625</c:v>
                      </c:pt>
                      <c:pt idx="12592">
                        <c:v>6217.078125</c:v>
                      </c:pt>
                      <c:pt idx="12593">
                        <c:v>7497.84375</c:v>
                      </c:pt>
                      <c:pt idx="12594">
                        <c:v>6305.328125</c:v>
                      </c:pt>
                      <c:pt idx="12595">
                        <c:v>6226.3046875</c:v>
                      </c:pt>
                      <c:pt idx="12596">
                        <c:v>6172.484375</c:v>
                      </c:pt>
                      <c:pt idx="12597">
                        <c:v>6997.3828125</c:v>
                      </c:pt>
                      <c:pt idx="12598">
                        <c:v>6112.8671875</c:v>
                      </c:pt>
                      <c:pt idx="12599">
                        <c:v>6598.4375</c:v>
                      </c:pt>
                      <c:pt idx="12600">
                        <c:v>10017.890625</c:v>
                      </c:pt>
                      <c:pt idx="12601">
                        <c:v>7607.5859375</c:v>
                      </c:pt>
                      <c:pt idx="12602">
                        <c:v>5759.2578125</c:v>
                      </c:pt>
                      <c:pt idx="12603">
                        <c:v>6946.296875</c:v>
                      </c:pt>
                      <c:pt idx="12604">
                        <c:v>10493.73828125</c:v>
                      </c:pt>
                      <c:pt idx="12605">
                        <c:v>10313.0078125</c:v>
                      </c:pt>
                      <c:pt idx="12606">
                        <c:v>9178.609375</c:v>
                      </c:pt>
                      <c:pt idx="12607">
                        <c:v>9707.0078125</c:v>
                      </c:pt>
                      <c:pt idx="12608">
                        <c:v>8544.6328125</c:v>
                      </c:pt>
                      <c:pt idx="12609">
                        <c:v>9260</c:v>
                      </c:pt>
                      <c:pt idx="12610">
                        <c:v>9542.7109375</c:v>
                      </c:pt>
                      <c:pt idx="12611">
                        <c:v>9241.9296875</c:v>
                      </c:pt>
                      <c:pt idx="12612">
                        <c:v>9804.5234375</c:v>
                      </c:pt>
                      <c:pt idx="12613">
                        <c:v>8169.6796875</c:v>
                      </c:pt>
                      <c:pt idx="12614">
                        <c:v>8061.15625</c:v>
                      </c:pt>
                      <c:pt idx="12615">
                        <c:v>10262.5625</c:v>
                      </c:pt>
                      <c:pt idx="12616">
                        <c:v>10693.5078125</c:v>
                      </c:pt>
                      <c:pt idx="12617">
                        <c:v>11289.6953125</c:v>
                      </c:pt>
                      <c:pt idx="12618">
                        <c:v>9786.9765625</c:v>
                      </c:pt>
                      <c:pt idx="12619">
                        <c:v>9966.4609375</c:v>
                      </c:pt>
                      <c:pt idx="12620">
                        <c:v>10878.7734375</c:v>
                      </c:pt>
                      <c:pt idx="12621">
                        <c:v>9666.8671875</c:v>
                      </c:pt>
                      <c:pt idx="12622">
                        <c:v>9295.3984375</c:v>
                      </c:pt>
                      <c:pt idx="12623">
                        <c:v>10533.671875</c:v>
                      </c:pt>
                      <c:pt idx="12624">
                        <c:v>10286.03125</c:v>
                      </c:pt>
                      <c:pt idx="12625">
                        <c:v>9943.203125</c:v>
                      </c:pt>
                      <c:pt idx="12626">
                        <c:v>9374.328125</c:v>
                      </c:pt>
                      <c:pt idx="12627">
                        <c:v>9230.9921875</c:v>
                      </c:pt>
                      <c:pt idx="12628">
                        <c:v>8391.953125</c:v>
                      </c:pt>
                      <c:pt idx="12629">
                        <c:v>11110.0703125</c:v>
                      </c:pt>
                      <c:pt idx="12630">
                        <c:v>9270.31640625</c:v>
                      </c:pt>
                      <c:pt idx="12631">
                        <c:v>10032.30078125</c:v>
                      </c:pt>
                      <c:pt idx="12632">
                        <c:v>9812.6171875</c:v>
                      </c:pt>
                      <c:pt idx="12633">
                        <c:v>8905.984375</c:v>
                      </c:pt>
                      <c:pt idx="12634">
                        <c:v>9798.8515625</c:v>
                      </c:pt>
                      <c:pt idx="12635">
                        <c:v>8265.1875</c:v>
                      </c:pt>
                      <c:pt idx="12636">
                        <c:v>9192.96875</c:v>
                      </c:pt>
                      <c:pt idx="12637">
                        <c:v>9162.515625</c:v>
                      </c:pt>
                      <c:pt idx="12638">
                        <c:v>8996.171875</c:v>
                      </c:pt>
                      <c:pt idx="12639">
                        <c:v>9844.8671875</c:v>
                      </c:pt>
                      <c:pt idx="12640">
                        <c:v>9031.6484375</c:v>
                      </c:pt>
                      <c:pt idx="12641">
                        <c:v>9890.6484375</c:v>
                      </c:pt>
                      <c:pt idx="12642">
                        <c:v>9994.1796875</c:v>
                      </c:pt>
                      <c:pt idx="12643">
                        <c:v>9381.8984375</c:v>
                      </c:pt>
                      <c:pt idx="12644">
                        <c:v>9559.64453125</c:v>
                      </c:pt>
                      <c:pt idx="12645">
                        <c:v>6205.6328125</c:v>
                      </c:pt>
                      <c:pt idx="12646">
                        <c:v>3692.21875</c:v>
                      </c:pt>
                      <c:pt idx="12647">
                        <c:v>5364.1171875</c:v>
                      </c:pt>
                      <c:pt idx="12648">
                        <c:v>6455.1640625</c:v>
                      </c:pt>
                      <c:pt idx="12649">
                        <c:v>5350.3046875</c:v>
                      </c:pt>
                      <c:pt idx="12650">
                        <c:v>5824.0703125</c:v>
                      </c:pt>
                      <c:pt idx="12651">
                        <c:v>3141.625</c:v>
                      </c:pt>
                      <c:pt idx="12652">
                        <c:v>4234.53125</c:v>
                      </c:pt>
                      <c:pt idx="12653">
                        <c:v>6093.9140625</c:v>
                      </c:pt>
                      <c:pt idx="12654">
                        <c:v>6119.421875</c:v>
                      </c:pt>
                      <c:pt idx="12655">
                        <c:v>5572.4140625</c:v>
                      </c:pt>
                      <c:pt idx="12656">
                        <c:v>5720.234375</c:v>
                      </c:pt>
                      <c:pt idx="12657">
                        <c:v>5505.0234375</c:v>
                      </c:pt>
                      <c:pt idx="12658">
                        <c:v>5993.34375</c:v>
                      </c:pt>
                      <c:pt idx="12659">
                        <c:v>6213.234375</c:v>
                      </c:pt>
                      <c:pt idx="12660">
                        <c:v>8856.0078125</c:v>
                      </c:pt>
                      <c:pt idx="12661">
                        <c:v>8294.6171875</c:v>
                      </c:pt>
                      <c:pt idx="12662">
                        <c:v>9817.328125</c:v>
                      </c:pt>
                      <c:pt idx="12663">
                        <c:v>10501.7109375</c:v>
                      </c:pt>
                      <c:pt idx="12664">
                        <c:v>10185.8203125</c:v>
                      </c:pt>
                      <c:pt idx="12665">
                        <c:v>8056.6796875</c:v>
                      </c:pt>
                      <c:pt idx="12666">
                        <c:v>7013.453125</c:v>
                      </c:pt>
                      <c:pt idx="12667">
                        <c:v>8305.6953125</c:v>
                      </c:pt>
                      <c:pt idx="12668">
                        <c:v>9018.921875</c:v>
                      </c:pt>
                      <c:pt idx="12669">
                        <c:v>9004.6484375</c:v>
                      </c:pt>
                      <c:pt idx="12670">
                        <c:v>8552.8828125</c:v>
                      </c:pt>
                      <c:pt idx="12671">
                        <c:v>9137.828125</c:v>
                      </c:pt>
                      <c:pt idx="12672">
                        <c:v>9774.6171875</c:v>
                      </c:pt>
                      <c:pt idx="12673">
                        <c:v>10077.953125</c:v>
                      </c:pt>
                      <c:pt idx="12674">
                        <c:v>9948.8671875</c:v>
                      </c:pt>
                      <c:pt idx="12675">
                        <c:v>10853.390625</c:v>
                      </c:pt>
                      <c:pt idx="12676">
                        <c:v>10221.64453125</c:v>
                      </c:pt>
                      <c:pt idx="12677">
                        <c:v>10652.1015625</c:v>
                      </c:pt>
                      <c:pt idx="12678">
                        <c:v>11842.265625</c:v>
                      </c:pt>
                      <c:pt idx="12679">
                        <c:v>10900.359375</c:v>
                      </c:pt>
                      <c:pt idx="12680">
                        <c:v>11733.046875</c:v>
                      </c:pt>
                      <c:pt idx="12681">
                        <c:v>9949.9609375</c:v>
                      </c:pt>
                      <c:pt idx="12682">
                        <c:v>9282.3046875</c:v>
                      </c:pt>
                      <c:pt idx="12683">
                        <c:v>9924.0703125</c:v>
                      </c:pt>
                      <c:pt idx="12684">
                        <c:v>11423.6015625</c:v>
                      </c:pt>
                      <c:pt idx="12685">
                        <c:v>10604.3515625</c:v>
                      </c:pt>
                      <c:pt idx="12686">
                        <c:v>10468.140625</c:v>
                      </c:pt>
                      <c:pt idx="12687">
                        <c:v>10822.875</c:v>
                      </c:pt>
                      <c:pt idx="12688">
                        <c:v>9822</c:v>
                      </c:pt>
                      <c:pt idx="12689">
                        <c:v>11742.8984375</c:v>
                      </c:pt>
                      <c:pt idx="12690">
                        <c:v>6943.53125</c:v>
                      </c:pt>
                      <c:pt idx="12691">
                        <c:v>6003.8125</c:v>
                      </c:pt>
                      <c:pt idx="12692">
                        <c:v>6211.57421875</c:v>
                      </c:pt>
                      <c:pt idx="12693">
                        <c:v>8507.640625</c:v>
                      </c:pt>
                      <c:pt idx="12694">
                        <c:v>8123.3828125</c:v>
                      </c:pt>
                      <c:pt idx="12695">
                        <c:v>7482.4609375</c:v>
                      </c:pt>
                      <c:pt idx="12696">
                        <c:v>7356.1484375</c:v>
                      </c:pt>
                      <c:pt idx="12697">
                        <c:v>8139.3359375</c:v>
                      </c:pt>
                      <c:pt idx="12698">
                        <c:v>7981.453125</c:v>
                      </c:pt>
                      <c:pt idx="12699">
                        <c:v>8040.9453125</c:v>
                      </c:pt>
                      <c:pt idx="12700">
                        <c:v>8187.9375</c:v>
                      </c:pt>
                      <c:pt idx="12701">
                        <c:v>7769.859375</c:v>
                      </c:pt>
                      <c:pt idx="12702">
                        <c:v>8435.46875</c:v>
                      </c:pt>
                      <c:pt idx="12703">
                        <c:v>8167.3828125</c:v>
                      </c:pt>
                      <c:pt idx="12704">
                        <c:v>8547.6640625</c:v>
                      </c:pt>
                      <c:pt idx="12705">
                        <c:v>7223.0390625</c:v>
                      </c:pt>
                      <c:pt idx="12706">
                        <c:v>6750.73828125</c:v>
                      </c:pt>
                      <c:pt idx="12707">
                        <c:v>7066.609375</c:v>
                      </c:pt>
                      <c:pt idx="12708">
                        <c:v>8702.2109375</c:v>
                      </c:pt>
                      <c:pt idx="12709">
                        <c:v>8924.37890625</c:v>
                      </c:pt>
                      <c:pt idx="12710">
                        <c:v>4862.6796875</c:v>
                      </c:pt>
                      <c:pt idx="12711">
                        <c:v>6518.921875</c:v>
                      </c:pt>
                      <c:pt idx="12712">
                        <c:v>7430.953125</c:v>
                      </c:pt>
                      <c:pt idx="12713">
                        <c:v>7827.1328125</c:v>
                      </c:pt>
                      <c:pt idx="12714">
                        <c:v>7566.953125</c:v>
                      </c:pt>
                      <c:pt idx="12715">
                        <c:v>8912.2421875</c:v>
                      </c:pt>
                      <c:pt idx="12716">
                        <c:v>8329.2421875</c:v>
                      </c:pt>
                      <c:pt idx="12717">
                        <c:v>8575.3515625</c:v>
                      </c:pt>
                      <c:pt idx="12718">
                        <c:v>8892.2890625</c:v>
                      </c:pt>
                      <c:pt idx="12719">
                        <c:v>8107.390625</c:v>
                      </c:pt>
                      <c:pt idx="12720">
                        <c:v>13525.765625</c:v>
                      </c:pt>
                      <c:pt idx="12721">
                        <c:v>10389.609375</c:v>
                      </c:pt>
                      <c:pt idx="12722">
                        <c:v>10213.3046875</c:v>
                      </c:pt>
                      <c:pt idx="12723">
                        <c:v>10174.5859375</c:v>
                      </c:pt>
                      <c:pt idx="12724">
                        <c:v>13066.55078125</c:v>
                      </c:pt>
                      <c:pt idx="12725">
                        <c:v>13103.21875</c:v>
                      </c:pt>
                      <c:pt idx="12726">
                        <c:v>12986.328125</c:v>
                      </c:pt>
                      <c:pt idx="12727">
                        <c:v>13106.5390625</c:v>
                      </c:pt>
                      <c:pt idx="12728">
                        <c:v>13449.65625</c:v>
                      </c:pt>
                      <c:pt idx="12729">
                        <c:v>11995.59375</c:v>
                      </c:pt>
                      <c:pt idx="12730">
                        <c:v>9953.4765625</c:v>
                      </c:pt>
                      <c:pt idx="12731">
                        <c:v>10745.3671875</c:v>
                      </c:pt>
                      <c:pt idx="12732">
                        <c:v>10597.203125</c:v>
                      </c:pt>
                      <c:pt idx="12733">
                        <c:v>13468.3125</c:v>
                      </c:pt>
                      <c:pt idx="12734">
                        <c:v>12609.7109375</c:v>
                      </c:pt>
                      <c:pt idx="12735">
                        <c:v>10059.53125</c:v>
                      </c:pt>
                      <c:pt idx="12736">
                        <c:v>9094.2734375</c:v>
                      </c:pt>
                      <c:pt idx="12737">
                        <c:v>8714.2734375</c:v>
                      </c:pt>
                      <c:pt idx="12738">
                        <c:v>8842.3046875</c:v>
                      </c:pt>
                      <c:pt idx="12739">
                        <c:v>9819.8046875</c:v>
                      </c:pt>
                      <c:pt idx="12740">
                        <c:v>8844.5234375</c:v>
                      </c:pt>
                      <c:pt idx="12741">
                        <c:v>8578.0703125</c:v>
                      </c:pt>
                      <c:pt idx="12742">
                        <c:v>9197.6484375</c:v>
                      </c:pt>
                      <c:pt idx="12743">
                        <c:v>9449.59375</c:v>
                      </c:pt>
                      <c:pt idx="12744">
                        <c:v>9678.53125</c:v>
                      </c:pt>
                      <c:pt idx="12745">
                        <c:v>8091.62109375</c:v>
                      </c:pt>
                      <c:pt idx="12746">
                        <c:v>10131.640625</c:v>
                      </c:pt>
                      <c:pt idx="12747">
                        <c:v>9791.0625</c:v>
                      </c:pt>
                      <c:pt idx="12748">
                        <c:v>9872.140625</c:v>
                      </c:pt>
                      <c:pt idx="12749">
                        <c:v>10060.3203125</c:v>
                      </c:pt>
                      <c:pt idx="12750">
                        <c:v>11611.8203125</c:v>
                      </c:pt>
                      <c:pt idx="12751">
                        <c:v>11888.80859375</c:v>
                      </c:pt>
                      <c:pt idx="12752">
                        <c:v>11902.5390625</c:v>
                      </c:pt>
                      <c:pt idx="12753">
                        <c:v>12288.171875</c:v>
                      </c:pt>
                      <c:pt idx="12754">
                        <c:v>11050.8359375</c:v>
                      </c:pt>
                      <c:pt idx="12755">
                        <c:v>10398.1328125</c:v>
                      </c:pt>
                      <c:pt idx="12756">
                        <c:v>11262.7578125</c:v>
                      </c:pt>
                      <c:pt idx="12757">
                        <c:v>10530.0625</c:v>
                      </c:pt>
                      <c:pt idx="12758">
                        <c:v>8434.1015625</c:v>
                      </c:pt>
                      <c:pt idx="12759">
                        <c:v>9460.453125</c:v>
                      </c:pt>
                      <c:pt idx="12760">
                        <c:v>9188.2734375</c:v>
                      </c:pt>
                      <c:pt idx="12761">
                        <c:v>12157.6484375</c:v>
                      </c:pt>
                      <c:pt idx="12762">
                        <c:v>9593.640625</c:v>
                      </c:pt>
                      <c:pt idx="12763">
                        <c:v>7395.296875</c:v>
                      </c:pt>
                      <c:pt idx="12764">
                        <c:v>8729.890625</c:v>
                      </c:pt>
                      <c:pt idx="12765">
                        <c:v>10642.5078125</c:v>
                      </c:pt>
                      <c:pt idx="12766">
                        <c:v>9600.0546875</c:v>
                      </c:pt>
                      <c:pt idx="12767">
                        <c:v>11033.3046875</c:v>
                      </c:pt>
                      <c:pt idx="12768">
                        <c:v>9674.6875</c:v>
                      </c:pt>
                      <c:pt idx="12769">
                        <c:v>9338.1640625</c:v>
                      </c:pt>
                      <c:pt idx="12770">
                        <c:v>10573.21875</c:v>
                      </c:pt>
                      <c:pt idx="12771">
                        <c:v>10017.484375</c:v>
                      </c:pt>
                      <c:pt idx="12772">
                        <c:v>10344.2734375</c:v>
                      </c:pt>
                      <c:pt idx="12773">
                        <c:v>10511.9140625</c:v>
                      </c:pt>
                      <c:pt idx="12774">
                        <c:v>9884.6953125</c:v>
                      </c:pt>
                      <c:pt idx="12775">
                        <c:v>10693.640625</c:v>
                      </c:pt>
                      <c:pt idx="12776">
                        <c:v>9494.96875</c:v>
                      </c:pt>
                      <c:pt idx="12777">
                        <c:v>8931.265625</c:v>
                      </c:pt>
                      <c:pt idx="12778">
                        <c:v>8046.1484375</c:v>
                      </c:pt>
                      <c:pt idx="12779">
                        <c:v>10250.6875</c:v>
                      </c:pt>
                      <c:pt idx="12780">
                        <c:v>7307.6796875</c:v>
                      </c:pt>
                      <c:pt idx="12781">
                        <c:v>6883.296875</c:v>
                      </c:pt>
                      <c:pt idx="12782">
                        <c:v>7473.6640625</c:v>
                      </c:pt>
                      <c:pt idx="12783">
                        <c:v>6109.8984375</c:v>
                      </c:pt>
                      <c:pt idx="12784">
                        <c:v>7569.0859375</c:v>
                      </c:pt>
                      <c:pt idx="12785">
                        <c:v>5422.7265625</c:v>
                      </c:pt>
                      <c:pt idx="12786">
                        <c:v>6403.2890625</c:v>
                      </c:pt>
                      <c:pt idx="12787">
                        <c:v>6887.7890625</c:v>
                      </c:pt>
                      <c:pt idx="12788">
                        <c:v>7814.5234375</c:v>
                      </c:pt>
                      <c:pt idx="12789">
                        <c:v>5355.7265625</c:v>
                      </c:pt>
                      <c:pt idx="12790">
                        <c:v>3739.625</c:v>
                      </c:pt>
                      <c:pt idx="12791">
                        <c:v>4746.6953125</c:v>
                      </c:pt>
                      <c:pt idx="12792">
                        <c:v>5831.40625</c:v>
                      </c:pt>
                      <c:pt idx="12793">
                        <c:v>7680.6328125</c:v>
                      </c:pt>
                      <c:pt idx="12794">
                        <c:v>7517.859375</c:v>
                      </c:pt>
                      <c:pt idx="12795">
                        <c:v>8791.390625</c:v>
                      </c:pt>
                      <c:pt idx="12796">
                        <c:v>6031.0546875</c:v>
                      </c:pt>
                      <c:pt idx="12797">
                        <c:v>8269.796875</c:v>
                      </c:pt>
                      <c:pt idx="12798">
                        <c:v>8316.1640625</c:v>
                      </c:pt>
                      <c:pt idx="12799">
                        <c:v>8575</c:v>
                      </c:pt>
                      <c:pt idx="12800">
                        <c:v>4212.3125</c:v>
                      </c:pt>
                      <c:pt idx="12801">
                        <c:v>5702.7265625</c:v>
                      </c:pt>
                      <c:pt idx="12802">
                        <c:v>7809.078125</c:v>
                      </c:pt>
                      <c:pt idx="12803">
                        <c:v>8715.3125</c:v>
                      </c:pt>
                      <c:pt idx="12804">
                        <c:v>8208.625</c:v>
                      </c:pt>
                      <c:pt idx="12805">
                        <c:v>7933.8359375</c:v>
                      </c:pt>
                      <c:pt idx="12806">
                        <c:v>6910.796875</c:v>
                      </c:pt>
                      <c:pt idx="12807">
                        <c:v>7828.171875</c:v>
                      </c:pt>
                      <c:pt idx="12808">
                        <c:v>7338.6640625</c:v>
                      </c:pt>
                      <c:pt idx="12809">
                        <c:v>7591.9453125</c:v>
                      </c:pt>
                      <c:pt idx="12810">
                        <c:v>11958.0078125</c:v>
                      </c:pt>
                      <c:pt idx="12811">
                        <c:v>11764.9609375</c:v>
                      </c:pt>
                      <c:pt idx="12812">
                        <c:v>12350.84765625</c:v>
                      </c:pt>
                      <c:pt idx="12813">
                        <c:v>9508.796875</c:v>
                      </c:pt>
                      <c:pt idx="12814">
                        <c:v>9824.703125</c:v>
                      </c:pt>
                      <c:pt idx="12815">
                        <c:v>9406.53125</c:v>
                      </c:pt>
                      <c:pt idx="12816">
                        <c:v>12228.3203125</c:v>
                      </c:pt>
                      <c:pt idx="12817">
                        <c:v>11884.34375</c:v>
                      </c:pt>
                      <c:pt idx="12818">
                        <c:v>12161.828125</c:v>
                      </c:pt>
                      <c:pt idx="12819">
                        <c:v>11597.2265625</c:v>
                      </c:pt>
                      <c:pt idx="12820">
                        <c:v>9911.9921875</c:v>
                      </c:pt>
                      <c:pt idx="12821">
                        <c:v>11586.5625</c:v>
                      </c:pt>
                      <c:pt idx="12822">
                        <c:v>12321.515625</c:v>
                      </c:pt>
                      <c:pt idx="12823">
                        <c:v>12728.5859375</c:v>
                      </c:pt>
                      <c:pt idx="12824">
                        <c:v>12592.6640625</c:v>
                      </c:pt>
                      <c:pt idx="12825">
                        <c:v>7322.34375</c:v>
                      </c:pt>
                      <c:pt idx="12826">
                        <c:v>7927.125</c:v>
                      </c:pt>
                      <c:pt idx="12827">
                        <c:v>7223.4921875</c:v>
                      </c:pt>
                      <c:pt idx="12828">
                        <c:v>6946.4609375</c:v>
                      </c:pt>
                      <c:pt idx="12829">
                        <c:v>8688.59375</c:v>
                      </c:pt>
                      <c:pt idx="12830">
                        <c:v>8656.7421875</c:v>
                      </c:pt>
                      <c:pt idx="12831">
                        <c:v>3231.46875</c:v>
                      </c:pt>
                      <c:pt idx="12832">
                        <c:v>3131.4453125</c:v>
                      </c:pt>
                      <c:pt idx="12833">
                        <c:v>4115.53125</c:v>
                      </c:pt>
                      <c:pt idx="12834">
                        <c:v>8053.7734375</c:v>
                      </c:pt>
                      <c:pt idx="12835">
                        <c:v>7806.8359375</c:v>
                      </c:pt>
                      <c:pt idx="12836">
                        <c:v>8248.6171875</c:v>
                      </c:pt>
                      <c:pt idx="12837">
                        <c:v>8117.53125</c:v>
                      </c:pt>
                      <c:pt idx="12838">
                        <c:v>7874.953125</c:v>
                      </c:pt>
                      <c:pt idx="12839">
                        <c:v>8130.4296875</c:v>
                      </c:pt>
                      <c:pt idx="12840">
                        <c:v>7566.046875</c:v>
                      </c:pt>
                      <c:pt idx="12841">
                        <c:v>7661.9140625</c:v>
                      </c:pt>
                      <c:pt idx="12842">
                        <c:v>6747.3203125</c:v>
                      </c:pt>
                      <c:pt idx="12843">
                        <c:v>6948.1640625</c:v>
                      </c:pt>
                      <c:pt idx="12844">
                        <c:v>7615.296875</c:v>
                      </c:pt>
                      <c:pt idx="12845">
                        <c:v>6502.234375</c:v>
                      </c:pt>
                      <c:pt idx="12846">
                        <c:v>3106.9375</c:v>
                      </c:pt>
                      <c:pt idx="12847">
                        <c:v>4476.53125</c:v>
                      </c:pt>
                      <c:pt idx="12848">
                        <c:v>7578.1328125</c:v>
                      </c:pt>
                      <c:pt idx="12849">
                        <c:v>7232.0078125</c:v>
                      </c:pt>
                      <c:pt idx="12850">
                        <c:v>5980.671875</c:v>
                      </c:pt>
                      <c:pt idx="12851">
                        <c:v>6650.8203125</c:v>
                      </c:pt>
                      <c:pt idx="12852">
                        <c:v>7558.890625</c:v>
                      </c:pt>
                      <c:pt idx="12853">
                        <c:v>6415.234375</c:v>
                      </c:pt>
                      <c:pt idx="12854">
                        <c:v>6542.4921875</c:v>
                      </c:pt>
                      <c:pt idx="12855">
                        <c:v>12391.515625</c:v>
                      </c:pt>
                      <c:pt idx="12856">
                        <c:v>12717.9140625</c:v>
                      </c:pt>
                      <c:pt idx="12857">
                        <c:v>11170.1328125</c:v>
                      </c:pt>
                      <c:pt idx="12858">
                        <c:v>10945.296875</c:v>
                      </c:pt>
                      <c:pt idx="12859">
                        <c:v>11160.5390625</c:v>
                      </c:pt>
                      <c:pt idx="12860">
                        <c:v>11567.265625</c:v>
                      </c:pt>
                      <c:pt idx="12861">
                        <c:v>10278.359375</c:v>
                      </c:pt>
                      <c:pt idx="12862">
                        <c:v>9835.4765625</c:v>
                      </c:pt>
                      <c:pt idx="12863">
                        <c:v>10152.73828125</c:v>
                      </c:pt>
                      <c:pt idx="12864">
                        <c:v>12477.9453125</c:v>
                      </c:pt>
                      <c:pt idx="12865">
                        <c:v>12689.83203125</c:v>
                      </c:pt>
                      <c:pt idx="12866">
                        <c:v>12669.046875</c:v>
                      </c:pt>
                      <c:pt idx="12867">
                        <c:v>10597.1328125</c:v>
                      </c:pt>
                      <c:pt idx="12868">
                        <c:v>10639.1796875</c:v>
                      </c:pt>
                      <c:pt idx="12869">
                        <c:v>11427.96875</c:v>
                      </c:pt>
                      <c:pt idx="12870">
                        <c:v>10617.88671875</c:v>
                      </c:pt>
                      <c:pt idx="12871">
                        <c:v>10690.6953125</c:v>
                      </c:pt>
                      <c:pt idx="12872">
                        <c:v>10230.453125</c:v>
                      </c:pt>
                      <c:pt idx="12873">
                        <c:v>8539.578125</c:v>
                      </c:pt>
                      <c:pt idx="12874">
                        <c:v>7468.2265625</c:v>
                      </c:pt>
                      <c:pt idx="12875">
                        <c:v>7635.0234375</c:v>
                      </c:pt>
                      <c:pt idx="12876">
                        <c:v>9158.66015625</c:v>
                      </c:pt>
                      <c:pt idx="12877">
                        <c:v>10537.8125</c:v>
                      </c:pt>
                      <c:pt idx="12878">
                        <c:v>9459.90625</c:v>
                      </c:pt>
                      <c:pt idx="12879">
                        <c:v>9544.07421875</c:v>
                      </c:pt>
                      <c:pt idx="12880">
                        <c:v>10775.4296875</c:v>
                      </c:pt>
                      <c:pt idx="12881">
                        <c:v>10532.9140625</c:v>
                      </c:pt>
                      <c:pt idx="12882">
                        <c:v>9939.9609375</c:v>
                      </c:pt>
                      <c:pt idx="12883">
                        <c:v>10852.8515625</c:v>
                      </c:pt>
                      <c:pt idx="12884">
                        <c:v>10380.6015625</c:v>
                      </c:pt>
                      <c:pt idx="12885">
                        <c:v>11330.66015625</c:v>
                      </c:pt>
                      <c:pt idx="12886">
                        <c:v>11504.15625</c:v>
                      </c:pt>
                      <c:pt idx="12887">
                        <c:v>10662.828125</c:v>
                      </c:pt>
                      <c:pt idx="12888">
                        <c:v>11296.51171875</c:v>
                      </c:pt>
                      <c:pt idx="12889">
                        <c:v>11046.8046875</c:v>
                      </c:pt>
                      <c:pt idx="12890">
                        <c:v>11393.86328125</c:v>
                      </c:pt>
                      <c:pt idx="12891">
                        <c:v>10728.8828125</c:v>
                      </c:pt>
                      <c:pt idx="12892">
                        <c:v>10670.83984375</c:v>
                      </c:pt>
                      <c:pt idx="12893">
                        <c:v>11460.4609375</c:v>
                      </c:pt>
                      <c:pt idx="12894">
                        <c:v>9564.7734375</c:v>
                      </c:pt>
                      <c:pt idx="12895">
                        <c:v>10485.640625</c:v>
                      </c:pt>
                      <c:pt idx="12896">
                        <c:v>11020.109375</c:v>
                      </c:pt>
                      <c:pt idx="12897">
                        <c:v>10395.4375</c:v>
                      </c:pt>
                      <c:pt idx="12898">
                        <c:v>10604.6796875</c:v>
                      </c:pt>
                      <c:pt idx="12899">
                        <c:v>10626.54296875</c:v>
                      </c:pt>
                      <c:pt idx="12900">
                        <c:v>6756.546875</c:v>
                      </c:pt>
                      <c:pt idx="12901">
                        <c:v>6676.6015625</c:v>
                      </c:pt>
                      <c:pt idx="12902">
                        <c:v>6026.234375</c:v>
                      </c:pt>
                      <c:pt idx="12903">
                        <c:v>5614.8671875</c:v>
                      </c:pt>
                      <c:pt idx="12904">
                        <c:v>5644.1015625</c:v>
                      </c:pt>
                      <c:pt idx="12905">
                        <c:v>6018.53125</c:v>
                      </c:pt>
                      <c:pt idx="12906">
                        <c:v>3226.6015625</c:v>
                      </c:pt>
                      <c:pt idx="12907">
                        <c:v>2210.3359375</c:v>
                      </c:pt>
                      <c:pt idx="12908">
                        <c:v>2196.71875</c:v>
                      </c:pt>
                      <c:pt idx="12909">
                        <c:v>5802.375</c:v>
                      </c:pt>
                      <c:pt idx="12910">
                        <c:v>3488.21875</c:v>
                      </c:pt>
                      <c:pt idx="12911">
                        <c:v>3725.7265625</c:v>
                      </c:pt>
                      <c:pt idx="12912">
                        <c:v>2591.0703125</c:v>
                      </c:pt>
                      <c:pt idx="12913">
                        <c:v>4428.3203125</c:v>
                      </c:pt>
                      <c:pt idx="12914">
                        <c:v>6717.078125</c:v>
                      </c:pt>
                      <c:pt idx="12915">
                        <c:v>12327.1875</c:v>
                      </c:pt>
                      <c:pt idx="12916">
                        <c:v>10519.859375</c:v>
                      </c:pt>
                      <c:pt idx="12917">
                        <c:v>9784.2578125</c:v>
                      </c:pt>
                      <c:pt idx="12918">
                        <c:v>11063.65625</c:v>
                      </c:pt>
                      <c:pt idx="12919">
                        <c:v>9575.921875</c:v>
                      </c:pt>
                      <c:pt idx="12920">
                        <c:v>8625.4609375</c:v>
                      </c:pt>
                      <c:pt idx="12921">
                        <c:v>9376</c:v>
                      </c:pt>
                      <c:pt idx="12922">
                        <c:v>10524.921875</c:v>
                      </c:pt>
                      <c:pt idx="12923">
                        <c:v>12771.4375</c:v>
                      </c:pt>
                      <c:pt idx="12924">
                        <c:v>13173.0234375</c:v>
                      </c:pt>
                      <c:pt idx="12925">
                        <c:v>12301.1640625</c:v>
                      </c:pt>
                      <c:pt idx="12926">
                        <c:v>12124.453125</c:v>
                      </c:pt>
                      <c:pt idx="12927">
                        <c:v>11325.109375</c:v>
                      </c:pt>
                      <c:pt idx="12928">
                        <c:v>13038.515625</c:v>
                      </c:pt>
                      <c:pt idx="12929">
                        <c:v>13365.40234375</c:v>
                      </c:pt>
                      <c:pt idx="12930">
                        <c:v>11864.78125</c:v>
                      </c:pt>
                      <c:pt idx="12931">
                        <c:v>12439.4609375</c:v>
                      </c:pt>
                      <c:pt idx="12932">
                        <c:v>11876.609375</c:v>
                      </c:pt>
                      <c:pt idx="12933">
                        <c:v>11697.78125</c:v>
                      </c:pt>
                      <c:pt idx="12934">
                        <c:v>12207.58203125</c:v>
                      </c:pt>
                      <c:pt idx="12935">
                        <c:v>12166.90625</c:v>
                      </c:pt>
                      <c:pt idx="12936">
                        <c:v>11922.7265625</c:v>
                      </c:pt>
                      <c:pt idx="12937">
                        <c:v>11166.921875</c:v>
                      </c:pt>
                      <c:pt idx="12938">
                        <c:v>10627.1953125</c:v>
                      </c:pt>
                      <c:pt idx="12939">
                        <c:v>10962.1875</c:v>
                      </c:pt>
                      <c:pt idx="12940">
                        <c:v>11761.5234375</c:v>
                      </c:pt>
                      <c:pt idx="12941">
                        <c:v>11164.3515625</c:v>
                      </c:pt>
                      <c:pt idx="12942">
                        <c:v>11152.984375</c:v>
                      </c:pt>
                      <c:pt idx="12943">
                        <c:v>10706.41015625</c:v>
                      </c:pt>
                      <c:pt idx="12944">
                        <c:v>12362.69921875</c:v>
                      </c:pt>
                      <c:pt idx="12945">
                        <c:v>9560.3125</c:v>
                      </c:pt>
                      <c:pt idx="12946">
                        <c:v>8841.7265625</c:v>
                      </c:pt>
                      <c:pt idx="12947">
                        <c:v>9158.8359375</c:v>
                      </c:pt>
                      <c:pt idx="12948">
                        <c:v>11407.203125</c:v>
                      </c:pt>
                      <c:pt idx="12949">
                        <c:v>10294.1484375</c:v>
                      </c:pt>
                      <c:pt idx="12950">
                        <c:v>9801.484375</c:v>
                      </c:pt>
                      <c:pt idx="12951">
                        <c:v>11154.78125</c:v>
                      </c:pt>
                      <c:pt idx="12952">
                        <c:v>11919.46875</c:v>
                      </c:pt>
                      <c:pt idx="12953">
                        <c:v>10930.8203125</c:v>
                      </c:pt>
                      <c:pt idx="12954">
                        <c:v>11818.953125</c:v>
                      </c:pt>
                      <c:pt idx="12955">
                        <c:v>10865</c:v>
                      </c:pt>
                      <c:pt idx="12956">
                        <c:v>9909.15625</c:v>
                      </c:pt>
                      <c:pt idx="12957">
                        <c:v>10599.6640625</c:v>
                      </c:pt>
                      <c:pt idx="12958">
                        <c:v>10771.83203125</c:v>
                      </c:pt>
                      <c:pt idx="12959">
                        <c:v>11856.59375</c:v>
                      </c:pt>
                      <c:pt idx="12960">
                        <c:v>10859.046875</c:v>
                      </c:pt>
                      <c:pt idx="12961">
                        <c:v>10615.1875</c:v>
                      </c:pt>
                      <c:pt idx="12962">
                        <c:v>10915</c:v>
                      </c:pt>
                      <c:pt idx="12963">
                        <c:v>10219.453125</c:v>
                      </c:pt>
                      <c:pt idx="12964">
                        <c:v>9377.4609375</c:v>
                      </c:pt>
                      <c:pt idx="12965">
                        <c:v>8323.9453125</c:v>
                      </c:pt>
                      <c:pt idx="12966">
                        <c:v>8510.0625</c:v>
                      </c:pt>
                      <c:pt idx="12967">
                        <c:v>8411.5234375</c:v>
                      </c:pt>
                      <c:pt idx="12968">
                        <c:v>9484.796875</c:v>
                      </c:pt>
                      <c:pt idx="12969">
                        <c:v>9819.75</c:v>
                      </c:pt>
                      <c:pt idx="12970">
                        <c:v>10512.375</c:v>
                      </c:pt>
                      <c:pt idx="12971">
                        <c:v>10803.828125</c:v>
                      </c:pt>
                      <c:pt idx="12972">
                        <c:v>10527.8984375</c:v>
                      </c:pt>
                      <c:pt idx="12973">
                        <c:v>9729.828125</c:v>
                      </c:pt>
                      <c:pt idx="12974">
                        <c:v>10910.37890625</c:v>
                      </c:pt>
                      <c:pt idx="12975">
                        <c:v>8751.984375</c:v>
                      </c:pt>
                      <c:pt idx="12976">
                        <c:v>8039.10546875</c:v>
                      </c:pt>
                      <c:pt idx="12977">
                        <c:v>7535.5078125</c:v>
                      </c:pt>
                      <c:pt idx="12978">
                        <c:v>7014.9765625</c:v>
                      </c:pt>
                      <c:pt idx="12979">
                        <c:v>8529.109375</c:v>
                      </c:pt>
                      <c:pt idx="12980">
                        <c:v>3910.40625</c:v>
                      </c:pt>
                      <c:pt idx="12981">
                        <c:v>4429.9921875</c:v>
                      </c:pt>
                      <c:pt idx="12982">
                        <c:v>6420.921875</c:v>
                      </c:pt>
                      <c:pt idx="12983">
                        <c:v>8152.7734375</c:v>
                      </c:pt>
                      <c:pt idx="12984">
                        <c:v>4056.0625</c:v>
                      </c:pt>
                      <c:pt idx="12985">
                        <c:v>2822.4375</c:v>
                      </c:pt>
                      <c:pt idx="12986">
                        <c:v>4450.375</c:v>
                      </c:pt>
                      <c:pt idx="12987">
                        <c:v>7841.9453125</c:v>
                      </c:pt>
                      <c:pt idx="12988">
                        <c:v>5963.1328125</c:v>
                      </c:pt>
                      <c:pt idx="12989">
                        <c:v>7748.140625</c:v>
                      </c:pt>
                      <c:pt idx="12990">
                        <c:v>7385.8359375</c:v>
                      </c:pt>
                      <c:pt idx="12991">
                        <c:v>7770.5703125</c:v>
                      </c:pt>
                      <c:pt idx="12992">
                        <c:v>7346.2109375</c:v>
                      </c:pt>
                      <c:pt idx="12993">
                        <c:v>6900.8828125</c:v>
                      </c:pt>
                      <c:pt idx="12994">
                        <c:v>6656.296875</c:v>
                      </c:pt>
                      <c:pt idx="12995">
                        <c:v>7555.03125</c:v>
                      </c:pt>
                      <c:pt idx="12996">
                        <c:v>7161.5703125</c:v>
                      </c:pt>
                      <c:pt idx="12997">
                        <c:v>7776.546875</c:v>
                      </c:pt>
                      <c:pt idx="12998">
                        <c:v>2460.7109375</c:v>
                      </c:pt>
                      <c:pt idx="12999">
                        <c:v>2950.3125</c:v>
                      </c:pt>
                      <c:pt idx="13000">
                        <c:v>4831.15625</c:v>
                      </c:pt>
                      <c:pt idx="13001">
                        <c:v>8226.5234375</c:v>
                      </c:pt>
                      <c:pt idx="13002">
                        <c:v>8016.171875</c:v>
                      </c:pt>
                      <c:pt idx="13003">
                        <c:v>8001.6171875</c:v>
                      </c:pt>
                      <c:pt idx="13004">
                        <c:v>8372.6796875</c:v>
                      </c:pt>
                      <c:pt idx="13005">
                        <c:v>11258.6015625</c:v>
                      </c:pt>
                      <c:pt idx="13006">
                        <c:v>10730.90625</c:v>
                      </c:pt>
                      <c:pt idx="13007">
                        <c:v>12085.6328125</c:v>
                      </c:pt>
                      <c:pt idx="13008">
                        <c:v>12094.09375</c:v>
                      </c:pt>
                      <c:pt idx="13009">
                        <c:v>10090.4375</c:v>
                      </c:pt>
                      <c:pt idx="13010">
                        <c:v>10700.9765625</c:v>
                      </c:pt>
                      <c:pt idx="13011">
                        <c:v>11477.3984375</c:v>
                      </c:pt>
                      <c:pt idx="13012">
                        <c:v>10998.6640625</c:v>
                      </c:pt>
                      <c:pt idx="13013">
                        <c:v>9387.4375</c:v>
                      </c:pt>
                      <c:pt idx="13014">
                        <c:v>9258.8125</c:v>
                      </c:pt>
                      <c:pt idx="13015">
                        <c:v>10376.515625</c:v>
                      </c:pt>
                      <c:pt idx="13016">
                        <c:v>12716.40625</c:v>
                      </c:pt>
                      <c:pt idx="13017">
                        <c:v>13148.5390625</c:v>
                      </c:pt>
                      <c:pt idx="13018">
                        <c:v>12888.21875</c:v>
                      </c:pt>
                      <c:pt idx="13019">
                        <c:v>13028.2421875</c:v>
                      </c:pt>
                      <c:pt idx="13020">
                        <c:v>9962.984375</c:v>
                      </c:pt>
                      <c:pt idx="13021">
                        <c:v>10175.0703125</c:v>
                      </c:pt>
                      <c:pt idx="13022">
                        <c:v>9067.7265625</c:v>
                      </c:pt>
                      <c:pt idx="13023">
                        <c:v>8687.203125</c:v>
                      </c:pt>
                      <c:pt idx="13024">
                        <c:v>9596.375</c:v>
                      </c:pt>
                      <c:pt idx="13025">
                        <c:v>8700.078125</c:v>
                      </c:pt>
                      <c:pt idx="13026">
                        <c:v>8957.8828125</c:v>
                      </c:pt>
                      <c:pt idx="13027">
                        <c:v>10050.578125</c:v>
                      </c:pt>
                      <c:pt idx="13028">
                        <c:v>10151.2265625</c:v>
                      </c:pt>
                      <c:pt idx="13029">
                        <c:v>10005.9609375</c:v>
                      </c:pt>
                      <c:pt idx="13030">
                        <c:v>10419.4921875</c:v>
                      </c:pt>
                      <c:pt idx="13031">
                        <c:v>8424.9140625</c:v>
                      </c:pt>
                      <c:pt idx="13032">
                        <c:v>8326.2421875</c:v>
                      </c:pt>
                      <c:pt idx="13033">
                        <c:v>7683.7265625</c:v>
                      </c:pt>
                      <c:pt idx="13034">
                        <c:v>10374.015625</c:v>
                      </c:pt>
                      <c:pt idx="13035">
                        <c:v>9393.234375</c:v>
                      </c:pt>
                      <c:pt idx="13036">
                        <c:v>8688.40625</c:v>
                      </c:pt>
                      <c:pt idx="13037">
                        <c:v>8020.046875</c:v>
                      </c:pt>
                      <c:pt idx="13038">
                        <c:v>4503.375</c:v>
                      </c:pt>
                      <c:pt idx="13039">
                        <c:v>5503.234375</c:v>
                      </c:pt>
                      <c:pt idx="13040">
                        <c:v>8139.265625</c:v>
                      </c:pt>
                      <c:pt idx="13041">
                        <c:v>8028.125</c:v>
                      </c:pt>
                      <c:pt idx="13042">
                        <c:v>7971.7734375</c:v>
                      </c:pt>
                      <c:pt idx="13043">
                        <c:v>8776.1015625</c:v>
                      </c:pt>
                      <c:pt idx="13044">
                        <c:v>8786.2890625</c:v>
                      </c:pt>
                      <c:pt idx="13045">
                        <c:v>9160.5546875</c:v>
                      </c:pt>
                      <c:pt idx="13046">
                        <c:v>7968.96875</c:v>
                      </c:pt>
                      <c:pt idx="13047">
                        <c:v>9353.5546875</c:v>
                      </c:pt>
                      <c:pt idx="13048">
                        <c:v>8543.7109375</c:v>
                      </c:pt>
                      <c:pt idx="13049">
                        <c:v>9277.2734375</c:v>
                      </c:pt>
                      <c:pt idx="13050">
                        <c:v>9627.890625</c:v>
                      </c:pt>
                      <c:pt idx="13051">
                        <c:v>8321</c:v>
                      </c:pt>
                      <c:pt idx="13052">
                        <c:v>7916.8671875</c:v>
                      </c:pt>
                      <c:pt idx="13053">
                        <c:v>8860.3359375</c:v>
                      </c:pt>
                      <c:pt idx="13054">
                        <c:v>9618.234375</c:v>
                      </c:pt>
                      <c:pt idx="13055">
                        <c:v>8575.484375</c:v>
                      </c:pt>
                      <c:pt idx="13056">
                        <c:v>8671.2109375</c:v>
                      </c:pt>
                      <c:pt idx="13057">
                        <c:v>9568.484375</c:v>
                      </c:pt>
                      <c:pt idx="13058">
                        <c:v>8310.609375</c:v>
                      </c:pt>
                      <c:pt idx="13059">
                        <c:v>9535.1796875</c:v>
                      </c:pt>
                      <c:pt idx="13060">
                        <c:v>8555.15625</c:v>
                      </c:pt>
                      <c:pt idx="13061">
                        <c:v>8532.7734375</c:v>
                      </c:pt>
                      <c:pt idx="13062">
                        <c:v>8530.8515625</c:v>
                      </c:pt>
                      <c:pt idx="13063">
                        <c:v>8486.96875</c:v>
                      </c:pt>
                      <c:pt idx="13064">
                        <c:v>9526.7578125</c:v>
                      </c:pt>
                      <c:pt idx="13065">
                        <c:v>8011.3671875</c:v>
                      </c:pt>
                      <c:pt idx="13066">
                        <c:v>7348.09765625</c:v>
                      </c:pt>
                      <c:pt idx="13067">
                        <c:v>8113.390625</c:v>
                      </c:pt>
                      <c:pt idx="13068">
                        <c:v>7161.6953125</c:v>
                      </c:pt>
                      <c:pt idx="13069">
                        <c:v>6002.7265625</c:v>
                      </c:pt>
                      <c:pt idx="13070">
                        <c:v>7119.90625</c:v>
                      </c:pt>
                      <c:pt idx="13071">
                        <c:v>8360.0390625</c:v>
                      </c:pt>
                      <c:pt idx="13072">
                        <c:v>7002.4921875</c:v>
                      </c:pt>
                      <c:pt idx="13073">
                        <c:v>7796.90625</c:v>
                      </c:pt>
                      <c:pt idx="13074">
                        <c:v>7897.8125</c:v>
                      </c:pt>
                      <c:pt idx="13075">
                        <c:v>5742.921875</c:v>
                      </c:pt>
                      <c:pt idx="13076">
                        <c:v>7316.296875</c:v>
                      </c:pt>
                      <c:pt idx="13077">
                        <c:v>5120.140625</c:v>
                      </c:pt>
                      <c:pt idx="13078">
                        <c:v>6229.96875</c:v>
                      </c:pt>
                      <c:pt idx="13079">
                        <c:v>7400.5390625</c:v>
                      </c:pt>
                      <c:pt idx="13080">
                        <c:v>6478.2578125</c:v>
                      </c:pt>
                      <c:pt idx="13081">
                        <c:v>8043.7421875</c:v>
                      </c:pt>
                      <c:pt idx="13082">
                        <c:v>10161.8125</c:v>
                      </c:pt>
                      <c:pt idx="13083">
                        <c:v>9874.25390625</c:v>
                      </c:pt>
                      <c:pt idx="13084">
                        <c:v>9645.73828125</c:v>
                      </c:pt>
                      <c:pt idx="13085">
                        <c:v>9526.1015625</c:v>
                      </c:pt>
                      <c:pt idx="13086">
                        <c:v>9472.953125</c:v>
                      </c:pt>
                      <c:pt idx="13087">
                        <c:v>9541.890625</c:v>
                      </c:pt>
                      <c:pt idx="13088">
                        <c:v>9955.453125</c:v>
                      </c:pt>
                      <c:pt idx="13089">
                        <c:v>10131.625</c:v>
                      </c:pt>
                      <c:pt idx="13090">
                        <c:v>8386.4296875</c:v>
                      </c:pt>
                      <c:pt idx="13091">
                        <c:v>8191.125</c:v>
                      </c:pt>
                      <c:pt idx="13092">
                        <c:v>9272.71875</c:v>
                      </c:pt>
                      <c:pt idx="13093">
                        <c:v>8788.359375</c:v>
                      </c:pt>
                      <c:pt idx="13094">
                        <c:v>9257.6796875</c:v>
                      </c:pt>
                      <c:pt idx="13095">
                        <c:v>12041.64453125</c:v>
                      </c:pt>
                      <c:pt idx="13096">
                        <c:v>12012.7578125</c:v>
                      </c:pt>
                      <c:pt idx="13097">
                        <c:v>12756.8046875</c:v>
                      </c:pt>
                      <c:pt idx="13098">
                        <c:v>11879.0078125</c:v>
                      </c:pt>
                      <c:pt idx="13099">
                        <c:v>11897.5234375</c:v>
                      </c:pt>
                      <c:pt idx="13100">
                        <c:v>12518.265625</c:v>
                      </c:pt>
                      <c:pt idx="13101">
                        <c:v>12691.328125</c:v>
                      </c:pt>
                      <c:pt idx="13102">
                        <c:v>11559.546875</c:v>
                      </c:pt>
                      <c:pt idx="13103">
                        <c:v>12192.98828125</c:v>
                      </c:pt>
                      <c:pt idx="13104">
                        <c:v>11796.0078125</c:v>
                      </c:pt>
                      <c:pt idx="13105">
                        <c:v>11930.109375</c:v>
                      </c:pt>
                      <c:pt idx="13106">
                        <c:v>12262.14453125</c:v>
                      </c:pt>
                      <c:pt idx="13107">
                        <c:v>12337.578125</c:v>
                      </c:pt>
                      <c:pt idx="13108">
                        <c:v>11892.1171875</c:v>
                      </c:pt>
                      <c:pt idx="13109">
                        <c:v>12869.59375</c:v>
                      </c:pt>
                      <c:pt idx="13110">
                        <c:v>11091.6875</c:v>
                      </c:pt>
                      <c:pt idx="13111">
                        <c:v>11475.0390625</c:v>
                      </c:pt>
                      <c:pt idx="13112">
                        <c:v>10605.8359375</c:v>
                      </c:pt>
                      <c:pt idx="13113">
                        <c:v>9802.6328125</c:v>
                      </c:pt>
                      <c:pt idx="13114">
                        <c:v>9156.796875</c:v>
                      </c:pt>
                      <c:pt idx="13115">
                        <c:v>10213.4453125</c:v>
                      </c:pt>
                      <c:pt idx="13116">
                        <c:v>11615.359375</c:v>
                      </c:pt>
                      <c:pt idx="13117">
                        <c:v>11014.140625</c:v>
                      </c:pt>
                      <c:pt idx="13118">
                        <c:v>4440.2734375</c:v>
                      </c:pt>
                      <c:pt idx="13119">
                        <c:v>6422.5078125</c:v>
                      </c:pt>
                      <c:pt idx="13120">
                        <c:v>7514.640625</c:v>
                      </c:pt>
                      <c:pt idx="13121">
                        <c:v>6436.2890625</c:v>
                      </c:pt>
                      <c:pt idx="13122">
                        <c:v>7811.8359375</c:v>
                      </c:pt>
                      <c:pt idx="13123">
                        <c:v>8434.0234375</c:v>
                      </c:pt>
                      <c:pt idx="13124">
                        <c:v>11462.7421875</c:v>
                      </c:pt>
                      <c:pt idx="13125">
                        <c:v>9856.71875</c:v>
                      </c:pt>
                      <c:pt idx="13126">
                        <c:v>9902.40625</c:v>
                      </c:pt>
                      <c:pt idx="13127">
                        <c:v>10276.796875</c:v>
                      </c:pt>
                      <c:pt idx="13128">
                        <c:v>9984.1640625</c:v>
                      </c:pt>
                      <c:pt idx="13129">
                        <c:v>8983.921875</c:v>
                      </c:pt>
                      <c:pt idx="13130">
                        <c:v>6683.3046875</c:v>
                      </c:pt>
                      <c:pt idx="13131">
                        <c:v>5937.5859375</c:v>
                      </c:pt>
                      <c:pt idx="13132">
                        <c:v>5749.5625</c:v>
                      </c:pt>
                      <c:pt idx="13133">
                        <c:v>8342.109375</c:v>
                      </c:pt>
                      <c:pt idx="13134">
                        <c:v>9604.7734375</c:v>
                      </c:pt>
                      <c:pt idx="13135">
                        <c:v>9606.7109375</c:v>
                      </c:pt>
                      <c:pt idx="13136">
                        <c:v>9143.421875</c:v>
                      </c:pt>
                      <c:pt idx="13137">
                        <c:v>7321.6484375</c:v>
                      </c:pt>
                      <c:pt idx="13138">
                        <c:v>8413.1171875</c:v>
                      </c:pt>
                      <c:pt idx="13139">
                        <c:v>8896.75</c:v>
                      </c:pt>
                      <c:pt idx="13140">
                        <c:v>12915.35546875</c:v>
                      </c:pt>
                      <c:pt idx="13141">
                        <c:v>10894.3359375</c:v>
                      </c:pt>
                      <c:pt idx="13142">
                        <c:v>9984.62109375</c:v>
                      </c:pt>
                      <c:pt idx="13143">
                        <c:v>10072.203125</c:v>
                      </c:pt>
                      <c:pt idx="13144">
                        <c:v>12220.359375</c:v>
                      </c:pt>
                      <c:pt idx="13145">
                        <c:v>15097.55078125</c:v>
                      </c:pt>
                      <c:pt idx="13146">
                        <c:v>16021.92578125</c:v>
                      </c:pt>
                      <c:pt idx="13147">
                        <c:v>15649.2890625</c:v>
                      </c:pt>
                      <c:pt idx="13148">
                        <c:v>15925.4140625</c:v>
                      </c:pt>
                      <c:pt idx="13149">
                        <c:v>14294.38671875</c:v>
                      </c:pt>
                      <c:pt idx="13150">
                        <c:v>14458.0625</c:v>
                      </c:pt>
                      <c:pt idx="13151">
                        <c:v>15681.6796875</c:v>
                      </c:pt>
                      <c:pt idx="13152">
                        <c:v>15800.8671875</c:v>
                      </c:pt>
                      <c:pt idx="13153">
                        <c:v>15033.4765625</c:v>
                      </c:pt>
                      <c:pt idx="13154">
                        <c:v>16085.0390625</c:v>
                      </c:pt>
                      <c:pt idx="13155">
                        <c:v>4776.1015625</c:v>
                      </c:pt>
                      <c:pt idx="13156">
                        <c:v>6774.703125</c:v>
                      </c:pt>
                      <c:pt idx="13157">
                        <c:v>6778.3671875</c:v>
                      </c:pt>
                      <c:pt idx="13158">
                        <c:v>6609.28125</c:v>
                      </c:pt>
                      <c:pt idx="13159">
                        <c:v>3637.0390625</c:v>
                      </c:pt>
                      <c:pt idx="13160">
                        <c:v>3941.5078125</c:v>
                      </c:pt>
                      <c:pt idx="13161">
                        <c:v>5469.5703125</c:v>
                      </c:pt>
                      <c:pt idx="13162">
                        <c:v>2222.5390625</c:v>
                      </c:pt>
                      <c:pt idx="13163">
                        <c:v>2076.4765625</c:v>
                      </c:pt>
                      <c:pt idx="13164">
                        <c:v>2543.6171875</c:v>
                      </c:pt>
                      <c:pt idx="13165">
                        <c:v>4909.6015625</c:v>
                      </c:pt>
                      <c:pt idx="13166">
                        <c:v>2274.9140625</c:v>
                      </c:pt>
                      <c:pt idx="13167">
                        <c:v>2538.0078125</c:v>
                      </c:pt>
                      <c:pt idx="13168">
                        <c:v>3181.6953125</c:v>
                      </c:pt>
                      <c:pt idx="13169">
                        <c:v>5739.078125</c:v>
                      </c:pt>
                      <c:pt idx="13170">
                        <c:v>10673.9375</c:v>
                      </c:pt>
                      <c:pt idx="13171">
                        <c:v>11596.828125</c:v>
                      </c:pt>
                      <c:pt idx="13172">
                        <c:v>11500.78125</c:v>
                      </c:pt>
                      <c:pt idx="13173">
                        <c:v>11532.9140625</c:v>
                      </c:pt>
                      <c:pt idx="13174">
                        <c:v>9555.78125</c:v>
                      </c:pt>
                      <c:pt idx="13175">
                        <c:v>10717.15625</c:v>
                      </c:pt>
                      <c:pt idx="13176">
                        <c:v>9677.453125</c:v>
                      </c:pt>
                      <c:pt idx="13177">
                        <c:v>9460.140625</c:v>
                      </c:pt>
                      <c:pt idx="13178">
                        <c:v>10105.8125</c:v>
                      </c:pt>
                      <c:pt idx="13179">
                        <c:v>9326.4140625</c:v>
                      </c:pt>
                      <c:pt idx="13180">
                        <c:v>10725.296875</c:v>
                      </c:pt>
                      <c:pt idx="13181">
                        <c:v>9969.5546875</c:v>
                      </c:pt>
                      <c:pt idx="13182">
                        <c:v>11610.59375</c:v>
                      </c:pt>
                      <c:pt idx="13183">
                        <c:v>10348.4140625</c:v>
                      </c:pt>
                      <c:pt idx="13184">
                        <c:v>11338.125</c:v>
                      </c:pt>
                      <c:pt idx="13185">
                        <c:v>6144.0859375</c:v>
                      </c:pt>
                      <c:pt idx="13186">
                        <c:v>5748.109375</c:v>
                      </c:pt>
                      <c:pt idx="13187">
                        <c:v>5655.625</c:v>
                      </c:pt>
                      <c:pt idx="13188">
                        <c:v>4077.84375</c:v>
                      </c:pt>
                      <c:pt idx="13189">
                        <c:v>4960.8203125</c:v>
                      </c:pt>
                      <c:pt idx="13190">
                        <c:v>6137.1328125</c:v>
                      </c:pt>
                      <c:pt idx="13191">
                        <c:v>2915.8359375</c:v>
                      </c:pt>
                      <c:pt idx="13192">
                        <c:v>2746.984375</c:v>
                      </c:pt>
                      <c:pt idx="13193">
                        <c:v>2616.1953125</c:v>
                      </c:pt>
                      <c:pt idx="13194">
                        <c:v>5057.3515625</c:v>
                      </c:pt>
                      <c:pt idx="13195">
                        <c:v>4577.28125</c:v>
                      </c:pt>
                      <c:pt idx="13196">
                        <c:v>5869.2265625</c:v>
                      </c:pt>
                      <c:pt idx="13197">
                        <c:v>2616.0859375</c:v>
                      </c:pt>
                      <c:pt idx="13198">
                        <c:v>5947.4375</c:v>
                      </c:pt>
                      <c:pt idx="13199">
                        <c:v>5765.6796875</c:v>
                      </c:pt>
                      <c:pt idx="13200">
                        <c:v>10029.2890625</c:v>
                      </c:pt>
                      <c:pt idx="13201">
                        <c:v>10484.3046875</c:v>
                      </c:pt>
                      <c:pt idx="13202">
                        <c:v>11254.96875</c:v>
                      </c:pt>
                      <c:pt idx="13203">
                        <c:v>10940.2109375</c:v>
                      </c:pt>
                      <c:pt idx="13204">
                        <c:v>10703.5390625</c:v>
                      </c:pt>
                      <c:pt idx="13205">
                        <c:v>10350.3828125</c:v>
                      </c:pt>
                      <c:pt idx="13206">
                        <c:v>11451.484375</c:v>
                      </c:pt>
                      <c:pt idx="13207">
                        <c:v>11842.90625</c:v>
                      </c:pt>
                      <c:pt idx="13208">
                        <c:v>11036.609375</c:v>
                      </c:pt>
                      <c:pt idx="13209">
                        <c:v>10711.671875</c:v>
                      </c:pt>
                      <c:pt idx="13210">
                        <c:v>12213.65625</c:v>
                      </c:pt>
                      <c:pt idx="13211">
                        <c:v>12588.484375</c:v>
                      </c:pt>
                      <c:pt idx="13212">
                        <c:v>11728.703125</c:v>
                      </c:pt>
                      <c:pt idx="13213">
                        <c:v>12652.1484375</c:v>
                      </c:pt>
                      <c:pt idx="13214">
                        <c:v>12198.8203125</c:v>
                      </c:pt>
                      <c:pt idx="13215">
                        <c:v>12112.69140625</c:v>
                      </c:pt>
                      <c:pt idx="13216">
                        <c:v>10556.94140625</c:v>
                      </c:pt>
                      <c:pt idx="13217">
                        <c:v>10823.81640625</c:v>
                      </c:pt>
                      <c:pt idx="13218">
                        <c:v>12796.75</c:v>
                      </c:pt>
                      <c:pt idx="13219">
                        <c:v>13367.41015625</c:v>
                      </c:pt>
                      <c:pt idx="13220">
                        <c:v>13033.046875</c:v>
                      </c:pt>
                      <c:pt idx="13221">
                        <c:v>14207.88671875</c:v>
                      </c:pt>
                      <c:pt idx="13222">
                        <c:v>13900.3671875</c:v>
                      </c:pt>
                      <c:pt idx="13223">
                        <c:v>14124.765625</c:v>
                      </c:pt>
                      <c:pt idx="13224">
                        <c:v>12835.9375</c:v>
                      </c:pt>
                      <c:pt idx="13225">
                        <c:v>13250.4765625</c:v>
                      </c:pt>
                      <c:pt idx="13226">
                        <c:v>12661.65625</c:v>
                      </c:pt>
                      <c:pt idx="13227">
                        <c:v>12773.578125</c:v>
                      </c:pt>
                      <c:pt idx="13228">
                        <c:v>14137.7421875</c:v>
                      </c:pt>
                      <c:pt idx="13229">
                        <c:v>13978.2109375</c:v>
                      </c:pt>
                      <c:pt idx="13230">
                        <c:v>9745.1171875</c:v>
                      </c:pt>
                      <c:pt idx="13231">
                        <c:v>9164.2421875</c:v>
                      </c:pt>
                      <c:pt idx="13232">
                        <c:v>9948.1953125</c:v>
                      </c:pt>
                      <c:pt idx="13233">
                        <c:v>10404.734375</c:v>
                      </c:pt>
                      <c:pt idx="13234">
                        <c:v>9175.140625</c:v>
                      </c:pt>
                      <c:pt idx="13235">
                        <c:v>8979.3359375</c:v>
                      </c:pt>
                      <c:pt idx="13236">
                        <c:v>9215.3203125</c:v>
                      </c:pt>
                      <c:pt idx="13237">
                        <c:v>9629.9921875</c:v>
                      </c:pt>
                      <c:pt idx="13238">
                        <c:v>10587.1875</c:v>
                      </c:pt>
                      <c:pt idx="13239">
                        <c:v>10629.109375</c:v>
                      </c:pt>
                      <c:pt idx="13240">
                        <c:v>10593.015625</c:v>
                      </c:pt>
                      <c:pt idx="13241">
                        <c:v>7622.2578125</c:v>
                      </c:pt>
                      <c:pt idx="13242">
                        <c:v>6901.5078125</c:v>
                      </c:pt>
                      <c:pt idx="13243">
                        <c:v>7497.3671875</c:v>
                      </c:pt>
                      <c:pt idx="13244">
                        <c:v>9717.8671875</c:v>
                      </c:pt>
                      <c:pt idx="13245">
                        <c:v>7792.734375</c:v>
                      </c:pt>
                      <c:pt idx="13246">
                        <c:v>7646.140625</c:v>
                      </c:pt>
                      <c:pt idx="13247">
                        <c:v>7110</c:v>
                      </c:pt>
                      <c:pt idx="13248">
                        <c:v>7643.6171875</c:v>
                      </c:pt>
                      <c:pt idx="13249">
                        <c:v>8329.9375</c:v>
                      </c:pt>
                      <c:pt idx="13250">
                        <c:v>8593.5234375</c:v>
                      </c:pt>
                      <c:pt idx="13251">
                        <c:v>7689.4453125</c:v>
                      </c:pt>
                      <c:pt idx="13252">
                        <c:v>6090.3203125</c:v>
                      </c:pt>
                      <c:pt idx="13253">
                        <c:v>7565.3203125</c:v>
                      </c:pt>
                      <c:pt idx="13254">
                        <c:v>8565.859375</c:v>
                      </c:pt>
                      <c:pt idx="13255">
                        <c:v>6580.828125</c:v>
                      </c:pt>
                      <c:pt idx="13256">
                        <c:v>4339.40625</c:v>
                      </c:pt>
                      <c:pt idx="13257">
                        <c:v>4232.3125</c:v>
                      </c:pt>
                      <c:pt idx="13258">
                        <c:v>4692.15625</c:v>
                      </c:pt>
                      <c:pt idx="13259">
                        <c:v>6558.9921875</c:v>
                      </c:pt>
                      <c:pt idx="13260">
                        <c:v>11781.2265625</c:v>
                      </c:pt>
                      <c:pt idx="13261">
                        <c:v>12188.7421875</c:v>
                      </c:pt>
                      <c:pt idx="13262">
                        <c:v>12210.4921875</c:v>
                      </c:pt>
                      <c:pt idx="13263">
                        <c:v>12424.6328125</c:v>
                      </c:pt>
                      <c:pt idx="13264">
                        <c:v>11554.859375</c:v>
                      </c:pt>
                      <c:pt idx="13265">
                        <c:v>11368.4375</c:v>
                      </c:pt>
                      <c:pt idx="13266">
                        <c:v>12548.796875</c:v>
                      </c:pt>
                      <c:pt idx="13267">
                        <c:v>12748.48828125</c:v>
                      </c:pt>
                      <c:pt idx="13268">
                        <c:v>12687.6875</c:v>
                      </c:pt>
                      <c:pt idx="13269">
                        <c:v>11915.1484375</c:v>
                      </c:pt>
                      <c:pt idx="13270">
                        <c:v>11986.2109375</c:v>
                      </c:pt>
                      <c:pt idx="13271">
                        <c:v>12626.078125</c:v>
                      </c:pt>
                      <c:pt idx="13272">
                        <c:v>11149.8671875</c:v>
                      </c:pt>
                      <c:pt idx="13273">
                        <c:v>11307.625</c:v>
                      </c:pt>
                      <c:pt idx="13274">
                        <c:v>11415.1015625</c:v>
                      </c:pt>
                      <c:pt idx="13275">
                        <c:v>12010.51953125</c:v>
                      </c:pt>
                      <c:pt idx="13276">
                        <c:v>11625.7578125</c:v>
                      </c:pt>
                      <c:pt idx="13277">
                        <c:v>11975.3671875</c:v>
                      </c:pt>
                      <c:pt idx="13278">
                        <c:v>12209.0234375</c:v>
                      </c:pt>
                      <c:pt idx="13279">
                        <c:v>11753.3984375</c:v>
                      </c:pt>
                      <c:pt idx="13280">
                        <c:v>11012.734375</c:v>
                      </c:pt>
                      <c:pt idx="13281">
                        <c:v>9594.20703125</c:v>
                      </c:pt>
                      <c:pt idx="13282">
                        <c:v>10406.4296875</c:v>
                      </c:pt>
                      <c:pt idx="13283">
                        <c:v>11502.92578125</c:v>
                      </c:pt>
                      <c:pt idx="13284">
                        <c:v>10310.1171875</c:v>
                      </c:pt>
                      <c:pt idx="13285">
                        <c:v>10596.7734375</c:v>
                      </c:pt>
                      <c:pt idx="13286">
                        <c:v>11003.0078125</c:v>
                      </c:pt>
                      <c:pt idx="13287">
                        <c:v>11031.5546875</c:v>
                      </c:pt>
                      <c:pt idx="13288">
                        <c:v>11578.453125</c:v>
                      </c:pt>
                      <c:pt idx="13289">
                        <c:v>11099.8046875</c:v>
                      </c:pt>
                      <c:pt idx="13290">
                        <c:v>12652.15234375</c:v>
                      </c:pt>
                      <c:pt idx="13291">
                        <c:v>12441.2109375</c:v>
                      </c:pt>
                      <c:pt idx="13292">
                        <c:v>12806.0546875</c:v>
                      </c:pt>
                      <c:pt idx="13293">
                        <c:v>11189.515625</c:v>
                      </c:pt>
                      <c:pt idx="13294">
                        <c:v>9610.8671875</c:v>
                      </c:pt>
                      <c:pt idx="13295">
                        <c:v>10004.8984375</c:v>
                      </c:pt>
                      <c:pt idx="13296">
                        <c:v>12441.23828125</c:v>
                      </c:pt>
                      <c:pt idx="13297">
                        <c:v>13449.2734375</c:v>
                      </c:pt>
                      <c:pt idx="13298">
                        <c:v>13620.12109375</c:v>
                      </c:pt>
                      <c:pt idx="13299">
                        <c:v>14016.6171875</c:v>
                      </c:pt>
                      <c:pt idx="13300">
                        <c:v>13393.73828125</c:v>
                      </c:pt>
                      <c:pt idx="13301">
                        <c:v>12844.5703125</c:v>
                      </c:pt>
                      <c:pt idx="13302">
                        <c:v>13778.765625</c:v>
                      </c:pt>
                      <c:pt idx="13303">
                        <c:v>14164.3125</c:v>
                      </c:pt>
                      <c:pt idx="13304">
                        <c:v>14409.30859375</c:v>
                      </c:pt>
                      <c:pt idx="13305">
                        <c:v>7081.1953125</c:v>
                      </c:pt>
                      <c:pt idx="13306">
                        <c:v>7020.96484375</c:v>
                      </c:pt>
                      <c:pt idx="13307">
                        <c:v>6214.515625</c:v>
                      </c:pt>
                      <c:pt idx="13308">
                        <c:v>5629.328125</c:v>
                      </c:pt>
                      <c:pt idx="13309">
                        <c:v>7019.69921875</c:v>
                      </c:pt>
                      <c:pt idx="13310">
                        <c:v>5437.7265625</c:v>
                      </c:pt>
                      <c:pt idx="13311">
                        <c:v>4978.1171875</c:v>
                      </c:pt>
                      <c:pt idx="13312">
                        <c:v>5936.2734375</c:v>
                      </c:pt>
                      <c:pt idx="13313">
                        <c:v>7142.921875</c:v>
                      </c:pt>
                      <c:pt idx="13314">
                        <c:v>6727.5703125</c:v>
                      </c:pt>
                      <c:pt idx="13315">
                        <c:v>7796.53125</c:v>
                      </c:pt>
                      <c:pt idx="13316">
                        <c:v>4808.8203125</c:v>
                      </c:pt>
                      <c:pt idx="13317">
                        <c:v>5906.046875</c:v>
                      </c:pt>
                      <c:pt idx="13318">
                        <c:v>7772.2734375</c:v>
                      </c:pt>
                      <c:pt idx="13319">
                        <c:v>7688.015625</c:v>
                      </c:pt>
                      <c:pt idx="13320">
                        <c:v>10403.0078125</c:v>
                      </c:pt>
                      <c:pt idx="13321">
                        <c:v>10853.75</c:v>
                      </c:pt>
                      <c:pt idx="13322">
                        <c:v>10959.4609375</c:v>
                      </c:pt>
                      <c:pt idx="13323">
                        <c:v>10308.1875</c:v>
                      </c:pt>
                      <c:pt idx="13324">
                        <c:v>10690.046875</c:v>
                      </c:pt>
                      <c:pt idx="13325">
                        <c:v>10564.75</c:v>
                      </c:pt>
                      <c:pt idx="13326">
                        <c:v>10273.0703125</c:v>
                      </c:pt>
                      <c:pt idx="13327">
                        <c:v>9842.0859375</c:v>
                      </c:pt>
                      <c:pt idx="13328">
                        <c:v>10211.09375</c:v>
                      </c:pt>
                      <c:pt idx="13329">
                        <c:v>10290.9375</c:v>
                      </c:pt>
                      <c:pt idx="13330">
                        <c:v>10039.3984375</c:v>
                      </c:pt>
                      <c:pt idx="13331">
                        <c:v>10295.015625</c:v>
                      </c:pt>
                      <c:pt idx="13332">
                        <c:v>9029.9375</c:v>
                      </c:pt>
                      <c:pt idx="13333">
                        <c:v>9773.0625</c:v>
                      </c:pt>
                      <c:pt idx="13334">
                        <c:v>10775.734375</c:v>
                      </c:pt>
                      <c:pt idx="13335">
                        <c:v>11935.875</c:v>
                      </c:pt>
                      <c:pt idx="13336">
                        <c:v>11212.62890625</c:v>
                      </c:pt>
                      <c:pt idx="13337">
                        <c:v>11795.4921875</c:v>
                      </c:pt>
                      <c:pt idx="13338">
                        <c:v>11560.0625</c:v>
                      </c:pt>
                      <c:pt idx="13339">
                        <c:v>10285.6640625</c:v>
                      </c:pt>
                      <c:pt idx="13340">
                        <c:v>10379.5078125</c:v>
                      </c:pt>
                      <c:pt idx="13341">
                        <c:v>11133.8828125</c:v>
                      </c:pt>
                      <c:pt idx="13342">
                        <c:v>10723.75</c:v>
                      </c:pt>
                      <c:pt idx="13343">
                        <c:v>11926.09375</c:v>
                      </c:pt>
                      <c:pt idx="13344">
                        <c:v>11943.796875</c:v>
                      </c:pt>
                      <c:pt idx="13345">
                        <c:v>11605.265625</c:v>
                      </c:pt>
                      <c:pt idx="13346">
                        <c:v>8829.46875</c:v>
                      </c:pt>
                      <c:pt idx="13347">
                        <c:v>8284.8046875</c:v>
                      </c:pt>
                      <c:pt idx="13348">
                        <c:v>8053.890625</c:v>
                      </c:pt>
                      <c:pt idx="13349">
                        <c:v>9021.24609375</c:v>
                      </c:pt>
                      <c:pt idx="13350">
                        <c:v>9263.984375</c:v>
                      </c:pt>
                      <c:pt idx="13351">
                        <c:v>9004.2109375</c:v>
                      </c:pt>
                      <c:pt idx="13352">
                        <c:v>10248.6953125</c:v>
                      </c:pt>
                      <c:pt idx="13353">
                        <c:v>10094.328125</c:v>
                      </c:pt>
                      <c:pt idx="13354">
                        <c:v>6030.3984375</c:v>
                      </c:pt>
                      <c:pt idx="13355">
                        <c:v>5599.5703125</c:v>
                      </c:pt>
                      <c:pt idx="13356">
                        <c:v>5309.5859375</c:v>
                      </c:pt>
                      <c:pt idx="13357">
                        <c:v>7640.609375</c:v>
                      </c:pt>
                      <c:pt idx="13358">
                        <c:v>10674.171875</c:v>
                      </c:pt>
                      <c:pt idx="13359">
                        <c:v>8663.9296875</c:v>
                      </c:pt>
                      <c:pt idx="13360">
                        <c:v>7898.90625</c:v>
                      </c:pt>
                      <c:pt idx="13361">
                        <c:v>9383.40625</c:v>
                      </c:pt>
                      <c:pt idx="13362">
                        <c:v>10710.359375</c:v>
                      </c:pt>
                      <c:pt idx="13363">
                        <c:v>10763.5546875</c:v>
                      </c:pt>
                      <c:pt idx="13364">
                        <c:v>9872.078125</c:v>
                      </c:pt>
                      <c:pt idx="13365">
                        <c:v>9040.4765625</c:v>
                      </c:pt>
                      <c:pt idx="13366">
                        <c:v>8828.1796875</c:v>
                      </c:pt>
                      <c:pt idx="13367">
                        <c:v>7358.921875</c:v>
                      </c:pt>
                      <c:pt idx="13368">
                        <c:v>5871.03125</c:v>
                      </c:pt>
                      <c:pt idx="13369">
                        <c:v>5094.703125</c:v>
                      </c:pt>
                      <c:pt idx="13370">
                        <c:v>4866.40625</c:v>
                      </c:pt>
                      <c:pt idx="13371">
                        <c:v>6200.96875</c:v>
                      </c:pt>
                      <c:pt idx="13372">
                        <c:v>7734.953125</c:v>
                      </c:pt>
                      <c:pt idx="13373">
                        <c:v>6707.0234375</c:v>
                      </c:pt>
                      <c:pt idx="13374">
                        <c:v>6956.578125</c:v>
                      </c:pt>
                      <c:pt idx="13375">
                        <c:v>9072.953125</c:v>
                      </c:pt>
                      <c:pt idx="13376">
                        <c:v>9231.4609375</c:v>
                      </c:pt>
                      <c:pt idx="13377">
                        <c:v>7386.21875</c:v>
                      </c:pt>
                      <c:pt idx="13378">
                        <c:v>6964.7890625</c:v>
                      </c:pt>
                      <c:pt idx="13379">
                        <c:v>6529.3203125</c:v>
                      </c:pt>
                      <c:pt idx="13380">
                        <c:v>10179.1171875</c:v>
                      </c:pt>
                      <c:pt idx="13381">
                        <c:v>9456.8203125</c:v>
                      </c:pt>
                      <c:pt idx="13382">
                        <c:v>9632.25</c:v>
                      </c:pt>
                      <c:pt idx="13383">
                        <c:v>8382.8046875</c:v>
                      </c:pt>
                      <c:pt idx="13384">
                        <c:v>7707.328125</c:v>
                      </c:pt>
                      <c:pt idx="13385">
                        <c:v>7468.2109375</c:v>
                      </c:pt>
                      <c:pt idx="13386">
                        <c:v>9229.109375</c:v>
                      </c:pt>
                      <c:pt idx="13387">
                        <c:v>8911.65625</c:v>
                      </c:pt>
                      <c:pt idx="13388">
                        <c:v>9842.1328125</c:v>
                      </c:pt>
                      <c:pt idx="13389">
                        <c:v>9557.84375</c:v>
                      </c:pt>
                      <c:pt idx="13390">
                        <c:v>7648.5546875</c:v>
                      </c:pt>
                      <c:pt idx="13391">
                        <c:v>9145.8046875</c:v>
                      </c:pt>
                      <c:pt idx="13392">
                        <c:v>9336.9296875</c:v>
                      </c:pt>
                      <c:pt idx="13393">
                        <c:v>8609.4765625</c:v>
                      </c:pt>
                      <c:pt idx="13394">
                        <c:v>8923.0625</c:v>
                      </c:pt>
                      <c:pt idx="13395">
                        <c:v>14549.9296875</c:v>
                      </c:pt>
                      <c:pt idx="13396">
                        <c:v>12793.390625</c:v>
                      </c:pt>
                      <c:pt idx="13397">
                        <c:v>11729.81640625</c:v>
                      </c:pt>
                      <c:pt idx="13398">
                        <c:v>11948.90234375</c:v>
                      </c:pt>
                      <c:pt idx="13399">
                        <c:v>15457.6875</c:v>
                      </c:pt>
                      <c:pt idx="13400">
                        <c:v>14038.37890625</c:v>
                      </c:pt>
                      <c:pt idx="13401">
                        <c:v>14141.8671875</c:v>
                      </c:pt>
                      <c:pt idx="13402">
                        <c:v>14705.1875</c:v>
                      </c:pt>
                      <c:pt idx="13403">
                        <c:v>15059.25</c:v>
                      </c:pt>
                      <c:pt idx="13404">
                        <c:v>15028.1875</c:v>
                      </c:pt>
                      <c:pt idx="13405">
                        <c:v>14996.4921875</c:v>
                      </c:pt>
                      <c:pt idx="13406">
                        <c:v>14866.9296875</c:v>
                      </c:pt>
                      <c:pt idx="13407">
                        <c:v>11847.09375</c:v>
                      </c:pt>
                      <c:pt idx="13408">
                        <c:v>11549.8203125</c:v>
                      </c:pt>
                      <c:pt idx="13409">
                        <c:v>12529.96875</c:v>
                      </c:pt>
                      <c:pt idx="13410">
                        <c:v>6512.921875</c:v>
                      </c:pt>
                      <c:pt idx="13411">
                        <c:v>4431.6953125</c:v>
                      </c:pt>
                      <c:pt idx="13412">
                        <c:v>6396.6796875</c:v>
                      </c:pt>
                      <c:pt idx="13413">
                        <c:v>6018.3125</c:v>
                      </c:pt>
                      <c:pt idx="13414">
                        <c:v>7175.578125</c:v>
                      </c:pt>
                      <c:pt idx="13415">
                        <c:v>5988.8046875</c:v>
                      </c:pt>
                      <c:pt idx="13416">
                        <c:v>7146.171875</c:v>
                      </c:pt>
                      <c:pt idx="13417">
                        <c:v>6607.40625</c:v>
                      </c:pt>
                      <c:pt idx="13418">
                        <c:v>5005.6875</c:v>
                      </c:pt>
                      <c:pt idx="13419">
                        <c:v>6083.9609375</c:v>
                      </c:pt>
                      <c:pt idx="13420">
                        <c:v>5914.2109375</c:v>
                      </c:pt>
                      <c:pt idx="13421">
                        <c:v>6814.5390625</c:v>
                      </c:pt>
                      <c:pt idx="13422">
                        <c:v>3417.46875</c:v>
                      </c:pt>
                      <c:pt idx="13423">
                        <c:v>2751.5</c:v>
                      </c:pt>
                      <c:pt idx="13424">
                        <c:v>5086.7421875</c:v>
                      </c:pt>
                      <c:pt idx="13425">
                        <c:v>7850.96875</c:v>
                      </c:pt>
                      <c:pt idx="13426">
                        <c:v>7028.70703125</c:v>
                      </c:pt>
                      <c:pt idx="13427">
                        <c:v>6999.359375</c:v>
                      </c:pt>
                      <c:pt idx="13428">
                        <c:v>9631.81640625</c:v>
                      </c:pt>
                      <c:pt idx="13429">
                        <c:v>10630.2109375</c:v>
                      </c:pt>
                      <c:pt idx="13430">
                        <c:v>9817.4140625</c:v>
                      </c:pt>
                      <c:pt idx="13431">
                        <c:v>9728.640625</c:v>
                      </c:pt>
                      <c:pt idx="13432">
                        <c:v>10256.4375</c:v>
                      </c:pt>
                      <c:pt idx="13433">
                        <c:v>10266.03125</c:v>
                      </c:pt>
                      <c:pt idx="13434">
                        <c:v>10011.6328125</c:v>
                      </c:pt>
                      <c:pt idx="13435">
                        <c:v>8555.671875</c:v>
                      </c:pt>
                      <c:pt idx="13436">
                        <c:v>8111.546875</c:v>
                      </c:pt>
                      <c:pt idx="13437">
                        <c:v>10794.75</c:v>
                      </c:pt>
                      <c:pt idx="13438">
                        <c:v>9484.5078125</c:v>
                      </c:pt>
                      <c:pt idx="13439">
                        <c:v>10415.5625</c:v>
                      </c:pt>
                      <c:pt idx="13440">
                        <c:v>9825.75</c:v>
                      </c:pt>
                      <c:pt idx="13441">
                        <c:v>7962.34375</c:v>
                      </c:pt>
                      <c:pt idx="13442">
                        <c:v>7411.0859375</c:v>
                      </c:pt>
                      <c:pt idx="13443">
                        <c:v>8809.625</c:v>
                      </c:pt>
                      <c:pt idx="13444">
                        <c:v>8245.0703125</c:v>
                      </c:pt>
                      <c:pt idx="13445">
                        <c:v>7675.2890625</c:v>
                      </c:pt>
                      <c:pt idx="13446">
                        <c:v>7433.578125</c:v>
                      </c:pt>
                      <c:pt idx="13447">
                        <c:v>9656.71875</c:v>
                      </c:pt>
                      <c:pt idx="13448">
                        <c:v>8896.2421875</c:v>
                      </c:pt>
                      <c:pt idx="13449">
                        <c:v>9243.0703125</c:v>
                      </c:pt>
                      <c:pt idx="13450">
                        <c:v>8812.1875</c:v>
                      </c:pt>
                      <c:pt idx="13451">
                        <c:v>9703.0859375</c:v>
                      </c:pt>
                      <c:pt idx="13452">
                        <c:v>9366.2578125</c:v>
                      </c:pt>
                      <c:pt idx="13453">
                        <c:v>9143.640625</c:v>
                      </c:pt>
                      <c:pt idx="13454">
                        <c:v>8996.390625</c:v>
                      </c:pt>
                      <c:pt idx="13455">
                        <c:v>12003.98828125</c:v>
                      </c:pt>
                      <c:pt idx="13456">
                        <c:v>11988.58984375</c:v>
                      </c:pt>
                      <c:pt idx="13457">
                        <c:v>11680.99609375</c:v>
                      </c:pt>
                      <c:pt idx="13458">
                        <c:v>9357.8984375</c:v>
                      </c:pt>
                      <c:pt idx="13459">
                        <c:v>10449.296875</c:v>
                      </c:pt>
                      <c:pt idx="13460">
                        <c:v>11059.625</c:v>
                      </c:pt>
                      <c:pt idx="13461">
                        <c:v>11044.8515625</c:v>
                      </c:pt>
                      <c:pt idx="13462">
                        <c:v>11829.9609375</c:v>
                      </c:pt>
                      <c:pt idx="13463">
                        <c:v>9164.4375</c:v>
                      </c:pt>
                      <c:pt idx="13464">
                        <c:v>8570.9296875</c:v>
                      </c:pt>
                      <c:pt idx="13465">
                        <c:v>9905.2734375</c:v>
                      </c:pt>
                      <c:pt idx="13466">
                        <c:v>12242.6640625</c:v>
                      </c:pt>
                      <c:pt idx="13467">
                        <c:v>11903.15625</c:v>
                      </c:pt>
                      <c:pt idx="13468">
                        <c:v>11153.671875</c:v>
                      </c:pt>
                      <c:pt idx="13469">
                        <c:v>11303.6875</c:v>
                      </c:pt>
                      <c:pt idx="13470">
                        <c:v>9351.3203125</c:v>
                      </c:pt>
                      <c:pt idx="13471">
                        <c:v>7195.62109375</c:v>
                      </c:pt>
                      <c:pt idx="13472">
                        <c:v>7719.1171875</c:v>
                      </c:pt>
                      <c:pt idx="13473">
                        <c:v>7972.80078125</c:v>
                      </c:pt>
                      <c:pt idx="13474">
                        <c:v>9910.70703125</c:v>
                      </c:pt>
                      <c:pt idx="13475">
                        <c:v>12509.421875</c:v>
                      </c:pt>
                      <c:pt idx="13476">
                        <c:v>12701.671875</c:v>
                      </c:pt>
                      <c:pt idx="13477">
                        <c:v>12489.45703125</c:v>
                      </c:pt>
                      <c:pt idx="13478">
                        <c:v>12870.2578125</c:v>
                      </c:pt>
                      <c:pt idx="13479">
                        <c:v>13004.90625</c:v>
                      </c:pt>
                      <c:pt idx="13480">
                        <c:v>13820.0859375</c:v>
                      </c:pt>
                      <c:pt idx="13481">
                        <c:v>12403.953125</c:v>
                      </c:pt>
                      <c:pt idx="13482">
                        <c:v>12184.5</c:v>
                      </c:pt>
                      <c:pt idx="13483">
                        <c:v>13452.71875</c:v>
                      </c:pt>
                      <c:pt idx="13484">
                        <c:v>13599.54296875</c:v>
                      </c:pt>
                      <c:pt idx="13485">
                        <c:v>7014.875</c:v>
                      </c:pt>
                      <c:pt idx="13486">
                        <c:v>8138.1796875</c:v>
                      </c:pt>
                      <c:pt idx="13487">
                        <c:v>11572.046875</c:v>
                      </c:pt>
                      <c:pt idx="13488">
                        <c:v>10802.98828125</c:v>
                      </c:pt>
                      <c:pt idx="13489">
                        <c:v>11162.5546875</c:v>
                      </c:pt>
                      <c:pt idx="13490">
                        <c:v>9505.65625</c:v>
                      </c:pt>
                      <c:pt idx="13491">
                        <c:v>8184.1875</c:v>
                      </c:pt>
                      <c:pt idx="13492">
                        <c:v>7605.53125</c:v>
                      </c:pt>
                      <c:pt idx="13493">
                        <c:v>10584.0859375</c:v>
                      </c:pt>
                      <c:pt idx="13494">
                        <c:v>11508.1640625</c:v>
                      </c:pt>
                      <c:pt idx="13495">
                        <c:v>11447.078125</c:v>
                      </c:pt>
                      <c:pt idx="13496">
                        <c:v>10059.8125</c:v>
                      </c:pt>
                      <c:pt idx="13497">
                        <c:v>9750.65625</c:v>
                      </c:pt>
                      <c:pt idx="13498">
                        <c:v>11577.578125</c:v>
                      </c:pt>
                      <c:pt idx="13499">
                        <c:v>11427.6953125</c:v>
                      </c:pt>
                      <c:pt idx="13500">
                        <c:v>9824.7578125</c:v>
                      </c:pt>
                      <c:pt idx="13501">
                        <c:v>7582.7421875</c:v>
                      </c:pt>
                      <c:pt idx="13502">
                        <c:v>7315.234375</c:v>
                      </c:pt>
                      <c:pt idx="13503">
                        <c:v>8631.1015625</c:v>
                      </c:pt>
                      <c:pt idx="13504">
                        <c:v>8619.296875</c:v>
                      </c:pt>
                      <c:pt idx="13505">
                        <c:v>9357.7890625</c:v>
                      </c:pt>
                      <c:pt idx="13506">
                        <c:v>7687.15625</c:v>
                      </c:pt>
                      <c:pt idx="13507">
                        <c:v>5596.1328125</c:v>
                      </c:pt>
                      <c:pt idx="13508">
                        <c:v>5814.5859375</c:v>
                      </c:pt>
                      <c:pt idx="13509">
                        <c:v>6924.2265625</c:v>
                      </c:pt>
                      <c:pt idx="13510">
                        <c:v>8394.515625</c:v>
                      </c:pt>
                      <c:pt idx="13511">
                        <c:v>6539.4296875</c:v>
                      </c:pt>
                      <c:pt idx="13512">
                        <c:v>6347.9140625</c:v>
                      </c:pt>
                      <c:pt idx="13513">
                        <c:v>7203.46875</c:v>
                      </c:pt>
                      <c:pt idx="13514">
                        <c:v>9810.3203125</c:v>
                      </c:pt>
                      <c:pt idx="13515">
                        <c:v>7651.8046875</c:v>
                      </c:pt>
                      <c:pt idx="13516">
                        <c:v>5985.1953125</c:v>
                      </c:pt>
                      <c:pt idx="13517">
                        <c:v>5533.09375</c:v>
                      </c:pt>
                      <c:pt idx="13518">
                        <c:v>7184.3046875</c:v>
                      </c:pt>
                      <c:pt idx="13519">
                        <c:v>7024.21875</c:v>
                      </c:pt>
                      <c:pt idx="13520">
                        <c:v>7056.625</c:v>
                      </c:pt>
                      <c:pt idx="13521">
                        <c:v>5784.75</c:v>
                      </c:pt>
                      <c:pt idx="13522">
                        <c:v>7603.046875</c:v>
                      </c:pt>
                      <c:pt idx="13523">
                        <c:v>7863.2109375</c:v>
                      </c:pt>
                      <c:pt idx="13524">
                        <c:v>5500.5078125</c:v>
                      </c:pt>
                      <c:pt idx="13525">
                        <c:v>6488.5234375</c:v>
                      </c:pt>
                      <c:pt idx="13526">
                        <c:v>7039.078125</c:v>
                      </c:pt>
                      <c:pt idx="13527">
                        <c:v>6780.8515625</c:v>
                      </c:pt>
                      <c:pt idx="13528">
                        <c:v>7125.25</c:v>
                      </c:pt>
                      <c:pt idx="13529">
                        <c:v>6484.5546875</c:v>
                      </c:pt>
                      <c:pt idx="13530">
                        <c:v>6537.1484375</c:v>
                      </c:pt>
                      <c:pt idx="13531">
                        <c:v>7231.30859375</c:v>
                      </c:pt>
                      <c:pt idx="13532">
                        <c:v>6636.09375</c:v>
                      </c:pt>
                      <c:pt idx="13533">
                        <c:v>6427.0859375</c:v>
                      </c:pt>
                      <c:pt idx="13534">
                        <c:v>6643.9609375</c:v>
                      </c:pt>
                      <c:pt idx="13535">
                        <c:v>6405.421875</c:v>
                      </c:pt>
                      <c:pt idx="13536">
                        <c:v>7401.3125</c:v>
                      </c:pt>
                      <c:pt idx="13537">
                        <c:v>6309.9453125</c:v>
                      </c:pt>
                      <c:pt idx="13538">
                        <c:v>5749.3671875</c:v>
                      </c:pt>
                      <c:pt idx="13539">
                        <c:v>6267.40625</c:v>
                      </c:pt>
                      <c:pt idx="13540">
                        <c:v>7887.8828125</c:v>
                      </c:pt>
                      <c:pt idx="13541">
                        <c:v>2393.03125</c:v>
                      </c:pt>
                      <c:pt idx="13542">
                        <c:v>2311.203125</c:v>
                      </c:pt>
                      <c:pt idx="13543">
                        <c:v>3551.6328125</c:v>
                      </c:pt>
                      <c:pt idx="13544">
                        <c:v>6119.0234375</c:v>
                      </c:pt>
                      <c:pt idx="13545">
                        <c:v>10248.2109375</c:v>
                      </c:pt>
                      <c:pt idx="13546">
                        <c:v>7830.7109375</c:v>
                      </c:pt>
                      <c:pt idx="13547">
                        <c:v>6831.39453125</c:v>
                      </c:pt>
                      <c:pt idx="13548">
                        <c:v>7565.13671875</c:v>
                      </c:pt>
                      <c:pt idx="13549">
                        <c:v>10170.09375</c:v>
                      </c:pt>
                      <c:pt idx="13550">
                        <c:v>10533.7421875</c:v>
                      </c:pt>
                      <c:pt idx="13551">
                        <c:v>10527.578125</c:v>
                      </c:pt>
                      <c:pt idx="13552">
                        <c:v>10180.25</c:v>
                      </c:pt>
                      <c:pt idx="13553">
                        <c:v>9965.875</c:v>
                      </c:pt>
                      <c:pt idx="13554">
                        <c:v>10917.625</c:v>
                      </c:pt>
                      <c:pt idx="13555">
                        <c:v>10346.4765625</c:v>
                      </c:pt>
                      <c:pt idx="13556">
                        <c:v>9593.6875</c:v>
                      </c:pt>
                      <c:pt idx="13557">
                        <c:v>10966.40625</c:v>
                      </c:pt>
                      <c:pt idx="13558">
                        <c:v>11044.1796875</c:v>
                      </c:pt>
                      <c:pt idx="13559">
                        <c:v>10533.8125</c:v>
                      </c:pt>
                      <c:pt idx="13560">
                        <c:v>8484.1640625</c:v>
                      </c:pt>
                      <c:pt idx="13561">
                        <c:v>9990.984375</c:v>
                      </c:pt>
                      <c:pt idx="13562">
                        <c:v>10990.6484375</c:v>
                      </c:pt>
                      <c:pt idx="13563">
                        <c:v>6479.8359375</c:v>
                      </c:pt>
                      <c:pt idx="13564">
                        <c:v>7646.34375</c:v>
                      </c:pt>
                      <c:pt idx="13565">
                        <c:v>8793.3671875</c:v>
                      </c:pt>
                      <c:pt idx="13566">
                        <c:v>10590.53125</c:v>
                      </c:pt>
                      <c:pt idx="13567">
                        <c:v>10943.61328125</c:v>
                      </c:pt>
                      <c:pt idx="13568">
                        <c:v>11038.96875</c:v>
                      </c:pt>
                      <c:pt idx="13569">
                        <c:v>10272.0546875</c:v>
                      </c:pt>
                      <c:pt idx="13570">
                        <c:v>11007.015625</c:v>
                      </c:pt>
                      <c:pt idx="13571">
                        <c:v>10575.59375</c:v>
                      </c:pt>
                      <c:pt idx="13572">
                        <c:v>9294.2578125</c:v>
                      </c:pt>
                      <c:pt idx="13573">
                        <c:v>8920.2734375</c:v>
                      </c:pt>
                      <c:pt idx="13574">
                        <c:v>9979.1640625</c:v>
                      </c:pt>
                      <c:pt idx="13575">
                        <c:v>10086.53125</c:v>
                      </c:pt>
                      <c:pt idx="13576">
                        <c:v>8989.203125</c:v>
                      </c:pt>
                      <c:pt idx="13577">
                        <c:v>8838.66796875</c:v>
                      </c:pt>
                      <c:pt idx="13578">
                        <c:v>9292.8984375</c:v>
                      </c:pt>
                      <c:pt idx="13579">
                        <c:v>10587.2265625</c:v>
                      </c:pt>
                      <c:pt idx="13580">
                        <c:v>9745.3359375</c:v>
                      </c:pt>
                      <c:pt idx="13581">
                        <c:v>10104.71484375</c:v>
                      </c:pt>
                      <c:pt idx="13582">
                        <c:v>10127.625</c:v>
                      </c:pt>
                      <c:pt idx="13583">
                        <c:v>9013.2890625</c:v>
                      </c:pt>
                      <c:pt idx="13584">
                        <c:v>9461.15234375</c:v>
                      </c:pt>
                      <c:pt idx="13585">
                        <c:v>10660.7578125</c:v>
                      </c:pt>
                      <c:pt idx="13586">
                        <c:v>10614.50390625</c:v>
                      </c:pt>
                      <c:pt idx="13587">
                        <c:v>9759.4140625</c:v>
                      </c:pt>
                      <c:pt idx="13588">
                        <c:v>8187.4140625</c:v>
                      </c:pt>
                      <c:pt idx="13589">
                        <c:v>8508.390625</c:v>
                      </c:pt>
                      <c:pt idx="13590">
                        <c:v>9294.703125</c:v>
                      </c:pt>
                      <c:pt idx="13591">
                        <c:v>7437.359375</c:v>
                      </c:pt>
                      <c:pt idx="13592">
                        <c:v>6687.4296875</c:v>
                      </c:pt>
                      <c:pt idx="13593">
                        <c:v>7652.28125</c:v>
                      </c:pt>
                      <c:pt idx="13594">
                        <c:v>9179.5546875</c:v>
                      </c:pt>
                      <c:pt idx="13595">
                        <c:v>9125.8125</c:v>
                      </c:pt>
                      <c:pt idx="13596">
                        <c:v>7804.5625</c:v>
                      </c:pt>
                      <c:pt idx="13597">
                        <c:v>9366.3125</c:v>
                      </c:pt>
                      <c:pt idx="13598">
                        <c:v>8875.8671875</c:v>
                      </c:pt>
                      <c:pt idx="13599">
                        <c:v>6102.9296875</c:v>
                      </c:pt>
                      <c:pt idx="13600">
                        <c:v>6729.7734375</c:v>
                      </c:pt>
                      <c:pt idx="13601">
                        <c:v>8610.15625</c:v>
                      </c:pt>
                      <c:pt idx="13602">
                        <c:v>8323.3671875</c:v>
                      </c:pt>
                      <c:pt idx="13603">
                        <c:v>8980.625</c:v>
                      </c:pt>
                      <c:pt idx="13604">
                        <c:v>9395.203125</c:v>
                      </c:pt>
                      <c:pt idx="13605">
                        <c:v>8777.671875</c:v>
                      </c:pt>
                      <c:pt idx="13606">
                        <c:v>7908.15625</c:v>
                      </c:pt>
                      <c:pt idx="13607">
                        <c:v>9040.55078125</c:v>
                      </c:pt>
                      <c:pt idx="13608">
                        <c:v>6210.359375</c:v>
                      </c:pt>
                      <c:pt idx="13609">
                        <c:v>5934.140625</c:v>
                      </c:pt>
                      <c:pt idx="13610">
                        <c:v>7049.4296875</c:v>
                      </c:pt>
                      <c:pt idx="13611">
                        <c:v>9392.765625</c:v>
                      </c:pt>
                      <c:pt idx="13612">
                        <c:v>8183.375</c:v>
                      </c:pt>
                      <c:pt idx="13613">
                        <c:v>8096.484375</c:v>
                      </c:pt>
                      <c:pt idx="13614">
                        <c:v>9219.625</c:v>
                      </c:pt>
                      <c:pt idx="13615">
                        <c:v>8750.390625</c:v>
                      </c:pt>
                      <c:pt idx="13616">
                        <c:v>7906.1875</c:v>
                      </c:pt>
                      <c:pt idx="13617">
                        <c:v>6052.5390625</c:v>
                      </c:pt>
                      <c:pt idx="13618">
                        <c:v>7670.9140625</c:v>
                      </c:pt>
                      <c:pt idx="13619">
                        <c:v>8270.671875</c:v>
                      </c:pt>
                      <c:pt idx="13620">
                        <c:v>12961.4140625</c:v>
                      </c:pt>
                      <c:pt idx="13621">
                        <c:v>12284.625</c:v>
                      </c:pt>
                      <c:pt idx="13622">
                        <c:v>11626.78125</c:v>
                      </c:pt>
                      <c:pt idx="13623">
                        <c:v>11229.546875</c:v>
                      </c:pt>
                      <c:pt idx="13624">
                        <c:v>11556.4375</c:v>
                      </c:pt>
                      <c:pt idx="13625">
                        <c:v>11897.4296875</c:v>
                      </c:pt>
                      <c:pt idx="13626">
                        <c:v>10361.96875</c:v>
                      </c:pt>
                      <c:pt idx="13627">
                        <c:v>11452.5546875</c:v>
                      </c:pt>
                      <c:pt idx="13628">
                        <c:v>13085.109375</c:v>
                      </c:pt>
                      <c:pt idx="13629">
                        <c:v>10383.1171875</c:v>
                      </c:pt>
                      <c:pt idx="13630">
                        <c:v>10690.671875</c:v>
                      </c:pt>
                      <c:pt idx="13631">
                        <c:v>11244.2734375</c:v>
                      </c:pt>
                      <c:pt idx="13632">
                        <c:v>11754.96875</c:v>
                      </c:pt>
                      <c:pt idx="13633">
                        <c:v>12766.1171875</c:v>
                      </c:pt>
                      <c:pt idx="13634">
                        <c:v>11813.7578125</c:v>
                      </c:pt>
                      <c:pt idx="13635">
                        <c:v>8053.2109375</c:v>
                      </c:pt>
                      <c:pt idx="13636">
                        <c:v>8173.390625</c:v>
                      </c:pt>
                      <c:pt idx="13637">
                        <c:v>9201.1171875</c:v>
                      </c:pt>
                      <c:pt idx="13638">
                        <c:v>9281.90625</c:v>
                      </c:pt>
                      <c:pt idx="13639">
                        <c:v>6528.75</c:v>
                      </c:pt>
                      <c:pt idx="13640">
                        <c:v>3163.46875</c:v>
                      </c:pt>
                      <c:pt idx="13641">
                        <c:v>2229.875</c:v>
                      </c:pt>
                      <c:pt idx="13642">
                        <c:v>3194.3984375</c:v>
                      </c:pt>
                      <c:pt idx="13643">
                        <c:v>7840.59375</c:v>
                      </c:pt>
                      <c:pt idx="13644">
                        <c:v>3831.703125</c:v>
                      </c:pt>
                      <c:pt idx="13645">
                        <c:v>1969.8203125</c:v>
                      </c:pt>
                      <c:pt idx="13646">
                        <c:v>3364.3984375</c:v>
                      </c:pt>
                      <c:pt idx="13647">
                        <c:v>3530.5625</c:v>
                      </c:pt>
                      <c:pt idx="13648">
                        <c:v>8303.515625</c:v>
                      </c:pt>
                      <c:pt idx="13649">
                        <c:v>7527.890625</c:v>
                      </c:pt>
                      <c:pt idx="13650">
                        <c:v>9377.6328125</c:v>
                      </c:pt>
                      <c:pt idx="13651">
                        <c:v>8966.25</c:v>
                      </c:pt>
                      <c:pt idx="13652">
                        <c:v>8118.8984375</c:v>
                      </c:pt>
                      <c:pt idx="13653">
                        <c:v>8136.25</c:v>
                      </c:pt>
                      <c:pt idx="13654">
                        <c:v>5467.0078125</c:v>
                      </c:pt>
                      <c:pt idx="13655">
                        <c:v>6309.03125</c:v>
                      </c:pt>
                      <c:pt idx="13656">
                        <c:v>8668.65625</c:v>
                      </c:pt>
                      <c:pt idx="13657">
                        <c:v>9468.3203125</c:v>
                      </c:pt>
                      <c:pt idx="13658">
                        <c:v>8287.8984375</c:v>
                      </c:pt>
                      <c:pt idx="13659">
                        <c:v>8513.2734375</c:v>
                      </c:pt>
                      <c:pt idx="13660">
                        <c:v>8721.0859375</c:v>
                      </c:pt>
                      <c:pt idx="13661">
                        <c:v>9116.875</c:v>
                      </c:pt>
                      <c:pt idx="13662">
                        <c:v>8913.265625</c:v>
                      </c:pt>
                      <c:pt idx="13663">
                        <c:v>8780.875</c:v>
                      </c:pt>
                      <c:pt idx="13664">
                        <c:v>8687.421875</c:v>
                      </c:pt>
                      <c:pt idx="13665">
                        <c:v>12266.2265625</c:v>
                      </c:pt>
                      <c:pt idx="13666">
                        <c:v>11152.91796875</c:v>
                      </c:pt>
                      <c:pt idx="13667">
                        <c:v>12108.37890625</c:v>
                      </c:pt>
                      <c:pt idx="13668">
                        <c:v>12347.1328125</c:v>
                      </c:pt>
                      <c:pt idx="13669">
                        <c:v>11907.7578125</c:v>
                      </c:pt>
                      <c:pt idx="13670">
                        <c:v>12299.765625</c:v>
                      </c:pt>
                      <c:pt idx="13671">
                        <c:v>12076.34375</c:v>
                      </c:pt>
                      <c:pt idx="13672">
                        <c:v>11422.71875</c:v>
                      </c:pt>
                      <c:pt idx="13673">
                        <c:v>11162.734375</c:v>
                      </c:pt>
                      <c:pt idx="13674">
                        <c:v>10628.515625</c:v>
                      </c:pt>
                      <c:pt idx="13675">
                        <c:v>9790.734375</c:v>
                      </c:pt>
                      <c:pt idx="13676">
                        <c:v>9426.859375</c:v>
                      </c:pt>
                      <c:pt idx="13677">
                        <c:v>11906.62890625</c:v>
                      </c:pt>
                      <c:pt idx="13678">
                        <c:v>12064.4453125</c:v>
                      </c:pt>
                      <c:pt idx="13679">
                        <c:v>12170.8828125</c:v>
                      </c:pt>
                      <c:pt idx="13680">
                        <c:v>8903.9453125</c:v>
                      </c:pt>
                      <c:pt idx="13681">
                        <c:v>8348.484375</c:v>
                      </c:pt>
                      <c:pt idx="13682">
                        <c:v>8283.2578125</c:v>
                      </c:pt>
                      <c:pt idx="13683">
                        <c:v>8704.140625</c:v>
                      </c:pt>
                      <c:pt idx="13684">
                        <c:v>7827.5703125</c:v>
                      </c:pt>
                      <c:pt idx="13685">
                        <c:v>7004.453125</c:v>
                      </c:pt>
                      <c:pt idx="13686">
                        <c:v>7351.4140625</c:v>
                      </c:pt>
                      <c:pt idx="13687">
                        <c:v>8854.0078125</c:v>
                      </c:pt>
                      <c:pt idx="13688">
                        <c:v>7051.421875</c:v>
                      </c:pt>
                      <c:pt idx="13689">
                        <c:v>8382.953125</c:v>
                      </c:pt>
                      <c:pt idx="13690">
                        <c:v>8125.265625</c:v>
                      </c:pt>
                      <c:pt idx="13691">
                        <c:v>6021.828125</c:v>
                      </c:pt>
                      <c:pt idx="13692">
                        <c:v>7616.890625</c:v>
                      </c:pt>
                      <c:pt idx="13693">
                        <c:v>8242.6953125</c:v>
                      </c:pt>
                      <c:pt idx="13694">
                        <c:v>7848.484375</c:v>
                      </c:pt>
                      <c:pt idx="13695">
                        <c:v>8724.546875</c:v>
                      </c:pt>
                      <c:pt idx="13696">
                        <c:v>6624.578125</c:v>
                      </c:pt>
                      <c:pt idx="13697">
                        <c:v>6147.875</c:v>
                      </c:pt>
                      <c:pt idx="13698">
                        <c:v>6877.0546875</c:v>
                      </c:pt>
                      <c:pt idx="13699">
                        <c:v>9198.421875</c:v>
                      </c:pt>
                      <c:pt idx="13700">
                        <c:v>8517.5234375</c:v>
                      </c:pt>
                      <c:pt idx="13701">
                        <c:v>9199.01953125</c:v>
                      </c:pt>
                      <c:pt idx="13702">
                        <c:v>9222.109375</c:v>
                      </c:pt>
                      <c:pt idx="13703">
                        <c:v>6690.109375</c:v>
                      </c:pt>
                      <c:pt idx="13704">
                        <c:v>5517.0859375</c:v>
                      </c:pt>
                      <c:pt idx="13705">
                        <c:v>5899.3984375</c:v>
                      </c:pt>
                      <c:pt idx="13706">
                        <c:v>9209.2421875</c:v>
                      </c:pt>
                      <c:pt idx="13707">
                        <c:v>9080.9375</c:v>
                      </c:pt>
                      <c:pt idx="13708">
                        <c:v>9202.9765625</c:v>
                      </c:pt>
                      <c:pt idx="13709">
                        <c:v>9352.6640625</c:v>
                      </c:pt>
                      <c:pt idx="13710">
                        <c:v>3451.9375</c:v>
                      </c:pt>
                      <c:pt idx="13711">
                        <c:v>2886.8671875</c:v>
                      </c:pt>
                      <c:pt idx="13712">
                        <c:v>4295.671875</c:v>
                      </c:pt>
                      <c:pt idx="13713">
                        <c:v>744.859375</c:v>
                      </c:pt>
                      <c:pt idx="13714">
                        <c:v>1206.3671875</c:v>
                      </c:pt>
                      <c:pt idx="13715">
                        <c:v>1775.984375</c:v>
                      </c:pt>
                      <c:pt idx="13716">
                        <c:v>6386.859375</c:v>
                      </c:pt>
                      <c:pt idx="13717">
                        <c:v>6270.3828125</c:v>
                      </c:pt>
                      <c:pt idx="13718">
                        <c:v>5897.9921875</c:v>
                      </c:pt>
                      <c:pt idx="13719">
                        <c:v>5864.96875</c:v>
                      </c:pt>
                      <c:pt idx="13720">
                        <c:v>6253.9453125</c:v>
                      </c:pt>
                      <c:pt idx="13721">
                        <c:v>5888.3828125</c:v>
                      </c:pt>
                      <c:pt idx="13722">
                        <c:v>5753.0078125</c:v>
                      </c:pt>
                      <c:pt idx="13723">
                        <c:v>6092.1796875</c:v>
                      </c:pt>
                      <c:pt idx="13724">
                        <c:v>6674.2578125</c:v>
                      </c:pt>
                      <c:pt idx="13725">
                        <c:v>8281.3671875</c:v>
                      </c:pt>
                      <c:pt idx="13726">
                        <c:v>7576.8203125</c:v>
                      </c:pt>
                      <c:pt idx="13727">
                        <c:v>7908.5703125</c:v>
                      </c:pt>
                      <c:pt idx="13728">
                        <c:v>11122.40234375</c:v>
                      </c:pt>
                      <c:pt idx="13729">
                        <c:v>10810.34375</c:v>
                      </c:pt>
                      <c:pt idx="13730">
                        <c:v>10397.078125</c:v>
                      </c:pt>
                      <c:pt idx="13731">
                        <c:v>8582.4765625</c:v>
                      </c:pt>
                      <c:pt idx="13732">
                        <c:v>7431.1640625</c:v>
                      </c:pt>
                      <c:pt idx="13733">
                        <c:v>8912.078125</c:v>
                      </c:pt>
                      <c:pt idx="13734">
                        <c:v>9871.5546875</c:v>
                      </c:pt>
                      <c:pt idx="13735">
                        <c:v>9375.9765625</c:v>
                      </c:pt>
                      <c:pt idx="13736">
                        <c:v>9367.7421875</c:v>
                      </c:pt>
                      <c:pt idx="13737">
                        <c:v>10884.0234375</c:v>
                      </c:pt>
                      <c:pt idx="13738">
                        <c:v>9095.34375</c:v>
                      </c:pt>
                      <c:pt idx="13739">
                        <c:v>10677.1328125</c:v>
                      </c:pt>
                      <c:pt idx="13740">
                        <c:v>9885.74609375</c:v>
                      </c:pt>
                      <c:pt idx="13741">
                        <c:v>9908.83984375</c:v>
                      </c:pt>
                      <c:pt idx="13742">
                        <c:v>9847.30859375</c:v>
                      </c:pt>
                      <c:pt idx="13743">
                        <c:v>9410.9765625</c:v>
                      </c:pt>
                      <c:pt idx="13744">
                        <c:v>8372.15625</c:v>
                      </c:pt>
                      <c:pt idx="13745">
                        <c:v>8624.3828125</c:v>
                      </c:pt>
                      <c:pt idx="13746">
                        <c:v>10778.20703125</c:v>
                      </c:pt>
                      <c:pt idx="13747">
                        <c:v>9172.2109375</c:v>
                      </c:pt>
                      <c:pt idx="13748">
                        <c:v>8258.0234375</c:v>
                      </c:pt>
                      <c:pt idx="13749">
                        <c:v>8261.90625</c:v>
                      </c:pt>
                      <c:pt idx="13750">
                        <c:v>10999.1328125</c:v>
                      </c:pt>
                      <c:pt idx="13751">
                        <c:v>10686.5703125</c:v>
                      </c:pt>
                      <c:pt idx="13752">
                        <c:v>10175.671875</c:v>
                      </c:pt>
                      <c:pt idx="13753">
                        <c:v>9140.0234375</c:v>
                      </c:pt>
                      <c:pt idx="13754">
                        <c:v>10032.4609375</c:v>
                      </c:pt>
                      <c:pt idx="13755">
                        <c:v>5947.46875</c:v>
                      </c:pt>
                      <c:pt idx="13756">
                        <c:v>2850.921875</c:v>
                      </c:pt>
                      <c:pt idx="13757">
                        <c:v>4286.90625</c:v>
                      </c:pt>
                      <c:pt idx="13758">
                        <c:v>6619.0625</c:v>
                      </c:pt>
                      <c:pt idx="13759">
                        <c:v>4058.734375</c:v>
                      </c:pt>
                      <c:pt idx="13760">
                        <c:v>5102.6015625</c:v>
                      </c:pt>
                      <c:pt idx="13761">
                        <c:v>7282.125</c:v>
                      </c:pt>
                      <c:pt idx="13762">
                        <c:v>5252.40625</c:v>
                      </c:pt>
                      <c:pt idx="13763">
                        <c:v>6645.2109375</c:v>
                      </c:pt>
                      <c:pt idx="13764">
                        <c:v>3629.5859375</c:v>
                      </c:pt>
                      <c:pt idx="13765">
                        <c:v>3347.53125</c:v>
                      </c:pt>
                      <c:pt idx="13766">
                        <c:v>6640.4921875</c:v>
                      </c:pt>
                      <c:pt idx="13767">
                        <c:v>7304.8515625</c:v>
                      </c:pt>
                      <c:pt idx="13768">
                        <c:v>6542.71875</c:v>
                      </c:pt>
                      <c:pt idx="13769">
                        <c:v>7133.80078125</c:v>
                      </c:pt>
                      <c:pt idx="13770">
                        <c:v>7658.9765625</c:v>
                      </c:pt>
                      <c:pt idx="13771">
                        <c:v>7500.859375</c:v>
                      </c:pt>
                      <c:pt idx="13772">
                        <c:v>6670.4921875</c:v>
                      </c:pt>
                      <c:pt idx="13773">
                        <c:v>7655.203125</c:v>
                      </c:pt>
                      <c:pt idx="13774">
                        <c:v>7791.0546875</c:v>
                      </c:pt>
                      <c:pt idx="13775">
                        <c:v>7761.8828125</c:v>
                      </c:pt>
                      <c:pt idx="13776">
                        <c:v>7650.3984375</c:v>
                      </c:pt>
                      <c:pt idx="13777">
                        <c:v>4770.5078125</c:v>
                      </c:pt>
                      <c:pt idx="13778">
                        <c:v>6140.75</c:v>
                      </c:pt>
                      <c:pt idx="13779">
                        <c:v>7568.5859375</c:v>
                      </c:pt>
                      <c:pt idx="13780">
                        <c:v>6312.7265625</c:v>
                      </c:pt>
                      <c:pt idx="13781">
                        <c:v>6449.0390625</c:v>
                      </c:pt>
                      <c:pt idx="13782">
                        <c:v>7461.078125</c:v>
                      </c:pt>
                      <c:pt idx="13783">
                        <c:v>6206.921875</c:v>
                      </c:pt>
                      <c:pt idx="13784">
                        <c:v>7748.3515625</c:v>
                      </c:pt>
                      <c:pt idx="13785">
                        <c:v>9216.95703125</c:v>
                      </c:pt>
                      <c:pt idx="13786">
                        <c:v>8320.99609375</c:v>
                      </c:pt>
                      <c:pt idx="13787">
                        <c:v>8458.5</c:v>
                      </c:pt>
                      <c:pt idx="13788">
                        <c:v>9568.67578125</c:v>
                      </c:pt>
                      <c:pt idx="13789">
                        <c:v>8746.6484375</c:v>
                      </c:pt>
                      <c:pt idx="13790">
                        <c:v>6953.8125</c:v>
                      </c:pt>
                      <c:pt idx="13791">
                        <c:v>6551.10546875</c:v>
                      </c:pt>
                      <c:pt idx="13792">
                        <c:v>7723.078125</c:v>
                      </c:pt>
                      <c:pt idx="13793">
                        <c:v>9802.8046875</c:v>
                      </c:pt>
                      <c:pt idx="13794">
                        <c:v>9624.140625</c:v>
                      </c:pt>
                      <c:pt idx="13795">
                        <c:v>9575.984375</c:v>
                      </c:pt>
                      <c:pt idx="13796">
                        <c:v>9225.3203125</c:v>
                      </c:pt>
                      <c:pt idx="13797">
                        <c:v>9928.515625</c:v>
                      </c:pt>
                      <c:pt idx="13798">
                        <c:v>9139.7890625</c:v>
                      </c:pt>
                      <c:pt idx="13799">
                        <c:v>8876.76171875</c:v>
                      </c:pt>
                      <c:pt idx="13800">
                        <c:v>11288.265625</c:v>
                      </c:pt>
                      <c:pt idx="13801">
                        <c:v>11090.7421875</c:v>
                      </c:pt>
                      <c:pt idx="13802">
                        <c:v>11095.7734375</c:v>
                      </c:pt>
                      <c:pt idx="13803">
                        <c:v>9796.578125</c:v>
                      </c:pt>
                      <c:pt idx="13804">
                        <c:v>8982.828125</c:v>
                      </c:pt>
                      <c:pt idx="13805">
                        <c:v>8521.86328125</c:v>
                      </c:pt>
                      <c:pt idx="13806">
                        <c:v>11331.67578125</c:v>
                      </c:pt>
                      <c:pt idx="13807">
                        <c:v>10271.2890625</c:v>
                      </c:pt>
                      <c:pt idx="13808">
                        <c:v>9921.359375</c:v>
                      </c:pt>
                      <c:pt idx="13809">
                        <c:v>10885.4765625</c:v>
                      </c:pt>
                      <c:pt idx="13810">
                        <c:v>11096.875</c:v>
                      </c:pt>
                      <c:pt idx="13811">
                        <c:v>10675.65625</c:v>
                      </c:pt>
                      <c:pt idx="13812">
                        <c:v>11014.5234375</c:v>
                      </c:pt>
                      <c:pt idx="13813">
                        <c:v>10382.4375</c:v>
                      </c:pt>
                      <c:pt idx="13814">
                        <c:v>11036.8359375</c:v>
                      </c:pt>
                      <c:pt idx="13815">
                        <c:v>10270.0234375</c:v>
                      </c:pt>
                      <c:pt idx="13816">
                        <c:v>9788.265625</c:v>
                      </c:pt>
                      <c:pt idx="13817">
                        <c:v>9101.75</c:v>
                      </c:pt>
                      <c:pt idx="13818">
                        <c:v>8634.1484375</c:v>
                      </c:pt>
                      <c:pt idx="13819">
                        <c:v>9167.171875</c:v>
                      </c:pt>
                      <c:pt idx="13820">
                        <c:v>10141.6484375</c:v>
                      </c:pt>
                      <c:pt idx="13821">
                        <c:v>7833.3359375</c:v>
                      </c:pt>
                      <c:pt idx="13822">
                        <c:v>4579.6640625</c:v>
                      </c:pt>
                      <c:pt idx="13823">
                        <c:v>6811.3359375</c:v>
                      </c:pt>
                      <c:pt idx="13824">
                        <c:v>9014.8046875</c:v>
                      </c:pt>
                      <c:pt idx="13825">
                        <c:v>8337.1640625</c:v>
                      </c:pt>
                      <c:pt idx="13826">
                        <c:v>9761.1875</c:v>
                      </c:pt>
                      <c:pt idx="13827">
                        <c:v>10508.0859375</c:v>
                      </c:pt>
                      <c:pt idx="13828">
                        <c:v>10716.8671875</c:v>
                      </c:pt>
                      <c:pt idx="13829">
                        <c:v>10594.9765625</c:v>
                      </c:pt>
                      <c:pt idx="13830">
                        <c:v>9038.6953125</c:v>
                      </c:pt>
                      <c:pt idx="13831">
                        <c:v>9544.7734375</c:v>
                      </c:pt>
                      <c:pt idx="13832">
                        <c:v>9148.8203125</c:v>
                      </c:pt>
                      <c:pt idx="13833">
                        <c:v>10836.703125</c:v>
                      </c:pt>
                      <c:pt idx="13834">
                        <c:v>10543.75</c:v>
                      </c:pt>
                      <c:pt idx="13835">
                        <c:v>11206.703125</c:v>
                      </c:pt>
                      <c:pt idx="13836">
                        <c:v>11226.375</c:v>
                      </c:pt>
                      <c:pt idx="13837">
                        <c:v>10101.1328125</c:v>
                      </c:pt>
                      <c:pt idx="13838">
                        <c:v>10938.3828125</c:v>
                      </c:pt>
                      <c:pt idx="13839">
                        <c:v>9644.78125</c:v>
                      </c:pt>
                      <c:pt idx="13840">
                        <c:v>7954.9765625</c:v>
                      </c:pt>
                      <c:pt idx="13841">
                        <c:v>8454.6875</c:v>
                      </c:pt>
                      <c:pt idx="13842">
                        <c:v>9227.71875</c:v>
                      </c:pt>
                      <c:pt idx="13843">
                        <c:v>10997.6953125</c:v>
                      </c:pt>
                      <c:pt idx="13844">
                        <c:v>10861.96875</c:v>
                      </c:pt>
                      <c:pt idx="13845">
                        <c:v>9877.65625</c:v>
                      </c:pt>
                      <c:pt idx="13846">
                        <c:v>9923.51171875</c:v>
                      </c:pt>
                      <c:pt idx="13847">
                        <c:v>10160.171875</c:v>
                      </c:pt>
                      <c:pt idx="13848">
                        <c:v>8828.84375</c:v>
                      </c:pt>
                      <c:pt idx="13849">
                        <c:v>6905.21875</c:v>
                      </c:pt>
                      <c:pt idx="13850">
                        <c:v>6198.9921875</c:v>
                      </c:pt>
                      <c:pt idx="13851">
                        <c:v>6972.8203125</c:v>
                      </c:pt>
                      <c:pt idx="13852">
                        <c:v>8316.6328125</c:v>
                      </c:pt>
                      <c:pt idx="13853">
                        <c:v>9202.8359375</c:v>
                      </c:pt>
                      <c:pt idx="13854">
                        <c:v>10044.015625</c:v>
                      </c:pt>
                      <c:pt idx="13855">
                        <c:v>10289.6328125</c:v>
                      </c:pt>
                      <c:pt idx="13856">
                        <c:v>9723.6484375</c:v>
                      </c:pt>
                      <c:pt idx="13857">
                        <c:v>9806.703125</c:v>
                      </c:pt>
                      <c:pt idx="13858">
                        <c:v>8006.4765625</c:v>
                      </c:pt>
                      <c:pt idx="13859">
                        <c:v>8279.171875</c:v>
                      </c:pt>
                      <c:pt idx="13860">
                        <c:v>8652</c:v>
                      </c:pt>
                      <c:pt idx="13861">
                        <c:v>7776.15625</c:v>
                      </c:pt>
                      <c:pt idx="13862">
                        <c:v>5477.1953125</c:v>
                      </c:pt>
                      <c:pt idx="13863">
                        <c:v>6604.7578125</c:v>
                      </c:pt>
                      <c:pt idx="13864">
                        <c:v>7702.0703125</c:v>
                      </c:pt>
                      <c:pt idx="13865">
                        <c:v>6593.9609375</c:v>
                      </c:pt>
                      <c:pt idx="13866">
                        <c:v>7327.75</c:v>
                      </c:pt>
                      <c:pt idx="13867">
                        <c:v>5221.96875</c:v>
                      </c:pt>
                      <c:pt idx="13868">
                        <c:v>7943.6640625</c:v>
                      </c:pt>
                      <c:pt idx="13869">
                        <c:v>7594.765625</c:v>
                      </c:pt>
                      <c:pt idx="13870">
                        <c:v>3700.15625</c:v>
                      </c:pt>
                      <c:pt idx="13871">
                        <c:v>6542.5234375</c:v>
                      </c:pt>
                      <c:pt idx="13872">
                        <c:v>7412.78125</c:v>
                      </c:pt>
                      <c:pt idx="13873">
                        <c:v>5691.0390625</c:v>
                      </c:pt>
                      <c:pt idx="13874">
                        <c:v>7828.703125</c:v>
                      </c:pt>
                      <c:pt idx="13875">
                        <c:v>10877.890625</c:v>
                      </c:pt>
                      <c:pt idx="13876">
                        <c:v>11406.8359375</c:v>
                      </c:pt>
                      <c:pt idx="13877">
                        <c:v>9730.4453125</c:v>
                      </c:pt>
                      <c:pt idx="13878">
                        <c:v>9690.04296875</c:v>
                      </c:pt>
                      <c:pt idx="13879">
                        <c:v>11361.7421875</c:v>
                      </c:pt>
                      <c:pt idx="13880">
                        <c:v>6469.8359375</c:v>
                      </c:pt>
                      <c:pt idx="13881">
                        <c:v>4937.5625</c:v>
                      </c:pt>
                      <c:pt idx="13882">
                        <c:v>6270.953125</c:v>
                      </c:pt>
                      <c:pt idx="13883">
                        <c:v>8751.40625</c:v>
                      </c:pt>
                      <c:pt idx="13884">
                        <c:v>10691.7265625</c:v>
                      </c:pt>
                      <c:pt idx="13885">
                        <c:v>10238.1015625</c:v>
                      </c:pt>
                      <c:pt idx="13886">
                        <c:v>10924.625</c:v>
                      </c:pt>
                      <c:pt idx="13887">
                        <c:v>8933.5390625</c:v>
                      </c:pt>
                      <c:pt idx="13888">
                        <c:v>9521.9609375</c:v>
                      </c:pt>
                      <c:pt idx="13889">
                        <c:v>10108.015625</c:v>
                      </c:pt>
                      <c:pt idx="13890">
                        <c:v>12473.95703125</c:v>
                      </c:pt>
                      <c:pt idx="13891">
                        <c:v>11372.1015625</c:v>
                      </c:pt>
                      <c:pt idx="13892">
                        <c:v>10439.1171875</c:v>
                      </c:pt>
                      <c:pt idx="13893">
                        <c:v>9921.640625</c:v>
                      </c:pt>
                      <c:pt idx="13894">
                        <c:v>12417.66796875</c:v>
                      </c:pt>
                      <c:pt idx="13895">
                        <c:v>10673.171875</c:v>
                      </c:pt>
                      <c:pt idx="13896">
                        <c:v>11595.1953125</c:v>
                      </c:pt>
                      <c:pt idx="13897">
                        <c:v>10514.84375</c:v>
                      </c:pt>
                      <c:pt idx="13898">
                        <c:v>7888.484375</c:v>
                      </c:pt>
                      <c:pt idx="13899">
                        <c:v>8891.65625</c:v>
                      </c:pt>
                      <c:pt idx="13900">
                        <c:v>10354.3828125</c:v>
                      </c:pt>
                      <c:pt idx="13901">
                        <c:v>12010.3515625</c:v>
                      </c:pt>
                      <c:pt idx="13902">
                        <c:v>9884.3671875</c:v>
                      </c:pt>
                      <c:pt idx="13903">
                        <c:v>11310.2734375</c:v>
                      </c:pt>
                      <c:pt idx="13904">
                        <c:v>12311.390625</c:v>
                      </c:pt>
                      <c:pt idx="13905">
                        <c:v>7985.5859375</c:v>
                      </c:pt>
                      <c:pt idx="13906">
                        <c:v>7981.66796875</c:v>
                      </c:pt>
                      <c:pt idx="13907">
                        <c:v>8896.34375</c:v>
                      </c:pt>
                      <c:pt idx="13908">
                        <c:v>7385.96875</c:v>
                      </c:pt>
                      <c:pt idx="13909">
                        <c:v>8374.6171875</c:v>
                      </c:pt>
                      <c:pt idx="13910">
                        <c:v>8317.6796875</c:v>
                      </c:pt>
                      <c:pt idx="13911">
                        <c:v>8286.515625</c:v>
                      </c:pt>
                      <c:pt idx="13912">
                        <c:v>8247.4140625</c:v>
                      </c:pt>
                      <c:pt idx="13913">
                        <c:v>7534.078125</c:v>
                      </c:pt>
                      <c:pt idx="13914">
                        <c:v>7086.0078125</c:v>
                      </c:pt>
                      <c:pt idx="13915">
                        <c:v>7776.78125</c:v>
                      </c:pt>
                      <c:pt idx="13916">
                        <c:v>6092.15625</c:v>
                      </c:pt>
                      <c:pt idx="13917">
                        <c:v>5613.5859375</c:v>
                      </c:pt>
                      <c:pt idx="13918">
                        <c:v>6203.1171875</c:v>
                      </c:pt>
                      <c:pt idx="13919">
                        <c:v>8479.2890625</c:v>
                      </c:pt>
                      <c:pt idx="13920">
                        <c:v>5329.1953125</c:v>
                      </c:pt>
                      <c:pt idx="13921">
                        <c:v>6956.5859375</c:v>
                      </c:pt>
                      <c:pt idx="13922">
                        <c:v>7527.2421875</c:v>
                      </c:pt>
                      <c:pt idx="13923">
                        <c:v>3498.6171875</c:v>
                      </c:pt>
                      <c:pt idx="13924">
                        <c:v>4957.8203125</c:v>
                      </c:pt>
                      <c:pt idx="13925">
                        <c:v>6386.1015625</c:v>
                      </c:pt>
                      <c:pt idx="13926">
                        <c:v>7667.6328125</c:v>
                      </c:pt>
                      <c:pt idx="13927">
                        <c:v>7124.9921875</c:v>
                      </c:pt>
                      <c:pt idx="13928">
                        <c:v>8066.046875</c:v>
                      </c:pt>
                      <c:pt idx="13929">
                        <c:v>7907.09375</c:v>
                      </c:pt>
                      <c:pt idx="13930">
                        <c:v>6690.4453125</c:v>
                      </c:pt>
                      <c:pt idx="13931">
                        <c:v>5109.828125</c:v>
                      </c:pt>
                      <c:pt idx="13932">
                        <c:v>5315.4140625</c:v>
                      </c:pt>
                      <c:pt idx="13933">
                        <c:v>5327.7578125</c:v>
                      </c:pt>
                      <c:pt idx="13934">
                        <c:v>6463.234375</c:v>
                      </c:pt>
                      <c:pt idx="13935">
                        <c:v>8385.2578125</c:v>
                      </c:pt>
                      <c:pt idx="13936">
                        <c:v>8342.34375</c:v>
                      </c:pt>
                      <c:pt idx="13937">
                        <c:v>8634.7109375</c:v>
                      </c:pt>
                      <c:pt idx="13938">
                        <c:v>6845.3984375</c:v>
                      </c:pt>
                      <c:pt idx="13939">
                        <c:v>5068.8125</c:v>
                      </c:pt>
                      <c:pt idx="13940">
                        <c:v>6697.9375</c:v>
                      </c:pt>
                      <c:pt idx="13941">
                        <c:v>8078.328125</c:v>
                      </c:pt>
                      <c:pt idx="13942">
                        <c:v>8384.3125</c:v>
                      </c:pt>
                      <c:pt idx="13943">
                        <c:v>3184.984375</c:v>
                      </c:pt>
                      <c:pt idx="13944">
                        <c:v>6594.5625</c:v>
                      </c:pt>
                      <c:pt idx="13945">
                        <c:v>6249.1171875</c:v>
                      </c:pt>
                      <c:pt idx="13946">
                        <c:v>6944.375</c:v>
                      </c:pt>
                      <c:pt idx="13947">
                        <c:v>8910.21875</c:v>
                      </c:pt>
                      <c:pt idx="13948">
                        <c:v>4150.6796875</c:v>
                      </c:pt>
                      <c:pt idx="13949">
                        <c:v>6083.3046875</c:v>
                      </c:pt>
                      <c:pt idx="13950">
                        <c:v>12784.96484375</c:v>
                      </c:pt>
                      <c:pt idx="13951">
                        <c:v>12925.41796875</c:v>
                      </c:pt>
                      <c:pt idx="13952">
                        <c:v>14094.484375</c:v>
                      </c:pt>
                      <c:pt idx="13953">
                        <c:v>14064.34375</c:v>
                      </c:pt>
                      <c:pt idx="13954">
                        <c:v>12893.8515625</c:v>
                      </c:pt>
                      <c:pt idx="13955">
                        <c:v>8563.203125</c:v>
                      </c:pt>
                      <c:pt idx="13956">
                        <c:v>8424.4140625</c:v>
                      </c:pt>
                      <c:pt idx="13957">
                        <c:v>8771.71875</c:v>
                      </c:pt>
                      <c:pt idx="13958">
                        <c:v>13112.84375</c:v>
                      </c:pt>
                      <c:pt idx="13959">
                        <c:v>10629.4453125</c:v>
                      </c:pt>
                      <c:pt idx="13960">
                        <c:v>6339.609375</c:v>
                      </c:pt>
                      <c:pt idx="13961">
                        <c:v>7465.65625</c:v>
                      </c:pt>
                      <c:pt idx="13962">
                        <c:v>8594.96875</c:v>
                      </c:pt>
                      <c:pt idx="13963">
                        <c:v>13600.78125</c:v>
                      </c:pt>
                      <c:pt idx="13964">
                        <c:v>13473.875</c:v>
                      </c:pt>
                      <c:pt idx="13965">
                        <c:v>9959.828125</c:v>
                      </c:pt>
                      <c:pt idx="13966">
                        <c:v>9824.75</c:v>
                      </c:pt>
                      <c:pt idx="13967">
                        <c:v>8414.5703125</c:v>
                      </c:pt>
                      <c:pt idx="13968">
                        <c:v>8859.8671875</c:v>
                      </c:pt>
                      <c:pt idx="13969">
                        <c:v>10199.84375</c:v>
                      </c:pt>
                      <c:pt idx="13970">
                        <c:v>9937.078125</c:v>
                      </c:pt>
                      <c:pt idx="13971">
                        <c:v>9232.23828125</c:v>
                      </c:pt>
                      <c:pt idx="13972">
                        <c:v>10085.01953125</c:v>
                      </c:pt>
                      <c:pt idx="13973">
                        <c:v>10400.25</c:v>
                      </c:pt>
                      <c:pt idx="13974">
                        <c:v>8634.9609375</c:v>
                      </c:pt>
                      <c:pt idx="13975">
                        <c:v>8170.2421875</c:v>
                      </c:pt>
                      <c:pt idx="13976">
                        <c:v>8084.359375</c:v>
                      </c:pt>
                      <c:pt idx="13977">
                        <c:v>7346.6640625</c:v>
                      </c:pt>
                      <c:pt idx="13978">
                        <c:v>8729.359375</c:v>
                      </c:pt>
                      <c:pt idx="13979">
                        <c:v>10405.0546875</c:v>
                      </c:pt>
                      <c:pt idx="13980">
                        <c:v>15742.703125</c:v>
                      </c:pt>
                      <c:pt idx="13981">
                        <c:v>15435.0078125</c:v>
                      </c:pt>
                      <c:pt idx="13982">
                        <c:v>12422.296875</c:v>
                      </c:pt>
                      <c:pt idx="13983">
                        <c:v>11655.3828125</c:v>
                      </c:pt>
                      <c:pt idx="13984">
                        <c:v>11585.22265625</c:v>
                      </c:pt>
                      <c:pt idx="13985">
                        <c:v>13371.0625</c:v>
                      </c:pt>
                      <c:pt idx="13986">
                        <c:v>15681.41796875</c:v>
                      </c:pt>
                      <c:pt idx="13987">
                        <c:v>15319.578125</c:v>
                      </c:pt>
                      <c:pt idx="13988">
                        <c:v>14353.33984375</c:v>
                      </c:pt>
                      <c:pt idx="13989">
                        <c:v>15168.546875</c:v>
                      </c:pt>
                      <c:pt idx="13990">
                        <c:v>15561.7109375</c:v>
                      </c:pt>
                      <c:pt idx="13991">
                        <c:v>14062.3046875</c:v>
                      </c:pt>
                      <c:pt idx="13992">
                        <c:v>13606.7109375</c:v>
                      </c:pt>
                      <c:pt idx="13993">
                        <c:v>13521.1875</c:v>
                      </c:pt>
                      <c:pt idx="13994">
                        <c:v>15523.60546875</c:v>
                      </c:pt>
                      <c:pt idx="13995">
                        <c:v>5790.18359375</c:v>
                      </c:pt>
                      <c:pt idx="13996">
                        <c:v>4934.703125</c:v>
                      </c:pt>
                      <c:pt idx="13997">
                        <c:v>3189.359375</c:v>
                      </c:pt>
                      <c:pt idx="13998">
                        <c:v>4330.078125</c:v>
                      </c:pt>
                      <c:pt idx="13999">
                        <c:v>4717.640625</c:v>
                      </c:pt>
                      <c:pt idx="14000">
                        <c:v>6427.2578125</c:v>
                      </c:pt>
                      <c:pt idx="14001">
                        <c:v>5560.3828125</c:v>
                      </c:pt>
                      <c:pt idx="14002">
                        <c:v>5931.4453125</c:v>
                      </c:pt>
                      <c:pt idx="14003">
                        <c:v>4395.7890625</c:v>
                      </c:pt>
                      <c:pt idx="14004">
                        <c:v>5515.3828125</c:v>
                      </c:pt>
                      <c:pt idx="14005">
                        <c:v>6369.9296875</c:v>
                      </c:pt>
                      <c:pt idx="14006">
                        <c:v>5169.484375</c:v>
                      </c:pt>
                      <c:pt idx="14007">
                        <c:v>5002.7421875</c:v>
                      </c:pt>
                      <c:pt idx="14008">
                        <c:v>6242.171875</c:v>
                      </c:pt>
                      <c:pt idx="14009">
                        <c:v>5428.4375</c:v>
                      </c:pt>
                      <c:pt idx="14010">
                        <c:v>6854.953125</c:v>
                      </c:pt>
                      <c:pt idx="14011">
                        <c:v>7413.3203125</c:v>
                      </c:pt>
                      <c:pt idx="14012">
                        <c:v>4479.3046875</c:v>
                      </c:pt>
                      <c:pt idx="14013">
                        <c:v>5448.6484375</c:v>
                      </c:pt>
                      <c:pt idx="14014">
                        <c:v>6959.453125</c:v>
                      </c:pt>
                      <c:pt idx="14015">
                        <c:v>5264.125</c:v>
                      </c:pt>
                      <c:pt idx="14016">
                        <c:v>4761.5078125</c:v>
                      </c:pt>
                      <c:pt idx="14017">
                        <c:v>5621.7109375</c:v>
                      </c:pt>
                      <c:pt idx="14018">
                        <c:v>5851.7109375</c:v>
                      </c:pt>
                      <c:pt idx="14019">
                        <c:v>7593.171875</c:v>
                      </c:pt>
                      <c:pt idx="14020">
                        <c:v>7101.5</c:v>
                      </c:pt>
                      <c:pt idx="14021">
                        <c:v>6989.78125</c:v>
                      </c:pt>
                      <c:pt idx="14022">
                        <c:v>3645.671875</c:v>
                      </c:pt>
                      <c:pt idx="14023">
                        <c:v>3748.8984375</c:v>
                      </c:pt>
                      <c:pt idx="14024">
                        <c:v>5125.1171875</c:v>
                      </c:pt>
                      <c:pt idx="14025">
                        <c:v>14380.45703125</c:v>
                      </c:pt>
                      <c:pt idx="14026">
                        <c:v>14510.578125</c:v>
                      </c:pt>
                      <c:pt idx="14027">
                        <c:v>12908.1796875</c:v>
                      </c:pt>
                      <c:pt idx="14028">
                        <c:v>11935.03515625</c:v>
                      </c:pt>
                      <c:pt idx="14029">
                        <c:v>12940.0390625</c:v>
                      </c:pt>
                      <c:pt idx="14030">
                        <c:v>13999.7109375</c:v>
                      </c:pt>
                      <c:pt idx="14031">
                        <c:v>13047.265625</c:v>
                      </c:pt>
                      <c:pt idx="14032">
                        <c:v>13452.578125</c:v>
                      </c:pt>
                      <c:pt idx="14033">
                        <c:v>13338.6875</c:v>
                      </c:pt>
                      <c:pt idx="14034">
                        <c:v>12825.6015625</c:v>
                      </c:pt>
                      <c:pt idx="14035">
                        <c:v>13745.765625</c:v>
                      </c:pt>
                      <c:pt idx="14036">
                        <c:v>14571.96875</c:v>
                      </c:pt>
                      <c:pt idx="14037">
                        <c:v>13917.65625</c:v>
                      </c:pt>
                      <c:pt idx="14038">
                        <c:v>13352.8984375</c:v>
                      </c:pt>
                      <c:pt idx="14039">
                        <c:v>14341.57421875</c:v>
                      </c:pt>
                      <c:pt idx="14040">
                        <c:v>8483.140625</c:v>
                      </c:pt>
                      <c:pt idx="14041">
                        <c:v>8868.0703125</c:v>
                      </c:pt>
                      <c:pt idx="14042">
                        <c:v>9047.375</c:v>
                      </c:pt>
                      <c:pt idx="14043">
                        <c:v>9388.6328125</c:v>
                      </c:pt>
                      <c:pt idx="14044">
                        <c:v>9360.0546875</c:v>
                      </c:pt>
                      <c:pt idx="14045">
                        <c:v>8841</c:v>
                      </c:pt>
                      <c:pt idx="14046">
                        <c:v>9147.921875</c:v>
                      </c:pt>
                      <c:pt idx="14047">
                        <c:v>8847.6015625</c:v>
                      </c:pt>
                      <c:pt idx="14048">
                        <c:v>9197.328125</c:v>
                      </c:pt>
                      <c:pt idx="14049">
                        <c:v>8775.2421875</c:v>
                      </c:pt>
                      <c:pt idx="14050">
                        <c:v>7975.6328125</c:v>
                      </c:pt>
                      <c:pt idx="14051">
                        <c:v>8867.6640625</c:v>
                      </c:pt>
                      <c:pt idx="14052">
                        <c:v>8230.3203125</c:v>
                      </c:pt>
                      <c:pt idx="14053">
                        <c:v>9205.75</c:v>
                      </c:pt>
                      <c:pt idx="14054">
                        <c:v>9265.265625</c:v>
                      </c:pt>
                      <c:pt idx="14055">
                        <c:v>11822.4140625</c:v>
                      </c:pt>
                      <c:pt idx="14056">
                        <c:v>10024.9765625</c:v>
                      </c:pt>
                      <c:pt idx="14057">
                        <c:v>9637.9765625</c:v>
                      </c:pt>
                      <c:pt idx="14058">
                        <c:v>9591.96484375</c:v>
                      </c:pt>
                      <c:pt idx="14059">
                        <c:v>10838.96875</c:v>
                      </c:pt>
                      <c:pt idx="14060">
                        <c:v>9940.71875</c:v>
                      </c:pt>
                      <c:pt idx="14061">
                        <c:v>11231.5</c:v>
                      </c:pt>
                      <c:pt idx="14062">
                        <c:v>12019.8203125</c:v>
                      </c:pt>
                      <c:pt idx="14063">
                        <c:v>9596.2734375</c:v>
                      </c:pt>
                      <c:pt idx="14064">
                        <c:v>11004.90625</c:v>
                      </c:pt>
                      <c:pt idx="14065">
                        <c:v>11697.0859375</c:v>
                      </c:pt>
                      <c:pt idx="14066">
                        <c:v>4794.3515625</c:v>
                      </c:pt>
                      <c:pt idx="14067">
                        <c:v>7443.5</c:v>
                      </c:pt>
                      <c:pt idx="14068">
                        <c:v>7700.5625</c:v>
                      </c:pt>
                      <c:pt idx="14069">
                        <c:v>10633.7265625</c:v>
                      </c:pt>
                      <c:pt idx="14070">
                        <c:v>11112.75</c:v>
                      </c:pt>
                      <c:pt idx="14071">
                        <c:v>9983.4609375</c:v>
                      </c:pt>
                      <c:pt idx="14072">
                        <c:v>10605.9375</c:v>
                      </c:pt>
                      <c:pt idx="14073">
                        <c:v>10390.546875</c:v>
                      </c:pt>
                      <c:pt idx="14074">
                        <c:v>10780.2421875</c:v>
                      </c:pt>
                      <c:pt idx="14075">
                        <c:v>10559.203125</c:v>
                      </c:pt>
                      <c:pt idx="14076">
                        <c:v>9212.8515625</c:v>
                      </c:pt>
                      <c:pt idx="14077">
                        <c:v>8388.03125</c:v>
                      </c:pt>
                      <c:pt idx="14078">
                        <c:v>8632.46875</c:v>
                      </c:pt>
                      <c:pt idx="14079">
                        <c:v>10729.296875</c:v>
                      </c:pt>
                      <c:pt idx="14080">
                        <c:v>11173</c:v>
                      </c:pt>
                      <c:pt idx="14081">
                        <c:v>10271.75390625</c:v>
                      </c:pt>
                      <c:pt idx="14082">
                        <c:v>10022.296875</c:v>
                      </c:pt>
                      <c:pt idx="14083">
                        <c:v>11130.24609375</c:v>
                      </c:pt>
                      <c:pt idx="14084">
                        <c:v>10840.09765625</c:v>
                      </c:pt>
                      <c:pt idx="14085">
                        <c:v>8349.546875</c:v>
                      </c:pt>
                      <c:pt idx="14086">
                        <c:v>8008.4296875</c:v>
                      </c:pt>
                      <c:pt idx="14087">
                        <c:v>7866.1015625</c:v>
                      </c:pt>
                      <c:pt idx="14088">
                        <c:v>6942.03125</c:v>
                      </c:pt>
                      <c:pt idx="14089">
                        <c:v>8275.58203125</c:v>
                      </c:pt>
                      <c:pt idx="14090">
                        <c:v>7933.41015625</c:v>
                      </c:pt>
                      <c:pt idx="14091">
                        <c:v>6102.8984375</c:v>
                      </c:pt>
                      <c:pt idx="14092">
                        <c:v>6822.046875</c:v>
                      </c:pt>
                      <c:pt idx="14093">
                        <c:v>5302.9375</c:v>
                      </c:pt>
                      <c:pt idx="14094">
                        <c:v>4792.296875</c:v>
                      </c:pt>
                      <c:pt idx="14095">
                        <c:v>6679.796875</c:v>
                      </c:pt>
                      <c:pt idx="14096">
                        <c:v>4876.0546875</c:v>
                      </c:pt>
                      <c:pt idx="14097">
                        <c:v>3020.6640625</c:v>
                      </c:pt>
                      <c:pt idx="14098">
                        <c:v>4030.5859375</c:v>
                      </c:pt>
                      <c:pt idx="14099">
                        <c:v>8197.84375</c:v>
                      </c:pt>
                      <c:pt idx="14100">
                        <c:v>10124.9609375</c:v>
                      </c:pt>
                      <c:pt idx="14101">
                        <c:v>9455.796875</c:v>
                      </c:pt>
                      <c:pt idx="14102">
                        <c:v>9967.5703125</c:v>
                      </c:pt>
                      <c:pt idx="14103">
                        <c:v>10307.921875</c:v>
                      </c:pt>
                      <c:pt idx="14104">
                        <c:v>9666.0703125</c:v>
                      </c:pt>
                      <c:pt idx="14105">
                        <c:v>9991.359375</c:v>
                      </c:pt>
                      <c:pt idx="14106">
                        <c:v>9693.9375</c:v>
                      </c:pt>
                      <c:pt idx="14107">
                        <c:v>10475.421875</c:v>
                      </c:pt>
                      <c:pt idx="14108">
                        <c:v>10709.2734375</c:v>
                      </c:pt>
                      <c:pt idx="14109">
                        <c:v>10884.7265625</c:v>
                      </c:pt>
                      <c:pt idx="14110">
                        <c:v>9352.5625</c:v>
                      </c:pt>
                      <c:pt idx="14111">
                        <c:v>8872.6015625</c:v>
                      </c:pt>
                      <c:pt idx="14112">
                        <c:v>9388.3125</c:v>
                      </c:pt>
                      <c:pt idx="14113">
                        <c:v>9670.5859375</c:v>
                      </c:pt>
                      <c:pt idx="14114">
                        <c:v>10698.1171875</c:v>
                      </c:pt>
                      <c:pt idx="14115">
                        <c:v>9247.6171875</c:v>
                      </c:pt>
                      <c:pt idx="14116">
                        <c:v>8721.46875</c:v>
                      </c:pt>
                      <c:pt idx="14117">
                        <c:v>6814.03125</c:v>
                      </c:pt>
                      <c:pt idx="14118">
                        <c:v>6057.6640625</c:v>
                      </c:pt>
                      <c:pt idx="14119">
                        <c:v>6742.5546875</c:v>
                      </c:pt>
                      <c:pt idx="14120">
                        <c:v>9626.765625</c:v>
                      </c:pt>
                      <c:pt idx="14121">
                        <c:v>9505.015625</c:v>
                      </c:pt>
                      <c:pt idx="14122">
                        <c:v>8906.71875</c:v>
                      </c:pt>
                      <c:pt idx="14123">
                        <c:v>9144.046875</c:v>
                      </c:pt>
                      <c:pt idx="14124">
                        <c:v>9388.3984375</c:v>
                      </c:pt>
                      <c:pt idx="14125">
                        <c:v>9088.3359375</c:v>
                      </c:pt>
                      <c:pt idx="14126">
                        <c:v>7394.6015625</c:v>
                      </c:pt>
                      <c:pt idx="14127">
                        <c:v>7956.421875</c:v>
                      </c:pt>
                      <c:pt idx="14128">
                        <c:v>8402.671875</c:v>
                      </c:pt>
                      <c:pt idx="14129">
                        <c:v>9287.75</c:v>
                      </c:pt>
                      <c:pt idx="14130">
                        <c:v>10538.8203125</c:v>
                      </c:pt>
                      <c:pt idx="14131">
                        <c:v>10631.8671875</c:v>
                      </c:pt>
                      <c:pt idx="14132">
                        <c:v>12653.6640625</c:v>
                      </c:pt>
                      <c:pt idx="14133">
                        <c:v>10429.8671875</c:v>
                      </c:pt>
                      <c:pt idx="14134">
                        <c:v>9925.3359375</c:v>
                      </c:pt>
                      <c:pt idx="14135">
                        <c:v>11247.7734375</c:v>
                      </c:pt>
                      <c:pt idx="14136">
                        <c:v>13398.7109375</c:v>
                      </c:pt>
                      <c:pt idx="14137">
                        <c:v>13039.0546875</c:v>
                      </c:pt>
                      <c:pt idx="14138">
                        <c:v>11199.1640625</c:v>
                      </c:pt>
                      <c:pt idx="14139">
                        <c:v>12732.8515625</c:v>
                      </c:pt>
                      <c:pt idx="14140">
                        <c:v>12570.15625</c:v>
                      </c:pt>
                      <c:pt idx="14141">
                        <c:v>11553.78125</c:v>
                      </c:pt>
                      <c:pt idx="14142">
                        <c:v>11337.40625</c:v>
                      </c:pt>
                      <c:pt idx="14143">
                        <c:v>12778.0625</c:v>
                      </c:pt>
                      <c:pt idx="14144">
                        <c:v>12548.125</c:v>
                      </c:pt>
                      <c:pt idx="14145">
                        <c:v>10280.9609375</c:v>
                      </c:pt>
                      <c:pt idx="14146">
                        <c:v>8062.92578125</c:v>
                      </c:pt>
                      <c:pt idx="14147">
                        <c:v>7892.2734375</c:v>
                      </c:pt>
                      <c:pt idx="14148">
                        <c:v>8244.6953125</c:v>
                      </c:pt>
                      <c:pt idx="14149">
                        <c:v>10467.7109375</c:v>
                      </c:pt>
                      <c:pt idx="14150">
                        <c:v>12526.44140625</c:v>
                      </c:pt>
                      <c:pt idx="14151">
                        <c:v>11782.2421875</c:v>
                      </c:pt>
                      <c:pt idx="14152">
                        <c:v>10108.2734375</c:v>
                      </c:pt>
                      <c:pt idx="14153">
                        <c:v>9665.0625</c:v>
                      </c:pt>
                      <c:pt idx="14154">
                        <c:v>11954.265625</c:v>
                      </c:pt>
                      <c:pt idx="14155">
                        <c:v>11821.609375</c:v>
                      </c:pt>
                      <c:pt idx="14156">
                        <c:v>12599.8984375</c:v>
                      </c:pt>
                      <c:pt idx="14157">
                        <c:v>11814.8984375</c:v>
                      </c:pt>
                      <c:pt idx="14158">
                        <c:v>11578.8359375</c:v>
                      </c:pt>
                      <c:pt idx="14159">
                        <c:v>12158.5390625</c:v>
                      </c:pt>
                      <c:pt idx="14160">
                        <c:v>9849.1796875</c:v>
                      </c:pt>
                      <c:pt idx="14161">
                        <c:v>7582.5625</c:v>
                      </c:pt>
                      <c:pt idx="14162">
                        <c:v>9490.703125</c:v>
                      </c:pt>
                      <c:pt idx="14163">
                        <c:v>9637.546875</c:v>
                      </c:pt>
                      <c:pt idx="14164">
                        <c:v>10251.171875</c:v>
                      </c:pt>
                      <c:pt idx="14165">
                        <c:v>9477.6796875</c:v>
                      </c:pt>
                      <c:pt idx="14166">
                        <c:v>10514.9609375</c:v>
                      </c:pt>
                      <c:pt idx="14167">
                        <c:v>9329.5234375</c:v>
                      </c:pt>
                      <c:pt idx="14168">
                        <c:v>8994.34375</c:v>
                      </c:pt>
                      <c:pt idx="14169">
                        <c:v>9479.40625</c:v>
                      </c:pt>
                      <c:pt idx="14170">
                        <c:v>10470.140625</c:v>
                      </c:pt>
                      <c:pt idx="14171">
                        <c:v>7318.796875</c:v>
                      </c:pt>
                      <c:pt idx="14172">
                        <c:v>9237.53125</c:v>
                      </c:pt>
                      <c:pt idx="14173">
                        <c:v>8694.75</c:v>
                      </c:pt>
                      <c:pt idx="14174">
                        <c:v>10290.2890625</c:v>
                      </c:pt>
                      <c:pt idx="14175">
                        <c:v>10103.609375</c:v>
                      </c:pt>
                      <c:pt idx="14176">
                        <c:v>8877.29296875</c:v>
                      </c:pt>
                      <c:pt idx="14177">
                        <c:v>8996.15625</c:v>
                      </c:pt>
                      <c:pt idx="14178">
                        <c:v>11509.65234375</c:v>
                      </c:pt>
                      <c:pt idx="14179">
                        <c:v>11635.53125</c:v>
                      </c:pt>
                      <c:pt idx="14180">
                        <c:v>11219.734375</c:v>
                      </c:pt>
                      <c:pt idx="14181">
                        <c:v>11837.4765625</c:v>
                      </c:pt>
                      <c:pt idx="14182">
                        <c:v>10808.3125</c:v>
                      </c:pt>
                      <c:pt idx="14183">
                        <c:v>11439.78515625</c:v>
                      </c:pt>
                      <c:pt idx="14184">
                        <c:v>11753.2421875</c:v>
                      </c:pt>
                      <c:pt idx="14185">
                        <c:v>11537.1640625</c:v>
                      </c:pt>
                      <c:pt idx="14186">
                        <c:v>10896.34375</c:v>
                      </c:pt>
                      <c:pt idx="14187">
                        <c:v>11999.421875</c:v>
                      </c:pt>
                      <c:pt idx="14188">
                        <c:v>11797.84375</c:v>
                      </c:pt>
                      <c:pt idx="14189">
                        <c:v>11897.328125</c:v>
                      </c:pt>
                      <c:pt idx="14190">
                        <c:v>7059.65625</c:v>
                      </c:pt>
                      <c:pt idx="14191">
                        <c:v>8527.9296875</c:v>
                      </c:pt>
                      <c:pt idx="14192">
                        <c:v>9398.375</c:v>
                      </c:pt>
                      <c:pt idx="14193">
                        <c:v>4899.453125</c:v>
                      </c:pt>
                      <c:pt idx="14194">
                        <c:v>6646.078125</c:v>
                      </c:pt>
                      <c:pt idx="14195">
                        <c:v>7859.796875</c:v>
                      </c:pt>
                      <c:pt idx="14196">
                        <c:v>8787.4921875</c:v>
                      </c:pt>
                      <c:pt idx="14197">
                        <c:v>7480.6953125</c:v>
                      </c:pt>
                      <c:pt idx="14198">
                        <c:v>7109.7890625</c:v>
                      </c:pt>
                      <c:pt idx="14199">
                        <c:v>9467.6171875</c:v>
                      </c:pt>
                      <c:pt idx="14200">
                        <c:v>9599.1953125</c:v>
                      </c:pt>
                      <c:pt idx="14201">
                        <c:v>9831.9453125</c:v>
                      </c:pt>
                      <c:pt idx="14202">
                        <c:v>8873.65625</c:v>
                      </c:pt>
                      <c:pt idx="14203">
                        <c:v>9044.46875</c:v>
                      </c:pt>
                      <c:pt idx="14204">
                        <c:v>9150.9375</c:v>
                      </c:pt>
                      <c:pt idx="14205">
                        <c:v>12250.2265625</c:v>
                      </c:pt>
                      <c:pt idx="14206">
                        <c:v>10396.6953125</c:v>
                      </c:pt>
                      <c:pt idx="14207">
                        <c:v>10079.4140625</c:v>
                      </c:pt>
                      <c:pt idx="14208">
                        <c:v>12597.46875</c:v>
                      </c:pt>
                      <c:pt idx="14209">
                        <c:v>13659.296875</c:v>
                      </c:pt>
                      <c:pt idx="14210">
                        <c:v>12975.46875</c:v>
                      </c:pt>
                      <c:pt idx="14211">
                        <c:v>13293.765625</c:v>
                      </c:pt>
                      <c:pt idx="14212">
                        <c:v>13415.6640625</c:v>
                      </c:pt>
                      <c:pt idx="14213">
                        <c:v>7942.671875</c:v>
                      </c:pt>
                      <c:pt idx="14214">
                        <c:v>7657.1796875</c:v>
                      </c:pt>
                      <c:pt idx="14215">
                        <c:v>7563.7734375</c:v>
                      </c:pt>
                      <c:pt idx="14216">
                        <c:v>9558.75</c:v>
                      </c:pt>
                      <c:pt idx="14217">
                        <c:v>13574.4921875</c:v>
                      </c:pt>
                      <c:pt idx="14218">
                        <c:v>13127.8828125</c:v>
                      </c:pt>
                      <c:pt idx="14219">
                        <c:v>13421.2734375</c:v>
                      </c:pt>
                      <c:pt idx="14220">
                        <c:v>10383.7578125</c:v>
                      </c:pt>
                      <c:pt idx="14221">
                        <c:v>10489.0625</c:v>
                      </c:pt>
                      <c:pt idx="14222">
                        <c:v>8433.578125</c:v>
                      </c:pt>
                      <c:pt idx="14223">
                        <c:v>8553.7109375</c:v>
                      </c:pt>
                      <c:pt idx="14224">
                        <c:v>9502.015625</c:v>
                      </c:pt>
                      <c:pt idx="14225">
                        <c:v>10697.5859375</c:v>
                      </c:pt>
                      <c:pt idx="14226">
                        <c:v>8926.046875</c:v>
                      </c:pt>
                      <c:pt idx="14227">
                        <c:v>8648.6796875</c:v>
                      </c:pt>
                      <c:pt idx="14228">
                        <c:v>10562.8125</c:v>
                      </c:pt>
                      <c:pt idx="14229">
                        <c:v>9165.1953125</c:v>
                      </c:pt>
                      <c:pt idx="14230">
                        <c:v>10136.484375</c:v>
                      </c:pt>
                      <c:pt idx="14231">
                        <c:v>10300.1875</c:v>
                      </c:pt>
                      <c:pt idx="14232">
                        <c:v>9529.5546875</c:v>
                      </c:pt>
                      <c:pt idx="14233">
                        <c:v>8509.3828125</c:v>
                      </c:pt>
                      <c:pt idx="14234">
                        <c:v>9614.4296875</c:v>
                      </c:pt>
                      <c:pt idx="14235">
                        <c:v>9474.109375</c:v>
                      </c:pt>
                      <c:pt idx="14236">
                        <c:v>12011.78125</c:v>
                      </c:pt>
                      <c:pt idx="14237">
                        <c:v>10372.546875</c:v>
                      </c:pt>
                      <c:pt idx="14238">
                        <c:v>11464.6328125</c:v>
                      </c:pt>
                      <c:pt idx="14239">
                        <c:v>12270.1796875</c:v>
                      </c:pt>
                      <c:pt idx="14240">
                        <c:v>11481.3125</c:v>
                      </c:pt>
                      <c:pt idx="14241">
                        <c:v>12115.5625</c:v>
                      </c:pt>
                      <c:pt idx="14242">
                        <c:v>10804.421875</c:v>
                      </c:pt>
                      <c:pt idx="14243">
                        <c:v>10036.109375</c:v>
                      </c:pt>
                      <c:pt idx="14244">
                        <c:v>12243.96875</c:v>
                      </c:pt>
                      <c:pt idx="14245">
                        <c:v>11940.2734375</c:v>
                      </c:pt>
                      <c:pt idx="14246">
                        <c:v>10199.078125</c:v>
                      </c:pt>
                      <c:pt idx="14247">
                        <c:v>11745.953125</c:v>
                      </c:pt>
                      <c:pt idx="14248">
                        <c:v>11771.71875</c:v>
                      </c:pt>
                      <c:pt idx="14249">
                        <c:v>11870.359375</c:v>
                      </c:pt>
                      <c:pt idx="14250">
                        <c:v>12564.609375</c:v>
                      </c:pt>
                      <c:pt idx="14251">
                        <c:v>10022.03125</c:v>
                      </c:pt>
                      <c:pt idx="14252">
                        <c:v>10002.828125</c:v>
                      </c:pt>
                      <c:pt idx="14253">
                        <c:v>10824.28125</c:v>
                      </c:pt>
                      <c:pt idx="14254">
                        <c:v>12137.0078125</c:v>
                      </c:pt>
                      <c:pt idx="14255">
                        <c:v>12224.421875</c:v>
                      </c:pt>
                      <c:pt idx="14256">
                        <c:v>12109.984375</c:v>
                      </c:pt>
                      <c:pt idx="14257">
                        <c:v>11234.0859375</c:v>
                      </c:pt>
                      <c:pt idx="14258">
                        <c:v>9650.0703125</c:v>
                      </c:pt>
                      <c:pt idx="14259">
                        <c:v>10486.7265625</c:v>
                      </c:pt>
                      <c:pt idx="14260">
                        <c:v>11535.234375</c:v>
                      </c:pt>
                      <c:pt idx="14261">
                        <c:v>11715.765625</c:v>
                      </c:pt>
                      <c:pt idx="14262">
                        <c:v>10375.96875</c:v>
                      </c:pt>
                      <c:pt idx="14263">
                        <c:v>10212.5859375</c:v>
                      </c:pt>
                      <c:pt idx="14264">
                        <c:v>10588.5</c:v>
                      </c:pt>
                      <c:pt idx="14265">
                        <c:v>8359.21875</c:v>
                      </c:pt>
                      <c:pt idx="14266">
                        <c:v>3332.8515625</c:v>
                      </c:pt>
                      <c:pt idx="14267">
                        <c:v>2157.4765625</c:v>
                      </c:pt>
                      <c:pt idx="14268">
                        <c:v>5474.8671875</c:v>
                      </c:pt>
                      <c:pt idx="14269">
                        <c:v>7889.140625</c:v>
                      </c:pt>
                      <c:pt idx="14270">
                        <c:v>7370.1015625</c:v>
                      </c:pt>
                      <c:pt idx="14271">
                        <c:v>7094.421875</c:v>
                      </c:pt>
                      <c:pt idx="14272">
                        <c:v>8764.90625</c:v>
                      </c:pt>
                      <c:pt idx="14273">
                        <c:v>7396.3203125</c:v>
                      </c:pt>
                      <c:pt idx="14274">
                        <c:v>7559.1796875</c:v>
                      </c:pt>
                      <c:pt idx="14275">
                        <c:v>8659.390625</c:v>
                      </c:pt>
                      <c:pt idx="14276">
                        <c:v>8439.765625</c:v>
                      </c:pt>
                      <c:pt idx="14277">
                        <c:v>8904.5625</c:v>
                      </c:pt>
                      <c:pt idx="14278">
                        <c:v>8167.7109375</c:v>
                      </c:pt>
                      <c:pt idx="14279">
                        <c:v>8763.6875</c:v>
                      </c:pt>
                      <c:pt idx="14280">
                        <c:v>6030.25</c:v>
                      </c:pt>
                      <c:pt idx="14281">
                        <c:v>5575.1640625</c:v>
                      </c:pt>
                      <c:pt idx="14282">
                        <c:v>3692.6796875</c:v>
                      </c:pt>
                      <c:pt idx="14283">
                        <c:v>6202.984375</c:v>
                      </c:pt>
                      <c:pt idx="14284">
                        <c:v>6553.09375</c:v>
                      </c:pt>
                      <c:pt idx="14285">
                        <c:v>7499.71875</c:v>
                      </c:pt>
                      <c:pt idx="14286">
                        <c:v>5514.6640625</c:v>
                      </c:pt>
                      <c:pt idx="14287">
                        <c:v>6618.2734375</c:v>
                      </c:pt>
                      <c:pt idx="14288">
                        <c:v>8085.421875</c:v>
                      </c:pt>
                      <c:pt idx="14289">
                        <c:v>4763.8671875</c:v>
                      </c:pt>
                      <c:pt idx="14290">
                        <c:v>5604.9375</c:v>
                      </c:pt>
                      <c:pt idx="14291">
                        <c:v>8345.9296875</c:v>
                      </c:pt>
                      <c:pt idx="14292">
                        <c:v>7895.55859375</c:v>
                      </c:pt>
                      <c:pt idx="14293">
                        <c:v>7929.2421875</c:v>
                      </c:pt>
                      <c:pt idx="14294">
                        <c:v>8456.05859375</c:v>
                      </c:pt>
                      <c:pt idx="14295">
                        <c:v>7926.65625</c:v>
                      </c:pt>
                      <c:pt idx="14296">
                        <c:v>8756.609375</c:v>
                      </c:pt>
                      <c:pt idx="14297">
                        <c:v>8561.7578125</c:v>
                      </c:pt>
                      <c:pt idx="14298">
                        <c:v>7287.75</c:v>
                      </c:pt>
                      <c:pt idx="14299">
                        <c:v>8224.8828125</c:v>
                      </c:pt>
                      <c:pt idx="14300">
                        <c:v>8477.265625</c:v>
                      </c:pt>
                      <c:pt idx="14301">
                        <c:v>7999.5</c:v>
                      </c:pt>
                      <c:pt idx="14302">
                        <c:v>8602.8671875</c:v>
                      </c:pt>
                      <c:pt idx="14303">
                        <c:v>7774.4921875</c:v>
                      </c:pt>
                      <c:pt idx="14304">
                        <c:v>5435.609375</c:v>
                      </c:pt>
                      <c:pt idx="14305">
                        <c:v>5932.5234375</c:v>
                      </c:pt>
                      <c:pt idx="14306">
                        <c:v>6028.375</c:v>
                      </c:pt>
                      <c:pt idx="14307">
                        <c:v>7836.7578125</c:v>
                      </c:pt>
                      <c:pt idx="14308">
                        <c:v>8064.5546875</c:v>
                      </c:pt>
                      <c:pt idx="14309">
                        <c:v>8479.3984375</c:v>
                      </c:pt>
                      <c:pt idx="14310">
                        <c:v>12389.3203125</c:v>
                      </c:pt>
                      <c:pt idx="14311">
                        <c:v>11443.421875</c:v>
                      </c:pt>
                      <c:pt idx="14312">
                        <c:v>10544.953125</c:v>
                      </c:pt>
                      <c:pt idx="14313">
                        <c:v>10625.875</c:v>
                      </c:pt>
                      <c:pt idx="14314">
                        <c:v>12170.90625</c:v>
                      </c:pt>
                      <c:pt idx="14315">
                        <c:v>11513.4609375</c:v>
                      </c:pt>
                      <c:pt idx="14316">
                        <c:v>12183.62109375</c:v>
                      </c:pt>
                      <c:pt idx="14317">
                        <c:v>11802.375</c:v>
                      </c:pt>
                      <c:pt idx="14318">
                        <c:v>11284.625</c:v>
                      </c:pt>
                      <c:pt idx="14319">
                        <c:v>10305.9375</c:v>
                      </c:pt>
                      <c:pt idx="14320">
                        <c:v>10615.984375</c:v>
                      </c:pt>
                      <c:pt idx="14321">
                        <c:v>11122.109375</c:v>
                      </c:pt>
                      <c:pt idx="14322">
                        <c:v>11855.4609375</c:v>
                      </c:pt>
                      <c:pt idx="14323">
                        <c:v>11786.96875</c:v>
                      </c:pt>
                      <c:pt idx="14324">
                        <c:v>12875.71875</c:v>
                      </c:pt>
                      <c:pt idx="14325">
                        <c:v>6612.2734375</c:v>
                      </c:pt>
                      <c:pt idx="14326">
                        <c:v>7181.5703125</c:v>
                      </c:pt>
                      <c:pt idx="14327">
                        <c:v>7725.4609375</c:v>
                      </c:pt>
                      <c:pt idx="14328">
                        <c:v>11018.6953125</c:v>
                      </c:pt>
                      <c:pt idx="14329">
                        <c:v>10642.2734375</c:v>
                      </c:pt>
                      <c:pt idx="14330">
                        <c:v>10375.703125</c:v>
                      </c:pt>
                      <c:pt idx="14331">
                        <c:v>10521.6015625</c:v>
                      </c:pt>
                      <c:pt idx="14332">
                        <c:v>9953.5625</c:v>
                      </c:pt>
                      <c:pt idx="14333">
                        <c:v>10407.2421875</c:v>
                      </c:pt>
                      <c:pt idx="14334">
                        <c:v>9840.8828125</c:v>
                      </c:pt>
                      <c:pt idx="14335">
                        <c:v>9724</c:v>
                      </c:pt>
                      <c:pt idx="14336">
                        <c:v>9447.125</c:v>
                      </c:pt>
                      <c:pt idx="14337">
                        <c:v>10631.75</c:v>
                      </c:pt>
                      <c:pt idx="14338">
                        <c:v>10900.53125</c:v>
                      </c:pt>
                      <c:pt idx="14339">
                        <c:v>10120.3984375</c:v>
                      </c:pt>
                      <c:pt idx="14340">
                        <c:v>2878.6640625</c:v>
                      </c:pt>
                      <c:pt idx="14341">
                        <c:v>3096.46875</c:v>
                      </c:pt>
                      <c:pt idx="14342">
                        <c:v>6231.6328125</c:v>
                      </c:pt>
                      <c:pt idx="14343">
                        <c:v>5708.390625</c:v>
                      </c:pt>
                      <c:pt idx="14344">
                        <c:v>2567.6796875</c:v>
                      </c:pt>
                      <c:pt idx="14345">
                        <c:v>2141.140625</c:v>
                      </c:pt>
                      <c:pt idx="14346">
                        <c:v>3323.75</c:v>
                      </c:pt>
                      <c:pt idx="14347">
                        <c:v>6891.7578125</c:v>
                      </c:pt>
                      <c:pt idx="14348">
                        <c:v>6173.8984375</c:v>
                      </c:pt>
                      <c:pt idx="14349">
                        <c:v>6400.71875</c:v>
                      </c:pt>
                      <c:pt idx="14350">
                        <c:v>6409.9765625</c:v>
                      </c:pt>
                      <c:pt idx="14351">
                        <c:v>6524.8203125</c:v>
                      </c:pt>
                      <c:pt idx="14352">
                        <c:v>5145.546875</c:v>
                      </c:pt>
                      <c:pt idx="14353">
                        <c:v>5325.5859375</c:v>
                      </c:pt>
                      <c:pt idx="14354">
                        <c:v>7803.296875</c:v>
                      </c:pt>
                      <c:pt idx="14355">
                        <c:v>8652.4375</c:v>
                      </c:pt>
                      <c:pt idx="14356">
                        <c:v>7774.3359375</c:v>
                      </c:pt>
                      <c:pt idx="14357">
                        <c:v>7772.328125</c:v>
                      </c:pt>
                      <c:pt idx="14358">
                        <c:v>10373.7578125</c:v>
                      </c:pt>
                      <c:pt idx="14359">
                        <c:v>11573.109375</c:v>
                      </c:pt>
                      <c:pt idx="14360">
                        <c:v>11563.265625</c:v>
                      </c:pt>
                      <c:pt idx="14361">
                        <c:v>11761.0078125</c:v>
                      </c:pt>
                      <c:pt idx="14362">
                        <c:v>11586.171875</c:v>
                      </c:pt>
                      <c:pt idx="14363">
                        <c:v>9963.828125</c:v>
                      </c:pt>
                      <c:pt idx="14364">
                        <c:v>9558.1328125</c:v>
                      </c:pt>
                      <c:pt idx="14365">
                        <c:v>11737.4453125</c:v>
                      </c:pt>
                      <c:pt idx="14366">
                        <c:v>11288.125</c:v>
                      </c:pt>
                      <c:pt idx="14367">
                        <c:v>10708.3359375</c:v>
                      </c:pt>
                      <c:pt idx="14368">
                        <c:v>11543.3515625</c:v>
                      </c:pt>
                      <c:pt idx="14369">
                        <c:v>11556.4453125</c:v>
                      </c:pt>
                      <c:pt idx="14370">
                        <c:v>10227.0390625</c:v>
                      </c:pt>
                      <c:pt idx="14371">
                        <c:v>10526.23828125</c:v>
                      </c:pt>
                      <c:pt idx="14372">
                        <c:v>10555.80078125</c:v>
                      </c:pt>
                      <c:pt idx="14373">
                        <c:v>9309.0390625</c:v>
                      </c:pt>
                      <c:pt idx="14374">
                        <c:v>8417.90234375</c:v>
                      </c:pt>
                      <c:pt idx="14375">
                        <c:v>10161.640625</c:v>
                      </c:pt>
                      <c:pt idx="14376">
                        <c:v>6303.546875</c:v>
                      </c:pt>
                      <c:pt idx="14377">
                        <c:v>5763.9609375</c:v>
                      </c:pt>
                      <c:pt idx="14378">
                        <c:v>6323.5</c:v>
                      </c:pt>
                      <c:pt idx="14379">
                        <c:v>6544.1171875</c:v>
                      </c:pt>
                      <c:pt idx="14380">
                        <c:v>2425.203125</c:v>
                      </c:pt>
                      <c:pt idx="14381">
                        <c:v>4068.953125</c:v>
                      </c:pt>
                      <c:pt idx="14382">
                        <c:v>5684.4375</c:v>
                      </c:pt>
                      <c:pt idx="14383">
                        <c:v>10138.5234375</c:v>
                      </c:pt>
                      <c:pt idx="14384">
                        <c:v>10012.96484375</c:v>
                      </c:pt>
                      <c:pt idx="14385">
                        <c:v>10299.328125</c:v>
                      </c:pt>
                      <c:pt idx="14386">
                        <c:v>10274.609375</c:v>
                      </c:pt>
                      <c:pt idx="14387">
                        <c:v>9127.1640625</c:v>
                      </c:pt>
                      <c:pt idx="14388">
                        <c:v>10388.2421875</c:v>
                      </c:pt>
                      <c:pt idx="14389">
                        <c:v>6290.28125</c:v>
                      </c:pt>
                      <c:pt idx="14390">
                        <c:v>5710.796875</c:v>
                      </c:pt>
                      <c:pt idx="14391">
                        <c:v>6906.0625</c:v>
                      </c:pt>
                      <c:pt idx="14392">
                        <c:v>9773.3046875</c:v>
                      </c:pt>
                      <c:pt idx="14393">
                        <c:v>10229.28125</c:v>
                      </c:pt>
                      <c:pt idx="14394">
                        <c:v>10554.6484375</c:v>
                      </c:pt>
                      <c:pt idx="14395">
                        <c:v>10487.484375</c:v>
                      </c:pt>
                      <c:pt idx="14396">
                        <c:v>9852.1171875</c:v>
                      </c:pt>
                      <c:pt idx="14397">
                        <c:v>10526.625</c:v>
                      </c:pt>
                      <c:pt idx="14398">
                        <c:v>10144.46875</c:v>
                      </c:pt>
                      <c:pt idx="14399">
                        <c:v>9802.8125</c:v>
                      </c:pt>
                      <c:pt idx="14400">
                        <c:v>12371.37890625</c:v>
                      </c:pt>
                      <c:pt idx="14401">
                        <c:v>12615.5390625</c:v>
                      </c:pt>
                      <c:pt idx="14402">
                        <c:v>11326.0546875</c:v>
                      </c:pt>
                      <c:pt idx="14403">
                        <c:v>8980.58203125</c:v>
                      </c:pt>
                      <c:pt idx="14404">
                        <c:v>8755.39453125</c:v>
                      </c:pt>
                      <c:pt idx="14405">
                        <c:v>9134.08984375</c:v>
                      </c:pt>
                      <c:pt idx="14406">
                        <c:v>12302.40625</c:v>
                      </c:pt>
                      <c:pt idx="14407">
                        <c:v>11393.9453125</c:v>
                      </c:pt>
                      <c:pt idx="14408">
                        <c:v>9152.40234375</c:v>
                      </c:pt>
                      <c:pt idx="14409">
                        <c:v>9917.37890625</c:v>
                      </c:pt>
                      <c:pt idx="14410">
                        <c:v>12470.54296875</c:v>
                      </c:pt>
                      <c:pt idx="14411">
                        <c:v>11896.109375</c:v>
                      </c:pt>
                      <c:pt idx="14412">
                        <c:v>10384.5546875</c:v>
                      </c:pt>
                      <c:pt idx="14413">
                        <c:v>9031.5546875</c:v>
                      </c:pt>
                      <c:pt idx="14414">
                        <c:v>9538.1171875</c:v>
                      </c:pt>
                      <c:pt idx="14415">
                        <c:v>6585.4609375</c:v>
                      </c:pt>
                      <c:pt idx="14416">
                        <c:v>7114.484375</c:v>
                      </c:pt>
                      <c:pt idx="14417">
                        <c:v>6726.1640625</c:v>
                      </c:pt>
                      <c:pt idx="14418">
                        <c:v>8785.8671875</c:v>
                      </c:pt>
                      <c:pt idx="14419">
                        <c:v>8986.6015625</c:v>
                      </c:pt>
                      <c:pt idx="14420">
                        <c:v>8240.6484375</c:v>
                      </c:pt>
                      <c:pt idx="14421">
                        <c:v>8065.0234375</c:v>
                      </c:pt>
                      <c:pt idx="14422">
                        <c:v>8645.4375</c:v>
                      </c:pt>
                      <c:pt idx="14423">
                        <c:v>8340.7265625</c:v>
                      </c:pt>
                      <c:pt idx="14424">
                        <c:v>8965.4375</c:v>
                      </c:pt>
                      <c:pt idx="14425">
                        <c:v>8887.75</c:v>
                      </c:pt>
                      <c:pt idx="14426">
                        <c:v>8876.4765625</c:v>
                      </c:pt>
                      <c:pt idx="14427">
                        <c:v>7624.6015625</c:v>
                      </c:pt>
                      <c:pt idx="14428">
                        <c:v>8062.8671875</c:v>
                      </c:pt>
                      <c:pt idx="14429">
                        <c:v>8615.34375</c:v>
                      </c:pt>
                      <c:pt idx="14430">
                        <c:v>6119.6328125</c:v>
                      </c:pt>
                      <c:pt idx="14431">
                        <c:v>4100.5625</c:v>
                      </c:pt>
                      <c:pt idx="14432">
                        <c:v>2646.78125</c:v>
                      </c:pt>
                      <c:pt idx="14433">
                        <c:v>2450.6875</c:v>
                      </c:pt>
                      <c:pt idx="14434">
                        <c:v>2835.5859375</c:v>
                      </c:pt>
                      <c:pt idx="14435">
                        <c:v>2638.703125</c:v>
                      </c:pt>
                      <c:pt idx="14436">
                        <c:v>1704.90625</c:v>
                      </c:pt>
                      <c:pt idx="14437">
                        <c:v>2118.625</c:v>
                      </c:pt>
                      <c:pt idx="14438">
                        <c:v>3669.765625</c:v>
                      </c:pt>
                      <c:pt idx="14439">
                        <c:v>2412.28125</c:v>
                      </c:pt>
                      <c:pt idx="14440">
                        <c:v>2336.125</c:v>
                      </c:pt>
                      <c:pt idx="14441">
                        <c:v>2607.921875</c:v>
                      </c:pt>
                      <c:pt idx="14442">
                        <c:v>3876.15625</c:v>
                      </c:pt>
                      <c:pt idx="14443">
                        <c:v>5998.171875</c:v>
                      </c:pt>
                      <c:pt idx="14444">
                        <c:v>5723.5234375</c:v>
                      </c:pt>
                      <c:pt idx="14445">
                        <c:v>13798.9375</c:v>
                      </c:pt>
                      <c:pt idx="14446">
                        <c:v>14301.6640625</c:v>
                      </c:pt>
                      <c:pt idx="14447">
                        <c:v>14168.7578125</c:v>
                      </c:pt>
                      <c:pt idx="14448">
                        <c:v>14004.234375</c:v>
                      </c:pt>
                      <c:pt idx="14449">
                        <c:v>12634.8515625</c:v>
                      </c:pt>
                      <c:pt idx="14450">
                        <c:v>12211.8984375</c:v>
                      </c:pt>
                      <c:pt idx="14451">
                        <c:v>14200.484375</c:v>
                      </c:pt>
                      <c:pt idx="14452">
                        <c:v>13802.296875</c:v>
                      </c:pt>
                      <c:pt idx="14453">
                        <c:v>14172.203125</c:v>
                      </c:pt>
                      <c:pt idx="14454">
                        <c:v>13966.734375</c:v>
                      </c:pt>
                      <c:pt idx="14455">
                        <c:v>13615.46875</c:v>
                      </c:pt>
                      <c:pt idx="14456">
                        <c:v>13284.7578125</c:v>
                      </c:pt>
                      <c:pt idx="14457">
                        <c:v>13237.203125</c:v>
                      </c:pt>
                      <c:pt idx="14458">
                        <c:v>14058.8125</c:v>
                      </c:pt>
                      <c:pt idx="14459">
                        <c:v>14170.7890625</c:v>
                      </c:pt>
                      <c:pt idx="14460">
                        <c:v>9557.8203125</c:v>
                      </c:pt>
                      <c:pt idx="14461">
                        <c:v>9079.07421875</c:v>
                      </c:pt>
                      <c:pt idx="14462">
                        <c:v>9062.91796875</c:v>
                      </c:pt>
                      <c:pt idx="14463">
                        <c:v>7711.70703125</c:v>
                      </c:pt>
                      <c:pt idx="14464">
                        <c:v>7116.125</c:v>
                      </c:pt>
                      <c:pt idx="14465">
                        <c:v>8380.640625</c:v>
                      </c:pt>
                      <c:pt idx="14466">
                        <c:v>8676.8046875</c:v>
                      </c:pt>
                      <c:pt idx="14467">
                        <c:v>8155.0625</c:v>
                      </c:pt>
                      <c:pt idx="14468">
                        <c:v>8376.9921875</c:v>
                      </c:pt>
                      <c:pt idx="14469">
                        <c:v>8463.765625</c:v>
                      </c:pt>
                      <c:pt idx="14470">
                        <c:v>8166.98046875</c:v>
                      </c:pt>
                      <c:pt idx="14471">
                        <c:v>9635.9296875</c:v>
                      </c:pt>
                      <c:pt idx="14472">
                        <c:v>9655.984375</c:v>
                      </c:pt>
                      <c:pt idx="14473">
                        <c:v>9092.0546875</c:v>
                      </c:pt>
                      <c:pt idx="14474">
                        <c:v>9575.234375</c:v>
                      </c:pt>
                      <c:pt idx="14475">
                        <c:v>10447.1875</c:v>
                      </c:pt>
                      <c:pt idx="14476">
                        <c:v>9490.8046875</c:v>
                      </c:pt>
                      <c:pt idx="14477">
                        <c:v>10239.9296875</c:v>
                      </c:pt>
                      <c:pt idx="14478">
                        <c:v>9871.4921875</c:v>
                      </c:pt>
                      <c:pt idx="14479">
                        <c:v>8631.15625</c:v>
                      </c:pt>
                      <c:pt idx="14480">
                        <c:v>8518.1015625</c:v>
                      </c:pt>
                      <c:pt idx="14481">
                        <c:v>10435.2265625</c:v>
                      </c:pt>
                      <c:pt idx="14482">
                        <c:v>9755.4375</c:v>
                      </c:pt>
                      <c:pt idx="14483">
                        <c:v>9534.73046875</c:v>
                      </c:pt>
                      <c:pt idx="14484">
                        <c:v>9929.578125</c:v>
                      </c:pt>
                      <c:pt idx="14485">
                        <c:v>9241.1640625</c:v>
                      </c:pt>
                      <c:pt idx="14486">
                        <c:v>9734.8125</c:v>
                      </c:pt>
                      <c:pt idx="14487">
                        <c:v>8899.1640625</c:v>
                      </c:pt>
                      <c:pt idx="14488">
                        <c:v>8699.0234375</c:v>
                      </c:pt>
                      <c:pt idx="14489">
                        <c:v>10074.59375</c:v>
                      </c:pt>
                      <c:pt idx="14490">
                        <c:v>9961.4296875</c:v>
                      </c:pt>
                      <c:pt idx="14491">
                        <c:v>10209.64453125</c:v>
                      </c:pt>
                      <c:pt idx="14492">
                        <c:v>11695.59765625</c:v>
                      </c:pt>
                      <c:pt idx="14493">
                        <c:v>10016.29296875</c:v>
                      </c:pt>
                      <c:pt idx="14494">
                        <c:v>8618.22265625</c:v>
                      </c:pt>
                      <c:pt idx="14495">
                        <c:v>8099.9609375</c:v>
                      </c:pt>
                      <c:pt idx="14496">
                        <c:v>8752.52734375</c:v>
                      </c:pt>
                      <c:pt idx="14497">
                        <c:v>11800.140625</c:v>
                      </c:pt>
                      <c:pt idx="14498">
                        <c:v>11190.6484375</c:v>
                      </c:pt>
                      <c:pt idx="14499">
                        <c:v>10643.1328125</c:v>
                      </c:pt>
                      <c:pt idx="14500">
                        <c:v>11291.08203125</c:v>
                      </c:pt>
                      <c:pt idx="14501">
                        <c:v>11283.5390625</c:v>
                      </c:pt>
                      <c:pt idx="14502">
                        <c:v>9374.9140625</c:v>
                      </c:pt>
                      <c:pt idx="14503">
                        <c:v>9037.796875</c:v>
                      </c:pt>
                      <c:pt idx="14504">
                        <c:v>9731.703125</c:v>
                      </c:pt>
                      <c:pt idx="14505">
                        <c:v>11570.36328125</c:v>
                      </c:pt>
                      <c:pt idx="14506">
                        <c:v>11586.484375</c:v>
                      </c:pt>
                      <c:pt idx="14507">
                        <c:v>10074.6484375</c:v>
                      </c:pt>
                      <c:pt idx="14508">
                        <c:v>9468.796875</c:v>
                      </c:pt>
                      <c:pt idx="14509">
                        <c:v>11215.2890625</c:v>
                      </c:pt>
                      <c:pt idx="14510">
                        <c:v>11273.0546875</c:v>
                      </c:pt>
                      <c:pt idx="14511">
                        <c:v>9909.2421875</c:v>
                      </c:pt>
                      <c:pt idx="14512">
                        <c:v>10198.546875</c:v>
                      </c:pt>
                      <c:pt idx="14513">
                        <c:v>10063.8984375</c:v>
                      </c:pt>
                      <c:pt idx="14514">
                        <c:v>11122.625</c:v>
                      </c:pt>
                      <c:pt idx="14515">
                        <c:v>11501.5</c:v>
                      </c:pt>
                      <c:pt idx="14516">
                        <c:v>11512.9296875</c:v>
                      </c:pt>
                      <c:pt idx="14517">
                        <c:v>9685.8984375</c:v>
                      </c:pt>
                      <c:pt idx="14518">
                        <c:v>12252.2421875</c:v>
                      </c:pt>
                      <c:pt idx="14519">
                        <c:v>11253.3828125</c:v>
                      </c:pt>
                      <c:pt idx="14520">
                        <c:v>10232.796875</c:v>
                      </c:pt>
                      <c:pt idx="14521">
                        <c:v>12131.3515625</c:v>
                      </c:pt>
                      <c:pt idx="14522">
                        <c:v>12957.8203125</c:v>
                      </c:pt>
                      <c:pt idx="14523">
                        <c:v>12909.4453125</c:v>
                      </c:pt>
                      <c:pt idx="14524">
                        <c:v>13153.3671875</c:v>
                      </c:pt>
                      <c:pt idx="14525">
                        <c:v>12378.890625</c:v>
                      </c:pt>
                      <c:pt idx="14526">
                        <c:v>12683.85546875</c:v>
                      </c:pt>
                      <c:pt idx="14527">
                        <c:v>12540.6640625</c:v>
                      </c:pt>
                      <c:pt idx="14528">
                        <c:v>13288.6328125</c:v>
                      </c:pt>
                      <c:pt idx="14529">
                        <c:v>13165.125</c:v>
                      </c:pt>
                      <c:pt idx="14530">
                        <c:v>11927.8125</c:v>
                      </c:pt>
                      <c:pt idx="14531">
                        <c:v>11094.1875</c:v>
                      </c:pt>
                      <c:pt idx="14532">
                        <c:v>13264.2578125</c:v>
                      </c:pt>
                      <c:pt idx="14533">
                        <c:v>12839.21484375</c:v>
                      </c:pt>
                      <c:pt idx="14534">
                        <c:v>12844.1796875</c:v>
                      </c:pt>
                      <c:pt idx="14535">
                        <c:v>9254.09375</c:v>
                      </c:pt>
                      <c:pt idx="14536">
                        <c:v>9248.34375</c:v>
                      </c:pt>
                      <c:pt idx="14537">
                        <c:v>9084.421875</c:v>
                      </c:pt>
                      <c:pt idx="14538">
                        <c:v>8771.3671875</c:v>
                      </c:pt>
                      <c:pt idx="14539">
                        <c:v>8897.9375</c:v>
                      </c:pt>
                      <c:pt idx="14540">
                        <c:v>8054.609375</c:v>
                      </c:pt>
                      <c:pt idx="14541">
                        <c:v>8148.3671875</c:v>
                      </c:pt>
                      <c:pt idx="14542">
                        <c:v>7201.546875</c:v>
                      </c:pt>
                      <c:pt idx="14543">
                        <c:v>5559.4453125</c:v>
                      </c:pt>
                      <c:pt idx="14544">
                        <c:v>5591.734375</c:v>
                      </c:pt>
                      <c:pt idx="14545">
                        <c:v>6200.015625</c:v>
                      </c:pt>
                      <c:pt idx="14546">
                        <c:v>9074.9140625</c:v>
                      </c:pt>
                      <c:pt idx="14547">
                        <c:v>5937.3984375</c:v>
                      </c:pt>
                      <c:pt idx="14548">
                        <c:v>6840.6015625</c:v>
                      </c:pt>
                      <c:pt idx="14549">
                        <c:v>7413.7578125</c:v>
                      </c:pt>
                      <c:pt idx="14550">
                        <c:v>7880.65625</c:v>
                      </c:pt>
                      <c:pt idx="14551">
                        <c:v>7717.94921875</c:v>
                      </c:pt>
                      <c:pt idx="14552">
                        <c:v>7473.79296875</c:v>
                      </c:pt>
                      <c:pt idx="14553">
                        <c:v>7482.8671875</c:v>
                      </c:pt>
                      <c:pt idx="14554">
                        <c:v>6167.3828125</c:v>
                      </c:pt>
                      <c:pt idx="14555">
                        <c:v>5244.6796875</c:v>
                      </c:pt>
                      <c:pt idx="14556">
                        <c:v>5583.1484375</c:v>
                      </c:pt>
                      <c:pt idx="14557">
                        <c:v>7901.76171875</c:v>
                      </c:pt>
                      <c:pt idx="14558">
                        <c:v>7601.375</c:v>
                      </c:pt>
                      <c:pt idx="14559">
                        <c:v>6884.546875</c:v>
                      </c:pt>
                      <c:pt idx="14560">
                        <c:v>7952.46875</c:v>
                      </c:pt>
                      <c:pt idx="14561">
                        <c:v>7347.78125</c:v>
                      </c:pt>
                      <c:pt idx="14562">
                        <c:v>7023.4921875</c:v>
                      </c:pt>
                      <c:pt idx="14563">
                        <c:v>7337.015625</c:v>
                      </c:pt>
                      <c:pt idx="14564">
                        <c:v>8056.2734375</c:v>
                      </c:pt>
                      <c:pt idx="14565">
                        <c:v>10776.3359375</c:v>
                      </c:pt>
                      <c:pt idx="14566">
                        <c:v>9128.2890625</c:v>
                      </c:pt>
                      <c:pt idx="14567">
                        <c:v>8710.81640625</c:v>
                      </c:pt>
                      <c:pt idx="14568">
                        <c:v>10156.62890625</c:v>
                      </c:pt>
                      <c:pt idx="14569">
                        <c:v>10408.5703125</c:v>
                      </c:pt>
                      <c:pt idx="14570">
                        <c:v>8502.6015625</c:v>
                      </c:pt>
                      <c:pt idx="14571">
                        <c:v>9544.3828125</c:v>
                      </c:pt>
                      <c:pt idx="14572">
                        <c:v>9324.4921875</c:v>
                      </c:pt>
                      <c:pt idx="14573">
                        <c:v>10686.484375</c:v>
                      </c:pt>
                      <c:pt idx="14574">
                        <c:v>8384.03125</c:v>
                      </c:pt>
                      <c:pt idx="14575">
                        <c:v>7441.859375</c:v>
                      </c:pt>
                      <c:pt idx="14576">
                        <c:v>7776.08203125</c:v>
                      </c:pt>
                      <c:pt idx="14577">
                        <c:v>9578.30078125</c:v>
                      </c:pt>
                      <c:pt idx="14578">
                        <c:v>10763.2734375</c:v>
                      </c:pt>
                      <c:pt idx="14579">
                        <c:v>10249.890625</c:v>
                      </c:pt>
                      <c:pt idx="14580">
                        <c:v>7446.03125</c:v>
                      </c:pt>
                      <c:pt idx="14581">
                        <c:v>7413.76953125</c:v>
                      </c:pt>
                      <c:pt idx="14582">
                        <c:v>7163.4765625</c:v>
                      </c:pt>
                      <c:pt idx="14583">
                        <c:v>5281.1171875</c:v>
                      </c:pt>
                      <c:pt idx="14584">
                        <c:v>8026.9765625</c:v>
                      </c:pt>
                      <c:pt idx="14585">
                        <c:v>8282.4765625</c:v>
                      </c:pt>
                      <c:pt idx="14586">
                        <c:v>7787.03125</c:v>
                      </c:pt>
                      <c:pt idx="14587">
                        <c:v>8671.1015625</c:v>
                      </c:pt>
                      <c:pt idx="14588">
                        <c:v>8195.015625</c:v>
                      </c:pt>
                      <c:pt idx="14589">
                        <c:v>8323.83203125</c:v>
                      </c:pt>
                      <c:pt idx="14590">
                        <c:v>7632.53125</c:v>
                      </c:pt>
                      <c:pt idx="14591">
                        <c:v>6822.8203125</c:v>
                      </c:pt>
                      <c:pt idx="14592">
                        <c:v>5979.5625</c:v>
                      </c:pt>
                      <c:pt idx="14593">
                        <c:v>6562.53125</c:v>
                      </c:pt>
                      <c:pt idx="14594">
                        <c:v>8863.1015625</c:v>
                      </c:pt>
                      <c:pt idx="14595">
                        <c:v>12398.60546875</c:v>
                      </c:pt>
                      <c:pt idx="14596">
                        <c:v>10502.640625</c:v>
                      </c:pt>
                      <c:pt idx="14597">
                        <c:v>10278.3828125</c:v>
                      </c:pt>
                      <c:pt idx="14598">
                        <c:v>10627.84765625</c:v>
                      </c:pt>
                      <c:pt idx="14599">
                        <c:v>12760.4375</c:v>
                      </c:pt>
                      <c:pt idx="14600">
                        <c:v>12369.2265625</c:v>
                      </c:pt>
                      <c:pt idx="14601">
                        <c:v>13240.11328125</c:v>
                      </c:pt>
                      <c:pt idx="14602">
                        <c:v>11613.8125</c:v>
                      </c:pt>
                      <c:pt idx="14603">
                        <c:v>10585.3671875</c:v>
                      </c:pt>
                      <c:pt idx="14604">
                        <c:v>9765.546875</c:v>
                      </c:pt>
                      <c:pt idx="14605">
                        <c:v>10088.46484375</c:v>
                      </c:pt>
                      <c:pt idx="14606">
                        <c:v>13395.21875</c:v>
                      </c:pt>
                      <c:pt idx="14607">
                        <c:v>12963.5625</c:v>
                      </c:pt>
                      <c:pt idx="14608">
                        <c:v>12584.6796875</c:v>
                      </c:pt>
                      <c:pt idx="14609">
                        <c:v>13116.01953125</c:v>
                      </c:pt>
                      <c:pt idx="14610">
                        <c:v>8968.5</c:v>
                      </c:pt>
                      <c:pt idx="14611">
                        <c:v>8217.8828125</c:v>
                      </c:pt>
                      <c:pt idx="14612">
                        <c:v>8749.5625</c:v>
                      </c:pt>
                      <c:pt idx="14613">
                        <c:v>10552.0859375</c:v>
                      </c:pt>
                      <c:pt idx="14614">
                        <c:v>8741.1875</c:v>
                      </c:pt>
                      <c:pt idx="14615">
                        <c:v>9129.140625</c:v>
                      </c:pt>
                      <c:pt idx="14616">
                        <c:v>6541.453125</c:v>
                      </c:pt>
                      <c:pt idx="14617">
                        <c:v>4234.359375</c:v>
                      </c:pt>
                      <c:pt idx="14618">
                        <c:v>5717.1015625</c:v>
                      </c:pt>
                      <c:pt idx="14619">
                        <c:v>8034.1328125</c:v>
                      </c:pt>
                      <c:pt idx="14620">
                        <c:v>10476.046875</c:v>
                      </c:pt>
                      <c:pt idx="14621">
                        <c:v>10049.4375</c:v>
                      </c:pt>
                      <c:pt idx="14622">
                        <c:v>9780.140625</c:v>
                      </c:pt>
                      <c:pt idx="14623">
                        <c:v>10413.09375</c:v>
                      </c:pt>
                      <c:pt idx="14624">
                        <c:v>10309.25</c:v>
                      </c:pt>
                      <c:pt idx="14625">
                        <c:v>12619.3359375</c:v>
                      </c:pt>
                      <c:pt idx="14626">
                        <c:v>11360.33203125</c:v>
                      </c:pt>
                      <c:pt idx="14627">
                        <c:v>12249.78515625</c:v>
                      </c:pt>
                      <c:pt idx="14628">
                        <c:v>12820.546875</c:v>
                      </c:pt>
                      <c:pt idx="14629">
                        <c:v>12188.3359375</c:v>
                      </c:pt>
                      <c:pt idx="14630">
                        <c:v>12735.671875</c:v>
                      </c:pt>
                      <c:pt idx="14631">
                        <c:v>12954.578125</c:v>
                      </c:pt>
                      <c:pt idx="14632">
                        <c:v>12691.5625</c:v>
                      </c:pt>
                      <c:pt idx="14633">
                        <c:v>12321.578125</c:v>
                      </c:pt>
                      <c:pt idx="14634">
                        <c:v>11954.640625</c:v>
                      </c:pt>
                      <c:pt idx="14635">
                        <c:v>12801.0546875</c:v>
                      </c:pt>
                      <c:pt idx="14636">
                        <c:v>12924.6953125</c:v>
                      </c:pt>
                      <c:pt idx="14637">
                        <c:v>11078.02734375</c:v>
                      </c:pt>
                      <c:pt idx="14638">
                        <c:v>11593.01953125</c:v>
                      </c:pt>
                      <c:pt idx="14639">
                        <c:v>11955.7265625</c:v>
                      </c:pt>
                      <c:pt idx="14640">
                        <c:v>8828.7421875</c:v>
                      </c:pt>
                      <c:pt idx="14641">
                        <c:v>7111.75</c:v>
                      </c:pt>
                      <c:pt idx="14642">
                        <c:v>7011.953125</c:v>
                      </c:pt>
                      <c:pt idx="14643">
                        <c:v>7033.5859375</c:v>
                      </c:pt>
                      <c:pt idx="14644">
                        <c:v>10219.046875</c:v>
                      </c:pt>
                      <c:pt idx="14645">
                        <c:v>10224.828125</c:v>
                      </c:pt>
                      <c:pt idx="14646">
                        <c:v>8541.5625</c:v>
                      </c:pt>
                      <c:pt idx="14647">
                        <c:v>7702.703125</c:v>
                      </c:pt>
                      <c:pt idx="14648">
                        <c:v>7640.65625</c:v>
                      </c:pt>
                      <c:pt idx="14649">
                        <c:v>9668.140625</c:v>
                      </c:pt>
                      <c:pt idx="14650">
                        <c:v>9657.828125</c:v>
                      </c:pt>
                      <c:pt idx="14651">
                        <c:v>10209.515625</c:v>
                      </c:pt>
                      <c:pt idx="14652">
                        <c:v>10081.0234375</c:v>
                      </c:pt>
                      <c:pt idx="14653">
                        <c:v>9608.7109375</c:v>
                      </c:pt>
                      <c:pt idx="14654">
                        <c:v>10119.9765625</c:v>
                      </c:pt>
                      <c:pt idx="14655">
                        <c:v>8280.734375</c:v>
                      </c:pt>
                      <c:pt idx="14656">
                        <c:v>8718.90625</c:v>
                      </c:pt>
                      <c:pt idx="14657">
                        <c:v>8123.0859375</c:v>
                      </c:pt>
                      <c:pt idx="14658">
                        <c:v>8086.9453125</c:v>
                      </c:pt>
                      <c:pt idx="14659">
                        <c:v>9258.375</c:v>
                      </c:pt>
                      <c:pt idx="14660">
                        <c:v>9212.015625</c:v>
                      </c:pt>
                      <c:pt idx="14661">
                        <c:v>7053.125</c:v>
                      </c:pt>
                      <c:pt idx="14662">
                        <c:v>6685.703125</c:v>
                      </c:pt>
                      <c:pt idx="14663">
                        <c:v>7906.3125</c:v>
                      </c:pt>
                      <c:pt idx="14664">
                        <c:v>8115.953125</c:v>
                      </c:pt>
                      <c:pt idx="14665">
                        <c:v>7210.3203125</c:v>
                      </c:pt>
                      <c:pt idx="14666">
                        <c:v>7661.734375</c:v>
                      </c:pt>
                      <c:pt idx="14667">
                        <c:v>8305.03125</c:v>
                      </c:pt>
                      <c:pt idx="14668">
                        <c:v>7777.890625</c:v>
                      </c:pt>
                      <c:pt idx="14669">
                        <c:v>7625.0390625</c:v>
                      </c:pt>
                      <c:pt idx="14670">
                        <c:v>14362.1796875</c:v>
                      </c:pt>
                      <c:pt idx="14671">
                        <c:v>12458.81640625</c:v>
                      </c:pt>
                      <c:pt idx="14672">
                        <c:v>11053.98828125</c:v>
                      </c:pt>
                      <c:pt idx="14673">
                        <c:v>12533.2421875</c:v>
                      </c:pt>
                      <c:pt idx="14674">
                        <c:v>15575.8203125</c:v>
                      </c:pt>
                      <c:pt idx="14675">
                        <c:v>16148.0390625</c:v>
                      </c:pt>
                      <c:pt idx="14676">
                        <c:v>16141.98828125</c:v>
                      </c:pt>
                      <c:pt idx="14677">
                        <c:v>14482.828125</c:v>
                      </c:pt>
                      <c:pt idx="14678">
                        <c:v>15478.296875</c:v>
                      </c:pt>
                      <c:pt idx="14679">
                        <c:v>15525.91015625</c:v>
                      </c:pt>
                      <c:pt idx="14680">
                        <c:v>15890.703125</c:v>
                      </c:pt>
                      <c:pt idx="14681">
                        <c:v>16004.234375</c:v>
                      </c:pt>
                      <c:pt idx="14682">
                        <c:v>12953.828125</c:v>
                      </c:pt>
                      <c:pt idx="14683">
                        <c:v>12481.6796875</c:v>
                      </c:pt>
                      <c:pt idx="14684">
                        <c:v>12287.9140625</c:v>
                      </c:pt>
                      <c:pt idx="14685">
                        <c:v>15303.0390625</c:v>
                      </c:pt>
                      <c:pt idx="14686">
                        <c:v>14830.6484375</c:v>
                      </c:pt>
                      <c:pt idx="14687">
                        <c:v>13168.1640625</c:v>
                      </c:pt>
                      <c:pt idx="14688">
                        <c:v>12474.7578125</c:v>
                      </c:pt>
                      <c:pt idx="14689">
                        <c:v>13759.55078125</c:v>
                      </c:pt>
                      <c:pt idx="14690">
                        <c:v>14288.8515625</c:v>
                      </c:pt>
                      <c:pt idx="14691">
                        <c:v>13112.96875</c:v>
                      </c:pt>
                      <c:pt idx="14692">
                        <c:v>13185.0859375</c:v>
                      </c:pt>
                      <c:pt idx="14693">
                        <c:v>14819.8984375</c:v>
                      </c:pt>
                      <c:pt idx="14694">
                        <c:v>15025.6328125</c:v>
                      </c:pt>
                      <c:pt idx="14695">
                        <c:v>13637.046875</c:v>
                      </c:pt>
                      <c:pt idx="14696">
                        <c:v>14951.3671875</c:v>
                      </c:pt>
                      <c:pt idx="14697">
                        <c:v>15040.3671875</c:v>
                      </c:pt>
                      <c:pt idx="14698">
                        <c:v>14715.2109375</c:v>
                      </c:pt>
                      <c:pt idx="14699">
                        <c:v>14668.21484375</c:v>
                      </c:pt>
                      <c:pt idx="14700">
                        <c:v>7036.5234375</c:v>
                      </c:pt>
                      <c:pt idx="14701">
                        <c:v>8058.3125</c:v>
                      </c:pt>
                      <c:pt idx="14702">
                        <c:v>5499.46875</c:v>
                      </c:pt>
                      <c:pt idx="14703">
                        <c:v>4429.2578125</c:v>
                      </c:pt>
                      <c:pt idx="14704">
                        <c:v>4691.3671875</c:v>
                      </c:pt>
                      <c:pt idx="14705">
                        <c:v>7808.4453125</c:v>
                      </c:pt>
                      <c:pt idx="14706">
                        <c:v>8521.9609375</c:v>
                      </c:pt>
                      <c:pt idx="14707">
                        <c:v>8189.2578125</c:v>
                      </c:pt>
                      <c:pt idx="14708">
                        <c:v>7099.296875</c:v>
                      </c:pt>
                      <c:pt idx="14709">
                        <c:v>6750.7734375</c:v>
                      </c:pt>
                      <c:pt idx="14710">
                        <c:v>8679.2890625</c:v>
                      </c:pt>
                      <c:pt idx="14711">
                        <c:v>9006.3046875</c:v>
                      </c:pt>
                      <c:pt idx="14712">
                        <c:v>7844.3828125</c:v>
                      </c:pt>
                      <c:pt idx="14713">
                        <c:v>5395.90625</c:v>
                      </c:pt>
                      <c:pt idx="14714">
                        <c:v>7297.46875</c:v>
                      </c:pt>
                      <c:pt idx="14715">
                        <c:v>9268.3046875</c:v>
                      </c:pt>
                      <c:pt idx="14716">
                        <c:v>9791.515625</c:v>
                      </c:pt>
                      <c:pt idx="14717">
                        <c:v>9844.28125</c:v>
                      </c:pt>
                      <c:pt idx="14718">
                        <c:v>10002.265625</c:v>
                      </c:pt>
                      <c:pt idx="14719">
                        <c:v>10155.25</c:v>
                      </c:pt>
                      <c:pt idx="14720">
                        <c:v>9720.46875</c:v>
                      </c:pt>
                      <c:pt idx="14721">
                        <c:v>10062.546875</c:v>
                      </c:pt>
                      <c:pt idx="14722">
                        <c:v>7063.9296875</c:v>
                      </c:pt>
                      <c:pt idx="14723">
                        <c:v>4671.015625</c:v>
                      </c:pt>
                      <c:pt idx="14724">
                        <c:v>5861.8828125</c:v>
                      </c:pt>
                      <c:pt idx="14725">
                        <c:v>5613.8359375</c:v>
                      </c:pt>
                      <c:pt idx="14726">
                        <c:v>8520.9140625</c:v>
                      </c:pt>
                      <c:pt idx="14727">
                        <c:v>6619.1328125</c:v>
                      </c:pt>
                      <c:pt idx="14728">
                        <c:v>4332.71875</c:v>
                      </c:pt>
                      <c:pt idx="14729">
                        <c:v>6498.109375</c:v>
                      </c:pt>
                      <c:pt idx="14730">
                        <c:v>8424.84375</c:v>
                      </c:pt>
                      <c:pt idx="14731">
                        <c:v>7832.4921875</c:v>
                      </c:pt>
                      <c:pt idx="14732">
                        <c:v>9225.3671875</c:v>
                      </c:pt>
                      <c:pt idx="14733">
                        <c:v>8175.2421875</c:v>
                      </c:pt>
                      <c:pt idx="14734">
                        <c:v>4052.1953125</c:v>
                      </c:pt>
                      <c:pt idx="14735">
                        <c:v>6377.84375</c:v>
                      </c:pt>
                      <c:pt idx="14736">
                        <c:v>6088.1328125</c:v>
                      </c:pt>
                      <c:pt idx="14737">
                        <c:v>8984.375</c:v>
                      </c:pt>
                      <c:pt idx="14738">
                        <c:v>8466.828125</c:v>
                      </c:pt>
                      <c:pt idx="14739">
                        <c:v>7814.9453125</c:v>
                      </c:pt>
                      <c:pt idx="14740">
                        <c:v>8927.6640625</c:v>
                      </c:pt>
                      <c:pt idx="14741">
                        <c:v>7894.140625</c:v>
                      </c:pt>
                      <c:pt idx="14742">
                        <c:v>6188.7109375</c:v>
                      </c:pt>
                      <c:pt idx="14743">
                        <c:v>6992.7734375</c:v>
                      </c:pt>
                      <c:pt idx="14744">
                        <c:v>7351.328125</c:v>
                      </c:pt>
                      <c:pt idx="14745">
                        <c:v>8577.8359375</c:v>
                      </c:pt>
                      <c:pt idx="14746">
                        <c:v>7943.6953125</c:v>
                      </c:pt>
                      <c:pt idx="14747">
                        <c:v>8177.4453125</c:v>
                      </c:pt>
                      <c:pt idx="14748">
                        <c:v>8627.234375</c:v>
                      </c:pt>
                      <c:pt idx="14749">
                        <c:v>7556.75</c:v>
                      </c:pt>
                      <c:pt idx="14750">
                        <c:v>7441.7265625</c:v>
                      </c:pt>
                      <c:pt idx="14751">
                        <c:v>8612.203125</c:v>
                      </c:pt>
                      <c:pt idx="14752">
                        <c:v>8349.8984375</c:v>
                      </c:pt>
                      <c:pt idx="14753">
                        <c:v>7560.828125</c:v>
                      </c:pt>
                      <c:pt idx="14754">
                        <c:v>7690.578125</c:v>
                      </c:pt>
                      <c:pt idx="14755">
                        <c:v>8522.6328125</c:v>
                      </c:pt>
                      <c:pt idx="14756">
                        <c:v>8397.7734375</c:v>
                      </c:pt>
                      <c:pt idx="14757">
                        <c:v>6527.1875</c:v>
                      </c:pt>
                      <c:pt idx="14758">
                        <c:v>6102.84375</c:v>
                      </c:pt>
                      <c:pt idx="14759">
                        <c:v>6674.78125</c:v>
                      </c:pt>
                      <c:pt idx="14760">
                        <c:v>12617.171875</c:v>
                      </c:pt>
                      <c:pt idx="14761">
                        <c:v>11066.421875</c:v>
                      </c:pt>
                      <c:pt idx="14762">
                        <c:v>9657.7265625</c:v>
                      </c:pt>
                      <c:pt idx="14763">
                        <c:v>10156.23828125</c:v>
                      </c:pt>
                      <c:pt idx="14764">
                        <c:v>13616.87890625</c:v>
                      </c:pt>
                      <c:pt idx="14765">
                        <c:v>14004.0546875</c:v>
                      </c:pt>
                      <c:pt idx="14766">
                        <c:v>13966.359375</c:v>
                      </c:pt>
                      <c:pt idx="14767">
                        <c:v>13980.75</c:v>
                      </c:pt>
                      <c:pt idx="14768">
                        <c:v>13795.3125</c:v>
                      </c:pt>
                      <c:pt idx="14769">
                        <c:v>13822.2109375</c:v>
                      </c:pt>
                      <c:pt idx="14770">
                        <c:v>13441.2890625</c:v>
                      </c:pt>
                      <c:pt idx="14771">
                        <c:v>10417.5078125</c:v>
                      </c:pt>
                      <c:pt idx="14772">
                        <c:v>10334.7578125</c:v>
                      </c:pt>
                      <c:pt idx="14773">
                        <c:v>11858.171875</c:v>
                      </c:pt>
                      <c:pt idx="14774">
                        <c:v>13976.3515625</c:v>
                      </c:pt>
                      <c:pt idx="14775">
                        <c:v>7150.8359375</c:v>
                      </c:pt>
                      <c:pt idx="14776">
                        <c:v>7545.7734375</c:v>
                      </c:pt>
                      <c:pt idx="14777">
                        <c:v>7199.53125</c:v>
                      </c:pt>
                      <c:pt idx="14778">
                        <c:v>5602.328125</c:v>
                      </c:pt>
                      <c:pt idx="14779">
                        <c:v>5252.7421875</c:v>
                      </c:pt>
                      <c:pt idx="14780">
                        <c:v>5647.1953125</c:v>
                      </c:pt>
                      <c:pt idx="14781">
                        <c:v>5809.96875</c:v>
                      </c:pt>
                      <c:pt idx="14782">
                        <c:v>5266.140625</c:v>
                      </c:pt>
                      <c:pt idx="14783">
                        <c:v>6802.015625</c:v>
                      </c:pt>
                      <c:pt idx="14784">
                        <c:v>5619.078125</c:v>
                      </c:pt>
                      <c:pt idx="14785">
                        <c:v>5040.125</c:v>
                      </c:pt>
                      <c:pt idx="14786">
                        <c:v>6892.6015625</c:v>
                      </c:pt>
                      <c:pt idx="14787">
                        <c:v>6664.234375</c:v>
                      </c:pt>
                      <c:pt idx="14788">
                        <c:v>7076.0234375</c:v>
                      </c:pt>
                      <c:pt idx="14789">
                        <c:v>7030.2578125</c:v>
                      </c:pt>
                      <c:pt idx="14790">
                        <c:v>11277.859375</c:v>
                      </c:pt>
                      <c:pt idx="14791">
                        <c:v>9800.796875</c:v>
                      </c:pt>
                      <c:pt idx="14792">
                        <c:v>9328.2265625</c:v>
                      </c:pt>
                      <c:pt idx="14793">
                        <c:v>9811.546875</c:v>
                      </c:pt>
                      <c:pt idx="14794">
                        <c:v>10718.078125</c:v>
                      </c:pt>
                      <c:pt idx="14795">
                        <c:v>9689.9453125</c:v>
                      </c:pt>
                      <c:pt idx="14796">
                        <c:v>10563.1640625</c:v>
                      </c:pt>
                      <c:pt idx="14797">
                        <c:v>10822.9609375</c:v>
                      </c:pt>
                      <c:pt idx="14798">
                        <c:v>10434.8046875</c:v>
                      </c:pt>
                      <c:pt idx="14799">
                        <c:v>10999.3984375</c:v>
                      </c:pt>
                      <c:pt idx="14800">
                        <c:v>10351.3515625</c:v>
                      </c:pt>
                      <c:pt idx="14801">
                        <c:v>8709.5625</c:v>
                      </c:pt>
                      <c:pt idx="14802">
                        <c:v>9902.8828125</c:v>
                      </c:pt>
                      <c:pt idx="14803">
                        <c:v>11404.7265625</c:v>
                      </c:pt>
                      <c:pt idx="14804">
                        <c:v>10967.4296875</c:v>
                      </c:pt>
                      <c:pt idx="14805">
                        <c:v>10590.203125</c:v>
                      </c:pt>
                      <c:pt idx="14806">
                        <c:v>9640.9765625</c:v>
                      </c:pt>
                      <c:pt idx="14807">
                        <c:v>10956.1640625</c:v>
                      </c:pt>
                      <c:pt idx="14808">
                        <c:v>6910.7578125</c:v>
                      </c:pt>
                      <c:pt idx="14809">
                        <c:v>6324.796875</c:v>
                      </c:pt>
                      <c:pt idx="14810">
                        <c:v>7236.5546875</c:v>
                      </c:pt>
                      <c:pt idx="14811">
                        <c:v>8095.2109375</c:v>
                      </c:pt>
                      <c:pt idx="14812">
                        <c:v>3727.578125</c:v>
                      </c:pt>
                      <c:pt idx="14813">
                        <c:v>5002.359375</c:v>
                      </c:pt>
                      <c:pt idx="14814">
                        <c:v>6088.96875</c:v>
                      </c:pt>
                      <c:pt idx="14815">
                        <c:v>10712.6640625</c:v>
                      </c:pt>
                      <c:pt idx="14816">
                        <c:v>10944.09375</c:v>
                      </c:pt>
                      <c:pt idx="14817">
                        <c:v>10086.0625</c:v>
                      </c:pt>
                      <c:pt idx="14818">
                        <c:v>10543.578125</c:v>
                      </c:pt>
                      <c:pt idx="14819">
                        <c:v>9669.6328125</c:v>
                      </c:pt>
                      <c:pt idx="14820">
                        <c:v>12660.5234375</c:v>
                      </c:pt>
                      <c:pt idx="14821">
                        <c:v>11759.734375</c:v>
                      </c:pt>
                      <c:pt idx="14822">
                        <c:v>9935.546875</c:v>
                      </c:pt>
                      <c:pt idx="14823">
                        <c:v>9807.73046875</c:v>
                      </c:pt>
                      <c:pt idx="14824">
                        <c:v>11273.73046875</c:v>
                      </c:pt>
                      <c:pt idx="14825">
                        <c:v>12445.5859375</c:v>
                      </c:pt>
                      <c:pt idx="14826">
                        <c:v>12446.8984375</c:v>
                      </c:pt>
                      <c:pt idx="14827">
                        <c:v>11857.609375</c:v>
                      </c:pt>
                      <c:pt idx="14828">
                        <c:v>11692.4609375</c:v>
                      </c:pt>
                      <c:pt idx="14829">
                        <c:v>12668.6640625</c:v>
                      </c:pt>
                      <c:pt idx="14830">
                        <c:v>11864.515625</c:v>
                      </c:pt>
                      <c:pt idx="14831">
                        <c:v>11795.15625</c:v>
                      </c:pt>
                      <c:pt idx="14832">
                        <c:v>10968.4921875</c:v>
                      </c:pt>
                      <c:pt idx="14833">
                        <c:v>9965.2421875</c:v>
                      </c:pt>
                      <c:pt idx="14834">
                        <c:v>9970.3359375</c:v>
                      </c:pt>
                      <c:pt idx="14835">
                        <c:v>9970.6328125</c:v>
                      </c:pt>
                      <c:pt idx="14836">
                        <c:v>9817.1953125</c:v>
                      </c:pt>
                      <c:pt idx="14837">
                        <c:v>10654.171875</c:v>
                      </c:pt>
                      <c:pt idx="14838">
                        <c:v>9922.8671875</c:v>
                      </c:pt>
                      <c:pt idx="14839">
                        <c:v>10805.3828125</c:v>
                      </c:pt>
                      <c:pt idx="14840">
                        <c:v>11018.109375</c:v>
                      </c:pt>
                      <c:pt idx="14841">
                        <c:v>9530.8125</c:v>
                      </c:pt>
                      <c:pt idx="14842">
                        <c:v>9192.1953125</c:v>
                      </c:pt>
                      <c:pt idx="14843">
                        <c:v>9838.125</c:v>
                      </c:pt>
                      <c:pt idx="14844">
                        <c:v>10809.6171875</c:v>
                      </c:pt>
                      <c:pt idx="14845">
                        <c:v>10447.5078125</c:v>
                      </c:pt>
                      <c:pt idx="14846">
                        <c:v>10407.5859375</c:v>
                      </c:pt>
                      <c:pt idx="14847">
                        <c:v>9456.4140625</c:v>
                      </c:pt>
                      <c:pt idx="14848">
                        <c:v>11054.0703125</c:v>
                      </c:pt>
                      <c:pt idx="14849">
                        <c:v>9373.1328125</c:v>
                      </c:pt>
                      <c:pt idx="14850">
                        <c:v>10887.1640625</c:v>
                      </c:pt>
                      <c:pt idx="14851">
                        <c:v>11514.33203125</c:v>
                      </c:pt>
                      <c:pt idx="14852">
                        <c:v>11244.20703125</c:v>
                      </c:pt>
                      <c:pt idx="14853">
                        <c:v>11615.5390625</c:v>
                      </c:pt>
                      <c:pt idx="14854">
                        <c:v>11151.08203125</c:v>
                      </c:pt>
                      <c:pt idx="14855">
                        <c:v>11317.3359375</c:v>
                      </c:pt>
                      <c:pt idx="14856">
                        <c:v>11398.578125</c:v>
                      </c:pt>
                      <c:pt idx="14857">
                        <c:v>11542.234375</c:v>
                      </c:pt>
                      <c:pt idx="14858">
                        <c:v>11340.80859375</c:v>
                      </c:pt>
                      <c:pt idx="14859">
                        <c:v>12153.0859375</c:v>
                      </c:pt>
                      <c:pt idx="14860">
                        <c:v>11423.015625</c:v>
                      </c:pt>
                      <c:pt idx="14861">
                        <c:v>8763.140625</c:v>
                      </c:pt>
                      <c:pt idx="14862">
                        <c:v>8641.1796875</c:v>
                      </c:pt>
                      <c:pt idx="14863">
                        <c:v>9514.96875</c:v>
                      </c:pt>
                      <c:pt idx="14864">
                        <c:v>11393.984375</c:v>
                      </c:pt>
                      <c:pt idx="14865">
                        <c:v>12606.69140625</c:v>
                      </c:pt>
                      <c:pt idx="14866">
                        <c:v>11449.95703125</c:v>
                      </c:pt>
                      <c:pt idx="14867">
                        <c:v>10662.2109375</c:v>
                      </c:pt>
                      <c:pt idx="14868">
                        <c:v>9671.7890625</c:v>
                      </c:pt>
                      <c:pt idx="14869">
                        <c:v>12729.09765625</c:v>
                      </c:pt>
                      <c:pt idx="14870">
                        <c:v>12870.4375</c:v>
                      </c:pt>
                      <c:pt idx="14871">
                        <c:v>11471.421875</c:v>
                      </c:pt>
                      <c:pt idx="14872">
                        <c:v>11280.4921875</c:v>
                      </c:pt>
                      <c:pt idx="14873">
                        <c:v>10935.2734375</c:v>
                      </c:pt>
                      <c:pt idx="14874">
                        <c:v>7868.3984375</c:v>
                      </c:pt>
                      <c:pt idx="14875">
                        <c:v>9007.078125</c:v>
                      </c:pt>
                      <c:pt idx="14876">
                        <c:v>10869.984375</c:v>
                      </c:pt>
                      <c:pt idx="14877">
                        <c:v>12959.375</c:v>
                      </c:pt>
                      <c:pt idx="14878">
                        <c:v>11328.8359375</c:v>
                      </c:pt>
                      <c:pt idx="14879">
                        <c:v>12525.875</c:v>
                      </c:pt>
                      <c:pt idx="14880">
                        <c:v>14142.625</c:v>
                      </c:pt>
                      <c:pt idx="14881">
                        <c:v>12363.359375</c:v>
                      </c:pt>
                      <c:pt idx="14882">
                        <c:v>11698.51171875</c:v>
                      </c:pt>
                      <c:pt idx="14883">
                        <c:v>12431.91796875</c:v>
                      </c:pt>
                      <c:pt idx="14884">
                        <c:v>13725.9140625</c:v>
                      </c:pt>
                      <c:pt idx="14885">
                        <c:v>12518.328125</c:v>
                      </c:pt>
                      <c:pt idx="14886">
                        <c:v>13025.36328125</c:v>
                      </c:pt>
                      <c:pt idx="14887">
                        <c:v>14578.7421875</c:v>
                      </c:pt>
                      <c:pt idx="14888">
                        <c:v>14917.14453125</c:v>
                      </c:pt>
                      <c:pt idx="14889">
                        <c:v>14594.4921875</c:v>
                      </c:pt>
                      <c:pt idx="14890">
                        <c:v>12279.3046875</c:v>
                      </c:pt>
                      <c:pt idx="14891">
                        <c:v>13628.9140625</c:v>
                      </c:pt>
                      <c:pt idx="14892">
                        <c:v>14553.703125</c:v>
                      </c:pt>
                      <c:pt idx="14893">
                        <c:v>14343.96875</c:v>
                      </c:pt>
                      <c:pt idx="14894">
                        <c:v>15167.8125</c:v>
                      </c:pt>
                      <c:pt idx="14895">
                        <c:v>6860.546875</c:v>
                      </c:pt>
                      <c:pt idx="14896">
                        <c:v>6414.44921875</c:v>
                      </c:pt>
                      <c:pt idx="14897">
                        <c:v>7155.5078125</c:v>
                      </c:pt>
                      <c:pt idx="14898">
                        <c:v>8205.1328125</c:v>
                      </c:pt>
                      <c:pt idx="14899">
                        <c:v>8215.765625</c:v>
                      </c:pt>
                      <c:pt idx="14900">
                        <c:v>8582.890625</c:v>
                      </c:pt>
                      <c:pt idx="14901">
                        <c:v>8817.96875</c:v>
                      </c:pt>
                      <c:pt idx="14902">
                        <c:v>8681.359375</c:v>
                      </c:pt>
                      <c:pt idx="14903">
                        <c:v>8949.41015625</c:v>
                      </c:pt>
                      <c:pt idx="14904">
                        <c:v>9051.3828125</c:v>
                      </c:pt>
                      <c:pt idx="14905">
                        <c:v>7007.5625</c:v>
                      </c:pt>
                      <c:pt idx="14906">
                        <c:v>4906.9296875</c:v>
                      </c:pt>
                      <c:pt idx="14907">
                        <c:v>4351.5859375</c:v>
                      </c:pt>
                      <c:pt idx="14908">
                        <c:v>5121.078125</c:v>
                      </c:pt>
                      <c:pt idx="14909">
                        <c:v>8979.1640625</c:v>
                      </c:pt>
                      <c:pt idx="14910">
                        <c:v>9575.5</c:v>
                      </c:pt>
                      <c:pt idx="14911">
                        <c:v>9038.4375</c:v>
                      </c:pt>
                      <c:pt idx="14912">
                        <c:v>10437.453125</c:v>
                      </c:pt>
                      <c:pt idx="14913">
                        <c:v>10403.875</c:v>
                      </c:pt>
                      <c:pt idx="14914">
                        <c:v>8843.5234375</c:v>
                      </c:pt>
                      <c:pt idx="14915">
                        <c:v>8406.2265625</c:v>
                      </c:pt>
                      <c:pt idx="14916">
                        <c:v>9115.296875</c:v>
                      </c:pt>
                      <c:pt idx="14917">
                        <c:v>10467.7265625</c:v>
                      </c:pt>
                      <c:pt idx="14918">
                        <c:v>10710.421875</c:v>
                      </c:pt>
                      <c:pt idx="14919">
                        <c:v>10200.046875</c:v>
                      </c:pt>
                      <c:pt idx="14920">
                        <c:v>10872.1640625</c:v>
                      </c:pt>
                      <c:pt idx="14921">
                        <c:v>9974.4453125</c:v>
                      </c:pt>
                      <c:pt idx="14922">
                        <c:v>9991.28125</c:v>
                      </c:pt>
                      <c:pt idx="14923">
                        <c:v>8685.265625</c:v>
                      </c:pt>
                      <c:pt idx="14924">
                        <c:v>9629.0859375</c:v>
                      </c:pt>
                      <c:pt idx="14925">
                        <c:v>12999.953125</c:v>
                      </c:pt>
                      <c:pt idx="14926">
                        <c:v>11536.09375</c:v>
                      </c:pt>
                      <c:pt idx="14927">
                        <c:v>11906.5078125</c:v>
                      </c:pt>
                      <c:pt idx="14928">
                        <c:v>12096.6796875</c:v>
                      </c:pt>
                      <c:pt idx="14929">
                        <c:v>11218.609375</c:v>
                      </c:pt>
                      <c:pt idx="14930">
                        <c:v>11122.640625</c:v>
                      </c:pt>
                      <c:pt idx="14931">
                        <c:v>13314.5390625</c:v>
                      </c:pt>
                      <c:pt idx="14932">
                        <c:v>13385.29296875</c:v>
                      </c:pt>
                      <c:pt idx="14933">
                        <c:v>11680.9453125</c:v>
                      </c:pt>
                      <c:pt idx="14934">
                        <c:v>11151.5</c:v>
                      </c:pt>
                      <c:pt idx="14935">
                        <c:v>12093.40625</c:v>
                      </c:pt>
                      <c:pt idx="14936">
                        <c:v>13643.515625</c:v>
                      </c:pt>
                      <c:pt idx="14937">
                        <c:v>13949.3828125</c:v>
                      </c:pt>
                      <c:pt idx="14938">
                        <c:v>12750.0390625</c:v>
                      </c:pt>
                      <c:pt idx="14939">
                        <c:v>13707.0625</c:v>
                      </c:pt>
                      <c:pt idx="14940">
                        <c:v>8303.5390625</c:v>
                      </c:pt>
                      <c:pt idx="14941">
                        <c:v>8949.8828125</c:v>
                      </c:pt>
                      <c:pt idx="14942">
                        <c:v>8575.828125</c:v>
                      </c:pt>
                      <c:pt idx="14943">
                        <c:v>7103.546875</c:v>
                      </c:pt>
                      <c:pt idx="14944">
                        <c:v>6760.4921875</c:v>
                      </c:pt>
                      <c:pt idx="14945">
                        <c:v>8649.7578125</c:v>
                      </c:pt>
                      <c:pt idx="14946">
                        <c:v>8984.40625</c:v>
                      </c:pt>
                      <c:pt idx="14947">
                        <c:v>8726.796875</c:v>
                      </c:pt>
                      <c:pt idx="14948">
                        <c:v>9058.921875</c:v>
                      </c:pt>
                      <c:pt idx="14949">
                        <c:v>9023.7421875</c:v>
                      </c:pt>
                      <c:pt idx="14950">
                        <c:v>8257.5703125</c:v>
                      </c:pt>
                      <c:pt idx="14951">
                        <c:v>8452.97265625</c:v>
                      </c:pt>
                      <c:pt idx="14952">
                        <c:v>8971.48828125</c:v>
                      </c:pt>
                      <c:pt idx="14953">
                        <c:v>7956.6015625</c:v>
                      </c:pt>
                      <c:pt idx="14954">
                        <c:v>7919.55859375</c:v>
                      </c:pt>
                      <c:pt idx="14955">
                        <c:v>11995.7578125</c:v>
                      </c:pt>
                      <c:pt idx="14956">
                        <c:v>9573.96875</c:v>
                      </c:pt>
                      <c:pt idx="14957">
                        <c:v>8080.3125</c:v>
                      </c:pt>
                      <c:pt idx="14958">
                        <c:v>8386.8125</c:v>
                      </c:pt>
                      <c:pt idx="14959">
                        <c:v>10655.4765625</c:v>
                      </c:pt>
                      <c:pt idx="14960">
                        <c:v>12183.328125</c:v>
                      </c:pt>
                      <c:pt idx="14961">
                        <c:v>12245.38671875</c:v>
                      </c:pt>
                      <c:pt idx="14962">
                        <c:v>12073.91796875</c:v>
                      </c:pt>
                      <c:pt idx="14963">
                        <c:v>12161.40625</c:v>
                      </c:pt>
                      <c:pt idx="14964">
                        <c:v>11792.921875</c:v>
                      </c:pt>
                      <c:pt idx="14965">
                        <c:v>12237.23046875</c:v>
                      </c:pt>
                      <c:pt idx="14966">
                        <c:v>11554.94921875</c:v>
                      </c:pt>
                      <c:pt idx="14967">
                        <c:v>11158.265625</c:v>
                      </c:pt>
                      <c:pt idx="14968">
                        <c:v>11405.2734375</c:v>
                      </c:pt>
                      <c:pt idx="14969">
                        <c:v>12303.984375</c:v>
                      </c:pt>
                      <c:pt idx="14970">
                        <c:v>11214.2734375</c:v>
                      </c:pt>
                      <c:pt idx="14971">
                        <c:v>10436.0625</c:v>
                      </c:pt>
                      <c:pt idx="14972">
                        <c:v>9765.2421875</c:v>
                      </c:pt>
                      <c:pt idx="14973">
                        <c:v>11932.02734375</c:v>
                      </c:pt>
                      <c:pt idx="14974">
                        <c:v>11632.328125</c:v>
                      </c:pt>
                      <c:pt idx="14975">
                        <c:v>11604.0703125</c:v>
                      </c:pt>
                      <c:pt idx="14976">
                        <c:v>12257.91796875</c:v>
                      </c:pt>
                      <c:pt idx="14977">
                        <c:v>11891.40625</c:v>
                      </c:pt>
                      <c:pt idx="14978">
                        <c:v>12360.0859375</c:v>
                      </c:pt>
                      <c:pt idx="14979">
                        <c:v>12272.7265625</c:v>
                      </c:pt>
                      <c:pt idx="14980">
                        <c:v>12083.4375</c:v>
                      </c:pt>
                      <c:pt idx="14981">
                        <c:v>10431.375</c:v>
                      </c:pt>
                      <c:pt idx="14982">
                        <c:v>9912.7578125</c:v>
                      </c:pt>
                      <c:pt idx="14983">
                        <c:v>8991.09375</c:v>
                      </c:pt>
                      <c:pt idx="14984">
                        <c:v>10464.5</c:v>
                      </c:pt>
                      <c:pt idx="14985">
                        <c:v>7236.734375</c:v>
                      </c:pt>
                      <c:pt idx="14986">
                        <c:v>7123.875</c:v>
                      </c:pt>
                      <c:pt idx="14987">
                        <c:v>7262.0546875</c:v>
                      </c:pt>
                      <c:pt idx="14988">
                        <c:v>5872.296875</c:v>
                      </c:pt>
                      <c:pt idx="14989">
                        <c:v>3496.9375</c:v>
                      </c:pt>
                      <c:pt idx="14990">
                        <c:v>2747.765625</c:v>
                      </c:pt>
                      <c:pt idx="14991">
                        <c:v>4207.1875</c:v>
                      </c:pt>
                      <c:pt idx="14992">
                        <c:v>7444.375</c:v>
                      </c:pt>
                      <c:pt idx="14993">
                        <c:v>6837.546875</c:v>
                      </c:pt>
                      <c:pt idx="14994">
                        <c:v>5831.0234375</c:v>
                      </c:pt>
                      <c:pt idx="14995">
                        <c:v>7244.8671875</c:v>
                      </c:pt>
                      <c:pt idx="14996">
                        <c:v>6728.9296875</c:v>
                      </c:pt>
                      <c:pt idx="14997">
                        <c:v>5400.5</c:v>
                      </c:pt>
                      <c:pt idx="14998">
                        <c:v>6422.15625</c:v>
                      </c:pt>
                      <c:pt idx="14999">
                        <c:v>6963.53125</c:v>
                      </c:pt>
                      <c:pt idx="15000">
                        <c:v>9267.15625</c:v>
                      </c:pt>
                      <c:pt idx="15001">
                        <c:v>8060.8515625</c:v>
                      </c:pt>
                      <c:pt idx="15002">
                        <c:v>8572.46875</c:v>
                      </c:pt>
                      <c:pt idx="15003">
                        <c:v>7803.828125</c:v>
                      </c:pt>
                      <c:pt idx="15004">
                        <c:v>7252.203125</c:v>
                      </c:pt>
                      <c:pt idx="15005">
                        <c:v>6884.546875</c:v>
                      </c:pt>
                      <c:pt idx="15006">
                        <c:v>10772.25</c:v>
                      </c:pt>
                      <c:pt idx="15007">
                        <c:v>10668.3984375</c:v>
                      </c:pt>
                      <c:pt idx="15008">
                        <c:v>10298.2578125</c:v>
                      </c:pt>
                      <c:pt idx="15009">
                        <c:v>8452.4296875</c:v>
                      </c:pt>
                      <c:pt idx="15010">
                        <c:v>6247.140625</c:v>
                      </c:pt>
                      <c:pt idx="15011">
                        <c:v>7568.0078125</c:v>
                      </c:pt>
                      <c:pt idx="15012">
                        <c:v>9110.046875</c:v>
                      </c:pt>
                      <c:pt idx="15013">
                        <c:v>10360.8203125</c:v>
                      </c:pt>
                      <c:pt idx="15014">
                        <c:v>10625.265625</c:v>
                      </c:pt>
                      <c:pt idx="15015">
                        <c:v>10260.09375</c:v>
                      </c:pt>
                      <c:pt idx="15016">
                        <c:v>10181.0078125</c:v>
                      </c:pt>
                      <c:pt idx="15017">
                        <c:v>11025.3359375</c:v>
                      </c:pt>
                      <c:pt idx="15018">
                        <c:v>9183.359375</c:v>
                      </c:pt>
                      <c:pt idx="15019">
                        <c:v>8097.4609375</c:v>
                      </c:pt>
                      <c:pt idx="15020">
                        <c:v>8533.640625</c:v>
                      </c:pt>
                      <c:pt idx="15021">
                        <c:v>10747.48828125</c:v>
                      </c:pt>
                      <c:pt idx="15022">
                        <c:v>10281.1640625</c:v>
                      </c:pt>
                      <c:pt idx="15023">
                        <c:v>9960.484375</c:v>
                      </c:pt>
                      <c:pt idx="15024">
                        <c:v>10975.828125</c:v>
                      </c:pt>
                      <c:pt idx="15025">
                        <c:v>10075.8046875</c:v>
                      </c:pt>
                      <c:pt idx="15026">
                        <c:v>10064.96875</c:v>
                      </c:pt>
                      <c:pt idx="15027">
                        <c:v>11063.234375</c:v>
                      </c:pt>
                      <c:pt idx="15028">
                        <c:v>11060.6953125</c:v>
                      </c:pt>
                      <c:pt idx="15029">
                        <c:v>11137.1796875</c:v>
                      </c:pt>
                      <c:pt idx="15030">
                        <c:v>8790.6875</c:v>
                      </c:pt>
                      <c:pt idx="15031">
                        <c:v>9444.34375</c:v>
                      </c:pt>
                      <c:pt idx="15032">
                        <c:v>8427.9140625</c:v>
                      </c:pt>
                      <c:pt idx="15033">
                        <c:v>7907.1171875</c:v>
                      </c:pt>
                      <c:pt idx="15034">
                        <c:v>8806.578125</c:v>
                      </c:pt>
                      <c:pt idx="15035">
                        <c:v>9385.0234375</c:v>
                      </c:pt>
                      <c:pt idx="15036">
                        <c:v>9452.4140625</c:v>
                      </c:pt>
                      <c:pt idx="15037">
                        <c:v>8641.6328125</c:v>
                      </c:pt>
                      <c:pt idx="15038">
                        <c:v>9179.140625</c:v>
                      </c:pt>
                      <c:pt idx="15039">
                        <c:v>9434.0625</c:v>
                      </c:pt>
                      <c:pt idx="15040">
                        <c:v>9179.5546875</c:v>
                      </c:pt>
                      <c:pt idx="15041">
                        <c:v>8076.265625</c:v>
                      </c:pt>
                      <c:pt idx="15042">
                        <c:v>9377.6171875</c:v>
                      </c:pt>
                      <c:pt idx="15043">
                        <c:v>7547.2265625</c:v>
                      </c:pt>
                      <c:pt idx="15044">
                        <c:v>9054.7109375</c:v>
                      </c:pt>
                      <c:pt idx="15045">
                        <c:v>9514.26953125</c:v>
                      </c:pt>
                      <c:pt idx="15046">
                        <c:v>8426.73828125</c:v>
                      </c:pt>
                      <c:pt idx="15047">
                        <c:v>9134.91015625</c:v>
                      </c:pt>
                      <c:pt idx="15048">
                        <c:v>11839.3984375</c:v>
                      </c:pt>
                      <c:pt idx="15049">
                        <c:v>11130.0703125</c:v>
                      </c:pt>
                      <c:pt idx="15050">
                        <c:v>10052.8046875</c:v>
                      </c:pt>
                      <c:pt idx="15051">
                        <c:v>10326.15625</c:v>
                      </c:pt>
                      <c:pt idx="15052">
                        <c:v>10714.109375</c:v>
                      </c:pt>
                      <c:pt idx="15053">
                        <c:v>9611.48046875</c:v>
                      </c:pt>
                      <c:pt idx="15054">
                        <c:v>10300.0234375</c:v>
                      </c:pt>
                      <c:pt idx="15055">
                        <c:v>11527.5234375</c:v>
                      </c:pt>
                      <c:pt idx="15056">
                        <c:v>11527.2421875</c:v>
                      </c:pt>
                      <c:pt idx="15057">
                        <c:v>8839.046875</c:v>
                      </c:pt>
                      <c:pt idx="15058">
                        <c:v>9212.9453125</c:v>
                      </c:pt>
                      <c:pt idx="15059">
                        <c:v>10591.1015625</c:v>
                      </c:pt>
                      <c:pt idx="15060">
                        <c:v>13901.0859375</c:v>
                      </c:pt>
                      <c:pt idx="15061">
                        <c:v>12000.6484375</c:v>
                      </c:pt>
                      <c:pt idx="15062">
                        <c:v>12589.01171875</c:v>
                      </c:pt>
                      <c:pt idx="15063">
                        <c:v>13766.95703125</c:v>
                      </c:pt>
                      <c:pt idx="15064">
                        <c:v>12837.0078125</c:v>
                      </c:pt>
                      <c:pt idx="15065">
                        <c:v>11259.9375</c:v>
                      </c:pt>
                      <c:pt idx="15066">
                        <c:v>10655.5</c:v>
                      </c:pt>
                      <c:pt idx="15067">
                        <c:v>12150.8515625</c:v>
                      </c:pt>
                      <c:pt idx="15068">
                        <c:v>13928.9296875</c:v>
                      </c:pt>
                      <c:pt idx="15069">
                        <c:v>13462.5390625</c:v>
                      </c:pt>
                      <c:pt idx="15070">
                        <c:v>13499.453125</c:v>
                      </c:pt>
                      <c:pt idx="15071">
                        <c:v>13144.953125</c:v>
                      </c:pt>
                      <c:pt idx="15072">
                        <c:v>11994.94921875</c:v>
                      </c:pt>
                      <c:pt idx="15073">
                        <c:v>12148.07421875</c:v>
                      </c:pt>
                      <c:pt idx="15074">
                        <c:v>12830.5</c:v>
                      </c:pt>
                      <c:pt idx="15075">
                        <c:v>12296.796875</c:v>
                      </c:pt>
                      <c:pt idx="15076">
                        <c:v>9708.4296875</c:v>
                      </c:pt>
                      <c:pt idx="15077">
                        <c:v>8796.3515625</c:v>
                      </c:pt>
                      <c:pt idx="15078">
                        <c:v>8909.453125</c:v>
                      </c:pt>
                      <c:pt idx="15079">
                        <c:v>11264.84765625</c:v>
                      </c:pt>
                      <c:pt idx="15080">
                        <c:v>14100.984375</c:v>
                      </c:pt>
                      <c:pt idx="15081">
                        <c:v>12601.9765625</c:v>
                      </c:pt>
                      <c:pt idx="15082">
                        <c:v>11990.03125</c:v>
                      </c:pt>
                      <c:pt idx="15083">
                        <c:v>14049.921875</c:v>
                      </c:pt>
                      <c:pt idx="15084">
                        <c:v>13578.94921875</c:v>
                      </c:pt>
                      <c:pt idx="15085">
                        <c:v>14017.65234375</c:v>
                      </c:pt>
                      <c:pt idx="15086">
                        <c:v>11810.0234375</c:v>
                      </c:pt>
                      <c:pt idx="15087">
                        <c:v>11666.4453125</c:v>
                      </c:pt>
                      <c:pt idx="15088">
                        <c:v>11148.8203125</c:v>
                      </c:pt>
                      <c:pt idx="15089">
                        <c:v>12876.7578125</c:v>
                      </c:pt>
                      <c:pt idx="15090">
                        <c:v>6358.0078125</c:v>
                      </c:pt>
                      <c:pt idx="15091">
                        <c:v>3889.7265625</c:v>
                      </c:pt>
                      <c:pt idx="15092">
                        <c:v>6784.4609375</c:v>
                      </c:pt>
                      <c:pt idx="15093">
                        <c:v>6697.90625</c:v>
                      </c:pt>
                      <c:pt idx="15094">
                        <c:v>3148.75</c:v>
                      </c:pt>
                      <c:pt idx="15095">
                        <c:v>2907.15625</c:v>
                      </c:pt>
                      <c:pt idx="15096">
                        <c:v>2806.28125</c:v>
                      </c:pt>
                      <c:pt idx="15097">
                        <c:v>5968.9609375</c:v>
                      </c:pt>
                      <c:pt idx="15098">
                        <c:v>2866.4140625</c:v>
                      </c:pt>
                      <c:pt idx="15099">
                        <c:v>2630.546875</c:v>
                      </c:pt>
                      <c:pt idx="15100">
                        <c:v>2426.1171875</c:v>
                      </c:pt>
                      <c:pt idx="15101">
                        <c:v>4962.515625</c:v>
                      </c:pt>
                      <c:pt idx="15102">
                        <c:v>3240.234375</c:v>
                      </c:pt>
                      <c:pt idx="15103">
                        <c:v>3322.875</c:v>
                      </c:pt>
                      <c:pt idx="15104">
                        <c:v>3610.8515625</c:v>
                      </c:pt>
                      <c:pt idx="15105">
                        <c:v>13341.8203125</c:v>
                      </c:pt>
                      <c:pt idx="15106">
                        <c:v>13302.5859375</c:v>
                      </c:pt>
                      <c:pt idx="15107">
                        <c:v>13743.86328125</c:v>
                      </c:pt>
                      <c:pt idx="15108">
                        <c:v>13474.9140625</c:v>
                      </c:pt>
                      <c:pt idx="15109">
                        <c:v>13916.421875</c:v>
                      </c:pt>
                      <c:pt idx="15110">
                        <c:v>13338.9140625</c:v>
                      </c:pt>
                      <c:pt idx="15111">
                        <c:v>12589.015625</c:v>
                      </c:pt>
                      <c:pt idx="15112">
                        <c:v>11536.203125</c:v>
                      </c:pt>
                      <c:pt idx="15113">
                        <c:v>14091.89453125</c:v>
                      </c:pt>
                      <c:pt idx="15114">
                        <c:v>13219.44921875</c:v>
                      </c:pt>
                      <c:pt idx="15115">
                        <c:v>13511.55078125</c:v>
                      </c:pt>
                      <c:pt idx="15116">
                        <c:v>13124.6875</c:v>
                      </c:pt>
                      <c:pt idx="15117">
                        <c:v>12266.79296875</c:v>
                      </c:pt>
                      <c:pt idx="15118">
                        <c:v>11043.078125</c:v>
                      </c:pt>
                      <c:pt idx="15119">
                        <c:v>12485.32421875</c:v>
                      </c:pt>
                      <c:pt idx="15120">
                        <c:v>10675.96875</c:v>
                      </c:pt>
                      <c:pt idx="15121">
                        <c:v>9415.71875</c:v>
                      </c:pt>
                      <c:pt idx="15122">
                        <c:v>9151.44140625</c:v>
                      </c:pt>
                      <c:pt idx="15123">
                        <c:v>11286.203125</c:v>
                      </c:pt>
                      <c:pt idx="15124">
                        <c:v>10698.328125</c:v>
                      </c:pt>
                      <c:pt idx="15125">
                        <c:v>11122.546875</c:v>
                      </c:pt>
                      <c:pt idx="15126">
                        <c:v>11285.9921875</c:v>
                      </c:pt>
                      <c:pt idx="15127">
                        <c:v>8619.8671875</c:v>
                      </c:pt>
                      <c:pt idx="15128">
                        <c:v>8433.328125</c:v>
                      </c:pt>
                      <c:pt idx="15129">
                        <c:v>9430.03125</c:v>
                      </c:pt>
                      <c:pt idx="15130">
                        <c:v>11102.9453125</c:v>
                      </c:pt>
                      <c:pt idx="15131">
                        <c:v>10255.3046875</c:v>
                      </c:pt>
                      <c:pt idx="15132">
                        <c:v>9856.078125</c:v>
                      </c:pt>
                      <c:pt idx="15133">
                        <c:v>10236.140625</c:v>
                      </c:pt>
                      <c:pt idx="15134">
                        <c:v>10388.0703125</c:v>
                      </c:pt>
                      <c:pt idx="15135">
                        <c:v>7935.171875</c:v>
                      </c:pt>
                      <c:pt idx="15136">
                        <c:v>5859.4375</c:v>
                      </c:pt>
                      <c:pt idx="15137">
                        <c:v>4702.9453125</c:v>
                      </c:pt>
                      <c:pt idx="15138">
                        <c:v>8162.203125</c:v>
                      </c:pt>
                      <c:pt idx="15139">
                        <c:v>7977.1640625</c:v>
                      </c:pt>
                      <c:pt idx="15140">
                        <c:v>7292.9453125</c:v>
                      </c:pt>
                      <c:pt idx="15141">
                        <c:v>5800.125</c:v>
                      </c:pt>
                      <c:pt idx="15142">
                        <c:v>4382.2265625</c:v>
                      </c:pt>
                      <c:pt idx="15143">
                        <c:v>6327.3125</c:v>
                      </c:pt>
                      <c:pt idx="15144">
                        <c:v>8139.8671875</c:v>
                      </c:pt>
                      <c:pt idx="15145">
                        <c:v>7423.296875</c:v>
                      </c:pt>
                      <c:pt idx="15146">
                        <c:v>7661.6640625</c:v>
                      </c:pt>
                      <c:pt idx="15147">
                        <c:v>8075.890625</c:v>
                      </c:pt>
                      <c:pt idx="15148">
                        <c:v>7381.8515625</c:v>
                      </c:pt>
                      <c:pt idx="15149">
                        <c:v>8055.5859375</c:v>
                      </c:pt>
                      <c:pt idx="15150">
                        <c:v>11639.7421875</c:v>
                      </c:pt>
                      <c:pt idx="15151">
                        <c:v>9558.6875</c:v>
                      </c:pt>
                      <c:pt idx="15152">
                        <c:v>8617.9453125</c:v>
                      </c:pt>
                      <c:pt idx="15153">
                        <c:v>9131.78125</c:v>
                      </c:pt>
                      <c:pt idx="15154">
                        <c:v>11725.0390625</c:v>
                      </c:pt>
                      <c:pt idx="15155">
                        <c:v>12690.546875</c:v>
                      </c:pt>
                      <c:pt idx="15156">
                        <c:v>12116.5546875</c:v>
                      </c:pt>
                      <c:pt idx="15157">
                        <c:v>11904.9609375</c:v>
                      </c:pt>
                      <c:pt idx="15158">
                        <c:v>12132.15625</c:v>
                      </c:pt>
                      <c:pt idx="15159">
                        <c:v>13280.984375</c:v>
                      </c:pt>
                      <c:pt idx="15160">
                        <c:v>13450.71875</c:v>
                      </c:pt>
                      <c:pt idx="15161">
                        <c:v>12893.671875</c:v>
                      </c:pt>
                      <c:pt idx="15162">
                        <c:v>12922.0234375</c:v>
                      </c:pt>
                      <c:pt idx="15163">
                        <c:v>12563.0703125</c:v>
                      </c:pt>
                      <c:pt idx="15164">
                        <c:v>12702.6328125</c:v>
                      </c:pt>
                      <c:pt idx="15165">
                        <c:v>11207.4375</c:v>
                      </c:pt>
                      <c:pt idx="15166">
                        <c:v>9137.421875</c:v>
                      </c:pt>
                      <c:pt idx="15167">
                        <c:v>8528.0390625</c:v>
                      </c:pt>
                      <c:pt idx="15168">
                        <c:v>9619.3359375</c:v>
                      </c:pt>
                      <c:pt idx="15169">
                        <c:v>8784.1953125</c:v>
                      </c:pt>
                      <c:pt idx="15170">
                        <c:v>7571.0234375</c:v>
                      </c:pt>
                      <c:pt idx="15171">
                        <c:v>8208.3515625</c:v>
                      </c:pt>
                      <c:pt idx="15172">
                        <c:v>11014.4609375</c:v>
                      </c:pt>
                      <c:pt idx="15173">
                        <c:v>10904.328125</c:v>
                      </c:pt>
                      <c:pt idx="15174">
                        <c:v>10986.2734375</c:v>
                      </c:pt>
                      <c:pt idx="15175">
                        <c:v>9486.8203125</c:v>
                      </c:pt>
                      <c:pt idx="15176">
                        <c:v>9019.546875</c:v>
                      </c:pt>
                      <c:pt idx="15177">
                        <c:v>7934.578125</c:v>
                      </c:pt>
                      <c:pt idx="15178">
                        <c:v>10177.0625</c:v>
                      </c:pt>
                      <c:pt idx="15179">
                        <c:v>10799.296875</c:v>
                      </c:pt>
                      <c:pt idx="15180">
                        <c:v>12188.875</c:v>
                      </c:pt>
                      <c:pt idx="15181">
                        <c:v>10982.140625</c:v>
                      </c:pt>
                      <c:pt idx="15182">
                        <c:v>10645.73828125</c:v>
                      </c:pt>
                      <c:pt idx="15183">
                        <c:v>12292.5625</c:v>
                      </c:pt>
                      <c:pt idx="15184">
                        <c:v>9391.9296875</c:v>
                      </c:pt>
                      <c:pt idx="15185">
                        <c:v>8535.59375</c:v>
                      </c:pt>
                      <c:pt idx="15186">
                        <c:v>9225.5234375</c:v>
                      </c:pt>
                      <c:pt idx="15187">
                        <c:v>13387.2109375</c:v>
                      </c:pt>
                      <c:pt idx="15188">
                        <c:v>10220.3515625</c:v>
                      </c:pt>
                      <c:pt idx="15189">
                        <c:v>5565.3984375</c:v>
                      </c:pt>
                      <c:pt idx="15190">
                        <c:v>6067.2890625</c:v>
                      </c:pt>
                      <c:pt idx="15191">
                        <c:v>6867.1015625</c:v>
                      </c:pt>
                      <c:pt idx="15192">
                        <c:v>11263.21875</c:v>
                      </c:pt>
                      <c:pt idx="15193">
                        <c:v>12266.8671875</c:v>
                      </c:pt>
                      <c:pt idx="15194">
                        <c:v>13786.34375</c:v>
                      </c:pt>
                      <c:pt idx="15195">
                        <c:v>9414.375</c:v>
                      </c:pt>
                      <c:pt idx="15196">
                        <c:v>9678.6796875</c:v>
                      </c:pt>
                      <c:pt idx="15197">
                        <c:v>9829.6015625</c:v>
                      </c:pt>
                      <c:pt idx="15198">
                        <c:v>8997.3125</c:v>
                      </c:pt>
                      <c:pt idx="15199">
                        <c:v>9514.65625</c:v>
                      </c:pt>
                      <c:pt idx="15200">
                        <c:v>8862.8203125</c:v>
                      </c:pt>
                      <c:pt idx="15201">
                        <c:v>7701.46875</c:v>
                      </c:pt>
                      <c:pt idx="15202">
                        <c:v>7531.765625</c:v>
                      </c:pt>
                      <c:pt idx="15203">
                        <c:v>8576.1015625</c:v>
                      </c:pt>
                      <c:pt idx="15204">
                        <c:v>8963.4609375</c:v>
                      </c:pt>
                      <c:pt idx="15205">
                        <c:v>8362.8125</c:v>
                      </c:pt>
                      <c:pt idx="15206">
                        <c:v>8399.953125</c:v>
                      </c:pt>
                      <c:pt idx="15207">
                        <c:v>8500.15625</c:v>
                      </c:pt>
                      <c:pt idx="15208">
                        <c:v>8122</c:v>
                      </c:pt>
                      <c:pt idx="15209">
                        <c:v>7532.359375</c:v>
                      </c:pt>
                      <c:pt idx="15210">
                        <c:v>7631.59375</c:v>
                      </c:pt>
                      <c:pt idx="15211">
                        <c:v>7887.21875</c:v>
                      </c:pt>
                      <c:pt idx="15212">
                        <c:v>7598.4609375</c:v>
                      </c:pt>
                      <c:pt idx="15213">
                        <c:v>6772.765625</c:v>
                      </c:pt>
                      <c:pt idx="15214">
                        <c:v>6400.4453125</c:v>
                      </c:pt>
                      <c:pt idx="15215">
                        <c:v>7189.1953125</c:v>
                      </c:pt>
                      <c:pt idx="15216">
                        <c:v>6979.2109375</c:v>
                      </c:pt>
                      <c:pt idx="15217">
                        <c:v>5984.453125</c:v>
                      </c:pt>
                      <c:pt idx="15218">
                        <c:v>7709.953125</c:v>
                      </c:pt>
                      <c:pt idx="15219">
                        <c:v>6910.0546875</c:v>
                      </c:pt>
                      <c:pt idx="15220">
                        <c:v>7015.578125</c:v>
                      </c:pt>
                      <c:pt idx="15221">
                        <c:v>6583.828125</c:v>
                      </c:pt>
                      <c:pt idx="15222">
                        <c:v>6659.59375</c:v>
                      </c:pt>
                      <c:pt idx="15223">
                        <c:v>6291.984375</c:v>
                      </c:pt>
                      <c:pt idx="15224">
                        <c:v>7915.0078125</c:v>
                      </c:pt>
                      <c:pt idx="15225">
                        <c:v>8593.265625</c:v>
                      </c:pt>
                      <c:pt idx="15226">
                        <c:v>7787.29296875</c:v>
                      </c:pt>
                      <c:pt idx="15227">
                        <c:v>8086.0078125</c:v>
                      </c:pt>
                      <c:pt idx="15228">
                        <c:v>8360.453125</c:v>
                      </c:pt>
                      <c:pt idx="15229">
                        <c:v>7571.859375</c:v>
                      </c:pt>
                      <c:pt idx="15230">
                        <c:v>7622.1796875</c:v>
                      </c:pt>
                      <c:pt idx="15231">
                        <c:v>6619.40625</c:v>
                      </c:pt>
                      <c:pt idx="15232">
                        <c:v>7825.7421875</c:v>
                      </c:pt>
                      <c:pt idx="15233">
                        <c:v>3128.828125</c:v>
                      </c:pt>
                      <c:pt idx="15234">
                        <c:v>2627.328125</c:v>
                      </c:pt>
                      <c:pt idx="15235">
                        <c:v>2499.0234375</c:v>
                      </c:pt>
                      <c:pt idx="15236">
                        <c:v>3514.125</c:v>
                      </c:pt>
                      <c:pt idx="15237">
                        <c:v>7194.6015625</c:v>
                      </c:pt>
                      <c:pt idx="15238">
                        <c:v>5347.453125</c:v>
                      </c:pt>
                      <c:pt idx="15239">
                        <c:v>6017.40625</c:v>
                      </c:pt>
                      <c:pt idx="15240">
                        <c:v>9908.7578125</c:v>
                      </c:pt>
                      <c:pt idx="15241">
                        <c:v>10104.6328125</c:v>
                      </c:pt>
                      <c:pt idx="15242">
                        <c:v>9950.2734375</c:v>
                      </c:pt>
                      <c:pt idx="15243">
                        <c:v>11012.8359375</c:v>
                      </c:pt>
                      <c:pt idx="15244">
                        <c:v>9938.703125</c:v>
                      </c:pt>
                      <c:pt idx="15245">
                        <c:v>10470.71484375</c:v>
                      </c:pt>
                      <c:pt idx="15246">
                        <c:v>10546.5546875</c:v>
                      </c:pt>
                      <c:pt idx="15247">
                        <c:v>10302.47265625</c:v>
                      </c:pt>
                      <c:pt idx="15248">
                        <c:v>11110.09375</c:v>
                      </c:pt>
                      <c:pt idx="15249">
                        <c:v>10981.1796875</c:v>
                      </c:pt>
                      <c:pt idx="15250">
                        <c:v>11293.22265625</c:v>
                      </c:pt>
                      <c:pt idx="15251">
                        <c:v>10795.1953125</c:v>
                      </c:pt>
                      <c:pt idx="15252">
                        <c:v>9621.7734375</c:v>
                      </c:pt>
                      <c:pt idx="15253">
                        <c:v>10223.1796875</c:v>
                      </c:pt>
                      <c:pt idx="15254">
                        <c:v>10352.3203125</c:v>
                      </c:pt>
                      <c:pt idx="15255">
                        <c:v>16553.1171875</c:v>
                      </c:pt>
                      <c:pt idx="15256">
                        <c:v>15277.34375</c:v>
                      </c:pt>
                      <c:pt idx="15257">
                        <c:v>16116.015625</c:v>
                      </c:pt>
                      <c:pt idx="15258">
                        <c:v>15696.109375</c:v>
                      </c:pt>
                      <c:pt idx="15259">
                        <c:v>11153.96875</c:v>
                      </c:pt>
                      <c:pt idx="15260">
                        <c:v>10835.875</c:v>
                      </c:pt>
                      <c:pt idx="15261">
                        <c:v>12466.140625</c:v>
                      </c:pt>
                      <c:pt idx="15262">
                        <c:v>15021.1484375</c:v>
                      </c:pt>
                      <c:pt idx="15263">
                        <c:v>15416.09375</c:v>
                      </c:pt>
                      <c:pt idx="15264">
                        <c:v>15417.2734375</c:v>
                      </c:pt>
                      <c:pt idx="15265">
                        <c:v>16439.10546875</c:v>
                      </c:pt>
                      <c:pt idx="15266">
                        <c:v>16327.9453125</c:v>
                      </c:pt>
                      <c:pt idx="15267">
                        <c:v>15777.59375</c:v>
                      </c:pt>
                      <c:pt idx="15268">
                        <c:v>15570.578125</c:v>
                      </c:pt>
                      <c:pt idx="15269">
                        <c:v>16353.02734375</c:v>
                      </c:pt>
                      <c:pt idx="15270">
                        <c:v>14030.48046875</c:v>
                      </c:pt>
                      <c:pt idx="15271">
                        <c:v>13358.09765625</c:v>
                      </c:pt>
                      <c:pt idx="15272">
                        <c:v>13355.37109375</c:v>
                      </c:pt>
                      <c:pt idx="15273">
                        <c:v>13956.9140625</c:v>
                      </c:pt>
                      <c:pt idx="15274">
                        <c:v>14038.5703125</c:v>
                      </c:pt>
                      <c:pt idx="15275">
                        <c:v>12137.3515625</c:v>
                      </c:pt>
                      <c:pt idx="15276">
                        <c:v>11814.2109375</c:v>
                      </c:pt>
                      <c:pt idx="15277">
                        <c:v>12930.2109375</c:v>
                      </c:pt>
                      <c:pt idx="15278">
                        <c:v>14241.07421875</c:v>
                      </c:pt>
                      <c:pt idx="15279">
                        <c:v>13825.453125</c:v>
                      </c:pt>
                      <c:pt idx="15280">
                        <c:v>12646.89453125</c:v>
                      </c:pt>
                      <c:pt idx="15281">
                        <c:v>13010.8125</c:v>
                      </c:pt>
                      <c:pt idx="15282">
                        <c:v>13778.03125</c:v>
                      </c:pt>
                      <c:pt idx="15283">
                        <c:v>13323.9609375</c:v>
                      </c:pt>
                      <c:pt idx="15284">
                        <c:v>14259.5234375</c:v>
                      </c:pt>
                      <c:pt idx="15285">
                        <c:v>9907.7890625</c:v>
                      </c:pt>
                      <c:pt idx="15286">
                        <c:v>8686.40625</c:v>
                      </c:pt>
                      <c:pt idx="15287">
                        <c:v>6545.5390625</c:v>
                      </c:pt>
                      <c:pt idx="15288">
                        <c:v>4919.703125</c:v>
                      </c:pt>
                      <c:pt idx="15289">
                        <c:v>5960.65625</c:v>
                      </c:pt>
                      <c:pt idx="15290">
                        <c:v>7109.4140625</c:v>
                      </c:pt>
                      <c:pt idx="15291">
                        <c:v>9805.484375</c:v>
                      </c:pt>
                      <c:pt idx="15292">
                        <c:v>3863.078125</c:v>
                      </c:pt>
                      <c:pt idx="15293">
                        <c:v>2787.625</c:v>
                      </c:pt>
                      <c:pt idx="15294">
                        <c:v>4253.578125</c:v>
                      </c:pt>
                      <c:pt idx="15295">
                        <c:v>7841.7578125</c:v>
                      </c:pt>
                      <c:pt idx="15296">
                        <c:v>5912.46875</c:v>
                      </c:pt>
                      <c:pt idx="15297">
                        <c:v>6094.2734375</c:v>
                      </c:pt>
                      <c:pt idx="15298">
                        <c:v>7823.609375</c:v>
                      </c:pt>
                      <c:pt idx="15299">
                        <c:v>9076.640625</c:v>
                      </c:pt>
                      <c:pt idx="15300">
                        <c:v>2902.578125</c:v>
                      </c:pt>
                      <c:pt idx="15301">
                        <c:v>4666.0625</c:v>
                      </c:pt>
                      <c:pt idx="15302">
                        <c:v>6992.25</c:v>
                      </c:pt>
                      <c:pt idx="15303">
                        <c:v>5741.78125</c:v>
                      </c:pt>
                      <c:pt idx="15304">
                        <c:v>5431.3515625</c:v>
                      </c:pt>
                      <c:pt idx="15305">
                        <c:v>6371.9140625</c:v>
                      </c:pt>
                      <c:pt idx="15306">
                        <c:v>3709.5546875</c:v>
                      </c:pt>
                      <c:pt idx="15307">
                        <c:v>3962.5703125</c:v>
                      </c:pt>
                      <c:pt idx="15308">
                        <c:v>5372.8828125</c:v>
                      </c:pt>
                      <c:pt idx="15309">
                        <c:v>2639.0625</c:v>
                      </c:pt>
                      <c:pt idx="15310">
                        <c:v>1918.25</c:v>
                      </c:pt>
                      <c:pt idx="15311">
                        <c:v>3728.3046875</c:v>
                      </c:pt>
                      <c:pt idx="15312">
                        <c:v>6165.6875</c:v>
                      </c:pt>
                      <c:pt idx="15313">
                        <c:v>5149.9921875</c:v>
                      </c:pt>
                      <c:pt idx="15314">
                        <c:v>5348.84375</c:v>
                      </c:pt>
                      <c:pt idx="15315">
                        <c:v>9829.890625</c:v>
                      </c:pt>
                      <c:pt idx="15316">
                        <c:v>9413.3984375</c:v>
                      </c:pt>
                      <c:pt idx="15317">
                        <c:v>9852.5703125</c:v>
                      </c:pt>
                      <c:pt idx="15318">
                        <c:v>8547.53125</c:v>
                      </c:pt>
                      <c:pt idx="15319">
                        <c:v>7306.109375</c:v>
                      </c:pt>
                      <c:pt idx="15320">
                        <c:v>8895.921875</c:v>
                      </c:pt>
                      <c:pt idx="15321">
                        <c:v>10015.25</c:v>
                      </c:pt>
                      <c:pt idx="15322">
                        <c:v>10476.046875</c:v>
                      </c:pt>
                      <c:pt idx="15323">
                        <c:v>10336.5546875</c:v>
                      </c:pt>
                      <c:pt idx="15324">
                        <c:v>9079.53125</c:v>
                      </c:pt>
                      <c:pt idx="15325">
                        <c:v>6140.109375</c:v>
                      </c:pt>
                      <c:pt idx="15326">
                        <c:v>8704.875</c:v>
                      </c:pt>
                      <c:pt idx="15327">
                        <c:v>9744.8046875</c:v>
                      </c:pt>
                      <c:pt idx="15328">
                        <c:v>7883.703125</c:v>
                      </c:pt>
                      <c:pt idx="15329">
                        <c:v>9613.703125</c:v>
                      </c:pt>
                      <c:pt idx="15330">
                        <c:v>10273.265625</c:v>
                      </c:pt>
                      <c:pt idx="15331">
                        <c:v>10617.328125</c:v>
                      </c:pt>
                      <c:pt idx="15332">
                        <c:v>10697.65625</c:v>
                      </c:pt>
                      <c:pt idx="15333">
                        <c:v>7860.0546875</c:v>
                      </c:pt>
                      <c:pt idx="15334">
                        <c:v>6980.2109375</c:v>
                      </c:pt>
                      <c:pt idx="15335">
                        <c:v>7869.2265625</c:v>
                      </c:pt>
                      <c:pt idx="15336">
                        <c:v>9978.390625</c:v>
                      </c:pt>
                      <c:pt idx="15337">
                        <c:v>10506.2109375</c:v>
                      </c:pt>
                      <c:pt idx="15338">
                        <c:v>9588.3984375</c:v>
                      </c:pt>
                      <c:pt idx="15339">
                        <c:v>10367.3359375</c:v>
                      </c:pt>
                      <c:pt idx="15340">
                        <c:v>10780.5</c:v>
                      </c:pt>
                      <c:pt idx="15341">
                        <c:v>10751.5546875</c:v>
                      </c:pt>
                      <c:pt idx="15342">
                        <c:v>10895.7109375</c:v>
                      </c:pt>
                      <c:pt idx="15343">
                        <c:v>10820.90625</c:v>
                      </c:pt>
                      <c:pt idx="15344">
                        <c:v>10897.17578125</c:v>
                      </c:pt>
                      <c:pt idx="15345">
                        <c:v>8075</c:v>
                      </c:pt>
                      <c:pt idx="15346">
                        <c:v>8673.7578125</c:v>
                      </c:pt>
                      <c:pt idx="15347">
                        <c:v>8811.2734375</c:v>
                      </c:pt>
                      <c:pt idx="15348">
                        <c:v>8254.7734375</c:v>
                      </c:pt>
                      <c:pt idx="15349">
                        <c:v>7583</c:v>
                      </c:pt>
                      <c:pt idx="15350">
                        <c:v>9128.5</c:v>
                      </c:pt>
                      <c:pt idx="15351">
                        <c:v>8622.2578125</c:v>
                      </c:pt>
                      <c:pt idx="15352">
                        <c:v>8046.2578125</c:v>
                      </c:pt>
                      <c:pt idx="15353">
                        <c:v>8992.96875</c:v>
                      </c:pt>
                      <c:pt idx="15354">
                        <c:v>8769.640625</c:v>
                      </c:pt>
                      <c:pt idx="15355">
                        <c:v>7712.3125</c:v>
                      </c:pt>
                      <c:pt idx="15356">
                        <c:v>7893.796875</c:v>
                      </c:pt>
                      <c:pt idx="15357">
                        <c:v>6271.8203125</c:v>
                      </c:pt>
                      <c:pt idx="15358">
                        <c:v>6832.875</c:v>
                      </c:pt>
                      <c:pt idx="15359">
                        <c:v>7965.796875</c:v>
                      </c:pt>
                      <c:pt idx="15360">
                        <c:v>8067.625</c:v>
                      </c:pt>
                      <c:pt idx="15361">
                        <c:v>6588.6484375</c:v>
                      </c:pt>
                      <c:pt idx="15362">
                        <c:v>7090.94921875</c:v>
                      </c:pt>
                      <c:pt idx="15363">
                        <c:v>8250.03125</c:v>
                      </c:pt>
                      <c:pt idx="15364">
                        <c:v>7390.9375</c:v>
                      </c:pt>
                      <c:pt idx="15365">
                        <c:v>8707.0546875</c:v>
                      </c:pt>
                      <c:pt idx="15366">
                        <c:v>8585.8046875</c:v>
                      </c:pt>
                      <c:pt idx="15367">
                        <c:v>8212.375</c:v>
                      </c:pt>
                      <c:pt idx="15368">
                        <c:v>8091.7109375</c:v>
                      </c:pt>
                      <c:pt idx="15369">
                        <c:v>8834.6953125</c:v>
                      </c:pt>
                      <c:pt idx="15370">
                        <c:v>8501.25</c:v>
                      </c:pt>
                      <c:pt idx="15371">
                        <c:v>6793.6328125</c:v>
                      </c:pt>
                      <c:pt idx="15372">
                        <c:v>7724.609375</c:v>
                      </c:pt>
                      <c:pt idx="15373">
                        <c:v>8653.4609375</c:v>
                      </c:pt>
                      <c:pt idx="15374">
                        <c:v>8407.78125</c:v>
                      </c:pt>
                      <c:pt idx="15375">
                        <c:v>10242.828125</c:v>
                      </c:pt>
                      <c:pt idx="15376">
                        <c:v>10943.109375</c:v>
                      </c:pt>
                      <c:pt idx="15377">
                        <c:v>9676.109375</c:v>
                      </c:pt>
                      <c:pt idx="15378">
                        <c:v>10609.5234375</c:v>
                      </c:pt>
                      <c:pt idx="15379">
                        <c:v>10793.5859375</c:v>
                      </c:pt>
                      <c:pt idx="15380">
                        <c:v>11187.0078125</c:v>
                      </c:pt>
                      <c:pt idx="15381">
                        <c:v>9604.3359375</c:v>
                      </c:pt>
                      <c:pt idx="15382">
                        <c:v>7086.3203125</c:v>
                      </c:pt>
                      <c:pt idx="15383">
                        <c:v>7794.8125</c:v>
                      </c:pt>
                      <c:pt idx="15384">
                        <c:v>7964.9921875</c:v>
                      </c:pt>
                      <c:pt idx="15385">
                        <c:v>11042.4609375</c:v>
                      </c:pt>
                      <c:pt idx="15386">
                        <c:v>7458.421875</c:v>
                      </c:pt>
                      <c:pt idx="15387">
                        <c:v>4329.5546875</c:v>
                      </c:pt>
                      <c:pt idx="15388">
                        <c:v>6914.8828125</c:v>
                      </c:pt>
                      <c:pt idx="15389">
                        <c:v>11013.3125</c:v>
                      </c:pt>
                      <c:pt idx="15390">
                        <c:v>12024.3203125</c:v>
                      </c:pt>
                      <c:pt idx="15391">
                        <c:v>10358.640625</c:v>
                      </c:pt>
                      <c:pt idx="15392">
                        <c:v>8683.00390625</c:v>
                      </c:pt>
                      <c:pt idx="15393">
                        <c:v>9882.890625</c:v>
                      </c:pt>
                      <c:pt idx="15394">
                        <c:v>11572.125</c:v>
                      </c:pt>
                      <c:pt idx="15395">
                        <c:v>12095.09375</c:v>
                      </c:pt>
                      <c:pt idx="15396">
                        <c:v>12291.77734375</c:v>
                      </c:pt>
                      <c:pt idx="15397">
                        <c:v>12867.0234375</c:v>
                      </c:pt>
                      <c:pt idx="15398">
                        <c:v>12831.890625</c:v>
                      </c:pt>
                      <c:pt idx="15399">
                        <c:v>12710.4140625</c:v>
                      </c:pt>
                      <c:pt idx="15400">
                        <c:v>12393.2890625</c:v>
                      </c:pt>
                      <c:pt idx="15401">
                        <c:v>9043.734375</c:v>
                      </c:pt>
                      <c:pt idx="15402">
                        <c:v>8106.875</c:v>
                      </c:pt>
                      <c:pt idx="15403">
                        <c:v>9451.21875</c:v>
                      </c:pt>
                      <c:pt idx="15404">
                        <c:v>12658.953125</c:v>
                      </c:pt>
                      <c:pt idx="15405">
                        <c:v>10684.40625</c:v>
                      </c:pt>
                      <c:pt idx="15406">
                        <c:v>10119.6171875</c:v>
                      </c:pt>
                      <c:pt idx="15407">
                        <c:v>9913.3359375</c:v>
                      </c:pt>
                      <c:pt idx="15408">
                        <c:v>10035.8515625</c:v>
                      </c:pt>
                      <c:pt idx="15409">
                        <c:v>8537.4296875</c:v>
                      </c:pt>
                      <c:pt idx="15410">
                        <c:v>8098.6796875</c:v>
                      </c:pt>
                      <c:pt idx="15411">
                        <c:v>7582.3125</c:v>
                      </c:pt>
                      <c:pt idx="15412">
                        <c:v>9133.7109375</c:v>
                      </c:pt>
                      <c:pt idx="15413">
                        <c:v>4116.1640625</c:v>
                      </c:pt>
                      <c:pt idx="15414">
                        <c:v>6341.3671875</c:v>
                      </c:pt>
                      <c:pt idx="15415">
                        <c:v>6907.0625</c:v>
                      </c:pt>
                      <c:pt idx="15416">
                        <c:v>4009.6484375</c:v>
                      </c:pt>
                      <c:pt idx="15417">
                        <c:v>6576.3515625</c:v>
                      </c:pt>
                      <c:pt idx="15418">
                        <c:v>7108.3359375</c:v>
                      </c:pt>
                      <c:pt idx="15419">
                        <c:v>9605.6796875</c:v>
                      </c:pt>
                      <c:pt idx="15420">
                        <c:v>7386.1796875</c:v>
                      </c:pt>
                      <c:pt idx="15421">
                        <c:v>5971.34375</c:v>
                      </c:pt>
                      <c:pt idx="15422">
                        <c:v>4801.6015625</c:v>
                      </c:pt>
                      <c:pt idx="15423">
                        <c:v>5030.0546875</c:v>
                      </c:pt>
                      <c:pt idx="15424">
                        <c:v>4142.140625</c:v>
                      </c:pt>
                      <c:pt idx="15425">
                        <c:v>5504.1171875</c:v>
                      </c:pt>
                      <c:pt idx="15426">
                        <c:v>5072.171875</c:v>
                      </c:pt>
                      <c:pt idx="15427">
                        <c:v>7041.6875</c:v>
                      </c:pt>
                      <c:pt idx="15428">
                        <c:v>2243.9296875</c:v>
                      </c:pt>
                      <c:pt idx="15429">
                        <c:v>2567.125</c:v>
                      </c:pt>
                      <c:pt idx="15430">
                        <c:v>3793.3828125</c:v>
                      </c:pt>
                      <c:pt idx="15431">
                        <c:v>2489.8203125</c:v>
                      </c:pt>
                      <c:pt idx="15432">
                        <c:v>3600.7421875</c:v>
                      </c:pt>
                      <c:pt idx="15433">
                        <c:v>4626.171875</c:v>
                      </c:pt>
                      <c:pt idx="15434">
                        <c:v>7170.5390625</c:v>
                      </c:pt>
                      <c:pt idx="15435">
                        <c:v>9451.4921875</c:v>
                      </c:pt>
                      <c:pt idx="15436">
                        <c:v>7858.5234375</c:v>
                      </c:pt>
                      <c:pt idx="15437">
                        <c:v>6788.6640625</c:v>
                      </c:pt>
                      <c:pt idx="15438">
                        <c:v>6208.515625</c:v>
                      </c:pt>
                      <c:pt idx="15439">
                        <c:v>7300.25</c:v>
                      </c:pt>
                      <c:pt idx="15440">
                        <c:v>8984.546875</c:v>
                      </c:pt>
                      <c:pt idx="15441">
                        <c:v>7911.5078125</c:v>
                      </c:pt>
                      <c:pt idx="15442">
                        <c:v>7333.6015625</c:v>
                      </c:pt>
                      <c:pt idx="15443">
                        <c:v>8314.125</c:v>
                      </c:pt>
                      <c:pt idx="15444">
                        <c:v>9495.3125</c:v>
                      </c:pt>
                      <c:pt idx="15445">
                        <c:v>7586.625</c:v>
                      </c:pt>
                      <c:pt idx="15446">
                        <c:v>7232.609375</c:v>
                      </c:pt>
                      <c:pt idx="15447">
                        <c:v>7248.7890625</c:v>
                      </c:pt>
                      <c:pt idx="15448">
                        <c:v>8531.9609375</c:v>
                      </c:pt>
                      <c:pt idx="15449">
                        <c:v>8438.7265625</c:v>
                      </c:pt>
                      <c:pt idx="15450">
                        <c:v>10563.4375</c:v>
                      </c:pt>
                      <c:pt idx="15451">
                        <c:v>8261.421875</c:v>
                      </c:pt>
                      <c:pt idx="15452">
                        <c:v>7173.40625</c:v>
                      </c:pt>
                      <c:pt idx="15453">
                        <c:v>7984.2890625</c:v>
                      </c:pt>
                      <c:pt idx="15454">
                        <c:v>10641.2734375</c:v>
                      </c:pt>
                      <c:pt idx="15455">
                        <c:v>10094.9296875</c:v>
                      </c:pt>
                      <c:pt idx="15456">
                        <c:v>11013.546875</c:v>
                      </c:pt>
                      <c:pt idx="15457">
                        <c:v>10953.3828125</c:v>
                      </c:pt>
                      <c:pt idx="15458">
                        <c:v>9499.0703125</c:v>
                      </c:pt>
                      <c:pt idx="15459">
                        <c:v>9811.5234375</c:v>
                      </c:pt>
                      <c:pt idx="15460">
                        <c:v>8404.7421875</c:v>
                      </c:pt>
                      <c:pt idx="15461">
                        <c:v>9365.0859375</c:v>
                      </c:pt>
                      <c:pt idx="15462">
                        <c:v>10517.171875</c:v>
                      </c:pt>
                      <c:pt idx="15463">
                        <c:v>10802.4375</c:v>
                      </c:pt>
                      <c:pt idx="15464">
                        <c:v>10687.7578125</c:v>
                      </c:pt>
                      <c:pt idx="15465">
                        <c:v>9120.3046875</c:v>
                      </c:pt>
                      <c:pt idx="15466">
                        <c:v>9957.671875</c:v>
                      </c:pt>
                      <c:pt idx="15467">
                        <c:v>8779.265625</c:v>
                      </c:pt>
                      <c:pt idx="15468">
                        <c:v>8995.25</c:v>
                      </c:pt>
                      <c:pt idx="15469">
                        <c:v>9301.4609375</c:v>
                      </c:pt>
                      <c:pt idx="15470">
                        <c:v>9680.5</c:v>
                      </c:pt>
                      <c:pt idx="15471">
                        <c:v>9277.328125</c:v>
                      </c:pt>
                      <c:pt idx="15472">
                        <c:v>9635.2265625</c:v>
                      </c:pt>
                      <c:pt idx="15473">
                        <c:v>8408.6875</c:v>
                      </c:pt>
                      <c:pt idx="15474">
                        <c:v>9980.78125</c:v>
                      </c:pt>
                      <c:pt idx="15475">
                        <c:v>9493.7890625</c:v>
                      </c:pt>
                      <c:pt idx="15476">
                        <c:v>9151.9296875</c:v>
                      </c:pt>
                      <c:pt idx="15477">
                        <c:v>8508.7890625</c:v>
                      </c:pt>
                      <c:pt idx="15478">
                        <c:v>8118.53125</c:v>
                      </c:pt>
                      <c:pt idx="15479">
                        <c:v>9606.1484375</c:v>
                      </c:pt>
                      <c:pt idx="15480">
                        <c:v>7653.96875</c:v>
                      </c:pt>
                      <c:pt idx="15481">
                        <c:v>7731.6328125</c:v>
                      </c:pt>
                      <c:pt idx="15482">
                        <c:v>7580.3515625</c:v>
                      </c:pt>
                      <c:pt idx="15483">
                        <c:v>6261.28125</c:v>
                      </c:pt>
                      <c:pt idx="15484">
                        <c:v>6339.859375</c:v>
                      </c:pt>
                      <c:pt idx="15485">
                        <c:v>4055.0078125</c:v>
                      </c:pt>
                      <c:pt idx="15486">
                        <c:v>6250.9453125</c:v>
                      </c:pt>
                      <c:pt idx="15487">
                        <c:v>7358.6015625</c:v>
                      </c:pt>
                      <c:pt idx="15488">
                        <c:v>6694.7109375</c:v>
                      </c:pt>
                      <c:pt idx="15489">
                        <c:v>6213.40625</c:v>
                      </c:pt>
                      <c:pt idx="15490">
                        <c:v>8119.1953125</c:v>
                      </c:pt>
                      <c:pt idx="15491">
                        <c:v>8283.8671875</c:v>
                      </c:pt>
                      <c:pt idx="15492">
                        <c:v>5597.578125</c:v>
                      </c:pt>
                      <c:pt idx="15493">
                        <c:v>7853.0390625</c:v>
                      </c:pt>
                      <c:pt idx="15494">
                        <c:v>8576.640625</c:v>
                      </c:pt>
                      <c:pt idx="15495">
                        <c:v>11048.4453125</c:v>
                      </c:pt>
                      <c:pt idx="15496">
                        <c:v>10745.1015625</c:v>
                      </c:pt>
                      <c:pt idx="15497">
                        <c:v>10431.359375</c:v>
                      </c:pt>
                      <c:pt idx="15498">
                        <c:v>11116.8828125</c:v>
                      </c:pt>
                      <c:pt idx="15499">
                        <c:v>11257.9921875</c:v>
                      </c:pt>
                      <c:pt idx="15500">
                        <c:v>10449.203125</c:v>
                      </c:pt>
                      <c:pt idx="15501">
                        <c:v>7425.6015625</c:v>
                      </c:pt>
                      <c:pt idx="15502">
                        <c:v>8494.171875</c:v>
                      </c:pt>
                      <c:pt idx="15503">
                        <c:v>10952.125</c:v>
                      </c:pt>
                      <c:pt idx="15504">
                        <c:v>9561.5703125</c:v>
                      </c:pt>
                      <c:pt idx="15505">
                        <c:v>9118.625</c:v>
                      </c:pt>
                      <c:pt idx="15506">
                        <c:v>9802.5234375</c:v>
                      </c:pt>
                      <c:pt idx="15507">
                        <c:v>11004.3125</c:v>
                      </c:pt>
                      <c:pt idx="15508">
                        <c:v>10369.640625</c:v>
                      </c:pt>
                      <c:pt idx="15509">
                        <c:v>10853.5390625</c:v>
                      </c:pt>
                      <c:pt idx="15510">
                        <c:v>5203.6796875</c:v>
                      </c:pt>
                      <c:pt idx="15511">
                        <c:v>8811.5390625</c:v>
                      </c:pt>
                      <c:pt idx="15512">
                        <c:v>8675.7265625</c:v>
                      </c:pt>
                      <c:pt idx="15513">
                        <c:v>8264.2109375</c:v>
                      </c:pt>
                      <c:pt idx="15514">
                        <c:v>8631.640625</c:v>
                      </c:pt>
                      <c:pt idx="15515">
                        <c:v>7503.671875</c:v>
                      </c:pt>
                      <c:pt idx="15516">
                        <c:v>7451.1875</c:v>
                      </c:pt>
                      <c:pt idx="15517">
                        <c:v>5213.5625</c:v>
                      </c:pt>
                      <c:pt idx="15518">
                        <c:v>5751.5390625</c:v>
                      </c:pt>
                      <c:pt idx="15519">
                        <c:v>6056.375</c:v>
                      </c:pt>
                      <c:pt idx="15520">
                        <c:v>8580.4609375</c:v>
                      </c:pt>
                      <c:pt idx="15521">
                        <c:v>8286.1484375</c:v>
                      </c:pt>
                      <c:pt idx="15522">
                        <c:v>7793.53125</c:v>
                      </c:pt>
                      <c:pt idx="15523">
                        <c:v>7932.8828125</c:v>
                      </c:pt>
                      <c:pt idx="15524">
                        <c:v>8848.9609375</c:v>
                      </c:pt>
                      <c:pt idx="15525">
                        <c:v>7504.7265625</c:v>
                      </c:pt>
                      <c:pt idx="15526">
                        <c:v>5673.453125</c:v>
                      </c:pt>
                      <c:pt idx="15527">
                        <c:v>6888.8359375</c:v>
                      </c:pt>
                      <c:pt idx="15528">
                        <c:v>7797.84375</c:v>
                      </c:pt>
                      <c:pt idx="15529">
                        <c:v>2801.1796875</c:v>
                      </c:pt>
                      <c:pt idx="15530">
                        <c:v>3085.96875</c:v>
                      </c:pt>
                      <c:pt idx="15531">
                        <c:v>3961.9453125</c:v>
                      </c:pt>
                      <c:pt idx="15532">
                        <c:v>5636.4296875</c:v>
                      </c:pt>
                      <c:pt idx="15533">
                        <c:v>4895.2421875</c:v>
                      </c:pt>
                      <c:pt idx="15534">
                        <c:v>5209.1796875</c:v>
                      </c:pt>
                      <c:pt idx="15535">
                        <c:v>7066.3515625</c:v>
                      </c:pt>
                      <c:pt idx="15536">
                        <c:v>8033.7265625</c:v>
                      </c:pt>
                      <c:pt idx="15537">
                        <c:v>6197.703125</c:v>
                      </c:pt>
                      <c:pt idx="15538">
                        <c:v>5802.5</c:v>
                      </c:pt>
                      <c:pt idx="15539">
                        <c:v>6244.7734375</c:v>
                      </c:pt>
                      <c:pt idx="15540">
                        <c:v>9566.71484375</c:v>
                      </c:pt>
                      <c:pt idx="15541">
                        <c:v>8761.35546875</c:v>
                      </c:pt>
                      <c:pt idx="15542">
                        <c:v>9806.75</c:v>
                      </c:pt>
                      <c:pt idx="15543">
                        <c:v>10486.7734375</c:v>
                      </c:pt>
                      <c:pt idx="15544">
                        <c:v>10490.6640625</c:v>
                      </c:pt>
                      <c:pt idx="15545">
                        <c:v>10343.65625</c:v>
                      </c:pt>
                      <c:pt idx="15546">
                        <c:v>10530.09375</c:v>
                      </c:pt>
                      <c:pt idx="15547">
                        <c:v>10427.890625</c:v>
                      </c:pt>
                      <c:pt idx="15548">
                        <c:v>9686.15625</c:v>
                      </c:pt>
                      <c:pt idx="15549">
                        <c:v>9654</c:v>
                      </c:pt>
                      <c:pt idx="15550">
                        <c:v>10517.0078125</c:v>
                      </c:pt>
                      <c:pt idx="15551">
                        <c:v>9751.58984375</c:v>
                      </c:pt>
                      <c:pt idx="15552">
                        <c:v>9791.63671875</c:v>
                      </c:pt>
                      <c:pt idx="15553">
                        <c:v>10463.9296875</c:v>
                      </c:pt>
                      <c:pt idx="15554">
                        <c:v>9731.828125</c:v>
                      </c:pt>
                      <c:pt idx="15555">
                        <c:v>14333.94921875</c:v>
                      </c:pt>
                      <c:pt idx="15556">
                        <c:v>14255.20703125</c:v>
                      </c:pt>
                      <c:pt idx="15557">
                        <c:v>14327.4609375</c:v>
                      </c:pt>
                      <c:pt idx="15558">
                        <c:v>15259.71875</c:v>
                      </c:pt>
                      <c:pt idx="15559">
                        <c:v>14191.6796875</c:v>
                      </c:pt>
                      <c:pt idx="15560">
                        <c:v>14325.5390625</c:v>
                      </c:pt>
                      <c:pt idx="15561">
                        <c:v>15247.3359375</c:v>
                      </c:pt>
                      <c:pt idx="15562">
                        <c:v>14627.90234375</c:v>
                      </c:pt>
                      <c:pt idx="15563">
                        <c:v>14698.35546875</c:v>
                      </c:pt>
                      <c:pt idx="15564">
                        <c:v>15246.1796875</c:v>
                      </c:pt>
                      <c:pt idx="15565">
                        <c:v>14829.34375</c:v>
                      </c:pt>
                      <c:pt idx="15566">
                        <c:v>14568.7109375</c:v>
                      </c:pt>
                      <c:pt idx="15567">
                        <c:v>13439.7734375</c:v>
                      </c:pt>
                      <c:pt idx="15568">
                        <c:v>15100.76171875</c:v>
                      </c:pt>
                      <c:pt idx="15569">
                        <c:v>13955.578125</c:v>
                      </c:pt>
                      <c:pt idx="15570">
                        <c:v>10161.90625</c:v>
                      </c:pt>
                      <c:pt idx="15571">
                        <c:v>8930.77734375</c:v>
                      </c:pt>
                      <c:pt idx="15572">
                        <c:v>9031.33984375</c:v>
                      </c:pt>
                      <c:pt idx="15573">
                        <c:v>10058.46875</c:v>
                      </c:pt>
                      <c:pt idx="15574">
                        <c:v>9491.73046875</c:v>
                      </c:pt>
                      <c:pt idx="15575">
                        <c:v>9400.03515625</c:v>
                      </c:pt>
                      <c:pt idx="15576">
                        <c:v>9608.75</c:v>
                      </c:pt>
                      <c:pt idx="15577">
                        <c:v>9871.9765625</c:v>
                      </c:pt>
                      <c:pt idx="15578">
                        <c:v>8526.96875</c:v>
                      </c:pt>
                      <c:pt idx="15579">
                        <c:v>8038.3515625</c:v>
                      </c:pt>
                      <c:pt idx="15580">
                        <c:v>8657.3515625</c:v>
                      </c:pt>
                      <c:pt idx="15581">
                        <c:v>9948.46875</c:v>
                      </c:pt>
                      <c:pt idx="15582">
                        <c:v>7880.5</c:v>
                      </c:pt>
                      <c:pt idx="15583">
                        <c:v>7638.578125</c:v>
                      </c:pt>
                      <c:pt idx="15584">
                        <c:v>8831.2890625</c:v>
                      </c:pt>
                      <c:pt idx="15585">
                        <c:v>15585.45703125</c:v>
                      </c:pt>
                      <c:pt idx="15586">
                        <c:v>14208.07421875</c:v>
                      </c:pt>
                      <c:pt idx="15587">
                        <c:v>14957.9921875</c:v>
                      </c:pt>
                      <c:pt idx="15588">
                        <c:v>16819.8671875</c:v>
                      </c:pt>
                      <c:pt idx="15589">
                        <c:v>15808.640625</c:v>
                      </c:pt>
                      <c:pt idx="15590">
                        <c:v>16873.015625</c:v>
                      </c:pt>
                      <c:pt idx="15591">
                        <c:v>16491.734375</c:v>
                      </c:pt>
                      <c:pt idx="15592">
                        <c:v>16447.0859375</c:v>
                      </c:pt>
                      <c:pt idx="15593">
                        <c:v>16841.76953125</c:v>
                      </c:pt>
                      <c:pt idx="15594">
                        <c:v>16645.7734375</c:v>
                      </c:pt>
                      <c:pt idx="15595">
                        <c:v>17218.421875</c:v>
                      </c:pt>
                      <c:pt idx="15596">
                        <c:v>15949.99609375</c:v>
                      </c:pt>
                      <c:pt idx="15597">
                        <c:v>15827.67578125</c:v>
                      </c:pt>
                      <c:pt idx="15598">
                        <c:v>17108.40625</c:v>
                      </c:pt>
                      <c:pt idx="15599">
                        <c:v>14068.625</c:v>
                      </c:pt>
                      <c:pt idx="15600">
                        <c:v>9816.640625</c:v>
                      </c:pt>
                      <c:pt idx="15601">
                        <c:v>10238.6171875</c:v>
                      </c:pt>
                      <c:pt idx="15602">
                        <c:v>10192.6328125</c:v>
                      </c:pt>
                      <c:pt idx="15603">
                        <c:v>10003.9375</c:v>
                      </c:pt>
                      <c:pt idx="15604">
                        <c:v>7179.1015625</c:v>
                      </c:pt>
                      <c:pt idx="15605">
                        <c:v>5714.1796875</c:v>
                      </c:pt>
                      <c:pt idx="15606">
                        <c:v>6700.8984375</c:v>
                      </c:pt>
                      <c:pt idx="15607">
                        <c:v>9052.453125</c:v>
                      </c:pt>
                      <c:pt idx="15608">
                        <c:v>10048.625</c:v>
                      </c:pt>
                      <c:pt idx="15609">
                        <c:v>8176.75</c:v>
                      </c:pt>
                      <c:pt idx="15610">
                        <c:v>9078.1015625</c:v>
                      </c:pt>
                      <c:pt idx="15611">
                        <c:v>8236.15625</c:v>
                      </c:pt>
                      <c:pt idx="15612">
                        <c:v>8453.6796875</c:v>
                      </c:pt>
                      <c:pt idx="15613">
                        <c:v>7521.1875</c:v>
                      </c:pt>
                      <c:pt idx="15614">
                        <c:v>7390.2734375</c:v>
                      </c:pt>
                      <c:pt idx="15615">
                        <c:v>8618.140625</c:v>
                      </c:pt>
                      <c:pt idx="15616">
                        <c:v>7344.40625</c:v>
                      </c:pt>
                      <c:pt idx="15617">
                        <c:v>7833.046875</c:v>
                      </c:pt>
                      <c:pt idx="15618">
                        <c:v>6443.0703125</c:v>
                      </c:pt>
                      <c:pt idx="15619">
                        <c:v>6196.6328125</c:v>
                      </c:pt>
                      <c:pt idx="15620">
                        <c:v>5708.328125</c:v>
                      </c:pt>
                      <c:pt idx="15621">
                        <c:v>7107.3359375</c:v>
                      </c:pt>
                      <c:pt idx="15622">
                        <c:v>8825.3515625</c:v>
                      </c:pt>
                      <c:pt idx="15623">
                        <c:v>2939.6484375</c:v>
                      </c:pt>
                      <c:pt idx="15624">
                        <c:v>3534.1015625</c:v>
                      </c:pt>
                      <c:pt idx="15625">
                        <c:v>7917.859375</c:v>
                      </c:pt>
                      <c:pt idx="15626">
                        <c:v>2205.46875</c:v>
                      </c:pt>
                      <c:pt idx="15627">
                        <c:v>2773.921875</c:v>
                      </c:pt>
                      <c:pt idx="15628">
                        <c:v>3574.609375</c:v>
                      </c:pt>
                      <c:pt idx="15629">
                        <c:v>6323.9609375</c:v>
                      </c:pt>
                      <c:pt idx="15630">
                        <c:v>11199.7109375</c:v>
                      </c:pt>
                      <c:pt idx="15631">
                        <c:v>6547.3046875</c:v>
                      </c:pt>
                      <c:pt idx="15632">
                        <c:v>7129.53125</c:v>
                      </c:pt>
                      <c:pt idx="15633">
                        <c:v>7735.109375</c:v>
                      </c:pt>
                      <c:pt idx="15634">
                        <c:v>10957.6171875</c:v>
                      </c:pt>
                      <c:pt idx="15635">
                        <c:v>10890.0703125</c:v>
                      </c:pt>
                      <c:pt idx="15636">
                        <c:v>10733.0234375</c:v>
                      </c:pt>
                      <c:pt idx="15637">
                        <c:v>10566.3125</c:v>
                      </c:pt>
                      <c:pt idx="15638">
                        <c:v>10688.6953125</c:v>
                      </c:pt>
                      <c:pt idx="15639">
                        <c:v>10138.4921875</c:v>
                      </c:pt>
                      <c:pt idx="15640">
                        <c:v>9901.296875</c:v>
                      </c:pt>
                      <c:pt idx="15641">
                        <c:v>10540.0078125</c:v>
                      </c:pt>
                      <c:pt idx="15642">
                        <c:v>10284.1953125</c:v>
                      </c:pt>
                      <c:pt idx="15643">
                        <c:v>10432.15625</c:v>
                      </c:pt>
                      <c:pt idx="15644">
                        <c:v>10959.9375</c:v>
                      </c:pt>
                      <c:pt idx="15645">
                        <c:v>6247.6640625</c:v>
                      </c:pt>
                      <c:pt idx="15646">
                        <c:v>6624.5</c:v>
                      </c:pt>
                      <c:pt idx="15647">
                        <c:v>6740.3046875</c:v>
                      </c:pt>
                      <c:pt idx="15648">
                        <c:v>4416.265625</c:v>
                      </c:pt>
                      <c:pt idx="15649">
                        <c:v>2338.4140625</c:v>
                      </c:pt>
                      <c:pt idx="15650">
                        <c:v>3451.0078125</c:v>
                      </c:pt>
                      <c:pt idx="15651">
                        <c:v>7000.8203125</c:v>
                      </c:pt>
                      <c:pt idx="15652">
                        <c:v>6567.921875</c:v>
                      </c:pt>
                      <c:pt idx="15653">
                        <c:v>6642.1015625</c:v>
                      </c:pt>
                      <c:pt idx="15654">
                        <c:v>6222.3515625</c:v>
                      </c:pt>
                      <c:pt idx="15655">
                        <c:v>7021.3671875</c:v>
                      </c:pt>
                      <c:pt idx="15656">
                        <c:v>6586.484375</c:v>
                      </c:pt>
                      <c:pt idx="15657">
                        <c:v>3610.3359375</c:v>
                      </c:pt>
                      <c:pt idx="15658">
                        <c:v>5652.4453125</c:v>
                      </c:pt>
                      <c:pt idx="15659">
                        <c:v>5420.890625</c:v>
                      </c:pt>
                      <c:pt idx="15660">
                        <c:v>12434.1484375</c:v>
                      </c:pt>
                      <c:pt idx="15661">
                        <c:v>12759.3984375</c:v>
                      </c:pt>
                      <c:pt idx="15662">
                        <c:v>11777.74609375</c:v>
                      </c:pt>
                      <c:pt idx="15663">
                        <c:v>11921.2265625</c:v>
                      </c:pt>
                      <c:pt idx="15664">
                        <c:v>10928.40234375</c:v>
                      </c:pt>
                      <c:pt idx="15665">
                        <c:v>10824.47265625</c:v>
                      </c:pt>
                      <c:pt idx="15666">
                        <c:v>10782.7734375</c:v>
                      </c:pt>
                      <c:pt idx="15667">
                        <c:v>12484.33984375</c:v>
                      </c:pt>
                      <c:pt idx="15668">
                        <c:v>12401.90625</c:v>
                      </c:pt>
                      <c:pt idx="15669">
                        <c:v>12516.421875</c:v>
                      </c:pt>
                      <c:pt idx="15670">
                        <c:v>10382.296875</c:v>
                      </c:pt>
                      <c:pt idx="15671">
                        <c:v>10078.9453125</c:v>
                      </c:pt>
                      <c:pt idx="15672">
                        <c:v>10676.359375</c:v>
                      </c:pt>
                      <c:pt idx="15673">
                        <c:v>11226.3515625</c:v>
                      </c:pt>
                      <c:pt idx="15674">
                        <c:v>11986.359375</c:v>
                      </c:pt>
                      <c:pt idx="15675">
                        <c:v>10271.1796875</c:v>
                      </c:pt>
                      <c:pt idx="15676">
                        <c:v>9539.890625</c:v>
                      </c:pt>
                      <c:pt idx="15677">
                        <c:v>10342</c:v>
                      </c:pt>
                      <c:pt idx="15678">
                        <c:v>11165.5234375</c:v>
                      </c:pt>
                      <c:pt idx="15679">
                        <c:v>10868.5859375</c:v>
                      </c:pt>
                      <c:pt idx="15680">
                        <c:v>9609.7890625</c:v>
                      </c:pt>
                      <c:pt idx="15681">
                        <c:v>10341.6640625</c:v>
                      </c:pt>
                      <c:pt idx="15682">
                        <c:v>10461.8515625</c:v>
                      </c:pt>
                      <c:pt idx="15683">
                        <c:v>8069.796875</c:v>
                      </c:pt>
                      <c:pt idx="15684">
                        <c:v>9495.8671875</c:v>
                      </c:pt>
                      <c:pt idx="15685">
                        <c:v>11206.640625</c:v>
                      </c:pt>
                      <c:pt idx="15686">
                        <c:v>10366.109375</c:v>
                      </c:pt>
                      <c:pt idx="15687">
                        <c:v>9624.703125</c:v>
                      </c:pt>
                      <c:pt idx="15688">
                        <c:v>10008.1484375</c:v>
                      </c:pt>
                      <c:pt idx="15689">
                        <c:v>10584.7578125</c:v>
                      </c:pt>
                      <c:pt idx="15690">
                        <c:v>7588.546875</c:v>
                      </c:pt>
                      <c:pt idx="15691">
                        <c:v>5896.421875</c:v>
                      </c:pt>
                      <c:pt idx="15692">
                        <c:v>4426.9296875</c:v>
                      </c:pt>
                      <c:pt idx="15693">
                        <c:v>5447.90625</c:v>
                      </c:pt>
                      <c:pt idx="15694">
                        <c:v>8455.0703125</c:v>
                      </c:pt>
                      <c:pt idx="15695">
                        <c:v>7417.21875</c:v>
                      </c:pt>
                      <c:pt idx="15696">
                        <c:v>7827.8046875</c:v>
                      </c:pt>
                      <c:pt idx="15697">
                        <c:v>7082.5390625</c:v>
                      </c:pt>
                      <c:pt idx="15698">
                        <c:v>5962.1953125</c:v>
                      </c:pt>
                      <c:pt idx="15699">
                        <c:v>5103.9609375</c:v>
                      </c:pt>
                      <c:pt idx="15700">
                        <c:v>5692.1171875</c:v>
                      </c:pt>
                      <c:pt idx="15701">
                        <c:v>8450.58203125</c:v>
                      </c:pt>
                      <c:pt idx="15702">
                        <c:v>8276.390625</c:v>
                      </c:pt>
                      <c:pt idx="15703">
                        <c:v>8277.3359375</c:v>
                      </c:pt>
                      <c:pt idx="15704">
                        <c:v>7531.5859375</c:v>
                      </c:pt>
                      <c:pt idx="15705">
                        <c:v>11426.0546875</c:v>
                      </c:pt>
                      <c:pt idx="15706">
                        <c:v>11376.453125</c:v>
                      </c:pt>
                      <c:pt idx="15707">
                        <c:v>10659.96875</c:v>
                      </c:pt>
                      <c:pt idx="15708">
                        <c:v>10494.578125</c:v>
                      </c:pt>
                      <c:pt idx="15709">
                        <c:v>11937.03125</c:v>
                      </c:pt>
                      <c:pt idx="15710">
                        <c:v>11599.109375</c:v>
                      </c:pt>
                      <c:pt idx="15711">
                        <c:v>10860</c:v>
                      </c:pt>
                      <c:pt idx="15712">
                        <c:v>11901.4140625</c:v>
                      </c:pt>
                      <c:pt idx="15713">
                        <c:v>11089.7578125</c:v>
                      </c:pt>
                      <c:pt idx="15714">
                        <c:v>10432.6484375</c:v>
                      </c:pt>
                      <c:pt idx="15715">
                        <c:v>12046.5625</c:v>
                      </c:pt>
                      <c:pt idx="15716">
                        <c:v>11703.6796875</c:v>
                      </c:pt>
                      <c:pt idx="15717">
                        <c:v>11866.15625</c:v>
                      </c:pt>
                      <c:pt idx="15718">
                        <c:v>11270.5234375</c:v>
                      </c:pt>
                      <c:pt idx="15719">
                        <c:v>11269.984375</c:v>
                      </c:pt>
                      <c:pt idx="15720">
                        <c:v>11380.1484375</c:v>
                      </c:pt>
                      <c:pt idx="15721">
                        <c:v>11725.2578125</c:v>
                      </c:pt>
                      <c:pt idx="15722">
                        <c:v>11671.765625</c:v>
                      </c:pt>
                      <c:pt idx="15723">
                        <c:v>8890.1953125</c:v>
                      </c:pt>
                      <c:pt idx="15724">
                        <c:v>7051.9140625</c:v>
                      </c:pt>
                      <c:pt idx="15725">
                        <c:v>8109.4140625</c:v>
                      </c:pt>
                      <c:pt idx="15726">
                        <c:v>9419.03125</c:v>
                      </c:pt>
                      <c:pt idx="15727">
                        <c:v>7353.359375</c:v>
                      </c:pt>
                      <c:pt idx="15728">
                        <c:v>6142.5703125</c:v>
                      </c:pt>
                      <c:pt idx="15729">
                        <c:v>7859.140625</c:v>
                      </c:pt>
                      <c:pt idx="15730">
                        <c:v>10731.46875</c:v>
                      </c:pt>
                      <c:pt idx="15731">
                        <c:v>7053.46875</c:v>
                      </c:pt>
                      <c:pt idx="15732">
                        <c:v>7533.3984375</c:v>
                      </c:pt>
                      <c:pt idx="15733">
                        <c:v>8910.0859375</c:v>
                      </c:pt>
                      <c:pt idx="15734">
                        <c:v>11643.5703125</c:v>
                      </c:pt>
                      <c:pt idx="15735">
                        <c:v>6907.6171875</c:v>
                      </c:pt>
                      <c:pt idx="15736">
                        <c:v>4845.734375</c:v>
                      </c:pt>
                      <c:pt idx="15737">
                        <c:v>2104.7578125</c:v>
                      </c:pt>
                      <c:pt idx="15738">
                        <c:v>4515.4140625</c:v>
                      </c:pt>
                      <c:pt idx="15739">
                        <c:v>7244.484375</c:v>
                      </c:pt>
                      <c:pt idx="15740">
                        <c:v>7638.2578125</c:v>
                      </c:pt>
                      <c:pt idx="15741">
                        <c:v>7291.015625</c:v>
                      </c:pt>
                      <c:pt idx="15742">
                        <c:v>6329.578125</c:v>
                      </c:pt>
                      <c:pt idx="15743">
                        <c:v>6016.1171875</c:v>
                      </c:pt>
                      <c:pt idx="15744">
                        <c:v>7125.734375</c:v>
                      </c:pt>
                      <c:pt idx="15745">
                        <c:v>6360.734375</c:v>
                      </c:pt>
                      <c:pt idx="15746">
                        <c:v>5389.25</c:v>
                      </c:pt>
                      <c:pt idx="15747">
                        <c:v>5508.1953125</c:v>
                      </c:pt>
                      <c:pt idx="15748">
                        <c:v>7718.3203125</c:v>
                      </c:pt>
                      <c:pt idx="15749">
                        <c:v>7631.421875</c:v>
                      </c:pt>
                    </c:numCache>
                  </c:numRef>
                </c:xVal>
                <c:yVal>
                  <c:numRef>
                    <c:extLst xmlns:c15="http://schemas.microsoft.com/office/drawing/2012/chart">
                      <c:ext xmlns:c15="http://schemas.microsoft.com/office/drawing/2012/chart" uri="{02D57815-91ED-43cb-92C2-25804820EDAC}">
                        <c15:formulaRef>
                          <c15:sqref>'[shaded_bars_plot_maker_20240404.xlsx]Thermal MW vs PC Hours'!$I$7:$I$15761</c15:sqref>
                        </c15:formulaRef>
                      </c:ext>
                    </c:extLst>
                    <c:numCache>
                      <c:formatCode>_(* #,##0_);_(* \(#,##0\);_(* "-"??_);_(@_)</c:formatCode>
                      <c:ptCount val="15755"/>
                      <c:pt idx="0">
                        <c:v>66372.074905395508</c:v>
                      </c:pt>
                      <c:pt idx="1">
                        <c:v>66363.253616333008</c:v>
                      </c:pt>
                      <c:pt idx="2">
                        <c:v>66273.424758911133</c:v>
                      </c:pt>
                      <c:pt idx="3">
                        <c:v>65333.818557739258</c:v>
                      </c:pt>
                      <c:pt idx="4">
                        <c:v>64944.817092895508</c:v>
                      </c:pt>
                      <c:pt idx="5">
                        <c:v>64511.964065551758</c:v>
                      </c:pt>
                      <c:pt idx="6">
                        <c:v>65912.665481567383</c:v>
                      </c:pt>
                      <c:pt idx="7">
                        <c:v>65912.665237426758</c:v>
                      </c:pt>
                      <c:pt idx="8">
                        <c:v>64135.02961730957</c:v>
                      </c:pt>
                      <c:pt idx="9">
                        <c:v>64047.029373168945</c:v>
                      </c:pt>
                      <c:pt idx="10">
                        <c:v>64200.102615356445</c:v>
                      </c:pt>
                      <c:pt idx="11">
                        <c:v>67204.579788208008</c:v>
                      </c:pt>
                      <c:pt idx="12">
                        <c:v>66262.077102661133</c:v>
                      </c:pt>
                      <c:pt idx="13">
                        <c:v>66469.726516723633</c:v>
                      </c:pt>
                      <c:pt idx="14">
                        <c:v>61083.331253051758</c:v>
                      </c:pt>
                      <c:pt idx="15">
                        <c:v>66088.352249145508</c:v>
                      </c:pt>
                      <c:pt idx="16">
                        <c:v>65625.350296020508</c:v>
                      </c:pt>
                      <c:pt idx="17">
                        <c:v>65625.350296020508</c:v>
                      </c:pt>
                      <c:pt idx="18">
                        <c:v>65271.825393676758</c:v>
                      </c:pt>
                      <c:pt idx="19">
                        <c:v>63140.013305664063</c:v>
                      </c:pt>
                      <c:pt idx="20">
                        <c:v>63259.013671875</c:v>
                      </c:pt>
                      <c:pt idx="21">
                        <c:v>63142.513671875</c:v>
                      </c:pt>
                      <c:pt idx="22">
                        <c:v>63023.59944152832</c:v>
                      </c:pt>
                      <c:pt idx="23">
                        <c:v>62871.599197387695</c:v>
                      </c:pt>
                      <c:pt idx="24">
                        <c:v>62900.599258422852</c:v>
                      </c:pt>
                      <c:pt idx="25">
                        <c:v>61189.97038269043</c:v>
                      </c:pt>
                      <c:pt idx="26">
                        <c:v>60822.71257019043</c:v>
                      </c:pt>
                      <c:pt idx="27">
                        <c:v>59553.300582885742</c:v>
                      </c:pt>
                      <c:pt idx="28">
                        <c:v>59562.300643920898</c:v>
                      </c:pt>
                      <c:pt idx="29">
                        <c:v>59434.30046081543</c:v>
                      </c:pt>
                      <c:pt idx="30">
                        <c:v>59635.091049194336</c:v>
                      </c:pt>
                      <c:pt idx="31">
                        <c:v>59594.491058349609</c:v>
                      </c:pt>
                      <c:pt idx="32">
                        <c:v>59418.490997314453</c:v>
                      </c:pt>
                      <c:pt idx="33">
                        <c:v>64915.026077270508</c:v>
                      </c:pt>
                      <c:pt idx="34">
                        <c:v>64669.025588989258</c:v>
                      </c:pt>
                      <c:pt idx="35">
                        <c:v>64581.025833129876</c:v>
                      </c:pt>
                      <c:pt idx="36">
                        <c:v>65599.851272583008</c:v>
                      </c:pt>
                      <c:pt idx="37">
                        <c:v>65500.964797973626</c:v>
                      </c:pt>
                      <c:pt idx="38">
                        <c:v>65280.409622192376</c:v>
                      </c:pt>
                      <c:pt idx="39">
                        <c:v>65366.909866333008</c:v>
                      </c:pt>
                      <c:pt idx="40">
                        <c:v>64705.910110473626</c:v>
                      </c:pt>
                      <c:pt idx="41">
                        <c:v>65436.115798950195</c:v>
                      </c:pt>
                      <c:pt idx="42">
                        <c:v>65389.11604309082</c:v>
                      </c:pt>
                      <c:pt idx="43">
                        <c:v>65261.115921020508</c:v>
                      </c:pt>
                      <c:pt idx="44">
                        <c:v>65204.115798950195</c:v>
                      </c:pt>
                      <c:pt idx="45">
                        <c:v>65785.459182739258</c:v>
                      </c:pt>
                      <c:pt idx="46">
                        <c:v>66690.560256958008</c:v>
                      </c:pt>
                      <c:pt idx="47">
                        <c:v>66690.560256958008</c:v>
                      </c:pt>
                      <c:pt idx="48">
                        <c:v>64751.232330322266</c:v>
                      </c:pt>
                      <c:pt idx="49">
                        <c:v>64447.231353759766</c:v>
                      </c:pt>
                      <c:pt idx="50">
                        <c:v>64391.232330322266</c:v>
                      </c:pt>
                      <c:pt idx="51">
                        <c:v>65692.699417114258</c:v>
                      </c:pt>
                      <c:pt idx="52">
                        <c:v>65692.699417114258</c:v>
                      </c:pt>
                      <c:pt idx="53">
                        <c:v>65604.699417114258</c:v>
                      </c:pt>
                      <c:pt idx="54">
                        <c:v>65252.277786254876</c:v>
                      </c:pt>
                      <c:pt idx="55">
                        <c:v>63954.248977661126</c:v>
                      </c:pt>
                      <c:pt idx="56">
                        <c:v>63937.898880004876</c:v>
                      </c:pt>
                      <c:pt idx="57">
                        <c:v>63828.747756958008</c:v>
                      </c:pt>
                      <c:pt idx="58">
                        <c:v>63903.999801635742</c:v>
                      </c:pt>
                      <c:pt idx="59">
                        <c:v>65728.607711791992</c:v>
                      </c:pt>
                      <c:pt idx="60">
                        <c:v>63977.058181762695</c:v>
                      </c:pt>
                      <c:pt idx="61">
                        <c:v>63977.058181762695</c:v>
                      </c:pt>
                      <c:pt idx="62">
                        <c:v>65554.712417602539</c:v>
                      </c:pt>
                      <c:pt idx="63">
                        <c:v>66392.213333129883</c:v>
                      </c:pt>
                      <c:pt idx="64">
                        <c:v>66802.213577270508</c:v>
                      </c:pt>
                      <c:pt idx="65">
                        <c:v>66650.213821411133</c:v>
                      </c:pt>
                      <c:pt idx="66">
                        <c:v>66514.188919067383</c:v>
                      </c:pt>
                      <c:pt idx="67">
                        <c:v>65324.855178833008</c:v>
                      </c:pt>
                      <c:pt idx="68">
                        <c:v>65362.355178833008</c:v>
                      </c:pt>
                      <c:pt idx="69">
                        <c:v>65361.735061645508</c:v>
                      </c:pt>
                      <c:pt idx="70">
                        <c:v>65121.198928833008</c:v>
                      </c:pt>
                      <c:pt idx="71">
                        <c:v>66406.867141723633</c:v>
                      </c:pt>
                      <c:pt idx="72">
                        <c:v>66644.617630004883</c:v>
                      </c:pt>
                      <c:pt idx="73">
                        <c:v>66473.966995239258</c:v>
                      </c:pt>
                      <c:pt idx="74">
                        <c:v>66407.817092895508</c:v>
                      </c:pt>
                      <c:pt idx="75">
                        <c:v>62504.104949951172</c:v>
                      </c:pt>
                      <c:pt idx="76">
                        <c:v>62506.585418701172</c:v>
                      </c:pt>
                      <c:pt idx="77">
                        <c:v>62254.636260986328</c:v>
                      </c:pt>
                      <c:pt idx="78">
                        <c:v>61376.539627075195</c:v>
                      </c:pt>
                      <c:pt idx="79">
                        <c:v>61859.540725708008</c:v>
                      </c:pt>
                      <c:pt idx="80">
                        <c:v>63281.496520996094</c:v>
                      </c:pt>
                      <c:pt idx="81">
                        <c:v>61622.981826782227</c:v>
                      </c:pt>
                      <c:pt idx="82">
                        <c:v>63306.783157348626</c:v>
                      </c:pt>
                      <c:pt idx="83">
                        <c:v>63306.78303527832</c:v>
                      </c:pt>
                      <c:pt idx="84">
                        <c:v>62602.718887329102</c:v>
                      </c:pt>
                      <c:pt idx="85">
                        <c:v>63534.478103637695</c:v>
                      </c:pt>
                      <c:pt idx="86">
                        <c:v>62974.678176879883</c:v>
                      </c:pt>
                      <c:pt idx="87">
                        <c:v>64481.579681396484</c:v>
                      </c:pt>
                      <c:pt idx="88">
                        <c:v>64481.579925537102</c:v>
                      </c:pt>
                      <c:pt idx="89">
                        <c:v>64417.579437255852</c:v>
                      </c:pt>
                      <c:pt idx="90">
                        <c:v>65200.822357177734</c:v>
                      </c:pt>
                      <c:pt idx="91">
                        <c:v>65341.791458129876</c:v>
                      </c:pt>
                      <c:pt idx="92">
                        <c:v>65372.124099731445</c:v>
                      </c:pt>
                      <c:pt idx="93">
                        <c:v>65655.449127197266</c:v>
                      </c:pt>
                      <c:pt idx="94">
                        <c:v>64304.95491027832</c:v>
                      </c:pt>
                      <c:pt idx="95">
                        <c:v>63952.95491027832</c:v>
                      </c:pt>
                      <c:pt idx="96">
                        <c:v>63349.005813598626</c:v>
                      </c:pt>
                      <c:pt idx="97">
                        <c:v>62997.005813598626</c:v>
                      </c:pt>
                      <c:pt idx="98">
                        <c:v>65173.684280395508</c:v>
                      </c:pt>
                      <c:pt idx="99">
                        <c:v>66017.332122802734</c:v>
                      </c:pt>
                      <c:pt idx="100">
                        <c:v>66017.332122802734</c:v>
                      </c:pt>
                      <c:pt idx="101">
                        <c:v>66023.923919677734</c:v>
                      </c:pt>
                      <c:pt idx="102">
                        <c:v>65684.600296020508</c:v>
                      </c:pt>
                      <c:pt idx="103">
                        <c:v>64999.600296020508</c:v>
                      </c:pt>
                      <c:pt idx="104">
                        <c:v>63596.305618286126</c:v>
                      </c:pt>
                      <c:pt idx="105">
                        <c:v>64097.720794677734</c:v>
                      </c:pt>
                      <c:pt idx="106">
                        <c:v>63687.720550537102</c:v>
                      </c:pt>
                      <c:pt idx="107">
                        <c:v>63561.053558349602</c:v>
                      </c:pt>
                      <c:pt idx="108">
                        <c:v>61272.905532836914</c:v>
                      </c:pt>
                      <c:pt idx="109">
                        <c:v>63039.065017700188</c:v>
                      </c:pt>
                      <c:pt idx="110">
                        <c:v>63039.065017700188</c:v>
                      </c:pt>
                      <c:pt idx="111">
                        <c:v>65858.632522583008</c:v>
                      </c:pt>
                      <c:pt idx="112">
                        <c:v>66359.433303833008</c:v>
                      </c:pt>
                      <c:pt idx="113">
                        <c:v>66619.834182739258</c:v>
                      </c:pt>
                      <c:pt idx="114">
                        <c:v>66902.833206176758</c:v>
                      </c:pt>
                      <c:pt idx="115">
                        <c:v>64519.183181762695</c:v>
                      </c:pt>
                      <c:pt idx="116">
                        <c:v>64519.480056762695</c:v>
                      </c:pt>
                      <c:pt idx="117">
                        <c:v>64150.259353637695</c:v>
                      </c:pt>
                      <c:pt idx="118">
                        <c:v>64587.112808227539</c:v>
                      </c:pt>
                      <c:pt idx="119">
                        <c:v>64587.112808227539</c:v>
                      </c:pt>
                      <c:pt idx="120">
                        <c:v>64730.768142700195</c:v>
                      </c:pt>
                      <c:pt idx="121">
                        <c:v>64778.768203735352</c:v>
                      </c:pt>
                      <c:pt idx="122">
                        <c:v>64778.768142700195</c:v>
                      </c:pt>
                      <c:pt idx="123">
                        <c:v>63846.583572387695</c:v>
                      </c:pt>
                      <c:pt idx="124">
                        <c:v>63749.69612121582</c:v>
                      </c:pt>
                      <c:pt idx="125">
                        <c:v>63645.233291625977</c:v>
                      </c:pt>
                      <c:pt idx="126">
                        <c:v>63636.23323059082</c:v>
                      </c:pt>
                      <c:pt idx="127">
                        <c:v>63674.018203735352</c:v>
                      </c:pt>
                      <c:pt idx="128">
                        <c:v>63409.13117980957</c:v>
                      </c:pt>
                      <c:pt idx="129">
                        <c:v>62570.113845825195</c:v>
                      </c:pt>
                      <c:pt idx="130">
                        <c:v>62570.113784790039</c:v>
                      </c:pt>
                      <c:pt idx="131">
                        <c:v>65117.892837524414</c:v>
                      </c:pt>
                      <c:pt idx="132">
                        <c:v>65121.893020629883</c:v>
                      </c:pt>
                      <c:pt idx="133">
                        <c:v>65131.964309692383</c:v>
                      </c:pt>
                      <c:pt idx="134">
                        <c:v>65043.858779907227</c:v>
                      </c:pt>
                      <c:pt idx="135">
                        <c:v>57400.351654052734</c:v>
                      </c:pt>
                      <c:pt idx="136">
                        <c:v>61757.07991027832</c:v>
                      </c:pt>
                      <c:pt idx="137">
                        <c:v>62562.07991027832</c:v>
                      </c:pt>
                      <c:pt idx="138">
                        <c:v>66749.365798950195</c:v>
                      </c:pt>
                      <c:pt idx="139">
                        <c:v>66635.365921020508</c:v>
                      </c:pt>
                      <c:pt idx="140">
                        <c:v>66442.616409301758</c:v>
                      </c:pt>
                      <c:pt idx="141">
                        <c:v>64206.434753417969</c:v>
                      </c:pt>
                      <c:pt idx="142">
                        <c:v>66706.68196105957</c:v>
                      </c:pt>
                      <c:pt idx="143">
                        <c:v>64924.815628051758</c:v>
                      </c:pt>
                      <c:pt idx="144">
                        <c:v>64924.815628051758</c:v>
                      </c:pt>
                      <c:pt idx="145">
                        <c:v>64874.215591430664</c:v>
                      </c:pt>
                      <c:pt idx="146">
                        <c:v>66430.923782348633</c:v>
                      </c:pt>
                      <c:pt idx="147">
                        <c:v>66382.923782348633</c:v>
                      </c:pt>
                      <c:pt idx="148">
                        <c:v>66382.924026489258</c:v>
                      </c:pt>
                      <c:pt idx="149">
                        <c:v>66294.923538208008</c:v>
                      </c:pt>
                      <c:pt idx="150">
                        <c:v>65649.33186340332</c:v>
                      </c:pt>
                      <c:pt idx="151">
                        <c:v>65644.647171020508</c:v>
                      </c:pt>
                      <c:pt idx="152">
                        <c:v>64713.214553833008</c:v>
                      </c:pt>
                      <c:pt idx="153">
                        <c:v>64565.551208496094</c:v>
                      </c:pt>
                      <c:pt idx="154">
                        <c:v>65938.554214477539</c:v>
                      </c:pt>
                      <c:pt idx="155">
                        <c:v>65938.959548950195</c:v>
                      </c:pt>
                      <c:pt idx="156">
                        <c:v>65893.200759887695</c:v>
                      </c:pt>
                      <c:pt idx="157">
                        <c:v>66657.897003173828</c:v>
                      </c:pt>
                      <c:pt idx="158">
                        <c:v>67943.078277587891</c:v>
                      </c:pt>
                      <c:pt idx="159">
                        <c:v>67162.275543212891</c:v>
                      </c:pt>
                      <c:pt idx="160">
                        <c:v>67162.275543212891</c:v>
                      </c:pt>
                      <c:pt idx="161">
                        <c:v>66839.275299072266</c:v>
                      </c:pt>
                      <c:pt idx="162">
                        <c:v>66203.977981567383</c:v>
                      </c:pt>
                      <c:pt idx="163">
                        <c:v>66262.378128051758</c:v>
                      </c:pt>
                      <c:pt idx="164">
                        <c:v>65998.377883911133</c:v>
                      </c:pt>
                      <c:pt idx="165">
                        <c:v>56848.832931518555</c:v>
                      </c:pt>
                      <c:pt idx="166">
                        <c:v>56857.832870483398</c:v>
                      </c:pt>
                      <c:pt idx="167">
                        <c:v>56848.832931518555</c:v>
                      </c:pt>
                      <c:pt idx="168">
                        <c:v>55998.832931518555</c:v>
                      </c:pt>
                      <c:pt idx="169">
                        <c:v>55206.832870483398</c:v>
                      </c:pt>
                      <c:pt idx="170">
                        <c:v>54309.243148803711</c:v>
                      </c:pt>
                      <c:pt idx="171">
                        <c:v>54309.243392944336</c:v>
                      </c:pt>
                      <c:pt idx="172">
                        <c:v>54587.743453979492</c:v>
                      </c:pt>
                      <c:pt idx="173">
                        <c:v>54627.245223999023</c:v>
                      </c:pt>
                      <c:pt idx="174">
                        <c:v>54513.244979858398</c:v>
                      </c:pt>
                      <c:pt idx="175">
                        <c:v>64310.810073852539</c:v>
                      </c:pt>
                      <c:pt idx="176">
                        <c:v>65184.867630004883</c:v>
                      </c:pt>
                      <c:pt idx="177">
                        <c:v>65956.38215637207</c:v>
                      </c:pt>
                      <c:pt idx="178">
                        <c:v>65951.76252746582</c:v>
                      </c:pt>
                      <c:pt idx="179">
                        <c:v>65951.046585083008</c:v>
                      </c:pt>
                      <c:pt idx="180">
                        <c:v>60322.341781616211</c:v>
                      </c:pt>
                      <c:pt idx="181">
                        <c:v>60346.741546630852</c:v>
                      </c:pt>
                      <c:pt idx="182">
                        <c:v>59996.741058349602</c:v>
                      </c:pt>
                      <c:pt idx="183">
                        <c:v>65097.498733520508</c:v>
                      </c:pt>
                      <c:pt idx="184">
                        <c:v>65300.401077270508</c:v>
                      </c:pt>
                      <c:pt idx="185">
                        <c:v>65257.400833129876</c:v>
                      </c:pt>
                      <c:pt idx="186">
                        <c:v>66684.822219848633</c:v>
                      </c:pt>
                      <c:pt idx="187">
                        <c:v>66583.821487426758</c:v>
                      </c:pt>
                      <c:pt idx="188">
                        <c:v>66176.517288208008</c:v>
                      </c:pt>
                      <c:pt idx="189">
                        <c:v>65908.916702270508</c:v>
                      </c:pt>
                      <c:pt idx="190">
                        <c:v>66741.521682739258</c:v>
                      </c:pt>
                      <c:pt idx="191">
                        <c:v>67180.849807739258</c:v>
                      </c:pt>
                      <c:pt idx="192">
                        <c:v>67318.956985473633</c:v>
                      </c:pt>
                      <c:pt idx="193">
                        <c:v>67180.957717895508</c:v>
                      </c:pt>
                      <c:pt idx="194">
                        <c:v>66762.006057739258</c:v>
                      </c:pt>
                      <c:pt idx="195">
                        <c:v>65851.636367797852</c:v>
                      </c:pt>
                      <c:pt idx="196">
                        <c:v>64896.024795532227</c:v>
                      </c:pt>
                      <c:pt idx="197">
                        <c:v>65172.025039672844</c:v>
                      </c:pt>
                      <c:pt idx="198">
                        <c:v>65090.025283813477</c:v>
                      </c:pt>
                      <c:pt idx="199">
                        <c:v>66374.301712036133</c:v>
                      </c:pt>
                      <c:pt idx="200">
                        <c:v>66251.100784301758</c:v>
                      </c:pt>
                      <c:pt idx="201">
                        <c:v>65868.100784301758</c:v>
                      </c:pt>
                      <c:pt idx="202">
                        <c:v>64794.132278442376</c:v>
                      </c:pt>
                      <c:pt idx="203">
                        <c:v>64350.542678833008</c:v>
                      </c:pt>
                      <c:pt idx="204">
                        <c:v>64354.542922973626</c:v>
                      </c:pt>
                      <c:pt idx="205">
                        <c:v>64299.542678833008</c:v>
                      </c:pt>
                      <c:pt idx="206">
                        <c:v>64155.742874145508</c:v>
                      </c:pt>
                      <c:pt idx="207">
                        <c:v>67731.595413208008</c:v>
                      </c:pt>
                      <c:pt idx="208">
                        <c:v>65214.410598754876</c:v>
                      </c:pt>
                      <c:pt idx="209">
                        <c:v>64343.808303833008</c:v>
                      </c:pt>
                      <c:pt idx="210">
                        <c:v>59507.495468139648</c:v>
                      </c:pt>
                      <c:pt idx="211">
                        <c:v>59522.895477294922</c:v>
                      </c:pt>
                      <c:pt idx="212">
                        <c:v>59433.021453857422</c:v>
                      </c:pt>
                      <c:pt idx="213">
                        <c:v>66857.092727661133</c:v>
                      </c:pt>
                      <c:pt idx="214">
                        <c:v>65100.924415588379</c:v>
                      </c:pt>
                      <c:pt idx="215">
                        <c:v>62769.290748596191</c:v>
                      </c:pt>
                      <c:pt idx="216">
                        <c:v>64614.492774963379</c:v>
                      </c:pt>
                      <c:pt idx="217">
                        <c:v>65450.692581176758</c:v>
                      </c:pt>
                      <c:pt idx="218">
                        <c:v>63266.764236450195</c:v>
                      </c:pt>
                      <c:pt idx="219">
                        <c:v>63966.904251098626</c:v>
                      </c:pt>
                      <c:pt idx="220">
                        <c:v>64711.704788208008</c:v>
                      </c:pt>
                      <c:pt idx="221">
                        <c:v>64711.704788208008</c:v>
                      </c:pt>
                      <c:pt idx="222">
                        <c:v>64614.704544067376</c:v>
                      </c:pt>
                      <c:pt idx="223">
                        <c:v>59890.353591918945</c:v>
                      </c:pt>
                      <c:pt idx="224">
                        <c:v>59888.545974731445</c:v>
                      </c:pt>
                      <c:pt idx="225">
                        <c:v>63466.425491333008</c:v>
                      </c:pt>
                      <c:pt idx="226">
                        <c:v>63458.225967407227</c:v>
                      </c:pt>
                      <c:pt idx="227">
                        <c:v>63455.024993896484</c:v>
                      </c:pt>
                      <c:pt idx="228">
                        <c:v>63811.383987426758</c:v>
                      </c:pt>
                      <c:pt idx="229">
                        <c:v>63811.384231567376</c:v>
                      </c:pt>
                      <c:pt idx="230">
                        <c:v>63097.754302978516</c:v>
                      </c:pt>
                      <c:pt idx="231">
                        <c:v>63357.754302978516</c:v>
                      </c:pt>
                      <c:pt idx="232">
                        <c:v>64540.442092895508</c:v>
                      </c:pt>
                      <c:pt idx="233">
                        <c:v>64551.442092895508</c:v>
                      </c:pt>
                      <c:pt idx="234">
                        <c:v>64915.942092895508</c:v>
                      </c:pt>
                      <c:pt idx="235">
                        <c:v>64369.942581176758</c:v>
                      </c:pt>
                      <c:pt idx="236">
                        <c:v>64017.857620239243</c:v>
                      </c:pt>
                      <c:pt idx="237">
                        <c:v>64411.508255004876</c:v>
                      </c:pt>
                      <c:pt idx="238">
                        <c:v>65041.197555541992</c:v>
                      </c:pt>
                      <c:pt idx="239">
                        <c:v>64976.393844604492</c:v>
                      </c:pt>
                      <c:pt idx="240">
                        <c:v>64731.975357055657</c:v>
                      </c:pt>
                      <c:pt idx="241">
                        <c:v>67159.501281738281</c:v>
                      </c:pt>
                      <c:pt idx="242">
                        <c:v>67155.222717285156</c:v>
                      </c:pt>
                      <c:pt idx="243">
                        <c:v>67107.222229003906</c:v>
                      </c:pt>
                      <c:pt idx="244">
                        <c:v>67340.9228515625</c:v>
                      </c:pt>
                      <c:pt idx="245">
                        <c:v>67199.130554199219</c:v>
                      </c:pt>
                      <c:pt idx="246">
                        <c:v>67070.058776855469</c:v>
                      </c:pt>
                      <c:pt idx="247">
                        <c:v>63033.242630004876</c:v>
                      </c:pt>
                      <c:pt idx="248">
                        <c:v>62967.092971801743</c:v>
                      </c:pt>
                      <c:pt idx="249">
                        <c:v>62509.940872192376</c:v>
                      </c:pt>
                      <c:pt idx="250">
                        <c:v>62565.931350708008</c:v>
                      </c:pt>
                      <c:pt idx="251">
                        <c:v>62747.398147583008</c:v>
                      </c:pt>
                      <c:pt idx="252">
                        <c:v>62423.586196899414</c:v>
                      </c:pt>
                      <c:pt idx="253">
                        <c:v>62434.586196899414</c:v>
                      </c:pt>
                      <c:pt idx="254">
                        <c:v>62695.986587524414</c:v>
                      </c:pt>
                      <c:pt idx="255">
                        <c:v>64139.302536010735</c:v>
                      </c:pt>
                      <c:pt idx="256">
                        <c:v>65178.303512573235</c:v>
                      </c:pt>
                      <c:pt idx="257">
                        <c:v>65178.332717895508</c:v>
                      </c:pt>
                      <c:pt idx="258">
                        <c:v>65169.332962036126</c:v>
                      </c:pt>
                      <c:pt idx="259">
                        <c:v>64850.707229614258</c:v>
                      </c:pt>
                      <c:pt idx="260">
                        <c:v>64854.706985473626</c:v>
                      </c:pt>
                      <c:pt idx="261">
                        <c:v>64863.707107543938</c:v>
                      </c:pt>
                      <c:pt idx="262">
                        <c:v>64863.707229614258</c:v>
                      </c:pt>
                      <c:pt idx="263">
                        <c:v>62946.054458618164</c:v>
                      </c:pt>
                      <c:pt idx="264">
                        <c:v>66017.840728759766</c:v>
                      </c:pt>
                      <c:pt idx="265">
                        <c:v>65739.340972900391</c:v>
                      </c:pt>
                      <c:pt idx="266">
                        <c:v>65738.602691650391</c:v>
                      </c:pt>
                      <c:pt idx="267">
                        <c:v>64987.169387817376</c:v>
                      </c:pt>
                      <c:pt idx="268">
                        <c:v>64265.768753051758</c:v>
                      </c:pt>
                      <c:pt idx="269">
                        <c:v>66825.484130859375</c:v>
                      </c:pt>
                      <c:pt idx="270">
                        <c:v>56340.738739013672</c:v>
                      </c:pt>
                      <c:pt idx="271">
                        <c:v>56340.738739013672</c:v>
                      </c:pt>
                      <c:pt idx="272">
                        <c:v>56340.633331298828</c:v>
                      </c:pt>
                      <c:pt idx="273">
                        <c:v>64433.574417114258</c:v>
                      </c:pt>
                      <c:pt idx="274">
                        <c:v>64433.898635864258</c:v>
                      </c:pt>
                      <c:pt idx="275">
                        <c:v>64714.900588989258</c:v>
                      </c:pt>
                      <c:pt idx="276">
                        <c:v>64626.900405883789</c:v>
                      </c:pt>
                      <c:pt idx="277">
                        <c:v>62976.467727661133</c:v>
                      </c:pt>
                      <c:pt idx="278">
                        <c:v>63445.218215942383</c:v>
                      </c:pt>
                      <c:pt idx="279">
                        <c:v>62707.718215942383</c:v>
                      </c:pt>
                      <c:pt idx="280">
                        <c:v>61474.884231567383</c:v>
                      </c:pt>
                      <c:pt idx="281">
                        <c:v>61096.483840942383</c:v>
                      </c:pt>
                      <c:pt idx="282">
                        <c:v>64576.569046020508</c:v>
                      </c:pt>
                      <c:pt idx="283">
                        <c:v>64571.76904296875</c:v>
                      </c:pt>
                      <c:pt idx="284">
                        <c:v>64571.76892089843</c:v>
                      </c:pt>
                      <c:pt idx="285">
                        <c:v>57432.807586669922</c:v>
                      </c:pt>
                      <c:pt idx="286">
                        <c:v>57432.807586669922</c:v>
                      </c:pt>
                      <c:pt idx="287">
                        <c:v>59616.981628417969</c:v>
                      </c:pt>
                      <c:pt idx="288">
                        <c:v>59625.981506347656</c:v>
                      </c:pt>
                      <c:pt idx="289">
                        <c:v>59625.981689453125</c:v>
                      </c:pt>
                      <c:pt idx="290">
                        <c:v>59104.579223632813</c:v>
                      </c:pt>
                      <c:pt idx="291">
                        <c:v>62826.583572387695</c:v>
                      </c:pt>
                      <c:pt idx="292">
                        <c:v>62826.583572387695</c:v>
                      </c:pt>
                      <c:pt idx="293">
                        <c:v>62704.253494262695</c:v>
                      </c:pt>
                      <c:pt idx="294">
                        <c:v>65412.826614379876</c:v>
                      </c:pt>
                      <c:pt idx="295">
                        <c:v>65412.826736450188</c:v>
                      </c:pt>
                      <c:pt idx="296">
                        <c:v>64231.203811645508</c:v>
                      </c:pt>
                      <c:pt idx="297">
                        <c:v>64231.20393371582</c:v>
                      </c:pt>
                      <c:pt idx="298">
                        <c:v>64230.610916137688</c:v>
                      </c:pt>
                      <c:pt idx="299">
                        <c:v>64230.610916137688</c:v>
                      </c:pt>
                      <c:pt idx="300">
                        <c:v>64651.452102661126</c:v>
                      </c:pt>
                      <c:pt idx="301">
                        <c:v>64651.452835083008</c:v>
                      </c:pt>
                      <c:pt idx="302">
                        <c:v>63997.241470336914</c:v>
                      </c:pt>
                      <c:pt idx="303">
                        <c:v>65367.045120239258</c:v>
                      </c:pt>
                      <c:pt idx="304">
                        <c:v>64892.714797973626</c:v>
                      </c:pt>
                      <c:pt idx="305">
                        <c:v>66660.927001953125</c:v>
                      </c:pt>
                      <c:pt idx="306">
                        <c:v>67012.92724609375</c:v>
                      </c:pt>
                      <c:pt idx="307">
                        <c:v>67012.92822265625</c:v>
                      </c:pt>
                      <c:pt idx="308">
                        <c:v>67302.93603515625</c:v>
                      </c:pt>
                      <c:pt idx="309">
                        <c:v>67302.93603515625</c:v>
                      </c:pt>
                      <c:pt idx="310">
                        <c:v>67302.93603515625</c:v>
                      </c:pt>
                      <c:pt idx="311">
                        <c:v>67071.93603515625</c:v>
                      </c:pt>
                      <c:pt idx="312">
                        <c:v>66207.381790161133</c:v>
                      </c:pt>
                      <c:pt idx="313">
                        <c:v>66240.662307739258</c:v>
                      </c:pt>
                      <c:pt idx="314">
                        <c:v>63995.318756103516</c:v>
                      </c:pt>
                      <c:pt idx="315">
                        <c:v>65366.237731933594</c:v>
                      </c:pt>
                      <c:pt idx="316">
                        <c:v>65366.237670898438</c:v>
                      </c:pt>
                      <c:pt idx="317">
                        <c:v>65357.237670898438</c:v>
                      </c:pt>
                      <c:pt idx="318">
                        <c:v>65247.5263671875</c:v>
                      </c:pt>
                      <c:pt idx="319">
                        <c:v>65196.926330566406</c:v>
                      </c:pt>
                      <c:pt idx="320">
                        <c:v>65070.259582519524</c:v>
                      </c:pt>
                      <c:pt idx="321">
                        <c:v>64463.456787109368</c:v>
                      </c:pt>
                      <c:pt idx="322">
                        <c:v>64640.490737915039</c:v>
                      </c:pt>
                      <c:pt idx="323">
                        <c:v>65631.799270629883</c:v>
                      </c:pt>
                      <c:pt idx="324">
                        <c:v>66192.638259887695</c:v>
                      </c:pt>
                      <c:pt idx="325">
                        <c:v>63424.129837036126</c:v>
                      </c:pt>
                      <c:pt idx="326">
                        <c:v>63382.430130004876</c:v>
                      </c:pt>
                      <c:pt idx="327">
                        <c:v>63382.43000793457</c:v>
                      </c:pt>
                      <c:pt idx="328">
                        <c:v>63901.429885864258</c:v>
                      </c:pt>
                      <c:pt idx="329">
                        <c:v>64122.847854614258</c:v>
                      </c:pt>
                      <c:pt idx="330">
                        <c:v>65934.084182739258</c:v>
                      </c:pt>
                      <c:pt idx="331">
                        <c:v>63483.578598022461</c:v>
                      </c:pt>
                      <c:pt idx="332">
                        <c:v>63483.578536987305</c:v>
                      </c:pt>
                      <c:pt idx="333">
                        <c:v>63394.407791137695</c:v>
                      </c:pt>
                      <c:pt idx="334">
                        <c:v>63394.407791137695</c:v>
                      </c:pt>
                      <c:pt idx="335">
                        <c:v>63285.352127075195</c:v>
                      </c:pt>
                      <c:pt idx="336">
                        <c:v>63294.352127075195</c:v>
                      </c:pt>
                      <c:pt idx="337">
                        <c:v>63193.503494262695</c:v>
                      </c:pt>
                      <c:pt idx="338">
                        <c:v>63191.897109985352</c:v>
                      </c:pt>
                      <c:pt idx="339">
                        <c:v>65910.729644775391</c:v>
                      </c:pt>
                      <c:pt idx="340">
                        <c:v>65545.327545166016</c:v>
                      </c:pt>
                      <c:pt idx="341">
                        <c:v>65923.729888916016</c:v>
                      </c:pt>
                      <c:pt idx="342">
                        <c:v>65821.399658203125</c:v>
                      </c:pt>
                      <c:pt idx="343">
                        <c:v>65200.39782714843</c:v>
                      </c:pt>
                      <c:pt idx="344">
                        <c:v>65200.39782714843</c:v>
                      </c:pt>
                      <c:pt idx="345">
                        <c:v>61891.095779418945</c:v>
                      </c:pt>
                      <c:pt idx="346">
                        <c:v>62271.762893676758</c:v>
                      </c:pt>
                      <c:pt idx="347">
                        <c:v>62271.762893676758</c:v>
                      </c:pt>
                      <c:pt idx="348">
                        <c:v>62022.762771606438</c:v>
                      </c:pt>
                      <c:pt idx="349">
                        <c:v>61861.095840454102</c:v>
                      </c:pt>
                      <c:pt idx="350">
                        <c:v>61870.095840454102</c:v>
                      </c:pt>
                      <c:pt idx="351">
                        <c:v>62375.097793579102</c:v>
                      </c:pt>
                      <c:pt idx="352">
                        <c:v>66049.404006958008</c:v>
                      </c:pt>
                      <c:pt idx="353">
                        <c:v>66209.684280395508</c:v>
                      </c:pt>
                      <c:pt idx="354">
                        <c:v>65980.684280395508</c:v>
                      </c:pt>
                      <c:pt idx="355">
                        <c:v>65804.574417114258</c:v>
                      </c:pt>
                      <c:pt idx="356">
                        <c:v>64931.726333618164</c:v>
                      </c:pt>
                      <c:pt idx="357">
                        <c:v>64941.34748840332</c:v>
                      </c:pt>
                      <c:pt idx="358">
                        <c:v>65415.485305786126</c:v>
                      </c:pt>
                      <c:pt idx="359">
                        <c:v>65415.485305786126</c:v>
                      </c:pt>
                      <c:pt idx="360">
                        <c:v>64715.801956176758</c:v>
                      </c:pt>
                      <c:pt idx="361">
                        <c:v>62527.566848754876</c:v>
                      </c:pt>
                      <c:pt idx="362">
                        <c:v>62584.566848754876</c:v>
                      </c:pt>
                      <c:pt idx="363">
                        <c:v>62584.566848754876</c:v>
                      </c:pt>
                      <c:pt idx="364">
                        <c:v>62584.566848754876</c:v>
                      </c:pt>
                      <c:pt idx="365">
                        <c:v>63433.963470458984</c:v>
                      </c:pt>
                      <c:pt idx="366">
                        <c:v>63492.763763427734</c:v>
                      </c:pt>
                      <c:pt idx="367">
                        <c:v>63445.763275146484</c:v>
                      </c:pt>
                      <c:pt idx="368">
                        <c:v>63090.903411865234</c:v>
                      </c:pt>
                      <c:pt idx="369">
                        <c:v>62960.903411865234</c:v>
                      </c:pt>
                      <c:pt idx="370">
                        <c:v>62708.904388427734</c:v>
                      </c:pt>
                      <c:pt idx="371">
                        <c:v>63840.144241333008</c:v>
                      </c:pt>
                      <c:pt idx="372">
                        <c:v>65283.425003051758</c:v>
                      </c:pt>
                      <c:pt idx="373">
                        <c:v>65219.425491333008</c:v>
                      </c:pt>
                      <c:pt idx="374">
                        <c:v>65195.426223754876</c:v>
                      </c:pt>
                      <c:pt idx="375">
                        <c:v>56890.547351837158</c:v>
                      </c:pt>
                      <c:pt idx="376">
                        <c:v>57334.647815704338</c:v>
                      </c:pt>
                      <c:pt idx="377">
                        <c:v>57334.647937774658</c:v>
                      </c:pt>
                      <c:pt idx="378">
                        <c:v>57334.647693634026</c:v>
                      </c:pt>
                      <c:pt idx="379">
                        <c:v>66565.175491333008</c:v>
                      </c:pt>
                      <c:pt idx="380">
                        <c:v>66565.175003051758</c:v>
                      </c:pt>
                      <c:pt idx="381">
                        <c:v>66118.174514770508</c:v>
                      </c:pt>
                      <c:pt idx="382">
                        <c:v>65061.445266723626</c:v>
                      </c:pt>
                      <c:pt idx="383">
                        <c:v>65111.245315551758</c:v>
                      </c:pt>
                      <c:pt idx="384">
                        <c:v>64956.246047973626</c:v>
                      </c:pt>
                      <c:pt idx="385">
                        <c:v>65794.559234619141</c:v>
                      </c:pt>
                      <c:pt idx="386">
                        <c:v>66215.559967041016</c:v>
                      </c:pt>
                      <c:pt idx="387">
                        <c:v>66215.559478759766</c:v>
                      </c:pt>
                      <c:pt idx="388">
                        <c:v>65788.559478759766</c:v>
                      </c:pt>
                      <c:pt idx="389">
                        <c:v>64742.985260009766</c:v>
                      </c:pt>
                      <c:pt idx="390">
                        <c:v>63889.556838989258</c:v>
                      </c:pt>
                      <c:pt idx="391">
                        <c:v>65472.851272583008</c:v>
                      </c:pt>
                      <c:pt idx="392">
                        <c:v>65860.851638793945</c:v>
                      </c:pt>
                      <c:pt idx="393">
                        <c:v>65478.241653442376</c:v>
                      </c:pt>
                      <c:pt idx="394">
                        <c:v>65477.609573364258</c:v>
                      </c:pt>
                      <c:pt idx="395">
                        <c:v>66043.128616333008</c:v>
                      </c:pt>
                      <c:pt idx="396">
                        <c:v>65673.726272583008</c:v>
                      </c:pt>
                      <c:pt idx="397">
                        <c:v>66414.422805786133</c:v>
                      </c:pt>
                      <c:pt idx="398">
                        <c:v>66414.423049926758</c:v>
                      </c:pt>
                      <c:pt idx="399">
                        <c:v>66371.423782348633</c:v>
                      </c:pt>
                      <c:pt idx="400">
                        <c:v>65645.796340942383</c:v>
                      </c:pt>
                      <c:pt idx="401">
                        <c:v>64099.11869812011</c:v>
                      </c:pt>
                      <c:pt idx="402">
                        <c:v>64216.91850280761</c:v>
                      </c:pt>
                      <c:pt idx="403">
                        <c:v>63873.91850280761</c:v>
                      </c:pt>
                      <c:pt idx="404">
                        <c:v>63691.417770385742</c:v>
                      </c:pt>
                      <c:pt idx="405">
                        <c:v>65019.177932739258</c:v>
                      </c:pt>
                      <c:pt idx="406">
                        <c:v>65438.17854309082</c:v>
                      </c:pt>
                      <c:pt idx="407">
                        <c:v>65438.178421020508</c:v>
                      </c:pt>
                      <c:pt idx="408">
                        <c:v>65350.178298950188</c:v>
                      </c:pt>
                      <c:pt idx="409">
                        <c:v>64603.761367797852</c:v>
                      </c:pt>
                      <c:pt idx="410">
                        <c:v>64342.029922485352</c:v>
                      </c:pt>
                      <c:pt idx="411">
                        <c:v>64204.867263793938</c:v>
                      </c:pt>
                      <c:pt idx="412">
                        <c:v>64823.367874145508</c:v>
                      </c:pt>
                      <c:pt idx="413">
                        <c:v>64823.367752075188</c:v>
                      </c:pt>
                      <c:pt idx="414">
                        <c:v>64726.367752075188</c:v>
                      </c:pt>
                      <c:pt idx="415">
                        <c:v>63059.967727661126</c:v>
                      </c:pt>
                      <c:pt idx="416">
                        <c:v>63136.398147582993</c:v>
                      </c:pt>
                      <c:pt idx="417">
                        <c:v>63243.24836730957</c:v>
                      </c:pt>
                      <c:pt idx="418">
                        <c:v>62825.098587036126</c:v>
                      </c:pt>
                      <c:pt idx="419">
                        <c:v>61779.098342895508</c:v>
                      </c:pt>
                      <c:pt idx="420">
                        <c:v>60405.396331787109</c:v>
                      </c:pt>
                      <c:pt idx="421">
                        <c:v>67079.684036254883</c:v>
                      </c:pt>
                      <c:pt idx="422">
                        <c:v>66899.384231567383</c:v>
                      </c:pt>
                      <c:pt idx="423">
                        <c:v>66811.383987426758</c:v>
                      </c:pt>
                      <c:pt idx="424">
                        <c:v>67123.855056762695</c:v>
                      </c:pt>
                      <c:pt idx="425">
                        <c:v>63866.772415161126</c:v>
                      </c:pt>
                      <c:pt idx="426">
                        <c:v>63866.772415161126</c:v>
                      </c:pt>
                      <c:pt idx="427">
                        <c:v>63514.772415161126</c:v>
                      </c:pt>
                      <c:pt idx="428">
                        <c:v>64547.810989379883</c:v>
                      </c:pt>
                      <c:pt idx="429">
                        <c:v>64318.810989379883</c:v>
                      </c:pt>
                      <c:pt idx="430">
                        <c:v>64327.810989379883</c:v>
                      </c:pt>
                      <c:pt idx="431">
                        <c:v>64328.140090942383</c:v>
                      </c:pt>
                      <c:pt idx="432">
                        <c:v>67476.98371887207</c:v>
                      </c:pt>
                      <c:pt idx="433">
                        <c:v>67724.484085083008</c:v>
                      </c:pt>
                      <c:pt idx="434">
                        <c:v>67724.483840942383</c:v>
                      </c:pt>
                      <c:pt idx="435">
                        <c:v>65202.27880859375</c:v>
                      </c:pt>
                      <c:pt idx="436">
                        <c:v>63382.59619140625</c:v>
                      </c:pt>
                      <c:pt idx="437">
                        <c:v>63382.59619140625</c:v>
                      </c:pt>
                      <c:pt idx="438">
                        <c:v>63633.748046875</c:v>
                      </c:pt>
                      <c:pt idx="439">
                        <c:v>63527.748779296868</c:v>
                      </c:pt>
                      <c:pt idx="440">
                        <c:v>64253.5419921875</c:v>
                      </c:pt>
                      <c:pt idx="441">
                        <c:v>64555.5927734375</c:v>
                      </c:pt>
                      <c:pt idx="442">
                        <c:v>64261.1904296875</c:v>
                      </c:pt>
                      <c:pt idx="443">
                        <c:v>64587.5927734375</c:v>
                      </c:pt>
                      <c:pt idx="444">
                        <c:v>64411.891311645508</c:v>
                      </c:pt>
                      <c:pt idx="445">
                        <c:v>64323.891067504876</c:v>
                      </c:pt>
                      <c:pt idx="446">
                        <c:v>64309.891067504876</c:v>
                      </c:pt>
                      <c:pt idx="447">
                        <c:v>62982.496246337883</c:v>
                      </c:pt>
                      <c:pt idx="448">
                        <c:v>63991.491165161126</c:v>
                      </c:pt>
                      <c:pt idx="449">
                        <c:v>64953.004592895508</c:v>
                      </c:pt>
                      <c:pt idx="450">
                        <c:v>63692.576751708984</c:v>
                      </c:pt>
                      <c:pt idx="451">
                        <c:v>63365.307464599602</c:v>
                      </c:pt>
                      <c:pt idx="452">
                        <c:v>63742.263626098626</c:v>
                      </c:pt>
                      <c:pt idx="453">
                        <c:v>63742.264602661126</c:v>
                      </c:pt>
                      <c:pt idx="454">
                        <c:v>64370.634231567383</c:v>
                      </c:pt>
                      <c:pt idx="455">
                        <c:v>64420.434341430657</c:v>
                      </c:pt>
                      <c:pt idx="456">
                        <c:v>63460.169876098626</c:v>
                      </c:pt>
                      <c:pt idx="457">
                        <c:v>63460.016555786126</c:v>
                      </c:pt>
                      <c:pt idx="458">
                        <c:v>63030.487884521484</c:v>
                      </c:pt>
                      <c:pt idx="459">
                        <c:v>64440.696914672852</c:v>
                      </c:pt>
                      <c:pt idx="460">
                        <c:v>64431.782135009766</c:v>
                      </c:pt>
                      <c:pt idx="461">
                        <c:v>66208.302825927734</c:v>
                      </c:pt>
                      <c:pt idx="462">
                        <c:v>66208.302825927734</c:v>
                      </c:pt>
                      <c:pt idx="463">
                        <c:v>66120.302825927734</c:v>
                      </c:pt>
                      <c:pt idx="464">
                        <c:v>62386.798004150383</c:v>
                      </c:pt>
                      <c:pt idx="465">
                        <c:v>58799.438446044915</c:v>
                      </c:pt>
                      <c:pt idx="466">
                        <c:v>62006.998718261719</c:v>
                      </c:pt>
                      <c:pt idx="467">
                        <c:v>64615.298294067376</c:v>
                      </c:pt>
                      <c:pt idx="468">
                        <c:v>66265.313186645508</c:v>
                      </c:pt>
                      <c:pt idx="469">
                        <c:v>66585.134963989258</c:v>
                      </c:pt>
                      <c:pt idx="470">
                        <c:v>66608.134719848633</c:v>
                      </c:pt>
                      <c:pt idx="471">
                        <c:v>66327.133987426758</c:v>
                      </c:pt>
                      <c:pt idx="472">
                        <c:v>63414.548049926758</c:v>
                      </c:pt>
                      <c:pt idx="473">
                        <c:v>63132.042678833008</c:v>
                      </c:pt>
                      <c:pt idx="474">
                        <c:v>63029.041702270508</c:v>
                      </c:pt>
                      <c:pt idx="475">
                        <c:v>62830.041458129876</c:v>
                      </c:pt>
                      <c:pt idx="476">
                        <c:v>61675.038772583008</c:v>
                      </c:pt>
                      <c:pt idx="477">
                        <c:v>61545.038040161126</c:v>
                      </c:pt>
                      <c:pt idx="478">
                        <c:v>61606.038284301758</c:v>
                      </c:pt>
                      <c:pt idx="479">
                        <c:v>61371.037551879876</c:v>
                      </c:pt>
                      <c:pt idx="480">
                        <c:v>60511.132904052734</c:v>
                      </c:pt>
                      <c:pt idx="481">
                        <c:v>59979.132659912102</c:v>
                      </c:pt>
                      <c:pt idx="482">
                        <c:v>65066.226272583008</c:v>
                      </c:pt>
                      <c:pt idx="483">
                        <c:v>65868.869888305664</c:v>
                      </c:pt>
                      <c:pt idx="484">
                        <c:v>67037.559768676758</c:v>
                      </c:pt>
                      <c:pt idx="485">
                        <c:v>67084.559768676758</c:v>
                      </c:pt>
                      <c:pt idx="486">
                        <c:v>66851.559280395508</c:v>
                      </c:pt>
                      <c:pt idx="487">
                        <c:v>66576.710159301758</c:v>
                      </c:pt>
                      <c:pt idx="488">
                        <c:v>66576.710159301758</c:v>
                      </c:pt>
                      <c:pt idx="489">
                        <c:v>61513.257766723626</c:v>
                      </c:pt>
                      <c:pt idx="490">
                        <c:v>60658.256912231438</c:v>
                      </c:pt>
                      <c:pt idx="491">
                        <c:v>65058.670120239258</c:v>
                      </c:pt>
                      <c:pt idx="492">
                        <c:v>65540.585891723633</c:v>
                      </c:pt>
                      <c:pt idx="493">
                        <c:v>60941.749099731445</c:v>
                      </c:pt>
                      <c:pt idx="494">
                        <c:v>60941.749099731445</c:v>
                      </c:pt>
                      <c:pt idx="495">
                        <c:v>63178.951614379883</c:v>
                      </c:pt>
                      <c:pt idx="496">
                        <c:v>63182.951614379883</c:v>
                      </c:pt>
                      <c:pt idx="497">
                        <c:v>63189.978103637695</c:v>
                      </c:pt>
                      <c:pt idx="498">
                        <c:v>63180.977981567383</c:v>
                      </c:pt>
                      <c:pt idx="499">
                        <c:v>61025.815887451172</c:v>
                      </c:pt>
                      <c:pt idx="500">
                        <c:v>61030.022979736328</c:v>
                      </c:pt>
                      <c:pt idx="501">
                        <c:v>61039.022979736328</c:v>
                      </c:pt>
                      <c:pt idx="502">
                        <c:v>60916.522918701172</c:v>
                      </c:pt>
                      <c:pt idx="503">
                        <c:v>64822.895095825195</c:v>
                      </c:pt>
                      <c:pt idx="504">
                        <c:v>64822.895217895508</c:v>
                      </c:pt>
                      <c:pt idx="505">
                        <c:v>64377.895095825195</c:v>
                      </c:pt>
                      <c:pt idx="506">
                        <c:v>64377.895095825195</c:v>
                      </c:pt>
                      <c:pt idx="507">
                        <c:v>64810.079727172852</c:v>
                      </c:pt>
                      <c:pt idx="508">
                        <c:v>63942.163696289063</c:v>
                      </c:pt>
                      <c:pt idx="509">
                        <c:v>63878.16357421875</c:v>
                      </c:pt>
                      <c:pt idx="510">
                        <c:v>63961.645118713379</c:v>
                      </c:pt>
                      <c:pt idx="511">
                        <c:v>63745.471290588379</c:v>
                      </c:pt>
                      <c:pt idx="512">
                        <c:v>65829.467185974121</c:v>
                      </c:pt>
                      <c:pt idx="513">
                        <c:v>65971.034568786621</c:v>
                      </c:pt>
                      <c:pt idx="514">
                        <c:v>66231.034812927246</c:v>
                      </c:pt>
                      <c:pt idx="515">
                        <c:v>62048.794876098626</c:v>
                      </c:pt>
                      <c:pt idx="516">
                        <c:v>61725.194046020508</c:v>
                      </c:pt>
                      <c:pt idx="517">
                        <c:v>65921.344497680664</c:v>
                      </c:pt>
                      <c:pt idx="518">
                        <c:v>62111.61408996582</c:v>
                      </c:pt>
                      <c:pt idx="519">
                        <c:v>65060.809280395508</c:v>
                      </c:pt>
                      <c:pt idx="520">
                        <c:v>65017.808792114258</c:v>
                      </c:pt>
                      <c:pt idx="521">
                        <c:v>64844.807327270508</c:v>
                      </c:pt>
                      <c:pt idx="522">
                        <c:v>65865.007034301758</c:v>
                      </c:pt>
                      <c:pt idx="523">
                        <c:v>65495.007766723626</c:v>
                      </c:pt>
                      <c:pt idx="524">
                        <c:v>65470.007278442376</c:v>
                      </c:pt>
                      <c:pt idx="525">
                        <c:v>67623.223587036133</c:v>
                      </c:pt>
                      <c:pt idx="526">
                        <c:v>67536.436233520508</c:v>
                      </c:pt>
                      <c:pt idx="527">
                        <c:v>67259.435745239258</c:v>
                      </c:pt>
                      <c:pt idx="528">
                        <c:v>66992.836685180664</c:v>
                      </c:pt>
                      <c:pt idx="529">
                        <c:v>64461.329116821289</c:v>
                      </c:pt>
                      <c:pt idx="530">
                        <c:v>64461.329238891594</c:v>
                      </c:pt>
                      <c:pt idx="531">
                        <c:v>64953.129776000977</c:v>
                      </c:pt>
                      <c:pt idx="532">
                        <c:v>64683.942398071289</c:v>
                      </c:pt>
                      <c:pt idx="533">
                        <c:v>64433.551452636719</c:v>
                      </c:pt>
                      <c:pt idx="534">
                        <c:v>63967.151062011719</c:v>
                      </c:pt>
                      <c:pt idx="535">
                        <c:v>62443.979568481438</c:v>
                      </c:pt>
                      <c:pt idx="536">
                        <c:v>65384.899063110344</c:v>
                      </c:pt>
                      <c:pt idx="537">
                        <c:v>65832.400283813477</c:v>
                      </c:pt>
                      <c:pt idx="538">
                        <c:v>65984.899795532227</c:v>
                      </c:pt>
                      <c:pt idx="539">
                        <c:v>66224.899307250977</c:v>
                      </c:pt>
                      <c:pt idx="540">
                        <c:v>57875.142013549805</c:v>
                      </c:pt>
                      <c:pt idx="541">
                        <c:v>57884.14225769043</c:v>
                      </c:pt>
                      <c:pt idx="542">
                        <c:v>57884.14225769043</c:v>
                      </c:pt>
                      <c:pt idx="543">
                        <c:v>57884.142318725586</c:v>
                      </c:pt>
                      <c:pt idx="544">
                        <c:v>57874.606185913086</c:v>
                      </c:pt>
                      <c:pt idx="545">
                        <c:v>57390.106002807617</c:v>
                      </c:pt>
                      <c:pt idx="546">
                        <c:v>57206.400924682617</c:v>
                      </c:pt>
                      <c:pt idx="547">
                        <c:v>57206.400863647461</c:v>
                      </c:pt>
                      <c:pt idx="548">
                        <c:v>62446.979080200195</c:v>
                      </c:pt>
                      <c:pt idx="549">
                        <c:v>62446.979202270508</c:v>
                      </c:pt>
                      <c:pt idx="550">
                        <c:v>63091.21223449707</c:v>
                      </c:pt>
                      <c:pt idx="551">
                        <c:v>63100.212295532227</c:v>
                      </c:pt>
                      <c:pt idx="552">
                        <c:v>63100.212295532227</c:v>
                      </c:pt>
                      <c:pt idx="553">
                        <c:v>63480.441528320313</c:v>
                      </c:pt>
                      <c:pt idx="554">
                        <c:v>63489.441589355469</c:v>
                      </c:pt>
                      <c:pt idx="555">
                        <c:v>64447.732620239258</c:v>
                      </c:pt>
                      <c:pt idx="556">
                        <c:v>67347.271438598633</c:v>
                      </c:pt>
                      <c:pt idx="557">
                        <c:v>67010.078659057617</c:v>
                      </c:pt>
                      <c:pt idx="558">
                        <c:v>66817.879684448242</c:v>
                      </c:pt>
                      <c:pt idx="559">
                        <c:v>66818.878707885742</c:v>
                      </c:pt>
                      <c:pt idx="560">
                        <c:v>66543.627639770508</c:v>
                      </c:pt>
                      <c:pt idx="561">
                        <c:v>66543.626663208008</c:v>
                      </c:pt>
                      <c:pt idx="562">
                        <c:v>66543.626663208008</c:v>
                      </c:pt>
                      <c:pt idx="563">
                        <c:v>66187.626174926758</c:v>
                      </c:pt>
                      <c:pt idx="564">
                        <c:v>66011.408645629883</c:v>
                      </c:pt>
                      <c:pt idx="565">
                        <c:v>65921.258255004883</c:v>
                      </c:pt>
                      <c:pt idx="566">
                        <c:v>65857.182815551758</c:v>
                      </c:pt>
                      <c:pt idx="567">
                        <c:v>63570.998245239258</c:v>
                      </c:pt>
                      <c:pt idx="568">
                        <c:v>65983.047805786133</c:v>
                      </c:pt>
                      <c:pt idx="569">
                        <c:v>65452.147415161126</c:v>
                      </c:pt>
                      <c:pt idx="570">
                        <c:v>64483.924514770508</c:v>
                      </c:pt>
                      <c:pt idx="571">
                        <c:v>63651.924270629876</c:v>
                      </c:pt>
                      <c:pt idx="572">
                        <c:v>63559.892288208008</c:v>
                      </c:pt>
                      <c:pt idx="573">
                        <c:v>64437.833877563477</c:v>
                      </c:pt>
                      <c:pt idx="574">
                        <c:v>65388.700088500977</c:v>
                      </c:pt>
                      <c:pt idx="575">
                        <c:v>65388.699356079094</c:v>
                      </c:pt>
                      <c:pt idx="576">
                        <c:v>64528.555862426758</c:v>
                      </c:pt>
                      <c:pt idx="577">
                        <c:v>64400.555374145508</c:v>
                      </c:pt>
                      <c:pt idx="578">
                        <c:v>64304.141311645508</c:v>
                      </c:pt>
                      <c:pt idx="579">
                        <c:v>63428.871047973626</c:v>
                      </c:pt>
                      <c:pt idx="580">
                        <c:v>64664.836135864258</c:v>
                      </c:pt>
                      <c:pt idx="581">
                        <c:v>64207.435745239258</c:v>
                      </c:pt>
                      <c:pt idx="582">
                        <c:v>64576.471878051758</c:v>
                      </c:pt>
                      <c:pt idx="583">
                        <c:v>66798.913284301758</c:v>
                      </c:pt>
                      <c:pt idx="584">
                        <c:v>65467.429336547852</c:v>
                      </c:pt>
                      <c:pt idx="585">
                        <c:v>64880.29638671875</c:v>
                      </c:pt>
                      <c:pt idx="586">
                        <c:v>67004.411666870117</c:v>
                      </c:pt>
                      <c:pt idx="587">
                        <c:v>65620.915969848633</c:v>
                      </c:pt>
                      <c:pt idx="588">
                        <c:v>66029.730667114258</c:v>
                      </c:pt>
                      <c:pt idx="589">
                        <c:v>65982.731155395508</c:v>
                      </c:pt>
                      <c:pt idx="590">
                        <c:v>66222.53889465332</c:v>
                      </c:pt>
                      <c:pt idx="591">
                        <c:v>66679.539505004883</c:v>
                      </c:pt>
                      <c:pt idx="592">
                        <c:v>66679.539505004883</c:v>
                      </c:pt>
                      <c:pt idx="593">
                        <c:v>66482.539260864258</c:v>
                      </c:pt>
                      <c:pt idx="594">
                        <c:v>66141.279251098633</c:v>
                      </c:pt>
                      <c:pt idx="595">
                        <c:v>67379.185646057129</c:v>
                      </c:pt>
                      <c:pt idx="596">
                        <c:v>67336.185646057129</c:v>
                      </c:pt>
                      <c:pt idx="597">
                        <c:v>67333.523635864258</c:v>
                      </c:pt>
                      <c:pt idx="598">
                        <c:v>67350.895706176758</c:v>
                      </c:pt>
                      <c:pt idx="599">
                        <c:v>67177.894973754883</c:v>
                      </c:pt>
                      <c:pt idx="600">
                        <c:v>59614.193923950195</c:v>
                      </c:pt>
                      <c:pt idx="601">
                        <c:v>59559.860488891602</c:v>
                      </c:pt>
                      <c:pt idx="602">
                        <c:v>59190.462173461914</c:v>
                      </c:pt>
                      <c:pt idx="603">
                        <c:v>59495.860610961914</c:v>
                      </c:pt>
                      <c:pt idx="604">
                        <c:v>67663.561721801758</c:v>
                      </c:pt>
                      <c:pt idx="605">
                        <c:v>67663.562210083008</c:v>
                      </c:pt>
                      <c:pt idx="606">
                        <c:v>68399.561965942383</c:v>
                      </c:pt>
                      <c:pt idx="607">
                        <c:v>65849.458572387695</c:v>
                      </c:pt>
                      <c:pt idx="608">
                        <c:v>65624.258316040039</c:v>
                      </c:pt>
                      <c:pt idx="609">
                        <c:v>66155.158706665039</c:v>
                      </c:pt>
                      <c:pt idx="610">
                        <c:v>64738.267837524414</c:v>
                      </c:pt>
                      <c:pt idx="611">
                        <c:v>64751.122329711914</c:v>
                      </c:pt>
                      <c:pt idx="612">
                        <c:v>64695.648025512695</c:v>
                      </c:pt>
                      <c:pt idx="613">
                        <c:v>64503.647903442383</c:v>
                      </c:pt>
                      <c:pt idx="614">
                        <c:v>64507.58235168457</c:v>
                      </c:pt>
                      <c:pt idx="615">
                        <c:v>56499.892059326172</c:v>
                      </c:pt>
                      <c:pt idx="616">
                        <c:v>56551.821990966797</c:v>
                      </c:pt>
                      <c:pt idx="617">
                        <c:v>56551.822113037109</c:v>
                      </c:pt>
                      <c:pt idx="618">
                        <c:v>56240.304107666016</c:v>
                      </c:pt>
                      <c:pt idx="619">
                        <c:v>62667.179275512695</c:v>
                      </c:pt>
                      <c:pt idx="620">
                        <c:v>62676.179275512695</c:v>
                      </c:pt>
                      <c:pt idx="621">
                        <c:v>62676.179275512695</c:v>
                      </c:pt>
                      <c:pt idx="622">
                        <c:v>62579.179214477539</c:v>
                      </c:pt>
                      <c:pt idx="623">
                        <c:v>64587.144119262695</c:v>
                      </c:pt>
                      <c:pt idx="624">
                        <c:v>63963.144180297852</c:v>
                      </c:pt>
                      <c:pt idx="625">
                        <c:v>62615.937088012695</c:v>
                      </c:pt>
                      <c:pt idx="626">
                        <c:v>62624.937088012695</c:v>
                      </c:pt>
                      <c:pt idx="627">
                        <c:v>62527.937088012695</c:v>
                      </c:pt>
                      <c:pt idx="628">
                        <c:v>65474.201248168938</c:v>
                      </c:pt>
                      <c:pt idx="629">
                        <c:v>65428.201370239258</c:v>
                      </c:pt>
                      <c:pt idx="630">
                        <c:v>65014.77880859375</c:v>
                      </c:pt>
                      <c:pt idx="631">
                        <c:v>64968.7783203125</c:v>
                      </c:pt>
                      <c:pt idx="632">
                        <c:v>64145.144729614258</c:v>
                      </c:pt>
                      <c:pt idx="633">
                        <c:v>64383.644485473626</c:v>
                      </c:pt>
                      <c:pt idx="634">
                        <c:v>65237.630661010735</c:v>
                      </c:pt>
                      <c:pt idx="635">
                        <c:v>65758.131393432617</c:v>
                      </c:pt>
                      <c:pt idx="636">
                        <c:v>65999.160598754883</c:v>
                      </c:pt>
                      <c:pt idx="637">
                        <c:v>65730.160842895508</c:v>
                      </c:pt>
                      <c:pt idx="638">
                        <c:v>67298.608474731445</c:v>
                      </c:pt>
                      <c:pt idx="639">
                        <c:v>66455.583160400391</c:v>
                      </c:pt>
                      <c:pt idx="640">
                        <c:v>66255.581939697266</c:v>
                      </c:pt>
                      <c:pt idx="641">
                        <c:v>66180.582916259766</c:v>
                      </c:pt>
                      <c:pt idx="642">
                        <c:v>65230.96728515625</c:v>
                      </c:pt>
                      <c:pt idx="643">
                        <c:v>64861.56640625</c:v>
                      </c:pt>
                      <c:pt idx="644">
                        <c:v>65230.96630859375</c:v>
                      </c:pt>
                      <c:pt idx="645">
                        <c:v>63853.088516235352</c:v>
                      </c:pt>
                      <c:pt idx="646">
                        <c:v>63853.088577270508</c:v>
                      </c:pt>
                      <c:pt idx="647">
                        <c:v>63792.05744934082</c:v>
                      </c:pt>
                      <c:pt idx="648">
                        <c:v>66686.161575317383</c:v>
                      </c:pt>
                      <c:pt idx="649">
                        <c:v>66895.779006958008</c:v>
                      </c:pt>
                      <c:pt idx="650">
                        <c:v>66895.779495239258</c:v>
                      </c:pt>
                      <c:pt idx="651">
                        <c:v>66471.578811645508</c:v>
                      </c:pt>
                      <c:pt idx="652">
                        <c:v>65635.487503051758</c:v>
                      </c:pt>
                      <c:pt idx="653">
                        <c:v>64581.826858520508</c:v>
                      </c:pt>
                      <c:pt idx="654">
                        <c:v>65625.280227661133</c:v>
                      </c:pt>
                      <c:pt idx="655">
                        <c:v>66065.822708129883</c:v>
                      </c:pt>
                      <c:pt idx="656">
                        <c:v>66014.573440551743</c:v>
                      </c:pt>
                      <c:pt idx="657">
                        <c:v>65907.923294067383</c:v>
                      </c:pt>
                      <c:pt idx="658">
                        <c:v>65794.808792114258</c:v>
                      </c:pt>
                      <c:pt idx="659">
                        <c:v>65421.808547973626</c:v>
                      </c:pt>
                      <c:pt idx="660">
                        <c:v>63375.633377075195</c:v>
                      </c:pt>
                      <c:pt idx="661">
                        <c:v>63158.999160766602</c:v>
                      </c:pt>
                      <c:pt idx="662">
                        <c:v>63089.578201293945</c:v>
                      </c:pt>
                      <c:pt idx="663">
                        <c:v>62914.816207885742</c:v>
                      </c:pt>
                      <c:pt idx="664">
                        <c:v>62562.816207885742</c:v>
                      </c:pt>
                      <c:pt idx="665">
                        <c:v>62468.416198730469</c:v>
                      </c:pt>
                      <c:pt idx="666">
                        <c:v>65813.167373657227</c:v>
                      </c:pt>
                      <c:pt idx="667">
                        <c:v>65696.169410705566</c:v>
                      </c:pt>
                      <c:pt idx="668">
                        <c:v>65064.669654846191</c:v>
                      </c:pt>
                      <c:pt idx="669">
                        <c:v>65068.669654846191</c:v>
                      </c:pt>
                      <c:pt idx="670">
                        <c:v>64777.132118225098</c:v>
                      </c:pt>
                      <c:pt idx="671">
                        <c:v>64440.872413635254</c:v>
                      </c:pt>
                      <c:pt idx="672">
                        <c:v>63814.472145080566</c:v>
                      </c:pt>
                      <c:pt idx="673">
                        <c:v>63985.154800415039</c:v>
                      </c:pt>
                      <c:pt idx="674">
                        <c:v>64024.154739379883</c:v>
                      </c:pt>
                      <c:pt idx="675">
                        <c:v>62734.914260864258</c:v>
                      </c:pt>
                      <c:pt idx="676">
                        <c:v>62734.914260864258</c:v>
                      </c:pt>
                      <c:pt idx="677">
                        <c:v>63752.100173950195</c:v>
                      </c:pt>
                      <c:pt idx="678">
                        <c:v>63439.500137329102</c:v>
                      </c:pt>
                      <c:pt idx="679">
                        <c:v>63439.858535766602</c:v>
                      </c:pt>
                      <c:pt idx="680">
                        <c:v>63666.858535766602</c:v>
                      </c:pt>
                      <c:pt idx="681">
                        <c:v>65332.427322387695</c:v>
                      </c:pt>
                      <c:pt idx="682">
                        <c:v>65332.427322387695</c:v>
                      </c:pt>
                      <c:pt idx="683">
                        <c:v>65332.427322387695</c:v>
                      </c:pt>
                      <c:pt idx="684">
                        <c:v>64983.927383422852</c:v>
                      </c:pt>
                      <c:pt idx="685">
                        <c:v>63909.677200317383</c:v>
                      </c:pt>
                      <c:pt idx="686">
                        <c:v>63956.677200317383</c:v>
                      </c:pt>
                      <c:pt idx="687">
                        <c:v>63729.677200317383</c:v>
                      </c:pt>
                      <c:pt idx="688">
                        <c:v>63567.175247192383</c:v>
                      </c:pt>
                      <c:pt idx="689">
                        <c:v>64336.84716796875</c:v>
                      </c:pt>
                      <c:pt idx="690">
                        <c:v>59477.597259521484</c:v>
                      </c:pt>
                      <c:pt idx="691">
                        <c:v>59486.597259521484</c:v>
                      </c:pt>
                      <c:pt idx="692">
                        <c:v>59486.597320556641</c:v>
                      </c:pt>
                      <c:pt idx="693">
                        <c:v>59334.597137451172</c:v>
                      </c:pt>
                      <c:pt idx="694">
                        <c:v>59389.597076416016</c:v>
                      </c:pt>
                      <c:pt idx="695">
                        <c:v>59956.336196899414</c:v>
                      </c:pt>
                      <c:pt idx="696">
                        <c:v>59956.750259399414</c:v>
                      </c:pt>
                      <c:pt idx="697">
                        <c:v>59710.74641418457</c:v>
                      </c:pt>
                      <c:pt idx="698">
                        <c:v>66319.729446411133</c:v>
                      </c:pt>
                      <c:pt idx="699">
                        <c:v>66320.800735473633</c:v>
                      </c:pt>
                      <c:pt idx="700">
                        <c:v>66844.800735473633</c:v>
                      </c:pt>
                      <c:pt idx="701">
                        <c:v>63832.066604614258</c:v>
                      </c:pt>
                      <c:pt idx="702">
                        <c:v>63785.06672668457</c:v>
                      </c:pt>
                      <c:pt idx="703">
                        <c:v>63785.066604614258</c:v>
                      </c:pt>
                      <c:pt idx="704">
                        <c:v>63785.066604614258</c:v>
                      </c:pt>
                      <c:pt idx="705">
                        <c:v>58527.096282958984</c:v>
                      </c:pt>
                      <c:pt idx="706">
                        <c:v>57938.095794677734</c:v>
                      </c:pt>
                      <c:pt idx="707">
                        <c:v>61292.663024902336</c:v>
                      </c:pt>
                      <c:pt idx="708">
                        <c:v>61292.663269042969</c:v>
                      </c:pt>
                      <c:pt idx="709">
                        <c:v>61159.248962402336</c:v>
                      </c:pt>
                      <c:pt idx="710">
                        <c:v>66759.700881958008</c:v>
                      </c:pt>
                      <c:pt idx="711">
                        <c:v>66151.061721801758</c:v>
                      </c:pt>
                      <c:pt idx="712">
                        <c:v>65653.589065551758</c:v>
                      </c:pt>
                      <c:pt idx="713">
                        <c:v>65711.590042114258</c:v>
                      </c:pt>
                      <c:pt idx="714">
                        <c:v>65711.589553833008</c:v>
                      </c:pt>
                      <c:pt idx="715">
                        <c:v>65469.272659301758</c:v>
                      </c:pt>
                      <c:pt idx="716">
                        <c:v>63701.765823364258</c:v>
                      </c:pt>
                      <c:pt idx="717">
                        <c:v>63754.945510864258</c:v>
                      </c:pt>
                      <c:pt idx="718">
                        <c:v>64993.675003051758</c:v>
                      </c:pt>
                      <c:pt idx="719">
                        <c:v>64435.382034301758</c:v>
                      </c:pt>
                      <c:pt idx="720">
                        <c:v>63553.774841308594</c:v>
                      </c:pt>
                      <c:pt idx="721">
                        <c:v>63811.709548950195</c:v>
                      </c:pt>
                      <c:pt idx="722">
                        <c:v>63667.709548950195</c:v>
                      </c:pt>
                      <c:pt idx="723">
                        <c:v>63836.989822387695</c:v>
                      </c:pt>
                      <c:pt idx="724">
                        <c:v>63893.345291137695</c:v>
                      </c:pt>
                      <c:pt idx="725">
                        <c:v>63892.738906860352</c:v>
                      </c:pt>
                      <c:pt idx="726">
                        <c:v>64763.319076538086</c:v>
                      </c:pt>
                      <c:pt idx="727">
                        <c:v>65297.910354614258</c:v>
                      </c:pt>
                      <c:pt idx="728">
                        <c:v>65707.910598754883</c:v>
                      </c:pt>
                      <c:pt idx="729">
                        <c:v>65663.910598754883</c:v>
                      </c:pt>
                      <c:pt idx="730">
                        <c:v>67247.833572387695</c:v>
                      </c:pt>
                      <c:pt idx="731">
                        <c:v>67247.833694458008</c:v>
                      </c:pt>
                      <c:pt idx="732">
                        <c:v>67476.833450317383</c:v>
                      </c:pt>
                      <c:pt idx="733">
                        <c:v>65171.840408325195</c:v>
                      </c:pt>
                      <c:pt idx="734">
                        <c:v>65130.268142700195</c:v>
                      </c:pt>
                      <c:pt idx="735">
                        <c:v>61290.255279541016</c:v>
                      </c:pt>
                      <c:pt idx="736">
                        <c:v>61292.447235107422</c:v>
                      </c:pt>
                      <c:pt idx="737">
                        <c:v>61525.158294677734</c:v>
                      </c:pt>
                      <c:pt idx="738">
                        <c:v>61327.158233642578</c:v>
                      </c:pt>
                      <c:pt idx="739">
                        <c:v>61856.979202270508</c:v>
                      </c:pt>
                      <c:pt idx="740">
                        <c:v>63678.133499145508</c:v>
                      </c:pt>
                      <c:pt idx="741">
                        <c:v>64411.214309692376</c:v>
                      </c:pt>
                      <c:pt idx="742">
                        <c:v>65501.715042114258</c:v>
                      </c:pt>
                      <c:pt idx="743">
                        <c:v>65501.715042114258</c:v>
                      </c:pt>
                      <c:pt idx="744">
                        <c:v>64970.763381958008</c:v>
                      </c:pt>
                      <c:pt idx="745">
                        <c:v>63448.068618774414</c:v>
                      </c:pt>
                      <c:pt idx="746">
                        <c:v>63819.069046020508</c:v>
                      </c:pt>
                      <c:pt idx="747">
                        <c:v>63707.068923950188</c:v>
                      </c:pt>
                      <c:pt idx="748">
                        <c:v>65220.864822387695</c:v>
                      </c:pt>
                      <c:pt idx="749">
                        <c:v>64330.328567504876</c:v>
                      </c:pt>
                      <c:pt idx="750">
                        <c:v>65347.252883911126</c:v>
                      </c:pt>
                      <c:pt idx="751">
                        <c:v>65347.253128051758</c:v>
                      </c:pt>
                      <c:pt idx="752">
                        <c:v>67706.35139465332</c:v>
                      </c:pt>
                      <c:pt idx="753">
                        <c:v>68040.252151489258</c:v>
                      </c:pt>
                      <c:pt idx="754">
                        <c:v>68049.251174926758</c:v>
                      </c:pt>
                      <c:pt idx="755">
                        <c:v>65855.839981079102</c:v>
                      </c:pt>
                      <c:pt idx="756">
                        <c:v>62793.443496704102</c:v>
                      </c:pt>
                      <c:pt idx="757">
                        <c:v>63226.944046020508</c:v>
                      </c:pt>
                      <c:pt idx="758">
                        <c:v>60056.227813720696</c:v>
                      </c:pt>
                      <c:pt idx="759">
                        <c:v>59804.276641845696</c:v>
                      </c:pt>
                      <c:pt idx="760">
                        <c:v>59803.862579345696</c:v>
                      </c:pt>
                      <c:pt idx="761">
                        <c:v>63827.482864379876</c:v>
                      </c:pt>
                      <c:pt idx="762">
                        <c:v>63402.383255004876</c:v>
                      </c:pt>
                      <c:pt idx="763">
                        <c:v>63333.382522583008</c:v>
                      </c:pt>
                      <c:pt idx="764">
                        <c:v>63223.782485961914</c:v>
                      </c:pt>
                      <c:pt idx="765">
                        <c:v>57365.806121826165</c:v>
                      </c:pt>
                      <c:pt idx="766">
                        <c:v>57365.806121826165</c:v>
                      </c:pt>
                      <c:pt idx="767">
                        <c:v>57701.807708740234</c:v>
                      </c:pt>
                      <c:pt idx="768">
                        <c:v>66994.031692504883</c:v>
                      </c:pt>
                      <c:pt idx="769">
                        <c:v>66854.611770629883</c:v>
                      </c:pt>
                      <c:pt idx="770">
                        <c:v>67022.612258911133</c:v>
                      </c:pt>
                      <c:pt idx="771">
                        <c:v>67963.768264770508</c:v>
                      </c:pt>
                      <c:pt idx="772">
                        <c:v>66442.274612426758</c:v>
                      </c:pt>
                      <c:pt idx="773">
                        <c:v>66023.274612426758</c:v>
                      </c:pt>
                      <c:pt idx="774">
                        <c:v>67791.200637817383</c:v>
                      </c:pt>
                      <c:pt idx="775">
                        <c:v>67540.400146484375</c:v>
                      </c:pt>
                      <c:pt idx="776">
                        <c:v>67659.400146484375</c:v>
                      </c:pt>
                      <c:pt idx="777">
                        <c:v>65176.80842590332</c:v>
                      </c:pt>
                      <c:pt idx="778">
                        <c:v>65176.80842590332</c:v>
                      </c:pt>
                      <c:pt idx="779">
                        <c:v>65031.466384887688</c:v>
                      </c:pt>
                      <c:pt idx="780">
                        <c:v>65508.536819458008</c:v>
                      </c:pt>
                      <c:pt idx="781">
                        <c:v>65600.436233520508</c:v>
                      </c:pt>
                      <c:pt idx="782">
                        <c:v>65600.436233520508</c:v>
                      </c:pt>
                      <c:pt idx="783">
                        <c:v>66500.728469848633</c:v>
                      </c:pt>
                      <c:pt idx="784">
                        <c:v>66652.727737426758</c:v>
                      </c:pt>
                      <c:pt idx="785">
                        <c:v>64281.397171020508</c:v>
                      </c:pt>
                      <c:pt idx="786">
                        <c:v>64419.576858520508</c:v>
                      </c:pt>
                      <c:pt idx="787">
                        <c:v>63975.076858520508</c:v>
                      </c:pt>
                      <c:pt idx="788">
                        <c:v>63378.398147583008</c:v>
                      </c:pt>
                      <c:pt idx="789">
                        <c:v>63172.898147583008</c:v>
                      </c:pt>
                      <c:pt idx="790">
                        <c:v>63172.898147583008</c:v>
                      </c:pt>
                      <c:pt idx="791">
                        <c:v>66052.078811645508</c:v>
                      </c:pt>
                      <c:pt idx="792">
                        <c:v>65700.078811645508</c:v>
                      </c:pt>
                      <c:pt idx="793">
                        <c:v>65501.079299926758</c:v>
                      </c:pt>
                      <c:pt idx="794">
                        <c:v>65396.078323364258</c:v>
                      </c:pt>
                      <c:pt idx="795">
                        <c:v>56164.195190429688</c:v>
                      </c:pt>
                      <c:pt idx="796">
                        <c:v>56216.269012451172</c:v>
                      </c:pt>
                      <c:pt idx="797">
                        <c:v>56224.084381103516</c:v>
                      </c:pt>
                      <c:pt idx="798">
                        <c:v>56224.084503173828</c:v>
                      </c:pt>
                      <c:pt idx="799">
                        <c:v>55955.413360595703</c:v>
                      </c:pt>
                      <c:pt idx="800">
                        <c:v>56150.093109130859</c:v>
                      </c:pt>
                      <c:pt idx="801">
                        <c:v>56150.093048095703</c:v>
                      </c:pt>
                      <c:pt idx="802">
                        <c:v>56150.093048095703</c:v>
                      </c:pt>
                      <c:pt idx="803">
                        <c:v>61111.879425048828</c:v>
                      </c:pt>
                      <c:pt idx="804">
                        <c:v>61107.879425048828</c:v>
                      </c:pt>
                      <c:pt idx="805">
                        <c:v>62163.094314575195</c:v>
                      </c:pt>
                      <c:pt idx="806">
                        <c:v>62546.39729309082</c:v>
                      </c:pt>
                      <c:pt idx="807">
                        <c:v>62546.397232055664</c:v>
                      </c:pt>
                      <c:pt idx="808">
                        <c:v>62546.397171020508</c:v>
                      </c:pt>
                      <c:pt idx="809">
                        <c:v>62170.396865844727</c:v>
                      </c:pt>
                      <c:pt idx="810">
                        <c:v>66804.255569458008</c:v>
                      </c:pt>
                      <c:pt idx="811">
                        <c:v>66804.255081176758</c:v>
                      </c:pt>
                      <c:pt idx="812">
                        <c:v>65858.427444458008</c:v>
                      </c:pt>
                      <c:pt idx="813">
                        <c:v>65873.116409301758</c:v>
                      </c:pt>
                      <c:pt idx="814">
                        <c:v>66899.420364379883</c:v>
                      </c:pt>
                      <c:pt idx="815">
                        <c:v>67297.412796020508</c:v>
                      </c:pt>
                      <c:pt idx="816">
                        <c:v>66668.331939697266</c:v>
                      </c:pt>
                      <c:pt idx="817">
                        <c:v>66668.331695556641</c:v>
                      </c:pt>
                      <c:pt idx="818">
                        <c:v>66298.929351806641</c:v>
                      </c:pt>
                      <c:pt idx="819">
                        <c:v>66495.331939697266</c:v>
                      </c:pt>
                      <c:pt idx="820">
                        <c:v>66756.555374145508</c:v>
                      </c:pt>
                      <c:pt idx="821">
                        <c:v>66756.555374145508</c:v>
                      </c:pt>
                      <c:pt idx="822">
                        <c:v>66052.556106567383</c:v>
                      </c:pt>
                      <c:pt idx="823">
                        <c:v>62693.56428527832</c:v>
                      </c:pt>
                      <c:pt idx="824">
                        <c:v>63128.564651489258</c:v>
                      </c:pt>
                      <c:pt idx="825">
                        <c:v>57394.118988037102</c:v>
                      </c:pt>
                      <c:pt idx="826">
                        <c:v>57829.119720458984</c:v>
                      </c:pt>
                      <c:pt idx="827">
                        <c:v>57832.694427490234</c:v>
                      </c:pt>
                      <c:pt idx="828">
                        <c:v>57450.694061279297</c:v>
                      </c:pt>
                      <c:pt idx="829">
                        <c:v>61734.82405090332</c:v>
                      </c:pt>
                      <c:pt idx="830">
                        <c:v>61841.606964111328</c:v>
                      </c:pt>
                      <c:pt idx="831">
                        <c:v>61674.275421142578</c:v>
                      </c:pt>
                      <c:pt idx="832">
                        <c:v>61433.595901489258</c:v>
                      </c:pt>
                      <c:pt idx="833">
                        <c:v>61691.996780395508</c:v>
                      </c:pt>
                      <c:pt idx="834">
                        <c:v>64932.339065551758</c:v>
                      </c:pt>
                      <c:pt idx="835">
                        <c:v>64884.339309692376</c:v>
                      </c:pt>
                      <c:pt idx="836">
                        <c:v>65431.698928833008</c:v>
                      </c:pt>
                      <c:pt idx="837">
                        <c:v>65248.698928833008</c:v>
                      </c:pt>
                      <c:pt idx="838">
                        <c:v>64897.383499145508</c:v>
                      </c:pt>
                      <c:pt idx="839">
                        <c:v>62422.17414855957</c:v>
                      </c:pt>
                      <c:pt idx="840">
                        <c:v>57694.394744873047</c:v>
                      </c:pt>
                      <c:pt idx="841">
                        <c:v>60232.289520263672</c:v>
                      </c:pt>
                      <c:pt idx="842">
                        <c:v>64638.560546875</c:v>
                      </c:pt>
                      <c:pt idx="843">
                        <c:v>63887.529052734368</c:v>
                      </c:pt>
                      <c:pt idx="844">
                        <c:v>63948.708740234368</c:v>
                      </c:pt>
                      <c:pt idx="845">
                        <c:v>63796.708984375</c:v>
                      </c:pt>
                      <c:pt idx="846">
                        <c:v>64627.60791015625</c:v>
                      </c:pt>
                      <c:pt idx="847">
                        <c:v>64292.607177734368</c:v>
                      </c:pt>
                      <c:pt idx="848">
                        <c:v>64545.60888671875</c:v>
                      </c:pt>
                      <c:pt idx="849">
                        <c:v>64115.60888671875</c:v>
                      </c:pt>
                      <c:pt idx="850">
                        <c:v>64340.060256958008</c:v>
                      </c:pt>
                      <c:pt idx="851">
                        <c:v>64710.798782348626</c:v>
                      </c:pt>
                      <c:pt idx="852">
                        <c:v>66312.333938598633</c:v>
                      </c:pt>
                      <c:pt idx="853">
                        <c:v>66666.834182739258</c:v>
                      </c:pt>
                      <c:pt idx="854">
                        <c:v>66666.834671020508</c:v>
                      </c:pt>
                      <c:pt idx="855">
                        <c:v>55954.508270263672</c:v>
                      </c:pt>
                      <c:pt idx="856">
                        <c:v>55250.508331298828</c:v>
                      </c:pt>
                      <c:pt idx="857">
                        <c:v>55241.508270263672</c:v>
                      </c:pt>
                      <c:pt idx="858">
                        <c:v>55236.914520263672</c:v>
                      </c:pt>
                      <c:pt idx="859">
                        <c:v>63180.49592590332</c:v>
                      </c:pt>
                      <c:pt idx="860">
                        <c:v>63180.495803833008</c:v>
                      </c:pt>
                      <c:pt idx="861">
                        <c:v>63264.593032836914</c:v>
                      </c:pt>
                      <c:pt idx="862">
                        <c:v>66896.6328125</c:v>
                      </c:pt>
                      <c:pt idx="863">
                        <c:v>66758.732177734375</c:v>
                      </c:pt>
                      <c:pt idx="864">
                        <c:v>66888.134643554688</c:v>
                      </c:pt>
                      <c:pt idx="865">
                        <c:v>64490.039627075195</c:v>
                      </c:pt>
                      <c:pt idx="866">
                        <c:v>64490.039627075195</c:v>
                      </c:pt>
                      <c:pt idx="867">
                        <c:v>64443.039749145508</c:v>
                      </c:pt>
                      <c:pt idx="868">
                        <c:v>64428.047439575195</c:v>
                      </c:pt>
                      <c:pt idx="869">
                        <c:v>64428.047439575195</c:v>
                      </c:pt>
                      <c:pt idx="870">
                        <c:v>56779.38883972168</c:v>
                      </c:pt>
                      <c:pt idx="871">
                        <c:v>56788.388900756836</c:v>
                      </c:pt>
                      <c:pt idx="872">
                        <c:v>56788.38883972168</c:v>
                      </c:pt>
                      <c:pt idx="873">
                        <c:v>56788.38883972168</c:v>
                      </c:pt>
                      <c:pt idx="874">
                        <c:v>56691.38883972168</c:v>
                      </c:pt>
                      <c:pt idx="875">
                        <c:v>56581.972640991211</c:v>
                      </c:pt>
                      <c:pt idx="876">
                        <c:v>56841.157150268555</c:v>
                      </c:pt>
                      <c:pt idx="877">
                        <c:v>56841.157211303711</c:v>
                      </c:pt>
                      <c:pt idx="878">
                        <c:v>61406.899978637695</c:v>
                      </c:pt>
                      <c:pt idx="879">
                        <c:v>61407.196914672852</c:v>
                      </c:pt>
                      <c:pt idx="880">
                        <c:v>61055.196853637695</c:v>
                      </c:pt>
                      <c:pt idx="881">
                        <c:v>63499.634841918945</c:v>
                      </c:pt>
                      <c:pt idx="882">
                        <c:v>64545.635269165039</c:v>
                      </c:pt>
                      <c:pt idx="883">
                        <c:v>64545.635330200195</c:v>
                      </c:pt>
                      <c:pt idx="884">
                        <c:v>63773.266006469727</c:v>
                      </c:pt>
                      <c:pt idx="885">
                        <c:v>58866.594329833984</c:v>
                      </c:pt>
                      <c:pt idx="886">
                        <c:v>58302.594329833984</c:v>
                      </c:pt>
                      <c:pt idx="887">
                        <c:v>64252.300018310547</c:v>
                      </c:pt>
                      <c:pt idx="888">
                        <c:v>64687.300384521484</c:v>
                      </c:pt>
                      <c:pt idx="889">
                        <c:v>64319.300384521484</c:v>
                      </c:pt>
                      <c:pt idx="890">
                        <c:v>63849.048416137695</c:v>
                      </c:pt>
                      <c:pt idx="891">
                        <c:v>63840.048416137695</c:v>
                      </c:pt>
                      <c:pt idx="892">
                        <c:v>64763.559036254876</c:v>
                      </c:pt>
                      <c:pt idx="893">
                        <c:v>65371.391311645508</c:v>
                      </c:pt>
                      <c:pt idx="894">
                        <c:v>65781.391799926758</c:v>
                      </c:pt>
                      <c:pt idx="895">
                        <c:v>65781.391799926758</c:v>
                      </c:pt>
                      <c:pt idx="896">
                        <c:v>65548.056716918945</c:v>
                      </c:pt>
                      <c:pt idx="897">
                        <c:v>65547.877883911133</c:v>
                      </c:pt>
                      <c:pt idx="898">
                        <c:v>62997.939163208008</c:v>
                      </c:pt>
                      <c:pt idx="899">
                        <c:v>65264.989944458008</c:v>
                      </c:pt>
                      <c:pt idx="900">
                        <c:v>63760.783645629876</c:v>
                      </c:pt>
                      <c:pt idx="901">
                        <c:v>65833.020584106445</c:v>
                      </c:pt>
                      <c:pt idx="902">
                        <c:v>66986.701126098633</c:v>
                      </c:pt>
                      <c:pt idx="903">
                        <c:v>66616.674026489258</c:v>
                      </c:pt>
                      <c:pt idx="904">
                        <c:v>66898.074417114258</c:v>
                      </c:pt>
                      <c:pt idx="905">
                        <c:v>64650.574905395508</c:v>
                      </c:pt>
                      <c:pt idx="906">
                        <c:v>64511.836380004876</c:v>
                      </c:pt>
                      <c:pt idx="907">
                        <c:v>64636.838333129876</c:v>
                      </c:pt>
                      <c:pt idx="908">
                        <c:v>66992.314651489258</c:v>
                      </c:pt>
                      <c:pt idx="909">
                        <c:v>67056.314895629883</c:v>
                      </c:pt>
                      <c:pt idx="910">
                        <c:v>64606.421585082993</c:v>
                      </c:pt>
                      <c:pt idx="911">
                        <c:v>64791.072219848626</c:v>
                      </c:pt>
                      <c:pt idx="912">
                        <c:v>64788.921585083008</c:v>
                      </c:pt>
                      <c:pt idx="913">
                        <c:v>64656.600540161126</c:v>
                      </c:pt>
                      <c:pt idx="914">
                        <c:v>64485.600296020508</c:v>
                      </c:pt>
                      <c:pt idx="915">
                        <c:v>54304.239715576172</c:v>
                      </c:pt>
                      <c:pt idx="916">
                        <c:v>63817.895217895508</c:v>
                      </c:pt>
                      <c:pt idx="917">
                        <c:v>63850.895706176758</c:v>
                      </c:pt>
                      <c:pt idx="918">
                        <c:v>63620.895462036126</c:v>
                      </c:pt>
                      <c:pt idx="919">
                        <c:v>66290.267181396484</c:v>
                      </c:pt>
                      <c:pt idx="920">
                        <c:v>66226.267181396484</c:v>
                      </c:pt>
                      <c:pt idx="921">
                        <c:v>66575.213714599609</c:v>
                      </c:pt>
                      <c:pt idx="922">
                        <c:v>66528.213470458984</c:v>
                      </c:pt>
                      <c:pt idx="923">
                        <c:v>66528.213958740234</c:v>
                      </c:pt>
                      <c:pt idx="924">
                        <c:v>66249.713714599609</c:v>
                      </c:pt>
                      <c:pt idx="925">
                        <c:v>65495.696243286126</c:v>
                      </c:pt>
                      <c:pt idx="926">
                        <c:v>65506.696487426758</c:v>
                      </c:pt>
                      <c:pt idx="927">
                        <c:v>65553.697463989258</c:v>
                      </c:pt>
                      <c:pt idx="928">
                        <c:v>65462.697463989258</c:v>
                      </c:pt>
                      <c:pt idx="929">
                        <c:v>66000.232131958008</c:v>
                      </c:pt>
                      <c:pt idx="930">
                        <c:v>66437.6103515625</c:v>
                      </c:pt>
                      <c:pt idx="931">
                        <c:v>66437.390380859375</c:v>
                      </c:pt>
                      <c:pt idx="932">
                        <c:v>67751.965042114258</c:v>
                      </c:pt>
                      <c:pt idx="933">
                        <c:v>67624.622268676758</c:v>
                      </c:pt>
                      <c:pt idx="934">
                        <c:v>67673.067092895508</c:v>
                      </c:pt>
                      <c:pt idx="935">
                        <c:v>67627.066604614258</c:v>
                      </c:pt>
                      <c:pt idx="936">
                        <c:v>67563.066604614258</c:v>
                      </c:pt>
                      <c:pt idx="937">
                        <c:v>66906.072463989258</c:v>
                      </c:pt>
                      <c:pt idx="938">
                        <c:v>66536.672561645508</c:v>
                      </c:pt>
                      <c:pt idx="939">
                        <c:v>66536.671096801758</c:v>
                      </c:pt>
                      <c:pt idx="940">
                        <c:v>66401.871292114258</c:v>
                      </c:pt>
                      <c:pt idx="941">
                        <c:v>66233.701126098633</c:v>
                      </c:pt>
                      <c:pt idx="942">
                        <c:v>66458.202835083008</c:v>
                      </c:pt>
                      <c:pt idx="943">
                        <c:v>66827.602737426758</c:v>
                      </c:pt>
                      <c:pt idx="944">
                        <c:v>66495.582229614258</c:v>
                      </c:pt>
                      <c:pt idx="945">
                        <c:v>58710.39506530761</c:v>
                      </c:pt>
                      <c:pt idx="946">
                        <c:v>58710.395309448242</c:v>
                      </c:pt>
                      <c:pt idx="947">
                        <c:v>58710.395309448242</c:v>
                      </c:pt>
                      <c:pt idx="948">
                        <c:v>58710.39555358886</c:v>
                      </c:pt>
                      <c:pt idx="949">
                        <c:v>58397.39457702636</c:v>
                      </c:pt>
                      <c:pt idx="950">
                        <c:v>56215.53239440918</c:v>
                      </c:pt>
                      <c:pt idx="951">
                        <c:v>56219.532455444336</c:v>
                      </c:pt>
                      <c:pt idx="952">
                        <c:v>56228.532516479492</c:v>
                      </c:pt>
                      <c:pt idx="953">
                        <c:v>55886.032333374023</c:v>
                      </c:pt>
                      <c:pt idx="954">
                        <c:v>63680.370559692376</c:v>
                      </c:pt>
                      <c:pt idx="955">
                        <c:v>63680.370559692376</c:v>
                      </c:pt>
                      <c:pt idx="956">
                        <c:v>64494.570816040039</c:v>
                      </c:pt>
                      <c:pt idx="957">
                        <c:v>64494.570938110352</c:v>
                      </c:pt>
                      <c:pt idx="958">
                        <c:v>63582.895095825195</c:v>
                      </c:pt>
                      <c:pt idx="959">
                        <c:v>64831.225952148438</c:v>
                      </c:pt>
                      <c:pt idx="960">
                        <c:v>66622.868850708008</c:v>
                      </c:pt>
                      <c:pt idx="961">
                        <c:v>65055.449905395508</c:v>
                      </c:pt>
                      <c:pt idx="962">
                        <c:v>65323.250442504876</c:v>
                      </c:pt>
                      <c:pt idx="963">
                        <c:v>65050.449661254876</c:v>
                      </c:pt>
                      <c:pt idx="964">
                        <c:v>65314.95495605468</c:v>
                      </c:pt>
                      <c:pt idx="965">
                        <c:v>65314.955078125</c:v>
                      </c:pt>
                      <c:pt idx="966">
                        <c:v>61688.865020751953</c:v>
                      </c:pt>
                      <c:pt idx="967">
                        <c:v>61697.865081787109</c:v>
                      </c:pt>
                      <c:pt idx="968">
                        <c:v>63723.21435546875</c:v>
                      </c:pt>
                      <c:pt idx="969">
                        <c:v>63733.82080078125</c:v>
                      </c:pt>
                      <c:pt idx="970">
                        <c:v>63743.420806884766</c:v>
                      </c:pt>
                      <c:pt idx="971">
                        <c:v>65007.049224853516</c:v>
                      </c:pt>
                      <c:pt idx="972">
                        <c:v>65017.348297119133</c:v>
                      </c:pt>
                      <c:pt idx="973">
                        <c:v>65279.748443603516</c:v>
                      </c:pt>
                      <c:pt idx="974">
                        <c:v>65191.748443603516</c:v>
                      </c:pt>
                      <c:pt idx="975">
                        <c:v>56482.791473388672</c:v>
                      </c:pt>
                      <c:pt idx="976">
                        <c:v>56482.791534423828</c:v>
                      </c:pt>
                      <c:pt idx="977">
                        <c:v>56473.791473388672</c:v>
                      </c:pt>
                      <c:pt idx="978">
                        <c:v>56275.288909912102</c:v>
                      </c:pt>
                      <c:pt idx="979">
                        <c:v>56382.289398193352</c:v>
                      </c:pt>
                      <c:pt idx="980">
                        <c:v>56382.289642333984</c:v>
                      </c:pt>
                      <c:pt idx="981">
                        <c:v>56338.289642333984</c:v>
                      </c:pt>
                      <c:pt idx="982">
                        <c:v>58989.896575927734</c:v>
                      </c:pt>
                      <c:pt idx="983">
                        <c:v>59094.096771240234</c:v>
                      </c:pt>
                      <c:pt idx="984">
                        <c:v>59451.098236083984</c:v>
                      </c:pt>
                      <c:pt idx="985">
                        <c:v>63890.956619262695</c:v>
                      </c:pt>
                      <c:pt idx="986">
                        <c:v>63890.506484985352</c:v>
                      </c:pt>
                      <c:pt idx="987">
                        <c:v>67192.510345458984</c:v>
                      </c:pt>
                      <c:pt idx="988">
                        <c:v>67192.510345458984</c:v>
                      </c:pt>
                      <c:pt idx="989">
                        <c:v>63935.166603088379</c:v>
                      </c:pt>
                      <c:pt idx="990">
                        <c:v>58051.006683349602</c:v>
                      </c:pt>
                      <c:pt idx="991">
                        <c:v>58051.096527099602</c:v>
                      </c:pt>
                      <c:pt idx="992">
                        <c:v>60147.095153808586</c:v>
                      </c:pt>
                      <c:pt idx="993">
                        <c:v>60564.495300292969</c:v>
                      </c:pt>
                      <c:pt idx="994">
                        <c:v>60627.546569824219</c:v>
                      </c:pt>
                      <c:pt idx="995">
                        <c:v>65840.461624145508</c:v>
                      </c:pt>
                      <c:pt idx="996">
                        <c:v>66279.889358520508</c:v>
                      </c:pt>
                      <c:pt idx="997">
                        <c:v>65991.081253051758</c:v>
                      </c:pt>
                      <c:pt idx="998">
                        <c:v>65682.080764770508</c:v>
                      </c:pt>
                      <c:pt idx="999">
                        <c:v>64375.985794067376</c:v>
                      </c:pt>
                      <c:pt idx="1000">
                        <c:v>64375.986526489258</c:v>
                      </c:pt>
                      <c:pt idx="1001">
                        <c:v>64375.985305786126</c:v>
                      </c:pt>
                      <c:pt idx="1002">
                        <c:v>64247.985549926758</c:v>
                      </c:pt>
                      <c:pt idx="1003">
                        <c:v>64512.521194458008</c:v>
                      </c:pt>
                      <c:pt idx="1004">
                        <c:v>64560.521194458008</c:v>
                      </c:pt>
                      <c:pt idx="1005">
                        <c:v>60326.496810913079</c:v>
                      </c:pt>
                      <c:pt idx="1006">
                        <c:v>60332.895843505852</c:v>
                      </c:pt>
                      <c:pt idx="1007">
                        <c:v>60135.896575927734</c:v>
                      </c:pt>
                      <c:pt idx="1008">
                        <c:v>66036.164260864258</c:v>
                      </c:pt>
                      <c:pt idx="1009">
                        <c:v>66036.164260864258</c:v>
                      </c:pt>
                      <c:pt idx="1010">
                        <c:v>66267.701858520508</c:v>
                      </c:pt>
                      <c:pt idx="1011">
                        <c:v>66191.019485473633</c:v>
                      </c:pt>
                      <c:pt idx="1012">
                        <c:v>66127.018997192383</c:v>
                      </c:pt>
                      <c:pt idx="1013">
                        <c:v>66270.446975708008</c:v>
                      </c:pt>
                      <c:pt idx="1014">
                        <c:v>66420.297073364258</c:v>
                      </c:pt>
                      <c:pt idx="1015">
                        <c:v>66603.249221801758</c:v>
                      </c:pt>
                      <c:pt idx="1016">
                        <c:v>65496.345901489258</c:v>
                      </c:pt>
                      <c:pt idx="1017">
                        <c:v>65419.346389770508</c:v>
                      </c:pt>
                      <c:pt idx="1018">
                        <c:v>65376.346145629876</c:v>
                      </c:pt>
                      <c:pt idx="1019">
                        <c:v>65146.345901489258</c:v>
                      </c:pt>
                      <c:pt idx="1020">
                        <c:v>63829.831558227539</c:v>
                      </c:pt>
                      <c:pt idx="1021">
                        <c:v>64866.772598266594</c:v>
                      </c:pt>
                      <c:pt idx="1022">
                        <c:v>64349.161514282227</c:v>
                      </c:pt>
                      <c:pt idx="1023">
                        <c:v>64349.161270141594</c:v>
                      </c:pt>
                      <c:pt idx="1024">
                        <c:v>64261.161392211907</c:v>
                      </c:pt>
                      <c:pt idx="1025">
                        <c:v>65630.950393676758</c:v>
                      </c:pt>
                      <c:pt idx="1026">
                        <c:v>65454.951370239258</c:v>
                      </c:pt>
                      <c:pt idx="1027">
                        <c:v>63956.399490356445</c:v>
                      </c:pt>
                      <c:pt idx="1028">
                        <c:v>63087.186111450188</c:v>
                      </c:pt>
                      <c:pt idx="1029">
                        <c:v>63134.186111450188</c:v>
                      </c:pt>
                      <c:pt idx="1030">
                        <c:v>63134.185989379876</c:v>
                      </c:pt>
                      <c:pt idx="1031">
                        <c:v>63037.186111450188</c:v>
                      </c:pt>
                      <c:pt idx="1032">
                        <c:v>65651.207962036133</c:v>
                      </c:pt>
                      <c:pt idx="1033">
                        <c:v>65649.33381652832</c:v>
                      </c:pt>
                      <c:pt idx="1034">
                        <c:v>65009.230911254876</c:v>
                      </c:pt>
                      <c:pt idx="1035">
                        <c:v>63917.220413208008</c:v>
                      </c:pt>
                      <c:pt idx="1036">
                        <c:v>63413.220657348626</c:v>
                      </c:pt>
                      <c:pt idx="1037">
                        <c:v>63109.220901489258</c:v>
                      </c:pt>
                      <c:pt idx="1038">
                        <c:v>66315.315872192383</c:v>
                      </c:pt>
                      <c:pt idx="1039">
                        <c:v>66374.315628051758</c:v>
                      </c:pt>
                      <c:pt idx="1040">
                        <c:v>66374.315628051758</c:v>
                      </c:pt>
                      <c:pt idx="1041">
                        <c:v>66134.740676879883</c:v>
                      </c:pt>
                      <c:pt idx="1042">
                        <c:v>65778.258743286133</c:v>
                      </c:pt>
                      <c:pt idx="1043">
                        <c:v>66021.258743286133</c:v>
                      </c:pt>
                      <c:pt idx="1044">
                        <c:v>66021.258743286133</c:v>
                      </c:pt>
                      <c:pt idx="1045">
                        <c:v>65754.259475708008</c:v>
                      </c:pt>
                      <c:pt idx="1046">
                        <c:v>64032.958694458008</c:v>
                      </c:pt>
                      <c:pt idx="1047">
                        <c:v>64225.498611450188</c:v>
                      </c:pt>
                      <c:pt idx="1048">
                        <c:v>62822.967727661126</c:v>
                      </c:pt>
                      <c:pt idx="1049">
                        <c:v>63192.367752075188</c:v>
                      </c:pt>
                      <c:pt idx="1050">
                        <c:v>64898.231399536126</c:v>
                      </c:pt>
                      <c:pt idx="1051">
                        <c:v>66035.851806640625</c:v>
                      </c:pt>
                      <c:pt idx="1052">
                        <c:v>65779.932373046875</c:v>
                      </c:pt>
                      <c:pt idx="1053">
                        <c:v>65794.9521484375</c:v>
                      </c:pt>
                      <c:pt idx="1054">
                        <c:v>65069.9521484375</c:v>
                      </c:pt>
                      <c:pt idx="1055">
                        <c:v>66764.617431640625</c:v>
                      </c:pt>
                      <c:pt idx="1056">
                        <c:v>66767.042114257813</c:v>
                      </c:pt>
                      <c:pt idx="1057">
                        <c:v>66767.042236328125</c:v>
                      </c:pt>
                      <c:pt idx="1058">
                        <c:v>65327.416091918938</c:v>
                      </c:pt>
                      <c:pt idx="1059">
                        <c:v>65327.416091918938</c:v>
                      </c:pt>
                      <c:pt idx="1060">
                        <c:v>64467.787307739258</c:v>
                      </c:pt>
                      <c:pt idx="1061">
                        <c:v>63546.598342895493</c:v>
                      </c:pt>
                      <c:pt idx="1062">
                        <c:v>62688.43635559082</c:v>
                      </c:pt>
                      <c:pt idx="1063">
                        <c:v>63160.936721801758</c:v>
                      </c:pt>
                      <c:pt idx="1064">
                        <c:v>63531.936477661126</c:v>
                      </c:pt>
                      <c:pt idx="1065">
                        <c:v>57844.901473999023</c:v>
                      </c:pt>
                      <c:pt idx="1066">
                        <c:v>57094.578964233398</c:v>
                      </c:pt>
                      <c:pt idx="1067">
                        <c:v>57103.579025268555</c:v>
                      </c:pt>
                      <c:pt idx="1068">
                        <c:v>56575.776229858398</c:v>
                      </c:pt>
                      <c:pt idx="1069">
                        <c:v>64135.351455688477</c:v>
                      </c:pt>
                      <c:pt idx="1070">
                        <c:v>64135.351516723633</c:v>
                      </c:pt>
                      <c:pt idx="1071">
                        <c:v>64898.682144165039</c:v>
                      </c:pt>
                      <c:pt idx="1072">
                        <c:v>64898.682205200195</c:v>
                      </c:pt>
                      <c:pt idx="1073">
                        <c:v>65041.521011352539</c:v>
                      </c:pt>
                      <c:pt idx="1074">
                        <c:v>65041.521072387695</c:v>
                      </c:pt>
                      <c:pt idx="1075">
                        <c:v>64928.021072387695</c:v>
                      </c:pt>
                      <c:pt idx="1076">
                        <c:v>65080.020889282227</c:v>
                      </c:pt>
                      <c:pt idx="1077">
                        <c:v>63384.60823059082</c:v>
                      </c:pt>
                      <c:pt idx="1078">
                        <c:v>63384.60823059082</c:v>
                      </c:pt>
                      <c:pt idx="1079">
                        <c:v>62415.60823059082</c:v>
                      </c:pt>
                      <c:pt idx="1080">
                        <c:v>65067.329299926758</c:v>
                      </c:pt>
                      <c:pt idx="1081">
                        <c:v>65204.299514770508</c:v>
                      </c:pt>
                      <c:pt idx="1082">
                        <c:v>64679.297805786126</c:v>
                      </c:pt>
                      <c:pt idx="1083">
                        <c:v>65114.298294067376</c:v>
                      </c:pt>
                      <c:pt idx="1084">
                        <c:v>64824.797561645508</c:v>
                      </c:pt>
                      <c:pt idx="1085">
                        <c:v>65873.637542724609</c:v>
                      </c:pt>
                      <c:pt idx="1086">
                        <c:v>62680.022171020508</c:v>
                      </c:pt>
                      <c:pt idx="1087">
                        <c:v>63194.311233520508</c:v>
                      </c:pt>
                      <c:pt idx="1088">
                        <c:v>64938.196487426758</c:v>
                      </c:pt>
                      <c:pt idx="1089">
                        <c:v>65002.197463989258</c:v>
                      </c:pt>
                      <c:pt idx="1090">
                        <c:v>65002.196487426758</c:v>
                      </c:pt>
                      <c:pt idx="1091">
                        <c:v>64739.196487426758</c:v>
                      </c:pt>
                      <c:pt idx="1092">
                        <c:v>66133.049026489258</c:v>
                      </c:pt>
                      <c:pt idx="1093">
                        <c:v>65284.898193359368</c:v>
                      </c:pt>
                      <c:pt idx="1094">
                        <c:v>65399.8974609375</c:v>
                      </c:pt>
                      <c:pt idx="1095">
                        <c:v>64615.886322021484</c:v>
                      </c:pt>
                      <c:pt idx="1096">
                        <c:v>64615.887054443352</c:v>
                      </c:pt>
                      <c:pt idx="1097">
                        <c:v>64463.886566162102</c:v>
                      </c:pt>
                      <c:pt idx="1098">
                        <c:v>65320.547073364258</c:v>
                      </c:pt>
                      <c:pt idx="1099">
                        <c:v>66920.168411254883</c:v>
                      </c:pt>
                      <c:pt idx="1100">
                        <c:v>66983.900344848633</c:v>
                      </c:pt>
                      <c:pt idx="1101">
                        <c:v>66520.400100708008</c:v>
                      </c:pt>
                      <c:pt idx="1102">
                        <c:v>66082.399368286133</c:v>
                      </c:pt>
                      <c:pt idx="1103">
                        <c:v>66411.996292114258</c:v>
                      </c:pt>
                      <c:pt idx="1104">
                        <c:v>67048.831741333008</c:v>
                      </c:pt>
                      <c:pt idx="1105">
                        <c:v>66584.40315246582</c:v>
                      </c:pt>
                      <c:pt idx="1106">
                        <c:v>66351.770706176758</c:v>
                      </c:pt>
                      <c:pt idx="1107">
                        <c:v>65946.270706176758</c:v>
                      </c:pt>
                      <c:pt idx="1108">
                        <c:v>63698.88623046875</c:v>
                      </c:pt>
                      <c:pt idx="1109">
                        <c:v>63329.95947265625</c:v>
                      </c:pt>
                      <c:pt idx="1110">
                        <c:v>65690.637161254883</c:v>
                      </c:pt>
                      <c:pt idx="1111">
                        <c:v>65646.637649536133</c:v>
                      </c:pt>
                      <c:pt idx="1112">
                        <c:v>65646.637405395508</c:v>
                      </c:pt>
                      <c:pt idx="1113">
                        <c:v>65582.750442504883</c:v>
                      </c:pt>
                      <c:pt idx="1114">
                        <c:v>65535.750930786126</c:v>
                      </c:pt>
                      <c:pt idx="1115">
                        <c:v>65884.255081176758</c:v>
                      </c:pt>
                      <c:pt idx="1116">
                        <c:v>66031.754592895508</c:v>
                      </c:pt>
                      <c:pt idx="1117">
                        <c:v>64686.514114379876</c:v>
                      </c:pt>
                      <c:pt idx="1118">
                        <c:v>65275.900390625</c:v>
                      </c:pt>
                      <c:pt idx="1119">
                        <c:v>65275.900390625</c:v>
                      </c:pt>
                      <c:pt idx="1120">
                        <c:v>65275.900634765618</c:v>
                      </c:pt>
                      <c:pt idx="1121">
                        <c:v>65783.48681640625</c:v>
                      </c:pt>
                      <c:pt idx="1122">
                        <c:v>65962.4873046875</c:v>
                      </c:pt>
                      <c:pt idx="1123">
                        <c:v>65940.086822509766</c:v>
                      </c:pt>
                      <c:pt idx="1124">
                        <c:v>66100.005523681641</c:v>
                      </c:pt>
                      <c:pt idx="1125">
                        <c:v>64811.153945922852</c:v>
                      </c:pt>
                      <c:pt idx="1126">
                        <c:v>65132.154373168938</c:v>
                      </c:pt>
                      <c:pt idx="1127">
                        <c:v>65132.154495239258</c:v>
                      </c:pt>
                      <c:pt idx="1128">
                        <c:v>66915.409378051758</c:v>
                      </c:pt>
                      <c:pt idx="1129">
                        <c:v>64069.783706665039</c:v>
                      </c:pt>
                      <c:pt idx="1130">
                        <c:v>64965.417556762695</c:v>
                      </c:pt>
                      <c:pt idx="1131">
                        <c:v>65546.418167114258</c:v>
                      </c:pt>
                      <c:pt idx="1132">
                        <c:v>65458.418045043938</c:v>
                      </c:pt>
                      <c:pt idx="1133">
                        <c:v>65735.547805786133</c:v>
                      </c:pt>
                      <c:pt idx="1134">
                        <c:v>65596.675735473633</c:v>
                      </c:pt>
                      <c:pt idx="1135">
                        <c:v>65649.076370239258</c:v>
                      </c:pt>
                      <c:pt idx="1136">
                        <c:v>65409.075637817376</c:v>
                      </c:pt>
                      <c:pt idx="1137">
                        <c:v>65585.075637817383</c:v>
                      </c:pt>
                      <c:pt idx="1138">
                        <c:v>64562.152725219727</c:v>
                      </c:pt>
                      <c:pt idx="1139">
                        <c:v>64562.152725219727</c:v>
                      </c:pt>
                      <c:pt idx="1140">
                        <c:v>65058.722366333008</c:v>
                      </c:pt>
                      <c:pt idx="1141">
                        <c:v>65058.722366333008</c:v>
                      </c:pt>
                      <c:pt idx="1142">
                        <c:v>65058.722854614258</c:v>
                      </c:pt>
                      <c:pt idx="1143">
                        <c:v>64351.722854614258</c:v>
                      </c:pt>
                      <c:pt idx="1144">
                        <c:v>63084.185501098626</c:v>
                      </c:pt>
                      <c:pt idx="1145">
                        <c:v>62904.03547668457</c:v>
                      </c:pt>
                      <c:pt idx="1146">
                        <c:v>62905.221145629876</c:v>
                      </c:pt>
                      <c:pt idx="1147">
                        <c:v>63918.010452270508</c:v>
                      </c:pt>
                      <c:pt idx="1148">
                        <c:v>63393.562576293938</c:v>
                      </c:pt>
                      <c:pt idx="1149">
                        <c:v>63242.850479125969</c:v>
                      </c:pt>
                      <c:pt idx="1150">
                        <c:v>66168.160842895508</c:v>
                      </c:pt>
                      <c:pt idx="1151">
                        <c:v>66378.86083984375</c:v>
                      </c:pt>
                      <c:pt idx="1152">
                        <c:v>65668.9521484375</c:v>
                      </c:pt>
                      <c:pt idx="1153">
                        <c:v>65387.3818359375</c:v>
                      </c:pt>
                      <c:pt idx="1154">
                        <c:v>63098.755348205559</c:v>
                      </c:pt>
                      <c:pt idx="1155">
                        <c:v>62935.424835205078</c:v>
                      </c:pt>
                      <c:pt idx="1156">
                        <c:v>62935.424346923828</c:v>
                      </c:pt>
                      <c:pt idx="1157">
                        <c:v>66078.762893676758</c:v>
                      </c:pt>
                      <c:pt idx="1158">
                        <c:v>64830.379104614258</c:v>
                      </c:pt>
                      <c:pt idx="1159">
                        <c:v>67025.723587036133</c:v>
                      </c:pt>
                      <c:pt idx="1160">
                        <c:v>67034.723831176758</c:v>
                      </c:pt>
                      <c:pt idx="1161">
                        <c:v>67891.618362426758</c:v>
                      </c:pt>
                      <c:pt idx="1162">
                        <c:v>68193.515335083008</c:v>
                      </c:pt>
                      <c:pt idx="1163">
                        <c:v>67824.114944458008</c:v>
                      </c:pt>
                      <c:pt idx="1164">
                        <c:v>67568.938674926758</c:v>
                      </c:pt>
                      <c:pt idx="1165">
                        <c:v>67434.938919067383</c:v>
                      </c:pt>
                      <c:pt idx="1166">
                        <c:v>66707.808059692383</c:v>
                      </c:pt>
                      <c:pt idx="1167">
                        <c:v>67060.657180786133</c:v>
                      </c:pt>
                      <c:pt idx="1168">
                        <c:v>63297.878860473626</c:v>
                      </c:pt>
                      <c:pt idx="1169">
                        <c:v>61883.825637817376</c:v>
                      </c:pt>
                      <c:pt idx="1170">
                        <c:v>65404.077774047844</c:v>
                      </c:pt>
                      <c:pt idx="1171">
                        <c:v>64594.698883056633</c:v>
                      </c:pt>
                      <c:pt idx="1172">
                        <c:v>64866.160537719727</c:v>
                      </c:pt>
                      <c:pt idx="1173">
                        <c:v>64820.499893188477</c:v>
                      </c:pt>
                      <c:pt idx="1174">
                        <c:v>64269.499404907227</c:v>
                      </c:pt>
                      <c:pt idx="1175">
                        <c:v>65309.965957641594</c:v>
                      </c:pt>
                      <c:pt idx="1176">
                        <c:v>65309.373428344727</c:v>
                      </c:pt>
                      <c:pt idx="1177">
                        <c:v>64273.106826782227</c:v>
                      </c:pt>
                      <c:pt idx="1178">
                        <c:v>65195.986221313477</c:v>
                      </c:pt>
                      <c:pt idx="1179">
                        <c:v>65094.182754516594</c:v>
                      </c:pt>
                      <c:pt idx="1180">
                        <c:v>65504.183975219727</c:v>
                      </c:pt>
                      <c:pt idx="1181">
                        <c:v>65434.973281860344</c:v>
                      </c:pt>
                      <c:pt idx="1182">
                        <c:v>66781.888809204102</c:v>
                      </c:pt>
                      <c:pt idx="1183">
                        <c:v>66992.888565063477</c:v>
                      </c:pt>
                      <c:pt idx="1184">
                        <c:v>65752.402297973633</c:v>
                      </c:pt>
                      <c:pt idx="1185">
                        <c:v>56783.763534545898</c:v>
                      </c:pt>
                      <c:pt idx="1186">
                        <c:v>56783.763656616211</c:v>
                      </c:pt>
                      <c:pt idx="1187">
                        <c:v>58006.106185913079</c:v>
                      </c:pt>
                      <c:pt idx="1188">
                        <c:v>58006.106185913079</c:v>
                      </c:pt>
                      <c:pt idx="1189">
                        <c:v>57918.106063842773</c:v>
                      </c:pt>
                      <c:pt idx="1190">
                        <c:v>64120.230422973626</c:v>
                      </c:pt>
                      <c:pt idx="1191">
                        <c:v>64299.129104614258</c:v>
                      </c:pt>
                      <c:pt idx="1192">
                        <c:v>64720.131790161126</c:v>
                      </c:pt>
                      <c:pt idx="1193">
                        <c:v>64961.132034301758</c:v>
                      </c:pt>
                      <c:pt idx="1194">
                        <c:v>65179.446487426758</c:v>
                      </c:pt>
                      <c:pt idx="1195">
                        <c:v>63678.444778442376</c:v>
                      </c:pt>
                      <c:pt idx="1196">
                        <c:v>63656.490432739258</c:v>
                      </c:pt>
                      <c:pt idx="1197">
                        <c:v>63045.090530395508</c:v>
                      </c:pt>
                      <c:pt idx="1198">
                        <c:v>63429.490432739258</c:v>
                      </c:pt>
                      <c:pt idx="1199">
                        <c:v>64671.794570922844</c:v>
                      </c:pt>
                      <c:pt idx="1200">
                        <c:v>62616.884552001953</c:v>
                      </c:pt>
                      <c:pt idx="1201">
                        <c:v>62616.884490966797</c:v>
                      </c:pt>
                      <c:pt idx="1202">
                        <c:v>62311.684051513672</c:v>
                      </c:pt>
                      <c:pt idx="1203">
                        <c:v>62295.123489379883</c:v>
                      </c:pt>
                      <c:pt idx="1204">
                        <c:v>62304.123550415039</c:v>
                      </c:pt>
                      <c:pt idx="1205">
                        <c:v>64169.944473266602</c:v>
                      </c:pt>
                      <c:pt idx="1206">
                        <c:v>64126.069412231445</c:v>
                      </c:pt>
                      <c:pt idx="1207">
                        <c:v>63199.563186645508</c:v>
                      </c:pt>
                      <c:pt idx="1208">
                        <c:v>63199.563186645508</c:v>
                      </c:pt>
                      <c:pt idx="1209">
                        <c:v>64308.29133605957</c:v>
                      </c:pt>
                      <c:pt idx="1210">
                        <c:v>64544.191253662102</c:v>
                      </c:pt>
                      <c:pt idx="1211">
                        <c:v>64542.393646240234</c:v>
                      </c:pt>
                      <c:pt idx="1212">
                        <c:v>64542.393646240234</c:v>
                      </c:pt>
                      <c:pt idx="1213">
                        <c:v>62119.359085083008</c:v>
                      </c:pt>
                      <c:pt idx="1214">
                        <c:v>61784.359146118164</c:v>
                      </c:pt>
                      <c:pt idx="1215">
                        <c:v>58503.310779571526</c:v>
                      </c:pt>
                      <c:pt idx="1216">
                        <c:v>58278.110584259026</c:v>
                      </c:pt>
                      <c:pt idx="1217">
                        <c:v>58278.110706329338</c:v>
                      </c:pt>
                      <c:pt idx="1218">
                        <c:v>66649.494338989258</c:v>
                      </c:pt>
                      <c:pt idx="1219">
                        <c:v>65864.392288208008</c:v>
                      </c:pt>
                      <c:pt idx="1220">
                        <c:v>65190.990676879876</c:v>
                      </c:pt>
                      <c:pt idx="1221">
                        <c:v>66135.771194458008</c:v>
                      </c:pt>
                      <c:pt idx="1222">
                        <c:v>66082.770950317383</c:v>
                      </c:pt>
                      <c:pt idx="1223">
                        <c:v>66103.772171020508</c:v>
                      </c:pt>
                      <c:pt idx="1224">
                        <c:v>65784.770950317383</c:v>
                      </c:pt>
                      <c:pt idx="1225">
                        <c:v>65836.770950317383</c:v>
                      </c:pt>
                      <c:pt idx="1226">
                        <c:v>64316.150299072266</c:v>
                      </c:pt>
                      <c:pt idx="1227">
                        <c:v>64327.150054931633</c:v>
                      </c:pt>
                      <c:pt idx="1228">
                        <c:v>64554.150054931633</c:v>
                      </c:pt>
                      <c:pt idx="1229">
                        <c:v>64305.371734619133</c:v>
                      </c:pt>
                      <c:pt idx="1230">
                        <c:v>64037.254409790039</c:v>
                      </c:pt>
                      <c:pt idx="1231">
                        <c:v>64001.253921508789</c:v>
                      </c:pt>
                      <c:pt idx="1232">
                        <c:v>65025.288589477539</c:v>
                      </c:pt>
                      <c:pt idx="1233">
                        <c:v>64148.497940063477</c:v>
                      </c:pt>
                      <c:pt idx="1234">
                        <c:v>63083.690750122063</c:v>
                      </c:pt>
                      <c:pt idx="1235">
                        <c:v>62526.510208129883</c:v>
                      </c:pt>
                      <c:pt idx="1236">
                        <c:v>62535.510208129883</c:v>
                      </c:pt>
                      <c:pt idx="1237">
                        <c:v>62384.17658996582</c:v>
                      </c:pt>
                      <c:pt idx="1238">
                        <c:v>62633.727188110352</c:v>
                      </c:pt>
                      <c:pt idx="1239">
                        <c:v>62633.727127075195</c:v>
                      </c:pt>
                      <c:pt idx="1240">
                        <c:v>63461.270462036126</c:v>
                      </c:pt>
                      <c:pt idx="1241">
                        <c:v>64773.205276489258</c:v>
                      </c:pt>
                      <c:pt idx="1242">
                        <c:v>64773.205276489258</c:v>
                      </c:pt>
                      <c:pt idx="1243">
                        <c:v>64685.205032348626</c:v>
                      </c:pt>
                      <c:pt idx="1244">
                        <c:v>64503.205276489258</c:v>
                      </c:pt>
                      <c:pt idx="1245">
                        <c:v>56269.980621337891</c:v>
                      </c:pt>
                      <c:pt idx="1246">
                        <c:v>56269.980621337891</c:v>
                      </c:pt>
                      <c:pt idx="1247">
                        <c:v>56269.980560302734</c:v>
                      </c:pt>
                      <c:pt idx="1248">
                        <c:v>56899.294281005852</c:v>
                      </c:pt>
                      <c:pt idx="1249">
                        <c:v>56899.294281005852</c:v>
                      </c:pt>
                      <c:pt idx="1250">
                        <c:v>56852.294281005852</c:v>
                      </c:pt>
                      <c:pt idx="1251">
                        <c:v>58946.293792724602</c:v>
                      </c:pt>
                      <c:pt idx="1252">
                        <c:v>59130.345306396484</c:v>
                      </c:pt>
                      <c:pt idx="1253">
                        <c:v>59130.345306396484</c:v>
                      </c:pt>
                      <c:pt idx="1254">
                        <c:v>61092.768325805664</c:v>
                      </c:pt>
                      <c:pt idx="1255">
                        <c:v>63396.416213989258</c:v>
                      </c:pt>
                      <c:pt idx="1256">
                        <c:v>63396.416213989258</c:v>
                      </c:pt>
                      <c:pt idx="1257">
                        <c:v>67380.356536865234</c:v>
                      </c:pt>
                      <c:pt idx="1258">
                        <c:v>67201.855560302734</c:v>
                      </c:pt>
                      <c:pt idx="1259">
                        <c:v>62787.699562072747</c:v>
                      </c:pt>
                      <c:pt idx="1260">
                        <c:v>67250.616409301758</c:v>
                      </c:pt>
                      <c:pt idx="1261">
                        <c:v>66794.617141723633</c:v>
                      </c:pt>
                      <c:pt idx="1262">
                        <c:v>66154.474319458008</c:v>
                      </c:pt>
                      <c:pt idx="1263">
                        <c:v>66204.274124145508</c:v>
                      </c:pt>
                      <c:pt idx="1264">
                        <c:v>66135.274612426758</c:v>
                      </c:pt>
                      <c:pt idx="1265">
                        <c:v>66076.274124145508</c:v>
                      </c:pt>
                      <c:pt idx="1266">
                        <c:v>63561.651565551758</c:v>
                      </c:pt>
                      <c:pt idx="1267">
                        <c:v>64740.563552856438</c:v>
                      </c:pt>
                      <c:pt idx="1268">
                        <c:v>66185.262649536133</c:v>
                      </c:pt>
                      <c:pt idx="1269">
                        <c:v>66722.933692932129</c:v>
                      </c:pt>
                      <c:pt idx="1270">
                        <c:v>66491.932716369629</c:v>
                      </c:pt>
                      <c:pt idx="1271">
                        <c:v>65402.250442504876</c:v>
                      </c:pt>
                      <c:pt idx="1272">
                        <c:v>65047.250198364258</c:v>
                      </c:pt>
                      <c:pt idx="1273">
                        <c:v>67193.130813598633</c:v>
                      </c:pt>
                      <c:pt idx="1274">
                        <c:v>67041.130081176758</c:v>
                      </c:pt>
                      <c:pt idx="1275">
                        <c:v>63116.144241333008</c:v>
                      </c:pt>
                      <c:pt idx="1276">
                        <c:v>64287.063858032227</c:v>
                      </c:pt>
                      <c:pt idx="1277">
                        <c:v>64287.153762817383</c:v>
                      </c:pt>
                      <c:pt idx="1278">
                        <c:v>67390.910842895508</c:v>
                      </c:pt>
                      <c:pt idx="1279">
                        <c:v>67644.591506958008</c:v>
                      </c:pt>
                      <c:pt idx="1280">
                        <c:v>67428.591018676758</c:v>
                      </c:pt>
                      <c:pt idx="1281">
                        <c:v>63465.631149291992</c:v>
                      </c:pt>
                      <c:pt idx="1282">
                        <c:v>63410.63102722168</c:v>
                      </c:pt>
                      <c:pt idx="1283">
                        <c:v>63338.630966186523</c:v>
                      </c:pt>
                      <c:pt idx="1284">
                        <c:v>62735.733749389648</c:v>
                      </c:pt>
                      <c:pt idx="1285">
                        <c:v>62744.733810424805</c:v>
                      </c:pt>
                      <c:pt idx="1286">
                        <c:v>62582.78630065918</c:v>
                      </c:pt>
                      <c:pt idx="1287">
                        <c:v>62005.431228637695</c:v>
                      </c:pt>
                      <c:pt idx="1288">
                        <c:v>61968.431228637695</c:v>
                      </c:pt>
                      <c:pt idx="1289">
                        <c:v>61968.431289672852</c:v>
                      </c:pt>
                      <c:pt idx="1290">
                        <c:v>57159.631256103516</c:v>
                      </c:pt>
                      <c:pt idx="1291">
                        <c:v>57170.109832763672</c:v>
                      </c:pt>
                      <c:pt idx="1292">
                        <c:v>57170.109954833984</c:v>
                      </c:pt>
                      <c:pt idx="1293">
                        <c:v>57170.109954833984</c:v>
                      </c:pt>
                      <c:pt idx="1294">
                        <c:v>56967.269927978516</c:v>
                      </c:pt>
                      <c:pt idx="1295">
                        <c:v>66479.011184692383</c:v>
                      </c:pt>
                      <c:pt idx="1296">
                        <c:v>66393.073440551758</c:v>
                      </c:pt>
                      <c:pt idx="1297">
                        <c:v>66329.072463989258</c:v>
                      </c:pt>
                      <c:pt idx="1298">
                        <c:v>66030.272659301758</c:v>
                      </c:pt>
                      <c:pt idx="1299">
                        <c:v>66506.772659301758</c:v>
                      </c:pt>
                      <c:pt idx="1300">
                        <c:v>66833.774856567383</c:v>
                      </c:pt>
                      <c:pt idx="1301">
                        <c:v>66669.774856567383</c:v>
                      </c:pt>
                      <c:pt idx="1302">
                        <c:v>65439.699798583984</c:v>
                      </c:pt>
                      <c:pt idx="1303">
                        <c:v>66284.001129150391</c:v>
                      </c:pt>
                      <c:pt idx="1304">
                        <c:v>66132.001129150391</c:v>
                      </c:pt>
                      <c:pt idx="1305">
                        <c:v>63858.03157043457</c:v>
                      </c:pt>
                      <c:pt idx="1306">
                        <c:v>64075.431838989258</c:v>
                      </c:pt>
                      <c:pt idx="1307">
                        <c:v>65594.293701171875</c:v>
                      </c:pt>
                      <c:pt idx="1308">
                        <c:v>65251.2939453125</c:v>
                      </c:pt>
                      <c:pt idx="1309">
                        <c:v>65917.085159301758</c:v>
                      </c:pt>
                      <c:pt idx="1310">
                        <c:v>65871.084915161133</c:v>
                      </c:pt>
                      <c:pt idx="1311">
                        <c:v>65871.084671020508</c:v>
                      </c:pt>
                      <c:pt idx="1312">
                        <c:v>64050.131057739258</c:v>
                      </c:pt>
                      <c:pt idx="1313">
                        <c:v>63974.997756958008</c:v>
                      </c:pt>
                      <c:pt idx="1314">
                        <c:v>63878.796585083008</c:v>
                      </c:pt>
                      <c:pt idx="1315">
                        <c:v>62831.796096801758</c:v>
                      </c:pt>
                      <c:pt idx="1316">
                        <c:v>62751.084915161126</c:v>
                      </c:pt>
                      <c:pt idx="1317">
                        <c:v>63214.083938598626</c:v>
                      </c:pt>
                      <c:pt idx="1318">
                        <c:v>63213.815872192376</c:v>
                      </c:pt>
                      <c:pt idx="1319">
                        <c:v>63446.817337036126</c:v>
                      </c:pt>
                      <c:pt idx="1320">
                        <c:v>64538.201126098626</c:v>
                      </c:pt>
                      <c:pt idx="1321">
                        <c:v>64538.201858520508</c:v>
                      </c:pt>
                      <c:pt idx="1322">
                        <c:v>64524.200393676758</c:v>
                      </c:pt>
                      <c:pt idx="1323">
                        <c:v>64506.050979614258</c:v>
                      </c:pt>
                      <c:pt idx="1324">
                        <c:v>64147.649856567376</c:v>
                      </c:pt>
                      <c:pt idx="1325">
                        <c:v>64516.501174926758</c:v>
                      </c:pt>
                      <c:pt idx="1326">
                        <c:v>64516.500930786126</c:v>
                      </c:pt>
                      <c:pt idx="1327">
                        <c:v>63579.500930786126</c:v>
                      </c:pt>
                      <c:pt idx="1328">
                        <c:v>67749.537841796875</c:v>
                      </c:pt>
                      <c:pt idx="1329">
                        <c:v>68159.03759765625</c:v>
                      </c:pt>
                      <c:pt idx="1330">
                        <c:v>63692.747268676758</c:v>
                      </c:pt>
                      <c:pt idx="1331">
                        <c:v>63626.597854614258</c:v>
                      </c:pt>
                      <c:pt idx="1332">
                        <c:v>63626.598098754876</c:v>
                      </c:pt>
                      <c:pt idx="1333">
                        <c:v>67351.287506103516</c:v>
                      </c:pt>
                      <c:pt idx="1334">
                        <c:v>66998.866119384766</c:v>
                      </c:pt>
                      <c:pt idx="1335">
                        <c:v>61607.240356445313</c:v>
                      </c:pt>
                      <c:pt idx="1336">
                        <c:v>61641.090576171868</c:v>
                      </c:pt>
                      <c:pt idx="1337">
                        <c:v>61525.09069824218</c:v>
                      </c:pt>
                      <c:pt idx="1338">
                        <c:v>65286.970016479485</c:v>
                      </c:pt>
                      <c:pt idx="1339">
                        <c:v>65237.681198120117</c:v>
                      </c:pt>
                      <c:pt idx="1340">
                        <c:v>66165.373245239258</c:v>
                      </c:pt>
                      <c:pt idx="1341">
                        <c:v>66176.373245239258</c:v>
                      </c:pt>
                      <c:pt idx="1342">
                        <c:v>66176.372756958008</c:v>
                      </c:pt>
                      <c:pt idx="1343">
                        <c:v>65782.373489379883</c:v>
                      </c:pt>
                      <c:pt idx="1344">
                        <c:v>65431.308792114258</c:v>
                      </c:pt>
                      <c:pt idx="1345">
                        <c:v>65707.636734008789</c:v>
                      </c:pt>
                      <c:pt idx="1346">
                        <c:v>65803.737464904785</c:v>
                      </c:pt>
                      <c:pt idx="1347">
                        <c:v>65572.737464904785</c:v>
                      </c:pt>
                      <c:pt idx="1348">
                        <c:v>65535.644790649407</c:v>
                      </c:pt>
                      <c:pt idx="1349">
                        <c:v>65759.644546508789</c:v>
                      </c:pt>
                      <c:pt idx="1350">
                        <c:v>55745.290069580078</c:v>
                      </c:pt>
                      <c:pt idx="1351">
                        <c:v>55745.290130615234</c:v>
                      </c:pt>
                      <c:pt idx="1352">
                        <c:v>62738.654983520508</c:v>
                      </c:pt>
                      <c:pt idx="1353">
                        <c:v>63643.057815551758</c:v>
                      </c:pt>
                      <c:pt idx="1354">
                        <c:v>63596.057571411126</c:v>
                      </c:pt>
                      <c:pt idx="1355">
                        <c:v>63587.057571411126</c:v>
                      </c:pt>
                      <c:pt idx="1356">
                        <c:v>67944.382522583008</c:v>
                      </c:pt>
                      <c:pt idx="1357">
                        <c:v>67992.382522583008</c:v>
                      </c:pt>
                      <c:pt idx="1358">
                        <c:v>68445.881790161133</c:v>
                      </c:pt>
                      <c:pt idx="1359">
                        <c:v>67144.800491333008</c:v>
                      </c:pt>
                      <c:pt idx="1360">
                        <c:v>67432.884231567383</c:v>
                      </c:pt>
                      <c:pt idx="1361">
                        <c:v>67784.883987426758</c:v>
                      </c:pt>
                      <c:pt idx="1362">
                        <c:v>67385.884475708008</c:v>
                      </c:pt>
                      <c:pt idx="1363">
                        <c:v>66895.799758911133</c:v>
                      </c:pt>
                      <c:pt idx="1364">
                        <c:v>63758.213394165039</c:v>
                      </c:pt>
                      <c:pt idx="1365">
                        <c:v>64499.767776489258</c:v>
                      </c:pt>
                      <c:pt idx="1366">
                        <c:v>64934.768508911126</c:v>
                      </c:pt>
                      <c:pt idx="1367">
                        <c:v>64837.268264770508</c:v>
                      </c:pt>
                      <c:pt idx="1368">
                        <c:v>63298.217971801758</c:v>
                      </c:pt>
                      <c:pt idx="1369">
                        <c:v>63298.217971801758</c:v>
                      </c:pt>
                      <c:pt idx="1370">
                        <c:v>63688.893463134766</c:v>
                      </c:pt>
                      <c:pt idx="1371">
                        <c:v>63908.892791748047</c:v>
                      </c:pt>
                      <c:pt idx="1372">
                        <c:v>63743.764419555657</c:v>
                      </c:pt>
                      <c:pt idx="1373">
                        <c:v>63606.644302368157</c:v>
                      </c:pt>
                      <c:pt idx="1374">
                        <c:v>62380.720230102539</c:v>
                      </c:pt>
                      <c:pt idx="1375">
                        <c:v>64716.740188598626</c:v>
                      </c:pt>
                      <c:pt idx="1376">
                        <c:v>64650.590286254876</c:v>
                      </c:pt>
                      <c:pt idx="1377">
                        <c:v>64872.887405395508</c:v>
                      </c:pt>
                      <c:pt idx="1378">
                        <c:v>64872.887161254876</c:v>
                      </c:pt>
                      <c:pt idx="1379">
                        <c:v>66242.619522094727</c:v>
                      </c:pt>
                      <c:pt idx="1380">
                        <c:v>66114.542373657227</c:v>
                      </c:pt>
                      <c:pt idx="1381">
                        <c:v>66123.54231262207</c:v>
                      </c:pt>
                      <c:pt idx="1382">
                        <c:v>66114.54231262207</c:v>
                      </c:pt>
                      <c:pt idx="1383">
                        <c:v>65658.842178344727</c:v>
                      </c:pt>
                      <c:pt idx="1384">
                        <c:v>65681.261123657227</c:v>
                      </c:pt>
                      <c:pt idx="1385">
                        <c:v>63833.563858032227</c:v>
                      </c:pt>
                      <c:pt idx="1386">
                        <c:v>63833.563919067383</c:v>
                      </c:pt>
                      <c:pt idx="1387">
                        <c:v>65279.93196105957</c:v>
                      </c:pt>
                      <c:pt idx="1388">
                        <c:v>65279.93196105957</c:v>
                      </c:pt>
                      <c:pt idx="1389">
                        <c:v>64874.031692504883</c:v>
                      </c:pt>
                      <c:pt idx="1390">
                        <c:v>64874.03157043457</c:v>
                      </c:pt>
                      <c:pt idx="1391">
                        <c:v>65387.628555297852</c:v>
                      </c:pt>
                      <c:pt idx="1392">
                        <c:v>65396.628494262695</c:v>
                      </c:pt>
                      <c:pt idx="1393">
                        <c:v>65396.628555297852</c:v>
                      </c:pt>
                      <c:pt idx="1394">
                        <c:v>65299.628494262695</c:v>
                      </c:pt>
                      <c:pt idx="1395">
                        <c:v>57952.770843505852</c:v>
                      </c:pt>
                      <c:pt idx="1396">
                        <c:v>57963.770599365234</c:v>
                      </c:pt>
                      <c:pt idx="1397">
                        <c:v>57569.368255615234</c:v>
                      </c:pt>
                      <c:pt idx="1398">
                        <c:v>66757.253128051758</c:v>
                      </c:pt>
                      <c:pt idx="1399">
                        <c:v>66757.253372192383</c:v>
                      </c:pt>
                      <c:pt idx="1400">
                        <c:v>66757.252883911133</c:v>
                      </c:pt>
                      <c:pt idx="1401">
                        <c:v>64982.343460083008</c:v>
                      </c:pt>
                      <c:pt idx="1402">
                        <c:v>66006.874710083008</c:v>
                      </c:pt>
                      <c:pt idx="1403">
                        <c:v>66709.714065551758</c:v>
                      </c:pt>
                      <c:pt idx="1404">
                        <c:v>66973.59326171875</c:v>
                      </c:pt>
                      <c:pt idx="1405">
                        <c:v>66973.593505859375</c:v>
                      </c:pt>
                      <c:pt idx="1406">
                        <c:v>64169.216979980469</c:v>
                      </c:pt>
                      <c:pt idx="1407">
                        <c:v>62783.524757385247</c:v>
                      </c:pt>
                      <c:pt idx="1408">
                        <c:v>63506.275978088379</c:v>
                      </c:pt>
                      <c:pt idx="1409">
                        <c:v>63506.275978088379</c:v>
                      </c:pt>
                      <c:pt idx="1410">
                        <c:v>65605.90234375</c:v>
                      </c:pt>
                      <c:pt idx="1411">
                        <c:v>65605.90283203125</c:v>
                      </c:pt>
                      <c:pt idx="1412">
                        <c:v>65306.591018676758</c:v>
                      </c:pt>
                      <c:pt idx="1413">
                        <c:v>65218.591506958008</c:v>
                      </c:pt>
                      <c:pt idx="1414">
                        <c:v>66779.666793823242</c:v>
                      </c:pt>
                      <c:pt idx="1415">
                        <c:v>66834.096389770508</c:v>
                      </c:pt>
                      <c:pt idx="1416">
                        <c:v>66697.895889282227</c:v>
                      </c:pt>
                      <c:pt idx="1417">
                        <c:v>67062.666885375977</c:v>
                      </c:pt>
                      <c:pt idx="1418">
                        <c:v>66846.667373657227</c:v>
                      </c:pt>
                      <c:pt idx="1419">
                        <c:v>67819.556549072266</c:v>
                      </c:pt>
                      <c:pt idx="1420">
                        <c:v>67749.217681884766</c:v>
                      </c:pt>
                      <c:pt idx="1421">
                        <c:v>67602.217681884766</c:v>
                      </c:pt>
                      <c:pt idx="1422">
                        <c:v>66566.815673828125</c:v>
                      </c:pt>
                      <c:pt idx="1423">
                        <c:v>66975.476318359375</c:v>
                      </c:pt>
                      <c:pt idx="1424">
                        <c:v>66820.477294921875</c:v>
                      </c:pt>
                      <c:pt idx="1425">
                        <c:v>57954.74772644043</c:v>
                      </c:pt>
                      <c:pt idx="1426">
                        <c:v>57954.74772644043</c:v>
                      </c:pt>
                      <c:pt idx="1427">
                        <c:v>56231.746994018555</c:v>
                      </c:pt>
                      <c:pt idx="1428">
                        <c:v>56193.746932983398</c:v>
                      </c:pt>
                      <c:pt idx="1429">
                        <c:v>56193.746932983398</c:v>
                      </c:pt>
                      <c:pt idx="1430">
                        <c:v>56353.74674987793</c:v>
                      </c:pt>
                      <c:pt idx="1431">
                        <c:v>64846.98371887207</c:v>
                      </c:pt>
                      <c:pt idx="1432">
                        <c:v>63100.316360473633</c:v>
                      </c:pt>
                      <c:pt idx="1433">
                        <c:v>63102.210037231445</c:v>
                      </c:pt>
                      <c:pt idx="1434">
                        <c:v>63102.209976196289</c:v>
                      </c:pt>
                      <c:pt idx="1435">
                        <c:v>65558.778762817383</c:v>
                      </c:pt>
                      <c:pt idx="1436">
                        <c:v>65665.927322387695</c:v>
                      </c:pt>
                      <c:pt idx="1437">
                        <c:v>65669.927383422852</c:v>
                      </c:pt>
                      <c:pt idx="1438">
                        <c:v>65678.927322387695</c:v>
                      </c:pt>
                      <c:pt idx="1439">
                        <c:v>64175.331680297852</c:v>
                      </c:pt>
                      <c:pt idx="1440">
                        <c:v>63611.184524536126</c:v>
                      </c:pt>
                      <c:pt idx="1441">
                        <c:v>64395.917434692376</c:v>
                      </c:pt>
                      <c:pt idx="1442">
                        <c:v>64110.916702270508</c:v>
                      </c:pt>
                      <c:pt idx="1443">
                        <c:v>63537.346282958984</c:v>
                      </c:pt>
                      <c:pt idx="1444">
                        <c:v>63936.491912841797</c:v>
                      </c:pt>
                      <c:pt idx="1445">
                        <c:v>63935.171478271484</c:v>
                      </c:pt>
                      <c:pt idx="1446">
                        <c:v>65080.813568115234</c:v>
                      </c:pt>
                      <c:pt idx="1447">
                        <c:v>65063.313812255852</c:v>
                      </c:pt>
                      <c:pt idx="1448">
                        <c:v>65844.114105224609</c:v>
                      </c:pt>
                      <c:pt idx="1449">
                        <c:v>65776.730804443359</c:v>
                      </c:pt>
                      <c:pt idx="1450">
                        <c:v>65846.401077270508</c:v>
                      </c:pt>
                      <c:pt idx="1451">
                        <c:v>65426.399124145508</c:v>
                      </c:pt>
                      <c:pt idx="1452">
                        <c:v>65274.398635864258</c:v>
                      </c:pt>
                      <c:pt idx="1453">
                        <c:v>63658.258102416992</c:v>
                      </c:pt>
                      <c:pt idx="1454">
                        <c:v>63659.060958862305</c:v>
                      </c:pt>
                      <c:pt idx="1455">
                        <c:v>63167.601150512695</c:v>
                      </c:pt>
                      <c:pt idx="1456">
                        <c:v>63167.959548950195</c:v>
                      </c:pt>
                      <c:pt idx="1457">
                        <c:v>63171.959609985352</c:v>
                      </c:pt>
                      <c:pt idx="1458">
                        <c:v>63912.933349609368</c:v>
                      </c:pt>
                      <c:pt idx="1459">
                        <c:v>63912.93359375</c:v>
                      </c:pt>
                      <c:pt idx="1460">
                        <c:v>63912.93359375</c:v>
                      </c:pt>
                      <c:pt idx="1461">
                        <c:v>63551.93359375</c:v>
                      </c:pt>
                      <c:pt idx="1462">
                        <c:v>63268.93310546875</c:v>
                      </c:pt>
                      <c:pt idx="1463">
                        <c:v>62111.35041809082</c:v>
                      </c:pt>
                      <c:pt idx="1464">
                        <c:v>66959.621292114258</c:v>
                      </c:pt>
                      <c:pt idx="1465">
                        <c:v>67379.019729614258</c:v>
                      </c:pt>
                      <c:pt idx="1466">
                        <c:v>67276.019729614258</c:v>
                      </c:pt>
                      <c:pt idx="1467">
                        <c:v>66284.893753051758</c:v>
                      </c:pt>
                      <c:pt idx="1468">
                        <c:v>65996.893753051758</c:v>
                      </c:pt>
                      <c:pt idx="1469">
                        <c:v>66045.893508911133</c:v>
                      </c:pt>
                      <c:pt idx="1470">
                        <c:v>63910.752639770508</c:v>
                      </c:pt>
                      <c:pt idx="1471">
                        <c:v>63910.753372192376</c:v>
                      </c:pt>
                      <c:pt idx="1472">
                        <c:v>63366.150299072266</c:v>
                      </c:pt>
                      <c:pt idx="1473">
                        <c:v>63373.650543212883</c:v>
                      </c:pt>
                      <c:pt idx="1474">
                        <c:v>63728.020950317376</c:v>
                      </c:pt>
                      <c:pt idx="1475">
                        <c:v>63354.951736450188</c:v>
                      </c:pt>
                      <c:pt idx="1476">
                        <c:v>63715.295486450195</c:v>
                      </c:pt>
                      <c:pt idx="1477">
                        <c:v>63715.295486450195</c:v>
                      </c:pt>
                      <c:pt idx="1478">
                        <c:v>63918.890640258789</c:v>
                      </c:pt>
                      <c:pt idx="1479">
                        <c:v>63919.295486450195</c:v>
                      </c:pt>
                      <c:pt idx="1480">
                        <c:v>63516.596267700195</c:v>
                      </c:pt>
                      <c:pt idx="1481">
                        <c:v>64183.751052856438</c:v>
                      </c:pt>
                      <c:pt idx="1482">
                        <c:v>64535.751052856438</c:v>
                      </c:pt>
                      <c:pt idx="1483">
                        <c:v>64535.751052856438</c:v>
                      </c:pt>
                      <c:pt idx="1484">
                        <c:v>65326.317092895508</c:v>
                      </c:pt>
                      <c:pt idx="1485">
                        <c:v>58775.952728271484</c:v>
                      </c:pt>
                      <c:pt idx="1486">
                        <c:v>58775.952728271484</c:v>
                      </c:pt>
                      <c:pt idx="1487">
                        <c:v>58775.530364990234</c:v>
                      </c:pt>
                      <c:pt idx="1488">
                        <c:v>59193.530853271484</c:v>
                      </c:pt>
                      <c:pt idx="1489">
                        <c:v>65314.957229614258</c:v>
                      </c:pt>
                      <c:pt idx="1490">
                        <c:v>65314.957229614258</c:v>
                      </c:pt>
                      <c:pt idx="1491">
                        <c:v>65183.957473754876</c:v>
                      </c:pt>
                      <c:pt idx="1492">
                        <c:v>66121.426956176758</c:v>
                      </c:pt>
                      <c:pt idx="1493">
                        <c:v>66094.326858520508</c:v>
                      </c:pt>
                      <c:pt idx="1494">
                        <c:v>66103.326858520508</c:v>
                      </c:pt>
                      <c:pt idx="1495">
                        <c:v>65860.971633911133</c:v>
                      </c:pt>
                      <c:pt idx="1496">
                        <c:v>64188.419342041016</c:v>
                      </c:pt>
                      <c:pt idx="1497">
                        <c:v>64188.418853759766</c:v>
                      </c:pt>
                      <c:pt idx="1498">
                        <c:v>63513.990631103516</c:v>
                      </c:pt>
                      <c:pt idx="1499">
                        <c:v>65210.411773681633</c:v>
                      </c:pt>
                      <c:pt idx="1500">
                        <c:v>62640.58203125</c:v>
                      </c:pt>
                      <c:pt idx="1501">
                        <c:v>62645.38215637207</c:v>
                      </c:pt>
                      <c:pt idx="1502">
                        <c:v>62636.38215637207</c:v>
                      </c:pt>
                      <c:pt idx="1503">
                        <c:v>64849.290695190422</c:v>
                      </c:pt>
                      <c:pt idx="1504">
                        <c:v>62666.697219848626</c:v>
                      </c:pt>
                      <c:pt idx="1505">
                        <c:v>62797.197341918938</c:v>
                      </c:pt>
                      <c:pt idx="1506">
                        <c:v>62980.69758605957</c:v>
                      </c:pt>
                      <c:pt idx="1507">
                        <c:v>62980.697463989258</c:v>
                      </c:pt>
                      <c:pt idx="1508">
                        <c:v>64015.719436645508</c:v>
                      </c:pt>
                      <c:pt idx="1509">
                        <c:v>64016.074417114258</c:v>
                      </c:pt>
                      <c:pt idx="1510">
                        <c:v>64010.054641723626</c:v>
                      </c:pt>
                      <c:pt idx="1511">
                        <c:v>63763.936599731438</c:v>
                      </c:pt>
                      <c:pt idx="1512">
                        <c:v>67007.549026489258</c:v>
                      </c:pt>
                      <c:pt idx="1513">
                        <c:v>67012.015823364258</c:v>
                      </c:pt>
                      <c:pt idx="1514">
                        <c:v>66948.015823364258</c:v>
                      </c:pt>
                      <c:pt idx="1515">
                        <c:v>61063.770217895508</c:v>
                      </c:pt>
                      <c:pt idx="1516">
                        <c:v>60902.770706176758</c:v>
                      </c:pt>
                      <c:pt idx="1517">
                        <c:v>60736.597610473626</c:v>
                      </c:pt>
                      <c:pt idx="1518">
                        <c:v>60630.805725097649</c:v>
                      </c:pt>
                      <c:pt idx="1519">
                        <c:v>60310.105529785149</c:v>
                      </c:pt>
                      <c:pt idx="1520">
                        <c:v>62878.302124023438</c:v>
                      </c:pt>
                      <c:pt idx="1521">
                        <c:v>62883.102127075195</c:v>
                      </c:pt>
                      <c:pt idx="1522">
                        <c:v>62883.102188110352</c:v>
                      </c:pt>
                      <c:pt idx="1523">
                        <c:v>64594.090042114258</c:v>
                      </c:pt>
                      <c:pt idx="1524">
                        <c:v>64371.493606567376</c:v>
                      </c:pt>
                      <c:pt idx="1525">
                        <c:v>64620.98371887207</c:v>
                      </c:pt>
                      <c:pt idx="1526">
                        <c:v>64785.512649536126</c:v>
                      </c:pt>
                      <c:pt idx="1527">
                        <c:v>68329.714309692383</c:v>
                      </c:pt>
                      <c:pt idx="1528">
                        <c:v>64465.20051574707</c:v>
                      </c:pt>
                      <c:pt idx="1529">
                        <c:v>64345.20051574707</c:v>
                      </c:pt>
                      <c:pt idx="1530">
                        <c:v>55036.192718505859</c:v>
                      </c:pt>
                      <c:pt idx="1531">
                        <c:v>55045.192657470703</c:v>
                      </c:pt>
                      <c:pt idx="1532">
                        <c:v>54919.767913818359</c:v>
                      </c:pt>
                      <c:pt idx="1533">
                        <c:v>54915.767913818359</c:v>
                      </c:pt>
                      <c:pt idx="1534">
                        <c:v>63580.503677368164</c:v>
                      </c:pt>
                      <c:pt idx="1535">
                        <c:v>63418.50373840332</c:v>
                      </c:pt>
                      <c:pt idx="1536">
                        <c:v>64370.7978515625</c:v>
                      </c:pt>
                      <c:pt idx="1537">
                        <c:v>64616.299072265618</c:v>
                      </c:pt>
                      <c:pt idx="1538">
                        <c:v>64723.299072265618</c:v>
                      </c:pt>
                      <c:pt idx="1539">
                        <c:v>64417.9609375</c:v>
                      </c:pt>
                      <c:pt idx="1540">
                        <c:v>64530.960205078118</c:v>
                      </c:pt>
                      <c:pt idx="1541">
                        <c:v>62486.755447387695</c:v>
                      </c:pt>
                      <c:pt idx="1542">
                        <c:v>62477.755508422852</c:v>
                      </c:pt>
                      <c:pt idx="1543">
                        <c:v>64229.589920043945</c:v>
                      </c:pt>
                      <c:pt idx="1544">
                        <c:v>64227.715896606445</c:v>
                      </c:pt>
                      <c:pt idx="1545">
                        <c:v>58361.913864135742</c:v>
                      </c:pt>
                      <c:pt idx="1546">
                        <c:v>58293.913864135742</c:v>
                      </c:pt>
                      <c:pt idx="1547">
                        <c:v>58207.396286010742</c:v>
                      </c:pt>
                      <c:pt idx="1548">
                        <c:v>61490.980178833008</c:v>
                      </c:pt>
                      <c:pt idx="1549">
                        <c:v>61490.980178833008</c:v>
                      </c:pt>
                      <c:pt idx="1550">
                        <c:v>61195.020584106445</c:v>
                      </c:pt>
                      <c:pt idx="1551">
                        <c:v>61194.547988891602</c:v>
                      </c:pt>
                      <c:pt idx="1552">
                        <c:v>61630.021072387688</c:v>
                      </c:pt>
                      <c:pt idx="1553">
                        <c:v>60235.419143676758</c:v>
                      </c:pt>
                      <c:pt idx="1554">
                        <c:v>60587.419143676758</c:v>
                      </c:pt>
                      <c:pt idx="1555">
                        <c:v>60848.957702636719</c:v>
                      </c:pt>
                      <c:pt idx="1556">
                        <c:v>60507.306457519531</c:v>
                      </c:pt>
                      <c:pt idx="1557">
                        <c:v>60507.306396484375</c:v>
                      </c:pt>
                      <c:pt idx="1558">
                        <c:v>61216.232055664063</c:v>
                      </c:pt>
                      <c:pt idx="1559">
                        <c:v>61901.23193359375</c:v>
                      </c:pt>
                      <c:pt idx="1560">
                        <c:v>64454.604385375977</c:v>
                      </c:pt>
                      <c:pt idx="1561">
                        <c:v>64627.006484985344</c:v>
                      </c:pt>
                      <c:pt idx="1562">
                        <c:v>65054.290420532227</c:v>
                      </c:pt>
                      <c:pt idx="1563">
                        <c:v>65675.281692504883</c:v>
                      </c:pt>
                      <c:pt idx="1564">
                        <c:v>65475.281448364258</c:v>
                      </c:pt>
                      <c:pt idx="1565">
                        <c:v>63561.623489379876</c:v>
                      </c:pt>
                      <c:pt idx="1566">
                        <c:v>63561.624221801758</c:v>
                      </c:pt>
                      <c:pt idx="1567">
                        <c:v>63793.398635864258</c:v>
                      </c:pt>
                      <c:pt idx="1568">
                        <c:v>63634.398391723626</c:v>
                      </c:pt>
                      <c:pt idx="1569">
                        <c:v>64278.032424926758</c:v>
                      </c:pt>
                      <c:pt idx="1570">
                        <c:v>64309.852981567376</c:v>
                      </c:pt>
                      <c:pt idx="1571">
                        <c:v>64373.853469848626</c:v>
                      </c:pt>
                      <c:pt idx="1572">
                        <c:v>61519.393508911126</c:v>
                      </c:pt>
                      <c:pt idx="1573">
                        <c:v>62004.692337036126</c:v>
                      </c:pt>
                      <c:pt idx="1574">
                        <c:v>62132.692337036126</c:v>
                      </c:pt>
                      <c:pt idx="1575">
                        <c:v>56874.618988037102</c:v>
                      </c:pt>
                      <c:pt idx="1576">
                        <c:v>57111.794036865234</c:v>
                      </c:pt>
                      <c:pt idx="1577">
                        <c:v>57396.793792724602</c:v>
                      </c:pt>
                      <c:pt idx="1578">
                        <c:v>57299.793792724602</c:v>
                      </c:pt>
                      <c:pt idx="1579">
                        <c:v>62680.701995849609</c:v>
                      </c:pt>
                      <c:pt idx="1580">
                        <c:v>63320.15071105957</c:v>
                      </c:pt>
                      <c:pt idx="1581">
                        <c:v>63593.150833129883</c:v>
                      </c:pt>
                      <c:pt idx="1582">
                        <c:v>63546.150833129883</c:v>
                      </c:pt>
                      <c:pt idx="1583">
                        <c:v>63164.15071105957</c:v>
                      </c:pt>
                      <c:pt idx="1584">
                        <c:v>64066.025405883782</c:v>
                      </c:pt>
                      <c:pt idx="1585">
                        <c:v>63999.875259399414</c:v>
                      </c:pt>
                      <c:pt idx="1586">
                        <c:v>63534.502151489258</c:v>
                      </c:pt>
                      <c:pt idx="1587">
                        <c:v>63281.135147094727</c:v>
                      </c:pt>
                      <c:pt idx="1588">
                        <c:v>64303.303604125977</c:v>
                      </c:pt>
                      <c:pt idx="1589">
                        <c:v>64236.936904907227</c:v>
                      </c:pt>
                      <c:pt idx="1590">
                        <c:v>66405.007034301758</c:v>
                      </c:pt>
                      <c:pt idx="1591">
                        <c:v>65725.226516723633</c:v>
                      </c:pt>
                      <c:pt idx="1592">
                        <c:v>65637.225784301758</c:v>
                      </c:pt>
                      <c:pt idx="1593">
                        <c:v>65550.730667114258</c:v>
                      </c:pt>
                      <c:pt idx="1594">
                        <c:v>65723.530715942383</c:v>
                      </c:pt>
                      <c:pt idx="1595">
                        <c:v>65579.530715942383</c:v>
                      </c:pt>
                      <c:pt idx="1596">
                        <c:v>66634.81396484375</c:v>
                      </c:pt>
                      <c:pt idx="1597">
                        <c:v>63635.92565917968</c:v>
                      </c:pt>
                      <c:pt idx="1598">
                        <c:v>63684.46179199218</c:v>
                      </c:pt>
                      <c:pt idx="1599">
                        <c:v>63468.061737060547</c:v>
                      </c:pt>
                      <c:pt idx="1600">
                        <c:v>63002.196380615227</c:v>
                      </c:pt>
                      <c:pt idx="1601">
                        <c:v>64934.299774169915</c:v>
                      </c:pt>
                      <c:pt idx="1602">
                        <c:v>65338.600311279297</c:v>
                      </c:pt>
                      <c:pt idx="1603">
                        <c:v>65163.600311279297</c:v>
                      </c:pt>
                      <c:pt idx="1604">
                        <c:v>65203.599578857415</c:v>
                      </c:pt>
                      <c:pt idx="1605">
                        <c:v>65880.727127075195</c:v>
                      </c:pt>
                      <c:pt idx="1606">
                        <c:v>65928.727310180664</c:v>
                      </c:pt>
                      <c:pt idx="1607">
                        <c:v>65576.72737121582</c:v>
                      </c:pt>
                      <c:pt idx="1608">
                        <c:v>65479.727127075195</c:v>
                      </c:pt>
                      <c:pt idx="1609">
                        <c:v>65537.727127075195</c:v>
                      </c:pt>
                      <c:pt idx="1610">
                        <c:v>65585.727005004883</c:v>
                      </c:pt>
                      <c:pt idx="1611">
                        <c:v>65365.798294067383</c:v>
                      </c:pt>
                      <c:pt idx="1612">
                        <c:v>64733.953689575195</c:v>
                      </c:pt>
                      <c:pt idx="1613">
                        <c:v>64686.953689575195</c:v>
                      </c:pt>
                      <c:pt idx="1614">
                        <c:v>64686.953689575195</c:v>
                      </c:pt>
                      <c:pt idx="1615">
                        <c:v>64685.079666137695</c:v>
                      </c:pt>
                      <c:pt idx="1616">
                        <c:v>66477.834426879883</c:v>
                      </c:pt>
                      <c:pt idx="1617">
                        <c:v>66200.024856567383</c:v>
                      </c:pt>
                      <c:pt idx="1618">
                        <c:v>65830.622512817383</c:v>
                      </c:pt>
                      <c:pt idx="1619">
                        <c:v>66316.763137817383</c:v>
                      </c:pt>
                      <c:pt idx="1620">
                        <c:v>56395.569671630852</c:v>
                      </c:pt>
                      <c:pt idx="1621">
                        <c:v>56395.569915771484</c:v>
                      </c:pt>
                      <c:pt idx="1622">
                        <c:v>56394.843109130852</c:v>
                      </c:pt>
                      <c:pt idx="1623">
                        <c:v>57394.387252807617</c:v>
                      </c:pt>
                      <c:pt idx="1624">
                        <c:v>57441.387252807617</c:v>
                      </c:pt>
                      <c:pt idx="1625">
                        <c:v>57307.587203979485</c:v>
                      </c:pt>
                      <c:pt idx="1626">
                        <c:v>57259.587203979485</c:v>
                      </c:pt>
                      <c:pt idx="1627">
                        <c:v>64948.973342895508</c:v>
                      </c:pt>
                      <c:pt idx="1628">
                        <c:v>64828.388870239258</c:v>
                      </c:pt>
                      <c:pt idx="1629">
                        <c:v>64828.388870239258</c:v>
                      </c:pt>
                      <c:pt idx="1630">
                        <c:v>65055.388870239258</c:v>
                      </c:pt>
                      <c:pt idx="1631">
                        <c:v>66122.03694152832</c:v>
                      </c:pt>
                      <c:pt idx="1632">
                        <c:v>66478.036819458008</c:v>
                      </c:pt>
                      <c:pt idx="1633">
                        <c:v>66487.036819458008</c:v>
                      </c:pt>
                      <c:pt idx="1634">
                        <c:v>66335.036758422852</c:v>
                      </c:pt>
                      <c:pt idx="1635">
                        <c:v>61416.597747802734</c:v>
                      </c:pt>
                      <c:pt idx="1636">
                        <c:v>60099.922439575195</c:v>
                      </c:pt>
                      <c:pt idx="1637">
                        <c:v>60084.522491455078</c:v>
                      </c:pt>
                      <c:pt idx="1638">
                        <c:v>63315.189483642578</c:v>
                      </c:pt>
                      <c:pt idx="1639">
                        <c:v>63315.189483642578</c:v>
                      </c:pt>
                      <c:pt idx="1640">
                        <c:v>63315.189483642578</c:v>
                      </c:pt>
                      <c:pt idx="1641">
                        <c:v>64609.59407043457</c:v>
                      </c:pt>
                      <c:pt idx="1642">
                        <c:v>64605.594131469727</c:v>
                      </c:pt>
                      <c:pt idx="1643">
                        <c:v>64649.525833129883</c:v>
                      </c:pt>
                      <c:pt idx="1644">
                        <c:v>64697.525955200195</c:v>
                      </c:pt>
                      <c:pt idx="1645">
                        <c:v>64697.525955200195</c:v>
                      </c:pt>
                      <c:pt idx="1646">
                        <c:v>64409.52571105957</c:v>
                      </c:pt>
                      <c:pt idx="1647">
                        <c:v>65954.571914672852</c:v>
                      </c:pt>
                      <c:pt idx="1648">
                        <c:v>65594.171524047852</c:v>
                      </c:pt>
                      <c:pt idx="1649">
                        <c:v>65128.999588012695</c:v>
                      </c:pt>
                      <c:pt idx="1650">
                        <c:v>67342.862991333008</c:v>
                      </c:pt>
                      <c:pt idx="1651">
                        <c:v>67021.464553833008</c:v>
                      </c:pt>
                      <c:pt idx="1652">
                        <c:v>67302.862991333008</c:v>
                      </c:pt>
                      <c:pt idx="1653">
                        <c:v>65889.246292114258</c:v>
                      </c:pt>
                      <c:pt idx="1654">
                        <c:v>65551.048538208008</c:v>
                      </c:pt>
                      <c:pt idx="1655">
                        <c:v>64748.245681762688</c:v>
                      </c:pt>
                      <c:pt idx="1656">
                        <c:v>65100.884719848626</c:v>
                      </c:pt>
                      <c:pt idx="1657">
                        <c:v>64748.884719848626</c:v>
                      </c:pt>
                      <c:pt idx="1658">
                        <c:v>64651.88459777832</c:v>
                      </c:pt>
                      <c:pt idx="1659">
                        <c:v>62957.468704223626</c:v>
                      </c:pt>
                      <c:pt idx="1660">
                        <c:v>63734.320266723626</c:v>
                      </c:pt>
                      <c:pt idx="1661">
                        <c:v>63774.512405395508</c:v>
                      </c:pt>
                      <c:pt idx="1662">
                        <c:v>64438.361526489258</c:v>
                      </c:pt>
                      <c:pt idx="1663">
                        <c:v>64793.761917114258</c:v>
                      </c:pt>
                      <c:pt idx="1664">
                        <c:v>61257.036575317383</c:v>
                      </c:pt>
                      <c:pt idx="1665">
                        <c:v>61352.546524047844</c:v>
                      </c:pt>
                      <c:pt idx="1666">
                        <c:v>63039.447402954094</c:v>
                      </c:pt>
                      <c:pt idx="1667">
                        <c:v>62911.447891235344</c:v>
                      </c:pt>
                      <c:pt idx="1668">
                        <c:v>66691.654739379883</c:v>
                      </c:pt>
                      <c:pt idx="1669">
                        <c:v>66438.355667114258</c:v>
                      </c:pt>
                      <c:pt idx="1670">
                        <c:v>65879.354934692383</c:v>
                      </c:pt>
                      <c:pt idx="1671">
                        <c:v>66322.963088989258</c:v>
                      </c:pt>
                      <c:pt idx="1672">
                        <c:v>66071.014602661133</c:v>
                      </c:pt>
                      <c:pt idx="1673">
                        <c:v>66071.014114379883</c:v>
                      </c:pt>
                      <c:pt idx="1674">
                        <c:v>65758.014358520508</c:v>
                      </c:pt>
                      <c:pt idx="1675">
                        <c:v>66196.101272583008</c:v>
                      </c:pt>
                      <c:pt idx="1676">
                        <c:v>66242.066604614258</c:v>
                      </c:pt>
                      <c:pt idx="1677">
                        <c:v>62904.59895324707</c:v>
                      </c:pt>
                      <c:pt idx="1678">
                        <c:v>63509.802017211907</c:v>
                      </c:pt>
                      <c:pt idx="1679">
                        <c:v>64705.205581665039</c:v>
                      </c:pt>
                      <c:pt idx="1680">
                        <c:v>56520.537445068352</c:v>
                      </c:pt>
                      <c:pt idx="1681">
                        <c:v>56163.737152099602</c:v>
                      </c:pt>
                      <c:pt idx="1682">
                        <c:v>66819.027053833008</c:v>
                      </c:pt>
                      <c:pt idx="1683">
                        <c:v>66648.026565551758</c:v>
                      </c:pt>
                      <c:pt idx="1684">
                        <c:v>66648.026321411133</c:v>
                      </c:pt>
                      <c:pt idx="1685">
                        <c:v>66278.027297973633</c:v>
                      </c:pt>
                      <c:pt idx="1686">
                        <c:v>66927.025833129883</c:v>
                      </c:pt>
                      <c:pt idx="1687">
                        <c:v>65688.168167114258</c:v>
                      </c:pt>
                      <c:pt idx="1688">
                        <c:v>65782.804397583008</c:v>
                      </c:pt>
                      <c:pt idx="1689">
                        <c:v>66010.803176879883</c:v>
                      </c:pt>
                      <c:pt idx="1690">
                        <c:v>64014.389846801743</c:v>
                      </c:pt>
                      <c:pt idx="1691">
                        <c:v>63036.239700317376</c:v>
                      </c:pt>
                      <c:pt idx="1692">
                        <c:v>62695.589553833008</c:v>
                      </c:pt>
                      <c:pt idx="1693">
                        <c:v>61108.179397583008</c:v>
                      </c:pt>
                      <c:pt idx="1694">
                        <c:v>60475.858108520508</c:v>
                      </c:pt>
                      <c:pt idx="1695">
                        <c:v>65904.64111328125</c:v>
                      </c:pt>
                      <c:pt idx="1696">
                        <c:v>64755.648391723626</c:v>
                      </c:pt>
                      <c:pt idx="1697">
                        <c:v>64386.248001098626</c:v>
                      </c:pt>
                      <c:pt idx="1698">
                        <c:v>65772.045455932617</c:v>
                      </c:pt>
                      <c:pt idx="1699">
                        <c:v>66136.875198364258</c:v>
                      </c:pt>
                      <c:pt idx="1700">
                        <c:v>65832.875198364258</c:v>
                      </c:pt>
                      <c:pt idx="1701">
                        <c:v>65696.637405395508</c:v>
                      </c:pt>
                      <c:pt idx="1702">
                        <c:v>65332.808792114258</c:v>
                      </c:pt>
                      <c:pt idx="1703">
                        <c:v>65041.988479614258</c:v>
                      </c:pt>
                      <c:pt idx="1704">
                        <c:v>65041.988967895508</c:v>
                      </c:pt>
                      <c:pt idx="1705">
                        <c:v>67432.385894775391</c:v>
                      </c:pt>
                      <c:pt idx="1706">
                        <c:v>67432.385406494141</c:v>
                      </c:pt>
                      <c:pt idx="1707">
                        <c:v>67502.886138916016</c:v>
                      </c:pt>
                      <c:pt idx="1708">
                        <c:v>67993.0830078125</c:v>
                      </c:pt>
                      <c:pt idx="1709">
                        <c:v>67992.9931640625</c:v>
                      </c:pt>
                      <c:pt idx="1710">
                        <c:v>61852.640396118164</c:v>
                      </c:pt>
                      <c:pt idx="1711">
                        <c:v>61932.828689575195</c:v>
                      </c:pt>
                      <c:pt idx="1712">
                        <c:v>61350.598892211907</c:v>
                      </c:pt>
                      <c:pt idx="1713">
                        <c:v>61319.098892211907</c:v>
                      </c:pt>
                      <c:pt idx="1714">
                        <c:v>61259.650527954094</c:v>
                      </c:pt>
                      <c:pt idx="1715">
                        <c:v>60571.209732055664</c:v>
                      </c:pt>
                      <c:pt idx="1716">
                        <c:v>66408.168304443359</c:v>
                      </c:pt>
                      <c:pt idx="1717">
                        <c:v>66173.916595458984</c:v>
                      </c:pt>
                      <c:pt idx="1718">
                        <c:v>64771.70539855957</c:v>
                      </c:pt>
                      <c:pt idx="1719">
                        <c:v>64844.705520629876</c:v>
                      </c:pt>
                      <c:pt idx="1720">
                        <c:v>64692.705276489258</c:v>
                      </c:pt>
                      <c:pt idx="1721">
                        <c:v>62238.520645141602</c:v>
                      </c:pt>
                      <c:pt idx="1722">
                        <c:v>62682.521194458008</c:v>
                      </c:pt>
                      <c:pt idx="1723">
                        <c:v>62178.521072387688</c:v>
                      </c:pt>
                      <c:pt idx="1724">
                        <c:v>62237.467361450188</c:v>
                      </c:pt>
                      <c:pt idx="1725">
                        <c:v>66201.442092895508</c:v>
                      </c:pt>
                      <c:pt idx="1726">
                        <c:v>65644.140823364258</c:v>
                      </c:pt>
                      <c:pt idx="1727">
                        <c:v>65575.141799926758</c:v>
                      </c:pt>
                      <c:pt idx="1728">
                        <c:v>65928.56428527832</c:v>
                      </c:pt>
                      <c:pt idx="1729">
                        <c:v>65937.56428527832</c:v>
                      </c:pt>
                      <c:pt idx="1730">
                        <c:v>65937.564163208008</c:v>
                      </c:pt>
                      <c:pt idx="1731">
                        <c:v>65840.564163208008</c:v>
                      </c:pt>
                      <c:pt idx="1732">
                        <c:v>65102.873611450195</c:v>
                      </c:pt>
                      <c:pt idx="1733">
                        <c:v>65111.873733520508</c:v>
                      </c:pt>
                      <c:pt idx="1734">
                        <c:v>64997.871719360352</c:v>
                      </c:pt>
                      <c:pt idx="1735">
                        <c:v>63644.048416137695</c:v>
                      </c:pt>
                      <c:pt idx="1736">
                        <c:v>63062.701492309563</c:v>
                      </c:pt>
                      <c:pt idx="1737">
                        <c:v>63469.052200317376</c:v>
                      </c:pt>
                      <c:pt idx="1738">
                        <c:v>63232.23518371582</c:v>
                      </c:pt>
                      <c:pt idx="1739">
                        <c:v>64333.524002075195</c:v>
                      </c:pt>
                      <c:pt idx="1740">
                        <c:v>66424.011184692383</c:v>
                      </c:pt>
                      <c:pt idx="1741">
                        <c:v>66423.726760864258</c:v>
                      </c:pt>
                      <c:pt idx="1742">
                        <c:v>66200.010452270508</c:v>
                      </c:pt>
                      <c:pt idx="1743">
                        <c:v>65356.680374145508</c:v>
                      </c:pt>
                      <c:pt idx="1744">
                        <c:v>65356.680130004876</c:v>
                      </c:pt>
                      <c:pt idx="1745">
                        <c:v>65356.680374145508</c:v>
                      </c:pt>
                      <c:pt idx="1746">
                        <c:v>62315.702835083008</c:v>
                      </c:pt>
                      <c:pt idx="1747">
                        <c:v>63956.217529296868</c:v>
                      </c:pt>
                      <c:pt idx="1748">
                        <c:v>64404.21826171875</c:v>
                      </c:pt>
                      <c:pt idx="1749">
                        <c:v>64432.21826171875</c:v>
                      </c:pt>
                      <c:pt idx="1750">
                        <c:v>66197.677154541016</c:v>
                      </c:pt>
                      <c:pt idx="1751">
                        <c:v>66243.957672119141</c:v>
                      </c:pt>
                      <c:pt idx="1752">
                        <c:v>66129.956207275391</c:v>
                      </c:pt>
                      <c:pt idx="1753">
                        <c:v>66060.956451416016</c:v>
                      </c:pt>
                      <c:pt idx="1754">
                        <c:v>65469.247467041016</c:v>
                      </c:pt>
                      <c:pt idx="1755">
                        <c:v>57213.594573974602</c:v>
                      </c:pt>
                      <c:pt idx="1756">
                        <c:v>57028.592864990234</c:v>
                      </c:pt>
                      <c:pt idx="1757">
                        <c:v>57028.593109130852</c:v>
                      </c:pt>
                      <c:pt idx="1758">
                        <c:v>56590.592864990234</c:v>
                      </c:pt>
                      <c:pt idx="1759">
                        <c:v>63994.215530395508</c:v>
                      </c:pt>
                      <c:pt idx="1760">
                        <c:v>63994.215469360352</c:v>
                      </c:pt>
                      <c:pt idx="1761">
                        <c:v>61645.833236694336</c:v>
                      </c:pt>
                      <c:pt idx="1762">
                        <c:v>61654.833236694336</c:v>
                      </c:pt>
                      <c:pt idx="1763">
                        <c:v>61654.833297729492</c:v>
                      </c:pt>
                      <c:pt idx="1764">
                        <c:v>62553.667388916016</c:v>
                      </c:pt>
                      <c:pt idx="1765">
                        <c:v>64768.987747192383</c:v>
                      </c:pt>
                      <c:pt idx="1766">
                        <c:v>64768.987747192383</c:v>
                      </c:pt>
                      <c:pt idx="1767">
                        <c:v>64447.505081176758</c:v>
                      </c:pt>
                      <c:pt idx="1768">
                        <c:v>65282.505569458008</c:v>
                      </c:pt>
                      <c:pt idx="1769">
                        <c:v>65218.505447387688</c:v>
                      </c:pt>
                      <c:pt idx="1770">
                        <c:v>66589.841018676758</c:v>
                      </c:pt>
                      <c:pt idx="1771">
                        <c:v>66637.841018676758</c:v>
                      </c:pt>
                      <c:pt idx="1772">
                        <c:v>64001.140625</c:v>
                      </c:pt>
                      <c:pt idx="1773">
                        <c:v>63269.361282348626</c:v>
                      </c:pt>
                      <c:pt idx="1774">
                        <c:v>63270.396438598626</c:v>
                      </c:pt>
                      <c:pt idx="1775">
                        <c:v>67866.803909301758</c:v>
                      </c:pt>
                      <c:pt idx="1776">
                        <c:v>67929.956008911133</c:v>
                      </c:pt>
                      <c:pt idx="1777">
                        <c:v>67508.955764770508</c:v>
                      </c:pt>
                      <c:pt idx="1778">
                        <c:v>67358.364212036133</c:v>
                      </c:pt>
                      <c:pt idx="1779">
                        <c:v>67892.363723754883</c:v>
                      </c:pt>
                      <c:pt idx="1780">
                        <c:v>67892.364944458008</c:v>
                      </c:pt>
                      <c:pt idx="1781">
                        <c:v>67784.364456176758</c:v>
                      </c:pt>
                      <c:pt idx="1782">
                        <c:v>67175.363479614258</c:v>
                      </c:pt>
                      <c:pt idx="1783">
                        <c:v>62978.524963378906</c:v>
                      </c:pt>
                      <c:pt idx="1784">
                        <c:v>64759.449966430664</c:v>
                      </c:pt>
                      <c:pt idx="1785">
                        <c:v>56502.092132568359</c:v>
                      </c:pt>
                      <c:pt idx="1786">
                        <c:v>56733.592132568359</c:v>
                      </c:pt>
                      <c:pt idx="1787">
                        <c:v>56724.592132568359</c:v>
                      </c:pt>
                      <c:pt idx="1788">
                        <c:v>64524.212356567376</c:v>
                      </c:pt>
                      <c:pt idx="1789">
                        <c:v>64876.212600708008</c:v>
                      </c:pt>
                      <c:pt idx="1790">
                        <c:v>63844.054641723633</c:v>
                      </c:pt>
                      <c:pt idx="1791">
                        <c:v>63757.08869934082</c:v>
                      </c:pt>
                      <c:pt idx="1792">
                        <c:v>63504.088394165039</c:v>
                      </c:pt>
                      <c:pt idx="1793">
                        <c:v>65404.625</c:v>
                      </c:pt>
                      <c:pt idx="1794">
                        <c:v>66485.546630859375</c:v>
                      </c:pt>
                      <c:pt idx="1795">
                        <c:v>64516.494094848633</c:v>
                      </c:pt>
                      <c:pt idx="1796">
                        <c:v>64801.452774047852</c:v>
                      </c:pt>
                      <c:pt idx="1797">
                        <c:v>64801.452774047852</c:v>
                      </c:pt>
                      <c:pt idx="1798">
                        <c:v>64794.971267700195</c:v>
                      </c:pt>
                      <c:pt idx="1799">
                        <c:v>64803.792678833008</c:v>
                      </c:pt>
                      <c:pt idx="1800">
                        <c:v>56268.191925048828</c:v>
                      </c:pt>
                      <c:pt idx="1801">
                        <c:v>56265.824737548828</c:v>
                      </c:pt>
                      <c:pt idx="1802">
                        <c:v>56960.095062255852</c:v>
                      </c:pt>
                      <c:pt idx="1803">
                        <c:v>56960.094818115234</c:v>
                      </c:pt>
                      <c:pt idx="1804">
                        <c:v>56960.094818115234</c:v>
                      </c:pt>
                      <c:pt idx="1805">
                        <c:v>59069.887298583984</c:v>
                      </c:pt>
                      <c:pt idx="1806">
                        <c:v>59504.887908935547</c:v>
                      </c:pt>
                      <c:pt idx="1807">
                        <c:v>59152.887786865234</c:v>
                      </c:pt>
                      <c:pt idx="1808">
                        <c:v>62549.682693481445</c:v>
                      </c:pt>
                      <c:pt idx="1809">
                        <c:v>62558.682754516602</c:v>
                      </c:pt>
                      <c:pt idx="1810">
                        <c:v>62558.682693481445</c:v>
                      </c:pt>
                      <c:pt idx="1811">
                        <c:v>63574.709320068352</c:v>
                      </c:pt>
                      <c:pt idx="1812">
                        <c:v>64172.209808349602</c:v>
                      </c:pt>
                      <c:pt idx="1813">
                        <c:v>63840.309661865234</c:v>
                      </c:pt>
                      <c:pt idx="1814">
                        <c:v>64121.709930419915</c:v>
                      </c:pt>
                      <c:pt idx="1815">
                        <c:v>63110.95002746582</c:v>
                      </c:pt>
                      <c:pt idx="1816">
                        <c:v>63022.949905395508</c:v>
                      </c:pt>
                      <c:pt idx="1817">
                        <c:v>65126.023147583008</c:v>
                      </c:pt>
                      <c:pt idx="1818">
                        <c:v>65432.023880004876</c:v>
                      </c:pt>
                      <c:pt idx="1819">
                        <c:v>65392.023880004876</c:v>
                      </c:pt>
                      <c:pt idx="1820">
                        <c:v>64681.243850708008</c:v>
                      </c:pt>
                      <c:pt idx="1821">
                        <c:v>63570.248611450195</c:v>
                      </c:pt>
                      <c:pt idx="1822">
                        <c:v>62490.730255126953</c:v>
                      </c:pt>
                      <c:pt idx="1823">
                        <c:v>62645.179443359368</c:v>
                      </c:pt>
                      <c:pt idx="1824">
                        <c:v>63651.58056640625</c:v>
                      </c:pt>
                      <c:pt idx="1825">
                        <c:v>63737.915725708008</c:v>
                      </c:pt>
                      <c:pt idx="1826">
                        <c:v>65269.623733520508</c:v>
                      </c:pt>
                      <c:pt idx="1827">
                        <c:v>65700.204788208008</c:v>
                      </c:pt>
                      <c:pt idx="1828">
                        <c:v>65065.130569458008</c:v>
                      </c:pt>
                      <c:pt idx="1829">
                        <c:v>64913.130081176758</c:v>
                      </c:pt>
                      <c:pt idx="1830">
                        <c:v>65277.983108520508</c:v>
                      </c:pt>
                      <c:pt idx="1831">
                        <c:v>67202.288528442383</c:v>
                      </c:pt>
                      <c:pt idx="1832">
                        <c:v>67271.837203979492</c:v>
                      </c:pt>
                      <c:pt idx="1833">
                        <c:v>66996.836715698242</c:v>
                      </c:pt>
                      <c:pt idx="1834">
                        <c:v>67630.726364135742</c:v>
                      </c:pt>
                      <c:pt idx="1835">
                        <c:v>67569.245071411133</c:v>
                      </c:pt>
                      <c:pt idx="1836">
                        <c:v>67583.256057739258</c:v>
                      </c:pt>
                      <c:pt idx="1837">
                        <c:v>67583.256301879883</c:v>
                      </c:pt>
                      <c:pt idx="1838">
                        <c:v>67583.256546020508</c:v>
                      </c:pt>
                      <c:pt idx="1839">
                        <c:v>65191.781936645493</c:v>
                      </c:pt>
                      <c:pt idx="1840">
                        <c:v>65559.032669067383</c:v>
                      </c:pt>
                      <c:pt idx="1841">
                        <c:v>65715.382522583008</c:v>
                      </c:pt>
                      <c:pt idx="1842">
                        <c:v>65850.518508911133</c:v>
                      </c:pt>
                      <c:pt idx="1843">
                        <c:v>64343.857864379876</c:v>
                      </c:pt>
                      <c:pt idx="1844">
                        <c:v>64847.857376098626</c:v>
                      </c:pt>
                      <c:pt idx="1845">
                        <c:v>56457.093231201172</c:v>
                      </c:pt>
                      <c:pt idx="1846">
                        <c:v>56466.093292236328</c:v>
                      </c:pt>
                      <c:pt idx="1847">
                        <c:v>56466.093231201172</c:v>
                      </c:pt>
                      <c:pt idx="1848">
                        <c:v>56457.093231201172</c:v>
                      </c:pt>
                      <c:pt idx="1849">
                        <c:v>63462.378494262695</c:v>
                      </c:pt>
                      <c:pt idx="1850">
                        <c:v>63466.378555297852</c:v>
                      </c:pt>
                      <c:pt idx="1851">
                        <c:v>63475.484024047852</c:v>
                      </c:pt>
                      <c:pt idx="1852">
                        <c:v>63377.891189575195</c:v>
                      </c:pt>
                      <c:pt idx="1853">
                        <c:v>63248.246658325195</c:v>
                      </c:pt>
                      <c:pt idx="1854">
                        <c:v>63257.246658325195</c:v>
                      </c:pt>
                      <c:pt idx="1855">
                        <c:v>63248.246658325195</c:v>
                      </c:pt>
                      <c:pt idx="1856">
                        <c:v>64436.357986450195</c:v>
                      </c:pt>
                      <c:pt idx="1857">
                        <c:v>65779.656616210938</c:v>
                      </c:pt>
                      <c:pt idx="1858">
                        <c:v>65775.656494140625</c:v>
                      </c:pt>
                      <c:pt idx="1859">
                        <c:v>66553.601608276367</c:v>
                      </c:pt>
                      <c:pt idx="1860">
                        <c:v>56368.281280517578</c:v>
                      </c:pt>
                      <c:pt idx="1861">
                        <c:v>56812.281829833984</c:v>
                      </c:pt>
                      <c:pt idx="1862">
                        <c:v>56765.281829833984</c:v>
                      </c:pt>
                      <c:pt idx="1863">
                        <c:v>57173.10661315918</c:v>
                      </c:pt>
                      <c:pt idx="1864">
                        <c:v>57173.106979370117</c:v>
                      </c:pt>
                      <c:pt idx="1865">
                        <c:v>57406.106979370117</c:v>
                      </c:pt>
                      <c:pt idx="1866">
                        <c:v>57208.702072143547</c:v>
                      </c:pt>
                      <c:pt idx="1867">
                        <c:v>64910.904495239258</c:v>
                      </c:pt>
                      <c:pt idx="1868">
                        <c:v>66967.616653442383</c:v>
                      </c:pt>
                      <c:pt idx="1869">
                        <c:v>63833.598342895508</c:v>
                      </c:pt>
                      <c:pt idx="1870">
                        <c:v>63353.596450805657</c:v>
                      </c:pt>
                      <c:pt idx="1871">
                        <c:v>67095.469680786133</c:v>
                      </c:pt>
                      <c:pt idx="1872">
                        <c:v>67095.468460083008</c:v>
                      </c:pt>
                      <c:pt idx="1873">
                        <c:v>67007.468704223633</c:v>
                      </c:pt>
                      <c:pt idx="1874">
                        <c:v>64717.376663208008</c:v>
                      </c:pt>
                      <c:pt idx="1875">
                        <c:v>64360.605667114258</c:v>
                      </c:pt>
                      <c:pt idx="1876">
                        <c:v>64406.885452270508</c:v>
                      </c:pt>
                      <c:pt idx="1877">
                        <c:v>64406.885452270508</c:v>
                      </c:pt>
                      <c:pt idx="1878">
                        <c:v>62165.635833740234</c:v>
                      </c:pt>
                      <c:pt idx="1879">
                        <c:v>62891.636932373047</c:v>
                      </c:pt>
                      <c:pt idx="1880">
                        <c:v>67177.769485473633</c:v>
                      </c:pt>
                      <c:pt idx="1881">
                        <c:v>67555.343215942383</c:v>
                      </c:pt>
                      <c:pt idx="1882">
                        <c:v>67555.342971801758</c:v>
                      </c:pt>
                      <c:pt idx="1883">
                        <c:v>63800.54768371582</c:v>
                      </c:pt>
                      <c:pt idx="1884">
                        <c:v>64459.621536254876</c:v>
                      </c:pt>
                      <c:pt idx="1885">
                        <c:v>65698.706497192383</c:v>
                      </c:pt>
                      <c:pt idx="1886">
                        <c:v>66029.023147583008</c:v>
                      </c:pt>
                      <c:pt idx="1887">
                        <c:v>62375.327743530273</c:v>
                      </c:pt>
                      <c:pt idx="1888">
                        <c:v>61084.317977905273</c:v>
                      </c:pt>
                      <c:pt idx="1889">
                        <c:v>61093.31803894043</c:v>
                      </c:pt>
                      <c:pt idx="1890">
                        <c:v>57351.693817138672</c:v>
                      </c:pt>
                      <c:pt idx="1891">
                        <c:v>57360.693939208984</c:v>
                      </c:pt>
                      <c:pt idx="1892">
                        <c:v>55861.478073120117</c:v>
                      </c:pt>
                      <c:pt idx="1893">
                        <c:v>56306.478317260735</c:v>
                      </c:pt>
                      <c:pt idx="1894">
                        <c:v>55937.077926635735</c:v>
                      </c:pt>
                      <c:pt idx="1895">
                        <c:v>56090.477951049797</c:v>
                      </c:pt>
                      <c:pt idx="1896">
                        <c:v>55924.684860229485</c:v>
                      </c:pt>
                      <c:pt idx="1897">
                        <c:v>63675.664627075195</c:v>
                      </c:pt>
                      <c:pt idx="1898">
                        <c:v>63151.664993286133</c:v>
                      </c:pt>
                      <c:pt idx="1899">
                        <c:v>64519.26594543457</c:v>
                      </c:pt>
                      <c:pt idx="1900">
                        <c:v>64317.415725708008</c:v>
                      </c:pt>
                      <c:pt idx="1901">
                        <c:v>65364.752029418938</c:v>
                      </c:pt>
                      <c:pt idx="1902">
                        <c:v>65388.652053833008</c:v>
                      </c:pt>
                      <c:pt idx="1903">
                        <c:v>65388.652053833008</c:v>
                      </c:pt>
                      <c:pt idx="1904">
                        <c:v>65388.652053833008</c:v>
                      </c:pt>
                      <c:pt idx="1905">
                        <c:v>62906.944946289063</c:v>
                      </c:pt>
                      <c:pt idx="1906">
                        <c:v>62475.394897460938</c:v>
                      </c:pt>
                      <c:pt idx="1907">
                        <c:v>62222.394592285156</c:v>
                      </c:pt>
                      <c:pt idx="1908">
                        <c:v>66707.54271697998</c:v>
                      </c:pt>
                      <c:pt idx="1909">
                        <c:v>64602.309669494629</c:v>
                      </c:pt>
                      <c:pt idx="1910">
                        <c:v>64545.309669494629</c:v>
                      </c:pt>
                      <c:pt idx="1911">
                        <c:v>66320.181350708008</c:v>
                      </c:pt>
                      <c:pt idx="1912">
                        <c:v>66320.182083129883</c:v>
                      </c:pt>
                      <c:pt idx="1913">
                        <c:v>66384.471389770508</c:v>
                      </c:pt>
                      <c:pt idx="1914">
                        <c:v>66369.470901489258</c:v>
                      </c:pt>
                      <c:pt idx="1915">
                        <c:v>65321.455032348626</c:v>
                      </c:pt>
                      <c:pt idx="1916">
                        <c:v>67522.930374145508</c:v>
                      </c:pt>
                      <c:pt idx="1917">
                        <c:v>67149.429885864258</c:v>
                      </c:pt>
                      <c:pt idx="1918">
                        <c:v>66194.988235473633</c:v>
                      </c:pt>
                      <c:pt idx="1919">
                        <c:v>66349.989456176758</c:v>
                      </c:pt>
                      <c:pt idx="1920">
                        <c:v>59855.029388427734</c:v>
                      </c:pt>
                      <c:pt idx="1921">
                        <c:v>62693.982009887695</c:v>
                      </c:pt>
                      <c:pt idx="1922">
                        <c:v>62696.405838012695</c:v>
                      </c:pt>
                      <c:pt idx="1923">
                        <c:v>62819.407669067383</c:v>
                      </c:pt>
                      <c:pt idx="1924">
                        <c:v>62538.697219848626</c:v>
                      </c:pt>
                      <c:pt idx="1925">
                        <c:v>62275.04670715332</c:v>
                      </c:pt>
                      <c:pt idx="1926">
                        <c:v>63009.711135864258</c:v>
                      </c:pt>
                      <c:pt idx="1927">
                        <c:v>63787.011917114258</c:v>
                      </c:pt>
                      <c:pt idx="1928">
                        <c:v>63787.011917114258</c:v>
                      </c:pt>
                      <c:pt idx="1929">
                        <c:v>63643.011672973626</c:v>
                      </c:pt>
                      <c:pt idx="1930">
                        <c:v>61579.894973754883</c:v>
                      </c:pt>
                      <c:pt idx="1931">
                        <c:v>64132.196731567383</c:v>
                      </c:pt>
                      <c:pt idx="1932">
                        <c:v>63762.796463012695</c:v>
                      </c:pt>
                      <c:pt idx="1933">
                        <c:v>63963.979934692383</c:v>
                      </c:pt>
                      <c:pt idx="1934">
                        <c:v>65239.23957824707</c:v>
                      </c:pt>
                      <c:pt idx="1935">
                        <c:v>62373.196487426758</c:v>
                      </c:pt>
                      <c:pt idx="1936">
                        <c:v>61896.196975708008</c:v>
                      </c:pt>
                      <c:pt idx="1937">
                        <c:v>61510.829788208008</c:v>
                      </c:pt>
                      <c:pt idx="1938">
                        <c:v>63106.017532348626</c:v>
                      </c:pt>
                      <c:pt idx="1939">
                        <c:v>63151.897659301758</c:v>
                      </c:pt>
                      <c:pt idx="1940">
                        <c:v>63151.896682739258</c:v>
                      </c:pt>
                      <c:pt idx="1941">
                        <c:v>63343.297317504876</c:v>
                      </c:pt>
                      <c:pt idx="1942">
                        <c:v>65397.197845458984</c:v>
                      </c:pt>
                      <c:pt idx="1943">
                        <c:v>65510.398529052734</c:v>
                      </c:pt>
                      <c:pt idx="1944">
                        <c:v>65510.398040771484</c:v>
                      </c:pt>
                      <c:pt idx="1945">
                        <c:v>65441.398529052734</c:v>
                      </c:pt>
                      <c:pt idx="1946">
                        <c:v>66446.253128051758</c:v>
                      </c:pt>
                      <c:pt idx="1947">
                        <c:v>66446.254104614258</c:v>
                      </c:pt>
                      <c:pt idx="1948">
                        <c:v>66230.252883911133</c:v>
                      </c:pt>
                      <c:pt idx="1949">
                        <c:v>65246.141311645508</c:v>
                      </c:pt>
                      <c:pt idx="1950">
                        <c:v>56679.769378662102</c:v>
                      </c:pt>
                      <c:pt idx="1951">
                        <c:v>56454.568695068352</c:v>
                      </c:pt>
                      <c:pt idx="1952">
                        <c:v>56454.568450927734</c:v>
                      </c:pt>
                      <c:pt idx="1953">
                        <c:v>64542.886917114258</c:v>
                      </c:pt>
                      <c:pt idx="1954">
                        <c:v>64477.887893676758</c:v>
                      </c:pt>
                      <c:pt idx="1955">
                        <c:v>64542.887405395508</c:v>
                      </c:pt>
                      <c:pt idx="1956">
                        <c:v>64542.887405395508</c:v>
                      </c:pt>
                      <c:pt idx="1957">
                        <c:v>64101.884719848626</c:v>
                      </c:pt>
                      <c:pt idx="1958">
                        <c:v>64273.161575317376</c:v>
                      </c:pt>
                      <c:pt idx="1959">
                        <c:v>64273.161331176758</c:v>
                      </c:pt>
                      <c:pt idx="1960">
                        <c:v>63605.542678833008</c:v>
                      </c:pt>
                      <c:pt idx="1961">
                        <c:v>65755.757278442383</c:v>
                      </c:pt>
                      <c:pt idx="1962">
                        <c:v>66995.308303833008</c:v>
                      </c:pt>
                      <c:pt idx="1963">
                        <c:v>66777.507080078125</c:v>
                      </c:pt>
                      <c:pt idx="1964">
                        <c:v>66688.30712890625</c:v>
                      </c:pt>
                      <c:pt idx="1965">
                        <c:v>58030.453964233398</c:v>
                      </c:pt>
                      <c:pt idx="1966">
                        <c:v>57350.066390991211</c:v>
                      </c:pt>
                      <c:pt idx="1967">
                        <c:v>57359.06657409668</c:v>
                      </c:pt>
                      <c:pt idx="1968">
                        <c:v>57487.154403686523</c:v>
                      </c:pt>
                      <c:pt idx="1969">
                        <c:v>57315.154159545898</c:v>
                      </c:pt>
                      <c:pt idx="1970">
                        <c:v>62584.065139770508</c:v>
                      </c:pt>
                      <c:pt idx="1971">
                        <c:v>62720.565383911126</c:v>
                      </c:pt>
                      <c:pt idx="1972">
                        <c:v>62614.56721496582</c:v>
                      </c:pt>
                      <c:pt idx="1973">
                        <c:v>64520.351516723626</c:v>
                      </c:pt>
                      <c:pt idx="1974">
                        <c:v>64268.400588989258</c:v>
                      </c:pt>
                      <c:pt idx="1975">
                        <c:v>65784.207595825195</c:v>
                      </c:pt>
                      <c:pt idx="1976">
                        <c:v>66453.892776489258</c:v>
                      </c:pt>
                      <c:pt idx="1977">
                        <c:v>61941.583694458008</c:v>
                      </c:pt>
                      <c:pt idx="1978">
                        <c:v>64228.699600219727</c:v>
                      </c:pt>
                      <c:pt idx="1979">
                        <c:v>63647.697830200195</c:v>
                      </c:pt>
                      <c:pt idx="1980">
                        <c:v>57769.316741943352</c:v>
                      </c:pt>
                      <c:pt idx="1981">
                        <c:v>58045.516571044915</c:v>
                      </c:pt>
                      <c:pt idx="1982">
                        <c:v>57947.487350463867</c:v>
                      </c:pt>
                      <c:pt idx="1983">
                        <c:v>58357.488082885735</c:v>
                      </c:pt>
                      <c:pt idx="1984">
                        <c:v>58357.487350463867</c:v>
                      </c:pt>
                      <c:pt idx="1985">
                        <c:v>58223.487594604485</c:v>
                      </c:pt>
                      <c:pt idx="1986">
                        <c:v>65710.784378051758</c:v>
                      </c:pt>
                      <c:pt idx="1987">
                        <c:v>65809.464553833008</c:v>
                      </c:pt>
                      <c:pt idx="1988">
                        <c:v>65809.463821411133</c:v>
                      </c:pt>
                      <c:pt idx="1989">
                        <c:v>65564.832229614258</c:v>
                      </c:pt>
                      <c:pt idx="1990">
                        <c:v>65564.832229614258</c:v>
                      </c:pt>
                      <c:pt idx="1991">
                        <c:v>67168.646438598633</c:v>
                      </c:pt>
                      <c:pt idx="1992">
                        <c:v>67120.645706176758</c:v>
                      </c:pt>
                      <c:pt idx="1993">
                        <c:v>67121.857376098633</c:v>
                      </c:pt>
                      <c:pt idx="1994">
                        <c:v>66536.457473754883</c:v>
                      </c:pt>
                      <c:pt idx="1995">
                        <c:v>56249.100433349602</c:v>
                      </c:pt>
                      <c:pt idx="1996">
                        <c:v>56205.100677490234</c:v>
                      </c:pt>
                      <c:pt idx="1997">
                        <c:v>56204.771575927734</c:v>
                      </c:pt>
                      <c:pt idx="1998">
                        <c:v>56203.455657958984</c:v>
                      </c:pt>
                      <c:pt idx="1999">
                        <c:v>57384.77116394043</c:v>
                      </c:pt>
                      <c:pt idx="2000">
                        <c:v>57393.771408081047</c:v>
                      </c:pt>
                      <c:pt idx="2001">
                        <c:v>57393.771408081047</c:v>
                      </c:pt>
                      <c:pt idx="2002">
                        <c:v>57393.771286010735</c:v>
                      </c:pt>
                      <c:pt idx="2003">
                        <c:v>64177.060134887695</c:v>
                      </c:pt>
                      <c:pt idx="2004">
                        <c:v>66413.156631469727</c:v>
                      </c:pt>
                      <c:pt idx="2005">
                        <c:v>65355.152908325195</c:v>
                      </c:pt>
                      <c:pt idx="2006">
                        <c:v>65364.152908325195</c:v>
                      </c:pt>
                      <c:pt idx="2007">
                        <c:v>65276.360916137695</c:v>
                      </c:pt>
                      <c:pt idx="2008">
                        <c:v>65276.360916137695</c:v>
                      </c:pt>
                      <c:pt idx="2009">
                        <c:v>64147.026077270508</c:v>
                      </c:pt>
                      <c:pt idx="2010">
                        <c:v>64975.899856567376</c:v>
                      </c:pt>
                      <c:pt idx="2011">
                        <c:v>65475.400344848626</c:v>
                      </c:pt>
                      <c:pt idx="2012">
                        <c:v>62717.150833129876</c:v>
                      </c:pt>
                      <c:pt idx="2013">
                        <c:v>63465.79768371582</c:v>
                      </c:pt>
                      <c:pt idx="2014">
                        <c:v>63920.131546020508</c:v>
                      </c:pt>
                      <c:pt idx="2015">
                        <c:v>63884.131301879876</c:v>
                      </c:pt>
                      <c:pt idx="2016">
                        <c:v>63598.834182739258</c:v>
                      </c:pt>
                      <c:pt idx="2017">
                        <c:v>63508.819427490234</c:v>
                      </c:pt>
                      <c:pt idx="2018">
                        <c:v>63424.819366455078</c:v>
                      </c:pt>
                      <c:pt idx="2019">
                        <c:v>63306.729461669922</c:v>
                      </c:pt>
                      <c:pt idx="2020">
                        <c:v>66423.924758911133</c:v>
                      </c:pt>
                      <c:pt idx="2021">
                        <c:v>66181.819534301758</c:v>
                      </c:pt>
                      <c:pt idx="2022">
                        <c:v>66196.819534301758</c:v>
                      </c:pt>
                      <c:pt idx="2023">
                        <c:v>64606.833023071275</c:v>
                      </c:pt>
                      <c:pt idx="2024">
                        <c:v>65061.485549926743</c:v>
                      </c:pt>
                      <c:pt idx="2025">
                        <c:v>56137.325714111328</c:v>
                      </c:pt>
                      <c:pt idx="2026">
                        <c:v>56137.325775146484</c:v>
                      </c:pt>
                      <c:pt idx="2027">
                        <c:v>56003.525360107422</c:v>
                      </c:pt>
                      <c:pt idx="2028">
                        <c:v>65532.659744262695</c:v>
                      </c:pt>
                      <c:pt idx="2029">
                        <c:v>63619.542678833008</c:v>
                      </c:pt>
                      <c:pt idx="2030">
                        <c:v>63619.542678833008</c:v>
                      </c:pt>
                      <c:pt idx="2031">
                        <c:v>63619.542678833008</c:v>
                      </c:pt>
                      <c:pt idx="2032">
                        <c:v>64497.252517700195</c:v>
                      </c:pt>
                      <c:pt idx="2033">
                        <c:v>65198.495544433594</c:v>
                      </c:pt>
                      <c:pt idx="2034">
                        <c:v>63348.397506713867</c:v>
                      </c:pt>
                      <c:pt idx="2035">
                        <c:v>63396.39762878418</c:v>
                      </c:pt>
                      <c:pt idx="2036">
                        <c:v>62811.39567565918</c:v>
                      </c:pt>
                      <c:pt idx="2037">
                        <c:v>62820.395736694336</c:v>
                      </c:pt>
                      <c:pt idx="2038">
                        <c:v>62633.124130249023</c:v>
                      </c:pt>
                      <c:pt idx="2039">
                        <c:v>64619.058364868157</c:v>
                      </c:pt>
                      <c:pt idx="2040">
                        <c:v>63956.578704833984</c:v>
                      </c:pt>
                      <c:pt idx="2041">
                        <c:v>63956.579193115234</c:v>
                      </c:pt>
                      <c:pt idx="2042">
                        <c:v>63868.579193115234</c:v>
                      </c:pt>
                      <c:pt idx="2043">
                        <c:v>65469.485061645508</c:v>
                      </c:pt>
                      <c:pt idx="2044">
                        <c:v>65424.452346801758</c:v>
                      </c:pt>
                      <c:pt idx="2045">
                        <c:v>66279.453567504883</c:v>
                      </c:pt>
                      <c:pt idx="2046">
                        <c:v>63155.098342895508</c:v>
                      </c:pt>
                      <c:pt idx="2047">
                        <c:v>63297.697952270508</c:v>
                      </c:pt>
                      <c:pt idx="2048">
                        <c:v>63740.803909301758</c:v>
                      </c:pt>
                      <c:pt idx="2049">
                        <c:v>63731.356643676758</c:v>
                      </c:pt>
                      <c:pt idx="2050">
                        <c:v>64286.36311340332</c:v>
                      </c:pt>
                      <c:pt idx="2051">
                        <c:v>65058.99787902832</c:v>
                      </c:pt>
                      <c:pt idx="2052">
                        <c:v>64605.994766235352</c:v>
                      </c:pt>
                      <c:pt idx="2053">
                        <c:v>64605.994705200195</c:v>
                      </c:pt>
                      <c:pt idx="2054">
                        <c:v>64605.994705200195</c:v>
                      </c:pt>
                      <c:pt idx="2055">
                        <c:v>66575.157806396484</c:v>
                      </c:pt>
                      <c:pt idx="2056">
                        <c:v>66575.157318115234</c:v>
                      </c:pt>
                      <c:pt idx="2057">
                        <c:v>66233.986282348633</c:v>
                      </c:pt>
                      <c:pt idx="2058">
                        <c:v>64785.18049621582</c:v>
                      </c:pt>
                      <c:pt idx="2059">
                        <c:v>64785.180618286126</c:v>
                      </c:pt>
                      <c:pt idx="2060">
                        <c:v>63631.758987426758</c:v>
                      </c:pt>
                      <c:pt idx="2061">
                        <c:v>64626.939651489258</c:v>
                      </c:pt>
                      <c:pt idx="2062">
                        <c:v>63857.138381958008</c:v>
                      </c:pt>
                      <c:pt idx="2063">
                        <c:v>63348.538345336914</c:v>
                      </c:pt>
                      <c:pt idx="2064">
                        <c:v>64376.680374145508</c:v>
                      </c:pt>
                      <c:pt idx="2065">
                        <c:v>64006.680130004876</c:v>
                      </c:pt>
                      <c:pt idx="2066">
                        <c:v>64277.680618286126</c:v>
                      </c:pt>
                      <c:pt idx="2067">
                        <c:v>64940.493362426758</c:v>
                      </c:pt>
                      <c:pt idx="2068">
                        <c:v>64938.419631958008</c:v>
                      </c:pt>
                      <c:pt idx="2069">
                        <c:v>64938.420120239258</c:v>
                      </c:pt>
                      <c:pt idx="2070">
                        <c:v>56945.990539550781</c:v>
                      </c:pt>
                      <c:pt idx="2071">
                        <c:v>56902.064422607422</c:v>
                      </c:pt>
                      <c:pt idx="2072">
                        <c:v>56701.064422607422</c:v>
                      </c:pt>
                      <c:pt idx="2073">
                        <c:v>56652.064300537109</c:v>
                      </c:pt>
                      <c:pt idx="2074">
                        <c:v>56593.064300537109</c:v>
                      </c:pt>
                      <c:pt idx="2075">
                        <c:v>56548.859344482422</c:v>
                      </c:pt>
                      <c:pt idx="2076">
                        <c:v>56544.859405517578</c:v>
                      </c:pt>
                      <c:pt idx="2077">
                        <c:v>57988.490692138672</c:v>
                      </c:pt>
                      <c:pt idx="2078">
                        <c:v>58454.490692138672</c:v>
                      </c:pt>
                      <c:pt idx="2079">
                        <c:v>58454.490692138672</c:v>
                      </c:pt>
                      <c:pt idx="2080">
                        <c:v>57949.941986083984</c:v>
                      </c:pt>
                      <c:pt idx="2081">
                        <c:v>59651.788543701172</c:v>
                      </c:pt>
                      <c:pt idx="2082">
                        <c:v>59945.261199951172</c:v>
                      </c:pt>
                      <c:pt idx="2083">
                        <c:v>59889.788482666016</c:v>
                      </c:pt>
                      <c:pt idx="2084">
                        <c:v>65861.695877075195</c:v>
                      </c:pt>
                      <c:pt idx="2085">
                        <c:v>63276.334350585938</c:v>
                      </c:pt>
                      <c:pt idx="2086">
                        <c:v>63280.334411621094</c:v>
                      </c:pt>
                      <c:pt idx="2087">
                        <c:v>63289.33447265625</c:v>
                      </c:pt>
                      <c:pt idx="2088">
                        <c:v>63280.334411621094</c:v>
                      </c:pt>
                      <c:pt idx="2089">
                        <c:v>63142.259216308594</c:v>
                      </c:pt>
                      <c:pt idx="2090">
                        <c:v>63614.759765625</c:v>
                      </c:pt>
                      <c:pt idx="2091">
                        <c:v>63361.181884765618</c:v>
                      </c:pt>
                      <c:pt idx="2092">
                        <c:v>62824.181640625</c:v>
                      </c:pt>
                      <c:pt idx="2093">
                        <c:v>62041.981033325195</c:v>
                      </c:pt>
                      <c:pt idx="2094">
                        <c:v>62001.980972290039</c:v>
                      </c:pt>
                      <c:pt idx="2095">
                        <c:v>64177.989700317383</c:v>
                      </c:pt>
                      <c:pt idx="2096">
                        <c:v>63817.074783325195</c:v>
                      </c:pt>
                      <c:pt idx="2097">
                        <c:v>64187.074783325195</c:v>
                      </c:pt>
                      <c:pt idx="2098">
                        <c:v>65988.076736450195</c:v>
                      </c:pt>
                      <c:pt idx="2099">
                        <c:v>65756.576736450195</c:v>
                      </c:pt>
                      <c:pt idx="2100">
                        <c:v>67247.763381958008</c:v>
                      </c:pt>
                      <c:pt idx="2101">
                        <c:v>67346.444046020508</c:v>
                      </c:pt>
                      <c:pt idx="2102">
                        <c:v>67346.443557739258</c:v>
                      </c:pt>
                      <c:pt idx="2103">
                        <c:v>66328.253372192383</c:v>
                      </c:pt>
                      <c:pt idx="2104">
                        <c:v>66328.253860473633</c:v>
                      </c:pt>
                      <c:pt idx="2105">
                        <c:v>66043.253128051758</c:v>
                      </c:pt>
                      <c:pt idx="2106">
                        <c:v>64320.709365844727</c:v>
                      </c:pt>
                      <c:pt idx="2107">
                        <c:v>64766.553115844727</c:v>
                      </c:pt>
                      <c:pt idx="2108">
                        <c:v>66803.353897094727</c:v>
                      </c:pt>
                      <c:pt idx="2109">
                        <c:v>66559.353652954102</c:v>
                      </c:pt>
                      <c:pt idx="2110">
                        <c:v>66730.968765258789</c:v>
                      </c:pt>
                      <c:pt idx="2111">
                        <c:v>66730.968765258789</c:v>
                      </c:pt>
                      <c:pt idx="2112">
                        <c:v>66730.968521118164</c:v>
                      </c:pt>
                      <c:pt idx="2113">
                        <c:v>66292.967788696289</c:v>
                      </c:pt>
                      <c:pt idx="2114">
                        <c:v>57642.925735473633</c:v>
                      </c:pt>
                      <c:pt idx="2115">
                        <c:v>66074.182083129883</c:v>
                      </c:pt>
                      <c:pt idx="2116">
                        <c:v>66074.182205200195</c:v>
                      </c:pt>
                      <c:pt idx="2117">
                        <c:v>65933.432815551758</c:v>
                      </c:pt>
                      <c:pt idx="2118">
                        <c:v>66038.575073242188</c:v>
                      </c:pt>
                      <c:pt idx="2119">
                        <c:v>65197.638259887688</c:v>
                      </c:pt>
                      <c:pt idx="2120">
                        <c:v>67018.654495239258</c:v>
                      </c:pt>
                      <c:pt idx="2121">
                        <c:v>67159.054397583008</c:v>
                      </c:pt>
                      <c:pt idx="2122">
                        <c:v>67240.099273681641</c:v>
                      </c:pt>
                      <c:pt idx="2123">
                        <c:v>67251.100250244141</c:v>
                      </c:pt>
                      <c:pt idx="2124">
                        <c:v>66851.099761962891</c:v>
                      </c:pt>
                      <c:pt idx="2125">
                        <c:v>66851.100738525391</c:v>
                      </c:pt>
                      <c:pt idx="2126">
                        <c:v>66305.099517822266</c:v>
                      </c:pt>
                      <c:pt idx="2127">
                        <c:v>66597.690872192383</c:v>
                      </c:pt>
                      <c:pt idx="2128">
                        <c:v>66509.689895629883</c:v>
                      </c:pt>
                      <c:pt idx="2129">
                        <c:v>66347.690628051758</c:v>
                      </c:pt>
                      <c:pt idx="2130">
                        <c:v>66112.438186645508</c:v>
                      </c:pt>
                      <c:pt idx="2131">
                        <c:v>65667.437942504883</c:v>
                      </c:pt>
                      <c:pt idx="2132">
                        <c:v>65209.134475708008</c:v>
                      </c:pt>
                      <c:pt idx="2133">
                        <c:v>65218.872268676758</c:v>
                      </c:pt>
                      <c:pt idx="2134">
                        <c:v>65085.07209777832</c:v>
                      </c:pt>
                      <c:pt idx="2135">
                        <c:v>66169.804885864258</c:v>
                      </c:pt>
                      <c:pt idx="2136">
                        <c:v>66561.204788208008</c:v>
                      </c:pt>
                      <c:pt idx="2137">
                        <c:v>66492.205276489258</c:v>
                      </c:pt>
                      <c:pt idx="2138">
                        <c:v>66016.365921020508</c:v>
                      </c:pt>
                      <c:pt idx="2139">
                        <c:v>64395.623001098626</c:v>
                      </c:pt>
                      <c:pt idx="2140">
                        <c:v>64395.623001098626</c:v>
                      </c:pt>
                      <c:pt idx="2141">
                        <c:v>65461.157669067376</c:v>
                      </c:pt>
                      <c:pt idx="2142">
                        <c:v>66047.159866333008</c:v>
                      </c:pt>
                      <c:pt idx="2143">
                        <c:v>66022.359085083008</c:v>
                      </c:pt>
                      <c:pt idx="2144">
                        <c:v>65915.359329223633</c:v>
                      </c:pt>
                      <c:pt idx="2145">
                        <c:v>56302.892181396484</c:v>
                      </c:pt>
                      <c:pt idx="2146">
                        <c:v>56761.390716552734</c:v>
                      </c:pt>
                      <c:pt idx="2147">
                        <c:v>61873.634368896484</c:v>
                      </c:pt>
                      <c:pt idx="2148">
                        <c:v>63860.787796020508</c:v>
                      </c:pt>
                      <c:pt idx="2149">
                        <c:v>63860.788040161126</c:v>
                      </c:pt>
                      <c:pt idx="2150">
                        <c:v>63860.787063598626</c:v>
                      </c:pt>
                      <c:pt idx="2151">
                        <c:v>64208.456253051758</c:v>
                      </c:pt>
                      <c:pt idx="2152">
                        <c:v>63703.384719848626</c:v>
                      </c:pt>
                      <c:pt idx="2153">
                        <c:v>64443.017913818352</c:v>
                      </c:pt>
                      <c:pt idx="2154">
                        <c:v>64504.198577880852</c:v>
                      </c:pt>
                      <c:pt idx="2155">
                        <c:v>64515.197845458984</c:v>
                      </c:pt>
                      <c:pt idx="2156">
                        <c:v>65039.198577880852</c:v>
                      </c:pt>
                      <c:pt idx="2157">
                        <c:v>64844.848236083984</c:v>
                      </c:pt>
                      <c:pt idx="2158">
                        <c:v>63334.879737853997</c:v>
                      </c:pt>
                      <c:pt idx="2159">
                        <c:v>63669.879981994629</c:v>
                      </c:pt>
                      <c:pt idx="2160">
                        <c:v>58506.005828857422</c:v>
                      </c:pt>
                      <c:pt idx="2161">
                        <c:v>58506.005889892578</c:v>
                      </c:pt>
                      <c:pt idx="2162">
                        <c:v>58409.005828857422</c:v>
                      </c:pt>
                      <c:pt idx="2163">
                        <c:v>57898.073944091797</c:v>
                      </c:pt>
                      <c:pt idx="2164">
                        <c:v>57247.072235107422</c:v>
                      </c:pt>
                      <c:pt idx="2165">
                        <c:v>57238.177764892578</c:v>
                      </c:pt>
                      <c:pt idx="2166">
                        <c:v>59884.612274169922</c:v>
                      </c:pt>
                      <c:pt idx="2167">
                        <c:v>59884.612274169922</c:v>
                      </c:pt>
                      <c:pt idx="2168">
                        <c:v>62176.421173095703</c:v>
                      </c:pt>
                      <c:pt idx="2169">
                        <c:v>62628.289688110352</c:v>
                      </c:pt>
                      <c:pt idx="2170">
                        <c:v>62742.289749145508</c:v>
                      </c:pt>
                      <c:pt idx="2171">
                        <c:v>62742.289749145508</c:v>
                      </c:pt>
                      <c:pt idx="2172">
                        <c:v>64896.75227355957</c:v>
                      </c:pt>
                      <c:pt idx="2173">
                        <c:v>64896.752395629876</c:v>
                      </c:pt>
                      <c:pt idx="2174">
                        <c:v>64544.75227355957</c:v>
                      </c:pt>
                      <c:pt idx="2175">
                        <c:v>62938.368743896484</c:v>
                      </c:pt>
                      <c:pt idx="2176">
                        <c:v>62938.368743896484</c:v>
                      </c:pt>
                      <c:pt idx="2177">
                        <c:v>62447.359466552734</c:v>
                      </c:pt>
                      <c:pt idx="2178">
                        <c:v>62324.558197021484</c:v>
                      </c:pt>
                      <c:pt idx="2179">
                        <c:v>62100.558441162102</c:v>
                      </c:pt>
                      <c:pt idx="2180">
                        <c:v>63383.885147094727</c:v>
                      </c:pt>
                      <c:pt idx="2181">
                        <c:v>63383.884658813477</c:v>
                      </c:pt>
                      <c:pt idx="2182">
                        <c:v>64321.928909301758</c:v>
                      </c:pt>
                      <c:pt idx="2183">
                        <c:v>64965.729446411126</c:v>
                      </c:pt>
                      <c:pt idx="2184">
                        <c:v>64917.729690551758</c:v>
                      </c:pt>
                      <c:pt idx="2185">
                        <c:v>64201.630081176758</c:v>
                      </c:pt>
                      <c:pt idx="2186">
                        <c:v>65007.566848754876</c:v>
                      </c:pt>
                      <c:pt idx="2187">
                        <c:v>65075.500091552734</c:v>
                      </c:pt>
                      <c:pt idx="2188">
                        <c:v>64833.501068115234</c:v>
                      </c:pt>
                      <c:pt idx="2189">
                        <c:v>64881.124954223626</c:v>
                      </c:pt>
                      <c:pt idx="2190">
                        <c:v>63822.862869262695</c:v>
                      </c:pt>
                      <c:pt idx="2191">
                        <c:v>63809.862869262695</c:v>
                      </c:pt>
                      <c:pt idx="2192">
                        <c:v>64794.383193969727</c:v>
                      </c:pt>
                      <c:pt idx="2193">
                        <c:v>64161.381301879883</c:v>
                      </c:pt>
                      <c:pt idx="2194">
                        <c:v>65528.60237121582</c:v>
                      </c:pt>
                      <c:pt idx="2195">
                        <c:v>65530.969680786126</c:v>
                      </c:pt>
                      <c:pt idx="2196">
                        <c:v>65530.969680786126</c:v>
                      </c:pt>
                      <c:pt idx="2197">
                        <c:v>63845.561111450195</c:v>
                      </c:pt>
                      <c:pt idx="2198">
                        <c:v>63846.409805297852</c:v>
                      </c:pt>
                      <c:pt idx="2199">
                        <c:v>64082.409805297852</c:v>
                      </c:pt>
                      <c:pt idx="2200">
                        <c:v>63462.889419555664</c:v>
                      </c:pt>
                      <c:pt idx="2201">
                        <c:v>63567.089920043938</c:v>
                      </c:pt>
                      <c:pt idx="2202">
                        <c:v>63720.49201965332</c:v>
                      </c:pt>
                      <c:pt idx="2203">
                        <c:v>63848.491775512695</c:v>
                      </c:pt>
                      <c:pt idx="2204">
                        <c:v>64120.623672485352</c:v>
                      </c:pt>
                      <c:pt idx="2205">
                        <c:v>63279.902053833008</c:v>
                      </c:pt>
                      <c:pt idx="2206">
                        <c:v>63714.902297973626</c:v>
                      </c:pt>
                      <c:pt idx="2207">
                        <c:v>63476.375198364258</c:v>
                      </c:pt>
                      <c:pt idx="2208">
                        <c:v>63236.374710083008</c:v>
                      </c:pt>
                      <c:pt idx="2209">
                        <c:v>66244.572219848633</c:v>
                      </c:pt>
                      <c:pt idx="2210">
                        <c:v>66613.972366333008</c:v>
                      </c:pt>
                      <c:pt idx="2211">
                        <c:v>66397.971878051758</c:v>
                      </c:pt>
                      <c:pt idx="2212">
                        <c:v>64560.080032348626</c:v>
                      </c:pt>
                      <c:pt idx="2213">
                        <c:v>64817.081253051758</c:v>
                      </c:pt>
                      <c:pt idx="2214">
                        <c:v>64588.081253051758</c:v>
                      </c:pt>
                      <c:pt idx="2215">
                        <c:v>65209.080520629876</c:v>
                      </c:pt>
                      <c:pt idx="2216">
                        <c:v>64310.080764770508</c:v>
                      </c:pt>
                      <c:pt idx="2217">
                        <c:v>62602.691665649414</c:v>
                      </c:pt>
                      <c:pt idx="2218">
                        <c:v>62727.858596801751</c:v>
                      </c:pt>
                      <c:pt idx="2219">
                        <c:v>64628.726150512695</c:v>
                      </c:pt>
                      <c:pt idx="2220">
                        <c:v>61241.522048950195</c:v>
                      </c:pt>
                      <c:pt idx="2221">
                        <c:v>64605.123931884766</c:v>
                      </c:pt>
                      <c:pt idx="2222">
                        <c:v>64614.123992919922</c:v>
                      </c:pt>
                      <c:pt idx="2223">
                        <c:v>64614.123992919922</c:v>
                      </c:pt>
                      <c:pt idx="2224">
                        <c:v>64517.123992919922</c:v>
                      </c:pt>
                      <c:pt idx="2225">
                        <c:v>64532.745254516602</c:v>
                      </c:pt>
                      <c:pt idx="2226">
                        <c:v>64768.04573059082</c:v>
                      </c:pt>
                      <c:pt idx="2227">
                        <c:v>64768.045608520508</c:v>
                      </c:pt>
                      <c:pt idx="2228">
                        <c:v>64759.045852661126</c:v>
                      </c:pt>
                      <c:pt idx="2229">
                        <c:v>65253.563186645508</c:v>
                      </c:pt>
                      <c:pt idx="2230">
                        <c:v>65293.063186645508</c:v>
                      </c:pt>
                      <c:pt idx="2231">
                        <c:v>65293.063186645508</c:v>
                      </c:pt>
                      <c:pt idx="2232">
                        <c:v>65492.13362121582</c:v>
                      </c:pt>
                      <c:pt idx="2233">
                        <c:v>65964.633987426758</c:v>
                      </c:pt>
                      <c:pt idx="2234">
                        <c:v>66409.635696411133</c:v>
                      </c:pt>
                      <c:pt idx="2235">
                        <c:v>57561.533462524414</c:v>
                      </c:pt>
                      <c:pt idx="2236">
                        <c:v>57996.533828735344</c:v>
                      </c:pt>
                      <c:pt idx="2237">
                        <c:v>57767.533828735344</c:v>
                      </c:pt>
                      <c:pt idx="2238">
                        <c:v>62051.646194458008</c:v>
                      </c:pt>
                      <c:pt idx="2239">
                        <c:v>62694.647171020508</c:v>
                      </c:pt>
                      <c:pt idx="2240">
                        <c:v>62694.647171020508</c:v>
                      </c:pt>
                      <c:pt idx="2241">
                        <c:v>62753.646926879876</c:v>
                      </c:pt>
                      <c:pt idx="2242">
                        <c:v>62489.647171020508</c:v>
                      </c:pt>
                      <c:pt idx="2243">
                        <c:v>63566.665557861321</c:v>
                      </c:pt>
                      <c:pt idx="2244">
                        <c:v>63566.934844970703</c:v>
                      </c:pt>
                      <c:pt idx="2245">
                        <c:v>65438.22639465332</c:v>
                      </c:pt>
                      <c:pt idx="2246">
                        <c:v>65206.726516723626</c:v>
                      </c:pt>
                      <c:pt idx="2247">
                        <c:v>65830.226760864258</c:v>
                      </c:pt>
                      <c:pt idx="2248">
                        <c:v>65664.000686645508</c:v>
                      </c:pt>
                      <c:pt idx="2249">
                        <c:v>66052.10107421875</c:v>
                      </c:pt>
                      <c:pt idx="2250">
                        <c:v>64203.491897583008</c:v>
                      </c:pt>
                      <c:pt idx="2251">
                        <c:v>65548.941162109375</c:v>
                      </c:pt>
                      <c:pt idx="2252">
                        <c:v>65656.848831176758</c:v>
                      </c:pt>
                      <c:pt idx="2253">
                        <c:v>65559.848831176758</c:v>
                      </c:pt>
                      <c:pt idx="2254">
                        <c:v>64954.748611450195</c:v>
                      </c:pt>
                      <c:pt idx="2255">
                        <c:v>64635.748611450195</c:v>
                      </c:pt>
                      <c:pt idx="2256">
                        <c:v>64626.748550415039</c:v>
                      </c:pt>
                      <c:pt idx="2257">
                        <c:v>65178.452835083008</c:v>
                      </c:pt>
                      <c:pt idx="2258">
                        <c:v>64852.452835083008</c:v>
                      </c:pt>
                      <c:pt idx="2259">
                        <c:v>64852.452835083008</c:v>
                      </c:pt>
                      <c:pt idx="2260">
                        <c:v>64764.452713012688</c:v>
                      </c:pt>
                      <c:pt idx="2261">
                        <c:v>65819.358108520508</c:v>
                      </c:pt>
                      <c:pt idx="2262">
                        <c:v>65865.638381958008</c:v>
                      </c:pt>
                      <c:pt idx="2263">
                        <c:v>65801.637893676758</c:v>
                      </c:pt>
                      <c:pt idx="2264">
                        <c:v>65367.135940551758</c:v>
                      </c:pt>
                      <c:pt idx="2265">
                        <c:v>58482.874866485596</c:v>
                      </c:pt>
                      <c:pt idx="2266">
                        <c:v>58482.254749298096</c:v>
                      </c:pt>
                      <c:pt idx="2267">
                        <c:v>58387.254627227783</c:v>
                      </c:pt>
                      <c:pt idx="2268">
                        <c:v>66298.555862426758</c:v>
                      </c:pt>
                      <c:pt idx="2269">
                        <c:v>66298.555374145508</c:v>
                      </c:pt>
                      <c:pt idx="2270">
                        <c:v>65426.453811645508</c:v>
                      </c:pt>
                      <c:pt idx="2271">
                        <c:v>66592.979202270508</c:v>
                      </c:pt>
                      <c:pt idx="2272">
                        <c:v>66430.979202270508</c:v>
                      </c:pt>
                      <c:pt idx="2273">
                        <c:v>66158.979690551758</c:v>
                      </c:pt>
                      <c:pt idx="2274">
                        <c:v>65752.249908447266</c:v>
                      </c:pt>
                      <c:pt idx="2275">
                        <c:v>65567.249420166016</c:v>
                      </c:pt>
                      <c:pt idx="2276">
                        <c:v>65391.249420166016</c:v>
                      </c:pt>
                      <c:pt idx="2277">
                        <c:v>63020.018951416016</c:v>
                      </c:pt>
                      <c:pt idx="2278">
                        <c:v>63029.018951416016</c:v>
                      </c:pt>
                      <c:pt idx="2279">
                        <c:v>62932.468536376946</c:v>
                      </c:pt>
                      <c:pt idx="2280">
                        <c:v>64344.714248657227</c:v>
                      </c:pt>
                      <c:pt idx="2281">
                        <c:v>64344.714248657227</c:v>
                      </c:pt>
                      <c:pt idx="2282">
                        <c:v>64344.71418762207</c:v>
                      </c:pt>
                      <c:pt idx="2283">
                        <c:v>63716.888259887695</c:v>
                      </c:pt>
                      <c:pt idx="2284">
                        <c:v>63725.888381958008</c:v>
                      </c:pt>
                      <c:pt idx="2285">
                        <c:v>63989.540725708008</c:v>
                      </c:pt>
                      <c:pt idx="2286">
                        <c:v>63642.340423583984</c:v>
                      </c:pt>
                      <c:pt idx="2287">
                        <c:v>66136.514114379883</c:v>
                      </c:pt>
                      <c:pt idx="2288">
                        <c:v>66132.514236450195</c:v>
                      </c:pt>
                      <c:pt idx="2289">
                        <c:v>64364.698745727539</c:v>
                      </c:pt>
                      <c:pt idx="2290">
                        <c:v>64373.698867797852</c:v>
                      </c:pt>
                      <c:pt idx="2291">
                        <c:v>64276.698867797852</c:v>
                      </c:pt>
                      <c:pt idx="2292">
                        <c:v>64184.698806762695</c:v>
                      </c:pt>
                      <c:pt idx="2293">
                        <c:v>65174.479995727539</c:v>
                      </c:pt>
                      <c:pt idx="2294">
                        <c:v>65174.480056762695</c:v>
                      </c:pt>
                      <c:pt idx="2295">
                        <c:v>57008.912445068359</c:v>
                      </c:pt>
                      <c:pt idx="2296">
                        <c:v>58412.252777099602</c:v>
                      </c:pt>
                      <c:pt idx="2297">
                        <c:v>58412.252532958984</c:v>
                      </c:pt>
                      <c:pt idx="2298">
                        <c:v>58324.252532958984</c:v>
                      </c:pt>
                      <c:pt idx="2299">
                        <c:v>59598.464935302734</c:v>
                      </c:pt>
                      <c:pt idx="2300">
                        <c:v>59635.965179443352</c:v>
                      </c:pt>
                      <c:pt idx="2301">
                        <c:v>59635.964691162102</c:v>
                      </c:pt>
                      <c:pt idx="2302">
                        <c:v>62905.151931762695</c:v>
                      </c:pt>
                      <c:pt idx="2303">
                        <c:v>62852.445022583008</c:v>
                      </c:pt>
                      <c:pt idx="2304">
                        <c:v>62852.445022583008</c:v>
                      </c:pt>
                      <c:pt idx="2305">
                        <c:v>66548.301605224609</c:v>
                      </c:pt>
                      <c:pt idx="2306">
                        <c:v>66546.963470458984</c:v>
                      </c:pt>
                      <c:pt idx="2307">
                        <c:v>66413.162200927734</c:v>
                      </c:pt>
                      <c:pt idx="2308">
                        <c:v>66279.062591552734</c:v>
                      </c:pt>
                      <c:pt idx="2309">
                        <c:v>63542.303810119629</c:v>
                      </c:pt>
                      <c:pt idx="2310">
                        <c:v>57435.578155517578</c:v>
                      </c:pt>
                      <c:pt idx="2311">
                        <c:v>60753.277587890625</c:v>
                      </c:pt>
                      <c:pt idx="2312">
                        <c:v>61967.538284301758</c:v>
                      </c:pt>
                      <c:pt idx="2313">
                        <c:v>61931.838150024414</c:v>
                      </c:pt>
                      <c:pt idx="2314">
                        <c:v>61809.508560180664</c:v>
                      </c:pt>
                      <c:pt idx="2315">
                        <c:v>62519.425201416016</c:v>
                      </c:pt>
                      <c:pt idx="2316">
                        <c:v>62963.425689697266</c:v>
                      </c:pt>
                      <c:pt idx="2317">
                        <c:v>62884.696487426758</c:v>
                      </c:pt>
                      <c:pt idx="2318">
                        <c:v>62326.995803833008</c:v>
                      </c:pt>
                      <c:pt idx="2319">
                        <c:v>62326.995803833008</c:v>
                      </c:pt>
                      <c:pt idx="2320">
                        <c:v>63830.831253051758</c:v>
                      </c:pt>
                      <c:pt idx="2321">
                        <c:v>64628.231399536126</c:v>
                      </c:pt>
                      <c:pt idx="2322">
                        <c:v>64623.231155395508</c:v>
                      </c:pt>
                      <c:pt idx="2323">
                        <c:v>64560.233108520508</c:v>
                      </c:pt>
                      <c:pt idx="2324">
                        <c:v>65523.403518676758</c:v>
                      </c:pt>
                      <c:pt idx="2325">
                        <c:v>63811.502456665039</c:v>
                      </c:pt>
                      <c:pt idx="2326">
                        <c:v>64934.589431762695</c:v>
                      </c:pt>
                      <c:pt idx="2327">
                        <c:v>64934.589492797852</c:v>
                      </c:pt>
                      <c:pt idx="2328">
                        <c:v>64938.589431762695</c:v>
                      </c:pt>
                      <c:pt idx="2329">
                        <c:v>64418.250564575195</c:v>
                      </c:pt>
                      <c:pt idx="2330">
                        <c:v>64427.250564575195</c:v>
                      </c:pt>
                      <c:pt idx="2331">
                        <c:v>64418.250625610352</c:v>
                      </c:pt>
                      <c:pt idx="2332">
                        <c:v>63939.236953735352</c:v>
                      </c:pt>
                      <c:pt idx="2333">
                        <c:v>62755.89631652832</c:v>
                      </c:pt>
                      <c:pt idx="2334">
                        <c:v>62973.896560668938</c:v>
                      </c:pt>
                      <c:pt idx="2335">
                        <c:v>62974.896438598626</c:v>
                      </c:pt>
                      <c:pt idx="2336">
                        <c:v>63366.896011352539</c:v>
                      </c:pt>
                      <c:pt idx="2337">
                        <c:v>63502.896194458008</c:v>
                      </c:pt>
                      <c:pt idx="2338">
                        <c:v>63502.896072387695</c:v>
                      </c:pt>
                      <c:pt idx="2339">
                        <c:v>63414.896072387695</c:v>
                      </c:pt>
                      <c:pt idx="2340">
                        <c:v>65105.596389770508</c:v>
                      </c:pt>
                      <c:pt idx="2341">
                        <c:v>65102.923049926758</c:v>
                      </c:pt>
                      <c:pt idx="2342">
                        <c:v>66461.852981567383</c:v>
                      </c:pt>
                      <c:pt idx="2343">
                        <c:v>66916.551467895508</c:v>
                      </c:pt>
                      <c:pt idx="2344">
                        <c:v>67093.051712036133</c:v>
                      </c:pt>
                      <c:pt idx="2345">
                        <c:v>66872.051223754883</c:v>
                      </c:pt>
                      <c:pt idx="2346">
                        <c:v>63975.792190551758</c:v>
                      </c:pt>
                      <c:pt idx="2347">
                        <c:v>63625.68635559082</c:v>
                      </c:pt>
                      <c:pt idx="2348">
                        <c:v>63324.69319152832</c:v>
                      </c:pt>
                      <c:pt idx="2349">
                        <c:v>62993.691177368164</c:v>
                      </c:pt>
                      <c:pt idx="2350">
                        <c:v>60281.44975280761</c:v>
                      </c:pt>
                      <c:pt idx="2351">
                        <c:v>60039.186203002922</c:v>
                      </c:pt>
                      <c:pt idx="2352">
                        <c:v>60039.186325073242</c:v>
                      </c:pt>
                      <c:pt idx="2353">
                        <c:v>60846.16264343261</c:v>
                      </c:pt>
                      <c:pt idx="2354">
                        <c:v>60846.16264343261</c:v>
                      </c:pt>
                      <c:pt idx="2355">
                        <c:v>62216.265823364258</c:v>
                      </c:pt>
                      <c:pt idx="2356">
                        <c:v>62802.409866333008</c:v>
                      </c:pt>
                      <c:pt idx="2357">
                        <c:v>62575.909866333008</c:v>
                      </c:pt>
                      <c:pt idx="2358">
                        <c:v>62741.710525512688</c:v>
                      </c:pt>
                      <c:pt idx="2359">
                        <c:v>65924.175735473633</c:v>
                      </c:pt>
                      <c:pt idx="2360">
                        <c:v>65269.175369262688</c:v>
                      </c:pt>
                      <c:pt idx="2361">
                        <c:v>65714.175491333008</c:v>
                      </c:pt>
                      <c:pt idx="2362">
                        <c:v>63103.096069335938</c:v>
                      </c:pt>
                      <c:pt idx="2363">
                        <c:v>62678.096130371094</c:v>
                      </c:pt>
                      <c:pt idx="2364">
                        <c:v>61162.596389770508</c:v>
                      </c:pt>
                      <c:pt idx="2365">
                        <c:v>62113.597366333008</c:v>
                      </c:pt>
                      <c:pt idx="2366">
                        <c:v>64267.727127075195</c:v>
                      </c:pt>
                      <c:pt idx="2367">
                        <c:v>64267.727188110352</c:v>
                      </c:pt>
                      <c:pt idx="2368">
                        <c:v>63079.798416137695</c:v>
                      </c:pt>
                      <c:pt idx="2369">
                        <c:v>63079.798416137695</c:v>
                      </c:pt>
                      <c:pt idx="2370">
                        <c:v>63880.461624145508</c:v>
                      </c:pt>
                      <c:pt idx="2371">
                        <c:v>65351.120803833008</c:v>
                      </c:pt>
                      <c:pt idx="2372">
                        <c:v>65351.121047973626</c:v>
                      </c:pt>
                      <c:pt idx="2373">
                        <c:v>65351.121047973626</c:v>
                      </c:pt>
                      <c:pt idx="2374">
                        <c:v>64148.856033325195</c:v>
                      </c:pt>
                      <c:pt idx="2375">
                        <c:v>64158.389297485352</c:v>
                      </c:pt>
                      <c:pt idx="2376">
                        <c:v>64156.782791137695</c:v>
                      </c:pt>
                      <c:pt idx="2377">
                        <c:v>64602.768630981445</c:v>
                      </c:pt>
                      <c:pt idx="2378">
                        <c:v>64569.910842895508</c:v>
                      </c:pt>
                      <c:pt idx="2379">
                        <c:v>64443.243911743164</c:v>
                      </c:pt>
                      <c:pt idx="2380">
                        <c:v>64092.048110961914</c:v>
                      </c:pt>
                      <c:pt idx="2381">
                        <c:v>65302.909378051758</c:v>
                      </c:pt>
                      <c:pt idx="2382">
                        <c:v>65302.909133911126</c:v>
                      </c:pt>
                      <c:pt idx="2383">
                        <c:v>65302.908889770508</c:v>
                      </c:pt>
                      <c:pt idx="2384">
                        <c:v>65166.908889770508</c:v>
                      </c:pt>
                      <c:pt idx="2385">
                        <c:v>66444.422561645508</c:v>
                      </c:pt>
                      <c:pt idx="2386">
                        <c:v>66397.759475708008</c:v>
                      </c:pt>
                      <c:pt idx="2387">
                        <c:v>64930.909133911126</c:v>
                      </c:pt>
                      <c:pt idx="2388">
                        <c:v>64926.088088989258</c:v>
                      </c:pt>
                      <c:pt idx="2389">
                        <c:v>64926.088088989258</c:v>
                      </c:pt>
                      <c:pt idx="2390">
                        <c:v>64924.481155395508</c:v>
                      </c:pt>
                      <c:pt idx="2391">
                        <c:v>64682.481399536126</c:v>
                      </c:pt>
                      <c:pt idx="2392">
                        <c:v>67012.556045532227</c:v>
                      </c:pt>
                      <c:pt idx="2393">
                        <c:v>67012.106582641602</c:v>
                      </c:pt>
                      <c:pt idx="2394">
                        <c:v>65525.099060058586</c:v>
                      </c:pt>
                      <c:pt idx="2395">
                        <c:v>65666.099548339844</c:v>
                      </c:pt>
                      <c:pt idx="2396">
                        <c:v>66062.038040161133</c:v>
                      </c:pt>
                      <c:pt idx="2397">
                        <c:v>66475.717483520508</c:v>
                      </c:pt>
                      <c:pt idx="2398">
                        <c:v>66475.718215942383</c:v>
                      </c:pt>
                      <c:pt idx="2399">
                        <c:v>66341.718460083008</c:v>
                      </c:pt>
                      <c:pt idx="2400">
                        <c:v>62630.601760864258</c:v>
                      </c:pt>
                      <c:pt idx="2401">
                        <c:v>61837.346878051758</c:v>
                      </c:pt>
                      <c:pt idx="2402">
                        <c:v>61591.346878051758</c:v>
                      </c:pt>
                      <c:pt idx="2403">
                        <c:v>61906.347366333008</c:v>
                      </c:pt>
                      <c:pt idx="2404">
                        <c:v>61317.346878051758</c:v>
                      </c:pt>
                      <c:pt idx="2405">
                        <c:v>66671.408645629883</c:v>
                      </c:pt>
                      <c:pt idx="2406">
                        <c:v>66671.408889770508</c:v>
                      </c:pt>
                      <c:pt idx="2407">
                        <c:v>66407.758743286133</c:v>
                      </c:pt>
                      <c:pt idx="2408">
                        <c:v>62136.699356079102</c:v>
                      </c:pt>
                      <c:pt idx="2409">
                        <c:v>66253.831741333008</c:v>
                      </c:pt>
                      <c:pt idx="2410">
                        <c:v>66253.831741333008</c:v>
                      </c:pt>
                      <c:pt idx="2411">
                        <c:v>65153.074172973626</c:v>
                      </c:pt>
                      <c:pt idx="2412">
                        <c:v>66981.250564575195</c:v>
                      </c:pt>
                      <c:pt idx="2413">
                        <c:v>68279.431838989258</c:v>
                      </c:pt>
                      <c:pt idx="2414">
                        <c:v>67992.431350708008</c:v>
                      </c:pt>
                      <c:pt idx="2415">
                        <c:v>63238.82942199707</c:v>
                      </c:pt>
                      <c:pt idx="2416">
                        <c:v>65660.491287231445</c:v>
                      </c:pt>
                      <c:pt idx="2417">
                        <c:v>65607.164993286133</c:v>
                      </c:pt>
                      <c:pt idx="2418">
                        <c:v>65411.16535949707</c:v>
                      </c:pt>
                      <c:pt idx="2419">
                        <c:v>65347.165237426758</c:v>
                      </c:pt>
                      <c:pt idx="2420">
                        <c:v>65226.164993286126</c:v>
                      </c:pt>
                      <c:pt idx="2421">
                        <c:v>65453.923782348626</c:v>
                      </c:pt>
                      <c:pt idx="2422">
                        <c:v>65786.324172973633</c:v>
                      </c:pt>
                      <c:pt idx="2423">
                        <c:v>64750.482986450195</c:v>
                      </c:pt>
                      <c:pt idx="2424">
                        <c:v>64706.482986450195</c:v>
                      </c:pt>
                      <c:pt idx="2425">
                        <c:v>64592.483047485352</c:v>
                      </c:pt>
                      <c:pt idx="2426">
                        <c:v>65637.674514770508</c:v>
                      </c:pt>
                      <c:pt idx="2427">
                        <c:v>65683.954544067383</c:v>
                      </c:pt>
                      <c:pt idx="2428">
                        <c:v>65437.952835083008</c:v>
                      </c:pt>
                      <c:pt idx="2429">
                        <c:v>64900.952590942376</c:v>
                      </c:pt>
                      <c:pt idx="2430">
                        <c:v>64771.701370239258</c:v>
                      </c:pt>
                      <c:pt idx="2431">
                        <c:v>64326.701614379876</c:v>
                      </c:pt>
                      <c:pt idx="2432">
                        <c:v>64547.972946166992</c:v>
                      </c:pt>
                      <c:pt idx="2433">
                        <c:v>64547.972946166992</c:v>
                      </c:pt>
                      <c:pt idx="2434">
                        <c:v>64341.843360900879</c:v>
                      </c:pt>
                      <c:pt idx="2435">
                        <c:v>64269.754737853997</c:v>
                      </c:pt>
                      <c:pt idx="2436">
                        <c:v>61521.701858520508</c:v>
                      </c:pt>
                      <c:pt idx="2437">
                        <c:v>61520.414749145508</c:v>
                      </c:pt>
                      <c:pt idx="2438">
                        <c:v>61473.414627075188</c:v>
                      </c:pt>
                      <c:pt idx="2439">
                        <c:v>65118.006057739258</c:v>
                      </c:pt>
                      <c:pt idx="2440">
                        <c:v>62933.23664855957</c:v>
                      </c:pt>
                      <c:pt idx="2441">
                        <c:v>62563.834182739258</c:v>
                      </c:pt>
                      <c:pt idx="2442">
                        <c:v>64153.821487426758</c:v>
                      </c:pt>
                      <c:pt idx="2443">
                        <c:v>64153.821487426758</c:v>
                      </c:pt>
                      <c:pt idx="2444">
                        <c:v>63786.026565551758</c:v>
                      </c:pt>
                      <c:pt idx="2445">
                        <c:v>58729.016571044922</c:v>
                      </c:pt>
                      <c:pt idx="2446">
                        <c:v>58729.754974365234</c:v>
                      </c:pt>
                      <c:pt idx="2447">
                        <c:v>58729.754974365234</c:v>
                      </c:pt>
                      <c:pt idx="2448">
                        <c:v>59187.632171630859</c:v>
                      </c:pt>
                      <c:pt idx="2449">
                        <c:v>59187.632293701172</c:v>
                      </c:pt>
                      <c:pt idx="2450">
                        <c:v>59188.037567138672</c:v>
                      </c:pt>
                      <c:pt idx="2451">
                        <c:v>60449.993499755859</c:v>
                      </c:pt>
                      <c:pt idx="2452">
                        <c:v>60765.495452880859</c:v>
                      </c:pt>
                      <c:pt idx="2453">
                        <c:v>60765.495452880859</c:v>
                      </c:pt>
                      <c:pt idx="2454">
                        <c:v>66358.111770629883</c:v>
                      </c:pt>
                      <c:pt idx="2455">
                        <c:v>66229.333450317383</c:v>
                      </c:pt>
                      <c:pt idx="2456">
                        <c:v>66032.333450317383</c:v>
                      </c:pt>
                      <c:pt idx="2457">
                        <c:v>63044.248489379876</c:v>
                      </c:pt>
                      <c:pt idx="2458">
                        <c:v>62955.598587036126</c:v>
                      </c:pt>
                      <c:pt idx="2459">
                        <c:v>62537.448684692376</c:v>
                      </c:pt>
                      <c:pt idx="2460">
                        <c:v>63398.525955200195</c:v>
                      </c:pt>
                      <c:pt idx="2461">
                        <c:v>63408.184219360352</c:v>
                      </c:pt>
                      <c:pt idx="2462">
                        <c:v>63311.184158325195</c:v>
                      </c:pt>
                      <c:pt idx="2463">
                        <c:v>65601.643142700195</c:v>
                      </c:pt>
                      <c:pt idx="2464">
                        <c:v>65610.010452270508</c:v>
                      </c:pt>
                      <c:pt idx="2465">
                        <c:v>65491.316116333008</c:v>
                      </c:pt>
                      <c:pt idx="2466">
                        <c:v>65394.948806762695</c:v>
                      </c:pt>
                      <c:pt idx="2467">
                        <c:v>63655.421463012695</c:v>
                      </c:pt>
                      <c:pt idx="2468">
                        <c:v>62739.038650512695</c:v>
                      </c:pt>
                      <c:pt idx="2469">
                        <c:v>63385.213455200188</c:v>
                      </c:pt>
                      <c:pt idx="2470">
                        <c:v>62245.296951293945</c:v>
                      </c:pt>
                      <c:pt idx="2471">
                        <c:v>62254.297012329102</c:v>
                      </c:pt>
                      <c:pt idx="2472">
                        <c:v>62526.697341918945</c:v>
                      </c:pt>
                      <c:pt idx="2473">
                        <c:v>60179.820541381836</c:v>
                      </c:pt>
                      <c:pt idx="2474">
                        <c:v>60179.82048034668</c:v>
                      </c:pt>
                      <c:pt idx="2475">
                        <c:v>64917.598098754883</c:v>
                      </c:pt>
                      <c:pt idx="2476">
                        <c:v>64917.598098754883</c:v>
                      </c:pt>
                      <c:pt idx="2477">
                        <c:v>64917.598098754883</c:v>
                      </c:pt>
                      <c:pt idx="2478">
                        <c:v>64595.39778137207</c:v>
                      </c:pt>
                      <c:pt idx="2479">
                        <c:v>63478.396438598633</c:v>
                      </c:pt>
                      <c:pt idx="2480">
                        <c:v>64137.397903442383</c:v>
                      </c:pt>
                      <c:pt idx="2481">
                        <c:v>64146.397903442383</c:v>
                      </c:pt>
                      <c:pt idx="2482">
                        <c:v>63840.162673950195</c:v>
                      </c:pt>
                      <c:pt idx="2483">
                        <c:v>63840.162673950195</c:v>
                      </c:pt>
                      <c:pt idx="2484">
                        <c:v>63638.162673950195</c:v>
                      </c:pt>
                      <c:pt idx="2485">
                        <c:v>63638.162673950195</c:v>
                      </c:pt>
                      <c:pt idx="2486">
                        <c:v>65296.379531860352</c:v>
                      </c:pt>
                      <c:pt idx="2487">
                        <c:v>65300.379470825195</c:v>
                      </c:pt>
                      <c:pt idx="2488">
                        <c:v>65309.379470825195</c:v>
                      </c:pt>
                      <c:pt idx="2489">
                        <c:v>65212.379409790039</c:v>
                      </c:pt>
                      <c:pt idx="2490">
                        <c:v>66206.766983032227</c:v>
                      </c:pt>
                      <c:pt idx="2491">
                        <c:v>65282.19877624511</c:v>
                      </c:pt>
                      <c:pt idx="2492">
                        <c:v>65213.198043823242</c:v>
                      </c:pt>
                      <c:pt idx="2493">
                        <c:v>66011.500778198242</c:v>
                      </c:pt>
                      <c:pt idx="2494">
                        <c:v>66365.500778198242</c:v>
                      </c:pt>
                      <c:pt idx="2495">
                        <c:v>66365.501754760742</c:v>
                      </c:pt>
                      <c:pt idx="2496">
                        <c:v>66215.291702270508</c:v>
                      </c:pt>
                      <c:pt idx="2497">
                        <c:v>66215.292190551758</c:v>
                      </c:pt>
                      <c:pt idx="2498">
                        <c:v>66215.291946411133</c:v>
                      </c:pt>
                      <c:pt idx="2499">
                        <c:v>66215.292190551758</c:v>
                      </c:pt>
                      <c:pt idx="2500">
                        <c:v>64876.077590942376</c:v>
                      </c:pt>
                      <c:pt idx="2501">
                        <c:v>64917.727249145493</c:v>
                      </c:pt>
                      <c:pt idx="2502">
                        <c:v>64851.577346801758</c:v>
                      </c:pt>
                      <c:pt idx="2503">
                        <c:v>62880.336135864258</c:v>
                      </c:pt>
                      <c:pt idx="2504">
                        <c:v>65118.509963989258</c:v>
                      </c:pt>
                      <c:pt idx="2505">
                        <c:v>60307.353607177734</c:v>
                      </c:pt>
                      <c:pt idx="2506">
                        <c:v>60076.352874755852</c:v>
                      </c:pt>
                      <c:pt idx="2507">
                        <c:v>63527.160125732422</c:v>
                      </c:pt>
                      <c:pt idx="2508">
                        <c:v>64160.162078857422</c:v>
                      </c:pt>
                      <c:pt idx="2509">
                        <c:v>63933.162078857422</c:v>
                      </c:pt>
                      <c:pt idx="2510">
                        <c:v>65368.718338012695</c:v>
                      </c:pt>
                      <c:pt idx="2511">
                        <c:v>66014.708572387695</c:v>
                      </c:pt>
                      <c:pt idx="2512">
                        <c:v>66023.708633422852</c:v>
                      </c:pt>
                      <c:pt idx="2513">
                        <c:v>66023.708633422852</c:v>
                      </c:pt>
                      <c:pt idx="2514">
                        <c:v>63284.499099731445</c:v>
                      </c:pt>
                      <c:pt idx="2515">
                        <c:v>63718.999710083008</c:v>
                      </c:pt>
                      <c:pt idx="2516">
                        <c:v>63672.999710083008</c:v>
                      </c:pt>
                      <c:pt idx="2517">
                        <c:v>63575.999465942376</c:v>
                      </c:pt>
                      <c:pt idx="2518">
                        <c:v>64420.866836547852</c:v>
                      </c:pt>
                      <c:pt idx="2519">
                        <c:v>63976.866775512695</c:v>
                      </c:pt>
                      <c:pt idx="2520">
                        <c:v>65225.681732177734</c:v>
                      </c:pt>
                      <c:pt idx="2521">
                        <c:v>62450.379348754876</c:v>
                      </c:pt>
                      <c:pt idx="2522">
                        <c:v>62750.330764770508</c:v>
                      </c:pt>
                      <c:pt idx="2523">
                        <c:v>63217.453811645508</c:v>
                      </c:pt>
                      <c:pt idx="2524">
                        <c:v>63217.453323364258</c:v>
                      </c:pt>
                      <c:pt idx="2525">
                        <c:v>63170.453323364258</c:v>
                      </c:pt>
                      <c:pt idx="2526">
                        <c:v>63233.192092895508</c:v>
                      </c:pt>
                      <c:pt idx="2527">
                        <c:v>63233.191848754876</c:v>
                      </c:pt>
                      <c:pt idx="2528">
                        <c:v>63099.391311645508</c:v>
                      </c:pt>
                      <c:pt idx="2529">
                        <c:v>63404.677444458008</c:v>
                      </c:pt>
                      <c:pt idx="2530">
                        <c:v>63404.678176879876</c:v>
                      </c:pt>
                      <c:pt idx="2531">
                        <c:v>63404.677444458008</c:v>
                      </c:pt>
                      <c:pt idx="2532">
                        <c:v>62911.096878051758</c:v>
                      </c:pt>
                      <c:pt idx="2533">
                        <c:v>65922.727188110352</c:v>
                      </c:pt>
                      <c:pt idx="2534">
                        <c:v>65922.727249145508</c:v>
                      </c:pt>
                      <c:pt idx="2535">
                        <c:v>64393.399368286126</c:v>
                      </c:pt>
                      <c:pt idx="2536">
                        <c:v>64324.399368286126</c:v>
                      </c:pt>
                      <c:pt idx="2537">
                        <c:v>64628.14701843261</c:v>
                      </c:pt>
                      <c:pt idx="2538">
                        <c:v>64639.145797729492</c:v>
                      </c:pt>
                      <c:pt idx="2539">
                        <c:v>64313.016212463379</c:v>
                      </c:pt>
                      <c:pt idx="2540">
                        <c:v>65143.714065551758</c:v>
                      </c:pt>
                      <c:pt idx="2541">
                        <c:v>64298.128616333008</c:v>
                      </c:pt>
                      <c:pt idx="2542">
                        <c:v>64167.978225708008</c:v>
                      </c:pt>
                      <c:pt idx="2543">
                        <c:v>64033.977737426758</c:v>
                      </c:pt>
                      <c:pt idx="2544">
                        <c:v>63789.697952270508</c:v>
                      </c:pt>
                      <c:pt idx="2545">
                        <c:v>63677.697708129876</c:v>
                      </c:pt>
                      <c:pt idx="2546">
                        <c:v>63621.697952270508</c:v>
                      </c:pt>
                      <c:pt idx="2547">
                        <c:v>63601.699905395508</c:v>
                      </c:pt>
                      <c:pt idx="2548">
                        <c:v>61201.19287109375</c:v>
                      </c:pt>
                      <c:pt idx="2549">
                        <c:v>66976.799026489258</c:v>
                      </c:pt>
                      <c:pt idx="2550">
                        <c:v>57065.262741088867</c:v>
                      </c:pt>
                      <c:pt idx="2551">
                        <c:v>57074.262924194336</c:v>
                      </c:pt>
                      <c:pt idx="2552">
                        <c:v>57074.26286315918</c:v>
                      </c:pt>
                      <c:pt idx="2553">
                        <c:v>57074.262985229492</c:v>
                      </c:pt>
                      <c:pt idx="2554">
                        <c:v>56977.26286315918</c:v>
                      </c:pt>
                      <c:pt idx="2555">
                        <c:v>62603.661697387695</c:v>
                      </c:pt>
                      <c:pt idx="2556">
                        <c:v>60233.668106079102</c:v>
                      </c:pt>
                      <c:pt idx="2557">
                        <c:v>60237.66828918457</c:v>
                      </c:pt>
                      <c:pt idx="2558">
                        <c:v>60132.668167114258</c:v>
                      </c:pt>
                      <c:pt idx="2559">
                        <c:v>59883.668045043945</c:v>
                      </c:pt>
                      <c:pt idx="2560">
                        <c:v>62035.009841918945</c:v>
                      </c:pt>
                      <c:pt idx="2561">
                        <c:v>62026.009841918945</c:v>
                      </c:pt>
                      <c:pt idx="2562">
                        <c:v>62259.613647460938</c:v>
                      </c:pt>
                      <c:pt idx="2563">
                        <c:v>62294.613708496094</c:v>
                      </c:pt>
                      <c:pt idx="2564">
                        <c:v>62294.613647460938</c:v>
                      </c:pt>
                      <c:pt idx="2565">
                        <c:v>65925.122802734375</c:v>
                      </c:pt>
                      <c:pt idx="2566">
                        <c:v>65925.122802734375</c:v>
                      </c:pt>
                      <c:pt idx="2567">
                        <c:v>66890.1171875</c:v>
                      </c:pt>
                      <c:pt idx="2568">
                        <c:v>66890.117431640625</c:v>
                      </c:pt>
                      <c:pt idx="2569">
                        <c:v>66890.1171875</c:v>
                      </c:pt>
                      <c:pt idx="2570">
                        <c:v>63200.36750793457</c:v>
                      </c:pt>
                      <c:pt idx="2571">
                        <c:v>63781.717971801758</c:v>
                      </c:pt>
                      <c:pt idx="2572">
                        <c:v>63717.717971801758</c:v>
                      </c:pt>
                      <c:pt idx="2573">
                        <c:v>66086.400466918945</c:v>
                      </c:pt>
                      <c:pt idx="2574">
                        <c:v>61933.764724731445</c:v>
                      </c:pt>
                      <c:pt idx="2575">
                        <c:v>64532.799514770508</c:v>
                      </c:pt>
                      <c:pt idx="2576">
                        <c:v>64446.199661254876</c:v>
                      </c:pt>
                      <c:pt idx="2577">
                        <c:v>64703.999954223626</c:v>
                      </c:pt>
                      <c:pt idx="2578">
                        <c:v>64463.594436645508</c:v>
                      </c:pt>
                      <c:pt idx="2579">
                        <c:v>63249.302871704102</c:v>
                      </c:pt>
                      <c:pt idx="2580">
                        <c:v>61197.822341918945</c:v>
                      </c:pt>
                      <c:pt idx="2581">
                        <c:v>61197.822341918945</c:v>
                      </c:pt>
                      <c:pt idx="2582">
                        <c:v>62846.252517700195</c:v>
                      </c:pt>
                      <c:pt idx="2583">
                        <c:v>62846.252517700195</c:v>
                      </c:pt>
                      <c:pt idx="2584">
                        <c:v>62850.252517700195</c:v>
                      </c:pt>
                      <c:pt idx="2585">
                        <c:v>62406.252517700195</c:v>
                      </c:pt>
                      <c:pt idx="2586">
                        <c:v>66021.389602661133</c:v>
                      </c:pt>
                      <c:pt idx="2587">
                        <c:v>66719.790481567383</c:v>
                      </c:pt>
                      <c:pt idx="2588">
                        <c:v>66769.590530395508</c:v>
                      </c:pt>
                      <c:pt idx="2589">
                        <c:v>66814.092239379883</c:v>
                      </c:pt>
                      <c:pt idx="2590">
                        <c:v>67243.799270629883</c:v>
                      </c:pt>
                      <c:pt idx="2591">
                        <c:v>68604.200393676758</c:v>
                      </c:pt>
                      <c:pt idx="2592">
                        <c:v>68537.776565551758</c:v>
                      </c:pt>
                      <c:pt idx="2593">
                        <c:v>68361.776077270508</c:v>
                      </c:pt>
                      <c:pt idx="2594">
                        <c:v>65664.502395629883</c:v>
                      </c:pt>
                      <c:pt idx="2595">
                        <c:v>64132.699859619141</c:v>
                      </c:pt>
                      <c:pt idx="2596">
                        <c:v>64775.700347900391</c:v>
                      </c:pt>
                      <c:pt idx="2597">
                        <c:v>64775.700836181641</c:v>
                      </c:pt>
                      <c:pt idx="2598">
                        <c:v>64677.218414306641</c:v>
                      </c:pt>
                      <c:pt idx="2599">
                        <c:v>60170.202835083008</c:v>
                      </c:pt>
                      <c:pt idx="2600">
                        <c:v>60170.202835083008</c:v>
                      </c:pt>
                      <c:pt idx="2601">
                        <c:v>60122.202835083008</c:v>
                      </c:pt>
                      <c:pt idx="2602">
                        <c:v>66557.701370239258</c:v>
                      </c:pt>
                      <c:pt idx="2603">
                        <c:v>66557.701370239258</c:v>
                      </c:pt>
                      <c:pt idx="2604">
                        <c:v>67379.005081176758</c:v>
                      </c:pt>
                      <c:pt idx="2605">
                        <c:v>66691.880325317383</c:v>
                      </c:pt>
                      <c:pt idx="2606">
                        <c:v>66439.377639770508</c:v>
                      </c:pt>
                      <c:pt idx="2607">
                        <c:v>66441.802200317383</c:v>
                      </c:pt>
                      <c:pt idx="2608">
                        <c:v>67530.850784301758</c:v>
                      </c:pt>
                      <c:pt idx="2609">
                        <c:v>67530.850784301758</c:v>
                      </c:pt>
                      <c:pt idx="2610">
                        <c:v>64585.013626098626</c:v>
                      </c:pt>
                      <c:pt idx="2611">
                        <c:v>64814.013870239258</c:v>
                      </c:pt>
                      <c:pt idx="2612">
                        <c:v>65775.515823364258</c:v>
                      </c:pt>
                      <c:pt idx="2613">
                        <c:v>63971.281936645508</c:v>
                      </c:pt>
                      <c:pt idx="2614">
                        <c:v>63971.282180786126</c:v>
                      </c:pt>
                      <c:pt idx="2615">
                        <c:v>63971.282180786126</c:v>
                      </c:pt>
                      <c:pt idx="2616">
                        <c:v>64365.450149536126</c:v>
                      </c:pt>
                      <c:pt idx="2617">
                        <c:v>64411.730667114258</c:v>
                      </c:pt>
                      <c:pt idx="2618">
                        <c:v>64963.131057739258</c:v>
                      </c:pt>
                      <c:pt idx="2619">
                        <c:v>66449.569046020508</c:v>
                      </c:pt>
                      <c:pt idx="2620">
                        <c:v>66704.992385864258</c:v>
                      </c:pt>
                      <c:pt idx="2621">
                        <c:v>65349.309524536126</c:v>
                      </c:pt>
                      <c:pt idx="2622">
                        <c:v>65393.508010864258</c:v>
                      </c:pt>
                      <c:pt idx="2623">
                        <c:v>65481.508987426758</c:v>
                      </c:pt>
                      <c:pt idx="2624">
                        <c:v>65282.508255004876</c:v>
                      </c:pt>
                      <c:pt idx="2625">
                        <c:v>64838.671279907227</c:v>
                      </c:pt>
                      <c:pt idx="2626">
                        <c:v>64886.671524047844</c:v>
                      </c:pt>
                      <c:pt idx="2627">
                        <c:v>64817.671279907227</c:v>
                      </c:pt>
                      <c:pt idx="2628">
                        <c:v>66138.734375</c:v>
                      </c:pt>
                      <c:pt idx="2629">
                        <c:v>63388.950393676758</c:v>
                      </c:pt>
                      <c:pt idx="2630">
                        <c:v>63451.736770629876</c:v>
                      </c:pt>
                      <c:pt idx="2631">
                        <c:v>66924.225784301758</c:v>
                      </c:pt>
                      <c:pt idx="2632">
                        <c:v>67689.813140869141</c:v>
                      </c:pt>
                      <c:pt idx="2633">
                        <c:v>67698.814361572266</c:v>
                      </c:pt>
                      <c:pt idx="2634">
                        <c:v>67712.653961181641</c:v>
                      </c:pt>
                      <c:pt idx="2635">
                        <c:v>67712.654205322266</c:v>
                      </c:pt>
                      <c:pt idx="2636">
                        <c:v>67119.103668212891</c:v>
                      </c:pt>
                      <c:pt idx="2637">
                        <c:v>67711.513626098633</c:v>
                      </c:pt>
                      <c:pt idx="2638">
                        <c:v>67457.713088989258</c:v>
                      </c:pt>
                      <c:pt idx="2639">
                        <c:v>67457.713088989258</c:v>
                      </c:pt>
                      <c:pt idx="2640">
                        <c:v>62255.538650512695</c:v>
                      </c:pt>
                      <c:pt idx="2641">
                        <c:v>61939.300369262695</c:v>
                      </c:pt>
                      <c:pt idx="2642">
                        <c:v>64151.616409301758</c:v>
                      </c:pt>
                      <c:pt idx="2643">
                        <c:v>64151.616653442376</c:v>
                      </c:pt>
                      <c:pt idx="2644">
                        <c:v>64151.617141723626</c:v>
                      </c:pt>
                      <c:pt idx="2645">
                        <c:v>62091.598831176758</c:v>
                      </c:pt>
                      <c:pt idx="2646">
                        <c:v>62404.269241333008</c:v>
                      </c:pt>
                      <c:pt idx="2647">
                        <c:v>62121.149368286126</c:v>
                      </c:pt>
                      <c:pt idx="2648">
                        <c:v>59311.535842895508</c:v>
                      </c:pt>
                      <c:pt idx="2649">
                        <c:v>59795.036575317376</c:v>
                      </c:pt>
                      <c:pt idx="2650">
                        <c:v>60676.037063598626</c:v>
                      </c:pt>
                      <c:pt idx="2651">
                        <c:v>60674.588821411126</c:v>
                      </c:pt>
                      <c:pt idx="2652">
                        <c:v>67040.360000610352</c:v>
                      </c:pt>
                      <c:pt idx="2653">
                        <c:v>67040.359939575195</c:v>
                      </c:pt>
                      <c:pt idx="2654">
                        <c:v>66946.453689575195</c:v>
                      </c:pt>
                      <c:pt idx="2655">
                        <c:v>56011.907012939453</c:v>
                      </c:pt>
                      <c:pt idx="2656">
                        <c:v>56011.907073974609</c:v>
                      </c:pt>
                      <c:pt idx="2657">
                        <c:v>56011.907012939453</c:v>
                      </c:pt>
                      <c:pt idx="2658">
                        <c:v>55659.907012939453</c:v>
                      </c:pt>
                      <c:pt idx="2659">
                        <c:v>62570.542266845703</c:v>
                      </c:pt>
                      <c:pt idx="2660">
                        <c:v>65105.874389648438</c:v>
                      </c:pt>
                      <c:pt idx="2661">
                        <c:v>64504.773803710938</c:v>
                      </c:pt>
                      <c:pt idx="2662">
                        <c:v>64344.577392578125</c:v>
                      </c:pt>
                      <c:pt idx="2663">
                        <c:v>64213.5771484375</c:v>
                      </c:pt>
                      <c:pt idx="2664">
                        <c:v>64012.664642333984</c:v>
                      </c:pt>
                      <c:pt idx="2665">
                        <c:v>64682.747451782227</c:v>
                      </c:pt>
                      <c:pt idx="2666">
                        <c:v>64682.747451782227</c:v>
                      </c:pt>
                      <c:pt idx="2667">
                        <c:v>64583.591506958008</c:v>
                      </c:pt>
                      <c:pt idx="2668">
                        <c:v>64905.991897583008</c:v>
                      </c:pt>
                      <c:pt idx="2669">
                        <c:v>63683.835830688477</c:v>
                      </c:pt>
                      <c:pt idx="2670">
                        <c:v>61457.08381652832</c:v>
                      </c:pt>
                      <c:pt idx="2671">
                        <c:v>61494.58381652832</c:v>
                      </c:pt>
                      <c:pt idx="2672">
                        <c:v>61181.583633422852</c:v>
                      </c:pt>
                      <c:pt idx="2673">
                        <c:v>65774.93017578125</c:v>
                      </c:pt>
                      <c:pt idx="2674">
                        <c:v>65774.930297851563</c:v>
                      </c:pt>
                      <c:pt idx="2675">
                        <c:v>65765.930419921875</c:v>
                      </c:pt>
                      <c:pt idx="2676">
                        <c:v>65173.752929687493</c:v>
                      </c:pt>
                      <c:pt idx="2677">
                        <c:v>64627.049713134766</c:v>
                      </c:pt>
                      <c:pt idx="2678">
                        <c:v>63864.698684692383</c:v>
                      </c:pt>
                      <c:pt idx="2679">
                        <c:v>63730.898330688477</c:v>
                      </c:pt>
                      <c:pt idx="2680">
                        <c:v>63234.898391723633</c:v>
                      </c:pt>
                      <c:pt idx="2681">
                        <c:v>62556.024795532227</c:v>
                      </c:pt>
                      <c:pt idx="2682">
                        <c:v>63604.274978637695</c:v>
                      </c:pt>
                      <c:pt idx="2683">
                        <c:v>63604.274978637695</c:v>
                      </c:pt>
                      <c:pt idx="2684">
                        <c:v>63604.275100708008</c:v>
                      </c:pt>
                      <c:pt idx="2685">
                        <c:v>64578.756546020508</c:v>
                      </c:pt>
                      <c:pt idx="2686">
                        <c:v>67491.119827270508</c:v>
                      </c:pt>
                      <c:pt idx="2687">
                        <c:v>68421.443893432617</c:v>
                      </c:pt>
                      <c:pt idx="2688">
                        <c:v>68421.444137573242</c:v>
                      </c:pt>
                      <c:pt idx="2689">
                        <c:v>68357.445114135742</c:v>
                      </c:pt>
                      <c:pt idx="2690">
                        <c:v>68179.381149291992</c:v>
                      </c:pt>
                      <c:pt idx="2691">
                        <c:v>68357.016311645508</c:v>
                      </c:pt>
                      <c:pt idx="2692">
                        <c:v>68355.040725708008</c:v>
                      </c:pt>
                      <c:pt idx="2693">
                        <c:v>68312.041213989258</c:v>
                      </c:pt>
                      <c:pt idx="2694">
                        <c:v>67819.494094848633</c:v>
                      </c:pt>
                      <c:pt idx="2695">
                        <c:v>66444.067825317383</c:v>
                      </c:pt>
                      <c:pt idx="2696">
                        <c:v>66377.918411254883</c:v>
                      </c:pt>
                      <c:pt idx="2697">
                        <c:v>65990.767776489258</c:v>
                      </c:pt>
                      <c:pt idx="2698">
                        <c:v>64897.124954223626</c:v>
                      </c:pt>
                      <c:pt idx="2699">
                        <c:v>64897.124710083008</c:v>
                      </c:pt>
                      <c:pt idx="2700">
                        <c:v>66402.429641723633</c:v>
                      </c:pt>
                      <c:pt idx="2701">
                        <c:v>66402.430130004883</c:v>
                      </c:pt>
                      <c:pt idx="2702">
                        <c:v>66171.430374145508</c:v>
                      </c:pt>
                      <c:pt idx="2703">
                        <c:v>65457.080276489258</c:v>
                      </c:pt>
                      <c:pt idx="2704">
                        <c:v>65323.080276489258</c:v>
                      </c:pt>
                      <c:pt idx="2705">
                        <c:v>66920.090042114258</c:v>
                      </c:pt>
                      <c:pt idx="2706">
                        <c:v>66781.974319458008</c:v>
                      </c:pt>
                      <c:pt idx="2707">
                        <c:v>66728.079788208008</c:v>
                      </c:pt>
                      <c:pt idx="2708">
                        <c:v>66750.079788208008</c:v>
                      </c:pt>
                      <c:pt idx="2709">
                        <c:v>67207.527786254883</c:v>
                      </c:pt>
                      <c:pt idx="2710">
                        <c:v>67143.528030395508</c:v>
                      </c:pt>
                      <c:pt idx="2711">
                        <c:v>65993.399612426758</c:v>
                      </c:pt>
                      <c:pt idx="2712">
                        <c:v>65994.205276489258</c:v>
                      </c:pt>
                      <c:pt idx="2713">
                        <c:v>65752.733352661133</c:v>
                      </c:pt>
                      <c:pt idx="2714">
                        <c:v>67406.129348754883</c:v>
                      </c:pt>
                      <c:pt idx="2715">
                        <c:v>62021.813110351563</c:v>
                      </c:pt>
                      <c:pt idx="2716">
                        <c:v>61603.663269042969</c:v>
                      </c:pt>
                      <c:pt idx="2717">
                        <c:v>62163.665161132813</c:v>
                      </c:pt>
                      <c:pt idx="2718">
                        <c:v>66704.531295776367</c:v>
                      </c:pt>
                      <c:pt idx="2719">
                        <c:v>68053.147659301758</c:v>
                      </c:pt>
                      <c:pt idx="2720">
                        <c:v>68163.195022583008</c:v>
                      </c:pt>
                      <c:pt idx="2721">
                        <c:v>67511.694534301758</c:v>
                      </c:pt>
                      <c:pt idx="2722">
                        <c:v>64480.378005981438</c:v>
                      </c:pt>
                      <c:pt idx="2723">
                        <c:v>64172.956008911126</c:v>
                      </c:pt>
                      <c:pt idx="2724">
                        <c:v>64172.956008911126</c:v>
                      </c:pt>
                      <c:pt idx="2725">
                        <c:v>66182.363723754883</c:v>
                      </c:pt>
                      <c:pt idx="2726">
                        <c:v>67037.701271057129</c:v>
                      </c:pt>
                      <c:pt idx="2727">
                        <c:v>66861.701271057129</c:v>
                      </c:pt>
                      <c:pt idx="2728">
                        <c:v>66236.331253051758</c:v>
                      </c:pt>
                      <c:pt idx="2729">
                        <c:v>66823.010452270508</c:v>
                      </c:pt>
                      <c:pt idx="2730">
                        <c:v>56870.209747314453</c:v>
                      </c:pt>
                      <c:pt idx="2731">
                        <c:v>56822.209808349609</c:v>
                      </c:pt>
                      <c:pt idx="2732">
                        <c:v>66295.614212036133</c:v>
                      </c:pt>
                      <c:pt idx="2733">
                        <c:v>67306.885452270508</c:v>
                      </c:pt>
                      <c:pt idx="2734">
                        <c:v>67254.065628051758</c:v>
                      </c:pt>
                      <c:pt idx="2735">
                        <c:v>67126.065628051758</c:v>
                      </c:pt>
                      <c:pt idx="2736">
                        <c:v>65961.29377746582</c:v>
                      </c:pt>
                      <c:pt idx="2737">
                        <c:v>65960.10823059082</c:v>
                      </c:pt>
                      <c:pt idx="2738">
                        <c:v>64953.024002075195</c:v>
                      </c:pt>
                      <c:pt idx="2739">
                        <c:v>65144.100051879876</c:v>
                      </c:pt>
                      <c:pt idx="2740">
                        <c:v>64859.099807739258</c:v>
                      </c:pt>
                      <c:pt idx="2741">
                        <c:v>64137.247024536126</c:v>
                      </c:pt>
                      <c:pt idx="2742">
                        <c:v>63637.696731567376</c:v>
                      </c:pt>
                      <c:pt idx="2743">
                        <c:v>63881.677932739258</c:v>
                      </c:pt>
                      <c:pt idx="2744">
                        <c:v>61445.56201171875</c:v>
                      </c:pt>
                      <c:pt idx="2745">
                        <c:v>63908.008743286133</c:v>
                      </c:pt>
                      <c:pt idx="2746">
                        <c:v>63908.008743286133</c:v>
                      </c:pt>
                      <c:pt idx="2747">
                        <c:v>63831.768264770508</c:v>
                      </c:pt>
                      <c:pt idx="2748">
                        <c:v>65332.360061645508</c:v>
                      </c:pt>
                      <c:pt idx="2749">
                        <c:v>65332.360061645508</c:v>
                      </c:pt>
                      <c:pt idx="2750">
                        <c:v>64965.360549926758</c:v>
                      </c:pt>
                      <c:pt idx="2751">
                        <c:v>66049.437698364258</c:v>
                      </c:pt>
                      <c:pt idx="2752">
                        <c:v>66262.438186645508</c:v>
                      </c:pt>
                      <c:pt idx="2753">
                        <c:v>66218.686721801758</c:v>
                      </c:pt>
                      <c:pt idx="2754">
                        <c:v>66589.686721801758</c:v>
                      </c:pt>
                      <c:pt idx="2755">
                        <c:v>65679.117874145508</c:v>
                      </c:pt>
                      <c:pt idx="2756">
                        <c:v>64584.841506958008</c:v>
                      </c:pt>
                      <c:pt idx="2757">
                        <c:v>64584.842239379876</c:v>
                      </c:pt>
                      <c:pt idx="2758">
                        <c:v>64848.492385864258</c:v>
                      </c:pt>
                      <c:pt idx="2759">
                        <c:v>64606.491897583008</c:v>
                      </c:pt>
                      <c:pt idx="2760">
                        <c:v>58593.479583740234</c:v>
                      </c:pt>
                      <c:pt idx="2761">
                        <c:v>58155.076263427734</c:v>
                      </c:pt>
                      <c:pt idx="2762">
                        <c:v>57923.576751708984</c:v>
                      </c:pt>
                      <c:pt idx="2763">
                        <c:v>64707.690628051758</c:v>
                      </c:pt>
                      <c:pt idx="2764">
                        <c:v>64659.689895629876</c:v>
                      </c:pt>
                      <c:pt idx="2765">
                        <c:v>61793.049942016602</c:v>
                      </c:pt>
                      <c:pt idx="2766">
                        <c:v>61793.049942016602</c:v>
                      </c:pt>
                      <c:pt idx="2767">
                        <c:v>66630.689041137695</c:v>
                      </c:pt>
                      <c:pt idx="2768">
                        <c:v>63755.641799926743</c:v>
                      </c:pt>
                      <c:pt idx="2769">
                        <c:v>64470.672317504876</c:v>
                      </c:pt>
                      <c:pt idx="2770">
                        <c:v>64404.522659301758</c:v>
                      </c:pt>
                      <c:pt idx="2771">
                        <c:v>63053.771438598626</c:v>
                      </c:pt>
                      <c:pt idx="2772">
                        <c:v>63064.772415161126</c:v>
                      </c:pt>
                      <c:pt idx="2773">
                        <c:v>62950.772171020508</c:v>
                      </c:pt>
                      <c:pt idx="2774">
                        <c:v>63060.772659301758</c:v>
                      </c:pt>
                      <c:pt idx="2775">
                        <c:v>64866.698684692376</c:v>
                      </c:pt>
                      <c:pt idx="2776">
                        <c:v>64731.119827270508</c:v>
                      </c:pt>
                      <c:pt idx="2777">
                        <c:v>65702.7890625</c:v>
                      </c:pt>
                      <c:pt idx="2778">
                        <c:v>64677.296875</c:v>
                      </c:pt>
                      <c:pt idx="2779">
                        <c:v>64792.2958984375</c:v>
                      </c:pt>
                      <c:pt idx="2780">
                        <c:v>65295.43489074707</c:v>
                      </c:pt>
                      <c:pt idx="2781">
                        <c:v>65295.434768676758</c:v>
                      </c:pt>
                      <c:pt idx="2782">
                        <c:v>66721.361480712891</c:v>
                      </c:pt>
                      <c:pt idx="2783">
                        <c:v>67184.041656494141</c:v>
                      </c:pt>
                      <c:pt idx="2784">
                        <c:v>67184.041656494141</c:v>
                      </c:pt>
                      <c:pt idx="2785">
                        <c:v>66937.980621337891</c:v>
                      </c:pt>
                      <c:pt idx="2786">
                        <c:v>66863.076812744141</c:v>
                      </c:pt>
                      <c:pt idx="2787">
                        <c:v>66201.903518676758</c:v>
                      </c:pt>
                      <c:pt idx="2788">
                        <c:v>66239.704299926758</c:v>
                      </c:pt>
                      <c:pt idx="2789">
                        <c:v>66317.604202270508</c:v>
                      </c:pt>
                      <c:pt idx="2790">
                        <c:v>58534.137420654297</c:v>
                      </c:pt>
                      <c:pt idx="2791">
                        <c:v>58583.937591552734</c:v>
                      </c:pt>
                      <c:pt idx="2792">
                        <c:v>58495.937469482422</c:v>
                      </c:pt>
                      <c:pt idx="2793">
                        <c:v>57301.935455322266</c:v>
                      </c:pt>
                      <c:pt idx="2794">
                        <c:v>60284.759735107422</c:v>
                      </c:pt>
                      <c:pt idx="2795">
                        <c:v>60467.464324951172</c:v>
                      </c:pt>
                      <c:pt idx="2796">
                        <c:v>60467.464385986328</c:v>
                      </c:pt>
                      <c:pt idx="2797">
                        <c:v>60411.464324951172</c:v>
                      </c:pt>
                      <c:pt idx="2798">
                        <c:v>65648.411819458008</c:v>
                      </c:pt>
                      <c:pt idx="2799">
                        <c:v>65695.411087036133</c:v>
                      </c:pt>
                      <c:pt idx="2800">
                        <c:v>65606.779006958008</c:v>
                      </c:pt>
                      <c:pt idx="2801">
                        <c:v>61925.629516601563</c:v>
                      </c:pt>
                      <c:pt idx="2802">
                        <c:v>61925.629516601563</c:v>
                      </c:pt>
                      <c:pt idx="2803">
                        <c:v>61846.429443359375</c:v>
                      </c:pt>
                      <c:pt idx="2804">
                        <c:v>63118.623611450188</c:v>
                      </c:pt>
                      <c:pt idx="2805">
                        <c:v>64553.694068908691</c:v>
                      </c:pt>
                      <c:pt idx="2806">
                        <c:v>64553.694190978997</c:v>
                      </c:pt>
                      <c:pt idx="2807">
                        <c:v>65963.600486755371</c:v>
                      </c:pt>
                      <c:pt idx="2808">
                        <c:v>65963.600486755371</c:v>
                      </c:pt>
                      <c:pt idx="2809">
                        <c:v>65963.599998474121</c:v>
                      </c:pt>
                      <c:pt idx="2810">
                        <c:v>65607.999412536621</c:v>
                      </c:pt>
                      <c:pt idx="2811">
                        <c:v>65079.898147583008</c:v>
                      </c:pt>
                      <c:pt idx="2812">
                        <c:v>64991.897659301758</c:v>
                      </c:pt>
                      <c:pt idx="2813">
                        <c:v>64870.407730102539</c:v>
                      </c:pt>
                      <c:pt idx="2814">
                        <c:v>64821.533462524407</c:v>
                      </c:pt>
                      <c:pt idx="2815">
                        <c:v>64699.675064086907</c:v>
                      </c:pt>
                      <c:pt idx="2816">
                        <c:v>64209.573501586907</c:v>
                      </c:pt>
                      <c:pt idx="2817">
                        <c:v>65165.331802368157</c:v>
                      </c:pt>
                      <c:pt idx="2818">
                        <c:v>65695.334487915039</c:v>
                      </c:pt>
                      <c:pt idx="2819">
                        <c:v>65453.333511352539</c:v>
                      </c:pt>
                      <c:pt idx="2820">
                        <c:v>64194.266212463379</c:v>
                      </c:pt>
                      <c:pt idx="2821">
                        <c:v>64167.446632385247</c:v>
                      </c:pt>
                      <c:pt idx="2822">
                        <c:v>64431.097267150879</c:v>
                      </c:pt>
                      <c:pt idx="2823">
                        <c:v>65796.613182067871</c:v>
                      </c:pt>
                      <c:pt idx="2824">
                        <c:v>66897.614158630371</c:v>
                      </c:pt>
                      <c:pt idx="2825">
                        <c:v>66897.615135192871</c:v>
                      </c:pt>
                      <c:pt idx="2826">
                        <c:v>66411.614646911621</c:v>
                      </c:pt>
                      <c:pt idx="2827">
                        <c:v>64262.685745239258</c:v>
                      </c:pt>
                      <c:pt idx="2828">
                        <c:v>67885.707962036133</c:v>
                      </c:pt>
                      <c:pt idx="2829">
                        <c:v>67950.707962036133</c:v>
                      </c:pt>
                      <c:pt idx="2830">
                        <c:v>67907.707717895508</c:v>
                      </c:pt>
                      <c:pt idx="2831">
                        <c:v>67249.529251098633</c:v>
                      </c:pt>
                      <c:pt idx="2832">
                        <c:v>67249.529739379883</c:v>
                      </c:pt>
                      <c:pt idx="2833">
                        <c:v>67207.333694458008</c:v>
                      </c:pt>
                      <c:pt idx="2834">
                        <c:v>66736.333694458008</c:v>
                      </c:pt>
                      <c:pt idx="2835">
                        <c:v>58668.294570922852</c:v>
                      </c:pt>
                      <c:pt idx="2836">
                        <c:v>63973.188919067376</c:v>
                      </c:pt>
                      <c:pt idx="2837">
                        <c:v>63973.189651489258</c:v>
                      </c:pt>
                      <c:pt idx="2838">
                        <c:v>65842.043167114258</c:v>
                      </c:pt>
                      <c:pt idx="2839">
                        <c:v>65842.043655395508</c:v>
                      </c:pt>
                      <c:pt idx="2840">
                        <c:v>63042.511444091797</c:v>
                      </c:pt>
                      <c:pt idx="2841">
                        <c:v>62726.911956787102</c:v>
                      </c:pt>
                      <c:pt idx="2842">
                        <c:v>62574.911834716797</c:v>
                      </c:pt>
                      <c:pt idx="2843">
                        <c:v>62567.595779418945</c:v>
                      </c:pt>
                      <c:pt idx="2844">
                        <c:v>62219.595779418945</c:v>
                      </c:pt>
                      <c:pt idx="2845">
                        <c:v>62181.595779418945</c:v>
                      </c:pt>
                      <c:pt idx="2846">
                        <c:v>65086.393020629876</c:v>
                      </c:pt>
                      <c:pt idx="2847">
                        <c:v>65133.392288208008</c:v>
                      </c:pt>
                      <c:pt idx="2848">
                        <c:v>65069.392288208008</c:v>
                      </c:pt>
                      <c:pt idx="2849">
                        <c:v>64957.392776489258</c:v>
                      </c:pt>
                      <c:pt idx="2850">
                        <c:v>60185.664047241211</c:v>
                      </c:pt>
                      <c:pt idx="2851">
                        <c:v>60192.063995361328</c:v>
                      </c:pt>
                      <c:pt idx="2852">
                        <c:v>60095.063934326172</c:v>
                      </c:pt>
                      <c:pt idx="2853">
                        <c:v>67121.523147583008</c:v>
                      </c:pt>
                      <c:pt idx="2854">
                        <c:v>65386.515579223626</c:v>
                      </c:pt>
                      <c:pt idx="2855">
                        <c:v>65321.514846801758</c:v>
                      </c:pt>
                      <c:pt idx="2856">
                        <c:v>62996.166458129876</c:v>
                      </c:pt>
                      <c:pt idx="2857">
                        <c:v>64086.700149536126</c:v>
                      </c:pt>
                      <c:pt idx="2858">
                        <c:v>64503.702346801758</c:v>
                      </c:pt>
                      <c:pt idx="2859">
                        <c:v>64272.359329223626</c:v>
                      </c:pt>
                      <c:pt idx="2860">
                        <c:v>64272.359329223626</c:v>
                      </c:pt>
                      <c:pt idx="2861">
                        <c:v>64056.359085083008</c:v>
                      </c:pt>
                      <c:pt idx="2862">
                        <c:v>64488.699172973626</c:v>
                      </c:pt>
                      <c:pt idx="2863">
                        <c:v>67985.958206176758</c:v>
                      </c:pt>
                      <c:pt idx="2864">
                        <c:v>67984.924514770508</c:v>
                      </c:pt>
                      <c:pt idx="2865">
                        <c:v>66743.822463989258</c:v>
                      </c:pt>
                      <c:pt idx="2866">
                        <c:v>66743.822708129883</c:v>
                      </c:pt>
                      <c:pt idx="2867">
                        <c:v>65945.993850708008</c:v>
                      </c:pt>
                      <c:pt idx="2868">
                        <c:v>65945.994094848633</c:v>
                      </c:pt>
                      <c:pt idx="2869">
                        <c:v>64722.999221801758</c:v>
                      </c:pt>
                      <c:pt idx="2870">
                        <c:v>64703.199661254876</c:v>
                      </c:pt>
                      <c:pt idx="2871">
                        <c:v>64282.19953918457</c:v>
                      </c:pt>
                      <c:pt idx="2872">
                        <c:v>63954.199172973626</c:v>
                      </c:pt>
                      <c:pt idx="2873">
                        <c:v>64752.420120239258</c:v>
                      </c:pt>
                      <c:pt idx="2874">
                        <c:v>64804.699417114258</c:v>
                      </c:pt>
                      <c:pt idx="2875">
                        <c:v>64740.699905395508</c:v>
                      </c:pt>
                      <c:pt idx="2876">
                        <c:v>64775.699905395508</c:v>
                      </c:pt>
                      <c:pt idx="2877">
                        <c:v>64839.699905395508</c:v>
                      </c:pt>
                      <c:pt idx="2878">
                        <c:v>64572.699417114258</c:v>
                      </c:pt>
                      <c:pt idx="2879">
                        <c:v>65654.701614379883</c:v>
                      </c:pt>
                      <c:pt idx="2880">
                        <c:v>65502.342483520508</c:v>
                      </c:pt>
                      <c:pt idx="2881">
                        <c:v>65044.342727661126</c:v>
                      </c:pt>
                      <c:pt idx="2882">
                        <c:v>65357.207473754876</c:v>
                      </c:pt>
                      <c:pt idx="2883">
                        <c:v>65739.424514770508</c:v>
                      </c:pt>
                      <c:pt idx="2884">
                        <c:v>67508.811233520508</c:v>
                      </c:pt>
                      <c:pt idx="2885">
                        <c:v>67247.052200317383</c:v>
                      </c:pt>
                      <c:pt idx="2886">
                        <c:v>66452.742141723633</c:v>
                      </c:pt>
                      <c:pt idx="2887">
                        <c:v>64689.999954223626</c:v>
                      </c:pt>
                      <c:pt idx="2888">
                        <c:v>64942.499710083008</c:v>
                      </c:pt>
                      <c:pt idx="2889">
                        <c:v>65387.500198364258</c:v>
                      </c:pt>
                      <c:pt idx="2890">
                        <c:v>65145.499710083008</c:v>
                      </c:pt>
                      <c:pt idx="2891">
                        <c:v>66545.949905395508</c:v>
                      </c:pt>
                      <c:pt idx="2892">
                        <c:v>66545.950881958008</c:v>
                      </c:pt>
                      <c:pt idx="2893">
                        <c:v>65823.950149536133</c:v>
                      </c:pt>
                      <c:pt idx="2894">
                        <c:v>66189.913528442383</c:v>
                      </c:pt>
                      <c:pt idx="2895">
                        <c:v>63883.567947387695</c:v>
                      </c:pt>
                      <c:pt idx="2896">
                        <c:v>61241.282852172852</c:v>
                      </c:pt>
                      <c:pt idx="2897">
                        <c:v>61241.282913208008</c:v>
                      </c:pt>
                      <c:pt idx="2898">
                        <c:v>68180.98486328125</c:v>
                      </c:pt>
                      <c:pt idx="2899">
                        <c:v>68156.384338378906</c:v>
                      </c:pt>
                      <c:pt idx="2900">
                        <c:v>67354.57763671875</c:v>
                      </c:pt>
                      <c:pt idx="2901">
                        <c:v>65286.368789672852</c:v>
                      </c:pt>
                      <c:pt idx="2902">
                        <c:v>65044.368728637695</c:v>
                      </c:pt>
                      <c:pt idx="2903">
                        <c:v>64981.035293579102</c:v>
                      </c:pt>
                      <c:pt idx="2904">
                        <c:v>63294.161819458001</c:v>
                      </c:pt>
                      <c:pt idx="2905">
                        <c:v>63666.212844848626</c:v>
                      </c:pt>
                      <c:pt idx="2906">
                        <c:v>63936.00813293457</c:v>
                      </c:pt>
                      <c:pt idx="2907">
                        <c:v>63893.30793762207</c:v>
                      </c:pt>
                      <c:pt idx="2908">
                        <c:v>62920.305374145508</c:v>
                      </c:pt>
                      <c:pt idx="2909">
                        <c:v>62475.305252075195</c:v>
                      </c:pt>
                      <c:pt idx="2910">
                        <c:v>66051.535354614258</c:v>
                      </c:pt>
                      <c:pt idx="2911">
                        <c:v>66051.536819458008</c:v>
                      </c:pt>
                      <c:pt idx="2912">
                        <c:v>65517.335891723626</c:v>
                      </c:pt>
                      <c:pt idx="2913">
                        <c:v>64420.462356567376</c:v>
                      </c:pt>
                      <c:pt idx="2914">
                        <c:v>64914.462600708008</c:v>
                      </c:pt>
                      <c:pt idx="2915">
                        <c:v>64461.378799438477</c:v>
                      </c:pt>
                      <c:pt idx="2916">
                        <c:v>64680.605712890618</c:v>
                      </c:pt>
                      <c:pt idx="2917">
                        <c:v>63589.476028442376</c:v>
                      </c:pt>
                      <c:pt idx="2918">
                        <c:v>62895.876724243164</c:v>
                      </c:pt>
                      <c:pt idx="2919">
                        <c:v>66038.898635864258</c:v>
                      </c:pt>
                      <c:pt idx="2920">
                        <c:v>65760.396682739258</c:v>
                      </c:pt>
                      <c:pt idx="2921">
                        <c:v>65362.896926879876</c:v>
                      </c:pt>
                      <c:pt idx="2922">
                        <c:v>65319.897415161126</c:v>
                      </c:pt>
                      <c:pt idx="2923">
                        <c:v>64742.817092895508</c:v>
                      </c:pt>
                      <c:pt idx="2924">
                        <c:v>64163.592971801758</c:v>
                      </c:pt>
                      <c:pt idx="2925">
                        <c:v>62595.223342895508</c:v>
                      </c:pt>
                      <c:pt idx="2926">
                        <c:v>62595.223342895508</c:v>
                      </c:pt>
                      <c:pt idx="2927">
                        <c:v>67054.800247192383</c:v>
                      </c:pt>
                      <c:pt idx="2928">
                        <c:v>66954.801467895508</c:v>
                      </c:pt>
                      <c:pt idx="2929">
                        <c:v>66966.222854614258</c:v>
                      </c:pt>
                      <c:pt idx="2930">
                        <c:v>64134.133392333984</c:v>
                      </c:pt>
                      <c:pt idx="2931">
                        <c:v>64171.633392333984</c:v>
                      </c:pt>
                      <c:pt idx="2932">
                        <c:v>66286.997512817383</c:v>
                      </c:pt>
                      <c:pt idx="2933">
                        <c:v>66291.397171020508</c:v>
                      </c:pt>
                      <c:pt idx="2934">
                        <c:v>66243.397415161133</c:v>
                      </c:pt>
                      <c:pt idx="2935">
                        <c:v>66274.587844848633</c:v>
                      </c:pt>
                      <c:pt idx="2936">
                        <c:v>66321.087356567383</c:v>
                      </c:pt>
                      <c:pt idx="2937">
                        <c:v>66255.181350708008</c:v>
                      </c:pt>
                      <c:pt idx="2938">
                        <c:v>65430.360382080078</c:v>
                      </c:pt>
                      <c:pt idx="2939">
                        <c:v>65430.360382080078</c:v>
                      </c:pt>
                      <c:pt idx="2940">
                        <c:v>57569.990692138672</c:v>
                      </c:pt>
                      <c:pt idx="2941">
                        <c:v>57683.490692138672</c:v>
                      </c:pt>
                      <c:pt idx="2942">
                        <c:v>64338.679397583008</c:v>
                      </c:pt>
                      <c:pt idx="2943">
                        <c:v>64338.679397583008</c:v>
                      </c:pt>
                      <c:pt idx="2944">
                        <c:v>63157.681777954102</c:v>
                      </c:pt>
                      <c:pt idx="2945">
                        <c:v>64207.12141418457</c:v>
                      </c:pt>
                      <c:pt idx="2946">
                        <c:v>64212.16145324707</c:v>
                      </c:pt>
                      <c:pt idx="2947">
                        <c:v>64076.161331176758</c:v>
                      </c:pt>
                      <c:pt idx="2948">
                        <c:v>65501.621459960938</c:v>
                      </c:pt>
                      <c:pt idx="2949">
                        <c:v>65501.621459960938</c:v>
                      </c:pt>
                      <c:pt idx="2950">
                        <c:v>62249.850448608398</c:v>
                      </c:pt>
                      <c:pt idx="2951">
                        <c:v>62277.849288940422</c:v>
                      </c:pt>
                      <c:pt idx="2952">
                        <c:v>62277.84916687011</c:v>
                      </c:pt>
                      <c:pt idx="2953">
                        <c:v>62277.84916687011</c:v>
                      </c:pt>
                      <c:pt idx="2954">
                        <c:v>62116.849044799805</c:v>
                      </c:pt>
                      <c:pt idx="2955">
                        <c:v>57478.786102294922</c:v>
                      </c:pt>
                      <c:pt idx="2956">
                        <c:v>57487.786102294922</c:v>
                      </c:pt>
                      <c:pt idx="2957">
                        <c:v>57390.786041259766</c:v>
                      </c:pt>
                      <c:pt idx="2958">
                        <c:v>63926.251419067383</c:v>
                      </c:pt>
                      <c:pt idx="2959">
                        <c:v>65248.916580200195</c:v>
                      </c:pt>
                      <c:pt idx="2960">
                        <c:v>64264.276809692383</c:v>
                      </c:pt>
                      <c:pt idx="2961">
                        <c:v>63506.774978637695</c:v>
                      </c:pt>
                      <c:pt idx="2962">
                        <c:v>63515.774978637695</c:v>
                      </c:pt>
                      <c:pt idx="2963">
                        <c:v>63506.774978637695</c:v>
                      </c:pt>
                      <c:pt idx="2964">
                        <c:v>63859.515518188477</c:v>
                      </c:pt>
                      <c:pt idx="2965">
                        <c:v>63801.715637207031</c:v>
                      </c:pt>
                      <c:pt idx="2966">
                        <c:v>63849.715576171875</c:v>
                      </c:pt>
                      <c:pt idx="2967">
                        <c:v>65246.740219116211</c:v>
                      </c:pt>
                      <c:pt idx="2968">
                        <c:v>63094.919509887695</c:v>
                      </c:pt>
                      <c:pt idx="2969">
                        <c:v>63101.856521606445</c:v>
                      </c:pt>
                      <c:pt idx="2970">
                        <c:v>63529.023513793945</c:v>
                      </c:pt>
                      <c:pt idx="2971">
                        <c:v>63529.023452758789</c:v>
                      </c:pt>
                      <c:pt idx="2972">
                        <c:v>64913.537841796868</c:v>
                      </c:pt>
                      <c:pt idx="2973">
                        <c:v>64587.535888671868</c:v>
                      </c:pt>
                      <c:pt idx="2974">
                        <c:v>65206.343704223626</c:v>
                      </c:pt>
                      <c:pt idx="2975">
                        <c:v>65206.34358215332</c:v>
                      </c:pt>
                      <c:pt idx="2976">
                        <c:v>65587.294876098633</c:v>
                      </c:pt>
                      <c:pt idx="2977">
                        <c:v>65281.923049926758</c:v>
                      </c:pt>
                      <c:pt idx="2978">
                        <c:v>65899.923538208008</c:v>
                      </c:pt>
                      <c:pt idx="2979">
                        <c:v>65899.923538208008</c:v>
                      </c:pt>
                      <c:pt idx="2980">
                        <c:v>65723.923294067383</c:v>
                      </c:pt>
                      <c:pt idx="2981">
                        <c:v>65949.387405395508</c:v>
                      </c:pt>
                      <c:pt idx="2982">
                        <c:v>66101.787307739258</c:v>
                      </c:pt>
                      <c:pt idx="2983">
                        <c:v>66071.187210083008</c:v>
                      </c:pt>
                      <c:pt idx="2984">
                        <c:v>65949.386917114258</c:v>
                      </c:pt>
                      <c:pt idx="2985">
                        <c:v>58119.155792236328</c:v>
                      </c:pt>
                      <c:pt idx="2986">
                        <c:v>58110.155731201172</c:v>
                      </c:pt>
                      <c:pt idx="2987">
                        <c:v>63261.440994262695</c:v>
                      </c:pt>
                      <c:pt idx="2988">
                        <c:v>63261.440994262695</c:v>
                      </c:pt>
                      <c:pt idx="2989">
                        <c:v>63261.440994262695</c:v>
                      </c:pt>
                      <c:pt idx="2990">
                        <c:v>63909.904678344727</c:v>
                      </c:pt>
                      <c:pt idx="2991">
                        <c:v>64035.040603637695</c:v>
                      </c:pt>
                      <c:pt idx="2992">
                        <c:v>64025.240539550781</c:v>
                      </c:pt>
                      <c:pt idx="2993">
                        <c:v>63898.57373046875</c:v>
                      </c:pt>
                      <c:pt idx="2994">
                        <c:v>64016.667526245117</c:v>
                      </c:pt>
                      <c:pt idx="2995">
                        <c:v>64016.667465209961</c:v>
                      </c:pt>
                      <c:pt idx="2996">
                        <c:v>64016.667465209961</c:v>
                      </c:pt>
                      <c:pt idx="2997">
                        <c:v>64016.667526245117</c:v>
                      </c:pt>
                      <c:pt idx="2998">
                        <c:v>63291.028213500977</c:v>
                      </c:pt>
                      <c:pt idx="2999">
                        <c:v>64091.985488891602</c:v>
                      </c:pt>
                      <c:pt idx="3000">
                        <c:v>66789.581802368164</c:v>
                      </c:pt>
                      <c:pt idx="3001">
                        <c:v>66813.481948852539</c:v>
                      </c:pt>
                      <c:pt idx="3002">
                        <c:v>66826.545669555664</c:v>
                      </c:pt>
                      <c:pt idx="3003">
                        <c:v>66783.546157836914</c:v>
                      </c:pt>
                      <c:pt idx="3004">
                        <c:v>66061.045181274414</c:v>
                      </c:pt>
                      <c:pt idx="3005">
                        <c:v>65320.772903442376</c:v>
                      </c:pt>
                      <c:pt idx="3006">
                        <c:v>66622.474563598633</c:v>
                      </c:pt>
                      <c:pt idx="3007">
                        <c:v>66558.473831176758</c:v>
                      </c:pt>
                      <c:pt idx="3008">
                        <c:v>66563.56672668457</c:v>
                      </c:pt>
                      <c:pt idx="3009">
                        <c:v>66018.174575805664</c:v>
                      </c:pt>
                      <c:pt idx="3010">
                        <c:v>67204.235061645508</c:v>
                      </c:pt>
                      <c:pt idx="3011">
                        <c:v>63924.480911254876</c:v>
                      </c:pt>
                      <c:pt idx="3012">
                        <c:v>63860.131057739243</c:v>
                      </c:pt>
                      <c:pt idx="3013">
                        <c:v>63366.980178833008</c:v>
                      </c:pt>
                      <c:pt idx="3014">
                        <c:v>61024.597122192376</c:v>
                      </c:pt>
                      <c:pt idx="3015">
                        <c:v>65460.319290161126</c:v>
                      </c:pt>
                      <c:pt idx="3016">
                        <c:v>64603.145462036126</c:v>
                      </c:pt>
                      <c:pt idx="3017">
                        <c:v>64428.64501953125</c:v>
                      </c:pt>
                      <c:pt idx="3018">
                        <c:v>64428.64501953125</c:v>
                      </c:pt>
                      <c:pt idx="3019">
                        <c:v>64428.644775390618</c:v>
                      </c:pt>
                      <c:pt idx="3020">
                        <c:v>64149.64501953125</c:v>
                      </c:pt>
                      <c:pt idx="3021">
                        <c:v>66048.692092895508</c:v>
                      </c:pt>
                      <c:pt idx="3022">
                        <c:v>66139.953567504883</c:v>
                      </c:pt>
                      <c:pt idx="3023">
                        <c:v>65781.550979614258</c:v>
                      </c:pt>
                      <c:pt idx="3024">
                        <c:v>65781.551467895508</c:v>
                      </c:pt>
                      <c:pt idx="3025">
                        <c:v>65584.953567504883</c:v>
                      </c:pt>
                      <c:pt idx="3026">
                        <c:v>65329.923782348626</c:v>
                      </c:pt>
                      <c:pt idx="3027">
                        <c:v>65749.125198364258</c:v>
                      </c:pt>
                      <c:pt idx="3028">
                        <c:v>65863.124710083008</c:v>
                      </c:pt>
                      <c:pt idx="3029">
                        <c:v>65060.124710083008</c:v>
                      </c:pt>
                      <c:pt idx="3030">
                        <c:v>63298.408157348626</c:v>
                      </c:pt>
                      <c:pt idx="3031">
                        <c:v>67595.628616333008</c:v>
                      </c:pt>
                      <c:pt idx="3032">
                        <c:v>67300.628616333008</c:v>
                      </c:pt>
                      <c:pt idx="3033">
                        <c:v>67231.628372192383</c:v>
                      </c:pt>
                      <c:pt idx="3034">
                        <c:v>61569.428192138672</c:v>
                      </c:pt>
                      <c:pt idx="3035">
                        <c:v>61569.428192138672</c:v>
                      </c:pt>
                      <c:pt idx="3036">
                        <c:v>61566.113250732422</c:v>
                      </c:pt>
                      <c:pt idx="3037">
                        <c:v>65232.898635864258</c:v>
                      </c:pt>
                      <c:pt idx="3038">
                        <c:v>64974.097366333008</c:v>
                      </c:pt>
                      <c:pt idx="3039">
                        <c:v>64974.097122192376</c:v>
                      </c:pt>
                      <c:pt idx="3040">
                        <c:v>64877.097366333008</c:v>
                      </c:pt>
                      <c:pt idx="3041">
                        <c:v>66188.519485473633</c:v>
                      </c:pt>
                      <c:pt idx="3042">
                        <c:v>66188.519485473633</c:v>
                      </c:pt>
                      <c:pt idx="3043">
                        <c:v>63263.856521606438</c:v>
                      </c:pt>
                      <c:pt idx="3044">
                        <c:v>64209.958938598626</c:v>
                      </c:pt>
                      <c:pt idx="3045">
                        <c:v>64381.723220825188</c:v>
                      </c:pt>
                      <c:pt idx="3046">
                        <c:v>65018.889846801758</c:v>
                      </c:pt>
                      <c:pt idx="3047">
                        <c:v>65018.889846801758</c:v>
                      </c:pt>
                      <c:pt idx="3048">
                        <c:v>65019.523391723626</c:v>
                      </c:pt>
                      <c:pt idx="3049">
                        <c:v>66614.376174926758</c:v>
                      </c:pt>
                      <c:pt idx="3050">
                        <c:v>63644.811233520508</c:v>
                      </c:pt>
                      <c:pt idx="3051">
                        <c:v>62615.502639770508</c:v>
                      </c:pt>
                      <c:pt idx="3052">
                        <c:v>63502.952392578118</c:v>
                      </c:pt>
                      <c:pt idx="3053">
                        <c:v>66239.035354614258</c:v>
                      </c:pt>
                      <c:pt idx="3054">
                        <c:v>65955.035598754883</c:v>
                      </c:pt>
                      <c:pt idx="3055">
                        <c:v>66417.544876098633</c:v>
                      </c:pt>
                      <c:pt idx="3056">
                        <c:v>66417.545608520508</c:v>
                      </c:pt>
                      <c:pt idx="3057">
                        <c:v>66244.544631958008</c:v>
                      </c:pt>
                      <c:pt idx="3058">
                        <c:v>65794.221389770508</c:v>
                      </c:pt>
                      <c:pt idx="3059">
                        <c:v>65775.021377563477</c:v>
                      </c:pt>
                      <c:pt idx="3060">
                        <c:v>64599.702285766602</c:v>
                      </c:pt>
                      <c:pt idx="3061">
                        <c:v>64599.702285766602</c:v>
                      </c:pt>
                      <c:pt idx="3062">
                        <c:v>64728.467300415039</c:v>
                      </c:pt>
                      <c:pt idx="3063">
                        <c:v>65103.268142700195</c:v>
                      </c:pt>
                      <c:pt idx="3064">
                        <c:v>64862.766189575195</c:v>
                      </c:pt>
                      <c:pt idx="3065">
                        <c:v>62638.172439575195</c:v>
                      </c:pt>
                      <c:pt idx="3066">
                        <c:v>63129.172927856438</c:v>
                      </c:pt>
                      <c:pt idx="3067">
                        <c:v>63484.074661254876</c:v>
                      </c:pt>
                      <c:pt idx="3068">
                        <c:v>63836.074783325188</c:v>
                      </c:pt>
                      <c:pt idx="3069">
                        <c:v>63387.074783325188</c:v>
                      </c:pt>
                      <c:pt idx="3070">
                        <c:v>63060.156326293945</c:v>
                      </c:pt>
                      <c:pt idx="3071">
                        <c:v>63051.156326293945</c:v>
                      </c:pt>
                      <c:pt idx="3072">
                        <c:v>63261.887161254883</c:v>
                      </c:pt>
                      <c:pt idx="3073">
                        <c:v>63261.887100219727</c:v>
                      </c:pt>
                      <c:pt idx="3074">
                        <c:v>64462.934219360352</c:v>
                      </c:pt>
                      <c:pt idx="3075">
                        <c:v>63341.827713012695</c:v>
                      </c:pt>
                      <c:pt idx="3076">
                        <c:v>63120.827713012695</c:v>
                      </c:pt>
                      <c:pt idx="3077">
                        <c:v>62654.825759887695</c:v>
                      </c:pt>
                      <c:pt idx="3078">
                        <c:v>62906.268264770508</c:v>
                      </c:pt>
                      <c:pt idx="3079">
                        <c:v>62954.268264770508</c:v>
                      </c:pt>
                      <c:pt idx="3080">
                        <c:v>62704.266311645508</c:v>
                      </c:pt>
                      <c:pt idx="3081">
                        <c:v>64373.140579223626</c:v>
                      </c:pt>
                      <c:pt idx="3082">
                        <c:v>64507.655960083008</c:v>
                      </c:pt>
                      <c:pt idx="3083">
                        <c:v>65083.858108520508</c:v>
                      </c:pt>
                      <c:pt idx="3084">
                        <c:v>64665.810745239258</c:v>
                      </c:pt>
                      <c:pt idx="3085">
                        <c:v>64665.810745239258</c:v>
                      </c:pt>
                      <c:pt idx="3086">
                        <c:v>64618.810745239258</c:v>
                      </c:pt>
                      <c:pt idx="3087">
                        <c:v>66129.069534301758</c:v>
                      </c:pt>
                      <c:pt idx="3088">
                        <c:v>66231.869644165039</c:v>
                      </c:pt>
                      <c:pt idx="3089">
                        <c:v>65652.570877075195</c:v>
                      </c:pt>
                      <c:pt idx="3090">
                        <c:v>64609.506546020508</c:v>
                      </c:pt>
                      <c:pt idx="3091">
                        <c:v>64923.506546020508</c:v>
                      </c:pt>
                      <c:pt idx="3092">
                        <c:v>64923.506790161126</c:v>
                      </c:pt>
                      <c:pt idx="3093">
                        <c:v>65551.559478759766</c:v>
                      </c:pt>
                      <c:pt idx="3094">
                        <c:v>65547.429397583008</c:v>
                      </c:pt>
                      <c:pt idx="3095">
                        <c:v>65474.309036254876</c:v>
                      </c:pt>
                      <c:pt idx="3096">
                        <c:v>65421.851516723626</c:v>
                      </c:pt>
                      <c:pt idx="3097">
                        <c:v>64634.299026489258</c:v>
                      </c:pt>
                      <c:pt idx="3098">
                        <c:v>64632.705520629876</c:v>
                      </c:pt>
                      <c:pt idx="3099">
                        <c:v>64328.899124145508</c:v>
                      </c:pt>
                      <c:pt idx="3100">
                        <c:v>64594.091506958008</c:v>
                      </c:pt>
                      <c:pt idx="3101">
                        <c:v>64853.340408325188</c:v>
                      </c:pt>
                      <c:pt idx="3102">
                        <c:v>64966.840286254876</c:v>
                      </c:pt>
                      <c:pt idx="3103">
                        <c:v>64966.84016418457</c:v>
                      </c:pt>
                      <c:pt idx="3104">
                        <c:v>66166.387649536133</c:v>
                      </c:pt>
                      <c:pt idx="3105">
                        <c:v>65939.4345703125</c:v>
                      </c:pt>
                      <c:pt idx="3106">
                        <c:v>66025.214111328125</c:v>
                      </c:pt>
                      <c:pt idx="3107">
                        <c:v>66863.2158203125</c:v>
                      </c:pt>
                      <c:pt idx="3108">
                        <c:v>66510.442138671875</c:v>
                      </c:pt>
                      <c:pt idx="3109">
                        <c:v>66510.442138671875</c:v>
                      </c:pt>
                      <c:pt idx="3110">
                        <c:v>64769.818984985352</c:v>
                      </c:pt>
                      <c:pt idx="3111">
                        <c:v>64294.102737426758</c:v>
                      </c:pt>
                      <c:pt idx="3112">
                        <c:v>64835.355239868164</c:v>
                      </c:pt>
                      <c:pt idx="3113">
                        <c:v>64415.420120239258</c:v>
                      </c:pt>
                      <c:pt idx="3114">
                        <c:v>64514.198440551758</c:v>
                      </c:pt>
                      <c:pt idx="3115">
                        <c:v>64514.198684692376</c:v>
                      </c:pt>
                      <c:pt idx="3116">
                        <c:v>64734.200881958008</c:v>
                      </c:pt>
                      <c:pt idx="3117">
                        <c:v>63953.198806762695</c:v>
                      </c:pt>
                      <c:pt idx="3118">
                        <c:v>63962.198928833008</c:v>
                      </c:pt>
                      <c:pt idx="3119">
                        <c:v>63962.198867797852</c:v>
                      </c:pt>
                      <c:pt idx="3120">
                        <c:v>63252.653274536133</c:v>
                      </c:pt>
                      <c:pt idx="3121">
                        <c:v>64663.699905395508</c:v>
                      </c:pt>
                      <c:pt idx="3122">
                        <c:v>63163.339035034172</c:v>
                      </c:pt>
                      <c:pt idx="3123">
                        <c:v>63077.735031127922</c:v>
                      </c:pt>
                      <c:pt idx="3124">
                        <c:v>64911.03276062011</c:v>
                      </c:pt>
                      <c:pt idx="3125">
                        <c:v>65741.620651245117</c:v>
                      </c:pt>
                      <c:pt idx="3126">
                        <c:v>65678.625778198242</c:v>
                      </c:pt>
                      <c:pt idx="3127">
                        <c:v>66137.794235229492</c:v>
                      </c:pt>
                      <c:pt idx="3128">
                        <c:v>66012.226760864258</c:v>
                      </c:pt>
                      <c:pt idx="3129">
                        <c:v>65983.726760864258</c:v>
                      </c:pt>
                      <c:pt idx="3130">
                        <c:v>66104.726272583008</c:v>
                      </c:pt>
                      <c:pt idx="3131">
                        <c:v>66095.725784301758</c:v>
                      </c:pt>
                      <c:pt idx="3132">
                        <c:v>63561.575637817376</c:v>
                      </c:pt>
                      <c:pt idx="3133">
                        <c:v>64389.625930786126</c:v>
                      </c:pt>
                      <c:pt idx="3134">
                        <c:v>64280.475296020508</c:v>
                      </c:pt>
                      <c:pt idx="3135">
                        <c:v>67058.819427490234</c:v>
                      </c:pt>
                      <c:pt idx="3136">
                        <c:v>65270.053176879876</c:v>
                      </c:pt>
                      <c:pt idx="3137">
                        <c:v>64918.051956176758</c:v>
                      </c:pt>
                      <c:pt idx="3138">
                        <c:v>64328.261428833008</c:v>
                      </c:pt>
                      <c:pt idx="3139">
                        <c:v>64332.660354614258</c:v>
                      </c:pt>
                      <c:pt idx="3140">
                        <c:v>64332.660842895508</c:v>
                      </c:pt>
                      <c:pt idx="3141">
                        <c:v>65887.599319458008</c:v>
                      </c:pt>
                      <c:pt idx="3142">
                        <c:v>66368.800247192383</c:v>
                      </c:pt>
                      <c:pt idx="3143">
                        <c:v>66368.800735473633</c:v>
                      </c:pt>
                      <c:pt idx="3144">
                        <c:v>66385.800003051758</c:v>
                      </c:pt>
                      <c:pt idx="3145">
                        <c:v>66618.207717895508</c:v>
                      </c:pt>
                      <c:pt idx="3146">
                        <c:v>66618.207229614258</c:v>
                      </c:pt>
                      <c:pt idx="3147">
                        <c:v>66217.407180786133</c:v>
                      </c:pt>
                      <c:pt idx="3148">
                        <c:v>67421.712112426758</c:v>
                      </c:pt>
                      <c:pt idx="3149">
                        <c:v>67421.501663208008</c:v>
                      </c:pt>
                      <c:pt idx="3150">
                        <c:v>61819.542190551758</c:v>
                      </c:pt>
                      <c:pt idx="3151">
                        <c:v>68402.977493286133</c:v>
                      </c:pt>
                      <c:pt idx="3152">
                        <c:v>68507.894729614258</c:v>
                      </c:pt>
                      <c:pt idx="3153">
                        <c:v>68419.894729614258</c:v>
                      </c:pt>
                      <c:pt idx="3154">
                        <c:v>65977.604934692383</c:v>
                      </c:pt>
                      <c:pt idx="3155">
                        <c:v>65273.604934692376</c:v>
                      </c:pt>
                      <c:pt idx="3156">
                        <c:v>64895.198928833008</c:v>
                      </c:pt>
                      <c:pt idx="3157">
                        <c:v>64767.798049926758</c:v>
                      </c:pt>
                      <c:pt idx="3158">
                        <c:v>63024.69856262207</c:v>
                      </c:pt>
                      <c:pt idx="3159">
                        <c:v>62087.121292114258</c:v>
                      </c:pt>
                      <c:pt idx="3160">
                        <c:v>62152.120803833008</c:v>
                      </c:pt>
                      <c:pt idx="3161">
                        <c:v>61802.120315551758</c:v>
                      </c:pt>
                      <c:pt idx="3162">
                        <c:v>64108.249465942376</c:v>
                      </c:pt>
                      <c:pt idx="3163">
                        <c:v>64039.249221801758</c:v>
                      </c:pt>
                      <c:pt idx="3164">
                        <c:v>63747.249221801758</c:v>
                      </c:pt>
                      <c:pt idx="3165">
                        <c:v>66078.419631958008</c:v>
                      </c:pt>
                      <c:pt idx="3166">
                        <c:v>66077.472244262695</c:v>
                      </c:pt>
                      <c:pt idx="3167">
                        <c:v>65356.069778442376</c:v>
                      </c:pt>
                      <c:pt idx="3168">
                        <c:v>65628.472244262695</c:v>
                      </c:pt>
                      <c:pt idx="3169">
                        <c:v>63726.322830200195</c:v>
                      </c:pt>
                      <c:pt idx="3170">
                        <c:v>63932.385330200195</c:v>
                      </c:pt>
                      <c:pt idx="3171">
                        <c:v>63230.101150512688</c:v>
                      </c:pt>
                      <c:pt idx="3172">
                        <c:v>65103.546951293945</c:v>
                      </c:pt>
                      <c:pt idx="3173">
                        <c:v>65214.547073364258</c:v>
                      </c:pt>
                      <c:pt idx="3174">
                        <c:v>64595.020965576172</c:v>
                      </c:pt>
                      <c:pt idx="3175">
                        <c:v>64601.421035766602</c:v>
                      </c:pt>
                      <c:pt idx="3176">
                        <c:v>59023.915298461914</c:v>
                      </c:pt>
                      <c:pt idx="3177">
                        <c:v>58907.41535949707</c:v>
                      </c:pt>
                      <c:pt idx="3178">
                        <c:v>58907.41535949707</c:v>
                      </c:pt>
                      <c:pt idx="3179">
                        <c:v>62201.29231262207</c:v>
                      </c:pt>
                      <c:pt idx="3180">
                        <c:v>59019.279327392578</c:v>
                      </c:pt>
                      <c:pt idx="3181">
                        <c:v>59124.279266357415</c:v>
                      </c:pt>
                      <c:pt idx="3182">
                        <c:v>59001.279266357415</c:v>
                      </c:pt>
                      <c:pt idx="3183">
                        <c:v>65362.400833129876</c:v>
                      </c:pt>
                      <c:pt idx="3184">
                        <c:v>66046.801467895508</c:v>
                      </c:pt>
                      <c:pt idx="3185">
                        <c:v>65932.096969604492</c:v>
                      </c:pt>
                      <c:pt idx="3186">
                        <c:v>64283.173736572266</c:v>
                      </c:pt>
                      <c:pt idx="3187">
                        <c:v>63501.667144775383</c:v>
                      </c:pt>
                      <c:pt idx="3188">
                        <c:v>64754.911819458008</c:v>
                      </c:pt>
                      <c:pt idx="3189">
                        <c:v>64754.912063598626</c:v>
                      </c:pt>
                      <c:pt idx="3190">
                        <c:v>64387.911087036126</c:v>
                      </c:pt>
                      <c:pt idx="3191">
                        <c:v>67583.851760864258</c:v>
                      </c:pt>
                      <c:pt idx="3192">
                        <c:v>59635.235916137695</c:v>
                      </c:pt>
                      <c:pt idx="3193">
                        <c:v>59635.235916137695</c:v>
                      </c:pt>
                      <c:pt idx="3194">
                        <c:v>59635.235855102539</c:v>
                      </c:pt>
                      <c:pt idx="3195">
                        <c:v>66388.742385864258</c:v>
                      </c:pt>
                      <c:pt idx="3196">
                        <c:v>63645.597366333008</c:v>
                      </c:pt>
                      <c:pt idx="3197">
                        <c:v>63645.596633911126</c:v>
                      </c:pt>
                      <c:pt idx="3198">
                        <c:v>63645.596633911126</c:v>
                      </c:pt>
                      <c:pt idx="3199">
                        <c:v>63147.996597290032</c:v>
                      </c:pt>
                      <c:pt idx="3200">
                        <c:v>66806.777542114258</c:v>
                      </c:pt>
                      <c:pt idx="3201">
                        <c:v>66806.777297973633</c:v>
                      </c:pt>
                      <c:pt idx="3202">
                        <c:v>66806.777542114258</c:v>
                      </c:pt>
                      <c:pt idx="3203">
                        <c:v>66444.778274536133</c:v>
                      </c:pt>
                      <c:pt idx="3204">
                        <c:v>66179.451858520508</c:v>
                      </c:pt>
                      <c:pt idx="3205">
                        <c:v>65206.987991333008</c:v>
                      </c:pt>
                      <c:pt idx="3206">
                        <c:v>65510.987503051758</c:v>
                      </c:pt>
                      <c:pt idx="3207">
                        <c:v>65510.987503051758</c:v>
                      </c:pt>
                      <c:pt idx="3208">
                        <c:v>59368.386672973626</c:v>
                      </c:pt>
                      <c:pt idx="3209">
                        <c:v>59324.386672973626</c:v>
                      </c:pt>
                      <c:pt idx="3210">
                        <c:v>66610.548538208008</c:v>
                      </c:pt>
                      <c:pt idx="3211">
                        <c:v>67031.049270629883</c:v>
                      </c:pt>
                      <c:pt idx="3212">
                        <c:v>67293.44953918457</c:v>
                      </c:pt>
                      <c:pt idx="3213">
                        <c:v>67136.449417114258</c:v>
                      </c:pt>
                      <c:pt idx="3214">
                        <c:v>65595.841827392578</c:v>
                      </c:pt>
                      <c:pt idx="3215">
                        <c:v>64968.506607055664</c:v>
                      </c:pt>
                      <c:pt idx="3216">
                        <c:v>65768.325210571289</c:v>
                      </c:pt>
                      <c:pt idx="3217">
                        <c:v>66077.005508422852</c:v>
                      </c:pt>
                      <c:pt idx="3218">
                        <c:v>66033.005386352539</c:v>
                      </c:pt>
                      <c:pt idx="3219">
                        <c:v>65132.235610961907</c:v>
                      </c:pt>
                      <c:pt idx="3220">
                        <c:v>64467.322708129876</c:v>
                      </c:pt>
                      <c:pt idx="3221">
                        <c:v>65164.722610473626</c:v>
                      </c:pt>
                      <c:pt idx="3222">
                        <c:v>64790.908889770508</c:v>
                      </c:pt>
                      <c:pt idx="3223">
                        <c:v>64790.908889770508</c:v>
                      </c:pt>
                      <c:pt idx="3224">
                        <c:v>64341.908645629876</c:v>
                      </c:pt>
                      <c:pt idx="3225">
                        <c:v>62766.209930419922</c:v>
                      </c:pt>
                      <c:pt idx="3226">
                        <c:v>62766.209869384766</c:v>
                      </c:pt>
                      <c:pt idx="3227">
                        <c:v>62766.209930419922</c:v>
                      </c:pt>
                      <c:pt idx="3228">
                        <c:v>64169.905349731445</c:v>
                      </c:pt>
                      <c:pt idx="3229">
                        <c:v>64169.905349731445</c:v>
                      </c:pt>
                      <c:pt idx="3230">
                        <c:v>59958.239334106445</c:v>
                      </c:pt>
                      <c:pt idx="3231">
                        <c:v>59685.588943481445</c:v>
                      </c:pt>
                      <c:pt idx="3232">
                        <c:v>63974.394973754883</c:v>
                      </c:pt>
                      <c:pt idx="3233">
                        <c:v>64132.56266784668</c:v>
                      </c:pt>
                      <c:pt idx="3234">
                        <c:v>64132.56266784668</c:v>
                      </c:pt>
                      <c:pt idx="3235">
                        <c:v>64209.269546508789</c:v>
                      </c:pt>
                      <c:pt idx="3236">
                        <c:v>64552.496170043938</c:v>
                      </c:pt>
                      <c:pt idx="3237">
                        <c:v>65050.830276489258</c:v>
                      </c:pt>
                      <c:pt idx="3238">
                        <c:v>65050.830154418938</c:v>
                      </c:pt>
                      <c:pt idx="3239">
                        <c:v>64771.940994262695</c:v>
                      </c:pt>
                      <c:pt idx="3240">
                        <c:v>61839.768493652344</c:v>
                      </c:pt>
                      <c:pt idx="3241">
                        <c:v>61675.16845703125</c:v>
                      </c:pt>
                      <c:pt idx="3242">
                        <c:v>61821.348724365234</c:v>
                      </c:pt>
                      <c:pt idx="3243">
                        <c:v>61821.349212646484</c:v>
                      </c:pt>
                      <c:pt idx="3244">
                        <c:v>61218.297454833984</c:v>
                      </c:pt>
                      <c:pt idx="3245">
                        <c:v>61218.297943115234</c:v>
                      </c:pt>
                      <c:pt idx="3246">
                        <c:v>60706.296966552734</c:v>
                      </c:pt>
                      <c:pt idx="3247">
                        <c:v>62028.997451782227</c:v>
                      </c:pt>
                      <c:pt idx="3248">
                        <c:v>62028.997207641594</c:v>
                      </c:pt>
                      <c:pt idx="3249">
                        <c:v>63053.597900390618</c:v>
                      </c:pt>
                      <c:pt idx="3250">
                        <c:v>63769.497268676758</c:v>
                      </c:pt>
                      <c:pt idx="3251">
                        <c:v>63769.497268676758</c:v>
                      </c:pt>
                      <c:pt idx="3252">
                        <c:v>65036.095169067376</c:v>
                      </c:pt>
                      <c:pt idx="3253">
                        <c:v>65047.094436645508</c:v>
                      </c:pt>
                      <c:pt idx="3254">
                        <c:v>64501.095413208008</c:v>
                      </c:pt>
                      <c:pt idx="3255">
                        <c:v>62300.273773193352</c:v>
                      </c:pt>
                      <c:pt idx="3256">
                        <c:v>62810.954681396484</c:v>
                      </c:pt>
                      <c:pt idx="3257">
                        <c:v>62199.954681396484</c:v>
                      </c:pt>
                      <c:pt idx="3258">
                        <c:v>62071.954681396484</c:v>
                      </c:pt>
                      <c:pt idx="3259">
                        <c:v>66608.834671020508</c:v>
                      </c:pt>
                      <c:pt idx="3260">
                        <c:v>66735.501663208008</c:v>
                      </c:pt>
                      <c:pt idx="3261">
                        <c:v>66729.100677490234</c:v>
                      </c:pt>
                      <c:pt idx="3262">
                        <c:v>65318.299896240234</c:v>
                      </c:pt>
                      <c:pt idx="3263">
                        <c:v>64743.993850708008</c:v>
                      </c:pt>
                      <c:pt idx="3264">
                        <c:v>64510.993850708008</c:v>
                      </c:pt>
                      <c:pt idx="3265">
                        <c:v>65017.323394775383</c:v>
                      </c:pt>
                      <c:pt idx="3266">
                        <c:v>65549.193267822266</c:v>
                      </c:pt>
                      <c:pt idx="3267">
                        <c:v>64120.998229980469</c:v>
                      </c:pt>
                      <c:pt idx="3268">
                        <c:v>64275.695022583008</c:v>
                      </c:pt>
                      <c:pt idx="3269">
                        <c:v>64134.694778442376</c:v>
                      </c:pt>
                      <c:pt idx="3270">
                        <c:v>64100.133071899407</c:v>
                      </c:pt>
                      <c:pt idx="3271">
                        <c:v>64106.533203125</c:v>
                      </c:pt>
                      <c:pt idx="3272">
                        <c:v>64106.533203125</c:v>
                      </c:pt>
                      <c:pt idx="3273">
                        <c:v>61869.878494262695</c:v>
                      </c:pt>
                      <c:pt idx="3274">
                        <c:v>62129.878494262695</c:v>
                      </c:pt>
                      <c:pt idx="3275">
                        <c:v>62129.878494262695</c:v>
                      </c:pt>
                      <c:pt idx="3276">
                        <c:v>61465.197158813477</c:v>
                      </c:pt>
                      <c:pt idx="3277">
                        <c:v>61585.69758605957</c:v>
                      </c:pt>
                      <c:pt idx="3278">
                        <c:v>61576.69758605957</c:v>
                      </c:pt>
                      <c:pt idx="3279">
                        <c:v>61893.42707824707</c:v>
                      </c:pt>
                      <c:pt idx="3280">
                        <c:v>62863.650390625</c:v>
                      </c:pt>
                      <c:pt idx="3281">
                        <c:v>63577.951171875</c:v>
                      </c:pt>
                      <c:pt idx="3282">
                        <c:v>63820.950927734368</c:v>
                      </c:pt>
                      <c:pt idx="3283">
                        <c:v>63694.2841796875</c:v>
                      </c:pt>
                      <c:pt idx="3284">
                        <c:v>62312.396423339844</c:v>
                      </c:pt>
                      <c:pt idx="3285">
                        <c:v>65345.21208190918</c:v>
                      </c:pt>
                      <c:pt idx="3286">
                        <c:v>65345.21257019043</c:v>
                      </c:pt>
                      <c:pt idx="3287">
                        <c:v>65345.211837768547</c:v>
                      </c:pt>
                      <c:pt idx="3288">
                        <c:v>64688.887649536126</c:v>
                      </c:pt>
                      <c:pt idx="3289">
                        <c:v>64688.887649536126</c:v>
                      </c:pt>
                      <c:pt idx="3290">
                        <c:v>62304.016250610352</c:v>
                      </c:pt>
                      <c:pt idx="3291">
                        <c:v>62212.060348510735</c:v>
                      </c:pt>
                      <c:pt idx="3292">
                        <c:v>62200.259689331047</c:v>
                      </c:pt>
                      <c:pt idx="3293">
                        <c:v>61887.259323120117</c:v>
                      </c:pt>
                      <c:pt idx="3294">
                        <c:v>65081.892028808594</c:v>
                      </c:pt>
                      <c:pt idx="3295">
                        <c:v>65451.294311523438</c:v>
                      </c:pt>
                      <c:pt idx="3296">
                        <c:v>65599.201126098633</c:v>
                      </c:pt>
                      <c:pt idx="3297">
                        <c:v>65599.200393676758</c:v>
                      </c:pt>
                      <c:pt idx="3298">
                        <c:v>65597.584182739258</c:v>
                      </c:pt>
                      <c:pt idx="3299">
                        <c:v>65509.584182739258</c:v>
                      </c:pt>
                      <c:pt idx="3300">
                        <c:v>63709.969146728516</c:v>
                      </c:pt>
                      <c:pt idx="3301">
                        <c:v>64738.469390869133</c:v>
                      </c:pt>
                      <c:pt idx="3302">
                        <c:v>64302.627838134766</c:v>
                      </c:pt>
                      <c:pt idx="3303">
                        <c:v>63208.774368286126</c:v>
                      </c:pt>
                      <c:pt idx="3304">
                        <c:v>63208.774368286126</c:v>
                      </c:pt>
                      <c:pt idx="3305">
                        <c:v>65261.103225708008</c:v>
                      </c:pt>
                      <c:pt idx="3306">
                        <c:v>65375.103225708008</c:v>
                      </c:pt>
                      <c:pt idx="3307">
                        <c:v>65744.503616333008</c:v>
                      </c:pt>
                      <c:pt idx="3308">
                        <c:v>66781.454666137695</c:v>
                      </c:pt>
                      <c:pt idx="3309">
                        <c:v>67721.156448364258</c:v>
                      </c:pt>
                      <c:pt idx="3310">
                        <c:v>67719.117874145508</c:v>
                      </c:pt>
                      <c:pt idx="3311">
                        <c:v>67719.117874145508</c:v>
                      </c:pt>
                      <c:pt idx="3312">
                        <c:v>66429.461502075195</c:v>
                      </c:pt>
                      <c:pt idx="3313">
                        <c:v>66822.521377563477</c:v>
                      </c:pt>
                      <c:pt idx="3314">
                        <c:v>66737.217666625977</c:v>
                      </c:pt>
                      <c:pt idx="3315">
                        <c:v>56731.546356201172</c:v>
                      </c:pt>
                      <c:pt idx="3316">
                        <c:v>57197.546356201172</c:v>
                      </c:pt>
                      <c:pt idx="3317">
                        <c:v>56733.093963623047</c:v>
                      </c:pt>
                      <c:pt idx="3318">
                        <c:v>56737.094207763672</c:v>
                      </c:pt>
                      <c:pt idx="3319">
                        <c:v>56746.094207763672</c:v>
                      </c:pt>
                      <c:pt idx="3320">
                        <c:v>56737.094207763672</c:v>
                      </c:pt>
                      <c:pt idx="3321">
                        <c:v>64106.509231567376</c:v>
                      </c:pt>
                      <c:pt idx="3322">
                        <c:v>64106.509231567376</c:v>
                      </c:pt>
                      <c:pt idx="3323">
                        <c:v>65362.902786254883</c:v>
                      </c:pt>
                      <c:pt idx="3324">
                        <c:v>65362.902786254883</c:v>
                      </c:pt>
                      <c:pt idx="3325">
                        <c:v>67030.005081176758</c:v>
                      </c:pt>
                      <c:pt idx="3326">
                        <c:v>63654.273025512695</c:v>
                      </c:pt>
                      <c:pt idx="3327">
                        <c:v>63435.272926330566</c:v>
                      </c:pt>
                      <c:pt idx="3328">
                        <c:v>63507.358444213867</c:v>
                      </c:pt>
                      <c:pt idx="3329">
                        <c:v>63045.35856628418</c:v>
                      </c:pt>
                      <c:pt idx="3330">
                        <c:v>61345.180755615234</c:v>
                      </c:pt>
                      <c:pt idx="3331">
                        <c:v>61297.814651489258</c:v>
                      </c:pt>
                      <c:pt idx="3332">
                        <c:v>61251.814651489258</c:v>
                      </c:pt>
                      <c:pt idx="3333">
                        <c:v>63324.915481567376</c:v>
                      </c:pt>
                      <c:pt idx="3334">
                        <c:v>63016.916213989258</c:v>
                      </c:pt>
                      <c:pt idx="3335">
                        <c:v>62970.916213989258</c:v>
                      </c:pt>
                      <c:pt idx="3336">
                        <c:v>62774.915481567376</c:v>
                      </c:pt>
                      <c:pt idx="3337">
                        <c:v>66291.702682495117</c:v>
                      </c:pt>
                      <c:pt idx="3338">
                        <c:v>65436.970016479492</c:v>
                      </c:pt>
                      <c:pt idx="3339">
                        <c:v>66540.181549072266</c:v>
                      </c:pt>
                      <c:pt idx="3340">
                        <c:v>66475.181060791016</c:v>
                      </c:pt>
                      <c:pt idx="3341">
                        <c:v>66505.858840942383</c:v>
                      </c:pt>
                      <c:pt idx="3342">
                        <c:v>65290.858352661126</c:v>
                      </c:pt>
                      <c:pt idx="3343">
                        <c:v>65329.886428833008</c:v>
                      </c:pt>
                      <c:pt idx="3344">
                        <c:v>65545.236770629883</c:v>
                      </c:pt>
                      <c:pt idx="3345">
                        <c:v>66300.199661254883</c:v>
                      </c:pt>
                      <c:pt idx="3346">
                        <c:v>65310.353225708008</c:v>
                      </c:pt>
                      <c:pt idx="3347">
                        <c:v>65841.634567260742</c:v>
                      </c:pt>
                      <c:pt idx="3348">
                        <c:v>64468.120895385742</c:v>
                      </c:pt>
                      <c:pt idx="3349">
                        <c:v>64516.607711791992</c:v>
                      </c:pt>
                      <c:pt idx="3350">
                        <c:v>64295.524612426758</c:v>
                      </c:pt>
                      <c:pt idx="3351">
                        <c:v>65081.375686645508</c:v>
                      </c:pt>
                      <c:pt idx="3352">
                        <c:v>66219.225051879883</c:v>
                      </c:pt>
                      <c:pt idx="3353">
                        <c:v>66482.878128051758</c:v>
                      </c:pt>
                      <c:pt idx="3354">
                        <c:v>66482.878128051758</c:v>
                      </c:pt>
                      <c:pt idx="3355">
                        <c:v>65505.228164672852</c:v>
                      </c:pt>
                      <c:pt idx="3356">
                        <c:v>65289.239700317376</c:v>
                      </c:pt>
                      <c:pt idx="3357">
                        <c:v>65505.239212036126</c:v>
                      </c:pt>
                      <c:pt idx="3358">
                        <c:v>63852.029739379876</c:v>
                      </c:pt>
                      <c:pt idx="3359">
                        <c:v>61893.945510864258</c:v>
                      </c:pt>
                      <c:pt idx="3360">
                        <c:v>59701.111785888672</c:v>
                      </c:pt>
                      <c:pt idx="3361">
                        <c:v>60070.514129638672</c:v>
                      </c:pt>
                      <c:pt idx="3362">
                        <c:v>59973.514068603516</c:v>
                      </c:pt>
                      <c:pt idx="3363">
                        <c:v>65064.83821105957</c:v>
                      </c:pt>
                      <c:pt idx="3364">
                        <c:v>65073.83821105957</c:v>
                      </c:pt>
                      <c:pt idx="3365">
                        <c:v>64989.963088989258</c:v>
                      </c:pt>
                      <c:pt idx="3366">
                        <c:v>65325.368011474609</c:v>
                      </c:pt>
                      <c:pt idx="3367">
                        <c:v>64486.792556762695</c:v>
                      </c:pt>
                      <c:pt idx="3368">
                        <c:v>64838.792617797852</c:v>
                      </c:pt>
                      <c:pt idx="3369">
                        <c:v>66696.037307739258</c:v>
                      </c:pt>
                      <c:pt idx="3370">
                        <c:v>66696.037307739258</c:v>
                      </c:pt>
                      <c:pt idx="3371">
                        <c:v>58885.386672973633</c:v>
                      </c:pt>
                      <c:pt idx="3372">
                        <c:v>58885.386795043945</c:v>
                      </c:pt>
                      <c:pt idx="3373">
                        <c:v>57886.984451293945</c:v>
                      </c:pt>
                      <c:pt idx="3374">
                        <c:v>57882.984451293945</c:v>
                      </c:pt>
                      <c:pt idx="3375">
                        <c:v>65781.375442504883</c:v>
                      </c:pt>
                      <c:pt idx="3376">
                        <c:v>65946.136428833008</c:v>
                      </c:pt>
                      <c:pt idx="3377">
                        <c:v>66053.136917114258</c:v>
                      </c:pt>
                      <c:pt idx="3378">
                        <c:v>66191.311599731445</c:v>
                      </c:pt>
                      <c:pt idx="3379">
                        <c:v>66191.311477661133</c:v>
                      </c:pt>
                      <c:pt idx="3380">
                        <c:v>64566.584060668945</c:v>
                      </c:pt>
                      <c:pt idx="3381">
                        <c:v>64845.086013793945</c:v>
                      </c:pt>
                      <c:pt idx="3382">
                        <c:v>66150.225784301758</c:v>
                      </c:pt>
                      <c:pt idx="3383">
                        <c:v>66370.876419067383</c:v>
                      </c:pt>
                      <c:pt idx="3384">
                        <c:v>65745.877151489258</c:v>
                      </c:pt>
                      <c:pt idx="3385">
                        <c:v>65286.77326965332</c:v>
                      </c:pt>
                      <c:pt idx="3386">
                        <c:v>65473.085037231438</c:v>
                      </c:pt>
                      <c:pt idx="3387">
                        <c:v>58494.410232543945</c:v>
                      </c:pt>
                      <c:pt idx="3388">
                        <c:v>58494.410110473633</c:v>
                      </c:pt>
                      <c:pt idx="3389">
                        <c:v>58572.710525512695</c:v>
                      </c:pt>
                      <c:pt idx="3390">
                        <c:v>64428.973403930657</c:v>
                      </c:pt>
                      <c:pt idx="3391">
                        <c:v>64426.784439086907</c:v>
                      </c:pt>
                      <c:pt idx="3392">
                        <c:v>65512.836380004876</c:v>
                      </c:pt>
                      <c:pt idx="3393">
                        <c:v>65160.836380004876</c:v>
                      </c:pt>
                      <c:pt idx="3394">
                        <c:v>67284.805862426758</c:v>
                      </c:pt>
                      <c:pt idx="3395">
                        <c:v>67295.806350708008</c:v>
                      </c:pt>
                      <c:pt idx="3396">
                        <c:v>67292.908889770508</c:v>
                      </c:pt>
                      <c:pt idx="3397">
                        <c:v>66655.307571411133</c:v>
                      </c:pt>
                      <c:pt idx="3398">
                        <c:v>67039.118362426758</c:v>
                      </c:pt>
                      <c:pt idx="3399">
                        <c:v>66669.266555786133</c:v>
                      </c:pt>
                      <c:pt idx="3400">
                        <c:v>66669.267288208008</c:v>
                      </c:pt>
                      <c:pt idx="3401">
                        <c:v>66045.814407348633</c:v>
                      </c:pt>
                      <c:pt idx="3402">
                        <c:v>64333.488967895508</c:v>
                      </c:pt>
                      <c:pt idx="3403">
                        <c:v>64643.185516357422</c:v>
                      </c:pt>
                      <c:pt idx="3404">
                        <c:v>64479.098831176758</c:v>
                      </c:pt>
                      <c:pt idx="3405">
                        <c:v>64263.837356567376</c:v>
                      </c:pt>
                      <c:pt idx="3406">
                        <c:v>63177.834915161126</c:v>
                      </c:pt>
                      <c:pt idx="3407">
                        <c:v>63177.835159301758</c:v>
                      </c:pt>
                      <c:pt idx="3408">
                        <c:v>63178.441360473626</c:v>
                      </c:pt>
                      <c:pt idx="3409">
                        <c:v>65340.573440551758</c:v>
                      </c:pt>
                      <c:pt idx="3410">
                        <c:v>65413.683792114258</c:v>
                      </c:pt>
                      <c:pt idx="3411">
                        <c:v>65486.803421020508</c:v>
                      </c:pt>
                      <c:pt idx="3412">
                        <c:v>66609.433303833008</c:v>
                      </c:pt>
                      <c:pt idx="3413">
                        <c:v>66609.434036254883</c:v>
                      </c:pt>
                      <c:pt idx="3414">
                        <c:v>66609.433792114258</c:v>
                      </c:pt>
                      <c:pt idx="3415">
                        <c:v>63973.901931762688</c:v>
                      </c:pt>
                      <c:pt idx="3416">
                        <c:v>65107.483108520508</c:v>
                      </c:pt>
                      <c:pt idx="3417">
                        <c:v>65516.860061645508</c:v>
                      </c:pt>
                      <c:pt idx="3418">
                        <c:v>65516.860305786126</c:v>
                      </c:pt>
                      <c:pt idx="3419">
                        <c:v>65164.860061645508</c:v>
                      </c:pt>
                      <c:pt idx="3420">
                        <c:v>57116.001876831055</c:v>
                      </c:pt>
                      <c:pt idx="3421">
                        <c:v>57116.001815795898</c:v>
                      </c:pt>
                      <c:pt idx="3422">
                        <c:v>57116.001815795898</c:v>
                      </c:pt>
                      <c:pt idx="3423">
                        <c:v>66060.033401489258</c:v>
                      </c:pt>
                      <c:pt idx="3424">
                        <c:v>66108.032913208008</c:v>
                      </c:pt>
                      <c:pt idx="3425">
                        <c:v>65692.631546020508</c:v>
                      </c:pt>
                      <c:pt idx="3426">
                        <c:v>65868.205032348633</c:v>
                      </c:pt>
                      <c:pt idx="3427">
                        <c:v>63946.245071411126</c:v>
                      </c:pt>
                      <c:pt idx="3428">
                        <c:v>62223.170547485352</c:v>
                      </c:pt>
                      <c:pt idx="3429">
                        <c:v>64313.670425415039</c:v>
                      </c:pt>
                      <c:pt idx="3430">
                        <c:v>64361.670425415039</c:v>
                      </c:pt>
                      <c:pt idx="3431">
                        <c:v>64352.670425415039</c:v>
                      </c:pt>
                      <c:pt idx="3432">
                        <c:v>63998.649612426758</c:v>
                      </c:pt>
                      <c:pt idx="3433">
                        <c:v>64046.649124145508</c:v>
                      </c:pt>
                      <c:pt idx="3434">
                        <c:v>64398.649368286126</c:v>
                      </c:pt>
                      <c:pt idx="3435">
                        <c:v>56409.064392089844</c:v>
                      </c:pt>
                      <c:pt idx="3436">
                        <c:v>56409.064392089844</c:v>
                      </c:pt>
                      <c:pt idx="3437">
                        <c:v>56409.064331054688</c:v>
                      </c:pt>
                      <c:pt idx="3438">
                        <c:v>58669.03564453125</c:v>
                      </c:pt>
                      <c:pt idx="3439">
                        <c:v>58717.035705566406</c:v>
                      </c:pt>
                      <c:pt idx="3440">
                        <c:v>59069.035827636719</c:v>
                      </c:pt>
                      <c:pt idx="3441">
                        <c:v>59069.035766601563</c:v>
                      </c:pt>
                      <c:pt idx="3442">
                        <c:v>63852.592910766594</c:v>
                      </c:pt>
                      <c:pt idx="3443">
                        <c:v>63852.592910766594</c:v>
                      </c:pt>
                      <c:pt idx="3444">
                        <c:v>62878.910781860352</c:v>
                      </c:pt>
                      <c:pt idx="3445">
                        <c:v>64117.670120239258</c:v>
                      </c:pt>
                      <c:pt idx="3446">
                        <c:v>64117.669998168938</c:v>
                      </c:pt>
                      <c:pt idx="3447">
                        <c:v>66158.574417114258</c:v>
                      </c:pt>
                      <c:pt idx="3448">
                        <c:v>66206.574417114258</c:v>
                      </c:pt>
                      <c:pt idx="3449">
                        <c:v>65214.242385864258</c:v>
                      </c:pt>
                      <c:pt idx="3450">
                        <c:v>65565.968994140625</c:v>
                      </c:pt>
                      <c:pt idx="3451">
                        <c:v>66212.312698364258</c:v>
                      </c:pt>
                      <c:pt idx="3452">
                        <c:v>66154.458694458008</c:v>
                      </c:pt>
                      <c:pt idx="3453">
                        <c:v>65882.654495239258</c:v>
                      </c:pt>
                      <c:pt idx="3454">
                        <c:v>65047.652542114258</c:v>
                      </c:pt>
                      <c:pt idx="3455">
                        <c:v>65575.216506958008</c:v>
                      </c:pt>
                      <c:pt idx="3456">
                        <c:v>65115.817092895508</c:v>
                      </c:pt>
                      <c:pt idx="3457">
                        <c:v>66291.694534301758</c:v>
                      </c:pt>
                      <c:pt idx="3458">
                        <c:v>66344.867874145508</c:v>
                      </c:pt>
                      <c:pt idx="3459">
                        <c:v>65247.711868286126</c:v>
                      </c:pt>
                      <c:pt idx="3460">
                        <c:v>65510.382522583008</c:v>
                      </c:pt>
                      <c:pt idx="3461">
                        <c:v>64819.662307739258</c:v>
                      </c:pt>
                      <c:pt idx="3462">
                        <c:v>64683.853469848626</c:v>
                      </c:pt>
                      <c:pt idx="3463">
                        <c:v>66342.139846801758</c:v>
                      </c:pt>
                      <c:pt idx="3464">
                        <c:v>66806.563446044922</c:v>
                      </c:pt>
                      <c:pt idx="3465">
                        <c:v>64301.062454223633</c:v>
                      </c:pt>
                      <c:pt idx="3466">
                        <c:v>64230.062576293945</c:v>
                      </c:pt>
                      <c:pt idx="3467">
                        <c:v>64221.062576293945</c:v>
                      </c:pt>
                      <c:pt idx="3468">
                        <c:v>64890.138488769531</c:v>
                      </c:pt>
                      <c:pt idx="3469">
                        <c:v>64890.138549804688</c:v>
                      </c:pt>
                      <c:pt idx="3470">
                        <c:v>64890.138549804688</c:v>
                      </c:pt>
                      <c:pt idx="3471">
                        <c:v>63894.016494750977</c:v>
                      </c:pt>
                      <c:pt idx="3472">
                        <c:v>64057.727066040039</c:v>
                      </c:pt>
                      <c:pt idx="3473">
                        <c:v>65460.867874145508</c:v>
                      </c:pt>
                      <c:pt idx="3474">
                        <c:v>64605.86701965332</c:v>
                      </c:pt>
                      <c:pt idx="3475">
                        <c:v>64844.551834106438</c:v>
                      </c:pt>
                      <c:pt idx="3476">
                        <c:v>64796.551834106438</c:v>
                      </c:pt>
                      <c:pt idx="3477">
                        <c:v>64844.551956176758</c:v>
                      </c:pt>
                      <c:pt idx="3478">
                        <c:v>64835.551956176758</c:v>
                      </c:pt>
                      <c:pt idx="3479">
                        <c:v>63628.698135375977</c:v>
                      </c:pt>
                      <c:pt idx="3480">
                        <c:v>62207.628616333008</c:v>
                      </c:pt>
                      <c:pt idx="3481">
                        <c:v>62069.522659301758</c:v>
                      </c:pt>
                      <c:pt idx="3482">
                        <c:v>64105.398147583008</c:v>
                      </c:pt>
                      <c:pt idx="3483">
                        <c:v>64210.659866333008</c:v>
                      </c:pt>
                      <c:pt idx="3484">
                        <c:v>64697.568923950195</c:v>
                      </c:pt>
                      <c:pt idx="3485">
                        <c:v>64650.568984985352</c:v>
                      </c:pt>
                      <c:pt idx="3486">
                        <c:v>64650.568923950195</c:v>
                      </c:pt>
                      <c:pt idx="3487">
                        <c:v>64696.480545043945</c:v>
                      </c:pt>
                      <c:pt idx="3488">
                        <c:v>64769.590408325195</c:v>
                      </c:pt>
                      <c:pt idx="3489">
                        <c:v>64842.710525512695</c:v>
                      </c:pt>
                      <c:pt idx="3490">
                        <c:v>64393.543899536126</c:v>
                      </c:pt>
                      <c:pt idx="3491">
                        <c:v>65507.245864868157</c:v>
                      </c:pt>
                      <c:pt idx="3492">
                        <c:v>65518.245376586907</c:v>
                      </c:pt>
                      <c:pt idx="3493">
                        <c:v>64811.962844848626</c:v>
                      </c:pt>
                      <c:pt idx="3494">
                        <c:v>66461.307083129883</c:v>
                      </c:pt>
                      <c:pt idx="3495">
                        <c:v>64468.995742797852</c:v>
                      </c:pt>
                      <c:pt idx="3496">
                        <c:v>64477.995742797852</c:v>
                      </c:pt>
                      <c:pt idx="3497">
                        <c:v>63918.993728637695</c:v>
                      </c:pt>
                      <c:pt idx="3498">
                        <c:v>63821.993728637695</c:v>
                      </c:pt>
                      <c:pt idx="3499">
                        <c:v>63037.504959106445</c:v>
                      </c:pt>
                      <c:pt idx="3500">
                        <c:v>62903.321853637695</c:v>
                      </c:pt>
                      <c:pt idx="3501">
                        <c:v>62830.201797485352</c:v>
                      </c:pt>
                      <c:pt idx="3502">
                        <c:v>66589.199417114258</c:v>
                      </c:pt>
                      <c:pt idx="3503">
                        <c:v>66637.200149536133</c:v>
                      </c:pt>
                      <c:pt idx="3504">
                        <c:v>66573.866409301758</c:v>
                      </c:pt>
                      <c:pt idx="3505">
                        <c:v>66476.865676879883</c:v>
                      </c:pt>
                      <c:pt idx="3506">
                        <c:v>65778.724319458008</c:v>
                      </c:pt>
                      <c:pt idx="3507">
                        <c:v>65986.724319458008</c:v>
                      </c:pt>
                      <c:pt idx="3508">
                        <c:v>66205.69172668457</c:v>
                      </c:pt>
                      <c:pt idx="3509">
                        <c:v>66205.69172668457</c:v>
                      </c:pt>
                      <c:pt idx="3510">
                        <c:v>56001.725067138672</c:v>
                      </c:pt>
                      <c:pt idx="3511">
                        <c:v>63555.114212036133</c:v>
                      </c:pt>
                      <c:pt idx="3512">
                        <c:v>63842.077224731445</c:v>
                      </c:pt>
                      <c:pt idx="3513">
                        <c:v>63589.577224731445</c:v>
                      </c:pt>
                      <c:pt idx="3514">
                        <c:v>63589.682693481445</c:v>
                      </c:pt>
                      <c:pt idx="3515">
                        <c:v>65255.699905395508</c:v>
                      </c:pt>
                      <c:pt idx="3516">
                        <c:v>65246.699905395508</c:v>
                      </c:pt>
                      <c:pt idx="3517">
                        <c:v>65766.101272583008</c:v>
                      </c:pt>
                      <c:pt idx="3518">
                        <c:v>66173.901077270508</c:v>
                      </c:pt>
                      <c:pt idx="3519">
                        <c:v>66181.301956176758</c:v>
                      </c:pt>
                      <c:pt idx="3520">
                        <c:v>65517.199905395508</c:v>
                      </c:pt>
                      <c:pt idx="3521">
                        <c:v>65496.419631958008</c:v>
                      </c:pt>
                      <c:pt idx="3522">
                        <c:v>65488.298919677734</c:v>
                      </c:pt>
                      <c:pt idx="3523">
                        <c:v>65981.299407958984</c:v>
                      </c:pt>
                      <c:pt idx="3524">
                        <c:v>66400.004486083984</c:v>
                      </c:pt>
                      <c:pt idx="3525">
                        <c:v>55133.066009521484</c:v>
                      </c:pt>
                      <c:pt idx="3526">
                        <c:v>57849.291839599602</c:v>
                      </c:pt>
                      <c:pt idx="3527">
                        <c:v>57849.292083740234</c:v>
                      </c:pt>
                      <c:pt idx="3528">
                        <c:v>57849.292083740234</c:v>
                      </c:pt>
                      <c:pt idx="3529">
                        <c:v>57780.291351318352</c:v>
                      </c:pt>
                      <c:pt idx="3530">
                        <c:v>64488.396682739258</c:v>
                      </c:pt>
                      <c:pt idx="3531">
                        <c:v>64499.397171020508</c:v>
                      </c:pt>
                      <c:pt idx="3532">
                        <c:v>64489.59716796875</c:v>
                      </c:pt>
                      <c:pt idx="3533">
                        <c:v>65374.59912109375</c:v>
                      </c:pt>
                      <c:pt idx="3534">
                        <c:v>64799.598388671868</c:v>
                      </c:pt>
                      <c:pt idx="3535">
                        <c:v>66840.433303833008</c:v>
                      </c:pt>
                      <c:pt idx="3536">
                        <c:v>67406.234085083008</c:v>
                      </c:pt>
                      <c:pt idx="3537">
                        <c:v>67238.330276489258</c:v>
                      </c:pt>
                      <c:pt idx="3538">
                        <c:v>67783.367279052734</c:v>
                      </c:pt>
                      <c:pt idx="3539">
                        <c:v>67714.367523193359</c:v>
                      </c:pt>
                      <c:pt idx="3540">
                        <c:v>60479.544830322266</c:v>
                      </c:pt>
                      <c:pt idx="3541">
                        <c:v>60490.544830322266</c:v>
                      </c:pt>
                      <c:pt idx="3542">
                        <c:v>60729.546051025383</c:v>
                      </c:pt>
                      <c:pt idx="3543">
                        <c:v>60505.545806884766</c:v>
                      </c:pt>
                      <c:pt idx="3544">
                        <c:v>66251.466262817383</c:v>
                      </c:pt>
                      <c:pt idx="3545">
                        <c:v>66251.466018676758</c:v>
                      </c:pt>
                      <c:pt idx="3546">
                        <c:v>66129.799514770508</c:v>
                      </c:pt>
                      <c:pt idx="3547">
                        <c:v>64046.894241333008</c:v>
                      </c:pt>
                      <c:pt idx="3548">
                        <c:v>64046.893753051758</c:v>
                      </c:pt>
                      <c:pt idx="3549">
                        <c:v>64301.893753051758</c:v>
                      </c:pt>
                      <c:pt idx="3550">
                        <c:v>64301.893753051758</c:v>
                      </c:pt>
                      <c:pt idx="3551">
                        <c:v>64249.454299926758</c:v>
                      </c:pt>
                      <c:pt idx="3552">
                        <c:v>64811.205764770508</c:v>
                      </c:pt>
                      <c:pt idx="3553">
                        <c:v>63431.338333129876</c:v>
                      </c:pt>
                      <c:pt idx="3554">
                        <c:v>63431.338333129876</c:v>
                      </c:pt>
                      <c:pt idx="3555">
                        <c:v>64089.247634887688</c:v>
                      </c:pt>
                      <c:pt idx="3556">
                        <c:v>64089.248001098626</c:v>
                      </c:pt>
                      <c:pt idx="3557">
                        <c:v>64285.19905090332</c:v>
                      </c:pt>
                      <c:pt idx="3558">
                        <c:v>63898.198684692376</c:v>
                      </c:pt>
                      <c:pt idx="3559">
                        <c:v>63098.084014892578</c:v>
                      </c:pt>
                      <c:pt idx="3560">
                        <c:v>62533.62678527832</c:v>
                      </c:pt>
                      <c:pt idx="3561">
                        <c:v>62436.626663208008</c:v>
                      </c:pt>
                      <c:pt idx="3562">
                        <c:v>64038.767471313477</c:v>
                      </c:pt>
                      <c:pt idx="3563">
                        <c:v>64582.347793579094</c:v>
                      </c:pt>
                      <c:pt idx="3564">
                        <c:v>64230.348037719727</c:v>
                      </c:pt>
                      <c:pt idx="3565">
                        <c:v>64230.348037719727</c:v>
                      </c:pt>
                      <c:pt idx="3566">
                        <c:v>63922.699172973626</c:v>
                      </c:pt>
                      <c:pt idx="3567">
                        <c:v>64309.699783325188</c:v>
                      </c:pt>
                      <c:pt idx="3568">
                        <c:v>64928.699905395508</c:v>
                      </c:pt>
                      <c:pt idx="3569">
                        <c:v>64928.700637817376</c:v>
                      </c:pt>
                      <c:pt idx="3570">
                        <c:v>61581.622512817376</c:v>
                      </c:pt>
                      <c:pt idx="3571">
                        <c:v>61476.82453918457</c:v>
                      </c:pt>
                      <c:pt idx="3572">
                        <c:v>62210.825393676758</c:v>
                      </c:pt>
                      <c:pt idx="3573">
                        <c:v>62011.824905395508</c:v>
                      </c:pt>
                      <c:pt idx="3574">
                        <c:v>64889.108108520508</c:v>
                      </c:pt>
                      <c:pt idx="3575">
                        <c:v>65010.008010864258</c:v>
                      </c:pt>
                      <c:pt idx="3576">
                        <c:v>65790.809524536133</c:v>
                      </c:pt>
                      <c:pt idx="3577">
                        <c:v>65732.221878051758</c:v>
                      </c:pt>
                      <c:pt idx="3578">
                        <c:v>65010.554885864258</c:v>
                      </c:pt>
                      <c:pt idx="3579">
                        <c:v>65889.532958984375</c:v>
                      </c:pt>
                      <c:pt idx="3580">
                        <c:v>65889.533203125</c:v>
                      </c:pt>
                      <c:pt idx="3581">
                        <c:v>63439.466217041016</c:v>
                      </c:pt>
                      <c:pt idx="3582">
                        <c:v>63439.467193603516</c:v>
                      </c:pt>
                      <c:pt idx="3583">
                        <c:v>63666.466461181633</c:v>
                      </c:pt>
                      <c:pt idx="3584">
                        <c:v>63995.138092041016</c:v>
                      </c:pt>
                      <c:pt idx="3585">
                        <c:v>65205.188186645508</c:v>
                      </c:pt>
                      <c:pt idx="3586">
                        <c:v>65205.188186645508</c:v>
                      </c:pt>
                      <c:pt idx="3587">
                        <c:v>64327.277542114258</c:v>
                      </c:pt>
                      <c:pt idx="3588">
                        <c:v>64327.277542114258</c:v>
                      </c:pt>
                      <c:pt idx="3589">
                        <c:v>64327.277542114258</c:v>
                      </c:pt>
                      <c:pt idx="3590">
                        <c:v>65038.900100708008</c:v>
                      </c:pt>
                      <c:pt idx="3591">
                        <c:v>65086.899612426758</c:v>
                      </c:pt>
                      <c:pt idx="3592">
                        <c:v>64803.900588989258</c:v>
                      </c:pt>
                      <c:pt idx="3593">
                        <c:v>64734.899612426758</c:v>
                      </c:pt>
                      <c:pt idx="3594">
                        <c:v>65280.970413208008</c:v>
                      </c:pt>
                      <c:pt idx="3595">
                        <c:v>65333.370315551758</c:v>
                      </c:pt>
                      <c:pt idx="3596">
                        <c:v>64893.370071411126</c:v>
                      </c:pt>
                      <c:pt idx="3597">
                        <c:v>63595.502883911126</c:v>
                      </c:pt>
                      <c:pt idx="3598">
                        <c:v>65131.432327270508</c:v>
                      </c:pt>
                      <c:pt idx="3599">
                        <c:v>64638.963348388672</c:v>
                      </c:pt>
                      <c:pt idx="3600">
                        <c:v>62484.463958740234</c:v>
                      </c:pt>
                      <c:pt idx="3601">
                        <c:v>62252.963714599602</c:v>
                      </c:pt>
                      <c:pt idx="3602">
                        <c:v>62205.964447021484</c:v>
                      </c:pt>
                      <c:pt idx="3603">
                        <c:v>62197.463958740234</c:v>
                      </c:pt>
                      <c:pt idx="3604">
                        <c:v>63167.108535766594</c:v>
                      </c:pt>
                      <c:pt idx="3605">
                        <c:v>62636.206436157227</c:v>
                      </c:pt>
                      <c:pt idx="3606">
                        <c:v>65025.006790161126</c:v>
                      </c:pt>
                      <c:pt idx="3607">
                        <c:v>64635.040725708008</c:v>
                      </c:pt>
                      <c:pt idx="3608">
                        <c:v>65317.16716003418</c:v>
                      </c:pt>
                      <c:pt idx="3609">
                        <c:v>64965.16716003418</c:v>
                      </c:pt>
                      <c:pt idx="3610">
                        <c:v>64105.337478637695</c:v>
                      </c:pt>
                      <c:pt idx="3611">
                        <c:v>66714.341995239258</c:v>
                      </c:pt>
                      <c:pt idx="3612">
                        <c:v>66714.342239379883</c:v>
                      </c:pt>
                      <c:pt idx="3613">
                        <c:v>66709.702346801758</c:v>
                      </c:pt>
                      <c:pt idx="3614">
                        <c:v>64983.010940551758</c:v>
                      </c:pt>
                      <c:pt idx="3615">
                        <c:v>57159.534362792969</c:v>
                      </c:pt>
                      <c:pt idx="3616">
                        <c:v>56807.534240722649</c:v>
                      </c:pt>
                      <c:pt idx="3617">
                        <c:v>56798.323425292969</c:v>
                      </c:pt>
                      <c:pt idx="3618">
                        <c:v>60467.186706542969</c:v>
                      </c:pt>
                      <c:pt idx="3619">
                        <c:v>60513.466003417969</c:v>
                      </c:pt>
                      <c:pt idx="3620">
                        <c:v>60513.466247558586</c:v>
                      </c:pt>
                      <c:pt idx="3621">
                        <c:v>60297.465759277336</c:v>
                      </c:pt>
                      <c:pt idx="3622">
                        <c:v>62192.791580200195</c:v>
                      </c:pt>
                      <c:pt idx="3623">
                        <c:v>62192.792068481445</c:v>
                      </c:pt>
                      <c:pt idx="3624">
                        <c:v>66346.918655395508</c:v>
                      </c:pt>
                      <c:pt idx="3625">
                        <c:v>67598.781204223633</c:v>
                      </c:pt>
                      <c:pt idx="3626">
                        <c:v>67470.780471801758</c:v>
                      </c:pt>
                      <c:pt idx="3627">
                        <c:v>66546.085830688477</c:v>
                      </c:pt>
                      <c:pt idx="3628">
                        <c:v>66546.085586547852</c:v>
                      </c:pt>
                      <c:pt idx="3629">
                        <c:v>65934.835342407227</c:v>
                      </c:pt>
                      <c:pt idx="3630">
                        <c:v>61098.703216552734</c:v>
                      </c:pt>
                      <c:pt idx="3631">
                        <c:v>60377.703216552734</c:v>
                      </c:pt>
                      <c:pt idx="3632">
                        <c:v>64847.768798828118</c:v>
                      </c:pt>
                      <c:pt idx="3633">
                        <c:v>64847.7685546875</c:v>
                      </c:pt>
                      <c:pt idx="3634">
                        <c:v>64847.768798828118</c:v>
                      </c:pt>
                      <c:pt idx="3635">
                        <c:v>66879.950775146484</c:v>
                      </c:pt>
                      <c:pt idx="3636">
                        <c:v>66150.140823364258</c:v>
                      </c:pt>
                      <c:pt idx="3637">
                        <c:v>66467.641555786133</c:v>
                      </c:pt>
                      <c:pt idx="3638">
                        <c:v>66694.143753051758</c:v>
                      </c:pt>
                      <c:pt idx="3639">
                        <c:v>66381.143020629883</c:v>
                      </c:pt>
                      <c:pt idx="3640">
                        <c:v>67311.06135559082</c:v>
                      </c:pt>
                      <c:pt idx="3641">
                        <c:v>67320.20344543457</c:v>
                      </c:pt>
                      <c:pt idx="3642">
                        <c:v>66168.267776489258</c:v>
                      </c:pt>
                      <c:pt idx="3643">
                        <c:v>65758.834182739258</c:v>
                      </c:pt>
                      <c:pt idx="3644">
                        <c:v>65622.834182739258</c:v>
                      </c:pt>
                      <c:pt idx="3645">
                        <c:v>62419.238983154297</c:v>
                      </c:pt>
                      <c:pt idx="3646">
                        <c:v>62895.739593505852</c:v>
                      </c:pt>
                      <c:pt idx="3647">
                        <c:v>62589.239593505852</c:v>
                      </c:pt>
                      <c:pt idx="3648">
                        <c:v>62580.239593505852</c:v>
                      </c:pt>
                      <c:pt idx="3649">
                        <c:v>60288.619583129883</c:v>
                      </c:pt>
                      <c:pt idx="3650">
                        <c:v>60215.499465942383</c:v>
                      </c:pt>
                      <c:pt idx="3651">
                        <c:v>61309.706130981445</c:v>
                      </c:pt>
                      <c:pt idx="3652">
                        <c:v>65608.952529907227</c:v>
                      </c:pt>
                      <c:pt idx="3653">
                        <c:v>65322.952529907227</c:v>
                      </c:pt>
                      <c:pt idx="3654">
                        <c:v>65385.168731689446</c:v>
                      </c:pt>
                      <c:pt idx="3655">
                        <c:v>65857.669342041016</c:v>
                      </c:pt>
                      <c:pt idx="3656">
                        <c:v>65857.385528564453</c:v>
                      </c:pt>
                      <c:pt idx="3657">
                        <c:v>65857.669097900391</c:v>
                      </c:pt>
                      <c:pt idx="3658">
                        <c:v>65696.525909423828</c:v>
                      </c:pt>
                      <c:pt idx="3659">
                        <c:v>65531.725967407227</c:v>
                      </c:pt>
                      <c:pt idx="3660">
                        <c:v>65503.099014282227</c:v>
                      </c:pt>
                      <c:pt idx="3661">
                        <c:v>66427.550003051758</c:v>
                      </c:pt>
                      <c:pt idx="3662">
                        <c:v>66796.952590942383</c:v>
                      </c:pt>
                      <c:pt idx="3663">
                        <c:v>66798.194534301758</c:v>
                      </c:pt>
                      <c:pt idx="3664">
                        <c:v>66738.594497680664</c:v>
                      </c:pt>
                      <c:pt idx="3665">
                        <c:v>62535.630889892578</c:v>
                      </c:pt>
                      <c:pt idx="3666">
                        <c:v>62139.524383544922</c:v>
                      </c:pt>
                      <c:pt idx="3667">
                        <c:v>64605.226272583008</c:v>
                      </c:pt>
                      <c:pt idx="3668">
                        <c:v>64073.225051879876</c:v>
                      </c:pt>
                      <c:pt idx="3669">
                        <c:v>64829.226760864258</c:v>
                      </c:pt>
                      <c:pt idx="3670">
                        <c:v>63893.224807739258</c:v>
                      </c:pt>
                      <c:pt idx="3671">
                        <c:v>64457.292678833008</c:v>
                      </c:pt>
                      <c:pt idx="3672">
                        <c:v>64660.292678833008</c:v>
                      </c:pt>
                      <c:pt idx="3673">
                        <c:v>64235.290481567376</c:v>
                      </c:pt>
                      <c:pt idx="3674">
                        <c:v>63976.290237426758</c:v>
                      </c:pt>
                      <c:pt idx="3675">
                        <c:v>65857.691360473633</c:v>
                      </c:pt>
                      <c:pt idx="3676">
                        <c:v>66124.542434692383</c:v>
                      </c:pt>
                      <c:pt idx="3677">
                        <c:v>64485.92073059082</c:v>
                      </c:pt>
                      <c:pt idx="3678">
                        <c:v>64171.80061340332</c:v>
                      </c:pt>
                      <c:pt idx="3679">
                        <c:v>64470.994338989258</c:v>
                      </c:pt>
                      <c:pt idx="3680">
                        <c:v>64939.994338989258</c:v>
                      </c:pt>
                      <c:pt idx="3681">
                        <c:v>64848.494338989258</c:v>
                      </c:pt>
                      <c:pt idx="3682">
                        <c:v>65207.494827270508</c:v>
                      </c:pt>
                      <c:pt idx="3683">
                        <c:v>65775.105911254883</c:v>
                      </c:pt>
                      <c:pt idx="3684">
                        <c:v>66351.806594848633</c:v>
                      </c:pt>
                      <c:pt idx="3685">
                        <c:v>66261.732376098633</c:v>
                      </c:pt>
                      <c:pt idx="3686">
                        <c:v>65192.572280883789</c:v>
                      </c:pt>
                      <c:pt idx="3687">
                        <c:v>65858.574295043945</c:v>
                      </c:pt>
                      <c:pt idx="3688">
                        <c:v>67434.016067504883</c:v>
                      </c:pt>
                      <c:pt idx="3689">
                        <c:v>67402.015823364258</c:v>
                      </c:pt>
                      <c:pt idx="3690">
                        <c:v>56842.682403564453</c:v>
                      </c:pt>
                      <c:pt idx="3691">
                        <c:v>56794.682586669922</c:v>
                      </c:pt>
                      <c:pt idx="3692">
                        <c:v>56846.682647705078</c:v>
                      </c:pt>
                      <c:pt idx="3693">
                        <c:v>56855.682647705078</c:v>
                      </c:pt>
                      <c:pt idx="3694">
                        <c:v>56758.682586669922</c:v>
                      </c:pt>
                      <c:pt idx="3695">
                        <c:v>56651.682403564453</c:v>
                      </c:pt>
                      <c:pt idx="3696">
                        <c:v>57496.517913818359</c:v>
                      </c:pt>
                      <c:pt idx="3697">
                        <c:v>63035.524841308594</c:v>
                      </c:pt>
                      <c:pt idx="3698">
                        <c:v>62509.977905273438</c:v>
                      </c:pt>
                      <c:pt idx="3699">
                        <c:v>63833.848526000977</c:v>
                      </c:pt>
                      <c:pt idx="3700">
                        <c:v>63835.196670532227</c:v>
                      </c:pt>
                      <c:pt idx="3701">
                        <c:v>62415.567474365234</c:v>
                      </c:pt>
                      <c:pt idx="3702">
                        <c:v>62414.020538330078</c:v>
                      </c:pt>
                      <c:pt idx="3703">
                        <c:v>62414.020599365234</c:v>
                      </c:pt>
                      <c:pt idx="3704">
                        <c:v>63994.950714111328</c:v>
                      </c:pt>
                      <c:pt idx="3705">
                        <c:v>64783.112991333008</c:v>
                      </c:pt>
                      <c:pt idx="3706">
                        <c:v>65979.875198364258</c:v>
                      </c:pt>
                      <c:pt idx="3707">
                        <c:v>65757.141647338867</c:v>
                      </c:pt>
                      <c:pt idx="3708">
                        <c:v>65768.964645385742</c:v>
                      </c:pt>
                      <c:pt idx="3709">
                        <c:v>65768.966354370117</c:v>
                      </c:pt>
                      <c:pt idx="3710">
                        <c:v>65581.965621948242</c:v>
                      </c:pt>
                      <c:pt idx="3711">
                        <c:v>66415.791213989258</c:v>
                      </c:pt>
                      <c:pt idx="3712">
                        <c:v>66415.790969848633</c:v>
                      </c:pt>
                      <c:pt idx="3713">
                        <c:v>66415.792434692383</c:v>
                      </c:pt>
                      <c:pt idx="3714">
                        <c:v>66173.791702270508</c:v>
                      </c:pt>
                      <c:pt idx="3715">
                        <c:v>66178.207473754883</c:v>
                      </c:pt>
                      <c:pt idx="3716">
                        <c:v>66059.207473754883</c:v>
                      </c:pt>
                      <c:pt idx="3717">
                        <c:v>66059.207717895508</c:v>
                      </c:pt>
                      <c:pt idx="3718">
                        <c:v>64679.697463989258</c:v>
                      </c:pt>
                      <c:pt idx="3719">
                        <c:v>64764.098342895508</c:v>
                      </c:pt>
                      <c:pt idx="3720">
                        <c:v>63486.866165161126</c:v>
                      </c:pt>
                      <c:pt idx="3721">
                        <c:v>63486.865676879876</c:v>
                      </c:pt>
                      <c:pt idx="3722">
                        <c:v>63392.865676879876</c:v>
                      </c:pt>
                      <c:pt idx="3723">
                        <c:v>63295.865921020508</c:v>
                      </c:pt>
                      <c:pt idx="3724">
                        <c:v>67328.561233520508</c:v>
                      </c:pt>
                      <c:pt idx="3725">
                        <c:v>65568.937149047852</c:v>
                      </c:pt>
                      <c:pt idx="3726">
                        <c:v>66387.558639526367</c:v>
                      </c:pt>
                      <c:pt idx="3727">
                        <c:v>66035.558639526367</c:v>
                      </c:pt>
                      <c:pt idx="3728">
                        <c:v>66924.443893432617</c:v>
                      </c:pt>
                      <c:pt idx="3729">
                        <c:v>66933.444381713867</c:v>
                      </c:pt>
                      <c:pt idx="3730">
                        <c:v>65223.08576965332</c:v>
                      </c:pt>
                      <c:pt idx="3731">
                        <c:v>65434.886001586914</c:v>
                      </c:pt>
                      <c:pt idx="3732">
                        <c:v>64994.128189086914</c:v>
                      </c:pt>
                      <c:pt idx="3733">
                        <c:v>66742.848770141602</c:v>
                      </c:pt>
                      <c:pt idx="3734">
                        <c:v>66628.861038208008</c:v>
                      </c:pt>
                      <c:pt idx="3735">
                        <c:v>62367.398574829094</c:v>
                      </c:pt>
                      <c:pt idx="3736">
                        <c:v>62367.398818969727</c:v>
                      </c:pt>
                      <c:pt idx="3737">
                        <c:v>62302.398818969727</c:v>
                      </c:pt>
                      <c:pt idx="3738">
                        <c:v>66159.642166137695</c:v>
                      </c:pt>
                      <c:pt idx="3739">
                        <c:v>65791.72200012207</c:v>
                      </c:pt>
                      <c:pt idx="3740">
                        <c:v>66173.459671020508</c:v>
                      </c:pt>
                      <c:pt idx="3741">
                        <c:v>67438.460159301758</c:v>
                      </c:pt>
                      <c:pt idx="3742">
                        <c:v>65201.633987426758</c:v>
                      </c:pt>
                      <c:pt idx="3743">
                        <c:v>65848.502151489258</c:v>
                      </c:pt>
                      <c:pt idx="3744">
                        <c:v>66716.837844848633</c:v>
                      </c:pt>
                      <c:pt idx="3745">
                        <c:v>66715.949905395508</c:v>
                      </c:pt>
                      <c:pt idx="3746">
                        <c:v>65022.97314453125</c:v>
                      </c:pt>
                      <c:pt idx="3747">
                        <c:v>64117.973876953118</c:v>
                      </c:pt>
                      <c:pt idx="3748">
                        <c:v>66882.070999145508</c:v>
                      </c:pt>
                      <c:pt idx="3749">
                        <c:v>66748.070999145508</c:v>
                      </c:pt>
                      <c:pt idx="3750">
                        <c:v>66033.625930786133</c:v>
                      </c:pt>
                      <c:pt idx="3751">
                        <c:v>66128.626174926758</c:v>
                      </c:pt>
                      <c:pt idx="3752">
                        <c:v>66040.626174926758</c:v>
                      </c:pt>
                      <c:pt idx="3753">
                        <c:v>63443.908828735352</c:v>
                      </c:pt>
                      <c:pt idx="3754">
                        <c:v>63943.410720825195</c:v>
                      </c:pt>
                      <c:pt idx="3755">
                        <c:v>63943.410781860352</c:v>
                      </c:pt>
                      <c:pt idx="3756">
                        <c:v>64073.410720825195</c:v>
                      </c:pt>
                      <c:pt idx="3757">
                        <c:v>63537.696853637695</c:v>
                      </c:pt>
                      <c:pt idx="3758">
                        <c:v>63546.696853637695</c:v>
                      </c:pt>
                      <c:pt idx="3759">
                        <c:v>63773.698867797852</c:v>
                      </c:pt>
                      <c:pt idx="3760">
                        <c:v>63210.696792602539</c:v>
                      </c:pt>
                      <c:pt idx="3761">
                        <c:v>63794.584609985352</c:v>
                      </c:pt>
                      <c:pt idx="3762">
                        <c:v>63794.584609985352</c:v>
                      </c:pt>
                      <c:pt idx="3763">
                        <c:v>62412.674392700195</c:v>
                      </c:pt>
                      <c:pt idx="3764">
                        <c:v>63258.060623168945</c:v>
                      </c:pt>
                      <c:pt idx="3765">
                        <c:v>56512.086395263672</c:v>
                      </c:pt>
                      <c:pt idx="3766">
                        <c:v>56549.586761474609</c:v>
                      </c:pt>
                      <c:pt idx="3767">
                        <c:v>56549.586761474609</c:v>
                      </c:pt>
                      <c:pt idx="3768">
                        <c:v>56235.811981201172</c:v>
                      </c:pt>
                      <c:pt idx="3769">
                        <c:v>61180.890213012695</c:v>
                      </c:pt>
                      <c:pt idx="3770">
                        <c:v>61422.283706665039</c:v>
                      </c:pt>
                      <c:pt idx="3771">
                        <c:v>61865.286819458008</c:v>
                      </c:pt>
                      <c:pt idx="3772">
                        <c:v>61553.212600708008</c:v>
                      </c:pt>
                      <c:pt idx="3773">
                        <c:v>61637.10725402832</c:v>
                      </c:pt>
                      <c:pt idx="3774">
                        <c:v>61637.10725402832</c:v>
                      </c:pt>
                      <c:pt idx="3775">
                        <c:v>61817.794631958008</c:v>
                      </c:pt>
                      <c:pt idx="3776">
                        <c:v>63116.197708129883</c:v>
                      </c:pt>
                      <c:pt idx="3777">
                        <c:v>64764.331497192383</c:v>
                      </c:pt>
                      <c:pt idx="3778">
                        <c:v>65839.700271606445</c:v>
                      </c:pt>
                      <c:pt idx="3779">
                        <c:v>65839.700393676758</c:v>
                      </c:pt>
                      <c:pt idx="3780">
                        <c:v>64583.389602661126</c:v>
                      </c:pt>
                      <c:pt idx="3781">
                        <c:v>64583.526565551758</c:v>
                      </c:pt>
                      <c:pt idx="3782">
                        <c:v>63460.048294067376</c:v>
                      </c:pt>
                      <c:pt idx="3783">
                        <c:v>63460.048049926758</c:v>
                      </c:pt>
                      <c:pt idx="3784">
                        <c:v>63460.048049926758</c:v>
                      </c:pt>
                      <c:pt idx="3785">
                        <c:v>63233.048782348626</c:v>
                      </c:pt>
                      <c:pt idx="3786">
                        <c:v>63628.834426879876</c:v>
                      </c:pt>
                      <c:pt idx="3787">
                        <c:v>63641.506790161126</c:v>
                      </c:pt>
                      <c:pt idx="3788">
                        <c:v>63714.616897583008</c:v>
                      </c:pt>
                      <c:pt idx="3789">
                        <c:v>63787.736770629876</c:v>
                      </c:pt>
                      <c:pt idx="3790">
                        <c:v>66457.507522583008</c:v>
                      </c:pt>
                      <c:pt idx="3791">
                        <c:v>65611.507278442383</c:v>
                      </c:pt>
                      <c:pt idx="3792">
                        <c:v>65982.507766723633</c:v>
                      </c:pt>
                      <c:pt idx="3793">
                        <c:v>64485.197952270508</c:v>
                      </c:pt>
                      <c:pt idx="3794">
                        <c:v>64067.197952270508</c:v>
                      </c:pt>
                      <c:pt idx="3795">
                        <c:v>63628.194778442376</c:v>
                      </c:pt>
                      <c:pt idx="3796">
                        <c:v>63537.294631958008</c:v>
                      </c:pt>
                      <c:pt idx="3797">
                        <c:v>63905.664505004876</c:v>
                      </c:pt>
                      <c:pt idx="3798">
                        <c:v>64170.325149536126</c:v>
                      </c:pt>
                      <c:pt idx="3799">
                        <c:v>64170.325393676758</c:v>
                      </c:pt>
                      <c:pt idx="3800">
                        <c:v>66340.592971801758</c:v>
                      </c:pt>
                      <c:pt idx="3801">
                        <c:v>66700.689407348633</c:v>
                      </c:pt>
                      <c:pt idx="3802">
                        <c:v>66700.688674926758</c:v>
                      </c:pt>
                      <c:pt idx="3803">
                        <c:v>66214.688430786133</c:v>
                      </c:pt>
                      <c:pt idx="3804">
                        <c:v>65623.227447509766</c:v>
                      </c:pt>
                      <c:pt idx="3805">
                        <c:v>65512.141799926758</c:v>
                      </c:pt>
                      <c:pt idx="3806">
                        <c:v>65883.472793579102</c:v>
                      </c:pt>
                      <c:pt idx="3807">
                        <c:v>68113.001174926758</c:v>
                      </c:pt>
                      <c:pt idx="3808">
                        <c:v>68065.001907348633</c:v>
                      </c:pt>
                      <c:pt idx="3809">
                        <c:v>67847.394973754883</c:v>
                      </c:pt>
                      <c:pt idx="3810">
                        <c:v>62281.295303344727</c:v>
                      </c:pt>
                      <c:pt idx="3811">
                        <c:v>62281.295364379883</c:v>
                      </c:pt>
                      <c:pt idx="3812">
                        <c:v>61211.417068481445</c:v>
                      </c:pt>
                      <c:pt idx="3813">
                        <c:v>61220.417068481445</c:v>
                      </c:pt>
                      <c:pt idx="3814">
                        <c:v>61220.417068481445</c:v>
                      </c:pt>
                      <c:pt idx="3815">
                        <c:v>60931.078018188477</c:v>
                      </c:pt>
                      <c:pt idx="3816">
                        <c:v>64445.584976196289</c:v>
                      </c:pt>
                      <c:pt idx="3817">
                        <c:v>65306.569183349609</c:v>
                      </c:pt>
                      <c:pt idx="3818">
                        <c:v>64699.728363037109</c:v>
                      </c:pt>
                      <c:pt idx="3819">
                        <c:v>64699.728302001953</c:v>
                      </c:pt>
                      <c:pt idx="3820">
                        <c:v>64699.728363037109</c:v>
                      </c:pt>
                      <c:pt idx="3821">
                        <c:v>64278.090454101563</c:v>
                      </c:pt>
                      <c:pt idx="3822">
                        <c:v>65756.382270812988</c:v>
                      </c:pt>
                      <c:pt idx="3823">
                        <c:v>65756.382331848145</c:v>
                      </c:pt>
                      <c:pt idx="3824">
                        <c:v>65756.382392883301</c:v>
                      </c:pt>
                      <c:pt idx="3825">
                        <c:v>57647.564441680908</c:v>
                      </c:pt>
                      <c:pt idx="3826">
                        <c:v>57647.564441680908</c:v>
                      </c:pt>
                      <c:pt idx="3827">
                        <c:v>65004.278762817383</c:v>
                      </c:pt>
                      <c:pt idx="3828">
                        <c:v>65022.198684692383</c:v>
                      </c:pt>
                      <c:pt idx="3829">
                        <c:v>65046.698745727539</c:v>
                      </c:pt>
                      <c:pt idx="3830">
                        <c:v>64902.698623657227</c:v>
                      </c:pt>
                      <c:pt idx="3831">
                        <c:v>64599.698806762695</c:v>
                      </c:pt>
                      <c:pt idx="3832">
                        <c:v>65321.946319580078</c:v>
                      </c:pt>
                      <c:pt idx="3833">
                        <c:v>65865.726959228516</c:v>
                      </c:pt>
                      <c:pt idx="3834">
                        <c:v>65674.726470947266</c:v>
                      </c:pt>
                      <c:pt idx="3835">
                        <c:v>65751.727203369141</c:v>
                      </c:pt>
                      <c:pt idx="3836">
                        <c:v>65231.558685302734</c:v>
                      </c:pt>
                      <c:pt idx="3837">
                        <c:v>65232.897613525391</c:v>
                      </c:pt>
                      <c:pt idx="3838">
                        <c:v>63476.635696411126</c:v>
                      </c:pt>
                      <c:pt idx="3839">
                        <c:v>58637.084060668945</c:v>
                      </c:pt>
                      <c:pt idx="3840">
                        <c:v>61613.939666748047</c:v>
                      </c:pt>
                      <c:pt idx="3841">
                        <c:v>61614.146820068359</c:v>
                      </c:pt>
                      <c:pt idx="3842">
                        <c:v>61340.946563720703</c:v>
                      </c:pt>
                      <c:pt idx="3843">
                        <c:v>61036.946563720703</c:v>
                      </c:pt>
                      <c:pt idx="3844">
                        <c:v>65691.176712036133</c:v>
                      </c:pt>
                      <c:pt idx="3845">
                        <c:v>65698.302688598633</c:v>
                      </c:pt>
                      <c:pt idx="3846">
                        <c:v>65691.902679443359</c:v>
                      </c:pt>
                      <c:pt idx="3847">
                        <c:v>64313.802230834961</c:v>
                      </c:pt>
                      <c:pt idx="3848">
                        <c:v>64313.802169799805</c:v>
                      </c:pt>
                      <c:pt idx="3849">
                        <c:v>64135.098663330078</c:v>
                      </c:pt>
                      <c:pt idx="3850">
                        <c:v>64195.999664306633</c:v>
                      </c:pt>
                      <c:pt idx="3851">
                        <c:v>63196.3974609375</c:v>
                      </c:pt>
                      <c:pt idx="3852">
                        <c:v>63196.3974609375</c:v>
                      </c:pt>
                      <c:pt idx="3853">
                        <c:v>63196.3974609375</c:v>
                      </c:pt>
                      <c:pt idx="3854">
                        <c:v>64534.736404418945</c:v>
                      </c:pt>
                      <c:pt idx="3855">
                        <c:v>59027.110046386719</c:v>
                      </c:pt>
                      <c:pt idx="3856">
                        <c:v>58675.109313964836</c:v>
                      </c:pt>
                      <c:pt idx="3857">
                        <c:v>59889.975280761719</c:v>
                      </c:pt>
                      <c:pt idx="3858">
                        <c:v>59889.975280761719</c:v>
                      </c:pt>
                      <c:pt idx="3859">
                        <c:v>59900.974304199219</c:v>
                      </c:pt>
                      <c:pt idx="3860">
                        <c:v>65759.578079223633</c:v>
                      </c:pt>
                      <c:pt idx="3861">
                        <c:v>65917.050735473633</c:v>
                      </c:pt>
                      <c:pt idx="3862">
                        <c:v>65112.918655395508</c:v>
                      </c:pt>
                      <c:pt idx="3863">
                        <c:v>65490.920608520508</c:v>
                      </c:pt>
                      <c:pt idx="3864">
                        <c:v>65806.420364379883</c:v>
                      </c:pt>
                      <c:pt idx="3865">
                        <c:v>65907.363479614258</c:v>
                      </c:pt>
                      <c:pt idx="3866">
                        <c:v>65786.364212036133</c:v>
                      </c:pt>
                      <c:pt idx="3867">
                        <c:v>65866.865921020508</c:v>
                      </c:pt>
                      <c:pt idx="3868">
                        <c:v>68116.464248657227</c:v>
                      </c:pt>
                      <c:pt idx="3869">
                        <c:v>67483.463516235352</c:v>
                      </c:pt>
                      <c:pt idx="3870">
                        <c:v>63171.951736450195</c:v>
                      </c:pt>
                      <c:pt idx="3871">
                        <c:v>63171.951797485352</c:v>
                      </c:pt>
                      <c:pt idx="3872">
                        <c:v>64531.659194946289</c:v>
                      </c:pt>
                      <c:pt idx="3873">
                        <c:v>64531.659317016602</c:v>
                      </c:pt>
                      <c:pt idx="3874">
                        <c:v>64454.505340576165</c:v>
                      </c:pt>
                      <c:pt idx="3875">
                        <c:v>64211.503265380852</c:v>
                      </c:pt>
                      <c:pt idx="3876">
                        <c:v>64202.503265380852</c:v>
                      </c:pt>
                      <c:pt idx="3877">
                        <c:v>64669.506805419922</c:v>
                      </c:pt>
                      <c:pt idx="3878">
                        <c:v>64867.796752929688</c:v>
                      </c:pt>
                      <c:pt idx="3879">
                        <c:v>64868.296752929688</c:v>
                      </c:pt>
                      <c:pt idx="3880">
                        <c:v>64868.296752929688</c:v>
                      </c:pt>
                      <c:pt idx="3881">
                        <c:v>64402.297241210938</c:v>
                      </c:pt>
                      <c:pt idx="3882">
                        <c:v>64123.297241210938</c:v>
                      </c:pt>
                      <c:pt idx="3883">
                        <c:v>63866.47834777832</c:v>
                      </c:pt>
                      <c:pt idx="3884">
                        <c:v>63822.478469848626</c:v>
                      </c:pt>
                      <c:pt idx="3885">
                        <c:v>62162.997528076165</c:v>
                      </c:pt>
                      <c:pt idx="3886">
                        <c:v>62487.798431396484</c:v>
                      </c:pt>
                      <c:pt idx="3887">
                        <c:v>62440.798553466797</c:v>
                      </c:pt>
                      <c:pt idx="3888">
                        <c:v>62352.798431396484</c:v>
                      </c:pt>
                      <c:pt idx="3889">
                        <c:v>61761.650207519531</c:v>
                      </c:pt>
                      <c:pt idx="3890">
                        <c:v>62340.804275512695</c:v>
                      </c:pt>
                      <c:pt idx="3891">
                        <c:v>62340.804214477539</c:v>
                      </c:pt>
                      <c:pt idx="3892">
                        <c:v>66208.279006958008</c:v>
                      </c:pt>
                      <c:pt idx="3893">
                        <c:v>66208.279006958008</c:v>
                      </c:pt>
                      <c:pt idx="3894">
                        <c:v>66553.878753662109</c:v>
                      </c:pt>
                      <c:pt idx="3895">
                        <c:v>64833.927322387695</c:v>
                      </c:pt>
                      <c:pt idx="3896">
                        <c:v>65327.117599487305</c:v>
                      </c:pt>
                      <c:pt idx="3897">
                        <c:v>64626.998321533196</c:v>
                      </c:pt>
                      <c:pt idx="3898">
                        <c:v>64518.567337036126</c:v>
                      </c:pt>
                      <c:pt idx="3899">
                        <c:v>64404.567092895508</c:v>
                      </c:pt>
                      <c:pt idx="3900">
                        <c:v>63292.115859985352</c:v>
                      </c:pt>
                      <c:pt idx="3901">
                        <c:v>63209.995681762695</c:v>
                      </c:pt>
                      <c:pt idx="3902">
                        <c:v>65566.695999145508</c:v>
                      </c:pt>
                      <c:pt idx="3903">
                        <c:v>65566.695755004883</c:v>
                      </c:pt>
                      <c:pt idx="3904">
                        <c:v>65918.695999145508</c:v>
                      </c:pt>
                      <c:pt idx="3905">
                        <c:v>66141.697952270508</c:v>
                      </c:pt>
                      <c:pt idx="3906">
                        <c:v>66012.893264770508</c:v>
                      </c:pt>
                      <c:pt idx="3907">
                        <c:v>65401.678909301758</c:v>
                      </c:pt>
                      <c:pt idx="3908">
                        <c:v>65581.079116821289</c:v>
                      </c:pt>
                      <c:pt idx="3909">
                        <c:v>64146.678115844719</c:v>
                      </c:pt>
                      <c:pt idx="3910">
                        <c:v>63205.077651977539</c:v>
                      </c:pt>
                      <c:pt idx="3911">
                        <c:v>65135.482376098626</c:v>
                      </c:pt>
                      <c:pt idx="3912">
                        <c:v>65897.983840942383</c:v>
                      </c:pt>
                      <c:pt idx="3913">
                        <c:v>65897.982864379883</c:v>
                      </c:pt>
                      <c:pt idx="3914">
                        <c:v>66061.931838989258</c:v>
                      </c:pt>
                      <c:pt idx="3915">
                        <c:v>57999.301010131829</c:v>
                      </c:pt>
                      <c:pt idx="3916">
                        <c:v>57554.301132202141</c:v>
                      </c:pt>
                      <c:pt idx="3917">
                        <c:v>57466.301010131829</c:v>
                      </c:pt>
                      <c:pt idx="3918">
                        <c:v>66244.060256958008</c:v>
                      </c:pt>
                      <c:pt idx="3919">
                        <c:v>66244.060501098633</c:v>
                      </c:pt>
                      <c:pt idx="3920">
                        <c:v>66244.060256958008</c:v>
                      </c:pt>
                      <c:pt idx="3921">
                        <c:v>65965.059768676758</c:v>
                      </c:pt>
                      <c:pt idx="3922">
                        <c:v>65801.198928833008</c:v>
                      </c:pt>
                      <c:pt idx="3923">
                        <c:v>65207.203811645508</c:v>
                      </c:pt>
                      <c:pt idx="3924">
                        <c:v>65794.483840942383</c:v>
                      </c:pt>
                      <c:pt idx="3925">
                        <c:v>65384.852249145508</c:v>
                      </c:pt>
                      <c:pt idx="3926">
                        <c:v>64504.856201171868</c:v>
                      </c:pt>
                      <c:pt idx="3927">
                        <c:v>64452.8564453125</c:v>
                      </c:pt>
                      <c:pt idx="3928">
                        <c:v>64999.85595703125</c:v>
                      </c:pt>
                      <c:pt idx="3929">
                        <c:v>65613.799560546875</c:v>
                      </c:pt>
                      <c:pt idx="3930">
                        <c:v>66021.493881225586</c:v>
                      </c:pt>
                      <c:pt idx="3931">
                        <c:v>66058.993881225586</c:v>
                      </c:pt>
                      <c:pt idx="3932">
                        <c:v>66304.994125366211</c:v>
                      </c:pt>
                      <c:pt idx="3933">
                        <c:v>65274.817092895508</c:v>
                      </c:pt>
                      <c:pt idx="3934">
                        <c:v>66312.249465942383</c:v>
                      </c:pt>
                      <c:pt idx="3935">
                        <c:v>66075.679397583008</c:v>
                      </c:pt>
                      <c:pt idx="3936">
                        <c:v>65547.405372619629</c:v>
                      </c:pt>
                      <c:pt idx="3937">
                        <c:v>65197.454200744629</c:v>
                      </c:pt>
                      <c:pt idx="3938">
                        <c:v>65109.454200744629</c:v>
                      </c:pt>
                      <c:pt idx="3939">
                        <c:v>66389.088966369629</c:v>
                      </c:pt>
                      <c:pt idx="3940">
                        <c:v>66157.587013244629</c:v>
                      </c:pt>
                      <c:pt idx="3941">
                        <c:v>65827.587013244629</c:v>
                      </c:pt>
                      <c:pt idx="3942">
                        <c:v>65669.587013244629</c:v>
                      </c:pt>
                      <c:pt idx="3943">
                        <c:v>65203.211090087883</c:v>
                      </c:pt>
                      <c:pt idx="3944">
                        <c:v>65203.211090087883</c:v>
                      </c:pt>
                      <c:pt idx="3945">
                        <c:v>56892.078887939453</c:v>
                      </c:pt>
                      <c:pt idx="3946">
                        <c:v>57270.481231689453</c:v>
                      </c:pt>
                      <c:pt idx="3947">
                        <c:v>57223.481231689453</c:v>
                      </c:pt>
                      <c:pt idx="3948">
                        <c:v>57270.481414794922</c:v>
                      </c:pt>
                      <c:pt idx="3949">
                        <c:v>57117.481231689453</c:v>
                      </c:pt>
                      <c:pt idx="3950">
                        <c:v>57804.165802001953</c:v>
                      </c:pt>
                      <c:pt idx="3951">
                        <c:v>59898.074981689453</c:v>
                      </c:pt>
                      <c:pt idx="3952">
                        <c:v>59898.074981689453</c:v>
                      </c:pt>
                      <c:pt idx="3953">
                        <c:v>62187.656585693359</c:v>
                      </c:pt>
                      <c:pt idx="3954">
                        <c:v>62236.798431396484</c:v>
                      </c:pt>
                      <c:pt idx="3955">
                        <c:v>62246.006500244141</c:v>
                      </c:pt>
                      <c:pt idx="3956">
                        <c:v>62246.456756591797</c:v>
                      </c:pt>
                      <c:pt idx="3957">
                        <c:v>64342.382339477539</c:v>
                      </c:pt>
                      <c:pt idx="3958">
                        <c:v>64341.977981567383</c:v>
                      </c:pt>
                      <c:pt idx="3959">
                        <c:v>64293.405654907227</c:v>
                      </c:pt>
                      <c:pt idx="3960">
                        <c:v>65929.766998291016</c:v>
                      </c:pt>
                      <c:pt idx="3961">
                        <c:v>65929.766265869141</c:v>
                      </c:pt>
                      <c:pt idx="3962">
                        <c:v>65648.764312744141</c:v>
                      </c:pt>
                      <c:pt idx="3963">
                        <c:v>66560.220123291016</c:v>
                      </c:pt>
                      <c:pt idx="3964">
                        <c:v>65820.721633911133</c:v>
                      </c:pt>
                      <c:pt idx="3965">
                        <c:v>65820.720901489258</c:v>
                      </c:pt>
                      <c:pt idx="3966">
                        <c:v>67879.238479614258</c:v>
                      </c:pt>
                      <c:pt idx="3967">
                        <c:v>65549.298049926758</c:v>
                      </c:pt>
                      <c:pt idx="3968">
                        <c:v>65613.249221801758</c:v>
                      </c:pt>
                      <c:pt idx="3969">
                        <c:v>65613.249221801758</c:v>
                      </c:pt>
                      <c:pt idx="3970">
                        <c:v>65613.250198364258</c:v>
                      </c:pt>
                      <c:pt idx="3971">
                        <c:v>65282.729446411126</c:v>
                      </c:pt>
                      <c:pt idx="3972">
                        <c:v>65731.051467895508</c:v>
                      </c:pt>
                      <c:pt idx="3973">
                        <c:v>65779.051956176758</c:v>
                      </c:pt>
                      <c:pt idx="3974">
                        <c:v>66324.051956176758</c:v>
                      </c:pt>
                      <c:pt idx="3975">
                        <c:v>59022.311492919915</c:v>
                      </c:pt>
                      <c:pt idx="3976">
                        <c:v>59018.997161865234</c:v>
                      </c:pt>
                      <c:pt idx="3977">
                        <c:v>59264.997039794915</c:v>
                      </c:pt>
                      <c:pt idx="3978">
                        <c:v>58951.997039794915</c:v>
                      </c:pt>
                      <c:pt idx="3979">
                        <c:v>62586.364700317376</c:v>
                      </c:pt>
                      <c:pt idx="3980">
                        <c:v>63021.365188598626</c:v>
                      </c:pt>
                      <c:pt idx="3981">
                        <c:v>65731.462600708008</c:v>
                      </c:pt>
                      <c:pt idx="3982">
                        <c:v>66085.963088989258</c:v>
                      </c:pt>
                      <c:pt idx="3983">
                        <c:v>64894.89338684082</c:v>
                      </c:pt>
                      <c:pt idx="3984">
                        <c:v>62973.161636352539</c:v>
                      </c:pt>
                      <c:pt idx="3985">
                        <c:v>63021.161697387695</c:v>
                      </c:pt>
                      <c:pt idx="3986">
                        <c:v>66507.597610473633</c:v>
                      </c:pt>
                      <c:pt idx="3987">
                        <c:v>66507.597610473633</c:v>
                      </c:pt>
                      <c:pt idx="3988">
                        <c:v>66394.521682739258</c:v>
                      </c:pt>
                      <c:pt idx="3989">
                        <c:v>66394.522415161133</c:v>
                      </c:pt>
                      <c:pt idx="3990">
                        <c:v>64935.998001098626</c:v>
                      </c:pt>
                      <c:pt idx="3991">
                        <c:v>65257.399612426758</c:v>
                      </c:pt>
                      <c:pt idx="3992">
                        <c:v>65210.400344848626</c:v>
                      </c:pt>
                      <c:pt idx="3993">
                        <c:v>65664.399612426758</c:v>
                      </c:pt>
                      <c:pt idx="3994">
                        <c:v>64437.84326171875</c:v>
                      </c:pt>
                      <c:pt idx="3995">
                        <c:v>64553.86328125</c:v>
                      </c:pt>
                      <c:pt idx="3996">
                        <c:v>64202.399169921868</c:v>
                      </c:pt>
                      <c:pt idx="3997">
                        <c:v>64915.099853515618</c:v>
                      </c:pt>
                      <c:pt idx="3998">
                        <c:v>66266.080276489258</c:v>
                      </c:pt>
                      <c:pt idx="3999">
                        <c:v>63987.257278442376</c:v>
                      </c:pt>
                      <c:pt idx="4000">
                        <c:v>63987.257278442376</c:v>
                      </c:pt>
                      <c:pt idx="4001">
                        <c:v>63841.757522583008</c:v>
                      </c:pt>
                      <c:pt idx="4002">
                        <c:v>65488.764114379876</c:v>
                      </c:pt>
                      <c:pt idx="4003">
                        <c:v>66702.559036254883</c:v>
                      </c:pt>
                      <c:pt idx="4004">
                        <c:v>66658.558792114258</c:v>
                      </c:pt>
                      <c:pt idx="4005">
                        <c:v>55518.284515380859</c:v>
                      </c:pt>
                      <c:pt idx="4006">
                        <c:v>55518.284515380859</c:v>
                      </c:pt>
                      <c:pt idx="4007">
                        <c:v>54885.284515380859</c:v>
                      </c:pt>
                      <c:pt idx="4008">
                        <c:v>54885.284515380859</c:v>
                      </c:pt>
                      <c:pt idx="4009">
                        <c:v>66470.811721801758</c:v>
                      </c:pt>
                      <c:pt idx="4010">
                        <c:v>66905.811721801758</c:v>
                      </c:pt>
                      <c:pt idx="4011">
                        <c:v>66665.811233520508</c:v>
                      </c:pt>
                      <c:pt idx="4012">
                        <c:v>63018.24983215332</c:v>
                      </c:pt>
                      <c:pt idx="4013">
                        <c:v>63027.249954223626</c:v>
                      </c:pt>
                      <c:pt idx="4014">
                        <c:v>62939.249954223626</c:v>
                      </c:pt>
                      <c:pt idx="4015">
                        <c:v>63920.070022583008</c:v>
                      </c:pt>
                      <c:pt idx="4016">
                        <c:v>63920.07014465332</c:v>
                      </c:pt>
                      <c:pt idx="4017">
                        <c:v>63920.07014465332</c:v>
                      </c:pt>
                      <c:pt idx="4018">
                        <c:v>63701.296524047852</c:v>
                      </c:pt>
                      <c:pt idx="4019">
                        <c:v>63641.296524047852</c:v>
                      </c:pt>
                      <c:pt idx="4020">
                        <c:v>57598.453948974609</c:v>
                      </c:pt>
                      <c:pt idx="4021">
                        <c:v>57605.433074951172</c:v>
                      </c:pt>
                      <c:pt idx="4022">
                        <c:v>58377.434051513672</c:v>
                      </c:pt>
                      <c:pt idx="4023">
                        <c:v>58379.004302978516</c:v>
                      </c:pt>
                      <c:pt idx="4024">
                        <c:v>58378.114715576172</c:v>
                      </c:pt>
                      <c:pt idx="4025">
                        <c:v>59861.330749511719</c:v>
                      </c:pt>
                      <c:pt idx="4026">
                        <c:v>60253.330993652336</c:v>
                      </c:pt>
                      <c:pt idx="4027">
                        <c:v>60425.334655761719</c:v>
                      </c:pt>
                      <c:pt idx="4028">
                        <c:v>62817.000564575195</c:v>
                      </c:pt>
                      <c:pt idx="4029">
                        <c:v>63330.000503540039</c:v>
                      </c:pt>
                      <c:pt idx="4030">
                        <c:v>63330.000564575195</c:v>
                      </c:pt>
                      <c:pt idx="4031">
                        <c:v>62344.744354248047</c:v>
                      </c:pt>
                      <c:pt idx="4032">
                        <c:v>63625.397552490234</c:v>
                      </c:pt>
                      <c:pt idx="4033">
                        <c:v>62057.027557373047</c:v>
                      </c:pt>
                      <c:pt idx="4034">
                        <c:v>62066.027557373047</c:v>
                      </c:pt>
                      <c:pt idx="4035">
                        <c:v>60592.918792724602</c:v>
                      </c:pt>
                      <c:pt idx="4036">
                        <c:v>59729.822357177734</c:v>
                      </c:pt>
                      <c:pt idx="4037">
                        <c:v>55809.872528076172</c:v>
                      </c:pt>
                      <c:pt idx="4038">
                        <c:v>64907.990661621094</c:v>
                      </c:pt>
                      <c:pt idx="4039">
                        <c:v>65826.873504638672</c:v>
                      </c:pt>
                      <c:pt idx="4040">
                        <c:v>65267.437652587891</c:v>
                      </c:pt>
                      <c:pt idx="4041">
                        <c:v>65059.368362426758</c:v>
                      </c:pt>
                      <c:pt idx="4042">
                        <c:v>65059.369094848626</c:v>
                      </c:pt>
                      <c:pt idx="4043">
                        <c:v>65059.368362426758</c:v>
                      </c:pt>
                      <c:pt idx="4044">
                        <c:v>64295.478713989258</c:v>
                      </c:pt>
                      <c:pt idx="4045">
                        <c:v>65143.931716918938</c:v>
                      </c:pt>
                      <c:pt idx="4046">
                        <c:v>65601.932083129883</c:v>
                      </c:pt>
                      <c:pt idx="4047">
                        <c:v>65601.932327270508</c:v>
                      </c:pt>
                      <c:pt idx="4048">
                        <c:v>65296.832046508782</c:v>
                      </c:pt>
                      <c:pt idx="4049">
                        <c:v>66818.543167114258</c:v>
                      </c:pt>
                      <c:pt idx="4050">
                        <c:v>65941.25520324707</c:v>
                      </c:pt>
                      <c:pt idx="4051">
                        <c:v>67434.680862426758</c:v>
                      </c:pt>
                      <c:pt idx="4052">
                        <c:v>67389.679885864258</c:v>
                      </c:pt>
                      <c:pt idx="4053">
                        <c:v>67301.996292114258</c:v>
                      </c:pt>
                      <c:pt idx="4054">
                        <c:v>65056.526519775383</c:v>
                      </c:pt>
                      <c:pt idx="4055">
                        <c:v>65462.239456176758</c:v>
                      </c:pt>
                      <c:pt idx="4056">
                        <c:v>62425.380813598626</c:v>
                      </c:pt>
                      <c:pt idx="4057">
                        <c:v>64313.413955688477</c:v>
                      </c:pt>
                      <c:pt idx="4058">
                        <c:v>64324.414932250977</c:v>
                      </c:pt>
                      <c:pt idx="4059">
                        <c:v>64276.414688110344</c:v>
                      </c:pt>
                      <c:pt idx="4060">
                        <c:v>63683.217422485344</c:v>
                      </c:pt>
                      <c:pt idx="4061">
                        <c:v>65016.354934692376</c:v>
                      </c:pt>
                      <c:pt idx="4062">
                        <c:v>65426.355422973626</c:v>
                      </c:pt>
                      <c:pt idx="4063">
                        <c:v>65426.355667114258</c:v>
                      </c:pt>
                      <c:pt idx="4064">
                        <c:v>65357.355422973626</c:v>
                      </c:pt>
                      <c:pt idx="4065">
                        <c:v>65754.889846801758</c:v>
                      </c:pt>
                      <c:pt idx="4066">
                        <c:v>65818.890090942383</c:v>
                      </c:pt>
                      <c:pt idx="4067">
                        <c:v>64595.151077270508</c:v>
                      </c:pt>
                      <c:pt idx="4068">
                        <c:v>64595.150588989258</c:v>
                      </c:pt>
                      <c:pt idx="4069">
                        <c:v>64597.171829223626</c:v>
                      </c:pt>
                      <c:pt idx="4070">
                        <c:v>64528.171829223626</c:v>
                      </c:pt>
                      <c:pt idx="4071">
                        <c:v>65884.082962036133</c:v>
                      </c:pt>
                      <c:pt idx="4072">
                        <c:v>66727.883987426758</c:v>
                      </c:pt>
                      <c:pt idx="4073">
                        <c:v>66342.883010864258</c:v>
                      </c:pt>
                      <c:pt idx="4074">
                        <c:v>66343.621047973633</c:v>
                      </c:pt>
                      <c:pt idx="4075">
                        <c:v>65793.001663208008</c:v>
                      </c:pt>
                      <c:pt idx="4076">
                        <c:v>67081.705169677734</c:v>
                      </c:pt>
                      <c:pt idx="4077">
                        <c:v>67081.704925537109</c:v>
                      </c:pt>
                      <c:pt idx="4078">
                        <c:v>67104.704437255859</c:v>
                      </c:pt>
                      <c:pt idx="4079">
                        <c:v>66980.383880615234</c:v>
                      </c:pt>
                      <c:pt idx="4080">
                        <c:v>66448.646194458008</c:v>
                      </c:pt>
                      <c:pt idx="4081">
                        <c:v>66448.646682739258</c:v>
                      </c:pt>
                      <c:pt idx="4082">
                        <c:v>66213.039749145508</c:v>
                      </c:pt>
                      <c:pt idx="4083">
                        <c:v>66475.039993286133</c:v>
                      </c:pt>
                      <c:pt idx="4084">
                        <c:v>65596.686477661133</c:v>
                      </c:pt>
                      <c:pt idx="4085">
                        <c:v>65596.685745239258</c:v>
                      </c:pt>
                      <c:pt idx="4086">
                        <c:v>65576.686233520508</c:v>
                      </c:pt>
                      <c:pt idx="4087">
                        <c:v>64202.822952270508</c:v>
                      </c:pt>
                      <c:pt idx="4088">
                        <c:v>64217.722854614258</c:v>
                      </c:pt>
                      <c:pt idx="4089">
                        <c:v>64217.723098754876</c:v>
                      </c:pt>
                      <c:pt idx="4090">
                        <c:v>63209.222854614258</c:v>
                      </c:pt>
                      <c:pt idx="4091">
                        <c:v>65612.400344848633</c:v>
                      </c:pt>
                      <c:pt idx="4092">
                        <c:v>65565.571731567383</c:v>
                      </c:pt>
                      <c:pt idx="4093">
                        <c:v>65832.750686645508</c:v>
                      </c:pt>
                      <c:pt idx="4094">
                        <c:v>65789.750198364258</c:v>
                      </c:pt>
                      <c:pt idx="4095">
                        <c:v>57806.445648193352</c:v>
                      </c:pt>
                      <c:pt idx="4096">
                        <c:v>57807.745697021484</c:v>
                      </c:pt>
                      <c:pt idx="4097">
                        <c:v>58093.646087646484</c:v>
                      </c:pt>
                      <c:pt idx="4098">
                        <c:v>58093.645599365234</c:v>
                      </c:pt>
                      <c:pt idx="4099">
                        <c:v>57711.484436035156</c:v>
                      </c:pt>
                      <c:pt idx="4100">
                        <c:v>60733.854675292969</c:v>
                      </c:pt>
                      <c:pt idx="4101">
                        <c:v>60855.214660644531</c:v>
                      </c:pt>
                      <c:pt idx="4102">
                        <c:v>60855.214538574219</c:v>
                      </c:pt>
                      <c:pt idx="4103">
                        <c:v>62977.986038208008</c:v>
                      </c:pt>
                      <c:pt idx="4104">
                        <c:v>62625.986038208008</c:v>
                      </c:pt>
                      <c:pt idx="4105">
                        <c:v>62625.985977172852</c:v>
                      </c:pt>
                      <c:pt idx="4106">
                        <c:v>62337.985794067383</c:v>
                      </c:pt>
                      <c:pt idx="4107">
                        <c:v>63783.977386474609</c:v>
                      </c:pt>
                      <c:pt idx="4108">
                        <c:v>63783.563262939453</c:v>
                      </c:pt>
                      <c:pt idx="4109">
                        <c:v>63094.660919189453</c:v>
                      </c:pt>
                      <c:pt idx="4110">
                        <c:v>66116.877639770508</c:v>
                      </c:pt>
                      <c:pt idx="4111">
                        <c:v>65399.877151489258</c:v>
                      </c:pt>
                      <c:pt idx="4112">
                        <c:v>65703.876663208008</c:v>
                      </c:pt>
                      <c:pt idx="4113">
                        <c:v>64842.539260864258</c:v>
                      </c:pt>
                      <c:pt idx="4114">
                        <c:v>64841.566360473626</c:v>
                      </c:pt>
                      <c:pt idx="4115">
                        <c:v>64552.899612426758</c:v>
                      </c:pt>
                      <c:pt idx="4116">
                        <c:v>66035.300384521484</c:v>
                      </c:pt>
                      <c:pt idx="4117">
                        <c:v>66035.299896240234</c:v>
                      </c:pt>
                      <c:pt idx="4118">
                        <c:v>66035.299652099609</c:v>
                      </c:pt>
                      <c:pt idx="4119">
                        <c:v>64134.066848754883</c:v>
                      </c:pt>
                      <c:pt idx="4120">
                        <c:v>64277.718154907227</c:v>
                      </c:pt>
                      <c:pt idx="4121">
                        <c:v>66011.069900512695</c:v>
                      </c:pt>
                      <c:pt idx="4122">
                        <c:v>66011.069900512695</c:v>
                      </c:pt>
                      <c:pt idx="4123">
                        <c:v>65923.427322387695</c:v>
                      </c:pt>
                      <c:pt idx="4124">
                        <c:v>65505.35823059082</c:v>
                      </c:pt>
                      <c:pt idx="4125">
                        <c:v>56682.340301513672</c:v>
                      </c:pt>
                      <c:pt idx="4126">
                        <c:v>56062.740203857422</c:v>
                      </c:pt>
                      <c:pt idx="4127">
                        <c:v>56062.740203857422</c:v>
                      </c:pt>
                      <c:pt idx="4128">
                        <c:v>56503.301849365234</c:v>
                      </c:pt>
                      <c:pt idx="4129">
                        <c:v>56313.301910400391</c:v>
                      </c:pt>
                      <c:pt idx="4130">
                        <c:v>56313.301849365234</c:v>
                      </c:pt>
                      <c:pt idx="4131">
                        <c:v>56184.847625732422</c:v>
                      </c:pt>
                      <c:pt idx="4132">
                        <c:v>58714.265960693352</c:v>
                      </c:pt>
                      <c:pt idx="4133">
                        <c:v>59525.266937255852</c:v>
                      </c:pt>
                      <c:pt idx="4134">
                        <c:v>59525.680999755852</c:v>
                      </c:pt>
                      <c:pt idx="4135">
                        <c:v>61655.296340942383</c:v>
                      </c:pt>
                      <c:pt idx="4136">
                        <c:v>61664.296463012695</c:v>
                      </c:pt>
                      <c:pt idx="4137">
                        <c:v>61664.296524047852</c:v>
                      </c:pt>
                      <c:pt idx="4138">
                        <c:v>66792.959365844727</c:v>
                      </c:pt>
                      <c:pt idx="4139">
                        <c:v>66790.986770629883</c:v>
                      </c:pt>
                      <c:pt idx="4140">
                        <c:v>58386.085876464836</c:v>
                      </c:pt>
                      <c:pt idx="4141">
                        <c:v>61683.497253417969</c:v>
                      </c:pt>
                      <c:pt idx="4142">
                        <c:v>61683.497741699219</c:v>
                      </c:pt>
                      <c:pt idx="4143">
                        <c:v>64581.724563598626</c:v>
                      </c:pt>
                      <c:pt idx="4144">
                        <c:v>64590.725296020508</c:v>
                      </c:pt>
                      <c:pt idx="4145">
                        <c:v>64590.724807739258</c:v>
                      </c:pt>
                      <c:pt idx="4146">
                        <c:v>63828.798049926758</c:v>
                      </c:pt>
                      <c:pt idx="4147">
                        <c:v>63886.06184387207</c:v>
                      </c:pt>
                      <c:pt idx="4148">
                        <c:v>63654.560012817376</c:v>
                      </c:pt>
                      <c:pt idx="4149">
                        <c:v>63607.55989074707</c:v>
                      </c:pt>
                      <c:pt idx="4150">
                        <c:v>67701.721389770508</c:v>
                      </c:pt>
                      <c:pt idx="4151">
                        <c:v>67461.721389770508</c:v>
                      </c:pt>
                      <c:pt idx="4152">
                        <c:v>65548.384414672852</c:v>
                      </c:pt>
                      <c:pt idx="4153">
                        <c:v>65997.786270141602</c:v>
                      </c:pt>
                      <c:pt idx="4154">
                        <c:v>65990.787246704102</c:v>
                      </c:pt>
                      <c:pt idx="4155">
                        <c:v>60863.133880615234</c:v>
                      </c:pt>
                      <c:pt idx="4156">
                        <c:v>60775.133880615234</c:v>
                      </c:pt>
                      <c:pt idx="4157">
                        <c:v>66573.762161254883</c:v>
                      </c:pt>
                      <c:pt idx="4158">
                        <c:v>66620.041213989258</c:v>
                      </c:pt>
                      <c:pt idx="4159">
                        <c:v>66468.041946411133</c:v>
                      </c:pt>
                      <c:pt idx="4160">
                        <c:v>66020.233688354492</c:v>
                      </c:pt>
                      <c:pt idx="4161">
                        <c:v>66237.633590698242</c:v>
                      </c:pt>
                      <c:pt idx="4162">
                        <c:v>66851.592681884766</c:v>
                      </c:pt>
                      <c:pt idx="4163">
                        <c:v>66123.799514770508</c:v>
                      </c:pt>
                      <c:pt idx="4164">
                        <c:v>66066.799026489258</c:v>
                      </c:pt>
                      <c:pt idx="4165">
                        <c:v>64591.568267822266</c:v>
                      </c:pt>
                      <c:pt idx="4166">
                        <c:v>65843.707962036133</c:v>
                      </c:pt>
                      <c:pt idx="4167">
                        <c:v>65843.707717895508</c:v>
                      </c:pt>
                      <c:pt idx="4168">
                        <c:v>65283.707229614258</c:v>
                      </c:pt>
                      <c:pt idx="4169">
                        <c:v>64769.707229614258</c:v>
                      </c:pt>
                      <c:pt idx="4170">
                        <c:v>64545.07209777832</c:v>
                      </c:pt>
                      <c:pt idx="4171">
                        <c:v>64549.07209777832</c:v>
                      </c:pt>
                      <c:pt idx="4172">
                        <c:v>64558.07209777832</c:v>
                      </c:pt>
                      <c:pt idx="4173">
                        <c:v>64426.609573364258</c:v>
                      </c:pt>
                      <c:pt idx="4174">
                        <c:v>64590.558303833008</c:v>
                      </c:pt>
                      <c:pt idx="4175">
                        <c:v>64678.558792114258</c:v>
                      </c:pt>
                      <c:pt idx="4176">
                        <c:v>67639.814254760742</c:v>
                      </c:pt>
                      <c:pt idx="4177">
                        <c:v>64837.917556762688</c:v>
                      </c:pt>
                      <c:pt idx="4178">
                        <c:v>65067.498001098626</c:v>
                      </c:pt>
                      <c:pt idx="4179">
                        <c:v>65058.498001098626</c:v>
                      </c:pt>
                      <c:pt idx="4180">
                        <c:v>66121.266372680664</c:v>
                      </c:pt>
                      <c:pt idx="4181">
                        <c:v>66121.63703918457</c:v>
                      </c:pt>
                      <c:pt idx="4182">
                        <c:v>64522.165420532227</c:v>
                      </c:pt>
                      <c:pt idx="4183">
                        <c:v>64276.165420532227</c:v>
                      </c:pt>
                      <c:pt idx="4184">
                        <c:v>64276.165420532227</c:v>
                      </c:pt>
                      <c:pt idx="4185">
                        <c:v>65152.109939575188</c:v>
                      </c:pt>
                      <c:pt idx="4186">
                        <c:v>65383.080276489258</c:v>
                      </c:pt>
                      <c:pt idx="4187">
                        <c:v>65864.360549926758</c:v>
                      </c:pt>
                      <c:pt idx="4188">
                        <c:v>66926.121780395508</c:v>
                      </c:pt>
                      <c:pt idx="4189">
                        <c:v>66926.123733520508</c:v>
                      </c:pt>
                      <c:pt idx="4190">
                        <c:v>66937.123001098633</c:v>
                      </c:pt>
                      <c:pt idx="4191">
                        <c:v>66937.122756958008</c:v>
                      </c:pt>
                      <c:pt idx="4192">
                        <c:v>67026.122756958008</c:v>
                      </c:pt>
                      <c:pt idx="4193">
                        <c:v>66315.983352661133</c:v>
                      </c:pt>
                      <c:pt idx="4194">
                        <c:v>66315.983840942383</c:v>
                      </c:pt>
                      <c:pt idx="4195">
                        <c:v>66382.985305786133</c:v>
                      </c:pt>
                      <c:pt idx="4196">
                        <c:v>66907.986282348633</c:v>
                      </c:pt>
                      <c:pt idx="4197">
                        <c:v>64264.379623413086</c:v>
                      </c:pt>
                      <c:pt idx="4198">
                        <c:v>63786.378128051758</c:v>
                      </c:pt>
                      <c:pt idx="4199">
                        <c:v>65381.260940551758</c:v>
                      </c:pt>
                      <c:pt idx="4200">
                        <c:v>65011.157424926758</c:v>
                      </c:pt>
                      <c:pt idx="4201">
                        <c:v>67718.654739379883</c:v>
                      </c:pt>
                      <c:pt idx="4202">
                        <c:v>67817.335647583008</c:v>
                      </c:pt>
                      <c:pt idx="4203">
                        <c:v>67197.736038208008</c:v>
                      </c:pt>
                      <c:pt idx="4204">
                        <c:v>66910.735305786133</c:v>
                      </c:pt>
                      <c:pt idx="4205">
                        <c:v>64928.643508911126</c:v>
                      </c:pt>
                      <c:pt idx="4206">
                        <c:v>65805.444046020508</c:v>
                      </c:pt>
                      <c:pt idx="4207">
                        <c:v>65887.446487426758</c:v>
                      </c:pt>
                      <c:pt idx="4208">
                        <c:v>65712.946487426758</c:v>
                      </c:pt>
                      <c:pt idx="4209">
                        <c:v>66108.206985473633</c:v>
                      </c:pt>
                      <c:pt idx="4210">
                        <c:v>66108.207107543945</c:v>
                      </c:pt>
                      <c:pt idx="4211">
                        <c:v>65034.326858520508</c:v>
                      </c:pt>
                      <c:pt idx="4212">
                        <c:v>63452.279983520508</c:v>
                      </c:pt>
                      <c:pt idx="4213">
                        <c:v>64254.236297607422</c:v>
                      </c:pt>
                      <c:pt idx="4214">
                        <c:v>64491.130447387688</c:v>
                      </c:pt>
                      <c:pt idx="4215">
                        <c:v>56978.094207763672</c:v>
                      </c:pt>
                      <c:pt idx="4216">
                        <c:v>56978.094207763672</c:v>
                      </c:pt>
                      <c:pt idx="4217">
                        <c:v>56630.094085693359</c:v>
                      </c:pt>
                      <c:pt idx="4218">
                        <c:v>56639.094207763672</c:v>
                      </c:pt>
                      <c:pt idx="4219">
                        <c:v>56440.093963623047</c:v>
                      </c:pt>
                      <c:pt idx="4220">
                        <c:v>64096.576614379883</c:v>
                      </c:pt>
                      <c:pt idx="4221">
                        <c:v>63363.287673950195</c:v>
                      </c:pt>
                      <c:pt idx="4222">
                        <c:v>63363.287673950195</c:v>
                      </c:pt>
                      <c:pt idx="4223">
                        <c:v>62800.954177856445</c:v>
                      </c:pt>
                      <c:pt idx="4224">
                        <c:v>63993.026077270508</c:v>
                      </c:pt>
                      <c:pt idx="4225">
                        <c:v>63993.02619934082</c:v>
                      </c:pt>
                      <c:pt idx="4226">
                        <c:v>63903.82600402832</c:v>
                      </c:pt>
                      <c:pt idx="4227">
                        <c:v>63712.825881958008</c:v>
                      </c:pt>
                      <c:pt idx="4228">
                        <c:v>62679.699783325195</c:v>
                      </c:pt>
                      <c:pt idx="4229">
                        <c:v>64232.248428344727</c:v>
                      </c:pt>
                      <c:pt idx="4230">
                        <c:v>64343.781097412102</c:v>
                      </c:pt>
                      <c:pt idx="4231">
                        <c:v>64800.281341552734</c:v>
                      </c:pt>
                      <c:pt idx="4232">
                        <c:v>64430.878997802734</c:v>
                      </c:pt>
                      <c:pt idx="4233">
                        <c:v>66967.385452270508</c:v>
                      </c:pt>
                      <c:pt idx="4234">
                        <c:v>64789.585647583008</c:v>
                      </c:pt>
                      <c:pt idx="4235">
                        <c:v>64798.585586547852</c:v>
                      </c:pt>
                      <c:pt idx="4236">
                        <c:v>64664.78547668457</c:v>
                      </c:pt>
                      <c:pt idx="4237">
                        <c:v>64600.785415649414</c:v>
                      </c:pt>
                      <c:pt idx="4238">
                        <c:v>67476.493072509766</c:v>
                      </c:pt>
                      <c:pt idx="4239">
                        <c:v>67491.392242431641</c:v>
                      </c:pt>
                      <c:pt idx="4240">
                        <c:v>67427.391998291016</c:v>
                      </c:pt>
                      <c:pt idx="4241">
                        <c:v>66595.776809692383</c:v>
                      </c:pt>
                      <c:pt idx="4242">
                        <c:v>57507.842727661133</c:v>
                      </c:pt>
                      <c:pt idx="4243">
                        <c:v>57460.84260559082</c:v>
                      </c:pt>
                      <c:pt idx="4244">
                        <c:v>57460.545913696289</c:v>
                      </c:pt>
                      <c:pt idx="4245">
                        <c:v>63164.016693115234</c:v>
                      </c:pt>
                      <c:pt idx="4246">
                        <c:v>63164.016937255852</c:v>
                      </c:pt>
                      <c:pt idx="4247">
                        <c:v>63164.016693115234</c:v>
                      </c:pt>
                      <c:pt idx="4248">
                        <c:v>63038.091400146484</c:v>
                      </c:pt>
                      <c:pt idx="4249">
                        <c:v>67607.897171020508</c:v>
                      </c:pt>
                      <c:pt idx="4250">
                        <c:v>67721.628616333008</c:v>
                      </c:pt>
                      <c:pt idx="4251">
                        <c:v>67715.229339599609</c:v>
                      </c:pt>
                      <c:pt idx="4252">
                        <c:v>63102.025054931633</c:v>
                      </c:pt>
                      <c:pt idx="4253">
                        <c:v>63291.927642822266</c:v>
                      </c:pt>
                      <c:pt idx="4254">
                        <c:v>62831.927886962883</c:v>
                      </c:pt>
                      <c:pt idx="4255">
                        <c:v>63170.098785400383</c:v>
                      </c:pt>
                      <c:pt idx="4256">
                        <c:v>63170.098541259766</c:v>
                      </c:pt>
                      <c:pt idx="4257">
                        <c:v>62753.098297119133</c:v>
                      </c:pt>
                      <c:pt idx="4258">
                        <c:v>61562.564895629876</c:v>
                      </c:pt>
                      <c:pt idx="4259">
                        <c:v>65204.27766418457</c:v>
                      </c:pt>
                      <c:pt idx="4260">
                        <c:v>65818.411087036133</c:v>
                      </c:pt>
                      <c:pt idx="4261">
                        <c:v>66228.410354614258</c:v>
                      </c:pt>
                      <c:pt idx="4262">
                        <c:v>65914.811233520508</c:v>
                      </c:pt>
                      <c:pt idx="4263">
                        <c:v>65213.341751098626</c:v>
                      </c:pt>
                      <c:pt idx="4264">
                        <c:v>65213.341751098626</c:v>
                      </c:pt>
                      <c:pt idx="4265">
                        <c:v>66491.013137817383</c:v>
                      </c:pt>
                      <c:pt idx="4266">
                        <c:v>63621.897064208984</c:v>
                      </c:pt>
                      <c:pt idx="4267">
                        <c:v>63669.897064208984</c:v>
                      </c:pt>
                      <c:pt idx="4268">
                        <c:v>63669.897064208984</c:v>
                      </c:pt>
                      <c:pt idx="4269">
                        <c:v>62814.896087646484</c:v>
                      </c:pt>
                      <c:pt idx="4270">
                        <c:v>62814.897064208984</c:v>
                      </c:pt>
                      <c:pt idx="4271">
                        <c:v>62283.600708007813</c:v>
                      </c:pt>
                      <c:pt idx="4272">
                        <c:v>66315.710647583008</c:v>
                      </c:pt>
                      <c:pt idx="4273">
                        <c:v>66398.014358520508</c:v>
                      </c:pt>
                      <c:pt idx="4274">
                        <c:v>66843.015579223633</c:v>
                      </c:pt>
                      <c:pt idx="4275">
                        <c:v>64677.037704467766</c:v>
                      </c:pt>
                      <c:pt idx="4276">
                        <c:v>64561.488082885735</c:v>
                      </c:pt>
                      <c:pt idx="4277">
                        <c:v>64561.804489135735</c:v>
                      </c:pt>
                      <c:pt idx="4278">
                        <c:v>64832.946243286133</c:v>
                      </c:pt>
                      <c:pt idx="4279">
                        <c:v>64704.945999145508</c:v>
                      </c:pt>
                      <c:pt idx="4280">
                        <c:v>64744.945938110352</c:v>
                      </c:pt>
                      <c:pt idx="4281">
                        <c:v>64329.618850708008</c:v>
                      </c:pt>
                      <c:pt idx="4282">
                        <c:v>65760.019973754883</c:v>
                      </c:pt>
                      <c:pt idx="4283">
                        <c:v>64232.233963012695</c:v>
                      </c:pt>
                      <c:pt idx="4284">
                        <c:v>64232.233963012695</c:v>
                      </c:pt>
                      <c:pt idx="4285">
                        <c:v>64964.053421020508</c:v>
                      </c:pt>
                      <c:pt idx="4286">
                        <c:v>65026.953323364258</c:v>
                      </c:pt>
                      <c:pt idx="4287">
                        <c:v>65438.904495239258</c:v>
                      </c:pt>
                      <c:pt idx="4288">
                        <c:v>65438.905471801758</c:v>
                      </c:pt>
                      <c:pt idx="4289">
                        <c:v>65110.904006958008</c:v>
                      </c:pt>
                      <c:pt idx="4290">
                        <c:v>58030.992294311523</c:v>
                      </c:pt>
                      <c:pt idx="4291">
                        <c:v>58030.133895874023</c:v>
                      </c:pt>
                      <c:pt idx="4292">
                        <c:v>58030.134017944329</c:v>
                      </c:pt>
                      <c:pt idx="4293">
                        <c:v>64793.588333129876</c:v>
                      </c:pt>
                      <c:pt idx="4294">
                        <c:v>64847.988967895508</c:v>
                      </c:pt>
                      <c:pt idx="4295">
                        <c:v>64409.586868286126</c:v>
                      </c:pt>
                      <c:pt idx="4296">
                        <c:v>64778.988967895508</c:v>
                      </c:pt>
                      <c:pt idx="4297">
                        <c:v>64465.988479614258</c:v>
                      </c:pt>
                      <c:pt idx="4298">
                        <c:v>65323.487869262688</c:v>
                      </c:pt>
                      <c:pt idx="4299">
                        <c:v>65314.487869262688</c:v>
                      </c:pt>
                      <c:pt idx="4300">
                        <c:v>63816.346466064453</c:v>
                      </c:pt>
                      <c:pt idx="4301">
                        <c:v>66207.605056762695</c:v>
                      </c:pt>
                      <c:pt idx="4302">
                        <c:v>67222.607620239258</c:v>
                      </c:pt>
                      <c:pt idx="4303">
                        <c:v>67222.607620239258</c:v>
                      </c:pt>
                      <c:pt idx="4304">
                        <c:v>67222.60774230957</c:v>
                      </c:pt>
                      <c:pt idx="4305">
                        <c:v>61264.752151489258</c:v>
                      </c:pt>
                      <c:pt idx="4306">
                        <c:v>61678.349563598626</c:v>
                      </c:pt>
                      <c:pt idx="4307">
                        <c:v>61924.351760864258</c:v>
                      </c:pt>
                      <c:pt idx="4308">
                        <c:v>67142.628860473633</c:v>
                      </c:pt>
                      <c:pt idx="4309">
                        <c:v>67402.631057739258</c:v>
                      </c:pt>
                      <c:pt idx="4310">
                        <c:v>66421.628128051758</c:v>
                      </c:pt>
                      <c:pt idx="4311">
                        <c:v>66319.629348754883</c:v>
                      </c:pt>
                      <c:pt idx="4312">
                        <c:v>65061.101760864258</c:v>
                      </c:pt>
                      <c:pt idx="4313">
                        <c:v>65533.699905395508</c:v>
                      </c:pt>
                      <c:pt idx="4314">
                        <c:v>65533.698928833008</c:v>
                      </c:pt>
                      <c:pt idx="4315">
                        <c:v>65929.229690551758</c:v>
                      </c:pt>
                      <c:pt idx="4316">
                        <c:v>65621.470901489258</c:v>
                      </c:pt>
                      <c:pt idx="4317">
                        <c:v>64039.861282348626</c:v>
                      </c:pt>
                      <c:pt idx="4318">
                        <c:v>63679.461380004876</c:v>
                      </c:pt>
                      <c:pt idx="4319">
                        <c:v>64856.921096801758</c:v>
                      </c:pt>
                      <c:pt idx="4320">
                        <c:v>65681.597366333008</c:v>
                      </c:pt>
                      <c:pt idx="4321">
                        <c:v>64458.002639770508</c:v>
                      </c:pt>
                      <c:pt idx="4322">
                        <c:v>64458.003128051758</c:v>
                      </c:pt>
                      <c:pt idx="4323">
                        <c:v>66262.628219604492</c:v>
                      </c:pt>
                      <c:pt idx="4324">
                        <c:v>66266.628707885742</c:v>
                      </c:pt>
                      <c:pt idx="4325">
                        <c:v>67027.099899291992</c:v>
                      </c:pt>
                      <c:pt idx="4326">
                        <c:v>67073.751266479492</c:v>
                      </c:pt>
                      <c:pt idx="4327">
                        <c:v>66760.862991333008</c:v>
                      </c:pt>
                      <c:pt idx="4328">
                        <c:v>67100.112503051758</c:v>
                      </c:pt>
                      <c:pt idx="4329">
                        <c:v>67072.112747192383</c:v>
                      </c:pt>
                      <c:pt idx="4330">
                        <c:v>65120.886123657219</c:v>
                      </c:pt>
                      <c:pt idx="4331">
                        <c:v>64506.896926879876</c:v>
                      </c:pt>
                      <c:pt idx="4332">
                        <c:v>64916.646682739258</c:v>
                      </c:pt>
                      <c:pt idx="4333">
                        <c:v>65164.618850708008</c:v>
                      </c:pt>
                      <c:pt idx="4334">
                        <c:v>65164.618118286126</c:v>
                      </c:pt>
                      <c:pt idx="4335">
                        <c:v>57185.519622802734</c:v>
                      </c:pt>
                      <c:pt idx="4336">
                        <c:v>57116.519134521484</c:v>
                      </c:pt>
                      <c:pt idx="4337">
                        <c:v>56645.019134521484</c:v>
                      </c:pt>
                      <c:pt idx="4338">
                        <c:v>64511.944961547852</c:v>
                      </c:pt>
                      <c:pt idx="4339">
                        <c:v>63978.944900512695</c:v>
                      </c:pt>
                      <c:pt idx="4340">
                        <c:v>65626.338821411133</c:v>
                      </c:pt>
                      <c:pt idx="4341">
                        <c:v>65539.146682739258</c:v>
                      </c:pt>
                      <c:pt idx="4342">
                        <c:v>65979.939651489258</c:v>
                      </c:pt>
                      <c:pt idx="4343">
                        <c:v>65994.839553833008</c:v>
                      </c:pt>
                      <c:pt idx="4344">
                        <c:v>65642.839553833008</c:v>
                      </c:pt>
                      <c:pt idx="4345">
                        <c:v>64385.028518676758</c:v>
                      </c:pt>
                      <c:pt idx="4346">
                        <c:v>64562.528900146484</c:v>
                      </c:pt>
                      <c:pt idx="4347">
                        <c:v>64375.822463989258</c:v>
                      </c:pt>
                      <c:pt idx="4348">
                        <c:v>64423.173782348633</c:v>
                      </c:pt>
                      <c:pt idx="4349">
                        <c:v>64424.622634887695</c:v>
                      </c:pt>
                      <c:pt idx="4350">
                        <c:v>60745.97900390625</c:v>
                      </c:pt>
                      <c:pt idx="4351">
                        <c:v>60745.978881835938</c:v>
                      </c:pt>
                      <c:pt idx="4352">
                        <c:v>60697.793304443352</c:v>
                      </c:pt>
                      <c:pt idx="4353">
                        <c:v>60808.773529052734</c:v>
                      </c:pt>
                      <c:pt idx="4354">
                        <c:v>60898.773406982415</c:v>
                      </c:pt>
                      <c:pt idx="4355">
                        <c:v>60746.773284912102</c:v>
                      </c:pt>
                      <c:pt idx="4356">
                        <c:v>61996.703750610344</c:v>
                      </c:pt>
                      <c:pt idx="4357">
                        <c:v>61996.703628540039</c:v>
                      </c:pt>
                      <c:pt idx="4358">
                        <c:v>63942.827713012695</c:v>
                      </c:pt>
                      <c:pt idx="4359">
                        <c:v>63981.696304321282</c:v>
                      </c:pt>
                      <c:pt idx="4360">
                        <c:v>63629.696304321282</c:v>
                      </c:pt>
                      <c:pt idx="4361">
                        <c:v>64051.986038208008</c:v>
                      </c:pt>
                      <c:pt idx="4362">
                        <c:v>64634.386672973626</c:v>
                      </c:pt>
                      <c:pt idx="4363">
                        <c:v>65390.686477661126</c:v>
                      </c:pt>
                      <c:pt idx="4364">
                        <c:v>65302.686721801758</c:v>
                      </c:pt>
                      <c:pt idx="4365">
                        <c:v>55994.018280029297</c:v>
                      </c:pt>
                      <c:pt idx="4366">
                        <c:v>56429.018646240234</c:v>
                      </c:pt>
                      <c:pt idx="4367">
                        <c:v>56429.018646240234</c:v>
                      </c:pt>
                      <c:pt idx="4368">
                        <c:v>56429.018646240234</c:v>
                      </c:pt>
                      <c:pt idx="4369">
                        <c:v>67563.195999145508</c:v>
                      </c:pt>
                      <c:pt idx="4370">
                        <c:v>67553.3955078125</c:v>
                      </c:pt>
                      <c:pt idx="4371">
                        <c:v>66787.441360473633</c:v>
                      </c:pt>
                      <c:pt idx="4372">
                        <c:v>66871.441848754883</c:v>
                      </c:pt>
                      <c:pt idx="4373">
                        <c:v>66828.441604614258</c:v>
                      </c:pt>
                      <c:pt idx="4374">
                        <c:v>66356.121780395508</c:v>
                      </c:pt>
                      <c:pt idx="4375">
                        <c:v>67401.670745849609</c:v>
                      </c:pt>
                      <c:pt idx="4376">
                        <c:v>67185.670745849609</c:v>
                      </c:pt>
                      <c:pt idx="4377">
                        <c:v>64010.366546630852</c:v>
                      </c:pt>
                      <c:pt idx="4378">
                        <c:v>63962.366546630852</c:v>
                      </c:pt>
                      <c:pt idx="4379">
                        <c:v>63901.366424560547</c:v>
                      </c:pt>
                      <c:pt idx="4380">
                        <c:v>63046.669692993157</c:v>
                      </c:pt>
                      <c:pt idx="4381">
                        <c:v>63046.669692993157</c:v>
                      </c:pt>
                      <c:pt idx="4382">
                        <c:v>64899.392959594727</c:v>
                      </c:pt>
                      <c:pt idx="4383">
                        <c:v>64468.7919921875</c:v>
                      </c:pt>
                      <c:pt idx="4384">
                        <c:v>64470.39794921875</c:v>
                      </c:pt>
                      <c:pt idx="4385">
                        <c:v>65620.481155395508</c:v>
                      </c:pt>
                      <c:pt idx="4386">
                        <c:v>62484.949783325195</c:v>
                      </c:pt>
                      <c:pt idx="4387">
                        <c:v>62919.950271606438</c:v>
                      </c:pt>
                      <c:pt idx="4388">
                        <c:v>62919.950271606438</c:v>
                      </c:pt>
                      <c:pt idx="4389">
                        <c:v>63330.951370239258</c:v>
                      </c:pt>
                      <c:pt idx="4390">
                        <c:v>63911.951736450188</c:v>
                      </c:pt>
                      <c:pt idx="4391">
                        <c:v>65295.94567871093</c:v>
                      </c:pt>
                      <c:pt idx="4392">
                        <c:v>66963.32666015625</c:v>
                      </c:pt>
                      <c:pt idx="4393">
                        <c:v>67341.727783203125</c:v>
                      </c:pt>
                      <c:pt idx="4394">
                        <c:v>66567.94287109375</c:v>
                      </c:pt>
                      <c:pt idx="4395">
                        <c:v>57297.264495849609</c:v>
                      </c:pt>
                      <c:pt idx="4396">
                        <c:v>58784.456878662102</c:v>
                      </c:pt>
                      <c:pt idx="4397">
                        <c:v>58784.456756591797</c:v>
                      </c:pt>
                      <c:pt idx="4398">
                        <c:v>58784.456756591797</c:v>
                      </c:pt>
                      <c:pt idx="4399">
                        <c:v>61593.927459716797</c:v>
                      </c:pt>
                      <c:pt idx="4400">
                        <c:v>61256.225677490234</c:v>
                      </c:pt>
                      <c:pt idx="4401">
                        <c:v>62995.091262817376</c:v>
                      </c:pt>
                      <c:pt idx="4402">
                        <c:v>63500.447219848626</c:v>
                      </c:pt>
                      <c:pt idx="4403">
                        <c:v>63500.447219848626</c:v>
                      </c:pt>
                      <c:pt idx="4404">
                        <c:v>63887.425857543945</c:v>
                      </c:pt>
                      <c:pt idx="4405">
                        <c:v>63519.023513793945</c:v>
                      </c:pt>
                      <c:pt idx="4406">
                        <c:v>65803.491165161133</c:v>
                      </c:pt>
                      <c:pt idx="4407">
                        <c:v>65997.891311645508</c:v>
                      </c:pt>
                      <c:pt idx="4408">
                        <c:v>66400.192337036133</c:v>
                      </c:pt>
                      <c:pt idx="4409">
                        <c:v>66312.191848754883</c:v>
                      </c:pt>
                      <c:pt idx="4410">
                        <c:v>67830.84309387207</c:v>
                      </c:pt>
                      <c:pt idx="4411">
                        <c:v>67062.337356567383</c:v>
                      </c:pt>
                      <c:pt idx="4412">
                        <c:v>67131.337600708008</c:v>
                      </c:pt>
                      <c:pt idx="4413">
                        <c:v>67088.337600708008</c:v>
                      </c:pt>
                      <c:pt idx="4414">
                        <c:v>66749.337112426758</c:v>
                      </c:pt>
                      <c:pt idx="4415">
                        <c:v>66596.411331176758</c:v>
                      </c:pt>
                      <c:pt idx="4416">
                        <c:v>66596.411331176758</c:v>
                      </c:pt>
                      <c:pt idx="4417">
                        <c:v>65126.200393676758</c:v>
                      </c:pt>
                      <c:pt idx="4418">
                        <c:v>66060.423538208008</c:v>
                      </c:pt>
                      <c:pt idx="4419">
                        <c:v>67030.960647583008</c:v>
                      </c:pt>
                      <c:pt idx="4420">
                        <c:v>67172.761428833008</c:v>
                      </c:pt>
                      <c:pt idx="4421">
                        <c:v>65204.155364990234</c:v>
                      </c:pt>
                      <c:pt idx="4422">
                        <c:v>65135.155853271484</c:v>
                      </c:pt>
                      <c:pt idx="4423">
                        <c:v>65880.699905395508</c:v>
                      </c:pt>
                      <c:pt idx="4424">
                        <c:v>65638.699172973633</c:v>
                      </c:pt>
                      <c:pt idx="4425">
                        <c:v>64342.452713012695</c:v>
                      </c:pt>
                      <c:pt idx="4426">
                        <c:v>64342.155838012695</c:v>
                      </c:pt>
                      <c:pt idx="4427">
                        <c:v>64342.155838012695</c:v>
                      </c:pt>
                      <c:pt idx="4428">
                        <c:v>64579.477737426758</c:v>
                      </c:pt>
                      <c:pt idx="4429">
                        <c:v>64400.477737426758</c:v>
                      </c:pt>
                      <c:pt idx="4430">
                        <c:v>66748.337112426758</c:v>
                      </c:pt>
                      <c:pt idx="4431">
                        <c:v>66748.336624145508</c:v>
                      </c:pt>
                      <c:pt idx="4432">
                        <c:v>66598.705276489258</c:v>
                      </c:pt>
                      <c:pt idx="4433">
                        <c:v>66471.705032348633</c:v>
                      </c:pt>
                      <c:pt idx="4434">
                        <c:v>64888.766189575188</c:v>
                      </c:pt>
                      <c:pt idx="4435">
                        <c:v>64897.567092895508</c:v>
                      </c:pt>
                      <c:pt idx="4436">
                        <c:v>63481.339431762695</c:v>
                      </c:pt>
                      <c:pt idx="4437">
                        <c:v>63828.339920043938</c:v>
                      </c:pt>
                      <c:pt idx="4438">
                        <c:v>63638.891494750977</c:v>
                      </c:pt>
                      <c:pt idx="4439">
                        <c:v>63884.891555786133</c:v>
                      </c:pt>
                      <c:pt idx="4440">
                        <c:v>58611.324066162109</c:v>
                      </c:pt>
                      <c:pt idx="4441">
                        <c:v>58501.824188232422</c:v>
                      </c:pt>
                      <c:pt idx="4442">
                        <c:v>58510.824188232422</c:v>
                      </c:pt>
                      <c:pt idx="4443">
                        <c:v>64642.429153442376</c:v>
                      </c:pt>
                      <c:pt idx="4444">
                        <c:v>64416.62890625</c:v>
                      </c:pt>
                      <c:pt idx="4445">
                        <c:v>64535.62878417968</c:v>
                      </c:pt>
                      <c:pt idx="4446">
                        <c:v>64529.724563598626</c:v>
                      </c:pt>
                      <c:pt idx="4447">
                        <c:v>65316.124710083008</c:v>
                      </c:pt>
                      <c:pt idx="4448">
                        <c:v>65545.127395629883</c:v>
                      </c:pt>
                      <c:pt idx="4449">
                        <c:v>65673.127151489258</c:v>
                      </c:pt>
                      <c:pt idx="4450">
                        <c:v>65561.127639770508</c:v>
                      </c:pt>
                      <c:pt idx="4451">
                        <c:v>66066.286224365234</c:v>
                      </c:pt>
                      <c:pt idx="4452">
                        <c:v>66009.285980224609</c:v>
                      </c:pt>
                      <c:pt idx="4453">
                        <c:v>62698.397796630852</c:v>
                      </c:pt>
                      <c:pt idx="4454">
                        <c:v>62698.397796630852</c:v>
                      </c:pt>
                      <c:pt idx="4455">
                        <c:v>64823.032913208008</c:v>
                      </c:pt>
                      <c:pt idx="4456">
                        <c:v>65515.340530395508</c:v>
                      </c:pt>
                      <c:pt idx="4457">
                        <c:v>63494.852981567376</c:v>
                      </c:pt>
                      <c:pt idx="4458">
                        <c:v>63530.85285949707</c:v>
                      </c:pt>
                      <c:pt idx="4459">
                        <c:v>63940.85334777832</c:v>
                      </c:pt>
                      <c:pt idx="4460">
                        <c:v>64443.173294067376</c:v>
                      </c:pt>
                      <c:pt idx="4461">
                        <c:v>64272.173782348626</c:v>
                      </c:pt>
                      <c:pt idx="4462">
                        <c:v>64272.173782348626</c:v>
                      </c:pt>
                      <c:pt idx="4463">
                        <c:v>65998.695022583008</c:v>
                      </c:pt>
                      <c:pt idx="4464">
                        <c:v>65999.866409301758</c:v>
                      </c:pt>
                      <c:pt idx="4465">
                        <c:v>65964.867141723633</c:v>
                      </c:pt>
                      <c:pt idx="4466">
                        <c:v>66589.899124145508</c:v>
                      </c:pt>
                      <c:pt idx="4467">
                        <c:v>66589.899124145508</c:v>
                      </c:pt>
                      <c:pt idx="4468">
                        <c:v>66442.898635864258</c:v>
                      </c:pt>
                      <c:pt idx="4469">
                        <c:v>66080.896682739258</c:v>
                      </c:pt>
                      <c:pt idx="4470">
                        <c:v>56253.799652099609</c:v>
                      </c:pt>
                      <c:pt idx="4471">
                        <c:v>66338.513137817383</c:v>
                      </c:pt>
                      <c:pt idx="4472">
                        <c:v>66181.640823364258</c:v>
                      </c:pt>
                      <c:pt idx="4473">
                        <c:v>66129.826126098633</c:v>
                      </c:pt>
                      <c:pt idx="4474">
                        <c:v>65081.963333129876</c:v>
                      </c:pt>
                      <c:pt idx="4475">
                        <c:v>66402.865188598633</c:v>
                      </c:pt>
                      <c:pt idx="4476">
                        <c:v>66402.864456176758</c:v>
                      </c:pt>
                      <c:pt idx="4477">
                        <c:v>66175.864944458008</c:v>
                      </c:pt>
                      <c:pt idx="4478">
                        <c:v>67064.679779052734</c:v>
                      </c:pt>
                      <c:pt idx="4479">
                        <c:v>66848.679290771484</c:v>
                      </c:pt>
                      <c:pt idx="4480">
                        <c:v>65617.295608520508</c:v>
                      </c:pt>
                      <c:pt idx="4481">
                        <c:v>66794.070999145508</c:v>
                      </c:pt>
                      <c:pt idx="4482">
                        <c:v>67722.071731567383</c:v>
                      </c:pt>
                      <c:pt idx="4483">
                        <c:v>67299.429153442383</c:v>
                      </c:pt>
                      <c:pt idx="4484">
                        <c:v>66947.429153442383</c:v>
                      </c:pt>
                      <c:pt idx="4485">
                        <c:v>67175.105056762695</c:v>
                      </c:pt>
                      <c:pt idx="4486">
                        <c:v>65429.153762817376</c:v>
                      </c:pt>
                      <c:pt idx="4487">
                        <c:v>65699.353713989258</c:v>
                      </c:pt>
                      <c:pt idx="4488">
                        <c:v>65626.353713989258</c:v>
                      </c:pt>
                      <c:pt idx="4489">
                        <c:v>65359.352981567376</c:v>
                      </c:pt>
                      <c:pt idx="4490">
                        <c:v>65237.442825317376</c:v>
                      </c:pt>
                      <c:pt idx="4491">
                        <c:v>65237.442581176758</c:v>
                      </c:pt>
                      <c:pt idx="4492">
                        <c:v>64885.443069458008</c:v>
                      </c:pt>
                      <c:pt idx="4493">
                        <c:v>64999.443069458008</c:v>
                      </c:pt>
                      <c:pt idx="4494">
                        <c:v>65829.699417114258</c:v>
                      </c:pt>
                      <c:pt idx="4495">
                        <c:v>66149.899856567383</c:v>
                      </c:pt>
                      <c:pt idx="4496">
                        <c:v>65907.899856567383</c:v>
                      </c:pt>
                      <c:pt idx="4497">
                        <c:v>67368.392822265625</c:v>
                      </c:pt>
                      <c:pt idx="4498">
                        <c:v>67604.947219848633</c:v>
                      </c:pt>
                      <c:pt idx="4499">
                        <c:v>67516.947219848633</c:v>
                      </c:pt>
                      <c:pt idx="4500">
                        <c:v>63770.303787231438</c:v>
                      </c:pt>
                      <c:pt idx="4501">
                        <c:v>64189.304397583008</c:v>
                      </c:pt>
                      <c:pt idx="4502">
                        <c:v>64188.118728637688</c:v>
                      </c:pt>
                      <c:pt idx="4503">
                        <c:v>64091.118606567376</c:v>
                      </c:pt>
                      <c:pt idx="4504">
                        <c:v>65673.555618286133</c:v>
                      </c:pt>
                      <c:pt idx="4505">
                        <c:v>66676.037796020508</c:v>
                      </c:pt>
                      <c:pt idx="4506">
                        <c:v>67086.037307739258</c:v>
                      </c:pt>
                      <c:pt idx="4507">
                        <c:v>66998.037307739258</c:v>
                      </c:pt>
                      <c:pt idx="4508">
                        <c:v>64927.596633911126</c:v>
                      </c:pt>
                      <c:pt idx="4509">
                        <c:v>64379.996292114258</c:v>
                      </c:pt>
                      <c:pt idx="4510">
                        <c:v>64429.796585083008</c:v>
                      </c:pt>
                      <c:pt idx="4511">
                        <c:v>64321.796340942376</c:v>
                      </c:pt>
                      <c:pt idx="4512">
                        <c:v>63703.795608520508</c:v>
                      </c:pt>
                      <c:pt idx="4513">
                        <c:v>63693.329055786126</c:v>
                      </c:pt>
                      <c:pt idx="4514">
                        <c:v>63721.899047851563</c:v>
                      </c:pt>
                      <c:pt idx="4515">
                        <c:v>64833.335891723626</c:v>
                      </c:pt>
                      <c:pt idx="4516">
                        <c:v>65280.836380004876</c:v>
                      </c:pt>
                      <c:pt idx="4517">
                        <c:v>65166.836624145508</c:v>
                      </c:pt>
                      <c:pt idx="4518">
                        <c:v>64989.636306762688</c:v>
                      </c:pt>
                      <c:pt idx="4519">
                        <c:v>64520.385864257813</c:v>
                      </c:pt>
                      <c:pt idx="4520">
                        <c:v>64866.88610839843</c:v>
                      </c:pt>
                      <c:pt idx="4521">
                        <c:v>64070.884887695313</c:v>
                      </c:pt>
                      <c:pt idx="4522">
                        <c:v>65736.754470825195</c:v>
                      </c:pt>
                      <c:pt idx="4523">
                        <c:v>63875.196975708008</c:v>
                      </c:pt>
                      <c:pt idx="4524">
                        <c:v>63875.196914672852</c:v>
                      </c:pt>
                      <c:pt idx="4525">
                        <c:v>63875.196853637695</c:v>
                      </c:pt>
                      <c:pt idx="4526">
                        <c:v>64156.801666259758</c:v>
                      </c:pt>
                      <c:pt idx="4527">
                        <c:v>65075.395462036126</c:v>
                      </c:pt>
                      <c:pt idx="4528">
                        <c:v>64848.39533996582</c:v>
                      </c:pt>
                      <c:pt idx="4529">
                        <c:v>64413.394973754876</c:v>
                      </c:pt>
                      <c:pt idx="4530">
                        <c:v>65177.06867980957</c:v>
                      </c:pt>
                      <c:pt idx="4531">
                        <c:v>65181.068801879883</c:v>
                      </c:pt>
                      <c:pt idx="4532">
                        <c:v>65188.175369262695</c:v>
                      </c:pt>
                      <c:pt idx="4533">
                        <c:v>65188.175247192383</c:v>
                      </c:pt>
                      <c:pt idx="4534">
                        <c:v>65354.175247192383</c:v>
                      </c:pt>
                      <c:pt idx="4535">
                        <c:v>64989.766784667969</c:v>
                      </c:pt>
                      <c:pt idx="4536">
                        <c:v>64989.766845703125</c:v>
                      </c:pt>
                      <c:pt idx="4537">
                        <c:v>64221.925186157227</c:v>
                      </c:pt>
                      <c:pt idx="4538">
                        <c:v>64221.925186157227</c:v>
                      </c:pt>
                      <c:pt idx="4539">
                        <c:v>64221.925186157227</c:v>
                      </c:pt>
                      <c:pt idx="4540">
                        <c:v>63990.423233032227</c:v>
                      </c:pt>
                      <c:pt idx="4541">
                        <c:v>64813.832794189453</c:v>
                      </c:pt>
                      <c:pt idx="4542">
                        <c:v>64813.832794189453</c:v>
                      </c:pt>
                      <c:pt idx="4543">
                        <c:v>64813.832794189453</c:v>
                      </c:pt>
                      <c:pt idx="4544">
                        <c:v>64804.832794189453</c:v>
                      </c:pt>
                      <c:pt idx="4545">
                        <c:v>56373.543685913079</c:v>
                      </c:pt>
                      <c:pt idx="4546">
                        <c:v>56431.543441772461</c:v>
                      </c:pt>
                      <c:pt idx="4547">
                        <c:v>58219.625091552734</c:v>
                      </c:pt>
                      <c:pt idx="4548">
                        <c:v>58678.627044677734</c:v>
                      </c:pt>
                      <c:pt idx="4549">
                        <c:v>66322.974319458008</c:v>
                      </c:pt>
                      <c:pt idx="4550">
                        <c:v>66322.974075317383</c:v>
                      </c:pt>
                      <c:pt idx="4551">
                        <c:v>66322.974807739258</c:v>
                      </c:pt>
                      <c:pt idx="4552">
                        <c:v>65730.974075317383</c:v>
                      </c:pt>
                      <c:pt idx="4553">
                        <c:v>64848.117385864258</c:v>
                      </c:pt>
                      <c:pt idx="4554">
                        <c:v>66687.421829223633</c:v>
                      </c:pt>
                      <c:pt idx="4555">
                        <c:v>67336.831008911133</c:v>
                      </c:pt>
                      <c:pt idx="4556">
                        <c:v>67336.831008911133</c:v>
                      </c:pt>
                      <c:pt idx="4557">
                        <c:v>67336.830276489258</c:v>
                      </c:pt>
                      <c:pt idx="4558">
                        <c:v>65153.70361328125</c:v>
                      </c:pt>
                      <c:pt idx="4559">
                        <c:v>64784.301025390618</c:v>
                      </c:pt>
                      <c:pt idx="4560">
                        <c:v>64673.596878051758</c:v>
                      </c:pt>
                      <c:pt idx="4561">
                        <c:v>65988.259231567383</c:v>
                      </c:pt>
                      <c:pt idx="4562">
                        <c:v>63987.346633911126</c:v>
                      </c:pt>
                      <c:pt idx="4563">
                        <c:v>63193.345413208008</c:v>
                      </c:pt>
                      <c:pt idx="4564">
                        <c:v>63150.346633911126</c:v>
                      </c:pt>
                      <c:pt idx="4565">
                        <c:v>64285.077835083008</c:v>
                      </c:pt>
                      <c:pt idx="4566">
                        <c:v>65715.852249145508</c:v>
                      </c:pt>
                      <c:pt idx="4567">
                        <c:v>65601.852493286133</c:v>
                      </c:pt>
                      <c:pt idx="4568">
                        <c:v>65504.049514770508</c:v>
                      </c:pt>
                      <c:pt idx="4569">
                        <c:v>63262.211380004876</c:v>
                      </c:pt>
                      <c:pt idx="4570">
                        <c:v>63947.776809692376</c:v>
                      </c:pt>
                      <c:pt idx="4571">
                        <c:v>63810.625198364258</c:v>
                      </c:pt>
                      <c:pt idx="4572">
                        <c:v>65149.899856567376</c:v>
                      </c:pt>
                      <c:pt idx="4573">
                        <c:v>65263.900588989258</c:v>
                      </c:pt>
                      <c:pt idx="4574">
                        <c:v>65263.900100708008</c:v>
                      </c:pt>
                      <c:pt idx="4575">
                        <c:v>55880.392852783203</c:v>
                      </c:pt>
                      <c:pt idx="4576">
                        <c:v>55879.180023193359</c:v>
                      </c:pt>
                      <c:pt idx="4577">
                        <c:v>52830.938018798828</c:v>
                      </c:pt>
                      <c:pt idx="4578">
                        <c:v>52839.938262939453</c:v>
                      </c:pt>
                      <c:pt idx="4579">
                        <c:v>52839.938262939453</c:v>
                      </c:pt>
                      <c:pt idx="4580">
                        <c:v>52875.889129638672</c:v>
                      </c:pt>
                      <c:pt idx="4581">
                        <c:v>52994.889068603516</c:v>
                      </c:pt>
                      <c:pt idx="4582">
                        <c:v>62748.933731079102</c:v>
                      </c:pt>
                      <c:pt idx="4583">
                        <c:v>62796.933670043945</c:v>
                      </c:pt>
                      <c:pt idx="4584">
                        <c:v>62236.932754516602</c:v>
                      </c:pt>
                      <c:pt idx="4585">
                        <c:v>61803.194778442383</c:v>
                      </c:pt>
                      <c:pt idx="4586">
                        <c:v>61893.638748168945</c:v>
                      </c:pt>
                      <c:pt idx="4587">
                        <c:v>61893.224807739258</c:v>
                      </c:pt>
                      <c:pt idx="4588">
                        <c:v>62526.224685668945</c:v>
                      </c:pt>
                      <c:pt idx="4589">
                        <c:v>62429.224685668945</c:v>
                      </c:pt>
                      <c:pt idx="4590">
                        <c:v>64690.49543762207</c:v>
                      </c:pt>
                      <c:pt idx="4591">
                        <c:v>66289.110549926758</c:v>
                      </c:pt>
                      <c:pt idx="4592">
                        <c:v>63795.959182739258</c:v>
                      </c:pt>
                      <c:pt idx="4593">
                        <c:v>63795.95930480957</c:v>
                      </c:pt>
                      <c:pt idx="4594">
                        <c:v>63795.959182739258</c:v>
                      </c:pt>
                      <c:pt idx="4595">
                        <c:v>64482.299026489258</c:v>
                      </c:pt>
                      <c:pt idx="4596">
                        <c:v>66998.236282348633</c:v>
                      </c:pt>
                      <c:pt idx="4597">
                        <c:v>66998.236282348633</c:v>
                      </c:pt>
                      <c:pt idx="4598">
                        <c:v>65943.733352661133</c:v>
                      </c:pt>
                      <c:pt idx="4599">
                        <c:v>65280.333648681641</c:v>
                      </c:pt>
                      <c:pt idx="4600">
                        <c:v>65152.332672119141</c:v>
                      </c:pt>
                      <c:pt idx="4601">
                        <c:v>65524.333831787102</c:v>
                      </c:pt>
                      <c:pt idx="4602">
                        <c:v>65963.564544677734</c:v>
                      </c:pt>
                      <c:pt idx="4603">
                        <c:v>64082.797103881836</c:v>
                      </c:pt>
                      <c:pt idx="4604">
                        <c:v>65815.571731567383</c:v>
                      </c:pt>
                      <c:pt idx="4605">
                        <c:v>64141.884353637695</c:v>
                      </c:pt>
                      <c:pt idx="4606">
                        <c:v>64188.884353637695</c:v>
                      </c:pt>
                      <c:pt idx="4607">
                        <c:v>64188.884353637695</c:v>
                      </c:pt>
                      <c:pt idx="4608">
                        <c:v>65945.38508605957</c:v>
                      </c:pt>
                      <c:pt idx="4609">
                        <c:v>65945.38508605957</c:v>
                      </c:pt>
                      <c:pt idx="4610">
                        <c:v>66297.38508605957</c:v>
                      </c:pt>
                      <c:pt idx="4611">
                        <c:v>65849.259719848633</c:v>
                      </c:pt>
                      <c:pt idx="4612">
                        <c:v>66167.106399536133</c:v>
                      </c:pt>
                      <c:pt idx="4613">
                        <c:v>65828.201797485352</c:v>
                      </c:pt>
                      <c:pt idx="4614">
                        <c:v>66113.202041625977</c:v>
                      </c:pt>
                      <c:pt idx="4615">
                        <c:v>65943.201309204102</c:v>
                      </c:pt>
                      <c:pt idx="4616">
                        <c:v>66056.201065063477</c:v>
                      </c:pt>
                      <c:pt idx="4617">
                        <c:v>67011.448135375977</c:v>
                      </c:pt>
                      <c:pt idx="4618">
                        <c:v>66720.848587036133</c:v>
                      </c:pt>
                      <c:pt idx="4619">
                        <c:v>67674.922805786133</c:v>
                      </c:pt>
                      <c:pt idx="4620">
                        <c:v>65499.966018676758</c:v>
                      </c:pt>
                      <c:pt idx="4621">
                        <c:v>65138.966018676758</c:v>
                      </c:pt>
                      <c:pt idx="4622">
                        <c:v>65045.840042114258</c:v>
                      </c:pt>
                      <c:pt idx="4623">
                        <c:v>65045.84016418457</c:v>
                      </c:pt>
                      <c:pt idx="4624">
                        <c:v>63948.83918762207</c:v>
                      </c:pt>
                      <c:pt idx="4625">
                        <c:v>62736.808670043945</c:v>
                      </c:pt>
                      <c:pt idx="4626">
                        <c:v>65134.984756469727</c:v>
                      </c:pt>
                      <c:pt idx="4627">
                        <c:v>65383.540969848626</c:v>
                      </c:pt>
                      <c:pt idx="4628">
                        <c:v>64796.940994262688</c:v>
                      </c:pt>
                      <c:pt idx="4629">
                        <c:v>64796.941116333008</c:v>
                      </c:pt>
                      <c:pt idx="4630">
                        <c:v>65320.710403442376</c:v>
                      </c:pt>
                      <c:pt idx="4631">
                        <c:v>65641.862014770508</c:v>
                      </c:pt>
                      <c:pt idx="4632">
                        <c:v>61871.493118286126</c:v>
                      </c:pt>
                      <c:pt idx="4633">
                        <c:v>62249.891555786126</c:v>
                      </c:pt>
                      <c:pt idx="4634">
                        <c:v>62679.893508911126</c:v>
                      </c:pt>
                      <c:pt idx="4635">
                        <c:v>58059.796478271484</c:v>
                      </c:pt>
                      <c:pt idx="4636">
                        <c:v>58710.797454833984</c:v>
                      </c:pt>
                      <c:pt idx="4637">
                        <c:v>58712.924896240234</c:v>
                      </c:pt>
                      <c:pt idx="4638">
                        <c:v>58452.925384521484</c:v>
                      </c:pt>
                      <c:pt idx="4639">
                        <c:v>67365.886428833008</c:v>
                      </c:pt>
                      <c:pt idx="4640">
                        <c:v>67356.0869140625</c:v>
                      </c:pt>
                      <c:pt idx="4641">
                        <c:v>67248.086669921875</c:v>
                      </c:pt>
                      <c:pt idx="4642">
                        <c:v>66381.810989379883</c:v>
                      </c:pt>
                      <c:pt idx="4643">
                        <c:v>66431.611282348633</c:v>
                      </c:pt>
                      <c:pt idx="4644">
                        <c:v>66431.612014770508</c:v>
                      </c:pt>
                      <c:pt idx="4645">
                        <c:v>65621.612014770508</c:v>
                      </c:pt>
                      <c:pt idx="4646">
                        <c:v>65172.015228271484</c:v>
                      </c:pt>
                      <c:pt idx="4647">
                        <c:v>65247.015228271484</c:v>
                      </c:pt>
                      <c:pt idx="4648">
                        <c:v>65247.015960693352</c:v>
                      </c:pt>
                      <c:pt idx="4649">
                        <c:v>65750.582122802734</c:v>
                      </c:pt>
                      <c:pt idx="4650">
                        <c:v>56805.077484130859</c:v>
                      </c:pt>
                      <c:pt idx="4651">
                        <c:v>57325.077484130859</c:v>
                      </c:pt>
                      <c:pt idx="4652">
                        <c:v>58766.937210083008</c:v>
                      </c:pt>
                      <c:pt idx="4653">
                        <c:v>58869.961853027344</c:v>
                      </c:pt>
                      <c:pt idx="4654">
                        <c:v>59239.364318847649</c:v>
                      </c:pt>
                      <c:pt idx="4655">
                        <c:v>62846.838821411126</c:v>
                      </c:pt>
                      <c:pt idx="4656">
                        <c:v>63920.536468505852</c:v>
                      </c:pt>
                      <c:pt idx="4657">
                        <c:v>63920.536956787102</c:v>
                      </c:pt>
                      <c:pt idx="4658">
                        <c:v>63922.510833740234</c:v>
                      </c:pt>
                      <c:pt idx="4659">
                        <c:v>62848.023162841797</c:v>
                      </c:pt>
                      <c:pt idx="4660">
                        <c:v>62857.023162841797</c:v>
                      </c:pt>
                      <c:pt idx="4661">
                        <c:v>65902.282592773438</c:v>
                      </c:pt>
                      <c:pt idx="4662">
                        <c:v>65550.282104492188</c:v>
                      </c:pt>
                      <c:pt idx="4663">
                        <c:v>65777.282104492188</c:v>
                      </c:pt>
                      <c:pt idx="4664">
                        <c:v>65575.275588989258</c:v>
                      </c:pt>
                      <c:pt idx="4665">
                        <c:v>62031.722122192376</c:v>
                      </c:pt>
                      <c:pt idx="4666">
                        <c:v>62808.19807434082</c:v>
                      </c:pt>
                      <c:pt idx="4667">
                        <c:v>63195.198440551758</c:v>
                      </c:pt>
                      <c:pt idx="4668">
                        <c:v>63195.198196411126</c:v>
                      </c:pt>
                      <c:pt idx="4669">
                        <c:v>63195.198440551758</c:v>
                      </c:pt>
                      <c:pt idx="4670">
                        <c:v>65316.130813598626</c:v>
                      </c:pt>
                      <c:pt idx="4671">
                        <c:v>64878.698440551758</c:v>
                      </c:pt>
                      <c:pt idx="4672">
                        <c:v>64878.698440551758</c:v>
                      </c:pt>
                      <c:pt idx="4673">
                        <c:v>64023.697463989258</c:v>
                      </c:pt>
                      <c:pt idx="4674">
                        <c:v>65846.845581054688</c:v>
                      </c:pt>
                      <c:pt idx="4675">
                        <c:v>66270.904907226563</c:v>
                      </c:pt>
                      <c:pt idx="4676">
                        <c:v>66270.904907226563</c:v>
                      </c:pt>
                      <c:pt idx="4677">
                        <c:v>66270.904663085938</c:v>
                      </c:pt>
                      <c:pt idx="4678">
                        <c:v>65846.165237426758</c:v>
                      </c:pt>
                      <c:pt idx="4679">
                        <c:v>64905.474807739258</c:v>
                      </c:pt>
                      <c:pt idx="4680">
                        <c:v>56590.592071533203</c:v>
                      </c:pt>
                      <c:pt idx="4681">
                        <c:v>56590.592010498047</c:v>
                      </c:pt>
                      <c:pt idx="4682">
                        <c:v>61715.859451293945</c:v>
                      </c:pt>
                      <c:pt idx="4683">
                        <c:v>61239.093338012695</c:v>
                      </c:pt>
                      <c:pt idx="4684">
                        <c:v>62589.309158325195</c:v>
                      </c:pt>
                      <c:pt idx="4685">
                        <c:v>62593.309219360352</c:v>
                      </c:pt>
                      <c:pt idx="4686">
                        <c:v>62724.309097290039</c:v>
                      </c:pt>
                      <c:pt idx="4687">
                        <c:v>61497.357864379883</c:v>
                      </c:pt>
                      <c:pt idx="4688">
                        <c:v>65969.283401489258</c:v>
                      </c:pt>
                      <c:pt idx="4689">
                        <c:v>65969.014846801758</c:v>
                      </c:pt>
                      <c:pt idx="4690">
                        <c:v>65617.014602661133</c:v>
                      </c:pt>
                      <c:pt idx="4691">
                        <c:v>65426.014846801758</c:v>
                      </c:pt>
                      <c:pt idx="4692">
                        <c:v>65017.942947387695</c:v>
                      </c:pt>
                      <c:pt idx="4693">
                        <c:v>64665.942947387695</c:v>
                      </c:pt>
                      <c:pt idx="4694">
                        <c:v>65091.384353637695</c:v>
                      </c:pt>
                      <c:pt idx="4695">
                        <c:v>58222.909027099602</c:v>
                      </c:pt>
                      <c:pt idx="4696">
                        <c:v>58222.909271240234</c:v>
                      </c:pt>
                      <c:pt idx="4697">
                        <c:v>58221.621429443352</c:v>
                      </c:pt>
                      <c:pt idx="4698">
                        <c:v>58221.621429443352</c:v>
                      </c:pt>
                      <c:pt idx="4699">
                        <c:v>58304.121185302734</c:v>
                      </c:pt>
                      <c:pt idx="4700">
                        <c:v>57921.720550537102</c:v>
                      </c:pt>
                      <c:pt idx="4701">
                        <c:v>56439.662384033203</c:v>
                      </c:pt>
                      <c:pt idx="4702">
                        <c:v>56439.662445068359</c:v>
                      </c:pt>
                      <c:pt idx="4703">
                        <c:v>56439.662445068359</c:v>
                      </c:pt>
                      <c:pt idx="4704">
                        <c:v>60497.768981933586</c:v>
                      </c:pt>
                      <c:pt idx="4705">
                        <c:v>61671.519958496086</c:v>
                      </c:pt>
                      <c:pt idx="4706">
                        <c:v>61671.520202636719</c:v>
                      </c:pt>
                      <c:pt idx="4707">
                        <c:v>65237.12239074707</c:v>
                      </c:pt>
                      <c:pt idx="4708">
                        <c:v>64845.482086181641</c:v>
                      </c:pt>
                      <c:pt idx="4709">
                        <c:v>64459.483123779297</c:v>
                      </c:pt>
                      <c:pt idx="4710">
                        <c:v>65316.133499145508</c:v>
                      </c:pt>
                      <c:pt idx="4711">
                        <c:v>65171.133255004876</c:v>
                      </c:pt>
                      <c:pt idx="4712">
                        <c:v>63310.672927856445</c:v>
                      </c:pt>
                      <c:pt idx="4713">
                        <c:v>65816.358688354492</c:v>
                      </c:pt>
                      <c:pt idx="4714">
                        <c:v>65815.620162963867</c:v>
                      </c:pt>
                      <c:pt idx="4715">
                        <c:v>65743.136276245117</c:v>
                      </c:pt>
                      <c:pt idx="4716">
                        <c:v>65598.036422729492</c:v>
                      </c:pt>
                      <c:pt idx="4717">
                        <c:v>65569.109573364258</c:v>
                      </c:pt>
                      <c:pt idx="4718">
                        <c:v>65176.858596801758</c:v>
                      </c:pt>
                      <c:pt idx="4719">
                        <c:v>65223.358596801758</c:v>
                      </c:pt>
                      <c:pt idx="4720">
                        <c:v>65223.358474731438</c:v>
                      </c:pt>
                      <c:pt idx="4721">
                        <c:v>66880.249893188477</c:v>
                      </c:pt>
                      <c:pt idx="4722">
                        <c:v>66790.187454223633</c:v>
                      </c:pt>
                      <c:pt idx="4723">
                        <c:v>66764.187210083008</c:v>
                      </c:pt>
                      <c:pt idx="4724">
                        <c:v>65204.191421508789</c:v>
                      </c:pt>
                      <c:pt idx="4725">
                        <c:v>58983.258392333984</c:v>
                      </c:pt>
                      <c:pt idx="4726">
                        <c:v>58983.258514404297</c:v>
                      </c:pt>
                      <c:pt idx="4727">
                        <c:v>58864.258392333984</c:v>
                      </c:pt>
                      <c:pt idx="4728">
                        <c:v>63009.351150512695</c:v>
                      </c:pt>
                      <c:pt idx="4729">
                        <c:v>62693.851272583008</c:v>
                      </c:pt>
                      <c:pt idx="4730">
                        <c:v>62341.851211547852</c:v>
                      </c:pt>
                      <c:pt idx="4731">
                        <c:v>62332.851211547852</c:v>
                      </c:pt>
                      <c:pt idx="4732">
                        <c:v>64152.529861450195</c:v>
                      </c:pt>
                      <c:pt idx="4733">
                        <c:v>64156.529861450195</c:v>
                      </c:pt>
                      <c:pt idx="4734">
                        <c:v>64165.529922485352</c:v>
                      </c:pt>
                      <c:pt idx="4735">
                        <c:v>64906.619705200188</c:v>
                      </c:pt>
                      <c:pt idx="4736">
                        <c:v>65341.620071411126</c:v>
                      </c:pt>
                      <c:pt idx="4737">
                        <c:v>66046.15705871582</c:v>
                      </c:pt>
                      <c:pt idx="4738">
                        <c:v>67683.637893676758</c:v>
                      </c:pt>
                      <c:pt idx="4739">
                        <c:v>64392.999649047852</c:v>
                      </c:pt>
                      <c:pt idx="4740">
                        <c:v>62010.207473754876</c:v>
                      </c:pt>
                      <c:pt idx="4741">
                        <c:v>62009.891311645508</c:v>
                      </c:pt>
                      <c:pt idx="4742">
                        <c:v>62010.207229614258</c:v>
                      </c:pt>
                      <c:pt idx="4743">
                        <c:v>62988.205764770508</c:v>
                      </c:pt>
                      <c:pt idx="4744">
                        <c:v>63063.205764770508</c:v>
                      </c:pt>
                      <c:pt idx="4745">
                        <c:v>63016.205764770508</c:v>
                      </c:pt>
                      <c:pt idx="4746">
                        <c:v>65682.910491943359</c:v>
                      </c:pt>
                      <c:pt idx="4747">
                        <c:v>65682.909759521484</c:v>
                      </c:pt>
                      <c:pt idx="4748">
                        <c:v>65366.910736083984</c:v>
                      </c:pt>
                      <c:pt idx="4749">
                        <c:v>63743.524368286126</c:v>
                      </c:pt>
                      <c:pt idx="4750">
                        <c:v>63679.524124145508</c:v>
                      </c:pt>
                      <c:pt idx="4751">
                        <c:v>63591.524124145508</c:v>
                      </c:pt>
                      <c:pt idx="4752">
                        <c:v>65680.143264770508</c:v>
                      </c:pt>
                      <c:pt idx="4753">
                        <c:v>65328.143264770508</c:v>
                      </c:pt>
                      <c:pt idx="4754">
                        <c:v>65328.143264770508</c:v>
                      </c:pt>
                      <c:pt idx="4755">
                        <c:v>64976.050064086914</c:v>
                      </c:pt>
                      <c:pt idx="4756">
                        <c:v>64976.050064086914</c:v>
                      </c:pt>
                      <c:pt idx="4757">
                        <c:v>64976.050247192383</c:v>
                      </c:pt>
                      <c:pt idx="4758">
                        <c:v>64456.050247192383</c:v>
                      </c:pt>
                      <c:pt idx="4759">
                        <c:v>64256.050064086914</c:v>
                      </c:pt>
                      <c:pt idx="4760">
                        <c:v>64944.125183105469</c:v>
                      </c:pt>
                      <c:pt idx="4761">
                        <c:v>64944.125244140625</c:v>
                      </c:pt>
                      <c:pt idx="4762">
                        <c:v>65056.605117797852</c:v>
                      </c:pt>
                      <c:pt idx="4763">
                        <c:v>64458.208877563477</c:v>
                      </c:pt>
                      <c:pt idx="4764">
                        <c:v>64463.898330688477</c:v>
                      </c:pt>
                      <c:pt idx="4765">
                        <c:v>64463.898330688477</c:v>
                      </c:pt>
                      <c:pt idx="4766">
                        <c:v>64676.898330688477</c:v>
                      </c:pt>
                      <c:pt idx="4767">
                        <c:v>66963.628326416016</c:v>
                      </c:pt>
                      <c:pt idx="4768">
                        <c:v>66963.628448486328</c:v>
                      </c:pt>
                      <c:pt idx="4769">
                        <c:v>66963.628448486328</c:v>
                      </c:pt>
                      <c:pt idx="4770">
                        <c:v>57873.894332885742</c:v>
                      </c:pt>
                      <c:pt idx="4771">
                        <c:v>55765.793792724602</c:v>
                      </c:pt>
                      <c:pt idx="4772">
                        <c:v>56297.856414794915</c:v>
                      </c:pt>
                      <c:pt idx="4773">
                        <c:v>56297.856536865234</c:v>
                      </c:pt>
                      <c:pt idx="4774">
                        <c:v>56521.856292724602</c:v>
                      </c:pt>
                      <c:pt idx="4775">
                        <c:v>65075.253570556633</c:v>
                      </c:pt>
                      <c:pt idx="4776">
                        <c:v>64722.63557434082</c:v>
                      </c:pt>
                      <c:pt idx="4777">
                        <c:v>64722.635452270508</c:v>
                      </c:pt>
                      <c:pt idx="4778">
                        <c:v>64722.63557434082</c:v>
                      </c:pt>
                      <c:pt idx="4779">
                        <c:v>63122.62434387207</c:v>
                      </c:pt>
                      <c:pt idx="4780">
                        <c:v>63595.12483215332</c:v>
                      </c:pt>
                      <c:pt idx="4781">
                        <c:v>64020.536087036126</c:v>
                      </c:pt>
                      <c:pt idx="4782">
                        <c:v>64036.105911254876</c:v>
                      </c:pt>
                      <c:pt idx="4783">
                        <c:v>63968.385940551758</c:v>
                      </c:pt>
                      <c:pt idx="4784">
                        <c:v>63899.385940551758</c:v>
                      </c:pt>
                      <c:pt idx="4785">
                        <c:v>61350.099212646484</c:v>
                      </c:pt>
                      <c:pt idx="4786">
                        <c:v>63107.343872070313</c:v>
                      </c:pt>
                      <c:pt idx="4787">
                        <c:v>63514.3427734375</c:v>
                      </c:pt>
                      <c:pt idx="4788">
                        <c:v>63514.34265136718</c:v>
                      </c:pt>
                      <c:pt idx="4789">
                        <c:v>64611.942840576165</c:v>
                      </c:pt>
                      <c:pt idx="4790">
                        <c:v>64872.892059326165</c:v>
                      </c:pt>
                      <c:pt idx="4791">
                        <c:v>65378.700637817383</c:v>
                      </c:pt>
                      <c:pt idx="4792">
                        <c:v>65288.920547485352</c:v>
                      </c:pt>
                      <c:pt idx="4793">
                        <c:v>65288.920547485352</c:v>
                      </c:pt>
                      <c:pt idx="4794">
                        <c:v>65000.92024230957</c:v>
                      </c:pt>
                      <c:pt idx="4795">
                        <c:v>64930.34114074707</c:v>
                      </c:pt>
                      <c:pt idx="4796">
                        <c:v>64939.341201782227</c:v>
                      </c:pt>
                      <c:pt idx="4797">
                        <c:v>65715.278762817383</c:v>
                      </c:pt>
                      <c:pt idx="4798">
                        <c:v>63813.75178527832</c:v>
                      </c:pt>
                      <c:pt idx="4799">
                        <c:v>65986.957473754883</c:v>
                      </c:pt>
                      <c:pt idx="4800">
                        <c:v>63557.473831176758</c:v>
                      </c:pt>
                      <c:pt idx="4801">
                        <c:v>66968.200881958008</c:v>
                      </c:pt>
                      <c:pt idx="4802">
                        <c:v>67178.200881958008</c:v>
                      </c:pt>
                      <c:pt idx="4803">
                        <c:v>66987.200759887695</c:v>
                      </c:pt>
                      <c:pt idx="4804">
                        <c:v>65525.324981689453</c:v>
                      </c:pt>
                      <c:pt idx="4805">
                        <c:v>65426.405227661126</c:v>
                      </c:pt>
                      <c:pt idx="4806">
                        <c:v>66172.224258422852</c:v>
                      </c:pt>
                      <c:pt idx="4807">
                        <c:v>66172.22444152832</c:v>
                      </c:pt>
                      <c:pt idx="4808">
                        <c:v>66172.224319458008</c:v>
                      </c:pt>
                      <c:pt idx="4809">
                        <c:v>66075.224319458008</c:v>
                      </c:pt>
                      <c:pt idx="4810">
                        <c:v>65165.780471801758</c:v>
                      </c:pt>
                      <c:pt idx="4811">
                        <c:v>65118.78059387207</c:v>
                      </c:pt>
                      <c:pt idx="4812">
                        <c:v>64766.78059387207</c:v>
                      </c:pt>
                      <c:pt idx="4813">
                        <c:v>64451.28059387207</c:v>
                      </c:pt>
                      <c:pt idx="4814">
                        <c:v>64354.280227661126</c:v>
                      </c:pt>
                      <c:pt idx="4815">
                        <c:v>66502.598098754883</c:v>
                      </c:pt>
                      <c:pt idx="4816">
                        <c:v>66446.598098754883</c:v>
                      </c:pt>
                      <c:pt idx="4817">
                        <c:v>66403.597122192383</c:v>
                      </c:pt>
                      <c:pt idx="4818">
                        <c:v>63518.238418579102</c:v>
                      </c:pt>
                      <c:pt idx="4819">
                        <c:v>63518.238357543945</c:v>
                      </c:pt>
                      <c:pt idx="4820">
                        <c:v>64880.186721801758</c:v>
                      </c:pt>
                      <c:pt idx="4821">
                        <c:v>64928.187454223626</c:v>
                      </c:pt>
                      <c:pt idx="4822">
                        <c:v>65519.538040161126</c:v>
                      </c:pt>
                      <c:pt idx="4823">
                        <c:v>65279.537307739258</c:v>
                      </c:pt>
                      <c:pt idx="4824">
                        <c:v>65085.102493286126</c:v>
                      </c:pt>
                      <c:pt idx="4825">
                        <c:v>64991.102249145508</c:v>
                      </c:pt>
                      <c:pt idx="4826">
                        <c:v>64775.101760864258</c:v>
                      </c:pt>
                      <c:pt idx="4827">
                        <c:v>65140.871780395508</c:v>
                      </c:pt>
                      <c:pt idx="4828">
                        <c:v>64905.578567504876</c:v>
                      </c:pt>
                      <c:pt idx="4829">
                        <c:v>65112.792190551758</c:v>
                      </c:pt>
                      <c:pt idx="4830">
                        <c:v>67167.787796020508</c:v>
                      </c:pt>
                      <c:pt idx="4831">
                        <c:v>67178.787307739258</c:v>
                      </c:pt>
                      <c:pt idx="4832">
                        <c:v>66889.788040161133</c:v>
                      </c:pt>
                      <c:pt idx="4833">
                        <c:v>66816.787307739258</c:v>
                      </c:pt>
                      <c:pt idx="4834">
                        <c:v>67707.703079223633</c:v>
                      </c:pt>
                      <c:pt idx="4835">
                        <c:v>67579.702346801758</c:v>
                      </c:pt>
                      <c:pt idx="4836">
                        <c:v>67152.172561645508</c:v>
                      </c:pt>
                      <c:pt idx="4837">
                        <c:v>68641.408889770508</c:v>
                      </c:pt>
                      <c:pt idx="4838">
                        <c:v>67856.487319946289</c:v>
                      </c:pt>
                      <c:pt idx="4839">
                        <c:v>67856.488052368164</c:v>
                      </c:pt>
                      <c:pt idx="4840">
                        <c:v>62984.12390136718</c:v>
                      </c:pt>
                      <c:pt idx="4841">
                        <c:v>62984.124145507813</c:v>
                      </c:pt>
                      <c:pt idx="4842">
                        <c:v>62984.1240234375</c:v>
                      </c:pt>
                      <c:pt idx="4843">
                        <c:v>60161.397171020508</c:v>
                      </c:pt>
                      <c:pt idx="4844">
                        <c:v>60088.277053833008</c:v>
                      </c:pt>
                      <c:pt idx="4845">
                        <c:v>64697.998916625977</c:v>
                      </c:pt>
                      <c:pt idx="4846">
                        <c:v>64633.787490844727</c:v>
                      </c:pt>
                      <c:pt idx="4847">
                        <c:v>66481.136917114258</c:v>
                      </c:pt>
                      <c:pt idx="4848">
                        <c:v>64999.779739379876</c:v>
                      </c:pt>
                      <c:pt idx="4849">
                        <c:v>65047.779739379876</c:v>
                      </c:pt>
                      <c:pt idx="4850">
                        <c:v>64983.242630004876</c:v>
                      </c:pt>
                      <c:pt idx="4851">
                        <c:v>66786.990432739258</c:v>
                      </c:pt>
                      <c:pt idx="4852">
                        <c:v>65979.684768676758</c:v>
                      </c:pt>
                      <c:pt idx="4853">
                        <c:v>66043.685256958008</c:v>
                      </c:pt>
                      <c:pt idx="4854">
                        <c:v>65598.684768676758</c:v>
                      </c:pt>
                      <c:pt idx="4855">
                        <c:v>63251.426345825195</c:v>
                      </c:pt>
                      <c:pt idx="4856">
                        <c:v>63194.426528930664</c:v>
                      </c:pt>
                      <c:pt idx="4857">
                        <c:v>64930.785110473626</c:v>
                      </c:pt>
                      <c:pt idx="4858">
                        <c:v>64930.785354614258</c:v>
                      </c:pt>
                      <c:pt idx="4859">
                        <c:v>65775.385940551758</c:v>
                      </c:pt>
                      <c:pt idx="4860">
                        <c:v>64141.167556762695</c:v>
                      </c:pt>
                      <c:pt idx="4861">
                        <c:v>63787.665664672852</c:v>
                      </c:pt>
                      <c:pt idx="4862">
                        <c:v>65497.152725219727</c:v>
                      </c:pt>
                      <c:pt idx="4863">
                        <c:v>65488.152725219727</c:v>
                      </c:pt>
                      <c:pt idx="4864">
                        <c:v>64491.151809692383</c:v>
                      </c:pt>
                      <c:pt idx="4865">
                        <c:v>64489.545364379883</c:v>
                      </c:pt>
                      <c:pt idx="4866">
                        <c:v>65497.23420715332</c:v>
                      </c:pt>
                      <c:pt idx="4867">
                        <c:v>65898.235549926758</c:v>
                      </c:pt>
                      <c:pt idx="4868">
                        <c:v>66068.635696411133</c:v>
                      </c:pt>
                      <c:pt idx="4869">
                        <c:v>66068.635696411133</c:v>
                      </c:pt>
                      <c:pt idx="4870">
                        <c:v>65246.55500793457</c:v>
                      </c:pt>
                      <c:pt idx="4871">
                        <c:v>65736.555511474609</c:v>
                      </c:pt>
                      <c:pt idx="4872">
                        <c:v>65736.555511474609</c:v>
                      </c:pt>
                      <c:pt idx="4873">
                        <c:v>65648.555389404297</c:v>
                      </c:pt>
                      <c:pt idx="4874">
                        <c:v>65961.666900634766</c:v>
                      </c:pt>
                      <c:pt idx="4875">
                        <c:v>62096.197463989258</c:v>
                      </c:pt>
                      <c:pt idx="4876">
                        <c:v>68094.098831176758</c:v>
                      </c:pt>
                      <c:pt idx="4877">
                        <c:v>67915.004592895508</c:v>
                      </c:pt>
                      <c:pt idx="4878">
                        <c:v>68091.004592895508</c:v>
                      </c:pt>
                      <c:pt idx="4879">
                        <c:v>66204.991775512695</c:v>
                      </c:pt>
                      <c:pt idx="4880">
                        <c:v>65108.815994262695</c:v>
                      </c:pt>
                      <c:pt idx="4881">
                        <c:v>64134.728103637695</c:v>
                      </c:pt>
                      <c:pt idx="4882">
                        <c:v>64143.728103637695</c:v>
                      </c:pt>
                      <c:pt idx="4883">
                        <c:v>64201.728225708008</c:v>
                      </c:pt>
                      <c:pt idx="4884">
                        <c:v>62333.079666137695</c:v>
                      </c:pt>
                      <c:pt idx="4885">
                        <c:v>62342.079727172852</c:v>
                      </c:pt>
                      <c:pt idx="4886">
                        <c:v>62330.421463012695</c:v>
                      </c:pt>
                      <c:pt idx="4887">
                        <c:v>63761.867568969727</c:v>
                      </c:pt>
                      <c:pt idx="4888">
                        <c:v>63656.476943969727</c:v>
                      </c:pt>
                      <c:pt idx="4889">
                        <c:v>64139.377334594727</c:v>
                      </c:pt>
                      <c:pt idx="4890">
                        <c:v>64987.200149536126</c:v>
                      </c:pt>
                      <c:pt idx="4891">
                        <c:v>64908.199905395508</c:v>
                      </c:pt>
                      <c:pt idx="4892">
                        <c:v>64772.081253051758</c:v>
                      </c:pt>
                      <c:pt idx="4893">
                        <c:v>63559.999710083008</c:v>
                      </c:pt>
                      <c:pt idx="4894">
                        <c:v>63560.000198364258</c:v>
                      </c:pt>
                      <c:pt idx="4895">
                        <c:v>64714.702590942376</c:v>
                      </c:pt>
                      <c:pt idx="4896">
                        <c:v>64714.703323364258</c:v>
                      </c:pt>
                      <c:pt idx="4897">
                        <c:v>65764.319427490234</c:v>
                      </c:pt>
                      <c:pt idx="4898">
                        <c:v>65591.320159912109</c:v>
                      </c:pt>
                      <c:pt idx="4899">
                        <c:v>65913.097747802734</c:v>
                      </c:pt>
                      <c:pt idx="4900">
                        <c:v>65222.458206176758</c:v>
                      </c:pt>
                      <c:pt idx="4901">
                        <c:v>66206.511184692383</c:v>
                      </c:pt>
                      <c:pt idx="4902">
                        <c:v>66782.134475708008</c:v>
                      </c:pt>
                      <c:pt idx="4903">
                        <c:v>66782.133987426758</c:v>
                      </c:pt>
                      <c:pt idx="4904">
                        <c:v>66987.434768676758</c:v>
                      </c:pt>
                      <c:pt idx="4905">
                        <c:v>56963.669769287102</c:v>
                      </c:pt>
                      <c:pt idx="4906">
                        <c:v>56963.670135498047</c:v>
                      </c:pt>
                      <c:pt idx="4907">
                        <c:v>56963.670013427734</c:v>
                      </c:pt>
                      <c:pt idx="4908">
                        <c:v>56650.670013427734</c:v>
                      </c:pt>
                      <c:pt idx="4909">
                        <c:v>65079.50276184082</c:v>
                      </c:pt>
                      <c:pt idx="4910">
                        <c:v>65079.50276184082</c:v>
                      </c:pt>
                      <c:pt idx="4911">
                        <c:v>64178.324905395508</c:v>
                      </c:pt>
                      <c:pt idx="4912">
                        <c:v>64178.324905395508</c:v>
                      </c:pt>
                      <c:pt idx="4913">
                        <c:v>63218.494094848626</c:v>
                      </c:pt>
                      <c:pt idx="4914">
                        <c:v>64186.495193481438</c:v>
                      </c:pt>
                      <c:pt idx="4915">
                        <c:v>64186.494583129876</c:v>
                      </c:pt>
                      <c:pt idx="4916">
                        <c:v>63794.494583129876</c:v>
                      </c:pt>
                      <c:pt idx="4917">
                        <c:v>66746.920852661133</c:v>
                      </c:pt>
                      <c:pt idx="4918">
                        <c:v>67239.234085083008</c:v>
                      </c:pt>
                      <c:pt idx="4919">
                        <c:v>67239.234085083008</c:v>
                      </c:pt>
                      <c:pt idx="4920">
                        <c:v>64774.982131958008</c:v>
                      </c:pt>
                      <c:pt idx="4921">
                        <c:v>64703.558303833008</c:v>
                      </c:pt>
                      <c:pt idx="4922">
                        <c:v>64237.159866333008</c:v>
                      </c:pt>
                      <c:pt idx="4923">
                        <c:v>65934.927444458008</c:v>
                      </c:pt>
                      <c:pt idx="4924">
                        <c:v>66297.827346801758</c:v>
                      </c:pt>
                      <c:pt idx="4925">
                        <c:v>65850.827102661133</c:v>
                      </c:pt>
                      <c:pt idx="4926">
                        <c:v>66189.827102661133</c:v>
                      </c:pt>
                      <c:pt idx="4927">
                        <c:v>63537.433303833008</c:v>
                      </c:pt>
                      <c:pt idx="4928">
                        <c:v>63587.233352661126</c:v>
                      </c:pt>
                      <c:pt idx="4929">
                        <c:v>63587.233352661126</c:v>
                      </c:pt>
                      <c:pt idx="4930">
                        <c:v>63587.233108520508</c:v>
                      </c:pt>
                      <c:pt idx="4931">
                        <c:v>62859.597366333008</c:v>
                      </c:pt>
                      <c:pt idx="4932">
                        <c:v>63563.630752563477</c:v>
                      </c:pt>
                      <c:pt idx="4933">
                        <c:v>62711.145446777344</c:v>
                      </c:pt>
                      <c:pt idx="4934">
                        <c:v>62702.145324707031</c:v>
                      </c:pt>
                      <c:pt idx="4935">
                        <c:v>54538.131988525391</c:v>
                      </c:pt>
                      <c:pt idx="4936">
                        <c:v>54538.132171630859</c:v>
                      </c:pt>
                      <c:pt idx="4937">
                        <c:v>54538.132171630859</c:v>
                      </c:pt>
                      <c:pt idx="4938">
                        <c:v>54448.129241943359</c:v>
                      </c:pt>
                      <c:pt idx="4939">
                        <c:v>54351.129119873047</c:v>
                      </c:pt>
                      <c:pt idx="4940">
                        <c:v>63964.632278442376</c:v>
                      </c:pt>
                      <c:pt idx="4941">
                        <c:v>63964.632034301758</c:v>
                      </c:pt>
                      <c:pt idx="4942">
                        <c:v>66674.193557739258</c:v>
                      </c:pt>
                      <c:pt idx="4943">
                        <c:v>66605.193069458008</c:v>
                      </c:pt>
                      <c:pt idx="4944">
                        <c:v>66322.245803833008</c:v>
                      </c:pt>
                      <c:pt idx="4945">
                        <c:v>64401.348648071289</c:v>
                      </c:pt>
                      <c:pt idx="4946">
                        <c:v>62649.18196105957</c:v>
                      </c:pt>
                      <c:pt idx="4947">
                        <c:v>63094.181838989258</c:v>
                      </c:pt>
                      <c:pt idx="4948">
                        <c:v>64256.839797973633</c:v>
                      </c:pt>
                      <c:pt idx="4949">
                        <c:v>65712.354446411133</c:v>
                      </c:pt>
                      <c:pt idx="4950">
                        <c:v>58027.574005126953</c:v>
                      </c:pt>
                      <c:pt idx="4951">
                        <c:v>58027.574066162109</c:v>
                      </c:pt>
                      <c:pt idx="4952">
                        <c:v>57729.849212646484</c:v>
                      </c:pt>
                      <c:pt idx="4953">
                        <c:v>58164.849578857415</c:v>
                      </c:pt>
                      <c:pt idx="4954">
                        <c:v>58164.849700927734</c:v>
                      </c:pt>
                      <c:pt idx="4955">
                        <c:v>58164.849578857415</c:v>
                      </c:pt>
                      <c:pt idx="4956">
                        <c:v>61010.535614013665</c:v>
                      </c:pt>
                      <c:pt idx="4957">
                        <c:v>61010.535614013665</c:v>
                      </c:pt>
                      <c:pt idx="4958">
                        <c:v>61010.535614013665</c:v>
                      </c:pt>
                      <c:pt idx="4959">
                        <c:v>65180.61164855957</c:v>
                      </c:pt>
                      <c:pt idx="4960">
                        <c:v>65401.911514282227</c:v>
                      </c:pt>
                      <c:pt idx="4961">
                        <c:v>65047.268997192383</c:v>
                      </c:pt>
                      <c:pt idx="4962">
                        <c:v>65051.269119262695</c:v>
                      </c:pt>
                      <c:pt idx="4963">
                        <c:v>65060.269119262695</c:v>
                      </c:pt>
                      <c:pt idx="4964">
                        <c:v>64860.268936157227</c:v>
                      </c:pt>
                      <c:pt idx="4965">
                        <c:v>66632.186416625977</c:v>
                      </c:pt>
                      <c:pt idx="4966">
                        <c:v>66510.5859375</c:v>
                      </c:pt>
                      <c:pt idx="4967">
                        <c:v>66550.58642578125</c:v>
                      </c:pt>
                      <c:pt idx="4968">
                        <c:v>63843.209121704102</c:v>
                      </c:pt>
                      <c:pt idx="4969">
                        <c:v>63843.209121704102</c:v>
                      </c:pt>
                      <c:pt idx="4970">
                        <c:v>63644.471267700195</c:v>
                      </c:pt>
                      <c:pt idx="4971">
                        <c:v>63996.471328735352</c:v>
                      </c:pt>
                      <c:pt idx="4972">
                        <c:v>64649.556167602539</c:v>
                      </c:pt>
                      <c:pt idx="4973">
                        <c:v>64309.056350708008</c:v>
                      </c:pt>
                      <c:pt idx="4974">
                        <c:v>65814.737991333008</c:v>
                      </c:pt>
                      <c:pt idx="4975">
                        <c:v>64220.636703491211</c:v>
                      </c:pt>
                      <c:pt idx="4976">
                        <c:v>66076.35595703125</c:v>
                      </c:pt>
                      <c:pt idx="4977">
                        <c:v>66486.3564453125</c:v>
                      </c:pt>
                      <c:pt idx="4978">
                        <c:v>66642.356201171875</c:v>
                      </c:pt>
                      <c:pt idx="4979">
                        <c:v>66549.200927734375</c:v>
                      </c:pt>
                      <c:pt idx="4980">
                        <c:v>65305.498977661126</c:v>
                      </c:pt>
                      <c:pt idx="4981">
                        <c:v>65486.799118041992</c:v>
                      </c:pt>
                      <c:pt idx="4982">
                        <c:v>64676.441696166992</c:v>
                      </c:pt>
                      <c:pt idx="4983">
                        <c:v>64397.941696166992</c:v>
                      </c:pt>
                      <c:pt idx="4984">
                        <c:v>64397.941207885742</c:v>
                      </c:pt>
                      <c:pt idx="4985">
                        <c:v>64305.942672729492</c:v>
                      </c:pt>
                      <c:pt idx="4986">
                        <c:v>65025.603225708008</c:v>
                      </c:pt>
                      <c:pt idx="4987">
                        <c:v>65035.531936645508</c:v>
                      </c:pt>
                      <c:pt idx="4988">
                        <c:v>65036.307815551758</c:v>
                      </c:pt>
                      <c:pt idx="4989">
                        <c:v>65277.307327270508</c:v>
                      </c:pt>
                      <c:pt idx="4990">
                        <c:v>65159.043899536126</c:v>
                      </c:pt>
                      <c:pt idx="4991">
                        <c:v>65163.044143676758</c:v>
                      </c:pt>
                      <c:pt idx="4992">
                        <c:v>65172.044387817376</c:v>
                      </c:pt>
                      <c:pt idx="4993">
                        <c:v>66103.544876098633</c:v>
                      </c:pt>
                      <c:pt idx="4994">
                        <c:v>65293.570266723626</c:v>
                      </c:pt>
                      <c:pt idx="4995">
                        <c:v>57972.490158081055</c:v>
                      </c:pt>
                      <c:pt idx="4996">
                        <c:v>57963.490097045898</c:v>
                      </c:pt>
                      <c:pt idx="4997">
                        <c:v>62884.581497192383</c:v>
                      </c:pt>
                      <c:pt idx="4998">
                        <c:v>62502.079788208008</c:v>
                      </c:pt>
                      <c:pt idx="4999">
                        <c:v>62502.079727172852</c:v>
                      </c:pt>
                      <c:pt idx="5000">
                        <c:v>62518.579666137695</c:v>
                      </c:pt>
                      <c:pt idx="5001">
                        <c:v>61858.602554321289</c:v>
                      </c:pt>
                      <c:pt idx="5002">
                        <c:v>65033.754287719727</c:v>
                      </c:pt>
                      <c:pt idx="5003">
                        <c:v>64863.005462646484</c:v>
                      </c:pt>
                      <c:pt idx="5004">
                        <c:v>64252.005462646484</c:v>
                      </c:pt>
                      <c:pt idx="5005">
                        <c:v>65266.789505004883</c:v>
                      </c:pt>
                      <c:pt idx="5006">
                        <c:v>65275.789505004883</c:v>
                      </c:pt>
                      <c:pt idx="5007">
                        <c:v>65275.789443969727</c:v>
                      </c:pt>
                      <c:pt idx="5008">
                        <c:v>64665.88703918457</c:v>
                      </c:pt>
                      <c:pt idx="5009">
                        <c:v>62862.415115356438</c:v>
                      </c:pt>
                      <c:pt idx="5010">
                        <c:v>58050.860641479492</c:v>
                      </c:pt>
                      <c:pt idx="5011">
                        <c:v>58050.860641479492</c:v>
                      </c:pt>
                      <c:pt idx="5012">
                        <c:v>59056.049774169915</c:v>
                      </c:pt>
                      <c:pt idx="5013">
                        <c:v>59056.049652099602</c:v>
                      </c:pt>
                      <c:pt idx="5014">
                        <c:v>59056.049774169915</c:v>
                      </c:pt>
                      <c:pt idx="5015">
                        <c:v>58968.049530029297</c:v>
                      </c:pt>
                      <c:pt idx="5016">
                        <c:v>65021.998443603516</c:v>
                      </c:pt>
                      <c:pt idx="5017">
                        <c:v>65030.998687744133</c:v>
                      </c:pt>
                      <c:pt idx="5018">
                        <c:v>65671.048782348633</c:v>
                      </c:pt>
                      <c:pt idx="5019">
                        <c:v>66143.548782348633</c:v>
                      </c:pt>
                      <c:pt idx="5020">
                        <c:v>66143.549758911133</c:v>
                      </c:pt>
                      <c:pt idx="5021">
                        <c:v>66440.503616333008</c:v>
                      </c:pt>
                      <c:pt idx="5022">
                        <c:v>66440.503372192383</c:v>
                      </c:pt>
                      <c:pt idx="5023">
                        <c:v>66440.503372192383</c:v>
                      </c:pt>
                      <c:pt idx="5024">
                        <c:v>66197.690628051758</c:v>
                      </c:pt>
                      <c:pt idx="5025">
                        <c:v>63916.333694458008</c:v>
                      </c:pt>
                      <c:pt idx="5026">
                        <c:v>63868.333694458008</c:v>
                      </c:pt>
                      <c:pt idx="5027">
                        <c:v>65926.107376098633</c:v>
                      </c:pt>
                      <c:pt idx="5028">
                        <c:v>66026.788040161133</c:v>
                      </c:pt>
                      <c:pt idx="5029">
                        <c:v>66026.787307739258</c:v>
                      </c:pt>
                      <c:pt idx="5030">
                        <c:v>63753.463516235352</c:v>
                      </c:pt>
                      <c:pt idx="5031">
                        <c:v>64225.964065551758</c:v>
                      </c:pt>
                      <c:pt idx="5032">
                        <c:v>62915.792617797852</c:v>
                      </c:pt>
                      <c:pt idx="5033">
                        <c:v>61597.541885375977</c:v>
                      </c:pt>
                      <c:pt idx="5034">
                        <c:v>58965.35237121582</c:v>
                      </c:pt>
                      <c:pt idx="5035">
                        <c:v>59013.352493286126</c:v>
                      </c:pt>
                      <c:pt idx="5036">
                        <c:v>59013.352249145508</c:v>
                      </c:pt>
                      <c:pt idx="5037">
                        <c:v>59907.406692504876</c:v>
                      </c:pt>
                      <c:pt idx="5038">
                        <c:v>59907.406692504876</c:v>
                      </c:pt>
                      <c:pt idx="5039">
                        <c:v>59907.406692504876</c:v>
                      </c:pt>
                      <c:pt idx="5040">
                        <c:v>57504.829849243164</c:v>
                      </c:pt>
                      <c:pt idx="5041">
                        <c:v>57508.990951538086</c:v>
                      </c:pt>
                      <c:pt idx="5042">
                        <c:v>56013.394989013672</c:v>
                      </c:pt>
                      <c:pt idx="5043">
                        <c:v>56013.395355224609</c:v>
                      </c:pt>
                      <c:pt idx="5044">
                        <c:v>56447.397186279297</c:v>
                      </c:pt>
                      <c:pt idx="5045">
                        <c:v>56143.396942138672</c:v>
                      </c:pt>
                      <c:pt idx="5046">
                        <c:v>64163.840469360352</c:v>
                      </c:pt>
                      <c:pt idx="5047">
                        <c:v>65500.641555786126</c:v>
                      </c:pt>
                      <c:pt idx="5048">
                        <c:v>65500.641311645508</c:v>
                      </c:pt>
                      <c:pt idx="5049">
                        <c:v>62818.696731567376</c:v>
                      </c:pt>
                      <c:pt idx="5050">
                        <c:v>63130.697341918938</c:v>
                      </c:pt>
                      <c:pt idx="5051">
                        <c:v>66516.920486450195</c:v>
                      </c:pt>
                      <c:pt idx="5052">
                        <c:v>66238.420486450195</c:v>
                      </c:pt>
                      <c:pt idx="5053">
                        <c:v>66232.998611450195</c:v>
                      </c:pt>
                      <c:pt idx="5054">
                        <c:v>63029.956619262695</c:v>
                      </c:pt>
                      <c:pt idx="5055">
                        <c:v>65404.375076293945</c:v>
                      </c:pt>
                      <c:pt idx="5056">
                        <c:v>65404.375076293945</c:v>
                      </c:pt>
                      <c:pt idx="5057">
                        <c:v>68113.484329223633</c:v>
                      </c:pt>
                      <c:pt idx="5058">
                        <c:v>68381.134963989258</c:v>
                      </c:pt>
                      <c:pt idx="5059">
                        <c:v>67877.734817504883</c:v>
                      </c:pt>
                      <c:pt idx="5060">
                        <c:v>65795.33381652832</c:v>
                      </c:pt>
                      <c:pt idx="5061">
                        <c:v>65425.93147277832</c:v>
                      </c:pt>
                      <c:pt idx="5062">
                        <c:v>65795.33381652832</c:v>
                      </c:pt>
                      <c:pt idx="5063">
                        <c:v>65126.440139770508</c:v>
                      </c:pt>
                      <c:pt idx="5064">
                        <c:v>65160.000198364258</c:v>
                      </c:pt>
                      <c:pt idx="5065">
                        <c:v>64794.999710083008</c:v>
                      </c:pt>
                      <c:pt idx="5066">
                        <c:v>62752.847259521484</c:v>
                      </c:pt>
                      <c:pt idx="5067">
                        <c:v>62907.847259521484</c:v>
                      </c:pt>
                      <c:pt idx="5068">
                        <c:v>65907.685012817383</c:v>
                      </c:pt>
                      <c:pt idx="5069">
                        <c:v>65766.483108520508</c:v>
                      </c:pt>
                      <c:pt idx="5070">
                        <c:v>59990.966888427734</c:v>
                      </c:pt>
                      <c:pt idx="5071">
                        <c:v>59902.966400146484</c:v>
                      </c:pt>
                      <c:pt idx="5072">
                        <c:v>62742.607177734368</c:v>
                      </c:pt>
                      <c:pt idx="5073">
                        <c:v>64445.61083984375</c:v>
                      </c:pt>
                      <c:pt idx="5074">
                        <c:v>64254.6103515625</c:v>
                      </c:pt>
                      <c:pt idx="5075">
                        <c:v>65229.010772705078</c:v>
                      </c:pt>
                      <c:pt idx="5076">
                        <c:v>64439.255325317383</c:v>
                      </c:pt>
                      <c:pt idx="5077">
                        <c:v>64439.255447387695</c:v>
                      </c:pt>
                      <c:pt idx="5078">
                        <c:v>64441.382400512695</c:v>
                      </c:pt>
                      <c:pt idx="5079">
                        <c:v>64241.382278442383</c:v>
                      </c:pt>
                      <c:pt idx="5080">
                        <c:v>65182.06867980957</c:v>
                      </c:pt>
                      <c:pt idx="5081">
                        <c:v>65182.06867980957</c:v>
                      </c:pt>
                      <c:pt idx="5082">
                        <c:v>64684.706619262695</c:v>
                      </c:pt>
                      <c:pt idx="5083">
                        <c:v>64595.741775512695</c:v>
                      </c:pt>
                      <c:pt idx="5084">
                        <c:v>64546.741653442383</c:v>
                      </c:pt>
                      <c:pt idx="5085">
                        <c:v>65369.149856567376</c:v>
                      </c:pt>
                      <c:pt idx="5086">
                        <c:v>63763.804397583008</c:v>
                      </c:pt>
                      <c:pt idx="5087">
                        <c:v>63771.304397583008</c:v>
                      </c:pt>
                      <c:pt idx="5088">
                        <c:v>64244.397659301758</c:v>
                      </c:pt>
                      <c:pt idx="5089">
                        <c:v>64244.397415161126</c:v>
                      </c:pt>
                      <c:pt idx="5090">
                        <c:v>65028.197952270508</c:v>
                      </c:pt>
                      <c:pt idx="5091">
                        <c:v>64687.197463989258</c:v>
                      </c:pt>
                      <c:pt idx="5092">
                        <c:v>64419.598098754876</c:v>
                      </c:pt>
                      <c:pt idx="5093">
                        <c:v>63961.597854614258</c:v>
                      </c:pt>
                      <c:pt idx="5094">
                        <c:v>64793.602981567376</c:v>
                      </c:pt>
                      <c:pt idx="5095">
                        <c:v>64921.204681396484</c:v>
                      </c:pt>
                      <c:pt idx="5096">
                        <c:v>64675.204742431633</c:v>
                      </c:pt>
                      <c:pt idx="5097">
                        <c:v>64169.869781494133</c:v>
                      </c:pt>
                      <c:pt idx="5098">
                        <c:v>65276.544342041016</c:v>
                      </c:pt>
                      <c:pt idx="5099">
                        <c:v>64947.042388916016</c:v>
                      </c:pt>
                      <c:pt idx="5100">
                        <c:v>58121.851791381829</c:v>
                      </c:pt>
                      <c:pt idx="5101">
                        <c:v>58398.120101928711</c:v>
                      </c:pt>
                      <c:pt idx="5102">
                        <c:v>64923.201370239258</c:v>
                      </c:pt>
                      <c:pt idx="5103">
                        <c:v>65433.882522583008</c:v>
                      </c:pt>
                      <c:pt idx="5104">
                        <c:v>65433.883010864258</c:v>
                      </c:pt>
                      <c:pt idx="5105">
                        <c:v>65644.882522583008</c:v>
                      </c:pt>
                      <c:pt idx="5106">
                        <c:v>65348.384475708008</c:v>
                      </c:pt>
                      <c:pt idx="5107">
                        <c:v>64769.614944458008</c:v>
                      </c:pt>
                      <c:pt idx="5108">
                        <c:v>64721.614700317376</c:v>
                      </c:pt>
                      <c:pt idx="5109">
                        <c:v>66329.569290161133</c:v>
                      </c:pt>
                      <c:pt idx="5110">
                        <c:v>66329.569046020508</c:v>
                      </c:pt>
                      <c:pt idx="5111">
                        <c:v>67432.778274536133</c:v>
                      </c:pt>
                      <c:pt idx="5112">
                        <c:v>66813.775588989258</c:v>
                      </c:pt>
                      <c:pt idx="5113">
                        <c:v>66549.775100708008</c:v>
                      </c:pt>
                      <c:pt idx="5114">
                        <c:v>66228.5078125</c:v>
                      </c:pt>
                      <c:pt idx="5115">
                        <c:v>57522.975677490234</c:v>
                      </c:pt>
                      <c:pt idx="5116">
                        <c:v>57001.343719482422</c:v>
                      </c:pt>
                      <c:pt idx="5117">
                        <c:v>56937.343841552734</c:v>
                      </c:pt>
                      <c:pt idx="5118">
                        <c:v>56974.943450927734</c:v>
                      </c:pt>
                      <c:pt idx="5119">
                        <c:v>64597.830276489258</c:v>
                      </c:pt>
                      <c:pt idx="5120">
                        <c:v>61887.420852661126</c:v>
                      </c:pt>
                      <c:pt idx="5121">
                        <c:v>62288.921829223626</c:v>
                      </c:pt>
                      <c:pt idx="5122">
                        <c:v>66242.025833129883</c:v>
                      </c:pt>
                      <c:pt idx="5123">
                        <c:v>66242.025588989258</c:v>
                      </c:pt>
                      <c:pt idx="5124">
                        <c:v>62776.681228637695</c:v>
                      </c:pt>
                      <c:pt idx="5125">
                        <c:v>63146.081741333008</c:v>
                      </c:pt>
                      <c:pt idx="5126">
                        <c:v>63058.081619262695</c:v>
                      </c:pt>
                      <c:pt idx="5127">
                        <c:v>62692.175369262695</c:v>
                      </c:pt>
                      <c:pt idx="5128">
                        <c:v>62692.175369262695</c:v>
                      </c:pt>
                      <c:pt idx="5129">
                        <c:v>63845.157669067383</c:v>
                      </c:pt>
                      <c:pt idx="5130">
                        <c:v>57873.958419799805</c:v>
                      </c:pt>
                      <c:pt idx="5131">
                        <c:v>57873.958297729492</c:v>
                      </c:pt>
                      <c:pt idx="5132">
                        <c:v>58575.280609130852</c:v>
                      </c:pt>
                      <c:pt idx="5133">
                        <c:v>58511.280120849602</c:v>
                      </c:pt>
                      <c:pt idx="5134">
                        <c:v>58803.780609130852</c:v>
                      </c:pt>
                      <c:pt idx="5135">
                        <c:v>58282.379974365234</c:v>
                      </c:pt>
                      <c:pt idx="5136">
                        <c:v>68149.172561645508</c:v>
                      </c:pt>
                      <c:pt idx="5137">
                        <c:v>65660.196975708008</c:v>
                      </c:pt>
                      <c:pt idx="5138">
                        <c:v>66257.298049926758</c:v>
                      </c:pt>
                      <c:pt idx="5139">
                        <c:v>67095.480178833008</c:v>
                      </c:pt>
                      <c:pt idx="5140">
                        <c:v>66685.679153442383</c:v>
                      </c:pt>
                      <c:pt idx="5141">
                        <c:v>66685.679641723633</c:v>
                      </c:pt>
                      <c:pt idx="5142">
                        <c:v>66477.678909301758</c:v>
                      </c:pt>
                      <c:pt idx="5143">
                        <c:v>65246.95881652832</c:v>
                      </c:pt>
                      <c:pt idx="5144">
                        <c:v>64995.00764465332</c:v>
                      </c:pt>
                      <c:pt idx="5145">
                        <c:v>58107.625946044922</c:v>
                      </c:pt>
                      <c:pt idx="5146">
                        <c:v>58334.625946044922</c:v>
                      </c:pt>
                      <c:pt idx="5147">
                        <c:v>58246.625885009766</c:v>
                      </c:pt>
                      <c:pt idx="5148">
                        <c:v>63282.279022216797</c:v>
                      </c:pt>
                      <c:pt idx="5149">
                        <c:v>63183.878875732415</c:v>
                      </c:pt>
                      <c:pt idx="5150">
                        <c:v>62938.378814697266</c:v>
                      </c:pt>
                      <c:pt idx="5151">
                        <c:v>64661.027969360352</c:v>
                      </c:pt>
                      <c:pt idx="5152">
                        <c:v>64660.358657836914</c:v>
                      </c:pt>
                      <c:pt idx="5153">
                        <c:v>63990.009414672852</c:v>
                      </c:pt>
                      <c:pt idx="5154">
                        <c:v>63946.609085083008</c:v>
                      </c:pt>
                      <c:pt idx="5155">
                        <c:v>65723.411697387695</c:v>
                      </c:pt>
                      <c:pt idx="5156">
                        <c:v>65613.911697387695</c:v>
                      </c:pt>
                      <c:pt idx="5157">
                        <c:v>65622.911819458008</c:v>
                      </c:pt>
                      <c:pt idx="5158">
                        <c:v>65270.911758422852</c:v>
                      </c:pt>
                      <c:pt idx="5159">
                        <c:v>63624.148025512695</c:v>
                      </c:pt>
                      <c:pt idx="5160">
                        <c:v>62544.564605712883</c:v>
                      </c:pt>
                      <c:pt idx="5161">
                        <c:v>62544.564605712883</c:v>
                      </c:pt>
                      <c:pt idx="5162">
                        <c:v>65398.796585083008</c:v>
                      </c:pt>
                      <c:pt idx="5163">
                        <c:v>65446.796585083008</c:v>
                      </c:pt>
                      <c:pt idx="5164">
                        <c:v>66410.097366333008</c:v>
                      </c:pt>
                      <c:pt idx="5165">
                        <c:v>65952.098342895508</c:v>
                      </c:pt>
                      <c:pt idx="5166">
                        <c:v>65910.672073364258</c:v>
                      </c:pt>
                      <c:pt idx="5167">
                        <c:v>64667.694412231438</c:v>
                      </c:pt>
                      <c:pt idx="5168">
                        <c:v>65392.700149536126</c:v>
                      </c:pt>
                      <c:pt idx="5169">
                        <c:v>64015.300735473626</c:v>
                      </c:pt>
                      <c:pt idx="5170">
                        <c:v>64386.911331176758</c:v>
                      </c:pt>
                      <c:pt idx="5171">
                        <c:v>64386.911331176758</c:v>
                      </c:pt>
                      <c:pt idx="5172">
                        <c:v>62920.889724731445</c:v>
                      </c:pt>
                      <c:pt idx="5173">
                        <c:v>63400.891677856445</c:v>
                      </c:pt>
                      <c:pt idx="5174">
                        <c:v>63400.891677856445</c:v>
                      </c:pt>
                      <c:pt idx="5175">
                        <c:v>57235.418930053711</c:v>
                      </c:pt>
                      <c:pt idx="5176">
                        <c:v>56945.416915893555</c:v>
                      </c:pt>
                      <c:pt idx="5177">
                        <c:v>64191.698806762688</c:v>
                      </c:pt>
                      <c:pt idx="5178">
                        <c:v>64191.698806762688</c:v>
                      </c:pt>
                      <c:pt idx="5179">
                        <c:v>62810.248062133789</c:v>
                      </c:pt>
                      <c:pt idx="5180">
                        <c:v>62185.510330200195</c:v>
                      </c:pt>
                      <c:pt idx="5181">
                        <c:v>63691.79719543457</c:v>
                      </c:pt>
                      <c:pt idx="5182">
                        <c:v>63322.396926879876</c:v>
                      </c:pt>
                      <c:pt idx="5183">
                        <c:v>63390.872634887695</c:v>
                      </c:pt>
                      <c:pt idx="5184">
                        <c:v>64149.396759033203</c:v>
                      </c:pt>
                      <c:pt idx="5185">
                        <c:v>63916.528106689453</c:v>
                      </c:pt>
                      <c:pt idx="5186">
                        <c:v>63916.528106689453</c:v>
                      </c:pt>
                      <c:pt idx="5187">
                        <c:v>64323.091018676758</c:v>
                      </c:pt>
                      <c:pt idx="5188">
                        <c:v>64332.091018676758</c:v>
                      </c:pt>
                      <c:pt idx="5189">
                        <c:v>64332.091018676758</c:v>
                      </c:pt>
                      <c:pt idx="5190">
                        <c:v>64210.690032958984</c:v>
                      </c:pt>
                      <c:pt idx="5191">
                        <c:v>64210.689788818352</c:v>
                      </c:pt>
                      <c:pt idx="5192">
                        <c:v>64439.689544677734</c:v>
                      </c:pt>
                      <c:pt idx="5193">
                        <c:v>68954.936233520508</c:v>
                      </c:pt>
                      <c:pt idx="5194">
                        <c:v>68948.537445068359</c:v>
                      </c:pt>
                      <c:pt idx="5195">
                        <c:v>65433.395950317383</c:v>
                      </c:pt>
                      <c:pt idx="5196">
                        <c:v>65072.778671264648</c:v>
                      </c:pt>
                      <c:pt idx="5197">
                        <c:v>65074.556137084954</c:v>
                      </c:pt>
                      <c:pt idx="5198">
                        <c:v>63088.266265869133</c:v>
                      </c:pt>
                      <c:pt idx="5199">
                        <c:v>64026.697418212883</c:v>
                      </c:pt>
                      <c:pt idx="5200">
                        <c:v>64742.664459228516</c:v>
                      </c:pt>
                      <c:pt idx="5201">
                        <c:v>64611.901931762695</c:v>
                      </c:pt>
                      <c:pt idx="5202">
                        <c:v>64610.420486450195</c:v>
                      </c:pt>
                      <c:pt idx="5203">
                        <c:v>64895.420486450195</c:v>
                      </c:pt>
                      <c:pt idx="5204">
                        <c:v>63306.527313232422</c:v>
                      </c:pt>
                      <c:pt idx="5205">
                        <c:v>67038.149322509766</c:v>
                      </c:pt>
                      <c:pt idx="5206">
                        <c:v>64401.635940551758</c:v>
                      </c:pt>
                      <c:pt idx="5207">
                        <c:v>64306.515335083008</c:v>
                      </c:pt>
                      <c:pt idx="5208">
                        <c:v>64086.405471801758</c:v>
                      </c:pt>
                      <c:pt idx="5209">
                        <c:v>64469.212112426758</c:v>
                      </c:pt>
                      <c:pt idx="5210">
                        <c:v>64430.212112426758</c:v>
                      </c:pt>
                      <c:pt idx="5211">
                        <c:v>64428.404006958008</c:v>
                      </c:pt>
                      <c:pt idx="5212">
                        <c:v>64706.060256958008</c:v>
                      </c:pt>
                      <c:pt idx="5213">
                        <c:v>64766.989944458008</c:v>
                      </c:pt>
                      <c:pt idx="5214">
                        <c:v>65048.500442504876</c:v>
                      </c:pt>
                      <c:pt idx="5215">
                        <c:v>64905.620803833008</c:v>
                      </c:pt>
                      <c:pt idx="5216">
                        <c:v>65359.116409301758</c:v>
                      </c:pt>
                      <c:pt idx="5217">
                        <c:v>65173.014358520508</c:v>
                      </c:pt>
                      <c:pt idx="5218">
                        <c:v>65286.214553833008</c:v>
                      </c:pt>
                      <c:pt idx="5219">
                        <c:v>64799.214065551758</c:v>
                      </c:pt>
                      <c:pt idx="5220">
                        <c:v>57328.944061279297</c:v>
                      </c:pt>
                      <c:pt idx="5221">
                        <c:v>57289.944183349609</c:v>
                      </c:pt>
                      <c:pt idx="5222">
                        <c:v>57337.944305419922</c:v>
                      </c:pt>
                      <c:pt idx="5223">
                        <c:v>57860.944366455078</c:v>
                      </c:pt>
                      <c:pt idx="5224">
                        <c:v>57748.944183349609</c:v>
                      </c:pt>
                      <c:pt idx="5225">
                        <c:v>57398.655120849609</c:v>
                      </c:pt>
                      <c:pt idx="5226">
                        <c:v>57389.655120849609</c:v>
                      </c:pt>
                      <c:pt idx="5227">
                        <c:v>58409.287872314453</c:v>
                      </c:pt>
                      <c:pt idx="5228">
                        <c:v>58787.690399169922</c:v>
                      </c:pt>
                      <c:pt idx="5229">
                        <c:v>58778.690277099609</c:v>
                      </c:pt>
                      <c:pt idx="5230">
                        <c:v>61358.643341064453</c:v>
                      </c:pt>
                      <c:pt idx="5231">
                        <c:v>61668.643341064453</c:v>
                      </c:pt>
                      <c:pt idx="5232">
                        <c:v>65127.959426879883</c:v>
                      </c:pt>
                      <c:pt idx="5233">
                        <c:v>64916.959548950195</c:v>
                      </c:pt>
                      <c:pt idx="5234">
                        <c:v>64916.959487915039</c:v>
                      </c:pt>
                      <c:pt idx="5235">
                        <c:v>64093.480972290039</c:v>
                      </c:pt>
                      <c:pt idx="5236">
                        <c:v>64093.481033325195</c:v>
                      </c:pt>
                      <c:pt idx="5237">
                        <c:v>63593.981033325195</c:v>
                      </c:pt>
                      <c:pt idx="5238">
                        <c:v>63547.981094360352</c:v>
                      </c:pt>
                      <c:pt idx="5239">
                        <c:v>63891.705200195313</c:v>
                      </c:pt>
                      <c:pt idx="5240">
                        <c:v>63895.572570800781</c:v>
                      </c:pt>
                      <c:pt idx="5241">
                        <c:v>63895.572570800781</c:v>
                      </c:pt>
                      <c:pt idx="5242">
                        <c:v>63695.572448730469</c:v>
                      </c:pt>
                      <c:pt idx="5243">
                        <c:v>63712.052932739258</c:v>
                      </c:pt>
                      <c:pt idx="5244">
                        <c:v>62738.397415161126</c:v>
                      </c:pt>
                      <c:pt idx="5245">
                        <c:v>62726.733108520508</c:v>
                      </c:pt>
                      <c:pt idx="5246">
                        <c:v>62807.133010864258</c:v>
                      </c:pt>
                      <c:pt idx="5247">
                        <c:v>64769.800186157227</c:v>
                      </c:pt>
                      <c:pt idx="5248">
                        <c:v>64769.800186157227</c:v>
                      </c:pt>
                      <c:pt idx="5249">
                        <c:v>64640.198623657227</c:v>
                      </c:pt>
                      <c:pt idx="5250">
                        <c:v>65588.734115600586</c:v>
                      </c:pt>
                      <c:pt idx="5251">
                        <c:v>65588.734115600586</c:v>
                      </c:pt>
                      <c:pt idx="5252">
                        <c:v>65852.385238647461</c:v>
                      </c:pt>
                      <c:pt idx="5253">
                        <c:v>64672.452835083008</c:v>
                      </c:pt>
                      <c:pt idx="5254">
                        <c:v>65029.614456176758</c:v>
                      </c:pt>
                      <c:pt idx="5255">
                        <c:v>63880.612503051758</c:v>
                      </c:pt>
                      <c:pt idx="5256">
                        <c:v>64047.268020629876</c:v>
                      </c:pt>
                      <c:pt idx="5257">
                        <c:v>64309.067886352532</c:v>
                      </c:pt>
                      <c:pt idx="5258">
                        <c:v>66027.630081176758</c:v>
                      </c:pt>
                      <c:pt idx="5259">
                        <c:v>66027.630081176758</c:v>
                      </c:pt>
                      <c:pt idx="5260">
                        <c:v>66160.810989379883</c:v>
                      </c:pt>
                      <c:pt idx="5261">
                        <c:v>65791.408889770508</c:v>
                      </c:pt>
                      <c:pt idx="5262">
                        <c:v>64465.651565551758</c:v>
                      </c:pt>
                      <c:pt idx="5263">
                        <c:v>64465.831695556633</c:v>
                      </c:pt>
                      <c:pt idx="5264">
                        <c:v>64723.832427978516</c:v>
                      </c:pt>
                      <c:pt idx="5265">
                        <c:v>66488.576568603516</c:v>
                      </c:pt>
                      <c:pt idx="5266">
                        <c:v>65565.001373291016</c:v>
                      </c:pt>
                      <c:pt idx="5267">
                        <c:v>65322.999420166016</c:v>
                      </c:pt>
                      <c:pt idx="5268">
                        <c:v>65592.578811645508</c:v>
                      </c:pt>
                      <c:pt idx="5269">
                        <c:v>65240.579299926758</c:v>
                      </c:pt>
                      <c:pt idx="5270">
                        <c:v>64281.278518676758</c:v>
                      </c:pt>
                      <c:pt idx="5271">
                        <c:v>64329.278030395508</c:v>
                      </c:pt>
                      <c:pt idx="5272">
                        <c:v>68167.278518676758</c:v>
                      </c:pt>
                      <c:pt idx="5273">
                        <c:v>68313.958938598633</c:v>
                      </c:pt>
                      <c:pt idx="5274">
                        <c:v>68313.958206176758</c:v>
                      </c:pt>
                      <c:pt idx="5275">
                        <c:v>68179.958694458008</c:v>
                      </c:pt>
                      <c:pt idx="5276">
                        <c:v>67818.958694458008</c:v>
                      </c:pt>
                      <c:pt idx="5277">
                        <c:v>67814.650588989258</c:v>
                      </c:pt>
                      <c:pt idx="5278">
                        <c:v>67876.050979614258</c:v>
                      </c:pt>
                      <c:pt idx="5279">
                        <c:v>68206.452346801758</c:v>
                      </c:pt>
                      <c:pt idx="5280">
                        <c:v>66191.069778442383</c:v>
                      </c:pt>
                      <c:pt idx="5281">
                        <c:v>66191.070266723633</c:v>
                      </c:pt>
                      <c:pt idx="5282">
                        <c:v>64617.721878051758</c:v>
                      </c:pt>
                      <c:pt idx="5283">
                        <c:v>64494.012222290032</c:v>
                      </c:pt>
                      <c:pt idx="5284">
                        <c:v>63929.261978149414</c:v>
                      </c:pt>
                      <c:pt idx="5285">
                        <c:v>65439.671096801758</c:v>
                      </c:pt>
                      <c:pt idx="5286">
                        <c:v>65303.670974731438</c:v>
                      </c:pt>
                      <c:pt idx="5287">
                        <c:v>65274.690139770508</c:v>
                      </c:pt>
                      <c:pt idx="5288">
                        <c:v>65640.554641723633</c:v>
                      </c:pt>
                      <c:pt idx="5289">
                        <c:v>66107.856643676758</c:v>
                      </c:pt>
                      <c:pt idx="5290">
                        <c:v>65801.455764770508</c:v>
                      </c:pt>
                      <c:pt idx="5291">
                        <c:v>67687.381057739258</c:v>
                      </c:pt>
                      <c:pt idx="5292">
                        <c:v>66047.692337036133</c:v>
                      </c:pt>
                      <c:pt idx="5293">
                        <c:v>67363.153762817383</c:v>
                      </c:pt>
                      <c:pt idx="5294">
                        <c:v>67363.153518676758</c:v>
                      </c:pt>
                      <c:pt idx="5295">
                        <c:v>56025.390838623047</c:v>
                      </c:pt>
                      <c:pt idx="5296">
                        <c:v>55585.390716552734</c:v>
                      </c:pt>
                      <c:pt idx="5297">
                        <c:v>55525.006927490234</c:v>
                      </c:pt>
                      <c:pt idx="5298">
                        <c:v>57772.987152099602</c:v>
                      </c:pt>
                      <c:pt idx="5299">
                        <c:v>57772.986419677734</c:v>
                      </c:pt>
                      <c:pt idx="5300">
                        <c:v>57772.986175537102</c:v>
                      </c:pt>
                      <c:pt idx="5301">
                        <c:v>57708.986663818352</c:v>
                      </c:pt>
                      <c:pt idx="5302">
                        <c:v>60911.530120849602</c:v>
                      </c:pt>
                      <c:pt idx="5303">
                        <c:v>60911.530364990234</c:v>
                      </c:pt>
                      <c:pt idx="5304">
                        <c:v>63253.780227661126</c:v>
                      </c:pt>
                      <c:pt idx="5305">
                        <c:v>63949.080276489258</c:v>
                      </c:pt>
                      <c:pt idx="5306">
                        <c:v>64076.481155395508</c:v>
                      </c:pt>
                      <c:pt idx="5307">
                        <c:v>64307.479934692376</c:v>
                      </c:pt>
                      <c:pt idx="5308">
                        <c:v>64003.894729614258</c:v>
                      </c:pt>
                      <c:pt idx="5309">
                        <c:v>62990.093017578118</c:v>
                      </c:pt>
                      <c:pt idx="5310">
                        <c:v>58765.699798583984</c:v>
                      </c:pt>
                      <c:pt idx="5311">
                        <c:v>58084.699920654297</c:v>
                      </c:pt>
                      <c:pt idx="5312">
                        <c:v>58132.699981689453</c:v>
                      </c:pt>
                      <c:pt idx="5313">
                        <c:v>58132.699981689453</c:v>
                      </c:pt>
                      <c:pt idx="5314">
                        <c:v>57534.972503662109</c:v>
                      </c:pt>
                      <c:pt idx="5315">
                        <c:v>57436.772247314453</c:v>
                      </c:pt>
                      <c:pt idx="5316">
                        <c:v>57534.665008544922</c:v>
                      </c:pt>
                      <c:pt idx="5317">
                        <c:v>57969.665374755852</c:v>
                      </c:pt>
                      <c:pt idx="5318">
                        <c:v>57650.665618896484</c:v>
                      </c:pt>
                      <c:pt idx="5319">
                        <c:v>57359.473419189453</c:v>
                      </c:pt>
                      <c:pt idx="5320">
                        <c:v>57016.473419189453</c:v>
                      </c:pt>
                      <c:pt idx="5321">
                        <c:v>61800.878204345703</c:v>
                      </c:pt>
                      <c:pt idx="5322">
                        <c:v>64228.567092895508</c:v>
                      </c:pt>
                      <c:pt idx="5323">
                        <c:v>64662.532424926758</c:v>
                      </c:pt>
                      <c:pt idx="5324">
                        <c:v>64574.532424926758</c:v>
                      </c:pt>
                      <c:pt idx="5325">
                        <c:v>64916.498870849602</c:v>
                      </c:pt>
                      <c:pt idx="5326">
                        <c:v>63890.999404907227</c:v>
                      </c:pt>
                      <c:pt idx="5327">
                        <c:v>64545.569717407227</c:v>
                      </c:pt>
                      <c:pt idx="5328">
                        <c:v>64974.394241333008</c:v>
                      </c:pt>
                      <c:pt idx="5329">
                        <c:v>64974.393508911126</c:v>
                      </c:pt>
                      <c:pt idx="5330">
                        <c:v>65696.677688598633</c:v>
                      </c:pt>
                      <c:pt idx="5331">
                        <c:v>65709.433303833008</c:v>
                      </c:pt>
                      <c:pt idx="5332">
                        <c:v>66032.218795776367</c:v>
                      </c:pt>
                      <c:pt idx="5333">
                        <c:v>66031.950973510742</c:v>
                      </c:pt>
                      <c:pt idx="5334">
                        <c:v>64418.100662231438</c:v>
                      </c:pt>
                      <c:pt idx="5335">
                        <c:v>65227.942092895508</c:v>
                      </c:pt>
                      <c:pt idx="5336">
                        <c:v>64786.741653442376</c:v>
                      </c:pt>
                      <c:pt idx="5337">
                        <c:v>66306.164505004883</c:v>
                      </c:pt>
                      <c:pt idx="5338">
                        <c:v>65871.164260864258</c:v>
                      </c:pt>
                      <c:pt idx="5339">
                        <c:v>65502.572708129876</c:v>
                      </c:pt>
                      <c:pt idx="5340">
                        <c:v>62504.466018676758</c:v>
                      </c:pt>
                      <c:pt idx="5341">
                        <c:v>62431.346145629876</c:v>
                      </c:pt>
                      <c:pt idx="5342">
                        <c:v>62358.236038208008</c:v>
                      </c:pt>
                      <c:pt idx="5343">
                        <c:v>62187.168655395508</c:v>
                      </c:pt>
                      <c:pt idx="5344">
                        <c:v>63308.485397338867</c:v>
                      </c:pt>
                      <c:pt idx="5345">
                        <c:v>63308.484420776367</c:v>
                      </c:pt>
                      <c:pt idx="5346">
                        <c:v>63195.484909057617</c:v>
                      </c:pt>
                      <c:pt idx="5347">
                        <c:v>61151.314102172852</c:v>
                      </c:pt>
                      <c:pt idx="5348">
                        <c:v>64582.605895996094</c:v>
                      </c:pt>
                      <c:pt idx="5349">
                        <c:v>64569.112503051758</c:v>
                      </c:pt>
                      <c:pt idx="5350">
                        <c:v>66016.093948364258</c:v>
                      </c:pt>
                      <c:pt idx="5351">
                        <c:v>62256.696853637695</c:v>
                      </c:pt>
                      <c:pt idx="5352">
                        <c:v>61970.694900512695</c:v>
                      </c:pt>
                      <c:pt idx="5353">
                        <c:v>61349.345291137695</c:v>
                      </c:pt>
                      <c:pt idx="5354">
                        <c:v>61709.745681762695</c:v>
                      </c:pt>
                      <c:pt idx="5355">
                        <c:v>65286.71321105957</c:v>
                      </c:pt>
                      <c:pt idx="5356">
                        <c:v>65286.713455200195</c:v>
                      </c:pt>
                      <c:pt idx="5357">
                        <c:v>65288.491714477539</c:v>
                      </c:pt>
                      <c:pt idx="5358">
                        <c:v>65191.491714477539</c:v>
                      </c:pt>
                      <c:pt idx="5359">
                        <c:v>67999.569290161133</c:v>
                      </c:pt>
                      <c:pt idx="5360">
                        <c:v>67999.570022583008</c:v>
                      </c:pt>
                      <c:pt idx="5361">
                        <c:v>67630.169143676758</c:v>
                      </c:pt>
                      <c:pt idx="5362">
                        <c:v>67414.168655395508</c:v>
                      </c:pt>
                      <c:pt idx="5363">
                        <c:v>66744.269241333008</c:v>
                      </c:pt>
                      <c:pt idx="5364">
                        <c:v>66794.069534301758</c:v>
                      </c:pt>
                      <c:pt idx="5365">
                        <c:v>66762.070266723633</c:v>
                      </c:pt>
                      <c:pt idx="5366">
                        <c:v>66595.070022583008</c:v>
                      </c:pt>
                      <c:pt idx="5367">
                        <c:v>66213.069778442383</c:v>
                      </c:pt>
                      <c:pt idx="5368">
                        <c:v>64247.023941040039</c:v>
                      </c:pt>
                      <c:pt idx="5369">
                        <c:v>64998.040664672852</c:v>
                      </c:pt>
                      <c:pt idx="5370">
                        <c:v>63789.030303955078</c:v>
                      </c:pt>
                      <c:pt idx="5371">
                        <c:v>64407.530914306633</c:v>
                      </c:pt>
                      <c:pt idx="5372">
                        <c:v>64407.530914306633</c:v>
                      </c:pt>
                      <c:pt idx="5373">
                        <c:v>63856.047561645508</c:v>
                      </c:pt>
                      <c:pt idx="5374">
                        <c:v>63850.578567504876</c:v>
                      </c:pt>
                      <c:pt idx="5375">
                        <c:v>63962.800735473626</c:v>
                      </c:pt>
                      <c:pt idx="5376">
                        <c:v>64655.514114379876</c:v>
                      </c:pt>
                      <c:pt idx="5377">
                        <c:v>65034.443801879876</c:v>
                      </c:pt>
                      <c:pt idx="5378">
                        <c:v>65044.220169067376</c:v>
                      </c:pt>
                      <c:pt idx="5379">
                        <c:v>65231.340286254876</c:v>
                      </c:pt>
                      <c:pt idx="5380">
                        <c:v>64821.361404418938</c:v>
                      </c:pt>
                      <c:pt idx="5381">
                        <c:v>64821.361526489258</c:v>
                      </c:pt>
                      <c:pt idx="5382">
                        <c:v>64821.361526489258</c:v>
                      </c:pt>
                      <c:pt idx="5383">
                        <c:v>66004.033889770508</c:v>
                      </c:pt>
                      <c:pt idx="5384">
                        <c:v>66004.033889770508</c:v>
                      </c:pt>
                      <c:pt idx="5385">
                        <c:v>58970.681507110596</c:v>
                      </c:pt>
                      <c:pt idx="5386">
                        <c:v>58538.181507110596</c:v>
                      </c:pt>
                      <c:pt idx="5387">
                        <c:v>61294.14778137207</c:v>
                      </c:pt>
                      <c:pt idx="5388">
                        <c:v>61016.147720336914</c:v>
                      </c:pt>
                      <c:pt idx="5389">
                        <c:v>65953.341384887695</c:v>
                      </c:pt>
                      <c:pt idx="5390">
                        <c:v>65736.794570922852</c:v>
                      </c:pt>
                      <c:pt idx="5391">
                        <c:v>65397.794509887695</c:v>
                      </c:pt>
                      <c:pt idx="5392">
                        <c:v>63658.150955200195</c:v>
                      </c:pt>
                      <c:pt idx="5393">
                        <c:v>63279.750442504883</c:v>
                      </c:pt>
                      <c:pt idx="5394">
                        <c:v>66789.129791259766</c:v>
                      </c:pt>
                      <c:pt idx="5395">
                        <c:v>66788.227691650391</c:v>
                      </c:pt>
                      <c:pt idx="5396">
                        <c:v>64938.560455322266</c:v>
                      </c:pt>
                      <c:pt idx="5397">
                        <c:v>64757.558502197266</c:v>
                      </c:pt>
                      <c:pt idx="5398">
                        <c:v>65192.558868408196</c:v>
                      </c:pt>
                      <c:pt idx="5399">
                        <c:v>62770.679641723626</c:v>
                      </c:pt>
                      <c:pt idx="5400">
                        <c:v>62922.032730102539</c:v>
                      </c:pt>
                      <c:pt idx="5401">
                        <c:v>63469.532852172852</c:v>
                      </c:pt>
                      <c:pt idx="5402">
                        <c:v>63071.532791137695</c:v>
                      </c:pt>
                      <c:pt idx="5403">
                        <c:v>62841.332916259766</c:v>
                      </c:pt>
                      <c:pt idx="5404">
                        <c:v>64534.301956176758</c:v>
                      </c:pt>
                      <c:pt idx="5405">
                        <c:v>64534.301956176758</c:v>
                      </c:pt>
                      <c:pt idx="5406">
                        <c:v>64534.301956176758</c:v>
                      </c:pt>
                      <c:pt idx="5407">
                        <c:v>64702.767776489258</c:v>
                      </c:pt>
                      <c:pt idx="5408">
                        <c:v>64753.188674926758</c:v>
                      </c:pt>
                      <c:pt idx="5409">
                        <c:v>64706.188674926758</c:v>
                      </c:pt>
                      <c:pt idx="5410">
                        <c:v>64618.188674926758</c:v>
                      </c:pt>
                      <c:pt idx="5411">
                        <c:v>65465.112747192376</c:v>
                      </c:pt>
                      <c:pt idx="5412">
                        <c:v>65465.112991333008</c:v>
                      </c:pt>
                      <c:pt idx="5413">
                        <c:v>65204.298538208008</c:v>
                      </c:pt>
                      <c:pt idx="5414">
                        <c:v>64910.645706176758</c:v>
                      </c:pt>
                      <c:pt idx="5415">
                        <c:v>55177.744110107422</c:v>
                      </c:pt>
                      <c:pt idx="5416">
                        <c:v>55181.744110107422</c:v>
                      </c:pt>
                      <c:pt idx="5417">
                        <c:v>55622.426849365234</c:v>
                      </c:pt>
                      <c:pt idx="5418">
                        <c:v>55575.426849365234</c:v>
                      </c:pt>
                      <c:pt idx="5419">
                        <c:v>56241.426849365234</c:v>
                      </c:pt>
                      <c:pt idx="5420">
                        <c:v>56241.110443115234</c:v>
                      </c:pt>
                      <c:pt idx="5421">
                        <c:v>55961.075042724609</c:v>
                      </c:pt>
                      <c:pt idx="5422">
                        <c:v>66732.503616333008</c:v>
                      </c:pt>
                      <c:pt idx="5423">
                        <c:v>66570.703125</c:v>
                      </c:pt>
                      <c:pt idx="5424">
                        <c:v>68043.998245239258</c:v>
                      </c:pt>
                      <c:pt idx="5425">
                        <c:v>68506.398635864258</c:v>
                      </c:pt>
                      <c:pt idx="5426">
                        <c:v>68266.399124145508</c:v>
                      </c:pt>
                      <c:pt idx="5427">
                        <c:v>68254.398635864258</c:v>
                      </c:pt>
                      <c:pt idx="5428">
                        <c:v>67201.480560302734</c:v>
                      </c:pt>
                      <c:pt idx="5429">
                        <c:v>63117.407608032227</c:v>
                      </c:pt>
                      <c:pt idx="5430">
                        <c:v>62819.30744934082</c:v>
                      </c:pt>
                      <c:pt idx="5431">
                        <c:v>62746.19758605957</c:v>
                      </c:pt>
                      <c:pt idx="5432">
                        <c:v>62673.07746887207</c:v>
                      </c:pt>
                      <c:pt idx="5433">
                        <c:v>61598.712203979492</c:v>
                      </c:pt>
                      <c:pt idx="5434">
                        <c:v>61548.212326049805</c:v>
                      </c:pt>
                      <c:pt idx="5435">
                        <c:v>61548.212326049805</c:v>
                      </c:pt>
                      <c:pt idx="5436">
                        <c:v>61260.212020874023</c:v>
                      </c:pt>
                      <c:pt idx="5437">
                        <c:v>62664.88508605957</c:v>
                      </c:pt>
                      <c:pt idx="5438">
                        <c:v>62539.021072387695</c:v>
                      </c:pt>
                      <c:pt idx="5439">
                        <c:v>65153.450622558594</c:v>
                      </c:pt>
                      <c:pt idx="5440">
                        <c:v>65079.489822387695</c:v>
                      </c:pt>
                      <c:pt idx="5441">
                        <c:v>65088.489822387695</c:v>
                      </c:pt>
                      <c:pt idx="5442">
                        <c:v>64990.686111450195</c:v>
                      </c:pt>
                      <c:pt idx="5443">
                        <c:v>64883.68586730957</c:v>
                      </c:pt>
                      <c:pt idx="5444">
                        <c:v>63975.264602661133</c:v>
                      </c:pt>
                      <c:pt idx="5445">
                        <c:v>57635.113433837891</c:v>
                      </c:pt>
                      <c:pt idx="5446">
                        <c:v>58043.055877685547</c:v>
                      </c:pt>
                      <c:pt idx="5447">
                        <c:v>58290.556243896484</c:v>
                      </c:pt>
                      <c:pt idx="5448">
                        <c:v>57921.155853271484</c:v>
                      </c:pt>
                      <c:pt idx="5449">
                        <c:v>58945.212249755852</c:v>
                      </c:pt>
                      <c:pt idx="5450">
                        <c:v>58960.112152099602</c:v>
                      </c:pt>
                      <c:pt idx="5451">
                        <c:v>58964.058441162102</c:v>
                      </c:pt>
                      <c:pt idx="5452">
                        <c:v>58651.058197021484</c:v>
                      </c:pt>
                      <c:pt idx="5453">
                        <c:v>62693.134963989258</c:v>
                      </c:pt>
                      <c:pt idx="5454">
                        <c:v>63122.070022583008</c:v>
                      </c:pt>
                      <c:pt idx="5455">
                        <c:v>63605.070388793938</c:v>
                      </c:pt>
                      <c:pt idx="5456">
                        <c:v>63605.070510864258</c:v>
                      </c:pt>
                      <c:pt idx="5457">
                        <c:v>67743.858596801758</c:v>
                      </c:pt>
                      <c:pt idx="5458">
                        <c:v>67209.857620239258</c:v>
                      </c:pt>
                      <c:pt idx="5459">
                        <c:v>67209.857376098633</c:v>
                      </c:pt>
                      <c:pt idx="5460">
                        <c:v>55380.960388183594</c:v>
                      </c:pt>
                      <c:pt idx="5461">
                        <c:v>55612.460388183594</c:v>
                      </c:pt>
                      <c:pt idx="5462">
                        <c:v>55668.862365722656</c:v>
                      </c:pt>
                      <c:pt idx="5463">
                        <c:v>58665.791076660149</c:v>
                      </c:pt>
                      <c:pt idx="5464">
                        <c:v>58601.791442871086</c:v>
                      </c:pt>
                      <c:pt idx="5465">
                        <c:v>59100.791931152336</c:v>
                      </c:pt>
                      <c:pt idx="5466">
                        <c:v>58884.791442871086</c:v>
                      </c:pt>
                      <c:pt idx="5467">
                        <c:v>62009.496978759766</c:v>
                      </c:pt>
                      <c:pt idx="5468">
                        <c:v>61509.995025634766</c:v>
                      </c:pt>
                      <c:pt idx="5469">
                        <c:v>65453.725784301758</c:v>
                      </c:pt>
                      <c:pt idx="5470">
                        <c:v>65823.123733520508</c:v>
                      </c:pt>
                      <c:pt idx="5471">
                        <c:v>63863.897598266594</c:v>
                      </c:pt>
                      <c:pt idx="5472">
                        <c:v>63872.898086547844</c:v>
                      </c:pt>
                      <c:pt idx="5473">
                        <c:v>63872.898086547844</c:v>
                      </c:pt>
                      <c:pt idx="5474">
                        <c:v>63543.097549438477</c:v>
                      </c:pt>
                      <c:pt idx="5475">
                        <c:v>60779.075714111328</c:v>
                      </c:pt>
                      <c:pt idx="5476">
                        <c:v>63289.913528442383</c:v>
                      </c:pt>
                      <c:pt idx="5477">
                        <c:v>63289.913528442383</c:v>
                      </c:pt>
                      <c:pt idx="5478">
                        <c:v>63784.983291625977</c:v>
                      </c:pt>
                      <c:pt idx="5479">
                        <c:v>63453.072647094727</c:v>
                      </c:pt>
                      <c:pt idx="5480">
                        <c:v>63370.952529907227</c:v>
                      </c:pt>
                      <c:pt idx="5481">
                        <c:v>62980.676193237305</c:v>
                      </c:pt>
                      <c:pt idx="5482">
                        <c:v>62983.516036987305</c:v>
                      </c:pt>
                      <c:pt idx="5483">
                        <c:v>62983.515975952148</c:v>
                      </c:pt>
                      <c:pt idx="5484">
                        <c:v>62783.515853881836</c:v>
                      </c:pt>
                      <c:pt idx="5485">
                        <c:v>66057.178100585938</c:v>
                      </c:pt>
                      <c:pt idx="5486">
                        <c:v>66048.178161621094</c:v>
                      </c:pt>
                      <c:pt idx="5487">
                        <c:v>65892.461502075195</c:v>
                      </c:pt>
                      <c:pt idx="5488">
                        <c:v>67773.043167114258</c:v>
                      </c:pt>
                      <c:pt idx="5489">
                        <c:v>65140.786697387695</c:v>
                      </c:pt>
                      <c:pt idx="5490">
                        <c:v>65515.995071411126</c:v>
                      </c:pt>
                      <c:pt idx="5491">
                        <c:v>65464.234573364258</c:v>
                      </c:pt>
                      <c:pt idx="5492">
                        <c:v>67006.205032348633</c:v>
                      </c:pt>
                      <c:pt idx="5493">
                        <c:v>67006.205032348633</c:v>
                      </c:pt>
                      <c:pt idx="5494">
                        <c:v>67189.503616333008</c:v>
                      </c:pt>
                      <c:pt idx="5495">
                        <c:v>66949.089309692383</c:v>
                      </c:pt>
                      <c:pt idx="5496">
                        <c:v>65722.189895629883</c:v>
                      </c:pt>
                      <c:pt idx="5497">
                        <c:v>65396.172073364258</c:v>
                      </c:pt>
                      <c:pt idx="5498">
                        <c:v>63966.599517822258</c:v>
                      </c:pt>
                      <c:pt idx="5499">
                        <c:v>64554.000015258782</c:v>
                      </c:pt>
                      <c:pt idx="5500">
                        <c:v>61972.192581176758</c:v>
                      </c:pt>
                      <c:pt idx="5501">
                        <c:v>61620.192581176758</c:v>
                      </c:pt>
                      <c:pt idx="5502">
                        <c:v>61620.192520141602</c:v>
                      </c:pt>
                      <c:pt idx="5503">
                        <c:v>59987.997573852539</c:v>
                      </c:pt>
                      <c:pt idx="5504">
                        <c:v>60357.397964477539</c:v>
                      </c:pt>
                      <c:pt idx="5505">
                        <c:v>64648.19856262207</c:v>
                      </c:pt>
                      <c:pt idx="5506">
                        <c:v>64867.198806762688</c:v>
                      </c:pt>
                      <c:pt idx="5507">
                        <c:v>65643.918472290039</c:v>
                      </c:pt>
                      <c:pt idx="5508">
                        <c:v>65530.418533325195</c:v>
                      </c:pt>
                      <c:pt idx="5509">
                        <c:v>65975.418533325195</c:v>
                      </c:pt>
                      <c:pt idx="5510">
                        <c:v>65922.706558227539</c:v>
                      </c:pt>
                      <c:pt idx="5511">
                        <c:v>62787.607070922852</c:v>
                      </c:pt>
                      <c:pt idx="5512">
                        <c:v>65251.236831665039</c:v>
                      </c:pt>
                      <c:pt idx="5513">
                        <c:v>65884.238845825195</c:v>
                      </c:pt>
                      <c:pt idx="5514">
                        <c:v>58926.414627075188</c:v>
                      </c:pt>
                      <c:pt idx="5515">
                        <c:v>58972.69465637207</c:v>
                      </c:pt>
                      <c:pt idx="5516">
                        <c:v>58972.694778442376</c:v>
                      </c:pt>
                      <c:pt idx="5517">
                        <c:v>58442.547805786126</c:v>
                      </c:pt>
                      <c:pt idx="5518">
                        <c:v>58398.547805786126</c:v>
                      </c:pt>
                      <c:pt idx="5519">
                        <c:v>58398.547805786126</c:v>
                      </c:pt>
                      <c:pt idx="5520">
                        <c:v>62811.786209106445</c:v>
                      </c:pt>
                      <c:pt idx="5521">
                        <c:v>62738.676345825195</c:v>
                      </c:pt>
                      <c:pt idx="5522">
                        <c:v>65291.242874145508</c:v>
                      </c:pt>
                      <c:pt idx="5523">
                        <c:v>65736.242874145508</c:v>
                      </c:pt>
                      <c:pt idx="5524">
                        <c:v>65736.242874145508</c:v>
                      </c:pt>
                      <c:pt idx="5525">
                        <c:v>63969.468215942383</c:v>
                      </c:pt>
                      <c:pt idx="5526">
                        <c:v>63969.468338012695</c:v>
                      </c:pt>
                      <c:pt idx="5527">
                        <c:v>64081.924392700195</c:v>
                      </c:pt>
                      <c:pt idx="5528">
                        <c:v>65194.981567382813</c:v>
                      </c:pt>
                      <c:pt idx="5529">
                        <c:v>65097.625610351563</c:v>
                      </c:pt>
                      <c:pt idx="5530">
                        <c:v>65097.625610351563</c:v>
                      </c:pt>
                      <c:pt idx="5531">
                        <c:v>65782.609817504883</c:v>
                      </c:pt>
                      <c:pt idx="5532">
                        <c:v>65782.609817504883</c:v>
                      </c:pt>
                      <c:pt idx="5533">
                        <c:v>65556.109817504883</c:v>
                      </c:pt>
                      <c:pt idx="5534">
                        <c:v>65908.109817504883</c:v>
                      </c:pt>
                      <c:pt idx="5535">
                        <c:v>67338.452835083008</c:v>
                      </c:pt>
                      <c:pt idx="5536">
                        <c:v>67093.452346801758</c:v>
                      </c:pt>
                      <c:pt idx="5537">
                        <c:v>64912.464797973626</c:v>
                      </c:pt>
                      <c:pt idx="5538">
                        <c:v>65352.989944458008</c:v>
                      </c:pt>
                      <c:pt idx="5539">
                        <c:v>65279.869827270508</c:v>
                      </c:pt>
                      <c:pt idx="5540">
                        <c:v>63466.021743774414</c:v>
                      </c:pt>
                      <c:pt idx="5541">
                        <c:v>62979.141860961914</c:v>
                      </c:pt>
                      <c:pt idx="5542">
                        <c:v>65521.372169494629</c:v>
                      </c:pt>
                      <c:pt idx="5543">
                        <c:v>65254.371437072747</c:v>
                      </c:pt>
                      <c:pt idx="5544">
                        <c:v>68480.861526489258</c:v>
                      </c:pt>
                      <c:pt idx="5545">
                        <c:v>67939.155715942383</c:v>
                      </c:pt>
                      <c:pt idx="5546">
                        <c:v>66665.228958129883</c:v>
                      </c:pt>
                      <c:pt idx="5547">
                        <c:v>66342.828811645508</c:v>
                      </c:pt>
                      <c:pt idx="5548">
                        <c:v>66578.229202270508</c:v>
                      </c:pt>
                      <c:pt idx="5549">
                        <c:v>66712.228713989258</c:v>
                      </c:pt>
                      <c:pt idx="5550">
                        <c:v>63941.997756958008</c:v>
                      </c:pt>
                      <c:pt idx="5551">
                        <c:v>63844.997268676758</c:v>
                      </c:pt>
                      <c:pt idx="5552">
                        <c:v>63356.998184204102</c:v>
                      </c:pt>
                      <c:pt idx="5553">
                        <c:v>62914.47785949707</c:v>
                      </c:pt>
                      <c:pt idx="5554">
                        <c:v>62599.36604309082</c:v>
                      </c:pt>
                      <c:pt idx="5555">
                        <c:v>62598.648025512695</c:v>
                      </c:pt>
                      <c:pt idx="5556">
                        <c:v>65264.414596557617</c:v>
                      </c:pt>
                      <c:pt idx="5557">
                        <c:v>65264.414108276367</c:v>
                      </c:pt>
                      <c:pt idx="5558">
                        <c:v>65616.414352416992</c:v>
                      </c:pt>
                      <c:pt idx="5559">
                        <c:v>64861.01123046875</c:v>
                      </c:pt>
                      <c:pt idx="5560">
                        <c:v>64814.01123046875</c:v>
                      </c:pt>
                      <c:pt idx="5561">
                        <c:v>67245.519973754883</c:v>
                      </c:pt>
                      <c:pt idx="5562">
                        <c:v>64209.86262512207</c:v>
                      </c:pt>
                      <c:pt idx="5563">
                        <c:v>63840.462112426758</c:v>
                      </c:pt>
                      <c:pt idx="5564">
                        <c:v>64200.862503051758</c:v>
                      </c:pt>
                      <c:pt idx="5565">
                        <c:v>66581.24397277832</c:v>
                      </c:pt>
                      <c:pt idx="5566">
                        <c:v>66354.744094848633</c:v>
                      </c:pt>
                      <c:pt idx="5567">
                        <c:v>65551.341873168945</c:v>
                      </c:pt>
                      <c:pt idx="5568">
                        <c:v>65720.74201965332</c:v>
                      </c:pt>
                      <c:pt idx="5569">
                        <c:v>66132.817749023438</c:v>
                      </c:pt>
                      <c:pt idx="5570">
                        <c:v>66132.817749023438</c:v>
                      </c:pt>
                      <c:pt idx="5571">
                        <c:v>64956.552200317376</c:v>
                      </c:pt>
                      <c:pt idx="5572">
                        <c:v>64692.901992797844</c:v>
                      </c:pt>
                      <c:pt idx="5573">
                        <c:v>64452.400039672844</c:v>
                      </c:pt>
                      <c:pt idx="5574">
                        <c:v>63707.637771606445</c:v>
                      </c:pt>
                      <c:pt idx="5575">
                        <c:v>63707.637710571289</c:v>
                      </c:pt>
                      <c:pt idx="5576">
                        <c:v>65755.199600219727</c:v>
                      </c:pt>
                      <c:pt idx="5577">
                        <c:v>66484.907623291016</c:v>
                      </c:pt>
                      <c:pt idx="5578">
                        <c:v>66572.687408447266</c:v>
                      </c:pt>
                      <c:pt idx="5579">
                        <c:v>66581.686676025391</c:v>
                      </c:pt>
                      <c:pt idx="5580">
                        <c:v>66442.766555786133</c:v>
                      </c:pt>
                      <c:pt idx="5581">
                        <c:v>66346.766555786133</c:v>
                      </c:pt>
                      <c:pt idx="5582">
                        <c:v>66373.685989379883</c:v>
                      </c:pt>
                      <c:pt idx="5583">
                        <c:v>66373.685745239258</c:v>
                      </c:pt>
                      <c:pt idx="5584">
                        <c:v>65928.686233520508</c:v>
                      </c:pt>
                      <c:pt idx="5585">
                        <c:v>64498.604080200195</c:v>
                      </c:pt>
                      <c:pt idx="5586">
                        <c:v>63448.69987487793</c:v>
                      </c:pt>
                      <c:pt idx="5587">
                        <c:v>63928.719512939453</c:v>
                      </c:pt>
                      <c:pt idx="5588">
                        <c:v>63928.719390869141</c:v>
                      </c:pt>
                      <c:pt idx="5589">
                        <c:v>66050.778762817383</c:v>
                      </c:pt>
                      <c:pt idx="5590">
                        <c:v>66050.778518676758</c:v>
                      </c:pt>
                      <c:pt idx="5591">
                        <c:v>65605.777053833008</c:v>
                      </c:pt>
                      <c:pt idx="5592">
                        <c:v>65573.726272583008</c:v>
                      </c:pt>
                      <c:pt idx="5593">
                        <c:v>65988.725784301758</c:v>
                      </c:pt>
                      <c:pt idx="5594">
                        <c:v>62934.221267700188</c:v>
                      </c:pt>
                      <c:pt idx="5595">
                        <c:v>56448.482025146484</c:v>
                      </c:pt>
                      <c:pt idx="5596">
                        <c:v>57013.484710693352</c:v>
                      </c:pt>
                      <c:pt idx="5597">
                        <c:v>56495.082122802734</c:v>
                      </c:pt>
                      <c:pt idx="5598">
                        <c:v>56231.081634521484</c:v>
                      </c:pt>
                      <c:pt idx="5599">
                        <c:v>56160.975189208984</c:v>
                      </c:pt>
                      <c:pt idx="5600">
                        <c:v>53834.525970458984</c:v>
                      </c:pt>
                      <c:pt idx="5601">
                        <c:v>53482.525970458984</c:v>
                      </c:pt>
                      <c:pt idx="5602">
                        <c:v>53482.525970458984</c:v>
                      </c:pt>
                      <c:pt idx="5603">
                        <c:v>53138.525726318359</c:v>
                      </c:pt>
                      <c:pt idx="5604">
                        <c:v>59296.051239013665</c:v>
                      </c:pt>
                      <c:pt idx="5605">
                        <c:v>60095.047576904297</c:v>
                      </c:pt>
                      <c:pt idx="5606">
                        <c:v>61441.563262939453</c:v>
                      </c:pt>
                      <c:pt idx="5607">
                        <c:v>66312.195755004883</c:v>
                      </c:pt>
                      <c:pt idx="5608">
                        <c:v>66317.199417114258</c:v>
                      </c:pt>
                      <c:pt idx="5609">
                        <c:v>66038.199905395508</c:v>
                      </c:pt>
                      <c:pt idx="5610">
                        <c:v>62189.154739379876</c:v>
                      </c:pt>
                      <c:pt idx="5611">
                        <c:v>62779.155349731438</c:v>
                      </c:pt>
                      <c:pt idx="5612">
                        <c:v>62989.155471801758</c:v>
                      </c:pt>
                      <c:pt idx="5613">
                        <c:v>62701.15510559082</c:v>
                      </c:pt>
                      <c:pt idx="5614">
                        <c:v>65485.912551879876</c:v>
                      </c:pt>
                      <c:pt idx="5615">
                        <c:v>65352.112503051758</c:v>
                      </c:pt>
                      <c:pt idx="5616">
                        <c:v>65352.112503051758</c:v>
                      </c:pt>
                      <c:pt idx="5617">
                        <c:v>65343.112503051758</c:v>
                      </c:pt>
                      <c:pt idx="5618">
                        <c:v>64645.551345825195</c:v>
                      </c:pt>
                      <c:pt idx="5619">
                        <c:v>65431.968338012695</c:v>
                      </c:pt>
                      <c:pt idx="5620">
                        <c:v>59784.376113891602</c:v>
                      </c:pt>
                      <c:pt idx="5621">
                        <c:v>59888.376174926758</c:v>
                      </c:pt>
                      <c:pt idx="5622">
                        <c:v>60015.043045043945</c:v>
                      </c:pt>
                      <c:pt idx="5623">
                        <c:v>60449.245193481445</c:v>
                      </c:pt>
                      <c:pt idx="5624">
                        <c:v>60458.245193481445</c:v>
                      </c:pt>
                      <c:pt idx="5625">
                        <c:v>64592.595108032227</c:v>
                      </c:pt>
                      <c:pt idx="5626">
                        <c:v>64592.595169067383</c:v>
                      </c:pt>
                      <c:pt idx="5627">
                        <c:v>64592.595169067383</c:v>
                      </c:pt>
                      <c:pt idx="5628">
                        <c:v>63702.192581176758</c:v>
                      </c:pt>
                      <c:pt idx="5629">
                        <c:v>62481.952392578125</c:v>
                      </c:pt>
                      <c:pt idx="5630">
                        <c:v>62481.952392578125</c:v>
                      </c:pt>
                      <c:pt idx="5631">
                        <c:v>62340.583129882813</c:v>
                      </c:pt>
                      <c:pt idx="5632">
                        <c:v>63929.481033325195</c:v>
                      </c:pt>
                      <c:pt idx="5633">
                        <c:v>63930.665603637695</c:v>
                      </c:pt>
                      <c:pt idx="5634">
                        <c:v>63930.665603637695</c:v>
                      </c:pt>
                      <c:pt idx="5635">
                        <c:v>63561.265213012695</c:v>
                      </c:pt>
                      <c:pt idx="5636">
                        <c:v>64956.865509033196</c:v>
                      </c:pt>
                      <c:pt idx="5637">
                        <c:v>64965.865509033196</c:v>
                      </c:pt>
                      <c:pt idx="5638">
                        <c:v>64965.865631103516</c:v>
                      </c:pt>
                      <c:pt idx="5639">
                        <c:v>64774.865386962883</c:v>
                      </c:pt>
                      <c:pt idx="5640">
                        <c:v>65584.969436645508</c:v>
                      </c:pt>
                      <c:pt idx="5641">
                        <c:v>66249.928512573242</c:v>
                      </c:pt>
                      <c:pt idx="5642">
                        <c:v>66015.676559448242</c:v>
                      </c:pt>
                      <c:pt idx="5643">
                        <c:v>66015.676559448242</c:v>
                      </c:pt>
                      <c:pt idx="5644">
                        <c:v>64865.925979614258</c:v>
                      </c:pt>
                      <c:pt idx="5645">
                        <c:v>64751.389602661126</c:v>
                      </c:pt>
                      <c:pt idx="5646">
                        <c:v>64341.515335083008</c:v>
                      </c:pt>
                      <c:pt idx="5647">
                        <c:v>64206.515335083008</c:v>
                      </c:pt>
                      <c:pt idx="5648">
                        <c:v>63773.515335083008</c:v>
                      </c:pt>
                      <c:pt idx="5649">
                        <c:v>66771.835403442383</c:v>
                      </c:pt>
                      <c:pt idx="5650">
                        <c:v>66721.235855102539</c:v>
                      </c:pt>
                      <c:pt idx="5651">
                        <c:v>66732.235855102539</c:v>
                      </c:pt>
                      <c:pt idx="5652">
                        <c:v>65805.462112426758</c:v>
                      </c:pt>
                      <c:pt idx="5653">
                        <c:v>65348.712600708008</c:v>
                      </c:pt>
                      <c:pt idx="5654">
                        <c:v>65698.277053833008</c:v>
                      </c:pt>
                      <c:pt idx="5655">
                        <c:v>60583.049652099602</c:v>
                      </c:pt>
                      <c:pt idx="5656">
                        <c:v>60231.049896240234</c:v>
                      </c:pt>
                      <c:pt idx="5657">
                        <c:v>64863.408569335938</c:v>
                      </c:pt>
                      <c:pt idx="5658">
                        <c:v>64872.408569335938</c:v>
                      </c:pt>
                      <c:pt idx="5659">
                        <c:v>64863.408569335938</c:v>
                      </c:pt>
                      <c:pt idx="5660">
                        <c:v>64976.909622192383</c:v>
                      </c:pt>
                      <c:pt idx="5661">
                        <c:v>64985.909622192383</c:v>
                      </c:pt>
                      <c:pt idx="5662">
                        <c:v>64985.909622192383</c:v>
                      </c:pt>
                      <c:pt idx="5663">
                        <c:v>64885.81575012207</c:v>
                      </c:pt>
                      <c:pt idx="5664">
                        <c:v>64093.093215942383</c:v>
                      </c:pt>
                      <c:pt idx="5665">
                        <c:v>64109.593215942383</c:v>
                      </c:pt>
                      <c:pt idx="5666">
                        <c:v>64100.022048950195</c:v>
                      </c:pt>
                      <c:pt idx="5667">
                        <c:v>64012.021926879883</c:v>
                      </c:pt>
                      <c:pt idx="5668">
                        <c:v>64721.539443969727</c:v>
                      </c:pt>
                      <c:pt idx="5669">
                        <c:v>65697.193862915039</c:v>
                      </c:pt>
                      <c:pt idx="5670">
                        <c:v>64890.493927001953</c:v>
                      </c:pt>
                      <c:pt idx="5671">
                        <c:v>64890.493927001953</c:v>
                      </c:pt>
                      <c:pt idx="5672">
                        <c:v>63862.887771606438</c:v>
                      </c:pt>
                      <c:pt idx="5673">
                        <c:v>63837.767776489258</c:v>
                      </c:pt>
                      <c:pt idx="5674">
                        <c:v>63667.657791137688</c:v>
                      </c:pt>
                      <c:pt idx="5675">
                        <c:v>62710.118850708008</c:v>
                      </c:pt>
                      <c:pt idx="5676">
                        <c:v>62710.119338989258</c:v>
                      </c:pt>
                      <c:pt idx="5677">
                        <c:v>62725.452346801758</c:v>
                      </c:pt>
                      <c:pt idx="5678">
                        <c:v>66400.262893676758</c:v>
                      </c:pt>
                      <c:pt idx="5679">
                        <c:v>66426.372756958008</c:v>
                      </c:pt>
                      <c:pt idx="5680">
                        <c:v>66891.379837036133</c:v>
                      </c:pt>
                      <c:pt idx="5681">
                        <c:v>66891.379837036133</c:v>
                      </c:pt>
                      <c:pt idx="5682">
                        <c:v>65619.126663208008</c:v>
                      </c:pt>
                      <c:pt idx="5683">
                        <c:v>66369.127395629883</c:v>
                      </c:pt>
                      <c:pt idx="5684">
                        <c:v>66369.126663208008</c:v>
                      </c:pt>
                      <c:pt idx="5685">
                        <c:v>66302.100784301758</c:v>
                      </c:pt>
                      <c:pt idx="5686">
                        <c:v>66805.901077270508</c:v>
                      </c:pt>
                      <c:pt idx="5687">
                        <c:v>67397.400833129883</c:v>
                      </c:pt>
                      <c:pt idx="5688">
                        <c:v>67384.401077270508</c:v>
                      </c:pt>
                      <c:pt idx="5689">
                        <c:v>66486.400588989258</c:v>
                      </c:pt>
                      <c:pt idx="5690">
                        <c:v>64433.81770324707</c:v>
                      </c:pt>
                      <c:pt idx="5691">
                        <c:v>66659.145874023438</c:v>
                      </c:pt>
                      <c:pt idx="5692">
                        <c:v>64842.587112426758</c:v>
                      </c:pt>
                      <c:pt idx="5693">
                        <c:v>67040.999465942383</c:v>
                      </c:pt>
                      <c:pt idx="5694">
                        <c:v>66461.999710083008</c:v>
                      </c:pt>
                      <c:pt idx="5695">
                        <c:v>64852.535263061516</c:v>
                      </c:pt>
                      <c:pt idx="5696">
                        <c:v>64852.554779052734</c:v>
                      </c:pt>
                      <c:pt idx="5697">
                        <c:v>64852.555145263672</c:v>
                      </c:pt>
                      <c:pt idx="5698">
                        <c:v>66930.742141723633</c:v>
                      </c:pt>
                      <c:pt idx="5699">
                        <c:v>66930.741409301758</c:v>
                      </c:pt>
                      <c:pt idx="5700">
                        <c:v>56051.092254638672</c:v>
                      </c:pt>
                      <c:pt idx="5701">
                        <c:v>56051.092254638672</c:v>
                      </c:pt>
                      <c:pt idx="5702">
                        <c:v>55937.592498779297</c:v>
                      </c:pt>
                      <c:pt idx="5703">
                        <c:v>56328.593597412109</c:v>
                      </c:pt>
                      <c:pt idx="5704">
                        <c:v>55646.192779541016</c:v>
                      </c:pt>
                      <c:pt idx="5705">
                        <c:v>56124.593048095703</c:v>
                      </c:pt>
                      <c:pt idx="5706">
                        <c:v>55587.284027099609</c:v>
                      </c:pt>
                      <c:pt idx="5707">
                        <c:v>55358.784210205078</c:v>
                      </c:pt>
                      <c:pt idx="5708">
                        <c:v>55167.783966064453</c:v>
                      </c:pt>
                      <c:pt idx="5709">
                        <c:v>62392.214477539063</c:v>
                      </c:pt>
                      <c:pt idx="5710">
                        <c:v>62392.214416503906</c:v>
                      </c:pt>
                      <c:pt idx="5711">
                        <c:v>62059.975173950195</c:v>
                      </c:pt>
                      <c:pt idx="5712">
                        <c:v>62068.975234985352</c:v>
                      </c:pt>
                      <c:pt idx="5713">
                        <c:v>62068.975173950195</c:v>
                      </c:pt>
                      <c:pt idx="5714">
                        <c:v>62214.975173950195</c:v>
                      </c:pt>
                      <c:pt idx="5715">
                        <c:v>65502.889846801758</c:v>
                      </c:pt>
                      <c:pt idx="5716">
                        <c:v>65502.889602661126</c:v>
                      </c:pt>
                      <c:pt idx="5717">
                        <c:v>65502.889846801758</c:v>
                      </c:pt>
                      <c:pt idx="5718">
                        <c:v>65502.889846801758</c:v>
                      </c:pt>
                      <c:pt idx="5719">
                        <c:v>67245.39306640625</c:v>
                      </c:pt>
                      <c:pt idx="5720">
                        <c:v>66981.536865234375</c:v>
                      </c:pt>
                      <c:pt idx="5721">
                        <c:v>66981.5361328125</c:v>
                      </c:pt>
                      <c:pt idx="5722">
                        <c:v>65325.868850708008</c:v>
                      </c:pt>
                      <c:pt idx="5723">
                        <c:v>63753.319412231438</c:v>
                      </c:pt>
                      <c:pt idx="5724">
                        <c:v>64327.597610473626</c:v>
                      </c:pt>
                      <c:pt idx="5725">
                        <c:v>65657.999465942383</c:v>
                      </c:pt>
                      <c:pt idx="5726">
                        <c:v>64766.840530395508</c:v>
                      </c:pt>
                      <c:pt idx="5727">
                        <c:v>64804.340530395508</c:v>
                      </c:pt>
                      <c:pt idx="5728">
                        <c:v>65392.340774536126</c:v>
                      </c:pt>
                      <c:pt idx="5729">
                        <c:v>65168.673782348626</c:v>
                      </c:pt>
                      <c:pt idx="5730">
                        <c:v>61804.397048950195</c:v>
                      </c:pt>
                      <c:pt idx="5731">
                        <c:v>62744.372207641602</c:v>
                      </c:pt>
                      <c:pt idx="5732">
                        <c:v>62744.372146606445</c:v>
                      </c:pt>
                      <c:pt idx="5733">
                        <c:v>62383.372085571289</c:v>
                      </c:pt>
                      <c:pt idx="5734">
                        <c:v>66697.70344543457</c:v>
                      </c:pt>
                      <c:pt idx="5735">
                        <c:v>66922.203201293945</c:v>
                      </c:pt>
                      <c:pt idx="5736">
                        <c:v>66922.203323364258</c:v>
                      </c:pt>
                      <c:pt idx="5737">
                        <c:v>67863.742385864258</c:v>
                      </c:pt>
                      <c:pt idx="5738">
                        <c:v>68375.723587036133</c:v>
                      </c:pt>
                      <c:pt idx="5739">
                        <c:v>67570.721878051758</c:v>
                      </c:pt>
                      <c:pt idx="5740">
                        <c:v>67128.147659301758</c:v>
                      </c:pt>
                      <c:pt idx="5741">
                        <c:v>62585.795974731445</c:v>
                      </c:pt>
                      <c:pt idx="5742">
                        <c:v>62242.795974731445</c:v>
                      </c:pt>
                      <c:pt idx="5743">
                        <c:v>61699.795974731445</c:v>
                      </c:pt>
                      <c:pt idx="5744">
                        <c:v>60811.600967407227</c:v>
                      </c:pt>
                      <c:pt idx="5745">
                        <c:v>59511.444290161126</c:v>
                      </c:pt>
                      <c:pt idx="5746">
                        <c:v>59098.045120239258</c:v>
                      </c:pt>
                      <c:pt idx="5747">
                        <c:v>62763.914749145508</c:v>
                      </c:pt>
                      <c:pt idx="5748">
                        <c:v>62828.614700317376</c:v>
                      </c:pt>
                      <c:pt idx="5749">
                        <c:v>62828.614944458008</c:v>
                      </c:pt>
                      <c:pt idx="5750">
                        <c:v>64626.484085083008</c:v>
                      </c:pt>
                      <c:pt idx="5751">
                        <c:v>64735.414749145508</c:v>
                      </c:pt>
                      <c:pt idx="5752">
                        <c:v>64808.524124145508</c:v>
                      </c:pt>
                      <c:pt idx="5753">
                        <c:v>64668.644241333008</c:v>
                      </c:pt>
                      <c:pt idx="5754">
                        <c:v>64263.328079223626</c:v>
                      </c:pt>
                      <c:pt idx="5755">
                        <c:v>64373.608108520508</c:v>
                      </c:pt>
                      <c:pt idx="5756">
                        <c:v>63814.608108520508</c:v>
                      </c:pt>
                      <c:pt idx="5757">
                        <c:v>64336.243850708008</c:v>
                      </c:pt>
                      <c:pt idx="5758">
                        <c:v>64391.524124145508</c:v>
                      </c:pt>
                      <c:pt idx="5759">
                        <c:v>64391.355667114258</c:v>
                      </c:pt>
                      <c:pt idx="5760">
                        <c:v>66514.070266723633</c:v>
                      </c:pt>
                      <c:pt idx="5761">
                        <c:v>66514.070266723633</c:v>
                      </c:pt>
                      <c:pt idx="5762">
                        <c:v>66814.036331176758</c:v>
                      </c:pt>
                      <c:pt idx="5763">
                        <c:v>66695.384475708008</c:v>
                      </c:pt>
                      <c:pt idx="5764">
                        <c:v>66138.156539916992</c:v>
                      </c:pt>
                      <c:pt idx="5765">
                        <c:v>66138.156295776367</c:v>
                      </c:pt>
                      <c:pt idx="5766">
                        <c:v>66426.3271484375</c:v>
                      </c:pt>
                      <c:pt idx="5767">
                        <c:v>66151.8251953125</c:v>
                      </c:pt>
                      <c:pt idx="5768">
                        <c:v>66896.83349609375</c:v>
                      </c:pt>
                      <c:pt idx="5769">
                        <c:v>66896.833984375</c:v>
                      </c:pt>
                      <c:pt idx="5770">
                        <c:v>66896.83349609375</c:v>
                      </c:pt>
                      <c:pt idx="5771">
                        <c:v>67513.298049926758</c:v>
                      </c:pt>
                      <c:pt idx="5772">
                        <c:v>67258.298049926758</c:v>
                      </c:pt>
                      <c:pt idx="5773">
                        <c:v>67212.298538208008</c:v>
                      </c:pt>
                      <c:pt idx="5774">
                        <c:v>66911.127639770508</c:v>
                      </c:pt>
                      <c:pt idx="5775">
                        <c:v>65978.499420166016</c:v>
                      </c:pt>
                      <c:pt idx="5776">
                        <c:v>66234.792434692383</c:v>
                      </c:pt>
                      <c:pt idx="5777">
                        <c:v>65718.105422973633</c:v>
                      </c:pt>
                      <c:pt idx="5778">
                        <c:v>65485.102981567376</c:v>
                      </c:pt>
                      <c:pt idx="5779">
                        <c:v>65977.621292114258</c:v>
                      </c:pt>
                      <c:pt idx="5780">
                        <c:v>64928.352737426758</c:v>
                      </c:pt>
                      <c:pt idx="5781">
                        <c:v>64871.352737426758</c:v>
                      </c:pt>
                      <c:pt idx="5782">
                        <c:v>67100.034622192383</c:v>
                      </c:pt>
                      <c:pt idx="5783">
                        <c:v>67100.034866333008</c:v>
                      </c:pt>
                      <c:pt idx="5784">
                        <c:v>67169.034866333008</c:v>
                      </c:pt>
                      <c:pt idx="5785">
                        <c:v>67169.035842895508</c:v>
                      </c:pt>
                      <c:pt idx="5786">
                        <c:v>68342.721389770508</c:v>
                      </c:pt>
                      <c:pt idx="5787">
                        <c:v>67607.721389770508</c:v>
                      </c:pt>
                      <c:pt idx="5788">
                        <c:v>67579.012161254883</c:v>
                      </c:pt>
                      <c:pt idx="5789">
                        <c:v>67248.813186645508</c:v>
                      </c:pt>
                      <c:pt idx="5790">
                        <c:v>66547.554580688477</c:v>
                      </c:pt>
                      <c:pt idx="5791">
                        <c:v>66201.33251953125</c:v>
                      </c:pt>
                      <c:pt idx="5792">
                        <c:v>66201.33251953125</c:v>
                      </c:pt>
                      <c:pt idx="5793">
                        <c:v>62875.425979614258</c:v>
                      </c:pt>
                      <c:pt idx="5794">
                        <c:v>62888.251663208008</c:v>
                      </c:pt>
                      <c:pt idx="5795">
                        <c:v>62735.252151489258</c:v>
                      </c:pt>
                      <c:pt idx="5796">
                        <c:v>63424.981399536126</c:v>
                      </c:pt>
                      <c:pt idx="5797">
                        <c:v>61767.195755004883</c:v>
                      </c:pt>
                      <c:pt idx="5798">
                        <c:v>61767.195877075195</c:v>
                      </c:pt>
                      <c:pt idx="5799">
                        <c:v>61766.291580200195</c:v>
                      </c:pt>
                      <c:pt idx="5800">
                        <c:v>64994.7578125</c:v>
                      </c:pt>
                      <c:pt idx="5801">
                        <c:v>65598.260009765625</c:v>
                      </c:pt>
                      <c:pt idx="5802">
                        <c:v>65598.260009765625</c:v>
                      </c:pt>
                      <c:pt idx="5803">
                        <c:v>65510.259765625</c:v>
                      </c:pt>
                      <c:pt idx="5804">
                        <c:v>64833.184417724609</c:v>
                      </c:pt>
                      <c:pt idx="5805">
                        <c:v>55423.093048095703</c:v>
                      </c:pt>
                      <c:pt idx="5806">
                        <c:v>55423.092987060547</c:v>
                      </c:pt>
                      <c:pt idx="5807">
                        <c:v>56208.092987060547</c:v>
                      </c:pt>
                      <c:pt idx="5808">
                        <c:v>55856.093109130859</c:v>
                      </c:pt>
                      <c:pt idx="5809">
                        <c:v>55856.093048095703</c:v>
                      </c:pt>
                      <c:pt idx="5810">
                        <c:v>64402.69953918457</c:v>
                      </c:pt>
                      <c:pt idx="5811">
                        <c:v>64842.87434387207</c:v>
                      </c:pt>
                      <c:pt idx="5812">
                        <c:v>64842.874588012695</c:v>
                      </c:pt>
                      <c:pt idx="5813">
                        <c:v>64494.874649047852</c:v>
                      </c:pt>
                      <c:pt idx="5814">
                        <c:v>64416.572830200195</c:v>
                      </c:pt>
                      <c:pt idx="5815">
                        <c:v>64304.572647094727</c:v>
                      </c:pt>
                      <c:pt idx="5816">
                        <c:v>64301.61848449707</c:v>
                      </c:pt>
                      <c:pt idx="5817">
                        <c:v>64304.932998657227</c:v>
                      </c:pt>
                      <c:pt idx="5818">
                        <c:v>65030.698623657227</c:v>
                      </c:pt>
                      <c:pt idx="5819">
                        <c:v>64506.69856262207</c:v>
                      </c:pt>
                      <c:pt idx="5820">
                        <c:v>56724.967010498047</c:v>
                      </c:pt>
                      <c:pt idx="5821">
                        <c:v>63269.177749633789</c:v>
                      </c:pt>
                      <c:pt idx="5822">
                        <c:v>63556.177810668938</c:v>
                      </c:pt>
                      <c:pt idx="5823">
                        <c:v>64682.413955688477</c:v>
                      </c:pt>
                      <c:pt idx="5824">
                        <c:v>65482.894973754876</c:v>
                      </c:pt>
                      <c:pt idx="5825">
                        <c:v>65529.894973754876</c:v>
                      </c:pt>
                      <c:pt idx="5826">
                        <c:v>65432.89485168457</c:v>
                      </c:pt>
                      <c:pt idx="5827">
                        <c:v>65326.722854614258</c:v>
                      </c:pt>
                      <c:pt idx="5828">
                        <c:v>63830.838760375977</c:v>
                      </c:pt>
                      <c:pt idx="5829">
                        <c:v>63487.838882446289</c:v>
                      </c:pt>
                      <c:pt idx="5830">
                        <c:v>64566.457412719727</c:v>
                      </c:pt>
                      <c:pt idx="5831">
                        <c:v>64566.45735168457</c:v>
                      </c:pt>
                      <c:pt idx="5832">
                        <c:v>63733.130752563477</c:v>
                      </c:pt>
                      <c:pt idx="5833">
                        <c:v>63733.130752563477</c:v>
                      </c:pt>
                      <c:pt idx="5834">
                        <c:v>63724.130752563477</c:v>
                      </c:pt>
                      <c:pt idx="5835">
                        <c:v>63871.010696411126</c:v>
                      </c:pt>
                      <c:pt idx="5836">
                        <c:v>63737.010452270508</c:v>
                      </c:pt>
                      <c:pt idx="5837">
                        <c:v>62596.849411010742</c:v>
                      </c:pt>
                      <c:pt idx="5838">
                        <c:v>62948.85014343261</c:v>
                      </c:pt>
                      <c:pt idx="5839">
                        <c:v>62948.85014343261</c:v>
                      </c:pt>
                      <c:pt idx="5840">
                        <c:v>64073.509078979492</c:v>
                      </c:pt>
                      <c:pt idx="5841">
                        <c:v>64483.509078979492</c:v>
                      </c:pt>
                      <c:pt idx="5842">
                        <c:v>64250.70951843261</c:v>
                      </c:pt>
                      <c:pt idx="5843">
                        <c:v>64530.427932739258</c:v>
                      </c:pt>
                      <c:pt idx="5844">
                        <c:v>64542.020217895508</c:v>
                      </c:pt>
                      <c:pt idx="5845">
                        <c:v>64542.020706176758</c:v>
                      </c:pt>
                      <c:pt idx="5846">
                        <c:v>64541.212600708008</c:v>
                      </c:pt>
                      <c:pt idx="5847">
                        <c:v>64136.056106567376</c:v>
                      </c:pt>
                      <c:pt idx="5848">
                        <c:v>64185.678176879876</c:v>
                      </c:pt>
                      <c:pt idx="5849">
                        <c:v>64185.677932739258</c:v>
                      </c:pt>
                      <c:pt idx="5850">
                        <c:v>64731.674652099602</c:v>
                      </c:pt>
                      <c:pt idx="5851">
                        <c:v>64795.775970458984</c:v>
                      </c:pt>
                      <c:pt idx="5852">
                        <c:v>64655.775238037102</c:v>
                      </c:pt>
                      <c:pt idx="5853">
                        <c:v>64612.305862426758</c:v>
                      </c:pt>
                      <c:pt idx="5854">
                        <c:v>64868.80598449707</c:v>
                      </c:pt>
                      <c:pt idx="5855">
                        <c:v>66400.199417114258</c:v>
                      </c:pt>
                      <c:pt idx="5856">
                        <c:v>66411.199417114258</c:v>
                      </c:pt>
                      <c:pt idx="5857">
                        <c:v>68025.709182739258</c:v>
                      </c:pt>
                      <c:pt idx="5858">
                        <c:v>65506.784378051758</c:v>
                      </c:pt>
                      <c:pt idx="5859">
                        <c:v>65021.385696411126</c:v>
                      </c:pt>
                      <c:pt idx="5860">
                        <c:v>65466.384963989258</c:v>
                      </c:pt>
                      <c:pt idx="5861">
                        <c:v>64637.646194458008</c:v>
                      </c:pt>
                      <c:pt idx="5862">
                        <c:v>65765.805618286133</c:v>
                      </c:pt>
                      <c:pt idx="5863">
                        <c:v>65719.805862426758</c:v>
                      </c:pt>
                      <c:pt idx="5864">
                        <c:v>65833.806106567383</c:v>
                      </c:pt>
                      <c:pt idx="5865">
                        <c:v>65909.174880981445</c:v>
                      </c:pt>
                      <c:pt idx="5866">
                        <c:v>65182.097366333008</c:v>
                      </c:pt>
                      <c:pt idx="5867">
                        <c:v>65182.097854614258</c:v>
                      </c:pt>
                      <c:pt idx="5868">
                        <c:v>64863.797561645508</c:v>
                      </c:pt>
                      <c:pt idx="5869">
                        <c:v>65274.797073364258</c:v>
                      </c:pt>
                      <c:pt idx="5870">
                        <c:v>64959.797073364258</c:v>
                      </c:pt>
                      <c:pt idx="5871">
                        <c:v>64558.997268676758</c:v>
                      </c:pt>
                      <c:pt idx="5872">
                        <c:v>64248.396682739258</c:v>
                      </c:pt>
                      <c:pt idx="5873">
                        <c:v>64617.797073364258</c:v>
                      </c:pt>
                      <c:pt idx="5874">
                        <c:v>64746.799026489258</c:v>
                      </c:pt>
                      <c:pt idx="5875">
                        <c:v>64862.664138793938</c:v>
                      </c:pt>
                      <c:pt idx="5876">
                        <c:v>66619.170120239258</c:v>
                      </c:pt>
                      <c:pt idx="5877">
                        <c:v>66379.168655395508</c:v>
                      </c:pt>
                      <c:pt idx="5878">
                        <c:v>65561.3994140625</c:v>
                      </c:pt>
                      <c:pt idx="5879">
                        <c:v>67111.296585083008</c:v>
                      </c:pt>
                      <c:pt idx="5880">
                        <c:v>55492.912322998047</c:v>
                      </c:pt>
                      <c:pt idx="5881">
                        <c:v>55404.912445068359</c:v>
                      </c:pt>
                      <c:pt idx="5882">
                        <c:v>64391.747512817376</c:v>
                      </c:pt>
                      <c:pt idx="5883">
                        <c:v>65025.318313598626</c:v>
                      </c:pt>
                      <c:pt idx="5884">
                        <c:v>65071.598831176758</c:v>
                      </c:pt>
                      <c:pt idx="5885">
                        <c:v>65002.597854614258</c:v>
                      </c:pt>
                      <c:pt idx="5886">
                        <c:v>64576.597610473626</c:v>
                      </c:pt>
                      <c:pt idx="5887">
                        <c:v>63983.724807739258</c:v>
                      </c:pt>
                      <c:pt idx="5888">
                        <c:v>65020.026077270508</c:v>
                      </c:pt>
                      <c:pt idx="5889">
                        <c:v>65019.433303833008</c:v>
                      </c:pt>
                      <c:pt idx="5890">
                        <c:v>63294.555007934563</c:v>
                      </c:pt>
                      <c:pt idx="5891">
                        <c:v>63704.555252075195</c:v>
                      </c:pt>
                      <c:pt idx="5892">
                        <c:v>63616.555252075195</c:v>
                      </c:pt>
                      <c:pt idx="5893">
                        <c:v>66375.988967895508</c:v>
                      </c:pt>
                      <c:pt idx="5894">
                        <c:v>60844.680740356445</c:v>
                      </c:pt>
                      <c:pt idx="5895">
                        <c:v>65083.192031860344</c:v>
                      </c:pt>
                      <c:pt idx="5896">
                        <c:v>64632.844696044915</c:v>
                      </c:pt>
                      <c:pt idx="5897">
                        <c:v>64143.871047973626</c:v>
                      </c:pt>
                      <c:pt idx="5898">
                        <c:v>64143.870315551758</c:v>
                      </c:pt>
                      <c:pt idx="5899">
                        <c:v>63858.870803833008</c:v>
                      </c:pt>
                      <c:pt idx="5900">
                        <c:v>63813.638320922852</c:v>
                      </c:pt>
                      <c:pt idx="5901">
                        <c:v>64525.653884887695</c:v>
                      </c:pt>
                      <c:pt idx="5902">
                        <c:v>65832.695877075195</c:v>
                      </c:pt>
                      <c:pt idx="5903">
                        <c:v>65500.79573059082</c:v>
                      </c:pt>
                      <c:pt idx="5904">
                        <c:v>66130.695755004883</c:v>
                      </c:pt>
                      <c:pt idx="5905">
                        <c:v>66729.467971801758</c:v>
                      </c:pt>
                      <c:pt idx="5906">
                        <c:v>65336.603713989258</c:v>
                      </c:pt>
                      <c:pt idx="5907">
                        <c:v>65303.760452270508</c:v>
                      </c:pt>
                      <c:pt idx="5908">
                        <c:v>65303.759963989258</c:v>
                      </c:pt>
                      <c:pt idx="5909">
                        <c:v>64885.759719848626</c:v>
                      </c:pt>
                      <c:pt idx="5910">
                        <c:v>58989.168304443352</c:v>
                      </c:pt>
                      <c:pt idx="5911">
                        <c:v>58989.168548583984</c:v>
                      </c:pt>
                      <c:pt idx="5912">
                        <c:v>58989.168548583984</c:v>
                      </c:pt>
                      <c:pt idx="5913">
                        <c:v>61789.378616333008</c:v>
                      </c:pt>
                      <c:pt idx="5914">
                        <c:v>61510.874465942376</c:v>
                      </c:pt>
                      <c:pt idx="5915">
                        <c:v>64951.241653442376</c:v>
                      </c:pt>
                      <c:pt idx="5916">
                        <c:v>64197.789749145508</c:v>
                      </c:pt>
                      <c:pt idx="5917">
                        <c:v>64197.789749145508</c:v>
                      </c:pt>
                      <c:pt idx="5918">
                        <c:v>66133.415969848633</c:v>
                      </c:pt>
                      <c:pt idx="5919">
                        <c:v>65890.415725708008</c:v>
                      </c:pt>
                      <c:pt idx="5920">
                        <c:v>65973.279739379883</c:v>
                      </c:pt>
                      <c:pt idx="5921">
                        <c:v>65988.179641723633</c:v>
                      </c:pt>
                      <c:pt idx="5922">
                        <c:v>65580.179397583008</c:v>
                      </c:pt>
                      <c:pt idx="5923">
                        <c:v>65276.178421020508</c:v>
                      </c:pt>
                      <c:pt idx="5924">
                        <c:v>66433.848342895508</c:v>
                      </c:pt>
                      <c:pt idx="5925">
                        <c:v>65282.460357666016</c:v>
                      </c:pt>
                      <c:pt idx="5926">
                        <c:v>65766.462310791016</c:v>
                      </c:pt>
                      <c:pt idx="5927">
                        <c:v>66806.064651489258</c:v>
                      </c:pt>
                      <c:pt idx="5928">
                        <c:v>64614.824417114258</c:v>
                      </c:pt>
                      <c:pt idx="5929">
                        <c:v>64662.82453918457</c:v>
                      </c:pt>
                      <c:pt idx="5930">
                        <c:v>66680.780715942383</c:v>
                      </c:pt>
                      <c:pt idx="5931">
                        <c:v>66419.829544067383</c:v>
                      </c:pt>
                      <c:pt idx="5932">
                        <c:v>67946.24934387207</c:v>
                      </c:pt>
                      <c:pt idx="5933">
                        <c:v>68834.429885864258</c:v>
                      </c:pt>
                      <c:pt idx="5934">
                        <c:v>68744.883743286133</c:v>
                      </c:pt>
                      <c:pt idx="5935">
                        <c:v>68744.883743286133</c:v>
                      </c:pt>
                      <c:pt idx="5936">
                        <c:v>68404.383010864258</c:v>
                      </c:pt>
                      <c:pt idx="5937">
                        <c:v>67152.618728637695</c:v>
                      </c:pt>
                      <c:pt idx="5938">
                        <c:v>68003.519729614258</c:v>
                      </c:pt>
                      <c:pt idx="5939">
                        <c:v>67618.519485473633</c:v>
                      </c:pt>
                      <c:pt idx="5940">
                        <c:v>58097.878753662102</c:v>
                      </c:pt>
                      <c:pt idx="5941">
                        <c:v>58515.379364013665</c:v>
                      </c:pt>
                      <c:pt idx="5942">
                        <c:v>58987.879974365234</c:v>
                      </c:pt>
                      <c:pt idx="5943">
                        <c:v>58987.879730224602</c:v>
                      </c:pt>
                      <c:pt idx="5944">
                        <c:v>57546.670623779297</c:v>
                      </c:pt>
                      <c:pt idx="5945">
                        <c:v>58086.571014404297</c:v>
                      </c:pt>
                      <c:pt idx="5946">
                        <c:v>58086.571014404297</c:v>
                      </c:pt>
                      <c:pt idx="5947">
                        <c:v>61231.679290771484</c:v>
                      </c:pt>
                      <c:pt idx="5948">
                        <c:v>61220.658905029297</c:v>
                      </c:pt>
                      <c:pt idx="5949">
                        <c:v>60845.521942138672</c:v>
                      </c:pt>
                      <c:pt idx="5950">
                        <c:v>60845.253387451172</c:v>
                      </c:pt>
                      <c:pt idx="5951">
                        <c:v>61378.255340576172</c:v>
                      </c:pt>
                      <c:pt idx="5952">
                        <c:v>67841.887893676758</c:v>
                      </c:pt>
                      <c:pt idx="5953">
                        <c:v>67841.887893676758</c:v>
                      </c:pt>
                      <c:pt idx="5954">
                        <c:v>64008.943435668945</c:v>
                      </c:pt>
                      <c:pt idx="5955">
                        <c:v>64965.851028442383</c:v>
                      </c:pt>
                      <c:pt idx="5956">
                        <c:v>64703.851028442383</c:v>
                      </c:pt>
                      <c:pt idx="5957">
                        <c:v>64626.491165161126</c:v>
                      </c:pt>
                      <c:pt idx="5958">
                        <c:v>65023.491409301758</c:v>
                      </c:pt>
                      <c:pt idx="5959">
                        <c:v>65023.490921020508</c:v>
                      </c:pt>
                      <c:pt idx="5960">
                        <c:v>64935.491165161126</c:v>
                      </c:pt>
                      <c:pt idx="5961">
                        <c:v>66718.365432739258</c:v>
                      </c:pt>
                      <c:pt idx="5962">
                        <c:v>65977.350296020508</c:v>
                      </c:pt>
                      <c:pt idx="5963">
                        <c:v>66106.350784301758</c:v>
                      </c:pt>
                      <c:pt idx="5964">
                        <c:v>65758.847366333008</c:v>
                      </c:pt>
                      <c:pt idx="5965">
                        <c:v>64460.978225708008</c:v>
                      </c:pt>
                      <c:pt idx="5966">
                        <c:v>65562.390090942383</c:v>
                      </c:pt>
                      <c:pt idx="5967">
                        <c:v>65094.388870239258</c:v>
                      </c:pt>
                      <c:pt idx="5968">
                        <c:v>64852.387893676758</c:v>
                      </c:pt>
                      <c:pt idx="5969">
                        <c:v>64880.389846801758</c:v>
                      </c:pt>
                      <c:pt idx="5970">
                        <c:v>65648.169326782227</c:v>
                      </c:pt>
                      <c:pt idx="5971">
                        <c:v>65648.168350219727</c:v>
                      </c:pt>
                      <c:pt idx="5972">
                        <c:v>66160.511917114258</c:v>
                      </c:pt>
                      <c:pt idx="5973">
                        <c:v>66160.511917114258</c:v>
                      </c:pt>
                      <c:pt idx="5974">
                        <c:v>66046.510940551758</c:v>
                      </c:pt>
                      <c:pt idx="5975">
                        <c:v>65268.609817504876</c:v>
                      </c:pt>
                      <c:pt idx="5976">
                        <c:v>66598.379592895508</c:v>
                      </c:pt>
                      <c:pt idx="5977">
                        <c:v>64797.872894287102</c:v>
                      </c:pt>
                      <c:pt idx="5978">
                        <c:v>65046.924514770508</c:v>
                      </c:pt>
                      <c:pt idx="5979">
                        <c:v>65046.924026489258</c:v>
                      </c:pt>
                      <c:pt idx="5980">
                        <c:v>65046.924514770508</c:v>
                      </c:pt>
                      <c:pt idx="5981">
                        <c:v>65660.327346801758</c:v>
                      </c:pt>
                      <c:pt idx="5982">
                        <c:v>65660.327102661133</c:v>
                      </c:pt>
                      <c:pt idx="5983">
                        <c:v>65244.924026489258</c:v>
                      </c:pt>
                      <c:pt idx="5984">
                        <c:v>65372.326126098626</c:v>
                      </c:pt>
                      <c:pt idx="5985">
                        <c:v>59294.051361083984</c:v>
                      </c:pt>
                      <c:pt idx="5986">
                        <c:v>58903.050506591797</c:v>
                      </c:pt>
                      <c:pt idx="5987">
                        <c:v>65855.148147583008</c:v>
                      </c:pt>
                      <c:pt idx="5988">
                        <c:v>65855.148147583008</c:v>
                      </c:pt>
                      <c:pt idx="5989">
                        <c:v>65767.148147583008</c:v>
                      </c:pt>
                      <c:pt idx="5990">
                        <c:v>65150.269485473626</c:v>
                      </c:pt>
                      <c:pt idx="5991">
                        <c:v>65150.805862426758</c:v>
                      </c:pt>
                      <c:pt idx="5992">
                        <c:v>65400.695953369133</c:v>
                      </c:pt>
                      <c:pt idx="5993">
                        <c:v>65400.694976806633</c:v>
                      </c:pt>
                      <c:pt idx="5994">
                        <c:v>65514.695220947266</c:v>
                      </c:pt>
                      <c:pt idx="5995">
                        <c:v>65426.695220947266</c:v>
                      </c:pt>
                      <c:pt idx="5996">
                        <c:v>66053.495025634766</c:v>
                      </c:pt>
                      <c:pt idx="5997">
                        <c:v>66062.495025634766</c:v>
                      </c:pt>
                      <c:pt idx="5998">
                        <c:v>66062.495025634766</c:v>
                      </c:pt>
                      <c:pt idx="5999">
                        <c:v>66419.970901489258</c:v>
                      </c:pt>
                      <c:pt idx="6000">
                        <c:v>60289.731292724602</c:v>
                      </c:pt>
                      <c:pt idx="6001">
                        <c:v>60289.731292724602</c:v>
                      </c:pt>
                      <c:pt idx="6002">
                        <c:v>60280.731292724602</c:v>
                      </c:pt>
                      <c:pt idx="6003">
                        <c:v>67958.272659301758</c:v>
                      </c:pt>
                      <c:pt idx="6004">
                        <c:v>67967.272659301758</c:v>
                      </c:pt>
                      <c:pt idx="6005">
                        <c:v>66626.065582275391</c:v>
                      </c:pt>
                      <c:pt idx="6006">
                        <c:v>66128.614288330078</c:v>
                      </c:pt>
                      <c:pt idx="6007">
                        <c:v>65889.268508911133</c:v>
                      </c:pt>
                      <c:pt idx="6008">
                        <c:v>65801.26838684082</c:v>
                      </c:pt>
                      <c:pt idx="6009">
                        <c:v>65256.26838684082</c:v>
                      </c:pt>
                      <c:pt idx="6010">
                        <c:v>67363.878128051758</c:v>
                      </c:pt>
                      <c:pt idx="6011">
                        <c:v>67425.057815551758</c:v>
                      </c:pt>
                      <c:pt idx="6012">
                        <c:v>67423.872268676758</c:v>
                      </c:pt>
                      <c:pt idx="6013">
                        <c:v>67338.568557739258</c:v>
                      </c:pt>
                      <c:pt idx="6014">
                        <c:v>61876.948196411133</c:v>
                      </c:pt>
                      <c:pt idx="6015">
                        <c:v>62784.618728637695</c:v>
                      </c:pt>
                      <c:pt idx="6016">
                        <c:v>66193.432327270508</c:v>
                      </c:pt>
                      <c:pt idx="6017">
                        <c:v>66045.181350708008</c:v>
                      </c:pt>
                      <c:pt idx="6018">
                        <c:v>64394.023635864258</c:v>
                      </c:pt>
                      <c:pt idx="6019">
                        <c:v>64403.023391723626</c:v>
                      </c:pt>
                      <c:pt idx="6020">
                        <c:v>62936.44905090332</c:v>
                      </c:pt>
                      <c:pt idx="6021">
                        <c:v>63430.220016479485</c:v>
                      </c:pt>
                      <c:pt idx="6022">
                        <c:v>63078.220138549797</c:v>
                      </c:pt>
                      <c:pt idx="6023">
                        <c:v>63456.317993164063</c:v>
                      </c:pt>
                      <c:pt idx="6024">
                        <c:v>65215.99951171875</c:v>
                      </c:pt>
                      <c:pt idx="6025">
                        <c:v>65971.151611328125</c:v>
                      </c:pt>
                      <c:pt idx="6026">
                        <c:v>65426.688919067376</c:v>
                      </c:pt>
                      <c:pt idx="6027">
                        <c:v>65677.724319458008</c:v>
                      </c:pt>
                      <c:pt idx="6028">
                        <c:v>65401.589797973626</c:v>
                      </c:pt>
                      <c:pt idx="6029">
                        <c:v>65183.982620239258</c:v>
                      </c:pt>
                      <c:pt idx="6030">
                        <c:v>67893.861068725586</c:v>
                      </c:pt>
                      <c:pt idx="6031">
                        <c:v>67846.860580444336</c:v>
                      </c:pt>
                      <c:pt idx="6032">
                        <c:v>68096.562240600586</c:v>
                      </c:pt>
                      <c:pt idx="6033">
                        <c:v>67814.369583129883</c:v>
                      </c:pt>
                      <c:pt idx="6034">
                        <c:v>67832.870071411133</c:v>
                      </c:pt>
                      <c:pt idx="6035">
                        <c:v>65332.647048950188</c:v>
                      </c:pt>
                      <c:pt idx="6036">
                        <c:v>65957.493606567383</c:v>
                      </c:pt>
                      <c:pt idx="6037">
                        <c:v>65715.492874145508</c:v>
                      </c:pt>
                      <c:pt idx="6038">
                        <c:v>65171.897659301758</c:v>
                      </c:pt>
                      <c:pt idx="6039">
                        <c:v>65824.091018676758</c:v>
                      </c:pt>
                      <c:pt idx="6040">
                        <c:v>65831.741897583008</c:v>
                      </c:pt>
                      <c:pt idx="6041">
                        <c:v>65383.741165161126</c:v>
                      </c:pt>
                      <c:pt idx="6042">
                        <c:v>65355.727249145508</c:v>
                      </c:pt>
                      <c:pt idx="6043">
                        <c:v>65355.203079223626</c:v>
                      </c:pt>
                      <c:pt idx="6044">
                        <c:v>65113.202835083008</c:v>
                      </c:pt>
                      <c:pt idx="6045">
                        <c:v>63288.813552856445</c:v>
                      </c:pt>
                      <c:pt idx="6046">
                        <c:v>63288.813613891602</c:v>
                      </c:pt>
                      <c:pt idx="6047">
                        <c:v>63552.463943481445</c:v>
                      </c:pt>
                      <c:pt idx="6048">
                        <c:v>66665.053909301758</c:v>
                      </c:pt>
                      <c:pt idx="6049">
                        <c:v>67402.326370239258</c:v>
                      </c:pt>
                      <c:pt idx="6050">
                        <c:v>67680.326370239258</c:v>
                      </c:pt>
                      <c:pt idx="6051">
                        <c:v>65826.290969848633</c:v>
                      </c:pt>
                      <c:pt idx="6052">
                        <c:v>65826.291091918945</c:v>
                      </c:pt>
                      <c:pt idx="6053">
                        <c:v>65474.291458129876</c:v>
                      </c:pt>
                      <c:pt idx="6054">
                        <c:v>65475.362503051758</c:v>
                      </c:pt>
                      <c:pt idx="6055">
                        <c:v>65698.382766723633</c:v>
                      </c:pt>
                      <c:pt idx="6056">
                        <c:v>65842.382888793945</c:v>
                      </c:pt>
                      <c:pt idx="6057">
                        <c:v>62952.280349731438</c:v>
                      </c:pt>
                      <c:pt idx="6058">
                        <c:v>63925.237274169922</c:v>
                      </c:pt>
                      <c:pt idx="6059">
                        <c:v>64053.401992797852</c:v>
                      </c:pt>
                      <c:pt idx="6060">
                        <c:v>64653.246597290039</c:v>
                      </c:pt>
                      <c:pt idx="6061">
                        <c:v>64131.344253540039</c:v>
                      </c:pt>
                      <c:pt idx="6062">
                        <c:v>66118.817764282227</c:v>
                      </c:pt>
                      <c:pt idx="6063">
                        <c:v>66137.425247192383</c:v>
                      </c:pt>
                      <c:pt idx="6064">
                        <c:v>66609.925979614258</c:v>
                      </c:pt>
                      <c:pt idx="6065">
                        <c:v>66097.567581176758</c:v>
                      </c:pt>
                      <c:pt idx="6066">
                        <c:v>65055.725784301758</c:v>
                      </c:pt>
                      <c:pt idx="6067">
                        <c:v>65335.425003051758</c:v>
                      </c:pt>
                      <c:pt idx="6068">
                        <c:v>64338.282669067376</c:v>
                      </c:pt>
                      <c:pt idx="6069">
                        <c:v>63986.282669067376</c:v>
                      </c:pt>
                      <c:pt idx="6070">
                        <c:v>65902.197982788086</c:v>
                      </c:pt>
                      <c:pt idx="6071">
                        <c:v>65394.36083984375</c:v>
                      </c:pt>
                      <c:pt idx="6072">
                        <c:v>66086.35986328125</c:v>
                      </c:pt>
                      <c:pt idx="6073">
                        <c:v>66086.36083984375</c:v>
                      </c:pt>
                      <c:pt idx="6074">
                        <c:v>65913.361083984375</c:v>
                      </c:pt>
                      <c:pt idx="6075">
                        <c:v>66402.858840942383</c:v>
                      </c:pt>
                      <c:pt idx="6076">
                        <c:v>66765.860061645508</c:v>
                      </c:pt>
                      <c:pt idx="6077">
                        <c:v>66765.859573364258</c:v>
                      </c:pt>
                      <c:pt idx="6078">
                        <c:v>63502.835891723626</c:v>
                      </c:pt>
                      <c:pt idx="6079">
                        <c:v>63502.835647583008</c:v>
                      </c:pt>
                      <c:pt idx="6080">
                        <c:v>63684.195999145508</c:v>
                      </c:pt>
                      <c:pt idx="6081">
                        <c:v>63463.695510864258</c:v>
                      </c:pt>
                      <c:pt idx="6082">
                        <c:v>62588.694290161126</c:v>
                      </c:pt>
                      <c:pt idx="6083">
                        <c:v>62602.695755004876</c:v>
                      </c:pt>
                      <c:pt idx="6084">
                        <c:v>64347.421829223626</c:v>
                      </c:pt>
                      <c:pt idx="6085">
                        <c:v>64233.922073364258</c:v>
                      </c:pt>
                      <c:pt idx="6086">
                        <c:v>64244.922561645508</c:v>
                      </c:pt>
                      <c:pt idx="6087">
                        <c:v>63892.923049926758</c:v>
                      </c:pt>
                      <c:pt idx="6088">
                        <c:v>63394.497955322266</c:v>
                      </c:pt>
                      <c:pt idx="6089">
                        <c:v>66240.423294067383</c:v>
                      </c:pt>
                      <c:pt idx="6090">
                        <c:v>58445.085861206055</c:v>
                      </c:pt>
                      <c:pt idx="6091">
                        <c:v>58445.085861206055</c:v>
                      </c:pt>
                      <c:pt idx="6092">
                        <c:v>58341.085739135742</c:v>
                      </c:pt>
                      <c:pt idx="6093">
                        <c:v>63890.453689575195</c:v>
                      </c:pt>
                      <c:pt idx="6094">
                        <c:v>63890.453750610352</c:v>
                      </c:pt>
                      <c:pt idx="6095">
                        <c:v>63611.953689575195</c:v>
                      </c:pt>
                      <c:pt idx="6096">
                        <c:v>63514.953628540039</c:v>
                      </c:pt>
                      <c:pt idx="6097">
                        <c:v>63541.470779418945</c:v>
                      </c:pt>
                      <c:pt idx="6098">
                        <c:v>63562.775955200195</c:v>
                      </c:pt>
                      <c:pt idx="6099">
                        <c:v>63872.928298950188</c:v>
                      </c:pt>
                      <c:pt idx="6100">
                        <c:v>63863.928359985344</c:v>
                      </c:pt>
                      <c:pt idx="6101">
                        <c:v>64656.604217529297</c:v>
                      </c:pt>
                      <c:pt idx="6102">
                        <c:v>65087.001129150383</c:v>
                      </c:pt>
                      <c:pt idx="6103">
                        <c:v>64446.858352661126</c:v>
                      </c:pt>
                      <c:pt idx="6104">
                        <c:v>65938.755081176758</c:v>
                      </c:pt>
                      <c:pt idx="6105">
                        <c:v>57253.183334350586</c:v>
                      </c:pt>
                      <c:pt idx="6106">
                        <c:v>57257.183456420898</c:v>
                      </c:pt>
                      <c:pt idx="6107">
                        <c:v>57163.083419799805</c:v>
                      </c:pt>
                      <c:pt idx="6108">
                        <c:v>64774.05793762207</c:v>
                      </c:pt>
                      <c:pt idx="6109">
                        <c:v>64782.399917602539</c:v>
                      </c:pt>
                      <c:pt idx="6110">
                        <c:v>64619.922256469727</c:v>
                      </c:pt>
                      <c:pt idx="6111">
                        <c:v>64610.92219543457</c:v>
                      </c:pt>
                      <c:pt idx="6112">
                        <c:v>63683.09309387207</c:v>
                      </c:pt>
                      <c:pt idx="6113">
                        <c:v>63683.093215942383</c:v>
                      </c:pt>
                      <c:pt idx="6114">
                        <c:v>64666.176422119141</c:v>
                      </c:pt>
                      <c:pt idx="6115">
                        <c:v>63635.666778564453</c:v>
                      </c:pt>
                      <c:pt idx="6116">
                        <c:v>64361.069122314453</c:v>
                      </c:pt>
                      <c:pt idx="6117">
                        <c:v>64370.069061279297</c:v>
                      </c:pt>
                      <c:pt idx="6118">
                        <c:v>64655.955459594727</c:v>
                      </c:pt>
                      <c:pt idx="6119">
                        <c:v>64659.955459594727</c:v>
                      </c:pt>
                      <c:pt idx="6120">
                        <c:v>63741.348220825195</c:v>
                      </c:pt>
                      <c:pt idx="6121">
                        <c:v>64102.348281860352</c:v>
                      </c:pt>
                      <c:pt idx="6122">
                        <c:v>64090.148284912109</c:v>
                      </c:pt>
                      <c:pt idx="6123">
                        <c:v>62240.03791809082</c:v>
                      </c:pt>
                      <c:pt idx="6124">
                        <c:v>62189.437759399414</c:v>
                      </c:pt>
                      <c:pt idx="6125">
                        <c:v>61820.037490844727</c:v>
                      </c:pt>
                      <c:pt idx="6126">
                        <c:v>65695.718460083008</c:v>
                      </c:pt>
                      <c:pt idx="6127">
                        <c:v>66105.718704223633</c:v>
                      </c:pt>
                      <c:pt idx="6128">
                        <c:v>65028.718704223626</c:v>
                      </c:pt>
                      <c:pt idx="6129">
                        <c:v>64969.513259887688</c:v>
                      </c:pt>
                      <c:pt idx="6130">
                        <c:v>65900.514114379883</c:v>
                      </c:pt>
                      <c:pt idx="6131">
                        <c:v>65900.514114379883</c:v>
                      </c:pt>
                      <c:pt idx="6132">
                        <c:v>67004.192581176758</c:v>
                      </c:pt>
                      <c:pt idx="6133">
                        <c:v>67580.194046020508</c:v>
                      </c:pt>
                      <c:pt idx="6134">
                        <c:v>67492.194046020508</c:v>
                      </c:pt>
                      <c:pt idx="6135">
                        <c:v>58122.350387573242</c:v>
                      </c:pt>
                      <c:pt idx="6136">
                        <c:v>64561.698684692383</c:v>
                      </c:pt>
                      <c:pt idx="6137">
                        <c:v>64400.69856262207</c:v>
                      </c:pt>
                      <c:pt idx="6138">
                        <c:v>64391.69856262207</c:v>
                      </c:pt>
                      <c:pt idx="6139">
                        <c:v>62657.173721313477</c:v>
                      </c:pt>
                      <c:pt idx="6140">
                        <c:v>63804.199127197266</c:v>
                      </c:pt>
                      <c:pt idx="6141">
                        <c:v>64288.199127197266</c:v>
                      </c:pt>
                      <c:pt idx="6142">
                        <c:v>64288.199127197266</c:v>
                      </c:pt>
                      <c:pt idx="6143">
                        <c:v>64239.813385009766</c:v>
                      </c:pt>
                      <c:pt idx="6144">
                        <c:v>64239.813385009766</c:v>
                      </c:pt>
                      <c:pt idx="6145">
                        <c:v>62760.881240844727</c:v>
                      </c:pt>
                      <c:pt idx="6146">
                        <c:v>62760.88117980957</c:v>
                      </c:pt>
                      <c:pt idx="6147">
                        <c:v>62760.88117980957</c:v>
                      </c:pt>
                      <c:pt idx="6148">
                        <c:v>62760.881301879883</c:v>
                      </c:pt>
                      <c:pt idx="6149">
                        <c:v>62760.881240844727</c:v>
                      </c:pt>
                      <c:pt idx="6150">
                        <c:v>56900.230926513665</c:v>
                      </c:pt>
                      <c:pt idx="6151">
                        <c:v>57216.182098388665</c:v>
                      </c:pt>
                      <c:pt idx="6152">
                        <c:v>62492.382888793938</c:v>
                      </c:pt>
                      <c:pt idx="6153">
                        <c:v>64604.23181152343</c:v>
                      </c:pt>
                      <c:pt idx="6154">
                        <c:v>66675.416885375977</c:v>
                      </c:pt>
                      <c:pt idx="6155">
                        <c:v>67021.598037719727</c:v>
                      </c:pt>
                      <c:pt idx="6156">
                        <c:v>66452.499649047852</c:v>
                      </c:pt>
                      <c:pt idx="6157">
                        <c:v>66420.499893188477</c:v>
                      </c:pt>
                      <c:pt idx="6158">
                        <c:v>65929.499893188477</c:v>
                      </c:pt>
                      <c:pt idx="6159">
                        <c:v>66918.920547485352</c:v>
                      </c:pt>
                      <c:pt idx="6160">
                        <c:v>66918.921035766602</c:v>
                      </c:pt>
                      <c:pt idx="6161">
                        <c:v>65336.693069458008</c:v>
                      </c:pt>
                      <c:pt idx="6162">
                        <c:v>65208.692581176758</c:v>
                      </c:pt>
                      <c:pt idx="6163">
                        <c:v>65661.352737426758</c:v>
                      </c:pt>
                      <c:pt idx="6164">
                        <c:v>65661.352737426758</c:v>
                      </c:pt>
                      <c:pt idx="6165">
                        <c:v>65115.764297485344</c:v>
                      </c:pt>
                      <c:pt idx="6166">
                        <c:v>65115.764419555664</c:v>
                      </c:pt>
                      <c:pt idx="6167">
                        <c:v>66081.388870239258</c:v>
                      </c:pt>
                      <c:pt idx="6168">
                        <c:v>66136.669143676758</c:v>
                      </c:pt>
                      <c:pt idx="6169">
                        <c:v>65728.668899536133</c:v>
                      </c:pt>
                      <c:pt idx="6170">
                        <c:v>65531.668899536126</c:v>
                      </c:pt>
                      <c:pt idx="6171">
                        <c:v>64019.839569091797</c:v>
                      </c:pt>
                      <c:pt idx="6172">
                        <c:v>65723.385208129883</c:v>
                      </c:pt>
                      <c:pt idx="6173">
                        <c:v>65525.331985473626</c:v>
                      </c:pt>
                      <c:pt idx="6174">
                        <c:v>65437.331985473626</c:v>
                      </c:pt>
                      <c:pt idx="6175">
                        <c:v>65348.734573364258</c:v>
                      </c:pt>
                      <c:pt idx="6176">
                        <c:v>65243.583938598626</c:v>
                      </c:pt>
                      <c:pt idx="6177">
                        <c:v>65293.384719848626</c:v>
                      </c:pt>
                      <c:pt idx="6178">
                        <c:v>65293.384963989258</c:v>
                      </c:pt>
                      <c:pt idx="6179">
                        <c:v>64690.384231567376</c:v>
                      </c:pt>
                      <c:pt idx="6180">
                        <c:v>66382.034866333008</c:v>
                      </c:pt>
                      <c:pt idx="6181">
                        <c:v>65612.081985473633</c:v>
                      </c:pt>
                      <c:pt idx="6182">
                        <c:v>65612.081985473633</c:v>
                      </c:pt>
                      <c:pt idx="6183">
                        <c:v>64602.757766723626</c:v>
                      </c:pt>
                      <c:pt idx="6184">
                        <c:v>64602.758255004876</c:v>
                      </c:pt>
                      <c:pt idx="6185">
                        <c:v>64954.757522583008</c:v>
                      </c:pt>
                      <c:pt idx="6186">
                        <c:v>64807.157241821282</c:v>
                      </c:pt>
                      <c:pt idx="6187">
                        <c:v>66635.255081176758</c:v>
                      </c:pt>
                      <c:pt idx="6188">
                        <c:v>66635.254592895508</c:v>
                      </c:pt>
                      <c:pt idx="6189">
                        <c:v>65984.252639770508</c:v>
                      </c:pt>
                      <c:pt idx="6190">
                        <c:v>63969.315994262695</c:v>
                      </c:pt>
                      <c:pt idx="6191">
                        <c:v>63524.315994262695</c:v>
                      </c:pt>
                      <c:pt idx="6192">
                        <c:v>64276.118789672852</c:v>
                      </c:pt>
                      <c:pt idx="6193">
                        <c:v>65955.639846801758</c:v>
                      </c:pt>
                      <c:pt idx="6194">
                        <c:v>64558.124221801758</c:v>
                      </c:pt>
                      <c:pt idx="6195">
                        <c:v>67789.613479614258</c:v>
                      </c:pt>
                      <c:pt idx="6196">
                        <c:v>67744.402053833008</c:v>
                      </c:pt>
                      <c:pt idx="6197">
                        <c:v>65082.608352661126</c:v>
                      </c:pt>
                      <c:pt idx="6198">
                        <c:v>65760.610061645508</c:v>
                      </c:pt>
                      <c:pt idx="6199">
                        <c:v>65760.610305786133</c:v>
                      </c:pt>
                      <c:pt idx="6200">
                        <c:v>65225.279830932617</c:v>
                      </c:pt>
                      <c:pt idx="6201">
                        <c:v>65424.780807495117</c:v>
                      </c:pt>
                      <c:pt idx="6202">
                        <c:v>65950.25927734375</c:v>
                      </c:pt>
                      <c:pt idx="6203">
                        <c:v>65799.72265625</c:v>
                      </c:pt>
                      <c:pt idx="6204">
                        <c:v>65425.71923828125</c:v>
                      </c:pt>
                      <c:pt idx="6205">
                        <c:v>65014.318359375</c:v>
                      </c:pt>
                      <c:pt idx="6206">
                        <c:v>65014.318603515618</c:v>
                      </c:pt>
                      <c:pt idx="6207">
                        <c:v>65778.493850708008</c:v>
                      </c:pt>
                      <c:pt idx="6208">
                        <c:v>65737.557327270508</c:v>
                      </c:pt>
                      <c:pt idx="6209">
                        <c:v>65770.385696411133</c:v>
                      </c:pt>
                      <c:pt idx="6210">
                        <c:v>60950.172973632813</c:v>
                      </c:pt>
                      <c:pt idx="6211">
                        <c:v>60950.173034667969</c:v>
                      </c:pt>
                      <c:pt idx="6212">
                        <c:v>61933.545974731445</c:v>
                      </c:pt>
                      <c:pt idx="6213">
                        <c:v>62913.687026977539</c:v>
                      </c:pt>
                      <c:pt idx="6214">
                        <c:v>63206.089004516602</c:v>
                      </c:pt>
                      <c:pt idx="6215">
                        <c:v>63293.389236450188</c:v>
                      </c:pt>
                      <c:pt idx="6216">
                        <c:v>63123.771072387688</c:v>
                      </c:pt>
                      <c:pt idx="6217">
                        <c:v>63704.771682739258</c:v>
                      </c:pt>
                      <c:pt idx="6218">
                        <c:v>65492.885375976563</c:v>
                      </c:pt>
                      <c:pt idx="6219">
                        <c:v>65505.199829101563</c:v>
                      </c:pt>
                      <c:pt idx="6220">
                        <c:v>65505.199829101563</c:v>
                      </c:pt>
                      <c:pt idx="6221">
                        <c:v>64845.451553344727</c:v>
                      </c:pt>
                      <c:pt idx="6222">
                        <c:v>64271.317520141602</c:v>
                      </c:pt>
                      <c:pt idx="6223">
                        <c:v>63448.609024047852</c:v>
                      </c:pt>
                      <c:pt idx="6224">
                        <c:v>63512.008926391602</c:v>
                      </c:pt>
                      <c:pt idx="6225">
                        <c:v>65516.797927856445</c:v>
                      </c:pt>
                      <c:pt idx="6226">
                        <c:v>64667.298767089844</c:v>
                      </c:pt>
                      <c:pt idx="6227">
                        <c:v>64594.188903808594</c:v>
                      </c:pt>
                      <c:pt idx="6228">
                        <c:v>65557.164108276367</c:v>
                      </c:pt>
                      <c:pt idx="6229">
                        <c:v>65817.564498901367</c:v>
                      </c:pt>
                      <c:pt idx="6230">
                        <c:v>65571.562301635742</c:v>
                      </c:pt>
                      <c:pt idx="6231">
                        <c:v>65460.826377868652</c:v>
                      </c:pt>
                      <c:pt idx="6232">
                        <c:v>64845.175926208489</c:v>
                      </c:pt>
                      <c:pt idx="6233">
                        <c:v>64845.175926208489</c:v>
                      </c:pt>
                      <c:pt idx="6234">
                        <c:v>67289.944778442383</c:v>
                      </c:pt>
                      <c:pt idx="6235">
                        <c:v>66920.095413208008</c:v>
                      </c:pt>
                      <c:pt idx="6236">
                        <c:v>63732.578262329102</c:v>
                      </c:pt>
                      <c:pt idx="6237">
                        <c:v>63770.078323364258</c:v>
                      </c:pt>
                      <c:pt idx="6238">
                        <c:v>62915.881423950195</c:v>
                      </c:pt>
                      <c:pt idx="6239">
                        <c:v>62449.479080200195</c:v>
                      </c:pt>
                      <c:pt idx="6240">
                        <c:v>63507.756301879876</c:v>
                      </c:pt>
                      <c:pt idx="6241">
                        <c:v>63443.756546020508</c:v>
                      </c:pt>
                      <c:pt idx="6242">
                        <c:v>63451.756546020508</c:v>
                      </c:pt>
                      <c:pt idx="6243">
                        <c:v>63382.757034301758</c:v>
                      </c:pt>
                      <c:pt idx="6244">
                        <c:v>66216.501174926758</c:v>
                      </c:pt>
                      <c:pt idx="6245">
                        <c:v>66216.501663208008</c:v>
                      </c:pt>
                      <c:pt idx="6246">
                        <c:v>66216.501663208008</c:v>
                      </c:pt>
                      <c:pt idx="6247">
                        <c:v>64620.692291259758</c:v>
                      </c:pt>
                      <c:pt idx="6248">
                        <c:v>65064.692535400391</c:v>
                      </c:pt>
                      <c:pt idx="6249">
                        <c:v>64608.294143676758</c:v>
                      </c:pt>
                      <c:pt idx="6250">
                        <c:v>64608.294631958008</c:v>
                      </c:pt>
                      <c:pt idx="6251">
                        <c:v>64494.294631958008</c:v>
                      </c:pt>
                      <c:pt idx="6252">
                        <c:v>64185.396682739258</c:v>
                      </c:pt>
                      <c:pt idx="6253">
                        <c:v>63300.394729614258</c:v>
                      </c:pt>
                      <c:pt idx="6254">
                        <c:v>63103.394485473626</c:v>
                      </c:pt>
                      <c:pt idx="6255">
                        <c:v>63349.941604614258</c:v>
                      </c:pt>
                      <c:pt idx="6256">
                        <c:v>63797.441970825188</c:v>
                      </c:pt>
                      <c:pt idx="6257">
                        <c:v>64149.442092895508</c:v>
                      </c:pt>
                      <c:pt idx="6258">
                        <c:v>63949.44172668457</c:v>
                      </c:pt>
                      <c:pt idx="6259">
                        <c:v>65670.488525390625</c:v>
                      </c:pt>
                      <c:pt idx="6260">
                        <c:v>66022.48876953125</c:v>
                      </c:pt>
                      <c:pt idx="6261">
                        <c:v>65888.68798828125</c:v>
                      </c:pt>
                      <c:pt idx="6262">
                        <c:v>65698.191299438477</c:v>
                      </c:pt>
                      <c:pt idx="6263">
                        <c:v>65689.19123840332</c:v>
                      </c:pt>
                      <c:pt idx="6264">
                        <c:v>65088.77033996582</c:v>
                      </c:pt>
                      <c:pt idx="6265">
                        <c:v>66049.471389770508</c:v>
                      </c:pt>
                      <c:pt idx="6266">
                        <c:v>65609.471145629883</c:v>
                      </c:pt>
                      <c:pt idx="6267">
                        <c:v>66667.912796020508</c:v>
                      </c:pt>
                      <c:pt idx="6268">
                        <c:v>66415.961624145508</c:v>
                      </c:pt>
                      <c:pt idx="6269">
                        <c:v>66667.912796020508</c:v>
                      </c:pt>
                      <c:pt idx="6270">
                        <c:v>62724.299407958984</c:v>
                      </c:pt>
                      <c:pt idx="6271">
                        <c:v>62581.36674499511</c:v>
                      </c:pt>
                      <c:pt idx="6272">
                        <c:v>61793.31498718261</c:v>
                      </c:pt>
                      <c:pt idx="6273">
                        <c:v>62759.215621948242</c:v>
                      </c:pt>
                      <c:pt idx="6274">
                        <c:v>66315.200485229492</c:v>
                      </c:pt>
                      <c:pt idx="6275">
                        <c:v>66315.200485229492</c:v>
                      </c:pt>
                      <c:pt idx="6276">
                        <c:v>66185.306442260742</c:v>
                      </c:pt>
                      <c:pt idx="6277">
                        <c:v>66137.305953979492</c:v>
                      </c:pt>
                      <c:pt idx="6278">
                        <c:v>65957.300247192383</c:v>
                      </c:pt>
                      <c:pt idx="6279">
                        <c:v>65956.852005004883</c:v>
                      </c:pt>
                      <c:pt idx="6280">
                        <c:v>65622.851760864258</c:v>
                      </c:pt>
                      <c:pt idx="6281">
                        <c:v>65550.252151489258</c:v>
                      </c:pt>
                      <c:pt idx="6282">
                        <c:v>63820.593215942376</c:v>
                      </c:pt>
                      <c:pt idx="6283">
                        <c:v>64060.376663208008</c:v>
                      </c:pt>
                      <c:pt idx="6284">
                        <c:v>64146.569290161126</c:v>
                      </c:pt>
                      <c:pt idx="6285">
                        <c:v>65018.313674926758</c:v>
                      </c:pt>
                      <c:pt idx="6286">
                        <c:v>64945.193313598626</c:v>
                      </c:pt>
                      <c:pt idx="6287">
                        <c:v>64587.083206176758</c:v>
                      </c:pt>
                      <c:pt idx="6288">
                        <c:v>63030.364456176758</c:v>
                      </c:pt>
                      <c:pt idx="6289">
                        <c:v>62987.364700317376</c:v>
                      </c:pt>
                      <c:pt idx="6290">
                        <c:v>63019.363967895508</c:v>
                      </c:pt>
                      <c:pt idx="6291">
                        <c:v>63841.228225708008</c:v>
                      </c:pt>
                      <c:pt idx="6292">
                        <c:v>63671.158401489258</c:v>
                      </c:pt>
                      <c:pt idx="6293">
                        <c:v>63975.268264770508</c:v>
                      </c:pt>
                      <c:pt idx="6294">
                        <c:v>65194.927444458008</c:v>
                      </c:pt>
                      <c:pt idx="6295">
                        <c:v>65554.428421020508</c:v>
                      </c:pt>
                      <c:pt idx="6296">
                        <c:v>65742.930130004883</c:v>
                      </c:pt>
                      <c:pt idx="6297">
                        <c:v>65520.919631958008</c:v>
                      </c:pt>
                      <c:pt idx="6298">
                        <c:v>65531.918899536126</c:v>
                      </c:pt>
                      <c:pt idx="6299">
                        <c:v>65073.919387817376</c:v>
                      </c:pt>
                      <c:pt idx="6300">
                        <c:v>56573.593597412109</c:v>
                      </c:pt>
                      <c:pt idx="6301">
                        <c:v>56573.593353271484</c:v>
                      </c:pt>
                      <c:pt idx="6302">
                        <c:v>65401.240921020508</c:v>
                      </c:pt>
                      <c:pt idx="6303">
                        <c:v>65456.141067504876</c:v>
                      </c:pt>
                      <c:pt idx="6304">
                        <c:v>65456.141311645508</c:v>
                      </c:pt>
                      <c:pt idx="6305">
                        <c:v>65473.541213989258</c:v>
                      </c:pt>
                      <c:pt idx="6306">
                        <c:v>65386.540725708008</c:v>
                      </c:pt>
                      <c:pt idx="6307">
                        <c:v>65405.220413208008</c:v>
                      </c:pt>
                      <c:pt idx="6308">
                        <c:v>64995.541213989258</c:v>
                      </c:pt>
                      <c:pt idx="6309">
                        <c:v>64892.541213989258</c:v>
                      </c:pt>
                      <c:pt idx="6310">
                        <c:v>65402.775833129876</c:v>
                      </c:pt>
                      <c:pt idx="6311">
                        <c:v>66809.934524536133</c:v>
                      </c:pt>
                      <c:pt idx="6312">
                        <c:v>66721.935256958008</c:v>
                      </c:pt>
                      <c:pt idx="6313">
                        <c:v>66123.028762817383</c:v>
                      </c:pt>
                      <c:pt idx="6314">
                        <c:v>66049.028762817383</c:v>
                      </c:pt>
                      <c:pt idx="6315">
                        <c:v>63165.389358520508</c:v>
                      </c:pt>
                      <c:pt idx="6316">
                        <c:v>62476.387405395508</c:v>
                      </c:pt>
                      <c:pt idx="6317">
                        <c:v>62476.387405395508</c:v>
                      </c:pt>
                      <c:pt idx="6318">
                        <c:v>62279.387405395508</c:v>
                      </c:pt>
                      <c:pt idx="6319">
                        <c:v>62109.387405395508</c:v>
                      </c:pt>
                      <c:pt idx="6320">
                        <c:v>65293.399841308594</c:v>
                      </c:pt>
                      <c:pt idx="6321">
                        <c:v>63194.892349243157</c:v>
                      </c:pt>
                      <c:pt idx="6322">
                        <c:v>63080.892349243157</c:v>
                      </c:pt>
                      <c:pt idx="6323">
                        <c:v>63370.392288208008</c:v>
                      </c:pt>
                      <c:pt idx="6324">
                        <c:v>59852.95588684082</c:v>
                      </c:pt>
                      <c:pt idx="6325">
                        <c:v>59853.62580871582</c:v>
                      </c:pt>
                      <c:pt idx="6326">
                        <c:v>59854.295608520508</c:v>
                      </c:pt>
                      <c:pt idx="6327">
                        <c:v>59696.697463989258</c:v>
                      </c:pt>
                      <c:pt idx="6328">
                        <c:v>59167.695755004876</c:v>
                      </c:pt>
                      <c:pt idx="6329">
                        <c:v>59034.198440551758</c:v>
                      </c:pt>
                      <c:pt idx="6330">
                        <c:v>57857.679550170898</c:v>
                      </c:pt>
                      <c:pt idx="6331">
                        <c:v>57857.679672241211</c:v>
                      </c:pt>
                      <c:pt idx="6332">
                        <c:v>57775.868621826172</c:v>
                      </c:pt>
                      <c:pt idx="6333">
                        <c:v>64578.202346801758</c:v>
                      </c:pt>
                      <c:pt idx="6334">
                        <c:v>64578.202835083008</c:v>
                      </c:pt>
                      <c:pt idx="6335">
                        <c:v>64580.899368286126</c:v>
                      </c:pt>
                      <c:pt idx="6336">
                        <c:v>65086.260345458984</c:v>
                      </c:pt>
                      <c:pt idx="6337">
                        <c:v>65211.637786865234</c:v>
                      </c:pt>
                      <c:pt idx="6338">
                        <c:v>64240.444427490234</c:v>
                      </c:pt>
                      <c:pt idx="6339">
                        <c:v>64183.443695068352</c:v>
                      </c:pt>
                      <c:pt idx="6340">
                        <c:v>63681.100433349602</c:v>
                      </c:pt>
                      <c:pt idx="6341">
                        <c:v>62938.728439331055</c:v>
                      </c:pt>
                      <c:pt idx="6342">
                        <c:v>65027.886306762695</c:v>
                      </c:pt>
                      <c:pt idx="6343">
                        <c:v>66792.989944458008</c:v>
                      </c:pt>
                      <c:pt idx="6344">
                        <c:v>66704.989944458008</c:v>
                      </c:pt>
                      <c:pt idx="6345">
                        <c:v>64129.752090454094</c:v>
                      </c:pt>
                      <c:pt idx="6346">
                        <c:v>64972.950393676758</c:v>
                      </c:pt>
                      <c:pt idx="6347">
                        <c:v>64972.950393676758</c:v>
                      </c:pt>
                      <c:pt idx="6348">
                        <c:v>65973.946731567383</c:v>
                      </c:pt>
                      <c:pt idx="6349">
                        <c:v>65860.257034301758</c:v>
                      </c:pt>
                      <c:pt idx="6350">
                        <c:v>64780.309768676758</c:v>
                      </c:pt>
                      <c:pt idx="6351">
                        <c:v>64633.210647583008</c:v>
                      </c:pt>
                      <c:pt idx="6352">
                        <c:v>65442.697387695313</c:v>
                      </c:pt>
                      <c:pt idx="6353">
                        <c:v>65442.697387695313</c:v>
                      </c:pt>
                      <c:pt idx="6354">
                        <c:v>66686.610305786133</c:v>
                      </c:pt>
                      <c:pt idx="6355">
                        <c:v>66929.110061645508</c:v>
                      </c:pt>
                      <c:pt idx="6356">
                        <c:v>66929.110061645508</c:v>
                      </c:pt>
                      <c:pt idx="6357">
                        <c:v>66455.110549926758</c:v>
                      </c:pt>
                      <c:pt idx="6358">
                        <c:v>66360.383987426758</c:v>
                      </c:pt>
                      <c:pt idx="6359">
                        <c:v>66597.364028930664</c:v>
                      </c:pt>
                      <c:pt idx="6360">
                        <c:v>64320.697830200195</c:v>
                      </c:pt>
                      <c:pt idx="6361">
                        <c:v>64810.099319458008</c:v>
                      </c:pt>
                      <c:pt idx="6362">
                        <c:v>65664.783889770508</c:v>
                      </c:pt>
                      <c:pt idx="6363">
                        <c:v>66016.784866333008</c:v>
                      </c:pt>
                      <c:pt idx="6364">
                        <c:v>65752.783889770508</c:v>
                      </c:pt>
                      <c:pt idx="6365">
                        <c:v>65699.253616333008</c:v>
                      </c:pt>
                      <c:pt idx="6366">
                        <c:v>64938.211624145508</c:v>
                      </c:pt>
                      <c:pt idx="6367">
                        <c:v>65933.170608520508</c:v>
                      </c:pt>
                      <c:pt idx="6368">
                        <c:v>66329.150955200195</c:v>
                      </c:pt>
                      <c:pt idx="6369">
                        <c:v>66329.151077270508</c:v>
                      </c:pt>
                      <c:pt idx="6370">
                        <c:v>66439.930130004883</c:v>
                      </c:pt>
                      <c:pt idx="6371">
                        <c:v>66081.313430786133</c:v>
                      </c:pt>
                      <c:pt idx="6372">
                        <c:v>66557.714065551758</c:v>
                      </c:pt>
                      <c:pt idx="6373">
                        <c:v>66557.714065551758</c:v>
                      </c:pt>
                      <c:pt idx="6374">
                        <c:v>66469.713577270508</c:v>
                      </c:pt>
                      <c:pt idx="6375">
                        <c:v>60636.266998291016</c:v>
                      </c:pt>
                      <c:pt idx="6376">
                        <c:v>60332.267120361328</c:v>
                      </c:pt>
                      <c:pt idx="6377">
                        <c:v>60517.267120361328</c:v>
                      </c:pt>
                      <c:pt idx="6378">
                        <c:v>60517.267120361328</c:v>
                      </c:pt>
                      <c:pt idx="6379">
                        <c:v>62217.129821777344</c:v>
                      </c:pt>
                      <c:pt idx="6380">
                        <c:v>62844.388916015618</c:v>
                      </c:pt>
                      <c:pt idx="6381">
                        <c:v>62059.387939453118</c:v>
                      </c:pt>
                      <c:pt idx="6382">
                        <c:v>63502.287796020508</c:v>
                      </c:pt>
                      <c:pt idx="6383">
                        <c:v>63937.288162231438</c:v>
                      </c:pt>
                      <c:pt idx="6384">
                        <c:v>64562.404006958008</c:v>
                      </c:pt>
                      <c:pt idx="6385">
                        <c:v>64562.404006958008</c:v>
                      </c:pt>
                      <c:pt idx="6386">
                        <c:v>65517.241226196289</c:v>
                      </c:pt>
                      <c:pt idx="6387">
                        <c:v>65507.441162109375</c:v>
                      </c:pt>
                      <c:pt idx="6388">
                        <c:v>65507.441162109375</c:v>
                      </c:pt>
                      <c:pt idx="6389">
                        <c:v>63520.099075317376</c:v>
                      </c:pt>
                      <c:pt idx="6390">
                        <c:v>63131.565032958984</c:v>
                      </c:pt>
                      <c:pt idx="6391">
                        <c:v>63080.965057373047</c:v>
                      </c:pt>
                      <c:pt idx="6392">
                        <c:v>63580.363006591797</c:v>
                      </c:pt>
                      <c:pt idx="6393">
                        <c:v>61921.435928344727</c:v>
                      </c:pt>
                      <c:pt idx="6394">
                        <c:v>61637.932510375977</c:v>
                      </c:pt>
                      <c:pt idx="6395">
                        <c:v>61106.432510375977</c:v>
                      </c:pt>
                      <c:pt idx="6396">
                        <c:v>65143.4931640625</c:v>
                      </c:pt>
                      <c:pt idx="6397">
                        <c:v>62945.739334106438</c:v>
                      </c:pt>
                      <c:pt idx="6398">
                        <c:v>63484.939651489258</c:v>
                      </c:pt>
                      <c:pt idx="6399">
                        <c:v>63484.940139770508</c:v>
                      </c:pt>
                      <c:pt idx="6400">
                        <c:v>64076.899551391594</c:v>
                      </c:pt>
                      <c:pt idx="6401">
                        <c:v>64076.899795532227</c:v>
                      </c:pt>
                      <c:pt idx="6402">
                        <c:v>67480.094497680664</c:v>
                      </c:pt>
                      <c:pt idx="6403">
                        <c:v>67471.479553222656</c:v>
                      </c:pt>
                      <c:pt idx="6404">
                        <c:v>67317.679321289063</c:v>
                      </c:pt>
                      <c:pt idx="6405">
                        <c:v>64528.825531005852</c:v>
                      </c:pt>
                      <c:pt idx="6406">
                        <c:v>64520.625762939453</c:v>
                      </c:pt>
                      <c:pt idx="6407">
                        <c:v>64520.625762939453</c:v>
                      </c:pt>
                      <c:pt idx="6408">
                        <c:v>62398.237869262695</c:v>
                      </c:pt>
                      <c:pt idx="6409">
                        <c:v>62907.396438598626</c:v>
                      </c:pt>
                      <c:pt idx="6410">
                        <c:v>63057.396926879876</c:v>
                      </c:pt>
                      <c:pt idx="6411">
                        <c:v>65461.139984130852</c:v>
                      </c:pt>
                      <c:pt idx="6412">
                        <c:v>65472.968353271484</c:v>
                      </c:pt>
                      <c:pt idx="6413">
                        <c:v>65882.968841552734</c:v>
                      </c:pt>
                      <c:pt idx="6414">
                        <c:v>65882.968841552734</c:v>
                      </c:pt>
                      <c:pt idx="6415">
                        <c:v>65379.968597412102</c:v>
                      </c:pt>
                      <c:pt idx="6416">
                        <c:v>65756.870803833008</c:v>
                      </c:pt>
                      <c:pt idx="6417">
                        <c:v>65523.599319458008</c:v>
                      </c:pt>
                      <c:pt idx="6418">
                        <c:v>64367.805618286126</c:v>
                      </c:pt>
                      <c:pt idx="6419">
                        <c:v>62823.403274536126</c:v>
                      </c:pt>
                      <c:pt idx="6420">
                        <c:v>62835.338272094727</c:v>
                      </c:pt>
                      <c:pt idx="6421">
                        <c:v>62844.338455200195</c:v>
                      </c:pt>
                      <c:pt idx="6422">
                        <c:v>64099.044631958008</c:v>
                      </c:pt>
                      <c:pt idx="6423">
                        <c:v>64101.885452270508</c:v>
                      </c:pt>
                      <c:pt idx="6424">
                        <c:v>64097.685455322266</c:v>
                      </c:pt>
                      <c:pt idx="6425">
                        <c:v>63993.685394287109</c:v>
                      </c:pt>
                      <c:pt idx="6426">
                        <c:v>64088.945281982422</c:v>
                      </c:pt>
                      <c:pt idx="6427">
                        <c:v>60863.870620727539</c:v>
                      </c:pt>
                      <c:pt idx="6428">
                        <c:v>61314.761901855469</c:v>
                      </c:pt>
                      <c:pt idx="6429">
                        <c:v>64520.298477172852</c:v>
                      </c:pt>
                      <c:pt idx="6430">
                        <c:v>64496.439407348626</c:v>
                      </c:pt>
                      <c:pt idx="6431">
                        <c:v>64871.988967895508</c:v>
                      </c:pt>
                      <c:pt idx="6432">
                        <c:v>64871.988967895508</c:v>
                      </c:pt>
                      <c:pt idx="6433">
                        <c:v>64782.114944458008</c:v>
                      </c:pt>
                      <c:pt idx="6434">
                        <c:v>64445.37922668457</c:v>
                      </c:pt>
                      <c:pt idx="6435">
                        <c:v>66504.169387817383</c:v>
                      </c:pt>
                      <c:pt idx="6436">
                        <c:v>66396.561935424805</c:v>
                      </c:pt>
                      <c:pt idx="6437">
                        <c:v>65423.684738159172</c:v>
                      </c:pt>
                      <c:pt idx="6438">
                        <c:v>65414.684738159172</c:v>
                      </c:pt>
                      <c:pt idx="6439">
                        <c:v>63103.898635864258</c:v>
                      </c:pt>
                      <c:pt idx="6440">
                        <c:v>63248.898635864258</c:v>
                      </c:pt>
                      <c:pt idx="6441">
                        <c:v>63414.900588989258</c:v>
                      </c:pt>
                      <c:pt idx="6442">
                        <c:v>62973.205047607422</c:v>
                      </c:pt>
                      <c:pt idx="6443">
                        <c:v>64155.753555297852</c:v>
                      </c:pt>
                      <c:pt idx="6444">
                        <c:v>63644.753555297852</c:v>
                      </c:pt>
                      <c:pt idx="6445">
                        <c:v>63887.753616333008</c:v>
                      </c:pt>
                      <c:pt idx="6446">
                        <c:v>63878.753555297852</c:v>
                      </c:pt>
                      <c:pt idx="6447">
                        <c:v>67140.428909301758</c:v>
                      </c:pt>
                      <c:pt idx="6448">
                        <c:v>67140.428421020508</c:v>
                      </c:pt>
                      <c:pt idx="6449">
                        <c:v>67140.428665161133</c:v>
                      </c:pt>
                      <c:pt idx="6450">
                        <c:v>65190.617385864258</c:v>
                      </c:pt>
                      <c:pt idx="6451">
                        <c:v>65033.729934692383</c:v>
                      </c:pt>
                      <c:pt idx="6452">
                        <c:v>64672.729934692383</c:v>
                      </c:pt>
                      <c:pt idx="6453">
                        <c:v>65746.983596801758</c:v>
                      </c:pt>
                      <c:pt idx="6454">
                        <c:v>64713.661880493157</c:v>
                      </c:pt>
                      <c:pt idx="6455">
                        <c:v>64362.19807434082</c:v>
                      </c:pt>
                      <c:pt idx="6456">
                        <c:v>64305.198013305657</c:v>
                      </c:pt>
                      <c:pt idx="6457">
                        <c:v>65927.27375793457</c:v>
                      </c:pt>
                      <c:pt idx="6458">
                        <c:v>66824.455276489258</c:v>
                      </c:pt>
                      <c:pt idx="6459">
                        <c:v>67244.454788208008</c:v>
                      </c:pt>
                      <c:pt idx="6460">
                        <c:v>67308.454544067383</c:v>
                      </c:pt>
                      <c:pt idx="6461">
                        <c:v>66941.454299926758</c:v>
                      </c:pt>
                      <c:pt idx="6462">
                        <c:v>66151.899322509766</c:v>
                      </c:pt>
                      <c:pt idx="6463">
                        <c:v>66301.800201416016</c:v>
                      </c:pt>
                      <c:pt idx="6464">
                        <c:v>66056.574615478516</c:v>
                      </c:pt>
                      <c:pt idx="6465">
                        <c:v>57721.578094482422</c:v>
                      </c:pt>
                      <c:pt idx="6466">
                        <c:v>57713.378143310547</c:v>
                      </c:pt>
                      <c:pt idx="6467">
                        <c:v>62538.445388793945</c:v>
                      </c:pt>
                      <c:pt idx="6468">
                        <c:v>61820.646560668945</c:v>
                      </c:pt>
                      <c:pt idx="6469">
                        <c:v>62010.928359985352</c:v>
                      </c:pt>
                      <c:pt idx="6470">
                        <c:v>62019.928359985352</c:v>
                      </c:pt>
                      <c:pt idx="6471">
                        <c:v>64602.13215637207</c:v>
                      </c:pt>
                      <c:pt idx="6472">
                        <c:v>65818.379837036133</c:v>
                      </c:pt>
                      <c:pt idx="6473">
                        <c:v>66085.380081176758</c:v>
                      </c:pt>
                      <c:pt idx="6474">
                        <c:v>65839.878372192383</c:v>
                      </c:pt>
                      <c:pt idx="6475">
                        <c:v>63688.871917724609</c:v>
                      </c:pt>
                      <c:pt idx="6476">
                        <c:v>63600.356231689453</c:v>
                      </c:pt>
                      <c:pt idx="6477">
                        <c:v>61197.054275512695</c:v>
                      </c:pt>
                      <c:pt idx="6478">
                        <c:v>61977.855117797852</c:v>
                      </c:pt>
                      <c:pt idx="6479">
                        <c:v>61977.855056762695</c:v>
                      </c:pt>
                      <c:pt idx="6480">
                        <c:v>60158.002670288079</c:v>
                      </c:pt>
                      <c:pt idx="6481">
                        <c:v>60158.003402709961</c:v>
                      </c:pt>
                      <c:pt idx="6482">
                        <c:v>66274.110549926758</c:v>
                      </c:pt>
                      <c:pt idx="6483">
                        <c:v>66274.111038208008</c:v>
                      </c:pt>
                      <c:pt idx="6484">
                        <c:v>66274.111038208008</c:v>
                      </c:pt>
                      <c:pt idx="6485">
                        <c:v>66328.709808349609</c:v>
                      </c:pt>
                      <c:pt idx="6486">
                        <c:v>66259.710784912109</c:v>
                      </c:pt>
                      <c:pt idx="6487">
                        <c:v>65053.698333740234</c:v>
                      </c:pt>
                      <c:pt idx="6488">
                        <c:v>65053.697357177734</c:v>
                      </c:pt>
                      <c:pt idx="6489">
                        <c:v>66805.755081176758</c:v>
                      </c:pt>
                      <c:pt idx="6490">
                        <c:v>66805.754592895508</c:v>
                      </c:pt>
                      <c:pt idx="6491">
                        <c:v>66168.754348754883</c:v>
                      </c:pt>
                      <c:pt idx="6492">
                        <c:v>65893.754592895508</c:v>
                      </c:pt>
                      <c:pt idx="6493">
                        <c:v>61310.101028442383</c:v>
                      </c:pt>
                      <c:pt idx="6494">
                        <c:v>61190.50032043457</c:v>
                      </c:pt>
                      <c:pt idx="6495">
                        <c:v>65073.127151489258</c:v>
                      </c:pt>
                      <c:pt idx="6496">
                        <c:v>64459.803909301758</c:v>
                      </c:pt>
                      <c:pt idx="6497">
                        <c:v>64722.856643676758</c:v>
                      </c:pt>
                      <c:pt idx="6498">
                        <c:v>64522.856643676758</c:v>
                      </c:pt>
                      <c:pt idx="6499">
                        <c:v>65521.831832885742</c:v>
                      </c:pt>
                      <c:pt idx="6500">
                        <c:v>65475.262771606445</c:v>
                      </c:pt>
                      <c:pt idx="6501">
                        <c:v>65363.670730590813</c:v>
                      </c:pt>
                      <c:pt idx="6502">
                        <c:v>65339.670730590813</c:v>
                      </c:pt>
                      <c:pt idx="6503">
                        <c:v>65936.633987426758</c:v>
                      </c:pt>
                      <c:pt idx="6504">
                        <c:v>65828.633987426758</c:v>
                      </c:pt>
                      <c:pt idx="6505">
                        <c:v>65472.632522583008</c:v>
                      </c:pt>
                      <c:pt idx="6506">
                        <c:v>64481.769241333008</c:v>
                      </c:pt>
                      <c:pt idx="6507">
                        <c:v>66725.585647583008</c:v>
                      </c:pt>
                      <c:pt idx="6508">
                        <c:v>66725.586135864258</c:v>
                      </c:pt>
                      <c:pt idx="6509">
                        <c:v>67122.583694458008</c:v>
                      </c:pt>
                      <c:pt idx="6510">
                        <c:v>59844.462753295898</c:v>
                      </c:pt>
                      <c:pt idx="6511">
                        <c:v>59844.462753295898</c:v>
                      </c:pt>
                      <c:pt idx="6512">
                        <c:v>59841.862823486328</c:v>
                      </c:pt>
                      <c:pt idx="6513">
                        <c:v>63453.975173950188</c:v>
                      </c:pt>
                      <c:pt idx="6514">
                        <c:v>63181.924514770508</c:v>
                      </c:pt>
                      <c:pt idx="6515">
                        <c:v>63487.326858520508</c:v>
                      </c:pt>
                      <c:pt idx="6516">
                        <c:v>64694.006683349602</c:v>
                      </c:pt>
                      <c:pt idx="6517">
                        <c:v>64695.040863037102</c:v>
                      </c:pt>
                      <c:pt idx="6518">
                        <c:v>63612.898605346672</c:v>
                      </c:pt>
                      <c:pt idx="6519">
                        <c:v>65052.579299926758</c:v>
                      </c:pt>
                      <c:pt idx="6520">
                        <c:v>65534.079788208008</c:v>
                      </c:pt>
                      <c:pt idx="6521">
                        <c:v>65446.079788208008</c:v>
                      </c:pt>
                      <c:pt idx="6522">
                        <c:v>65261.429397583008</c:v>
                      </c:pt>
                      <c:pt idx="6523">
                        <c:v>60409.030838012695</c:v>
                      </c:pt>
                      <c:pt idx="6524">
                        <c:v>60418.030838012695</c:v>
                      </c:pt>
                      <c:pt idx="6525">
                        <c:v>65786.207229614258</c:v>
                      </c:pt>
                      <c:pt idx="6526">
                        <c:v>65719.517532348633</c:v>
                      </c:pt>
                      <c:pt idx="6527">
                        <c:v>64175.49792480468</c:v>
                      </c:pt>
                      <c:pt idx="6528">
                        <c:v>64175.497680664063</c:v>
                      </c:pt>
                      <c:pt idx="6529">
                        <c:v>63905.898147583008</c:v>
                      </c:pt>
                      <c:pt idx="6530">
                        <c:v>63905.898147583008</c:v>
                      </c:pt>
                      <c:pt idx="6531">
                        <c:v>63424.896194458008</c:v>
                      </c:pt>
                      <c:pt idx="6532">
                        <c:v>63054.896682739258</c:v>
                      </c:pt>
                      <c:pt idx="6533">
                        <c:v>63523.401565551758</c:v>
                      </c:pt>
                      <c:pt idx="6534">
                        <c:v>63619.481643676758</c:v>
                      </c:pt>
                      <c:pt idx="6535">
                        <c:v>63250.078811645508</c:v>
                      </c:pt>
                      <c:pt idx="6536">
                        <c:v>63186.079544067376</c:v>
                      </c:pt>
                      <c:pt idx="6537">
                        <c:v>64223.989944458008</c:v>
                      </c:pt>
                      <c:pt idx="6538">
                        <c:v>63569.587600708008</c:v>
                      </c:pt>
                      <c:pt idx="6539">
                        <c:v>64044.198806762688</c:v>
                      </c:pt>
                      <c:pt idx="6540">
                        <c:v>64788.258987426758</c:v>
                      </c:pt>
                      <c:pt idx="6541">
                        <c:v>65973.534378051758</c:v>
                      </c:pt>
                      <c:pt idx="6542">
                        <c:v>65476.333206176758</c:v>
                      </c:pt>
                      <c:pt idx="6543">
                        <c:v>65476.333206176758</c:v>
                      </c:pt>
                      <c:pt idx="6544">
                        <c:v>65476.333450317376</c:v>
                      </c:pt>
                      <c:pt idx="6545">
                        <c:v>65564.118850708008</c:v>
                      </c:pt>
                      <c:pt idx="6546">
                        <c:v>65584.118606567383</c:v>
                      </c:pt>
                      <c:pt idx="6547">
                        <c:v>65584.118850708008</c:v>
                      </c:pt>
                      <c:pt idx="6548">
                        <c:v>65214.718215942376</c:v>
                      </c:pt>
                      <c:pt idx="6549">
                        <c:v>63038.509475708008</c:v>
                      </c:pt>
                      <c:pt idx="6550">
                        <c:v>62829.508499145508</c:v>
                      </c:pt>
                      <c:pt idx="6551">
                        <c:v>62717.508987426758</c:v>
                      </c:pt>
                      <c:pt idx="6552">
                        <c:v>61681.122024536126</c:v>
                      </c:pt>
                      <c:pt idx="6553">
                        <c:v>62126.122024536126</c:v>
                      </c:pt>
                      <c:pt idx="6554">
                        <c:v>62126.122024536126</c:v>
                      </c:pt>
                      <c:pt idx="6555">
                        <c:v>66565.813919067383</c:v>
                      </c:pt>
                      <c:pt idx="6556">
                        <c:v>66741.887603759766</c:v>
                      </c:pt>
                      <c:pt idx="6557">
                        <c:v>66750.887603759766</c:v>
                      </c:pt>
                      <c:pt idx="6558">
                        <c:v>66750.897415161133</c:v>
                      </c:pt>
                      <c:pt idx="6559">
                        <c:v>66250.848663330078</c:v>
                      </c:pt>
                      <c:pt idx="6560">
                        <c:v>66250.848785400391</c:v>
                      </c:pt>
                      <c:pt idx="6561">
                        <c:v>66137.348663330078</c:v>
                      </c:pt>
                      <c:pt idx="6562">
                        <c:v>65973.099807739258</c:v>
                      </c:pt>
                      <c:pt idx="6563">
                        <c:v>65973.099807739258</c:v>
                      </c:pt>
                      <c:pt idx="6564">
                        <c:v>65973.099807739258</c:v>
                      </c:pt>
                      <c:pt idx="6565">
                        <c:v>65455.552688598626</c:v>
                      </c:pt>
                      <c:pt idx="6566">
                        <c:v>65257.552444458008</c:v>
                      </c:pt>
                      <c:pt idx="6567">
                        <c:v>66881.389358520508</c:v>
                      </c:pt>
                      <c:pt idx="6568">
                        <c:v>66881.389602661133</c:v>
                      </c:pt>
                      <c:pt idx="6569">
                        <c:v>66511.988967895508</c:v>
                      </c:pt>
                      <c:pt idx="6570">
                        <c:v>57942.627410888672</c:v>
                      </c:pt>
                      <c:pt idx="6571">
                        <c:v>64397.001586914063</c:v>
                      </c:pt>
                      <c:pt idx="6572">
                        <c:v>64749.001586914063</c:v>
                      </c:pt>
                      <c:pt idx="6573">
                        <c:v>64749.00146484375</c:v>
                      </c:pt>
                      <c:pt idx="6574">
                        <c:v>64652.00146484375</c:v>
                      </c:pt>
                      <c:pt idx="6575">
                        <c:v>62377.797927856445</c:v>
                      </c:pt>
                      <c:pt idx="6576">
                        <c:v>62381.797927856445</c:v>
                      </c:pt>
                      <c:pt idx="6577">
                        <c:v>62164.797744750977</c:v>
                      </c:pt>
                      <c:pt idx="6578">
                        <c:v>62522.798355102539</c:v>
                      </c:pt>
                      <c:pt idx="6579">
                        <c:v>62527.439468383789</c:v>
                      </c:pt>
                      <c:pt idx="6580">
                        <c:v>65046.143157958984</c:v>
                      </c:pt>
                      <c:pt idx="6581">
                        <c:v>65449.229690551758</c:v>
                      </c:pt>
                      <c:pt idx="6582">
                        <c:v>64931.227737426758</c:v>
                      </c:pt>
                      <c:pt idx="6583">
                        <c:v>65366.228225708008</c:v>
                      </c:pt>
                      <c:pt idx="6584">
                        <c:v>65285.972244262695</c:v>
                      </c:pt>
                      <c:pt idx="6585">
                        <c:v>56809.487823486328</c:v>
                      </c:pt>
                      <c:pt idx="6586">
                        <c:v>56809.487762451172</c:v>
                      </c:pt>
                      <c:pt idx="6587">
                        <c:v>56434.686981201172</c:v>
                      </c:pt>
                      <c:pt idx="6588">
                        <c:v>60102.515960693352</c:v>
                      </c:pt>
                      <c:pt idx="6589">
                        <c:v>60055.516326904297</c:v>
                      </c:pt>
                      <c:pt idx="6590">
                        <c:v>59903.516204833984</c:v>
                      </c:pt>
                      <c:pt idx="6591">
                        <c:v>64426.810989379883</c:v>
                      </c:pt>
                      <c:pt idx="6592">
                        <c:v>64074.811111450195</c:v>
                      </c:pt>
                      <c:pt idx="6593">
                        <c:v>64699.556442260742</c:v>
                      </c:pt>
                      <c:pt idx="6594">
                        <c:v>65457.237106323242</c:v>
                      </c:pt>
                      <c:pt idx="6595">
                        <c:v>65087.834762573242</c:v>
                      </c:pt>
                      <c:pt idx="6596">
                        <c:v>64792.676834106438</c:v>
                      </c:pt>
                      <c:pt idx="6597">
                        <c:v>64875.677322387688</c:v>
                      </c:pt>
                      <c:pt idx="6598">
                        <c:v>64875.677200317376</c:v>
                      </c:pt>
                      <c:pt idx="6599">
                        <c:v>64423.510452270508</c:v>
                      </c:pt>
                      <c:pt idx="6600">
                        <c:v>65381.204483032227</c:v>
                      </c:pt>
                      <c:pt idx="6601">
                        <c:v>64821.703506469727</c:v>
                      </c:pt>
                      <c:pt idx="6602">
                        <c:v>66190.704299926758</c:v>
                      </c:pt>
                      <c:pt idx="6603">
                        <c:v>66190.704299926758</c:v>
                      </c:pt>
                      <c:pt idx="6604">
                        <c:v>66812.232620239258</c:v>
                      </c:pt>
                      <c:pt idx="6605">
                        <c:v>66921.069534301758</c:v>
                      </c:pt>
                      <c:pt idx="6606">
                        <c:v>66921.069534301758</c:v>
                      </c:pt>
                      <c:pt idx="6607">
                        <c:v>66678.866653442383</c:v>
                      </c:pt>
                      <c:pt idx="6608">
                        <c:v>66689.444778442383</c:v>
                      </c:pt>
                      <c:pt idx="6609">
                        <c:v>66642.440139770508</c:v>
                      </c:pt>
                      <c:pt idx="6610">
                        <c:v>66599.440139770508</c:v>
                      </c:pt>
                      <c:pt idx="6611">
                        <c:v>66954.399612426758</c:v>
                      </c:pt>
                      <c:pt idx="6612">
                        <c:v>66390.899612426758</c:v>
                      </c:pt>
                      <c:pt idx="6613">
                        <c:v>66337.267791748047</c:v>
                      </c:pt>
                      <c:pt idx="6614">
                        <c:v>66598.270233154297</c:v>
                      </c:pt>
                      <c:pt idx="6615">
                        <c:v>64630.188919067383</c:v>
                      </c:pt>
                      <c:pt idx="6616">
                        <c:v>64630.189041137695</c:v>
                      </c:pt>
                      <c:pt idx="6617">
                        <c:v>64630.189041137695</c:v>
                      </c:pt>
                      <c:pt idx="6618">
                        <c:v>62821.915115356445</c:v>
                      </c:pt>
                      <c:pt idx="6619">
                        <c:v>62770.335037231445</c:v>
                      </c:pt>
                      <c:pt idx="6620">
                        <c:v>63234.545486450195</c:v>
                      </c:pt>
                      <c:pt idx="6621">
                        <c:v>62833.855361938477</c:v>
                      </c:pt>
                      <c:pt idx="6622">
                        <c:v>62822.754470825195</c:v>
                      </c:pt>
                      <c:pt idx="6623">
                        <c:v>62814.940017700195</c:v>
                      </c:pt>
                      <c:pt idx="6624">
                        <c:v>64004.406494140625</c:v>
                      </c:pt>
                      <c:pt idx="6625">
                        <c:v>65588.76887512207</c:v>
                      </c:pt>
                      <c:pt idx="6626">
                        <c:v>65503.731521606438</c:v>
                      </c:pt>
                      <c:pt idx="6627">
                        <c:v>65503.731643676758</c:v>
                      </c:pt>
                      <c:pt idx="6628">
                        <c:v>65503.731399536126</c:v>
                      </c:pt>
                      <c:pt idx="6629">
                        <c:v>65503.731643676758</c:v>
                      </c:pt>
                      <c:pt idx="6630">
                        <c:v>63724.386993408203</c:v>
                      </c:pt>
                      <c:pt idx="6631">
                        <c:v>63724.387359619141</c:v>
                      </c:pt>
                      <c:pt idx="6632">
                        <c:v>63455.387237548828</c:v>
                      </c:pt>
                      <c:pt idx="6633">
                        <c:v>63455.397048950195</c:v>
                      </c:pt>
                      <c:pt idx="6634">
                        <c:v>63679.376739501953</c:v>
                      </c:pt>
                      <c:pt idx="6635">
                        <c:v>63679.376678466797</c:v>
                      </c:pt>
                      <c:pt idx="6636">
                        <c:v>63767.376739501953</c:v>
                      </c:pt>
                      <c:pt idx="6637">
                        <c:v>64457.876678466797</c:v>
                      </c:pt>
                      <c:pt idx="6638">
                        <c:v>64915.272537231445</c:v>
                      </c:pt>
                      <c:pt idx="6639">
                        <c:v>64864.672500610352</c:v>
                      </c:pt>
                      <c:pt idx="6640">
                        <c:v>64875.099746704102</c:v>
                      </c:pt>
                      <c:pt idx="6641">
                        <c:v>64756.691055297852</c:v>
                      </c:pt>
                      <c:pt idx="6642">
                        <c:v>64437.916603088379</c:v>
                      </c:pt>
                      <c:pt idx="6643">
                        <c:v>64437.916603088379</c:v>
                      </c:pt>
                      <c:pt idx="6644">
                        <c:v>64437.916725158691</c:v>
                      </c:pt>
                      <c:pt idx="6645">
                        <c:v>58125.990493774414</c:v>
                      </c:pt>
                      <c:pt idx="6646">
                        <c:v>65150.698745727539</c:v>
                      </c:pt>
                      <c:pt idx="6647">
                        <c:v>65198.382278442383</c:v>
                      </c:pt>
                      <c:pt idx="6648">
                        <c:v>63355.563430786126</c:v>
                      </c:pt>
                      <c:pt idx="6649">
                        <c:v>63119.297073364258</c:v>
                      </c:pt>
                      <c:pt idx="6650">
                        <c:v>63220.914932250977</c:v>
                      </c:pt>
                      <c:pt idx="6651">
                        <c:v>63712.198379516594</c:v>
                      </c:pt>
                      <c:pt idx="6652">
                        <c:v>63712.198135375977</c:v>
                      </c:pt>
                      <c:pt idx="6653">
                        <c:v>63665.198135375977</c:v>
                      </c:pt>
                      <c:pt idx="6654">
                        <c:v>63380.198135375977</c:v>
                      </c:pt>
                      <c:pt idx="6655">
                        <c:v>65707.898391723633</c:v>
                      </c:pt>
                      <c:pt idx="6656">
                        <c:v>65891.398635864258</c:v>
                      </c:pt>
                      <c:pt idx="6657">
                        <c:v>64635.030960083008</c:v>
                      </c:pt>
                      <c:pt idx="6658">
                        <c:v>66999.723831176758</c:v>
                      </c:pt>
                      <c:pt idx="6659">
                        <c:v>62676.285659790032</c:v>
                      </c:pt>
                      <c:pt idx="6660">
                        <c:v>63863.747512817383</c:v>
                      </c:pt>
                      <c:pt idx="6661">
                        <c:v>65223.975051879883</c:v>
                      </c:pt>
                      <c:pt idx="6662">
                        <c:v>65223.975051879883</c:v>
                      </c:pt>
                      <c:pt idx="6663">
                        <c:v>64714.746475219727</c:v>
                      </c:pt>
                      <c:pt idx="6664">
                        <c:v>64922.051940917961</c:v>
                      </c:pt>
                      <c:pt idx="6665">
                        <c:v>64596.050109863281</c:v>
                      </c:pt>
                      <c:pt idx="6666">
                        <c:v>64151.050231933586</c:v>
                      </c:pt>
                      <c:pt idx="6667">
                        <c:v>66799.94091796875</c:v>
                      </c:pt>
                      <c:pt idx="6668">
                        <c:v>66768.441162109375</c:v>
                      </c:pt>
                      <c:pt idx="6669">
                        <c:v>67142.41943359375</c:v>
                      </c:pt>
                      <c:pt idx="6670">
                        <c:v>67142.41943359375</c:v>
                      </c:pt>
                      <c:pt idx="6671">
                        <c:v>68028.840377807617</c:v>
                      </c:pt>
                      <c:pt idx="6672">
                        <c:v>67971.840866088867</c:v>
                      </c:pt>
                      <c:pt idx="6673">
                        <c:v>67894.840377807617</c:v>
                      </c:pt>
                      <c:pt idx="6674">
                        <c:v>64886.301223754883</c:v>
                      </c:pt>
                      <c:pt idx="6675">
                        <c:v>58104.490325927734</c:v>
                      </c:pt>
                      <c:pt idx="6676">
                        <c:v>58594.492156982415</c:v>
                      </c:pt>
                      <c:pt idx="6677">
                        <c:v>58594.492156982415</c:v>
                      </c:pt>
                      <c:pt idx="6678">
                        <c:v>58594.492279052734</c:v>
                      </c:pt>
                      <c:pt idx="6679">
                        <c:v>66761.701759338379</c:v>
                      </c:pt>
                      <c:pt idx="6680">
                        <c:v>66705.701271057129</c:v>
                      </c:pt>
                      <c:pt idx="6681">
                        <c:v>66247.701759338379</c:v>
                      </c:pt>
                      <c:pt idx="6682">
                        <c:v>65619.899368286133</c:v>
                      </c:pt>
                      <c:pt idx="6683">
                        <c:v>65669.699661254883</c:v>
                      </c:pt>
                      <c:pt idx="6684">
                        <c:v>65757.700637817383</c:v>
                      </c:pt>
                      <c:pt idx="6685">
                        <c:v>65161.699417114258</c:v>
                      </c:pt>
                      <c:pt idx="6686">
                        <c:v>67259.220901489258</c:v>
                      </c:pt>
                      <c:pt idx="6687">
                        <c:v>67259.220657348633</c:v>
                      </c:pt>
                      <c:pt idx="6688">
                        <c:v>63012.445938110352</c:v>
                      </c:pt>
                      <c:pt idx="6689">
                        <c:v>62785.445938110352</c:v>
                      </c:pt>
                      <c:pt idx="6690">
                        <c:v>65616.934524536133</c:v>
                      </c:pt>
                      <c:pt idx="6691">
                        <c:v>65550.244827270508</c:v>
                      </c:pt>
                      <c:pt idx="6692">
                        <c:v>66083.104690551758</c:v>
                      </c:pt>
                      <c:pt idx="6693">
                        <c:v>66083.104446411133</c:v>
                      </c:pt>
                      <c:pt idx="6694">
                        <c:v>66081.125686645508</c:v>
                      </c:pt>
                      <c:pt idx="6695">
                        <c:v>65839.125198364258</c:v>
                      </c:pt>
                      <c:pt idx="6696">
                        <c:v>64907.828811645508</c:v>
                      </c:pt>
                      <c:pt idx="6697">
                        <c:v>64932.728713989258</c:v>
                      </c:pt>
                      <c:pt idx="6698">
                        <c:v>64573.032424926758</c:v>
                      </c:pt>
                      <c:pt idx="6699">
                        <c:v>64526.032913208008</c:v>
                      </c:pt>
                      <c:pt idx="6700">
                        <c:v>64457.031936645508</c:v>
                      </c:pt>
                      <c:pt idx="6701">
                        <c:v>64527.480667114258</c:v>
                      </c:pt>
                      <c:pt idx="6702">
                        <c:v>64439.089309692376</c:v>
                      </c:pt>
                      <c:pt idx="6703">
                        <c:v>64440.088577270508</c:v>
                      </c:pt>
                      <c:pt idx="6704">
                        <c:v>64242.636917114258</c:v>
                      </c:pt>
                      <c:pt idx="6705">
                        <c:v>62852.397171020508</c:v>
                      </c:pt>
                      <c:pt idx="6706">
                        <c:v>62869.795852661126</c:v>
                      </c:pt>
                      <c:pt idx="6707">
                        <c:v>63096.797805786126</c:v>
                      </c:pt>
                      <c:pt idx="6708">
                        <c:v>62612.795608520508</c:v>
                      </c:pt>
                      <c:pt idx="6709">
                        <c:v>64315.044387817376</c:v>
                      </c:pt>
                      <c:pt idx="6710">
                        <c:v>63821.833450317376</c:v>
                      </c:pt>
                      <c:pt idx="6711">
                        <c:v>64464.299270629876</c:v>
                      </c:pt>
                      <c:pt idx="6712">
                        <c:v>64726.699905395508</c:v>
                      </c:pt>
                      <c:pt idx="6713">
                        <c:v>64637.070022583008</c:v>
                      </c:pt>
                      <c:pt idx="6714">
                        <c:v>65152.070022583008</c:v>
                      </c:pt>
                      <c:pt idx="6715">
                        <c:v>63815.400039672852</c:v>
                      </c:pt>
                      <c:pt idx="6716">
                        <c:v>63693.300369262688</c:v>
                      </c:pt>
                      <c:pt idx="6717">
                        <c:v>63530.64924621582</c:v>
                      </c:pt>
                      <c:pt idx="6718">
                        <c:v>63530.649368286126</c:v>
                      </c:pt>
                      <c:pt idx="6719">
                        <c:v>63433.649124145508</c:v>
                      </c:pt>
                      <c:pt idx="6720">
                        <c:v>66803.447357177734</c:v>
                      </c:pt>
                      <c:pt idx="6721">
                        <c:v>66958.627044677734</c:v>
                      </c:pt>
                      <c:pt idx="6722">
                        <c:v>66958.385345458984</c:v>
                      </c:pt>
                      <c:pt idx="6723">
                        <c:v>66508.456008911133</c:v>
                      </c:pt>
                      <c:pt idx="6724">
                        <c:v>64126.975540161126</c:v>
                      </c:pt>
                      <c:pt idx="6725">
                        <c:v>64478.975540161126</c:v>
                      </c:pt>
                      <c:pt idx="6726">
                        <c:v>64478.975540161126</c:v>
                      </c:pt>
                      <c:pt idx="6727">
                        <c:v>64817.498977661126</c:v>
                      </c:pt>
                      <c:pt idx="6728">
                        <c:v>64817.499221801758</c:v>
                      </c:pt>
                      <c:pt idx="6729">
                        <c:v>64465.767288208008</c:v>
                      </c:pt>
                      <c:pt idx="6730">
                        <c:v>64465.767288208008</c:v>
                      </c:pt>
                      <c:pt idx="6731">
                        <c:v>65394.783447265618</c:v>
                      </c:pt>
                      <c:pt idx="6732">
                        <c:v>65447.93505859375</c:v>
                      </c:pt>
                      <c:pt idx="6733">
                        <c:v>65374.83447265625</c:v>
                      </c:pt>
                      <c:pt idx="6734">
                        <c:v>65069.8349609375</c:v>
                      </c:pt>
                      <c:pt idx="6735">
                        <c:v>64627.475662231438</c:v>
                      </c:pt>
                      <c:pt idx="6736">
                        <c:v>66159.973922729492</c:v>
                      </c:pt>
                      <c:pt idx="6737">
                        <c:v>64325.787796020508</c:v>
                      </c:pt>
                      <c:pt idx="6738">
                        <c:v>67024.362014770508</c:v>
                      </c:pt>
                      <c:pt idx="6739">
                        <c:v>66113.115432739258</c:v>
                      </c:pt>
                      <c:pt idx="6740">
                        <c:v>66161.116165161133</c:v>
                      </c:pt>
                      <c:pt idx="6741">
                        <c:v>65988.117141723633</c:v>
                      </c:pt>
                      <c:pt idx="6742">
                        <c:v>67328.087356567383</c:v>
                      </c:pt>
                      <c:pt idx="6743">
                        <c:v>67327.665237426758</c:v>
                      </c:pt>
                      <c:pt idx="6744">
                        <c:v>67263.665725708008</c:v>
                      </c:pt>
                      <c:pt idx="6745">
                        <c:v>67087.665237426758</c:v>
                      </c:pt>
                      <c:pt idx="6746">
                        <c:v>66601.806838989258</c:v>
                      </c:pt>
                      <c:pt idx="6747">
                        <c:v>65701.807083129883</c:v>
                      </c:pt>
                      <c:pt idx="6748">
                        <c:v>65613.806838989258</c:v>
                      </c:pt>
                      <c:pt idx="6749">
                        <c:v>66956.589431762695</c:v>
                      </c:pt>
                      <c:pt idx="6750">
                        <c:v>63562.877777099602</c:v>
                      </c:pt>
                      <c:pt idx="6751">
                        <c:v>63562.878509521484</c:v>
                      </c:pt>
                      <c:pt idx="6752">
                        <c:v>62682.874114990234</c:v>
                      </c:pt>
                      <c:pt idx="6753">
                        <c:v>64796.58740234375</c:v>
                      </c:pt>
                      <c:pt idx="6754">
                        <c:v>63876.587646484368</c:v>
                      </c:pt>
                      <c:pt idx="6755">
                        <c:v>63976.272659301758</c:v>
                      </c:pt>
                      <c:pt idx="6756">
                        <c:v>63500.793655395508</c:v>
                      </c:pt>
                      <c:pt idx="6757">
                        <c:v>63500.793655395508</c:v>
                      </c:pt>
                      <c:pt idx="6758">
                        <c:v>63976.429519653313</c:v>
                      </c:pt>
                      <c:pt idx="6759">
                        <c:v>63714.628982543945</c:v>
                      </c:pt>
                      <c:pt idx="6760">
                        <c:v>63917.831665039055</c:v>
                      </c:pt>
                      <c:pt idx="6761">
                        <c:v>63917.831909179688</c:v>
                      </c:pt>
                      <c:pt idx="6762">
                        <c:v>63502.830932617188</c:v>
                      </c:pt>
                      <c:pt idx="6763">
                        <c:v>62124.7333984375</c:v>
                      </c:pt>
                      <c:pt idx="6764">
                        <c:v>64196.557769775391</c:v>
                      </c:pt>
                      <c:pt idx="6765">
                        <c:v>57596.709564208984</c:v>
                      </c:pt>
                      <c:pt idx="6766">
                        <c:v>58049.709564208984</c:v>
                      </c:pt>
                      <c:pt idx="6767">
                        <c:v>60131.296478271484</c:v>
                      </c:pt>
                      <c:pt idx="6768">
                        <c:v>60310.296478271484</c:v>
                      </c:pt>
                      <c:pt idx="6769">
                        <c:v>60720.296478271484</c:v>
                      </c:pt>
                      <c:pt idx="6770">
                        <c:v>60257.522064208984</c:v>
                      </c:pt>
                      <c:pt idx="6771">
                        <c:v>64378.268264770508</c:v>
                      </c:pt>
                      <c:pt idx="6772">
                        <c:v>65287.621292114258</c:v>
                      </c:pt>
                      <c:pt idx="6773">
                        <c:v>65893.097366333008</c:v>
                      </c:pt>
                      <c:pt idx="6774">
                        <c:v>67618.498580932617</c:v>
                      </c:pt>
                      <c:pt idx="6775">
                        <c:v>67935.498825073242</c:v>
                      </c:pt>
                      <c:pt idx="6776">
                        <c:v>67020.298049926758</c:v>
                      </c:pt>
                      <c:pt idx="6777">
                        <c:v>67066.577102661133</c:v>
                      </c:pt>
                      <c:pt idx="6778">
                        <c:v>66586.577346801758</c:v>
                      </c:pt>
                      <c:pt idx="6779">
                        <c:v>66538.577102661133</c:v>
                      </c:pt>
                      <c:pt idx="6780">
                        <c:v>60653.980560302734</c:v>
                      </c:pt>
                      <c:pt idx="6781">
                        <c:v>60521.979827880852</c:v>
                      </c:pt>
                      <c:pt idx="6782">
                        <c:v>64792.625930786126</c:v>
                      </c:pt>
                      <c:pt idx="6783">
                        <c:v>64445.987503051758</c:v>
                      </c:pt>
                      <c:pt idx="6784">
                        <c:v>64588.567337036126</c:v>
                      </c:pt>
                      <c:pt idx="6785">
                        <c:v>64719.256546020508</c:v>
                      </c:pt>
                      <c:pt idx="6786">
                        <c:v>66852.800201416016</c:v>
                      </c:pt>
                      <c:pt idx="6787">
                        <c:v>65737.399078369141</c:v>
                      </c:pt>
                      <c:pt idx="6788">
                        <c:v>65737.399322509766</c:v>
                      </c:pt>
                      <c:pt idx="6789">
                        <c:v>65433.398834228516</c:v>
                      </c:pt>
                      <c:pt idx="6790">
                        <c:v>67402.035629272461</c:v>
                      </c:pt>
                      <c:pt idx="6791">
                        <c:v>65173.327590942376</c:v>
                      </c:pt>
                      <c:pt idx="6792">
                        <c:v>62111.654739379876</c:v>
                      </c:pt>
                      <c:pt idx="6793">
                        <c:v>58892.913162231445</c:v>
                      </c:pt>
                      <c:pt idx="6794">
                        <c:v>58883.913162231445</c:v>
                      </c:pt>
                      <c:pt idx="6795">
                        <c:v>58696.093841552734</c:v>
                      </c:pt>
                      <c:pt idx="6796">
                        <c:v>58696.093841552734</c:v>
                      </c:pt>
                      <c:pt idx="6797">
                        <c:v>63707.397659301758</c:v>
                      </c:pt>
                      <c:pt idx="6798">
                        <c:v>65105.288528442383</c:v>
                      </c:pt>
                      <c:pt idx="6799">
                        <c:v>65105.288467407227</c:v>
                      </c:pt>
                      <c:pt idx="6800">
                        <c:v>65105.288467407227</c:v>
                      </c:pt>
                      <c:pt idx="6801">
                        <c:v>63541.076293945305</c:v>
                      </c:pt>
                      <c:pt idx="6802">
                        <c:v>63653.476501464844</c:v>
                      </c:pt>
                      <c:pt idx="6803">
                        <c:v>63356.97412109375</c:v>
                      </c:pt>
                      <c:pt idx="6804">
                        <c:v>63332.873962402344</c:v>
                      </c:pt>
                      <c:pt idx="6805">
                        <c:v>64084.723022460938</c:v>
                      </c:pt>
                      <c:pt idx="6806">
                        <c:v>64136.723022460938</c:v>
                      </c:pt>
                      <c:pt idx="6807">
                        <c:v>64099.348999023438</c:v>
                      </c:pt>
                      <c:pt idx="6808">
                        <c:v>63863.848999023438</c:v>
                      </c:pt>
                      <c:pt idx="6809">
                        <c:v>65792.313064575195</c:v>
                      </c:pt>
                      <c:pt idx="6810">
                        <c:v>64181.785537719719</c:v>
                      </c:pt>
                      <c:pt idx="6811">
                        <c:v>64131.185562133782</c:v>
                      </c:pt>
                      <c:pt idx="6812">
                        <c:v>64120.111343383782</c:v>
                      </c:pt>
                      <c:pt idx="6813">
                        <c:v>66742.786819458008</c:v>
                      </c:pt>
                      <c:pt idx="6814">
                        <c:v>66742.786819458008</c:v>
                      </c:pt>
                      <c:pt idx="6815">
                        <c:v>66742.787307739258</c:v>
                      </c:pt>
                      <c:pt idx="6816">
                        <c:v>66733.787063598633</c:v>
                      </c:pt>
                      <c:pt idx="6817">
                        <c:v>65437.668167114258</c:v>
                      </c:pt>
                      <c:pt idx="6818">
                        <c:v>64098.667190551758</c:v>
                      </c:pt>
                      <c:pt idx="6819">
                        <c:v>66327.742385864258</c:v>
                      </c:pt>
                      <c:pt idx="6820">
                        <c:v>66196.166213989258</c:v>
                      </c:pt>
                      <c:pt idx="6821">
                        <c:v>66295.165481567383</c:v>
                      </c:pt>
                      <c:pt idx="6822">
                        <c:v>66183.056106567383</c:v>
                      </c:pt>
                      <c:pt idx="6823">
                        <c:v>65933.855911254883</c:v>
                      </c:pt>
                      <c:pt idx="6824">
                        <c:v>65948.855667114258</c:v>
                      </c:pt>
                      <c:pt idx="6825">
                        <c:v>65325.490676879876</c:v>
                      </c:pt>
                      <c:pt idx="6826">
                        <c:v>65962.990921020508</c:v>
                      </c:pt>
                      <c:pt idx="6827">
                        <c:v>63932.698684692376</c:v>
                      </c:pt>
                      <c:pt idx="6828">
                        <c:v>64358.098831176758</c:v>
                      </c:pt>
                      <c:pt idx="6829">
                        <c:v>64358.098709106438</c:v>
                      </c:pt>
                      <c:pt idx="6830">
                        <c:v>67788.201858520508</c:v>
                      </c:pt>
                      <c:pt idx="6831">
                        <c:v>67741.201858520508</c:v>
                      </c:pt>
                      <c:pt idx="6832">
                        <c:v>67741.201858520508</c:v>
                      </c:pt>
                      <c:pt idx="6833">
                        <c:v>67501.202102661133</c:v>
                      </c:pt>
                      <c:pt idx="6834">
                        <c:v>66533.606643676758</c:v>
                      </c:pt>
                      <c:pt idx="6835">
                        <c:v>66395.789505004883</c:v>
                      </c:pt>
                      <c:pt idx="6836">
                        <c:v>64396.695899963379</c:v>
                      </c:pt>
                      <c:pt idx="6837">
                        <c:v>66794.923049926758</c:v>
                      </c:pt>
                      <c:pt idx="6838">
                        <c:v>66794.923782348633</c:v>
                      </c:pt>
                      <c:pt idx="6839">
                        <c:v>66706.922805786133</c:v>
                      </c:pt>
                      <c:pt idx="6840">
                        <c:v>57056.094024658203</c:v>
                      </c:pt>
                      <c:pt idx="6841">
                        <c:v>57065.094024658203</c:v>
                      </c:pt>
                      <c:pt idx="6842">
                        <c:v>57065.094085693359</c:v>
                      </c:pt>
                      <c:pt idx="6843">
                        <c:v>57065.094085693359</c:v>
                      </c:pt>
                      <c:pt idx="6844">
                        <c:v>56911.838165283203</c:v>
                      </c:pt>
                      <c:pt idx="6845">
                        <c:v>57051.838165283203</c:v>
                      </c:pt>
                      <c:pt idx="6846">
                        <c:v>56637.80632019043</c:v>
                      </c:pt>
                      <c:pt idx="6847">
                        <c:v>56637.806381225586</c:v>
                      </c:pt>
                      <c:pt idx="6848">
                        <c:v>61158.39680480957</c:v>
                      </c:pt>
                      <c:pt idx="6849">
                        <c:v>61162.397048950195</c:v>
                      </c:pt>
                      <c:pt idx="6850">
                        <c:v>61171.396987915039</c:v>
                      </c:pt>
                      <c:pt idx="6851">
                        <c:v>62826.828506469727</c:v>
                      </c:pt>
                      <c:pt idx="6852">
                        <c:v>62834.020401000977</c:v>
                      </c:pt>
                      <c:pt idx="6853">
                        <c:v>62834.020462036133</c:v>
                      </c:pt>
                      <c:pt idx="6854">
                        <c:v>62455.618057250977</c:v>
                      </c:pt>
                      <c:pt idx="6855">
                        <c:v>63208.659866333008</c:v>
                      </c:pt>
                      <c:pt idx="6856">
                        <c:v>63578.060012817376</c:v>
                      </c:pt>
                      <c:pt idx="6857">
                        <c:v>64612.382278442376</c:v>
                      </c:pt>
                      <c:pt idx="6858">
                        <c:v>66060.200149536133</c:v>
                      </c:pt>
                      <c:pt idx="6859">
                        <c:v>64119.899368286126</c:v>
                      </c:pt>
                      <c:pt idx="6860">
                        <c:v>64169.699417114258</c:v>
                      </c:pt>
                      <c:pt idx="6861">
                        <c:v>65024.700637817376</c:v>
                      </c:pt>
                      <c:pt idx="6862">
                        <c:v>64814.700393676758</c:v>
                      </c:pt>
                      <c:pt idx="6863">
                        <c:v>65653.180862426758</c:v>
                      </c:pt>
                      <c:pt idx="6864">
                        <c:v>65727.514602661133</c:v>
                      </c:pt>
                      <c:pt idx="6865">
                        <c:v>65727.515335083008</c:v>
                      </c:pt>
                      <c:pt idx="6866">
                        <c:v>65596.514358520508</c:v>
                      </c:pt>
                      <c:pt idx="6867">
                        <c:v>66846.448760986328</c:v>
                      </c:pt>
                      <c:pt idx="6868">
                        <c:v>66846.449249267578</c:v>
                      </c:pt>
                      <c:pt idx="6869">
                        <c:v>66846.448272705078</c:v>
                      </c:pt>
                      <c:pt idx="6870">
                        <c:v>65570.124221801758</c:v>
                      </c:pt>
                      <c:pt idx="6871">
                        <c:v>66494.797805786133</c:v>
                      </c:pt>
                      <c:pt idx="6872">
                        <c:v>63098.004318237305</c:v>
                      </c:pt>
                      <c:pt idx="6873">
                        <c:v>63102.00444030761</c:v>
                      </c:pt>
                      <c:pt idx="6874">
                        <c:v>63610.099044799805</c:v>
                      </c:pt>
                      <c:pt idx="6875">
                        <c:v>65816.474685668945</c:v>
                      </c:pt>
                      <c:pt idx="6876">
                        <c:v>66181.576248168945</c:v>
                      </c:pt>
                      <c:pt idx="6877">
                        <c:v>65938.220657348633</c:v>
                      </c:pt>
                      <c:pt idx="6878">
                        <c:v>65808.738967895508</c:v>
                      </c:pt>
                      <c:pt idx="6879">
                        <c:v>65938.739944458008</c:v>
                      </c:pt>
                      <c:pt idx="6880">
                        <c:v>64061.287796020508</c:v>
                      </c:pt>
                      <c:pt idx="6881">
                        <c:v>65526.788772583008</c:v>
                      </c:pt>
                      <c:pt idx="6882">
                        <c:v>65438.569778442376</c:v>
                      </c:pt>
                      <c:pt idx="6883">
                        <c:v>67080.528762817383</c:v>
                      </c:pt>
                      <c:pt idx="6884">
                        <c:v>66844.306838989258</c:v>
                      </c:pt>
                      <c:pt idx="6885">
                        <c:v>67467.311721801758</c:v>
                      </c:pt>
                      <c:pt idx="6886">
                        <c:v>67053.385940551758</c:v>
                      </c:pt>
                      <c:pt idx="6887">
                        <c:v>65891.982376098633</c:v>
                      </c:pt>
                      <c:pt idx="6888">
                        <c:v>67060.139602661133</c:v>
                      </c:pt>
                      <c:pt idx="6889">
                        <c:v>67362.140823364258</c:v>
                      </c:pt>
                      <c:pt idx="6890">
                        <c:v>66655.196487426758</c:v>
                      </c:pt>
                      <c:pt idx="6891">
                        <c:v>66654.659866333008</c:v>
                      </c:pt>
                      <c:pt idx="6892">
                        <c:v>66654.660110473633</c:v>
                      </c:pt>
                      <c:pt idx="6893">
                        <c:v>66590.660598754883</c:v>
                      </c:pt>
                      <c:pt idx="6894">
                        <c:v>67084.979934692383</c:v>
                      </c:pt>
                      <c:pt idx="6895">
                        <c:v>67886.954788208008</c:v>
                      </c:pt>
                      <c:pt idx="6896">
                        <c:v>67666.955276489258</c:v>
                      </c:pt>
                      <c:pt idx="6897">
                        <c:v>66147.026870727539</c:v>
                      </c:pt>
                      <c:pt idx="6898">
                        <c:v>65331.449905395508</c:v>
                      </c:pt>
                      <c:pt idx="6899">
                        <c:v>66093.451614379883</c:v>
                      </c:pt>
                      <c:pt idx="6900">
                        <c:v>65875.693313598633</c:v>
                      </c:pt>
                      <c:pt idx="6901">
                        <c:v>65876.727249145508</c:v>
                      </c:pt>
                      <c:pt idx="6902">
                        <c:v>65521.727737426758</c:v>
                      </c:pt>
                      <c:pt idx="6903">
                        <c:v>65555.596267700195</c:v>
                      </c:pt>
                      <c:pt idx="6904">
                        <c:v>65507.596145629883</c:v>
                      </c:pt>
                      <c:pt idx="6905">
                        <c:v>65460.596145629883</c:v>
                      </c:pt>
                      <c:pt idx="6906">
                        <c:v>65451.596267700195</c:v>
                      </c:pt>
                      <c:pt idx="6907">
                        <c:v>63299.138320922852</c:v>
                      </c:pt>
                      <c:pt idx="6908">
                        <c:v>63299.138259887695</c:v>
                      </c:pt>
                      <c:pt idx="6909">
                        <c:v>63116.550628662109</c:v>
                      </c:pt>
                      <c:pt idx="6910">
                        <c:v>63106.328674316406</c:v>
                      </c:pt>
                      <c:pt idx="6911">
                        <c:v>63106.750549316406</c:v>
                      </c:pt>
                      <c:pt idx="6912">
                        <c:v>62845.930084228516</c:v>
                      </c:pt>
                      <c:pt idx="6913">
                        <c:v>60621.794815063477</c:v>
                      </c:pt>
                      <c:pt idx="6914">
                        <c:v>64009.340042114258</c:v>
                      </c:pt>
                      <c:pt idx="6915">
                        <c:v>58164.094696044915</c:v>
                      </c:pt>
                      <c:pt idx="6916">
                        <c:v>58164.094696044915</c:v>
                      </c:pt>
                      <c:pt idx="6917">
                        <c:v>58117.094696044915</c:v>
                      </c:pt>
                      <c:pt idx="6918">
                        <c:v>57575.092742919915</c:v>
                      </c:pt>
                      <c:pt idx="6919">
                        <c:v>64509.00569152832</c:v>
                      </c:pt>
                      <c:pt idx="6920">
                        <c:v>64509.005935668945</c:v>
                      </c:pt>
                      <c:pt idx="6921">
                        <c:v>64498.763748168945</c:v>
                      </c:pt>
                      <c:pt idx="6922">
                        <c:v>62429.052688598633</c:v>
                      </c:pt>
                      <c:pt idx="6923">
                        <c:v>63312.554054260254</c:v>
                      </c:pt>
                      <c:pt idx="6924">
                        <c:v>63321.554176330566</c:v>
                      </c:pt>
                      <c:pt idx="6925">
                        <c:v>63274.55411529541</c:v>
                      </c:pt>
                      <c:pt idx="6926">
                        <c:v>65617.789627075195</c:v>
                      </c:pt>
                      <c:pt idx="6927">
                        <c:v>65617.789627075195</c:v>
                      </c:pt>
                      <c:pt idx="6928">
                        <c:v>65017.557693481445</c:v>
                      </c:pt>
                      <c:pt idx="6929">
                        <c:v>63204.674575805664</c:v>
                      </c:pt>
                      <c:pt idx="6930">
                        <c:v>66264.391799926758</c:v>
                      </c:pt>
                      <c:pt idx="6931">
                        <c:v>67154.808059692383</c:v>
                      </c:pt>
                      <c:pt idx="6932">
                        <c:v>66670.882232666016</c:v>
                      </c:pt>
                      <c:pt idx="6933">
                        <c:v>66403.882476806641</c:v>
                      </c:pt>
                      <c:pt idx="6934">
                        <c:v>66403.892044067383</c:v>
                      </c:pt>
                      <c:pt idx="6935">
                        <c:v>66054.146682739258</c:v>
                      </c:pt>
                      <c:pt idx="6936">
                        <c:v>65350.146682739258</c:v>
                      </c:pt>
                      <c:pt idx="6937">
                        <c:v>65150.408157348626</c:v>
                      </c:pt>
                      <c:pt idx="6938">
                        <c:v>65487.240432739258</c:v>
                      </c:pt>
                      <c:pt idx="6939">
                        <c:v>65399.239944458008</c:v>
                      </c:pt>
                      <c:pt idx="6940">
                        <c:v>65027.719680786126</c:v>
                      </c:pt>
                      <c:pt idx="6941">
                        <c:v>65353.705032348626</c:v>
                      </c:pt>
                      <c:pt idx="6942">
                        <c:v>66105.932228088379</c:v>
                      </c:pt>
                      <c:pt idx="6943">
                        <c:v>66105.931983947754</c:v>
                      </c:pt>
                      <c:pt idx="6944">
                        <c:v>65991.931983947754</c:v>
                      </c:pt>
                      <c:pt idx="6945">
                        <c:v>64225.525100708008</c:v>
                      </c:pt>
                      <c:pt idx="6946">
                        <c:v>64300.31916809082</c:v>
                      </c:pt>
                      <c:pt idx="6947">
                        <c:v>66832.807815551758</c:v>
                      </c:pt>
                      <c:pt idx="6948">
                        <c:v>67242.808303833008</c:v>
                      </c:pt>
                      <c:pt idx="6949">
                        <c:v>67242.808792114258</c:v>
                      </c:pt>
                      <c:pt idx="6950">
                        <c:v>67114.004837036133</c:v>
                      </c:pt>
                      <c:pt idx="6951">
                        <c:v>65304.197952270508</c:v>
                      </c:pt>
                      <c:pt idx="6952">
                        <c:v>65152.197463989258</c:v>
                      </c:pt>
                      <c:pt idx="6953">
                        <c:v>65101.594924926758</c:v>
                      </c:pt>
                      <c:pt idx="6954">
                        <c:v>65028.361282348626</c:v>
                      </c:pt>
                      <c:pt idx="6955">
                        <c:v>64786.460891723626</c:v>
                      </c:pt>
                      <c:pt idx="6956">
                        <c:v>64787.808792114258</c:v>
                      </c:pt>
                      <c:pt idx="6957">
                        <c:v>64794.716751098626</c:v>
                      </c:pt>
                      <c:pt idx="6958">
                        <c:v>68312.513870239258</c:v>
                      </c:pt>
                      <c:pt idx="6959">
                        <c:v>68248.514358520508</c:v>
                      </c:pt>
                      <c:pt idx="6960">
                        <c:v>63895.974197387695</c:v>
                      </c:pt>
                      <c:pt idx="6961">
                        <c:v>63535.217300415039</c:v>
                      </c:pt>
                      <c:pt idx="6962">
                        <c:v>62479.796401977539</c:v>
                      </c:pt>
                      <c:pt idx="6963">
                        <c:v>62488.796463012695</c:v>
                      </c:pt>
                      <c:pt idx="6964">
                        <c:v>63279.996459960938</c:v>
                      </c:pt>
                      <c:pt idx="6965">
                        <c:v>63275.996459960938</c:v>
                      </c:pt>
                      <c:pt idx="6966">
                        <c:v>63642.891784667969</c:v>
                      </c:pt>
                      <c:pt idx="6967">
                        <c:v>64232.892578125</c:v>
                      </c:pt>
                      <c:pt idx="6968">
                        <c:v>64186.892333984368</c:v>
                      </c:pt>
                      <c:pt idx="6969">
                        <c:v>64186.892333984368</c:v>
                      </c:pt>
                      <c:pt idx="6970">
                        <c:v>63986.892333984368</c:v>
                      </c:pt>
                      <c:pt idx="6971">
                        <c:v>64526.497253417969</c:v>
                      </c:pt>
                      <c:pt idx="6972">
                        <c:v>63046.024963378906</c:v>
                      </c:pt>
                      <c:pt idx="6973">
                        <c:v>63057.098693847656</c:v>
                      </c:pt>
                      <c:pt idx="6974">
                        <c:v>63057.098754882813</c:v>
                      </c:pt>
                      <c:pt idx="6975">
                        <c:v>63953.799453735352</c:v>
                      </c:pt>
                      <c:pt idx="6976">
                        <c:v>63965.299392700195</c:v>
                      </c:pt>
                      <c:pt idx="6977">
                        <c:v>63897.797500610344</c:v>
                      </c:pt>
                      <c:pt idx="6978">
                        <c:v>63519.397232055657</c:v>
                      </c:pt>
                      <c:pt idx="6979">
                        <c:v>63868.509201049805</c:v>
                      </c:pt>
                      <c:pt idx="6980">
                        <c:v>63344.509262084961</c:v>
                      </c:pt>
                      <c:pt idx="6981">
                        <c:v>62988.509201049805</c:v>
                      </c:pt>
                      <c:pt idx="6982">
                        <c:v>64649.420166015618</c:v>
                      </c:pt>
                      <c:pt idx="6983">
                        <c:v>64927.79345703125</c:v>
                      </c:pt>
                      <c:pt idx="6984">
                        <c:v>64644.881591796868</c:v>
                      </c:pt>
                      <c:pt idx="6985">
                        <c:v>64805.781494140618</c:v>
                      </c:pt>
                      <c:pt idx="6986">
                        <c:v>64927.086730957031</c:v>
                      </c:pt>
                      <c:pt idx="6987">
                        <c:v>64975.086669921875</c:v>
                      </c:pt>
                      <c:pt idx="6988">
                        <c:v>64975.086669921875</c:v>
                      </c:pt>
                      <c:pt idx="6989">
                        <c:v>63862.592742919922</c:v>
                      </c:pt>
                      <c:pt idx="6990">
                        <c:v>62925.778289794922</c:v>
                      </c:pt>
                      <c:pt idx="6991">
                        <c:v>62925.778289794922</c:v>
                      </c:pt>
                      <c:pt idx="6992">
                        <c:v>62916.778289794922</c:v>
                      </c:pt>
                      <c:pt idx="6993">
                        <c:v>63733.101654052734</c:v>
                      </c:pt>
                      <c:pt idx="6994">
                        <c:v>64038.072845458984</c:v>
                      </c:pt>
                      <c:pt idx="6995">
                        <c:v>64350.852630615234</c:v>
                      </c:pt>
                      <c:pt idx="6996">
                        <c:v>64151.852630615234</c:v>
                      </c:pt>
                      <c:pt idx="6997">
                        <c:v>64024.852142333984</c:v>
                      </c:pt>
                      <c:pt idx="6998">
                        <c:v>64697.110321044922</c:v>
                      </c:pt>
                      <c:pt idx="6999">
                        <c:v>64706.110382080078</c:v>
                      </c:pt>
                      <c:pt idx="7000">
                        <c:v>64241.413772583008</c:v>
                      </c:pt>
                      <c:pt idx="7001">
                        <c:v>64151.313674926758</c:v>
                      </c:pt>
                      <c:pt idx="7002">
                        <c:v>64400.203628540039</c:v>
                      </c:pt>
                      <c:pt idx="7003">
                        <c:v>64048.203628540039</c:v>
                      </c:pt>
                      <c:pt idx="7004">
                        <c:v>64039.203628540039</c:v>
                      </c:pt>
                      <c:pt idx="7005">
                        <c:v>57575.135833740234</c:v>
                      </c:pt>
                      <c:pt idx="7006">
                        <c:v>57575.136322021484</c:v>
                      </c:pt>
                      <c:pt idx="7007">
                        <c:v>60026.900482177734</c:v>
                      </c:pt>
                      <c:pt idx="7008">
                        <c:v>65453.179641723626</c:v>
                      </c:pt>
                      <c:pt idx="7009">
                        <c:v>66009.883590698242</c:v>
                      </c:pt>
                      <c:pt idx="7010">
                        <c:v>66020.883346557617</c:v>
                      </c:pt>
                      <c:pt idx="7011">
                        <c:v>66430.883834838867</c:v>
                      </c:pt>
                      <c:pt idx="7012">
                        <c:v>65598.683395385742</c:v>
                      </c:pt>
                      <c:pt idx="7013">
                        <c:v>64302.713088989258</c:v>
                      </c:pt>
                      <c:pt idx="7014">
                        <c:v>62387.892776489258</c:v>
                      </c:pt>
                      <c:pt idx="7015">
                        <c:v>62848.789749145508</c:v>
                      </c:pt>
                      <c:pt idx="7016">
                        <c:v>62805.78889465332</c:v>
                      </c:pt>
                      <c:pt idx="7017">
                        <c:v>63273.188919067376</c:v>
                      </c:pt>
                      <c:pt idx="7018">
                        <c:v>63241.189163208008</c:v>
                      </c:pt>
                      <c:pt idx="7019">
                        <c:v>62960.188674926758</c:v>
                      </c:pt>
                      <c:pt idx="7020">
                        <c:v>63391.821975708008</c:v>
                      </c:pt>
                      <c:pt idx="7021">
                        <c:v>63344.138259887695</c:v>
                      </c:pt>
                      <c:pt idx="7022">
                        <c:v>62767.138259887695</c:v>
                      </c:pt>
                      <c:pt idx="7023">
                        <c:v>62815.698806762695</c:v>
                      </c:pt>
                      <c:pt idx="7024">
                        <c:v>62601.698928833008</c:v>
                      </c:pt>
                      <c:pt idx="7025">
                        <c:v>62323.197036743164</c:v>
                      </c:pt>
                      <c:pt idx="7026">
                        <c:v>64856.392776489258</c:v>
                      </c:pt>
                      <c:pt idx="7027">
                        <c:v>64862.078811645508</c:v>
                      </c:pt>
                      <c:pt idx="7028">
                        <c:v>65712.2802734375</c:v>
                      </c:pt>
                      <c:pt idx="7029">
                        <c:v>66366.705322265625</c:v>
                      </c:pt>
                      <c:pt idx="7030">
                        <c:v>66366.705322265625</c:v>
                      </c:pt>
                      <c:pt idx="7031">
                        <c:v>66784.707275390625</c:v>
                      </c:pt>
                      <c:pt idx="7032">
                        <c:v>65112.161865234375</c:v>
                      </c:pt>
                      <c:pt idx="7033">
                        <c:v>64370.970397949219</c:v>
                      </c:pt>
                      <c:pt idx="7034">
                        <c:v>64370.376159667969</c:v>
                      </c:pt>
                      <c:pt idx="7035">
                        <c:v>62051.928924560547</c:v>
                      </c:pt>
                      <c:pt idx="7036">
                        <c:v>62012.929107666016</c:v>
                      </c:pt>
                      <c:pt idx="7037">
                        <c:v>62010.329132080078</c:v>
                      </c:pt>
                      <c:pt idx="7038">
                        <c:v>61922.329132080078</c:v>
                      </c:pt>
                      <c:pt idx="7039">
                        <c:v>60469.031509399414</c:v>
                      </c:pt>
                      <c:pt idx="7040">
                        <c:v>60460.031509399414</c:v>
                      </c:pt>
                      <c:pt idx="7041">
                        <c:v>62516.832534790039</c:v>
                      </c:pt>
                      <c:pt idx="7042">
                        <c:v>65896.552825927734</c:v>
                      </c:pt>
                      <c:pt idx="7043">
                        <c:v>65896.552825927734</c:v>
                      </c:pt>
                      <c:pt idx="7044">
                        <c:v>65896.552825927734</c:v>
                      </c:pt>
                      <c:pt idx="7045">
                        <c:v>65617.553070068359</c:v>
                      </c:pt>
                      <c:pt idx="7046">
                        <c:v>63676.076614379876</c:v>
                      </c:pt>
                      <c:pt idx="7047">
                        <c:v>64415.128128051758</c:v>
                      </c:pt>
                      <c:pt idx="7048">
                        <c:v>63820.525588989258</c:v>
                      </c:pt>
                      <c:pt idx="7049">
                        <c:v>64907.842727661126</c:v>
                      </c:pt>
                      <c:pt idx="7050">
                        <c:v>65548.564102172852</c:v>
                      </c:pt>
                      <c:pt idx="7051">
                        <c:v>65547.228103637695</c:v>
                      </c:pt>
                      <c:pt idx="7052">
                        <c:v>64087.694900512695</c:v>
                      </c:pt>
                      <c:pt idx="7053">
                        <c:v>66730.788528442383</c:v>
                      </c:pt>
                      <c:pt idx="7054">
                        <c:v>66666.789260864258</c:v>
                      </c:pt>
                      <c:pt idx="7055">
                        <c:v>66730.788772583008</c:v>
                      </c:pt>
                      <c:pt idx="7056">
                        <c:v>66344.223831176758</c:v>
                      </c:pt>
                      <c:pt idx="7057">
                        <c:v>65929.031936645508</c:v>
                      </c:pt>
                      <c:pt idx="7058">
                        <c:v>65928.156204223633</c:v>
                      </c:pt>
                      <c:pt idx="7059">
                        <c:v>64763.020462036126</c:v>
                      </c:pt>
                      <c:pt idx="7060">
                        <c:v>65154.687210083008</c:v>
                      </c:pt>
                      <c:pt idx="7061">
                        <c:v>66339.320999145508</c:v>
                      </c:pt>
                      <c:pt idx="7062">
                        <c:v>65969.182815551758</c:v>
                      </c:pt>
                      <c:pt idx="7063">
                        <c:v>66338.582473754883</c:v>
                      </c:pt>
                      <c:pt idx="7064">
                        <c:v>62729.899856567376</c:v>
                      </c:pt>
                      <c:pt idx="7065">
                        <c:v>58473.574798583984</c:v>
                      </c:pt>
                      <c:pt idx="7066">
                        <c:v>58104.174652099602</c:v>
                      </c:pt>
                      <c:pt idx="7067">
                        <c:v>58195.075042724602</c:v>
                      </c:pt>
                      <c:pt idx="7068">
                        <c:v>66484.134521484375</c:v>
                      </c:pt>
                      <c:pt idx="7069">
                        <c:v>66591.134765625</c:v>
                      </c:pt>
                      <c:pt idx="7070">
                        <c:v>66591.134765625</c:v>
                      </c:pt>
                      <c:pt idx="7071">
                        <c:v>65163.722366333008</c:v>
                      </c:pt>
                      <c:pt idx="7072">
                        <c:v>65111.2666015625</c:v>
                      </c:pt>
                      <c:pt idx="7073">
                        <c:v>67334.490089416504</c:v>
                      </c:pt>
                      <c:pt idx="7074">
                        <c:v>67334.490577697754</c:v>
                      </c:pt>
                      <c:pt idx="7075">
                        <c:v>67334.490333557129</c:v>
                      </c:pt>
                      <c:pt idx="7076">
                        <c:v>65439.937210083008</c:v>
                      </c:pt>
                      <c:pt idx="7077">
                        <c:v>63845.195510864258</c:v>
                      </c:pt>
                      <c:pt idx="7078">
                        <c:v>63893.195510864258</c:v>
                      </c:pt>
                      <c:pt idx="7079">
                        <c:v>63893.195510864258</c:v>
                      </c:pt>
                      <c:pt idx="7080">
                        <c:v>65496.735549926758</c:v>
                      </c:pt>
                      <c:pt idx="7081">
                        <c:v>65496.736526489258</c:v>
                      </c:pt>
                      <c:pt idx="7082">
                        <c:v>65496.735549926758</c:v>
                      </c:pt>
                      <c:pt idx="7083">
                        <c:v>65798.884185791016</c:v>
                      </c:pt>
                      <c:pt idx="7084">
                        <c:v>64930.083404541016</c:v>
                      </c:pt>
                      <c:pt idx="7085">
                        <c:v>64778.082916259766</c:v>
                      </c:pt>
                      <c:pt idx="7086">
                        <c:v>62961.748336791992</c:v>
                      </c:pt>
                      <c:pt idx="7087">
                        <c:v>62963.06401062011</c:v>
                      </c:pt>
                      <c:pt idx="7088">
                        <c:v>63021.564254760742</c:v>
                      </c:pt>
                      <c:pt idx="7089">
                        <c:v>66527.201614379883</c:v>
                      </c:pt>
                      <c:pt idx="7090">
                        <c:v>66434.975296020508</c:v>
                      </c:pt>
                      <c:pt idx="7091">
                        <c:v>66435.975296020508</c:v>
                      </c:pt>
                      <c:pt idx="7092">
                        <c:v>66404.476661682129</c:v>
                      </c:pt>
                      <c:pt idx="7093">
                        <c:v>64248.852188110352</c:v>
                      </c:pt>
                      <c:pt idx="7094">
                        <c:v>64248.852188110352</c:v>
                      </c:pt>
                      <c:pt idx="7095">
                        <c:v>57430.896759033203</c:v>
                      </c:pt>
                      <c:pt idx="7096">
                        <c:v>57439.896759033203</c:v>
                      </c:pt>
                      <c:pt idx="7097">
                        <c:v>57098.063446044922</c:v>
                      </c:pt>
                      <c:pt idx="7098">
                        <c:v>57098.656707763672</c:v>
                      </c:pt>
                      <c:pt idx="7099">
                        <c:v>56898.656524658203</c:v>
                      </c:pt>
                      <c:pt idx="7100">
                        <c:v>57105.489959716797</c:v>
                      </c:pt>
                      <c:pt idx="7101">
                        <c:v>57114.489959716797</c:v>
                      </c:pt>
                      <c:pt idx="7102">
                        <c:v>59966.580047607422</c:v>
                      </c:pt>
                      <c:pt idx="7103">
                        <c:v>60209.580108642578</c:v>
                      </c:pt>
                      <c:pt idx="7104">
                        <c:v>64928.838455200195</c:v>
                      </c:pt>
                      <c:pt idx="7105">
                        <c:v>64928.838516235352</c:v>
                      </c:pt>
                      <c:pt idx="7106">
                        <c:v>64928.838394165039</c:v>
                      </c:pt>
                      <c:pt idx="7107">
                        <c:v>63037.669082641602</c:v>
                      </c:pt>
                      <c:pt idx="7108">
                        <c:v>62592.669082641602</c:v>
                      </c:pt>
                      <c:pt idx="7109">
                        <c:v>62321.667068481445</c:v>
                      </c:pt>
                      <c:pt idx="7110">
                        <c:v>64851.088333129876</c:v>
                      </c:pt>
                      <c:pt idx="7111">
                        <c:v>64860.089065551758</c:v>
                      </c:pt>
                      <c:pt idx="7112">
                        <c:v>65080.045120239258</c:v>
                      </c:pt>
                      <c:pt idx="7113">
                        <c:v>64369.464065551758</c:v>
                      </c:pt>
                      <c:pt idx="7114">
                        <c:v>64156.584426879876</c:v>
                      </c:pt>
                      <c:pt idx="7115">
                        <c:v>63569.032424926758</c:v>
                      </c:pt>
                      <c:pt idx="7116">
                        <c:v>63455.032913208008</c:v>
                      </c:pt>
                      <c:pt idx="7117">
                        <c:v>66005.153518676758</c:v>
                      </c:pt>
                      <c:pt idx="7118">
                        <c:v>65808.400588989258</c:v>
                      </c:pt>
                      <c:pt idx="7119">
                        <c:v>65828.400588989258</c:v>
                      </c:pt>
                      <c:pt idx="7120">
                        <c:v>65826.918167114258</c:v>
                      </c:pt>
                      <c:pt idx="7121">
                        <c:v>65613.919143676758</c:v>
                      </c:pt>
                      <c:pt idx="7122">
                        <c:v>64626.155426025383</c:v>
                      </c:pt>
                      <c:pt idx="7123">
                        <c:v>64306.155426025383</c:v>
                      </c:pt>
                      <c:pt idx="7124">
                        <c:v>64306.156402587883</c:v>
                      </c:pt>
                      <c:pt idx="7125">
                        <c:v>59486.875579833984</c:v>
                      </c:pt>
                      <c:pt idx="7126">
                        <c:v>59484.450897216797</c:v>
                      </c:pt>
                      <c:pt idx="7127">
                        <c:v>59392.451019287102</c:v>
                      </c:pt>
                      <c:pt idx="7128">
                        <c:v>61597.455703735352</c:v>
                      </c:pt>
                      <c:pt idx="7129">
                        <c:v>61370.455825805664</c:v>
                      </c:pt>
                      <c:pt idx="7130">
                        <c:v>61370.45588684082</c:v>
                      </c:pt>
                      <c:pt idx="7131">
                        <c:v>64454.611770629876</c:v>
                      </c:pt>
                      <c:pt idx="7132">
                        <c:v>64812.696975708008</c:v>
                      </c:pt>
                      <c:pt idx="7133">
                        <c:v>62226.805801391602</c:v>
                      </c:pt>
                      <c:pt idx="7134">
                        <c:v>62708.306350708008</c:v>
                      </c:pt>
                      <c:pt idx="7135">
                        <c:v>64454.937698364258</c:v>
                      </c:pt>
                      <c:pt idx="7136">
                        <c:v>65403.261672973626</c:v>
                      </c:pt>
                      <c:pt idx="7137">
                        <c:v>65403.261672973626</c:v>
                      </c:pt>
                      <c:pt idx="7138">
                        <c:v>66062.450149536133</c:v>
                      </c:pt>
                      <c:pt idx="7139">
                        <c:v>66001.449905395508</c:v>
                      </c:pt>
                      <c:pt idx="7140">
                        <c:v>67233.408157348633</c:v>
                      </c:pt>
                      <c:pt idx="7141">
                        <c:v>67233.408401489258</c:v>
                      </c:pt>
                      <c:pt idx="7142">
                        <c:v>66487.963577270508</c:v>
                      </c:pt>
                      <c:pt idx="7143">
                        <c:v>66739.063919067383</c:v>
                      </c:pt>
                      <c:pt idx="7144">
                        <c:v>66860.324905395508</c:v>
                      </c:pt>
                      <c:pt idx="7145">
                        <c:v>65310.881790161126</c:v>
                      </c:pt>
                      <c:pt idx="7146">
                        <c:v>64458.287307739258</c:v>
                      </c:pt>
                      <c:pt idx="7147">
                        <c:v>64458.288040161126</c:v>
                      </c:pt>
                      <c:pt idx="7148">
                        <c:v>64458.286819458008</c:v>
                      </c:pt>
                      <c:pt idx="7149">
                        <c:v>65643.426956176758</c:v>
                      </c:pt>
                      <c:pt idx="7150">
                        <c:v>61753.29621887207</c:v>
                      </c:pt>
                      <c:pt idx="7151">
                        <c:v>62253.557632446289</c:v>
                      </c:pt>
                      <c:pt idx="7152">
                        <c:v>66325.650588989258</c:v>
                      </c:pt>
                      <c:pt idx="7153">
                        <c:v>66373.651077270508</c:v>
                      </c:pt>
                      <c:pt idx="7154">
                        <c:v>66373.353225708008</c:v>
                      </c:pt>
                      <c:pt idx="7155">
                        <c:v>61390.195083618164</c:v>
                      </c:pt>
                      <c:pt idx="7156">
                        <c:v>60707.794815063477</c:v>
                      </c:pt>
                      <c:pt idx="7157">
                        <c:v>60484.19514465332</c:v>
                      </c:pt>
                      <c:pt idx="7158">
                        <c:v>67015.248733520508</c:v>
                      </c:pt>
                      <c:pt idx="7159">
                        <c:v>66957.295608520508</c:v>
                      </c:pt>
                      <c:pt idx="7160">
                        <c:v>66670.294387817383</c:v>
                      </c:pt>
                      <c:pt idx="7161">
                        <c:v>64451.998489379876</c:v>
                      </c:pt>
                      <c:pt idx="7162">
                        <c:v>64737.939102172852</c:v>
                      </c:pt>
                      <c:pt idx="7163">
                        <c:v>64523.810134887695</c:v>
                      </c:pt>
                      <c:pt idx="7164">
                        <c:v>64090.310317993164</c:v>
                      </c:pt>
                      <c:pt idx="7165">
                        <c:v>63211.940505981438</c:v>
                      </c:pt>
                      <c:pt idx="7166">
                        <c:v>63114.940383911126</c:v>
                      </c:pt>
                      <c:pt idx="7167">
                        <c:v>63366.465530395508</c:v>
                      </c:pt>
                      <c:pt idx="7168">
                        <c:v>63378.559829711914</c:v>
                      </c:pt>
                      <c:pt idx="7169">
                        <c:v>63290.559768676758</c:v>
                      </c:pt>
                      <c:pt idx="7170">
                        <c:v>56913.294219970703</c:v>
                      </c:pt>
                      <c:pt idx="7171">
                        <c:v>56922.294342041016</c:v>
                      </c:pt>
                      <c:pt idx="7172">
                        <c:v>56693.294403076172</c:v>
                      </c:pt>
                      <c:pt idx="7173">
                        <c:v>56693.294403076172</c:v>
                      </c:pt>
                      <c:pt idx="7174">
                        <c:v>56596.294403076172</c:v>
                      </c:pt>
                      <c:pt idx="7175">
                        <c:v>56489.294158935547</c:v>
                      </c:pt>
                      <c:pt idx="7176">
                        <c:v>56044.120712280273</c:v>
                      </c:pt>
                      <c:pt idx="7177">
                        <c:v>56044.41862487793</c:v>
                      </c:pt>
                      <c:pt idx="7178">
                        <c:v>56044.41862487793</c:v>
                      </c:pt>
                      <c:pt idx="7179">
                        <c:v>61111.933486938477</c:v>
                      </c:pt>
                      <c:pt idx="7180">
                        <c:v>61120.933670043945</c:v>
                      </c:pt>
                      <c:pt idx="7181">
                        <c:v>61120.933670043945</c:v>
                      </c:pt>
                      <c:pt idx="7182">
                        <c:v>63816.633682250977</c:v>
                      </c:pt>
                      <c:pt idx="7183">
                        <c:v>63816.633682250977</c:v>
                      </c:pt>
                      <c:pt idx="7184">
                        <c:v>64357.758255004883</c:v>
                      </c:pt>
                      <c:pt idx="7185">
                        <c:v>59087.228118896484</c:v>
                      </c:pt>
                      <c:pt idx="7186">
                        <c:v>59060.229583740234</c:v>
                      </c:pt>
                      <c:pt idx="7187">
                        <c:v>63512.896072387695</c:v>
                      </c:pt>
                      <c:pt idx="7188">
                        <c:v>64644.152862548828</c:v>
                      </c:pt>
                      <c:pt idx="7189">
                        <c:v>64644.172462463379</c:v>
                      </c:pt>
                      <c:pt idx="7190">
                        <c:v>64644.172462463379</c:v>
                      </c:pt>
                      <c:pt idx="7191">
                        <c:v>67353.304107666016</c:v>
                      </c:pt>
                      <c:pt idx="7192">
                        <c:v>67350.210113525391</c:v>
                      </c:pt>
                      <c:pt idx="7193">
                        <c:v>65323.676986694329</c:v>
                      </c:pt>
                      <c:pt idx="7194">
                        <c:v>65371.676986694329</c:v>
                      </c:pt>
                      <c:pt idx="7195">
                        <c:v>65219.676864624023</c:v>
                      </c:pt>
                      <c:pt idx="7196">
                        <c:v>65138.831741333008</c:v>
                      </c:pt>
                      <c:pt idx="7197">
                        <c:v>64501.304885864243</c:v>
                      </c:pt>
                      <c:pt idx="7198">
                        <c:v>64486.205276489258</c:v>
                      </c:pt>
                      <c:pt idx="7199">
                        <c:v>58791.709976196289</c:v>
                      </c:pt>
                      <c:pt idx="7200">
                        <c:v>63820.928787231445</c:v>
                      </c:pt>
                      <c:pt idx="7201">
                        <c:v>64454.929153442376</c:v>
                      </c:pt>
                      <c:pt idx="7202">
                        <c:v>63485.558059692376</c:v>
                      </c:pt>
                      <c:pt idx="7203">
                        <c:v>67428.077102661133</c:v>
                      </c:pt>
                      <c:pt idx="7204">
                        <c:v>67334.076126098633</c:v>
                      </c:pt>
                      <c:pt idx="7205">
                        <c:v>67246.076858520508</c:v>
                      </c:pt>
                      <c:pt idx="7206">
                        <c:v>66177.158889770508</c:v>
                      </c:pt>
                      <c:pt idx="7207">
                        <c:v>66708.928176879883</c:v>
                      </c:pt>
                      <c:pt idx="7208">
                        <c:v>66807.608108520508</c:v>
                      </c:pt>
                      <c:pt idx="7209">
                        <c:v>66738.608108520508</c:v>
                      </c:pt>
                      <c:pt idx="7210">
                        <c:v>66281.205276489258</c:v>
                      </c:pt>
                      <c:pt idx="7211">
                        <c:v>65987.896438598633</c:v>
                      </c:pt>
                      <c:pt idx="7212">
                        <c:v>65672.692581176758</c:v>
                      </c:pt>
                      <c:pt idx="7213">
                        <c:v>65672.691604614258</c:v>
                      </c:pt>
                      <c:pt idx="7214">
                        <c:v>65603.692092895508</c:v>
                      </c:pt>
                      <c:pt idx="7215">
                        <c:v>63996.376663208008</c:v>
                      </c:pt>
                      <c:pt idx="7216">
                        <c:v>63895.812210083008</c:v>
                      </c:pt>
                      <c:pt idx="7217">
                        <c:v>63896.347366333008</c:v>
                      </c:pt>
                      <c:pt idx="7218">
                        <c:v>62090.960891723626</c:v>
                      </c:pt>
                      <c:pt idx="7219">
                        <c:v>61841.258743286126</c:v>
                      </c:pt>
                      <c:pt idx="7220">
                        <c:v>61599.259475708008</c:v>
                      </c:pt>
                      <c:pt idx="7221">
                        <c:v>63743.663528442376</c:v>
                      </c:pt>
                      <c:pt idx="7222">
                        <c:v>63092.664260864258</c:v>
                      </c:pt>
                      <c:pt idx="7223">
                        <c:v>63404.296585083008</c:v>
                      </c:pt>
                      <c:pt idx="7224">
                        <c:v>67019.235107421875</c:v>
                      </c:pt>
                      <c:pt idx="7225">
                        <c:v>67146.08154296875</c:v>
                      </c:pt>
                      <c:pt idx="7226">
                        <c:v>66706.081787109375</c:v>
                      </c:pt>
                      <c:pt idx="7227">
                        <c:v>66830.199752807617</c:v>
                      </c:pt>
                      <c:pt idx="7228">
                        <c:v>67061.852096557617</c:v>
                      </c:pt>
                      <c:pt idx="7229">
                        <c:v>66894.852096557617</c:v>
                      </c:pt>
                      <c:pt idx="7230">
                        <c:v>63916.205322265618</c:v>
                      </c:pt>
                      <c:pt idx="7231">
                        <c:v>64511.205322265618</c:v>
                      </c:pt>
                      <c:pt idx="7232">
                        <c:v>65876.227432250977</c:v>
                      </c:pt>
                      <c:pt idx="7233">
                        <c:v>65876.227432250977</c:v>
                      </c:pt>
                      <c:pt idx="7234">
                        <c:v>65748.227432250977</c:v>
                      </c:pt>
                      <c:pt idx="7235">
                        <c:v>64911.497756958008</c:v>
                      </c:pt>
                      <c:pt idx="7236">
                        <c:v>65153.463333129876</c:v>
                      </c:pt>
                      <c:pt idx="7237">
                        <c:v>65153.463577270508</c:v>
                      </c:pt>
                      <c:pt idx="7238">
                        <c:v>65392.463821411126</c:v>
                      </c:pt>
                      <c:pt idx="7239">
                        <c:v>65360.463821411126</c:v>
                      </c:pt>
                      <c:pt idx="7240">
                        <c:v>67261.104202270508</c:v>
                      </c:pt>
                      <c:pt idx="7241">
                        <c:v>66906.901565551758</c:v>
                      </c:pt>
                      <c:pt idx="7242">
                        <c:v>66904.270950317383</c:v>
                      </c:pt>
                      <c:pt idx="7243">
                        <c:v>66904.270217895508</c:v>
                      </c:pt>
                      <c:pt idx="7244">
                        <c:v>66687.271194458008</c:v>
                      </c:pt>
                      <c:pt idx="7245">
                        <c:v>60052.606536865234</c:v>
                      </c:pt>
                      <c:pt idx="7246">
                        <c:v>60094.106781005852</c:v>
                      </c:pt>
                      <c:pt idx="7247">
                        <c:v>60103.106781005852</c:v>
                      </c:pt>
                      <c:pt idx="7248">
                        <c:v>60103.106781005852</c:v>
                      </c:pt>
                      <c:pt idx="7249">
                        <c:v>59903.106536865234</c:v>
                      </c:pt>
                      <c:pt idx="7250">
                        <c:v>63018.198928833008</c:v>
                      </c:pt>
                      <c:pt idx="7251">
                        <c:v>63055.699172973626</c:v>
                      </c:pt>
                      <c:pt idx="7252">
                        <c:v>63055.699172973626</c:v>
                      </c:pt>
                      <c:pt idx="7253">
                        <c:v>65075.669631958008</c:v>
                      </c:pt>
                      <c:pt idx="7254">
                        <c:v>65075.670120239258</c:v>
                      </c:pt>
                      <c:pt idx="7255">
                        <c:v>63352.88166809082</c:v>
                      </c:pt>
                      <c:pt idx="7256">
                        <c:v>63454.881790161133</c:v>
                      </c:pt>
                      <c:pt idx="7257">
                        <c:v>63694.460403442383</c:v>
                      </c:pt>
                      <c:pt idx="7258">
                        <c:v>64863.302444458008</c:v>
                      </c:pt>
                      <c:pt idx="7259">
                        <c:v>64280.90022277832</c:v>
                      </c:pt>
                      <c:pt idx="7260">
                        <c:v>64504.217483520508</c:v>
                      </c:pt>
                      <c:pt idx="7261">
                        <c:v>64504.216995239258</c:v>
                      </c:pt>
                      <c:pt idx="7262">
                        <c:v>64625.216995239258</c:v>
                      </c:pt>
                      <c:pt idx="7263">
                        <c:v>66305.189651489258</c:v>
                      </c:pt>
                      <c:pt idx="7264">
                        <c:v>67160.190872192383</c:v>
                      </c:pt>
                      <c:pt idx="7265">
                        <c:v>66711.190628051758</c:v>
                      </c:pt>
                      <c:pt idx="7266">
                        <c:v>62931.366836547852</c:v>
                      </c:pt>
                      <c:pt idx="7267">
                        <c:v>62796.767166137695</c:v>
                      </c:pt>
                      <c:pt idx="7268">
                        <c:v>63376.767166137695</c:v>
                      </c:pt>
                      <c:pt idx="7269">
                        <c:v>64447.91487121582</c:v>
                      </c:pt>
                      <c:pt idx="7270">
                        <c:v>64447.91487121582</c:v>
                      </c:pt>
                      <c:pt idx="7271">
                        <c:v>64447.91487121582</c:v>
                      </c:pt>
                      <c:pt idx="7272">
                        <c:v>65827.568923950195</c:v>
                      </c:pt>
                      <c:pt idx="7273">
                        <c:v>65827.568801879883</c:v>
                      </c:pt>
                      <c:pt idx="7274">
                        <c:v>65732.568801879883</c:v>
                      </c:pt>
                      <c:pt idx="7275">
                        <c:v>56532.687957763672</c:v>
                      </c:pt>
                      <c:pt idx="7276">
                        <c:v>56532.688018798828</c:v>
                      </c:pt>
                      <c:pt idx="7277">
                        <c:v>56532.687957763672</c:v>
                      </c:pt>
                      <c:pt idx="7278">
                        <c:v>56726.144424438477</c:v>
                      </c:pt>
                      <c:pt idx="7279">
                        <c:v>57161.144912719727</c:v>
                      </c:pt>
                      <c:pt idx="7280">
                        <c:v>57161.144668579094</c:v>
                      </c:pt>
                      <c:pt idx="7281">
                        <c:v>57161.144790649407</c:v>
                      </c:pt>
                      <c:pt idx="7282">
                        <c:v>59627.489883422844</c:v>
                      </c:pt>
                      <c:pt idx="7283">
                        <c:v>60282.990615844727</c:v>
                      </c:pt>
                      <c:pt idx="7284">
                        <c:v>60282.990859985344</c:v>
                      </c:pt>
                      <c:pt idx="7285">
                        <c:v>62847.673782348633</c:v>
                      </c:pt>
                      <c:pt idx="7286">
                        <c:v>62895.673904418938</c:v>
                      </c:pt>
                      <c:pt idx="7287">
                        <c:v>65588.001663208008</c:v>
                      </c:pt>
                      <c:pt idx="7288">
                        <c:v>65842.501907348633</c:v>
                      </c:pt>
                      <c:pt idx="7289">
                        <c:v>65842.502151489258</c:v>
                      </c:pt>
                      <c:pt idx="7290">
                        <c:v>56361.527435302734</c:v>
                      </c:pt>
                      <c:pt idx="7291">
                        <c:v>56361.527435302734</c:v>
                      </c:pt>
                      <c:pt idx="7292">
                        <c:v>56273.526702880852</c:v>
                      </c:pt>
                      <c:pt idx="7293">
                        <c:v>59168.449310302734</c:v>
                      </c:pt>
                      <c:pt idx="7294">
                        <c:v>59104.448333740234</c:v>
                      </c:pt>
                      <c:pt idx="7295">
                        <c:v>59168.342620849602</c:v>
                      </c:pt>
                      <c:pt idx="7296">
                        <c:v>58952.342864990234</c:v>
                      </c:pt>
                      <c:pt idx="7297">
                        <c:v>63461.056594848626</c:v>
                      </c:pt>
                      <c:pt idx="7298">
                        <c:v>63046.895950317376</c:v>
                      </c:pt>
                      <c:pt idx="7299">
                        <c:v>63046.895950317376</c:v>
                      </c:pt>
                      <c:pt idx="7300">
                        <c:v>65193.575973510742</c:v>
                      </c:pt>
                      <c:pt idx="7301">
                        <c:v>64852.57572937011</c:v>
                      </c:pt>
                      <c:pt idx="7302">
                        <c:v>64809.575485229492</c:v>
                      </c:pt>
                      <c:pt idx="7303">
                        <c:v>64426.574996948242</c:v>
                      </c:pt>
                      <c:pt idx="7304">
                        <c:v>63439.297561645508</c:v>
                      </c:pt>
                      <c:pt idx="7305">
                        <c:v>61419.208969116211</c:v>
                      </c:pt>
                      <c:pt idx="7306">
                        <c:v>61419.208969116211</c:v>
                      </c:pt>
                      <c:pt idx="7307">
                        <c:v>64782.079544067376</c:v>
                      </c:pt>
                      <c:pt idx="7308">
                        <c:v>65044.080032348626</c:v>
                      </c:pt>
                      <c:pt idx="7309">
                        <c:v>64975.079544067376</c:v>
                      </c:pt>
                      <c:pt idx="7310">
                        <c:v>65617.080413818359</c:v>
                      </c:pt>
                      <c:pt idx="7311">
                        <c:v>65617.185638427734</c:v>
                      </c:pt>
                      <c:pt idx="7312">
                        <c:v>66212.978607177734</c:v>
                      </c:pt>
                      <c:pt idx="7313">
                        <c:v>67951.202346801758</c:v>
                      </c:pt>
                      <c:pt idx="7314">
                        <c:v>67887.203323364258</c:v>
                      </c:pt>
                      <c:pt idx="7315">
                        <c:v>59375.456619262688</c:v>
                      </c:pt>
                      <c:pt idx="7316">
                        <c:v>59846.951736450188</c:v>
                      </c:pt>
                      <c:pt idx="7317">
                        <c:v>59846.951614379883</c:v>
                      </c:pt>
                      <c:pt idx="7318">
                        <c:v>58791.045669555664</c:v>
                      </c:pt>
                      <c:pt idx="7319">
                        <c:v>58727.045486450195</c:v>
                      </c:pt>
                      <c:pt idx="7320">
                        <c:v>62052.49870300293</c:v>
                      </c:pt>
                      <c:pt idx="7321">
                        <c:v>62061.49870300293</c:v>
                      </c:pt>
                      <c:pt idx="7322">
                        <c:v>64635.700393676758</c:v>
                      </c:pt>
                      <c:pt idx="7323">
                        <c:v>64415.285354614258</c:v>
                      </c:pt>
                      <c:pt idx="7324">
                        <c:v>64183.285354614258</c:v>
                      </c:pt>
                      <c:pt idx="7325">
                        <c:v>63300.782913208008</c:v>
                      </c:pt>
                      <c:pt idx="7326">
                        <c:v>63007.944290161126</c:v>
                      </c:pt>
                      <c:pt idx="7327">
                        <c:v>63637.494583129876</c:v>
                      </c:pt>
                      <c:pt idx="7328">
                        <c:v>63285.494583129876</c:v>
                      </c:pt>
                      <c:pt idx="7329">
                        <c:v>63848.865921020508</c:v>
                      </c:pt>
                      <c:pt idx="7330">
                        <c:v>63753.865432739258</c:v>
                      </c:pt>
                      <c:pt idx="7331">
                        <c:v>63848.866165161126</c:v>
                      </c:pt>
                      <c:pt idx="7332">
                        <c:v>61717.392532348633</c:v>
                      </c:pt>
                      <c:pt idx="7333">
                        <c:v>61478.392532348633</c:v>
                      </c:pt>
                      <c:pt idx="7334">
                        <c:v>61362.910598754883</c:v>
                      </c:pt>
                      <c:pt idx="7335">
                        <c:v>65806.519821166992</c:v>
                      </c:pt>
                      <c:pt idx="7336">
                        <c:v>62802.291702270508</c:v>
                      </c:pt>
                      <c:pt idx="7337">
                        <c:v>62955.790725708008</c:v>
                      </c:pt>
                      <c:pt idx="7338">
                        <c:v>65464.101028442376</c:v>
                      </c:pt>
                      <c:pt idx="7339">
                        <c:v>65417.100540161126</c:v>
                      </c:pt>
                      <c:pt idx="7340">
                        <c:v>65417.101028442376</c:v>
                      </c:pt>
                      <c:pt idx="7341">
                        <c:v>65911.100784301758</c:v>
                      </c:pt>
                      <c:pt idx="7342">
                        <c:v>65372.785354614258</c:v>
                      </c:pt>
                      <c:pt idx="7343">
                        <c:v>66081.126174926758</c:v>
                      </c:pt>
                      <c:pt idx="7344">
                        <c:v>65333.439651489258</c:v>
                      </c:pt>
                      <c:pt idx="7345">
                        <c:v>65333.440139770508</c:v>
                      </c:pt>
                      <c:pt idx="7346">
                        <c:v>65329.241119384766</c:v>
                      </c:pt>
                      <c:pt idx="7347">
                        <c:v>63107.38166809082</c:v>
                      </c:pt>
                      <c:pt idx="7348">
                        <c:v>62822.381423950188</c:v>
                      </c:pt>
                      <c:pt idx="7349">
                        <c:v>63107.381301879876</c:v>
                      </c:pt>
                      <c:pt idx="7350">
                        <c:v>63110.340286254876</c:v>
                      </c:pt>
                      <c:pt idx="7351">
                        <c:v>62479.840408325188</c:v>
                      </c:pt>
                      <c:pt idx="7352">
                        <c:v>67547.627639770508</c:v>
                      </c:pt>
                      <c:pt idx="7353">
                        <c:v>67547.627395629883</c:v>
                      </c:pt>
                      <c:pt idx="7354">
                        <c:v>67311.627151489258</c:v>
                      </c:pt>
                      <c:pt idx="7355">
                        <c:v>67008.311477661133</c:v>
                      </c:pt>
                      <c:pt idx="7356">
                        <c:v>65628.348831176758</c:v>
                      </c:pt>
                      <c:pt idx="7357">
                        <c:v>65628.348831176758</c:v>
                      </c:pt>
                      <c:pt idx="7358">
                        <c:v>65628.349563598633</c:v>
                      </c:pt>
                      <c:pt idx="7359">
                        <c:v>65082.849319458008</c:v>
                      </c:pt>
                      <c:pt idx="7360">
                        <c:v>66491.367141723633</c:v>
                      </c:pt>
                      <c:pt idx="7361">
                        <c:v>66491.367385864258</c:v>
                      </c:pt>
                      <c:pt idx="7362">
                        <c:v>62428.162429809563</c:v>
                      </c:pt>
                      <c:pt idx="7363">
                        <c:v>63776.065750122063</c:v>
                      </c:pt>
                      <c:pt idx="7364">
                        <c:v>65000.454071044922</c:v>
                      </c:pt>
                      <c:pt idx="7365">
                        <c:v>56079.457794189453</c:v>
                      </c:pt>
                      <c:pt idx="7366">
                        <c:v>56088.457794189453</c:v>
                      </c:pt>
                      <c:pt idx="7367">
                        <c:v>56597.459747314453</c:v>
                      </c:pt>
                      <c:pt idx="7368">
                        <c:v>56593.666778564453</c:v>
                      </c:pt>
                      <c:pt idx="7369">
                        <c:v>56985.911346435547</c:v>
                      </c:pt>
                      <c:pt idx="7370">
                        <c:v>56985.911346435547</c:v>
                      </c:pt>
                      <c:pt idx="7371">
                        <c:v>56985.911407470703</c:v>
                      </c:pt>
                      <c:pt idx="7372">
                        <c:v>61940.579544067383</c:v>
                      </c:pt>
                      <c:pt idx="7373">
                        <c:v>62613.560073852539</c:v>
                      </c:pt>
                      <c:pt idx="7374">
                        <c:v>62613.454544067383</c:v>
                      </c:pt>
                      <c:pt idx="7375">
                        <c:v>62965.560134887695</c:v>
                      </c:pt>
                      <c:pt idx="7376">
                        <c:v>64348.225662231445</c:v>
                      </c:pt>
                      <c:pt idx="7377">
                        <c:v>64348.225601196289</c:v>
                      </c:pt>
                      <c:pt idx="7378">
                        <c:v>64348.225662231445</c:v>
                      </c:pt>
                      <c:pt idx="7379">
                        <c:v>64261.725479125977</c:v>
                      </c:pt>
                      <c:pt idx="7380">
                        <c:v>60195.188323974602</c:v>
                      </c:pt>
                      <c:pt idx="7381">
                        <c:v>60408.188323974602</c:v>
                      </c:pt>
                      <c:pt idx="7382">
                        <c:v>66245.440383911133</c:v>
                      </c:pt>
                      <c:pt idx="7383">
                        <c:v>66245.440139770508</c:v>
                      </c:pt>
                      <c:pt idx="7384">
                        <c:v>67129.431350708008</c:v>
                      </c:pt>
                      <c:pt idx="7385">
                        <c:v>65741.035720825195</c:v>
                      </c:pt>
                      <c:pt idx="7386">
                        <c:v>65691.339309692383</c:v>
                      </c:pt>
                      <c:pt idx="7387">
                        <c:v>66888.914306640625</c:v>
                      </c:pt>
                      <c:pt idx="7388">
                        <c:v>67315.813720703125</c:v>
                      </c:pt>
                      <c:pt idx="7389">
                        <c:v>67388.71435546875</c:v>
                      </c:pt>
                      <c:pt idx="7390">
                        <c:v>66990.2236328125</c:v>
                      </c:pt>
                      <c:pt idx="7391">
                        <c:v>66990.2236328125</c:v>
                      </c:pt>
                      <c:pt idx="7392">
                        <c:v>66942.22412109375</c:v>
                      </c:pt>
                      <c:pt idx="7393">
                        <c:v>66971.363967895508</c:v>
                      </c:pt>
                      <c:pt idx="7394">
                        <c:v>65426.818695068352</c:v>
                      </c:pt>
                      <c:pt idx="7395">
                        <c:v>63452.662933349602</c:v>
                      </c:pt>
                      <c:pt idx="7396">
                        <c:v>63498.944183349602</c:v>
                      </c:pt>
                      <c:pt idx="7397">
                        <c:v>63498.943450927734</c:v>
                      </c:pt>
                      <c:pt idx="7398">
                        <c:v>63370.943939208984</c:v>
                      </c:pt>
                      <c:pt idx="7399">
                        <c:v>64119.920974731438</c:v>
                      </c:pt>
                      <c:pt idx="7400">
                        <c:v>63585.921096801758</c:v>
                      </c:pt>
                      <c:pt idx="7401">
                        <c:v>64433.422805786126</c:v>
                      </c:pt>
                      <c:pt idx="7402">
                        <c:v>68362.036224365234</c:v>
                      </c:pt>
                      <c:pt idx="7403">
                        <c:v>68104.036224365234</c:v>
                      </c:pt>
                      <c:pt idx="7404">
                        <c:v>68104.036712646484</c:v>
                      </c:pt>
                      <c:pt idx="7405">
                        <c:v>64814.784133911126</c:v>
                      </c:pt>
                      <c:pt idx="7406">
                        <c:v>65585.112503051758</c:v>
                      </c:pt>
                      <c:pt idx="7407">
                        <c:v>66294.612747192383</c:v>
                      </c:pt>
                      <c:pt idx="7408">
                        <c:v>65933.133010864258</c:v>
                      </c:pt>
                      <c:pt idx="7409">
                        <c:v>66505.848831176758</c:v>
                      </c:pt>
                      <c:pt idx="7410">
                        <c:v>64428.069046020508</c:v>
                      </c:pt>
                      <c:pt idx="7411">
                        <c:v>62938.167678833008</c:v>
                      </c:pt>
                      <c:pt idx="7412">
                        <c:v>62157.371536254876</c:v>
                      </c:pt>
                      <c:pt idx="7413">
                        <c:v>62887.882522583008</c:v>
                      </c:pt>
                      <c:pt idx="7414">
                        <c:v>62752.183303833008</c:v>
                      </c:pt>
                      <c:pt idx="7415">
                        <c:v>62704.183303833008</c:v>
                      </c:pt>
                      <c:pt idx="7416">
                        <c:v>62704.184280395508</c:v>
                      </c:pt>
                      <c:pt idx="7417">
                        <c:v>62547.578323364258</c:v>
                      </c:pt>
                      <c:pt idx="7418">
                        <c:v>65897.643020629883</c:v>
                      </c:pt>
                      <c:pt idx="7419">
                        <c:v>65857.84326171875</c:v>
                      </c:pt>
                      <c:pt idx="7420">
                        <c:v>65747.84326171875</c:v>
                      </c:pt>
                      <c:pt idx="7421">
                        <c:v>62056.033889770508</c:v>
                      </c:pt>
                      <c:pt idx="7422">
                        <c:v>66594.390579223633</c:v>
                      </c:pt>
                      <c:pt idx="7423">
                        <c:v>66084.190628051758</c:v>
                      </c:pt>
                      <c:pt idx="7424">
                        <c:v>65856.299026489258</c:v>
                      </c:pt>
                      <c:pt idx="7425">
                        <c:v>65710.796096801758</c:v>
                      </c:pt>
                      <c:pt idx="7426">
                        <c:v>65774.129348754883</c:v>
                      </c:pt>
                      <c:pt idx="7427">
                        <c:v>65321.127395629876</c:v>
                      </c:pt>
                      <c:pt idx="7428">
                        <c:v>66991.698638916016</c:v>
                      </c:pt>
                      <c:pt idx="7429">
                        <c:v>67151.298248291016</c:v>
                      </c:pt>
                      <c:pt idx="7430">
                        <c:v>66345.995803833008</c:v>
                      </c:pt>
                      <c:pt idx="7431">
                        <c:v>65323.433059692376</c:v>
                      </c:pt>
                      <c:pt idx="7432">
                        <c:v>65211.933303833008</c:v>
                      </c:pt>
                      <c:pt idx="7433">
                        <c:v>64869.133010864258</c:v>
                      </c:pt>
                      <c:pt idx="7434">
                        <c:v>65586.051956176758</c:v>
                      </c:pt>
                      <c:pt idx="7435">
                        <c:v>65295.232620239258</c:v>
                      </c:pt>
                      <c:pt idx="7436">
                        <c:v>65031.232131958008</c:v>
                      </c:pt>
                      <c:pt idx="7437">
                        <c:v>64793.229934692376</c:v>
                      </c:pt>
                      <c:pt idx="7438">
                        <c:v>64379.781326293945</c:v>
                      </c:pt>
                      <c:pt idx="7439">
                        <c:v>64513.581680297852</c:v>
                      </c:pt>
                      <c:pt idx="7440">
                        <c:v>57232.232757568352</c:v>
                      </c:pt>
                      <c:pt idx="7441">
                        <c:v>57232.232635498047</c:v>
                      </c:pt>
                      <c:pt idx="7442">
                        <c:v>57232.232635498047</c:v>
                      </c:pt>
                      <c:pt idx="7443">
                        <c:v>64819.100967407227</c:v>
                      </c:pt>
                      <c:pt idx="7444">
                        <c:v>64826.39892578125</c:v>
                      </c:pt>
                      <c:pt idx="7445">
                        <c:v>64738.39892578125</c:v>
                      </c:pt>
                      <c:pt idx="7446">
                        <c:v>64674.3994140625</c:v>
                      </c:pt>
                      <c:pt idx="7447">
                        <c:v>64152.398681640618</c:v>
                      </c:pt>
                      <c:pt idx="7448">
                        <c:v>64821.665237426758</c:v>
                      </c:pt>
                      <c:pt idx="7449">
                        <c:v>64834.957473754876</c:v>
                      </c:pt>
                      <c:pt idx="7450">
                        <c:v>64834.957717895508</c:v>
                      </c:pt>
                      <c:pt idx="7451">
                        <c:v>63902.453811645508</c:v>
                      </c:pt>
                      <c:pt idx="7452">
                        <c:v>65617.027801513672</c:v>
                      </c:pt>
                      <c:pt idx="7453">
                        <c:v>67353.040481567383</c:v>
                      </c:pt>
                      <c:pt idx="7454">
                        <c:v>66915.68391418457</c:v>
                      </c:pt>
                      <c:pt idx="7455">
                        <c:v>64830.967239379876</c:v>
                      </c:pt>
                      <c:pt idx="7456">
                        <c:v>64830.967483520508</c:v>
                      </c:pt>
                      <c:pt idx="7457">
                        <c:v>65136.992874145508</c:v>
                      </c:pt>
                      <c:pt idx="7458">
                        <c:v>65136.992874145508</c:v>
                      </c:pt>
                      <c:pt idx="7459">
                        <c:v>64513.993118286126</c:v>
                      </c:pt>
                      <c:pt idx="7460">
                        <c:v>65846.611526489258</c:v>
                      </c:pt>
                      <c:pt idx="7461">
                        <c:v>65579.111526489258</c:v>
                      </c:pt>
                      <c:pt idx="7462">
                        <c:v>65579.111526489258</c:v>
                      </c:pt>
                      <c:pt idx="7463">
                        <c:v>65121.111038208008</c:v>
                      </c:pt>
                      <c:pt idx="7464">
                        <c:v>65822.026565551758</c:v>
                      </c:pt>
                      <c:pt idx="7465">
                        <c:v>65822.027053833008</c:v>
                      </c:pt>
                      <c:pt idx="7466">
                        <c:v>65580.026077270508</c:v>
                      </c:pt>
                      <c:pt idx="7467">
                        <c:v>64312.487258911126</c:v>
                      </c:pt>
                      <c:pt idx="7468">
                        <c:v>64426.487014770508</c:v>
                      </c:pt>
                      <c:pt idx="7469">
                        <c:v>64241.287307739258</c:v>
                      </c:pt>
                      <c:pt idx="7470">
                        <c:v>64407.796585083008</c:v>
                      </c:pt>
                      <c:pt idx="7471">
                        <c:v>64055.796829223626</c:v>
                      </c:pt>
                      <c:pt idx="7472">
                        <c:v>63838.500198364258</c:v>
                      </c:pt>
                      <c:pt idx="7473">
                        <c:v>63838.499710083008</c:v>
                      </c:pt>
                      <c:pt idx="7474">
                        <c:v>63666.499221801758</c:v>
                      </c:pt>
                      <c:pt idx="7475">
                        <c:v>64904.68022155761</c:v>
                      </c:pt>
                      <c:pt idx="7476">
                        <c:v>65357.554031372063</c:v>
                      </c:pt>
                      <c:pt idx="7477">
                        <c:v>64591.552810668945</c:v>
                      </c:pt>
                      <c:pt idx="7478">
                        <c:v>65105.877639770508</c:v>
                      </c:pt>
                      <c:pt idx="7479">
                        <c:v>65362.879348754876</c:v>
                      </c:pt>
                      <c:pt idx="7480">
                        <c:v>64950.477737426758</c:v>
                      </c:pt>
                      <c:pt idx="7481">
                        <c:v>66794.351272583008</c:v>
                      </c:pt>
                      <c:pt idx="7482">
                        <c:v>66286.440139770508</c:v>
                      </c:pt>
                      <c:pt idx="7483">
                        <c:v>65885.440383911133</c:v>
                      </c:pt>
                      <c:pt idx="7484">
                        <c:v>66018.807083129883</c:v>
                      </c:pt>
                      <c:pt idx="7485">
                        <c:v>57518.280975341797</c:v>
                      </c:pt>
                      <c:pt idx="7486">
                        <c:v>57509.281036376953</c:v>
                      </c:pt>
                      <c:pt idx="7487">
                        <c:v>58148.596527099602</c:v>
                      </c:pt>
                      <c:pt idx="7488">
                        <c:v>58148.596771240234</c:v>
                      </c:pt>
                      <c:pt idx="7489">
                        <c:v>58148.596527099602</c:v>
                      </c:pt>
                      <c:pt idx="7490">
                        <c:v>58293.596527099602</c:v>
                      </c:pt>
                      <c:pt idx="7491">
                        <c:v>64813.366836547844</c:v>
                      </c:pt>
                      <c:pt idx="7492">
                        <c:v>65374.699172973626</c:v>
                      </c:pt>
                      <c:pt idx="7493">
                        <c:v>65374.699905395508</c:v>
                      </c:pt>
                      <c:pt idx="7494">
                        <c:v>65374.698928833008</c:v>
                      </c:pt>
                      <c:pt idx="7495">
                        <c:v>65188.607864379876</c:v>
                      </c:pt>
                      <c:pt idx="7496">
                        <c:v>65099.758499145508</c:v>
                      </c:pt>
                      <c:pt idx="7497">
                        <c:v>64837.758987426758</c:v>
                      </c:pt>
                      <c:pt idx="7498">
                        <c:v>65014.758987426758</c:v>
                      </c:pt>
                      <c:pt idx="7499">
                        <c:v>65238.663040161126</c:v>
                      </c:pt>
                      <c:pt idx="7500">
                        <c:v>62431.114959716797</c:v>
                      </c:pt>
                      <c:pt idx="7501">
                        <c:v>62437.302459716797</c:v>
                      </c:pt>
                      <c:pt idx="7502">
                        <c:v>62463.302398681641</c:v>
                      </c:pt>
                      <c:pt idx="7503">
                        <c:v>61658.277725219727</c:v>
                      </c:pt>
                      <c:pt idx="7504">
                        <c:v>61673.602920532227</c:v>
                      </c:pt>
                      <c:pt idx="7505">
                        <c:v>64399.473587036126</c:v>
                      </c:pt>
                      <c:pt idx="7506">
                        <c:v>64399.473587036126</c:v>
                      </c:pt>
                      <c:pt idx="7507">
                        <c:v>64120.973587036126</c:v>
                      </c:pt>
                      <c:pt idx="7508">
                        <c:v>62733.167373657227</c:v>
                      </c:pt>
                      <c:pt idx="7509">
                        <c:v>63151.255935668945</c:v>
                      </c:pt>
                      <c:pt idx="7510">
                        <c:v>63432.157852172852</c:v>
                      </c:pt>
                      <c:pt idx="7511">
                        <c:v>65007.121780395508</c:v>
                      </c:pt>
                      <c:pt idx="7512">
                        <c:v>65407.322021484368</c:v>
                      </c:pt>
                      <c:pt idx="7513">
                        <c:v>65055.321899414055</c:v>
                      </c:pt>
                      <c:pt idx="7514">
                        <c:v>62741.175491333008</c:v>
                      </c:pt>
                      <c:pt idx="7515">
                        <c:v>57599.074554443352</c:v>
                      </c:pt>
                      <c:pt idx="7516">
                        <c:v>56754.074798583984</c:v>
                      </c:pt>
                      <c:pt idx="7517">
                        <c:v>56754.074798583984</c:v>
                      </c:pt>
                      <c:pt idx="7518">
                        <c:v>56754.074798583984</c:v>
                      </c:pt>
                      <c:pt idx="7519">
                        <c:v>56657.478363037102</c:v>
                      </c:pt>
                      <c:pt idx="7520">
                        <c:v>67882.899513244629</c:v>
                      </c:pt>
                      <c:pt idx="7521">
                        <c:v>68124.898536682129</c:v>
                      </c:pt>
                      <c:pt idx="7522">
                        <c:v>68331.378616333008</c:v>
                      </c:pt>
                      <c:pt idx="7523">
                        <c:v>68490.779495239258</c:v>
                      </c:pt>
                      <c:pt idx="7524">
                        <c:v>68417.832962036133</c:v>
                      </c:pt>
                      <c:pt idx="7525">
                        <c:v>68135.832473754883</c:v>
                      </c:pt>
                      <c:pt idx="7526">
                        <c:v>68168.593948364258</c:v>
                      </c:pt>
                      <c:pt idx="7527">
                        <c:v>67961.914260864258</c:v>
                      </c:pt>
                      <c:pt idx="7528">
                        <c:v>63178.751358032227</c:v>
                      </c:pt>
                      <c:pt idx="7529">
                        <c:v>63178.540481567383</c:v>
                      </c:pt>
                      <c:pt idx="7530">
                        <c:v>64446.937088012695</c:v>
                      </c:pt>
                      <c:pt idx="7531">
                        <c:v>64239.388381958008</c:v>
                      </c:pt>
                      <c:pt idx="7532">
                        <c:v>63573.116897583008</c:v>
                      </c:pt>
                      <c:pt idx="7533">
                        <c:v>61705.662261962891</c:v>
                      </c:pt>
                      <c:pt idx="7534">
                        <c:v>61835.865814208984</c:v>
                      </c:pt>
                      <c:pt idx="7535">
                        <c:v>61835.865814208984</c:v>
                      </c:pt>
                      <c:pt idx="7536">
                        <c:v>63019.644607543945</c:v>
                      </c:pt>
                      <c:pt idx="7537">
                        <c:v>63019.644485473633</c:v>
                      </c:pt>
                      <c:pt idx="7538">
                        <c:v>62838.844741821289</c:v>
                      </c:pt>
                      <c:pt idx="7539">
                        <c:v>62543.155715942383</c:v>
                      </c:pt>
                      <c:pt idx="7540">
                        <c:v>64268.285781860352</c:v>
                      </c:pt>
                      <c:pt idx="7541">
                        <c:v>63886.778762817376</c:v>
                      </c:pt>
                      <c:pt idx="7542">
                        <c:v>64992.180374145508</c:v>
                      </c:pt>
                      <c:pt idx="7543">
                        <c:v>64992.179397583008</c:v>
                      </c:pt>
                      <c:pt idx="7544">
                        <c:v>64904.801223754876</c:v>
                      </c:pt>
                      <c:pt idx="7545">
                        <c:v>56366.452041625977</c:v>
                      </c:pt>
                      <c:pt idx="7546">
                        <c:v>56367.819107055657</c:v>
                      </c:pt>
                      <c:pt idx="7547">
                        <c:v>55909.819229125977</c:v>
                      </c:pt>
                      <c:pt idx="7548">
                        <c:v>55488.709243774407</c:v>
                      </c:pt>
                      <c:pt idx="7549">
                        <c:v>59248.096084594727</c:v>
                      </c:pt>
                      <c:pt idx="7550">
                        <c:v>59729.596572875977</c:v>
                      </c:pt>
                      <c:pt idx="7551">
                        <c:v>59729.596817016594</c:v>
                      </c:pt>
                      <c:pt idx="7552">
                        <c:v>60671.129959106445</c:v>
                      </c:pt>
                      <c:pt idx="7553">
                        <c:v>61201.129959106445</c:v>
                      </c:pt>
                      <c:pt idx="7554">
                        <c:v>63625.769973754883</c:v>
                      </c:pt>
                      <c:pt idx="7555">
                        <c:v>63038.158218383789</c:v>
                      </c:pt>
                      <c:pt idx="7556">
                        <c:v>65790.51496887207</c:v>
                      </c:pt>
                      <c:pt idx="7557">
                        <c:v>65337.274856567376</c:v>
                      </c:pt>
                      <c:pt idx="7558">
                        <c:v>65857.332962036133</c:v>
                      </c:pt>
                      <c:pt idx="7559">
                        <c:v>66059.334671020508</c:v>
                      </c:pt>
                      <c:pt idx="7560">
                        <c:v>66246.702346801758</c:v>
                      </c:pt>
                      <c:pt idx="7561">
                        <c:v>66007.702346801758</c:v>
                      </c:pt>
                      <c:pt idx="7562">
                        <c:v>64856.700149536126</c:v>
                      </c:pt>
                      <c:pt idx="7563">
                        <c:v>67389.275588989258</c:v>
                      </c:pt>
                      <c:pt idx="7564">
                        <c:v>67301.275833129883</c:v>
                      </c:pt>
                      <c:pt idx="7565">
                        <c:v>67064.276077270508</c:v>
                      </c:pt>
                      <c:pt idx="7566">
                        <c:v>66770.882034301758</c:v>
                      </c:pt>
                      <c:pt idx="7567">
                        <c:v>67027.028030395508</c:v>
                      </c:pt>
                      <c:pt idx="7568">
                        <c:v>63922.347854614258</c:v>
                      </c:pt>
                      <c:pt idx="7569">
                        <c:v>63637.348098754876</c:v>
                      </c:pt>
                      <c:pt idx="7570">
                        <c:v>64565.567337036126</c:v>
                      </c:pt>
                      <c:pt idx="7571">
                        <c:v>64630.567581176758</c:v>
                      </c:pt>
                      <c:pt idx="7572">
                        <c:v>64149.566604614258</c:v>
                      </c:pt>
                      <c:pt idx="7573">
                        <c:v>65490.683792114258</c:v>
                      </c:pt>
                      <c:pt idx="7574">
                        <c:v>65815.685256958008</c:v>
                      </c:pt>
                      <c:pt idx="7575">
                        <c:v>62718.223342895508</c:v>
                      </c:pt>
                      <c:pt idx="7576">
                        <c:v>63434.225784301758</c:v>
                      </c:pt>
                      <c:pt idx="7577">
                        <c:v>63434.225784301758</c:v>
                      </c:pt>
                      <c:pt idx="7578">
                        <c:v>64539.860549926758</c:v>
                      </c:pt>
                      <c:pt idx="7579">
                        <c:v>64473.170608520508</c:v>
                      </c:pt>
                      <c:pt idx="7580">
                        <c:v>63822.980667114258</c:v>
                      </c:pt>
                      <c:pt idx="7581">
                        <c:v>63045.19319152832</c:v>
                      </c:pt>
                      <c:pt idx="7582">
                        <c:v>63683.308227539063</c:v>
                      </c:pt>
                      <c:pt idx="7583">
                        <c:v>64902.60925292968</c:v>
                      </c:pt>
                      <c:pt idx="7584">
                        <c:v>64902.60925292968</c:v>
                      </c:pt>
                      <c:pt idx="7585">
                        <c:v>63721.61555480957</c:v>
                      </c:pt>
                      <c:pt idx="7586">
                        <c:v>66139.868850708008</c:v>
                      </c:pt>
                      <c:pt idx="7587">
                        <c:v>66549.869827270508</c:v>
                      </c:pt>
                      <c:pt idx="7588">
                        <c:v>66063.869094848633</c:v>
                      </c:pt>
                      <c:pt idx="7589">
                        <c:v>65932.268753051758</c:v>
                      </c:pt>
                      <c:pt idx="7590">
                        <c:v>56296.899524688721</c:v>
                      </c:pt>
                      <c:pt idx="7591">
                        <c:v>56353.899707794189</c:v>
                      </c:pt>
                      <c:pt idx="7592">
                        <c:v>56353.899768829346</c:v>
                      </c:pt>
                      <c:pt idx="7593">
                        <c:v>56353.899707794189</c:v>
                      </c:pt>
                      <c:pt idx="7594">
                        <c:v>56259.934906005859</c:v>
                      </c:pt>
                      <c:pt idx="7595">
                        <c:v>66541.854690551758</c:v>
                      </c:pt>
                      <c:pt idx="7596">
                        <c:v>66541.854690551758</c:v>
                      </c:pt>
                      <c:pt idx="7597">
                        <c:v>66737.937210083008</c:v>
                      </c:pt>
                      <c:pt idx="7598">
                        <c:v>66775.437210083008</c:v>
                      </c:pt>
                      <c:pt idx="7599">
                        <c:v>66682.023635864258</c:v>
                      </c:pt>
                      <c:pt idx="7600">
                        <c:v>66578.076126098633</c:v>
                      </c:pt>
                      <c:pt idx="7601">
                        <c:v>66315.300003051758</c:v>
                      </c:pt>
                      <c:pt idx="7602">
                        <c:v>66532.700393676758</c:v>
                      </c:pt>
                      <c:pt idx="7603">
                        <c:v>64288.33723449707</c:v>
                      </c:pt>
                      <c:pt idx="7604">
                        <c:v>63355.73616027832</c:v>
                      </c:pt>
                      <c:pt idx="7605">
                        <c:v>64382.280029296868</c:v>
                      </c:pt>
                      <c:pt idx="7606">
                        <c:v>64382.701904296868</c:v>
                      </c:pt>
                      <c:pt idx="7607">
                        <c:v>66256.558059692383</c:v>
                      </c:pt>
                      <c:pt idx="7608">
                        <c:v>64814.499954223626</c:v>
                      </c:pt>
                      <c:pt idx="7609">
                        <c:v>64597.499710083008</c:v>
                      </c:pt>
                      <c:pt idx="7610">
                        <c:v>65641.598342895508</c:v>
                      </c:pt>
                      <c:pt idx="7611">
                        <c:v>65463.797561645508</c:v>
                      </c:pt>
                      <c:pt idx="7612">
                        <c:v>66478.499221801758</c:v>
                      </c:pt>
                      <c:pt idx="7613">
                        <c:v>67493.927932739258</c:v>
                      </c:pt>
                      <c:pt idx="7614">
                        <c:v>67493.927932739258</c:v>
                      </c:pt>
                      <c:pt idx="7615">
                        <c:v>67493.928176879883</c:v>
                      </c:pt>
                      <c:pt idx="7616">
                        <c:v>67198.400588989258</c:v>
                      </c:pt>
                      <c:pt idx="7617">
                        <c:v>67263.400588989258</c:v>
                      </c:pt>
                      <c:pt idx="7618">
                        <c:v>67163.037551879883</c:v>
                      </c:pt>
                      <c:pt idx="7619">
                        <c:v>66497.037063598633</c:v>
                      </c:pt>
                      <c:pt idx="7620">
                        <c:v>65671.398880004883</c:v>
                      </c:pt>
                      <c:pt idx="7621">
                        <c:v>65536.399612426758</c:v>
                      </c:pt>
                      <c:pt idx="7622">
                        <c:v>65483.398635864258</c:v>
                      </c:pt>
                      <c:pt idx="7623">
                        <c:v>65228.398635864258</c:v>
                      </c:pt>
                      <c:pt idx="7624">
                        <c:v>65638.399368286133</c:v>
                      </c:pt>
                      <c:pt idx="7625">
                        <c:v>65686.399612426758</c:v>
                      </c:pt>
                      <c:pt idx="7626">
                        <c:v>67492.0341796875</c:v>
                      </c:pt>
                      <c:pt idx="7627">
                        <c:v>67292.0341796875</c:v>
                      </c:pt>
                      <c:pt idx="7628">
                        <c:v>65436.799026489258</c:v>
                      </c:pt>
                      <c:pt idx="7629">
                        <c:v>65653.152542114258</c:v>
                      </c:pt>
                      <c:pt idx="7630">
                        <c:v>65653.152786254883</c:v>
                      </c:pt>
                      <c:pt idx="7631">
                        <c:v>65653.152786254883</c:v>
                      </c:pt>
                      <c:pt idx="7632">
                        <c:v>67304.414016723633</c:v>
                      </c:pt>
                      <c:pt idx="7633">
                        <c:v>67304.682571411133</c:v>
                      </c:pt>
                      <c:pt idx="7634">
                        <c:v>67304.682327270508</c:v>
                      </c:pt>
                      <c:pt idx="7635">
                        <c:v>66992.350296020508</c:v>
                      </c:pt>
                      <c:pt idx="7636">
                        <c:v>67405.156448364258</c:v>
                      </c:pt>
                      <c:pt idx="7637">
                        <c:v>67505.022415161133</c:v>
                      </c:pt>
                      <c:pt idx="7638">
                        <c:v>67308.021438598633</c:v>
                      </c:pt>
                      <c:pt idx="7639">
                        <c:v>67607.523635864258</c:v>
                      </c:pt>
                      <c:pt idx="7640">
                        <c:v>65513.412796020508</c:v>
                      </c:pt>
                      <c:pt idx="7641">
                        <c:v>65726.412796020508</c:v>
                      </c:pt>
                      <c:pt idx="7642">
                        <c:v>65799.879776000977</c:v>
                      </c:pt>
                      <c:pt idx="7643">
                        <c:v>65711.879531860352</c:v>
                      </c:pt>
                      <c:pt idx="7644">
                        <c:v>64621.069290161126</c:v>
                      </c:pt>
                      <c:pt idx="7645">
                        <c:v>66229.234573364258</c:v>
                      </c:pt>
                      <c:pt idx="7646">
                        <c:v>64549.937210083008</c:v>
                      </c:pt>
                      <c:pt idx="7647">
                        <c:v>63780.937942504876</c:v>
                      </c:pt>
                      <c:pt idx="7648">
                        <c:v>63157.936233520508</c:v>
                      </c:pt>
                      <c:pt idx="7649">
                        <c:v>66302.096878051758</c:v>
                      </c:pt>
                      <c:pt idx="7650">
                        <c:v>55965.530853271484</c:v>
                      </c:pt>
                      <c:pt idx="7651">
                        <c:v>63811.16557312011</c:v>
                      </c:pt>
                      <c:pt idx="7652">
                        <c:v>64267.666305541992</c:v>
                      </c:pt>
                      <c:pt idx="7653">
                        <c:v>64267.666305541992</c:v>
                      </c:pt>
                      <c:pt idx="7654">
                        <c:v>64067.66606140136</c:v>
                      </c:pt>
                      <c:pt idx="7655">
                        <c:v>62431.822769165039</c:v>
                      </c:pt>
                      <c:pt idx="7656">
                        <c:v>65361.925491333008</c:v>
                      </c:pt>
                      <c:pt idx="7657">
                        <c:v>65818.206253051758</c:v>
                      </c:pt>
                      <c:pt idx="7658">
                        <c:v>65770.206985473633</c:v>
                      </c:pt>
                      <c:pt idx="7659">
                        <c:v>65593.171096801758</c:v>
                      </c:pt>
                      <c:pt idx="7660">
                        <c:v>65483.066116333008</c:v>
                      </c:pt>
                      <c:pt idx="7661">
                        <c:v>65809.807815551758</c:v>
                      </c:pt>
                      <c:pt idx="7662">
                        <c:v>65837.707962036133</c:v>
                      </c:pt>
                      <c:pt idx="7663">
                        <c:v>66170.134231567383</c:v>
                      </c:pt>
                      <c:pt idx="7664">
                        <c:v>66064.933502197266</c:v>
                      </c:pt>
                      <c:pt idx="7665">
                        <c:v>64973.918045043938</c:v>
                      </c:pt>
                      <c:pt idx="7666">
                        <c:v>66321.519241333008</c:v>
                      </c:pt>
                      <c:pt idx="7667">
                        <c:v>66468.019485473633</c:v>
                      </c:pt>
                      <c:pt idx="7668">
                        <c:v>66468.230178833008</c:v>
                      </c:pt>
                      <c:pt idx="7669">
                        <c:v>63783.724609375</c:v>
                      </c:pt>
                      <c:pt idx="7670">
                        <c:v>63431.724365234368</c:v>
                      </c:pt>
                      <c:pt idx="7671">
                        <c:v>63431.724365234368</c:v>
                      </c:pt>
                      <c:pt idx="7672">
                        <c:v>63344.577835083008</c:v>
                      </c:pt>
                      <c:pt idx="7673">
                        <c:v>63909.753616333008</c:v>
                      </c:pt>
                      <c:pt idx="7674">
                        <c:v>64264.253860473626</c:v>
                      </c:pt>
                      <c:pt idx="7675">
                        <c:v>64150.254348754876</c:v>
                      </c:pt>
                      <c:pt idx="7676">
                        <c:v>63950.253860473626</c:v>
                      </c:pt>
                      <c:pt idx="7677">
                        <c:v>65953.753860473633</c:v>
                      </c:pt>
                      <c:pt idx="7678">
                        <c:v>65953.753860473633</c:v>
                      </c:pt>
                      <c:pt idx="7679">
                        <c:v>67201.014358520508</c:v>
                      </c:pt>
                      <c:pt idx="7680">
                        <c:v>63309.498428344727</c:v>
                      </c:pt>
                      <c:pt idx="7681">
                        <c:v>63342.305084228516</c:v>
                      </c:pt>
                      <c:pt idx="7682">
                        <c:v>64646.305145263672</c:v>
                      </c:pt>
                      <c:pt idx="7683">
                        <c:v>64657.179229736328</c:v>
                      </c:pt>
                      <c:pt idx="7684">
                        <c:v>64657.179168701172</c:v>
                      </c:pt>
                      <c:pt idx="7685">
                        <c:v>64560.179107666016</c:v>
                      </c:pt>
                      <c:pt idx="7686">
                        <c:v>64249.19856262207</c:v>
                      </c:pt>
                      <c:pt idx="7687">
                        <c:v>64249.198623657227</c:v>
                      </c:pt>
                      <c:pt idx="7688">
                        <c:v>64504.029678344727</c:v>
                      </c:pt>
                      <c:pt idx="7689">
                        <c:v>64505.923294067383</c:v>
                      </c:pt>
                      <c:pt idx="7690">
                        <c:v>65458.57453918457</c:v>
                      </c:pt>
                      <c:pt idx="7691">
                        <c:v>64818.393920898438</c:v>
                      </c:pt>
                      <c:pt idx="7692">
                        <c:v>64827.393920898438</c:v>
                      </c:pt>
                      <c:pt idx="7693">
                        <c:v>64675.395874023438</c:v>
                      </c:pt>
                      <c:pt idx="7694">
                        <c:v>64531.395874023438</c:v>
                      </c:pt>
                      <c:pt idx="7695">
                        <c:v>55453.506683349602</c:v>
                      </c:pt>
                      <c:pt idx="7696">
                        <c:v>55473.506683349602</c:v>
                      </c:pt>
                      <c:pt idx="7697">
                        <c:v>55249.507415771484</c:v>
                      </c:pt>
                      <c:pt idx="7698">
                        <c:v>57169.846038818352</c:v>
                      </c:pt>
                      <c:pt idx="7699">
                        <c:v>57125.846038818352</c:v>
                      </c:pt>
                      <c:pt idx="7700">
                        <c:v>66705.966796875</c:v>
                      </c:pt>
                      <c:pt idx="7701">
                        <c:v>66705.966064453125</c:v>
                      </c:pt>
                      <c:pt idx="7702">
                        <c:v>66705.96630859375</c:v>
                      </c:pt>
                      <c:pt idx="7703">
                        <c:v>66822.956878662109</c:v>
                      </c:pt>
                      <c:pt idx="7704">
                        <c:v>68331.730667114258</c:v>
                      </c:pt>
                      <c:pt idx="7705">
                        <c:v>67979.731155395508</c:v>
                      </c:pt>
                      <c:pt idx="7706">
                        <c:v>66009.599807739258</c:v>
                      </c:pt>
                      <c:pt idx="7707">
                        <c:v>66009.600296020508</c:v>
                      </c:pt>
                      <c:pt idx="7708">
                        <c:v>66009.600784301758</c:v>
                      </c:pt>
                      <c:pt idx="7709">
                        <c:v>65909.585647583008</c:v>
                      </c:pt>
                      <c:pt idx="7710">
                        <c:v>65200.169143676758</c:v>
                      </c:pt>
                      <c:pt idx="7711">
                        <c:v>65200.168655395508</c:v>
                      </c:pt>
                      <c:pt idx="7712">
                        <c:v>64863.266555786126</c:v>
                      </c:pt>
                      <c:pt idx="7713">
                        <c:v>64863.266799926758</c:v>
                      </c:pt>
                      <c:pt idx="7714">
                        <c:v>65869.287506103516</c:v>
                      </c:pt>
                      <c:pt idx="7715">
                        <c:v>65933.287750244141</c:v>
                      </c:pt>
                      <c:pt idx="7716">
                        <c:v>65864.297073364258</c:v>
                      </c:pt>
                      <c:pt idx="7717">
                        <c:v>65218.085357666016</c:v>
                      </c:pt>
                      <c:pt idx="7718">
                        <c:v>65218.084625244133</c:v>
                      </c:pt>
                      <c:pt idx="7719">
                        <c:v>65410.941802978516</c:v>
                      </c:pt>
                      <c:pt idx="7720">
                        <c:v>68108.054641723633</c:v>
                      </c:pt>
                      <c:pt idx="7721">
                        <c:v>66959.941604614258</c:v>
                      </c:pt>
                      <c:pt idx="7722">
                        <c:v>66061.528518676758</c:v>
                      </c:pt>
                      <c:pt idx="7723">
                        <c:v>66013.528274536133</c:v>
                      </c:pt>
                      <c:pt idx="7724">
                        <c:v>65549.134963989258</c:v>
                      </c:pt>
                      <c:pt idx="7725">
                        <c:v>55185.354766845703</c:v>
                      </c:pt>
                      <c:pt idx="7726">
                        <c:v>55399.354949951172</c:v>
                      </c:pt>
                      <c:pt idx="7727">
                        <c:v>55408.354949951172</c:v>
                      </c:pt>
                      <c:pt idx="7728">
                        <c:v>55400.803192138672</c:v>
                      </c:pt>
                      <c:pt idx="7729">
                        <c:v>54500.732269287109</c:v>
                      </c:pt>
                      <c:pt idx="7730">
                        <c:v>55160.803070068359</c:v>
                      </c:pt>
                      <c:pt idx="7731">
                        <c:v>55160.803192138672</c:v>
                      </c:pt>
                      <c:pt idx="7732">
                        <c:v>54808.803192138672</c:v>
                      </c:pt>
                      <c:pt idx="7733">
                        <c:v>54606.869659423828</c:v>
                      </c:pt>
                      <c:pt idx="7734">
                        <c:v>54494.869476318359</c:v>
                      </c:pt>
                      <c:pt idx="7735">
                        <c:v>64727.024978637695</c:v>
                      </c:pt>
                      <c:pt idx="7736">
                        <c:v>64736.025039672852</c:v>
                      </c:pt>
                      <c:pt idx="7737">
                        <c:v>64685.424942016602</c:v>
                      </c:pt>
                      <c:pt idx="7738">
                        <c:v>64485.424758911133</c:v>
                      </c:pt>
                      <c:pt idx="7739">
                        <c:v>63384.830169677734</c:v>
                      </c:pt>
                      <c:pt idx="7740">
                        <c:v>65757.084548950195</c:v>
                      </c:pt>
                      <c:pt idx="7741">
                        <c:v>65643.084548950195</c:v>
                      </c:pt>
                      <c:pt idx="7742">
                        <c:v>65189.084548950188</c:v>
                      </c:pt>
                      <c:pt idx="7743">
                        <c:v>65858.584594726563</c:v>
                      </c:pt>
                      <c:pt idx="7744">
                        <c:v>65858.584594726563</c:v>
                      </c:pt>
                      <c:pt idx="7745">
                        <c:v>67255.4052734375</c:v>
                      </c:pt>
                      <c:pt idx="7746">
                        <c:v>67255.4052734375</c:v>
                      </c:pt>
                      <c:pt idx="7747">
                        <c:v>67255.40478515625</c:v>
                      </c:pt>
                      <c:pt idx="7748">
                        <c:v>67167.405029296875</c:v>
                      </c:pt>
                      <c:pt idx="7749">
                        <c:v>66917.671920776367</c:v>
                      </c:pt>
                      <c:pt idx="7750">
                        <c:v>67021.872604370117</c:v>
                      </c:pt>
                      <c:pt idx="7751">
                        <c:v>67229.872604370117</c:v>
                      </c:pt>
                      <c:pt idx="7752">
                        <c:v>66729.458297729492</c:v>
                      </c:pt>
                      <c:pt idx="7753">
                        <c:v>64137.448928833008</c:v>
                      </c:pt>
                      <c:pt idx="7754">
                        <c:v>61521.072875976563</c:v>
                      </c:pt>
                      <c:pt idx="7755">
                        <c:v>64524.167434692383</c:v>
                      </c:pt>
                      <c:pt idx="7756">
                        <c:v>64520.167373657227</c:v>
                      </c:pt>
                      <c:pt idx="7757">
                        <c:v>65847.220901489258</c:v>
                      </c:pt>
                      <c:pt idx="7758">
                        <c:v>65847.220901489258</c:v>
                      </c:pt>
                      <c:pt idx="7759">
                        <c:v>65850.314895629883</c:v>
                      </c:pt>
                      <c:pt idx="7760">
                        <c:v>65281.313430786126</c:v>
                      </c:pt>
                      <c:pt idx="7761">
                        <c:v>61872.64680480957</c:v>
                      </c:pt>
                      <c:pt idx="7762">
                        <c:v>61782.868789672852</c:v>
                      </c:pt>
                      <c:pt idx="7763">
                        <c:v>64231.742874145508</c:v>
                      </c:pt>
                      <c:pt idx="7764">
                        <c:v>67944.596633911133</c:v>
                      </c:pt>
                      <c:pt idx="7765">
                        <c:v>67728.597366333008</c:v>
                      </c:pt>
                      <c:pt idx="7766">
                        <c:v>67856.597366333008</c:v>
                      </c:pt>
                      <c:pt idx="7767">
                        <c:v>65978.181838989258</c:v>
                      </c:pt>
                      <c:pt idx="7768">
                        <c:v>65685.981643676758</c:v>
                      </c:pt>
                      <c:pt idx="7769">
                        <c:v>65882.981399536133</c:v>
                      </c:pt>
                      <c:pt idx="7770">
                        <c:v>64790.91487121582</c:v>
                      </c:pt>
                      <c:pt idx="7771">
                        <c:v>64781.91487121582</c:v>
                      </c:pt>
                      <c:pt idx="7772">
                        <c:v>64710.700149536126</c:v>
                      </c:pt>
                      <c:pt idx="7773">
                        <c:v>64710.700149536126</c:v>
                      </c:pt>
                      <c:pt idx="7774">
                        <c:v>64447.048049926758</c:v>
                      </c:pt>
                      <c:pt idx="7775">
                        <c:v>64312.047927856438</c:v>
                      </c:pt>
                      <c:pt idx="7776">
                        <c:v>65079.735305786133</c:v>
                      </c:pt>
                      <c:pt idx="7777">
                        <c:v>63295.105117797852</c:v>
                      </c:pt>
                      <c:pt idx="7778">
                        <c:v>63286.105117797852</c:v>
                      </c:pt>
                      <c:pt idx="7779">
                        <c:v>64812.03108215332</c:v>
                      </c:pt>
                      <c:pt idx="7780">
                        <c:v>63854.57795715332</c:v>
                      </c:pt>
                      <c:pt idx="7781">
                        <c:v>64224.400100708008</c:v>
                      </c:pt>
                      <c:pt idx="7782">
                        <c:v>65041.233352661126</c:v>
                      </c:pt>
                      <c:pt idx="7783">
                        <c:v>65163.733596801758</c:v>
                      </c:pt>
                      <c:pt idx="7784">
                        <c:v>62766.098037719727</c:v>
                      </c:pt>
                      <c:pt idx="7785">
                        <c:v>58792.680164337158</c:v>
                      </c:pt>
                      <c:pt idx="7786">
                        <c:v>58792.679187774658</c:v>
                      </c:pt>
                      <c:pt idx="7787">
                        <c:v>59458.680164337158</c:v>
                      </c:pt>
                      <c:pt idx="7788">
                        <c:v>65941.182815551758</c:v>
                      </c:pt>
                      <c:pt idx="7789">
                        <c:v>66281.771194458008</c:v>
                      </c:pt>
                      <c:pt idx="7790">
                        <c:v>66629.972854614258</c:v>
                      </c:pt>
                      <c:pt idx="7791">
                        <c:v>66629.972854614258</c:v>
                      </c:pt>
                      <c:pt idx="7792">
                        <c:v>66525.973342895508</c:v>
                      </c:pt>
                      <c:pt idx="7793">
                        <c:v>66067.974319458008</c:v>
                      </c:pt>
                      <c:pt idx="7794">
                        <c:v>66573.138137817383</c:v>
                      </c:pt>
                      <c:pt idx="7795">
                        <c:v>66573.137893676758</c:v>
                      </c:pt>
                      <c:pt idx="7796">
                        <c:v>66811.139358520508</c:v>
                      </c:pt>
                      <c:pt idx="7797">
                        <c:v>66261.638870239258</c:v>
                      </c:pt>
                      <c:pt idx="7798">
                        <c:v>62110.296829223626</c:v>
                      </c:pt>
                      <c:pt idx="7799">
                        <c:v>62736.296951293938</c:v>
                      </c:pt>
                      <c:pt idx="7800">
                        <c:v>60481.05598449707</c:v>
                      </c:pt>
                      <c:pt idx="7801">
                        <c:v>63664.197891235352</c:v>
                      </c:pt>
                      <c:pt idx="7802">
                        <c:v>62804.742141723626</c:v>
                      </c:pt>
                      <c:pt idx="7803">
                        <c:v>63087.950393676758</c:v>
                      </c:pt>
                      <c:pt idx="7804">
                        <c:v>62758.950393676758</c:v>
                      </c:pt>
                      <c:pt idx="7805">
                        <c:v>64106.595413208008</c:v>
                      </c:pt>
                      <c:pt idx="7806">
                        <c:v>64605.266128540039</c:v>
                      </c:pt>
                      <c:pt idx="7807">
                        <c:v>64605.266189575195</c:v>
                      </c:pt>
                      <c:pt idx="7808">
                        <c:v>65630.083694458008</c:v>
                      </c:pt>
                      <c:pt idx="7809">
                        <c:v>65361.306350708008</c:v>
                      </c:pt>
                      <c:pt idx="7810">
                        <c:v>65347.506591796868</c:v>
                      </c:pt>
                      <c:pt idx="7811">
                        <c:v>64357.283569335938</c:v>
                      </c:pt>
                      <c:pt idx="7812">
                        <c:v>66180.00439453125</c:v>
                      </c:pt>
                      <c:pt idx="7813">
                        <c:v>66294.60400390625</c:v>
                      </c:pt>
                      <c:pt idx="7814">
                        <c:v>66027.63671875</c:v>
                      </c:pt>
                      <c:pt idx="7815">
                        <c:v>60885.571365356445</c:v>
                      </c:pt>
                      <c:pt idx="7816">
                        <c:v>60043.815872192376</c:v>
                      </c:pt>
                      <c:pt idx="7817">
                        <c:v>62041.503128051758</c:v>
                      </c:pt>
                      <c:pt idx="7818">
                        <c:v>62041.503128051758</c:v>
                      </c:pt>
                      <c:pt idx="7819">
                        <c:v>61977.502883911126</c:v>
                      </c:pt>
                      <c:pt idx="7820">
                        <c:v>61878.44075012207</c:v>
                      </c:pt>
                      <c:pt idx="7821">
                        <c:v>65157.856887817376</c:v>
                      </c:pt>
                      <c:pt idx="7822">
                        <c:v>65069.856887817376</c:v>
                      </c:pt>
                      <c:pt idx="7823">
                        <c:v>65782.296875</c:v>
                      </c:pt>
                      <c:pt idx="7824">
                        <c:v>65782.296875</c:v>
                      </c:pt>
                      <c:pt idx="7825">
                        <c:v>65713.296875</c:v>
                      </c:pt>
                      <c:pt idx="7826">
                        <c:v>65096.880493164063</c:v>
                      </c:pt>
                      <c:pt idx="7827">
                        <c:v>64384.335540771477</c:v>
                      </c:pt>
                      <c:pt idx="7828">
                        <c:v>64344.664245605469</c:v>
                      </c:pt>
                      <c:pt idx="7829">
                        <c:v>64233.664001464836</c:v>
                      </c:pt>
                      <c:pt idx="7830">
                        <c:v>56551.090179443359</c:v>
                      </c:pt>
                      <c:pt idx="7831">
                        <c:v>56560.090179443359</c:v>
                      </c:pt>
                      <c:pt idx="7832">
                        <c:v>56551.090057373047</c:v>
                      </c:pt>
                      <c:pt idx="7833">
                        <c:v>64090.997268676758</c:v>
                      </c:pt>
                      <c:pt idx="7834">
                        <c:v>64090.997024536126</c:v>
                      </c:pt>
                      <c:pt idx="7835">
                        <c:v>61828.076797485352</c:v>
                      </c:pt>
                      <c:pt idx="7836">
                        <c:v>61876.076736450195</c:v>
                      </c:pt>
                      <c:pt idx="7837">
                        <c:v>60943.476150512695</c:v>
                      </c:pt>
                      <c:pt idx="7838">
                        <c:v>67626.263381958008</c:v>
                      </c:pt>
                      <c:pt idx="7839">
                        <c:v>67626.263626098633</c:v>
                      </c:pt>
                      <c:pt idx="7840">
                        <c:v>67093.263381958008</c:v>
                      </c:pt>
                      <c:pt idx="7841">
                        <c:v>65922.912490844727</c:v>
                      </c:pt>
                      <c:pt idx="7842">
                        <c:v>65917.756240844727</c:v>
                      </c:pt>
                      <c:pt idx="7843">
                        <c:v>64887.726638793945</c:v>
                      </c:pt>
                      <c:pt idx="7844">
                        <c:v>64951.060134887695</c:v>
                      </c:pt>
                      <c:pt idx="7845">
                        <c:v>57462.275482177734</c:v>
                      </c:pt>
                      <c:pt idx="7846">
                        <c:v>57463.275726318352</c:v>
                      </c:pt>
                      <c:pt idx="7847">
                        <c:v>57463.275970458984</c:v>
                      </c:pt>
                      <c:pt idx="7848">
                        <c:v>57490.275482177734</c:v>
                      </c:pt>
                      <c:pt idx="7849">
                        <c:v>57433.275482177734</c:v>
                      </c:pt>
                      <c:pt idx="7850">
                        <c:v>57624.275482177734</c:v>
                      </c:pt>
                      <c:pt idx="7851">
                        <c:v>57116.507919311523</c:v>
                      </c:pt>
                      <c:pt idx="7852">
                        <c:v>57116.507919311523</c:v>
                      </c:pt>
                      <c:pt idx="7853">
                        <c:v>62715.480850219727</c:v>
                      </c:pt>
                      <c:pt idx="7854">
                        <c:v>62715.481094360352</c:v>
                      </c:pt>
                      <c:pt idx="7855">
                        <c:v>62715.480972290039</c:v>
                      </c:pt>
                      <c:pt idx="7856">
                        <c:v>65360.069900512695</c:v>
                      </c:pt>
                      <c:pt idx="7857">
                        <c:v>65243.463455200195</c:v>
                      </c:pt>
                      <c:pt idx="7858">
                        <c:v>65006.463455200195</c:v>
                      </c:pt>
                      <c:pt idx="7859">
                        <c:v>64899.766006469727</c:v>
                      </c:pt>
                      <c:pt idx="7860">
                        <c:v>65136.335159301758</c:v>
                      </c:pt>
                      <c:pt idx="7861">
                        <c:v>65136.334915161126</c:v>
                      </c:pt>
                      <c:pt idx="7862">
                        <c:v>62786.483596801758</c:v>
                      </c:pt>
                      <c:pt idx="7863">
                        <c:v>62524.149124145508</c:v>
                      </c:pt>
                      <c:pt idx="7864">
                        <c:v>62509.989456176758</c:v>
                      </c:pt>
                      <c:pt idx="7865">
                        <c:v>65869.27473449707</c:v>
                      </c:pt>
                      <c:pt idx="7866">
                        <c:v>66277.825393676758</c:v>
                      </c:pt>
                      <c:pt idx="7867">
                        <c:v>66087.636734008789</c:v>
                      </c:pt>
                      <c:pt idx="7868">
                        <c:v>64655.975845336907</c:v>
                      </c:pt>
                      <c:pt idx="7869">
                        <c:v>64417.619888305657</c:v>
                      </c:pt>
                      <c:pt idx="7870">
                        <c:v>64361.181655883789</c:v>
                      </c:pt>
                      <c:pt idx="7871">
                        <c:v>63210.985366821289</c:v>
                      </c:pt>
                      <c:pt idx="7872">
                        <c:v>63256.424758911126</c:v>
                      </c:pt>
                      <c:pt idx="7873">
                        <c:v>62263.982315063477</c:v>
                      </c:pt>
                      <c:pt idx="7874">
                        <c:v>66997.152542114258</c:v>
                      </c:pt>
                      <c:pt idx="7875">
                        <c:v>56886.767913818352</c:v>
                      </c:pt>
                      <c:pt idx="7876">
                        <c:v>56886.768157958984</c:v>
                      </c:pt>
                      <c:pt idx="7877">
                        <c:v>56886.768157958984</c:v>
                      </c:pt>
                      <c:pt idx="7878">
                        <c:v>56437.767913818352</c:v>
                      </c:pt>
                      <c:pt idx="7879">
                        <c:v>64934.870498657227</c:v>
                      </c:pt>
                      <c:pt idx="7880">
                        <c:v>64582.870559692383</c:v>
                      </c:pt>
                      <c:pt idx="7881">
                        <c:v>64573.870498657227</c:v>
                      </c:pt>
                      <c:pt idx="7882">
                        <c:v>63186.738906860352</c:v>
                      </c:pt>
                      <c:pt idx="7883">
                        <c:v>64114.776649475098</c:v>
                      </c:pt>
                      <c:pt idx="7884">
                        <c:v>64457.277687072747</c:v>
                      </c:pt>
                      <c:pt idx="7885">
                        <c:v>64466.277870178215</c:v>
                      </c:pt>
                      <c:pt idx="7886">
                        <c:v>64611.034767150879</c:v>
                      </c:pt>
                      <c:pt idx="7887">
                        <c:v>64765.983963012695</c:v>
                      </c:pt>
                      <c:pt idx="7888">
                        <c:v>65336.120986938477</c:v>
                      </c:pt>
                      <c:pt idx="7889">
                        <c:v>66406.522171020508</c:v>
                      </c:pt>
                      <c:pt idx="7890">
                        <c:v>56093.020248413086</c:v>
                      </c:pt>
                      <c:pt idx="7891">
                        <c:v>56093.02018737793</c:v>
                      </c:pt>
                      <c:pt idx="7892">
                        <c:v>65677.831253051758</c:v>
                      </c:pt>
                      <c:pt idx="7893">
                        <c:v>65507.725784301758</c:v>
                      </c:pt>
                      <c:pt idx="7894">
                        <c:v>65459.936721801758</c:v>
                      </c:pt>
                      <c:pt idx="7895">
                        <c:v>64545.086135864258</c:v>
                      </c:pt>
                      <c:pt idx="7896">
                        <c:v>64545.086868286126</c:v>
                      </c:pt>
                      <c:pt idx="7897">
                        <c:v>64455.086624145508</c:v>
                      </c:pt>
                      <c:pt idx="7898">
                        <c:v>63770.086013793938</c:v>
                      </c:pt>
                      <c:pt idx="7899">
                        <c:v>66988.127151489258</c:v>
                      </c:pt>
                      <c:pt idx="7900">
                        <c:v>65807.32666015625</c:v>
                      </c:pt>
                      <c:pt idx="7901">
                        <c:v>65743.326416015625</c:v>
                      </c:pt>
                      <c:pt idx="7902">
                        <c:v>65532.326171875</c:v>
                      </c:pt>
                      <c:pt idx="7903">
                        <c:v>64549.297805786126</c:v>
                      </c:pt>
                      <c:pt idx="7904">
                        <c:v>64548.705032348626</c:v>
                      </c:pt>
                      <c:pt idx="7905">
                        <c:v>62807.748016357415</c:v>
                      </c:pt>
                      <c:pt idx="7906">
                        <c:v>62760.748016357415</c:v>
                      </c:pt>
                      <c:pt idx="7907">
                        <c:v>62632.748504638665</c:v>
                      </c:pt>
                      <c:pt idx="7908">
                        <c:v>62632.748626708984</c:v>
                      </c:pt>
                      <c:pt idx="7909">
                        <c:v>62535.627410888665</c:v>
                      </c:pt>
                      <c:pt idx="7910">
                        <c:v>62428.627166748047</c:v>
                      </c:pt>
                      <c:pt idx="7911">
                        <c:v>61220.894119262695</c:v>
                      </c:pt>
                      <c:pt idx="7912">
                        <c:v>61229.894241333008</c:v>
                      </c:pt>
                      <c:pt idx="7913">
                        <c:v>61216.894180297852</c:v>
                      </c:pt>
                      <c:pt idx="7914">
                        <c:v>61273.894119262695</c:v>
                      </c:pt>
                      <c:pt idx="7915">
                        <c:v>65129.234817504883</c:v>
                      </c:pt>
                      <c:pt idx="7916">
                        <c:v>65115.57849121093</c:v>
                      </c:pt>
                      <c:pt idx="7917">
                        <c:v>65115.57861328125</c:v>
                      </c:pt>
                      <c:pt idx="7918">
                        <c:v>65067.57849121093</c:v>
                      </c:pt>
                      <c:pt idx="7919">
                        <c:v>64970.578369140618</c:v>
                      </c:pt>
                      <c:pt idx="7920">
                        <c:v>56629.693588256829</c:v>
                      </c:pt>
                      <c:pt idx="7921">
                        <c:v>56629.693832397461</c:v>
                      </c:pt>
                      <c:pt idx="7922">
                        <c:v>56571.053695678711</c:v>
                      </c:pt>
                      <c:pt idx="7923">
                        <c:v>56474.053695678711</c:v>
                      </c:pt>
                      <c:pt idx="7924">
                        <c:v>56830.894760131829</c:v>
                      </c:pt>
                      <c:pt idx="7925">
                        <c:v>56639.694808959961</c:v>
                      </c:pt>
                      <c:pt idx="7926">
                        <c:v>56287.694808959961</c:v>
                      </c:pt>
                      <c:pt idx="7927">
                        <c:v>56135.487289428711</c:v>
                      </c:pt>
                      <c:pt idx="7928">
                        <c:v>55230.885299682617</c:v>
                      </c:pt>
                      <c:pt idx="7929">
                        <c:v>66384.160720825195</c:v>
                      </c:pt>
                      <c:pt idx="7930">
                        <c:v>66386.436111450195</c:v>
                      </c:pt>
                      <c:pt idx="7931">
                        <c:v>65130.199417114258</c:v>
                      </c:pt>
                      <c:pt idx="7932">
                        <c:v>65575.200149536133</c:v>
                      </c:pt>
                      <c:pt idx="7933">
                        <c:v>65575.199905395508</c:v>
                      </c:pt>
                      <c:pt idx="7934">
                        <c:v>65575.199661254883</c:v>
                      </c:pt>
                      <c:pt idx="7935">
                        <c:v>58165.116546630852</c:v>
                      </c:pt>
                      <c:pt idx="7936">
                        <c:v>58079.115325927734</c:v>
                      </c:pt>
                      <c:pt idx="7937">
                        <c:v>65232.952789306633</c:v>
                      </c:pt>
                      <c:pt idx="7938">
                        <c:v>64863.552154541016</c:v>
                      </c:pt>
                      <c:pt idx="7939">
                        <c:v>65232.952545166016</c:v>
                      </c:pt>
                      <c:pt idx="7940">
                        <c:v>65032.952423095696</c:v>
                      </c:pt>
                      <c:pt idx="7941">
                        <c:v>65142.135848999023</c:v>
                      </c:pt>
                      <c:pt idx="7942">
                        <c:v>64409.082748413079</c:v>
                      </c:pt>
                      <c:pt idx="7943">
                        <c:v>63910.282699584961</c:v>
                      </c:pt>
                      <c:pt idx="7944">
                        <c:v>63622.282455444329</c:v>
                      </c:pt>
                      <c:pt idx="7945">
                        <c:v>61132.951629638672</c:v>
                      </c:pt>
                      <c:pt idx="7946">
                        <c:v>62739.318801879883</c:v>
                      </c:pt>
                      <c:pt idx="7947">
                        <c:v>63627.786575317376</c:v>
                      </c:pt>
                      <c:pt idx="7948">
                        <c:v>63605.686721801758</c:v>
                      </c:pt>
                      <c:pt idx="7949">
                        <c:v>63233.390823364258</c:v>
                      </c:pt>
                      <c:pt idx="7950">
                        <c:v>66138.760597229004</c:v>
                      </c:pt>
                      <c:pt idx="7951">
                        <c:v>67071.402320861816</c:v>
                      </c:pt>
                      <c:pt idx="7952">
                        <c:v>67506.402931213379</c:v>
                      </c:pt>
                      <c:pt idx="7953">
                        <c:v>67544.402442932129</c:v>
                      </c:pt>
                      <c:pt idx="7954">
                        <c:v>66433.711380004883</c:v>
                      </c:pt>
                      <c:pt idx="7955">
                        <c:v>65789.726028442383</c:v>
                      </c:pt>
                      <c:pt idx="7956">
                        <c:v>65789.726272583008</c:v>
                      </c:pt>
                      <c:pt idx="7957">
                        <c:v>65301.085891723626</c:v>
                      </c:pt>
                      <c:pt idx="7958">
                        <c:v>65292.085891723626</c:v>
                      </c:pt>
                      <c:pt idx="7959">
                        <c:v>66197.806594848633</c:v>
                      </c:pt>
                      <c:pt idx="7960">
                        <c:v>66197.148391723633</c:v>
                      </c:pt>
                      <c:pt idx="7961">
                        <c:v>66197.148391723633</c:v>
                      </c:pt>
                      <c:pt idx="7962">
                        <c:v>66197.148391723633</c:v>
                      </c:pt>
                      <c:pt idx="7963">
                        <c:v>64293.452713012695</c:v>
                      </c:pt>
                      <c:pt idx="7964">
                        <c:v>64296.293533325195</c:v>
                      </c:pt>
                      <c:pt idx="7965">
                        <c:v>66726.129104614258</c:v>
                      </c:pt>
                      <c:pt idx="7966">
                        <c:v>66791.128616333008</c:v>
                      </c:pt>
                      <c:pt idx="7967">
                        <c:v>66791.128128051758</c:v>
                      </c:pt>
                      <c:pt idx="7968">
                        <c:v>61713.500015258789</c:v>
                      </c:pt>
                      <c:pt idx="7969">
                        <c:v>62517.900894165039</c:v>
                      </c:pt>
                      <c:pt idx="7970">
                        <c:v>62517.900894165039</c:v>
                      </c:pt>
                      <c:pt idx="7971">
                        <c:v>63315.692764282227</c:v>
                      </c:pt>
                      <c:pt idx="7972">
                        <c:v>67144.248245239258</c:v>
                      </c:pt>
                      <c:pt idx="7973">
                        <c:v>67144.248733520508</c:v>
                      </c:pt>
                      <c:pt idx="7974">
                        <c:v>66603.646438598633</c:v>
                      </c:pt>
                      <c:pt idx="7975">
                        <c:v>66234.245803833008</c:v>
                      </c:pt>
                      <c:pt idx="7976">
                        <c:v>64254.319290161126</c:v>
                      </c:pt>
                      <c:pt idx="7977">
                        <c:v>64254.319778442376</c:v>
                      </c:pt>
                      <c:pt idx="7978">
                        <c:v>64576.553665161126</c:v>
                      </c:pt>
                      <c:pt idx="7979">
                        <c:v>64038.68489074707</c:v>
                      </c:pt>
                      <c:pt idx="7980">
                        <c:v>56103.900726318352</c:v>
                      </c:pt>
                      <c:pt idx="7981">
                        <c:v>56167.234466552734</c:v>
                      </c:pt>
                      <c:pt idx="7982">
                        <c:v>67423.955276489258</c:v>
                      </c:pt>
                      <c:pt idx="7983">
                        <c:v>67423.955276489258</c:v>
                      </c:pt>
                      <c:pt idx="7984">
                        <c:v>67287.058059692383</c:v>
                      </c:pt>
                      <c:pt idx="7985">
                        <c:v>66791.718948364258</c:v>
                      </c:pt>
                      <c:pt idx="7986">
                        <c:v>67233.422561645508</c:v>
                      </c:pt>
                      <c:pt idx="7987">
                        <c:v>67095.101760864258</c:v>
                      </c:pt>
                      <c:pt idx="7988">
                        <c:v>65526.135696411126</c:v>
                      </c:pt>
                      <c:pt idx="7989">
                        <c:v>65142.138381958008</c:v>
                      </c:pt>
                      <c:pt idx="7990">
                        <c:v>65562.984085083008</c:v>
                      </c:pt>
                      <c:pt idx="7991">
                        <c:v>65562.984573364258</c:v>
                      </c:pt>
                      <c:pt idx="7992">
                        <c:v>62574.178512573242</c:v>
                      </c:pt>
                      <c:pt idx="7993">
                        <c:v>62501.278732299805</c:v>
                      </c:pt>
                      <c:pt idx="7994">
                        <c:v>62428.378829956055</c:v>
                      </c:pt>
                      <c:pt idx="7995">
                        <c:v>66097.941116333008</c:v>
                      </c:pt>
                      <c:pt idx="7996">
                        <c:v>64539.795364379876</c:v>
                      </c:pt>
                      <c:pt idx="7997">
                        <c:v>64331.795120239258</c:v>
                      </c:pt>
                      <c:pt idx="7998">
                        <c:v>65953.757965087891</c:v>
                      </c:pt>
                      <c:pt idx="7999">
                        <c:v>66302.256744384766</c:v>
                      </c:pt>
                      <c:pt idx="8000">
                        <c:v>66062.266799926758</c:v>
                      </c:pt>
                      <c:pt idx="8001">
                        <c:v>66927.179107666016</c:v>
                      </c:pt>
                      <c:pt idx="8002">
                        <c:v>67177.105621337891</c:v>
                      </c:pt>
                      <c:pt idx="8003">
                        <c:v>67413.751663208008</c:v>
                      </c:pt>
                      <c:pt idx="8004">
                        <c:v>67197.750686645508</c:v>
                      </c:pt>
                      <c:pt idx="8005">
                        <c:v>67325.750930786133</c:v>
                      </c:pt>
                      <c:pt idx="8006">
                        <c:v>66263.100784301758</c:v>
                      </c:pt>
                      <c:pt idx="8007">
                        <c:v>67321.202835083008</c:v>
                      </c:pt>
                      <c:pt idx="8008">
                        <c:v>67321.201858520508</c:v>
                      </c:pt>
                      <c:pt idx="8009">
                        <c:v>67233.201858520508</c:v>
                      </c:pt>
                      <c:pt idx="8010">
                        <c:v>63753.158645629883</c:v>
                      </c:pt>
                      <c:pt idx="8011">
                        <c:v>63881.001342773438</c:v>
                      </c:pt>
                      <c:pt idx="8012">
                        <c:v>63872.001342773438</c:v>
                      </c:pt>
                      <c:pt idx="8013">
                        <c:v>65522.212158203118</c:v>
                      </c:pt>
                      <c:pt idx="8014">
                        <c:v>65744.645751953125</c:v>
                      </c:pt>
                      <c:pt idx="8015">
                        <c:v>65790.925903320313</c:v>
                      </c:pt>
                      <c:pt idx="8016">
                        <c:v>65588.427734375</c:v>
                      </c:pt>
                      <c:pt idx="8017">
                        <c:v>64000.347213745117</c:v>
                      </c:pt>
                      <c:pt idx="8018">
                        <c:v>64963.547897338867</c:v>
                      </c:pt>
                      <c:pt idx="8019">
                        <c:v>65162.047897338867</c:v>
                      </c:pt>
                      <c:pt idx="8020">
                        <c:v>65074.047897338867</c:v>
                      </c:pt>
                      <c:pt idx="8021">
                        <c:v>62931.003005981438</c:v>
                      </c:pt>
                      <c:pt idx="8022">
                        <c:v>63014.45246887207</c:v>
                      </c:pt>
                      <c:pt idx="8023">
                        <c:v>62900.452590942376</c:v>
                      </c:pt>
                      <c:pt idx="8024">
                        <c:v>62815.766311645508</c:v>
                      </c:pt>
                      <c:pt idx="8025">
                        <c:v>62264.49006652832</c:v>
                      </c:pt>
                      <c:pt idx="8026">
                        <c:v>62264.49006652832</c:v>
                      </c:pt>
                      <c:pt idx="8027">
                        <c:v>63575.509963989258</c:v>
                      </c:pt>
                      <c:pt idx="8028">
                        <c:v>63586.510452270508</c:v>
                      </c:pt>
                      <c:pt idx="8029">
                        <c:v>63586.388137817376</c:v>
                      </c:pt>
                      <c:pt idx="8030">
                        <c:v>63543.387893676758</c:v>
                      </c:pt>
                      <c:pt idx="8031">
                        <c:v>62852.387893676758</c:v>
                      </c:pt>
                      <c:pt idx="8032">
                        <c:v>65688.52033996582</c:v>
                      </c:pt>
                      <c:pt idx="8033">
                        <c:v>65811.52033996582</c:v>
                      </c:pt>
                      <c:pt idx="8034">
                        <c:v>66256.522415161133</c:v>
                      </c:pt>
                      <c:pt idx="8035">
                        <c:v>65594.208389282227</c:v>
                      </c:pt>
                      <c:pt idx="8036">
                        <c:v>64334.680816650383</c:v>
                      </c:pt>
                      <c:pt idx="8037">
                        <c:v>64324.880676269531</c:v>
                      </c:pt>
                      <c:pt idx="8038">
                        <c:v>64324.880676269531</c:v>
                      </c:pt>
                      <c:pt idx="8039">
                        <c:v>64503.442581176758</c:v>
                      </c:pt>
                      <c:pt idx="8040">
                        <c:v>65861.569046020508</c:v>
                      </c:pt>
                      <c:pt idx="8041">
                        <c:v>65861.569046020508</c:v>
                      </c:pt>
                      <c:pt idx="8042">
                        <c:v>65861.568557739258</c:v>
                      </c:pt>
                      <c:pt idx="8043">
                        <c:v>65537.483352661133</c:v>
                      </c:pt>
                      <c:pt idx="8044">
                        <c:v>64322.684036254876</c:v>
                      </c:pt>
                      <c:pt idx="8045">
                        <c:v>64532.683059692376</c:v>
                      </c:pt>
                      <c:pt idx="8046">
                        <c:v>65381.997512817376</c:v>
                      </c:pt>
                      <c:pt idx="8047">
                        <c:v>65582.396682739258</c:v>
                      </c:pt>
                      <c:pt idx="8048">
                        <c:v>65577.596923828125</c:v>
                      </c:pt>
                      <c:pt idx="8049">
                        <c:v>65335.59765625</c:v>
                      </c:pt>
                      <c:pt idx="8050">
                        <c:v>66094.604446411133</c:v>
                      </c:pt>
                      <c:pt idx="8051">
                        <c:v>66577.454299926758</c:v>
                      </c:pt>
                      <c:pt idx="8052">
                        <c:v>66315.454299926758</c:v>
                      </c:pt>
                      <c:pt idx="8053">
                        <c:v>66137.454055786133</c:v>
                      </c:pt>
                      <c:pt idx="8054">
                        <c:v>68378.070022583008</c:v>
                      </c:pt>
                      <c:pt idx="8055">
                        <c:v>57644.117767333984</c:v>
                      </c:pt>
                      <c:pt idx="8056">
                        <c:v>57340.118011474602</c:v>
                      </c:pt>
                      <c:pt idx="8057">
                        <c:v>57340.118011474602</c:v>
                      </c:pt>
                      <c:pt idx="8058">
                        <c:v>57243.118011474602</c:v>
                      </c:pt>
                      <c:pt idx="8059">
                        <c:v>63151.001602172852</c:v>
                      </c:pt>
                      <c:pt idx="8060">
                        <c:v>63152.798477172852</c:v>
                      </c:pt>
                      <c:pt idx="8061">
                        <c:v>63039.296463012695</c:v>
                      </c:pt>
                      <c:pt idx="8062">
                        <c:v>63039.296463012695</c:v>
                      </c:pt>
                      <c:pt idx="8063">
                        <c:v>63334.883865356445</c:v>
                      </c:pt>
                      <c:pt idx="8064">
                        <c:v>62213.603103637695</c:v>
                      </c:pt>
                      <c:pt idx="8065">
                        <c:v>61925.364822387695</c:v>
                      </c:pt>
                      <c:pt idx="8066">
                        <c:v>63220.104446411126</c:v>
                      </c:pt>
                      <c:pt idx="8067">
                        <c:v>63511.216262817376</c:v>
                      </c:pt>
                      <c:pt idx="8068">
                        <c:v>63878.644241333008</c:v>
                      </c:pt>
                      <c:pt idx="8069">
                        <c:v>65707.604446411133</c:v>
                      </c:pt>
                      <c:pt idx="8070">
                        <c:v>65245.62651062011</c:v>
                      </c:pt>
                      <c:pt idx="8071">
                        <c:v>65245.626754760742</c:v>
                      </c:pt>
                      <c:pt idx="8072">
                        <c:v>65246.074020385742</c:v>
                      </c:pt>
                      <c:pt idx="8073">
                        <c:v>65149.07377624511</c:v>
                      </c:pt>
                      <c:pt idx="8074">
                        <c:v>63527.058975219727</c:v>
                      </c:pt>
                      <c:pt idx="8075">
                        <c:v>67231.019668579102</c:v>
                      </c:pt>
                      <c:pt idx="8076">
                        <c:v>67240.660537719727</c:v>
                      </c:pt>
                      <c:pt idx="8077">
                        <c:v>66694.660781860352</c:v>
                      </c:pt>
                      <c:pt idx="8078">
                        <c:v>68022.523147583008</c:v>
                      </c:pt>
                      <c:pt idx="8079">
                        <c:v>68022.523635864258</c:v>
                      </c:pt>
                      <c:pt idx="8080">
                        <c:v>68146.890579223633</c:v>
                      </c:pt>
                      <c:pt idx="8081">
                        <c:v>67294.689117431641</c:v>
                      </c:pt>
                      <c:pt idx="8082">
                        <c:v>66480.687896728516</c:v>
                      </c:pt>
                      <c:pt idx="8083">
                        <c:v>64529.287628173828</c:v>
                      </c:pt>
                      <c:pt idx="8084">
                        <c:v>65050.317520141602</c:v>
                      </c:pt>
                      <c:pt idx="8085">
                        <c:v>56505.820770263672</c:v>
                      </c:pt>
                      <c:pt idx="8086">
                        <c:v>56504.481903076172</c:v>
                      </c:pt>
                      <c:pt idx="8087">
                        <c:v>56495.067901611328</c:v>
                      </c:pt>
                      <c:pt idx="8088">
                        <c:v>64323.722366333008</c:v>
                      </c:pt>
                      <c:pt idx="8089">
                        <c:v>64323.721633911126</c:v>
                      </c:pt>
                      <c:pt idx="8090">
                        <c:v>66762.214736938477</c:v>
                      </c:pt>
                      <c:pt idx="8091">
                        <c:v>66708.257949829102</c:v>
                      </c:pt>
                      <c:pt idx="8092">
                        <c:v>66625.257705688477</c:v>
                      </c:pt>
                      <c:pt idx="8093">
                        <c:v>65953.063613891602</c:v>
                      </c:pt>
                      <c:pt idx="8094">
                        <c:v>65260.499404907227</c:v>
                      </c:pt>
                      <c:pt idx="8095">
                        <c:v>64480.610305786126</c:v>
                      </c:pt>
                      <c:pt idx="8096">
                        <c:v>64480.610549926758</c:v>
                      </c:pt>
                      <c:pt idx="8097">
                        <c:v>64915.611038208008</c:v>
                      </c:pt>
                      <c:pt idx="8098">
                        <c:v>64516.278945922852</c:v>
                      </c:pt>
                      <c:pt idx="8099">
                        <c:v>64469.278884887695</c:v>
                      </c:pt>
                      <c:pt idx="8100">
                        <c:v>57369.801239013672</c:v>
                      </c:pt>
                      <c:pt idx="8101">
                        <c:v>57492.801239013672</c:v>
                      </c:pt>
                      <c:pt idx="8102">
                        <c:v>57492.801239013672</c:v>
                      </c:pt>
                      <c:pt idx="8103">
                        <c:v>57788.293716430664</c:v>
                      </c:pt>
                      <c:pt idx="8104">
                        <c:v>57418.891372680664</c:v>
                      </c:pt>
                      <c:pt idx="8105">
                        <c:v>57788.293716430664</c:v>
                      </c:pt>
                      <c:pt idx="8106">
                        <c:v>60370.642837524414</c:v>
                      </c:pt>
                      <c:pt idx="8107">
                        <c:v>60370.642959594727</c:v>
                      </c:pt>
                      <c:pt idx="8108">
                        <c:v>60372.249282836914</c:v>
                      </c:pt>
                      <c:pt idx="8109">
                        <c:v>63714.220352172852</c:v>
                      </c:pt>
                      <c:pt idx="8110">
                        <c:v>63580.420059204102</c:v>
                      </c:pt>
                      <c:pt idx="8111">
                        <c:v>63711.675369262695</c:v>
                      </c:pt>
                      <c:pt idx="8112">
                        <c:v>64155.675735473626</c:v>
                      </c:pt>
                      <c:pt idx="8113">
                        <c:v>64301.675979614258</c:v>
                      </c:pt>
                      <c:pt idx="8114">
                        <c:v>64149.675979614258</c:v>
                      </c:pt>
                      <c:pt idx="8115">
                        <c:v>63481.872756958008</c:v>
                      </c:pt>
                      <c:pt idx="8116">
                        <c:v>63481.872756958008</c:v>
                      </c:pt>
                      <c:pt idx="8117">
                        <c:v>66143.396438598633</c:v>
                      </c:pt>
                      <c:pt idx="8118">
                        <c:v>65762.895950317383</c:v>
                      </c:pt>
                      <c:pt idx="8119">
                        <c:v>65534.695709228516</c:v>
                      </c:pt>
                      <c:pt idx="8120">
                        <c:v>64288.618850708008</c:v>
                      </c:pt>
                      <c:pt idx="8121">
                        <c:v>64288.618850708008</c:v>
                      </c:pt>
                      <c:pt idx="8122">
                        <c:v>64673.810501098626</c:v>
                      </c:pt>
                      <c:pt idx="8123">
                        <c:v>64020.028472900391</c:v>
                      </c:pt>
                      <c:pt idx="8124">
                        <c:v>64011.028472900391</c:v>
                      </c:pt>
                      <c:pt idx="8125">
                        <c:v>64424.501663208008</c:v>
                      </c:pt>
                      <c:pt idx="8126">
                        <c:v>64250.239822387688</c:v>
                      </c:pt>
                      <c:pt idx="8127">
                        <c:v>67810.583694458008</c:v>
                      </c:pt>
                      <c:pt idx="8128">
                        <c:v>67810.583206176758</c:v>
                      </c:pt>
                      <c:pt idx="8129">
                        <c:v>67675.582962036133</c:v>
                      </c:pt>
                      <c:pt idx="8130">
                        <c:v>65866.469436645508</c:v>
                      </c:pt>
                      <c:pt idx="8131">
                        <c:v>64843.132034301758</c:v>
                      </c:pt>
                      <c:pt idx="8132">
                        <c:v>65253.132034301758</c:v>
                      </c:pt>
                      <c:pt idx="8133">
                        <c:v>65260.349807739258</c:v>
                      </c:pt>
                      <c:pt idx="8134">
                        <c:v>65260.350051879876</c:v>
                      </c:pt>
                      <c:pt idx="8135">
                        <c:v>66666.295852661133</c:v>
                      </c:pt>
                      <c:pt idx="8136">
                        <c:v>66666.295852661133</c:v>
                      </c:pt>
                      <c:pt idx="8137">
                        <c:v>66221.294143676758</c:v>
                      </c:pt>
                      <c:pt idx="8138">
                        <c:v>66221.294143676758</c:v>
                      </c:pt>
                      <c:pt idx="8139">
                        <c:v>66908.070343017578</c:v>
                      </c:pt>
                      <c:pt idx="8140">
                        <c:v>66509.071319580078</c:v>
                      </c:pt>
                      <c:pt idx="8141">
                        <c:v>66360.691680908203</c:v>
                      </c:pt>
                      <c:pt idx="8142">
                        <c:v>62342.622756958008</c:v>
                      </c:pt>
                      <c:pt idx="8143">
                        <c:v>63591.495559692376</c:v>
                      </c:pt>
                      <c:pt idx="8144">
                        <c:v>65585.414505004883</c:v>
                      </c:pt>
                      <c:pt idx="8145">
                        <c:v>58654.166492462158</c:v>
                      </c:pt>
                      <c:pt idx="8146">
                        <c:v>65140.403030395508</c:v>
                      </c:pt>
                      <c:pt idx="8147">
                        <c:v>62746.688674926758</c:v>
                      </c:pt>
                      <c:pt idx="8148">
                        <c:v>64173.898513793945</c:v>
                      </c:pt>
                      <c:pt idx="8149">
                        <c:v>64173.898574829102</c:v>
                      </c:pt>
                      <c:pt idx="8150">
                        <c:v>64164.898513793945</c:v>
                      </c:pt>
                      <c:pt idx="8151">
                        <c:v>64417.102493286133</c:v>
                      </c:pt>
                      <c:pt idx="8152">
                        <c:v>63846.75666809082</c:v>
                      </c:pt>
                      <c:pt idx="8153">
                        <c:v>63337.756912231445</c:v>
                      </c:pt>
                      <c:pt idx="8154">
                        <c:v>62985.756973266602</c:v>
                      </c:pt>
                      <c:pt idx="8155">
                        <c:v>62636.807693481445</c:v>
                      </c:pt>
                      <c:pt idx="8156">
                        <c:v>64596.54768371582</c:v>
                      </c:pt>
                      <c:pt idx="8157">
                        <c:v>64600.547744750977</c:v>
                      </c:pt>
                      <c:pt idx="8158">
                        <c:v>62782.596755981445</c:v>
                      </c:pt>
                      <c:pt idx="8159">
                        <c:v>62782.596755981445</c:v>
                      </c:pt>
                      <c:pt idx="8160">
                        <c:v>58179.227828979492</c:v>
                      </c:pt>
                      <c:pt idx="8161">
                        <c:v>58729.265121459961</c:v>
                      </c:pt>
                      <c:pt idx="8162">
                        <c:v>58504.064926147461</c:v>
                      </c:pt>
                      <c:pt idx="8163">
                        <c:v>58416.064804077141</c:v>
                      </c:pt>
                      <c:pt idx="8164">
                        <c:v>65078.003616333008</c:v>
                      </c:pt>
                      <c:pt idx="8165">
                        <c:v>65078.003128051758</c:v>
                      </c:pt>
                      <c:pt idx="8166">
                        <c:v>64990.003128051758</c:v>
                      </c:pt>
                      <c:pt idx="8167">
                        <c:v>65634.600784301758</c:v>
                      </c:pt>
                      <c:pt idx="8168">
                        <c:v>66449.003128051758</c:v>
                      </c:pt>
                      <c:pt idx="8169">
                        <c:v>64698.405960083008</c:v>
                      </c:pt>
                      <c:pt idx="8170">
                        <c:v>64346.40608215332</c:v>
                      </c:pt>
                      <c:pt idx="8171">
                        <c:v>66821.008010864258</c:v>
                      </c:pt>
                      <c:pt idx="8172">
                        <c:v>66925.508499145508</c:v>
                      </c:pt>
                      <c:pt idx="8173">
                        <c:v>67271.308303833008</c:v>
                      </c:pt>
                      <c:pt idx="8174">
                        <c:v>67183.308547973633</c:v>
                      </c:pt>
                      <c:pt idx="8175">
                        <c:v>63416.712112426758</c:v>
                      </c:pt>
                      <c:pt idx="8176">
                        <c:v>63480.712112426758</c:v>
                      </c:pt>
                      <c:pt idx="8177">
                        <c:v>65293.511428833008</c:v>
                      </c:pt>
                      <c:pt idx="8178">
                        <c:v>65293.511428833008</c:v>
                      </c:pt>
                      <c:pt idx="8179">
                        <c:v>65293.511428833008</c:v>
                      </c:pt>
                      <c:pt idx="8180">
                        <c:v>65053.511672973626</c:v>
                      </c:pt>
                      <c:pt idx="8181">
                        <c:v>64564.093139648438</c:v>
                      </c:pt>
                      <c:pt idx="8182">
                        <c:v>62267.202224731438</c:v>
                      </c:pt>
                      <c:pt idx="8183">
                        <c:v>62303.803909301758</c:v>
                      </c:pt>
                      <c:pt idx="8184">
                        <c:v>59357.93586730957</c:v>
                      </c:pt>
                      <c:pt idx="8185">
                        <c:v>59485.935928344727</c:v>
                      </c:pt>
                      <c:pt idx="8186">
                        <c:v>59724.93586730957</c:v>
                      </c:pt>
                      <c:pt idx="8187">
                        <c:v>59329.965408325195</c:v>
                      </c:pt>
                      <c:pt idx="8188">
                        <c:v>58523.42268371582</c:v>
                      </c:pt>
                      <c:pt idx="8189">
                        <c:v>58371.422500610352</c:v>
                      </c:pt>
                      <c:pt idx="8190">
                        <c:v>57353.693588256829</c:v>
                      </c:pt>
                      <c:pt idx="8191">
                        <c:v>57149.693588256829</c:v>
                      </c:pt>
                      <c:pt idx="8192">
                        <c:v>56831.622787475579</c:v>
                      </c:pt>
                      <c:pt idx="8193">
                        <c:v>57063.122787475579</c:v>
                      </c:pt>
                      <c:pt idx="8194">
                        <c:v>57017.122787475579</c:v>
                      </c:pt>
                      <c:pt idx="8195">
                        <c:v>56966.522750854485</c:v>
                      </c:pt>
                      <c:pt idx="8196">
                        <c:v>56678.522506713867</c:v>
                      </c:pt>
                      <c:pt idx="8197">
                        <c:v>64444.822769165039</c:v>
                      </c:pt>
                      <c:pt idx="8198">
                        <c:v>64682.103164672852</c:v>
                      </c:pt>
                      <c:pt idx="8199">
                        <c:v>65163.603713989258</c:v>
                      </c:pt>
                      <c:pt idx="8200">
                        <c:v>65163.603713989258</c:v>
                      </c:pt>
                      <c:pt idx="8201">
                        <c:v>64269.492324829094</c:v>
                      </c:pt>
                      <c:pt idx="8202">
                        <c:v>65170.492630004876</c:v>
                      </c:pt>
                      <c:pt idx="8203">
                        <c:v>64730.534866333008</c:v>
                      </c:pt>
                      <c:pt idx="8204">
                        <c:v>64633.534622192376</c:v>
                      </c:pt>
                      <c:pt idx="8205">
                        <c:v>66308.102249145508</c:v>
                      </c:pt>
                      <c:pt idx="8206">
                        <c:v>66323.002639770508</c:v>
                      </c:pt>
                      <c:pt idx="8207">
                        <c:v>65945.780960083008</c:v>
                      </c:pt>
                      <c:pt idx="8208">
                        <c:v>65742.779251098633</c:v>
                      </c:pt>
                      <c:pt idx="8209">
                        <c:v>63018.277053833008</c:v>
                      </c:pt>
                      <c:pt idx="8210">
                        <c:v>63015.436294555657</c:v>
                      </c:pt>
                      <c:pt idx="8211">
                        <c:v>62927.436233520508</c:v>
                      </c:pt>
                      <c:pt idx="8212">
                        <c:v>62926.632034301758</c:v>
                      </c:pt>
                      <c:pt idx="8213">
                        <c:v>62034.952713012695</c:v>
                      </c:pt>
                      <c:pt idx="8214">
                        <c:v>63833.146072387695</c:v>
                      </c:pt>
                      <c:pt idx="8215">
                        <c:v>63833.146072387695</c:v>
                      </c:pt>
                      <c:pt idx="8216">
                        <c:v>66955.626419067383</c:v>
                      </c:pt>
                      <c:pt idx="8217">
                        <c:v>65587.017349243164</c:v>
                      </c:pt>
                      <c:pt idx="8218">
                        <c:v>64379.403030395508</c:v>
                      </c:pt>
                      <c:pt idx="8219">
                        <c:v>64291.403518676758</c:v>
                      </c:pt>
                      <c:pt idx="8220">
                        <c:v>61360.371917724602</c:v>
                      </c:pt>
                      <c:pt idx="8221">
                        <c:v>63508.696853637695</c:v>
                      </c:pt>
                      <c:pt idx="8222">
                        <c:v>60568.538772583008</c:v>
                      </c:pt>
                      <c:pt idx="8223">
                        <c:v>63865.551956176758</c:v>
                      </c:pt>
                      <c:pt idx="8224">
                        <c:v>63921.132034301758</c:v>
                      </c:pt>
                      <c:pt idx="8225">
                        <c:v>62908.896072387695</c:v>
                      </c:pt>
                      <c:pt idx="8226">
                        <c:v>66152.114044189453</c:v>
                      </c:pt>
                      <c:pt idx="8227">
                        <c:v>66150.664703369141</c:v>
                      </c:pt>
                      <c:pt idx="8228">
                        <c:v>64309.701400756829</c:v>
                      </c:pt>
                      <c:pt idx="8229">
                        <c:v>64481.051498413079</c:v>
                      </c:pt>
                      <c:pt idx="8230">
                        <c:v>64613.051376342773</c:v>
                      </c:pt>
                      <c:pt idx="8231">
                        <c:v>64604.051498413079</c:v>
                      </c:pt>
                      <c:pt idx="8232">
                        <c:v>63420.770057678223</c:v>
                      </c:pt>
                      <c:pt idx="8233">
                        <c:v>63569.668556213364</c:v>
                      </c:pt>
                      <c:pt idx="8234">
                        <c:v>63399.568458557129</c:v>
                      </c:pt>
                      <c:pt idx="8235">
                        <c:v>64887.281936645508</c:v>
                      </c:pt>
                      <c:pt idx="8236">
                        <c:v>64887.281692504876</c:v>
                      </c:pt>
                      <c:pt idx="8237">
                        <c:v>64610.281448364258</c:v>
                      </c:pt>
                      <c:pt idx="8238">
                        <c:v>62787.530471801758</c:v>
                      </c:pt>
                      <c:pt idx="8239">
                        <c:v>63479.530838012695</c:v>
                      </c:pt>
                      <c:pt idx="8240">
                        <c:v>63933.53108215332</c:v>
                      </c:pt>
                      <c:pt idx="8241">
                        <c:v>64321.531692504876</c:v>
                      </c:pt>
                      <c:pt idx="8242">
                        <c:v>64219.531448364258</c:v>
                      </c:pt>
                      <c:pt idx="8243">
                        <c:v>67122.3994140625</c:v>
                      </c:pt>
                      <c:pt idx="8244">
                        <c:v>67122.39990234375</c:v>
                      </c:pt>
                      <c:pt idx="8245">
                        <c:v>66673.3994140625</c:v>
                      </c:pt>
                      <c:pt idx="8246">
                        <c:v>67212.043502807617</c:v>
                      </c:pt>
                      <c:pt idx="8247">
                        <c:v>66887.443649291992</c:v>
                      </c:pt>
                      <c:pt idx="8248">
                        <c:v>66690.443161010742</c:v>
                      </c:pt>
                      <c:pt idx="8249">
                        <c:v>65651.646438598633</c:v>
                      </c:pt>
                      <c:pt idx="8250">
                        <c:v>56814.904388427734</c:v>
                      </c:pt>
                      <c:pt idx="8251">
                        <c:v>56814.904388427734</c:v>
                      </c:pt>
                      <c:pt idx="8252">
                        <c:v>56814.904876708984</c:v>
                      </c:pt>
                      <c:pt idx="8253">
                        <c:v>64802.520889282227</c:v>
                      </c:pt>
                      <c:pt idx="8254">
                        <c:v>64855.20068359375</c:v>
                      </c:pt>
                      <c:pt idx="8255">
                        <c:v>65719.601318359375</c:v>
                      </c:pt>
                      <c:pt idx="8256">
                        <c:v>65362.9970703125</c:v>
                      </c:pt>
                      <c:pt idx="8257">
                        <c:v>64944.9970703125</c:v>
                      </c:pt>
                      <c:pt idx="8258">
                        <c:v>63896.096389770508</c:v>
                      </c:pt>
                      <c:pt idx="8259">
                        <c:v>63896.095413208008</c:v>
                      </c:pt>
                      <c:pt idx="8260">
                        <c:v>63447.281448364258</c:v>
                      </c:pt>
                      <c:pt idx="8261">
                        <c:v>65801.426116943359</c:v>
                      </c:pt>
                      <c:pt idx="8262">
                        <c:v>67028.414749145508</c:v>
                      </c:pt>
                      <c:pt idx="8263">
                        <c:v>66980.414260864258</c:v>
                      </c:pt>
                      <c:pt idx="8264">
                        <c:v>66185.097366333008</c:v>
                      </c:pt>
                      <c:pt idx="8265">
                        <c:v>57352.253448486328</c:v>
                      </c:pt>
                      <c:pt idx="8266">
                        <c:v>57361.253387451172</c:v>
                      </c:pt>
                      <c:pt idx="8267">
                        <c:v>56455.345977783203</c:v>
                      </c:pt>
                      <c:pt idx="8268">
                        <c:v>55952.145965576172</c:v>
                      </c:pt>
                      <c:pt idx="8269">
                        <c:v>56321.546478271484</c:v>
                      </c:pt>
                      <c:pt idx="8270">
                        <c:v>56233.546417236328</c:v>
                      </c:pt>
                      <c:pt idx="8271">
                        <c:v>66242.499954223633</c:v>
                      </c:pt>
                      <c:pt idx="8272">
                        <c:v>66611.900100708008</c:v>
                      </c:pt>
                      <c:pt idx="8273">
                        <c:v>66294.300064086914</c:v>
                      </c:pt>
                      <c:pt idx="8274">
                        <c:v>63655.888580322266</c:v>
                      </c:pt>
                      <c:pt idx="8275">
                        <c:v>63242.488311767578</c:v>
                      </c:pt>
                      <c:pt idx="8276">
                        <c:v>62909.088455200195</c:v>
                      </c:pt>
                      <c:pt idx="8277">
                        <c:v>62913.088455200195</c:v>
                      </c:pt>
                      <c:pt idx="8278">
                        <c:v>62584.191970825195</c:v>
                      </c:pt>
                      <c:pt idx="8279">
                        <c:v>63141.492752075195</c:v>
                      </c:pt>
                      <c:pt idx="8280">
                        <c:v>57122.577621459961</c:v>
                      </c:pt>
                      <c:pt idx="8281">
                        <c:v>57122.577621459961</c:v>
                      </c:pt>
                      <c:pt idx="8282">
                        <c:v>57025.577621459961</c:v>
                      </c:pt>
                      <c:pt idx="8283">
                        <c:v>59071.005599975579</c:v>
                      </c:pt>
                      <c:pt idx="8284">
                        <c:v>58767.004867553711</c:v>
                      </c:pt>
                      <c:pt idx="8285">
                        <c:v>58680.803451538079</c:v>
                      </c:pt>
                      <c:pt idx="8286">
                        <c:v>58781.803207397461</c:v>
                      </c:pt>
                      <c:pt idx="8287">
                        <c:v>66574.867874145508</c:v>
                      </c:pt>
                      <c:pt idx="8288">
                        <c:v>66576.665969848633</c:v>
                      </c:pt>
                      <c:pt idx="8289">
                        <c:v>66052.115432739258</c:v>
                      </c:pt>
                      <c:pt idx="8290">
                        <c:v>65812.662796020508</c:v>
                      </c:pt>
                      <c:pt idx="8291">
                        <c:v>66273.546340942383</c:v>
                      </c:pt>
                      <c:pt idx="8292">
                        <c:v>66225.546096801758</c:v>
                      </c:pt>
                      <c:pt idx="8293">
                        <c:v>66225.545852661133</c:v>
                      </c:pt>
                      <c:pt idx="8294">
                        <c:v>66161.546340942383</c:v>
                      </c:pt>
                      <c:pt idx="8295">
                        <c:v>57309.007675170898</c:v>
                      </c:pt>
                      <c:pt idx="8296">
                        <c:v>56140.563339233398</c:v>
                      </c:pt>
                      <c:pt idx="8297">
                        <c:v>56149.563400268555</c:v>
                      </c:pt>
                      <c:pt idx="8298">
                        <c:v>56149.563339233398</c:v>
                      </c:pt>
                      <c:pt idx="8299">
                        <c:v>56149.563339233398</c:v>
                      </c:pt>
                      <c:pt idx="8300">
                        <c:v>64791.796585083008</c:v>
                      </c:pt>
                      <c:pt idx="8301">
                        <c:v>64946.796463012688</c:v>
                      </c:pt>
                      <c:pt idx="8302">
                        <c:v>63126.022659301758</c:v>
                      </c:pt>
                      <c:pt idx="8303">
                        <c:v>63338.022659301758</c:v>
                      </c:pt>
                      <c:pt idx="8304">
                        <c:v>63334.022659301758</c:v>
                      </c:pt>
                      <c:pt idx="8305">
                        <c:v>64854.311965942376</c:v>
                      </c:pt>
                      <c:pt idx="8306">
                        <c:v>64854.311965942376</c:v>
                      </c:pt>
                      <c:pt idx="8307">
                        <c:v>65471.949661254876</c:v>
                      </c:pt>
                      <c:pt idx="8308">
                        <c:v>65325.108596801758</c:v>
                      </c:pt>
                      <c:pt idx="8309">
                        <c:v>63458.117324829102</c:v>
                      </c:pt>
                      <c:pt idx="8310">
                        <c:v>63650.562210083008</c:v>
                      </c:pt>
                      <c:pt idx="8311">
                        <c:v>64666.563186645508</c:v>
                      </c:pt>
                      <c:pt idx="8312">
                        <c:v>63696.123733520508</c:v>
                      </c:pt>
                      <c:pt idx="8313">
                        <c:v>64168.543655395508</c:v>
                      </c:pt>
                      <c:pt idx="8314">
                        <c:v>64100.506057739258</c:v>
                      </c:pt>
                      <c:pt idx="8315">
                        <c:v>63936.815383911126</c:v>
                      </c:pt>
                      <c:pt idx="8316">
                        <c:v>61313.955520629876</c:v>
                      </c:pt>
                      <c:pt idx="8317">
                        <c:v>65327.768753051758</c:v>
                      </c:pt>
                      <c:pt idx="8318">
                        <c:v>65105.769485473626</c:v>
                      </c:pt>
                      <c:pt idx="8319">
                        <c:v>65120.768508911126</c:v>
                      </c:pt>
                      <c:pt idx="8320">
                        <c:v>64173.251174926758</c:v>
                      </c:pt>
                      <c:pt idx="8321">
                        <c:v>65103.751907348626</c:v>
                      </c:pt>
                      <c:pt idx="8322">
                        <c:v>65475.253860473626</c:v>
                      </c:pt>
                      <c:pt idx="8323">
                        <c:v>58317.137771606445</c:v>
                      </c:pt>
                      <c:pt idx="8324">
                        <c:v>58318.479080200195</c:v>
                      </c:pt>
                      <c:pt idx="8325">
                        <c:v>56132.425647735596</c:v>
                      </c:pt>
                      <c:pt idx="8326">
                        <c:v>56180.425647735596</c:v>
                      </c:pt>
                      <c:pt idx="8327">
                        <c:v>56314.925586700439</c:v>
                      </c:pt>
                      <c:pt idx="8328">
                        <c:v>64315.220596313477</c:v>
                      </c:pt>
                      <c:pt idx="8329">
                        <c:v>64315.220596313477</c:v>
                      </c:pt>
                      <c:pt idx="8330">
                        <c:v>65071.891189575195</c:v>
                      </c:pt>
                      <c:pt idx="8331">
                        <c:v>64135.974075317383</c:v>
                      </c:pt>
                      <c:pt idx="8332">
                        <c:v>64796.862869262695</c:v>
                      </c:pt>
                      <c:pt idx="8333">
                        <c:v>64796.862808227539</c:v>
                      </c:pt>
                      <c:pt idx="8334">
                        <c:v>63218.996597290039</c:v>
                      </c:pt>
                      <c:pt idx="8335">
                        <c:v>63662.997146606438</c:v>
                      </c:pt>
                      <c:pt idx="8336">
                        <c:v>63662.997146606438</c:v>
                      </c:pt>
                      <c:pt idx="8337">
                        <c:v>63662.997146606438</c:v>
                      </c:pt>
                      <c:pt idx="8338">
                        <c:v>63972.997146606438</c:v>
                      </c:pt>
                      <c:pt idx="8339">
                        <c:v>61654.285842895508</c:v>
                      </c:pt>
                      <c:pt idx="8340">
                        <c:v>60875.356658935547</c:v>
                      </c:pt>
                      <c:pt idx="8341">
                        <c:v>61826.467864990234</c:v>
                      </c:pt>
                      <c:pt idx="8342">
                        <c:v>61826.468353271484</c:v>
                      </c:pt>
                      <c:pt idx="8343">
                        <c:v>61738.468353271484</c:v>
                      </c:pt>
                      <c:pt idx="8344">
                        <c:v>60237.695693969727</c:v>
                      </c:pt>
                      <c:pt idx="8345">
                        <c:v>60237.695693969727</c:v>
                      </c:pt>
                      <c:pt idx="8346">
                        <c:v>61692.693557739258</c:v>
                      </c:pt>
                      <c:pt idx="8347">
                        <c:v>66969.686614990234</c:v>
                      </c:pt>
                      <c:pt idx="8348">
                        <c:v>67024.904388427734</c:v>
                      </c:pt>
                      <c:pt idx="8349">
                        <c:v>67024.904388427734</c:v>
                      </c:pt>
                      <c:pt idx="8350">
                        <c:v>64328.974700927734</c:v>
                      </c:pt>
                      <c:pt idx="8351">
                        <c:v>64465.525100708008</c:v>
                      </c:pt>
                      <c:pt idx="8352">
                        <c:v>64418.524490356438</c:v>
                      </c:pt>
                      <c:pt idx="8353">
                        <c:v>64202.030715942383</c:v>
                      </c:pt>
                      <c:pt idx="8354">
                        <c:v>64202.030776977539</c:v>
                      </c:pt>
                      <c:pt idx="8355">
                        <c:v>64122.081314086907</c:v>
                      </c:pt>
                      <c:pt idx="8356">
                        <c:v>64062.080825805657</c:v>
                      </c:pt>
                      <c:pt idx="8357">
                        <c:v>64061.487564086907</c:v>
                      </c:pt>
                      <c:pt idx="8358">
                        <c:v>63836.488052368157</c:v>
                      </c:pt>
                      <c:pt idx="8359">
                        <c:v>65324.114013671868</c:v>
                      </c:pt>
                      <c:pt idx="8360">
                        <c:v>65205.002639770508</c:v>
                      </c:pt>
                      <c:pt idx="8361">
                        <c:v>66364.579788208008</c:v>
                      </c:pt>
                      <c:pt idx="8362">
                        <c:v>66402.979934692383</c:v>
                      </c:pt>
                      <c:pt idx="8363">
                        <c:v>64538.380813598626</c:v>
                      </c:pt>
                      <c:pt idx="8364">
                        <c:v>64438.298110961914</c:v>
                      </c:pt>
                      <c:pt idx="8365">
                        <c:v>64438.297622680664</c:v>
                      </c:pt>
                      <c:pt idx="8366">
                        <c:v>63986.302444458008</c:v>
                      </c:pt>
                      <c:pt idx="8367">
                        <c:v>66308.286331176758</c:v>
                      </c:pt>
                      <c:pt idx="8368">
                        <c:v>66308.287063598633</c:v>
                      </c:pt>
                      <c:pt idx="8369">
                        <c:v>66261.287063598633</c:v>
                      </c:pt>
                      <c:pt idx="8370">
                        <c:v>58183.642852783203</c:v>
                      </c:pt>
                      <c:pt idx="8371">
                        <c:v>58562.043487548828</c:v>
                      </c:pt>
                      <c:pt idx="8372">
                        <c:v>58544.843414306641</c:v>
                      </c:pt>
                      <c:pt idx="8373">
                        <c:v>58540.858856201172</c:v>
                      </c:pt>
                      <c:pt idx="8374">
                        <c:v>59211.958953857422</c:v>
                      </c:pt>
                      <c:pt idx="8375">
                        <c:v>59215.958953857422</c:v>
                      </c:pt>
                      <c:pt idx="8376">
                        <c:v>59224.958953857422</c:v>
                      </c:pt>
                      <c:pt idx="8377">
                        <c:v>58398.753829956055</c:v>
                      </c:pt>
                      <c:pt idx="8378">
                        <c:v>59651.857940673828</c:v>
                      </c:pt>
                      <c:pt idx="8379">
                        <c:v>59708.858001708984</c:v>
                      </c:pt>
                      <c:pt idx="8380">
                        <c:v>59708.858062744141</c:v>
                      </c:pt>
                      <c:pt idx="8381">
                        <c:v>59708.858062744141</c:v>
                      </c:pt>
                      <c:pt idx="8382">
                        <c:v>63463.882400512695</c:v>
                      </c:pt>
                      <c:pt idx="8383">
                        <c:v>63898.883010864258</c:v>
                      </c:pt>
                      <c:pt idx="8384">
                        <c:v>63762.882888793938</c:v>
                      </c:pt>
                      <c:pt idx="8385">
                        <c:v>66506.412490844727</c:v>
                      </c:pt>
                      <c:pt idx="8386">
                        <c:v>66506.412551879883</c:v>
                      </c:pt>
                      <c:pt idx="8387">
                        <c:v>65591.598587036133</c:v>
                      </c:pt>
                      <c:pt idx="8388">
                        <c:v>65499.018630981445</c:v>
                      </c:pt>
                      <c:pt idx="8389">
                        <c:v>65531.328689575195</c:v>
                      </c:pt>
                      <c:pt idx="8390">
                        <c:v>63721.59700012207</c:v>
                      </c:pt>
                      <c:pt idx="8391">
                        <c:v>62968.109451293945</c:v>
                      </c:pt>
                      <c:pt idx="8392">
                        <c:v>62968.109390258789</c:v>
                      </c:pt>
                      <c:pt idx="8393">
                        <c:v>63569.009719848633</c:v>
                      </c:pt>
                      <c:pt idx="8394">
                        <c:v>64337.862686157227</c:v>
                      </c:pt>
                      <c:pt idx="8395">
                        <c:v>66022.31477355957</c:v>
                      </c:pt>
                      <c:pt idx="8396">
                        <c:v>65464.020462036133</c:v>
                      </c:pt>
                      <c:pt idx="8397">
                        <c:v>65461.773880004883</c:v>
                      </c:pt>
                      <c:pt idx="8398">
                        <c:v>65241.273880004883</c:v>
                      </c:pt>
                      <c:pt idx="8399">
                        <c:v>65237.274002075195</c:v>
                      </c:pt>
                      <c:pt idx="8400">
                        <c:v>67431.680130004883</c:v>
                      </c:pt>
                      <c:pt idx="8401">
                        <c:v>67492.859817504883</c:v>
                      </c:pt>
                      <c:pt idx="8402">
                        <c:v>67448.859573364258</c:v>
                      </c:pt>
                      <c:pt idx="8403">
                        <c:v>66510.799468994141</c:v>
                      </c:pt>
                      <c:pt idx="8404">
                        <c:v>66510.799957275391</c:v>
                      </c:pt>
                      <c:pt idx="8405">
                        <c:v>66654.301666259766</c:v>
                      </c:pt>
                      <c:pt idx="8406">
                        <c:v>68588.606155395508</c:v>
                      </c:pt>
                      <c:pt idx="8407">
                        <c:v>65353.607070922852</c:v>
                      </c:pt>
                      <c:pt idx="8408">
                        <c:v>65353.607131958008</c:v>
                      </c:pt>
                      <c:pt idx="8409">
                        <c:v>65893.286331176758</c:v>
                      </c:pt>
                      <c:pt idx="8410">
                        <c:v>65877.498245239258</c:v>
                      </c:pt>
                      <c:pt idx="8411">
                        <c:v>66615.567825317383</c:v>
                      </c:pt>
                      <c:pt idx="8412">
                        <c:v>66661.848831176758</c:v>
                      </c:pt>
                      <c:pt idx="8413">
                        <c:v>66797.847854614258</c:v>
                      </c:pt>
                      <c:pt idx="8414">
                        <c:v>66631.848098754883</c:v>
                      </c:pt>
                      <c:pt idx="8415">
                        <c:v>64509.556594848626</c:v>
                      </c:pt>
                      <c:pt idx="8416">
                        <c:v>64957.223709106438</c:v>
                      </c:pt>
                      <c:pt idx="8417">
                        <c:v>64957.223831176758</c:v>
                      </c:pt>
                      <c:pt idx="8418">
                        <c:v>65789.700149536133</c:v>
                      </c:pt>
                      <c:pt idx="8419">
                        <c:v>65341.260940551758</c:v>
                      </c:pt>
                      <c:pt idx="8420">
                        <c:v>65975.377151489258</c:v>
                      </c:pt>
                      <c:pt idx="8421">
                        <c:v>64093.529006958008</c:v>
                      </c:pt>
                      <c:pt idx="8422">
                        <c:v>63850.028518676758</c:v>
                      </c:pt>
                      <c:pt idx="8423">
                        <c:v>67142.815139770508</c:v>
                      </c:pt>
                      <c:pt idx="8424">
                        <c:v>66709.985061645508</c:v>
                      </c:pt>
                      <c:pt idx="8425">
                        <c:v>66368.154983520508</c:v>
                      </c:pt>
                      <c:pt idx="8426">
                        <c:v>66197.982620239258</c:v>
                      </c:pt>
                      <c:pt idx="8427">
                        <c:v>66703.503082275391</c:v>
                      </c:pt>
                      <c:pt idx="8428">
                        <c:v>66714.503326416016</c:v>
                      </c:pt>
                      <c:pt idx="8429">
                        <c:v>66976.502593994141</c:v>
                      </c:pt>
                      <c:pt idx="8430">
                        <c:v>65599.261428833008</c:v>
                      </c:pt>
                      <c:pt idx="8431">
                        <c:v>65586.261428833008</c:v>
                      </c:pt>
                      <c:pt idx="8432">
                        <c:v>63619.628128051758</c:v>
                      </c:pt>
                      <c:pt idx="8433">
                        <c:v>63619.628128051758</c:v>
                      </c:pt>
                      <c:pt idx="8434">
                        <c:v>65906.703567504883</c:v>
                      </c:pt>
                      <c:pt idx="8435">
                        <c:v>67706.486526489258</c:v>
                      </c:pt>
                      <c:pt idx="8436">
                        <c:v>67123.486282348633</c:v>
                      </c:pt>
                      <c:pt idx="8437">
                        <c:v>67948.367630004883</c:v>
                      </c:pt>
                      <c:pt idx="8438">
                        <c:v>63695.651077270508</c:v>
                      </c:pt>
                      <c:pt idx="8439">
                        <c:v>63171.380813598626</c:v>
                      </c:pt>
                      <c:pt idx="8440">
                        <c:v>63165.849517822266</c:v>
                      </c:pt>
                      <c:pt idx="8441">
                        <c:v>65860.133743286133</c:v>
                      </c:pt>
                      <c:pt idx="8442">
                        <c:v>66406.213577270508</c:v>
                      </c:pt>
                      <c:pt idx="8443">
                        <c:v>66278.213577270508</c:v>
                      </c:pt>
                      <c:pt idx="8444">
                        <c:v>66318.213333129883</c:v>
                      </c:pt>
                      <c:pt idx="8445">
                        <c:v>57359.442230224602</c:v>
                      </c:pt>
                      <c:pt idx="8446">
                        <c:v>58218.621719360344</c:v>
                      </c:pt>
                      <c:pt idx="8447">
                        <c:v>57639.621719360344</c:v>
                      </c:pt>
                      <c:pt idx="8448">
                        <c:v>57287.621231079094</c:v>
                      </c:pt>
                      <c:pt idx="8449">
                        <c:v>61327.496475219727</c:v>
                      </c:pt>
                      <c:pt idx="8450">
                        <c:v>61327.496475219727</c:v>
                      </c:pt>
                      <c:pt idx="8451">
                        <c:v>61147.851455688477</c:v>
                      </c:pt>
                      <c:pt idx="8452">
                        <c:v>62009.731643676758</c:v>
                      </c:pt>
                      <c:pt idx="8453">
                        <c:v>62008.878128051758</c:v>
                      </c:pt>
                      <c:pt idx="8454">
                        <c:v>64627.928909301758</c:v>
                      </c:pt>
                      <c:pt idx="8455">
                        <c:v>64675.928421020508</c:v>
                      </c:pt>
                      <c:pt idx="8456">
                        <c:v>67093.670608520508</c:v>
                      </c:pt>
                      <c:pt idx="8457">
                        <c:v>66274.274124145508</c:v>
                      </c:pt>
                      <c:pt idx="8458">
                        <c:v>66227.273147583008</c:v>
                      </c:pt>
                      <c:pt idx="8459">
                        <c:v>65860.772171020508</c:v>
                      </c:pt>
                      <c:pt idx="8460">
                        <c:v>58289.458770751953</c:v>
                      </c:pt>
                      <c:pt idx="8461">
                        <c:v>58226.125335693359</c:v>
                      </c:pt>
                      <c:pt idx="8462">
                        <c:v>58226.125518798828</c:v>
                      </c:pt>
                      <c:pt idx="8463">
                        <c:v>58138.125457763672</c:v>
                      </c:pt>
                      <c:pt idx="8464">
                        <c:v>59518.246551513672</c:v>
                      </c:pt>
                      <c:pt idx="8465">
                        <c:v>60193.246612548828</c:v>
                      </c:pt>
                      <c:pt idx="8466">
                        <c:v>60096.246551513672</c:v>
                      </c:pt>
                      <c:pt idx="8467">
                        <c:v>61211.133758544922</c:v>
                      </c:pt>
                      <c:pt idx="8468">
                        <c:v>61211.661102294922</c:v>
                      </c:pt>
                      <c:pt idx="8469">
                        <c:v>60213.795852661133</c:v>
                      </c:pt>
                      <c:pt idx="8470">
                        <c:v>60258.703201293945</c:v>
                      </c:pt>
                      <c:pt idx="8471">
                        <c:v>60258.703201293945</c:v>
                      </c:pt>
                      <c:pt idx="8472">
                        <c:v>61932.980178833008</c:v>
                      </c:pt>
                      <c:pt idx="8473">
                        <c:v>62586.829299926758</c:v>
                      </c:pt>
                      <c:pt idx="8474">
                        <c:v>63031.829299926758</c:v>
                      </c:pt>
                      <c:pt idx="8475">
                        <c:v>63340.497406005852</c:v>
                      </c:pt>
                      <c:pt idx="8476">
                        <c:v>63340.497406005852</c:v>
                      </c:pt>
                      <c:pt idx="8477">
                        <c:v>63453.325286865234</c:v>
                      </c:pt>
                      <c:pt idx="8478">
                        <c:v>63101.326019287102</c:v>
                      </c:pt>
                      <c:pt idx="8479">
                        <c:v>63100.911712646484</c:v>
                      </c:pt>
                      <c:pt idx="8480">
                        <c:v>63031.911224365234</c:v>
                      </c:pt>
                      <c:pt idx="8481">
                        <c:v>63266.042861938477</c:v>
                      </c:pt>
                      <c:pt idx="8482">
                        <c:v>63266.042861938477</c:v>
                      </c:pt>
                      <c:pt idx="8483">
                        <c:v>64278.1728515625</c:v>
                      </c:pt>
                      <c:pt idx="8484">
                        <c:v>64278.066162109368</c:v>
                      </c:pt>
                      <c:pt idx="8485">
                        <c:v>65950.988723754883</c:v>
                      </c:pt>
                      <c:pt idx="8486">
                        <c:v>65950.988479614258</c:v>
                      </c:pt>
                      <c:pt idx="8487">
                        <c:v>65726.980422973633</c:v>
                      </c:pt>
                      <c:pt idx="8488">
                        <c:v>63278.999710083008</c:v>
                      </c:pt>
                      <c:pt idx="8489">
                        <c:v>65698.833694458008</c:v>
                      </c:pt>
                      <c:pt idx="8490">
                        <c:v>61471.828628540039</c:v>
                      </c:pt>
                      <c:pt idx="8491">
                        <c:v>64273.041946411133</c:v>
                      </c:pt>
                      <c:pt idx="8492">
                        <c:v>64234.042068481445</c:v>
                      </c:pt>
                      <c:pt idx="8493">
                        <c:v>64275.466690063477</c:v>
                      </c:pt>
                      <c:pt idx="8494">
                        <c:v>64483.975799560547</c:v>
                      </c:pt>
                      <c:pt idx="8495">
                        <c:v>64479.975921630859</c:v>
                      </c:pt>
                      <c:pt idx="8496">
                        <c:v>64652.782562255852</c:v>
                      </c:pt>
                      <c:pt idx="8497">
                        <c:v>64798.782928466797</c:v>
                      </c:pt>
                      <c:pt idx="8498">
                        <c:v>64798.782928466797</c:v>
                      </c:pt>
                      <c:pt idx="8499">
                        <c:v>65867.787063598633</c:v>
                      </c:pt>
                      <c:pt idx="8500">
                        <c:v>65867.78694152832</c:v>
                      </c:pt>
                      <c:pt idx="8501">
                        <c:v>65490.529983520508</c:v>
                      </c:pt>
                      <c:pt idx="8502">
                        <c:v>66947.010940551758</c:v>
                      </c:pt>
                      <c:pt idx="8503">
                        <c:v>66859.011672973633</c:v>
                      </c:pt>
                      <c:pt idx="8504">
                        <c:v>64578.156814575195</c:v>
                      </c:pt>
                      <c:pt idx="8505">
                        <c:v>61759.615036010742</c:v>
                      </c:pt>
                      <c:pt idx="8506">
                        <c:v>61809.585250854492</c:v>
                      </c:pt>
                      <c:pt idx="8507">
                        <c:v>62031.765548706055</c:v>
                      </c:pt>
                      <c:pt idx="8508">
                        <c:v>61798.765548706055</c:v>
                      </c:pt>
                      <c:pt idx="8509">
                        <c:v>64221.076614379883</c:v>
                      </c:pt>
                      <c:pt idx="8510">
                        <c:v>67426.569046020508</c:v>
                      </c:pt>
                      <c:pt idx="8511">
                        <c:v>67426.568557739258</c:v>
                      </c:pt>
                      <c:pt idx="8512">
                        <c:v>67122.569046020508</c:v>
                      </c:pt>
                      <c:pt idx="8513">
                        <c:v>68488.539749145508</c:v>
                      </c:pt>
                      <c:pt idx="8514">
                        <c:v>68580.440139770508</c:v>
                      </c:pt>
                      <c:pt idx="8515">
                        <c:v>68030.657424926758</c:v>
                      </c:pt>
                      <c:pt idx="8516">
                        <c:v>67379.457916259766</c:v>
                      </c:pt>
                      <c:pt idx="8517">
                        <c:v>67192.457427978516</c:v>
                      </c:pt>
                      <c:pt idx="8518">
                        <c:v>65456.811050415039</c:v>
                      </c:pt>
                      <c:pt idx="8519">
                        <c:v>64416.966384887695</c:v>
                      </c:pt>
                      <c:pt idx="8520">
                        <c:v>64191.219802856445</c:v>
                      </c:pt>
                      <c:pt idx="8521">
                        <c:v>64077.219924926758</c:v>
                      </c:pt>
                      <c:pt idx="8522">
                        <c:v>63848.219802856445</c:v>
                      </c:pt>
                      <c:pt idx="8523">
                        <c:v>63663.219802856445</c:v>
                      </c:pt>
                      <c:pt idx="8524">
                        <c:v>64280.557205200195</c:v>
                      </c:pt>
                      <c:pt idx="8525">
                        <c:v>63615.79573059082</c:v>
                      </c:pt>
                      <c:pt idx="8526">
                        <c:v>63799.296096801758</c:v>
                      </c:pt>
                      <c:pt idx="8527">
                        <c:v>63831.696304321282</c:v>
                      </c:pt>
                      <c:pt idx="8528">
                        <c:v>63822.696548461914</c:v>
                      </c:pt>
                      <c:pt idx="8529">
                        <c:v>64377.042556762688</c:v>
                      </c:pt>
                      <c:pt idx="8530">
                        <c:v>64179.042556762688</c:v>
                      </c:pt>
                      <c:pt idx="8531">
                        <c:v>63915.392288208008</c:v>
                      </c:pt>
                      <c:pt idx="8532">
                        <c:v>63627.39192199707</c:v>
                      </c:pt>
                      <c:pt idx="8533">
                        <c:v>65811.095169067383</c:v>
                      </c:pt>
                      <c:pt idx="8534">
                        <c:v>65811.095108032227</c:v>
                      </c:pt>
                      <c:pt idx="8535">
                        <c:v>58149.370086669922</c:v>
                      </c:pt>
                      <c:pt idx="8536">
                        <c:v>58105.370086669922</c:v>
                      </c:pt>
                      <c:pt idx="8537">
                        <c:v>57753.370147705078</c:v>
                      </c:pt>
                      <c:pt idx="8538">
                        <c:v>65038.675979614258</c:v>
                      </c:pt>
                      <c:pt idx="8539">
                        <c:v>64922.17610168457</c:v>
                      </c:pt>
                      <c:pt idx="8540">
                        <c:v>64571.211135864258</c:v>
                      </c:pt>
                      <c:pt idx="8541">
                        <c:v>64483.211135864258</c:v>
                      </c:pt>
                      <c:pt idx="8542">
                        <c:v>63629.560012817383</c:v>
                      </c:pt>
                      <c:pt idx="8543">
                        <c:v>63638.560134887695</c:v>
                      </c:pt>
                      <c:pt idx="8544">
                        <c:v>63624.555252075195</c:v>
                      </c:pt>
                      <c:pt idx="8545">
                        <c:v>66749.322509765625</c:v>
                      </c:pt>
                      <c:pt idx="8546">
                        <c:v>66648.48876953125</c:v>
                      </c:pt>
                      <c:pt idx="8547">
                        <c:v>66721.388671875</c:v>
                      </c:pt>
                      <c:pt idx="8548">
                        <c:v>65667.5283203125</c:v>
                      </c:pt>
                      <c:pt idx="8549">
                        <c:v>65799.462112426758</c:v>
                      </c:pt>
                      <c:pt idx="8550">
                        <c:v>61757.898559570313</c:v>
                      </c:pt>
                      <c:pt idx="8551">
                        <c:v>62186.733032226563</c:v>
                      </c:pt>
                      <c:pt idx="8552">
                        <c:v>63183.15576171875</c:v>
                      </c:pt>
                      <c:pt idx="8553">
                        <c:v>63183.15576171875</c:v>
                      </c:pt>
                      <c:pt idx="8554">
                        <c:v>64872.374588012695</c:v>
                      </c:pt>
                      <c:pt idx="8555">
                        <c:v>64863.374588012695</c:v>
                      </c:pt>
                      <c:pt idx="8556">
                        <c:v>63379.150344848626</c:v>
                      </c:pt>
                      <c:pt idx="8557">
                        <c:v>65505.291702270508</c:v>
                      </c:pt>
                      <c:pt idx="8558">
                        <c:v>64187.73030090332</c:v>
                      </c:pt>
                      <c:pt idx="8559">
                        <c:v>65436.104690551758</c:v>
                      </c:pt>
                      <c:pt idx="8560">
                        <c:v>65174.104202270508</c:v>
                      </c:pt>
                      <c:pt idx="8561">
                        <c:v>64523.102981567376</c:v>
                      </c:pt>
                      <c:pt idx="8562">
                        <c:v>67314.675979614258</c:v>
                      </c:pt>
                      <c:pt idx="8563">
                        <c:v>68758.795364379883</c:v>
                      </c:pt>
                      <c:pt idx="8564">
                        <c:v>68837.028518676758</c:v>
                      </c:pt>
                      <c:pt idx="8565">
                        <c:v>58181.212432861328</c:v>
                      </c:pt>
                      <c:pt idx="8566">
                        <c:v>58181.212432861328</c:v>
                      </c:pt>
                      <c:pt idx="8567">
                        <c:v>57829.212432861328</c:v>
                      </c:pt>
                      <c:pt idx="8568">
                        <c:v>65422.146339416497</c:v>
                      </c:pt>
                      <c:pt idx="8569">
                        <c:v>65111.146339416497</c:v>
                      </c:pt>
                      <c:pt idx="8570">
                        <c:v>64972.145851135247</c:v>
                      </c:pt>
                      <c:pt idx="8571">
                        <c:v>64462.661819458008</c:v>
                      </c:pt>
                      <c:pt idx="8572">
                        <c:v>64571.462356567376</c:v>
                      </c:pt>
                      <c:pt idx="8573">
                        <c:v>64528.461624145508</c:v>
                      </c:pt>
                      <c:pt idx="8574">
                        <c:v>64145.460891723626</c:v>
                      </c:pt>
                      <c:pt idx="8575">
                        <c:v>64252.461624145508</c:v>
                      </c:pt>
                      <c:pt idx="8576">
                        <c:v>64786.310256958008</c:v>
                      </c:pt>
                      <c:pt idx="8577">
                        <c:v>65196.310256958008</c:v>
                      </c:pt>
                      <c:pt idx="8578">
                        <c:v>65114.571975708008</c:v>
                      </c:pt>
                      <c:pt idx="8579">
                        <c:v>64648.571731567376</c:v>
                      </c:pt>
                      <c:pt idx="8580">
                        <c:v>65558.246963500977</c:v>
                      </c:pt>
                      <c:pt idx="8581">
                        <c:v>64348.051727294922</c:v>
                      </c:pt>
                      <c:pt idx="8582">
                        <c:v>64292.051788330078</c:v>
                      </c:pt>
                      <c:pt idx="8583">
                        <c:v>64292.051727294922</c:v>
                      </c:pt>
                      <c:pt idx="8584">
                        <c:v>63652.051483154297</c:v>
                      </c:pt>
                      <c:pt idx="8585">
                        <c:v>65941.426162719727</c:v>
                      </c:pt>
                      <c:pt idx="8586">
                        <c:v>64725.425247192383</c:v>
                      </c:pt>
                      <c:pt idx="8587">
                        <c:v>63799.722122192383</c:v>
                      </c:pt>
                      <c:pt idx="8588">
                        <c:v>64121.422317504876</c:v>
                      </c:pt>
                      <c:pt idx="8589">
                        <c:v>63996.622024536126</c:v>
                      </c:pt>
                      <c:pt idx="8590">
                        <c:v>63908.622024536126</c:v>
                      </c:pt>
                      <c:pt idx="8591">
                        <c:v>64069.823806762695</c:v>
                      </c:pt>
                      <c:pt idx="8592">
                        <c:v>64070.823806762695</c:v>
                      </c:pt>
                      <c:pt idx="8593">
                        <c:v>64533.823745727539</c:v>
                      </c:pt>
                      <c:pt idx="8594">
                        <c:v>64342.823623657227</c:v>
                      </c:pt>
                      <c:pt idx="8595">
                        <c:v>56589.709442138672</c:v>
                      </c:pt>
                      <c:pt idx="8596">
                        <c:v>56542.709442138672</c:v>
                      </c:pt>
                      <c:pt idx="8597">
                        <c:v>56975.387344360344</c:v>
                      </c:pt>
                      <c:pt idx="8598">
                        <c:v>57354.387100219727</c:v>
                      </c:pt>
                      <c:pt idx="8599">
                        <c:v>57129.649063110344</c:v>
                      </c:pt>
                      <c:pt idx="8600">
                        <c:v>59256.851943969727</c:v>
                      </c:pt>
                      <c:pt idx="8601">
                        <c:v>58904.852188110344</c:v>
                      </c:pt>
                      <c:pt idx="8602">
                        <c:v>58848.852188110344</c:v>
                      </c:pt>
                      <c:pt idx="8603">
                        <c:v>58003.251068115234</c:v>
                      </c:pt>
                      <c:pt idx="8604">
                        <c:v>64492.939407348626</c:v>
                      </c:pt>
                      <c:pt idx="8605">
                        <c:v>61714.065628051758</c:v>
                      </c:pt>
                      <c:pt idx="8606">
                        <c:v>61823.47102355957</c:v>
                      </c:pt>
                      <c:pt idx="8607">
                        <c:v>65748.091506958008</c:v>
                      </c:pt>
                      <c:pt idx="8608">
                        <c:v>66376.453323364258</c:v>
                      </c:pt>
                      <c:pt idx="8609">
                        <c:v>66312.452590942383</c:v>
                      </c:pt>
                      <c:pt idx="8610">
                        <c:v>56138.637969970703</c:v>
                      </c:pt>
                      <c:pt idx="8611">
                        <c:v>56138.638214111328</c:v>
                      </c:pt>
                      <c:pt idx="8612">
                        <c:v>55769.237762451172</c:v>
                      </c:pt>
                      <c:pt idx="8613">
                        <c:v>55899.559051513672</c:v>
                      </c:pt>
                      <c:pt idx="8614">
                        <c:v>58755.459503173828</c:v>
                      </c:pt>
                      <c:pt idx="8615">
                        <c:v>59197.960052490234</c:v>
                      </c:pt>
                      <c:pt idx="8616">
                        <c:v>59121.460052490234</c:v>
                      </c:pt>
                      <c:pt idx="8617">
                        <c:v>58969.460052490234</c:v>
                      </c:pt>
                      <c:pt idx="8618">
                        <c:v>66173.752639770508</c:v>
                      </c:pt>
                      <c:pt idx="8619">
                        <c:v>64519.640823364258</c:v>
                      </c:pt>
                      <c:pt idx="8620">
                        <c:v>68700.053146362305</c:v>
                      </c:pt>
                      <c:pt idx="8621">
                        <c:v>65926.232131958008</c:v>
                      </c:pt>
                      <c:pt idx="8622">
                        <c:v>66685.932327270508</c:v>
                      </c:pt>
                      <c:pt idx="8623">
                        <c:v>66316.530715942383</c:v>
                      </c:pt>
                      <c:pt idx="8624">
                        <c:v>66380.932327270508</c:v>
                      </c:pt>
                      <c:pt idx="8625">
                        <c:v>64399.444183349609</c:v>
                      </c:pt>
                      <c:pt idx="8626">
                        <c:v>64401.764556884766</c:v>
                      </c:pt>
                      <c:pt idx="8627">
                        <c:v>63575.165130615234</c:v>
                      </c:pt>
                      <c:pt idx="8628">
                        <c:v>63485.965057373047</c:v>
                      </c:pt>
                      <c:pt idx="8629">
                        <c:v>63429.696380615234</c:v>
                      </c:pt>
                      <c:pt idx="8630">
                        <c:v>63136.696319580078</c:v>
                      </c:pt>
                      <c:pt idx="8631">
                        <c:v>64596.45832824707</c:v>
                      </c:pt>
                      <c:pt idx="8632">
                        <c:v>65026.001174926758</c:v>
                      </c:pt>
                      <c:pt idx="8633">
                        <c:v>64431.663772583008</c:v>
                      </c:pt>
                      <c:pt idx="8634">
                        <c:v>61948.595779418945</c:v>
                      </c:pt>
                      <c:pt idx="8635">
                        <c:v>60411.536270141602</c:v>
                      </c:pt>
                      <c:pt idx="8636">
                        <c:v>60397.736267089844</c:v>
                      </c:pt>
                      <c:pt idx="8637">
                        <c:v>67395.200881958008</c:v>
                      </c:pt>
                      <c:pt idx="8638">
                        <c:v>65172.250564575195</c:v>
                      </c:pt>
                      <c:pt idx="8639">
                        <c:v>65181.250564575195</c:v>
                      </c:pt>
                      <c:pt idx="8640">
                        <c:v>63452.465042114258</c:v>
                      </c:pt>
                      <c:pt idx="8641">
                        <c:v>63730.968948364258</c:v>
                      </c:pt>
                      <c:pt idx="8642">
                        <c:v>63730.969436645508</c:v>
                      </c:pt>
                      <c:pt idx="8643">
                        <c:v>63439.702651977532</c:v>
                      </c:pt>
                      <c:pt idx="8644">
                        <c:v>65104.014358520508</c:v>
                      </c:pt>
                      <c:pt idx="8645">
                        <c:v>65115.013870239258</c:v>
                      </c:pt>
                      <c:pt idx="8646">
                        <c:v>64745.014114379876</c:v>
                      </c:pt>
                      <c:pt idx="8647">
                        <c:v>64796.748733520508</c:v>
                      </c:pt>
                      <c:pt idx="8648">
                        <c:v>65104.891311645508</c:v>
                      </c:pt>
                      <c:pt idx="8649">
                        <c:v>65599.024169921875</c:v>
                      </c:pt>
                      <c:pt idx="8650">
                        <c:v>65750.924072265625</c:v>
                      </c:pt>
                      <c:pt idx="8651">
                        <c:v>66185.924560546875</c:v>
                      </c:pt>
                      <c:pt idx="8652">
                        <c:v>65015.137161254876</c:v>
                      </c:pt>
                      <c:pt idx="8653">
                        <c:v>62252.116653442376</c:v>
                      </c:pt>
                      <c:pt idx="8654">
                        <c:v>62059.116653442376</c:v>
                      </c:pt>
                      <c:pt idx="8655">
                        <c:v>64838.428298950188</c:v>
                      </c:pt>
                      <c:pt idx="8656">
                        <c:v>64486.428176879876</c:v>
                      </c:pt>
                      <c:pt idx="8657">
                        <c:v>64518.267776489258</c:v>
                      </c:pt>
                      <c:pt idx="8658">
                        <c:v>64631.767776489258</c:v>
                      </c:pt>
                      <c:pt idx="8659">
                        <c:v>65029.102249145508</c:v>
                      </c:pt>
                      <c:pt idx="8660">
                        <c:v>64769.100296020508</c:v>
                      </c:pt>
                      <c:pt idx="8661">
                        <c:v>64255.320022583008</c:v>
                      </c:pt>
                      <c:pt idx="8662">
                        <c:v>63322.719375610352</c:v>
                      </c:pt>
                      <c:pt idx="8663">
                        <c:v>63324.168533325195</c:v>
                      </c:pt>
                      <c:pt idx="8664">
                        <c:v>65457.559936523438</c:v>
                      </c:pt>
                      <c:pt idx="8665">
                        <c:v>65529.659973144531</c:v>
                      </c:pt>
                      <c:pt idx="8666">
                        <c:v>62787.810623168945</c:v>
                      </c:pt>
                      <c:pt idx="8667">
                        <c:v>62787.810623168945</c:v>
                      </c:pt>
                      <c:pt idx="8668">
                        <c:v>62787.810623168945</c:v>
                      </c:pt>
                      <c:pt idx="8669">
                        <c:v>62435.810623168945</c:v>
                      </c:pt>
                      <c:pt idx="8670">
                        <c:v>66224.922271728516</c:v>
                      </c:pt>
                      <c:pt idx="8671">
                        <c:v>64840.254058837883</c:v>
                      </c:pt>
                      <c:pt idx="8672">
                        <c:v>64470.851715087883</c:v>
                      </c:pt>
                      <c:pt idx="8673">
                        <c:v>63358.617263793945</c:v>
                      </c:pt>
                      <c:pt idx="8674">
                        <c:v>63321.617385864258</c:v>
                      </c:pt>
                      <c:pt idx="8675">
                        <c:v>63204.716873168945</c:v>
                      </c:pt>
                      <c:pt idx="8676">
                        <c:v>63172.11701965332</c:v>
                      </c:pt>
                      <c:pt idx="8677">
                        <c:v>65160.076126098626</c:v>
                      </c:pt>
                      <c:pt idx="8678">
                        <c:v>64978.794509887695</c:v>
                      </c:pt>
                      <c:pt idx="8679">
                        <c:v>65026.794509887695</c:v>
                      </c:pt>
                      <c:pt idx="8680">
                        <c:v>64516.794448852539</c:v>
                      </c:pt>
                      <c:pt idx="8681">
                        <c:v>65305.498245239258</c:v>
                      </c:pt>
                      <c:pt idx="8682">
                        <c:v>64953.498001098626</c:v>
                      </c:pt>
                      <c:pt idx="8683">
                        <c:v>64953.497756958008</c:v>
                      </c:pt>
                      <c:pt idx="8684">
                        <c:v>64818.498001098626</c:v>
                      </c:pt>
                      <c:pt idx="8685">
                        <c:v>66497.364944458008</c:v>
                      </c:pt>
                      <c:pt idx="8686">
                        <c:v>65969.637161254883</c:v>
                      </c:pt>
                      <c:pt idx="8687">
                        <c:v>65884.337112426758</c:v>
                      </c:pt>
                      <c:pt idx="8688">
                        <c:v>65673.598831176758</c:v>
                      </c:pt>
                      <c:pt idx="8689">
                        <c:v>65673.599075317383</c:v>
                      </c:pt>
                      <c:pt idx="8690">
                        <c:v>65824.094436645508</c:v>
                      </c:pt>
                      <c:pt idx="8691">
                        <c:v>65824.094436645508</c:v>
                      </c:pt>
                      <c:pt idx="8692">
                        <c:v>65606.894241333008</c:v>
                      </c:pt>
                      <c:pt idx="8693">
                        <c:v>65529.905471801758</c:v>
                      </c:pt>
                      <c:pt idx="8694">
                        <c:v>65096.505569458008</c:v>
                      </c:pt>
                      <c:pt idx="8695">
                        <c:v>65662.796829223633</c:v>
                      </c:pt>
                      <c:pt idx="8696">
                        <c:v>65536.129837036133</c:v>
                      </c:pt>
                      <c:pt idx="8697">
                        <c:v>65488.129837036126</c:v>
                      </c:pt>
                      <c:pt idx="8698">
                        <c:v>65391.129592895508</c:v>
                      </c:pt>
                      <c:pt idx="8699">
                        <c:v>63855.047317504876</c:v>
                      </c:pt>
                      <c:pt idx="8700">
                        <c:v>64987.82746887207</c:v>
                      </c:pt>
                      <c:pt idx="8701">
                        <c:v>64626.827590942383</c:v>
                      </c:pt>
                      <c:pt idx="8702">
                        <c:v>63610.374114990234</c:v>
                      </c:pt>
                      <c:pt idx="8703">
                        <c:v>63610.374237060547</c:v>
                      </c:pt>
                      <c:pt idx="8704">
                        <c:v>63610.374359130852</c:v>
                      </c:pt>
                      <c:pt idx="8705">
                        <c:v>63513.374114990234</c:v>
                      </c:pt>
                      <c:pt idx="8706">
                        <c:v>66035.218353271484</c:v>
                      </c:pt>
                      <c:pt idx="8707">
                        <c:v>66035.217132568359</c:v>
                      </c:pt>
                      <c:pt idx="8708">
                        <c:v>66035.217376708984</c:v>
                      </c:pt>
                      <c:pt idx="8709">
                        <c:v>65573.950759887695</c:v>
                      </c:pt>
                      <c:pt idx="8710">
                        <c:v>65573.950881958008</c:v>
                      </c:pt>
                      <c:pt idx="8711">
                        <c:v>66009.950637817383</c:v>
                      </c:pt>
                      <c:pt idx="8712">
                        <c:v>67711.828811645508</c:v>
                      </c:pt>
                      <c:pt idx="8713">
                        <c:v>67625.702102661133</c:v>
                      </c:pt>
                      <c:pt idx="8714">
                        <c:v>66064.693008422852</c:v>
                      </c:pt>
                      <c:pt idx="8715">
                        <c:v>60647.118286132813</c:v>
                      </c:pt>
                      <c:pt idx="8716">
                        <c:v>66036.292938232422</c:v>
                      </c:pt>
                      <c:pt idx="8717">
                        <c:v>66036.293060302734</c:v>
                      </c:pt>
                      <c:pt idx="8718">
                        <c:v>66036.292938232422</c:v>
                      </c:pt>
                      <c:pt idx="8719">
                        <c:v>65144.292694091797</c:v>
                      </c:pt>
                      <c:pt idx="8720">
                        <c:v>64646.653762817383</c:v>
                      </c:pt>
                      <c:pt idx="8721">
                        <c:v>64287.081619262695</c:v>
                      </c:pt>
                      <c:pt idx="8722">
                        <c:v>64609.482131958008</c:v>
                      </c:pt>
                      <c:pt idx="8723">
                        <c:v>64643.096389770508</c:v>
                      </c:pt>
                      <c:pt idx="8724">
                        <c:v>64884.096328735352</c:v>
                      </c:pt>
                      <c:pt idx="8725">
                        <c:v>65488.596328735352</c:v>
                      </c:pt>
                      <c:pt idx="8726">
                        <c:v>65031.195877075195</c:v>
                      </c:pt>
                      <c:pt idx="8727">
                        <c:v>67233.357421875</c:v>
                      </c:pt>
                      <c:pt idx="8728">
                        <c:v>67233.357421875</c:v>
                      </c:pt>
                      <c:pt idx="8729">
                        <c:v>67231.578857421875</c:v>
                      </c:pt>
                      <c:pt idx="8730">
                        <c:v>66098.776321411133</c:v>
                      </c:pt>
                      <c:pt idx="8731">
                        <c:v>66054.776077270508</c:v>
                      </c:pt>
                      <c:pt idx="8732">
                        <c:v>66054.037796020508</c:v>
                      </c:pt>
                      <c:pt idx="8733">
                        <c:v>64070.119140625</c:v>
                      </c:pt>
                      <c:pt idx="8734">
                        <c:v>63539.21826171875</c:v>
                      </c:pt>
                      <c:pt idx="8735">
                        <c:v>63539.218505859368</c:v>
                      </c:pt>
                      <c:pt idx="8736">
                        <c:v>63544.018264770508</c:v>
                      </c:pt>
                      <c:pt idx="8737">
                        <c:v>62908.424026489258</c:v>
                      </c:pt>
                      <c:pt idx="8738">
                        <c:v>62819.223831176758</c:v>
                      </c:pt>
                      <c:pt idx="8739">
                        <c:v>62773.224319458008</c:v>
                      </c:pt>
                      <c:pt idx="8740">
                        <c:v>62293.224319458008</c:v>
                      </c:pt>
                      <c:pt idx="8741">
                        <c:v>61827.223342895508</c:v>
                      </c:pt>
                      <c:pt idx="8742">
                        <c:v>61158.948379516594</c:v>
                      </c:pt>
                      <c:pt idx="8743">
                        <c:v>65825.011184692383</c:v>
                      </c:pt>
                      <c:pt idx="8744">
                        <c:v>65477.508987426758</c:v>
                      </c:pt>
                      <c:pt idx="8745">
                        <c:v>58120.714324951165</c:v>
                      </c:pt>
                      <c:pt idx="8746">
                        <c:v>58328.394378662102</c:v>
                      </c:pt>
                      <c:pt idx="8747">
                        <c:v>58240.394378662102</c:v>
                      </c:pt>
                      <c:pt idx="8748">
                        <c:v>56047.765106201172</c:v>
                      </c:pt>
                      <c:pt idx="8749">
                        <c:v>56085.765167236328</c:v>
                      </c:pt>
                      <c:pt idx="8750">
                        <c:v>55624.591278076172</c:v>
                      </c:pt>
                      <c:pt idx="8751">
                        <c:v>59800.902435302734</c:v>
                      </c:pt>
                      <c:pt idx="8752">
                        <c:v>59800.902313232415</c:v>
                      </c:pt>
                      <c:pt idx="8753">
                        <c:v>61822.79280090332</c:v>
                      </c:pt>
                      <c:pt idx="8754">
                        <c:v>62086.44514465332</c:v>
                      </c:pt>
                      <c:pt idx="8755">
                        <c:v>62042.444900512688</c:v>
                      </c:pt>
                      <c:pt idx="8756">
                        <c:v>65346.107620239258</c:v>
                      </c:pt>
                      <c:pt idx="8757">
                        <c:v>65282.108352661126</c:v>
                      </c:pt>
                      <c:pt idx="8758">
                        <c:v>65170.107376098626</c:v>
                      </c:pt>
                      <c:pt idx="8759">
                        <c:v>61694.637771606445</c:v>
                      </c:pt>
                      <c:pt idx="8760">
                        <c:v>63529.60725402832</c:v>
                      </c:pt>
                      <c:pt idx="8761">
                        <c:v>63529.607131958008</c:v>
                      </c:pt>
                      <c:pt idx="8762">
                        <c:v>63197.606948852539</c:v>
                      </c:pt>
                      <c:pt idx="8763">
                        <c:v>64778.873001098626</c:v>
                      </c:pt>
                      <c:pt idx="8764">
                        <c:v>63993.872756958008</c:v>
                      </c:pt>
                      <c:pt idx="8765">
                        <c:v>63997.872756958008</c:v>
                      </c:pt>
                      <c:pt idx="8766">
                        <c:v>63993.872634887688</c:v>
                      </c:pt>
                      <c:pt idx="8767">
                        <c:v>65197.573486328125</c:v>
                      </c:pt>
                      <c:pt idx="8768">
                        <c:v>64438.839248657227</c:v>
                      </c:pt>
                      <c:pt idx="8769">
                        <c:v>60809.037185668945</c:v>
                      </c:pt>
                      <c:pt idx="8770">
                        <c:v>60448.634841918945</c:v>
                      </c:pt>
                      <c:pt idx="8771">
                        <c:v>61441.389358520508</c:v>
                      </c:pt>
                      <c:pt idx="8772">
                        <c:v>59821.88752746582</c:v>
                      </c:pt>
                      <c:pt idx="8773">
                        <c:v>59821.88752746582</c:v>
                      </c:pt>
                      <c:pt idx="8774">
                        <c:v>59812.887466430664</c:v>
                      </c:pt>
                      <c:pt idx="8775">
                        <c:v>65427.061859130859</c:v>
                      </c:pt>
                      <c:pt idx="8776">
                        <c:v>65743.563812255859</c:v>
                      </c:pt>
                      <c:pt idx="8777">
                        <c:v>65743.563812255859</c:v>
                      </c:pt>
                      <c:pt idx="8778">
                        <c:v>65455.563568115234</c:v>
                      </c:pt>
                      <c:pt idx="8779">
                        <c:v>65723.645706176758</c:v>
                      </c:pt>
                      <c:pt idx="8780">
                        <c:v>63796.125564575195</c:v>
                      </c:pt>
                      <c:pt idx="8781">
                        <c:v>63787.125564575195</c:v>
                      </c:pt>
                      <c:pt idx="8782">
                        <c:v>63114.606887817383</c:v>
                      </c:pt>
                      <c:pt idx="8783">
                        <c:v>63114.606887817383</c:v>
                      </c:pt>
                      <c:pt idx="8784">
                        <c:v>63114.606887817383</c:v>
                      </c:pt>
                      <c:pt idx="8785">
                        <c:v>63895.407608032227</c:v>
                      </c:pt>
                      <c:pt idx="8786">
                        <c:v>63375.348510742188</c:v>
                      </c:pt>
                      <c:pt idx="8787">
                        <c:v>63375.348510742188</c:v>
                      </c:pt>
                      <c:pt idx="8788">
                        <c:v>63379.348510742188</c:v>
                      </c:pt>
                      <c:pt idx="8789">
                        <c:v>63552.299682617188</c:v>
                      </c:pt>
                      <c:pt idx="8790">
                        <c:v>62904.393753051758</c:v>
                      </c:pt>
                      <c:pt idx="8791">
                        <c:v>65974.244094848633</c:v>
                      </c:pt>
                      <c:pt idx="8792">
                        <c:v>64136.896438598626</c:v>
                      </c:pt>
                      <c:pt idx="8793">
                        <c:v>63854.696487426758</c:v>
                      </c:pt>
                      <c:pt idx="8794">
                        <c:v>63854.696487426758</c:v>
                      </c:pt>
                      <c:pt idx="8795">
                        <c:v>63502.696487426758</c:v>
                      </c:pt>
                      <c:pt idx="8796">
                        <c:v>62740.522171020508</c:v>
                      </c:pt>
                      <c:pt idx="8797">
                        <c:v>63220.521926879876</c:v>
                      </c:pt>
                      <c:pt idx="8798">
                        <c:v>63220.521926879876</c:v>
                      </c:pt>
                      <c:pt idx="8799">
                        <c:v>63665.522903442376</c:v>
                      </c:pt>
                      <c:pt idx="8800">
                        <c:v>64018.180694580078</c:v>
                      </c:pt>
                      <c:pt idx="8801">
                        <c:v>63951.182159423828</c:v>
                      </c:pt>
                      <c:pt idx="8802">
                        <c:v>63950.548126220696</c:v>
                      </c:pt>
                      <c:pt idx="8803">
                        <c:v>63708.548858642578</c:v>
                      </c:pt>
                      <c:pt idx="8804">
                        <c:v>65530.275100708008</c:v>
                      </c:pt>
                      <c:pt idx="8805">
                        <c:v>57494.666107177734</c:v>
                      </c:pt>
                      <c:pt idx="8806">
                        <c:v>57342.666107177734</c:v>
                      </c:pt>
                      <c:pt idx="8807">
                        <c:v>65207.967849731445</c:v>
                      </c:pt>
                      <c:pt idx="8808">
                        <c:v>65226.822845458984</c:v>
                      </c:pt>
                      <c:pt idx="8809">
                        <c:v>65226.584625244141</c:v>
                      </c:pt>
                      <c:pt idx="8810">
                        <c:v>65226.584564208984</c:v>
                      </c:pt>
                      <c:pt idx="8811">
                        <c:v>65219.033721923828</c:v>
                      </c:pt>
                      <c:pt idx="8812">
                        <c:v>64617.559677124023</c:v>
                      </c:pt>
                      <c:pt idx="8813">
                        <c:v>64896.06169128418</c:v>
                      </c:pt>
                      <c:pt idx="8814">
                        <c:v>64896.06169128418</c:v>
                      </c:pt>
                      <c:pt idx="8815">
                        <c:v>64896.061630249023</c:v>
                      </c:pt>
                      <c:pt idx="8816">
                        <c:v>64393.073684692383</c:v>
                      </c:pt>
                      <c:pt idx="8817">
                        <c:v>62927.378189086907</c:v>
                      </c:pt>
                      <c:pt idx="8818">
                        <c:v>62705.278396606445</c:v>
                      </c:pt>
                      <c:pt idx="8819">
                        <c:v>62774.178237915039</c:v>
                      </c:pt>
                      <c:pt idx="8820">
                        <c:v>65549.044143676758</c:v>
                      </c:pt>
                      <c:pt idx="8821">
                        <c:v>65549.043655395508</c:v>
                      </c:pt>
                      <c:pt idx="8822">
                        <c:v>65792.2978515625</c:v>
                      </c:pt>
                      <c:pt idx="8823">
                        <c:v>64526.081253051758</c:v>
                      </c:pt>
                      <c:pt idx="8824">
                        <c:v>64526.081253051758</c:v>
                      </c:pt>
                      <c:pt idx="8825">
                        <c:v>66254.927444458008</c:v>
                      </c:pt>
                      <c:pt idx="8826">
                        <c:v>66254.927444458008</c:v>
                      </c:pt>
                      <c:pt idx="8827">
                        <c:v>66193.927444458008</c:v>
                      </c:pt>
                      <c:pt idx="8828">
                        <c:v>66521.925979614258</c:v>
                      </c:pt>
                      <c:pt idx="8829">
                        <c:v>66521.925491333008</c:v>
                      </c:pt>
                      <c:pt idx="8830">
                        <c:v>66521.925491333008</c:v>
                      </c:pt>
                      <c:pt idx="8831">
                        <c:v>63587.648147583008</c:v>
                      </c:pt>
                      <c:pt idx="8832">
                        <c:v>63691.848342895508</c:v>
                      </c:pt>
                      <c:pt idx="8833">
                        <c:v>63691.742630004876</c:v>
                      </c:pt>
                      <c:pt idx="8834">
                        <c:v>63214.742385864258</c:v>
                      </c:pt>
                      <c:pt idx="8835">
                        <c:v>64464.769485473626</c:v>
                      </c:pt>
                      <c:pt idx="8836">
                        <c:v>65310.771194458008</c:v>
                      </c:pt>
                      <c:pt idx="8837">
                        <c:v>64958.770950317376</c:v>
                      </c:pt>
                      <c:pt idx="8838">
                        <c:v>66128.674514770508</c:v>
                      </c:pt>
                      <c:pt idx="8839">
                        <c:v>66128.674514770508</c:v>
                      </c:pt>
                      <c:pt idx="8840">
                        <c:v>66059.674270629883</c:v>
                      </c:pt>
                      <c:pt idx="8841">
                        <c:v>65152.634765625</c:v>
                      </c:pt>
                      <c:pt idx="8842">
                        <c:v>65416.285400390618</c:v>
                      </c:pt>
                      <c:pt idx="8843">
                        <c:v>65707.285400390625</c:v>
                      </c:pt>
                      <c:pt idx="8844">
                        <c:v>65592.214553833008</c:v>
                      </c:pt>
                      <c:pt idx="8845">
                        <c:v>65592.215042114258</c:v>
                      </c:pt>
                      <c:pt idx="8846">
                        <c:v>65592.215530395508</c:v>
                      </c:pt>
                      <c:pt idx="8847">
                        <c:v>65816.299514770508</c:v>
                      </c:pt>
                      <c:pt idx="8848">
                        <c:v>64913.298782348626</c:v>
                      </c:pt>
                      <c:pt idx="8849">
                        <c:v>64627.299026489258</c:v>
                      </c:pt>
                      <c:pt idx="8850">
                        <c:v>58830.248706817627</c:v>
                      </c:pt>
                      <c:pt idx="8851">
                        <c:v>58836.672718048096</c:v>
                      </c:pt>
                      <c:pt idx="8852">
                        <c:v>58845.672718048096</c:v>
                      </c:pt>
                      <c:pt idx="8853">
                        <c:v>58845.672779083252</c:v>
                      </c:pt>
                      <c:pt idx="8854">
                        <c:v>58746.798755645752</c:v>
                      </c:pt>
                      <c:pt idx="8855">
                        <c:v>62429.211502075195</c:v>
                      </c:pt>
                      <c:pt idx="8856">
                        <c:v>62429.211563110352</c:v>
                      </c:pt>
                      <c:pt idx="8857">
                        <c:v>63293.497451782227</c:v>
                      </c:pt>
                      <c:pt idx="8858">
                        <c:v>63302.497512817383</c:v>
                      </c:pt>
                      <c:pt idx="8859">
                        <c:v>63302.49739074707</c:v>
                      </c:pt>
                      <c:pt idx="8860">
                        <c:v>63494.577529907227</c:v>
                      </c:pt>
                      <c:pt idx="8861">
                        <c:v>63216.78352355957</c:v>
                      </c:pt>
                      <c:pt idx="8862">
                        <c:v>63225.783584594727</c:v>
                      </c:pt>
                      <c:pt idx="8863">
                        <c:v>63225.783645629883</c:v>
                      </c:pt>
                      <c:pt idx="8864">
                        <c:v>63644.080459594727</c:v>
                      </c:pt>
                      <c:pt idx="8865">
                        <c:v>66243.192581176758</c:v>
                      </c:pt>
                      <c:pt idx="8866">
                        <c:v>65592.192581176758</c:v>
                      </c:pt>
                      <c:pt idx="8867">
                        <c:v>65449.192092895508</c:v>
                      </c:pt>
                      <c:pt idx="8868">
                        <c:v>66866.617385864258</c:v>
                      </c:pt>
                      <c:pt idx="8869">
                        <c:v>66168.035354614258</c:v>
                      </c:pt>
                      <c:pt idx="8870">
                        <c:v>65106.531448364258</c:v>
                      </c:pt>
                      <c:pt idx="8871">
                        <c:v>63398.035842895508</c:v>
                      </c:pt>
                      <c:pt idx="8872">
                        <c:v>62752.735061645508</c:v>
                      </c:pt>
                      <c:pt idx="8873">
                        <c:v>61384.814651489258</c:v>
                      </c:pt>
                      <c:pt idx="8874">
                        <c:v>61344.814651489258</c:v>
                      </c:pt>
                      <c:pt idx="8875">
                        <c:v>63946.718460083008</c:v>
                      </c:pt>
                      <c:pt idx="8876">
                        <c:v>63946.153030395508</c:v>
                      </c:pt>
                      <c:pt idx="8877">
                        <c:v>64368.031204223626</c:v>
                      </c:pt>
                      <c:pt idx="8878">
                        <c:v>66030.200393676758</c:v>
                      </c:pt>
                      <c:pt idx="8879">
                        <c:v>67010.069778442383</c:v>
                      </c:pt>
                      <c:pt idx="8880">
                        <c:v>63187.53520202636</c:v>
                      </c:pt>
                      <c:pt idx="8881">
                        <c:v>62790.63285827636</c:v>
                      </c:pt>
                      <c:pt idx="8882">
                        <c:v>62828.132980346672</c:v>
                      </c:pt>
                      <c:pt idx="8883">
                        <c:v>63144.53520202636</c:v>
                      </c:pt>
                      <c:pt idx="8884">
                        <c:v>62299.398086547852</c:v>
                      </c:pt>
                      <c:pt idx="8885">
                        <c:v>62299.398025512695</c:v>
                      </c:pt>
                      <c:pt idx="8886">
                        <c:v>62202.398025512695</c:v>
                      </c:pt>
                      <c:pt idx="8887">
                        <c:v>66859.630813598633</c:v>
                      </c:pt>
                      <c:pt idx="8888">
                        <c:v>66859.630813598633</c:v>
                      </c:pt>
                      <c:pt idx="8889">
                        <c:v>66860.167922973633</c:v>
                      </c:pt>
                      <c:pt idx="8890">
                        <c:v>66945.837112426758</c:v>
                      </c:pt>
                      <c:pt idx="8891">
                        <c:v>66897.933059692383</c:v>
                      </c:pt>
                      <c:pt idx="8892">
                        <c:v>66945.933059692383</c:v>
                      </c:pt>
                      <c:pt idx="8893">
                        <c:v>66853.733306884766</c:v>
                      </c:pt>
                      <c:pt idx="8894">
                        <c:v>64402.813858032227</c:v>
                      </c:pt>
                      <c:pt idx="8895">
                        <c:v>56181.178070068359</c:v>
                      </c:pt>
                      <c:pt idx="8896">
                        <c:v>64791.268630981438</c:v>
                      </c:pt>
                      <c:pt idx="8897">
                        <c:v>65372.269485473626</c:v>
                      </c:pt>
                      <c:pt idx="8898">
                        <c:v>65372.269241333008</c:v>
                      </c:pt>
                      <c:pt idx="8899">
                        <c:v>66373.03857421875</c:v>
                      </c:pt>
                      <c:pt idx="8900">
                        <c:v>65473.925491333008</c:v>
                      </c:pt>
                      <c:pt idx="8901">
                        <c:v>65473.925491333008</c:v>
                      </c:pt>
                      <c:pt idx="8902">
                        <c:v>66729.604934692383</c:v>
                      </c:pt>
                      <c:pt idx="8903">
                        <c:v>66729.605178833008</c:v>
                      </c:pt>
                      <c:pt idx="8904">
                        <c:v>66464.395706176758</c:v>
                      </c:pt>
                      <c:pt idx="8905">
                        <c:v>66158.675735473633</c:v>
                      </c:pt>
                      <c:pt idx="8906">
                        <c:v>66111.675247192383</c:v>
                      </c:pt>
                      <c:pt idx="8907">
                        <c:v>65530.318313598626</c:v>
                      </c:pt>
                      <c:pt idx="8908">
                        <c:v>65788.119338989258</c:v>
                      </c:pt>
                      <c:pt idx="8909">
                        <c:v>65675.585159301758</c:v>
                      </c:pt>
                      <c:pt idx="8910">
                        <c:v>68024.874404907227</c:v>
                      </c:pt>
                      <c:pt idx="8911">
                        <c:v>68187.874404907227</c:v>
                      </c:pt>
                      <c:pt idx="8912">
                        <c:v>68160.674896240234</c:v>
                      </c:pt>
                      <c:pt idx="8913">
                        <c:v>66595.407806396484</c:v>
                      </c:pt>
                      <c:pt idx="8914">
                        <c:v>66113.351516723633</c:v>
                      </c:pt>
                      <c:pt idx="8915">
                        <c:v>64757.082473754876</c:v>
                      </c:pt>
                      <c:pt idx="8916">
                        <c:v>66204.783401489258</c:v>
                      </c:pt>
                      <c:pt idx="8917">
                        <c:v>65900.783401489258</c:v>
                      </c:pt>
                      <c:pt idx="8918">
                        <c:v>66698.940628051758</c:v>
                      </c:pt>
                      <c:pt idx="8919">
                        <c:v>66698.940139770508</c:v>
                      </c:pt>
                      <c:pt idx="8920">
                        <c:v>65906.790237426758</c:v>
                      </c:pt>
                      <c:pt idx="8921">
                        <c:v>66767.084182739258</c:v>
                      </c:pt>
                      <c:pt idx="8922">
                        <c:v>66814.768264770508</c:v>
                      </c:pt>
                      <c:pt idx="8923">
                        <c:v>66861.768264770508</c:v>
                      </c:pt>
                      <c:pt idx="8924">
                        <c:v>66462.767288208008</c:v>
                      </c:pt>
                      <c:pt idx="8925">
                        <c:v>67549.546340942383</c:v>
                      </c:pt>
                      <c:pt idx="8926">
                        <c:v>63996.048538208008</c:v>
                      </c:pt>
                      <c:pt idx="8927">
                        <c:v>64240.750198364258</c:v>
                      </c:pt>
                      <c:pt idx="8928">
                        <c:v>64163.821975708008</c:v>
                      </c:pt>
                      <c:pt idx="8929">
                        <c:v>64159.218948364258</c:v>
                      </c:pt>
                      <c:pt idx="8930">
                        <c:v>67475.102249145508</c:v>
                      </c:pt>
                      <c:pt idx="8931">
                        <c:v>66320.797317504883</c:v>
                      </c:pt>
                      <c:pt idx="8932">
                        <c:v>66320.798294067383</c:v>
                      </c:pt>
                      <c:pt idx="8933">
                        <c:v>66307.798294067383</c:v>
                      </c:pt>
                      <c:pt idx="8934">
                        <c:v>66065.798049926758</c:v>
                      </c:pt>
                      <c:pt idx="8935">
                        <c:v>66397.399322509766</c:v>
                      </c:pt>
                      <c:pt idx="8936">
                        <c:v>66354.399566650391</c:v>
                      </c:pt>
                      <c:pt idx="8937">
                        <c:v>65971.399566650391</c:v>
                      </c:pt>
                      <c:pt idx="8938">
                        <c:v>63062.196350097656</c:v>
                      </c:pt>
                      <c:pt idx="8939">
                        <c:v>61740.375198364251</c:v>
                      </c:pt>
                      <c:pt idx="8940">
                        <c:v>65663.417678833008</c:v>
                      </c:pt>
                      <c:pt idx="8941">
                        <c:v>65663.417678833008</c:v>
                      </c:pt>
                      <c:pt idx="8942">
                        <c:v>65395.569000244133</c:v>
                      </c:pt>
                      <c:pt idx="8943">
                        <c:v>62930.897171020508</c:v>
                      </c:pt>
                      <c:pt idx="8944">
                        <c:v>62930.896926879876</c:v>
                      </c:pt>
                      <c:pt idx="8945">
                        <c:v>62882.896926879876</c:v>
                      </c:pt>
                      <c:pt idx="8946">
                        <c:v>64417.251907348626</c:v>
                      </c:pt>
                      <c:pt idx="8947">
                        <c:v>64417.252151489258</c:v>
                      </c:pt>
                      <c:pt idx="8948">
                        <c:v>62744.440994262695</c:v>
                      </c:pt>
                      <c:pt idx="8949">
                        <c:v>62743.904861450195</c:v>
                      </c:pt>
                      <c:pt idx="8950">
                        <c:v>62743.904861450195</c:v>
                      </c:pt>
                      <c:pt idx="8951">
                        <c:v>67291.079788208008</c:v>
                      </c:pt>
                      <c:pt idx="8952">
                        <c:v>67291.079788208008</c:v>
                      </c:pt>
                      <c:pt idx="8953">
                        <c:v>67308.927444458008</c:v>
                      </c:pt>
                      <c:pt idx="8954">
                        <c:v>64460.431106567383</c:v>
                      </c:pt>
                      <c:pt idx="8955">
                        <c:v>56628.196197509766</c:v>
                      </c:pt>
                      <c:pt idx="8956">
                        <c:v>56628.196197509766</c:v>
                      </c:pt>
                      <c:pt idx="8957">
                        <c:v>56629.297760009766</c:v>
                      </c:pt>
                      <c:pt idx="8958">
                        <c:v>59947.977127075195</c:v>
                      </c:pt>
                      <c:pt idx="8959">
                        <c:v>60149.994827270508</c:v>
                      </c:pt>
                      <c:pt idx="8960">
                        <c:v>60267.661636352539</c:v>
                      </c:pt>
                      <c:pt idx="8961">
                        <c:v>59945.379898071289</c:v>
                      </c:pt>
                      <c:pt idx="8962">
                        <c:v>63912.697647094727</c:v>
                      </c:pt>
                      <c:pt idx="8963">
                        <c:v>63912.69758605957</c:v>
                      </c:pt>
                      <c:pt idx="8964">
                        <c:v>66033.123733520508</c:v>
                      </c:pt>
                      <c:pt idx="8965">
                        <c:v>66318.326370239258</c:v>
                      </c:pt>
                      <c:pt idx="8966">
                        <c:v>66318.326370239258</c:v>
                      </c:pt>
                      <c:pt idx="8967">
                        <c:v>66309.326370239258</c:v>
                      </c:pt>
                      <c:pt idx="8968">
                        <c:v>64221.649612426758</c:v>
                      </c:pt>
                      <c:pt idx="8969">
                        <c:v>65620.607864379883</c:v>
                      </c:pt>
                      <c:pt idx="8970">
                        <c:v>63996.538650512695</c:v>
                      </c:pt>
                      <c:pt idx="8971">
                        <c:v>64557.736892700195</c:v>
                      </c:pt>
                      <c:pt idx="8972">
                        <c:v>64543.242568969727</c:v>
                      </c:pt>
                      <c:pt idx="8973">
                        <c:v>64543.24250793457</c:v>
                      </c:pt>
                      <c:pt idx="8974">
                        <c:v>64015.242568969727</c:v>
                      </c:pt>
                      <c:pt idx="8975">
                        <c:v>64276.082901000977</c:v>
                      </c:pt>
                      <c:pt idx="8976">
                        <c:v>65861.967727661133</c:v>
                      </c:pt>
                      <c:pt idx="8977">
                        <c:v>64976.966018676758</c:v>
                      </c:pt>
                      <c:pt idx="8978">
                        <c:v>64831.125686645508</c:v>
                      </c:pt>
                      <c:pt idx="8979">
                        <c:v>64565.952835083008</c:v>
                      </c:pt>
                      <c:pt idx="8980">
                        <c:v>65163.698684692383</c:v>
                      </c:pt>
                      <c:pt idx="8981">
                        <c:v>65163.698623657227</c:v>
                      </c:pt>
                      <c:pt idx="8982">
                        <c:v>64411.27473449707</c:v>
                      </c:pt>
                      <c:pt idx="8983">
                        <c:v>64420.274795532227</c:v>
                      </c:pt>
                      <c:pt idx="8984">
                        <c:v>64411.27473449707</c:v>
                      </c:pt>
                      <c:pt idx="8985">
                        <c:v>63780.700881958008</c:v>
                      </c:pt>
                      <c:pt idx="8986">
                        <c:v>64110.058059692376</c:v>
                      </c:pt>
                      <c:pt idx="8987">
                        <c:v>66403.989356994629</c:v>
                      </c:pt>
                      <c:pt idx="8988">
                        <c:v>66736.454544067383</c:v>
                      </c:pt>
                      <c:pt idx="8989">
                        <c:v>66410.954299926758</c:v>
                      </c:pt>
                      <c:pt idx="8990">
                        <c:v>65618.954788208008</c:v>
                      </c:pt>
                      <c:pt idx="8991">
                        <c:v>65739.954788208008</c:v>
                      </c:pt>
                      <c:pt idx="8992">
                        <c:v>65754.954299926758</c:v>
                      </c:pt>
                      <c:pt idx="8993">
                        <c:v>67542.004348754883</c:v>
                      </c:pt>
                      <c:pt idx="8994">
                        <c:v>67123.005569458008</c:v>
                      </c:pt>
                      <c:pt idx="8995">
                        <c:v>67123.362014770508</c:v>
                      </c:pt>
                      <c:pt idx="8996">
                        <c:v>66665.362258911133</c:v>
                      </c:pt>
                      <c:pt idx="8997">
                        <c:v>66775.012237548828</c:v>
                      </c:pt>
                      <c:pt idx="8998">
                        <c:v>66130.812286376953</c:v>
                      </c:pt>
                      <c:pt idx="8999">
                        <c:v>66098.812774658203</c:v>
                      </c:pt>
                      <c:pt idx="9000">
                        <c:v>65686.398147583008</c:v>
                      </c:pt>
                      <c:pt idx="9001">
                        <c:v>63830.697952270508</c:v>
                      </c:pt>
                      <c:pt idx="9002">
                        <c:v>63588.697952270508</c:v>
                      </c:pt>
                      <c:pt idx="9003">
                        <c:v>63588.698440551758</c:v>
                      </c:pt>
                      <c:pt idx="9004">
                        <c:v>63813.090530395508</c:v>
                      </c:pt>
                      <c:pt idx="9005">
                        <c:v>63813.090530395508</c:v>
                      </c:pt>
                      <c:pt idx="9006">
                        <c:v>63356.696487426758</c:v>
                      </c:pt>
                      <c:pt idx="9007">
                        <c:v>64208.897659301758</c:v>
                      </c:pt>
                      <c:pt idx="9008">
                        <c:v>64103.897560119629</c:v>
                      </c:pt>
                      <c:pt idx="9009">
                        <c:v>64103.897560119629</c:v>
                      </c:pt>
                      <c:pt idx="9010">
                        <c:v>64693.264259338379</c:v>
                      </c:pt>
                      <c:pt idx="9011">
                        <c:v>64710.264259338379</c:v>
                      </c:pt>
                      <c:pt idx="9012">
                        <c:v>64710.264747619629</c:v>
                      </c:pt>
                      <c:pt idx="9013">
                        <c:v>64161.397171020508</c:v>
                      </c:pt>
                      <c:pt idx="9014">
                        <c:v>64073.397415161126</c:v>
                      </c:pt>
                      <c:pt idx="9015">
                        <c:v>62855.142288208008</c:v>
                      </c:pt>
                      <c:pt idx="9016">
                        <c:v>62866.923049926758</c:v>
                      </c:pt>
                      <c:pt idx="9017">
                        <c:v>62930.923049926758</c:v>
                      </c:pt>
                      <c:pt idx="9018">
                        <c:v>63532.422561645508</c:v>
                      </c:pt>
                      <c:pt idx="9019">
                        <c:v>63219.723342895508</c:v>
                      </c:pt>
                      <c:pt idx="9020">
                        <c:v>65208.198928833008</c:v>
                      </c:pt>
                      <c:pt idx="9021">
                        <c:v>65217.199661254876</c:v>
                      </c:pt>
                      <c:pt idx="9022">
                        <c:v>65083.198684692376</c:v>
                      </c:pt>
                      <c:pt idx="9023">
                        <c:v>64913.199172973626</c:v>
                      </c:pt>
                      <c:pt idx="9024">
                        <c:v>65607.069290161133</c:v>
                      </c:pt>
                      <c:pt idx="9025">
                        <c:v>66017.069534301758</c:v>
                      </c:pt>
                      <c:pt idx="9026">
                        <c:v>65993.662307739258</c:v>
                      </c:pt>
                      <c:pt idx="9027">
                        <c:v>66820.359817504883</c:v>
                      </c:pt>
                      <c:pt idx="9028">
                        <c:v>66725.726760864258</c:v>
                      </c:pt>
                      <c:pt idx="9029">
                        <c:v>67174.146682739258</c:v>
                      </c:pt>
                      <c:pt idx="9030">
                        <c:v>56019.516082763672</c:v>
                      </c:pt>
                      <c:pt idx="9031">
                        <c:v>56028.516082763672</c:v>
                      </c:pt>
                      <c:pt idx="9032">
                        <c:v>62038.296768188477</c:v>
                      </c:pt>
                      <c:pt idx="9033">
                        <c:v>66136.700881958008</c:v>
                      </c:pt>
                      <c:pt idx="9034">
                        <c:v>66136.701126098633</c:v>
                      </c:pt>
                      <c:pt idx="9035">
                        <c:v>65300.701370239258</c:v>
                      </c:pt>
                      <c:pt idx="9036">
                        <c:v>65166.701126098626</c:v>
                      </c:pt>
                      <c:pt idx="9037">
                        <c:v>64996.700881958008</c:v>
                      </c:pt>
                      <c:pt idx="9038">
                        <c:v>64229.738235473626</c:v>
                      </c:pt>
                      <c:pt idx="9039">
                        <c:v>64686.439163208008</c:v>
                      </c:pt>
                      <c:pt idx="9040">
                        <c:v>64554.439163208008</c:v>
                      </c:pt>
                      <c:pt idx="9041">
                        <c:v>64152.438674926758</c:v>
                      </c:pt>
                      <c:pt idx="9042">
                        <c:v>67069.230178833008</c:v>
                      </c:pt>
                      <c:pt idx="9043">
                        <c:v>67069.230667114258</c:v>
                      </c:pt>
                      <c:pt idx="9044">
                        <c:v>61619.557678222656</c:v>
                      </c:pt>
                      <c:pt idx="9045">
                        <c:v>63052.05554199218</c:v>
                      </c:pt>
                      <c:pt idx="9046">
                        <c:v>63397.853759765618</c:v>
                      </c:pt>
                      <c:pt idx="9047">
                        <c:v>63130.85400390625</c:v>
                      </c:pt>
                      <c:pt idx="9048">
                        <c:v>64568.680374145508</c:v>
                      </c:pt>
                      <c:pt idx="9049">
                        <c:v>64568.679885864258</c:v>
                      </c:pt>
                      <c:pt idx="9050">
                        <c:v>63309.734085083008</c:v>
                      </c:pt>
                      <c:pt idx="9051">
                        <c:v>63647.233596801758</c:v>
                      </c:pt>
                      <c:pt idx="9052">
                        <c:v>63700.608108520508</c:v>
                      </c:pt>
                      <c:pt idx="9053">
                        <c:v>65172.063919067376</c:v>
                      </c:pt>
                      <c:pt idx="9054">
                        <c:v>65172.064651489258</c:v>
                      </c:pt>
                      <c:pt idx="9055">
                        <c:v>66582.107620239258</c:v>
                      </c:pt>
                      <c:pt idx="9056">
                        <c:v>67563.781448364258</c:v>
                      </c:pt>
                      <c:pt idx="9057">
                        <c:v>68199.785842895508</c:v>
                      </c:pt>
                      <c:pt idx="9058">
                        <c:v>68665.435745239258</c:v>
                      </c:pt>
                      <c:pt idx="9059">
                        <c:v>68544.436477661133</c:v>
                      </c:pt>
                      <c:pt idx="9060">
                        <c:v>58686.929779052734</c:v>
                      </c:pt>
                      <c:pt idx="9061">
                        <c:v>58613.830169677734</c:v>
                      </c:pt>
                      <c:pt idx="9062">
                        <c:v>58616.151214599602</c:v>
                      </c:pt>
                      <c:pt idx="9063">
                        <c:v>57825.747650146484</c:v>
                      </c:pt>
                      <c:pt idx="9064">
                        <c:v>63957.695510864258</c:v>
                      </c:pt>
                      <c:pt idx="9065">
                        <c:v>66366.702346801758</c:v>
                      </c:pt>
                      <c:pt idx="9066">
                        <c:v>66366.702346801758</c:v>
                      </c:pt>
                      <c:pt idx="9067">
                        <c:v>63867.477737426758</c:v>
                      </c:pt>
                      <c:pt idx="9068">
                        <c:v>64371.828079223626</c:v>
                      </c:pt>
                      <c:pt idx="9069">
                        <c:v>64908.029006958008</c:v>
                      </c:pt>
                      <c:pt idx="9070">
                        <c:v>64844.029495239258</c:v>
                      </c:pt>
                      <c:pt idx="9071">
                        <c:v>64386.029251098626</c:v>
                      </c:pt>
                      <c:pt idx="9072">
                        <c:v>64077.029495239258</c:v>
                      </c:pt>
                      <c:pt idx="9073">
                        <c:v>63865.998733520508</c:v>
                      </c:pt>
                      <c:pt idx="9074">
                        <c:v>64123.998733520508</c:v>
                      </c:pt>
                      <c:pt idx="9075">
                        <c:v>65007.200393676758</c:v>
                      </c:pt>
                      <c:pt idx="9076">
                        <c:v>64637.798049926758</c:v>
                      </c:pt>
                      <c:pt idx="9077">
                        <c:v>65341.300491333008</c:v>
                      </c:pt>
                      <c:pt idx="9078">
                        <c:v>64089.188674926758</c:v>
                      </c:pt>
                      <c:pt idx="9079">
                        <c:v>62266.998977661126</c:v>
                      </c:pt>
                      <c:pt idx="9080">
                        <c:v>62266.998489379876</c:v>
                      </c:pt>
                      <c:pt idx="9081">
                        <c:v>65874.954299926758</c:v>
                      </c:pt>
                      <c:pt idx="9082">
                        <c:v>65811.620803833008</c:v>
                      </c:pt>
                      <c:pt idx="9083">
                        <c:v>67753.457229614258</c:v>
                      </c:pt>
                      <c:pt idx="9084">
                        <c:v>67939.637161254883</c:v>
                      </c:pt>
                      <c:pt idx="9085">
                        <c:v>67828.043655395508</c:v>
                      </c:pt>
                      <c:pt idx="9086">
                        <c:v>67804.043167114258</c:v>
                      </c:pt>
                      <c:pt idx="9087">
                        <c:v>65907.061920166016</c:v>
                      </c:pt>
                      <c:pt idx="9088">
                        <c:v>65809.564605712891</c:v>
                      </c:pt>
                      <c:pt idx="9089">
                        <c:v>65554.564849853516</c:v>
                      </c:pt>
                      <c:pt idx="9090">
                        <c:v>58108.105804443352</c:v>
                      </c:pt>
                      <c:pt idx="9091">
                        <c:v>58112.786102294915</c:v>
                      </c:pt>
                      <c:pt idx="9092">
                        <c:v>58332.986419677734</c:v>
                      </c:pt>
                      <c:pt idx="9093">
                        <c:v>58244.986175537102</c:v>
                      </c:pt>
                      <c:pt idx="9094">
                        <c:v>57889.764923095703</c:v>
                      </c:pt>
                      <c:pt idx="9095">
                        <c:v>57889.764923095703</c:v>
                      </c:pt>
                      <c:pt idx="9096">
                        <c:v>60481.054962158203</c:v>
                      </c:pt>
                      <c:pt idx="9097">
                        <c:v>60584.869415283203</c:v>
                      </c:pt>
                      <c:pt idx="9098">
                        <c:v>61442.307220458984</c:v>
                      </c:pt>
                      <c:pt idx="9099">
                        <c:v>61451.307220458984</c:v>
                      </c:pt>
                      <c:pt idx="9100">
                        <c:v>61451.307220458984</c:v>
                      </c:pt>
                      <c:pt idx="9101">
                        <c:v>65654.859573364258</c:v>
                      </c:pt>
                      <c:pt idx="9102">
                        <c:v>65709.356399536133</c:v>
                      </c:pt>
                      <c:pt idx="9103">
                        <c:v>65662.356399536133</c:v>
                      </c:pt>
                      <c:pt idx="9104">
                        <c:v>62710.836990356445</c:v>
                      </c:pt>
                      <c:pt idx="9105">
                        <c:v>63211.472244262688</c:v>
                      </c:pt>
                      <c:pt idx="9106">
                        <c:v>63608.572341918938</c:v>
                      </c:pt>
                      <c:pt idx="9107">
                        <c:v>63608.572525024407</c:v>
                      </c:pt>
                      <c:pt idx="9108">
                        <c:v>63938.873184204094</c:v>
                      </c:pt>
                      <c:pt idx="9109">
                        <c:v>65515.843460083008</c:v>
                      </c:pt>
                      <c:pt idx="9110">
                        <c:v>65515.843460083008</c:v>
                      </c:pt>
                      <c:pt idx="9111">
                        <c:v>65249.050491333008</c:v>
                      </c:pt>
                      <c:pt idx="9112">
                        <c:v>65152.050735473626</c:v>
                      </c:pt>
                      <c:pt idx="9113">
                        <c:v>63150.874038696289</c:v>
                      </c:pt>
                      <c:pt idx="9114">
                        <c:v>66286.329544067383</c:v>
                      </c:pt>
                      <c:pt idx="9115">
                        <c:v>66608.330276489258</c:v>
                      </c:pt>
                      <c:pt idx="9116">
                        <c:v>66313.329544067383</c:v>
                      </c:pt>
                      <c:pt idx="9117">
                        <c:v>66049.954299926758</c:v>
                      </c:pt>
                      <c:pt idx="9118">
                        <c:v>66017.953567504883</c:v>
                      </c:pt>
                      <c:pt idx="9119">
                        <c:v>66568.953567504883</c:v>
                      </c:pt>
                      <c:pt idx="9120">
                        <c:v>67041.286331176758</c:v>
                      </c:pt>
                      <c:pt idx="9121">
                        <c:v>67085.673538208008</c:v>
                      </c:pt>
                      <c:pt idx="9122">
                        <c:v>66561.671585083008</c:v>
                      </c:pt>
                      <c:pt idx="9123">
                        <c:v>66345.671096801758</c:v>
                      </c:pt>
                      <c:pt idx="9124">
                        <c:v>65673.712112426758</c:v>
                      </c:pt>
                      <c:pt idx="9125">
                        <c:v>65678.712356567383</c:v>
                      </c:pt>
                      <c:pt idx="9126">
                        <c:v>64954.748245239258</c:v>
                      </c:pt>
                      <c:pt idx="9127">
                        <c:v>65313.753372192376</c:v>
                      </c:pt>
                      <c:pt idx="9128">
                        <c:v>65062.753616333008</c:v>
                      </c:pt>
                      <c:pt idx="9129">
                        <c:v>65064.774124145508</c:v>
                      </c:pt>
                      <c:pt idx="9130">
                        <c:v>64606.773635864258</c:v>
                      </c:pt>
                      <c:pt idx="9131">
                        <c:v>66870.726272583008</c:v>
                      </c:pt>
                      <c:pt idx="9132">
                        <c:v>66881.725784301758</c:v>
                      </c:pt>
                      <c:pt idx="9133">
                        <c:v>66825.726028442383</c:v>
                      </c:pt>
                      <c:pt idx="9134">
                        <c:v>66310.726028442383</c:v>
                      </c:pt>
                      <c:pt idx="9135">
                        <c:v>59308.813018798828</c:v>
                      </c:pt>
                      <c:pt idx="9136">
                        <c:v>65856.073440551758</c:v>
                      </c:pt>
                      <c:pt idx="9137">
                        <c:v>66094.073440551758</c:v>
                      </c:pt>
                      <c:pt idx="9138">
                        <c:v>65745.679397583008</c:v>
                      </c:pt>
                      <c:pt idx="9139">
                        <c:v>64348.824707031235</c:v>
                      </c:pt>
                      <c:pt idx="9140">
                        <c:v>64421.724609375</c:v>
                      </c:pt>
                      <c:pt idx="9141">
                        <c:v>64739.62646484375</c:v>
                      </c:pt>
                      <c:pt idx="9142">
                        <c:v>64336.52587890625</c:v>
                      </c:pt>
                      <c:pt idx="9143">
                        <c:v>63099.36962890625</c:v>
                      </c:pt>
                      <c:pt idx="9144">
                        <c:v>62749.2646484375</c:v>
                      </c:pt>
                      <c:pt idx="9145">
                        <c:v>63478.763671875</c:v>
                      </c:pt>
                      <c:pt idx="9146">
                        <c:v>63326.76318359375</c:v>
                      </c:pt>
                      <c:pt idx="9147">
                        <c:v>64024.141799926758</c:v>
                      </c:pt>
                      <c:pt idx="9148">
                        <c:v>63872.141311645508</c:v>
                      </c:pt>
                      <c:pt idx="9149">
                        <c:v>64181.642044067376</c:v>
                      </c:pt>
                      <c:pt idx="9150">
                        <c:v>59954.654037475579</c:v>
                      </c:pt>
                      <c:pt idx="9151">
                        <c:v>60279.155746459961</c:v>
                      </c:pt>
                      <c:pt idx="9152">
                        <c:v>59685.353118896484</c:v>
                      </c:pt>
                      <c:pt idx="9153">
                        <c:v>57073.779937744141</c:v>
                      </c:pt>
                      <c:pt idx="9154">
                        <c:v>65978.269973754883</c:v>
                      </c:pt>
                      <c:pt idx="9155">
                        <c:v>65978.269729614258</c:v>
                      </c:pt>
                      <c:pt idx="9156">
                        <c:v>65978.269973754883</c:v>
                      </c:pt>
                      <c:pt idx="9157">
                        <c:v>65125.501068115234</c:v>
                      </c:pt>
                      <c:pt idx="9158">
                        <c:v>65125.501556396484</c:v>
                      </c:pt>
                      <c:pt idx="9159">
                        <c:v>66693.903411865234</c:v>
                      </c:pt>
                      <c:pt idx="9160">
                        <c:v>66532.039260864258</c:v>
                      </c:pt>
                      <c:pt idx="9161">
                        <c:v>67165.939407348633</c:v>
                      </c:pt>
                      <c:pt idx="9162">
                        <c:v>66949.938674926758</c:v>
                      </c:pt>
                      <c:pt idx="9163">
                        <c:v>61133.839431762695</c:v>
                      </c:pt>
                      <c:pt idx="9164">
                        <c:v>61135.713455200195</c:v>
                      </c:pt>
                      <c:pt idx="9165">
                        <c:v>63099.864944458008</c:v>
                      </c:pt>
                      <c:pt idx="9166">
                        <c:v>65584.899856567383</c:v>
                      </c:pt>
                      <c:pt idx="9167">
                        <c:v>65584.900100708008</c:v>
                      </c:pt>
                      <c:pt idx="9168">
                        <c:v>65429.700592041016</c:v>
                      </c:pt>
                      <c:pt idx="9169">
                        <c:v>64047.010650634766</c:v>
                      </c:pt>
                      <c:pt idx="9170">
                        <c:v>64892.011138916016</c:v>
                      </c:pt>
                      <c:pt idx="9171">
                        <c:v>65283.011383056633</c:v>
                      </c:pt>
                      <c:pt idx="9172">
                        <c:v>65880.705764770508</c:v>
                      </c:pt>
                      <c:pt idx="9173">
                        <c:v>66229.354202270508</c:v>
                      </c:pt>
                      <c:pt idx="9174">
                        <c:v>65375.61848449707</c:v>
                      </c:pt>
                      <c:pt idx="9175">
                        <c:v>65375.61848449707</c:v>
                      </c:pt>
                      <c:pt idx="9176">
                        <c:v>65635.471389770508</c:v>
                      </c:pt>
                      <c:pt idx="9177">
                        <c:v>65527.470901489258</c:v>
                      </c:pt>
                      <c:pt idx="9178">
                        <c:v>65527.470413208008</c:v>
                      </c:pt>
                      <c:pt idx="9179">
                        <c:v>65501.972366333008</c:v>
                      </c:pt>
                      <c:pt idx="9180">
                        <c:v>63735.793655395508</c:v>
                      </c:pt>
                      <c:pt idx="9181">
                        <c:v>63547.781204223626</c:v>
                      </c:pt>
                      <c:pt idx="9182">
                        <c:v>63549.560256958008</c:v>
                      </c:pt>
                      <c:pt idx="9183">
                        <c:v>64369.562454223626</c:v>
                      </c:pt>
                      <c:pt idx="9184">
                        <c:v>65504.796295166016</c:v>
                      </c:pt>
                      <c:pt idx="9185">
                        <c:v>65277.796051025383</c:v>
                      </c:pt>
                      <c:pt idx="9186">
                        <c:v>68328.833694458008</c:v>
                      </c:pt>
                      <c:pt idx="9187">
                        <c:v>65741.72395324707</c:v>
                      </c:pt>
                      <c:pt idx="9188">
                        <c:v>66093.72395324707</c:v>
                      </c:pt>
                      <c:pt idx="9189">
                        <c:v>66175.173049926758</c:v>
                      </c:pt>
                      <c:pt idx="9190">
                        <c:v>67303.261428833008</c:v>
                      </c:pt>
                      <c:pt idx="9191">
                        <c:v>67774.061477661133</c:v>
                      </c:pt>
                      <c:pt idx="9192">
                        <c:v>67672.386672973633</c:v>
                      </c:pt>
                      <c:pt idx="9193">
                        <c:v>66390.300003051758</c:v>
                      </c:pt>
                      <c:pt idx="9194">
                        <c:v>66038.300491333008</c:v>
                      </c:pt>
                      <c:pt idx="9195">
                        <c:v>62806.352005004876</c:v>
                      </c:pt>
                      <c:pt idx="9196">
                        <c:v>62806.352249145508</c:v>
                      </c:pt>
                      <c:pt idx="9197">
                        <c:v>67426.271194458008</c:v>
                      </c:pt>
                      <c:pt idx="9198">
                        <c:v>67765.051712036133</c:v>
                      </c:pt>
                      <c:pt idx="9199">
                        <c:v>67722.051712036133</c:v>
                      </c:pt>
                      <c:pt idx="9200">
                        <c:v>66318.409744262695</c:v>
                      </c:pt>
                      <c:pt idx="9201">
                        <c:v>66756.152297973633</c:v>
                      </c:pt>
                      <c:pt idx="9202">
                        <c:v>66580.152297973633</c:v>
                      </c:pt>
                      <c:pt idx="9203">
                        <c:v>65537.074783325195</c:v>
                      </c:pt>
                      <c:pt idx="9204">
                        <c:v>65537.074844360352</c:v>
                      </c:pt>
                      <c:pt idx="9205">
                        <c:v>63374.268386840813</c:v>
                      </c:pt>
                      <c:pt idx="9206">
                        <c:v>64588.669509887695</c:v>
                      </c:pt>
                      <c:pt idx="9207">
                        <c:v>62501.929290771484</c:v>
                      </c:pt>
                      <c:pt idx="9208">
                        <c:v>63500.330047607422</c:v>
                      </c:pt>
                      <c:pt idx="9209">
                        <c:v>64037.844665527336</c:v>
                      </c:pt>
                      <c:pt idx="9210">
                        <c:v>63959.137649536126</c:v>
                      </c:pt>
                      <c:pt idx="9211">
                        <c:v>64164.086868286126</c:v>
                      </c:pt>
                      <c:pt idx="9212">
                        <c:v>64558.628128051758</c:v>
                      </c:pt>
                      <c:pt idx="9213">
                        <c:v>64206.628616333008</c:v>
                      </c:pt>
                      <c:pt idx="9214">
                        <c:v>64455.428131103516</c:v>
                      </c:pt>
                      <c:pt idx="9215">
                        <c:v>64516.154983520508</c:v>
                      </c:pt>
                      <c:pt idx="9216">
                        <c:v>64387.414260864258</c:v>
                      </c:pt>
                      <c:pt idx="9217">
                        <c:v>64323.414260864258</c:v>
                      </c:pt>
                      <c:pt idx="9218">
                        <c:v>64836.350296020508</c:v>
                      </c:pt>
                      <c:pt idx="9219">
                        <c:v>64888.750930786126</c:v>
                      </c:pt>
                      <c:pt idx="9220">
                        <c:v>61930.031936645508</c:v>
                      </c:pt>
                      <c:pt idx="9221">
                        <c:v>62375.481521606438</c:v>
                      </c:pt>
                      <c:pt idx="9222">
                        <c:v>68384.743850708008</c:v>
                      </c:pt>
                      <c:pt idx="9223">
                        <c:v>68636.694778442383</c:v>
                      </c:pt>
                      <c:pt idx="9224">
                        <c:v>68548.694534301758</c:v>
                      </c:pt>
                      <c:pt idx="9225">
                        <c:v>64137.038040161126</c:v>
                      </c:pt>
                      <c:pt idx="9226">
                        <c:v>63808.036819458008</c:v>
                      </c:pt>
                      <c:pt idx="9227">
                        <c:v>67752.546829223633</c:v>
                      </c:pt>
                      <c:pt idx="9228">
                        <c:v>67981.546340942383</c:v>
                      </c:pt>
                      <c:pt idx="9229">
                        <c:v>67389.746292114258</c:v>
                      </c:pt>
                      <c:pt idx="9230">
                        <c:v>64753.903335571289</c:v>
                      </c:pt>
                      <c:pt idx="9231">
                        <c:v>64722.456008911126</c:v>
                      </c:pt>
                      <c:pt idx="9232">
                        <c:v>64722.456497192376</c:v>
                      </c:pt>
                      <c:pt idx="9233">
                        <c:v>64722.456497192376</c:v>
                      </c:pt>
                      <c:pt idx="9234">
                        <c:v>64722.456741333008</c:v>
                      </c:pt>
                      <c:pt idx="9235">
                        <c:v>64388.456985473626</c:v>
                      </c:pt>
                      <c:pt idx="9236">
                        <c:v>65856.198684692383</c:v>
                      </c:pt>
                      <c:pt idx="9237">
                        <c:v>65855.605422973633</c:v>
                      </c:pt>
                      <c:pt idx="9238">
                        <c:v>65894.005569458008</c:v>
                      </c:pt>
                      <c:pt idx="9239">
                        <c:v>65937.482818603516</c:v>
                      </c:pt>
                      <c:pt idx="9240">
                        <c:v>57813.796356201172</c:v>
                      </c:pt>
                      <c:pt idx="9241">
                        <c:v>57813.796417236328</c:v>
                      </c:pt>
                      <c:pt idx="9242">
                        <c:v>57678.796234130859</c:v>
                      </c:pt>
                      <c:pt idx="9243">
                        <c:v>64847.522171020508</c:v>
                      </c:pt>
                      <c:pt idx="9244">
                        <c:v>64895.522171020508</c:v>
                      </c:pt>
                      <c:pt idx="9245">
                        <c:v>64895.522171020508</c:v>
                      </c:pt>
                      <c:pt idx="9246">
                        <c:v>63289.592849731438</c:v>
                      </c:pt>
                      <c:pt idx="9247">
                        <c:v>63141.09309387207</c:v>
                      </c:pt>
                      <c:pt idx="9248">
                        <c:v>63141.093032836907</c:v>
                      </c:pt>
                      <c:pt idx="9249">
                        <c:v>62851.676651000969</c:v>
                      </c:pt>
                      <c:pt idx="9250">
                        <c:v>62868.176773071289</c:v>
                      </c:pt>
                      <c:pt idx="9251">
                        <c:v>63461.677505493157</c:v>
                      </c:pt>
                      <c:pt idx="9252">
                        <c:v>63283.677261352539</c:v>
                      </c:pt>
                      <c:pt idx="9253">
                        <c:v>63162.677139282219</c:v>
                      </c:pt>
                      <c:pt idx="9254">
                        <c:v>65653.192581176758</c:v>
                      </c:pt>
                      <c:pt idx="9255">
                        <c:v>57082.110706329346</c:v>
                      </c:pt>
                      <c:pt idx="9256">
                        <c:v>57355.112598419189</c:v>
                      </c:pt>
                      <c:pt idx="9257">
                        <c:v>57346.112659454346</c:v>
                      </c:pt>
                      <c:pt idx="9258">
                        <c:v>64587.510330200195</c:v>
                      </c:pt>
                      <c:pt idx="9259">
                        <c:v>62791.99739074707</c:v>
                      </c:pt>
                      <c:pt idx="9260">
                        <c:v>62800.99739074707</c:v>
                      </c:pt>
                      <c:pt idx="9261">
                        <c:v>64203.404739379883</c:v>
                      </c:pt>
                      <c:pt idx="9262">
                        <c:v>63753.536575317383</c:v>
                      </c:pt>
                      <c:pt idx="9263">
                        <c:v>63753.536575317383</c:v>
                      </c:pt>
                      <c:pt idx="9264">
                        <c:v>63753.536575317383</c:v>
                      </c:pt>
                      <c:pt idx="9265">
                        <c:v>59937.612808227539</c:v>
                      </c:pt>
                      <c:pt idx="9266">
                        <c:v>59985.612869262695</c:v>
                      </c:pt>
                      <c:pt idx="9267">
                        <c:v>60656.440994262695</c:v>
                      </c:pt>
                      <c:pt idx="9268">
                        <c:v>60795.567459106438</c:v>
                      </c:pt>
                      <c:pt idx="9269">
                        <c:v>60786.567337036126</c:v>
                      </c:pt>
                      <c:pt idx="9270">
                        <c:v>63653.467163085938</c:v>
                      </c:pt>
                      <c:pt idx="9271">
                        <c:v>63947.70491027832</c:v>
                      </c:pt>
                      <c:pt idx="9272">
                        <c:v>64207.70686340332</c:v>
                      </c:pt>
                      <c:pt idx="9273">
                        <c:v>64119.706680297844</c:v>
                      </c:pt>
                      <c:pt idx="9274">
                        <c:v>61806.661575317383</c:v>
                      </c:pt>
                      <c:pt idx="9275">
                        <c:v>62241.662063598626</c:v>
                      </c:pt>
                      <c:pt idx="9276">
                        <c:v>62562.66242980957</c:v>
                      </c:pt>
                      <c:pt idx="9277">
                        <c:v>63343.130081176758</c:v>
                      </c:pt>
                      <c:pt idx="9278">
                        <c:v>64416.132034301758</c:v>
                      </c:pt>
                      <c:pt idx="9279">
                        <c:v>63914.579788208008</c:v>
                      </c:pt>
                      <c:pt idx="9280">
                        <c:v>66795.327346801758</c:v>
                      </c:pt>
                      <c:pt idx="9281">
                        <c:v>67067.977737426758</c:v>
                      </c:pt>
                      <c:pt idx="9282">
                        <c:v>68449.102249145508</c:v>
                      </c:pt>
                      <c:pt idx="9283">
                        <c:v>68464.002395629883</c:v>
                      </c:pt>
                      <c:pt idx="9284">
                        <c:v>68377.072952270508</c:v>
                      </c:pt>
                      <c:pt idx="9285">
                        <c:v>57997.811206817627</c:v>
                      </c:pt>
                      <c:pt idx="9286">
                        <c:v>57773.644641876221</c:v>
                      </c:pt>
                      <c:pt idx="9287">
                        <c:v>64340.415542602539</c:v>
                      </c:pt>
                      <c:pt idx="9288">
                        <c:v>64392.415481567383</c:v>
                      </c:pt>
                      <c:pt idx="9289">
                        <c:v>64401.415542602539</c:v>
                      </c:pt>
                      <c:pt idx="9290">
                        <c:v>63560.622756958008</c:v>
                      </c:pt>
                      <c:pt idx="9291">
                        <c:v>63560.622756958008</c:v>
                      </c:pt>
                      <c:pt idx="9292">
                        <c:v>64304.506240844727</c:v>
                      </c:pt>
                      <c:pt idx="9293">
                        <c:v>64304.50617980957</c:v>
                      </c:pt>
                      <c:pt idx="9294">
                        <c:v>64303.885147094727</c:v>
                      </c:pt>
                      <c:pt idx="9295">
                        <c:v>63935.964309692383</c:v>
                      </c:pt>
                      <c:pt idx="9296">
                        <c:v>62876.229934692383</c:v>
                      </c:pt>
                      <c:pt idx="9297">
                        <c:v>62880.229873657227</c:v>
                      </c:pt>
                      <c:pt idx="9298">
                        <c:v>62889.229934692383</c:v>
                      </c:pt>
                      <c:pt idx="9299">
                        <c:v>63526.654373168945</c:v>
                      </c:pt>
                      <c:pt idx="9300">
                        <c:v>66662.176956176758</c:v>
                      </c:pt>
                      <c:pt idx="9301">
                        <c:v>66714.577102661133</c:v>
                      </c:pt>
                      <c:pt idx="9302">
                        <c:v>66714.049270629883</c:v>
                      </c:pt>
                      <c:pt idx="9303">
                        <c:v>66649.049514770508</c:v>
                      </c:pt>
                      <c:pt idx="9304">
                        <c:v>67440.369338989258</c:v>
                      </c:pt>
                      <c:pt idx="9305">
                        <c:v>67254.834182739258</c:v>
                      </c:pt>
                      <c:pt idx="9306">
                        <c:v>68240.431350708008</c:v>
                      </c:pt>
                      <c:pt idx="9307">
                        <c:v>68240.430374145508</c:v>
                      </c:pt>
                      <c:pt idx="9308">
                        <c:v>62634.70979309082</c:v>
                      </c:pt>
                      <c:pt idx="9309">
                        <c:v>62635.195266723626</c:v>
                      </c:pt>
                      <c:pt idx="9310">
                        <c:v>62635.195266723626</c:v>
                      </c:pt>
                      <c:pt idx="9311">
                        <c:v>62358.96501159668</c:v>
                      </c:pt>
                      <c:pt idx="9312">
                        <c:v>62286.065231323242</c:v>
                      </c:pt>
                      <c:pt idx="9313">
                        <c:v>62213.16520690918</c:v>
                      </c:pt>
                      <c:pt idx="9314">
                        <c:v>62018.03015136718</c:v>
                      </c:pt>
                      <c:pt idx="9315">
                        <c:v>65049.664627075188</c:v>
                      </c:pt>
                      <c:pt idx="9316">
                        <c:v>65049.664749145508</c:v>
                      </c:pt>
                      <c:pt idx="9317">
                        <c:v>65049.664505004876</c:v>
                      </c:pt>
                      <c:pt idx="9318">
                        <c:v>66536.607620239258</c:v>
                      </c:pt>
                      <c:pt idx="9319">
                        <c:v>66635.287551879883</c:v>
                      </c:pt>
                      <c:pt idx="9320">
                        <c:v>66634.694046020508</c:v>
                      </c:pt>
                      <c:pt idx="9321">
                        <c:v>66827.694046020508</c:v>
                      </c:pt>
                      <c:pt idx="9322">
                        <c:v>66461.702102661133</c:v>
                      </c:pt>
                      <c:pt idx="9323">
                        <c:v>64701.733596801758</c:v>
                      </c:pt>
                      <c:pt idx="9324">
                        <c:v>64749.734085083008</c:v>
                      </c:pt>
                      <c:pt idx="9325">
                        <c:v>64749.732620239258</c:v>
                      </c:pt>
                      <c:pt idx="9326">
                        <c:v>64177.733108520508</c:v>
                      </c:pt>
                      <c:pt idx="9327">
                        <c:v>67381.828323364258</c:v>
                      </c:pt>
                      <c:pt idx="9328">
                        <c:v>67381.828323364258</c:v>
                      </c:pt>
                      <c:pt idx="9329">
                        <c:v>67338.827102661133</c:v>
                      </c:pt>
                      <c:pt idx="9330">
                        <c:v>62360.436721801758</c:v>
                      </c:pt>
                      <c:pt idx="9331">
                        <c:v>62360.436721801758</c:v>
                      </c:pt>
                      <c:pt idx="9332">
                        <c:v>68068.044387817383</c:v>
                      </c:pt>
                      <c:pt idx="9333">
                        <c:v>67833.044143676758</c:v>
                      </c:pt>
                      <c:pt idx="9334">
                        <c:v>67726.043899536133</c:v>
                      </c:pt>
                      <c:pt idx="9335">
                        <c:v>63353.972854614258</c:v>
                      </c:pt>
                      <c:pt idx="9336">
                        <c:v>63305.972793579102</c:v>
                      </c:pt>
                      <c:pt idx="9337">
                        <c:v>65967.427444458008</c:v>
                      </c:pt>
                      <c:pt idx="9338">
                        <c:v>65615.427444458008</c:v>
                      </c:pt>
                      <c:pt idx="9339">
                        <c:v>65616.285842895508</c:v>
                      </c:pt>
                      <c:pt idx="9340">
                        <c:v>65607.285842895508</c:v>
                      </c:pt>
                      <c:pt idx="9341">
                        <c:v>66380.807571411133</c:v>
                      </c:pt>
                      <c:pt idx="9342">
                        <c:v>66292.807327270508</c:v>
                      </c:pt>
                      <c:pt idx="9343">
                        <c:v>63253.829727172852</c:v>
                      </c:pt>
                      <c:pt idx="9344">
                        <c:v>63253.829788208008</c:v>
                      </c:pt>
                      <c:pt idx="9345">
                        <c:v>66432.040481567383</c:v>
                      </c:pt>
                      <c:pt idx="9346">
                        <c:v>66266.700836181641</c:v>
                      </c:pt>
                      <c:pt idx="9347">
                        <c:v>66997.701324462891</c:v>
                      </c:pt>
                      <c:pt idx="9348">
                        <c:v>66209.336135864258</c:v>
                      </c:pt>
                      <c:pt idx="9349">
                        <c:v>66030.336135864258</c:v>
                      </c:pt>
                      <c:pt idx="9350">
                        <c:v>66108.760940551758</c:v>
                      </c:pt>
                      <c:pt idx="9351">
                        <c:v>66121.686721801758</c:v>
                      </c:pt>
                      <c:pt idx="9352">
                        <c:v>65540.976272583008</c:v>
                      </c:pt>
                      <c:pt idx="9353">
                        <c:v>66525.130325317383</c:v>
                      </c:pt>
                      <c:pt idx="9354">
                        <c:v>66091.129837036133</c:v>
                      </c:pt>
                      <c:pt idx="9355">
                        <c:v>66091.130081176758</c:v>
                      </c:pt>
                      <c:pt idx="9356">
                        <c:v>67755.189895629883</c:v>
                      </c:pt>
                      <c:pt idx="9357">
                        <c:v>67965.189651489258</c:v>
                      </c:pt>
                      <c:pt idx="9358">
                        <c:v>67965.189407348633</c:v>
                      </c:pt>
                      <c:pt idx="9359">
                        <c:v>67550.188674926758</c:v>
                      </c:pt>
                      <c:pt idx="9360">
                        <c:v>62586.998550415039</c:v>
                      </c:pt>
                      <c:pt idx="9361">
                        <c:v>62586.998489379883</c:v>
                      </c:pt>
                      <c:pt idx="9362">
                        <c:v>61997.440078735352</c:v>
                      </c:pt>
                      <c:pt idx="9363">
                        <c:v>62006.440017700195</c:v>
                      </c:pt>
                      <c:pt idx="9364">
                        <c:v>62271.812088012695</c:v>
                      </c:pt>
                      <c:pt idx="9365">
                        <c:v>62145.145278930664</c:v>
                      </c:pt>
                      <c:pt idx="9366">
                        <c:v>62145.145278930664</c:v>
                      </c:pt>
                      <c:pt idx="9367">
                        <c:v>64931.038269042961</c:v>
                      </c:pt>
                      <c:pt idx="9368">
                        <c:v>63267.247680664063</c:v>
                      </c:pt>
                      <c:pt idx="9369">
                        <c:v>64260.548583984368</c:v>
                      </c:pt>
                      <c:pt idx="9370">
                        <c:v>64402.348876953118</c:v>
                      </c:pt>
                      <c:pt idx="9371">
                        <c:v>64402.34912109375</c:v>
                      </c:pt>
                      <c:pt idx="9372">
                        <c:v>63715.34899902343</c:v>
                      </c:pt>
                      <c:pt idx="9373">
                        <c:v>63371.81872558593</c:v>
                      </c:pt>
                      <c:pt idx="9374">
                        <c:v>63423.724197387688</c:v>
                      </c:pt>
                      <c:pt idx="9375">
                        <c:v>63706.846267700195</c:v>
                      </c:pt>
                      <c:pt idx="9376">
                        <c:v>63602.346267700195</c:v>
                      </c:pt>
                      <c:pt idx="9377">
                        <c:v>63546.346206665039</c:v>
                      </c:pt>
                      <c:pt idx="9378">
                        <c:v>64924.948028564453</c:v>
                      </c:pt>
                      <c:pt idx="9379">
                        <c:v>67107.059173583984</c:v>
                      </c:pt>
                      <c:pt idx="9380">
                        <c:v>67107.058685302734</c:v>
                      </c:pt>
                      <c:pt idx="9381">
                        <c:v>62389.529861450195</c:v>
                      </c:pt>
                      <c:pt idx="9382">
                        <c:v>63966.857131958008</c:v>
                      </c:pt>
                      <c:pt idx="9383">
                        <c:v>63975.85725402832</c:v>
                      </c:pt>
                      <c:pt idx="9384">
                        <c:v>64365.408889770508</c:v>
                      </c:pt>
                      <c:pt idx="9385">
                        <c:v>64213.408828735352</c:v>
                      </c:pt>
                      <c:pt idx="9386">
                        <c:v>66422.343215942383</c:v>
                      </c:pt>
                      <c:pt idx="9387">
                        <c:v>67481.144119262695</c:v>
                      </c:pt>
                      <c:pt idx="9388">
                        <c:v>67329.143997192383</c:v>
                      </c:pt>
                      <c:pt idx="9389">
                        <c:v>65562.441116333008</c:v>
                      </c:pt>
                      <c:pt idx="9390">
                        <c:v>66387.871780395508</c:v>
                      </c:pt>
                      <c:pt idx="9391">
                        <c:v>66620.797073364258</c:v>
                      </c:pt>
                      <c:pt idx="9392">
                        <c:v>66620.796585083008</c:v>
                      </c:pt>
                      <c:pt idx="9393">
                        <c:v>65567.170364379883</c:v>
                      </c:pt>
                      <c:pt idx="9394">
                        <c:v>65567.168899536133</c:v>
                      </c:pt>
                      <c:pt idx="9395">
                        <c:v>65012.15173339843</c:v>
                      </c:pt>
                      <c:pt idx="9396">
                        <c:v>65012.151611328118</c:v>
                      </c:pt>
                      <c:pt idx="9397">
                        <c:v>64660.15185546875</c:v>
                      </c:pt>
                      <c:pt idx="9398">
                        <c:v>64664.951614379876</c:v>
                      </c:pt>
                      <c:pt idx="9399">
                        <c:v>66479.913284301758</c:v>
                      </c:pt>
                      <c:pt idx="9400">
                        <c:v>65799.655960083008</c:v>
                      </c:pt>
                      <c:pt idx="9401">
                        <c:v>65847.656448364258</c:v>
                      </c:pt>
                      <c:pt idx="9402">
                        <c:v>65847.656448364258</c:v>
                      </c:pt>
                      <c:pt idx="9403">
                        <c:v>65570.629837036133</c:v>
                      </c:pt>
                      <c:pt idx="9404">
                        <c:v>65618.630325317383</c:v>
                      </c:pt>
                      <c:pt idx="9405">
                        <c:v>63718.34407043457</c:v>
                      </c:pt>
                      <c:pt idx="9406">
                        <c:v>63770.037673950195</c:v>
                      </c:pt>
                      <c:pt idx="9407">
                        <c:v>63673.037612915039</c:v>
                      </c:pt>
                      <c:pt idx="9408">
                        <c:v>65766.560745239258</c:v>
                      </c:pt>
                      <c:pt idx="9409">
                        <c:v>65088.870803833008</c:v>
                      </c:pt>
                      <c:pt idx="9410">
                        <c:v>64060.162063598626</c:v>
                      </c:pt>
                      <c:pt idx="9411">
                        <c:v>65881.918655395508</c:v>
                      </c:pt>
                      <c:pt idx="9412">
                        <c:v>63248.084426879876</c:v>
                      </c:pt>
                      <c:pt idx="9413">
                        <c:v>63658.584915161126</c:v>
                      </c:pt>
                      <c:pt idx="9414">
                        <c:v>63442.084915161126</c:v>
                      </c:pt>
                      <c:pt idx="9415">
                        <c:v>63354.083938598626</c:v>
                      </c:pt>
                      <c:pt idx="9416">
                        <c:v>62230.129592895508</c:v>
                      </c:pt>
                      <c:pt idx="9417">
                        <c:v>61608.17903137207</c:v>
                      </c:pt>
                      <c:pt idx="9418">
                        <c:v>62192.845901489258</c:v>
                      </c:pt>
                      <c:pt idx="9419">
                        <c:v>62192.845901489258</c:v>
                      </c:pt>
                      <c:pt idx="9420">
                        <c:v>66500.726272583008</c:v>
                      </c:pt>
                      <c:pt idx="9421">
                        <c:v>65737.975387573242</c:v>
                      </c:pt>
                      <c:pt idx="9422">
                        <c:v>67583.841018676758</c:v>
                      </c:pt>
                      <c:pt idx="9423">
                        <c:v>67284.853286743164</c:v>
                      </c:pt>
                      <c:pt idx="9424">
                        <c:v>67131.565200805664</c:v>
                      </c:pt>
                      <c:pt idx="9425">
                        <c:v>67119.498245239258</c:v>
                      </c:pt>
                      <c:pt idx="9426">
                        <c:v>67272.649124145508</c:v>
                      </c:pt>
                      <c:pt idx="9427">
                        <c:v>67829.949905395508</c:v>
                      </c:pt>
                      <c:pt idx="9428">
                        <c:v>67760.949417114258</c:v>
                      </c:pt>
                      <c:pt idx="9429">
                        <c:v>67160.949417114258</c:v>
                      </c:pt>
                      <c:pt idx="9430">
                        <c:v>66416.492462158203</c:v>
                      </c:pt>
                      <c:pt idx="9431">
                        <c:v>65779.490509033203</c:v>
                      </c:pt>
                      <c:pt idx="9432">
                        <c:v>65258.990997314446</c:v>
                      </c:pt>
                      <c:pt idx="9433">
                        <c:v>64894.185745239258</c:v>
                      </c:pt>
                      <c:pt idx="9434">
                        <c:v>64946.246047973626</c:v>
                      </c:pt>
                      <c:pt idx="9435">
                        <c:v>67353.698928833008</c:v>
                      </c:pt>
                      <c:pt idx="9436">
                        <c:v>67201.699172973633</c:v>
                      </c:pt>
                      <c:pt idx="9437">
                        <c:v>64467.604446411126</c:v>
                      </c:pt>
                      <c:pt idx="9438">
                        <c:v>67065.77685546875</c:v>
                      </c:pt>
                      <c:pt idx="9439">
                        <c:v>66780.777053833008</c:v>
                      </c:pt>
                      <c:pt idx="9440">
                        <c:v>65133.528274536126</c:v>
                      </c:pt>
                      <c:pt idx="9441">
                        <c:v>65667.691604614258</c:v>
                      </c:pt>
                      <c:pt idx="9442">
                        <c:v>65325.691604614258</c:v>
                      </c:pt>
                      <c:pt idx="9443">
                        <c:v>66234.352981567383</c:v>
                      </c:pt>
                      <c:pt idx="9444">
                        <c:v>65882.352737426758</c:v>
                      </c:pt>
                      <c:pt idx="9445">
                        <c:v>65882.352737426758</c:v>
                      </c:pt>
                      <c:pt idx="9446">
                        <c:v>65476.352493286126</c:v>
                      </c:pt>
                      <c:pt idx="9447">
                        <c:v>66129.421585083008</c:v>
                      </c:pt>
                      <c:pt idx="9448">
                        <c:v>66193.422561645508</c:v>
                      </c:pt>
                      <c:pt idx="9449">
                        <c:v>66511.607131958008</c:v>
                      </c:pt>
                      <c:pt idx="9450">
                        <c:v>64698.750885009766</c:v>
                      </c:pt>
                      <c:pt idx="9451">
                        <c:v>66592.299026489258</c:v>
                      </c:pt>
                      <c:pt idx="9452">
                        <c:v>67328.469924926758</c:v>
                      </c:pt>
                      <c:pt idx="9453">
                        <c:v>67698.150100708008</c:v>
                      </c:pt>
                      <c:pt idx="9454">
                        <c:v>67482.149856567383</c:v>
                      </c:pt>
                      <c:pt idx="9455">
                        <c:v>67208.149612426758</c:v>
                      </c:pt>
                      <c:pt idx="9456">
                        <c:v>66675.149612426758</c:v>
                      </c:pt>
                      <c:pt idx="9457">
                        <c:v>65805.625442504883</c:v>
                      </c:pt>
                      <c:pt idx="9458">
                        <c:v>65477.973098754876</c:v>
                      </c:pt>
                      <c:pt idx="9459">
                        <c:v>66339.198928833008</c:v>
                      </c:pt>
                      <c:pt idx="9460">
                        <c:v>66139.902297973633</c:v>
                      </c:pt>
                      <c:pt idx="9461">
                        <c:v>65928.700881958008</c:v>
                      </c:pt>
                      <c:pt idx="9462">
                        <c:v>66247.700393676758</c:v>
                      </c:pt>
                      <c:pt idx="9463">
                        <c:v>60839.464309692376</c:v>
                      </c:pt>
                      <c:pt idx="9464">
                        <c:v>60847.831497192376</c:v>
                      </c:pt>
                      <c:pt idx="9465">
                        <c:v>65343.750686645508</c:v>
                      </c:pt>
                      <c:pt idx="9466">
                        <c:v>65091.299514770508</c:v>
                      </c:pt>
                      <c:pt idx="9467">
                        <c:v>65148.000198364258</c:v>
                      </c:pt>
                      <c:pt idx="9468">
                        <c:v>65148.000930786126</c:v>
                      </c:pt>
                      <c:pt idx="9469">
                        <c:v>65060.000198364258</c:v>
                      </c:pt>
                      <c:pt idx="9470">
                        <c:v>62250.656326293945</c:v>
                      </c:pt>
                      <c:pt idx="9471">
                        <c:v>62041.456680297852</c:v>
                      </c:pt>
                      <c:pt idx="9472">
                        <c:v>65672.199722290039</c:v>
                      </c:pt>
                      <c:pt idx="9473">
                        <c:v>64552.550247192383</c:v>
                      </c:pt>
                      <c:pt idx="9474">
                        <c:v>60780.949340820313</c:v>
                      </c:pt>
                      <c:pt idx="9475">
                        <c:v>60754.349731445313</c:v>
                      </c:pt>
                      <c:pt idx="9476">
                        <c:v>60754.349792480469</c:v>
                      </c:pt>
                      <c:pt idx="9477">
                        <c:v>59748.764495849609</c:v>
                      </c:pt>
                      <c:pt idx="9478">
                        <c:v>60198.664947509766</c:v>
                      </c:pt>
                      <c:pt idx="9479">
                        <c:v>60037.664703369133</c:v>
                      </c:pt>
                      <c:pt idx="9480">
                        <c:v>59582.276947021484</c:v>
                      </c:pt>
                      <c:pt idx="9481">
                        <c:v>59582.276947021484</c:v>
                      </c:pt>
                      <c:pt idx="9482">
                        <c:v>59582.276947021484</c:v>
                      </c:pt>
                      <c:pt idx="9483">
                        <c:v>65590.657913208008</c:v>
                      </c:pt>
                      <c:pt idx="9484">
                        <c:v>65662.657180786133</c:v>
                      </c:pt>
                      <c:pt idx="9485">
                        <c:v>65662.657424926758</c:v>
                      </c:pt>
                      <c:pt idx="9486">
                        <c:v>64168.698684692376</c:v>
                      </c:pt>
                      <c:pt idx="9487">
                        <c:v>64168.698196411126</c:v>
                      </c:pt>
                      <c:pt idx="9488">
                        <c:v>65064.523391723626</c:v>
                      </c:pt>
                      <c:pt idx="9489">
                        <c:v>65869.354690551758</c:v>
                      </c:pt>
                      <c:pt idx="9490">
                        <c:v>65367.354690551758</c:v>
                      </c:pt>
                      <c:pt idx="9491">
                        <c:v>67419.377792358398</c:v>
                      </c:pt>
                      <c:pt idx="9492">
                        <c:v>67728.057968139648</c:v>
                      </c:pt>
                      <c:pt idx="9493">
                        <c:v>67376.056015014648</c:v>
                      </c:pt>
                      <c:pt idx="9494">
                        <c:v>60542.173904418945</c:v>
                      </c:pt>
                      <c:pt idx="9495">
                        <c:v>63764.192581176758</c:v>
                      </c:pt>
                      <c:pt idx="9496">
                        <c:v>65463.998733520508</c:v>
                      </c:pt>
                      <c:pt idx="9497">
                        <c:v>65415.462600708008</c:v>
                      </c:pt>
                      <c:pt idx="9498">
                        <c:v>66537.328567504883</c:v>
                      </c:pt>
                      <c:pt idx="9499">
                        <c:v>65889.883987426758</c:v>
                      </c:pt>
                      <c:pt idx="9500">
                        <c:v>65916.578140258789</c:v>
                      </c:pt>
                      <c:pt idx="9501">
                        <c:v>66174.578140258789</c:v>
                      </c:pt>
                      <c:pt idx="9502">
                        <c:v>66086.578628540039</c:v>
                      </c:pt>
                      <c:pt idx="9503">
                        <c:v>65978.578628540039</c:v>
                      </c:pt>
                      <c:pt idx="9504">
                        <c:v>65865.726654052734</c:v>
                      </c:pt>
                      <c:pt idx="9505">
                        <c:v>65222.331146240234</c:v>
                      </c:pt>
                      <c:pt idx="9506">
                        <c:v>65222.331634521484</c:v>
                      </c:pt>
                      <c:pt idx="9507">
                        <c:v>65153.332122802734</c:v>
                      </c:pt>
                      <c:pt idx="9508">
                        <c:v>65122.399017333984</c:v>
                      </c:pt>
                      <c:pt idx="9509">
                        <c:v>64988.900238037102</c:v>
                      </c:pt>
                      <c:pt idx="9510">
                        <c:v>64646.74446105957</c:v>
                      </c:pt>
                      <c:pt idx="9511">
                        <c:v>65087.644607543938</c:v>
                      </c:pt>
                      <c:pt idx="9512">
                        <c:v>65560.144973754883</c:v>
                      </c:pt>
                      <c:pt idx="9513">
                        <c:v>65344.144729614258</c:v>
                      </c:pt>
                      <c:pt idx="9514">
                        <c:v>63791.849563598626</c:v>
                      </c:pt>
                      <c:pt idx="9515">
                        <c:v>63791.849563598626</c:v>
                      </c:pt>
                      <c:pt idx="9516">
                        <c:v>63527.849075317376</c:v>
                      </c:pt>
                      <c:pt idx="9517">
                        <c:v>64869.852737426758</c:v>
                      </c:pt>
                      <c:pt idx="9518">
                        <c:v>65584.399978637695</c:v>
                      </c:pt>
                      <c:pt idx="9519">
                        <c:v>66268.581253051758</c:v>
                      </c:pt>
                      <c:pt idx="9520">
                        <c:v>66504.130325317383</c:v>
                      </c:pt>
                      <c:pt idx="9521">
                        <c:v>66414.944778442383</c:v>
                      </c:pt>
                      <c:pt idx="9522">
                        <c:v>66875.874221801758</c:v>
                      </c:pt>
                      <c:pt idx="9523">
                        <c:v>66875.874221801758</c:v>
                      </c:pt>
                      <c:pt idx="9524">
                        <c:v>66875.874221801758</c:v>
                      </c:pt>
                      <c:pt idx="9525">
                        <c:v>60284.233856201172</c:v>
                      </c:pt>
                      <c:pt idx="9526">
                        <c:v>59755.796539306641</c:v>
                      </c:pt>
                      <c:pt idx="9527">
                        <c:v>59621.996429443359</c:v>
                      </c:pt>
                      <c:pt idx="9528">
                        <c:v>59621.996429443359</c:v>
                      </c:pt>
                      <c:pt idx="9529">
                        <c:v>59510.996124267578</c:v>
                      </c:pt>
                      <c:pt idx="9530">
                        <c:v>59278.996002197266</c:v>
                      </c:pt>
                      <c:pt idx="9531">
                        <c:v>60609.172988891594</c:v>
                      </c:pt>
                      <c:pt idx="9532">
                        <c:v>60609.173233032227</c:v>
                      </c:pt>
                      <c:pt idx="9533">
                        <c:v>63122.804077148438</c:v>
                      </c:pt>
                      <c:pt idx="9534">
                        <c:v>62875.739883422852</c:v>
                      </c:pt>
                      <c:pt idx="9535">
                        <c:v>62828.739822387695</c:v>
                      </c:pt>
                      <c:pt idx="9536">
                        <c:v>65280.704544067376</c:v>
                      </c:pt>
                      <c:pt idx="9537">
                        <c:v>65338.704788208008</c:v>
                      </c:pt>
                      <c:pt idx="9538">
                        <c:v>65338.704788208008</c:v>
                      </c:pt>
                      <c:pt idx="9539">
                        <c:v>62912.167144775383</c:v>
                      </c:pt>
                      <c:pt idx="9540">
                        <c:v>64159.963470458984</c:v>
                      </c:pt>
                      <c:pt idx="9541">
                        <c:v>64159.962982177734</c:v>
                      </c:pt>
                      <c:pt idx="9542">
                        <c:v>62993.561126708984</c:v>
                      </c:pt>
                      <c:pt idx="9543">
                        <c:v>63907.227294921868</c:v>
                      </c:pt>
                      <c:pt idx="9544">
                        <c:v>63603.328369140618</c:v>
                      </c:pt>
                      <c:pt idx="9545">
                        <c:v>64015.607131958008</c:v>
                      </c:pt>
                      <c:pt idx="9546">
                        <c:v>63802.464065551758</c:v>
                      </c:pt>
                      <c:pt idx="9547">
                        <c:v>63802.463577270508</c:v>
                      </c:pt>
                      <c:pt idx="9548">
                        <c:v>64704.700820922852</c:v>
                      </c:pt>
                      <c:pt idx="9549">
                        <c:v>65643.575149536133</c:v>
                      </c:pt>
                      <c:pt idx="9550">
                        <c:v>65515.575881958008</c:v>
                      </c:pt>
                      <c:pt idx="9551">
                        <c:v>65595.575393676758</c:v>
                      </c:pt>
                      <c:pt idx="9552">
                        <c:v>65129.575393676758</c:v>
                      </c:pt>
                      <c:pt idx="9553">
                        <c:v>64571.983062744133</c:v>
                      </c:pt>
                      <c:pt idx="9554">
                        <c:v>64618.263092041016</c:v>
                      </c:pt>
                      <c:pt idx="9555">
                        <c:v>58171.570770263672</c:v>
                      </c:pt>
                      <c:pt idx="9556">
                        <c:v>59523.020599365234</c:v>
                      </c:pt>
                      <c:pt idx="9557">
                        <c:v>59534.020111083984</c:v>
                      </c:pt>
                      <c:pt idx="9558">
                        <c:v>59310.020599365234</c:v>
                      </c:pt>
                      <c:pt idx="9559">
                        <c:v>59265.020111083984</c:v>
                      </c:pt>
                      <c:pt idx="9560">
                        <c:v>60716.833633422844</c:v>
                      </c:pt>
                      <c:pt idx="9561">
                        <c:v>60712.033630371086</c:v>
                      </c:pt>
                      <c:pt idx="9562">
                        <c:v>63581.240676879876</c:v>
                      </c:pt>
                      <c:pt idx="9563">
                        <c:v>63639.240921020508</c:v>
                      </c:pt>
                      <c:pt idx="9564">
                        <c:v>63116.259719848626</c:v>
                      </c:pt>
                      <c:pt idx="9565">
                        <c:v>62711.858840942376</c:v>
                      </c:pt>
                      <c:pt idx="9566">
                        <c:v>64065.104202270508</c:v>
                      </c:pt>
                      <c:pt idx="9567">
                        <c:v>64000.470657348626</c:v>
                      </c:pt>
                      <c:pt idx="9568">
                        <c:v>63535.877395629876</c:v>
                      </c:pt>
                      <c:pt idx="9569">
                        <c:v>65655.325881958008</c:v>
                      </c:pt>
                      <c:pt idx="9570">
                        <c:v>63929.03698730468</c:v>
                      </c:pt>
                      <c:pt idx="9571">
                        <c:v>63718.037231445313</c:v>
                      </c:pt>
                      <c:pt idx="9572">
                        <c:v>63783.635375976563</c:v>
                      </c:pt>
                      <c:pt idx="9573">
                        <c:v>62691.143043518066</c:v>
                      </c:pt>
                      <c:pt idx="9574">
                        <c:v>62687.143043518066</c:v>
                      </c:pt>
                      <c:pt idx="9575">
                        <c:v>61999.298294067383</c:v>
                      </c:pt>
                      <c:pt idx="9576">
                        <c:v>61656.298416137695</c:v>
                      </c:pt>
                      <c:pt idx="9577">
                        <c:v>61656.298416137695</c:v>
                      </c:pt>
                      <c:pt idx="9578">
                        <c:v>60242.39924621582</c:v>
                      </c:pt>
                      <c:pt idx="9579">
                        <c:v>60832.884475708008</c:v>
                      </c:pt>
                      <c:pt idx="9580">
                        <c:v>60601.382522583008</c:v>
                      </c:pt>
                      <c:pt idx="9581">
                        <c:v>65024.797439575195</c:v>
                      </c:pt>
                      <c:pt idx="9582">
                        <c:v>64986.797500610352</c:v>
                      </c:pt>
                      <c:pt idx="9583">
                        <c:v>64986.797439575195</c:v>
                      </c:pt>
                      <c:pt idx="9584">
                        <c:v>64987.606094360352</c:v>
                      </c:pt>
                      <c:pt idx="9585">
                        <c:v>63324.632400512695</c:v>
                      </c:pt>
                      <c:pt idx="9586">
                        <c:v>66812.844680786133</c:v>
                      </c:pt>
                      <c:pt idx="9587">
                        <c:v>65454.270462036126</c:v>
                      </c:pt>
                      <c:pt idx="9588">
                        <c:v>63745.182525634766</c:v>
                      </c:pt>
                      <c:pt idx="9589">
                        <c:v>64532.635528564446</c:v>
                      </c:pt>
                      <c:pt idx="9590">
                        <c:v>64532.635650634766</c:v>
                      </c:pt>
                      <c:pt idx="9591">
                        <c:v>63372.082595825195</c:v>
                      </c:pt>
                      <c:pt idx="9592">
                        <c:v>65494.71614074707</c:v>
                      </c:pt>
                      <c:pt idx="9593">
                        <c:v>65415.34748840332</c:v>
                      </c:pt>
                      <c:pt idx="9594">
                        <c:v>65050.847366333008</c:v>
                      </c:pt>
                      <c:pt idx="9595">
                        <c:v>65050.847366333008</c:v>
                      </c:pt>
                      <c:pt idx="9596">
                        <c:v>66578.057815551758</c:v>
                      </c:pt>
                      <c:pt idx="9597">
                        <c:v>66483.456253051758</c:v>
                      </c:pt>
                      <c:pt idx="9598">
                        <c:v>66395.456253051758</c:v>
                      </c:pt>
                      <c:pt idx="9599">
                        <c:v>66248.455764770508</c:v>
                      </c:pt>
                      <c:pt idx="9600">
                        <c:v>64580.931228637688</c:v>
                      </c:pt>
                      <c:pt idx="9601">
                        <c:v>64580.931228637688</c:v>
                      </c:pt>
                      <c:pt idx="9602">
                        <c:v>63053.697219848626</c:v>
                      </c:pt>
                      <c:pt idx="9603">
                        <c:v>63148.197463989258</c:v>
                      </c:pt>
                      <c:pt idx="9604">
                        <c:v>63101.197341918938</c:v>
                      </c:pt>
                      <c:pt idx="9605">
                        <c:v>66226.629348754883</c:v>
                      </c:pt>
                      <c:pt idx="9606">
                        <c:v>65912.129470825195</c:v>
                      </c:pt>
                      <c:pt idx="9607">
                        <c:v>66454.11262512207</c:v>
                      </c:pt>
                      <c:pt idx="9608">
                        <c:v>67390.293167114258</c:v>
                      </c:pt>
                      <c:pt idx="9609">
                        <c:v>67038.293655395508</c:v>
                      </c:pt>
                      <c:pt idx="9610">
                        <c:v>67038.293899536133</c:v>
                      </c:pt>
                      <c:pt idx="9611">
                        <c:v>66750.292922973633</c:v>
                      </c:pt>
                      <c:pt idx="9612">
                        <c:v>66975.076126098633</c:v>
                      </c:pt>
                      <c:pt idx="9613">
                        <c:v>67816.977249145508</c:v>
                      </c:pt>
                      <c:pt idx="9614">
                        <c:v>67664.977249145508</c:v>
                      </c:pt>
                      <c:pt idx="9615">
                        <c:v>57421.632110595703</c:v>
                      </c:pt>
                      <c:pt idx="9616">
                        <c:v>56453.722930908203</c:v>
                      </c:pt>
                      <c:pt idx="9617">
                        <c:v>56720.722991943359</c:v>
                      </c:pt>
                      <c:pt idx="9618">
                        <c:v>56720.723052978516</c:v>
                      </c:pt>
                      <c:pt idx="9619">
                        <c:v>56720.723114013672</c:v>
                      </c:pt>
                      <c:pt idx="9620">
                        <c:v>63410.640701293945</c:v>
                      </c:pt>
                      <c:pt idx="9621">
                        <c:v>63158.691482543945</c:v>
                      </c:pt>
                      <c:pt idx="9622">
                        <c:v>62789.291091918945</c:v>
                      </c:pt>
                      <c:pt idx="9623">
                        <c:v>65370.798294067376</c:v>
                      </c:pt>
                      <c:pt idx="9624">
                        <c:v>65370.798049926758</c:v>
                      </c:pt>
                      <c:pt idx="9625">
                        <c:v>67190.300735473633</c:v>
                      </c:pt>
                      <c:pt idx="9626">
                        <c:v>62915.121597290039</c:v>
                      </c:pt>
                      <c:pt idx="9627">
                        <c:v>62914.699722290039</c:v>
                      </c:pt>
                      <c:pt idx="9628">
                        <c:v>62914.699722290039</c:v>
                      </c:pt>
                      <c:pt idx="9629">
                        <c:v>64559.112319946289</c:v>
                      </c:pt>
                      <c:pt idx="9630">
                        <c:v>64387.456253051758</c:v>
                      </c:pt>
                      <c:pt idx="9631">
                        <c:v>64391.455764770508</c:v>
                      </c:pt>
                      <c:pt idx="9632">
                        <c:v>64326.455520629876</c:v>
                      </c:pt>
                      <c:pt idx="9633">
                        <c:v>63428.455520629876</c:v>
                      </c:pt>
                      <c:pt idx="9634">
                        <c:v>64670.571731567376</c:v>
                      </c:pt>
                      <c:pt idx="9635">
                        <c:v>64582.572463989258</c:v>
                      </c:pt>
                      <c:pt idx="9636">
                        <c:v>65149.700881958008</c:v>
                      </c:pt>
                      <c:pt idx="9637">
                        <c:v>65149.700881958008</c:v>
                      </c:pt>
                      <c:pt idx="9638">
                        <c:v>63601.860061645508</c:v>
                      </c:pt>
                      <c:pt idx="9639">
                        <c:v>63078.346389770508</c:v>
                      </c:pt>
                      <c:pt idx="9640">
                        <c:v>63035.346633911126</c:v>
                      </c:pt>
                      <c:pt idx="9641">
                        <c:v>67499.292587280273</c:v>
                      </c:pt>
                      <c:pt idx="9642">
                        <c:v>67100.460311889648</c:v>
                      </c:pt>
                      <c:pt idx="9643">
                        <c:v>67101.130722045898</c:v>
                      </c:pt>
                      <c:pt idx="9644">
                        <c:v>65854.187362670898</c:v>
                      </c:pt>
                      <c:pt idx="9645">
                        <c:v>65172.367584228516</c:v>
                      </c:pt>
                      <c:pt idx="9646">
                        <c:v>64820.367584228516</c:v>
                      </c:pt>
                      <c:pt idx="9647">
                        <c:v>65037.368560791016</c:v>
                      </c:pt>
                      <c:pt idx="9648">
                        <c:v>65682.621002197266</c:v>
                      </c:pt>
                      <c:pt idx="9649">
                        <c:v>64264.197952270508</c:v>
                      </c:pt>
                      <c:pt idx="9650">
                        <c:v>64807.057815551758</c:v>
                      </c:pt>
                      <c:pt idx="9651">
                        <c:v>65198.058792114258</c:v>
                      </c:pt>
                      <c:pt idx="9652">
                        <c:v>66573.914505004883</c:v>
                      </c:pt>
                      <c:pt idx="9653">
                        <c:v>66476.763381958008</c:v>
                      </c:pt>
                      <c:pt idx="9654">
                        <c:v>66455.801223754883</c:v>
                      </c:pt>
                      <c:pt idx="9655">
                        <c:v>66455.800491333008</c:v>
                      </c:pt>
                      <c:pt idx="9656">
                        <c:v>66367.800979614258</c:v>
                      </c:pt>
                      <c:pt idx="9657">
                        <c:v>67454.460647583008</c:v>
                      </c:pt>
                      <c:pt idx="9658">
                        <c:v>65506.45783996582</c:v>
                      </c:pt>
                      <c:pt idx="9659">
                        <c:v>65506.45783996582</c:v>
                      </c:pt>
                      <c:pt idx="9660">
                        <c:v>60745.225799560547</c:v>
                      </c:pt>
                      <c:pt idx="9661">
                        <c:v>64584.316848754883</c:v>
                      </c:pt>
                      <c:pt idx="9662">
                        <c:v>65275.819290161126</c:v>
                      </c:pt>
                      <c:pt idx="9663">
                        <c:v>65131.81916809082</c:v>
                      </c:pt>
                      <c:pt idx="9664">
                        <c:v>65192.149612426758</c:v>
                      </c:pt>
                      <c:pt idx="9665">
                        <c:v>66365.729690551758</c:v>
                      </c:pt>
                      <c:pt idx="9666">
                        <c:v>65459.481552124016</c:v>
                      </c:pt>
                      <c:pt idx="9667">
                        <c:v>66144.682479858398</c:v>
                      </c:pt>
                      <c:pt idx="9668">
                        <c:v>66142.903915405273</c:v>
                      </c:pt>
                      <c:pt idx="9669">
                        <c:v>65700.903915405273</c:v>
                      </c:pt>
                      <c:pt idx="9670">
                        <c:v>59016.00032043457</c:v>
                      </c:pt>
                      <c:pt idx="9671">
                        <c:v>58559.002517700195</c:v>
                      </c:pt>
                      <c:pt idx="9672">
                        <c:v>58559.002517700195</c:v>
                      </c:pt>
                      <c:pt idx="9673">
                        <c:v>57899.000564575195</c:v>
                      </c:pt>
                      <c:pt idx="9674">
                        <c:v>58914.590774536133</c:v>
                      </c:pt>
                      <c:pt idx="9675">
                        <c:v>63830.209915161126</c:v>
                      </c:pt>
                      <c:pt idx="9676">
                        <c:v>65269.613235473626</c:v>
                      </c:pt>
                      <c:pt idx="9677">
                        <c:v>65638.566970825195</c:v>
                      </c:pt>
                      <c:pt idx="9678">
                        <c:v>65638.566970825195</c:v>
                      </c:pt>
                      <c:pt idx="9679">
                        <c:v>64380.141830444336</c:v>
                      </c:pt>
                      <c:pt idx="9680">
                        <c:v>65997.131057739258</c:v>
                      </c:pt>
                      <c:pt idx="9681">
                        <c:v>65360.130569458008</c:v>
                      </c:pt>
                      <c:pt idx="9682">
                        <c:v>64597.047317504876</c:v>
                      </c:pt>
                      <c:pt idx="9683">
                        <c:v>64286.205032348626</c:v>
                      </c:pt>
                      <c:pt idx="9684">
                        <c:v>64286.205520629876</c:v>
                      </c:pt>
                      <c:pt idx="9685">
                        <c:v>64287.951675415039</c:v>
                      </c:pt>
                      <c:pt idx="9686">
                        <c:v>64501.951675415039</c:v>
                      </c:pt>
                      <c:pt idx="9687">
                        <c:v>64510.359146118157</c:v>
                      </c:pt>
                      <c:pt idx="9688">
                        <c:v>65036.359878540039</c:v>
                      </c:pt>
                      <c:pt idx="9689">
                        <c:v>63511.101333618164</c:v>
                      </c:pt>
                      <c:pt idx="9690">
                        <c:v>65217.999649047844</c:v>
                      </c:pt>
                      <c:pt idx="9691">
                        <c:v>63822.749710083008</c:v>
                      </c:pt>
                      <c:pt idx="9692">
                        <c:v>64232.748733520508</c:v>
                      </c:pt>
                      <c:pt idx="9693">
                        <c:v>64132.700881958008</c:v>
                      </c:pt>
                      <c:pt idx="9694">
                        <c:v>63769.699172973626</c:v>
                      </c:pt>
                      <c:pt idx="9695">
                        <c:v>66113.619094848633</c:v>
                      </c:pt>
                      <c:pt idx="9696">
                        <c:v>66177.619338989258</c:v>
                      </c:pt>
                      <c:pt idx="9697">
                        <c:v>66043.819778442383</c:v>
                      </c:pt>
                      <c:pt idx="9698">
                        <c:v>66061.714553833008</c:v>
                      </c:pt>
                      <c:pt idx="9699">
                        <c:v>65990.713577270508</c:v>
                      </c:pt>
                      <c:pt idx="9700">
                        <c:v>65232.712112426758</c:v>
                      </c:pt>
                      <c:pt idx="9701">
                        <c:v>65121.712112426758</c:v>
                      </c:pt>
                      <c:pt idx="9702">
                        <c:v>65043.949905395508</c:v>
                      </c:pt>
                      <c:pt idx="9703">
                        <c:v>65043.949905395508</c:v>
                      </c:pt>
                      <c:pt idx="9704">
                        <c:v>64979.949417114258</c:v>
                      </c:pt>
                      <c:pt idx="9705">
                        <c:v>64747.012405395508</c:v>
                      </c:pt>
                      <c:pt idx="9706">
                        <c:v>64746.724807739258</c:v>
                      </c:pt>
                      <c:pt idx="9707">
                        <c:v>65480.313674926758</c:v>
                      </c:pt>
                      <c:pt idx="9708">
                        <c:v>65729.759231567383</c:v>
                      </c:pt>
                      <c:pt idx="9709">
                        <c:v>65732.853958129883</c:v>
                      </c:pt>
                      <c:pt idx="9710">
                        <c:v>65677.72688293457</c:v>
                      </c:pt>
                      <c:pt idx="9711">
                        <c:v>66641.295608520508</c:v>
                      </c:pt>
                      <c:pt idx="9712">
                        <c:v>66641.295608520508</c:v>
                      </c:pt>
                      <c:pt idx="9713">
                        <c:v>66121.295608520508</c:v>
                      </c:pt>
                      <c:pt idx="9714">
                        <c:v>65855.587356567383</c:v>
                      </c:pt>
                      <c:pt idx="9715">
                        <c:v>64779.996536254876</c:v>
                      </c:pt>
                      <c:pt idx="9716">
                        <c:v>65122.998245239258</c:v>
                      </c:pt>
                      <c:pt idx="9717">
                        <c:v>67050.560134887695</c:v>
                      </c:pt>
                      <c:pt idx="9718">
                        <c:v>67095.391067504883</c:v>
                      </c:pt>
                      <c:pt idx="9719">
                        <c:v>66831.74055480957</c:v>
                      </c:pt>
                      <c:pt idx="9720">
                        <c:v>55189.913543701172</c:v>
                      </c:pt>
                      <c:pt idx="9721">
                        <c:v>55451.814056396484</c:v>
                      </c:pt>
                      <c:pt idx="9722">
                        <c:v>55451.814056396484</c:v>
                      </c:pt>
                      <c:pt idx="9723">
                        <c:v>55451.814056396484</c:v>
                      </c:pt>
                      <c:pt idx="9724">
                        <c:v>65772.170364379883</c:v>
                      </c:pt>
                      <c:pt idx="9725">
                        <c:v>65772.170364379883</c:v>
                      </c:pt>
                      <c:pt idx="9726">
                        <c:v>65771.432083129883</c:v>
                      </c:pt>
                      <c:pt idx="9727">
                        <c:v>64238.227386474609</c:v>
                      </c:pt>
                      <c:pt idx="9728">
                        <c:v>63516.825103759766</c:v>
                      </c:pt>
                      <c:pt idx="9729">
                        <c:v>65067.301345825195</c:v>
                      </c:pt>
                      <c:pt idx="9730">
                        <c:v>66765.212295532227</c:v>
                      </c:pt>
                      <c:pt idx="9731">
                        <c:v>64445.995803833008</c:v>
                      </c:pt>
                      <c:pt idx="9732">
                        <c:v>64695.09407043457</c:v>
                      </c:pt>
                      <c:pt idx="9733">
                        <c:v>63700.618377685547</c:v>
                      </c:pt>
                      <c:pt idx="9734">
                        <c:v>63748.112518310547</c:v>
                      </c:pt>
                      <c:pt idx="9735">
                        <c:v>56862.286483764648</c:v>
                      </c:pt>
                      <c:pt idx="9736">
                        <c:v>56862.286361694336</c:v>
                      </c:pt>
                      <c:pt idx="9737">
                        <c:v>56862.286361694336</c:v>
                      </c:pt>
                      <c:pt idx="9738">
                        <c:v>58778.011703491211</c:v>
                      </c:pt>
                      <c:pt idx="9739">
                        <c:v>58785.511581420891</c:v>
                      </c:pt>
                      <c:pt idx="9740">
                        <c:v>59258.012191772461</c:v>
                      </c:pt>
                      <c:pt idx="9741">
                        <c:v>59080.811752319329</c:v>
                      </c:pt>
                      <c:pt idx="9742">
                        <c:v>57751.779266357422</c:v>
                      </c:pt>
                      <c:pt idx="9743">
                        <c:v>64183.151992797852</c:v>
                      </c:pt>
                      <c:pt idx="9744">
                        <c:v>67209.669143676758</c:v>
                      </c:pt>
                      <c:pt idx="9745">
                        <c:v>67209.669143676758</c:v>
                      </c:pt>
                      <c:pt idx="9746">
                        <c:v>65646.367630004883</c:v>
                      </c:pt>
                      <c:pt idx="9747">
                        <c:v>65646.367630004883</c:v>
                      </c:pt>
                      <c:pt idx="9748">
                        <c:v>65896.345169067383</c:v>
                      </c:pt>
                      <c:pt idx="9749">
                        <c:v>64005.53498840332</c:v>
                      </c:pt>
                      <c:pt idx="9750">
                        <c:v>65902.661087036133</c:v>
                      </c:pt>
                      <c:pt idx="9751">
                        <c:v>65902.661331176758</c:v>
                      </c:pt>
                      <c:pt idx="9752">
                        <c:v>64653.514114379876</c:v>
                      </c:pt>
                      <c:pt idx="9753">
                        <c:v>63148.661331176758</c:v>
                      </c:pt>
                      <c:pt idx="9754">
                        <c:v>64561.769729614258</c:v>
                      </c:pt>
                      <c:pt idx="9755">
                        <c:v>67153.634826660156</c:v>
                      </c:pt>
                      <c:pt idx="9756">
                        <c:v>66007.826370239258</c:v>
                      </c:pt>
                      <c:pt idx="9757">
                        <c:v>66664.828079223633</c:v>
                      </c:pt>
                      <c:pt idx="9758">
                        <c:v>66664.828323364258</c:v>
                      </c:pt>
                      <c:pt idx="9759">
                        <c:v>66881.829055786133</c:v>
                      </c:pt>
                      <c:pt idx="9760">
                        <c:v>67614.722854614258</c:v>
                      </c:pt>
                      <c:pt idx="9761">
                        <c:v>67808.577346801758</c:v>
                      </c:pt>
                      <c:pt idx="9762">
                        <c:v>67646.577835083008</c:v>
                      </c:pt>
                      <c:pt idx="9763">
                        <c:v>67512.487991333008</c:v>
                      </c:pt>
                      <c:pt idx="9764">
                        <c:v>68085.462600708008</c:v>
                      </c:pt>
                      <c:pt idx="9765">
                        <c:v>63409.476715087883</c:v>
                      </c:pt>
                      <c:pt idx="9766">
                        <c:v>63418.476959228516</c:v>
                      </c:pt>
                      <c:pt idx="9767">
                        <c:v>63418.477081298828</c:v>
                      </c:pt>
                      <c:pt idx="9768">
                        <c:v>63418.923736572266</c:v>
                      </c:pt>
                      <c:pt idx="9769">
                        <c:v>63092.496536254876</c:v>
                      </c:pt>
                      <c:pt idx="9770">
                        <c:v>63101.496292114258</c:v>
                      </c:pt>
                      <c:pt idx="9771">
                        <c:v>63217.496292114258</c:v>
                      </c:pt>
                      <c:pt idx="9772">
                        <c:v>62965.495803833008</c:v>
                      </c:pt>
                      <c:pt idx="9773">
                        <c:v>62394.570388793945</c:v>
                      </c:pt>
                      <c:pt idx="9774">
                        <c:v>63892.064895629883</c:v>
                      </c:pt>
                      <c:pt idx="9775">
                        <c:v>63892.064834594727</c:v>
                      </c:pt>
                      <c:pt idx="9776">
                        <c:v>64461.549514770508</c:v>
                      </c:pt>
                      <c:pt idx="9777">
                        <c:v>65554.06526184082</c:v>
                      </c:pt>
                      <c:pt idx="9778">
                        <c:v>65554.06526184082</c:v>
                      </c:pt>
                      <c:pt idx="9779">
                        <c:v>65554.06526184082</c:v>
                      </c:pt>
                      <c:pt idx="9780">
                        <c:v>65379.300003051758</c:v>
                      </c:pt>
                      <c:pt idx="9781">
                        <c:v>65686.520950317383</c:v>
                      </c:pt>
                      <c:pt idx="9782">
                        <c:v>65695.520950317383</c:v>
                      </c:pt>
                      <c:pt idx="9783">
                        <c:v>65453.521011352539</c:v>
                      </c:pt>
                      <c:pt idx="9784">
                        <c:v>65374.699600219727</c:v>
                      </c:pt>
                      <c:pt idx="9785">
                        <c:v>65374.699661254883</c:v>
                      </c:pt>
                      <c:pt idx="9786">
                        <c:v>65529.699661254883</c:v>
                      </c:pt>
                      <c:pt idx="9787">
                        <c:v>64481.738540649407</c:v>
                      </c:pt>
                      <c:pt idx="9788">
                        <c:v>64481.738479614258</c:v>
                      </c:pt>
                      <c:pt idx="9789">
                        <c:v>64481.738540649407</c:v>
                      </c:pt>
                      <c:pt idx="9790">
                        <c:v>63935.167617797852</c:v>
                      </c:pt>
                      <c:pt idx="9791">
                        <c:v>63847.167617797852</c:v>
                      </c:pt>
                      <c:pt idx="9792">
                        <c:v>64183.806228637688</c:v>
                      </c:pt>
                      <c:pt idx="9793">
                        <c:v>64802.306838989258</c:v>
                      </c:pt>
                      <c:pt idx="9794">
                        <c:v>64802.306716918938</c:v>
                      </c:pt>
                      <c:pt idx="9795">
                        <c:v>64345.873245239258</c:v>
                      </c:pt>
                      <c:pt idx="9796">
                        <c:v>64724.274124145508</c:v>
                      </c:pt>
                      <c:pt idx="9797">
                        <c:v>64724.273635864258</c:v>
                      </c:pt>
                      <c:pt idx="9798">
                        <c:v>64984.062942504876</c:v>
                      </c:pt>
                      <c:pt idx="9799">
                        <c:v>64735.062698364258</c:v>
                      </c:pt>
                      <c:pt idx="9800">
                        <c:v>64438.148880004876</c:v>
                      </c:pt>
                      <c:pt idx="9801">
                        <c:v>64686.119338989258</c:v>
                      </c:pt>
                      <c:pt idx="9802">
                        <c:v>65017.400100708008</c:v>
                      </c:pt>
                      <c:pt idx="9803">
                        <c:v>64738.898147583008</c:v>
                      </c:pt>
                      <c:pt idx="9804">
                        <c:v>63391.026123046875</c:v>
                      </c:pt>
                      <c:pt idx="9805">
                        <c:v>63925.202941894531</c:v>
                      </c:pt>
                      <c:pt idx="9806">
                        <c:v>64268.202941894531</c:v>
                      </c:pt>
                      <c:pt idx="9807">
                        <c:v>63877.204727172852</c:v>
                      </c:pt>
                      <c:pt idx="9808">
                        <c:v>63886.204727172852</c:v>
                      </c:pt>
                      <c:pt idx="9809">
                        <c:v>67185.570205688477</c:v>
                      </c:pt>
                      <c:pt idx="9810">
                        <c:v>63926.685516357422</c:v>
                      </c:pt>
                      <c:pt idx="9811">
                        <c:v>63716.685577392578</c:v>
                      </c:pt>
                      <c:pt idx="9812">
                        <c:v>64799.994094848626</c:v>
                      </c:pt>
                      <c:pt idx="9813">
                        <c:v>64799.994338989258</c:v>
                      </c:pt>
                      <c:pt idx="9814">
                        <c:v>64711.993606567376</c:v>
                      </c:pt>
                      <c:pt idx="9815">
                        <c:v>64563.445022583008</c:v>
                      </c:pt>
                      <c:pt idx="9816">
                        <c:v>64211.445022583008</c:v>
                      </c:pt>
                      <c:pt idx="9817">
                        <c:v>64329.111892700195</c:v>
                      </c:pt>
                      <c:pt idx="9818">
                        <c:v>65391.962844848626</c:v>
                      </c:pt>
                      <c:pt idx="9819">
                        <c:v>65345.632888793938</c:v>
                      </c:pt>
                      <c:pt idx="9820">
                        <c:v>65391.913040161126</c:v>
                      </c:pt>
                      <c:pt idx="9821">
                        <c:v>65391.913040161126</c:v>
                      </c:pt>
                      <c:pt idx="9822">
                        <c:v>67195.954299926758</c:v>
                      </c:pt>
                      <c:pt idx="9823">
                        <c:v>67124.954055786133</c:v>
                      </c:pt>
                      <c:pt idx="9824">
                        <c:v>67199.454055786133</c:v>
                      </c:pt>
                      <c:pt idx="9825">
                        <c:v>57741.705169677734</c:v>
                      </c:pt>
                      <c:pt idx="9826">
                        <c:v>57741.705047607415</c:v>
                      </c:pt>
                      <c:pt idx="9827">
                        <c:v>57372.305145263665</c:v>
                      </c:pt>
                      <c:pt idx="9828">
                        <c:v>57742.890960693352</c:v>
                      </c:pt>
                      <c:pt idx="9829">
                        <c:v>57304.392547607415</c:v>
                      </c:pt>
                      <c:pt idx="9830">
                        <c:v>67236.486282348633</c:v>
                      </c:pt>
                      <c:pt idx="9831">
                        <c:v>67720.486526489258</c:v>
                      </c:pt>
                      <c:pt idx="9832">
                        <c:v>67370.485549926758</c:v>
                      </c:pt>
                      <c:pt idx="9833">
                        <c:v>67289.385940551758</c:v>
                      </c:pt>
                      <c:pt idx="9834">
                        <c:v>67875.386672973633</c:v>
                      </c:pt>
                      <c:pt idx="9835">
                        <c:v>67875.386428833008</c:v>
                      </c:pt>
                      <c:pt idx="9836">
                        <c:v>67328.828323364258</c:v>
                      </c:pt>
                      <c:pt idx="9837">
                        <c:v>67104.623733520508</c:v>
                      </c:pt>
                      <c:pt idx="9838">
                        <c:v>67061.623733520508</c:v>
                      </c:pt>
                      <c:pt idx="9839">
                        <c:v>62114.670875549316</c:v>
                      </c:pt>
                      <c:pt idx="9840">
                        <c:v>66125.200637817383</c:v>
                      </c:pt>
                      <c:pt idx="9841">
                        <c:v>66125.200393676758</c:v>
                      </c:pt>
                      <c:pt idx="9842">
                        <c:v>65080.743850708008</c:v>
                      </c:pt>
                      <c:pt idx="9843">
                        <c:v>65081.414260864258</c:v>
                      </c:pt>
                      <c:pt idx="9844">
                        <c:v>65126.955764770508</c:v>
                      </c:pt>
                      <c:pt idx="9845">
                        <c:v>66361.831802368164</c:v>
                      </c:pt>
                      <c:pt idx="9846">
                        <c:v>66314.832046508789</c:v>
                      </c:pt>
                      <c:pt idx="9847">
                        <c:v>66314.832534790039</c:v>
                      </c:pt>
                      <c:pt idx="9848">
                        <c:v>65769.660171508789</c:v>
                      </c:pt>
                      <c:pt idx="9849">
                        <c:v>64072.298431396484</c:v>
                      </c:pt>
                      <c:pt idx="9850">
                        <c:v>64072.298187255852</c:v>
                      </c:pt>
                      <c:pt idx="9851">
                        <c:v>64157.297943115234</c:v>
                      </c:pt>
                      <c:pt idx="9852">
                        <c:v>66587.928314208984</c:v>
                      </c:pt>
                      <c:pt idx="9853">
                        <c:v>64491.88117980957</c:v>
                      </c:pt>
                      <c:pt idx="9854">
                        <c:v>64605.883010864258</c:v>
                      </c:pt>
                      <c:pt idx="9855">
                        <c:v>65406.154739379883</c:v>
                      </c:pt>
                      <c:pt idx="9856">
                        <c:v>65406.154861450195</c:v>
                      </c:pt>
                      <c:pt idx="9857">
                        <c:v>66157.606033325195</c:v>
                      </c:pt>
                      <c:pt idx="9858">
                        <c:v>66060.606094360352</c:v>
                      </c:pt>
                      <c:pt idx="9859">
                        <c:v>65554.153884887695</c:v>
                      </c:pt>
                      <c:pt idx="9860">
                        <c:v>64783.197830200195</c:v>
                      </c:pt>
                      <c:pt idx="9861">
                        <c:v>64719.998733520508</c:v>
                      </c:pt>
                      <c:pt idx="9862">
                        <c:v>65157.787185668938</c:v>
                      </c:pt>
                      <c:pt idx="9863">
                        <c:v>64966.118850708008</c:v>
                      </c:pt>
                      <c:pt idx="9864">
                        <c:v>64878.118606567376</c:v>
                      </c:pt>
                      <c:pt idx="9865">
                        <c:v>62617.929397583008</c:v>
                      </c:pt>
                      <c:pt idx="9866">
                        <c:v>62510.929458618157</c:v>
                      </c:pt>
                      <c:pt idx="9867">
                        <c:v>62583.92951965332</c:v>
                      </c:pt>
                      <c:pt idx="9868">
                        <c:v>62582.58137512207</c:v>
                      </c:pt>
                      <c:pt idx="9869">
                        <c:v>62406.581253051758</c:v>
                      </c:pt>
                      <c:pt idx="9870">
                        <c:v>65238.433547973626</c:v>
                      </c:pt>
                      <c:pt idx="9871">
                        <c:v>65238.433792114258</c:v>
                      </c:pt>
                      <c:pt idx="9872">
                        <c:v>65650.754348754883</c:v>
                      </c:pt>
                      <c:pt idx="9873">
                        <c:v>66301.754592895508</c:v>
                      </c:pt>
                      <c:pt idx="9874">
                        <c:v>65069.300491333008</c:v>
                      </c:pt>
                      <c:pt idx="9875">
                        <c:v>65146.300735473626</c:v>
                      </c:pt>
                      <c:pt idx="9876">
                        <c:v>64012.800247192376</c:v>
                      </c:pt>
                      <c:pt idx="9877">
                        <c:v>63586.298294067376</c:v>
                      </c:pt>
                      <c:pt idx="9878">
                        <c:v>65560.752395629883</c:v>
                      </c:pt>
                      <c:pt idx="9879">
                        <c:v>65191.352005004883</c:v>
                      </c:pt>
                      <c:pt idx="9880">
                        <c:v>65560.752395629883</c:v>
                      </c:pt>
                      <c:pt idx="9881">
                        <c:v>65560.752517700195</c:v>
                      </c:pt>
                      <c:pt idx="9882">
                        <c:v>67455.410400390625</c:v>
                      </c:pt>
                      <c:pt idx="9883">
                        <c:v>67457.380859375</c:v>
                      </c:pt>
                      <c:pt idx="9884">
                        <c:v>67518.56103515625</c:v>
                      </c:pt>
                      <c:pt idx="9885">
                        <c:v>65925.144729614258</c:v>
                      </c:pt>
                      <c:pt idx="9886">
                        <c:v>65295.093215942376</c:v>
                      </c:pt>
                      <c:pt idx="9887">
                        <c:v>64943.093948364258</c:v>
                      </c:pt>
                      <c:pt idx="9888">
                        <c:v>64943.092971801758</c:v>
                      </c:pt>
                      <c:pt idx="9889">
                        <c:v>67582.581985473633</c:v>
                      </c:pt>
                      <c:pt idx="9890">
                        <c:v>67593.581253051758</c:v>
                      </c:pt>
                      <c:pt idx="9891">
                        <c:v>67367.079299926758</c:v>
                      </c:pt>
                      <c:pt idx="9892">
                        <c:v>67090.081741333008</c:v>
                      </c:pt>
                      <c:pt idx="9893">
                        <c:v>67643.581253051758</c:v>
                      </c:pt>
                      <c:pt idx="9894">
                        <c:v>67381.579788208008</c:v>
                      </c:pt>
                      <c:pt idx="9895">
                        <c:v>67379.212112426758</c:v>
                      </c:pt>
                      <c:pt idx="9896">
                        <c:v>66997.629348754883</c:v>
                      </c:pt>
                      <c:pt idx="9897">
                        <c:v>66769.412307739258</c:v>
                      </c:pt>
                      <c:pt idx="9898">
                        <c:v>66244.270462036133</c:v>
                      </c:pt>
                      <c:pt idx="9899">
                        <c:v>65449.712600708008</c:v>
                      </c:pt>
                      <c:pt idx="9900">
                        <c:v>62334.489593505852</c:v>
                      </c:pt>
                      <c:pt idx="9901">
                        <c:v>62334.489593505852</c:v>
                      </c:pt>
                      <c:pt idx="9902">
                        <c:v>63920.718353271484</c:v>
                      </c:pt>
                      <c:pt idx="9903">
                        <c:v>63935.618255615234</c:v>
                      </c:pt>
                      <c:pt idx="9904">
                        <c:v>63747.932220458984</c:v>
                      </c:pt>
                      <c:pt idx="9905">
                        <c:v>64071.782043457031</c:v>
                      </c:pt>
                      <c:pt idx="9906">
                        <c:v>64071.782531738281</c:v>
                      </c:pt>
                      <c:pt idx="9907">
                        <c:v>65338.319961547852</c:v>
                      </c:pt>
                      <c:pt idx="9908">
                        <c:v>64211.797500610352</c:v>
                      </c:pt>
                      <c:pt idx="9909">
                        <c:v>64877.218338012695</c:v>
                      </c:pt>
                      <c:pt idx="9910">
                        <c:v>65323.623733520508</c:v>
                      </c:pt>
                      <c:pt idx="9911">
                        <c:v>66922.653274536133</c:v>
                      </c:pt>
                      <c:pt idx="9912">
                        <c:v>66787.868850708008</c:v>
                      </c:pt>
                      <c:pt idx="9913">
                        <c:v>66786.837600708008</c:v>
                      </c:pt>
                      <c:pt idx="9914">
                        <c:v>65508.654144287102</c:v>
                      </c:pt>
                      <c:pt idx="9915">
                        <c:v>62101.723861694329</c:v>
                      </c:pt>
                      <c:pt idx="9916">
                        <c:v>61511.651107788079</c:v>
                      </c:pt>
                      <c:pt idx="9917">
                        <c:v>60983.651351928711</c:v>
                      </c:pt>
                      <c:pt idx="9918">
                        <c:v>58772.921600341797</c:v>
                      </c:pt>
                      <c:pt idx="9919">
                        <c:v>65480.682815551758</c:v>
                      </c:pt>
                      <c:pt idx="9920">
                        <c:v>65480.682327270508</c:v>
                      </c:pt>
                      <c:pt idx="9921">
                        <c:v>65480.682327270508</c:v>
                      </c:pt>
                      <c:pt idx="9922">
                        <c:v>63932.283050537102</c:v>
                      </c:pt>
                      <c:pt idx="9923">
                        <c:v>63932.283050537102</c:v>
                      </c:pt>
                      <c:pt idx="9924">
                        <c:v>63932.282806396484</c:v>
                      </c:pt>
                      <c:pt idx="9925">
                        <c:v>63129.796585083008</c:v>
                      </c:pt>
                      <c:pt idx="9926">
                        <c:v>63119.296585083008</c:v>
                      </c:pt>
                      <c:pt idx="9927">
                        <c:v>63345.796585083008</c:v>
                      </c:pt>
                      <c:pt idx="9928">
                        <c:v>66732.213821411133</c:v>
                      </c:pt>
                      <c:pt idx="9929">
                        <c:v>66732.213333129883</c:v>
                      </c:pt>
                      <c:pt idx="9930">
                        <c:v>61203.872650146484</c:v>
                      </c:pt>
                      <c:pt idx="9931">
                        <c:v>66354.647933959961</c:v>
                      </c:pt>
                      <c:pt idx="9932">
                        <c:v>65753.688186645508</c:v>
                      </c:pt>
                      <c:pt idx="9933">
                        <c:v>67020.102981567383</c:v>
                      </c:pt>
                      <c:pt idx="9934">
                        <c:v>67081.282913208008</c:v>
                      </c:pt>
                      <c:pt idx="9935">
                        <c:v>67300.783157348633</c:v>
                      </c:pt>
                      <c:pt idx="9936">
                        <c:v>66500.321807861328</c:v>
                      </c:pt>
                      <c:pt idx="9937">
                        <c:v>66037.322540283203</c:v>
                      </c:pt>
                      <c:pt idx="9938">
                        <c:v>65730.026565551758</c:v>
                      </c:pt>
                      <c:pt idx="9939">
                        <c:v>62094.13215637207</c:v>
                      </c:pt>
                      <c:pt idx="9940">
                        <c:v>59546.255813598626</c:v>
                      </c:pt>
                      <c:pt idx="9941">
                        <c:v>59178.747512817376</c:v>
                      </c:pt>
                      <c:pt idx="9942">
                        <c:v>58928.747512817376</c:v>
                      </c:pt>
                      <c:pt idx="9943">
                        <c:v>58394.962097167969</c:v>
                      </c:pt>
                      <c:pt idx="9944">
                        <c:v>58398.962036132813</c:v>
                      </c:pt>
                      <c:pt idx="9945">
                        <c:v>64538.310012817383</c:v>
                      </c:pt>
                      <c:pt idx="9946">
                        <c:v>64547.310134887695</c:v>
                      </c:pt>
                      <c:pt idx="9947">
                        <c:v>64395.309951782227</c:v>
                      </c:pt>
                      <c:pt idx="9948">
                        <c:v>64488.26301574707</c:v>
                      </c:pt>
                      <c:pt idx="9949">
                        <c:v>65010.563430786126</c:v>
                      </c:pt>
                      <c:pt idx="9950">
                        <c:v>65010.563430786126</c:v>
                      </c:pt>
                      <c:pt idx="9951">
                        <c:v>64657.377883911126</c:v>
                      </c:pt>
                      <c:pt idx="9952">
                        <c:v>62643.522598266602</c:v>
                      </c:pt>
                      <c:pt idx="9953">
                        <c:v>62645.522598266602</c:v>
                      </c:pt>
                      <c:pt idx="9954">
                        <c:v>63080.523147583008</c:v>
                      </c:pt>
                      <c:pt idx="9955">
                        <c:v>62983.522903442376</c:v>
                      </c:pt>
                      <c:pt idx="9956">
                        <c:v>63527.691055297852</c:v>
                      </c:pt>
                      <c:pt idx="9957">
                        <c:v>63527.691055297852</c:v>
                      </c:pt>
                      <c:pt idx="9958">
                        <c:v>63430.690994262695</c:v>
                      </c:pt>
                      <c:pt idx="9959">
                        <c:v>62854.592361450195</c:v>
                      </c:pt>
                      <c:pt idx="9960">
                        <c:v>63574.56135559082</c:v>
                      </c:pt>
                      <c:pt idx="9961">
                        <c:v>63433.871536254876</c:v>
                      </c:pt>
                      <c:pt idx="9962">
                        <c:v>63417.371536254876</c:v>
                      </c:pt>
                      <c:pt idx="9963">
                        <c:v>64623.21337890625</c:v>
                      </c:pt>
                      <c:pt idx="9964">
                        <c:v>64623.2138671875</c:v>
                      </c:pt>
                      <c:pt idx="9965">
                        <c:v>64511.880615234368</c:v>
                      </c:pt>
                      <c:pt idx="9966">
                        <c:v>63869.76904296875</c:v>
                      </c:pt>
                      <c:pt idx="9967">
                        <c:v>63729.569534301758</c:v>
                      </c:pt>
                      <c:pt idx="9968">
                        <c:v>64802.587112426758</c:v>
                      </c:pt>
                      <c:pt idx="9969">
                        <c:v>66925.001174926758</c:v>
                      </c:pt>
                      <c:pt idx="9970">
                        <c:v>66792.000930786133</c:v>
                      </c:pt>
                      <c:pt idx="9971">
                        <c:v>66684.999954223633</c:v>
                      </c:pt>
                      <c:pt idx="9972">
                        <c:v>67599.420120239258</c:v>
                      </c:pt>
                      <c:pt idx="9973">
                        <c:v>67169.419631958008</c:v>
                      </c:pt>
                      <c:pt idx="9974">
                        <c:v>67352.900100708008</c:v>
                      </c:pt>
                      <c:pt idx="9975">
                        <c:v>66348.709426879883</c:v>
                      </c:pt>
                      <c:pt idx="9976">
                        <c:v>66348.709426879883</c:v>
                      </c:pt>
                      <c:pt idx="9977">
                        <c:v>64210.487014770508</c:v>
                      </c:pt>
                      <c:pt idx="9978">
                        <c:v>66883.427688598633</c:v>
                      </c:pt>
                      <c:pt idx="9979">
                        <c:v>66883.427688598633</c:v>
                      </c:pt>
                      <c:pt idx="9980">
                        <c:v>66883.427688598633</c:v>
                      </c:pt>
                      <c:pt idx="9981">
                        <c:v>66510.427444458008</c:v>
                      </c:pt>
                      <c:pt idx="9982">
                        <c:v>67373.501663208008</c:v>
                      </c:pt>
                      <c:pt idx="9983">
                        <c:v>66296.583740234375</c:v>
                      </c:pt>
                      <c:pt idx="9984">
                        <c:v>64105.333877563477</c:v>
                      </c:pt>
                      <c:pt idx="9985">
                        <c:v>64105.333877563477</c:v>
                      </c:pt>
                      <c:pt idx="9986">
                        <c:v>64105.333877563477</c:v>
                      </c:pt>
                      <c:pt idx="9987">
                        <c:v>67651.196670532227</c:v>
                      </c:pt>
                      <c:pt idx="9988">
                        <c:v>67541.473098754883</c:v>
                      </c:pt>
                      <c:pt idx="9989">
                        <c:v>67446.098831176758</c:v>
                      </c:pt>
                      <c:pt idx="9990">
                        <c:v>57659.640472412109</c:v>
                      </c:pt>
                      <c:pt idx="9991">
                        <c:v>57669.054656982422</c:v>
                      </c:pt>
                      <c:pt idx="9992">
                        <c:v>57423.054656982422</c:v>
                      </c:pt>
                      <c:pt idx="9993">
                        <c:v>57423.054656982422</c:v>
                      </c:pt>
                      <c:pt idx="9994">
                        <c:v>57414.054595947266</c:v>
                      </c:pt>
                      <c:pt idx="9995">
                        <c:v>57219.054534912109</c:v>
                      </c:pt>
                      <c:pt idx="9996">
                        <c:v>56293.093475341797</c:v>
                      </c:pt>
                      <c:pt idx="9997">
                        <c:v>56293.093536376953</c:v>
                      </c:pt>
                      <c:pt idx="9998">
                        <c:v>62021.196853637695</c:v>
                      </c:pt>
                      <c:pt idx="9999">
                        <c:v>62021.196853637695</c:v>
                      </c:pt>
                      <c:pt idx="10000">
                        <c:v>63753.373977661133</c:v>
                      </c:pt>
                      <c:pt idx="10001">
                        <c:v>62972.949722290039</c:v>
                      </c:pt>
                      <c:pt idx="10002">
                        <c:v>62981.949783325195</c:v>
                      </c:pt>
                      <c:pt idx="10003">
                        <c:v>61768.156692504883</c:v>
                      </c:pt>
                      <c:pt idx="10004">
                        <c:v>62031.809036254883</c:v>
                      </c:pt>
                      <c:pt idx="10005">
                        <c:v>65386.703567504876</c:v>
                      </c:pt>
                      <c:pt idx="10006">
                        <c:v>65366.957229614258</c:v>
                      </c:pt>
                      <c:pt idx="10007">
                        <c:v>66261.287063598633</c:v>
                      </c:pt>
                      <c:pt idx="10008">
                        <c:v>66213.287551879883</c:v>
                      </c:pt>
                      <c:pt idx="10009">
                        <c:v>65770.288040161133</c:v>
                      </c:pt>
                      <c:pt idx="10010">
                        <c:v>64947.287063598626</c:v>
                      </c:pt>
                      <c:pt idx="10011">
                        <c:v>64834.195266723626</c:v>
                      </c:pt>
                      <c:pt idx="10012">
                        <c:v>64833.749038696282</c:v>
                      </c:pt>
                      <c:pt idx="10013">
                        <c:v>65396.750015258782</c:v>
                      </c:pt>
                      <c:pt idx="10014">
                        <c:v>65122.248062133782</c:v>
                      </c:pt>
                      <c:pt idx="10015">
                        <c:v>64978.185501098626</c:v>
                      </c:pt>
                      <c:pt idx="10016">
                        <c:v>64655.178176879876</c:v>
                      </c:pt>
                      <c:pt idx="10017">
                        <c:v>65040.993362426758</c:v>
                      </c:pt>
                      <c:pt idx="10018">
                        <c:v>64090.798782348626</c:v>
                      </c:pt>
                      <c:pt idx="10019">
                        <c:v>63672.648147583008</c:v>
                      </c:pt>
                      <c:pt idx="10020">
                        <c:v>64088.261138916016</c:v>
                      </c:pt>
                      <c:pt idx="10021">
                        <c:v>64763.709381103516</c:v>
                      </c:pt>
                      <c:pt idx="10022">
                        <c:v>64542.042388916016</c:v>
                      </c:pt>
                      <c:pt idx="10023">
                        <c:v>64541.042388916016</c:v>
                      </c:pt>
                      <c:pt idx="10024">
                        <c:v>63830.824905395508</c:v>
                      </c:pt>
                      <c:pt idx="10025">
                        <c:v>63645.824905395508</c:v>
                      </c:pt>
                      <c:pt idx="10026">
                        <c:v>63645.824661254876</c:v>
                      </c:pt>
                      <c:pt idx="10027">
                        <c:v>63822.043655395508</c:v>
                      </c:pt>
                      <c:pt idx="10028">
                        <c:v>63602.948928833008</c:v>
                      </c:pt>
                      <c:pt idx="10029">
                        <c:v>64118.948928833008</c:v>
                      </c:pt>
                      <c:pt idx="10030">
                        <c:v>64906.797561645508</c:v>
                      </c:pt>
                      <c:pt idx="10031">
                        <c:v>65350.797805786126</c:v>
                      </c:pt>
                      <c:pt idx="10032">
                        <c:v>65486.300247192376</c:v>
                      </c:pt>
                      <c:pt idx="10033">
                        <c:v>65888.159378051758</c:v>
                      </c:pt>
                      <c:pt idx="10034">
                        <c:v>65774.159378051758</c:v>
                      </c:pt>
                      <c:pt idx="10035">
                        <c:v>66153.751174926758</c:v>
                      </c:pt>
                      <c:pt idx="10036">
                        <c:v>66154.201370239258</c:v>
                      </c:pt>
                      <c:pt idx="10037">
                        <c:v>65407.249710083008</c:v>
                      </c:pt>
                      <c:pt idx="10038">
                        <c:v>64440.198684692376</c:v>
                      </c:pt>
                      <c:pt idx="10039">
                        <c:v>64439.650100708008</c:v>
                      </c:pt>
                      <c:pt idx="10040">
                        <c:v>64439.650100708008</c:v>
                      </c:pt>
                      <c:pt idx="10041">
                        <c:v>64439.046585083008</c:v>
                      </c:pt>
                      <c:pt idx="10042">
                        <c:v>64903.656448364258</c:v>
                      </c:pt>
                      <c:pt idx="10043">
                        <c:v>67095.542678833008</c:v>
                      </c:pt>
                      <c:pt idx="10044">
                        <c:v>68353.244277954102</c:v>
                      </c:pt>
                      <c:pt idx="10045">
                        <c:v>67982.302627563477</c:v>
                      </c:pt>
                      <c:pt idx="10046">
                        <c:v>65536.745986938477</c:v>
                      </c:pt>
                      <c:pt idx="10047">
                        <c:v>65374.745498657219</c:v>
                      </c:pt>
                      <c:pt idx="10048">
                        <c:v>66572.338577270508</c:v>
                      </c:pt>
                      <c:pt idx="10049">
                        <c:v>66572.339553833008</c:v>
                      </c:pt>
                      <c:pt idx="10050">
                        <c:v>68183.403030395508</c:v>
                      </c:pt>
                      <c:pt idx="10051">
                        <c:v>68231.404251098633</c:v>
                      </c:pt>
                      <c:pt idx="10052">
                        <c:v>68231.403762817383</c:v>
                      </c:pt>
                      <c:pt idx="10053">
                        <c:v>63259.16487121582</c:v>
                      </c:pt>
                      <c:pt idx="10054">
                        <c:v>62151.617813110352</c:v>
                      </c:pt>
                      <c:pt idx="10055">
                        <c:v>63176.618850708008</c:v>
                      </c:pt>
                      <c:pt idx="10056">
                        <c:v>63052.136917114258</c:v>
                      </c:pt>
                      <c:pt idx="10057">
                        <c:v>64106.831619262695</c:v>
                      </c:pt>
                      <c:pt idx="10058">
                        <c:v>63737.429275512695</c:v>
                      </c:pt>
                      <c:pt idx="10059">
                        <c:v>64106.831558227539</c:v>
                      </c:pt>
                      <c:pt idx="10060">
                        <c:v>63698.831619262695</c:v>
                      </c:pt>
                      <c:pt idx="10061">
                        <c:v>63215.91242980957</c:v>
                      </c:pt>
                      <c:pt idx="10062">
                        <c:v>63215.912490844727</c:v>
                      </c:pt>
                      <c:pt idx="10063">
                        <c:v>63215.91242980957</c:v>
                      </c:pt>
                      <c:pt idx="10064">
                        <c:v>64631.361953735352</c:v>
                      </c:pt>
                      <c:pt idx="10065">
                        <c:v>58181.610870361328</c:v>
                      </c:pt>
                      <c:pt idx="10066">
                        <c:v>58181.610809326172</c:v>
                      </c:pt>
                      <c:pt idx="10067">
                        <c:v>57548.610809326172</c:v>
                      </c:pt>
                      <c:pt idx="10068">
                        <c:v>57452.138153076172</c:v>
                      </c:pt>
                      <c:pt idx="10069">
                        <c:v>60140.844573974609</c:v>
                      </c:pt>
                      <c:pt idx="10070">
                        <c:v>60138.003753662109</c:v>
                      </c:pt>
                      <c:pt idx="10071">
                        <c:v>60041.803680419922</c:v>
                      </c:pt>
                      <c:pt idx="10072">
                        <c:v>62842.336639404297</c:v>
                      </c:pt>
                      <c:pt idx="10073">
                        <c:v>62994.374221801758</c:v>
                      </c:pt>
                      <c:pt idx="10074">
                        <c:v>62994.374221801758</c:v>
                      </c:pt>
                      <c:pt idx="10075">
                        <c:v>64010.939605712883</c:v>
                      </c:pt>
                      <c:pt idx="10076">
                        <c:v>64146.938140869133</c:v>
                      </c:pt>
                      <c:pt idx="10077">
                        <c:v>64238.157913208008</c:v>
                      </c:pt>
                      <c:pt idx="10078">
                        <c:v>64688.458450317376</c:v>
                      </c:pt>
                      <c:pt idx="10079">
                        <c:v>64642.492630004876</c:v>
                      </c:pt>
                      <c:pt idx="10080">
                        <c:v>66215.026138305664</c:v>
                      </c:pt>
                      <c:pt idx="10081">
                        <c:v>65050.852493286126</c:v>
                      </c:pt>
                      <c:pt idx="10082">
                        <c:v>65131.926223754876</c:v>
                      </c:pt>
                      <c:pt idx="10083">
                        <c:v>67500.543655395508</c:v>
                      </c:pt>
                      <c:pt idx="10084">
                        <c:v>67500.543899536133</c:v>
                      </c:pt>
                      <c:pt idx="10085">
                        <c:v>67500.185256958008</c:v>
                      </c:pt>
                      <c:pt idx="10086">
                        <c:v>67727.095169067383</c:v>
                      </c:pt>
                      <c:pt idx="10087">
                        <c:v>65372.707962036126</c:v>
                      </c:pt>
                      <c:pt idx="10088">
                        <c:v>65372.708206176758</c:v>
                      </c:pt>
                      <c:pt idx="10089">
                        <c:v>65324.707962036126</c:v>
                      </c:pt>
                      <c:pt idx="10090">
                        <c:v>66097.392776489258</c:v>
                      </c:pt>
                      <c:pt idx="10091">
                        <c:v>64061.982498168945</c:v>
                      </c:pt>
                      <c:pt idx="10092">
                        <c:v>66638.835647583008</c:v>
                      </c:pt>
                      <c:pt idx="10093">
                        <c:v>66006.572463989258</c:v>
                      </c:pt>
                      <c:pt idx="10094">
                        <c:v>66006.571975708008</c:v>
                      </c:pt>
                      <c:pt idx="10095">
                        <c:v>64096.361770629876</c:v>
                      </c:pt>
                      <c:pt idx="10096">
                        <c:v>63604.362014770508</c:v>
                      </c:pt>
                      <c:pt idx="10097">
                        <c:v>67449.846633911133</c:v>
                      </c:pt>
                      <c:pt idx="10098">
                        <c:v>67389.126663208008</c:v>
                      </c:pt>
                      <c:pt idx="10099">
                        <c:v>67312.788040161133</c:v>
                      </c:pt>
                      <c:pt idx="10100">
                        <c:v>67183.884231567383</c:v>
                      </c:pt>
                      <c:pt idx="10101">
                        <c:v>66825.287551879883</c:v>
                      </c:pt>
                      <c:pt idx="10102">
                        <c:v>64102.791137695313</c:v>
                      </c:pt>
                      <c:pt idx="10103">
                        <c:v>64957.214065551758</c:v>
                      </c:pt>
                      <c:pt idx="10104">
                        <c:v>64566.213821411126</c:v>
                      </c:pt>
                      <c:pt idx="10105">
                        <c:v>64645.214065551758</c:v>
                      </c:pt>
                      <c:pt idx="10106">
                        <c:v>66835.008010864258</c:v>
                      </c:pt>
                      <c:pt idx="10107">
                        <c:v>66933.688430786133</c:v>
                      </c:pt>
                      <c:pt idx="10108">
                        <c:v>66934.462112426758</c:v>
                      </c:pt>
                      <c:pt idx="10109">
                        <c:v>66934.462600708008</c:v>
                      </c:pt>
                      <c:pt idx="10110">
                        <c:v>62383.812698364258</c:v>
                      </c:pt>
                      <c:pt idx="10111">
                        <c:v>62386.236526489258</c:v>
                      </c:pt>
                      <c:pt idx="10112">
                        <c:v>62386.236526489258</c:v>
                      </c:pt>
                      <c:pt idx="10113">
                        <c:v>63549.010650634766</c:v>
                      </c:pt>
                      <c:pt idx="10114">
                        <c:v>63684.677581787109</c:v>
                      </c:pt>
                      <c:pt idx="10115">
                        <c:v>64415.551467895508</c:v>
                      </c:pt>
                      <c:pt idx="10116">
                        <c:v>64424.55158996582</c:v>
                      </c:pt>
                      <c:pt idx="10117">
                        <c:v>64424.55158996582</c:v>
                      </c:pt>
                      <c:pt idx="10118">
                        <c:v>64143.973037719727</c:v>
                      </c:pt>
                      <c:pt idx="10119">
                        <c:v>64143.973098754883</c:v>
                      </c:pt>
                      <c:pt idx="10120">
                        <c:v>65447.663772583008</c:v>
                      </c:pt>
                      <c:pt idx="10121">
                        <c:v>65029.663650512688</c:v>
                      </c:pt>
                      <c:pt idx="10122">
                        <c:v>65029.663772583008</c:v>
                      </c:pt>
                      <c:pt idx="10123">
                        <c:v>64114.008316040039</c:v>
                      </c:pt>
                      <c:pt idx="10124">
                        <c:v>63827.579544067383</c:v>
                      </c:pt>
                      <c:pt idx="10125">
                        <c:v>57070.051300048828</c:v>
                      </c:pt>
                      <c:pt idx="10126">
                        <c:v>56215.050384521484</c:v>
                      </c:pt>
                      <c:pt idx="10127">
                        <c:v>55984.050323486328</c:v>
                      </c:pt>
                      <c:pt idx="10128">
                        <c:v>65268.378494262688</c:v>
                      </c:pt>
                      <c:pt idx="10129">
                        <c:v>65277.378372192383</c:v>
                      </c:pt>
                      <c:pt idx="10130">
                        <c:v>64809.51838684082</c:v>
                      </c:pt>
                      <c:pt idx="10131">
                        <c:v>65830.999221801758</c:v>
                      </c:pt>
                      <c:pt idx="10132">
                        <c:v>65253.999465942376</c:v>
                      </c:pt>
                      <c:pt idx="10133">
                        <c:v>65253.999221801758</c:v>
                      </c:pt>
                      <c:pt idx="10134">
                        <c:v>63241.296463012688</c:v>
                      </c:pt>
                      <c:pt idx="10135">
                        <c:v>63241.296340942376</c:v>
                      </c:pt>
                      <c:pt idx="10136">
                        <c:v>63241.296585083008</c:v>
                      </c:pt>
                      <c:pt idx="10137">
                        <c:v>63171.296585083008</c:v>
                      </c:pt>
                      <c:pt idx="10138">
                        <c:v>64456.502639770508</c:v>
                      </c:pt>
                      <c:pt idx="10139">
                        <c:v>63799.834609985352</c:v>
                      </c:pt>
                      <c:pt idx="10140">
                        <c:v>58325.961395263672</c:v>
                      </c:pt>
                      <c:pt idx="10141">
                        <c:v>58408.960418701172</c:v>
                      </c:pt>
                      <c:pt idx="10142">
                        <c:v>59520.496917724602</c:v>
                      </c:pt>
                      <c:pt idx="10143">
                        <c:v>59557.997161865234</c:v>
                      </c:pt>
                      <c:pt idx="10144">
                        <c:v>59557.997039794915</c:v>
                      </c:pt>
                      <c:pt idx="10145">
                        <c:v>60467.658538818352</c:v>
                      </c:pt>
                      <c:pt idx="10146">
                        <c:v>65308.592849731438</c:v>
                      </c:pt>
                      <c:pt idx="10147">
                        <c:v>65347.032302856438</c:v>
                      </c:pt>
                      <c:pt idx="10148">
                        <c:v>65303.032424926758</c:v>
                      </c:pt>
                      <c:pt idx="10149">
                        <c:v>65024.03205871582</c:v>
                      </c:pt>
                      <c:pt idx="10150">
                        <c:v>63841.608963012695</c:v>
                      </c:pt>
                      <c:pt idx="10151">
                        <c:v>63841.608963012695</c:v>
                      </c:pt>
                      <c:pt idx="10152">
                        <c:v>64532.341262817383</c:v>
                      </c:pt>
                      <c:pt idx="10153">
                        <c:v>64568.699783325188</c:v>
                      </c:pt>
                      <c:pt idx="10154">
                        <c:v>63147.32991027832</c:v>
                      </c:pt>
                      <c:pt idx="10155">
                        <c:v>61349.336410522461</c:v>
                      </c:pt>
                      <c:pt idx="10156">
                        <c:v>61349.335433959961</c:v>
                      </c:pt>
                      <c:pt idx="10157">
                        <c:v>61303.336410522461</c:v>
                      </c:pt>
                      <c:pt idx="10158">
                        <c:v>61050.583236694329</c:v>
                      </c:pt>
                      <c:pt idx="10159">
                        <c:v>65458.879348754876</c:v>
                      </c:pt>
                      <c:pt idx="10160">
                        <c:v>65284.878860473626</c:v>
                      </c:pt>
                      <c:pt idx="10161">
                        <c:v>64882.813674926758</c:v>
                      </c:pt>
                      <c:pt idx="10162">
                        <c:v>64369.093948364258</c:v>
                      </c:pt>
                      <c:pt idx="10163">
                        <c:v>64105.093460083008</c:v>
                      </c:pt>
                      <c:pt idx="10164">
                        <c:v>65239.753753662102</c:v>
                      </c:pt>
                      <c:pt idx="10165">
                        <c:v>65802.753265380859</c:v>
                      </c:pt>
                      <c:pt idx="10166">
                        <c:v>65802.016204833984</c:v>
                      </c:pt>
                      <c:pt idx="10167">
                        <c:v>64536.061233520508</c:v>
                      </c:pt>
                      <c:pt idx="10168">
                        <c:v>64536.060989379876</c:v>
                      </c:pt>
                      <c:pt idx="10169">
                        <c:v>63767.061233520508</c:v>
                      </c:pt>
                      <c:pt idx="10170">
                        <c:v>62215.203201293938</c:v>
                      </c:pt>
                      <c:pt idx="10171">
                        <c:v>62208.803192138665</c:v>
                      </c:pt>
                      <c:pt idx="10172">
                        <c:v>63093.805389404297</c:v>
                      </c:pt>
                      <c:pt idx="10173">
                        <c:v>61833.813995361328</c:v>
                      </c:pt>
                      <c:pt idx="10174">
                        <c:v>62391.114715576172</c:v>
                      </c:pt>
                      <c:pt idx="10175">
                        <c:v>62122.114776611328</c:v>
                      </c:pt>
                      <c:pt idx="10176">
                        <c:v>63000.696487426758</c:v>
                      </c:pt>
                      <c:pt idx="10177">
                        <c:v>63619.196853637688</c:v>
                      </c:pt>
                      <c:pt idx="10178">
                        <c:v>63976.196975708008</c:v>
                      </c:pt>
                      <c:pt idx="10179">
                        <c:v>62885.444900512695</c:v>
                      </c:pt>
                      <c:pt idx="10180">
                        <c:v>62885.444900512695</c:v>
                      </c:pt>
                      <c:pt idx="10181">
                        <c:v>67173.096145629883</c:v>
                      </c:pt>
                      <c:pt idx="10182">
                        <c:v>66827.596267700195</c:v>
                      </c:pt>
                      <c:pt idx="10183">
                        <c:v>66827.596145629883</c:v>
                      </c:pt>
                      <c:pt idx="10184">
                        <c:v>65050.484939575195</c:v>
                      </c:pt>
                      <c:pt idx="10185">
                        <c:v>61709.754364013672</c:v>
                      </c:pt>
                      <c:pt idx="10186">
                        <c:v>61709.754486083984</c:v>
                      </c:pt>
                      <c:pt idx="10187">
                        <c:v>61621.754364013672</c:v>
                      </c:pt>
                      <c:pt idx="10188">
                        <c:v>65791.499221801758</c:v>
                      </c:pt>
                      <c:pt idx="10189">
                        <c:v>65791.499710083008</c:v>
                      </c:pt>
                      <c:pt idx="10190">
                        <c:v>65564.997756958008</c:v>
                      </c:pt>
                      <c:pt idx="10191">
                        <c:v>65143.196853637688</c:v>
                      </c:pt>
                      <c:pt idx="10192">
                        <c:v>64016.18147277832</c:v>
                      </c:pt>
                      <c:pt idx="10193">
                        <c:v>63381.697647094727</c:v>
                      </c:pt>
                      <c:pt idx="10194">
                        <c:v>63428.197769165039</c:v>
                      </c:pt>
                      <c:pt idx="10195">
                        <c:v>63419.197647094719</c:v>
                      </c:pt>
                      <c:pt idx="10196">
                        <c:v>62362.295989990234</c:v>
                      </c:pt>
                      <c:pt idx="10197">
                        <c:v>63395.237213134766</c:v>
                      </c:pt>
                      <c:pt idx="10198">
                        <c:v>63403.624526977539</c:v>
                      </c:pt>
                      <c:pt idx="10199">
                        <c:v>63357.624526977539</c:v>
                      </c:pt>
                      <c:pt idx="10200">
                        <c:v>63448.215774536126</c:v>
                      </c:pt>
                      <c:pt idx="10201">
                        <c:v>63933.016311645508</c:v>
                      </c:pt>
                      <c:pt idx="10202">
                        <c:v>63933.016311645508</c:v>
                      </c:pt>
                      <c:pt idx="10203">
                        <c:v>63798.284378051758</c:v>
                      </c:pt>
                      <c:pt idx="10204">
                        <c:v>64124.46760559082</c:v>
                      </c:pt>
                      <c:pt idx="10205">
                        <c:v>67677.327346801758</c:v>
                      </c:pt>
                      <c:pt idx="10206">
                        <c:v>67637.707229614258</c:v>
                      </c:pt>
                      <c:pt idx="10207">
                        <c:v>67637.706253051758</c:v>
                      </c:pt>
                      <c:pt idx="10208">
                        <c:v>67397.706253051758</c:v>
                      </c:pt>
                      <c:pt idx="10209">
                        <c:v>66029.030471801758</c:v>
                      </c:pt>
                      <c:pt idx="10210">
                        <c:v>63024.228408813477</c:v>
                      </c:pt>
                      <c:pt idx="10211">
                        <c:v>63172.302261352539</c:v>
                      </c:pt>
                      <c:pt idx="10212">
                        <c:v>64389.080459594727</c:v>
                      </c:pt>
                      <c:pt idx="10213">
                        <c:v>65629.460830688477</c:v>
                      </c:pt>
                      <c:pt idx="10214">
                        <c:v>65550.974807739258</c:v>
                      </c:pt>
                      <c:pt idx="10215">
                        <c:v>54905.044464111328</c:v>
                      </c:pt>
                      <c:pt idx="10216">
                        <c:v>54633.599578857415</c:v>
                      </c:pt>
                      <c:pt idx="10217">
                        <c:v>55139.680267333984</c:v>
                      </c:pt>
                      <c:pt idx="10218">
                        <c:v>55139.680633544915</c:v>
                      </c:pt>
                      <c:pt idx="10219">
                        <c:v>55139.680511474602</c:v>
                      </c:pt>
                      <c:pt idx="10220">
                        <c:v>57736.214202880852</c:v>
                      </c:pt>
                      <c:pt idx="10221">
                        <c:v>57690.214447021484</c:v>
                      </c:pt>
                      <c:pt idx="10222">
                        <c:v>66960.570755004883</c:v>
                      </c:pt>
                      <c:pt idx="10223">
                        <c:v>66960.571243286133</c:v>
                      </c:pt>
                      <c:pt idx="10224">
                        <c:v>66960.570999145508</c:v>
                      </c:pt>
                      <c:pt idx="10225">
                        <c:v>66711.654983520508</c:v>
                      </c:pt>
                      <c:pt idx="10226">
                        <c:v>66765.555862426758</c:v>
                      </c:pt>
                      <c:pt idx="10227">
                        <c:v>66768.701858520508</c:v>
                      </c:pt>
                      <c:pt idx="10228">
                        <c:v>66721.701126098633</c:v>
                      </c:pt>
                      <c:pt idx="10229">
                        <c:v>66448.162307739258</c:v>
                      </c:pt>
                      <c:pt idx="10230">
                        <c:v>64588.306106567376</c:v>
                      </c:pt>
                      <c:pt idx="10231">
                        <c:v>65071.306594848626</c:v>
                      </c:pt>
                      <c:pt idx="10232">
                        <c:v>65071.306350708008</c:v>
                      </c:pt>
                      <c:pt idx="10233">
                        <c:v>64750.448150634766</c:v>
                      </c:pt>
                      <c:pt idx="10234">
                        <c:v>65685.949127197266</c:v>
                      </c:pt>
                      <c:pt idx="10235">
                        <c:v>64900.949127197266</c:v>
                      </c:pt>
                      <c:pt idx="10236">
                        <c:v>64242.136917114258</c:v>
                      </c:pt>
                      <c:pt idx="10237">
                        <c:v>63890.136917114258</c:v>
                      </c:pt>
                      <c:pt idx="10238">
                        <c:v>63890.136672973626</c:v>
                      </c:pt>
                      <c:pt idx="10239">
                        <c:v>66179.617385864258</c:v>
                      </c:pt>
                      <c:pt idx="10240">
                        <c:v>66129.788284301758</c:v>
                      </c:pt>
                      <c:pt idx="10241">
                        <c:v>66060.787796020508</c:v>
                      </c:pt>
                      <c:pt idx="10242">
                        <c:v>64090.50715637207</c:v>
                      </c:pt>
                      <c:pt idx="10243">
                        <c:v>64090.507095336914</c:v>
                      </c:pt>
                      <c:pt idx="10244">
                        <c:v>64026.507034301758</c:v>
                      </c:pt>
                      <c:pt idx="10245">
                        <c:v>58101.605941772461</c:v>
                      </c:pt>
                      <c:pt idx="10246">
                        <c:v>58103.585372924805</c:v>
                      </c:pt>
                      <c:pt idx="10247">
                        <c:v>58112.585372924805</c:v>
                      </c:pt>
                      <c:pt idx="10248">
                        <c:v>57751.585433959961</c:v>
                      </c:pt>
                      <c:pt idx="10249">
                        <c:v>57498.034591674805</c:v>
                      </c:pt>
                      <c:pt idx="10250">
                        <c:v>57498.034652709961</c:v>
                      </c:pt>
                      <c:pt idx="10251">
                        <c:v>57855.590667724609</c:v>
                      </c:pt>
                      <c:pt idx="10252">
                        <c:v>57859.590789794922</c:v>
                      </c:pt>
                      <c:pt idx="10253">
                        <c:v>57855.590789794922</c:v>
                      </c:pt>
                      <c:pt idx="10254">
                        <c:v>61841.860366821289</c:v>
                      </c:pt>
                      <c:pt idx="10255">
                        <c:v>62326.204483032227</c:v>
                      </c:pt>
                      <c:pt idx="10256">
                        <c:v>62326.204544067383</c:v>
                      </c:pt>
                      <c:pt idx="10257">
                        <c:v>63623.559585571289</c:v>
                      </c:pt>
                      <c:pt idx="10258">
                        <c:v>63623.559646606445</c:v>
                      </c:pt>
                      <c:pt idx="10259">
                        <c:v>63223.559524536133</c:v>
                      </c:pt>
                      <c:pt idx="10260">
                        <c:v>65969.722122192383</c:v>
                      </c:pt>
                      <c:pt idx="10261">
                        <c:v>64687.299514770508</c:v>
                      </c:pt>
                      <c:pt idx="10262">
                        <c:v>64773.984329223626</c:v>
                      </c:pt>
                      <c:pt idx="10263">
                        <c:v>64607.483596801758</c:v>
                      </c:pt>
                      <c:pt idx="10264">
                        <c:v>65240.211380004876</c:v>
                      </c:pt>
                      <c:pt idx="10265">
                        <c:v>64976.638870239258</c:v>
                      </c:pt>
                      <c:pt idx="10266">
                        <c:v>65035.639114379876</c:v>
                      </c:pt>
                      <c:pt idx="10267">
                        <c:v>64577.638626098626</c:v>
                      </c:pt>
                      <c:pt idx="10268">
                        <c:v>65397.192337036126</c:v>
                      </c:pt>
                      <c:pt idx="10269">
                        <c:v>65408.191848754876</c:v>
                      </c:pt>
                      <c:pt idx="10270">
                        <c:v>65361.191848754876</c:v>
                      </c:pt>
                      <c:pt idx="10271">
                        <c:v>65994.194534301758</c:v>
                      </c:pt>
                      <c:pt idx="10272">
                        <c:v>65140.900100708008</c:v>
                      </c:pt>
                      <c:pt idx="10273">
                        <c:v>65151.899612426758</c:v>
                      </c:pt>
                      <c:pt idx="10274">
                        <c:v>65151.900344848626</c:v>
                      </c:pt>
                      <c:pt idx="10275">
                        <c:v>59147.555511474602</c:v>
                      </c:pt>
                      <c:pt idx="10276">
                        <c:v>59195.555755615234</c:v>
                      </c:pt>
                      <c:pt idx="10277">
                        <c:v>59182.555755615234</c:v>
                      </c:pt>
                      <c:pt idx="10278">
                        <c:v>60971.596755981445</c:v>
                      </c:pt>
                      <c:pt idx="10279">
                        <c:v>60520.196990966797</c:v>
                      </c:pt>
                      <c:pt idx="10280">
                        <c:v>61887.798187255852</c:v>
                      </c:pt>
                      <c:pt idx="10281">
                        <c:v>62476.197341918938</c:v>
                      </c:pt>
                      <c:pt idx="10282">
                        <c:v>62124.197341918938</c:v>
                      </c:pt>
                      <c:pt idx="10283">
                        <c:v>64583.793655395508</c:v>
                      </c:pt>
                      <c:pt idx="10284">
                        <c:v>64993.793655395508</c:v>
                      </c:pt>
                      <c:pt idx="10285">
                        <c:v>64800.899612426758</c:v>
                      </c:pt>
                      <c:pt idx="10286">
                        <c:v>62982.662872314453</c:v>
                      </c:pt>
                      <c:pt idx="10287">
                        <c:v>63299.663848876953</c:v>
                      </c:pt>
                      <c:pt idx="10288">
                        <c:v>66746.364410400391</c:v>
                      </c:pt>
                      <c:pt idx="10289">
                        <c:v>68213.550003051758</c:v>
                      </c:pt>
                      <c:pt idx="10290">
                        <c:v>66138.878265380859</c:v>
                      </c:pt>
                      <c:pt idx="10291">
                        <c:v>66138.877288818359</c:v>
                      </c:pt>
                      <c:pt idx="10292">
                        <c:v>65875.878021240234</c:v>
                      </c:pt>
                      <c:pt idx="10293">
                        <c:v>66585.919815063477</c:v>
                      </c:pt>
                      <c:pt idx="10294">
                        <c:v>66543.640762329102</c:v>
                      </c:pt>
                      <c:pt idx="10295">
                        <c:v>66848.140762329102</c:v>
                      </c:pt>
                      <c:pt idx="10296">
                        <c:v>64622.988174438477</c:v>
                      </c:pt>
                      <c:pt idx="10297">
                        <c:v>64825.222671508789</c:v>
                      </c:pt>
                      <c:pt idx="10298">
                        <c:v>65989.455276489258</c:v>
                      </c:pt>
                      <c:pt idx="10299">
                        <c:v>65665.646194458008</c:v>
                      </c:pt>
                      <c:pt idx="10300">
                        <c:v>66615.937942504883</c:v>
                      </c:pt>
                      <c:pt idx="10301">
                        <c:v>66491.137161254883</c:v>
                      </c:pt>
                      <c:pt idx="10302">
                        <c:v>66769.636917114258</c:v>
                      </c:pt>
                      <c:pt idx="10303">
                        <c:v>65860.268020629883</c:v>
                      </c:pt>
                      <c:pt idx="10304">
                        <c:v>64087.861953735352</c:v>
                      </c:pt>
                      <c:pt idx="10305">
                        <c:v>56290.163360595703</c:v>
                      </c:pt>
                      <c:pt idx="10306">
                        <c:v>56290.163421630859</c:v>
                      </c:pt>
                      <c:pt idx="10307">
                        <c:v>56289.688812255859</c:v>
                      </c:pt>
                      <c:pt idx="10308">
                        <c:v>55701.275177001953</c:v>
                      </c:pt>
                      <c:pt idx="10309">
                        <c:v>64077.476661682129</c:v>
                      </c:pt>
                      <c:pt idx="10310">
                        <c:v>64077.476661682129</c:v>
                      </c:pt>
                      <c:pt idx="10311">
                        <c:v>67418.971267700195</c:v>
                      </c:pt>
                      <c:pt idx="10312">
                        <c:v>67418.971145629883</c:v>
                      </c:pt>
                      <c:pt idx="10313">
                        <c:v>67139.970901489258</c:v>
                      </c:pt>
                      <c:pt idx="10314">
                        <c:v>64456.293533325195</c:v>
                      </c:pt>
                      <c:pt idx="10315">
                        <c:v>64304.293411254883</c:v>
                      </c:pt>
                      <c:pt idx="10316">
                        <c:v>63077.924758911133</c:v>
                      </c:pt>
                      <c:pt idx="10317">
                        <c:v>63732.924758911133</c:v>
                      </c:pt>
                      <c:pt idx="10318">
                        <c:v>63732.924758911133</c:v>
                      </c:pt>
                      <c:pt idx="10319">
                        <c:v>63452.86164855957</c:v>
                      </c:pt>
                      <c:pt idx="10320">
                        <c:v>57527.424530029297</c:v>
                      </c:pt>
                      <c:pt idx="10321">
                        <c:v>57488.424774169922</c:v>
                      </c:pt>
                      <c:pt idx="10322">
                        <c:v>57536.424774169922</c:v>
                      </c:pt>
                      <c:pt idx="10323">
                        <c:v>57536.424835205078</c:v>
                      </c:pt>
                      <c:pt idx="10324">
                        <c:v>56746.623992919922</c:v>
                      </c:pt>
                      <c:pt idx="10325">
                        <c:v>55885.623809814453</c:v>
                      </c:pt>
                      <c:pt idx="10326">
                        <c:v>56076.745880126953</c:v>
                      </c:pt>
                      <c:pt idx="10327">
                        <c:v>56773.537872314453</c:v>
                      </c:pt>
                      <c:pt idx="10328">
                        <c:v>56773.537933349609</c:v>
                      </c:pt>
                      <c:pt idx="10329">
                        <c:v>61791.398391723633</c:v>
                      </c:pt>
                      <c:pt idx="10330">
                        <c:v>61448.398574829102</c:v>
                      </c:pt>
                      <c:pt idx="10331">
                        <c:v>61448.398635864258</c:v>
                      </c:pt>
                      <c:pt idx="10332">
                        <c:v>63858.104934692383</c:v>
                      </c:pt>
                      <c:pt idx="10333">
                        <c:v>63858.104995727539</c:v>
                      </c:pt>
                      <c:pt idx="10334">
                        <c:v>63291.197647094727</c:v>
                      </c:pt>
                      <c:pt idx="10335">
                        <c:v>60617.493988037102</c:v>
                      </c:pt>
                      <c:pt idx="10336">
                        <c:v>60426.493255615234</c:v>
                      </c:pt>
                      <c:pt idx="10337">
                        <c:v>62332.963485717766</c:v>
                      </c:pt>
                      <c:pt idx="10338">
                        <c:v>60977.113479614258</c:v>
                      </c:pt>
                      <c:pt idx="10339">
                        <c:v>65374.079299926758</c:v>
                      </c:pt>
                      <c:pt idx="10340">
                        <c:v>64522.982131958008</c:v>
                      </c:pt>
                      <c:pt idx="10341">
                        <c:v>67071.589065551758</c:v>
                      </c:pt>
                      <c:pt idx="10342">
                        <c:v>67071.589797973633</c:v>
                      </c:pt>
                      <c:pt idx="10343">
                        <c:v>67071.589309692383</c:v>
                      </c:pt>
                      <c:pt idx="10344">
                        <c:v>67243.454864501953</c:v>
                      </c:pt>
                      <c:pt idx="10345">
                        <c:v>66891.454864501953</c:v>
                      </c:pt>
                      <c:pt idx="10346">
                        <c:v>66105.922561645508</c:v>
                      </c:pt>
                      <c:pt idx="10347">
                        <c:v>59064.47834777832</c:v>
                      </c:pt>
                      <c:pt idx="10348">
                        <c:v>58356.224792480469</c:v>
                      </c:pt>
                      <c:pt idx="10349">
                        <c:v>58356.224853515625</c:v>
                      </c:pt>
                      <c:pt idx="10350">
                        <c:v>67395.727005004883</c:v>
                      </c:pt>
                      <c:pt idx="10351">
                        <c:v>66913.300979614258</c:v>
                      </c:pt>
                      <c:pt idx="10352">
                        <c:v>67042.701126098633</c:v>
                      </c:pt>
                      <c:pt idx="10353">
                        <c:v>65344.135696411126</c:v>
                      </c:pt>
                      <c:pt idx="10354">
                        <c:v>62627.745361328118</c:v>
                      </c:pt>
                      <c:pt idx="10355">
                        <c:v>63863.2470703125</c:v>
                      </c:pt>
                      <c:pt idx="10356">
                        <c:v>62864.097854614258</c:v>
                      </c:pt>
                      <c:pt idx="10357">
                        <c:v>63321.474319458008</c:v>
                      </c:pt>
                      <c:pt idx="10358">
                        <c:v>62892.974807739258</c:v>
                      </c:pt>
                      <c:pt idx="10359">
                        <c:v>62784.974075317376</c:v>
                      </c:pt>
                      <c:pt idx="10360">
                        <c:v>64720.041213989258</c:v>
                      </c:pt>
                      <c:pt idx="10361">
                        <c:v>65027.040969848626</c:v>
                      </c:pt>
                      <c:pt idx="10362">
                        <c:v>64624.946975708008</c:v>
                      </c:pt>
                      <c:pt idx="10363">
                        <c:v>64624.946975708008</c:v>
                      </c:pt>
                      <c:pt idx="10364">
                        <c:v>64121.946487426758</c:v>
                      </c:pt>
                      <c:pt idx="10365">
                        <c:v>60588.271774291992</c:v>
                      </c:pt>
                      <c:pt idx="10366">
                        <c:v>63699.599700927734</c:v>
                      </c:pt>
                      <c:pt idx="10367">
                        <c:v>63488.599945068352</c:v>
                      </c:pt>
                      <c:pt idx="10368">
                        <c:v>63184.668167114258</c:v>
                      </c:pt>
                      <c:pt idx="10369">
                        <c:v>63184.668167114258</c:v>
                      </c:pt>
                      <c:pt idx="10370">
                        <c:v>65737.068557739258</c:v>
                      </c:pt>
                      <c:pt idx="10371">
                        <c:v>65737.069046020508</c:v>
                      </c:pt>
                      <c:pt idx="10372">
                        <c:v>65028.871109008789</c:v>
                      </c:pt>
                      <c:pt idx="10373">
                        <c:v>66000.153579711914</c:v>
                      </c:pt>
                      <c:pt idx="10374">
                        <c:v>66011.152359008789</c:v>
                      </c:pt>
                      <c:pt idx="10375">
                        <c:v>65986.152603149414</c:v>
                      </c:pt>
                      <c:pt idx="10376">
                        <c:v>66211.612258911133</c:v>
                      </c:pt>
                      <c:pt idx="10377">
                        <c:v>66211.612258911133</c:v>
                      </c:pt>
                      <c:pt idx="10378">
                        <c:v>65969.612258911133</c:v>
                      </c:pt>
                      <c:pt idx="10379">
                        <c:v>63139.525344848626</c:v>
                      </c:pt>
                      <c:pt idx="10380">
                        <c:v>65283.820999145508</c:v>
                      </c:pt>
                      <c:pt idx="10381">
                        <c:v>65239.821487426758</c:v>
                      </c:pt>
                      <c:pt idx="10382">
                        <c:v>66302.500930786133</c:v>
                      </c:pt>
                      <c:pt idx="10383">
                        <c:v>63846.234634399414</c:v>
                      </c:pt>
                      <c:pt idx="10384">
                        <c:v>63850.101577758782</c:v>
                      </c:pt>
                      <c:pt idx="10385">
                        <c:v>65327.052749633789</c:v>
                      </c:pt>
                      <c:pt idx="10386">
                        <c:v>65327.052749633789</c:v>
                      </c:pt>
                      <c:pt idx="10387">
                        <c:v>65606.004409790039</c:v>
                      </c:pt>
                      <c:pt idx="10388">
                        <c:v>66007.896881103516</c:v>
                      </c:pt>
                      <c:pt idx="10389">
                        <c:v>66018.897125244141</c:v>
                      </c:pt>
                      <c:pt idx="10390">
                        <c:v>66018.897369384766</c:v>
                      </c:pt>
                      <c:pt idx="10391">
                        <c:v>65134.065139770508</c:v>
                      </c:pt>
                      <c:pt idx="10392">
                        <c:v>65497.065139770508</c:v>
                      </c:pt>
                      <c:pt idx="10393">
                        <c:v>65497.065383911126</c:v>
                      </c:pt>
                      <c:pt idx="10394">
                        <c:v>64842.064895629876</c:v>
                      </c:pt>
                      <c:pt idx="10395">
                        <c:v>57139.573822021484</c:v>
                      </c:pt>
                      <c:pt idx="10396">
                        <c:v>56836.572845458984</c:v>
                      </c:pt>
                      <c:pt idx="10397">
                        <c:v>56785.942474365234</c:v>
                      </c:pt>
                      <c:pt idx="10398">
                        <c:v>56785.941497802734</c:v>
                      </c:pt>
                      <c:pt idx="10399">
                        <c:v>56282.942230224602</c:v>
                      </c:pt>
                      <c:pt idx="10400">
                        <c:v>55311.441864013672</c:v>
                      </c:pt>
                      <c:pt idx="10401">
                        <c:v>55082.441986083984</c:v>
                      </c:pt>
                      <c:pt idx="10402">
                        <c:v>64026.587417602539</c:v>
                      </c:pt>
                      <c:pt idx="10403">
                        <c:v>63785.587478637695</c:v>
                      </c:pt>
                      <c:pt idx="10404">
                        <c:v>62593.180740356438</c:v>
                      </c:pt>
                      <c:pt idx="10405">
                        <c:v>62593.180740356438</c:v>
                      </c:pt>
                      <c:pt idx="10406">
                        <c:v>62597.469924926758</c:v>
                      </c:pt>
                      <c:pt idx="10407">
                        <c:v>61553.845779418945</c:v>
                      </c:pt>
                      <c:pt idx="10408">
                        <c:v>62037.845779418945</c:v>
                      </c:pt>
                      <c:pt idx="10409">
                        <c:v>62037.845779418945</c:v>
                      </c:pt>
                      <c:pt idx="10410">
                        <c:v>65556.997756958008</c:v>
                      </c:pt>
                      <c:pt idx="10411">
                        <c:v>65468.997512817376</c:v>
                      </c:pt>
                      <c:pt idx="10412">
                        <c:v>65556.998489379883</c:v>
                      </c:pt>
                      <c:pt idx="10413">
                        <c:v>65565.678421020508</c:v>
                      </c:pt>
                      <c:pt idx="10414">
                        <c:v>65410.677932739258</c:v>
                      </c:pt>
                      <c:pt idx="10415">
                        <c:v>65269.677932739258</c:v>
                      </c:pt>
                      <c:pt idx="10416">
                        <c:v>65881.952590942383</c:v>
                      </c:pt>
                      <c:pt idx="10417">
                        <c:v>65884.200393676758</c:v>
                      </c:pt>
                      <c:pt idx="10418">
                        <c:v>63668.370315551758</c:v>
                      </c:pt>
                      <c:pt idx="10419">
                        <c:v>63668.775588989258</c:v>
                      </c:pt>
                      <c:pt idx="10420">
                        <c:v>63668.775588989258</c:v>
                      </c:pt>
                      <c:pt idx="10421">
                        <c:v>64375.876663208008</c:v>
                      </c:pt>
                      <c:pt idx="10422">
                        <c:v>64423.876663208008</c:v>
                      </c:pt>
                      <c:pt idx="10423">
                        <c:v>64423.876663208008</c:v>
                      </c:pt>
                      <c:pt idx="10424">
                        <c:v>65278.877639770508</c:v>
                      </c:pt>
                      <c:pt idx="10425">
                        <c:v>56445.593231201172</c:v>
                      </c:pt>
                      <c:pt idx="10426">
                        <c:v>56209.593231201172</c:v>
                      </c:pt>
                      <c:pt idx="10427">
                        <c:v>56521.150329589844</c:v>
                      </c:pt>
                      <c:pt idx="10428">
                        <c:v>56517.535217285156</c:v>
                      </c:pt>
                      <c:pt idx="10429">
                        <c:v>56403.533142089844</c:v>
                      </c:pt>
                      <c:pt idx="10430">
                        <c:v>58856.644989013665</c:v>
                      </c:pt>
                      <c:pt idx="10431">
                        <c:v>58856.645111083984</c:v>
                      </c:pt>
                      <c:pt idx="10432">
                        <c:v>58856.645111083984</c:v>
                      </c:pt>
                      <c:pt idx="10433">
                        <c:v>62012.66015625</c:v>
                      </c:pt>
                      <c:pt idx="10434">
                        <c:v>61577.570068359368</c:v>
                      </c:pt>
                      <c:pt idx="10435">
                        <c:v>61993.970458984368</c:v>
                      </c:pt>
                      <c:pt idx="10436">
                        <c:v>62908.479934692376</c:v>
                      </c:pt>
                      <c:pt idx="10437">
                        <c:v>65702.501907348633</c:v>
                      </c:pt>
                      <c:pt idx="10438">
                        <c:v>65841.002639770508</c:v>
                      </c:pt>
                      <c:pt idx="10439">
                        <c:v>65841.002639770508</c:v>
                      </c:pt>
                      <c:pt idx="10440">
                        <c:v>58383.921310424805</c:v>
                      </c:pt>
                      <c:pt idx="10441">
                        <c:v>58383.921249389648</c:v>
                      </c:pt>
                      <c:pt idx="10442">
                        <c:v>60036.538803100579</c:v>
                      </c:pt>
                      <c:pt idx="10443">
                        <c:v>60036.538803100579</c:v>
                      </c:pt>
                      <c:pt idx="10444">
                        <c:v>59840.538558959961</c:v>
                      </c:pt>
                      <c:pt idx="10445">
                        <c:v>63654.298538208008</c:v>
                      </c:pt>
                      <c:pt idx="10446">
                        <c:v>62932.897659301758</c:v>
                      </c:pt>
                      <c:pt idx="10447">
                        <c:v>62932.897659301758</c:v>
                      </c:pt>
                      <c:pt idx="10448">
                        <c:v>65938.476409912109</c:v>
                      </c:pt>
                      <c:pt idx="10449">
                        <c:v>67969.414260864258</c:v>
                      </c:pt>
                      <c:pt idx="10450">
                        <c:v>67600.013870239258</c:v>
                      </c:pt>
                      <c:pt idx="10451">
                        <c:v>65866.202102661133</c:v>
                      </c:pt>
                      <c:pt idx="10452">
                        <c:v>65866.203079223633</c:v>
                      </c:pt>
                      <c:pt idx="10453">
                        <c:v>65865.784133911133</c:v>
                      </c:pt>
                      <c:pt idx="10454">
                        <c:v>65626.311233520508</c:v>
                      </c:pt>
                      <c:pt idx="10455">
                        <c:v>60922.801849365234</c:v>
                      </c:pt>
                      <c:pt idx="10456">
                        <c:v>60925.629730224602</c:v>
                      </c:pt>
                      <c:pt idx="10457">
                        <c:v>67832.107376098633</c:v>
                      </c:pt>
                      <c:pt idx="10458">
                        <c:v>67836.106643676758</c:v>
                      </c:pt>
                      <c:pt idx="10459">
                        <c:v>67365.201370239258</c:v>
                      </c:pt>
                      <c:pt idx="10460">
                        <c:v>67208.758010864258</c:v>
                      </c:pt>
                      <c:pt idx="10461">
                        <c:v>67056.758499145508</c:v>
                      </c:pt>
                      <c:pt idx="10462">
                        <c:v>66430.104843139648</c:v>
                      </c:pt>
                      <c:pt idx="10463">
                        <c:v>66774.104354858398</c:v>
                      </c:pt>
                      <c:pt idx="10464">
                        <c:v>66709.104110717773</c:v>
                      </c:pt>
                      <c:pt idx="10465">
                        <c:v>66488.860702514648</c:v>
                      </c:pt>
                      <c:pt idx="10466">
                        <c:v>58719.121780395508</c:v>
                      </c:pt>
                      <c:pt idx="10467">
                        <c:v>59732.302932739258</c:v>
                      </c:pt>
                      <c:pt idx="10468">
                        <c:v>59732.302810668938</c:v>
                      </c:pt>
                      <c:pt idx="10469">
                        <c:v>59349.836990356445</c:v>
                      </c:pt>
                      <c:pt idx="10470">
                        <c:v>63372.381439208984</c:v>
                      </c:pt>
                      <c:pt idx="10471">
                        <c:v>62800.381439208984</c:v>
                      </c:pt>
                      <c:pt idx="10472">
                        <c:v>62800.123687744141</c:v>
                      </c:pt>
                      <c:pt idx="10473">
                        <c:v>62647.123626708984</c:v>
                      </c:pt>
                      <c:pt idx="10474">
                        <c:v>64922.637115478516</c:v>
                      </c:pt>
                      <c:pt idx="10475">
                        <c:v>65337.621963500977</c:v>
                      </c:pt>
                      <c:pt idx="10476">
                        <c:v>63077.222122192376</c:v>
                      </c:pt>
                      <c:pt idx="10477">
                        <c:v>63496.222366333008</c:v>
                      </c:pt>
                      <c:pt idx="10478">
                        <c:v>68008.337112426758</c:v>
                      </c:pt>
                      <c:pt idx="10479">
                        <c:v>65427.897903442376</c:v>
                      </c:pt>
                      <c:pt idx="10480">
                        <c:v>65436.897903442376</c:v>
                      </c:pt>
                      <c:pt idx="10481">
                        <c:v>66062.695755004883</c:v>
                      </c:pt>
                      <c:pt idx="10482">
                        <c:v>64313.699417114258</c:v>
                      </c:pt>
                      <c:pt idx="10483">
                        <c:v>64313.69953918457</c:v>
                      </c:pt>
                      <c:pt idx="10484">
                        <c:v>64313.69953918457</c:v>
                      </c:pt>
                      <c:pt idx="10485">
                        <c:v>55868.026336669922</c:v>
                      </c:pt>
                      <c:pt idx="10486">
                        <c:v>56203.926361083984</c:v>
                      </c:pt>
                      <c:pt idx="10487">
                        <c:v>56203.926361083984</c:v>
                      </c:pt>
                      <c:pt idx="10488">
                        <c:v>63889.916412353516</c:v>
                      </c:pt>
                      <c:pt idx="10489">
                        <c:v>63988.596099853516</c:v>
                      </c:pt>
                      <c:pt idx="10490">
                        <c:v>63988.146881103516</c:v>
                      </c:pt>
                      <c:pt idx="10491">
                        <c:v>63684.146392822266</c:v>
                      </c:pt>
                      <c:pt idx="10492">
                        <c:v>67815.591506958008</c:v>
                      </c:pt>
                      <c:pt idx="10493">
                        <c:v>67815.591506958008</c:v>
                      </c:pt>
                      <c:pt idx="10494">
                        <c:v>67813.167678833008</c:v>
                      </c:pt>
                      <c:pt idx="10495">
                        <c:v>66536.332855224609</c:v>
                      </c:pt>
                      <c:pt idx="10496">
                        <c:v>66536.332855224609</c:v>
                      </c:pt>
                      <c:pt idx="10497">
                        <c:v>67077.334075927734</c:v>
                      </c:pt>
                      <c:pt idx="10498">
                        <c:v>66575.333343505859</c:v>
                      </c:pt>
                      <c:pt idx="10499">
                        <c:v>65608.117538452148</c:v>
                      </c:pt>
                      <c:pt idx="10500">
                        <c:v>63713.93830871582</c:v>
                      </c:pt>
                      <c:pt idx="10501">
                        <c:v>63713.25959777832</c:v>
                      </c:pt>
                      <c:pt idx="10502">
                        <c:v>64804.198684692376</c:v>
                      </c:pt>
                      <c:pt idx="10503">
                        <c:v>65929.560745239258</c:v>
                      </c:pt>
                      <c:pt idx="10504">
                        <c:v>65314.359573364258</c:v>
                      </c:pt>
                      <c:pt idx="10505">
                        <c:v>65720.040054321289</c:v>
                      </c:pt>
                      <c:pt idx="10506">
                        <c:v>65725.818618774414</c:v>
                      </c:pt>
                      <c:pt idx="10507">
                        <c:v>64946.818130493164</c:v>
                      </c:pt>
                      <c:pt idx="10508">
                        <c:v>65509.958206176758</c:v>
                      </c:pt>
                      <c:pt idx="10509">
                        <c:v>65369.052932739258</c:v>
                      </c:pt>
                      <c:pt idx="10510">
                        <c:v>65369.052200317376</c:v>
                      </c:pt>
                      <c:pt idx="10511">
                        <c:v>65633.052200317383</c:v>
                      </c:pt>
                      <c:pt idx="10512">
                        <c:v>64880.764358520508</c:v>
                      </c:pt>
                      <c:pt idx="10513">
                        <c:v>64946.424758911126</c:v>
                      </c:pt>
                      <c:pt idx="10514">
                        <c:v>65227.825393676758</c:v>
                      </c:pt>
                      <c:pt idx="10515">
                        <c:v>56949.862152099609</c:v>
                      </c:pt>
                      <c:pt idx="10516">
                        <c:v>56580.459747314453</c:v>
                      </c:pt>
                      <c:pt idx="10517">
                        <c:v>56580.459808349609</c:v>
                      </c:pt>
                      <c:pt idx="10518">
                        <c:v>56571.000335693359</c:v>
                      </c:pt>
                      <c:pt idx="10519">
                        <c:v>56413.000335693359</c:v>
                      </c:pt>
                      <c:pt idx="10520">
                        <c:v>55783.998504638672</c:v>
                      </c:pt>
                      <c:pt idx="10521">
                        <c:v>55774.998626708984</c:v>
                      </c:pt>
                      <c:pt idx="10522">
                        <c:v>64765.321670532227</c:v>
                      </c:pt>
                      <c:pt idx="10523">
                        <c:v>64862.239639282227</c:v>
                      </c:pt>
                      <c:pt idx="10524">
                        <c:v>65617.13298034668</c:v>
                      </c:pt>
                      <c:pt idx="10525">
                        <c:v>64951.13298034668</c:v>
                      </c:pt>
                      <c:pt idx="10526">
                        <c:v>64951.162551879883</c:v>
                      </c:pt>
                      <c:pt idx="10527">
                        <c:v>64942.795364379883</c:v>
                      </c:pt>
                      <c:pt idx="10528">
                        <c:v>64702.389175415039</c:v>
                      </c:pt>
                      <c:pt idx="10529">
                        <c:v>64658.389114379883</c:v>
                      </c:pt>
                      <c:pt idx="10530">
                        <c:v>58197.179046630852</c:v>
                      </c:pt>
                      <c:pt idx="10531">
                        <c:v>58197.178558349602</c:v>
                      </c:pt>
                      <c:pt idx="10532">
                        <c:v>58359.178314208984</c:v>
                      </c:pt>
                      <c:pt idx="10533">
                        <c:v>65159.193801879876</c:v>
                      </c:pt>
                      <c:pt idx="10534">
                        <c:v>64790.142288208008</c:v>
                      </c:pt>
                      <c:pt idx="10535">
                        <c:v>64071.867874145508</c:v>
                      </c:pt>
                      <c:pt idx="10536">
                        <c:v>64324.866897583008</c:v>
                      </c:pt>
                      <c:pt idx="10537">
                        <c:v>63916.868362426758</c:v>
                      </c:pt>
                      <c:pt idx="10538">
                        <c:v>63013.864944458008</c:v>
                      </c:pt>
                      <c:pt idx="10539">
                        <c:v>63751.456985473626</c:v>
                      </c:pt>
                      <c:pt idx="10540">
                        <c:v>63415.456253051758</c:v>
                      </c:pt>
                      <c:pt idx="10541">
                        <c:v>63415.457229614258</c:v>
                      </c:pt>
                      <c:pt idx="10542">
                        <c:v>63299.456253051758</c:v>
                      </c:pt>
                      <c:pt idx="10543">
                        <c:v>64504.145706176758</c:v>
                      </c:pt>
                      <c:pt idx="10544">
                        <c:v>64483.146194458008</c:v>
                      </c:pt>
                      <c:pt idx="10545">
                        <c:v>64255.641204833984</c:v>
                      </c:pt>
                      <c:pt idx="10546">
                        <c:v>63600.639984130852</c:v>
                      </c:pt>
                      <c:pt idx="10547">
                        <c:v>63296.639984130852</c:v>
                      </c:pt>
                      <c:pt idx="10548">
                        <c:v>64080.388626098626</c:v>
                      </c:pt>
                      <c:pt idx="10549">
                        <c:v>64618.388381958008</c:v>
                      </c:pt>
                      <c:pt idx="10550">
                        <c:v>64618.388870239258</c:v>
                      </c:pt>
                      <c:pt idx="10551">
                        <c:v>64377.335647583008</c:v>
                      </c:pt>
                      <c:pt idx="10552">
                        <c:v>64976.008010864258</c:v>
                      </c:pt>
                      <c:pt idx="10553">
                        <c:v>64976.007522583008</c:v>
                      </c:pt>
                      <c:pt idx="10554">
                        <c:v>64886.525588989258</c:v>
                      </c:pt>
                      <c:pt idx="10555">
                        <c:v>64553.277008056633</c:v>
                      </c:pt>
                      <c:pt idx="10556">
                        <c:v>64834.676666259766</c:v>
                      </c:pt>
                      <c:pt idx="10557">
                        <c:v>65533.295303344719</c:v>
                      </c:pt>
                      <c:pt idx="10558">
                        <c:v>65533.295181274407</c:v>
                      </c:pt>
                      <c:pt idx="10559">
                        <c:v>64483.413345336907</c:v>
                      </c:pt>
                      <c:pt idx="10560">
                        <c:v>63969.418167114258</c:v>
                      </c:pt>
                      <c:pt idx="10561">
                        <c:v>63969.418411254876</c:v>
                      </c:pt>
                      <c:pt idx="10562">
                        <c:v>63969.419143676758</c:v>
                      </c:pt>
                      <c:pt idx="10563">
                        <c:v>62391.994338989258</c:v>
                      </c:pt>
                      <c:pt idx="10564">
                        <c:v>62113.494338989258</c:v>
                      </c:pt>
                      <c:pt idx="10565">
                        <c:v>62113.494338989258</c:v>
                      </c:pt>
                      <c:pt idx="10566">
                        <c:v>62113.495071411126</c:v>
                      </c:pt>
                      <c:pt idx="10567">
                        <c:v>62254.994827270508</c:v>
                      </c:pt>
                      <c:pt idx="10568">
                        <c:v>62743.389358520508</c:v>
                      </c:pt>
                      <c:pt idx="10569">
                        <c:v>66880.581253051758</c:v>
                      </c:pt>
                      <c:pt idx="10570">
                        <c:v>66383.380569458008</c:v>
                      </c:pt>
                      <c:pt idx="10571">
                        <c:v>66844.652198791504</c:v>
                      </c:pt>
                      <c:pt idx="10572">
                        <c:v>67138.928665161133</c:v>
                      </c:pt>
                      <c:pt idx="10573">
                        <c:v>66888.727981567383</c:v>
                      </c:pt>
                      <c:pt idx="10574">
                        <c:v>66856.728713989258</c:v>
                      </c:pt>
                      <c:pt idx="10575">
                        <c:v>66393.648391723633</c:v>
                      </c:pt>
                      <c:pt idx="10576">
                        <c:v>66431.148391723633</c:v>
                      </c:pt>
                      <c:pt idx="10577">
                        <c:v>66394.648391723633</c:v>
                      </c:pt>
                      <c:pt idx="10578">
                        <c:v>66866.011817932129</c:v>
                      </c:pt>
                      <c:pt idx="10579">
                        <c:v>66778.011573791504</c:v>
                      </c:pt>
                      <c:pt idx="10580">
                        <c:v>66254.564605712891</c:v>
                      </c:pt>
                      <c:pt idx="10581">
                        <c:v>64828.577651977539</c:v>
                      </c:pt>
                      <c:pt idx="10582">
                        <c:v>65216.202713012695</c:v>
                      </c:pt>
                      <c:pt idx="10583">
                        <c:v>65225.202774047852</c:v>
                      </c:pt>
                      <c:pt idx="10584">
                        <c:v>65610.290725708008</c:v>
                      </c:pt>
                      <c:pt idx="10585">
                        <c:v>66854.699417114258</c:v>
                      </c:pt>
                      <c:pt idx="10586">
                        <c:v>66765.937454223633</c:v>
                      </c:pt>
                      <c:pt idx="10587">
                        <c:v>63405.338516235352</c:v>
                      </c:pt>
                      <c:pt idx="10588">
                        <c:v>63414.338516235352</c:v>
                      </c:pt>
                      <c:pt idx="10589">
                        <c:v>63414.338455200195</c:v>
                      </c:pt>
                      <c:pt idx="10590">
                        <c:v>59103.149993896484</c:v>
                      </c:pt>
                      <c:pt idx="10591">
                        <c:v>59103.149871826165</c:v>
                      </c:pt>
                      <c:pt idx="10592">
                        <c:v>59103.149993896484</c:v>
                      </c:pt>
                      <c:pt idx="10593">
                        <c:v>66721.268508911133</c:v>
                      </c:pt>
                      <c:pt idx="10594">
                        <c:v>66843.168655395508</c:v>
                      </c:pt>
                      <c:pt idx="10595">
                        <c:v>66843.168655395508</c:v>
                      </c:pt>
                      <c:pt idx="10596">
                        <c:v>63959.339569091797</c:v>
                      </c:pt>
                      <c:pt idx="10597">
                        <c:v>65014.940338134766</c:v>
                      </c:pt>
                      <c:pt idx="10598">
                        <c:v>65128.440338134766</c:v>
                      </c:pt>
                      <c:pt idx="10599">
                        <c:v>63254.806106567383</c:v>
                      </c:pt>
                      <c:pt idx="10600">
                        <c:v>63245.806106567383</c:v>
                      </c:pt>
                      <c:pt idx="10601">
                        <c:v>61738.988174438477</c:v>
                      </c:pt>
                      <c:pt idx="10602">
                        <c:v>62023.752212524407</c:v>
                      </c:pt>
                      <c:pt idx="10603">
                        <c:v>68357.278274536133</c:v>
                      </c:pt>
                      <c:pt idx="10604">
                        <c:v>68005.278030395508</c:v>
                      </c:pt>
                      <c:pt idx="10605">
                        <c:v>67302.755081176758</c:v>
                      </c:pt>
                      <c:pt idx="10606">
                        <c:v>67302.755569458008</c:v>
                      </c:pt>
                      <c:pt idx="10607">
                        <c:v>67302.755081176758</c:v>
                      </c:pt>
                      <c:pt idx="10608">
                        <c:v>67004.755081176758</c:v>
                      </c:pt>
                      <c:pt idx="10609">
                        <c:v>66862.309768676758</c:v>
                      </c:pt>
                      <c:pt idx="10610">
                        <c:v>66862.310745239258</c:v>
                      </c:pt>
                      <c:pt idx="10611">
                        <c:v>63004.271438598626</c:v>
                      </c:pt>
                      <c:pt idx="10612">
                        <c:v>63014.382034301758</c:v>
                      </c:pt>
                      <c:pt idx="10613">
                        <c:v>63260.381546020508</c:v>
                      </c:pt>
                      <c:pt idx="10614">
                        <c:v>64041.183547973626</c:v>
                      </c:pt>
                      <c:pt idx="10615">
                        <c:v>64764.526565551758</c:v>
                      </c:pt>
                      <c:pt idx="10616">
                        <c:v>64764.526565551758</c:v>
                      </c:pt>
                      <c:pt idx="10617">
                        <c:v>63795.526077270508</c:v>
                      </c:pt>
                      <c:pt idx="10618">
                        <c:v>64356.804153442376</c:v>
                      </c:pt>
                      <c:pt idx="10619">
                        <c:v>64356.804641723626</c:v>
                      </c:pt>
                      <c:pt idx="10620">
                        <c:v>66057.618560791016</c:v>
                      </c:pt>
                      <c:pt idx="10621">
                        <c:v>66350.159576416016</c:v>
                      </c:pt>
                      <c:pt idx="10622">
                        <c:v>65324.811233520508</c:v>
                      </c:pt>
                      <c:pt idx="10623">
                        <c:v>65318.611709594727</c:v>
                      </c:pt>
                      <c:pt idx="10624">
                        <c:v>64981.907669067376</c:v>
                      </c:pt>
                      <c:pt idx="10625">
                        <c:v>65328.698440551758</c:v>
                      </c:pt>
                      <c:pt idx="10626">
                        <c:v>66854.997756958008</c:v>
                      </c:pt>
                      <c:pt idx="10627">
                        <c:v>66715.397476196289</c:v>
                      </c:pt>
                      <c:pt idx="10628">
                        <c:v>66128.746109008789</c:v>
                      </c:pt>
                      <c:pt idx="10629">
                        <c:v>67143.887893676758</c:v>
                      </c:pt>
                      <c:pt idx="10630">
                        <c:v>67100.424026489258</c:v>
                      </c:pt>
                      <c:pt idx="10631">
                        <c:v>67012.424026489258</c:v>
                      </c:pt>
                      <c:pt idx="10632">
                        <c:v>66746.450637817383</c:v>
                      </c:pt>
                      <c:pt idx="10633">
                        <c:v>66613.450393676758</c:v>
                      </c:pt>
                      <c:pt idx="10634">
                        <c:v>66594.450393676758</c:v>
                      </c:pt>
                      <c:pt idx="10635">
                        <c:v>57100.190032958984</c:v>
                      </c:pt>
                      <c:pt idx="10636">
                        <c:v>57100.190521240234</c:v>
                      </c:pt>
                      <c:pt idx="10637">
                        <c:v>57099.936126708984</c:v>
                      </c:pt>
                      <c:pt idx="10638">
                        <c:v>56955.936126708984</c:v>
                      </c:pt>
                      <c:pt idx="10639">
                        <c:v>58149.154876708984</c:v>
                      </c:pt>
                      <c:pt idx="10640">
                        <c:v>58164.055267333984</c:v>
                      </c:pt>
                      <c:pt idx="10641">
                        <c:v>58163.518402099602</c:v>
                      </c:pt>
                      <c:pt idx="10642">
                        <c:v>57753.518646240234</c:v>
                      </c:pt>
                      <c:pt idx="10643">
                        <c:v>65183.284866333008</c:v>
                      </c:pt>
                      <c:pt idx="10644">
                        <c:v>66857.251022338867</c:v>
                      </c:pt>
                      <c:pt idx="10645">
                        <c:v>66791.249313354492</c:v>
                      </c:pt>
                      <c:pt idx="10646">
                        <c:v>66791.899612426758</c:v>
                      </c:pt>
                      <c:pt idx="10647">
                        <c:v>64771.003494262695</c:v>
                      </c:pt>
                      <c:pt idx="10648">
                        <c:v>64510.198196411126</c:v>
                      </c:pt>
                      <c:pt idx="10649">
                        <c:v>64982.698806762688</c:v>
                      </c:pt>
                      <c:pt idx="10650">
                        <c:v>61482.526336669922</c:v>
                      </c:pt>
                      <c:pt idx="10651">
                        <c:v>61709.526458740234</c:v>
                      </c:pt>
                      <c:pt idx="10652">
                        <c:v>62605.999847412102</c:v>
                      </c:pt>
                      <c:pt idx="10653">
                        <c:v>62020.999847412102</c:v>
                      </c:pt>
                      <c:pt idx="10654">
                        <c:v>62020.999847412102</c:v>
                      </c:pt>
                      <c:pt idx="10655">
                        <c:v>62105.047073364258</c:v>
                      </c:pt>
                      <c:pt idx="10656">
                        <c:v>62114.047134399414</c:v>
                      </c:pt>
                      <c:pt idx="10657">
                        <c:v>64621.152908325195</c:v>
                      </c:pt>
                      <c:pt idx="10658">
                        <c:v>62401.911758422852</c:v>
                      </c:pt>
                      <c:pt idx="10659">
                        <c:v>62401.911697387695</c:v>
                      </c:pt>
                      <c:pt idx="10660">
                        <c:v>63084.644119262695</c:v>
                      </c:pt>
                      <c:pt idx="10661">
                        <c:v>63038.644180297852</c:v>
                      </c:pt>
                      <c:pt idx="10662">
                        <c:v>65150.48078918457</c:v>
                      </c:pt>
                      <c:pt idx="10663">
                        <c:v>65216.078811645508</c:v>
                      </c:pt>
                      <c:pt idx="10664">
                        <c:v>65585.481155395508</c:v>
                      </c:pt>
                      <c:pt idx="10665">
                        <c:v>57500.873382568352</c:v>
                      </c:pt>
                      <c:pt idx="10666">
                        <c:v>57767.873382568352</c:v>
                      </c:pt>
                      <c:pt idx="10667">
                        <c:v>57767.873382568352</c:v>
                      </c:pt>
                      <c:pt idx="10668">
                        <c:v>57372.146697998047</c:v>
                      </c:pt>
                      <c:pt idx="10669">
                        <c:v>65151.996536254876</c:v>
                      </c:pt>
                      <c:pt idx="10670">
                        <c:v>64819.997024536126</c:v>
                      </c:pt>
                      <c:pt idx="10671">
                        <c:v>64819.997512817376</c:v>
                      </c:pt>
                      <c:pt idx="10672">
                        <c:v>64228.196487426758</c:v>
                      </c:pt>
                      <c:pt idx="10673">
                        <c:v>64473.617385864258</c:v>
                      </c:pt>
                      <c:pt idx="10674">
                        <c:v>67540.354690551758</c:v>
                      </c:pt>
                      <c:pt idx="10675">
                        <c:v>67783.551467895508</c:v>
                      </c:pt>
                      <c:pt idx="10676">
                        <c:v>67833.550979614258</c:v>
                      </c:pt>
                      <c:pt idx="10677">
                        <c:v>67098.550247192383</c:v>
                      </c:pt>
                      <c:pt idx="10678">
                        <c:v>67101.027786254883</c:v>
                      </c:pt>
                      <c:pt idx="10679">
                        <c:v>66904.027542114258</c:v>
                      </c:pt>
                      <c:pt idx="10680">
                        <c:v>63352.09651184082</c:v>
                      </c:pt>
                      <c:pt idx="10681">
                        <c:v>63352.09651184082</c:v>
                      </c:pt>
                      <c:pt idx="10682">
                        <c:v>65734.388305664063</c:v>
                      </c:pt>
                      <c:pt idx="10683">
                        <c:v>65555.490112304688</c:v>
                      </c:pt>
                      <c:pt idx="10684">
                        <c:v>65729.882934570313</c:v>
                      </c:pt>
                      <c:pt idx="10685">
                        <c:v>64319.993606567383</c:v>
                      </c:pt>
                      <c:pt idx="10686">
                        <c:v>62748.165969848626</c:v>
                      </c:pt>
                      <c:pt idx="10687">
                        <c:v>62531.015823364258</c:v>
                      </c:pt>
                      <c:pt idx="10688">
                        <c:v>62522.015823364258</c:v>
                      </c:pt>
                      <c:pt idx="10689">
                        <c:v>64686.667678833008</c:v>
                      </c:pt>
                      <c:pt idx="10690">
                        <c:v>64686.667922973626</c:v>
                      </c:pt>
                      <c:pt idx="10691">
                        <c:v>64687.699905395508</c:v>
                      </c:pt>
                      <c:pt idx="10692">
                        <c:v>64559.277542114258</c:v>
                      </c:pt>
                      <c:pt idx="10693">
                        <c:v>63156.275588989258</c:v>
                      </c:pt>
                      <c:pt idx="10694">
                        <c:v>63012.196304321289</c:v>
                      </c:pt>
                      <c:pt idx="10695">
                        <c:v>56855.383392333984</c:v>
                      </c:pt>
                      <c:pt idx="10696">
                        <c:v>56855.383392333984</c:v>
                      </c:pt>
                      <c:pt idx="10697">
                        <c:v>56474.383392333984</c:v>
                      </c:pt>
                      <c:pt idx="10698">
                        <c:v>56122.551849365234</c:v>
                      </c:pt>
                      <c:pt idx="10699">
                        <c:v>56607.598571777344</c:v>
                      </c:pt>
                      <c:pt idx="10700">
                        <c:v>56609.672790527344</c:v>
                      </c:pt>
                      <c:pt idx="10701">
                        <c:v>56748.672302246094</c:v>
                      </c:pt>
                      <c:pt idx="10702">
                        <c:v>60159.974456787102</c:v>
                      </c:pt>
                      <c:pt idx="10703">
                        <c:v>60121.974456787102</c:v>
                      </c:pt>
                      <c:pt idx="10704">
                        <c:v>60120.973724365234</c:v>
                      </c:pt>
                      <c:pt idx="10705">
                        <c:v>62007.843215942383</c:v>
                      </c:pt>
                      <c:pt idx="10706">
                        <c:v>64169.095092773438</c:v>
                      </c:pt>
                      <c:pt idx="10707">
                        <c:v>64169.095092773438</c:v>
                      </c:pt>
                      <c:pt idx="10708">
                        <c:v>67821.927932739258</c:v>
                      </c:pt>
                      <c:pt idx="10709">
                        <c:v>68154.127639770508</c:v>
                      </c:pt>
                      <c:pt idx="10710">
                        <c:v>66978.854690551758</c:v>
                      </c:pt>
                      <c:pt idx="10711">
                        <c:v>63595.603469848626</c:v>
                      </c:pt>
                      <c:pt idx="10712">
                        <c:v>63595.603713989258</c:v>
                      </c:pt>
                      <c:pt idx="10713">
                        <c:v>63595.604202270508</c:v>
                      </c:pt>
                      <c:pt idx="10714">
                        <c:v>63438.603958129876</c:v>
                      </c:pt>
                      <c:pt idx="10715">
                        <c:v>64133.698928833008</c:v>
                      </c:pt>
                      <c:pt idx="10716">
                        <c:v>64133.698440551758</c:v>
                      </c:pt>
                      <c:pt idx="10717">
                        <c:v>64133.698928833008</c:v>
                      </c:pt>
                      <c:pt idx="10718">
                        <c:v>64064.698928833008</c:v>
                      </c:pt>
                      <c:pt idx="10719">
                        <c:v>65130.308013916016</c:v>
                      </c:pt>
                      <c:pt idx="10720">
                        <c:v>64929.916900634766</c:v>
                      </c:pt>
                      <c:pt idx="10721">
                        <c:v>66335.601760864258</c:v>
                      </c:pt>
                      <c:pt idx="10722">
                        <c:v>66239.297012329102</c:v>
                      </c:pt>
                      <c:pt idx="10723">
                        <c:v>66174.297500610352</c:v>
                      </c:pt>
                      <c:pt idx="10724">
                        <c:v>67229.613479614258</c:v>
                      </c:pt>
                      <c:pt idx="10725">
                        <c:v>63227.239883422852</c:v>
                      </c:pt>
                      <c:pt idx="10726">
                        <c:v>63139.450759887695</c:v>
                      </c:pt>
                      <c:pt idx="10727">
                        <c:v>64151.765029907227</c:v>
                      </c:pt>
                      <c:pt idx="10728">
                        <c:v>63684.765335083008</c:v>
                      </c:pt>
                      <c:pt idx="10729">
                        <c:v>63587.765213012695</c:v>
                      </c:pt>
                      <c:pt idx="10730">
                        <c:v>67332.359634399414</c:v>
                      </c:pt>
                      <c:pt idx="10731">
                        <c:v>67379.532974243164</c:v>
                      </c:pt>
                      <c:pt idx="10732">
                        <c:v>67227.533462524414</c:v>
                      </c:pt>
                      <c:pt idx="10733">
                        <c:v>67100.532241821289</c:v>
                      </c:pt>
                      <c:pt idx="10734">
                        <c:v>63407.059646606438</c:v>
                      </c:pt>
                      <c:pt idx="10735">
                        <c:v>63406.531692504876</c:v>
                      </c:pt>
                      <c:pt idx="10736">
                        <c:v>61425.555740356445</c:v>
                      </c:pt>
                      <c:pt idx="10737">
                        <c:v>62006.556350708008</c:v>
                      </c:pt>
                      <c:pt idx="10738">
                        <c:v>61918.556228637688</c:v>
                      </c:pt>
                      <c:pt idx="10739">
                        <c:v>61950.556228637688</c:v>
                      </c:pt>
                      <c:pt idx="10740">
                        <c:v>58702.807342529297</c:v>
                      </c:pt>
                      <c:pt idx="10741">
                        <c:v>58711.807403564453</c:v>
                      </c:pt>
                      <c:pt idx="10742">
                        <c:v>58711.807342529297</c:v>
                      </c:pt>
                      <c:pt idx="10743">
                        <c:v>65945.035354614258</c:v>
                      </c:pt>
                      <c:pt idx="10744">
                        <c:v>65857.034378051758</c:v>
                      </c:pt>
                      <c:pt idx="10745">
                        <c:v>65705.034866333008</c:v>
                      </c:pt>
                      <c:pt idx="10746">
                        <c:v>65429.798782348626</c:v>
                      </c:pt>
                      <c:pt idx="10747">
                        <c:v>65944.699417114258</c:v>
                      </c:pt>
                      <c:pt idx="10748">
                        <c:v>65887.699417114258</c:v>
                      </c:pt>
                      <c:pt idx="10749">
                        <c:v>65788.059768676758</c:v>
                      </c:pt>
                      <c:pt idx="10750">
                        <c:v>65681.059280395508</c:v>
                      </c:pt>
                      <c:pt idx="10751">
                        <c:v>64954.645950317376</c:v>
                      </c:pt>
                      <c:pt idx="10752">
                        <c:v>65832.746292114258</c:v>
                      </c:pt>
                      <c:pt idx="10753">
                        <c:v>65838.647415161133</c:v>
                      </c:pt>
                      <c:pt idx="10754">
                        <c:v>65555.873733520508</c:v>
                      </c:pt>
                      <c:pt idx="10755">
                        <c:v>63947.892288208008</c:v>
                      </c:pt>
                      <c:pt idx="10756">
                        <c:v>63947.892166137688</c:v>
                      </c:pt>
                      <c:pt idx="10757">
                        <c:v>63947.892288208008</c:v>
                      </c:pt>
                      <c:pt idx="10758">
                        <c:v>65244.698440551758</c:v>
                      </c:pt>
                      <c:pt idx="10759">
                        <c:v>65435.200637817376</c:v>
                      </c:pt>
                      <c:pt idx="10760">
                        <c:v>65704.198440551758</c:v>
                      </c:pt>
                      <c:pt idx="10761">
                        <c:v>67023.807327270508</c:v>
                      </c:pt>
                      <c:pt idx="10762">
                        <c:v>67283.227493286133</c:v>
                      </c:pt>
                      <c:pt idx="10763">
                        <c:v>66904.527740478516</c:v>
                      </c:pt>
                      <c:pt idx="10764">
                        <c:v>66903.980133056641</c:v>
                      </c:pt>
                      <c:pt idx="10765">
                        <c:v>66903.980377197266</c:v>
                      </c:pt>
                      <c:pt idx="10766">
                        <c:v>66185.602737426758</c:v>
                      </c:pt>
                      <c:pt idx="10767">
                        <c:v>66185.602249145508</c:v>
                      </c:pt>
                      <c:pt idx="10768">
                        <c:v>66185.601760864258</c:v>
                      </c:pt>
                      <c:pt idx="10769">
                        <c:v>65727.602249145508</c:v>
                      </c:pt>
                      <c:pt idx="10770">
                        <c:v>66005.539749145508</c:v>
                      </c:pt>
                      <c:pt idx="10771">
                        <c:v>65991.538772583008</c:v>
                      </c:pt>
                      <c:pt idx="10772">
                        <c:v>65678.538284301758</c:v>
                      </c:pt>
                      <c:pt idx="10773">
                        <c:v>64225.575393676758</c:v>
                      </c:pt>
                      <c:pt idx="10774">
                        <c:v>64189.368606567376</c:v>
                      </c:pt>
                      <c:pt idx="10775">
                        <c:v>63418.570755004876</c:v>
                      </c:pt>
                      <c:pt idx="10776">
                        <c:v>64062.909866333008</c:v>
                      </c:pt>
                      <c:pt idx="10777">
                        <c:v>63478.718460083008</c:v>
                      </c:pt>
                      <c:pt idx="10778">
                        <c:v>68148.408401489258</c:v>
                      </c:pt>
                      <c:pt idx="10779">
                        <c:v>68148.408889770508</c:v>
                      </c:pt>
                      <c:pt idx="10780">
                        <c:v>66466.253273010254</c:v>
                      </c:pt>
                      <c:pt idx="10781">
                        <c:v>66181.432228088379</c:v>
                      </c:pt>
                      <c:pt idx="10782">
                        <c:v>67242.391700744629</c:v>
                      </c:pt>
                      <c:pt idx="10783">
                        <c:v>66890.392189025879</c:v>
                      </c:pt>
                      <c:pt idx="10784">
                        <c:v>67429.724708557129</c:v>
                      </c:pt>
                      <c:pt idx="10785">
                        <c:v>63745.550491333008</c:v>
                      </c:pt>
                      <c:pt idx="10786">
                        <c:v>63745.550003051758</c:v>
                      </c:pt>
                      <c:pt idx="10787">
                        <c:v>66415.351760864258</c:v>
                      </c:pt>
                      <c:pt idx="10788">
                        <c:v>66327.352493286133</c:v>
                      </c:pt>
                      <c:pt idx="10789">
                        <c:v>67122.105178833008</c:v>
                      </c:pt>
                      <c:pt idx="10790">
                        <c:v>67491.505569458008</c:v>
                      </c:pt>
                      <c:pt idx="10791">
                        <c:v>67292.431106567383</c:v>
                      </c:pt>
                      <c:pt idx="10792">
                        <c:v>66680.430862426758</c:v>
                      </c:pt>
                      <c:pt idx="10793">
                        <c:v>65211.364898681633</c:v>
                      </c:pt>
                      <c:pt idx="10794">
                        <c:v>66092.483108520508</c:v>
                      </c:pt>
                      <c:pt idx="10795">
                        <c:v>67381.780654907227</c:v>
                      </c:pt>
                      <c:pt idx="10796">
                        <c:v>67139.781143188477</c:v>
                      </c:pt>
                      <c:pt idx="10797">
                        <c:v>66026.177383422852</c:v>
                      </c:pt>
                      <c:pt idx="10798">
                        <c:v>65036.306838989258</c:v>
                      </c:pt>
                      <c:pt idx="10799">
                        <c:v>64930.966995239258</c:v>
                      </c:pt>
                      <c:pt idx="10800">
                        <c:v>64929.774200439453</c:v>
                      </c:pt>
                      <c:pt idx="10801">
                        <c:v>64938.774200439453</c:v>
                      </c:pt>
                      <c:pt idx="10802">
                        <c:v>64736.880401611328</c:v>
                      </c:pt>
                      <c:pt idx="10803">
                        <c:v>64109.777542114258</c:v>
                      </c:pt>
                      <c:pt idx="10804">
                        <c:v>64464.957717895508</c:v>
                      </c:pt>
                      <c:pt idx="10805">
                        <c:v>64408.957717895508</c:v>
                      </c:pt>
                      <c:pt idx="10806">
                        <c:v>64970.626907348626</c:v>
                      </c:pt>
                      <c:pt idx="10807">
                        <c:v>64487.626174926758</c:v>
                      </c:pt>
                      <c:pt idx="10808">
                        <c:v>66635.942474365234</c:v>
                      </c:pt>
                      <c:pt idx="10809">
                        <c:v>66386.842620849609</c:v>
                      </c:pt>
                      <c:pt idx="10810">
                        <c:v>66287.842376708984</c:v>
                      </c:pt>
                      <c:pt idx="10811">
                        <c:v>65904.842376708984</c:v>
                      </c:pt>
                      <c:pt idx="10812">
                        <c:v>66010.063812255859</c:v>
                      </c:pt>
                      <c:pt idx="10813">
                        <c:v>64928.740036010742</c:v>
                      </c:pt>
                      <c:pt idx="10814">
                        <c:v>63098.043045043945</c:v>
                      </c:pt>
                      <c:pt idx="10815">
                        <c:v>64506.685157775879</c:v>
                      </c:pt>
                      <c:pt idx="10816">
                        <c:v>64506.684425353997</c:v>
                      </c:pt>
                      <c:pt idx="10817">
                        <c:v>64506.684913635247</c:v>
                      </c:pt>
                      <c:pt idx="10818">
                        <c:v>64551.994583129883</c:v>
                      </c:pt>
                      <c:pt idx="10819">
                        <c:v>63100.492752075195</c:v>
                      </c:pt>
                      <c:pt idx="10820">
                        <c:v>62433.291519165039</c:v>
                      </c:pt>
                      <c:pt idx="10821">
                        <c:v>62567.692031860352</c:v>
                      </c:pt>
                      <c:pt idx="10822">
                        <c:v>63419.493728637688</c:v>
                      </c:pt>
                      <c:pt idx="10823">
                        <c:v>63314.493850708008</c:v>
                      </c:pt>
                      <c:pt idx="10824">
                        <c:v>63214.493606567376</c:v>
                      </c:pt>
                      <c:pt idx="10825">
                        <c:v>63580.292556762688</c:v>
                      </c:pt>
                      <c:pt idx="10826">
                        <c:v>64858.313430786126</c:v>
                      </c:pt>
                      <c:pt idx="10827">
                        <c:v>64723.313430786126</c:v>
                      </c:pt>
                      <c:pt idx="10828">
                        <c:v>61659.81135559082</c:v>
                      </c:pt>
                      <c:pt idx="10829">
                        <c:v>61659.811233520508</c:v>
                      </c:pt>
                      <c:pt idx="10830">
                        <c:v>60747.165420532227</c:v>
                      </c:pt>
                      <c:pt idx="10831">
                        <c:v>64109.10871887207</c:v>
                      </c:pt>
                      <c:pt idx="10832">
                        <c:v>64109.108963012695</c:v>
                      </c:pt>
                      <c:pt idx="10833">
                        <c:v>63668.109024047852</c:v>
                      </c:pt>
                      <c:pt idx="10834">
                        <c:v>63677.109024047852</c:v>
                      </c:pt>
                      <c:pt idx="10835">
                        <c:v>63580.108963012695</c:v>
                      </c:pt>
                      <c:pt idx="10836">
                        <c:v>64041.598587036133</c:v>
                      </c:pt>
                      <c:pt idx="10837">
                        <c:v>64041.598526000977</c:v>
                      </c:pt>
                      <c:pt idx="10838">
                        <c:v>63881.094619750977</c:v>
                      </c:pt>
                      <c:pt idx="10839">
                        <c:v>63881.094680786133</c:v>
                      </c:pt>
                      <c:pt idx="10840">
                        <c:v>63881.094619750977</c:v>
                      </c:pt>
                      <c:pt idx="10841">
                        <c:v>63881.094619750977</c:v>
                      </c:pt>
                      <c:pt idx="10842">
                        <c:v>66746.513793945313</c:v>
                      </c:pt>
                      <c:pt idx="10843">
                        <c:v>66755.513793945313</c:v>
                      </c:pt>
                      <c:pt idx="10844">
                        <c:v>66746.513793945313</c:v>
                      </c:pt>
                      <c:pt idx="10845">
                        <c:v>55277.891204833984</c:v>
                      </c:pt>
                      <c:pt idx="10846">
                        <c:v>55048.469818115234</c:v>
                      </c:pt>
                      <c:pt idx="10847">
                        <c:v>55908.393646240234</c:v>
                      </c:pt>
                      <c:pt idx="10848">
                        <c:v>55753.854827880852</c:v>
                      </c:pt>
                      <c:pt idx="10849">
                        <c:v>55753.854583740234</c:v>
                      </c:pt>
                      <c:pt idx="10850">
                        <c:v>58697.669036865234</c:v>
                      </c:pt>
                      <c:pt idx="10851">
                        <c:v>65781.994827270508</c:v>
                      </c:pt>
                      <c:pt idx="10852">
                        <c:v>65791.959182739258</c:v>
                      </c:pt>
                      <c:pt idx="10853">
                        <c:v>66640.962112426758</c:v>
                      </c:pt>
                      <c:pt idx="10854">
                        <c:v>66223.446929931641</c:v>
                      </c:pt>
                      <c:pt idx="10855">
                        <c:v>66225.632034301758</c:v>
                      </c:pt>
                      <c:pt idx="10856">
                        <c:v>66374.850540161133</c:v>
                      </c:pt>
                      <c:pt idx="10857">
                        <c:v>66056.850112915039</c:v>
                      </c:pt>
                      <c:pt idx="10858">
                        <c:v>65895.279312133789</c:v>
                      </c:pt>
                      <c:pt idx="10859">
                        <c:v>66571.848968505859</c:v>
                      </c:pt>
                      <c:pt idx="10860">
                        <c:v>63878.440139770508</c:v>
                      </c:pt>
                      <c:pt idx="10861">
                        <c:v>63878.440139770508</c:v>
                      </c:pt>
                      <c:pt idx="10862">
                        <c:v>63576.698928833008</c:v>
                      </c:pt>
                      <c:pt idx="10863">
                        <c:v>63649.698928833008</c:v>
                      </c:pt>
                      <c:pt idx="10864">
                        <c:v>65478.656204223626</c:v>
                      </c:pt>
                      <c:pt idx="10865">
                        <c:v>65245.656692504876</c:v>
                      </c:pt>
                      <c:pt idx="10866">
                        <c:v>65245.657180786126</c:v>
                      </c:pt>
                      <c:pt idx="10867">
                        <c:v>64579.654495239258</c:v>
                      </c:pt>
                      <c:pt idx="10868">
                        <c:v>64764.901565551758</c:v>
                      </c:pt>
                      <c:pt idx="10869">
                        <c:v>66099.078811645508</c:v>
                      </c:pt>
                      <c:pt idx="10870">
                        <c:v>66146.079544067383</c:v>
                      </c:pt>
                      <c:pt idx="10871">
                        <c:v>66098.079299926758</c:v>
                      </c:pt>
                      <c:pt idx="10872">
                        <c:v>67117.701370239258</c:v>
                      </c:pt>
                      <c:pt idx="10873">
                        <c:v>66765.701370239258</c:v>
                      </c:pt>
                      <c:pt idx="10874">
                        <c:v>66765.490432739258</c:v>
                      </c:pt>
                      <c:pt idx="10875">
                        <c:v>57186.435821533203</c:v>
                      </c:pt>
                      <c:pt idx="10876">
                        <c:v>57186.435821533203</c:v>
                      </c:pt>
                      <c:pt idx="10877">
                        <c:v>57186.435760498047</c:v>
                      </c:pt>
                      <c:pt idx="10878">
                        <c:v>56702.435821533203</c:v>
                      </c:pt>
                      <c:pt idx="10879">
                        <c:v>56602.435882568359</c:v>
                      </c:pt>
                      <c:pt idx="10880">
                        <c:v>56831.435821533203</c:v>
                      </c:pt>
                      <c:pt idx="10881">
                        <c:v>57141.435821533203</c:v>
                      </c:pt>
                      <c:pt idx="10882">
                        <c:v>63199.362686157227</c:v>
                      </c:pt>
                      <c:pt idx="10883">
                        <c:v>63190.362686157227</c:v>
                      </c:pt>
                      <c:pt idx="10884">
                        <c:v>63756.109756469727</c:v>
                      </c:pt>
                      <c:pt idx="10885">
                        <c:v>63756.109756469727</c:v>
                      </c:pt>
                      <c:pt idx="10886">
                        <c:v>63407.737014770508</c:v>
                      </c:pt>
                      <c:pt idx="10887">
                        <c:v>65978.364700317383</c:v>
                      </c:pt>
                      <c:pt idx="10888">
                        <c:v>63509.77766418457</c:v>
                      </c:pt>
                      <c:pt idx="10889">
                        <c:v>63701.752334594727</c:v>
                      </c:pt>
                      <c:pt idx="10890">
                        <c:v>54384.442535400391</c:v>
                      </c:pt>
                      <c:pt idx="10891">
                        <c:v>63448.801361083984</c:v>
                      </c:pt>
                      <c:pt idx="10892">
                        <c:v>63440.601348876953</c:v>
                      </c:pt>
                      <c:pt idx="10893">
                        <c:v>64801.538955688477</c:v>
                      </c:pt>
                      <c:pt idx="10894">
                        <c:v>64659.538650512695</c:v>
                      </c:pt>
                      <c:pt idx="10895">
                        <c:v>64571.538406372063</c:v>
                      </c:pt>
                      <c:pt idx="10896">
                        <c:v>64298.098587036126</c:v>
                      </c:pt>
                      <c:pt idx="10897">
                        <c:v>64298.098587036126</c:v>
                      </c:pt>
                      <c:pt idx="10898">
                        <c:v>64289.09846496582</c:v>
                      </c:pt>
                      <c:pt idx="10899">
                        <c:v>66278.542434692383</c:v>
                      </c:pt>
                      <c:pt idx="10900">
                        <c:v>66278.542434692383</c:v>
                      </c:pt>
                      <c:pt idx="10901">
                        <c:v>66278.542190551758</c:v>
                      </c:pt>
                      <c:pt idx="10902">
                        <c:v>66273.129592895508</c:v>
                      </c:pt>
                      <c:pt idx="10903">
                        <c:v>67845.646682739258</c:v>
                      </c:pt>
                      <c:pt idx="10904">
                        <c:v>67349.181350708008</c:v>
                      </c:pt>
                      <c:pt idx="10905">
                        <c:v>63324.82209777832</c:v>
                      </c:pt>
                      <c:pt idx="10906">
                        <c:v>62849.132278442376</c:v>
                      </c:pt>
                      <c:pt idx="10907">
                        <c:v>62523.731887817376</c:v>
                      </c:pt>
                      <c:pt idx="10908">
                        <c:v>64359.4130859375</c:v>
                      </c:pt>
                      <c:pt idx="10909">
                        <c:v>64080.910888671868</c:v>
                      </c:pt>
                      <c:pt idx="10910">
                        <c:v>64080.910888671868</c:v>
                      </c:pt>
                      <c:pt idx="10911">
                        <c:v>64071.91064453125</c:v>
                      </c:pt>
                      <c:pt idx="10912">
                        <c:v>61617.209976196289</c:v>
                      </c:pt>
                      <c:pt idx="10913">
                        <c:v>61561.209854125977</c:v>
                      </c:pt>
                      <c:pt idx="10914">
                        <c:v>67175.359329223633</c:v>
                      </c:pt>
                      <c:pt idx="10915">
                        <c:v>66935.359573364258</c:v>
                      </c:pt>
                      <c:pt idx="10916">
                        <c:v>67175.740432739258</c:v>
                      </c:pt>
                      <c:pt idx="10917">
                        <c:v>66457.468116760254</c:v>
                      </c:pt>
                      <c:pt idx="10918">
                        <c:v>66134.268409729004</c:v>
                      </c:pt>
                      <c:pt idx="10919">
                        <c:v>66507.267677307129</c:v>
                      </c:pt>
                      <c:pt idx="10920">
                        <c:v>64486.783843994133</c:v>
                      </c:pt>
                      <c:pt idx="10921">
                        <c:v>64477.783782958977</c:v>
                      </c:pt>
                      <c:pt idx="10922">
                        <c:v>63224.446914672852</c:v>
                      </c:pt>
                      <c:pt idx="10923">
                        <c:v>63215.235977172852</c:v>
                      </c:pt>
                      <c:pt idx="10924">
                        <c:v>64889.095436096191</c:v>
                      </c:pt>
                      <c:pt idx="10925">
                        <c:v>64537.095802307129</c:v>
                      </c:pt>
                      <c:pt idx="10926">
                        <c:v>64537.095680236809</c:v>
                      </c:pt>
                      <c:pt idx="10927">
                        <c:v>64403.095558166497</c:v>
                      </c:pt>
                      <c:pt idx="10928">
                        <c:v>64606.968215942383</c:v>
                      </c:pt>
                      <c:pt idx="10929">
                        <c:v>64492.968154907227</c:v>
                      </c:pt>
                      <c:pt idx="10930">
                        <c:v>64954.643569946289</c:v>
                      </c:pt>
                      <c:pt idx="10931">
                        <c:v>64954.643569946289</c:v>
                      </c:pt>
                      <c:pt idx="10932">
                        <c:v>65902.560256958008</c:v>
                      </c:pt>
                      <c:pt idx="10933">
                        <c:v>62637.976272583008</c:v>
                      </c:pt>
                      <c:pt idx="10934">
                        <c:v>58273.097549438477</c:v>
                      </c:pt>
                      <c:pt idx="10935">
                        <c:v>59095.703460693352</c:v>
                      </c:pt>
                      <c:pt idx="10936">
                        <c:v>59096.774871826165</c:v>
                      </c:pt>
                      <c:pt idx="10937">
                        <c:v>59096.774871826165</c:v>
                      </c:pt>
                      <c:pt idx="10938">
                        <c:v>66716.925979614258</c:v>
                      </c:pt>
                      <c:pt idx="10939">
                        <c:v>66670.927200317383</c:v>
                      </c:pt>
                      <c:pt idx="10940">
                        <c:v>66497.926467895508</c:v>
                      </c:pt>
                      <c:pt idx="10941">
                        <c:v>67062.698196411133</c:v>
                      </c:pt>
                      <c:pt idx="10942">
                        <c:v>67119.698440551758</c:v>
                      </c:pt>
                      <c:pt idx="10943">
                        <c:v>66588.798049926758</c:v>
                      </c:pt>
                      <c:pt idx="10944">
                        <c:v>66158.854690551758</c:v>
                      </c:pt>
                      <c:pt idx="10945">
                        <c:v>66342.354690551758</c:v>
                      </c:pt>
                      <c:pt idx="10946">
                        <c:v>66172.669631958008</c:v>
                      </c:pt>
                      <c:pt idx="10947">
                        <c:v>62158.288146972656</c:v>
                      </c:pt>
                      <c:pt idx="10948">
                        <c:v>62158.737854003906</c:v>
                      </c:pt>
                      <c:pt idx="10949">
                        <c:v>62158.737854003906</c:v>
                      </c:pt>
                      <c:pt idx="10950">
                        <c:v>62965.938064575195</c:v>
                      </c:pt>
                      <c:pt idx="10951">
                        <c:v>62965.938125610352</c:v>
                      </c:pt>
                      <c:pt idx="10952">
                        <c:v>62881.938064575195</c:v>
                      </c:pt>
                      <c:pt idx="10953">
                        <c:v>64734.402313232422</c:v>
                      </c:pt>
                      <c:pt idx="10954">
                        <c:v>65176.444290161126</c:v>
                      </c:pt>
                      <c:pt idx="10955">
                        <c:v>66738.079666137695</c:v>
                      </c:pt>
                      <c:pt idx="10956">
                        <c:v>66293.079666137695</c:v>
                      </c:pt>
                      <c:pt idx="10957">
                        <c:v>65849.535354614258</c:v>
                      </c:pt>
                      <c:pt idx="10958">
                        <c:v>66270.506057739258</c:v>
                      </c:pt>
                      <c:pt idx="10959">
                        <c:v>66126.186233520508</c:v>
                      </c:pt>
                      <c:pt idx="10960">
                        <c:v>66126.397171020508</c:v>
                      </c:pt>
                      <c:pt idx="10961">
                        <c:v>66163.795120239258</c:v>
                      </c:pt>
                      <c:pt idx="10962">
                        <c:v>61679.383438110352</c:v>
                      </c:pt>
                      <c:pt idx="10963">
                        <c:v>61679.797500610352</c:v>
                      </c:pt>
                      <c:pt idx="10964">
                        <c:v>61679.797439575195</c:v>
                      </c:pt>
                      <c:pt idx="10965">
                        <c:v>63778.174392700188</c:v>
                      </c:pt>
                      <c:pt idx="10966">
                        <c:v>64147.576614379876</c:v>
                      </c:pt>
                      <c:pt idx="10967">
                        <c:v>64147.576614379876</c:v>
                      </c:pt>
                      <c:pt idx="10968">
                        <c:v>65625.682815551758</c:v>
                      </c:pt>
                      <c:pt idx="10969">
                        <c:v>65577.682571411133</c:v>
                      </c:pt>
                      <c:pt idx="10970">
                        <c:v>65815.131546020508</c:v>
                      </c:pt>
                      <c:pt idx="10971">
                        <c:v>65815.131423950195</c:v>
                      </c:pt>
                      <c:pt idx="10972">
                        <c:v>64755.670852661126</c:v>
                      </c:pt>
                      <c:pt idx="10973">
                        <c:v>64755.670852661126</c:v>
                      </c:pt>
                      <c:pt idx="10974">
                        <c:v>65341.912063598626</c:v>
                      </c:pt>
                      <c:pt idx="10975">
                        <c:v>65341.912796020508</c:v>
                      </c:pt>
                      <c:pt idx="10976">
                        <c:v>65570.911819458008</c:v>
                      </c:pt>
                      <c:pt idx="10977">
                        <c:v>65501.911575317376</c:v>
                      </c:pt>
                      <c:pt idx="10978">
                        <c:v>65759.886184692383</c:v>
                      </c:pt>
                      <c:pt idx="10979">
                        <c:v>65365.186965942376</c:v>
                      </c:pt>
                      <c:pt idx="10980">
                        <c:v>62345.169509887695</c:v>
                      </c:pt>
                      <c:pt idx="10981">
                        <c:v>63672.804214477539</c:v>
                      </c:pt>
                      <c:pt idx="10982">
                        <c:v>64550.069046020508</c:v>
                      </c:pt>
                      <c:pt idx="10983">
                        <c:v>64554.068557739258</c:v>
                      </c:pt>
                      <c:pt idx="10984">
                        <c:v>65090.875686645508</c:v>
                      </c:pt>
                      <c:pt idx="10985">
                        <c:v>65002.875198364258</c:v>
                      </c:pt>
                      <c:pt idx="10986">
                        <c:v>64668.375686645508</c:v>
                      </c:pt>
                      <c:pt idx="10987">
                        <c:v>63375.480056762695</c:v>
                      </c:pt>
                      <c:pt idx="10988">
                        <c:v>62669.980056762695</c:v>
                      </c:pt>
                      <c:pt idx="10989">
                        <c:v>62354.978103637695</c:v>
                      </c:pt>
                      <c:pt idx="10990">
                        <c:v>62354.978103637695</c:v>
                      </c:pt>
                      <c:pt idx="10991">
                        <c:v>63007.923294067383</c:v>
                      </c:pt>
                      <c:pt idx="10992">
                        <c:v>63007.923294067383</c:v>
                      </c:pt>
                      <c:pt idx="10993">
                        <c:v>62998.923294067383</c:v>
                      </c:pt>
                      <c:pt idx="10994">
                        <c:v>62364.923110961914</c:v>
                      </c:pt>
                      <c:pt idx="10995">
                        <c:v>59115.839935302734</c:v>
                      </c:pt>
                      <c:pt idx="10996">
                        <c:v>59124.839691162102</c:v>
                      </c:pt>
                      <c:pt idx="10997">
                        <c:v>59124.839447021484</c:v>
                      </c:pt>
                      <c:pt idx="10998">
                        <c:v>59172.839935302734</c:v>
                      </c:pt>
                      <c:pt idx="10999">
                        <c:v>58932.839691162102</c:v>
                      </c:pt>
                      <c:pt idx="11000">
                        <c:v>60818.27766418457</c:v>
                      </c:pt>
                      <c:pt idx="11001">
                        <c:v>60770.277542114258</c:v>
                      </c:pt>
                      <c:pt idx="11002">
                        <c:v>61122.277542114258</c:v>
                      </c:pt>
                      <c:pt idx="11003">
                        <c:v>64310.005569458008</c:v>
                      </c:pt>
                      <c:pt idx="11004">
                        <c:v>64453.267288208008</c:v>
                      </c:pt>
                      <c:pt idx="11005">
                        <c:v>62889.716323852539</c:v>
                      </c:pt>
                      <c:pt idx="11006">
                        <c:v>63058.618728637695</c:v>
                      </c:pt>
                      <c:pt idx="11007">
                        <c:v>63058.618728637695</c:v>
                      </c:pt>
                      <c:pt idx="11008">
                        <c:v>62780.310134887695</c:v>
                      </c:pt>
                      <c:pt idx="11009">
                        <c:v>62780.310134887695</c:v>
                      </c:pt>
                      <c:pt idx="11010">
                        <c:v>63459.828521728516</c:v>
                      </c:pt>
                      <c:pt idx="11011">
                        <c:v>63459.828765869133</c:v>
                      </c:pt>
                      <c:pt idx="11012">
                        <c:v>63395.828521728516</c:v>
                      </c:pt>
                      <c:pt idx="11013">
                        <c:v>63092.828277587883</c:v>
                      </c:pt>
                      <c:pt idx="11014">
                        <c:v>66472.508209228516</c:v>
                      </c:pt>
                      <c:pt idx="11015">
                        <c:v>64509.095596313469</c:v>
                      </c:pt>
                      <c:pt idx="11016">
                        <c:v>64502.895706176758</c:v>
                      </c:pt>
                      <c:pt idx="11017">
                        <c:v>66672.708694458008</c:v>
                      </c:pt>
                      <c:pt idx="11018">
                        <c:v>66502.570266723633</c:v>
                      </c:pt>
                      <c:pt idx="11019">
                        <c:v>68485.546096801758</c:v>
                      </c:pt>
                      <c:pt idx="11020">
                        <c:v>68397.546585083008</c:v>
                      </c:pt>
                      <c:pt idx="11021">
                        <c:v>66618.026565551758</c:v>
                      </c:pt>
                      <c:pt idx="11022">
                        <c:v>67037.027297973633</c:v>
                      </c:pt>
                      <c:pt idx="11023">
                        <c:v>65870.198684692383</c:v>
                      </c:pt>
                      <c:pt idx="11024">
                        <c:v>65868.883255004883</c:v>
                      </c:pt>
                      <c:pt idx="11025">
                        <c:v>59037.420867919922</c:v>
                      </c:pt>
                      <c:pt idx="11026">
                        <c:v>59037.420989990234</c:v>
                      </c:pt>
                      <c:pt idx="11027">
                        <c:v>58426.420867919922</c:v>
                      </c:pt>
                      <c:pt idx="11028">
                        <c:v>61031.918533325195</c:v>
                      </c:pt>
                      <c:pt idx="11029">
                        <c:v>61031.918533325195</c:v>
                      </c:pt>
                      <c:pt idx="11030">
                        <c:v>64991.130157470696</c:v>
                      </c:pt>
                      <c:pt idx="11031">
                        <c:v>65174.630279541016</c:v>
                      </c:pt>
                      <c:pt idx="11032">
                        <c:v>63616.224563598626</c:v>
                      </c:pt>
                      <c:pt idx="11033">
                        <c:v>63553.159622192383</c:v>
                      </c:pt>
                      <c:pt idx="11034">
                        <c:v>63465.159561157227</c:v>
                      </c:pt>
                      <c:pt idx="11035">
                        <c:v>64975.019729614258</c:v>
                      </c:pt>
                      <c:pt idx="11036">
                        <c:v>65664.200393676758</c:v>
                      </c:pt>
                      <c:pt idx="11037">
                        <c:v>65981.100296020508</c:v>
                      </c:pt>
                      <c:pt idx="11038">
                        <c:v>64735.753616333008</c:v>
                      </c:pt>
                      <c:pt idx="11039">
                        <c:v>63441.196914672852</c:v>
                      </c:pt>
                      <c:pt idx="11040">
                        <c:v>61925.698196411126</c:v>
                      </c:pt>
                      <c:pt idx="11041">
                        <c:v>61737.898880004876</c:v>
                      </c:pt>
                      <c:pt idx="11042">
                        <c:v>61802.899124145508</c:v>
                      </c:pt>
                      <c:pt idx="11043">
                        <c:v>61802.898391723626</c:v>
                      </c:pt>
                      <c:pt idx="11044">
                        <c:v>61094.897903442376</c:v>
                      </c:pt>
                      <c:pt idx="11045">
                        <c:v>62032.828079223626</c:v>
                      </c:pt>
                      <c:pt idx="11046">
                        <c:v>62201.495803833008</c:v>
                      </c:pt>
                      <c:pt idx="11047">
                        <c:v>62201.048538208008</c:v>
                      </c:pt>
                      <c:pt idx="11048">
                        <c:v>61444.047561645508</c:v>
                      </c:pt>
                      <c:pt idx="11049">
                        <c:v>61163.048294067376</c:v>
                      </c:pt>
                      <c:pt idx="11050">
                        <c:v>60952.152297973626</c:v>
                      </c:pt>
                      <c:pt idx="11051">
                        <c:v>65698.568313598633</c:v>
                      </c:pt>
                      <c:pt idx="11052">
                        <c:v>65214.567825317376</c:v>
                      </c:pt>
                      <c:pt idx="11053">
                        <c:v>65214.567825317376</c:v>
                      </c:pt>
                      <c:pt idx="11054">
                        <c:v>64965.567581176758</c:v>
                      </c:pt>
                      <c:pt idx="11055">
                        <c:v>65828.445938110352</c:v>
                      </c:pt>
                      <c:pt idx="11056">
                        <c:v>65830.520217895508</c:v>
                      </c:pt>
                      <c:pt idx="11057">
                        <c:v>65834.520217895508</c:v>
                      </c:pt>
                      <c:pt idx="11058">
                        <c:v>65784.167556762695</c:v>
                      </c:pt>
                      <c:pt idx="11059">
                        <c:v>63237.565383911133</c:v>
                      </c:pt>
                      <c:pt idx="11060">
                        <c:v>62868.165115356445</c:v>
                      </c:pt>
                      <c:pt idx="11061">
                        <c:v>62868.165115356445</c:v>
                      </c:pt>
                      <c:pt idx="11062">
                        <c:v>64489.69856262207</c:v>
                      </c:pt>
                      <c:pt idx="11063">
                        <c:v>64489.698623657227</c:v>
                      </c:pt>
                      <c:pt idx="11064">
                        <c:v>63900.698623657227</c:v>
                      </c:pt>
                      <c:pt idx="11065">
                        <c:v>64111.69856262207</c:v>
                      </c:pt>
                      <c:pt idx="11066">
                        <c:v>66193.6064453125</c:v>
                      </c:pt>
                      <c:pt idx="11067">
                        <c:v>66193.606201171875</c:v>
                      </c:pt>
                      <c:pt idx="11068">
                        <c:v>66079.606201171875</c:v>
                      </c:pt>
                      <c:pt idx="11069">
                        <c:v>58542.223709106445</c:v>
                      </c:pt>
                      <c:pt idx="11070">
                        <c:v>58639.584686279297</c:v>
                      </c:pt>
                      <c:pt idx="11071">
                        <c:v>58639.584686279297</c:v>
                      </c:pt>
                      <c:pt idx="11072">
                        <c:v>58803.122161865234</c:v>
                      </c:pt>
                      <c:pt idx="11073">
                        <c:v>58451.121917724602</c:v>
                      </c:pt>
                      <c:pt idx="11074">
                        <c:v>58451.122161865234</c:v>
                      </c:pt>
                      <c:pt idx="11075">
                        <c:v>65684.496841430664</c:v>
                      </c:pt>
                      <c:pt idx="11076">
                        <c:v>65962.996719360352</c:v>
                      </c:pt>
                      <c:pt idx="11077">
                        <c:v>64665.814102172844</c:v>
                      </c:pt>
                      <c:pt idx="11078">
                        <c:v>64667.876541137688</c:v>
                      </c:pt>
                      <c:pt idx="11079">
                        <c:v>66457.39973449707</c:v>
                      </c:pt>
                      <c:pt idx="11080">
                        <c:v>66457.39973449707</c:v>
                      </c:pt>
                      <c:pt idx="11081">
                        <c:v>66457.399612426758</c:v>
                      </c:pt>
                      <c:pt idx="11082">
                        <c:v>66360.39973449707</c:v>
                      </c:pt>
                      <c:pt idx="11083">
                        <c:v>65113.428909301758</c:v>
                      </c:pt>
                      <c:pt idx="11084">
                        <c:v>59652.821578979492</c:v>
                      </c:pt>
                      <c:pt idx="11085">
                        <c:v>60018.623626708984</c:v>
                      </c:pt>
                      <c:pt idx="11086">
                        <c:v>59130.622161865234</c:v>
                      </c:pt>
                      <c:pt idx="11087">
                        <c:v>63774.314834594727</c:v>
                      </c:pt>
                      <c:pt idx="11088">
                        <c:v>63329.314834594727</c:v>
                      </c:pt>
                      <c:pt idx="11089">
                        <c:v>63329.314895629883</c:v>
                      </c:pt>
                      <c:pt idx="11090">
                        <c:v>65523.113967895508</c:v>
                      </c:pt>
                      <c:pt idx="11091">
                        <c:v>66544.78596496582</c:v>
                      </c:pt>
                      <c:pt idx="11092">
                        <c:v>66544.785842895508</c:v>
                      </c:pt>
                      <c:pt idx="11093">
                        <c:v>66544.786087036133</c:v>
                      </c:pt>
                      <c:pt idx="11094">
                        <c:v>64124.128936767578</c:v>
                      </c:pt>
                      <c:pt idx="11095">
                        <c:v>64128.128875732422</c:v>
                      </c:pt>
                      <c:pt idx="11096">
                        <c:v>64137.129119873047</c:v>
                      </c:pt>
                      <c:pt idx="11097">
                        <c:v>63946.128875732422</c:v>
                      </c:pt>
                      <c:pt idx="11098">
                        <c:v>63715.53791809082</c:v>
                      </c:pt>
                      <c:pt idx="11099">
                        <c:v>65950.512405395508</c:v>
                      </c:pt>
                      <c:pt idx="11100">
                        <c:v>65177.452102661126</c:v>
                      </c:pt>
                      <c:pt idx="11101">
                        <c:v>65570.234573364258</c:v>
                      </c:pt>
                      <c:pt idx="11102">
                        <c:v>65496.533889770508</c:v>
                      </c:pt>
                      <c:pt idx="11103">
                        <c:v>65076.533218383782</c:v>
                      </c:pt>
                      <c:pt idx="11104">
                        <c:v>64904.289993286126</c:v>
                      </c:pt>
                      <c:pt idx="11105">
                        <c:v>64263.614822387688</c:v>
                      </c:pt>
                      <c:pt idx="11106">
                        <c:v>64302.856643676758</c:v>
                      </c:pt>
                      <c:pt idx="11107">
                        <c:v>64152.856643676758</c:v>
                      </c:pt>
                      <c:pt idx="11108">
                        <c:v>64501.858108520508</c:v>
                      </c:pt>
                      <c:pt idx="11109">
                        <c:v>64273.15315246582</c:v>
                      </c:pt>
                      <c:pt idx="11110">
                        <c:v>64273.153518676758</c:v>
                      </c:pt>
                      <c:pt idx="11111">
                        <c:v>64273.153274536126</c:v>
                      </c:pt>
                      <c:pt idx="11112">
                        <c:v>63640.151565551758</c:v>
                      </c:pt>
                      <c:pt idx="11113">
                        <c:v>63449.151321411126</c:v>
                      </c:pt>
                      <c:pt idx="11114">
                        <c:v>61303.749221801758</c:v>
                      </c:pt>
                      <c:pt idx="11115">
                        <c:v>63488.085845947266</c:v>
                      </c:pt>
                      <c:pt idx="11116">
                        <c:v>62772.505569458008</c:v>
                      </c:pt>
                      <c:pt idx="11117">
                        <c:v>66842.711380004883</c:v>
                      </c:pt>
                      <c:pt idx="11118">
                        <c:v>66842.395706176758</c:v>
                      </c:pt>
                      <c:pt idx="11119">
                        <c:v>67044.895706176758</c:v>
                      </c:pt>
                      <c:pt idx="11120">
                        <c:v>65239.783401489258</c:v>
                      </c:pt>
                      <c:pt idx="11121">
                        <c:v>65031.783401489258</c:v>
                      </c:pt>
                      <c:pt idx="11122">
                        <c:v>65001.784378051758</c:v>
                      </c:pt>
                      <c:pt idx="11123">
                        <c:v>64716.784866333008</c:v>
                      </c:pt>
                      <c:pt idx="11124">
                        <c:v>65724.285354614258</c:v>
                      </c:pt>
                      <c:pt idx="11125">
                        <c:v>65724.285354614258</c:v>
                      </c:pt>
                      <c:pt idx="11126">
                        <c:v>65724.285110473633</c:v>
                      </c:pt>
                      <c:pt idx="11127">
                        <c:v>63524.917434692376</c:v>
                      </c:pt>
                      <c:pt idx="11128">
                        <c:v>63173.990676879876</c:v>
                      </c:pt>
                      <c:pt idx="11129">
                        <c:v>63173.990798950188</c:v>
                      </c:pt>
                      <c:pt idx="11130">
                        <c:v>57079.944915771484</c:v>
                      </c:pt>
                      <c:pt idx="11131">
                        <c:v>57361.343353271484</c:v>
                      </c:pt>
                      <c:pt idx="11132">
                        <c:v>64921.994827270508</c:v>
                      </c:pt>
                      <c:pt idx="11133">
                        <c:v>64885.594436645508</c:v>
                      </c:pt>
                      <c:pt idx="11134">
                        <c:v>65254.994827270508</c:v>
                      </c:pt>
                      <c:pt idx="11135">
                        <c:v>65211.995071411126</c:v>
                      </c:pt>
                      <c:pt idx="11136">
                        <c:v>64368.994827270508</c:v>
                      </c:pt>
                      <c:pt idx="11137">
                        <c:v>66785.926956176758</c:v>
                      </c:pt>
                      <c:pt idx="11138">
                        <c:v>66780.927444458008</c:v>
                      </c:pt>
                      <c:pt idx="11139">
                        <c:v>66990.142288208008</c:v>
                      </c:pt>
                      <c:pt idx="11140">
                        <c:v>66826.042190551758</c:v>
                      </c:pt>
                      <c:pt idx="11141">
                        <c:v>67842.402297973633</c:v>
                      </c:pt>
                      <c:pt idx="11142">
                        <c:v>67095.900588989258</c:v>
                      </c:pt>
                      <c:pt idx="11143">
                        <c:v>60507.730567932114</c:v>
                      </c:pt>
                      <c:pt idx="11144">
                        <c:v>60418.610939025879</c:v>
                      </c:pt>
                      <c:pt idx="11145">
                        <c:v>63720.798294067376</c:v>
                      </c:pt>
                      <c:pt idx="11146">
                        <c:v>63720.798538208008</c:v>
                      </c:pt>
                      <c:pt idx="11147">
                        <c:v>63721.925735473626</c:v>
                      </c:pt>
                      <c:pt idx="11148">
                        <c:v>63721.926956176758</c:v>
                      </c:pt>
                      <c:pt idx="11149">
                        <c:v>63721.926956176758</c:v>
                      </c:pt>
                      <c:pt idx="11150">
                        <c:v>63591.926956176758</c:v>
                      </c:pt>
                      <c:pt idx="11151">
                        <c:v>65070.214553833008</c:v>
                      </c:pt>
                      <c:pt idx="11152">
                        <c:v>65070.214797973626</c:v>
                      </c:pt>
                      <c:pt idx="11153">
                        <c:v>65070.215042114258</c:v>
                      </c:pt>
                      <c:pt idx="11154">
                        <c:v>64700.814163208008</c:v>
                      </c:pt>
                      <c:pt idx="11155">
                        <c:v>65732.300247192383</c:v>
                      </c:pt>
                      <c:pt idx="11156">
                        <c:v>65732.300003051758</c:v>
                      </c:pt>
                      <c:pt idx="11157">
                        <c:v>65587.299514770508</c:v>
                      </c:pt>
                      <c:pt idx="11158">
                        <c:v>64515.538528442376</c:v>
                      </c:pt>
                      <c:pt idx="11159">
                        <c:v>64327.538772583008</c:v>
                      </c:pt>
                      <c:pt idx="11160">
                        <c:v>63112.191360473626</c:v>
                      </c:pt>
                      <c:pt idx="11161">
                        <c:v>63121.191604614258</c:v>
                      </c:pt>
                      <c:pt idx="11162">
                        <c:v>63282.190322875969</c:v>
                      </c:pt>
                      <c:pt idx="11163">
                        <c:v>63698.692031860352</c:v>
                      </c:pt>
                      <c:pt idx="11164">
                        <c:v>63698.691909790039</c:v>
                      </c:pt>
                      <c:pt idx="11165">
                        <c:v>63948.274124145508</c:v>
                      </c:pt>
                      <c:pt idx="11166">
                        <c:v>63617.842727661126</c:v>
                      </c:pt>
                      <c:pt idx="11167">
                        <c:v>63664.122268676758</c:v>
                      </c:pt>
                      <c:pt idx="11168">
                        <c:v>63617.121780395508</c:v>
                      </c:pt>
                      <c:pt idx="11169">
                        <c:v>63329.122756958008</c:v>
                      </c:pt>
                      <c:pt idx="11170">
                        <c:v>62931.916458129876</c:v>
                      </c:pt>
                      <c:pt idx="11171">
                        <c:v>63815.363479614258</c:v>
                      </c:pt>
                      <c:pt idx="11172">
                        <c:v>63748.064163208008</c:v>
                      </c:pt>
                      <c:pt idx="11173">
                        <c:v>63724.064163208008</c:v>
                      </c:pt>
                      <c:pt idx="11174">
                        <c:v>64376.401809692376</c:v>
                      </c:pt>
                      <c:pt idx="11175">
                        <c:v>66853.700881958008</c:v>
                      </c:pt>
                      <c:pt idx="11176">
                        <c:v>66853.700149536133</c:v>
                      </c:pt>
                      <c:pt idx="11177">
                        <c:v>66765.700393676758</c:v>
                      </c:pt>
                      <c:pt idx="11178">
                        <c:v>62352.313613891602</c:v>
                      </c:pt>
                      <c:pt idx="11179">
                        <c:v>61830.413223266602</c:v>
                      </c:pt>
                      <c:pt idx="11180">
                        <c:v>61830.413223266602</c:v>
                      </c:pt>
                      <c:pt idx="11181">
                        <c:v>61733.413162231445</c:v>
                      </c:pt>
                      <c:pt idx="11182">
                        <c:v>64032.656143188469</c:v>
                      </c:pt>
                      <c:pt idx="11183">
                        <c:v>64050.05842590332</c:v>
                      </c:pt>
                      <c:pt idx="11184">
                        <c:v>64050.058303833008</c:v>
                      </c:pt>
                      <c:pt idx="11185">
                        <c:v>64217.058242797852</c:v>
                      </c:pt>
                      <c:pt idx="11186">
                        <c:v>64621.066970825195</c:v>
                      </c:pt>
                      <c:pt idx="11187">
                        <c:v>64474.115921020508</c:v>
                      </c:pt>
                      <c:pt idx="11188">
                        <c:v>64826.115921020508</c:v>
                      </c:pt>
                      <c:pt idx="11189">
                        <c:v>64082.930557250977</c:v>
                      </c:pt>
                      <c:pt idx="11190">
                        <c:v>64359.197708129876</c:v>
                      </c:pt>
                      <c:pt idx="11191">
                        <c:v>64295.197952270508</c:v>
                      </c:pt>
                      <c:pt idx="11192">
                        <c:v>64295.198440551758</c:v>
                      </c:pt>
                      <c:pt idx="11193">
                        <c:v>64212.197952270508</c:v>
                      </c:pt>
                      <c:pt idx="11194">
                        <c:v>64223.198196411126</c:v>
                      </c:pt>
                      <c:pt idx="11195">
                        <c:v>64223.198440551758</c:v>
                      </c:pt>
                      <c:pt idx="11196">
                        <c:v>64337.197708129876</c:v>
                      </c:pt>
                      <c:pt idx="11197">
                        <c:v>63897.198440551758</c:v>
                      </c:pt>
                      <c:pt idx="11198">
                        <c:v>68341.102737426758</c:v>
                      </c:pt>
                      <c:pt idx="11199">
                        <c:v>67604.102737426758</c:v>
                      </c:pt>
                      <c:pt idx="11200">
                        <c:v>66395.802833557129</c:v>
                      </c:pt>
                      <c:pt idx="11201">
                        <c:v>65930.671585083008</c:v>
                      </c:pt>
                      <c:pt idx="11202">
                        <c:v>65930.672073364258</c:v>
                      </c:pt>
                      <c:pt idx="11203">
                        <c:v>66160.237014770508</c:v>
                      </c:pt>
                      <c:pt idx="11204">
                        <c:v>66091.237503051758</c:v>
                      </c:pt>
                      <c:pt idx="11205">
                        <c:v>57522.097503662102</c:v>
                      </c:pt>
                      <c:pt idx="11206">
                        <c:v>57475.097381591797</c:v>
                      </c:pt>
                      <c:pt idx="11207">
                        <c:v>57475.835784912102</c:v>
                      </c:pt>
                      <c:pt idx="11208">
                        <c:v>57235.835540771484</c:v>
                      </c:pt>
                      <c:pt idx="11209">
                        <c:v>65790.329010009766</c:v>
                      </c:pt>
                      <c:pt idx="11210">
                        <c:v>65788.255279541016</c:v>
                      </c:pt>
                      <c:pt idx="11211">
                        <c:v>63959.798294067376</c:v>
                      </c:pt>
                      <c:pt idx="11212">
                        <c:v>63959.798294067376</c:v>
                      </c:pt>
                      <c:pt idx="11213">
                        <c:v>63331.416946411126</c:v>
                      </c:pt>
                      <c:pt idx="11214">
                        <c:v>63331.417434692376</c:v>
                      </c:pt>
                      <c:pt idx="11215">
                        <c:v>62851.684280395508</c:v>
                      </c:pt>
                      <c:pt idx="11216">
                        <c:v>62257.998245239258</c:v>
                      </c:pt>
                      <c:pt idx="11217">
                        <c:v>64635.466018676758</c:v>
                      </c:pt>
                      <c:pt idx="11218">
                        <c:v>62081.999282836907</c:v>
                      </c:pt>
                      <c:pt idx="11219">
                        <c:v>63389.375930786126</c:v>
                      </c:pt>
                      <c:pt idx="11220">
                        <c:v>55492.694183349609</c:v>
                      </c:pt>
                      <c:pt idx="11221">
                        <c:v>55844.694122314453</c:v>
                      </c:pt>
                      <c:pt idx="11222">
                        <c:v>55844.694183349609</c:v>
                      </c:pt>
                      <c:pt idx="11223">
                        <c:v>65095.224273681633</c:v>
                      </c:pt>
                      <c:pt idx="11224">
                        <c:v>65849.298736572266</c:v>
                      </c:pt>
                      <c:pt idx="11225">
                        <c:v>65518.910842895508</c:v>
                      </c:pt>
                      <c:pt idx="11226">
                        <c:v>65577.910354614258</c:v>
                      </c:pt>
                      <c:pt idx="11227">
                        <c:v>65575.252883911133</c:v>
                      </c:pt>
                      <c:pt idx="11228">
                        <c:v>65205.252639770508</c:v>
                      </c:pt>
                      <c:pt idx="11229">
                        <c:v>64881.204437255852</c:v>
                      </c:pt>
                      <c:pt idx="11230">
                        <c:v>65436.504486083984</c:v>
                      </c:pt>
                      <c:pt idx="11231">
                        <c:v>65436.504486083984</c:v>
                      </c:pt>
                      <c:pt idx="11232">
                        <c:v>65038.553802490234</c:v>
                      </c:pt>
                      <c:pt idx="11233">
                        <c:v>62780.600479125977</c:v>
                      </c:pt>
                      <c:pt idx="11234">
                        <c:v>62771.600357055664</c:v>
                      </c:pt>
                      <c:pt idx="11235">
                        <c:v>56633.978607177734</c:v>
                      </c:pt>
                      <c:pt idx="11236">
                        <c:v>56633.978607177734</c:v>
                      </c:pt>
                      <c:pt idx="11237">
                        <c:v>56624.978607177734</c:v>
                      </c:pt>
                      <c:pt idx="11238">
                        <c:v>67653.822708129883</c:v>
                      </c:pt>
                      <c:pt idx="11239">
                        <c:v>67525.823196411133</c:v>
                      </c:pt>
                      <c:pt idx="11240">
                        <c:v>67729.774124145508</c:v>
                      </c:pt>
                      <c:pt idx="11241">
                        <c:v>64642.703323364258</c:v>
                      </c:pt>
                      <c:pt idx="11242">
                        <c:v>63542.010696411126</c:v>
                      </c:pt>
                      <c:pt idx="11243">
                        <c:v>63722.552932739258</c:v>
                      </c:pt>
                      <c:pt idx="11244">
                        <c:v>64197.715530395508</c:v>
                      </c:pt>
                      <c:pt idx="11245">
                        <c:v>63934.715042114258</c:v>
                      </c:pt>
                      <c:pt idx="11246">
                        <c:v>64454.35871887207</c:v>
                      </c:pt>
                      <c:pt idx="11247">
                        <c:v>64233.258499145508</c:v>
                      </c:pt>
                      <c:pt idx="11248">
                        <c:v>64145.258377075188</c:v>
                      </c:pt>
                      <c:pt idx="11249">
                        <c:v>64180.112869262695</c:v>
                      </c:pt>
                      <c:pt idx="11250">
                        <c:v>56285.787567138672</c:v>
                      </c:pt>
                      <c:pt idx="11251">
                        <c:v>56285.787567138672</c:v>
                      </c:pt>
                      <c:pt idx="11252">
                        <c:v>56285.787567138672</c:v>
                      </c:pt>
                      <c:pt idx="11253">
                        <c:v>55947.521179199219</c:v>
                      </c:pt>
                      <c:pt idx="11254">
                        <c:v>55947.971313476563</c:v>
                      </c:pt>
                      <c:pt idx="11255">
                        <c:v>56013.371398925781</c:v>
                      </c:pt>
                      <c:pt idx="11256">
                        <c:v>59352.306793212891</c:v>
                      </c:pt>
                      <c:pt idx="11257">
                        <c:v>59352.306793212891</c:v>
                      </c:pt>
                      <c:pt idx="11258">
                        <c:v>61360.133178710938</c:v>
                      </c:pt>
                      <c:pt idx="11259">
                        <c:v>61297.443237304688</c:v>
                      </c:pt>
                      <c:pt idx="11260">
                        <c:v>61306.443237304688</c:v>
                      </c:pt>
                      <c:pt idx="11261">
                        <c:v>64637.977920532227</c:v>
                      </c:pt>
                      <c:pt idx="11262">
                        <c:v>63889.074661254883</c:v>
                      </c:pt>
                      <c:pt idx="11263">
                        <c:v>64739.977493286126</c:v>
                      </c:pt>
                      <c:pt idx="11264">
                        <c:v>64739.977615356438</c:v>
                      </c:pt>
                      <c:pt idx="11265">
                        <c:v>65418.343383789063</c:v>
                      </c:pt>
                      <c:pt idx="11266">
                        <c:v>64876.342407226563</c:v>
                      </c:pt>
                      <c:pt idx="11267">
                        <c:v>64348.342407226563</c:v>
                      </c:pt>
                      <c:pt idx="11268">
                        <c:v>63436.948341369629</c:v>
                      </c:pt>
                      <c:pt idx="11269">
                        <c:v>63008.714309692376</c:v>
                      </c:pt>
                      <c:pt idx="11270">
                        <c:v>63012.714065551758</c:v>
                      </c:pt>
                      <c:pt idx="11271">
                        <c:v>63013.749221801758</c:v>
                      </c:pt>
                      <c:pt idx="11272">
                        <c:v>65470.158401489258</c:v>
                      </c:pt>
                      <c:pt idx="11273">
                        <c:v>65489.738296508782</c:v>
                      </c:pt>
                      <c:pt idx="11274">
                        <c:v>65432.738052368164</c:v>
                      </c:pt>
                      <c:pt idx="11275">
                        <c:v>65267.338577270508</c:v>
                      </c:pt>
                      <c:pt idx="11276">
                        <c:v>62769.68830871582</c:v>
                      </c:pt>
                      <c:pt idx="11277">
                        <c:v>62778.68830871582</c:v>
                      </c:pt>
                      <c:pt idx="11278">
                        <c:v>62778.68830871582</c:v>
                      </c:pt>
                      <c:pt idx="11279">
                        <c:v>63030.63948059082</c:v>
                      </c:pt>
                      <c:pt idx="11280">
                        <c:v>65830.689651489258</c:v>
                      </c:pt>
                      <c:pt idx="11281">
                        <c:v>65823.695022583008</c:v>
                      </c:pt>
                      <c:pt idx="11282">
                        <c:v>66489.694534301758</c:v>
                      </c:pt>
                      <c:pt idx="11283">
                        <c:v>66243.694778442383</c:v>
                      </c:pt>
                      <c:pt idx="11284">
                        <c:v>66243.695022583008</c:v>
                      </c:pt>
                      <c:pt idx="11285">
                        <c:v>65619.256057739258</c:v>
                      </c:pt>
                      <c:pt idx="11286">
                        <c:v>65583.256057739258</c:v>
                      </c:pt>
                      <c:pt idx="11287">
                        <c:v>65231.256790161126</c:v>
                      </c:pt>
                      <c:pt idx="11288">
                        <c:v>64861.854934692376</c:v>
                      </c:pt>
                      <c:pt idx="11289">
                        <c:v>66156.072463989258</c:v>
                      </c:pt>
                      <c:pt idx="11290">
                        <c:v>66156.486770629883</c:v>
                      </c:pt>
                      <c:pt idx="11291">
                        <c:v>66156.486526489258</c:v>
                      </c:pt>
                      <c:pt idx="11292">
                        <c:v>64574.142807006836</c:v>
                      </c:pt>
                      <c:pt idx="11293">
                        <c:v>65838.564895629883</c:v>
                      </c:pt>
                      <c:pt idx="11294">
                        <c:v>65721.815200805664</c:v>
                      </c:pt>
                      <c:pt idx="11295">
                        <c:v>56421.403778076172</c:v>
                      </c:pt>
                      <c:pt idx="11296">
                        <c:v>56421.403717041016</c:v>
                      </c:pt>
                      <c:pt idx="11297">
                        <c:v>56421.403839111328</c:v>
                      </c:pt>
                      <c:pt idx="11298">
                        <c:v>65351.126541137695</c:v>
                      </c:pt>
                      <c:pt idx="11299">
                        <c:v>64547.675186157227</c:v>
                      </c:pt>
                      <c:pt idx="11300">
                        <c:v>63106.636566162109</c:v>
                      </c:pt>
                      <c:pt idx="11301">
                        <c:v>63990.638519287109</c:v>
                      </c:pt>
                      <c:pt idx="11302">
                        <c:v>63990.638519287109</c:v>
                      </c:pt>
                      <c:pt idx="11303">
                        <c:v>63704.167572021484</c:v>
                      </c:pt>
                      <c:pt idx="11304">
                        <c:v>63956.32356262207</c:v>
                      </c:pt>
                      <c:pt idx="11305">
                        <c:v>63525.29231262207</c:v>
                      </c:pt>
                      <c:pt idx="11306">
                        <c:v>63534.292373657227</c:v>
                      </c:pt>
                      <c:pt idx="11307">
                        <c:v>63525.29231262207</c:v>
                      </c:pt>
                      <c:pt idx="11308">
                        <c:v>64714.570693969727</c:v>
                      </c:pt>
                      <c:pt idx="11309">
                        <c:v>64723.57063293457</c:v>
                      </c:pt>
                      <c:pt idx="11310">
                        <c:v>59223.210296630852</c:v>
                      </c:pt>
                      <c:pt idx="11311">
                        <c:v>58890.210540771484</c:v>
                      </c:pt>
                      <c:pt idx="11312">
                        <c:v>58650.210296630852</c:v>
                      </c:pt>
                      <c:pt idx="11313">
                        <c:v>64368.503311157227</c:v>
                      </c:pt>
                      <c:pt idx="11314">
                        <c:v>64383.403213500977</c:v>
                      </c:pt>
                      <c:pt idx="11315">
                        <c:v>64383.403213500977</c:v>
                      </c:pt>
                      <c:pt idx="11316">
                        <c:v>64070.403213500977</c:v>
                      </c:pt>
                      <c:pt idx="11317">
                        <c:v>63496.841995239258</c:v>
                      </c:pt>
                      <c:pt idx="11318">
                        <c:v>63496.841995239258</c:v>
                      </c:pt>
                      <c:pt idx="11319">
                        <c:v>63704.842483520508</c:v>
                      </c:pt>
                      <c:pt idx="11320">
                        <c:v>63946.841506958008</c:v>
                      </c:pt>
                      <c:pt idx="11321">
                        <c:v>66582.044143676758</c:v>
                      </c:pt>
                      <c:pt idx="11322">
                        <c:v>66355.042678833008</c:v>
                      </c:pt>
                      <c:pt idx="11323">
                        <c:v>66310.327346801758</c:v>
                      </c:pt>
                      <c:pt idx="11324">
                        <c:v>65915.826370239258</c:v>
                      </c:pt>
                      <c:pt idx="11325">
                        <c:v>64554.445999145508</c:v>
                      </c:pt>
                      <c:pt idx="11326">
                        <c:v>64554.445999145508</c:v>
                      </c:pt>
                      <c:pt idx="11327">
                        <c:v>65530.940872192376</c:v>
                      </c:pt>
                      <c:pt idx="11328">
                        <c:v>65530.940872192376</c:v>
                      </c:pt>
                      <c:pt idx="11329">
                        <c:v>65530.940872192376</c:v>
                      </c:pt>
                      <c:pt idx="11330">
                        <c:v>65442.941360473626</c:v>
                      </c:pt>
                      <c:pt idx="11331">
                        <c:v>63957.501419067376</c:v>
                      </c:pt>
                      <c:pt idx="11332">
                        <c:v>64629.325149536126</c:v>
                      </c:pt>
                      <c:pt idx="11333">
                        <c:v>65580.325637817383</c:v>
                      </c:pt>
                      <c:pt idx="11334">
                        <c:v>64168.106399536133</c:v>
                      </c:pt>
                      <c:pt idx="11335">
                        <c:v>60778.304641723626</c:v>
                      </c:pt>
                      <c:pt idx="11336">
                        <c:v>60931.584915161126</c:v>
                      </c:pt>
                      <c:pt idx="11337">
                        <c:v>60014.537017822266</c:v>
                      </c:pt>
                      <c:pt idx="11338">
                        <c:v>60064.337066650383</c:v>
                      </c:pt>
                      <c:pt idx="11339">
                        <c:v>59802.336822509766</c:v>
                      </c:pt>
                      <c:pt idx="11340">
                        <c:v>56450.499114990234</c:v>
                      </c:pt>
                      <c:pt idx="11341">
                        <c:v>56450.499114990234</c:v>
                      </c:pt>
                      <c:pt idx="11342">
                        <c:v>56362.498870849602</c:v>
                      </c:pt>
                      <c:pt idx="11343">
                        <c:v>55872.108856201165</c:v>
                      </c:pt>
                      <c:pt idx="11344">
                        <c:v>56356.909271240234</c:v>
                      </c:pt>
                      <c:pt idx="11345">
                        <c:v>56004.909271240234</c:v>
                      </c:pt>
                      <c:pt idx="11346">
                        <c:v>56003.407318115234</c:v>
                      </c:pt>
                      <c:pt idx="11347">
                        <c:v>64751.500015258789</c:v>
                      </c:pt>
                      <c:pt idx="11348">
                        <c:v>64751.499954223633</c:v>
                      </c:pt>
                      <c:pt idx="11349">
                        <c:v>63427.509414672852</c:v>
                      </c:pt>
                      <c:pt idx="11350">
                        <c:v>63427.509353637695</c:v>
                      </c:pt>
                      <c:pt idx="11351">
                        <c:v>65125.090774536126</c:v>
                      </c:pt>
                      <c:pt idx="11352">
                        <c:v>65125.090896606438</c:v>
                      </c:pt>
                      <c:pt idx="11353">
                        <c:v>65125.091018676758</c:v>
                      </c:pt>
                      <c:pt idx="11354">
                        <c:v>65037.090774536126</c:v>
                      </c:pt>
                      <c:pt idx="11355">
                        <c:v>63628.243240356445</c:v>
                      </c:pt>
                      <c:pt idx="11356">
                        <c:v>63697.595901489258</c:v>
                      </c:pt>
                      <c:pt idx="11357">
                        <c:v>64027.495559692376</c:v>
                      </c:pt>
                      <c:pt idx="11358">
                        <c:v>64027.496047973626</c:v>
                      </c:pt>
                      <c:pt idx="11359">
                        <c:v>63748.496047973626</c:v>
                      </c:pt>
                      <c:pt idx="11360">
                        <c:v>65975.300003051758</c:v>
                      </c:pt>
                      <c:pt idx="11361">
                        <c:v>65442.299514770508</c:v>
                      </c:pt>
                      <c:pt idx="11362">
                        <c:v>64784.299758911126</c:v>
                      </c:pt>
                      <c:pt idx="11363">
                        <c:v>64492.299514770508</c:v>
                      </c:pt>
                      <c:pt idx="11364">
                        <c:v>64405.699371337883</c:v>
                      </c:pt>
                      <c:pt idx="11365">
                        <c:v>64357.699371337891</c:v>
                      </c:pt>
                      <c:pt idx="11366">
                        <c:v>63441.697418212883</c:v>
                      </c:pt>
                      <c:pt idx="11367">
                        <c:v>67729.112442016602</c:v>
                      </c:pt>
                      <c:pt idx="11368">
                        <c:v>65651.386184692383</c:v>
                      </c:pt>
                      <c:pt idx="11369">
                        <c:v>65572.311965942383</c:v>
                      </c:pt>
                      <c:pt idx="11370">
                        <c:v>64087.123886108391</c:v>
                      </c:pt>
                      <c:pt idx="11371">
                        <c:v>63642.124008178711</c:v>
                      </c:pt>
                      <c:pt idx="11372">
                        <c:v>62917.227127075195</c:v>
                      </c:pt>
                      <c:pt idx="11373">
                        <c:v>62547.826736450195</c:v>
                      </c:pt>
                      <c:pt idx="11374">
                        <c:v>64469.644729614258</c:v>
                      </c:pt>
                      <c:pt idx="11375">
                        <c:v>64575.269058227539</c:v>
                      </c:pt>
                      <c:pt idx="11376">
                        <c:v>65115.458633422852</c:v>
                      </c:pt>
                      <c:pt idx="11377">
                        <c:v>65113.660720825195</c:v>
                      </c:pt>
                      <c:pt idx="11378">
                        <c:v>65294.208404541016</c:v>
                      </c:pt>
                      <c:pt idx="11379">
                        <c:v>65292.966217041016</c:v>
                      </c:pt>
                      <c:pt idx="11380">
                        <c:v>64030.917922973626</c:v>
                      </c:pt>
                      <c:pt idx="11381">
                        <c:v>57555.610305786133</c:v>
                      </c:pt>
                      <c:pt idx="11382">
                        <c:v>57555.610244750977</c:v>
                      </c:pt>
                      <c:pt idx="11383">
                        <c:v>56624.880065917969</c:v>
                      </c:pt>
                      <c:pt idx="11384">
                        <c:v>56551.759948730469</c:v>
                      </c:pt>
                      <c:pt idx="11385">
                        <c:v>65233.417572021484</c:v>
                      </c:pt>
                      <c:pt idx="11386">
                        <c:v>65922.211380004883</c:v>
                      </c:pt>
                      <c:pt idx="11387">
                        <c:v>65922.210647583008</c:v>
                      </c:pt>
                      <c:pt idx="11388">
                        <c:v>65777.211135864258</c:v>
                      </c:pt>
                      <c:pt idx="11389">
                        <c:v>66336.64045715332</c:v>
                      </c:pt>
                      <c:pt idx="11390">
                        <c:v>66179.94856262207</c:v>
                      </c:pt>
                      <c:pt idx="11391">
                        <c:v>67624.327346801758</c:v>
                      </c:pt>
                      <c:pt idx="11392">
                        <c:v>68038.391799926758</c:v>
                      </c:pt>
                      <c:pt idx="11393">
                        <c:v>67808.391311645508</c:v>
                      </c:pt>
                      <c:pt idx="11394">
                        <c:v>67808.391311645508</c:v>
                      </c:pt>
                      <c:pt idx="11395">
                        <c:v>67661.539260864258</c:v>
                      </c:pt>
                      <c:pt idx="11396">
                        <c:v>67244.467483520508</c:v>
                      </c:pt>
                      <c:pt idx="11397">
                        <c:v>67220.468215942383</c:v>
                      </c:pt>
                      <c:pt idx="11398">
                        <c:v>64929.964065551758</c:v>
                      </c:pt>
                      <c:pt idx="11399">
                        <c:v>66068.087600708008</c:v>
                      </c:pt>
                      <c:pt idx="11400">
                        <c:v>64362.838821411126</c:v>
                      </c:pt>
                      <c:pt idx="11401">
                        <c:v>64314.839309692376</c:v>
                      </c:pt>
                      <c:pt idx="11402">
                        <c:v>64325.839065551758</c:v>
                      </c:pt>
                      <c:pt idx="11403">
                        <c:v>64003.839797973626</c:v>
                      </c:pt>
                      <c:pt idx="11404">
                        <c:v>64479.832717895508</c:v>
                      </c:pt>
                      <c:pt idx="11405">
                        <c:v>65990.271621704102</c:v>
                      </c:pt>
                      <c:pt idx="11406">
                        <c:v>65990.271377563477</c:v>
                      </c:pt>
                      <c:pt idx="11407">
                        <c:v>65572.271621704102</c:v>
                      </c:pt>
                      <c:pt idx="11408">
                        <c:v>65404.386428833008</c:v>
                      </c:pt>
                      <c:pt idx="11409">
                        <c:v>65404.385940551758</c:v>
                      </c:pt>
                      <c:pt idx="11410">
                        <c:v>65361.737991333008</c:v>
                      </c:pt>
                      <c:pt idx="11411">
                        <c:v>65787.620315551758</c:v>
                      </c:pt>
                      <c:pt idx="11412">
                        <c:v>65787.620315551758</c:v>
                      </c:pt>
                      <c:pt idx="11413">
                        <c:v>65342.619827270508</c:v>
                      </c:pt>
                      <c:pt idx="11414">
                        <c:v>66226.210540771484</c:v>
                      </c:pt>
                      <c:pt idx="11415">
                        <c:v>57377.305145263672</c:v>
                      </c:pt>
                      <c:pt idx="11416">
                        <c:v>57368.305084228516</c:v>
                      </c:pt>
                      <c:pt idx="11417">
                        <c:v>56753.305145263672</c:v>
                      </c:pt>
                      <c:pt idx="11418">
                        <c:v>56049.305145263672</c:v>
                      </c:pt>
                      <c:pt idx="11419">
                        <c:v>55643.265228271484</c:v>
                      </c:pt>
                      <c:pt idx="11420">
                        <c:v>55357.665985107422</c:v>
                      </c:pt>
                      <c:pt idx="11421">
                        <c:v>55005.665985107422</c:v>
                      </c:pt>
                      <c:pt idx="11422">
                        <c:v>54848.665985107422</c:v>
                      </c:pt>
                      <c:pt idx="11423">
                        <c:v>54604.665618896484</c:v>
                      </c:pt>
                      <c:pt idx="11424">
                        <c:v>65477.806228637695</c:v>
                      </c:pt>
                      <c:pt idx="11425">
                        <c:v>66033.824752807617</c:v>
                      </c:pt>
                      <c:pt idx="11426">
                        <c:v>66081.824264526367</c:v>
                      </c:pt>
                      <c:pt idx="11427">
                        <c:v>66313.355667114258</c:v>
                      </c:pt>
                      <c:pt idx="11428">
                        <c:v>66065.355422973633</c:v>
                      </c:pt>
                      <c:pt idx="11429">
                        <c:v>64982.057693481445</c:v>
                      </c:pt>
                      <c:pt idx="11430">
                        <c:v>57982.492279052734</c:v>
                      </c:pt>
                      <c:pt idx="11431">
                        <c:v>57982.492279052734</c:v>
                      </c:pt>
                      <c:pt idx="11432">
                        <c:v>57846.492279052734</c:v>
                      </c:pt>
                      <c:pt idx="11433">
                        <c:v>57793.852630615234</c:v>
                      </c:pt>
                      <c:pt idx="11434">
                        <c:v>58178.101165771484</c:v>
                      </c:pt>
                      <c:pt idx="11435">
                        <c:v>58225.892669677734</c:v>
                      </c:pt>
                      <c:pt idx="11436">
                        <c:v>58225.892669677734</c:v>
                      </c:pt>
                      <c:pt idx="11437">
                        <c:v>58009.892669677734</c:v>
                      </c:pt>
                      <c:pt idx="11438">
                        <c:v>66295.578506469727</c:v>
                      </c:pt>
                      <c:pt idx="11439">
                        <c:v>66296.052383422852</c:v>
                      </c:pt>
                      <c:pt idx="11440">
                        <c:v>66220.052139282227</c:v>
                      </c:pt>
                      <c:pt idx="11441">
                        <c:v>67356.448440551758</c:v>
                      </c:pt>
                      <c:pt idx="11442">
                        <c:v>67309.448440551758</c:v>
                      </c:pt>
                      <c:pt idx="11443">
                        <c:v>67606.448928833008</c:v>
                      </c:pt>
                      <c:pt idx="11444">
                        <c:v>67366.448196411133</c:v>
                      </c:pt>
                      <c:pt idx="11445">
                        <c:v>57555.093963623047</c:v>
                      </c:pt>
                      <c:pt idx="11446">
                        <c:v>57564.094024658203</c:v>
                      </c:pt>
                      <c:pt idx="11447">
                        <c:v>57751.928802490234</c:v>
                      </c:pt>
                      <c:pt idx="11448">
                        <c:v>57751.928985595703</c:v>
                      </c:pt>
                      <c:pt idx="11449">
                        <c:v>57751.928985595703</c:v>
                      </c:pt>
                      <c:pt idx="11450">
                        <c:v>57751.928985595703</c:v>
                      </c:pt>
                      <c:pt idx="11451">
                        <c:v>64502.699600219727</c:v>
                      </c:pt>
                      <c:pt idx="11452">
                        <c:v>65219.69905090332</c:v>
                      </c:pt>
                      <c:pt idx="11453">
                        <c:v>65172.699111938477</c:v>
                      </c:pt>
                      <c:pt idx="11454">
                        <c:v>65171.639114379883</c:v>
                      </c:pt>
                      <c:pt idx="11455">
                        <c:v>65180.639236450195</c:v>
                      </c:pt>
                      <c:pt idx="11456">
                        <c:v>65091.439041137695</c:v>
                      </c:pt>
                      <c:pt idx="11457">
                        <c:v>65091.439102172852</c:v>
                      </c:pt>
                      <c:pt idx="11458">
                        <c:v>63286.304763793945</c:v>
                      </c:pt>
                      <c:pt idx="11459">
                        <c:v>63286.304824829102</c:v>
                      </c:pt>
                      <c:pt idx="11460">
                        <c:v>62970.955764770508</c:v>
                      </c:pt>
                      <c:pt idx="11461">
                        <c:v>62969.781448364258</c:v>
                      </c:pt>
                      <c:pt idx="11462">
                        <c:v>62617.78157043457</c:v>
                      </c:pt>
                      <c:pt idx="11463">
                        <c:v>62617.45149230957</c:v>
                      </c:pt>
                      <c:pt idx="11464">
                        <c:v>65635.595413208008</c:v>
                      </c:pt>
                      <c:pt idx="11465">
                        <c:v>64698.451858520508</c:v>
                      </c:pt>
                      <c:pt idx="11466">
                        <c:v>64610.451858520508</c:v>
                      </c:pt>
                      <c:pt idx="11467">
                        <c:v>66919.851333618164</c:v>
                      </c:pt>
                      <c:pt idx="11468">
                        <c:v>67377.852554321289</c:v>
                      </c:pt>
                      <c:pt idx="11469">
                        <c:v>67308.852066040039</c:v>
                      </c:pt>
                      <c:pt idx="11470">
                        <c:v>67073.851577758789</c:v>
                      </c:pt>
                      <c:pt idx="11471">
                        <c:v>65502.005340576165</c:v>
                      </c:pt>
                      <c:pt idx="11472">
                        <c:v>64012.697830200188</c:v>
                      </c:pt>
                      <c:pt idx="11473">
                        <c:v>64012.697830200188</c:v>
                      </c:pt>
                      <c:pt idx="11474">
                        <c:v>64146.646987915039</c:v>
                      </c:pt>
                      <c:pt idx="11475">
                        <c:v>57981.273223876953</c:v>
                      </c:pt>
                      <c:pt idx="11476">
                        <c:v>57981.273406982422</c:v>
                      </c:pt>
                      <c:pt idx="11477">
                        <c:v>57829.273223876953</c:v>
                      </c:pt>
                      <c:pt idx="11478">
                        <c:v>62109.923416137695</c:v>
                      </c:pt>
                      <c:pt idx="11479">
                        <c:v>61777.12385559082</c:v>
                      </c:pt>
                      <c:pt idx="11480">
                        <c:v>62358.123977661126</c:v>
                      </c:pt>
                      <c:pt idx="11481">
                        <c:v>62270.124221801758</c:v>
                      </c:pt>
                      <c:pt idx="11482">
                        <c:v>62973.122787475586</c:v>
                      </c:pt>
                      <c:pt idx="11483">
                        <c:v>62749.80029296875</c:v>
                      </c:pt>
                      <c:pt idx="11484">
                        <c:v>64859.797698974609</c:v>
                      </c:pt>
                      <c:pt idx="11485">
                        <c:v>64859.797698974609</c:v>
                      </c:pt>
                      <c:pt idx="11486">
                        <c:v>64592.797637939453</c:v>
                      </c:pt>
                      <c:pt idx="11487">
                        <c:v>65344.594131469727</c:v>
                      </c:pt>
                      <c:pt idx="11488">
                        <c:v>65861.982864379883</c:v>
                      </c:pt>
                      <c:pt idx="11489">
                        <c:v>65476.243118286126</c:v>
                      </c:pt>
                      <c:pt idx="11490">
                        <c:v>62800.549407958984</c:v>
                      </c:pt>
                      <c:pt idx="11491">
                        <c:v>62798.486907958984</c:v>
                      </c:pt>
                      <c:pt idx="11492">
                        <c:v>62193.482513427734</c:v>
                      </c:pt>
                      <c:pt idx="11493">
                        <c:v>61805.118911743164</c:v>
                      </c:pt>
                      <c:pt idx="11494">
                        <c:v>65806.385452270508</c:v>
                      </c:pt>
                      <c:pt idx="11495">
                        <c:v>65410.699417114258</c:v>
                      </c:pt>
                      <c:pt idx="11496">
                        <c:v>65410.699172973626</c:v>
                      </c:pt>
                      <c:pt idx="11497">
                        <c:v>65043.698928833008</c:v>
                      </c:pt>
                      <c:pt idx="11498">
                        <c:v>64670.023391723626</c:v>
                      </c:pt>
                      <c:pt idx="11499">
                        <c:v>62730.425918579102</c:v>
                      </c:pt>
                      <c:pt idx="11500">
                        <c:v>62007.423965454102</c:v>
                      </c:pt>
                      <c:pt idx="11501">
                        <c:v>63885.829544067376</c:v>
                      </c:pt>
                      <c:pt idx="11502">
                        <c:v>63902.829788208008</c:v>
                      </c:pt>
                      <c:pt idx="11503">
                        <c:v>64039.329788208008</c:v>
                      </c:pt>
                      <c:pt idx="11504">
                        <c:v>64618.241775512695</c:v>
                      </c:pt>
                      <c:pt idx="11505">
                        <c:v>56510.891571044922</c:v>
                      </c:pt>
                      <c:pt idx="11506">
                        <c:v>56880.294036865234</c:v>
                      </c:pt>
                      <c:pt idx="11507">
                        <c:v>56766.294036865234</c:v>
                      </c:pt>
                      <c:pt idx="11508">
                        <c:v>67118.024368286133</c:v>
                      </c:pt>
                      <c:pt idx="11509">
                        <c:v>64968.50439453125</c:v>
                      </c:pt>
                      <c:pt idx="11510">
                        <c:v>65018.303466796868</c:v>
                      </c:pt>
                      <c:pt idx="11511">
                        <c:v>66661.188674926758</c:v>
                      </c:pt>
                      <c:pt idx="11512">
                        <c:v>67060.205764770508</c:v>
                      </c:pt>
                      <c:pt idx="11513">
                        <c:v>67494.205276489258</c:v>
                      </c:pt>
                      <c:pt idx="11514">
                        <c:v>67085.261672973633</c:v>
                      </c:pt>
                      <c:pt idx="11515">
                        <c:v>66933.261428833008</c:v>
                      </c:pt>
                      <c:pt idx="11516">
                        <c:v>66932.534866333008</c:v>
                      </c:pt>
                      <c:pt idx="11517">
                        <c:v>66336.700782775879</c:v>
                      </c:pt>
                      <c:pt idx="11518">
                        <c:v>66336.701026916504</c:v>
                      </c:pt>
                      <c:pt idx="11519">
                        <c:v>66336.701026916504</c:v>
                      </c:pt>
                      <c:pt idx="11520">
                        <c:v>57164.958969116211</c:v>
                      </c:pt>
                      <c:pt idx="11521">
                        <c:v>57164.958908081055</c:v>
                      </c:pt>
                      <c:pt idx="11522">
                        <c:v>57164.958969116211</c:v>
                      </c:pt>
                      <c:pt idx="11523">
                        <c:v>57164.958969116211</c:v>
                      </c:pt>
                      <c:pt idx="11524">
                        <c:v>57116.958969116211</c:v>
                      </c:pt>
                      <c:pt idx="11525">
                        <c:v>57034.836837768555</c:v>
                      </c:pt>
                      <c:pt idx="11526">
                        <c:v>57364.445159912109</c:v>
                      </c:pt>
                      <c:pt idx="11527">
                        <c:v>57368.445159912109</c:v>
                      </c:pt>
                      <c:pt idx="11528">
                        <c:v>57364.445159912109</c:v>
                      </c:pt>
                      <c:pt idx="11529">
                        <c:v>57917.058242797852</c:v>
                      </c:pt>
                      <c:pt idx="11530">
                        <c:v>60490.094314575195</c:v>
                      </c:pt>
                      <c:pt idx="11531">
                        <c:v>60490.094375610352</c:v>
                      </c:pt>
                      <c:pt idx="11532">
                        <c:v>63327.479629516602</c:v>
                      </c:pt>
                      <c:pt idx="11533">
                        <c:v>63679.479629516602</c:v>
                      </c:pt>
                      <c:pt idx="11534">
                        <c:v>63591.479568481445</c:v>
                      </c:pt>
                      <c:pt idx="11535">
                        <c:v>58146.094314575195</c:v>
                      </c:pt>
                      <c:pt idx="11536">
                        <c:v>58515.492752075195</c:v>
                      </c:pt>
                      <c:pt idx="11537">
                        <c:v>58196.492752075195</c:v>
                      </c:pt>
                      <c:pt idx="11538">
                        <c:v>65752.882476806641</c:v>
                      </c:pt>
                      <c:pt idx="11539">
                        <c:v>65477.680252075195</c:v>
                      </c:pt>
                      <c:pt idx="11540">
                        <c:v>65433.680313110352</c:v>
                      </c:pt>
                      <c:pt idx="11541">
                        <c:v>65438.010330200195</c:v>
                      </c:pt>
                      <c:pt idx="11542">
                        <c:v>65106.297317504876</c:v>
                      </c:pt>
                      <c:pt idx="11543">
                        <c:v>64031.838760375977</c:v>
                      </c:pt>
                      <c:pt idx="11544">
                        <c:v>63671.438369750977</c:v>
                      </c:pt>
                      <c:pt idx="11545">
                        <c:v>63757.088760375977</c:v>
                      </c:pt>
                      <c:pt idx="11546">
                        <c:v>63748.08869934082</c:v>
                      </c:pt>
                      <c:pt idx="11547">
                        <c:v>63508.941787719727</c:v>
                      </c:pt>
                      <c:pt idx="11548">
                        <c:v>63512.808486938477</c:v>
                      </c:pt>
                      <c:pt idx="11549">
                        <c:v>63512.808486938477</c:v>
                      </c:pt>
                      <c:pt idx="11550">
                        <c:v>67173.200393676758</c:v>
                      </c:pt>
                      <c:pt idx="11551">
                        <c:v>68058.202835083008</c:v>
                      </c:pt>
                      <c:pt idx="11552">
                        <c:v>67890.754837036133</c:v>
                      </c:pt>
                      <c:pt idx="11553">
                        <c:v>67845.048049926758</c:v>
                      </c:pt>
                      <c:pt idx="11554">
                        <c:v>68402.347854614258</c:v>
                      </c:pt>
                      <c:pt idx="11555">
                        <c:v>64808.690826416016</c:v>
                      </c:pt>
                      <c:pt idx="11556">
                        <c:v>64824.890777587883</c:v>
                      </c:pt>
                      <c:pt idx="11557">
                        <c:v>65653.625885009766</c:v>
                      </c:pt>
                      <c:pt idx="11558">
                        <c:v>65932.926422119141</c:v>
                      </c:pt>
                      <c:pt idx="11559">
                        <c:v>65680.926422119141</c:v>
                      </c:pt>
                      <c:pt idx="11560">
                        <c:v>66015.781204223633</c:v>
                      </c:pt>
                      <c:pt idx="11561">
                        <c:v>66015.779983520508</c:v>
                      </c:pt>
                      <c:pt idx="11562">
                        <c:v>67034.639602661133</c:v>
                      </c:pt>
                      <c:pt idx="11563">
                        <c:v>67034.639358520508</c:v>
                      </c:pt>
                      <c:pt idx="11564">
                        <c:v>66837.639846801758</c:v>
                      </c:pt>
                      <c:pt idx="11565">
                        <c:v>54797.461883544922</c:v>
                      </c:pt>
                      <c:pt idx="11566">
                        <c:v>65739.09162902832</c:v>
                      </c:pt>
                      <c:pt idx="11567">
                        <c:v>65693.091751098633</c:v>
                      </c:pt>
                      <c:pt idx="11568">
                        <c:v>65567.64094543457</c:v>
                      </c:pt>
                      <c:pt idx="11569">
                        <c:v>65857.248245239258</c:v>
                      </c:pt>
                      <c:pt idx="11570">
                        <c:v>65334.247756958008</c:v>
                      </c:pt>
                      <c:pt idx="11571">
                        <c:v>65330.126907348626</c:v>
                      </c:pt>
                      <c:pt idx="11572">
                        <c:v>66929.058547973633</c:v>
                      </c:pt>
                      <c:pt idx="11573">
                        <c:v>66559.059036254883</c:v>
                      </c:pt>
                      <c:pt idx="11574">
                        <c:v>66079.057327270508</c:v>
                      </c:pt>
                      <c:pt idx="11575">
                        <c:v>65578.052688598633</c:v>
                      </c:pt>
                      <c:pt idx="11576">
                        <c:v>65120.052200317376</c:v>
                      </c:pt>
                      <c:pt idx="11577">
                        <c:v>65273.988235473626</c:v>
                      </c:pt>
                      <c:pt idx="11578">
                        <c:v>65334.787307739258</c:v>
                      </c:pt>
                      <c:pt idx="11579">
                        <c:v>64196.385208129876</c:v>
                      </c:pt>
                      <c:pt idx="11580">
                        <c:v>66715.342361450195</c:v>
                      </c:pt>
                      <c:pt idx="11581">
                        <c:v>67037.342483520508</c:v>
                      </c:pt>
                      <c:pt idx="11582">
                        <c:v>64212.748733520508</c:v>
                      </c:pt>
                      <c:pt idx="11583">
                        <c:v>65118.653274536126</c:v>
                      </c:pt>
                      <c:pt idx="11584">
                        <c:v>64001.700393676758</c:v>
                      </c:pt>
                      <c:pt idx="11585">
                        <c:v>64123.441604614258</c:v>
                      </c:pt>
                      <c:pt idx="11586">
                        <c:v>64123.442337036126</c:v>
                      </c:pt>
                      <c:pt idx="11587">
                        <c:v>64035.442337036126</c:v>
                      </c:pt>
                      <c:pt idx="11588">
                        <c:v>64273.442092895508</c:v>
                      </c:pt>
                      <c:pt idx="11589">
                        <c:v>67185.301223754883</c:v>
                      </c:pt>
                      <c:pt idx="11590">
                        <c:v>65497.204971313477</c:v>
                      </c:pt>
                      <c:pt idx="11591">
                        <c:v>65718.205703735352</c:v>
                      </c:pt>
                      <c:pt idx="11592">
                        <c:v>65660.404983520508</c:v>
                      </c:pt>
                      <c:pt idx="11593">
                        <c:v>65826.405227661133</c:v>
                      </c:pt>
                      <c:pt idx="11594">
                        <c:v>64096.719436645508</c:v>
                      </c:pt>
                      <c:pt idx="11595">
                        <c:v>58796.108093261711</c:v>
                      </c:pt>
                      <c:pt idx="11596">
                        <c:v>58796.109069824211</c:v>
                      </c:pt>
                      <c:pt idx="11597">
                        <c:v>58796.108825683594</c:v>
                      </c:pt>
                      <c:pt idx="11598">
                        <c:v>62007.131790161126</c:v>
                      </c:pt>
                      <c:pt idx="11599">
                        <c:v>61959.131790161126</c:v>
                      </c:pt>
                      <c:pt idx="11600">
                        <c:v>62272.647171020508</c:v>
                      </c:pt>
                      <c:pt idx="11601">
                        <c:v>64110.08740234375</c:v>
                      </c:pt>
                      <c:pt idx="11602">
                        <c:v>64110.08642578125</c:v>
                      </c:pt>
                      <c:pt idx="11603">
                        <c:v>64898.454788208008</c:v>
                      </c:pt>
                      <c:pt idx="11604">
                        <c:v>64900.233352661126</c:v>
                      </c:pt>
                      <c:pt idx="11605">
                        <c:v>64994.955764770508</c:v>
                      </c:pt>
                      <c:pt idx="11606">
                        <c:v>65007.436721801758</c:v>
                      </c:pt>
                      <c:pt idx="11607">
                        <c:v>65012.593948364258</c:v>
                      </c:pt>
                      <c:pt idx="11608">
                        <c:v>64202.276077270508</c:v>
                      </c:pt>
                      <c:pt idx="11609">
                        <c:v>63548.669631958008</c:v>
                      </c:pt>
                      <c:pt idx="11610">
                        <c:v>58951.921859741211</c:v>
                      </c:pt>
                      <c:pt idx="11611">
                        <c:v>58837.921798706055</c:v>
                      </c:pt>
                      <c:pt idx="11612">
                        <c:v>58837.922103881836</c:v>
                      </c:pt>
                      <c:pt idx="11613">
                        <c:v>58697.42204284668</c:v>
                      </c:pt>
                      <c:pt idx="11614">
                        <c:v>60012.125274658203</c:v>
                      </c:pt>
                      <c:pt idx="11615">
                        <c:v>60012.125274658203</c:v>
                      </c:pt>
                      <c:pt idx="11616">
                        <c:v>60012.125335693359</c:v>
                      </c:pt>
                      <c:pt idx="11617">
                        <c:v>59861.149002075195</c:v>
                      </c:pt>
                      <c:pt idx="11618">
                        <c:v>60990.750137329102</c:v>
                      </c:pt>
                      <c:pt idx="11619">
                        <c:v>60990.750137329102</c:v>
                      </c:pt>
                      <c:pt idx="11620">
                        <c:v>60638.750137329102</c:v>
                      </c:pt>
                      <c:pt idx="11621">
                        <c:v>63436.450637817383</c:v>
                      </c:pt>
                      <c:pt idx="11622">
                        <c:v>63805.945022583008</c:v>
                      </c:pt>
                      <c:pt idx="11623">
                        <c:v>63594.496780395508</c:v>
                      </c:pt>
                      <c:pt idx="11624">
                        <c:v>63594.496780395508</c:v>
                      </c:pt>
                      <c:pt idx="11625">
                        <c:v>62201.538665771484</c:v>
                      </c:pt>
                      <c:pt idx="11626">
                        <c:v>62124.538177490234</c:v>
                      </c:pt>
                      <c:pt idx="11627">
                        <c:v>61900.538909912102</c:v>
                      </c:pt>
                      <c:pt idx="11628">
                        <c:v>65775.908935546875</c:v>
                      </c:pt>
                      <c:pt idx="11629">
                        <c:v>66360.229934692383</c:v>
                      </c:pt>
                      <c:pt idx="11630">
                        <c:v>64757.079483032227</c:v>
                      </c:pt>
                      <c:pt idx="11631">
                        <c:v>64268.899063110344</c:v>
                      </c:pt>
                      <c:pt idx="11632">
                        <c:v>64214.898086547844</c:v>
                      </c:pt>
                      <c:pt idx="11633">
                        <c:v>64102.898086547844</c:v>
                      </c:pt>
                      <c:pt idx="11634">
                        <c:v>64052.898818969727</c:v>
                      </c:pt>
                      <c:pt idx="11635">
                        <c:v>63392.710235595696</c:v>
                      </c:pt>
                      <c:pt idx="11636">
                        <c:v>62683.310089111328</c:v>
                      </c:pt>
                      <c:pt idx="11637">
                        <c:v>63110.320220947266</c:v>
                      </c:pt>
                      <c:pt idx="11638">
                        <c:v>62669.120025634766</c:v>
                      </c:pt>
                      <c:pt idx="11639">
                        <c:v>64510.486907958984</c:v>
                      </c:pt>
                      <c:pt idx="11640">
                        <c:v>63335.711868286133</c:v>
                      </c:pt>
                      <c:pt idx="11641">
                        <c:v>63273.022048950195</c:v>
                      </c:pt>
                      <c:pt idx="11642">
                        <c:v>62754.020095825195</c:v>
                      </c:pt>
                      <c:pt idx="11643">
                        <c:v>64845.694046020508</c:v>
                      </c:pt>
                      <c:pt idx="11644">
                        <c:v>64639.69416809082</c:v>
                      </c:pt>
                      <c:pt idx="11645">
                        <c:v>64639.69416809082</c:v>
                      </c:pt>
                      <c:pt idx="11646">
                        <c:v>65737.953201293945</c:v>
                      </c:pt>
                      <c:pt idx="11647">
                        <c:v>65737.953262329102</c:v>
                      </c:pt>
                      <c:pt idx="11648">
                        <c:v>65728.953262329102</c:v>
                      </c:pt>
                      <c:pt idx="11649">
                        <c:v>65650.311187744141</c:v>
                      </c:pt>
                      <c:pt idx="11650">
                        <c:v>66279.811676025391</c:v>
                      </c:pt>
                      <c:pt idx="11651">
                        <c:v>66193.785064697266</c:v>
                      </c:pt>
                      <c:pt idx="11652">
                        <c:v>66272.785064697266</c:v>
                      </c:pt>
                      <c:pt idx="11653">
                        <c:v>65602.891937255859</c:v>
                      </c:pt>
                      <c:pt idx="11654">
                        <c:v>65296.891937255859</c:v>
                      </c:pt>
                      <c:pt idx="11655">
                        <c:v>56052.805999755859</c:v>
                      </c:pt>
                      <c:pt idx="11656">
                        <c:v>56052.805999755859</c:v>
                      </c:pt>
                      <c:pt idx="11657">
                        <c:v>64034.754913330078</c:v>
                      </c:pt>
                      <c:pt idx="11658">
                        <c:v>64038.755279541016</c:v>
                      </c:pt>
                      <c:pt idx="11659">
                        <c:v>64046.865631103516</c:v>
                      </c:pt>
                      <c:pt idx="11660">
                        <c:v>63949.865386962883</c:v>
                      </c:pt>
                      <c:pt idx="11661">
                        <c:v>67354.694778442383</c:v>
                      </c:pt>
                      <c:pt idx="11662">
                        <c:v>67240.694046020508</c:v>
                      </c:pt>
                      <c:pt idx="11663">
                        <c:v>67024.694046020508</c:v>
                      </c:pt>
                      <c:pt idx="11664">
                        <c:v>67261.450775146484</c:v>
                      </c:pt>
                      <c:pt idx="11665">
                        <c:v>67281.451019287109</c:v>
                      </c:pt>
                      <c:pt idx="11666">
                        <c:v>67281.451263427734</c:v>
                      </c:pt>
                      <c:pt idx="11667">
                        <c:v>66911.451263427734</c:v>
                      </c:pt>
                      <c:pt idx="11668">
                        <c:v>66817.450775146484</c:v>
                      </c:pt>
                      <c:pt idx="11669">
                        <c:v>63031.905838012695</c:v>
                      </c:pt>
                      <c:pt idx="11670">
                        <c:v>63579.496047973633</c:v>
                      </c:pt>
                      <c:pt idx="11671">
                        <c:v>64051.996536254876</c:v>
                      </c:pt>
                      <c:pt idx="11672">
                        <c:v>63806.496780395508</c:v>
                      </c:pt>
                      <c:pt idx="11673">
                        <c:v>63797.496536254876</c:v>
                      </c:pt>
                      <c:pt idx="11674">
                        <c:v>64735.076354980469</c:v>
                      </c:pt>
                      <c:pt idx="11675">
                        <c:v>64808.988723754883</c:v>
                      </c:pt>
                      <c:pt idx="11676">
                        <c:v>64808.988662719727</c:v>
                      </c:pt>
                      <c:pt idx="11677">
                        <c:v>66187.590042114258</c:v>
                      </c:pt>
                      <c:pt idx="11678">
                        <c:v>66522.490310668945</c:v>
                      </c:pt>
                      <c:pt idx="11679">
                        <c:v>66280.490432739258</c:v>
                      </c:pt>
                      <c:pt idx="11680">
                        <c:v>67139.982376098633</c:v>
                      </c:pt>
                      <c:pt idx="11681">
                        <c:v>67025.98225402832</c:v>
                      </c:pt>
                      <c:pt idx="11682">
                        <c:v>65425.637405395508</c:v>
                      </c:pt>
                      <c:pt idx="11683">
                        <c:v>65746.635696411133</c:v>
                      </c:pt>
                      <c:pt idx="11684">
                        <c:v>65746.635696411133</c:v>
                      </c:pt>
                      <c:pt idx="11685">
                        <c:v>58287.812835693359</c:v>
                      </c:pt>
                      <c:pt idx="11686">
                        <c:v>59112.366607666016</c:v>
                      </c:pt>
                      <c:pt idx="11687">
                        <c:v>64424.894485473626</c:v>
                      </c:pt>
                      <c:pt idx="11688">
                        <c:v>64571.394729614258</c:v>
                      </c:pt>
                      <c:pt idx="11689">
                        <c:v>64833.395217895508</c:v>
                      </c:pt>
                      <c:pt idx="11690">
                        <c:v>64745.394485473626</c:v>
                      </c:pt>
                      <c:pt idx="11691">
                        <c:v>64125.136917114258</c:v>
                      </c:pt>
                      <c:pt idx="11692">
                        <c:v>63645.136917114258</c:v>
                      </c:pt>
                      <c:pt idx="11693">
                        <c:v>66268.553909301758</c:v>
                      </c:pt>
                      <c:pt idx="11694">
                        <c:v>66077.553421020508</c:v>
                      </c:pt>
                      <c:pt idx="11695">
                        <c:v>65561.119583129883</c:v>
                      </c:pt>
                      <c:pt idx="11696">
                        <c:v>65543.469924926758</c:v>
                      </c:pt>
                      <c:pt idx="11697">
                        <c:v>61701.997146606445</c:v>
                      </c:pt>
                      <c:pt idx="11698">
                        <c:v>60780.846328735352</c:v>
                      </c:pt>
                      <c:pt idx="11699">
                        <c:v>58246.261184692376</c:v>
                      </c:pt>
                      <c:pt idx="11700">
                        <c:v>64836.920303344727</c:v>
                      </c:pt>
                      <c:pt idx="11701">
                        <c:v>65029.300247192376</c:v>
                      </c:pt>
                      <c:pt idx="11702">
                        <c:v>64659.897903442376</c:v>
                      </c:pt>
                      <c:pt idx="11703">
                        <c:v>65296.800247192383</c:v>
                      </c:pt>
                      <c:pt idx="11704">
                        <c:v>65838.098098754883</c:v>
                      </c:pt>
                      <c:pt idx="11705">
                        <c:v>64994.072219848626</c:v>
                      </c:pt>
                      <c:pt idx="11706">
                        <c:v>65042.072219848626</c:v>
                      </c:pt>
                      <c:pt idx="11707">
                        <c:v>64448.311721801758</c:v>
                      </c:pt>
                      <c:pt idx="11708">
                        <c:v>65283.409088134766</c:v>
                      </c:pt>
                      <c:pt idx="11709">
                        <c:v>65755.909576416016</c:v>
                      </c:pt>
                      <c:pt idx="11710">
                        <c:v>65759.090972900391</c:v>
                      </c:pt>
                      <c:pt idx="11711">
                        <c:v>65662.090972900391</c:v>
                      </c:pt>
                      <c:pt idx="11712">
                        <c:v>66789.430374145508</c:v>
                      </c:pt>
                      <c:pt idx="11713">
                        <c:v>66789.430374145508</c:v>
                      </c:pt>
                      <c:pt idx="11714">
                        <c:v>67051.430374145508</c:v>
                      </c:pt>
                      <c:pt idx="11715">
                        <c:v>58033.927215576172</c:v>
                      </c:pt>
                      <c:pt idx="11716">
                        <c:v>58033.927154541016</c:v>
                      </c:pt>
                      <c:pt idx="11717">
                        <c:v>58033.927154541016</c:v>
                      </c:pt>
                      <c:pt idx="11718">
                        <c:v>66013.445510864258</c:v>
                      </c:pt>
                      <c:pt idx="11719">
                        <c:v>66788.176956176758</c:v>
                      </c:pt>
                      <c:pt idx="11720">
                        <c:v>66128.626663208008</c:v>
                      </c:pt>
                      <c:pt idx="11721">
                        <c:v>65611.216506958008</c:v>
                      </c:pt>
                      <c:pt idx="11722">
                        <c:v>65611.216995239258</c:v>
                      </c:pt>
                      <c:pt idx="11723">
                        <c:v>65543.025588989258</c:v>
                      </c:pt>
                      <c:pt idx="11724">
                        <c:v>65308.025100708008</c:v>
                      </c:pt>
                      <c:pt idx="11725">
                        <c:v>65776.425003051758</c:v>
                      </c:pt>
                      <c:pt idx="11726">
                        <c:v>66724.378128051758</c:v>
                      </c:pt>
                      <c:pt idx="11727">
                        <c:v>60102.306228637695</c:v>
                      </c:pt>
                      <c:pt idx="11728">
                        <c:v>60093.306228637695</c:v>
                      </c:pt>
                      <c:pt idx="11729">
                        <c:v>60089.306228637695</c:v>
                      </c:pt>
                      <c:pt idx="11730">
                        <c:v>62371.888626098633</c:v>
                      </c:pt>
                      <c:pt idx="11731">
                        <c:v>62305.198623657227</c:v>
                      </c:pt>
                      <c:pt idx="11732">
                        <c:v>62304.370498657227</c:v>
                      </c:pt>
                      <c:pt idx="11733">
                        <c:v>64225.585464477539</c:v>
                      </c:pt>
                      <c:pt idx="11734">
                        <c:v>64282.163711547852</c:v>
                      </c:pt>
                      <c:pt idx="11735">
                        <c:v>64560.665664672852</c:v>
                      </c:pt>
                      <c:pt idx="11736">
                        <c:v>62214.646087646484</c:v>
                      </c:pt>
                      <c:pt idx="11737">
                        <c:v>62214.646087646484</c:v>
                      </c:pt>
                      <c:pt idx="11738">
                        <c:v>59485.072830200195</c:v>
                      </c:pt>
                      <c:pt idx="11739">
                        <c:v>60554.075820922852</c:v>
                      </c:pt>
                      <c:pt idx="11740">
                        <c:v>60999.075759887695</c:v>
                      </c:pt>
                      <c:pt idx="11741">
                        <c:v>64504.205841064453</c:v>
                      </c:pt>
                      <c:pt idx="11742">
                        <c:v>64612.206085205078</c:v>
                      </c:pt>
                      <c:pt idx="11743">
                        <c:v>64524.205963134766</c:v>
                      </c:pt>
                      <c:pt idx="11744">
                        <c:v>64603.205963134766</c:v>
                      </c:pt>
                      <c:pt idx="11745">
                        <c:v>58021.686462402344</c:v>
                      </c:pt>
                      <c:pt idx="11746">
                        <c:v>58521.486022949211</c:v>
                      </c:pt>
                      <c:pt idx="11747">
                        <c:v>58433.485778808594</c:v>
                      </c:pt>
                      <c:pt idx="11748">
                        <c:v>61272.940521240234</c:v>
                      </c:pt>
                      <c:pt idx="11749">
                        <c:v>61020.988616943352</c:v>
                      </c:pt>
                      <c:pt idx="11750">
                        <c:v>61020.988616943352</c:v>
                      </c:pt>
                      <c:pt idx="11751">
                        <c:v>61029.495559692376</c:v>
                      </c:pt>
                      <c:pt idx="11752">
                        <c:v>61029.495071411126</c:v>
                      </c:pt>
                      <c:pt idx="11753">
                        <c:v>64372.89733886718</c:v>
                      </c:pt>
                      <c:pt idx="11754">
                        <c:v>64315.20751953125</c:v>
                      </c:pt>
                      <c:pt idx="11755">
                        <c:v>64315.20751953125</c:v>
                      </c:pt>
                      <c:pt idx="11756">
                        <c:v>67018.176223754883</c:v>
                      </c:pt>
                      <c:pt idx="11757">
                        <c:v>67368.546096801758</c:v>
                      </c:pt>
                      <c:pt idx="11758">
                        <c:v>67412.113967895508</c:v>
                      </c:pt>
                      <c:pt idx="11759">
                        <c:v>67412.114944458008</c:v>
                      </c:pt>
                      <c:pt idx="11760">
                        <c:v>56433.893783569329</c:v>
                      </c:pt>
                      <c:pt idx="11761">
                        <c:v>56433.893783569329</c:v>
                      </c:pt>
                      <c:pt idx="11762">
                        <c:v>56424.893905639641</c:v>
                      </c:pt>
                      <c:pt idx="11763">
                        <c:v>58302.393783569329</c:v>
                      </c:pt>
                      <c:pt idx="11764">
                        <c:v>58302.393783569329</c:v>
                      </c:pt>
                      <c:pt idx="11765">
                        <c:v>59258.894515991211</c:v>
                      </c:pt>
                      <c:pt idx="11766">
                        <c:v>59170.894027709961</c:v>
                      </c:pt>
                      <c:pt idx="11767">
                        <c:v>65652.053421020508</c:v>
                      </c:pt>
                      <c:pt idx="11768">
                        <c:v>65411.687896728508</c:v>
                      </c:pt>
                      <c:pt idx="11769">
                        <c:v>65297.687896728508</c:v>
                      </c:pt>
                      <c:pt idx="11770">
                        <c:v>65530.767776489258</c:v>
                      </c:pt>
                      <c:pt idx="11771">
                        <c:v>65587.768264770508</c:v>
                      </c:pt>
                      <c:pt idx="11772">
                        <c:v>65435.767776489258</c:v>
                      </c:pt>
                      <c:pt idx="11773">
                        <c:v>65147.768020629876</c:v>
                      </c:pt>
                      <c:pt idx="11774">
                        <c:v>66986.270950317383</c:v>
                      </c:pt>
                      <c:pt idx="11775">
                        <c:v>62556.661514282227</c:v>
                      </c:pt>
                      <c:pt idx="11776">
                        <c:v>62489.971633911133</c:v>
                      </c:pt>
                      <c:pt idx="11777">
                        <c:v>62881.283706665039</c:v>
                      </c:pt>
                      <c:pt idx="11778">
                        <c:v>62035.281814575195</c:v>
                      </c:pt>
                      <c:pt idx="11779">
                        <c:v>63214.502517700195</c:v>
                      </c:pt>
                      <c:pt idx="11780">
                        <c:v>63214.502517700195</c:v>
                      </c:pt>
                      <c:pt idx="11781">
                        <c:v>63214.414169311523</c:v>
                      </c:pt>
                      <c:pt idx="11782">
                        <c:v>62790.287673950195</c:v>
                      </c:pt>
                      <c:pt idx="11783">
                        <c:v>62793.381423950195</c:v>
                      </c:pt>
                      <c:pt idx="11784">
                        <c:v>62797.697830200195</c:v>
                      </c:pt>
                      <c:pt idx="11785">
                        <c:v>62364.697708129883</c:v>
                      </c:pt>
                      <c:pt idx="11786">
                        <c:v>65550.091094970703</c:v>
                      </c:pt>
                      <c:pt idx="11787">
                        <c:v>67388.752349853516</c:v>
                      </c:pt>
                      <c:pt idx="11788">
                        <c:v>64506.317047119141</c:v>
                      </c:pt>
                      <c:pt idx="11789">
                        <c:v>64506.317047119141</c:v>
                      </c:pt>
                      <c:pt idx="11790">
                        <c:v>65753.221939086914</c:v>
                      </c:pt>
                      <c:pt idx="11791">
                        <c:v>65753.221694946289</c:v>
                      </c:pt>
                      <c:pt idx="11792">
                        <c:v>67012.890335083008</c:v>
                      </c:pt>
                      <c:pt idx="11793">
                        <c:v>66873.890335083008</c:v>
                      </c:pt>
                      <c:pt idx="11794">
                        <c:v>66873.890579223633</c:v>
                      </c:pt>
                      <c:pt idx="11795">
                        <c:v>66474.889846801758</c:v>
                      </c:pt>
                      <c:pt idx="11796">
                        <c:v>66705.574905395508</c:v>
                      </c:pt>
                      <c:pt idx="11797">
                        <c:v>64110.45295715332</c:v>
                      </c:pt>
                      <c:pt idx="11798">
                        <c:v>64110.45295715332</c:v>
                      </c:pt>
                      <c:pt idx="11799">
                        <c:v>61703.605812072747</c:v>
                      </c:pt>
                      <c:pt idx="11800">
                        <c:v>61640.605567932129</c:v>
                      </c:pt>
                      <c:pt idx="11801">
                        <c:v>61376.955909728997</c:v>
                      </c:pt>
                      <c:pt idx="11802">
                        <c:v>61109.355079650879</c:v>
                      </c:pt>
                      <c:pt idx="11803">
                        <c:v>60605.334083557129</c:v>
                      </c:pt>
                      <c:pt idx="11804">
                        <c:v>61588.975982666016</c:v>
                      </c:pt>
                      <c:pt idx="11805">
                        <c:v>64084.154495239258</c:v>
                      </c:pt>
                      <c:pt idx="11806">
                        <c:v>63970.154495239258</c:v>
                      </c:pt>
                      <c:pt idx="11807">
                        <c:v>65657.841995239258</c:v>
                      </c:pt>
                      <c:pt idx="11808">
                        <c:v>65414.841995239258</c:v>
                      </c:pt>
                      <c:pt idx="11809">
                        <c:v>65414.841995239258</c:v>
                      </c:pt>
                      <c:pt idx="11810">
                        <c:v>65120.841995239258</c:v>
                      </c:pt>
                      <c:pt idx="11811">
                        <c:v>64542.693984985352</c:v>
                      </c:pt>
                      <c:pt idx="11812">
                        <c:v>64182.293655395508</c:v>
                      </c:pt>
                      <c:pt idx="11813">
                        <c:v>62320.309158325195</c:v>
                      </c:pt>
                      <c:pt idx="11814">
                        <c:v>62320.309219360352</c:v>
                      </c:pt>
                      <c:pt idx="11815">
                        <c:v>59547.45491027832</c:v>
                      </c:pt>
                      <c:pt idx="11816">
                        <c:v>59611.954971313477</c:v>
                      </c:pt>
                      <c:pt idx="11817">
                        <c:v>59937.195205688477</c:v>
                      </c:pt>
                      <c:pt idx="11818">
                        <c:v>59980.106048583984</c:v>
                      </c:pt>
                      <c:pt idx="11819">
                        <c:v>59980.995208740234</c:v>
                      </c:pt>
                      <c:pt idx="11820">
                        <c:v>63085.52912902832</c:v>
                      </c:pt>
                      <c:pt idx="11821">
                        <c:v>65174.799026489258</c:v>
                      </c:pt>
                      <c:pt idx="11822">
                        <c:v>64935.799270629876</c:v>
                      </c:pt>
                      <c:pt idx="11823">
                        <c:v>64935.799026489258</c:v>
                      </c:pt>
                      <c:pt idx="11824">
                        <c:v>64926.798538208008</c:v>
                      </c:pt>
                      <c:pt idx="11825">
                        <c:v>64148.870071411133</c:v>
                      </c:pt>
                      <c:pt idx="11826">
                        <c:v>64387.870071411133</c:v>
                      </c:pt>
                      <c:pt idx="11827">
                        <c:v>64387.870071411133</c:v>
                      </c:pt>
                      <c:pt idx="11828">
                        <c:v>64842.086624145508</c:v>
                      </c:pt>
                      <c:pt idx="11829">
                        <c:v>63873.086563110352</c:v>
                      </c:pt>
                      <c:pt idx="11830">
                        <c:v>64329.086624145508</c:v>
                      </c:pt>
                      <c:pt idx="11831">
                        <c:v>65668.58869934082</c:v>
                      </c:pt>
                      <c:pt idx="11832">
                        <c:v>65671.219680786133</c:v>
                      </c:pt>
                      <c:pt idx="11833">
                        <c:v>65671.219680786133</c:v>
                      </c:pt>
                      <c:pt idx="11834">
                        <c:v>65584.460891723633</c:v>
                      </c:pt>
                      <c:pt idx="11835">
                        <c:v>67770.694778442383</c:v>
                      </c:pt>
                      <c:pt idx="11836">
                        <c:v>64631.58088684082</c:v>
                      </c:pt>
                      <c:pt idx="11837">
                        <c:v>65195.895706176758</c:v>
                      </c:pt>
                      <c:pt idx="11838">
                        <c:v>65195.896194458008</c:v>
                      </c:pt>
                      <c:pt idx="11839">
                        <c:v>65591.344924926758</c:v>
                      </c:pt>
                      <c:pt idx="11840">
                        <c:v>65591.344924926758</c:v>
                      </c:pt>
                      <c:pt idx="11841">
                        <c:v>65239.344924926758</c:v>
                      </c:pt>
                      <c:pt idx="11842">
                        <c:v>65286.344680786126</c:v>
                      </c:pt>
                      <c:pt idx="11843">
                        <c:v>64819.145217895508</c:v>
                      </c:pt>
                      <c:pt idx="11844">
                        <c:v>65939.878616333008</c:v>
                      </c:pt>
                      <c:pt idx="11845">
                        <c:v>65405.876663208008</c:v>
                      </c:pt>
                      <c:pt idx="11846">
                        <c:v>65408.197952270508</c:v>
                      </c:pt>
                      <c:pt idx="11847">
                        <c:v>64933.197952270508</c:v>
                      </c:pt>
                      <c:pt idx="11848">
                        <c:v>66161.873901367188</c:v>
                      </c:pt>
                      <c:pt idx="11849">
                        <c:v>68526.204238891602</c:v>
                      </c:pt>
                      <c:pt idx="11850">
                        <c:v>63159.094924926758</c:v>
                      </c:pt>
                      <c:pt idx="11851">
                        <c:v>63461.805374145508</c:v>
                      </c:pt>
                      <c:pt idx="11852">
                        <c:v>63461.805374145508</c:v>
                      </c:pt>
                      <c:pt idx="11853">
                        <c:v>65689.961013793945</c:v>
                      </c:pt>
                      <c:pt idx="11854">
                        <c:v>65725.592727661133</c:v>
                      </c:pt>
                      <c:pt idx="11855">
                        <c:v>66092.152008056641</c:v>
                      </c:pt>
                      <c:pt idx="11856">
                        <c:v>66144.553375244141</c:v>
                      </c:pt>
                      <c:pt idx="11857">
                        <c:v>65928.552886962891</c:v>
                      </c:pt>
                      <c:pt idx="11858">
                        <c:v>65706.052886962891</c:v>
                      </c:pt>
                      <c:pt idx="11859">
                        <c:v>64480.161651611328</c:v>
                      </c:pt>
                      <c:pt idx="11860">
                        <c:v>65004.161651611328</c:v>
                      </c:pt>
                      <c:pt idx="11861">
                        <c:v>64956.161651611328</c:v>
                      </c:pt>
                      <c:pt idx="11862">
                        <c:v>64909.499420166016</c:v>
                      </c:pt>
                      <c:pt idx="11863">
                        <c:v>62245.939102172844</c:v>
                      </c:pt>
                      <c:pt idx="11864">
                        <c:v>62246.396133422844</c:v>
                      </c:pt>
                      <c:pt idx="11865">
                        <c:v>65785.655654907227</c:v>
                      </c:pt>
                      <c:pt idx="11866">
                        <c:v>65783.770889282227</c:v>
                      </c:pt>
                      <c:pt idx="11867">
                        <c:v>65774.77082824707</c:v>
                      </c:pt>
                      <c:pt idx="11868">
                        <c:v>65579.770706176758</c:v>
                      </c:pt>
                      <c:pt idx="11869">
                        <c:v>64612.287673950195</c:v>
                      </c:pt>
                      <c:pt idx="11870">
                        <c:v>64246.885330200195</c:v>
                      </c:pt>
                      <c:pt idx="11871">
                        <c:v>64273.287673950195</c:v>
                      </c:pt>
                      <c:pt idx="11872">
                        <c:v>64115.582595825195</c:v>
                      </c:pt>
                      <c:pt idx="11873">
                        <c:v>64559.583206176758</c:v>
                      </c:pt>
                      <c:pt idx="11874">
                        <c:v>65025.583206176758</c:v>
                      </c:pt>
                      <c:pt idx="11875">
                        <c:v>66693.158203125</c:v>
                      </c:pt>
                      <c:pt idx="11876">
                        <c:v>67202.030029296875</c:v>
                      </c:pt>
                      <c:pt idx="11877">
                        <c:v>67202.03076171875</c:v>
                      </c:pt>
                      <c:pt idx="11878">
                        <c:v>58704.861770629883</c:v>
                      </c:pt>
                      <c:pt idx="11879">
                        <c:v>58476.861892700195</c:v>
                      </c:pt>
                      <c:pt idx="11880">
                        <c:v>65849.218170166016</c:v>
                      </c:pt>
                      <c:pt idx="11881">
                        <c:v>65496.409332275383</c:v>
                      </c:pt>
                      <c:pt idx="11882">
                        <c:v>65353.609283447266</c:v>
                      </c:pt>
                      <c:pt idx="11883">
                        <c:v>66360.128128051758</c:v>
                      </c:pt>
                      <c:pt idx="11884">
                        <c:v>66351.627639770508</c:v>
                      </c:pt>
                      <c:pt idx="11885">
                        <c:v>66351.628128051758</c:v>
                      </c:pt>
                      <c:pt idx="11886">
                        <c:v>66263.627639770508</c:v>
                      </c:pt>
                      <c:pt idx="11887">
                        <c:v>66345.717239379883</c:v>
                      </c:pt>
                      <c:pt idx="11888">
                        <c:v>65910.716995239258</c:v>
                      </c:pt>
                      <c:pt idx="11889">
                        <c:v>65567.396194458008</c:v>
                      </c:pt>
                      <c:pt idx="11890">
                        <c:v>65681.396438598633</c:v>
                      </c:pt>
                      <c:pt idx="11891">
                        <c:v>65681.396194458008</c:v>
                      </c:pt>
                      <c:pt idx="11892">
                        <c:v>65491.265213012688</c:v>
                      </c:pt>
                      <c:pt idx="11893">
                        <c:v>65871.159622192383</c:v>
                      </c:pt>
                      <c:pt idx="11894">
                        <c:v>65814.158889770508</c:v>
                      </c:pt>
                      <c:pt idx="11895">
                        <c:v>57899.937911987305</c:v>
                      </c:pt>
                      <c:pt idx="11896">
                        <c:v>57851.93803405761</c:v>
                      </c:pt>
                      <c:pt idx="11897">
                        <c:v>58334.938278198242</c:v>
                      </c:pt>
                      <c:pt idx="11898">
                        <c:v>58246.938278198242</c:v>
                      </c:pt>
                      <c:pt idx="11899">
                        <c:v>57644.059799194336</c:v>
                      </c:pt>
                      <c:pt idx="11900">
                        <c:v>57640.05973815918</c:v>
                      </c:pt>
                      <c:pt idx="11901">
                        <c:v>58833.754302978516</c:v>
                      </c:pt>
                      <c:pt idx="11902">
                        <c:v>58714.753997802734</c:v>
                      </c:pt>
                      <c:pt idx="11903">
                        <c:v>58714.753997802734</c:v>
                      </c:pt>
                      <c:pt idx="11904">
                        <c:v>58733.46614074707</c:v>
                      </c:pt>
                      <c:pt idx="11905">
                        <c:v>58733.466079711914</c:v>
                      </c:pt>
                      <c:pt idx="11906">
                        <c:v>62999.611526489258</c:v>
                      </c:pt>
                      <c:pt idx="11907">
                        <c:v>64616.579299926758</c:v>
                      </c:pt>
                      <c:pt idx="11908">
                        <c:v>64616.579299926758</c:v>
                      </c:pt>
                      <c:pt idx="11909">
                        <c:v>64994.579055786126</c:v>
                      </c:pt>
                      <c:pt idx="11910">
                        <c:v>61815.661087036126</c:v>
                      </c:pt>
                      <c:pt idx="11911">
                        <c:v>61819.661209106438</c:v>
                      </c:pt>
                      <c:pt idx="11912">
                        <c:v>61828.661209106438</c:v>
                      </c:pt>
                      <c:pt idx="11913">
                        <c:v>61731.661209106438</c:v>
                      </c:pt>
                      <c:pt idx="11914">
                        <c:v>66758.785598754883</c:v>
                      </c:pt>
                      <c:pt idx="11915">
                        <c:v>66759.207412719727</c:v>
                      </c:pt>
                      <c:pt idx="11916">
                        <c:v>62069.314468383789</c:v>
                      </c:pt>
                      <c:pt idx="11917">
                        <c:v>62069.314468383789</c:v>
                      </c:pt>
                      <c:pt idx="11918">
                        <c:v>62228.312576293945</c:v>
                      </c:pt>
                      <c:pt idx="11919">
                        <c:v>62496.169143676758</c:v>
                      </c:pt>
                      <c:pt idx="11920">
                        <c:v>62610.169143676758</c:v>
                      </c:pt>
                      <c:pt idx="11921">
                        <c:v>63826.59846496582</c:v>
                      </c:pt>
                      <c:pt idx="11922">
                        <c:v>63835.598526000977</c:v>
                      </c:pt>
                      <c:pt idx="11923">
                        <c:v>64298.284561157227</c:v>
                      </c:pt>
                      <c:pt idx="11924">
                        <c:v>64098.284378051758</c:v>
                      </c:pt>
                      <c:pt idx="11925">
                        <c:v>60535.794570922852</c:v>
                      </c:pt>
                      <c:pt idx="11926">
                        <c:v>60535.794631958008</c:v>
                      </c:pt>
                      <c:pt idx="11927">
                        <c:v>63880.822647094727</c:v>
                      </c:pt>
                      <c:pt idx="11928">
                        <c:v>64513.824783325195</c:v>
                      </c:pt>
                      <c:pt idx="11929">
                        <c:v>64512.476211547852</c:v>
                      </c:pt>
                      <c:pt idx="11930">
                        <c:v>63988.474197387695</c:v>
                      </c:pt>
                      <c:pt idx="11931">
                        <c:v>63891.474197387695</c:v>
                      </c:pt>
                      <c:pt idx="11932">
                        <c:v>64403.09602355957</c:v>
                      </c:pt>
                      <c:pt idx="11933">
                        <c:v>64403.096084594727</c:v>
                      </c:pt>
                      <c:pt idx="11934">
                        <c:v>65644.395889282227</c:v>
                      </c:pt>
                      <c:pt idx="11935">
                        <c:v>65644.39582824707</c:v>
                      </c:pt>
                      <c:pt idx="11936">
                        <c:v>65015.249389648438</c:v>
                      </c:pt>
                      <c:pt idx="11937">
                        <c:v>64831.749389648438</c:v>
                      </c:pt>
                      <c:pt idx="11938">
                        <c:v>64831.749450683594</c:v>
                      </c:pt>
                      <c:pt idx="11939">
                        <c:v>64684.849060058594</c:v>
                      </c:pt>
                      <c:pt idx="11940">
                        <c:v>65383.342971801758</c:v>
                      </c:pt>
                      <c:pt idx="11941">
                        <c:v>67070.497756958008</c:v>
                      </c:pt>
                      <c:pt idx="11942">
                        <c:v>67325.454055786133</c:v>
                      </c:pt>
                      <c:pt idx="11943">
                        <c:v>67325.040969848633</c:v>
                      </c:pt>
                      <c:pt idx="11944">
                        <c:v>66837.040725708008</c:v>
                      </c:pt>
                      <c:pt idx="11945">
                        <c:v>66509.698684692383</c:v>
                      </c:pt>
                      <c:pt idx="11946">
                        <c:v>66606.499221801758</c:v>
                      </c:pt>
                      <c:pt idx="11947">
                        <c:v>66558.498001098633</c:v>
                      </c:pt>
                      <c:pt idx="11948">
                        <c:v>66558.498489379883</c:v>
                      </c:pt>
                      <c:pt idx="11949">
                        <c:v>66930.290481567383</c:v>
                      </c:pt>
                      <c:pt idx="11950">
                        <c:v>66978.290481567383</c:v>
                      </c:pt>
                      <c:pt idx="11951">
                        <c:v>66978.290725708008</c:v>
                      </c:pt>
                      <c:pt idx="11952">
                        <c:v>65067.871231079094</c:v>
                      </c:pt>
                      <c:pt idx="11953">
                        <c:v>65062.870742797844</c:v>
                      </c:pt>
                      <c:pt idx="11954">
                        <c:v>66079.614944458008</c:v>
                      </c:pt>
                      <c:pt idx="11955">
                        <c:v>60717.224700927734</c:v>
                      </c:pt>
                      <c:pt idx="11956">
                        <c:v>64107.874710083008</c:v>
                      </c:pt>
                      <c:pt idx="11957">
                        <c:v>64667.874710083008</c:v>
                      </c:pt>
                      <c:pt idx="11958">
                        <c:v>65631.31575012207</c:v>
                      </c:pt>
                      <c:pt idx="11959">
                        <c:v>65635.315994262695</c:v>
                      </c:pt>
                      <c:pt idx="11960">
                        <c:v>65643.952713012695</c:v>
                      </c:pt>
                      <c:pt idx="11961">
                        <c:v>65153.950576782227</c:v>
                      </c:pt>
                      <c:pt idx="11962">
                        <c:v>64919.010711669922</c:v>
                      </c:pt>
                      <c:pt idx="11963">
                        <c:v>64919.010772705078</c:v>
                      </c:pt>
                      <c:pt idx="11964">
                        <c:v>64658.059539794922</c:v>
                      </c:pt>
                      <c:pt idx="11965">
                        <c:v>63885.794448852539</c:v>
                      </c:pt>
                      <c:pt idx="11966">
                        <c:v>62550.453872680664</c:v>
                      </c:pt>
                      <c:pt idx="11967">
                        <c:v>62310.453750610352</c:v>
                      </c:pt>
                      <c:pt idx="11968">
                        <c:v>62055.453689575195</c:v>
                      </c:pt>
                      <c:pt idx="11969">
                        <c:v>59667.174758911133</c:v>
                      </c:pt>
                      <c:pt idx="11970">
                        <c:v>65719.594192504883</c:v>
                      </c:pt>
                      <c:pt idx="11971">
                        <c:v>65719.594192504883</c:v>
                      </c:pt>
                      <c:pt idx="11972">
                        <c:v>65066.977905273438</c:v>
                      </c:pt>
                      <c:pt idx="11973">
                        <c:v>63833.459732055657</c:v>
                      </c:pt>
                      <c:pt idx="11974">
                        <c:v>64064.959671020508</c:v>
                      </c:pt>
                      <c:pt idx="11975">
                        <c:v>64639.844924926758</c:v>
                      </c:pt>
                      <c:pt idx="11976">
                        <c:v>64637.217971801758</c:v>
                      </c:pt>
                      <c:pt idx="11977">
                        <c:v>64523.217971801758</c:v>
                      </c:pt>
                      <c:pt idx="11978">
                        <c:v>64374.217971801758</c:v>
                      </c:pt>
                      <c:pt idx="11979">
                        <c:v>65650.983596801758</c:v>
                      </c:pt>
                      <c:pt idx="11980">
                        <c:v>64873.982131958008</c:v>
                      </c:pt>
                      <c:pt idx="11981">
                        <c:v>64873.982131958008</c:v>
                      </c:pt>
                      <c:pt idx="11982">
                        <c:v>64434.381057739258</c:v>
                      </c:pt>
                      <c:pt idx="11983">
                        <c:v>66839.986770629883</c:v>
                      </c:pt>
                      <c:pt idx="11984">
                        <c:v>66839.986282348633</c:v>
                      </c:pt>
                      <c:pt idx="11985">
                        <c:v>65919.273834228516</c:v>
                      </c:pt>
                      <c:pt idx="11986">
                        <c:v>65919.273834228516</c:v>
                      </c:pt>
                      <c:pt idx="11987">
                        <c:v>63164.498001098626</c:v>
                      </c:pt>
                      <c:pt idx="11988">
                        <c:v>63164.497512817376</c:v>
                      </c:pt>
                      <c:pt idx="11989">
                        <c:v>63164.497756958008</c:v>
                      </c:pt>
                      <c:pt idx="11990">
                        <c:v>65317.387161254876</c:v>
                      </c:pt>
                      <c:pt idx="11991">
                        <c:v>65218.387893676758</c:v>
                      </c:pt>
                      <c:pt idx="11992">
                        <c:v>65478.217483520508</c:v>
                      </c:pt>
                      <c:pt idx="11993">
                        <c:v>65478.218215942376</c:v>
                      </c:pt>
                      <c:pt idx="11994">
                        <c:v>65404.667678833008</c:v>
                      </c:pt>
                      <c:pt idx="11995">
                        <c:v>65206.582962036126</c:v>
                      </c:pt>
                      <c:pt idx="11996">
                        <c:v>65206.582962036126</c:v>
                      </c:pt>
                      <c:pt idx="11997">
                        <c:v>65039.462112426758</c:v>
                      </c:pt>
                      <c:pt idx="11998">
                        <c:v>64955.134475708008</c:v>
                      </c:pt>
                      <c:pt idx="11999">
                        <c:v>64585.133987426758</c:v>
                      </c:pt>
                      <c:pt idx="12000">
                        <c:v>57500.234588623047</c:v>
                      </c:pt>
                      <c:pt idx="12001">
                        <c:v>57500.234893798828</c:v>
                      </c:pt>
                      <c:pt idx="12002">
                        <c:v>57500.234893798828</c:v>
                      </c:pt>
                      <c:pt idx="12003">
                        <c:v>57500.234893798828</c:v>
                      </c:pt>
                      <c:pt idx="12004">
                        <c:v>57143.232879638672</c:v>
                      </c:pt>
                      <c:pt idx="12005">
                        <c:v>57036.232696533203</c:v>
                      </c:pt>
                      <c:pt idx="12006">
                        <c:v>61241.195877075195</c:v>
                      </c:pt>
                      <c:pt idx="12007">
                        <c:v>61240.749649047852</c:v>
                      </c:pt>
                      <c:pt idx="12008">
                        <c:v>61237.921646118164</c:v>
                      </c:pt>
                      <c:pt idx="12009">
                        <c:v>61141.367691040039</c:v>
                      </c:pt>
                      <c:pt idx="12010">
                        <c:v>62276.317947387695</c:v>
                      </c:pt>
                      <c:pt idx="12011">
                        <c:v>62278.211502075195</c:v>
                      </c:pt>
                      <c:pt idx="12012">
                        <c:v>62190.211502075195</c:v>
                      </c:pt>
                      <c:pt idx="12013">
                        <c:v>62627.429641723633</c:v>
                      </c:pt>
                      <c:pt idx="12014">
                        <c:v>62258.031143188477</c:v>
                      </c:pt>
                      <c:pt idx="12015">
                        <c:v>65230.253814697266</c:v>
                      </c:pt>
                      <c:pt idx="12016">
                        <c:v>65230.253570556633</c:v>
                      </c:pt>
                      <c:pt idx="12017">
                        <c:v>64878.253814697266</c:v>
                      </c:pt>
                      <c:pt idx="12018">
                        <c:v>66354.508987426758</c:v>
                      </c:pt>
                      <c:pt idx="12019">
                        <c:v>66402.509231567383</c:v>
                      </c:pt>
                      <c:pt idx="12020">
                        <c:v>66401.384231567383</c:v>
                      </c:pt>
                      <c:pt idx="12021">
                        <c:v>64637.747756958008</c:v>
                      </c:pt>
                      <c:pt idx="12022">
                        <c:v>64731.52864074707</c:v>
                      </c:pt>
                      <c:pt idx="12023">
                        <c:v>66907.808303833008</c:v>
                      </c:pt>
                      <c:pt idx="12024">
                        <c:v>65873.443557739258</c:v>
                      </c:pt>
                      <c:pt idx="12025">
                        <c:v>65873.443557739258</c:v>
                      </c:pt>
                      <c:pt idx="12026">
                        <c:v>66019.943313598633</c:v>
                      </c:pt>
                      <c:pt idx="12027">
                        <c:v>66019.260208129883</c:v>
                      </c:pt>
                      <c:pt idx="12028">
                        <c:v>63727.11555480957</c:v>
                      </c:pt>
                      <c:pt idx="12029">
                        <c:v>63371.115676879883</c:v>
                      </c:pt>
                      <c:pt idx="12030">
                        <c:v>60461.084426879883</c:v>
                      </c:pt>
                      <c:pt idx="12031">
                        <c:v>60998.088333129883</c:v>
                      </c:pt>
                      <c:pt idx="12032">
                        <c:v>65411.520172119141</c:v>
                      </c:pt>
                      <c:pt idx="12033">
                        <c:v>65411.520294189453</c:v>
                      </c:pt>
                      <c:pt idx="12034">
                        <c:v>62174.952224731445</c:v>
                      </c:pt>
                      <c:pt idx="12035">
                        <c:v>62208.732986450195</c:v>
                      </c:pt>
                      <c:pt idx="12036">
                        <c:v>63887.212966918938</c:v>
                      </c:pt>
                      <c:pt idx="12037">
                        <c:v>64014.417678833008</c:v>
                      </c:pt>
                      <c:pt idx="12038">
                        <c:v>64014.780960083008</c:v>
                      </c:pt>
                      <c:pt idx="12039">
                        <c:v>63886.78059387207</c:v>
                      </c:pt>
                      <c:pt idx="12040">
                        <c:v>63594.780227661126</c:v>
                      </c:pt>
                      <c:pt idx="12041">
                        <c:v>65677.854583740234</c:v>
                      </c:pt>
                      <c:pt idx="12042">
                        <c:v>66532.055755615234</c:v>
                      </c:pt>
                      <c:pt idx="12043">
                        <c:v>66719.557952880859</c:v>
                      </c:pt>
                      <c:pt idx="12044">
                        <c:v>66912.556976318359</c:v>
                      </c:pt>
                      <c:pt idx="12045">
                        <c:v>65593.262405395508</c:v>
                      </c:pt>
                      <c:pt idx="12046">
                        <c:v>65593.262161254883</c:v>
                      </c:pt>
                      <c:pt idx="12047">
                        <c:v>64605.225830078118</c:v>
                      </c:pt>
                      <c:pt idx="12048">
                        <c:v>63288.767288208008</c:v>
                      </c:pt>
                      <c:pt idx="12049">
                        <c:v>63202.755813598626</c:v>
                      </c:pt>
                      <c:pt idx="12050">
                        <c:v>63113.149124145508</c:v>
                      </c:pt>
                      <c:pt idx="12051">
                        <c:v>64218.236526489258</c:v>
                      </c:pt>
                      <c:pt idx="12052">
                        <c:v>64218.945755004876</c:v>
                      </c:pt>
                      <c:pt idx="12053">
                        <c:v>63978.945755004876</c:v>
                      </c:pt>
                      <c:pt idx="12054">
                        <c:v>63296.561721801758</c:v>
                      </c:pt>
                      <c:pt idx="12055">
                        <c:v>63380.361526489258</c:v>
                      </c:pt>
                      <c:pt idx="12056">
                        <c:v>63643.189895629876</c:v>
                      </c:pt>
                      <c:pt idx="12057">
                        <c:v>63245.189651489258</c:v>
                      </c:pt>
                      <c:pt idx="12058">
                        <c:v>65982.659866333008</c:v>
                      </c:pt>
                      <c:pt idx="12059">
                        <c:v>65982.659866333008</c:v>
                      </c:pt>
                      <c:pt idx="12060">
                        <c:v>64273.58235168457</c:v>
                      </c:pt>
                      <c:pt idx="12061">
                        <c:v>64273.58235168457</c:v>
                      </c:pt>
                      <c:pt idx="12062">
                        <c:v>66202.225296020508</c:v>
                      </c:pt>
                      <c:pt idx="12063">
                        <c:v>66202.225296020508</c:v>
                      </c:pt>
                      <c:pt idx="12064">
                        <c:v>66416.727737426758</c:v>
                      </c:pt>
                      <c:pt idx="12065">
                        <c:v>64548.21028137207</c:v>
                      </c:pt>
                      <c:pt idx="12066">
                        <c:v>63695.209426879876</c:v>
                      </c:pt>
                      <c:pt idx="12067">
                        <c:v>66995.612747192383</c:v>
                      </c:pt>
                      <c:pt idx="12068">
                        <c:v>64627.381546020508</c:v>
                      </c:pt>
                      <c:pt idx="12069">
                        <c:v>65462.183792114258</c:v>
                      </c:pt>
                      <c:pt idx="12070">
                        <c:v>65092.784866333008</c:v>
                      </c:pt>
                      <c:pt idx="12071">
                        <c:v>65462.183059692376</c:v>
                      </c:pt>
                      <c:pt idx="12072">
                        <c:v>64938.625198364258</c:v>
                      </c:pt>
                      <c:pt idx="12073">
                        <c:v>65026.039749145508</c:v>
                      </c:pt>
                      <c:pt idx="12074">
                        <c:v>65408.039993286126</c:v>
                      </c:pt>
                      <c:pt idx="12075">
                        <c:v>65030.739822387688</c:v>
                      </c:pt>
                      <c:pt idx="12076">
                        <c:v>65249.176467895508</c:v>
                      </c:pt>
                      <c:pt idx="12077">
                        <c:v>64614.778030395508</c:v>
                      </c:pt>
                      <c:pt idx="12078">
                        <c:v>64523.778518676758</c:v>
                      </c:pt>
                      <c:pt idx="12079">
                        <c:v>63668.498245239258</c:v>
                      </c:pt>
                      <c:pt idx="12080">
                        <c:v>63223.497756958008</c:v>
                      </c:pt>
                      <c:pt idx="12081">
                        <c:v>64004.827346801758</c:v>
                      </c:pt>
                      <c:pt idx="12082">
                        <c:v>63939.642288208008</c:v>
                      </c:pt>
                      <c:pt idx="12083">
                        <c:v>67392.801956176758</c:v>
                      </c:pt>
                      <c:pt idx="12084">
                        <c:v>67272.451858520508</c:v>
                      </c:pt>
                      <c:pt idx="12085">
                        <c:v>67158.452590942383</c:v>
                      </c:pt>
                      <c:pt idx="12086">
                        <c:v>66789.050003051758</c:v>
                      </c:pt>
                      <c:pt idx="12087">
                        <c:v>66852.451858520508</c:v>
                      </c:pt>
                      <c:pt idx="12088">
                        <c:v>65732.644241333008</c:v>
                      </c:pt>
                      <c:pt idx="12089">
                        <c:v>65696.978958129883</c:v>
                      </c:pt>
                      <c:pt idx="12090">
                        <c:v>62508.712295532227</c:v>
                      </c:pt>
                      <c:pt idx="12091">
                        <c:v>62156.712417602539</c:v>
                      </c:pt>
                      <c:pt idx="12092">
                        <c:v>65584.884643554688</c:v>
                      </c:pt>
                      <c:pt idx="12093">
                        <c:v>66195.884643554688</c:v>
                      </c:pt>
                      <c:pt idx="12094">
                        <c:v>66195.885131835938</c:v>
                      </c:pt>
                      <c:pt idx="12095">
                        <c:v>64816.111770629876</c:v>
                      </c:pt>
                      <c:pt idx="12096">
                        <c:v>64535.173316955566</c:v>
                      </c:pt>
                      <c:pt idx="12097">
                        <c:v>64145.041397094727</c:v>
                      </c:pt>
                      <c:pt idx="12098">
                        <c:v>62510.183120727539</c:v>
                      </c:pt>
                      <c:pt idx="12099">
                        <c:v>62396.181045532227</c:v>
                      </c:pt>
                      <c:pt idx="12100">
                        <c:v>63873.251602172852</c:v>
                      </c:pt>
                      <c:pt idx="12101">
                        <c:v>65993.825149536133</c:v>
                      </c:pt>
                      <c:pt idx="12102">
                        <c:v>67741.007766723633</c:v>
                      </c:pt>
                      <c:pt idx="12103">
                        <c:v>67741.008743286133</c:v>
                      </c:pt>
                      <c:pt idx="12104">
                        <c:v>67489.057571411133</c:v>
                      </c:pt>
                      <c:pt idx="12105">
                        <c:v>56778.014923095703</c:v>
                      </c:pt>
                      <c:pt idx="12106">
                        <c:v>63110.950050353997</c:v>
                      </c:pt>
                      <c:pt idx="12107">
                        <c:v>62770.017776489258</c:v>
                      </c:pt>
                      <c:pt idx="12108">
                        <c:v>62770.375198364258</c:v>
                      </c:pt>
                      <c:pt idx="12109">
                        <c:v>63693.896682739258</c:v>
                      </c:pt>
                      <c:pt idx="12110">
                        <c:v>63588.896926879883</c:v>
                      </c:pt>
                      <c:pt idx="12111">
                        <c:v>63475.397048950195</c:v>
                      </c:pt>
                      <c:pt idx="12112">
                        <c:v>62809.397048950195</c:v>
                      </c:pt>
                      <c:pt idx="12113">
                        <c:v>62624.39680480957</c:v>
                      </c:pt>
                      <c:pt idx="12114">
                        <c:v>62475.503128051758</c:v>
                      </c:pt>
                      <c:pt idx="12115">
                        <c:v>62578.89680480957</c:v>
                      </c:pt>
                      <c:pt idx="12116">
                        <c:v>62578.89680480957</c:v>
                      </c:pt>
                      <c:pt idx="12117">
                        <c:v>61678.195510864258</c:v>
                      </c:pt>
                      <c:pt idx="12118">
                        <c:v>61678.195510864258</c:v>
                      </c:pt>
                      <c:pt idx="12119">
                        <c:v>64779.56965637207</c:v>
                      </c:pt>
                      <c:pt idx="12120">
                        <c:v>56725.254669189453</c:v>
                      </c:pt>
                      <c:pt idx="12121">
                        <c:v>56723.361114501953</c:v>
                      </c:pt>
                      <c:pt idx="12122">
                        <c:v>63891.199928283691</c:v>
                      </c:pt>
                      <c:pt idx="12123">
                        <c:v>63891.200050353997</c:v>
                      </c:pt>
                      <c:pt idx="12124">
                        <c:v>64395.151809692383</c:v>
                      </c:pt>
                      <c:pt idx="12125">
                        <c:v>64395.151748657227</c:v>
                      </c:pt>
                      <c:pt idx="12126">
                        <c:v>64395.15168762207</c:v>
                      </c:pt>
                      <c:pt idx="12127">
                        <c:v>64391.17317199707</c:v>
                      </c:pt>
                      <c:pt idx="12128">
                        <c:v>65894.154739379883</c:v>
                      </c:pt>
                      <c:pt idx="12129">
                        <c:v>66641.154739379883</c:v>
                      </c:pt>
                      <c:pt idx="12130">
                        <c:v>66403.154495239258</c:v>
                      </c:pt>
                      <c:pt idx="12131">
                        <c:v>66585.154495239258</c:v>
                      </c:pt>
                      <c:pt idx="12132">
                        <c:v>64957.984573364258</c:v>
                      </c:pt>
                      <c:pt idx="12133">
                        <c:v>65623.984573364258</c:v>
                      </c:pt>
                      <c:pt idx="12134">
                        <c:v>65535.59895324707</c:v>
                      </c:pt>
                      <c:pt idx="12135">
                        <c:v>64967.250686645508</c:v>
                      </c:pt>
                      <c:pt idx="12136">
                        <c:v>64575.249954223626</c:v>
                      </c:pt>
                      <c:pt idx="12137">
                        <c:v>64879.249710083008</c:v>
                      </c:pt>
                      <c:pt idx="12138">
                        <c:v>65388.279983520508</c:v>
                      </c:pt>
                      <c:pt idx="12139">
                        <c:v>65388.279983520508</c:v>
                      </c:pt>
                      <c:pt idx="12140">
                        <c:v>65970.700393676758</c:v>
                      </c:pt>
                      <c:pt idx="12141">
                        <c:v>65060.700881958008</c:v>
                      </c:pt>
                      <c:pt idx="12142">
                        <c:v>65435.700881958008</c:v>
                      </c:pt>
                      <c:pt idx="12143">
                        <c:v>65441.580032348626</c:v>
                      </c:pt>
                      <c:pt idx="12144">
                        <c:v>65502.379104614258</c:v>
                      </c:pt>
                      <c:pt idx="12145">
                        <c:v>65456.379837036126</c:v>
                      </c:pt>
                      <c:pt idx="12146">
                        <c:v>64834.379104614258</c:v>
                      </c:pt>
                      <c:pt idx="12147">
                        <c:v>64320.077346801758</c:v>
                      </c:pt>
                      <c:pt idx="12148">
                        <c:v>64320.076858520508</c:v>
                      </c:pt>
                      <c:pt idx="12149">
                        <c:v>64027.476333618164</c:v>
                      </c:pt>
                      <c:pt idx="12150">
                        <c:v>65567.911575317383</c:v>
                      </c:pt>
                      <c:pt idx="12151">
                        <c:v>65567.913040161133</c:v>
                      </c:pt>
                      <c:pt idx="12152">
                        <c:v>65970.901321411133</c:v>
                      </c:pt>
                      <c:pt idx="12153">
                        <c:v>65087.752883911126</c:v>
                      </c:pt>
                      <c:pt idx="12154">
                        <c:v>64908.750198364258</c:v>
                      </c:pt>
                      <c:pt idx="12155">
                        <c:v>65489.237014770508</c:v>
                      </c:pt>
                      <c:pt idx="12156">
                        <c:v>65092.237503051758</c:v>
                      </c:pt>
                      <c:pt idx="12157">
                        <c:v>67570.195739746094</c:v>
                      </c:pt>
                      <c:pt idx="12158">
                        <c:v>67328.194519042969</c:v>
                      </c:pt>
                      <c:pt idx="12159">
                        <c:v>65700.807327270508</c:v>
                      </c:pt>
                      <c:pt idx="12160">
                        <c:v>65700.806838989258</c:v>
                      </c:pt>
                      <c:pt idx="12161">
                        <c:v>65700.807815551758</c:v>
                      </c:pt>
                      <c:pt idx="12162">
                        <c:v>63622.514114379876</c:v>
                      </c:pt>
                      <c:pt idx="12163">
                        <c:v>63633.513381958008</c:v>
                      </c:pt>
                      <c:pt idx="12164">
                        <c:v>63263.091506958008</c:v>
                      </c:pt>
                      <c:pt idx="12165">
                        <c:v>67154.279006958008</c:v>
                      </c:pt>
                      <c:pt idx="12166">
                        <c:v>64706.398452758789</c:v>
                      </c:pt>
                      <c:pt idx="12167">
                        <c:v>64659.397964477539</c:v>
                      </c:pt>
                      <c:pt idx="12168">
                        <c:v>67862.786087036133</c:v>
                      </c:pt>
                      <c:pt idx="12169">
                        <c:v>67862.786331176758</c:v>
                      </c:pt>
                      <c:pt idx="12170">
                        <c:v>67774.785842895508</c:v>
                      </c:pt>
                      <c:pt idx="12171">
                        <c:v>67671.785842895508</c:v>
                      </c:pt>
                      <c:pt idx="12172">
                        <c:v>63143.598526000977</c:v>
                      </c:pt>
                      <c:pt idx="12173">
                        <c:v>64747.784866333008</c:v>
                      </c:pt>
                      <c:pt idx="12174">
                        <c:v>64667.593948364258</c:v>
                      </c:pt>
                      <c:pt idx="12175">
                        <c:v>66393.037490844727</c:v>
                      </c:pt>
                      <c:pt idx="12176">
                        <c:v>65906.037246704102</c:v>
                      </c:pt>
                      <c:pt idx="12177">
                        <c:v>65308.027481079102</c:v>
                      </c:pt>
                      <c:pt idx="12178">
                        <c:v>65261.830215454102</c:v>
                      </c:pt>
                      <c:pt idx="12179">
                        <c:v>66337.145950317383</c:v>
                      </c:pt>
                      <c:pt idx="12180">
                        <c:v>66220.648635864258</c:v>
                      </c:pt>
                      <c:pt idx="12181">
                        <c:v>66230.118850708008</c:v>
                      </c:pt>
                      <c:pt idx="12182">
                        <c:v>66683.299514770508</c:v>
                      </c:pt>
                      <c:pt idx="12183">
                        <c:v>66531.299758911133</c:v>
                      </c:pt>
                      <c:pt idx="12184">
                        <c:v>66143.296524047852</c:v>
                      </c:pt>
                      <c:pt idx="12185">
                        <c:v>66152.296463012695</c:v>
                      </c:pt>
                      <c:pt idx="12186">
                        <c:v>64897.751419067376</c:v>
                      </c:pt>
                      <c:pt idx="12187">
                        <c:v>64897.277786254876</c:v>
                      </c:pt>
                      <c:pt idx="12188">
                        <c:v>64326.538284301758</c:v>
                      </c:pt>
                      <c:pt idx="12189">
                        <c:v>64936.538284301758</c:v>
                      </c:pt>
                      <c:pt idx="12190">
                        <c:v>63881.099319458008</c:v>
                      </c:pt>
                      <c:pt idx="12191">
                        <c:v>63609.298049926758</c:v>
                      </c:pt>
                      <c:pt idx="12192">
                        <c:v>63179.297073364258</c:v>
                      </c:pt>
                      <c:pt idx="12193">
                        <c:v>60623.416946411126</c:v>
                      </c:pt>
                      <c:pt idx="12194">
                        <c:v>60623.416946411126</c:v>
                      </c:pt>
                      <c:pt idx="12195">
                        <c:v>63698.159439086907</c:v>
                      </c:pt>
                      <c:pt idx="12196">
                        <c:v>63700.406326293938</c:v>
                      </c:pt>
                      <c:pt idx="12197">
                        <c:v>65349.822341918938</c:v>
                      </c:pt>
                      <c:pt idx="12198">
                        <c:v>65408.660354614258</c:v>
                      </c:pt>
                      <c:pt idx="12199">
                        <c:v>65452.661331176758</c:v>
                      </c:pt>
                      <c:pt idx="12200">
                        <c:v>63322.136917114258</c:v>
                      </c:pt>
                      <c:pt idx="12201">
                        <c:v>63327.521682739258</c:v>
                      </c:pt>
                      <c:pt idx="12202">
                        <c:v>63327.52180480957</c:v>
                      </c:pt>
                      <c:pt idx="12203">
                        <c:v>63327.521682739258</c:v>
                      </c:pt>
                      <c:pt idx="12204">
                        <c:v>66747.399612426758</c:v>
                      </c:pt>
                      <c:pt idx="12205">
                        <c:v>66208.899429321289</c:v>
                      </c:pt>
                      <c:pt idx="12206">
                        <c:v>66396.799819946289</c:v>
                      </c:pt>
                      <c:pt idx="12207">
                        <c:v>66919.599807739258</c:v>
                      </c:pt>
                      <c:pt idx="12208">
                        <c:v>66919.598831176758</c:v>
                      </c:pt>
                      <c:pt idx="12209">
                        <c:v>66850.598831176758</c:v>
                      </c:pt>
                      <c:pt idx="12210">
                        <c:v>55187.250152587891</c:v>
                      </c:pt>
                      <c:pt idx="12211">
                        <c:v>57941.348480224602</c:v>
                      </c:pt>
                      <c:pt idx="12212">
                        <c:v>57894.347747802734</c:v>
                      </c:pt>
                      <c:pt idx="12213">
                        <c:v>57894.348236083984</c:v>
                      </c:pt>
                      <c:pt idx="12214">
                        <c:v>57540.347991943352</c:v>
                      </c:pt>
                      <c:pt idx="12215">
                        <c:v>57288.484710693352</c:v>
                      </c:pt>
                      <c:pt idx="12216">
                        <c:v>64909.827346801758</c:v>
                      </c:pt>
                      <c:pt idx="12217">
                        <c:v>64909.827346801758</c:v>
                      </c:pt>
                      <c:pt idx="12218">
                        <c:v>65784.998931884766</c:v>
                      </c:pt>
                      <c:pt idx="12219">
                        <c:v>64956.392288208008</c:v>
                      </c:pt>
                      <c:pt idx="12220">
                        <c:v>64514.485549926758</c:v>
                      </c:pt>
                      <c:pt idx="12221">
                        <c:v>64426.485549926758</c:v>
                      </c:pt>
                      <c:pt idx="12222">
                        <c:v>67103.289505004883</c:v>
                      </c:pt>
                      <c:pt idx="12223">
                        <c:v>67103.289260864258</c:v>
                      </c:pt>
                      <c:pt idx="12224">
                        <c:v>65942.948928833008</c:v>
                      </c:pt>
                      <c:pt idx="12225">
                        <c:v>66100.474075317383</c:v>
                      </c:pt>
                      <c:pt idx="12226">
                        <c:v>65521.972366333008</c:v>
                      </c:pt>
                      <c:pt idx="12227">
                        <c:v>64198.15217590332</c:v>
                      </c:pt>
                      <c:pt idx="12228">
                        <c:v>64664.152297973626</c:v>
                      </c:pt>
                      <c:pt idx="12229">
                        <c:v>64438.152359008789</c:v>
                      </c:pt>
                      <c:pt idx="12230">
                        <c:v>64303.152114868157</c:v>
                      </c:pt>
                      <c:pt idx="12231">
                        <c:v>64509.582290649407</c:v>
                      </c:pt>
                      <c:pt idx="12232">
                        <c:v>64472.581069946289</c:v>
                      </c:pt>
                      <c:pt idx="12233">
                        <c:v>64472.581314086907</c:v>
                      </c:pt>
                      <c:pt idx="12234">
                        <c:v>64175.081558227539</c:v>
                      </c:pt>
                      <c:pt idx="12235">
                        <c:v>63888.081069946289</c:v>
                      </c:pt>
                      <c:pt idx="12236">
                        <c:v>64753.835952758789</c:v>
                      </c:pt>
                      <c:pt idx="12237">
                        <c:v>64768.835464477539</c:v>
                      </c:pt>
                      <c:pt idx="12238">
                        <c:v>64731.835464477539</c:v>
                      </c:pt>
                      <c:pt idx="12239">
                        <c:v>63992.834976196289</c:v>
                      </c:pt>
                      <c:pt idx="12240">
                        <c:v>57912.534957885742</c:v>
                      </c:pt>
                      <c:pt idx="12241">
                        <c:v>57960.535018920898</c:v>
                      </c:pt>
                      <c:pt idx="12242">
                        <c:v>57427.534957885742</c:v>
                      </c:pt>
                      <c:pt idx="12243">
                        <c:v>58428.294403076165</c:v>
                      </c:pt>
                      <c:pt idx="12244">
                        <c:v>58427.844329833984</c:v>
                      </c:pt>
                      <c:pt idx="12245">
                        <c:v>58299.444061279297</c:v>
                      </c:pt>
                      <c:pt idx="12246">
                        <c:v>57892.379165649414</c:v>
                      </c:pt>
                      <c:pt idx="12247">
                        <c:v>57901.379165649414</c:v>
                      </c:pt>
                      <c:pt idx="12248">
                        <c:v>59214.89533996582</c:v>
                      </c:pt>
                      <c:pt idx="12249">
                        <c:v>59214.895401000977</c:v>
                      </c:pt>
                      <c:pt idx="12250">
                        <c:v>58862.895278930664</c:v>
                      </c:pt>
                      <c:pt idx="12251">
                        <c:v>64866.648635864258</c:v>
                      </c:pt>
                      <c:pt idx="12252">
                        <c:v>64866.440139770508</c:v>
                      </c:pt>
                      <c:pt idx="12253">
                        <c:v>64865.107376098626</c:v>
                      </c:pt>
                      <c:pt idx="12254">
                        <c:v>61870.695938110352</c:v>
                      </c:pt>
                      <c:pt idx="12255">
                        <c:v>65314.373489379876</c:v>
                      </c:pt>
                      <c:pt idx="12256">
                        <c:v>65314.373489379876</c:v>
                      </c:pt>
                      <c:pt idx="12257">
                        <c:v>63941.1455078125</c:v>
                      </c:pt>
                      <c:pt idx="12258">
                        <c:v>63941.14501953125</c:v>
                      </c:pt>
                      <c:pt idx="12259">
                        <c:v>63920.52978515625</c:v>
                      </c:pt>
                      <c:pt idx="12260">
                        <c:v>63765.689697265618</c:v>
                      </c:pt>
                      <c:pt idx="12261">
                        <c:v>63230.489700317376</c:v>
                      </c:pt>
                      <c:pt idx="12262">
                        <c:v>61988.252029418945</c:v>
                      </c:pt>
                      <c:pt idx="12263">
                        <c:v>66657.451370239258</c:v>
                      </c:pt>
                      <c:pt idx="12264">
                        <c:v>66610.681594848633</c:v>
                      </c:pt>
                      <c:pt idx="12265">
                        <c:v>66869.534622192383</c:v>
                      </c:pt>
                      <c:pt idx="12266">
                        <c:v>66700.408889770508</c:v>
                      </c:pt>
                      <c:pt idx="12267">
                        <c:v>66370.036087036133</c:v>
                      </c:pt>
                      <c:pt idx="12268">
                        <c:v>66151.034378051758</c:v>
                      </c:pt>
                      <c:pt idx="12269">
                        <c:v>66255.034378051758</c:v>
                      </c:pt>
                      <c:pt idx="12270">
                        <c:v>65701.455276489258</c:v>
                      </c:pt>
                      <c:pt idx="12271">
                        <c:v>65468.453811645508</c:v>
                      </c:pt>
                      <c:pt idx="12272">
                        <c:v>64601.7373046875</c:v>
                      </c:pt>
                      <c:pt idx="12273">
                        <c:v>64553.7373046875</c:v>
                      </c:pt>
                      <c:pt idx="12274">
                        <c:v>64184.96826171875</c:v>
                      </c:pt>
                      <c:pt idx="12275">
                        <c:v>63847.968017578118</c:v>
                      </c:pt>
                      <c:pt idx="12276">
                        <c:v>66096.455764770508</c:v>
                      </c:pt>
                      <c:pt idx="12277">
                        <c:v>65870.795364379883</c:v>
                      </c:pt>
                      <c:pt idx="12278">
                        <c:v>66233.795364379883</c:v>
                      </c:pt>
                      <c:pt idx="12279">
                        <c:v>66233.794631958008</c:v>
                      </c:pt>
                      <c:pt idx="12280">
                        <c:v>65775.795120239258</c:v>
                      </c:pt>
                      <c:pt idx="12281">
                        <c:v>64888.996047973626</c:v>
                      </c:pt>
                      <c:pt idx="12282">
                        <c:v>64888.996292114258</c:v>
                      </c:pt>
                      <c:pt idx="12283">
                        <c:v>64840.120315551758</c:v>
                      </c:pt>
                      <c:pt idx="12284">
                        <c:v>64445.120315551758</c:v>
                      </c:pt>
                      <c:pt idx="12285">
                        <c:v>59027.273406982422</c:v>
                      </c:pt>
                      <c:pt idx="12286">
                        <c:v>59027.273406982422</c:v>
                      </c:pt>
                      <c:pt idx="12287">
                        <c:v>66662.428665161133</c:v>
                      </c:pt>
                      <c:pt idx="12288">
                        <c:v>66662.428665161133</c:v>
                      </c:pt>
                      <c:pt idx="12289">
                        <c:v>62961.328750610352</c:v>
                      </c:pt>
                      <c:pt idx="12290">
                        <c:v>62968.828811645508</c:v>
                      </c:pt>
                      <c:pt idx="12291">
                        <c:v>63883.986038208008</c:v>
                      </c:pt>
                      <c:pt idx="12292">
                        <c:v>63393.181838989258</c:v>
                      </c:pt>
                      <c:pt idx="12293">
                        <c:v>67091.635452270508</c:v>
                      </c:pt>
                      <c:pt idx="12294">
                        <c:v>67091.634963989258</c:v>
                      </c:pt>
                      <c:pt idx="12295">
                        <c:v>67212.324417114258</c:v>
                      </c:pt>
                      <c:pt idx="12296">
                        <c:v>65629.983108520508</c:v>
                      </c:pt>
                      <c:pt idx="12297">
                        <c:v>65629.983352661133</c:v>
                      </c:pt>
                      <c:pt idx="12298">
                        <c:v>65137.983352661126</c:v>
                      </c:pt>
                      <c:pt idx="12299">
                        <c:v>66291.779495239258</c:v>
                      </c:pt>
                      <c:pt idx="12300">
                        <c:v>59955.196624755859</c:v>
                      </c:pt>
                      <c:pt idx="12301">
                        <c:v>59911.196624755859</c:v>
                      </c:pt>
                      <c:pt idx="12302">
                        <c:v>59903.096038818359</c:v>
                      </c:pt>
                      <c:pt idx="12303">
                        <c:v>64300.421829223626</c:v>
                      </c:pt>
                      <c:pt idx="12304">
                        <c:v>64304.421585083008</c:v>
                      </c:pt>
                      <c:pt idx="12305">
                        <c:v>64088.421340942376</c:v>
                      </c:pt>
                      <c:pt idx="12306">
                        <c:v>67464.820999145508</c:v>
                      </c:pt>
                      <c:pt idx="12307">
                        <c:v>65722.655471801758</c:v>
                      </c:pt>
                      <c:pt idx="12308">
                        <c:v>65281.454788208008</c:v>
                      </c:pt>
                      <c:pt idx="12309">
                        <c:v>65479.223831176758</c:v>
                      </c:pt>
                      <c:pt idx="12310">
                        <c:v>65327.223098754876</c:v>
                      </c:pt>
                      <c:pt idx="12311">
                        <c:v>66242.765487670898</c:v>
                      </c:pt>
                      <c:pt idx="12312">
                        <c:v>66402.165390014648</c:v>
                      </c:pt>
                      <c:pt idx="12313">
                        <c:v>66683.567489624023</c:v>
                      </c:pt>
                      <c:pt idx="12314">
                        <c:v>66683.567733764648</c:v>
                      </c:pt>
                      <c:pt idx="12315">
                        <c:v>64337.971389770508</c:v>
                      </c:pt>
                      <c:pt idx="12316">
                        <c:v>63878.972854614258</c:v>
                      </c:pt>
                      <c:pt idx="12317">
                        <c:v>63526.972366333008</c:v>
                      </c:pt>
                      <c:pt idx="12318">
                        <c:v>63301.972610473626</c:v>
                      </c:pt>
                      <c:pt idx="12319">
                        <c:v>62542.578140258782</c:v>
                      </c:pt>
                      <c:pt idx="12320">
                        <c:v>62542.578384399414</c:v>
                      </c:pt>
                      <c:pt idx="12321">
                        <c:v>63679.226333618164</c:v>
                      </c:pt>
                      <c:pt idx="12322">
                        <c:v>63332.842681884766</c:v>
                      </c:pt>
                      <c:pt idx="12323">
                        <c:v>63639.842926025383</c:v>
                      </c:pt>
                      <c:pt idx="12324">
                        <c:v>62877.929885864258</c:v>
                      </c:pt>
                      <c:pt idx="12325">
                        <c:v>65396.074905395508</c:v>
                      </c:pt>
                      <c:pt idx="12326">
                        <c:v>65396.075393676758</c:v>
                      </c:pt>
                      <c:pt idx="12327">
                        <c:v>65131.811233520508</c:v>
                      </c:pt>
                      <c:pt idx="12328">
                        <c:v>65610.806106567383</c:v>
                      </c:pt>
                      <c:pt idx="12329">
                        <c:v>65837.095901489258</c:v>
                      </c:pt>
                      <c:pt idx="12330">
                        <c:v>67680.461563110352</c:v>
                      </c:pt>
                      <c:pt idx="12331">
                        <c:v>67328.462051391602</c:v>
                      </c:pt>
                      <c:pt idx="12332">
                        <c:v>67328.461318969727</c:v>
                      </c:pt>
                      <c:pt idx="12333">
                        <c:v>66100.140907287598</c:v>
                      </c:pt>
                      <c:pt idx="12334">
                        <c:v>63494.283058166497</c:v>
                      </c:pt>
                      <c:pt idx="12335">
                        <c:v>63663.282913208008</c:v>
                      </c:pt>
                      <c:pt idx="12336">
                        <c:v>66756.764312744141</c:v>
                      </c:pt>
                      <c:pt idx="12337">
                        <c:v>66756.763824462891</c:v>
                      </c:pt>
                      <c:pt idx="12338">
                        <c:v>66000.461822509766</c:v>
                      </c:pt>
                      <c:pt idx="12339">
                        <c:v>66548.741409301758</c:v>
                      </c:pt>
                      <c:pt idx="12340">
                        <c:v>66484.741165161133</c:v>
                      </c:pt>
                      <c:pt idx="12341">
                        <c:v>66629.968704223633</c:v>
                      </c:pt>
                      <c:pt idx="12342">
                        <c:v>66690.769729614258</c:v>
                      </c:pt>
                      <c:pt idx="12343">
                        <c:v>66245.770217895508</c:v>
                      </c:pt>
                      <c:pt idx="12344">
                        <c:v>65875.768753051758</c:v>
                      </c:pt>
                      <c:pt idx="12345">
                        <c:v>61300.921844482422</c:v>
                      </c:pt>
                      <c:pt idx="12346">
                        <c:v>62926.697830200195</c:v>
                      </c:pt>
                      <c:pt idx="12347">
                        <c:v>62704.197830200195</c:v>
                      </c:pt>
                      <c:pt idx="12348">
                        <c:v>62725.597732543938</c:v>
                      </c:pt>
                      <c:pt idx="12349">
                        <c:v>62598.930862426758</c:v>
                      </c:pt>
                      <c:pt idx="12350">
                        <c:v>62884.074661254876</c:v>
                      </c:pt>
                      <c:pt idx="12351">
                        <c:v>62884.074661254876</c:v>
                      </c:pt>
                      <c:pt idx="12352">
                        <c:v>62884.074661254876</c:v>
                      </c:pt>
                      <c:pt idx="12353">
                        <c:v>68002.973587036133</c:v>
                      </c:pt>
                      <c:pt idx="12354">
                        <c:v>67914.973342895508</c:v>
                      </c:pt>
                      <c:pt idx="12355">
                        <c:v>63979.70198059082</c:v>
                      </c:pt>
                      <c:pt idx="12356">
                        <c:v>64106.369094848626</c:v>
                      </c:pt>
                      <c:pt idx="12357">
                        <c:v>64687.36946105957</c:v>
                      </c:pt>
                      <c:pt idx="12358">
                        <c:v>63848.867630004876</c:v>
                      </c:pt>
                      <c:pt idx="12359">
                        <c:v>62973.866775512695</c:v>
                      </c:pt>
                      <c:pt idx="12360">
                        <c:v>63944.025100708008</c:v>
                      </c:pt>
                      <c:pt idx="12361">
                        <c:v>63944.025100708008</c:v>
                      </c:pt>
                      <c:pt idx="12362">
                        <c:v>66172.898071289063</c:v>
                      </c:pt>
                      <c:pt idx="12363">
                        <c:v>65828.425979614258</c:v>
                      </c:pt>
                      <c:pt idx="12364">
                        <c:v>65929.105667114258</c:v>
                      </c:pt>
                      <c:pt idx="12365">
                        <c:v>65495.106155395508</c:v>
                      </c:pt>
                      <c:pt idx="12366">
                        <c:v>64738.951370239258</c:v>
                      </c:pt>
                      <c:pt idx="12367">
                        <c:v>64738.654739379876</c:v>
                      </c:pt>
                      <c:pt idx="12368">
                        <c:v>64445.161720275879</c:v>
                      </c:pt>
                      <c:pt idx="12369">
                        <c:v>64194.560256958008</c:v>
                      </c:pt>
                      <c:pt idx="12370">
                        <c:v>65274.254104614258</c:v>
                      </c:pt>
                      <c:pt idx="12371">
                        <c:v>65971.701370239258</c:v>
                      </c:pt>
                      <c:pt idx="12372">
                        <c:v>66127.699417114258</c:v>
                      </c:pt>
                      <c:pt idx="12373">
                        <c:v>66093.700637817383</c:v>
                      </c:pt>
                      <c:pt idx="12374">
                        <c:v>65926.699417114258</c:v>
                      </c:pt>
                      <c:pt idx="12375">
                        <c:v>66922.123245239258</c:v>
                      </c:pt>
                      <c:pt idx="12376">
                        <c:v>66850.123001098633</c:v>
                      </c:pt>
                      <c:pt idx="12377">
                        <c:v>66554.122268676758</c:v>
                      </c:pt>
                      <c:pt idx="12378">
                        <c:v>62548.396560668938</c:v>
                      </c:pt>
                      <c:pt idx="12379">
                        <c:v>63797.899612426758</c:v>
                      </c:pt>
                      <c:pt idx="12380">
                        <c:v>63773.899612426758</c:v>
                      </c:pt>
                      <c:pt idx="12381">
                        <c:v>64503.758499145508</c:v>
                      </c:pt>
                      <c:pt idx="12382">
                        <c:v>64386.423538208008</c:v>
                      </c:pt>
                      <c:pt idx="12383">
                        <c:v>64767.168167114258</c:v>
                      </c:pt>
                      <c:pt idx="12384">
                        <c:v>63951.798294067376</c:v>
                      </c:pt>
                      <c:pt idx="12385">
                        <c:v>63951.798049926758</c:v>
                      </c:pt>
                      <c:pt idx="12386">
                        <c:v>64409.798049926758</c:v>
                      </c:pt>
                      <c:pt idx="12387">
                        <c:v>64634.298049926758</c:v>
                      </c:pt>
                      <c:pt idx="12388">
                        <c:v>63315.292678833008</c:v>
                      </c:pt>
                      <c:pt idx="12389">
                        <c:v>62900.292922973626</c:v>
                      </c:pt>
                      <c:pt idx="12390">
                        <c:v>58569.932098388672</c:v>
                      </c:pt>
                      <c:pt idx="12391">
                        <c:v>65236.752517700195</c:v>
                      </c:pt>
                      <c:pt idx="12392">
                        <c:v>65236.752456665039</c:v>
                      </c:pt>
                      <c:pt idx="12393">
                        <c:v>63255.196624755852</c:v>
                      </c:pt>
                      <c:pt idx="12394">
                        <c:v>63272.958084106445</c:v>
                      </c:pt>
                      <c:pt idx="12395">
                        <c:v>63377.958145141602</c:v>
                      </c:pt>
                      <c:pt idx="12396">
                        <c:v>63610.277420043945</c:v>
                      </c:pt>
                      <c:pt idx="12397">
                        <c:v>63959.853530883789</c:v>
                      </c:pt>
                      <c:pt idx="12398">
                        <c:v>63959.853591918945</c:v>
                      </c:pt>
                      <c:pt idx="12399">
                        <c:v>64515.45881652832</c:v>
                      </c:pt>
                      <c:pt idx="12400">
                        <c:v>64524.458938598626</c:v>
                      </c:pt>
                      <c:pt idx="12401">
                        <c:v>64524.458938598626</c:v>
                      </c:pt>
                      <c:pt idx="12402">
                        <c:v>64476.458938598626</c:v>
                      </c:pt>
                      <c:pt idx="12403">
                        <c:v>63179.153106689453</c:v>
                      </c:pt>
                      <c:pt idx="12404">
                        <c:v>64818.777725219727</c:v>
                      </c:pt>
                      <c:pt idx="12405">
                        <c:v>55358.143829345703</c:v>
                      </c:pt>
                      <c:pt idx="12406">
                        <c:v>55367.144012451172</c:v>
                      </c:pt>
                      <c:pt idx="12407">
                        <c:v>55367.144012451172</c:v>
                      </c:pt>
                      <c:pt idx="12408">
                        <c:v>55367.144012451172</c:v>
                      </c:pt>
                      <c:pt idx="12409">
                        <c:v>63934.067947387695</c:v>
                      </c:pt>
                      <c:pt idx="12410">
                        <c:v>63591.067886352539</c:v>
                      </c:pt>
                      <c:pt idx="12411">
                        <c:v>62823.94645690918</c:v>
                      </c:pt>
                      <c:pt idx="12412">
                        <c:v>63595.067276000977</c:v>
                      </c:pt>
                      <c:pt idx="12413">
                        <c:v>64325.687149047852</c:v>
                      </c:pt>
                      <c:pt idx="12414">
                        <c:v>65222.384231567383</c:v>
                      </c:pt>
                      <c:pt idx="12415">
                        <c:v>62367.772903442376</c:v>
                      </c:pt>
                      <c:pt idx="12416">
                        <c:v>62367.772903442376</c:v>
                      </c:pt>
                      <c:pt idx="12417">
                        <c:v>62640.624404907219</c:v>
                      </c:pt>
                      <c:pt idx="12418">
                        <c:v>63445.624465942376</c:v>
                      </c:pt>
                      <c:pt idx="12419">
                        <c:v>63436.624465942376</c:v>
                      </c:pt>
                      <c:pt idx="12420">
                        <c:v>64980.75910949707</c:v>
                      </c:pt>
                      <c:pt idx="12421">
                        <c:v>64696.41153717041</c:v>
                      </c:pt>
                      <c:pt idx="12422">
                        <c:v>64705.411659240723</c:v>
                      </c:pt>
                      <c:pt idx="12423">
                        <c:v>64403.009254455566</c:v>
                      </c:pt>
                      <c:pt idx="12424">
                        <c:v>64330.852981567376</c:v>
                      </c:pt>
                      <c:pt idx="12425">
                        <c:v>65586.700393676758</c:v>
                      </c:pt>
                      <c:pt idx="12426">
                        <c:v>65586.700393676758</c:v>
                      </c:pt>
                      <c:pt idx="12427">
                        <c:v>65234.700271606438</c:v>
                      </c:pt>
                      <c:pt idx="12428">
                        <c:v>65045.608306884766</c:v>
                      </c:pt>
                      <c:pt idx="12429">
                        <c:v>65303.208404541016</c:v>
                      </c:pt>
                      <c:pt idx="12430">
                        <c:v>66084.408599853516</c:v>
                      </c:pt>
                      <c:pt idx="12431">
                        <c:v>66001.994583129883</c:v>
                      </c:pt>
                      <c:pt idx="12432">
                        <c:v>66001.665725708008</c:v>
                      </c:pt>
                      <c:pt idx="12433">
                        <c:v>65921.665481567383</c:v>
                      </c:pt>
                      <c:pt idx="12434">
                        <c:v>65850.994338989258</c:v>
                      </c:pt>
                      <c:pt idx="12435">
                        <c:v>57080.146759033203</c:v>
                      </c:pt>
                      <c:pt idx="12436">
                        <c:v>57089.146759033203</c:v>
                      </c:pt>
                      <c:pt idx="12437">
                        <c:v>57080.146820068359</c:v>
                      </c:pt>
                      <c:pt idx="12438">
                        <c:v>63061.104934692383</c:v>
                      </c:pt>
                      <c:pt idx="12439">
                        <c:v>63351.103103637695</c:v>
                      </c:pt>
                      <c:pt idx="12440">
                        <c:v>63351.103103637695</c:v>
                      </c:pt>
                      <c:pt idx="12441">
                        <c:v>63151.102981567383</c:v>
                      </c:pt>
                      <c:pt idx="12442">
                        <c:v>65231.271331787109</c:v>
                      </c:pt>
                      <c:pt idx="12443">
                        <c:v>63583.468948364258</c:v>
                      </c:pt>
                      <c:pt idx="12444">
                        <c:v>63231.468948364258</c:v>
                      </c:pt>
                      <c:pt idx="12445">
                        <c:v>64387.40071105957</c:v>
                      </c:pt>
                      <c:pt idx="12446">
                        <c:v>64435.40071105957</c:v>
                      </c:pt>
                      <c:pt idx="12447">
                        <c:v>64916.753372192383</c:v>
                      </c:pt>
                      <c:pt idx="12448">
                        <c:v>64547.35285949707</c:v>
                      </c:pt>
                      <c:pt idx="12449">
                        <c:v>64570.034927368157</c:v>
                      </c:pt>
                      <c:pt idx="12450">
                        <c:v>64521.228546142578</c:v>
                      </c:pt>
                      <c:pt idx="12451">
                        <c:v>66189.200393676758</c:v>
                      </c:pt>
                      <c:pt idx="12452">
                        <c:v>66124.990432739258</c:v>
                      </c:pt>
                      <c:pt idx="12453">
                        <c:v>65478.590042114258</c:v>
                      </c:pt>
                      <c:pt idx="12454">
                        <c:v>65734.489944458008</c:v>
                      </c:pt>
                      <c:pt idx="12455">
                        <c:v>65168.489456176758</c:v>
                      </c:pt>
                      <c:pt idx="12456">
                        <c:v>66078.458694458008</c:v>
                      </c:pt>
                      <c:pt idx="12457">
                        <c:v>66488.459182739258</c:v>
                      </c:pt>
                      <c:pt idx="12458">
                        <c:v>64962.323440551758</c:v>
                      </c:pt>
                      <c:pt idx="12459">
                        <c:v>64892.464797973626</c:v>
                      </c:pt>
                      <c:pt idx="12460">
                        <c:v>64657.464553833008</c:v>
                      </c:pt>
                      <c:pt idx="12461">
                        <c:v>66878.202346801758</c:v>
                      </c:pt>
                      <c:pt idx="12462">
                        <c:v>66576.002395629883</c:v>
                      </c:pt>
                      <c:pt idx="12463">
                        <c:v>60121.196876525879</c:v>
                      </c:pt>
                      <c:pt idx="12464">
                        <c:v>60121.196388244629</c:v>
                      </c:pt>
                      <c:pt idx="12465">
                        <c:v>65428.781936645508</c:v>
                      </c:pt>
                      <c:pt idx="12466">
                        <c:v>65428.781448364258</c:v>
                      </c:pt>
                      <c:pt idx="12467">
                        <c:v>66699.881591796875</c:v>
                      </c:pt>
                      <c:pt idx="12468">
                        <c:v>66395.88134765625</c:v>
                      </c:pt>
                      <c:pt idx="12469">
                        <c:v>66395.880859375</c:v>
                      </c:pt>
                      <c:pt idx="12470">
                        <c:v>66307.881591796875</c:v>
                      </c:pt>
                      <c:pt idx="12471">
                        <c:v>65191.421585083008</c:v>
                      </c:pt>
                      <c:pt idx="12472">
                        <c:v>64975.422073364258</c:v>
                      </c:pt>
                      <c:pt idx="12473">
                        <c:v>66369.488967895508</c:v>
                      </c:pt>
                      <c:pt idx="12474">
                        <c:v>66369.488723754883</c:v>
                      </c:pt>
                      <c:pt idx="12475">
                        <c:v>66391.488723754883</c:v>
                      </c:pt>
                      <c:pt idx="12476">
                        <c:v>66530.155227661133</c:v>
                      </c:pt>
                      <c:pt idx="12477">
                        <c:v>66196.703811645508</c:v>
                      </c:pt>
                      <c:pt idx="12478">
                        <c:v>65695.102798461914</c:v>
                      </c:pt>
                      <c:pt idx="12479">
                        <c:v>65224.103286743164</c:v>
                      </c:pt>
                      <c:pt idx="12480">
                        <c:v>67589.144729614258</c:v>
                      </c:pt>
                      <c:pt idx="12481">
                        <c:v>67589.143753051758</c:v>
                      </c:pt>
                      <c:pt idx="12482">
                        <c:v>67373.144241333008</c:v>
                      </c:pt>
                      <c:pt idx="12483">
                        <c:v>66603.062454223633</c:v>
                      </c:pt>
                      <c:pt idx="12484">
                        <c:v>66603.062210083008</c:v>
                      </c:pt>
                      <c:pt idx="12485">
                        <c:v>64510.165969848626</c:v>
                      </c:pt>
                      <c:pt idx="12486">
                        <c:v>64300.165725708008</c:v>
                      </c:pt>
                      <c:pt idx="12487">
                        <c:v>63855.165725708008</c:v>
                      </c:pt>
                      <c:pt idx="12488">
                        <c:v>63576.165237426758</c:v>
                      </c:pt>
                      <c:pt idx="12489">
                        <c:v>64487.596389770508</c:v>
                      </c:pt>
                      <c:pt idx="12490">
                        <c:v>63491.498733520508</c:v>
                      </c:pt>
                      <c:pt idx="12491">
                        <c:v>63539.498733520508</c:v>
                      </c:pt>
                      <c:pt idx="12492">
                        <c:v>63878.498733520508</c:v>
                      </c:pt>
                      <c:pt idx="12493">
                        <c:v>63600.79866027832</c:v>
                      </c:pt>
                      <c:pt idx="12494">
                        <c:v>65426.939895629876</c:v>
                      </c:pt>
                      <c:pt idx="12495">
                        <c:v>66457.733779907227</c:v>
                      </c:pt>
                      <c:pt idx="12496">
                        <c:v>66151.735000610352</c:v>
                      </c:pt>
                      <c:pt idx="12497">
                        <c:v>66291.588272094727</c:v>
                      </c:pt>
                      <c:pt idx="12498">
                        <c:v>66782.515518188477</c:v>
                      </c:pt>
                      <c:pt idx="12499">
                        <c:v>66782.515274047852</c:v>
                      </c:pt>
                      <c:pt idx="12500">
                        <c:v>66782.515762329102</c:v>
                      </c:pt>
                      <c:pt idx="12501">
                        <c:v>66282.051177978516</c:v>
                      </c:pt>
                      <c:pt idx="12502">
                        <c:v>66282.051422119141</c:v>
                      </c:pt>
                      <c:pt idx="12503">
                        <c:v>66282.051666259766</c:v>
                      </c:pt>
                      <c:pt idx="12504">
                        <c:v>67754.770217895508</c:v>
                      </c:pt>
                      <c:pt idx="12505">
                        <c:v>68837.170608520508</c:v>
                      </c:pt>
                      <c:pt idx="12506">
                        <c:v>67638.544143676758</c:v>
                      </c:pt>
                      <c:pt idx="12507">
                        <c:v>67598.746292114258</c:v>
                      </c:pt>
                      <c:pt idx="12508">
                        <c:v>67304.744338989258</c:v>
                      </c:pt>
                      <c:pt idx="12509">
                        <c:v>67652.744338989258</c:v>
                      </c:pt>
                      <c:pt idx="12510">
                        <c:v>57875.703399658203</c:v>
                      </c:pt>
                      <c:pt idx="12511">
                        <c:v>64281.989166259766</c:v>
                      </c:pt>
                      <c:pt idx="12512">
                        <c:v>64047.989227294922</c:v>
                      </c:pt>
                      <c:pt idx="12513">
                        <c:v>63006.285720825195</c:v>
                      </c:pt>
                      <c:pt idx="12514">
                        <c:v>63015.285842895508</c:v>
                      </c:pt>
                      <c:pt idx="12515">
                        <c:v>63771.508316040039</c:v>
                      </c:pt>
                      <c:pt idx="12516">
                        <c:v>65477.218338012688</c:v>
                      </c:pt>
                      <c:pt idx="12517">
                        <c:v>65477.218215942376</c:v>
                      </c:pt>
                      <c:pt idx="12518">
                        <c:v>65468.218460083008</c:v>
                      </c:pt>
                      <c:pt idx="12519">
                        <c:v>65057.82991027832</c:v>
                      </c:pt>
                      <c:pt idx="12520">
                        <c:v>65203.83039855957</c:v>
                      </c:pt>
                      <c:pt idx="12521">
                        <c:v>65203.830276489258</c:v>
                      </c:pt>
                      <c:pt idx="12522">
                        <c:v>65156.83039855957</c:v>
                      </c:pt>
                      <c:pt idx="12523">
                        <c:v>64405.830032348626</c:v>
                      </c:pt>
                      <c:pt idx="12524">
                        <c:v>64441.69758605957</c:v>
                      </c:pt>
                      <c:pt idx="12525">
                        <c:v>62274.931838989258</c:v>
                      </c:pt>
                      <c:pt idx="12526">
                        <c:v>62217.24201965332</c:v>
                      </c:pt>
                      <c:pt idx="12527">
                        <c:v>62161.241897583008</c:v>
                      </c:pt>
                      <c:pt idx="12528">
                        <c:v>64057.067764282227</c:v>
                      </c:pt>
                      <c:pt idx="12529">
                        <c:v>65947.753128051758</c:v>
                      </c:pt>
                      <c:pt idx="12530">
                        <c:v>66104.552932739258</c:v>
                      </c:pt>
                      <c:pt idx="12531">
                        <c:v>66016.552688598633</c:v>
                      </c:pt>
                      <c:pt idx="12532">
                        <c:v>64868.827713012688</c:v>
                      </c:pt>
                      <c:pt idx="12533">
                        <c:v>64927.005935668938</c:v>
                      </c:pt>
                      <c:pt idx="12534">
                        <c:v>64918.006057739258</c:v>
                      </c:pt>
                      <c:pt idx="12535">
                        <c:v>62762.54182434082</c:v>
                      </c:pt>
                      <c:pt idx="12536">
                        <c:v>63242.54182434082</c:v>
                      </c:pt>
                      <c:pt idx="12537">
                        <c:v>64946.190338134766</c:v>
                      </c:pt>
                      <c:pt idx="12538">
                        <c:v>65827.270660400391</c:v>
                      </c:pt>
                      <c:pt idx="12539">
                        <c:v>67013.673004150391</c:v>
                      </c:pt>
                      <c:pt idx="12540">
                        <c:v>67261.009674072266</c:v>
                      </c:pt>
                      <c:pt idx="12541">
                        <c:v>66183.744827270508</c:v>
                      </c:pt>
                      <c:pt idx="12542">
                        <c:v>66116.714553833008</c:v>
                      </c:pt>
                      <c:pt idx="12543">
                        <c:v>66322.788528442383</c:v>
                      </c:pt>
                      <c:pt idx="12544">
                        <c:v>65858.788772583008</c:v>
                      </c:pt>
                      <c:pt idx="12545">
                        <c:v>63655.743362426758</c:v>
                      </c:pt>
                      <c:pt idx="12546">
                        <c:v>66515.165237426758</c:v>
                      </c:pt>
                      <c:pt idx="12547">
                        <c:v>66401.166213989258</c:v>
                      </c:pt>
                      <c:pt idx="12548">
                        <c:v>64853.12483215332</c:v>
                      </c:pt>
                      <c:pt idx="12549">
                        <c:v>64457.924880981438</c:v>
                      </c:pt>
                      <c:pt idx="12550">
                        <c:v>66970.477737426758</c:v>
                      </c:pt>
                      <c:pt idx="12551">
                        <c:v>66970.477005004883</c:v>
                      </c:pt>
                      <c:pt idx="12552">
                        <c:v>66108.258499145508</c:v>
                      </c:pt>
                      <c:pt idx="12553">
                        <c:v>66374.159133911133</c:v>
                      </c:pt>
                      <c:pt idx="12554">
                        <c:v>65143.459915161126</c:v>
                      </c:pt>
                      <c:pt idx="12555">
                        <c:v>64477.152252197266</c:v>
                      </c:pt>
                      <c:pt idx="12556">
                        <c:v>64477.152496337883</c:v>
                      </c:pt>
                      <c:pt idx="12557">
                        <c:v>64125.152496337883</c:v>
                      </c:pt>
                      <c:pt idx="12558">
                        <c:v>64115.730621337883</c:v>
                      </c:pt>
                      <c:pt idx="12559">
                        <c:v>65717.035842895508</c:v>
                      </c:pt>
                      <c:pt idx="12560">
                        <c:v>65717.035842895508</c:v>
                      </c:pt>
                      <c:pt idx="12561">
                        <c:v>65717.035842895508</c:v>
                      </c:pt>
                      <c:pt idx="12562">
                        <c:v>64670.818923950188</c:v>
                      </c:pt>
                      <c:pt idx="12563">
                        <c:v>63355.977981567383</c:v>
                      </c:pt>
                      <c:pt idx="12564">
                        <c:v>63355.977920532227</c:v>
                      </c:pt>
                      <c:pt idx="12565">
                        <c:v>67317.377883911133</c:v>
                      </c:pt>
                      <c:pt idx="12566">
                        <c:v>62539.46354675293</c:v>
                      </c:pt>
                      <c:pt idx="12567">
                        <c:v>66142.899612426758</c:v>
                      </c:pt>
                      <c:pt idx="12568">
                        <c:v>66142.899612426758</c:v>
                      </c:pt>
                      <c:pt idx="12569">
                        <c:v>66352.899612426758</c:v>
                      </c:pt>
                      <c:pt idx="12570">
                        <c:v>66607.699417114258</c:v>
                      </c:pt>
                      <c:pt idx="12571">
                        <c:v>65453.032608032227</c:v>
                      </c:pt>
                      <c:pt idx="12572">
                        <c:v>67388.092483520508</c:v>
                      </c:pt>
                      <c:pt idx="12573">
                        <c:v>67341.092727661133</c:v>
                      </c:pt>
                      <c:pt idx="12574">
                        <c:v>67189.092971801758</c:v>
                      </c:pt>
                      <c:pt idx="12575">
                        <c:v>67453.542922973633</c:v>
                      </c:pt>
                      <c:pt idx="12576">
                        <c:v>67751.977249145508</c:v>
                      </c:pt>
                      <c:pt idx="12577">
                        <c:v>67751.977249145508</c:v>
                      </c:pt>
                      <c:pt idx="12578">
                        <c:v>67509.977249145508</c:v>
                      </c:pt>
                      <c:pt idx="12579">
                        <c:v>67295.477493286133</c:v>
                      </c:pt>
                      <c:pt idx="12580">
                        <c:v>67583.489456176758</c:v>
                      </c:pt>
                      <c:pt idx="12581">
                        <c:v>67527.489212036133</c:v>
                      </c:pt>
                      <c:pt idx="12582">
                        <c:v>67223.488967895508</c:v>
                      </c:pt>
                      <c:pt idx="12583">
                        <c:v>65599.384414672852</c:v>
                      </c:pt>
                      <c:pt idx="12584">
                        <c:v>64941.62727355957</c:v>
                      </c:pt>
                      <c:pt idx="12585">
                        <c:v>67572.424758911133</c:v>
                      </c:pt>
                      <c:pt idx="12586">
                        <c:v>63046.787490844719</c:v>
                      </c:pt>
                      <c:pt idx="12587">
                        <c:v>63044.979385375977</c:v>
                      </c:pt>
                      <c:pt idx="12588">
                        <c:v>64042.180114746086</c:v>
                      </c:pt>
                      <c:pt idx="12589">
                        <c:v>64042.179382324219</c:v>
                      </c:pt>
                      <c:pt idx="12590">
                        <c:v>63790.181823730469</c:v>
                      </c:pt>
                      <c:pt idx="12591">
                        <c:v>66947.124954223633</c:v>
                      </c:pt>
                      <c:pt idx="12592">
                        <c:v>66833.124710083008</c:v>
                      </c:pt>
                      <c:pt idx="12593">
                        <c:v>66636.123245239258</c:v>
                      </c:pt>
                      <c:pt idx="12594">
                        <c:v>67476.712295532227</c:v>
                      </c:pt>
                      <c:pt idx="12595">
                        <c:v>67476.712783813477</c:v>
                      </c:pt>
                      <c:pt idx="12596">
                        <c:v>67476.712783813477</c:v>
                      </c:pt>
                      <c:pt idx="12597">
                        <c:v>67232.765724182129</c:v>
                      </c:pt>
                      <c:pt idx="12598">
                        <c:v>67232.766456604004</c:v>
                      </c:pt>
                      <c:pt idx="12599">
                        <c:v>67232.766456604004</c:v>
                      </c:pt>
                      <c:pt idx="12600">
                        <c:v>66409.398834228516</c:v>
                      </c:pt>
                      <c:pt idx="12601">
                        <c:v>66418.398345947266</c:v>
                      </c:pt>
                      <c:pt idx="12602">
                        <c:v>66418.399322509766</c:v>
                      </c:pt>
                      <c:pt idx="12603">
                        <c:v>66285.399322509766</c:v>
                      </c:pt>
                      <c:pt idx="12604">
                        <c:v>66037.240386962891</c:v>
                      </c:pt>
                      <c:pt idx="12605">
                        <c:v>64660.504638671875</c:v>
                      </c:pt>
                      <c:pt idx="12606">
                        <c:v>66070.306884765625</c:v>
                      </c:pt>
                      <c:pt idx="12607">
                        <c:v>65745.706787109375</c:v>
                      </c:pt>
                      <c:pt idx="12608">
                        <c:v>63877.623489379876</c:v>
                      </c:pt>
                      <c:pt idx="12609">
                        <c:v>63753.621536254876</c:v>
                      </c:pt>
                      <c:pt idx="12610">
                        <c:v>63537.622024536126</c:v>
                      </c:pt>
                      <c:pt idx="12611">
                        <c:v>65675.701370239258</c:v>
                      </c:pt>
                      <c:pt idx="12612">
                        <c:v>65151.698928833008</c:v>
                      </c:pt>
                      <c:pt idx="12613">
                        <c:v>64872.124221801758</c:v>
                      </c:pt>
                      <c:pt idx="12614">
                        <c:v>64872.125198364258</c:v>
                      </c:pt>
                      <c:pt idx="12615">
                        <c:v>64492.618362426758</c:v>
                      </c:pt>
                      <c:pt idx="12616">
                        <c:v>64492.618362426758</c:v>
                      </c:pt>
                      <c:pt idx="12617">
                        <c:v>66498.436187744141</c:v>
                      </c:pt>
                      <c:pt idx="12618">
                        <c:v>66498.436431884766</c:v>
                      </c:pt>
                      <c:pt idx="12619">
                        <c:v>66850.436431884766</c:v>
                      </c:pt>
                      <c:pt idx="12620">
                        <c:v>64515.383926391602</c:v>
                      </c:pt>
                      <c:pt idx="12621">
                        <c:v>64360.383926391602</c:v>
                      </c:pt>
                      <c:pt idx="12622">
                        <c:v>64360.383865356445</c:v>
                      </c:pt>
                      <c:pt idx="12623">
                        <c:v>63653.237930297852</c:v>
                      </c:pt>
                      <c:pt idx="12624">
                        <c:v>63653.237930297852</c:v>
                      </c:pt>
                      <c:pt idx="12625">
                        <c:v>61247.523147583008</c:v>
                      </c:pt>
                      <c:pt idx="12626">
                        <c:v>61682.523635864258</c:v>
                      </c:pt>
                      <c:pt idx="12627">
                        <c:v>61780.611038208008</c:v>
                      </c:pt>
                      <c:pt idx="12628">
                        <c:v>60756.258010864258</c:v>
                      </c:pt>
                      <c:pt idx="12629">
                        <c:v>60556.257888793938</c:v>
                      </c:pt>
                      <c:pt idx="12630">
                        <c:v>58876.650604248047</c:v>
                      </c:pt>
                      <c:pt idx="12631">
                        <c:v>58876.650604248047</c:v>
                      </c:pt>
                      <c:pt idx="12632">
                        <c:v>64796.300201416016</c:v>
                      </c:pt>
                      <c:pt idx="12633">
                        <c:v>64796.300445556633</c:v>
                      </c:pt>
                      <c:pt idx="12634">
                        <c:v>64796.299957275383</c:v>
                      </c:pt>
                      <c:pt idx="12635">
                        <c:v>63509.913528442376</c:v>
                      </c:pt>
                      <c:pt idx="12636">
                        <c:v>63511.098831176758</c:v>
                      </c:pt>
                      <c:pt idx="12637">
                        <c:v>64015.183059692376</c:v>
                      </c:pt>
                      <c:pt idx="12638">
                        <c:v>63972.989700317376</c:v>
                      </c:pt>
                      <c:pt idx="12639">
                        <c:v>63833.615005493164</c:v>
                      </c:pt>
                      <c:pt idx="12640">
                        <c:v>66263.239212036133</c:v>
                      </c:pt>
                      <c:pt idx="12641">
                        <c:v>66263.238723754883</c:v>
                      </c:pt>
                      <c:pt idx="12642">
                        <c:v>59178.054763793945</c:v>
                      </c:pt>
                      <c:pt idx="12643">
                        <c:v>59187.054763793945</c:v>
                      </c:pt>
                      <c:pt idx="12644">
                        <c:v>59187.054763793945</c:v>
                      </c:pt>
                      <c:pt idx="12645">
                        <c:v>62298.390777587883</c:v>
                      </c:pt>
                      <c:pt idx="12646">
                        <c:v>61957.389556884766</c:v>
                      </c:pt>
                      <c:pt idx="12647">
                        <c:v>61958.424224853516</c:v>
                      </c:pt>
                      <c:pt idx="12648">
                        <c:v>61716.424224853516</c:v>
                      </c:pt>
                      <c:pt idx="12649">
                        <c:v>65599.925491333008</c:v>
                      </c:pt>
                      <c:pt idx="12650">
                        <c:v>65969.327835083008</c:v>
                      </c:pt>
                      <c:pt idx="12651">
                        <c:v>68386.484573364258</c:v>
                      </c:pt>
                      <c:pt idx="12652">
                        <c:v>68372.950393676758</c:v>
                      </c:pt>
                      <c:pt idx="12653">
                        <c:v>68372.952102661133</c:v>
                      </c:pt>
                      <c:pt idx="12654">
                        <c:v>64604.610794067376</c:v>
                      </c:pt>
                      <c:pt idx="12655">
                        <c:v>64604.611038208008</c:v>
                      </c:pt>
                      <c:pt idx="12656">
                        <c:v>64046.005813598626</c:v>
                      </c:pt>
                      <c:pt idx="12657">
                        <c:v>64684.606155395508</c:v>
                      </c:pt>
                      <c:pt idx="12658">
                        <c:v>64684.606155395508</c:v>
                      </c:pt>
                      <c:pt idx="12659">
                        <c:v>64684.606643676758</c:v>
                      </c:pt>
                      <c:pt idx="12660">
                        <c:v>66647.785354614258</c:v>
                      </c:pt>
                      <c:pt idx="12661">
                        <c:v>66395.836380004883</c:v>
                      </c:pt>
                      <c:pt idx="12662">
                        <c:v>66307.836624145508</c:v>
                      </c:pt>
                      <c:pt idx="12663">
                        <c:v>65136.848587036126</c:v>
                      </c:pt>
                      <c:pt idx="12664">
                        <c:v>65268.777542114258</c:v>
                      </c:pt>
                      <c:pt idx="12665">
                        <c:v>64544.799026489258</c:v>
                      </c:pt>
                      <c:pt idx="12666">
                        <c:v>64776.798782348626</c:v>
                      </c:pt>
                      <c:pt idx="12667">
                        <c:v>65148.799270629876</c:v>
                      </c:pt>
                      <c:pt idx="12668">
                        <c:v>64932.799514770508</c:v>
                      </c:pt>
                      <c:pt idx="12669">
                        <c:v>65942.740798950195</c:v>
                      </c:pt>
                      <c:pt idx="12670">
                        <c:v>65894.740676879883</c:v>
                      </c:pt>
                      <c:pt idx="12671">
                        <c:v>65894.740798950195</c:v>
                      </c:pt>
                      <c:pt idx="12672">
                        <c:v>62983.47590637207</c:v>
                      </c:pt>
                      <c:pt idx="12673">
                        <c:v>62936.475967407227</c:v>
                      </c:pt>
                      <c:pt idx="12674">
                        <c:v>62936.476028442383</c:v>
                      </c:pt>
                      <c:pt idx="12675">
                        <c:v>61800.532806396484</c:v>
                      </c:pt>
                      <c:pt idx="12676">
                        <c:v>61800.532745361328</c:v>
                      </c:pt>
                      <c:pt idx="12677">
                        <c:v>61712.532684326172</c:v>
                      </c:pt>
                      <c:pt idx="12678">
                        <c:v>62480.900588989258</c:v>
                      </c:pt>
                      <c:pt idx="12679">
                        <c:v>63197.252151489258</c:v>
                      </c:pt>
                      <c:pt idx="12680">
                        <c:v>64006.81510925293</c:v>
                      </c:pt>
                      <c:pt idx="12681">
                        <c:v>65130.409744262695</c:v>
                      </c:pt>
                      <c:pt idx="12682">
                        <c:v>65130.409805297852</c:v>
                      </c:pt>
                      <c:pt idx="12683">
                        <c:v>65130.409805297852</c:v>
                      </c:pt>
                      <c:pt idx="12684">
                        <c:v>61778.527542114258</c:v>
                      </c:pt>
                      <c:pt idx="12685">
                        <c:v>62251.028030395508</c:v>
                      </c:pt>
                      <c:pt idx="12686">
                        <c:v>62204.028030395508</c:v>
                      </c:pt>
                      <c:pt idx="12687">
                        <c:v>61929.028030395508</c:v>
                      </c:pt>
                      <c:pt idx="12688">
                        <c:v>61776.301834106438</c:v>
                      </c:pt>
                      <c:pt idx="12689">
                        <c:v>61552.301834106438</c:v>
                      </c:pt>
                      <c:pt idx="12690">
                        <c:v>63061.169769287102</c:v>
                      </c:pt>
                      <c:pt idx="12691">
                        <c:v>62616.169525146484</c:v>
                      </c:pt>
                      <c:pt idx="12692">
                        <c:v>61979.767181396484</c:v>
                      </c:pt>
                      <c:pt idx="12693">
                        <c:v>64841.792922973626</c:v>
                      </c:pt>
                      <c:pt idx="12694">
                        <c:v>64667.33447265625</c:v>
                      </c:pt>
                      <c:pt idx="12695">
                        <c:v>64667.334716796868</c:v>
                      </c:pt>
                      <c:pt idx="12696">
                        <c:v>64667.244873046868</c:v>
                      </c:pt>
                      <c:pt idx="12697">
                        <c:v>63651.444534301758</c:v>
                      </c:pt>
                      <c:pt idx="12698">
                        <c:v>65082.255813598626</c:v>
                      </c:pt>
                      <c:pt idx="12699">
                        <c:v>64947.255081176758</c:v>
                      </c:pt>
                      <c:pt idx="12700">
                        <c:v>63922.519729614258</c:v>
                      </c:pt>
                      <c:pt idx="12701">
                        <c:v>63564.874221801758</c:v>
                      </c:pt>
                      <c:pt idx="12702">
                        <c:v>67214.529495239258</c:v>
                      </c:pt>
                      <c:pt idx="12703">
                        <c:v>67214.529495239258</c:v>
                      </c:pt>
                      <c:pt idx="12704">
                        <c:v>67214.529495239258</c:v>
                      </c:pt>
                      <c:pt idx="12705">
                        <c:v>62119.644622802734</c:v>
                      </c:pt>
                      <c:pt idx="12706">
                        <c:v>62119.644378662102</c:v>
                      </c:pt>
                      <c:pt idx="12707">
                        <c:v>61944.644866943352</c:v>
                      </c:pt>
                      <c:pt idx="12708">
                        <c:v>60693.303100585938</c:v>
                      </c:pt>
                      <c:pt idx="12709">
                        <c:v>60451.303100585938</c:v>
                      </c:pt>
                      <c:pt idx="12710">
                        <c:v>64052.650588989258</c:v>
                      </c:pt>
                      <c:pt idx="12711">
                        <c:v>64018.651565551758</c:v>
                      </c:pt>
                      <c:pt idx="12712">
                        <c:v>63723.651321411126</c:v>
                      </c:pt>
                      <c:pt idx="12713">
                        <c:v>63120.589523315422</c:v>
                      </c:pt>
                      <c:pt idx="12714">
                        <c:v>62992.588790893555</c:v>
                      </c:pt>
                      <c:pt idx="12715">
                        <c:v>63539.903244018555</c:v>
                      </c:pt>
                      <c:pt idx="12716">
                        <c:v>62440.410491943352</c:v>
                      </c:pt>
                      <c:pt idx="12717">
                        <c:v>62882.929290771484</c:v>
                      </c:pt>
                      <c:pt idx="12718">
                        <c:v>64786.351654052734</c:v>
                      </c:pt>
                      <c:pt idx="12719">
                        <c:v>64537.868362426758</c:v>
                      </c:pt>
                      <c:pt idx="12720">
                        <c:v>63006.412490844727</c:v>
                      </c:pt>
                      <c:pt idx="12721">
                        <c:v>63477.912734985352</c:v>
                      </c:pt>
                      <c:pt idx="12722">
                        <c:v>63477.644119262695</c:v>
                      </c:pt>
                      <c:pt idx="12723">
                        <c:v>63477.643997192383</c:v>
                      </c:pt>
                      <c:pt idx="12724">
                        <c:v>63277.64387512207</c:v>
                      </c:pt>
                      <c:pt idx="12725">
                        <c:v>63760.586471557617</c:v>
                      </c:pt>
                      <c:pt idx="12726">
                        <c:v>63761.934982299805</c:v>
                      </c:pt>
                      <c:pt idx="12727">
                        <c:v>63761.935043334961</c:v>
                      </c:pt>
                      <c:pt idx="12728">
                        <c:v>64353.789642333984</c:v>
                      </c:pt>
                      <c:pt idx="12729">
                        <c:v>64436.246170043945</c:v>
                      </c:pt>
                      <c:pt idx="12730">
                        <c:v>64912.746780395508</c:v>
                      </c:pt>
                      <c:pt idx="12731">
                        <c:v>64983.539260864258</c:v>
                      </c:pt>
                      <c:pt idx="12732">
                        <c:v>64745.723342895508</c:v>
                      </c:pt>
                      <c:pt idx="12733">
                        <c:v>63569.409622192383</c:v>
                      </c:pt>
                      <c:pt idx="12734">
                        <c:v>63569.409561157227</c:v>
                      </c:pt>
                      <c:pt idx="12735">
                        <c:v>62967.761306762695</c:v>
                      </c:pt>
                      <c:pt idx="12736">
                        <c:v>61655.322723388672</c:v>
                      </c:pt>
                      <c:pt idx="12737">
                        <c:v>61534.322784423828</c:v>
                      </c:pt>
                      <c:pt idx="12738">
                        <c:v>61525.322784423828</c:v>
                      </c:pt>
                      <c:pt idx="12739">
                        <c:v>65186.382034301758</c:v>
                      </c:pt>
                      <c:pt idx="12740">
                        <c:v>65244.491653442376</c:v>
                      </c:pt>
                      <c:pt idx="12741">
                        <c:v>65316.802200317376</c:v>
                      </c:pt>
                      <c:pt idx="12742">
                        <c:v>64379.438247680657</c:v>
                      </c:pt>
                      <c:pt idx="12743">
                        <c:v>64379.438247680657</c:v>
                      </c:pt>
                      <c:pt idx="12744">
                        <c:v>63813.126174926758</c:v>
                      </c:pt>
                      <c:pt idx="12745">
                        <c:v>62985.325393676758</c:v>
                      </c:pt>
                      <c:pt idx="12746">
                        <c:v>65516.755569458008</c:v>
                      </c:pt>
                      <c:pt idx="12747">
                        <c:v>65290.25569152832</c:v>
                      </c:pt>
                      <c:pt idx="12748">
                        <c:v>65290.255447387688</c:v>
                      </c:pt>
                      <c:pt idx="12749">
                        <c:v>66744.646926879883</c:v>
                      </c:pt>
                      <c:pt idx="12750">
                        <c:v>65389.117874145508</c:v>
                      </c:pt>
                      <c:pt idx="12751">
                        <c:v>65242.117874145508</c:v>
                      </c:pt>
                      <c:pt idx="12752">
                        <c:v>64450.958633422844</c:v>
                      </c:pt>
                      <c:pt idx="12753">
                        <c:v>66396.004348754883</c:v>
                      </c:pt>
                      <c:pt idx="12754">
                        <c:v>65360.791580200195</c:v>
                      </c:pt>
                      <c:pt idx="12755">
                        <c:v>65398.977066040039</c:v>
                      </c:pt>
                      <c:pt idx="12756">
                        <c:v>65394.977188110352</c:v>
                      </c:pt>
                      <c:pt idx="12757">
                        <c:v>67459.221633911133</c:v>
                      </c:pt>
                      <c:pt idx="12758">
                        <c:v>68011.702835083008</c:v>
                      </c:pt>
                      <c:pt idx="12759">
                        <c:v>68020.702835083008</c:v>
                      </c:pt>
                      <c:pt idx="12760">
                        <c:v>67932.702835083008</c:v>
                      </c:pt>
                      <c:pt idx="12761">
                        <c:v>67741.702835083008</c:v>
                      </c:pt>
                      <c:pt idx="12762">
                        <c:v>66158.541847229004</c:v>
                      </c:pt>
                      <c:pt idx="12763">
                        <c:v>66295.142189025879</c:v>
                      </c:pt>
                      <c:pt idx="12764">
                        <c:v>65805.774269104004</c:v>
                      </c:pt>
                      <c:pt idx="12765">
                        <c:v>57201.539138793945</c:v>
                      </c:pt>
                      <c:pt idx="12766">
                        <c:v>57201.539199829102</c:v>
                      </c:pt>
                      <c:pt idx="12767">
                        <c:v>57192.539199829102</c:v>
                      </c:pt>
                      <c:pt idx="12768">
                        <c:v>61510.496658325195</c:v>
                      </c:pt>
                      <c:pt idx="12769">
                        <c:v>61945.497024536126</c:v>
                      </c:pt>
                      <c:pt idx="12770">
                        <c:v>62800.497024536126</c:v>
                      </c:pt>
                      <c:pt idx="12771">
                        <c:v>62708.963272094727</c:v>
                      </c:pt>
                      <c:pt idx="12772">
                        <c:v>62708.963272094727</c:v>
                      </c:pt>
                      <c:pt idx="12773">
                        <c:v>62708.963272094727</c:v>
                      </c:pt>
                      <c:pt idx="12774">
                        <c:v>62483.470169067376</c:v>
                      </c:pt>
                      <c:pt idx="12775">
                        <c:v>60830.94416809082</c:v>
                      </c:pt>
                      <c:pt idx="12776">
                        <c:v>60839.944351196289</c:v>
                      </c:pt>
                      <c:pt idx="12777">
                        <c:v>60839.944412231445</c:v>
                      </c:pt>
                      <c:pt idx="12778">
                        <c:v>61147.444473266602</c:v>
                      </c:pt>
                      <c:pt idx="12779">
                        <c:v>61304.946365356445</c:v>
                      </c:pt>
                      <c:pt idx="12780">
                        <c:v>60336.993011474609</c:v>
                      </c:pt>
                      <c:pt idx="12781">
                        <c:v>60336.245452880859</c:v>
                      </c:pt>
                      <c:pt idx="12782">
                        <c:v>67814.038482666016</c:v>
                      </c:pt>
                      <c:pt idx="12783">
                        <c:v>65974.730422973633</c:v>
                      </c:pt>
                      <c:pt idx="12784">
                        <c:v>65905.731155395508</c:v>
                      </c:pt>
                      <c:pt idx="12785">
                        <c:v>65107.680862426758</c:v>
                      </c:pt>
                      <c:pt idx="12786">
                        <c:v>65044.681838989258</c:v>
                      </c:pt>
                      <c:pt idx="12787">
                        <c:v>66326.949417114258</c:v>
                      </c:pt>
                      <c:pt idx="12788">
                        <c:v>66373.948928833008</c:v>
                      </c:pt>
                      <c:pt idx="12789">
                        <c:v>66013.501663208008</c:v>
                      </c:pt>
                      <c:pt idx="12790">
                        <c:v>66024.501174926758</c:v>
                      </c:pt>
                      <c:pt idx="12791">
                        <c:v>66024.501907348633</c:v>
                      </c:pt>
                      <c:pt idx="12792">
                        <c:v>65916.501907348633</c:v>
                      </c:pt>
                      <c:pt idx="12793">
                        <c:v>61494.524978637688</c:v>
                      </c:pt>
                      <c:pt idx="12794">
                        <c:v>61446.525344848626</c:v>
                      </c:pt>
                      <c:pt idx="12795">
                        <c:v>65410.776809692376</c:v>
                      </c:pt>
                      <c:pt idx="12796">
                        <c:v>64407.196487426758</c:v>
                      </c:pt>
                      <c:pt idx="12797">
                        <c:v>63940.395706176758</c:v>
                      </c:pt>
                      <c:pt idx="12798">
                        <c:v>65400.850784301758</c:v>
                      </c:pt>
                      <c:pt idx="12799">
                        <c:v>65312.851516723626</c:v>
                      </c:pt>
                      <c:pt idx="12800">
                        <c:v>64516.477737426758</c:v>
                      </c:pt>
                      <c:pt idx="12801">
                        <c:v>64567.697952270508</c:v>
                      </c:pt>
                      <c:pt idx="12802">
                        <c:v>64499.456985473626</c:v>
                      </c:pt>
                      <c:pt idx="12803">
                        <c:v>65785.158401489258</c:v>
                      </c:pt>
                      <c:pt idx="12804">
                        <c:v>66968.415969848633</c:v>
                      </c:pt>
                      <c:pt idx="12805">
                        <c:v>66920.821975708008</c:v>
                      </c:pt>
                      <c:pt idx="12806">
                        <c:v>65671.549270629883</c:v>
                      </c:pt>
                      <c:pt idx="12807">
                        <c:v>64746.748733520508</c:v>
                      </c:pt>
                      <c:pt idx="12808">
                        <c:v>64962.748733520508</c:v>
                      </c:pt>
                      <c:pt idx="12809">
                        <c:v>63637.771194458008</c:v>
                      </c:pt>
                      <c:pt idx="12810">
                        <c:v>60094.631683349609</c:v>
                      </c:pt>
                      <c:pt idx="12811">
                        <c:v>60335.631927490227</c:v>
                      </c:pt>
                      <c:pt idx="12812">
                        <c:v>60344.631805419922</c:v>
                      </c:pt>
                      <c:pt idx="12813">
                        <c:v>63893.546051025383</c:v>
                      </c:pt>
                      <c:pt idx="12814">
                        <c:v>64341.046539306633</c:v>
                      </c:pt>
                      <c:pt idx="12815">
                        <c:v>63238.629547119133</c:v>
                      </c:pt>
                      <c:pt idx="12816">
                        <c:v>63150.449371337883</c:v>
                      </c:pt>
                      <c:pt idx="12817">
                        <c:v>64865.984573364258</c:v>
                      </c:pt>
                      <c:pt idx="12818">
                        <c:v>65388.299758911126</c:v>
                      </c:pt>
                      <c:pt idx="12819">
                        <c:v>66176.084671020508</c:v>
                      </c:pt>
                      <c:pt idx="12820">
                        <c:v>66336.014846801758</c:v>
                      </c:pt>
                      <c:pt idx="12821">
                        <c:v>66565.014846801758</c:v>
                      </c:pt>
                      <c:pt idx="12822">
                        <c:v>66374.014358520508</c:v>
                      </c:pt>
                      <c:pt idx="12823">
                        <c:v>61005.927505493164</c:v>
                      </c:pt>
                      <c:pt idx="12824">
                        <c:v>61005.927505493164</c:v>
                      </c:pt>
                      <c:pt idx="12825">
                        <c:v>62310.294387817376</c:v>
                      </c:pt>
                      <c:pt idx="12826">
                        <c:v>62310.294631958008</c:v>
                      </c:pt>
                      <c:pt idx="12827">
                        <c:v>64649.589309692376</c:v>
                      </c:pt>
                      <c:pt idx="12828">
                        <c:v>64650.662551879876</c:v>
                      </c:pt>
                      <c:pt idx="12829">
                        <c:v>65343.351516723626</c:v>
                      </c:pt>
                      <c:pt idx="12830">
                        <c:v>64692.141067504876</c:v>
                      </c:pt>
                      <c:pt idx="12831">
                        <c:v>65433.357376098626</c:v>
                      </c:pt>
                      <c:pt idx="12832">
                        <c:v>64988.357131958008</c:v>
                      </c:pt>
                      <c:pt idx="12833">
                        <c:v>64761.894729614258</c:v>
                      </c:pt>
                      <c:pt idx="12834">
                        <c:v>64255.893753051758</c:v>
                      </c:pt>
                      <c:pt idx="12835">
                        <c:v>64784.650588989258</c:v>
                      </c:pt>
                      <c:pt idx="12836">
                        <c:v>63253.951797485344</c:v>
                      </c:pt>
                      <c:pt idx="12837">
                        <c:v>63253.951736450188</c:v>
                      </c:pt>
                      <c:pt idx="12838">
                        <c:v>63488.979690551758</c:v>
                      </c:pt>
                      <c:pt idx="12839">
                        <c:v>63483.557815551758</c:v>
                      </c:pt>
                      <c:pt idx="12840">
                        <c:v>63250.884719848626</c:v>
                      </c:pt>
                      <c:pt idx="12841">
                        <c:v>63783.888870239258</c:v>
                      </c:pt>
                      <c:pt idx="12842">
                        <c:v>64076.083938598626</c:v>
                      </c:pt>
                      <c:pt idx="12843">
                        <c:v>64446.559280395508</c:v>
                      </c:pt>
                      <c:pt idx="12844">
                        <c:v>66287.387161254883</c:v>
                      </c:pt>
                      <c:pt idx="12845">
                        <c:v>67678.865921020508</c:v>
                      </c:pt>
                      <c:pt idx="12846">
                        <c:v>67337.865432739258</c:v>
                      </c:pt>
                      <c:pt idx="12847">
                        <c:v>67337.865921020508</c:v>
                      </c:pt>
                      <c:pt idx="12848">
                        <c:v>67143.062210083008</c:v>
                      </c:pt>
                      <c:pt idx="12849">
                        <c:v>66374.2529296875</c:v>
                      </c:pt>
                      <c:pt idx="12850">
                        <c:v>66658.04638671875</c:v>
                      </c:pt>
                      <c:pt idx="12851">
                        <c:v>67170.04736328125</c:v>
                      </c:pt>
                      <c:pt idx="12852">
                        <c:v>66053.877151489258</c:v>
                      </c:pt>
                      <c:pt idx="12853">
                        <c:v>65558.277359008789</c:v>
                      </c:pt>
                      <c:pt idx="12854">
                        <c:v>65073.963088989258</c:v>
                      </c:pt>
                      <c:pt idx="12855">
                        <c:v>67012.327102661133</c:v>
                      </c:pt>
                      <c:pt idx="12856">
                        <c:v>65850.26887512207</c:v>
                      </c:pt>
                      <c:pt idx="12857">
                        <c:v>66147.56916809082</c:v>
                      </c:pt>
                      <c:pt idx="12858">
                        <c:v>66147.569290161133</c:v>
                      </c:pt>
                      <c:pt idx="12859">
                        <c:v>66138.56916809082</c:v>
                      </c:pt>
                      <c:pt idx="12860">
                        <c:v>65757.728591918945</c:v>
                      </c:pt>
                      <c:pt idx="12861">
                        <c:v>65495.306838989258</c:v>
                      </c:pt>
                      <c:pt idx="12862">
                        <c:v>65495.306838989258</c:v>
                      </c:pt>
                      <c:pt idx="12863">
                        <c:v>65486.306838989258</c:v>
                      </c:pt>
                      <c:pt idx="12864">
                        <c:v>63346.634353637688</c:v>
                      </c:pt>
                      <c:pt idx="12865">
                        <c:v>63737.149490356438</c:v>
                      </c:pt>
                      <c:pt idx="12866">
                        <c:v>68219.959274291992</c:v>
                      </c:pt>
                      <c:pt idx="12867">
                        <c:v>66634.833938598633</c:v>
                      </c:pt>
                      <c:pt idx="12868">
                        <c:v>66634.833938598633</c:v>
                      </c:pt>
                      <c:pt idx="12869">
                        <c:v>66778.333694458008</c:v>
                      </c:pt>
                      <c:pt idx="12870">
                        <c:v>57494.416137695313</c:v>
                      </c:pt>
                      <c:pt idx="12871">
                        <c:v>57447.416076660156</c:v>
                      </c:pt>
                      <c:pt idx="12872">
                        <c:v>64234.041580200188</c:v>
                      </c:pt>
                      <c:pt idx="12873">
                        <c:v>63968.773880004876</c:v>
                      </c:pt>
                      <c:pt idx="12874">
                        <c:v>63968.774002075188</c:v>
                      </c:pt>
                      <c:pt idx="12875">
                        <c:v>63794.39094543457</c:v>
                      </c:pt>
                      <c:pt idx="12876">
                        <c:v>63433.391067504876</c:v>
                      </c:pt>
                      <c:pt idx="12877">
                        <c:v>60717.771072387688</c:v>
                      </c:pt>
                      <c:pt idx="12878">
                        <c:v>60986.771133422844</c:v>
                      </c:pt>
                      <c:pt idx="12879">
                        <c:v>60986.771133422844</c:v>
                      </c:pt>
                      <c:pt idx="12880">
                        <c:v>64392.338653564453</c:v>
                      </c:pt>
                      <c:pt idx="12881">
                        <c:v>63317.267288208008</c:v>
                      </c:pt>
                      <c:pt idx="12882">
                        <c:v>63970.067581176758</c:v>
                      </c:pt>
                      <c:pt idx="12883">
                        <c:v>63779.067581176758</c:v>
                      </c:pt>
                      <c:pt idx="12884">
                        <c:v>63341.786209106438</c:v>
                      </c:pt>
                      <c:pt idx="12885">
                        <c:v>58100.703887939453</c:v>
                      </c:pt>
                      <c:pt idx="12886">
                        <c:v>60514.854949951172</c:v>
                      </c:pt>
                      <c:pt idx="12887">
                        <c:v>60514.854949951172</c:v>
                      </c:pt>
                      <c:pt idx="12888">
                        <c:v>60514.855010986328</c:v>
                      </c:pt>
                      <c:pt idx="12889">
                        <c:v>61273.638320922852</c:v>
                      </c:pt>
                      <c:pt idx="12890">
                        <c:v>61576.555801391602</c:v>
                      </c:pt>
                      <c:pt idx="12891">
                        <c:v>63310.396850585938</c:v>
                      </c:pt>
                      <c:pt idx="12892">
                        <c:v>63309.727600097656</c:v>
                      </c:pt>
                      <c:pt idx="12893">
                        <c:v>63702.262649536126</c:v>
                      </c:pt>
                      <c:pt idx="12894">
                        <c:v>65435.040725708008</c:v>
                      </c:pt>
                      <c:pt idx="12895">
                        <c:v>65639.540481567383</c:v>
                      </c:pt>
                      <c:pt idx="12896">
                        <c:v>64375.564041137695</c:v>
                      </c:pt>
                      <c:pt idx="12897">
                        <c:v>64852.064651489258</c:v>
                      </c:pt>
                      <c:pt idx="12898">
                        <c:v>64596.638626098626</c:v>
                      </c:pt>
                      <c:pt idx="12899">
                        <c:v>64461.231887817376</c:v>
                      </c:pt>
                      <c:pt idx="12900">
                        <c:v>64525.211761474602</c:v>
                      </c:pt>
                      <c:pt idx="12901">
                        <c:v>65263.825881958008</c:v>
                      </c:pt>
                      <c:pt idx="12902">
                        <c:v>64948.226272583008</c:v>
                      </c:pt>
                      <c:pt idx="12903">
                        <c:v>64860.226760864258</c:v>
                      </c:pt>
                      <c:pt idx="12904">
                        <c:v>66026.120071411133</c:v>
                      </c:pt>
                      <c:pt idx="12905">
                        <c:v>65674.594924926758</c:v>
                      </c:pt>
                      <c:pt idx="12906">
                        <c:v>64805.786331176758</c:v>
                      </c:pt>
                      <c:pt idx="12907">
                        <c:v>64805.206497192376</c:v>
                      </c:pt>
                      <c:pt idx="12908">
                        <c:v>64805.206497192376</c:v>
                      </c:pt>
                      <c:pt idx="12909">
                        <c:v>64509.707229614258</c:v>
                      </c:pt>
                      <c:pt idx="12910">
                        <c:v>64288.5087890625</c:v>
                      </c:pt>
                      <c:pt idx="12911">
                        <c:v>64288.5087890625</c:v>
                      </c:pt>
                      <c:pt idx="12912">
                        <c:v>63385.70654296875</c:v>
                      </c:pt>
                      <c:pt idx="12913">
                        <c:v>63385.70654296875</c:v>
                      </c:pt>
                      <c:pt idx="12914">
                        <c:v>67363.310012817383</c:v>
                      </c:pt>
                      <c:pt idx="12915">
                        <c:v>63546.282669067383</c:v>
                      </c:pt>
                      <c:pt idx="12916">
                        <c:v>63546.282852172852</c:v>
                      </c:pt>
                      <c:pt idx="12917">
                        <c:v>63546.282852172852</c:v>
                      </c:pt>
                      <c:pt idx="12918">
                        <c:v>63449.282791137695</c:v>
                      </c:pt>
                      <c:pt idx="12919">
                        <c:v>63590.035369873047</c:v>
                      </c:pt>
                      <c:pt idx="12920">
                        <c:v>63590.035369873047</c:v>
                      </c:pt>
                      <c:pt idx="12921">
                        <c:v>63833.033538818359</c:v>
                      </c:pt>
                      <c:pt idx="12922">
                        <c:v>62171.400405883789</c:v>
                      </c:pt>
                      <c:pt idx="12923">
                        <c:v>61885.842300415039</c:v>
                      </c:pt>
                      <c:pt idx="12924">
                        <c:v>66071.731689453125</c:v>
                      </c:pt>
                      <c:pt idx="12925">
                        <c:v>64797.719131469727</c:v>
                      </c:pt>
                      <c:pt idx="12926">
                        <c:v>65242.71907043457</c:v>
                      </c:pt>
                      <c:pt idx="12927">
                        <c:v>65242.719131469727</c:v>
                      </c:pt>
                      <c:pt idx="12928">
                        <c:v>65230.519134521484</c:v>
                      </c:pt>
                      <c:pt idx="12929">
                        <c:v>64289.14973449707</c:v>
                      </c:pt>
                      <c:pt idx="12930">
                        <c:v>65381.701858520508</c:v>
                      </c:pt>
                      <c:pt idx="12931">
                        <c:v>65098.681350708008</c:v>
                      </c:pt>
                      <c:pt idx="12932">
                        <c:v>66092.154922485352</c:v>
                      </c:pt>
                      <c:pt idx="12933">
                        <c:v>66096.154861450195</c:v>
                      </c:pt>
                      <c:pt idx="12934">
                        <c:v>66105.154861450195</c:v>
                      </c:pt>
                      <c:pt idx="12935">
                        <c:v>66297.677322387695</c:v>
                      </c:pt>
                      <c:pt idx="12936">
                        <c:v>66460.677322387695</c:v>
                      </c:pt>
                      <c:pt idx="12937">
                        <c:v>64858.185775756829</c:v>
                      </c:pt>
                      <c:pt idx="12938">
                        <c:v>64488.783309936523</c:v>
                      </c:pt>
                      <c:pt idx="12939">
                        <c:v>64858.185775756829</c:v>
                      </c:pt>
                      <c:pt idx="12940">
                        <c:v>64770.286758422852</c:v>
                      </c:pt>
                      <c:pt idx="12941">
                        <c:v>65211.059158325195</c:v>
                      </c:pt>
                      <c:pt idx="12942">
                        <c:v>65248.559158325188</c:v>
                      </c:pt>
                      <c:pt idx="12943">
                        <c:v>64467.760330200188</c:v>
                      </c:pt>
                      <c:pt idx="12944">
                        <c:v>64458.760391235344</c:v>
                      </c:pt>
                      <c:pt idx="12945">
                        <c:v>66594.937896728516</c:v>
                      </c:pt>
                      <c:pt idx="12946">
                        <c:v>66618.236724853516</c:v>
                      </c:pt>
                      <c:pt idx="12947">
                        <c:v>67239.236968994141</c:v>
                      </c:pt>
                      <c:pt idx="12948">
                        <c:v>66960.236236572266</c:v>
                      </c:pt>
                      <c:pt idx="12949">
                        <c:v>64218.635330200195</c:v>
                      </c:pt>
                      <c:pt idx="12950">
                        <c:v>64570.635330200195</c:v>
                      </c:pt>
                      <c:pt idx="12951">
                        <c:v>64744.637283325195</c:v>
                      </c:pt>
                      <c:pt idx="12952">
                        <c:v>64207.737930297844</c:v>
                      </c:pt>
                      <c:pt idx="12953">
                        <c:v>64440.737869262688</c:v>
                      </c:pt>
                      <c:pt idx="12954">
                        <c:v>64432.143142700188</c:v>
                      </c:pt>
                      <c:pt idx="12955">
                        <c:v>64462.806533813477</c:v>
                      </c:pt>
                      <c:pt idx="12956">
                        <c:v>65644.607620239258</c:v>
                      </c:pt>
                      <c:pt idx="12957">
                        <c:v>65556.607620239258</c:v>
                      </c:pt>
                      <c:pt idx="12958">
                        <c:v>65228.205276489258</c:v>
                      </c:pt>
                      <c:pt idx="12959">
                        <c:v>62974.889724731445</c:v>
                      </c:pt>
                      <c:pt idx="12960">
                        <c:v>64386.137557983398</c:v>
                      </c:pt>
                      <c:pt idx="12961">
                        <c:v>64434.137619018555</c:v>
                      </c:pt>
                      <c:pt idx="12962">
                        <c:v>64425.167556762688</c:v>
                      </c:pt>
                      <c:pt idx="12963">
                        <c:v>65405.092483520508</c:v>
                      </c:pt>
                      <c:pt idx="12964">
                        <c:v>65415.913040161126</c:v>
                      </c:pt>
                      <c:pt idx="12965">
                        <c:v>65903.313674926758</c:v>
                      </c:pt>
                      <c:pt idx="12966">
                        <c:v>65592.663284301758</c:v>
                      </c:pt>
                      <c:pt idx="12967">
                        <c:v>65383.81330871582</c:v>
                      </c:pt>
                      <c:pt idx="12968">
                        <c:v>65526.813186645508</c:v>
                      </c:pt>
                      <c:pt idx="12969">
                        <c:v>65704.812942504883</c:v>
                      </c:pt>
                      <c:pt idx="12970">
                        <c:v>64673.295364379876</c:v>
                      </c:pt>
                      <c:pt idx="12971">
                        <c:v>64218.871536254876</c:v>
                      </c:pt>
                      <c:pt idx="12972">
                        <c:v>63372.570877075195</c:v>
                      </c:pt>
                      <c:pt idx="12973">
                        <c:v>63020.570938110352</c:v>
                      </c:pt>
                      <c:pt idx="12974">
                        <c:v>63020.570938110352</c:v>
                      </c:pt>
                      <c:pt idx="12975">
                        <c:v>57856.845794677734</c:v>
                      </c:pt>
                      <c:pt idx="12976">
                        <c:v>57856.846282958984</c:v>
                      </c:pt>
                      <c:pt idx="12977">
                        <c:v>58141.848236083984</c:v>
                      </c:pt>
                      <c:pt idx="12978">
                        <c:v>58141.848236083984</c:v>
                      </c:pt>
                      <c:pt idx="12979">
                        <c:v>64440.631057739258</c:v>
                      </c:pt>
                      <c:pt idx="12980">
                        <c:v>64460.632522583008</c:v>
                      </c:pt>
                      <c:pt idx="12981">
                        <c:v>64153.132034301758</c:v>
                      </c:pt>
                      <c:pt idx="12982">
                        <c:v>63949.132278442376</c:v>
                      </c:pt>
                      <c:pt idx="12983">
                        <c:v>63447.797805786126</c:v>
                      </c:pt>
                      <c:pt idx="12984">
                        <c:v>64448.494338989258</c:v>
                      </c:pt>
                      <c:pt idx="12985">
                        <c:v>64800.494338989258</c:v>
                      </c:pt>
                      <c:pt idx="12986">
                        <c:v>64800.494583129876</c:v>
                      </c:pt>
                      <c:pt idx="12987">
                        <c:v>64342.495071411126</c:v>
                      </c:pt>
                      <c:pt idx="12988">
                        <c:v>65824.699661254883</c:v>
                      </c:pt>
                      <c:pt idx="12989">
                        <c:v>66189.200881958008</c:v>
                      </c:pt>
                      <c:pt idx="12990">
                        <c:v>63543.491409301758</c:v>
                      </c:pt>
                      <c:pt idx="12991">
                        <c:v>63543.760208129876</c:v>
                      </c:pt>
                      <c:pt idx="12992">
                        <c:v>64041.270904541016</c:v>
                      </c:pt>
                      <c:pt idx="12993">
                        <c:v>64041.269927978516</c:v>
                      </c:pt>
                      <c:pt idx="12994">
                        <c:v>63155.268463134766</c:v>
                      </c:pt>
                      <c:pt idx="12995">
                        <c:v>66032.857620239258</c:v>
                      </c:pt>
                      <c:pt idx="12996">
                        <c:v>65934.257827758789</c:v>
                      </c:pt>
                      <c:pt idx="12997">
                        <c:v>64582.723342895508</c:v>
                      </c:pt>
                      <c:pt idx="12998">
                        <c:v>66869.592971801758</c:v>
                      </c:pt>
                      <c:pt idx="12999">
                        <c:v>66806.592971801758</c:v>
                      </c:pt>
                      <c:pt idx="13000">
                        <c:v>66454.593948364258</c:v>
                      </c:pt>
                      <c:pt idx="13001">
                        <c:v>65908.593215942383</c:v>
                      </c:pt>
                      <c:pt idx="13002">
                        <c:v>65684.08283996582</c:v>
                      </c:pt>
                      <c:pt idx="13003">
                        <c:v>66428.133071899414</c:v>
                      </c:pt>
                      <c:pt idx="13004">
                        <c:v>66112.633560180664</c:v>
                      </c:pt>
                      <c:pt idx="13005">
                        <c:v>65954.305252075195</c:v>
                      </c:pt>
                      <c:pt idx="13006">
                        <c:v>65954.305252075195</c:v>
                      </c:pt>
                      <c:pt idx="13007">
                        <c:v>65954.305252075195</c:v>
                      </c:pt>
                      <c:pt idx="13008">
                        <c:v>64396.449783325195</c:v>
                      </c:pt>
                      <c:pt idx="13009">
                        <c:v>64396.449783325195</c:v>
                      </c:pt>
                      <c:pt idx="13010">
                        <c:v>64396.449783325195</c:v>
                      </c:pt>
                      <c:pt idx="13011">
                        <c:v>64299.449844360352</c:v>
                      </c:pt>
                      <c:pt idx="13012">
                        <c:v>63335.735427856438</c:v>
                      </c:pt>
                      <c:pt idx="13013">
                        <c:v>63421.235549926758</c:v>
                      </c:pt>
                      <c:pt idx="13014">
                        <c:v>63421.235549926758</c:v>
                      </c:pt>
                      <c:pt idx="13015">
                        <c:v>64202.036331176758</c:v>
                      </c:pt>
                      <c:pt idx="13016">
                        <c:v>64105.036209106438</c:v>
                      </c:pt>
                      <c:pt idx="13017">
                        <c:v>62916.323501586914</c:v>
                      </c:pt>
                      <c:pt idx="13018">
                        <c:v>62925.323501586914</c:v>
                      </c:pt>
                      <c:pt idx="13019">
                        <c:v>63027.825454711914</c:v>
                      </c:pt>
                      <c:pt idx="13020">
                        <c:v>61507.312759399414</c:v>
                      </c:pt>
                      <c:pt idx="13021">
                        <c:v>61342.81282043457</c:v>
                      </c:pt>
                      <c:pt idx="13022">
                        <c:v>62188.145950317383</c:v>
                      </c:pt>
                      <c:pt idx="13023">
                        <c:v>62179.743606567383</c:v>
                      </c:pt>
                      <c:pt idx="13024">
                        <c:v>62540.145950317383</c:v>
                      </c:pt>
                      <c:pt idx="13025">
                        <c:v>67161.284866333008</c:v>
                      </c:pt>
                      <c:pt idx="13026">
                        <c:v>67161.284622192383</c:v>
                      </c:pt>
                      <c:pt idx="13027">
                        <c:v>66432.771560668945</c:v>
                      </c:pt>
                      <c:pt idx="13028">
                        <c:v>63283.246429443359</c:v>
                      </c:pt>
                      <c:pt idx="13029">
                        <c:v>63283.246368408203</c:v>
                      </c:pt>
                      <c:pt idx="13030">
                        <c:v>65611.350173950195</c:v>
                      </c:pt>
                      <c:pt idx="13031">
                        <c:v>66070.229103088379</c:v>
                      </c:pt>
                      <c:pt idx="13032">
                        <c:v>66070.229103088379</c:v>
                      </c:pt>
                      <c:pt idx="13033">
                        <c:v>66070.229225158691</c:v>
                      </c:pt>
                      <c:pt idx="13034">
                        <c:v>65885.228858947754</c:v>
                      </c:pt>
                      <c:pt idx="13035">
                        <c:v>63816.434768676758</c:v>
                      </c:pt>
                      <c:pt idx="13036">
                        <c:v>65569.781265258789</c:v>
                      </c:pt>
                      <c:pt idx="13037">
                        <c:v>67367.699172973633</c:v>
                      </c:pt>
                      <c:pt idx="13038">
                        <c:v>67026.698928833008</c:v>
                      </c:pt>
                      <c:pt idx="13039">
                        <c:v>67026.698928833008</c:v>
                      </c:pt>
                      <c:pt idx="13040">
                        <c:v>66568.698196411133</c:v>
                      </c:pt>
                      <c:pt idx="13041">
                        <c:v>67482.29833984375</c:v>
                      </c:pt>
                      <c:pt idx="13042">
                        <c:v>67482.297607421875</c:v>
                      </c:pt>
                      <c:pt idx="13043">
                        <c:v>67148.49755859375</c:v>
                      </c:pt>
                      <c:pt idx="13044">
                        <c:v>66814.995559692383</c:v>
                      </c:pt>
                      <c:pt idx="13045">
                        <c:v>64328.368850708008</c:v>
                      </c:pt>
                      <c:pt idx="13046">
                        <c:v>65068.269729614258</c:v>
                      </c:pt>
                      <c:pt idx="13047">
                        <c:v>64500.269241333008</c:v>
                      </c:pt>
                      <c:pt idx="13048">
                        <c:v>64592.568557739258</c:v>
                      </c:pt>
                      <c:pt idx="13049">
                        <c:v>64915.553421020508</c:v>
                      </c:pt>
                      <c:pt idx="13050">
                        <c:v>62385.542205810547</c:v>
                      </c:pt>
                      <c:pt idx="13051">
                        <c:v>62339.023895263665</c:v>
                      </c:pt>
                      <c:pt idx="13052">
                        <c:v>62780.350677490234</c:v>
                      </c:pt>
                      <c:pt idx="13053">
                        <c:v>62540.350189208984</c:v>
                      </c:pt>
                      <c:pt idx="13054">
                        <c:v>65038.075393676758</c:v>
                      </c:pt>
                      <c:pt idx="13055">
                        <c:v>64105.484024047852</c:v>
                      </c:pt>
                      <c:pt idx="13056">
                        <c:v>64105.483963012695</c:v>
                      </c:pt>
                      <c:pt idx="13057">
                        <c:v>62445.722366333008</c:v>
                      </c:pt>
                      <c:pt idx="13058">
                        <c:v>62445.722122192376</c:v>
                      </c:pt>
                      <c:pt idx="13059">
                        <c:v>62445.722366333008</c:v>
                      </c:pt>
                      <c:pt idx="13060">
                        <c:v>63404.432510375977</c:v>
                      </c:pt>
                      <c:pt idx="13061">
                        <c:v>65715.962356567383</c:v>
                      </c:pt>
                      <c:pt idx="13062">
                        <c:v>65715.962356567383</c:v>
                      </c:pt>
                      <c:pt idx="13063">
                        <c:v>65715.426467895508</c:v>
                      </c:pt>
                      <c:pt idx="13064">
                        <c:v>64975.588333129876</c:v>
                      </c:pt>
                      <c:pt idx="13065">
                        <c:v>57945.509124755852</c:v>
                      </c:pt>
                      <c:pt idx="13066">
                        <c:v>57991.789154052734</c:v>
                      </c:pt>
                      <c:pt idx="13067">
                        <c:v>60385.156097412102</c:v>
                      </c:pt>
                      <c:pt idx="13068">
                        <c:v>60830.156341552734</c:v>
                      </c:pt>
                      <c:pt idx="13069">
                        <c:v>60045.154876708984</c:v>
                      </c:pt>
                      <c:pt idx="13070">
                        <c:v>59917.155364990234</c:v>
                      </c:pt>
                      <c:pt idx="13071">
                        <c:v>62058.485565185547</c:v>
                      </c:pt>
                      <c:pt idx="13072">
                        <c:v>64786.9208984375</c:v>
                      </c:pt>
                      <c:pt idx="13073">
                        <c:v>64698.9208984375</c:v>
                      </c:pt>
                      <c:pt idx="13074">
                        <c:v>64531.747756958008</c:v>
                      </c:pt>
                      <c:pt idx="13075">
                        <c:v>64179.747268676758</c:v>
                      </c:pt>
                      <c:pt idx="13076">
                        <c:v>64309.397903442376</c:v>
                      </c:pt>
                      <c:pt idx="13077">
                        <c:v>63308.896682739258</c:v>
                      </c:pt>
                      <c:pt idx="13078">
                        <c:v>63165.896926879876</c:v>
                      </c:pt>
                      <c:pt idx="13079">
                        <c:v>63846.697952270508</c:v>
                      </c:pt>
                      <c:pt idx="13080">
                        <c:v>59322.610931396484</c:v>
                      </c:pt>
                      <c:pt idx="13081">
                        <c:v>58842.611175537102</c:v>
                      </c:pt>
                      <c:pt idx="13082">
                        <c:v>55556.624969482422</c:v>
                      </c:pt>
                      <c:pt idx="13083">
                        <c:v>55560.625030517578</c:v>
                      </c:pt>
                      <c:pt idx="13084">
                        <c:v>55569.625030517578</c:v>
                      </c:pt>
                      <c:pt idx="13085">
                        <c:v>65752.093460083008</c:v>
                      </c:pt>
                      <c:pt idx="13086">
                        <c:v>65958.211563110352</c:v>
                      </c:pt>
                      <c:pt idx="13087">
                        <c:v>65292.209854125977</c:v>
                      </c:pt>
                      <c:pt idx="13088">
                        <c:v>64807.794082641594</c:v>
                      </c:pt>
                      <c:pt idx="13089">
                        <c:v>67355.404739379883</c:v>
                      </c:pt>
                      <c:pt idx="13090">
                        <c:v>67355.889358520508</c:v>
                      </c:pt>
                      <c:pt idx="13091">
                        <c:v>67308.889114379883</c:v>
                      </c:pt>
                      <c:pt idx="13092">
                        <c:v>65931.205276489258</c:v>
                      </c:pt>
                      <c:pt idx="13093">
                        <c:v>65931.205764770508</c:v>
                      </c:pt>
                      <c:pt idx="13094">
                        <c:v>66506.670196533203</c:v>
                      </c:pt>
                      <c:pt idx="13095">
                        <c:v>53903.108001708984</c:v>
                      </c:pt>
                      <c:pt idx="13096">
                        <c:v>53855.107879638672</c:v>
                      </c:pt>
                      <c:pt idx="13097">
                        <c:v>57958.746063232422</c:v>
                      </c:pt>
                      <c:pt idx="13098">
                        <c:v>57958.746063232422</c:v>
                      </c:pt>
                      <c:pt idx="13099">
                        <c:v>57958.746063232422</c:v>
                      </c:pt>
                      <c:pt idx="13100">
                        <c:v>60051.454345703125</c:v>
                      </c:pt>
                      <c:pt idx="13101">
                        <c:v>64808.198501586914</c:v>
                      </c:pt>
                      <c:pt idx="13102">
                        <c:v>64851.450698852539</c:v>
                      </c:pt>
                      <c:pt idx="13103">
                        <c:v>64842.450637817376</c:v>
                      </c:pt>
                      <c:pt idx="13104">
                        <c:v>65255.033401489258</c:v>
                      </c:pt>
                      <c:pt idx="13105">
                        <c:v>66148.934280395508</c:v>
                      </c:pt>
                      <c:pt idx="13106">
                        <c:v>66060.934036254883</c:v>
                      </c:pt>
                      <c:pt idx="13107">
                        <c:v>64891.924270629883</c:v>
                      </c:pt>
                      <c:pt idx="13108">
                        <c:v>64876.399978637695</c:v>
                      </c:pt>
                      <c:pt idx="13109">
                        <c:v>64471.999588012695</c:v>
                      </c:pt>
                      <c:pt idx="13110">
                        <c:v>64665.982681274407</c:v>
                      </c:pt>
                      <c:pt idx="13111">
                        <c:v>64900.644729614258</c:v>
                      </c:pt>
                      <c:pt idx="13112">
                        <c:v>65737.070510864258</c:v>
                      </c:pt>
                      <c:pt idx="13113">
                        <c:v>65737.070022583008</c:v>
                      </c:pt>
                      <c:pt idx="13114">
                        <c:v>65737.070510864258</c:v>
                      </c:pt>
                      <c:pt idx="13115">
                        <c:v>65587.648147583008</c:v>
                      </c:pt>
                      <c:pt idx="13116">
                        <c:v>64945.281631469727</c:v>
                      </c:pt>
                      <c:pt idx="13117">
                        <c:v>66052.48274230957</c:v>
                      </c:pt>
                      <c:pt idx="13118">
                        <c:v>65719.712844848633</c:v>
                      </c:pt>
                      <c:pt idx="13119">
                        <c:v>65671.714309692383</c:v>
                      </c:pt>
                      <c:pt idx="13120">
                        <c:v>65213.713088989258</c:v>
                      </c:pt>
                      <c:pt idx="13121">
                        <c:v>67132.68212890625</c:v>
                      </c:pt>
                      <c:pt idx="13122">
                        <c:v>65662.681640625</c:v>
                      </c:pt>
                      <c:pt idx="13123">
                        <c:v>65614.681640625</c:v>
                      </c:pt>
                      <c:pt idx="13124">
                        <c:v>65627.68115234375</c:v>
                      </c:pt>
                      <c:pt idx="13125">
                        <c:v>67139.701614379883</c:v>
                      </c:pt>
                      <c:pt idx="13126">
                        <c:v>67139.701614379883</c:v>
                      </c:pt>
                      <c:pt idx="13127">
                        <c:v>65542.726638793945</c:v>
                      </c:pt>
                      <c:pt idx="13128">
                        <c:v>63297.222625732415</c:v>
                      </c:pt>
                      <c:pt idx="13129">
                        <c:v>62862.664138793938</c:v>
                      </c:pt>
                      <c:pt idx="13130">
                        <c:v>67130.930572509766</c:v>
                      </c:pt>
                      <c:pt idx="13131">
                        <c:v>67177.930572509766</c:v>
                      </c:pt>
                      <c:pt idx="13132">
                        <c:v>67177.930328369141</c:v>
                      </c:pt>
                      <c:pt idx="13133">
                        <c:v>66873.930084228516</c:v>
                      </c:pt>
                      <c:pt idx="13134">
                        <c:v>67029.286575317383</c:v>
                      </c:pt>
                      <c:pt idx="13135">
                        <c:v>65640.285842895508</c:v>
                      </c:pt>
                      <c:pt idx="13136">
                        <c:v>65874.555618286133</c:v>
                      </c:pt>
                      <c:pt idx="13137">
                        <c:v>65869.400100708008</c:v>
                      </c:pt>
                      <c:pt idx="13138">
                        <c:v>65869.399368286133</c:v>
                      </c:pt>
                      <c:pt idx="13139">
                        <c:v>65781.399368286133</c:v>
                      </c:pt>
                      <c:pt idx="13140">
                        <c:v>56756.749359130859</c:v>
                      </c:pt>
                      <c:pt idx="13141">
                        <c:v>56760.749481201172</c:v>
                      </c:pt>
                      <c:pt idx="13142">
                        <c:v>56769.749542236328</c:v>
                      </c:pt>
                      <c:pt idx="13143">
                        <c:v>56769.749481201172</c:v>
                      </c:pt>
                      <c:pt idx="13144">
                        <c:v>56672.749481201172</c:v>
                      </c:pt>
                      <c:pt idx="13145">
                        <c:v>57123.450408935547</c:v>
                      </c:pt>
                      <c:pt idx="13146">
                        <c:v>57003.856719970703</c:v>
                      </c:pt>
                      <c:pt idx="13147">
                        <c:v>57003.856719970703</c:v>
                      </c:pt>
                      <c:pt idx="13148">
                        <c:v>61816.50325012207</c:v>
                      </c:pt>
                      <c:pt idx="13149">
                        <c:v>61777.503494262695</c:v>
                      </c:pt>
                      <c:pt idx="13150">
                        <c:v>61736.303237915039</c:v>
                      </c:pt>
                      <c:pt idx="13151">
                        <c:v>64531.774795532227</c:v>
                      </c:pt>
                      <c:pt idx="13152">
                        <c:v>64534.198684692383</c:v>
                      </c:pt>
                      <c:pt idx="13153">
                        <c:v>63158.463455200195</c:v>
                      </c:pt>
                      <c:pt idx="13154">
                        <c:v>63158.463455200195</c:v>
                      </c:pt>
                      <c:pt idx="13155">
                        <c:v>64125.548294067376</c:v>
                      </c:pt>
                      <c:pt idx="13156">
                        <c:v>63789.298538208008</c:v>
                      </c:pt>
                      <c:pt idx="13157">
                        <c:v>63973.298049926758</c:v>
                      </c:pt>
                      <c:pt idx="13158">
                        <c:v>63904.298782348626</c:v>
                      </c:pt>
                      <c:pt idx="13159">
                        <c:v>65515.594192504876</c:v>
                      </c:pt>
                      <c:pt idx="13160">
                        <c:v>65287.594924926758</c:v>
                      </c:pt>
                      <c:pt idx="13161">
                        <c:v>65287.595901489258</c:v>
                      </c:pt>
                      <c:pt idx="13162">
                        <c:v>64593.064895629876</c:v>
                      </c:pt>
                      <c:pt idx="13163">
                        <c:v>64642.864944458008</c:v>
                      </c:pt>
                      <c:pt idx="13164">
                        <c:v>64642.864700317376</c:v>
                      </c:pt>
                      <c:pt idx="13165">
                        <c:v>64643.457229614258</c:v>
                      </c:pt>
                      <c:pt idx="13166">
                        <c:v>64124.764358520508</c:v>
                      </c:pt>
                      <c:pt idx="13167">
                        <c:v>64124.765335083008</c:v>
                      </c:pt>
                      <c:pt idx="13168">
                        <c:v>64124.764602661126</c:v>
                      </c:pt>
                      <c:pt idx="13169">
                        <c:v>63752.776565551758</c:v>
                      </c:pt>
                      <c:pt idx="13170">
                        <c:v>65995.169876098633</c:v>
                      </c:pt>
                      <c:pt idx="13171">
                        <c:v>64709.300491333008</c:v>
                      </c:pt>
                      <c:pt idx="13172">
                        <c:v>63958.433547973626</c:v>
                      </c:pt>
                      <c:pt idx="13173">
                        <c:v>65933.664993286133</c:v>
                      </c:pt>
                      <c:pt idx="13174">
                        <c:v>66059.432327270508</c:v>
                      </c:pt>
                      <c:pt idx="13175">
                        <c:v>65971.431838989258</c:v>
                      </c:pt>
                      <c:pt idx="13176">
                        <c:v>64366.920608520508</c:v>
                      </c:pt>
                      <c:pt idx="13177">
                        <c:v>64467.600784301758</c:v>
                      </c:pt>
                      <c:pt idx="13178">
                        <c:v>64379.600784301758</c:v>
                      </c:pt>
                      <c:pt idx="13179">
                        <c:v>65224.661331176758</c:v>
                      </c:pt>
                      <c:pt idx="13180">
                        <c:v>65136.661575317376</c:v>
                      </c:pt>
                      <c:pt idx="13181">
                        <c:v>65224.661331176758</c:v>
                      </c:pt>
                      <c:pt idx="13182">
                        <c:v>64178.661819458008</c:v>
                      </c:pt>
                      <c:pt idx="13183">
                        <c:v>63302.858108520508</c:v>
                      </c:pt>
                      <c:pt idx="13184">
                        <c:v>65299.212844848626</c:v>
                      </c:pt>
                      <c:pt idx="13185">
                        <c:v>62393.322463989258</c:v>
                      </c:pt>
                      <c:pt idx="13186">
                        <c:v>62743.974563598626</c:v>
                      </c:pt>
                      <c:pt idx="13187">
                        <c:v>62655.974319458008</c:v>
                      </c:pt>
                      <c:pt idx="13188">
                        <c:v>64187.775100708008</c:v>
                      </c:pt>
                      <c:pt idx="13189">
                        <c:v>64187.775100708008</c:v>
                      </c:pt>
                      <c:pt idx="13190">
                        <c:v>64014.775344848626</c:v>
                      </c:pt>
                      <c:pt idx="13191">
                        <c:v>64542.600685119629</c:v>
                      </c:pt>
                      <c:pt idx="13192">
                        <c:v>64308.350685119629</c:v>
                      </c:pt>
                      <c:pt idx="13193">
                        <c:v>64308.350685119629</c:v>
                      </c:pt>
                      <c:pt idx="13194">
                        <c:v>64308.351417541497</c:v>
                      </c:pt>
                      <c:pt idx="13195">
                        <c:v>64107.59716796875</c:v>
                      </c:pt>
                      <c:pt idx="13196">
                        <c:v>64955.103225708008</c:v>
                      </c:pt>
                      <c:pt idx="13197">
                        <c:v>66796.987014770508</c:v>
                      </c:pt>
                      <c:pt idx="13198">
                        <c:v>66821.676223754883</c:v>
                      </c:pt>
                      <c:pt idx="13199">
                        <c:v>67815.918258666992</c:v>
                      </c:pt>
                      <c:pt idx="13200">
                        <c:v>67536.695999145508</c:v>
                      </c:pt>
                      <c:pt idx="13201">
                        <c:v>67768.195022583008</c:v>
                      </c:pt>
                      <c:pt idx="13202">
                        <c:v>67678.994827270508</c:v>
                      </c:pt>
                      <c:pt idx="13203">
                        <c:v>64386.446350097649</c:v>
                      </c:pt>
                      <c:pt idx="13204">
                        <c:v>64386.446228027344</c:v>
                      </c:pt>
                      <c:pt idx="13205">
                        <c:v>64386.519729614258</c:v>
                      </c:pt>
                      <c:pt idx="13206">
                        <c:v>64376.781448364258</c:v>
                      </c:pt>
                      <c:pt idx="13207">
                        <c:v>64062.698684692383</c:v>
                      </c:pt>
                      <c:pt idx="13208">
                        <c:v>64071.698623657227</c:v>
                      </c:pt>
                      <c:pt idx="13209">
                        <c:v>64071.69856262207</c:v>
                      </c:pt>
                      <c:pt idx="13210">
                        <c:v>63948.696670532227</c:v>
                      </c:pt>
                      <c:pt idx="13211">
                        <c:v>62987.395889282227</c:v>
                      </c:pt>
                      <c:pt idx="13212">
                        <c:v>62996.396011352539</c:v>
                      </c:pt>
                      <c:pt idx="13213">
                        <c:v>63225.396133422852</c:v>
                      </c:pt>
                      <c:pt idx="13214">
                        <c:v>63836.498931884766</c:v>
                      </c:pt>
                      <c:pt idx="13215">
                        <c:v>58355.703826904297</c:v>
                      </c:pt>
                      <c:pt idx="13216">
                        <c:v>58364.674499511719</c:v>
                      </c:pt>
                      <c:pt idx="13217">
                        <c:v>58364.674499511719</c:v>
                      </c:pt>
                      <c:pt idx="13218">
                        <c:v>57753.672424316406</c:v>
                      </c:pt>
                      <c:pt idx="13219">
                        <c:v>63574.538795471191</c:v>
                      </c:pt>
                      <c:pt idx="13220">
                        <c:v>63992.540748596191</c:v>
                      </c:pt>
                      <c:pt idx="13221">
                        <c:v>62704.834495544434</c:v>
                      </c:pt>
                      <c:pt idx="13222">
                        <c:v>62704.83455657959</c:v>
                      </c:pt>
                      <c:pt idx="13223">
                        <c:v>61721.773941040039</c:v>
                      </c:pt>
                      <c:pt idx="13224">
                        <c:v>62194.274307250977</c:v>
                      </c:pt>
                      <c:pt idx="13225">
                        <c:v>61735.240615844727</c:v>
                      </c:pt>
                      <c:pt idx="13226">
                        <c:v>64930.581619262695</c:v>
                      </c:pt>
                      <c:pt idx="13227">
                        <c:v>64931.480117797852</c:v>
                      </c:pt>
                      <c:pt idx="13228">
                        <c:v>63394.118240356445</c:v>
                      </c:pt>
                      <c:pt idx="13229">
                        <c:v>64051.333572387695</c:v>
                      </c:pt>
                      <c:pt idx="13230">
                        <c:v>65413.793167114258</c:v>
                      </c:pt>
                      <c:pt idx="13231">
                        <c:v>64865.390823364258</c:v>
                      </c:pt>
                      <c:pt idx="13232">
                        <c:v>66625.539993286133</c:v>
                      </c:pt>
                      <c:pt idx="13233">
                        <c:v>67993.528274536133</c:v>
                      </c:pt>
                      <c:pt idx="13234">
                        <c:v>66492.376754760742</c:v>
                      </c:pt>
                      <c:pt idx="13235">
                        <c:v>66124.361129760742</c:v>
                      </c:pt>
                      <c:pt idx="13236">
                        <c:v>66124.361129760742</c:v>
                      </c:pt>
                      <c:pt idx="13237">
                        <c:v>66040.576370239258</c:v>
                      </c:pt>
                      <c:pt idx="13238">
                        <c:v>65410.014892578118</c:v>
                      </c:pt>
                      <c:pt idx="13239">
                        <c:v>64463.832656860352</c:v>
                      </c:pt>
                      <c:pt idx="13240">
                        <c:v>64463.832717895508</c:v>
                      </c:pt>
                      <c:pt idx="13241">
                        <c:v>64913.024612426758</c:v>
                      </c:pt>
                      <c:pt idx="13242">
                        <c:v>64195.122268676758</c:v>
                      </c:pt>
                      <c:pt idx="13243">
                        <c:v>64564.522903442376</c:v>
                      </c:pt>
                      <c:pt idx="13244">
                        <c:v>64730.323440551758</c:v>
                      </c:pt>
                      <c:pt idx="13245">
                        <c:v>63511.105323791497</c:v>
                      </c:pt>
                      <c:pt idx="13246">
                        <c:v>63692.104835510247</c:v>
                      </c:pt>
                      <c:pt idx="13247">
                        <c:v>67644.974319458008</c:v>
                      </c:pt>
                      <c:pt idx="13248">
                        <c:v>67644.974807739258</c:v>
                      </c:pt>
                      <c:pt idx="13249">
                        <c:v>67406.781448364258</c:v>
                      </c:pt>
                      <c:pt idx="13250">
                        <c:v>66411.698013305664</c:v>
                      </c:pt>
                      <c:pt idx="13251">
                        <c:v>67350.504348754883</c:v>
                      </c:pt>
                      <c:pt idx="13252">
                        <c:v>67347.808059692383</c:v>
                      </c:pt>
                      <c:pt idx="13253">
                        <c:v>67231.808547973633</c:v>
                      </c:pt>
                      <c:pt idx="13254">
                        <c:v>66996.808547973633</c:v>
                      </c:pt>
                      <c:pt idx="13255">
                        <c:v>64513.982620239258</c:v>
                      </c:pt>
                      <c:pt idx="13256">
                        <c:v>64524.981887817376</c:v>
                      </c:pt>
                      <c:pt idx="13257">
                        <c:v>64233.982620239258</c:v>
                      </c:pt>
                      <c:pt idx="13258">
                        <c:v>64347.981643676758</c:v>
                      </c:pt>
                      <c:pt idx="13259">
                        <c:v>63608.583938598626</c:v>
                      </c:pt>
                      <c:pt idx="13260">
                        <c:v>57824.182083129883</c:v>
                      </c:pt>
                      <c:pt idx="13261">
                        <c:v>58259.182571411126</c:v>
                      </c:pt>
                      <c:pt idx="13262">
                        <c:v>58231.631393432617</c:v>
                      </c:pt>
                      <c:pt idx="13263">
                        <c:v>61485.054336547852</c:v>
                      </c:pt>
                      <c:pt idx="13264">
                        <c:v>61494.054275512695</c:v>
                      </c:pt>
                      <c:pt idx="13265">
                        <c:v>61494.054275512695</c:v>
                      </c:pt>
                      <c:pt idx="13266">
                        <c:v>62821.312271118164</c:v>
                      </c:pt>
                      <c:pt idx="13267">
                        <c:v>62825.65364074707</c:v>
                      </c:pt>
                      <c:pt idx="13268">
                        <c:v>63452.948928833008</c:v>
                      </c:pt>
                      <c:pt idx="13269">
                        <c:v>63456.948806762695</c:v>
                      </c:pt>
                      <c:pt idx="13270">
                        <c:v>63452.948806762695</c:v>
                      </c:pt>
                      <c:pt idx="13271">
                        <c:v>62820.810989379883</c:v>
                      </c:pt>
                      <c:pt idx="13272">
                        <c:v>64497.149612426758</c:v>
                      </c:pt>
                      <c:pt idx="13273">
                        <c:v>65054.450393676758</c:v>
                      </c:pt>
                      <c:pt idx="13274">
                        <c:v>65053.712112426758</c:v>
                      </c:pt>
                      <c:pt idx="13275">
                        <c:v>58958.290313720703</c:v>
                      </c:pt>
                      <c:pt idx="13276">
                        <c:v>58958.559356689453</c:v>
                      </c:pt>
                      <c:pt idx="13277">
                        <c:v>63985.014114379883</c:v>
                      </c:pt>
                      <c:pt idx="13278">
                        <c:v>63994.014053344727</c:v>
                      </c:pt>
                      <c:pt idx="13279">
                        <c:v>64500.465225219727</c:v>
                      </c:pt>
                      <c:pt idx="13280">
                        <c:v>64502.965225219727</c:v>
                      </c:pt>
                      <c:pt idx="13281">
                        <c:v>64502.999710083008</c:v>
                      </c:pt>
                      <c:pt idx="13282">
                        <c:v>64502.999710083008</c:v>
                      </c:pt>
                      <c:pt idx="13283">
                        <c:v>64754.004348754883</c:v>
                      </c:pt>
                      <c:pt idx="13284">
                        <c:v>65735.942337036133</c:v>
                      </c:pt>
                      <c:pt idx="13285">
                        <c:v>66788.623245239258</c:v>
                      </c:pt>
                      <c:pt idx="13286">
                        <c:v>66700.623001098633</c:v>
                      </c:pt>
                      <c:pt idx="13287">
                        <c:v>64575.771194458008</c:v>
                      </c:pt>
                      <c:pt idx="13288">
                        <c:v>65031.171463012695</c:v>
                      </c:pt>
                      <c:pt idx="13289">
                        <c:v>64679.815994262695</c:v>
                      </c:pt>
                      <c:pt idx="13290">
                        <c:v>63228.948089599602</c:v>
                      </c:pt>
                      <c:pt idx="13291">
                        <c:v>63543.709808349602</c:v>
                      </c:pt>
                      <c:pt idx="13292">
                        <c:v>63543.709808349602</c:v>
                      </c:pt>
                      <c:pt idx="13293">
                        <c:v>65280.318435668938</c:v>
                      </c:pt>
                      <c:pt idx="13294">
                        <c:v>65327.318557739258</c:v>
                      </c:pt>
                      <c:pt idx="13295">
                        <c:v>65239.318313598626</c:v>
                      </c:pt>
                      <c:pt idx="13296">
                        <c:v>64660.31986999511</c:v>
                      </c:pt>
                      <c:pt idx="13297">
                        <c:v>63826.367950439453</c:v>
                      </c:pt>
                      <c:pt idx="13298">
                        <c:v>63899.488128662109</c:v>
                      </c:pt>
                      <c:pt idx="13299">
                        <c:v>65330.833709716797</c:v>
                      </c:pt>
                      <c:pt idx="13300">
                        <c:v>65338.412872314453</c:v>
                      </c:pt>
                      <c:pt idx="13301">
                        <c:v>64394.648574829102</c:v>
                      </c:pt>
                      <c:pt idx="13302">
                        <c:v>63648.646621704102</c:v>
                      </c:pt>
                      <c:pt idx="13303">
                        <c:v>65410.95979309082</c:v>
                      </c:pt>
                      <c:pt idx="13304">
                        <c:v>61470.266647338867</c:v>
                      </c:pt>
                      <c:pt idx="13305">
                        <c:v>58476.628021240234</c:v>
                      </c:pt>
                      <c:pt idx="13306">
                        <c:v>58476.628021240234</c:v>
                      </c:pt>
                      <c:pt idx="13307">
                        <c:v>61177.494476318352</c:v>
                      </c:pt>
                      <c:pt idx="13308">
                        <c:v>61225.849945068352</c:v>
                      </c:pt>
                      <c:pt idx="13309">
                        <c:v>60952.849700927734</c:v>
                      </c:pt>
                      <c:pt idx="13310">
                        <c:v>63674.041259765618</c:v>
                      </c:pt>
                      <c:pt idx="13311">
                        <c:v>64403.34814453125</c:v>
                      </c:pt>
                      <c:pt idx="13312">
                        <c:v>64403.55859375</c:v>
                      </c:pt>
                      <c:pt idx="13313">
                        <c:v>64719.123245239258</c:v>
                      </c:pt>
                      <c:pt idx="13314">
                        <c:v>64936.125442504876</c:v>
                      </c:pt>
                      <c:pt idx="13315">
                        <c:v>67034.495315551758</c:v>
                      </c:pt>
                      <c:pt idx="13316">
                        <c:v>66929.895034790039</c:v>
                      </c:pt>
                      <c:pt idx="13317">
                        <c:v>66994.894790649414</c:v>
                      </c:pt>
                      <c:pt idx="13318">
                        <c:v>66652.494827270508</c:v>
                      </c:pt>
                      <c:pt idx="13319">
                        <c:v>67667.339065551758</c:v>
                      </c:pt>
                      <c:pt idx="13320">
                        <c:v>59934.294631958008</c:v>
                      </c:pt>
                      <c:pt idx="13321">
                        <c:v>59887.294509887695</c:v>
                      </c:pt>
                      <c:pt idx="13322">
                        <c:v>62571.295486450195</c:v>
                      </c:pt>
                      <c:pt idx="13323">
                        <c:v>62256.795425415039</c:v>
                      </c:pt>
                      <c:pt idx="13324">
                        <c:v>62210.795547485352</c:v>
                      </c:pt>
                      <c:pt idx="13325">
                        <c:v>62884.509170532219</c:v>
                      </c:pt>
                      <c:pt idx="13326">
                        <c:v>63260.92366027832</c:v>
                      </c:pt>
                      <c:pt idx="13327">
                        <c:v>66031.779495239258</c:v>
                      </c:pt>
                      <c:pt idx="13328">
                        <c:v>66449.179885864258</c:v>
                      </c:pt>
                      <c:pt idx="13329">
                        <c:v>66449.179885864258</c:v>
                      </c:pt>
                      <c:pt idx="13330">
                        <c:v>64071.499420166016</c:v>
                      </c:pt>
                      <c:pt idx="13331">
                        <c:v>63107.112030029297</c:v>
                      </c:pt>
                      <c:pt idx="13332">
                        <c:v>62331.597366333008</c:v>
                      </c:pt>
                      <c:pt idx="13333">
                        <c:v>62331.597610473626</c:v>
                      </c:pt>
                      <c:pt idx="13334">
                        <c:v>62082.597244262688</c:v>
                      </c:pt>
                      <c:pt idx="13335">
                        <c:v>63805.379302978516</c:v>
                      </c:pt>
                      <c:pt idx="13336">
                        <c:v>63802.156707763672</c:v>
                      </c:pt>
                      <c:pt idx="13337">
                        <c:v>63468.656707763672</c:v>
                      </c:pt>
                      <c:pt idx="13338">
                        <c:v>67606.385696411133</c:v>
                      </c:pt>
                      <c:pt idx="13339">
                        <c:v>67606.385696411133</c:v>
                      </c:pt>
                      <c:pt idx="13340">
                        <c:v>67606.385940551758</c:v>
                      </c:pt>
                      <c:pt idx="13341">
                        <c:v>62552.589752197266</c:v>
                      </c:pt>
                      <c:pt idx="13342">
                        <c:v>62625.709930419922</c:v>
                      </c:pt>
                      <c:pt idx="13343">
                        <c:v>62690.297760009766</c:v>
                      </c:pt>
                      <c:pt idx="13344">
                        <c:v>64453.498748779297</c:v>
                      </c:pt>
                      <c:pt idx="13345">
                        <c:v>64890.998992919922</c:v>
                      </c:pt>
                      <c:pt idx="13346">
                        <c:v>60520.599746704102</c:v>
                      </c:pt>
                      <c:pt idx="13347">
                        <c:v>60568.599868774407</c:v>
                      </c:pt>
                      <c:pt idx="13348">
                        <c:v>60778.599990844719</c:v>
                      </c:pt>
                      <c:pt idx="13349">
                        <c:v>60966.551162719727</c:v>
                      </c:pt>
                      <c:pt idx="13350">
                        <c:v>64826.781204223626</c:v>
                      </c:pt>
                      <c:pt idx="13351">
                        <c:v>64826.781204223626</c:v>
                      </c:pt>
                      <c:pt idx="13352">
                        <c:v>64281.984573364258</c:v>
                      </c:pt>
                      <c:pt idx="13353">
                        <c:v>65018.699371337883</c:v>
                      </c:pt>
                      <c:pt idx="13354">
                        <c:v>65018.700103759766</c:v>
                      </c:pt>
                      <c:pt idx="13355">
                        <c:v>65245.199615478516</c:v>
                      </c:pt>
                      <c:pt idx="13356">
                        <c:v>65157.199615478516</c:v>
                      </c:pt>
                      <c:pt idx="13357">
                        <c:v>64872.199127197266</c:v>
                      </c:pt>
                      <c:pt idx="13358">
                        <c:v>64869.617385864258</c:v>
                      </c:pt>
                      <c:pt idx="13359">
                        <c:v>64515.897659301758</c:v>
                      </c:pt>
                      <c:pt idx="13360">
                        <c:v>64122.877639770508</c:v>
                      </c:pt>
                      <c:pt idx="13361">
                        <c:v>64217.877639770508</c:v>
                      </c:pt>
                      <c:pt idx="13362">
                        <c:v>65034.199661254876</c:v>
                      </c:pt>
                      <c:pt idx="13363">
                        <c:v>64176.01936340332</c:v>
                      </c:pt>
                      <c:pt idx="13364">
                        <c:v>66952.907180786133</c:v>
                      </c:pt>
                      <c:pt idx="13365">
                        <c:v>58118.779754638665</c:v>
                      </c:pt>
                      <c:pt idx="13366">
                        <c:v>58113.336486816399</c:v>
                      </c:pt>
                      <c:pt idx="13367">
                        <c:v>63645.869277954102</c:v>
                      </c:pt>
                      <c:pt idx="13368">
                        <c:v>63694.290420532219</c:v>
                      </c:pt>
                      <c:pt idx="13369">
                        <c:v>63691.923965454102</c:v>
                      </c:pt>
                      <c:pt idx="13370">
                        <c:v>63647.924453735352</c:v>
                      </c:pt>
                      <c:pt idx="13371">
                        <c:v>62394.921524047852</c:v>
                      </c:pt>
                      <c:pt idx="13372">
                        <c:v>62808.456008911126</c:v>
                      </c:pt>
                      <c:pt idx="13373">
                        <c:v>62744.456008911126</c:v>
                      </c:pt>
                      <c:pt idx="13374">
                        <c:v>62691.956253051758</c:v>
                      </c:pt>
                      <c:pt idx="13375">
                        <c:v>63355.072952270508</c:v>
                      </c:pt>
                      <c:pt idx="13376">
                        <c:v>62985.671829223626</c:v>
                      </c:pt>
                      <c:pt idx="13377">
                        <c:v>64937.099761962883</c:v>
                      </c:pt>
                      <c:pt idx="13378">
                        <c:v>65592.100494384766</c:v>
                      </c:pt>
                      <c:pt idx="13379">
                        <c:v>65346.100250244133</c:v>
                      </c:pt>
                      <c:pt idx="13380">
                        <c:v>66946.394439697266</c:v>
                      </c:pt>
                      <c:pt idx="13381">
                        <c:v>66946.394195556641</c:v>
                      </c:pt>
                      <c:pt idx="13382">
                        <c:v>66946.394195556641</c:v>
                      </c:pt>
                      <c:pt idx="13383">
                        <c:v>64862.179885864258</c:v>
                      </c:pt>
                      <c:pt idx="13384">
                        <c:v>64734.179397583008</c:v>
                      </c:pt>
                      <c:pt idx="13385">
                        <c:v>64862.179641723626</c:v>
                      </c:pt>
                      <c:pt idx="13386">
                        <c:v>64537.760879516594</c:v>
                      </c:pt>
                      <c:pt idx="13387">
                        <c:v>64423.760879516594</c:v>
                      </c:pt>
                      <c:pt idx="13388">
                        <c:v>64325.813980102539</c:v>
                      </c:pt>
                      <c:pt idx="13389">
                        <c:v>67322.326065063477</c:v>
                      </c:pt>
                      <c:pt idx="13390">
                        <c:v>67698.506973266602</c:v>
                      </c:pt>
                      <c:pt idx="13391">
                        <c:v>67394.505996704102</c:v>
                      </c:pt>
                      <c:pt idx="13392">
                        <c:v>63817.838409423821</c:v>
                      </c:pt>
                      <c:pt idx="13393">
                        <c:v>63817.838287353516</c:v>
                      </c:pt>
                      <c:pt idx="13394">
                        <c:v>63820.577667236321</c:v>
                      </c:pt>
                      <c:pt idx="13395">
                        <c:v>58120.093963623047</c:v>
                      </c:pt>
                      <c:pt idx="13396">
                        <c:v>58124.094024658203</c:v>
                      </c:pt>
                      <c:pt idx="13397">
                        <c:v>58133.094146728516</c:v>
                      </c:pt>
                      <c:pt idx="13398">
                        <c:v>58124.094024658203</c:v>
                      </c:pt>
                      <c:pt idx="13399">
                        <c:v>57976.094085693359</c:v>
                      </c:pt>
                      <c:pt idx="13400">
                        <c:v>59742.493438720703</c:v>
                      </c:pt>
                      <c:pt idx="13401">
                        <c:v>59742.493438720703</c:v>
                      </c:pt>
                      <c:pt idx="13402">
                        <c:v>61754.949676513672</c:v>
                      </c:pt>
                      <c:pt idx="13403">
                        <c:v>61752.582489013672</c:v>
                      </c:pt>
                      <c:pt idx="13404">
                        <c:v>62188.730606079102</c:v>
                      </c:pt>
                      <c:pt idx="13405">
                        <c:v>62119.730606079102</c:v>
                      </c:pt>
                      <c:pt idx="13406">
                        <c:v>62119.730606079102</c:v>
                      </c:pt>
                      <c:pt idx="13407">
                        <c:v>64101.424415588379</c:v>
                      </c:pt>
                      <c:pt idx="13408">
                        <c:v>63749.127540588379</c:v>
                      </c:pt>
                      <c:pt idx="13409">
                        <c:v>63617.127540588379</c:v>
                      </c:pt>
                      <c:pt idx="13410">
                        <c:v>65993.499221801758</c:v>
                      </c:pt>
                      <c:pt idx="13411">
                        <c:v>65635.195999145508</c:v>
                      </c:pt>
                      <c:pt idx="13412">
                        <c:v>65634.457473754883</c:v>
                      </c:pt>
                      <c:pt idx="13413">
                        <c:v>64646.679977416985</c:v>
                      </c:pt>
                      <c:pt idx="13414">
                        <c:v>64646.680221557617</c:v>
                      </c:pt>
                      <c:pt idx="13415">
                        <c:v>65580.820999145508</c:v>
                      </c:pt>
                      <c:pt idx="13416">
                        <c:v>65537.820266723633</c:v>
                      </c:pt>
                      <c:pt idx="13417">
                        <c:v>67014.608108520508</c:v>
                      </c:pt>
                      <c:pt idx="13418">
                        <c:v>67522.811233520508</c:v>
                      </c:pt>
                      <c:pt idx="13419">
                        <c:v>67587.700881958008</c:v>
                      </c:pt>
                      <c:pt idx="13420">
                        <c:v>67498.702346801758</c:v>
                      </c:pt>
                      <c:pt idx="13421">
                        <c:v>67331.701370239258</c:v>
                      </c:pt>
                      <c:pt idx="13422">
                        <c:v>66317.687698364258</c:v>
                      </c:pt>
                      <c:pt idx="13423">
                        <c:v>66391.687698364258</c:v>
                      </c:pt>
                      <c:pt idx="13424">
                        <c:v>66655.339065551758</c:v>
                      </c:pt>
                      <c:pt idx="13425">
                        <c:v>57893.034149169915</c:v>
                      </c:pt>
                      <c:pt idx="13426">
                        <c:v>58174.405212402344</c:v>
                      </c:pt>
                      <c:pt idx="13427">
                        <c:v>58174.405212402344</c:v>
                      </c:pt>
                      <c:pt idx="13428">
                        <c:v>57597.405090332024</c:v>
                      </c:pt>
                      <c:pt idx="13429">
                        <c:v>61319.797454833984</c:v>
                      </c:pt>
                      <c:pt idx="13430">
                        <c:v>61328.297576904297</c:v>
                      </c:pt>
                      <c:pt idx="13431">
                        <c:v>61800.797943115234</c:v>
                      </c:pt>
                      <c:pt idx="13432">
                        <c:v>65258.778884887695</c:v>
                      </c:pt>
                      <c:pt idx="13433">
                        <c:v>64519.060134887695</c:v>
                      </c:pt>
                      <c:pt idx="13434">
                        <c:v>64976.887161254876</c:v>
                      </c:pt>
                      <c:pt idx="13435">
                        <c:v>64977.886917114258</c:v>
                      </c:pt>
                      <c:pt idx="13436">
                        <c:v>64977.886917114258</c:v>
                      </c:pt>
                      <c:pt idx="13437">
                        <c:v>66481.911331176758</c:v>
                      </c:pt>
                      <c:pt idx="13438">
                        <c:v>66891.107620239258</c:v>
                      </c:pt>
                      <c:pt idx="13439">
                        <c:v>66775.922073364258</c:v>
                      </c:pt>
                      <c:pt idx="13440">
                        <c:v>65639.370803833008</c:v>
                      </c:pt>
                      <c:pt idx="13441">
                        <c:v>65327.21858215332</c:v>
                      </c:pt>
                      <c:pt idx="13442">
                        <c:v>65327.218460083008</c:v>
                      </c:pt>
                      <c:pt idx="13443">
                        <c:v>65239.218460083008</c:v>
                      </c:pt>
                      <c:pt idx="13444">
                        <c:v>66579.356170654297</c:v>
                      </c:pt>
                      <c:pt idx="13445">
                        <c:v>66579.356414794922</c:v>
                      </c:pt>
                      <c:pt idx="13446">
                        <c:v>66579.563446044922</c:v>
                      </c:pt>
                      <c:pt idx="13447">
                        <c:v>64070.313064575188</c:v>
                      </c:pt>
                      <c:pt idx="13448">
                        <c:v>64070.313186645508</c:v>
                      </c:pt>
                      <c:pt idx="13449">
                        <c:v>66053.289505004883</c:v>
                      </c:pt>
                      <c:pt idx="13450">
                        <c:v>66455.2255859375</c:v>
                      </c:pt>
                      <c:pt idx="13451">
                        <c:v>62016.48783874511</c:v>
                      </c:pt>
                      <c:pt idx="13452">
                        <c:v>66475.300735473633</c:v>
                      </c:pt>
                      <c:pt idx="13453">
                        <c:v>66475.300003051758</c:v>
                      </c:pt>
                      <c:pt idx="13454">
                        <c:v>66965.301956176758</c:v>
                      </c:pt>
                      <c:pt idx="13455">
                        <c:v>56046.202423095703</c:v>
                      </c:pt>
                      <c:pt idx="13456">
                        <c:v>56046.202423095703</c:v>
                      </c:pt>
                      <c:pt idx="13457">
                        <c:v>55923.200408935547</c:v>
                      </c:pt>
                      <c:pt idx="13458">
                        <c:v>62510.401321411126</c:v>
                      </c:pt>
                      <c:pt idx="13459">
                        <c:v>63390.303665161126</c:v>
                      </c:pt>
                      <c:pt idx="13460">
                        <c:v>62642.161514282219</c:v>
                      </c:pt>
                      <c:pt idx="13461">
                        <c:v>61899.969863891602</c:v>
                      </c:pt>
                      <c:pt idx="13462">
                        <c:v>61894.813552856445</c:v>
                      </c:pt>
                      <c:pt idx="13463">
                        <c:v>67038.276031494141</c:v>
                      </c:pt>
                      <c:pt idx="13464">
                        <c:v>67084.669830322266</c:v>
                      </c:pt>
                      <c:pt idx="13465">
                        <c:v>66493.407867431641</c:v>
                      </c:pt>
                      <c:pt idx="13466">
                        <c:v>64453.360137939453</c:v>
                      </c:pt>
                      <c:pt idx="13467">
                        <c:v>64453.360137939453</c:v>
                      </c:pt>
                      <c:pt idx="13468">
                        <c:v>65059.832107543945</c:v>
                      </c:pt>
                      <c:pt idx="13469">
                        <c:v>65059.832107543945</c:v>
                      </c:pt>
                      <c:pt idx="13470">
                        <c:v>55467.791351318359</c:v>
                      </c:pt>
                      <c:pt idx="13471">
                        <c:v>55215.840423583984</c:v>
                      </c:pt>
                      <c:pt idx="13472">
                        <c:v>56192.191986083984</c:v>
                      </c:pt>
                      <c:pt idx="13473">
                        <c:v>56144.786712646484</c:v>
                      </c:pt>
                      <c:pt idx="13474">
                        <c:v>55432.786376953125</c:v>
                      </c:pt>
                      <c:pt idx="13475">
                        <c:v>55541.786224365234</c:v>
                      </c:pt>
                      <c:pt idx="13476">
                        <c:v>55519.012298583984</c:v>
                      </c:pt>
                      <c:pt idx="13477">
                        <c:v>55566.012298583984</c:v>
                      </c:pt>
                      <c:pt idx="13478">
                        <c:v>61663.737808227539</c:v>
                      </c:pt>
                      <c:pt idx="13479">
                        <c:v>61672.737869262695</c:v>
                      </c:pt>
                      <c:pt idx="13480">
                        <c:v>61970.964797973633</c:v>
                      </c:pt>
                      <c:pt idx="13481">
                        <c:v>61979.964920043945</c:v>
                      </c:pt>
                      <c:pt idx="13482">
                        <c:v>61979.964920043945</c:v>
                      </c:pt>
                      <c:pt idx="13483">
                        <c:v>62472.094314575195</c:v>
                      </c:pt>
                      <c:pt idx="13484">
                        <c:v>60740.216156005859</c:v>
                      </c:pt>
                      <c:pt idx="13485">
                        <c:v>58200.362396240234</c:v>
                      </c:pt>
                      <c:pt idx="13486">
                        <c:v>57456.862884521484</c:v>
                      </c:pt>
                      <c:pt idx="13487">
                        <c:v>66093.830642700195</c:v>
                      </c:pt>
                      <c:pt idx="13488">
                        <c:v>64754.72590637207</c:v>
                      </c:pt>
                      <c:pt idx="13489">
                        <c:v>64745.72590637207</c:v>
                      </c:pt>
                      <c:pt idx="13490">
                        <c:v>65434.504592895508</c:v>
                      </c:pt>
                      <c:pt idx="13491">
                        <c:v>65437.792678833008</c:v>
                      </c:pt>
                      <c:pt idx="13492">
                        <c:v>65390.792190551758</c:v>
                      </c:pt>
                      <c:pt idx="13493">
                        <c:v>65302.792190551758</c:v>
                      </c:pt>
                      <c:pt idx="13494">
                        <c:v>63047.320816040039</c:v>
                      </c:pt>
                      <c:pt idx="13495">
                        <c:v>65763.153396606445</c:v>
                      </c:pt>
                      <c:pt idx="13496">
                        <c:v>65762.559646606445</c:v>
                      </c:pt>
                      <c:pt idx="13497">
                        <c:v>65714.559646606445</c:v>
                      </c:pt>
                      <c:pt idx="13498">
                        <c:v>65562.559646606445</c:v>
                      </c:pt>
                      <c:pt idx="13499">
                        <c:v>62696.105422973626</c:v>
                      </c:pt>
                      <c:pt idx="13500">
                        <c:v>66415.919143676758</c:v>
                      </c:pt>
                      <c:pt idx="13501">
                        <c:v>66632.100051879883</c:v>
                      </c:pt>
                      <c:pt idx="13502">
                        <c:v>66632.100051879883</c:v>
                      </c:pt>
                      <c:pt idx="13503">
                        <c:v>66430.102005004883</c:v>
                      </c:pt>
                      <c:pt idx="13504">
                        <c:v>64756.345901489258</c:v>
                      </c:pt>
                      <c:pt idx="13505">
                        <c:v>63437.306350708008</c:v>
                      </c:pt>
                      <c:pt idx="13506">
                        <c:v>65204.761428833008</c:v>
                      </c:pt>
                      <c:pt idx="13507">
                        <c:v>65014.261917114258</c:v>
                      </c:pt>
                      <c:pt idx="13508">
                        <c:v>64449.261428833008</c:v>
                      </c:pt>
                      <c:pt idx="13509">
                        <c:v>64154.261184692376</c:v>
                      </c:pt>
                      <c:pt idx="13510">
                        <c:v>65579.633987426758</c:v>
                      </c:pt>
                      <c:pt idx="13511">
                        <c:v>65626.633987426758</c:v>
                      </c:pt>
                      <c:pt idx="13512">
                        <c:v>65531.633987426758</c:v>
                      </c:pt>
                      <c:pt idx="13513">
                        <c:v>65403.633987426758</c:v>
                      </c:pt>
                      <c:pt idx="13514">
                        <c:v>65259.633499145508</c:v>
                      </c:pt>
                      <c:pt idx="13515">
                        <c:v>64679.151046752922</c:v>
                      </c:pt>
                      <c:pt idx="13516">
                        <c:v>64460.951095581055</c:v>
                      </c:pt>
                      <c:pt idx="13517">
                        <c:v>64290.450851440422</c:v>
                      </c:pt>
                      <c:pt idx="13518">
                        <c:v>64397.880813598626</c:v>
                      </c:pt>
                      <c:pt idx="13519">
                        <c:v>65564.747512817383</c:v>
                      </c:pt>
                      <c:pt idx="13520">
                        <c:v>65257.248245239258</c:v>
                      </c:pt>
                      <c:pt idx="13521">
                        <c:v>66376.035034179688</c:v>
                      </c:pt>
                      <c:pt idx="13522">
                        <c:v>66180.315795898438</c:v>
                      </c:pt>
                      <c:pt idx="13523">
                        <c:v>67267.443557739258</c:v>
                      </c:pt>
                      <c:pt idx="13524">
                        <c:v>67431.530715942383</c:v>
                      </c:pt>
                      <c:pt idx="13525">
                        <c:v>67366.531204223633</c:v>
                      </c:pt>
                      <c:pt idx="13526">
                        <c:v>67298.530960083008</c:v>
                      </c:pt>
                      <c:pt idx="13527">
                        <c:v>65911.706741333008</c:v>
                      </c:pt>
                      <c:pt idx="13528">
                        <c:v>64240.152542114258</c:v>
                      </c:pt>
                      <c:pt idx="13529">
                        <c:v>64240.153518676758</c:v>
                      </c:pt>
                      <c:pt idx="13530">
                        <c:v>64516.697219848626</c:v>
                      </c:pt>
                      <c:pt idx="13531">
                        <c:v>65115.899368286126</c:v>
                      </c:pt>
                      <c:pt idx="13532">
                        <c:v>65613.100540161133</c:v>
                      </c:pt>
                      <c:pt idx="13533">
                        <c:v>65613.100784301758</c:v>
                      </c:pt>
                      <c:pt idx="13534">
                        <c:v>64964.098831176758</c:v>
                      </c:pt>
                      <c:pt idx="13535">
                        <c:v>66758.760452270508</c:v>
                      </c:pt>
                      <c:pt idx="13536">
                        <c:v>66758.760940551758</c:v>
                      </c:pt>
                      <c:pt idx="13537">
                        <c:v>67132.428421020508</c:v>
                      </c:pt>
                      <c:pt idx="13538">
                        <c:v>67132.428909301758</c:v>
                      </c:pt>
                      <c:pt idx="13539">
                        <c:v>67132.428421020508</c:v>
                      </c:pt>
                      <c:pt idx="13540">
                        <c:v>66796.828384399414</c:v>
                      </c:pt>
                      <c:pt idx="13541">
                        <c:v>66109.476272583008</c:v>
                      </c:pt>
                      <c:pt idx="13542">
                        <c:v>66584.476760864258</c:v>
                      </c:pt>
                      <c:pt idx="13543">
                        <c:v>66584.475784301758</c:v>
                      </c:pt>
                      <c:pt idx="13544">
                        <c:v>66298.475784301758</c:v>
                      </c:pt>
                      <c:pt idx="13545">
                        <c:v>59483.471038818352</c:v>
                      </c:pt>
                      <c:pt idx="13546">
                        <c:v>59483.471771240234</c:v>
                      </c:pt>
                      <c:pt idx="13547">
                        <c:v>59349.670501708984</c:v>
                      </c:pt>
                      <c:pt idx="13548">
                        <c:v>59261.670501708984</c:v>
                      </c:pt>
                      <c:pt idx="13549">
                        <c:v>58907.448577880852</c:v>
                      </c:pt>
                      <c:pt idx="13550">
                        <c:v>63659.48762512207</c:v>
                      </c:pt>
                      <c:pt idx="13551">
                        <c:v>63659.487747192376</c:v>
                      </c:pt>
                      <c:pt idx="13552">
                        <c:v>64284.467239379883</c:v>
                      </c:pt>
                      <c:pt idx="13553">
                        <c:v>64221.133743286133</c:v>
                      </c:pt>
                      <c:pt idx="13554">
                        <c:v>63346.641189575195</c:v>
                      </c:pt>
                      <c:pt idx="13555">
                        <c:v>63537.145095825195</c:v>
                      </c:pt>
                      <c:pt idx="13556">
                        <c:v>63537.145156860352</c:v>
                      </c:pt>
                      <c:pt idx="13557">
                        <c:v>63780.094314575195</c:v>
                      </c:pt>
                      <c:pt idx="13558">
                        <c:v>64006.098571777344</c:v>
                      </c:pt>
                      <c:pt idx="13559">
                        <c:v>63654.0986328125</c:v>
                      </c:pt>
                      <c:pt idx="13560">
                        <c:v>65879.552139282227</c:v>
                      </c:pt>
                      <c:pt idx="13561">
                        <c:v>65838.551162719727</c:v>
                      </c:pt>
                      <c:pt idx="13562">
                        <c:v>65926.551162719727</c:v>
                      </c:pt>
                      <c:pt idx="13563">
                        <c:v>66003.428909301758</c:v>
                      </c:pt>
                      <c:pt idx="13564">
                        <c:v>65978.429397583008</c:v>
                      </c:pt>
                      <c:pt idx="13565">
                        <c:v>65582.031448364258</c:v>
                      </c:pt>
                      <c:pt idx="13566">
                        <c:v>62157.144119262695</c:v>
                      </c:pt>
                      <c:pt idx="13567">
                        <c:v>62109.144180297852</c:v>
                      </c:pt>
                      <c:pt idx="13568">
                        <c:v>66795.057083129883</c:v>
                      </c:pt>
                      <c:pt idx="13569">
                        <c:v>66548.155715942383</c:v>
                      </c:pt>
                      <c:pt idx="13570">
                        <c:v>64889.228103637695</c:v>
                      </c:pt>
                      <c:pt idx="13571">
                        <c:v>64993.831741333008</c:v>
                      </c:pt>
                      <c:pt idx="13572">
                        <c:v>65250.130325317376</c:v>
                      </c:pt>
                      <c:pt idx="13573">
                        <c:v>65270.530960083008</c:v>
                      </c:pt>
                      <c:pt idx="13574">
                        <c:v>65173.530715942376</c:v>
                      </c:pt>
                      <c:pt idx="13575">
                        <c:v>55813.701995849602</c:v>
                      </c:pt>
                      <c:pt idx="13576">
                        <c:v>56286.202484130852</c:v>
                      </c:pt>
                      <c:pt idx="13577">
                        <c:v>56286.202728271484</c:v>
                      </c:pt>
                      <c:pt idx="13578">
                        <c:v>56286.202728271484</c:v>
                      </c:pt>
                      <c:pt idx="13579">
                        <c:v>58809.266590118408</c:v>
                      </c:pt>
                      <c:pt idx="13580">
                        <c:v>59256.766590118408</c:v>
                      </c:pt>
                      <c:pt idx="13581">
                        <c:v>59361.767669677734</c:v>
                      </c:pt>
                      <c:pt idx="13582">
                        <c:v>62045.509902954102</c:v>
                      </c:pt>
                      <c:pt idx="13583">
                        <c:v>61998.509841918945</c:v>
                      </c:pt>
                      <c:pt idx="13584">
                        <c:v>61998.509719848633</c:v>
                      </c:pt>
                      <c:pt idx="13585">
                        <c:v>62712.352249145508</c:v>
                      </c:pt>
                      <c:pt idx="13586">
                        <c:v>62721.352188110352</c:v>
                      </c:pt>
                      <c:pt idx="13587">
                        <c:v>65096.389358520508</c:v>
                      </c:pt>
                      <c:pt idx="13588">
                        <c:v>65097.29377746582</c:v>
                      </c:pt>
                      <c:pt idx="13589">
                        <c:v>65097.29377746582</c:v>
                      </c:pt>
                      <c:pt idx="13590">
                        <c:v>59520.846038818352</c:v>
                      </c:pt>
                      <c:pt idx="13591">
                        <c:v>59520.846038818352</c:v>
                      </c:pt>
                      <c:pt idx="13592">
                        <c:v>59521.572357177734</c:v>
                      </c:pt>
                      <c:pt idx="13593">
                        <c:v>59305.572113037102</c:v>
                      </c:pt>
                      <c:pt idx="13594">
                        <c:v>58155.895843505852</c:v>
                      </c:pt>
                      <c:pt idx="13595">
                        <c:v>64635.91979980468</c:v>
                      </c:pt>
                      <c:pt idx="13596">
                        <c:v>63082.916015625</c:v>
                      </c:pt>
                      <c:pt idx="13597">
                        <c:v>64508.698318481445</c:v>
                      </c:pt>
                      <c:pt idx="13598">
                        <c:v>65871.384475708008</c:v>
                      </c:pt>
                      <c:pt idx="13599">
                        <c:v>65871.384475708008</c:v>
                      </c:pt>
                      <c:pt idx="13600">
                        <c:v>65439.384475708008</c:v>
                      </c:pt>
                      <c:pt idx="13601">
                        <c:v>65734.157913208008</c:v>
                      </c:pt>
                      <c:pt idx="13602">
                        <c:v>65734.157424926758</c:v>
                      </c:pt>
                      <c:pt idx="13603">
                        <c:v>65976.591995239258</c:v>
                      </c:pt>
                      <c:pt idx="13604">
                        <c:v>65889.419143676758</c:v>
                      </c:pt>
                      <c:pt idx="13605">
                        <c:v>61126.811370849609</c:v>
                      </c:pt>
                      <c:pt idx="13606">
                        <c:v>60508.811370849609</c:v>
                      </c:pt>
                      <c:pt idx="13607">
                        <c:v>60420.811126708977</c:v>
                      </c:pt>
                      <c:pt idx="13608">
                        <c:v>64811.392730712883</c:v>
                      </c:pt>
                      <c:pt idx="13609">
                        <c:v>64858.392486572266</c:v>
                      </c:pt>
                      <c:pt idx="13610">
                        <c:v>64668.493560791016</c:v>
                      </c:pt>
                      <c:pt idx="13611">
                        <c:v>60731.494903564453</c:v>
                      </c:pt>
                      <c:pt idx="13612">
                        <c:v>67151.942581176758</c:v>
                      </c:pt>
                      <c:pt idx="13613">
                        <c:v>66483.710159301758</c:v>
                      </c:pt>
                      <c:pt idx="13614">
                        <c:v>66286.710159301758</c:v>
                      </c:pt>
                      <c:pt idx="13615">
                        <c:v>67371.182815551758</c:v>
                      </c:pt>
                      <c:pt idx="13616">
                        <c:v>66300.938919067383</c:v>
                      </c:pt>
                      <c:pt idx="13617">
                        <c:v>66304.938674926758</c:v>
                      </c:pt>
                      <c:pt idx="13618">
                        <c:v>66824.939163208008</c:v>
                      </c:pt>
                      <c:pt idx="13619">
                        <c:v>66609.236038208008</c:v>
                      </c:pt>
                      <c:pt idx="13620">
                        <c:v>64136.044387817376</c:v>
                      </c:pt>
                      <c:pt idx="13621">
                        <c:v>64173.017044067376</c:v>
                      </c:pt>
                      <c:pt idx="13622">
                        <c:v>65448.824172973626</c:v>
                      </c:pt>
                      <c:pt idx="13623">
                        <c:v>63488.79817199707</c:v>
                      </c:pt>
                      <c:pt idx="13624">
                        <c:v>63488.79817199707</c:v>
                      </c:pt>
                      <c:pt idx="13625">
                        <c:v>63488.79817199707</c:v>
                      </c:pt>
                      <c:pt idx="13626">
                        <c:v>65379.799026489258</c:v>
                      </c:pt>
                      <c:pt idx="13627">
                        <c:v>65379.799026489258</c:v>
                      </c:pt>
                      <c:pt idx="13628">
                        <c:v>64706.958572387688</c:v>
                      </c:pt>
                      <c:pt idx="13629">
                        <c:v>64287.57844543457</c:v>
                      </c:pt>
                      <c:pt idx="13630">
                        <c:v>64456.578323364258</c:v>
                      </c:pt>
                      <c:pt idx="13631">
                        <c:v>64456.57844543457</c:v>
                      </c:pt>
                      <c:pt idx="13632">
                        <c:v>66447.533645629883</c:v>
                      </c:pt>
                      <c:pt idx="13633">
                        <c:v>66081.733108520508</c:v>
                      </c:pt>
                      <c:pt idx="13634">
                        <c:v>65425.309036254876</c:v>
                      </c:pt>
                      <c:pt idx="13635">
                        <c:v>65334.298294067376</c:v>
                      </c:pt>
                      <c:pt idx="13636">
                        <c:v>65773.698440551758</c:v>
                      </c:pt>
                      <c:pt idx="13637">
                        <c:v>63778.977981567376</c:v>
                      </c:pt>
                      <c:pt idx="13638">
                        <c:v>63206.160598754876</c:v>
                      </c:pt>
                      <c:pt idx="13639">
                        <c:v>64224.229202270508</c:v>
                      </c:pt>
                      <c:pt idx="13640">
                        <c:v>64224.229690551758</c:v>
                      </c:pt>
                      <c:pt idx="13641">
                        <c:v>63824.228958129876</c:v>
                      </c:pt>
                      <c:pt idx="13642">
                        <c:v>63559.030181884766</c:v>
                      </c:pt>
                      <c:pt idx="13643">
                        <c:v>63013.029205322266</c:v>
                      </c:pt>
                      <c:pt idx="13644">
                        <c:v>64246.352447509766</c:v>
                      </c:pt>
                      <c:pt idx="13645">
                        <c:v>64476.351715087883</c:v>
                      </c:pt>
                      <c:pt idx="13646">
                        <c:v>64476.353179931633</c:v>
                      </c:pt>
                      <c:pt idx="13647">
                        <c:v>64476.351959228516</c:v>
                      </c:pt>
                      <c:pt idx="13648">
                        <c:v>63904.852203369133</c:v>
                      </c:pt>
                      <c:pt idx="13649">
                        <c:v>63232.099517822266</c:v>
                      </c:pt>
                      <c:pt idx="13650">
                        <c:v>63399.726760864258</c:v>
                      </c:pt>
                      <c:pt idx="13651">
                        <c:v>63341.324661254876</c:v>
                      </c:pt>
                      <c:pt idx="13652">
                        <c:v>62604.324661254876</c:v>
                      </c:pt>
                      <c:pt idx="13653">
                        <c:v>65650.898880004883</c:v>
                      </c:pt>
                      <c:pt idx="13654">
                        <c:v>66121.714553833008</c:v>
                      </c:pt>
                      <c:pt idx="13655">
                        <c:v>66121.714553833008</c:v>
                      </c:pt>
                      <c:pt idx="13656">
                        <c:v>65594.649612426758</c:v>
                      </c:pt>
                      <c:pt idx="13657">
                        <c:v>65482.83203125</c:v>
                      </c:pt>
                      <c:pt idx="13658">
                        <c:v>65287.05126953125</c:v>
                      </c:pt>
                      <c:pt idx="13659">
                        <c:v>65351.0517578125</c:v>
                      </c:pt>
                      <c:pt idx="13660">
                        <c:v>65351.052001953118</c:v>
                      </c:pt>
                      <c:pt idx="13661">
                        <c:v>64917.313186645508</c:v>
                      </c:pt>
                      <c:pt idx="13662">
                        <c:v>64917.313186645508</c:v>
                      </c:pt>
                      <c:pt idx="13663">
                        <c:v>61912.284484863281</c:v>
                      </c:pt>
                      <c:pt idx="13664">
                        <c:v>61921.283996582031</c:v>
                      </c:pt>
                      <c:pt idx="13665">
                        <c:v>57341.025405883789</c:v>
                      </c:pt>
                      <c:pt idx="13666">
                        <c:v>57236.025650024414</c:v>
                      </c:pt>
                      <c:pt idx="13667">
                        <c:v>57229.612564086914</c:v>
                      </c:pt>
                      <c:pt idx="13668">
                        <c:v>64198.410720825195</c:v>
                      </c:pt>
                      <c:pt idx="13669">
                        <c:v>63129.996047973626</c:v>
                      </c:pt>
                      <c:pt idx="13670">
                        <c:v>63138.996047973626</c:v>
                      </c:pt>
                      <c:pt idx="13671">
                        <c:v>63300.792892456055</c:v>
                      </c:pt>
                      <c:pt idx="13672">
                        <c:v>63304.792892456055</c:v>
                      </c:pt>
                      <c:pt idx="13673">
                        <c:v>63313.792953491211</c:v>
                      </c:pt>
                      <c:pt idx="13674">
                        <c:v>63425.758865356438</c:v>
                      </c:pt>
                      <c:pt idx="13675">
                        <c:v>63671.758865356438</c:v>
                      </c:pt>
                      <c:pt idx="13676">
                        <c:v>63671.758865356438</c:v>
                      </c:pt>
                      <c:pt idx="13677">
                        <c:v>63652.25862121582</c:v>
                      </c:pt>
                      <c:pt idx="13678">
                        <c:v>63268.523391723626</c:v>
                      </c:pt>
                      <c:pt idx="13679">
                        <c:v>62630.724517822266</c:v>
                      </c:pt>
                      <c:pt idx="13680">
                        <c:v>59799.168548583984</c:v>
                      </c:pt>
                      <c:pt idx="13681">
                        <c:v>59205.274017333984</c:v>
                      </c:pt>
                      <c:pt idx="13682">
                        <c:v>67235.900100708008</c:v>
                      </c:pt>
                      <c:pt idx="13683">
                        <c:v>65751.179336547852</c:v>
                      </c:pt>
                      <c:pt idx="13684">
                        <c:v>66579.286331176758</c:v>
                      </c:pt>
                      <c:pt idx="13685">
                        <c:v>66528.786819458008</c:v>
                      </c:pt>
                      <c:pt idx="13686">
                        <c:v>66642.786331176758</c:v>
                      </c:pt>
                      <c:pt idx="13687">
                        <c:v>66554.786331176758</c:v>
                      </c:pt>
                      <c:pt idx="13688">
                        <c:v>65652.185157775879</c:v>
                      </c:pt>
                      <c:pt idx="13689">
                        <c:v>66580.987648010254</c:v>
                      </c:pt>
                      <c:pt idx="13690">
                        <c:v>66580.987403869629</c:v>
                      </c:pt>
                      <c:pt idx="13691">
                        <c:v>64530.975196838379</c:v>
                      </c:pt>
                      <c:pt idx="13692">
                        <c:v>64684.377052307129</c:v>
                      </c:pt>
                      <c:pt idx="13693">
                        <c:v>64812.376564025879</c:v>
                      </c:pt>
                      <c:pt idx="13694">
                        <c:v>64827.324317932129</c:v>
                      </c:pt>
                      <c:pt idx="13695">
                        <c:v>62981.232025146484</c:v>
                      </c:pt>
                      <c:pt idx="13696">
                        <c:v>62983.252532958984</c:v>
                      </c:pt>
                      <c:pt idx="13697">
                        <c:v>62983.252532958984</c:v>
                      </c:pt>
                      <c:pt idx="13698">
                        <c:v>62855.251800537102</c:v>
                      </c:pt>
                      <c:pt idx="13699">
                        <c:v>61641.90869140625</c:v>
                      </c:pt>
                      <c:pt idx="13700">
                        <c:v>61757.908813476555</c:v>
                      </c:pt>
                      <c:pt idx="13701">
                        <c:v>61757.908813476555</c:v>
                      </c:pt>
                      <c:pt idx="13702">
                        <c:v>63530.622634887695</c:v>
                      </c:pt>
                      <c:pt idx="13703">
                        <c:v>67478.332717895508</c:v>
                      </c:pt>
                      <c:pt idx="13704">
                        <c:v>67431.332229614258</c:v>
                      </c:pt>
                      <c:pt idx="13705">
                        <c:v>67343.331741333008</c:v>
                      </c:pt>
                      <c:pt idx="13706">
                        <c:v>67001.731735229492</c:v>
                      </c:pt>
                      <c:pt idx="13707">
                        <c:v>66622.567794799805</c:v>
                      </c:pt>
                      <c:pt idx="13708">
                        <c:v>65199.841766357422</c:v>
                      </c:pt>
                      <c:pt idx="13709">
                        <c:v>66539.307830810547</c:v>
                      </c:pt>
                      <c:pt idx="13710">
                        <c:v>65166.396377563477</c:v>
                      </c:pt>
                      <c:pt idx="13711">
                        <c:v>64796.998428344727</c:v>
                      </c:pt>
                      <c:pt idx="13712">
                        <c:v>63490.224319458008</c:v>
                      </c:pt>
                      <c:pt idx="13713">
                        <c:v>63192.224319458008</c:v>
                      </c:pt>
                      <c:pt idx="13714">
                        <c:v>63192.224319458008</c:v>
                      </c:pt>
                      <c:pt idx="13715">
                        <c:v>62561.724075317376</c:v>
                      </c:pt>
                      <c:pt idx="13716">
                        <c:v>62274.138626098626</c:v>
                      </c:pt>
                      <c:pt idx="13717">
                        <c:v>63729.5283203125</c:v>
                      </c:pt>
                      <c:pt idx="13718">
                        <c:v>65674.533401489258</c:v>
                      </c:pt>
                      <c:pt idx="13719">
                        <c:v>66117.045608520508</c:v>
                      </c:pt>
                      <c:pt idx="13720">
                        <c:v>66017.165237426758</c:v>
                      </c:pt>
                      <c:pt idx="13721">
                        <c:v>67316.682571411133</c:v>
                      </c:pt>
                      <c:pt idx="13722">
                        <c:v>66964.681838989258</c:v>
                      </c:pt>
                      <c:pt idx="13723">
                        <c:v>66964.682083129883</c:v>
                      </c:pt>
                      <c:pt idx="13724">
                        <c:v>65848.286331176758</c:v>
                      </c:pt>
                      <c:pt idx="13725">
                        <c:v>63744.305084228516</c:v>
                      </c:pt>
                      <c:pt idx="13726">
                        <c:v>63728.971832275383</c:v>
                      </c:pt>
                      <c:pt idx="13727">
                        <c:v>63728.971710205078</c:v>
                      </c:pt>
                      <c:pt idx="13728">
                        <c:v>63774.804840087883</c:v>
                      </c:pt>
                      <c:pt idx="13729">
                        <c:v>66057.739944458008</c:v>
                      </c:pt>
                      <c:pt idx="13730">
                        <c:v>65857.452590942383</c:v>
                      </c:pt>
                      <c:pt idx="13731">
                        <c:v>62290.446853637688</c:v>
                      </c:pt>
                      <c:pt idx="13732">
                        <c:v>63937.715530395508</c:v>
                      </c:pt>
                      <c:pt idx="13733">
                        <c:v>63721.715774536126</c:v>
                      </c:pt>
                      <c:pt idx="13734">
                        <c:v>62949.176956176758</c:v>
                      </c:pt>
                      <c:pt idx="13735">
                        <c:v>62949.176956176758</c:v>
                      </c:pt>
                      <c:pt idx="13736">
                        <c:v>62949.17707824707</c:v>
                      </c:pt>
                      <c:pt idx="13737">
                        <c:v>67132.897598266602</c:v>
                      </c:pt>
                      <c:pt idx="13738">
                        <c:v>67089.898330688477</c:v>
                      </c:pt>
                      <c:pt idx="13739">
                        <c:v>66915.897598266602</c:v>
                      </c:pt>
                      <c:pt idx="13740">
                        <c:v>57255.702850341797</c:v>
                      </c:pt>
                      <c:pt idx="13741">
                        <c:v>57665.458312988281</c:v>
                      </c:pt>
                      <c:pt idx="13742">
                        <c:v>57665.458312988281</c:v>
                      </c:pt>
                      <c:pt idx="13743">
                        <c:v>66027.940628051758</c:v>
                      </c:pt>
                      <c:pt idx="13744">
                        <c:v>66042.839553833008</c:v>
                      </c:pt>
                      <c:pt idx="13745">
                        <c:v>66042.840042114258</c:v>
                      </c:pt>
                      <c:pt idx="13746">
                        <c:v>65906.240005493164</c:v>
                      </c:pt>
                      <c:pt idx="13747">
                        <c:v>62726.450759887695</c:v>
                      </c:pt>
                      <c:pt idx="13748">
                        <c:v>62726.450759887695</c:v>
                      </c:pt>
                      <c:pt idx="13749">
                        <c:v>62327.450759887695</c:v>
                      </c:pt>
                      <c:pt idx="13750">
                        <c:v>62473.452774047852</c:v>
                      </c:pt>
                      <c:pt idx="13751">
                        <c:v>66626.388458251953</c:v>
                      </c:pt>
                      <c:pt idx="13752">
                        <c:v>64425.497512817376</c:v>
                      </c:pt>
                      <c:pt idx="13753">
                        <c:v>64648.397659301758</c:v>
                      </c:pt>
                      <c:pt idx="13754">
                        <c:v>64648.397903442376</c:v>
                      </c:pt>
                      <c:pt idx="13755">
                        <c:v>67196.585601806641</c:v>
                      </c:pt>
                      <c:pt idx="13756">
                        <c:v>66921.585357666016</c:v>
                      </c:pt>
                      <c:pt idx="13757">
                        <c:v>66921.585357666016</c:v>
                      </c:pt>
                      <c:pt idx="13758">
                        <c:v>64981.022705078125</c:v>
                      </c:pt>
                      <c:pt idx="13759">
                        <c:v>65578.623291015625</c:v>
                      </c:pt>
                      <c:pt idx="13760">
                        <c:v>65587.623046875</c:v>
                      </c:pt>
                      <c:pt idx="13761">
                        <c:v>66410.099075317383</c:v>
                      </c:pt>
                      <c:pt idx="13762">
                        <c:v>66860.317581176758</c:v>
                      </c:pt>
                      <c:pt idx="13763">
                        <c:v>66886.317092895508</c:v>
                      </c:pt>
                      <c:pt idx="13764">
                        <c:v>65159.379348754876</c:v>
                      </c:pt>
                      <c:pt idx="13765">
                        <c:v>64840.379592895508</c:v>
                      </c:pt>
                      <c:pt idx="13766">
                        <c:v>64797.379104614258</c:v>
                      </c:pt>
                      <c:pt idx="13767">
                        <c:v>64051.897109985352</c:v>
                      </c:pt>
                      <c:pt idx="13768">
                        <c:v>62967.964553833008</c:v>
                      </c:pt>
                      <c:pt idx="13769">
                        <c:v>63412.96467590332</c:v>
                      </c:pt>
                      <c:pt idx="13770">
                        <c:v>65202.608840942376</c:v>
                      </c:pt>
                      <c:pt idx="13771">
                        <c:v>65117.608108520508</c:v>
                      </c:pt>
                      <c:pt idx="13772">
                        <c:v>66171.200393676758</c:v>
                      </c:pt>
                      <c:pt idx="13773">
                        <c:v>64843.668655395508</c:v>
                      </c:pt>
                      <c:pt idx="13774">
                        <c:v>65441.168655395508</c:v>
                      </c:pt>
                      <c:pt idx="13775">
                        <c:v>65192.766799926758</c:v>
                      </c:pt>
                      <c:pt idx="13776">
                        <c:v>65995.517776489258</c:v>
                      </c:pt>
                      <c:pt idx="13777">
                        <c:v>65556.383255004883</c:v>
                      </c:pt>
                      <c:pt idx="13778">
                        <c:v>65496.476760864258</c:v>
                      </c:pt>
                      <c:pt idx="13779">
                        <c:v>65265.476272583008</c:v>
                      </c:pt>
                      <c:pt idx="13780">
                        <c:v>66078.164749145508</c:v>
                      </c:pt>
                      <c:pt idx="13781">
                        <c:v>66392.161087036133</c:v>
                      </c:pt>
                      <c:pt idx="13782">
                        <c:v>66495.161331176758</c:v>
                      </c:pt>
                      <c:pt idx="13783">
                        <c:v>66816.458694458008</c:v>
                      </c:pt>
                      <c:pt idx="13784">
                        <c:v>66906.064895629883</c:v>
                      </c:pt>
                      <c:pt idx="13785">
                        <c:v>56480.670379638672</c:v>
                      </c:pt>
                      <c:pt idx="13786">
                        <c:v>56726.172515869141</c:v>
                      </c:pt>
                      <c:pt idx="13787">
                        <c:v>56726.172393798828</c:v>
                      </c:pt>
                      <c:pt idx="13788">
                        <c:v>56638.172332763672</c:v>
                      </c:pt>
                      <c:pt idx="13789">
                        <c:v>56231.647842407227</c:v>
                      </c:pt>
                      <c:pt idx="13790">
                        <c:v>56246.547988891594</c:v>
                      </c:pt>
                      <c:pt idx="13791">
                        <c:v>56158.548233032227</c:v>
                      </c:pt>
                      <c:pt idx="13792">
                        <c:v>55942.547988891594</c:v>
                      </c:pt>
                      <c:pt idx="13793">
                        <c:v>65202.109329223626</c:v>
                      </c:pt>
                      <c:pt idx="13794">
                        <c:v>63808.034622192376</c:v>
                      </c:pt>
                      <c:pt idx="13795">
                        <c:v>67151.766799926758</c:v>
                      </c:pt>
                      <c:pt idx="13796">
                        <c:v>67151.766799926758</c:v>
                      </c:pt>
                      <c:pt idx="13797">
                        <c:v>63712.79670715332</c:v>
                      </c:pt>
                      <c:pt idx="13798">
                        <c:v>63712.79670715332</c:v>
                      </c:pt>
                      <c:pt idx="13799">
                        <c:v>64147.797073364258</c:v>
                      </c:pt>
                      <c:pt idx="13800">
                        <c:v>62475.303192138672</c:v>
                      </c:pt>
                      <c:pt idx="13801">
                        <c:v>62370.303192138672</c:v>
                      </c:pt>
                      <c:pt idx="13802">
                        <c:v>62578.651824951172</c:v>
                      </c:pt>
                      <c:pt idx="13803">
                        <c:v>62578.651824951172</c:v>
                      </c:pt>
                      <c:pt idx="13804">
                        <c:v>62230.151824951172</c:v>
                      </c:pt>
                      <c:pt idx="13805">
                        <c:v>61362.151824951172</c:v>
                      </c:pt>
                      <c:pt idx="13806">
                        <c:v>61138.484954833984</c:v>
                      </c:pt>
                      <c:pt idx="13807">
                        <c:v>61691.412490844727</c:v>
                      </c:pt>
                      <c:pt idx="13808">
                        <c:v>61691.412612915039</c:v>
                      </c:pt>
                      <c:pt idx="13809">
                        <c:v>64885.936172485352</c:v>
                      </c:pt>
                      <c:pt idx="13810">
                        <c:v>64885.936111450195</c:v>
                      </c:pt>
                      <c:pt idx="13811">
                        <c:v>63734.038040161133</c:v>
                      </c:pt>
                      <c:pt idx="13812">
                        <c:v>66442.859451293945</c:v>
                      </c:pt>
                      <c:pt idx="13813">
                        <c:v>66755.060012817383</c:v>
                      </c:pt>
                      <c:pt idx="13814">
                        <c:v>66755.473831176758</c:v>
                      </c:pt>
                      <c:pt idx="13815">
                        <c:v>57502.391571044922</c:v>
                      </c:pt>
                      <c:pt idx="13816">
                        <c:v>58044.391571044922</c:v>
                      </c:pt>
                      <c:pt idx="13817">
                        <c:v>58091.391632080078</c:v>
                      </c:pt>
                      <c:pt idx="13818">
                        <c:v>58044.391571044922</c:v>
                      </c:pt>
                      <c:pt idx="13819">
                        <c:v>68476.498001098633</c:v>
                      </c:pt>
                      <c:pt idx="13820">
                        <c:v>68476.497756958008</c:v>
                      </c:pt>
                      <c:pt idx="13821">
                        <c:v>67157.457229614258</c:v>
                      </c:pt>
                      <c:pt idx="13822">
                        <c:v>67214.737014770508</c:v>
                      </c:pt>
                      <c:pt idx="13823">
                        <c:v>67106.737014770508</c:v>
                      </c:pt>
                      <c:pt idx="13824">
                        <c:v>66765.737014770508</c:v>
                      </c:pt>
                      <c:pt idx="13825">
                        <c:v>67170.888870239258</c:v>
                      </c:pt>
                      <c:pt idx="13826">
                        <c:v>67111.890335083008</c:v>
                      </c:pt>
                      <c:pt idx="13827">
                        <c:v>64851.408889770508</c:v>
                      </c:pt>
                      <c:pt idx="13828">
                        <c:v>64851.408767700195</c:v>
                      </c:pt>
                      <c:pt idx="13829">
                        <c:v>63035.010620117188</c:v>
                      </c:pt>
                      <c:pt idx="13830">
                        <c:v>65951.425979614258</c:v>
                      </c:pt>
                      <c:pt idx="13831">
                        <c:v>65774.225784301758</c:v>
                      </c:pt>
                      <c:pt idx="13832">
                        <c:v>65545.725784301758</c:v>
                      </c:pt>
                      <c:pt idx="13833">
                        <c:v>64528.411911010742</c:v>
                      </c:pt>
                      <c:pt idx="13834">
                        <c:v>64412.653594970696</c:v>
                      </c:pt>
                      <c:pt idx="13835">
                        <c:v>63755.741775512688</c:v>
                      </c:pt>
                      <c:pt idx="13836">
                        <c:v>64392.896926879883</c:v>
                      </c:pt>
                      <c:pt idx="13837">
                        <c:v>63474.574844360352</c:v>
                      </c:pt>
                      <c:pt idx="13838">
                        <c:v>63219.574783325195</c:v>
                      </c:pt>
                      <c:pt idx="13839">
                        <c:v>65062.08869934082</c:v>
                      </c:pt>
                      <c:pt idx="13840">
                        <c:v>65959.269729614258</c:v>
                      </c:pt>
                      <c:pt idx="13841">
                        <c:v>65911.269241333008</c:v>
                      </c:pt>
                      <c:pt idx="13842">
                        <c:v>66175.269485473633</c:v>
                      </c:pt>
                      <c:pt idx="13843">
                        <c:v>64511.055374145508</c:v>
                      </c:pt>
                      <c:pt idx="13844">
                        <c:v>64511.055374145508</c:v>
                      </c:pt>
                      <c:pt idx="13845">
                        <c:v>56600.017547607422</c:v>
                      </c:pt>
                      <c:pt idx="13846">
                        <c:v>56609.017547607422</c:v>
                      </c:pt>
                      <c:pt idx="13847">
                        <c:v>56600.017486572266</c:v>
                      </c:pt>
                      <c:pt idx="13848">
                        <c:v>55827.221893310547</c:v>
                      </c:pt>
                      <c:pt idx="13849">
                        <c:v>55827.222259521484</c:v>
                      </c:pt>
                      <c:pt idx="13850">
                        <c:v>55690.022186279297</c:v>
                      </c:pt>
                      <c:pt idx="13851">
                        <c:v>55556.021820068352</c:v>
                      </c:pt>
                      <c:pt idx="13852">
                        <c:v>59659.897937774658</c:v>
                      </c:pt>
                      <c:pt idx="13853">
                        <c:v>59996.398040771484</c:v>
                      </c:pt>
                      <c:pt idx="13854">
                        <c:v>61381.648086547852</c:v>
                      </c:pt>
                      <c:pt idx="13855">
                        <c:v>64245.178298950195</c:v>
                      </c:pt>
                      <c:pt idx="13856">
                        <c:v>63249.126541137695</c:v>
                      </c:pt>
                      <c:pt idx="13857">
                        <c:v>66281.413101196289</c:v>
                      </c:pt>
                      <c:pt idx="13858">
                        <c:v>66327.693374633789</c:v>
                      </c:pt>
                      <c:pt idx="13859">
                        <c:v>65778.692153930664</c:v>
                      </c:pt>
                      <c:pt idx="13860">
                        <c:v>64728.311965942376</c:v>
                      </c:pt>
                      <c:pt idx="13861">
                        <c:v>64677.761428833008</c:v>
                      </c:pt>
                      <c:pt idx="13862">
                        <c:v>64629.762161254876</c:v>
                      </c:pt>
                      <c:pt idx="13863">
                        <c:v>64629.762161254876</c:v>
                      </c:pt>
                      <c:pt idx="13864">
                        <c:v>64214.761672973626</c:v>
                      </c:pt>
                      <c:pt idx="13865">
                        <c:v>63898.087600708008</c:v>
                      </c:pt>
                      <c:pt idx="13866">
                        <c:v>63851.087356567376</c:v>
                      </c:pt>
                      <c:pt idx="13867">
                        <c:v>67114.252883911133</c:v>
                      </c:pt>
                      <c:pt idx="13868">
                        <c:v>66905.954299926758</c:v>
                      </c:pt>
                      <c:pt idx="13869">
                        <c:v>66248.998413085938</c:v>
                      </c:pt>
                      <c:pt idx="13870">
                        <c:v>65984.897415161133</c:v>
                      </c:pt>
                      <c:pt idx="13871">
                        <c:v>65826.796829223633</c:v>
                      </c:pt>
                      <c:pt idx="13872">
                        <c:v>66061.408889770508</c:v>
                      </c:pt>
                      <c:pt idx="13873">
                        <c:v>66657.342819213867</c:v>
                      </c:pt>
                      <c:pt idx="13874">
                        <c:v>66460.342086791992</c:v>
                      </c:pt>
                      <c:pt idx="13875">
                        <c:v>64255.999603271484</c:v>
                      </c:pt>
                      <c:pt idx="13876">
                        <c:v>64255.999603271484</c:v>
                      </c:pt>
                      <c:pt idx="13877">
                        <c:v>64445.553298950195</c:v>
                      </c:pt>
                      <c:pt idx="13878">
                        <c:v>64454.553359985352</c:v>
                      </c:pt>
                      <c:pt idx="13879">
                        <c:v>64445.553298950195</c:v>
                      </c:pt>
                      <c:pt idx="13880">
                        <c:v>65410.060501098626</c:v>
                      </c:pt>
                      <c:pt idx="13881">
                        <c:v>65363.060989379876</c:v>
                      </c:pt>
                      <c:pt idx="13882">
                        <c:v>65216.220169067376</c:v>
                      </c:pt>
                      <c:pt idx="13883">
                        <c:v>64875.219436645508</c:v>
                      </c:pt>
                      <c:pt idx="13884">
                        <c:v>62426.442947387695</c:v>
                      </c:pt>
                      <c:pt idx="13885">
                        <c:v>63227.243911743164</c:v>
                      </c:pt>
                      <c:pt idx="13886">
                        <c:v>63123.125625610352</c:v>
                      </c:pt>
                      <c:pt idx="13887">
                        <c:v>63132.125564575195</c:v>
                      </c:pt>
                      <c:pt idx="13888">
                        <c:v>63088.125625610352</c:v>
                      </c:pt>
                      <c:pt idx="13889">
                        <c:v>63319.125564575195</c:v>
                      </c:pt>
                      <c:pt idx="13890">
                        <c:v>56938.668182373047</c:v>
                      </c:pt>
                      <c:pt idx="13891">
                        <c:v>56947.668182373047</c:v>
                      </c:pt>
                      <c:pt idx="13892">
                        <c:v>56947.668182373047</c:v>
                      </c:pt>
                      <c:pt idx="13893">
                        <c:v>56947.668243408203</c:v>
                      </c:pt>
                      <c:pt idx="13894">
                        <c:v>56500.868011474609</c:v>
                      </c:pt>
                      <c:pt idx="13895">
                        <c:v>66289.199417114258</c:v>
                      </c:pt>
                      <c:pt idx="13896">
                        <c:v>66483.199905395508</c:v>
                      </c:pt>
                      <c:pt idx="13897">
                        <c:v>65700.340042114258</c:v>
                      </c:pt>
                      <c:pt idx="13898">
                        <c:v>66110.340286254883</c:v>
                      </c:pt>
                      <c:pt idx="13899">
                        <c:v>65632.582229614258</c:v>
                      </c:pt>
                      <c:pt idx="13900">
                        <c:v>65225.582229614258</c:v>
                      </c:pt>
                      <c:pt idx="13901">
                        <c:v>65044.582229614258</c:v>
                      </c:pt>
                      <c:pt idx="13902">
                        <c:v>64976.577835083008</c:v>
                      </c:pt>
                      <c:pt idx="13903">
                        <c:v>65058.977493286126</c:v>
                      </c:pt>
                      <c:pt idx="13904">
                        <c:v>64564.976272583008</c:v>
                      </c:pt>
                      <c:pt idx="13905">
                        <c:v>64825.610794067376</c:v>
                      </c:pt>
                      <c:pt idx="13906">
                        <c:v>64268.309280395508</c:v>
                      </c:pt>
                      <c:pt idx="13907">
                        <c:v>65196.237014770508</c:v>
                      </c:pt>
                      <c:pt idx="13908">
                        <c:v>65785.901809692383</c:v>
                      </c:pt>
                      <c:pt idx="13909">
                        <c:v>65716.901565551758</c:v>
                      </c:pt>
                      <c:pt idx="13910">
                        <c:v>66919.797805786133</c:v>
                      </c:pt>
                      <c:pt idx="13911">
                        <c:v>66669.091018676758</c:v>
                      </c:pt>
                      <c:pt idx="13912">
                        <c:v>66623.091018676758</c:v>
                      </c:pt>
                      <c:pt idx="13913">
                        <c:v>66580.084671020508</c:v>
                      </c:pt>
                      <c:pt idx="13914">
                        <c:v>66845.251907348633</c:v>
                      </c:pt>
                      <c:pt idx="13915">
                        <c:v>67037.754104614258</c:v>
                      </c:pt>
                      <c:pt idx="13916">
                        <c:v>67873.561721801758</c:v>
                      </c:pt>
                      <c:pt idx="13917">
                        <c:v>67823.561477661133</c:v>
                      </c:pt>
                      <c:pt idx="13918">
                        <c:v>67923.561233520508</c:v>
                      </c:pt>
                      <c:pt idx="13919">
                        <c:v>67405.560989379883</c:v>
                      </c:pt>
                      <c:pt idx="13920">
                        <c:v>66071.059463500977</c:v>
                      </c:pt>
                      <c:pt idx="13921">
                        <c:v>66049.483291625977</c:v>
                      </c:pt>
                      <c:pt idx="13922">
                        <c:v>65800.483779907227</c:v>
                      </c:pt>
                      <c:pt idx="13923">
                        <c:v>66123.127639770508</c:v>
                      </c:pt>
                      <c:pt idx="13924">
                        <c:v>66123.128616333008</c:v>
                      </c:pt>
                      <c:pt idx="13925">
                        <c:v>66115.461868286133</c:v>
                      </c:pt>
                      <c:pt idx="13926">
                        <c:v>66962.125686645508</c:v>
                      </c:pt>
                      <c:pt idx="13927">
                        <c:v>66678.574478149414</c:v>
                      </c:pt>
                      <c:pt idx="13928">
                        <c:v>64276.92045593261</c:v>
                      </c:pt>
                      <c:pt idx="13929">
                        <c:v>64702.42094421386</c:v>
                      </c:pt>
                      <c:pt idx="13930">
                        <c:v>63551.320999145508</c:v>
                      </c:pt>
                      <c:pt idx="13931">
                        <c:v>63551.321243286126</c:v>
                      </c:pt>
                      <c:pt idx="13932">
                        <c:v>63551.321243286126</c:v>
                      </c:pt>
                      <c:pt idx="13933">
                        <c:v>63456.321975708008</c:v>
                      </c:pt>
                      <c:pt idx="13934">
                        <c:v>63047.320510864258</c:v>
                      </c:pt>
                      <c:pt idx="13935">
                        <c:v>62545.54089355468</c:v>
                      </c:pt>
                      <c:pt idx="13936">
                        <c:v>62802.88464355468</c:v>
                      </c:pt>
                      <c:pt idx="13937">
                        <c:v>63034.384399414063</c:v>
                      </c:pt>
                      <c:pt idx="13938">
                        <c:v>66585.900344848633</c:v>
                      </c:pt>
                      <c:pt idx="13939">
                        <c:v>66633.900100708008</c:v>
                      </c:pt>
                      <c:pt idx="13940">
                        <c:v>66503.900100708008</c:v>
                      </c:pt>
                      <c:pt idx="13941">
                        <c:v>66591.900100708008</c:v>
                      </c:pt>
                      <c:pt idx="13942">
                        <c:v>64921.911529541016</c:v>
                      </c:pt>
                      <c:pt idx="13943">
                        <c:v>64782.169143676758</c:v>
                      </c:pt>
                      <c:pt idx="13944">
                        <c:v>64624.247756958008</c:v>
                      </c:pt>
                      <c:pt idx="13945">
                        <c:v>63134.383499145508</c:v>
                      </c:pt>
                      <c:pt idx="13946">
                        <c:v>62156.381057739258</c:v>
                      </c:pt>
                      <c:pt idx="13947">
                        <c:v>61852.381546020508</c:v>
                      </c:pt>
                      <c:pt idx="13948">
                        <c:v>63809.825973510742</c:v>
                      </c:pt>
                      <c:pt idx="13949">
                        <c:v>63538.225936889648</c:v>
                      </c:pt>
                      <c:pt idx="13950">
                        <c:v>65497.496658325195</c:v>
                      </c:pt>
                      <c:pt idx="13951">
                        <c:v>65808.647903442383</c:v>
                      </c:pt>
                      <c:pt idx="13952">
                        <c:v>65800.281265258789</c:v>
                      </c:pt>
                      <c:pt idx="13953">
                        <c:v>64845.095169067383</c:v>
                      </c:pt>
                      <c:pt idx="13954">
                        <c:v>65918.666702270508</c:v>
                      </c:pt>
                      <c:pt idx="13955">
                        <c:v>66421.647903442383</c:v>
                      </c:pt>
                      <c:pt idx="13956">
                        <c:v>66421.647659301758</c:v>
                      </c:pt>
                      <c:pt idx="13957">
                        <c:v>66284.647125244141</c:v>
                      </c:pt>
                      <c:pt idx="13958">
                        <c:v>65996.646392822266</c:v>
                      </c:pt>
                      <c:pt idx="13959">
                        <c:v>67480.384185791016</c:v>
                      </c:pt>
                      <c:pt idx="13960">
                        <c:v>67523.785064697266</c:v>
                      </c:pt>
                      <c:pt idx="13961">
                        <c:v>67361.784088134766</c:v>
                      </c:pt>
                      <c:pt idx="13962">
                        <c:v>67181.783843994141</c:v>
                      </c:pt>
                      <c:pt idx="13963">
                        <c:v>67165.784088134766</c:v>
                      </c:pt>
                      <c:pt idx="13964">
                        <c:v>63449.432830810547</c:v>
                      </c:pt>
                      <c:pt idx="13965">
                        <c:v>65280.787796020508</c:v>
                      </c:pt>
                      <c:pt idx="13966">
                        <c:v>65063.694412231445</c:v>
                      </c:pt>
                      <c:pt idx="13967">
                        <c:v>64412.691970825195</c:v>
                      </c:pt>
                      <c:pt idx="13968">
                        <c:v>64412.692459106445</c:v>
                      </c:pt>
                      <c:pt idx="13969">
                        <c:v>64853.53076171875</c:v>
                      </c:pt>
                      <c:pt idx="13970">
                        <c:v>63455.897048950195</c:v>
                      </c:pt>
                      <c:pt idx="13971">
                        <c:v>63407.896926879883</c:v>
                      </c:pt>
                      <c:pt idx="13972">
                        <c:v>63407.897048950195</c:v>
                      </c:pt>
                      <c:pt idx="13973">
                        <c:v>63435.589797973626</c:v>
                      </c:pt>
                      <c:pt idx="13974">
                        <c:v>63377.590042114258</c:v>
                      </c:pt>
                      <c:pt idx="13975">
                        <c:v>63377.590042114258</c:v>
                      </c:pt>
                      <c:pt idx="13976">
                        <c:v>63424.377151489258</c:v>
                      </c:pt>
                      <c:pt idx="13977">
                        <c:v>63151.841018676758</c:v>
                      </c:pt>
                      <c:pt idx="13978">
                        <c:v>63151.840774536126</c:v>
                      </c:pt>
                      <c:pt idx="13979">
                        <c:v>63499.840286254876</c:v>
                      </c:pt>
                      <c:pt idx="13980">
                        <c:v>63081.157180786133</c:v>
                      </c:pt>
                      <c:pt idx="13981">
                        <c:v>64138.413528442383</c:v>
                      </c:pt>
                      <c:pt idx="13982">
                        <c:v>64094.413528442383</c:v>
                      </c:pt>
                      <c:pt idx="13983">
                        <c:v>64107.413589477539</c:v>
                      </c:pt>
                      <c:pt idx="13984">
                        <c:v>64107.413650512695</c:v>
                      </c:pt>
                      <c:pt idx="13985">
                        <c:v>63746.413528442383</c:v>
                      </c:pt>
                      <c:pt idx="13986">
                        <c:v>63597.166397094727</c:v>
                      </c:pt>
                      <c:pt idx="13987">
                        <c:v>64891.228897094727</c:v>
                      </c:pt>
                      <c:pt idx="13988">
                        <c:v>64391.623489379883</c:v>
                      </c:pt>
                      <c:pt idx="13989">
                        <c:v>64336.26985168457</c:v>
                      </c:pt>
                      <c:pt idx="13990">
                        <c:v>64336.26985168457</c:v>
                      </c:pt>
                      <c:pt idx="13991">
                        <c:v>65668.84016418457</c:v>
                      </c:pt>
                      <c:pt idx="13992">
                        <c:v>65629.840286254883</c:v>
                      </c:pt>
                      <c:pt idx="13993">
                        <c:v>65677.840286254883</c:v>
                      </c:pt>
                      <c:pt idx="13994">
                        <c:v>65668.840286254883</c:v>
                      </c:pt>
                      <c:pt idx="13995">
                        <c:v>58025.901672363281</c:v>
                      </c:pt>
                      <c:pt idx="13996">
                        <c:v>64014.099952697747</c:v>
                      </c:pt>
                      <c:pt idx="13997">
                        <c:v>64014.098976135247</c:v>
                      </c:pt>
                      <c:pt idx="13998">
                        <c:v>64014.099952697747</c:v>
                      </c:pt>
                      <c:pt idx="13999">
                        <c:v>64014.099464416497</c:v>
                      </c:pt>
                      <c:pt idx="14000">
                        <c:v>64370.119239807129</c:v>
                      </c:pt>
                      <c:pt idx="14001">
                        <c:v>64368.501564025879</c:v>
                      </c:pt>
                      <c:pt idx="14002">
                        <c:v>64234.701271057129</c:v>
                      </c:pt>
                      <c:pt idx="14003">
                        <c:v>61571.213821411126</c:v>
                      </c:pt>
                      <c:pt idx="14004">
                        <c:v>65881.252838134766</c:v>
                      </c:pt>
                      <c:pt idx="14005">
                        <c:v>67122.133209228516</c:v>
                      </c:pt>
                      <c:pt idx="14006">
                        <c:v>66796.134185791016</c:v>
                      </c:pt>
                      <c:pt idx="14007">
                        <c:v>66796.133941650391</c:v>
                      </c:pt>
                      <c:pt idx="14008">
                        <c:v>65772.313430786133</c:v>
                      </c:pt>
                      <c:pt idx="14009">
                        <c:v>65787.213821411133</c:v>
                      </c:pt>
                      <c:pt idx="14010">
                        <c:v>66050.532669067383</c:v>
                      </c:pt>
                      <c:pt idx="14011">
                        <c:v>65985.432327270508</c:v>
                      </c:pt>
                      <c:pt idx="14012">
                        <c:v>63995.608352661126</c:v>
                      </c:pt>
                      <c:pt idx="14013">
                        <c:v>63995.608596801758</c:v>
                      </c:pt>
                      <c:pt idx="14014">
                        <c:v>65190.651321411126</c:v>
                      </c:pt>
                      <c:pt idx="14015">
                        <c:v>65190.650588989258</c:v>
                      </c:pt>
                      <c:pt idx="14016">
                        <c:v>65434.546829223626</c:v>
                      </c:pt>
                      <c:pt idx="14017">
                        <c:v>65300.546585083008</c:v>
                      </c:pt>
                      <c:pt idx="14018">
                        <c:v>64716.132522583008</c:v>
                      </c:pt>
                      <c:pt idx="14019">
                        <c:v>65124.132766723626</c:v>
                      </c:pt>
                      <c:pt idx="14020">
                        <c:v>64922.434371948242</c:v>
                      </c:pt>
                      <c:pt idx="14021">
                        <c:v>66417.301956176758</c:v>
                      </c:pt>
                      <c:pt idx="14022">
                        <c:v>64222.208450317376</c:v>
                      </c:pt>
                      <c:pt idx="14023">
                        <c:v>64175.208206176758</c:v>
                      </c:pt>
                      <c:pt idx="14024">
                        <c:v>65071.710647583008</c:v>
                      </c:pt>
                      <c:pt idx="14025">
                        <c:v>57658.535327911377</c:v>
                      </c:pt>
                      <c:pt idx="14026">
                        <c:v>57899.535388946533</c:v>
                      </c:pt>
                      <c:pt idx="14027">
                        <c:v>56583.651382446289</c:v>
                      </c:pt>
                      <c:pt idx="14028">
                        <c:v>56597.655410766602</c:v>
                      </c:pt>
                      <c:pt idx="14029">
                        <c:v>56588.655410766602</c:v>
                      </c:pt>
                      <c:pt idx="14030">
                        <c:v>62722.650650024414</c:v>
                      </c:pt>
                      <c:pt idx="14031">
                        <c:v>62722.65071105957</c:v>
                      </c:pt>
                      <c:pt idx="14032">
                        <c:v>62722.65071105957</c:v>
                      </c:pt>
                      <c:pt idx="14033">
                        <c:v>63751.995986938477</c:v>
                      </c:pt>
                      <c:pt idx="14034">
                        <c:v>63244.995986938477</c:v>
                      </c:pt>
                      <c:pt idx="14035">
                        <c:v>63235.99592590332</c:v>
                      </c:pt>
                      <c:pt idx="14036">
                        <c:v>65768.70051574707</c:v>
                      </c:pt>
                      <c:pt idx="14037">
                        <c:v>65768.700637817383</c:v>
                      </c:pt>
                      <c:pt idx="14038">
                        <c:v>65768.70051574707</c:v>
                      </c:pt>
                      <c:pt idx="14039">
                        <c:v>63497.657608032227</c:v>
                      </c:pt>
                      <c:pt idx="14040">
                        <c:v>53908.757965087891</c:v>
                      </c:pt>
                      <c:pt idx="14041">
                        <c:v>53899.757965087891</c:v>
                      </c:pt>
                      <c:pt idx="14042">
                        <c:v>53895.757904052734</c:v>
                      </c:pt>
                      <c:pt idx="14043">
                        <c:v>54394.091766357415</c:v>
                      </c:pt>
                      <c:pt idx="14044">
                        <c:v>64958.065872192376</c:v>
                      </c:pt>
                      <c:pt idx="14045">
                        <c:v>64706.114944458008</c:v>
                      </c:pt>
                      <c:pt idx="14046">
                        <c:v>64706.114944458008</c:v>
                      </c:pt>
                      <c:pt idx="14047">
                        <c:v>64531.367599487305</c:v>
                      </c:pt>
                      <c:pt idx="14048">
                        <c:v>66646.433547973633</c:v>
                      </c:pt>
                      <c:pt idx="14049">
                        <c:v>66647.103591918945</c:v>
                      </c:pt>
                      <c:pt idx="14050">
                        <c:v>67128.383743286133</c:v>
                      </c:pt>
                      <c:pt idx="14051">
                        <c:v>67406.885696411133</c:v>
                      </c:pt>
                      <c:pt idx="14052">
                        <c:v>67029.203079223633</c:v>
                      </c:pt>
                      <c:pt idx="14053">
                        <c:v>66972.202835083008</c:v>
                      </c:pt>
                      <c:pt idx="14054">
                        <c:v>65095.851150512695</c:v>
                      </c:pt>
                      <c:pt idx="14055">
                        <c:v>62295.411331176758</c:v>
                      </c:pt>
                      <c:pt idx="14056">
                        <c:v>61926.01106262207</c:v>
                      </c:pt>
                      <c:pt idx="14057">
                        <c:v>62295.411575317383</c:v>
                      </c:pt>
                      <c:pt idx="14058">
                        <c:v>61905.454727172852</c:v>
                      </c:pt>
                      <c:pt idx="14059">
                        <c:v>65768.216506958008</c:v>
                      </c:pt>
                      <c:pt idx="14060">
                        <c:v>65268.816604614258</c:v>
                      </c:pt>
                      <c:pt idx="14061">
                        <c:v>65268.817092895508</c:v>
                      </c:pt>
                      <c:pt idx="14062">
                        <c:v>65275.92414855957</c:v>
                      </c:pt>
                      <c:pt idx="14063">
                        <c:v>68043.242874145508</c:v>
                      </c:pt>
                      <c:pt idx="14064">
                        <c:v>67719.524612426758</c:v>
                      </c:pt>
                      <c:pt idx="14065">
                        <c:v>67766.524124145508</c:v>
                      </c:pt>
                      <c:pt idx="14066">
                        <c:v>63722.524658203118</c:v>
                      </c:pt>
                      <c:pt idx="14067">
                        <c:v>63562.32421875</c:v>
                      </c:pt>
                      <c:pt idx="14068">
                        <c:v>63353.324462890618</c:v>
                      </c:pt>
                      <c:pt idx="14069">
                        <c:v>63340.32470703125</c:v>
                      </c:pt>
                      <c:pt idx="14070">
                        <c:v>63799.024795532227</c:v>
                      </c:pt>
                      <c:pt idx="14071">
                        <c:v>63799.024856567383</c:v>
                      </c:pt>
                      <c:pt idx="14072">
                        <c:v>63788.676712036133</c:v>
                      </c:pt>
                      <c:pt idx="14073">
                        <c:v>62178.897048950195</c:v>
                      </c:pt>
                      <c:pt idx="14074">
                        <c:v>62178.897048950195</c:v>
                      </c:pt>
                      <c:pt idx="14075">
                        <c:v>63289.874404907227</c:v>
                      </c:pt>
                      <c:pt idx="14076">
                        <c:v>63343.559524536126</c:v>
                      </c:pt>
                      <c:pt idx="14077">
                        <c:v>63607.414627075195</c:v>
                      </c:pt>
                      <c:pt idx="14078">
                        <c:v>63162.414688110344</c:v>
                      </c:pt>
                      <c:pt idx="14079">
                        <c:v>62713.439102172852</c:v>
                      </c:pt>
                      <c:pt idx="14080">
                        <c:v>64215.698684692383</c:v>
                      </c:pt>
                      <c:pt idx="14081">
                        <c:v>63993.198806762695</c:v>
                      </c:pt>
                      <c:pt idx="14082">
                        <c:v>63855.298477172852</c:v>
                      </c:pt>
                      <c:pt idx="14083">
                        <c:v>63655.298233032227</c:v>
                      </c:pt>
                      <c:pt idx="14084">
                        <c:v>64463.017166137695</c:v>
                      </c:pt>
                      <c:pt idx="14085">
                        <c:v>58987.676605224602</c:v>
                      </c:pt>
                      <c:pt idx="14086">
                        <c:v>58987.676605224602</c:v>
                      </c:pt>
                      <c:pt idx="14087">
                        <c:v>58987.676605224602</c:v>
                      </c:pt>
                      <c:pt idx="14088">
                        <c:v>58987.676605224602</c:v>
                      </c:pt>
                      <c:pt idx="14089">
                        <c:v>61547.152542114258</c:v>
                      </c:pt>
                      <c:pt idx="14090">
                        <c:v>61063.150833129876</c:v>
                      </c:pt>
                      <c:pt idx="14091">
                        <c:v>68021.121536254883</c:v>
                      </c:pt>
                      <c:pt idx="14092">
                        <c:v>68021.121780395508</c:v>
                      </c:pt>
                      <c:pt idx="14093">
                        <c:v>67227.442337036133</c:v>
                      </c:pt>
                      <c:pt idx="14094">
                        <c:v>67291.442581176758</c:v>
                      </c:pt>
                      <c:pt idx="14095">
                        <c:v>66896.442092895508</c:v>
                      </c:pt>
                      <c:pt idx="14096">
                        <c:v>63732.306594848626</c:v>
                      </c:pt>
                      <c:pt idx="14097">
                        <c:v>63778.961135864258</c:v>
                      </c:pt>
                      <c:pt idx="14098">
                        <c:v>63778.961135864258</c:v>
                      </c:pt>
                      <c:pt idx="14099">
                        <c:v>64038.961868286126</c:v>
                      </c:pt>
                      <c:pt idx="14100">
                        <c:v>62822.464454650879</c:v>
                      </c:pt>
                      <c:pt idx="14101">
                        <c:v>62857.580299377441</c:v>
                      </c:pt>
                      <c:pt idx="14102">
                        <c:v>62811.614479064941</c:v>
                      </c:pt>
                      <c:pt idx="14103">
                        <c:v>64055.945755004876</c:v>
                      </c:pt>
                      <c:pt idx="14104">
                        <c:v>64436.945510864258</c:v>
                      </c:pt>
                      <c:pt idx="14105">
                        <c:v>64388.800369262688</c:v>
                      </c:pt>
                      <c:pt idx="14106">
                        <c:v>64823.800735473626</c:v>
                      </c:pt>
                      <c:pt idx="14107">
                        <c:v>64679.80061340332</c:v>
                      </c:pt>
                      <c:pt idx="14108">
                        <c:v>66251.09553527832</c:v>
                      </c:pt>
                      <c:pt idx="14109">
                        <c:v>64849.786087036133</c:v>
                      </c:pt>
                      <c:pt idx="14110">
                        <c:v>66693.130813598633</c:v>
                      </c:pt>
                      <c:pt idx="14111">
                        <c:v>66819.797073364258</c:v>
                      </c:pt>
                      <c:pt idx="14112">
                        <c:v>66819.797805786133</c:v>
                      </c:pt>
                      <c:pt idx="14113">
                        <c:v>65664.335723876953</c:v>
                      </c:pt>
                      <c:pt idx="14114">
                        <c:v>64617.347625732422</c:v>
                      </c:pt>
                      <c:pt idx="14115">
                        <c:v>61368.07160949707</c:v>
                      </c:pt>
                      <c:pt idx="14116">
                        <c:v>62389.079055786126</c:v>
                      </c:pt>
                      <c:pt idx="14117">
                        <c:v>62389.079055786126</c:v>
                      </c:pt>
                      <c:pt idx="14118">
                        <c:v>62010.079299926758</c:v>
                      </c:pt>
                      <c:pt idx="14119">
                        <c:v>61962.079055786126</c:v>
                      </c:pt>
                      <c:pt idx="14120">
                        <c:v>62087.866333007813</c:v>
                      </c:pt>
                      <c:pt idx="14121">
                        <c:v>61460.880920410156</c:v>
                      </c:pt>
                      <c:pt idx="14122">
                        <c:v>65602.921585083008</c:v>
                      </c:pt>
                      <c:pt idx="14123">
                        <c:v>65649.920608520508</c:v>
                      </c:pt>
                      <c:pt idx="14124">
                        <c:v>64273.503860473626</c:v>
                      </c:pt>
                      <c:pt idx="14125">
                        <c:v>64625.503860473626</c:v>
                      </c:pt>
                      <c:pt idx="14126">
                        <c:v>66605.305862426758</c:v>
                      </c:pt>
                      <c:pt idx="14127">
                        <c:v>67163.006301879883</c:v>
                      </c:pt>
                      <c:pt idx="14128">
                        <c:v>66987.006057739258</c:v>
                      </c:pt>
                      <c:pt idx="14129">
                        <c:v>65856.323638916016</c:v>
                      </c:pt>
                      <c:pt idx="14130">
                        <c:v>61704.180862426758</c:v>
                      </c:pt>
                      <c:pt idx="14131">
                        <c:v>61561.780349731438</c:v>
                      </c:pt>
                      <c:pt idx="14132">
                        <c:v>61627.180374145508</c:v>
                      </c:pt>
                      <c:pt idx="14133">
                        <c:v>66164.069244384766</c:v>
                      </c:pt>
                      <c:pt idx="14134">
                        <c:v>66118.356109619141</c:v>
                      </c:pt>
                      <c:pt idx="14135">
                        <c:v>66165.355865478516</c:v>
                      </c:pt>
                      <c:pt idx="14136">
                        <c:v>63844.629730224602</c:v>
                      </c:pt>
                      <c:pt idx="14137">
                        <c:v>63835.629669189446</c:v>
                      </c:pt>
                      <c:pt idx="14138">
                        <c:v>62516.946914672852</c:v>
                      </c:pt>
                      <c:pt idx="14139">
                        <c:v>63440.548477172852</c:v>
                      </c:pt>
                      <c:pt idx="14140">
                        <c:v>63943.681106567383</c:v>
                      </c:pt>
                      <c:pt idx="14141">
                        <c:v>64268.181228637695</c:v>
                      </c:pt>
                      <c:pt idx="14142">
                        <c:v>64268.181106567383</c:v>
                      </c:pt>
                      <c:pt idx="14143">
                        <c:v>63908.075660705566</c:v>
                      </c:pt>
                      <c:pt idx="14144">
                        <c:v>64151.075721740723</c:v>
                      </c:pt>
                      <c:pt idx="14145">
                        <c:v>58306.785369873047</c:v>
                      </c:pt>
                      <c:pt idx="14146">
                        <c:v>58258.785491943352</c:v>
                      </c:pt>
                      <c:pt idx="14147">
                        <c:v>59161.787078857415</c:v>
                      </c:pt>
                      <c:pt idx="14148">
                        <c:v>58759.187164306641</c:v>
                      </c:pt>
                      <c:pt idx="14149">
                        <c:v>58273.387969970703</c:v>
                      </c:pt>
                      <c:pt idx="14150">
                        <c:v>57287.610260009766</c:v>
                      </c:pt>
                      <c:pt idx="14151">
                        <c:v>60985.659866333008</c:v>
                      </c:pt>
                      <c:pt idx="14152">
                        <c:v>61237.60920715332</c:v>
                      </c:pt>
                      <c:pt idx="14153">
                        <c:v>61149.60920715332</c:v>
                      </c:pt>
                      <c:pt idx="14154">
                        <c:v>64583.22004699707</c:v>
                      </c:pt>
                      <c:pt idx="14155">
                        <c:v>64583.22004699707</c:v>
                      </c:pt>
                      <c:pt idx="14156">
                        <c:v>63997.965103149414</c:v>
                      </c:pt>
                      <c:pt idx="14157">
                        <c:v>64054.965225219727</c:v>
                      </c:pt>
                      <c:pt idx="14158">
                        <c:v>62779.81819152832</c:v>
                      </c:pt>
                      <c:pt idx="14159">
                        <c:v>63739.82209777832</c:v>
                      </c:pt>
                      <c:pt idx="14160">
                        <c:v>64861.532730102539</c:v>
                      </c:pt>
                      <c:pt idx="14161">
                        <c:v>63816.679641723626</c:v>
                      </c:pt>
                      <c:pt idx="14162">
                        <c:v>63765.678421020508</c:v>
                      </c:pt>
                      <c:pt idx="14163">
                        <c:v>63894.498977661126</c:v>
                      </c:pt>
                      <c:pt idx="14164">
                        <c:v>64490.094436645508</c:v>
                      </c:pt>
                      <c:pt idx="14165">
                        <c:v>67400.253128051758</c:v>
                      </c:pt>
                      <c:pt idx="14166">
                        <c:v>67352.253860473633</c:v>
                      </c:pt>
                      <c:pt idx="14167">
                        <c:v>65894.188674926758</c:v>
                      </c:pt>
                      <c:pt idx="14168">
                        <c:v>65894.189163208008</c:v>
                      </c:pt>
                      <c:pt idx="14169">
                        <c:v>65806.725784301758</c:v>
                      </c:pt>
                      <c:pt idx="14170">
                        <c:v>63150.650466918945</c:v>
                      </c:pt>
                      <c:pt idx="14171">
                        <c:v>64874.098342895508</c:v>
                      </c:pt>
                      <c:pt idx="14172">
                        <c:v>65010.098342895508</c:v>
                      </c:pt>
                      <c:pt idx="14173">
                        <c:v>65226.098342895508</c:v>
                      </c:pt>
                      <c:pt idx="14174">
                        <c:v>64663.599685668945</c:v>
                      </c:pt>
                      <c:pt idx="14175">
                        <c:v>57696.036773681641</c:v>
                      </c:pt>
                      <c:pt idx="14176">
                        <c:v>57696.00732421875</c:v>
                      </c:pt>
                      <c:pt idx="14177">
                        <c:v>57774.674194335938</c:v>
                      </c:pt>
                      <c:pt idx="14178">
                        <c:v>57676.126281738281</c:v>
                      </c:pt>
                      <c:pt idx="14179">
                        <c:v>63584.136795043945</c:v>
                      </c:pt>
                      <c:pt idx="14180">
                        <c:v>63584.136795043945</c:v>
                      </c:pt>
                      <c:pt idx="14181">
                        <c:v>61073.635513305664</c:v>
                      </c:pt>
                      <c:pt idx="14182">
                        <c:v>61073.635513305664</c:v>
                      </c:pt>
                      <c:pt idx="14183">
                        <c:v>61187.63557434082</c:v>
                      </c:pt>
                      <c:pt idx="14184">
                        <c:v>61416.695648193359</c:v>
                      </c:pt>
                      <c:pt idx="14185">
                        <c:v>62379.796279907227</c:v>
                      </c:pt>
                      <c:pt idx="14186">
                        <c:v>62427.796463012695</c:v>
                      </c:pt>
                      <c:pt idx="14187">
                        <c:v>65150.762405395508</c:v>
                      </c:pt>
                      <c:pt idx="14188">
                        <c:v>65373.662551879876</c:v>
                      </c:pt>
                      <c:pt idx="14189">
                        <c:v>66237.315139770508</c:v>
                      </c:pt>
                      <c:pt idx="14190">
                        <c:v>65744.392471313477</c:v>
                      </c:pt>
                      <c:pt idx="14191">
                        <c:v>65480.392715454094</c:v>
                      </c:pt>
                      <c:pt idx="14192">
                        <c:v>65608.392227172852</c:v>
                      </c:pt>
                      <c:pt idx="14193">
                        <c:v>66218.165237426758</c:v>
                      </c:pt>
                      <c:pt idx="14194">
                        <c:v>66330.165237426758</c:v>
                      </c:pt>
                      <c:pt idx="14195">
                        <c:v>66124.165237426758</c:v>
                      </c:pt>
                      <c:pt idx="14196">
                        <c:v>65089.891799926758</c:v>
                      </c:pt>
                      <c:pt idx="14197">
                        <c:v>65163.001907348626</c:v>
                      </c:pt>
                      <c:pt idx="14198">
                        <c:v>65236.121536254876</c:v>
                      </c:pt>
                      <c:pt idx="14199">
                        <c:v>65212.241409301758</c:v>
                      </c:pt>
                      <c:pt idx="14200">
                        <c:v>65359.458450317376</c:v>
                      </c:pt>
                      <c:pt idx="14201">
                        <c:v>65312.458450317376</c:v>
                      </c:pt>
                      <c:pt idx="14202">
                        <c:v>65997.272171020508</c:v>
                      </c:pt>
                      <c:pt idx="14203">
                        <c:v>65997.271682739258</c:v>
                      </c:pt>
                      <c:pt idx="14204">
                        <c:v>65909.271682739258</c:v>
                      </c:pt>
                      <c:pt idx="14205">
                        <c:v>65847.237747192383</c:v>
                      </c:pt>
                      <c:pt idx="14206">
                        <c:v>65858.933181762695</c:v>
                      </c:pt>
                      <c:pt idx="14207">
                        <c:v>65582.933181762695</c:v>
                      </c:pt>
                      <c:pt idx="14208">
                        <c:v>65299.575576782227</c:v>
                      </c:pt>
                      <c:pt idx="14209">
                        <c:v>66209.390213012695</c:v>
                      </c:pt>
                      <c:pt idx="14210">
                        <c:v>66209.390090942383</c:v>
                      </c:pt>
                      <c:pt idx="14211">
                        <c:v>65214.62678527832</c:v>
                      </c:pt>
                      <c:pt idx="14212">
                        <c:v>65212.75178527832</c:v>
                      </c:pt>
                      <c:pt idx="14213">
                        <c:v>62066.494972228997</c:v>
                      </c:pt>
                      <c:pt idx="14214">
                        <c:v>62066.495216369629</c:v>
                      </c:pt>
                      <c:pt idx="14215">
                        <c:v>62066.494972228997</c:v>
                      </c:pt>
                      <c:pt idx="14216">
                        <c:v>61978.495216369629</c:v>
                      </c:pt>
                      <c:pt idx="14217">
                        <c:v>60553.293800354004</c:v>
                      </c:pt>
                      <c:pt idx="14218">
                        <c:v>60553.293800354004</c:v>
                      </c:pt>
                      <c:pt idx="14219">
                        <c:v>60553.293739318848</c:v>
                      </c:pt>
                      <c:pt idx="14220">
                        <c:v>58633.628631591797</c:v>
                      </c:pt>
                      <c:pt idx="14221">
                        <c:v>58993.203216552734</c:v>
                      </c:pt>
                      <c:pt idx="14222">
                        <c:v>58768.003509521484</c:v>
                      </c:pt>
                      <c:pt idx="14223">
                        <c:v>58762.581634521484</c:v>
                      </c:pt>
                      <c:pt idx="14224">
                        <c:v>58762.581634521484</c:v>
                      </c:pt>
                      <c:pt idx="14225">
                        <c:v>65635.478225708008</c:v>
                      </c:pt>
                      <c:pt idx="14226">
                        <c:v>65172.478225708008</c:v>
                      </c:pt>
                      <c:pt idx="14227">
                        <c:v>65172.478225708008</c:v>
                      </c:pt>
                      <c:pt idx="14228">
                        <c:v>64287.002655029297</c:v>
                      </c:pt>
                      <c:pt idx="14229">
                        <c:v>63324.234085083008</c:v>
                      </c:pt>
                      <c:pt idx="14230">
                        <c:v>62691.232131958008</c:v>
                      </c:pt>
                      <c:pt idx="14231">
                        <c:v>66689.693557739258</c:v>
                      </c:pt>
                      <c:pt idx="14232">
                        <c:v>66689.693557739258</c:v>
                      </c:pt>
                      <c:pt idx="14233">
                        <c:v>66689.693557739258</c:v>
                      </c:pt>
                      <c:pt idx="14234">
                        <c:v>66642.364700317383</c:v>
                      </c:pt>
                      <c:pt idx="14235">
                        <c:v>59493.778656005852</c:v>
                      </c:pt>
                      <c:pt idx="14236">
                        <c:v>60076.280853271484</c:v>
                      </c:pt>
                      <c:pt idx="14237">
                        <c:v>60773.895660400391</c:v>
                      </c:pt>
                      <c:pt idx="14238">
                        <c:v>60685.895599365234</c:v>
                      </c:pt>
                      <c:pt idx="14239">
                        <c:v>64433.610061645508</c:v>
                      </c:pt>
                      <c:pt idx="14240">
                        <c:v>64433.610000610352</c:v>
                      </c:pt>
                      <c:pt idx="14241">
                        <c:v>66468.025100708008</c:v>
                      </c:pt>
                      <c:pt idx="14242">
                        <c:v>66468.024978637695</c:v>
                      </c:pt>
                      <c:pt idx="14243">
                        <c:v>66466.004592895508</c:v>
                      </c:pt>
                      <c:pt idx="14244">
                        <c:v>65474.169326782227</c:v>
                      </c:pt>
                      <c:pt idx="14245">
                        <c:v>65478.16926574707</c:v>
                      </c:pt>
                      <c:pt idx="14246">
                        <c:v>64947.169509887695</c:v>
                      </c:pt>
                      <c:pt idx="14247">
                        <c:v>64747.169387817383</c:v>
                      </c:pt>
                      <c:pt idx="14248">
                        <c:v>65973.927520751953</c:v>
                      </c:pt>
                      <c:pt idx="14249">
                        <c:v>61780.852127075195</c:v>
                      </c:pt>
                      <c:pt idx="14250">
                        <c:v>63405.42414855957</c:v>
                      </c:pt>
                      <c:pt idx="14251">
                        <c:v>66183.221878051758</c:v>
                      </c:pt>
                      <c:pt idx="14252">
                        <c:v>66183.221878051758</c:v>
                      </c:pt>
                      <c:pt idx="14253">
                        <c:v>66106.357620239258</c:v>
                      </c:pt>
                      <c:pt idx="14254">
                        <c:v>65716.300369262695</c:v>
                      </c:pt>
                      <c:pt idx="14255">
                        <c:v>65895.395706176758</c:v>
                      </c:pt>
                      <c:pt idx="14256">
                        <c:v>63228.796829223626</c:v>
                      </c:pt>
                      <c:pt idx="14257">
                        <c:v>65384.061477661126</c:v>
                      </c:pt>
                      <c:pt idx="14258">
                        <c:v>65809.461868286133</c:v>
                      </c:pt>
                      <c:pt idx="14259">
                        <c:v>65721.461624145508</c:v>
                      </c:pt>
                      <c:pt idx="14260">
                        <c:v>65800.461624145508</c:v>
                      </c:pt>
                      <c:pt idx="14261">
                        <c:v>64994.367630004876</c:v>
                      </c:pt>
                      <c:pt idx="14262">
                        <c:v>65642.268264770508</c:v>
                      </c:pt>
                      <c:pt idx="14263">
                        <c:v>65904.267776489258</c:v>
                      </c:pt>
                      <c:pt idx="14264">
                        <c:v>65816.267532348633</c:v>
                      </c:pt>
                      <c:pt idx="14265">
                        <c:v>64417.015090942376</c:v>
                      </c:pt>
                      <c:pt idx="14266">
                        <c:v>64537.296096801758</c:v>
                      </c:pt>
                      <c:pt idx="14267">
                        <c:v>64211.295120239258</c:v>
                      </c:pt>
                      <c:pt idx="14268">
                        <c:v>64168.295852661126</c:v>
                      </c:pt>
                      <c:pt idx="14269">
                        <c:v>65309.623596191399</c:v>
                      </c:pt>
                      <c:pt idx="14270">
                        <c:v>64988.223693847649</c:v>
                      </c:pt>
                      <c:pt idx="14271">
                        <c:v>64900.297561645508</c:v>
                      </c:pt>
                      <c:pt idx="14272">
                        <c:v>65341.752639770508</c:v>
                      </c:pt>
                      <c:pt idx="14273">
                        <c:v>65350.752639770508</c:v>
                      </c:pt>
                      <c:pt idx="14274">
                        <c:v>65024.752639770508</c:v>
                      </c:pt>
                      <c:pt idx="14275">
                        <c:v>63133.540115356445</c:v>
                      </c:pt>
                      <c:pt idx="14276">
                        <c:v>63133.540176391602</c:v>
                      </c:pt>
                      <c:pt idx="14277">
                        <c:v>63247.040176391602</c:v>
                      </c:pt>
                      <c:pt idx="14278">
                        <c:v>63113.16047668457</c:v>
                      </c:pt>
                      <c:pt idx="14279">
                        <c:v>64405.908157348626</c:v>
                      </c:pt>
                      <c:pt idx="14280">
                        <c:v>65604.053131103516</c:v>
                      </c:pt>
                      <c:pt idx="14281">
                        <c:v>65615.053131103516</c:v>
                      </c:pt>
                      <c:pt idx="14282">
                        <c:v>65501.051177978516</c:v>
                      </c:pt>
                      <c:pt idx="14283">
                        <c:v>65345.051422119133</c:v>
                      </c:pt>
                      <c:pt idx="14284">
                        <c:v>66959.592529296875</c:v>
                      </c:pt>
                      <c:pt idx="14285">
                        <c:v>66890.59228515625</c:v>
                      </c:pt>
                      <c:pt idx="14286">
                        <c:v>65190.811721801758</c:v>
                      </c:pt>
                      <c:pt idx="14287">
                        <c:v>65254.812210083008</c:v>
                      </c:pt>
                      <c:pt idx="14288">
                        <c:v>64871.811233520508</c:v>
                      </c:pt>
                      <c:pt idx="14289">
                        <c:v>65617.265823364258</c:v>
                      </c:pt>
                      <c:pt idx="14290">
                        <c:v>65617.266067504883</c:v>
                      </c:pt>
                      <c:pt idx="14291">
                        <c:v>63324.042068481438</c:v>
                      </c:pt>
                      <c:pt idx="14292">
                        <c:v>62972.042068481438</c:v>
                      </c:pt>
                      <c:pt idx="14293">
                        <c:v>62972.285171508782</c:v>
                      </c:pt>
                      <c:pt idx="14294">
                        <c:v>63684.961380004876</c:v>
                      </c:pt>
                      <c:pt idx="14295">
                        <c:v>66054.176467895508</c:v>
                      </c:pt>
                      <c:pt idx="14296">
                        <c:v>65827.176223754883</c:v>
                      </c:pt>
                      <c:pt idx="14297">
                        <c:v>67290.560989379883</c:v>
                      </c:pt>
                      <c:pt idx="14298">
                        <c:v>66702.561233520508</c:v>
                      </c:pt>
                      <c:pt idx="14299">
                        <c:v>66567.560989379883</c:v>
                      </c:pt>
                      <c:pt idx="14300">
                        <c:v>66276.261428833008</c:v>
                      </c:pt>
                      <c:pt idx="14301">
                        <c:v>66800.261184692383</c:v>
                      </c:pt>
                      <c:pt idx="14302">
                        <c:v>66695.261184692383</c:v>
                      </c:pt>
                      <c:pt idx="14303">
                        <c:v>64057.317672729492</c:v>
                      </c:pt>
                      <c:pt idx="14304">
                        <c:v>64103.596969604492</c:v>
                      </c:pt>
                      <c:pt idx="14305">
                        <c:v>64054.70707702636</c:v>
                      </c:pt>
                      <c:pt idx="14306">
                        <c:v>64054.706344604492</c:v>
                      </c:pt>
                      <c:pt idx="14307">
                        <c:v>66955.886917114258</c:v>
                      </c:pt>
                      <c:pt idx="14308">
                        <c:v>66955.887405395508</c:v>
                      </c:pt>
                      <c:pt idx="14309">
                        <c:v>66955.083206176758</c:v>
                      </c:pt>
                      <c:pt idx="14310">
                        <c:v>62978.110916137695</c:v>
                      </c:pt>
                      <c:pt idx="14311">
                        <c:v>63425.298049926758</c:v>
                      </c:pt>
                      <c:pt idx="14312">
                        <c:v>63434.29817199707</c:v>
                      </c:pt>
                      <c:pt idx="14313">
                        <c:v>63197.573196411126</c:v>
                      </c:pt>
                      <c:pt idx="14314">
                        <c:v>64336.198043823242</c:v>
                      </c:pt>
                      <c:pt idx="14315">
                        <c:v>64222.198043823242</c:v>
                      </c:pt>
                      <c:pt idx="14316">
                        <c:v>64484.727127075195</c:v>
                      </c:pt>
                      <c:pt idx="14317">
                        <c:v>65658.119216918945</c:v>
                      </c:pt>
                      <c:pt idx="14318">
                        <c:v>66241.189895629883</c:v>
                      </c:pt>
                      <c:pt idx="14319">
                        <c:v>66240.069900512695</c:v>
                      </c:pt>
                      <c:pt idx="14320">
                        <c:v>66240.070022583008</c:v>
                      </c:pt>
                      <c:pt idx="14321">
                        <c:v>66343.232032775879</c:v>
                      </c:pt>
                      <c:pt idx="14322">
                        <c:v>66343.232032775879</c:v>
                      </c:pt>
                      <c:pt idx="14323">
                        <c:v>66157.872444152832</c:v>
                      </c:pt>
                      <c:pt idx="14324">
                        <c:v>66474.69416809082</c:v>
                      </c:pt>
                      <c:pt idx="14325">
                        <c:v>66441.401565551758</c:v>
                      </c:pt>
                      <c:pt idx="14326">
                        <c:v>66377.401077270508</c:v>
                      </c:pt>
                      <c:pt idx="14327">
                        <c:v>66289.401565551758</c:v>
                      </c:pt>
                      <c:pt idx="14328">
                        <c:v>66047.348327636719</c:v>
                      </c:pt>
                      <c:pt idx="14329">
                        <c:v>65695.348327636719</c:v>
                      </c:pt>
                      <c:pt idx="14330">
                        <c:v>65695.421951293945</c:v>
                      </c:pt>
                      <c:pt idx="14331">
                        <c:v>62021.322891235352</c:v>
                      </c:pt>
                      <c:pt idx="14332">
                        <c:v>62493.823440551758</c:v>
                      </c:pt>
                      <c:pt idx="14333">
                        <c:v>62494.031448364258</c:v>
                      </c:pt>
                      <c:pt idx="14334">
                        <c:v>62444.389602661126</c:v>
                      </c:pt>
                      <c:pt idx="14335">
                        <c:v>62443.98469543457</c:v>
                      </c:pt>
                      <c:pt idx="14336">
                        <c:v>62443.98469543457</c:v>
                      </c:pt>
                      <c:pt idx="14337">
                        <c:v>62443.98469543457</c:v>
                      </c:pt>
                      <c:pt idx="14338">
                        <c:v>64353.198883056633</c:v>
                      </c:pt>
                      <c:pt idx="14339">
                        <c:v>63078.163711547852</c:v>
                      </c:pt>
                      <c:pt idx="14340">
                        <c:v>63424.194717407227</c:v>
                      </c:pt>
                      <c:pt idx="14341">
                        <c:v>63424.194229125977</c:v>
                      </c:pt>
                      <c:pt idx="14342">
                        <c:v>63424.195205688477</c:v>
                      </c:pt>
                      <c:pt idx="14343">
                        <c:v>63125.264358520508</c:v>
                      </c:pt>
                      <c:pt idx="14344">
                        <c:v>63125.264358520508</c:v>
                      </c:pt>
                      <c:pt idx="14345">
                        <c:v>63126.296096801758</c:v>
                      </c:pt>
                      <c:pt idx="14346">
                        <c:v>62626.894729614258</c:v>
                      </c:pt>
                      <c:pt idx="14347">
                        <c:v>62233.4970703125</c:v>
                      </c:pt>
                      <c:pt idx="14348">
                        <c:v>65799.545608520508</c:v>
                      </c:pt>
                      <c:pt idx="14349">
                        <c:v>65498.294387817376</c:v>
                      </c:pt>
                      <c:pt idx="14350">
                        <c:v>64865.295120239258</c:v>
                      </c:pt>
                      <c:pt idx="14351">
                        <c:v>64767.295120239258</c:v>
                      </c:pt>
                      <c:pt idx="14352">
                        <c:v>64778.295120239258</c:v>
                      </c:pt>
                      <c:pt idx="14353">
                        <c:v>64778.295608520508</c:v>
                      </c:pt>
                      <c:pt idx="14354">
                        <c:v>64667.096389770508</c:v>
                      </c:pt>
                      <c:pt idx="14355">
                        <c:v>57700.350067138665</c:v>
                      </c:pt>
                      <c:pt idx="14356">
                        <c:v>57700.320617675774</c:v>
                      </c:pt>
                      <c:pt idx="14357">
                        <c:v>57700.320617675774</c:v>
                      </c:pt>
                      <c:pt idx="14358">
                        <c:v>57385.574279785156</c:v>
                      </c:pt>
                      <c:pt idx="14359">
                        <c:v>61458.262405395508</c:v>
                      </c:pt>
                      <c:pt idx="14360">
                        <c:v>61458.262344360352</c:v>
                      </c:pt>
                      <c:pt idx="14361">
                        <c:v>64660.079666137695</c:v>
                      </c:pt>
                      <c:pt idx="14362">
                        <c:v>64660.079727172852</c:v>
                      </c:pt>
                      <c:pt idx="14363">
                        <c:v>64229.644729614258</c:v>
                      </c:pt>
                      <c:pt idx="14364">
                        <c:v>64229.644729614258</c:v>
                      </c:pt>
                      <c:pt idx="14365">
                        <c:v>64249.679840087883</c:v>
                      </c:pt>
                      <c:pt idx="14366">
                        <c:v>65633.474807739258</c:v>
                      </c:pt>
                      <c:pt idx="14367">
                        <c:v>66540.975784301758</c:v>
                      </c:pt>
                      <c:pt idx="14368">
                        <c:v>66349.975296020508</c:v>
                      </c:pt>
                      <c:pt idx="14369">
                        <c:v>64160.238235473626</c:v>
                      </c:pt>
                      <c:pt idx="14370">
                        <c:v>56093.542022705078</c:v>
                      </c:pt>
                      <c:pt idx="14371">
                        <c:v>60496.458572387695</c:v>
                      </c:pt>
                      <c:pt idx="14372">
                        <c:v>60497.700759887695</c:v>
                      </c:pt>
                      <c:pt idx="14373">
                        <c:v>64893.128372192376</c:v>
                      </c:pt>
                      <c:pt idx="14374">
                        <c:v>64634.326858520508</c:v>
                      </c:pt>
                      <c:pt idx="14375">
                        <c:v>64423.326858520508</c:v>
                      </c:pt>
                      <c:pt idx="14376">
                        <c:v>67397.270950317383</c:v>
                      </c:pt>
                      <c:pt idx="14377">
                        <c:v>67397.270462036133</c:v>
                      </c:pt>
                      <c:pt idx="14378">
                        <c:v>66928.070953369141</c:v>
                      </c:pt>
                      <c:pt idx="14379">
                        <c:v>67110.139068603516</c:v>
                      </c:pt>
                      <c:pt idx="14380">
                        <c:v>67071.137115478516</c:v>
                      </c:pt>
                      <c:pt idx="14381">
                        <c:v>67298.139068603516</c:v>
                      </c:pt>
                      <c:pt idx="14382">
                        <c:v>67254.506256103516</c:v>
                      </c:pt>
                      <c:pt idx="14383">
                        <c:v>66515.383697509766</c:v>
                      </c:pt>
                      <c:pt idx="14384">
                        <c:v>63277.513870239258</c:v>
                      </c:pt>
                      <c:pt idx="14385">
                        <c:v>64203.429641723626</c:v>
                      </c:pt>
                      <c:pt idx="14386">
                        <c:v>64203.429153442376</c:v>
                      </c:pt>
                      <c:pt idx="14387">
                        <c:v>62064.886734008789</c:v>
                      </c:pt>
                      <c:pt idx="14388">
                        <c:v>64640.996978759766</c:v>
                      </c:pt>
                      <c:pt idx="14389">
                        <c:v>65041.332916259766</c:v>
                      </c:pt>
                      <c:pt idx="14390">
                        <c:v>64689.332427978516</c:v>
                      </c:pt>
                      <c:pt idx="14391">
                        <c:v>64555.332427978516</c:v>
                      </c:pt>
                      <c:pt idx="14392">
                        <c:v>64185.332916259766</c:v>
                      </c:pt>
                      <c:pt idx="14393">
                        <c:v>64405.885894775383</c:v>
                      </c:pt>
                      <c:pt idx="14394">
                        <c:v>64430.285797119133</c:v>
                      </c:pt>
                      <c:pt idx="14395">
                        <c:v>62477.593338012695</c:v>
                      </c:pt>
                      <c:pt idx="14396">
                        <c:v>62515.093338012688</c:v>
                      </c:pt>
                      <c:pt idx="14397">
                        <c:v>62515.093338012688</c:v>
                      </c:pt>
                      <c:pt idx="14398">
                        <c:v>65602.019119262695</c:v>
                      </c:pt>
                      <c:pt idx="14399">
                        <c:v>65602.019119262695</c:v>
                      </c:pt>
                      <c:pt idx="14400">
                        <c:v>57188.009246826172</c:v>
                      </c:pt>
                      <c:pt idx="14401">
                        <c:v>57188.009124755859</c:v>
                      </c:pt>
                      <c:pt idx="14402">
                        <c:v>55563.093231201172</c:v>
                      </c:pt>
                      <c:pt idx="14403">
                        <c:v>55125.851409912109</c:v>
                      </c:pt>
                      <c:pt idx="14404">
                        <c:v>55125.851348876953</c:v>
                      </c:pt>
                      <c:pt idx="14405">
                        <c:v>55125.851287841797</c:v>
                      </c:pt>
                      <c:pt idx="14406">
                        <c:v>54812.851043701172</c:v>
                      </c:pt>
                      <c:pt idx="14407">
                        <c:v>58612.850452423096</c:v>
                      </c:pt>
                      <c:pt idx="14408">
                        <c:v>58014.848743438721</c:v>
                      </c:pt>
                      <c:pt idx="14409">
                        <c:v>58050.048553466797</c:v>
                      </c:pt>
                      <c:pt idx="14410">
                        <c:v>57745.048370361328</c:v>
                      </c:pt>
                      <c:pt idx="14411">
                        <c:v>64349.376358032227</c:v>
                      </c:pt>
                      <c:pt idx="14412">
                        <c:v>63869.376541137695</c:v>
                      </c:pt>
                      <c:pt idx="14413">
                        <c:v>64459.37727355957</c:v>
                      </c:pt>
                      <c:pt idx="14414">
                        <c:v>64411.377151489258</c:v>
                      </c:pt>
                      <c:pt idx="14415">
                        <c:v>64827.405227661126</c:v>
                      </c:pt>
                      <c:pt idx="14416">
                        <c:v>64875.405471801758</c:v>
                      </c:pt>
                      <c:pt idx="14417">
                        <c:v>64524.905715942376</c:v>
                      </c:pt>
                      <c:pt idx="14418">
                        <c:v>64200.819061279297</c:v>
                      </c:pt>
                      <c:pt idx="14419">
                        <c:v>62668.223602294915</c:v>
                      </c:pt>
                      <c:pt idx="14420">
                        <c:v>63239.223602294915</c:v>
                      </c:pt>
                      <c:pt idx="14421">
                        <c:v>63235.908416748047</c:v>
                      </c:pt>
                      <c:pt idx="14422">
                        <c:v>63059.908905029297</c:v>
                      </c:pt>
                      <c:pt idx="14423">
                        <c:v>63026.596206665039</c:v>
                      </c:pt>
                      <c:pt idx="14424">
                        <c:v>63026.595718383789</c:v>
                      </c:pt>
                      <c:pt idx="14425">
                        <c:v>63397.715591430657</c:v>
                      </c:pt>
                      <c:pt idx="14426">
                        <c:v>63597.323501586907</c:v>
                      </c:pt>
                      <c:pt idx="14427">
                        <c:v>66838.235305786133</c:v>
                      </c:pt>
                      <c:pt idx="14428">
                        <c:v>66838.235061645508</c:v>
                      </c:pt>
                      <c:pt idx="14429">
                        <c:v>66750.234817504883</c:v>
                      </c:pt>
                      <c:pt idx="14430">
                        <c:v>62779.674026489258</c:v>
                      </c:pt>
                      <c:pt idx="14431">
                        <c:v>67476.710647583008</c:v>
                      </c:pt>
                      <c:pt idx="14432">
                        <c:v>66944.728225708008</c:v>
                      </c:pt>
                      <c:pt idx="14433">
                        <c:v>66944.727737426758</c:v>
                      </c:pt>
                      <c:pt idx="14434">
                        <c:v>66790.727737426758</c:v>
                      </c:pt>
                      <c:pt idx="14435">
                        <c:v>66454.332717895508</c:v>
                      </c:pt>
                      <c:pt idx="14436">
                        <c:v>66471.732620239258</c:v>
                      </c:pt>
                      <c:pt idx="14437">
                        <c:v>66286.732376098633</c:v>
                      </c:pt>
                      <c:pt idx="14438">
                        <c:v>66286.732620239258</c:v>
                      </c:pt>
                      <c:pt idx="14439">
                        <c:v>66599.532180786133</c:v>
                      </c:pt>
                      <c:pt idx="14440">
                        <c:v>66599.532669067383</c:v>
                      </c:pt>
                      <c:pt idx="14441">
                        <c:v>66599.531936645508</c:v>
                      </c:pt>
                      <c:pt idx="14442">
                        <c:v>64909.680618286126</c:v>
                      </c:pt>
                      <c:pt idx="14443">
                        <c:v>65393.681838989258</c:v>
                      </c:pt>
                      <c:pt idx="14444">
                        <c:v>66247.975296020508</c:v>
                      </c:pt>
                      <c:pt idx="14445">
                        <c:v>58665.517364501953</c:v>
                      </c:pt>
                      <c:pt idx="14446">
                        <c:v>58646.190933227539</c:v>
                      </c:pt>
                      <c:pt idx="14447">
                        <c:v>60389.794387817383</c:v>
                      </c:pt>
                      <c:pt idx="14448">
                        <c:v>63685.200805664063</c:v>
                      </c:pt>
                      <c:pt idx="14449">
                        <c:v>63683.307250976563</c:v>
                      </c:pt>
                      <c:pt idx="14450">
                        <c:v>63683.307250976563</c:v>
                      </c:pt>
                      <c:pt idx="14451">
                        <c:v>63356.62255859375</c:v>
                      </c:pt>
                      <c:pt idx="14452">
                        <c:v>63970.180618286126</c:v>
                      </c:pt>
                      <c:pt idx="14453">
                        <c:v>63936.047317504883</c:v>
                      </c:pt>
                      <c:pt idx="14454">
                        <c:v>63936.047256469727</c:v>
                      </c:pt>
                      <c:pt idx="14455">
                        <c:v>64450.725967407227</c:v>
                      </c:pt>
                      <c:pt idx="14456">
                        <c:v>64613.94075012207</c:v>
                      </c:pt>
                      <c:pt idx="14457">
                        <c:v>64622.940811157227</c:v>
                      </c:pt>
                      <c:pt idx="14458">
                        <c:v>66006.69953918457</c:v>
                      </c:pt>
                      <c:pt idx="14459">
                        <c:v>63841.430740356445</c:v>
                      </c:pt>
                      <c:pt idx="14460">
                        <c:v>58503.442596435547</c:v>
                      </c:pt>
                      <c:pt idx="14461">
                        <c:v>58872.844940185547</c:v>
                      </c:pt>
                      <c:pt idx="14462">
                        <c:v>57881.600189208984</c:v>
                      </c:pt>
                      <c:pt idx="14463">
                        <c:v>58375.600189208984</c:v>
                      </c:pt>
                      <c:pt idx="14464">
                        <c:v>58724.102142333984</c:v>
                      </c:pt>
                      <c:pt idx="14465">
                        <c:v>58484.101898193352</c:v>
                      </c:pt>
                      <c:pt idx="14466">
                        <c:v>65775.393997192383</c:v>
                      </c:pt>
                      <c:pt idx="14467">
                        <c:v>66210.39436340332</c:v>
                      </c:pt>
                      <c:pt idx="14468">
                        <c:v>66207.105667114258</c:v>
                      </c:pt>
                      <c:pt idx="14469">
                        <c:v>63554.395477294915</c:v>
                      </c:pt>
                      <c:pt idx="14470">
                        <c:v>63700.941360473626</c:v>
                      </c:pt>
                      <c:pt idx="14471">
                        <c:v>63603.941360473626</c:v>
                      </c:pt>
                      <c:pt idx="14472">
                        <c:v>68197.937210083008</c:v>
                      </c:pt>
                      <c:pt idx="14473">
                        <c:v>68197.937454223633</c:v>
                      </c:pt>
                      <c:pt idx="14474">
                        <c:v>67674.936233520508</c:v>
                      </c:pt>
                      <c:pt idx="14475">
                        <c:v>65241.797805786126</c:v>
                      </c:pt>
                      <c:pt idx="14476">
                        <c:v>65698.498245239258</c:v>
                      </c:pt>
                      <c:pt idx="14477">
                        <c:v>65698.498245239258</c:v>
                      </c:pt>
                      <c:pt idx="14478">
                        <c:v>67004.344635009766</c:v>
                      </c:pt>
                      <c:pt idx="14479">
                        <c:v>67113.998443603516</c:v>
                      </c:pt>
                      <c:pt idx="14480">
                        <c:v>67113.998443603516</c:v>
                      </c:pt>
                      <c:pt idx="14481">
                        <c:v>65339.35188293457</c:v>
                      </c:pt>
                      <c:pt idx="14482">
                        <c:v>65784.800247192383</c:v>
                      </c:pt>
                      <c:pt idx="14483">
                        <c:v>65784.800247192383</c:v>
                      </c:pt>
                      <c:pt idx="14484">
                        <c:v>61168.592849731445</c:v>
                      </c:pt>
                      <c:pt idx="14485">
                        <c:v>61168.592849731445</c:v>
                      </c:pt>
                      <c:pt idx="14486">
                        <c:v>61452.092910766602</c:v>
                      </c:pt>
                      <c:pt idx="14487">
                        <c:v>60281.516555786133</c:v>
                      </c:pt>
                      <c:pt idx="14488">
                        <c:v>60234.516677856445</c:v>
                      </c:pt>
                      <c:pt idx="14489">
                        <c:v>60539.916946411133</c:v>
                      </c:pt>
                      <c:pt idx="14490">
                        <c:v>57525.138763427734</c:v>
                      </c:pt>
                      <c:pt idx="14491">
                        <c:v>57529.004974365234</c:v>
                      </c:pt>
                      <c:pt idx="14492">
                        <c:v>57431.793792724602</c:v>
                      </c:pt>
                      <c:pt idx="14493">
                        <c:v>56200.279144287102</c:v>
                      </c:pt>
                      <c:pt idx="14494">
                        <c:v>56552.279266357415</c:v>
                      </c:pt>
                      <c:pt idx="14495">
                        <c:v>56185.300750732415</c:v>
                      </c:pt>
                      <c:pt idx="14496">
                        <c:v>56185.300750732415</c:v>
                      </c:pt>
                      <c:pt idx="14497">
                        <c:v>56688.589813232422</c:v>
                      </c:pt>
                      <c:pt idx="14498">
                        <c:v>66138.428298950195</c:v>
                      </c:pt>
                      <c:pt idx="14499">
                        <c:v>65639.027908325195</c:v>
                      </c:pt>
                      <c:pt idx="14500">
                        <c:v>63835.663345336914</c:v>
                      </c:pt>
                      <c:pt idx="14501">
                        <c:v>65622.589698791504</c:v>
                      </c:pt>
                      <c:pt idx="14502">
                        <c:v>65361.389015197747</c:v>
                      </c:pt>
                      <c:pt idx="14503">
                        <c:v>65408.051124572747</c:v>
                      </c:pt>
                      <c:pt idx="14504">
                        <c:v>65408.050880432129</c:v>
                      </c:pt>
                      <c:pt idx="14505">
                        <c:v>63704.853225708008</c:v>
                      </c:pt>
                      <c:pt idx="14506">
                        <c:v>65870.642776489258</c:v>
                      </c:pt>
                      <c:pt idx="14507">
                        <c:v>67388.076370239258</c:v>
                      </c:pt>
                      <c:pt idx="14508">
                        <c:v>68013.856887817383</c:v>
                      </c:pt>
                      <c:pt idx="14509">
                        <c:v>67928.950393676758</c:v>
                      </c:pt>
                      <c:pt idx="14510">
                        <c:v>65007.990203857422</c:v>
                      </c:pt>
                      <c:pt idx="14511">
                        <c:v>64135.488311767578</c:v>
                      </c:pt>
                      <c:pt idx="14512">
                        <c:v>64135.488311767578</c:v>
                      </c:pt>
                      <c:pt idx="14513">
                        <c:v>64135.488250732422</c:v>
                      </c:pt>
                      <c:pt idx="14514">
                        <c:v>63814.176834106445</c:v>
                      </c:pt>
                      <c:pt idx="14515">
                        <c:v>63814.176834106445</c:v>
                      </c:pt>
                      <c:pt idx="14516">
                        <c:v>63814.176956176758</c:v>
                      </c:pt>
                      <c:pt idx="14517">
                        <c:v>67077.531936645508</c:v>
                      </c:pt>
                      <c:pt idx="14518">
                        <c:v>66902.431838989258</c:v>
                      </c:pt>
                      <c:pt idx="14519">
                        <c:v>67075.205368041992</c:v>
                      </c:pt>
                      <c:pt idx="14520">
                        <c:v>58794.095062255852</c:v>
                      </c:pt>
                      <c:pt idx="14521">
                        <c:v>58751.095306396484</c:v>
                      </c:pt>
                      <c:pt idx="14522">
                        <c:v>61813.129669189453</c:v>
                      </c:pt>
                      <c:pt idx="14523">
                        <c:v>60718.897796630859</c:v>
                      </c:pt>
                      <c:pt idx="14524">
                        <c:v>63225.773086547852</c:v>
                      </c:pt>
                      <c:pt idx="14525">
                        <c:v>63698.273635864258</c:v>
                      </c:pt>
                      <c:pt idx="14526">
                        <c:v>63348.697463989258</c:v>
                      </c:pt>
                      <c:pt idx="14527">
                        <c:v>64342.871475219727</c:v>
                      </c:pt>
                      <c:pt idx="14528">
                        <c:v>64351.871475219727</c:v>
                      </c:pt>
                      <c:pt idx="14529">
                        <c:v>65913.527786254883</c:v>
                      </c:pt>
                      <c:pt idx="14530">
                        <c:v>65913.527786254883</c:v>
                      </c:pt>
                      <c:pt idx="14531">
                        <c:v>65859.528030395508</c:v>
                      </c:pt>
                      <c:pt idx="14532">
                        <c:v>65933.605850219727</c:v>
                      </c:pt>
                      <c:pt idx="14533">
                        <c:v>65933.39875793457</c:v>
                      </c:pt>
                      <c:pt idx="14534">
                        <c:v>65652.500518798828</c:v>
                      </c:pt>
                      <c:pt idx="14535">
                        <c:v>65523.040969848626</c:v>
                      </c:pt>
                      <c:pt idx="14536">
                        <c:v>66326.615036010742</c:v>
                      </c:pt>
                      <c:pt idx="14537">
                        <c:v>66326.615097045898</c:v>
                      </c:pt>
                      <c:pt idx="14538">
                        <c:v>64353.84407043457</c:v>
                      </c:pt>
                      <c:pt idx="14539">
                        <c:v>64362.843948364258</c:v>
                      </c:pt>
                      <c:pt idx="14540">
                        <c:v>64772.844436645508</c:v>
                      </c:pt>
                      <c:pt idx="14541">
                        <c:v>64772.84455871582</c:v>
                      </c:pt>
                      <c:pt idx="14542">
                        <c:v>65190.331741333008</c:v>
                      </c:pt>
                      <c:pt idx="14543">
                        <c:v>65190.331985473626</c:v>
                      </c:pt>
                      <c:pt idx="14544">
                        <c:v>65744.234573364258</c:v>
                      </c:pt>
                      <c:pt idx="14545">
                        <c:v>65675.234085083008</c:v>
                      </c:pt>
                      <c:pt idx="14546">
                        <c:v>65989.759963989258</c:v>
                      </c:pt>
                      <c:pt idx="14547">
                        <c:v>66083.560256958008</c:v>
                      </c:pt>
                      <c:pt idx="14548">
                        <c:v>66014.560501098633</c:v>
                      </c:pt>
                      <c:pt idx="14549">
                        <c:v>65955.560256958008</c:v>
                      </c:pt>
                      <c:pt idx="14550">
                        <c:v>58142.101165771484</c:v>
                      </c:pt>
                      <c:pt idx="14551">
                        <c:v>58095.071105957031</c:v>
                      </c:pt>
                      <c:pt idx="14552">
                        <c:v>57884.071105957031</c:v>
                      </c:pt>
                      <c:pt idx="14553">
                        <c:v>65018.485061645508</c:v>
                      </c:pt>
                      <c:pt idx="14554">
                        <c:v>65370.364456176758</c:v>
                      </c:pt>
                      <c:pt idx="14555">
                        <c:v>65370.363479614258</c:v>
                      </c:pt>
                      <c:pt idx="14556">
                        <c:v>65370.363967895508</c:v>
                      </c:pt>
                      <c:pt idx="14557">
                        <c:v>65418.363479614258</c:v>
                      </c:pt>
                      <c:pt idx="14558">
                        <c:v>64621.689407348626</c:v>
                      </c:pt>
                      <c:pt idx="14559">
                        <c:v>62515.835159301758</c:v>
                      </c:pt>
                      <c:pt idx="14560">
                        <c:v>62583.835647583008</c:v>
                      </c:pt>
                      <c:pt idx="14561">
                        <c:v>67373.500396728516</c:v>
                      </c:pt>
                      <c:pt idx="14562">
                        <c:v>67373.500640869141</c:v>
                      </c:pt>
                      <c:pt idx="14563">
                        <c:v>65822.754104614258</c:v>
                      </c:pt>
                      <c:pt idx="14564">
                        <c:v>65694.754104614258</c:v>
                      </c:pt>
                      <c:pt idx="14565">
                        <c:v>57267.132827758789</c:v>
                      </c:pt>
                      <c:pt idx="14566">
                        <c:v>57015.182022094727</c:v>
                      </c:pt>
                      <c:pt idx="14567">
                        <c:v>57384.584365844727</c:v>
                      </c:pt>
                      <c:pt idx="14568">
                        <c:v>57627.535537719727</c:v>
                      </c:pt>
                      <c:pt idx="14569">
                        <c:v>67205.569534301758</c:v>
                      </c:pt>
                      <c:pt idx="14570">
                        <c:v>62667.098342895508</c:v>
                      </c:pt>
                      <c:pt idx="14571">
                        <c:v>62579.098342895508</c:v>
                      </c:pt>
                      <c:pt idx="14572">
                        <c:v>62667.098098754876</c:v>
                      </c:pt>
                      <c:pt idx="14573">
                        <c:v>61682.675247192376</c:v>
                      </c:pt>
                      <c:pt idx="14574">
                        <c:v>60554.675491333008</c:v>
                      </c:pt>
                      <c:pt idx="14575">
                        <c:v>60602.675491333008</c:v>
                      </c:pt>
                      <c:pt idx="14576">
                        <c:v>61037.675979614258</c:v>
                      </c:pt>
                      <c:pt idx="14577">
                        <c:v>60949.675979614258</c:v>
                      </c:pt>
                      <c:pt idx="14578">
                        <c:v>63777.935134887695</c:v>
                      </c:pt>
                      <c:pt idx="14579">
                        <c:v>64005.453689575195</c:v>
                      </c:pt>
                      <c:pt idx="14580">
                        <c:v>57896.250823974602</c:v>
                      </c:pt>
                      <c:pt idx="14581">
                        <c:v>57896.251068115234</c:v>
                      </c:pt>
                      <c:pt idx="14582">
                        <c:v>57487.028656005852</c:v>
                      </c:pt>
                      <c:pt idx="14583">
                        <c:v>57498.028411865234</c:v>
                      </c:pt>
                      <c:pt idx="14584">
                        <c:v>57515.429046630852</c:v>
                      </c:pt>
                      <c:pt idx="14585">
                        <c:v>66474.880081176758</c:v>
                      </c:pt>
                      <c:pt idx="14586">
                        <c:v>66962.280960083008</c:v>
                      </c:pt>
                      <c:pt idx="14587">
                        <c:v>67798.281692504883</c:v>
                      </c:pt>
                      <c:pt idx="14588">
                        <c:v>64617.633087158203</c:v>
                      </c:pt>
                      <c:pt idx="14589">
                        <c:v>64859.664566040032</c:v>
                      </c:pt>
                      <c:pt idx="14590">
                        <c:v>66636.624610900879</c:v>
                      </c:pt>
                      <c:pt idx="14591">
                        <c:v>66636.625099182129</c:v>
                      </c:pt>
                      <c:pt idx="14592">
                        <c:v>66636.625099182129</c:v>
                      </c:pt>
                      <c:pt idx="14593">
                        <c:v>66139.224220275879</c:v>
                      </c:pt>
                      <c:pt idx="14594">
                        <c:v>63602.292556762688</c:v>
                      </c:pt>
                      <c:pt idx="14595">
                        <c:v>57273.930511474609</c:v>
                      </c:pt>
                      <c:pt idx="14596">
                        <c:v>57273.930450439453</c:v>
                      </c:pt>
                      <c:pt idx="14597">
                        <c:v>57273.930450439453</c:v>
                      </c:pt>
                      <c:pt idx="14598">
                        <c:v>57273.930450439453</c:v>
                      </c:pt>
                      <c:pt idx="14599">
                        <c:v>65839.831558227539</c:v>
                      </c:pt>
                      <c:pt idx="14600">
                        <c:v>65841.252517700195</c:v>
                      </c:pt>
                      <c:pt idx="14601">
                        <c:v>64794.709426879883</c:v>
                      </c:pt>
                      <c:pt idx="14602">
                        <c:v>64650.456619262695</c:v>
                      </c:pt>
                      <c:pt idx="14603">
                        <c:v>64649.718338012695</c:v>
                      </c:pt>
                      <c:pt idx="14604">
                        <c:v>64653.718338012695</c:v>
                      </c:pt>
                      <c:pt idx="14605">
                        <c:v>64445.718338012695</c:v>
                      </c:pt>
                      <c:pt idx="14606">
                        <c:v>64463.197769165039</c:v>
                      </c:pt>
                      <c:pt idx="14607">
                        <c:v>64277.548736572266</c:v>
                      </c:pt>
                      <c:pt idx="14608">
                        <c:v>62229.991714477539</c:v>
                      </c:pt>
                      <c:pt idx="14609">
                        <c:v>62374.779373168945</c:v>
                      </c:pt>
                      <c:pt idx="14610">
                        <c:v>62717.698883056633</c:v>
                      </c:pt>
                      <c:pt idx="14611">
                        <c:v>62717.699249267578</c:v>
                      </c:pt>
                      <c:pt idx="14612">
                        <c:v>62717.699127197266</c:v>
                      </c:pt>
                      <c:pt idx="14613">
                        <c:v>65410.439407348626</c:v>
                      </c:pt>
                      <c:pt idx="14614">
                        <c:v>65410.439651489258</c:v>
                      </c:pt>
                      <c:pt idx="14615">
                        <c:v>65409.989212036126</c:v>
                      </c:pt>
                      <c:pt idx="14616">
                        <c:v>67059.149856567383</c:v>
                      </c:pt>
                      <c:pt idx="14617">
                        <c:v>66191.149856567383</c:v>
                      </c:pt>
                      <c:pt idx="14618">
                        <c:v>66191.150588989258</c:v>
                      </c:pt>
                      <c:pt idx="14619">
                        <c:v>65645.150100708008</c:v>
                      </c:pt>
                      <c:pt idx="14620">
                        <c:v>64332.336502075195</c:v>
                      </c:pt>
                      <c:pt idx="14621">
                        <c:v>64950.837112426758</c:v>
                      </c:pt>
                      <c:pt idx="14622">
                        <c:v>64762.454788208008</c:v>
                      </c:pt>
                      <c:pt idx="14623">
                        <c:v>64250.227737426758</c:v>
                      </c:pt>
                      <c:pt idx="14624">
                        <c:v>64138.859817504876</c:v>
                      </c:pt>
                      <c:pt idx="14625">
                        <c:v>57880.426544189453</c:v>
                      </c:pt>
                      <c:pt idx="14626">
                        <c:v>57766.426788330078</c:v>
                      </c:pt>
                      <c:pt idx="14627">
                        <c:v>57566.426605224609</c:v>
                      </c:pt>
                      <c:pt idx="14628">
                        <c:v>64752.7841796875</c:v>
                      </c:pt>
                      <c:pt idx="14629">
                        <c:v>64761.7841796875</c:v>
                      </c:pt>
                      <c:pt idx="14630">
                        <c:v>64321.666213989258</c:v>
                      </c:pt>
                      <c:pt idx="14631">
                        <c:v>65217.868606567376</c:v>
                      </c:pt>
                      <c:pt idx="14632">
                        <c:v>65217.868606567376</c:v>
                      </c:pt>
                      <c:pt idx="14633">
                        <c:v>64266.784744262695</c:v>
                      </c:pt>
                      <c:pt idx="14634">
                        <c:v>64109.668533325195</c:v>
                      </c:pt>
                      <c:pt idx="14635">
                        <c:v>64013.668411254883</c:v>
                      </c:pt>
                      <c:pt idx="14636">
                        <c:v>64343.787002563477</c:v>
                      </c:pt>
                      <c:pt idx="14637">
                        <c:v>64352.787185668945</c:v>
                      </c:pt>
                      <c:pt idx="14638">
                        <c:v>64352.787185668945</c:v>
                      </c:pt>
                      <c:pt idx="14639">
                        <c:v>64015.766311645508</c:v>
                      </c:pt>
                      <c:pt idx="14640">
                        <c:v>60672.495208740234</c:v>
                      </c:pt>
                      <c:pt idx="14641">
                        <c:v>60584.495452880852</c:v>
                      </c:pt>
                      <c:pt idx="14642">
                        <c:v>60584.494720458984</c:v>
                      </c:pt>
                      <c:pt idx="14643">
                        <c:v>60305.828216552734</c:v>
                      </c:pt>
                      <c:pt idx="14644">
                        <c:v>60733.442504882805</c:v>
                      </c:pt>
                      <c:pt idx="14645">
                        <c:v>60161.941040039055</c:v>
                      </c:pt>
                      <c:pt idx="14646">
                        <c:v>66037.761428833008</c:v>
                      </c:pt>
                      <c:pt idx="14647">
                        <c:v>66090.162307739258</c:v>
                      </c:pt>
                      <c:pt idx="14648">
                        <c:v>66090.162307739258</c:v>
                      </c:pt>
                      <c:pt idx="14649">
                        <c:v>63658.408248901367</c:v>
                      </c:pt>
                      <c:pt idx="14650">
                        <c:v>64130.908615112305</c:v>
                      </c:pt>
                      <c:pt idx="14651">
                        <c:v>64183.299026489258</c:v>
                      </c:pt>
                      <c:pt idx="14652">
                        <c:v>63485.377639770508</c:v>
                      </c:pt>
                      <c:pt idx="14653">
                        <c:v>63485.377639770508</c:v>
                      </c:pt>
                      <c:pt idx="14654">
                        <c:v>63137.90998840332</c:v>
                      </c:pt>
                      <c:pt idx="14655">
                        <c:v>62418.993362426758</c:v>
                      </c:pt>
                      <c:pt idx="14656">
                        <c:v>62066.993362426758</c:v>
                      </c:pt>
                      <c:pt idx="14657">
                        <c:v>66427.061721801758</c:v>
                      </c:pt>
                      <c:pt idx="14658">
                        <c:v>66427.061721801758</c:v>
                      </c:pt>
                      <c:pt idx="14659">
                        <c:v>66985.826370239258</c:v>
                      </c:pt>
                      <c:pt idx="14660">
                        <c:v>66104.953811645508</c:v>
                      </c:pt>
                      <c:pt idx="14661">
                        <c:v>66151.233840942383</c:v>
                      </c:pt>
                      <c:pt idx="14662">
                        <c:v>66151.234085083008</c:v>
                      </c:pt>
                      <c:pt idx="14663">
                        <c:v>65911.233596801758</c:v>
                      </c:pt>
                      <c:pt idx="14664">
                        <c:v>66899.414993286133</c:v>
                      </c:pt>
                      <c:pt idx="14665">
                        <c:v>66947.414260864258</c:v>
                      </c:pt>
                      <c:pt idx="14666">
                        <c:v>67192.914505004883</c:v>
                      </c:pt>
                      <c:pt idx="14667">
                        <c:v>66915.206451416016</c:v>
                      </c:pt>
                      <c:pt idx="14668">
                        <c:v>66915.206207275391</c:v>
                      </c:pt>
                      <c:pt idx="14669">
                        <c:v>66915.206695556641</c:v>
                      </c:pt>
                      <c:pt idx="14670">
                        <c:v>56314.753204345703</c:v>
                      </c:pt>
                      <c:pt idx="14671">
                        <c:v>56323.753387451172</c:v>
                      </c:pt>
                      <c:pt idx="14672">
                        <c:v>56323.753387451172</c:v>
                      </c:pt>
                      <c:pt idx="14673">
                        <c:v>57081.753387451172</c:v>
                      </c:pt>
                      <c:pt idx="14674">
                        <c:v>56927.753204345703</c:v>
                      </c:pt>
                      <c:pt idx="14675">
                        <c:v>58118.487579345703</c:v>
                      </c:pt>
                      <c:pt idx="14676">
                        <c:v>59425.554534912109</c:v>
                      </c:pt>
                      <c:pt idx="14677">
                        <c:v>59200.354278564453</c:v>
                      </c:pt>
                      <c:pt idx="14678">
                        <c:v>60046.354278564453</c:v>
                      </c:pt>
                      <c:pt idx="14679">
                        <c:v>61487.284637451172</c:v>
                      </c:pt>
                      <c:pt idx="14680">
                        <c:v>61478.284637451172</c:v>
                      </c:pt>
                      <c:pt idx="14681">
                        <c:v>62102.513626098633</c:v>
                      </c:pt>
                      <c:pt idx="14682">
                        <c:v>63069.196731567383</c:v>
                      </c:pt>
                      <c:pt idx="14683">
                        <c:v>63069.196853637695</c:v>
                      </c:pt>
                      <c:pt idx="14684">
                        <c:v>61784.595779418945</c:v>
                      </c:pt>
                      <c:pt idx="14685">
                        <c:v>60621.166641235352</c:v>
                      </c:pt>
                      <c:pt idx="14686">
                        <c:v>64929.392471313477</c:v>
                      </c:pt>
                      <c:pt idx="14687">
                        <c:v>64881.392532348633</c:v>
                      </c:pt>
                      <c:pt idx="14688">
                        <c:v>64926.533279418945</c:v>
                      </c:pt>
                      <c:pt idx="14689">
                        <c:v>64925.926834106445</c:v>
                      </c:pt>
                      <c:pt idx="14690">
                        <c:v>66520.436981201172</c:v>
                      </c:pt>
                      <c:pt idx="14691">
                        <c:v>66524.436920166016</c:v>
                      </c:pt>
                      <c:pt idx="14692">
                        <c:v>66533.436981201172</c:v>
                      </c:pt>
                      <c:pt idx="14693">
                        <c:v>64320.48371887207</c:v>
                      </c:pt>
                      <c:pt idx="14694">
                        <c:v>64320.483779907227</c:v>
                      </c:pt>
                      <c:pt idx="14695">
                        <c:v>64985.15673828125</c:v>
                      </c:pt>
                      <c:pt idx="14696">
                        <c:v>64985.15673828125</c:v>
                      </c:pt>
                      <c:pt idx="14697">
                        <c:v>66315.70051574707</c:v>
                      </c:pt>
                      <c:pt idx="14698">
                        <c:v>66324.700637817383</c:v>
                      </c:pt>
                      <c:pt idx="14699">
                        <c:v>66320.57551574707</c:v>
                      </c:pt>
                      <c:pt idx="14700">
                        <c:v>62197.995880126953</c:v>
                      </c:pt>
                      <c:pt idx="14701">
                        <c:v>62197.995758056641</c:v>
                      </c:pt>
                      <c:pt idx="14702">
                        <c:v>63710.894927978516</c:v>
                      </c:pt>
                      <c:pt idx="14703">
                        <c:v>63721.680572509766</c:v>
                      </c:pt>
                      <c:pt idx="14704">
                        <c:v>63833.662750244133</c:v>
                      </c:pt>
                      <c:pt idx="14705">
                        <c:v>63627.162994384766</c:v>
                      </c:pt>
                      <c:pt idx="14706">
                        <c:v>66491.574417114258</c:v>
                      </c:pt>
                      <c:pt idx="14707">
                        <c:v>66753.574905395508</c:v>
                      </c:pt>
                      <c:pt idx="14708">
                        <c:v>65948.574172973633</c:v>
                      </c:pt>
                      <c:pt idx="14709">
                        <c:v>66376.238479614258</c:v>
                      </c:pt>
                      <c:pt idx="14710">
                        <c:v>66179.237747192383</c:v>
                      </c:pt>
                      <c:pt idx="14711">
                        <c:v>64997.857986450188</c:v>
                      </c:pt>
                      <c:pt idx="14712">
                        <c:v>66779.771865844727</c:v>
                      </c:pt>
                      <c:pt idx="14713">
                        <c:v>66410.369522094727</c:v>
                      </c:pt>
                      <c:pt idx="14714">
                        <c:v>66580.771865844727</c:v>
                      </c:pt>
                      <c:pt idx="14715">
                        <c:v>55475.451446533203</c:v>
                      </c:pt>
                      <c:pt idx="14716">
                        <c:v>66367.981399536133</c:v>
                      </c:pt>
                      <c:pt idx="14717">
                        <c:v>65998.579788208008</c:v>
                      </c:pt>
                      <c:pt idx="14718">
                        <c:v>66362.299026489258</c:v>
                      </c:pt>
                      <c:pt idx="14719">
                        <c:v>67414.590286254883</c:v>
                      </c:pt>
                      <c:pt idx="14720">
                        <c:v>67160.789505004883</c:v>
                      </c:pt>
                      <c:pt idx="14721">
                        <c:v>66745.346145629883</c:v>
                      </c:pt>
                      <c:pt idx="14722">
                        <c:v>66658.284133911133</c:v>
                      </c:pt>
                      <c:pt idx="14723">
                        <c:v>66803.884231567383</c:v>
                      </c:pt>
                      <c:pt idx="14724">
                        <c:v>67125.284622192383</c:v>
                      </c:pt>
                      <c:pt idx="14725">
                        <c:v>67079.900100708008</c:v>
                      </c:pt>
                      <c:pt idx="14726">
                        <c:v>66533.268264770508</c:v>
                      </c:pt>
                      <c:pt idx="14727">
                        <c:v>65952.100196838379</c:v>
                      </c:pt>
                      <c:pt idx="14728">
                        <c:v>66013.900245666504</c:v>
                      </c:pt>
                      <c:pt idx="14729">
                        <c:v>66013.900001525879</c:v>
                      </c:pt>
                      <c:pt idx="14730">
                        <c:v>66951.300735473633</c:v>
                      </c:pt>
                      <c:pt idx="14731">
                        <c:v>66581.898147583008</c:v>
                      </c:pt>
                      <c:pt idx="14732">
                        <c:v>66169.654739379883</c:v>
                      </c:pt>
                      <c:pt idx="14733">
                        <c:v>66059.012359619141</c:v>
                      </c:pt>
                      <c:pt idx="14734">
                        <c:v>66103.012115478516</c:v>
                      </c:pt>
                      <c:pt idx="14735">
                        <c:v>65496.012603759766</c:v>
                      </c:pt>
                      <c:pt idx="14736">
                        <c:v>65288.610260009766</c:v>
                      </c:pt>
                      <c:pt idx="14737">
                        <c:v>65422.243362426758</c:v>
                      </c:pt>
                      <c:pt idx="14738">
                        <c:v>65422.243362426758</c:v>
                      </c:pt>
                      <c:pt idx="14739">
                        <c:v>65441.243362426758</c:v>
                      </c:pt>
                      <c:pt idx="14740">
                        <c:v>65353.243362426758</c:v>
                      </c:pt>
                      <c:pt idx="14741">
                        <c:v>65919.738967895508</c:v>
                      </c:pt>
                      <c:pt idx="14742">
                        <c:v>65928.739944458008</c:v>
                      </c:pt>
                      <c:pt idx="14743">
                        <c:v>65928.496536254883</c:v>
                      </c:pt>
                      <c:pt idx="14744">
                        <c:v>65800.495803833008</c:v>
                      </c:pt>
                      <c:pt idx="14745">
                        <c:v>59776.839935302734</c:v>
                      </c:pt>
                      <c:pt idx="14746">
                        <c:v>61723.746570587158</c:v>
                      </c:pt>
                      <c:pt idx="14747">
                        <c:v>61828.746673583984</c:v>
                      </c:pt>
                      <c:pt idx="14748">
                        <c:v>64986.809768676758</c:v>
                      </c:pt>
                      <c:pt idx="14749">
                        <c:v>64759.809768676758</c:v>
                      </c:pt>
                      <c:pt idx="14750">
                        <c:v>64645.809768676758</c:v>
                      </c:pt>
                      <c:pt idx="14751">
                        <c:v>64070.393203735352</c:v>
                      </c:pt>
                      <c:pt idx="14752">
                        <c:v>63899.988479614258</c:v>
                      </c:pt>
                      <c:pt idx="14753">
                        <c:v>63899.988479614258</c:v>
                      </c:pt>
                      <c:pt idx="14754">
                        <c:v>63811.988357543938</c:v>
                      </c:pt>
                      <c:pt idx="14755">
                        <c:v>64075.697845458984</c:v>
                      </c:pt>
                      <c:pt idx="14756">
                        <c:v>67492.237503051758</c:v>
                      </c:pt>
                      <c:pt idx="14757">
                        <c:v>67492.237014770508</c:v>
                      </c:pt>
                      <c:pt idx="14758">
                        <c:v>67492.237991333008</c:v>
                      </c:pt>
                      <c:pt idx="14759">
                        <c:v>67364.237258911133</c:v>
                      </c:pt>
                      <c:pt idx="14760">
                        <c:v>57350.778533935547</c:v>
                      </c:pt>
                      <c:pt idx="14761">
                        <c:v>57359.778778076172</c:v>
                      </c:pt>
                      <c:pt idx="14762">
                        <c:v>57359.778778076172</c:v>
                      </c:pt>
                      <c:pt idx="14763">
                        <c:v>57262.778839111328</c:v>
                      </c:pt>
                      <c:pt idx="14764">
                        <c:v>57111.778594970703</c:v>
                      </c:pt>
                      <c:pt idx="14765">
                        <c:v>57552.094085693359</c:v>
                      </c:pt>
                      <c:pt idx="14766">
                        <c:v>60732.691741943359</c:v>
                      </c:pt>
                      <c:pt idx="14767">
                        <c:v>60732.691741943359</c:v>
                      </c:pt>
                      <c:pt idx="14768">
                        <c:v>62383.292266845703</c:v>
                      </c:pt>
                      <c:pt idx="14769">
                        <c:v>62338.838455200195</c:v>
                      </c:pt>
                      <c:pt idx="14770">
                        <c:v>62345.817886352539</c:v>
                      </c:pt>
                      <c:pt idx="14771">
                        <c:v>63760.411331176758</c:v>
                      </c:pt>
                      <c:pt idx="14772">
                        <c:v>64170.410842895508</c:v>
                      </c:pt>
                      <c:pt idx="14773">
                        <c:v>64170.411575317376</c:v>
                      </c:pt>
                      <c:pt idx="14774">
                        <c:v>63931.101089477539</c:v>
                      </c:pt>
                      <c:pt idx="14775">
                        <c:v>62346.705657958984</c:v>
                      </c:pt>
                      <c:pt idx="14776">
                        <c:v>63012.705413818352</c:v>
                      </c:pt>
                      <c:pt idx="14777">
                        <c:v>62836.270111083984</c:v>
                      </c:pt>
                      <c:pt idx="14778">
                        <c:v>62837.341644287102</c:v>
                      </c:pt>
                      <c:pt idx="14779">
                        <c:v>62837.341400146484</c:v>
                      </c:pt>
                      <c:pt idx="14780">
                        <c:v>62604.341400146484</c:v>
                      </c:pt>
                      <c:pt idx="14781">
                        <c:v>62410.260147094727</c:v>
                      </c:pt>
                      <c:pt idx="14782">
                        <c:v>62321.059707641594</c:v>
                      </c:pt>
                      <c:pt idx="14783">
                        <c:v>63863.412063598626</c:v>
                      </c:pt>
                      <c:pt idx="14784">
                        <c:v>63817.411819458008</c:v>
                      </c:pt>
                      <c:pt idx="14785">
                        <c:v>63184.358596801758</c:v>
                      </c:pt>
                      <c:pt idx="14786">
                        <c:v>67533.044143676758</c:v>
                      </c:pt>
                      <c:pt idx="14787">
                        <c:v>67533.044631958008</c:v>
                      </c:pt>
                      <c:pt idx="14788">
                        <c:v>67533.044387817383</c:v>
                      </c:pt>
                      <c:pt idx="14789">
                        <c:v>64834.510940551758</c:v>
                      </c:pt>
                      <c:pt idx="14790">
                        <c:v>61394.984939575195</c:v>
                      </c:pt>
                      <c:pt idx="14791">
                        <c:v>61353.384902954102</c:v>
                      </c:pt>
                      <c:pt idx="14792">
                        <c:v>61353.384963989258</c:v>
                      </c:pt>
                      <c:pt idx="14793">
                        <c:v>61353.384902954102</c:v>
                      </c:pt>
                      <c:pt idx="14794">
                        <c:v>63763.065383911126</c:v>
                      </c:pt>
                      <c:pt idx="14795">
                        <c:v>63763.065505981438</c:v>
                      </c:pt>
                      <c:pt idx="14796">
                        <c:v>64448.067337036126</c:v>
                      </c:pt>
                      <c:pt idx="14797">
                        <c:v>64027.130569458008</c:v>
                      </c:pt>
                      <c:pt idx="14798">
                        <c:v>64031.130569458008</c:v>
                      </c:pt>
                      <c:pt idx="14799">
                        <c:v>64040.130569458008</c:v>
                      </c:pt>
                      <c:pt idx="14800">
                        <c:v>63452.075637817376</c:v>
                      </c:pt>
                      <c:pt idx="14801">
                        <c:v>64438.056350708008</c:v>
                      </c:pt>
                      <c:pt idx="14802">
                        <c:v>63934.655960083008</c:v>
                      </c:pt>
                      <c:pt idx="14803">
                        <c:v>64022.655960083008</c:v>
                      </c:pt>
                      <c:pt idx="14804">
                        <c:v>63392.08984375</c:v>
                      </c:pt>
                      <c:pt idx="14805">
                        <c:v>64246.376541137695</c:v>
                      </c:pt>
                      <c:pt idx="14806">
                        <c:v>64195.776504516602</c:v>
                      </c:pt>
                      <c:pt idx="14807">
                        <c:v>65555.001419067383</c:v>
                      </c:pt>
                      <c:pt idx="14808">
                        <c:v>66267.581985473633</c:v>
                      </c:pt>
                      <c:pt idx="14809">
                        <c:v>65948.581253051758</c:v>
                      </c:pt>
                      <c:pt idx="14810">
                        <c:v>65945.381744384766</c:v>
                      </c:pt>
                      <c:pt idx="14811">
                        <c:v>66208.979049682617</c:v>
                      </c:pt>
                      <c:pt idx="14812">
                        <c:v>66217.150680541992</c:v>
                      </c:pt>
                      <c:pt idx="14813">
                        <c:v>66217.151657104492</c:v>
                      </c:pt>
                      <c:pt idx="14814">
                        <c:v>66174.151657104492</c:v>
                      </c:pt>
                      <c:pt idx="14815">
                        <c:v>65690.336959838867</c:v>
                      </c:pt>
                      <c:pt idx="14816">
                        <c:v>64335.395706176758</c:v>
                      </c:pt>
                      <c:pt idx="14817">
                        <c:v>61628.886795043945</c:v>
                      </c:pt>
                      <c:pt idx="14818">
                        <c:v>61627.920394897461</c:v>
                      </c:pt>
                      <c:pt idx="14819">
                        <c:v>61182.920333862305</c:v>
                      </c:pt>
                      <c:pt idx="14820">
                        <c:v>55932.476531982422</c:v>
                      </c:pt>
                      <c:pt idx="14821">
                        <c:v>64207.523391723626</c:v>
                      </c:pt>
                      <c:pt idx="14822">
                        <c:v>64281.723342895508</c:v>
                      </c:pt>
                      <c:pt idx="14823">
                        <c:v>64281.723342895508</c:v>
                      </c:pt>
                      <c:pt idx="14824">
                        <c:v>63569.721145629876</c:v>
                      </c:pt>
                      <c:pt idx="14825">
                        <c:v>65316.59895324707</c:v>
                      </c:pt>
                      <c:pt idx="14826">
                        <c:v>65316.59895324707</c:v>
                      </c:pt>
                      <c:pt idx="14827">
                        <c:v>66423.672561645508</c:v>
                      </c:pt>
                      <c:pt idx="14828">
                        <c:v>66423.672561645508</c:v>
                      </c:pt>
                      <c:pt idx="14829">
                        <c:v>67144.85334777832</c:v>
                      </c:pt>
                      <c:pt idx="14830">
                        <c:v>67144.85334777832</c:v>
                      </c:pt>
                      <c:pt idx="14831">
                        <c:v>67144.85334777832</c:v>
                      </c:pt>
                      <c:pt idx="14832">
                        <c:v>65249.405426025383</c:v>
                      </c:pt>
                      <c:pt idx="14833">
                        <c:v>65457.405181884766</c:v>
                      </c:pt>
                      <c:pt idx="14834">
                        <c:v>65456.667877197266</c:v>
                      </c:pt>
                      <c:pt idx="14835">
                        <c:v>58238.980438232422</c:v>
                      </c:pt>
                      <c:pt idx="14836">
                        <c:v>58238.980499267578</c:v>
                      </c:pt>
                      <c:pt idx="14837">
                        <c:v>65876.165298461914</c:v>
                      </c:pt>
                      <c:pt idx="14838">
                        <c:v>65876.199661254883</c:v>
                      </c:pt>
                      <c:pt idx="14839">
                        <c:v>65828.199661254883</c:v>
                      </c:pt>
                      <c:pt idx="14840">
                        <c:v>64995.284744262695</c:v>
                      </c:pt>
                      <c:pt idx="14841">
                        <c:v>65763.079544067383</c:v>
                      </c:pt>
                      <c:pt idx="14842">
                        <c:v>65980.080520629883</c:v>
                      </c:pt>
                      <c:pt idx="14843">
                        <c:v>65933.080520629883</c:v>
                      </c:pt>
                      <c:pt idx="14844">
                        <c:v>65838.080520629883</c:v>
                      </c:pt>
                      <c:pt idx="14845">
                        <c:v>64957.960403442376</c:v>
                      </c:pt>
                      <c:pt idx="14846">
                        <c:v>65286.260696411126</c:v>
                      </c:pt>
                      <c:pt idx="14847">
                        <c:v>64694.260940551758</c:v>
                      </c:pt>
                      <c:pt idx="14848">
                        <c:v>64503.260696411126</c:v>
                      </c:pt>
                      <c:pt idx="14849">
                        <c:v>64846.905227661126</c:v>
                      </c:pt>
                      <c:pt idx="14850">
                        <c:v>63511.241592407227</c:v>
                      </c:pt>
                      <c:pt idx="14851">
                        <c:v>63944.242568969727</c:v>
                      </c:pt>
                      <c:pt idx="14852">
                        <c:v>64864.90168762207</c:v>
                      </c:pt>
                      <c:pt idx="14853">
                        <c:v>64856.23176574707</c:v>
                      </c:pt>
                      <c:pt idx="14854">
                        <c:v>63180.507400512695</c:v>
                      </c:pt>
                      <c:pt idx="14855">
                        <c:v>65356.930252075188</c:v>
                      </c:pt>
                      <c:pt idx="14856">
                        <c:v>65452.327713012695</c:v>
                      </c:pt>
                      <c:pt idx="14857">
                        <c:v>65519.327713012695</c:v>
                      </c:pt>
                      <c:pt idx="14858">
                        <c:v>65510.327713012695</c:v>
                      </c:pt>
                      <c:pt idx="14859">
                        <c:v>66513.325576782227</c:v>
                      </c:pt>
                      <c:pt idx="14860">
                        <c:v>66874.626174926758</c:v>
                      </c:pt>
                      <c:pt idx="14861">
                        <c:v>66453.144241333008</c:v>
                      </c:pt>
                      <c:pt idx="14862">
                        <c:v>66468.044387817383</c:v>
                      </c:pt>
                      <c:pt idx="14863">
                        <c:v>66332.236038208008</c:v>
                      </c:pt>
                      <c:pt idx="14864">
                        <c:v>66168.235061645508</c:v>
                      </c:pt>
                      <c:pt idx="14865">
                        <c:v>58709.684356689453</c:v>
                      </c:pt>
                      <c:pt idx="14866">
                        <c:v>58709.684356689453</c:v>
                      </c:pt>
                      <c:pt idx="14867">
                        <c:v>58709.684356689453</c:v>
                      </c:pt>
                      <c:pt idx="14868">
                        <c:v>58206.758575439453</c:v>
                      </c:pt>
                      <c:pt idx="14869">
                        <c:v>58206.758575439453</c:v>
                      </c:pt>
                      <c:pt idx="14870">
                        <c:v>60799.320266723633</c:v>
                      </c:pt>
                      <c:pt idx="14871">
                        <c:v>68622.024124145508</c:v>
                      </c:pt>
                      <c:pt idx="14872">
                        <c:v>67838.570510864258</c:v>
                      </c:pt>
                      <c:pt idx="14873">
                        <c:v>67538.180862426758</c:v>
                      </c:pt>
                      <c:pt idx="14874">
                        <c:v>67587.208938598633</c:v>
                      </c:pt>
                      <c:pt idx="14875">
                        <c:v>67257.209182739258</c:v>
                      </c:pt>
                      <c:pt idx="14876">
                        <c:v>67154.209671020508</c:v>
                      </c:pt>
                      <c:pt idx="14877">
                        <c:v>67336.209182739258</c:v>
                      </c:pt>
                      <c:pt idx="14878">
                        <c:v>68141.743850708008</c:v>
                      </c:pt>
                      <c:pt idx="14879">
                        <c:v>67994.722610473633</c:v>
                      </c:pt>
                      <c:pt idx="14880">
                        <c:v>60673.292373657227</c:v>
                      </c:pt>
                      <c:pt idx="14881">
                        <c:v>60417.892166137695</c:v>
                      </c:pt>
                      <c:pt idx="14882">
                        <c:v>60627.892166137695</c:v>
                      </c:pt>
                      <c:pt idx="14883">
                        <c:v>60950.292556762695</c:v>
                      </c:pt>
                      <c:pt idx="14884">
                        <c:v>64025.607009887695</c:v>
                      </c:pt>
                      <c:pt idx="14885">
                        <c:v>64035.944839477539</c:v>
                      </c:pt>
                      <c:pt idx="14886">
                        <c:v>64035.944900512695</c:v>
                      </c:pt>
                      <c:pt idx="14887">
                        <c:v>64848.795364379883</c:v>
                      </c:pt>
                      <c:pt idx="14888">
                        <c:v>64848.795303344727</c:v>
                      </c:pt>
                      <c:pt idx="14889">
                        <c:v>65182.661697387695</c:v>
                      </c:pt>
                      <c:pt idx="14890">
                        <c:v>65191.661697387695</c:v>
                      </c:pt>
                      <c:pt idx="14891">
                        <c:v>64742.661697387695</c:v>
                      </c:pt>
                      <c:pt idx="14892">
                        <c:v>64601.461563110352</c:v>
                      </c:pt>
                      <c:pt idx="14893">
                        <c:v>63939.359497070313</c:v>
                      </c:pt>
                      <c:pt idx="14894">
                        <c:v>64258.359619140625</c:v>
                      </c:pt>
                      <c:pt idx="14895">
                        <c:v>57149.006439208984</c:v>
                      </c:pt>
                      <c:pt idx="14896">
                        <c:v>57149.006439208984</c:v>
                      </c:pt>
                      <c:pt idx="14897">
                        <c:v>56997.005706787102</c:v>
                      </c:pt>
                      <c:pt idx="14898">
                        <c:v>61033.163562774658</c:v>
                      </c:pt>
                      <c:pt idx="14899">
                        <c:v>63829.833694458008</c:v>
                      </c:pt>
                      <c:pt idx="14900">
                        <c:v>63829.833694458008</c:v>
                      </c:pt>
                      <c:pt idx="14901">
                        <c:v>64557.546768188477</c:v>
                      </c:pt>
                      <c:pt idx="14902">
                        <c:v>63349.285903930657</c:v>
                      </c:pt>
                      <c:pt idx="14903">
                        <c:v>63472.285842895508</c:v>
                      </c:pt>
                      <c:pt idx="14904">
                        <c:v>63069.375091552734</c:v>
                      </c:pt>
                      <c:pt idx="14905">
                        <c:v>64632.766799926758</c:v>
                      </c:pt>
                      <c:pt idx="14906">
                        <c:v>64314.046829223626</c:v>
                      </c:pt>
                      <c:pt idx="14907">
                        <c:v>64314.046096801758</c:v>
                      </c:pt>
                      <c:pt idx="14908">
                        <c:v>64314.047073364258</c:v>
                      </c:pt>
                      <c:pt idx="14909">
                        <c:v>63802.045852661126</c:v>
                      </c:pt>
                      <c:pt idx="14910">
                        <c:v>56929.096160888672</c:v>
                      </c:pt>
                      <c:pt idx="14911">
                        <c:v>56930.702484130859</c:v>
                      </c:pt>
                      <c:pt idx="14912">
                        <c:v>56873.702484130859</c:v>
                      </c:pt>
                      <c:pt idx="14913">
                        <c:v>59426.694915771484</c:v>
                      </c:pt>
                      <c:pt idx="14914">
                        <c:v>59481.095062255852</c:v>
                      </c:pt>
                      <c:pt idx="14915">
                        <c:v>59916.095306396484</c:v>
                      </c:pt>
                      <c:pt idx="14916">
                        <c:v>59828.095306396484</c:v>
                      </c:pt>
                      <c:pt idx="14917">
                        <c:v>65238.34228515625</c:v>
                      </c:pt>
                      <c:pt idx="14918">
                        <c:v>64443.017166137695</c:v>
                      </c:pt>
                      <c:pt idx="14919">
                        <c:v>64443.017166137695</c:v>
                      </c:pt>
                      <c:pt idx="14920">
                        <c:v>64188.073440551758</c:v>
                      </c:pt>
                      <c:pt idx="14921">
                        <c:v>64188.073684692376</c:v>
                      </c:pt>
                      <c:pt idx="14922">
                        <c:v>64188.07356262207</c:v>
                      </c:pt>
                      <c:pt idx="14923">
                        <c:v>66439.878128051758</c:v>
                      </c:pt>
                      <c:pt idx="14924">
                        <c:v>66439.878616333008</c:v>
                      </c:pt>
                      <c:pt idx="14925">
                        <c:v>62028.152908325195</c:v>
                      </c:pt>
                      <c:pt idx="14926">
                        <c:v>61751.152725219727</c:v>
                      </c:pt>
                      <c:pt idx="14927">
                        <c:v>61808.152786254883</c:v>
                      </c:pt>
                      <c:pt idx="14928">
                        <c:v>63910.122451782227</c:v>
                      </c:pt>
                      <c:pt idx="14929">
                        <c:v>63910.122512817383</c:v>
                      </c:pt>
                      <c:pt idx="14930">
                        <c:v>63910.12239074707</c:v>
                      </c:pt>
                      <c:pt idx="14931">
                        <c:v>65224.869522094727</c:v>
                      </c:pt>
                      <c:pt idx="14932">
                        <c:v>65060.869522094727</c:v>
                      </c:pt>
                      <c:pt idx="14933">
                        <c:v>63706.164993286133</c:v>
                      </c:pt>
                      <c:pt idx="14934">
                        <c:v>65585.948440551758</c:v>
                      </c:pt>
                      <c:pt idx="14935">
                        <c:v>64891.948440551758</c:v>
                      </c:pt>
                      <c:pt idx="14936">
                        <c:v>65058.948196411126</c:v>
                      </c:pt>
                      <c:pt idx="14937">
                        <c:v>64120.32666015625</c:v>
                      </c:pt>
                      <c:pt idx="14938">
                        <c:v>63897.826782226563</c:v>
                      </c:pt>
                      <c:pt idx="14939">
                        <c:v>63888.82666015625</c:v>
                      </c:pt>
                      <c:pt idx="14940">
                        <c:v>65959.599380493164</c:v>
                      </c:pt>
                      <c:pt idx="14941">
                        <c:v>65959.598892211914</c:v>
                      </c:pt>
                      <c:pt idx="14942">
                        <c:v>66868.639801025391</c:v>
                      </c:pt>
                      <c:pt idx="14943">
                        <c:v>66878.447662353516</c:v>
                      </c:pt>
                      <c:pt idx="14944">
                        <c:v>66790.447418212891</c:v>
                      </c:pt>
                      <c:pt idx="14945">
                        <c:v>66345.447418212891</c:v>
                      </c:pt>
                      <c:pt idx="14946">
                        <c:v>65785.700881958008</c:v>
                      </c:pt>
                      <c:pt idx="14947">
                        <c:v>66194.489456176758</c:v>
                      </c:pt>
                      <c:pt idx="14948">
                        <c:v>64516.797927856438</c:v>
                      </c:pt>
                      <c:pt idx="14949">
                        <c:v>64907.798049926758</c:v>
                      </c:pt>
                      <c:pt idx="14950">
                        <c:v>62053.78498840332</c:v>
                      </c:pt>
                      <c:pt idx="14951">
                        <c:v>62053.784866333008</c:v>
                      </c:pt>
                      <c:pt idx="14952">
                        <c:v>61701.784866333008</c:v>
                      </c:pt>
                      <c:pt idx="14953">
                        <c:v>60897.921829223626</c:v>
                      </c:pt>
                      <c:pt idx="14954">
                        <c:v>60910.947952270508</c:v>
                      </c:pt>
                      <c:pt idx="14955">
                        <c:v>65367.377639770508</c:v>
                      </c:pt>
                      <c:pt idx="14956">
                        <c:v>63873.437942504883</c:v>
                      </c:pt>
                      <c:pt idx="14957">
                        <c:v>63873.438430786133</c:v>
                      </c:pt>
                      <c:pt idx="14958">
                        <c:v>63873.438430786133</c:v>
                      </c:pt>
                      <c:pt idx="14959">
                        <c:v>64564.352005004883</c:v>
                      </c:pt>
                      <c:pt idx="14960">
                        <c:v>63104.22004699707</c:v>
                      </c:pt>
                      <c:pt idx="14961">
                        <c:v>65969.355117797852</c:v>
                      </c:pt>
                      <c:pt idx="14962">
                        <c:v>65973.355056762695</c:v>
                      </c:pt>
                      <c:pt idx="14963">
                        <c:v>63137.583450317376</c:v>
                      </c:pt>
                      <c:pt idx="14964">
                        <c:v>62065.535354614258</c:v>
                      </c:pt>
                      <c:pt idx="14965">
                        <c:v>62065.535354614258</c:v>
                      </c:pt>
                      <c:pt idx="14966">
                        <c:v>61284.734512329102</c:v>
                      </c:pt>
                      <c:pt idx="14967">
                        <c:v>60219.172988891602</c:v>
                      </c:pt>
                      <c:pt idx="14968">
                        <c:v>60219.172927856445</c:v>
                      </c:pt>
                      <c:pt idx="14969">
                        <c:v>60962.578201293945</c:v>
                      </c:pt>
                      <c:pt idx="14970">
                        <c:v>65990.077835083008</c:v>
                      </c:pt>
                      <c:pt idx="14971">
                        <c:v>65836.187698364258</c:v>
                      </c:pt>
                      <c:pt idx="14972">
                        <c:v>65557.307815551758</c:v>
                      </c:pt>
                      <c:pt idx="14973">
                        <c:v>65295.427932739258</c:v>
                      </c:pt>
                      <c:pt idx="14974">
                        <c:v>64520.97200012207</c:v>
                      </c:pt>
                      <c:pt idx="14975">
                        <c:v>64511.97200012207</c:v>
                      </c:pt>
                      <c:pt idx="14976">
                        <c:v>65515.879348754883</c:v>
                      </c:pt>
                      <c:pt idx="14977">
                        <c:v>66144.198806762695</c:v>
                      </c:pt>
                      <c:pt idx="14978">
                        <c:v>65553.052261352539</c:v>
                      </c:pt>
                      <c:pt idx="14979">
                        <c:v>65544.052322387695</c:v>
                      </c:pt>
                      <c:pt idx="14980">
                        <c:v>65540.052322387695</c:v>
                      </c:pt>
                      <c:pt idx="14981">
                        <c:v>65304.707717895508</c:v>
                      </c:pt>
                      <c:pt idx="14982">
                        <c:v>65044.70588684082</c:v>
                      </c:pt>
                      <c:pt idx="14983">
                        <c:v>64432.30549621582</c:v>
                      </c:pt>
                      <c:pt idx="14984">
                        <c:v>64713.705764770508</c:v>
                      </c:pt>
                      <c:pt idx="14985">
                        <c:v>67129.265335083008</c:v>
                      </c:pt>
                      <c:pt idx="14986">
                        <c:v>67131.043411254883</c:v>
                      </c:pt>
                      <c:pt idx="14987">
                        <c:v>64603.628372192376</c:v>
                      </c:pt>
                      <c:pt idx="14988">
                        <c:v>65865.699615478516</c:v>
                      </c:pt>
                      <c:pt idx="14989">
                        <c:v>65929.699615478516</c:v>
                      </c:pt>
                      <c:pt idx="14990">
                        <c:v>65929.699615478516</c:v>
                      </c:pt>
                      <c:pt idx="14991">
                        <c:v>65885.700347900391</c:v>
                      </c:pt>
                      <c:pt idx="14992">
                        <c:v>65339.699127197266</c:v>
                      </c:pt>
                      <c:pt idx="14993">
                        <c:v>66588.221878051758</c:v>
                      </c:pt>
                      <c:pt idx="14994">
                        <c:v>66588.221878051758</c:v>
                      </c:pt>
                      <c:pt idx="14995">
                        <c:v>66371.563430786133</c:v>
                      </c:pt>
                      <c:pt idx="14996">
                        <c:v>66421.000198364258</c:v>
                      </c:pt>
                      <c:pt idx="14997">
                        <c:v>66790.400100708008</c:v>
                      </c:pt>
                      <c:pt idx="14998">
                        <c:v>66721.400588989258</c:v>
                      </c:pt>
                      <c:pt idx="14999">
                        <c:v>66662.399856567383</c:v>
                      </c:pt>
                      <c:pt idx="15000">
                        <c:v>63021.313552856438</c:v>
                      </c:pt>
                      <c:pt idx="15001">
                        <c:v>62874.313674926758</c:v>
                      </c:pt>
                      <c:pt idx="15002">
                        <c:v>62721.313674926758</c:v>
                      </c:pt>
                      <c:pt idx="15003">
                        <c:v>64455.714065551758</c:v>
                      </c:pt>
                      <c:pt idx="15004">
                        <c:v>64455.713333129876</c:v>
                      </c:pt>
                      <c:pt idx="15005">
                        <c:v>64103.713333129876</c:v>
                      </c:pt>
                      <c:pt idx="15006">
                        <c:v>63677.770645141594</c:v>
                      </c:pt>
                      <c:pt idx="15007">
                        <c:v>63563.770645141594</c:v>
                      </c:pt>
                      <c:pt idx="15008">
                        <c:v>66508.538040161133</c:v>
                      </c:pt>
                      <c:pt idx="15009">
                        <c:v>65298.840042114258</c:v>
                      </c:pt>
                      <c:pt idx="15010">
                        <c:v>65298.840286254876</c:v>
                      </c:pt>
                      <c:pt idx="15011">
                        <c:v>64971.189651489258</c:v>
                      </c:pt>
                      <c:pt idx="15012">
                        <c:v>64795.189407348626</c:v>
                      </c:pt>
                      <c:pt idx="15013">
                        <c:v>65960.59765625</c:v>
                      </c:pt>
                      <c:pt idx="15014">
                        <c:v>65715.095458984375</c:v>
                      </c:pt>
                      <c:pt idx="15015">
                        <c:v>62126.301773071289</c:v>
                      </c:pt>
                      <c:pt idx="15016">
                        <c:v>62126.301712036133</c:v>
                      </c:pt>
                      <c:pt idx="15017">
                        <c:v>62393.282180786133</c:v>
                      </c:pt>
                      <c:pt idx="15018">
                        <c:v>65317.853225708008</c:v>
                      </c:pt>
                      <c:pt idx="15019">
                        <c:v>65317.853225708008</c:v>
                      </c:pt>
                      <c:pt idx="15020">
                        <c:v>65317.853225708008</c:v>
                      </c:pt>
                      <c:pt idx="15021">
                        <c:v>64755.351150512688</c:v>
                      </c:pt>
                      <c:pt idx="15022">
                        <c:v>64360.752517700195</c:v>
                      </c:pt>
                      <c:pt idx="15023">
                        <c:v>64369.752517700195</c:v>
                      </c:pt>
                      <c:pt idx="15024">
                        <c:v>63206.982498168945</c:v>
                      </c:pt>
                      <c:pt idx="15025">
                        <c:v>63206.982559204102</c:v>
                      </c:pt>
                      <c:pt idx="15026">
                        <c:v>62933.982498168945</c:v>
                      </c:pt>
                      <c:pt idx="15027">
                        <c:v>64612.799209594727</c:v>
                      </c:pt>
                      <c:pt idx="15028">
                        <c:v>66987.785377502441</c:v>
                      </c:pt>
                      <c:pt idx="15029">
                        <c:v>67283.785743713379</c:v>
                      </c:pt>
                      <c:pt idx="15030">
                        <c:v>65855.645767211914</c:v>
                      </c:pt>
                      <c:pt idx="15031">
                        <c:v>65846.645523071289</c:v>
                      </c:pt>
                      <c:pt idx="15032">
                        <c:v>65953.160720825195</c:v>
                      </c:pt>
                      <c:pt idx="15033">
                        <c:v>66298.942459106445</c:v>
                      </c:pt>
                      <c:pt idx="15034">
                        <c:v>66210.94221496582</c:v>
                      </c:pt>
                      <c:pt idx="15035">
                        <c:v>64614.605911254876</c:v>
                      </c:pt>
                      <c:pt idx="15036">
                        <c:v>65130.607620239258</c:v>
                      </c:pt>
                      <c:pt idx="15037">
                        <c:v>65130.607620239258</c:v>
                      </c:pt>
                      <c:pt idx="15038">
                        <c:v>64593.605667114258</c:v>
                      </c:pt>
                      <c:pt idx="15039">
                        <c:v>63492.404006958008</c:v>
                      </c:pt>
                      <c:pt idx="15040">
                        <c:v>63492.404006958008</c:v>
                      </c:pt>
                      <c:pt idx="15041">
                        <c:v>63492.40412902832</c:v>
                      </c:pt>
                      <c:pt idx="15042">
                        <c:v>66425.456253051758</c:v>
                      </c:pt>
                      <c:pt idx="15043">
                        <c:v>65868.030960083008</c:v>
                      </c:pt>
                      <c:pt idx="15044">
                        <c:v>65747.292678833008</c:v>
                      </c:pt>
                      <c:pt idx="15045">
                        <c:v>58448.122650146484</c:v>
                      </c:pt>
                      <c:pt idx="15046">
                        <c:v>58358.922454833984</c:v>
                      </c:pt>
                      <c:pt idx="15047">
                        <c:v>58270.922454833984</c:v>
                      </c:pt>
                      <c:pt idx="15048">
                        <c:v>58865.278167724609</c:v>
                      </c:pt>
                      <c:pt idx="15049">
                        <c:v>59624.620574951172</c:v>
                      </c:pt>
                      <c:pt idx="15050">
                        <c:v>59624.620574951172</c:v>
                      </c:pt>
                      <c:pt idx="15051">
                        <c:v>59624.620574951172</c:v>
                      </c:pt>
                      <c:pt idx="15052">
                        <c:v>60768.793426513672</c:v>
                      </c:pt>
                      <c:pt idx="15053">
                        <c:v>60768.793487548828</c:v>
                      </c:pt>
                      <c:pt idx="15054">
                        <c:v>60772.918365478516</c:v>
                      </c:pt>
                      <c:pt idx="15055">
                        <c:v>63480.898635864258</c:v>
                      </c:pt>
                      <c:pt idx="15056">
                        <c:v>63480.898635864258</c:v>
                      </c:pt>
                      <c:pt idx="15057">
                        <c:v>65749.700294494629</c:v>
                      </c:pt>
                      <c:pt idx="15058">
                        <c:v>65749.296730041504</c:v>
                      </c:pt>
                      <c:pt idx="15059">
                        <c:v>65748.796730041504</c:v>
                      </c:pt>
                      <c:pt idx="15060">
                        <c:v>63884.656143188477</c:v>
                      </c:pt>
                      <c:pt idx="15061">
                        <c:v>63888.656204223633</c:v>
                      </c:pt>
                      <c:pt idx="15062">
                        <c:v>63893.052688598633</c:v>
                      </c:pt>
                      <c:pt idx="15063">
                        <c:v>63740.052627563477</c:v>
                      </c:pt>
                      <c:pt idx="15064">
                        <c:v>64999.348663330078</c:v>
                      </c:pt>
                      <c:pt idx="15065">
                        <c:v>64999.348724365234</c:v>
                      </c:pt>
                      <c:pt idx="15066">
                        <c:v>64647.798492431641</c:v>
                      </c:pt>
                      <c:pt idx="15067">
                        <c:v>64638.798492431641</c:v>
                      </c:pt>
                      <c:pt idx="15068">
                        <c:v>63483.098709106445</c:v>
                      </c:pt>
                      <c:pt idx="15069">
                        <c:v>63131.098587036133</c:v>
                      </c:pt>
                      <c:pt idx="15070">
                        <c:v>65431.516067504883</c:v>
                      </c:pt>
                      <c:pt idx="15071">
                        <c:v>65440.516128540039</c:v>
                      </c:pt>
                      <c:pt idx="15072">
                        <c:v>60005.694534301758</c:v>
                      </c:pt>
                      <c:pt idx="15073">
                        <c:v>59653.694412231445</c:v>
                      </c:pt>
                      <c:pt idx="15074">
                        <c:v>59644.42610168457</c:v>
                      </c:pt>
                      <c:pt idx="15075">
                        <c:v>62972.875503540039</c:v>
                      </c:pt>
                      <c:pt idx="15076">
                        <c:v>62981.875564575195</c:v>
                      </c:pt>
                      <c:pt idx="15077">
                        <c:v>63198.875625610352</c:v>
                      </c:pt>
                      <c:pt idx="15078">
                        <c:v>63198.875686645508</c:v>
                      </c:pt>
                      <c:pt idx="15079">
                        <c:v>63101.875503540039</c:v>
                      </c:pt>
                      <c:pt idx="15080">
                        <c:v>63511.695205688477</c:v>
                      </c:pt>
                      <c:pt idx="15081">
                        <c:v>63511.69514465332</c:v>
                      </c:pt>
                      <c:pt idx="15082">
                        <c:v>63511.695205688477</c:v>
                      </c:pt>
                      <c:pt idx="15083">
                        <c:v>64924.433120727539</c:v>
                      </c:pt>
                      <c:pt idx="15084">
                        <c:v>64681.697647094727</c:v>
                      </c:pt>
                      <c:pt idx="15085">
                        <c:v>65051.099990844727</c:v>
                      </c:pt>
                      <c:pt idx="15086">
                        <c:v>65006.70930480957</c:v>
                      </c:pt>
                      <c:pt idx="15087">
                        <c:v>65054.709365844727</c:v>
                      </c:pt>
                      <c:pt idx="15088">
                        <c:v>64654.70930480957</c:v>
                      </c:pt>
                      <c:pt idx="15089">
                        <c:v>64293.70930480957</c:v>
                      </c:pt>
                      <c:pt idx="15090">
                        <c:v>64258.697463989258</c:v>
                      </c:pt>
                      <c:pt idx="15091">
                        <c:v>64332.198684692376</c:v>
                      </c:pt>
                      <c:pt idx="15092">
                        <c:v>65200.482376098626</c:v>
                      </c:pt>
                      <c:pt idx="15093">
                        <c:v>65200.481887817376</c:v>
                      </c:pt>
                      <c:pt idx="15094">
                        <c:v>65270.044143676758</c:v>
                      </c:pt>
                      <c:pt idx="15095">
                        <c:v>65270.044143676758</c:v>
                      </c:pt>
                      <c:pt idx="15096">
                        <c:v>65396.711135864258</c:v>
                      </c:pt>
                      <c:pt idx="15097">
                        <c:v>65353.712112426758</c:v>
                      </c:pt>
                      <c:pt idx="15098">
                        <c:v>66019.695266723633</c:v>
                      </c:pt>
                      <c:pt idx="15099">
                        <c:v>65983.695022583008</c:v>
                      </c:pt>
                      <c:pt idx="15100">
                        <c:v>65982.748001098633</c:v>
                      </c:pt>
                      <c:pt idx="15101">
                        <c:v>65982.087356567383</c:v>
                      </c:pt>
                      <c:pt idx="15102">
                        <c:v>65730.969680786133</c:v>
                      </c:pt>
                      <c:pt idx="15103">
                        <c:v>65950.769241333008</c:v>
                      </c:pt>
                      <c:pt idx="15104">
                        <c:v>65862.769485473633</c:v>
                      </c:pt>
                      <c:pt idx="15105">
                        <c:v>60505.892181396484</c:v>
                      </c:pt>
                      <c:pt idx="15106">
                        <c:v>63530.056716918945</c:v>
                      </c:pt>
                      <c:pt idx="15107">
                        <c:v>63160.656326293945</c:v>
                      </c:pt>
                      <c:pt idx="15108">
                        <c:v>63254.076919555664</c:v>
                      </c:pt>
                      <c:pt idx="15109">
                        <c:v>63260.216567993164</c:v>
                      </c:pt>
                      <c:pt idx="15110">
                        <c:v>64861.844131469727</c:v>
                      </c:pt>
                      <c:pt idx="15111">
                        <c:v>64861.844192504883</c:v>
                      </c:pt>
                      <c:pt idx="15112">
                        <c:v>64304.543411254883</c:v>
                      </c:pt>
                      <c:pt idx="15113">
                        <c:v>64295.543350219727</c:v>
                      </c:pt>
                      <c:pt idx="15114">
                        <c:v>61104.489822387695</c:v>
                      </c:pt>
                      <c:pt idx="15115">
                        <c:v>61173.609939575195</c:v>
                      </c:pt>
                      <c:pt idx="15116">
                        <c:v>62963.627883911133</c:v>
                      </c:pt>
                      <c:pt idx="15117">
                        <c:v>62968.807022094727</c:v>
                      </c:pt>
                      <c:pt idx="15118">
                        <c:v>63006.307266235344</c:v>
                      </c:pt>
                      <c:pt idx="15119">
                        <c:v>62920.576126098633</c:v>
                      </c:pt>
                      <c:pt idx="15120">
                        <c:v>64280.88410949707</c:v>
                      </c:pt>
                      <c:pt idx="15121">
                        <c:v>64690.884719848626</c:v>
                      </c:pt>
                      <c:pt idx="15122">
                        <c:v>64690.884719848626</c:v>
                      </c:pt>
                      <c:pt idx="15123">
                        <c:v>64681.884719848626</c:v>
                      </c:pt>
                      <c:pt idx="15124">
                        <c:v>65252.94905090332</c:v>
                      </c:pt>
                      <c:pt idx="15125">
                        <c:v>64910.054397583008</c:v>
                      </c:pt>
                      <c:pt idx="15126">
                        <c:v>65359.214431762688</c:v>
                      </c:pt>
                      <c:pt idx="15127">
                        <c:v>64392.266799926758</c:v>
                      </c:pt>
                      <c:pt idx="15128">
                        <c:v>64440.266799926758</c:v>
                      </c:pt>
                      <c:pt idx="15129">
                        <c:v>64306.266555786126</c:v>
                      </c:pt>
                      <c:pt idx="15130">
                        <c:v>66694.214797973633</c:v>
                      </c:pt>
                      <c:pt idx="15131">
                        <c:v>66694.215042114258</c:v>
                      </c:pt>
                      <c:pt idx="15132">
                        <c:v>66694.215042114258</c:v>
                      </c:pt>
                      <c:pt idx="15133">
                        <c:v>66579.407135009766</c:v>
                      </c:pt>
                      <c:pt idx="15134">
                        <c:v>66579.407135009766</c:v>
                      </c:pt>
                      <c:pt idx="15135">
                        <c:v>64682.231643676758</c:v>
                      </c:pt>
                      <c:pt idx="15136">
                        <c:v>64661.331253051758</c:v>
                      </c:pt>
                      <c:pt idx="15137">
                        <c:v>65155.732864379876</c:v>
                      </c:pt>
                      <c:pt idx="15138">
                        <c:v>64697.733108520508</c:v>
                      </c:pt>
                      <c:pt idx="15139">
                        <c:v>64401.347152709961</c:v>
                      </c:pt>
                      <c:pt idx="15140">
                        <c:v>64401.347640991211</c:v>
                      </c:pt>
                      <c:pt idx="15141">
                        <c:v>64547.826034545898</c:v>
                      </c:pt>
                      <c:pt idx="15142">
                        <c:v>64785.024276733398</c:v>
                      </c:pt>
                      <c:pt idx="15143">
                        <c:v>64684.449081420898</c:v>
                      </c:pt>
                      <c:pt idx="15144">
                        <c:v>64422.849563598633</c:v>
                      </c:pt>
                      <c:pt idx="15145">
                        <c:v>64103.691360473626</c:v>
                      </c:pt>
                      <c:pt idx="15146">
                        <c:v>63751.691360473626</c:v>
                      </c:pt>
                      <c:pt idx="15147">
                        <c:v>67307.737991333008</c:v>
                      </c:pt>
                      <c:pt idx="15148">
                        <c:v>67970.960159301758</c:v>
                      </c:pt>
                      <c:pt idx="15149">
                        <c:v>65180.733352661126</c:v>
                      </c:pt>
                      <c:pt idx="15150">
                        <c:v>58123.320648193359</c:v>
                      </c:pt>
                      <c:pt idx="15151">
                        <c:v>58132.320770263672</c:v>
                      </c:pt>
                      <c:pt idx="15152">
                        <c:v>58132.320770263672</c:v>
                      </c:pt>
                      <c:pt idx="15153">
                        <c:v>58044.320770263672</c:v>
                      </c:pt>
                      <c:pt idx="15154">
                        <c:v>58123.320770263672</c:v>
                      </c:pt>
                      <c:pt idx="15155">
                        <c:v>56013.447540283203</c:v>
                      </c:pt>
                      <c:pt idx="15156">
                        <c:v>56117.447479248047</c:v>
                      </c:pt>
                      <c:pt idx="15157">
                        <c:v>61835.868789672852</c:v>
                      </c:pt>
                      <c:pt idx="15158">
                        <c:v>61835.868728637695</c:v>
                      </c:pt>
                      <c:pt idx="15159">
                        <c:v>64755.181228637695</c:v>
                      </c:pt>
                      <c:pt idx="15160">
                        <c:v>64665.981033325195</c:v>
                      </c:pt>
                      <c:pt idx="15161">
                        <c:v>62075.07844543457</c:v>
                      </c:pt>
                      <c:pt idx="15162">
                        <c:v>62581.59016418457</c:v>
                      </c:pt>
                      <c:pt idx="15163">
                        <c:v>62581.59016418457</c:v>
                      </c:pt>
                      <c:pt idx="15164">
                        <c:v>62537.59016418457</c:v>
                      </c:pt>
                      <c:pt idx="15165">
                        <c:v>65411.100784301758</c:v>
                      </c:pt>
                      <c:pt idx="15166">
                        <c:v>65059.100540161126</c:v>
                      </c:pt>
                      <c:pt idx="15167">
                        <c:v>64945.600296020508</c:v>
                      </c:pt>
                      <c:pt idx="15168">
                        <c:v>64759.400588989258</c:v>
                      </c:pt>
                      <c:pt idx="15169">
                        <c:v>65672.857147216797</c:v>
                      </c:pt>
                      <c:pt idx="15170">
                        <c:v>65612.858123779297</c:v>
                      </c:pt>
                      <c:pt idx="15171">
                        <c:v>65815.857635498047</c:v>
                      </c:pt>
                      <c:pt idx="15172">
                        <c:v>65449.161209106438</c:v>
                      </c:pt>
                      <c:pt idx="15173">
                        <c:v>64668.606399536126</c:v>
                      </c:pt>
                      <c:pt idx="15174">
                        <c:v>66723.677978515625</c:v>
                      </c:pt>
                      <c:pt idx="15175">
                        <c:v>65152.351516723626</c:v>
                      </c:pt>
                      <c:pt idx="15176">
                        <c:v>65152.351272583008</c:v>
                      </c:pt>
                      <c:pt idx="15177">
                        <c:v>65152.351272583008</c:v>
                      </c:pt>
                      <c:pt idx="15178">
                        <c:v>65065.097076416016</c:v>
                      </c:pt>
                      <c:pt idx="15179">
                        <c:v>63408.880935668945</c:v>
                      </c:pt>
                      <c:pt idx="15180">
                        <c:v>62040.994705200195</c:v>
                      </c:pt>
                      <c:pt idx="15181">
                        <c:v>62479.995315551758</c:v>
                      </c:pt>
                      <c:pt idx="15182">
                        <c:v>62634.995315551758</c:v>
                      </c:pt>
                      <c:pt idx="15183">
                        <c:v>62538.399612426758</c:v>
                      </c:pt>
                      <c:pt idx="15184">
                        <c:v>65181.650588989258</c:v>
                      </c:pt>
                      <c:pt idx="15185">
                        <c:v>65179.576370239258</c:v>
                      </c:pt>
                      <c:pt idx="15186">
                        <c:v>65176.376129150383</c:v>
                      </c:pt>
                      <c:pt idx="15187">
                        <c:v>64888.376129150383</c:v>
                      </c:pt>
                      <c:pt idx="15188">
                        <c:v>64896.108306884766</c:v>
                      </c:pt>
                      <c:pt idx="15189">
                        <c:v>64600.108795166016</c:v>
                      </c:pt>
                      <c:pt idx="15190">
                        <c:v>64201.108551025383</c:v>
                      </c:pt>
                      <c:pt idx="15191">
                        <c:v>64067.107818603516</c:v>
                      </c:pt>
                      <c:pt idx="15192">
                        <c:v>63527.107818603516</c:v>
                      </c:pt>
                      <c:pt idx="15193">
                        <c:v>61255.255157470703</c:v>
                      </c:pt>
                      <c:pt idx="15194">
                        <c:v>62782.05598449707</c:v>
                      </c:pt>
                      <c:pt idx="15195">
                        <c:v>55712.871124267578</c:v>
                      </c:pt>
                      <c:pt idx="15196">
                        <c:v>55703.871124267578</c:v>
                      </c:pt>
                      <c:pt idx="15197">
                        <c:v>66535.886672973633</c:v>
                      </c:pt>
                      <c:pt idx="15198">
                        <c:v>65944.886672973633</c:v>
                      </c:pt>
                      <c:pt idx="15199">
                        <c:v>65134.892288208008</c:v>
                      </c:pt>
                      <c:pt idx="15200">
                        <c:v>64689.892166137695</c:v>
                      </c:pt>
                      <c:pt idx="15201">
                        <c:v>65506.085891723626</c:v>
                      </c:pt>
                      <c:pt idx="15202">
                        <c:v>65506.085891723626</c:v>
                      </c:pt>
                      <c:pt idx="15203">
                        <c:v>65155.085037231438</c:v>
                      </c:pt>
                      <c:pt idx="15204">
                        <c:v>66255.264358520508</c:v>
                      </c:pt>
                      <c:pt idx="15205">
                        <c:v>66262.764236450195</c:v>
                      </c:pt>
                      <c:pt idx="15206">
                        <c:v>66300.264236450195</c:v>
                      </c:pt>
                      <c:pt idx="15207">
                        <c:v>65435.749908447266</c:v>
                      </c:pt>
                      <c:pt idx="15208">
                        <c:v>65845.749420166016</c:v>
                      </c:pt>
                      <c:pt idx="15209">
                        <c:v>65476.349029541016</c:v>
                      </c:pt>
                      <c:pt idx="15210">
                        <c:v>63517.997039794915</c:v>
                      </c:pt>
                      <c:pt idx="15211">
                        <c:v>63517.996917724602</c:v>
                      </c:pt>
                      <c:pt idx="15212">
                        <c:v>60695.869705200195</c:v>
                      </c:pt>
                      <c:pt idx="15213">
                        <c:v>60966.869705200195</c:v>
                      </c:pt>
                      <c:pt idx="15214">
                        <c:v>64886.650100708008</c:v>
                      </c:pt>
                      <c:pt idx="15215">
                        <c:v>65380.859329223626</c:v>
                      </c:pt>
                      <c:pt idx="15216">
                        <c:v>64339.447952270508</c:v>
                      </c:pt>
                      <c:pt idx="15217">
                        <c:v>65112.449661254876</c:v>
                      </c:pt>
                      <c:pt idx="15218">
                        <c:v>64899.449905395508</c:v>
                      </c:pt>
                      <c:pt idx="15219">
                        <c:v>65070.314895629876</c:v>
                      </c:pt>
                      <c:pt idx="15220">
                        <c:v>65070.315383911126</c:v>
                      </c:pt>
                      <c:pt idx="15221">
                        <c:v>65847.411819458008</c:v>
                      </c:pt>
                      <c:pt idx="15222">
                        <c:v>66076.412307739258</c:v>
                      </c:pt>
                      <c:pt idx="15223">
                        <c:v>66307.911819458008</c:v>
                      </c:pt>
                      <c:pt idx="15224">
                        <c:v>66022.911819458008</c:v>
                      </c:pt>
                      <c:pt idx="15225">
                        <c:v>54557.547393798828</c:v>
                      </c:pt>
                      <c:pt idx="15226">
                        <c:v>54926.947723388672</c:v>
                      </c:pt>
                      <c:pt idx="15227">
                        <c:v>65809.181838989258</c:v>
                      </c:pt>
                      <c:pt idx="15228">
                        <c:v>66476.654495239258</c:v>
                      </c:pt>
                      <c:pt idx="15229">
                        <c:v>66445.986526489258</c:v>
                      </c:pt>
                      <c:pt idx="15230">
                        <c:v>65698.347122192383</c:v>
                      </c:pt>
                      <c:pt idx="15231">
                        <c:v>65696.627883911133</c:v>
                      </c:pt>
                      <c:pt idx="15232">
                        <c:v>65544.627639770508</c:v>
                      </c:pt>
                      <c:pt idx="15233">
                        <c:v>64977.126174926758</c:v>
                      </c:pt>
                      <c:pt idx="15234">
                        <c:v>64576.126174926758</c:v>
                      </c:pt>
                      <c:pt idx="15235">
                        <c:v>64576.126174926758</c:v>
                      </c:pt>
                      <c:pt idx="15236">
                        <c:v>64576.125930786126</c:v>
                      </c:pt>
                      <c:pt idx="15237">
                        <c:v>64206.125686645508</c:v>
                      </c:pt>
                      <c:pt idx="15238">
                        <c:v>66306.286231994629</c:v>
                      </c:pt>
                      <c:pt idx="15239">
                        <c:v>66306.286231994629</c:v>
                      </c:pt>
                      <c:pt idx="15240">
                        <c:v>64798.521194458008</c:v>
                      </c:pt>
                      <c:pt idx="15241">
                        <c:v>64799.763381958008</c:v>
                      </c:pt>
                      <c:pt idx="15242">
                        <c:v>64799.763381958008</c:v>
                      </c:pt>
                      <c:pt idx="15243">
                        <c:v>63400.243560791016</c:v>
                      </c:pt>
                      <c:pt idx="15244">
                        <c:v>62028.096267700188</c:v>
                      </c:pt>
                      <c:pt idx="15245">
                        <c:v>62075.096267700188</c:v>
                      </c:pt>
                      <c:pt idx="15246">
                        <c:v>61948.775955200195</c:v>
                      </c:pt>
                      <c:pt idx="15247">
                        <c:v>61605.775955200195</c:v>
                      </c:pt>
                      <c:pt idx="15248">
                        <c:v>59487.130386352539</c:v>
                      </c:pt>
                      <c:pt idx="15249">
                        <c:v>59496.130447387695</c:v>
                      </c:pt>
                      <c:pt idx="15250">
                        <c:v>60015.644485473633</c:v>
                      </c:pt>
                      <c:pt idx="15251">
                        <c:v>64751.278030395508</c:v>
                      </c:pt>
                      <c:pt idx="15252">
                        <c:v>66016.299514770508</c:v>
                      </c:pt>
                      <c:pt idx="15253">
                        <c:v>66016.299514770508</c:v>
                      </c:pt>
                      <c:pt idx="15254">
                        <c:v>66016.299514770508</c:v>
                      </c:pt>
                      <c:pt idx="15255">
                        <c:v>64819.970352172852</c:v>
                      </c:pt>
                      <c:pt idx="15256">
                        <c:v>63750.494522094727</c:v>
                      </c:pt>
                      <c:pt idx="15257">
                        <c:v>63750.494522094727</c:v>
                      </c:pt>
                      <c:pt idx="15258">
                        <c:v>63801.682159423828</c:v>
                      </c:pt>
                      <c:pt idx="15259">
                        <c:v>63908.780426025383</c:v>
                      </c:pt>
                      <c:pt idx="15260">
                        <c:v>64595.489166259766</c:v>
                      </c:pt>
                      <c:pt idx="15261">
                        <c:v>64820.891387939446</c:v>
                      </c:pt>
                      <c:pt idx="15262">
                        <c:v>64603.891265869133</c:v>
                      </c:pt>
                      <c:pt idx="15263">
                        <c:v>63384.462677001953</c:v>
                      </c:pt>
                      <c:pt idx="15264">
                        <c:v>63384.462677001953</c:v>
                      </c:pt>
                      <c:pt idx="15265">
                        <c:v>63070.460540771484</c:v>
                      </c:pt>
                      <c:pt idx="15266">
                        <c:v>63659.856887817383</c:v>
                      </c:pt>
                      <c:pt idx="15267">
                        <c:v>63850.79727935791</c:v>
                      </c:pt>
                      <c:pt idx="15268">
                        <c:v>63850.797218322754</c:v>
                      </c:pt>
                      <c:pt idx="15269">
                        <c:v>64275.79727935791</c:v>
                      </c:pt>
                      <c:pt idx="15270">
                        <c:v>55781.726837158203</c:v>
                      </c:pt>
                      <c:pt idx="15271">
                        <c:v>55790.726776123047</c:v>
                      </c:pt>
                      <c:pt idx="15272">
                        <c:v>55529.775665283203</c:v>
                      </c:pt>
                      <c:pt idx="15273">
                        <c:v>63547.34114074707</c:v>
                      </c:pt>
                      <c:pt idx="15274">
                        <c:v>63724.339309692376</c:v>
                      </c:pt>
                      <c:pt idx="15275">
                        <c:v>66331.645416259766</c:v>
                      </c:pt>
                      <c:pt idx="15276">
                        <c:v>66331.329010009766</c:v>
                      </c:pt>
                      <c:pt idx="15277">
                        <c:v>66331.645416259766</c:v>
                      </c:pt>
                      <c:pt idx="15278">
                        <c:v>65010.88410949707</c:v>
                      </c:pt>
                      <c:pt idx="15279">
                        <c:v>60278.195266723633</c:v>
                      </c:pt>
                      <c:pt idx="15280">
                        <c:v>60287.195388793945</c:v>
                      </c:pt>
                      <c:pt idx="15281">
                        <c:v>60278.195388793945</c:v>
                      </c:pt>
                      <c:pt idx="15282">
                        <c:v>63423.480934143066</c:v>
                      </c:pt>
                      <c:pt idx="15283">
                        <c:v>63423.48087310791</c:v>
                      </c:pt>
                      <c:pt idx="15284">
                        <c:v>63414.480934143066</c:v>
                      </c:pt>
                      <c:pt idx="15285">
                        <c:v>64945.077835083008</c:v>
                      </c:pt>
                      <c:pt idx="15286">
                        <c:v>66068.120559692383</c:v>
                      </c:pt>
                      <c:pt idx="15287">
                        <c:v>66119.301712036133</c:v>
                      </c:pt>
                      <c:pt idx="15288">
                        <c:v>66139.300735473633</c:v>
                      </c:pt>
                      <c:pt idx="15289">
                        <c:v>65887.349807739258</c:v>
                      </c:pt>
                      <c:pt idx="15290">
                        <c:v>65511.548538208008</c:v>
                      </c:pt>
                      <c:pt idx="15291">
                        <c:v>65419.619827270508</c:v>
                      </c:pt>
                      <c:pt idx="15292">
                        <c:v>66280.766799926758</c:v>
                      </c:pt>
                      <c:pt idx="15293">
                        <c:v>66280.766555786133</c:v>
                      </c:pt>
                      <c:pt idx="15294">
                        <c:v>65927.524612426758</c:v>
                      </c:pt>
                      <c:pt idx="15295">
                        <c:v>66178.824905395508</c:v>
                      </c:pt>
                      <c:pt idx="15296">
                        <c:v>67918.815872192383</c:v>
                      </c:pt>
                      <c:pt idx="15297">
                        <c:v>67566.814895629883</c:v>
                      </c:pt>
                      <c:pt idx="15298">
                        <c:v>63874.197708129876</c:v>
                      </c:pt>
                      <c:pt idx="15299">
                        <c:v>64284.197952270508</c:v>
                      </c:pt>
                      <c:pt idx="15300">
                        <c:v>64897.799224853516</c:v>
                      </c:pt>
                      <c:pt idx="15301">
                        <c:v>64809.271881103516</c:v>
                      </c:pt>
                      <c:pt idx="15302">
                        <c:v>64660.272125244133</c:v>
                      </c:pt>
                      <c:pt idx="15303">
                        <c:v>66995.569534301758</c:v>
                      </c:pt>
                      <c:pt idx="15304">
                        <c:v>67767.393020629883</c:v>
                      </c:pt>
                      <c:pt idx="15305">
                        <c:v>63361.729385375977</c:v>
                      </c:pt>
                      <c:pt idx="15306">
                        <c:v>63467.010147094727</c:v>
                      </c:pt>
                      <c:pt idx="15307">
                        <c:v>63467.010147094727</c:v>
                      </c:pt>
                      <c:pt idx="15308">
                        <c:v>63819.009414672844</c:v>
                      </c:pt>
                      <c:pt idx="15309">
                        <c:v>64450.479629516594</c:v>
                      </c:pt>
                      <c:pt idx="15310">
                        <c:v>64461.479873657227</c:v>
                      </c:pt>
                      <c:pt idx="15311">
                        <c:v>65218.479385375977</c:v>
                      </c:pt>
                      <c:pt idx="15312">
                        <c:v>64657.999786376953</c:v>
                      </c:pt>
                      <c:pt idx="15313">
                        <c:v>64658.000030517571</c:v>
                      </c:pt>
                      <c:pt idx="15314">
                        <c:v>64658.000030517571</c:v>
                      </c:pt>
                      <c:pt idx="15315">
                        <c:v>62294.758987426758</c:v>
                      </c:pt>
                      <c:pt idx="15316">
                        <c:v>62351.558792114258</c:v>
                      </c:pt>
                      <c:pt idx="15317">
                        <c:v>62761.55891418457</c:v>
                      </c:pt>
                      <c:pt idx="15318">
                        <c:v>66471.958206176758</c:v>
                      </c:pt>
                      <c:pt idx="15319">
                        <c:v>67353.441604614258</c:v>
                      </c:pt>
                      <c:pt idx="15320">
                        <c:v>67225.441116333008</c:v>
                      </c:pt>
                      <c:pt idx="15321">
                        <c:v>66888.440628051758</c:v>
                      </c:pt>
                      <c:pt idx="15322">
                        <c:v>65440.912200927734</c:v>
                      </c:pt>
                      <c:pt idx="15323">
                        <c:v>65648.913177490234</c:v>
                      </c:pt>
                      <c:pt idx="15324">
                        <c:v>64332.598541259766</c:v>
                      </c:pt>
                      <c:pt idx="15325">
                        <c:v>65725.401077270508</c:v>
                      </c:pt>
                      <c:pt idx="15326">
                        <c:v>65471.300979614258</c:v>
                      </c:pt>
                      <c:pt idx="15327">
                        <c:v>65543.584182739258</c:v>
                      </c:pt>
                      <c:pt idx="15328">
                        <c:v>65237.17143249511</c:v>
                      </c:pt>
                      <c:pt idx="15329">
                        <c:v>64797.17094421386</c:v>
                      </c:pt>
                      <c:pt idx="15330">
                        <c:v>55303.607284545898</c:v>
                      </c:pt>
                      <c:pt idx="15331">
                        <c:v>56040.607345581055</c:v>
                      </c:pt>
                      <c:pt idx="15332">
                        <c:v>66447.709869384766</c:v>
                      </c:pt>
                      <c:pt idx="15333">
                        <c:v>66447.710113525391</c:v>
                      </c:pt>
                      <c:pt idx="15334">
                        <c:v>66447.710357666016</c:v>
                      </c:pt>
                      <c:pt idx="15335">
                        <c:v>66207.709869384766</c:v>
                      </c:pt>
                      <c:pt idx="15336">
                        <c:v>65347.260498046875</c:v>
                      </c:pt>
                      <c:pt idx="15337">
                        <c:v>65347.260009765625</c:v>
                      </c:pt>
                      <c:pt idx="15338">
                        <c:v>62787.896438598626</c:v>
                      </c:pt>
                      <c:pt idx="15339">
                        <c:v>63222.89680480957</c:v>
                      </c:pt>
                      <c:pt idx="15340">
                        <c:v>63134.89680480957</c:v>
                      </c:pt>
                      <c:pt idx="15341">
                        <c:v>66165.331253051758</c:v>
                      </c:pt>
                      <c:pt idx="15342">
                        <c:v>66365.884475708008</c:v>
                      </c:pt>
                      <c:pt idx="15343">
                        <c:v>66365.568069458008</c:v>
                      </c:pt>
                      <c:pt idx="15344">
                        <c:v>62083.235244750977</c:v>
                      </c:pt>
                      <c:pt idx="15345">
                        <c:v>63608.625198364258</c:v>
                      </c:pt>
                      <c:pt idx="15346">
                        <c:v>63608.625198364258</c:v>
                      </c:pt>
                      <c:pt idx="15347">
                        <c:v>62809.895141601563</c:v>
                      </c:pt>
                      <c:pt idx="15348">
                        <c:v>62894.49658203125</c:v>
                      </c:pt>
                      <c:pt idx="15349">
                        <c:v>62805.296508789063</c:v>
                      </c:pt>
                      <c:pt idx="15350">
                        <c:v>63077.696655273438</c:v>
                      </c:pt>
                      <c:pt idx="15351">
                        <c:v>65976.222854614258</c:v>
                      </c:pt>
                      <c:pt idx="15352">
                        <c:v>65763.653213500977</c:v>
                      </c:pt>
                      <c:pt idx="15353">
                        <c:v>65764.894180297852</c:v>
                      </c:pt>
                      <c:pt idx="15354">
                        <c:v>66781.475784301758</c:v>
                      </c:pt>
                      <c:pt idx="15355">
                        <c:v>66781.476760864258</c:v>
                      </c:pt>
                      <c:pt idx="15356">
                        <c:v>66263.474807739258</c:v>
                      </c:pt>
                      <c:pt idx="15357">
                        <c:v>67189.030960083008</c:v>
                      </c:pt>
                      <c:pt idx="15358">
                        <c:v>67499.030471801758</c:v>
                      </c:pt>
                      <c:pt idx="15359">
                        <c:v>67958.030227661133</c:v>
                      </c:pt>
                      <c:pt idx="15360">
                        <c:v>59358.941497802734</c:v>
                      </c:pt>
                      <c:pt idx="15361">
                        <c:v>59349.411560058594</c:v>
                      </c:pt>
                      <c:pt idx="15362">
                        <c:v>59843.411560058594</c:v>
                      </c:pt>
                      <c:pt idx="15363">
                        <c:v>62574.110733032227</c:v>
                      </c:pt>
                      <c:pt idx="15364">
                        <c:v>62574.110733032227</c:v>
                      </c:pt>
                      <c:pt idx="15365">
                        <c:v>62486.110244750977</c:v>
                      </c:pt>
                      <c:pt idx="15366">
                        <c:v>66002.164749145508</c:v>
                      </c:pt>
                      <c:pt idx="15367">
                        <c:v>66002.164016723633</c:v>
                      </c:pt>
                      <c:pt idx="15368">
                        <c:v>64429.856643676758</c:v>
                      </c:pt>
                      <c:pt idx="15369">
                        <c:v>63872.555862426758</c:v>
                      </c:pt>
                      <c:pt idx="15370">
                        <c:v>66019.388870239258</c:v>
                      </c:pt>
                      <c:pt idx="15371">
                        <c:v>66019.389358520508</c:v>
                      </c:pt>
                      <c:pt idx="15372">
                        <c:v>66019.388870239258</c:v>
                      </c:pt>
                      <c:pt idx="15373">
                        <c:v>64793.587844848626</c:v>
                      </c:pt>
                      <c:pt idx="15374">
                        <c:v>64062.443557739258</c:v>
                      </c:pt>
                      <c:pt idx="15375">
                        <c:v>65908.741653442383</c:v>
                      </c:pt>
                      <c:pt idx="15376">
                        <c:v>65908.741653442383</c:v>
                      </c:pt>
                      <c:pt idx="15377">
                        <c:v>65617.367385864258</c:v>
                      </c:pt>
                      <c:pt idx="15378">
                        <c:v>65105.864944458008</c:v>
                      </c:pt>
                      <c:pt idx="15379">
                        <c:v>66512.74250793457</c:v>
                      </c:pt>
                      <c:pt idx="15380">
                        <c:v>66390.24250793457</c:v>
                      </c:pt>
                      <c:pt idx="15381">
                        <c:v>67858.388137817383</c:v>
                      </c:pt>
                      <c:pt idx="15382">
                        <c:v>67896.280715942383</c:v>
                      </c:pt>
                      <c:pt idx="15383">
                        <c:v>67960.280715942383</c:v>
                      </c:pt>
                      <c:pt idx="15384">
                        <c:v>67628.480178833008</c:v>
                      </c:pt>
                      <c:pt idx="15385">
                        <c:v>67445.706253051758</c:v>
                      </c:pt>
                      <c:pt idx="15386">
                        <c:v>66368.761329650879</c:v>
                      </c:pt>
                      <c:pt idx="15387">
                        <c:v>65262.760597228997</c:v>
                      </c:pt>
                      <c:pt idx="15388">
                        <c:v>65416.760841369629</c:v>
                      </c:pt>
                      <c:pt idx="15389">
                        <c:v>65036.028907775879</c:v>
                      </c:pt>
                      <c:pt idx="15390">
                        <c:v>58353.152557373047</c:v>
                      </c:pt>
                      <c:pt idx="15391">
                        <c:v>58353.152435302734</c:v>
                      </c:pt>
                      <c:pt idx="15392">
                        <c:v>58353.152679443352</c:v>
                      </c:pt>
                      <c:pt idx="15393">
                        <c:v>58162.152557373047</c:v>
                      </c:pt>
                      <c:pt idx="15394">
                        <c:v>57809.935333251953</c:v>
                      </c:pt>
                      <c:pt idx="15395">
                        <c:v>57809.935333251953</c:v>
                      </c:pt>
                      <c:pt idx="15396">
                        <c:v>60628.657562255859</c:v>
                      </c:pt>
                      <c:pt idx="15397">
                        <c:v>61102.557830810547</c:v>
                      </c:pt>
                      <c:pt idx="15398">
                        <c:v>62633.328582763672</c:v>
                      </c:pt>
                      <c:pt idx="15399">
                        <c:v>62752.830642700188</c:v>
                      </c:pt>
                      <c:pt idx="15400">
                        <c:v>62752.607376098626</c:v>
                      </c:pt>
                      <c:pt idx="15401">
                        <c:v>63720.344093322747</c:v>
                      </c:pt>
                      <c:pt idx="15402">
                        <c:v>63720.344825744629</c:v>
                      </c:pt>
                      <c:pt idx="15403">
                        <c:v>63128.344581603997</c:v>
                      </c:pt>
                      <c:pt idx="15404">
                        <c:v>62816.343849182129</c:v>
                      </c:pt>
                      <c:pt idx="15405">
                        <c:v>64331.759780883789</c:v>
                      </c:pt>
                      <c:pt idx="15406">
                        <c:v>64387.759902954102</c:v>
                      </c:pt>
                      <c:pt idx="15407">
                        <c:v>64911.761856079102</c:v>
                      </c:pt>
                      <c:pt idx="15408">
                        <c:v>64900.38313293457</c:v>
                      </c:pt>
                      <c:pt idx="15409">
                        <c:v>65386.249954223626</c:v>
                      </c:pt>
                      <c:pt idx="15410">
                        <c:v>65869.652053833008</c:v>
                      </c:pt>
                      <c:pt idx="15411">
                        <c:v>65573.700149536133</c:v>
                      </c:pt>
                      <c:pt idx="15412">
                        <c:v>65747.968948364258</c:v>
                      </c:pt>
                      <c:pt idx="15413">
                        <c:v>66512.897659301758</c:v>
                      </c:pt>
                      <c:pt idx="15414">
                        <c:v>66518.701370239258</c:v>
                      </c:pt>
                      <c:pt idx="15415">
                        <c:v>66104.700393676758</c:v>
                      </c:pt>
                      <c:pt idx="15416">
                        <c:v>66264.90087890625</c:v>
                      </c:pt>
                      <c:pt idx="15417">
                        <c:v>65832.2998046875</c:v>
                      </c:pt>
                      <c:pt idx="15418">
                        <c:v>65707.85302734375</c:v>
                      </c:pt>
                      <c:pt idx="15419">
                        <c:v>65191.8515625</c:v>
                      </c:pt>
                      <c:pt idx="15420">
                        <c:v>63146.029312133789</c:v>
                      </c:pt>
                      <c:pt idx="15421">
                        <c:v>62881.000503540039</c:v>
                      </c:pt>
                      <c:pt idx="15422">
                        <c:v>62942.180191040039</c:v>
                      </c:pt>
                      <c:pt idx="15423">
                        <c:v>62845.725540161126</c:v>
                      </c:pt>
                      <c:pt idx="15424">
                        <c:v>63669.654983520508</c:v>
                      </c:pt>
                      <c:pt idx="15425">
                        <c:v>63669.655471801758</c:v>
                      </c:pt>
                      <c:pt idx="15426">
                        <c:v>63669.655227661126</c:v>
                      </c:pt>
                      <c:pt idx="15427">
                        <c:v>63299.655715942376</c:v>
                      </c:pt>
                      <c:pt idx="15428">
                        <c:v>66227.746047973633</c:v>
                      </c:pt>
                      <c:pt idx="15429">
                        <c:v>66179.746047973633</c:v>
                      </c:pt>
                      <c:pt idx="15430">
                        <c:v>66228.247268676758</c:v>
                      </c:pt>
                      <c:pt idx="15431">
                        <c:v>66497.798095703125</c:v>
                      </c:pt>
                      <c:pt idx="15432">
                        <c:v>66106.198303222656</c:v>
                      </c:pt>
                      <c:pt idx="15433">
                        <c:v>66105.309143066406</c:v>
                      </c:pt>
                      <c:pt idx="15434">
                        <c:v>65640.908203125</c:v>
                      </c:pt>
                      <c:pt idx="15435">
                        <c:v>59283.438934326165</c:v>
                      </c:pt>
                      <c:pt idx="15436">
                        <c:v>63902.299331665039</c:v>
                      </c:pt>
                      <c:pt idx="15437">
                        <c:v>64016.299575805657</c:v>
                      </c:pt>
                      <c:pt idx="15438">
                        <c:v>64015.222854614258</c:v>
                      </c:pt>
                      <c:pt idx="15439">
                        <c:v>63887.222854614258</c:v>
                      </c:pt>
                      <c:pt idx="15440">
                        <c:v>64815.954055786126</c:v>
                      </c:pt>
                      <c:pt idx="15441">
                        <c:v>65037.415237426758</c:v>
                      </c:pt>
                      <c:pt idx="15442">
                        <c:v>65337.364456176758</c:v>
                      </c:pt>
                      <c:pt idx="15443">
                        <c:v>65894.665237426758</c:v>
                      </c:pt>
                      <c:pt idx="15444">
                        <c:v>65806.664993286133</c:v>
                      </c:pt>
                      <c:pt idx="15445">
                        <c:v>64095.699905395508</c:v>
                      </c:pt>
                      <c:pt idx="15446">
                        <c:v>63810.412551879876</c:v>
                      </c:pt>
                      <c:pt idx="15447">
                        <c:v>63810.414260864258</c:v>
                      </c:pt>
                      <c:pt idx="15448">
                        <c:v>63594.412796020508</c:v>
                      </c:pt>
                      <c:pt idx="15449">
                        <c:v>65427.788772583008</c:v>
                      </c:pt>
                      <c:pt idx="15450">
                        <c:v>59119.557708740227</c:v>
                      </c:pt>
                      <c:pt idx="15451">
                        <c:v>59119.558074951172</c:v>
                      </c:pt>
                      <c:pt idx="15452">
                        <c:v>58261.556243896477</c:v>
                      </c:pt>
                      <c:pt idx="15453">
                        <c:v>58214.556121826172</c:v>
                      </c:pt>
                      <c:pt idx="15454">
                        <c:v>67112.696487426758</c:v>
                      </c:pt>
                      <c:pt idx="15455">
                        <c:v>66292.241897583008</c:v>
                      </c:pt>
                      <c:pt idx="15456">
                        <c:v>66090.241409301758</c:v>
                      </c:pt>
                      <c:pt idx="15457">
                        <c:v>62497.105178833008</c:v>
                      </c:pt>
                      <c:pt idx="15458">
                        <c:v>63600.406326293938</c:v>
                      </c:pt>
                      <c:pt idx="15459">
                        <c:v>67307.469192504883</c:v>
                      </c:pt>
                      <c:pt idx="15460">
                        <c:v>67610.270217895508</c:v>
                      </c:pt>
                      <c:pt idx="15461">
                        <c:v>67458.270217895508</c:v>
                      </c:pt>
                      <c:pt idx="15462">
                        <c:v>67523.073440551758</c:v>
                      </c:pt>
                      <c:pt idx="15463">
                        <c:v>61676.488357543945</c:v>
                      </c:pt>
                      <c:pt idx="15464">
                        <c:v>61676.488357543945</c:v>
                      </c:pt>
                      <c:pt idx="15465">
                        <c:v>62162.930572509766</c:v>
                      </c:pt>
                      <c:pt idx="15466">
                        <c:v>62300.581207275383</c:v>
                      </c:pt>
                      <c:pt idx="15467">
                        <c:v>63013.908294677734</c:v>
                      </c:pt>
                      <c:pt idx="15468">
                        <c:v>63013.908294677734</c:v>
                      </c:pt>
                      <c:pt idx="15469">
                        <c:v>67357.199417114258</c:v>
                      </c:pt>
                      <c:pt idx="15470">
                        <c:v>65108.831619262695</c:v>
                      </c:pt>
                      <c:pt idx="15471">
                        <c:v>65494.706985473626</c:v>
                      </c:pt>
                      <c:pt idx="15472">
                        <c:v>64142.541763305664</c:v>
                      </c:pt>
                      <c:pt idx="15473">
                        <c:v>65717.925735473633</c:v>
                      </c:pt>
                      <c:pt idx="15474">
                        <c:v>66782.964065551758</c:v>
                      </c:pt>
                      <c:pt idx="15475">
                        <c:v>66691.410842895508</c:v>
                      </c:pt>
                      <c:pt idx="15476">
                        <c:v>67505.247268676758</c:v>
                      </c:pt>
                      <c:pt idx="15477">
                        <c:v>67060.246536254883</c:v>
                      </c:pt>
                      <c:pt idx="15478">
                        <c:v>67060.246292114258</c:v>
                      </c:pt>
                      <c:pt idx="15479">
                        <c:v>66801.744094848633</c:v>
                      </c:pt>
                      <c:pt idx="15480">
                        <c:v>68130.681793212891</c:v>
                      </c:pt>
                      <c:pt idx="15481">
                        <c:v>68178.682037353516</c:v>
                      </c:pt>
                      <c:pt idx="15482">
                        <c:v>68178.682037353516</c:v>
                      </c:pt>
                      <c:pt idx="15483">
                        <c:v>65598.170120239258</c:v>
                      </c:pt>
                      <c:pt idx="15484">
                        <c:v>65216.350296020508</c:v>
                      </c:pt>
                      <c:pt idx="15485">
                        <c:v>65299.684768676758</c:v>
                      </c:pt>
                      <c:pt idx="15486">
                        <c:v>65078.683303833008</c:v>
                      </c:pt>
                      <c:pt idx="15487">
                        <c:v>64578.272415161126</c:v>
                      </c:pt>
                      <c:pt idx="15488">
                        <c:v>64578.272415161126</c:v>
                      </c:pt>
                      <c:pt idx="15489">
                        <c:v>64226.272903442376</c:v>
                      </c:pt>
                      <c:pt idx="15490">
                        <c:v>66703.834365844727</c:v>
                      </c:pt>
                      <c:pt idx="15491">
                        <c:v>66703.834609985352</c:v>
                      </c:pt>
                      <c:pt idx="15492">
                        <c:v>66617.019912719727</c:v>
                      </c:pt>
                      <c:pt idx="15493">
                        <c:v>66247.020401000977</c:v>
                      </c:pt>
                      <c:pt idx="15494">
                        <c:v>65585.418350219727</c:v>
                      </c:pt>
                      <c:pt idx="15495">
                        <c:v>62494.777969360352</c:v>
                      </c:pt>
                      <c:pt idx="15496">
                        <c:v>63324.286819458008</c:v>
                      </c:pt>
                      <c:pt idx="15497">
                        <c:v>63324.286819458008</c:v>
                      </c:pt>
                      <c:pt idx="15498">
                        <c:v>64748.603164672844</c:v>
                      </c:pt>
                      <c:pt idx="15499">
                        <c:v>64748.603103637688</c:v>
                      </c:pt>
                      <c:pt idx="15500">
                        <c:v>66765.533401489258</c:v>
                      </c:pt>
                      <c:pt idx="15501">
                        <c:v>66813.533889770508</c:v>
                      </c:pt>
                      <c:pt idx="15502">
                        <c:v>66815.080276489258</c:v>
                      </c:pt>
                      <c:pt idx="15503">
                        <c:v>66535.675735473633</c:v>
                      </c:pt>
                      <c:pt idx="15504">
                        <c:v>65880.122680664063</c:v>
                      </c:pt>
                      <c:pt idx="15505">
                        <c:v>65880.122680664063</c:v>
                      </c:pt>
                      <c:pt idx="15506">
                        <c:v>65879.384399414063</c:v>
                      </c:pt>
                      <c:pt idx="15507">
                        <c:v>64928.018081665039</c:v>
                      </c:pt>
                      <c:pt idx="15508">
                        <c:v>64928.018142700195</c:v>
                      </c:pt>
                      <c:pt idx="15509">
                        <c:v>64601.260940551758</c:v>
                      </c:pt>
                      <c:pt idx="15510">
                        <c:v>64818.199417114258</c:v>
                      </c:pt>
                      <c:pt idx="15511">
                        <c:v>65370.504058837883</c:v>
                      </c:pt>
                      <c:pt idx="15512">
                        <c:v>65386.062896728516</c:v>
                      </c:pt>
                      <c:pt idx="15513">
                        <c:v>64135.543899536126</c:v>
                      </c:pt>
                      <c:pt idx="15514">
                        <c:v>64295.432022094727</c:v>
                      </c:pt>
                      <c:pt idx="15515">
                        <c:v>64649.932510375977</c:v>
                      </c:pt>
                      <c:pt idx="15516">
                        <c:v>66182.631546020508</c:v>
                      </c:pt>
                      <c:pt idx="15517">
                        <c:v>66307.631790161133</c:v>
                      </c:pt>
                      <c:pt idx="15518">
                        <c:v>66162.631790161133</c:v>
                      </c:pt>
                      <c:pt idx="15519">
                        <c:v>65827.471633911133</c:v>
                      </c:pt>
                      <c:pt idx="15520">
                        <c:v>63872.68489074707</c:v>
                      </c:pt>
                      <c:pt idx="15521">
                        <c:v>63841.184768676758</c:v>
                      </c:pt>
                      <c:pt idx="15522">
                        <c:v>64087.685195922852</c:v>
                      </c:pt>
                      <c:pt idx="15523">
                        <c:v>64286.683609008789</c:v>
                      </c:pt>
                      <c:pt idx="15524">
                        <c:v>63517.878677368157</c:v>
                      </c:pt>
                      <c:pt idx="15525">
                        <c:v>62895.066848754876</c:v>
                      </c:pt>
                      <c:pt idx="15526">
                        <c:v>62345.357620239258</c:v>
                      </c:pt>
                      <c:pt idx="15527">
                        <c:v>62255.358108520508</c:v>
                      </c:pt>
                      <c:pt idx="15528">
                        <c:v>61826.957229614258</c:v>
                      </c:pt>
                      <c:pt idx="15529">
                        <c:v>66940.794387817383</c:v>
                      </c:pt>
                      <c:pt idx="15530">
                        <c:v>66313.795120239258</c:v>
                      </c:pt>
                      <c:pt idx="15531">
                        <c:v>66314.741897583008</c:v>
                      </c:pt>
                      <c:pt idx="15532">
                        <c:v>65264.284484863281</c:v>
                      </c:pt>
                      <c:pt idx="15533">
                        <c:v>64982.031555175781</c:v>
                      </c:pt>
                      <c:pt idx="15534">
                        <c:v>65392.104690551758</c:v>
                      </c:pt>
                      <c:pt idx="15535">
                        <c:v>64977.104690551758</c:v>
                      </c:pt>
                      <c:pt idx="15536">
                        <c:v>64776.510452270508</c:v>
                      </c:pt>
                      <c:pt idx="15537">
                        <c:v>64826.310501098626</c:v>
                      </c:pt>
                      <c:pt idx="15538">
                        <c:v>65106.545120239258</c:v>
                      </c:pt>
                      <c:pt idx="15539">
                        <c:v>65590.545364379883</c:v>
                      </c:pt>
                      <c:pt idx="15540">
                        <c:v>55911.103973388672</c:v>
                      </c:pt>
                      <c:pt idx="15541">
                        <c:v>55911.103973388672</c:v>
                      </c:pt>
                      <c:pt idx="15542">
                        <c:v>55911.103973388672</c:v>
                      </c:pt>
                      <c:pt idx="15543">
                        <c:v>65245.685791015625</c:v>
                      </c:pt>
                      <c:pt idx="15544">
                        <c:v>64975.389404296875</c:v>
                      </c:pt>
                      <c:pt idx="15545">
                        <c:v>63246.553115844727</c:v>
                      </c:pt>
                      <c:pt idx="15546">
                        <c:v>62056.49641418457</c:v>
                      </c:pt>
                      <c:pt idx="15547">
                        <c:v>63047.497024536126</c:v>
                      </c:pt>
                      <c:pt idx="15548">
                        <c:v>62530.997756958008</c:v>
                      </c:pt>
                      <c:pt idx="15549">
                        <c:v>62722.746536254883</c:v>
                      </c:pt>
                      <c:pt idx="15550">
                        <c:v>63583.482620239258</c:v>
                      </c:pt>
                      <c:pt idx="15551">
                        <c:v>63583.482620239258</c:v>
                      </c:pt>
                      <c:pt idx="15552">
                        <c:v>63583.482620239258</c:v>
                      </c:pt>
                      <c:pt idx="15553">
                        <c:v>64793.229934692376</c:v>
                      </c:pt>
                      <c:pt idx="15554">
                        <c:v>64796.058059692376</c:v>
                      </c:pt>
                      <c:pt idx="15555">
                        <c:v>57742.699493408203</c:v>
                      </c:pt>
                      <c:pt idx="15556">
                        <c:v>57153.697540283203</c:v>
                      </c:pt>
                      <c:pt idx="15557">
                        <c:v>63974.530883789063</c:v>
                      </c:pt>
                      <c:pt idx="15558">
                        <c:v>64990.934951782227</c:v>
                      </c:pt>
                      <c:pt idx="15559">
                        <c:v>64999.935134887695</c:v>
                      </c:pt>
                      <c:pt idx="15560">
                        <c:v>64028.895095825195</c:v>
                      </c:pt>
                      <c:pt idx="15561">
                        <c:v>64960.719131469727</c:v>
                      </c:pt>
                      <c:pt idx="15562">
                        <c:v>64960.719192504883</c:v>
                      </c:pt>
                      <c:pt idx="15563">
                        <c:v>64945.71907043457</c:v>
                      </c:pt>
                      <c:pt idx="15564">
                        <c:v>63323.651321411133</c:v>
                      </c:pt>
                      <c:pt idx="15565">
                        <c:v>63696.198684692383</c:v>
                      </c:pt>
                      <c:pt idx="15566">
                        <c:v>63700.198623657227</c:v>
                      </c:pt>
                      <c:pt idx="15567">
                        <c:v>63708.389541625977</c:v>
                      </c:pt>
                      <c:pt idx="15568">
                        <c:v>63699.389602661133</c:v>
                      </c:pt>
                      <c:pt idx="15569">
                        <c:v>62670.292678833008</c:v>
                      </c:pt>
                      <c:pt idx="15570">
                        <c:v>62757.286697387695</c:v>
                      </c:pt>
                      <c:pt idx="15571">
                        <c:v>62809.286697387695</c:v>
                      </c:pt>
                      <c:pt idx="15572">
                        <c:v>62818.286758422852</c:v>
                      </c:pt>
                      <c:pt idx="15573">
                        <c:v>63994.727188110352</c:v>
                      </c:pt>
                      <c:pt idx="15574">
                        <c:v>64625.405960083008</c:v>
                      </c:pt>
                      <c:pt idx="15575">
                        <c:v>63811.405838012695</c:v>
                      </c:pt>
                      <c:pt idx="15576">
                        <c:v>65437.361526489258</c:v>
                      </c:pt>
                      <c:pt idx="15577">
                        <c:v>64799.362503051758</c:v>
                      </c:pt>
                      <c:pt idx="15578">
                        <c:v>64728.394973754876</c:v>
                      </c:pt>
                      <c:pt idx="15579">
                        <c:v>64728.394973754876</c:v>
                      </c:pt>
                      <c:pt idx="15580">
                        <c:v>64449.894973754876</c:v>
                      </c:pt>
                      <c:pt idx="15581">
                        <c:v>66794.860549926758</c:v>
                      </c:pt>
                      <c:pt idx="15582">
                        <c:v>67232.269973754883</c:v>
                      </c:pt>
                      <c:pt idx="15583">
                        <c:v>67232.270706176758</c:v>
                      </c:pt>
                      <c:pt idx="15584">
                        <c:v>67426.270217895508</c:v>
                      </c:pt>
                      <c:pt idx="15585">
                        <c:v>56264.565521240234</c:v>
                      </c:pt>
                      <c:pt idx="15586">
                        <c:v>56268.151458740234</c:v>
                      </c:pt>
                      <c:pt idx="15587">
                        <c:v>56505.151458740234</c:v>
                      </c:pt>
                      <c:pt idx="15588">
                        <c:v>64957.359680175781</c:v>
                      </c:pt>
                      <c:pt idx="15589">
                        <c:v>64587.957397460938</c:v>
                      </c:pt>
                      <c:pt idx="15590">
                        <c:v>65233.23371887207</c:v>
                      </c:pt>
                      <c:pt idx="15591">
                        <c:v>63311.456436157227</c:v>
                      </c:pt>
                      <c:pt idx="15592">
                        <c:v>63311.45637512207</c:v>
                      </c:pt>
                      <c:pt idx="15593">
                        <c:v>63311.456436157227</c:v>
                      </c:pt>
                      <c:pt idx="15594">
                        <c:v>64251.811904907227</c:v>
                      </c:pt>
                      <c:pt idx="15595">
                        <c:v>64252.297256469727</c:v>
                      </c:pt>
                      <c:pt idx="15596">
                        <c:v>64464.684097290039</c:v>
                      </c:pt>
                      <c:pt idx="15597">
                        <c:v>64464.684097290039</c:v>
                      </c:pt>
                      <c:pt idx="15598">
                        <c:v>65684.374221801758</c:v>
                      </c:pt>
                      <c:pt idx="15599">
                        <c:v>62024.634353637695</c:v>
                      </c:pt>
                      <c:pt idx="15600">
                        <c:v>57367.373153686523</c:v>
                      </c:pt>
                      <c:pt idx="15601">
                        <c:v>57367.373397827141</c:v>
                      </c:pt>
                      <c:pt idx="15602">
                        <c:v>66358.879058837891</c:v>
                      </c:pt>
                      <c:pt idx="15603">
                        <c:v>67608.188385009766</c:v>
                      </c:pt>
                      <c:pt idx="15604">
                        <c:v>67716.368804931641</c:v>
                      </c:pt>
                      <c:pt idx="15605">
                        <c:v>67669.576080322266</c:v>
                      </c:pt>
                      <c:pt idx="15606">
                        <c:v>67600.575592041016</c:v>
                      </c:pt>
                      <c:pt idx="15607">
                        <c:v>67169.517578125</c:v>
                      </c:pt>
                      <c:pt idx="15608">
                        <c:v>67386.917236328125</c:v>
                      </c:pt>
                      <c:pt idx="15609">
                        <c:v>65884.185745239258</c:v>
                      </c:pt>
                      <c:pt idx="15610">
                        <c:v>65734.432571411133</c:v>
                      </c:pt>
                      <c:pt idx="15611">
                        <c:v>66672.178665161133</c:v>
                      </c:pt>
                      <c:pt idx="15612">
                        <c:v>66672.178909301758</c:v>
                      </c:pt>
                      <c:pt idx="15613">
                        <c:v>59752.011810302734</c:v>
                      </c:pt>
                      <c:pt idx="15614">
                        <c:v>58779.493011474602</c:v>
                      </c:pt>
                      <c:pt idx="15615">
                        <c:v>63866.806900024407</c:v>
                      </c:pt>
                      <c:pt idx="15616">
                        <c:v>63818.773208618157</c:v>
                      </c:pt>
                      <c:pt idx="15617">
                        <c:v>64188.220413208008</c:v>
                      </c:pt>
                      <c:pt idx="15618">
                        <c:v>65158.869094848626</c:v>
                      </c:pt>
                      <c:pt idx="15619">
                        <c:v>65222.868850708008</c:v>
                      </c:pt>
                      <c:pt idx="15620">
                        <c:v>65222.868362426758</c:v>
                      </c:pt>
                      <c:pt idx="15621">
                        <c:v>64950.869094848626</c:v>
                      </c:pt>
                      <c:pt idx="15622">
                        <c:v>63707.13703918457</c:v>
                      </c:pt>
                      <c:pt idx="15623">
                        <c:v>65818.591018676758</c:v>
                      </c:pt>
                      <c:pt idx="15624">
                        <c:v>65449.187698364258</c:v>
                      </c:pt>
                      <c:pt idx="15625">
                        <c:v>65362.039260864258</c:v>
                      </c:pt>
                      <c:pt idx="15626">
                        <c:v>65033.98583984375</c:v>
                      </c:pt>
                      <c:pt idx="15627">
                        <c:v>64082.9853515625</c:v>
                      </c:pt>
                      <c:pt idx="15628">
                        <c:v>64082.9853515625</c:v>
                      </c:pt>
                      <c:pt idx="15629">
                        <c:v>63840.98486328125</c:v>
                      </c:pt>
                      <c:pt idx="15630">
                        <c:v>65546.727737426758</c:v>
                      </c:pt>
                      <c:pt idx="15631">
                        <c:v>67418.836135864258</c:v>
                      </c:pt>
                      <c:pt idx="15632">
                        <c:v>67418.835647583008</c:v>
                      </c:pt>
                      <c:pt idx="15633">
                        <c:v>67202.835647583008</c:v>
                      </c:pt>
                      <c:pt idx="15634">
                        <c:v>64103.113845825195</c:v>
                      </c:pt>
                      <c:pt idx="15635">
                        <c:v>64103.113845825195</c:v>
                      </c:pt>
                      <c:pt idx="15636">
                        <c:v>67187.820236206055</c:v>
                      </c:pt>
                      <c:pt idx="15637">
                        <c:v>67186.481369018555</c:v>
                      </c:pt>
                      <c:pt idx="15638">
                        <c:v>67538.55500793457</c:v>
                      </c:pt>
                      <c:pt idx="15639">
                        <c:v>66192.235549926758</c:v>
                      </c:pt>
                      <c:pt idx="15640">
                        <c:v>66148.023880004883</c:v>
                      </c:pt>
                      <c:pt idx="15641">
                        <c:v>63854.560012817383</c:v>
                      </c:pt>
                      <c:pt idx="15642">
                        <c:v>63862.139236450195</c:v>
                      </c:pt>
                      <c:pt idx="15643">
                        <c:v>63615.139114379883</c:v>
                      </c:pt>
                      <c:pt idx="15644">
                        <c:v>65752.463775634766</c:v>
                      </c:pt>
                      <c:pt idx="15645">
                        <c:v>64310.297210693352</c:v>
                      </c:pt>
                      <c:pt idx="15646">
                        <c:v>64132.296966552734</c:v>
                      </c:pt>
                      <c:pt idx="15647">
                        <c:v>63380.627151489258</c:v>
                      </c:pt>
                      <c:pt idx="15648">
                        <c:v>63453.746780395508</c:v>
                      </c:pt>
                      <c:pt idx="15649">
                        <c:v>63293.857131958008</c:v>
                      </c:pt>
                      <c:pt idx="15650">
                        <c:v>63366.977737426758</c:v>
                      </c:pt>
                      <c:pt idx="15651">
                        <c:v>65410.167190551758</c:v>
                      </c:pt>
                      <c:pt idx="15652">
                        <c:v>65456.560745239258</c:v>
                      </c:pt>
                      <c:pt idx="15653">
                        <c:v>65368.561233520508</c:v>
                      </c:pt>
                      <c:pt idx="15654">
                        <c:v>66648.275100708008</c:v>
                      </c:pt>
                      <c:pt idx="15655">
                        <c:v>66671.899612426758</c:v>
                      </c:pt>
                      <c:pt idx="15656">
                        <c:v>66226.899612426758</c:v>
                      </c:pt>
                      <c:pt idx="15657">
                        <c:v>65695.837112426758</c:v>
                      </c:pt>
                      <c:pt idx="15658">
                        <c:v>65695.837844848633</c:v>
                      </c:pt>
                      <c:pt idx="15659">
                        <c:v>65912.837844848633</c:v>
                      </c:pt>
                      <c:pt idx="15660">
                        <c:v>63832.362930297852</c:v>
                      </c:pt>
                      <c:pt idx="15661">
                        <c:v>63622.032791137695</c:v>
                      </c:pt>
                      <c:pt idx="15662">
                        <c:v>63622.032913208008</c:v>
                      </c:pt>
                      <c:pt idx="15663">
                        <c:v>63621.505569458008</c:v>
                      </c:pt>
                      <c:pt idx="15664">
                        <c:v>63492.298355102539</c:v>
                      </c:pt>
                      <c:pt idx="15665">
                        <c:v>63501.298233032219</c:v>
                      </c:pt>
                      <c:pt idx="15666">
                        <c:v>63416.698623657219</c:v>
                      </c:pt>
                      <c:pt idx="15667">
                        <c:v>63412.698684692383</c:v>
                      </c:pt>
                      <c:pt idx="15668">
                        <c:v>63817.507827758789</c:v>
                      </c:pt>
                      <c:pt idx="15669">
                        <c:v>64326.686721801758</c:v>
                      </c:pt>
                      <c:pt idx="15670">
                        <c:v>65367.487869262688</c:v>
                      </c:pt>
                      <c:pt idx="15671">
                        <c:v>65367.487747192376</c:v>
                      </c:pt>
                      <c:pt idx="15672">
                        <c:v>65367.487747192376</c:v>
                      </c:pt>
                      <c:pt idx="15673">
                        <c:v>63359.255645751953</c:v>
                      </c:pt>
                      <c:pt idx="15674">
                        <c:v>63359.255523681641</c:v>
                      </c:pt>
                      <c:pt idx="15675">
                        <c:v>62846.076675415039</c:v>
                      </c:pt>
                      <c:pt idx="15676">
                        <c:v>62969.078689575195</c:v>
                      </c:pt>
                      <c:pt idx="15677">
                        <c:v>62960.078750610352</c:v>
                      </c:pt>
                      <c:pt idx="15678">
                        <c:v>64475.275100708008</c:v>
                      </c:pt>
                      <c:pt idx="15679">
                        <c:v>64462.27522277832</c:v>
                      </c:pt>
                      <c:pt idx="15680">
                        <c:v>66088.700881958008</c:v>
                      </c:pt>
                      <c:pt idx="15681">
                        <c:v>66088.700881958008</c:v>
                      </c:pt>
                      <c:pt idx="15682">
                        <c:v>65534.878982543938</c:v>
                      </c:pt>
                      <c:pt idx="15683">
                        <c:v>65624.080032348633</c:v>
                      </c:pt>
                      <c:pt idx="15684">
                        <c:v>65408.079788208008</c:v>
                      </c:pt>
                      <c:pt idx="15685">
                        <c:v>65527.079788208008</c:v>
                      </c:pt>
                      <c:pt idx="15686">
                        <c:v>62880.292114257813</c:v>
                      </c:pt>
                      <c:pt idx="15687">
                        <c:v>63144.292114257813</c:v>
                      </c:pt>
                      <c:pt idx="15688">
                        <c:v>63016.292114257813</c:v>
                      </c:pt>
                      <c:pt idx="15689">
                        <c:v>63056.291931152344</c:v>
                      </c:pt>
                      <c:pt idx="15690">
                        <c:v>63738.206985473626</c:v>
                      </c:pt>
                      <c:pt idx="15691">
                        <c:v>63369.320022583008</c:v>
                      </c:pt>
                      <c:pt idx="15692">
                        <c:v>62810.319290161126</c:v>
                      </c:pt>
                      <c:pt idx="15693">
                        <c:v>63179.720413208008</c:v>
                      </c:pt>
                      <c:pt idx="15694">
                        <c:v>62492.020706176758</c:v>
                      </c:pt>
                      <c:pt idx="15695">
                        <c:v>63899.690628051758</c:v>
                      </c:pt>
                      <c:pt idx="15696">
                        <c:v>63899.691116333008</c:v>
                      </c:pt>
                      <c:pt idx="15697">
                        <c:v>64536.405349731445</c:v>
                      </c:pt>
                      <c:pt idx="15698">
                        <c:v>64542.591629028313</c:v>
                      </c:pt>
                      <c:pt idx="15699">
                        <c:v>64498.592605590813</c:v>
                      </c:pt>
                      <c:pt idx="15700">
                        <c:v>64498.592117309563</c:v>
                      </c:pt>
                      <c:pt idx="15701">
                        <c:v>64169.616409301758</c:v>
                      </c:pt>
                      <c:pt idx="15702">
                        <c:v>65520.19580078125</c:v>
                      </c:pt>
                      <c:pt idx="15703">
                        <c:v>65634.195556640625</c:v>
                      </c:pt>
                      <c:pt idx="15704">
                        <c:v>66798.097610473633</c:v>
                      </c:pt>
                      <c:pt idx="15705">
                        <c:v>66433.680130004883</c:v>
                      </c:pt>
                      <c:pt idx="15706">
                        <c:v>66716.991180419922</c:v>
                      </c:pt>
                      <c:pt idx="15707">
                        <c:v>66716.991180419922</c:v>
                      </c:pt>
                      <c:pt idx="15708">
                        <c:v>66716.991180419922</c:v>
                      </c:pt>
                      <c:pt idx="15709">
                        <c:v>65060.578079223626</c:v>
                      </c:pt>
                      <c:pt idx="15710">
                        <c:v>65251.534866333008</c:v>
                      </c:pt>
                      <c:pt idx="15711">
                        <c:v>65256.612060546868</c:v>
                      </c:pt>
                      <c:pt idx="15712">
                        <c:v>65817.333206176758</c:v>
                      </c:pt>
                      <c:pt idx="15713">
                        <c:v>65549.733108520508</c:v>
                      </c:pt>
                      <c:pt idx="15714">
                        <c:v>65549.733108520508</c:v>
                      </c:pt>
                      <c:pt idx="15715">
                        <c:v>65419.866363525383</c:v>
                      </c:pt>
                      <c:pt idx="15716">
                        <c:v>62400.19123840332</c:v>
                      </c:pt>
                      <c:pt idx="15717">
                        <c:v>62835.19172668457</c:v>
                      </c:pt>
                      <c:pt idx="15718">
                        <c:v>62489.51985168457</c:v>
                      </c:pt>
                      <c:pt idx="15719">
                        <c:v>62491.54035949707</c:v>
                      </c:pt>
                      <c:pt idx="15720">
                        <c:v>67547.201858520508</c:v>
                      </c:pt>
                      <c:pt idx="15721">
                        <c:v>65835.699722290039</c:v>
                      </c:pt>
                      <c:pt idx="15722">
                        <c:v>65835.699722290039</c:v>
                      </c:pt>
                      <c:pt idx="15723">
                        <c:v>66887.408401489258</c:v>
                      </c:pt>
                      <c:pt idx="15724">
                        <c:v>66883.087661743164</c:v>
                      </c:pt>
                      <c:pt idx="15725">
                        <c:v>66449.687759399414</c:v>
                      </c:pt>
                      <c:pt idx="15726">
                        <c:v>66356.962173461914</c:v>
                      </c:pt>
                      <c:pt idx="15727">
                        <c:v>67737.835647583008</c:v>
                      </c:pt>
                      <c:pt idx="15728">
                        <c:v>67737.835159301758</c:v>
                      </c:pt>
                      <c:pt idx="15729">
                        <c:v>67609.835159301758</c:v>
                      </c:pt>
                      <c:pt idx="15730">
                        <c:v>67366.967727661133</c:v>
                      </c:pt>
                      <c:pt idx="15731">
                        <c:v>66907.504592895508</c:v>
                      </c:pt>
                      <c:pt idx="15732">
                        <c:v>66838.504104614258</c:v>
                      </c:pt>
                      <c:pt idx="15733">
                        <c:v>66634.504104614258</c:v>
                      </c:pt>
                      <c:pt idx="15734">
                        <c:v>64254.331802368164</c:v>
                      </c:pt>
                      <c:pt idx="15735">
                        <c:v>62978.618118286126</c:v>
                      </c:pt>
                      <c:pt idx="15736">
                        <c:v>62930.618850708008</c:v>
                      </c:pt>
                      <c:pt idx="15737">
                        <c:v>62173.117385864258</c:v>
                      </c:pt>
                      <c:pt idx="15738">
                        <c:v>62173.117874145508</c:v>
                      </c:pt>
                      <c:pt idx="15739">
                        <c:v>67098.933303833008</c:v>
                      </c:pt>
                      <c:pt idx="15740">
                        <c:v>66969.953323364258</c:v>
                      </c:pt>
                      <c:pt idx="15741">
                        <c:v>65734.468460083008</c:v>
                      </c:pt>
                      <c:pt idx="15742">
                        <c:v>66458.839065551758</c:v>
                      </c:pt>
                      <c:pt idx="15743">
                        <c:v>66505.118850708008</c:v>
                      </c:pt>
                      <c:pt idx="15744">
                        <c:v>66243.118362426758</c:v>
                      </c:pt>
                      <c:pt idx="15745">
                        <c:v>66550.855667114258</c:v>
                      </c:pt>
                      <c:pt idx="15746">
                        <c:v>66227.090042114258</c:v>
                      </c:pt>
                      <c:pt idx="15747">
                        <c:v>66588.292129516602</c:v>
                      </c:pt>
                      <c:pt idx="15748">
                        <c:v>68559.926177978516</c:v>
                      </c:pt>
                      <c:pt idx="15749">
                        <c:v>68207.925933837891</c:v>
                      </c:pt>
                    </c:numCache>
                  </c:numRef>
                </c:yVal>
                <c:smooth val="0"/>
                <c:extLst xmlns:c15="http://schemas.microsoft.com/office/drawing/2012/chart">
                  <c:ext xmlns:c16="http://schemas.microsoft.com/office/drawing/2014/chart" uri="{C3380CC4-5D6E-409C-BE32-E72D297353CC}">
                    <c16:uniqueId val="{00000003-641A-4DAD-A0A2-924D151E1B8F}"/>
                  </c:ext>
                </c:extLst>
              </c15:ser>
            </c15:filteredScatterSeries>
          </c:ext>
        </c:extLst>
      </c:scatterChart>
      <c:valAx>
        <c:axId val="135600863"/>
        <c:scaling>
          <c:orientation val="minMax"/>
          <c:max val="40000"/>
          <c:min val="-20000"/>
        </c:scaling>
        <c:delete val="0"/>
        <c:axPos val="b"/>
        <c:majorGridlines>
          <c:spPr>
            <a:ln w="9525" cap="flat" cmpd="sng" algn="ctr">
              <a:solidFill>
                <a:schemeClr val="tx1">
                  <a:lumMod val="15000"/>
                  <a:lumOff val="85000"/>
                </a:schemeClr>
              </a:solidFill>
              <a:round/>
            </a:ln>
            <a:effectLst/>
          </c:spPr>
        </c:majorGridlines>
        <c:numFmt formatCode="_(* #,##0_);_(* \(#,##0\);_(* &quot;-&quot;??_);_(@_)" sourceLinked="1"/>
        <c:majorTickMark val="none"/>
        <c:minorTickMark val="none"/>
        <c:tickLblPos val="low"/>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25446575"/>
        <c:crosses val="autoZero"/>
        <c:crossBetween val="midCat"/>
      </c:valAx>
      <c:valAx>
        <c:axId val="125446575"/>
        <c:scaling>
          <c:orientation val="minMax"/>
          <c:max val="80000"/>
          <c:min val="40000"/>
        </c:scaling>
        <c:delete val="0"/>
        <c:axPos val="l"/>
        <c:majorGridlines>
          <c:spPr>
            <a:ln w="9525" cap="flat" cmpd="sng" algn="ctr">
              <a:solidFill>
                <a:schemeClr val="tx1">
                  <a:lumMod val="15000"/>
                  <a:lumOff val="85000"/>
                </a:schemeClr>
              </a:solidFill>
              <a:round/>
            </a:ln>
            <a:effectLst/>
          </c:spPr>
        </c:majorGridlines>
        <c:numFmt formatCode="_(* #,##0_);_(* \(#,##0\);_(* &quot;-&quot;??_);_(@_)"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200" b="0" i="0" u="none" strike="noStrike" kern="1200" baseline="0">
                <a:solidFill>
                  <a:sysClr val="windowText" lastClr="000000"/>
                </a:solidFill>
                <a:latin typeface="+mn-lt"/>
                <a:ea typeface="+mn-ea"/>
                <a:cs typeface="+mn-cs"/>
              </a:defRPr>
            </a:pPr>
            <a:endParaRPr lang="en-US"/>
          </a:p>
        </c:txPr>
        <c:crossAx val="135600863"/>
        <c:crosses val="autoZero"/>
        <c:crossBetween val="midCat"/>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chemeClr val="bg1"/>
    </a:solidFill>
    <a:ln w="9525" cap="flat" cmpd="sng" algn="ctr">
      <a:noFill/>
      <a:round/>
    </a:ln>
    <a:effectLst/>
  </c:spPr>
  <c:txPr>
    <a:bodyPr/>
    <a:lstStyle/>
    <a:p>
      <a:pPr>
        <a:defRPr>
          <a:solidFill>
            <a:sysClr val="windowText" lastClr="000000"/>
          </a:solidFill>
        </a:defRPr>
      </a:pPr>
      <a:endParaRPr lang="en-US"/>
    </a:p>
  </c:txPr>
  <c:externalData r:id="rId4">
    <c:autoUpdate val="0"/>
  </c:externalData>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4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4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4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4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4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4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4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48.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49.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6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6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6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6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6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6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6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6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6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7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7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7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7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7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7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7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77.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7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7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8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8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8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8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8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8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8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8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8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8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9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9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92.xml><?xml version="1.0" encoding="utf-8"?>
<cs:chartStyle xmlns:cs="http://schemas.microsoft.com/office/drawing/2012/chartStyle" xmlns:a="http://schemas.openxmlformats.org/drawingml/2006/main" id="297">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9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9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9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9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9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9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sz="quarter" idx="1"/>
          </p:nvPr>
        </p:nvSpPr>
        <p:spPr>
          <a:xfrm>
            <a:off x="3884613" y="0"/>
            <a:ext cx="2971800" cy="457200"/>
          </a:xfrm>
          <a:prstGeom prst="rect">
            <a:avLst/>
          </a:prstGeom>
        </p:spPr>
        <p:txBody>
          <a:bodyPr vert="horz" lIns="91440" tIns="45720" rIns="91440" bIns="45720" rtlCol="0"/>
          <a:lstStyle>
            <a:lvl1pPr algn="r">
              <a:defRPr sz="1200"/>
            </a:lvl1pPr>
          </a:lstStyle>
          <a:p>
            <a:fld id="{A37B1AA3-3E43-4A52-BC49-1085128A00D8}" type="datetimeFigureOut">
              <a:rPr lang="en-US" smtClean="0"/>
              <a:pPr/>
              <a:t>4/17/2024</a:t>
            </a:fld>
            <a:endParaRPr lang="en-US"/>
          </a:p>
        </p:txBody>
      </p:sp>
      <p:sp>
        <p:nvSpPr>
          <p:cNvPr id="4" name="Footer Placeholder 3"/>
          <p:cNvSpPr>
            <a:spLocks noGrp="1"/>
          </p:cNvSpPr>
          <p:nvPr>
            <p:ph type="ftr" sz="quarter" idx="2"/>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5" name="Slide Number Placeholder 4"/>
          <p:cNvSpPr>
            <a:spLocks noGrp="1"/>
          </p:cNvSpPr>
          <p:nvPr>
            <p:ph type="sldNum" sz="quarter" idx="3"/>
          </p:nvPr>
        </p:nvSpPr>
        <p:spPr>
          <a:xfrm>
            <a:off x="3884613" y="8685213"/>
            <a:ext cx="2971800" cy="457200"/>
          </a:xfrm>
          <a:prstGeom prst="rect">
            <a:avLst/>
          </a:prstGeom>
        </p:spPr>
        <p:txBody>
          <a:bodyPr vert="horz" lIns="91440" tIns="45720" rIns="91440" bIns="45720" rtlCol="0" anchor="b"/>
          <a:lstStyle>
            <a:lvl1pPr algn="r">
              <a:defRPr sz="1200"/>
            </a:lvl1pPr>
          </a:lstStyle>
          <a:p>
            <a:fld id="{6FA11C27-7CE1-41FA-893D-577FB665C57B}" type="slidenum">
              <a:rPr lang="en-US" smtClean="0"/>
              <a:pPr/>
              <a:t>‹#›</a:t>
            </a:fld>
            <a:endParaRPr lang="en-US"/>
          </a:p>
        </p:txBody>
      </p:sp>
    </p:spTree>
    <p:extLst>
      <p:ext uri="{BB962C8B-B14F-4D97-AF65-F5344CB8AC3E}">
        <p14:creationId xmlns:p14="http://schemas.microsoft.com/office/powerpoint/2010/main" val="1"/>
      </p:ext>
    </p:extLst>
  </p:cSld>
  <p:clrMap bg1="lt1" tx1="dk1" bg2="lt2" tx2="dk2" accent1="accent1" accent2="accent2" accent3="accent3" accent4="accent4" accent5="accent5" accent6="accent6" hlink="hlink" folHlink="folHlink"/>
  <p:hf hd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F81F16E2-043A-4850-8121-9CA75DF2B2FF}" type="datetimeFigureOut">
              <a:rPr lang="en-US" smtClean="0"/>
              <a:pPr/>
              <a:t>4/17/2024</a:t>
            </a:fld>
            <a:endParaRPr lang="en-US"/>
          </a:p>
        </p:txBody>
      </p:sp>
      <p:sp>
        <p:nvSpPr>
          <p:cNvPr id="4" name="Slide Image Placeholder 3"/>
          <p:cNvSpPr>
            <a:spLocks noGrp="1" noRot="1" noChangeAspect="1"/>
          </p:cNvSpPr>
          <p:nvPr>
            <p:ph type="sldImg" idx="2"/>
          </p:nvPr>
        </p:nvSpPr>
        <p:spPr>
          <a:xfrm>
            <a:off x="381000" y="685800"/>
            <a:ext cx="6096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F2B9B248-2746-4BFC-8FA3-91AC76DD8A50}" type="slidenum">
              <a:rPr lang="en-US" smtClean="0"/>
              <a:pPr/>
              <a:t>‹#›</a:t>
            </a:fld>
            <a:endParaRPr lang="en-US"/>
          </a:p>
        </p:txBody>
      </p:sp>
    </p:spTree>
  </p:cSld>
  <p:clrMap bg1="lt1" tx1="dk1" bg2="lt2" tx2="dk2" accent1="accent1" accent2="accent2" accent3="accent3" accent4="accent4" accent5="accent5" accent6="accent6" hlink="hlink" folHlink="folHlink"/>
  <p:hf hd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6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89.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90.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1</a:t>
            </a:fld>
            <a:endParaRPr lang="en-US"/>
          </a:p>
        </p:txBody>
      </p:sp>
    </p:spTree>
    <p:extLst>
      <p:ext uri="{BB962C8B-B14F-4D97-AF65-F5344CB8AC3E}">
        <p14:creationId xmlns:p14="http://schemas.microsoft.com/office/powerpoint/2010/main" val="4257042697"/>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PCM solves this problem by injecting money into the market in a way that achieves target reliability efficiently.</a:t>
            </a:r>
          </a:p>
          <a:p>
            <a:endParaRPr lang="en-US" dirty="0"/>
          </a:p>
          <a:p>
            <a:r>
              <a:rPr lang="en-US" dirty="0"/>
              <a:t>Other markets also attempt to do perform a similar exercise, through ‘capacity markets.’ but that is where the similarities end. Others offer upfront accreditation and compensation, while PCM is based on actual demonstrated performance.</a:t>
            </a:r>
          </a:p>
          <a:p>
            <a:endParaRPr lang="en-US" dirty="0"/>
          </a:p>
          <a:p>
            <a:r>
              <a:rPr lang="en-US" dirty="0"/>
              <a:t>In many ways, this delivers strong benefits, taking pressure off of modelers and bureaucrats to get these values exactly correct. BUT, there are drawbacks to such an approach as well</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13</a:t>
            </a:fld>
            <a:endParaRPr lang="en-US"/>
          </a:p>
        </p:txBody>
      </p:sp>
    </p:spTree>
    <p:extLst>
      <p:ext uri="{BB962C8B-B14F-4D97-AF65-F5344CB8AC3E}">
        <p14:creationId xmlns:p14="http://schemas.microsoft.com/office/powerpoint/2010/main" val="1763301998"/>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New graph alert: heatmaps. We’ll be looking at a lot of these today as well. Explain months/hours and concentration of X.</a:t>
            </a:r>
          </a:p>
          <a:p>
            <a:endParaRPr lang="en-US" dirty="0"/>
          </a:p>
          <a:p>
            <a:r>
              <a:rPr lang="en-US" dirty="0"/>
              <a:t>Such an approach can lead to inefficiencies, namely a misalignment between the hours that matter and the hours that are used to compensate resources. Explain what these charts are any why they don’t match up…</a:t>
            </a:r>
          </a:p>
          <a:p>
            <a:endParaRPr lang="en-US" dirty="0"/>
          </a:p>
          <a:p>
            <a:r>
              <a:rPr lang="en-US" dirty="0"/>
              <a:t>Our goal is to maximize the alignment of these two</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14</a:t>
            </a:fld>
            <a:endParaRPr lang="en-US"/>
          </a:p>
        </p:txBody>
      </p:sp>
    </p:spTree>
    <p:extLst>
      <p:ext uri="{BB962C8B-B14F-4D97-AF65-F5344CB8AC3E}">
        <p14:creationId xmlns:p14="http://schemas.microsoft.com/office/powerpoint/2010/main" val="115040434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is a graphic that was released in the public strawman memo. Provides a general helpful overview of PCM that we will walk through now. </a:t>
            </a:r>
          </a:p>
          <a:p>
            <a:endParaRPr lang="en-US" dirty="0"/>
          </a:p>
          <a:p>
            <a:r>
              <a:rPr lang="en-US" dirty="0"/>
              <a:t>Makes several assumptions about decisions that are yet-to-be-made, but have to start somewhere, so we’re starting here</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15</a:t>
            </a:fld>
            <a:endParaRPr lang="en-US"/>
          </a:p>
        </p:txBody>
      </p:sp>
    </p:spTree>
    <p:extLst>
      <p:ext uri="{BB962C8B-B14F-4D97-AF65-F5344CB8AC3E}">
        <p14:creationId xmlns:p14="http://schemas.microsoft.com/office/powerpoint/2010/main" val="270820039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 loss-of-load-probability modeling framework will be used to determine PC forward need assessment. Based on thousands of years of simulations. </a:t>
            </a:r>
          </a:p>
          <a:p>
            <a:r>
              <a:rPr lang="en-US" dirty="0"/>
              <a:t>What we’ve extracted right here is one sample illustrative day. But we can see the ‘tightest’ hours of highest reliability risk.  They aren’t when loads are highest, they are when renewables are lowest (or sometimes thermal in the winter).  We will revisit this several more times throughout the day.</a:t>
            </a:r>
          </a:p>
          <a:p>
            <a:endParaRPr lang="en-US" dirty="0"/>
          </a:p>
          <a:p>
            <a:r>
              <a:rPr lang="en-US" dirty="0"/>
              <a:t>Peak loads occur in afternoon (show heatmap)</a:t>
            </a:r>
          </a:p>
          <a:p>
            <a:r>
              <a:rPr lang="en-US" dirty="0"/>
              <a:t>Tightest hours occur in summer evenings (of course, many different options to define these hours – these aren’t necessarily what PCM will be based on).</a:t>
            </a:r>
          </a:p>
          <a:p>
            <a:endParaRPr lang="en-US" dirty="0"/>
          </a:p>
          <a:p>
            <a:r>
              <a:rPr lang="en-US" dirty="0"/>
              <a:t>So, what are the implications of this on the total “forwards needs assessment”? It will be lower than gross peak (illustrated by the chart on the left). How much lower?</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17</a:t>
            </a:fld>
            <a:endParaRPr lang="en-US"/>
          </a:p>
        </p:txBody>
      </p:sp>
    </p:spTree>
    <p:extLst>
      <p:ext uri="{BB962C8B-B14F-4D97-AF65-F5344CB8AC3E}">
        <p14:creationId xmlns:p14="http://schemas.microsoft.com/office/powerpoint/2010/main" val="267537727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Gross load during the tightest hours sets the PCM requirement.</a:t>
            </a:r>
          </a:p>
          <a:p>
            <a:endParaRPr lang="en-US" dirty="0"/>
          </a:p>
          <a:p>
            <a:r>
              <a:rPr lang="en-US" dirty="0"/>
              <a:t>The total quantity of performance credits that the system will require will only be ~73 GW even though average peak loads are ~86 GW…</a:t>
            </a:r>
          </a:p>
          <a:p>
            <a:endParaRPr lang="en-US" dirty="0"/>
          </a:p>
          <a:p>
            <a:r>
              <a:rPr lang="en-US" dirty="0"/>
              <a:t>What this means is that we have plenty of capacity during the peak (solar) that we are concerned with capacity in other hours (dispatchable)</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18</a:t>
            </a:fld>
            <a:endParaRPr lang="en-US"/>
          </a:p>
        </p:txBody>
      </p:sp>
    </p:spTree>
    <p:extLst>
      <p:ext uri="{BB962C8B-B14F-4D97-AF65-F5344CB8AC3E}">
        <p14:creationId xmlns:p14="http://schemas.microsoft.com/office/powerpoint/2010/main" val="1119243315"/>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 know resources need to make enough revenues to cover their costs, so how much do they need to make from PCM? Whatever they don’t make in the energy markets. This is net-CONE. Discuss it.</a:t>
            </a:r>
          </a:p>
          <a:p>
            <a:endParaRPr lang="en-US" dirty="0"/>
          </a:p>
          <a:p>
            <a:r>
              <a:rPr lang="en-US" dirty="0"/>
              <a:t>A couple of options for measuring net-CONE (will discuss in a bit).</a:t>
            </a:r>
          </a:p>
          <a:p>
            <a:br>
              <a:rPr lang="en-US" dirty="0"/>
            </a:br>
            <a:r>
              <a:rPr lang="en-US" dirty="0"/>
              <a:t>The demand curve is based on the combination of the forward requirement and net-CONE. </a:t>
            </a:r>
          </a:p>
          <a:p>
            <a:r>
              <a:rPr lang="en-US" dirty="0"/>
              <a:t>If you have less than the requirement, the price rises, inducing entry. If you have more, the price falls, disincentivizing entry.</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19</a:t>
            </a:fld>
            <a:endParaRPr lang="en-US"/>
          </a:p>
        </p:txBody>
      </p:sp>
    </p:spTree>
    <p:extLst>
      <p:ext uri="{BB962C8B-B14F-4D97-AF65-F5344CB8AC3E}">
        <p14:creationId xmlns:p14="http://schemas.microsoft.com/office/powerpoint/2010/main" val="1116979377"/>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Supply is all eligible resources (basically everything except renewables). How that compares to the forward requirement (represented in the demand curve) sets the price.</a:t>
            </a:r>
          </a:p>
          <a:p>
            <a:endParaRPr lang="en-US" dirty="0"/>
          </a:p>
          <a:p>
            <a:r>
              <a:rPr lang="en-US" dirty="0"/>
              <a:t>Only resources that made forward offers earn PCs (see chart)</a:t>
            </a:r>
          </a:p>
          <a:p>
            <a:endParaRPr lang="en-US" dirty="0"/>
          </a:p>
          <a:p>
            <a:r>
              <a:rPr lang="en-US" dirty="0"/>
              <a:t>This creates a total cost, which is allocated to loads based on their load during PC hours (same hours as used to determine supply).</a:t>
            </a:r>
          </a:p>
          <a:p>
            <a:endParaRPr lang="en-US" dirty="0"/>
          </a:p>
          <a:p>
            <a:r>
              <a:rPr lang="en-US" dirty="0"/>
              <a:t>LOTS of permutations and options to this, but this is the general structure</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20</a:t>
            </a:fld>
            <a:endParaRPr lang="en-US"/>
          </a:p>
        </p:txBody>
      </p:sp>
    </p:spTree>
    <p:extLst>
      <p:ext uri="{BB962C8B-B14F-4D97-AF65-F5344CB8AC3E}">
        <p14:creationId xmlns:p14="http://schemas.microsoft.com/office/powerpoint/2010/main" val="136912488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Emphasize it is what is being used for the ongoing reliability standards proceeding. Want to ensure alignment with that</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22</a:t>
            </a:fld>
            <a:endParaRPr lang="en-US"/>
          </a:p>
        </p:txBody>
      </p:sp>
    </p:spTree>
    <p:extLst>
      <p:ext uri="{BB962C8B-B14F-4D97-AF65-F5344CB8AC3E}">
        <p14:creationId xmlns:p14="http://schemas.microsoft.com/office/powerpoint/2010/main" val="47636514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Discuss why we are bringing the system into equilibrium. We are designing a market for the long-haul, where entry will be needed and prices will be necessary to support entry. We could (and probably will) model a much further future year, but there are benefits to looking at a more near-term year including fewer assumptions about loads and renewables as well as alignment with prior analysis and ERCOT reliability standards analysis.</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23</a:t>
            </a:fld>
            <a:endParaRPr lang="en-US"/>
          </a:p>
        </p:txBody>
      </p:sp>
    </p:spTree>
    <p:extLst>
      <p:ext uri="{BB962C8B-B14F-4D97-AF65-F5344CB8AC3E}">
        <p14:creationId xmlns:p14="http://schemas.microsoft.com/office/powerpoint/2010/main" val="2091974576"/>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Emphasize that the model is not looking at “average” conditions, but has all of the tail/extreme events that we’d want</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24</a:t>
            </a:fld>
            <a:endParaRPr lang="en-US"/>
          </a:p>
        </p:txBody>
      </p:sp>
    </p:spTree>
    <p:extLst>
      <p:ext uri="{BB962C8B-B14F-4D97-AF65-F5344CB8AC3E}">
        <p14:creationId xmlns:p14="http://schemas.microsoft.com/office/powerpoint/2010/main" val="2154830674"/>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2</a:t>
            </a:fld>
            <a:endParaRPr lang="en-US"/>
          </a:p>
        </p:txBody>
      </p:sp>
    </p:spTree>
    <p:extLst>
      <p:ext uri="{BB962C8B-B14F-4D97-AF65-F5344CB8AC3E}">
        <p14:creationId xmlns:p14="http://schemas.microsoft.com/office/powerpoint/2010/main" val="1068902625"/>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800" b="0" dirty="0" err="1">
                <a:solidFill>
                  <a:srgbClr val="275317"/>
                </a:solidFill>
                <a:effectLst/>
                <a:latin typeface="Aptos" panose="020B0004020202020204" pitchFamily="34" charset="0"/>
                <a:ea typeface="Times New Roman" panose="02020603050405020304" pitchFamily="18" charset="0"/>
                <a:cs typeface="Aptos" panose="020B0004020202020204" pitchFamily="34" charset="0"/>
              </a:rPr>
              <a:t>DRRS</a:t>
            </a:r>
            <a:r>
              <a:rPr lang="en-US" sz="1800" b="0" dirty="0">
                <a:solidFill>
                  <a:srgbClr val="275317"/>
                </a:solidFill>
                <a:effectLst/>
                <a:latin typeface="Aptos" panose="020B0004020202020204" pitchFamily="34" charset="0"/>
                <a:ea typeface="Times New Roman" panose="02020603050405020304" pitchFamily="18" charset="0"/>
                <a:cs typeface="Aptos" panose="020B0004020202020204" pitchFamily="34" charset="0"/>
              </a:rPr>
              <a:t> was not modeled, as we don’t have clarity on what form that product will take</a:t>
            </a:r>
            <a:endParaRPr lang="en-US" b="0" dirty="0"/>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25</a:t>
            </a:fld>
            <a:endParaRPr lang="en-US"/>
          </a:p>
        </p:txBody>
      </p:sp>
    </p:spTree>
    <p:extLst>
      <p:ext uri="{BB962C8B-B14F-4D97-AF65-F5344CB8AC3E}">
        <p14:creationId xmlns:p14="http://schemas.microsoft.com/office/powerpoint/2010/main" val="2214218003"/>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Emphasize that “default” is just a starting place. Trying not to anchor ourselves.</a:t>
            </a:r>
          </a:p>
          <a:p>
            <a:endParaRPr lang="en-US" dirty="0"/>
          </a:p>
          <a:p>
            <a:r>
              <a:rPr lang="en-US" dirty="0"/>
              <a:t>What does it mean to “change the parameter sensitivities”? Emphasize that we are adjusting the system back into equilibrium after changing something. We can change anything but then we have to assume that the market responds rationally and adjusts back into equilibrium. For example, if we just say we’re not going to pay certain resources, we can’t assume those resources will enter or stay in the market. Ultimately the costs will show up when other resources that are eligible show up. </a:t>
            </a:r>
          </a:p>
          <a:p>
            <a:endParaRPr lang="en-US" dirty="0"/>
          </a:p>
          <a:p>
            <a:r>
              <a:rPr lang="en-US" dirty="0"/>
              <a:t>BUT, then say that even though we are calibrating all systems into equilibrium, we are also looking at performance when the system is not in equilibrium…</a:t>
            </a:r>
          </a:p>
          <a:p>
            <a:endParaRPr lang="en-US" dirty="0"/>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26</a:t>
            </a:fld>
            <a:endParaRPr lang="en-US"/>
          </a:p>
        </p:txBody>
      </p:sp>
    </p:spTree>
    <p:extLst>
      <p:ext uri="{BB962C8B-B14F-4D97-AF65-F5344CB8AC3E}">
        <p14:creationId xmlns:p14="http://schemas.microsoft.com/office/powerpoint/2010/main" val="1620335060"/>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27</a:t>
            </a:fld>
            <a:endParaRPr lang="en-US"/>
          </a:p>
        </p:txBody>
      </p:sp>
    </p:spTree>
    <p:extLst>
      <p:ext uri="{BB962C8B-B14F-4D97-AF65-F5344CB8AC3E}">
        <p14:creationId xmlns:p14="http://schemas.microsoft.com/office/powerpoint/2010/main" val="1305707929"/>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Emphasize that this is the ‘free variable’ that we are choosing to use to ensure all designs are evaluated in equilibrium. Note that we could have changed other variables (like the steepness of the curve), but there are an infinite number of options and we have to choose one.</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28</a:t>
            </a:fld>
            <a:endParaRPr lang="en-US"/>
          </a:p>
        </p:txBody>
      </p:sp>
    </p:spTree>
    <p:extLst>
      <p:ext uri="{BB962C8B-B14F-4D97-AF65-F5344CB8AC3E}">
        <p14:creationId xmlns:p14="http://schemas.microsoft.com/office/powerpoint/2010/main" val="4006351181"/>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We’re going to go through each of these in detail, but want to lay out everything we will be talking about.</a:t>
            </a:r>
          </a:p>
          <a:p>
            <a:endParaRPr lang="en-US" dirty="0"/>
          </a:p>
          <a:p>
            <a:r>
              <a:rPr lang="en-US" dirty="0"/>
              <a:t>Focus of today’s workshop will be on </a:t>
            </a:r>
            <a:r>
              <a:rPr lang="en-US" dirty="0" err="1"/>
              <a:t>decisionpoints</a:t>
            </a:r>
            <a:r>
              <a:rPr lang="en-US" dirty="0"/>
              <a:t> that have quantitative outcomes that will be captured in the modeling</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32</a:t>
            </a:fld>
            <a:endParaRPr lang="en-US"/>
          </a:p>
        </p:txBody>
      </p:sp>
    </p:spTree>
    <p:extLst>
      <p:ext uri="{BB962C8B-B14F-4D97-AF65-F5344CB8AC3E}">
        <p14:creationId xmlns:p14="http://schemas.microsoft.com/office/powerpoint/2010/main" val="1924354580"/>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Misalignment between forward need and actual results driven by the fact that forward need is an average across all possible conditions (average of all worst case reliability events – always hesitate to use the word average), while actuals will be based on specific events in different seasons that will have different load outcomes</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33</a:t>
            </a:fld>
            <a:endParaRPr lang="en-US"/>
          </a:p>
        </p:txBody>
      </p:sp>
    </p:spTree>
    <p:extLst>
      <p:ext uri="{BB962C8B-B14F-4D97-AF65-F5344CB8AC3E}">
        <p14:creationId xmlns:p14="http://schemas.microsoft.com/office/powerpoint/2010/main" val="1011059364"/>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Emphasize that these set the hours for how resources earn PCs and how loads accrue the need to purchase PCs, </a:t>
            </a:r>
            <a:r>
              <a:rPr lang="en-US" b="1" u="sng"/>
              <a:t>BUT</a:t>
            </a:r>
            <a:r>
              <a:rPr lang="en-US"/>
              <a:t> value could be distributed across seasons differently. For example, if you shove all value into the summer, you get something that looks a lot like ‘no seasons’…</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34</a:t>
            </a:fld>
            <a:endParaRPr lang="en-US"/>
          </a:p>
        </p:txBody>
      </p:sp>
    </p:spTree>
    <p:extLst>
      <p:ext uri="{BB962C8B-B14F-4D97-AF65-F5344CB8AC3E}">
        <p14:creationId xmlns:p14="http://schemas.microsoft.com/office/powerpoint/2010/main" val="3257871266"/>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Want alignment of hours with actual risk hours (just as is the case with ORDC now…). Want to make sure any EEA hours are included. But there are definitionally few scarcity hours in a reliable system, which creates a challenge…</a:t>
            </a:r>
          </a:p>
          <a:p>
            <a:endParaRPr lang="en-US" dirty="0"/>
          </a:p>
          <a:p>
            <a:r>
              <a:rPr lang="en-US" dirty="0"/>
              <a:t>Also don’t want things to be noisy if the system has an unexpected “tight (but not really that tight)” day due to something like a generator tripping offline</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35</a:t>
            </a:fld>
            <a:endParaRPr lang="en-US"/>
          </a:p>
        </p:txBody>
      </p:sp>
    </p:spTree>
    <p:extLst>
      <p:ext uri="{BB962C8B-B14F-4D97-AF65-F5344CB8AC3E}">
        <p14:creationId xmlns:p14="http://schemas.microsoft.com/office/powerpoint/2010/main" val="3805844833"/>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36</a:t>
            </a:fld>
            <a:endParaRPr lang="en-US"/>
          </a:p>
        </p:txBody>
      </p:sp>
    </p:spTree>
    <p:extLst>
      <p:ext uri="{BB962C8B-B14F-4D97-AF65-F5344CB8AC3E}">
        <p14:creationId xmlns:p14="http://schemas.microsoft.com/office/powerpoint/2010/main" val="3115427640"/>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Introduce the concept of PC effectiveness. This is akin to ‘capacity accreditation’ or ‘ELCC’ except it is looking at the availability of different resource types during PC hours. This functionally sets how many PCs each resource will earn. 1 MW of CT will earn 0.9 PCs per season. 1 MW of storage will earn 0.37 PCs per season.</a:t>
            </a:r>
          </a:p>
          <a:p>
            <a:endParaRPr lang="en-US" dirty="0"/>
          </a:p>
          <a:p>
            <a:r>
              <a:rPr lang="en-US" dirty="0"/>
              <a:t>Key takeaway is limited differences between different definitions (largely due to only dispatchable being evaluated). BUT doesn’t mean there aren’t differences. Could impact the PC quantity requirement. For example, all hours would set PC requirement equal to average load which would be v different than tightest load hours</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37</a:t>
            </a:fld>
            <a:endParaRPr lang="en-US"/>
          </a:p>
        </p:txBody>
      </p:sp>
    </p:spTree>
    <p:extLst>
      <p:ext uri="{BB962C8B-B14F-4D97-AF65-F5344CB8AC3E}">
        <p14:creationId xmlns:p14="http://schemas.microsoft.com/office/powerpoint/2010/main" val="184838691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3</a:t>
            </a:fld>
            <a:endParaRPr lang="en-US"/>
          </a:p>
        </p:txBody>
      </p:sp>
    </p:spTree>
    <p:extLst>
      <p:ext uri="{BB962C8B-B14F-4D97-AF65-F5344CB8AC3E}">
        <p14:creationId xmlns:p14="http://schemas.microsoft.com/office/powerpoint/2010/main" val="2063368919"/>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is where distortions are important to avoid.</a:t>
            </a:r>
          </a:p>
          <a:p>
            <a:endParaRPr lang="en-US" dirty="0"/>
          </a:p>
          <a:p>
            <a:r>
              <a:rPr lang="en-US" dirty="0"/>
              <a:t>Don’t want to require resources to turn on when they aren’t actually needed for real-time reliability.</a:t>
            </a:r>
          </a:p>
          <a:p>
            <a:endParaRPr lang="en-US" dirty="0"/>
          </a:p>
          <a:p>
            <a:r>
              <a:rPr lang="en-US" dirty="0"/>
              <a:t>Want to make sure storage can’t game the system by withholding charge and being ‘available’ for all PC hours if those hours exceed its duration.</a:t>
            </a:r>
          </a:p>
          <a:p>
            <a:endParaRPr lang="en-US" dirty="0"/>
          </a:p>
          <a:p>
            <a:r>
              <a:rPr lang="en-US" dirty="0"/>
              <a:t>Want feedback on whether preventing these distortions is indeed a good idea. And also whether there are any others we should account for.</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38</a:t>
            </a:fld>
            <a:endParaRPr lang="en-US"/>
          </a:p>
        </p:txBody>
      </p:sp>
    </p:spTree>
    <p:extLst>
      <p:ext uri="{BB962C8B-B14F-4D97-AF65-F5344CB8AC3E}">
        <p14:creationId xmlns:p14="http://schemas.microsoft.com/office/powerpoint/2010/main" val="3516943111"/>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Including for completeness, but only dispatchable resources are eligible. This is our current interpretation. </a:t>
            </a:r>
          </a:p>
          <a:p>
            <a:endParaRPr lang="en-US" dirty="0"/>
          </a:p>
          <a:p>
            <a:r>
              <a:rPr lang="en-US" dirty="0"/>
              <a:t>No duration requirement doesn’t mean these resources will receive full credit (see prior slide for how duration will be addressed).</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39</a:t>
            </a:fld>
            <a:endParaRPr lang="en-US"/>
          </a:p>
        </p:txBody>
      </p:sp>
    </p:spTree>
    <p:extLst>
      <p:ext uri="{BB962C8B-B14F-4D97-AF65-F5344CB8AC3E}">
        <p14:creationId xmlns:p14="http://schemas.microsoft.com/office/powerpoint/2010/main" val="2612291207"/>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forward PC target will be set very similarly to how capacity requirements are set today. 1) System is tuned to target reliability (e.g. 0.1 LOLE) and the availability of resources during the tightest hours sets the requirement. These hours are shown above.</a:t>
            </a:r>
          </a:p>
          <a:p>
            <a:endParaRPr lang="en-US" dirty="0"/>
          </a:p>
          <a:p>
            <a:r>
              <a:rPr lang="en-US" dirty="0"/>
              <a:t>All resources are used to determine which hours, but only eligible resources are used in setting the requirement. (note that whether resources make forward offers or not is also not considered here. This is primarily because that introduces significant uncertainty trying to predict behavior rather than just physical capability which is much easier to model).</a:t>
            </a:r>
          </a:p>
          <a:p>
            <a:endParaRPr lang="en-US" dirty="0"/>
          </a:p>
          <a:p>
            <a:r>
              <a:rPr lang="en-US" dirty="0"/>
              <a:t>When the system was predominantly dispatchable, these hours were in the peak, now they are in different hours.</a:t>
            </a:r>
          </a:p>
          <a:p>
            <a:endParaRPr lang="en-US" dirty="0"/>
          </a:p>
          <a:p>
            <a:r>
              <a:rPr lang="en-US" dirty="0"/>
              <a:t>This exercise will be repeated for each season.</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40</a:t>
            </a:fld>
            <a:endParaRPr lang="en-US"/>
          </a:p>
        </p:txBody>
      </p:sp>
    </p:spTree>
    <p:extLst>
      <p:ext uri="{BB962C8B-B14F-4D97-AF65-F5344CB8AC3E}">
        <p14:creationId xmlns:p14="http://schemas.microsoft.com/office/powerpoint/2010/main" val="3055000835"/>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Calculating the need ex-ante is more consistent with providing a clear forward signal as to how many resources are needed, stabilizing the market.</a:t>
            </a:r>
          </a:p>
          <a:p>
            <a:r>
              <a:rPr lang="en-US" dirty="0"/>
              <a:t>Calculating ex-post would likely require multiple adjustments to actuals to normalize it within the context of a 0.1 LOLE reliability standard. For example, a year with loss of load might actually have had sufficient resources (since some LOL is allowable) whereas a year without loss of load might have actually been short and just gotten lucky with mild weather.</a:t>
            </a:r>
          </a:p>
          <a:p>
            <a:endParaRPr lang="en-US" dirty="0"/>
          </a:p>
          <a:p>
            <a:r>
              <a:rPr lang="en-US" dirty="0"/>
              <a:t>Determining net-CONE: prefer ex-post to mitigate overall system cost volatility (no double payments or underpayments). </a:t>
            </a:r>
          </a:p>
          <a:p>
            <a:endParaRPr lang="en-US" dirty="0"/>
          </a:p>
          <a:p>
            <a:r>
              <a:rPr lang="en-US" dirty="0"/>
              <a:t>Allocation of seasonal value (ex-post vs ex-ante) is likely something we will want to investigate </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41</a:t>
            </a:fld>
            <a:endParaRPr lang="en-US"/>
          </a:p>
        </p:txBody>
      </p:sp>
    </p:spTree>
    <p:extLst>
      <p:ext uri="{BB962C8B-B14F-4D97-AF65-F5344CB8AC3E}">
        <p14:creationId xmlns:p14="http://schemas.microsoft.com/office/powerpoint/2010/main" val="3111937205"/>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For a system in equilibrium, there are natural variations between extreme years and mild years that yield different energy/AS margins. Extreme years will yield high margins and low net-CONE values. </a:t>
            </a:r>
          </a:p>
          <a:p>
            <a:endParaRPr lang="en-US" dirty="0"/>
          </a:p>
          <a:p>
            <a:r>
              <a:rPr lang="en-US" dirty="0"/>
              <a:t>Net-CONE is a verifiable measurable value and is the inverse of </a:t>
            </a:r>
            <a:r>
              <a:rPr lang="en-US" dirty="0" err="1"/>
              <a:t>peaker</a:t>
            </a:r>
            <a:r>
              <a:rPr lang="en-US" dirty="0"/>
              <a:t> net margin.</a:t>
            </a:r>
          </a:p>
          <a:p>
            <a:endParaRPr lang="en-US" dirty="0"/>
          </a:p>
          <a:p>
            <a:r>
              <a:rPr lang="en-US" dirty="0"/>
              <a:t>Walk through the different options here.</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42</a:t>
            </a:fld>
            <a:endParaRPr lang="en-US"/>
          </a:p>
        </p:txBody>
      </p:sp>
    </p:spTree>
    <p:extLst>
      <p:ext uri="{BB962C8B-B14F-4D97-AF65-F5344CB8AC3E}">
        <p14:creationId xmlns:p14="http://schemas.microsoft.com/office/powerpoint/2010/main" val="791251961"/>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On the left, variability in PC prices is purely based on volatility of PC supply. In years where supply is low, PC prices will be high. But energy prices could also be high. That leads to double payment and very high system costs.</a:t>
            </a:r>
          </a:p>
          <a:p>
            <a:endParaRPr lang="en-US" dirty="0"/>
          </a:p>
          <a:p>
            <a:r>
              <a:rPr lang="en-US" dirty="0"/>
              <a:t>On the right, variability is based on both PC supply and energy prices. PC prices can get very high if energy prices are low (and vice versa). Adding this to energy prices counterbalances each other, stabilizing overall system costs. </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43</a:t>
            </a:fld>
            <a:endParaRPr lang="en-US"/>
          </a:p>
        </p:txBody>
      </p:sp>
    </p:spTree>
    <p:extLst>
      <p:ext uri="{BB962C8B-B14F-4D97-AF65-F5344CB8AC3E}">
        <p14:creationId xmlns:p14="http://schemas.microsoft.com/office/powerpoint/2010/main" val="2187500900"/>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Net-CONE is not known until the end of the full year, at which point the value can be retroactively allocated to the prior seasons. </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44</a:t>
            </a:fld>
            <a:endParaRPr lang="en-US"/>
          </a:p>
        </p:txBody>
      </p:sp>
    </p:spTree>
    <p:extLst>
      <p:ext uri="{BB962C8B-B14F-4D97-AF65-F5344CB8AC3E}">
        <p14:creationId xmlns:p14="http://schemas.microsoft.com/office/powerpoint/2010/main" val="1615739137"/>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This parameter ensures resources are capable of generating when called upon, even if they weren’t dispatched during the tightest system hours. </a:t>
            </a:r>
          </a:p>
          <a:p>
            <a:endParaRPr lang="en-US" dirty="0"/>
          </a:p>
          <a:p>
            <a:r>
              <a:rPr lang="en-US" dirty="0"/>
              <a:t>Testing requirements represent a reasonable method to ensure resources are not compensated for phantom capacity…</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45</a:t>
            </a:fld>
            <a:endParaRPr lang="en-US"/>
          </a:p>
        </p:txBody>
      </p:sp>
    </p:spTree>
    <p:extLst>
      <p:ext uri="{BB962C8B-B14F-4D97-AF65-F5344CB8AC3E}">
        <p14:creationId xmlns:p14="http://schemas.microsoft.com/office/powerpoint/2010/main" val="2893871818"/>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Lots to discuss here – probably the most controversial parameter in terms of interpretation and impact on the effectiveness of the final design.</a:t>
            </a:r>
          </a:p>
          <a:p>
            <a:endParaRPr lang="en-US" dirty="0"/>
          </a:p>
          <a:p>
            <a:r>
              <a:rPr lang="en-US" dirty="0"/>
              <a:t>Discuss annual standards and interpretations of those standards. LOLE is an annual standard that is interpreted as an annual average through an ex-ante modeling exercise.</a:t>
            </a:r>
          </a:p>
          <a:p>
            <a:endParaRPr lang="en-US" dirty="0"/>
          </a:p>
          <a:p>
            <a:r>
              <a:rPr lang="en-US" dirty="0"/>
              <a:t>Commission has stated they are choosing to interpret the law as an absolute annual cap, but there is nothing in the law that suggests an interpretation consistent with LOLE would be inconsistent.</a:t>
            </a:r>
          </a:p>
          <a:p>
            <a:endParaRPr lang="en-US" dirty="0"/>
          </a:p>
          <a:p>
            <a:r>
              <a:rPr lang="en-US" dirty="0"/>
              <a:t>Given this, we want to highlight two things: 1) the implications of this decision in terms of market outcomes and 2) implications of how this would be measured and implemented.</a:t>
            </a:r>
          </a:p>
          <a:p>
            <a:endParaRPr lang="en-US" dirty="0"/>
          </a:p>
          <a:p>
            <a:r>
              <a:rPr lang="en-US" dirty="0"/>
              <a:t>With all of this, this is an area where we are looking for feedback and input</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46</a:t>
            </a:fld>
            <a:endParaRPr lang="en-US"/>
          </a:p>
        </p:txBody>
      </p:sp>
    </p:spTree>
    <p:extLst>
      <p:ext uri="{BB962C8B-B14F-4D97-AF65-F5344CB8AC3E}">
        <p14:creationId xmlns:p14="http://schemas.microsoft.com/office/powerpoint/2010/main" val="3782563050"/>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47</a:t>
            </a:fld>
            <a:endParaRPr lang="en-US"/>
          </a:p>
        </p:txBody>
      </p:sp>
    </p:spTree>
    <p:extLst>
      <p:ext uri="{BB962C8B-B14F-4D97-AF65-F5344CB8AC3E}">
        <p14:creationId xmlns:p14="http://schemas.microsoft.com/office/powerpoint/2010/main" val="284471040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Overall objective: </a:t>
            </a:r>
            <a:r>
              <a:rPr lang="en-US" b="1" u="sng" dirty="0"/>
              <a:t>educational session</a:t>
            </a:r>
          </a:p>
          <a:p>
            <a:r>
              <a:rPr lang="en-US" dirty="0"/>
              <a:t>We also want your </a:t>
            </a:r>
            <a:r>
              <a:rPr lang="en-US" b="1" u="sng" dirty="0"/>
              <a:t>feedback and ideas</a:t>
            </a:r>
            <a:r>
              <a:rPr lang="en-US" dirty="0"/>
              <a:t> (a lot is about how we are going to approach certain questions/issues)</a:t>
            </a:r>
          </a:p>
          <a:p>
            <a:r>
              <a:rPr lang="en-US" dirty="0"/>
              <a:t>We want to use our time today to everyone’s benefit to answer questions and clarify topics of confusion</a:t>
            </a:r>
          </a:p>
          <a:p>
            <a:r>
              <a:rPr lang="en-US" dirty="0"/>
              <a:t>Opportunity to provide more detailed feedback will be provided after the meeting</a:t>
            </a:r>
          </a:p>
          <a:p>
            <a:endParaRPr lang="en-US" dirty="0"/>
          </a:p>
          <a:p>
            <a:r>
              <a:rPr lang="en-US" dirty="0"/>
              <a:t>Also a lot of charts (fair warning now), so we will attempt to walk through each of them so they are clear.</a:t>
            </a:r>
          </a:p>
          <a:p>
            <a:r>
              <a:rPr lang="en-US" dirty="0"/>
              <a:t>Also want to keep it light. We know this is a controversial topic – we are not here to debate the larger policy issues here today, just provide </a:t>
            </a:r>
            <a:r>
              <a:rPr lang="en-US" b="1" u="sng" dirty="0"/>
              <a:t>information</a:t>
            </a:r>
            <a:r>
              <a:rPr lang="en-US" dirty="0"/>
              <a:t> on how to think about this and inform next steps.</a:t>
            </a:r>
          </a:p>
          <a:p>
            <a:r>
              <a:rPr lang="en-US" dirty="0"/>
              <a:t>We’re also going to cover things multiple times. You will see the same concepts/charts popping up over and over again</a:t>
            </a:r>
          </a:p>
          <a:p>
            <a:endParaRPr lang="en-US" dirty="0"/>
          </a:p>
          <a:p>
            <a:r>
              <a:rPr lang="en-US" dirty="0"/>
              <a:t>David and I will be tag teaming throughout the entire presentation adding in bits here and there (and Kevin on the phone).</a:t>
            </a:r>
          </a:p>
          <a:p>
            <a:endParaRPr lang="en-US" dirty="0"/>
          </a:p>
          <a:p>
            <a:r>
              <a:rPr lang="en-US" dirty="0"/>
              <a:t>Don’t get hung up on specific results – the one thing we can tell you is these will change</a:t>
            </a:r>
          </a:p>
        </p:txBody>
      </p:sp>
      <p:sp>
        <p:nvSpPr>
          <p:cNvPr id="4" name="Footer Placeholder 3"/>
          <p:cNvSpPr>
            <a:spLocks noGrp="1"/>
          </p:cNvSpPr>
          <p:nvPr>
            <p:ph type="ftr" sz="quarter" idx="4"/>
          </p:nvPr>
        </p:nvSpPr>
        <p:spPr/>
        <p:txBody>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
        <p:nvSpPr>
          <p:cNvPr id="5" name="Slide Number Placeholder 4"/>
          <p:cNvSpPr>
            <a:spLocks noGrp="1"/>
          </p:cNvSpPr>
          <p:nvPr>
            <p:ph type="sldNum" sz="quarter" idx="5"/>
          </p:nvPr>
        </p:nvSpPr>
        <p:spPr/>
        <p:txBody>
          <a:bodyPr/>
          <a:lstStyle/>
          <a:p>
            <a:pPr marL="0" marR="0" lvl="0" indent="0" algn="r" defTabSz="914400" rtl="0" eaLnBrk="1" fontAlgn="auto" latinLnBrk="0" hangingPunct="1">
              <a:lnSpc>
                <a:spcPct val="100000"/>
              </a:lnSpc>
              <a:spcBef>
                <a:spcPts val="0"/>
              </a:spcBef>
              <a:spcAft>
                <a:spcPts val="0"/>
              </a:spcAft>
              <a:buClrTx/>
              <a:buSzTx/>
              <a:buFontTx/>
              <a:buNone/>
              <a:tabLst/>
              <a:defRPr/>
            </a:pPr>
            <a:fld id="{F2B9B248-2746-4BFC-8FA3-91AC76DD8A50}"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37682445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Really two approaches to implementing a net cost cap. </a:t>
            </a:r>
          </a:p>
          <a:p>
            <a:endParaRPr lang="en-US" dirty="0"/>
          </a:p>
          <a:p>
            <a:r>
              <a:rPr lang="en-US" dirty="0"/>
              <a:t>One is you design the market to ensure compliance with the cost cap.</a:t>
            </a:r>
          </a:p>
          <a:p>
            <a:endParaRPr lang="en-US" dirty="0"/>
          </a:p>
          <a:p>
            <a:r>
              <a:rPr lang="en-US" dirty="0"/>
              <a:t>The other is that you actually measure in each year compliance with the cost cap. The challenge with this approach (which is what’s required based on current guidance) is that there is no real world data that can be used for this. It requires massive (highly debatable and contentious) assumptions about a counterfactual world that by definition doesn’t exist. The entire outcome of the market will hinge on modeling assumptions (which is inconsistent with the desire to keep the market away from bureaucratic </a:t>
            </a:r>
            <a:r>
              <a:rPr lang="en-US" dirty="0" err="1"/>
              <a:t>decisionmaking</a:t>
            </a:r>
            <a:r>
              <a:rPr lang="en-US" dirty="0"/>
              <a:t>). </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48</a:t>
            </a:fld>
            <a:endParaRPr lang="en-US"/>
          </a:p>
        </p:txBody>
      </p:sp>
    </p:spTree>
    <p:extLst>
      <p:ext uri="{BB962C8B-B14F-4D97-AF65-F5344CB8AC3E}">
        <p14:creationId xmlns:p14="http://schemas.microsoft.com/office/powerpoint/2010/main" val="3935890109"/>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Just simply enforcing the cost cap under the standard design will not inject enough money into the market to achieve target reliability and will result in an LOLE of 2.4 to 2.9.</a:t>
            </a:r>
          </a:p>
          <a:p>
            <a:endParaRPr lang="en-US" dirty="0"/>
          </a:p>
          <a:p>
            <a:r>
              <a:rPr lang="en-US" dirty="0"/>
              <a:t>BUT, all hope is not lost…</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49</a:t>
            </a:fld>
            <a:endParaRPr lang="en-US"/>
          </a:p>
        </p:txBody>
      </p:sp>
    </p:spTree>
    <p:extLst>
      <p:ext uri="{BB962C8B-B14F-4D97-AF65-F5344CB8AC3E}">
        <p14:creationId xmlns:p14="http://schemas.microsoft.com/office/powerpoint/2010/main" val="358690395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There are years in which a reliable system reduces costs by tens of billions of dollars. It is compliant with an absolute annual net cost cap to inject that amount of money back into the market plus $1 billion.</a:t>
            </a:r>
          </a:p>
          <a:p>
            <a:endParaRPr lang="en-US" dirty="0"/>
          </a:p>
          <a:p>
            <a:r>
              <a:rPr lang="en-US" dirty="0"/>
              <a:t>What the average annual construct is doing is injecting X-Y $B into the market each year. However, some of these exceed the cap.</a:t>
            </a:r>
          </a:p>
          <a:p>
            <a:endParaRPr lang="en-US" dirty="0"/>
          </a:p>
          <a:p>
            <a:r>
              <a:rPr lang="en-US" dirty="0"/>
              <a:t>An alternative is to structure the demand curve to be able to inject more $ if needed and then cut it down based on the modeling exercise described above. This would inject Y-Z $B into the market.</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50</a:t>
            </a:fld>
            <a:endParaRPr lang="en-US"/>
          </a:p>
        </p:txBody>
      </p:sp>
    </p:spTree>
    <p:extLst>
      <p:ext uri="{BB962C8B-B14F-4D97-AF65-F5344CB8AC3E}">
        <p14:creationId xmlns:p14="http://schemas.microsoft.com/office/powerpoint/2010/main" val="1726102363"/>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Unexpected outcome here is that volatility of gross PC costs is higher – but the one on the right is compliant with the net cost cap since it injects more money into the market in years in which energy cost reductions are the highest</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52</a:t>
            </a:fld>
            <a:endParaRPr lang="en-US"/>
          </a:p>
        </p:txBody>
      </p:sp>
    </p:spTree>
    <p:extLst>
      <p:ext uri="{BB962C8B-B14F-4D97-AF65-F5344CB8AC3E}">
        <p14:creationId xmlns:p14="http://schemas.microsoft.com/office/powerpoint/2010/main" val="2752694162"/>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Using an absolute annual net cost cap framework returns the market to something much closer to the energy only market. </a:t>
            </a:r>
          </a:p>
          <a:p>
            <a:endParaRPr lang="en-US" dirty="0"/>
          </a:p>
          <a:p>
            <a:r>
              <a:rPr lang="en-US" dirty="0"/>
              <a:t>In fact, taken to the extreme, one “compliant” alternative would be to inject exactly the amount of money that has been reduced in the energy market + whatever $ is necessary to achieve the reliability standard (show this chart from before). BUT, this approach yields precisely many of the outcomes that the PCM is trying to avoid. Namely, volatility and extreme year outcomes.</a:t>
            </a:r>
          </a:p>
          <a:p>
            <a:endParaRPr lang="en-US" dirty="0"/>
          </a:p>
          <a:p>
            <a:r>
              <a:rPr lang="en-US" dirty="0"/>
              <a:t>TO SUMMARIZE, annual average vs. absolute annual is a choice the Commission is entitled to make but is nevertheless a choice. The choice of absolute annual will require unprecedented assumptions and modeling in the outcomes of market prices (relative to any other electricity market product in existence, primarily because of comparison to a counterfactual world that doesn’t exist). And it will result in higher volatility of PC prices and total system costs. </a:t>
            </a:r>
          </a:p>
          <a:p>
            <a:endParaRPr lang="en-US" dirty="0"/>
          </a:p>
          <a:p>
            <a:r>
              <a:rPr lang="en-US" i="1" dirty="0"/>
              <a:t>[Delta is $5b in this slide vs. $2b in the previous slide because it is generally the years with lower PC costs that are being “buffed” up with the new demand curve, such that years with $2b gross </a:t>
            </a:r>
            <a:r>
              <a:rPr lang="en-US" i="1" dirty="0" err="1"/>
              <a:t>PCM</a:t>
            </a:r>
            <a:r>
              <a:rPr lang="en-US" i="1" dirty="0"/>
              <a:t> costs can end up increasing to $7b+, leading to the $5b delta in total system costs]</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53</a:t>
            </a:fld>
            <a:endParaRPr lang="en-US"/>
          </a:p>
        </p:txBody>
      </p:sp>
    </p:spTree>
    <p:extLst>
      <p:ext uri="{BB962C8B-B14F-4D97-AF65-F5344CB8AC3E}">
        <p14:creationId xmlns:p14="http://schemas.microsoft.com/office/powerpoint/2010/main" val="2186279012"/>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These are rules that will need to be written, so we are including these here for completeness. But these won’t affect the modeling.</a:t>
            </a:r>
          </a:p>
          <a:p>
            <a:endParaRPr lang="en-US" dirty="0"/>
          </a:p>
          <a:p>
            <a:r>
              <a:rPr lang="en-US" dirty="0"/>
              <a:t>A cleared generator must also buyback and shortfall, but we are not considering this to be a “penalty” just as it is not thought of that way in the energy market. </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54</a:t>
            </a:fld>
            <a:endParaRPr lang="en-US"/>
          </a:p>
        </p:txBody>
      </p:sp>
    </p:spTree>
    <p:extLst>
      <p:ext uri="{BB962C8B-B14F-4D97-AF65-F5344CB8AC3E}">
        <p14:creationId xmlns:p14="http://schemas.microsoft.com/office/powerpoint/2010/main" val="2794163844"/>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Awarding PCs up to how much was offered in the forward market creates an incentive to over offer at high prices (to avoid clearing) in order to ensure no limits on PC generation. </a:t>
            </a:r>
          </a:p>
          <a:p>
            <a:endParaRPr lang="en-US" dirty="0"/>
          </a:p>
          <a:p>
            <a:r>
              <a:rPr lang="en-US" dirty="0"/>
              <a:t>In order to combat this, penalties will need to be assessed for resources that offered but did not clear. This is notably not a common feature of other markets, but other markets also don’t have a feature that limits “real-time” compensation based on “forward offer” behavior. </a:t>
            </a:r>
          </a:p>
          <a:p>
            <a:endParaRPr lang="en-US" dirty="0"/>
          </a:p>
          <a:p>
            <a:r>
              <a:rPr lang="en-US" dirty="0"/>
              <a:t>Assessing penalties at the plant level will ensure equal playing field between larger and smaller generation portfolio companies. </a:t>
            </a:r>
          </a:p>
          <a:p>
            <a:endParaRPr lang="en-US" dirty="0"/>
          </a:p>
          <a:p>
            <a:r>
              <a:rPr lang="en-US" dirty="0"/>
              <a:t>Collateral will be an intricate topic, but the primary objective is that market participants (resources or loads) do not impose risk on other market participants</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55</a:t>
            </a:fld>
            <a:endParaRPr lang="en-US"/>
          </a:p>
        </p:txBody>
      </p:sp>
    </p:spTree>
    <p:extLst>
      <p:ext uri="{BB962C8B-B14F-4D97-AF65-F5344CB8AC3E}">
        <p14:creationId xmlns:p14="http://schemas.microsoft.com/office/powerpoint/2010/main" val="299419930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Walk through conceptually what the exposure is for each of these</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57</a:t>
            </a:fld>
            <a:endParaRPr lang="en-US"/>
          </a:p>
        </p:txBody>
      </p:sp>
    </p:spTree>
    <p:extLst>
      <p:ext uri="{BB962C8B-B14F-4D97-AF65-F5344CB8AC3E}">
        <p14:creationId xmlns:p14="http://schemas.microsoft.com/office/powerpoint/2010/main" val="103856568"/>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Now, onto some sample results.</a:t>
            </a:r>
          </a:p>
          <a:p>
            <a:endParaRPr lang="en-US" dirty="0"/>
          </a:p>
          <a:p>
            <a:r>
              <a:rPr lang="en-US" dirty="0"/>
              <a:t>The goal of this section is to bring to life how changing some of these parameters impacts final results, and the process E3 will go through to evaluate different options. </a:t>
            </a:r>
          </a:p>
          <a:p>
            <a:endParaRPr lang="en-US" dirty="0"/>
          </a:p>
          <a:p>
            <a:r>
              <a:rPr lang="en-US" dirty="0"/>
              <a:t>Important to note that many of these results were developed prior to Commission guidance about interpreting the net cost cap as an absolute annual value. Thus, the default design uses an average annual interpretation</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59</a:t>
            </a:fld>
            <a:endParaRPr lang="en-US"/>
          </a:p>
        </p:txBody>
      </p:sp>
    </p:spTree>
    <p:extLst>
      <p:ext uri="{BB962C8B-B14F-4D97-AF65-F5344CB8AC3E}">
        <p14:creationId xmlns:p14="http://schemas.microsoft.com/office/powerpoint/2010/main" val="51144793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When the risk does occur in the winter, this tends to be more correlated with actual scarcity and thus high energy prices and thus low PC prices…</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64</a:t>
            </a:fld>
            <a:endParaRPr lang="en-US"/>
          </a:p>
        </p:txBody>
      </p:sp>
    </p:spTree>
    <p:extLst>
      <p:ext uri="{BB962C8B-B14F-4D97-AF65-F5344CB8AC3E}">
        <p14:creationId xmlns:p14="http://schemas.microsoft.com/office/powerpoint/2010/main" val="367911845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performance credit mechanism is a direct response to requirements set forth in SB 3: specifically to establish a reliability requirement for the first time, establish “ancillary or reliability service necessary to achieve this standard”, and procure this on a competitive basis.</a:t>
            </a:r>
          </a:p>
          <a:p>
            <a:endParaRPr lang="en-US" dirty="0"/>
          </a:p>
          <a:p>
            <a:r>
              <a:rPr lang="en-US" dirty="0"/>
              <a:t>Commission outlined several tenets for how such market reform might work and ultimately settled on six different potential reforms that E3 evaluated for the PUCT, with a report released toward the end of 2022. PCM was adopted by the Commission in Jan of 2023. Guardrails followed shortly thereafter.</a:t>
            </a:r>
          </a:p>
          <a:p>
            <a:endParaRPr lang="en-US" dirty="0"/>
          </a:p>
          <a:p>
            <a:r>
              <a:rPr lang="en-US" dirty="0"/>
              <a:t>We will be getting into more details of how the PCM might work (many options beyond the design that was evaluated in the original report), but first, what are those guardrails?</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7</a:t>
            </a:fld>
            <a:endParaRPr lang="en-US"/>
          </a:p>
        </p:txBody>
      </p:sp>
    </p:spTree>
    <p:extLst>
      <p:ext uri="{BB962C8B-B14F-4D97-AF65-F5344CB8AC3E}">
        <p14:creationId xmlns:p14="http://schemas.microsoft.com/office/powerpoint/2010/main" val="161331372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Start on right. When energy prices are high, net-CONE is low and PC Prices are low. As energy prices fall, this creates ability for PC prices to rise. But they aren’t guaranteed to be high. If PC supply is high, this could also depress the price, even if energy prices are low (note this is also what we would expect in a system that has excess resources relative to the target). </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65</a:t>
            </a:fld>
            <a:endParaRPr lang="en-US"/>
          </a:p>
        </p:txBody>
      </p:sp>
    </p:spTree>
    <p:extLst>
      <p:ext uri="{BB962C8B-B14F-4D97-AF65-F5344CB8AC3E}">
        <p14:creationId xmlns:p14="http://schemas.microsoft.com/office/powerpoint/2010/main" val="3502473890"/>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Generally we see highest availability in winter due to ambient temperatures (allows higher output when cold, provided it doesn’t break). Lowest availability in shoulder seasons when resources are out for maintenance. Could create additional financial benefits for resources that have fewer maintenance outages.</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67</a:t>
            </a:fld>
            <a:endParaRPr lang="en-US"/>
          </a:p>
        </p:txBody>
      </p:sp>
    </p:spTree>
    <p:extLst>
      <p:ext uri="{BB962C8B-B14F-4D97-AF65-F5344CB8AC3E}">
        <p14:creationId xmlns:p14="http://schemas.microsoft.com/office/powerpoint/2010/main" val="134732009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Highlight that the market is being designed to ensure that CTs earn CONE on average across all seasons.</a:t>
            </a:r>
          </a:p>
          <a:p>
            <a:endParaRPr lang="en-US" dirty="0"/>
          </a:p>
          <a:p>
            <a:r>
              <a:rPr lang="en-US" dirty="0"/>
              <a:t>Generally, revenues for the energy-only vs PC market design are similar for different resource types. For many resources, significant shift in margins away from energy (due to less scarcity) and toward PC. </a:t>
            </a:r>
          </a:p>
          <a:p>
            <a:endParaRPr lang="en-US" dirty="0"/>
          </a:p>
          <a:p>
            <a:r>
              <a:rPr lang="en-US" dirty="0"/>
              <a:t>Renewables see slight reduction in revenues. This will ultimately have long-run impacts and cause fewer entry of these resources. </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68</a:t>
            </a:fld>
            <a:endParaRPr lang="en-US"/>
          </a:p>
        </p:txBody>
      </p:sp>
    </p:spTree>
    <p:extLst>
      <p:ext uri="{BB962C8B-B14F-4D97-AF65-F5344CB8AC3E}">
        <p14:creationId xmlns:p14="http://schemas.microsoft.com/office/powerpoint/2010/main" val="274922732"/>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Again, highlight that this is compliant with an annual average interpretation of the net cost cap because it was developed before the Commission issued guidance on their interpretation</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69</a:t>
            </a:fld>
            <a:endParaRPr lang="en-US"/>
          </a:p>
        </p:txBody>
      </p:sp>
    </p:spTree>
    <p:extLst>
      <p:ext uri="{BB962C8B-B14F-4D97-AF65-F5344CB8AC3E}">
        <p14:creationId xmlns:p14="http://schemas.microsoft.com/office/powerpoint/2010/main" val="328171977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Highlight why we are looking at things out of equilibrium</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71</a:t>
            </a:fld>
            <a:endParaRPr lang="en-US"/>
          </a:p>
        </p:txBody>
      </p:sp>
    </p:spTree>
    <p:extLst>
      <p:ext uri="{BB962C8B-B14F-4D97-AF65-F5344CB8AC3E}">
        <p14:creationId xmlns:p14="http://schemas.microsoft.com/office/powerpoint/2010/main" val="157203779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Surprisingly, we see PC prices fall in both cases. One </a:t>
            </a:r>
            <a:r>
              <a:rPr lang="en-US" dirty="0" err="1"/>
              <a:t>bc</a:t>
            </a:r>
            <a:r>
              <a:rPr lang="en-US" dirty="0"/>
              <a:t> there is an excess of PCs and one </a:t>
            </a:r>
            <a:r>
              <a:rPr lang="en-US" dirty="0" err="1"/>
              <a:t>bc</a:t>
            </a:r>
            <a:r>
              <a:rPr lang="en-US" dirty="0"/>
              <a:t> there are higher energy prices… But total system costs move as we would expect. Highest when there is a shortfall and lowest when there is excess. Take from this what you will, but illustrates some nice natural guardrail features of the default design. </a:t>
            </a:r>
          </a:p>
          <a:p>
            <a:endParaRPr lang="en-US" dirty="0"/>
          </a:p>
          <a:p>
            <a:r>
              <a:rPr lang="en-US" dirty="0"/>
              <a:t>These results will also be particularly useful as a comparison between different designs, not just for one design (default) as we are showing here</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73</a:t>
            </a:fld>
            <a:endParaRPr lang="en-US"/>
          </a:p>
        </p:txBody>
      </p:sp>
    </p:spTree>
    <p:extLst>
      <p:ext uri="{BB962C8B-B14F-4D97-AF65-F5344CB8AC3E}">
        <p14:creationId xmlns:p14="http://schemas.microsoft.com/office/powerpoint/2010/main" val="3626434343"/>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Illustrates the self-corrective nature of the market, to incent entry when needed and reduce incentives when there is an excess of supply</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74</a:t>
            </a:fld>
            <a:endParaRPr lang="en-US"/>
          </a:p>
        </p:txBody>
      </p:sp>
    </p:spTree>
    <p:extLst>
      <p:ext uri="{BB962C8B-B14F-4D97-AF65-F5344CB8AC3E}">
        <p14:creationId xmlns:p14="http://schemas.microsoft.com/office/powerpoint/2010/main" val="2273690808"/>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Deficient supply leads to more year where the PC price is clearing at the cap – which is a function of net-CONE and is illustrated by the diagonal line. Excess supply leads to the opposite. </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75</a:t>
            </a:fld>
            <a:endParaRPr lang="en-US"/>
          </a:p>
        </p:txBody>
      </p:sp>
    </p:spTree>
    <p:extLst>
      <p:ext uri="{BB962C8B-B14F-4D97-AF65-F5344CB8AC3E}">
        <p14:creationId xmlns:p14="http://schemas.microsoft.com/office/powerpoint/2010/main" val="541979790"/>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Emphasize that energy-only is MERM and has a +4 GW of CTs relative to the out of equilibrium case for PCM…</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80</a:t>
            </a:fld>
            <a:endParaRPr lang="en-US"/>
          </a:p>
        </p:txBody>
      </p:sp>
    </p:spTree>
    <p:extLst>
      <p:ext uri="{BB962C8B-B14F-4D97-AF65-F5344CB8AC3E}">
        <p14:creationId xmlns:p14="http://schemas.microsoft.com/office/powerpoint/2010/main" val="2852492353"/>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85</a:t>
            </a:fld>
            <a:endParaRPr lang="en-US"/>
          </a:p>
        </p:txBody>
      </p:sp>
    </p:spTree>
    <p:extLst>
      <p:ext uri="{BB962C8B-B14F-4D97-AF65-F5344CB8AC3E}">
        <p14:creationId xmlns:p14="http://schemas.microsoft.com/office/powerpoint/2010/main" val="352681237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8</a:t>
            </a:fld>
            <a:endParaRPr lang="en-US"/>
          </a:p>
        </p:txBody>
      </p:sp>
    </p:spTree>
    <p:extLst>
      <p:ext uri="{BB962C8B-B14F-4D97-AF65-F5344CB8AC3E}">
        <p14:creationId xmlns:p14="http://schemas.microsoft.com/office/powerpoint/2010/main" val="332843206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86</a:t>
            </a:fld>
            <a:endParaRPr lang="en-US"/>
          </a:p>
        </p:txBody>
      </p:sp>
    </p:spTree>
    <p:extLst>
      <p:ext uri="{BB962C8B-B14F-4D97-AF65-F5344CB8AC3E}">
        <p14:creationId xmlns:p14="http://schemas.microsoft.com/office/powerpoint/2010/main" val="3596924682"/>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89</a:t>
            </a:fld>
            <a:endParaRPr lang="en-US"/>
          </a:p>
        </p:txBody>
      </p:sp>
    </p:spTree>
    <p:extLst>
      <p:ext uri="{BB962C8B-B14F-4D97-AF65-F5344CB8AC3E}">
        <p14:creationId xmlns:p14="http://schemas.microsoft.com/office/powerpoint/2010/main" val="3838481921"/>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Emphasize that it is compliant on an annual average basis, at only +$0.2b</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90</a:t>
            </a:fld>
            <a:endParaRPr lang="en-US"/>
          </a:p>
        </p:txBody>
      </p:sp>
    </p:spTree>
    <p:extLst>
      <p:ext uri="{BB962C8B-B14F-4D97-AF65-F5344CB8AC3E}">
        <p14:creationId xmlns:p14="http://schemas.microsoft.com/office/powerpoint/2010/main" val="1060118855"/>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94</a:t>
            </a:fld>
            <a:endParaRPr lang="en-US"/>
          </a:p>
        </p:txBody>
      </p:sp>
    </p:spTree>
    <p:extLst>
      <p:ext uri="{BB962C8B-B14F-4D97-AF65-F5344CB8AC3E}">
        <p14:creationId xmlns:p14="http://schemas.microsoft.com/office/powerpoint/2010/main" val="402897721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95</a:t>
            </a:fld>
            <a:endParaRPr lang="en-US"/>
          </a:p>
        </p:txBody>
      </p:sp>
    </p:spTree>
    <p:extLst>
      <p:ext uri="{BB962C8B-B14F-4D97-AF65-F5344CB8AC3E}">
        <p14:creationId xmlns:p14="http://schemas.microsoft.com/office/powerpoint/2010/main" val="2665878547"/>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99</a:t>
            </a:fld>
            <a:endParaRPr lang="en-US"/>
          </a:p>
        </p:txBody>
      </p:sp>
    </p:spTree>
    <p:extLst>
      <p:ext uri="{BB962C8B-B14F-4D97-AF65-F5344CB8AC3E}">
        <p14:creationId xmlns:p14="http://schemas.microsoft.com/office/powerpoint/2010/main" val="983674275"/>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Get double payments and missed payments in the ex-ante construct. Lower PC volatility but higher total system cost volatility</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102</a:t>
            </a:fld>
            <a:endParaRPr lang="en-US"/>
          </a:p>
        </p:txBody>
      </p:sp>
    </p:spTree>
    <p:extLst>
      <p:ext uri="{BB962C8B-B14F-4D97-AF65-F5344CB8AC3E}">
        <p14:creationId xmlns:p14="http://schemas.microsoft.com/office/powerpoint/2010/main" val="163562518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Energy + AS prices are the same</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103</a:t>
            </a:fld>
            <a:endParaRPr lang="en-US"/>
          </a:p>
        </p:txBody>
      </p:sp>
    </p:spTree>
    <p:extLst>
      <p:ext uri="{BB962C8B-B14F-4D97-AF65-F5344CB8AC3E}">
        <p14:creationId xmlns:p14="http://schemas.microsoft.com/office/powerpoint/2010/main" val="3940164661"/>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104</a:t>
            </a:fld>
            <a:endParaRPr lang="en-US"/>
          </a:p>
        </p:txBody>
      </p:sp>
    </p:spTree>
    <p:extLst>
      <p:ext uri="{BB962C8B-B14F-4D97-AF65-F5344CB8AC3E}">
        <p14:creationId xmlns:p14="http://schemas.microsoft.com/office/powerpoint/2010/main" val="32325235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108</a:t>
            </a:fld>
            <a:endParaRPr lang="en-US"/>
          </a:p>
        </p:txBody>
      </p:sp>
    </p:spTree>
    <p:extLst>
      <p:ext uri="{BB962C8B-B14F-4D97-AF65-F5344CB8AC3E}">
        <p14:creationId xmlns:p14="http://schemas.microsoft.com/office/powerpoint/2010/main" val="3134168244"/>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9</a:t>
            </a:fld>
            <a:endParaRPr lang="en-US"/>
          </a:p>
        </p:txBody>
      </p:sp>
    </p:spTree>
    <p:extLst>
      <p:ext uri="{BB962C8B-B14F-4D97-AF65-F5344CB8AC3E}">
        <p14:creationId xmlns:p14="http://schemas.microsoft.com/office/powerpoint/2010/main" val="95212937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11</a:t>
            </a:fld>
            <a:endParaRPr lang="en-US"/>
          </a:p>
        </p:txBody>
      </p:sp>
    </p:spTree>
    <p:extLst>
      <p:ext uri="{BB962C8B-B14F-4D97-AF65-F5344CB8AC3E}">
        <p14:creationId xmlns:p14="http://schemas.microsoft.com/office/powerpoint/2010/main" val="9021382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First graph of the day – we’re going to be seeing a lot of graphs like this, so let’s walk through what we’re seeing. </a:t>
            </a:r>
            <a:br>
              <a:rPr lang="en-US" dirty="0"/>
            </a:br>
            <a:r>
              <a:rPr lang="en-US" dirty="0"/>
              <a:t>Explain the shaded bars (and the stochastic modeling that much of today’s results are based on). Every system that we evaluate is simulated under all possible conditions (hot years, mild years, cold years, years with bad solar/wind, unlucky forced outages that compound, etc.)</a:t>
            </a:r>
          </a:p>
          <a:p>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Explain MERM (market equilibrium reserve margin). A market that assumes rational entry of resources given the market design that exists today. Resources must expect to earn cost-of-new-entry on average or they won’t enter the market. Under the current design, resources can only earn this amount when there is significant scarcity on the system, which leads to significantly lower reliability than tolerable. Show the costs associated with this. </a:t>
            </a:r>
          </a:p>
          <a:p>
            <a:pPr marL="0" marR="0" lvl="0" indent="0" algn="l" defTabSz="914400" rtl="0" eaLnBrk="1" fontAlgn="auto" latinLnBrk="0" hangingPunct="1">
              <a:lnSpc>
                <a:spcPct val="100000"/>
              </a:lnSpc>
              <a:spcBef>
                <a:spcPts val="0"/>
              </a:spcBef>
              <a:spcAft>
                <a:spcPts val="0"/>
              </a:spcAft>
              <a:buClrTx/>
              <a:buSzTx/>
              <a:buFontTx/>
              <a:buNone/>
              <a:tabLst/>
              <a:defRPr/>
            </a:pPr>
            <a:endParaRPr lang="en-US" dirty="0"/>
          </a:p>
          <a:p>
            <a:pPr marL="0" marR="0" lvl="0" indent="0" algn="l" defTabSz="914400" rtl="0" eaLnBrk="1" fontAlgn="auto" latinLnBrk="0" hangingPunct="1">
              <a:lnSpc>
                <a:spcPct val="100000"/>
              </a:lnSpc>
              <a:spcBef>
                <a:spcPts val="0"/>
              </a:spcBef>
              <a:spcAft>
                <a:spcPts val="0"/>
              </a:spcAft>
              <a:buClrTx/>
              <a:buSzTx/>
              <a:buFontTx/>
              <a:buNone/>
              <a:tabLst/>
              <a:defRPr/>
            </a:pPr>
            <a:r>
              <a:rPr lang="en-US" dirty="0"/>
              <a:t>0.1 LOLE. This system has 13 GW of additional capacity relative to MERM. This significantly reduces scarcity and high-priced years (even if the weather is cold/hot) because of all of the backup and redundancy. BUT, this system does not deliver enough revenues to resources to incent this entry in the first place. It would be nice if we could have a reliable system with low prices, but this system is not sustainable or achievable since resources will not recover their costs</a:t>
            </a:r>
          </a:p>
        </p:txBody>
      </p:sp>
      <p:sp>
        <p:nvSpPr>
          <p:cNvPr id="4" name="Footer Placeholder 3"/>
          <p:cNvSpPr>
            <a:spLocks noGrp="1"/>
          </p:cNvSpPr>
          <p:nvPr>
            <p:ph type="ftr" sz="quarter" idx="4"/>
          </p:nvPr>
        </p:nvSpPr>
        <p:spPr/>
        <p:txBody>
          <a:bodyPr/>
          <a:lstStyle/>
          <a:p>
            <a:endParaRPr lang="en-US"/>
          </a:p>
        </p:txBody>
      </p:sp>
      <p:sp>
        <p:nvSpPr>
          <p:cNvPr id="5" name="Slide Number Placeholder 4"/>
          <p:cNvSpPr>
            <a:spLocks noGrp="1"/>
          </p:cNvSpPr>
          <p:nvPr>
            <p:ph type="sldNum" sz="quarter" idx="5"/>
          </p:nvPr>
        </p:nvSpPr>
        <p:spPr/>
        <p:txBody>
          <a:bodyPr/>
          <a:lstStyle/>
          <a:p>
            <a:fld id="{F2B9B248-2746-4BFC-8FA3-91AC76DD8A50}" type="slidenum">
              <a:rPr lang="en-US" smtClean="0"/>
              <a:pPr/>
              <a:t>12</a:t>
            </a:fld>
            <a:endParaRPr lang="en-US"/>
          </a:p>
        </p:txBody>
      </p:sp>
    </p:spTree>
    <p:extLst>
      <p:ext uri="{BB962C8B-B14F-4D97-AF65-F5344CB8AC3E}">
        <p14:creationId xmlns:p14="http://schemas.microsoft.com/office/powerpoint/2010/main" val="316355097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4.png"/></Relationships>
</file>

<file path=ppt/slideLayouts/_rels/slideLayout1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4.png"/></Relationships>
</file>

<file path=ppt/slideLayouts/_rels/slideLayout1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4.png"/></Relationships>
</file>

<file path=ppt/slideLayouts/_rels/slideLayout1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3.png"/><Relationship Id="rId1" Type="http://schemas.openxmlformats.org/officeDocument/2006/relationships/slideMaster" Target="../slideMasters/slideMaster1.xml"/><Relationship Id="rId4" Type="http://schemas.openxmlformats.org/officeDocument/2006/relationships/image" Target="../media/image4.png"/></Relationships>
</file>

<file path=ppt/slideLayouts/_rels/slideLayout18.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and Content">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6B1D86BD-47B8-4837-B8D6-BDC1AC39FBEE}"/>
              </a:ext>
            </a:extLst>
          </p:cNvPr>
          <p:cNvSpPr>
            <a:spLocks noGrp="1"/>
          </p:cNvSpPr>
          <p:nvPr>
            <p:ph type="body" sz="quarter" idx="10"/>
          </p:nvPr>
        </p:nvSpPr>
        <p:spPr>
          <a:xfrm>
            <a:off x="463296" y="1280160"/>
            <a:ext cx="11265408" cy="493776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2" name="Footer Placeholder 1">
            <a:extLst>
              <a:ext uri="{FF2B5EF4-FFF2-40B4-BE49-F238E27FC236}">
                <a16:creationId xmlns:a16="http://schemas.microsoft.com/office/drawing/2014/main" id="{52E3DC05-D014-4C4F-AEE7-790F939A15FE}"/>
              </a:ext>
            </a:extLst>
          </p:cNvPr>
          <p:cNvSpPr>
            <a:spLocks noGrp="1"/>
          </p:cNvSpPr>
          <p:nvPr>
            <p:ph type="ftr" sz="quarter" idx="11"/>
          </p:nvPr>
        </p:nvSpPr>
        <p:spPr/>
        <p:txBody>
          <a:bodyPr/>
          <a:lstStyle/>
          <a:p>
            <a:r>
              <a:rPr lang="en-US"/>
              <a:t>Footer</a:t>
            </a:r>
          </a:p>
        </p:txBody>
      </p:sp>
      <p:sp>
        <p:nvSpPr>
          <p:cNvPr id="3" name="Title 2">
            <a:extLst>
              <a:ext uri="{FF2B5EF4-FFF2-40B4-BE49-F238E27FC236}">
                <a16:creationId xmlns:a16="http://schemas.microsoft.com/office/drawing/2014/main" id="{CD9EE379-5827-5947-9240-65380196DD9B}"/>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90370697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preserve="1" userDrawn="1">
  <p:cSld name="Bottom Two Figur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6B1D86BD-47B8-4837-B8D6-BDC1AC39FBEE}"/>
              </a:ext>
            </a:extLst>
          </p:cNvPr>
          <p:cNvSpPr>
            <a:spLocks noGrp="1"/>
          </p:cNvSpPr>
          <p:nvPr>
            <p:ph type="body" sz="quarter" idx="10"/>
          </p:nvPr>
        </p:nvSpPr>
        <p:spPr>
          <a:xfrm>
            <a:off x="463296" y="1280160"/>
            <a:ext cx="11265408" cy="1828800"/>
          </a:xfrm>
        </p:spPr>
        <p:txBody>
          <a:bodyPr/>
          <a:lstStyle/>
          <a:p>
            <a:pPr lvl="0"/>
            <a:r>
              <a:rPr lang="en-US"/>
              <a:t>Click to edit Master text styles</a:t>
            </a:r>
          </a:p>
          <a:p>
            <a:pPr lvl="1"/>
            <a:r>
              <a:rPr lang="en-US"/>
              <a:t>Second level</a:t>
            </a:r>
          </a:p>
          <a:p>
            <a:pPr lvl="2"/>
            <a:r>
              <a:rPr lang="en-US"/>
              <a:t>Third level</a:t>
            </a:r>
          </a:p>
        </p:txBody>
      </p:sp>
      <p:sp>
        <p:nvSpPr>
          <p:cNvPr id="4" name="Content Placeholder 2">
            <a:extLst>
              <a:ext uri="{FF2B5EF4-FFF2-40B4-BE49-F238E27FC236}">
                <a16:creationId xmlns:a16="http://schemas.microsoft.com/office/drawing/2014/main" id="{C332751C-3528-484E-9028-1E56658AFC75}"/>
              </a:ext>
            </a:extLst>
          </p:cNvPr>
          <p:cNvSpPr>
            <a:spLocks noGrp="1"/>
          </p:cNvSpPr>
          <p:nvPr>
            <p:ph idx="19" hasCustomPrompt="1"/>
          </p:nvPr>
        </p:nvSpPr>
        <p:spPr>
          <a:xfrm>
            <a:off x="463296" y="3792383"/>
            <a:ext cx="5394960" cy="2468880"/>
          </a:xfrm>
          <a:ln>
            <a:noFill/>
          </a:ln>
        </p:spPr>
        <p:txBody>
          <a:bodyPr/>
          <a:lstStyle>
            <a:lvl1pPr marL="0" indent="0" fontAlgn="ctr">
              <a:lnSpc>
                <a:spcPct val="100000"/>
              </a:lnSpc>
              <a:spcBef>
                <a:spcPts val="600"/>
              </a:spcBef>
              <a:spcAft>
                <a:spcPts val="600"/>
              </a:spcAft>
              <a:buClr>
                <a:srgbClr val="E85F31"/>
              </a:buClr>
              <a:buSzPct val="150000"/>
              <a:buFont typeface="Arial" panose="020B0604020202020204" pitchFamily="34" charset="0"/>
              <a:buNone/>
              <a:defRPr sz="1800" b="0">
                <a:solidFill>
                  <a:schemeClr val="tx1"/>
                </a:solidFill>
              </a:defRPr>
            </a:lvl1pPr>
            <a:lvl2pPr marL="457200" indent="0">
              <a:lnSpc>
                <a:spcPct val="100000"/>
              </a:lnSpc>
              <a:spcBef>
                <a:spcPts val="600"/>
              </a:spcBef>
              <a:spcAft>
                <a:spcPts val="600"/>
              </a:spcAft>
              <a:buClr>
                <a:srgbClr val="E85F31"/>
              </a:buClr>
              <a:buSzPct val="125000"/>
              <a:buFont typeface="Arial" pitchFamily="34" charset="0"/>
              <a:buNone/>
              <a:defRPr sz="1600" baseline="0">
                <a:solidFill>
                  <a:srgbClr val="034E6E"/>
                </a:solidFill>
              </a:defRPr>
            </a:lvl2pPr>
            <a:lvl3pPr marL="914400" indent="0">
              <a:lnSpc>
                <a:spcPct val="100000"/>
              </a:lnSpc>
              <a:spcBef>
                <a:spcPts val="600"/>
              </a:spcBef>
              <a:spcAft>
                <a:spcPts val="600"/>
              </a:spcAft>
              <a:buClr>
                <a:srgbClr val="E85F31"/>
              </a:buClr>
              <a:buFont typeface="Courier New" panose="02070309020205020404" pitchFamily="49" charset="0"/>
              <a:buNone/>
              <a:defRPr sz="1600" baseline="0">
                <a:solidFill>
                  <a:schemeClr val="tx1"/>
                </a:solidFill>
              </a:defRPr>
            </a:lvl3pPr>
            <a:lvl4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4pPr>
            <a:lvl5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5pPr>
          </a:lstStyle>
          <a:p>
            <a:pPr lvl="0"/>
            <a:r>
              <a:rPr lang="en-US"/>
              <a:t>Figure</a:t>
            </a:r>
          </a:p>
          <a:p>
            <a:pPr lvl="2"/>
            <a:endParaRPr lang="en-US"/>
          </a:p>
        </p:txBody>
      </p:sp>
      <p:sp>
        <p:nvSpPr>
          <p:cNvPr id="8" name="Content Placeholder 2">
            <a:extLst>
              <a:ext uri="{FF2B5EF4-FFF2-40B4-BE49-F238E27FC236}">
                <a16:creationId xmlns:a16="http://schemas.microsoft.com/office/drawing/2014/main" id="{46D2E456-3696-49A5-B9C3-F74CA9A98BA9}"/>
              </a:ext>
            </a:extLst>
          </p:cNvPr>
          <p:cNvSpPr>
            <a:spLocks noGrp="1"/>
          </p:cNvSpPr>
          <p:nvPr>
            <p:ph idx="21" hasCustomPrompt="1"/>
          </p:nvPr>
        </p:nvSpPr>
        <p:spPr>
          <a:xfrm>
            <a:off x="6310173" y="3792383"/>
            <a:ext cx="5394960" cy="2468880"/>
          </a:xfrm>
          <a:ln>
            <a:noFill/>
          </a:ln>
        </p:spPr>
        <p:txBody>
          <a:bodyPr/>
          <a:lstStyle>
            <a:lvl1pPr marL="0" indent="0" fontAlgn="ctr">
              <a:lnSpc>
                <a:spcPct val="100000"/>
              </a:lnSpc>
              <a:spcBef>
                <a:spcPts val="600"/>
              </a:spcBef>
              <a:spcAft>
                <a:spcPts val="600"/>
              </a:spcAft>
              <a:buClr>
                <a:srgbClr val="E85F31"/>
              </a:buClr>
              <a:buSzPct val="150000"/>
              <a:buFont typeface="Arial" panose="020B0604020202020204" pitchFamily="34" charset="0"/>
              <a:buNone/>
              <a:defRPr sz="1800" b="0">
                <a:solidFill>
                  <a:schemeClr val="tx1"/>
                </a:solidFill>
              </a:defRPr>
            </a:lvl1pPr>
            <a:lvl2pPr marL="457200" indent="0">
              <a:lnSpc>
                <a:spcPct val="100000"/>
              </a:lnSpc>
              <a:spcBef>
                <a:spcPts val="600"/>
              </a:spcBef>
              <a:spcAft>
                <a:spcPts val="600"/>
              </a:spcAft>
              <a:buClr>
                <a:srgbClr val="E85F31"/>
              </a:buClr>
              <a:buSzPct val="125000"/>
              <a:buFont typeface="Arial" pitchFamily="34" charset="0"/>
              <a:buNone/>
              <a:defRPr sz="1600" baseline="0">
                <a:solidFill>
                  <a:srgbClr val="034E6E"/>
                </a:solidFill>
              </a:defRPr>
            </a:lvl2pPr>
            <a:lvl3pPr marL="914400" indent="0">
              <a:lnSpc>
                <a:spcPct val="100000"/>
              </a:lnSpc>
              <a:spcBef>
                <a:spcPts val="600"/>
              </a:spcBef>
              <a:spcAft>
                <a:spcPts val="600"/>
              </a:spcAft>
              <a:buClr>
                <a:srgbClr val="E85F31"/>
              </a:buClr>
              <a:buFont typeface="Courier New" panose="02070309020205020404" pitchFamily="49" charset="0"/>
              <a:buNone/>
              <a:defRPr sz="1600" baseline="0">
                <a:solidFill>
                  <a:schemeClr val="tx1"/>
                </a:solidFill>
              </a:defRPr>
            </a:lvl3pPr>
            <a:lvl4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4pPr>
            <a:lvl5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5pPr>
          </a:lstStyle>
          <a:p>
            <a:pPr lvl="0"/>
            <a:r>
              <a:rPr lang="en-US"/>
              <a:t>Figure</a:t>
            </a:r>
          </a:p>
          <a:p>
            <a:pPr lvl="2"/>
            <a:endParaRPr lang="en-US"/>
          </a:p>
        </p:txBody>
      </p:sp>
      <p:sp>
        <p:nvSpPr>
          <p:cNvPr id="2" name="Footer Placeholder 1">
            <a:extLst>
              <a:ext uri="{FF2B5EF4-FFF2-40B4-BE49-F238E27FC236}">
                <a16:creationId xmlns:a16="http://schemas.microsoft.com/office/drawing/2014/main" id="{0CEE7B04-9FA5-434E-8C1E-3C03F7FCF261}"/>
              </a:ext>
            </a:extLst>
          </p:cNvPr>
          <p:cNvSpPr>
            <a:spLocks noGrp="1"/>
          </p:cNvSpPr>
          <p:nvPr>
            <p:ph type="ftr" sz="quarter" idx="23"/>
          </p:nvPr>
        </p:nvSpPr>
        <p:spPr/>
        <p:txBody>
          <a:bodyPr/>
          <a:lstStyle/>
          <a:p>
            <a:r>
              <a:rPr lang="en-US"/>
              <a:t>Footer</a:t>
            </a:r>
          </a:p>
        </p:txBody>
      </p:sp>
      <p:sp>
        <p:nvSpPr>
          <p:cNvPr id="3" name="Title 2">
            <a:extLst>
              <a:ext uri="{FF2B5EF4-FFF2-40B4-BE49-F238E27FC236}">
                <a16:creationId xmlns:a16="http://schemas.microsoft.com/office/drawing/2014/main" id="{56F253EF-F657-C440-BA35-0830017D0F77}"/>
              </a:ext>
            </a:extLst>
          </p:cNvPr>
          <p:cNvSpPr>
            <a:spLocks noGrp="1"/>
          </p:cNvSpPr>
          <p:nvPr>
            <p:ph type="title"/>
          </p:nvPr>
        </p:nvSpPr>
        <p:spPr/>
        <p:txBody>
          <a:bodyPr/>
          <a:lstStyle/>
          <a:p>
            <a:r>
              <a:rPr lang="en-US"/>
              <a:t>Click to edit Master title style</a:t>
            </a:r>
          </a:p>
        </p:txBody>
      </p:sp>
      <p:sp>
        <p:nvSpPr>
          <p:cNvPr id="14" name="Text Placeholder 14">
            <a:extLst>
              <a:ext uri="{FF2B5EF4-FFF2-40B4-BE49-F238E27FC236}">
                <a16:creationId xmlns:a16="http://schemas.microsoft.com/office/drawing/2014/main" id="{39879094-6F8D-AD40-99A9-38D2052E46C3}"/>
              </a:ext>
            </a:extLst>
          </p:cNvPr>
          <p:cNvSpPr>
            <a:spLocks noGrp="1"/>
          </p:cNvSpPr>
          <p:nvPr>
            <p:ph type="body" sz="quarter" idx="20"/>
          </p:nvPr>
        </p:nvSpPr>
        <p:spPr>
          <a:xfrm>
            <a:off x="463296" y="3429000"/>
            <a:ext cx="5394960" cy="365760"/>
          </a:xfrm>
        </p:spPr>
        <p:txBody>
          <a:bodyPr anchor="ctr" anchorCtr="0"/>
          <a:lstStyle>
            <a:lvl1pPr marL="0" indent="0">
              <a:buNone/>
              <a:defRPr/>
            </a:lvl1pPr>
          </a:lstStyle>
          <a:p>
            <a:pPr lvl="0"/>
            <a:r>
              <a:rPr lang="en-US"/>
              <a:t>Click to edit Master text styles</a:t>
            </a:r>
          </a:p>
        </p:txBody>
      </p:sp>
      <p:sp>
        <p:nvSpPr>
          <p:cNvPr id="15" name="Text Placeholder 14">
            <a:extLst>
              <a:ext uri="{FF2B5EF4-FFF2-40B4-BE49-F238E27FC236}">
                <a16:creationId xmlns:a16="http://schemas.microsoft.com/office/drawing/2014/main" id="{1D261AD9-AA15-6646-906A-A024B4945050}"/>
              </a:ext>
            </a:extLst>
          </p:cNvPr>
          <p:cNvSpPr>
            <a:spLocks noGrp="1"/>
          </p:cNvSpPr>
          <p:nvPr>
            <p:ph type="body" sz="quarter" idx="24"/>
          </p:nvPr>
        </p:nvSpPr>
        <p:spPr>
          <a:xfrm>
            <a:off x="6310173" y="3429000"/>
            <a:ext cx="5394960" cy="365760"/>
          </a:xfrm>
        </p:spPr>
        <p:txBody>
          <a:bodyPr anchor="ctr" anchorCtr="0"/>
          <a:lstStyle>
            <a:lvl1pPr marL="0" indent="0">
              <a:buNone/>
              <a:defRPr/>
            </a:lvl1pPr>
          </a:lstStyle>
          <a:p>
            <a:pPr lvl="0"/>
            <a:r>
              <a:rPr lang="en-US"/>
              <a:t>Click to edit Master text styles</a:t>
            </a:r>
          </a:p>
        </p:txBody>
      </p:sp>
    </p:spTree>
    <p:extLst>
      <p:ext uri="{BB962C8B-B14F-4D97-AF65-F5344CB8AC3E}">
        <p14:creationId xmlns:p14="http://schemas.microsoft.com/office/powerpoint/2010/main" val="95530308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preserve="1" userDrawn="1">
  <p:cSld name="Bio">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32B61002-1A64-4AE0-88DF-9FAF6D1145FF}"/>
              </a:ext>
            </a:extLst>
          </p:cNvPr>
          <p:cNvSpPr>
            <a:spLocks noGrp="1"/>
          </p:cNvSpPr>
          <p:nvPr>
            <p:ph type="body" sz="half" idx="2" hasCustomPrompt="1"/>
          </p:nvPr>
        </p:nvSpPr>
        <p:spPr>
          <a:xfrm>
            <a:off x="2743200" y="1676400"/>
            <a:ext cx="8985505" cy="4724400"/>
          </a:xfrm>
        </p:spPr>
        <p:txBody>
          <a:bodyPr anchor="t">
            <a:noAutofit/>
          </a:bodyPr>
          <a:lstStyle>
            <a:lvl1pPr marL="0" indent="0" algn="l">
              <a:buNone/>
              <a:defRPr sz="1200" b="0">
                <a:solidFill>
                  <a:schemeClr val="tx1"/>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Text Placeholder 4">
            <a:extLst>
              <a:ext uri="{FF2B5EF4-FFF2-40B4-BE49-F238E27FC236}">
                <a16:creationId xmlns:a16="http://schemas.microsoft.com/office/drawing/2014/main" id="{14805DB7-12FF-4625-833D-F9AF596E26D2}"/>
              </a:ext>
            </a:extLst>
          </p:cNvPr>
          <p:cNvSpPr>
            <a:spLocks noGrp="1"/>
          </p:cNvSpPr>
          <p:nvPr>
            <p:ph type="body" sz="quarter" idx="3" hasCustomPrompt="1"/>
          </p:nvPr>
        </p:nvSpPr>
        <p:spPr>
          <a:xfrm>
            <a:off x="2743200" y="1066800"/>
            <a:ext cx="8985505" cy="304800"/>
          </a:xfrm>
        </p:spPr>
        <p:txBody>
          <a:bodyPr anchor="ctr">
            <a:noAutofit/>
          </a:bodyPr>
          <a:lstStyle>
            <a:lvl1pPr marL="0" indent="0" algn="l">
              <a:buNone/>
              <a:defRPr sz="1800" b="1">
                <a:solidFill>
                  <a:schemeClr val="tx1"/>
                </a:solidFill>
                <a:latin typeface="+mn-lt"/>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Staff name</a:t>
            </a:r>
          </a:p>
        </p:txBody>
      </p:sp>
      <p:sp>
        <p:nvSpPr>
          <p:cNvPr id="6" name="Picture Placeholder 50">
            <a:extLst>
              <a:ext uri="{FF2B5EF4-FFF2-40B4-BE49-F238E27FC236}">
                <a16:creationId xmlns:a16="http://schemas.microsoft.com/office/drawing/2014/main" id="{878DAB5A-DED8-4AD3-8C05-B61C1658650F}"/>
              </a:ext>
            </a:extLst>
          </p:cNvPr>
          <p:cNvSpPr>
            <a:spLocks noGrp="1"/>
          </p:cNvSpPr>
          <p:nvPr>
            <p:ph type="pic" sz="quarter" idx="13"/>
          </p:nvPr>
        </p:nvSpPr>
        <p:spPr>
          <a:xfrm>
            <a:off x="459233" y="1066800"/>
            <a:ext cx="2133600" cy="1676400"/>
          </a:xfrm>
        </p:spPr>
        <p:txBody>
          <a:bodyPr/>
          <a:lstStyle>
            <a:lvl1pPr marL="0" indent="0">
              <a:buNone/>
              <a:defRPr/>
            </a:lvl1pPr>
          </a:lstStyle>
          <a:p>
            <a:r>
              <a:rPr lang="en-US"/>
              <a:t>Click icon to add picture</a:t>
            </a:r>
          </a:p>
        </p:txBody>
      </p:sp>
      <p:sp>
        <p:nvSpPr>
          <p:cNvPr id="7" name="Text Placeholder 3">
            <a:extLst>
              <a:ext uri="{FF2B5EF4-FFF2-40B4-BE49-F238E27FC236}">
                <a16:creationId xmlns:a16="http://schemas.microsoft.com/office/drawing/2014/main" id="{5728DBBF-C914-4477-85B9-6C43524F4353}"/>
              </a:ext>
            </a:extLst>
          </p:cNvPr>
          <p:cNvSpPr>
            <a:spLocks noGrp="1"/>
          </p:cNvSpPr>
          <p:nvPr>
            <p:ph type="body" sz="half" idx="14" hasCustomPrompt="1"/>
          </p:nvPr>
        </p:nvSpPr>
        <p:spPr>
          <a:xfrm>
            <a:off x="2743200" y="1371600"/>
            <a:ext cx="8985505" cy="304800"/>
          </a:xfrm>
        </p:spPr>
        <p:txBody>
          <a:bodyPr anchor="t">
            <a:noAutofit/>
          </a:bodyPr>
          <a:lstStyle>
            <a:lvl1pPr marL="0" indent="0" algn="l">
              <a:buNone/>
              <a:defRPr sz="1400" b="0">
                <a:solidFill>
                  <a:srgbClr val="6E6E6E"/>
                </a:solidFill>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Staff title</a:t>
            </a:r>
          </a:p>
        </p:txBody>
      </p:sp>
      <p:sp>
        <p:nvSpPr>
          <p:cNvPr id="3" name="Footer Placeholder 2">
            <a:extLst>
              <a:ext uri="{FF2B5EF4-FFF2-40B4-BE49-F238E27FC236}">
                <a16:creationId xmlns:a16="http://schemas.microsoft.com/office/drawing/2014/main" id="{8D672CA3-63A6-6740-A660-83B30321C9BF}"/>
              </a:ext>
            </a:extLst>
          </p:cNvPr>
          <p:cNvSpPr>
            <a:spLocks noGrp="1"/>
          </p:cNvSpPr>
          <p:nvPr>
            <p:ph type="ftr" sz="quarter" idx="15"/>
          </p:nvPr>
        </p:nvSpPr>
        <p:spPr/>
        <p:txBody>
          <a:bodyPr/>
          <a:lstStyle/>
          <a:p>
            <a:r>
              <a:rPr lang="en-US"/>
              <a:t>Footer</a:t>
            </a:r>
          </a:p>
        </p:txBody>
      </p:sp>
      <p:sp>
        <p:nvSpPr>
          <p:cNvPr id="2" name="Title 1">
            <a:extLst>
              <a:ext uri="{FF2B5EF4-FFF2-40B4-BE49-F238E27FC236}">
                <a16:creationId xmlns:a16="http://schemas.microsoft.com/office/drawing/2014/main" id="{9764D5B2-2BF9-0B41-A8BA-AA8D9FA6786A}"/>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208229499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showMasterSp="0" preserve="1" userDrawn="1">
  <p:cSld name="Blank">
    <p:bg>
      <p:bgRef idx="1001">
        <a:schemeClr val="bg1"/>
      </p:bgRef>
    </p:bg>
    <p:spTree>
      <p:nvGrpSpPr>
        <p:cNvPr id="1" name=""/>
        <p:cNvGrpSpPr/>
        <p:nvPr/>
      </p:nvGrpSpPr>
      <p:grpSpPr>
        <a:xfrm>
          <a:off x="0" y="0"/>
          <a:ext cx="0" cy="0"/>
          <a:chOff x="0" y="0"/>
          <a:chExt cx="0" cy="0"/>
        </a:xfrm>
      </p:grpSpPr>
      <p:sp>
        <p:nvSpPr>
          <p:cNvPr id="2" name="Footer Placeholder 1">
            <a:extLst>
              <a:ext uri="{FF2B5EF4-FFF2-40B4-BE49-F238E27FC236}">
                <a16:creationId xmlns:a16="http://schemas.microsoft.com/office/drawing/2014/main" id="{EE378AEA-AEAC-9B49-80BF-47B39970CA53}"/>
              </a:ext>
            </a:extLst>
          </p:cNvPr>
          <p:cNvSpPr>
            <a:spLocks noGrp="1"/>
          </p:cNvSpPr>
          <p:nvPr>
            <p:ph type="ftr" sz="quarter" idx="10"/>
          </p:nvPr>
        </p:nvSpPr>
        <p:spPr/>
        <p:txBody>
          <a:bodyPr/>
          <a:lstStyle/>
          <a:p>
            <a:r>
              <a:rPr lang="en-US"/>
              <a:t>Footer</a:t>
            </a:r>
          </a:p>
        </p:txBody>
      </p:sp>
      <p:sp>
        <p:nvSpPr>
          <p:cNvPr id="5" name="TextBox 4">
            <a:extLst>
              <a:ext uri="{FF2B5EF4-FFF2-40B4-BE49-F238E27FC236}">
                <a16:creationId xmlns:a16="http://schemas.microsoft.com/office/drawing/2014/main" id="{A0F482F0-100E-9E4B-A122-D9F212A5354A}"/>
              </a:ext>
            </a:extLst>
          </p:cNvPr>
          <p:cNvSpPr txBox="1"/>
          <p:nvPr userDrawn="1"/>
        </p:nvSpPr>
        <p:spPr>
          <a:xfrm>
            <a:off x="11271504" y="6553200"/>
            <a:ext cx="914400" cy="304800"/>
          </a:xfrm>
          <a:prstGeom prst="rect">
            <a:avLst/>
          </a:prstGeom>
          <a:noFill/>
        </p:spPr>
        <p:txBody>
          <a:bodyPr wrap="square" lIns="0" tIns="0" rIns="0" bIns="0" rtlCol="0" anchor="ctr">
            <a:noAutofit/>
          </a:bodyPr>
          <a:lstStyle/>
          <a:p>
            <a:pPr algn="ctr"/>
            <a:fld id="{105C71F9-3F51-4FB1-94CF-D6ABCA479CA2}" type="slidenum">
              <a:rPr lang="en-US" sz="1200" b="1" smtClean="0">
                <a:solidFill>
                  <a:schemeClr val="tx1"/>
                </a:solidFill>
              </a:rPr>
              <a:pPr algn="ctr"/>
              <a:t>‹#›</a:t>
            </a:fld>
            <a:endParaRPr lang="en-US" sz="1200" b="1">
              <a:solidFill>
                <a:schemeClr val="tx1"/>
              </a:solidFill>
            </a:endParaRPr>
          </a:p>
        </p:txBody>
      </p:sp>
    </p:spTree>
    <p:extLst>
      <p:ext uri="{BB962C8B-B14F-4D97-AF65-F5344CB8AC3E}">
        <p14:creationId xmlns:p14="http://schemas.microsoft.com/office/powerpoint/2010/main" val="4225414392"/>
      </p:ext>
    </p:extLst>
  </p:cSld>
  <p:clrMapOvr>
    <a:overrideClrMapping bg1="lt1" tx1="dk1" bg2="lt2" tx2="dk2" accent1="accent1" accent2="accent2" accent3="accent3" accent4="accent4" accent5="accent5" accent6="accent6" hlink="hlink" folHlink="folHlink"/>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showMasterSp="0" preserve="1" userDrawn="1">
  <p:cSld name="Title - Diagonal">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3" name="Picture Placeholder 2">
            <a:extLst>
              <a:ext uri="{FF2B5EF4-FFF2-40B4-BE49-F238E27FC236}">
                <a16:creationId xmlns:a16="http://schemas.microsoft.com/office/drawing/2014/main" id="{598EC977-69EB-A449-B483-5519682D02BE}"/>
              </a:ext>
            </a:extLst>
          </p:cNvPr>
          <p:cNvSpPr>
            <a:spLocks noGrp="1"/>
          </p:cNvSpPr>
          <p:nvPr>
            <p:ph type="pic" sz="quarter" idx="13" hasCustomPrompt="1"/>
          </p:nvPr>
        </p:nvSpPr>
        <p:spPr>
          <a:xfrm>
            <a:off x="4998720" y="-304"/>
            <a:ext cx="7193280" cy="6858304"/>
          </a:xfrm>
          <a:custGeom>
            <a:avLst/>
            <a:gdLst>
              <a:gd name="connsiteX0" fmla="*/ 0 w 6477000"/>
              <a:gd name="connsiteY0" fmla="*/ 6858000 h 6858000"/>
              <a:gd name="connsiteX1" fmla="*/ 3717992 w 6477000"/>
              <a:gd name="connsiteY1" fmla="*/ 0 h 6858000"/>
              <a:gd name="connsiteX2" fmla="*/ 6477000 w 6477000"/>
              <a:gd name="connsiteY2" fmla="*/ 0 h 6858000"/>
              <a:gd name="connsiteX3" fmla="*/ 2759008 w 6477000"/>
              <a:gd name="connsiteY3" fmla="*/ 6858000 h 6858000"/>
              <a:gd name="connsiteX4" fmla="*/ 0 w 6477000"/>
              <a:gd name="connsiteY4" fmla="*/ 6858000 h 6858000"/>
              <a:gd name="connsiteX0" fmla="*/ 0 w 6477000"/>
              <a:gd name="connsiteY0" fmla="*/ 6858000 h 6858000"/>
              <a:gd name="connsiteX1" fmla="*/ 3717992 w 6477000"/>
              <a:gd name="connsiteY1" fmla="*/ 0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000 h 6858000"/>
              <a:gd name="connsiteX1" fmla="*/ 4556891 w 6477000"/>
              <a:gd name="connsiteY1" fmla="*/ 8389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000 h 6858000"/>
              <a:gd name="connsiteX1" fmla="*/ 4574733 w 6477000"/>
              <a:gd name="connsiteY1" fmla="*/ 3929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000 h 6858000"/>
              <a:gd name="connsiteX1" fmla="*/ 4103397 w 6477000"/>
              <a:gd name="connsiteY1" fmla="*/ 3929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000 h 6858000"/>
              <a:gd name="connsiteX1" fmla="*/ 4130842 w 6477000"/>
              <a:gd name="connsiteY1" fmla="*/ 3929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000 h 6858000"/>
              <a:gd name="connsiteX1" fmla="*/ 4130842 w 6477000"/>
              <a:gd name="connsiteY1" fmla="*/ 3929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304 h 6858304"/>
              <a:gd name="connsiteX1" fmla="*/ 4134654 w 6477000"/>
              <a:gd name="connsiteY1" fmla="*/ 0 h 6858304"/>
              <a:gd name="connsiteX2" fmla="*/ 6477000 w 6477000"/>
              <a:gd name="connsiteY2" fmla="*/ 304 h 6858304"/>
              <a:gd name="connsiteX3" fmla="*/ 6468860 w 6477000"/>
              <a:gd name="connsiteY3" fmla="*/ 6858304 h 6858304"/>
              <a:gd name="connsiteX4" fmla="*/ 0 w 6477000"/>
              <a:gd name="connsiteY4" fmla="*/ 6858304 h 6858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7000" h="6858304">
                <a:moveTo>
                  <a:pt x="0" y="6858304"/>
                </a:moveTo>
                <a:lnTo>
                  <a:pt x="4134654" y="0"/>
                </a:lnTo>
                <a:lnTo>
                  <a:pt x="6477000" y="304"/>
                </a:lnTo>
                <a:cubicBezTo>
                  <a:pt x="6474287" y="2286304"/>
                  <a:pt x="6471573" y="4572304"/>
                  <a:pt x="6468860" y="6858304"/>
                </a:cubicBezTo>
                <a:lnTo>
                  <a:pt x="0" y="6858304"/>
                </a:lnTo>
                <a:close/>
              </a:path>
            </a:pathLst>
          </a:custGeom>
        </p:spPr>
        <p:txBody>
          <a:bodyPr anchor="ctr"/>
          <a:lstStyle>
            <a:lvl1pPr marL="0" indent="0" algn="ctr">
              <a:buNone/>
              <a:defRPr b="0">
                <a:solidFill>
                  <a:schemeClr val="bg1"/>
                </a:solidFill>
              </a:defRPr>
            </a:lvl1pPr>
          </a:lstStyle>
          <a:p>
            <a:r>
              <a:rPr lang="en-US"/>
              <a:t>Insert Picture</a:t>
            </a:r>
          </a:p>
        </p:txBody>
      </p:sp>
      <p:sp>
        <p:nvSpPr>
          <p:cNvPr id="13" name="Text Placeholder 2">
            <a:extLst>
              <a:ext uri="{FF2B5EF4-FFF2-40B4-BE49-F238E27FC236}">
                <a16:creationId xmlns:a16="http://schemas.microsoft.com/office/drawing/2014/main" id="{234705FC-8C6E-4836-8FFC-A6363AB2BB9A}"/>
              </a:ext>
            </a:extLst>
          </p:cNvPr>
          <p:cNvSpPr>
            <a:spLocks noGrp="1"/>
          </p:cNvSpPr>
          <p:nvPr>
            <p:ph type="body" idx="10" hasCustomPrompt="1"/>
          </p:nvPr>
        </p:nvSpPr>
        <p:spPr>
          <a:xfrm>
            <a:off x="622468" y="2307892"/>
            <a:ext cx="6733962" cy="381000"/>
          </a:xfrm>
          <a:prstGeom prst="rect">
            <a:avLst/>
          </a:prstGeom>
        </p:spPr>
        <p:txBody>
          <a:bodyPr anchor="t">
            <a:noAutofit/>
          </a:bodyPr>
          <a:lstStyle>
            <a:lvl1pPr marL="0" indent="0" algn="l">
              <a:lnSpc>
                <a:spcPct val="100000"/>
              </a:lnSpc>
              <a:buFontTx/>
              <a:buNone/>
              <a:defRPr sz="2000" b="0" i="0">
                <a:solidFill>
                  <a:schemeClr val="tx1"/>
                </a:solidFill>
                <a:latin typeface="+mn-lt"/>
                <a:cs typeface="Arial Black" panose="020B0604020202020204"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Subtitle</a:t>
            </a:r>
          </a:p>
        </p:txBody>
      </p:sp>
      <p:sp>
        <p:nvSpPr>
          <p:cNvPr id="14" name="Content Placeholder 10">
            <a:extLst>
              <a:ext uri="{FF2B5EF4-FFF2-40B4-BE49-F238E27FC236}">
                <a16:creationId xmlns:a16="http://schemas.microsoft.com/office/drawing/2014/main" id="{D78B0B07-7D61-4AAB-BE1A-1918B3BF9195}"/>
              </a:ext>
            </a:extLst>
          </p:cNvPr>
          <p:cNvSpPr>
            <a:spLocks noGrp="1"/>
          </p:cNvSpPr>
          <p:nvPr>
            <p:ph sz="quarter" idx="11" hasCustomPrompt="1"/>
          </p:nvPr>
        </p:nvSpPr>
        <p:spPr>
          <a:xfrm>
            <a:off x="622468" y="3238500"/>
            <a:ext cx="5384800" cy="381000"/>
          </a:xfrm>
          <a:prstGeom prst="rect">
            <a:avLst/>
          </a:prstGeom>
        </p:spPr>
        <p:txBody>
          <a:bodyPr>
            <a:normAutofit/>
          </a:bodyPr>
          <a:lstStyle>
            <a:lvl1pPr marL="0" indent="0">
              <a:buNone/>
              <a:defRPr sz="1600" b="0">
                <a:solidFill>
                  <a:schemeClr val="tx1"/>
                </a:solidFill>
              </a:defRPr>
            </a:lvl1pPr>
            <a:lvl5pPr marL="1828800" indent="0" algn="l">
              <a:buNone/>
              <a:defRPr/>
            </a:lvl5pPr>
          </a:lstStyle>
          <a:p>
            <a:pPr lvl="0"/>
            <a:r>
              <a:rPr lang="en-US"/>
              <a:t>Date</a:t>
            </a:r>
          </a:p>
        </p:txBody>
      </p:sp>
      <p:sp>
        <p:nvSpPr>
          <p:cNvPr id="15" name="Title 1">
            <a:extLst>
              <a:ext uri="{FF2B5EF4-FFF2-40B4-BE49-F238E27FC236}">
                <a16:creationId xmlns:a16="http://schemas.microsoft.com/office/drawing/2014/main" id="{F1A183AE-BA1C-4F97-833D-B4790E1E5FFF}"/>
              </a:ext>
            </a:extLst>
          </p:cNvPr>
          <p:cNvSpPr>
            <a:spLocks noGrp="1"/>
          </p:cNvSpPr>
          <p:nvPr>
            <p:ph type="title" hasCustomPrompt="1"/>
          </p:nvPr>
        </p:nvSpPr>
        <p:spPr>
          <a:xfrm>
            <a:off x="622468" y="1012492"/>
            <a:ext cx="6733962" cy="1257167"/>
          </a:xfrm>
          <a:prstGeom prst="rect">
            <a:avLst/>
          </a:prstGeom>
        </p:spPr>
        <p:txBody>
          <a:bodyPr anchor="b">
            <a:normAutofit/>
          </a:bodyPr>
          <a:lstStyle>
            <a:lvl1pPr algn="l">
              <a:defRPr sz="3200" b="0" i="0" cap="none">
                <a:solidFill>
                  <a:schemeClr val="tx1"/>
                </a:solidFill>
                <a:latin typeface="+mj-lt"/>
                <a:cs typeface="Arial Black" panose="020B0604020202020204" pitchFamily="34" charset="0"/>
              </a:defRPr>
            </a:lvl1pPr>
          </a:lstStyle>
          <a:p>
            <a:r>
              <a:rPr lang="en-US"/>
              <a:t>Title Line 1</a:t>
            </a:r>
            <a:br>
              <a:rPr lang="en-US"/>
            </a:br>
            <a:r>
              <a:rPr lang="en-US"/>
              <a:t>Title Line 2</a:t>
            </a:r>
          </a:p>
        </p:txBody>
      </p:sp>
      <p:sp>
        <p:nvSpPr>
          <p:cNvPr id="10" name="Text Placeholder 2">
            <a:extLst>
              <a:ext uri="{FF2B5EF4-FFF2-40B4-BE49-F238E27FC236}">
                <a16:creationId xmlns:a16="http://schemas.microsoft.com/office/drawing/2014/main" id="{41AA1513-E389-4D10-BD42-AA76E4C0EA60}"/>
              </a:ext>
            </a:extLst>
          </p:cNvPr>
          <p:cNvSpPr>
            <a:spLocks noGrp="1"/>
          </p:cNvSpPr>
          <p:nvPr>
            <p:ph type="body" idx="12" hasCustomPrompt="1"/>
          </p:nvPr>
        </p:nvSpPr>
        <p:spPr>
          <a:xfrm>
            <a:off x="7010400" y="5442488"/>
            <a:ext cx="4800600" cy="1002224"/>
          </a:xfrm>
          <a:prstGeom prst="rect">
            <a:avLst/>
          </a:prstGeom>
        </p:spPr>
        <p:txBody>
          <a:bodyPr anchor="b">
            <a:noAutofit/>
          </a:bodyPr>
          <a:lstStyle>
            <a:lvl1pPr marL="0" indent="0" algn="r">
              <a:lnSpc>
                <a:spcPct val="100000"/>
              </a:lnSpc>
              <a:spcBef>
                <a:spcPts val="400"/>
              </a:spcBef>
              <a:spcAft>
                <a:spcPts val="0"/>
              </a:spcAft>
              <a:buFontTx/>
              <a:buNone/>
              <a:defRPr sz="1600" b="0" i="0">
                <a:solidFill>
                  <a:schemeClr val="bg1"/>
                </a:solidFill>
                <a:latin typeface="+mn-lt"/>
                <a:cs typeface="Arial Black" panose="020B0604020202020204"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Presenter 1</a:t>
            </a:r>
          </a:p>
          <a:p>
            <a:pPr lvl="0"/>
            <a:r>
              <a:rPr lang="en-US"/>
              <a:t>Presenter 2</a:t>
            </a:r>
          </a:p>
          <a:p>
            <a:pPr lvl="0"/>
            <a:r>
              <a:rPr lang="en-US"/>
              <a:t>Presenter 3</a:t>
            </a:r>
          </a:p>
          <a:p>
            <a:pPr lvl="0"/>
            <a:r>
              <a:rPr lang="en-US"/>
              <a:t>Presenter 4</a:t>
            </a:r>
          </a:p>
        </p:txBody>
      </p:sp>
      <p:sp>
        <p:nvSpPr>
          <p:cNvPr id="2" name="Footer Placeholder 1">
            <a:extLst>
              <a:ext uri="{FF2B5EF4-FFF2-40B4-BE49-F238E27FC236}">
                <a16:creationId xmlns:a16="http://schemas.microsoft.com/office/drawing/2014/main" id="{5AC5BA8B-B223-9A4E-BD42-E859D22214C1}"/>
              </a:ext>
            </a:extLst>
          </p:cNvPr>
          <p:cNvSpPr>
            <a:spLocks noGrp="1"/>
          </p:cNvSpPr>
          <p:nvPr>
            <p:ph type="ftr" sz="quarter" idx="14"/>
          </p:nvPr>
        </p:nvSpPr>
        <p:spPr>
          <a:xfrm>
            <a:off x="622468" y="5140215"/>
            <a:ext cx="5384800" cy="301752"/>
          </a:xfrm>
          <a:prstGeom prst="rect">
            <a:avLst/>
          </a:prstGeom>
        </p:spPr>
        <p:txBody>
          <a:bodyPr lIns="91440" tIns="45720" rIns="91440" bIns="45720"/>
          <a:lstStyle>
            <a:lvl1pPr algn="l">
              <a:defRPr/>
            </a:lvl1pPr>
          </a:lstStyle>
          <a:p>
            <a:r>
              <a:rPr lang="en-US"/>
              <a:t>Footer</a:t>
            </a:r>
          </a:p>
        </p:txBody>
      </p:sp>
      <p:grpSp>
        <p:nvGrpSpPr>
          <p:cNvPr id="8" name="Group 7">
            <a:extLst>
              <a:ext uri="{FF2B5EF4-FFF2-40B4-BE49-F238E27FC236}">
                <a16:creationId xmlns:a16="http://schemas.microsoft.com/office/drawing/2014/main" id="{167785E6-A292-E04F-AD22-50EB329C4B5D}"/>
              </a:ext>
            </a:extLst>
          </p:cNvPr>
          <p:cNvGrpSpPr/>
          <p:nvPr userDrawn="1"/>
        </p:nvGrpSpPr>
        <p:grpSpPr>
          <a:xfrm>
            <a:off x="608330" y="5713191"/>
            <a:ext cx="4869180" cy="731520"/>
            <a:chOff x="608330" y="5713191"/>
            <a:chExt cx="4869180" cy="731520"/>
          </a:xfrm>
        </p:grpSpPr>
        <p:sp>
          <p:nvSpPr>
            <p:cNvPr id="9" name="Oval 8">
              <a:extLst>
                <a:ext uri="{FF2B5EF4-FFF2-40B4-BE49-F238E27FC236}">
                  <a16:creationId xmlns:a16="http://schemas.microsoft.com/office/drawing/2014/main" id="{1AFA32A2-7FB9-E946-A2B7-BC1B6AB161E4}"/>
                </a:ext>
              </a:extLst>
            </p:cNvPr>
            <p:cNvSpPr>
              <a:spLocks noChangeAspect="1"/>
            </p:cNvSpPr>
            <p:nvPr userDrawn="1"/>
          </p:nvSpPr>
          <p:spPr>
            <a:xfrm>
              <a:off x="608330" y="5713192"/>
              <a:ext cx="731519" cy="731519"/>
            </a:xfrm>
            <a:prstGeom prst="ellipse">
              <a:avLst/>
            </a:prstGeom>
            <a:solidFill>
              <a:srgbClr val="01507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descr="Text&#10;&#10;Description automatically generated">
              <a:extLst>
                <a:ext uri="{FF2B5EF4-FFF2-40B4-BE49-F238E27FC236}">
                  <a16:creationId xmlns:a16="http://schemas.microsoft.com/office/drawing/2014/main" id="{A38A8CA3-61E7-A641-9980-E12480252B43}"/>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8448" t="20742" r="-8448" b="25921"/>
            <a:stretch/>
          </p:blipFill>
          <p:spPr>
            <a:xfrm>
              <a:off x="608330" y="5713191"/>
              <a:ext cx="4869180" cy="731520"/>
            </a:xfrm>
            <a:prstGeom prst="rect">
              <a:avLst/>
            </a:prstGeom>
          </p:spPr>
        </p:pic>
      </p:grpSp>
    </p:spTree>
    <p:extLst>
      <p:ext uri="{BB962C8B-B14F-4D97-AF65-F5344CB8AC3E}">
        <p14:creationId xmlns:p14="http://schemas.microsoft.com/office/powerpoint/2010/main" val="3335096696"/>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showMasterSp="0" preserve="1" userDrawn="1">
  <p:cSld name="Title - Diagonal Renewables">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4" name="Picture 3" descr="A picture containing outdoor object, blue, windmill&#10;&#10;Description automatically generated">
            <a:extLst>
              <a:ext uri="{FF2B5EF4-FFF2-40B4-BE49-F238E27FC236}">
                <a16:creationId xmlns:a16="http://schemas.microsoft.com/office/drawing/2014/main" id="{0722D5AD-F34D-0440-8237-9CADB5E08434}"/>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028229" y="0"/>
            <a:ext cx="7163771" cy="6858000"/>
          </a:xfrm>
          <a:prstGeom prst="rect">
            <a:avLst/>
          </a:prstGeom>
        </p:spPr>
      </p:pic>
      <p:sp>
        <p:nvSpPr>
          <p:cNvPr id="13" name="Text Placeholder 2">
            <a:extLst>
              <a:ext uri="{FF2B5EF4-FFF2-40B4-BE49-F238E27FC236}">
                <a16:creationId xmlns:a16="http://schemas.microsoft.com/office/drawing/2014/main" id="{234705FC-8C6E-4836-8FFC-A6363AB2BB9A}"/>
              </a:ext>
            </a:extLst>
          </p:cNvPr>
          <p:cNvSpPr>
            <a:spLocks noGrp="1"/>
          </p:cNvSpPr>
          <p:nvPr>
            <p:ph type="body" idx="10" hasCustomPrompt="1"/>
          </p:nvPr>
        </p:nvSpPr>
        <p:spPr>
          <a:xfrm>
            <a:off x="622468" y="2307892"/>
            <a:ext cx="6733962" cy="381000"/>
          </a:xfrm>
          <a:prstGeom prst="rect">
            <a:avLst/>
          </a:prstGeom>
        </p:spPr>
        <p:txBody>
          <a:bodyPr anchor="t">
            <a:noAutofit/>
          </a:bodyPr>
          <a:lstStyle>
            <a:lvl1pPr marL="0" indent="0" algn="l">
              <a:lnSpc>
                <a:spcPct val="100000"/>
              </a:lnSpc>
              <a:buFontTx/>
              <a:buNone/>
              <a:defRPr sz="2000" b="0" i="0">
                <a:solidFill>
                  <a:schemeClr val="tx1"/>
                </a:solidFill>
                <a:latin typeface="+mn-lt"/>
                <a:cs typeface="Arial Black" panose="020B0604020202020204"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Subtitle</a:t>
            </a:r>
          </a:p>
        </p:txBody>
      </p:sp>
      <p:sp>
        <p:nvSpPr>
          <p:cNvPr id="14" name="Content Placeholder 10">
            <a:extLst>
              <a:ext uri="{FF2B5EF4-FFF2-40B4-BE49-F238E27FC236}">
                <a16:creationId xmlns:a16="http://schemas.microsoft.com/office/drawing/2014/main" id="{D78B0B07-7D61-4AAB-BE1A-1918B3BF9195}"/>
              </a:ext>
            </a:extLst>
          </p:cNvPr>
          <p:cNvSpPr>
            <a:spLocks noGrp="1"/>
          </p:cNvSpPr>
          <p:nvPr>
            <p:ph sz="quarter" idx="11" hasCustomPrompt="1"/>
          </p:nvPr>
        </p:nvSpPr>
        <p:spPr>
          <a:xfrm>
            <a:off x="622468" y="3238500"/>
            <a:ext cx="5384800" cy="381000"/>
          </a:xfrm>
          <a:prstGeom prst="rect">
            <a:avLst/>
          </a:prstGeom>
        </p:spPr>
        <p:txBody>
          <a:bodyPr>
            <a:normAutofit/>
          </a:bodyPr>
          <a:lstStyle>
            <a:lvl1pPr marL="0" indent="0">
              <a:buNone/>
              <a:defRPr sz="1600" b="0">
                <a:solidFill>
                  <a:schemeClr val="tx1"/>
                </a:solidFill>
              </a:defRPr>
            </a:lvl1pPr>
            <a:lvl5pPr marL="1828800" indent="0" algn="l">
              <a:buNone/>
              <a:defRPr/>
            </a:lvl5pPr>
          </a:lstStyle>
          <a:p>
            <a:pPr lvl="0"/>
            <a:r>
              <a:rPr lang="en-US"/>
              <a:t>Date</a:t>
            </a:r>
          </a:p>
        </p:txBody>
      </p:sp>
      <p:sp>
        <p:nvSpPr>
          <p:cNvPr id="15" name="Title 1">
            <a:extLst>
              <a:ext uri="{FF2B5EF4-FFF2-40B4-BE49-F238E27FC236}">
                <a16:creationId xmlns:a16="http://schemas.microsoft.com/office/drawing/2014/main" id="{F1A183AE-BA1C-4F97-833D-B4790E1E5FFF}"/>
              </a:ext>
            </a:extLst>
          </p:cNvPr>
          <p:cNvSpPr>
            <a:spLocks noGrp="1"/>
          </p:cNvSpPr>
          <p:nvPr>
            <p:ph type="title" hasCustomPrompt="1"/>
          </p:nvPr>
        </p:nvSpPr>
        <p:spPr>
          <a:xfrm>
            <a:off x="622468" y="1012492"/>
            <a:ext cx="6733962" cy="1257167"/>
          </a:xfrm>
          <a:prstGeom prst="rect">
            <a:avLst/>
          </a:prstGeom>
        </p:spPr>
        <p:txBody>
          <a:bodyPr anchor="b">
            <a:normAutofit/>
          </a:bodyPr>
          <a:lstStyle>
            <a:lvl1pPr algn="l">
              <a:defRPr sz="3200" b="0" i="0" cap="none">
                <a:solidFill>
                  <a:schemeClr val="tx1"/>
                </a:solidFill>
                <a:latin typeface="+mj-lt"/>
                <a:cs typeface="Arial Black" panose="020B0604020202020204" pitchFamily="34" charset="0"/>
              </a:defRPr>
            </a:lvl1pPr>
          </a:lstStyle>
          <a:p>
            <a:r>
              <a:rPr lang="en-US"/>
              <a:t>Title Line 1</a:t>
            </a:r>
            <a:br>
              <a:rPr lang="en-US"/>
            </a:br>
            <a:r>
              <a:rPr lang="en-US"/>
              <a:t>Title Line 2</a:t>
            </a:r>
          </a:p>
        </p:txBody>
      </p:sp>
      <p:sp>
        <p:nvSpPr>
          <p:cNvPr id="10" name="Text Placeholder 2">
            <a:extLst>
              <a:ext uri="{FF2B5EF4-FFF2-40B4-BE49-F238E27FC236}">
                <a16:creationId xmlns:a16="http://schemas.microsoft.com/office/drawing/2014/main" id="{41AA1513-E389-4D10-BD42-AA76E4C0EA60}"/>
              </a:ext>
            </a:extLst>
          </p:cNvPr>
          <p:cNvSpPr>
            <a:spLocks noGrp="1"/>
          </p:cNvSpPr>
          <p:nvPr>
            <p:ph type="body" idx="12" hasCustomPrompt="1"/>
          </p:nvPr>
        </p:nvSpPr>
        <p:spPr>
          <a:xfrm>
            <a:off x="7010400" y="5442488"/>
            <a:ext cx="4800600" cy="1002224"/>
          </a:xfrm>
          <a:prstGeom prst="rect">
            <a:avLst/>
          </a:prstGeom>
        </p:spPr>
        <p:txBody>
          <a:bodyPr anchor="b">
            <a:noAutofit/>
          </a:bodyPr>
          <a:lstStyle>
            <a:lvl1pPr marL="0" indent="0" algn="r">
              <a:lnSpc>
                <a:spcPct val="100000"/>
              </a:lnSpc>
              <a:spcBef>
                <a:spcPts val="400"/>
              </a:spcBef>
              <a:spcAft>
                <a:spcPts val="0"/>
              </a:spcAft>
              <a:buFontTx/>
              <a:buNone/>
              <a:defRPr sz="1600" b="0" i="0">
                <a:solidFill>
                  <a:schemeClr val="bg1"/>
                </a:solidFill>
                <a:latin typeface="+mn-lt"/>
                <a:cs typeface="Arial Black" panose="020B0604020202020204"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Presenter 1</a:t>
            </a:r>
          </a:p>
          <a:p>
            <a:pPr lvl="0"/>
            <a:r>
              <a:rPr lang="en-US"/>
              <a:t>Presenter 2</a:t>
            </a:r>
          </a:p>
          <a:p>
            <a:pPr lvl="0"/>
            <a:r>
              <a:rPr lang="en-US"/>
              <a:t>Presenter 3</a:t>
            </a:r>
          </a:p>
          <a:p>
            <a:pPr lvl="0"/>
            <a:r>
              <a:rPr lang="en-US"/>
              <a:t>Presenter 4</a:t>
            </a:r>
          </a:p>
        </p:txBody>
      </p:sp>
      <p:sp>
        <p:nvSpPr>
          <p:cNvPr id="2" name="Footer Placeholder 1">
            <a:extLst>
              <a:ext uri="{FF2B5EF4-FFF2-40B4-BE49-F238E27FC236}">
                <a16:creationId xmlns:a16="http://schemas.microsoft.com/office/drawing/2014/main" id="{5AC5BA8B-B223-9A4E-BD42-E859D22214C1}"/>
              </a:ext>
            </a:extLst>
          </p:cNvPr>
          <p:cNvSpPr>
            <a:spLocks noGrp="1"/>
          </p:cNvSpPr>
          <p:nvPr>
            <p:ph type="ftr" sz="quarter" idx="14"/>
          </p:nvPr>
        </p:nvSpPr>
        <p:spPr>
          <a:xfrm>
            <a:off x="622468" y="5140215"/>
            <a:ext cx="5384800" cy="301752"/>
          </a:xfrm>
          <a:prstGeom prst="rect">
            <a:avLst/>
          </a:prstGeom>
        </p:spPr>
        <p:txBody>
          <a:bodyPr lIns="91440" tIns="45720" rIns="91440" bIns="45720"/>
          <a:lstStyle>
            <a:lvl1pPr algn="l">
              <a:defRPr/>
            </a:lvl1pPr>
          </a:lstStyle>
          <a:p>
            <a:r>
              <a:rPr lang="en-US"/>
              <a:t>Footer</a:t>
            </a:r>
          </a:p>
        </p:txBody>
      </p:sp>
      <p:grpSp>
        <p:nvGrpSpPr>
          <p:cNvPr id="8" name="Group 7">
            <a:extLst>
              <a:ext uri="{FF2B5EF4-FFF2-40B4-BE49-F238E27FC236}">
                <a16:creationId xmlns:a16="http://schemas.microsoft.com/office/drawing/2014/main" id="{167785E6-A292-E04F-AD22-50EB329C4B5D}"/>
              </a:ext>
            </a:extLst>
          </p:cNvPr>
          <p:cNvGrpSpPr/>
          <p:nvPr userDrawn="1"/>
        </p:nvGrpSpPr>
        <p:grpSpPr>
          <a:xfrm>
            <a:off x="608330" y="5713191"/>
            <a:ext cx="4869180" cy="731520"/>
            <a:chOff x="608330" y="5713191"/>
            <a:chExt cx="4869180" cy="731520"/>
          </a:xfrm>
        </p:grpSpPr>
        <p:sp>
          <p:nvSpPr>
            <p:cNvPr id="9" name="Oval 8">
              <a:extLst>
                <a:ext uri="{FF2B5EF4-FFF2-40B4-BE49-F238E27FC236}">
                  <a16:creationId xmlns:a16="http://schemas.microsoft.com/office/drawing/2014/main" id="{1AFA32A2-7FB9-E946-A2B7-BC1B6AB161E4}"/>
                </a:ext>
              </a:extLst>
            </p:cNvPr>
            <p:cNvSpPr>
              <a:spLocks noChangeAspect="1"/>
            </p:cNvSpPr>
            <p:nvPr userDrawn="1"/>
          </p:nvSpPr>
          <p:spPr>
            <a:xfrm>
              <a:off x="608330" y="5713192"/>
              <a:ext cx="731519" cy="731519"/>
            </a:xfrm>
            <a:prstGeom prst="ellipse">
              <a:avLst/>
            </a:prstGeom>
            <a:solidFill>
              <a:srgbClr val="01507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descr="Text&#10;&#10;Description automatically generated">
              <a:extLst>
                <a:ext uri="{FF2B5EF4-FFF2-40B4-BE49-F238E27FC236}">
                  <a16:creationId xmlns:a16="http://schemas.microsoft.com/office/drawing/2014/main" id="{A38A8CA3-61E7-A641-9980-E12480252B43}"/>
                </a:ext>
              </a:extLst>
            </p:cNvPr>
            <p:cNvPicPr>
              <a:picLocks noChangeAspect="1"/>
            </p:cNvPicPr>
            <p:nvPr userDrawn="1"/>
          </p:nvPicPr>
          <p:blipFill rotWithShape="1">
            <a:blip r:embed="rId4" cstate="print">
              <a:extLst>
                <a:ext uri="{28A0092B-C50C-407E-A947-70E740481C1C}">
                  <a14:useLocalDpi xmlns:a14="http://schemas.microsoft.com/office/drawing/2010/main" val="0"/>
                </a:ext>
              </a:extLst>
            </a:blip>
            <a:srcRect l="8448" t="20742" r="-8448" b="25921"/>
            <a:stretch/>
          </p:blipFill>
          <p:spPr>
            <a:xfrm>
              <a:off x="608330" y="5713191"/>
              <a:ext cx="4869180" cy="731520"/>
            </a:xfrm>
            <a:prstGeom prst="rect">
              <a:avLst/>
            </a:prstGeom>
          </p:spPr>
        </p:pic>
      </p:grpSp>
    </p:spTree>
    <p:extLst>
      <p:ext uri="{BB962C8B-B14F-4D97-AF65-F5344CB8AC3E}">
        <p14:creationId xmlns:p14="http://schemas.microsoft.com/office/powerpoint/2010/main" val="378513068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showMasterSp="0" preserve="1" userDrawn="1">
  <p:cSld name="Title - Diagonal Golden Gat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5" name="Picture 4" descr="A picture containing outdoor, water, bridge, building&#10;&#10;Description automatically generated">
            <a:extLst>
              <a:ext uri="{FF2B5EF4-FFF2-40B4-BE49-F238E27FC236}">
                <a16:creationId xmlns:a16="http://schemas.microsoft.com/office/drawing/2014/main" id="{D92128BC-168A-4C43-8141-1B8CCA5CBD95}"/>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4991100" y="0"/>
            <a:ext cx="7200900" cy="6858000"/>
          </a:xfrm>
          <a:prstGeom prst="rect">
            <a:avLst/>
          </a:prstGeom>
        </p:spPr>
      </p:pic>
      <p:sp>
        <p:nvSpPr>
          <p:cNvPr id="13" name="Text Placeholder 2">
            <a:extLst>
              <a:ext uri="{FF2B5EF4-FFF2-40B4-BE49-F238E27FC236}">
                <a16:creationId xmlns:a16="http://schemas.microsoft.com/office/drawing/2014/main" id="{234705FC-8C6E-4836-8FFC-A6363AB2BB9A}"/>
              </a:ext>
            </a:extLst>
          </p:cNvPr>
          <p:cNvSpPr>
            <a:spLocks noGrp="1"/>
          </p:cNvSpPr>
          <p:nvPr>
            <p:ph type="body" idx="10" hasCustomPrompt="1"/>
          </p:nvPr>
        </p:nvSpPr>
        <p:spPr>
          <a:xfrm>
            <a:off x="622468" y="2307892"/>
            <a:ext cx="6733962" cy="381000"/>
          </a:xfrm>
          <a:prstGeom prst="rect">
            <a:avLst/>
          </a:prstGeom>
        </p:spPr>
        <p:txBody>
          <a:bodyPr anchor="t">
            <a:noAutofit/>
          </a:bodyPr>
          <a:lstStyle>
            <a:lvl1pPr marL="0" indent="0" algn="l">
              <a:lnSpc>
                <a:spcPct val="100000"/>
              </a:lnSpc>
              <a:buFontTx/>
              <a:buNone/>
              <a:defRPr sz="2000" b="0" i="0">
                <a:solidFill>
                  <a:schemeClr val="tx1"/>
                </a:solidFill>
                <a:latin typeface="+mn-lt"/>
                <a:cs typeface="Arial Black" panose="020B0604020202020204"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Subtitle</a:t>
            </a:r>
          </a:p>
        </p:txBody>
      </p:sp>
      <p:sp>
        <p:nvSpPr>
          <p:cNvPr id="14" name="Content Placeholder 10">
            <a:extLst>
              <a:ext uri="{FF2B5EF4-FFF2-40B4-BE49-F238E27FC236}">
                <a16:creationId xmlns:a16="http://schemas.microsoft.com/office/drawing/2014/main" id="{D78B0B07-7D61-4AAB-BE1A-1918B3BF9195}"/>
              </a:ext>
            </a:extLst>
          </p:cNvPr>
          <p:cNvSpPr>
            <a:spLocks noGrp="1"/>
          </p:cNvSpPr>
          <p:nvPr>
            <p:ph sz="quarter" idx="11" hasCustomPrompt="1"/>
          </p:nvPr>
        </p:nvSpPr>
        <p:spPr>
          <a:xfrm>
            <a:off x="622468" y="3238500"/>
            <a:ext cx="5384800" cy="381000"/>
          </a:xfrm>
          <a:prstGeom prst="rect">
            <a:avLst/>
          </a:prstGeom>
        </p:spPr>
        <p:txBody>
          <a:bodyPr>
            <a:normAutofit/>
          </a:bodyPr>
          <a:lstStyle>
            <a:lvl1pPr marL="0" indent="0">
              <a:buNone/>
              <a:defRPr sz="1600" b="0">
                <a:solidFill>
                  <a:schemeClr val="tx1"/>
                </a:solidFill>
              </a:defRPr>
            </a:lvl1pPr>
            <a:lvl5pPr marL="1828800" indent="0" algn="l">
              <a:buNone/>
              <a:defRPr/>
            </a:lvl5pPr>
          </a:lstStyle>
          <a:p>
            <a:pPr lvl="0"/>
            <a:r>
              <a:rPr lang="en-US"/>
              <a:t>Date</a:t>
            </a:r>
          </a:p>
        </p:txBody>
      </p:sp>
      <p:sp>
        <p:nvSpPr>
          <p:cNvPr id="15" name="Title 1">
            <a:extLst>
              <a:ext uri="{FF2B5EF4-FFF2-40B4-BE49-F238E27FC236}">
                <a16:creationId xmlns:a16="http://schemas.microsoft.com/office/drawing/2014/main" id="{F1A183AE-BA1C-4F97-833D-B4790E1E5FFF}"/>
              </a:ext>
            </a:extLst>
          </p:cNvPr>
          <p:cNvSpPr>
            <a:spLocks noGrp="1"/>
          </p:cNvSpPr>
          <p:nvPr>
            <p:ph type="title" hasCustomPrompt="1"/>
          </p:nvPr>
        </p:nvSpPr>
        <p:spPr>
          <a:xfrm>
            <a:off x="622468" y="1012492"/>
            <a:ext cx="6733962" cy="1257167"/>
          </a:xfrm>
          <a:prstGeom prst="rect">
            <a:avLst/>
          </a:prstGeom>
        </p:spPr>
        <p:txBody>
          <a:bodyPr anchor="b">
            <a:normAutofit/>
          </a:bodyPr>
          <a:lstStyle>
            <a:lvl1pPr algn="l">
              <a:defRPr sz="3200" b="0" i="0" cap="none">
                <a:solidFill>
                  <a:schemeClr val="tx1"/>
                </a:solidFill>
                <a:latin typeface="+mj-lt"/>
                <a:cs typeface="Arial Black" panose="020B0604020202020204" pitchFamily="34" charset="0"/>
              </a:defRPr>
            </a:lvl1pPr>
          </a:lstStyle>
          <a:p>
            <a:r>
              <a:rPr lang="en-US"/>
              <a:t>Title Line 1</a:t>
            </a:r>
            <a:br>
              <a:rPr lang="en-US"/>
            </a:br>
            <a:r>
              <a:rPr lang="en-US"/>
              <a:t>Title Line 2</a:t>
            </a:r>
          </a:p>
        </p:txBody>
      </p:sp>
      <p:sp>
        <p:nvSpPr>
          <p:cNvPr id="10" name="Text Placeholder 2">
            <a:extLst>
              <a:ext uri="{FF2B5EF4-FFF2-40B4-BE49-F238E27FC236}">
                <a16:creationId xmlns:a16="http://schemas.microsoft.com/office/drawing/2014/main" id="{41AA1513-E389-4D10-BD42-AA76E4C0EA60}"/>
              </a:ext>
            </a:extLst>
          </p:cNvPr>
          <p:cNvSpPr>
            <a:spLocks noGrp="1"/>
          </p:cNvSpPr>
          <p:nvPr>
            <p:ph type="body" idx="12" hasCustomPrompt="1"/>
          </p:nvPr>
        </p:nvSpPr>
        <p:spPr>
          <a:xfrm>
            <a:off x="7010400" y="5442488"/>
            <a:ext cx="4800600" cy="1002224"/>
          </a:xfrm>
          <a:prstGeom prst="rect">
            <a:avLst/>
          </a:prstGeom>
        </p:spPr>
        <p:txBody>
          <a:bodyPr anchor="b">
            <a:noAutofit/>
          </a:bodyPr>
          <a:lstStyle>
            <a:lvl1pPr marL="0" indent="0" algn="r">
              <a:lnSpc>
                <a:spcPct val="100000"/>
              </a:lnSpc>
              <a:spcBef>
                <a:spcPts val="400"/>
              </a:spcBef>
              <a:spcAft>
                <a:spcPts val="0"/>
              </a:spcAft>
              <a:buFontTx/>
              <a:buNone/>
              <a:defRPr sz="1600" b="0" i="0">
                <a:solidFill>
                  <a:schemeClr val="bg1"/>
                </a:solidFill>
                <a:latin typeface="+mn-lt"/>
                <a:cs typeface="Arial Black" panose="020B0604020202020204"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Presenter 1</a:t>
            </a:r>
          </a:p>
          <a:p>
            <a:pPr lvl="0"/>
            <a:r>
              <a:rPr lang="en-US"/>
              <a:t>Presenter 2</a:t>
            </a:r>
          </a:p>
          <a:p>
            <a:pPr lvl="0"/>
            <a:r>
              <a:rPr lang="en-US"/>
              <a:t>Presenter 3</a:t>
            </a:r>
          </a:p>
          <a:p>
            <a:pPr lvl="0"/>
            <a:r>
              <a:rPr lang="en-US"/>
              <a:t>Presenter 4</a:t>
            </a:r>
          </a:p>
        </p:txBody>
      </p:sp>
      <p:sp>
        <p:nvSpPr>
          <p:cNvPr id="2" name="Footer Placeholder 1">
            <a:extLst>
              <a:ext uri="{FF2B5EF4-FFF2-40B4-BE49-F238E27FC236}">
                <a16:creationId xmlns:a16="http://schemas.microsoft.com/office/drawing/2014/main" id="{5AC5BA8B-B223-9A4E-BD42-E859D22214C1}"/>
              </a:ext>
            </a:extLst>
          </p:cNvPr>
          <p:cNvSpPr>
            <a:spLocks noGrp="1"/>
          </p:cNvSpPr>
          <p:nvPr>
            <p:ph type="ftr" sz="quarter" idx="14"/>
          </p:nvPr>
        </p:nvSpPr>
        <p:spPr>
          <a:xfrm>
            <a:off x="622468" y="5140215"/>
            <a:ext cx="5384800" cy="301752"/>
          </a:xfrm>
          <a:prstGeom prst="rect">
            <a:avLst/>
          </a:prstGeom>
        </p:spPr>
        <p:txBody>
          <a:bodyPr lIns="91440" tIns="45720" rIns="91440" bIns="45720"/>
          <a:lstStyle>
            <a:lvl1pPr algn="l">
              <a:defRPr/>
            </a:lvl1pPr>
          </a:lstStyle>
          <a:p>
            <a:r>
              <a:rPr lang="en-US"/>
              <a:t>Footer</a:t>
            </a:r>
          </a:p>
        </p:txBody>
      </p:sp>
      <p:grpSp>
        <p:nvGrpSpPr>
          <p:cNvPr id="8" name="Group 7">
            <a:extLst>
              <a:ext uri="{FF2B5EF4-FFF2-40B4-BE49-F238E27FC236}">
                <a16:creationId xmlns:a16="http://schemas.microsoft.com/office/drawing/2014/main" id="{167785E6-A292-E04F-AD22-50EB329C4B5D}"/>
              </a:ext>
            </a:extLst>
          </p:cNvPr>
          <p:cNvGrpSpPr/>
          <p:nvPr userDrawn="1"/>
        </p:nvGrpSpPr>
        <p:grpSpPr>
          <a:xfrm>
            <a:off x="608330" y="5713191"/>
            <a:ext cx="4869180" cy="731520"/>
            <a:chOff x="608330" y="5713191"/>
            <a:chExt cx="4869180" cy="731520"/>
          </a:xfrm>
        </p:grpSpPr>
        <p:sp>
          <p:nvSpPr>
            <p:cNvPr id="9" name="Oval 8">
              <a:extLst>
                <a:ext uri="{FF2B5EF4-FFF2-40B4-BE49-F238E27FC236}">
                  <a16:creationId xmlns:a16="http://schemas.microsoft.com/office/drawing/2014/main" id="{1AFA32A2-7FB9-E946-A2B7-BC1B6AB161E4}"/>
                </a:ext>
              </a:extLst>
            </p:cNvPr>
            <p:cNvSpPr>
              <a:spLocks noChangeAspect="1"/>
            </p:cNvSpPr>
            <p:nvPr userDrawn="1"/>
          </p:nvSpPr>
          <p:spPr>
            <a:xfrm>
              <a:off x="608330" y="5713192"/>
              <a:ext cx="731519" cy="731519"/>
            </a:xfrm>
            <a:prstGeom prst="ellipse">
              <a:avLst/>
            </a:prstGeom>
            <a:solidFill>
              <a:srgbClr val="01507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descr="Text&#10;&#10;Description automatically generated">
              <a:extLst>
                <a:ext uri="{FF2B5EF4-FFF2-40B4-BE49-F238E27FC236}">
                  <a16:creationId xmlns:a16="http://schemas.microsoft.com/office/drawing/2014/main" id="{A38A8CA3-61E7-A641-9980-E12480252B43}"/>
                </a:ext>
              </a:extLst>
            </p:cNvPr>
            <p:cNvPicPr>
              <a:picLocks noChangeAspect="1"/>
            </p:cNvPicPr>
            <p:nvPr userDrawn="1"/>
          </p:nvPicPr>
          <p:blipFill rotWithShape="1">
            <a:blip r:embed="rId4" cstate="print">
              <a:extLst>
                <a:ext uri="{28A0092B-C50C-407E-A947-70E740481C1C}">
                  <a14:useLocalDpi xmlns:a14="http://schemas.microsoft.com/office/drawing/2010/main" val="0"/>
                </a:ext>
              </a:extLst>
            </a:blip>
            <a:srcRect l="8448" t="20742" r="-8448" b="25921"/>
            <a:stretch/>
          </p:blipFill>
          <p:spPr>
            <a:xfrm>
              <a:off x="608330" y="5713191"/>
              <a:ext cx="4869180" cy="731520"/>
            </a:xfrm>
            <a:prstGeom prst="rect">
              <a:avLst/>
            </a:prstGeom>
          </p:spPr>
        </p:pic>
      </p:grpSp>
    </p:spTree>
    <p:extLst>
      <p:ext uri="{BB962C8B-B14F-4D97-AF65-F5344CB8AC3E}">
        <p14:creationId xmlns:p14="http://schemas.microsoft.com/office/powerpoint/2010/main" val="2716294175"/>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showMasterSp="0" preserve="1" userDrawn="1">
  <p:cSld name="Title - Diagonal Manhattan">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4" name="Picture 3" descr="A picture containing outdoor, dark, distance&#10;&#10;Description automatically generated">
            <a:extLst>
              <a:ext uri="{FF2B5EF4-FFF2-40B4-BE49-F238E27FC236}">
                <a16:creationId xmlns:a16="http://schemas.microsoft.com/office/drawing/2014/main" id="{64FFCCFF-C256-054B-BBCE-A2BE12E893F7}"/>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4991099" y="0"/>
            <a:ext cx="7200901" cy="6858001"/>
          </a:xfrm>
          <a:prstGeom prst="rect">
            <a:avLst/>
          </a:prstGeom>
        </p:spPr>
      </p:pic>
      <p:sp>
        <p:nvSpPr>
          <p:cNvPr id="13" name="Text Placeholder 2">
            <a:extLst>
              <a:ext uri="{FF2B5EF4-FFF2-40B4-BE49-F238E27FC236}">
                <a16:creationId xmlns:a16="http://schemas.microsoft.com/office/drawing/2014/main" id="{234705FC-8C6E-4836-8FFC-A6363AB2BB9A}"/>
              </a:ext>
            </a:extLst>
          </p:cNvPr>
          <p:cNvSpPr>
            <a:spLocks noGrp="1"/>
          </p:cNvSpPr>
          <p:nvPr>
            <p:ph type="body" idx="10" hasCustomPrompt="1"/>
          </p:nvPr>
        </p:nvSpPr>
        <p:spPr>
          <a:xfrm>
            <a:off x="622468" y="2307892"/>
            <a:ext cx="6733962" cy="381000"/>
          </a:xfrm>
          <a:prstGeom prst="rect">
            <a:avLst/>
          </a:prstGeom>
        </p:spPr>
        <p:txBody>
          <a:bodyPr anchor="t">
            <a:noAutofit/>
          </a:bodyPr>
          <a:lstStyle>
            <a:lvl1pPr marL="0" indent="0" algn="l">
              <a:lnSpc>
                <a:spcPct val="100000"/>
              </a:lnSpc>
              <a:buFontTx/>
              <a:buNone/>
              <a:defRPr sz="2000" b="0" i="0">
                <a:solidFill>
                  <a:schemeClr val="tx1"/>
                </a:solidFill>
                <a:latin typeface="+mn-lt"/>
                <a:cs typeface="Arial Black" panose="020B0604020202020204"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Subtitle</a:t>
            </a:r>
          </a:p>
        </p:txBody>
      </p:sp>
      <p:sp>
        <p:nvSpPr>
          <p:cNvPr id="14" name="Content Placeholder 10">
            <a:extLst>
              <a:ext uri="{FF2B5EF4-FFF2-40B4-BE49-F238E27FC236}">
                <a16:creationId xmlns:a16="http://schemas.microsoft.com/office/drawing/2014/main" id="{D78B0B07-7D61-4AAB-BE1A-1918B3BF9195}"/>
              </a:ext>
            </a:extLst>
          </p:cNvPr>
          <p:cNvSpPr>
            <a:spLocks noGrp="1"/>
          </p:cNvSpPr>
          <p:nvPr>
            <p:ph sz="quarter" idx="11" hasCustomPrompt="1"/>
          </p:nvPr>
        </p:nvSpPr>
        <p:spPr>
          <a:xfrm>
            <a:off x="622468" y="3238500"/>
            <a:ext cx="5384800" cy="381000"/>
          </a:xfrm>
          <a:prstGeom prst="rect">
            <a:avLst/>
          </a:prstGeom>
        </p:spPr>
        <p:txBody>
          <a:bodyPr>
            <a:normAutofit/>
          </a:bodyPr>
          <a:lstStyle>
            <a:lvl1pPr marL="0" indent="0">
              <a:buNone/>
              <a:defRPr sz="1600" b="0">
                <a:solidFill>
                  <a:schemeClr val="tx1"/>
                </a:solidFill>
              </a:defRPr>
            </a:lvl1pPr>
            <a:lvl5pPr marL="1828800" indent="0" algn="l">
              <a:buNone/>
              <a:defRPr/>
            </a:lvl5pPr>
          </a:lstStyle>
          <a:p>
            <a:pPr lvl="0"/>
            <a:r>
              <a:rPr lang="en-US"/>
              <a:t>Date</a:t>
            </a:r>
          </a:p>
        </p:txBody>
      </p:sp>
      <p:sp>
        <p:nvSpPr>
          <p:cNvPr id="15" name="Title 1">
            <a:extLst>
              <a:ext uri="{FF2B5EF4-FFF2-40B4-BE49-F238E27FC236}">
                <a16:creationId xmlns:a16="http://schemas.microsoft.com/office/drawing/2014/main" id="{F1A183AE-BA1C-4F97-833D-B4790E1E5FFF}"/>
              </a:ext>
            </a:extLst>
          </p:cNvPr>
          <p:cNvSpPr>
            <a:spLocks noGrp="1"/>
          </p:cNvSpPr>
          <p:nvPr>
            <p:ph type="title" hasCustomPrompt="1"/>
          </p:nvPr>
        </p:nvSpPr>
        <p:spPr>
          <a:xfrm>
            <a:off x="622468" y="1012492"/>
            <a:ext cx="6733962" cy="1257167"/>
          </a:xfrm>
          <a:prstGeom prst="rect">
            <a:avLst/>
          </a:prstGeom>
        </p:spPr>
        <p:txBody>
          <a:bodyPr anchor="b">
            <a:normAutofit/>
          </a:bodyPr>
          <a:lstStyle>
            <a:lvl1pPr algn="l">
              <a:defRPr sz="3200" b="0" i="0" cap="none">
                <a:solidFill>
                  <a:schemeClr val="tx1"/>
                </a:solidFill>
                <a:latin typeface="+mj-lt"/>
                <a:cs typeface="Arial Black" panose="020B0604020202020204" pitchFamily="34" charset="0"/>
              </a:defRPr>
            </a:lvl1pPr>
          </a:lstStyle>
          <a:p>
            <a:r>
              <a:rPr lang="en-US"/>
              <a:t>Title Line 1</a:t>
            </a:r>
            <a:br>
              <a:rPr lang="en-US"/>
            </a:br>
            <a:r>
              <a:rPr lang="en-US"/>
              <a:t>Title Line 2</a:t>
            </a:r>
          </a:p>
        </p:txBody>
      </p:sp>
      <p:sp>
        <p:nvSpPr>
          <p:cNvPr id="10" name="Text Placeholder 2">
            <a:extLst>
              <a:ext uri="{FF2B5EF4-FFF2-40B4-BE49-F238E27FC236}">
                <a16:creationId xmlns:a16="http://schemas.microsoft.com/office/drawing/2014/main" id="{41AA1513-E389-4D10-BD42-AA76E4C0EA60}"/>
              </a:ext>
            </a:extLst>
          </p:cNvPr>
          <p:cNvSpPr>
            <a:spLocks noGrp="1"/>
          </p:cNvSpPr>
          <p:nvPr>
            <p:ph type="body" idx="12" hasCustomPrompt="1"/>
          </p:nvPr>
        </p:nvSpPr>
        <p:spPr>
          <a:xfrm>
            <a:off x="7010400" y="5442488"/>
            <a:ext cx="4800600" cy="1002224"/>
          </a:xfrm>
          <a:prstGeom prst="rect">
            <a:avLst/>
          </a:prstGeom>
        </p:spPr>
        <p:txBody>
          <a:bodyPr anchor="b">
            <a:noAutofit/>
          </a:bodyPr>
          <a:lstStyle>
            <a:lvl1pPr marL="0" indent="0" algn="r">
              <a:lnSpc>
                <a:spcPct val="100000"/>
              </a:lnSpc>
              <a:spcBef>
                <a:spcPts val="400"/>
              </a:spcBef>
              <a:spcAft>
                <a:spcPts val="0"/>
              </a:spcAft>
              <a:buFontTx/>
              <a:buNone/>
              <a:defRPr sz="1600" b="0" i="0">
                <a:solidFill>
                  <a:schemeClr val="bg1"/>
                </a:solidFill>
                <a:latin typeface="+mn-lt"/>
                <a:cs typeface="Arial Black" panose="020B0604020202020204"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Presenter 1</a:t>
            </a:r>
          </a:p>
          <a:p>
            <a:pPr lvl="0"/>
            <a:r>
              <a:rPr lang="en-US"/>
              <a:t>Presenter 2</a:t>
            </a:r>
          </a:p>
          <a:p>
            <a:pPr lvl="0"/>
            <a:r>
              <a:rPr lang="en-US"/>
              <a:t>Presenter 3</a:t>
            </a:r>
          </a:p>
          <a:p>
            <a:pPr lvl="0"/>
            <a:r>
              <a:rPr lang="en-US"/>
              <a:t>Presenter 4</a:t>
            </a:r>
          </a:p>
        </p:txBody>
      </p:sp>
      <p:sp>
        <p:nvSpPr>
          <p:cNvPr id="2" name="Footer Placeholder 1">
            <a:extLst>
              <a:ext uri="{FF2B5EF4-FFF2-40B4-BE49-F238E27FC236}">
                <a16:creationId xmlns:a16="http://schemas.microsoft.com/office/drawing/2014/main" id="{5AC5BA8B-B223-9A4E-BD42-E859D22214C1}"/>
              </a:ext>
            </a:extLst>
          </p:cNvPr>
          <p:cNvSpPr>
            <a:spLocks noGrp="1"/>
          </p:cNvSpPr>
          <p:nvPr>
            <p:ph type="ftr" sz="quarter" idx="14"/>
          </p:nvPr>
        </p:nvSpPr>
        <p:spPr>
          <a:xfrm>
            <a:off x="622468" y="5140215"/>
            <a:ext cx="5384800" cy="301752"/>
          </a:xfrm>
          <a:prstGeom prst="rect">
            <a:avLst/>
          </a:prstGeom>
        </p:spPr>
        <p:txBody>
          <a:bodyPr lIns="91440" tIns="45720" rIns="91440" bIns="45720"/>
          <a:lstStyle>
            <a:lvl1pPr algn="l">
              <a:defRPr/>
            </a:lvl1pPr>
          </a:lstStyle>
          <a:p>
            <a:r>
              <a:rPr lang="en-US"/>
              <a:t>Footer</a:t>
            </a:r>
          </a:p>
        </p:txBody>
      </p:sp>
      <p:grpSp>
        <p:nvGrpSpPr>
          <p:cNvPr id="8" name="Group 7">
            <a:extLst>
              <a:ext uri="{FF2B5EF4-FFF2-40B4-BE49-F238E27FC236}">
                <a16:creationId xmlns:a16="http://schemas.microsoft.com/office/drawing/2014/main" id="{167785E6-A292-E04F-AD22-50EB329C4B5D}"/>
              </a:ext>
            </a:extLst>
          </p:cNvPr>
          <p:cNvGrpSpPr/>
          <p:nvPr userDrawn="1"/>
        </p:nvGrpSpPr>
        <p:grpSpPr>
          <a:xfrm>
            <a:off x="608330" y="5713191"/>
            <a:ext cx="4869180" cy="731520"/>
            <a:chOff x="608330" y="5713191"/>
            <a:chExt cx="4869180" cy="731520"/>
          </a:xfrm>
        </p:grpSpPr>
        <p:sp>
          <p:nvSpPr>
            <p:cNvPr id="9" name="Oval 8">
              <a:extLst>
                <a:ext uri="{FF2B5EF4-FFF2-40B4-BE49-F238E27FC236}">
                  <a16:creationId xmlns:a16="http://schemas.microsoft.com/office/drawing/2014/main" id="{1AFA32A2-7FB9-E946-A2B7-BC1B6AB161E4}"/>
                </a:ext>
              </a:extLst>
            </p:cNvPr>
            <p:cNvSpPr>
              <a:spLocks noChangeAspect="1"/>
            </p:cNvSpPr>
            <p:nvPr userDrawn="1"/>
          </p:nvSpPr>
          <p:spPr>
            <a:xfrm>
              <a:off x="608330" y="5713192"/>
              <a:ext cx="731519" cy="731519"/>
            </a:xfrm>
            <a:prstGeom prst="ellipse">
              <a:avLst/>
            </a:prstGeom>
            <a:solidFill>
              <a:srgbClr val="01507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descr="Text&#10;&#10;Description automatically generated">
              <a:extLst>
                <a:ext uri="{FF2B5EF4-FFF2-40B4-BE49-F238E27FC236}">
                  <a16:creationId xmlns:a16="http://schemas.microsoft.com/office/drawing/2014/main" id="{A38A8CA3-61E7-A641-9980-E12480252B43}"/>
                </a:ext>
              </a:extLst>
            </p:cNvPr>
            <p:cNvPicPr>
              <a:picLocks noChangeAspect="1"/>
            </p:cNvPicPr>
            <p:nvPr userDrawn="1"/>
          </p:nvPicPr>
          <p:blipFill rotWithShape="1">
            <a:blip r:embed="rId4" cstate="print">
              <a:extLst>
                <a:ext uri="{28A0092B-C50C-407E-A947-70E740481C1C}">
                  <a14:useLocalDpi xmlns:a14="http://schemas.microsoft.com/office/drawing/2010/main" val="0"/>
                </a:ext>
              </a:extLst>
            </a:blip>
            <a:srcRect l="8448" t="20742" r="-8448" b="25921"/>
            <a:stretch/>
          </p:blipFill>
          <p:spPr>
            <a:xfrm>
              <a:off x="608330" y="5713191"/>
              <a:ext cx="4869180" cy="731520"/>
            </a:xfrm>
            <a:prstGeom prst="rect">
              <a:avLst/>
            </a:prstGeom>
          </p:spPr>
        </p:pic>
      </p:grpSp>
    </p:spTree>
    <p:extLst>
      <p:ext uri="{BB962C8B-B14F-4D97-AF65-F5344CB8AC3E}">
        <p14:creationId xmlns:p14="http://schemas.microsoft.com/office/powerpoint/2010/main" val="280275531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showMasterSp="0" preserve="1" userDrawn="1">
  <p:cSld name="Title - Diagonal Yosemite">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pic>
        <p:nvPicPr>
          <p:cNvPr id="5" name="Picture 4" descr="A picture containing outdoor, nature, mountain, dark&#10;&#10;Description automatically generated">
            <a:extLst>
              <a:ext uri="{FF2B5EF4-FFF2-40B4-BE49-F238E27FC236}">
                <a16:creationId xmlns:a16="http://schemas.microsoft.com/office/drawing/2014/main" id="{619DF1DA-3D9E-6941-96AC-89F9F6CBC2DD}"/>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4983805" y="0"/>
            <a:ext cx="7208195" cy="6858000"/>
          </a:xfrm>
          <a:prstGeom prst="rect">
            <a:avLst/>
          </a:prstGeom>
        </p:spPr>
      </p:pic>
      <p:sp>
        <p:nvSpPr>
          <p:cNvPr id="13" name="Text Placeholder 2">
            <a:extLst>
              <a:ext uri="{FF2B5EF4-FFF2-40B4-BE49-F238E27FC236}">
                <a16:creationId xmlns:a16="http://schemas.microsoft.com/office/drawing/2014/main" id="{234705FC-8C6E-4836-8FFC-A6363AB2BB9A}"/>
              </a:ext>
            </a:extLst>
          </p:cNvPr>
          <p:cNvSpPr>
            <a:spLocks noGrp="1"/>
          </p:cNvSpPr>
          <p:nvPr>
            <p:ph type="body" idx="10" hasCustomPrompt="1"/>
          </p:nvPr>
        </p:nvSpPr>
        <p:spPr>
          <a:xfrm>
            <a:off x="622468" y="2307892"/>
            <a:ext cx="6733962" cy="381000"/>
          </a:xfrm>
          <a:prstGeom prst="rect">
            <a:avLst/>
          </a:prstGeom>
        </p:spPr>
        <p:txBody>
          <a:bodyPr anchor="t">
            <a:noAutofit/>
          </a:bodyPr>
          <a:lstStyle>
            <a:lvl1pPr marL="0" indent="0" algn="l">
              <a:lnSpc>
                <a:spcPct val="100000"/>
              </a:lnSpc>
              <a:buFontTx/>
              <a:buNone/>
              <a:defRPr sz="2000" b="0" i="0">
                <a:solidFill>
                  <a:schemeClr val="tx1"/>
                </a:solidFill>
                <a:latin typeface="+mn-lt"/>
                <a:cs typeface="Arial Black" panose="020B0604020202020204"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Subtitle</a:t>
            </a:r>
          </a:p>
        </p:txBody>
      </p:sp>
      <p:sp>
        <p:nvSpPr>
          <p:cNvPr id="14" name="Content Placeholder 10">
            <a:extLst>
              <a:ext uri="{FF2B5EF4-FFF2-40B4-BE49-F238E27FC236}">
                <a16:creationId xmlns:a16="http://schemas.microsoft.com/office/drawing/2014/main" id="{D78B0B07-7D61-4AAB-BE1A-1918B3BF9195}"/>
              </a:ext>
            </a:extLst>
          </p:cNvPr>
          <p:cNvSpPr>
            <a:spLocks noGrp="1"/>
          </p:cNvSpPr>
          <p:nvPr>
            <p:ph sz="quarter" idx="11" hasCustomPrompt="1"/>
          </p:nvPr>
        </p:nvSpPr>
        <p:spPr>
          <a:xfrm>
            <a:off x="622468" y="3238500"/>
            <a:ext cx="5384800" cy="381000"/>
          </a:xfrm>
          <a:prstGeom prst="rect">
            <a:avLst/>
          </a:prstGeom>
        </p:spPr>
        <p:txBody>
          <a:bodyPr>
            <a:normAutofit/>
          </a:bodyPr>
          <a:lstStyle>
            <a:lvl1pPr marL="0" indent="0">
              <a:buNone/>
              <a:defRPr sz="1600" b="0">
                <a:solidFill>
                  <a:schemeClr val="tx1"/>
                </a:solidFill>
              </a:defRPr>
            </a:lvl1pPr>
            <a:lvl5pPr marL="1828800" indent="0" algn="l">
              <a:buNone/>
              <a:defRPr/>
            </a:lvl5pPr>
          </a:lstStyle>
          <a:p>
            <a:pPr lvl="0"/>
            <a:r>
              <a:rPr lang="en-US"/>
              <a:t>Date</a:t>
            </a:r>
          </a:p>
        </p:txBody>
      </p:sp>
      <p:sp>
        <p:nvSpPr>
          <p:cNvPr id="15" name="Title 1">
            <a:extLst>
              <a:ext uri="{FF2B5EF4-FFF2-40B4-BE49-F238E27FC236}">
                <a16:creationId xmlns:a16="http://schemas.microsoft.com/office/drawing/2014/main" id="{F1A183AE-BA1C-4F97-833D-B4790E1E5FFF}"/>
              </a:ext>
            </a:extLst>
          </p:cNvPr>
          <p:cNvSpPr>
            <a:spLocks noGrp="1"/>
          </p:cNvSpPr>
          <p:nvPr>
            <p:ph type="title" hasCustomPrompt="1"/>
          </p:nvPr>
        </p:nvSpPr>
        <p:spPr>
          <a:xfrm>
            <a:off x="622468" y="1012492"/>
            <a:ext cx="6733962" cy="1257167"/>
          </a:xfrm>
          <a:prstGeom prst="rect">
            <a:avLst/>
          </a:prstGeom>
        </p:spPr>
        <p:txBody>
          <a:bodyPr anchor="b">
            <a:normAutofit/>
          </a:bodyPr>
          <a:lstStyle>
            <a:lvl1pPr algn="l">
              <a:defRPr sz="3200" b="0" i="0" cap="none">
                <a:solidFill>
                  <a:schemeClr val="tx1"/>
                </a:solidFill>
                <a:latin typeface="+mj-lt"/>
                <a:cs typeface="Arial Black" panose="020B0604020202020204" pitchFamily="34" charset="0"/>
              </a:defRPr>
            </a:lvl1pPr>
          </a:lstStyle>
          <a:p>
            <a:r>
              <a:rPr lang="en-US"/>
              <a:t>Title Line 1</a:t>
            </a:r>
            <a:br>
              <a:rPr lang="en-US"/>
            </a:br>
            <a:r>
              <a:rPr lang="en-US"/>
              <a:t>Title Line 2</a:t>
            </a:r>
          </a:p>
        </p:txBody>
      </p:sp>
      <p:sp>
        <p:nvSpPr>
          <p:cNvPr id="10" name="Text Placeholder 2">
            <a:extLst>
              <a:ext uri="{FF2B5EF4-FFF2-40B4-BE49-F238E27FC236}">
                <a16:creationId xmlns:a16="http://schemas.microsoft.com/office/drawing/2014/main" id="{41AA1513-E389-4D10-BD42-AA76E4C0EA60}"/>
              </a:ext>
            </a:extLst>
          </p:cNvPr>
          <p:cNvSpPr>
            <a:spLocks noGrp="1"/>
          </p:cNvSpPr>
          <p:nvPr>
            <p:ph type="body" idx="12" hasCustomPrompt="1"/>
          </p:nvPr>
        </p:nvSpPr>
        <p:spPr>
          <a:xfrm>
            <a:off x="7010400" y="5442488"/>
            <a:ext cx="4800600" cy="1002224"/>
          </a:xfrm>
          <a:prstGeom prst="rect">
            <a:avLst/>
          </a:prstGeom>
        </p:spPr>
        <p:txBody>
          <a:bodyPr anchor="b">
            <a:noAutofit/>
          </a:bodyPr>
          <a:lstStyle>
            <a:lvl1pPr marL="0" indent="0" algn="r">
              <a:lnSpc>
                <a:spcPct val="100000"/>
              </a:lnSpc>
              <a:spcBef>
                <a:spcPts val="400"/>
              </a:spcBef>
              <a:spcAft>
                <a:spcPts val="0"/>
              </a:spcAft>
              <a:buFontTx/>
              <a:buNone/>
              <a:defRPr sz="1600" b="0" i="0">
                <a:solidFill>
                  <a:schemeClr val="bg1"/>
                </a:solidFill>
                <a:latin typeface="+mn-lt"/>
                <a:cs typeface="Arial Black" panose="020B0604020202020204"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Presenter 1</a:t>
            </a:r>
          </a:p>
          <a:p>
            <a:pPr lvl="0"/>
            <a:r>
              <a:rPr lang="en-US"/>
              <a:t>Presenter 2</a:t>
            </a:r>
          </a:p>
          <a:p>
            <a:pPr lvl="0"/>
            <a:r>
              <a:rPr lang="en-US"/>
              <a:t>Presenter 3</a:t>
            </a:r>
          </a:p>
          <a:p>
            <a:pPr lvl="0"/>
            <a:r>
              <a:rPr lang="en-US"/>
              <a:t>Presenter 4</a:t>
            </a:r>
          </a:p>
        </p:txBody>
      </p:sp>
      <p:sp>
        <p:nvSpPr>
          <p:cNvPr id="2" name="Footer Placeholder 1">
            <a:extLst>
              <a:ext uri="{FF2B5EF4-FFF2-40B4-BE49-F238E27FC236}">
                <a16:creationId xmlns:a16="http://schemas.microsoft.com/office/drawing/2014/main" id="{5AC5BA8B-B223-9A4E-BD42-E859D22214C1}"/>
              </a:ext>
            </a:extLst>
          </p:cNvPr>
          <p:cNvSpPr>
            <a:spLocks noGrp="1"/>
          </p:cNvSpPr>
          <p:nvPr>
            <p:ph type="ftr" sz="quarter" idx="14"/>
          </p:nvPr>
        </p:nvSpPr>
        <p:spPr>
          <a:xfrm>
            <a:off x="622468" y="5140215"/>
            <a:ext cx="5384800" cy="301752"/>
          </a:xfrm>
          <a:prstGeom prst="rect">
            <a:avLst/>
          </a:prstGeom>
        </p:spPr>
        <p:txBody>
          <a:bodyPr lIns="91440" tIns="45720" rIns="91440" bIns="45720"/>
          <a:lstStyle>
            <a:lvl1pPr algn="l">
              <a:defRPr/>
            </a:lvl1pPr>
          </a:lstStyle>
          <a:p>
            <a:r>
              <a:rPr lang="en-US"/>
              <a:t>Footer</a:t>
            </a:r>
          </a:p>
        </p:txBody>
      </p:sp>
      <p:grpSp>
        <p:nvGrpSpPr>
          <p:cNvPr id="8" name="Group 7">
            <a:extLst>
              <a:ext uri="{FF2B5EF4-FFF2-40B4-BE49-F238E27FC236}">
                <a16:creationId xmlns:a16="http://schemas.microsoft.com/office/drawing/2014/main" id="{167785E6-A292-E04F-AD22-50EB329C4B5D}"/>
              </a:ext>
            </a:extLst>
          </p:cNvPr>
          <p:cNvGrpSpPr/>
          <p:nvPr userDrawn="1"/>
        </p:nvGrpSpPr>
        <p:grpSpPr>
          <a:xfrm>
            <a:off x="608330" y="5713191"/>
            <a:ext cx="4869180" cy="731520"/>
            <a:chOff x="608330" y="5713191"/>
            <a:chExt cx="4869180" cy="731520"/>
          </a:xfrm>
        </p:grpSpPr>
        <p:sp>
          <p:nvSpPr>
            <p:cNvPr id="9" name="Oval 8">
              <a:extLst>
                <a:ext uri="{FF2B5EF4-FFF2-40B4-BE49-F238E27FC236}">
                  <a16:creationId xmlns:a16="http://schemas.microsoft.com/office/drawing/2014/main" id="{1AFA32A2-7FB9-E946-A2B7-BC1B6AB161E4}"/>
                </a:ext>
              </a:extLst>
            </p:cNvPr>
            <p:cNvSpPr>
              <a:spLocks noChangeAspect="1"/>
            </p:cNvSpPr>
            <p:nvPr userDrawn="1"/>
          </p:nvSpPr>
          <p:spPr>
            <a:xfrm>
              <a:off x="608330" y="5713192"/>
              <a:ext cx="731519" cy="731519"/>
            </a:xfrm>
            <a:prstGeom prst="ellipse">
              <a:avLst/>
            </a:prstGeom>
            <a:solidFill>
              <a:srgbClr val="01507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1" name="Picture 10" descr="Text&#10;&#10;Description automatically generated">
              <a:extLst>
                <a:ext uri="{FF2B5EF4-FFF2-40B4-BE49-F238E27FC236}">
                  <a16:creationId xmlns:a16="http://schemas.microsoft.com/office/drawing/2014/main" id="{A38A8CA3-61E7-A641-9980-E12480252B43}"/>
                </a:ext>
              </a:extLst>
            </p:cNvPr>
            <p:cNvPicPr>
              <a:picLocks noChangeAspect="1"/>
            </p:cNvPicPr>
            <p:nvPr userDrawn="1"/>
          </p:nvPicPr>
          <p:blipFill rotWithShape="1">
            <a:blip r:embed="rId4" cstate="print">
              <a:extLst>
                <a:ext uri="{28A0092B-C50C-407E-A947-70E740481C1C}">
                  <a14:useLocalDpi xmlns:a14="http://schemas.microsoft.com/office/drawing/2010/main" val="0"/>
                </a:ext>
              </a:extLst>
            </a:blip>
            <a:srcRect l="8448" t="20742" r="-8448" b="25921"/>
            <a:stretch/>
          </p:blipFill>
          <p:spPr>
            <a:xfrm>
              <a:off x="608330" y="5713191"/>
              <a:ext cx="4869180" cy="731520"/>
            </a:xfrm>
            <a:prstGeom prst="rect">
              <a:avLst/>
            </a:prstGeom>
          </p:spPr>
        </p:pic>
      </p:grpSp>
    </p:spTree>
    <p:extLst>
      <p:ext uri="{BB962C8B-B14F-4D97-AF65-F5344CB8AC3E}">
        <p14:creationId xmlns:p14="http://schemas.microsoft.com/office/powerpoint/2010/main" val="21123095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showMasterSp="0" preserve="1" userDrawn="1">
  <p:cSld name="Divider 1">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15" name="Title 1">
            <a:extLst>
              <a:ext uri="{FF2B5EF4-FFF2-40B4-BE49-F238E27FC236}">
                <a16:creationId xmlns:a16="http://schemas.microsoft.com/office/drawing/2014/main" id="{F1A183AE-BA1C-4F97-833D-B4790E1E5FFF}"/>
              </a:ext>
            </a:extLst>
          </p:cNvPr>
          <p:cNvSpPr>
            <a:spLocks noGrp="1"/>
          </p:cNvSpPr>
          <p:nvPr>
            <p:ph type="title" hasCustomPrompt="1"/>
          </p:nvPr>
        </p:nvSpPr>
        <p:spPr>
          <a:xfrm>
            <a:off x="622468" y="2590800"/>
            <a:ext cx="6083132" cy="1257167"/>
          </a:xfrm>
          <a:prstGeom prst="rect">
            <a:avLst/>
          </a:prstGeom>
        </p:spPr>
        <p:txBody>
          <a:bodyPr anchor="ctr">
            <a:normAutofit/>
          </a:bodyPr>
          <a:lstStyle>
            <a:lvl1pPr algn="l">
              <a:defRPr sz="3200" b="0" i="0" cap="none">
                <a:solidFill>
                  <a:schemeClr val="tx1"/>
                </a:solidFill>
                <a:latin typeface="+mj-lt"/>
                <a:cs typeface="Arial Black" panose="020B0604020202020204" pitchFamily="34" charset="0"/>
              </a:defRPr>
            </a:lvl1pPr>
          </a:lstStyle>
          <a:p>
            <a:r>
              <a:rPr lang="en-US"/>
              <a:t>Section Header Line 1</a:t>
            </a:r>
            <a:br>
              <a:rPr lang="en-US"/>
            </a:br>
            <a:r>
              <a:rPr lang="en-US"/>
              <a:t>Section Header Line 2</a:t>
            </a:r>
          </a:p>
        </p:txBody>
      </p:sp>
      <p:sp>
        <p:nvSpPr>
          <p:cNvPr id="5" name="Footer Placeholder 1">
            <a:extLst>
              <a:ext uri="{FF2B5EF4-FFF2-40B4-BE49-F238E27FC236}">
                <a16:creationId xmlns:a16="http://schemas.microsoft.com/office/drawing/2014/main" id="{CD5DC947-E021-944B-83CB-F87E8CFEC574}"/>
              </a:ext>
            </a:extLst>
          </p:cNvPr>
          <p:cNvSpPr>
            <a:spLocks noGrp="1"/>
          </p:cNvSpPr>
          <p:nvPr>
            <p:ph type="ftr" sz="quarter" idx="14"/>
          </p:nvPr>
        </p:nvSpPr>
        <p:spPr>
          <a:xfrm>
            <a:off x="622468" y="5140215"/>
            <a:ext cx="5384800" cy="301752"/>
          </a:xfrm>
          <a:prstGeom prst="rect">
            <a:avLst/>
          </a:prstGeom>
        </p:spPr>
        <p:txBody>
          <a:bodyPr lIns="91440" tIns="45720" rIns="91440" bIns="45720"/>
          <a:lstStyle>
            <a:lvl1pPr algn="l">
              <a:defRPr/>
            </a:lvl1pPr>
          </a:lstStyle>
          <a:p>
            <a:r>
              <a:rPr lang="en-US"/>
              <a:t>Footer</a:t>
            </a:r>
          </a:p>
        </p:txBody>
      </p:sp>
      <p:sp>
        <p:nvSpPr>
          <p:cNvPr id="6" name="Picture Placeholder 2">
            <a:extLst>
              <a:ext uri="{FF2B5EF4-FFF2-40B4-BE49-F238E27FC236}">
                <a16:creationId xmlns:a16="http://schemas.microsoft.com/office/drawing/2014/main" id="{50E99C55-0AEC-634D-8379-149CB1D82FBA}"/>
              </a:ext>
            </a:extLst>
          </p:cNvPr>
          <p:cNvSpPr>
            <a:spLocks noGrp="1"/>
          </p:cNvSpPr>
          <p:nvPr>
            <p:ph type="pic" sz="quarter" idx="13" hasCustomPrompt="1"/>
          </p:nvPr>
        </p:nvSpPr>
        <p:spPr>
          <a:xfrm>
            <a:off x="4998720" y="-304"/>
            <a:ext cx="7193280" cy="6858304"/>
          </a:xfrm>
          <a:custGeom>
            <a:avLst/>
            <a:gdLst>
              <a:gd name="connsiteX0" fmla="*/ 0 w 6477000"/>
              <a:gd name="connsiteY0" fmla="*/ 6858000 h 6858000"/>
              <a:gd name="connsiteX1" fmla="*/ 3717992 w 6477000"/>
              <a:gd name="connsiteY1" fmla="*/ 0 h 6858000"/>
              <a:gd name="connsiteX2" fmla="*/ 6477000 w 6477000"/>
              <a:gd name="connsiteY2" fmla="*/ 0 h 6858000"/>
              <a:gd name="connsiteX3" fmla="*/ 2759008 w 6477000"/>
              <a:gd name="connsiteY3" fmla="*/ 6858000 h 6858000"/>
              <a:gd name="connsiteX4" fmla="*/ 0 w 6477000"/>
              <a:gd name="connsiteY4" fmla="*/ 6858000 h 6858000"/>
              <a:gd name="connsiteX0" fmla="*/ 0 w 6477000"/>
              <a:gd name="connsiteY0" fmla="*/ 6858000 h 6858000"/>
              <a:gd name="connsiteX1" fmla="*/ 3717992 w 6477000"/>
              <a:gd name="connsiteY1" fmla="*/ 0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000 h 6858000"/>
              <a:gd name="connsiteX1" fmla="*/ 4556891 w 6477000"/>
              <a:gd name="connsiteY1" fmla="*/ 8389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000 h 6858000"/>
              <a:gd name="connsiteX1" fmla="*/ 4574733 w 6477000"/>
              <a:gd name="connsiteY1" fmla="*/ 3929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000 h 6858000"/>
              <a:gd name="connsiteX1" fmla="*/ 4103397 w 6477000"/>
              <a:gd name="connsiteY1" fmla="*/ 3929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000 h 6858000"/>
              <a:gd name="connsiteX1" fmla="*/ 4130842 w 6477000"/>
              <a:gd name="connsiteY1" fmla="*/ 3929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000 h 6858000"/>
              <a:gd name="connsiteX1" fmla="*/ 4130842 w 6477000"/>
              <a:gd name="connsiteY1" fmla="*/ 3929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304 h 6858304"/>
              <a:gd name="connsiteX1" fmla="*/ 4134654 w 6477000"/>
              <a:gd name="connsiteY1" fmla="*/ 0 h 6858304"/>
              <a:gd name="connsiteX2" fmla="*/ 6477000 w 6477000"/>
              <a:gd name="connsiteY2" fmla="*/ 304 h 6858304"/>
              <a:gd name="connsiteX3" fmla="*/ 6468860 w 6477000"/>
              <a:gd name="connsiteY3" fmla="*/ 6858304 h 6858304"/>
              <a:gd name="connsiteX4" fmla="*/ 0 w 6477000"/>
              <a:gd name="connsiteY4" fmla="*/ 6858304 h 6858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7000" h="6858304">
                <a:moveTo>
                  <a:pt x="0" y="6858304"/>
                </a:moveTo>
                <a:lnTo>
                  <a:pt x="4134654" y="0"/>
                </a:lnTo>
                <a:lnTo>
                  <a:pt x="6477000" y="304"/>
                </a:lnTo>
                <a:cubicBezTo>
                  <a:pt x="6474287" y="2286304"/>
                  <a:pt x="6471573" y="4572304"/>
                  <a:pt x="6468860" y="6858304"/>
                </a:cubicBezTo>
                <a:lnTo>
                  <a:pt x="0" y="6858304"/>
                </a:lnTo>
                <a:close/>
              </a:path>
            </a:pathLst>
          </a:custGeom>
        </p:spPr>
        <p:txBody>
          <a:bodyPr anchor="ctr"/>
          <a:lstStyle>
            <a:lvl1pPr marL="0" indent="0" algn="ctr">
              <a:buNone/>
              <a:defRPr b="0">
                <a:solidFill>
                  <a:schemeClr val="bg1"/>
                </a:solidFill>
              </a:defRPr>
            </a:lvl1pPr>
          </a:lstStyle>
          <a:p>
            <a:r>
              <a:rPr lang="en-US"/>
              <a:t>Insert Picture</a:t>
            </a:r>
          </a:p>
        </p:txBody>
      </p:sp>
      <p:grpSp>
        <p:nvGrpSpPr>
          <p:cNvPr id="7" name="Group 6">
            <a:extLst>
              <a:ext uri="{FF2B5EF4-FFF2-40B4-BE49-F238E27FC236}">
                <a16:creationId xmlns:a16="http://schemas.microsoft.com/office/drawing/2014/main" id="{DCC15BF6-E18D-D24B-AFAE-2F9EC8EC977E}"/>
              </a:ext>
            </a:extLst>
          </p:cNvPr>
          <p:cNvGrpSpPr/>
          <p:nvPr userDrawn="1"/>
        </p:nvGrpSpPr>
        <p:grpSpPr>
          <a:xfrm>
            <a:off x="608330" y="5713191"/>
            <a:ext cx="4869180" cy="731520"/>
            <a:chOff x="608330" y="5713191"/>
            <a:chExt cx="4869180" cy="731520"/>
          </a:xfrm>
        </p:grpSpPr>
        <p:sp>
          <p:nvSpPr>
            <p:cNvPr id="8" name="Oval 7">
              <a:extLst>
                <a:ext uri="{FF2B5EF4-FFF2-40B4-BE49-F238E27FC236}">
                  <a16:creationId xmlns:a16="http://schemas.microsoft.com/office/drawing/2014/main" id="{BB58A0ED-4DAF-4A40-80A2-1423597B060D}"/>
                </a:ext>
              </a:extLst>
            </p:cNvPr>
            <p:cNvSpPr>
              <a:spLocks noChangeAspect="1"/>
            </p:cNvSpPr>
            <p:nvPr userDrawn="1"/>
          </p:nvSpPr>
          <p:spPr>
            <a:xfrm>
              <a:off x="608330" y="5713192"/>
              <a:ext cx="731519" cy="731519"/>
            </a:xfrm>
            <a:prstGeom prst="ellipse">
              <a:avLst/>
            </a:prstGeom>
            <a:solidFill>
              <a:srgbClr val="01507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Picture 8" descr="Text&#10;&#10;Description automatically generated">
              <a:extLst>
                <a:ext uri="{FF2B5EF4-FFF2-40B4-BE49-F238E27FC236}">
                  <a16:creationId xmlns:a16="http://schemas.microsoft.com/office/drawing/2014/main" id="{13D06C16-7F88-994E-BCE3-8049F0260783}"/>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8448" t="20742" r="-8448" b="25921"/>
            <a:stretch/>
          </p:blipFill>
          <p:spPr>
            <a:xfrm>
              <a:off x="608330" y="5713191"/>
              <a:ext cx="4869180" cy="731520"/>
            </a:xfrm>
            <a:prstGeom prst="rect">
              <a:avLst/>
            </a:prstGeom>
          </p:spPr>
        </p:pic>
      </p:grpSp>
    </p:spTree>
    <p:extLst>
      <p:ext uri="{BB962C8B-B14F-4D97-AF65-F5344CB8AC3E}">
        <p14:creationId xmlns:p14="http://schemas.microsoft.com/office/powerpoint/2010/main" val="333892626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showMasterSp="0" preserve="1" userDrawn="1">
  <p:cSld name="Divider 2 - Main Section">
    <p:bg>
      <p:bgRef idx="1001">
        <a:schemeClr val="bg1"/>
      </p:bgRef>
    </p:bg>
    <p:spTree>
      <p:nvGrpSpPr>
        <p:cNvPr id="1" name=""/>
        <p:cNvGrpSpPr/>
        <p:nvPr/>
      </p:nvGrpSpPr>
      <p:grpSpPr>
        <a:xfrm>
          <a:off x="0" y="0"/>
          <a:ext cx="0" cy="0"/>
          <a:chOff x="0" y="0"/>
          <a:chExt cx="0" cy="0"/>
        </a:xfrm>
      </p:grpSpPr>
      <p:sp>
        <p:nvSpPr>
          <p:cNvPr id="10" name="Rectangle 9">
            <a:extLst>
              <a:ext uri="{FF2B5EF4-FFF2-40B4-BE49-F238E27FC236}">
                <a16:creationId xmlns:a16="http://schemas.microsoft.com/office/drawing/2014/main" id="{A1B8DBC8-9810-4DA9-9364-F0566758F32D}"/>
              </a:ext>
            </a:extLst>
          </p:cNvPr>
          <p:cNvSpPr/>
          <p:nvPr userDrawn="1"/>
        </p:nvSpPr>
        <p:spPr>
          <a:xfrm>
            <a:off x="0" y="851338"/>
            <a:ext cx="12192000" cy="137160"/>
          </a:xfrm>
          <a:prstGeom prst="rect">
            <a:avLst/>
          </a:prstGeom>
          <a:solidFill>
            <a:srgbClr val="0C2B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ectangle 1">
            <a:extLst>
              <a:ext uri="{FF2B5EF4-FFF2-40B4-BE49-F238E27FC236}">
                <a16:creationId xmlns:a16="http://schemas.microsoft.com/office/drawing/2014/main" id="{8693EDDC-6C03-47A6-AA08-208AFA079D79}"/>
              </a:ext>
            </a:extLst>
          </p:cNvPr>
          <p:cNvSpPr/>
          <p:nvPr userDrawn="1"/>
        </p:nvSpPr>
        <p:spPr>
          <a:xfrm>
            <a:off x="0" y="0"/>
            <a:ext cx="12192000" cy="914400"/>
          </a:xfrm>
          <a:prstGeom prst="rect">
            <a:avLst/>
          </a:prstGeom>
          <a:solidFill>
            <a:srgbClr val="113A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itle 1">
            <a:extLst>
              <a:ext uri="{FF2B5EF4-FFF2-40B4-BE49-F238E27FC236}">
                <a16:creationId xmlns:a16="http://schemas.microsoft.com/office/drawing/2014/main" id="{F1A183AE-BA1C-4F97-833D-B4790E1E5FFF}"/>
              </a:ext>
            </a:extLst>
          </p:cNvPr>
          <p:cNvSpPr>
            <a:spLocks noGrp="1"/>
          </p:cNvSpPr>
          <p:nvPr>
            <p:ph type="title" hasCustomPrompt="1"/>
          </p:nvPr>
        </p:nvSpPr>
        <p:spPr>
          <a:xfrm>
            <a:off x="622468" y="2590800"/>
            <a:ext cx="6083132" cy="1257167"/>
          </a:xfrm>
          <a:prstGeom prst="rect">
            <a:avLst/>
          </a:prstGeom>
        </p:spPr>
        <p:txBody>
          <a:bodyPr anchor="ctr">
            <a:normAutofit/>
          </a:bodyPr>
          <a:lstStyle>
            <a:lvl1pPr algn="l">
              <a:defRPr sz="3200" b="0" i="0" cap="none">
                <a:solidFill>
                  <a:schemeClr val="tx1"/>
                </a:solidFill>
                <a:latin typeface="+mj-lt"/>
                <a:cs typeface="Arial Black" panose="020B0604020202020204" pitchFamily="34" charset="0"/>
              </a:defRPr>
            </a:lvl1pPr>
          </a:lstStyle>
          <a:p>
            <a:r>
              <a:rPr lang="en-US"/>
              <a:t>Section Header Line 1</a:t>
            </a:r>
            <a:br>
              <a:rPr lang="en-US"/>
            </a:br>
            <a:r>
              <a:rPr lang="en-US"/>
              <a:t>Section Header Line 2</a:t>
            </a:r>
          </a:p>
        </p:txBody>
      </p:sp>
      <p:grpSp>
        <p:nvGrpSpPr>
          <p:cNvPr id="6" name="Group 5">
            <a:extLst>
              <a:ext uri="{FF2B5EF4-FFF2-40B4-BE49-F238E27FC236}">
                <a16:creationId xmlns:a16="http://schemas.microsoft.com/office/drawing/2014/main" id="{64B1671D-47DB-BE4C-A05B-7F00B5920FFB}"/>
              </a:ext>
            </a:extLst>
          </p:cNvPr>
          <p:cNvGrpSpPr/>
          <p:nvPr userDrawn="1"/>
        </p:nvGrpSpPr>
        <p:grpSpPr>
          <a:xfrm>
            <a:off x="608330" y="5713191"/>
            <a:ext cx="4869180" cy="731520"/>
            <a:chOff x="608330" y="5713191"/>
            <a:chExt cx="4869180" cy="731520"/>
          </a:xfrm>
        </p:grpSpPr>
        <p:sp>
          <p:nvSpPr>
            <p:cNvPr id="7" name="Oval 6">
              <a:extLst>
                <a:ext uri="{FF2B5EF4-FFF2-40B4-BE49-F238E27FC236}">
                  <a16:creationId xmlns:a16="http://schemas.microsoft.com/office/drawing/2014/main" id="{17F35883-5D31-C14D-B6D3-DD1FE7DDE651}"/>
                </a:ext>
              </a:extLst>
            </p:cNvPr>
            <p:cNvSpPr>
              <a:spLocks noChangeAspect="1"/>
            </p:cNvSpPr>
            <p:nvPr userDrawn="1"/>
          </p:nvSpPr>
          <p:spPr>
            <a:xfrm>
              <a:off x="608330" y="5713192"/>
              <a:ext cx="731519" cy="731519"/>
            </a:xfrm>
            <a:prstGeom prst="ellipse">
              <a:avLst/>
            </a:prstGeom>
            <a:solidFill>
              <a:srgbClr val="01507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Picture 7" descr="Text&#10;&#10;Description automatically generated">
              <a:extLst>
                <a:ext uri="{FF2B5EF4-FFF2-40B4-BE49-F238E27FC236}">
                  <a16:creationId xmlns:a16="http://schemas.microsoft.com/office/drawing/2014/main" id="{66DC4331-1EFA-FE45-9389-C4DC0BE099E3}"/>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8448" t="20742" r="-8448" b="25921"/>
            <a:stretch/>
          </p:blipFill>
          <p:spPr>
            <a:xfrm>
              <a:off x="608330" y="5713191"/>
              <a:ext cx="4869180" cy="731520"/>
            </a:xfrm>
            <a:prstGeom prst="rect">
              <a:avLst/>
            </a:prstGeom>
          </p:spPr>
        </p:pic>
      </p:grpSp>
      <p:sp>
        <p:nvSpPr>
          <p:cNvPr id="11" name="Footer Placeholder 1">
            <a:extLst>
              <a:ext uri="{FF2B5EF4-FFF2-40B4-BE49-F238E27FC236}">
                <a16:creationId xmlns:a16="http://schemas.microsoft.com/office/drawing/2014/main" id="{6094B6ED-FA89-0448-AF9E-9652637CCF4C}"/>
              </a:ext>
            </a:extLst>
          </p:cNvPr>
          <p:cNvSpPr>
            <a:spLocks noGrp="1"/>
          </p:cNvSpPr>
          <p:nvPr>
            <p:ph type="ftr" sz="quarter" idx="14"/>
          </p:nvPr>
        </p:nvSpPr>
        <p:spPr>
          <a:xfrm>
            <a:off x="622468" y="5140215"/>
            <a:ext cx="5384800" cy="301752"/>
          </a:xfrm>
          <a:prstGeom prst="rect">
            <a:avLst/>
          </a:prstGeom>
        </p:spPr>
        <p:txBody>
          <a:bodyPr lIns="91440" tIns="45720" rIns="91440" bIns="45720"/>
          <a:lstStyle>
            <a:lvl1pPr algn="l">
              <a:defRPr/>
            </a:lvl1pPr>
          </a:lstStyle>
          <a:p>
            <a:r>
              <a:rPr lang="en-US"/>
              <a:t>Footer</a:t>
            </a:r>
          </a:p>
        </p:txBody>
      </p:sp>
    </p:spTree>
    <p:extLst>
      <p:ext uri="{BB962C8B-B14F-4D97-AF65-F5344CB8AC3E}">
        <p14:creationId xmlns:p14="http://schemas.microsoft.com/office/powerpoint/2010/main" val="3100367513"/>
      </p:ext>
    </p:extLst>
  </p:cSld>
  <p:clrMapOvr>
    <a:overrideClrMapping bg1="lt1" tx1="dk1" bg2="lt2" tx2="dk2" accent1="accent1" accent2="accent2" accent3="accent3" accent4="accent4" accent5="accent5" accent6="accent6" hlink="hlink" folHlink="folHlink"/>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itle Only">
    <p:spTree>
      <p:nvGrpSpPr>
        <p:cNvPr id="1" name=""/>
        <p:cNvGrpSpPr/>
        <p:nvPr/>
      </p:nvGrpSpPr>
      <p:grpSpPr>
        <a:xfrm>
          <a:off x="0" y="0"/>
          <a:ext cx="0" cy="0"/>
          <a:chOff x="0" y="0"/>
          <a:chExt cx="0" cy="0"/>
        </a:xfrm>
      </p:grpSpPr>
      <p:sp>
        <p:nvSpPr>
          <p:cNvPr id="4" name="Footer Placeholder 3">
            <a:extLst>
              <a:ext uri="{FF2B5EF4-FFF2-40B4-BE49-F238E27FC236}">
                <a16:creationId xmlns:a16="http://schemas.microsoft.com/office/drawing/2014/main" id="{D3DF3EC0-D0BA-AD4E-81FD-5AAA99E35B97}"/>
              </a:ext>
            </a:extLst>
          </p:cNvPr>
          <p:cNvSpPr>
            <a:spLocks noGrp="1"/>
          </p:cNvSpPr>
          <p:nvPr>
            <p:ph type="ftr" sz="quarter" idx="10"/>
          </p:nvPr>
        </p:nvSpPr>
        <p:spPr/>
        <p:txBody>
          <a:bodyPr/>
          <a:lstStyle/>
          <a:p>
            <a:r>
              <a:rPr lang="en-US"/>
              <a:t>Footer</a:t>
            </a:r>
          </a:p>
        </p:txBody>
      </p:sp>
      <p:sp>
        <p:nvSpPr>
          <p:cNvPr id="3" name="Title 2">
            <a:extLst>
              <a:ext uri="{FF2B5EF4-FFF2-40B4-BE49-F238E27FC236}">
                <a16:creationId xmlns:a16="http://schemas.microsoft.com/office/drawing/2014/main" id="{F9D5D0A3-7F37-6942-8AE4-0CBB77363D79}"/>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45399481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showMasterSp="0" preserve="1" userDrawn="1">
  <p:cSld name="Divider 2 - Section &amp; Subsection">
    <p:bg>
      <p:bgRef idx="1001">
        <a:schemeClr val="bg1"/>
      </p:bgRef>
    </p:bg>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DBD829AC-324E-1A43-878E-2E50008FE5ED}"/>
              </a:ext>
            </a:extLst>
          </p:cNvPr>
          <p:cNvSpPr/>
          <p:nvPr userDrawn="1"/>
        </p:nvSpPr>
        <p:spPr>
          <a:xfrm>
            <a:off x="0" y="6241766"/>
            <a:ext cx="12192000" cy="137160"/>
          </a:xfrm>
          <a:prstGeom prst="rect">
            <a:avLst/>
          </a:prstGeom>
          <a:solidFill>
            <a:srgbClr val="0C2B3D"/>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67CA75AC-200C-894F-BC95-8DE92FE25F13}"/>
              </a:ext>
            </a:extLst>
          </p:cNvPr>
          <p:cNvSpPr/>
          <p:nvPr userDrawn="1"/>
        </p:nvSpPr>
        <p:spPr>
          <a:xfrm>
            <a:off x="0" y="6313755"/>
            <a:ext cx="12192000" cy="548640"/>
          </a:xfrm>
          <a:prstGeom prst="rect">
            <a:avLst/>
          </a:prstGeom>
          <a:solidFill>
            <a:srgbClr val="113A53"/>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itle 1">
            <a:extLst>
              <a:ext uri="{FF2B5EF4-FFF2-40B4-BE49-F238E27FC236}">
                <a16:creationId xmlns:a16="http://schemas.microsoft.com/office/drawing/2014/main" id="{F1A183AE-BA1C-4F97-833D-B4790E1E5FFF}"/>
              </a:ext>
            </a:extLst>
          </p:cNvPr>
          <p:cNvSpPr>
            <a:spLocks noGrp="1"/>
          </p:cNvSpPr>
          <p:nvPr>
            <p:ph type="title" hasCustomPrompt="1"/>
          </p:nvPr>
        </p:nvSpPr>
        <p:spPr>
          <a:xfrm>
            <a:off x="622468" y="2590800"/>
            <a:ext cx="6083132" cy="1257167"/>
          </a:xfrm>
          <a:prstGeom prst="rect">
            <a:avLst/>
          </a:prstGeom>
        </p:spPr>
        <p:txBody>
          <a:bodyPr anchor="ctr">
            <a:normAutofit/>
          </a:bodyPr>
          <a:lstStyle>
            <a:lvl1pPr algn="l">
              <a:defRPr sz="3200" b="0" i="0" cap="none">
                <a:solidFill>
                  <a:schemeClr val="tx1"/>
                </a:solidFill>
                <a:latin typeface="+mj-lt"/>
                <a:cs typeface="Arial Black" panose="020B0604020202020204" pitchFamily="34" charset="0"/>
              </a:defRPr>
            </a:lvl1pPr>
          </a:lstStyle>
          <a:p>
            <a:r>
              <a:rPr lang="en-US"/>
              <a:t>Section Header Line 1</a:t>
            </a:r>
            <a:br>
              <a:rPr lang="en-US"/>
            </a:br>
            <a:r>
              <a:rPr lang="en-US"/>
              <a:t>Section Header Line 2</a:t>
            </a:r>
          </a:p>
        </p:txBody>
      </p:sp>
      <p:sp>
        <p:nvSpPr>
          <p:cNvPr id="11" name="Text Placeholder 2">
            <a:extLst>
              <a:ext uri="{FF2B5EF4-FFF2-40B4-BE49-F238E27FC236}">
                <a16:creationId xmlns:a16="http://schemas.microsoft.com/office/drawing/2014/main" id="{CFCF794F-ECB6-BD40-9B91-007A268FD84E}"/>
              </a:ext>
            </a:extLst>
          </p:cNvPr>
          <p:cNvSpPr>
            <a:spLocks noGrp="1"/>
          </p:cNvSpPr>
          <p:nvPr>
            <p:ph type="body" idx="10" hasCustomPrompt="1"/>
          </p:nvPr>
        </p:nvSpPr>
        <p:spPr>
          <a:xfrm>
            <a:off x="622468" y="3847060"/>
            <a:ext cx="6083132" cy="381000"/>
          </a:xfrm>
          <a:prstGeom prst="rect">
            <a:avLst/>
          </a:prstGeom>
        </p:spPr>
        <p:txBody>
          <a:bodyPr anchor="ctr">
            <a:noAutofit/>
          </a:bodyPr>
          <a:lstStyle>
            <a:lvl1pPr marL="0" indent="0" algn="l">
              <a:lnSpc>
                <a:spcPct val="100000"/>
              </a:lnSpc>
              <a:buFontTx/>
              <a:buNone/>
              <a:defRPr sz="2000" b="0" i="0">
                <a:solidFill>
                  <a:schemeClr val="tx1"/>
                </a:solidFill>
                <a:latin typeface="+mn-lt"/>
                <a:cs typeface="Arial Black" panose="020B0604020202020204"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Subtitle</a:t>
            </a:r>
          </a:p>
        </p:txBody>
      </p:sp>
      <p:grpSp>
        <p:nvGrpSpPr>
          <p:cNvPr id="7" name="Group 6">
            <a:extLst>
              <a:ext uri="{FF2B5EF4-FFF2-40B4-BE49-F238E27FC236}">
                <a16:creationId xmlns:a16="http://schemas.microsoft.com/office/drawing/2014/main" id="{E39B11B6-BF43-CB49-8655-13EB4F238325}"/>
              </a:ext>
            </a:extLst>
          </p:cNvPr>
          <p:cNvGrpSpPr/>
          <p:nvPr userDrawn="1"/>
        </p:nvGrpSpPr>
        <p:grpSpPr>
          <a:xfrm>
            <a:off x="608330" y="5713191"/>
            <a:ext cx="4869180" cy="731520"/>
            <a:chOff x="608330" y="5713191"/>
            <a:chExt cx="4869180" cy="731520"/>
          </a:xfrm>
        </p:grpSpPr>
        <p:sp>
          <p:nvSpPr>
            <p:cNvPr id="13" name="Oval 12">
              <a:extLst>
                <a:ext uri="{FF2B5EF4-FFF2-40B4-BE49-F238E27FC236}">
                  <a16:creationId xmlns:a16="http://schemas.microsoft.com/office/drawing/2014/main" id="{FA2B8496-73E6-584C-8BFA-3116C9C2EA5C}"/>
                </a:ext>
              </a:extLst>
            </p:cNvPr>
            <p:cNvSpPr>
              <a:spLocks noChangeAspect="1"/>
            </p:cNvSpPr>
            <p:nvPr userDrawn="1"/>
          </p:nvSpPr>
          <p:spPr>
            <a:xfrm>
              <a:off x="608330" y="5713192"/>
              <a:ext cx="731519" cy="731519"/>
            </a:xfrm>
            <a:prstGeom prst="ellipse">
              <a:avLst/>
            </a:prstGeom>
            <a:solidFill>
              <a:srgbClr val="01507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3" name="Picture 22" descr="Text&#10;&#10;Description automatically generated">
              <a:extLst>
                <a:ext uri="{FF2B5EF4-FFF2-40B4-BE49-F238E27FC236}">
                  <a16:creationId xmlns:a16="http://schemas.microsoft.com/office/drawing/2014/main" id="{E8C9DED0-387A-3F4B-AD9E-26EF0A0A3649}"/>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8448" t="20742" r="-8448" b="25921"/>
            <a:stretch/>
          </p:blipFill>
          <p:spPr>
            <a:xfrm>
              <a:off x="608330" y="5713191"/>
              <a:ext cx="4869180" cy="731520"/>
            </a:xfrm>
            <a:prstGeom prst="rect">
              <a:avLst/>
            </a:prstGeom>
          </p:spPr>
        </p:pic>
      </p:grpSp>
      <p:sp>
        <p:nvSpPr>
          <p:cNvPr id="12" name="Footer Placeholder 1">
            <a:extLst>
              <a:ext uri="{FF2B5EF4-FFF2-40B4-BE49-F238E27FC236}">
                <a16:creationId xmlns:a16="http://schemas.microsoft.com/office/drawing/2014/main" id="{CB3467F0-CA9B-8D4C-9283-88F42CF5E0B4}"/>
              </a:ext>
            </a:extLst>
          </p:cNvPr>
          <p:cNvSpPr>
            <a:spLocks noGrp="1"/>
          </p:cNvSpPr>
          <p:nvPr>
            <p:ph type="ftr" sz="quarter" idx="14"/>
          </p:nvPr>
        </p:nvSpPr>
        <p:spPr>
          <a:xfrm>
            <a:off x="622468" y="5140215"/>
            <a:ext cx="5384800" cy="301752"/>
          </a:xfrm>
          <a:prstGeom prst="rect">
            <a:avLst/>
          </a:prstGeom>
        </p:spPr>
        <p:txBody>
          <a:bodyPr lIns="91440" tIns="45720" rIns="91440" bIns="45720"/>
          <a:lstStyle>
            <a:lvl1pPr algn="l">
              <a:defRPr/>
            </a:lvl1pPr>
          </a:lstStyle>
          <a:p>
            <a:r>
              <a:rPr lang="en-US"/>
              <a:t>Footer</a:t>
            </a:r>
          </a:p>
        </p:txBody>
      </p:sp>
    </p:spTree>
    <p:extLst>
      <p:ext uri="{BB962C8B-B14F-4D97-AF65-F5344CB8AC3E}">
        <p14:creationId xmlns:p14="http://schemas.microsoft.com/office/powerpoint/2010/main" val="3285934718"/>
      </p:ext>
    </p:extLst>
  </p:cSld>
  <p:clrMapOvr>
    <a:overrideClrMapping bg1="lt1" tx1="dk1" bg2="lt2" tx2="dk2" accent1="accent1" accent2="accent2" accent3="accent3" accent4="accent4" accent5="accent5" accent6="accent6" hlink="hlink" folHlink="folHlink"/>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showMasterSp="0" preserve="1" userDrawn="1">
  <p:cSld name="Thank You - Diagonal">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8AF4F84A-BE8E-AD4A-AF22-593CC68509FB}"/>
              </a:ext>
            </a:extLst>
          </p:cNvPr>
          <p:cNvSpPr>
            <a:spLocks noGrp="1"/>
          </p:cNvSpPr>
          <p:nvPr>
            <p:ph sz="quarter" idx="14" hasCustomPrompt="1"/>
          </p:nvPr>
        </p:nvSpPr>
        <p:spPr>
          <a:xfrm>
            <a:off x="609600" y="3124200"/>
            <a:ext cx="6096000" cy="914400"/>
          </a:xfrm>
          <a:prstGeom prst="rect">
            <a:avLst/>
          </a:prstGeom>
        </p:spPr>
        <p:txBody>
          <a:bodyPr/>
          <a:lstStyle>
            <a:lvl1pPr marL="0" indent="0">
              <a:buNone/>
              <a:defRPr/>
            </a:lvl1pPr>
          </a:lstStyle>
          <a:p>
            <a:pPr lvl="0"/>
            <a:r>
              <a:rPr lang="en-US"/>
              <a:t>Contact Info:</a:t>
            </a:r>
            <a:br>
              <a:rPr lang="en-US"/>
            </a:br>
            <a:endParaRPr lang="en-US"/>
          </a:p>
        </p:txBody>
      </p:sp>
      <p:sp>
        <p:nvSpPr>
          <p:cNvPr id="7" name="Footer Placeholder 1">
            <a:extLst>
              <a:ext uri="{FF2B5EF4-FFF2-40B4-BE49-F238E27FC236}">
                <a16:creationId xmlns:a16="http://schemas.microsoft.com/office/drawing/2014/main" id="{1C4B8805-E8DE-0444-AC19-31486FB56700}"/>
              </a:ext>
            </a:extLst>
          </p:cNvPr>
          <p:cNvSpPr>
            <a:spLocks noGrp="1"/>
          </p:cNvSpPr>
          <p:nvPr>
            <p:ph type="ftr" sz="quarter" idx="15"/>
          </p:nvPr>
        </p:nvSpPr>
        <p:spPr>
          <a:xfrm>
            <a:off x="622468" y="5140215"/>
            <a:ext cx="5384800" cy="301752"/>
          </a:xfrm>
          <a:prstGeom prst="rect">
            <a:avLst/>
          </a:prstGeom>
        </p:spPr>
        <p:txBody>
          <a:bodyPr lIns="91440" tIns="45720" rIns="91440" bIns="45720"/>
          <a:lstStyle>
            <a:lvl1pPr algn="l">
              <a:defRPr/>
            </a:lvl1pPr>
          </a:lstStyle>
          <a:p>
            <a:r>
              <a:rPr lang="en-US"/>
              <a:t>Footer</a:t>
            </a:r>
          </a:p>
        </p:txBody>
      </p:sp>
      <p:sp>
        <p:nvSpPr>
          <p:cNvPr id="6" name="Picture Placeholder 2">
            <a:extLst>
              <a:ext uri="{FF2B5EF4-FFF2-40B4-BE49-F238E27FC236}">
                <a16:creationId xmlns:a16="http://schemas.microsoft.com/office/drawing/2014/main" id="{9EAFCA00-6EDC-E644-808C-4E4F3A03A8BB}"/>
              </a:ext>
            </a:extLst>
          </p:cNvPr>
          <p:cNvSpPr>
            <a:spLocks noGrp="1"/>
          </p:cNvSpPr>
          <p:nvPr>
            <p:ph type="pic" sz="quarter" idx="13" hasCustomPrompt="1"/>
          </p:nvPr>
        </p:nvSpPr>
        <p:spPr>
          <a:xfrm>
            <a:off x="4998720" y="-304"/>
            <a:ext cx="7193280" cy="6858304"/>
          </a:xfrm>
          <a:custGeom>
            <a:avLst/>
            <a:gdLst>
              <a:gd name="connsiteX0" fmla="*/ 0 w 6477000"/>
              <a:gd name="connsiteY0" fmla="*/ 6858000 h 6858000"/>
              <a:gd name="connsiteX1" fmla="*/ 3717992 w 6477000"/>
              <a:gd name="connsiteY1" fmla="*/ 0 h 6858000"/>
              <a:gd name="connsiteX2" fmla="*/ 6477000 w 6477000"/>
              <a:gd name="connsiteY2" fmla="*/ 0 h 6858000"/>
              <a:gd name="connsiteX3" fmla="*/ 2759008 w 6477000"/>
              <a:gd name="connsiteY3" fmla="*/ 6858000 h 6858000"/>
              <a:gd name="connsiteX4" fmla="*/ 0 w 6477000"/>
              <a:gd name="connsiteY4" fmla="*/ 6858000 h 6858000"/>
              <a:gd name="connsiteX0" fmla="*/ 0 w 6477000"/>
              <a:gd name="connsiteY0" fmla="*/ 6858000 h 6858000"/>
              <a:gd name="connsiteX1" fmla="*/ 3717992 w 6477000"/>
              <a:gd name="connsiteY1" fmla="*/ 0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000 h 6858000"/>
              <a:gd name="connsiteX1" fmla="*/ 4556891 w 6477000"/>
              <a:gd name="connsiteY1" fmla="*/ 8389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000 h 6858000"/>
              <a:gd name="connsiteX1" fmla="*/ 4574733 w 6477000"/>
              <a:gd name="connsiteY1" fmla="*/ 3929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000 h 6858000"/>
              <a:gd name="connsiteX1" fmla="*/ 4103397 w 6477000"/>
              <a:gd name="connsiteY1" fmla="*/ 3929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000 h 6858000"/>
              <a:gd name="connsiteX1" fmla="*/ 4130842 w 6477000"/>
              <a:gd name="connsiteY1" fmla="*/ 3929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000 h 6858000"/>
              <a:gd name="connsiteX1" fmla="*/ 4130842 w 6477000"/>
              <a:gd name="connsiteY1" fmla="*/ 3929 h 6858000"/>
              <a:gd name="connsiteX2" fmla="*/ 6477000 w 6477000"/>
              <a:gd name="connsiteY2" fmla="*/ 0 h 6858000"/>
              <a:gd name="connsiteX3" fmla="*/ 6468860 w 6477000"/>
              <a:gd name="connsiteY3" fmla="*/ 6858000 h 6858000"/>
              <a:gd name="connsiteX4" fmla="*/ 0 w 6477000"/>
              <a:gd name="connsiteY4" fmla="*/ 6858000 h 6858000"/>
              <a:gd name="connsiteX0" fmla="*/ 0 w 6477000"/>
              <a:gd name="connsiteY0" fmla="*/ 6858304 h 6858304"/>
              <a:gd name="connsiteX1" fmla="*/ 4134654 w 6477000"/>
              <a:gd name="connsiteY1" fmla="*/ 0 h 6858304"/>
              <a:gd name="connsiteX2" fmla="*/ 6477000 w 6477000"/>
              <a:gd name="connsiteY2" fmla="*/ 304 h 6858304"/>
              <a:gd name="connsiteX3" fmla="*/ 6468860 w 6477000"/>
              <a:gd name="connsiteY3" fmla="*/ 6858304 h 6858304"/>
              <a:gd name="connsiteX4" fmla="*/ 0 w 6477000"/>
              <a:gd name="connsiteY4" fmla="*/ 6858304 h 685830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477000" h="6858304">
                <a:moveTo>
                  <a:pt x="0" y="6858304"/>
                </a:moveTo>
                <a:lnTo>
                  <a:pt x="4134654" y="0"/>
                </a:lnTo>
                <a:lnTo>
                  <a:pt x="6477000" y="304"/>
                </a:lnTo>
                <a:cubicBezTo>
                  <a:pt x="6474287" y="2286304"/>
                  <a:pt x="6471573" y="4572304"/>
                  <a:pt x="6468860" y="6858304"/>
                </a:cubicBezTo>
                <a:lnTo>
                  <a:pt x="0" y="6858304"/>
                </a:lnTo>
                <a:close/>
              </a:path>
            </a:pathLst>
          </a:custGeom>
        </p:spPr>
        <p:txBody>
          <a:bodyPr anchor="ctr"/>
          <a:lstStyle>
            <a:lvl1pPr marL="0" indent="0" algn="ctr">
              <a:buNone/>
              <a:defRPr b="0">
                <a:solidFill>
                  <a:schemeClr val="bg1"/>
                </a:solidFill>
              </a:defRPr>
            </a:lvl1pPr>
          </a:lstStyle>
          <a:p>
            <a:r>
              <a:rPr lang="en-US"/>
              <a:t>Insert Picture</a:t>
            </a:r>
          </a:p>
        </p:txBody>
      </p:sp>
      <p:grpSp>
        <p:nvGrpSpPr>
          <p:cNvPr id="8" name="Group 7">
            <a:extLst>
              <a:ext uri="{FF2B5EF4-FFF2-40B4-BE49-F238E27FC236}">
                <a16:creationId xmlns:a16="http://schemas.microsoft.com/office/drawing/2014/main" id="{1ACE5795-C011-2347-B732-4D58EE506298}"/>
              </a:ext>
            </a:extLst>
          </p:cNvPr>
          <p:cNvGrpSpPr/>
          <p:nvPr userDrawn="1"/>
        </p:nvGrpSpPr>
        <p:grpSpPr>
          <a:xfrm>
            <a:off x="608330" y="5713191"/>
            <a:ext cx="4869180" cy="731520"/>
            <a:chOff x="608330" y="5713191"/>
            <a:chExt cx="4869180" cy="731520"/>
          </a:xfrm>
        </p:grpSpPr>
        <p:sp>
          <p:nvSpPr>
            <p:cNvPr id="9" name="Oval 8">
              <a:extLst>
                <a:ext uri="{FF2B5EF4-FFF2-40B4-BE49-F238E27FC236}">
                  <a16:creationId xmlns:a16="http://schemas.microsoft.com/office/drawing/2014/main" id="{969C6465-41A9-8A4A-9B09-15F74816B819}"/>
                </a:ext>
              </a:extLst>
            </p:cNvPr>
            <p:cNvSpPr>
              <a:spLocks noChangeAspect="1"/>
            </p:cNvSpPr>
            <p:nvPr userDrawn="1"/>
          </p:nvSpPr>
          <p:spPr>
            <a:xfrm>
              <a:off x="608330" y="5713192"/>
              <a:ext cx="731519" cy="731519"/>
            </a:xfrm>
            <a:prstGeom prst="ellipse">
              <a:avLst/>
            </a:prstGeom>
            <a:solidFill>
              <a:srgbClr val="01507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 name="Picture 9" descr="Text&#10;&#10;Description automatically generated">
              <a:extLst>
                <a:ext uri="{FF2B5EF4-FFF2-40B4-BE49-F238E27FC236}">
                  <a16:creationId xmlns:a16="http://schemas.microsoft.com/office/drawing/2014/main" id="{CE690707-20C8-314D-98DE-C0DA5CEA3F82}"/>
                </a:ext>
              </a:extLst>
            </p:cNvPr>
            <p:cNvPicPr>
              <a:picLocks noChangeAspect="1"/>
            </p:cNvPicPr>
            <p:nvPr userDrawn="1"/>
          </p:nvPicPr>
          <p:blipFill rotWithShape="1">
            <a:blip r:embed="rId3" cstate="print">
              <a:extLst>
                <a:ext uri="{28A0092B-C50C-407E-A947-70E740481C1C}">
                  <a14:useLocalDpi xmlns:a14="http://schemas.microsoft.com/office/drawing/2010/main" val="0"/>
                </a:ext>
              </a:extLst>
            </a:blip>
            <a:srcRect l="8448" t="20742" r="-8448" b="25921"/>
            <a:stretch/>
          </p:blipFill>
          <p:spPr>
            <a:xfrm>
              <a:off x="608330" y="5713191"/>
              <a:ext cx="4869180" cy="731520"/>
            </a:xfrm>
            <a:prstGeom prst="rect">
              <a:avLst/>
            </a:prstGeom>
          </p:spPr>
        </p:pic>
      </p:grpSp>
      <p:sp>
        <p:nvSpPr>
          <p:cNvPr id="2" name="TextBox 1">
            <a:extLst>
              <a:ext uri="{FF2B5EF4-FFF2-40B4-BE49-F238E27FC236}">
                <a16:creationId xmlns:a16="http://schemas.microsoft.com/office/drawing/2014/main" id="{D81A6462-24F4-9745-A3E9-48C12B5A3599}"/>
              </a:ext>
            </a:extLst>
          </p:cNvPr>
          <p:cNvSpPr txBox="1"/>
          <p:nvPr userDrawn="1"/>
        </p:nvSpPr>
        <p:spPr>
          <a:xfrm>
            <a:off x="626442" y="1798639"/>
            <a:ext cx="6092024" cy="707886"/>
          </a:xfrm>
          <a:prstGeom prst="rect">
            <a:avLst/>
          </a:prstGeom>
          <a:noFill/>
        </p:spPr>
        <p:txBody>
          <a:bodyPr wrap="square" rtlCol="0" anchor="ctr">
            <a:spAutoFit/>
          </a:bodyPr>
          <a:lstStyle/>
          <a:p>
            <a:pPr algn="l"/>
            <a:r>
              <a:rPr lang="en-US" sz="4000">
                <a:solidFill>
                  <a:schemeClr val="tx1"/>
                </a:solidFill>
                <a:latin typeface="+mj-lt"/>
              </a:rPr>
              <a:t>Thank You</a:t>
            </a:r>
          </a:p>
        </p:txBody>
      </p:sp>
    </p:spTree>
    <p:extLst>
      <p:ext uri="{BB962C8B-B14F-4D97-AF65-F5344CB8AC3E}">
        <p14:creationId xmlns:p14="http://schemas.microsoft.com/office/powerpoint/2010/main" val="3342312937"/>
      </p:ext>
    </p:extLst>
  </p:cSld>
  <p:clrMapOvr>
    <a:overrideClrMapping bg1="lt1" tx1="dk1" bg2="lt2" tx2="dk2" accent1="accent1" accent2="accent2" accent3="accent3" accent4="accent4" accent5="accent5" accent6="accent6" hlink="hlink" folHlink="folHlink"/>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showMasterSp="0" preserve="1" userDrawn="1">
  <p:cSld name="5_Custom_Section Header">
    <p:bg>
      <p:bgRef idx="1001">
        <a:schemeClr val="bg1"/>
      </p:bgRef>
    </p:bg>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18EFDDE4-922C-CC44-BB74-BF8F341D9791}"/>
              </a:ext>
            </a:extLst>
          </p:cNvPr>
          <p:cNvSpPr/>
          <p:nvPr userDrawn="1"/>
        </p:nvSpPr>
        <p:spPr>
          <a:xfrm>
            <a:off x="0" y="3505201"/>
            <a:ext cx="12192000" cy="1257167"/>
          </a:xfrm>
          <a:prstGeom prst="rect">
            <a:avLst/>
          </a:prstGeom>
          <a:solidFill>
            <a:srgbClr val="034E6E">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7" name="Title 1">
            <a:extLst>
              <a:ext uri="{FF2B5EF4-FFF2-40B4-BE49-F238E27FC236}">
                <a16:creationId xmlns:a16="http://schemas.microsoft.com/office/drawing/2014/main" id="{995A50EE-79B8-4272-A450-DF231F227ADD}"/>
              </a:ext>
            </a:extLst>
          </p:cNvPr>
          <p:cNvSpPr>
            <a:spLocks noGrp="1"/>
          </p:cNvSpPr>
          <p:nvPr>
            <p:ph type="title" hasCustomPrompt="1"/>
          </p:nvPr>
        </p:nvSpPr>
        <p:spPr>
          <a:xfrm>
            <a:off x="812800" y="3581400"/>
            <a:ext cx="9956800" cy="1066800"/>
          </a:xfrm>
          <a:prstGeom prst="rect">
            <a:avLst/>
          </a:prstGeom>
        </p:spPr>
        <p:txBody>
          <a:bodyPr anchor="ctr">
            <a:normAutofit/>
          </a:bodyPr>
          <a:lstStyle>
            <a:lvl1pPr algn="r">
              <a:defRPr sz="3200" b="0" i="0" cap="none">
                <a:solidFill>
                  <a:schemeClr val="bg1"/>
                </a:solidFill>
                <a:latin typeface="+mj-lt"/>
                <a:cs typeface="Arial Black" panose="020B0604020202020204" pitchFamily="34" charset="0"/>
              </a:defRPr>
            </a:lvl1pPr>
          </a:lstStyle>
          <a:p>
            <a:r>
              <a:rPr lang="en-US"/>
              <a:t>Section Header Line 1</a:t>
            </a:r>
            <a:br>
              <a:rPr lang="en-US"/>
            </a:br>
            <a:r>
              <a:rPr lang="en-US"/>
              <a:t>Header Line 2</a:t>
            </a:r>
          </a:p>
        </p:txBody>
      </p:sp>
      <p:sp>
        <p:nvSpPr>
          <p:cNvPr id="15" name="Footer Placeholder 3">
            <a:extLst>
              <a:ext uri="{FF2B5EF4-FFF2-40B4-BE49-F238E27FC236}">
                <a16:creationId xmlns:a16="http://schemas.microsoft.com/office/drawing/2014/main" id="{62F14817-1B55-6C46-AC3E-69308A607072}"/>
              </a:ext>
            </a:extLst>
          </p:cNvPr>
          <p:cNvSpPr>
            <a:spLocks noGrp="1"/>
          </p:cNvSpPr>
          <p:nvPr>
            <p:ph type="ftr" sz="quarter" idx="14"/>
          </p:nvPr>
        </p:nvSpPr>
        <p:spPr>
          <a:xfrm>
            <a:off x="3352800" y="6556248"/>
            <a:ext cx="5486400" cy="301752"/>
          </a:xfrm>
          <a:prstGeom prst="rect">
            <a:avLst/>
          </a:prstGeom>
        </p:spPr>
        <p:txBody>
          <a:bodyPr/>
          <a:lstStyle>
            <a:lvl1pPr algn="ctr">
              <a:defRPr/>
            </a:lvl1pPr>
          </a:lstStyle>
          <a:p>
            <a:r>
              <a:rPr lang="en-US"/>
              <a:t>Footer</a:t>
            </a:r>
          </a:p>
        </p:txBody>
      </p:sp>
      <p:grpSp>
        <p:nvGrpSpPr>
          <p:cNvPr id="6" name="Group 5">
            <a:extLst>
              <a:ext uri="{FF2B5EF4-FFF2-40B4-BE49-F238E27FC236}">
                <a16:creationId xmlns:a16="http://schemas.microsoft.com/office/drawing/2014/main" id="{DEEE0461-E67D-DE42-A57E-ACF1AD220501}"/>
              </a:ext>
            </a:extLst>
          </p:cNvPr>
          <p:cNvGrpSpPr/>
          <p:nvPr userDrawn="1"/>
        </p:nvGrpSpPr>
        <p:grpSpPr>
          <a:xfrm>
            <a:off x="304800" y="222421"/>
            <a:ext cx="4869180" cy="731520"/>
            <a:chOff x="608330" y="5713191"/>
            <a:chExt cx="4869180" cy="731520"/>
          </a:xfrm>
        </p:grpSpPr>
        <p:sp>
          <p:nvSpPr>
            <p:cNvPr id="8" name="Oval 7">
              <a:extLst>
                <a:ext uri="{FF2B5EF4-FFF2-40B4-BE49-F238E27FC236}">
                  <a16:creationId xmlns:a16="http://schemas.microsoft.com/office/drawing/2014/main" id="{8076FD51-22B4-7D45-A7F8-D542071E9301}"/>
                </a:ext>
              </a:extLst>
            </p:cNvPr>
            <p:cNvSpPr>
              <a:spLocks noChangeAspect="1"/>
            </p:cNvSpPr>
            <p:nvPr userDrawn="1"/>
          </p:nvSpPr>
          <p:spPr>
            <a:xfrm>
              <a:off x="608330" y="5713192"/>
              <a:ext cx="731519" cy="731519"/>
            </a:xfrm>
            <a:prstGeom prst="ellipse">
              <a:avLst/>
            </a:prstGeom>
            <a:solidFill>
              <a:srgbClr val="01507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 name="Picture 8" descr="Text&#10;&#10;Description automatically generated">
              <a:extLst>
                <a:ext uri="{FF2B5EF4-FFF2-40B4-BE49-F238E27FC236}">
                  <a16:creationId xmlns:a16="http://schemas.microsoft.com/office/drawing/2014/main" id="{7360C9DD-5A98-204A-A14F-A16268F49E57}"/>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8448" t="20742" r="-8448" b="25921"/>
            <a:stretch/>
          </p:blipFill>
          <p:spPr>
            <a:xfrm>
              <a:off x="608330" y="5713191"/>
              <a:ext cx="4869180" cy="731520"/>
            </a:xfrm>
            <a:prstGeom prst="rect">
              <a:avLst/>
            </a:prstGeom>
          </p:spPr>
        </p:pic>
      </p:grpSp>
    </p:spTree>
    <p:extLst>
      <p:ext uri="{BB962C8B-B14F-4D97-AF65-F5344CB8AC3E}">
        <p14:creationId xmlns:p14="http://schemas.microsoft.com/office/powerpoint/2010/main" val="3736447765"/>
      </p:ext>
    </p:extLst>
  </p:cSld>
  <p:clrMapOvr>
    <a:overrideClrMapping bg1="lt1" tx1="dk1" bg2="lt2" tx2="dk2" accent1="accent1" accent2="accent2" accent3="accent3" accent4="accent4" accent5="accent5" accent6="accent6" hlink="hlink" folHlink="folHlink"/>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showMasterSp="0" preserve="1" userDrawn="1">
  <p:cSld name="Thank you slide">
    <p:bg>
      <p:bgRef idx="1001">
        <a:schemeClr val="bg1"/>
      </p:bgRef>
    </p:bg>
    <p:spTree>
      <p:nvGrpSpPr>
        <p:cNvPr id="1" name=""/>
        <p:cNvGrpSpPr/>
        <p:nvPr/>
      </p:nvGrpSpPr>
      <p:grpSpPr>
        <a:xfrm>
          <a:off x="0" y="0"/>
          <a:ext cx="0" cy="0"/>
          <a:chOff x="0" y="0"/>
          <a:chExt cx="0" cy="0"/>
        </a:xfrm>
      </p:grpSpPr>
      <p:sp>
        <p:nvSpPr>
          <p:cNvPr id="4" name="Rectangle 3">
            <a:extLst>
              <a:ext uri="{FF2B5EF4-FFF2-40B4-BE49-F238E27FC236}">
                <a16:creationId xmlns:a16="http://schemas.microsoft.com/office/drawing/2014/main" id="{7CC8E80C-956E-1E4F-AB8A-CD98563BF7CD}"/>
              </a:ext>
            </a:extLst>
          </p:cNvPr>
          <p:cNvSpPr/>
          <p:nvPr userDrawn="1"/>
        </p:nvSpPr>
        <p:spPr>
          <a:xfrm>
            <a:off x="0" y="2133601"/>
            <a:ext cx="12192000" cy="1257167"/>
          </a:xfrm>
          <a:prstGeom prst="rect">
            <a:avLst/>
          </a:prstGeom>
          <a:solidFill>
            <a:srgbClr val="034E6E">
              <a:alpha val="9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sz="1800"/>
          </a:p>
        </p:txBody>
      </p:sp>
      <p:sp>
        <p:nvSpPr>
          <p:cNvPr id="3" name="Footer Placeholder 2">
            <a:extLst>
              <a:ext uri="{FF2B5EF4-FFF2-40B4-BE49-F238E27FC236}">
                <a16:creationId xmlns:a16="http://schemas.microsoft.com/office/drawing/2014/main" id="{493D4E72-CDC0-E841-8DE6-8BCDAB653CAF}"/>
              </a:ext>
            </a:extLst>
          </p:cNvPr>
          <p:cNvSpPr>
            <a:spLocks noGrp="1"/>
          </p:cNvSpPr>
          <p:nvPr>
            <p:ph type="ftr" sz="quarter" idx="10"/>
          </p:nvPr>
        </p:nvSpPr>
        <p:spPr/>
        <p:txBody>
          <a:bodyPr/>
          <a:lstStyle/>
          <a:p>
            <a:r>
              <a:rPr lang="en-US"/>
              <a:t>Footer</a:t>
            </a:r>
          </a:p>
        </p:txBody>
      </p:sp>
      <p:sp>
        <p:nvSpPr>
          <p:cNvPr id="5" name="Text Placeholder 1">
            <a:extLst>
              <a:ext uri="{FF2B5EF4-FFF2-40B4-BE49-F238E27FC236}">
                <a16:creationId xmlns:a16="http://schemas.microsoft.com/office/drawing/2014/main" id="{6800EEAC-5EDE-AD4D-91C8-3F88D9585EC3}"/>
              </a:ext>
            </a:extLst>
          </p:cNvPr>
          <p:cNvSpPr>
            <a:spLocks noGrp="1"/>
          </p:cNvSpPr>
          <p:nvPr>
            <p:ph type="body" idx="11" hasCustomPrompt="1"/>
          </p:nvPr>
        </p:nvSpPr>
        <p:spPr>
          <a:xfrm>
            <a:off x="2029405" y="3738458"/>
            <a:ext cx="9552995" cy="381000"/>
          </a:xfrm>
          <a:prstGeom prst="rect">
            <a:avLst/>
          </a:prstGeom>
        </p:spPr>
        <p:txBody>
          <a:bodyPr/>
          <a:lstStyle>
            <a:lvl1pPr marL="0" indent="0">
              <a:buNone/>
              <a:defRPr b="0"/>
            </a:lvl1pPr>
          </a:lstStyle>
          <a:p>
            <a:r>
              <a:rPr lang="en-US"/>
              <a:t>Contact Info</a:t>
            </a:r>
          </a:p>
        </p:txBody>
      </p:sp>
      <p:grpSp>
        <p:nvGrpSpPr>
          <p:cNvPr id="6" name="Group 5">
            <a:extLst>
              <a:ext uri="{FF2B5EF4-FFF2-40B4-BE49-F238E27FC236}">
                <a16:creationId xmlns:a16="http://schemas.microsoft.com/office/drawing/2014/main" id="{4191E08D-B365-D249-85E9-1BE4E109183C}"/>
              </a:ext>
            </a:extLst>
          </p:cNvPr>
          <p:cNvGrpSpPr/>
          <p:nvPr userDrawn="1"/>
        </p:nvGrpSpPr>
        <p:grpSpPr>
          <a:xfrm>
            <a:off x="304800" y="222421"/>
            <a:ext cx="4869180" cy="731520"/>
            <a:chOff x="608330" y="5713191"/>
            <a:chExt cx="4869180" cy="731520"/>
          </a:xfrm>
        </p:grpSpPr>
        <p:sp>
          <p:nvSpPr>
            <p:cNvPr id="7" name="Oval 6">
              <a:extLst>
                <a:ext uri="{FF2B5EF4-FFF2-40B4-BE49-F238E27FC236}">
                  <a16:creationId xmlns:a16="http://schemas.microsoft.com/office/drawing/2014/main" id="{34CA7195-115D-F94F-9967-FEAD9EEE6440}"/>
                </a:ext>
              </a:extLst>
            </p:cNvPr>
            <p:cNvSpPr>
              <a:spLocks noChangeAspect="1"/>
            </p:cNvSpPr>
            <p:nvPr userDrawn="1"/>
          </p:nvSpPr>
          <p:spPr>
            <a:xfrm>
              <a:off x="608330" y="5713192"/>
              <a:ext cx="731519" cy="731519"/>
            </a:xfrm>
            <a:prstGeom prst="ellipse">
              <a:avLst/>
            </a:prstGeom>
            <a:solidFill>
              <a:srgbClr val="01507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8" name="Picture 7" descr="Text&#10;&#10;Description automatically generated">
              <a:extLst>
                <a:ext uri="{FF2B5EF4-FFF2-40B4-BE49-F238E27FC236}">
                  <a16:creationId xmlns:a16="http://schemas.microsoft.com/office/drawing/2014/main" id="{933038B6-58B8-0749-AEC4-2C4A831F49F4}"/>
                </a:ext>
              </a:extLst>
            </p:cNvPr>
            <p:cNvPicPr>
              <a:picLocks noChangeAspect="1"/>
            </p:cNvPicPr>
            <p:nvPr userDrawn="1"/>
          </p:nvPicPr>
          <p:blipFill rotWithShape="1">
            <a:blip r:embed="rId2" cstate="print">
              <a:extLst>
                <a:ext uri="{28A0092B-C50C-407E-A947-70E740481C1C}">
                  <a14:useLocalDpi xmlns:a14="http://schemas.microsoft.com/office/drawing/2010/main" val="0"/>
                </a:ext>
              </a:extLst>
            </a:blip>
            <a:srcRect l="8448" t="20742" r="-8448" b="25921"/>
            <a:stretch/>
          </p:blipFill>
          <p:spPr>
            <a:xfrm>
              <a:off x="608330" y="5713191"/>
              <a:ext cx="4869180" cy="731520"/>
            </a:xfrm>
            <a:prstGeom prst="rect">
              <a:avLst/>
            </a:prstGeom>
          </p:spPr>
        </p:pic>
      </p:grpSp>
      <p:sp>
        <p:nvSpPr>
          <p:cNvPr id="9" name="TextBox 8">
            <a:extLst>
              <a:ext uri="{FF2B5EF4-FFF2-40B4-BE49-F238E27FC236}">
                <a16:creationId xmlns:a16="http://schemas.microsoft.com/office/drawing/2014/main" id="{5A91A0ED-FCE0-5042-91A4-503557C84802}"/>
              </a:ext>
            </a:extLst>
          </p:cNvPr>
          <p:cNvSpPr txBox="1"/>
          <p:nvPr userDrawn="1"/>
        </p:nvSpPr>
        <p:spPr>
          <a:xfrm>
            <a:off x="2029405" y="2500538"/>
            <a:ext cx="6092024" cy="523220"/>
          </a:xfrm>
          <a:prstGeom prst="rect">
            <a:avLst/>
          </a:prstGeom>
          <a:noFill/>
        </p:spPr>
        <p:txBody>
          <a:bodyPr wrap="square" rtlCol="0" anchor="ctr">
            <a:spAutoFit/>
          </a:bodyPr>
          <a:lstStyle/>
          <a:p>
            <a:pPr algn="l"/>
            <a:r>
              <a:rPr lang="en-US" sz="2800">
                <a:solidFill>
                  <a:schemeClr val="bg1"/>
                </a:solidFill>
                <a:latin typeface="+mj-lt"/>
              </a:rPr>
              <a:t>Thank You</a:t>
            </a:r>
          </a:p>
        </p:txBody>
      </p:sp>
    </p:spTree>
    <p:extLst>
      <p:ext uri="{BB962C8B-B14F-4D97-AF65-F5344CB8AC3E}">
        <p14:creationId xmlns:p14="http://schemas.microsoft.com/office/powerpoint/2010/main" val="3124397143"/>
      </p:ext>
    </p:extLst>
  </p:cSld>
  <p:clrMapOvr>
    <a:overrideClrMapping bg1="lt1" tx1="dk1" bg2="lt2" tx2="dk2" accent1="accent1" accent2="accent2" accent3="accent3" accent4="accent4" accent5="accent5" accent6="accent6" hlink="hlink" folHlink="folHlink"/>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Main Takeaways">
    <p:spTree>
      <p:nvGrpSpPr>
        <p:cNvPr id="1" name=""/>
        <p:cNvGrpSpPr/>
        <p:nvPr/>
      </p:nvGrpSpPr>
      <p:grpSpPr>
        <a:xfrm>
          <a:off x="0" y="0"/>
          <a:ext cx="0" cy="0"/>
          <a:chOff x="0" y="0"/>
          <a:chExt cx="0" cy="0"/>
        </a:xfrm>
      </p:grpSpPr>
      <p:sp>
        <p:nvSpPr>
          <p:cNvPr id="6" name="Content Placeholder 5">
            <a:extLst>
              <a:ext uri="{FF2B5EF4-FFF2-40B4-BE49-F238E27FC236}">
                <a16:creationId xmlns:a16="http://schemas.microsoft.com/office/drawing/2014/main" id="{58934663-7603-49D3-8DAE-6E9BE8F1A128}"/>
              </a:ext>
            </a:extLst>
          </p:cNvPr>
          <p:cNvSpPr>
            <a:spLocks noGrp="1"/>
          </p:cNvSpPr>
          <p:nvPr>
            <p:ph sz="quarter" idx="11" hasCustomPrompt="1"/>
          </p:nvPr>
        </p:nvSpPr>
        <p:spPr>
          <a:xfrm>
            <a:off x="463296" y="1280160"/>
            <a:ext cx="11265408" cy="4937760"/>
          </a:xfrm>
        </p:spPr>
        <p:txBody>
          <a:bodyPr tIns="45720" bIns="45720">
            <a:noAutofit/>
          </a:bodyPr>
          <a:lstStyle>
            <a:lvl1pPr>
              <a:lnSpc>
                <a:spcPct val="100000"/>
              </a:lnSpc>
              <a:spcBef>
                <a:spcPts val="1200"/>
              </a:spcBef>
              <a:defRPr sz="2400"/>
            </a:lvl1pPr>
            <a:lvl2pPr>
              <a:lnSpc>
                <a:spcPct val="150000"/>
              </a:lnSpc>
              <a:defRPr sz="2000"/>
            </a:lvl2pPr>
            <a:lvl3pPr>
              <a:lnSpc>
                <a:spcPct val="150000"/>
              </a:lnSpc>
              <a:defRPr sz="1800"/>
            </a:lvl3pPr>
            <a:lvl4pPr>
              <a:lnSpc>
                <a:spcPct val="150000"/>
              </a:lnSpc>
              <a:defRPr sz="1600"/>
            </a:lvl4pPr>
            <a:lvl5pPr>
              <a:lnSpc>
                <a:spcPct val="150000"/>
              </a:lnSpc>
              <a:defRPr sz="1600"/>
            </a:lvl5pPr>
          </a:lstStyle>
          <a:p>
            <a:pPr lvl="0"/>
            <a:r>
              <a:rPr lang="en-US"/>
              <a:t>Edit Master text styles</a:t>
            </a:r>
          </a:p>
          <a:p>
            <a:pPr lvl="1"/>
            <a:r>
              <a:rPr lang="en-US"/>
              <a:t>Second level</a:t>
            </a:r>
          </a:p>
          <a:p>
            <a:pPr lvl="2"/>
            <a:r>
              <a:rPr lang="en-US"/>
              <a:t>Third level</a:t>
            </a:r>
          </a:p>
          <a:p>
            <a:pPr lvl="0"/>
            <a:endParaRPr lang="en-US"/>
          </a:p>
        </p:txBody>
      </p:sp>
      <p:sp>
        <p:nvSpPr>
          <p:cNvPr id="2" name="Footer Placeholder 1">
            <a:extLst>
              <a:ext uri="{FF2B5EF4-FFF2-40B4-BE49-F238E27FC236}">
                <a16:creationId xmlns:a16="http://schemas.microsoft.com/office/drawing/2014/main" id="{D574B5D3-50B1-074E-A4FF-0E5968BB8DA3}"/>
              </a:ext>
            </a:extLst>
          </p:cNvPr>
          <p:cNvSpPr>
            <a:spLocks noGrp="1"/>
          </p:cNvSpPr>
          <p:nvPr>
            <p:ph type="ftr" sz="quarter" idx="12"/>
          </p:nvPr>
        </p:nvSpPr>
        <p:spPr/>
        <p:txBody>
          <a:bodyPr/>
          <a:lstStyle/>
          <a:p>
            <a:r>
              <a:rPr lang="en-US"/>
              <a:t>Footer</a:t>
            </a:r>
          </a:p>
        </p:txBody>
      </p:sp>
      <p:sp>
        <p:nvSpPr>
          <p:cNvPr id="3" name="Title 2">
            <a:extLst>
              <a:ext uri="{FF2B5EF4-FFF2-40B4-BE49-F238E27FC236}">
                <a16:creationId xmlns:a16="http://schemas.microsoft.com/office/drawing/2014/main" id="{8649142E-E568-BF48-92D7-04D03FFCBC12}"/>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4030062368"/>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
        <p:nvSpPr>
          <p:cNvPr id="14" name="Text Placeholder 13">
            <a:extLst>
              <a:ext uri="{FF2B5EF4-FFF2-40B4-BE49-F238E27FC236}">
                <a16:creationId xmlns:a16="http://schemas.microsoft.com/office/drawing/2014/main" id="{2A97F2C3-4BD4-42E6-A970-0A1071F0656E}"/>
              </a:ext>
            </a:extLst>
          </p:cNvPr>
          <p:cNvSpPr>
            <a:spLocks noGrp="1"/>
          </p:cNvSpPr>
          <p:nvPr>
            <p:ph type="body" sz="quarter" idx="10"/>
          </p:nvPr>
        </p:nvSpPr>
        <p:spPr>
          <a:xfrm>
            <a:off x="463296" y="1280160"/>
            <a:ext cx="5394960" cy="4937760"/>
          </a:xfrm>
        </p:spPr>
        <p:txBody>
          <a:bodyPr/>
          <a:lstStyle/>
          <a:p>
            <a:pPr lvl="0"/>
            <a:r>
              <a:rPr lang="en-US"/>
              <a:t>Click to edit Master text styles</a:t>
            </a:r>
          </a:p>
          <a:p>
            <a:pPr lvl="1"/>
            <a:r>
              <a:rPr lang="en-US"/>
              <a:t>Second level</a:t>
            </a:r>
          </a:p>
          <a:p>
            <a:pPr lvl="2"/>
            <a:r>
              <a:rPr lang="en-US"/>
              <a:t>Third level</a:t>
            </a:r>
          </a:p>
        </p:txBody>
      </p:sp>
      <p:sp>
        <p:nvSpPr>
          <p:cNvPr id="15" name="Text Placeholder 13">
            <a:extLst>
              <a:ext uri="{FF2B5EF4-FFF2-40B4-BE49-F238E27FC236}">
                <a16:creationId xmlns:a16="http://schemas.microsoft.com/office/drawing/2014/main" id="{E1E65073-C416-4293-AE24-35C33B245E1F}"/>
              </a:ext>
            </a:extLst>
          </p:cNvPr>
          <p:cNvSpPr>
            <a:spLocks noGrp="1"/>
          </p:cNvSpPr>
          <p:nvPr>
            <p:ph type="body" sz="quarter" idx="11"/>
          </p:nvPr>
        </p:nvSpPr>
        <p:spPr>
          <a:xfrm>
            <a:off x="6333746" y="1282566"/>
            <a:ext cx="5394960" cy="4937760"/>
          </a:xfrm>
        </p:spPr>
        <p:txBody>
          <a:bodyPr/>
          <a:lstStyle/>
          <a:p>
            <a:pPr lvl="0"/>
            <a:r>
              <a:rPr lang="en-US"/>
              <a:t>Click to edit Master text styles</a:t>
            </a:r>
          </a:p>
          <a:p>
            <a:pPr lvl="1"/>
            <a:r>
              <a:rPr lang="en-US"/>
              <a:t>Second level</a:t>
            </a:r>
          </a:p>
          <a:p>
            <a:pPr lvl="2"/>
            <a:r>
              <a:rPr lang="en-US"/>
              <a:t>Third level</a:t>
            </a:r>
          </a:p>
        </p:txBody>
      </p:sp>
      <p:sp>
        <p:nvSpPr>
          <p:cNvPr id="3" name="Footer Placeholder 2">
            <a:extLst>
              <a:ext uri="{FF2B5EF4-FFF2-40B4-BE49-F238E27FC236}">
                <a16:creationId xmlns:a16="http://schemas.microsoft.com/office/drawing/2014/main" id="{EDC876CD-19AD-B94B-A6DE-07E3BA31181A}"/>
              </a:ext>
            </a:extLst>
          </p:cNvPr>
          <p:cNvSpPr>
            <a:spLocks noGrp="1"/>
          </p:cNvSpPr>
          <p:nvPr>
            <p:ph type="ftr" sz="quarter" idx="12"/>
          </p:nvPr>
        </p:nvSpPr>
        <p:spPr/>
        <p:txBody>
          <a:bodyPr/>
          <a:lstStyle/>
          <a:p>
            <a:r>
              <a:rPr lang="en-US"/>
              <a:t>Footer</a:t>
            </a:r>
          </a:p>
        </p:txBody>
      </p:sp>
      <p:sp>
        <p:nvSpPr>
          <p:cNvPr id="4" name="Title 3">
            <a:extLst>
              <a:ext uri="{FF2B5EF4-FFF2-40B4-BE49-F238E27FC236}">
                <a16:creationId xmlns:a16="http://schemas.microsoft.com/office/drawing/2014/main" id="{51F43BE2-534B-9248-9BAF-FA3FBF954AE8}"/>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170101835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Right Figur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2AB773-3713-4717-81D7-D09FED67B938}"/>
              </a:ext>
            </a:extLst>
          </p:cNvPr>
          <p:cNvSpPr>
            <a:spLocks noGrp="1"/>
          </p:cNvSpPr>
          <p:nvPr>
            <p:ph type="title"/>
          </p:nvPr>
        </p:nvSpPr>
        <p:spPr/>
        <p:txBody>
          <a:bodyPr/>
          <a:lstStyle/>
          <a:p>
            <a:r>
              <a:rPr lang="en-US"/>
              <a:t>Click to edit Master title style</a:t>
            </a:r>
          </a:p>
        </p:txBody>
      </p:sp>
      <p:sp>
        <p:nvSpPr>
          <p:cNvPr id="14" name="Text Placeholder 13">
            <a:extLst>
              <a:ext uri="{FF2B5EF4-FFF2-40B4-BE49-F238E27FC236}">
                <a16:creationId xmlns:a16="http://schemas.microsoft.com/office/drawing/2014/main" id="{2A97F2C3-4BD4-42E6-A970-0A1071F0656E}"/>
              </a:ext>
            </a:extLst>
          </p:cNvPr>
          <p:cNvSpPr>
            <a:spLocks noGrp="1"/>
          </p:cNvSpPr>
          <p:nvPr>
            <p:ph type="body" sz="quarter" idx="10"/>
          </p:nvPr>
        </p:nvSpPr>
        <p:spPr>
          <a:xfrm>
            <a:off x="463296" y="1280160"/>
            <a:ext cx="5394960" cy="4937760"/>
          </a:xfrm>
        </p:spPr>
        <p:txBody>
          <a:bodyPr/>
          <a:lstStyle/>
          <a:p>
            <a:pPr lvl="0"/>
            <a:r>
              <a:rPr lang="en-US"/>
              <a:t>Click to edit Master text styles</a:t>
            </a:r>
          </a:p>
          <a:p>
            <a:pPr lvl="1"/>
            <a:r>
              <a:rPr lang="en-US"/>
              <a:t>Second level</a:t>
            </a:r>
          </a:p>
          <a:p>
            <a:pPr lvl="2"/>
            <a:r>
              <a:rPr lang="en-US"/>
              <a:t>Third level</a:t>
            </a:r>
          </a:p>
        </p:txBody>
      </p:sp>
      <p:sp>
        <p:nvSpPr>
          <p:cNvPr id="5" name="Content Placeholder 2">
            <a:extLst>
              <a:ext uri="{FF2B5EF4-FFF2-40B4-BE49-F238E27FC236}">
                <a16:creationId xmlns:a16="http://schemas.microsoft.com/office/drawing/2014/main" id="{FFDCF9C1-FC76-4021-A1FE-48464A5377D0}"/>
              </a:ext>
            </a:extLst>
          </p:cNvPr>
          <p:cNvSpPr>
            <a:spLocks noGrp="1"/>
          </p:cNvSpPr>
          <p:nvPr>
            <p:ph idx="12" hasCustomPrompt="1"/>
          </p:nvPr>
        </p:nvSpPr>
        <p:spPr>
          <a:xfrm>
            <a:off x="6333744" y="1645920"/>
            <a:ext cx="5394960" cy="4572000"/>
          </a:xfrm>
          <a:ln>
            <a:noFill/>
          </a:ln>
        </p:spPr>
        <p:txBody>
          <a:bodyPr/>
          <a:lstStyle>
            <a:lvl1pPr marL="0" indent="0" fontAlgn="ctr">
              <a:lnSpc>
                <a:spcPct val="100000"/>
              </a:lnSpc>
              <a:spcBef>
                <a:spcPts val="600"/>
              </a:spcBef>
              <a:spcAft>
                <a:spcPts val="600"/>
              </a:spcAft>
              <a:buClr>
                <a:srgbClr val="E85F31"/>
              </a:buClr>
              <a:buSzPct val="150000"/>
              <a:buFont typeface="Arial" panose="020B0604020202020204" pitchFamily="34" charset="0"/>
              <a:buNone/>
              <a:defRPr sz="1800" b="0">
                <a:solidFill>
                  <a:schemeClr val="tx1"/>
                </a:solidFill>
              </a:defRPr>
            </a:lvl1pPr>
            <a:lvl2pPr marL="457200" indent="0">
              <a:lnSpc>
                <a:spcPct val="100000"/>
              </a:lnSpc>
              <a:spcBef>
                <a:spcPts val="600"/>
              </a:spcBef>
              <a:spcAft>
                <a:spcPts val="600"/>
              </a:spcAft>
              <a:buClr>
                <a:srgbClr val="E85F31"/>
              </a:buClr>
              <a:buSzPct val="125000"/>
              <a:buFont typeface="Arial" pitchFamily="34" charset="0"/>
              <a:buNone/>
              <a:defRPr sz="1600" baseline="0">
                <a:solidFill>
                  <a:srgbClr val="034E6E"/>
                </a:solidFill>
              </a:defRPr>
            </a:lvl2pPr>
            <a:lvl3pPr marL="914400" indent="0">
              <a:lnSpc>
                <a:spcPct val="100000"/>
              </a:lnSpc>
              <a:spcBef>
                <a:spcPts val="600"/>
              </a:spcBef>
              <a:spcAft>
                <a:spcPts val="600"/>
              </a:spcAft>
              <a:buClr>
                <a:srgbClr val="E85F31"/>
              </a:buClr>
              <a:buFont typeface="Courier New" panose="02070309020205020404" pitchFamily="49" charset="0"/>
              <a:buNone/>
              <a:defRPr sz="1600" baseline="0">
                <a:solidFill>
                  <a:schemeClr val="tx1"/>
                </a:solidFill>
              </a:defRPr>
            </a:lvl3pPr>
            <a:lvl4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4pPr>
            <a:lvl5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5pPr>
          </a:lstStyle>
          <a:p>
            <a:pPr lvl="0"/>
            <a:r>
              <a:rPr lang="en-US"/>
              <a:t>Figure</a:t>
            </a:r>
          </a:p>
          <a:p>
            <a:pPr lvl="2"/>
            <a:endParaRPr lang="en-US"/>
          </a:p>
        </p:txBody>
      </p:sp>
      <p:sp>
        <p:nvSpPr>
          <p:cNvPr id="3" name="Footer Placeholder 2">
            <a:extLst>
              <a:ext uri="{FF2B5EF4-FFF2-40B4-BE49-F238E27FC236}">
                <a16:creationId xmlns:a16="http://schemas.microsoft.com/office/drawing/2014/main" id="{53D69536-510E-A747-A057-9C62142EC20D}"/>
              </a:ext>
            </a:extLst>
          </p:cNvPr>
          <p:cNvSpPr>
            <a:spLocks noGrp="1"/>
          </p:cNvSpPr>
          <p:nvPr>
            <p:ph type="ftr" sz="quarter" idx="19"/>
          </p:nvPr>
        </p:nvSpPr>
        <p:spPr/>
        <p:txBody>
          <a:bodyPr/>
          <a:lstStyle/>
          <a:p>
            <a:r>
              <a:rPr lang="en-US"/>
              <a:t>Footer</a:t>
            </a:r>
          </a:p>
        </p:txBody>
      </p:sp>
      <p:sp>
        <p:nvSpPr>
          <p:cNvPr id="9" name="Text Placeholder 14">
            <a:extLst>
              <a:ext uri="{FF2B5EF4-FFF2-40B4-BE49-F238E27FC236}">
                <a16:creationId xmlns:a16="http://schemas.microsoft.com/office/drawing/2014/main" id="{F4C2C9D2-4274-1840-8A46-43DA37979A33}"/>
              </a:ext>
            </a:extLst>
          </p:cNvPr>
          <p:cNvSpPr>
            <a:spLocks noGrp="1"/>
          </p:cNvSpPr>
          <p:nvPr>
            <p:ph type="body" sz="quarter" idx="20"/>
          </p:nvPr>
        </p:nvSpPr>
        <p:spPr>
          <a:xfrm>
            <a:off x="6333744" y="1280160"/>
            <a:ext cx="5394960" cy="365760"/>
          </a:xfrm>
        </p:spPr>
        <p:txBody>
          <a:bodyPr anchor="ctr" anchorCtr="0"/>
          <a:lstStyle>
            <a:lvl1pPr marL="0" indent="0">
              <a:buNone/>
              <a:defRPr/>
            </a:lvl1pPr>
          </a:lstStyle>
          <a:p>
            <a:pPr lvl="0"/>
            <a:r>
              <a:rPr lang="en-US"/>
              <a:t>Click to edit Master text styles</a:t>
            </a:r>
          </a:p>
        </p:txBody>
      </p:sp>
    </p:spTree>
    <p:extLst>
      <p:ext uri="{BB962C8B-B14F-4D97-AF65-F5344CB8AC3E}">
        <p14:creationId xmlns:p14="http://schemas.microsoft.com/office/powerpoint/2010/main" val="1055641820"/>
      </p:ext>
    </p:extLst>
  </p:cSld>
  <p:clrMapOvr>
    <a:masterClrMapping/>
  </p:clrMapOvr>
  <p:extLst>
    <p:ext uri="{DCECCB84-F9BA-43D5-87BE-67443E8EF086}">
      <p15:sldGuideLst xmlns:p15="http://schemas.microsoft.com/office/powerpoint/2012/main">
        <p15:guide id="1" pos="3840">
          <p15:clr>
            <a:srgbClr val="FBAE40"/>
          </p15:clr>
        </p15:guide>
      </p15:sldGuideLst>
    </p:ext>
  </p:extLst>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Left Figure">
    <p:spTree>
      <p:nvGrpSpPr>
        <p:cNvPr id="1" name=""/>
        <p:cNvGrpSpPr/>
        <p:nvPr/>
      </p:nvGrpSpPr>
      <p:grpSpPr>
        <a:xfrm>
          <a:off x="0" y="0"/>
          <a:ext cx="0" cy="0"/>
          <a:chOff x="0" y="0"/>
          <a:chExt cx="0" cy="0"/>
        </a:xfrm>
      </p:grpSpPr>
      <p:sp>
        <p:nvSpPr>
          <p:cNvPr id="14" name="Text Placeholder 13">
            <a:extLst>
              <a:ext uri="{FF2B5EF4-FFF2-40B4-BE49-F238E27FC236}">
                <a16:creationId xmlns:a16="http://schemas.microsoft.com/office/drawing/2014/main" id="{2A97F2C3-4BD4-42E6-A970-0A1071F0656E}"/>
              </a:ext>
            </a:extLst>
          </p:cNvPr>
          <p:cNvSpPr>
            <a:spLocks noGrp="1"/>
          </p:cNvSpPr>
          <p:nvPr>
            <p:ph type="body" sz="quarter" idx="10"/>
          </p:nvPr>
        </p:nvSpPr>
        <p:spPr>
          <a:xfrm>
            <a:off x="6333744" y="1283572"/>
            <a:ext cx="5394960" cy="4937760"/>
          </a:xfrm>
        </p:spPr>
        <p:txBody>
          <a:bodyPr/>
          <a:lstStyle/>
          <a:p>
            <a:pPr lvl="0"/>
            <a:r>
              <a:rPr lang="en-US"/>
              <a:t>Click to edit Master text styles</a:t>
            </a:r>
          </a:p>
          <a:p>
            <a:pPr lvl="1"/>
            <a:r>
              <a:rPr lang="en-US"/>
              <a:t>Second level</a:t>
            </a:r>
          </a:p>
          <a:p>
            <a:pPr lvl="2"/>
            <a:r>
              <a:rPr lang="en-US"/>
              <a:t>Third level</a:t>
            </a:r>
          </a:p>
        </p:txBody>
      </p:sp>
      <p:sp>
        <p:nvSpPr>
          <p:cNvPr id="3" name="Footer Placeholder 2">
            <a:extLst>
              <a:ext uri="{FF2B5EF4-FFF2-40B4-BE49-F238E27FC236}">
                <a16:creationId xmlns:a16="http://schemas.microsoft.com/office/drawing/2014/main" id="{24C0163B-E1E7-BD43-878F-BBCB4B60FD44}"/>
              </a:ext>
            </a:extLst>
          </p:cNvPr>
          <p:cNvSpPr>
            <a:spLocks noGrp="1"/>
          </p:cNvSpPr>
          <p:nvPr>
            <p:ph type="ftr" sz="quarter" idx="19"/>
          </p:nvPr>
        </p:nvSpPr>
        <p:spPr/>
        <p:txBody>
          <a:bodyPr/>
          <a:lstStyle/>
          <a:p>
            <a:r>
              <a:rPr lang="en-US"/>
              <a:t>Footer</a:t>
            </a:r>
          </a:p>
        </p:txBody>
      </p:sp>
      <p:sp>
        <p:nvSpPr>
          <p:cNvPr id="7" name="Text Placeholder 14">
            <a:extLst>
              <a:ext uri="{FF2B5EF4-FFF2-40B4-BE49-F238E27FC236}">
                <a16:creationId xmlns:a16="http://schemas.microsoft.com/office/drawing/2014/main" id="{21981AD4-EA14-A34C-B026-F8F96B58AB48}"/>
              </a:ext>
            </a:extLst>
          </p:cNvPr>
          <p:cNvSpPr>
            <a:spLocks noGrp="1"/>
          </p:cNvSpPr>
          <p:nvPr>
            <p:ph type="body" sz="quarter" idx="24"/>
          </p:nvPr>
        </p:nvSpPr>
        <p:spPr>
          <a:xfrm>
            <a:off x="463297" y="1280160"/>
            <a:ext cx="5394960" cy="365760"/>
          </a:xfrm>
        </p:spPr>
        <p:txBody>
          <a:bodyPr anchor="ctr" anchorCtr="0"/>
          <a:lstStyle>
            <a:lvl1pPr marL="0" indent="0">
              <a:buNone/>
              <a:defRPr/>
            </a:lvl1pPr>
          </a:lstStyle>
          <a:p>
            <a:pPr lvl="0"/>
            <a:r>
              <a:rPr lang="en-US"/>
              <a:t>Click to edit Master text styles</a:t>
            </a:r>
          </a:p>
        </p:txBody>
      </p:sp>
      <p:sp>
        <p:nvSpPr>
          <p:cNvPr id="8" name="Content Placeholder 2">
            <a:extLst>
              <a:ext uri="{FF2B5EF4-FFF2-40B4-BE49-F238E27FC236}">
                <a16:creationId xmlns:a16="http://schemas.microsoft.com/office/drawing/2014/main" id="{75A7A0A1-9E6F-6C4B-9D11-E0FECCF66FC6}"/>
              </a:ext>
            </a:extLst>
          </p:cNvPr>
          <p:cNvSpPr>
            <a:spLocks noGrp="1"/>
          </p:cNvSpPr>
          <p:nvPr>
            <p:ph idx="25" hasCustomPrompt="1"/>
          </p:nvPr>
        </p:nvSpPr>
        <p:spPr>
          <a:xfrm>
            <a:off x="463297" y="1645920"/>
            <a:ext cx="5394960" cy="4572000"/>
          </a:xfrm>
          <a:ln>
            <a:noFill/>
          </a:ln>
        </p:spPr>
        <p:txBody>
          <a:bodyPr/>
          <a:lstStyle>
            <a:lvl1pPr marL="0" indent="0" fontAlgn="ctr">
              <a:lnSpc>
                <a:spcPct val="100000"/>
              </a:lnSpc>
              <a:spcBef>
                <a:spcPts val="600"/>
              </a:spcBef>
              <a:spcAft>
                <a:spcPts val="600"/>
              </a:spcAft>
              <a:buClr>
                <a:srgbClr val="E85F31"/>
              </a:buClr>
              <a:buSzPct val="150000"/>
              <a:buFont typeface="Arial" panose="020B0604020202020204" pitchFamily="34" charset="0"/>
              <a:buNone/>
              <a:defRPr sz="1800" b="0">
                <a:solidFill>
                  <a:schemeClr val="tx1"/>
                </a:solidFill>
              </a:defRPr>
            </a:lvl1pPr>
            <a:lvl2pPr marL="457200" indent="0">
              <a:lnSpc>
                <a:spcPct val="100000"/>
              </a:lnSpc>
              <a:spcBef>
                <a:spcPts val="600"/>
              </a:spcBef>
              <a:spcAft>
                <a:spcPts val="600"/>
              </a:spcAft>
              <a:buClr>
                <a:srgbClr val="E85F31"/>
              </a:buClr>
              <a:buSzPct val="125000"/>
              <a:buFont typeface="Arial" pitchFamily="34" charset="0"/>
              <a:buNone/>
              <a:defRPr sz="1600" baseline="0">
                <a:solidFill>
                  <a:srgbClr val="034E6E"/>
                </a:solidFill>
              </a:defRPr>
            </a:lvl2pPr>
            <a:lvl3pPr marL="914400" indent="0">
              <a:lnSpc>
                <a:spcPct val="100000"/>
              </a:lnSpc>
              <a:spcBef>
                <a:spcPts val="600"/>
              </a:spcBef>
              <a:spcAft>
                <a:spcPts val="600"/>
              </a:spcAft>
              <a:buClr>
                <a:srgbClr val="E85F31"/>
              </a:buClr>
              <a:buFont typeface="Courier New" panose="02070309020205020404" pitchFamily="49" charset="0"/>
              <a:buNone/>
              <a:defRPr sz="1600" baseline="0">
                <a:solidFill>
                  <a:schemeClr val="tx1"/>
                </a:solidFill>
              </a:defRPr>
            </a:lvl3pPr>
            <a:lvl4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4pPr>
            <a:lvl5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5pPr>
          </a:lstStyle>
          <a:p>
            <a:pPr lvl="0"/>
            <a:r>
              <a:rPr lang="en-US"/>
              <a:t>Figure</a:t>
            </a:r>
          </a:p>
          <a:p>
            <a:pPr lvl="2"/>
            <a:endParaRPr lang="en-US"/>
          </a:p>
        </p:txBody>
      </p:sp>
      <p:sp>
        <p:nvSpPr>
          <p:cNvPr id="4" name="Title 3">
            <a:extLst>
              <a:ext uri="{FF2B5EF4-FFF2-40B4-BE49-F238E27FC236}">
                <a16:creationId xmlns:a16="http://schemas.microsoft.com/office/drawing/2014/main" id="{8E337F79-1617-FF44-8798-4F561EEEF452}"/>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41523360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Two Figure">
    <p:spTree>
      <p:nvGrpSpPr>
        <p:cNvPr id="1" name=""/>
        <p:cNvGrpSpPr/>
        <p:nvPr/>
      </p:nvGrpSpPr>
      <p:grpSpPr>
        <a:xfrm>
          <a:off x="0" y="0"/>
          <a:ext cx="0" cy="0"/>
          <a:chOff x="0" y="0"/>
          <a:chExt cx="0" cy="0"/>
        </a:xfrm>
      </p:grpSpPr>
      <p:sp>
        <p:nvSpPr>
          <p:cNvPr id="3" name="Footer Placeholder 2">
            <a:extLst>
              <a:ext uri="{FF2B5EF4-FFF2-40B4-BE49-F238E27FC236}">
                <a16:creationId xmlns:a16="http://schemas.microsoft.com/office/drawing/2014/main" id="{A8E1340F-B98C-DC44-AA86-CCD0A744D530}"/>
              </a:ext>
            </a:extLst>
          </p:cNvPr>
          <p:cNvSpPr>
            <a:spLocks noGrp="1"/>
          </p:cNvSpPr>
          <p:nvPr>
            <p:ph type="ftr" sz="quarter" idx="21"/>
          </p:nvPr>
        </p:nvSpPr>
        <p:spPr/>
        <p:txBody>
          <a:bodyPr/>
          <a:lstStyle/>
          <a:p>
            <a:r>
              <a:rPr lang="en-US"/>
              <a:t>Footer</a:t>
            </a:r>
          </a:p>
        </p:txBody>
      </p:sp>
      <p:sp>
        <p:nvSpPr>
          <p:cNvPr id="13" name="Text Placeholder 14">
            <a:extLst>
              <a:ext uri="{FF2B5EF4-FFF2-40B4-BE49-F238E27FC236}">
                <a16:creationId xmlns:a16="http://schemas.microsoft.com/office/drawing/2014/main" id="{B6646843-EF67-C242-BEBC-DEBE262D371E}"/>
              </a:ext>
            </a:extLst>
          </p:cNvPr>
          <p:cNvSpPr>
            <a:spLocks noGrp="1"/>
          </p:cNvSpPr>
          <p:nvPr>
            <p:ph type="body" sz="quarter" idx="20"/>
          </p:nvPr>
        </p:nvSpPr>
        <p:spPr>
          <a:xfrm>
            <a:off x="6333744" y="1280160"/>
            <a:ext cx="5394960" cy="365760"/>
          </a:xfrm>
        </p:spPr>
        <p:txBody>
          <a:bodyPr anchor="ctr" anchorCtr="0"/>
          <a:lstStyle>
            <a:lvl1pPr marL="0" indent="0">
              <a:buNone/>
              <a:defRPr/>
            </a:lvl1pPr>
          </a:lstStyle>
          <a:p>
            <a:pPr lvl="0"/>
            <a:r>
              <a:rPr lang="en-US"/>
              <a:t>Click to edit Master text styles</a:t>
            </a:r>
          </a:p>
        </p:txBody>
      </p:sp>
      <p:sp>
        <p:nvSpPr>
          <p:cNvPr id="8" name="Content Placeholder 2">
            <a:extLst>
              <a:ext uri="{FF2B5EF4-FFF2-40B4-BE49-F238E27FC236}">
                <a16:creationId xmlns:a16="http://schemas.microsoft.com/office/drawing/2014/main" id="{1F47D24C-CD42-E54B-903B-6AAE1BD17CF6}"/>
              </a:ext>
            </a:extLst>
          </p:cNvPr>
          <p:cNvSpPr>
            <a:spLocks noGrp="1"/>
          </p:cNvSpPr>
          <p:nvPr>
            <p:ph idx="23" hasCustomPrompt="1"/>
          </p:nvPr>
        </p:nvSpPr>
        <p:spPr>
          <a:xfrm>
            <a:off x="6333744" y="1645920"/>
            <a:ext cx="5394960" cy="4572000"/>
          </a:xfrm>
          <a:ln>
            <a:noFill/>
          </a:ln>
        </p:spPr>
        <p:txBody>
          <a:bodyPr/>
          <a:lstStyle>
            <a:lvl1pPr marL="0" indent="0" fontAlgn="ctr">
              <a:lnSpc>
                <a:spcPct val="100000"/>
              </a:lnSpc>
              <a:spcBef>
                <a:spcPts val="600"/>
              </a:spcBef>
              <a:spcAft>
                <a:spcPts val="600"/>
              </a:spcAft>
              <a:buClr>
                <a:srgbClr val="E85F31"/>
              </a:buClr>
              <a:buSzPct val="150000"/>
              <a:buFont typeface="Arial" panose="020B0604020202020204" pitchFamily="34" charset="0"/>
              <a:buNone/>
              <a:defRPr sz="1800" b="0">
                <a:solidFill>
                  <a:schemeClr val="tx1"/>
                </a:solidFill>
              </a:defRPr>
            </a:lvl1pPr>
            <a:lvl2pPr marL="457200" indent="0">
              <a:lnSpc>
                <a:spcPct val="100000"/>
              </a:lnSpc>
              <a:spcBef>
                <a:spcPts val="600"/>
              </a:spcBef>
              <a:spcAft>
                <a:spcPts val="600"/>
              </a:spcAft>
              <a:buClr>
                <a:srgbClr val="E85F31"/>
              </a:buClr>
              <a:buSzPct val="125000"/>
              <a:buFont typeface="Arial" pitchFamily="34" charset="0"/>
              <a:buNone/>
              <a:defRPr sz="1600" baseline="0">
                <a:solidFill>
                  <a:srgbClr val="034E6E"/>
                </a:solidFill>
              </a:defRPr>
            </a:lvl2pPr>
            <a:lvl3pPr marL="914400" indent="0">
              <a:lnSpc>
                <a:spcPct val="100000"/>
              </a:lnSpc>
              <a:spcBef>
                <a:spcPts val="600"/>
              </a:spcBef>
              <a:spcAft>
                <a:spcPts val="600"/>
              </a:spcAft>
              <a:buClr>
                <a:srgbClr val="E85F31"/>
              </a:buClr>
              <a:buFont typeface="Courier New" panose="02070309020205020404" pitchFamily="49" charset="0"/>
              <a:buNone/>
              <a:defRPr sz="1600" baseline="0">
                <a:solidFill>
                  <a:schemeClr val="tx1"/>
                </a:solidFill>
              </a:defRPr>
            </a:lvl3pPr>
            <a:lvl4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4pPr>
            <a:lvl5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5pPr>
          </a:lstStyle>
          <a:p>
            <a:pPr lvl="0"/>
            <a:r>
              <a:rPr lang="en-US"/>
              <a:t>Figure</a:t>
            </a:r>
          </a:p>
          <a:p>
            <a:pPr lvl="2"/>
            <a:endParaRPr lang="en-US"/>
          </a:p>
        </p:txBody>
      </p:sp>
      <p:sp>
        <p:nvSpPr>
          <p:cNvPr id="9" name="Text Placeholder 14">
            <a:extLst>
              <a:ext uri="{FF2B5EF4-FFF2-40B4-BE49-F238E27FC236}">
                <a16:creationId xmlns:a16="http://schemas.microsoft.com/office/drawing/2014/main" id="{7699A9C7-A27A-064A-AA0E-7B60EC928703}"/>
              </a:ext>
            </a:extLst>
          </p:cNvPr>
          <p:cNvSpPr>
            <a:spLocks noGrp="1"/>
          </p:cNvSpPr>
          <p:nvPr>
            <p:ph type="body" sz="quarter" idx="24"/>
          </p:nvPr>
        </p:nvSpPr>
        <p:spPr>
          <a:xfrm>
            <a:off x="463297" y="1280160"/>
            <a:ext cx="5394960" cy="365760"/>
          </a:xfrm>
        </p:spPr>
        <p:txBody>
          <a:bodyPr anchor="ctr" anchorCtr="0"/>
          <a:lstStyle>
            <a:lvl1pPr marL="0" indent="0">
              <a:buNone/>
              <a:defRPr/>
            </a:lvl1pPr>
          </a:lstStyle>
          <a:p>
            <a:pPr lvl="0"/>
            <a:r>
              <a:rPr lang="en-US"/>
              <a:t>Click to edit Master text styles</a:t>
            </a:r>
          </a:p>
        </p:txBody>
      </p:sp>
      <p:sp>
        <p:nvSpPr>
          <p:cNvPr id="10" name="Content Placeholder 2">
            <a:extLst>
              <a:ext uri="{FF2B5EF4-FFF2-40B4-BE49-F238E27FC236}">
                <a16:creationId xmlns:a16="http://schemas.microsoft.com/office/drawing/2014/main" id="{63E39E9A-0E95-9243-817A-53764FB1924B}"/>
              </a:ext>
            </a:extLst>
          </p:cNvPr>
          <p:cNvSpPr>
            <a:spLocks noGrp="1"/>
          </p:cNvSpPr>
          <p:nvPr>
            <p:ph idx="25" hasCustomPrompt="1"/>
          </p:nvPr>
        </p:nvSpPr>
        <p:spPr>
          <a:xfrm>
            <a:off x="463297" y="1645920"/>
            <a:ext cx="5394960" cy="4572000"/>
          </a:xfrm>
          <a:ln>
            <a:noFill/>
          </a:ln>
        </p:spPr>
        <p:txBody>
          <a:bodyPr/>
          <a:lstStyle>
            <a:lvl1pPr marL="0" indent="0" fontAlgn="ctr">
              <a:lnSpc>
                <a:spcPct val="100000"/>
              </a:lnSpc>
              <a:spcBef>
                <a:spcPts val="600"/>
              </a:spcBef>
              <a:spcAft>
                <a:spcPts val="600"/>
              </a:spcAft>
              <a:buClr>
                <a:srgbClr val="E85F31"/>
              </a:buClr>
              <a:buSzPct val="150000"/>
              <a:buFont typeface="Arial" panose="020B0604020202020204" pitchFamily="34" charset="0"/>
              <a:buNone/>
              <a:defRPr sz="1800" b="0">
                <a:solidFill>
                  <a:schemeClr val="tx1"/>
                </a:solidFill>
              </a:defRPr>
            </a:lvl1pPr>
            <a:lvl2pPr marL="457200" indent="0">
              <a:lnSpc>
                <a:spcPct val="100000"/>
              </a:lnSpc>
              <a:spcBef>
                <a:spcPts val="600"/>
              </a:spcBef>
              <a:spcAft>
                <a:spcPts val="600"/>
              </a:spcAft>
              <a:buClr>
                <a:srgbClr val="E85F31"/>
              </a:buClr>
              <a:buSzPct val="125000"/>
              <a:buFont typeface="Arial" pitchFamily="34" charset="0"/>
              <a:buNone/>
              <a:defRPr sz="1600" baseline="0">
                <a:solidFill>
                  <a:srgbClr val="034E6E"/>
                </a:solidFill>
              </a:defRPr>
            </a:lvl2pPr>
            <a:lvl3pPr marL="914400" indent="0">
              <a:lnSpc>
                <a:spcPct val="100000"/>
              </a:lnSpc>
              <a:spcBef>
                <a:spcPts val="600"/>
              </a:spcBef>
              <a:spcAft>
                <a:spcPts val="600"/>
              </a:spcAft>
              <a:buClr>
                <a:srgbClr val="E85F31"/>
              </a:buClr>
              <a:buFont typeface="Courier New" panose="02070309020205020404" pitchFamily="49" charset="0"/>
              <a:buNone/>
              <a:defRPr sz="1600" baseline="0">
                <a:solidFill>
                  <a:schemeClr val="tx1"/>
                </a:solidFill>
              </a:defRPr>
            </a:lvl3pPr>
            <a:lvl4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4pPr>
            <a:lvl5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5pPr>
          </a:lstStyle>
          <a:p>
            <a:pPr lvl="0"/>
            <a:r>
              <a:rPr lang="en-US"/>
              <a:t>Figure</a:t>
            </a:r>
          </a:p>
          <a:p>
            <a:pPr lvl="2"/>
            <a:endParaRPr lang="en-US"/>
          </a:p>
        </p:txBody>
      </p:sp>
      <p:sp>
        <p:nvSpPr>
          <p:cNvPr id="4" name="Title 3">
            <a:extLst>
              <a:ext uri="{FF2B5EF4-FFF2-40B4-BE49-F238E27FC236}">
                <a16:creationId xmlns:a16="http://schemas.microsoft.com/office/drawing/2014/main" id="{D0617A42-2E74-EB45-B992-22145B4E6E69}"/>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76797125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Right Two Figur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62AB773-3713-4717-81D7-D09FED67B938}"/>
              </a:ext>
            </a:extLst>
          </p:cNvPr>
          <p:cNvSpPr>
            <a:spLocks noGrp="1"/>
          </p:cNvSpPr>
          <p:nvPr>
            <p:ph type="title"/>
          </p:nvPr>
        </p:nvSpPr>
        <p:spPr/>
        <p:txBody>
          <a:bodyPr/>
          <a:lstStyle/>
          <a:p>
            <a:r>
              <a:rPr lang="en-US"/>
              <a:t>Click to edit Master title style</a:t>
            </a:r>
          </a:p>
        </p:txBody>
      </p:sp>
      <p:sp>
        <p:nvSpPr>
          <p:cNvPr id="14" name="Text Placeholder 13">
            <a:extLst>
              <a:ext uri="{FF2B5EF4-FFF2-40B4-BE49-F238E27FC236}">
                <a16:creationId xmlns:a16="http://schemas.microsoft.com/office/drawing/2014/main" id="{2A97F2C3-4BD4-42E6-A970-0A1071F0656E}"/>
              </a:ext>
            </a:extLst>
          </p:cNvPr>
          <p:cNvSpPr>
            <a:spLocks noGrp="1"/>
          </p:cNvSpPr>
          <p:nvPr>
            <p:ph type="body" sz="quarter" idx="10"/>
          </p:nvPr>
        </p:nvSpPr>
        <p:spPr>
          <a:xfrm>
            <a:off x="463296" y="1280160"/>
            <a:ext cx="5364480" cy="4937760"/>
          </a:xfrm>
        </p:spPr>
        <p:txBody>
          <a:bodyPr/>
          <a:lstStyle/>
          <a:p>
            <a:pPr lvl="0"/>
            <a:r>
              <a:rPr lang="en-US"/>
              <a:t>Click to edit Master text styles</a:t>
            </a:r>
          </a:p>
          <a:p>
            <a:pPr lvl="1"/>
            <a:r>
              <a:rPr lang="en-US"/>
              <a:t>Second level</a:t>
            </a:r>
          </a:p>
          <a:p>
            <a:pPr lvl="2"/>
            <a:r>
              <a:rPr lang="en-US"/>
              <a:t>Third level</a:t>
            </a:r>
          </a:p>
        </p:txBody>
      </p:sp>
      <p:sp>
        <p:nvSpPr>
          <p:cNvPr id="5" name="Content Placeholder 2">
            <a:extLst>
              <a:ext uri="{FF2B5EF4-FFF2-40B4-BE49-F238E27FC236}">
                <a16:creationId xmlns:a16="http://schemas.microsoft.com/office/drawing/2014/main" id="{FFDCF9C1-FC76-4021-A1FE-48464A5377D0}"/>
              </a:ext>
            </a:extLst>
          </p:cNvPr>
          <p:cNvSpPr>
            <a:spLocks noGrp="1"/>
          </p:cNvSpPr>
          <p:nvPr>
            <p:ph idx="12" hasCustomPrompt="1"/>
          </p:nvPr>
        </p:nvSpPr>
        <p:spPr>
          <a:xfrm>
            <a:off x="6333744" y="1649332"/>
            <a:ext cx="5394960" cy="2011680"/>
          </a:xfrm>
          <a:ln>
            <a:noFill/>
          </a:ln>
        </p:spPr>
        <p:txBody>
          <a:bodyPr/>
          <a:lstStyle>
            <a:lvl1pPr marL="0" indent="0" fontAlgn="ctr">
              <a:lnSpc>
                <a:spcPct val="100000"/>
              </a:lnSpc>
              <a:spcBef>
                <a:spcPts val="600"/>
              </a:spcBef>
              <a:spcAft>
                <a:spcPts val="600"/>
              </a:spcAft>
              <a:buClr>
                <a:srgbClr val="E85F31"/>
              </a:buClr>
              <a:buSzPct val="150000"/>
              <a:buFont typeface="Arial" panose="020B0604020202020204" pitchFamily="34" charset="0"/>
              <a:buNone/>
              <a:defRPr sz="1800" b="0">
                <a:solidFill>
                  <a:schemeClr val="tx1"/>
                </a:solidFill>
              </a:defRPr>
            </a:lvl1pPr>
            <a:lvl2pPr marL="457200" indent="0">
              <a:lnSpc>
                <a:spcPct val="100000"/>
              </a:lnSpc>
              <a:spcBef>
                <a:spcPts val="600"/>
              </a:spcBef>
              <a:spcAft>
                <a:spcPts val="600"/>
              </a:spcAft>
              <a:buClr>
                <a:srgbClr val="E85F31"/>
              </a:buClr>
              <a:buSzPct val="125000"/>
              <a:buFont typeface="Arial" pitchFamily="34" charset="0"/>
              <a:buNone/>
              <a:defRPr sz="1600" baseline="0">
                <a:solidFill>
                  <a:srgbClr val="034E6E"/>
                </a:solidFill>
              </a:defRPr>
            </a:lvl2pPr>
            <a:lvl3pPr marL="914400" indent="0">
              <a:lnSpc>
                <a:spcPct val="100000"/>
              </a:lnSpc>
              <a:spcBef>
                <a:spcPts val="600"/>
              </a:spcBef>
              <a:spcAft>
                <a:spcPts val="600"/>
              </a:spcAft>
              <a:buClr>
                <a:srgbClr val="E85F31"/>
              </a:buClr>
              <a:buFont typeface="Courier New" panose="02070309020205020404" pitchFamily="49" charset="0"/>
              <a:buNone/>
              <a:defRPr sz="1600" baseline="0">
                <a:solidFill>
                  <a:schemeClr val="tx1"/>
                </a:solidFill>
              </a:defRPr>
            </a:lvl3pPr>
            <a:lvl4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4pPr>
            <a:lvl5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5pPr>
          </a:lstStyle>
          <a:p>
            <a:pPr lvl="0"/>
            <a:r>
              <a:rPr lang="en-US"/>
              <a:t>Figure</a:t>
            </a:r>
          </a:p>
          <a:p>
            <a:pPr lvl="2"/>
            <a:endParaRPr lang="en-US"/>
          </a:p>
        </p:txBody>
      </p:sp>
      <p:sp>
        <p:nvSpPr>
          <p:cNvPr id="9" name="Content Placeholder 2">
            <a:extLst>
              <a:ext uri="{FF2B5EF4-FFF2-40B4-BE49-F238E27FC236}">
                <a16:creationId xmlns:a16="http://schemas.microsoft.com/office/drawing/2014/main" id="{B98EBC51-B97E-4670-9F97-594E1C91C2FB}"/>
              </a:ext>
            </a:extLst>
          </p:cNvPr>
          <p:cNvSpPr>
            <a:spLocks noGrp="1"/>
          </p:cNvSpPr>
          <p:nvPr>
            <p:ph idx="19" hasCustomPrompt="1"/>
          </p:nvPr>
        </p:nvSpPr>
        <p:spPr>
          <a:xfrm>
            <a:off x="6333744" y="4202828"/>
            <a:ext cx="5394960" cy="2011680"/>
          </a:xfrm>
          <a:ln>
            <a:noFill/>
          </a:ln>
        </p:spPr>
        <p:txBody>
          <a:bodyPr/>
          <a:lstStyle>
            <a:lvl1pPr marL="0" indent="0" fontAlgn="ctr">
              <a:lnSpc>
                <a:spcPct val="100000"/>
              </a:lnSpc>
              <a:spcBef>
                <a:spcPts val="600"/>
              </a:spcBef>
              <a:spcAft>
                <a:spcPts val="600"/>
              </a:spcAft>
              <a:buClr>
                <a:srgbClr val="E85F31"/>
              </a:buClr>
              <a:buSzPct val="150000"/>
              <a:buFont typeface="Arial" panose="020B0604020202020204" pitchFamily="34" charset="0"/>
              <a:buNone/>
              <a:defRPr sz="1800" b="0">
                <a:solidFill>
                  <a:schemeClr val="tx1"/>
                </a:solidFill>
              </a:defRPr>
            </a:lvl1pPr>
            <a:lvl2pPr marL="457200" indent="0">
              <a:lnSpc>
                <a:spcPct val="100000"/>
              </a:lnSpc>
              <a:spcBef>
                <a:spcPts val="600"/>
              </a:spcBef>
              <a:spcAft>
                <a:spcPts val="600"/>
              </a:spcAft>
              <a:buClr>
                <a:srgbClr val="E85F31"/>
              </a:buClr>
              <a:buSzPct val="125000"/>
              <a:buFont typeface="Arial" pitchFamily="34" charset="0"/>
              <a:buNone/>
              <a:defRPr sz="1600" baseline="0">
                <a:solidFill>
                  <a:srgbClr val="034E6E"/>
                </a:solidFill>
              </a:defRPr>
            </a:lvl2pPr>
            <a:lvl3pPr marL="914400" indent="0">
              <a:lnSpc>
                <a:spcPct val="100000"/>
              </a:lnSpc>
              <a:spcBef>
                <a:spcPts val="600"/>
              </a:spcBef>
              <a:spcAft>
                <a:spcPts val="600"/>
              </a:spcAft>
              <a:buClr>
                <a:srgbClr val="E85F31"/>
              </a:buClr>
              <a:buFont typeface="Courier New" panose="02070309020205020404" pitchFamily="49" charset="0"/>
              <a:buNone/>
              <a:defRPr sz="1600" baseline="0">
                <a:solidFill>
                  <a:schemeClr val="tx1"/>
                </a:solidFill>
              </a:defRPr>
            </a:lvl3pPr>
            <a:lvl4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4pPr>
            <a:lvl5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5pPr>
          </a:lstStyle>
          <a:p>
            <a:pPr lvl="0"/>
            <a:r>
              <a:rPr lang="en-US"/>
              <a:t>Figure</a:t>
            </a:r>
          </a:p>
          <a:p>
            <a:pPr lvl="2"/>
            <a:endParaRPr lang="en-US"/>
          </a:p>
        </p:txBody>
      </p:sp>
      <p:sp>
        <p:nvSpPr>
          <p:cNvPr id="3" name="Footer Placeholder 2">
            <a:extLst>
              <a:ext uri="{FF2B5EF4-FFF2-40B4-BE49-F238E27FC236}">
                <a16:creationId xmlns:a16="http://schemas.microsoft.com/office/drawing/2014/main" id="{63CFD278-9DAF-264F-B8B1-A282F04FA2DA}"/>
              </a:ext>
            </a:extLst>
          </p:cNvPr>
          <p:cNvSpPr>
            <a:spLocks noGrp="1"/>
          </p:cNvSpPr>
          <p:nvPr>
            <p:ph type="ftr" sz="quarter" idx="21"/>
          </p:nvPr>
        </p:nvSpPr>
        <p:spPr/>
        <p:txBody>
          <a:bodyPr/>
          <a:lstStyle/>
          <a:p>
            <a:r>
              <a:rPr lang="en-US"/>
              <a:t>Footer</a:t>
            </a:r>
          </a:p>
        </p:txBody>
      </p:sp>
      <p:sp>
        <p:nvSpPr>
          <p:cNvPr id="16" name="Text Placeholder 14">
            <a:extLst>
              <a:ext uri="{FF2B5EF4-FFF2-40B4-BE49-F238E27FC236}">
                <a16:creationId xmlns:a16="http://schemas.microsoft.com/office/drawing/2014/main" id="{18A96959-5BCA-BA4B-B98C-C3F319E09931}"/>
              </a:ext>
            </a:extLst>
          </p:cNvPr>
          <p:cNvSpPr>
            <a:spLocks noGrp="1"/>
          </p:cNvSpPr>
          <p:nvPr>
            <p:ph type="body" sz="quarter" idx="20"/>
          </p:nvPr>
        </p:nvSpPr>
        <p:spPr>
          <a:xfrm>
            <a:off x="6333744" y="1280160"/>
            <a:ext cx="5394960" cy="365760"/>
          </a:xfrm>
        </p:spPr>
        <p:txBody>
          <a:bodyPr anchor="ctr" anchorCtr="0"/>
          <a:lstStyle>
            <a:lvl1pPr marL="0" indent="0">
              <a:buNone/>
              <a:defRPr/>
            </a:lvl1pPr>
          </a:lstStyle>
          <a:p>
            <a:pPr lvl="0"/>
            <a:r>
              <a:rPr lang="en-US"/>
              <a:t>Click to edit Master text styles</a:t>
            </a:r>
          </a:p>
        </p:txBody>
      </p:sp>
      <p:sp>
        <p:nvSpPr>
          <p:cNvPr id="17" name="Text Placeholder 14">
            <a:extLst>
              <a:ext uri="{FF2B5EF4-FFF2-40B4-BE49-F238E27FC236}">
                <a16:creationId xmlns:a16="http://schemas.microsoft.com/office/drawing/2014/main" id="{DE195615-8D1F-974D-BBB1-7CC57CABDF19}"/>
              </a:ext>
            </a:extLst>
          </p:cNvPr>
          <p:cNvSpPr>
            <a:spLocks noGrp="1"/>
          </p:cNvSpPr>
          <p:nvPr>
            <p:ph type="body" sz="quarter" idx="22"/>
          </p:nvPr>
        </p:nvSpPr>
        <p:spPr>
          <a:xfrm>
            <a:off x="6333744" y="3837068"/>
            <a:ext cx="5394960" cy="365760"/>
          </a:xfrm>
        </p:spPr>
        <p:txBody>
          <a:bodyPr anchor="ctr" anchorCtr="0"/>
          <a:lstStyle>
            <a:lvl1pPr marL="0" indent="0">
              <a:buNone/>
              <a:defRPr/>
            </a:lvl1pPr>
          </a:lstStyle>
          <a:p>
            <a:pPr lvl="0"/>
            <a:r>
              <a:rPr lang="en-US"/>
              <a:t>Click to edit Master text styles</a:t>
            </a:r>
          </a:p>
        </p:txBody>
      </p:sp>
    </p:spTree>
    <p:extLst>
      <p:ext uri="{BB962C8B-B14F-4D97-AF65-F5344CB8AC3E}">
        <p14:creationId xmlns:p14="http://schemas.microsoft.com/office/powerpoint/2010/main" val="96401660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preserve="1" userDrawn="1">
  <p:cSld name="Bottom Figure">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6B1D86BD-47B8-4837-B8D6-BDC1AC39FBEE}"/>
              </a:ext>
            </a:extLst>
          </p:cNvPr>
          <p:cNvSpPr>
            <a:spLocks noGrp="1"/>
          </p:cNvSpPr>
          <p:nvPr>
            <p:ph type="body" sz="quarter" idx="10"/>
          </p:nvPr>
        </p:nvSpPr>
        <p:spPr>
          <a:xfrm>
            <a:off x="463296" y="1280160"/>
            <a:ext cx="11265408" cy="1828800"/>
          </a:xfrm>
        </p:spPr>
        <p:txBody>
          <a:bodyPr/>
          <a:lstStyle/>
          <a:p>
            <a:pPr lvl="0"/>
            <a:r>
              <a:rPr lang="en-US"/>
              <a:t>Click to edit Master text styles</a:t>
            </a:r>
          </a:p>
          <a:p>
            <a:pPr lvl="1"/>
            <a:r>
              <a:rPr lang="en-US"/>
              <a:t>Second level</a:t>
            </a:r>
          </a:p>
          <a:p>
            <a:pPr lvl="2"/>
            <a:r>
              <a:rPr lang="en-US"/>
              <a:t>Third level</a:t>
            </a:r>
          </a:p>
        </p:txBody>
      </p:sp>
      <p:sp>
        <p:nvSpPr>
          <p:cNvPr id="4" name="Content Placeholder 2">
            <a:extLst>
              <a:ext uri="{FF2B5EF4-FFF2-40B4-BE49-F238E27FC236}">
                <a16:creationId xmlns:a16="http://schemas.microsoft.com/office/drawing/2014/main" id="{C332751C-3528-484E-9028-1E56658AFC75}"/>
              </a:ext>
            </a:extLst>
          </p:cNvPr>
          <p:cNvSpPr>
            <a:spLocks noGrp="1"/>
          </p:cNvSpPr>
          <p:nvPr>
            <p:ph idx="19" hasCustomPrompt="1"/>
          </p:nvPr>
        </p:nvSpPr>
        <p:spPr>
          <a:xfrm>
            <a:off x="463296" y="3794760"/>
            <a:ext cx="11265408" cy="2468880"/>
          </a:xfrm>
          <a:ln>
            <a:noFill/>
          </a:ln>
        </p:spPr>
        <p:txBody>
          <a:bodyPr/>
          <a:lstStyle>
            <a:lvl1pPr marL="0" indent="0" fontAlgn="ctr">
              <a:lnSpc>
                <a:spcPct val="100000"/>
              </a:lnSpc>
              <a:spcBef>
                <a:spcPts val="600"/>
              </a:spcBef>
              <a:spcAft>
                <a:spcPts val="600"/>
              </a:spcAft>
              <a:buClr>
                <a:srgbClr val="E85F31"/>
              </a:buClr>
              <a:buSzPct val="150000"/>
              <a:buFont typeface="Arial" panose="020B0604020202020204" pitchFamily="34" charset="0"/>
              <a:buNone/>
              <a:defRPr sz="1800" b="0">
                <a:solidFill>
                  <a:schemeClr val="tx1"/>
                </a:solidFill>
              </a:defRPr>
            </a:lvl1pPr>
            <a:lvl2pPr marL="457200" indent="0">
              <a:lnSpc>
                <a:spcPct val="100000"/>
              </a:lnSpc>
              <a:spcBef>
                <a:spcPts val="600"/>
              </a:spcBef>
              <a:spcAft>
                <a:spcPts val="600"/>
              </a:spcAft>
              <a:buClr>
                <a:srgbClr val="E85F31"/>
              </a:buClr>
              <a:buSzPct val="125000"/>
              <a:buFont typeface="Arial" pitchFamily="34" charset="0"/>
              <a:buNone/>
              <a:defRPr sz="1600" baseline="0">
                <a:solidFill>
                  <a:srgbClr val="034E6E"/>
                </a:solidFill>
              </a:defRPr>
            </a:lvl2pPr>
            <a:lvl3pPr marL="914400" indent="0">
              <a:lnSpc>
                <a:spcPct val="100000"/>
              </a:lnSpc>
              <a:spcBef>
                <a:spcPts val="600"/>
              </a:spcBef>
              <a:spcAft>
                <a:spcPts val="600"/>
              </a:spcAft>
              <a:buClr>
                <a:srgbClr val="E85F31"/>
              </a:buClr>
              <a:buFont typeface="Courier New" panose="02070309020205020404" pitchFamily="49" charset="0"/>
              <a:buNone/>
              <a:defRPr sz="1600" baseline="0">
                <a:solidFill>
                  <a:schemeClr val="tx1"/>
                </a:solidFill>
              </a:defRPr>
            </a:lvl3pPr>
            <a:lvl4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4pPr>
            <a:lvl5pPr marL="457200" indent="-182880">
              <a:lnSpc>
                <a:spcPct val="150000"/>
              </a:lnSpc>
              <a:spcBef>
                <a:spcPts val="0"/>
              </a:spcBef>
              <a:spcAft>
                <a:spcPts val="200"/>
              </a:spcAft>
              <a:buClr>
                <a:srgbClr val="E85F31"/>
              </a:buClr>
              <a:buFont typeface="Arial" pitchFamily="34" charset="0"/>
              <a:buChar char="•"/>
              <a:defRPr sz="1600" baseline="0">
                <a:solidFill>
                  <a:srgbClr val="034E6E"/>
                </a:solidFill>
              </a:defRPr>
            </a:lvl5pPr>
          </a:lstStyle>
          <a:p>
            <a:pPr lvl="0"/>
            <a:r>
              <a:rPr lang="en-US"/>
              <a:t>Figure</a:t>
            </a:r>
          </a:p>
          <a:p>
            <a:pPr lvl="2"/>
            <a:endParaRPr lang="en-US"/>
          </a:p>
        </p:txBody>
      </p:sp>
      <p:sp>
        <p:nvSpPr>
          <p:cNvPr id="2" name="Footer Placeholder 1">
            <a:extLst>
              <a:ext uri="{FF2B5EF4-FFF2-40B4-BE49-F238E27FC236}">
                <a16:creationId xmlns:a16="http://schemas.microsoft.com/office/drawing/2014/main" id="{FC342A15-C072-F840-86A5-5455CA4E0870}"/>
              </a:ext>
            </a:extLst>
          </p:cNvPr>
          <p:cNvSpPr>
            <a:spLocks noGrp="1"/>
          </p:cNvSpPr>
          <p:nvPr>
            <p:ph type="ftr" sz="quarter" idx="21"/>
          </p:nvPr>
        </p:nvSpPr>
        <p:spPr/>
        <p:txBody>
          <a:bodyPr/>
          <a:lstStyle/>
          <a:p>
            <a:r>
              <a:rPr lang="en-US"/>
              <a:t>Footer</a:t>
            </a:r>
          </a:p>
        </p:txBody>
      </p:sp>
      <p:sp>
        <p:nvSpPr>
          <p:cNvPr id="9" name="Text Placeholder 14">
            <a:extLst>
              <a:ext uri="{FF2B5EF4-FFF2-40B4-BE49-F238E27FC236}">
                <a16:creationId xmlns:a16="http://schemas.microsoft.com/office/drawing/2014/main" id="{6C14D470-C26F-8D4D-980A-B69335736439}"/>
              </a:ext>
            </a:extLst>
          </p:cNvPr>
          <p:cNvSpPr>
            <a:spLocks noGrp="1"/>
          </p:cNvSpPr>
          <p:nvPr>
            <p:ph type="body" sz="quarter" idx="20"/>
          </p:nvPr>
        </p:nvSpPr>
        <p:spPr>
          <a:xfrm>
            <a:off x="463296" y="3429000"/>
            <a:ext cx="11265408" cy="365760"/>
          </a:xfrm>
        </p:spPr>
        <p:txBody>
          <a:bodyPr anchor="ctr" anchorCtr="0"/>
          <a:lstStyle>
            <a:lvl1pPr marL="0" indent="0">
              <a:buNone/>
              <a:defRPr/>
            </a:lvl1pPr>
          </a:lstStyle>
          <a:p>
            <a:pPr lvl="0"/>
            <a:r>
              <a:rPr lang="en-US"/>
              <a:t>Click to edit Master text styles</a:t>
            </a:r>
          </a:p>
        </p:txBody>
      </p:sp>
      <p:sp>
        <p:nvSpPr>
          <p:cNvPr id="3" name="Title 2">
            <a:extLst>
              <a:ext uri="{FF2B5EF4-FFF2-40B4-BE49-F238E27FC236}">
                <a16:creationId xmlns:a16="http://schemas.microsoft.com/office/drawing/2014/main" id="{DB78B0B6-751B-FC49-B881-EB0A9C7561F9}"/>
              </a:ext>
            </a:extLst>
          </p:cNvPr>
          <p:cNvSpPr>
            <a:spLocks noGrp="1"/>
          </p:cNvSpPr>
          <p:nvPr>
            <p:ph type="title"/>
          </p:nvPr>
        </p:nvSpPr>
        <p:spPr/>
        <p:txBody>
          <a:bodyPr/>
          <a:lstStyle/>
          <a:p>
            <a:r>
              <a:rPr lang="en-US"/>
              <a:t>Click to edit Master title style</a:t>
            </a:r>
          </a:p>
        </p:txBody>
      </p:sp>
    </p:spTree>
    <p:extLst>
      <p:ext uri="{BB962C8B-B14F-4D97-AF65-F5344CB8AC3E}">
        <p14:creationId xmlns:p14="http://schemas.microsoft.com/office/powerpoint/2010/main" val="301502307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26" Type="http://schemas.openxmlformats.org/officeDocument/2006/relationships/image" Target="../media/image2.png"/><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5" Type="http://schemas.openxmlformats.org/officeDocument/2006/relationships/image" Target="../media/image1.png"/><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9233" y="0"/>
            <a:ext cx="11269472" cy="1005840"/>
          </a:xfrm>
          <a:prstGeom prst="rect">
            <a:avLst/>
          </a:prstGeom>
        </p:spPr>
        <p:txBody>
          <a:bodyPr vert="horz" lIns="91440" tIns="45720" rIns="91440" bIns="45720" rtlCol="0" anchor="ctr">
            <a:normAutofit/>
          </a:bodyPr>
          <a:lstStyle/>
          <a:p>
            <a:r>
              <a:rPr lang="en-US"/>
              <a:t>Click to edit Master title</a:t>
            </a:r>
          </a:p>
        </p:txBody>
      </p:sp>
      <p:sp>
        <p:nvSpPr>
          <p:cNvPr id="3" name="Text Placeholder 2"/>
          <p:cNvSpPr>
            <a:spLocks noGrp="1"/>
          </p:cNvSpPr>
          <p:nvPr>
            <p:ph type="body" idx="1"/>
          </p:nvPr>
        </p:nvSpPr>
        <p:spPr>
          <a:xfrm>
            <a:off x="463296" y="1280160"/>
            <a:ext cx="11265408" cy="4937760"/>
          </a:xfrm>
          <a:prstGeom prst="rect">
            <a:avLst/>
          </a:prstGeom>
        </p:spPr>
        <p:txBody>
          <a:bodyPr vert="horz" lIns="91440" tIns="45720" rIns="91440" bIns="45720" rtlCol="0">
            <a:noAutofit/>
          </a:bodyPr>
          <a:lstStyle/>
          <a:p>
            <a:pPr lvl="0"/>
            <a:r>
              <a:rPr lang="en-US"/>
              <a:t>First level</a:t>
            </a:r>
          </a:p>
          <a:p>
            <a:pPr lvl="1"/>
            <a:r>
              <a:rPr lang="en-US"/>
              <a:t>Second level</a:t>
            </a:r>
          </a:p>
          <a:p>
            <a:pPr lvl="2"/>
            <a:r>
              <a:rPr lang="en-US"/>
              <a:t>Third level</a:t>
            </a:r>
          </a:p>
          <a:p>
            <a:pPr lvl="3"/>
            <a:r>
              <a:rPr lang="en-US"/>
              <a:t>Fourth level</a:t>
            </a:r>
          </a:p>
          <a:p>
            <a:pPr lvl="4"/>
            <a:r>
              <a:rPr lang="en-US"/>
              <a:t>Fifth level</a:t>
            </a:r>
          </a:p>
          <a:p>
            <a:pPr lvl="0"/>
            <a:endParaRPr lang="en-US"/>
          </a:p>
          <a:p>
            <a:pPr lvl="4"/>
            <a:endParaRPr lang="en-US"/>
          </a:p>
          <a:p>
            <a:pPr lvl="0"/>
            <a:endParaRPr lang="en-US"/>
          </a:p>
          <a:p>
            <a:pPr lvl="0"/>
            <a:endParaRPr lang="en-US"/>
          </a:p>
          <a:p>
            <a:pPr lvl="0"/>
            <a:endParaRPr lang="en-US"/>
          </a:p>
        </p:txBody>
      </p:sp>
      <p:sp>
        <p:nvSpPr>
          <p:cNvPr id="4" name="TextBox 3">
            <a:extLst>
              <a:ext uri="{FF2B5EF4-FFF2-40B4-BE49-F238E27FC236}">
                <a16:creationId xmlns:a16="http://schemas.microsoft.com/office/drawing/2014/main" id="{F4F21F6A-95AD-42BE-BDE2-5932D2E2A64F}"/>
              </a:ext>
            </a:extLst>
          </p:cNvPr>
          <p:cNvSpPr txBox="1"/>
          <p:nvPr userDrawn="1"/>
        </p:nvSpPr>
        <p:spPr>
          <a:xfrm>
            <a:off x="10818367" y="6400800"/>
            <a:ext cx="914400" cy="457200"/>
          </a:xfrm>
          <a:prstGeom prst="rect">
            <a:avLst/>
          </a:prstGeom>
          <a:noFill/>
        </p:spPr>
        <p:txBody>
          <a:bodyPr wrap="square" lIns="0" tIns="0" rIns="0" bIns="0" rtlCol="0" anchor="ctr">
            <a:noAutofit/>
          </a:bodyPr>
          <a:lstStyle/>
          <a:p>
            <a:pPr algn="r"/>
            <a:fld id="{105C71F9-3F51-4FB1-94CF-D6ABCA479CA2}" type="slidenum">
              <a:rPr lang="en-US" sz="1200" b="1" smtClean="0">
                <a:solidFill>
                  <a:schemeClr val="tx1"/>
                </a:solidFill>
              </a:rPr>
              <a:pPr algn="r"/>
              <a:t>‹#›</a:t>
            </a:fld>
            <a:endParaRPr lang="en-US" sz="1200" b="1">
              <a:solidFill>
                <a:schemeClr val="tx1"/>
              </a:solidFill>
            </a:endParaRPr>
          </a:p>
        </p:txBody>
      </p:sp>
      <p:sp>
        <p:nvSpPr>
          <p:cNvPr id="5" name="Footer Placeholder 4">
            <a:extLst>
              <a:ext uri="{FF2B5EF4-FFF2-40B4-BE49-F238E27FC236}">
                <a16:creationId xmlns:a16="http://schemas.microsoft.com/office/drawing/2014/main" id="{361307B7-BE31-0641-913D-8C3C899305BB}"/>
              </a:ext>
            </a:extLst>
          </p:cNvPr>
          <p:cNvSpPr>
            <a:spLocks noGrp="1"/>
          </p:cNvSpPr>
          <p:nvPr>
            <p:ph type="ftr" sz="quarter" idx="3"/>
          </p:nvPr>
        </p:nvSpPr>
        <p:spPr>
          <a:xfrm>
            <a:off x="3352800" y="6402858"/>
            <a:ext cx="5486400" cy="457200"/>
          </a:xfrm>
          <a:prstGeom prst="rect">
            <a:avLst/>
          </a:prstGeom>
        </p:spPr>
        <p:txBody>
          <a:bodyPr vert="horz" lIns="91440" tIns="45720" rIns="91440" bIns="45720" rtlCol="0" anchor="ctr"/>
          <a:lstStyle>
            <a:lvl1pPr algn="ctr">
              <a:defRPr sz="1200" b="1">
                <a:solidFill>
                  <a:srgbClr val="E85F31"/>
                </a:solidFill>
              </a:defRPr>
            </a:lvl1pPr>
          </a:lstStyle>
          <a:p>
            <a:r>
              <a:rPr lang="en-US"/>
              <a:t>Footer</a:t>
            </a:r>
          </a:p>
        </p:txBody>
      </p:sp>
      <p:cxnSp>
        <p:nvCxnSpPr>
          <p:cNvPr id="10" name="Straight Connector 9">
            <a:extLst>
              <a:ext uri="{FF2B5EF4-FFF2-40B4-BE49-F238E27FC236}">
                <a16:creationId xmlns:a16="http://schemas.microsoft.com/office/drawing/2014/main" id="{C5B54511-ECA7-6743-9A5A-734C7D196390}"/>
              </a:ext>
            </a:extLst>
          </p:cNvPr>
          <p:cNvCxnSpPr>
            <a:cxnSpLocks/>
          </p:cNvCxnSpPr>
          <p:nvPr userDrawn="1"/>
        </p:nvCxnSpPr>
        <p:spPr>
          <a:xfrm>
            <a:off x="459233" y="6400305"/>
            <a:ext cx="11265408" cy="0"/>
          </a:xfrm>
          <a:prstGeom prst="line">
            <a:avLst/>
          </a:prstGeom>
          <a:ln w="1905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pic>
        <p:nvPicPr>
          <p:cNvPr id="7" name="Picture 6">
            <a:extLst>
              <a:ext uri="{FF2B5EF4-FFF2-40B4-BE49-F238E27FC236}">
                <a16:creationId xmlns:a16="http://schemas.microsoft.com/office/drawing/2014/main" id="{0CBA5561-7EE3-3144-8E5C-2203B1AFB3C8}"/>
              </a:ext>
            </a:extLst>
          </p:cNvPr>
          <p:cNvPicPr>
            <a:picLocks noChangeAspect="1"/>
          </p:cNvPicPr>
          <p:nvPr userDrawn="1"/>
        </p:nvPicPr>
        <p:blipFill rotWithShape="1">
          <a:blip r:embed="rId25" cstate="print">
            <a:extLst>
              <a:ext uri="{28A0092B-C50C-407E-A947-70E740481C1C}">
                <a14:useLocalDpi xmlns:a14="http://schemas.microsoft.com/office/drawing/2010/main" val="0"/>
              </a:ext>
            </a:extLst>
          </a:blip>
          <a:srcRect l="-1315" r="-110"/>
          <a:stretch/>
        </p:blipFill>
        <p:spPr>
          <a:xfrm>
            <a:off x="733553" y="6554765"/>
            <a:ext cx="2286000" cy="148281"/>
          </a:xfrm>
          <a:prstGeom prst="rect">
            <a:avLst/>
          </a:prstGeom>
        </p:spPr>
      </p:pic>
      <p:grpSp>
        <p:nvGrpSpPr>
          <p:cNvPr id="16" name="Group 15">
            <a:extLst>
              <a:ext uri="{FF2B5EF4-FFF2-40B4-BE49-F238E27FC236}">
                <a16:creationId xmlns:a16="http://schemas.microsoft.com/office/drawing/2014/main" id="{F8D27D19-7B0D-6149-A65A-06E137502EB3}"/>
              </a:ext>
            </a:extLst>
          </p:cNvPr>
          <p:cNvGrpSpPr>
            <a:grpSpLocks noChangeAspect="1"/>
          </p:cNvGrpSpPr>
          <p:nvPr userDrawn="1"/>
        </p:nvGrpSpPr>
        <p:grpSpPr>
          <a:xfrm>
            <a:off x="459233" y="6497145"/>
            <a:ext cx="274320" cy="274320"/>
            <a:chOff x="608330" y="5713191"/>
            <a:chExt cx="731520" cy="731520"/>
          </a:xfrm>
        </p:grpSpPr>
        <p:sp>
          <p:nvSpPr>
            <p:cNvPr id="17" name="Oval 16">
              <a:extLst>
                <a:ext uri="{FF2B5EF4-FFF2-40B4-BE49-F238E27FC236}">
                  <a16:creationId xmlns:a16="http://schemas.microsoft.com/office/drawing/2014/main" id="{4D19AF86-3601-C448-9B61-7A80C5C63E34}"/>
                </a:ext>
              </a:extLst>
            </p:cNvPr>
            <p:cNvSpPr>
              <a:spLocks noChangeAspect="1"/>
            </p:cNvSpPr>
            <p:nvPr userDrawn="1"/>
          </p:nvSpPr>
          <p:spPr>
            <a:xfrm>
              <a:off x="608330" y="5713192"/>
              <a:ext cx="731519" cy="731519"/>
            </a:xfrm>
            <a:prstGeom prst="ellipse">
              <a:avLst/>
            </a:prstGeom>
            <a:solidFill>
              <a:srgbClr val="015071"/>
            </a:solidFill>
            <a:ln w="1270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8" name="Picture 17" descr="Text&#10;&#10;Description automatically generated">
              <a:extLst>
                <a:ext uri="{FF2B5EF4-FFF2-40B4-BE49-F238E27FC236}">
                  <a16:creationId xmlns:a16="http://schemas.microsoft.com/office/drawing/2014/main" id="{014B7207-0A6D-2B4F-AF62-5045CAE56C20}"/>
                </a:ext>
              </a:extLst>
            </p:cNvPr>
            <p:cNvPicPr>
              <a:picLocks noChangeAspect="1"/>
            </p:cNvPicPr>
            <p:nvPr userDrawn="1"/>
          </p:nvPicPr>
          <p:blipFill rotWithShape="1">
            <a:blip r:embed="rId26" cstate="print">
              <a:extLst>
                <a:ext uri="{28A0092B-C50C-407E-A947-70E740481C1C}">
                  <a14:useLocalDpi xmlns:a14="http://schemas.microsoft.com/office/drawing/2010/main" val="0"/>
                </a:ext>
              </a:extLst>
            </a:blip>
            <a:srcRect l="8448" t="20742" r="76529" b="25921"/>
            <a:stretch/>
          </p:blipFill>
          <p:spPr>
            <a:xfrm>
              <a:off x="608330" y="5713191"/>
              <a:ext cx="731520" cy="731520"/>
            </a:xfrm>
            <a:prstGeom prst="rect">
              <a:avLst/>
            </a:prstGeom>
          </p:spPr>
        </p:pic>
      </p:grpSp>
      <p:cxnSp>
        <p:nvCxnSpPr>
          <p:cNvPr id="11" name="Straight Connector 10">
            <a:extLst>
              <a:ext uri="{FF2B5EF4-FFF2-40B4-BE49-F238E27FC236}">
                <a16:creationId xmlns:a16="http://schemas.microsoft.com/office/drawing/2014/main" id="{E6E8FA55-4902-26C9-2F92-5EF6438D2809}"/>
              </a:ext>
            </a:extLst>
          </p:cNvPr>
          <p:cNvCxnSpPr>
            <a:cxnSpLocks/>
          </p:cNvCxnSpPr>
          <p:nvPr userDrawn="1"/>
        </p:nvCxnSpPr>
        <p:spPr>
          <a:xfrm>
            <a:off x="459233" y="1005840"/>
            <a:ext cx="11265408" cy="0"/>
          </a:xfrm>
          <a:prstGeom prst="line">
            <a:avLst/>
          </a:prstGeom>
          <a:ln w="19050">
            <a:solidFill>
              <a:schemeClr val="accent1">
                <a:lumMod val="60000"/>
                <a:lumOff val="40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718972050"/>
      </p:ext>
    </p:extLst>
  </p:cSld>
  <p:clrMap bg1="lt1" tx1="dk1" bg2="lt2" tx2="dk2" accent1="accent1" accent2="accent2" accent3="accent3" accent4="accent4" accent5="accent5" accent6="accent6" hlink="hlink" folHlink="folHlink"/>
  <p:sldLayoutIdLst>
    <p:sldLayoutId id="2147484027" r:id="rId1"/>
    <p:sldLayoutId id="2147484028" r:id="rId2"/>
    <p:sldLayoutId id="2147484029" r:id="rId3"/>
    <p:sldLayoutId id="2147484030" r:id="rId4"/>
    <p:sldLayoutId id="2147484031" r:id="rId5"/>
    <p:sldLayoutId id="2147484032" r:id="rId6"/>
    <p:sldLayoutId id="2147484033" r:id="rId7"/>
    <p:sldLayoutId id="2147484034" r:id="rId8"/>
    <p:sldLayoutId id="2147484035" r:id="rId9"/>
    <p:sldLayoutId id="2147484036" r:id="rId10"/>
    <p:sldLayoutId id="2147484091" r:id="rId11"/>
    <p:sldLayoutId id="2147483958" r:id="rId12"/>
    <p:sldLayoutId id="2147483998" r:id="rId13"/>
    <p:sldLayoutId id="2147484075" r:id="rId14"/>
    <p:sldLayoutId id="2147484076" r:id="rId15"/>
    <p:sldLayoutId id="2147484077" r:id="rId16"/>
    <p:sldLayoutId id="2147484078" r:id="rId17"/>
    <p:sldLayoutId id="2147484090" r:id="rId18"/>
    <p:sldLayoutId id="2147484038" r:id="rId19"/>
    <p:sldLayoutId id="2147484039" r:id="rId20"/>
    <p:sldLayoutId id="2147484025" r:id="rId21"/>
    <p:sldLayoutId id="2147484023" r:id="rId22"/>
    <p:sldLayoutId id="2147484072" r:id="rId23"/>
  </p:sldLayoutIdLst>
  <p:hf sldNum="0" hdr="0" ftr="0" dt="0"/>
  <p:txStyles>
    <p:titleStyle>
      <a:lvl1pPr algn="l" defTabSz="914400" rtl="0" eaLnBrk="1" latinLnBrk="0" hangingPunct="1">
        <a:spcBef>
          <a:spcPct val="0"/>
        </a:spcBef>
        <a:buNone/>
        <a:defRPr sz="2800" b="0" i="0" kern="1200">
          <a:solidFill>
            <a:schemeClr val="tx1"/>
          </a:solidFill>
          <a:latin typeface="+mj-lt"/>
          <a:ea typeface="+mj-ea"/>
          <a:cs typeface="Arial Black" panose="020B0604020202020204" pitchFamily="34" charset="0"/>
        </a:defRPr>
      </a:lvl1pPr>
    </p:titleStyle>
    <p:body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extLst>
    <p:ext uri="{27BBF7A9-308A-43DC-89C8-2F10F3537804}">
      <p15:sldGuideLst xmlns:p15="http://schemas.microsoft.com/office/powerpoint/2012/main">
        <p15:guide id="1" pos="7296">
          <p15:clr>
            <a:srgbClr val="F26B43"/>
          </p15:clr>
        </p15:guide>
        <p15:guide id="2" pos="384">
          <p15:clr>
            <a:srgbClr val="F26B43"/>
          </p15:clr>
        </p15:guide>
        <p15:guide id="3" orient="horz" pos="720">
          <p15:clr>
            <a:srgbClr val="F26B43"/>
          </p15:clr>
        </p15:guide>
      </p15:sldGuideLst>
    </p:ext>
  </p:extLst>
</p:sldMaster>
</file>

<file path=ppt/slides/_rels/slide1.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notesSlide" Target="../notesSlides/notesSlide1.xml"/><Relationship Id="rId1" Type="http://schemas.openxmlformats.org/officeDocument/2006/relationships/slideLayout" Target="../slideLayouts/slideLayout13.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101.xml.rels><?xml version="1.0" encoding="UTF-8" standalone="yes"?>
<Relationships xmlns="http://schemas.openxmlformats.org/package/2006/relationships"><Relationship Id="rId3" Type="http://schemas.openxmlformats.org/officeDocument/2006/relationships/chart" Target="../charts/chart82.xml"/><Relationship Id="rId2" Type="http://schemas.openxmlformats.org/officeDocument/2006/relationships/chart" Target="../charts/chart81.xml"/><Relationship Id="rId1" Type="http://schemas.openxmlformats.org/officeDocument/2006/relationships/slideLayout" Target="../slideLayouts/slideLayout1.xml"/></Relationships>
</file>

<file path=ppt/slides/_rels/slide102.xml.rels><?xml version="1.0" encoding="UTF-8" standalone="yes"?>
<Relationships xmlns="http://schemas.openxmlformats.org/package/2006/relationships"><Relationship Id="rId3" Type="http://schemas.openxmlformats.org/officeDocument/2006/relationships/chart" Target="../charts/chart83.xml"/><Relationship Id="rId2" Type="http://schemas.openxmlformats.org/officeDocument/2006/relationships/notesSlide" Target="../notesSlides/notesSlide66.xml"/><Relationship Id="rId1" Type="http://schemas.openxmlformats.org/officeDocument/2006/relationships/slideLayout" Target="../slideLayouts/slideLayout1.xml"/><Relationship Id="rId4" Type="http://schemas.openxmlformats.org/officeDocument/2006/relationships/chart" Target="../charts/chart84.xml"/></Relationships>
</file>

<file path=ppt/slides/_rels/slide103.xml.rels><?xml version="1.0" encoding="UTF-8" standalone="yes"?>
<Relationships xmlns="http://schemas.openxmlformats.org/package/2006/relationships"><Relationship Id="rId3" Type="http://schemas.openxmlformats.org/officeDocument/2006/relationships/chart" Target="../charts/chart85.xml"/><Relationship Id="rId2" Type="http://schemas.openxmlformats.org/officeDocument/2006/relationships/notesSlide" Target="../notesSlides/notesSlide67.xml"/><Relationship Id="rId1" Type="http://schemas.openxmlformats.org/officeDocument/2006/relationships/slideLayout" Target="../slideLayouts/slideLayout1.xml"/><Relationship Id="rId4" Type="http://schemas.openxmlformats.org/officeDocument/2006/relationships/chart" Target="../charts/chart86.xml"/></Relationships>
</file>

<file path=ppt/slides/_rels/slide104.xml.rels><?xml version="1.0" encoding="UTF-8" standalone="yes"?>
<Relationships xmlns="http://schemas.openxmlformats.org/package/2006/relationships"><Relationship Id="rId3" Type="http://schemas.openxmlformats.org/officeDocument/2006/relationships/chart" Target="../charts/chart87.xml"/><Relationship Id="rId2" Type="http://schemas.openxmlformats.org/officeDocument/2006/relationships/notesSlide" Target="../notesSlides/notesSlide68.xml"/><Relationship Id="rId1" Type="http://schemas.openxmlformats.org/officeDocument/2006/relationships/slideLayout" Target="../slideLayouts/slideLayout1.xml"/><Relationship Id="rId4" Type="http://schemas.openxmlformats.org/officeDocument/2006/relationships/chart" Target="../charts/chart88.xml"/></Relationships>
</file>

<file path=ppt/slides/_rels/slide105.xml.rels><?xml version="1.0" encoding="UTF-8" standalone="yes"?>
<Relationships xmlns="http://schemas.openxmlformats.org/package/2006/relationships"><Relationship Id="rId3" Type="http://schemas.openxmlformats.org/officeDocument/2006/relationships/chart" Target="../charts/chart90.xml"/><Relationship Id="rId2" Type="http://schemas.openxmlformats.org/officeDocument/2006/relationships/chart" Target="../charts/chart89.xml"/><Relationship Id="rId1" Type="http://schemas.openxmlformats.org/officeDocument/2006/relationships/slideLayout" Target="../slideLayouts/slideLayout1.xml"/></Relationships>
</file>

<file path=ppt/slides/_rels/slide106.xml.rels><?xml version="1.0" encoding="UTF-8" standalone="yes"?>
<Relationships xmlns="http://schemas.openxmlformats.org/package/2006/relationships"><Relationship Id="rId3" Type="http://schemas.openxmlformats.org/officeDocument/2006/relationships/chart" Target="../charts/chart92.xml"/><Relationship Id="rId2" Type="http://schemas.openxmlformats.org/officeDocument/2006/relationships/chart" Target="../charts/chart91.xml"/><Relationship Id="rId1" Type="http://schemas.openxmlformats.org/officeDocument/2006/relationships/slideLayout" Target="../slideLayouts/slideLayout1.xml"/></Relationships>
</file>

<file path=ppt/slides/_rels/slide107.xml.rels><?xml version="1.0" encoding="UTF-8" standalone="yes"?>
<Relationships xmlns="http://schemas.openxmlformats.org/package/2006/relationships"><Relationship Id="rId2" Type="http://schemas.openxmlformats.org/officeDocument/2006/relationships/chart" Target="../charts/chart93.xml"/><Relationship Id="rId1" Type="http://schemas.openxmlformats.org/officeDocument/2006/relationships/slideLayout" Target="../slideLayouts/slideLayout1.xml"/></Relationships>
</file>

<file path=ppt/slides/_rels/slide108.xml.rels><?xml version="1.0" encoding="UTF-8" standalone="yes"?>
<Relationships xmlns="http://schemas.openxmlformats.org/package/2006/relationships"><Relationship Id="rId3" Type="http://schemas.openxmlformats.org/officeDocument/2006/relationships/chart" Target="../charts/chart94.xml"/><Relationship Id="rId2" Type="http://schemas.openxmlformats.org/officeDocument/2006/relationships/notesSlide" Target="../notesSlides/notesSlide69.xml"/><Relationship Id="rId1" Type="http://schemas.openxmlformats.org/officeDocument/2006/relationships/slideLayout" Target="../slideLayouts/slideLayout1.xml"/><Relationship Id="rId4" Type="http://schemas.openxmlformats.org/officeDocument/2006/relationships/chart" Target="../charts/chart95.xml"/></Relationships>
</file>

<file path=ppt/slides/_rels/slide109.xml.rels><?xml version="1.0" encoding="UTF-8" standalone="yes"?>
<Relationships xmlns="http://schemas.openxmlformats.org/package/2006/relationships"><Relationship Id="rId3" Type="http://schemas.openxmlformats.org/officeDocument/2006/relationships/image" Target="../media/image131.svg"/><Relationship Id="rId2" Type="http://schemas.openxmlformats.org/officeDocument/2006/relationships/image" Target="../media/image130.png"/><Relationship Id="rId1" Type="http://schemas.openxmlformats.org/officeDocument/2006/relationships/slideLayout" Target="../slideLayouts/slideLayout20.xml"/><Relationship Id="rId5" Type="http://schemas.openxmlformats.org/officeDocument/2006/relationships/image" Target="../media/image133.svg"/><Relationship Id="rId4" Type="http://schemas.openxmlformats.org/officeDocument/2006/relationships/image" Target="../media/image132.pn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8.xml"/><Relationship Id="rId1" Type="http://schemas.openxmlformats.org/officeDocument/2006/relationships/slideLayout" Target="../slideLayouts/slideLayout1.xml"/></Relationships>
</file>

<file path=ppt/slides/_rels/slide110.xml.rels><?xml version="1.0" encoding="UTF-8" standalone="yes"?>
<Relationships xmlns="http://schemas.openxmlformats.org/package/2006/relationships"><Relationship Id="rId3" Type="http://schemas.openxmlformats.org/officeDocument/2006/relationships/hyperlink" Target="mailto:david.delgado@ethree.com" TargetMode="External"/><Relationship Id="rId2" Type="http://schemas.openxmlformats.org/officeDocument/2006/relationships/hyperlink" Target="mailto:zachary.ming@ethree.com" TargetMode="External"/><Relationship Id="rId1" Type="http://schemas.openxmlformats.org/officeDocument/2006/relationships/slideLayout" Target="../slideLayouts/slideLayout21.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112.xml.rels><?xml version="1.0" encoding="UTF-8" standalone="yes"?>
<Relationships xmlns="http://schemas.openxmlformats.org/package/2006/relationships"><Relationship Id="rId3" Type="http://schemas.openxmlformats.org/officeDocument/2006/relationships/chart" Target="../charts/chart97.xml"/><Relationship Id="rId2" Type="http://schemas.openxmlformats.org/officeDocument/2006/relationships/chart" Target="../charts/chart96.xml"/><Relationship Id="rId1" Type="http://schemas.openxmlformats.org/officeDocument/2006/relationships/slideLayout" Target="../slideLayouts/slideLayout2.xml"/><Relationship Id="rId5" Type="http://schemas.openxmlformats.org/officeDocument/2006/relationships/chart" Target="../charts/chart99.xml"/><Relationship Id="rId4" Type="http://schemas.openxmlformats.org/officeDocument/2006/relationships/chart" Target="../charts/chart98.xml"/></Relationships>
</file>

<file path=ppt/slides/_rels/slide12.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9.xml"/><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8" Type="http://schemas.openxmlformats.org/officeDocument/2006/relationships/image" Target="../media/image53.png"/><Relationship Id="rId3" Type="http://schemas.openxmlformats.org/officeDocument/2006/relationships/image" Target="../media/image48.png"/><Relationship Id="rId7" Type="http://schemas.openxmlformats.org/officeDocument/2006/relationships/image" Target="../media/image52.png"/><Relationship Id="rId2" Type="http://schemas.openxmlformats.org/officeDocument/2006/relationships/notesSlide" Target="../notesSlides/notesSlide10.xml"/><Relationship Id="rId1" Type="http://schemas.openxmlformats.org/officeDocument/2006/relationships/slideLayout" Target="../slideLayouts/slideLayout2.xml"/><Relationship Id="rId6" Type="http://schemas.openxmlformats.org/officeDocument/2006/relationships/image" Target="../media/image51.png"/><Relationship Id="rId5" Type="http://schemas.openxmlformats.org/officeDocument/2006/relationships/image" Target="../media/image50.png"/><Relationship Id="rId4" Type="http://schemas.openxmlformats.org/officeDocument/2006/relationships/image" Target="../media/image49.png"/><Relationship Id="rId9" Type="http://schemas.openxmlformats.org/officeDocument/2006/relationships/image" Target="../media/image54.png"/></Relationships>
</file>

<file path=ppt/slides/_rels/slide14.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11.xml"/><Relationship Id="rId1" Type="http://schemas.openxmlformats.org/officeDocument/2006/relationships/slideLayout" Target="../slideLayouts/slideLayout1.xml"/><Relationship Id="rId4" Type="http://schemas.openxmlformats.org/officeDocument/2006/relationships/image" Target="../media/image56.png"/></Relationships>
</file>

<file path=ppt/slides/_rels/slide15.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12.xml"/><Relationship Id="rId1" Type="http://schemas.openxmlformats.org/officeDocument/2006/relationships/slideLayout" Target="../slideLayouts/slideLayout1.xml"/></Relationships>
</file>

<file path=ppt/slides/_rels/slide16.xml.rels><?xml version="1.0" encoding="UTF-8" standalone="yes"?>
<Relationships xmlns="http://schemas.openxmlformats.org/package/2006/relationships"><Relationship Id="rId2" Type="http://schemas.openxmlformats.org/officeDocument/2006/relationships/image" Target="../media/image57.jpeg"/><Relationship Id="rId1" Type="http://schemas.openxmlformats.org/officeDocument/2006/relationships/slideLayout" Target="../slideLayouts/slideLayout1.xml"/></Relationships>
</file>

<file path=ppt/slides/_rels/slide17.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13.xml"/><Relationship Id="rId1" Type="http://schemas.openxmlformats.org/officeDocument/2006/relationships/slideLayout" Target="../slideLayouts/slideLayout2.xml"/><Relationship Id="rId5" Type="http://schemas.openxmlformats.org/officeDocument/2006/relationships/image" Target="../media/image60.png"/><Relationship Id="rId4" Type="http://schemas.openxmlformats.org/officeDocument/2006/relationships/image" Target="../media/image59.png"/></Relationships>
</file>

<file path=ppt/slides/_rels/slide18.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notesSlide" Target="../notesSlides/notesSlide14.xml"/><Relationship Id="rId1" Type="http://schemas.openxmlformats.org/officeDocument/2006/relationships/slideLayout" Target="../slideLayouts/slideLayout2.xml"/><Relationship Id="rId4" Type="http://schemas.openxmlformats.org/officeDocument/2006/relationships/chart" Target="../charts/chart3.xml"/></Relationships>
</file>

<file path=ppt/slides/_rels/slide19.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15.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xml"/><Relationship Id="rId1" Type="http://schemas.openxmlformats.org/officeDocument/2006/relationships/slideLayout" Target="../slideLayouts/slideLayout2.xml"/><Relationship Id="rId5" Type="http://schemas.openxmlformats.org/officeDocument/2006/relationships/image" Target="../media/image12.png"/><Relationship Id="rId4" Type="http://schemas.openxmlformats.org/officeDocument/2006/relationships/image" Target="../media/image11.jpeg"/></Relationships>
</file>

<file path=ppt/slides/_rels/slide20.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notesSlide" Target="../notesSlides/notesSlide16.xml"/><Relationship Id="rId1" Type="http://schemas.openxmlformats.org/officeDocument/2006/relationships/slideLayout" Target="../slideLayouts/slideLayout1.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22.xml.rels><?xml version="1.0" encoding="UTF-8" standalone="yes"?>
<Relationships xmlns="http://schemas.openxmlformats.org/package/2006/relationships"><Relationship Id="rId8" Type="http://schemas.openxmlformats.org/officeDocument/2006/relationships/image" Target="../media/image66.svg"/><Relationship Id="rId3" Type="http://schemas.openxmlformats.org/officeDocument/2006/relationships/image" Target="../media/image61.png"/><Relationship Id="rId7" Type="http://schemas.openxmlformats.org/officeDocument/2006/relationships/image" Target="../media/image65.png"/><Relationship Id="rId2" Type="http://schemas.openxmlformats.org/officeDocument/2006/relationships/notesSlide" Target="../notesSlides/notesSlide17.xml"/><Relationship Id="rId1" Type="http://schemas.openxmlformats.org/officeDocument/2006/relationships/slideLayout" Target="../slideLayouts/slideLayout1.xml"/><Relationship Id="rId6" Type="http://schemas.openxmlformats.org/officeDocument/2006/relationships/image" Target="../media/image64.svg"/><Relationship Id="rId5" Type="http://schemas.openxmlformats.org/officeDocument/2006/relationships/image" Target="../media/image63.png"/><Relationship Id="rId4" Type="http://schemas.openxmlformats.org/officeDocument/2006/relationships/image" Target="../media/image62.svg"/></Relationships>
</file>

<file path=ppt/slides/_rels/slide23.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notesSlide" Target="../notesSlides/notesSlide18.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3" Type="http://schemas.openxmlformats.org/officeDocument/2006/relationships/chart" Target="../charts/chart5.xml"/><Relationship Id="rId2" Type="http://schemas.openxmlformats.org/officeDocument/2006/relationships/notesSlide" Target="../notesSlides/notesSlide19.xml"/><Relationship Id="rId1" Type="http://schemas.openxmlformats.org/officeDocument/2006/relationships/slideLayout" Target="../slideLayouts/slideLayout1.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4.xml"/></Relationships>
</file>

<file path=ppt/slides/_rels/slide26.xml.rels><?xml version="1.0" encoding="UTF-8" standalone="yes"?>
<Relationships xmlns="http://schemas.openxmlformats.org/package/2006/relationships"><Relationship Id="rId8" Type="http://schemas.openxmlformats.org/officeDocument/2006/relationships/image" Target="../media/image72.svg"/><Relationship Id="rId3" Type="http://schemas.openxmlformats.org/officeDocument/2006/relationships/image" Target="../media/image67.png"/><Relationship Id="rId7" Type="http://schemas.openxmlformats.org/officeDocument/2006/relationships/image" Target="../media/image71.png"/><Relationship Id="rId2" Type="http://schemas.openxmlformats.org/officeDocument/2006/relationships/notesSlide" Target="../notesSlides/notesSlide21.xml"/><Relationship Id="rId1" Type="http://schemas.openxmlformats.org/officeDocument/2006/relationships/slideLayout" Target="../slideLayouts/slideLayout1.xml"/><Relationship Id="rId6" Type="http://schemas.openxmlformats.org/officeDocument/2006/relationships/image" Target="../media/image70.svg"/><Relationship Id="rId5" Type="http://schemas.openxmlformats.org/officeDocument/2006/relationships/image" Target="../media/image69.png"/><Relationship Id="rId4" Type="http://schemas.openxmlformats.org/officeDocument/2006/relationships/image" Target="../media/image68.svg"/></Relationships>
</file>

<file path=ppt/slides/_rels/slide27.xml.rels><?xml version="1.0" encoding="UTF-8" standalone="yes"?>
<Relationships xmlns="http://schemas.openxmlformats.org/package/2006/relationships"><Relationship Id="rId8" Type="http://schemas.openxmlformats.org/officeDocument/2006/relationships/image" Target="../media/image78.svg"/><Relationship Id="rId13" Type="http://schemas.openxmlformats.org/officeDocument/2006/relationships/image" Target="../media/image83.png"/><Relationship Id="rId18" Type="http://schemas.openxmlformats.org/officeDocument/2006/relationships/image" Target="../media/image88.svg"/><Relationship Id="rId3" Type="http://schemas.openxmlformats.org/officeDocument/2006/relationships/image" Target="../media/image73.png"/><Relationship Id="rId21" Type="http://schemas.openxmlformats.org/officeDocument/2006/relationships/image" Target="../media/image91.png"/><Relationship Id="rId7" Type="http://schemas.openxmlformats.org/officeDocument/2006/relationships/image" Target="../media/image77.png"/><Relationship Id="rId12" Type="http://schemas.openxmlformats.org/officeDocument/2006/relationships/image" Target="../media/image82.svg"/><Relationship Id="rId17" Type="http://schemas.openxmlformats.org/officeDocument/2006/relationships/image" Target="../media/image87.png"/><Relationship Id="rId2" Type="http://schemas.openxmlformats.org/officeDocument/2006/relationships/notesSlide" Target="../notesSlides/notesSlide22.xml"/><Relationship Id="rId16" Type="http://schemas.openxmlformats.org/officeDocument/2006/relationships/image" Target="../media/image86.svg"/><Relationship Id="rId20" Type="http://schemas.openxmlformats.org/officeDocument/2006/relationships/image" Target="../media/image90.svg"/><Relationship Id="rId1" Type="http://schemas.openxmlformats.org/officeDocument/2006/relationships/slideLayout" Target="../slideLayouts/slideLayout1.xml"/><Relationship Id="rId6" Type="http://schemas.openxmlformats.org/officeDocument/2006/relationships/image" Target="../media/image76.svg"/><Relationship Id="rId11" Type="http://schemas.openxmlformats.org/officeDocument/2006/relationships/image" Target="../media/image81.png"/><Relationship Id="rId5" Type="http://schemas.openxmlformats.org/officeDocument/2006/relationships/image" Target="../media/image75.png"/><Relationship Id="rId15" Type="http://schemas.openxmlformats.org/officeDocument/2006/relationships/image" Target="../media/image85.png"/><Relationship Id="rId10" Type="http://schemas.openxmlformats.org/officeDocument/2006/relationships/image" Target="../media/image80.svg"/><Relationship Id="rId19" Type="http://schemas.openxmlformats.org/officeDocument/2006/relationships/image" Target="../media/image89.png"/><Relationship Id="rId4" Type="http://schemas.openxmlformats.org/officeDocument/2006/relationships/image" Target="../media/image74.svg"/><Relationship Id="rId9" Type="http://schemas.openxmlformats.org/officeDocument/2006/relationships/image" Target="../media/image79.png"/><Relationship Id="rId14" Type="http://schemas.openxmlformats.org/officeDocument/2006/relationships/image" Target="../media/image84.svg"/><Relationship Id="rId22" Type="http://schemas.openxmlformats.org/officeDocument/2006/relationships/image" Target="../media/image92.svg"/></Relationships>
</file>

<file path=ppt/slides/_rels/slide28.xml.rels><?xml version="1.0" encoding="UTF-8" standalone="yes"?>
<Relationships xmlns="http://schemas.openxmlformats.org/package/2006/relationships"><Relationship Id="rId3" Type="http://schemas.openxmlformats.org/officeDocument/2006/relationships/chart" Target="../charts/chart6.xml"/><Relationship Id="rId2" Type="http://schemas.openxmlformats.org/officeDocument/2006/relationships/notesSlide" Target="../notesSlides/notesSlide23.xml"/><Relationship Id="rId1" Type="http://schemas.openxmlformats.org/officeDocument/2006/relationships/slideLayout" Target="../slideLayouts/slideLayout1.xml"/><Relationship Id="rId5" Type="http://schemas.openxmlformats.org/officeDocument/2006/relationships/chart" Target="../charts/chart8.xml"/><Relationship Id="rId4" Type="http://schemas.openxmlformats.org/officeDocument/2006/relationships/chart" Target="../charts/chart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8" Type="http://schemas.openxmlformats.org/officeDocument/2006/relationships/image" Target="../media/image16.jpeg"/><Relationship Id="rId13" Type="http://schemas.openxmlformats.org/officeDocument/2006/relationships/image" Target="../media/image21.png"/><Relationship Id="rId3" Type="http://schemas.openxmlformats.org/officeDocument/2006/relationships/image" Target="../media/image13.png"/><Relationship Id="rId7" Type="http://schemas.openxmlformats.org/officeDocument/2006/relationships/image" Target="../media/image15.jpeg"/><Relationship Id="rId12" Type="http://schemas.openxmlformats.org/officeDocument/2006/relationships/image" Target="../media/image20.jpeg"/><Relationship Id="rId2" Type="http://schemas.openxmlformats.org/officeDocument/2006/relationships/notesSlide" Target="../notesSlides/notesSlide3.xml"/><Relationship Id="rId16" Type="http://schemas.openxmlformats.org/officeDocument/2006/relationships/image" Target="../media/image22.png"/><Relationship Id="rId1" Type="http://schemas.openxmlformats.org/officeDocument/2006/relationships/slideLayout" Target="../slideLayouts/slideLayout1.xml"/><Relationship Id="rId6" Type="http://schemas.openxmlformats.org/officeDocument/2006/relationships/hyperlink" Target="https://www.flickr.com/photos/mypubliclands/29730316311" TargetMode="External"/><Relationship Id="rId11" Type="http://schemas.openxmlformats.org/officeDocument/2006/relationships/image" Target="../media/image19.jpeg"/><Relationship Id="rId5" Type="http://schemas.openxmlformats.org/officeDocument/2006/relationships/image" Target="../media/image14.jpeg"/><Relationship Id="rId15" Type="http://schemas.openxmlformats.org/officeDocument/2006/relationships/hyperlink" Target="https://elibrary.ferc.gov/eLibrary/filelist?accession_number=20240328-5329&amp;optimized=false" TargetMode="External"/><Relationship Id="rId10" Type="http://schemas.openxmlformats.org/officeDocument/2006/relationships/image" Target="../media/image18.jpeg"/><Relationship Id="rId4" Type="http://schemas.openxmlformats.org/officeDocument/2006/relationships/hyperlink" Target="https://www.ethree.com/wp-content/uploads/2023/05/E3-PUCT_Assessment-of-Market-Reform-Options-to-Enhance-Reliability-of-the-ERCOT-System_11.10.22-Sent.pdf" TargetMode="External"/><Relationship Id="rId9" Type="http://schemas.openxmlformats.org/officeDocument/2006/relationships/image" Target="../media/image17.png"/><Relationship Id="rId14" Type="http://schemas.openxmlformats.org/officeDocument/2006/relationships/hyperlink" Target="https://www.ethree.com/wp-content/uploads/2020/08/E3-Practical-Application-of-ELCC.pdf" TargetMode="External"/></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32.xml.rels><?xml version="1.0" encoding="UTF-8" standalone="yes"?>
<Relationships xmlns="http://schemas.openxmlformats.org/package/2006/relationships"><Relationship Id="rId8" Type="http://schemas.openxmlformats.org/officeDocument/2006/relationships/image" Target="../media/image98.svg"/><Relationship Id="rId13" Type="http://schemas.openxmlformats.org/officeDocument/2006/relationships/image" Target="../media/image103.png"/><Relationship Id="rId18" Type="http://schemas.openxmlformats.org/officeDocument/2006/relationships/image" Target="../media/image108.svg"/><Relationship Id="rId3" Type="http://schemas.openxmlformats.org/officeDocument/2006/relationships/image" Target="../media/image93.png"/><Relationship Id="rId21" Type="http://schemas.openxmlformats.org/officeDocument/2006/relationships/image" Target="../media/image111.png"/><Relationship Id="rId7" Type="http://schemas.openxmlformats.org/officeDocument/2006/relationships/image" Target="../media/image97.png"/><Relationship Id="rId12" Type="http://schemas.openxmlformats.org/officeDocument/2006/relationships/image" Target="../media/image102.svg"/><Relationship Id="rId17" Type="http://schemas.openxmlformats.org/officeDocument/2006/relationships/image" Target="../media/image107.png"/><Relationship Id="rId2" Type="http://schemas.openxmlformats.org/officeDocument/2006/relationships/notesSlide" Target="../notesSlides/notesSlide24.xml"/><Relationship Id="rId16" Type="http://schemas.openxmlformats.org/officeDocument/2006/relationships/image" Target="../media/image106.svg"/><Relationship Id="rId20" Type="http://schemas.openxmlformats.org/officeDocument/2006/relationships/image" Target="../media/image110.svg"/><Relationship Id="rId1" Type="http://schemas.openxmlformats.org/officeDocument/2006/relationships/slideLayout" Target="../slideLayouts/slideLayout1.xml"/><Relationship Id="rId6" Type="http://schemas.openxmlformats.org/officeDocument/2006/relationships/image" Target="../media/image96.svg"/><Relationship Id="rId11" Type="http://schemas.openxmlformats.org/officeDocument/2006/relationships/image" Target="../media/image101.png"/><Relationship Id="rId5" Type="http://schemas.openxmlformats.org/officeDocument/2006/relationships/image" Target="../media/image95.png"/><Relationship Id="rId15" Type="http://schemas.openxmlformats.org/officeDocument/2006/relationships/image" Target="../media/image105.png"/><Relationship Id="rId10" Type="http://schemas.openxmlformats.org/officeDocument/2006/relationships/image" Target="../media/image100.svg"/><Relationship Id="rId19" Type="http://schemas.openxmlformats.org/officeDocument/2006/relationships/image" Target="../media/image109.png"/><Relationship Id="rId4" Type="http://schemas.openxmlformats.org/officeDocument/2006/relationships/image" Target="../media/image94.svg"/><Relationship Id="rId9" Type="http://schemas.openxmlformats.org/officeDocument/2006/relationships/image" Target="../media/image99.png"/><Relationship Id="rId14" Type="http://schemas.openxmlformats.org/officeDocument/2006/relationships/image" Target="../media/image104.svg"/><Relationship Id="rId22" Type="http://schemas.openxmlformats.org/officeDocument/2006/relationships/image" Target="../media/image112.svg"/></Relationships>
</file>

<file path=ppt/slides/_rels/slide33.xml.rels><?xml version="1.0" encoding="UTF-8" standalone="yes"?>
<Relationships xmlns="http://schemas.openxmlformats.org/package/2006/relationships"><Relationship Id="rId3" Type="http://schemas.openxmlformats.org/officeDocument/2006/relationships/image" Target="../media/image93.png"/><Relationship Id="rId2" Type="http://schemas.openxmlformats.org/officeDocument/2006/relationships/notesSlide" Target="../notesSlides/notesSlide25.xml"/><Relationship Id="rId1" Type="http://schemas.openxmlformats.org/officeDocument/2006/relationships/slideLayout" Target="../slideLayouts/slideLayout1.xml"/><Relationship Id="rId4" Type="http://schemas.openxmlformats.org/officeDocument/2006/relationships/image" Target="../media/image94.svg"/></Relationships>
</file>

<file path=ppt/slides/_rels/slide34.xml.rels><?xml version="1.0" encoding="UTF-8" standalone="yes"?>
<Relationships xmlns="http://schemas.openxmlformats.org/package/2006/relationships"><Relationship Id="rId3" Type="http://schemas.openxmlformats.org/officeDocument/2006/relationships/image" Target="../media/image113.png"/><Relationship Id="rId7" Type="http://schemas.openxmlformats.org/officeDocument/2006/relationships/image" Target="../media/image94.svg"/><Relationship Id="rId2" Type="http://schemas.openxmlformats.org/officeDocument/2006/relationships/notesSlide" Target="../notesSlides/notesSlide26.xml"/><Relationship Id="rId1" Type="http://schemas.openxmlformats.org/officeDocument/2006/relationships/slideLayout" Target="../slideLayouts/slideLayout2.xml"/><Relationship Id="rId6" Type="http://schemas.openxmlformats.org/officeDocument/2006/relationships/image" Target="../media/image93.png"/><Relationship Id="rId5" Type="http://schemas.openxmlformats.org/officeDocument/2006/relationships/image" Target="../media/image114.png"/><Relationship Id="rId4" Type="http://schemas.openxmlformats.org/officeDocument/2006/relationships/image" Target="../media/image58.png"/></Relationships>
</file>

<file path=ppt/slides/_rels/slide35.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notesSlide" Target="../notesSlides/notesSlide27.xml"/><Relationship Id="rId1" Type="http://schemas.openxmlformats.org/officeDocument/2006/relationships/slideLayout" Target="../slideLayouts/slideLayout1.xml"/><Relationship Id="rId4" Type="http://schemas.openxmlformats.org/officeDocument/2006/relationships/image" Target="../media/image100.svg"/></Relationships>
</file>

<file path=ppt/slides/_rels/slide36.xml.rels><?xml version="1.0" encoding="UTF-8" standalone="yes"?>
<Relationships xmlns="http://schemas.openxmlformats.org/package/2006/relationships"><Relationship Id="rId8" Type="http://schemas.openxmlformats.org/officeDocument/2006/relationships/image" Target="../media/image118.png"/><Relationship Id="rId3" Type="http://schemas.openxmlformats.org/officeDocument/2006/relationships/image" Target="../media/image99.png"/><Relationship Id="rId7" Type="http://schemas.openxmlformats.org/officeDocument/2006/relationships/image" Target="../media/image117.png"/><Relationship Id="rId2" Type="http://schemas.openxmlformats.org/officeDocument/2006/relationships/notesSlide" Target="../notesSlides/notesSlide28.xml"/><Relationship Id="rId1" Type="http://schemas.openxmlformats.org/officeDocument/2006/relationships/slideLayout" Target="../slideLayouts/slideLayout2.xml"/><Relationship Id="rId6" Type="http://schemas.openxmlformats.org/officeDocument/2006/relationships/image" Target="../media/image116.png"/><Relationship Id="rId5" Type="http://schemas.openxmlformats.org/officeDocument/2006/relationships/image" Target="../media/image115.png"/><Relationship Id="rId4" Type="http://schemas.openxmlformats.org/officeDocument/2006/relationships/image" Target="../media/image100.svg"/></Relationships>
</file>

<file path=ppt/slides/_rels/slide37.xml.rels><?xml version="1.0" encoding="UTF-8" standalone="yes"?>
<Relationships xmlns="http://schemas.openxmlformats.org/package/2006/relationships"><Relationship Id="rId3" Type="http://schemas.openxmlformats.org/officeDocument/2006/relationships/chart" Target="../charts/chart9.xml"/><Relationship Id="rId7" Type="http://schemas.openxmlformats.org/officeDocument/2006/relationships/image" Target="../media/image94.svg"/><Relationship Id="rId2" Type="http://schemas.openxmlformats.org/officeDocument/2006/relationships/notesSlide" Target="../notesSlides/notesSlide29.xml"/><Relationship Id="rId1" Type="http://schemas.openxmlformats.org/officeDocument/2006/relationships/slideLayout" Target="../slideLayouts/slideLayout2.xml"/><Relationship Id="rId6" Type="http://schemas.openxmlformats.org/officeDocument/2006/relationships/image" Target="../media/image93.png"/><Relationship Id="rId5" Type="http://schemas.openxmlformats.org/officeDocument/2006/relationships/image" Target="../media/image100.svg"/><Relationship Id="rId4" Type="http://schemas.openxmlformats.org/officeDocument/2006/relationships/image" Target="../media/image99.png"/></Relationships>
</file>

<file path=ppt/slides/_rels/slide38.xml.rels><?xml version="1.0" encoding="UTF-8" standalone="yes"?>
<Relationships xmlns="http://schemas.openxmlformats.org/package/2006/relationships"><Relationship Id="rId3" Type="http://schemas.openxmlformats.org/officeDocument/2006/relationships/image" Target="../media/image103.png"/><Relationship Id="rId2" Type="http://schemas.openxmlformats.org/officeDocument/2006/relationships/notesSlide" Target="../notesSlides/notesSlide30.xml"/><Relationship Id="rId1" Type="http://schemas.openxmlformats.org/officeDocument/2006/relationships/slideLayout" Target="../slideLayouts/slideLayout1.xml"/><Relationship Id="rId4" Type="http://schemas.openxmlformats.org/officeDocument/2006/relationships/image" Target="../media/image104.svg"/></Relationships>
</file>

<file path=ppt/slides/_rels/slide39.xml.rels><?xml version="1.0" encoding="UTF-8" standalone="yes"?>
<Relationships xmlns="http://schemas.openxmlformats.org/package/2006/relationships"><Relationship Id="rId3" Type="http://schemas.openxmlformats.org/officeDocument/2006/relationships/image" Target="../media/image111.png"/><Relationship Id="rId2" Type="http://schemas.openxmlformats.org/officeDocument/2006/relationships/notesSlide" Target="../notesSlides/notesSlide31.xml"/><Relationship Id="rId1" Type="http://schemas.openxmlformats.org/officeDocument/2006/relationships/slideLayout" Target="../slideLayouts/slideLayout1.xml"/><Relationship Id="rId4" Type="http://schemas.openxmlformats.org/officeDocument/2006/relationships/image" Target="../media/image112.svg"/></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1.xml"/></Relationships>
</file>

<file path=ppt/slides/_rels/slide40.xml.rels><?xml version="1.0" encoding="UTF-8" standalone="yes"?>
<Relationships xmlns="http://schemas.openxmlformats.org/package/2006/relationships"><Relationship Id="rId3" Type="http://schemas.openxmlformats.org/officeDocument/2006/relationships/image" Target="../media/image111.png"/><Relationship Id="rId7" Type="http://schemas.openxmlformats.org/officeDocument/2006/relationships/image" Target="../media/image120.svg"/><Relationship Id="rId2" Type="http://schemas.openxmlformats.org/officeDocument/2006/relationships/notesSlide" Target="../notesSlides/notesSlide32.xml"/><Relationship Id="rId1" Type="http://schemas.openxmlformats.org/officeDocument/2006/relationships/slideLayout" Target="../slideLayouts/slideLayout2.xml"/><Relationship Id="rId6" Type="http://schemas.openxmlformats.org/officeDocument/2006/relationships/image" Target="../media/image119.png"/><Relationship Id="rId5" Type="http://schemas.openxmlformats.org/officeDocument/2006/relationships/image" Target="../media/image60.png"/><Relationship Id="rId4" Type="http://schemas.openxmlformats.org/officeDocument/2006/relationships/image" Target="../media/image112.svg"/></Relationships>
</file>

<file path=ppt/slides/_rels/slide41.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notesSlide" Target="../notesSlides/notesSlide33.xml"/><Relationship Id="rId1" Type="http://schemas.openxmlformats.org/officeDocument/2006/relationships/slideLayout" Target="../slideLayouts/slideLayout1.xml"/><Relationship Id="rId4" Type="http://schemas.openxmlformats.org/officeDocument/2006/relationships/image" Target="../media/image110.svg"/></Relationships>
</file>

<file path=ppt/slides/_rels/slide42.xml.rels><?xml version="1.0" encoding="UTF-8" standalone="yes"?>
<Relationships xmlns="http://schemas.openxmlformats.org/package/2006/relationships"><Relationship Id="rId3" Type="http://schemas.openxmlformats.org/officeDocument/2006/relationships/image" Target="../media/image109.png"/><Relationship Id="rId7" Type="http://schemas.openxmlformats.org/officeDocument/2006/relationships/chart" Target="../charts/chart12.xml"/><Relationship Id="rId2" Type="http://schemas.openxmlformats.org/officeDocument/2006/relationships/notesSlide" Target="../notesSlides/notesSlide34.xml"/><Relationship Id="rId1" Type="http://schemas.openxmlformats.org/officeDocument/2006/relationships/slideLayout" Target="../slideLayouts/slideLayout2.xml"/><Relationship Id="rId6" Type="http://schemas.openxmlformats.org/officeDocument/2006/relationships/chart" Target="../charts/chart11.xml"/><Relationship Id="rId5" Type="http://schemas.openxmlformats.org/officeDocument/2006/relationships/chart" Target="../charts/chart10.xml"/><Relationship Id="rId4" Type="http://schemas.openxmlformats.org/officeDocument/2006/relationships/image" Target="../media/image110.svg"/></Relationships>
</file>

<file path=ppt/slides/_rels/slide43.xml.rels><?xml version="1.0" encoding="UTF-8" standalone="yes"?>
<Relationships xmlns="http://schemas.openxmlformats.org/package/2006/relationships"><Relationship Id="rId8" Type="http://schemas.openxmlformats.org/officeDocument/2006/relationships/image" Target="../media/image110.svg"/><Relationship Id="rId3" Type="http://schemas.openxmlformats.org/officeDocument/2006/relationships/chart" Target="../charts/chart13.xml"/><Relationship Id="rId7" Type="http://schemas.openxmlformats.org/officeDocument/2006/relationships/image" Target="../media/image109.png"/><Relationship Id="rId2" Type="http://schemas.openxmlformats.org/officeDocument/2006/relationships/notesSlide" Target="../notesSlides/notesSlide35.xml"/><Relationship Id="rId1" Type="http://schemas.openxmlformats.org/officeDocument/2006/relationships/slideLayout" Target="../slideLayouts/slideLayout2.xml"/><Relationship Id="rId6" Type="http://schemas.openxmlformats.org/officeDocument/2006/relationships/chart" Target="../charts/chart16.xml"/><Relationship Id="rId5" Type="http://schemas.openxmlformats.org/officeDocument/2006/relationships/chart" Target="../charts/chart15.xml"/><Relationship Id="rId4" Type="http://schemas.openxmlformats.org/officeDocument/2006/relationships/chart" Target="../charts/chart14.xml"/></Relationships>
</file>

<file path=ppt/slides/_rels/slide44.xml.rels><?xml version="1.0" encoding="UTF-8" standalone="yes"?>
<Relationships xmlns="http://schemas.openxmlformats.org/package/2006/relationships"><Relationship Id="rId3" Type="http://schemas.openxmlformats.org/officeDocument/2006/relationships/image" Target="../media/image109.png"/><Relationship Id="rId2" Type="http://schemas.openxmlformats.org/officeDocument/2006/relationships/notesSlide" Target="../notesSlides/notesSlide36.xml"/><Relationship Id="rId1" Type="http://schemas.openxmlformats.org/officeDocument/2006/relationships/slideLayout" Target="../slideLayouts/slideLayout2.xml"/><Relationship Id="rId4" Type="http://schemas.openxmlformats.org/officeDocument/2006/relationships/image" Target="../media/image110.svg"/></Relationships>
</file>

<file path=ppt/slides/_rels/slide45.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notesSlide" Target="../notesSlides/notesSlide37.xml"/><Relationship Id="rId1" Type="http://schemas.openxmlformats.org/officeDocument/2006/relationships/slideLayout" Target="../slideLayouts/slideLayout1.xml"/><Relationship Id="rId4" Type="http://schemas.openxmlformats.org/officeDocument/2006/relationships/image" Target="../media/image98.svg"/></Relationships>
</file>

<file path=ppt/slides/_rels/slide46.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notesSlide" Target="../notesSlides/notesSlide38.xml"/><Relationship Id="rId1" Type="http://schemas.openxmlformats.org/officeDocument/2006/relationships/slideLayout" Target="../slideLayouts/slideLayout1.xml"/><Relationship Id="rId4" Type="http://schemas.openxmlformats.org/officeDocument/2006/relationships/image" Target="../media/image106.svg"/></Relationships>
</file>

<file path=ppt/slides/_rels/slide47.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notesSlide" Target="../notesSlides/notesSlide39.xml"/><Relationship Id="rId1" Type="http://schemas.openxmlformats.org/officeDocument/2006/relationships/slideLayout" Target="../slideLayouts/slideLayout1.xml"/><Relationship Id="rId5" Type="http://schemas.openxmlformats.org/officeDocument/2006/relationships/image" Target="../media/image106.svg"/><Relationship Id="rId4" Type="http://schemas.openxmlformats.org/officeDocument/2006/relationships/image" Target="../media/image105.png"/></Relationships>
</file>

<file path=ppt/slides/_rels/slide48.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notesSlide" Target="../notesSlides/notesSlide40.xml"/><Relationship Id="rId1" Type="http://schemas.openxmlformats.org/officeDocument/2006/relationships/slideLayout" Target="../slideLayouts/slideLayout1.xml"/><Relationship Id="rId6" Type="http://schemas.openxmlformats.org/officeDocument/2006/relationships/image" Target="../media/image106.svg"/><Relationship Id="rId5" Type="http://schemas.openxmlformats.org/officeDocument/2006/relationships/image" Target="../media/image105.png"/><Relationship Id="rId4" Type="http://schemas.openxmlformats.org/officeDocument/2006/relationships/image" Target="../media/image123.svg"/></Relationships>
</file>

<file path=ppt/slides/_rels/slide49.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notesSlide" Target="../notesSlides/notesSlide41.xml"/><Relationship Id="rId1" Type="http://schemas.openxmlformats.org/officeDocument/2006/relationships/slideLayout" Target="../slideLayouts/slideLayout1.xml"/><Relationship Id="rId5" Type="http://schemas.openxmlformats.org/officeDocument/2006/relationships/image" Target="../media/image106.svg"/><Relationship Id="rId4" Type="http://schemas.openxmlformats.org/officeDocument/2006/relationships/image" Target="../media/image105.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50.xml.rels><?xml version="1.0" encoding="UTF-8" standalone="yes"?>
<Relationships xmlns="http://schemas.openxmlformats.org/package/2006/relationships"><Relationship Id="rId3" Type="http://schemas.openxmlformats.org/officeDocument/2006/relationships/chart" Target="../charts/chart18.xml"/><Relationship Id="rId2" Type="http://schemas.openxmlformats.org/officeDocument/2006/relationships/notesSlide" Target="../notesSlides/notesSlide42.xml"/><Relationship Id="rId1" Type="http://schemas.openxmlformats.org/officeDocument/2006/relationships/slideLayout" Target="../slideLayouts/slideLayout2.xml"/><Relationship Id="rId6" Type="http://schemas.openxmlformats.org/officeDocument/2006/relationships/image" Target="../media/image106.svg"/><Relationship Id="rId5" Type="http://schemas.openxmlformats.org/officeDocument/2006/relationships/image" Target="../media/image105.png"/><Relationship Id="rId4" Type="http://schemas.openxmlformats.org/officeDocument/2006/relationships/chart" Target="../charts/chart19.xml"/></Relationships>
</file>

<file path=ppt/slides/_rels/slide51.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image" Target="../media/image124.png"/><Relationship Id="rId1" Type="http://schemas.openxmlformats.org/officeDocument/2006/relationships/slideLayout" Target="../slideLayouts/slideLayout2.xml"/><Relationship Id="rId4" Type="http://schemas.openxmlformats.org/officeDocument/2006/relationships/image" Target="../media/image106.svg"/></Relationships>
</file>

<file path=ppt/slides/_rels/slide52.xml.rels><?xml version="1.0" encoding="UTF-8" standalone="yes"?>
<Relationships xmlns="http://schemas.openxmlformats.org/package/2006/relationships"><Relationship Id="rId3" Type="http://schemas.openxmlformats.org/officeDocument/2006/relationships/image" Target="../media/image105.png"/><Relationship Id="rId2" Type="http://schemas.openxmlformats.org/officeDocument/2006/relationships/notesSlide" Target="../notesSlides/notesSlide43.xml"/><Relationship Id="rId1" Type="http://schemas.openxmlformats.org/officeDocument/2006/relationships/slideLayout" Target="../slideLayouts/slideLayout2.xml"/><Relationship Id="rId6" Type="http://schemas.openxmlformats.org/officeDocument/2006/relationships/chart" Target="../charts/chart21.xml"/><Relationship Id="rId5" Type="http://schemas.openxmlformats.org/officeDocument/2006/relationships/chart" Target="../charts/chart20.xml"/><Relationship Id="rId4" Type="http://schemas.openxmlformats.org/officeDocument/2006/relationships/image" Target="../media/image106.svg"/></Relationships>
</file>

<file path=ppt/slides/_rels/slide53.xml.rels><?xml version="1.0" encoding="UTF-8" standalone="yes"?>
<Relationships xmlns="http://schemas.openxmlformats.org/package/2006/relationships"><Relationship Id="rId3" Type="http://schemas.openxmlformats.org/officeDocument/2006/relationships/chart" Target="../charts/chart22.xml"/><Relationship Id="rId2" Type="http://schemas.openxmlformats.org/officeDocument/2006/relationships/notesSlide" Target="../notesSlides/notesSlide44.xml"/><Relationship Id="rId1" Type="http://schemas.openxmlformats.org/officeDocument/2006/relationships/slideLayout" Target="../slideLayouts/slideLayout2.xml"/><Relationship Id="rId6" Type="http://schemas.openxmlformats.org/officeDocument/2006/relationships/image" Target="../media/image106.svg"/><Relationship Id="rId5" Type="http://schemas.openxmlformats.org/officeDocument/2006/relationships/image" Target="../media/image105.png"/><Relationship Id="rId4" Type="http://schemas.openxmlformats.org/officeDocument/2006/relationships/chart" Target="../charts/chart23.xml"/></Relationships>
</file>

<file path=ppt/slides/_rels/slide54.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notesSlide" Target="../notesSlides/notesSlide45.xml"/><Relationship Id="rId1" Type="http://schemas.openxmlformats.org/officeDocument/2006/relationships/slideLayout" Target="../slideLayouts/slideLayout1.xml"/><Relationship Id="rId4" Type="http://schemas.openxmlformats.org/officeDocument/2006/relationships/image" Target="../media/image108.svg"/></Relationships>
</file>

<file path=ppt/slides/_rels/slide55.xml.rels><?xml version="1.0" encoding="UTF-8" standalone="yes"?>
<Relationships xmlns="http://schemas.openxmlformats.org/package/2006/relationships"><Relationship Id="rId3" Type="http://schemas.openxmlformats.org/officeDocument/2006/relationships/image" Target="../media/image107.png"/><Relationship Id="rId2" Type="http://schemas.openxmlformats.org/officeDocument/2006/relationships/notesSlide" Target="../notesSlides/notesSlide46.xml"/><Relationship Id="rId1" Type="http://schemas.openxmlformats.org/officeDocument/2006/relationships/slideLayout" Target="../slideLayouts/slideLayout1.xml"/><Relationship Id="rId4" Type="http://schemas.openxmlformats.org/officeDocument/2006/relationships/image" Target="../media/image108.svg"/></Relationships>
</file>

<file path=ppt/slides/_rels/slide56.xml.rels><?xml version="1.0" encoding="UTF-8" standalone="yes"?>
<Relationships xmlns="http://schemas.openxmlformats.org/package/2006/relationships"><Relationship Id="rId3" Type="http://schemas.openxmlformats.org/officeDocument/2006/relationships/image" Target="../media/image102.svg"/><Relationship Id="rId2" Type="http://schemas.openxmlformats.org/officeDocument/2006/relationships/image" Target="../media/image101.png"/><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3" Type="http://schemas.openxmlformats.org/officeDocument/2006/relationships/image" Target="../media/image101.png"/><Relationship Id="rId2" Type="http://schemas.openxmlformats.org/officeDocument/2006/relationships/notesSlide" Target="../notesSlides/notesSlide47.xml"/><Relationship Id="rId1" Type="http://schemas.openxmlformats.org/officeDocument/2006/relationships/slideLayout" Target="../slideLayouts/slideLayout1.xml"/><Relationship Id="rId4" Type="http://schemas.openxmlformats.org/officeDocument/2006/relationships/image" Target="../media/image102.svg"/></Relationships>
</file>

<file path=ppt/slides/_rels/slide58.xml.rels><?xml version="1.0" encoding="UTF-8" standalone="yes"?>
<Relationships xmlns="http://schemas.openxmlformats.org/package/2006/relationships"><Relationship Id="rId3" Type="http://schemas.openxmlformats.org/officeDocument/2006/relationships/image" Target="../media/image96.svg"/><Relationship Id="rId2" Type="http://schemas.openxmlformats.org/officeDocument/2006/relationships/image" Target="../media/image95.png"/><Relationship Id="rId1" Type="http://schemas.openxmlformats.org/officeDocument/2006/relationships/slideLayout" Target="../slideLayouts/slideLayout1.xml"/></Relationships>
</file>

<file path=ppt/slides/_rels/slide59.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20.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62.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image" Target="../media/image125.png"/><Relationship Id="rId1" Type="http://schemas.openxmlformats.org/officeDocument/2006/relationships/slideLayout" Target="../slideLayouts/slideLayout1.xml"/></Relationships>
</file>

<file path=ppt/slides/_rels/slide63.xml.rels><?xml version="1.0" encoding="UTF-8" standalone="yes"?>
<Relationships xmlns="http://schemas.openxmlformats.org/package/2006/relationships"><Relationship Id="rId3" Type="http://schemas.openxmlformats.org/officeDocument/2006/relationships/chart" Target="../charts/chart25.xml"/><Relationship Id="rId2" Type="http://schemas.openxmlformats.org/officeDocument/2006/relationships/chart" Target="../charts/chart24.xml"/><Relationship Id="rId1" Type="http://schemas.openxmlformats.org/officeDocument/2006/relationships/slideLayout" Target="../slideLayouts/slideLayout1.xml"/></Relationships>
</file>

<file path=ppt/slides/_rels/slide64.xml.rels><?xml version="1.0" encoding="UTF-8" standalone="yes"?>
<Relationships xmlns="http://schemas.openxmlformats.org/package/2006/relationships"><Relationship Id="rId3" Type="http://schemas.openxmlformats.org/officeDocument/2006/relationships/chart" Target="../charts/chart26.xml"/><Relationship Id="rId2" Type="http://schemas.openxmlformats.org/officeDocument/2006/relationships/notesSlide" Target="../notesSlides/notesSlide49.xml"/><Relationship Id="rId1" Type="http://schemas.openxmlformats.org/officeDocument/2006/relationships/slideLayout" Target="../slideLayouts/slideLayout1.xml"/><Relationship Id="rId4" Type="http://schemas.openxmlformats.org/officeDocument/2006/relationships/chart" Target="../charts/chart27.xml"/></Relationships>
</file>

<file path=ppt/slides/_rels/slide65.xml.rels><?xml version="1.0" encoding="UTF-8" standalone="yes"?>
<Relationships xmlns="http://schemas.openxmlformats.org/package/2006/relationships"><Relationship Id="rId3" Type="http://schemas.openxmlformats.org/officeDocument/2006/relationships/chart" Target="../charts/chart28.xml"/><Relationship Id="rId2" Type="http://schemas.openxmlformats.org/officeDocument/2006/relationships/notesSlide" Target="../notesSlides/notesSlide50.xml"/><Relationship Id="rId1" Type="http://schemas.openxmlformats.org/officeDocument/2006/relationships/slideLayout" Target="../slideLayouts/slideLayout1.xml"/><Relationship Id="rId4" Type="http://schemas.openxmlformats.org/officeDocument/2006/relationships/chart" Target="../charts/chart29.xml"/></Relationships>
</file>

<file path=ppt/slides/_rels/slide66.xml.rels><?xml version="1.0" encoding="UTF-8" standalone="yes"?>
<Relationships xmlns="http://schemas.openxmlformats.org/package/2006/relationships"><Relationship Id="rId2" Type="http://schemas.openxmlformats.org/officeDocument/2006/relationships/chart" Target="../charts/chart30.xml"/><Relationship Id="rId1" Type="http://schemas.openxmlformats.org/officeDocument/2006/relationships/slideLayout" Target="../slideLayouts/slideLayout1.xml"/></Relationships>
</file>

<file path=ppt/slides/_rels/slide67.xml.rels><?xml version="1.0" encoding="UTF-8" standalone="yes"?>
<Relationships xmlns="http://schemas.openxmlformats.org/package/2006/relationships"><Relationship Id="rId3" Type="http://schemas.openxmlformats.org/officeDocument/2006/relationships/chart" Target="../charts/chart31.xml"/><Relationship Id="rId2" Type="http://schemas.openxmlformats.org/officeDocument/2006/relationships/notesSlide" Target="../notesSlides/notesSlide51.xml"/><Relationship Id="rId1" Type="http://schemas.openxmlformats.org/officeDocument/2006/relationships/slideLayout" Target="../slideLayouts/slideLayout1.xml"/><Relationship Id="rId4" Type="http://schemas.openxmlformats.org/officeDocument/2006/relationships/chart" Target="../charts/chart32.xml"/></Relationships>
</file>

<file path=ppt/slides/_rels/slide68.xml.rels><?xml version="1.0" encoding="UTF-8" standalone="yes"?>
<Relationships xmlns="http://schemas.openxmlformats.org/package/2006/relationships"><Relationship Id="rId3" Type="http://schemas.openxmlformats.org/officeDocument/2006/relationships/chart" Target="../charts/chart33.xml"/><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69.xml.rels><?xml version="1.0" encoding="UTF-8" standalone="yes"?>
<Relationships xmlns="http://schemas.openxmlformats.org/package/2006/relationships"><Relationship Id="rId3" Type="http://schemas.openxmlformats.org/officeDocument/2006/relationships/chart" Target="../charts/chart34.xml"/><Relationship Id="rId2" Type="http://schemas.openxmlformats.org/officeDocument/2006/relationships/notesSlide" Target="../notesSlides/notesSlide53.xml"/><Relationship Id="rId1" Type="http://schemas.openxmlformats.org/officeDocument/2006/relationships/slideLayout" Target="../slideLayouts/slideLayout1.xml"/><Relationship Id="rId4" Type="http://schemas.openxmlformats.org/officeDocument/2006/relationships/chart" Target="../charts/chart35.xml"/></Relationships>
</file>

<file path=ppt/slides/_rels/slide7.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54.xml"/><Relationship Id="rId1" Type="http://schemas.openxmlformats.org/officeDocument/2006/relationships/slideLayout" Target="../slideLayouts/slideLayout1.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73.xml.rels><?xml version="1.0" encoding="UTF-8" standalone="yes"?>
<Relationships xmlns="http://schemas.openxmlformats.org/package/2006/relationships"><Relationship Id="rId3" Type="http://schemas.openxmlformats.org/officeDocument/2006/relationships/chart" Target="../charts/chart36.xml"/><Relationship Id="rId2" Type="http://schemas.openxmlformats.org/officeDocument/2006/relationships/notesSlide" Target="../notesSlides/notesSlide55.xml"/><Relationship Id="rId1" Type="http://schemas.openxmlformats.org/officeDocument/2006/relationships/slideLayout" Target="../slideLayouts/slideLayout1.xml"/><Relationship Id="rId5" Type="http://schemas.openxmlformats.org/officeDocument/2006/relationships/chart" Target="../charts/chart38.xml"/><Relationship Id="rId4" Type="http://schemas.openxmlformats.org/officeDocument/2006/relationships/chart" Target="../charts/chart37.xml"/></Relationships>
</file>

<file path=ppt/slides/_rels/slide74.xml.rels><?xml version="1.0" encoding="UTF-8" standalone="yes"?>
<Relationships xmlns="http://schemas.openxmlformats.org/package/2006/relationships"><Relationship Id="rId3" Type="http://schemas.openxmlformats.org/officeDocument/2006/relationships/chart" Target="../charts/chart39.xml"/><Relationship Id="rId2" Type="http://schemas.openxmlformats.org/officeDocument/2006/relationships/notesSlide" Target="../notesSlides/notesSlide56.xml"/><Relationship Id="rId1" Type="http://schemas.openxmlformats.org/officeDocument/2006/relationships/slideLayout" Target="../slideLayouts/slideLayout1.xml"/><Relationship Id="rId5" Type="http://schemas.openxmlformats.org/officeDocument/2006/relationships/chart" Target="../charts/chart41.xml"/><Relationship Id="rId4" Type="http://schemas.openxmlformats.org/officeDocument/2006/relationships/chart" Target="../charts/chart40.xml"/></Relationships>
</file>

<file path=ppt/slides/_rels/slide75.xml.rels><?xml version="1.0" encoding="UTF-8" standalone="yes"?>
<Relationships xmlns="http://schemas.openxmlformats.org/package/2006/relationships"><Relationship Id="rId3" Type="http://schemas.openxmlformats.org/officeDocument/2006/relationships/chart" Target="../charts/chart42.xml"/><Relationship Id="rId2" Type="http://schemas.openxmlformats.org/officeDocument/2006/relationships/notesSlide" Target="../notesSlides/notesSlide57.xml"/><Relationship Id="rId1" Type="http://schemas.openxmlformats.org/officeDocument/2006/relationships/slideLayout" Target="../slideLayouts/slideLayout1.xml"/><Relationship Id="rId5" Type="http://schemas.openxmlformats.org/officeDocument/2006/relationships/chart" Target="../charts/chart44.xml"/><Relationship Id="rId4" Type="http://schemas.openxmlformats.org/officeDocument/2006/relationships/chart" Target="../charts/chart43.xml"/></Relationships>
</file>

<file path=ppt/slides/_rels/slide76.xml.rels><?xml version="1.0" encoding="UTF-8" standalone="yes"?>
<Relationships xmlns="http://schemas.openxmlformats.org/package/2006/relationships"><Relationship Id="rId3" Type="http://schemas.openxmlformats.org/officeDocument/2006/relationships/chart" Target="../charts/chart46.xml"/><Relationship Id="rId2" Type="http://schemas.openxmlformats.org/officeDocument/2006/relationships/chart" Target="../charts/chart45.xml"/><Relationship Id="rId1" Type="http://schemas.openxmlformats.org/officeDocument/2006/relationships/slideLayout" Target="../slideLayouts/slideLayout1.xml"/><Relationship Id="rId5" Type="http://schemas.openxmlformats.org/officeDocument/2006/relationships/chart" Target="../charts/chart48.xml"/><Relationship Id="rId4" Type="http://schemas.openxmlformats.org/officeDocument/2006/relationships/chart" Target="../charts/chart47.xml"/></Relationships>
</file>

<file path=ppt/slides/_rels/slide77.xml.rels><?xml version="1.0" encoding="UTF-8" standalone="yes"?>
<Relationships xmlns="http://schemas.openxmlformats.org/package/2006/relationships"><Relationship Id="rId2" Type="http://schemas.openxmlformats.org/officeDocument/2006/relationships/image" Target="../media/image127.png"/><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2" Type="http://schemas.openxmlformats.org/officeDocument/2006/relationships/image" Target="../media/image128.png"/><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2" Type="http://schemas.openxmlformats.org/officeDocument/2006/relationships/image" Target="../media/image129.png"/><Relationship Id="rId1" Type="http://schemas.openxmlformats.org/officeDocument/2006/relationships/slideLayout" Target="../slideLayouts/slideLayout1.xml"/></Relationships>
</file>

<file path=ppt/slides/_rels/slide8.xml.rels><?xml version="1.0" encoding="UTF-8" standalone="yes"?>
<Relationships xmlns="http://schemas.openxmlformats.org/package/2006/relationships"><Relationship Id="rId8" Type="http://schemas.openxmlformats.org/officeDocument/2006/relationships/image" Target="../media/image28.svg"/><Relationship Id="rId3" Type="http://schemas.openxmlformats.org/officeDocument/2006/relationships/image" Target="../media/image23.png"/><Relationship Id="rId7" Type="http://schemas.openxmlformats.org/officeDocument/2006/relationships/image" Target="../media/image27.png"/><Relationship Id="rId2" Type="http://schemas.openxmlformats.org/officeDocument/2006/relationships/notesSlide" Target="../notesSlides/notesSlide6.xml"/><Relationship Id="rId1" Type="http://schemas.openxmlformats.org/officeDocument/2006/relationships/slideLayout" Target="../slideLayouts/slideLayout1.xml"/><Relationship Id="rId6" Type="http://schemas.openxmlformats.org/officeDocument/2006/relationships/image" Target="../media/image26.png"/><Relationship Id="rId5" Type="http://schemas.openxmlformats.org/officeDocument/2006/relationships/image" Target="../media/image25.png"/><Relationship Id="rId10" Type="http://schemas.openxmlformats.org/officeDocument/2006/relationships/image" Target="../media/image30.svg"/><Relationship Id="rId4" Type="http://schemas.openxmlformats.org/officeDocument/2006/relationships/image" Target="../media/image24.png"/><Relationship Id="rId9" Type="http://schemas.openxmlformats.org/officeDocument/2006/relationships/image" Target="../media/image29.png"/></Relationships>
</file>

<file path=ppt/slides/_rels/slide80.xml.rels><?xml version="1.0" encoding="UTF-8" standalone="yes"?>
<Relationships xmlns="http://schemas.openxmlformats.org/package/2006/relationships"><Relationship Id="rId3" Type="http://schemas.openxmlformats.org/officeDocument/2006/relationships/chart" Target="../charts/chart49.xml"/><Relationship Id="rId2" Type="http://schemas.openxmlformats.org/officeDocument/2006/relationships/notesSlide" Target="../notesSlides/notesSlide58.xml"/><Relationship Id="rId1" Type="http://schemas.openxmlformats.org/officeDocument/2006/relationships/slideLayout" Target="../slideLayouts/slideLayout1.xml"/></Relationships>
</file>

<file path=ppt/slides/_rels/slide81.xml.rels><?xml version="1.0" encoding="UTF-8" standalone="yes"?>
<Relationships xmlns="http://schemas.openxmlformats.org/package/2006/relationships"><Relationship Id="rId2" Type="http://schemas.openxmlformats.org/officeDocument/2006/relationships/chart" Target="../charts/chart50.xml"/><Relationship Id="rId1" Type="http://schemas.openxmlformats.org/officeDocument/2006/relationships/slideLayout" Target="../slideLayouts/slideLayout1.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83.xml.rels><?xml version="1.0" encoding="UTF-8" standalone="yes"?>
<Relationships xmlns="http://schemas.openxmlformats.org/package/2006/relationships"><Relationship Id="rId3" Type="http://schemas.openxmlformats.org/officeDocument/2006/relationships/chart" Target="../charts/chart52.xml"/><Relationship Id="rId2" Type="http://schemas.openxmlformats.org/officeDocument/2006/relationships/chart" Target="../charts/chart51.xml"/><Relationship Id="rId1" Type="http://schemas.openxmlformats.org/officeDocument/2006/relationships/slideLayout" Target="../slideLayouts/slideLayout1.xml"/></Relationships>
</file>

<file path=ppt/slides/_rels/slide84.xml.rels><?xml version="1.0" encoding="UTF-8" standalone="yes"?>
<Relationships xmlns="http://schemas.openxmlformats.org/package/2006/relationships"><Relationship Id="rId3" Type="http://schemas.openxmlformats.org/officeDocument/2006/relationships/chart" Target="../charts/chart54.xml"/><Relationship Id="rId2" Type="http://schemas.openxmlformats.org/officeDocument/2006/relationships/chart" Target="../charts/chart53.xml"/><Relationship Id="rId1" Type="http://schemas.openxmlformats.org/officeDocument/2006/relationships/slideLayout" Target="../slideLayouts/slideLayout1.xml"/></Relationships>
</file>

<file path=ppt/slides/_rels/slide85.xml.rels><?xml version="1.0" encoding="UTF-8" standalone="yes"?>
<Relationships xmlns="http://schemas.openxmlformats.org/package/2006/relationships"><Relationship Id="rId3" Type="http://schemas.openxmlformats.org/officeDocument/2006/relationships/chart" Target="../charts/chart55.xml"/><Relationship Id="rId2" Type="http://schemas.openxmlformats.org/officeDocument/2006/relationships/notesSlide" Target="../notesSlides/notesSlide59.xml"/><Relationship Id="rId1" Type="http://schemas.openxmlformats.org/officeDocument/2006/relationships/slideLayout" Target="../slideLayouts/slideLayout1.xml"/><Relationship Id="rId4" Type="http://schemas.openxmlformats.org/officeDocument/2006/relationships/chart" Target="../charts/chart56.xml"/></Relationships>
</file>

<file path=ppt/slides/_rels/slide86.xml.rels><?xml version="1.0" encoding="UTF-8" standalone="yes"?>
<Relationships xmlns="http://schemas.openxmlformats.org/package/2006/relationships"><Relationship Id="rId3" Type="http://schemas.openxmlformats.org/officeDocument/2006/relationships/chart" Target="../charts/chart57.xml"/><Relationship Id="rId2" Type="http://schemas.openxmlformats.org/officeDocument/2006/relationships/notesSlide" Target="../notesSlides/notesSlide60.xml"/><Relationship Id="rId1" Type="http://schemas.openxmlformats.org/officeDocument/2006/relationships/slideLayout" Target="../slideLayouts/slideLayout1.xml"/><Relationship Id="rId4" Type="http://schemas.openxmlformats.org/officeDocument/2006/relationships/chart" Target="../charts/chart58.xml"/></Relationships>
</file>

<file path=ppt/slides/_rels/slide87.xml.rels><?xml version="1.0" encoding="UTF-8" standalone="yes"?>
<Relationships xmlns="http://schemas.openxmlformats.org/package/2006/relationships"><Relationship Id="rId3" Type="http://schemas.openxmlformats.org/officeDocument/2006/relationships/chart" Target="../charts/chart60.xml"/><Relationship Id="rId2" Type="http://schemas.openxmlformats.org/officeDocument/2006/relationships/chart" Target="../charts/chart59.xml"/><Relationship Id="rId1" Type="http://schemas.openxmlformats.org/officeDocument/2006/relationships/slideLayout" Target="../slideLayouts/slideLayout1.xml"/></Relationships>
</file>

<file path=ppt/slides/_rels/slide88.xml.rels><?xml version="1.0" encoding="UTF-8" standalone="yes"?>
<Relationships xmlns="http://schemas.openxmlformats.org/package/2006/relationships"><Relationship Id="rId3" Type="http://schemas.openxmlformats.org/officeDocument/2006/relationships/chart" Target="../charts/chart62.xml"/><Relationship Id="rId2" Type="http://schemas.openxmlformats.org/officeDocument/2006/relationships/chart" Target="../charts/chart61.xml"/><Relationship Id="rId1" Type="http://schemas.openxmlformats.org/officeDocument/2006/relationships/slideLayout" Target="../slideLayouts/slideLayout1.xml"/></Relationships>
</file>

<file path=ppt/slides/_rels/slide89.xml.rels><?xml version="1.0" encoding="UTF-8" standalone="yes"?>
<Relationships xmlns="http://schemas.openxmlformats.org/package/2006/relationships"><Relationship Id="rId3" Type="http://schemas.openxmlformats.org/officeDocument/2006/relationships/chart" Target="../charts/chart63.xml"/><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9.xml.rels><?xml version="1.0" encoding="UTF-8" standalone="yes"?>
<Relationships xmlns="http://schemas.openxmlformats.org/package/2006/relationships"><Relationship Id="rId8" Type="http://schemas.openxmlformats.org/officeDocument/2006/relationships/image" Target="../media/image36.svg"/><Relationship Id="rId13" Type="http://schemas.openxmlformats.org/officeDocument/2006/relationships/image" Target="../media/image41.svg"/><Relationship Id="rId18" Type="http://schemas.openxmlformats.org/officeDocument/2006/relationships/image" Target="../media/image45.png"/><Relationship Id="rId3" Type="http://schemas.openxmlformats.org/officeDocument/2006/relationships/image" Target="../media/image31.png"/><Relationship Id="rId7" Type="http://schemas.openxmlformats.org/officeDocument/2006/relationships/image" Target="../media/image35.png"/><Relationship Id="rId12" Type="http://schemas.openxmlformats.org/officeDocument/2006/relationships/image" Target="../media/image40.png"/><Relationship Id="rId17" Type="http://schemas.openxmlformats.org/officeDocument/2006/relationships/image" Target="../media/image44.svg"/><Relationship Id="rId2" Type="http://schemas.openxmlformats.org/officeDocument/2006/relationships/notesSlide" Target="../notesSlides/notesSlide7.xml"/><Relationship Id="rId16" Type="http://schemas.openxmlformats.org/officeDocument/2006/relationships/image" Target="../media/image43.png"/><Relationship Id="rId20" Type="http://schemas.openxmlformats.org/officeDocument/2006/relationships/image" Target="../media/image47.svg"/><Relationship Id="rId1" Type="http://schemas.openxmlformats.org/officeDocument/2006/relationships/slideLayout" Target="../slideLayouts/slideLayout1.xml"/><Relationship Id="rId6" Type="http://schemas.openxmlformats.org/officeDocument/2006/relationships/image" Target="../media/image34.svg"/><Relationship Id="rId11" Type="http://schemas.openxmlformats.org/officeDocument/2006/relationships/image" Target="../media/image39.png"/><Relationship Id="rId5" Type="http://schemas.openxmlformats.org/officeDocument/2006/relationships/image" Target="../media/image33.png"/><Relationship Id="rId15" Type="http://schemas.openxmlformats.org/officeDocument/2006/relationships/image" Target="../media/image42.png"/><Relationship Id="rId10" Type="http://schemas.openxmlformats.org/officeDocument/2006/relationships/image" Target="../media/image38.svg"/><Relationship Id="rId19" Type="http://schemas.openxmlformats.org/officeDocument/2006/relationships/image" Target="../media/image46.png"/><Relationship Id="rId4" Type="http://schemas.openxmlformats.org/officeDocument/2006/relationships/image" Target="../media/image32.svg"/><Relationship Id="rId9" Type="http://schemas.openxmlformats.org/officeDocument/2006/relationships/image" Target="../media/image37.png"/><Relationship Id="rId14" Type="http://schemas.openxmlformats.org/officeDocument/2006/relationships/image" Target="../media/image25.png"/></Relationships>
</file>

<file path=ppt/slides/_rels/slide90.xml.rels><?xml version="1.0" encoding="UTF-8" standalone="yes"?>
<Relationships xmlns="http://schemas.openxmlformats.org/package/2006/relationships"><Relationship Id="rId3" Type="http://schemas.openxmlformats.org/officeDocument/2006/relationships/chart" Target="../charts/chart64.xml"/><Relationship Id="rId2" Type="http://schemas.openxmlformats.org/officeDocument/2006/relationships/notesSlide" Target="../notesSlides/notesSlide62.xml"/><Relationship Id="rId1" Type="http://schemas.openxmlformats.org/officeDocument/2006/relationships/slideLayout" Target="../slideLayouts/slideLayout1.xml"/><Relationship Id="rId4" Type="http://schemas.openxmlformats.org/officeDocument/2006/relationships/chart" Target="../charts/chart65.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19.xml"/></Relationships>
</file>

<file path=ppt/slides/_rels/slide92.xml.rels><?xml version="1.0" encoding="UTF-8" standalone="yes"?>
<Relationships xmlns="http://schemas.openxmlformats.org/package/2006/relationships"><Relationship Id="rId3" Type="http://schemas.openxmlformats.org/officeDocument/2006/relationships/chart" Target="../charts/chart67.xml"/><Relationship Id="rId2" Type="http://schemas.openxmlformats.org/officeDocument/2006/relationships/chart" Target="../charts/chart66.xml"/><Relationship Id="rId1" Type="http://schemas.openxmlformats.org/officeDocument/2006/relationships/slideLayout" Target="../slideLayouts/slideLayout1.xml"/></Relationships>
</file>

<file path=ppt/slides/_rels/slide93.xml.rels><?xml version="1.0" encoding="UTF-8" standalone="yes"?>
<Relationships xmlns="http://schemas.openxmlformats.org/package/2006/relationships"><Relationship Id="rId3" Type="http://schemas.openxmlformats.org/officeDocument/2006/relationships/chart" Target="../charts/chart69.xml"/><Relationship Id="rId2" Type="http://schemas.openxmlformats.org/officeDocument/2006/relationships/chart" Target="../charts/chart68.xml"/><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3" Type="http://schemas.openxmlformats.org/officeDocument/2006/relationships/chart" Target="../charts/chart70.xml"/><Relationship Id="rId2" Type="http://schemas.openxmlformats.org/officeDocument/2006/relationships/notesSlide" Target="../notesSlides/notesSlide63.xml"/><Relationship Id="rId1" Type="http://schemas.openxmlformats.org/officeDocument/2006/relationships/slideLayout" Target="../slideLayouts/slideLayout1.xml"/><Relationship Id="rId4" Type="http://schemas.openxmlformats.org/officeDocument/2006/relationships/chart" Target="../charts/chart71.xml"/></Relationships>
</file>

<file path=ppt/slides/_rels/slide95.xml.rels><?xml version="1.0" encoding="UTF-8" standalone="yes"?>
<Relationships xmlns="http://schemas.openxmlformats.org/package/2006/relationships"><Relationship Id="rId3" Type="http://schemas.openxmlformats.org/officeDocument/2006/relationships/chart" Target="../charts/chart72.xml"/><Relationship Id="rId2" Type="http://schemas.openxmlformats.org/officeDocument/2006/relationships/notesSlide" Target="../notesSlides/notesSlide64.xml"/><Relationship Id="rId1" Type="http://schemas.openxmlformats.org/officeDocument/2006/relationships/slideLayout" Target="../slideLayouts/slideLayout1.xml"/><Relationship Id="rId4" Type="http://schemas.openxmlformats.org/officeDocument/2006/relationships/chart" Target="../charts/chart73.xml"/></Relationships>
</file>

<file path=ppt/slides/_rels/slide96.xml.rels><?xml version="1.0" encoding="UTF-8" standalone="yes"?>
<Relationships xmlns="http://schemas.openxmlformats.org/package/2006/relationships"><Relationship Id="rId3" Type="http://schemas.openxmlformats.org/officeDocument/2006/relationships/chart" Target="../charts/chart75.xml"/><Relationship Id="rId2" Type="http://schemas.openxmlformats.org/officeDocument/2006/relationships/chart" Target="../charts/chart74.xml"/><Relationship Id="rId1" Type="http://schemas.openxmlformats.org/officeDocument/2006/relationships/slideLayout" Target="../slideLayouts/slideLayout1.xml"/></Relationships>
</file>

<file path=ppt/slides/_rels/slide97.xml.rels><?xml version="1.0" encoding="UTF-8" standalone="yes"?>
<Relationships xmlns="http://schemas.openxmlformats.org/package/2006/relationships"><Relationship Id="rId3" Type="http://schemas.openxmlformats.org/officeDocument/2006/relationships/chart" Target="../charts/chart77.xml"/><Relationship Id="rId2" Type="http://schemas.openxmlformats.org/officeDocument/2006/relationships/chart" Target="../charts/chart76.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2" Type="http://schemas.openxmlformats.org/officeDocument/2006/relationships/chart" Target="../charts/chart78.xml"/><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3" Type="http://schemas.openxmlformats.org/officeDocument/2006/relationships/chart" Target="../charts/chart79.xml"/><Relationship Id="rId2" Type="http://schemas.openxmlformats.org/officeDocument/2006/relationships/notesSlide" Target="../notesSlides/notesSlide65.xml"/><Relationship Id="rId1" Type="http://schemas.openxmlformats.org/officeDocument/2006/relationships/slideLayout" Target="../slideLayouts/slideLayout1.xml"/><Relationship Id="rId4" Type="http://schemas.openxmlformats.org/officeDocument/2006/relationships/chart" Target="../charts/chart80.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Placeholder 4" descr="A picture containing sky, outdoor&#10;&#10;Description automatically generated">
            <a:extLst>
              <a:ext uri="{FF2B5EF4-FFF2-40B4-BE49-F238E27FC236}">
                <a16:creationId xmlns:a16="http://schemas.microsoft.com/office/drawing/2014/main" id="{95BE68CA-41D8-3AE5-61F2-AF49AAA3B536}"/>
              </a:ext>
            </a:extLst>
          </p:cNvPr>
          <p:cNvPicPr>
            <a:picLocks noGrp="1" noChangeAspect="1"/>
          </p:cNvPicPr>
          <p:nvPr>
            <p:ph type="pic" sz="quarter" idx="13"/>
          </p:nvPr>
        </p:nvPicPr>
        <p:blipFill>
          <a:blip r:embed="rId3" cstate="print">
            <a:duotone>
              <a:schemeClr val="accent1">
                <a:shade val="45000"/>
                <a:satMod val="135000"/>
              </a:schemeClr>
              <a:prstClr val="white"/>
            </a:duotone>
            <a:extLst>
              <a:ext uri="{28A0092B-C50C-407E-A947-70E740481C1C}">
                <a14:useLocalDpi xmlns:a14="http://schemas.microsoft.com/office/drawing/2010/main" val="0"/>
              </a:ext>
            </a:extLst>
          </a:blip>
          <a:srcRect t="14246" b="14246"/>
          <a:stretch>
            <a:fillRect/>
          </a:stretch>
        </p:blipFill>
        <p:spPr>
          <a:xfrm>
            <a:off x="4998720" y="-304"/>
            <a:ext cx="7193280" cy="6858304"/>
          </a:xfrm>
        </p:spPr>
      </p:pic>
      <p:sp>
        <p:nvSpPr>
          <p:cNvPr id="8" name="Text Placeholder 7">
            <a:extLst>
              <a:ext uri="{FF2B5EF4-FFF2-40B4-BE49-F238E27FC236}">
                <a16:creationId xmlns:a16="http://schemas.microsoft.com/office/drawing/2014/main" id="{C38D7EAF-7860-CF48-9A3B-61A75B0C2A57}"/>
              </a:ext>
            </a:extLst>
          </p:cNvPr>
          <p:cNvSpPr>
            <a:spLocks noGrp="1"/>
          </p:cNvSpPr>
          <p:nvPr>
            <p:ph type="body" idx="10"/>
          </p:nvPr>
        </p:nvSpPr>
        <p:spPr/>
        <p:txBody>
          <a:bodyPr/>
          <a:lstStyle/>
          <a:p>
            <a:r>
              <a:rPr lang="en-US"/>
              <a:t>ERCOT Stakeholder Workshop</a:t>
            </a:r>
          </a:p>
        </p:txBody>
      </p:sp>
      <p:sp>
        <p:nvSpPr>
          <p:cNvPr id="9" name="Content Placeholder 8">
            <a:extLst>
              <a:ext uri="{FF2B5EF4-FFF2-40B4-BE49-F238E27FC236}">
                <a16:creationId xmlns:a16="http://schemas.microsoft.com/office/drawing/2014/main" id="{80CF7F87-1BDF-034E-A533-3016F618288D}"/>
              </a:ext>
            </a:extLst>
          </p:cNvPr>
          <p:cNvSpPr>
            <a:spLocks noGrp="1"/>
          </p:cNvSpPr>
          <p:nvPr>
            <p:ph sz="quarter" idx="11"/>
          </p:nvPr>
        </p:nvSpPr>
        <p:spPr/>
        <p:txBody>
          <a:bodyPr/>
          <a:lstStyle/>
          <a:p>
            <a:r>
              <a:rPr lang="en-US"/>
              <a:t>April 17, 2024</a:t>
            </a:r>
          </a:p>
        </p:txBody>
      </p:sp>
      <p:sp>
        <p:nvSpPr>
          <p:cNvPr id="7" name="Title 6">
            <a:extLst>
              <a:ext uri="{FF2B5EF4-FFF2-40B4-BE49-F238E27FC236}">
                <a16:creationId xmlns:a16="http://schemas.microsoft.com/office/drawing/2014/main" id="{1677BA63-6B27-7240-ABBF-9F0E69CAC121}"/>
              </a:ext>
            </a:extLst>
          </p:cNvPr>
          <p:cNvSpPr>
            <a:spLocks noGrp="1"/>
          </p:cNvSpPr>
          <p:nvPr>
            <p:ph type="title"/>
          </p:nvPr>
        </p:nvSpPr>
        <p:spPr/>
        <p:txBody>
          <a:bodyPr>
            <a:normAutofit/>
          </a:bodyPr>
          <a:lstStyle/>
          <a:p>
            <a:r>
              <a:rPr lang="en-US"/>
              <a:t>Performance Credit Mechanism (PCM) Strawman Design</a:t>
            </a:r>
          </a:p>
        </p:txBody>
      </p:sp>
      <p:sp>
        <p:nvSpPr>
          <p:cNvPr id="10" name="Text Placeholder 9">
            <a:extLst>
              <a:ext uri="{FF2B5EF4-FFF2-40B4-BE49-F238E27FC236}">
                <a16:creationId xmlns:a16="http://schemas.microsoft.com/office/drawing/2014/main" id="{7DA553C4-3A3D-ED41-AAE1-9D9F81D8122E}"/>
              </a:ext>
            </a:extLst>
          </p:cNvPr>
          <p:cNvSpPr>
            <a:spLocks noGrp="1"/>
          </p:cNvSpPr>
          <p:nvPr>
            <p:ph type="body" idx="12"/>
          </p:nvPr>
        </p:nvSpPr>
        <p:spPr>
          <a:xfrm>
            <a:off x="7520940" y="5516217"/>
            <a:ext cx="4290060" cy="928494"/>
          </a:xfrm>
          <a:solidFill>
            <a:srgbClr val="E2ECF0">
              <a:alpha val="69804"/>
            </a:srgbClr>
          </a:solidFill>
        </p:spPr>
        <p:txBody>
          <a:bodyPr/>
          <a:lstStyle/>
          <a:p>
            <a:r>
              <a:rPr lang="en-US">
                <a:solidFill>
                  <a:schemeClr val="tx1"/>
                </a:solidFill>
              </a:rPr>
              <a:t>Zach Ming, Sr. Director, E3</a:t>
            </a:r>
          </a:p>
          <a:p>
            <a:r>
              <a:rPr lang="en-US">
                <a:solidFill>
                  <a:schemeClr val="tx1"/>
                </a:solidFill>
              </a:rPr>
              <a:t>David Delgado, Sr. Managing Consultant, E3</a:t>
            </a:r>
          </a:p>
          <a:p>
            <a:r>
              <a:rPr lang="en-US">
                <a:solidFill>
                  <a:schemeClr val="tx1"/>
                </a:solidFill>
              </a:rPr>
              <a:t>Kevin Carden, CEO, Astrapé</a:t>
            </a:r>
          </a:p>
        </p:txBody>
      </p:sp>
    </p:spTree>
    <p:extLst>
      <p:ext uri="{BB962C8B-B14F-4D97-AF65-F5344CB8AC3E}">
        <p14:creationId xmlns:p14="http://schemas.microsoft.com/office/powerpoint/2010/main" val="165405878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C090A41-8C2B-BAD7-0104-D1A14325B550}"/>
              </a:ext>
            </a:extLst>
          </p:cNvPr>
          <p:cNvSpPr>
            <a:spLocks noGrp="1"/>
          </p:cNvSpPr>
          <p:nvPr>
            <p:ph type="title"/>
          </p:nvPr>
        </p:nvSpPr>
        <p:spPr/>
        <p:txBody>
          <a:bodyPr/>
          <a:lstStyle/>
          <a:p>
            <a:r>
              <a:rPr lang="en-US"/>
              <a:t>PCM Mechanics</a:t>
            </a:r>
          </a:p>
        </p:txBody>
      </p:sp>
    </p:spTree>
    <p:extLst>
      <p:ext uri="{BB962C8B-B14F-4D97-AF65-F5344CB8AC3E}">
        <p14:creationId xmlns:p14="http://schemas.microsoft.com/office/powerpoint/2010/main" val="2644150320"/>
      </p:ext>
    </p:extLst>
  </p:cSld>
  <p:clrMapOvr>
    <a:masterClrMapping/>
  </p:clrMapOvr>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5344F6-AFC0-5A6E-1C0C-174CE5E4F3EA}"/>
              </a:ext>
            </a:extLst>
          </p:cNvPr>
          <p:cNvSpPr>
            <a:spLocks noGrp="1"/>
          </p:cNvSpPr>
          <p:nvPr>
            <p:ph type="title"/>
          </p:nvPr>
        </p:nvSpPr>
        <p:spPr/>
        <p:txBody>
          <a:bodyPr>
            <a:normAutofit fontScale="90000"/>
          </a:bodyPr>
          <a:lstStyle/>
          <a:p>
            <a:r>
              <a:rPr lang="en-US"/>
              <a:t>Net-CONE Determination:</a:t>
            </a:r>
            <a:br>
              <a:rPr lang="en-US"/>
            </a:br>
            <a:r>
              <a:rPr lang="en-US"/>
              <a:t>Ex-Ante</a:t>
            </a:r>
            <a:br>
              <a:rPr lang="en-US"/>
            </a:br>
            <a:r>
              <a:rPr lang="en-US" sz="1800"/>
              <a:t>In Equilibrium (0.1 LOLE)</a:t>
            </a:r>
          </a:p>
        </p:txBody>
      </p:sp>
    </p:spTree>
    <p:extLst>
      <p:ext uri="{BB962C8B-B14F-4D97-AF65-F5344CB8AC3E}">
        <p14:creationId xmlns:p14="http://schemas.microsoft.com/office/powerpoint/2010/main" val="1893024005"/>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9B0C136D-A1D8-A93C-59DD-7FA3C84E0F4B}"/>
              </a:ext>
            </a:extLst>
          </p:cNvPr>
          <p:cNvSpPr/>
          <p:nvPr/>
        </p:nvSpPr>
        <p:spPr>
          <a:xfrm>
            <a:off x="459233" y="4031073"/>
            <a:ext cx="11265405" cy="2249976"/>
          </a:xfrm>
          <a:prstGeom prst="rect">
            <a:avLst/>
          </a:prstGeom>
          <a:solidFill>
            <a:schemeClr val="accent1">
              <a:lumMod val="20000"/>
              <a:lumOff val="80000"/>
            </a:schemeClr>
          </a:solidFill>
          <a:ln w="190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600" b="1">
                <a:solidFill>
                  <a:schemeClr val="tx1"/>
                </a:solidFill>
              </a:rPr>
              <a:t>Net-CONE Multiple</a:t>
            </a:r>
          </a:p>
          <a:p>
            <a:r>
              <a:rPr lang="en-US" sz="1600" b="1">
                <a:solidFill>
                  <a:schemeClr val="tx1"/>
                </a:solidFill>
              </a:rPr>
              <a:t>in PC Demand Curve</a:t>
            </a:r>
          </a:p>
        </p:txBody>
      </p:sp>
      <p:sp>
        <p:nvSpPr>
          <p:cNvPr id="3" name="Title 2">
            <a:extLst>
              <a:ext uri="{FF2B5EF4-FFF2-40B4-BE49-F238E27FC236}">
                <a16:creationId xmlns:a16="http://schemas.microsoft.com/office/drawing/2014/main" id="{3AB7FE52-B562-0F01-8247-E4762CA7877E}"/>
              </a:ext>
            </a:extLst>
          </p:cNvPr>
          <p:cNvSpPr>
            <a:spLocks noGrp="1"/>
          </p:cNvSpPr>
          <p:nvPr>
            <p:ph type="title"/>
          </p:nvPr>
        </p:nvSpPr>
        <p:spPr/>
        <p:txBody>
          <a:bodyPr/>
          <a:lstStyle/>
          <a:p>
            <a:r>
              <a:rPr kumimoji="0" lang="en-US" sz="2800" b="0" i="0" u="none" strike="noStrike" kern="1200" cap="none" spc="0" normalizeH="0" baseline="0" noProof="0">
                <a:ln>
                  <a:noFill/>
                </a:ln>
                <a:solidFill>
                  <a:srgbClr val="034E6E"/>
                </a:solidFill>
                <a:effectLst/>
                <a:uLnTx/>
                <a:uFillTx/>
                <a:ea typeface="+mj-ea"/>
              </a:rPr>
              <a:t>Default vs. Ex-Ante Net-CONE PCM Comparison</a:t>
            </a:r>
            <a:br>
              <a:rPr kumimoji="0" lang="en-US" sz="2800" b="0" i="0" u="none" strike="noStrike" kern="1200" cap="none" spc="0" normalizeH="0" baseline="0" noProof="0">
                <a:ln>
                  <a:noFill/>
                </a:ln>
                <a:solidFill>
                  <a:srgbClr val="034E6E"/>
                </a:solidFill>
                <a:effectLst/>
                <a:uLnTx/>
                <a:uFillTx/>
                <a:ea typeface="+mj-ea"/>
              </a:rPr>
            </a:br>
            <a:r>
              <a:rPr lang="en-US" sz="2000">
                <a:solidFill>
                  <a:srgbClr val="034E6E"/>
                </a:solidFill>
              </a:rPr>
              <a:t>Key Differing</a:t>
            </a:r>
            <a:r>
              <a:rPr kumimoji="0" lang="en-US" sz="2000" b="0" i="0" u="none" strike="noStrike" kern="1200" cap="none" spc="0" normalizeH="0" baseline="0" noProof="0">
                <a:ln>
                  <a:noFill/>
                </a:ln>
                <a:solidFill>
                  <a:srgbClr val="034E6E"/>
                </a:solidFill>
                <a:effectLst/>
                <a:uLnTx/>
                <a:uFillTx/>
                <a:ea typeface="+mj-ea"/>
              </a:rPr>
              <a:t> Design Definitions</a:t>
            </a:r>
            <a:endParaRPr lang="en-US"/>
          </a:p>
        </p:txBody>
      </p:sp>
      <p:graphicFrame>
        <p:nvGraphicFramePr>
          <p:cNvPr id="5" name="Table 4">
            <a:extLst>
              <a:ext uri="{FF2B5EF4-FFF2-40B4-BE49-F238E27FC236}">
                <a16:creationId xmlns:a16="http://schemas.microsoft.com/office/drawing/2014/main" id="{74A53882-F57E-E48E-79BE-6CA2D97948AE}"/>
              </a:ext>
            </a:extLst>
          </p:cNvPr>
          <p:cNvGraphicFramePr>
            <a:graphicFrameLocks noGrp="1"/>
          </p:cNvGraphicFramePr>
          <p:nvPr/>
        </p:nvGraphicFramePr>
        <p:xfrm>
          <a:off x="459233" y="1280160"/>
          <a:ext cx="11265409" cy="1854200"/>
        </p:xfrm>
        <a:graphic>
          <a:graphicData uri="http://schemas.openxmlformats.org/drawingml/2006/table">
            <a:tbl>
              <a:tblPr firstRow="1" bandRow="1">
                <a:tableStyleId>{69012ECD-51FC-41F1-AA8D-1B2483CD663E}</a:tableStyleId>
              </a:tblPr>
              <a:tblGrid>
                <a:gridCol w="2736454">
                  <a:extLst>
                    <a:ext uri="{9D8B030D-6E8A-4147-A177-3AD203B41FA5}">
                      <a16:colId xmlns:a16="http://schemas.microsoft.com/office/drawing/2014/main" val="413600596"/>
                    </a:ext>
                  </a:extLst>
                </a:gridCol>
                <a:gridCol w="4165496">
                  <a:extLst>
                    <a:ext uri="{9D8B030D-6E8A-4147-A177-3AD203B41FA5}">
                      <a16:colId xmlns:a16="http://schemas.microsoft.com/office/drawing/2014/main" val="1042639370"/>
                    </a:ext>
                  </a:extLst>
                </a:gridCol>
                <a:gridCol w="4363459">
                  <a:extLst>
                    <a:ext uri="{9D8B030D-6E8A-4147-A177-3AD203B41FA5}">
                      <a16:colId xmlns:a16="http://schemas.microsoft.com/office/drawing/2014/main" val="3922521525"/>
                    </a:ext>
                  </a:extLst>
                </a:gridCol>
              </a:tblGrid>
              <a:tr h="370840">
                <a:tc>
                  <a:txBody>
                    <a:bodyPr/>
                    <a:lstStyle/>
                    <a:p>
                      <a:r>
                        <a:rPr lang="en-US" sz="1600"/>
                        <a:t>Design Parameter</a:t>
                      </a:r>
                    </a:p>
                  </a:txBody>
                  <a:tcPr/>
                </a:tc>
                <a:tc>
                  <a:txBody>
                    <a:bodyPr/>
                    <a:lstStyle/>
                    <a:p>
                      <a:pPr algn="ctr"/>
                      <a:r>
                        <a:rPr lang="en-US" sz="1600"/>
                        <a:t>Default PCM Design</a:t>
                      </a:r>
                    </a:p>
                  </a:txBody>
                  <a:tcPr>
                    <a:solidFill>
                      <a:schemeClr val="bg1">
                        <a:lumMod val="65000"/>
                      </a:schemeClr>
                    </a:solidFill>
                  </a:tcPr>
                </a:tc>
                <a:tc>
                  <a:txBody>
                    <a:bodyPr/>
                    <a:lstStyle/>
                    <a:p>
                      <a:pPr algn="ctr"/>
                      <a:r>
                        <a:rPr lang="en-US" sz="1600"/>
                        <a:t>No. of Hours Sensitivity: 30 hrs/season</a:t>
                      </a:r>
                    </a:p>
                  </a:txBody>
                  <a:tcPr>
                    <a:solidFill>
                      <a:schemeClr val="tx1"/>
                    </a:solidFill>
                  </a:tcPr>
                </a:tc>
                <a:extLst>
                  <a:ext uri="{0D108BD9-81ED-4DB2-BD59-A6C34878D82A}">
                    <a16:rowId xmlns:a16="http://schemas.microsoft.com/office/drawing/2014/main" val="395839325"/>
                  </a:ext>
                </a:extLst>
              </a:tr>
              <a:tr h="370840">
                <a:tc>
                  <a:txBody>
                    <a:bodyPr/>
                    <a:lstStyle/>
                    <a:p>
                      <a:r>
                        <a:rPr lang="en-US" sz="1600" b="1"/>
                        <a:t>No. of Seasons</a:t>
                      </a:r>
                    </a:p>
                  </a:txBody>
                  <a:tcPr anchor="ctr">
                    <a:solidFill>
                      <a:schemeClr val="accent1">
                        <a:lumMod val="20000"/>
                        <a:lumOff val="80000"/>
                      </a:schemeClr>
                    </a:solidFill>
                  </a:tcPr>
                </a:tc>
                <a:tc>
                  <a:txBody>
                    <a:bodyPr/>
                    <a:lstStyle/>
                    <a:p>
                      <a:pPr algn="ctr"/>
                      <a:r>
                        <a:rPr lang="en-US" sz="1600"/>
                        <a:t>4 seasons</a:t>
                      </a:r>
                    </a:p>
                  </a:txBody>
                  <a:tcPr/>
                </a:tc>
                <a:tc>
                  <a:txBody>
                    <a:bodyPr/>
                    <a:lstStyle/>
                    <a:p>
                      <a:pPr algn="ctr"/>
                      <a:r>
                        <a:rPr lang="en-US" sz="1600"/>
                        <a:t>4 season</a:t>
                      </a:r>
                    </a:p>
                  </a:txBody>
                  <a:tcPr/>
                </a:tc>
                <a:extLst>
                  <a:ext uri="{0D108BD9-81ED-4DB2-BD59-A6C34878D82A}">
                    <a16:rowId xmlns:a16="http://schemas.microsoft.com/office/drawing/2014/main" val="3004951557"/>
                  </a:ext>
                </a:extLst>
              </a:tr>
              <a:tr h="370840">
                <a:tc>
                  <a:txBody>
                    <a:bodyPr/>
                    <a:lstStyle/>
                    <a:p>
                      <a:r>
                        <a:rPr lang="en-US" sz="1600" b="1"/>
                        <a:t>No. of Hours per Season</a:t>
                      </a:r>
                    </a:p>
                  </a:txBody>
                  <a:tcPr>
                    <a:solidFill>
                      <a:schemeClr val="accent1">
                        <a:lumMod val="20000"/>
                        <a:lumOff val="80000"/>
                      </a:schemeClr>
                    </a:solidFill>
                  </a:tcPr>
                </a:tc>
                <a:tc>
                  <a:txBody>
                    <a:bodyPr/>
                    <a:lstStyle/>
                    <a:p>
                      <a:pPr algn="ctr"/>
                      <a:r>
                        <a:rPr lang="en-US" sz="1600"/>
                        <a:t>15 hrs/season</a:t>
                      </a:r>
                    </a:p>
                  </a:txBody>
                  <a:tcPr/>
                </a:tc>
                <a:tc>
                  <a:txBody>
                    <a:bodyPr/>
                    <a:lstStyle/>
                    <a:p>
                      <a:pPr algn="ctr"/>
                      <a:r>
                        <a:rPr lang="en-US" sz="1600"/>
                        <a:t>15 hrs/season</a:t>
                      </a:r>
                    </a:p>
                  </a:txBody>
                  <a:tcPr/>
                </a:tc>
                <a:extLst>
                  <a:ext uri="{0D108BD9-81ED-4DB2-BD59-A6C34878D82A}">
                    <a16:rowId xmlns:a16="http://schemas.microsoft.com/office/drawing/2014/main" val="1849959752"/>
                  </a:ext>
                </a:extLst>
              </a:tr>
              <a:tr h="370840">
                <a:tc>
                  <a:txBody>
                    <a:bodyPr/>
                    <a:lstStyle/>
                    <a:p>
                      <a:r>
                        <a:rPr lang="en-US" sz="1600" b="1"/>
                        <a:t>Net-CONE Determination</a:t>
                      </a:r>
                    </a:p>
                  </a:txBody>
                  <a:tcPr>
                    <a:solidFill>
                      <a:schemeClr val="accent1">
                        <a:lumMod val="20000"/>
                        <a:lumOff val="80000"/>
                      </a:schemeClr>
                    </a:solidFill>
                  </a:tcPr>
                </a:tc>
                <a:tc>
                  <a:txBody>
                    <a:bodyPr/>
                    <a:lstStyle/>
                    <a:p>
                      <a:pPr algn="ctr"/>
                      <a:r>
                        <a:rPr lang="en-US" sz="1600"/>
                        <a:t>Ex-Post</a:t>
                      </a:r>
                    </a:p>
                  </a:txBody>
                  <a:tcPr/>
                </a:tc>
                <a:tc>
                  <a:txBody>
                    <a:bodyPr/>
                    <a:lstStyle/>
                    <a:p>
                      <a:pPr algn="ctr"/>
                      <a:r>
                        <a:rPr lang="en-US" sz="1600" b="1">
                          <a:solidFill>
                            <a:schemeClr val="accent3"/>
                          </a:solidFill>
                        </a:rPr>
                        <a:t>Ex-Ante</a:t>
                      </a:r>
                    </a:p>
                  </a:txBody>
                  <a:tcPr/>
                </a:tc>
                <a:extLst>
                  <a:ext uri="{0D108BD9-81ED-4DB2-BD59-A6C34878D82A}">
                    <a16:rowId xmlns:a16="http://schemas.microsoft.com/office/drawing/2014/main" val="936242454"/>
                  </a:ext>
                </a:extLst>
              </a:tr>
              <a:tr h="370840">
                <a:tc>
                  <a:txBody>
                    <a:bodyPr/>
                    <a:lstStyle/>
                    <a:p>
                      <a:r>
                        <a:rPr lang="en-US" sz="1600" b="1"/>
                        <a:t>Resource Eligibility</a:t>
                      </a:r>
                    </a:p>
                  </a:txBody>
                  <a:tcPr>
                    <a:solidFill>
                      <a:schemeClr val="accent1">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34E6E"/>
                          </a:solidFill>
                          <a:effectLst/>
                          <a:uLnTx/>
                          <a:uFillTx/>
                          <a:latin typeface="Aptos"/>
                          <a:ea typeface="+mn-ea"/>
                          <a:cs typeface="+mn-cs"/>
                        </a:rPr>
                        <a:t>All ERCOT-registered dispatchable resources</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34E6E"/>
                          </a:solidFill>
                          <a:effectLst/>
                          <a:uLnTx/>
                          <a:uFillTx/>
                          <a:latin typeface="Aptos"/>
                          <a:ea typeface="+mn-ea"/>
                          <a:cs typeface="+mn-cs"/>
                        </a:rPr>
                        <a:t>All ERCOT-registered dispatchable resources</a:t>
                      </a:r>
                    </a:p>
                  </a:txBody>
                  <a:tcPr/>
                </a:tc>
                <a:extLst>
                  <a:ext uri="{0D108BD9-81ED-4DB2-BD59-A6C34878D82A}">
                    <a16:rowId xmlns:a16="http://schemas.microsoft.com/office/drawing/2014/main" val="490197173"/>
                  </a:ext>
                </a:extLst>
              </a:tr>
            </a:tbl>
          </a:graphicData>
        </a:graphic>
      </p:graphicFrame>
      <p:graphicFrame>
        <p:nvGraphicFramePr>
          <p:cNvPr id="12" name="Chart 11">
            <a:extLst>
              <a:ext uri="{FF2B5EF4-FFF2-40B4-BE49-F238E27FC236}">
                <a16:creationId xmlns:a16="http://schemas.microsoft.com/office/drawing/2014/main" id="{A2929E65-A29A-4A15-AF04-0F325585C5D6}"/>
              </a:ext>
            </a:extLst>
          </p:cNvPr>
          <p:cNvGraphicFramePr>
            <a:graphicFrameLocks/>
          </p:cNvGraphicFramePr>
          <p:nvPr/>
        </p:nvGraphicFramePr>
        <p:xfrm>
          <a:off x="7386581" y="4040309"/>
          <a:ext cx="4328819" cy="223113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 name="Chart 17">
            <a:extLst>
              <a:ext uri="{FF2B5EF4-FFF2-40B4-BE49-F238E27FC236}">
                <a16:creationId xmlns:a16="http://schemas.microsoft.com/office/drawing/2014/main" id="{A2929E65-A29A-4A15-AF04-0F325585C5D6}"/>
              </a:ext>
            </a:extLst>
          </p:cNvPr>
          <p:cNvGraphicFramePr>
            <a:graphicFrameLocks/>
          </p:cNvGraphicFramePr>
          <p:nvPr/>
        </p:nvGraphicFramePr>
        <p:xfrm>
          <a:off x="3195962" y="4040309"/>
          <a:ext cx="4172144" cy="2231136"/>
        </p:xfrm>
        <a:graphic>
          <a:graphicData uri="http://schemas.openxmlformats.org/drawingml/2006/chart">
            <c:chart xmlns:c="http://schemas.openxmlformats.org/drawingml/2006/chart" xmlns:r="http://schemas.openxmlformats.org/officeDocument/2006/relationships" r:id="rId3"/>
          </a:graphicData>
        </a:graphic>
      </p:graphicFrame>
      <p:cxnSp>
        <p:nvCxnSpPr>
          <p:cNvPr id="14" name="Straight Connector 13">
            <a:extLst>
              <a:ext uri="{FF2B5EF4-FFF2-40B4-BE49-F238E27FC236}">
                <a16:creationId xmlns:a16="http://schemas.microsoft.com/office/drawing/2014/main" id="{8C48A1B5-B617-C4E0-00E7-C3ECD312A5B8}"/>
              </a:ext>
            </a:extLst>
          </p:cNvPr>
          <p:cNvCxnSpPr>
            <a:cxnSpLocks/>
          </p:cNvCxnSpPr>
          <p:nvPr/>
        </p:nvCxnSpPr>
        <p:spPr>
          <a:xfrm>
            <a:off x="3195961" y="1289038"/>
            <a:ext cx="0" cy="5000889"/>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705B61B-5C72-3F8B-2E38-DE5ED83BDF09}"/>
              </a:ext>
            </a:extLst>
          </p:cNvPr>
          <p:cNvCxnSpPr>
            <a:cxnSpLocks/>
          </p:cNvCxnSpPr>
          <p:nvPr/>
        </p:nvCxnSpPr>
        <p:spPr>
          <a:xfrm>
            <a:off x="7377343" y="1289038"/>
            <a:ext cx="0" cy="5000889"/>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6A09E833-F5C0-CF8C-54DB-AF14C8A9663D}"/>
              </a:ext>
            </a:extLst>
          </p:cNvPr>
          <p:cNvSpPr/>
          <p:nvPr/>
        </p:nvSpPr>
        <p:spPr>
          <a:xfrm>
            <a:off x="0" y="3264795"/>
            <a:ext cx="12192000" cy="635843"/>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solidFill>
                  <a:schemeClr val="tx1"/>
                </a:solidFill>
              </a:rPr>
              <a:t>Both designs meet the 0.1 LOLE reliability standard by changing the</a:t>
            </a:r>
          </a:p>
          <a:p>
            <a:pPr algn="ctr"/>
            <a:r>
              <a:rPr lang="en-US" b="1">
                <a:solidFill>
                  <a:schemeClr val="tx1"/>
                </a:solidFill>
              </a:rPr>
              <a:t>net-CONE multiplier that determines the maximum PC price…</a:t>
            </a:r>
            <a:endParaRPr lang="en-US">
              <a:solidFill>
                <a:schemeClr val="tx1"/>
              </a:solidFill>
            </a:endParaRPr>
          </a:p>
        </p:txBody>
      </p:sp>
      <p:sp>
        <p:nvSpPr>
          <p:cNvPr id="20" name="Rectangle 19">
            <a:extLst>
              <a:ext uri="{FF2B5EF4-FFF2-40B4-BE49-F238E27FC236}">
                <a16:creationId xmlns:a16="http://schemas.microsoft.com/office/drawing/2014/main" id="{336741F6-0C48-8486-2B65-A41859D6C628}"/>
              </a:ext>
            </a:extLst>
          </p:cNvPr>
          <p:cNvSpPr/>
          <p:nvPr/>
        </p:nvSpPr>
        <p:spPr>
          <a:xfrm>
            <a:off x="7999766" y="4445917"/>
            <a:ext cx="1320800"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tx1"/>
                </a:solidFill>
              </a:rPr>
              <a:t>1.52x net-CONE</a:t>
            </a:r>
          </a:p>
          <a:p>
            <a:r>
              <a:rPr lang="en-US" sz="800" b="1">
                <a:solidFill>
                  <a:schemeClr val="tx1"/>
                </a:solidFill>
              </a:rPr>
              <a:t>(seasonal)</a:t>
            </a:r>
          </a:p>
        </p:txBody>
      </p:sp>
      <p:sp>
        <p:nvSpPr>
          <p:cNvPr id="4" name="Rectangle 3">
            <a:extLst>
              <a:ext uri="{FF2B5EF4-FFF2-40B4-BE49-F238E27FC236}">
                <a16:creationId xmlns:a16="http://schemas.microsoft.com/office/drawing/2014/main" id="{C8A0031C-FEB8-5AF8-C8D6-15119734A24B}"/>
              </a:ext>
            </a:extLst>
          </p:cNvPr>
          <p:cNvSpPr/>
          <p:nvPr/>
        </p:nvSpPr>
        <p:spPr>
          <a:xfrm>
            <a:off x="3501368" y="4498467"/>
            <a:ext cx="1320800"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tx1"/>
                </a:solidFill>
              </a:rPr>
              <a:t>1.51x net-CONE</a:t>
            </a:r>
          </a:p>
          <a:p>
            <a:r>
              <a:rPr lang="en-US" sz="800" b="1">
                <a:solidFill>
                  <a:schemeClr val="tx1"/>
                </a:solidFill>
              </a:rPr>
              <a:t>(seasonal)</a:t>
            </a:r>
          </a:p>
        </p:txBody>
      </p:sp>
      <p:cxnSp>
        <p:nvCxnSpPr>
          <p:cNvPr id="6" name="Straight Connector 5">
            <a:extLst>
              <a:ext uri="{FF2B5EF4-FFF2-40B4-BE49-F238E27FC236}">
                <a16:creationId xmlns:a16="http://schemas.microsoft.com/office/drawing/2014/main" id="{640CB0D5-EE2A-9D38-6C8C-201F97BE82E4}"/>
              </a:ext>
            </a:extLst>
          </p:cNvPr>
          <p:cNvCxnSpPr>
            <a:cxnSpLocks/>
          </p:cNvCxnSpPr>
          <p:nvPr/>
        </p:nvCxnSpPr>
        <p:spPr>
          <a:xfrm>
            <a:off x="6687260" y="4607612"/>
            <a:ext cx="0" cy="137160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06B1D45-B562-537A-C3A5-9DCBC5245CF1}"/>
              </a:ext>
            </a:extLst>
          </p:cNvPr>
          <p:cNvCxnSpPr>
            <a:cxnSpLocks/>
          </p:cNvCxnSpPr>
          <p:nvPr/>
        </p:nvCxnSpPr>
        <p:spPr>
          <a:xfrm>
            <a:off x="7030854" y="5064812"/>
            <a:ext cx="0" cy="91440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113C7C44-FD46-C518-4084-C233576C31C2}"/>
              </a:ext>
            </a:extLst>
          </p:cNvPr>
          <p:cNvSpPr/>
          <p:nvPr/>
        </p:nvSpPr>
        <p:spPr>
          <a:xfrm>
            <a:off x="6244275" y="4875031"/>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rgbClr val="D6A300"/>
                </a:solidFill>
              </a:rPr>
              <a:t>108% PC Target</a:t>
            </a:r>
          </a:p>
          <a:p>
            <a:r>
              <a:rPr lang="en-US" sz="800" b="1">
                <a:solidFill>
                  <a:srgbClr val="D6A300"/>
                </a:solidFill>
              </a:rPr>
              <a:t>(seasonal)</a:t>
            </a:r>
          </a:p>
        </p:txBody>
      </p:sp>
      <p:sp>
        <p:nvSpPr>
          <p:cNvPr id="10" name="Rectangle 9">
            <a:extLst>
              <a:ext uri="{FF2B5EF4-FFF2-40B4-BE49-F238E27FC236}">
                <a16:creationId xmlns:a16="http://schemas.microsoft.com/office/drawing/2014/main" id="{3BA86557-5076-8C51-FC80-EDA06236A688}"/>
              </a:ext>
            </a:extLst>
          </p:cNvPr>
          <p:cNvSpPr/>
          <p:nvPr/>
        </p:nvSpPr>
        <p:spPr>
          <a:xfrm>
            <a:off x="5877274" y="4406102"/>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rgbClr val="D6A300"/>
                </a:solidFill>
              </a:rPr>
              <a:t>98% PC Target</a:t>
            </a:r>
          </a:p>
          <a:p>
            <a:r>
              <a:rPr lang="en-US" sz="800" b="1">
                <a:solidFill>
                  <a:srgbClr val="D6A300"/>
                </a:solidFill>
              </a:rPr>
              <a:t>(seasonal)</a:t>
            </a:r>
          </a:p>
        </p:txBody>
      </p:sp>
      <p:cxnSp>
        <p:nvCxnSpPr>
          <p:cNvPr id="11" name="Straight Connector 10">
            <a:extLst>
              <a:ext uri="{FF2B5EF4-FFF2-40B4-BE49-F238E27FC236}">
                <a16:creationId xmlns:a16="http://schemas.microsoft.com/office/drawing/2014/main" id="{DADB55AD-D9BD-9266-155B-5F398BBF357F}"/>
              </a:ext>
            </a:extLst>
          </p:cNvPr>
          <p:cNvCxnSpPr>
            <a:cxnSpLocks/>
          </p:cNvCxnSpPr>
          <p:nvPr/>
        </p:nvCxnSpPr>
        <p:spPr>
          <a:xfrm>
            <a:off x="11083630" y="4607612"/>
            <a:ext cx="0" cy="137160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9B0C35D-56D6-A868-D85D-0C6158A0ECF0}"/>
              </a:ext>
            </a:extLst>
          </p:cNvPr>
          <p:cNvCxnSpPr>
            <a:cxnSpLocks/>
          </p:cNvCxnSpPr>
          <p:nvPr/>
        </p:nvCxnSpPr>
        <p:spPr>
          <a:xfrm>
            <a:off x="11399516" y="5064812"/>
            <a:ext cx="0" cy="91440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021F6995-84F6-9C28-E399-78C302C33564}"/>
              </a:ext>
            </a:extLst>
          </p:cNvPr>
          <p:cNvSpPr/>
          <p:nvPr/>
        </p:nvSpPr>
        <p:spPr>
          <a:xfrm>
            <a:off x="10612937" y="4875031"/>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rgbClr val="D6A300"/>
                </a:solidFill>
              </a:rPr>
              <a:t>108% PC Target</a:t>
            </a:r>
          </a:p>
          <a:p>
            <a:r>
              <a:rPr lang="en-US" sz="800" b="1">
                <a:solidFill>
                  <a:srgbClr val="D6A300"/>
                </a:solidFill>
              </a:rPr>
              <a:t>(seasonal)</a:t>
            </a:r>
          </a:p>
        </p:txBody>
      </p:sp>
      <p:sp>
        <p:nvSpPr>
          <p:cNvPr id="19" name="Rectangle 18">
            <a:extLst>
              <a:ext uri="{FF2B5EF4-FFF2-40B4-BE49-F238E27FC236}">
                <a16:creationId xmlns:a16="http://schemas.microsoft.com/office/drawing/2014/main" id="{76DA4FB8-384E-7FAD-F1EE-F0350A692652}"/>
              </a:ext>
            </a:extLst>
          </p:cNvPr>
          <p:cNvSpPr/>
          <p:nvPr/>
        </p:nvSpPr>
        <p:spPr>
          <a:xfrm>
            <a:off x="10273644" y="4406102"/>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rgbClr val="D6A300"/>
                </a:solidFill>
              </a:rPr>
              <a:t>98% PC Target</a:t>
            </a:r>
          </a:p>
          <a:p>
            <a:r>
              <a:rPr lang="en-US" sz="800" b="1">
                <a:solidFill>
                  <a:srgbClr val="D6A300"/>
                </a:solidFill>
              </a:rPr>
              <a:t>(seasonal)</a:t>
            </a:r>
          </a:p>
        </p:txBody>
      </p:sp>
    </p:spTree>
    <p:extLst>
      <p:ext uri="{BB962C8B-B14F-4D97-AF65-F5344CB8AC3E}">
        <p14:creationId xmlns:p14="http://schemas.microsoft.com/office/powerpoint/2010/main" val="2345981534"/>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9D6E7EF0-A49F-4454-B6D2-9C05751C2DDD}"/>
              </a:ext>
            </a:extLst>
          </p:cNvPr>
          <p:cNvGraphicFramePr>
            <a:graphicFrameLocks/>
          </p:cNvGraphicFramePr>
          <p:nvPr/>
        </p:nvGraphicFramePr>
        <p:xfrm>
          <a:off x="6407172" y="1629636"/>
          <a:ext cx="5321278" cy="4492834"/>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 name="Chart 1">
            <a:extLst>
              <a:ext uri="{FF2B5EF4-FFF2-40B4-BE49-F238E27FC236}">
                <a16:creationId xmlns:a16="http://schemas.microsoft.com/office/drawing/2014/main" id="{390A67B3-C218-849C-6B2F-1B54B55AFDAC}"/>
              </a:ext>
            </a:extLst>
          </p:cNvPr>
          <p:cNvGraphicFramePr>
            <a:graphicFrameLocks/>
          </p:cNvGraphicFramePr>
          <p:nvPr/>
        </p:nvGraphicFramePr>
        <p:xfrm>
          <a:off x="458789" y="1629636"/>
          <a:ext cx="5321278" cy="4492836"/>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3" name="Table 12">
            <a:extLst>
              <a:ext uri="{FF2B5EF4-FFF2-40B4-BE49-F238E27FC236}">
                <a16:creationId xmlns:a16="http://schemas.microsoft.com/office/drawing/2014/main" id="{404BCE52-91D9-D663-6107-613139FDE528}"/>
              </a:ext>
            </a:extLst>
          </p:cNvPr>
          <p:cNvGraphicFramePr>
            <a:graphicFrameLocks noGrp="1"/>
          </p:cNvGraphicFramePr>
          <p:nvPr/>
        </p:nvGraphicFramePr>
        <p:xfrm>
          <a:off x="7200901" y="6021950"/>
          <a:ext cx="4391025" cy="274320"/>
        </p:xfrm>
        <a:graphic>
          <a:graphicData uri="http://schemas.openxmlformats.org/drawingml/2006/table">
            <a:tbl>
              <a:tblPr firstRow="1" bandRow="1">
                <a:tableStyleId>{69012ECD-51FC-41F1-AA8D-1B2483CD663E}</a:tableStyleId>
              </a:tblPr>
              <a:tblGrid>
                <a:gridCol w="1463675">
                  <a:extLst>
                    <a:ext uri="{9D8B030D-6E8A-4147-A177-3AD203B41FA5}">
                      <a16:colId xmlns:a16="http://schemas.microsoft.com/office/drawing/2014/main" val="2853341358"/>
                    </a:ext>
                  </a:extLst>
                </a:gridCol>
                <a:gridCol w="1463675">
                  <a:extLst>
                    <a:ext uri="{9D8B030D-6E8A-4147-A177-3AD203B41FA5}">
                      <a16:colId xmlns:a16="http://schemas.microsoft.com/office/drawing/2014/main" val="2367961906"/>
                    </a:ext>
                  </a:extLst>
                </a:gridCol>
                <a:gridCol w="1463675">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aphicFrame>
        <p:nvGraphicFramePr>
          <p:cNvPr id="14" name="Table 13">
            <a:extLst>
              <a:ext uri="{FF2B5EF4-FFF2-40B4-BE49-F238E27FC236}">
                <a16:creationId xmlns:a16="http://schemas.microsoft.com/office/drawing/2014/main" id="{3F555573-0935-7B8B-A6B3-CC128E63E9AE}"/>
              </a:ext>
            </a:extLst>
          </p:cNvPr>
          <p:cNvGraphicFramePr>
            <a:graphicFrameLocks noGrp="1"/>
          </p:cNvGraphicFramePr>
          <p:nvPr/>
        </p:nvGraphicFramePr>
        <p:xfrm>
          <a:off x="1190625" y="6021950"/>
          <a:ext cx="4476750" cy="274320"/>
        </p:xfrm>
        <a:graphic>
          <a:graphicData uri="http://schemas.openxmlformats.org/drawingml/2006/table">
            <a:tbl>
              <a:tblPr firstRow="1" bandRow="1">
                <a:tableStyleId>{69012ECD-51FC-41F1-AA8D-1B2483CD663E}</a:tableStyleId>
              </a:tblPr>
              <a:tblGrid>
                <a:gridCol w="1492250">
                  <a:extLst>
                    <a:ext uri="{9D8B030D-6E8A-4147-A177-3AD203B41FA5}">
                      <a16:colId xmlns:a16="http://schemas.microsoft.com/office/drawing/2014/main" val="2853341358"/>
                    </a:ext>
                  </a:extLst>
                </a:gridCol>
                <a:gridCol w="1492250">
                  <a:extLst>
                    <a:ext uri="{9D8B030D-6E8A-4147-A177-3AD203B41FA5}">
                      <a16:colId xmlns:a16="http://schemas.microsoft.com/office/drawing/2014/main" val="2367961906"/>
                    </a:ext>
                  </a:extLst>
                </a:gridCol>
                <a:gridCol w="1492250">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lstStyle/>
          <a:p>
            <a:r>
              <a:rPr kumimoji="0" lang="en-US" sz="2800" b="0" i="0" u="none" strike="noStrike" kern="1200" cap="none" spc="0" normalizeH="0" baseline="0" noProof="0">
                <a:ln>
                  <a:noFill/>
                </a:ln>
                <a:solidFill>
                  <a:srgbClr val="034E6E"/>
                </a:solidFill>
                <a:effectLst/>
                <a:uLnTx/>
                <a:uFillTx/>
                <a:ea typeface="+mj-ea"/>
              </a:rPr>
              <a:t>Default vs. Ex-Ante Net-CONE PCM Comparison</a:t>
            </a:r>
            <a:br>
              <a:rPr kumimoji="0" lang="en-US" sz="2800" b="0" i="0" u="none" strike="noStrike" kern="1200" cap="none" spc="0" normalizeH="0" baseline="0" noProof="0">
                <a:ln>
                  <a:noFill/>
                </a:ln>
                <a:solidFill>
                  <a:srgbClr val="034E6E"/>
                </a:solidFill>
                <a:effectLst/>
                <a:uLnTx/>
                <a:uFillTx/>
                <a:ea typeface="+mj-ea"/>
              </a:rPr>
            </a:br>
            <a:r>
              <a:rPr lang="en-US" sz="2000" noProof="0"/>
              <a:t>System Cost</a:t>
            </a:r>
            <a:endParaRPr lang="en-US" sz="2000"/>
          </a:p>
        </p:txBody>
      </p:sp>
      <p:sp>
        <p:nvSpPr>
          <p:cNvPr id="8" name="Rectangle 7">
            <a:extLst>
              <a:ext uri="{FF2B5EF4-FFF2-40B4-BE49-F238E27FC236}">
                <a16:creationId xmlns:a16="http://schemas.microsoft.com/office/drawing/2014/main" id="{23245519-1AE2-7162-F163-654C1554FDB7}"/>
              </a:ext>
            </a:extLst>
          </p:cNvPr>
          <p:cNvSpPr/>
          <p:nvPr/>
        </p:nvSpPr>
        <p:spPr>
          <a:xfrm>
            <a:off x="461265" y="1277942"/>
            <a:ext cx="5321277"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Default PCM Design</a:t>
            </a:r>
          </a:p>
        </p:txBody>
      </p:sp>
      <p:sp>
        <p:nvSpPr>
          <p:cNvPr id="9" name="Rectangle 8">
            <a:extLst>
              <a:ext uri="{FF2B5EF4-FFF2-40B4-BE49-F238E27FC236}">
                <a16:creationId xmlns:a16="http://schemas.microsoft.com/office/drawing/2014/main" id="{FC62692A-223A-91EA-B2DE-00623C2AF911}"/>
              </a:ext>
            </a:extLst>
          </p:cNvPr>
          <p:cNvSpPr/>
          <p:nvPr/>
        </p:nvSpPr>
        <p:spPr>
          <a:xfrm>
            <a:off x="6407427" y="1277942"/>
            <a:ext cx="5321277"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Ex-Ante Net-CONE PCM Design</a:t>
            </a:r>
          </a:p>
        </p:txBody>
      </p:sp>
      <p:sp>
        <p:nvSpPr>
          <p:cNvPr id="19" name="Rectangle 18">
            <a:extLst>
              <a:ext uri="{FF2B5EF4-FFF2-40B4-BE49-F238E27FC236}">
                <a16:creationId xmlns:a16="http://schemas.microsoft.com/office/drawing/2014/main" id="{E45BBA85-38B1-EC25-2127-5FFE2EDA21D1}"/>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grpSp>
        <p:nvGrpSpPr>
          <p:cNvPr id="24" name="Group 23">
            <a:extLst>
              <a:ext uri="{FF2B5EF4-FFF2-40B4-BE49-F238E27FC236}">
                <a16:creationId xmlns:a16="http://schemas.microsoft.com/office/drawing/2014/main" id="{359E6787-2563-227B-8337-88F287DDAF5B}"/>
              </a:ext>
            </a:extLst>
          </p:cNvPr>
          <p:cNvGrpSpPr/>
          <p:nvPr/>
        </p:nvGrpSpPr>
        <p:grpSpPr>
          <a:xfrm>
            <a:off x="9946140" y="233768"/>
            <a:ext cx="1782310" cy="619057"/>
            <a:chOff x="7453314" y="233768"/>
            <a:chExt cx="1782310" cy="619057"/>
          </a:xfrm>
        </p:grpSpPr>
        <p:sp>
          <p:nvSpPr>
            <p:cNvPr id="25" name="Rectangle 24">
              <a:extLst>
                <a:ext uri="{FF2B5EF4-FFF2-40B4-BE49-F238E27FC236}">
                  <a16:creationId xmlns:a16="http://schemas.microsoft.com/office/drawing/2014/main" id="{0571B8CA-98E2-CC30-DA0A-2352310E4E10}"/>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F0B161ED-A458-6363-B1F6-DCFA87A1AF06}"/>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27" name="Rectangle 26">
              <a:extLst>
                <a:ext uri="{FF2B5EF4-FFF2-40B4-BE49-F238E27FC236}">
                  <a16:creationId xmlns:a16="http://schemas.microsoft.com/office/drawing/2014/main" id="{E6695EF8-2F7E-CC48-49BF-722CDA1001F9}"/>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28" name="Rectangle 27">
              <a:extLst>
                <a:ext uri="{FF2B5EF4-FFF2-40B4-BE49-F238E27FC236}">
                  <a16:creationId xmlns:a16="http://schemas.microsoft.com/office/drawing/2014/main" id="{D8F27C1B-6F46-FE96-955B-2EFDC8D43D9B}"/>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29" name="Rectangle 28">
              <a:extLst>
                <a:ext uri="{FF2B5EF4-FFF2-40B4-BE49-F238E27FC236}">
                  <a16:creationId xmlns:a16="http://schemas.microsoft.com/office/drawing/2014/main" id="{138828DD-750E-EF3C-485A-E838C6E176A1}"/>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a:extLst>
                <a:ext uri="{FF2B5EF4-FFF2-40B4-BE49-F238E27FC236}">
                  <a16:creationId xmlns:a16="http://schemas.microsoft.com/office/drawing/2014/main" id="{22B1EFF2-B8C1-92F5-F17D-DBE4DA00BD3D}"/>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a:extLst>
                <a:ext uri="{FF2B5EF4-FFF2-40B4-BE49-F238E27FC236}">
                  <a16:creationId xmlns:a16="http://schemas.microsoft.com/office/drawing/2014/main" id="{3823DF8A-EFE1-3151-2E56-9164BABC3038}"/>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5" name="Rectangle 4">
            <a:extLst>
              <a:ext uri="{FF2B5EF4-FFF2-40B4-BE49-F238E27FC236}">
                <a16:creationId xmlns:a16="http://schemas.microsoft.com/office/drawing/2014/main" id="{F293AA07-26FB-3B7C-B8F3-81FB8F9C22C9}"/>
              </a:ext>
            </a:extLst>
          </p:cNvPr>
          <p:cNvSpPr/>
          <p:nvPr/>
        </p:nvSpPr>
        <p:spPr>
          <a:xfrm>
            <a:off x="2182131" y="3394294"/>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dirty="0">
                <a:solidFill>
                  <a:schemeClr val="accent3">
                    <a:lumMod val="75000"/>
                  </a:schemeClr>
                </a:solidFill>
              </a:rPr>
              <a:t>$20.9 billion</a:t>
            </a:r>
          </a:p>
        </p:txBody>
      </p:sp>
      <p:sp>
        <p:nvSpPr>
          <p:cNvPr id="7" name="Rectangle 6">
            <a:extLst>
              <a:ext uri="{FF2B5EF4-FFF2-40B4-BE49-F238E27FC236}">
                <a16:creationId xmlns:a16="http://schemas.microsoft.com/office/drawing/2014/main" id="{6B494567-EF2A-ECC5-A0C0-D4C33AE45EA9}"/>
              </a:ext>
            </a:extLst>
          </p:cNvPr>
          <p:cNvSpPr/>
          <p:nvPr/>
        </p:nvSpPr>
        <p:spPr>
          <a:xfrm>
            <a:off x="8135670" y="3382717"/>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dirty="0">
                <a:solidFill>
                  <a:schemeClr val="accent3">
                    <a:lumMod val="75000"/>
                  </a:schemeClr>
                </a:solidFill>
              </a:rPr>
              <a:t>$20.9 billion</a:t>
            </a:r>
          </a:p>
        </p:txBody>
      </p:sp>
      <p:sp>
        <p:nvSpPr>
          <p:cNvPr id="10" name="Rectangle 9">
            <a:extLst>
              <a:ext uri="{FF2B5EF4-FFF2-40B4-BE49-F238E27FC236}">
                <a16:creationId xmlns:a16="http://schemas.microsoft.com/office/drawing/2014/main" id="{A126BD3C-1415-3C52-4662-49CF869AC9E5}"/>
              </a:ext>
            </a:extLst>
          </p:cNvPr>
          <p:cNvSpPr/>
          <p:nvPr/>
        </p:nvSpPr>
        <p:spPr>
          <a:xfrm>
            <a:off x="8168931" y="1817015"/>
            <a:ext cx="2375452" cy="6641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tx2"/>
                </a:solidFill>
              </a:rPr>
              <a:t>Ex-ante net-CONE demand curve increases total system cost volatility… </a:t>
            </a:r>
          </a:p>
        </p:txBody>
      </p:sp>
      <p:sp>
        <p:nvSpPr>
          <p:cNvPr id="11" name="Rectangle 10">
            <a:extLst>
              <a:ext uri="{FF2B5EF4-FFF2-40B4-BE49-F238E27FC236}">
                <a16:creationId xmlns:a16="http://schemas.microsoft.com/office/drawing/2014/main" id="{8FEEAA83-5F24-5F44-B347-3CE85B804CAD}"/>
              </a:ext>
            </a:extLst>
          </p:cNvPr>
          <p:cNvSpPr/>
          <p:nvPr/>
        </p:nvSpPr>
        <p:spPr>
          <a:xfrm>
            <a:off x="8120655" y="5120300"/>
            <a:ext cx="2375452" cy="6641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1200" b="1">
                <a:solidFill>
                  <a:schemeClr val="tx2"/>
                </a:solidFill>
              </a:rPr>
              <a:t>…by “decoupling” the PC price from the energy and AS costs within a given year</a:t>
            </a:r>
          </a:p>
        </p:txBody>
      </p:sp>
    </p:spTree>
    <p:extLst>
      <p:ext uri="{BB962C8B-B14F-4D97-AF65-F5344CB8AC3E}">
        <p14:creationId xmlns:p14="http://schemas.microsoft.com/office/powerpoint/2010/main" val="4135655168"/>
      </p:ext>
    </p:extLst>
  </p:cSld>
  <p:clrMapOvr>
    <a:masterClrMapping/>
  </p:clrMapOvr>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Chart 7">
            <a:extLst>
              <a:ext uri="{FF2B5EF4-FFF2-40B4-BE49-F238E27FC236}">
                <a16:creationId xmlns:a16="http://schemas.microsoft.com/office/drawing/2014/main" id="{E76003CE-0B02-46FB-A23C-E4EDBDB81346}"/>
              </a:ext>
            </a:extLst>
          </p:cNvPr>
          <p:cNvGraphicFramePr>
            <a:graphicFrameLocks/>
          </p:cNvGraphicFramePr>
          <p:nvPr/>
        </p:nvGraphicFramePr>
        <p:xfrm>
          <a:off x="6406915" y="1629635"/>
          <a:ext cx="5321533" cy="4492837"/>
        </p:xfrm>
        <a:graphic>
          <a:graphicData uri="http://schemas.openxmlformats.org/drawingml/2006/chart">
            <c:chart xmlns:c="http://schemas.openxmlformats.org/drawingml/2006/chart" xmlns:r="http://schemas.openxmlformats.org/officeDocument/2006/relationships" r:id="rId3"/>
          </a:graphicData>
        </a:graphic>
      </p:graphicFrame>
      <p:sp>
        <p:nvSpPr>
          <p:cNvPr id="4" name="Rectangle 3">
            <a:extLst>
              <a:ext uri="{FF2B5EF4-FFF2-40B4-BE49-F238E27FC236}">
                <a16:creationId xmlns:a16="http://schemas.microsoft.com/office/drawing/2014/main" id="{08748599-FED5-D62D-9774-F8EA90F73787}"/>
              </a:ext>
            </a:extLst>
          </p:cNvPr>
          <p:cNvSpPr/>
          <p:nvPr/>
        </p:nvSpPr>
        <p:spPr>
          <a:xfrm>
            <a:off x="461265" y="1277942"/>
            <a:ext cx="5321277"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Default PCM Design</a:t>
            </a:r>
          </a:p>
        </p:txBody>
      </p:sp>
      <p:graphicFrame>
        <p:nvGraphicFramePr>
          <p:cNvPr id="13" name="Chart 12">
            <a:extLst>
              <a:ext uri="{FF2B5EF4-FFF2-40B4-BE49-F238E27FC236}">
                <a16:creationId xmlns:a16="http://schemas.microsoft.com/office/drawing/2014/main" id="{CB6B93B2-FF9B-C332-B117-51428CE719FE}"/>
              </a:ext>
            </a:extLst>
          </p:cNvPr>
          <p:cNvGraphicFramePr>
            <a:graphicFrameLocks/>
          </p:cNvGraphicFramePr>
          <p:nvPr/>
        </p:nvGraphicFramePr>
        <p:xfrm>
          <a:off x="461265" y="1629636"/>
          <a:ext cx="5321278" cy="4492837"/>
        </p:xfrm>
        <a:graphic>
          <a:graphicData uri="http://schemas.openxmlformats.org/drawingml/2006/chart">
            <c:chart xmlns:c="http://schemas.openxmlformats.org/drawingml/2006/chart" xmlns:r="http://schemas.openxmlformats.org/officeDocument/2006/relationships" r:id="rId4"/>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normAutofit/>
          </a:bodyPr>
          <a:lstStyle/>
          <a:p>
            <a:r>
              <a:rPr kumimoji="0" lang="en-US" sz="2800" b="0" i="0" u="none" strike="noStrike" kern="1200" cap="none" spc="0" normalizeH="0" baseline="0" noProof="0">
                <a:ln>
                  <a:noFill/>
                </a:ln>
                <a:solidFill>
                  <a:srgbClr val="034E6E"/>
                </a:solidFill>
                <a:effectLst/>
                <a:uLnTx/>
                <a:uFillTx/>
                <a:ea typeface="+mj-ea"/>
              </a:rPr>
              <a:t>Default vs. Ex-Ante Net-CONE PCM Comparison </a:t>
            </a:r>
            <a:br>
              <a:rPr kumimoji="0" lang="en-US" sz="2800" b="0" i="0" u="none" strike="noStrike" kern="1200" cap="none" spc="0" normalizeH="0" baseline="0" noProof="0">
                <a:ln>
                  <a:noFill/>
                </a:ln>
                <a:solidFill>
                  <a:srgbClr val="034E6E"/>
                </a:solidFill>
                <a:effectLst/>
                <a:uLnTx/>
                <a:uFillTx/>
                <a:ea typeface="+mj-ea"/>
              </a:rPr>
            </a:br>
            <a:r>
              <a:rPr lang="en-US" sz="2000" noProof="0"/>
              <a:t>CT Margin Variability</a:t>
            </a:r>
            <a:endParaRPr lang="en-US" sz="2000"/>
          </a:p>
        </p:txBody>
      </p:sp>
      <p:sp>
        <p:nvSpPr>
          <p:cNvPr id="19" name="Rectangle 18">
            <a:extLst>
              <a:ext uri="{FF2B5EF4-FFF2-40B4-BE49-F238E27FC236}">
                <a16:creationId xmlns:a16="http://schemas.microsoft.com/office/drawing/2014/main" id="{2B2DB2AF-5D6C-5C47-EBE0-B46F5A46C08E}"/>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
        <p:nvSpPr>
          <p:cNvPr id="5" name="Rectangle 4">
            <a:extLst>
              <a:ext uri="{FF2B5EF4-FFF2-40B4-BE49-F238E27FC236}">
                <a16:creationId xmlns:a16="http://schemas.microsoft.com/office/drawing/2014/main" id="{26A353FE-8EDE-6FD2-3AE4-D3679D5133D4}"/>
              </a:ext>
            </a:extLst>
          </p:cNvPr>
          <p:cNvSpPr/>
          <p:nvPr/>
        </p:nvSpPr>
        <p:spPr>
          <a:xfrm>
            <a:off x="6407427" y="1277942"/>
            <a:ext cx="5321277"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Ex-Ante Net-CONE PCM Design</a:t>
            </a:r>
          </a:p>
        </p:txBody>
      </p:sp>
      <p:graphicFrame>
        <p:nvGraphicFramePr>
          <p:cNvPr id="6" name="Table 5">
            <a:extLst>
              <a:ext uri="{FF2B5EF4-FFF2-40B4-BE49-F238E27FC236}">
                <a16:creationId xmlns:a16="http://schemas.microsoft.com/office/drawing/2014/main" id="{1F2B9AA4-F0BD-50E4-DA2B-0A6E30C371D2}"/>
              </a:ext>
            </a:extLst>
          </p:cNvPr>
          <p:cNvGraphicFramePr>
            <a:graphicFrameLocks noGrp="1"/>
          </p:cNvGraphicFramePr>
          <p:nvPr/>
        </p:nvGraphicFramePr>
        <p:xfrm>
          <a:off x="7200901" y="6021950"/>
          <a:ext cx="4391025" cy="274320"/>
        </p:xfrm>
        <a:graphic>
          <a:graphicData uri="http://schemas.openxmlformats.org/drawingml/2006/table">
            <a:tbl>
              <a:tblPr firstRow="1" bandRow="1">
                <a:tableStyleId>{69012ECD-51FC-41F1-AA8D-1B2483CD663E}</a:tableStyleId>
              </a:tblPr>
              <a:tblGrid>
                <a:gridCol w="1463675">
                  <a:extLst>
                    <a:ext uri="{9D8B030D-6E8A-4147-A177-3AD203B41FA5}">
                      <a16:colId xmlns:a16="http://schemas.microsoft.com/office/drawing/2014/main" val="2853341358"/>
                    </a:ext>
                  </a:extLst>
                </a:gridCol>
                <a:gridCol w="1463675">
                  <a:extLst>
                    <a:ext uri="{9D8B030D-6E8A-4147-A177-3AD203B41FA5}">
                      <a16:colId xmlns:a16="http://schemas.microsoft.com/office/drawing/2014/main" val="2367961906"/>
                    </a:ext>
                  </a:extLst>
                </a:gridCol>
                <a:gridCol w="1463675">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aphicFrame>
        <p:nvGraphicFramePr>
          <p:cNvPr id="10" name="Table 9">
            <a:extLst>
              <a:ext uri="{FF2B5EF4-FFF2-40B4-BE49-F238E27FC236}">
                <a16:creationId xmlns:a16="http://schemas.microsoft.com/office/drawing/2014/main" id="{AAF83F3C-2CED-FCBC-A686-B9884816CB57}"/>
              </a:ext>
            </a:extLst>
          </p:cNvPr>
          <p:cNvGraphicFramePr>
            <a:graphicFrameLocks noGrp="1"/>
          </p:cNvGraphicFramePr>
          <p:nvPr/>
        </p:nvGraphicFramePr>
        <p:xfrm>
          <a:off x="1190625" y="6021950"/>
          <a:ext cx="4476750" cy="274320"/>
        </p:xfrm>
        <a:graphic>
          <a:graphicData uri="http://schemas.openxmlformats.org/drawingml/2006/table">
            <a:tbl>
              <a:tblPr firstRow="1" bandRow="1">
                <a:tableStyleId>{69012ECD-51FC-41F1-AA8D-1B2483CD663E}</a:tableStyleId>
              </a:tblPr>
              <a:tblGrid>
                <a:gridCol w="1492250">
                  <a:extLst>
                    <a:ext uri="{9D8B030D-6E8A-4147-A177-3AD203B41FA5}">
                      <a16:colId xmlns:a16="http://schemas.microsoft.com/office/drawing/2014/main" val="2853341358"/>
                    </a:ext>
                  </a:extLst>
                </a:gridCol>
                <a:gridCol w="1492250">
                  <a:extLst>
                    <a:ext uri="{9D8B030D-6E8A-4147-A177-3AD203B41FA5}">
                      <a16:colId xmlns:a16="http://schemas.microsoft.com/office/drawing/2014/main" val="2367961906"/>
                    </a:ext>
                  </a:extLst>
                </a:gridCol>
                <a:gridCol w="1492250">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pSp>
        <p:nvGrpSpPr>
          <p:cNvPr id="16" name="Group 15">
            <a:extLst>
              <a:ext uri="{FF2B5EF4-FFF2-40B4-BE49-F238E27FC236}">
                <a16:creationId xmlns:a16="http://schemas.microsoft.com/office/drawing/2014/main" id="{58F9304C-898E-7B0A-AE8B-C6C0D1B93471}"/>
              </a:ext>
            </a:extLst>
          </p:cNvPr>
          <p:cNvGrpSpPr/>
          <p:nvPr/>
        </p:nvGrpSpPr>
        <p:grpSpPr>
          <a:xfrm>
            <a:off x="9946140" y="233768"/>
            <a:ext cx="1782310" cy="619057"/>
            <a:chOff x="7453314" y="233768"/>
            <a:chExt cx="1782310" cy="619057"/>
          </a:xfrm>
        </p:grpSpPr>
        <p:sp>
          <p:nvSpPr>
            <p:cNvPr id="20" name="Rectangle 19">
              <a:extLst>
                <a:ext uri="{FF2B5EF4-FFF2-40B4-BE49-F238E27FC236}">
                  <a16:creationId xmlns:a16="http://schemas.microsoft.com/office/drawing/2014/main" id="{5BA7AF30-F12A-B5D5-BD6E-0923027F2859}"/>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D9420A64-EA10-A825-61DF-57404226069F}"/>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22" name="Rectangle 21">
              <a:extLst>
                <a:ext uri="{FF2B5EF4-FFF2-40B4-BE49-F238E27FC236}">
                  <a16:creationId xmlns:a16="http://schemas.microsoft.com/office/drawing/2014/main" id="{EE9259A1-B711-0A46-3406-0B385140911A}"/>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23" name="Rectangle 22">
              <a:extLst>
                <a:ext uri="{FF2B5EF4-FFF2-40B4-BE49-F238E27FC236}">
                  <a16:creationId xmlns:a16="http://schemas.microsoft.com/office/drawing/2014/main" id="{25047BC7-1660-8472-9D93-05FFBAA4B277}"/>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24" name="Rectangle 23">
              <a:extLst>
                <a:ext uri="{FF2B5EF4-FFF2-40B4-BE49-F238E27FC236}">
                  <a16:creationId xmlns:a16="http://schemas.microsoft.com/office/drawing/2014/main" id="{9B7DD4A3-1C05-9100-978C-AC0A0505BEED}"/>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99A9F08F-48C7-6026-DC61-7A3933A5E3BF}"/>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D4464891-F8E1-C0DD-F526-3CE7A2946AFC}"/>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Rectangle 1">
            <a:extLst>
              <a:ext uri="{FF2B5EF4-FFF2-40B4-BE49-F238E27FC236}">
                <a16:creationId xmlns:a16="http://schemas.microsoft.com/office/drawing/2014/main" id="{3CBF7231-2334-1FBD-10B2-209E4B561A8C}"/>
              </a:ext>
            </a:extLst>
          </p:cNvPr>
          <p:cNvSpPr/>
          <p:nvPr/>
        </p:nvSpPr>
        <p:spPr>
          <a:xfrm>
            <a:off x="2241765" y="3725471"/>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$102.9/kW-yr</a:t>
            </a:r>
          </a:p>
        </p:txBody>
      </p:sp>
      <p:sp>
        <p:nvSpPr>
          <p:cNvPr id="7" name="Rectangle 6">
            <a:extLst>
              <a:ext uri="{FF2B5EF4-FFF2-40B4-BE49-F238E27FC236}">
                <a16:creationId xmlns:a16="http://schemas.microsoft.com/office/drawing/2014/main" id="{37DCF332-E845-B115-2AA8-24BA00146B61}"/>
              </a:ext>
            </a:extLst>
          </p:cNvPr>
          <p:cNvSpPr/>
          <p:nvPr/>
        </p:nvSpPr>
        <p:spPr>
          <a:xfrm>
            <a:off x="8185366" y="3725471"/>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$102.9/kW-yr</a:t>
            </a:r>
          </a:p>
        </p:txBody>
      </p:sp>
      <p:sp>
        <p:nvSpPr>
          <p:cNvPr id="9" name="Rectangle 8">
            <a:extLst>
              <a:ext uri="{FF2B5EF4-FFF2-40B4-BE49-F238E27FC236}">
                <a16:creationId xmlns:a16="http://schemas.microsoft.com/office/drawing/2014/main" id="{CCA7DD3E-1D22-3E16-A46C-548B1BE463A9}"/>
              </a:ext>
            </a:extLst>
          </p:cNvPr>
          <p:cNvSpPr/>
          <p:nvPr/>
        </p:nvSpPr>
        <p:spPr>
          <a:xfrm>
            <a:off x="8208687" y="1852168"/>
            <a:ext cx="2375452" cy="6641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tx2"/>
                </a:solidFill>
              </a:rPr>
              <a:t>Ex-ante net-CONE demand curve also increases CT margins variability</a:t>
            </a:r>
          </a:p>
        </p:txBody>
      </p:sp>
    </p:spTree>
    <p:extLst>
      <p:ext uri="{BB962C8B-B14F-4D97-AF65-F5344CB8AC3E}">
        <p14:creationId xmlns:p14="http://schemas.microsoft.com/office/powerpoint/2010/main" val="1266248148"/>
      </p:ext>
    </p:extLst>
  </p:cSld>
  <p:clrMapOvr>
    <a:masterClrMapping/>
  </p:clrMapOvr>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a:extLst>
              <a:ext uri="{FF2B5EF4-FFF2-40B4-BE49-F238E27FC236}">
                <a16:creationId xmlns:a16="http://schemas.microsoft.com/office/drawing/2014/main" id="{87305021-D372-46C1-9CAF-D8B96579B6B2}"/>
              </a:ext>
            </a:extLst>
          </p:cNvPr>
          <p:cNvGraphicFramePr>
            <a:graphicFrameLocks/>
          </p:cNvGraphicFramePr>
          <p:nvPr/>
        </p:nvGraphicFramePr>
        <p:xfrm>
          <a:off x="6406920" y="1629633"/>
          <a:ext cx="5321530" cy="4400151"/>
        </p:xfrm>
        <a:graphic>
          <a:graphicData uri="http://schemas.openxmlformats.org/drawingml/2006/chart">
            <c:chart xmlns:c="http://schemas.openxmlformats.org/drawingml/2006/chart" xmlns:r="http://schemas.openxmlformats.org/officeDocument/2006/relationships" r:id="rId3"/>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normAutofit/>
          </a:bodyPr>
          <a:lstStyle/>
          <a:p>
            <a:r>
              <a:rPr kumimoji="0" lang="en-US" sz="2800" b="0" i="0" u="none" strike="noStrike" kern="1200" cap="none" spc="0" normalizeH="0" baseline="0" noProof="0">
                <a:ln>
                  <a:noFill/>
                </a:ln>
                <a:solidFill>
                  <a:srgbClr val="034E6E"/>
                </a:solidFill>
                <a:effectLst/>
                <a:uLnTx/>
                <a:uFillTx/>
                <a:ea typeface="+mj-ea"/>
              </a:rPr>
              <a:t>Default vs. Ex-Ante Net-CONE PCM Comparison</a:t>
            </a:r>
            <a:br>
              <a:rPr kumimoji="0" lang="en-US" sz="2800" b="0" i="0" u="none" strike="noStrike" kern="1200" cap="none" spc="0" normalizeH="0" baseline="0" noProof="0">
                <a:ln>
                  <a:noFill/>
                </a:ln>
                <a:solidFill>
                  <a:srgbClr val="034E6E"/>
                </a:solidFill>
                <a:effectLst/>
                <a:uLnTx/>
                <a:uFillTx/>
                <a:ea typeface="+mj-ea"/>
              </a:rPr>
            </a:br>
            <a:r>
              <a:rPr lang="en-US" sz="2000" noProof="0"/>
              <a:t>PC Price</a:t>
            </a:r>
            <a:endParaRPr lang="en-US" sz="2000"/>
          </a:p>
        </p:txBody>
      </p:sp>
      <p:sp>
        <p:nvSpPr>
          <p:cNvPr id="18" name="Rectangle 17">
            <a:extLst>
              <a:ext uri="{FF2B5EF4-FFF2-40B4-BE49-F238E27FC236}">
                <a16:creationId xmlns:a16="http://schemas.microsoft.com/office/drawing/2014/main" id="{08AF09F7-AFA1-57FE-DC8D-AC72569ECDEF}"/>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
        <p:nvSpPr>
          <p:cNvPr id="4" name="Rectangle 3">
            <a:extLst>
              <a:ext uri="{FF2B5EF4-FFF2-40B4-BE49-F238E27FC236}">
                <a16:creationId xmlns:a16="http://schemas.microsoft.com/office/drawing/2014/main" id="{996F6352-8239-7116-46B6-9FAED138913C}"/>
              </a:ext>
            </a:extLst>
          </p:cNvPr>
          <p:cNvSpPr/>
          <p:nvPr/>
        </p:nvSpPr>
        <p:spPr>
          <a:xfrm>
            <a:off x="461265" y="1277942"/>
            <a:ext cx="5321277"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Default PCM Design</a:t>
            </a:r>
          </a:p>
        </p:txBody>
      </p:sp>
      <p:sp>
        <p:nvSpPr>
          <p:cNvPr id="5" name="Rectangle 4">
            <a:extLst>
              <a:ext uri="{FF2B5EF4-FFF2-40B4-BE49-F238E27FC236}">
                <a16:creationId xmlns:a16="http://schemas.microsoft.com/office/drawing/2014/main" id="{CD3426BA-4006-9EEF-B092-E4B01C45D54D}"/>
              </a:ext>
            </a:extLst>
          </p:cNvPr>
          <p:cNvSpPr/>
          <p:nvPr/>
        </p:nvSpPr>
        <p:spPr>
          <a:xfrm>
            <a:off x="6407427" y="1277942"/>
            <a:ext cx="5321277"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Ex-Ante Net-CONE PCM Design</a:t>
            </a:r>
          </a:p>
        </p:txBody>
      </p:sp>
      <p:graphicFrame>
        <p:nvGraphicFramePr>
          <p:cNvPr id="12" name="Chart 11">
            <a:extLst>
              <a:ext uri="{FF2B5EF4-FFF2-40B4-BE49-F238E27FC236}">
                <a16:creationId xmlns:a16="http://schemas.microsoft.com/office/drawing/2014/main" id="{26DEC7C1-1114-3D7F-F044-EB0B12BA60C4}"/>
              </a:ext>
            </a:extLst>
          </p:cNvPr>
          <p:cNvGraphicFramePr>
            <a:graphicFrameLocks/>
          </p:cNvGraphicFramePr>
          <p:nvPr/>
        </p:nvGraphicFramePr>
        <p:xfrm>
          <a:off x="461265" y="1629636"/>
          <a:ext cx="5321023" cy="44001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4" name="Table 13">
            <a:extLst>
              <a:ext uri="{FF2B5EF4-FFF2-40B4-BE49-F238E27FC236}">
                <a16:creationId xmlns:a16="http://schemas.microsoft.com/office/drawing/2014/main" id="{C706C171-EA7B-B5EB-9187-5557B7E5B279}"/>
              </a:ext>
            </a:extLst>
          </p:cNvPr>
          <p:cNvGraphicFramePr>
            <a:graphicFrameLocks noGrp="1"/>
          </p:cNvGraphicFramePr>
          <p:nvPr/>
        </p:nvGraphicFramePr>
        <p:xfrm>
          <a:off x="1198485" y="5991687"/>
          <a:ext cx="4465468" cy="274320"/>
        </p:xfrm>
        <a:graphic>
          <a:graphicData uri="http://schemas.openxmlformats.org/drawingml/2006/table">
            <a:tbl>
              <a:tblPr firstRow="1" bandRow="1">
                <a:tableStyleId>{69012ECD-51FC-41F1-AA8D-1B2483CD663E}</a:tableStyleId>
              </a:tblPr>
              <a:tblGrid>
                <a:gridCol w="1116367">
                  <a:extLst>
                    <a:ext uri="{9D8B030D-6E8A-4147-A177-3AD203B41FA5}">
                      <a16:colId xmlns:a16="http://schemas.microsoft.com/office/drawing/2014/main" val="2853341358"/>
                    </a:ext>
                  </a:extLst>
                </a:gridCol>
                <a:gridCol w="1116367">
                  <a:extLst>
                    <a:ext uri="{9D8B030D-6E8A-4147-A177-3AD203B41FA5}">
                      <a16:colId xmlns:a16="http://schemas.microsoft.com/office/drawing/2014/main" val="2347124743"/>
                    </a:ext>
                  </a:extLst>
                </a:gridCol>
                <a:gridCol w="1116367">
                  <a:extLst>
                    <a:ext uri="{9D8B030D-6E8A-4147-A177-3AD203B41FA5}">
                      <a16:colId xmlns:a16="http://schemas.microsoft.com/office/drawing/2014/main" val="2367961906"/>
                    </a:ext>
                  </a:extLst>
                </a:gridCol>
                <a:gridCol w="1116367">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Spring</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Summer</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Fall</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Winter</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pSp>
        <p:nvGrpSpPr>
          <p:cNvPr id="19" name="Group 18">
            <a:extLst>
              <a:ext uri="{FF2B5EF4-FFF2-40B4-BE49-F238E27FC236}">
                <a16:creationId xmlns:a16="http://schemas.microsoft.com/office/drawing/2014/main" id="{82E9AF0D-BD41-12F3-4FD9-9F9A79B0802C}"/>
              </a:ext>
            </a:extLst>
          </p:cNvPr>
          <p:cNvGrpSpPr/>
          <p:nvPr/>
        </p:nvGrpSpPr>
        <p:grpSpPr>
          <a:xfrm>
            <a:off x="9946140" y="233768"/>
            <a:ext cx="1782310" cy="619057"/>
            <a:chOff x="7453314" y="233768"/>
            <a:chExt cx="1782310" cy="619057"/>
          </a:xfrm>
        </p:grpSpPr>
        <p:sp>
          <p:nvSpPr>
            <p:cNvPr id="20" name="Rectangle 19">
              <a:extLst>
                <a:ext uri="{FF2B5EF4-FFF2-40B4-BE49-F238E27FC236}">
                  <a16:creationId xmlns:a16="http://schemas.microsoft.com/office/drawing/2014/main" id="{DEEAF41C-3E46-5EEC-FB07-F51B33A79916}"/>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11473F23-722D-6E48-1D72-9787CBB3142B}"/>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22" name="Rectangle 21">
              <a:extLst>
                <a:ext uri="{FF2B5EF4-FFF2-40B4-BE49-F238E27FC236}">
                  <a16:creationId xmlns:a16="http://schemas.microsoft.com/office/drawing/2014/main" id="{67921B9E-3ED6-D349-0E95-E4B01BDE33A2}"/>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23" name="Rectangle 22">
              <a:extLst>
                <a:ext uri="{FF2B5EF4-FFF2-40B4-BE49-F238E27FC236}">
                  <a16:creationId xmlns:a16="http://schemas.microsoft.com/office/drawing/2014/main" id="{A04D57C5-C247-0DCF-B89F-34516F3891C3}"/>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24" name="Rectangle 23">
              <a:extLst>
                <a:ext uri="{FF2B5EF4-FFF2-40B4-BE49-F238E27FC236}">
                  <a16:creationId xmlns:a16="http://schemas.microsoft.com/office/drawing/2014/main" id="{A127AED8-599A-E722-0E65-FE79FF06F66A}"/>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6AE957D6-1169-FBF9-BB44-3C752B092FF5}"/>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BA0E200C-BC40-A17C-A01B-FA1BD328B235}"/>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aphicFrame>
        <p:nvGraphicFramePr>
          <p:cNvPr id="7" name="Table 6">
            <a:extLst>
              <a:ext uri="{FF2B5EF4-FFF2-40B4-BE49-F238E27FC236}">
                <a16:creationId xmlns:a16="http://schemas.microsoft.com/office/drawing/2014/main" id="{D1735D31-C5B9-9592-2B56-04BD814B6C40}"/>
              </a:ext>
            </a:extLst>
          </p:cNvPr>
          <p:cNvGraphicFramePr>
            <a:graphicFrameLocks noGrp="1"/>
          </p:cNvGraphicFramePr>
          <p:nvPr/>
        </p:nvGraphicFramePr>
        <p:xfrm>
          <a:off x="7147836" y="5991687"/>
          <a:ext cx="4465468" cy="274320"/>
        </p:xfrm>
        <a:graphic>
          <a:graphicData uri="http://schemas.openxmlformats.org/drawingml/2006/table">
            <a:tbl>
              <a:tblPr firstRow="1" bandRow="1">
                <a:tableStyleId>{69012ECD-51FC-41F1-AA8D-1B2483CD663E}</a:tableStyleId>
              </a:tblPr>
              <a:tblGrid>
                <a:gridCol w="1116367">
                  <a:extLst>
                    <a:ext uri="{9D8B030D-6E8A-4147-A177-3AD203B41FA5}">
                      <a16:colId xmlns:a16="http://schemas.microsoft.com/office/drawing/2014/main" val="2853341358"/>
                    </a:ext>
                  </a:extLst>
                </a:gridCol>
                <a:gridCol w="1116367">
                  <a:extLst>
                    <a:ext uri="{9D8B030D-6E8A-4147-A177-3AD203B41FA5}">
                      <a16:colId xmlns:a16="http://schemas.microsoft.com/office/drawing/2014/main" val="2347124743"/>
                    </a:ext>
                  </a:extLst>
                </a:gridCol>
                <a:gridCol w="1116367">
                  <a:extLst>
                    <a:ext uri="{9D8B030D-6E8A-4147-A177-3AD203B41FA5}">
                      <a16:colId xmlns:a16="http://schemas.microsoft.com/office/drawing/2014/main" val="2367961906"/>
                    </a:ext>
                  </a:extLst>
                </a:gridCol>
                <a:gridCol w="1116367">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Spring</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Summer</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Fall</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Winter</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spTree>
    <p:extLst>
      <p:ext uri="{BB962C8B-B14F-4D97-AF65-F5344CB8AC3E}">
        <p14:creationId xmlns:p14="http://schemas.microsoft.com/office/powerpoint/2010/main" val="2324905287"/>
      </p:ext>
    </p:extLst>
  </p:cSld>
  <p:clrMapOvr>
    <a:masterClrMapping/>
  </p:clrMapOvr>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hart 4">
            <a:extLst>
              <a:ext uri="{FF2B5EF4-FFF2-40B4-BE49-F238E27FC236}">
                <a16:creationId xmlns:a16="http://schemas.microsoft.com/office/drawing/2014/main" id="{ACA47123-6CF9-481D-85AA-BF997442A4FE}"/>
              </a:ext>
            </a:extLst>
          </p:cNvPr>
          <p:cNvGraphicFramePr>
            <a:graphicFrameLocks/>
          </p:cNvGraphicFramePr>
          <p:nvPr/>
        </p:nvGraphicFramePr>
        <p:xfrm>
          <a:off x="6411682" y="1629631"/>
          <a:ext cx="5316767" cy="4540255"/>
        </p:xfrm>
        <a:graphic>
          <a:graphicData uri="http://schemas.openxmlformats.org/drawingml/2006/chart">
            <c:chart xmlns:c="http://schemas.openxmlformats.org/drawingml/2006/chart" xmlns:r="http://schemas.openxmlformats.org/officeDocument/2006/relationships" r:id="rId2"/>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normAutofit/>
          </a:bodyPr>
          <a:lstStyle/>
          <a:p>
            <a:r>
              <a:rPr kumimoji="0" lang="en-US" sz="2800" b="0" i="0" u="none" strike="noStrike" kern="1200" cap="none" spc="0" normalizeH="0" baseline="0" noProof="0">
                <a:ln>
                  <a:noFill/>
                </a:ln>
                <a:solidFill>
                  <a:srgbClr val="034E6E"/>
                </a:solidFill>
                <a:effectLst/>
                <a:uLnTx/>
                <a:uFillTx/>
                <a:ea typeface="+mj-ea"/>
              </a:rPr>
              <a:t>Default vs. Ex-Ante Net-CONE PCM Comparison</a:t>
            </a:r>
            <a:br>
              <a:rPr lang="en-US" noProof="0"/>
            </a:br>
            <a:r>
              <a:rPr lang="en-US" sz="2000" noProof="0"/>
              <a:t>Seasonal PC Price (Annual Total) vs. CT Net-CONE</a:t>
            </a:r>
            <a:endParaRPr lang="en-US" sz="2000"/>
          </a:p>
        </p:txBody>
      </p:sp>
      <p:sp>
        <p:nvSpPr>
          <p:cNvPr id="12" name="Rectangle 11">
            <a:extLst>
              <a:ext uri="{FF2B5EF4-FFF2-40B4-BE49-F238E27FC236}">
                <a16:creationId xmlns:a16="http://schemas.microsoft.com/office/drawing/2014/main" id="{208CD643-286B-F656-19DC-5DF22F532EC8}"/>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
        <p:nvSpPr>
          <p:cNvPr id="6" name="Rectangle 5">
            <a:extLst>
              <a:ext uri="{FF2B5EF4-FFF2-40B4-BE49-F238E27FC236}">
                <a16:creationId xmlns:a16="http://schemas.microsoft.com/office/drawing/2014/main" id="{3189E99C-AB51-E52D-99A9-895EAC7C34E0}"/>
              </a:ext>
            </a:extLst>
          </p:cNvPr>
          <p:cNvSpPr/>
          <p:nvPr/>
        </p:nvSpPr>
        <p:spPr>
          <a:xfrm>
            <a:off x="461265" y="1277942"/>
            <a:ext cx="5321277"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Default PCM Design</a:t>
            </a:r>
          </a:p>
        </p:txBody>
      </p:sp>
      <p:sp>
        <p:nvSpPr>
          <p:cNvPr id="7" name="Rectangle 6">
            <a:extLst>
              <a:ext uri="{FF2B5EF4-FFF2-40B4-BE49-F238E27FC236}">
                <a16:creationId xmlns:a16="http://schemas.microsoft.com/office/drawing/2014/main" id="{190369B1-378A-4574-E2D0-B062AB4C26E4}"/>
              </a:ext>
            </a:extLst>
          </p:cNvPr>
          <p:cNvSpPr/>
          <p:nvPr/>
        </p:nvSpPr>
        <p:spPr>
          <a:xfrm>
            <a:off x="6407427" y="1277942"/>
            <a:ext cx="5321277"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Ex-Ante Net-CONE PCM Design</a:t>
            </a:r>
          </a:p>
        </p:txBody>
      </p:sp>
      <p:graphicFrame>
        <p:nvGraphicFramePr>
          <p:cNvPr id="8" name="Chart 7">
            <a:extLst>
              <a:ext uri="{FF2B5EF4-FFF2-40B4-BE49-F238E27FC236}">
                <a16:creationId xmlns:a16="http://schemas.microsoft.com/office/drawing/2014/main" id="{DFA44914-4F67-AE82-75BD-80B37A1DD203}"/>
              </a:ext>
            </a:extLst>
          </p:cNvPr>
          <p:cNvGraphicFramePr>
            <a:graphicFrameLocks/>
          </p:cNvGraphicFramePr>
          <p:nvPr/>
        </p:nvGraphicFramePr>
        <p:xfrm>
          <a:off x="458789" y="1629635"/>
          <a:ext cx="5321277" cy="4540256"/>
        </p:xfrm>
        <a:graphic>
          <a:graphicData uri="http://schemas.openxmlformats.org/drawingml/2006/chart">
            <c:chart xmlns:c="http://schemas.openxmlformats.org/drawingml/2006/chart" xmlns:r="http://schemas.openxmlformats.org/officeDocument/2006/relationships" r:id="rId3"/>
          </a:graphicData>
        </a:graphic>
      </p:graphicFrame>
      <p:cxnSp>
        <p:nvCxnSpPr>
          <p:cNvPr id="2" name="Straight Connector 1">
            <a:extLst>
              <a:ext uri="{FF2B5EF4-FFF2-40B4-BE49-F238E27FC236}">
                <a16:creationId xmlns:a16="http://schemas.microsoft.com/office/drawing/2014/main" id="{CC02C904-CBAA-9B68-B1AA-FB4A4A199E1F}"/>
              </a:ext>
            </a:extLst>
          </p:cNvPr>
          <p:cNvCxnSpPr>
            <a:cxnSpLocks/>
          </p:cNvCxnSpPr>
          <p:nvPr/>
        </p:nvCxnSpPr>
        <p:spPr>
          <a:xfrm flipV="1">
            <a:off x="1391478" y="2136913"/>
            <a:ext cx="3777414" cy="3379305"/>
          </a:xfrm>
          <a:prstGeom prst="line">
            <a:avLst/>
          </a:prstGeom>
          <a:ln w="28575">
            <a:solidFill>
              <a:srgbClr val="E85F31"/>
            </a:solidFill>
            <a:prstDash val="sysDash"/>
          </a:ln>
        </p:spPr>
        <p:style>
          <a:lnRef idx="1">
            <a:schemeClr val="accent1"/>
          </a:lnRef>
          <a:fillRef idx="0">
            <a:schemeClr val="accent1"/>
          </a:fillRef>
          <a:effectRef idx="0">
            <a:schemeClr val="accent1"/>
          </a:effectRef>
          <a:fontRef idx="minor">
            <a:schemeClr val="tx1"/>
          </a:fontRef>
        </p:style>
      </p:cxnSp>
      <p:sp>
        <p:nvSpPr>
          <p:cNvPr id="4" name="Rectangle 3">
            <a:extLst>
              <a:ext uri="{FF2B5EF4-FFF2-40B4-BE49-F238E27FC236}">
                <a16:creationId xmlns:a16="http://schemas.microsoft.com/office/drawing/2014/main" id="{8629DAF2-0C72-0F9D-BB2E-C694A9ADA61E}"/>
              </a:ext>
            </a:extLst>
          </p:cNvPr>
          <p:cNvSpPr/>
          <p:nvPr/>
        </p:nvSpPr>
        <p:spPr>
          <a:xfrm rot="19055322">
            <a:off x="1431023" y="3067516"/>
            <a:ext cx="3871384" cy="6641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2"/>
                </a:solidFill>
              </a:rPr>
              <a:t>Ex-post net-CONE ensures that annual PC prices </a:t>
            </a:r>
            <a:r>
              <a:rPr lang="en-US" sz="1200" b="1">
                <a:solidFill>
                  <a:srgbClr val="E85F31"/>
                </a:solidFill>
              </a:rPr>
              <a:t>cannot exceed 1.5x net-CONE in that </a:t>
            </a:r>
            <a:r>
              <a:rPr lang="en-US" sz="1200" b="1" u="sng">
                <a:solidFill>
                  <a:srgbClr val="E85F31"/>
                </a:solidFill>
              </a:rPr>
              <a:t>same year</a:t>
            </a:r>
          </a:p>
        </p:txBody>
      </p:sp>
      <p:cxnSp>
        <p:nvCxnSpPr>
          <p:cNvPr id="9" name="Straight Connector 8">
            <a:extLst>
              <a:ext uri="{FF2B5EF4-FFF2-40B4-BE49-F238E27FC236}">
                <a16:creationId xmlns:a16="http://schemas.microsoft.com/office/drawing/2014/main" id="{0F69445E-21A3-DFDE-1FE9-C3595D8B03CD}"/>
              </a:ext>
            </a:extLst>
          </p:cNvPr>
          <p:cNvCxnSpPr>
            <a:cxnSpLocks/>
          </p:cNvCxnSpPr>
          <p:nvPr/>
        </p:nvCxnSpPr>
        <p:spPr>
          <a:xfrm>
            <a:off x="7348330" y="2695812"/>
            <a:ext cx="4012096" cy="0"/>
          </a:xfrm>
          <a:prstGeom prst="line">
            <a:avLst/>
          </a:prstGeom>
          <a:ln w="28575">
            <a:solidFill>
              <a:srgbClr val="E85F31"/>
            </a:solidFill>
            <a:prstDash val="sysDash"/>
          </a:ln>
        </p:spPr>
        <p:style>
          <a:lnRef idx="1">
            <a:schemeClr val="accent1"/>
          </a:lnRef>
          <a:fillRef idx="0">
            <a:schemeClr val="accent1"/>
          </a:fillRef>
          <a:effectRef idx="0">
            <a:schemeClr val="accent1"/>
          </a:effectRef>
          <a:fontRef idx="minor">
            <a:schemeClr val="tx1"/>
          </a:fontRef>
        </p:style>
      </p:cxnSp>
      <p:sp>
        <p:nvSpPr>
          <p:cNvPr id="10" name="Rectangle 9">
            <a:extLst>
              <a:ext uri="{FF2B5EF4-FFF2-40B4-BE49-F238E27FC236}">
                <a16:creationId xmlns:a16="http://schemas.microsoft.com/office/drawing/2014/main" id="{F08F9D0A-309E-84F0-9962-8FEF3AA1637D}"/>
              </a:ext>
            </a:extLst>
          </p:cNvPr>
          <p:cNvSpPr/>
          <p:nvPr/>
        </p:nvSpPr>
        <p:spPr>
          <a:xfrm>
            <a:off x="7408747" y="2121811"/>
            <a:ext cx="3871384" cy="6641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2"/>
                </a:solidFill>
              </a:rPr>
              <a:t>Ex-ante net-CONE ensures that annual PC prices </a:t>
            </a:r>
            <a:r>
              <a:rPr lang="en-US" sz="1200" b="1">
                <a:solidFill>
                  <a:srgbClr val="E85F31"/>
                </a:solidFill>
              </a:rPr>
              <a:t>cannot exceed 1.5x of </a:t>
            </a:r>
            <a:r>
              <a:rPr lang="en-US" sz="1200" b="1" u="sng">
                <a:solidFill>
                  <a:srgbClr val="E85F31"/>
                </a:solidFill>
              </a:rPr>
              <a:t>average</a:t>
            </a:r>
            <a:r>
              <a:rPr lang="en-US" sz="1200" b="1">
                <a:solidFill>
                  <a:srgbClr val="E85F31"/>
                </a:solidFill>
              </a:rPr>
              <a:t> net-CONE</a:t>
            </a:r>
          </a:p>
        </p:txBody>
      </p:sp>
    </p:spTree>
    <p:extLst>
      <p:ext uri="{BB962C8B-B14F-4D97-AF65-F5344CB8AC3E}">
        <p14:creationId xmlns:p14="http://schemas.microsoft.com/office/powerpoint/2010/main" val="1495127078"/>
      </p:ext>
    </p:extLst>
  </p:cSld>
  <p:clrMapOvr>
    <a:masterClrMapping/>
  </p:clrMapOvr>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Chart 7">
            <a:extLst>
              <a:ext uri="{FF2B5EF4-FFF2-40B4-BE49-F238E27FC236}">
                <a16:creationId xmlns:a16="http://schemas.microsoft.com/office/drawing/2014/main" id="{0845CAB2-C3AF-4AC8-89B7-9D664B92C805}"/>
              </a:ext>
            </a:extLst>
          </p:cNvPr>
          <p:cNvGraphicFramePr>
            <a:graphicFrameLocks/>
          </p:cNvGraphicFramePr>
          <p:nvPr/>
        </p:nvGraphicFramePr>
        <p:xfrm>
          <a:off x="6404950" y="1629633"/>
          <a:ext cx="5323497" cy="4604912"/>
        </p:xfrm>
        <a:graphic>
          <a:graphicData uri="http://schemas.openxmlformats.org/drawingml/2006/chart">
            <c:chart xmlns:c="http://schemas.openxmlformats.org/drawingml/2006/chart" xmlns:r="http://schemas.openxmlformats.org/officeDocument/2006/relationships" r:id="rId2"/>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lstStyle/>
          <a:p>
            <a:r>
              <a:rPr kumimoji="0" lang="en-US" sz="2800" b="0" i="0" u="none" strike="noStrike" kern="1200" cap="none" spc="0" normalizeH="0" baseline="0" noProof="0">
                <a:ln>
                  <a:noFill/>
                </a:ln>
                <a:solidFill>
                  <a:srgbClr val="034E6E"/>
                </a:solidFill>
                <a:effectLst/>
                <a:uLnTx/>
                <a:uFillTx/>
                <a:ea typeface="+mj-ea"/>
              </a:rPr>
              <a:t>Default vs. Ex-Ante Net-CONE PCM Comparison</a:t>
            </a:r>
            <a:br>
              <a:rPr kumimoji="0" lang="en-US" sz="2800" b="0" i="0" u="none" strike="noStrike" kern="1200" cap="none" spc="0" normalizeH="0" baseline="0" noProof="0">
                <a:ln>
                  <a:noFill/>
                </a:ln>
                <a:solidFill>
                  <a:srgbClr val="034E6E"/>
                </a:solidFill>
                <a:effectLst/>
                <a:uLnTx/>
                <a:uFillTx/>
                <a:ea typeface="+mj-ea"/>
              </a:rPr>
            </a:br>
            <a:r>
              <a:rPr lang="en-US" sz="2000" noProof="0"/>
              <a:t>PC Price vs. PC Supply</a:t>
            </a:r>
            <a:endParaRPr lang="en-US" sz="2000"/>
          </a:p>
        </p:txBody>
      </p:sp>
      <p:sp>
        <p:nvSpPr>
          <p:cNvPr id="14" name="Rectangle 13">
            <a:extLst>
              <a:ext uri="{FF2B5EF4-FFF2-40B4-BE49-F238E27FC236}">
                <a16:creationId xmlns:a16="http://schemas.microsoft.com/office/drawing/2014/main" id="{3C003849-C177-79C6-1AEB-2467E28BD8B1}"/>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
        <p:nvSpPr>
          <p:cNvPr id="6" name="Rectangle 5">
            <a:extLst>
              <a:ext uri="{FF2B5EF4-FFF2-40B4-BE49-F238E27FC236}">
                <a16:creationId xmlns:a16="http://schemas.microsoft.com/office/drawing/2014/main" id="{FB988C0F-0E3B-FBB3-F827-2DF16798700A}"/>
              </a:ext>
            </a:extLst>
          </p:cNvPr>
          <p:cNvSpPr/>
          <p:nvPr/>
        </p:nvSpPr>
        <p:spPr>
          <a:xfrm>
            <a:off x="461265" y="1277942"/>
            <a:ext cx="5321277"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Default PCM Design</a:t>
            </a:r>
          </a:p>
        </p:txBody>
      </p:sp>
      <p:sp>
        <p:nvSpPr>
          <p:cNvPr id="7" name="Rectangle 6">
            <a:extLst>
              <a:ext uri="{FF2B5EF4-FFF2-40B4-BE49-F238E27FC236}">
                <a16:creationId xmlns:a16="http://schemas.microsoft.com/office/drawing/2014/main" id="{CC25F0EA-0041-6C92-EC13-0EE0330F170D}"/>
              </a:ext>
            </a:extLst>
          </p:cNvPr>
          <p:cNvSpPr/>
          <p:nvPr/>
        </p:nvSpPr>
        <p:spPr>
          <a:xfrm>
            <a:off x="6407427" y="1277942"/>
            <a:ext cx="5321277"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Ex-Ante Net-CONE PCM Design</a:t>
            </a:r>
          </a:p>
        </p:txBody>
      </p:sp>
      <p:graphicFrame>
        <p:nvGraphicFramePr>
          <p:cNvPr id="5" name="Chart 4">
            <a:extLst>
              <a:ext uri="{FF2B5EF4-FFF2-40B4-BE49-F238E27FC236}">
                <a16:creationId xmlns:a16="http://schemas.microsoft.com/office/drawing/2014/main" id="{1729C724-ECA2-0E50-64F3-1153880AA83A}"/>
              </a:ext>
            </a:extLst>
          </p:cNvPr>
          <p:cNvGraphicFramePr>
            <a:graphicFrameLocks/>
          </p:cNvGraphicFramePr>
          <p:nvPr/>
        </p:nvGraphicFramePr>
        <p:xfrm>
          <a:off x="458788" y="1629635"/>
          <a:ext cx="5321277" cy="4604910"/>
        </p:xfrm>
        <a:graphic>
          <a:graphicData uri="http://schemas.openxmlformats.org/drawingml/2006/chart">
            <c:chart xmlns:c="http://schemas.openxmlformats.org/drawingml/2006/chart" xmlns:r="http://schemas.openxmlformats.org/officeDocument/2006/relationships" r:id="rId3"/>
          </a:graphicData>
        </a:graphic>
      </p:graphicFrame>
    </p:spTree>
    <p:extLst>
      <p:ext uri="{BB962C8B-B14F-4D97-AF65-F5344CB8AC3E}">
        <p14:creationId xmlns:p14="http://schemas.microsoft.com/office/powerpoint/2010/main" val="4264300823"/>
      </p:ext>
    </p:extLst>
  </p:cSld>
  <p:clrMapOvr>
    <a:masterClrMapping/>
  </p:clrMapOvr>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05A54752-44BD-4AC0-9A4D-6FA6010BCC4B}"/>
              </a:ext>
            </a:extLst>
          </p:cNvPr>
          <p:cNvGraphicFramePr>
            <a:graphicFrameLocks/>
          </p:cNvGraphicFramePr>
          <p:nvPr>
            <p:extLst>
              <p:ext uri="{D42A27DB-BD31-4B8C-83A1-F6EECF244321}">
                <p14:modId xmlns:p14="http://schemas.microsoft.com/office/powerpoint/2010/main" val="2781185126"/>
              </p:ext>
            </p:extLst>
          </p:nvPr>
        </p:nvGraphicFramePr>
        <p:xfrm>
          <a:off x="458788" y="1274482"/>
          <a:ext cx="11269661" cy="4725458"/>
        </p:xfrm>
        <a:graphic>
          <a:graphicData uri="http://schemas.openxmlformats.org/drawingml/2006/chart">
            <c:chart xmlns:c="http://schemas.openxmlformats.org/drawingml/2006/chart" xmlns:r="http://schemas.openxmlformats.org/officeDocument/2006/relationships" r:id="rId2"/>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8788" y="0"/>
            <a:ext cx="11269662" cy="1006475"/>
          </a:xfrm>
        </p:spPr>
        <p:txBody>
          <a:bodyPr>
            <a:normAutofit/>
          </a:bodyPr>
          <a:lstStyle/>
          <a:p>
            <a:r>
              <a:rPr lang="en-US" noProof="0"/>
              <a:t>Ex-Ante Net-CONE PCM Design</a:t>
            </a:r>
            <a:br>
              <a:rPr lang="en-US" noProof="0"/>
            </a:br>
            <a:r>
              <a:rPr lang="en-US" sz="2000" noProof="0"/>
              <a:t>Revenues by Resource Class</a:t>
            </a:r>
            <a:endParaRPr lang="en-US" sz="2000"/>
          </a:p>
        </p:txBody>
      </p:sp>
      <p:sp>
        <p:nvSpPr>
          <p:cNvPr id="8" name="Rectangle 7">
            <a:extLst>
              <a:ext uri="{FF2B5EF4-FFF2-40B4-BE49-F238E27FC236}">
                <a16:creationId xmlns:a16="http://schemas.microsoft.com/office/drawing/2014/main" id="{0FB7CCE7-5729-9E02-57D3-2175C4436791}"/>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graphicFrame>
        <p:nvGraphicFramePr>
          <p:cNvPr id="2" name="Table 1">
            <a:extLst>
              <a:ext uri="{FF2B5EF4-FFF2-40B4-BE49-F238E27FC236}">
                <a16:creationId xmlns:a16="http://schemas.microsoft.com/office/drawing/2014/main" id="{42EEB364-C2DD-6119-BA0D-52A2D55871BA}"/>
              </a:ext>
            </a:extLst>
          </p:cNvPr>
          <p:cNvGraphicFramePr>
            <a:graphicFrameLocks noGrp="1"/>
          </p:cNvGraphicFramePr>
          <p:nvPr>
            <p:extLst>
              <p:ext uri="{D42A27DB-BD31-4B8C-83A1-F6EECF244321}">
                <p14:modId xmlns:p14="http://schemas.microsoft.com/office/powerpoint/2010/main" val="1768128705"/>
              </p:ext>
            </p:extLst>
          </p:nvPr>
        </p:nvGraphicFramePr>
        <p:xfrm>
          <a:off x="606287" y="5760195"/>
          <a:ext cx="10257182" cy="470576"/>
        </p:xfrm>
        <a:graphic>
          <a:graphicData uri="http://schemas.openxmlformats.org/drawingml/2006/table">
            <a:tbl>
              <a:tblPr firstRow="1" bandRow="1">
                <a:tableStyleId>{69012ECD-51FC-41F1-AA8D-1B2483CD663E}</a:tableStyleId>
              </a:tblPr>
              <a:tblGrid>
                <a:gridCol w="789014">
                  <a:extLst>
                    <a:ext uri="{9D8B030D-6E8A-4147-A177-3AD203B41FA5}">
                      <a16:colId xmlns:a16="http://schemas.microsoft.com/office/drawing/2014/main" val="180880771"/>
                    </a:ext>
                  </a:extLst>
                </a:gridCol>
                <a:gridCol w="789014">
                  <a:extLst>
                    <a:ext uri="{9D8B030D-6E8A-4147-A177-3AD203B41FA5}">
                      <a16:colId xmlns:a16="http://schemas.microsoft.com/office/drawing/2014/main" val="3934369845"/>
                    </a:ext>
                  </a:extLst>
                </a:gridCol>
                <a:gridCol w="789014">
                  <a:extLst>
                    <a:ext uri="{9D8B030D-6E8A-4147-A177-3AD203B41FA5}">
                      <a16:colId xmlns:a16="http://schemas.microsoft.com/office/drawing/2014/main" val="66344365"/>
                    </a:ext>
                  </a:extLst>
                </a:gridCol>
                <a:gridCol w="789014">
                  <a:extLst>
                    <a:ext uri="{9D8B030D-6E8A-4147-A177-3AD203B41FA5}">
                      <a16:colId xmlns:a16="http://schemas.microsoft.com/office/drawing/2014/main" val="2284192528"/>
                    </a:ext>
                  </a:extLst>
                </a:gridCol>
                <a:gridCol w="789014">
                  <a:extLst>
                    <a:ext uri="{9D8B030D-6E8A-4147-A177-3AD203B41FA5}">
                      <a16:colId xmlns:a16="http://schemas.microsoft.com/office/drawing/2014/main" val="1341163468"/>
                    </a:ext>
                  </a:extLst>
                </a:gridCol>
                <a:gridCol w="789014">
                  <a:extLst>
                    <a:ext uri="{9D8B030D-6E8A-4147-A177-3AD203B41FA5}">
                      <a16:colId xmlns:a16="http://schemas.microsoft.com/office/drawing/2014/main" val="1696012668"/>
                    </a:ext>
                  </a:extLst>
                </a:gridCol>
                <a:gridCol w="789014">
                  <a:extLst>
                    <a:ext uri="{9D8B030D-6E8A-4147-A177-3AD203B41FA5}">
                      <a16:colId xmlns:a16="http://schemas.microsoft.com/office/drawing/2014/main" val="1243782383"/>
                    </a:ext>
                  </a:extLst>
                </a:gridCol>
                <a:gridCol w="789014">
                  <a:extLst>
                    <a:ext uri="{9D8B030D-6E8A-4147-A177-3AD203B41FA5}">
                      <a16:colId xmlns:a16="http://schemas.microsoft.com/office/drawing/2014/main" val="1550980908"/>
                    </a:ext>
                  </a:extLst>
                </a:gridCol>
                <a:gridCol w="789014">
                  <a:extLst>
                    <a:ext uri="{9D8B030D-6E8A-4147-A177-3AD203B41FA5}">
                      <a16:colId xmlns:a16="http://schemas.microsoft.com/office/drawing/2014/main" val="2979681876"/>
                    </a:ext>
                  </a:extLst>
                </a:gridCol>
                <a:gridCol w="789014">
                  <a:extLst>
                    <a:ext uri="{9D8B030D-6E8A-4147-A177-3AD203B41FA5}">
                      <a16:colId xmlns:a16="http://schemas.microsoft.com/office/drawing/2014/main" val="2718783998"/>
                    </a:ext>
                  </a:extLst>
                </a:gridCol>
                <a:gridCol w="789014">
                  <a:extLst>
                    <a:ext uri="{9D8B030D-6E8A-4147-A177-3AD203B41FA5}">
                      <a16:colId xmlns:a16="http://schemas.microsoft.com/office/drawing/2014/main" val="4106022367"/>
                    </a:ext>
                  </a:extLst>
                </a:gridCol>
                <a:gridCol w="789014">
                  <a:extLst>
                    <a:ext uri="{9D8B030D-6E8A-4147-A177-3AD203B41FA5}">
                      <a16:colId xmlns:a16="http://schemas.microsoft.com/office/drawing/2014/main" val="3125747390"/>
                    </a:ext>
                  </a:extLst>
                </a:gridCol>
                <a:gridCol w="789014">
                  <a:extLst>
                    <a:ext uri="{9D8B030D-6E8A-4147-A177-3AD203B41FA5}">
                      <a16:colId xmlns:a16="http://schemas.microsoft.com/office/drawing/2014/main" val="2231345055"/>
                    </a:ext>
                  </a:extLst>
                </a:gridCol>
              </a:tblGrid>
              <a:tr h="470576">
                <a:tc>
                  <a:txBody>
                    <a:bodyPr/>
                    <a:lstStyle/>
                    <a:p>
                      <a:pPr algn="ctr"/>
                      <a:r>
                        <a:rPr lang="en-US" sz="800" b="0">
                          <a:solidFill>
                            <a:schemeClr val="tx2"/>
                          </a:solidFill>
                          <a:latin typeface="Arial" panose="020B0604020202020204" pitchFamily="34" charset="0"/>
                          <a:cs typeface="Arial" panose="020B0604020202020204" pitchFamily="34" charset="0"/>
                        </a:rPr>
                        <a:t>Wind – Panhandle</a:t>
                      </a:r>
                    </a:p>
                  </a:txBody>
                  <a:tcPr>
                    <a:lnL w="9525" cap="flat" cmpd="sng" algn="ctr">
                      <a:noFill/>
                      <a:prstDash val="soli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Wind – Other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Wind – Coastal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Solar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Hydro</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Battery (1.6-hr duration)</a:t>
                      </a:r>
                      <a:r>
                        <a:rPr lang="en-US" sz="800" b="0" baseline="30000">
                          <a:solidFill>
                            <a:schemeClr val="tx2"/>
                          </a:solidFill>
                          <a:latin typeface="Arial" panose="020B0604020202020204" pitchFamily="34" charset="0"/>
                          <a:cs typeface="Arial" panose="020B0604020202020204" pitchFamily="34" charset="0"/>
                        </a:rPr>
                        <a:t>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Combustion Turbine (CT)</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Nuclear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i="0" baseline="0">
                          <a:solidFill>
                            <a:schemeClr val="tx2"/>
                          </a:solidFill>
                          <a:latin typeface="Arial" panose="020B0604020202020204" pitchFamily="34" charset="0"/>
                          <a:cs typeface="Arial" panose="020B0604020202020204" pitchFamily="34" charset="0"/>
                        </a:rPr>
                        <a:t>Internal Combustion (IC)</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Gas Turbine (GT)</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Gas w/ Firm Fuel Supply (Gas FFSS)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Coal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Combined Cycle (CC)</a:t>
                      </a:r>
                      <a:endParaRPr lang="en-US" sz="800" b="0" baseline="30000">
                        <a:solidFill>
                          <a:schemeClr val="tx2"/>
                        </a:solidFill>
                        <a:latin typeface="Arial" panose="020B0604020202020204" pitchFamily="34" charset="0"/>
                        <a:cs typeface="Arial" panose="020B0604020202020204" pitchFamily="34" charset="0"/>
                      </a:endParaRPr>
                    </a:p>
                  </a:txBody>
                  <a:tcPr>
                    <a:lnL w="12700" cap="flat" cmpd="sng" algn="ctr">
                      <a:noFill/>
                      <a:prstDash val="solid"/>
                      <a:round/>
                      <a:headEnd type="none" w="med" len="med"/>
                      <a:tailEnd type="none" w="med" len="med"/>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97225399"/>
                  </a:ext>
                </a:extLst>
              </a:tr>
            </a:tbl>
          </a:graphicData>
        </a:graphic>
      </p:graphicFrame>
      <p:sp>
        <p:nvSpPr>
          <p:cNvPr id="5" name="Rectangle 4">
            <a:extLst>
              <a:ext uri="{FF2B5EF4-FFF2-40B4-BE49-F238E27FC236}">
                <a16:creationId xmlns:a16="http://schemas.microsoft.com/office/drawing/2014/main" id="{E35EB8C9-0AA8-70EB-2060-5A8CFC649BA9}"/>
              </a:ext>
            </a:extLst>
          </p:cNvPr>
          <p:cNvSpPr>
            <a:spLocks noChangeArrowheads="1"/>
          </p:cNvSpPr>
          <p:nvPr/>
        </p:nvSpPr>
        <p:spPr bwMode="auto">
          <a:xfrm>
            <a:off x="459233" y="6169812"/>
            <a:ext cx="112649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PC effectiveness will vary by battery duration. The value shown in the chart represents the weighted average PC effectiveness across the entire resource class. Weighted average duration of batteries in 2026 is 1.6 hrs.1</a:t>
            </a:r>
          </a:p>
        </p:txBody>
      </p:sp>
    </p:spTree>
    <p:extLst>
      <p:ext uri="{BB962C8B-B14F-4D97-AF65-F5344CB8AC3E}">
        <p14:creationId xmlns:p14="http://schemas.microsoft.com/office/powerpoint/2010/main" val="3047756211"/>
      </p:ext>
    </p:extLst>
  </p:cSld>
  <p:clrMapOvr>
    <a:masterClrMapping/>
  </p:clrMapOvr>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 name="Chart 24">
            <a:extLst>
              <a:ext uri="{FF2B5EF4-FFF2-40B4-BE49-F238E27FC236}">
                <a16:creationId xmlns:a16="http://schemas.microsoft.com/office/drawing/2014/main" id="{FAD63C39-4821-4646-A06F-0F6922C8A719}"/>
              </a:ext>
            </a:extLst>
          </p:cNvPr>
          <p:cNvGraphicFramePr>
            <a:graphicFrameLocks/>
          </p:cNvGraphicFramePr>
          <p:nvPr/>
        </p:nvGraphicFramePr>
        <p:xfrm>
          <a:off x="9116291" y="1972701"/>
          <a:ext cx="2321117" cy="4174813"/>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7" name="Chart 16">
            <a:extLst>
              <a:ext uri="{FF2B5EF4-FFF2-40B4-BE49-F238E27FC236}">
                <a16:creationId xmlns:a16="http://schemas.microsoft.com/office/drawing/2014/main" id="{79AECCB7-1A03-4A04-9A5F-667C3D35F162}"/>
              </a:ext>
            </a:extLst>
          </p:cNvPr>
          <p:cNvGraphicFramePr>
            <a:graphicFrameLocks/>
          </p:cNvGraphicFramePr>
          <p:nvPr/>
        </p:nvGraphicFramePr>
        <p:xfrm>
          <a:off x="459233" y="1972702"/>
          <a:ext cx="6763603" cy="4174814"/>
        </p:xfrm>
        <a:graphic>
          <a:graphicData uri="http://schemas.openxmlformats.org/drawingml/2006/chart">
            <c:chart xmlns:c="http://schemas.openxmlformats.org/drawingml/2006/chart" xmlns:r="http://schemas.openxmlformats.org/officeDocument/2006/relationships" r:id="rId4"/>
          </a:graphicData>
        </a:graphic>
      </p:graphicFrame>
      <p:sp>
        <p:nvSpPr>
          <p:cNvPr id="6" name="Rectangle 5">
            <a:extLst>
              <a:ext uri="{FF2B5EF4-FFF2-40B4-BE49-F238E27FC236}">
                <a16:creationId xmlns:a16="http://schemas.microsoft.com/office/drawing/2014/main" id="{3EADB017-6058-077D-4CF5-09399DBBC21E}"/>
              </a:ext>
            </a:extLst>
          </p:cNvPr>
          <p:cNvSpPr/>
          <p:nvPr/>
        </p:nvSpPr>
        <p:spPr>
          <a:xfrm>
            <a:off x="6542202" y="2253005"/>
            <a:ext cx="2960016" cy="3836711"/>
          </a:xfrm>
          <a:custGeom>
            <a:avLst/>
            <a:gdLst>
              <a:gd name="connsiteX0" fmla="*/ 0 w 207389"/>
              <a:gd name="connsiteY0" fmla="*/ 0 h 1781666"/>
              <a:gd name="connsiteX1" fmla="*/ 207389 w 207389"/>
              <a:gd name="connsiteY1" fmla="*/ 0 h 1781666"/>
              <a:gd name="connsiteX2" fmla="*/ 207389 w 207389"/>
              <a:gd name="connsiteY2" fmla="*/ 1781666 h 1781666"/>
              <a:gd name="connsiteX3" fmla="*/ 0 w 207389"/>
              <a:gd name="connsiteY3" fmla="*/ 1781666 h 1781666"/>
              <a:gd name="connsiteX4" fmla="*/ 0 w 207389"/>
              <a:gd name="connsiteY4" fmla="*/ 0 h 1781666"/>
              <a:gd name="connsiteX0" fmla="*/ 0 w 2234151"/>
              <a:gd name="connsiteY0" fmla="*/ 1951349 h 3733015"/>
              <a:gd name="connsiteX1" fmla="*/ 2234151 w 2234151"/>
              <a:gd name="connsiteY1" fmla="*/ 0 h 3733015"/>
              <a:gd name="connsiteX2" fmla="*/ 207389 w 2234151"/>
              <a:gd name="connsiteY2" fmla="*/ 3733015 h 3733015"/>
              <a:gd name="connsiteX3" fmla="*/ 0 w 2234151"/>
              <a:gd name="connsiteY3" fmla="*/ 3733015 h 3733015"/>
              <a:gd name="connsiteX4" fmla="*/ 0 w 2234151"/>
              <a:gd name="connsiteY4" fmla="*/ 1951349 h 3733015"/>
              <a:gd name="connsiteX0" fmla="*/ 0 w 3035430"/>
              <a:gd name="connsiteY0" fmla="*/ 1951349 h 3883844"/>
              <a:gd name="connsiteX1" fmla="*/ 2234151 w 3035430"/>
              <a:gd name="connsiteY1" fmla="*/ 0 h 3883844"/>
              <a:gd name="connsiteX2" fmla="*/ 3035430 w 3035430"/>
              <a:gd name="connsiteY2" fmla="*/ 3883844 h 3883844"/>
              <a:gd name="connsiteX3" fmla="*/ 0 w 3035430"/>
              <a:gd name="connsiteY3" fmla="*/ 3733015 h 3883844"/>
              <a:gd name="connsiteX4" fmla="*/ 0 w 3035430"/>
              <a:gd name="connsiteY4" fmla="*/ 1951349 h 3883844"/>
              <a:gd name="connsiteX0" fmla="*/ 0 w 3035430"/>
              <a:gd name="connsiteY0" fmla="*/ 1913642 h 3846137"/>
              <a:gd name="connsiteX1" fmla="*/ 2997722 w 3035430"/>
              <a:gd name="connsiteY1" fmla="*/ 0 h 3846137"/>
              <a:gd name="connsiteX2" fmla="*/ 3035430 w 3035430"/>
              <a:gd name="connsiteY2" fmla="*/ 3846137 h 3846137"/>
              <a:gd name="connsiteX3" fmla="*/ 0 w 3035430"/>
              <a:gd name="connsiteY3" fmla="*/ 3695308 h 3846137"/>
              <a:gd name="connsiteX4" fmla="*/ 0 w 3035430"/>
              <a:gd name="connsiteY4" fmla="*/ 1913642 h 3846137"/>
              <a:gd name="connsiteX0" fmla="*/ 0 w 3035430"/>
              <a:gd name="connsiteY0" fmla="*/ 1904216 h 3836711"/>
              <a:gd name="connsiteX1" fmla="*/ 3035429 w 3035430"/>
              <a:gd name="connsiteY1" fmla="*/ 0 h 3836711"/>
              <a:gd name="connsiteX2" fmla="*/ 3035430 w 3035430"/>
              <a:gd name="connsiteY2" fmla="*/ 3836711 h 3836711"/>
              <a:gd name="connsiteX3" fmla="*/ 0 w 3035430"/>
              <a:gd name="connsiteY3" fmla="*/ 3685882 h 3836711"/>
              <a:gd name="connsiteX4" fmla="*/ 0 w 3035430"/>
              <a:gd name="connsiteY4" fmla="*/ 1904216 h 3836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30" h="3836711">
                <a:moveTo>
                  <a:pt x="0" y="1904216"/>
                </a:moveTo>
                <a:lnTo>
                  <a:pt x="3035429" y="0"/>
                </a:lnTo>
                <a:cubicBezTo>
                  <a:pt x="3035429" y="1278904"/>
                  <a:pt x="3035430" y="2557807"/>
                  <a:pt x="3035430" y="3836711"/>
                </a:cubicBezTo>
                <a:lnTo>
                  <a:pt x="0" y="3685882"/>
                </a:lnTo>
                <a:lnTo>
                  <a:pt x="0" y="1904216"/>
                </a:ln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 Placeholder 1">
            <a:extLst>
              <a:ext uri="{FF2B5EF4-FFF2-40B4-BE49-F238E27FC236}">
                <a16:creationId xmlns:a16="http://schemas.microsoft.com/office/drawing/2014/main" id="{4D6448DE-E036-AD51-74BB-C70D5D9F0FF6}"/>
              </a:ext>
            </a:extLst>
          </p:cNvPr>
          <p:cNvSpPr>
            <a:spLocks noGrp="1"/>
          </p:cNvSpPr>
          <p:nvPr>
            <p:ph type="body" sz="quarter" idx="10"/>
          </p:nvPr>
        </p:nvSpPr>
        <p:spPr>
          <a:xfrm>
            <a:off x="0" y="1150070"/>
            <a:ext cx="12192000" cy="744718"/>
          </a:xfrm>
          <a:solidFill>
            <a:schemeClr val="accent1">
              <a:lumMod val="20000"/>
              <a:lumOff val="80000"/>
            </a:schemeClr>
          </a:solidFill>
        </p:spPr>
        <p:txBody>
          <a:bodyPr anchor="ctr"/>
          <a:lstStyle/>
          <a:p>
            <a:pPr marL="0" indent="0" algn="ctr">
              <a:buNone/>
            </a:pPr>
            <a:r>
              <a:rPr lang="en-US"/>
              <a:t>Current results show that in 47% of the simulation years, PCM design would exceed the $1 billion while being only $0.2 billion more expensive than energy-only on average (in the short-term) </a:t>
            </a:r>
          </a:p>
        </p:txBody>
      </p:sp>
      <p:sp>
        <p:nvSpPr>
          <p:cNvPr id="3" name="Title 2">
            <a:extLst>
              <a:ext uri="{FF2B5EF4-FFF2-40B4-BE49-F238E27FC236}">
                <a16:creationId xmlns:a16="http://schemas.microsoft.com/office/drawing/2014/main" id="{308B0F00-9F4B-F8A1-7CAB-D14841270ADC}"/>
              </a:ext>
            </a:extLst>
          </p:cNvPr>
          <p:cNvSpPr>
            <a:spLocks noGrp="1"/>
          </p:cNvSpPr>
          <p:nvPr>
            <p:ph type="title"/>
          </p:nvPr>
        </p:nvSpPr>
        <p:spPr/>
        <p:txBody>
          <a:bodyPr>
            <a:normAutofit/>
          </a:bodyPr>
          <a:lstStyle/>
          <a:p>
            <a:r>
              <a:rPr lang="en-US" noProof="0"/>
              <a:t>Ex-Ante Net-CONE PCM Design</a:t>
            </a:r>
            <a:br>
              <a:rPr lang="en-US" noProof="0"/>
            </a:br>
            <a:r>
              <a:rPr lang="en-US" sz="2000"/>
              <a:t>Net-Cost Cap</a:t>
            </a:r>
          </a:p>
        </p:txBody>
      </p:sp>
      <p:sp>
        <p:nvSpPr>
          <p:cNvPr id="7" name="Rectangle 6">
            <a:extLst>
              <a:ext uri="{FF2B5EF4-FFF2-40B4-BE49-F238E27FC236}">
                <a16:creationId xmlns:a16="http://schemas.microsoft.com/office/drawing/2014/main" id="{CB017ED4-EEDB-38D0-4D48-E41352DC2826}"/>
              </a:ext>
            </a:extLst>
          </p:cNvPr>
          <p:cNvSpPr/>
          <p:nvPr/>
        </p:nvSpPr>
        <p:spPr>
          <a:xfrm>
            <a:off x="5684362" y="4166647"/>
            <a:ext cx="857840" cy="1762813"/>
          </a:xfrm>
          <a:prstGeom prst="rect">
            <a:avLst/>
          </a:prstGeom>
          <a:noFill/>
          <a:ln>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8CE88805-4443-94F6-1C61-35A7DC3B07A3}"/>
              </a:ext>
            </a:extLst>
          </p:cNvPr>
          <p:cNvSpPr/>
          <p:nvPr/>
        </p:nvSpPr>
        <p:spPr>
          <a:xfrm>
            <a:off x="10008032" y="2263827"/>
            <a:ext cx="1429377" cy="787381"/>
          </a:xfrm>
          <a:prstGeom prst="rect">
            <a:avLst/>
          </a:prstGeom>
          <a:solidFill>
            <a:srgbClr val="EA2C00">
              <a:alpha val="30196"/>
            </a:srgbClr>
          </a:solidFill>
          <a:ln>
            <a:solidFill>
              <a:schemeClr val="accent3">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4C0DE0B6-1E11-4BEC-7133-F500CD2346A5}"/>
              </a:ext>
            </a:extLst>
          </p:cNvPr>
          <p:cNvSpPr/>
          <p:nvPr/>
        </p:nvSpPr>
        <p:spPr>
          <a:xfrm>
            <a:off x="9925229" y="2029942"/>
            <a:ext cx="1632690" cy="23167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accent3">
                    <a:lumMod val="75000"/>
                  </a:schemeClr>
                </a:solidFill>
              </a:rPr>
              <a:t>Exceeds cost cap</a:t>
            </a:r>
          </a:p>
        </p:txBody>
      </p:sp>
      <p:graphicFrame>
        <p:nvGraphicFramePr>
          <p:cNvPr id="10" name="Table 9">
            <a:extLst>
              <a:ext uri="{FF2B5EF4-FFF2-40B4-BE49-F238E27FC236}">
                <a16:creationId xmlns:a16="http://schemas.microsoft.com/office/drawing/2014/main" id="{46486463-B1E6-3301-E018-4DC5EA4150AB}"/>
              </a:ext>
            </a:extLst>
          </p:cNvPr>
          <p:cNvGraphicFramePr>
            <a:graphicFrameLocks noGrp="1"/>
          </p:cNvGraphicFramePr>
          <p:nvPr/>
        </p:nvGraphicFramePr>
        <p:xfrm>
          <a:off x="1200150" y="6081490"/>
          <a:ext cx="5950908" cy="306479"/>
        </p:xfrm>
        <a:graphic>
          <a:graphicData uri="http://schemas.openxmlformats.org/drawingml/2006/table">
            <a:tbl>
              <a:tblPr firstRow="1" bandRow="1">
                <a:tableStyleId>{69012ECD-51FC-41F1-AA8D-1B2483CD663E}</a:tableStyleId>
              </a:tblPr>
              <a:tblGrid>
                <a:gridCol w="1983636">
                  <a:extLst>
                    <a:ext uri="{9D8B030D-6E8A-4147-A177-3AD203B41FA5}">
                      <a16:colId xmlns:a16="http://schemas.microsoft.com/office/drawing/2014/main" val="141246500"/>
                    </a:ext>
                  </a:extLst>
                </a:gridCol>
                <a:gridCol w="1983636">
                  <a:extLst>
                    <a:ext uri="{9D8B030D-6E8A-4147-A177-3AD203B41FA5}">
                      <a16:colId xmlns:a16="http://schemas.microsoft.com/office/drawing/2014/main" val="46168547"/>
                    </a:ext>
                  </a:extLst>
                </a:gridCol>
                <a:gridCol w="1983636">
                  <a:extLst>
                    <a:ext uri="{9D8B030D-6E8A-4147-A177-3AD203B41FA5}">
                      <a16:colId xmlns:a16="http://schemas.microsoft.com/office/drawing/2014/main" val="1904883302"/>
                    </a:ext>
                  </a:extLst>
                </a:gridCol>
              </a:tblGrid>
              <a:tr h="306479">
                <a:tc>
                  <a:txBody>
                    <a:bodyPr/>
                    <a:lstStyle/>
                    <a:p>
                      <a:pPr algn="ctr"/>
                      <a:r>
                        <a:rPr lang="en-US" sz="1000">
                          <a:solidFill>
                            <a:schemeClr val="tx2"/>
                          </a:solidFill>
                        </a:rPr>
                        <a:t>PCM</a:t>
                      </a:r>
                    </a:p>
                  </a:txBody>
                  <a:tcPr marT="37785" marB="37785"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000">
                          <a:solidFill>
                            <a:schemeClr val="tx2"/>
                          </a:solidFill>
                        </a:rPr>
                        <a:t>Energy-Only (EO)</a:t>
                      </a:r>
                    </a:p>
                  </a:txBody>
                  <a:tcPr marT="37785" marB="37785"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000">
                          <a:solidFill>
                            <a:schemeClr val="tx2"/>
                          </a:solidFill>
                        </a:rPr>
                        <a:t>PCM – EO</a:t>
                      </a:r>
                    </a:p>
                  </a:txBody>
                  <a:tcPr marT="37785" marB="37785" anchor="ct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2049878406"/>
                  </a:ext>
                </a:extLst>
              </a:tr>
            </a:tbl>
          </a:graphicData>
        </a:graphic>
      </p:graphicFrame>
      <p:sp>
        <p:nvSpPr>
          <p:cNvPr id="12" name="TextBox 11">
            <a:extLst>
              <a:ext uri="{FF2B5EF4-FFF2-40B4-BE49-F238E27FC236}">
                <a16:creationId xmlns:a16="http://schemas.microsoft.com/office/drawing/2014/main" id="{05A8AAA5-9F09-0F13-9AA0-9CB1FCD23F3E}"/>
              </a:ext>
            </a:extLst>
          </p:cNvPr>
          <p:cNvSpPr txBox="1"/>
          <p:nvPr/>
        </p:nvSpPr>
        <p:spPr>
          <a:xfrm>
            <a:off x="10185969" y="6111619"/>
            <a:ext cx="823556" cy="246221"/>
          </a:xfrm>
          <a:prstGeom prst="rect">
            <a:avLst/>
          </a:prstGeom>
          <a:noFill/>
        </p:spPr>
        <p:txBody>
          <a:bodyPr wrap="square" anchor="ctr">
            <a:spAutoFit/>
          </a:bodyPr>
          <a:lstStyle/>
          <a:p>
            <a:pPr algn="ctr"/>
            <a:r>
              <a:rPr lang="en-US" sz="1000" b="1">
                <a:solidFill>
                  <a:schemeClr val="tx2"/>
                </a:solidFill>
              </a:rPr>
              <a:t>PCM – EO</a:t>
            </a:r>
          </a:p>
        </p:txBody>
      </p:sp>
      <p:grpSp>
        <p:nvGrpSpPr>
          <p:cNvPr id="16" name="Group 15">
            <a:extLst>
              <a:ext uri="{FF2B5EF4-FFF2-40B4-BE49-F238E27FC236}">
                <a16:creationId xmlns:a16="http://schemas.microsoft.com/office/drawing/2014/main" id="{94357ECF-5E68-E986-E66F-83737B068450}"/>
              </a:ext>
            </a:extLst>
          </p:cNvPr>
          <p:cNvGrpSpPr/>
          <p:nvPr/>
        </p:nvGrpSpPr>
        <p:grpSpPr>
          <a:xfrm>
            <a:off x="9946140" y="233768"/>
            <a:ext cx="1782310" cy="619057"/>
            <a:chOff x="7453314" y="233768"/>
            <a:chExt cx="1782310" cy="619057"/>
          </a:xfrm>
        </p:grpSpPr>
        <p:sp>
          <p:nvSpPr>
            <p:cNvPr id="18" name="Rectangle 17">
              <a:extLst>
                <a:ext uri="{FF2B5EF4-FFF2-40B4-BE49-F238E27FC236}">
                  <a16:creationId xmlns:a16="http://schemas.microsoft.com/office/drawing/2014/main" id="{39D91392-50D6-1565-1E0B-F093DE542A7D}"/>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38509A90-4CFC-CAA1-EC2B-8A99007DF2A5}"/>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20" name="Rectangle 19">
              <a:extLst>
                <a:ext uri="{FF2B5EF4-FFF2-40B4-BE49-F238E27FC236}">
                  <a16:creationId xmlns:a16="http://schemas.microsoft.com/office/drawing/2014/main" id="{175F25FC-6E2D-EFBE-4B8E-C51929ECB68A}"/>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21" name="Rectangle 20">
              <a:extLst>
                <a:ext uri="{FF2B5EF4-FFF2-40B4-BE49-F238E27FC236}">
                  <a16:creationId xmlns:a16="http://schemas.microsoft.com/office/drawing/2014/main" id="{DC503610-1631-873F-3657-D427E86AC884}"/>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22" name="Rectangle 21">
              <a:extLst>
                <a:ext uri="{FF2B5EF4-FFF2-40B4-BE49-F238E27FC236}">
                  <a16:creationId xmlns:a16="http://schemas.microsoft.com/office/drawing/2014/main" id="{C1DD642A-42F1-A93B-8E15-D55B98475D8C}"/>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331A7958-22A0-2EAE-0AF1-317667308478}"/>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DA35071F-97DA-38BD-4F41-85245FA8904B}"/>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 name="Rectangle 3">
            <a:extLst>
              <a:ext uri="{FF2B5EF4-FFF2-40B4-BE49-F238E27FC236}">
                <a16:creationId xmlns:a16="http://schemas.microsoft.com/office/drawing/2014/main" id="{5728736B-CAD8-3C45-7031-052E23A627D6}"/>
              </a:ext>
            </a:extLst>
          </p:cNvPr>
          <p:cNvSpPr/>
          <p:nvPr/>
        </p:nvSpPr>
        <p:spPr>
          <a:xfrm>
            <a:off x="2594770" y="3681292"/>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$20.9 billion</a:t>
            </a:r>
          </a:p>
        </p:txBody>
      </p:sp>
      <p:sp>
        <p:nvSpPr>
          <p:cNvPr id="5" name="Rectangle 4">
            <a:extLst>
              <a:ext uri="{FF2B5EF4-FFF2-40B4-BE49-F238E27FC236}">
                <a16:creationId xmlns:a16="http://schemas.microsoft.com/office/drawing/2014/main" id="{41902519-B15F-EB73-E90A-7270E3CCBA8E}"/>
              </a:ext>
            </a:extLst>
          </p:cNvPr>
          <p:cNvSpPr/>
          <p:nvPr/>
        </p:nvSpPr>
        <p:spPr>
          <a:xfrm>
            <a:off x="4513353" y="3671352"/>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$20.7 billion</a:t>
            </a:r>
          </a:p>
        </p:txBody>
      </p:sp>
      <p:sp>
        <p:nvSpPr>
          <p:cNvPr id="11" name="Rectangle 10">
            <a:extLst>
              <a:ext uri="{FF2B5EF4-FFF2-40B4-BE49-F238E27FC236}">
                <a16:creationId xmlns:a16="http://schemas.microsoft.com/office/drawing/2014/main" id="{977775B3-D160-254A-4F3D-D2169A5A9D52}"/>
              </a:ext>
            </a:extLst>
          </p:cNvPr>
          <p:cNvSpPr/>
          <p:nvPr/>
        </p:nvSpPr>
        <p:spPr>
          <a:xfrm>
            <a:off x="10930345" y="3093130"/>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+$0.2 billion</a:t>
            </a:r>
          </a:p>
        </p:txBody>
      </p:sp>
    </p:spTree>
    <p:extLst>
      <p:ext uri="{BB962C8B-B14F-4D97-AF65-F5344CB8AC3E}">
        <p14:creationId xmlns:p14="http://schemas.microsoft.com/office/powerpoint/2010/main" val="2130243447"/>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0F53D4-E326-F2B8-E42B-82BA8E01BE8C}"/>
              </a:ext>
            </a:extLst>
          </p:cNvPr>
          <p:cNvSpPr>
            <a:spLocks noGrp="1"/>
          </p:cNvSpPr>
          <p:nvPr>
            <p:ph type="title"/>
          </p:nvPr>
        </p:nvSpPr>
        <p:spPr>
          <a:xfrm>
            <a:off x="622468" y="1982240"/>
            <a:ext cx="6083132" cy="1257167"/>
          </a:xfrm>
        </p:spPr>
        <p:txBody>
          <a:bodyPr/>
          <a:lstStyle/>
          <a:p>
            <a:r>
              <a:rPr lang="en-US"/>
              <a:t>Additional questions or comments?</a:t>
            </a:r>
          </a:p>
        </p:txBody>
      </p:sp>
      <p:sp>
        <p:nvSpPr>
          <p:cNvPr id="3" name="Text Placeholder 2">
            <a:extLst>
              <a:ext uri="{FF2B5EF4-FFF2-40B4-BE49-F238E27FC236}">
                <a16:creationId xmlns:a16="http://schemas.microsoft.com/office/drawing/2014/main" id="{BF3BD593-2F4E-064B-EDBB-287B394A4AC2}"/>
              </a:ext>
            </a:extLst>
          </p:cNvPr>
          <p:cNvSpPr>
            <a:spLocks noGrp="1"/>
          </p:cNvSpPr>
          <p:nvPr>
            <p:ph type="body" idx="10"/>
          </p:nvPr>
        </p:nvSpPr>
        <p:spPr>
          <a:xfrm>
            <a:off x="622468" y="3238500"/>
            <a:ext cx="6083132" cy="381000"/>
          </a:xfrm>
        </p:spPr>
        <p:txBody>
          <a:bodyPr/>
          <a:lstStyle/>
          <a:p>
            <a:endParaRPr lang="en-US"/>
          </a:p>
        </p:txBody>
      </p:sp>
      <p:pic>
        <p:nvPicPr>
          <p:cNvPr id="5" name="Graphic 4" descr="Questions with solid fill">
            <a:extLst>
              <a:ext uri="{FF2B5EF4-FFF2-40B4-BE49-F238E27FC236}">
                <a16:creationId xmlns:a16="http://schemas.microsoft.com/office/drawing/2014/main" id="{533CB464-8BD1-AE18-096A-A79A730FB752}"/>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9041596" y="1778000"/>
            <a:ext cx="1828800" cy="1828800"/>
          </a:xfrm>
          <a:prstGeom prst="rect">
            <a:avLst/>
          </a:prstGeom>
        </p:spPr>
      </p:pic>
      <p:pic>
        <p:nvPicPr>
          <p:cNvPr id="7" name="Graphic 6" descr="Customer review with solid fill">
            <a:extLst>
              <a:ext uri="{FF2B5EF4-FFF2-40B4-BE49-F238E27FC236}">
                <a16:creationId xmlns:a16="http://schemas.microsoft.com/office/drawing/2014/main" id="{AB62042B-53AC-AC73-8740-7774DD0F2868}"/>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tretch>
            <a:fillRect/>
          </a:stretch>
        </p:blipFill>
        <p:spPr>
          <a:xfrm>
            <a:off x="6959198" y="1790700"/>
            <a:ext cx="1828800" cy="1828800"/>
          </a:xfrm>
          <a:prstGeom prst="rect">
            <a:avLst/>
          </a:prstGeom>
        </p:spPr>
      </p:pic>
      <p:sp>
        <p:nvSpPr>
          <p:cNvPr id="4" name="Rectangle: Rounded Corners 3">
            <a:extLst>
              <a:ext uri="{FF2B5EF4-FFF2-40B4-BE49-F238E27FC236}">
                <a16:creationId xmlns:a16="http://schemas.microsoft.com/office/drawing/2014/main" id="{A7FCF60C-7FA2-C4F5-9E5D-62F5EC5C95EC}"/>
              </a:ext>
            </a:extLst>
          </p:cNvPr>
          <p:cNvSpPr/>
          <p:nvPr/>
        </p:nvSpPr>
        <p:spPr>
          <a:xfrm>
            <a:off x="1651084" y="4038467"/>
            <a:ext cx="8889832" cy="914400"/>
          </a:xfrm>
          <a:prstGeom prst="round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800" b="1">
                <a:solidFill>
                  <a:schemeClr val="tx1"/>
                </a:solidFill>
              </a:rPr>
              <a:t>Are there areas you would like us to expand on?</a:t>
            </a:r>
          </a:p>
        </p:txBody>
      </p:sp>
    </p:spTree>
    <p:extLst>
      <p:ext uri="{BB962C8B-B14F-4D97-AF65-F5344CB8AC3E}">
        <p14:creationId xmlns:p14="http://schemas.microsoft.com/office/powerpoint/2010/main" val="1640125150"/>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A1B56F95-D4C3-C14C-FFFF-EEDF690BB490}"/>
              </a:ext>
            </a:extLst>
          </p:cNvPr>
          <p:cNvSpPr>
            <a:spLocks noGrp="1"/>
          </p:cNvSpPr>
          <p:nvPr>
            <p:ph type="body" sz="quarter" idx="10"/>
          </p:nvPr>
        </p:nvSpPr>
        <p:spPr>
          <a:xfrm>
            <a:off x="463296" y="1403650"/>
            <a:ext cx="5324762" cy="4814270"/>
          </a:xfrm>
        </p:spPr>
        <p:txBody>
          <a:bodyPr/>
          <a:lstStyle/>
          <a:p>
            <a:pPr marL="0" indent="0" algn="ctr">
              <a:buNone/>
            </a:pPr>
            <a:r>
              <a:rPr lang="en-US" i="1"/>
              <a:t>Resources earn revenues to recover their capital and operating costs through only the energy or ancillary services (AS) markets</a:t>
            </a:r>
          </a:p>
          <a:p>
            <a:pPr marL="0" indent="0">
              <a:buNone/>
            </a:pPr>
            <a:endParaRPr lang="en-US" sz="2800"/>
          </a:p>
          <a:p>
            <a:pPr marL="0" indent="0">
              <a:buNone/>
            </a:pPr>
            <a:r>
              <a:rPr lang="en-US"/>
              <a:t>Two key features of the energy-only framework:</a:t>
            </a:r>
          </a:p>
          <a:p>
            <a:pPr marL="342900" indent="-342900">
              <a:buFont typeface="+mj-lt"/>
              <a:buAutoNum type="arabicPeriod"/>
            </a:pPr>
            <a:r>
              <a:rPr lang="en-US">
                <a:solidFill>
                  <a:srgbClr val="E85F31"/>
                </a:solidFill>
              </a:rPr>
              <a:t>No reliability standard.</a:t>
            </a:r>
            <a:r>
              <a:rPr lang="en-US"/>
              <a:t> </a:t>
            </a:r>
            <a:r>
              <a:rPr lang="en-US" b="0"/>
              <a:t>The market is not designed to achieve a specific reliability standard, and there is no product to ensure the market can achieve any specific standard set by the PUCT</a:t>
            </a:r>
          </a:p>
          <a:p>
            <a:pPr marL="342900" indent="-342900">
              <a:buFont typeface="+mj-lt"/>
              <a:buAutoNum type="arabicPeriod"/>
            </a:pPr>
            <a:r>
              <a:rPr lang="en-US">
                <a:solidFill>
                  <a:srgbClr val="E85F31"/>
                </a:solidFill>
              </a:rPr>
              <a:t>Resource revenue volatility.</a:t>
            </a:r>
            <a:r>
              <a:rPr lang="en-US" b="0"/>
              <a:t> Years with mild weather tend to yield low energy and AS prices, while years with more severe weather conditions tend to yield much higher energy and AS prices</a:t>
            </a:r>
          </a:p>
        </p:txBody>
      </p:sp>
      <p:sp>
        <p:nvSpPr>
          <p:cNvPr id="3" name="Title 2">
            <a:extLst>
              <a:ext uri="{FF2B5EF4-FFF2-40B4-BE49-F238E27FC236}">
                <a16:creationId xmlns:a16="http://schemas.microsoft.com/office/drawing/2014/main" id="{B58C7E41-852D-AAA1-BF96-83E762FB7A3C}"/>
              </a:ext>
            </a:extLst>
          </p:cNvPr>
          <p:cNvSpPr>
            <a:spLocks noGrp="1"/>
          </p:cNvSpPr>
          <p:nvPr>
            <p:ph type="title"/>
          </p:nvPr>
        </p:nvSpPr>
        <p:spPr/>
        <p:txBody>
          <a:bodyPr/>
          <a:lstStyle/>
          <a:p>
            <a:r>
              <a:rPr lang="en-US"/>
              <a:t>The concept is to move away from an “energy-only” market design to implement a reliability standard through PCM</a:t>
            </a:r>
          </a:p>
        </p:txBody>
      </p:sp>
      <p:sp>
        <p:nvSpPr>
          <p:cNvPr id="5" name="Rectangle 4">
            <a:extLst>
              <a:ext uri="{FF2B5EF4-FFF2-40B4-BE49-F238E27FC236}">
                <a16:creationId xmlns:a16="http://schemas.microsoft.com/office/drawing/2014/main" id="{9E6C9DF9-2DAC-52BF-F931-635193572E55}"/>
              </a:ext>
            </a:extLst>
          </p:cNvPr>
          <p:cNvSpPr/>
          <p:nvPr/>
        </p:nvSpPr>
        <p:spPr>
          <a:xfrm>
            <a:off x="459233" y="1129330"/>
            <a:ext cx="5328825" cy="27432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Today: “Energy-Only” Market Design</a:t>
            </a:r>
          </a:p>
        </p:txBody>
      </p:sp>
      <p:sp>
        <p:nvSpPr>
          <p:cNvPr id="6" name="Rectangle 5">
            <a:extLst>
              <a:ext uri="{FF2B5EF4-FFF2-40B4-BE49-F238E27FC236}">
                <a16:creationId xmlns:a16="http://schemas.microsoft.com/office/drawing/2014/main" id="{1F3BB46B-D76A-78AD-77B5-EA6906E5F1D5}"/>
              </a:ext>
            </a:extLst>
          </p:cNvPr>
          <p:cNvSpPr/>
          <p:nvPr/>
        </p:nvSpPr>
        <p:spPr>
          <a:xfrm>
            <a:off x="6399879" y="1129330"/>
            <a:ext cx="5328825" cy="274320"/>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Future: PCM Market Design</a:t>
            </a:r>
          </a:p>
        </p:txBody>
      </p:sp>
      <p:sp>
        <p:nvSpPr>
          <p:cNvPr id="7" name="Text Placeholder 1">
            <a:extLst>
              <a:ext uri="{FF2B5EF4-FFF2-40B4-BE49-F238E27FC236}">
                <a16:creationId xmlns:a16="http://schemas.microsoft.com/office/drawing/2014/main" id="{77D3A6AB-F057-FC3D-6449-9308FBD14C43}"/>
              </a:ext>
            </a:extLst>
          </p:cNvPr>
          <p:cNvSpPr txBox="1">
            <a:spLocks/>
          </p:cNvSpPr>
          <p:nvPr/>
        </p:nvSpPr>
        <p:spPr>
          <a:xfrm>
            <a:off x="6403942" y="1403650"/>
            <a:ext cx="5324762" cy="4814270"/>
          </a:xfrm>
          <a:prstGeom prst="rect">
            <a:avLst/>
          </a:prstGeom>
        </p:spPr>
        <p:txBody>
          <a:bodyPr vert="horz" lIns="91440" tIns="45720" rIns="91440" bIns="45720" rtlCol="0">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i="1"/>
              <a:t>The PCM construct is designed to achieve a specific reliability standard while providing competitive signals for efficient entry and exit of resources</a:t>
            </a:r>
          </a:p>
          <a:p>
            <a:pPr marL="0" indent="0" algn="ctr">
              <a:buNone/>
            </a:pPr>
            <a:endParaRPr lang="en-US" sz="1100" i="1"/>
          </a:p>
          <a:p>
            <a:pPr marL="0" indent="0">
              <a:buNone/>
            </a:pPr>
            <a:r>
              <a:rPr lang="en-US"/>
              <a:t>PCM aims to address both of these issues by:</a:t>
            </a:r>
          </a:p>
          <a:p>
            <a:pPr marL="342900" indent="-342900">
              <a:buFont typeface="+mj-lt"/>
              <a:buAutoNum type="arabicPeriod"/>
            </a:pPr>
            <a:r>
              <a:rPr lang="en-US">
                <a:solidFill>
                  <a:srgbClr val="E85F31"/>
                </a:solidFill>
              </a:rPr>
              <a:t>Establishing a reliability standard.</a:t>
            </a:r>
            <a:r>
              <a:rPr lang="en-US"/>
              <a:t> </a:t>
            </a:r>
            <a:r>
              <a:rPr lang="en-US" b="0"/>
              <a:t>Although the specific standard is still to be determined, PCM will target a specific standard in its design (e.g., loss of load expectation of 0.1 days/</a:t>
            </a:r>
            <a:r>
              <a:rPr lang="en-US" b="0" err="1"/>
              <a:t>yr</a:t>
            </a:r>
            <a:r>
              <a:rPr lang="en-US" b="0"/>
              <a:t>)</a:t>
            </a:r>
          </a:p>
          <a:p>
            <a:pPr marL="342900" indent="-342900">
              <a:buFont typeface="+mj-lt"/>
              <a:buAutoNum type="arabicPeriod"/>
            </a:pPr>
            <a:r>
              <a:rPr lang="en-US">
                <a:solidFill>
                  <a:srgbClr val="E85F31"/>
                </a:solidFill>
              </a:rPr>
              <a:t>Providing more stable and predictable price signals. </a:t>
            </a:r>
            <a:r>
              <a:rPr lang="en-US" b="0"/>
              <a:t>Reduced energy and AS scarcity pricing, plus the annual PC payments to earn incremental revenues consistent with cost of new entry, will reduce annual variability in overall system costs and resource compensation</a:t>
            </a:r>
          </a:p>
        </p:txBody>
      </p:sp>
      <p:sp>
        <p:nvSpPr>
          <p:cNvPr id="22" name="Isosceles Triangle 21">
            <a:extLst>
              <a:ext uri="{FF2B5EF4-FFF2-40B4-BE49-F238E27FC236}">
                <a16:creationId xmlns:a16="http://schemas.microsoft.com/office/drawing/2014/main" id="{4F969866-FB9B-8496-F683-66F78E3C2CB7}"/>
              </a:ext>
            </a:extLst>
          </p:cNvPr>
          <p:cNvSpPr/>
          <p:nvPr/>
        </p:nvSpPr>
        <p:spPr>
          <a:xfrm rot="5400000">
            <a:off x="4726808" y="3640702"/>
            <a:ext cx="2734322" cy="340166"/>
          </a:xfrm>
          <a:prstGeom prst="triangle">
            <a:avLst/>
          </a:prstGeom>
          <a:solidFill>
            <a:schemeClr val="bg1">
              <a:lumMod val="8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176916150"/>
      </p:ext>
    </p:extLst>
  </p:cSld>
  <p:clrMapOvr>
    <a:masterClrMapping/>
  </p:clrMapOvr>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Content Placeholder 3">
            <a:extLst>
              <a:ext uri="{FF2B5EF4-FFF2-40B4-BE49-F238E27FC236}">
                <a16:creationId xmlns:a16="http://schemas.microsoft.com/office/drawing/2014/main" id="{F8AA3CCA-7875-79B8-7EE4-03F472101B11}"/>
              </a:ext>
            </a:extLst>
          </p:cNvPr>
          <p:cNvSpPr>
            <a:spLocks noGrp="1"/>
          </p:cNvSpPr>
          <p:nvPr>
            <p:ph sz="quarter" idx="14"/>
          </p:nvPr>
        </p:nvSpPr>
        <p:spPr/>
        <p:txBody>
          <a:bodyPr/>
          <a:lstStyle/>
          <a:p>
            <a:r>
              <a:rPr lang="en-US" sz="1800" b="1">
                <a:solidFill>
                  <a:schemeClr val="tx1"/>
                </a:solidFill>
              </a:rPr>
              <a:t>Zach Ming | </a:t>
            </a:r>
            <a:r>
              <a:rPr lang="en-US" sz="1800" b="1">
                <a:solidFill>
                  <a:schemeClr val="tx1"/>
                </a:solidFill>
                <a:hlinkClick r:id="rId2"/>
              </a:rPr>
              <a:t>zachary.ming@ethree.com</a:t>
            </a:r>
            <a:endParaRPr lang="en-US" sz="1800" b="1">
              <a:solidFill>
                <a:schemeClr val="tx1"/>
              </a:solidFill>
            </a:endParaRPr>
          </a:p>
          <a:p>
            <a:r>
              <a:rPr lang="en-US" sz="1800" b="1">
                <a:solidFill>
                  <a:schemeClr val="tx1"/>
                </a:solidFill>
              </a:rPr>
              <a:t>David Delgado | </a:t>
            </a:r>
            <a:r>
              <a:rPr lang="en-US" sz="1800" b="1">
                <a:solidFill>
                  <a:schemeClr val="tx1"/>
                </a:solidFill>
                <a:hlinkClick r:id="rId3"/>
              </a:rPr>
              <a:t>david.delgado@ethree.com</a:t>
            </a:r>
            <a:endParaRPr lang="en-US" sz="1800" b="1">
              <a:solidFill>
                <a:schemeClr val="tx1"/>
              </a:solidFill>
            </a:endParaRPr>
          </a:p>
        </p:txBody>
      </p:sp>
      <p:sp>
        <p:nvSpPr>
          <p:cNvPr id="3" name="Picture Placeholder 2">
            <a:extLst>
              <a:ext uri="{FF2B5EF4-FFF2-40B4-BE49-F238E27FC236}">
                <a16:creationId xmlns:a16="http://schemas.microsoft.com/office/drawing/2014/main" id="{87D3DD00-E859-2985-7F5B-E20C8DA3E8AC}"/>
              </a:ext>
            </a:extLst>
          </p:cNvPr>
          <p:cNvSpPr>
            <a:spLocks noGrp="1"/>
          </p:cNvSpPr>
          <p:nvPr>
            <p:ph type="pic" sz="quarter" idx="13"/>
          </p:nvPr>
        </p:nvSpPr>
        <p:spPr/>
        <p:txBody>
          <a:bodyPr/>
          <a:lstStyle/>
          <a:p>
            <a:endParaRPr lang="en-US"/>
          </a:p>
        </p:txBody>
      </p:sp>
    </p:spTree>
    <p:extLst>
      <p:ext uri="{BB962C8B-B14F-4D97-AF65-F5344CB8AC3E}">
        <p14:creationId xmlns:p14="http://schemas.microsoft.com/office/powerpoint/2010/main" val="2827765246"/>
      </p:ext>
    </p:extLst>
  </p:cSld>
  <p:clrMapOvr>
    <a:masterClrMapping/>
  </p:clrMapOvr>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BED74D3-DC11-9E61-02F4-6852C9674D2B}"/>
              </a:ext>
            </a:extLst>
          </p:cNvPr>
          <p:cNvSpPr>
            <a:spLocks noGrp="1"/>
          </p:cNvSpPr>
          <p:nvPr>
            <p:ph type="title"/>
          </p:nvPr>
        </p:nvSpPr>
        <p:spPr/>
        <p:txBody>
          <a:bodyPr/>
          <a:lstStyle/>
          <a:p>
            <a:r>
              <a:rPr lang="en-US"/>
              <a:t>Appendix</a:t>
            </a:r>
          </a:p>
        </p:txBody>
      </p:sp>
      <p:sp>
        <p:nvSpPr>
          <p:cNvPr id="3" name="Picture Placeholder 2">
            <a:extLst>
              <a:ext uri="{FF2B5EF4-FFF2-40B4-BE49-F238E27FC236}">
                <a16:creationId xmlns:a16="http://schemas.microsoft.com/office/drawing/2014/main" id="{30105DD2-62CA-7118-17AA-BF1914E08601}"/>
              </a:ext>
            </a:extLst>
          </p:cNvPr>
          <p:cNvSpPr>
            <a:spLocks noGrp="1"/>
          </p:cNvSpPr>
          <p:nvPr>
            <p:ph type="pic" sz="quarter" idx="13"/>
          </p:nvPr>
        </p:nvSpPr>
        <p:spPr/>
        <p:txBody>
          <a:bodyPr/>
          <a:lstStyle/>
          <a:p>
            <a:endParaRPr lang="en-US"/>
          </a:p>
        </p:txBody>
      </p:sp>
    </p:spTree>
    <p:extLst>
      <p:ext uri="{BB962C8B-B14F-4D97-AF65-F5344CB8AC3E}">
        <p14:creationId xmlns:p14="http://schemas.microsoft.com/office/powerpoint/2010/main" val="1068557822"/>
      </p:ext>
    </p:extLst>
  </p:cSld>
  <p:clrMapOvr>
    <a:masterClrMapping/>
  </p:clrMapOvr>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AB08857-B1FD-95CA-C8AA-897A437ED135}"/>
              </a:ext>
            </a:extLst>
          </p:cNvPr>
          <p:cNvSpPr>
            <a:spLocks noGrp="1"/>
          </p:cNvSpPr>
          <p:nvPr>
            <p:ph type="title"/>
          </p:nvPr>
        </p:nvSpPr>
        <p:spPr/>
        <p:txBody>
          <a:bodyPr/>
          <a:lstStyle/>
          <a:p>
            <a:r>
              <a:rPr lang="en-US"/>
              <a:t>PC Hours occur during high-load and high-outage conditions</a:t>
            </a:r>
          </a:p>
        </p:txBody>
      </p:sp>
      <p:graphicFrame>
        <p:nvGraphicFramePr>
          <p:cNvPr id="4" name="Chart 3">
            <a:extLst>
              <a:ext uri="{FF2B5EF4-FFF2-40B4-BE49-F238E27FC236}">
                <a16:creationId xmlns:a16="http://schemas.microsoft.com/office/drawing/2014/main" id="{1893087E-DFF2-4E20-8D38-5DD1F41A9E9A}"/>
              </a:ext>
            </a:extLst>
          </p:cNvPr>
          <p:cNvGraphicFramePr>
            <a:graphicFrameLocks/>
          </p:cNvGraphicFramePr>
          <p:nvPr>
            <p:extLst>
              <p:ext uri="{D42A27DB-BD31-4B8C-83A1-F6EECF244321}">
                <p14:modId xmlns:p14="http://schemas.microsoft.com/office/powerpoint/2010/main" val="3760423776"/>
              </p:ext>
            </p:extLst>
          </p:nvPr>
        </p:nvGraphicFramePr>
        <p:xfrm>
          <a:off x="6426200" y="1808602"/>
          <a:ext cx="4572000" cy="22860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6" name="Chart 5">
            <a:extLst>
              <a:ext uri="{FF2B5EF4-FFF2-40B4-BE49-F238E27FC236}">
                <a16:creationId xmlns:a16="http://schemas.microsoft.com/office/drawing/2014/main" id="{7D687798-0F3A-40C4-A6F2-E498F6DF713D}"/>
              </a:ext>
            </a:extLst>
          </p:cNvPr>
          <p:cNvGraphicFramePr>
            <a:graphicFrameLocks/>
          </p:cNvGraphicFramePr>
          <p:nvPr>
            <p:extLst>
              <p:ext uri="{D42A27DB-BD31-4B8C-83A1-F6EECF244321}">
                <p14:modId xmlns:p14="http://schemas.microsoft.com/office/powerpoint/2010/main" val="4286083188"/>
              </p:ext>
            </p:extLst>
          </p:nvPr>
        </p:nvGraphicFramePr>
        <p:xfrm>
          <a:off x="6423149" y="3860710"/>
          <a:ext cx="4572000" cy="22860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0" name="Chart 9">
            <a:extLst>
              <a:ext uri="{FF2B5EF4-FFF2-40B4-BE49-F238E27FC236}">
                <a16:creationId xmlns:a16="http://schemas.microsoft.com/office/drawing/2014/main" id="{8F351442-4B1C-4312-9913-08A5E7F18250}"/>
              </a:ext>
            </a:extLst>
          </p:cNvPr>
          <p:cNvGraphicFramePr>
            <a:graphicFrameLocks/>
          </p:cNvGraphicFramePr>
          <p:nvPr>
            <p:extLst>
              <p:ext uri="{D42A27DB-BD31-4B8C-83A1-F6EECF244321}">
                <p14:modId xmlns:p14="http://schemas.microsoft.com/office/powerpoint/2010/main" val="3772311580"/>
              </p:ext>
            </p:extLst>
          </p:nvPr>
        </p:nvGraphicFramePr>
        <p:xfrm>
          <a:off x="1090676" y="1817069"/>
          <a:ext cx="4572000" cy="228600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8" name="Chart 7">
            <a:extLst>
              <a:ext uri="{FF2B5EF4-FFF2-40B4-BE49-F238E27FC236}">
                <a16:creationId xmlns:a16="http://schemas.microsoft.com/office/drawing/2014/main" id="{D3D2877C-C657-4C0D-9D6B-02389A8E37B0}"/>
              </a:ext>
            </a:extLst>
          </p:cNvPr>
          <p:cNvGraphicFramePr>
            <a:graphicFrameLocks/>
          </p:cNvGraphicFramePr>
          <p:nvPr>
            <p:extLst>
              <p:ext uri="{D42A27DB-BD31-4B8C-83A1-F6EECF244321}">
                <p14:modId xmlns:p14="http://schemas.microsoft.com/office/powerpoint/2010/main" val="458344538"/>
              </p:ext>
            </p:extLst>
          </p:nvPr>
        </p:nvGraphicFramePr>
        <p:xfrm>
          <a:off x="1087625" y="3860710"/>
          <a:ext cx="4572000" cy="2286000"/>
        </p:xfrm>
        <a:graphic>
          <a:graphicData uri="http://schemas.openxmlformats.org/drawingml/2006/chart">
            <c:chart xmlns:c="http://schemas.openxmlformats.org/drawingml/2006/chart" xmlns:r="http://schemas.openxmlformats.org/officeDocument/2006/relationships" r:id="rId5"/>
          </a:graphicData>
        </a:graphic>
      </p:graphicFrame>
      <p:sp>
        <p:nvSpPr>
          <p:cNvPr id="3" name="TextBox 2">
            <a:extLst>
              <a:ext uri="{FF2B5EF4-FFF2-40B4-BE49-F238E27FC236}">
                <a16:creationId xmlns:a16="http://schemas.microsoft.com/office/drawing/2014/main" id="{46D05606-63E1-19BF-6A9F-5098F682927B}"/>
              </a:ext>
            </a:extLst>
          </p:cNvPr>
          <p:cNvSpPr txBox="1"/>
          <p:nvPr/>
        </p:nvSpPr>
        <p:spPr>
          <a:xfrm>
            <a:off x="2260599" y="6079068"/>
            <a:ext cx="2692400" cy="276999"/>
          </a:xfrm>
          <a:prstGeom prst="rect">
            <a:avLst/>
          </a:prstGeom>
          <a:noFill/>
        </p:spPr>
        <p:txBody>
          <a:bodyPr wrap="square" rtlCol="0">
            <a:spAutoFit/>
          </a:bodyPr>
          <a:lstStyle/>
          <a:p>
            <a:pPr algn="ctr"/>
            <a:r>
              <a:rPr lang="en-US" sz="1200" b="1">
                <a:solidFill>
                  <a:schemeClr val="tx2"/>
                </a:solidFill>
              </a:rPr>
              <a:t>Operating Reserve Margin (MW)</a:t>
            </a:r>
          </a:p>
        </p:txBody>
      </p:sp>
      <p:sp>
        <p:nvSpPr>
          <p:cNvPr id="5" name="TextBox 4">
            <a:extLst>
              <a:ext uri="{FF2B5EF4-FFF2-40B4-BE49-F238E27FC236}">
                <a16:creationId xmlns:a16="http://schemas.microsoft.com/office/drawing/2014/main" id="{7FCA1AD7-E31D-1EAB-D262-63730BE5480E}"/>
              </a:ext>
            </a:extLst>
          </p:cNvPr>
          <p:cNvSpPr txBox="1"/>
          <p:nvPr/>
        </p:nvSpPr>
        <p:spPr>
          <a:xfrm>
            <a:off x="7501481" y="6070602"/>
            <a:ext cx="2692400" cy="276999"/>
          </a:xfrm>
          <a:prstGeom prst="rect">
            <a:avLst/>
          </a:prstGeom>
          <a:noFill/>
        </p:spPr>
        <p:txBody>
          <a:bodyPr wrap="square" rtlCol="0">
            <a:spAutoFit/>
          </a:bodyPr>
          <a:lstStyle/>
          <a:p>
            <a:pPr algn="ctr"/>
            <a:r>
              <a:rPr lang="en-US" sz="1200" b="1">
                <a:solidFill>
                  <a:schemeClr val="tx2"/>
                </a:solidFill>
              </a:rPr>
              <a:t>Operating Reserve Margin (MW)</a:t>
            </a:r>
          </a:p>
        </p:txBody>
      </p:sp>
      <p:sp>
        <p:nvSpPr>
          <p:cNvPr id="7" name="TextBox 6">
            <a:extLst>
              <a:ext uri="{FF2B5EF4-FFF2-40B4-BE49-F238E27FC236}">
                <a16:creationId xmlns:a16="http://schemas.microsoft.com/office/drawing/2014/main" id="{F4B47CCA-82FC-7EDD-2F69-716F756CAD18}"/>
              </a:ext>
            </a:extLst>
          </p:cNvPr>
          <p:cNvSpPr txBox="1"/>
          <p:nvPr/>
        </p:nvSpPr>
        <p:spPr>
          <a:xfrm rot="16200000">
            <a:off x="-120651" y="3707343"/>
            <a:ext cx="2692400" cy="276999"/>
          </a:xfrm>
          <a:prstGeom prst="rect">
            <a:avLst/>
          </a:prstGeom>
          <a:noFill/>
        </p:spPr>
        <p:txBody>
          <a:bodyPr wrap="square" rtlCol="0">
            <a:spAutoFit/>
          </a:bodyPr>
          <a:lstStyle/>
          <a:p>
            <a:pPr algn="ctr"/>
            <a:r>
              <a:rPr lang="en-US" sz="1200" b="1">
                <a:solidFill>
                  <a:schemeClr val="tx2"/>
                </a:solidFill>
              </a:rPr>
              <a:t>Thermal Availability (MW)</a:t>
            </a:r>
          </a:p>
        </p:txBody>
      </p:sp>
      <p:sp>
        <p:nvSpPr>
          <p:cNvPr id="9" name="TextBox 8">
            <a:extLst>
              <a:ext uri="{FF2B5EF4-FFF2-40B4-BE49-F238E27FC236}">
                <a16:creationId xmlns:a16="http://schemas.microsoft.com/office/drawing/2014/main" id="{6B233925-739C-448E-4F0C-DC6529D04299}"/>
              </a:ext>
            </a:extLst>
          </p:cNvPr>
          <p:cNvSpPr txBox="1"/>
          <p:nvPr/>
        </p:nvSpPr>
        <p:spPr>
          <a:xfrm rot="16200000">
            <a:off x="5269270" y="3583517"/>
            <a:ext cx="2692400" cy="276999"/>
          </a:xfrm>
          <a:prstGeom prst="rect">
            <a:avLst/>
          </a:prstGeom>
          <a:noFill/>
        </p:spPr>
        <p:txBody>
          <a:bodyPr wrap="square" rtlCol="0">
            <a:spAutoFit/>
          </a:bodyPr>
          <a:lstStyle/>
          <a:p>
            <a:pPr algn="ctr"/>
            <a:r>
              <a:rPr lang="en-US" sz="1200" b="1">
                <a:solidFill>
                  <a:schemeClr val="tx2"/>
                </a:solidFill>
              </a:rPr>
              <a:t>Thermal Availability (MW)</a:t>
            </a:r>
          </a:p>
        </p:txBody>
      </p:sp>
      <p:sp>
        <p:nvSpPr>
          <p:cNvPr id="11" name="TextBox 10">
            <a:extLst>
              <a:ext uri="{FF2B5EF4-FFF2-40B4-BE49-F238E27FC236}">
                <a16:creationId xmlns:a16="http://schemas.microsoft.com/office/drawing/2014/main" id="{971B5079-F22E-E2C3-4800-95DD658FB948}"/>
              </a:ext>
            </a:extLst>
          </p:cNvPr>
          <p:cNvSpPr txBox="1"/>
          <p:nvPr/>
        </p:nvSpPr>
        <p:spPr>
          <a:xfrm>
            <a:off x="7563393" y="1689102"/>
            <a:ext cx="2692400" cy="276999"/>
          </a:xfrm>
          <a:prstGeom prst="rect">
            <a:avLst/>
          </a:prstGeom>
          <a:noFill/>
        </p:spPr>
        <p:txBody>
          <a:bodyPr wrap="square" rtlCol="0">
            <a:spAutoFit/>
          </a:bodyPr>
          <a:lstStyle/>
          <a:p>
            <a:pPr algn="ctr"/>
            <a:r>
              <a:rPr lang="en-US" sz="1200" b="1">
                <a:solidFill>
                  <a:schemeClr val="accent3"/>
                </a:solidFill>
              </a:rPr>
              <a:t>Summer</a:t>
            </a:r>
          </a:p>
        </p:txBody>
      </p:sp>
      <p:sp>
        <p:nvSpPr>
          <p:cNvPr id="12" name="TextBox 11">
            <a:extLst>
              <a:ext uri="{FF2B5EF4-FFF2-40B4-BE49-F238E27FC236}">
                <a16:creationId xmlns:a16="http://schemas.microsoft.com/office/drawing/2014/main" id="{F3791940-5E1F-5FEA-1E37-9A4DC5CFB103}"/>
              </a:ext>
            </a:extLst>
          </p:cNvPr>
          <p:cNvSpPr txBox="1"/>
          <p:nvPr/>
        </p:nvSpPr>
        <p:spPr>
          <a:xfrm>
            <a:off x="2238918" y="1698627"/>
            <a:ext cx="2692400" cy="276999"/>
          </a:xfrm>
          <a:prstGeom prst="rect">
            <a:avLst/>
          </a:prstGeom>
          <a:noFill/>
        </p:spPr>
        <p:txBody>
          <a:bodyPr wrap="square" rtlCol="0">
            <a:spAutoFit/>
          </a:bodyPr>
          <a:lstStyle/>
          <a:p>
            <a:pPr algn="ctr"/>
            <a:r>
              <a:rPr lang="en-US" sz="1200" b="1">
                <a:solidFill>
                  <a:schemeClr val="accent4"/>
                </a:solidFill>
              </a:rPr>
              <a:t>Spring</a:t>
            </a:r>
          </a:p>
        </p:txBody>
      </p:sp>
      <p:sp>
        <p:nvSpPr>
          <p:cNvPr id="13" name="TextBox 12">
            <a:extLst>
              <a:ext uri="{FF2B5EF4-FFF2-40B4-BE49-F238E27FC236}">
                <a16:creationId xmlns:a16="http://schemas.microsoft.com/office/drawing/2014/main" id="{05ADC38B-87D7-A045-8105-6AA7B903AB7F}"/>
              </a:ext>
            </a:extLst>
          </p:cNvPr>
          <p:cNvSpPr txBox="1"/>
          <p:nvPr/>
        </p:nvSpPr>
        <p:spPr>
          <a:xfrm>
            <a:off x="2238918" y="3765552"/>
            <a:ext cx="2692400" cy="276999"/>
          </a:xfrm>
          <a:prstGeom prst="rect">
            <a:avLst/>
          </a:prstGeom>
          <a:noFill/>
        </p:spPr>
        <p:txBody>
          <a:bodyPr wrap="square" rtlCol="0">
            <a:spAutoFit/>
          </a:bodyPr>
          <a:lstStyle/>
          <a:p>
            <a:pPr algn="ctr"/>
            <a:r>
              <a:rPr lang="en-US" sz="1200" b="1">
                <a:solidFill>
                  <a:schemeClr val="accent5"/>
                </a:solidFill>
              </a:rPr>
              <a:t>Fall</a:t>
            </a:r>
          </a:p>
        </p:txBody>
      </p:sp>
      <p:sp>
        <p:nvSpPr>
          <p:cNvPr id="14" name="TextBox 13">
            <a:extLst>
              <a:ext uri="{FF2B5EF4-FFF2-40B4-BE49-F238E27FC236}">
                <a16:creationId xmlns:a16="http://schemas.microsoft.com/office/drawing/2014/main" id="{C6867F06-5AF5-8CBF-F910-8EEB42AEF2BF}"/>
              </a:ext>
            </a:extLst>
          </p:cNvPr>
          <p:cNvSpPr txBox="1"/>
          <p:nvPr/>
        </p:nvSpPr>
        <p:spPr>
          <a:xfrm>
            <a:off x="7563393" y="3746502"/>
            <a:ext cx="2692400" cy="276999"/>
          </a:xfrm>
          <a:prstGeom prst="rect">
            <a:avLst/>
          </a:prstGeom>
          <a:noFill/>
        </p:spPr>
        <p:txBody>
          <a:bodyPr wrap="square" rtlCol="0">
            <a:spAutoFit/>
          </a:bodyPr>
          <a:lstStyle/>
          <a:p>
            <a:pPr algn="ctr"/>
            <a:r>
              <a:rPr lang="en-US" sz="1200" b="1">
                <a:solidFill>
                  <a:schemeClr val="accent1"/>
                </a:solidFill>
              </a:rPr>
              <a:t>Winter</a:t>
            </a:r>
          </a:p>
        </p:txBody>
      </p:sp>
      <p:sp>
        <p:nvSpPr>
          <p:cNvPr id="15" name="Text Placeholder 1">
            <a:extLst>
              <a:ext uri="{FF2B5EF4-FFF2-40B4-BE49-F238E27FC236}">
                <a16:creationId xmlns:a16="http://schemas.microsoft.com/office/drawing/2014/main" id="{7BFA717E-87A0-F035-2141-5511930F4902}"/>
              </a:ext>
            </a:extLst>
          </p:cNvPr>
          <p:cNvSpPr txBox="1">
            <a:spLocks/>
          </p:cNvSpPr>
          <p:nvPr/>
        </p:nvSpPr>
        <p:spPr>
          <a:xfrm>
            <a:off x="0" y="1150070"/>
            <a:ext cx="12192000" cy="548557"/>
          </a:xfrm>
          <a:prstGeom prst="rect">
            <a:avLst/>
          </a:prstGeom>
          <a:solidFill>
            <a:schemeClr val="accent1">
              <a:lumMod val="20000"/>
              <a:lumOff val="80000"/>
            </a:schemeClr>
          </a:solidFill>
        </p:spPr>
        <p:txBody>
          <a:bodyPr vert="horz" lIns="91440" tIns="45720" rIns="91440" bIns="45720" rtlCol="0" anchor="ctr"/>
          <a:lstStyle>
            <a:defPPr>
              <a:defRPr lang="en-US"/>
            </a:defPPr>
            <a:lvl1pPr marL="0" algn="ctr" defTabSz="914400" rtl="0" eaLnBrk="1" latinLnBrk="0" hangingPunct="1">
              <a:defRPr sz="1200" b="1" kern="1200">
                <a:solidFill>
                  <a:srgbClr val="E85F3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r>
              <a:rPr lang="en-US" sz="1800">
                <a:solidFill>
                  <a:schemeClr val="tx1"/>
                </a:solidFill>
              </a:rPr>
              <a:t>Cold-weather driven forced outages on top of scheduled maintenance outages lead to low reserve margins in November </a:t>
            </a:r>
          </a:p>
        </p:txBody>
      </p:sp>
      <p:sp>
        <p:nvSpPr>
          <p:cNvPr id="16" name="Rectangle 15">
            <a:extLst>
              <a:ext uri="{FF2B5EF4-FFF2-40B4-BE49-F238E27FC236}">
                <a16:creationId xmlns:a16="http://schemas.microsoft.com/office/drawing/2014/main" id="{464EEFA7-2AC9-5E56-218E-8C0E23329A29}"/>
              </a:ext>
            </a:extLst>
          </p:cNvPr>
          <p:cNvSpPr/>
          <p:nvPr/>
        </p:nvSpPr>
        <p:spPr>
          <a:xfrm>
            <a:off x="2771776" y="4827270"/>
            <a:ext cx="1238250" cy="735330"/>
          </a:xfrm>
          <a:prstGeom prst="rect">
            <a:avLst/>
          </a:prstGeom>
          <a:noFill/>
          <a:ln>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3285994C-8812-B492-7276-0F2D0610F037}"/>
              </a:ext>
            </a:extLst>
          </p:cNvPr>
          <p:cNvSpPr/>
          <p:nvPr/>
        </p:nvSpPr>
        <p:spPr>
          <a:xfrm>
            <a:off x="4157659" y="2032776"/>
            <a:ext cx="1480623" cy="637894"/>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2"/>
                </a:solidFill>
              </a:rPr>
              <a:t>Each scatter point </a:t>
            </a:r>
            <a:br>
              <a:rPr lang="en-US" sz="1200" b="1">
                <a:solidFill>
                  <a:schemeClr val="tx2"/>
                </a:solidFill>
              </a:rPr>
            </a:br>
            <a:r>
              <a:rPr lang="en-US" sz="1200" b="1">
                <a:solidFill>
                  <a:schemeClr val="tx2"/>
                </a:solidFill>
              </a:rPr>
              <a:t>=</a:t>
            </a:r>
            <a:br>
              <a:rPr lang="en-US" sz="1200" b="1">
                <a:solidFill>
                  <a:schemeClr val="tx2"/>
                </a:solidFill>
              </a:rPr>
            </a:br>
            <a:r>
              <a:rPr lang="en-US" sz="1200" b="1">
                <a:solidFill>
                  <a:schemeClr val="tx2"/>
                </a:solidFill>
              </a:rPr>
              <a:t>Single PC hour</a:t>
            </a:r>
          </a:p>
        </p:txBody>
      </p:sp>
      <p:sp>
        <p:nvSpPr>
          <p:cNvPr id="18" name="Rectangle 17">
            <a:extLst>
              <a:ext uri="{FF2B5EF4-FFF2-40B4-BE49-F238E27FC236}">
                <a16:creationId xmlns:a16="http://schemas.microsoft.com/office/drawing/2014/main" id="{0041B581-E6B5-8530-2D89-FC407C06B2B3}"/>
              </a:ext>
            </a:extLst>
          </p:cNvPr>
          <p:cNvSpPr/>
          <p:nvPr/>
        </p:nvSpPr>
        <p:spPr>
          <a:xfrm>
            <a:off x="4089404" y="4906292"/>
            <a:ext cx="1784985" cy="63789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2"/>
                </a:solidFill>
              </a:rPr>
              <a:t>Low reserve margin driven by maintenance + forced outages</a:t>
            </a:r>
          </a:p>
        </p:txBody>
      </p:sp>
      <p:sp>
        <p:nvSpPr>
          <p:cNvPr id="19" name="Rectangle 18">
            <a:extLst>
              <a:ext uri="{FF2B5EF4-FFF2-40B4-BE49-F238E27FC236}">
                <a16:creationId xmlns:a16="http://schemas.microsoft.com/office/drawing/2014/main" id="{3C6F1257-74F4-8A58-9F5B-D0CFF06AE6B6}"/>
              </a:ext>
            </a:extLst>
          </p:cNvPr>
          <p:cNvSpPr/>
          <p:nvPr/>
        </p:nvSpPr>
        <p:spPr>
          <a:xfrm>
            <a:off x="9344025" y="3989069"/>
            <a:ext cx="849855" cy="1202973"/>
          </a:xfrm>
          <a:prstGeom prst="rect">
            <a:avLst/>
          </a:prstGeom>
          <a:noFill/>
          <a:ln>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4870A150-5E04-A759-3F16-241C4430D1DD}"/>
              </a:ext>
            </a:extLst>
          </p:cNvPr>
          <p:cNvSpPr/>
          <p:nvPr/>
        </p:nvSpPr>
        <p:spPr>
          <a:xfrm>
            <a:off x="10223279" y="4084245"/>
            <a:ext cx="1740122" cy="63789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2"/>
                </a:solidFill>
              </a:rPr>
              <a:t>Reserve margins are high during PC hours in mild winter years</a:t>
            </a:r>
          </a:p>
        </p:txBody>
      </p:sp>
      <p:sp>
        <p:nvSpPr>
          <p:cNvPr id="21" name="Rectangle 20">
            <a:extLst>
              <a:ext uri="{FF2B5EF4-FFF2-40B4-BE49-F238E27FC236}">
                <a16:creationId xmlns:a16="http://schemas.microsoft.com/office/drawing/2014/main" id="{9858DB2C-8CA2-37D9-AB8F-5C6CCE4F60C5}"/>
              </a:ext>
            </a:extLst>
          </p:cNvPr>
          <p:cNvSpPr/>
          <p:nvPr/>
        </p:nvSpPr>
        <p:spPr>
          <a:xfrm>
            <a:off x="6883397" y="4103295"/>
            <a:ext cx="1222377" cy="497331"/>
          </a:xfrm>
          <a:prstGeom prst="rect">
            <a:avLst/>
          </a:prstGeom>
          <a:noFill/>
          <a:ln>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98F9B7BF-5CC5-EDB0-ECBF-F6C10F2C4205}"/>
              </a:ext>
            </a:extLst>
          </p:cNvPr>
          <p:cNvSpPr/>
          <p:nvPr/>
        </p:nvSpPr>
        <p:spPr>
          <a:xfrm>
            <a:off x="6317612" y="4734842"/>
            <a:ext cx="1103595" cy="63789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2"/>
                </a:solidFill>
              </a:rPr>
              <a:t>Most severe loss-of-load events occur in winter</a:t>
            </a:r>
          </a:p>
        </p:txBody>
      </p:sp>
      <p:cxnSp>
        <p:nvCxnSpPr>
          <p:cNvPr id="24" name="Straight Arrow Connector 23">
            <a:extLst>
              <a:ext uri="{FF2B5EF4-FFF2-40B4-BE49-F238E27FC236}">
                <a16:creationId xmlns:a16="http://schemas.microsoft.com/office/drawing/2014/main" id="{BE622E20-A6C7-3469-954B-BE3EC5E54B47}"/>
              </a:ext>
            </a:extLst>
          </p:cNvPr>
          <p:cNvCxnSpPr>
            <a:cxnSpLocks/>
          </p:cNvCxnSpPr>
          <p:nvPr/>
        </p:nvCxnSpPr>
        <p:spPr>
          <a:xfrm flipH="1">
            <a:off x="3748087" y="2375816"/>
            <a:ext cx="604838" cy="33971"/>
          </a:xfrm>
          <a:prstGeom prst="straightConnector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751525897"/>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 name="Trapezoid 20">
            <a:extLst>
              <a:ext uri="{FF2B5EF4-FFF2-40B4-BE49-F238E27FC236}">
                <a16:creationId xmlns:a16="http://schemas.microsoft.com/office/drawing/2014/main" id="{96DDDE56-BC0C-38B4-F0F7-63A10414B1D1}"/>
              </a:ext>
            </a:extLst>
          </p:cNvPr>
          <p:cNvSpPr/>
          <p:nvPr/>
        </p:nvSpPr>
        <p:spPr>
          <a:xfrm rot="5400000">
            <a:off x="2004414" y="2625592"/>
            <a:ext cx="3974005" cy="1578608"/>
          </a:xfrm>
          <a:custGeom>
            <a:avLst/>
            <a:gdLst>
              <a:gd name="connsiteX0" fmla="*/ 0 w 1220520"/>
              <a:gd name="connsiteY0" fmla="*/ 764289 h 764289"/>
              <a:gd name="connsiteX1" fmla="*/ 191072 w 1220520"/>
              <a:gd name="connsiteY1" fmla="*/ 0 h 764289"/>
              <a:gd name="connsiteX2" fmla="*/ 1029448 w 1220520"/>
              <a:gd name="connsiteY2" fmla="*/ 0 h 764289"/>
              <a:gd name="connsiteX3" fmla="*/ 1220520 w 1220520"/>
              <a:gd name="connsiteY3" fmla="*/ 764289 h 764289"/>
              <a:gd name="connsiteX4" fmla="*/ 0 w 1220520"/>
              <a:gd name="connsiteY4" fmla="*/ 764289 h 764289"/>
              <a:gd name="connsiteX0" fmla="*/ 0 w 3156325"/>
              <a:gd name="connsiteY0" fmla="*/ 764289 h 774019"/>
              <a:gd name="connsiteX1" fmla="*/ 191072 w 3156325"/>
              <a:gd name="connsiteY1" fmla="*/ 0 h 774019"/>
              <a:gd name="connsiteX2" fmla="*/ 1029448 w 3156325"/>
              <a:gd name="connsiteY2" fmla="*/ 0 h 774019"/>
              <a:gd name="connsiteX3" fmla="*/ 3156325 w 3156325"/>
              <a:gd name="connsiteY3" fmla="*/ 774019 h 774019"/>
              <a:gd name="connsiteX4" fmla="*/ 0 w 3156325"/>
              <a:gd name="connsiteY4" fmla="*/ 764289 h 774019"/>
              <a:gd name="connsiteX0" fmla="*/ 0 w 3876171"/>
              <a:gd name="connsiteY0" fmla="*/ 764289 h 774019"/>
              <a:gd name="connsiteX1" fmla="*/ 910918 w 3876171"/>
              <a:gd name="connsiteY1" fmla="*/ 0 h 774019"/>
              <a:gd name="connsiteX2" fmla="*/ 1749294 w 3876171"/>
              <a:gd name="connsiteY2" fmla="*/ 0 h 774019"/>
              <a:gd name="connsiteX3" fmla="*/ 3876171 w 3876171"/>
              <a:gd name="connsiteY3" fmla="*/ 774019 h 774019"/>
              <a:gd name="connsiteX4" fmla="*/ 0 w 3876171"/>
              <a:gd name="connsiteY4" fmla="*/ 764289 h 774019"/>
              <a:gd name="connsiteX0" fmla="*/ 0 w 3876171"/>
              <a:gd name="connsiteY0" fmla="*/ 764289 h 774019"/>
              <a:gd name="connsiteX1" fmla="*/ 910918 w 3876171"/>
              <a:gd name="connsiteY1" fmla="*/ 0 h 774019"/>
              <a:gd name="connsiteX2" fmla="*/ 1918064 w 3876171"/>
              <a:gd name="connsiteY2" fmla="*/ 0 h 774019"/>
              <a:gd name="connsiteX3" fmla="*/ 3876171 w 3876171"/>
              <a:gd name="connsiteY3" fmla="*/ 774019 h 774019"/>
              <a:gd name="connsiteX4" fmla="*/ 0 w 3876171"/>
              <a:gd name="connsiteY4" fmla="*/ 764289 h 774019"/>
              <a:gd name="connsiteX0" fmla="*/ 0 w 3051076"/>
              <a:gd name="connsiteY0" fmla="*/ 1153395 h 1153395"/>
              <a:gd name="connsiteX1" fmla="*/ 85823 w 3051076"/>
              <a:gd name="connsiteY1" fmla="*/ 0 h 1153395"/>
              <a:gd name="connsiteX2" fmla="*/ 1092969 w 3051076"/>
              <a:gd name="connsiteY2" fmla="*/ 0 h 1153395"/>
              <a:gd name="connsiteX3" fmla="*/ 3051076 w 3051076"/>
              <a:gd name="connsiteY3" fmla="*/ 774019 h 1153395"/>
              <a:gd name="connsiteX4" fmla="*/ 0 w 3051076"/>
              <a:gd name="connsiteY4" fmla="*/ 1153395 h 1153395"/>
              <a:gd name="connsiteX0" fmla="*/ 0 w 1535900"/>
              <a:gd name="connsiteY0" fmla="*/ 1153395 h 1221492"/>
              <a:gd name="connsiteX1" fmla="*/ 85823 w 1535900"/>
              <a:gd name="connsiteY1" fmla="*/ 0 h 1221492"/>
              <a:gd name="connsiteX2" fmla="*/ 1092969 w 1535900"/>
              <a:gd name="connsiteY2" fmla="*/ 0 h 1221492"/>
              <a:gd name="connsiteX3" fmla="*/ 1535900 w 1535900"/>
              <a:gd name="connsiteY3" fmla="*/ 1221492 h 1221492"/>
              <a:gd name="connsiteX4" fmla="*/ 0 w 1535900"/>
              <a:gd name="connsiteY4" fmla="*/ 1153395 h 1221492"/>
              <a:gd name="connsiteX0" fmla="*/ 0 w 1532151"/>
              <a:gd name="connsiteY0" fmla="*/ 1153395 h 1153395"/>
              <a:gd name="connsiteX1" fmla="*/ 85823 w 1532151"/>
              <a:gd name="connsiteY1" fmla="*/ 0 h 1153395"/>
              <a:gd name="connsiteX2" fmla="*/ 1092969 w 1532151"/>
              <a:gd name="connsiteY2" fmla="*/ 0 h 1153395"/>
              <a:gd name="connsiteX3" fmla="*/ 1532151 w 1532151"/>
              <a:gd name="connsiteY3" fmla="*/ 1133943 h 1153395"/>
              <a:gd name="connsiteX4" fmla="*/ 0 w 1532151"/>
              <a:gd name="connsiteY4" fmla="*/ 1153395 h 1153395"/>
              <a:gd name="connsiteX0" fmla="*/ 0 w 1532151"/>
              <a:gd name="connsiteY0" fmla="*/ 1153395 h 1153395"/>
              <a:gd name="connsiteX1" fmla="*/ 85823 w 1532151"/>
              <a:gd name="connsiteY1" fmla="*/ 0 h 1153395"/>
              <a:gd name="connsiteX2" fmla="*/ 1092969 w 1532151"/>
              <a:gd name="connsiteY2" fmla="*/ 0 h 1153395"/>
              <a:gd name="connsiteX3" fmla="*/ 1532151 w 1532151"/>
              <a:gd name="connsiteY3" fmla="*/ 1143671 h 1153395"/>
              <a:gd name="connsiteX4" fmla="*/ 0 w 1532151"/>
              <a:gd name="connsiteY4" fmla="*/ 1153395 h 115339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532151" h="1153395">
                <a:moveTo>
                  <a:pt x="0" y="1153395"/>
                </a:moveTo>
                <a:lnTo>
                  <a:pt x="85823" y="0"/>
                </a:lnTo>
                <a:lnTo>
                  <a:pt x="1092969" y="0"/>
                </a:lnTo>
                <a:lnTo>
                  <a:pt x="1532151" y="1143671"/>
                </a:lnTo>
                <a:lnTo>
                  <a:pt x="0" y="1153395"/>
                </a:ln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rapezoid 20">
            <a:extLst>
              <a:ext uri="{FF2B5EF4-FFF2-40B4-BE49-F238E27FC236}">
                <a16:creationId xmlns:a16="http://schemas.microsoft.com/office/drawing/2014/main" id="{12C91558-0B95-ED86-FB8A-17381A7BF75E}"/>
              </a:ext>
            </a:extLst>
          </p:cNvPr>
          <p:cNvSpPr/>
          <p:nvPr/>
        </p:nvSpPr>
        <p:spPr>
          <a:xfrm rot="16200000">
            <a:off x="6496275" y="2777061"/>
            <a:ext cx="3876171" cy="1153395"/>
          </a:xfrm>
          <a:custGeom>
            <a:avLst/>
            <a:gdLst>
              <a:gd name="connsiteX0" fmla="*/ 0 w 1220520"/>
              <a:gd name="connsiteY0" fmla="*/ 764289 h 764289"/>
              <a:gd name="connsiteX1" fmla="*/ 191072 w 1220520"/>
              <a:gd name="connsiteY1" fmla="*/ 0 h 764289"/>
              <a:gd name="connsiteX2" fmla="*/ 1029448 w 1220520"/>
              <a:gd name="connsiteY2" fmla="*/ 0 h 764289"/>
              <a:gd name="connsiteX3" fmla="*/ 1220520 w 1220520"/>
              <a:gd name="connsiteY3" fmla="*/ 764289 h 764289"/>
              <a:gd name="connsiteX4" fmla="*/ 0 w 1220520"/>
              <a:gd name="connsiteY4" fmla="*/ 764289 h 764289"/>
              <a:gd name="connsiteX0" fmla="*/ 0 w 3156325"/>
              <a:gd name="connsiteY0" fmla="*/ 764289 h 774019"/>
              <a:gd name="connsiteX1" fmla="*/ 191072 w 3156325"/>
              <a:gd name="connsiteY1" fmla="*/ 0 h 774019"/>
              <a:gd name="connsiteX2" fmla="*/ 1029448 w 3156325"/>
              <a:gd name="connsiteY2" fmla="*/ 0 h 774019"/>
              <a:gd name="connsiteX3" fmla="*/ 3156325 w 3156325"/>
              <a:gd name="connsiteY3" fmla="*/ 774019 h 774019"/>
              <a:gd name="connsiteX4" fmla="*/ 0 w 3156325"/>
              <a:gd name="connsiteY4" fmla="*/ 764289 h 774019"/>
              <a:gd name="connsiteX0" fmla="*/ 0 w 3876171"/>
              <a:gd name="connsiteY0" fmla="*/ 764289 h 774019"/>
              <a:gd name="connsiteX1" fmla="*/ 910918 w 3876171"/>
              <a:gd name="connsiteY1" fmla="*/ 0 h 774019"/>
              <a:gd name="connsiteX2" fmla="*/ 1749294 w 3876171"/>
              <a:gd name="connsiteY2" fmla="*/ 0 h 774019"/>
              <a:gd name="connsiteX3" fmla="*/ 3876171 w 3876171"/>
              <a:gd name="connsiteY3" fmla="*/ 774019 h 774019"/>
              <a:gd name="connsiteX4" fmla="*/ 0 w 3876171"/>
              <a:gd name="connsiteY4" fmla="*/ 764289 h 77401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76171" h="774019">
                <a:moveTo>
                  <a:pt x="0" y="764289"/>
                </a:moveTo>
                <a:lnTo>
                  <a:pt x="910918" y="0"/>
                </a:lnTo>
                <a:lnTo>
                  <a:pt x="1749294" y="0"/>
                </a:lnTo>
                <a:lnTo>
                  <a:pt x="3876171" y="774019"/>
                </a:lnTo>
                <a:lnTo>
                  <a:pt x="0" y="764289"/>
                </a:ln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aphicFrame>
        <p:nvGraphicFramePr>
          <p:cNvPr id="6" name="Chart 5">
            <a:extLst>
              <a:ext uri="{FF2B5EF4-FFF2-40B4-BE49-F238E27FC236}">
                <a16:creationId xmlns:a16="http://schemas.microsoft.com/office/drawing/2014/main" id="{F02E2235-15EC-43DC-9F06-54CC47604ECF}"/>
              </a:ext>
            </a:extLst>
          </p:cNvPr>
          <p:cNvGraphicFramePr>
            <a:graphicFrameLocks/>
          </p:cNvGraphicFramePr>
          <p:nvPr>
            <p:extLst>
              <p:ext uri="{D42A27DB-BD31-4B8C-83A1-F6EECF244321}">
                <p14:modId xmlns:p14="http://schemas.microsoft.com/office/powerpoint/2010/main" val="2233655234"/>
              </p:ext>
            </p:extLst>
          </p:nvPr>
        </p:nvGraphicFramePr>
        <p:xfrm>
          <a:off x="3361433" y="1397675"/>
          <a:ext cx="5477767" cy="3876171"/>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a:extLst>
              <a:ext uri="{FF2B5EF4-FFF2-40B4-BE49-F238E27FC236}">
                <a16:creationId xmlns:a16="http://schemas.microsoft.com/office/drawing/2014/main" id="{D07978A3-9F4A-38BB-363F-9F4D24167837}"/>
              </a:ext>
            </a:extLst>
          </p:cNvPr>
          <p:cNvSpPr>
            <a:spLocks noGrp="1"/>
          </p:cNvSpPr>
          <p:nvPr>
            <p:ph type="title"/>
          </p:nvPr>
        </p:nvSpPr>
        <p:spPr/>
        <p:txBody>
          <a:bodyPr>
            <a:normAutofit/>
          </a:bodyPr>
          <a:lstStyle/>
          <a:p>
            <a:r>
              <a:rPr lang="en-US"/>
              <a:t>A reliable system does not yield sufficient revenues under the current energy-only framework to support sufficient resources</a:t>
            </a:r>
          </a:p>
        </p:txBody>
      </p:sp>
      <p:sp>
        <p:nvSpPr>
          <p:cNvPr id="4" name="TextBox 3">
            <a:extLst>
              <a:ext uri="{FF2B5EF4-FFF2-40B4-BE49-F238E27FC236}">
                <a16:creationId xmlns:a16="http://schemas.microsoft.com/office/drawing/2014/main" id="{AEC1D18B-AE31-6E59-E72B-327013B4A069}"/>
              </a:ext>
            </a:extLst>
          </p:cNvPr>
          <p:cNvSpPr txBox="1"/>
          <p:nvPr/>
        </p:nvSpPr>
        <p:spPr>
          <a:xfrm>
            <a:off x="0" y="5502587"/>
            <a:ext cx="12192000" cy="646331"/>
          </a:xfrm>
          <a:prstGeom prst="rect">
            <a:avLst/>
          </a:prstGeom>
          <a:solidFill>
            <a:schemeClr val="accent1">
              <a:lumMod val="20000"/>
              <a:lumOff val="80000"/>
            </a:schemeClr>
          </a:solidFill>
        </p:spPr>
        <p:txBody>
          <a:bodyPr wrap="square" rtlCol="0">
            <a:spAutoFit/>
          </a:bodyPr>
          <a:lstStyle/>
          <a:p>
            <a:pPr algn="ctr"/>
            <a:r>
              <a:rPr lang="en-US" b="1"/>
              <a:t>The fundamental issue PCM is trying to solve is that a reliable system does not inject enough money into the energy and AS markets for resources to enter (or not exit), since a 0.1 days/yr LOLE system has lower energy and AS prices</a:t>
            </a:r>
          </a:p>
        </p:txBody>
      </p:sp>
      <p:sp>
        <p:nvSpPr>
          <p:cNvPr id="5" name="TextBox 4">
            <a:extLst>
              <a:ext uri="{FF2B5EF4-FFF2-40B4-BE49-F238E27FC236}">
                <a16:creationId xmlns:a16="http://schemas.microsoft.com/office/drawing/2014/main" id="{5BFBA616-28F8-1BE1-5D82-73920D1374D5}"/>
              </a:ext>
            </a:extLst>
          </p:cNvPr>
          <p:cNvSpPr txBox="1"/>
          <p:nvPr/>
        </p:nvSpPr>
        <p:spPr>
          <a:xfrm>
            <a:off x="9001328" y="1397675"/>
            <a:ext cx="2722806" cy="2308324"/>
          </a:xfrm>
          <a:prstGeom prst="rect">
            <a:avLst/>
          </a:prstGeom>
          <a:noFill/>
        </p:spPr>
        <p:txBody>
          <a:bodyPr wrap="square" rtlCol="0">
            <a:spAutoFit/>
          </a:bodyPr>
          <a:lstStyle/>
          <a:p>
            <a:r>
              <a:rPr lang="en-US" b="1" u="sng">
                <a:solidFill>
                  <a:schemeClr val="accent1"/>
                </a:solidFill>
              </a:rPr>
              <a:t>Reliability</a:t>
            </a:r>
          </a:p>
          <a:p>
            <a:r>
              <a:rPr lang="en-US">
                <a:solidFill>
                  <a:schemeClr val="accent1"/>
                </a:solidFill>
              </a:rPr>
              <a:t>LOLE: </a:t>
            </a:r>
            <a:r>
              <a:rPr lang="en-US" b="1">
                <a:solidFill>
                  <a:schemeClr val="accent4">
                    <a:lumMod val="75000"/>
                  </a:schemeClr>
                </a:solidFill>
              </a:rPr>
              <a:t>0.1 days/yr</a:t>
            </a:r>
          </a:p>
          <a:p>
            <a:endParaRPr lang="en-US">
              <a:solidFill>
                <a:schemeClr val="accent1"/>
              </a:solidFill>
            </a:endParaRPr>
          </a:p>
          <a:p>
            <a:r>
              <a:rPr lang="en-US" b="1" u="sng">
                <a:solidFill>
                  <a:schemeClr val="accent1"/>
                </a:solidFill>
              </a:rPr>
              <a:t>Resource Margins</a:t>
            </a:r>
          </a:p>
          <a:p>
            <a:r>
              <a:rPr lang="en-US">
                <a:solidFill>
                  <a:schemeClr val="accent1"/>
                </a:solidFill>
              </a:rPr>
              <a:t>CT Margin: </a:t>
            </a:r>
            <a:r>
              <a:rPr lang="en-US" b="1">
                <a:solidFill>
                  <a:schemeClr val="accent3">
                    <a:lumMod val="75000"/>
                  </a:schemeClr>
                </a:solidFill>
              </a:rPr>
              <a:t>$23.8/kW-yr</a:t>
            </a:r>
          </a:p>
          <a:p>
            <a:endParaRPr lang="en-US">
              <a:solidFill>
                <a:schemeClr val="accent1"/>
              </a:solidFill>
            </a:endParaRPr>
          </a:p>
          <a:p>
            <a:r>
              <a:rPr lang="en-US" b="1" u="sng">
                <a:solidFill>
                  <a:schemeClr val="accent1"/>
                </a:solidFill>
              </a:rPr>
              <a:t>Incremental Capacity</a:t>
            </a:r>
          </a:p>
          <a:p>
            <a:r>
              <a:rPr lang="en-US">
                <a:solidFill>
                  <a:schemeClr val="accent1"/>
                </a:solidFill>
              </a:rPr>
              <a:t>Rel. to MERM: +13 GW</a:t>
            </a:r>
          </a:p>
        </p:txBody>
      </p:sp>
      <p:sp>
        <p:nvSpPr>
          <p:cNvPr id="10" name="Rectangle 9">
            <a:extLst>
              <a:ext uri="{FF2B5EF4-FFF2-40B4-BE49-F238E27FC236}">
                <a16:creationId xmlns:a16="http://schemas.microsoft.com/office/drawing/2014/main" id="{FA5C8209-8F1D-29C6-A513-FF4FCC293D54}"/>
              </a:ext>
            </a:extLst>
          </p:cNvPr>
          <p:cNvSpPr/>
          <p:nvPr/>
        </p:nvSpPr>
        <p:spPr>
          <a:xfrm>
            <a:off x="3352800" y="1129330"/>
            <a:ext cx="5486400" cy="274320"/>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Energy and AS System Costs ($2026 in billion)</a:t>
            </a:r>
          </a:p>
        </p:txBody>
      </p:sp>
      <p:graphicFrame>
        <p:nvGraphicFramePr>
          <p:cNvPr id="12" name="Table 11">
            <a:extLst>
              <a:ext uri="{FF2B5EF4-FFF2-40B4-BE49-F238E27FC236}">
                <a16:creationId xmlns:a16="http://schemas.microsoft.com/office/drawing/2014/main" id="{D9C96CC1-C3C5-CE5B-9088-14EB77AB0483}"/>
              </a:ext>
            </a:extLst>
          </p:cNvPr>
          <p:cNvGraphicFramePr>
            <a:graphicFrameLocks noGrp="1"/>
          </p:cNvGraphicFramePr>
          <p:nvPr>
            <p:extLst>
              <p:ext uri="{D42A27DB-BD31-4B8C-83A1-F6EECF244321}">
                <p14:modId xmlns:p14="http://schemas.microsoft.com/office/powerpoint/2010/main" val="2963654122"/>
              </p:ext>
            </p:extLst>
          </p:nvPr>
        </p:nvGraphicFramePr>
        <p:xfrm>
          <a:off x="3920247" y="5099847"/>
          <a:ext cx="4744792" cy="370840"/>
        </p:xfrm>
        <a:graphic>
          <a:graphicData uri="http://schemas.openxmlformats.org/drawingml/2006/table">
            <a:tbl>
              <a:tblPr firstRow="1" bandRow="1">
                <a:tableStyleId>{69012ECD-51FC-41F1-AA8D-1B2483CD663E}</a:tableStyleId>
              </a:tblPr>
              <a:tblGrid>
                <a:gridCol w="2372396">
                  <a:extLst>
                    <a:ext uri="{9D8B030D-6E8A-4147-A177-3AD203B41FA5}">
                      <a16:colId xmlns:a16="http://schemas.microsoft.com/office/drawing/2014/main" val="175596144"/>
                    </a:ext>
                  </a:extLst>
                </a:gridCol>
                <a:gridCol w="2372396">
                  <a:extLst>
                    <a:ext uri="{9D8B030D-6E8A-4147-A177-3AD203B41FA5}">
                      <a16:colId xmlns:a16="http://schemas.microsoft.com/office/drawing/2014/main" val="665266145"/>
                    </a:ext>
                  </a:extLst>
                </a:gridCol>
              </a:tblGrid>
              <a:tr h="370840">
                <a:tc>
                  <a:txBody>
                    <a:bodyPr/>
                    <a:lstStyle/>
                    <a:p>
                      <a:pPr algn="ctr"/>
                      <a:r>
                        <a:rPr lang="en-US" sz="1600">
                          <a:solidFill>
                            <a:schemeClr val="accent6"/>
                          </a:solidFill>
                        </a:rPr>
                        <a:t>Energy-Only MERM</a:t>
                      </a:r>
                      <a:endParaRPr lang="en-US" sz="1600" baseline="30000">
                        <a:solidFill>
                          <a:schemeClr val="accent6"/>
                        </a:solidFill>
                      </a:endParaRP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aseline="0">
                          <a:solidFill>
                            <a:schemeClr val="accent1"/>
                          </a:solidFill>
                        </a:rPr>
                        <a:t>0.1 LOLE</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9384613"/>
                  </a:ext>
                </a:extLst>
              </a:tr>
            </a:tbl>
          </a:graphicData>
        </a:graphic>
      </p:graphicFrame>
      <p:sp>
        <p:nvSpPr>
          <p:cNvPr id="15" name="Rectangle 6">
            <a:extLst>
              <a:ext uri="{FF2B5EF4-FFF2-40B4-BE49-F238E27FC236}">
                <a16:creationId xmlns:a16="http://schemas.microsoft.com/office/drawing/2014/main" id="{A1645693-5D9A-F3E3-230F-8764CD82AF60}"/>
              </a:ext>
            </a:extLst>
          </p:cNvPr>
          <p:cNvSpPr>
            <a:spLocks noChangeArrowheads="1"/>
          </p:cNvSpPr>
          <p:nvPr/>
        </p:nvSpPr>
        <p:spPr bwMode="auto">
          <a:xfrm>
            <a:off x="459233" y="6166228"/>
            <a:ext cx="112649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“MERM” stands for “Market Equilibrium Reserve Margin”, which is the resource portfolio that would exist under market equilibrium with an energy-only market, as defined by CTs recouping their CONE in energy and AS.</a:t>
            </a:r>
          </a:p>
        </p:txBody>
      </p:sp>
      <p:sp>
        <p:nvSpPr>
          <p:cNvPr id="19" name="Rectangle 18">
            <a:extLst>
              <a:ext uri="{FF2B5EF4-FFF2-40B4-BE49-F238E27FC236}">
                <a16:creationId xmlns:a16="http://schemas.microsoft.com/office/drawing/2014/main" id="{C9B8E1B8-9EE2-EBE4-FC16-D8FC8E024EA4}"/>
              </a:ext>
            </a:extLst>
          </p:cNvPr>
          <p:cNvSpPr/>
          <p:nvPr/>
        </p:nvSpPr>
        <p:spPr>
          <a:xfrm>
            <a:off x="459233" y="1126374"/>
            <a:ext cx="2731439" cy="274320"/>
          </a:xfrm>
          <a:prstGeom prst="rect">
            <a:avLst/>
          </a:prstGeom>
          <a:solidFill>
            <a:schemeClr val="accent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Energy-Only MERM</a:t>
            </a:r>
            <a:r>
              <a:rPr lang="en-US" b="1" baseline="30000"/>
              <a:t>1</a:t>
            </a:r>
          </a:p>
        </p:txBody>
      </p:sp>
      <p:sp>
        <p:nvSpPr>
          <p:cNvPr id="20" name="Rectangle 19">
            <a:extLst>
              <a:ext uri="{FF2B5EF4-FFF2-40B4-BE49-F238E27FC236}">
                <a16:creationId xmlns:a16="http://schemas.microsoft.com/office/drawing/2014/main" id="{98951A11-3A7F-54C7-964F-181CBD0A7E8B}"/>
              </a:ext>
            </a:extLst>
          </p:cNvPr>
          <p:cNvSpPr/>
          <p:nvPr/>
        </p:nvSpPr>
        <p:spPr>
          <a:xfrm>
            <a:off x="9001328" y="1126374"/>
            <a:ext cx="2731439" cy="27432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0.1 days/yr LOLE</a:t>
            </a:r>
          </a:p>
        </p:txBody>
      </p:sp>
      <p:sp>
        <p:nvSpPr>
          <p:cNvPr id="24" name="TextBox 23">
            <a:extLst>
              <a:ext uri="{FF2B5EF4-FFF2-40B4-BE49-F238E27FC236}">
                <a16:creationId xmlns:a16="http://schemas.microsoft.com/office/drawing/2014/main" id="{7EDE779F-B43E-3CDC-3627-19466EE3EA5A}"/>
              </a:ext>
            </a:extLst>
          </p:cNvPr>
          <p:cNvSpPr txBox="1"/>
          <p:nvPr/>
        </p:nvSpPr>
        <p:spPr>
          <a:xfrm>
            <a:off x="459233" y="1397675"/>
            <a:ext cx="2722806" cy="2308324"/>
          </a:xfrm>
          <a:prstGeom prst="rect">
            <a:avLst/>
          </a:prstGeom>
          <a:noFill/>
        </p:spPr>
        <p:txBody>
          <a:bodyPr wrap="square" rtlCol="0">
            <a:spAutoFit/>
          </a:bodyPr>
          <a:lstStyle/>
          <a:p>
            <a:r>
              <a:rPr lang="en-US" b="1" u="sng" dirty="0">
                <a:solidFill>
                  <a:schemeClr val="accent6"/>
                </a:solidFill>
              </a:rPr>
              <a:t>Reliability</a:t>
            </a:r>
          </a:p>
          <a:p>
            <a:r>
              <a:rPr lang="en-US" dirty="0">
                <a:solidFill>
                  <a:schemeClr val="accent6"/>
                </a:solidFill>
              </a:rPr>
              <a:t>LOLE: </a:t>
            </a:r>
            <a:r>
              <a:rPr lang="en-US" b="1" dirty="0">
                <a:solidFill>
                  <a:schemeClr val="accent3">
                    <a:lumMod val="75000"/>
                  </a:schemeClr>
                </a:solidFill>
              </a:rPr>
              <a:t>3.2 days/</a:t>
            </a:r>
            <a:r>
              <a:rPr lang="en-US" b="1" dirty="0" err="1">
                <a:solidFill>
                  <a:schemeClr val="accent3">
                    <a:lumMod val="75000"/>
                  </a:schemeClr>
                </a:solidFill>
              </a:rPr>
              <a:t>yr</a:t>
            </a:r>
            <a:endParaRPr lang="en-US" b="1" dirty="0">
              <a:solidFill>
                <a:schemeClr val="accent3">
                  <a:lumMod val="75000"/>
                </a:schemeClr>
              </a:solidFill>
            </a:endParaRPr>
          </a:p>
          <a:p>
            <a:endParaRPr lang="en-US" dirty="0">
              <a:solidFill>
                <a:schemeClr val="accent6"/>
              </a:solidFill>
            </a:endParaRPr>
          </a:p>
          <a:p>
            <a:r>
              <a:rPr lang="en-US" b="1" u="sng" dirty="0">
                <a:solidFill>
                  <a:schemeClr val="accent6"/>
                </a:solidFill>
              </a:rPr>
              <a:t>Resource Margins</a:t>
            </a:r>
          </a:p>
          <a:p>
            <a:r>
              <a:rPr lang="en-US" dirty="0">
                <a:solidFill>
                  <a:schemeClr val="accent6"/>
                </a:solidFill>
              </a:rPr>
              <a:t>CT Margin: </a:t>
            </a:r>
            <a:r>
              <a:rPr lang="en-US" b="1" dirty="0">
                <a:solidFill>
                  <a:schemeClr val="accent4">
                    <a:lumMod val="75000"/>
                  </a:schemeClr>
                </a:solidFill>
              </a:rPr>
              <a:t>$102.9/kW-</a:t>
            </a:r>
            <a:r>
              <a:rPr lang="en-US" b="1" dirty="0" err="1">
                <a:solidFill>
                  <a:schemeClr val="accent4">
                    <a:lumMod val="75000"/>
                  </a:schemeClr>
                </a:solidFill>
              </a:rPr>
              <a:t>yr</a:t>
            </a:r>
            <a:endParaRPr lang="en-US" b="1" dirty="0">
              <a:solidFill>
                <a:schemeClr val="accent4">
                  <a:lumMod val="75000"/>
                </a:schemeClr>
              </a:solidFill>
            </a:endParaRPr>
          </a:p>
          <a:p>
            <a:endParaRPr lang="en-US" dirty="0">
              <a:solidFill>
                <a:schemeClr val="accent6"/>
              </a:solidFill>
            </a:endParaRPr>
          </a:p>
          <a:p>
            <a:r>
              <a:rPr lang="en-US" b="1" u="sng" dirty="0">
                <a:solidFill>
                  <a:schemeClr val="accent6"/>
                </a:solidFill>
              </a:rPr>
              <a:t>Incremental Capacity</a:t>
            </a:r>
          </a:p>
          <a:p>
            <a:r>
              <a:rPr lang="en-US" dirty="0">
                <a:solidFill>
                  <a:schemeClr val="accent6"/>
                </a:solidFill>
              </a:rPr>
              <a:t>Rel. to MERM: +0 GW</a:t>
            </a:r>
          </a:p>
        </p:txBody>
      </p:sp>
      <p:sp>
        <p:nvSpPr>
          <p:cNvPr id="27" name="Rectangle 26">
            <a:extLst>
              <a:ext uri="{FF2B5EF4-FFF2-40B4-BE49-F238E27FC236}">
                <a16:creationId xmlns:a16="http://schemas.microsoft.com/office/drawing/2014/main" id="{EEFA6F83-D084-3EC2-B02B-2C12EE0ADD10}"/>
              </a:ext>
            </a:extLst>
          </p:cNvPr>
          <p:cNvSpPr/>
          <p:nvPr/>
        </p:nvSpPr>
        <p:spPr>
          <a:xfrm>
            <a:off x="5400362" y="3517732"/>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$20.7 billion</a:t>
            </a:r>
          </a:p>
        </p:txBody>
      </p:sp>
      <p:grpSp>
        <p:nvGrpSpPr>
          <p:cNvPr id="28" name="Group 27">
            <a:extLst>
              <a:ext uri="{FF2B5EF4-FFF2-40B4-BE49-F238E27FC236}">
                <a16:creationId xmlns:a16="http://schemas.microsoft.com/office/drawing/2014/main" id="{BF6F660F-78E0-EF89-52DA-5A418C584B87}"/>
              </a:ext>
            </a:extLst>
          </p:cNvPr>
          <p:cNvGrpSpPr/>
          <p:nvPr/>
        </p:nvGrpSpPr>
        <p:grpSpPr>
          <a:xfrm>
            <a:off x="6988639" y="1454307"/>
            <a:ext cx="1782310" cy="619057"/>
            <a:chOff x="7453314" y="233768"/>
            <a:chExt cx="1782310" cy="619057"/>
          </a:xfrm>
        </p:grpSpPr>
        <p:sp>
          <p:nvSpPr>
            <p:cNvPr id="29" name="Rectangle 28">
              <a:extLst>
                <a:ext uri="{FF2B5EF4-FFF2-40B4-BE49-F238E27FC236}">
                  <a16:creationId xmlns:a16="http://schemas.microsoft.com/office/drawing/2014/main" id="{0C0A87B8-F046-1378-2991-F7378A0CE561}"/>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a:extLst>
                <a:ext uri="{FF2B5EF4-FFF2-40B4-BE49-F238E27FC236}">
                  <a16:creationId xmlns:a16="http://schemas.microsoft.com/office/drawing/2014/main" id="{4888B983-AB62-3D94-9021-B5A6BCDE2D7E}"/>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31" name="Rectangle 30">
              <a:extLst>
                <a:ext uri="{FF2B5EF4-FFF2-40B4-BE49-F238E27FC236}">
                  <a16:creationId xmlns:a16="http://schemas.microsoft.com/office/drawing/2014/main" id="{26F1841F-CAF7-586B-8B85-D451E7B4617F}"/>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32" name="Rectangle 31">
              <a:extLst>
                <a:ext uri="{FF2B5EF4-FFF2-40B4-BE49-F238E27FC236}">
                  <a16:creationId xmlns:a16="http://schemas.microsoft.com/office/drawing/2014/main" id="{DE06F000-72AF-06DF-7A39-DFAD916FFE39}"/>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33" name="Rectangle 32">
              <a:extLst>
                <a:ext uri="{FF2B5EF4-FFF2-40B4-BE49-F238E27FC236}">
                  <a16:creationId xmlns:a16="http://schemas.microsoft.com/office/drawing/2014/main" id="{7E567C49-6C75-B8B1-2878-8BF8ABE784B2}"/>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a:extLst>
                <a:ext uri="{FF2B5EF4-FFF2-40B4-BE49-F238E27FC236}">
                  <a16:creationId xmlns:a16="http://schemas.microsoft.com/office/drawing/2014/main" id="{71543254-68AA-9086-F8E0-1D4A77F23985}"/>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5" name="Rectangle 34">
              <a:extLst>
                <a:ext uri="{FF2B5EF4-FFF2-40B4-BE49-F238E27FC236}">
                  <a16:creationId xmlns:a16="http://schemas.microsoft.com/office/drawing/2014/main" id="{DA4390DE-3EB9-E7B2-F4BD-3070D26B48DF}"/>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6" name="Rectangle 35">
            <a:extLst>
              <a:ext uri="{FF2B5EF4-FFF2-40B4-BE49-F238E27FC236}">
                <a16:creationId xmlns:a16="http://schemas.microsoft.com/office/drawing/2014/main" id="{79BB0450-1B34-85B2-D968-237B3AC41BBE}"/>
              </a:ext>
            </a:extLst>
          </p:cNvPr>
          <p:cNvSpPr/>
          <p:nvPr/>
        </p:nvSpPr>
        <p:spPr>
          <a:xfrm>
            <a:off x="7786714" y="3989404"/>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$14.8 billion</a:t>
            </a:r>
          </a:p>
        </p:txBody>
      </p:sp>
      <p:sp>
        <p:nvSpPr>
          <p:cNvPr id="37" name="Rectangle 36">
            <a:extLst>
              <a:ext uri="{FF2B5EF4-FFF2-40B4-BE49-F238E27FC236}">
                <a16:creationId xmlns:a16="http://schemas.microsoft.com/office/drawing/2014/main" id="{6139EC61-6136-AA73-2A7E-4D812A82F2F9}"/>
              </a:ext>
            </a:extLst>
          </p:cNvPr>
          <p:cNvSpPr/>
          <p:nvPr/>
        </p:nvSpPr>
        <p:spPr>
          <a:xfrm>
            <a:off x="5405859" y="2900357"/>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1"/>
                </a:solidFill>
              </a:rPr>
              <a:t>$29.6 billion</a:t>
            </a:r>
          </a:p>
        </p:txBody>
      </p:sp>
      <p:sp>
        <p:nvSpPr>
          <p:cNvPr id="38" name="Rectangle 37">
            <a:extLst>
              <a:ext uri="{FF2B5EF4-FFF2-40B4-BE49-F238E27FC236}">
                <a16:creationId xmlns:a16="http://schemas.microsoft.com/office/drawing/2014/main" id="{57B98473-8F85-2ADB-CE39-49038084726B}"/>
              </a:ext>
            </a:extLst>
          </p:cNvPr>
          <p:cNvSpPr/>
          <p:nvPr/>
        </p:nvSpPr>
        <p:spPr>
          <a:xfrm>
            <a:off x="5397417" y="3935669"/>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2"/>
                </a:solidFill>
              </a:rPr>
              <a:t>$15.6 billion</a:t>
            </a:r>
          </a:p>
        </p:txBody>
      </p:sp>
      <p:sp>
        <p:nvSpPr>
          <p:cNvPr id="39" name="Rectangle 38">
            <a:extLst>
              <a:ext uri="{FF2B5EF4-FFF2-40B4-BE49-F238E27FC236}">
                <a16:creationId xmlns:a16="http://schemas.microsoft.com/office/drawing/2014/main" id="{FF99E113-001F-9392-0960-A7943724730C}"/>
              </a:ext>
            </a:extLst>
          </p:cNvPr>
          <p:cNvSpPr/>
          <p:nvPr/>
        </p:nvSpPr>
        <p:spPr>
          <a:xfrm>
            <a:off x="7786714" y="4142126"/>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2"/>
                </a:solidFill>
              </a:rPr>
              <a:t>$12.8 billion</a:t>
            </a:r>
          </a:p>
        </p:txBody>
      </p:sp>
      <p:sp>
        <p:nvSpPr>
          <p:cNvPr id="40" name="Rectangle 39">
            <a:extLst>
              <a:ext uri="{FF2B5EF4-FFF2-40B4-BE49-F238E27FC236}">
                <a16:creationId xmlns:a16="http://schemas.microsoft.com/office/drawing/2014/main" id="{8D632B95-6C00-37B0-426F-5129E6668958}"/>
              </a:ext>
            </a:extLst>
          </p:cNvPr>
          <p:cNvSpPr/>
          <p:nvPr/>
        </p:nvSpPr>
        <p:spPr>
          <a:xfrm>
            <a:off x="7795610" y="3837745"/>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1"/>
                </a:solidFill>
              </a:rPr>
              <a:t>$16.8 billion</a:t>
            </a:r>
          </a:p>
        </p:txBody>
      </p:sp>
    </p:spTree>
    <p:extLst>
      <p:ext uri="{BB962C8B-B14F-4D97-AF65-F5344CB8AC3E}">
        <p14:creationId xmlns:p14="http://schemas.microsoft.com/office/powerpoint/2010/main" val="1800792963"/>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B8F528-777A-7AC1-CA98-ABE7C313A01F}"/>
              </a:ext>
            </a:extLst>
          </p:cNvPr>
          <p:cNvSpPr>
            <a:spLocks noGrp="1"/>
          </p:cNvSpPr>
          <p:nvPr>
            <p:ph type="title"/>
          </p:nvPr>
        </p:nvSpPr>
        <p:spPr/>
        <p:txBody>
          <a:bodyPr/>
          <a:lstStyle/>
          <a:p>
            <a:r>
              <a:rPr lang="en-US"/>
              <a:t>Relative to other reliability markets in the U.S., PCM compensates resources based on actual demonstrated performance</a:t>
            </a:r>
          </a:p>
        </p:txBody>
      </p:sp>
      <p:sp>
        <p:nvSpPr>
          <p:cNvPr id="3" name="Rectangle: Rounded Corners 2">
            <a:extLst>
              <a:ext uri="{FF2B5EF4-FFF2-40B4-BE49-F238E27FC236}">
                <a16:creationId xmlns:a16="http://schemas.microsoft.com/office/drawing/2014/main" id="{BA529CF9-3A82-4F0B-FB90-EDE051A49410}"/>
              </a:ext>
            </a:extLst>
          </p:cNvPr>
          <p:cNvSpPr/>
          <p:nvPr/>
        </p:nvSpPr>
        <p:spPr>
          <a:xfrm>
            <a:off x="7758204" y="1744219"/>
            <a:ext cx="3031434" cy="4035287"/>
          </a:xfrm>
          <a:prstGeom prst="roundRect">
            <a:avLst/>
          </a:prstGeom>
          <a:solidFill>
            <a:srgbClr val="EFF5F7"/>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b="1" u="sng">
                <a:solidFill>
                  <a:schemeClr val="tx1"/>
                </a:solidFill>
              </a:rPr>
              <a:t>Compensation based on demonstrated performance</a:t>
            </a:r>
          </a:p>
          <a:p>
            <a:pPr algn="ctr"/>
            <a:endParaRPr lang="en-US" sz="1000" i="1">
              <a:solidFill>
                <a:schemeClr val="tx1"/>
              </a:solidFill>
            </a:endParaRPr>
          </a:p>
        </p:txBody>
      </p:sp>
      <p:sp>
        <p:nvSpPr>
          <p:cNvPr id="5" name="Rectangle: Rounded Corners 4">
            <a:extLst>
              <a:ext uri="{FF2B5EF4-FFF2-40B4-BE49-F238E27FC236}">
                <a16:creationId xmlns:a16="http://schemas.microsoft.com/office/drawing/2014/main" id="{B90456DC-C827-8532-584E-C2C588C00382}"/>
              </a:ext>
            </a:extLst>
          </p:cNvPr>
          <p:cNvSpPr/>
          <p:nvPr/>
        </p:nvSpPr>
        <p:spPr>
          <a:xfrm>
            <a:off x="1180690" y="1744218"/>
            <a:ext cx="5765056" cy="4035287"/>
          </a:xfrm>
          <a:prstGeom prst="roundRect">
            <a:avLst/>
          </a:prstGeom>
          <a:solidFill>
            <a:srgbClr val="EFF5F7"/>
          </a:solidFill>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gn="ctr"/>
            <a:r>
              <a:rPr lang="en-US" b="1" u="sng">
                <a:solidFill>
                  <a:schemeClr val="tx1"/>
                </a:solidFill>
              </a:rPr>
              <a:t>Upfront accreditation and compensation</a:t>
            </a:r>
          </a:p>
          <a:p>
            <a:pPr algn="ctr"/>
            <a:endParaRPr lang="en-US" b="1" u="sng">
              <a:solidFill>
                <a:schemeClr val="tx1"/>
              </a:solidFill>
            </a:endParaRPr>
          </a:p>
        </p:txBody>
      </p:sp>
      <p:pic>
        <p:nvPicPr>
          <p:cNvPr id="1030" name="Picture 6" descr="Miso Market Portal | yizhangux">
            <a:extLst>
              <a:ext uri="{FF2B5EF4-FFF2-40B4-BE49-F238E27FC236}">
                <a16:creationId xmlns:a16="http://schemas.microsoft.com/office/drawing/2014/main" id="{733593C4-E69E-795D-D47A-4E35FBD97BA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849272" y="2648073"/>
            <a:ext cx="1982220" cy="746636"/>
          </a:xfrm>
          <a:prstGeom prst="rect">
            <a:avLst/>
          </a:prstGeom>
          <a:noFill/>
          <a:extLst>
            <a:ext uri="{909E8E84-426E-40DD-AFC4-6F175D3DCCD1}">
              <a14:hiddenFill xmlns:a14="http://schemas.microsoft.com/office/drawing/2010/main">
                <a:solidFill>
                  <a:srgbClr val="FFFFFF"/>
                </a:solidFill>
              </a14:hiddenFill>
            </a:ext>
          </a:extLst>
        </p:spPr>
      </p:pic>
      <p:pic>
        <p:nvPicPr>
          <p:cNvPr id="1032" name="Picture 8" descr="General 3 — Dogwood Energy Facility">
            <a:extLst>
              <a:ext uri="{FF2B5EF4-FFF2-40B4-BE49-F238E27FC236}">
                <a16:creationId xmlns:a16="http://schemas.microsoft.com/office/drawing/2014/main" id="{3F7424E8-696D-4F74-656A-9145C947757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668076" y="4907643"/>
            <a:ext cx="2011680" cy="428792"/>
          </a:xfrm>
          <a:prstGeom prst="rect">
            <a:avLst/>
          </a:prstGeom>
          <a:noFill/>
          <a:extLst>
            <a:ext uri="{909E8E84-426E-40DD-AFC4-6F175D3DCCD1}">
              <a14:hiddenFill xmlns:a14="http://schemas.microsoft.com/office/drawing/2010/main">
                <a:solidFill>
                  <a:srgbClr val="FFFFFF"/>
                </a:solidFill>
              </a14:hiddenFill>
            </a:ext>
          </a:extLst>
        </p:spPr>
      </p:pic>
      <p:pic>
        <p:nvPicPr>
          <p:cNvPr id="1034" name="Picture 10" descr="ISO New England - REV Member Directory">
            <a:extLst>
              <a:ext uri="{FF2B5EF4-FFF2-40B4-BE49-F238E27FC236}">
                <a16:creationId xmlns:a16="http://schemas.microsoft.com/office/drawing/2014/main" id="{C5EAA524-A499-904D-7546-E875778F5D7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4500074" y="2465407"/>
            <a:ext cx="2010875" cy="945111"/>
          </a:xfrm>
          <a:prstGeom prst="rect">
            <a:avLst/>
          </a:prstGeom>
          <a:noFill/>
          <a:extLst>
            <a:ext uri="{909E8E84-426E-40DD-AFC4-6F175D3DCCD1}">
              <a14:hiddenFill xmlns:a14="http://schemas.microsoft.com/office/drawing/2010/main">
                <a:solidFill>
                  <a:srgbClr val="FFFFFF"/>
                </a:solidFill>
              </a14:hiddenFill>
            </a:ext>
          </a:extLst>
        </p:spPr>
      </p:pic>
      <p:pic>
        <p:nvPicPr>
          <p:cNvPr id="1036" name="Picture 12" descr="PJM 1-color and 2-color logo – United States National Committee">
            <a:extLst>
              <a:ext uri="{FF2B5EF4-FFF2-40B4-BE49-F238E27FC236}">
                <a16:creationId xmlns:a16="http://schemas.microsoft.com/office/drawing/2014/main" id="{50798DBA-4287-9CA7-18AB-340D792A0377}"/>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4298605" y="4819399"/>
            <a:ext cx="1897487" cy="649544"/>
          </a:xfrm>
          <a:prstGeom prst="rect">
            <a:avLst/>
          </a:prstGeom>
          <a:noFill/>
          <a:extLst>
            <a:ext uri="{909E8E84-426E-40DD-AFC4-6F175D3DCCD1}">
              <a14:hiddenFill xmlns:a14="http://schemas.microsoft.com/office/drawing/2010/main">
                <a:solidFill>
                  <a:srgbClr val="FFFFFF"/>
                </a:solidFill>
              </a14:hiddenFill>
            </a:ext>
          </a:extLst>
        </p:spPr>
      </p:pic>
      <p:sp>
        <p:nvSpPr>
          <p:cNvPr id="13" name="AutoShape 22">
            <a:extLst>
              <a:ext uri="{FF2B5EF4-FFF2-40B4-BE49-F238E27FC236}">
                <a16:creationId xmlns:a16="http://schemas.microsoft.com/office/drawing/2014/main" id="{E4600B36-CBB9-FBC2-619A-7D7A5AAFBC17}"/>
              </a:ext>
            </a:extLst>
          </p:cNvPr>
          <p:cNvSpPr>
            <a:spLocks noChangeAspect="1" noChangeArrowheads="1"/>
          </p:cNvSpPr>
          <p:nvPr/>
        </p:nvSpPr>
        <p:spPr bwMode="auto">
          <a:xfrm>
            <a:off x="5832764" y="3569706"/>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pic>
        <p:nvPicPr>
          <p:cNvPr id="1048" name="Picture 24">
            <a:extLst>
              <a:ext uri="{FF2B5EF4-FFF2-40B4-BE49-F238E27FC236}">
                <a16:creationId xmlns:a16="http://schemas.microsoft.com/office/drawing/2014/main" id="{23738DFC-F811-0112-53C0-F621D0128E7A}"/>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992957" y="3625602"/>
            <a:ext cx="2642312" cy="975385"/>
          </a:xfrm>
          <a:prstGeom prst="rect">
            <a:avLst/>
          </a:prstGeom>
          <a:noFill/>
          <a:extLst>
            <a:ext uri="{909E8E84-426E-40DD-AFC4-6F175D3DCCD1}">
              <a14:hiddenFill xmlns:a14="http://schemas.microsoft.com/office/drawing/2010/main">
                <a:solidFill>
                  <a:srgbClr val="FFFFFF"/>
                </a:solidFill>
              </a14:hiddenFill>
            </a:ext>
          </a:extLst>
        </p:spPr>
      </p:pic>
      <p:sp>
        <p:nvSpPr>
          <p:cNvPr id="16" name="TextBox 15">
            <a:extLst>
              <a:ext uri="{FF2B5EF4-FFF2-40B4-BE49-F238E27FC236}">
                <a16:creationId xmlns:a16="http://schemas.microsoft.com/office/drawing/2014/main" id="{D5A2455E-CD1F-DE1F-0090-1364A2A82DC1}"/>
              </a:ext>
            </a:extLst>
          </p:cNvPr>
          <p:cNvSpPr txBox="1"/>
          <p:nvPr/>
        </p:nvSpPr>
        <p:spPr>
          <a:xfrm>
            <a:off x="0" y="1078494"/>
            <a:ext cx="12192000" cy="369332"/>
          </a:xfrm>
          <a:prstGeom prst="rect">
            <a:avLst/>
          </a:prstGeom>
          <a:solidFill>
            <a:schemeClr val="accent1">
              <a:lumMod val="20000"/>
              <a:lumOff val="80000"/>
            </a:schemeClr>
          </a:solidFill>
        </p:spPr>
        <p:txBody>
          <a:bodyPr wrap="square" rtlCol="0">
            <a:spAutoFit/>
          </a:bodyPr>
          <a:lstStyle/>
          <a:p>
            <a:pPr algn="ctr"/>
            <a:r>
              <a:rPr lang="en-US" b="1"/>
              <a:t>Under PCM, performance is measured and used to value reliability contribution each year</a:t>
            </a:r>
          </a:p>
        </p:txBody>
      </p:sp>
      <p:pic>
        <p:nvPicPr>
          <p:cNvPr id="1026" name="Picture 2" descr="About the New York ISO - NYISO">
            <a:extLst>
              <a:ext uri="{FF2B5EF4-FFF2-40B4-BE49-F238E27FC236}">
                <a16:creationId xmlns:a16="http://schemas.microsoft.com/office/drawing/2014/main" id="{488EE167-93A1-E4EF-A7CE-DD0849B03893}"/>
              </a:ext>
            </a:extLst>
          </p:cNvPr>
          <p:cNvPicPr>
            <a:picLocks noChangeAspect="1" noChangeArrowheads="1"/>
          </p:cNvPicPr>
          <p:nvPr/>
        </p:nvPicPr>
        <p:blipFill rotWithShape="1">
          <a:blip r:embed="rId8">
            <a:extLst>
              <a:ext uri="{28A0092B-C50C-407E-A947-70E740481C1C}">
                <a14:useLocalDpi xmlns:a14="http://schemas.microsoft.com/office/drawing/2010/main" val="0"/>
              </a:ext>
            </a:extLst>
          </a:blip>
          <a:srcRect t="27026" b="29816"/>
          <a:stretch/>
        </p:blipFill>
        <p:spPr bwMode="auto">
          <a:xfrm>
            <a:off x="1642574" y="3721080"/>
            <a:ext cx="2857500" cy="690611"/>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California - Wikipedia">
            <a:extLst>
              <a:ext uri="{FF2B5EF4-FFF2-40B4-BE49-F238E27FC236}">
                <a16:creationId xmlns:a16="http://schemas.microsoft.com/office/drawing/2014/main" id="{4F3E5376-9931-69AC-AD14-D23F96C6E52C}"/>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4870213" y="3567378"/>
            <a:ext cx="1640736" cy="109183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352890420"/>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0767BD9B-7713-39B5-3D7D-DE49B01F12C4}"/>
              </a:ext>
            </a:extLst>
          </p:cNvPr>
          <p:cNvPicPr>
            <a:picLocks noChangeAspect="1"/>
          </p:cNvPicPr>
          <p:nvPr/>
        </p:nvPicPr>
        <p:blipFill>
          <a:blip r:embed="rId3">
            <a:extLst>
              <a:ext uri="{28A0092B-C50C-407E-A947-70E740481C1C}">
                <a14:useLocalDpi xmlns:a14="http://schemas.microsoft.com/office/drawing/2010/main" val="0"/>
              </a:ext>
            </a:extLst>
          </a:blip>
          <a:srcRect/>
          <a:stretch/>
        </p:blipFill>
        <p:spPr>
          <a:xfrm>
            <a:off x="6888596" y="1752435"/>
            <a:ext cx="4297680" cy="3563034"/>
          </a:xfrm>
          <a:prstGeom prst="rect">
            <a:avLst/>
          </a:prstGeom>
        </p:spPr>
      </p:pic>
      <p:pic>
        <p:nvPicPr>
          <p:cNvPr id="7" name="Picture 6">
            <a:extLst>
              <a:ext uri="{FF2B5EF4-FFF2-40B4-BE49-F238E27FC236}">
                <a16:creationId xmlns:a16="http://schemas.microsoft.com/office/drawing/2014/main" id="{0088BFC8-BD1A-F60A-80C9-32981A38932C}"/>
              </a:ext>
            </a:extLst>
          </p:cNvPr>
          <p:cNvPicPr>
            <a:picLocks noChangeAspect="1"/>
          </p:cNvPicPr>
          <p:nvPr/>
        </p:nvPicPr>
        <p:blipFill>
          <a:blip r:embed="rId4"/>
          <a:stretch>
            <a:fillRect/>
          </a:stretch>
        </p:blipFill>
        <p:spPr>
          <a:xfrm>
            <a:off x="1104640" y="1752435"/>
            <a:ext cx="4297680" cy="3563034"/>
          </a:xfrm>
          <a:prstGeom prst="rect">
            <a:avLst/>
          </a:prstGeom>
        </p:spPr>
      </p:pic>
      <p:sp>
        <p:nvSpPr>
          <p:cNvPr id="3" name="Title 2">
            <a:extLst>
              <a:ext uri="{FF2B5EF4-FFF2-40B4-BE49-F238E27FC236}">
                <a16:creationId xmlns:a16="http://schemas.microsoft.com/office/drawing/2014/main" id="{FAF20B64-C7B1-0CE0-29DC-DDB6906BF7B8}"/>
              </a:ext>
            </a:extLst>
          </p:cNvPr>
          <p:cNvSpPr>
            <a:spLocks noGrp="1"/>
          </p:cNvSpPr>
          <p:nvPr>
            <p:ph type="title"/>
          </p:nvPr>
        </p:nvSpPr>
        <p:spPr/>
        <p:txBody>
          <a:bodyPr>
            <a:normAutofit/>
          </a:bodyPr>
          <a:lstStyle/>
          <a:p>
            <a:r>
              <a:rPr lang="en-US"/>
              <a:t>PCM’s annual performance framework can have implications on the economic efficiency of the reliability market design</a:t>
            </a:r>
          </a:p>
        </p:txBody>
      </p:sp>
      <p:sp>
        <p:nvSpPr>
          <p:cNvPr id="16" name="Rectangle 15">
            <a:extLst>
              <a:ext uri="{FF2B5EF4-FFF2-40B4-BE49-F238E27FC236}">
                <a16:creationId xmlns:a16="http://schemas.microsoft.com/office/drawing/2014/main" id="{9930CDD4-342A-2650-FCF2-A59E7B9F59CA}"/>
              </a:ext>
            </a:extLst>
          </p:cNvPr>
          <p:cNvSpPr/>
          <p:nvPr/>
        </p:nvSpPr>
        <p:spPr>
          <a:xfrm>
            <a:off x="1104639" y="1762568"/>
            <a:ext cx="4271367" cy="182880"/>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t>Distribution of Loss of Load Hours</a:t>
            </a:r>
            <a:r>
              <a:rPr lang="en-US" sz="1200" b="1" baseline="30000"/>
              <a:t>1</a:t>
            </a:r>
            <a:endParaRPr lang="en-US" sz="1200" b="1"/>
          </a:p>
        </p:txBody>
      </p:sp>
      <p:sp>
        <p:nvSpPr>
          <p:cNvPr id="17" name="TextBox 16">
            <a:extLst>
              <a:ext uri="{FF2B5EF4-FFF2-40B4-BE49-F238E27FC236}">
                <a16:creationId xmlns:a16="http://schemas.microsoft.com/office/drawing/2014/main" id="{830322AF-93EB-874B-D481-92143B4D51DA}"/>
              </a:ext>
            </a:extLst>
          </p:cNvPr>
          <p:cNvSpPr txBox="1"/>
          <p:nvPr/>
        </p:nvSpPr>
        <p:spPr>
          <a:xfrm>
            <a:off x="0" y="1058616"/>
            <a:ext cx="12192000" cy="646331"/>
          </a:xfrm>
          <a:prstGeom prst="rect">
            <a:avLst/>
          </a:prstGeom>
          <a:solidFill>
            <a:schemeClr val="accent1">
              <a:lumMod val="20000"/>
              <a:lumOff val="80000"/>
            </a:schemeClr>
          </a:solidFill>
        </p:spPr>
        <p:txBody>
          <a:bodyPr wrap="square" rtlCol="0">
            <a:spAutoFit/>
          </a:bodyPr>
          <a:lstStyle/>
          <a:p>
            <a:pPr algn="ctr"/>
            <a:r>
              <a:rPr lang="en-US" b="1"/>
              <a:t>The flipside on measuring performance every year is that, in a 0.1 days/</a:t>
            </a:r>
            <a:r>
              <a:rPr lang="en-US" b="1" err="1"/>
              <a:t>yr</a:t>
            </a:r>
            <a:r>
              <a:rPr lang="en-US" b="1"/>
              <a:t> loss of load expectation system, on average only one every ten years will experience a high-risk reliability event (e.g., loss of load hour)</a:t>
            </a:r>
          </a:p>
        </p:txBody>
      </p:sp>
      <p:sp>
        <p:nvSpPr>
          <p:cNvPr id="20" name="Rectangle 19">
            <a:extLst>
              <a:ext uri="{FF2B5EF4-FFF2-40B4-BE49-F238E27FC236}">
                <a16:creationId xmlns:a16="http://schemas.microsoft.com/office/drawing/2014/main" id="{A7BDC5D5-910F-9EE9-F30A-AB68AC8C09E2}"/>
              </a:ext>
            </a:extLst>
          </p:cNvPr>
          <p:cNvSpPr/>
          <p:nvPr/>
        </p:nvSpPr>
        <p:spPr>
          <a:xfrm>
            <a:off x="6868074" y="1762568"/>
            <a:ext cx="4297680" cy="182880"/>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lIns="91440" tIns="45720" rIns="91440" bIns="45720" rtlCol="0" anchor="ctr"/>
          <a:lstStyle/>
          <a:p>
            <a:pPr algn="ctr"/>
            <a:r>
              <a:rPr lang="en-US" sz="1200" b="1"/>
              <a:t>Distribution of PC Hours for No Seasons (30 </a:t>
            </a:r>
            <a:r>
              <a:rPr lang="en-US" sz="1200" b="1" err="1"/>
              <a:t>hrs</a:t>
            </a:r>
            <a:r>
              <a:rPr lang="en-US" sz="1200" b="1"/>
              <a:t>/season)</a:t>
            </a:r>
            <a:r>
              <a:rPr lang="en-US" sz="1200" b="1" baseline="30000"/>
              <a:t>1</a:t>
            </a:r>
            <a:endParaRPr lang="en-US" sz="1200" b="1"/>
          </a:p>
        </p:txBody>
      </p:sp>
      <p:sp>
        <p:nvSpPr>
          <p:cNvPr id="23" name="Rectangle 22">
            <a:extLst>
              <a:ext uri="{FF2B5EF4-FFF2-40B4-BE49-F238E27FC236}">
                <a16:creationId xmlns:a16="http://schemas.microsoft.com/office/drawing/2014/main" id="{C7E48618-C2DB-63BF-CAD7-F6D2E99FE568}"/>
              </a:ext>
            </a:extLst>
          </p:cNvPr>
          <p:cNvSpPr/>
          <p:nvPr/>
        </p:nvSpPr>
        <p:spPr>
          <a:xfrm>
            <a:off x="1766824" y="1964204"/>
            <a:ext cx="397328" cy="2991861"/>
          </a:xfrm>
          <a:prstGeom prst="rect">
            <a:avLst/>
          </a:prstGeom>
          <a:noFill/>
          <a:ln>
            <a:solidFill>
              <a:schemeClr val="accent3">
                <a:lumMod val="75000"/>
              </a:schemeClr>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3B3C2E4C-B21E-E4A5-ADEE-0AB7D13F8266}"/>
              </a:ext>
            </a:extLst>
          </p:cNvPr>
          <p:cNvSpPr txBox="1"/>
          <p:nvPr/>
        </p:nvSpPr>
        <p:spPr>
          <a:xfrm>
            <a:off x="2145298" y="1936638"/>
            <a:ext cx="1879947" cy="646331"/>
          </a:xfrm>
          <a:prstGeom prst="rect">
            <a:avLst/>
          </a:prstGeom>
          <a:noFill/>
        </p:spPr>
        <p:txBody>
          <a:bodyPr wrap="square" rtlCol="0">
            <a:spAutoFit/>
          </a:bodyPr>
          <a:lstStyle/>
          <a:p>
            <a:r>
              <a:rPr lang="en-US" sz="1200" b="1">
                <a:solidFill>
                  <a:schemeClr val="accent3">
                    <a:lumMod val="75000"/>
                  </a:schemeClr>
                </a:solidFill>
              </a:rPr>
              <a:t>1-in-10 loss of load risk are during winter mornings and evenings</a:t>
            </a:r>
          </a:p>
        </p:txBody>
      </p:sp>
      <p:sp>
        <p:nvSpPr>
          <p:cNvPr id="25" name="TextBox 24">
            <a:extLst>
              <a:ext uri="{FF2B5EF4-FFF2-40B4-BE49-F238E27FC236}">
                <a16:creationId xmlns:a16="http://schemas.microsoft.com/office/drawing/2014/main" id="{09E04824-4217-1DAC-8067-4673A07E6B43}"/>
              </a:ext>
            </a:extLst>
          </p:cNvPr>
          <p:cNvSpPr txBox="1"/>
          <p:nvPr/>
        </p:nvSpPr>
        <p:spPr>
          <a:xfrm>
            <a:off x="459232" y="5201099"/>
            <a:ext cx="11269473" cy="1077218"/>
          </a:xfrm>
          <a:prstGeom prst="rect">
            <a:avLst/>
          </a:prstGeom>
          <a:noFill/>
        </p:spPr>
        <p:txBody>
          <a:bodyPr wrap="square" rtlCol="0">
            <a:spAutoFit/>
          </a:bodyPr>
          <a:lstStyle/>
          <a:p>
            <a:pPr algn="ctr">
              <a:spcAft>
                <a:spcPts val="1200"/>
              </a:spcAft>
            </a:pPr>
            <a:r>
              <a:rPr lang="en-US" b="1"/>
              <a:t>Differences in resource performance between loss of load and annual tightest hours can lead to over- or under-rewarding resources’ contribution to reliability</a:t>
            </a:r>
          </a:p>
          <a:p>
            <a:pPr algn="ctr"/>
            <a:r>
              <a:rPr lang="en-US" b="1"/>
              <a:t>Can have implications on the </a:t>
            </a:r>
            <a:r>
              <a:rPr lang="en-US" b="1" u="sng"/>
              <a:t>economic efficiency</a:t>
            </a:r>
            <a:r>
              <a:rPr lang="en-US" b="1"/>
              <a:t> of PCM relative to other reliability market designs</a:t>
            </a:r>
          </a:p>
        </p:txBody>
      </p:sp>
      <p:sp>
        <p:nvSpPr>
          <p:cNvPr id="26" name="Isosceles Triangle 25">
            <a:extLst>
              <a:ext uri="{FF2B5EF4-FFF2-40B4-BE49-F238E27FC236}">
                <a16:creationId xmlns:a16="http://schemas.microsoft.com/office/drawing/2014/main" id="{ABD666E8-D15C-2CD5-A2AB-A0B2078E00D1}"/>
              </a:ext>
            </a:extLst>
          </p:cNvPr>
          <p:cNvSpPr/>
          <p:nvPr/>
        </p:nvSpPr>
        <p:spPr>
          <a:xfrm rot="10800000">
            <a:off x="4910257" y="5796951"/>
            <a:ext cx="2371488" cy="140318"/>
          </a:xfrm>
          <a:prstGeom prst="triangle">
            <a:avLst/>
          </a:prstGeom>
          <a:solidFill>
            <a:schemeClr val="bg1">
              <a:lumMod val="85000"/>
            </a:schemeClr>
          </a:solidFill>
          <a:ln w="1905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5E7633E4-7ECE-D3FA-ADFA-54D794C41B84}"/>
              </a:ext>
            </a:extLst>
          </p:cNvPr>
          <p:cNvSpPr/>
          <p:nvPr/>
        </p:nvSpPr>
        <p:spPr>
          <a:xfrm>
            <a:off x="8828108" y="4171127"/>
            <a:ext cx="1333588" cy="649719"/>
          </a:xfrm>
          <a:prstGeom prst="rect">
            <a:avLst/>
          </a:prstGeom>
          <a:noFill/>
          <a:ln>
            <a:solidFill>
              <a:schemeClr val="accent3">
                <a:lumMod val="75000"/>
              </a:schemeClr>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TextBox 28">
            <a:extLst>
              <a:ext uri="{FF2B5EF4-FFF2-40B4-BE49-F238E27FC236}">
                <a16:creationId xmlns:a16="http://schemas.microsoft.com/office/drawing/2014/main" id="{C1733A2C-C33B-7D1F-2F6D-3F532BF346DF}"/>
              </a:ext>
            </a:extLst>
          </p:cNvPr>
          <p:cNvSpPr txBox="1"/>
          <p:nvPr/>
        </p:nvSpPr>
        <p:spPr>
          <a:xfrm>
            <a:off x="8446794" y="3514534"/>
            <a:ext cx="2129755" cy="646331"/>
          </a:xfrm>
          <a:prstGeom prst="rect">
            <a:avLst/>
          </a:prstGeom>
          <a:noFill/>
        </p:spPr>
        <p:txBody>
          <a:bodyPr wrap="square" rtlCol="0">
            <a:spAutoFit/>
          </a:bodyPr>
          <a:lstStyle/>
          <a:p>
            <a:pPr algn="ctr"/>
            <a:r>
              <a:rPr lang="en-US" sz="1200" b="1">
                <a:solidFill>
                  <a:schemeClr val="accent3">
                    <a:lumMod val="75000"/>
                  </a:schemeClr>
                </a:solidFill>
              </a:rPr>
              <a:t>While annual tightest hours in an average year are during summer evenings</a:t>
            </a:r>
          </a:p>
        </p:txBody>
      </p:sp>
      <p:sp>
        <p:nvSpPr>
          <p:cNvPr id="30" name="Rectangle 6">
            <a:extLst>
              <a:ext uri="{FF2B5EF4-FFF2-40B4-BE49-F238E27FC236}">
                <a16:creationId xmlns:a16="http://schemas.microsoft.com/office/drawing/2014/main" id="{A14AA743-1EA4-E7E4-FB90-8E9BC4226570}"/>
              </a:ext>
            </a:extLst>
          </p:cNvPr>
          <p:cNvSpPr>
            <a:spLocks noChangeArrowheads="1"/>
          </p:cNvSpPr>
          <p:nvPr/>
        </p:nvSpPr>
        <p:spPr bwMode="auto">
          <a:xfrm>
            <a:off x="459232" y="6172733"/>
            <a:ext cx="8224889"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zh-TW" sz="900" b="0" i="0" u="none" strike="noStrike" cap="none" normalizeH="0">
                <a:ln>
                  <a:noFill/>
                </a:ln>
                <a:solidFill>
                  <a:schemeClr val="tx2"/>
                </a:solidFill>
                <a:effectLst/>
                <a:ea typeface="PMingLiU" panose="02020500000000000000" pitchFamily="18" charset="-120"/>
                <a:cs typeface="Arial" panose="020B0604020202020204" pitchFamily="34" charset="0"/>
              </a:rPr>
              <a:t>[1]</a:t>
            </a:r>
            <a:r>
              <a:rPr lang="en-US" altLang="zh-TW" sz="900">
                <a:solidFill>
                  <a:schemeClr val="tx2"/>
                </a:solidFill>
                <a:ea typeface="PMingLiU" panose="02020500000000000000" pitchFamily="18" charset="-120"/>
                <a:cs typeface="Arial" panose="020B0604020202020204" pitchFamily="34" charset="0"/>
              </a:rPr>
              <a:t> Month-hour percentages are normalized expected values. Values across all month-hours sum to 100%. </a:t>
            </a:r>
          </a:p>
        </p:txBody>
      </p:sp>
    </p:spTree>
    <p:extLst>
      <p:ext uri="{BB962C8B-B14F-4D97-AF65-F5344CB8AC3E}">
        <p14:creationId xmlns:p14="http://schemas.microsoft.com/office/powerpoint/2010/main" val="508314839"/>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 Placeholder 1">
            <a:extLst>
              <a:ext uri="{FF2B5EF4-FFF2-40B4-BE49-F238E27FC236}">
                <a16:creationId xmlns:a16="http://schemas.microsoft.com/office/drawing/2014/main" id="{431D779F-28D0-AF5D-2E52-D737C0BD4C3C}"/>
              </a:ext>
            </a:extLst>
          </p:cNvPr>
          <p:cNvSpPr>
            <a:spLocks noGrp="1"/>
          </p:cNvSpPr>
          <p:nvPr>
            <p:ph type="body" sz="quarter" idx="10"/>
          </p:nvPr>
        </p:nvSpPr>
        <p:spPr>
          <a:xfrm>
            <a:off x="5163628" y="1378407"/>
            <a:ext cx="6095499" cy="4663195"/>
          </a:xfrm>
          <a:solidFill>
            <a:schemeClr val="accent1">
              <a:lumMod val="40000"/>
              <a:lumOff val="60000"/>
            </a:schemeClr>
          </a:solidFill>
          <a:ln w="28575">
            <a:solidFill>
              <a:schemeClr val="tx1"/>
            </a:solidFill>
          </a:ln>
        </p:spPr>
        <p:txBody>
          <a:bodyPr/>
          <a:lstStyle/>
          <a:p>
            <a:pPr marL="0" indent="0">
              <a:buNone/>
            </a:pPr>
            <a:r>
              <a:rPr lang="en-US" sz="2400"/>
              <a:t>Summary of key components of PCM: </a:t>
            </a:r>
          </a:p>
          <a:p>
            <a:r>
              <a:rPr lang="en-US"/>
              <a:t>Requires a forward needs assessment to determine PC target for eligible resources based on a reliability standard</a:t>
            </a:r>
          </a:p>
          <a:p>
            <a:r>
              <a:rPr lang="en-US"/>
              <a:t>Has a “Forward PC Market” that is mandatory for generators, which load serving entities (LSEs) can use to hedge their “PC Market” exposure</a:t>
            </a:r>
          </a:p>
          <a:p>
            <a:r>
              <a:rPr lang="en-US"/>
              <a:t>Both markets are centrally cleared by ERCOT…</a:t>
            </a:r>
          </a:p>
          <a:p>
            <a:pPr lvl="1"/>
            <a:r>
              <a:rPr lang="en-US" sz="1800" b="1"/>
              <a:t>“Forward PC Market” </a:t>
            </a:r>
            <a:r>
              <a:rPr lang="en-US" sz="1800"/>
              <a:t>is based on PC supply / demand </a:t>
            </a:r>
            <a:r>
              <a:rPr lang="en-US" sz="1800" i="1" u="sng"/>
              <a:t>bids</a:t>
            </a:r>
          </a:p>
          <a:p>
            <a:pPr lvl="1"/>
            <a:r>
              <a:rPr lang="en-US" sz="1800" b="1"/>
              <a:t>“PC Market”</a:t>
            </a:r>
            <a:r>
              <a:rPr lang="en-US" sz="1800"/>
              <a:t> is based on an administratively-determined demand curve with actual demonstrated supply</a:t>
            </a:r>
          </a:p>
        </p:txBody>
      </p:sp>
      <p:sp>
        <p:nvSpPr>
          <p:cNvPr id="3" name="Title 2">
            <a:extLst>
              <a:ext uri="{FF2B5EF4-FFF2-40B4-BE49-F238E27FC236}">
                <a16:creationId xmlns:a16="http://schemas.microsoft.com/office/drawing/2014/main" id="{9346D2C5-30ED-830D-CC4B-CEF9EA08D385}"/>
              </a:ext>
            </a:extLst>
          </p:cNvPr>
          <p:cNvSpPr>
            <a:spLocks noGrp="1"/>
          </p:cNvSpPr>
          <p:nvPr>
            <p:ph type="title"/>
          </p:nvPr>
        </p:nvSpPr>
        <p:spPr/>
        <p:txBody>
          <a:bodyPr/>
          <a:lstStyle/>
          <a:p>
            <a:r>
              <a:rPr lang="en-US"/>
              <a:t>An overview of the PCM market design</a:t>
            </a:r>
          </a:p>
        </p:txBody>
      </p:sp>
      <p:pic>
        <p:nvPicPr>
          <p:cNvPr id="4" name="Picture 3">
            <a:extLst>
              <a:ext uri="{FF2B5EF4-FFF2-40B4-BE49-F238E27FC236}">
                <a16:creationId xmlns:a16="http://schemas.microsoft.com/office/drawing/2014/main" id="{E2036FAF-79AB-32E4-F65E-CA6F22A5FB1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63296" y="1110703"/>
            <a:ext cx="3898954" cy="5198605"/>
          </a:xfrm>
          <a:prstGeom prst="rect">
            <a:avLst/>
          </a:prstGeom>
          <a:ln w="28575">
            <a:solidFill>
              <a:schemeClr val="tx1"/>
            </a:solidFill>
          </a:ln>
          <a:effectLst>
            <a:outerShdw blurRad="50800" dist="38100" dir="2700000" algn="tl" rotWithShape="0">
              <a:prstClr val="black">
                <a:alpha val="40000"/>
              </a:prstClr>
            </a:outerShdw>
          </a:effectLst>
        </p:spPr>
      </p:pic>
    </p:spTree>
    <p:extLst>
      <p:ext uri="{BB962C8B-B14F-4D97-AF65-F5344CB8AC3E}">
        <p14:creationId xmlns:p14="http://schemas.microsoft.com/office/powerpoint/2010/main" val="10323732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46D2C5-30ED-830D-CC4B-CEF9EA08D385}"/>
              </a:ext>
            </a:extLst>
          </p:cNvPr>
          <p:cNvSpPr>
            <a:spLocks noGrp="1"/>
          </p:cNvSpPr>
          <p:nvPr>
            <p:ph type="title"/>
          </p:nvPr>
        </p:nvSpPr>
        <p:spPr/>
        <p:txBody>
          <a:bodyPr/>
          <a:lstStyle/>
          <a:p>
            <a:r>
              <a:rPr lang="en-US"/>
              <a:t>An overview of the PCM market design</a:t>
            </a:r>
            <a:br>
              <a:rPr lang="en-US"/>
            </a:br>
            <a:r>
              <a:rPr lang="en-US" sz="2000"/>
              <a:t>Forward Needs Assessment &amp; Forward PC Market</a:t>
            </a:r>
          </a:p>
        </p:txBody>
      </p:sp>
      <p:pic>
        <p:nvPicPr>
          <p:cNvPr id="4" name="Picture 3">
            <a:extLst>
              <a:ext uri="{FF2B5EF4-FFF2-40B4-BE49-F238E27FC236}">
                <a16:creationId xmlns:a16="http://schemas.microsoft.com/office/drawing/2014/main" id="{E2036FAF-79AB-32E4-F65E-CA6F22A5FB1C}"/>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63296" y="1110703"/>
            <a:ext cx="3898954" cy="5198605"/>
          </a:xfrm>
          <a:prstGeom prst="rect">
            <a:avLst/>
          </a:prstGeom>
          <a:ln w="28575">
            <a:solidFill>
              <a:schemeClr val="tx1"/>
            </a:solidFill>
          </a:ln>
          <a:effectLst>
            <a:outerShdw blurRad="50800" dist="38100" dir="2700000" algn="tl" rotWithShape="0">
              <a:prstClr val="black">
                <a:alpha val="40000"/>
              </a:prstClr>
            </a:outerShdw>
          </a:effectLst>
        </p:spPr>
      </p:pic>
      <p:sp>
        <p:nvSpPr>
          <p:cNvPr id="7" name="Rectangle 6">
            <a:extLst>
              <a:ext uri="{FF2B5EF4-FFF2-40B4-BE49-F238E27FC236}">
                <a16:creationId xmlns:a16="http://schemas.microsoft.com/office/drawing/2014/main" id="{EA3AC604-D240-A1B4-3363-3B8FE1883F61}"/>
              </a:ext>
            </a:extLst>
          </p:cNvPr>
          <p:cNvSpPr/>
          <p:nvPr/>
        </p:nvSpPr>
        <p:spPr>
          <a:xfrm>
            <a:off x="423720" y="2760954"/>
            <a:ext cx="4023360" cy="3548354"/>
          </a:xfrm>
          <a:prstGeom prst="rect">
            <a:avLst/>
          </a:prstGeom>
          <a:solidFill>
            <a:schemeClr val="bg1">
              <a:lumMod val="65000"/>
              <a:alpha val="50196"/>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0FB40991-F899-A82A-CAF7-D9B5E898D71A}"/>
              </a:ext>
            </a:extLst>
          </p:cNvPr>
          <p:cNvSpPr/>
          <p:nvPr/>
        </p:nvSpPr>
        <p:spPr>
          <a:xfrm>
            <a:off x="4438202" y="1066313"/>
            <a:ext cx="374390" cy="2981904"/>
          </a:xfrm>
          <a:custGeom>
            <a:avLst/>
            <a:gdLst>
              <a:gd name="connsiteX0" fmla="*/ 0 w 374390"/>
              <a:gd name="connsiteY0" fmla="*/ 0 h 1685763"/>
              <a:gd name="connsiteX1" fmla="*/ 374390 w 374390"/>
              <a:gd name="connsiteY1" fmla="*/ 0 h 1685763"/>
              <a:gd name="connsiteX2" fmla="*/ 374390 w 374390"/>
              <a:gd name="connsiteY2" fmla="*/ 1685763 h 1685763"/>
              <a:gd name="connsiteX3" fmla="*/ 0 w 374390"/>
              <a:gd name="connsiteY3" fmla="*/ 1685763 h 1685763"/>
              <a:gd name="connsiteX4" fmla="*/ 0 w 374390"/>
              <a:gd name="connsiteY4" fmla="*/ 0 h 1685763"/>
              <a:gd name="connsiteX0" fmla="*/ 0 w 374390"/>
              <a:gd name="connsiteY0" fmla="*/ 0 h 2919759"/>
              <a:gd name="connsiteX1" fmla="*/ 374390 w 374390"/>
              <a:gd name="connsiteY1" fmla="*/ 0 h 2919759"/>
              <a:gd name="connsiteX2" fmla="*/ 365512 w 374390"/>
              <a:gd name="connsiteY2" fmla="*/ 2919759 h 2919759"/>
              <a:gd name="connsiteX3" fmla="*/ 0 w 374390"/>
              <a:gd name="connsiteY3" fmla="*/ 1685763 h 2919759"/>
              <a:gd name="connsiteX4" fmla="*/ 0 w 374390"/>
              <a:gd name="connsiteY4" fmla="*/ 0 h 291975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390" h="2919759">
                <a:moveTo>
                  <a:pt x="0" y="0"/>
                </a:moveTo>
                <a:lnTo>
                  <a:pt x="374390" y="0"/>
                </a:lnTo>
                <a:cubicBezTo>
                  <a:pt x="371431" y="973253"/>
                  <a:pt x="368471" y="1946506"/>
                  <a:pt x="365512" y="2919759"/>
                </a:cubicBezTo>
                <a:lnTo>
                  <a:pt x="0" y="1685763"/>
                </a:lnTo>
                <a:lnTo>
                  <a:pt x="0" y="0"/>
                </a:lnTo>
                <a:close/>
              </a:path>
            </a:pathLst>
          </a:cu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38B465E9-98D7-5C2A-D0AC-5086FE61B5BC}"/>
              </a:ext>
            </a:extLst>
          </p:cNvPr>
          <p:cNvSpPr/>
          <p:nvPr/>
        </p:nvSpPr>
        <p:spPr>
          <a:xfrm>
            <a:off x="432599" y="1075191"/>
            <a:ext cx="3997357" cy="1685763"/>
          </a:xfrm>
          <a:prstGeom prst="rect">
            <a:avLst/>
          </a:prstGeom>
          <a:noFill/>
          <a:ln>
            <a:solidFill>
              <a:schemeClr val="accent3">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a:extLst>
              <a:ext uri="{FF2B5EF4-FFF2-40B4-BE49-F238E27FC236}">
                <a16:creationId xmlns:a16="http://schemas.microsoft.com/office/drawing/2014/main" id="{521A5C44-B93D-0EAC-91D6-1C344F1824A7}"/>
              </a:ext>
            </a:extLst>
          </p:cNvPr>
          <p:cNvPicPr>
            <a:picLocks noChangeAspect="1"/>
          </p:cNvPicPr>
          <p:nvPr/>
        </p:nvPicPr>
        <p:blipFill rotWithShape="1">
          <a:blip r:embed="rId2">
            <a:extLst>
              <a:ext uri="{28A0092B-C50C-407E-A947-70E740481C1C}">
                <a14:useLocalDpi xmlns:a14="http://schemas.microsoft.com/office/drawing/2010/main" val="0"/>
              </a:ext>
            </a:extLst>
          </a:blip>
          <a:srcRect b="68701"/>
          <a:stretch/>
        </p:blipFill>
        <p:spPr>
          <a:xfrm>
            <a:off x="4821470" y="1092947"/>
            <a:ext cx="6907234" cy="2882538"/>
          </a:xfrm>
          <a:prstGeom prst="rect">
            <a:avLst/>
          </a:prstGeom>
          <a:ln w="28575">
            <a:solidFill>
              <a:schemeClr val="accent3">
                <a:lumMod val="75000"/>
              </a:schemeClr>
            </a:solidFill>
          </a:ln>
          <a:effectLst>
            <a:outerShdw blurRad="50800" dist="38100" dir="2700000" algn="tl" rotWithShape="0">
              <a:prstClr val="black">
                <a:alpha val="40000"/>
              </a:prstClr>
            </a:outerShdw>
          </a:effectLst>
        </p:spPr>
      </p:pic>
      <p:sp>
        <p:nvSpPr>
          <p:cNvPr id="2" name="Text Placeholder 1">
            <a:extLst>
              <a:ext uri="{FF2B5EF4-FFF2-40B4-BE49-F238E27FC236}">
                <a16:creationId xmlns:a16="http://schemas.microsoft.com/office/drawing/2014/main" id="{911788E4-33BC-3606-B442-B4DBF3CB1527}"/>
              </a:ext>
            </a:extLst>
          </p:cNvPr>
          <p:cNvSpPr>
            <a:spLocks noGrp="1"/>
          </p:cNvSpPr>
          <p:nvPr>
            <p:ph type="body" sz="quarter" idx="10"/>
          </p:nvPr>
        </p:nvSpPr>
        <p:spPr>
          <a:xfrm>
            <a:off x="4812592" y="4062592"/>
            <a:ext cx="6916112" cy="2246716"/>
          </a:xfrm>
          <a:noFill/>
          <a:ln w="28575">
            <a:noFill/>
          </a:ln>
        </p:spPr>
        <p:txBody>
          <a:bodyPr/>
          <a:lstStyle/>
          <a:p>
            <a:r>
              <a:rPr lang="en-US"/>
              <a:t>PC Target in forward needs assessment is based on the required quantity of resources during the tightest system hours for a system that achieves the target reliability standard</a:t>
            </a:r>
          </a:p>
          <a:p>
            <a:r>
              <a:rPr lang="en-US"/>
              <a:t>Supply and demand curves in “Forward PC Market” are based purely on participants bids; ERCOT just centralizes and clears the market</a:t>
            </a:r>
          </a:p>
        </p:txBody>
      </p:sp>
    </p:spTree>
    <p:extLst>
      <p:ext uri="{BB962C8B-B14F-4D97-AF65-F5344CB8AC3E}">
        <p14:creationId xmlns:p14="http://schemas.microsoft.com/office/powerpoint/2010/main" val="3316599386"/>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D9C530DD-5D49-BDAD-EF85-8F63E5B86E68}"/>
              </a:ext>
            </a:extLst>
          </p:cNvPr>
          <p:cNvPicPr>
            <a:picLocks noChangeAspect="1"/>
          </p:cNvPicPr>
          <p:nvPr/>
        </p:nvPicPr>
        <p:blipFill>
          <a:blip r:embed="rId3"/>
          <a:stretch>
            <a:fillRect/>
          </a:stretch>
        </p:blipFill>
        <p:spPr>
          <a:xfrm>
            <a:off x="7892287" y="2871976"/>
            <a:ext cx="3840480" cy="3183988"/>
          </a:xfrm>
          <a:prstGeom prst="rect">
            <a:avLst/>
          </a:prstGeom>
        </p:spPr>
      </p:pic>
      <p:pic>
        <p:nvPicPr>
          <p:cNvPr id="6" name="Picture 5">
            <a:extLst>
              <a:ext uri="{FF2B5EF4-FFF2-40B4-BE49-F238E27FC236}">
                <a16:creationId xmlns:a16="http://schemas.microsoft.com/office/drawing/2014/main" id="{F8E70FF2-9FE1-BE97-C69C-C140871101E7}"/>
              </a:ext>
            </a:extLst>
          </p:cNvPr>
          <p:cNvPicPr>
            <a:picLocks noChangeAspect="1"/>
          </p:cNvPicPr>
          <p:nvPr/>
        </p:nvPicPr>
        <p:blipFill>
          <a:blip r:embed="rId4"/>
          <a:stretch>
            <a:fillRect/>
          </a:stretch>
        </p:blipFill>
        <p:spPr>
          <a:xfrm>
            <a:off x="4044322" y="2871976"/>
            <a:ext cx="3840480" cy="3183988"/>
          </a:xfrm>
          <a:prstGeom prst="rect">
            <a:avLst/>
          </a:prstGeom>
        </p:spPr>
      </p:pic>
      <p:sp>
        <p:nvSpPr>
          <p:cNvPr id="21" name="Rectangle 20">
            <a:extLst>
              <a:ext uri="{FF2B5EF4-FFF2-40B4-BE49-F238E27FC236}">
                <a16:creationId xmlns:a16="http://schemas.microsoft.com/office/drawing/2014/main" id="{2557FEF5-CAF1-B019-8FE7-AEA1EC40B93D}"/>
              </a:ext>
            </a:extLst>
          </p:cNvPr>
          <p:cNvSpPr/>
          <p:nvPr/>
        </p:nvSpPr>
        <p:spPr>
          <a:xfrm>
            <a:off x="153608" y="5862467"/>
            <a:ext cx="11887200" cy="19349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99ED2A3E-F6FD-F289-AC24-D7DF22AFB991}"/>
              </a:ext>
            </a:extLst>
          </p:cNvPr>
          <p:cNvSpPr>
            <a:spLocks noGrp="1"/>
          </p:cNvSpPr>
          <p:nvPr>
            <p:ph type="title"/>
          </p:nvPr>
        </p:nvSpPr>
        <p:spPr/>
        <p:txBody>
          <a:bodyPr>
            <a:normAutofit/>
          </a:bodyPr>
          <a:lstStyle/>
          <a:p>
            <a:r>
              <a:rPr lang="en-US"/>
              <a:t>PC hours will be determined based on reliability risk, which are driven by a combination of high load and low supply</a:t>
            </a:r>
          </a:p>
        </p:txBody>
      </p:sp>
      <p:sp>
        <p:nvSpPr>
          <p:cNvPr id="28" name="Rectangle 27">
            <a:extLst>
              <a:ext uri="{FF2B5EF4-FFF2-40B4-BE49-F238E27FC236}">
                <a16:creationId xmlns:a16="http://schemas.microsoft.com/office/drawing/2014/main" id="{4043A6FD-77FA-793A-2096-EB564590A27D}"/>
              </a:ext>
            </a:extLst>
          </p:cNvPr>
          <p:cNvSpPr/>
          <p:nvPr/>
        </p:nvSpPr>
        <p:spPr>
          <a:xfrm>
            <a:off x="4100654" y="2866450"/>
            <a:ext cx="3721608" cy="182880"/>
          </a:xfrm>
          <a:prstGeom prst="rect">
            <a:avLst/>
          </a:prstGeom>
          <a:solidFill>
            <a:schemeClr val="accent3">
              <a:lumMod val="7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t>Annual Gross Load Peak</a:t>
            </a:r>
            <a:r>
              <a:rPr lang="en-US" sz="1200" b="1" baseline="30000"/>
              <a:t>2</a:t>
            </a:r>
            <a:endParaRPr lang="en-US" sz="1200" b="1"/>
          </a:p>
        </p:txBody>
      </p:sp>
      <p:sp>
        <p:nvSpPr>
          <p:cNvPr id="29" name="Rectangle 28">
            <a:extLst>
              <a:ext uri="{FF2B5EF4-FFF2-40B4-BE49-F238E27FC236}">
                <a16:creationId xmlns:a16="http://schemas.microsoft.com/office/drawing/2014/main" id="{D0E143D3-80A5-EC78-F0C5-1CBFF5CF499C}"/>
              </a:ext>
            </a:extLst>
          </p:cNvPr>
          <p:cNvSpPr/>
          <p:nvPr/>
        </p:nvSpPr>
        <p:spPr>
          <a:xfrm>
            <a:off x="7961002" y="2866450"/>
            <a:ext cx="3721608" cy="182880"/>
          </a:xfrm>
          <a:prstGeom prst="rect">
            <a:avLst/>
          </a:prstGeom>
          <a:solidFill>
            <a:schemeClr val="accent4"/>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t>Annual 30 Tightest Margin Hours</a:t>
            </a:r>
          </a:p>
        </p:txBody>
      </p:sp>
      <p:sp>
        <p:nvSpPr>
          <p:cNvPr id="31" name="Text Placeholder 40">
            <a:extLst>
              <a:ext uri="{FF2B5EF4-FFF2-40B4-BE49-F238E27FC236}">
                <a16:creationId xmlns:a16="http://schemas.microsoft.com/office/drawing/2014/main" id="{639E0289-720C-1E6A-FD01-63FC1BCC79A7}"/>
              </a:ext>
            </a:extLst>
          </p:cNvPr>
          <p:cNvSpPr txBox="1">
            <a:spLocks/>
          </p:cNvSpPr>
          <p:nvPr/>
        </p:nvSpPr>
        <p:spPr>
          <a:xfrm>
            <a:off x="0" y="1132000"/>
            <a:ext cx="12191999" cy="563651"/>
          </a:xfrm>
          <a:prstGeom prst="rect">
            <a:avLst/>
          </a:prstGeom>
          <a:solidFill>
            <a:schemeClr val="accent1">
              <a:lumMod val="20000"/>
              <a:lumOff val="80000"/>
            </a:schemeClr>
          </a:solidFill>
        </p:spPr>
        <p:txBody>
          <a:bodyPr vert="horz" lIns="91440" tIns="45720" rIns="91440" bIns="45720" rtlCol="0" anchor="ctr">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spcAft>
                <a:spcPts val="0"/>
              </a:spcAft>
              <a:buNone/>
            </a:pPr>
            <a:r>
              <a:rPr lang="en-US"/>
              <a:t>Highest reliability risk occurs when there is low generation supply relative to load, which is</a:t>
            </a:r>
          </a:p>
          <a:p>
            <a:pPr marL="0" indent="0" algn="ctr">
              <a:spcBef>
                <a:spcPts val="0"/>
              </a:spcBef>
              <a:spcAft>
                <a:spcPts val="0"/>
              </a:spcAft>
              <a:buNone/>
            </a:pPr>
            <a:r>
              <a:rPr lang="en-US"/>
              <a:t>generally driven by a combination of high load and low resource availability</a:t>
            </a:r>
          </a:p>
        </p:txBody>
      </p:sp>
      <p:sp>
        <p:nvSpPr>
          <p:cNvPr id="32" name="Rectangle 31">
            <a:extLst>
              <a:ext uri="{FF2B5EF4-FFF2-40B4-BE49-F238E27FC236}">
                <a16:creationId xmlns:a16="http://schemas.microsoft.com/office/drawing/2014/main" id="{8A0AB919-51AB-3BE0-0CF7-599C6B1776AB}"/>
              </a:ext>
            </a:extLst>
          </p:cNvPr>
          <p:cNvSpPr/>
          <p:nvPr/>
        </p:nvSpPr>
        <p:spPr>
          <a:xfrm>
            <a:off x="4100654" y="2552854"/>
            <a:ext cx="7581955" cy="274320"/>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Timing of Extreme System Conditions</a:t>
            </a:r>
            <a:r>
              <a:rPr lang="en-US" b="1" baseline="30000"/>
              <a:t>1</a:t>
            </a:r>
            <a:endParaRPr lang="en-US" b="1"/>
          </a:p>
        </p:txBody>
      </p:sp>
      <p:sp>
        <p:nvSpPr>
          <p:cNvPr id="33" name="Rectangle 6">
            <a:extLst>
              <a:ext uri="{FF2B5EF4-FFF2-40B4-BE49-F238E27FC236}">
                <a16:creationId xmlns:a16="http://schemas.microsoft.com/office/drawing/2014/main" id="{CA860BF8-672E-04DE-463B-A63633E826A8}"/>
              </a:ext>
            </a:extLst>
          </p:cNvPr>
          <p:cNvSpPr>
            <a:spLocks noChangeArrowheads="1"/>
          </p:cNvSpPr>
          <p:nvPr/>
        </p:nvSpPr>
        <p:spPr bwMode="auto">
          <a:xfrm>
            <a:off x="459233" y="6031627"/>
            <a:ext cx="112649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zh-TW" sz="900" b="0" i="0" u="none" strike="noStrike" cap="none" normalizeH="0">
                <a:ln>
                  <a:noFill/>
                </a:ln>
                <a:solidFill>
                  <a:schemeClr val="tx2"/>
                </a:solidFill>
                <a:effectLst/>
                <a:ea typeface="PMingLiU" panose="02020500000000000000" pitchFamily="18" charset="-120"/>
                <a:cs typeface="Arial" panose="020B0604020202020204" pitchFamily="34" charset="0"/>
              </a:rPr>
              <a:t>[1]</a:t>
            </a:r>
            <a:r>
              <a:rPr lang="en-US" altLang="zh-TW" sz="900">
                <a:solidFill>
                  <a:schemeClr val="tx2"/>
                </a:solidFill>
                <a:ea typeface="PMingLiU" panose="02020500000000000000" pitchFamily="18" charset="-120"/>
                <a:cs typeface="Arial" panose="020B0604020202020204" pitchFamily="34" charset="0"/>
              </a:rPr>
              <a:t> Month-hour percentages are normalized expected values. Values across </a:t>
            </a:r>
            <a:r>
              <a:rPr lang="en-US" altLang="zh-TW" sz="900" b="1" i="1">
                <a:solidFill>
                  <a:schemeClr val="tx2"/>
                </a:solidFill>
                <a:ea typeface="PMingLiU" panose="02020500000000000000" pitchFamily="18" charset="-120"/>
                <a:cs typeface="Arial" panose="020B0604020202020204" pitchFamily="34" charset="0"/>
              </a:rPr>
              <a:t>all month-hours </a:t>
            </a:r>
            <a:r>
              <a:rPr lang="en-US" altLang="zh-TW" sz="900">
                <a:solidFill>
                  <a:schemeClr val="tx2"/>
                </a:solidFill>
                <a:ea typeface="PMingLiU" panose="02020500000000000000" pitchFamily="18" charset="-120"/>
                <a:cs typeface="Arial" panose="020B0604020202020204" pitchFamily="34" charset="0"/>
              </a:rPr>
              <a:t>sum to 100%. </a:t>
            </a:r>
          </a:p>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[2] Timing of highest single gross-load hour in each modeled year.</a:t>
            </a:r>
          </a:p>
        </p:txBody>
      </p:sp>
      <p:sp>
        <p:nvSpPr>
          <p:cNvPr id="25" name="TextBox 24">
            <a:extLst>
              <a:ext uri="{FF2B5EF4-FFF2-40B4-BE49-F238E27FC236}">
                <a16:creationId xmlns:a16="http://schemas.microsoft.com/office/drawing/2014/main" id="{4C44323B-5B92-6DF8-4D0F-898C837DFDEF}"/>
              </a:ext>
            </a:extLst>
          </p:cNvPr>
          <p:cNvSpPr txBox="1"/>
          <p:nvPr/>
        </p:nvSpPr>
        <p:spPr>
          <a:xfrm>
            <a:off x="1433162" y="1809330"/>
            <a:ext cx="9275516" cy="646331"/>
          </a:xfrm>
          <a:prstGeom prst="rect">
            <a:avLst/>
          </a:prstGeom>
          <a:noFill/>
        </p:spPr>
        <p:txBody>
          <a:bodyPr wrap="square">
            <a:spAutoFit/>
          </a:bodyPr>
          <a:lstStyle/>
          <a:p>
            <a:pPr algn="ctr"/>
            <a:r>
              <a:rPr lang="en-US"/>
              <a:t>There are different potential metrics to measure reliability risk (to be discuss later), but all of these metrics move focus away from planning to the system’s gross peak</a:t>
            </a:r>
          </a:p>
        </p:txBody>
      </p:sp>
      <p:sp>
        <p:nvSpPr>
          <p:cNvPr id="34" name="Rectangle 33">
            <a:extLst>
              <a:ext uri="{FF2B5EF4-FFF2-40B4-BE49-F238E27FC236}">
                <a16:creationId xmlns:a16="http://schemas.microsoft.com/office/drawing/2014/main" id="{460DFA9B-2E8F-8352-9EDF-177DAF46A6F7}"/>
              </a:ext>
            </a:extLst>
          </p:cNvPr>
          <p:cNvSpPr/>
          <p:nvPr/>
        </p:nvSpPr>
        <p:spPr>
          <a:xfrm>
            <a:off x="5768363" y="4559863"/>
            <a:ext cx="1210070" cy="461666"/>
          </a:xfrm>
          <a:prstGeom prst="rect">
            <a:avLst/>
          </a:prstGeom>
          <a:noFill/>
          <a:ln>
            <a:solidFill>
              <a:schemeClr val="accent3">
                <a:lumMod val="75000"/>
              </a:schemeClr>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TextBox 35">
            <a:extLst>
              <a:ext uri="{FF2B5EF4-FFF2-40B4-BE49-F238E27FC236}">
                <a16:creationId xmlns:a16="http://schemas.microsoft.com/office/drawing/2014/main" id="{D189D5CA-7B17-1A5B-9E24-5914417F619B}"/>
              </a:ext>
            </a:extLst>
          </p:cNvPr>
          <p:cNvSpPr txBox="1"/>
          <p:nvPr/>
        </p:nvSpPr>
        <p:spPr>
          <a:xfrm>
            <a:off x="5526614" y="4100090"/>
            <a:ext cx="1709043" cy="461665"/>
          </a:xfrm>
          <a:prstGeom prst="rect">
            <a:avLst/>
          </a:prstGeom>
          <a:noFill/>
        </p:spPr>
        <p:txBody>
          <a:bodyPr wrap="square" rtlCol="0">
            <a:spAutoFit/>
          </a:bodyPr>
          <a:lstStyle/>
          <a:p>
            <a:pPr algn="ctr"/>
            <a:r>
              <a:rPr lang="en-US" sz="1200" b="1">
                <a:solidFill>
                  <a:schemeClr val="accent3">
                    <a:lumMod val="75000"/>
                  </a:schemeClr>
                </a:solidFill>
              </a:rPr>
              <a:t>Peak load during summer afternoons</a:t>
            </a:r>
          </a:p>
        </p:txBody>
      </p:sp>
      <p:sp>
        <p:nvSpPr>
          <p:cNvPr id="37" name="Rectangle 36">
            <a:extLst>
              <a:ext uri="{FF2B5EF4-FFF2-40B4-BE49-F238E27FC236}">
                <a16:creationId xmlns:a16="http://schemas.microsoft.com/office/drawing/2014/main" id="{ED26B39C-543B-913E-AC04-62F15088DCFF}"/>
              </a:ext>
            </a:extLst>
          </p:cNvPr>
          <p:cNvSpPr/>
          <p:nvPr/>
        </p:nvSpPr>
        <p:spPr>
          <a:xfrm>
            <a:off x="9673059" y="5056223"/>
            <a:ext cx="1128626" cy="548640"/>
          </a:xfrm>
          <a:prstGeom prst="rect">
            <a:avLst/>
          </a:prstGeom>
          <a:noFill/>
          <a:ln>
            <a:solidFill>
              <a:schemeClr val="accent4"/>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a:extLst>
              <a:ext uri="{FF2B5EF4-FFF2-40B4-BE49-F238E27FC236}">
                <a16:creationId xmlns:a16="http://schemas.microsoft.com/office/drawing/2014/main" id="{E9FFC446-A82E-6C26-CFC7-277642D8E385}"/>
              </a:ext>
            </a:extLst>
          </p:cNvPr>
          <p:cNvSpPr txBox="1"/>
          <p:nvPr/>
        </p:nvSpPr>
        <p:spPr>
          <a:xfrm>
            <a:off x="9336758" y="4397210"/>
            <a:ext cx="1778225" cy="646331"/>
          </a:xfrm>
          <a:prstGeom prst="rect">
            <a:avLst/>
          </a:prstGeom>
          <a:noFill/>
        </p:spPr>
        <p:txBody>
          <a:bodyPr wrap="square" rtlCol="0">
            <a:spAutoFit/>
          </a:bodyPr>
          <a:lstStyle/>
          <a:p>
            <a:pPr algn="ctr"/>
            <a:r>
              <a:rPr lang="en-US" sz="1200" b="1">
                <a:solidFill>
                  <a:schemeClr val="accent4"/>
                </a:solidFill>
              </a:rPr>
              <a:t>Lowest margin hours occur at night and later into the year</a:t>
            </a:r>
          </a:p>
        </p:txBody>
      </p:sp>
      <p:sp>
        <p:nvSpPr>
          <p:cNvPr id="5" name="Rectangle 4">
            <a:extLst>
              <a:ext uri="{FF2B5EF4-FFF2-40B4-BE49-F238E27FC236}">
                <a16:creationId xmlns:a16="http://schemas.microsoft.com/office/drawing/2014/main" id="{B5D0B342-2716-F5D2-6B7F-5ED71B66FF4B}"/>
              </a:ext>
            </a:extLst>
          </p:cNvPr>
          <p:cNvSpPr/>
          <p:nvPr/>
        </p:nvSpPr>
        <p:spPr>
          <a:xfrm>
            <a:off x="459233" y="2552854"/>
            <a:ext cx="3291840" cy="274320"/>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PC Target Determination</a:t>
            </a:r>
          </a:p>
        </p:txBody>
      </p:sp>
      <p:pic>
        <p:nvPicPr>
          <p:cNvPr id="22" name="Picture 21">
            <a:extLst>
              <a:ext uri="{FF2B5EF4-FFF2-40B4-BE49-F238E27FC236}">
                <a16:creationId xmlns:a16="http://schemas.microsoft.com/office/drawing/2014/main" id="{F3D6091A-BB56-22A0-2E2A-EF5BA40DC301}"/>
              </a:ext>
            </a:extLst>
          </p:cNvPr>
          <p:cNvPicPr>
            <a:picLocks noChangeAspect="1"/>
          </p:cNvPicPr>
          <p:nvPr/>
        </p:nvPicPr>
        <p:blipFill>
          <a:blip r:embed="rId5"/>
          <a:stretch>
            <a:fillRect/>
          </a:stretch>
        </p:blipFill>
        <p:spPr>
          <a:xfrm>
            <a:off x="320728" y="3319468"/>
            <a:ext cx="3430345" cy="2397599"/>
          </a:xfrm>
          <a:prstGeom prst="rect">
            <a:avLst/>
          </a:prstGeom>
        </p:spPr>
      </p:pic>
      <p:sp>
        <p:nvSpPr>
          <p:cNvPr id="23" name="TextBox 22">
            <a:extLst>
              <a:ext uri="{FF2B5EF4-FFF2-40B4-BE49-F238E27FC236}">
                <a16:creationId xmlns:a16="http://schemas.microsoft.com/office/drawing/2014/main" id="{303C541B-7EB8-B8FA-EB4E-A9058D2E3596}"/>
              </a:ext>
            </a:extLst>
          </p:cNvPr>
          <p:cNvSpPr txBox="1"/>
          <p:nvPr/>
        </p:nvSpPr>
        <p:spPr>
          <a:xfrm>
            <a:off x="2181919" y="5688684"/>
            <a:ext cx="1569154" cy="276999"/>
          </a:xfrm>
          <a:prstGeom prst="rect">
            <a:avLst/>
          </a:prstGeom>
          <a:noFill/>
        </p:spPr>
        <p:txBody>
          <a:bodyPr wrap="square" rtlCol="0">
            <a:spAutoFit/>
          </a:bodyPr>
          <a:lstStyle/>
          <a:p>
            <a:pPr algn="r"/>
            <a:r>
              <a:rPr lang="en-US" sz="1200" b="1"/>
              <a:t>Time (Hour of Day)</a:t>
            </a:r>
          </a:p>
        </p:txBody>
      </p:sp>
      <p:sp>
        <p:nvSpPr>
          <p:cNvPr id="24" name="TextBox 23">
            <a:extLst>
              <a:ext uri="{FF2B5EF4-FFF2-40B4-BE49-F238E27FC236}">
                <a16:creationId xmlns:a16="http://schemas.microsoft.com/office/drawing/2014/main" id="{83A7D18B-EA0E-D450-CD74-FCDC21403201}"/>
              </a:ext>
            </a:extLst>
          </p:cNvPr>
          <p:cNvSpPr txBox="1"/>
          <p:nvPr/>
        </p:nvSpPr>
        <p:spPr>
          <a:xfrm rot="16200000">
            <a:off x="-217963" y="3941330"/>
            <a:ext cx="1442418" cy="276999"/>
          </a:xfrm>
          <a:prstGeom prst="rect">
            <a:avLst/>
          </a:prstGeom>
          <a:noFill/>
        </p:spPr>
        <p:txBody>
          <a:bodyPr wrap="square" rtlCol="0">
            <a:spAutoFit/>
          </a:bodyPr>
          <a:lstStyle/>
          <a:p>
            <a:pPr algn="r"/>
            <a:r>
              <a:rPr lang="en-US" sz="1200" b="1"/>
              <a:t> Availability (MW)</a:t>
            </a:r>
          </a:p>
        </p:txBody>
      </p:sp>
      <p:sp>
        <p:nvSpPr>
          <p:cNvPr id="35" name="TextBox 34">
            <a:extLst>
              <a:ext uri="{FF2B5EF4-FFF2-40B4-BE49-F238E27FC236}">
                <a16:creationId xmlns:a16="http://schemas.microsoft.com/office/drawing/2014/main" id="{1060BF0D-471B-3F50-0919-3D84E6AE1EC5}"/>
              </a:ext>
            </a:extLst>
          </p:cNvPr>
          <p:cNvSpPr txBox="1"/>
          <p:nvPr/>
        </p:nvSpPr>
        <p:spPr>
          <a:xfrm>
            <a:off x="1110435" y="5027445"/>
            <a:ext cx="777504" cy="184666"/>
          </a:xfrm>
          <a:prstGeom prst="rect">
            <a:avLst/>
          </a:prstGeom>
          <a:solidFill>
            <a:srgbClr val="A6A6A6"/>
          </a:solidFill>
        </p:spPr>
        <p:txBody>
          <a:bodyPr wrap="square" lIns="0" tIns="0" rIns="0" bIns="0">
            <a:spAutoFit/>
          </a:bodyPr>
          <a:lstStyle/>
          <a:p>
            <a:pPr algn="ctr"/>
            <a:r>
              <a:rPr kumimoji="0" lang="en-US" sz="1200" b="1" i="0" u="none" strike="noStrike" kern="1200" cap="none" spc="0" normalizeH="0" baseline="0" noProof="0">
                <a:ln>
                  <a:noFill/>
                </a:ln>
                <a:solidFill>
                  <a:schemeClr val="bg1"/>
                </a:solidFill>
                <a:effectLst/>
                <a:uLnTx/>
                <a:uFillTx/>
                <a:latin typeface="Arial" panose="020B0604020202020204"/>
                <a:ea typeface="+mn-ea"/>
                <a:cs typeface="+mn-cs"/>
              </a:rPr>
              <a:t>Thermal</a:t>
            </a:r>
            <a:endParaRPr lang="en-US" sz="1200">
              <a:solidFill>
                <a:schemeClr val="bg1"/>
              </a:solidFill>
            </a:endParaRPr>
          </a:p>
        </p:txBody>
      </p:sp>
      <p:sp>
        <p:nvSpPr>
          <p:cNvPr id="39" name="TextBox 38">
            <a:extLst>
              <a:ext uri="{FF2B5EF4-FFF2-40B4-BE49-F238E27FC236}">
                <a16:creationId xmlns:a16="http://schemas.microsoft.com/office/drawing/2014/main" id="{2D1C3673-CC19-0648-0842-23193AF727B5}"/>
              </a:ext>
            </a:extLst>
          </p:cNvPr>
          <p:cNvSpPr txBox="1"/>
          <p:nvPr/>
        </p:nvSpPr>
        <p:spPr>
          <a:xfrm>
            <a:off x="736673" y="4262756"/>
            <a:ext cx="464081" cy="184666"/>
          </a:xfrm>
          <a:prstGeom prst="rect">
            <a:avLst/>
          </a:prstGeom>
          <a:solidFill>
            <a:srgbClr val="17B5F9"/>
          </a:solidFill>
        </p:spPr>
        <p:txBody>
          <a:bodyPr wrap="square" lIns="0" tIns="0" rIns="0" bIns="0">
            <a:spAutoFit/>
          </a:bodyPr>
          <a:lstStyle/>
          <a:p>
            <a:pPr algn="ctr"/>
            <a:r>
              <a:rPr kumimoji="0" lang="en-US" sz="1200" b="1" i="0" u="none" strike="noStrike" kern="1200" cap="none" spc="0" normalizeH="0" baseline="0" noProof="0">
                <a:ln>
                  <a:noFill/>
                </a:ln>
                <a:solidFill>
                  <a:schemeClr val="bg1"/>
                </a:solidFill>
                <a:effectLst/>
                <a:uLnTx/>
                <a:uFillTx/>
                <a:latin typeface="Arial" panose="020B0604020202020204"/>
                <a:ea typeface="+mn-ea"/>
                <a:cs typeface="+mn-cs"/>
              </a:rPr>
              <a:t>Wind</a:t>
            </a:r>
            <a:endParaRPr lang="en-US" sz="1200">
              <a:solidFill>
                <a:schemeClr val="bg1"/>
              </a:solidFill>
            </a:endParaRPr>
          </a:p>
        </p:txBody>
      </p:sp>
      <p:sp>
        <p:nvSpPr>
          <p:cNvPr id="40" name="TextBox 39">
            <a:extLst>
              <a:ext uri="{FF2B5EF4-FFF2-40B4-BE49-F238E27FC236}">
                <a16:creationId xmlns:a16="http://schemas.microsoft.com/office/drawing/2014/main" id="{A8FA59D4-11F6-3246-49DB-0C19CECC8286}"/>
              </a:ext>
            </a:extLst>
          </p:cNvPr>
          <p:cNvSpPr txBox="1"/>
          <p:nvPr/>
        </p:nvSpPr>
        <p:spPr>
          <a:xfrm>
            <a:off x="1545142" y="4063348"/>
            <a:ext cx="439033" cy="184666"/>
          </a:xfrm>
          <a:prstGeom prst="rect">
            <a:avLst/>
          </a:prstGeom>
          <a:solidFill>
            <a:srgbClr val="FFB700"/>
          </a:solidFill>
        </p:spPr>
        <p:txBody>
          <a:bodyPr wrap="square" lIns="0" tIns="0" rIns="0" bIns="0">
            <a:spAutoFit/>
          </a:bodyPr>
          <a:lstStyle/>
          <a:p>
            <a:pPr algn="ctr"/>
            <a:r>
              <a:rPr kumimoji="0" lang="en-US" sz="1200" b="1" i="0" u="none" strike="noStrike" kern="1200" cap="none" spc="0" normalizeH="0" baseline="0" noProof="0">
                <a:ln>
                  <a:noFill/>
                </a:ln>
                <a:solidFill>
                  <a:schemeClr val="bg1"/>
                </a:solidFill>
                <a:effectLst/>
                <a:uLnTx/>
                <a:uFillTx/>
                <a:latin typeface="Arial" panose="020B0604020202020204"/>
                <a:ea typeface="+mn-ea"/>
                <a:cs typeface="+mn-cs"/>
              </a:rPr>
              <a:t>Solar</a:t>
            </a:r>
            <a:endParaRPr lang="en-US" sz="1200">
              <a:solidFill>
                <a:schemeClr val="bg1"/>
              </a:solidFill>
            </a:endParaRPr>
          </a:p>
        </p:txBody>
      </p:sp>
      <p:sp>
        <p:nvSpPr>
          <p:cNvPr id="41" name="TextBox 40">
            <a:extLst>
              <a:ext uri="{FF2B5EF4-FFF2-40B4-BE49-F238E27FC236}">
                <a16:creationId xmlns:a16="http://schemas.microsoft.com/office/drawing/2014/main" id="{EE977D07-C361-0B2C-B256-AE3869A3EC36}"/>
              </a:ext>
            </a:extLst>
          </p:cNvPr>
          <p:cNvSpPr txBox="1"/>
          <p:nvPr/>
        </p:nvSpPr>
        <p:spPr>
          <a:xfrm>
            <a:off x="2812681" y="4558729"/>
            <a:ext cx="386923" cy="123111"/>
          </a:xfrm>
          <a:prstGeom prst="rect">
            <a:avLst/>
          </a:prstGeom>
          <a:solidFill>
            <a:srgbClr val="7030A0"/>
          </a:solidFill>
        </p:spPr>
        <p:txBody>
          <a:bodyPr wrap="square" lIns="0" tIns="0" rIns="0" bIns="0">
            <a:spAutoFit/>
          </a:bodyPr>
          <a:lstStyle/>
          <a:p>
            <a:pPr algn="ctr"/>
            <a:r>
              <a:rPr kumimoji="0" lang="en-US" sz="800" b="1" i="0" u="none" strike="noStrike" kern="1200" cap="none" spc="0" normalizeH="0" baseline="0" noProof="0">
                <a:ln>
                  <a:noFill/>
                </a:ln>
                <a:solidFill>
                  <a:schemeClr val="bg1"/>
                </a:solidFill>
                <a:effectLst/>
                <a:uLnTx/>
                <a:uFillTx/>
                <a:latin typeface="Arial" panose="020B0604020202020204"/>
                <a:ea typeface="+mn-ea"/>
                <a:cs typeface="+mn-cs"/>
              </a:rPr>
              <a:t>Storage</a:t>
            </a:r>
            <a:endParaRPr lang="en-US" sz="800">
              <a:solidFill>
                <a:schemeClr val="bg1"/>
              </a:solidFill>
            </a:endParaRPr>
          </a:p>
        </p:txBody>
      </p:sp>
      <p:sp>
        <p:nvSpPr>
          <p:cNvPr id="43" name="Rectangle 42">
            <a:extLst>
              <a:ext uri="{FF2B5EF4-FFF2-40B4-BE49-F238E27FC236}">
                <a16:creationId xmlns:a16="http://schemas.microsoft.com/office/drawing/2014/main" id="{8F486747-EE4D-90CC-02E1-27C5AF1675CD}"/>
              </a:ext>
            </a:extLst>
          </p:cNvPr>
          <p:cNvSpPr/>
          <p:nvPr/>
        </p:nvSpPr>
        <p:spPr>
          <a:xfrm>
            <a:off x="2770529" y="4211825"/>
            <a:ext cx="495004" cy="1514173"/>
          </a:xfrm>
          <a:prstGeom prst="rect">
            <a:avLst/>
          </a:prstGeom>
          <a:noFill/>
          <a:ln w="28575">
            <a:solidFill>
              <a:schemeClr val="accent4"/>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t"/>
          <a:lstStyle/>
          <a:p>
            <a:pPr algn="ctr"/>
            <a:endParaRPr lang="en-US" sz="1000" b="1">
              <a:solidFill>
                <a:schemeClr val="accent3">
                  <a:lumMod val="60000"/>
                  <a:lumOff val="40000"/>
                </a:schemeClr>
              </a:solidFill>
            </a:endParaRPr>
          </a:p>
        </p:txBody>
      </p:sp>
      <p:sp>
        <p:nvSpPr>
          <p:cNvPr id="44" name="TextBox 43">
            <a:extLst>
              <a:ext uri="{FF2B5EF4-FFF2-40B4-BE49-F238E27FC236}">
                <a16:creationId xmlns:a16="http://schemas.microsoft.com/office/drawing/2014/main" id="{D5F54370-4182-E0F7-27CF-DFB0E5E5C8B4}"/>
              </a:ext>
            </a:extLst>
          </p:cNvPr>
          <p:cNvSpPr txBox="1"/>
          <p:nvPr/>
        </p:nvSpPr>
        <p:spPr>
          <a:xfrm>
            <a:off x="588864" y="3559590"/>
            <a:ext cx="1673189" cy="461665"/>
          </a:xfrm>
          <a:prstGeom prst="rect">
            <a:avLst/>
          </a:prstGeom>
          <a:noFill/>
        </p:spPr>
        <p:txBody>
          <a:bodyPr wrap="square" rtlCol="0">
            <a:spAutoFit/>
          </a:bodyPr>
          <a:lstStyle/>
          <a:p>
            <a:r>
              <a:rPr lang="en-US" sz="1200" b="1">
                <a:solidFill>
                  <a:schemeClr val="tx2">
                    <a:lumMod val="50000"/>
                    <a:lumOff val="50000"/>
                  </a:schemeClr>
                </a:solidFill>
              </a:rPr>
              <a:t>Total Resource Availability</a:t>
            </a:r>
            <a:endParaRPr lang="en-US" sz="1200" b="1">
              <a:solidFill>
                <a:srgbClr val="7030A0"/>
              </a:solidFill>
            </a:endParaRPr>
          </a:p>
        </p:txBody>
      </p:sp>
      <p:sp>
        <p:nvSpPr>
          <p:cNvPr id="45" name="TextBox 44">
            <a:extLst>
              <a:ext uri="{FF2B5EF4-FFF2-40B4-BE49-F238E27FC236}">
                <a16:creationId xmlns:a16="http://schemas.microsoft.com/office/drawing/2014/main" id="{A1692741-8CB3-22CA-B16C-14A730470276}"/>
              </a:ext>
            </a:extLst>
          </p:cNvPr>
          <p:cNvSpPr txBox="1"/>
          <p:nvPr/>
        </p:nvSpPr>
        <p:spPr>
          <a:xfrm>
            <a:off x="1037179" y="4525251"/>
            <a:ext cx="577214" cy="189195"/>
          </a:xfrm>
          <a:prstGeom prst="rect">
            <a:avLst/>
          </a:prstGeom>
          <a:solidFill>
            <a:srgbClr val="FFFFFF">
              <a:alpha val="50196"/>
            </a:srgbClr>
          </a:solidFill>
        </p:spPr>
        <p:txBody>
          <a:bodyPr wrap="square" anchor="ctr">
            <a:spAutoFit/>
          </a:bodyPr>
          <a:lstStyle/>
          <a:p>
            <a:r>
              <a:rPr kumimoji="0" lang="en-US" sz="1200" b="1" i="0" u="none" strike="noStrike" kern="1200" cap="none" spc="0" normalizeH="0" baseline="0" noProof="0">
                <a:ln>
                  <a:noFill/>
                </a:ln>
                <a:solidFill>
                  <a:srgbClr val="034E6E"/>
                </a:solidFill>
                <a:effectLst/>
                <a:uLnTx/>
                <a:uFillTx/>
                <a:latin typeface="Arial" panose="020B0604020202020204"/>
                <a:ea typeface="+mn-ea"/>
                <a:cs typeface="+mn-cs"/>
              </a:rPr>
              <a:t>Load</a:t>
            </a:r>
            <a:endParaRPr lang="en-US" sz="1200"/>
          </a:p>
        </p:txBody>
      </p:sp>
      <p:sp>
        <p:nvSpPr>
          <p:cNvPr id="46" name="TextBox 45">
            <a:extLst>
              <a:ext uri="{FF2B5EF4-FFF2-40B4-BE49-F238E27FC236}">
                <a16:creationId xmlns:a16="http://schemas.microsoft.com/office/drawing/2014/main" id="{6918A117-BB68-4022-66E3-ABEB8CD8EC7B}"/>
              </a:ext>
            </a:extLst>
          </p:cNvPr>
          <p:cNvSpPr txBox="1"/>
          <p:nvPr/>
        </p:nvSpPr>
        <p:spPr>
          <a:xfrm>
            <a:off x="1656838" y="3015069"/>
            <a:ext cx="1228936" cy="523220"/>
          </a:xfrm>
          <a:prstGeom prst="rect">
            <a:avLst/>
          </a:prstGeom>
          <a:noFill/>
        </p:spPr>
        <p:txBody>
          <a:bodyPr wrap="square" rtlCol="0">
            <a:spAutoFit/>
          </a:bodyPr>
          <a:lstStyle/>
          <a:p>
            <a:r>
              <a:rPr lang="en-US" sz="1400" b="1">
                <a:solidFill>
                  <a:schemeClr val="accent3">
                    <a:lumMod val="75000"/>
                  </a:schemeClr>
                </a:solidFill>
              </a:rPr>
              <a:t>Gross Peak Load Hours</a:t>
            </a:r>
          </a:p>
        </p:txBody>
      </p:sp>
      <p:sp>
        <p:nvSpPr>
          <p:cNvPr id="47" name="TextBox 46">
            <a:extLst>
              <a:ext uri="{FF2B5EF4-FFF2-40B4-BE49-F238E27FC236}">
                <a16:creationId xmlns:a16="http://schemas.microsoft.com/office/drawing/2014/main" id="{9792C191-7881-7E18-82D7-18F4244FE714}"/>
              </a:ext>
            </a:extLst>
          </p:cNvPr>
          <p:cNvSpPr txBox="1"/>
          <p:nvPr/>
        </p:nvSpPr>
        <p:spPr>
          <a:xfrm>
            <a:off x="389208" y="2793853"/>
            <a:ext cx="3291840" cy="276999"/>
          </a:xfrm>
          <a:prstGeom prst="rect">
            <a:avLst/>
          </a:prstGeom>
          <a:noFill/>
        </p:spPr>
        <p:txBody>
          <a:bodyPr wrap="square" rtlCol="0">
            <a:spAutoFit/>
          </a:bodyPr>
          <a:lstStyle/>
          <a:p>
            <a:r>
              <a:rPr lang="en-US" sz="1200">
                <a:solidFill>
                  <a:schemeClr val="tx2"/>
                </a:solidFill>
              </a:rPr>
              <a:t>Illustrative Day</a:t>
            </a:r>
          </a:p>
        </p:txBody>
      </p:sp>
      <p:sp>
        <p:nvSpPr>
          <p:cNvPr id="48" name="Rectangle 47">
            <a:extLst>
              <a:ext uri="{FF2B5EF4-FFF2-40B4-BE49-F238E27FC236}">
                <a16:creationId xmlns:a16="http://schemas.microsoft.com/office/drawing/2014/main" id="{2FC2394A-0716-7389-EEB8-09D4FD7673AB}"/>
              </a:ext>
            </a:extLst>
          </p:cNvPr>
          <p:cNvSpPr/>
          <p:nvPr/>
        </p:nvSpPr>
        <p:spPr>
          <a:xfrm>
            <a:off x="2009157" y="3518886"/>
            <a:ext cx="376087" cy="2207113"/>
          </a:xfrm>
          <a:prstGeom prst="rect">
            <a:avLst/>
          </a:prstGeom>
          <a:noFill/>
          <a:ln w="28575">
            <a:solidFill>
              <a:schemeClr val="accent3">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t"/>
          <a:lstStyle/>
          <a:p>
            <a:pPr algn="ctr"/>
            <a:endParaRPr lang="en-US" sz="1000" b="1">
              <a:solidFill>
                <a:schemeClr val="accent3">
                  <a:lumMod val="60000"/>
                  <a:lumOff val="40000"/>
                </a:schemeClr>
              </a:solidFill>
            </a:endParaRPr>
          </a:p>
        </p:txBody>
      </p:sp>
      <p:sp>
        <p:nvSpPr>
          <p:cNvPr id="49" name="TextBox 48">
            <a:extLst>
              <a:ext uri="{FF2B5EF4-FFF2-40B4-BE49-F238E27FC236}">
                <a16:creationId xmlns:a16="http://schemas.microsoft.com/office/drawing/2014/main" id="{C73FC3F8-C7A0-9CAD-69F4-72A2002D97E0}"/>
              </a:ext>
            </a:extLst>
          </p:cNvPr>
          <p:cNvSpPr txBox="1"/>
          <p:nvPr/>
        </p:nvSpPr>
        <p:spPr>
          <a:xfrm>
            <a:off x="2657298" y="3722696"/>
            <a:ext cx="1228936" cy="523220"/>
          </a:xfrm>
          <a:prstGeom prst="rect">
            <a:avLst/>
          </a:prstGeom>
          <a:noFill/>
        </p:spPr>
        <p:txBody>
          <a:bodyPr wrap="square" rtlCol="0">
            <a:spAutoFit/>
          </a:bodyPr>
          <a:lstStyle/>
          <a:p>
            <a:r>
              <a:rPr lang="en-US" sz="1400" b="1">
                <a:solidFill>
                  <a:schemeClr val="accent4"/>
                </a:solidFill>
              </a:rPr>
              <a:t>Tight Margin Hours</a:t>
            </a:r>
          </a:p>
        </p:txBody>
      </p:sp>
      <p:sp>
        <p:nvSpPr>
          <p:cNvPr id="50" name="Isosceles Triangle 49">
            <a:extLst>
              <a:ext uri="{FF2B5EF4-FFF2-40B4-BE49-F238E27FC236}">
                <a16:creationId xmlns:a16="http://schemas.microsoft.com/office/drawing/2014/main" id="{24585286-4D8A-58E9-80DD-5551051CC56D}"/>
              </a:ext>
            </a:extLst>
          </p:cNvPr>
          <p:cNvSpPr/>
          <p:nvPr/>
        </p:nvSpPr>
        <p:spPr>
          <a:xfrm rot="5400000">
            <a:off x="3034997" y="4393811"/>
            <a:ext cx="1781734" cy="140318"/>
          </a:xfrm>
          <a:prstGeom prst="triangle">
            <a:avLst/>
          </a:prstGeom>
          <a:solidFill>
            <a:schemeClr val="bg1">
              <a:lumMod val="85000"/>
            </a:schemeClr>
          </a:solidFill>
          <a:ln w="1905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1" name="Text Placeholder 40">
            <a:extLst>
              <a:ext uri="{FF2B5EF4-FFF2-40B4-BE49-F238E27FC236}">
                <a16:creationId xmlns:a16="http://schemas.microsoft.com/office/drawing/2014/main" id="{D146C735-FC80-E37A-C20E-5A991BC00CC8}"/>
              </a:ext>
            </a:extLst>
          </p:cNvPr>
          <p:cNvSpPr txBox="1">
            <a:spLocks/>
          </p:cNvSpPr>
          <p:nvPr/>
        </p:nvSpPr>
        <p:spPr>
          <a:xfrm>
            <a:off x="8101808" y="5933400"/>
            <a:ext cx="3488636" cy="469601"/>
          </a:xfrm>
          <a:prstGeom prst="rect">
            <a:avLst/>
          </a:prstGeom>
          <a:noFill/>
        </p:spPr>
        <p:txBody>
          <a:bodyPr vert="horz" lIns="91440" tIns="45720" rIns="91440" bIns="45720" rtlCol="0" anchor="ctr">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1" indent="0" algn="ctr">
              <a:buNone/>
            </a:pPr>
            <a:r>
              <a:rPr lang="en-US" sz="1200" b="1">
                <a:solidFill>
                  <a:schemeClr val="tx2"/>
                </a:solidFill>
              </a:rPr>
              <a:t>PCM will focus on high risk hours</a:t>
            </a:r>
            <a:r>
              <a:rPr lang="en-US" sz="1200">
                <a:solidFill>
                  <a:schemeClr val="tx2"/>
                </a:solidFill>
              </a:rPr>
              <a:t>, although there are different metrics to determine them</a:t>
            </a:r>
          </a:p>
        </p:txBody>
      </p:sp>
      <p:sp>
        <p:nvSpPr>
          <p:cNvPr id="52" name="Right Bracket 51">
            <a:extLst>
              <a:ext uri="{FF2B5EF4-FFF2-40B4-BE49-F238E27FC236}">
                <a16:creationId xmlns:a16="http://schemas.microsoft.com/office/drawing/2014/main" id="{D6FBACDE-9D12-EEA2-E68C-03DE473AD0B2}"/>
              </a:ext>
            </a:extLst>
          </p:cNvPr>
          <p:cNvSpPr/>
          <p:nvPr/>
        </p:nvSpPr>
        <p:spPr>
          <a:xfrm rot="5400000">
            <a:off x="9778109" y="4056289"/>
            <a:ext cx="136034" cy="3677821"/>
          </a:xfrm>
          <a:prstGeom prst="rightBracket">
            <a:avLst/>
          </a:prstGeom>
          <a:ln w="38100">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solidFill>
                <a:srgbClr val="E85F31"/>
              </a:solidFill>
            </a:endParaRPr>
          </a:p>
        </p:txBody>
      </p:sp>
    </p:spTree>
    <p:extLst>
      <p:ext uri="{BB962C8B-B14F-4D97-AF65-F5344CB8AC3E}">
        <p14:creationId xmlns:p14="http://schemas.microsoft.com/office/powerpoint/2010/main" val="93165698"/>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9" name="Chart 38">
            <a:extLst>
              <a:ext uri="{FF2B5EF4-FFF2-40B4-BE49-F238E27FC236}">
                <a16:creationId xmlns:a16="http://schemas.microsoft.com/office/drawing/2014/main" id="{E8BF15A3-C8C7-A9D2-0390-FF80EC324C05}"/>
              </a:ext>
            </a:extLst>
          </p:cNvPr>
          <p:cNvGraphicFramePr>
            <a:graphicFrameLocks/>
          </p:cNvGraphicFramePr>
          <p:nvPr>
            <p:extLst>
              <p:ext uri="{D42A27DB-BD31-4B8C-83A1-F6EECF244321}">
                <p14:modId xmlns:p14="http://schemas.microsoft.com/office/powerpoint/2010/main" val="1937807846"/>
              </p:ext>
            </p:extLst>
          </p:nvPr>
        </p:nvGraphicFramePr>
        <p:xfrm>
          <a:off x="2848239" y="2632272"/>
          <a:ext cx="2743200" cy="347472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38" name="Chart 37">
            <a:extLst>
              <a:ext uri="{FF2B5EF4-FFF2-40B4-BE49-F238E27FC236}">
                <a16:creationId xmlns:a16="http://schemas.microsoft.com/office/drawing/2014/main" id="{C5321038-063C-48FD-B100-787750A6FF22}"/>
              </a:ext>
            </a:extLst>
          </p:cNvPr>
          <p:cNvGraphicFramePr>
            <a:graphicFrameLocks/>
          </p:cNvGraphicFramePr>
          <p:nvPr>
            <p:extLst>
              <p:ext uri="{D42A27DB-BD31-4B8C-83A1-F6EECF244321}">
                <p14:modId xmlns:p14="http://schemas.microsoft.com/office/powerpoint/2010/main" val="31700962"/>
              </p:ext>
            </p:extLst>
          </p:nvPr>
        </p:nvGraphicFramePr>
        <p:xfrm>
          <a:off x="6653373" y="2632272"/>
          <a:ext cx="2743200" cy="3474720"/>
        </p:xfrm>
        <a:graphic>
          <a:graphicData uri="http://schemas.openxmlformats.org/drawingml/2006/chart">
            <c:chart xmlns:c="http://schemas.openxmlformats.org/drawingml/2006/chart" xmlns:r="http://schemas.openxmlformats.org/officeDocument/2006/relationships" r:id="rId4"/>
          </a:graphicData>
        </a:graphic>
      </p:graphicFrame>
      <p:cxnSp>
        <p:nvCxnSpPr>
          <p:cNvPr id="22" name="Straight Arrow Connector 21">
            <a:extLst>
              <a:ext uri="{FF2B5EF4-FFF2-40B4-BE49-F238E27FC236}">
                <a16:creationId xmlns:a16="http://schemas.microsoft.com/office/drawing/2014/main" id="{98C0C510-4825-9340-9EEC-667859D9C9FC}"/>
              </a:ext>
            </a:extLst>
          </p:cNvPr>
          <p:cNvCxnSpPr>
            <a:cxnSpLocks/>
          </p:cNvCxnSpPr>
          <p:nvPr/>
        </p:nvCxnSpPr>
        <p:spPr>
          <a:xfrm>
            <a:off x="4953828" y="3927612"/>
            <a:ext cx="2926080" cy="824352"/>
          </a:xfrm>
          <a:prstGeom prst="straightConnector1">
            <a:avLst/>
          </a:prstGeom>
          <a:ln w="28575">
            <a:solidFill>
              <a:schemeClr val="accent3"/>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3E66EE01-2E01-C9B0-A217-0980DB7FBBBF}"/>
              </a:ext>
            </a:extLst>
          </p:cNvPr>
          <p:cNvCxnSpPr/>
          <p:nvPr/>
        </p:nvCxnSpPr>
        <p:spPr>
          <a:xfrm>
            <a:off x="4930636" y="3163541"/>
            <a:ext cx="2961861" cy="0"/>
          </a:xfrm>
          <a:prstGeom prst="straightConnector1">
            <a:avLst/>
          </a:prstGeom>
          <a:ln w="28575">
            <a:solidFill>
              <a:schemeClr val="tx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99ED2A3E-F6FD-F289-AC24-D7DF22AFB991}"/>
              </a:ext>
            </a:extLst>
          </p:cNvPr>
          <p:cNvSpPr>
            <a:spLocks noGrp="1"/>
          </p:cNvSpPr>
          <p:nvPr>
            <p:ph type="title"/>
          </p:nvPr>
        </p:nvSpPr>
        <p:spPr/>
        <p:txBody>
          <a:bodyPr/>
          <a:lstStyle/>
          <a:p>
            <a:r>
              <a:rPr lang="en-US"/>
              <a:t>On average in ERCOT, loads during highest reliability risk hours will be lower than loads during the gross peak</a:t>
            </a:r>
          </a:p>
        </p:txBody>
      </p:sp>
      <p:sp>
        <p:nvSpPr>
          <p:cNvPr id="16" name="Rectangle 15">
            <a:extLst>
              <a:ext uri="{FF2B5EF4-FFF2-40B4-BE49-F238E27FC236}">
                <a16:creationId xmlns:a16="http://schemas.microsoft.com/office/drawing/2014/main" id="{93E16BEC-A326-3590-1D36-7C24994470BC}"/>
              </a:ext>
            </a:extLst>
          </p:cNvPr>
          <p:cNvSpPr/>
          <p:nvPr/>
        </p:nvSpPr>
        <p:spPr>
          <a:xfrm>
            <a:off x="2303821" y="2353724"/>
            <a:ext cx="3721608" cy="18288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t>Annual Gross Peak Load</a:t>
            </a:r>
          </a:p>
        </p:txBody>
      </p:sp>
      <p:sp>
        <p:nvSpPr>
          <p:cNvPr id="17" name="Rectangle 16">
            <a:extLst>
              <a:ext uri="{FF2B5EF4-FFF2-40B4-BE49-F238E27FC236}">
                <a16:creationId xmlns:a16="http://schemas.microsoft.com/office/drawing/2014/main" id="{D4DA45EE-6574-4AE7-1727-9EEE32FFAA5A}"/>
              </a:ext>
            </a:extLst>
          </p:cNvPr>
          <p:cNvSpPr/>
          <p:nvPr/>
        </p:nvSpPr>
        <p:spPr>
          <a:xfrm>
            <a:off x="6164169" y="2353724"/>
            <a:ext cx="3721608" cy="18288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t>Gross Load During Tightest Margin Hour</a:t>
            </a:r>
            <a:r>
              <a:rPr lang="en-US" sz="1200" b="1" baseline="30000"/>
              <a:t>1</a:t>
            </a:r>
          </a:p>
        </p:txBody>
      </p:sp>
      <p:sp>
        <p:nvSpPr>
          <p:cNvPr id="18" name="Rectangle 17">
            <a:extLst>
              <a:ext uri="{FF2B5EF4-FFF2-40B4-BE49-F238E27FC236}">
                <a16:creationId xmlns:a16="http://schemas.microsoft.com/office/drawing/2014/main" id="{258FCBBA-1E21-3FCB-9245-1F2FCD882067}"/>
              </a:ext>
            </a:extLst>
          </p:cNvPr>
          <p:cNvSpPr/>
          <p:nvPr/>
        </p:nvSpPr>
        <p:spPr>
          <a:xfrm>
            <a:off x="2303821" y="2040128"/>
            <a:ext cx="7581955" cy="274320"/>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Gross Load During Extreme System Conditions</a:t>
            </a:r>
          </a:p>
        </p:txBody>
      </p:sp>
      <p:sp>
        <p:nvSpPr>
          <p:cNvPr id="19" name="Text Placeholder 40">
            <a:extLst>
              <a:ext uri="{FF2B5EF4-FFF2-40B4-BE49-F238E27FC236}">
                <a16:creationId xmlns:a16="http://schemas.microsoft.com/office/drawing/2014/main" id="{EB4A5A33-E4E6-C69D-A982-49881E77C0BF}"/>
              </a:ext>
            </a:extLst>
          </p:cNvPr>
          <p:cNvSpPr txBox="1">
            <a:spLocks/>
          </p:cNvSpPr>
          <p:nvPr/>
        </p:nvSpPr>
        <p:spPr>
          <a:xfrm>
            <a:off x="0" y="1082817"/>
            <a:ext cx="12191999" cy="880789"/>
          </a:xfrm>
          <a:prstGeom prst="rect">
            <a:avLst/>
          </a:prstGeom>
          <a:solidFill>
            <a:schemeClr val="accent1">
              <a:lumMod val="20000"/>
              <a:lumOff val="80000"/>
            </a:schemeClr>
          </a:solidFill>
        </p:spPr>
        <p:txBody>
          <a:bodyPr vert="horz" lIns="91440" tIns="45720" rIns="91440" bIns="45720" rtlCol="0" anchor="ctr">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spcAft>
                <a:spcPts val="0"/>
              </a:spcAft>
              <a:buNone/>
            </a:pPr>
            <a:r>
              <a:rPr lang="en-US"/>
              <a:t>PCM will plan for reliability during highest risk hours, meaning that resulting system need will be lower than the system’s gross peak load; Using tightest margin hours,</a:t>
            </a:r>
            <a:r>
              <a:rPr lang="en-US" baseline="30000"/>
              <a:t>1</a:t>
            </a:r>
            <a:r>
              <a:rPr lang="en-US"/>
              <a:t> average system need is 72.6 GW vs. gross peak of 86.5 MW (for the ERCOT system in 2026 with a reliability standard of 0.1 days/year LOLE)</a:t>
            </a:r>
          </a:p>
        </p:txBody>
      </p:sp>
      <p:sp>
        <p:nvSpPr>
          <p:cNvPr id="8" name="Rectangle 6">
            <a:extLst>
              <a:ext uri="{FF2B5EF4-FFF2-40B4-BE49-F238E27FC236}">
                <a16:creationId xmlns:a16="http://schemas.microsoft.com/office/drawing/2014/main" id="{D28A7ACD-C383-20DD-CD3D-7A35F8E7438E}"/>
              </a:ext>
            </a:extLst>
          </p:cNvPr>
          <p:cNvSpPr>
            <a:spLocks noChangeArrowheads="1"/>
          </p:cNvSpPr>
          <p:nvPr/>
        </p:nvSpPr>
        <p:spPr bwMode="auto">
          <a:xfrm>
            <a:off x="459233" y="6170450"/>
            <a:ext cx="112649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zh-TW" sz="900" b="0" i="0" u="none" strike="noStrike" cap="none" normalizeH="0">
                <a:ln>
                  <a:noFill/>
                </a:ln>
                <a:solidFill>
                  <a:schemeClr val="tx2"/>
                </a:solidFill>
                <a:effectLst/>
                <a:ea typeface="PMingLiU" panose="02020500000000000000" pitchFamily="18" charset="-120"/>
                <a:cs typeface="Arial" panose="020B0604020202020204" pitchFamily="34" charset="0"/>
              </a:rPr>
              <a:t>[1]</a:t>
            </a:r>
            <a:r>
              <a:rPr lang="en-US" altLang="zh-TW" sz="900">
                <a:solidFill>
                  <a:schemeClr val="tx2"/>
                </a:solidFill>
                <a:ea typeface="PMingLiU" panose="02020500000000000000" pitchFamily="18" charset="-120"/>
                <a:cs typeface="Arial" panose="020B0604020202020204" pitchFamily="34" charset="0"/>
              </a:rPr>
              <a:t> “Tightest Margin Hour” is defined as the hour with lowest surplus of total available generating capacity, relative to load.</a:t>
            </a:r>
          </a:p>
        </p:txBody>
      </p:sp>
      <p:sp>
        <p:nvSpPr>
          <p:cNvPr id="24" name="TextBox 23">
            <a:extLst>
              <a:ext uri="{FF2B5EF4-FFF2-40B4-BE49-F238E27FC236}">
                <a16:creationId xmlns:a16="http://schemas.microsoft.com/office/drawing/2014/main" id="{4B2E0E36-7479-D4CD-924B-3557365F3937}"/>
              </a:ext>
            </a:extLst>
          </p:cNvPr>
          <p:cNvSpPr txBox="1"/>
          <p:nvPr/>
        </p:nvSpPr>
        <p:spPr>
          <a:xfrm>
            <a:off x="4907351" y="2541075"/>
            <a:ext cx="1879947" cy="646331"/>
          </a:xfrm>
          <a:prstGeom prst="rect">
            <a:avLst/>
          </a:prstGeom>
          <a:noFill/>
        </p:spPr>
        <p:txBody>
          <a:bodyPr wrap="square" rtlCol="0">
            <a:spAutoFit/>
          </a:bodyPr>
          <a:lstStyle/>
          <a:p>
            <a:r>
              <a:rPr lang="en-US" sz="1200" b="1">
                <a:solidFill>
                  <a:schemeClr val="tx2"/>
                </a:solidFill>
              </a:rPr>
              <a:t>While some years gross peak load corresponds with highest risk hour…</a:t>
            </a:r>
          </a:p>
        </p:txBody>
      </p:sp>
      <p:sp>
        <p:nvSpPr>
          <p:cNvPr id="25" name="TextBox 24">
            <a:extLst>
              <a:ext uri="{FF2B5EF4-FFF2-40B4-BE49-F238E27FC236}">
                <a16:creationId xmlns:a16="http://schemas.microsoft.com/office/drawing/2014/main" id="{71092812-3100-263B-F44A-75C061DB6EA6}"/>
              </a:ext>
            </a:extLst>
          </p:cNvPr>
          <p:cNvSpPr txBox="1"/>
          <p:nvPr/>
        </p:nvSpPr>
        <p:spPr>
          <a:xfrm>
            <a:off x="4054751" y="4285939"/>
            <a:ext cx="2482455" cy="830997"/>
          </a:xfrm>
          <a:prstGeom prst="rect">
            <a:avLst/>
          </a:prstGeom>
          <a:noFill/>
        </p:spPr>
        <p:txBody>
          <a:bodyPr wrap="square" rtlCol="0">
            <a:spAutoFit/>
          </a:bodyPr>
          <a:lstStyle/>
          <a:p>
            <a:pPr algn="r"/>
            <a:r>
              <a:rPr lang="en-US" sz="1200">
                <a:solidFill>
                  <a:srgbClr val="E85F31"/>
                </a:solidFill>
              </a:rPr>
              <a:t>…</a:t>
            </a:r>
            <a:r>
              <a:rPr lang="en-US" sz="1200" b="1">
                <a:solidFill>
                  <a:srgbClr val="E85F31"/>
                </a:solidFill>
              </a:rPr>
              <a:t>highest reliability risk can occur when load is significantly (30+ GW) below gross peak if generation supply is low</a:t>
            </a:r>
          </a:p>
        </p:txBody>
      </p:sp>
      <p:grpSp>
        <p:nvGrpSpPr>
          <p:cNvPr id="26" name="Group 25">
            <a:extLst>
              <a:ext uri="{FF2B5EF4-FFF2-40B4-BE49-F238E27FC236}">
                <a16:creationId xmlns:a16="http://schemas.microsoft.com/office/drawing/2014/main" id="{702EDA61-D71D-C189-12F7-09D0CB7A3808}"/>
              </a:ext>
            </a:extLst>
          </p:cNvPr>
          <p:cNvGrpSpPr/>
          <p:nvPr/>
        </p:nvGrpSpPr>
        <p:grpSpPr>
          <a:xfrm>
            <a:off x="9941823" y="3284680"/>
            <a:ext cx="1782310" cy="619057"/>
            <a:chOff x="7453314" y="233768"/>
            <a:chExt cx="1782310" cy="619057"/>
          </a:xfrm>
        </p:grpSpPr>
        <p:sp>
          <p:nvSpPr>
            <p:cNvPr id="27" name="Rectangle 26">
              <a:extLst>
                <a:ext uri="{FF2B5EF4-FFF2-40B4-BE49-F238E27FC236}">
                  <a16:creationId xmlns:a16="http://schemas.microsoft.com/office/drawing/2014/main" id="{4EB2C4DE-14B5-D398-8912-91B152641388}"/>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EDC826D6-F0AA-31E3-9CEB-15D02D63FAB8}"/>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29" name="Rectangle 28">
              <a:extLst>
                <a:ext uri="{FF2B5EF4-FFF2-40B4-BE49-F238E27FC236}">
                  <a16:creationId xmlns:a16="http://schemas.microsoft.com/office/drawing/2014/main" id="{5CA1E87A-0682-DF6C-A789-BC828E0CD3D2}"/>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34" name="Rectangle 33">
              <a:extLst>
                <a:ext uri="{FF2B5EF4-FFF2-40B4-BE49-F238E27FC236}">
                  <a16:creationId xmlns:a16="http://schemas.microsoft.com/office/drawing/2014/main" id="{97A1AEB2-B31E-D38F-643F-CAABBDE8081E}"/>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35" name="Rectangle 34">
              <a:extLst>
                <a:ext uri="{FF2B5EF4-FFF2-40B4-BE49-F238E27FC236}">
                  <a16:creationId xmlns:a16="http://schemas.microsoft.com/office/drawing/2014/main" id="{DEEFF8E1-F8E0-C120-4114-A034E75A1B74}"/>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6" name="Rectangle 35">
              <a:extLst>
                <a:ext uri="{FF2B5EF4-FFF2-40B4-BE49-F238E27FC236}">
                  <a16:creationId xmlns:a16="http://schemas.microsoft.com/office/drawing/2014/main" id="{F3659159-9538-A48D-42A3-488ADEF99613}"/>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Rectangle 36">
              <a:extLst>
                <a:ext uri="{FF2B5EF4-FFF2-40B4-BE49-F238E27FC236}">
                  <a16:creationId xmlns:a16="http://schemas.microsoft.com/office/drawing/2014/main" id="{24EDF62C-00A3-9E0F-1359-8D0FFC14962B}"/>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 name="Rectangle 6">
            <a:extLst>
              <a:ext uri="{FF2B5EF4-FFF2-40B4-BE49-F238E27FC236}">
                <a16:creationId xmlns:a16="http://schemas.microsoft.com/office/drawing/2014/main" id="{03D14427-6DC3-4DCE-FF14-E69AF83B5B1F}"/>
              </a:ext>
            </a:extLst>
          </p:cNvPr>
          <p:cNvSpPr/>
          <p:nvPr/>
        </p:nvSpPr>
        <p:spPr>
          <a:xfrm>
            <a:off x="4838768" y="3565921"/>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86 GW</a:t>
            </a:r>
          </a:p>
        </p:txBody>
      </p:sp>
      <p:sp>
        <p:nvSpPr>
          <p:cNvPr id="11" name="Rectangle 10">
            <a:extLst>
              <a:ext uri="{FF2B5EF4-FFF2-40B4-BE49-F238E27FC236}">
                <a16:creationId xmlns:a16="http://schemas.microsoft.com/office/drawing/2014/main" id="{6A55BD6C-11C1-1BA6-7311-4782C2485B80}"/>
              </a:ext>
            </a:extLst>
          </p:cNvPr>
          <p:cNvSpPr/>
          <p:nvPr/>
        </p:nvSpPr>
        <p:spPr>
          <a:xfrm>
            <a:off x="4832770" y="3426445"/>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1"/>
                </a:solidFill>
              </a:rPr>
              <a:t>91 GW</a:t>
            </a:r>
          </a:p>
        </p:txBody>
      </p:sp>
      <p:sp>
        <p:nvSpPr>
          <p:cNvPr id="40" name="Rectangle 39">
            <a:extLst>
              <a:ext uri="{FF2B5EF4-FFF2-40B4-BE49-F238E27FC236}">
                <a16:creationId xmlns:a16="http://schemas.microsoft.com/office/drawing/2014/main" id="{8EC813DB-D117-5CFC-9F58-F20D7243C228}"/>
              </a:ext>
            </a:extLst>
          </p:cNvPr>
          <p:cNvSpPr/>
          <p:nvPr/>
        </p:nvSpPr>
        <p:spPr>
          <a:xfrm>
            <a:off x="4840953" y="3721587"/>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2"/>
                </a:solidFill>
              </a:rPr>
              <a:t>82 GW</a:t>
            </a:r>
          </a:p>
        </p:txBody>
      </p:sp>
      <p:sp>
        <p:nvSpPr>
          <p:cNvPr id="41" name="Rectangle 40">
            <a:extLst>
              <a:ext uri="{FF2B5EF4-FFF2-40B4-BE49-F238E27FC236}">
                <a16:creationId xmlns:a16="http://schemas.microsoft.com/office/drawing/2014/main" id="{05292D7A-E341-5390-1366-6A4CAF936567}"/>
              </a:ext>
            </a:extLst>
          </p:cNvPr>
          <p:cNvSpPr/>
          <p:nvPr/>
        </p:nvSpPr>
        <p:spPr>
          <a:xfrm>
            <a:off x="8655039" y="3961075"/>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73 GW</a:t>
            </a:r>
          </a:p>
        </p:txBody>
      </p:sp>
      <p:sp>
        <p:nvSpPr>
          <p:cNvPr id="42" name="Rectangle 41">
            <a:extLst>
              <a:ext uri="{FF2B5EF4-FFF2-40B4-BE49-F238E27FC236}">
                <a16:creationId xmlns:a16="http://schemas.microsoft.com/office/drawing/2014/main" id="{17193449-DD60-30EF-E875-33768C4DAD89}"/>
              </a:ext>
            </a:extLst>
          </p:cNvPr>
          <p:cNvSpPr/>
          <p:nvPr/>
        </p:nvSpPr>
        <p:spPr>
          <a:xfrm>
            <a:off x="8649041" y="3636773"/>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1"/>
                </a:solidFill>
              </a:rPr>
              <a:t>85 GW</a:t>
            </a:r>
          </a:p>
        </p:txBody>
      </p:sp>
      <p:sp>
        <p:nvSpPr>
          <p:cNvPr id="43" name="Rectangle 42">
            <a:extLst>
              <a:ext uri="{FF2B5EF4-FFF2-40B4-BE49-F238E27FC236}">
                <a16:creationId xmlns:a16="http://schemas.microsoft.com/office/drawing/2014/main" id="{295A8BC1-A770-82E7-6087-C40253ADAA85}"/>
              </a:ext>
            </a:extLst>
          </p:cNvPr>
          <p:cNvSpPr/>
          <p:nvPr/>
        </p:nvSpPr>
        <p:spPr>
          <a:xfrm>
            <a:off x="8657224" y="4359934"/>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2"/>
                </a:solidFill>
              </a:rPr>
              <a:t>57 GW</a:t>
            </a:r>
          </a:p>
        </p:txBody>
      </p:sp>
    </p:spTree>
    <p:extLst>
      <p:ext uri="{BB962C8B-B14F-4D97-AF65-F5344CB8AC3E}">
        <p14:creationId xmlns:p14="http://schemas.microsoft.com/office/powerpoint/2010/main" val="1437151374"/>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46D2C5-30ED-830D-CC4B-CEF9EA08D385}"/>
              </a:ext>
            </a:extLst>
          </p:cNvPr>
          <p:cNvSpPr>
            <a:spLocks noGrp="1"/>
          </p:cNvSpPr>
          <p:nvPr>
            <p:ph type="title"/>
          </p:nvPr>
        </p:nvSpPr>
        <p:spPr/>
        <p:txBody>
          <a:bodyPr/>
          <a:lstStyle/>
          <a:p>
            <a:r>
              <a:rPr lang="en-US"/>
              <a:t>An overview of the PCM market design</a:t>
            </a:r>
            <a:br>
              <a:rPr lang="en-US"/>
            </a:br>
            <a:r>
              <a:rPr lang="en-US" sz="2000"/>
              <a:t>Net-CONE Determination &amp; Demand Curve Development</a:t>
            </a:r>
          </a:p>
        </p:txBody>
      </p:sp>
      <p:pic>
        <p:nvPicPr>
          <p:cNvPr id="4" name="Picture 3">
            <a:extLst>
              <a:ext uri="{FF2B5EF4-FFF2-40B4-BE49-F238E27FC236}">
                <a16:creationId xmlns:a16="http://schemas.microsoft.com/office/drawing/2014/main" id="{E2036FAF-79AB-32E4-F65E-CA6F22A5FB1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63296" y="1110703"/>
            <a:ext cx="3898954" cy="5198605"/>
          </a:xfrm>
          <a:prstGeom prst="rect">
            <a:avLst/>
          </a:prstGeom>
          <a:ln w="28575">
            <a:solidFill>
              <a:schemeClr val="tx1"/>
            </a:solidFill>
          </a:ln>
          <a:effectLst>
            <a:outerShdw blurRad="50800" dist="38100" dir="2700000" algn="tl" rotWithShape="0">
              <a:prstClr val="black">
                <a:alpha val="40000"/>
              </a:prstClr>
            </a:outerShdw>
          </a:effectLst>
        </p:spPr>
      </p:pic>
      <p:sp>
        <p:nvSpPr>
          <p:cNvPr id="8" name="Rectangle 7">
            <a:extLst>
              <a:ext uri="{FF2B5EF4-FFF2-40B4-BE49-F238E27FC236}">
                <a16:creationId xmlns:a16="http://schemas.microsoft.com/office/drawing/2014/main" id="{0FB40991-F899-A82A-CAF7-D9B5E898D71A}"/>
              </a:ext>
            </a:extLst>
          </p:cNvPr>
          <p:cNvSpPr/>
          <p:nvPr/>
        </p:nvSpPr>
        <p:spPr>
          <a:xfrm>
            <a:off x="4438202" y="1075189"/>
            <a:ext cx="374390" cy="3577076"/>
          </a:xfrm>
          <a:custGeom>
            <a:avLst/>
            <a:gdLst>
              <a:gd name="connsiteX0" fmla="*/ 0 w 374390"/>
              <a:gd name="connsiteY0" fmla="*/ 0 h 1685763"/>
              <a:gd name="connsiteX1" fmla="*/ 374390 w 374390"/>
              <a:gd name="connsiteY1" fmla="*/ 0 h 1685763"/>
              <a:gd name="connsiteX2" fmla="*/ 374390 w 374390"/>
              <a:gd name="connsiteY2" fmla="*/ 1685763 h 1685763"/>
              <a:gd name="connsiteX3" fmla="*/ 0 w 374390"/>
              <a:gd name="connsiteY3" fmla="*/ 1685763 h 1685763"/>
              <a:gd name="connsiteX4" fmla="*/ 0 w 374390"/>
              <a:gd name="connsiteY4" fmla="*/ 0 h 1685763"/>
              <a:gd name="connsiteX0" fmla="*/ 0 w 374390"/>
              <a:gd name="connsiteY0" fmla="*/ 0 h 2919759"/>
              <a:gd name="connsiteX1" fmla="*/ 374390 w 374390"/>
              <a:gd name="connsiteY1" fmla="*/ 0 h 2919759"/>
              <a:gd name="connsiteX2" fmla="*/ 365512 w 374390"/>
              <a:gd name="connsiteY2" fmla="*/ 2919759 h 2919759"/>
              <a:gd name="connsiteX3" fmla="*/ 0 w 374390"/>
              <a:gd name="connsiteY3" fmla="*/ 1685763 h 2919759"/>
              <a:gd name="connsiteX4" fmla="*/ 0 w 374390"/>
              <a:gd name="connsiteY4" fmla="*/ 0 h 2919759"/>
              <a:gd name="connsiteX0" fmla="*/ 0 w 374390"/>
              <a:gd name="connsiteY0" fmla="*/ 1816764 h 4736523"/>
              <a:gd name="connsiteX1" fmla="*/ 374390 w 374390"/>
              <a:gd name="connsiteY1" fmla="*/ 0 h 4736523"/>
              <a:gd name="connsiteX2" fmla="*/ 365512 w 374390"/>
              <a:gd name="connsiteY2" fmla="*/ 4736523 h 4736523"/>
              <a:gd name="connsiteX3" fmla="*/ 0 w 374390"/>
              <a:gd name="connsiteY3" fmla="*/ 3502527 h 4736523"/>
              <a:gd name="connsiteX4" fmla="*/ 0 w 374390"/>
              <a:gd name="connsiteY4" fmla="*/ 1816764 h 4736523"/>
              <a:gd name="connsiteX0" fmla="*/ 0 w 374390"/>
              <a:gd name="connsiteY0" fmla="*/ 1816764 h 3502527"/>
              <a:gd name="connsiteX1" fmla="*/ 374390 w 374390"/>
              <a:gd name="connsiteY1" fmla="*/ 0 h 3502527"/>
              <a:gd name="connsiteX2" fmla="*/ 365512 w 374390"/>
              <a:gd name="connsiteY2" fmla="*/ 2841525 h 3502527"/>
              <a:gd name="connsiteX3" fmla="*/ 0 w 374390"/>
              <a:gd name="connsiteY3" fmla="*/ 3502527 h 3502527"/>
              <a:gd name="connsiteX4" fmla="*/ 0 w 374390"/>
              <a:gd name="connsiteY4" fmla="*/ 1816764 h 350252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74390" h="3502527">
                <a:moveTo>
                  <a:pt x="0" y="1816764"/>
                </a:moveTo>
                <a:lnTo>
                  <a:pt x="374390" y="0"/>
                </a:lnTo>
                <a:cubicBezTo>
                  <a:pt x="371431" y="973253"/>
                  <a:pt x="368471" y="1868272"/>
                  <a:pt x="365512" y="2841525"/>
                </a:cubicBezTo>
                <a:lnTo>
                  <a:pt x="0" y="3502527"/>
                </a:lnTo>
                <a:lnTo>
                  <a:pt x="0" y="1816764"/>
                </a:lnTo>
                <a:close/>
              </a:path>
            </a:pathLst>
          </a:cu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a:extLst>
              <a:ext uri="{FF2B5EF4-FFF2-40B4-BE49-F238E27FC236}">
                <a16:creationId xmlns:a16="http://schemas.microsoft.com/office/drawing/2014/main" id="{521A5C44-B93D-0EAC-91D6-1C344F1824A7}"/>
              </a:ext>
            </a:extLst>
          </p:cNvPr>
          <p:cNvPicPr>
            <a:picLocks noChangeAspect="1"/>
          </p:cNvPicPr>
          <p:nvPr/>
        </p:nvPicPr>
        <p:blipFill rotWithShape="1">
          <a:blip r:embed="rId3">
            <a:alphaModFix amt="0"/>
            <a:extLst>
              <a:ext uri="{28A0092B-C50C-407E-A947-70E740481C1C}">
                <a14:useLocalDpi xmlns:a14="http://schemas.microsoft.com/office/drawing/2010/main" val="0"/>
              </a:ext>
            </a:extLst>
          </a:blip>
          <a:srcRect b="68701"/>
          <a:stretch/>
        </p:blipFill>
        <p:spPr>
          <a:xfrm>
            <a:off x="4821470" y="1092947"/>
            <a:ext cx="6907234" cy="2882538"/>
          </a:xfrm>
          <a:prstGeom prst="rect">
            <a:avLst/>
          </a:prstGeom>
          <a:solidFill>
            <a:schemeClr val="bg1"/>
          </a:solidFill>
          <a:ln w="28575">
            <a:solidFill>
              <a:schemeClr val="accent3">
                <a:lumMod val="75000"/>
              </a:schemeClr>
            </a:solidFill>
          </a:ln>
          <a:effectLst>
            <a:outerShdw blurRad="50800" dist="38100" dir="2700000" algn="tl" rotWithShape="0">
              <a:prstClr val="black">
                <a:alpha val="40000"/>
              </a:prstClr>
            </a:outerShdw>
          </a:effectLst>
        </p:spPr>
      </p:pic>
      <p:pic>
        <p:nvPicPr>
          <p:cNvPr id="2" name="Picture 1">
            <a:extLst>
              <a:ext uri="{FF2B5EF4-FFF2-40B4-BE49-F238E27FC236}">
                <a16:creationId xmlns:a16="http://schemas.microsoft.com/office/drawing/2014/main" id="{7A831103-9384-B452-EB98-0526FDFC714C}"/>
              </a:ext>
            </a:extLst>
          </p:cNvPr>
          <p:cNvPicPr>
            <a:picLocks noChangeAspect="1"/>
          </p:cNvPicPr>
          <p:nvPr/>
        </p:nvPicPr>
        <p:blipFill rotWithShape="1">
          <a:blip r:embed="rId3">
            <a:extLst>
              <a:ext uri="{28A0092B-C50C-407E-A947-70E740481C1C}">
                <a14:useLocalDpi xmlns:a14="http://schemas.microsoft.com/office/drawing/2010/main" val="0"/>
              </a:ext>
            </a:extLst>
          </a:blip>
          <a:srcRect l="5643" t="35643" r="257" b="33057"/>
          <a:stretch/>
        </p:blipFill>
        <p:spPr>
          <a:xfrm>
            <a:off x="5228948" y="1092947"/>
            <a:ext cx="6499756" cy="2882538"/>
          </a:xfrm>
          <a:prstGeom prst="rect">
            <a:avLst/>
          </a:prstGeom>
        </p:spPr>
      </p:pic>
      <p:sp>
        <p:nvSpPr>
          <p:cNvPr id="10" name="Rectangle 9">
            <a:extLst>
              <a:ext uri="{FF2B5EF4-FFF2-40B4-BE49-F238E27FC236}">
                <a16:creationId xmlns:a16="http://schemas.microsoft.com/office/drawing/2014/main" id="{C0A33027-B98F-C461-351A-521A8557D41F}"/>
              </a:ext>
            </a:extLst>
          </p:cNvPr>
          <p:cNvSpPr/>
          <p:nvPr/>
        </p:nvSpPr>
        <p:spPr>
          <a:xfrm>
            <a:off x="423720" y="1083071"/>
            <a:ext cx="4023360" cy="1847556"/>
          </a:xfrm>
          <a:prstGeom prst="rect">
            <a:avLst/>
          </a:prstGeom>
          <a:solidFill>
            <a:schemeClr val="bg1">
              <a:lumMod val="65000"/>
              <a:alpha val="50196"/>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Rectangle 10">
            <a:extLst>
              <a:ext uri="{FF2B5EF4-FFF2-40B4-BE49-F238E27FC236}">
                <a16:creationId xmlns:a16="http://schemas.microsoft.com/office/drawing/2014/main" id="{8CF12598-B885-2D31-2382-83C01EEC7319}"/>
              </a:ext>
            </a:extLst>
          </p:cNvPr>
          <p:cNvSpPr/>
          <p:nvPr/>
        </p:nvSpPr>
        <p:spPr>
          <a:xfrm>
            <a:off x="423720" y="4630826"/>
            <a:ext cx="4023360" cy="1679596"/>
          </a:xfrm>
          <a:prstGeom prst="rect">
            <a:avLst/>
          </a:prstGeom>
          <a:solidFill>
            <a:schemeClr val="bg1">
              <a:lumMod val="65000"/>
              <a:alpha val="50196"/>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38B465E9-98D7-5C2A-D0AC-5086FE61B5BC}"/>
              </a:ext>
            </a:extLst>
          </p:cNvPr>
          <p:cNvSpPr/>
          <p:nvPr/>
        </p:nvSpPr>
        <p:spPr>
          <a:xfrm>
            <a:off x="432599" y="2930627"/>
            <a:ext cx="3997357" cy="1685763"/>
          </a:xfrm>
          <a:prstGeom prst="rect">
            <a:avLst/>
          </a:prstGeom>
          <a:noFill/>
          <a:ln>
            <a:solidFill>
              <a:schemeClr val="accent3">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 Placeholder 1">
            <a:extLst>
              <a:ext uri="{FF2B5EF4-FFF2-40B4-BE49-F238E27FC236}">
                <a16:creationId xmlns:a16="http://schemas.microsoft.com/office/drawing/2014/main" id="{B236D983-97C2-70E6-2C9F-4720671AFE58}"/>
              </a:ext>
            </a:extLst>
          </p:cNvPr>
          <p:cNvSpPr>
            <a:spLocks noGrp="1"/>
          </p:cNvSpPr>
          <p:nvPr>
            <p:ph type="body" sz="quarter" idx="10"/>
          </p:nvPr>
        </p:nvSpPr>
        <p:spPr>
          <a:xfrm>
            <a:off x="4812592" y="4062592"/>
            <a:ext cx="6916112" cy="2246716"/>
          </a:xfrm>
          <a:noFill/>
          <a:ln w="28575">
            <a:noFill/>
          </a:ln>
        </p:spPr>
        <p:txBody>
          <a:bodyPr/>
          <a:lstStyle/>
          <a:p>
            <a:r>
              <a:rPr lang="en-US"/>
              <a:t>Net cost of new entry (net-CONE)  forms much of the basis for setting PC prices</a:t>
            </a:r>
          </a:p>
          <a:p>
            <a:r>
              <a:rPr lang="en-US"/>
              <a:t>The net-CONE utilized could be the actual achieved net-CONE for each year (ex-post) or the average expected net-CONE from the modeled forward needs assessment (ex-ante)</a:t>
            </a:r>
          </a:p>
          <a:p>
            <a:r>
              <a:rPr lang="en-US"/>
              <a:t>To ensure resources earn an appropriate amount on an annual basis, net-CONE will need to be distributed across seasons</a:t>
            </a:r>
          </a:p>
        </p:txBody>
      </p:sp>
    </p:spTree>
    <p:extLst>
      <p:ext uri="{BB962C8B-B14F-4D97-AF65-F5344CB8AC3E}">
        <p14:creationId xmlns:p14="http://schemas.microsoft.com/office/powerpoint/2010/main" val="1929678410"/>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A35DD12-1BFB-EB11-77FF-278E65A10388}"/>
              </a:ext>
            </a:extLst>
          </p:cNvPr>
          <p:cNvSpPr>
            <a:spLocks noGrp="1"/>
          </p:cNvSpPr>
          <p:nvPr>
            <p:ph type="title"/>
          </p:nvPr>
        </p:nvSpPr>
        <p:spPr>
          <a:xfrm>
            <a:off x="459233" y="0"/>
            <a:ext cx="11269472" cy="1005840"/>
          </a:xfrm>
        </p:spPr>
        <p:txBody>
          <a:bodyPr/>
          <a:lstStyle/>
          <a:p>
            <a:r>
              <a:rPr lang="en-US"/>
              <a:t>Who are we?</a:t>
            </a:r>
          </a:p>
        </p:txBody>
      </p:sp>
      <p:grpSp>
        <p:nvGrpSpPr>
          <p:cNvPr id="10" name="Group 9">
            <a:extLst>
              <a:ext uri="{FF2B5EF4-FFF2-40B4-BE49-F238E27FC236}">
                <a16:creationId xmlns:a16="http://schemas.microsoft.com/office/drawing/2014/main" id="{B3AEB6B9-EF2F-B1DE-80C7-C10B837E4A5F}"/>
              </a:ext>
            </a:extLst>
          </p:cNvPr>
          <p:cNvGrpSpPr/>
          <p:nvPr/>
        </p:nvGrpSpPr>
        <p:grpSpPr>
          <a:xfrm>
            <a:off x="1157970" y="1313858"/>
            <a:ext cx="5005892" cy="4803933"/>
            <a:chOff x="566017" y="1313858"/>
            <a:chExt cx="5005892" cy="4803933"/>
          </a:xfrm>
        </p:grpSpPr>
        <p:grpSp>
          <p:nvGrpSpPr>
            <p:cNvPr id="8" name="Group 7">
              <a:extLst>
                <a:ext uri="{FF2B5EF4-FFF2-40B4-BE49-F238E27FC236}">
                  <a16:creationId xmlns:a16="http://schemas.microsoft.com/office/drawing/2014/main" id="{25CDCBC4-BBBC-9582-1959-ABE887F3BAD8}"/>
                </a:ext>
              </a:extLst>
            </p:cNvPr>
            <p:cNvGrpSpPr/>
            <p:nvPr/>
          </p:nvGrpSpPr>
          <p:grpSpPr>
            <a:xfrm>
              <a:off x="566055" y="1313858"/>
              <a:ext cx="5004403" cy="1371600"/>
              <a:chOff x="1394915" y="2950389"/>
              <a:chExt cx="5004403" cy="1371600"/>
            </a:xfrm>
          </p:grpSpPr>
          <p:pic>
            <p:nvPicPr>
              <p:cNvPr id="1028" name="Picture 4">
                <a:extLst>
                  <a:ext uri="{FF2B5EF4-FFF2-40B4-BE49-F238E27FC236}">
                    <a16:creationId xmlns:a16="http://schemas.microsoft.com/office/drawing/2014/main" id="{8C00052D-A6F6-7F41-1E77-50890DF15375}"/>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6738" r="6738"/>
              <a:stretch/>
            </p:blipFill>
            <p:spPr bwMode="auto">
              <a:xfrm>
                <a:off x="1394915" y="2950389"/>
                <a:ext cx="1371600" cy="1371600"/>
              </a:xfrm>
              <a:prstGeom prst="ellipse">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5D13E845-686E-5A66-6F0C-408B6711FE3E}"/>
                  </a:ext>
                </a:extLst>
              </p:cNvPr>
              <p:cNvSpPr txBox="1"/>
              <p:nvPr/>
            </p:nvSpPr>
            <p:spPr>
              <a:xfrm>
                <a:off x="3089190" y="3220691"/>
                <a:ext cx="3310128" cy="830997"/>
              </a:xfrm>
              <a:prstGeom prst="rect">
                <a:avLst/>
              </a:prstGeom>
              <a:noFill/>
            </p:spPr>
            <p:txBody>
              <a:bodyPr wrap="square" rtlCol="0">
                <a:spAutoFit/>
              </a:bodyPr>
              <a:lstStyle/>
              <a:p>
                <a:pPr algn="l"/>
                <a:r>
                  <a:rPr lang="en-US" b="1"/>
                  <a:t>Zach Ming</a:t>
                </a:r>
              </a:p>
              <a:p>
                <a:pPr algn="l"/>
                <a:r>
                  <a:rPr lang="en-US" i="1"/>
                  <a:t>Sr. Director, E3</a:t>
                </a:r>
              </a:p>
              <a:p>
                <a:pPr algn="l"/>
                <a:r>
                  <a:rPr lang="en-US" sz="1200" b="1" i="1"/>
                  <a:t>zachary.ming@ethree.com</a:t>
                </a:r>
              </a:p>
            </p:txBody>
          </p:sp>
        </p:grpSp>
        <p:grpSp>
          <p:nvGrpSpPr>
            <p:cNvPr id="9" name="Group 8">
              <a:extLst>
                <a:ext uri="{FF2B5EF4-FFF2-40B4-BE49-F238E27FC236}">
                  <a16:creationId xmlns:a16="http://schemas.microsoft.com/office/drawing/2014/main" id="{1982409E-41E4-FDD1-7E2C-C149211A975D}"/>
                </a:ext>
              </a:extLst>
            </p:cNvPr>
            <p:cNvGrpSpPr/>
            <p:nvPr/>
          </p:nvGrpSpPr>
          <p:grpSpPr>
            <a:xfrm>
              <a:off x="566017" y="3030024"/>
              <a:ext cx="5005892" cy="1371600"/>
              <a:chOff x="1395621" y="4792163"/>
              <a:chExt cx="5005892" cy="1371600"/>
            </a:xfrm>
          </p:grpSpPr>
          <p:pic>
            <p:nvPicPr>
              <p:cNvPr id="1030" name="Picture 6">
                <a:extLst>
                  <a:ext uri="{FF2B5EF4-FFF2-40B4-BE49-F238E27FC236}">
                    <a16:creationId xmlns:a16="http://schemas.microsoft.com/office/drawing/2014/main" id="{C5664FD7-5650-288A-CBFE-A01EF3F57251}"/>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6757" r="6757"/>
              <a:stretch/>
            </p:blipFill>
            <p:spPr bwMode="auto">
              <a:xfrm>
                <a:off x="1395621" y="4792163"/>
                <a:ext cx="1371600" cy="1371600"/>
              </a:xfrm>
              <a:prstGeom prst="ellipse">
                <a:avLst/>
              </a:prstGeom>
              <a:noFill/>
              <a:extLst>
                <a:ext uri="{909E8E84-426E-40DD-AFC4-6F175D3DCCD1}">
                  <a14:hiddenFill xmlns:a14="http://schemas.microsoft.com/office/drawing/2010/main">
                    <a:solidFill>
                      <a:srgbClr val="FFFFFF"/>
                    </a:solidFill>
                  </a14:hiddenFill>
                </a:ext>
              </a:extLst>
            </p:spPr>
          </p:pic>
          <p:sp>
            <p:nvSpPr>
              <p:cNvPr id="6" name="TextBox 5">
                <a:extLst>
                  <a:ext uri="{FF2B5EF4-FFF2-40B4-BE49-F238E27FC236}">
                    <a16:creationId xmlns:a16="http://schemas.microsoft.com/office/drawing/2014/main" id="{A1F30ED7-4328-B748-E093-E8850F09DF6E}"/>
                  </a:ext>
                </a:extLst>
              </p:cNvPr>
              <p:cNvSpPr txBox="1"/>
              <p:nvPr/>
            </p:nvSpPr>
            <p:spPr>
              <a:xfrm>
                <a:off x="3089188" y="5062465"/>
                <a:ext cx="3312325" cy="830997"/>
              </a:xfrm>
              <a:prstGeom prst="rect">
                <a:avLst/>
              </a:prstGeom>
              <a:noFill/>
            </p:spPr>
            <p:txBody>
              <a:bodyPr wrap="square" rtlCol="0">
                <a:spAutoFit/>
              </a:bodyPr>
              <a:lstStyle/>
              <a:p>
                <a:pPr algn="l"/>
                <a:r>
                  <a:rPr lang="en-US" b="1"/>
                  <a:t>David Delgado</a:t>
                </a:r>
              </a:p>
              <a:p>
                <a:pPr algn="l"/>
                <a:r>
                  <a:rPr lang="en-US" i="1"/>
                  <a:t>Sr. Managing Consultant, E3</a:t>
                </a:r>
              </a:p>
              <a:p>
                <a:pPr algn="l"/>
                <a:r>
                  <a:rPr lang="en-US" sz="1200" b="1" i="1"/>
                  <a:t>david.delgado@ethree.com</a:t>
                </a:r>
              </a:p>
            </p:txBody>
          </p:sp>
        </p:grpSp>
        <p:grpSp>
          <p:nvGrpSpPr>
            <p:cNvPr id="11" name="Group 10">
              <a:extLst>
                <a:ext uri="{FF2B5EF4-FFF2-40B4-BE49-F238E27FC236}">
                  <a16:creationId xmlns:a16="http://schemas.microsoft.com/office/drawing/2014/main" id="{00B0025B-1A3C-A28A-E9AB-28A960F1D5AA}"/>
                </a:ext>
              </a:extLst>
            </p:cNvPr>
            <p:cNvGrpSpPr/>
            <p:nvPr/>
          </p:nvGrpSpPr>
          <p:grpSpPr>
            <a:xfrm>
              <a:off x="567468" y="4746191"/>
              <a:ext cx="5002990" cy="1371600"/>
              <a:chOff x="1396326" y="1129930"/>
              <a:chExt cx="5002990" cy="1371600"/>
            </a:xfrm>
          </p:grpSpPr>
          <p:pic>
            <p:nvPicPr>
              <p:cNvPr id="12" name="Picture 2">
                <a:extLst>
                  <a:ext uri="{FF2B5EF4-FFF2-40B4-BE49-F238E27FC236}">
                    <a16:creationId xmlns:a16="http://schemas.microsoft.com/office/drawing/2014/main" id="{C0CA6143-7996-1064-15DD-D0D3BEBCDE99}"/>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13619" r="13619"/>
              <a:stretch/>
            </p:blipFill>
            <p:spPr bwMode="auto">
              <a:xfrm>
                <a:off x="1396326" y="1129930"/>
                <a:ext cx="1371600" cy="1371600"/>
              </a:xfrm>
              <a:prstGeom prst="ellipse">
                <a:avLst/>
              </a:prstGeom>
              <a:noFill/>
              <a:extLst>
                <a:ext uri="{909E8E84-426E-40DD-AFC4-6F175D3DCCD1}">
                  <a14:hiddenFill xmlns:a14="http://schemas.microsoft.com/office/drawing/2010/main">
                    <a:solidFill>
                      <a:srgbClr val="FFFFFF"/>
                    </a:solidFill>
                  </a14:hiddenFill>
                </a:ext>
              </a:extLst>
            </p:spPr>
          </p:pic>
          <p:sp>
            <p:nvSpPr>
              <p:cNvPr id="13" name="TextBox 12">
                <a:extLst>
                  <a:ext uri="{FF2B5EF4-FFF2-40B4-BE49-F238E27FC236}">
                    <a16:creationId xmlns:a16="http://schemas.microsoft.com/office/drawing/2014/main" id="{9F4A00A0-A095-76E5-B13B-1A7EA4EC450F}"/>
                  </a:ext>
                </a:extLst>
              </p:cNvPr>
              <p:cNvSpPr txBox="1"/>
              <p:nvPr/>
            </p:nvSpPr>
            <p:spPr>
              <a:xfrm>
                <a:off x="3089188" y="1446398"/>
                <a:ext cx="3310128" cy="830997"/>
              </a:xfrm>
              <a:prstGeom prst="rect">
                <a:avLst/>
              </a:prstGeom>
              <a:noFill/>
            </p:spPr>
            <p:txBody>
              <a:bodyPr wrap="square" rtlCol="0">
                <a:spAutoFit/>
              </a:bodyPr>
              <a:lstStyle/>
              <a:p>
                <a:pPr algn="l"/>
                <a:r>
                  <a:rPr lang="en-US" b="1"/>
                  <a:t>Kevin Carden</a:t>
                </a:r>
              </a:p>
              <a:p>
                <a:pPr algn="l"/>
                <a:r>
                  <a:rPr lang="en-US" i="1"/>
                  <a:t>CEO, </a:t>
                </a:r>
                <a:r>
                  <a:rPr lang="en-US" i="1" err="1"/>
                  <a:t>Astrapé</a:t>
                </a:r>
                <a:endParaRPr lang="en-US" i="1"/>
              </a:p>
              <a:p>
                <a:pPr algn="l"/>
                <a:r>
                  <a:rPr lang="en-US" sz="1200" b="1" i="1"/>
                  <a:t>kcarden@astrape.com</a:t>
                </a:r>
              </a:p>
            </p:txBody>
          </p:sp>
        </p:grpSp>
      </p:grpSp>
    </p:spTree>
    <p:extLst>
      <p:ext uri="{BB962C8B-B14F-4D97-AF65-F5344CB8AC3E}">
        <p14:creationId xmlns:p14="http://schemas.microsoft.com/office/powerpoint/2010/main" val="870479757"/>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9346D2C5-30ED-830D-CC4B-CEF9EA08D385}"/>
              </a:ext>
            </a:extLst>
          </p:cNvPr>
          <p:cNvSpPr>
            <a:spLocks noGrp="1"/>
          </p:cNvSpPr>
          <p:nvPr>
            <p:ph type="title"/>
          </p:nvPr>
        </p:nvSpPr>
        <p:spPr/>
        <p:txBody>
          <a:bodyPr/>
          <a:lstStyle/>
          <a:p>
            <a:r>
              <a:rPr lang="en-US"/>
              <a:t>An overview of the PCM market design</a:t>
            </a:r>
            <a:br>
              <a:rPr lang="en-US"/>
            </a:br>
            <a:r>
              <a:rPr lang="en-US" sz="2000"/>
              <a:t>PC Market Clearing &amp; LSE Cost Allocation</a:t>
            </a:r>
          </a:p>
        </p:txBody>
      </p:sp>
      <p:pic>
        <p:nvPicPr>
          <p:cNvPr id="4" name="Picture 3">
            <a:extLst>
              <a:ext uri="{FF2B5EF4-FFF2-40B4-BE49-F238E27FC236}">
                <a16:creationId xmlns:a16="http://schemas.microsoft.com/office/drawing/2014/main" id="{E2036FAF-79AB-32E4-F65E-CA6F22A5FB1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63296" y="1110703"/>
            <a:ext cx="3898954" cy="5198605"/>
          </a:xfrm>
          <a:prstGeom prst="rect">
            <a:avLst/>
          </a:prstGeom>
          <a:ln w="28575">
            <a:solidFill>
              <a:schemeClr val="tx1"/>
            </a:solidFill>
          </a:ln>
          <a:effectLst>
            <a:outerShdw blurRad="50800" dist="38100" dir="2700000" algn="tl" rotWithShape="0">
              <a:prstClr val="black">
                <a:alpha val="40000"/>
              </a:prstClr>
            </a:outerShdw>
          </a:effectLst>
        </p:spPr>
      </p:pic>
      <p:sp>
        <p:nvSpPr>
          <p:cNvPr id="7" name="Rectangle 6">
            <a:extLst>
              <a:ext uri="{FF2B5EF4-FFF2-40B4-BE49-F238E27FC236}">
                <a16:creationId xmlns:a16="http://schemas.microsoft.com/office/drawing/2014/main" id="{EA3AC604-D240-A1B4-3363-3B8FE1883F61}"/>
              </a:ext>
            </a:extLst>
          </p:cNvPr>
          <p:cNvSpPr/>
          <p:nvPr/>
        </p:nvSpPr>
        <p:spPr>
          <a:xfrm>
            <a:off x="423720" y="1074194"/>
            <a:ext cx="4023360" cy="3548354"/>
          </a:xfrm>
          <a:prstGeom prst="rect">
            <a:avLst/>
          </a:prstGeom>
          <a:solidFill>
            <a:schemeClr val="bg1">
              <a:lumMod val="65000"/>
              <a:alpha val="50196"/>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0FB40991-F899-A82A-CAF7-D9B5E898D71A}"/>
              </a:ext>
            </a:extLst>
          </p:cNvPr>
          <p:cNvSpPr/>
          <p:nvPr/>
        </p:nvSpPr>
        <p:spPr>
          <a:xfrm>
            <a:off x="4429324" y="1066313"/>
            <a:ext cx="383268" cy="5263833"/>
          </a:xfrm>
          <a:custGeom>
            <a:avLst/>
            <a:gdLst>
              <a:gd name="connsiteX0" fmla="*/ 0 w 374390"/>
              <a:gd name="connsiteY0" fmla="*/ 0 h 1685763"/>
              <a:gd name="connsiteX1" fmla="*/ 374390 w 374390"/>
              <a:gd name="connsiteY1" fmla="*/ 0 h 1685763"/>
              <a:gd name="connsiteX2" fmla="*/ 374390 w 374390"/>
              <a:gd name="connsiteY2" fmla="*/ 1685763 h 1685763"/>
              <a:gd name="connsiteX3" fmla="*/ 0 w 374390"/>
              <a:gd name="connsiteY3" fmla="*/ 1685763 h 1685763"/>
              <a:gd name="connsiteX4" fmla="*/ 0 w 374390"/>
              <a:gd name="connsiteY4" fmla="*/ 0 h 1685763"/>
              <a:gd name="connsiteX0" fmla="*/ 0 w 374390"/>
              <a:gd name="connsiteY0" fmla="*/ 0 h 2919759"/>
              <a:gd name="connsiteX1" fmla="*/ 374390 w 374390"/>
              <a:gd name="connsiteY1" fmla="*/ 0 h 2919759"/>
              <a:gd name="connsiteX2" fmla="*/ 365512 w 374390"/>
              <a:gd name="connsiteY2" fmla="*/ 2919759 h 2919759"/>
              <a:gd name="connsiteX3" fmla="*/ 0 w 374390"/>
              <a:gd name="connsiteY3" fmla="*/ 1685763 h 2919759"/>
              <a:gd name="connsiteX4" fmla="*/ 0 w 374390"/>
              <a:gd name="connsiteY4" fmla="*/ 0 h 2919759"/>
              <a:gd name="connsiteX0" fmla="*/ 0 w 374390"/>
              <a:gd name="connsiteY0" fmla="*/ 0 h 5154131"/>
              <a:gd name="connsiteX1" fmla="*/ 374390 w 374390"/>
              <a:gd name="connsiteY1" fmla="*/ 0 h 5154131"/>
              <a:gd name="connsiteX2" fmla="*/ 365512 w 374390"/>
              <a:gd name="connsiteY2" fmla="*/ 2919759 h 5154131"/>
              <a:gd name="connsiteX3" fmla="*/ 0 w 374390"/>
              <a:gd name="connsiteY3" fmla="*/ 5154131 h 5154131"/>
              <a:gd name="connsiteX4" fmla="*/ 0 w 374390"/>
              <a:gd name="connsiteY4" fmla="*/ 0 h 5154131"/>
              <a:gd name="connsiteX0" fmla="*/ 0 w 383268"/>
              <a:gd name="connsiteY0" fmla="*/ 3494447 h 5154131"/>
              <a:gd name="connsiteX1" fmla="*/ 383268 w 383268"/>
              <a:gd name="connsiteY1" fmla="*/ 0 h 5154131"/>
              <a:gd name="connsiteX2" fmla="*/ 374390 w 383268"/>
              <a:gd name="connsiteY2" fmla="*/ 2919759 h 5154131"/>
              <a:gd name="connsiteX3" fmla="*/ 8878 w 383268"/>
              <a:gd name="connsiteY3" fmla="*/ 5154131 h 5154131"/>
              <a:gd name="connsiteX4" fmla="*/ 0 w 383268"/>
              <a:gd name="connsiteY4" fmla="*/ 3494447 h 515413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83268" h="5154131">
                <a:moveTo>
                  <a:pt x="0" y="3494447"/>
                </a:moveTo>
                <a:lnTo>
                  <a:pt x="383268" y="0"/>
                </a:lnTo>
                <a:cubicBezTo>
                  <a:pt x="380309" y="973253"/>
                  <a:pt x="377349" y="1946506"/>
                  <a:pt x="374390" y="2919759"/>
                </a:cubicBezTo>
                <a:lnTo>
                  <a:pt x="8878" y="5154131"/>
                </a:lnTo>
                <a:cubicBezTo>
                  <a:pt x="5919" y="4600903"/>
                  <a:pt x="2959" y="4047675"/>
                  <a:pt x="0" y="3494447"/>
                </a:cubicBezTo>
                <a:close/>
              </a:path>
            </a:pathLst>
          </a:cu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38B465E9-98D7-5C2A-D0AC-5086FE61B5BC}"/>
              </a:ext>
            </a:extLst>
          </p:cNvPr>
          <p:cNvSpPr/>
          <p:nvPr/>
        </p:nvSpPr>
        <p:spPr>
          <a:xfrm>
            <a:off x="432599" y="4608512"/>
            <a:ext cx="3997357" cy="1685763"/>
          </a:xfrm>
          <a:prstGeom prst="rect">
            <a:avLst/>
          </a:prstGeom>
          <a:noFill/>
          <a:ln>
            <a:solidFill>
              <a:schemeClr val="accent3">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5" name="Picture 4">
            <a:extLst>
              <a:ext uri="{FF2B5EF4-FFF2-40B4-BE49-F238E27FC236}">
                <a16:creationId xmlns:a16="http://schemas.microsoft.com/office/drawing/2014/main" id="{521A5C44-B93D-0EAC-91D6-1C344F1824A7}"/>
              </a:ext>
            </a:extLst>
          </p:cNvPr>
          <p:cNvPicPr>
            <a:picLocks noChangeAspect="1"/>
          </p:cNvPicPr>
          <p:nvPr/>
        </p:nvPicPr>
        <p:blipFill rotWithShape="1">
          <a:blip r:embed="rId3">
            <a:alphaModFix amt="0"/>
            <a:extLst>
              <a:ext uri="{28A0092B-C50C-407E-A947-70E740481C1C}">
                <a14:useLocalDpi xmlns:a14="http://schemas.microsoft.com/office/drawing/2010/main" val="0"/>
              </a:ext>
            </a:extLst>
          </a:blip>
          <a:srcRect b="68701"/>
          <a:stretch/>
        </p:blipFill>
        <p:spPr>
          <a:xfrm>
            <a:off x="4821470" y="1092947"/>
            <a:ext cx="6907234" cy="2882538"/>
          </a:xfrm>
          <a:prstGeom prst="rect">
            <a:avLst/>
          </a:prstGeom>
          <a:solidFill>
            <a:schemeClr val="bg1"/>
          </a:solidFill>
          <a:ln w="28575">
            <a:solidFill>
              <a:schemeClr val="accent3">
                <a:lumMod val="75000"/>
              </a:schemeClr>
            </a:solidFill>
          </a:ln>
          <a:effectLst>
            <a:outerShdw blurRad="50800" dist="38100" dir="2700000" algn="tl" rotWithShape="0">
              <a:prstClr val="black">
                <a:alpha val="40000"/>
              </a:prstClr>
            </a:outerShdw>
          </a:effectLst>
        </p:spPr>
      </p:pic>
      <p:pic>
        <p:nvPicPr>
          <p:cNvPr id="2" name="Picture 1">
            <a:extLst>
              <a:ext uri="{FF2B5EF4-FFF2-40B4-BE49-F238E27FC236}">
                <a16:creationId xmlns:a16="http://schemas.microsoft.com/office/drawing/2014/main" id="{7A831103-9384-B452-EB98-0526FDFC714C}"/>
              </a:ext>
            </a:extLst>
          </p:cNvPr>
          <p:cNvPicPr>
            <a:picLocks noChangeAspect="1"/>
          </p:cNvPicPr>
          <p:nvPr/>
        </p:nvPicPr>
        <p:blipFill rotWithShape="1">
          <a:blip r:embed="rId3">
            <a:extLst>
              <a:ext uri="{28A0092B-C50C-407E-A947-70E740481C1C}">
                <a14:useLocalDpi xmlns:a14="http://schemas.microsoft.com/office/drawing/2010/main" val="0"/>
              </a:ext>
            </a:extLst>
          </a:blip>
          <a:srcRect l="5643" t="35643" b="33057"/>
          <a:stretch/>
        </p:blipFill>
        <p:spPr>
          <a:xfrm>
            <a:off x="5211192" y="1092947"/>
            <a:ext cx="6517512" cy="2882538"/>
          </a:xfrm>
          <a:prstGeom prst="rect">
            <a:avLst/>
          </a:prstGeom>
        </p:spPr>
      </p:pic>
      <p:pic>
        <p:nvPicPr>
          <p:cNvPr id="9" name="Picture 8">
            <a:extLst>
              <a:ext uri="{FF2B5EF4-FFF2-40B4-BE49-F238E27FC236}">
                <a16:creationId xmlns:a16="http://schemas.microsoft.com/office/drawing/2014/main" id="{56445B0B-C865-BA2F-18D1-6EF597942DEF}"/>
              </a:ext>
            </a:extLst>
          </p:cNvPr>
          <p:cNvPicPr>
            <a:picLocks noChangeAspect="1"/>
          </p:cNvPicPr>
          <p:nvPr/>
        </p:nvPicPr>
        <p:blipFill rotWithShape="1">
          <a:blip r:embed="rId3">
            <a:extLst>
              <a:ext uri="{28A0092B-C50C-407E-A947-70E740481C1C}">
                <a14:useLocalDpi xmlns:a14="http://schemas.microsoft.com/office/drawing/2010/main" val="0"/>
              </a:ext>
            </a:extLst>
          </a:blip>
          <a:srcRect l="5635" t="67572" b="1169"/>
          <a:stretch/>
        </p:blipFill>
        <p:spPr>
          <a:xfrm>
            <a:off x="5202314" y="1092947"/>
            <a:ext cx="6526390" cy="2882538"/>
          </a:xfrm>
          <a:prstGeom prst="rect">
            <a:avLst/>
          </a:prstGeom>
        </p:spPr>
      </p:pic>
      <p:sp>
        <p:nvSpPr>
          <p:cNvPr id="11" name="Text Placeholder 1">
            <a:extLst>
              <a:ext uri="{FF2B5EF4-FFF2-40B4-BE49-F238E27FC236}">
                <a16:creationId xmlns:a16="http://schemas.microsoft.com/office/drawing/2014/main" id="{AAA03D39-3690-C8E2-4DEF-11919F117C54}"/>
              </a:ext>
            </a:extLst>
          </p:cNvPr>
          <p:cNvSpPr>
            <a:spLocks noGrp="1"/>
          </p:cNvSpPr>
          <p:nvPr>
            <p:ph type="body" sz="quarter" idx="10"/>
          </p:nvPr>
        </p:nvSpPr>
        <p:spPr>
          <a:xfrm>
            <a:off x="4812592" y="4062592"/>
            <a:ext cx="6916112" cy="2246716"/>
          </a:xfrm>
          <a:noFill/>
          <a:ln w="28575">
            <a:noFill/>
          </a:ln>
        </p:spPr>
        <p:txBody>
          <a:bodyPr/>
          <a:lstStyle/>
          <a:p>
            <a:r>
              <a:rPr lang="en-US"/>
              <a:t>The “PC Market” is centrally cleared based on (1) an administratively-determined demand curve design to achieve the reliability standard and (2) actual PC generation</a:t>
            </a:r>
          </a:p>
          <a:p>
            <a:r>
              <a:rPr lang="en-US"/>
              <a:t>Only eligible resources that placed forward offers will receive PC compensation</a:t>
            </a:r>
          </a:p>
          <a:p>
            <a:r>
              <a:rPr lang="en-US"/>
              <a:t>PCM costs are allocated to LSEs based on their load share during the actual PC hours, net of forward market purchases</a:t>
            </a:r>
          </a:p>
        </p:txBody>
      </p:sp>
    </p:spTree>
    <p:extLst>
      <p:ext uri="{BB962C8B-B14F-4D97-AF65-F5344CB8AC3E}">
        <p14:creationId xmlns:p14="http://schemas.microsoft.com/office/powerpoint/2010/main" val="3516076671"/>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1EC3AC2-C72D-451D-0392-DFDFFFFF36CE}"/>
              </a:ext>
            </a:extLst>
          </p:cNvPr>
          <p:cNvSpPr>
            <a:spLocks noGrp="1"/>
          </p:cNvSpPr>
          <p:nvPr>
            <p:ph type="title"/>
          </p:nvPr>
        </p:nvSpPr>
        <p:spPr/>
        <p:txBody>
          <a:bodyPr/>
          <a:lstStyle/>
          <a:p>
            <a:r>
              <a:rPr lang="en-US"/>
              <a:t>Part 2</a:t>
            </a:r>
          </a:p>
        </p:txBody>
      </p:sp>
      <p:sp>
        <p:nvSpPr>
          <p:cNvPr id="3" name="Text Placeholder 2">
            <a:extLst>
              <a:ext uri="{FF2B5EF4-FFF2-40B4-BE49-F238E27FC236}">
                <a16:creationId xmlns:a16="http://schemas.microsoft.com/office/drawing/2014/main" id="{0760C647-FC5E-6CBE-1C19-B4B3DC76A468}"/>
              </a:ext>
            </a:extLst>
          </p:cNvPr>
          <p:cNvSpPr>
            <a:spLocks noGrp="1"/>
          </p:cNvSpPr>
          <p:nvPr>
            <p:ph type="body" idx="10"/>
          </p:nvPr>
        </p:nvSpPr>
        <p:spPr/>
        <p:txBody>
          <a:bodyPr/>
          <a:lstStyle/>
          <a:p>
            <a:pPr algn="l"/>
            <a:r>
              <a:rPr lang="en-US" b="1"/>
              <a:t>PCM Strawman Design Modeling &amp; Study Approach</a:t>
            </a:r>
          </a:p>
          <a:p>
            <a:endParaRPr lang="en-US"/>
          </a:p>
          <a:p>
            <a:endParaRPr lang="en-US"/>
          </a:p>
        </p:txBody>
      </p:sp>
      <p:sp>
        <p:nvSpPr>
          <p:cNvPr id="24" name="Text Placeholder 40">
            <a:extLst>
              <a:ext uri="{FF2B5EF4-FFF2-40B4-BE49-F238E27FC236}">
                <a16:creationId xmlns:a16="http://schemas.microsoft.com/office/drawing/2014/main" id="{1ED5460F-6E03-0378-2DC0-B2CAAE25AFC8}"/>
              </a:ext>
            </a:extLst>
          </p:cNvPr>
          <p:cNvSpPr txBox="1">
            <a:spLocks/>
          </p:cNvSpPr>
          <p:nvPr/>
        </p:nvSpPr>
        <p:spPr>
          <a:xfrm>
            <a:off x="7118519" y="1677292"/>
            <a:ext cx="4327618" cy="3503415"/>
          </a:xfrm>
          <a:prstGeom prst="rect">
            <a:avLst/>
          </a:prstGeom>
          <a:solidFill>
            <a:schemeClr val="accent1">
              <a:lumMod val="20000"/>
              <a:lumOff val="80000"/>
            </a:schemeClr>
          </a:solidFill>
        </p:spPr>
        <p:txBody>
          <a:bodyPr vert="horz" lIns="91440" tIns="45720" rIns="91440" bIns="45720" rtlCol="0" anchor="ctr">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Wingdings 2" panose="05020102010507070707" pitchFamily="18" charset="2"/>
              <a:buNone/>
            </a:pPr>
            <a:r>
              <a:rPr lang="en-US" sz="2400" u="sng"/>
              <a:t>Agenda</a:t>
            </a:r>
          </a:p>
          <a:p>
            <a:pPr>
              <a:spcBef>
                <a:spcPts val="0"/>
              </a:spcBef>
              <a:spcAft>
                <a:spcPts val="1200"/>
              </a:spcAft>
            </a:pPr>
            <a:r>
              <a:rPr lang="en-US" sz="1800" b="1" i="0" u="none" strike="noStrike" kern="1200">
                <a:solidFill>
                  <a:srgbClr val="034E6E"/>
                </a:solidFill>
                <a:effectLst/>
                <a:latin typeface="Aptos" panose="020B0004020202020204" pitchFamily="34" charset="0"/>
              </a:rPr>
              <a:t>Modeling Inputs and Assumptions Walkthrough</a:t>
            </a:r>
          </a:p>
          <a:p>
            <a:pPr algn="l" rtl="0" eaLnBrk="1" fontAlgn="ctr" latinLnBrk="0" hangingPunct="1">
              <a:spcBef>
                <a:spcPts val="0"/>
              </a:spcBef>
              <a:spcAft>
                <a:spcPts val="1200"/>
              </a:spcAft>
            </a:pPr>
            <a:r>
              <a:rPr lang="en-US" sz="1800" b="1" i="0" u="none" strike="noStrike" kern="1200">
                <a:solidFill>
                  <a:srgbClr val="034E6E"/>
                </a:solidFill>
                <a:effectLst/>
                <a:latin typeface="Aptos" panose="020B0004020202020204" pitchFamily="34" charset="0"/>
              </a:rPr>
              <a:t>Study Approach and Evaluation Criteria Overview</a:t>
            </a:r>
          </a:p>
        </p:txBody>
      </p:sp>
    </p:spTree>
    <p:extLst>
      <p:ext uri="{BB962C8B-B14F-4D97-AF65-F5344CB8AC3E}">
        <p14:creationId xmlns:p14="http://schemas.microsoft.com/office/powerpoint/2010/main" val="402217567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B361C0B9-D87D-4D4E-C80A-52AD9D4901DC}"/>
              </a:ext>
            </a:extLst>
          </p:cNvPr>
          <p:cNvSpPr>
            <a:spLocks noGrp="1"/>
          </p:cNvSpPr>
          <p:nvPr>
            <p:ph type="body" sz="quarter" idx="10"/>
          </p:nvPr>
        </p:nvSpPr>
        <p:spPr>
          <a:xfrm>
            <a:off x="463296" y="1071441"/>
            <a:ext cx="11265408" cy="4937760"/>
          </a:xfrm>
        </p:spPr>
        <p:txBody>
          <a:bodyPr/>
          <a:lstStyle/>
          <a:p>
            <a:r>
              <a:rPr lang="en-US"/>
              <a:t>The analysis was undertaken using established models and datasets of ERCOT, developed jointly by ERCOT, E3, and </a:t>
            </a:r>
            <a:r>
              <a:rPr lang="en-US" err="1"/>
              <a:t>Astrapé</a:t>
            </a:r>
            <a:r>
              <a:rPr lang="en-US"/>
              <a:t> and used in previous ERCOT studies (e.g., Reserve Margin Studies)</a:t>
            </a:r>
          </a:p>
          <a:p>
            <a:r>
              <a:rPr lang="en-US"/>
              <a:t>The analysis used the Strategic Energy &amp; Risk Valuation Model (SERVM) to simulate dispatch of the ERCOT system over 1,000 years of different system conditions to identify the most challenging hours to serve load, including…</a:t>
            </a:r>
          </a:p>
          <a:p>
            <a:endParaRPr lang="en-US" sz="1050"/>
          </a:p>
          <a:p>
            <a:endParaRPr lang="en-US" sz="1600"/>
          </a:p>
          <a:p>
            <a:endParaRPr lang="en-US"/>
          </a:p>
          <a:p>
            <a:endParaRPr lang="en-US"/>
          </a:p>
          <a:p>
            <a:endParaRPr lang="en-US"/>
          </a:p>
          <a:p>
            <a:endParaRPr lang="en-US"/>
          </a:p>
          <a:p>
            <a:endParaRPr lang="en-US"/>
          </a:p>
          <a:p>
            <a:endParaRPr lang="en-US"/>
          </a:p>
          <a:p>
            <a:r>
              <a:rPr lang="en-US"/>
              <a:t>SERVM does </a:t>
            </a:r>
            <a:r>
              <a:rPr lang="en-US" u="sng"/>
              <a:t>not</a:t>
            </a:r>
            <a:r>
              <a:rPr lang="en-US"/>
              <a:t> model ERCOT transmission deliverability; however, SERVM energy prices are calibrated to the hub average LMPs across the year for recent history, incorporating energy and congestion</a:t>
            </a:r>
          </a:p>
        </p:txBody>
      </p:sp>
      <p:sp>
        <p:nvSpPr>
          <p:cNvPr id="2" name="Title 1">
            <a:extLst>
              <a:ext uri="{FF2B5EF4-FFF2-40B4-BE49-F238E27FC236}">
                <a16:creationId xmlns:a16="http://schemas.microsoft.com/office/drawing/2014/main" id="{BE971A66-6B11-3477-15CC-3F4D82038158}"/>
              </a:ext>
            </a:extLst>
          </p:cNvPr>
          <p:cNvSpPr>
            <a:spLocks noGrp="1"/>
          </p:cNvSpPr>
          <p:nvPr>
            <p:ph type="title"/>
          </p:nvPr>
        </p:nvSpPr>
        <p:spPr/>
        <p:txBody>
          <a:bodyPr/>
          <a:lstStyle/>
          <a:p>
            <a:r>
              <a:rPr lang="en-US"/>
              <a:t>E3 will utilize SERVM, a model used for several ERCOT studies, for the quantitative analysis</a:t>
            </a:r>
          </a:p>
        </p:txBody>
      </p:sp>
      <p:sp>
        <p:nvSpPr>
          <p:cNvPr id="17" name="Rectangle 16">
            <a:extLst>
              <a:ext uri="{FF2B5EF4-FFF2-40B4-BE49-F238E27FC236}">
                <a16:creationId xmlns:a16="http://schemas.microsoft.com/office/drawing/2014/main" id="{C9AC244B-7520-7BA0-9703-3D93FEBCC39A}"/>
              </a:ext>
            </a:extLst>
          </p:cNvPr>
          <p:cNvSpPr/>
          <p:nvPr/>
        </p:nvSpPr>
        <p:spPr>
          <a:xfrm>
            <a:off x="1023545" y="3976822"/>
            <a:ext cx="4993383" cy="30995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t>Key SERVM Inputs </a:t>
            </a:r>
          </a:p>
        </p:txBody>
      </p:sp>
      <p:sp>
        <p:nvSpPr>
          <p:cNvPr id="18" name="Rectangle 17">
            <a:extLst>
              <a:ext uri="{FF2B5EF4-FFF2-40B4-BE49-F238E27FC236}">
                <a16:creationId xmlns:a16="http://schemas.microsoft.com/office/drawing/2014/main" id="{ED55ADEE-9170-5FF6-DBE8-F0D7A14A06C2}"/>
              </a:ext>
            </a:extLst>
          </p:cNvPr>
          <p:cNvSpPr/>
          <p:nvPr/>
        </p:nvSpPr>
        <p:spPr>
          <a:xfrm>
            <a:off x="6435028" y="3976822"/>
            <a:ext cx="4992624" cy="309956"/>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t>Key SERVM Outputs </a:t>
            </a:r>
          </a:p>
        </p:txBody>
      </p:sp>
      <p:sp>
        <p:nvSpPr>
          <p:cNvPr id="19" name="Text Placeholder 2">
            <a:extLst>
              <a:ext uri="{FF2B5EF4-FFF2-40B4-BE49-F238E27FC236}">
                <a16:creationId xmlns:a16="http://schemas.microsoft.com/office/drawing/2014/main" id="{8E807D3F-02C6-59C3-BA7F-96C54AC687BF}"/>
              </a:ext>
            </a:extLst>
          </p:cNvPr>
          <p:cNvSpPr txBox="1">
            <a:spLocks/>
          </p:cNvSpPr>
          <p:nvPr/>
        </p:nvSpPr>
        <p:spPr>
          <a:xfrm>
            <a:off x="1023545" y="4286778"/>
            <a:ext cx="4992624" cy="1468158"/>
          </a:xfrm>
          <a:prstGeom prst="rect">
            <a:avLst/>
          </a:prstGeom>
          <a:solidFill>
            <a:schemeClr val="bg1">
              <a:lumMod val="95000"/>
            </a:schemeClr>
          </a:solidFill>
        </p:spPr>
        <p:txBody>
          <a:bodyPr vert="horz" lIns="91440" tIns="45720" rIns="91440" bIns="45720" rtlCol="0">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spcAft>
                <a:spcPts val="0"/>
              </a:spcAft>
            </a:pPr>
            <a:r>
              <a:rPr lang="en-US" sz="1200" b="0"/>
              <a:t>Load profiles across different weather conditions</a:t>
            </a:r>
          </a:p>
          <a:p>
            <a:pPr>
              <a:spcAft>
                <a:spcPts val="0"/>
              </a:spcAft>
            </a:pPr>
            <a:r>
              <a:rPr lang="en-US" sz="1200" b="0"/>
              <a:t>Ancillary service requirements by hour</a:t>
            </a:r>
          </a:p>
          <a:p>
            <a:pPr>
              <a:spcAft>
                <a:spcPts val="0"/>
              </a:spcAft>
            </a:pPr>
            <a:r>
              <a:rPr lang="en-US" sz="1200" b="0"/>
              <a:t>Demand-side resource availability – capacities, dispatch limitations, dispatch costs</a:t>
            </a:r>
          </a:p>
          <a:p>
            <a:pPr>
              <a:spcAft>
                <a:spcPts val="0"/>
              </a:spcAft>
            </a:pPr>
            <a:r>
              <a:rPr lang="en-US" sz="1200" b="0"/>
              <a:t>Supply-side resource availability – capacities, forced outages rates, generation profiles, operating costs</a:t>
            </a:r>
          </a:p>
          <a:p>
            <a:pPr>
              <a:spcAft>
                <a:spcPts val="0"/>
              </a:spcAft>
            </a:pPr>
            <a:endParaRPr lang="en-US" sz="1000" b="0"/>
          </a:p>
          <a:p>
            <a:pPr>
              <a:spcAft>
                <a:spcPts val="0"/>
              </a:spcAft>
            </a:pPr>
            <a:endParaRPr lang="en-US" sz="1200" b="0"/>
          </a:p>
        </p:txBody>
      </p:sp>
      <p:sp>
        <p:nvSpPr>
          <p:cNvPr id="20" name="Text Placeholder 2">
            <a:extLst>
              <a:ext uri="{FF2B5EF4-FFF2-40B4-BE49-F238E27FC236}">
                <a16:creationId xmlns:a16="http://schemas.microsoft.com/office/drawing/2014/main" id="{5C054043-716A-53FD-085E-9A3E74E8B588}"/>
              </a:ext>
            </a:extLst>
          </p:cNvPr>
          <p:cNvSpPr txBox="1">
            <a:spLocks/>
          </p:cNvSpPr>
          <p:nvPr/>
        </p:nvSpPr>
        <p:spPr>
          <a:xfrm>
            <a:off x="6435028" y="4286778"/>
            <a:ext cx="4992624" cy="1468158"/>
          </a:xfrm>
          <a:prstGeom prst="rect">
            <a:avLst/>
          </a:prstGeom>
          <a:solidFill>
            <a:schemeClr val="bg1">
              <a:lumMod val="95000"/>
            </a:schemeClr>
          </a:solidFill>
        </p:spPr>
        <p:txBody>
          <a:bodyPr vert="horz" lIns="91440" tIns="45720" rIns="91440" bIns="45720" rtlCol="0">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spcAft>
                <a:spcPts val="0"/>
              </a:spcAft>
            </a:pPr>
            <a:r>
              <a:rPr lang="en-US" sz="1200" b="0"/>
              <a:t>Reliability metrics – LOLE, LOLH, EUE</a:t>
            </a:r>
          </a:p>
          <a:p>
            <a:pPr>
              <a:spcAft>
                <a:spcPts val="0"/>
              </a:spcAft>
            </a:pPr>
            <a:r>
              <a:rPr lang="en-US" sz="1200" b="0"/>
              <a:t>Hourly energy and ancillary service prices</a:t>
            </a:r>
          </a:p>
          <a:p>
            <a:pPr>
              <a:spcAft>
                <a:spcPts val="0"/>
              </a:spcAft>
            </a:pPr>
            <a:r>
              <a:rPr lang="en-US" sz="1200" b="0"/>
              <a:t>Energy &amp; ancillary service margins by resource type</a:t>
            </a:r>
          </a:p>
          <a:p>
            <a:pPr>
              <a:spcAft>
                <a:spcPts val="0"/>
              </a:spcAft>
            </a:pPr>
            <a:r>
              <a:rPr lang="en-US" sz="1200" b="0"/>
              <a:t>Effective load carrying capability (ELCC) by resource type</a:t>
            </a:r>
          </a:p>
          <a:p>
            <a:pPr>
              <a:spcAft>
                <a:spcPts val="0"/>
              </a:spcAft>
            </a:pPr>
            <a:endParaRPr lang="en-US" sz="1000" b="0"/>
          </a:p>
          <a:p>
            <a:pPr>
              <a:spcAft>
                <a:spcPts val="0"/>
              </a:spcAft>
            </a:pPr>
            <a:endParaRPr lang="en-US" sz="1200" b="0"/>
          </a:p>
        </p:txBody>
      </p:sp>
      <p:grpSp>
        <p:nvGrpSpPr>
          <p:cNvPr id="53" name="Group 52">
            <a:extLst>
              <a:ext uri="{FF2B5EF4-FFF2-40B4-BE49-F238E27FC236}">
                <a16:creationId xmlns:a16="http://schemas.microsoft.com/office/drawing/2014/main" id="{62923BDF-47AC-49F6-6D70-A4581794A046}"/>
              </a:ext>
            </a:extLst>
          </p:cNvPr>
          <p:cNvGrpSpPr/>
          <p:nvPr/>
        </p:nvGrpSpPr>
        <p:grpSpPr>
          <a:xfrm>
            <a:off x="723569" y="2727963"/>
            <a:ext cx="3666743" cy="1106424"/>
            <a:chOff x="401531" y="2911210"/>
            <a:chExt cx="3666743" cy="1106424"/>
          </a:xfrm>
        </p:grpSpPr>
        <p:sp>
          <p:nvSpPr>
            <p:cNvPr id="16" name="Oval 15">
              <a:extLst>
                <a:ext uri="{FF2B5EF4-FFF2-40B4-BE49-F238E27FC236}">
                  <a16:creationId xmlns:a16="http://schemas.microsoft.com/office/drawing/2014/main" id="{D76016CB-869D-2037-87F9-70F7590640EB}"/>
                </a:ext>
              </a:extLst>
            </p:cNvPr>
            <p:cNvSpPr/>
            <p:nvPr/>
          </p:nvSpPr>
          <p:spPr>
            <a:xfrm>
              <a:off x="401531" y="2911210"/>
              <a:ext cx="1106424" cy="1106424"/>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5" name="Graphic 24" descr="Thermometer with solid fill">
              <a:extLst>
                <a:ext uri="{FF2B5EF4-FFF2-40B4-BE49-F238E27FC236}">
                  <a16:creationId xmlns:a16="http://schemas.microsoft.com/office/drawing/2014/main" id="{E0288223-8163-D0AC-2DF3-524AD714AF9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97543" y="3007222"/>
              <a:ext cx="914400" cy="914400"/>
            </a:xfrm>
            <a:prstGeom prst="rect">
              <a:avLst/>
            </a:prstGeom>
          </p:spPr>
        </p:pic>
        <p:sp>
          <p:nvSpPr>
            <p:cNvPr id="27" name="TextBox 26">
              <a:extLst>
                <a:ext uri="{FF2B5EF4-FFF2-40B4-BE49-F238E27FC236}">
                  <a16:creationId xmlns:a16="http://schemas.microsoft.com/office/drawing/2014/main" id="{F7E721CD-0BE5-C33A-989D-A4DEF722C601}"/>
                </a:ext>
              </a:extLst>
            </p:cNvPr>
            <p:cNvSpPr txBox="1"/>
            <p:nvPr/>
          </p:nvSpPr>
          <p:spPr>
            <a:xfrm>
              <a:off x="1507954" y="3136612"/>
              <a:ext cx="2560320" cy="584775"/>
            </a:xfrm>
            <a:prstGeom prst="rect">
              <a:avLst/>
            </a:prstGeom>
            <a:noFill/>
          </p:spPr>
          <p:txBody>
            <a:bodyPr wrap="square" rtlCol="0" anchor="ctr">
              <a:spAutoFit/>
            </a:bodyPr>
            <a:lstStyle/>
            <a:p>
              <a:pPr algn="l"/>
              <a:r>
                <a:rPr lang="en-US" sz="1600" b="1"/>
                <a:t>Extreme heat and cold weather</a:t>
              </a:r>
            </a:p>
          </p:txBody>
        </p:sp>
      </p:grpSp>
      <p:grpSp>
        <p:nvGrpSpPr>
          <p:cNvPr id="54" name="Group 53">
            <a:extLst>
              <a:ext uri="{FF2B5EF4-FFF2-40B4-BE49-F238E27FC236}">
                <a16:creationId xmlns:a16="http://schemas.microsoft.com/office/drawing/2014/main" id="{DE1854CC-BA49-7075-12E2-324831B2E7EB}"/>
              </a:ext>
            </a:extLst>
          </p:cNvPr>
          <p:cNvGrpSpPr/>
          <p:nvPr/>
        </p:nvGrpSpPr>
        <p:grpSpPr>
          <a:xfrm>
            <a:off x="4338160" y="2727963"/>
            <a:ext cx="3666743" cy="1106424"/>
            <a:chOff x="3534227" y="2911210"/>
            <a:chExt cx="3666743" cy="1106424"/>
          </a:xfrm>
        </p:grpSpPr>
        <p:sp>
          <p:nvSpPr>
            <p:cNvPr id="22" name="Oval 21">
              <a:extLst>
                <a:ext uri="{FF2B5EF4-FFF2-40B4-BE49-F238E27FC236}">
                  <a16:creationId xmlns:a16="http://schemas.microsoft.com/office/drawing/2014/main" id="{21F2338A-F92E-CD98-FDAA-71702D1E2B69}"/>
                </a:ext>
              </a:extLst>
            </p:cNvPr>
            <p:cNvSpPr/>
            <p:nvPr/>
          </p:nvSpPr>
          <p:spPr>
            <a:xfrm>
              <a:off x="3534227" y="2911210"/>
              <a:ext cx="1106424" cy="1106424"/>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4" name="Graphic 23" descr="Flowchart with solid fill">
              <a:extLst>
                <a:ext uri="{FF2B5EF4-FFF2-40B4-BE49-F238E27FC236}">
                  <a16:creationId xmlns:a16="http://schemas.microsoft.com/office/drawing/2014/main" id="{70D7A915-847C-0A8A-10FC-CFA3D3CD1ED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3630239" y="2975382"/>
              <a:ext cx="914400" cy="914400"/>
            </a:xfrm>
            <a:prstGeom prst="rect">
              <a:avLst/>
            </a:prstGeom>
          </p:spPr>
        </p:pic>
        <p:sp>
          <p:nvSpPr>
            <p:cNvPr id="28" name="TextBox 27">
              <a:extLst>
                <a:ext uri="{FF2B5EF4-FFF2-40B4-BE49-F238E27FC236}">
                  <a16:creationId xmlns:a16="http://schemas.microsoft.com/office/drawing/2014/main" id="{17682C23-9DC6-C730-F98E-7AE34097C0C3}"/>
                </a:ext>
              </a:extLst>
            </p:cNvPr>
            <p:cNvSpPr txBox="1"/>
            <p:nvPr/>
          </p:nvSpPr>
          <p:spPr>
            <a:xfrm>
              <a:off x="4640650" y="3153408"/>
              <a:ext cx="2560320" cy="584775"/>
            </a:xfrm>
            <a:prstGeom prst="rect">
              <a:avLst/>
            </a:prstGeom>
            <a:noFill/>
          </p:spPr>
          <p:txBody>
            <a:bodyPr wrap="square" rtlCol="0" anchor="ctr">
              <a:spAutoFit/>
            </a:bodyPr>
            <a:lstStyle/>
            <a:p>
              <a:pPr algn="l"/>
              <a:r>
                <a:rPr lang="en-US" sz="1600" b="1"/>
                <a:t>Generator outages and unavailability</a:t>
              </a:r>
            </a:p>
          </p:txBody>
        </p:sp>
      </p:grpSp>
      <p:grpSp>
        <p:nvGrpSpPr>
          <p:cNvPr id="58" name="Group 57">
            <a:extLst>
              <a:ext uri="{FF2B5EF4-FFF2-40B4-BE49-F238E27FC236}">
                <a16:creationId xmlns:a16="http://schemas.microsoft.com/office/drawing/2014/main" id="{9B0AF51C-4D8B-C555-35E5-983E27CF2657}"/>
              </a:ext>
            </a:extLst>
          </p:cNvPr>
          <p:cNvGrpSpPr/>
          <p:nvPr/>
        </p:nvGrpSpPr>
        <p:grpSpPr>
          <a:xfrm>
            <a:off x="8038695" y="2722723"/>
            <a:ext cx="3656217" cy="1106424"/>
            <a:chOff x="7416150" y="2905970"/>
            <a:chExt cx="3656217" cy="1106424"/>
          </a:xfrm>
        </p:grpSpPr>
        <p:sp>
          <p:nvSpPr>
            <p:cNvPr id="29" name="TextBox 28">
              <a:extLst>
                <a:ext uri="{FF2B5EF4-FFF2-40B4-BE49-F238E27FC236}">
                  <a16:creationId xmlns:a16="http://schemas.microsoft.com/office/drawing/2014/main" id="{1377D8F9-AF4A-019B-9002-92E8A27C7684}"/>
                </a:ext>
              </a:extLst>
            </p:cNvPr>
            <p:cNvSpPr txBox="1"/>
            <p:nvPr/>
          </p:nvSpPr>
          <p:spPr>
            <a:xfrm>
              <a:off x="8512047" y="3154453"/>
              <a:ext cx="2560320" cy="584775"/>
            </a:xfrm>
            <a:prstGeom prst="rect">
              <a:avLst/>
            </a:prstGeom>
            <a:noFill/>
          </p:spPr>
          <p:txBody>
            <a:bodyPr wrap="square" rtlCol="0" anchor="ctr">
              <a:spAutoFit/>
            </a:bodyPr>
            <a:lstStyle/>
            <a:p>
              <a:pPr algn="l"/>
              <a:r>
                <a:rPr lang="en-US" sz="1600" b="1"/>
                <a:t>Periods of low non-dispatchable generation</a:t>
              </a:r>
            </a:p>
          </p:txBody>
        </p:sp>
        <p:grpSp>
          <p:nvGrpSpPr>
            <p:cNvPr id="57" name="Group 56">
              <a:extLst>
                <a:ext uri="{FF2B5EF4-FFF2-40B4-BE49-F238E27FC236}">
                  <a16:creationId xmlns:a16="http://schemas.microsoft.com/office/drawing/2014/main" id="{4EEE9471-752D-2691-64C2-8D8ED437955A}"/>
                </a:ext>
              </a:extLst>
            </p:cNvPr>
            <p:cNvGrpSpPr/>
            <p:nvPr/>
          </p:nvGrpSpPr>
          <p:grpSpPr>
            <a:xfrm>
              <a:off x="7416150" y="2905970"/>
              <a:ext cx="1106424" cy="1106424"/>
              <a:chOff x="7416150" y="2905970"/>
              <a:chExt cx="1106424" cy="1106424"/>
            </a:xfrm>
          </p:grpSpPr>
          <p:sp>
            <p:nvSpPr>
              <p:cNvPr id="30" name="Oval 29">
                <a:extLst>
                  <a:ext uri="{FF2B5EF4-FFF2-40B4-BE49-F238E27FC236}">
                    <a16:creationId xmlns:a16="http://schemas.microsoft.com/office/drawing/2014/main" id="{8234BE95-A1DE-D935-80DC-67CEC32FA1EF}"/>
                  </a:ext>
                </a:extLst>
              </p:cNvPr>
              <p:cNvSpPr/>
              <p:nvPr/>
            </p:nvSpPr>
            <p:spPr>
              <a:xfrm>
                <a:off x="7416150" y="2905970"/>
                <a:ext cx="1106424" cy="1106424"/>
              </a:xfrm>
              <a:prstGeom prst="ellipse">
                <a:avLst/>
              </a:prstGeom>
              <a:solidFill>
                <a:schemeClr val="accent1">
                  <a:lumMod val="20000"/>
                  <a:lumOff val="8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grpSp>
            <p:nvGrpSpPr>
              <p:cNvPr id="56" name="Group 55">
                <a:extLst>
                  <a:ext uri="{FF2B5EF4-FFF2-40B4-BE49-F238E27FC236}">
                    <a16:creationId xmlns:a16="http://schemas.microsoft.com/office/drawing/2014/main" id="{31852D52-FF20-C794-1A0E-6900AC7D1F1C}"/>
                  </a:ext>
                </a:extLst>
              </p:cNvPr>
              <p:cNvGrpSpPr/>
              <p:nvPr/>
            </p:nvGrpSpPr>
            <p:grpSpPr>
              <a:xfrm>
                <a:off x="7565667" y="3068736"/>
                <a:ext cx="841713" cy="724399"/>
                <a:chOff x="7565667" y="3068736"/>
                <a:chExt cx="841713" cy="724399"/>
              </a:xfrm>
            </p:grpSpPr>
            <p:grpSp>
              <p:nvGrpSpPr>
                <p:cNvPr id="52" name="Group 51">
                  <a:extLst>
                    <a:ext uri="{FF2B5EF4-FFF2-40B4-BE49-F238E27FC236}">
                      <a16:creationId xmlns:a16="http://schemas.microsoft.com/office/drawing/2014/main" id="{654E0D46-9EC9-A06F-A079-6F3CAC893721}"/>
                    </a:ext>
                  </a:extLst>
                </p:cNvPr>
                <p:cNvGrpSpPr/>
                <p:nvPr/>
              </p:nvGrpSpPr>
              <p:grpSpPr>
                <a:xfrm>
                  <a:off x="7565667" y="3420744"/>
                  <a:ext cx="445936" cy="370772"/>
                  <a:chOff x="7530357" y="3332746"/>
                  <a:chExt cx="490530" cy="407849"/>
                </a:xfrm>
                <a:solidFill>
                  <a:schemeClr val="tx1"/>
                </a:solidFill>
              </p:grpSpPr>
              <p:sp>
                <p:nvSpPr>
                  <p:cNvPr id="41" name="Freeform: Shape 40">
                    <a:extLst>
                      <a:ext uri="{FF2B5EF4-FFF2-40B4-BE49-F238E27FC236}">
                        <a16:creationId xmlns:a16="http://schemas.microsoft.com/office/drawing/2014/main" id="{30AD748F-33A8-80C4-9182-B166D46177BE}"/>
                      </a:ext>
                    </a:extLst>
                  </p:cNvPr>
                  <p:cNvSpPr/>
                  <p:nvPr/>
                </p:nvSpPr>
                <p:spPr>
                  <a:xfrm flipH="1">
                    <a:off x="7720005" y="3413885"/>
                    <a:ext cx="111234" cy="62545"/>
                  </a:xfrm>
                  <a:custGeom>
                    <a:avLst/>
                    <a:gdLst>
                      <a:gd name="connsiteX0" fmla="*/ 0 w 111234"/>
                      <a:gd name="connsiteY0" fmla="*/ 62546 h 62545"/>
                      <a:gd name="connsiteX1" fmla="*/ 111235 w 111234"/>
                      <a:gd name="connsiteY1" fmla="*/ 62546 h 62545"/>
                      <a:gd name="connsiteX2" fmla="*/ 103213 w 111234"/>
                      <a:gd name="connsiteY2" fmla="*/ 0 h 62545"/>
                      <a:gd name="connsiteX3" fmla="*/ 8022 w 111234"/>
                      <a:gd name="connsiteY3" fmla="*/ 0 h 62545"/>
                      <a:gd name="connsiteX4" fmla="*/ 0 w 111234"/>
                      <a:gd name="connsiteY4" fmla="*/ 62546 h 6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1234" h="62545">
                        <a:moveTo>
                          <a:pt x="0" y="62546"/>
                        </a:moveTo>
                        <a:lnTo>
                          <a:pt x="111235" y="62546"/>
                        </a:lnTo>
                        <a:lnTo>
                          <a:pt x="103213" y="0"/>
                        </a:lnTo>
                        <a:lnTo>
                          <a:pt x="8022" y="0"/>
                        </a:lnTo>
                        <a:lnTo>
                          <a:pt x="0" y="62546"/>
                        </a:lnTo>
                        <a:close/>
                      </a:path>
                    </a:pathLst>
                  </a:custGeom>
                  <a:grpFill/>
                  <a:ln w="6449" cap="flat">
                    <a:noFill/>
                    <a:prstDash val="solid"/>
                    <a:miter/>
                  </a:ln>
                </p:spPr>
                <p:txBody>
                  <a:bodyPr rtlCol="0" anchor="ctr"/>
                  <a:lstStyle/>
                  <a:p>
                    <a:endParaRPr lang="en-US"/>
                  </a:p>
                </p:txBody>
              </p:sp>
              <p:sp>
                <p:nvSpPr>
                  <p:cNvPr id="42" name="Freeform: Shape 41">
                    <a:extLst>
                      <a:ext uri="{FF2B5EF4-FFF2-40B4-BE49-F238E27FC236}">
                        <a16:creationId xmlns:a16="http://schemas.microsoft.com/office/drawing/2014/main" id="{486F200B-47DC-FA1B-802E-604A582CACA1}"/>
                      </a:ext>
                    </a:extLst>
                  </p:cNvPr>
                  <p:cNvSpPr/>
                  <p:nvPr/>
                </p:nvSpPr>
                <p:spPr>
                  <a:xfrm flipH="1">
                    <a:off x="7612862" y="3332746"/>
                    <a:ext cx="99335" cy="55116"/>
                  </a:xfrm>
                  <a:custGeom>
                    <a:avLst/>
                    <a:gdLst>
                      <a:gd name="connsiteX0" fmla="*/ 7065 w 99335"/>
                      <a:gd name="connsiteY0" fmla="*/ 55116 h 55116"/>
                      <a:gd name="connsiteX1" fmla="*/ 99336 w 99335"/>
                      <a:gd name="connsiteY1" fmla="*/ 55116 h 55116"/>
                      <a:gd name="connsiteX2" fmla="*/ 74536 w 99335"/>
                      <a:gd name="connsiteY2" fmla="*/ 0 h 55116"/>
                      <a:gd name="connsiteX3" fmla="*/ 0 w 99335"/>
                      <a:gd name="connsiteY3" fmla="*/ 0 h 55116"/>
                      <a:gd name="connsiteX4" fmla="*/ 7065 w 99335"/>
                      <a:gd name="connsiteY4" fmla="*/ 55116 h 55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35" h="55116">
                        <a:moveTo>
                          <a:pt x="7065" y="55116"/>
                        </a:moveTo>
                        <a:lnTo>
                          <a:pt x="99336" y="55116"/>
                        </a:lnTo>
                        <a:lnTo>
                          <a:pt x="74536" y="0"/>
                        </a:lnTo>
                        <a:lnTo>
                          <a:pt x="0" y="0"/>
                        </a:lnTo>
                        <a:lnTo>
                          <a:pt x="7065" y="55116"/>
                        </a:lnTo>
                        <a:close/>
                      </a:path>
                    </a:pathLst>
                  </a:custGeom>
                  <a:grpFill/>
                  <a:ln w="6449" cap="flat">
                    <a:noFill/>
                    <a:prstDash val="solid"/>
                    <a:miter/>
                  </a:ln>
                </p:spPr>
                <p:txBody>
                  <a:bodyPr rtlCol="0" anchor="ctr"/>
                  <a:lstStyle/>
                  <a:p>
                    <a:endParaRPr lang="en-US"/>
                  </a:p>
                </p:txBody>
              </p:sp>
              <p:sp>
                <p:nvSpPr>
                  <p:cNvPr id="43" name="Freeform: Shape 42">
                    <a:extLst>
                      <a:ext uri="{FF2B5EF4-FFF2-40B4-BE49-F238E27FC236}">
                        <a16:creationId xmlns:a16="http://schemas.microsoft.com/office/drawing/2014/main" id="{BB40F77D-B971-62FE-8AC9-1B8612ABD19E}"/>
                      </a:ext>
                    </a:extLst>
                  </p:cNvPr>
                  <p:cNvSpPr/>
                  <p:nvPr/>
                </p:nvSpPr>
                <p:spPr>
                  <a:xfrm flipH="1">
                    <a:off x="7573002" y="3413885"/>
                    <a:ext cx="128793" cy="62545"/>
                  </a:xfrm>
                  <a:custGeom>
                    <a:avLst/>
                    <a:gdLst>
                      <a:gd name="connsiteX0" fmla="*/ 8022 w 128793"/>
                      <a:gd name="connsiteY0" fmla="*/ 62546 h 62545"/>
                      <a:gd name="connsiteX1" fmla="*/ 128793 w 128793"/>
                      <a:gd name="connsiteY1" fmla="*/ 62546 h 62545"/>
                      <a:gd name="connsiteX2" fmla="*/ 100650 w 128793"/>
                      <a:gd name="connsiteY2" fmla="*/ 0 h 62545"/>
                      <a:gd name="connsiteX3" fmla="*/ 0 w 128793"/>
                      <a:gd name="connsiteY3" fmla="*/ 0 h 62545"/>
                      <a:gd name="connsiteX4" fmla="*/ 8022 w 128793"/>
                      <a:gd name="connsiteY4" fmla="*/ 62546 h 6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793" h="62545">
                        <a:moveTo>
                          <a:pt x="8022" y="62546"/>
                        </a:moveTo>
                        <a:lnTo>
                          <a:pt x="128793" y="62546"/>
                        </a:lnTo>
                        <a:lnTo>
                          <a:pt x="100650" y="0"/>
                        </a:lnTo>
                        <a:lnTo>
                          <a:pt x="0" y="0"/>
                        </a:lnTo>
                        <a:lnTo>
                          <a:pt x="8022" y="62546"/>
                        </a:lnTo>
                        <a:close/>
                      </a:path>
                    </a:pathLst>
                  </a:custGeom>
                  <a:grpFill/>
                  <a:ln w="6449" cap="flat">
                    <a:noFill/>
                    <a:prstDash val="solid"/>
                    <a:miter/>
                  </a:ln>
                </p:spPr>
                <p:txBody>
                  <a:bodyPr rtlCol="0" anchor="ctr"/>
                  <a:lstStyle/>
                  <a:p>
                    <a:endParaRPr lang="en-US"/>
                  </a:p>
                </p:txBody>
              </p:sp>
              <p:sp>
                <p:nvSpPr>
                  <p:cNvPr id="44" name="Freeform: Shape 43">
                    <a:extLst>
                      <a:ext uri="{FF2B5EF4-FFF2-40B4-BE49-F238E27FC236}">
                        <a16:creationId xmlns:a16="http://schemas.microsoft.com/office/drawing/2014/main" id="{14F17A55-9D31-5818-84D9-FB39D207A94B}"/>
                      </a:ext>
                    </a:extLst>
                  </p:cNvPr>
                  <p:cNvSpPr/>
                  <p:nvPr/>
                </p:nvSpPr>
                <p:spPr>
                  <a:xfrm flipH="1">
                    <a:off x="7530357" y="3502454"/>
                    <a:ext cx="160079" cy="69357"/>
                  </a:xfrm>
                  <a:custGeom>
                    <a:avLst/>
                    <a:gdLst>
                      <a:gd name="connsiteX0" fmla="*/ 0 w 160079"/>
                      <a:gd name="connsiteY0" fmla="*/ 0 h 69357"/>
                      <a:gd name="connsiteX1" fmla="*/ 8887 w 160079"/>
                      <a:gd name="connsiteY1" fmla="*/ 69357 h 69357"/>
                      <a:gd name="connsiteX2" fmla="*/ 160073 w 160079"/>
                      <a:gd name="connsiteY2" fmla="*/ 69357 h 69357"/>
                      <a:gd name="connsiteX3" fmla="*/ 160073 w 160079"/>
                      <a:gd name="connsiteY3" fmla="*/ 68739 h 69357"/>
                      <a:gd name="connsiteX4" fmla="*/ 160079 w 160079"/>
                      <a:gd name="connsiteY4" fmla="*/ 68739 h 69357"/>
                      <a:gd name="connsiteX5" fmla="*/ 129145 w 160079"/>
                      <a:gd name="connsiteY5" fmla="*/ 0 h 69357"/>
                      <a:gd name="connsiteX6" fmla="*/ 0 w 160079"/>
                      <a:gd name="connsiteY6" fmla="*/ 0 h 69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160079" h="69357">
                        <a:moveTo>
                          <a:pt x="0" y="0"/>
                        </a:moveTo>
                        <a:lnTo>
                          <a:pt x="8887" y="69357"/>
                        </a:lnTo>
                        <a:lnTo>
                          <a:pt x="160073" y="69357"/>
                        </a:lnTo>
                        <a:lnTo>
                          <a:pt x="160073" y="68739"/>
                        </a:lnTo>
                        <a:lnTo>
                          <a:pt x="160079" y="68739"/>
                        </a:lnTo>
                        <a:lnTo>
                          <a:pt x="129145" y="0"/>
                        </a:lnTo>
                        <a:lnTo>
                          <a:pt x="0" y="0"/>
                        </a:lnTo>
                        <a:close/>
                      </a:path>
                    </a:pathLst>
                  </a:custGeom>
                  <a:grpFill/>
                  <a:ln w="6449" cap="flat">
                    <a:noFill/>
                    <a:prstDash val="solid"/>
                    <a:miter/>
                  </a:ln>
                </p:spPr>
                <p:txBody>
                  <a:bodyPr rtlCol="0" anchor="ctr"/>
                  <a:lstStyle/>
                  <a:p>
                    <a:endParaRPr lang="en-US"/>
                  </a:p>
                </p:txBody>
              </p:sp>
              <p:sp>
                <p:nvSpPr>
                  <p:cNvPr id="45" name="Freeform: Shape 44">
                    <a:extLst>
                      <a:ext uri="{FF2B5EF4-FFF2-40B4-BE49-F238E27FC236}">
                        <a16:creationId xmlns:a16="http://schemas.microsoft.com/office/drawing/2014/main" id="{4DA74F4A-80D6-39CB-D883-B6A9E11B1A94}"/>
                      </a:ext>
                    </a:extLst>
                  </p:cNvPr>
                  <p:cNvSpPr/>
                  <p:nvPr/>
                </p:nvSpPr>
                <p:spPr>
                  <a:xfrm flipH="1">
                    <a:off x="7731363" y="3332746"/>
                    <a:ext cx="88523" cy="55116"/>
                  </a:xfrm>
                  <a:custGeom>
                    <a:avLst/>
                    <a:gdLst>
                      <a:gd name="connsiteX0" fmla="*/ 0 w 88523"/>
                      <a:gd name="connsiteY0" fmla="*/ 55116 h 55116"/>
                      <a:gd name="connsiteX1" fmla="*/ 88523 w 88523"/>
                      <a:gd name="connsiteY1" fmla="*/ 55116 h 55116"/>
                      <a:gd name="connsiteX2" fmla="*/ 81458 w 88523"/>
                      <a:gd name="connsiteY2" fmla="*/ 0 h 55116"/>
                      <a:gd name="connsiteX3" fmla="*/ 7065 w 88523"/>
                      <a:gd name="connsiteY3" fmla="*/ 0 h 55116"/>
                      <a:gd name="connsiteX4" fmla="*/ 0 w 88523"/>
                      <a:gd name="connsiteY4" fmla="*/ 55116 h 55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88523" h="55116">
                        <a:moveTo>
                          <a:pt x="0" y="55116"/>
                        </a:moveTo>
                        <a:lnTo>
                          <a:pt x="88523" y="55116"/>
                        </a:lnTo>
                        <a:lnTo>
                          <a:pt x="81458" y="0"/>
                        </a:lnTo>
                        <a:lnTo>
                          <a:pt x="7065" y="0"/>
                        </a:lnTo>
                        <a:lnTo>
                          <a:pt x="0" y="55116"/>
                        </a:lnTo>
                        <a:close/>
                      </a:path>
                    </a:pathLst>
                  </a:custGeom>
                  <a:grpFill/>
                  <a:ln w="6449" cap="flat">
                    <a:noFill/>
                    <a:prstDash val="solid"/>
                    <a:miter/>
                  </a:ln>
                </p:spPr>
                <p:txBody>
                  <a:bodyPr rtlCol="0" anchor="ctr"/>
                  <a:lstStyle/>
                  <a:p>
                    <a:endParaRPr lang="en-US"/>
                  </a:p>
                </p:txBody>
              </p:sp>
              <p:sp>
                <p:nvSpPr>
                  <p:cNvPr id="46" name="Freeform: Shape 45">
                    <a:extLst>
                      <a:ext uri="{FF2B5EF4-FFF2-40B4-BE49-F238E27FC236}">
                        <a16:creationId xmlns:a16="http://schemas.microsoft.com/office/drawing/2014/main" id="{CE0FF3C0-5702-32B1-D395-4A3C44898A45}"/>
                      </a:ext>
                    </a:extLst>
                  </p:cNvPr>
                  <p:cNvSpPr/>
                  <p:nvPr/>
                </p:nvSpPr>
                <p:spPr>
                  <a:xfrm flipH="1">
                    <a:off x="7530364" y="3597834"/>
                    <a:ext cx="490523" cy="142761"/>
                  </a:xfrm>
                  <a:custGeom>
                    <a:avLst/>
                    <a:gdLst>
                      <a:gd name="connsiteX0" fmla="*/ 490524 w 490523"/>
                      <a:gd name="connsiteY0" fmla="*/ 41493 h 142761"/>
                      <a:gd name="connsiteX1" fmla="*/ 490524 w 490523"/>
                      <a:gd name="connsiteY1" fmla="*/ 0 h 142761"/>
                      <a:gd name="connsiteX2" fmla="*/ 0 w 490523"/>
                      <a:gd name="connsiteY2" fmla="*/ 0 h 142761"/>
                      <a:gd name="connsiteX3" fmla="*/ 0 w 490523"/>
                      <a:gd name="connsiteY3" fmla="*/ 41493 h 142761"/>
                      <a:gd name="connsiteX4" fmla="*/ 225748 w 490523"/>
                      <a:gd name="connsiteY4" fmla="*/ 41493 h 142761"/>
                      <a:gd name="connsiteX5" fmla="*/ 225748 w 490523"/>
                      <a:gd name="connsiteY5" fmla="*/ 103727 h 142761"/>
                      <a:gd name="connsiteX6" fmla="*/ 156697 w 490523"/>
                      <a:gd name="connsiteY6" fmla="*/ 103727 h 142761"/>
                      <a:gd name="connsiteX7" fmla="*/ 156697 w 490523"/>
                      <a:gd name="connsiteY7" fmla="*/ 142761 h 142761"/>
                      <a:gd name="connsiteX8" fmla="*/ 333827 w 490523"/>
                      <a:gd name="connsiteY8" fmla="*/ 142761 h 142761"/>
                      <a:gd name="connsiteX9" fmla="*/ 333827 w 490523"/>
                      <a:gd name="connsiteY9" fmla="*/ 103727 h 142761"/>
                      <a:gd name="connsiteX10" fmla="*/ 264782 w 490523"/>
                      <a:gd name="connsiteY10" fmla="*/ 103727 h 142761"/>
                      <a:gd name="connsiteX11" fmla="*/ 264782 w 490523"/>
                      <a:gd name="connsiteY11" fmla="*/ 41493 h 142761"/>
                      <a:gd name="connsiteX12" fmla="*/ 490524 w 490523"/>
                      <a:gd name="connsiteY12" fmla="*/ 41493 h 14276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90523" h="142761">
                        <a:moveTo>
                          <a:pt x="490524" y="41493"/>
                        </a:moveTo>
                        <a:lnTo>
                          <a:pt x="490524" y="0"/>
                        </a:lnTo>
                        <a:lnTo>
                          <a:pt x="0" y="0"/>
                        </a:lnTo>
                        <a:lnTo>
                          <a:pt x="0" y="41493"/>
                        </a:lnTo>
                        <a:lnTo>
                          <a:pt x="225748" y="41493"/>
                        </a:lnTo>
                        <a:lnTo>
                          <a:pt x="225748" y="103727"/>
                        </a:lnTo>
                        <a:lnTo>
                          <a:pt x="156697" y="103727"/>
                        </a:lnTo>
                        <a:lnTo>
                          <a:pt x="156697" y="142761"/>
                        </a:lnTo>
                        <a:lnTo>
                          <a:pt x="333827" y="142761"/>
                        </a:lnTo>
                        <a:lnTo>
                          <a:pt x="333827" y="103727"/>
                        </a:lnTo>
                        <a:lnTo>
                          <a:pt x="264782" y="103727"/>
                        </a:lnTo>
                        <a:lnTo>
                          <a:pt x="264782" y="41493"/>
                        </a:lnTo>
                        <a:lnTo>
                          <a:pt x="490524" y="41493"/>
                        </a:lnTo>
                        <a:close/>
                      </a:path>
                    </a:pathLst>
                  </a:custGeom>
                  <a:grpFill/>
                  <a:ln w="6449" cap="flat">
                    <a:noFill/>
                    <a:prstDash val="solid"/>
                    <a:miter/>
                  </a:ln>
                </p:spPr>
                <p:txBody>
                  <a:bodyPr rtlCol="0" anchor="ctr"/>
                  <a:lstStyle/>
                  <a:p>
                    <a:endParaRPr lang="en-US"/>
                  </a:p>
                </p:txBody>
              </p:sp>
              <p:sp>
                <p:nvSpPr>
                  <p:cNvPr id="47" name="Freeform: Shape 46">
                    <a:extLst>
                      <a:ext uri="{FF2B5EF4-FFF2-40B4-BE49-F238E27FC236}">
                        <a16:creationId xmlns:a16="http://schemas.microsoft.com/office/drawing/2014/main" id="{4C857ED2-BCD6-5942-52F2-A4853F768DA1}"/>
                      </a:ext>
                    </a:extLst>
                  </p:cNvPr>
                  <p:cNvSpPr/>
                  <p:nvPr/>
                </p:nvSpPr>
                <p:spPr>
                  <a:xfrm flipH="1">
                    <a:off x="7849449" y="3413885"/>
                    <a:ext cx="128786" cy="62545"/>
                  </a:xfrm>
                  <a:custGeom>
                    <a:avLst/>
                    <a:gdLst>
                      <a:gd name="connsiteX0" fmla="*/ 120765 w 128786"/>
                      <a:gd name="connsiteY0" fmla="*/ 62546 h 62545"/>
                      <a:gd name="connsiteX1" fmla="*/ 128787 w 128786"/>
                      <a:gd name="connsiteY1" fmla="*/ 0 h 62545"/>
                      <a:gd name="connsiteX2" fmla="*/ 28144 w 128786"/>
                      <a:gd name="connsiteY2" fmla="*/ 0 h 62545"/>
                      <a:gd name="connsiteX3" fmla="*/ 0 w 128786"/>
                      <a:gd name="connsiteY3" fmla="*/ 62546 h 62545"/>
                      <a:gd name="connsiteX4" fmla="*/ 120765 w 128786"/>
                      <a:gd name="connsiteY4" fmla="*/ 62546 h 62545"/>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28786" h="62545">
                        <a:moveTo>
                          <a:pt x="120765" y="62546"/>
                        </a:moveTo>
                        <a:lnTo>
                          <a:pt x="128787" y="0"/>
                        </a:lnTo>
                        <a:lnTo>
                          <a:pt x="28144" y="0"/>
                        </a:lnTo>
                        <a:lnTo>
                          <a:pt x="0" y="62546"/>
                        </a:lnTo>
                        <a:lnTo>
                          <a:pt x="120765" y="62546"/>
                        </a:lnTo>
                        <a:close/>
                      </a:path>
                    </a:pathLst>
                  </a:custGeom>
                  <a:grpFill/>
                  <a:ln w="6449" cap="flat">
                    <a:noFill/>
                    <a:prstDash val="solid"/>
                    <a:miter/>
                  </a:ln>
                </p:spPr>
                <p:txBody>
                  <a:bodyPr rtlCol="0" anchor="ctr"/>
                  <a:lstStyle/>
                  <a:p>
                    <a:endParaRPr lang="en-US"/>
                  </a:p>
                </p:txBody>
              </p:sp>
              <p:sp>
                <p:nvSpPr>
                  <p:cNvPr id="48" name="Freeform: Shape 47">
                    <a:extLst>
                      <a:ext uri="{FF2B5EF4-FFF2-40B4-BE49-F238E27FC236}">
                        <a16:creationId xmlns:a16="http://schemas.microsoft.com/office/drawing/2014/main" id="{D3B40D9A-E4CD-14B7-7955-9B7305181573}"/>
                      </a:ext>
                    </a:extLst>
                  </p:cNvPr>
                  <p:cNvSpPr/>
                  <p:nvPr/>
                </p:nvSpPr>
                <p:spPr>
                  <a:xfrm flipH="1">
                    <a:off x="7707780" y="3502454"/>
                    <a:ext cx="135683" cy="69357"/>
                  </a:xfrm>
                  <a:custGeom>
                    <a:avLst/>
                    <a:gdLst>
                      <a:gd name="connsiteX0" fmla="*/ 135683 w 135683"/>
                      <a:gd name="connsiteY0" fmla="*/ 69357 h 69357"/>
                      <a:gd name="connsiteX1" fmla="*/ 126796 w 135683"/>
                      <a:gd name="connsiteY1" fmla="*/ 0 h 69357"/>
                      <a:gd name="connsiteX2" fmla="*/ 8893 w 135683"/>
                      <a:gd name="connsiteY2" fmla="*/ 0 h 69357"/>
                      <a:gd name="connsiteX3" fmla="*/ 0 w 135683"/>
                      <a:gd name="connsiteY3" fmla="*/ 69357 h 69357"/>
                      <a:gd name="connsiteX4" fmla="*/ 135683 w 135683"/>
                      <a:gd name="connsiteY4" fmla="*/ 69357 h 693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5683" h="69357">
                        <a:moveTo>
                          <a:pt x="135683" y="69357"/>
                        </a:moveTo>
                        <a:lnTo>
                          <a:pt x="126796" y="0"/>
                        </a:lnTo>
                        <a:lnTo>
                          <a:pt x="8893" y="0"/>
                        </a:lnTo>
                        <a:lnTo>
                          <a:pt x="0" y="69357"/>
                        </a:lnTo>
                        <a:lnTo>
                          <a:pt x="135683" y="69357"/>
                        </a:lnTo>
                        <a:close/>
                      </a:path>
                    </a:pathLst>
                  </a:custGeom>
                  <a:grpFill/>
                  <a:ln w="6449" cap="flat">
                    <a:noFill/>
                    <a:prstDash val="solid"/>
                    <a:miter/>
                  </a:ln>
                </p:spPr>
                <p:txBody>
                  <a:bodyPr rtlCol="0" anchor="ctr"/>
                  <a:lstStyle/>
                  <a:p>
                    <a:endParaRPr lang="en-US"/>
                  </a:p>
                </p:txBody>
              </p:sp>
              <p:sp>
                <p:nvSpPr>
                  <p:cNvPr id="49" name="Freeform: Shape 48">
                    <a:extLst>
                      <a:ext uri="{FF2B5EF4-FFF2-40B4-BE49-F238E27FC236}">
                        <a16:creationId xmlns:a16="http://schemas.microsoft.com/office/drawing/2014/main" id="{5F7E44A6-1DF2-216C-D66C-9FDBE0EB3A19}"/>
                      </a:ext>
                    </a:extLst>
                  </p:cNvPr>
                  <p:cNvSpPr/>
                  <p:nvPr/>
                </p:nvSpPr>
                <p:spPr>
                  <a:xfrm flipH="1">
                    <a:off x="7860808" y="3502454"/>
                    <a:ext cx="160079" cy="69357"/>
                  </a:xfrm>
                  <a:custGeom>
                    <a:avLst/>
                    <a:gdLst>
                      <a:gd name="connsiteX0" fmla="*/ 151193 w 160079"/>
                      <a:gd name="connsiteY0" fmla="*/ 69357 h 69357"/>
                      <a:gd name="connsiteX1" fmla="*/ 160079 w 160079"/>
                      <a:gd name="connsiteY1" fmla="*/ 0 h 69357"/>
                      <a:gd name="connsiteX2" fmla="*/ 30941 w 160079"/>
                      <a:gd name="connsiteY2" fmla="*/ 0 h 69357"/>
                      <a:gd name="connsiteX3" fmla="*/ 0 w 160079"/>
                      <a:gd name="connsiteY3" fmla="*/ 68739 h 69357"/>
                      <a:gd name="connsiteX4" fmla="*/ 0 w 160079"/>
                      <a:gd name="connsiteY4" fmla="*/ 69357 h 69357"/>
                      <a:gd name="connsiteX5" fmla="*/ 151193 w 160079"/>
                      <a:gd name="connsiteY5" fmla="*/ 69357 h 6935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60079" h="69357">
                        <a:moveTo>
                          <a:pt x="151193" y="69357"/>
                        </a:moveTo>
                        <a:lnTo>
                          <a:pt x="160079" y="0"/>
                        </a:lnTo>
                        <a:lnTo>
                          <a:pt x="30941" y="0"/>
                        </a:lnTo>
                        <a:lnTo>
                          <a:pt x="0" y="68739"/>
                        </a:lnTo>
                        <a:lnTo>
                          <a:pt x="0" y="69357"/>
                        </a:lnTo>
                        <a:lnTo>
                          <a:pt x="151193" y="69357"/>
                        </a:lnTo>
                        <a:close/>
                      </a:path>
                    </a:pathLst>
                  </a:custGeom>
                  <a:grpFill/>
                  <a:ln w="6449" cap="flat">
                    <a:noFill/>
                    <a:prstDash val="solid"/>
                    <a:miter/>
                  </a:ln>
                </p:spPr>
                <p:txBody>
                  <a:bodyPr rtlCol="0" anchor="ctr"/>
                  <a:lstStyle/>
                  <a:p>
                    <a:endParaRPr lang="en-US"/>
                  </a:p>
                </p:txBody>
              </p:sp>
              <p:sp>
                <p:nvSpPr>
                  <p:cNvPr id="50" name="Freeform: Shape 49">
                    <a:extLst>
                      <a:ext uri="{FF2B5EF4-FFF2-40B4-BE49-F238E27FC236}">
                        <a16:creationId xmlns:a16="http://schemas.microsoft.com/office/drawing/2014/main" id="{FE2DF2C6-6770-4215-EF84-47424B4F938F}"/>
                      </a:ext>
                    </a:extLst>
                  </p:cNvPr>
                  <p:cNvSpPr/>
                  <p:nvPr/>
                </p:nvSpPr>
                <p:spPr>
                  <a:xfrm flipH="1">
                    <a:off x="7839052" y="3332746"/>
                    <a:ext cx="99329" cy="55116"/>
                  </a:xfrm>
                  <a:custGeom>
                    <a:avLst/>
                    <a:gdLst>
                      <a:gd name="connsiteX0" fmla="*/ 92264 w 99329"/>
                      <a:gd name="connsiteY0" fmla="*/ 55116 h 55116"/>
                      <a:gd name="connsiteX1" fmla="*/ 99329 w 99329"/>
                      <a:gd name="connsiteY1" fmla="*/ 0 h 55116"/>
                      <a:gd name="connsiteX2" fmla="*/ 24806 w 99329"/>
                      <a:gd name="connsiteY2" fmla="*/ 0 h 55116"/>
                      <a:gd name="connsiteX3" fmla="*/ 0 w 99329"/>
                      <a:gd name="connsiteY3" fmla="*/ 55116 h 55116"/>
                      <a:gd name="connsiteX4" fmla="*/ 92264 w 99329"/>
                      <a:gd name="connsiteY4" fmla="*/ 55116 h 5511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9329" h="55116">
                        <a:moveTo>
                          <a:pt x="92264" y="55116"/>
                        </a:moveTo>
                        <a:lnTo>
                          <a:pt x="99329" y="0"/>
                        </a:lnTo>
                        <a:lnTo>
                          <a:pt x="24806" y="0"/>
                        </a:lnTo>
                        <a:lnTo>
                          <a:pt x="0" y="55116"/>
                        </a:lnTo>
                        <a:lnTo>
                          <a:pt x="92264" y="55116"/>
                        </a:lnTo>
                        <a:close/>
                      </a:path>
                    </a:pathLst>
                  </a:custGeom>
                  <a:grpFill/>
                  <a:ln w="6449" cap="flat">
                    <a:noFill/>
                    <a:prstDash val="solid"/>
                    <a:miter/>
                  </a:ln>
                </p:spPr>
                <p:txBody>
                  <a:bodyPr rtlCol="0" anchor="ctr"/>
                  <a:lstStyle/>
                  <a:p>
                    <a:endParaRPr lang="en-US"/>
                  </a:p>
                </p:txBody>
              </p:sp>
            </p:grpSp>
            <p:grpSp>
              <p:nvGrpSpPr>
                <p:cNvPr id="23" name="Group 22">
                  <a:extLst>
                    <a:ext uri="{FF2B5EF4-FFF2-40B4-BE49-F238E27FC236}">
                      <a16:creationId xmlns:a16="http://schemas.microsoft.com/office/drawing/2014/main" id="{6521AC1B-91A6-35E7-163E-0F6C1DA0BD4A}"/>
                    </a:ext>
                  </a:extLst>
                </p:cNvPr>
                <p:cNvGrpSpPr/>
                <p:nvPr/>
              </p:nvGrpSpPr>
              <p:grpSpPr>
                <a:xfrm>
                  <a:off x="7996412" y="3068736"/>
                  <a:ext cx="410968" cy="724399"/>
                  <a:chOff x="8093636" y="2995332"/>
                  <a:chExt cx="497272" cy="876523"/>
                </a:xfrm>
                <a:solidFill>
                  <a:schemeClr val="tx1"/>
                </a:solidFill>
              </p:grpSpPr>
              <p:sp>
                <p:nvSpPr>
                  <p:cNvPr id="5" name="Freeform: Shape 4">
                    <a:extLst>
                      <a:ext uri="{FF2B5EF4-FFF2-40B4-BE49-F238E27FC236}">
                        <a16:creationId xmlns:a16="http://schemas.microsoft.com/office/drawing/2014/main" id="{8AB5D45D-E2EF-864D-9A26-13BE9DAD650A}"/>
                      </a:ext>
                    </a:extLst>
                  </p:cNvPr>
                  <p:cNvSpPr/>
                  <p:nvPr/>
                </p:nvSpPr>
                <p:spPr>
                  <a:xfrm>
                    <a:off x="8218157" y="3360649"/>
                    <a:ext cx="200024" cy="511206"/>
                  </a:xfrm>
                  <a:custGeom>
                    <a:avLst/>
                    <a:gdLst>
                      <a:gd name="connsiteX0" fmla="*/ 112709 w 200024"/>
                      <a:gd name="connsiteY0" fmla="*/ 0 h 511206"/>
                      <a:gd name="connsiteX1" fmla="*/ 61436 w 200024"/>
                      <a:gd name="connsiteY1" fmla="*/ 36995 h 511206"/>
                      <a:gd name="connsiteX2" fmla="*/ 39976 w 200024"/>
                      <a:gd name="connsiteY2" fmla="*/ 473107 h 511206"/>
                      <a:gd name="connsiteX3" fmla="*/ 0 w 200024"/>
                      <a:gd name="connsiteY3" fmla="*/ 473107 h 511206"/>
                      <a:gd name="connsiteX4" fmla="*/ 0 w 200024"/>
                      <a:gd name="connsiteY4" fmla="*/ 511207 h 511206"/>
                      <a:gd name="connsiteX5" fmla="*/ 38100 w 200024"/>
                      <a:gd name="connsiteY5" fmla="*/ 511207 h 511206"/>
                      <a:gd name="connsiteX6" fmla="*/ 161925 w 200024"/>
                      <a:gd name="connsiteY6" fmla="*/ 511207 h 511206"/>
                      <a:gd name="connsiteX7" fmla="*/ 200025 w 200024"/>
                      <a:gd name="connsiteY7" fmla="*/ 511207 h 511206"/>
                      <a:gd name="connsiteX8" fmla="*/ 200025 w 200024"/>
                      <a:gd name="connsiteY8" fmla="*/ 473107 h 511206"/>
                      <a:gd name="connsiteX9" fmla="*/ 159429 w 200024"/>
                      <a:gd name="connsiteY9" fmla="*/ 473107 h 511206"/>
                      <a:gd name="connsiteX10" fmla="*/ 128616 w 200024"/>
                      <a:gd name="connsiteY10" fmla="*/ 3277 h 511206"/>
                      <a:gd name="connsiteX11" fmla="*/ 112709 w 200024"/>
                      <a:gd name="connsiteY11" fmla="*/ 0 h 51120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200024" h="511206">
                        <a:moveTo>
                          <a:pt x="112709" y="0"/>
                        </a:moveTo>
                        <a:lnTo>
                          <a:pt x="61436" y="36995"/>
                        </a:lnTo>
                        <a:lnTo>
                          <a:pt x="39976" y="473107"/>
                        </a:lnTo>
                        <a:lnTo>
                          <a:pt x="0" y="473107"/>
                        </a:lnTo>
                        <a:lnTo>
                          <a:pt x="0" y="511207"/>
                        </a:lnTo>
                        <a:lnTo>
                          <a:pt x="38100" y="511207"/>
                        </a:lnTo>
                        <a:lnTo>
                          <a:pt x="161925" y="511207"/>
                        </a:lnTo>
                        <a:lnTo>
                          <a:pt x="200025" y="511207"/>
                        </a:lnTo>
                        <a:lnTo>
                          <a:pt x="200025" y="473107"/>
                        </a:lnTo>
                        <a:lnTo>
                          <a:pt x="159429" y="473107"/>
                        </a:lnTo>
                        <a:lnTo>
                          <a:pt x="128616" y="3277"/>
                        </a:lnTo>
                        <a:lnTo>
                          <a:pt x="112709" y="0"/>
                        </a:lnTo>
                        <a:close/>
                      </a:path>
                    </a:pathLst>
                  </a:custGeom>
                  <a:grpFill/>
                  <a:ln w="9525" cap="flat">
                    <a:noFill/>
                    <a:prstDash val="solid"/>
                    <a:miter/>
                  </a:ln>
                </p:spPr>
                <p:txBody>
                  <a:bodyPr rtlCol="0" anchor="ctr"/>
                  <a:lstStyle/>
                  <a:p>
                    <a:endParaRPr lang="en-US"/>
                  </a:p>
                </p:txBody>
              </p:sp>
              <p:sp>
                <p:nvSpPr>
                  <p:cNvPr id="7" name="Freeform: Shape 6">
                    <a:extLst>
                      <a:ext uri="{FF2B5EF4-FFF2-40B4-BE49-F238E27FC236}">
                        <a16:creationId xmlns:a16="http://schemas.microsoft.com/office/drawing/2014/main" id="{0E586D7A-8782-A9D6-7EA7-B37CCB1BF48D}"/>
                      </a:ext>
                    </a:extLst>
                  </p:cNvPr>
                  <p:cNvSpPr/>
                  <p:nvPr/>
                </p:nvSpPr>
                <p:spPr>
                  <a:xfrm>
                    <a:off x="8239335" y="2995332"/>
                    <a:ext cx="105218" cy="253217"/>
                  </a:xfrm>
                  <a:custGeom>
                    <a:avLst/>
                    <a:gdLst>
                      <a:gd name="connsiteX0" fmla="*/ 23084 w 105218"/>
                      <a:gd name="connsiteY0" fmla="*/ 246855 h 253217"/>
                      <a:gd name="connsiteX1" fmla="*/ 27532 w 105218"/>
                      <a:gd name="connsiteY1" fmla="*/ 253217 h 253217"/>
                      <a:gd name="connsiteX2" fmla="*/ 36857 w 105218"/>
                      <a:gd name="connsiteY2" fmla="*/ 241864 h 253217"/>
                      <a:gd name="connsiteX3" fmla="*/ 103313 w 105218"/>
                      <a:gd name="connsiteY3" fmla="*/ 236149 h 253217"/>
                      <a:gd name="connsiteX4" fmla="*/ 105218 w 105218"/>
                      <a:gd name="connsiteY4" fmla="*/ 227881 h 253217"/>
                      <a:gd name="connsiteX5" fmla="*/ 33504 w 105218"/>
                      <a:gd name="connsiteY5" fmla="*/ 12016 h 253217"/>
                      <a:gd name="connsiteX6" fmla="*/ 12012 w 105218"/>
                      <a:gd name="connsiteY6" fmla="*/ 791 h 253217"/>
                      <a:gd name="connsiteX7" fmla="*/ 119 w 105218"/>
                      <a:gd name="connsiteY7" fmla="*/ 19160 h 25321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105218" h="253217">
                        <a:moveTo>
                          <a:pt x="23084" y="246855"/>
                        </a:moveTo>
                        <a:lnTo>
                          <a:pt x="27532" y="253217"/>
                        </a:lnTo>
                        <a:cubicBezTo>
                          <a:pt x="30111" y="249027"/>
                          <a:pt x="33248" y="245208"/>
                          <a:pt x="36857" y="241864"/>
                        </a:cubicBezTo>
                        <a:cubicBezTo>
                          <a:pt x="55214" y="225254"/>
                          <a:pt x="82391" y="222917"/>
                          <a:pt x="103313" y="236149"/>
                        </a:cubicBezTo>
                        <a:lnTo>
                          <a:pt x="105218" y="227881"/>
                        </a:lnTo>
                        <a:lnTo>
                          <a:pt x="33504" y="12016"/>
                        </a:lnTo>
                        <a:cubicBezTo>
                          <a:pt x="30669" y="2981"/>
                          <a:pt x="21047" y="-2044"/>
                          <a:pt x="12012" y="791"/>
                        </a:cubicBezTo>
                        <a:cubicBezTo>
                          <a:pt x="4148" y="3259"/>
                          <a:pt x="-848" y="10974"/>
                          <a:pt x="119" y="19160"/>
                        </a:cubicBezTo>
                        <a:close/>
                      </a:path>
                    </a:pathLst>
                  </a:custGeom>
                  <a:grpFill/>
                  <a:ln w="9525" cap="flat">
                    <a:noFill/>
                    <a:prstDash val="solid"/>
                    <a:miter/>
                  </a:ln>
                </p:spPr>
                <p:txBody>
                  <a:bodyPr rtlCol="0" anchor="ctr"/>
                  <a:lstStyle/>
                  <a:p>
                    <a:endParaRPr lang="en-US"/>
                  </a:p>
                </p:txBody>
              </p:sp>
              <p:sp>
                <p:nvSpPr>
                  <p:cNvPr id="8" name="Freeform: Shape 7">
                    <a:extLst>
                      <a:ext uri="{FF2B5EF4-FFF2-40B4-BE49-F238E27FC236}">
                        <a16:creationId xmlns:a16="http://schemas.microsoft.com/office/drawing/2014/main" id="{C4D45B73-CD37-87DF-94A9-A42E72255DE8}"/>
                      </a:ext>
                    </a:extLst>
                  </p:cNvPr>
                  <p:cNvSpPr/>
                  <p:nvPr/>
                </p:nvSpPr>
                <p:spPr>
                  <a:xfrm>
                    <a:off x="8338676" y="3255236"/>
                    <a:ext cx="252232" cy="125876"/>
                  </a:xfrm>
                  <a:custGeom>
                    <a:avLst/>
                    <a:gdLst>
                      <a:gd name="connsiteX0" fmla="*/ 241783 w 252232"/>
                      <a:gd name="connsiteY0" fmla="*/ 92945 h 125876"/>
                      <a:gd name="connsiteX1" fmla="*/ 35376 w 252232"/>
                      <a:gd name="connsiteY1" fmla="*/ 0 h 125876"/>
                      <a:gd name="connsiteX2" fmla="*/ 25156 w 252232"/>
                      <a:gd name="connsiteY2" fmla="*/ 1133 h 125876"/>
                      <a:gd name="connsiteX3" fmla="*/ 0 w 252232"/>
                      <a:gd name="connsiteY3" fmla="*/ 72009 h 125876"/>
                      <a:gd name="connsiteX4" fmla="*/ 9820 w 252232"/>
                      <a:gd name="connsiteY4" fmla="*/ 79896 h 125876"/>
                      <a:gd name="connsiteX5" fmla="*/ 231277 w 252232"/>
                      <a:gd name="connsiteY5" fmla="*/ 125444 h 125876"/>
                      <a:gd name="connsiteX6" fmla="*/ 251802 w 252232"/>
                      <a:gd name="connsiteY6" fmla="*/ 112536 h 125876"/>
                      <a:gd name="connsiteX7" fmla="*/ 241783 w 252232"/>
                      <a:gd name="connsiteY7" fmla="*/ 92945 h 12587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Lst>
                    <a:rect l="l" t="t" r="r" b="b"/>
                    <a:pathLst>
                      <a:path w="252232" h="125876">
                        <a:moveTo>
                          <a:pt x="241783" y="92945"/>
                        </a:moveTo>
                        <a:lnTo>
                          <a:pt x="35376" y="0"/>
                        </a:lnTo>
                        <a:lnTo>
                          <a:pt x="25156" y="1133"/>
                        </a:lnTo>
                        <a:cubicBezTo>
                          <a:pt x="37257" y="27677"/>
                          <a:pt x="26128" y="59034"/>
                          <a:pt x="0" y="72009"/>
                        </a:cubicBezTo>
                        <a:lnTo>
                          <a:pt x="9820" y="79896"/>
                        </a:lnTo>
                        <a:lnTo>
                          <a:pt x="231277" y="125444"/>
                        </a:lnTo>
                        <a:cubicBezTo>
                          <a:pt x="240509" y="127547"/>
                          <a:pt x="249698" y="121769"/>
                          <a:pt x="251802" y="112536"/>
                        </a:cubicBezTo>
                        <a:cubicBezTo>
                          <a:pt x="253646" y="104441"/>
                          <a:pt x="249425" y="96188"/>
                          <a:pt x="241783" y="92945"/>
                        </a:cubicBezTo>
                        <a:close/>
                      </a:path>
                    </a:pathLst>
                  </a:custGeom>
                  <a:grpFill/>
                  <a:ln w="9525" cap="flat">
                    <a:noFill/>
                    <a:prstDash val="solid"/>
                    <a:miter/>
                  </a:ln>
                </p:spPr>
                <p:txBody>
                  <a:bodyPr rtlCol="0" anchor="ctr"/>
                  <a:lstStyle/>
                  <a:p>
                    <a:endParaRPr lang="en-US"/>
                  </a:p>
                </p:txBody>
              </p:sp>
              <p:sp>
                <p:nvSpPr>
                  <p:cNvPr id="9" name="Freeform: Shape 8">
                    <a:extLst>
                      <a:ext uri="{FF2B5EF4-FFF2-40B4-BE49-F238E27FC236}">
                        <a16:creationId xmlns:a16="http://schemas.microsoft.com/office/drawing/2014/main" id="{A8EE2875-AF0D-4BC2-422D-0363BF9876E4}"/>
                      </a:ext>
                    </a:extLst>
                  </p:cNvPr>
                  <p:cNvSpPr/>
                  <p:nvPr/>
                </p:nvSpPr>
                <p:spPr>
                  <a:xfrm>
                    <a:off x="8093636" y="3279286"/>
                    <a:ext cx="216227" cy="200719"/>
                  </a:xfrm>
                  <a:custGeom>
                    <a:avLst/>
                    <a:gdLst>
                      <a:gd name="connsiteX0" fmla="*/ 216228 w 216227"/>
                      <a:gd name="connsiteY0" fmla="*/ 54169 h 200719"/>
                      <a:gd name="connsiteX1" fmla="*/ 164555 w 216227"/>
                      <a:gd name="connsiteY1" fmla="*/ 0 h 200719"/>
                      <a:gd name="connsiteX2" fmla="*/ 154077 w 216227"/>
                      <a:gd name="connsiteY2" fmla="*/ 3591 h 200719"/>
                      <a:gd name="connsiteX3" fmla="*/ 4468 w 216227"/>
                      <a:gd name="connsiteY3" fmla="*/ 172031 h 200719"/>
                      <a:gd name="connsiteX4" fmla="*/ 5602 w 216227"/>
                      <a:gd name="connsiteY4" fmla="*/ 196251 h 200719"/>
                      <a:gd name="connsiteX5" fmla="*/ 27328 w 216227"/>
                      <a:gd name="connsiteY5" fmla="*/ 197368 h 200719"/>
                      <a:gd name="connsiteX6" fmla="*/ 211732 w 216227"/>
                      <a:gd name="connsiteY6" fmla="*/ 64570 h 20071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Lst>
                    <a:rect l="l" t="t" r="r" b="b"/>
                    <a:pathLst>
                      <a:path w="216227" h="200719">
                        <a:moveTo>
                          <a:pt x="216228" y="54169"/>
                        </a:moveTo>
                        <a:cubicBezTo>
                          <a:pt x="187415" y="52563"/>
                          <a:pt x="164801" y="28857"/>
                          <a:pt x="164555" y="0"/>
                        </a:cubicBezTo>
                        <a:lnTo>
                          <a:pt x="154077" y="3591"/>
                        </a:lnTo>
                        <a:lnTo>
                          <a:pt x="4468" y="172031"/>
                        </a:lnTo>
                        <a:cubicBezTo>
                          <a:pt x="-1907" y="179033"/>
                          <a:pt x="-1399" y="189876"/>
                          <a:pt x="5602" y="196251"/>
                        </a:cubicBezTo>
                        <a:cubicBezTo>
                          <a:pt x="11651" y="201759"/>
                          <a:pt x="20747" y="202226"/>
                          <a:pt x="27328" y="197368"/>
                        </a:cubicBezTo>
                        <a:lnTo>
                          <a:pt x="211732" y="64570"/>
                        </a:lnTo>
                        <a:close/>
                      </a:path>
                    </a:pathLst>
                  </a:custGeom>
                  <a:grpFill/>
                  <a:ln w="9525" cap="flat">
                    <a:noFill/>
                    <a:prstDash val="solid"/>
                    <a:miter/>
                  </a:ln>
                </p:spPr>
                <p:txBody>
                  <a:bodyPr rtlCol="0" anchor="ctr"/>
                  <a:lstStyle/>
                  <a:p>
                    <a:endParaRPr lang="en-US"/>
                  </a:p>
                </p:txBody>
              </p:sp>
              <p:sp>
                <p:nvSpPr>
                  <p:cNvPr id="10" name="Freeform: Shape 9">
                    <a:extLst>
                      <a:ext uri="{FF2B5EF4-FFF2-40B4-BE49-F238E27FC236}">
                        <a16:creationId xmlns:a16="http://schemas.microsoft.com/office/drawing/2014/main" id="{10158F77-01DE-BF33-DEA6-EF3279F7EFBF}"/>
                      </a:ext>
                    </a:extLst>
                  </p:cNvPr>
                  <p:cNvSpPr/>
                  <p:nvPr/>
                </p:nvSpPr>
                <p:spPr>
                  <a:xfrm>
                    <a:off x="8286523" y="3251490"/>
                    <a:ext cx="53549" cy="53550"/>
                  </a:xfrm>
                  <a:custGeom>
                    <a:avLst/>
                    <a:gdLst>
                      <a:gd name="connsiteX0" fmla="*/ 8815 w 53549"/>
                      <a:gd name="connsiteY0" fmla="*/ 6917 h 53550"/>
                      <a:gd name="connsiteX1" fmla="*/ 6917 w 53549"/>
                      <a:gd name="connsiteY1" fmla="*/ 44735 h 53550"/>
                      <a:gd name="connsiteX2" fmla="*/ 44735 w 53549"/>
                      <a:gd name="connsiteY2" fmla="*/ 46633 h 53550"/>
                      <a:gd name="connsiteX3" fmla="*/ 46639 w 53549"/>
                      <a:gd name="connsiteY3" fmla="*/ 8822 h 53550"/>
                      <a:gd name="connsiteX4" fmla="*/ 8822 w 53549"/>
                      <a:gd name="connsiteY4" fmla="*/ 6911 h 53550"/>
                      <a:gd name="connsiteX5" fmla="*/ 8815 w 53549"/>
                      <a:gd name="connsiteY5" fmla="*/ 6917 h 53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53549" h="53550">
                        <a:moveTo>
                          <a:pt x="8815" y="6917"/>
                        </a:moveTo>
                        <a:cubicBezTo>
                          <a:pt x="-2152" y="16836"/>
                          <a:pt x="-3002" y="33767"/>
                          <a:pt x="6917" y="44735"/>
                        </a:cubicBezTo>
                        <a:cubicBezTo>
                          <a:pt x="16836" y="55702"/>
                          <a:pt x="33768" y="56552"/>
                          <a:pt x="44735" y="46633"/>
                        </a:cubicBezTo>
                        <a:cubicBezTo>
                          <a:pt x="55699" y="36716"/>
                          <a:pt x="56552" y="19790"/>
                          <a:pt x="46639" y="8822"/>
                        </a:cubicBezTo>
                        <a:cubicBezTo>
                          <a:pt x="36723" y="-2149"/>
                          <a:pt x="19793" y="-3004"/>
                          <a:pt x="8822" y="6911"/>
                        </a:cubicBezTo>
                        <a:cubicBezTo>
                          <a:pt x="8820" y="6913"/>
                          <a:pt x="8817" y="6915"/>
                          <a:pt x="8815" y="6917"/>
                        </a:cubicBezTo>
                        <a:close/>
                      </a:path>
                    </a:pathLst>
                  </a:custGeom>
                  <a:grpFill/>
                  <a:ln w="9525" cap="flat">
                    <a:noFill/>
                    <a:prstDash val="solid"/>
                    <a:miter/>
                  </a:ln>
                </p:spPr>
                <p:txBody>
                  <a:bodyPr rtlCol="0" anchor="ctr"/>
                  <a:lstStyle/>
                  <a:p>
                    <a:endParaRPr lang="en-US"/>
                  </a:p>
                </p:txBody>
              </p:sp>
            </p:grpSp>
            <p:pic>
              <p:nvPicPr>
                <p:cNvPr id="51" name="Graphic 50" descr="Dim (Medium Sun) with solid fill">
                  <a:extLst>
                    <a:ext uri="{FF2B5EF4-FFF2-40B4-BE49-F238E27FC236}">
                      <a16:creationId xmlns:a16="http://schemas.microsoft.com/office/drawing/2014/main" id="{6EA4F0B3-268C-DF35-15F5-421403AD8DC4}"/>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695759" y="3081030"/>
                  <a:ext cx="301970" cy="301970"/>
                </a:xfrm>
                <a:prstGeom prst="rect">
                  <a:avLst/>
                </a:prstGeom>
              </p:spPr>
            </p:pic>
          </p:grpSp>
        </p:grpSp>
      </p:grpSp>
      <p:sp>
        <p:nvSpPr>
          <p:cNvPr id="59" name="Isosceles Triangle 58">
            <a:extLst>
              <a:ext uri="{FF2B5EF4-FFF2-40B4-BE49-F238E27FC236}">
                <a16:creationId xmlns:a16="http://schemas.microsoft.com/office/drawing/2014/main" id="{5D088956-4742-2355-E914-F3AFFF15EBC9}"/>
              </a:ext>
            </a:extLst>
          </p:cNvPr>
          <p:cNvSpPr/>
          <p:nvPr/>
        </p:nvSpPr>
        <p:spPr>
          <a:xfrm rot="5400000">
            <a:off x="5336921" y="4756678"/>
            <a:ext cx="1778114" cy="218403"/>
          </a:xfrm>
          <a:prstGeom prst="triangle">
            <a:avLst/>
          </a:prstGeom>
          <a:solidFill>
            <a:schemeClr val="bg1">
              <a:lumMod val="9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640978655"/>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Chart 5">
            <a:extLst>
              <a:ext uri="{FF2B5EF4-FFF2-40B4-BE49-F238E27FC236}">
                <a16:creationId xmlns:a16="http://schemas.microsoft.com/office/drawing/2014/main" id="{29AE50B1-9D66-4D4F-8F60-F656D5799049}"/>
              </a:ext>
            </a:extLst>
          </p:cNvPr>
          <p:cNvGraphicFramePr>
            <a:graphicFrameLocks/>
          </p:cNvGraphicFramePr>
          <p:nvPr>
            <p:extLst>
              <p:ext uri="{D42A27DB-BD31-4B8C-83A1-F6EECF244321}">
                <p14:modId xmlns:p14="http://schemas.microsoft.com/office/powerpoint/2010/main" val="3990578820"/>
              </p:ext>
            </p:extLst>
          </p:nvPr>
        </p:nvGraphicFramePr>
        <p:xfrm>
          <a:off x="6980664" y="1566708"/>
          <a:ext cx="2524276" cy="4224015"/>
        </p:xfrm>
        <a:graphic>
          <a:graphicData uri="http://schemas.openxmlformats.org/drawingml/2006/chart">
            <c:chart xmlns:c="http://schemas.openxmlformats.org/drawingml/2006/chart" xmlns:r="http://schemas.openxmlformats.org/officeDocument/2006/relationships" r:id="rId3"/>
          </a:graphicData>
        </a:graphic>
      </p:graphicFrame>
      <p:sp>
        <p:nvSpPr>
          <p:cNvPr id="2" name="Title 1">
            <a:extLst>
              <a:ext uri="{FF2B5EF4-FFF2-40B4-BE49-F238E27FC236}">
                <a16:creationId xmlns:a16="http://schemas.microsoft.com/office/drawing/2014/main" id="{3CB90031-186D-5479-2ADF-A697FDD2976E}"/>
              </a:ext>
            </a:extLst>
          </p:cNvPr>
          <p:cNvSpPr>
            <a:spLocks noGrp="1"/>
          </p:cNvSpPr>
          <p:nvPr>
            <p:ph type="title"/>
          </p:nvPr>
        </p:nvSpPr>
        <p:spPr>
          <a:xfrm>
            <a:off x="477078" y="0"/>
            <a:ext cx="11241157" cy="992860"/>
          </a:xfrm>
        </p:spPr>
        <p:txBody>
          <a:bodyPr>
            <a:normAutofit/>
          </a:bodyPr>
          <a:lstStyle/>
          <a:p>
            <a:r>
              <a:rPr lang="en-US"/>
              <a:t>Key assumptions for 2026 snapshot year leverage ERCOT’s own data and forecasts</a:t>
            </a:r>
          </a:p>
        </p:txBody>
      </p:sp>
      <p:sp>
        <p:nvSpPr>
          <p:cNvPr id="9" name="Rectangle 8">
            <a:extLst>
              <a:ext uri="{FF2B5EF4-FFF2-40B4-BE49-F238E27FC236}">
                <a16:creationId xmlns:a16="http://schemas.microsoft.com/office/drawing/2014/main" id="{20B09A4A-E472-5E75-7CF7-B747B00F4B1D}"/>
              </a:ext>
            </a:extLst>
          </p:cNvPr>
          <p:cNvSpPr/>
          <p:nvPr/>
        </p:nvSpPr>
        <p:spPr>
          <a:xfrm>
            <a:off x="6874180" y="978313"/>
            <a:ext cx="5124007" cy="588395"/>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b="1">
                <a:solidFill>
                  <a:schemeClr val="tx2"/>
                </a:solidFill>
              </a:rPr>
              <a:t>Projected 2026 ERCOT Energy-Only Eq. Portfolio</a:t>
            </a:r>
          </a:p>
          <a:p>
            <a:r>
              <a:rPr lang="en-US" sz="1400">
                <a:solidFill>
                  <a:schemeClr val="tx2"/>
                </a:solidFill>
              </a:rPr>
              <a:t>(Installed capacity, GW)</a:t>
            </a:r>
          </a:p>
        </p:txBody>
      </p:sp>
      <p:sp>
        <p:nvSpPr>
          <p:cNvPr id="3" name="Text Placeholder 2">
            <a:extLst>
              <a:ext uri="{FF2B5EF4-FFF2-40B4-BE49-F238E27FC236}">
                <a16:creationId xmlns:a16="http://schemas.microsoft.com/office/drawing/2014/main" id="{BA290DF6-C166-A0F3-D818-AB60638762A7}"/>
              </a:ext>
            </a:extLst>
          </p:cNvPr>
          <p:cNvSpPr>
            <a:spLocks noGrp="1"/>
          </p:cNvSpPr>
          <p:nvPr>
            <p:ph type="body" sz="quarter" idx="10"/>
          </p:nvPr>
        </p:nvSpPr>
        <p:spPr>
          <a:xfrm>
            <a:off x="477078" y="1025719"/>
            <a:ext cx="6308240" cy="5319522"/>
          </a:xfrm>
        </p:spPr>
        <p:txBody>
          <a:bodyPr/>
          <a:lstStyle/>
          <a:p>
            <a:pPr>
              <a:spcAft>
                <a:spcPts val="0"/>
              </a:spcAft>
            </a:pPr>
            <a:r>
              <a:rPr lang="en-US" u="sng" dirty="0"/>
              <a:t>Load Levels</a:t>
            </a:r>
          </a:p>
          <a:p>
            <a:pPr lvl="1">
              <a:spcAft>
                <a:spcPts val="0"/>
              </a:spcAft>
            </a:pPr>
            <a:r>
              <a:rPr lang="en-US" b="1" dirty="0"/>
              <a:t>Annual Load:</a:t>
            </a:r>
            <a:r>
              <a:rPr lang="en-US" dirty="0"/>
              <a:t> ~476 TWh/</a:t>
            </a:r>
            <a:r>
              <a:rPr lang="en-US" dirty="0" err="1"/>
              <a:t>yr</a:t>
            </a:r>
            <a:r>
              <a:rPr lang="en-US" dirty="0"/>
              <a:t> based on ERCOT forecast</a:t>
            </a:r>
          </a:p>
          <a:p>
            <a:pPr lvl="1"/>
            <a:r>
              <a:rPr lang="en-US" b="1" dirty="0"/>
              <a:t>Peak Load:</a:t>
            </a:r>
            <a:r>
              <a:rPr lang="en-US" dirty="0"/>
              <a:t> 86 GW based on ERCOT forecast</a:t>
            </a:r>
          </a:p>
          <a:p>
            <a:pPr>
              <a:spcAft>
                <a:spcPts val="0"/>
              </a:spcAft>
            </a:pPr>
            <a:r>
              <a:rPr lang="en-US" u="sng" dirty="0"/>
              <a:t>Resource Portfolio:</a:t>
            </a:r>
            <a:r>
              <a:rPr lang="en-US" dirty="0"/>
              <a:t> ~169 GW of nameplate capacity</a:t>
            </a:r>
            <a:endParaRPr lang="en-US" u="sng" dirty="0"/>
          </a:p>
          <a:p>
            <a:pPr lvl="1">
              <a:spcAft>
                <a:spcPts val="0"/>
              </a:spcAft>
            </a:pPr>
            <a:r>
              <a:rPr lang="en-US" dirty="0"/>
              <a:t>2026 portfolio based on assumed resource additions from the ERCOT Capacity, Demand, and Reserves report from Mar-2023</a:t>
            </a:r>
          </a:p>
          <a:p>
            <a:pPr lvl="1"/>
            <a:r>
              <a:rPr lang="en-US" dirty="0"/>
              <a:t>The total capacity of coal and natural gas are adjusted to bring this portfolio into </a:t>
            </a:r>
            <a:r>
              <a:rPr lang="en-US" b="1" u="sng" dirty="0"/>
              <a:t>energy-only market equilibrium</a:t>
            </a:r>
            <a:r>
              <a:rPr lang="en-US" dirty="0"/>
              <a:t> – assumed to be when the margins earned by a natural gas combustion turbine are equal to its cost of new entry ($102.9/kW-</a:t>
            </a:r>
            <a:r>
              <a:rPr lang="en-US" dirty="0" err="1"/>
              <a:t>yr</a:t>
            </a:r>
            <a:r>
              <a:rPr lang="en-US" dirty="0"/>
              <a:t>)</a:t>
            </a:r>
          </a:p>
          <a:p>
            <a:r>
              <a:rPr lang="en-US" u="sng" dirty="0"/>
              <a:t>Avg. Natural Gas Price:</a:t>
            </a:r>
            <a:r>
              <a:rPr lang="en-US" dirty="0"/>
              <a:t> $3.33/MMBtu (EIA AEO 2022</a:t>
            </a:r>
            <a:r>
              <a:rPr lang="en-US" baseline="30000" dirty="0"/>
              <a:t>1</a:t>
            </a:r>
            <a:r>
              <a:rPr lang="en-US" dirty="0"/>
              <a:t>)</a:t>
            </a:r>
            <a:endParaRPr lang="en-US" sz="2000" dirty="0"/>
          </a:p>
          <a:p>
            <a:pPr>
              <a:spcAft>
                <a:spcPts val="0"/>
              </a:spcAft>
            </a:pPr>
            <a:r>
              <a:rPr lang="en-US" u="sng" dirty="0"/>
              <a:t>Other Considerations</a:t>
            </a:r>
          </a:p>
          <a:p>
            <a:pPr lvl="1">
              <a:spcAft>
                <a:spcPts val="0"/>
              </a:spcAft>
            </a:pPr>
            <a:r>
              <a:rPr lang="en-US" b="1" dirty="0"/>
              <a:t>Conservative Operations:</a:t>
            </a:r>
            <a:r>
              <a:rPr lang="en-US" dirty="0"/>
              <a:t> </a:t>
            </a:r>
            <a:r>
              <a:rPr lang="en-US" b="1" dirty="0">
                <a:solidFill>
                  <a:schemeClr val="accent4">
                    <a:lumMod val="75000"/>
                  </a:schemeClr>
                </a:solidFill>
              </a:rPr>
              <a:t>Included </a:t>
            </a:r>
            <a:r>
              <a:rPr lang="en-US" dirty="0"/>
              <a:t>(reserve req. for all hrs.)</a:t>
            </a:r>
          </a:p>
          <a:p>
            <a:pPr lvl="1">
              <a:spcAft>
                <a:spcPts val="0"/>
              </a:spcAft>
            </a:pPr>
            <a:r>
              <a:rPr lang="en-US" b="1" dirty="0"/>
              <a:t>ERCOT Contingency Reserve Service (ECRS): </a:t>
            </a:r>
            <a:r>
              <a:rPr lang="en-US" b="1" dirty="0">
                <a:solidFill>
                  <a:schemeClr val="accent4">
                    <a:lumMod val="75000"/>
                  </a:schemeClr>
                </a:solidFill>
              </a:rPr>
              <a:t>Included</a:t>
            </a:r>
          </a:p>
          <a:p>
            <a:pPr lvl="1">
              <a:spcAft>
                <a:spcPts val="0"/>
              </a:spcAft>
            </a:pPr>
            <a:r>
              <a:rPr lang="en-US" b="1" dirty="0"/>
              <a:t>Dispatchable Reliability Res. Service (DRRS): </a:t>
            </a:r>
            <a:r>
              <a:rPr lang="en-US" b="1" dirty="0">
                <a:solidFill>
                  <a:schemeClr val="accent3">
                    <a:lumMod val="75000"/>
                  </a:schemeClr>
                </a:solidFill>
              </a:rPr>
              <a:t>Not included</a:t>
            </a:r>
            <a:endParaRPr lang="en-US" dirty="0">
              <a:solidFill>
                <a:schemeClr val="accent3">
                  <a:lumMod val="75000"/>
                </a:schemeClr>
              </a:solidFill>
            </a:endParaRPr>
          </a:p>
          <a:p>
            <a:pPr lvl="1"/>
            <a:r>
              <a:rPr lang="en-US" b="1" dirty="0"/>
              <a:t>Real-Time </a:t>
            </a:r>
            <a:r>
              <a:rPr lang="en-US" b="1" dirty="0" err="1"/>
              <a:t>Cooptimization</a:t>
            </a:r>
            <a:r>
              <a:rPr lang="en-US" b="1" dirty="0"/>
              <a:t> + Batteries (RTC+B):</a:t>
            </a:r>
            <a:r>
              <a:rPr lang="en-US" dirty="0"/>
              <a:t> </a:t>
            </a:r>
            <a:r>
              <a:rPr lang="en-US" b="1" dirty="0">
                <a:solidFill>
                  <a:schemeClr val="accent4">
                    <a:lumMod val="75000"/>
                  </a:schemeClr>
                </a:solidFill>
              </a:rPr>
              <a:t>Included</a:t>
            </a:r>
          </a:p>
        </p:txBody>
      </p:sp>
      <p:sp>
        <p:nvSpPr>
          <p:cNvPr id="15" name="Rectangle 14">
            <a:extLst>
              <a:ext uri="{FF2B5EF4-FFF2-40B4-BE49-F238E27FC236}">
                <a16:creationId xmlns:a16="http://schemas.microsoft.com/office/drawing/2014/main" id="{800A59ED-C844-CE11-CD7A-E32B68C284CA}"/>
              </a:ext>
            </a:extLst>
          </p:cNvPr>
          <p:cNvSpPr/>
          <p:nvPr/>
        </p:nvSpPr>
        <p:spPr>
          <a:xfrm>
            <a:off x="9625952" y="1788055"/>
            <a:ext cx="2301004" cy="1104737"/>
          </a:xfrm>
          <a:prstGeom prst="rect">
            <a:avLst/>
          </a:prstGeom>
          <a:solidFill>
            <a:schemeClr val="bg1"/>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lvl="2"/>
            <a:r>
              <a:rPr lang="en-US" sz="1200" b="1">
                <a:solidFill>
                  <a:schemeClr val="tx2"/>
                </a:solidFill>
              </a:rPr>
              <a:t>Battery storage:</a:t>
            </a:r>
            <a:r>
              <a:rPr lang="en-US" sz="1200">
                <a:solidFill>
                  <a:schemeClr val="tx2"/>
                </a:solidFill>
              </a:rPr>
              <a:t> 10.9 total GW installed by 2026 (3.3 GW online as of Mar-2023 and 7.7 GW new additions), most of which is between one-hour and two-hour duration</a:t>
            </a:r>
          </a:p>
        </p:txBody>
      </p:sp>
      <p:sp>
        <p:nvSpPr>
          <p:cNvPr id="18" name="Rectangle 17">
            <a:extLst>
              <a:ext uri="{FF2B5EF4-FFF2-40B4-BE49-F238E27FC236}">
                <a16:creationId xmlns:a16="http://schemas.microsoft.com/office/drawing/2014/main" id="{804E8843-EAE2-2C69-950D-9BE574C8A15B}"/>
              </a:ext>
            </a:extLst>
          </p:cNvPr>
          <p:cNvSpPr/>
          <p:nvPr/>
        </p:nvSpPr>
        <p:spPr>
          <a:xfrm>
            <a:off x="9625952" y="3043844"/>
            <a:ext cx="2301004" cy="722376"/>
          </a:xfrm>
          <a:prstGeom prst="rect">
            <a:avLst/>
          </a:prstGeom>
          <a:solidFill>
            <a:schemeClr val="bg1"/>
          </a:solidFill>
          <a:ln>
            <a:solidFill>
              <a:srgbClr val="FFC4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b="1">
                <a:solidFill>
                  <a:schemeClr val="tx2"/>
                </a:solidFill>
              </a:rPr>
              <a:t>Solar: </a:t>
            </a:r>
            <a:r>
              <a:rPr lang="en-US" sz="1200">
                <a:solidFill>
                  <a:schemeClr val="tx2"/>
                </a:solidFill>
              </a:rPr>
              <a:t>44.8 total GW installed by 2026 (15.7 GW online as of Mar-2023 and 27.4 GW new additions)</a:t>
            </a:r>
          </a:p>
        </p:txBody>
      </p:sp>
      <p:sp>
        <p:nvSpPr>
          <p:cNvPr id="19" name="Rectangle 18">
            <a:extLst>
              <a:ext uri="{FF2B5EF4-FFF2-40B4-BE49-F238E27FC236}">
                <a16:creationId xmlns:a16="http://schemas.microsoft.com/office/drawing/2014/main" id="{C9BFAED7-B737-6322-0D91-D8271E3E7A31}"/>
              </a:ext>
            </a:extLst>
          </p:cNvPr>
          <p:cNvSpPr/>
          <p:nvPr/>
        </p:nvSpPr>
        <p:spPr>
          <a:xfrm>
            <a:off x="9625952" y="3917272"/>
            <a:ext cx="2301004" cy="722376"/>
          </a:xfrm>
          <a:prstGeom prst="rect">
            <a:avLst/>
          </a:prstGeom>
          <a:solidFill>
            <a:schemeClr val="bg1"/>
          </a:solidFill>
          <a:ln>
            <a:solidFill>
              <a:srgbClr val="17B5F9"/>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b="1">
                <a:solidFill>
                  <a:schemeClr val="tx2"/>
                </a:solidFill>
              </a:rPr>
              <a:t>Wind: </a:t>
            </a:r>
            <a:r>
              <a:rPr lang="en-US" sz="1200">
                <a:solidFill>
                  <a:schemeClr val="tx2"/>
                </a:solidFill>
              </a:rPr>
              <a:t>41.8 total GW installed by 2026 (37.7 GW online as of Mar-2023 and 4.1 GW new additions)</a:t>
            </a:r>
          </a:p>
        </p:txBody>
      </p:sp>
      <p:cxnSp>
        <p:nvCxnSpPr>
          <p:cNvPr id="28" name="Straight Connector 27">
            <a:extLst>
              <a:ext uri="{FF2B5EF4-FFF2-40B4-BE49-F238E27FC236}">
                <a16:creationId xmlns:a16="http://schemas.microsoft.com/office/drawing/2014/main" id="{F6A88328-DC8F-201E-C587-49C385E10009}"/>
              </a:ext>
            </a:extLst>
          </p:cNvPr>
          <p:cNvCxnSpPr>
            <a:cxnSpLocks/>
            <a:stCxn id="17" idx="5"/>
            <a:endCxn id="18" idx="1"/>
          </p:cNvCxnSpPr>
          <p:nvPr/>
        </p:nvCxnSpPr>
        <p:spPr>
          <a:xfrm>
            <a:off x="9251519" y="2896251"/>
            <a:ext cx="374433" cy="508781"/>
          </a:xfrm>
          <a:prstGeom prst="line">
            <a:avLst/>
          </a:prstGeom>
          <a:solidFill>
            <a:schemeClr val="bg1"/>
          </a:solidFill>
          <a:ln>
            <a:solidFill>
              <a:srgbClr val="FFC400"/>
            </a:solidFill>
          </a:ln>
        </p:spPr>
        <p:style>
          <a:lnRef idx="2">
            <a:schemeClr val="accent1">
              <a:shade val="50000"/>
            </a:schemeClr>
          </a:lnRef>
          <a:fillRef idx="1">
            <a:schemeClr val="accent1"/>
          </a:fillRef>
          <a:effectRef idx="0">
            <a:schemeClr val="accent1"/>
          </a:effectRef>
          <a:fontRef idx="minor">
            <a:schemeClr val="lt1"/>
          </a:fontRef>
        </p:style>
      </p:cxnSp>
      <p:cxnSp>
        <p:nvCxnSpPr>
          <p:cNvPr id="29" name="Straight Connector 28">
            <a:extLst>
              <a:ext uri="{FF2B5EF4-FFF2-40B4-BE49-F238E27FC236}">
                <a16:creationId xmlns:a16="http://schemas.microsoft.com/office/drawing/2014/main" id="{420B7A83-65A2-4387-258C-CFF5EF6C37A7}"/>
              </a:ext>
            </a:extLst>
          </p:cNvPr>
          <p:cNvCxnSpPr>
            <a:cxnSpLocks/>
            <a:stCxn id="31" idx="7"/>
            <a:endCxn id="15" idx="1"/>
          </p:cNvCxnSpPr>
          <p:nvPr/>
        </p:nvCxnSpPr>
        <p:spPr>
          <a:xfrm>
            <a:off x="9251519" y="2212244"/>
            <a:ext cx="374433" cy="128180"/>
          </a:xfrm>
          <a:prstGeom prst="line">
            <a:avLst/>
          </a:prstGeom>
          <a:solidFill>
            <a:schemeClr val="bg1"/>
          </a:solidFill>
          <a:ln>
            <a:solidFill>
              <a:srgbClr val="7030A0"/>
            </a:solidFill>
          </a:ln>
        </p:spPr>
        <p:style>
          <a:lnRef idx="2">
            <a:schemeClr val="accent1">
              <a:shade val="50000"/>
            </a:schemeClr>
          </a:lnRef>
          <a:fillRef idx="1">
            <a:schemeClr val="accent1"/>
          </a:fillRef>
          <a:effectRef idx="0">
            <a:schemeClr val="accent1"/>
          </a:effectRef>
          <a:fontRef idx="minor">
            <a:schemeClr val="lt1"/>
          </a:fontRef>
        </p:style>
      </p:cxnSp>
      <p:cxnSp>
        <p:nvCxnSpPr>
          <p:cNvPr id="34" name="Straight Connector 33">
            <a:extLst>
              <a:ext uri="{FF2B5EF4-FFF2-40B4-BE49-F238E27FC236}">
                <a16:creationId xmlns:a16="http://schemas.microsoft.com/office/drawing/2014/main" id="{91C636E2-9484-364C-5FC0-97B161513E6B}"/>
              </a:ext>
            </a:extLst>
          </p:cNvPr>
          <p:cNvCxnSpPr>
            <a:cxnSpLocks/>
            <a:stCxn id="33" idx="5"/>
            <a:endCxn id="19" idx="1"/>
          </p:cNvCxnSpPr>
          <p:nvPr/>
        </p:nvCxnSpPr>
        <p:spPr>
          <a:xfrm>
            <a:off x="9251519" y="3829379"/>
            <a:ext cx="374433" cy="449081"/>
          </a:xfrm>
          <a:prstGeom prst="line">
            <a:avLst/>
          </a:prstGeom>
          <a:solidFill>
            <a:schemeClr val="bg1"/>
          </a:solidFill>
          <a:ln>
            <a:solidFill>
              <a:srgbClr val="17B5F9"/>
            </a:solidFill>
          </a:ln>
        </p:spPr>
        <p:style>
          <a:lnRef idx="2">
            <a:schemeClr val="accent1">
              <a:shade val="50000"/>
            </a:schemeClr>
          </a:lnRef>
          <a:fillRef idx="1">
            <a:schemeClr val="accent1"/>
          </a:fillRef>
          <a:effectRef idx="0">
            <a:schemeClr val="accent1"/>
          </a:effectRef>
          <a:fontRef idx="minor">
            <a:schemeClr val="lt1"/>
          </a:fontRef>
        </p:style>
      </p:cxnSp>
      <p:sp>
        <p:nvSpPr>
          <p:cNvPr id="48" name="Rectangle 47">
            <a:extLst>
              <a:ext uri="{FF2B5EF4-FFF2-40B4-BE49-F238E27FC236}">
                <a16:creationId xmlns:a16="http://schemas.microsoft.com/office/drawing/2014/main" id="{13A269ED-2B27-5475-7EA2-614B72D027FB}"/>
              </a:ext>
            </a:extLst>
          </p:cNvPr>
          <p:cNvSpPr/>
          <p:nvPr/>
        </p:nvSpPr>
        <p:spPr>
          <a:xfrm>
            <a:off x="9625952" y="4790701"/>
            <a:ext cx="2301004" cy="1128054"/>
          </a:xfrm>
          <a:prstGeom prst="rect">
            <a:avLst/>
          </a:prstGeom>
          <a:solidFill>
            <a:schemeClr val="bg1"/>
          </a:solidFill>
          <a:ln>
            <a:solidFill>
              <a:srgbClr val="A6A6A6"/>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1200" b="1">
                <a:solidFill>
                  <a:schemeClr val="tx2"/>
                </a:solidFill>
              </a:rPr>
              <a:t>Coal &amp; Natural Gas: </a:t>
            </a:r>
            <a:r>
              <a:rPr lang="en-US" sz="1200">
                <a:solidFill>
                  <a:schemeClr val="tx2"/>
                </a:solidFill>
              </a:rPr>
              <a:t>57.4 total GW installed by 2026 (72.1 GW online as of Mar-2023, net 0.7 GW retirements by 2026, and 14.0 GW capacity adjusted to achieve equilibrium</a:t>
            </a:r>
            <a:r>
              <a:rPr lang="en-US" sz="1200" baseline="30000">
                <a:solidFill>
                  <a:schemeClr val="tx2"/>
                </a:solidFill>
              </a:rPr>
              <a:t>(1)</a:t>
            </a:r>
            <a:r>
              <a:rPr lang="en-US" sz="1200">
                <a:solidFill>
                  <a:schemeClr val="tx2"/>
                </a:solidFill>
              </a:rPr>
              <a:t>)</a:t>
            </a:r>
          </a:p>
        </p:txBody>
      </p:sp>
      <p:cxnSp>
        <p:nvCxnSpPr>
          <p:cNvPr id="49" name="Straight Connector 48">
            <a:extLst>
              <a:ext uri="{FF2B5EF4-FFF2-40B4-BE49-F238E27FC236}">
                <a16:creationId xmlns:a16="http://schemas.microsoft.com/office/drawing/2014/main" id="{12483F9D-F874-0A22-C5AE-9FD4D41B07FD}"/>
              </a:ext>
            </a:extLst>
          </p:cNvPr>
          <p:cNvCxnSpPr>
            <a:cxnSpLocks/>
            <a:stCxn id="47" idx="5"/>
            <a:endCxn id="48" idx="1"/>
          </p:cNvCxnSpPr>
          <p:nvPr/>
        </p:nvCxnSpPr>
        <p:spPr>
          <a:xfrm>
            <a:off x="9251519" y="5028714"/>
            <a:ext cx="374433" cy="326014"/>
          </a:xfrm>
          <a:prstGeom prst="line">
            <a:avLst/>
          </a:prstGeom>
          <a:solidFill>
            <a:schemeClr val="bg1"/>
          </a:solidFill>
          <a:ln>
            <a:solidFill>
              <a:schemeClr val="bg1">
                <a:lumMod val="65000"/>
              </a:schemeClr>
            </a:solidFill>
          </a:ln>
        </p:spPr>
        <p:style>
          <a:lnRef idx="2">
            <a:schemeClr val="accent1">
              <a:shade val="50000"/>
            </a:schemeClr>
          </a:lnRef>
          <a:fillRef idx="1">
            <a:schemeClr val="accent1"/>
          </a:fillRef>
          <a:effectRef idx="0">
            <a:schemeClr val="accent1"/>
          </a:effectRef>
          <a:fontRef idx="minor">
            <a:schemeClr val="lt1"/>
          </a:fontRef>
        </p:style>
      </p:cxnSp>
      <p:sp>
        <p:nvSpPr>
          <p:cNvPr id="32" name="Rectangle 31">
            <a:extLst>
              <a:ext uri="{FF2B5EF4-FFF2-40B4-BE49-F238E27FC236}">
                <a16:creationId xmlns:a16="http://schemas.microsoft.com/office/drawing/2014/main" id="{FA0CD2AE-8A45-A39D-B7FE-81CAC066AC4E}"/>
              </a:ext>
            </a:extLst>
          </p:cNvPr>
          <p:cNvSpPr/>
          <p:nvPr/>
        </p:nvSpPr>
        <p:spPr>
          <a:xfrm>
            <a:off x="407504" y="6086814"/>
            <a:ext cx="11519451" cy="32158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a:solidFill>
                  <a:schemeClr val="tx2"/>
                </a:solidFill>
              </a:rPr>
              <a:t>[1] Gas prices are based on EIA’s 2022 AEO to remain consistent with the SERVM inputs of the reserve margin studies ERCOT is working with Astrapé. 2023 AEO avg. natural gas price is $3.41/MMBtu, only 2% different.</a:t>
            </a:r>
          </a:p>
          <a:p>
            <a:r>
              <a:rPr lang="en-US" sz="900">
                <a:solidFill>
                  <a:schemeClr val="tx2"/>
                </a:solidFill>
              </a:rPr>
              <a:t>[2] Equilibrium adjustments in coal and natural gas capacity is largely due to the increase in solar and storage capacity by 2026.</a:t>
            </a:r>
          </a:p>
        </p:txBody>
      </p:sp>
      <p:sp>
        <p:nvSpPr>
          <p:cNvPr id="17" name="Oval 16">
            <a:extLst>
              <a:ext uri="{FF2B5EF4-FFF2-40B4-BE49-F238E27FC236}">
                <a16:creationId xmlns:a16="http://schemas.microsoft.com/office/drawing/2014/main" id="{CF5CBE9D-6292-F428-94CD-92DF7C5C6E68}"/>
              </a:ext>
            </a:extLst>
          </p:cNvPr>
          <p:cNvSpPr/>
          <p:nvPr/>
        </p:nvSpPr>
        <p:spPr>
          <a:xfrm>
            <a:off x="9135504" y="2780236"/>
            <a:ext cx="135920" cy="135920"/>
          </a:xfrm>
          <a:prstGeom prst="ellipse">
            <a:avLst/>
          </a:prstGeom>
          <a:solidFill>
            <a:srgbClr val="FFC40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Oval 30">
            <a:extLst>
              <a:ext uri="{FF2B5EF4-FFF2-40B4-BE49-F238E27FC236}">
                <a16:creationId xmlns:a16="http://schemas.microsoft.com/office/drawing/2014/main" id="{891DFE90-732B-D33F-BB16-5FDDAFB38742}"/>
              </a:ext>
            </a:extLst>
          </p:cNvPr>
          <p:cNvSpPr/>
          <p:nvPr/>
        </p:nvSpPr>
        <p:spPr>
          <a:xfrm>
            <a:off x="9135504" y="2192339"/>
            <a:ext cx="135920" cy="135920"/>
          </a:xfrm>
          <a:prstGeom prst="ellipse">
            <a:avLst/>
          </a:prstGeom>
          <a:solidFill>
            <a:srgbClr val="7030A0"/>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Oval 32">
            <a:extLst>
              <a:ext uri="{FF2B5EF4-FFF2-40B4-BE49-F238E27FC236}">
                <a16:creationId xmlns:a16="http://schemas.microsoft.com/office/drawing/2014/main" id="{0F16561B-7DB1-00A5-CA24-0A8D8A2B1F57}"/>
              </a:ext>
            </a:extLst>
          </p:cNvPr>
          <p:cNvSpPr/>
          <p:nvPr/>
        </p:nvSpPr>
        <p:spPr>
          <a:xfrm>
            <a:off x="9135504" y="3713364"/>
            <a:ext cx="135920" cy="135920"/>
          </a:xfrm>
          <a:prstGeom prst="ellipse">
            <a:avLst/>
          </a:prstGeom>
          <a:solidFill>
            <a:srgbClr val="17B5F9"/>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7" name="Oval 46">
            <a:extLst>
              <a:ext uri="{FF2B5EF4-FFF2-40B4-BE49-F238E27FC236}">
                <a16:creationId xmlns:a16="http://schemas.microsoft.com/office/drawing/2014/main" id="{E480B932-CC96-B5A5-7E09-02F736A1D38A}"/>
              </a:ext>
            </a:extLst>
          </p:cNvPr>
          <p:cNvSpPr/>
          <p:nvPr/>
        </p:nvSpPr>
        <p:spPr>
          <a:xfrm>
            <a:off x="9135504" y="4912699"/>
            <a:ext cx="135920" cy="135920"/>
          </a:xfrm>
          <a:prstGeom prst="ellipse">
            <a:avLst/>
          </a:prstGeom>
          <a:solidFill>
            <a:srgbClr val="A6A6A6"/>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TextBox 53">
            <a:extLst>
              <a:ext uri="{FF2B5EF4-FFF2-40B4-BE49-F238E27FC236}">
                <a16:creationId xmlns:a16="http://schemas.microsoft.com/office/drawing/2014/main" id="{EEB97AFF-8E27-2466-424F-C7681924F2BD}"/>
              </a:ext>
            </a:extLst>
          </p:cNvPr>
          <p:cNvSpPr txBox="1"/>
          <p:nvPr/>
        </p:nvSpPr>
        <p:spPr>
          <a:xfrm>
            <a:off x="8579417" y="5445924"/>
            <a:ext cx="652744" cy="246221"/>
          </a:xfrm>
          <a:prstGeom prst="rect">
            <a:avLst/>
          </a:prstGeom>
          <a:noFill/>
        </p:spPr>
        <p:txBody>
          <a:bodyPr wrap="none" rtlCol="0">
            <a:spAutoFit/>
          </a:bodyPr>
          <a:lstStyle/>
          <a:p>
            <a:pPr algn="ctr"/>
            <a:r>
              <a:rPr lang="en-US" sz="1000" b="1">
                <a:solidFill>
                  <a:schemeClr val="bg1"/>
                </a:solidFill>
              </a:rPr>
              <a:t>Nuclear</a:t>
            </a:r>
          </a:p>
        </p:txBody>
      </p:sp>
      <p:sp>
        <p:nvSpPr>
          <p:cNvPr id="11" name="TextBox 10">
            <a:extLst>
              <a:ext uri="{FF2B5EF4-FFF2-40B4-BE49-F238E27FC236}">
                <a16:creationId xmlns:a16="http://schemas.microsoft.com/office/drawing/2014/main" id="{11B52B7B-C63B-AEFB-F7D1-EF0E2C3EBD91}"/>
              </a:ext>
            </a:extLst>
          </p:cNvPr>
          <p:cNvSpPr txBox="1"/>
          <p:nvPr/>
        </p:nvSpPr>
        <p:spPr>
          <a:xfrm>
            <a:off x="8643150" y="1932594"/>
            <a:ext cx="526106" cy="246221"/>
          </a:xfrm>
          <a:prstGeom prst="rect">
            <a:avLst/>
          </a:prstGeom>
          <a:noFill/>
        </p:spPr>
        <p:txBody>
          <a:bodyPr wrap="none" rtlCol="0">
            <a:spAutoFit/>
          </a:bodyPr>
          <a:lstStyle/>
          <a:p>
            <a:pPr algn="l"/>
            <a:r>
              <a:rPr lang="en-US" sz="1000" b="1">
                <a:solidFill>
                  <a:schemeClr val="bg1"/>
                </a:solidFill>
              </a:rPr>
              <a:t>Other</a:t>
            </a:r>
          </a:p>
        </p:txBody>
      </p:sp>
      <p:sp>
        <p:nvSpPr>
          <p:cNvPr id="21" name="TextBox 20">
            <a:extLst>
              <a:ext uri="{FF2B5EF4-FFF2-40B4-BE49-F238E27FC236}">
                <a16:creationId xmlns:a16="http://schemas.microsoft.com/office/drawing/2014/main" id="{0EEC8CB0-ABD5-E379-96CE-C7817C454AF5}"/>
              </a:ext>
            </a:extLst>
          </p:cNvPr>
          <p:cNvSpPr txBox="1"/>
          <p:nvPr/>
        </p:nvSpPr>
        <p:spPr>
          <a:xfrm>
            <a:off x="8472801" y="5600937"/>
            <a:ext cx="904415" cy="461665"/>
          </a:xfrm>
          <a:prstGeom prst="rect">
            <a:avLst/>
          </a:prstGeom>
          <a:noFill/>
        </p:spPr>
        <p:txBody>
          <a:bodyPr wrap="none" rtlCol="0">
            <a:spAutoFit/>
          </a:bodyPr>
          <a:lstStyle/>
          <a:p>
            <a:pPr algn="ctr"/>
            <a:r>
              <a:rPr lang="en-US" sz="1400" b="1">
                <a:solidFill>
                  <a:schemeClr val="tx2"/>
                </a:solidFill>
              </a:rPr>
              <a:t>2026</a:t>
            </a:r>
          </a:p>
          <a:p>
            <a:pPr algn="ctr"/>
            <a:r>
              <a:rPr lang="en-US" sz="1000" i="1">
                <a:solidFill>
                  <a:schemeClr val="tx2"/>
                </a:solidFill>
              </a:rPr>
              <a:t>(Equilibrium)</a:t>
            </a:r>
          </a:p>
        </p:txBody>
      </p:sp>
      <p:sp>
        <p:nvSpPr>
          <p:cNvPr id="23" name="TextBox 22">
            <a:extLst>
              <a:ext uri="{FF2B5EF4-FFF2-40B4-BE49-F238E27FC236}">
                <a16:creationId xmlns:a16="http://schemas.microsoft.com/office/drawing/2014/main" id="{2CFF5CA9-A38D-3BD2-71D9-C7F933D76CF5}"/>
              </a:ext>
            </a:extLst>
          </p:cNvPr>
          <p:cNvSpPr txBox="1"/>
          <p:nvPr/>
        </p:nvSpPr>
        <p:spPr>
          <a:xfrm>
            <a:off x="7683404" y="5600937"/>
            <a:ext cx="569387" cy="307777"/>
          </a:xfrm>
          <a:prstGeom prst="rect">
            <a:avLst/>
          </a:prstGeom>
          <a:noFill/>
        </p:spPr>
        <p:txBody>
          <a:bodyPr wrap="none" rtlCol="0">
            <a:spAutoFit/>
          </a:bodyPr>
          <a:lstStyle/>
          <a:p>
            <a:pPr algn="ctr"/>
            <a:r>
              <a:rPr lang="en-US" sz="1400" b="1">
                <a:solidFill>
                  <a:schemeClr val="tx2"/>
                </a:solidFill>
              </a:rPr>
              <a:t>2023</a:t>
            </a:r>
          </a:p>
        </p:txBody>
      </p:sp>
    </p:spTree>
    <p:extLst>
      <p:ext uri="{BB962C8B-B14F-4D97-AF65-F5344CB8AC3E}">
        <p14:creationId xmlns:p14="http://schemas.microsoft.com/office/powerpoint/2010/main" val="883693164"/>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Chart 17">
            <a:extLst>
              <a:ext uri="{FF2B5EF4-FFF2-40B4-BE49-F238E27FC236}">
                <a16:creationId xmlns:a16="http://schemas.microsoft.com/office/drawing/2014/main" id="{26DAA777-8C6F-D2D7-E336-FE92F43E4AEC}"/>
              </a:ext>
            </a:extLst>
          </p:cNvPr>
          <p:cNvGraphicFramePr>
            <a:graphicFrameLocks/>
          </p:cNvGraphicFramePr>
          <p:nvPr>
            <p:extLst>
              <p:ext uri="{D42A27DB-BD31-4B8C-83A1-F6EECF244321}">
                <p14:modId xmlns:p14="http://schemas.microsoft.com/office/powerpoint/2010/main" val="788557947"/>
              </p:ext>
            </p:extLst>
          </p:nvPr>
        </p:nvGraphicFramePr>
        <p:xfrm>
          <a:off x="446586" y="1988729"/>
          <a:ext cx="11298827" cy="2067741"/>
        </p:xfrm>
        <a:graphic>
          <a:graphicData uri="http://schemas.openxmlformats.org/drawingml/2006/chart">
            <c:chart xmlns:c="http://schemas.openxmlformats.org/drawingml/2006/chart" xmlns:r="http://schemas.openxmlformats.org/officeDocument/2006/relationships" r:id="rId3"/>
          </a:graphicData>
        </a:graphic>
      </p:graphicFrame>
      <p:sp>
        <p:nvSpPr>
          <p:cNvPr id="4" name="Text Placeholder 3">
            <a:extLst>
              <a:ext uri="{FF2B5EF4-FFF2-40B4-BE49-F238E27FC236}">
                <a16:creationId xmlns:a16="http://schemas.microsoft.com/office/drawing/2014/main" id="{5AF42D7A-443C-71BF-00CF-A316C9C82893}"/>
              </a:ext>
            </a:extLst>
          </p:cNvPr>
          <p:cNvSpPr>
            <a:spLocks noGrp="1"/>
          </p:cNvSpPr>
          <p:nvPr>
            <p:ph type="body" sz="quarter" idx="10"/>
          </p:nvPr>
        </p:nvSpPr>
        <p:spPr/>
        <p:txBody>
          <a:bodyPr/>
          <a:lstStyle/>
          <a:p>
            <a:r>
              <a:rPr lang="en-US" sz="1400"/>
              <a:t>Electricity demand in SERVM is represented by forty years of possible hourly load shapes that represent historical weather conditions from 1980-2022, providing a rich sample of how high future loads may vary under a range of weather conditions</a:t>
            </a:r>
          </a:p>
        </p:txBody>
      </p:sp>
      <p:sp>
        <p:nvSpPr>
          <p:cNvPr id="2" name="Title 1">
            <a:extLst>
              <a:ext uri="{FF2B5EF4-FFF2-40B4-BE49-F238E27FC236}">
                <a16:creationId xmlns:a16="http://schemas.microsoft.com/office/drawing/2014/main" id="{575CD970-A9A8-90DA-0783-44053127AC28}"/>
              </a:ext>
            </a:extLst>
          </p:cNvPr>
          <p:cNvSpPr>
            <a:spLocks noGrp="1"/>
          </p:cNvSpPr>
          <p:nvPr>
            <p:ph type="title"/>
          </p:nvPr>
        </p:nvSpPr>
        <p:spPr/>
        <p:txBody>
          <a:bodyPr>
            <a:normAutofit/>
          </a:bodyPr>
          <a:lstStyle/>
          <a:p>
            <a:r>
              <a:rPr lang="en-US"/>
              <a:t>Simulated load profiles and weather uncertainty will be based on actual historical hourly load profiles, scaled to 2026</a:t>
            </a:r>
          </a:p>
        </p:txBody>
      </p:sp>
      <p:sp>
        <p:nvSpPr>
          <p:cNvPr id="3" name="Text Placeholder 3">
            <a:extLst>
              <a:ext uri="{FF2B5EF4-FFF2-40B4-BE49-F238E27FC236}">
                <a16:creationId xmlns:a16="http://schemas.microsoft.com/office/drawing/2014/main" id="{51051EDA-EDAD-27F2-5474-AE286598B30F}"/>
              </a:ext>
            </a:extLst>
          </p:cNvPr>
          <p:cNvSpPr txBox="1">
            <a:spLocks/>
          </p:cNvSpPr>
          <p:nvPr/>
        </p:nvSpPr>
        <p:spPr>
          <a:xfrm>
            <a:off x="463297" y="4214949"/>
            <a:ext cx="7256852" cy="1901420"/>
          </a:xfrm>
          <a:prstGeom prst="rect">
            <a:avLst/>
          </a:prstGeom>
        </p:spPr>
        <p:txBody>
          <a:bodyPr vert="horz" lIns="91440" tIns="45720" rIns="91440" bIns="45720" rtlCol="0" anchor="ctr">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r>
              <a:rPr lang="en-US" sz="1400"/>
              <a:t>SERVM incorporates additional variability to loads to reflect uncertainty in future conditions due to non-weather factors such as the economy, population, growth in electric vehicles, etc.</a:t>
            </a:r>
          </a:p>
          <a:p>
            <a:r>
              <a:rPr lang="en-US" sz="1400"/>
              <a:t>After accounting for both weather and non-weather uncertainty factors, the full range of peak load conditions that is included in the model is shown to the right</a:t>
            </a:r>
          </a:p>
        </p:txBody>
      </p:sp>
      <p:graphicFrame>
        <p:nvGraphicFramePr>
          <p:cNvPr id="14" name="Table 46">
            <a:extLst>
              <a:ext uri="{FF2B5EF4-FFF2-40B4-BE49-F238E27FC236}">
                <a16:creationId xmlns:a16="http://schemas.microsoft.com/office/drawing/2014/main" id="{DF2A6BC6-F9B1-7198-F726-D73F2F54F939}"/>
              </a:ext>
            </a:extLst>
          </p:cNvPr>
          <p:cNvGraphicFramePr>
            <a:graphicFrameLocks noGrp="1"/>
          </p:cNvGraphicFramePr>
          <p:nvPr>
            <p:extLst>
              <p:ext uri="{D42A27DB-BD31-4B8C-83A1-F6EECF244321}">
                <p14:modId xmlns:p14="http://schemas.microsoft.com/office/powerpoint/2010/main" val="2735724181"/>
              </p:ext>
            </p:extLst>
          </p:nvPr>
        </p:nvGraphicFramePr>
        <p:xfrm>
          <a:off x="8080552" y="4439408"/>
          <a:ext cx="3648150" cy="1883664"/>
        </p:xfrm>
        <a:graphic>
          <a:graphicData uri="http://schemas.openxmlformats.org/drawingml/2006/table">
            <a:tbl>
              <a:tblPr firstRow="1" bandRow="1">
                <a:tableStyleId>{7E9639D4-E3E2-4D34-9284-5A2195B3D0D7}</a:tableStyleId>
              </a:tblPr>
              <a:tblGrid>
                <a:gridCol w="2175415">
                  <a:extLst>
                    <a:ext uri="{9D8B030D-6E8A-4147-A177-3AD203B41FA5}">
                      <a16:colId xmlns:a16="http://schemas.microsoft.com/office/drawing/2014/main" val="350149002"/>
                    </a:ext>
                  </a:extLst>
                </a:gridCol>
                <a:gridCol w="1472735">
                  <a:extLst>
                    <a:ext uri="{9D8B030D-6E8A-4147-A177-3AD203B41FA5}">
                      <a16:colId xmlns:a16="http://schemas.microsoft.com/office/drawing/2014/main" val="3821749063"/>
                    </a:ext>
                  </a:extLst>
                </a:gridCol>
              </a:tblGrid>
              <a:tr h="183908">
                <a:tc>
                  <a:txBody>
                    <a:bodyPr/>
                    <a:lstStyle/>
                    <a:p>
                      <a:r>
                        <a:rPr lang="en-US" sz="1200" b="1"/>
                        <a:t>Peak Load Percentile</a:t>
                      </a:r>
                    </a:p>
                  </a:txBody>
                  <a:tcPr marT="27432" marB="27432" anchor="ctr"/>
                </a:tc>
                <a:tc>
                  <a:txBody>
                    <a:bodyPr/>
                    <a:lstStyle/>
                    <a:p>
                      <a:pPr algn="r"/>
                      <a:r>
                        <a:rPr lang="en-US" sz="1200" b="1"/>
                        <a:t>MW</a:t>
                      </a:r>
                    </a:p>
                  </a:txBody>
                  <a:tcPr marT="27432" marB="27432" anchor="ctr"/>
                </a:tc>
                <a:extLst>
                  <a:ext uri="{0D108BD9-81ED-4DB2-BD59-A6C34878D82A}">
                    <a16:rowId xmlns:a16="http://schemas.microsoft.com/office/drawing/2014/main" val="3585022832"/>
                  </a:ext>
                </a:extLst>
              </a:tr>
              <a:tr h="212202">
                <a:tc>
                  <a:txBody>
                    <a:bodyPr/>
                    <a:lstStyle/>
                    <a:p>
                      <a:r>
                        <a:rPr lang="en-US" sz="1200" b="1"/>
                        <a:t>50</a:t>
                      </a:r>
                      <a:r>
                        <a:rPr lang="en-US" sz="1200" b="1" baseline="30000"/>
                        <a:t>th</a:t>
                      </a:r>
                      <a:r>
                        <a:rPr lang="en-US" sz="1200" b="1"/>
                        <a:t> Percentile </a:t>
                      </a:r>
                      <a:r>
                        <a:rPr lang="en-US" sz="1200" b="0" i="1"/>
                        <a:t>(Median)</a:t>
                      </a:r>
                    </a:p>
                  </a:txBody>
                  <a:tcPr marT="27432" marB="27432" anchor="ctr">
                    <a:solidFill>
                      <a:schemeClr val="bg1">
                        <a:lumMod val="95000"/>
                      </a:schemeClr>
                    </a:solidFill>
                  </a:tcPr>
                </a:tc>
                <a:tc>
                  <a:txBody>
                    <a:bodyPr/>
                    <a:lstStyle/>
                    <a:p>
                      <a:pPr algn="r" fontAlgn="ctr"/>
                      <a:r>
                        <a:rPr lang="en-US" sz="1200" b="1" i="0" u="none" strike="noStrike">
                          <a:solidFill>
                            <a:schemeClr val="tx1"/>
                          </a:solidFill>
                          <a:effectLst/>
                          <a:latin typeface="+mn-lt"/>
                          <a:cs typeface="Arial" panose="020B0604020202020204" pitchFamily="34" charset="0"/>
                        </a:rPr>
                        <a:t>      86,199 </a:t>
                      </a:r>
                    </a:p>
                  </a:txBody>
                  <a:tcPr marL="45720" marR="45720" anchor="ctr"/>
                </a:tc>
                <a:extLst>
                  <a:ext uri="{0D108BD9-81ED-4DB2-BD59-A6C34878D82A}">
                    <a16:rowId xmlns:a16="http://schemas.microsoft.com/office/drawing/2014/main" val="3059177897"/>
                  </a:ext>
                </a:extLst>
              </a:tr>
              <a:tr h="212202">
                <a:tc>
                  <a:txBody>
                    <a:bodyPr/>
                    <a:lstStyle/>
                    <a:p>
                      <a:r>
                        <a:rPr lang="en-US" sz="1200" b="1"/>
                        <a:t>80</a:t>
                      </a:r>
                      <a:r>
                        <a:rPr lang="en-US" sz="1200" b="1" baseline="30000"/>
                        <a:t>th</a:t>
                      </a:r>
                      <a:r>
                        <a:rPr lang="en-US" sz="1200" b="1"/>
                        <a:t> Percentile </a:t>
                      </a:r>
                      <a:r>
                        <a:rPr lang="en-US" sz="1200" b="0" i="1"/>
                        <a:t>(1-in-5)</a:t>
                      </a:r>
                    </a:p>
                  </a:txBody>
                  <a:tcPr marT="27432" marB="27432" anchor="ctr">
                    <a:solidFill>
                      <a:schemeClr val="bg1">
                        <a:lumMod val="95000"/>
                      </a:schemeClr>
                    </a:solidFill>
                  </a:tcPr>
                </a:tc>
                <a:tc>
                  <a:txBody>
                    <a:bodyPr/>
                    <a:lstStyle/>
                    <a:p>
                      <a:pPr algn="r" fontAlgn="ctr"/>
                      <a:r>
                        <a:rPr lang="en-US" sz="1200" b="1" i="0" u="none" strike="noStrike">
                          <a:solidFill>
                            <a:schemeClr val="tx1"/>
                          </a:solidFill>
                          <a:effectLst/>
                          <a:latin typeface="+mn-lt"/>
                          <a:cs typeface="Arial" panose="020B0604020202020204" pitchFamily="34" charset="0"/>
                        </a:rPr>
                        <a:t>      89,322 </a:t>
                      </a:r>
                    </a:p>
                  </a:txBody>
                  <a:tcPr marL="45720" marR="45720" anchor="ctr"/>
                </a:tc>
                <a:extLst>
                  <a:ext uri="{0D108BD9-81ED-4DB2-BD59-A6C34878D82A}">
                    <a16:rowId xmlns:a16="http://schemas.microsoft.com/office/drawing/2014/main" val="3041329048"/>
                  </a:ext>
                </a:extLst>
              </a:tr>
              <a:tr h="212202">
                <a:tc>
                  <a:txBody>
                    <a:bodyPr/>
                    <a:lstStyle/>
                    <a:p>
                      <a:r>
                        <a:rPr lang="en-US" sz="1200" b="1"/>
                        <a:t>90</a:t>
                      </a:r>
                      <a:r>
                        <a:rPr lang="en-US" sz="1200" b="1" baseline="30000"/>
                        <a:t>th</a:t>
                      </a:r>
                      <a:r>
                        <a:rPr lang="en-US" sz="1200" b="1"/>
                        <a:t> Percentile </a:t>
                      </a:r>
                      <a:r>
                        <a:rPr lang="en-US" sz="1200" b="0" i="1"/>
                        <a:t>(1-in-10)</a:t>
                      </a:r>
                    </a:p>
                  </a:txBody>
                  <a:tcPr marT="27432" marB="27432" anchor="ctr">
                    <a:solidFill>
                      <a:schemeClr val="bg1">
                        <a:lumMod val="95000"/>
                      </a:schemeClr>
                    </a:solidFill>
                  </a:tcPr>
                </a:tc>
                <a:tc>
                  <a:txBody>
                    <a:bodyPr/>
                    <a:lstStyle/>
                    <a:p>
                      <a:pPr algn="r" fontAlgn="ctr"/>
                      <a:r>
                        <a:rPr lang="en-US" sz="1200" b="1" i="0" u="none" strike="noStrike">
                          <a:solidFill>
                            <a:schemeClr val="tx1"/>
                          </a:solidFill>
                          <a:effectLst/>
                          <a:latin typeface="+mn-lt"/>
                          <a:cs typeface="Arial" panose="020B0604020202020204" pitchFamily="34" charset="0"/>
                        </a:rPr>
                        <a:t>      91,066 </a:t>
                      </a:r>
                    </a:p>
                  </a:txBody>
                  <a:tcPr marL="45720" marR="45720" anchor="ctr"/>
                </a:tc>
                <a:extLst>
                  <a:ext uri="{0D108BD9-81ED-4DB2-BD59-A6C34878D82A}">
                    <a16:rowId xmlns:a16="http://schemas.microsoft.com/office/drawing/2014/main" val="719440128"/>
                  </a:ext>
                </a:extLst>
              </a:tr>
              <a:tr h="212202">
                <a:tc>
                  <a:txBody>
                    <a:bodyPr/>
                    <a:lstStyle/>
                    <a:p>
                      <a:r>
                        <a:rPr lang="en-US" sz="1200" b="1"/>
                        <a:t>95</a:t>
                      </a:r>
                      <a:r>
                        <a:rPr lang="en-US" sz="1200" b="1" baseline="30000"/>
                        <a:t>th</a:t>
                      </a:r>
                      <a:r>
                        <a:rPr lang="en-US" sz="1200" b="1"/>
                        <a:t> Percentile </a:t>
                      </a:r>
                      <a:r>
                        <a:rPr lang="en-US" sz="1200" b="0" i="1"/>
                        <a:t>(1-in-20)</a:t>
                      </a:r>
                    </a:p>
                  </a:txBody>
                  <a:tcPr marT="27432" marB="27432" anchor="ctr">
                    <a:solidFill>
                      <a:schemeClr val="bg1">
                        <a:lumMod val="95000"/>
                      </a:schemeClr>
                    </a:solidFill>
                  </a:tcPr>
                </a:tc>
                <a:tc>
                  <a:txBody>
                    <a:bodyPr/>
                    <a:lstStyle/>
                    <a:p>
                      <a:pPr algn="r" fontAlgn="ctr"/>
                      <a:r>
                        <a:rPr lang="en-US" sz="1200" b="1" i="0" u="none" strike="noStrike">
                          <a:solidFill>
                            <a:schemeClr val="tx1"/>
                          </a:solidFill>
                          <a:effectLst/>
                          <a:latin typeface="+mn-lt"/>
                          <a:cs typeface="Arial" panose="020B0604020202020204" pitchFamily="34" charset="0"/>
                        </a:rPr>
                        <a:t>      92,972 </a:t>
                      </a:r>
                    </a:p>
                  </a:txBody>
                  <a:tcPr marL="45720" marR="45720" anchor="ctr"/>
                </a:tc>
                <a:extLst>
                  <a:ext uri="{0D108BD9-81ED-4DB2-BD59-A6C34878D82A}">
                    <a16:rowId xmlns:a16="http://schemas.microsoft.com/office/drawing/2014/main" val="2790681213"/>
                  </a:ext>
                </a:extLst>
              </a:tr>
              <a:tr h="212202">
                <a:tc>
                  <a:txBody>
                    <a:bodyPr/>
                    <a:lstStyle/>
                    <a:p>
                      <a:r>
                        <a:rPr lang="en-US" sz="1200" b="1"/>
                        <a:t>99</a:t>
                      </a:r>
                      <a:r>
                        <a:rPr lang="en-US" sz="1200" b="1" baseline="30000"/>
                        <a:t>th</a:t>
                      </a:r>
                      <a:r>
                        <a:rPr lang="en-US" sz="1200" b="1"/>
                        <a:t> Percentile </a:t>
                      </a:r>
                      <a:r>
                        <a:rPr lang="en-US" sz="1200" b="0" i="1"/>
                        <a:t>(1-in-100)</a:t>
                      </a:r>
                    </a:p>
                  </a:txBody>
                  <a:tcPr marT="27432" marB="27432" anchor="ctr">
                    <a:solidFill>
                      <a:schemeClr val="bg1">
                        <a:lumMod val="95000"/>
                      </a:schemeClr>
                    </a:solidFill>
                  </a:tcPr>
                </a:tc>
                <a:tc>
                  <a:txBody>
                    <a:bodyPr/>
                    <a:lstStyle/>
                    <a:p>
                      <a:pPr algn="r" fontAlgn="ctr"/>
                      <a:r>
                        <a:rPr lang="en-US" sz="1200" b="1" i="0" u="none" strike="noStrike">
                          <a:solidFill>
                            <a:schemeClr val="tx1"/>
                          </a:solidFill>
                          <a:effectLst/>
                          <a:latin typeface="+mn-lt"/>
                          <a:cs typeface="Arial" panose="020B0604020202020204" pitchFamily="34" charset="0"/>
                        </a:rPr>
                        <a:t>   101,349 </a:t>
                      </a:r>
                    </a:p>
                  </a:txBody>
                  <a:tcPr marL="45720" marR="45720" anchor="ctr"/>
                </a:tc>
                <a:extLst>
                  <a:ext uri="{0D108BD9-81ED-4DB2-BD59-A6C34878D82A}">
                    <a16:rowId xmlns:a16="http://schemas.microsoft.com/office/drawing/2014/main" val="3081635283"/>
                  </a:ext>
                </a:extLst>
              </a:tr>
              <a:tr h="212202">
                <a:tc>
                  <a:txBody>
                    <a:bodyPr/>
                    <a:lstStyle/>
                    <a:p>
                      <a:r>
                        <a:rPr lang="en-US" sz="1200" b="1"/>
                        <a:t>Maximum</a:t>
                      </a:r>
                    </a:p>
                  </a:txBody>
                  <a:tcPr marT="27432" marB="27432" anchor="ctr">
                    <a:solidFill>
                      <a:schemeClr val="bg1">
                        <a:lumMod val="95000"/>
                      </a:schemeClr>
                    </a:solidFill>
                  </a:tcPr>
                </a:tc>
                <a:tc>
                  <a:txBody>
                    <a:bodyPr/>
                    <a:lstStyle/>
                    <a:p>
                      <a:pPr algn="r" fontAlgn="ctr"/>
                      <a:r>
                        <a:rPr lang="en-US" sz="1200" b="1" i="0" u="none" strike="noStrike">
                          <a:solidFill>
                            <a:schemeClr val="tx1"/>
                          </a:solidFill>
                          <a:effectLst/>
                          <a:latin typeface="+mn-lt"/>
                          <a:cs typeface="Arial" panose="020B0604020202020204" pitchFamily="34" charset="0"/>
                        </a:rPr>
                        <a:t>   105,403 </a:t>
                      </a:r>
                    </a:p>
                  </a:txBody>
                  <a:tcPr marL="45720" marR="45720" anchor="ctr"/>
                </a:tc>
                <a:extLst>
                  <a:ext uri="{0D108BD9-81ED-4DB2-BD59-A6C34878D82A}">
                    <a16:rowId xmlns:a16="http://schemas.microsoft.com/office/drawing/2014/main" val="1351424043"/>
                  </a:ext>
                </a:extLst>
              </a:tr>
            </a:tbl>
          </a:graphicData>
        </a:graphic>
      </p:graphicFrame>
      <p:grpSp>
        <p:nvGrpSpPr>
          <p:cNvPr id="9" name="Group 8">
            <a:extLst>
              <a:ext uri="{FF2B5EF4-FFF2-40B4-BE49-F238E27FC236}">
                <a16:creationId xmlns:a16="http://schemas.microsoft.com/office/drawing/2014/main" id="{DC1B82DB-D632-719A-81C5-AC9079397882}"/>
              </a:ext>
            </a:extLst>
          </p:cNvPr>
          <p:cNvGrpSpPr/>
          <p:nvPr/>
        </p:nvGrpSpPr>
        <p:grpSpPr>
          <a:xfrm>
            <a:off x="463294" y="3938451"/>
            <a:ext cx="11265408" cy="250861"/>
            <a:chOff x="463294" y="3862251"/>
            <a:chExt cx="11265408" cy="250861"/>
          </a:xfrm>
        </p:grpSpPr>
        <p:sp>
          <p:nvSpPr>
            <p:cNvPr id="5" name="TextBox 4">
              <a:extLst>
                <a:ext uri="{FF2B5EF4-FFF2-40B4-BE49-F238E27FC236}">
                  <a16:creationId xmlns:a16="http://schemas.microsoft.com/office/drawing/2014/main" id="{099FBDDF-5B25-5E58-0FF8-0BD0C4981040}"/>
                </a:ext>
              </a:extLst>
            </p:cNvPr>
            <p:cNvSpPr txBox="1"/>
            <p:nvPr/>
          </p:nvSpPr>
          <p:spPr>
            <a:xfrm>
              <a:off x="463294" y="3866891"/>
              <a:ext cx="11265408" cy="246221"/>
            </a:xfrm>
            <a:prstGeom prst="rect">
              <a:avLst/>
            </a:prstGeom>
            <a:noFill/>
          </p:spPr>
          <p:txBody>
            <a:bodyPr wrap="square" rtlCol="0">
              <a:spAutoFit/>
            </a:bodyPr>
            <a:lstStyle/>
            <a:p>
              <a:pPr algn="l"/>
              <a:r>
                <a:rPr lang="en-US" sz="1000" i="1">
                  <a:solidFill>
                    <a:schemeClr val="tx2"/>
                  </a:solidFill>
                </a:rPr>
                <a:t>Figure summarizes hourly peak demand observed in each year, but SERVM simulates system operations across all hours of the year</a:t>
              </a:r>
            </a:p>
          </p:txBody>
        </p:sp>
        <p:cxnSp>
          <p:nvCxnSpPr>
            <p:cNvPr id="7" name="Straight Connector 6">
              <a:extLst>
                <a:ext uri="{FF2B5EF4-FFF2-40B4-BE49-F238E27FC236}">
                  <a16:creationId xmlns:a16="http://schemas.microsoft.com/office/drawing/2014/main" id="{0236D658-99EE-9CDD-7FB5-F2FD314F1ACC}"/>
                </a:ext>
              </a:extLst>
            </p:cNvPr>
            <p:cNvCxnSpPr>
              <a:cxnSpLocks/>
            </p:cNvCxnSpPr>
            <p:nvPr/>
          </p:nvCxnSpPr>
          <p:spPr>
            <a:xfrm>
              <a:off x="463295" y="3862251"/>
              <a:ext cx="2819836" cy="0"/>
            </a:xfrm>
            <a:prstGeom prst="line">
              <a:avLst/>
            </a:prstGeom>
            <a:ln>
              <a:solidFill>
                <a:schemeClr val="tx2"/>
              </a:solidFill>
            </a:ln>
          </p:spPr>
          <p:style>
            <a:lnRef idx="1">
              <a:schemeClr val="accent1"/>
            </a:lnRef>
            <a:fillRef idx="0">
              <a:schemeClr val="accent1"/>
            </a:fillRef>
            <a:effectRef idx="0">
              <a:schemeClr val="accent1"/>
            </a:effectRef>
            <a:fontRef idx="minor">
              <a:schemeClr val="tx1"/>
            </a:fontRef>
          </p:style>
        </p:cxnSp>
      </p:grpSp>
      <p:sp>
        <p:nvSpPr>
          <p:cNvPr id="10" name="TextBox 9">
            <a:extLst>
              <a:ext uri="{FF2B5EF4-FFF2-40B4-BE49-F238E27FC236}">
                <a16:creationId xmlns:a16="http://schemas.microsoft.com/office/drawing/2014/main" id="{D8FBA9CD-0985-4F2F-829F-B7D868893510}"/>
              </a:ext>
            </a:extLst>
          </p:cNvPr>
          <p:cNvSpPr txBox="1"/>
          <p:nvPr/>
        </p:nvSpPr>
        <p:spPr>
          <a:xfrm>
            <a:off x="7997513" y="3998808"/>
            <a:ext cx="3648151" cy="492443"/>
          </a:xfrm>
          <a:prstGeom prst="rect">
            <a:avLst/>
          </a:prstGeom>
          <a:noFill/>
        </p:spPr>
        <p:txBody>
          <a:bodyPr wrap="square" rtlCol="0">
            <a:spAutoFit/>
          </a:bodyPr>
          <a:lstStyle/>
          <a:p>
            <a:pPr algn="l"/>
            <a:r>
              <a:rPr lang="en-US" sz="1400" b="1"/>
              <a:t>Distribution of Peak Load Conditions </a:t>
            </a:r>
            <a:r>
              <a:rPr lang="en-US" sz="1100" b="1"/>
              <a:t>Simulated for 2026</a:t>
            </a:r>
            <a:endParaRPr lang="en-US" sz="1400" b="1"/>
          </a:p>
        </p:txBody>
      </p:sp>
      <p:cxnSp>
        <p:nvCxnSpPr>
          <p:cNvPr id="8" name="Straight Connector 7">
            <a:extLst>
              <a:ext uri="{FF2B5EF4-FFF2-40B4-BE49-F238E27FC236}">
                <a16:creationId xmlns:a16="http://schemas.microsoft.com/office/drawing/2014/main" id="{288F2075-9C01-3148-C4F9-7187F27648CC}"/>
              </a:ext>
            </a:extLst>
          </p:cNvPr>
          <p:cNvCxnSpPr/>
          <p:nvPr/>
        </p:nvCxnSpPr>
        <p:spPr>
          <a:xfrm>
            <a:off x="1288479" y="2891457"/>
            <a:ext cx="10412558" cy="0"/>
          </a:xfrm>
          <a:prstGeom prst="line">
            <a:avLst/>
          </a:prstGeom>
          <a:ln w="22225">
            <a:solidFill>
              <a:schemeClr val="accent1">
                <a:lumMod val="75000"/>
              </a:schemeClr>
            </a:solidFill>
            <a:prstDash val="sysDot"/>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EA95786E-1838-7A90-BEF3-B90CE4B35B3C}"/>
              </a:ext>
            </a:extLst>
          </p:cNvPr>
          <p:cNvSpPr txBox="1"/>
          <p:nvPr/>
        </p:nvSpPr>
        <p:spPr>
          <a:xfrm>
            <a:off x="1619663" y="2432305"/>
            <a:ext cx="1568631" cy="430887"/>
          </a:xfrm>
          <a:prstGeom prst="rect">
            <a:avLst/>
          </a:prstGeom>
          <a:noFill/>
        </p:spPr>
        <p:txBody>
          <a:bodyPr wrap="square" rtlCol="0">
            <a:spAutoFit/>
          </a:bodyPr>
          <a:lstStyle/>
          <a:p>
            <a:pPr algn="l"/>
            <a:r>
              <a:rPr lang="en-US" sz="1050" b="1">
                <a:solidFill>
                  <a:schemeClr val="accent1"/>
                </a:solidFill>
              </a:rPr>
              <a:t>50</a:t>
            </a:r>
            <a:r>
              <a:rPr lang="en-US" sz="1050" b="1" baseline="30000">
                <a:solidFill>
                  <a:schemeClr val="accent1"/>
                </a:solidFill>
              </a:rPr>
              <a:t>th</a:t>
            </a:r>
            <a:r>
              <a:rPr lang="en-US" sz="1050" b="1">
                <a:solidFill>
                  <a:schemeClr val="accent1"/>
                </a:solidFill>
              </a:rPr>
              <a:t> Percentile (median) = 86.2GW</a:t>
            </a:r>
          </a:p>
        </p:txBody>
      </p:sp>
    </p:spTree>
    <p:extLst>
      <p:ext uri="{BB962C8B-B14F-4D97-AF65-F5344CB8AC3E}">
        <p14:creationId xmlns:p14="http://schemas.microsoft.com/office/powerpoint/2010/main" val="2530775451"/>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2">
            <a:extLst>
              <a:ext uri="{FF2B5EF4-FFF2-40B4-BE49-F238E27FC236}">
                <a16:creationId xmlns:a16="http://schemas.microsoft.com/office/drawing/2014/main" id="{7BE77E8C-2FC6-41B9-EA12-802E4792E685}"/>
              </a:ext>
            </a:extLst>
          </p:cNvPr>
          <p:cNvGraphicFramePr>
            <a:graphicFrameLocks noGrp="1"/>
          </p:cNvGraphicFramePr>
          <p:nvPr/>
        </p:nvGraphicFramePr>
        <p:xfrm>
          <a:off x="5753099" y="4081573"/>
          <a:ext cx="5975574" cy="2209802"/>
        </p:xfrm>
        <a:graphic>
          <a:graphicData uri="http://schemas.openxmlformats.org/drawingml/2006/table">
            <a:tbl>
              <a:tblPr/>
              <a:tblGrid>
                <a:gridCol w="207054">
                  <a:extLst>
                    <a:ext uri="{9D8B030D-6E8A-4147-A177-3AD203B41FA5}">
                      <a16:colId xmlns:a16="http://schemas.microsoft.com/office/drawing/2014/main" val="2959801658"/>
                    </a:ext>
                  </a:extLst>
                </a:gridCol>
                <a:gridCol w="240355">
                  <a:extLst>
                    <a:ext uri="{9D8B030D-6E8A-4147-A177-3AD203B41FA5}">
                      <a16:colId xmlns:a16="http://schemas.microsoft.com/office/drawing/2014/main" val="2123909329"/>
                    </a:ext>
                  </a:extLst>
                </a:gridCol>
                <a:gridCol w="240355">
                  <a:extLst>
                    <a:ext uri="{9D8B030D-6E8A-4147-A177-3AD203B41FA5}">
                      <a16:colId xmlns:a16="http://schemas.microsoft.com/office/drawing/2014/main" val="3370764752"/>
                    </a:ext>
                  </a:extLst>
                </a:gridCol>
                <a:gridCol w="240355">
                  <a:extLst>
                    <a:ext uri="{9D8B030D-6E8A-4147-A177-3AD203B41FA5}">
                      <a16:colId xmlns:a16="http://schemas.microsoft.com/office/drawing/2014/main" val="2242420808"/>
                    </a:ext>
                  </a:extLst>
                </a:gridCol>
                <a:gridCol w="240355">
                  <a:extLst>
                    <a:ext uri="{9D8B030D-6E8A-4147-A177-3AD203B41FA5}">
                      <a16:colId xmlns:a16="http://schemas.microsoft.com/office/drawing/2014/main" val="686270137"/>
                    </a:ext>
                  </a:extLst>
                </a:gridCol>
                <a:gridCol w="240355">
                  <a:extLst>
                    <a:ext uri="{9D8B030D-6E8A-4147-A177-3AD203B41FA5}">
                      <a16:colId xmlns:a16="http://schemas.microsoft.com/office/drawing/2014/main" val="2841931927"/>
                    </a:ext>
                  </a:extLst>
                </a:gridCol>
                <a:gridCol w="240355">
                  <a:extLst>
                    <a:ext uri="{9D8B030D-6E8A-4147-A177-3AD203B41FA5}">
                      <a16:colId xmlns:a16="http://schemas.microsoft.com/office/drawing/2014/main" val="1321635679"/>
                    </a:ext>
                  </a:extLst>
                </a:gridCol>
                <a:gridCol w="240355">
                  <a:extLst>
                    <a:ext uri="{9D8B030D-6E8A-4147-A177-3AD203B41FA5}">
                      <a16:colId xmlns:a16="http://schemas.microsoft.com/office/drawing/2014/main" val="1745306677"/>
                    </a:ext>
                  </a:extLst>
                </a:gridCol>
                <a:gridCol w="240355">
                  <a:extLst>
                    <a:ext uri="{9D8B030D-6E8A-4147-A177-3AD203B41FA5}">
                      <a16:colId xmlns:a16="http://schemas.microsoft.com/office/drawing/2014/main" val="2288209610"/>
                    </a:ext>
                  </a:extLst>
                </a:gridCol>
                <a:gridCol w="240355">
                  <a:extLst>
                    <a:ext uri="{9D8B030D-6E8A-4147-A177-3AD203B41FA5}">
                      <a16:colId xmlns:a16="http://schemas.microsoft.com/office/drawing/2014/main" val="3473621208"/>
                    </a:ext>
                  </a:extLst>
                </a:gridCol>
                <a:gridCol w="240355">
                  <a:extLst>
                    <a:ext uri="{9D8B030D-6E8A-4147-A177-3AD203B41FA5}">
                      <a16:colId xmlns:a16="http://schemas.microsoft.com/office/drawing/2014/main" val="2832329669"/>
                    </a:ext>
                  </a:extLst>
                </a:gridCol>
                <a:gridCol w="240355">
                  <a:extLst>
                    <a:ext uri="{9D8B030D-6E8A-4147-A177-3AD203B41FA5}">
                      <a16:colId xmlns:a16="http://schemas.microsoft.com/office/drawing/2014/main" val="3096668445"/>
                    </a:ext>
                  </a:extLst>
                </a:gridCol>
                <a:gridCol w="240355">
                  <a:extLst>
                    <a:ext uri="{9D8B030D-6E8A-4147-A177-3AD203B41FA5}">
                      <a16:colId xmlns:a16="http://schemas.microsoft.com/office/drawing/2014/main" val="2315417117"/>
                    </a:ext>
                  </a:extLst>
                </a:gridCol>
                <a:gridCol w="240355">
                  <a:extLst>
                    <a:ext uri="{9D8B030D-6E8A-4147-A177-3AD203B41FA5}">
                      <a16:colId xmlns:a16="http://schemas.microsoft.com/office/drawing/2014/main" val="2472047997"/>
                    </a:ext>
                  </a:extLst>
                </a:gridCol>
                <a:gridCol w="240355">
                  <a:extLst>
                    <a:ext uri="{9D8B030D-6E8A-4147-A177-3AD203B41FA5}">
                      <a16:colId xmlns:a16="http://schemas.microsoft.com/office/drawing/2014/main" val="3548964882"/>
                    </a:ext>
                  </a:extLst>
                </a:gridCol>
                <a:gridCol w="240355">
                  <a:extLst>
                    <a:ext uri="{9D8B030D-6E8A-4147-A177-3AD203B41FA5}">
                      <a16:colId xmlns:a16="http://schemas.microsoft.com/office/drawing/2014/main" val="1089692564"/>
                    </a:ext>
                  </a:extLst>
                </a:gridCol>
                <a:gridCol w="240355">
                  <a:extLst>
                    <a:ext uri="{9D8B030D-6E8A-4147-A177-3AD203B41FA5}">
                      <a16:colId xmlns:a16="http://schemas.microsoft.com/office/drawing/2014/main" val="3393901389"/>
                    </a:ext>
                  </a:extLst>
                </a:gridCol>
                <a:gridCol w="240355">
                  <a:extLst>
                    <a:ext uri="{9D8B030D-6E8A-4147-A177-3AD203B41FA5}">
                      <a16:colId xmlns:a16="http://schemas.microsoft.com/office/drawing/2014/main" val="2442416249"/>
                    </a:ext>
                  </a:extLst>
                </a:gridCol>
                <a:gridCol w="240355">
                  <a:extLst>
                    <a:ext uri="{9D8B030D-6E8A-4147-A177-3AD203B41FA5}">
                      <a16:colId xmlns:a16="http://schemas.microsoft.com/office/drawing/2014/main" val="3300895327"/>
                    </a:ext>
                  </a:extLst>
                </a:gridCol>
                <a:gridCol w="240355">
                  <a:extLst>
                    <a:ext uri="{9D8B030D-6E8A-4147-A177-3AD203B41FA5}">
                      <a16:colId xmlns:a16="http://schemas.microsoft.com/office/drawing/2014/main" val="3545023925"/>
                    </a:ext>
                  </a:extLst>
                </a:gridCol>
                <a:gridCol w="240355">
                  <a:extLst>
                    <a:ext uri="{9D8B030D-6E8A-4147-A177-3AD203B41FA5}">
                      <a16:colId xmlns:a16="http://schemas.microsoft.com/office/drawing/2014/main" val="883085362"/>
                    </a:ext>
                  </a:extLst>
                </a:gridCol>
                <a:gridCol w="240355">
                  <a:extLst>
                    <a:ext uri="{9D8B030D-6E8A-4147-A177-3AD203B41FA5}">
                      <a16:colId xmlns:a16="http://schemas.microsoft.com/office/drawing/2014/main" val="249261244"/>
                    </a:ext>
                  </a:extLst>
                </a:gridCol>
                <a:gridCol w="240355">
                  <a:extLst>
                    <a:ext uri="{9D8B030D-6E8A-4147-A177-3AD203B41FA5}">
                      <a16:colId xmlns:a16="http://schemas.microsoft.com/office/drawing/2014/main" val="3313261224"/>
                    </a:ext>
                  </a:extLst>
                </a:gridCol>
                <a:gridCol w="240355">
                  <a:extLst>
                    <a:ext uri="{9D8B030D-6E8A-4147-A177-3AD203B41FA5}">
                      <a16:colId xmlns:a16="http://schemas.microsoft.com/office/drawing/2014/main" val="325598607"/>
                    </a:ext>
                  </a:extLst>
                </a:gridCol>
                <a:gridCol w="240355">
                  <a:extLst>
                    <a:ext uri="{9D8B030D-6E8A-4147-A177-3AD203B41FA5}">
                      <a16:colId xmlns:a16="http://schemas.microsoft.com/office/drawing/2014/main" val="1223263672"/>
                    </a:ext>
                  </a:extLst>
                </a:gridCol>
              </a:tblGrid>
              <a:tr h="190694">
                <a:tc>
                  <a:txBody>
                    <a:bodyPr/>
                    <a:lstStyle/>
                    <a:p>
                      <a:pPr algn="l" fontAlgn="ctr"/>
                      <a:endParaRPr lang="en-US" sz="800" b="1" i="0" u="none" strike="noStrike">
                        <a:solidFill>
                          <a:srgbClr val="FFFFFF"/>
                        </a:solidFill>
                        <a:effectLst/>
                        <a:latin typeface="Arial" panose="020B0604020202020204" pitchFamily="34" charset="0"/>
                      </a:endParaRP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1</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2</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3</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4</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5</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6</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7</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8</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9</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10</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11</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12</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13</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14</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15</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16</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17</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18</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19</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20</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21</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22</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23</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tc>
                  <a:txBody>
                    <a:bodyPr/>
                    <a:lstStyle/>
                    <a:p>
                      <a:pPr algn="ctr" fontAlgn="ctr"/>
                      <a:r>
                        <a:rPr lang="en-US" sz="800" b="1" i="0" u="none" strike="noStrike">
                          <a:solidFill>
                            <a:srgbClr val="FFFFFF"/>
                          </a:solidFill>
                          <a:effectLst/>
                          <a:latin typeface="Arial" panose="020B0604020202020204" pitchFamily="34" charset="0"/>
                        </a:rPr>
                        <a:t>24</a:t>
                      </a:r>
                    </a:p>
                  </a:txBody>
                  <a:tcPr marL="7620" marR="7620" marT="7620" marB="0" anchor="ctr">
                    <a:lnL w="6350" cap="flat" cmpd="sng" algn="ctr">
                      <a:solidFill>
                        <a:srgbClr val="034E6E"/>
                      </a:solidFill>
                      <a:prstDash val="solid"/>
                      <a:round/>
                      <a:headEnd type="none" w="med" len="med"/>
                      <a:tailEnd type="none" w="med" len="med"/>
                    </a:lnL>
                    <a:lnR w="6350" cap="flat" cmpd="sng" algn="ctr">
                      <a:solidFill>
                        <a:srgbClr val="034E6E"/>
                      </a:solidFill>
                      <a:prstDash val="solid"/>
                      <a:round/>
                      <a:headEnd type="none" w="med" len="med"/>
                      <a:tailEnd type="none" w="med" len="med"/>
                    </a:lnR>
                    <a:lnT w="6350" cap="flat" cmpd="sng" algn="ctr">
                      <a:solidFill>
                        <a:srgbClr val="034E6E"/>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034E6E"/>
                    </a:solidFill>
                  </a:tcPr>
                </a:tc>
                <a:extLst>
                  <a:ext uri="{0D108BD9-81ED-4DB2-BD59-A6C34878D82A}">
                    <a16:rowId xmlns:a16="http://schemas.microsoft.com/office/drawing/2014/main" val="3961127465"/>
                  </a:ext>
                </a:extLst>
              </a:tr>
              <a:tr h="168259">
                <a:tc>
                  <a:txBody>
                    <a:bodyPr/>
                    <a:lstStyle/>
                    <a:p>
                      <a:pPr algn="l" fontAlgn="ctr"/>
                      <a:r>
                        <a:rPr lang="en-US" sz="700" b="0" i="0" u="none" strike="noStrike">
                          <a:solidFill>
                            <a:srgbClr val="000000"/>
                          </a:solidFill>
                          <a:effectLst/>
                          <a:latin typeface="Arial" panose="020B0604020202020204" pitchFamily="34" charset="0"/>
                        </a:rPr>
                        <a:t>Jan</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4D9E1"/>
                    </a:solidFill>
                  </a:tcPr>
                </a:tc>
                <a:tc>
                  <a:txBody>
                    <a:bodyPr/>
                    <a:lstStyle/>
                    <a:p>
                      <a:pPr algn="r" fontAlgn="ctr"/>
                      <a:r>
                        <a:rPr lang="en-US" sz="700" b="0" i="0" u="none" strike="noStrike">
                          <a:solidFill>
                            <a:srgbClr val="000000"/>
                          </a:solidFill>
                          <a:effectLst/>
                          <a:latin typeface="Arial" panose="020B0604020202020204" pitchFamily="34" charset="0"/>
                        </a:rPr>
                        <a:t>1,266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06F"/>
                    </a:solidFill>
                  </a:tcPr>
                </a:tc>
                <a:tc>
                  <a:txBody>
                    <a:bodyPr/>
                    <a:lstStyle/>
                    <a:p>
                      <a:pPr algn="r" fontAlgn="ctr"/>
                      <a:r>
                        <a:rPr lang="en-US" sz="700" b="0" i="0" u="none" strike="noStrike">
                          <a:solidFill>
                            <a:srgbClr val="000000"/>
                          </a:solidFill>
                          <a:effectLst/>
                          <a:latin typeface="Arial" panose="020B0604020202020204" pitchFamily="34" charset="0"/>
                        </a:rPr>
                        <a:t>1,209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8796E"/>
                    </a:solidFill>
                  </a:tcPr>
                </a:tc>
                <a:tc>
                  <a:txBody>
                    <a:bodyPr/>
                    <a:lstStyle/>
                    <a:p>
                      <a:pPr algn="r" fontAlgn="ctr"/>
                      <a:r>
                        <a:rPr lang="en-US" sz="700" b="0" i="0" u="none" strike="noStrike">
                          <a:solidFill>
                            <a:srgbClr val="000000"/>
                          </a:solidFill>
                          <a:effectLst/>
                          <a:latin typeface="Arial" panose="020B0604020202020204" pitchFamily="34" charset="0"/>
                        </a:rPr>
                        <a:t>1,310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770"/>
                    </a:solidFill>
                  </a:tcPr>
                </a:tc>
                <a:tc>
                  <a:txBody>
                    <a:bodyPr/>
                    <a:lstStyle/>
                    <a:p>
                      <a:pPr algn="r" fontAlgn="ctr"/>
                      <a:r>
                        <a:rPr lang="en-US" sz="700" b="0" i="0" u="none" strike="noStrike">
                          <a:solidFill>
                            <a:srgbClr val="000000"/>
                          </a:solidFill>
                          <a:effectLst/>
                          <a:latin typeface="Arial" panose="020B0604020202020204" pitchFamily="34" charset="0"/>
                        </a:rPr>
                        <a:t>1,308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670"/>
                    </a:solidFill>
                  </a:tcPr>
                </a:tc>
                <a:tc>
                  <a:txBody>
                    <a:bodyPr/>
                    <a:lstStyle/>
                    <a:p>
                      <a:pPr algn="r" fontAlgn="ctr"/>
                      <a:r>
                        <a:rPr lang="en-US" sz="700" b="0" i="0" u="none" strike="noStrike">
                          <a:solidFill>
                            <a:srgbClr val="000000"/>
                          </a:solidFill>
                          <a:effectLst/>
                          <a:latin typeface="Arial" panose="020B0604020202020204" pitchFamily="34" charset="0"/>
                        </a:rPr>
                        <a:t>1,349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C71"/>
                    </a:solidFill>
                  </a:tcPr>
                </a:tc>
                <a:tc>
                  <a:txBody>
                    <a:bodyPr/>
                    <a:lstStyle/>
                    <a:p>
                      <a:pPr algn="r" fontAlgn="ctr"/>
                      <a:r>
                        <a:rPr lang="en-US" sz="700" b="0" i="0" u="none" strike="noStrike">
                          <a:solidFill>
                            <a:srgbClr val="000000"/>
                          </a:solidFill>
                          <a:effectLst/>
                          <a:latin typeface="Arial" panose="020B0604020202020204" pitchFamily="34" charset="0"/>
                        </a:rPr>
                        <a:t>1,421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673"/>
                    </a:solidFill>
                  </a:tcPr>
                </a:tc>
                <a:tc>
                  <a:txBody>
                    <a:bodyPr/>
                    <a:lstStyle/>
                    <a:p>
                      <a:pPr algn="r" fontAlgn="ctr"/>
                      <a:r>
                        <a:rPr lang="en-US" sz="700" b="0" i="0" u="none" strike="noStrike">
                          <a:solidFill>
                            <a:srgbClr val="000000"/>
                          </a:solidFill>
                          <a:effectLst/>
                          <a:latin typeface="Arial" panose="020B0604020202020204" pitchFamily="34" charset="0"/>
                        </a:rPr>
                        <a:t>1,577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C77"/>
                    </a:solidFill>
                  </a:tcPr>
                </a:tc>
                <a:tc>
                  <a:txBody>
                    <a:bodyPr/>
                    <a:lstStyle/>
                    <a:p>
                      <a:pPr algn="r" fontAlgn="ctr"/>
                      <a:r>
                        <a:rPr lang="en-US" sz="700" b="0" i="0" u="none" strike="noStrike">
                          <a:solidFill>
                            <a:srgbClr val="000000"/>
                          </a:solidFill>
                          <a:effectLst/>
                          <a:latin typeface="Arial" panose="020B0604020202020204" pitchFamily="34" charset="0"/>
                        </a:rPr>
                        <a:t>2,047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EEB84"/>
                    </a:solidFill>
                  </a:tcPr>
                </a:tc>
                <a:tc>
                  <a:txBody>
                    <a:bodyPr/>
                    <a:lstStyle/>
                    <a:p>
                      <a:pPr algn="r" fontAlgn="ctr"/>
                      <a:r>
                        <a:rPr lang="en-US" sz="700" b="0" i="0" u="none" strike="noStrike">
                          <a:solidFill>
                            <a:srgbClr val="000000"/>
                          </a:solidFill>
                          <a:effectLst/>
                          <a:latin typeface="Arial" panose="020B0604020202020204" pitchFamily="34" charset="0"/>
                        </a:rPr>
                        <a:t>1,985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EE482"/>
                    </a:solidFill>
                  </a:tcPr>
                </a:tc>
                <a:tc>
                  <a:txBody>
                    <a:bodyPr/>
                    <a:lstStyle/>
                    <a:p>
                      <a:pPr algn="r" fontAlgn="ctr"/>
                      <a:r>
                        <a:rPr lang="en-US" sz="700" b="0" i="0" u="none" strike="noStrike">
                          <a:solidFill>
                            <a:srgbClr val="000000"/>
                          </a:solidFill>
                          <a:effectLst/>
                          <a:latin typeface="Arial" panose="020B0604020202020204" pitchFamily="34" charset="0"/>
                        </a:rPr>
                        <a:t>2,431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DDE182"/>
                    </a:solidFill>
                  </a:tcPr>
                </a:tc>
                <a:tc>
                  <a:txBody>
                    <a:bodyPr/>
                    <a:lstStyle/>
                    <a:p>
                      <a:pPr algn="r" fontAlgn="ctr"/>
                      <a:r>
                        <a:rPr lang="en-US" sz="700" b="0" i="0" u="none" strike="noStrike">
                          <a:solidFill>
                            <a:srgbClr val="000000"/>
                          </a:solidFill>
                          <a:effectLst/>
                          <a:latin typeface="Arial" panose="020B0604020202020204" pitchFamily="34" charset="0"/>
                        </a:rPr>
                        <a:t>3,089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3D17F"/>
                    </a:solidFill>
                  </a:tcPr>
                </a:tc>
                <a:tc>
                  <a:txBody>
                    <a:bodyPr/>
                    <a:lstStyle/>
                    <a:p>
                      <a:pPr algn="r" fontAlgn="ctr"/>
                      <a:r>
                        <a:rPr lang="en-US" sz="700" b="0" i="0" u="none" strike="noStrike">
                          <a:solidFill>
                            <a:srgbClr val="000000"/>
                          </a:solidFill>
                          <a:effectLst/>
                          <a:latin typeface="Arial" panose="020B0604020202020204" pitchFamily="34" charset="0"/>
                        </a:rPr>
                        <a:t>2,940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0D580"/>
                    </a:solidFill>
                  </a:tcPr>
                </a:tc>
                <a:tc>
                  <a:txBody>
                    <a:bodyPr/>
                    <a:lstStyle/>
                    <a:p>
                      <a:pPr algn="r" fontAlgn="ctr"/>
                      <a:r>
                        <a:rPr lang="en-US" sz="700" b="0" i="0" u="none" strike="noStrike">
                          <a:solidFill>
                            <a:srgbClr val="000000"/>
                          </a:solidFill>
                          <a:effectLst/>
                          <a:latin typeface="Arial" panose="020B0604020202020204" pitchFamily="34" charset="0"/>
                        </a:rPr>
                        <a:t>2,667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8DC81"/>
                    </a:solidFill>
                  </a:tcPr>
                </a:tc>
                <a:tc>
                  <a:txBody>
                    <a:bodyPr/>
                    <a:lstStyle/>
                    <a:p>
                      <a:pPr algn="r" fontAlgn="ctr"/>
                      <a:r>
                        <a:rPr lang="en-US" sz="700" b="0" i="0" u="none" strike="noStrike">
                          <a:solidFill>
                            <a:srgbClr val="000000"/>
                          </a:solidFill>
                          <a:effectLst/>
                          <a:latin typeface="Arial" panose="020B0604020202020204" pitchFamily="34" charset="0"/>
                        </a:rPr>
                        <a:t>2,625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CDD82"/>
                    </a:solidFill>
                  </a:tcPr>
                </a:tc>
                <a:tc>
                  <a:txBody>
                    <a:bodyPr/>
                    <a:lstStyle/>
                    <a:p>
                      <a:pPr algn="r" fontAlgn="ctr"/>
                      <a:r>
                        <a:rPr lang="en-US" sz="700" b="0" i="0" u="none" strike="noStrike">
                          <a:solidFill>
                            <a:srgbClr val="000000"/>
                          </a:solidFill>
                          <a:effectLst/>
                          <a:latin typeface="Arial" panose="020B0604020202020204" pitchFamily="34" charset="0"/>
                        </a:rPr>
                        <a:t>2,254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CE683"/>
                    </a:solidFill>
                  </a:tcPr>
                </a:tc>
                <a:tc>
                  <a:txBody>
                    <a:bodyPr/>
                    <a:lstStyle/>
                    <a:p>
                      <a:pPr algn="r" fontAlgn="ctr"/>
                      <a:r>
                        <a:rPr lang="en-US" sz="700" b="0" i="0" u="none" strike="noStrike">
                          <a:solidFill>
                            <a:srgbClr val="000000"/>
                          </a:solidFill>
                          <a:effectLst/>
                          <a:latin typeface="Arial" panose="020B0604020202020204" pitchFamily="34" charset="0"/>
                        </a:rPr>
                        <a:t>2,471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D9E082"/>
                    </a:solidFill>
                  </a:tcPr>
                </a:tc>
                <a:tc>
                  <a:txBody>
                    <a:bodyPr/>
                    <a:lstStyle/>
                    <a:p>
                      <a:pPr algn="r" fontAlgn="ctr"/>
                      <a:r>
                        <a:rPr lang="en-US" sz="700" b="0" i="0" u="none" strike="noStrike">
                          <a:solidFill>
                            <a:srgbClr val="000000"/>
                          </a:solidFill>
                          <a:effectLst/>
                          <a:latin typeface="Arial" panose="020B0604020202020204" pitchFamily="34" charset="0"/>
                        </a:rPr>
                        <a:t>2,599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EDD82"/>
                    </a:solidFill>
                  </a:tcPr>
                </a:tc>
                <a:tc>
                  <a:txBody>
                    <a:bodyPr/>
                    <a:lstStyle/>
                    <a:p>
                      <a:pPr algn="r" fontAlgn="ctr"/>
                      <a:r>
                        <a:rPr lang="en-US" sz="700" b="0" i="0" u="none" strike="noStrike">
                          <a:solidFill>
                            <a:srgbClr val="000000"/>
                          </a:solidFill>
                          <a:effectLst/>
                          <a:latin typeface="Arial" panose="020B0604020202020204" pitchFamily="34" charset="0"/>
                        </a:rPr>
                        <a:t>2,393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0E283"/>
                    </a:solidFill>
                  </a:tcPr>
                </a:tc>
                <a:tc>
                  <a:txBody>
                    <a:bodyPr/>
                    <a:lstStyle/>
                    <a:p>
                      <a:pPr algn="r" fontAlgn="ctr"/>
                      <a:r>
                        <a:rPr lang="en-US" sz="700" b="0" i="0" u="none" strike="noStrike">
                          <a:solidFill>
                            <a:srgbClr val="000000"/>
                          </a:solidFill>
                          <a:effectLst/>
                          <a:latin typeface="Arial" panose="020B0604020202020204" pitchFamily="34" charset="0"/>
                        </a:rPr>
                        <a:t>1,654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679"/>
                    </a:solidFill>
                  </a:tcPr>
                </a:tc>
                <a:tc>
                  <a:txBody>
                    <a:bodyPr/>
                    <a:lstStyle/>
                    <a:p>
                      <a:pPr algn="r" fontAlgn="ctr"/>
                      <a:r>
                        <a:rPr lang="en-US" sz="700" b="0" i="0" u="none" strike="noStrike">
                          <a:solidFill>
                            <a:srgbClr val="000000"/>
                          </a:solidFill>
                          <a:effectLst/>
                          <a:latin typeface="Arial" panose="020B0604020202020204" pitchFamily="34" charset="0"/>
                        </a:rPr>
                        <a:t>1,456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B74"/>
                    </a:solidFill>
                  </a:tcPr>
                </a:tc>
                <a:tc>
                  <a:txBody>
                    <a:bodyPr/>
                    <a:lstStyle/>
                    <a:p>
                      <a:pPr algn="r" fontAlgn="ctr"/>
                      <a:r>
                        <a:rPr lang="en-US" sz="700" b="0" i="0" u="none" strike="noStrike">
                          <a:solidFill>
                            <a:srgbClr val="000000"/>
                          </a:solidFill>
                          <a:effectLst/>
                          <a:latin typeface="Arial" panose="020B0604020202020204" pitchFamily="34" charset="0"/>
                        </a:rPr>
                        <a:t>1,438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874"/>
                    </a:solidFill>
                  </a:tcPr>
                </a:tc>
                <a:tc>
                  <a:txBody>
                    <a:bodyPr/>
                    <a:lstStyle/>
                    <a:p>
                      <a:pPr algn="r" fontAlgn="ctr"/>
                      <a:r>
                        <a:rPr lang="en-US" sz="700" b="0" i="0" u="none" strike="noStrike">
                          <a:solidFill>
                            <a:srgbClr val="000000"/>
                          </a:solidFill>
                          <a:effectLst/>
                          <a:latin typeface="Arial" panose="020B0604020202020204" pitchFamily="34" charset="0"/>
                        </a:rPr>
                        <a:t>1,479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E75"/>
                    </a:solidFill>
                  </a:tcPr>
                </a:tc>
                <a:tc>
                  <a:txBody>
                    <a:bodyPr/>
                    <a:lstStyle/>
                    <a:p>
                      <a:pPr algn="r" fontAlgn="ctr"/>
                      <a:r>
                        <a:rPr lang="en-US" sz="700" b="0" i="0" u="none" strike="noStrike">
                          <a:solidFill>
                            <a:srgbClr val="000000"/>
                          </a:solidFill>
                          <a:effectLst/>
                          <a:latin typeface="Arial" panose="020B0604020202020204" pitchFamily="34" charset="0"/>
                        </a:rPr>
                        <a:t>1,312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770"/>
                    </a:solidFill>
                  </a:tcPr>
                </a:tc>
                <a:tc>
                  <a:txBody>
                    <a:bodyPr/>
                    <a:lstStyle/>
                    <a:p>
                      <a:pPr algn="r" fontAlgn="ctr"/>
                      <a:r>
                        <a:rPr lang="en-US" sz="700" b="0" i="0" u="none" strike="noStrike">
                          <a:solidFill>
                            <a:srgbClr val="000000"/>
                          </a:solidFill>
                          <a:effectLst/>
                          <a:latin typeface="Arial" panose="020B0604020202020204" pitchFamily="34" charset="0"/>
                        </a:rPr>
                        <a:t>1,297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570"/>
                    </a:solidFill>
                  </a:tcPr>
                </a:tc>
                <a:extLst>
                  <a:ext uri="{0D108BD9-81ED-4DB2-BD59-A6C34878D82A}">
                    <a16:rowId xmlns:a16="http://schemas.microsoft.com/office/drawing/2014/main" val="3195536911"/>
                  </a:ext>
                </a:extLst>
              </a:tr>
              <a:tr h="168259">
                <a:tc>
                  <a:txBody>
                    <a:bodyPr/>
                    <a:lstStyle/>
                    <a:p>
                      <a:pPr algn="l" fontAlgn="ctr"/>
                      <a:r>
                        <a:rPr lang="en-US" sz="700" b="0" i="0" u="none" strike="noStrike">
                          <a:solidFill>
                            <a:srgbClr val="000000"/>
                          </a:solidFill>
                          <a:effectLst/>
                          <a:latin typeface="Arial" panose="020B0604020202020204" pitchFamily="34" charset="0"/>
                        </a:rPr>
                        <a:t>Feb</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4D9E1"/>
                    </a:solidFill>
                  </a:tcPr>
                </a:tc>
                <a:tc>
                  <a:txBody>
                    <a:bodyPr/>
                    <a:lstStyle/>
                    <a:p>
                      <a:pPr algn="r" fontAlgn="ctr"/>
                      <a:r>
                        <a:rPr lang="en-US" sz="700" b="0" i="0" u="none" strike="noStrike">
                          <a:solidFill>
                            <a:srgbClr val="000000"/>
                          </a:solidFill>
                          <a:effectLst/>
                          <a:latin typeface="Arial" panose="020B0604020202020204" pitchFamily="34" charset="0"/>
                        </a:rPr>
                        <a:t>1,395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273"/>
                    </a:solidFill>
                  </a:tcPr>
                </a:tc>
                <a:tc>
                  <a:txBody>
                    <a:bodyPr/>
                    <a:lstStyle/>
                    <a:p>
                      <a:pPr algn="r" fontAlgn="ctr"/>
                      <a:r>
                        <a:rPr lang="en-US" sz="700" b="0" i="0" u="none" strike="noStrike">
                          <a:solidFill>
                            <a:srgbClr val="000000"/>
                          </a:solidFill>
                          <a:effectLst/>
                          <a:latin typeface="Arial" panose="020B0604020202020204" pitchFamily="34" charset="0"/>
                        </a:rPr>
                        <a:t>1,366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8E72"/>
                    </a:solidFill>
                  </a:tcPr>
                </a:tc>
                <a:tc>
                  <a:txBody>
                    <a:bodyPr/>
                    <a:lstStyle/>
                    <a:p>
                      <a:pPr algn="r" fontAlgn="ctr"/>
                      <a:r>
                        <a:rPr lang="en-US" sz="700" b="0" i="0" u="none" strike="noStrike">
                          <a:solidFill>
                            <a:srgbClr val="000000"/>
                          </a:solidFill>
                          <a:effectLst/>
                          <a:latin typeface="Arial" panose="020B0604020202020204" pitchFamily="34" charset="0"/>
                        </a:rPr>
                        <a:t>1,460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B74"/>
                    </a:solidFill>
                  </a:tcPr>
                </a:tc>
                <a:tc>
                  <a:txBody>
                    <a:bodyPr/>
                    <a:lstStyle/>
                    <a:p>
                      <a:pPr algn="r" fontAlgn="ctr"/>
                      <a:r>
                        <a:rPr lang="en-US" sz="700" b="0" i="0" u="none" strike="noStrike">
                          <a:solidFill>
                            <a:srgbClr val="000000"/>
                          </a:solidFill>
                          <a:effectLst/>
                          <a:latin typeface="Arial" panose="020B0604020202020204" pitchFamily="34" charset="0"/>
                        </a:rPr>
                        <a:t>1,460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B74"/>
                    </a:solidFill>
                  </a:tcPr>
                </a:tc>
                <a:tc>
                  <a:txBody>
                    <a:bodyPr/>
                    <a:lstStyle/>
                    <a:p>
                      <a:pPr algn="r" fontAlgn="ctr"/>
                      <a:r>
                        <a:rPr lang="en-US" sz="700" b="0" i="0" u="none" strike="noStrike">
                          <a:solidFill>
                            <a:srgbClr val="000000"/>
                          </a:solidFill>
                          <a:effectLst/>
                          <a:latin typeface="Arial" panose="020B0604020202020204" pitchFamily="34" charset="0"/>
                        </a:rPr>
                        <a:t>1,530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576"/>
                    </a:solidFill>
                  </a:tcPr>
                </a:tc>
                <a:tc>
                  <a:txBody>
                    <a:bodyPr/>
                    <a:lstStyle/>
                    <a:p>
                      <a:pPr algn="r" fontAlgn="ctr"/>
                      <a:r>
                        <a:rPr lang="en-US" sz="700" b="0" i="0" u="none" strike="noStrike">
                          <a:solidFill>
                            <a:srgbClr val="000000"/>
                          </a:solidFill>
                          <a:effectLst/>
                          <a:latin typeface="Arial" panose="020B0604020202020204" pitchFamily="34" charset="0"/>
                        </a:rPr>
                        <a:t>1,557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977"/>
                    </a:solidFill>
                  </a:tcPr>
                </a:tc>
                <a:tc>
                  <a:txBody>
                    <a:bodyPr/>
                    <a:lstStyle/>
                    <a:p>
                      <a:pPr algn="r" fontAlgn="ctr"/>
                      <a:r>
                        <a:rPr lang="en-US" sz="700" b="0" i="0" u="none" strike="noStrike">
                          <a:solidFill>
                            <a:srgbClr val="000000"/>
                          </a:solidFill>
                          <a:effectLst/>
                          <a:latin typeface="Arial" panose="020B0604020202020204" pitchFamily="34" charset="0"/>
                        </a:rPr>
                        <a:t>2,256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CE683"/>
                    </a:solidFill>
                  </a:tcPr>
                </a:tc>
                <a:tc>
                  <a:txBody>
                    <a:bodyPr/>
                    <a:lstStyle/>
                    <a:p>
                      <a:pPr algn="r" fontAlgn="ctr"/>
                      <a:r>
                        <a:rPr lang="en-US" sz="700" b="0" i="0" u="none" strike="noStrike">
                          <a:solidFill>
                            <a:srgbClr val="000000"/>
                          </a:solidFill>
                          <a:effectLst/>
                          <a:latin typeface="Arial" panose="020B0604020202020204" pitchFamily="34" charset="0"/>
                        </a:rPr>
                        <a:t>2,899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4D680"/>
                    </a:solidFill>
                  </a:tcPr>
                </a:tc>
                <a:tc>
                  <a:txBody>
                    <a:bodyPr/>
                    <a:lstStyle/>
                    <a:p>
                      <a:pPr algn="r" fontAlgn="ctr"/>
                      <a:r>
                        <a:rPr lang="en-US" sz="700" b="0" i="0" u="none" strike="noStrike">
                          <a:solidFill>
                            <a:srgbClr val="000000"/>
                          </a:solidFill>
                          <a:effectLst/>
                          <a:latin typeface="Arial" panose="020B0604020202020204" pitchFamily="34" charset="0"/>
                        </a:rPr>
                        <a:t>3,133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9FD07F"/>
                    </a:solidFill>
                  </a:tcPr>
                </a:tc>
                <a:tc>
                  <a:txBody>
                    <a:bodyPr/>
                    <a:lstStyle/>
                    <a:p>
                      <a:pPr algn="r" fontAlgn="ctr"/>
                      <a:r>
                        <a:rPr lang="en-US" sz="700" b="0" i="0" u="none" strike="noStrike">
                          <a:solidFill>
                            <a:srgbClr val="000000"/>
                          </a:solidFill>
                          <a:effectLst/>
                          <a:latin typeface="Arial" panose="020B0604020202020204" pitchFamily="34" charset="0"/>
                        </a:rPr>
                        <a:t>3,542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7CC57D"/>
                    </a:solidFill>
                  </a:tcPr>
                </a:tc>
                <a:tc>
                  <a:txBody>
                    <a:bodyPr/>
                    <a:lstStyle/>
                    <a:p>
                      <a:pPr algn="r" fontAlgn="ctr"/>
                      <a:r>
                        <a:rPr lang="en-US" sz="700" b="0" i="0" u="none" strike="noStrike">
                          <a:solidFill>
                            <a:srgbClr val="000000"/>
                          </a:solidFill>
                          <a:effectLst/>
                          <a:latin typeface="Arial" panose="020B0604020202020204" pitchFamily="34" charset="0"/>
                        </a:rPr>
                        <a:t>2,644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ADC81"/>
                    </a:solidFill>
                  </a:tcPr>
                </a:tc>
                <a:tc>
                  <a:txBody>
                    <a:bodyPr/>
                    <a:lstStyle/>
                    <a:p>
                      <a:pPr algn="r" fontAlgn="ctr"/>
                      <a:r>
                        <a:rPr lang="en-US" sz="700" b="0" i="0" u="none" strike="noStrike">
                          <a:solidFill>
                            <a:srgbClr val="000000"/>
                          </a:solidFill>
                          <a:effectLst/>
                          <a:latin typeface="Arial" panose="020B0604020202020204" pitchFamily="34" charset="0"/>
                        </a:rPr>
                        <a:t>2,450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DBE182"/>
                    </a:solidFill>
                  </a:tcPr>
                </a:tc>
                <a:tc>
                  <a:txBody>
                    <a:bodyPr/>
                    <a:lstStyle/>
                    <a:p>
                      <a:pPr algn="r" fontAlgn="ctr"/>
                      <a:r>
                        <a:rPr lang="en-US" sz="700" b="0" i="0" u="none" strike="noStrike">
                          <a:solidFill>
                            <a:srgbClr val="000000"/>
                          </a:solidFill>
                          <a:effectLst/>
                          <a:latin typeface="Arial" panose="020B0604020202020204" pitchFamily="34" charset="0"/>
                        </a:rPr>
                        <a:t>2,319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6E483"/>
                    </a:solidFill>
                  </a:tcPr>
                </a:tc>
                <a:tc>
                  <a:txBody>
                    <a:bodyPr/>
                    <a:lstStyle/>
                    <a:p>
                      <a:pPr algn="r" fontAlgn="ctr"/>
                      <a:r>
                        <a:rPr lang="en-US" sz="700" b="0" i="0" u="none" strike="noStrike">
                          <a:solidFill>
                            <a:srgbClr val="000000"/>
                          </a:solidFill>
                          <a:effectLst/>
                          <a:latin typeface="Arial" panose="020B0604020202020204" pitchFamily="34" charset="0"/>
                        </a:rPr>
                        <a:t>2,417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DEE283"/>
                    </a:solidFill>
                  </a:tcPr>
                </a:tc>
                <a:tc>
                  <a:txBody>
                    <a:bodyPr/>
                    <a:lstStyle/>
                    <a:p>
                      <a:pPr algn="r" fontAlgn="ctr"/>
                      <a:r>
                        <a:rPr lang="en-US" sz="700" b="0" i="0" u="none" strike="noStrike">
                          <a:solidFill>
                            <a:srgbClr val="000000"/>
                          </a:solidFill>
                          <a:effectLst/>
                          <a:latin typeface="Arial" panose="020B0604020202020204" pitchFamily="34" charset="0"/>
                        </a:rPr>
                        <a:t>3,249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95CD7E"/>
                    </a:solidFill>
                  </a:tcPr>
                </a:tc>
                <a:tc>
                  <a:txBody>
                    <a:bodyPr/>
                    <a:lstStyle/>
                    <a:p>
                      <a:pPr algn="r" fontAlgn="ctr"/>
                      <a:r>
                        <a:rPr lang="en-US" sz="700" b="0" i="0" u="none" strike="noStrike">
                          <a:solidFill>
                            <a:srgbClr val="000000"/>
                          </a:solidFill>
                          <a:effectLst/>
                          <a:latin typeface="Arial" panose="020B0604020202020204" pitchFamily="34" charset="0"/>
                        </a:rPr>
                        <a:t>3,388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89C97E"/>
                    </a:solidFill>
                  </a:tcPr>
                </a:tc>
                <a:tc>
                  <a:txBody>
                    <a:bodyPr/>
                    <a:lstStyle/>
                    <a:p>
                      <a:pPr algn="r" fontAlgn="ctr"/>
                      <a:r>
                        <a:rPr lang="en-US" sz="700" b="0" i="0" u="none" strike="noStrike">
                          <a:solidFill>
                            <a:srgbClr val="000000"/>
                          </a:solidFill>
                          <a:effectLst/>
                          <a:latin typeface="Arial" panose="020B0604020202020204" pitchFamily="34" charset="0"/>
                        </a:rPr>
                        <a:t>3,281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92CC7E"/>
                    </a:solidFill>
                  </a:tcPr>
                </a:tc>
                <a:tc>
                  <a:txBody>
                    <a:bodyPr/>
                    <a:lstStyle/>
                    <a:p>
                      <a:pPr algn="r" fontAlgn="ctr"/>
                      <a:r>
                        <a:rPr lang="en-US" sz="700" b="0" i="0" u="none" strike="noStrike">
                          <a:solidFill>
                            <a:srgbClr val="000000"/>
                          </a:solidFill>
                          <a:effectLst/>
                          <a:latin typeface="Arial" panose="020B0604020202020204" pitchFamily="34" charset="0"/>
                        </a:rPr>
                        <a:t>3,009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AD380"/>
                    </a:solidFill>
                  </a:tcPr>
                </a:tc>
                <a:tc>
                  <a:txBody>
                    <a:bodyPr/>
                    <a:lstStyle/>
                    <a:p>
                      <a:pPr algn="r" fontAlgn="ctr"/>
                      <a:r>
                        <a:rPr lang="en-US" sz="700" b="0" i="0" u="none" strike="noStrike">
                          <a:solidFill>
                            <a:srgbClr val="000000"/>
                          </a:solidFill>
                          <a:effectLst/>
                          <a:latin typeface="Arial" panose="020B0604020202020204" pitchFamily="34" charset="0"/>
                        </a:rPr>
                        <a:t>2,041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FEB84"/>
                    </a:solidFill>
                  </a:tcPr>
                </a:tc>
                <a:tc>
                  <a:txBody>
                    <a:bodyPr/>
                    <a:lstStyle/>
                    <a:p>
                      <a:pPr algn="r" fontAlgn="ctr"/>
                      <a:r>
                        <a:rPr lang="en-US" sz="700" b="0" i="0" u="none" strike="noStrike">
                          <a:solidFill>
                            <a:srgbClr val="000000"/>
                          </a:solidFill>
                          <a:effectLst/>
                          <a:latin typeface="Arial" panose="020B0604020202020204" pitchFamily="34" charset="0"/>
                        </a:rPr>
                        <a:t>1,755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C47C"/>
                    </a:solidFill>
                  </a:tcPr>
                </a:tc>
                <a:tc>
                  <a:txBody>
                    <a:bodyPr/>
                    <a:lstStyle/>
                    <a:p>
                      <a:pPr algn="r" fontAlgn="ctr"/>
                      <a:r>
                        <a:rPr lang="en-US" sz="700" b="0" i="0" u="none" strike="noStrike">
                          <a:solidFill>
                            <a:srgbClr val="000000"/>
                          </a:solidFill>
                          <a:effectLst/>
                          <a:latin typeface="Arial" panose="020B0604020202020204" pitchFamily="34" charset="0"/>
                        </a:rPr>
                        <a:t>1,815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DCC7E"/>
                    </a:solidFill>
                  </a:tcPr>
                </a:tc>
                <a:tc>
                  <a:txBody>
                    <a:bodyPr/>
                    <a:lstStyle/>
                    <a:p>
                      <a:pPr algn="r" fontAlgn="ctr"/>
                      <a:r>
                        <a:rPr lang="en-US" sz="700" b="0" i="0" u="none" strike="noStrike">
                          <a:solidFill>
                            <a:srgbClr val="000000"/>
                          </a:solidFill>
                          <a:effectLst/>
                          <a:latin typeface="Arial" panose="020B0604020202020204" pitchFamily="34" charset="0"/>
                        </a:rPr>
                        <a:t>1,833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DCF7E"/>
                    </a:solidFill>
                  </a:tcPr>
                </a:tc>
                <a:tc>
                  <a:txBody>
                    <a:bodyPr/>
                    <a:lstStyle/>
                    <a:p>
                      <a:pPr algn="r" fontAlgn="ctr"/>
                      <a:r>
                        <a:rPr lang="en-US" sz="700" b="0" i="0" u="none" strike="noStrike">
                          <a:solidFill>
                            <a:srgbClr val="000000"/>
                          </a:solidFill>
                          <a:effectLst/>
                          <a:latin typeface="Arial" panose="020B0604020202020204" pitchFamily="34" charset="0"/>
                        </a:rPr>
                        <a:t>1,666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87A"/>
                    </a:solidFill>
                  </a:tcPr>
                </a:tc>
                <a:tc>
                  <a:txBody>
                    <a:bodyPr/>
                    <a:lstStyle/>
                    <a:p>
                      <a:pPr algn="r" fontAlgn="ctr"/>
                      <a:r>
                        <a:rPr lang="en-US" sz="700" b="0" i="0" u="none" strike="noStrike">
                          <a:solidFill>
                            <a:srgbClr val="000000"/>
                          </a:solidFill>
                          <a:effectLst/>
                          <a:latin typeface="Arial" panose="020B0604020202020204" pitchFamily="34" charset="0"/>
                        </a:rPr>
                        <a:t>1,482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E75"/>
                    </a:solidFill>
                  </a:tcPr>
                </a:tc>
                <a:extLst>
                  <a:ext uri="{0D108BD9-81ED-4DB2-BD59-A6C34878D82A}">
                    <a16:rowId xmlns:a16="http://schemas.microsoft.com/office/drawing/2014/main" val="928749414"/>
                  </a:ext>
                </a:extLst>
              </a:tr>
              <a:tr h="168259">
                <a:tc>
                  <a:txBody>
                    <a:bodyPr/>
                    <a:lstStyle/>
                    <a:p>
                      <a:pPr algn="l" fontAlgn="ctr"/>
                      <a:r>
                        <a:rPr lang="en-US" sz="700" b="0" i="0" u="none" strike="noStrike">
                          <a:solidFill>
                            <a:srgbClr val="000000"/>
                          </a:solidFill>
                          <a:effectLst/>
                          <a:latin typeface="Arial" panose="020B0604020202020204" pitchFamily="34" charset="0"/>
                        </a:rPr>
                        <a:t>Mar</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4D9E1"/>
                    </a:solidFill>
                  </a:tcPr>
                </a:tc>
                <a:tc>
                  <a:txBody>
                    <a:bodyPr/>
                    <a:lstStyle/>
                    <a:p>
                      <a:pPr algn="r" fontAlgn="ctr"/>
                      <a:r>
                        <a:rPr lang="en-US" sz="700" b="0" i="0" u="none" strike="noStrike">
                          <a:solidFill>
                            <a:srgbClr val="000000"/>
                          </a:solidFill>
                          <a:effectLst/>
                          <a:latin typeface="Arial" panose="020B0604020202020204" pitchFamily="34" charset="0"/>
                        </a:rPr>
                        <a:t>1,375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072"/>
                    </a:solidFill>
                  </a:tcPr>
                </a:tc>
                <a:tc>
                  <a:txBody>
                    <a:bodyPr/>
                    <a:lstStyle/>
                    <a:p>
                      <a:pPr algn="r" fontAlgn="ctr"/>
                      <a:r>
                        <a:rPr lang="en-US" sz="700" b="0" i="0" u="none" strike="noStrike">
                          <a:solidFill>
                            <a:srgbClr val="000000"/>
                          </a:solidFill>
                          <a:effectLst/>
                          <a:latin typeface="Arial" panose="020B0604020202020204" pitchFamily="34" charset="0"/>
                        </a:rPr>
                        <a:t>1,247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7E6F"/>
                    </a:solidFill>
                  </a:tcPr>
                </a:tc>
                <a:tc>
                  <a:txBody>
                    <a:bodyPr/>
                    <a:lstStyle/>
                    <a:p>
                      <a:pPr algn="r" fontAlgn="ctr"/>
                      <a:r>
                        <a:rPr lang="en-US" sz="700" b="0" i="0" u="none" strike="noStrike">
                          <a:solidFill>
                            <a:srgbClr val="000000"/>
                          </a:solidFill>
                          <a:effectLst/>
                          <a:latin typeface="Arial" panose="020B0604020202020204" pitchFamily="34" charset="0"/>
                        </a:rPr>
                        <a:t>1,377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072"/>
                    </a:solidFill>
                  </a:tcPr>
                </a:tc>
                <a:tc>
                  <a:txBody>
                    <a:bodyPr/>
                    <a:lstStyle/>
                    <a:p>
                      <a:pPr algn="r" fontAlgn="ctr"/>
                      <a:r>
                        <a:rPr lang="en-US" sz="700" b="0" i="0" u="none" strike="noStrike">
                          <a:solidFill>
                            <a:srgbClr val="000000"/>
                          </a:solidFill>
                          <a:effectLst/>
                          <a:latin typeface="Arial" panose="020B0604020202020204" pitchFamily="34" charset="0"/>
                        </a:rPr>
                        <a:t>1,246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7E6F"/>
                    </a:solidFill>
                  </a:tcPr>
                </a:tc>
                <a:tc>
                  <a:txBody>
                    <a:bodyPr/>
                    <a:lstStyle/>
                    <a:p>
                      <a:pPr algn="r" fontAlgn="ctr"/>
                      <a:r>
                        <a:rPr lang="en-US" sz="700" b="0" i="0" u="none" strike="noStrike">
                          <a:solidFill>
                            <a:srgbClr val="000000"/>
                          </a:solidFill>
                          <a:effectLst/>
                          <a:latin typeface="Arial" panose="020B0604020202020204" pitchFamily="34" charset="0"/>
                        </a:rPr>
                        <a:t>1,356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D72"/>
                    </a:solidFill>
                  </a:tcPr>
                </a:tc>
                <a:tc>
                  <a:txBody>
                    <a:bodyPr/>
                    <a:lstStyle/>
                    <a:p>
                      <a:pPr algn="r" fontAlgn="ctr"/>
                      <a:r>
                        <a:rPr lang="en-US" sz="700" b="0" i="0" u="none" strike="noStrike">
                          <a:solidFill>
                            <a:srgbClr val="000000"/>
                          </a:solidFill>
                          <a:effectLst/>
                          <a:latin typeface="Arial" panose="020B0604020202020204" pitchFamily="34" charset="0"/>
                        </a:rPr>
                        <a:t>1,471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D75"/>
                    </a:solidFill>
                  </a:tcPr>
                </a:tc>
                <a:tc>
                  <a:txBody>
                    <a:bodyPr/>
                    <a:lstStyle/>
                    <a:p>
                      <a:pPr algn="r" fontAlgn="ctr"/>
                      <a:r>
                        <a:rPr lang="en-US" sz="700" b="0" i="0" u="none" strike="noStrike">
                          <a:solidFill>
                            <a:srgbClr val="000000"/>
                          </a:solidFill>
                          <a:effectLst/>
                          <a:latin typeface="Arial" panose="020B0604020202020204" pitchFamily="34" charset="0"/>
                        </a:rPr>
                        <a:t>1,526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476"/>
                    </a:solidFill>
                  </a:tcPr>
                </a:tc>
                <a:tc>
                  <a:txBody>
                    <a:bodyPr/>
                    <a:lstStyle/>
                    <a:p>
                      <a:pPr algn="r" fontAlgn="ctr"/>
                      <a:r>
                        <a:rPr lang="en-US" sz="700" b="0" i="0" u="none" strike="noStrike">
                          <a:solidFill>
                            <a:srgbClr val="000000"/>
                          </a:solidFill>
                          <a:effectLst/>
                          <a:latin typeface="Arial" panose="020B0604020202020204" pitchFamily="34" charset="0"/>
                        </a:rPr>
                        <a:t>1,716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F7B"/>
                    </a:solidFill>
                  </a:tcPr>
                </a:tc>
                <a:tc>
                  <a:txBody>
                    <a:bodyPr/>
                    <a:lstStyle/>
                    <a:p>
                      <a:pPr algn="r" fontAlgn="ctr"/>
                      <a:r>
                        <a:rPr lang="en-US" sz="700" b="0" i="0" u="none" strike="noStrike">
                          <a:solidFill>
                            <a:srgbClr val="000000"/>
                          </a:solidFill>
                          <a:effectLst/>
                          <a:latin typeface="Arial" panose="020B0604020202020204" pitchFamily="34" charset="0"/>
                        </a:rPr>
                        <a:t>1,767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DC67C"/>
                    </a:solidFill>
                  </a:tcPr>
                </a:tc>
                <a:tc>
                  <a:txBody>
                    <a:bodyPr/>
                    <a:lstStyle/>
                    <a:p>
                      <a:pPr algn="r" fontAlgn="ctr"/>
                      <a:r>
                        <a:rPr lang="en-US" sz="700" b="0" i="0" u="none" strike="noStrike">
                          <a:solidFill>
                            <a:srgbClr val="000000"/>
                          </a:solidFill>
                          <a:effectLst/>
                          <a:latin typeface="Arial" panose="020B0604020202020204" pitchFamily="34" charset="0"/>
                        </a:rPr>
                        <a:t>1,772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DC77D"/>
                    </a:solidFill>
                  </a:tcPr>
                </a:tc>
                <a:tc>
                  <a:txBody>
                    <a:bodyPr/>
                    <a:lstStyle/>
                    <a:p>
                      <a:pPr algn="r" fontAlgn="ctr"/>
                      <a:r>
                        <a:rPr lang="en-US" sz="700" b="0" i="0" u="none" strike="noStrike">
                          <a:solidFill>
                            <a:srgbClr val="000000"/>
                          </a:solidFill>
                          <a:effectLst/>
                          <a:latin typeface="Arial" panose="020B0604020202020204" pitchFamily="34" charset="0"/>
                        </a:rPr>
                        <a:t>3,119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1D07F"/>
                    </a:solidFill>
                  </a:tcPr>
                </a:tc>
                <a:tc>
                  <a:txBody>
                    <a:bodyPr/>
                    <a:lstStyle/>
                    <a:p>
                      <a:pPr algn="r" fontAlgn="ctr"/>
                      <a:r>
                        <a:rPr lang="en-US" sz="700" b="0" i="0" u="none" strike="noStrike">
                          <a:solidFill>
                            <a:srgbClr val="000000"/>
                          </a:solidFill>
                          <a:effectLst/>
                          <a:latin typeface="Arial" panose="020B0604020202020204" pitchFamily="34" charset="0"/>
                        </a:rPr>
                        <a:t>2,836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9D780"/>
                    </a:solidFill>
                  </a:tcPr>
                </a:tc>
                <a:tc>
                  <a:txBody>
                    <a:bodyPr/>
                    <a:lstStyle/>
                    <a:p>
                      <a:pPr algn="r" fontAlgn="ctr"/>
                      <a:r>
                        <a:rPr lang="en-US" sz="700" b="0" i="0" u="none" strike="noStrike">
                          <a:solidFill>
                            <a:srgbClr val="000000"/>
                          </a:solidFill>
                          <a:effectLst/>
                          <a:latin typeface="Arial" panose="020B0604020202020204" pitchFamily="34" charset="0"/>
                        </a:rPr>
                        <a:t>2,867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7D680"/>
                    </a:solidFill>
                  </a:tcPr>
                </a:tc>
                <a:tc>
                  <a:txBody>
                    <a:bodyPr/>
                    <a:lstStyle/>
                    <a:p>
                      <a:pPr algn="r" fontAlgn="ctr"/>
                      <a:r>
                        <a:rPr lang="en-US" sz="700" b="0" i="0" u="none" strike="noStrike">
                          <a:solidFill>
                            <a:srgbClr val="000000"/>
                          </a:solidFill>
                          <a:effectLst/>
                          <a:latin typeface="Arial" panose="020B0604020202020204" pitchFamily="34" charset="0"/>
                        </a:rPr>
                        <a:t>2,677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7DB81"/>
                    </a:solidFill>
                  </a:tcPr>
                </a:tc>
                <a:tc>
                  <a:txBody>
                    <a:bodyPr/>
                    <a:lstStyle/>
                    <a:p>
                      <a:pPr algn="r" fontAlgn="ctr"/>
                      <a:r>
                        <a:rPr lang="en-US" sz="700" b="0" i="0" u="none" strike="noStrike">
                          <a:solidFill>
                            <a:srgbClr val="000000"/>
                          </a:solidFill>
                          <a:effectLst/>
                          <a:latin typeface="Arial" panose="020B0604020202020204" pitchFamily="34" charset="0"/>
                        </a:rPr>
                        <a:t>2,824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AD881"/>
                    </a:solidFill>
                  </a:tcPr>
                </a:tc>
                <a:tc>
                  <a:txBody>
                    <a:bodyPr/>
                    <a:lstStyle/>
                    <a:p>
                      <a:pPr algn="r" fontAlgn="ctr"/>
                      <a:r>
                        <a:rPr lang="en-US" sz="700" b="0" i="0" u="none" strike="noStrike">
                          <a:solidFill>
                            <a:srgbClr val="000000"/>
                          </a:solidFill>
                          <a:effectLst/>
                          <a:latin typeface="Arial" panose="020B0604020202020204" pitchFamily="34" charset="0"/>
                        </a:rPr>
                        <a:t>3,032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8D27F"/>
                    </a:solidFill>
                  </a:tcPr>
                </a:tc>
                <a:tc>
                  <a:txBody>
                    <a:bodyPr/>
                    <a:lstStyle/>
                    <a:p>
                      <a:pPr algn="r" fontAlgn="ctr"/>
                      <a:r>
                        <a:rPr lang="en-US" sz="700" b="0" i="0" u="none" strike="noStrike">
                          <a:solidFill>
                            <a:srgbClr val="000000"/>
                          </a:solidFill>
                          <a:effectLst/>
                          <a:latin typeface="Arial" panose="020B0604020202020204" pitchFamily="34" charset="0"/>
                        </a:rPr>
                        <a:t>3,202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99CE7F"/>
                    </a:solidFill>
                  </a:tcPr>
                </a:tc>
                <a:tc>
                  <a:txBody>
                    <a:bodyPr/>
                    <a:lstStyle/>
                    <a:p>
                      <a:pPr algn="r" fontAlgn="ctr"/>
                      <a:r>
                        <a:rPr lang="en-US" sz="700" b="0" i="0" u="none" strike="noStrike">
                          <a:solidFill>
                            <a:srgbClr val="000000"/>
                          </a:solidFill>
                          <a:effectLst/>
                          <a:latin typeface="Arial" panose="020B0604020202020204" pitchFamily="34" charset="0"/>
                        </a:rPr>
                        <a:t>3,288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92CC7E"/>
                    </a:solidFill>
                  </a:tcPr>
                </a:tc>
                <a:tc>
                  <a:txBody>
                    <a:bodyPr/>
                    <a:lstStyle/>
                    <a:p>
                      <a:pPr algn="r" fontAlgn="ctr"/>
                      <a:r>
                        <a:rPr lang="en-US" sz="700" b="0" i="0" u="none" strike="noStrike">
                          <a:solidFill>
                            <a:srgbClr val="000000"/>
                          </a:solidFill>
                          <a:effectLst/>
                          <a:latin typeface="Arial" panose="020B0604020202020204" pitchFamily="34" charset="0"/>
                        </a:rPr>
                        <a:t>2,591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FDD82"/>
                    </a:solidFill>
                  </a:tcPr>
                </a:tc>
                <a:tc>
                  <a:txBody>
                    <a:bodyPr/>
                    <a:lstStyle/>
                    <a:p>
                      <a:pPr algn="r" fontAlgn="ctr"/>
                      <a:r>
                        <a:rPr lang="en-US" sz="700" b="0" i="0" u="none" strike="noStrike">
                          <a:solidFill>
                            <a:srgbClr val="000000"/>
                          </a:solidFill>
                          <a:effectLst/>
                          <a:latin typeface="Arial" panose="020B0604020202020204" pitchFamily="34" charset="0"/>
                        </a:rPr>
                        <a:t>2,385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1E383"/>
                    </a:solidFill>
                  </a:tcPr>
                </a:tc>
                <a:tc>
                  <a:txBody>
                    <a:bodyPr/>
                    <a:lstStyle/>
                    <a:p>
                      <a:pPr algn="r" fontAlgn="ctr"/>
                      <a:r>
                        <a:rPr lang="en-US" sz="700" b="0" i="0" u="none" strike="noStrike">
                          <a:solidFill>
                            <a:srgbClr val="000000"/>
                          </a:solidFill>
                          <a:effectLst/>
                          <a:latin typeface="Arial" panose="020B0604020202020204" pitchFamily="34" charset="0"/>
                        </a:rPr>
                        <a:t>2,136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6E984"/>
                    </a:solidFill>
                  </a:tcPr>
                </a:tc>
                <a:tc>
                  <a:txBody>
                    <a:bodyPr/>
                    <a:lstStyle/>
                    <a:p>
                      <a:pPr algn="r" fontAlgn="ctr"/>
                      <a:r>
                        <a:rPr lang="en-US" sz="700" b="0" i="0" u="none" strike="noStrike">
                          <a:solidFill>
                            <a:srgbClr val="000000"/>
                          </a:solidFill>
                          <a:effectLst/>
                          <a:latin typeface="Arial" panose="020B0604020202020204" pitchFamily="34" charset="0"/>
                        </a:rPr>
                        <a:t>1,790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DC97D"/>
                    </a:solidFill>
                  </a:tcPr>
                </a:tc>
                <a:tc>
                  <a:txBody>
                    <a:bodyPr/>
                    <a:lstStyle/>
                    <a:p>
                      <a:pPr algn="r" fontAlgn="ctr"/>
                      <a:r>
                        <a:rPr lang="en-US" sz="700" b="0" i="0" u="none" strike="noStrike">
                          <a:solidFill>
                            <a:srgbClr val="000000"/>
                          </a:solidFill>
                          <a:effectLst/>
                          <a:latin typeface="Arial" panose="020B0604020202020204" pitchFamily="34" charset="0"/>
                        </a:rPr>
                        <a:t>1,443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974"/>
                    </a:solidFill>
                  </a:tcPr>
                </a:tc>
                <a:tc>
                  <a:txBody>
                    <a:bodyPr/>
                    <a:lstStyle/>
                    <a:p>
                      <a:pPr algn="r" fontAlgn="ctr"/>
                      <a:r>
                        <a:rPr lang="en-US" sz="700" b="0" i="0" u="none" strike="noStrike">
                          <a:solidFill>
                            <a:srgbClr val="000000"/>
                          </a:solidFill>
                          <a:effectLst/>
                          <a:latin typeface="Arial" panose="020B0604020202020204" pitchFamily="34" charset="0"/>
                        </a:rPr>
                        <a:t>1,382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172"/>
                    </a:solidFill>
                  </a:tcPr>
                </a:tc>
                <a:extLst>
                  <a:ext uri="{0D108BD9-81ED-4DB2-BD59-A6C34878D82A}">
                    <a16:rowId xmlns:a16="http://schemas.microsoft.com/office/drawing/2014/main" val="1720123902"/>
                  </a:ext>
                </a:extLst>
              </a:tr>
              <a:tr h="168259">
                <a:tc>
                  <a:txBody>
                    <a:bodyPr/>
                    <a:lstStyle/>
                    <a:p>
                      <a:pPr algn="l" fontAlgn="ctr"/>
                      <a:r>
                        <a:rPr lang="en-US" sz="700" b="0" i="0" u="none" strike="noStrike">
                          <a:solidFill>
                            <a:srgbClr val="000000"/>
                          </a:solidFill>
                          <a:effectLst/>
                          <a:latin typeface="Arial" panose="020B0604020202020204" pitchFamily="34" charset="0"/>
                        </a:rPr>
                        <a:t>Apr</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4D9E1"/>
                    </a:solidFill>
                  </a:tcPr>
                </a:tc>
                <a:tc>
                  <a:txBody>
                    <a:bodyPr/>
                    <a:lstStyle/>
                    <a:p>
                      <a:pPr algn="r" fontAlgn="ctr"/>
                      <a:r>
                        <a:rPr lang="en-US" sz="700" b="0" i="0" u="none" strike="noStrike">
                          <a:solidFill>
                            <a:srgbClr val="000000"/>
                          </a:solidFill>
                          <a:effectLst/>
                          <a:latin typeface="Arial" panose="020B0604020202020204" pitchFamily="34" charset="0"/>
                        </a:rPr>
                        <a:t>1,365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8E72"/>
                    </a:solidFill>
                  </a:tcPr>
                </a:tc>
                <a:tc>
                  <a:txBody>
                    <a:bodyPr/>
                    <a:lstStyle/>
                    <a:p>
                      <a:pPr algn="r" fontAlgn="ctr"/>
                      <a:r>
                        <a:rPr lang="en-US" sz="700" b="0" i="0" u="none" strike="noStrike">
                          <a:solidFill>
                            <a:srgbClr val="000000"/>
                          </a:solidFill>
                          <a:effectLst/>
                          <a:latin typeface="Arial" panose="020B0604020202020204" pitchFamily="34" charset="0"/>
                        </a:rPr>
                        <a:t>1,336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A71"/>
                    </a:solidFill>
                  </a:tcPr>
                </a:tc>
                <a:tc>
                  <a:txBody>
                    <a:bodyPr/>
                    <a:lstStyle/>
                    <a:p>
                      <a:pPr algn="r" fontAlgn="ctr"/>
                      <a:r>
                        <a:rPr lang="en-US" sz="700" b="0" i="0" u="none" strike="noStrike">
                          <a:solidFill>
                            <a:srgbClr val="000000"/>
                          </a:solidFill>
                          <a:effectLst/>
                          <a:latin typeface="Arial" panose="020B0604020202020204" pitchFamily="34" charset="0"/>
                        </a:rPr>
                        <a:t>1,349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C71"/>
                    </a:solidFill>
                  </a:tcPr>
                </a:tc>
                <a:tc>
                  <a:txBody>
                    <a:bodyPr/>
                    <a:lstStyle/>
                    <a:p>
                      <a:pPr algn="r" fontAlgn="ctr"/>
                      <a:r>
                        <a:rPr lang="en-US" sz="700" b="0" i="0" u="none" strike="noStrike">
                          <a:solidFill>
                            <a:srgbClr val="000000"/>
                          </a:solidFill>
                          <a:effectLst/>
                          <a:latin typeface="Arial" panose="020B0604020202020204" pitchFamily="34" charset="0"/>
                        </a:rPr>
                        <a:t>1,381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072"/>
                    </a:solidFill>
                  </a:tcPr>
                </a:tc>
                <a:tc>
                  <a:txBody>
                    <a:bodyPr/>
                    <a:lstStyle/>
                    <a:p>
                      <a:pPr algn="r" fontAlgn="ctr"/>
                      <a:r>
                        <a:rPr lang="en-US" sz="700" b="0" i="0" u="none" strike="noStrike">
                          <a:solidFill>
                            <a:srgbClr val="000000"/>
                          </a:solidFill>
                          <a:effectLst/>
                          <a:latin typeface="Arial" panose="020B0604020202020204" pitchFamily="34" charset="0"/>
                        </a:rPr>
                        <a:t>1,292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470"/>
                    </a:solidFill>
                  </a:tcPr>
                </a:tc>
                <a:tc>
                  <a:txBody>
                    <a:bodyPr/>
                    <a:lstStyle/>
                    <a:p>
                      <a:pPr algn="r" fontAlgn="ctr"/>
                      <a:r>
                        <a:rPr lang="en-US" sz="700" b="0" i="0" u="none" strike="noStrike">
                          <a:solidFill>
                            <a:srgbClr val="000000"/>
                          </a:solidFill>
                          <a:effectLst/>
                          <a:latin typeface="Arial" panose="020B0604020202020204" pitchFamily="34" charset="0"/>
                        </a:rPr>
                        <a:t>1,328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971"/>
                    </a:solidFill>
                  </a:tcPr>
                </a:tc>
                <a:tc>
                  <a:txBody>
                    <a:bodyPr/>
                    <a:lstStyle/>
                    <a:p>
                      <a:pPr algn="r" fontAlgn="ctr"/>
                      <a:r>
                        <a:rPr lang="en-US" sz="700" b="0" i="0" u="none" strike="noStrike">
                          <a:solidFill>
                            <a:srgbClr val="000000"/>
                          </a:solidFill>
                          <a:effectLst/>
                          <a:latin typeface="Arial" panose="020B0604020202020204" pitchFamily="34" charset="0"/>
                        </a:rPr>
                        <a:t>1,612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B078"/>
                    </a:solidFill>
                  </a:tcPr>
                </a:tc>
                <a:tc>
                  <a:txBody>
                    <a:bodyPr/>
                    <a:lstStyle/>
                    <a:p>
                      <a:pPr algn="r" fontAlgn="ctr"/>
                      <a:r>
                        <a:rPr lang="en-US" sz="700" b="0" i="0" u="none" strike="noStrike">
                          <a:solidFill>
                            <a:srgbClr val="000000"/>
                          </a:solidFill>
                          <a:effectLst/>
                          <a:latin typeface="Arial" panose="020B0604020202020204" pitchFamily="34" charset="0"/>
                        </a:rPr>
                        <a:t>1,693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C7A"/>
                    </a:solidFill>
                  </a:tcPr>
                </a:tc>
                <a:tc>
                  <a:txBody>
                    <a:bodyPr/>
                    <a:lstStyle/>
                    <a:p>
                      <a:pPr algn="r" fontAlgn="ctr"/>
                      <a:r>
                        <a:rPr lang="en-US" sz="700" b="0" i="0" u="none" strike="noStrike">
                          <a:solidFill>
                            <a:srgbClr val="000000"/>
                          </a:solidFill>
                          <a:effectLst/>
                          <a:latin typeface="Arial" panose="020B0604020202020204" pitchFamily="34" charset="0"/>
                        </a:rPr>
                        <a:t>1,697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C7B"/>
                    </a:solidFill>
                  </a:tcPr>
                </a:tc>
                <a:tc>
                  <a:txBody>
                    <a:bodyPr/>
                    <a:lstStyle/>
                    <a:p>
                      <a:pPr algn="r" fontAlgn="ctr"/>
                      <a:r>
                        <a:rPr lang="en-US" sz="700" b="0" i="0" u="none" strike="noStrike">
                          <a:solidFill>
                            <a:srgbClr val="000000"/>
                          </a:solidFill>
                          <a:effectLst/>
                          <a:latin typeface="Arial" panose="020B0604020202020204" pitchFamily="34" charset="0"/>
                        </a:rPr>
                        <a:t>2,359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3E383"/>
                    </a:solidFill>
                  </a:tcPr>
                </a:tc>
                <a:tc>
                  <a:txBody>
                    <a:bodyPr/>
                    <a:lstStyle/>
                    <a:p>
                      <a:pPr algn="r" fontAlgn="ctr"/>
                      <a:r>
                        <a:rPr lang="en-US" sz="700" b="0" i="0" u="none" strike="noStrike">
                          <a:solidFill>
                            <a:srgbClr val="000000"/>
                          </a:solidFill>
                          <a:effectLst/>
                          <a:latin typeface="Arial" panose="020B0604020202020204" pitchFamily="34" charset="0"/>
                        </a:rPr>
                        <a:t>2,473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D9E082"/>
                    </a:solidFill>
                  </a:tcPr>
                </a:tc>
                <a:tc>
                  <a:txBody>
                    <a:bodyPr/>
                    <a:lstStyle/>
                    <a:p>
                      <a:pPr algn="r" fontAlgn="ctr"/>
                      <a:r>
                        <a:rPr lang="en-US" sz="700" b="0" i="0" u="none" strike="noStrike">
                          <a:solidFill>
                            <a:srgbClr val="000000"/>
                          </a:solidFill>
                          <a:effectLst/>
                          <a:latin typeface="Arial" panose="020B0604020202020204" pitchFamily="34" charset="0"/>
                        </a:rPr>
                        <a:t>2,579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D0DE82"/>
                    </a:solidFill>
                  </a:tcPr>
                </a:tc>
                <a:tc>
                  <a:txBody>
                    <a:bodyPr/>
                    <a:lstStyle/>
                    <a:p>
                      <a:pPr algn="r" fontAlgn="ctr"/>
                      <a:r>
                        <a:rPr lang="en-US" sz="700" b="0" i="0" u="none" strike="noStrike">
                          <a:solidFill>
                            <a:srgbClr val="000000"/>
                          </a:solidFill>
                          <a:effectLst/>
                          <a:latin typeface="Arial" panose="020B0604020202020204" pitchFamily="34" charset="0"/>
                        </a:rPr>
                        <a:t>2,786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ED981"/>
                    </a:solidFill>
                  </a:tcPr>
                </a:tc>
                <a:tc>
                  <a:txBody>
                    <a:bodyPr/>
                    <a:lstStyle/>
                    <a:p>
                      <a:pPr algn="r" fontAlgn="ctr"/>
                      <a:r>
                        <a:rPr lang="en-US" sz="700" b="0" i="0" u="none" strike="noStrike">
                          <a:solidFill>
                            <a:srgbClr val="000000"/>
                          </a:solidFill>
                          <a:effectLst/>
                          <a:latin typeface="Arial" panose="020B0604020202020204" pitchFamily="34" charset="0"/>
                        </a:rPr>
                        <a:t>2,817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BD881"/>
                    </a:solidFill>
                  </a:tcPr>
                </a:tc>
                <a:tc>
                  <a:txBody>
                    <a:bodyPr/>
                    <a:lstStyle/>
                    <a:p>
                      <a:pPr algn="r" fontAlgn="ctr"/>
                      <a:r>
                        <a:rPr lang="en-US" sz="700" b="0" i="0" u="none" strike="noStrike">
                          <a:solidFill>
                            <a:srgbClr val="000000"/>
                          </a:solidFill>
                          <a:effectLst/>
                          <a:latin typeface="Arial" panose="020B0604020202020204" pitchFamily="34" charset="0"/>
                        </a:rPr>
                        <a:t>3,228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97CD7E"/>
                    </a:solidFill>
                  </a:tcPr>
                </a:tc>
                <a:tc>
                  <a:txBody>
                    <a:bodyPr/>
                    <a:lstStyle/>
                    <a:p>
                      <a:pPr algn="r" fontAlgn="ctr"/>
                      <a:r>
                        <a:rPr lang="en-US" sz="700" b="0" i="0" u="none" strike="noStrike">
                          <a:solidFill>
                            <a:srgbClr val="000000"/>
                          </a:solidFill>
                          <a:effectLst/>
                          <a:latin typeface="Arial" panose="020B0604020202020204" pitchFamily="34" charset="0"/>
                        </a:rPr>
                        <a:t>3,159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9DCF7F"/>
                    </a:solidFill>
                  </a:tcPr>
                </a:tc>
                <a:tc>
                  <a:txBody>
                    <a:bodyPr/>
                    <a:lstStyle/>
                    <a:p>
                      <a:pPr algn="r" fontAlgn="ctr"/>
                      <a:r>
                        <a:rPr lang="en-US" sz="700" b="0" i="0" u="none" strike="noStrike">
                          <a:solidFill>
                            <a:srgbClr val="000000"/>
                          </a:solidFill>
                          <a:effectLst/>
                          <a:latin typeface="Arial" panose="020B0604020202020204" pitchFamily="34" charset="0"/>
                        </a:rPr>
                        <a:t>3,344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8DCA7E"/>
                    </a:solidFill>
                  </a:tcPr>
                </a:tc>
                <a:tc>
                  <a:txBody>
                    <a:bodyPr/>
                    <a:lstStyle/>
                    <a:p>
                      <a:pPr algn="r" fontAlgn="ctr"/>
                      <a:r>
                        <a:rPr lang="en-US" sz="700" b="0" i="0" u="none" strike="noStrike">
                          <a:solidFill>
                            <a:srgbClr val="000000"/>
                          </a:solidFill>
                          <a:effectLst/>
                          <a:latin typeface="Arial" panose="020B0604020202020204" pitchFamily="34" charset="0"/>
                        </a:rPr>
                        <a:t>3,298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91CC7E"/>
                    </a:solidFill>
                  </a:tcPr>
                </a:tc>
                <a:tc>
                  <a:txBody>
                    <a:bodyPr/>
                    <a:lstStyle/>
                    <a:p>
                      <a:pPr algn="r" fontAlgn="ctr"/>
                      <a:r>
                        <a:rPr lang="en-US" sz="700" b="0" i="0" u="none" strike="noStrike">
                          <a:solidFill>
                            <a:srgbClr val="000000"/>
                          </a:solidFill>
                          <a:effectLst/>
                          <a:latin typeface="Arial" panose="020B0604020202020204" pitchFamily="34" charset="0"/>
                        </a:rPr>
                        <a:t>2,785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ED981"/>
                    </a:solidFill>
                  </a:tcPr>
                </a:tc>
                <a:tc>
                  <a:txBody>
                    <a:bodyPr/>
                    <a:lstStyle/>
                    <a:p>
                      <a:pPr algn="r" fontAlgn="ctr"/>
                      <a:r>
                        <a:rPr lang="en-US" sz="700" b="0" i="0" u="none" strike="noStrike">
                          <a:solidFill>
                            <a:srgbClr val="000000"/>
                          </a:solidFill>
                          <a:effectLst/>
                          <a:latin typeface="Arial" panose="020B0604020202020204" pitchFamily="34" charset="0"/>
                        </a:rPr>
                        <a:t>2,353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3E383"/>
                    </a:solidFill>
                  </a:tcPr>
                </a:tc>
                <a:tc>
                  <a:txBody>
                    <a:bodyPr/>
                    <a:lstStyle/>
                    <a:p>
                      <a:pPr algn="r" fontAlgn="ctr"/>
                      <a:r>
                        <a:rPr lang="en-US" sz="700" b="0" i="0" u="none" strike="noStrike">
                          <a:solidFill>
                            <a:srgbClr val="000000"/>
                          </a:solidFill>
                          <a:effectLst/>
                          <a:latin typeface="Arial" panose="020B0604020202020204" pitchFamily="34" charset="0"/>
                        </a:rPr>
                        <a:t>2,162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4E884"/>
                    </a:solidFill>
                  </a:tcPr>
                </a:tc>
                <a:tc>
                  <a:txBody>
                    <a:bodyPr/>
                    <a:lstStyle/>
                    <a:p>
                      <a:pPr algn="r" fontAlgn="ctr"/>
                      <a:r>
                        <a:rPr lang="en-US" sz="700" b="0" i="0" u="none" strike="noStrike">
                          <a:solidFill>
                            <a:srgbClr val="000000"/>
                          </a:solidFill>
                          <a:effectLst/>
                          <a:latin typeface="Arial" panose="020B0604020202020204" pitchFamily="34" charset="0"/>
                        </a:rPr>
                        <a:t>1,889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DD780"/>
                    </a:solidFill>
                  </a:tcPr>
                </a:tc>
                <a:tc>
                  <a:txBody>
                    <a:bodyPr/>
                    <a:lstStyle/>
                    <a:p>
                      <a:pPr algn="r" fontAlgn="ctr"/>
                      <a:r>
                        <a:rPr lang="en-US" sz="700" b="0" i="0" u="none" strike="noStrike">
                          <a:solidFill>
                            <a:srgbClr val="000000"/>
                          </a:solidFill>
                          <a:effectLst/>
                          <a:latin typeface="Arial" panose="020B0604020202020204" pitchFamily="34" charset="0"/>
                        </a:rPr>
                        <a:t>1,529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576"/>
                    </a:solidFill>
                  </a:tcPr>
                </a:tc>
                <a:tc>
                  <a:txBody>
                    <a:bodyPr/>
                    <a:lstStyle/>
                    <a:p>
                      <a:pPr algn="r" fontAlgn="ctr"/>
                      <a:r>
                        <a:rPr lang="en-US" sz="700" b="0" i="0" u="none" strike="noStrike">
                          <a:solidFill>
                            <a:srgbClr val="000000"/>
                          </a:solidFill>
                          <a:effectLst/>
                          <a:latin typeface="Arial" panose="020B0604020202020204" pitchFamily="34" charset="0"/>
                        </a:rPr>
                        <a:t>1,593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E78"/>
                    </a:solidFill>
                  </a:tcPr>
                </a:tc>
                <a:extLst>
                  <a:ext uri="{0D108BD9-81ED-4DB2-BD59-A6C34878D82A}">
                    <a16:rowId xmlns:a16="http://schemas.microsoft.com/office/drawing/2014/main" val="2598470801"/>
                  </a:ext>
                </a:extLst>
              </a:tr>
              <a:tr h="168259">
                <a:tc>
                  <a:txBody>
                    <a:bodyPr/>
                    <a:lstStyle/>
                    <a:p>
                      <a:pPr algn="l" fontAlgn="ctr"/>
                      <a:r>
                        <a:rPr lang="en-US" sz="700" b="0" i="0" u="none" strike="noStrike">
                          <a:solidFill>
                            <a:srgbClr val="000000"/>
                          </a:solidFill>
                          <a:effectLst/>
                          <a:latin typeface="Arial" panose="020B0604020202020204" pitchFamily="34" charset="0"/>
                        </a:rPr>
                        <a:t>May</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4D9E1"/>
                    </a:solidFill>
                  </a:tcPr>
                </a:tc>
                <a:tc>
                  <a:txBody>
                    <a:bodyPr/>
                    <a:lstStyle/>
                    <a:p>
                      <a:pPr algn="r" fontAlgn="ctr"/>
                      <a:r>
                        <a:rPr lang="en-US" sz="700" b="0" i="0" u="none" strike="noStrike">
                          <a:solidFill>
                            <a:srgbClr val="000000"/>
                          </a:solidFill>
                          <a:effectLst/>
                          <a:latin typeface="Arial" panose="020B0604020202020204" pitchFamily="34" charset="0"/>
                        </a:rPr>
                        <a:t>1,532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576"/>
                    </a:solidFill>
                  </a:tcPr>
                </a:tc>
                <a:tc>
                  <a:txBody>
                    <a:bodyPr/>
                    <a:lstStyle/>
                    <a:p>
                      <a:pPr algn="r" fontAlgn="ctr"/>
                      <a:r>
                        <a:rPr lang="en-US" sz="700" b="0" i="0" u="none" strike="noStrike">
                          <a:solidFill>
                            <a:srgbClr val="000000"/>
                          </a:solidFill>
                          <a:effectLst/>
                          <a:latin typeface="Arial" panose="020B0604020202020204" pitchFamily="34" charset="0"/>
                        </a:rPr>
                        <a:t>1,507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276"/>
                    </a:solidFill>
                  </a:tcPr>
                </a:tc>
                <a:tc>
                  <a:txBody>
                    <a:bodyPr/>
                    <a:lstStyle/>
                    <a:p>
                      <a:pPr algn="r" fontAlgn="ctr"/>
                      <a:r>
                        <a:rPr lang="en-US" sz="700" b="0" i="0" u="none" strike="noStrike">
                          <a:solidFill>
                            <a:srgbClr val="000000"/>
                          </a:solidFill>
                          <a:effectLst/>
                          <a:latin typeface="Arial" panose="020B0604020202020204" pitchFamily="34" charset="0"/>
                        </a:rPr>
                        <a:t>1,461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B74"/>
                    </a:solidFill>
                  </a:tcPr>
                </a:tc>
                <a:tc>
                  <a:txBody>
                    <a:bodyPr/>
                    <a:lstStyle/>
                    <a:p>
                      <a:pPr algn="r" fontAlgn="ctr"/>
                      <a:r>
                        <a:rPr lang="en-US" sz="700" b="0" i="0" u="none" strike="noStrike">
                          <a:solidFill>
                            <a:srgbClr val="000000"/>
                          </a:solidFill>
                          <a:effectLst/>
                          <a:latin typeface="Arial" panose="020B0604020202020204" pitchFamily="34" charset="0"/>
                        </a:rPr>
                        <a:t>1,484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F75"/>
                    </a:solidFill>
                  </a:tcPr>
                </a:tc>
                <a:tc>
                  <a:txBody>
                    <a:bodyPr/>
                    <a:lstStyle/>
                    <a:p>
                      <a:pPr algn="r" fontAlgn="ctr"/>
                      <a:r>
                        <a:rPr lang="en-US" sz="700" b="0" i="0" u="none" strike="noStrike">
                          <a:solidFill>
                            <a:srgbClr val="000000"/>
                          </a:solidFill>
                          <a:effectLst/>
                          <a:latin typeface="Arial" panose="020B0604020202020204" pitchFamily="34" charset="0"/>
                        </a:rPr>
                        <a:t>1,515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376"/>
                    </a:solidFill>
                  </a:tcPr>
                </a:tc>
                <a:tc>
                  <a:txBody>
                    <a:bodyPr/>
                    <a:lstStyle/>
                    <a:p>
                      <a:pPr algn="r" fontAlgn="ctr"/>
                      <a:r>
                        <a:rPr lang="en-US" sz="700" b="0" i="0" u="none" strike="noStrike">
                          <a:solidFill>
                            <a:srgbClr val="000000"/>
                          </a:solidFill>
                          <a:effectLst/>
                          <a:latin typeface="Arial" panose="020B0604020202020204" pitchFamily="34" charset="0"/>
                        </a:rPr>
                        <a:t>1,430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773"/>
                    </a:solidFill>
                  </a:tcPr>
                </a:tc>
                <a:tc>
                  <a:txBody>
                    <a:bodyPr/>
                    <a:lstStyle/>
                    <a:p>
                      <a:pPr algn="r" fontAlgn="ctr"/>
                      <a:r>
                        <a:rPr lang="en-US" sz="700" b="0" i="0" u="none" strike="noStrike">
                          <a:solidFill>
                            <a:srgbClr val="000000"/>
                          </a:solidFill>
                          <a:effectLst/>
                          <a:latin typeface="Arial" panose="020B0604020202020204" pitchFamily="34" charset="0"/>
                        </a:rPr>
                        <a:t>1,588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D78"/>
                    </a:solidFill>
                  </a:tcPr>
                </a:tc>
                <a:tc>
                  <a:txBody>
                    <a:bodyPr/>
                    <a:lstStyle/>
                    <a:p>
                      <a:pPr algn="r" fontAlgn="ctr"/>
                      <a:r>
                        <a:rPr lang="en-US" sz="700" b="0" i="0" u="none" strike="noStrike">
                          <a:solidFill>
                            <a:srgbClr val="000000"/>
                          </a:solidFill>
                          <a:effectLst/>
                          <a:latin typeface="Arial" panose="020B0604020202020204" pitchFamily="34" charset="0"/>
                        </a:rPr>
                        <a:t>1,721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F7B"/>
                    </a:solidFill>
                  </a:tcPr>
                </a:tc>
                <a:tc>
                  <a:txBody>
                    <a:bodyPr/>
                    <a:lstStyle/>
                    <a:p>
                      <a:pPr algn="r" fontAlgn="ctr"/>
                      <a:r>
                        <a:rPr lang="en-US" sz="700" b="0" i="0" u="none" strike="noStrike">
                          <a:solidFill>
                            <a:srgbClr val="000000"/>
                          </a:solidFill>
                          <a:effectLst/>
                          <a:latin typeface="Arial" panose="020B0604020202020204" pitchFamily="34" charset="0"/>
                        </a:rPr>
                        <a:t>2,301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8E583"/>
                    </a:solidFill>
                  </a:tcPr>
                </a:tc>
                <a:tc>
                  <a:txBody>
                    <a:bodyPr/>
                    <a:lstStyle/>
                    <a:p>
                      <a:pPr algn="r" fontAlgn="ctr"/>
                      <a:r>
                        <a:rPr lang="en-US" sz="700" b="0" i="0" u="none" strike="noStrike">
                          <a:solidFill>
                            <a:srgbClr val="000000"/>
                          </a:solidFill>
                          <a:effectLst/>
                          <a:latin typeface="Arial" panose="020B0604020202020204" pitchFamily="34" charset="0"/>
                        </a:rPr>
                        <a:t>2,482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D8E082"/>
                    </a:solidFill>
                  </a:tcPr>
                </a:tc>
                <a:tc>
                  <a:txBody>
                    <a:bodyPr/>
                    <a:lstStyle/>
                    <a:p>
                      <a:pPr algn="r" fontAlgn="ctr"/>
                      <a:r>
                        <a:rPr lang="en-US" sz="700" b="0" i="0" u="none" strike="noStrike">
                          <a:solidFill>
                            <a:srgbClr val="000000"/>
                          </a:solidFill>
                          <a:effectLst/>
                          <a:latin typeface="Arial" panose="020B0604020202020204" pitchFamily="34" charset="0"/>
                        </a:rPr>
                        <a:t>2,758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0D981"/>
                    </a:solidFill>
                  </a:tcPr>
                </a:tc>
                <a:tc>
                  <a:txBody>
                    <a:bodyPr/>
                    <a:lstStyle/>
                    <a:p>
                      <a:pPr algn="r" fontAlgn="ctr"/>
                      <a:r>
                        <a:rPr lang="en-US" sz="700" b="0" i="0" u="none" strike="noStrike">
                          <a:solidFill>
                            <a:srgbClr val="000000"/>
                          </a:solidFill>
                          <a:effectLst/>
                          <a:latin typeface="Arial" panose="020B0604020202020204" pitchFamily="34" charset="0"/>
                        </a:rPr>
                        <a:t>2,635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BDC81"/>
                    </a:solidFill>
                  </a:tcPr>
                </a:tc>
                <a:tc>
                  <a:txBody>
                    <a:bodyPr/>
                    <a:lstStyle/>
                    <a:p>
                      <a:pPr algn="r" fontAlgn="ctr"/>
                      <a:r>
                        <a:rPr lang="en-US" sz="700" b="0" i="0" u="none" strike="noStrike">
                          <a:solidFill>
                            <a:srgbClr val="000000"/>
                          </a:solidFill>
                          <a:effectLst/>
                          <a:latin typeface="Arial" panose="020B0604020202020204" pitchFamily="34" charset="0"/>
                        </a:rPr>
                        <a:t>2,873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6D680"/>
                    </a:solidFill>
                  </a:tcPr>
                </a:tc>
                <a:tc>
                  <a:txBody>
                    <a:bodyPr/>
                    <a:lstStyle/>
                    <a:p>
                      <a:pPr algn="r" fontAlgn="ctr"/>
                      <a:r>
                        <a:rPr lang="en-US" sz="700" b="0" i="0" u="none" strike="noStrike">
                          <a:solidFill>
                            <a:srgbClr val="000000"/>
                          </a:solidFill>
                          <a:effectLst/>
                          <a:latin typeface="Arial" panose="020B0604020202020204" pitchFamily="34" charset="0"/>
                        </a:rPr>
                        <a:t>2,827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AD780"/>
                    </a:solidFill>
                  </a:tcPr>
                </a:tc>
                <a:tc>
                  <a:txBody>
                    <a:bodyPr/>
                    <a:lstStyle/>
                    <a:p>
                      <a:pPr algn="r" fontAlgn="ctr"/>
                      <a:r>
                        <a:rPr lang="en-US" sz="700" b="0" i="0" u="none" strike="noStrike">
                          <a:solidFill>
                            <a:srgbClr val="000000"/>
                          </a:solidFill>
                          <a:effectLst/>
                          <a:latin typeface="Arial" panose="020B0604020202020204" pitchFamily="34" charset="0"/>
                        </a:rPr>
                        <a:t>3,472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82C77D"/>
                    </a:solidFill>
                  </a:tcPr>
                </a:tc>
                <a:tc>
                  <a:txBody>
                    <a:bodyPr/>
                    <a:lstStyle/>
                    <a:p>
                      <a:pPr algn="r" fontAlgn="ctr"/>
                      <a:r>
                        <a:rPr lang="en-US" sz="700" b="0" i="0" u="none" strike="noStrike">
                          <a:solidFill>
                            <a:srgbClr val="000000"/>
                          </a:solidFill>
                          <a:effectLst/>
                          <a:latin typeface="Arial" panose="020B0604020202020204" pitchFamily="34" charset="0"/>
                        </a:rPr>
                        <a:t>3,533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7CC67D"/>
                    </a:solidFill>
                  </a:tcPr>
                </a:tc>
                <a:tc>
                  <a:txBody>
                    <a:bodyPr/>
                    <a:lstStyle/>
                    <a:p>
                      <a:pPr algn="r" fontAlgn="ctr"/>
                      <a:r>
                        <a:rPr lang="en-US" sz="700" b="0" i="0" u="none" strike="noStrike">
                          <a:solidFill>
                            <a:srgbClr val="000000"/>
                          </a:solidFill>
                          <a:effectLst/>
                          <a:latin typeface="Arial" panose="020B0604020202020204" pitchFamily="34" charset="0"/>
                        </a:rPr>
                        <a:t>3,819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63BE7B"/>
                    </a:solidFill>
                  </a:tcPr>
                </a:tc>
                <a:tc>
                  <a:txBody>
                    <a:bodyPr/>
                    <a:lstStyle/>
                    <a:p>
                      <a:pPr algn="r" fontAlgn="ctr"/>
                      <a:r>
                        <a:rPr lang="en-US" sz="700" b="0" i="0" u="none" strike="noStrike">
                          <a:solidFill>
                            <a:srgbClr val="000000"/>
                          </a:solidFill>
                          <a:effectLst/>
                          <a:latin typeface="Arial" panose="020B0604020202020204" pitchFamily="34" charset="0"/>
                        </a:rPr>
                        <a:t>3,690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6FC27C"/>
                    </a:solidFill>
                  </a:tcPr>
                </a:tc>
                <a:tc>
                  <a:txBody>
                    <a:bodyPr/>
                    <a:lstStyle/>
                    <a:p>
                      <a:pPr algn="r" fontAlgn="ctr"/>
                      <a:r>
                        <a:rPr lang="en-US" sz="700" b="0" i="0" u="none" strike="noStrike">
                          <a:solidFill>
                            <a:srgbClr val="000000"/>
                          </a:solidFill>
                          <a:effectLst/>
                          <a:latin typeface="Arial" panose="020B0604020202020204" pitchFamily="34" charset="0"/>
                        </a:rPr>
                        <a:t>2,916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2D580"/>
                    </a:solidFill>
                  </a:tcPr>
                </a:tc>
                <a:tc>
                  <a:txBody>
                    <a:bodyPr/>
                    <a:lstStyle/>
                    <a:p>
                      <a:pPr algn="r" fontAlgn="ctr"/>
                      <a:r>
                        <a:rPr lang="en-US" sz="700" b="0" i="0" u="none" strike="noStrike">
                          <a:solidFill>
                            <a:srgbClr val="000000"/>
                          </a:solidFill>
                          <a:effectLst/>
                          <a:latin typeface="Arial" panose="020B0604020202020204" pitchFamily="34" charset="0"/>
                        </a:rPr>
                        <a:t>2,794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DD881"/>
                    </a:solidFill>
                  </a:tcPr>
                </a:tc>
                <a:tc>
                  <a:txBody>
                    <a:bodyPr/>
                    <a:lstStyle/>
                    <a:p>
                      <a:pPr algn="r" fontAlgn="ctr"/>
                      <a:r>
                        <a:rPr lang="en-US" sz="700" b="0" i="0" u="none" strike="noStrike">
                          <a:solidFill>
                            <a:srgbClr val="000000"/>
                          </a:solidFill>
                          <a:effectLst/>
                          <a:latin typeface="Arial" panose="020B0604020202020204" pitchFamily="34" charset="0"/>
                        </a:rPr>
                        <a:t>2,393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0E283"/>
                    </a:solidFill>
                  </a:tcPr>
                </a:tc>
                <a:tc>
                  <a:txBody>
                    <a:bodyPr/>
                    <a:lstStyle/>
                    <a:p>
                      <a:pPr algn="r" fontAlgn="ctr"/>
                      <a:r>
                        <a:rPr lang="en-US" sz="700" b="0" i="0" u="none" strike="noStrike">
                          <a:solidFill>
                            <a:srgbClr val="000000"/>
                          </a:solidFill>
                          <a:effectLst/>
                          <a:latin typeface="Arial" panose="020B0604020202020204" pitchFamily="34" charset="0"/>
                        </a:rPr>
                        <a:t>2,344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4E483"/>
                    </a:solidFill>
                  </a:tcPr>
                </a:tc>
                <a:tc>
                  <a:txBody>
                    <a:bodyPr/>
                    <a:lstStyle/>
                    <a:p>
                      <a:pPr algn="r" fontAlgn="ctr"/>
                      <a:r>
                        <a:rPr lang="en-US" sz="700" b="0" i="0" u="none" strike="noStrike">
                          <a:solidFill>
                            <a:srgbClr val="000000"/>
                          </a:solidFill>
                          <a:effectLst/>
                          <a:latin typeface="Arial" panose="020B0604020202020204" pitchFamily="34" charset="0"/>
                        </a:rPr>
                        <a:t>1,861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DD37F"/>
                    </a:solidFill>
                  </a:tcPr>
                </a:tc>
                <a:tc>
                  <a:txBody>
                    <a:bodyPr/>
                    <a:lstStyle/>
                    <a:p>
                      <a:pPr algn="r" fontAlgn="ctr"/>
                      <a:r>
                        <a:rPr lang="en-US" sz="700" b="0" i="0" u="none" strike="noStrike">
                          <a:solidFill>
                            <a:srgbClr val="000000"/>
                          </a:solidFill>
                          <a:effectLst/>
                          <a:latin typeface="Arial" panose="020B0604020202020204" pitchFamily="34" charset="0"/>
                        </a:rPr>
                        <a:t>1,591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D78"/>
                    </a:solidFill>
                  </a:tcPr>
                </a:tc>
                <a:extLst>
                  <a:ext uri="{0D108BD9-81ED-4DB2-BD59-A6C34878D82A}">
                    <a16:rowId xmlns:a16="http://schemas.microsoft.com/office/drawing/2014/main" val="2496333029"/>
                  </a:ext>
                </a:extLst>
              </a:tr>
              <a:tr h="168259">
                <a:tc>
                  <a:txBody>
                    <a:bodyPr/>
                    <a:lstStyle/>
                    <a:p>
                      <a:pPr algn="l" fontAlgn="ctr"/>
                      <a:r>
                        <a:rPr lang="en-US" sz="700" b="0" i="0" u="none" strike="noStrike">
                          <a:solidFill>
                            <a:srgbClr val="000000"/>
                          </a:solidFill>
                          <a:effectLst/>
                          <a:latin typeface="Arial" panose="020B0604020202020204" pitchFamily="34" charset="0"/>
                        </a:rPr>
                        <a:t>Jun</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4D9E1"/>
                    </a:solidFill>
                  </a:tcPr>
                </a:tc>
                <a:tc>
                  <a:txBody>
                    <a:bodyPr/>
                    <a:lstStyle/>
                    <a:p>
                      <a:pPr algn="r" fontAlgn="ctr"/>
                      <a:r>
                        <a:rPr lang="en-US" sz="700" b="0" i="0" u="none" strike="noStrike">
                          <a:solidFill>
                            <a:srgbClr val="000000"/>
                          </a:solidFill>
                          <a:effectLst/>
                          <a:latin typeface="Arial" panose="020B0604020202020204" pitchFamily="34" charset="0"/>
                        </a:rPr>
                        <a:t>1,509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276"/>
                    </a:solidFill>
                  </a:tcPr>
                </a:tc>
                <a:tc>
                  <a:txBody>
                    <a:bodyPr/>
                    <a:lstStyle/>
                    <a:p>
                      <a:pPr algn="r" fontAlgn="ctr"/>
                      <a:r>
                        <a:rPr lang="en-US" sz="700" b="0" i="0" u="none" strike="noStrike">
                          <a:solidFill>
                            <a:srgbClr val="000000"/>
                          </a:solidFill>
                          <a:effectLst/>
                          <a:latin typeface="Arial" panose="020B0604020202020204" pitchFamily="34" charset="0"/>
                        </a:rPr>
                        <a:t>1,374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8F72"/>
                    </a:solidFill>
                  </a:tcPr>
                </a:tc>
                <a:tc>
                  <a:txBody>
                    <a:bodyPr/>
                    <a:lstStyle/>
                    <a:p>
                      <a:pPr algn="r" fontAlgn="ctr"/>
                      <a:r>
                        <a:rPr lang="en-US" sz="700" b="0" i="0" u="none" strike="noStrike">
                          <a:solidFill>
                            <a:srgbClr val="000000"/>
                          </a:solidFill>
                          <a:effectLst/>
                          <a:latin typeface="Arial" panose="020B0604020202020204" pitchFamily="34" charset="0"/>
                        </a:rPr>
                        <a:t>1,476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E75"/>
                    </a:solidFill>
                  </a:tcPr>
                </a:tc>
                <a:tc>
                  <a:txBody>
                    <a:bodyPr/>
                    <a:lstStyle/>
                    <a:p>
                      <a:pPr algn="r" fontAlgn="ctr"/>
                      <a:r>
                        <a:rPr lang="en-US" sz="700" b="0" i="0" u="none" strike="noStrike">
                          <a:solidFill>
                            <a:srgbClr val="000000"/>
                          </a:solidFill>
                          <a:effectLst/>
                          <a:latin typeface="Arial" panose="020B0604020202020204" pitchFamily="34" charset="0"/>
                        </a:rPr>
                        <a:t>1,471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D75"/>
                    </a:solidFill>
                  </a:tcPr>
                </a:tc>
                <a:tc>
                  <a:txBody>
                    <a:bodyPr/>
                    <a:lstStyle/>
                    <a:p>
                      <a:pPr algn="r" fontAlgn="ctr"/>
                      <a:r>
                        <a:rPr lang="en-US" sz="700" b="0" i="0" u="none" strike="noStrike">
                          <a:solidFill>
                            <a:srgbClr val="000000"/>
                          </a:solidFill>
                          <a:effectLst/>
                          <a:latin typeface="Arial" panose="020B0604020202020204" pitchFamily="34" charset="0"/>
                        </a:rPr>
                        <a:t>1,426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773"/>
                    </a:solidFill>
                  </a:tcPr>
                </a:tc>
                <a:tc>
                  <a:txBody>
                    <a:bodyPr/>
                    <a:lstStyle/>
                    <a:p>
                      <a:pPr algn="r" fontAlgn="ctr"/>
                      <a:r>
                        <a:rPr lang="en-US" sz="700" b="0" i="0" u="none" strike="noStrike">
                          <a:solidFill>
                            <a:srgbClr val="000000"/>
                          </a:solidFill>
                          <a:effectLst/>
                          <a:latin typeface="Arial" panose="020B0604020202020204" pitchFamily="34" charset="0"/>
                        </a:rPr>
                        <a:t>1,538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676"/>
                    </a:solidFill>
                  </a:tcPr>
                </a:tc>
                <a:tc>
                  <a:txBody>
                    <a:bodyPr/>
                    <a:lstStyle/>
                    <a:p>
                      <a:pPr algn="r" fontAlgn="ctr"/>
                      <a:r>
                        <a:rPr lang="en-US" sz="700" b="0" i="0" u="none" strike="noStrike">
                          <a:solidFill>
                            <a:srgbClr val="000000"/>
                          </a:solidFill>
                          <a:effectLst/>
                          <a:latin typeface="Arial" panose="020B0604020202020204" pitchFamily="34" charset="0"/>
                        </a:rPr>
                        <a:t>1,732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C17C"/>
                    </a:solidFill>
                  </a:tcPr>
                </a:tc>
                <a:tc>
                  <a:txBody>
                    <a:bodyPr/>
                    <a:lstStyle/>
                    <a:p>
                      <a:pPr algn="r" fontAlgn="ctr"/>
                      <a:r>
                        <a:rPr lang="en-US" sz="700" b="0" i="0" u="none" strike="noStrike">
                          <a:solidFill>
                            <a:srgbClr val="000000"/>
                          </a:solidFill>
                          <a:effectLst/>
                          <a:latin typeface="Arial" panose="020B0604020202020204" pitchFamily="34" charset="0"/>
                        </a:rPr>
                        <a:t>1,796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DCA7D"/>
                    </a:solidFill>
                  </a:tcPr>
                </a:tc>
                <a:tc>
                  <a:txBody>
                    <a:bodyPr/>
                    <a:lstStyle/>
                    <a:p>
                      <a:pPr algn="r" fontAlgn="ctr"/>
                      <a:r>
                        <a:rPr lang="en-US" sz="700" b="0" i="0" u="none" strike="noStrike">
                          <a:solidFill>
                            <a:srgbClr val="000000"/>
                          </a:solidFill>
                          <a:effectLst/>
                          <a:latin typeface="Arial" panose="020B0604020202020204" pitchFamily="34" charset="0"/>
                        </a:rPr>
                        <a:t>2,242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DE683"/>
                    </a:solidFill>
                  </a:tcPr>
                </a:tc>
                <a:tc>
                  <a:txBody>
                    <a:bodyPr/>
                    <a:lstStyle/>
                    <a:p>
                      <a:pPr algn="r" fontAlgn="ctr"/>
                      <a:r>
                        <a:rPr lang="en-US" sz="700" b="0" i="0" u="none" strike="noStrike">
                          <a:solidFill>
                            <a:srgbClr val="000000"/>
                          </a:solidFill>
                          <a:effectLst/>
                          <a:latin typeface="Arial" panose="020B0604020202020204" pitchFamily="34" charset="0"/>
                        </a:rPr>
                        <a:t>2,335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5E483"/>
                    </a:solidFill>
                  </a:tcPr>
                </a:tc>
                <a:tc>
                  <a:txBody>
                    <a:bodyPr/>
                    <a:lstStyle/>
                    <a:p>
                      <a:pPr algn="r" fontAlgn="ctr"/>
                      <a:r>
                        <a:rPr lang="en-US" sz="700" b="0" i="0" u="none" strike="noStrike">
                          <a:solidFill>
                            <a:srgbClr val="000000"/>
                          </a:solidFill>
                          <a:effectLst/>
                          <a:latin typeface="Arial" panose="020B0604020202020204" pitchFamily="34" charset="0"/>
                        </a:rPr>
                        <a:t>2,846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8D780"/>
                    </a:solidFill>
                  </a:tcPr>
                </a:tc>
                <a:tc>
                  <a:txBody>
                    <a:bodyPr/>
                    <a:lstStyle/>
                    <a:p>
                      <a:pPr algn="r" fontAlgn="ctr"/>
                      <a:r>
                        <a:rPr lang="en-US" sz="700" b="0" i="0" u="none" strike="noStrike">
                          <a:solidFill>
                            <a:srgbClr val="000000"/>
                          </a:solidFill>
                          <a:effectLst/>
                          <a:latin typeface="Arial" panose="020B0604020202020204" pitchFamily="34" charset="0"/>
                        </a:rPr>
                        <a:t>2,960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ED480"/>
                    </a:solidFill>
                  </a:tcPr>
                </a:tc>
                <a:tc>
                  <a:txBody>
                    <a:bodyPr/>
                    <a:lstStyle/>
                    <a:p>
                      <a:pPr algn="r" fontAlgn="ctr"/>
                      <a:r>
                        <a:rPr lang="en-US" sz="700" b="0" i="0" u="none" strike="noStrike">
                          <a:solidFill>
                            <a:srgbClr val="000000"/>
                          </a:solidFill>
                          <a:effectLst/>
                          <a:latin typeface="Arial" panose="020B0604020202020204" pitchFamily="34" charset="0"/>
                        </a:rPr>
                        <a:t>3,013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AD380"/>
                    </a:solidFill>
                  </a:tcPr>
                </a:tc>
                <a:tc>
                  <a:txBody>
                    <a:bodyPr/>
                    <a:lstStyle/>
                    <a:p>
                      <a:pPr algn="r" fontAlgn="ctr"/>
                      <a:r>
                        <a:rPr lang="en-US" sz="700" b="0" i="0" u="none" strike="noStrike">
                          <a:solidFill>
                            <a:srgbClr val="000000"/>
                          </a:solidFill>
                          <a:effectLst/>
                          <a:latin typeface="Arial" panose="020B0604020202020204" pitchFamily="34" charset="0"/>
                        </a:rPr>
                        <a:t>3,091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3D17F"/>
                    </a:solidFill>
                  </a:tcPr>
                </a:tc>
                <a:tc>
                  <a:txBody>
                    <a:bodyPr/>
                    <a:lstStyle/>
                    <a:p>
                      <a:pPr algn="r" fontAlgn="ctr"/>
                      <a:r>
                        <a:rPr lang="en-US" sz="700" b="0" i="0" u="none" strike="noStrike">
                          <a:solidFill>
                            <a:srgbClr val="000000"/>
                          </a:solidFill>
                          <a:effectLst/>
                          <a:latin typeface="Arial" panose="020B0604020202020204" pitchFamily="34" charset="0"/>
                        </a:rPr>
                        <a:t>2,956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FD480"/>
                    </a:solidFill>
                  </a:tcPr>
                </a:tc>
                <a:tc>
                  <a:txBody>
                    <a:bodyPr/>
                    <a:lstStyle/>
                    <a:p>
                      <a:pPr algn="r" fontAlgn="ctr"/>
                      <a:r>
                        <a:rPr lang="en-US" sz="700" b="0" i="0" u="none" strike="noStrike">
                          <a:solidFill>
                            <a:srgbClr val="000000"/>
                          </a:solidFill>
                          <a:effectLst/>
                          <a:latin typeface="Arial" panose="020B0604020202020204" pitchFamily="34" charset="0"/>
                        </a:rPr>
                        <a:t>2,978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DD480"/>
                    </a:solidFill>
                  </a:tcPr>
                </a:tc>
                <a:tc>
                  <a:txBody>
                    <a:bodyPr/>
                    <a:lstStyle/>
                    <a:p>
                      <a:pPr algn="r" fontAlgn="ctr"/>
                      <a:r>
                        <a:rPr lang="en-US" sz="700" b="0" i="0" u="none" strike="noStrike">
                          <a:solidFill>
                            <a:srgbClr val="000000"/>
                          </a:solidFill>
                          <a:effectLst/>
                          <a:latin typeface="Arial" panose="020B0604020202020204" pitchFamily="34" charset="0"/>
                        </a:rPr>
                        <a:t>2,985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CD480"/>
                    </a:solidFill>
                  </a:tcPr>
                </a:tc>
                <a:tc>
                  <a:txBody>
                    <a:bodyPr/>
                    <a:lstStyle/>
                    <a:p>
                      <a:pPr algn="r" fontAlgn="ctr"/>
                      <a:r>
                        <a:rPr lang="en-US" sz="700" b="0" i="0" u="none" strike="noStrike">
                          <a:solidFill>
                            <a:srgbClr val="000000"/>
                          </a:solidFill>
                          <a:effectLst/>
                          <a:latin typeface="Arial" panose="020B0604020202020204" pitchFamily="34" charset="0"/>
                        </a:rPr>
                        <a:t>2,904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3D680"/>
                    </a:solidFill>
                  </a:tcPr>
                </a:tc>
                <a:tc>
                  <a:txBody>
                    <a:bodyPr/>
                    <a:lstStyle/>
                    <a:p>
                      <a:pPr algn="r" fontAlgn="ctr"/>
                      <a:r>
                        <a:rPr lang="en-US" sz="700" b="0" i="0" u="none" strike="noStrike">
                          <a:solidFill>
                            <a:srgbClr val="000000"/>
                          </a:solidFill>
                          <a:effectLst/>
                          <a:latin typeface="Arial" panose="020B0604020202020204" pitchFamily="34" charset="0"/>
                        </a:rPr>
                        <a:t>3,157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9DCF7F"/>
                    </a:solidFill>
                  </a:tcPr>
                </a:tc>
                <a:tc>
                  <a:txBody>
                    <a:bodyPr/>
                    <a:lstStyle/>
                    <a:p>
                      <a:pPr algn="r" fontAlgn="ctr"/>
                      <a:r>
                        <a:rPr lang="en-US" sz="700" b="0" i="0" u="none" strike="noStrike">
                          <a:solidFill>
                            <a:srgbClr val="000000"/>
                          </a:solidFill>
                          <a:effectLst/>
                          <a:latin typeface="Arial" panose="020B0604020202020204" pitchFamily="34" charset="0"/>
                        </a:rPr>
                        <a:t>3,130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0D07F"/>
                    </a:solidFill>
                  </a:tcPr>
                </a:tc>
                <a:tc>
                  <a:txBody>
                    <a:bodyPr/>
                    <a:lstStyle/>
                    <a:p>
                      <a:pPr algn="r" fontAlgn="ctr"/>
                      <a:r>
                        <a:rPr lang="en-US" sz="700" b="0" i="0" u="none" strike="noStrike">
                          <a:solidFill>
                            <a:srgbClr val="000000"/>
                          </a:solidFill>
                          <a:effectLst/>
                          <a:latin typeface="Arial" panose="020B0604020202020204" pitchFamily="34" charset="0"/>
                        </a:rPr>
                        <a:t>3,006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AD380"/>
                    </a:solidFill>
                  </a:tcPr>
                </a:tc>
                <a:tc>
                  <a:txBody>
                    <a:bodyPr/>
                    <a:lstStyle/>
                    <a:p>
                      <a:pPr algn="r" fontAlgn="ctr"/>
                      <a:r>
                        <a:rPr lang="en-US" sz="700" b="0" i="0" u="none" strike="noStrike">
                          <a:solidFill>
                            <a:srgbClr val="000000"/>
                          </a:solidFill>
                          <a:effectLst/>
                          <a:latin typeface="Arial" panose="020B0604020202020204" pitchFamily="34" charset="0"/>
                        </a:rPr>
                        <a:t>2,667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8DC81"/>
                    </a:solidFill>
                  </a:tcPr>
                </a:tc>
                <a:tc>
                  <a:txBody>
                    <a:bodyPr/>
                    <a:lstStyle/>
                    <a:p>
                      <a:pPr algn="r" fontAlgn="ctr"/>
                      <a:r>
                        <a:rPr lang="en-US" sz="700" b="0" i="0" u="none" strike="noStrike">
                          <a:solidFill>
                            <a:srgbClr val="000000"/>
                          </a:solidFill>
                          <a:effectLst/>
                          <a:latin typeface="Arial" panose="020B0604020202020204" pitchFamily="34" charset="0"/>
                        </a:rPr>
                        <a:t>1,567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A77"/>
                    </a:solidFill>
                  </a:tcPr>
                </a:tc>
                <a:tc>
                  <a:txBody>
                    <a:bodyPr/>
                    <a:lstStyle/>
                    <a:p>
                      <a:pPr algn="r" fontAlgn="ctr"/>
                      <a:r>
                        <a:rPr lang="en-US" sz="700" b="0" i="0" u="none" strike="noStrike">
                          <a:solidFill>
                            <a:srgbClr val="000000"/>
                          </a:solidFill>
                          <a:effectLst/>
                          <a:latin typeface="Arial" panose="020B0604020202020204" pitchFamily="34" charset="0"/>
                        </a:rPr>
                        <a:t>1,635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479"/>
                    </a:solidFill>
                  </a:tcPr>
                </a:tc>
                <a:extLst>
                  <a:ext uri="{0D108BD9-81ED-4DB2-BD59-A6C34878D82A}">
                    <a16:rowId xmlns:a16="http://schemas.microsoft.com/office/drawing/2014/main" val="2334807281"/>
                  </a:ext>
                </a:extLst>
              </a:tr>
              <a:tr h="168259">
                <a:tc>
                  <a:txBody>
                    <a:bodyPr/>
                    <a:lstStyle/>
                    <a:p>
                      <a:pPr algn="l" fontAlgn="ctr"/>
                      <a:r>
                        <a:rPr lang="en-US" sz="700" b="0" i="0" u="none" strike="noStrike">
                          <a:solidFill>
                            <a:srgbClr val="000000"/>
                          </a:solidFill>
                          <a:effectLst/>
                          <a:latin typeface="Arial" panose="020B0604020202020204" pitchFamily="34" charset="0"/>
                        </a:rPr>
                        <a:t>Jul</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4D9E1"/>
                    </a:solidFill>
                  </a:tcPr>
                </a:tc>
                <a:tc>
                  <a:txBody>
                    <a:bodyPr/>
                    <a:lstStyle/>
                    <a:p>
                      <a:pPr algn="r" fontAlgn="ctr"/>
                      <a:r>
                        <a:rPr lang="en-US" sz="700" b="0" i="0" u="none" strike="noStrike">
                          <a:solidFill>
                            <a:srgbClr val="000000"/>
                          </a:solidFill>
                          <a:effectLst/>
                          <a:latin typeface="Arial" panose="020B0604020202020204" pitchFamily="34" charset="0"/>
                        </a:rPr>
                        <a:t>1,572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B77"/>
                    </a:solidFill>
                  </a:tcPr>
                </a:tc>
                <a:tc>
                  <a:txBody>
                    <a:bodyPr/>
                    <a:lstStyle/>
                    <a:p>
                      <a:pPr algn="r" fontAlgn="ctr"/>
                      <a:r>
                        <a:rPr lang="en-US" sz="700" b="0" i="0" u="none" strike="noStrike">
                          <a:solidFill>
                            <a:srgbClr val="000000"/>
                          </a:solidFill>
                          <a:effectLst/>
                          <a:latin typeface="Arial" panose="020B0604020202020204" pitchFamily="34" charset="0"/>
                        </a:rPr>
                        <a:t>1,518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376"/>
                    </a:solidFill>
                  </a:tcPr>
                </a:tc>
                <a:tc>
                  <a:txBody>
                    <a:bodyPr/>
                    <a:lstStyle/>
                    <a:p>
                      <a:pPr algn="r" fontAlgn="ctr"/>
                      <a:r>
                        <a:rPr lang="en-US" sz="700" b="0" i="0" u="none" strike="noStrike">
                          <a:solidFill>
                            <a:srgbClr val="000000"/>
                          </a:solidFill>
                          <a:effectLst/>
                          <a:latin typeface="Arial" panose="020B0604020202020204" pitchFamily="34" charset="0"/>
                        </a:rPr>
                        <a:t>1,556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977"/>
                    </a:solidFill>
                  </a:tcPr>
                </a:tc>
                <a:tc>
                  <a:txBody>
                    <a:bodyPr/>
                    <a:lstStyle/>
                    <a:p>
                      <a:pPr algn="r" fontAlgn="ctr"/>
                      <a:r>
                        <a:rPr lang="en-US" sz="700" b="0" i="0" u="none" strike="noStrike">
                          <a:solidFill>
                            <a:srgbClr val="000000"/>
                          </a:solidFill>
                          <a:effectLst/>
                          <a:latin typeface="Arial" panose="020B0604020202020204" pitchFamily="34" charset="0"/>
                        </a:rPr>
                        <a:t>1,431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773"/>
                    </a:solidFill>
                  </a:tcPr>
                </a:tc>
                <a:tc>
                  <a:txBody>
                    <a:bodyPr/>
                    <a:lstStyle/>
                    <a:p>
                      <a:pPr algn="r" fontAlgn="ctr"/>
                      <a:r>
                        <a:rPr lang="en-US" sz="700" b="0" i="0" u="none" strike="noStrike">
                          <a:solidFill>
                            <a:srgbClr val="000000"/>
                          </a:solidFill>
                          <a:effectLst/>
                          <a:latin typeface="Arial" panose="020B0604020202020204" pitchFamily="34" charset="0"/>
                        </a:rPr>
                        <a:t>1,408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473"/>
                    </a:solidFill>
                  </a:tcPr>
                </a:tc>
                <a:tc>
                  <a:txBody>
                    <a:bodyPr/>
                    <a:lstStyle/>
                    <a:p>
                      <a:pPr algn="r" fontAlgn="ctr"/>
                      <a:r>
                        <a:rPr lang="en-US" sz="700" b="0" i="0" u="none" strike="noStrike">
                          <a:solidFill>
                            <a:srgbClr val="000000"/>
                          </a:solidFill>
                          <a:effectLst/>
                          <a:latin typeface="Arial" panose="020B0604020202020204" pitchFamily="34" charset="0"/>
                        </a:rPr>
                        <a:t>1,417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573"/>
                    </a:solidFill>
                  </a:tcPr>
                </a:tc>
                <a:tc>
                  <a:txBody>
                    <a:bodyPr/>
                    <a:lstStyle/>
                    <a:p>
                      <a:pPr algn="r" fontAlgn="ctr"/>
                      <a:r>
                        <a:rPr lang="en-US" sz="700" b="0" i="0" u="none" strike="noStrike">
                          <a:solidFill>
                            <a:srgbClr val="000000"/>
                          </a:solidFill>
                          <a:effectLst/>
                          <a:latin typeface="Arial" panose="020B0604020202020204" pitchFamily="34" charset="0"/>
                        </a:rPr>
                        <a:t>1,971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EE282"/>
                    </a:solidFill>
                  </a:tcPr>
                </a:tc>
                <a:tc>
                  <a:txBody>
                    <a:bodyPr/>
                    <a:lstStyle/>
                    <a:p>
                      <a:pPr algn="r" fontAlgn="ctr"/>
                      <a:r>
                        <a:rPr lang="en-US" sz="700" b="0" i="0" u="none" strike="noStrike">
                          <a:solidFill>
                            <a:srgbClr val="000000"/>
                          </a:solidFill>
                          <a:effectLst/>
                          <a:latin typeface="Arial" panose="020B0604020202020204" pitchFamily="34" charset="0"/>
                        </a:rPr>
                        <a:t>2,149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5E984"/>
                    </a:solidFill>
                  </a:tcPr>
                </a:tc>
                <a:tc>
                  <a:txBody>
                    <a:bodyPr/>
                    <a:lstStyle/>
                    <a:p>
                      <a:pPr algn="r" fontAlgn="ctr"/>
                      <a:r>
                        <a:rPr lang="en-US" sz="700" b="0" i="0" u="none" strike="noStrike">
                          <a:solidFill>
                            <a:srgbClr val="000000"/>
                          </a:solidFill>
                          <a:effectLst/>
                          <a:latin typeface="Arial" panose="020B0604020202020204" pitchFamily="34" charset="0"/>
                        </a:rPr>
                        <a:t>2,823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AD881"/>
                    </a:solidFill>
                  </a:tcPr>
                </a:tc>
                <a:tc>
                  <a:txBody>
                    <a:bodyPr/>
                    <a:lstStyle/>
                    <a:p>
                      <a:pPr algn="r" fontAlgn="ctr"/>
                      <a:r>
                        <a:rPr lang="en-US" sz="700" b="0" i="0" u="none" strike="noStrike">
                          <a:solidFill>
                            <a:srgbClr val="000000"/>
                          </a:solidFill>
                          <a:effectLst/>
                          <a:latin typeface="Arial" panose="020B0604020202020204" pitchFamily="34" charset="0"/>
                        </a:rPr>
                        <a:t>2,540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D3DF82"/>
                    </a:solidFill>
                  </a:tcPr>
                </a:tc>
                <a:tc>
                  <a:txBody>
                    <a:bodyPr/>
                    <a:lstStyle/>
                    <a:p>
                      <a:pPr algn="r" fontAlgn="ctr"/>
                      <a:r>
                        <a:rPr lang="en-US" sz="700" b="0" i="0" u="none" strike="noStrike">
                          <a:solidFill>
                            <a:srgbClr val="000000"/>
                          </a:solidFill>
                          <a:effectLst/>
                          <a:latin typeface="Arial" panose="020B0604020202020204" pitchFamily="34" charset="0"/>
                        </a:rPr>
                        <a:t>2,861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7D780"/>
                    </a:solidFill>
                  </a:tcPr>
                </a:tc>
                <a:tc>
                  <a:txBody>
                    <a:bodyPr/>
                    <a:lstStyle/>
                    <a:p>
                      <a:pPr algn="r" fontAlgn="ctr"/>
                      <a:r>
                        <a:rPr lang="en-US" sz="700" b="0" i="0" u="none" strike="noStrike">
                          <a:solidFill>
                            <a:srgbClr val="000000"/>
                          </a:solidFill>
                          <a:effectLst/>
                          <a:latin typeface="Arial" panose="020B0604020202020204" pitchFamily="34" charset="0"/>
                        </a:rPr>
                        <a:t>2,902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4D680"/>
                    </a:solidFill>
                  </a:tcPr>
                </a:tc>
                <a:tc>
                  <a:txBody>
                    <a:bodyPr/>
                    <a:lstStyle/>
                    <a:p>
                      <a:pPr algn="r" fontAlgn="ctr"/>
                      <a:r>
                        <a:rPr lang="en-US" sz="700" b="0" i="0" u="none" strike="noStrike">
                          <a:solidFill>
                            <a:srgbClr val="000000"/>
                          </a:solidFill>
                          <a:effectLst/>
                          <a:latin typeface="Arial" panose="020B0604020202020204" pitchFamily="34" charset="0"/>
                        </a:rPr>
                        <a:t>2,885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5D680"/>
                    </a:solidFill>
                  </a:tcPr>
                </a:tc>
                <a:tc>
                  <a:txBody>
                    <a:bodyPr/>
                    <a:lstStyle/>
                    <a:p>
                      <a:pPr algn="r" fontAlgn="ctr"/>
                      <a:r>
                        <a:rPr lang="en-US" sz="700" b="0" i="0" u="none" strike="noStrike">
                          <a:solidFill>
                            <a:srgbClr val="000000"/>
                          </a:solidFill>
                          <a:effectLst/>
                          <a:latin typeface="Arial" panose="020B0604020202020204" pitchFamily="34" charset="0"/>
                        </a:rPr>
                        <a:t>2,715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4DA81"/>
                    </a:solidFill>
                  </a:tcPr>
                </a:tc>
                <a:tc>
                  <a:txBody>
                    <a:bodyPr/>
                    <a:lstStyle/>
                    <a:p>
                      <a:pPr algn="r" fontAlgn="ctr"/>
                      <a:r>
                        <a:rPr lang="en-US" sz="700" b="0" i="0" u="none" strike="noStrike">
                          <a:solidFill>
                            <a:srgbClr val="000000"/>
                          </a:solidFill>
                          <a:effectLst/>
                          <a:latin typeface="Arial" panose="020B0604020202020204" pitchFamily="34" charset="0"/>
                        </a:rPr>
                        <a:t>2,444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DCE182"/>
                    </a:solidFill>
                  </a:tcPr>
                </a:tc>
                <a:tc>
                  <a:txBody>
                    <a:bodyPr/>
                    <a:lstStyle/>
                    <a:p>
                      <a:pPr algn="r" fontAlgn="ctr"/>
                      <a:r>
                        <a:rPr lang="en-US" sz="700" b="0" i="0" u="none" strike="noStrike">
                          <a:solidFill>
                            <a:srgbClr val="000000"/>
                          </a:solidFill>
                          <a:effectLst/>
                          <a:latin typeface="Arial" panose="020B0604020202020204" pitchFamily="34" charset="0"/>
                        </a:rPr>
                        <a:t>2,767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FD981"/>
                    </a:solidFill>
                  </a:tcPr>
                </a:tc>
                <a:tc>
                  <a:txBody>
                    <a:bodyPr/>
                    <a:lstStyle/>
                    <a:p>
                      <a:pPr algn="r" fontAlgn="ctr"/>
                      <a:r>
                        <a:rPr lang="en-US" sz="700" b="0" i="0" u="none" strike="noStrike">
                          <a:solidFill>
                            <a:srgbClr val="000000"/>
                          </a:solidFill>
                          <a:effectLst/>
                          <a:latin typeface="Arial" panose="020B0604020202020204" pitchFamily="34" charset="0"/>
                        </a:rPr>
                        <a:t>2,891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5D680"/>
                    </a:solidFill>
                  </a:tcPr>
                </a:tc>
                <a:tc>
                  <a:txBody>
                    <a:bodyPr/>
                    <a:lstStyle/>
                    <a:p>
                      <a:pPr algn="r" fontAlgn="ctr"/>
                      <a:r>
                        <a:rPr lang="en-US" sz="700" b="0" i="0" u="none" strike="noStrike">
                          <a:solidFill>
                            <a:srgbClr val="000000"/>
                          </a:solidFill>
                          <a:effectLst/>
                          <a:latin typeface="Arial" panose="020B0604020202020204" pitchFamily="34" charset="0"/>
                        </a:rPr>
                        <a:t>2,764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0D981"/>
                    </a:solidFill>
                  </a:tcPr>
                </a:tc>
                <a:tc>
                  <a:txBody>
                    <a:bodyPr/>
                    <a:lstStyle/>
                    <a:p>
                      <a:pPr algn="r" fontAlgn="ctr"/>
                      <a:r>
                        <a:rPr lang="en-US" sz="700" b="0" i="0" u="none" strike="noStrike">
                          <a:solidFill>
                            <a:srgbClr val="000000"/>
                          </a:solidFill>
                          <a:effectLst/>
                          <a:latin typeface="Arial" panose="020B0604020202020204" pitchFamily="34" charset="0"/>
                        </a:rPr>
                        <a:t>2,739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2DA81"/>
                    </a:solidFill>
                  </a:tcPr>
                </a:tc>
                <a:tc>
                  <a:txBody>
                    <a:bodyPr/>
                    <a:lstStyle/>
                    <a:p>
                      <a:pPr algn="r" fontAlgn="ctr"/>
                      <a:r>
                        <a:rPr lang="en-US" sz="700" b="0" i="0" u="none" strike="noStrike">
                          <a:solidFill>
                            <a:srgbClr val="000000"/>
                          </a:solidFill>
                          <a:effectLst/>
                          <a:latin typeface="Arial" panose="020B0604020202020204" pitchFamily="34" charset="0"/>
                        </a:rPr>
                        <a:t>2,634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BDC81"/>
                    </a:solidFill>
                  </a:tcPr>
                </a:tc>
                <a:tc>
                  <a:txBody>
                    <a:bodyPr/>
                    <a:lstStyle/>
                    <a:p>
                      <a:pPr algn="r" fontAlgn="ctr"/>
                      <a:r>
                        <a:rPr lang="en-US" sz="700" b="0" i="0" u="none" strike="noStrike">
                          <a:solidFill>
                            <a:srgbClr val="000000"/>
                          </a:solidFill>
                          <a:effectLst/>
                          <a:latin typeface="Arial" panose="020B0604020202020204" pitchFamily="34" charset="0"/>
                        </a:rPr>
                        <a:t>2,317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7E483"/>
                    </a:solidFill>
                  </a:tcPr>
                </a:tc>
                <a:tc>
                  <a:txBody>
                    <a:bodyPr/>
                    <a:lstStyle/>
                    <a:p>
                      <a:pPr algn="r" fontAlgn="ctr"/>
                      <a:r>
                        <a:rPr lang="en-US" sz="700" b="0" i="0" u="none" strike="noStrike">
                          <a:solidFill>
                            <a:srgbClr val="000000"/>
                          </a:solidFill>
                          <a:effectLst/>
                          <a:latin typeface="Arial" panose="020B0604020202020204" pitchFamily="34" charset="0"/>
                        </a:rPr>
                        <a:t>2,287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9E583"/>
                    </a:solidFill>
                  </a:tcPr>
                </a:tc>
                <a:tc>
                  <a:txBody>
                    <a:bodyPr/>
                    <a:lstStyle/>
                    <a:p>
                      <a:pPr algn="r" fontAlgn="ctr"/>
                      <a:r>
                        <a:rPr lang="en-US" sz="700" b="0" i="0" u="none" strike="noStrike">
                          <a:solidFill>
                            <a:srgbClr val="000000"/>
                          </a:solidFill>
                          <a:effectLst/>
                          <a:latin typeface="Arial" panose="020B0604020202020204" pitchFamily="34" charset="0"/>
                        </a:rPr>
                        <a:t>1,835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DCF7E"/>
                    </a:solidFill>
                  </a:tcPr>
                </a:tc>
                <a:tc>
                  <a:txBody>
                    <a:bodyPr/>
                    <a:lstStyle/>
                    <a:p>
                      <a:pPr algn="r" fontAlgn="ctr"/>
                      <a:r>
                        <a:rPr lang="en-US" sz="700" b="0" i="0" u="none" strike="noStrike">
                          <a:solidFill>
                            <a:srgbClr val="000000"/>
                          </a:solidFill>
                          <a:effectLst/>
                          <a:latin typeface="Arial" panose="020B0604020202020204" pitchFamily="34" charset="0"/>
                        </a:rPr>
                        <a:t>1,718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F7B"/>
                    </a:solidFill>
                  </a:tcPr>
                </a:tc>
                <a:extLst>
                  <a:ext uri="{0D108BD9-81ED-4DB2-BD59-A6C34878D82A}">
                    <a16:rowId xmlns:a16="http://schemas.microsoft.com/office/drawing/2014/main" val="4175004396"/>
                  </a:ext>
                </a:extLst>
              </a:tr>
              <a:tr h="168259">
                <a:tc>
                  <a:txBody>
                    <a:bodyPr/>
                    <a:lstStyle/>
                    <a:p>
                      <a:pPr algn="l" fontAlgn="ctr"/>
                      <a:r>
                        <a:rPr lang="en-US" sz="700" b="0" i="0" u="none" strike="noStrike">
                          <a:solidFill>
                            <a:srgbClr val="000000"/>
                          </a:solidFill>
                          <a:effectLst/>
                          <a:latin typeface="Arial" panose="020B0604020202020204" pitchFamily="34" charset="0"/>
                        </a:rPr>
                        <a:t>Aug</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4D9E1"/>
                    </a:solidFill>
                  </a:tcPr>
                </a:tc>
                <a:tc>
                  <a:txBody>
                    <a:bodyPr/>
                    <a:lstStyle/>
                    <a:p>
                      <a:pPr algn="r" fontAlgn="ctr"/>
                      <a:r>
                        <a:rPr lang="en-US" sz="700" b="0" i="0" u="none" strike="noStrike">
                          <a:solidFill>
                            <a:srgbClr val="000000"/>
                          </a:solidFill>
                          <a:effectLst/>
                          <a:latin typeface="Arial" panose="020B0604020202020204" pitchFamily="34" charset="0"/>
                        </a:rPr>
                        <a:t>1,630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379"/>
                    </a:solidFill>
                  </a:tcPr>
                </a:tc>
                <a:tc>
                  <a:txBody>
                    <a:bodyPr/>
                    <a:lstStyle/>
                    <a:p>
                      <a:pPr algn="r" fontAlgn="ctr"/>
                      <a:r>
                        <a:rPr lang="en-US" sz="700" b="0" i="0" u="none" strike="noStrike">
                          <a:solidFill>
                            <a:srgbClr val="000000"/>
                          </a:solidFill>
                          <a:effectLst/>
                          <a:latin typeface="Arial" panose="020B0604020202020204" pitchFamily="34" charset="0"/>
                        </a:rPr>
                        <a:t>1,622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B279"/>
                    </a:solidFill>
                  </a:tcPr>
                </a:tc>
                <a:tc>
                  <a:txBody>
                    <a:bodyPr/>
                    <a:lstStyle/>
                    <a:p>
                      <a:pPr algn="r" fontAlgn="ctr"/>
                      <a:r>
                        <a:rPr lang="en-US" sz="700" b="0" i="0" u="none" strike="noStrike">
                          <a:solidFill>
                            <a:srgbClr val="000000"/>
                          </a:solidFill>
                          <a:effectLst/>
                          <a:latin typeface="Arial" panose="020B0604020202020204" pitchFamily="34" charset="0"/>
                        </a:rPr>
                        <a:t>1,719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F7B"/>
                    </a:solidFill>
                  </a:tcPr>
                </a:tc>
                <a:tc>
                  <a:txBody>
                    <a:bodyPr/>
                    <a:lstStyle/>
                    <a:p>
                      <a:pPr algn="r" fontAlgn="ctr"/>
                      <a:r>
                        <a:rPr lang="en-US" sz="700" b="0" i="0" u="none" strike="noStrike">
                          <a:solidFill>
                            <a:srgbClr val="000000"/>
                          </a:solidFill>
                          <a:effectLst/>
                          <a:latin typeface="Arial" panose="020B0604020202020204" pitchFamily="34" charset="0"/>
                        </a:rPr>
                        <a:t>1,625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B279"/>
                    </a:solidFill>
                  </a:tcPr>
                </a:tc>
                <a:tc>
                  <a:txBody>
                    <a:bodyPr/>
                    <a:lstStyle/>
                    <a:p>
                      <a:pPr algn="r" fontAlgn="ctr"/>
                      <a:r>
                        <a:rPr lang="en-US" sz="700" b="0" i="0" u="none" strike="noStrike">
                          <a:solidFill>
                            <a:srgbClr val="000000"/>
                          </a:solidFill>
                          <a:effectLst/>
                          <a:latin typeface="Arial" panose="020B0604020202020204" pitchFamily="34" charset="0"/>
                        </a:rPr>
                        <a:t>1,595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E78"/>
                    </a:solidFill>
                  </a:tcPr>
                </a:tc>
                <a:tc>
                  <a:txBody>
                    <a:bodyPr/>
                    <a:lstStyle/>
                    <a:p>
                      <a:pPr algn="r" fontAlgn="ctr"/>
                      <a:r>
                        <a:rPr lang="en-US" sz="700" b="0" i="0" u="none" strike="noStrike">
                          <a:solidFill>
                            <a:srgbClr val="000000"/>
                          </a:solidFill>
                          <a:effectLst/>
                          <a:latin typeface="Arial" panose="020B0604020202020204" pitchFamily="34" charset="0"/>
                        </a:rPr>
                        <a:t>1,479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E75"/>
                    </a:solidFill>
                  </a:tcPr>
                </a:tc>
                <a:tc>
                  <a:txBody>
                    <a:bodyPr/>
                    <a:lstStyle/>
                    <a:p>
                      <a:pPr algn="r" fontAlgn="ctr"/>
                      <a:r>
                        <a:rPr lang="en-US" sz="700" b="0" i="0" u="none" strike="noStrike">
                          <a:solidFill>
                            <a:srgbClr val="000000"/>
                          </a:solidFill>
                          <a:effectLst/>
                          <a:latin typeface="Arial" panose="020B0604020202020204" pitchFamily="34" charset="0"/>
                        </a:rPr>
                        <a:t>1,695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C7B"/>
                    </a:solidFill>
                  </a:tcPr>
                </a:tc>
                <a:tc>
                  <a:txBody>
                    <a:bodyPr/>
                    <a:lstStyle/>
                    <a:p>
                      <a:pPr algn="r" fontAlgn="ctr"/>
                      <a:r>
                        <a:rPr lang="en-US" sz="700" b="0" i="0" u="none" strike="noStrike">
                          <a:solidFill>
                            <a:srgbClr val="000000"/>
                          </a:solidFill>
                          <a:effectLst/>
                          <a:latin typeface="Arial" panose="020B0604020202020204" pitchFamily="34" charset="0"/>
                        </a:rPr>
                        <a:t>1,897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DD880"/>
                    </a:solidFill>
                  </a:tcPr>
                </a:tc>
                <a:tc>
                  <a:txBody>
                    <a:bodyPr/>
                    <a:lstStyle/>
                    <a:p>
                      <a:pPr algn="r" fontAlgn="ctr"/>
                      <a:r>
                        <a:rPr lang="en-US" sz="700" b="0" i="0" u="none" strike="noStrike">
                          <a:solidFill>
                            <a:srgbClr val="000000"/>
                          </a:solidFill>
                          <a:effectLst/>
                          <a:latin typeface="Arial" panose="020B0604020202020204" pitchFamily="34" charset="0"/>
                        </a:rPr>
                        <a:t>2,362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3E383"/>
                    </a:solidFill>
                  </a:tcPr>
                </a:tc>
                <a:tc>
                  <a:txBody>
                    <a:bodyPr/>
                    <a:lstStyle/>
                    <a:p>
                      <a:pPr algn="r" fontAlgn="ctr"/>
                      <a:r>
                        <a:rPr lang="en-US" sz="700" b="0" i="0" u="none" strike="noStrike">
                          <a:solidFill>
                            <a:srgbClr val="000000"/>
                          </a:solidFill>
                          <a:effectLst/>
                          <a:latin typeface="Arial" panose="020B0604020202020204" pitchFamily="34" charset="0"/>
                        </a:rPr>
                        <a:t>2,529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D4DF82"/>
                    </a:solidFill>
                  </a:tcPr>
                </a:tc>
                <a:tc>
                  <a:txBody>
                    <a:bodyPr/>
                    <a:lstStyle/>
                    <a:p>
                      <a:pPr algn="r" fontAlgn="ctr"/>
                      <a:r>
                        <a:rPr lang="en-US" sz="700" b="0" i="0" u="none" strike="noStrike">
                          <a:solidFill>
                            <a:srgbClr val="000000"/>
                          </a:solidFill>
                          <a:effectLst/>
                          <a:latin typeface="Arial" panose="020B0604020202020204" pitchFamily="34" charset="0"/>
                        </a:rPr>
                        <a:t>3,078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4D17F"/>
                    </a:solidFill>
                  </a:tcPr>
                </a:tc>
                <a:tc>
                  <a:txBody>
                    <a:bodyPr/>
                    <a:lstStyle/>
                    <a:p>
                      <a:pPr algn="r" fontAlgn="ctr"/>
                      <a:r>
                        <a:rPr lang="en-US" sz="700" b="0" i="0" u="none" strike="noStrike">
                          <a:solidFill>
                            <a:srgbClr val="000000"/>
                          </a:solidFill>
                          <a:effectLst/>
                          <a:latin typeface="Arial" panose="020B0604020202020204" pitchFamily="34" charset="0"/>
                        </a:rPr>
                        <a:t>3,015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AD380"/>
                    </a:solidFill>
                  </a:tcPr>
                </a:tc>
                <a:tc>
                  <a:txBody>
                    <a:bodyPr/>
                    <a:lstStyle/>
                    <a:p>
                      <a:pPr algn="r" fontAlgn="ctr"/>
                      <a:r>
                        <a:rPr lang="en-US" sz="700" b="0" i="0" u="none" strike="noStrike">
                          <a:solidFill>
                            <a:srgbClr val="000000"/>
                          </a:solidFill>
                          <a:effectLst/>
                          <a:latin typeface="Arial" panose="020B0604020202020204" pitchFamily="34" charset="0"/>
                        </a:rPr>
                        <a:t>3,124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0D07F"/>
                    </a:solidFill>
                  </a:tcPr>
                </a:tc>
                <a:tc>
                  <a:txBody>
                    <a:bodyPr/>
                    <a:lstStyle/>
                    <a:p>
                      <a:pPr algn="r" fontAlgn="ctr"/>
                      <a:r>
                        <a:rPr lang="en-US" sz="700" b="0" i="0" u="none" strike="noStrike">
                          <a:solidFill>
                            <a:srgbClr val="000000"/>
                          </a:solidFill>
                          <a:effectLst/>
                          <a:latin typeface="Arial" panose="020B0604020202020204" pitchFamily="34" charset="0"/>
                        </a:rPr>
                        <a:t>3,068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5D17F"/>
                    </a:solidFill>
                  </a:tcPr>
                </a:tc>
                <a:tc>
                  <a:txBody>
                    <a:bodyPr/>
                    <a:lstStyle/>
                    <a:p>
                      <a:pPr algn="r" fontAlgn="ctr"/>
                      <a:r>
                        <a:rPr lang="en-US" sz="700" b="0" i="0" u="none" strike="noStrike">
                          <a:solidFill>
                            <a:srgbClr val="000000"/>
                          </a:solidFill>
                          <a:effectLst/>
                          <a:latin typeface="Arial" panose="020B0604020202020204" pitchFamily="34" charset="0"/>
                        </a:rPr>
                        <a:t>3,493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80C77D"/>
                    </a:solidFill>
                  </a:tcPr>
                </a:tc>
                <a:tc>
                  <a:txBody>
                    <a:bodyPr/>
                    <a:lstStyle/>
                    <a:p>
                      <a:pPr algn="r" fontAlgn="ctr"/>
                      <a:r>
                        <a:rPr lang="en-US" sz="700" b="0" i="0" u="none" strike="noStrike">
                          <a:solidFill>
                            <a:srgbClr val="000000"/>
                          </a:solidFill>
                          <a:effectLst/>
                          <a:latin typeface="Arial" panose="020B0604020202020204" pitchFamily="34" charset="0"/>
                        </a:rPr>
                        <a:t>3,573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79C57D"/>
                    </a:solidFill>
                  </a:tcPr>
                </a:tc>
                <a:tc>
                  <a:txBody>
                    <a:bodyPr/>
                    <a:lstStyle/>
                    <a:p>
                      <a:pPr algn="r" fontAlgn="ctr"/>
                      <a:r>
                        <a:rPr lang="en-US" sz="700" b="0" i="0" u="none" strike="noStrike">
                          <a:solidFill>
                            <a:srgbClr val="000000"/>
                          </a:solidFill>
                          <a:effectLst/>
                          <a:latin typeface="Arial" panose="020B0604020202020204" pitchFamily="34" charset="0"/>
                        </a:rPr>
                        <a:t>3,648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72C37C"/>
                    </a:solidFill>
                  </a:tcPr>
                </a:tc>
                <a:tc>
                  <a:txBody>
                    <a:bodyPr/>
                    <a:lstStyle/>
                    <a:p>
                      <a:pPr algn="r" fontAlgn="ctr"/>
                      <a:r>
                        <a:rPr lang="en-US" sz="700" b="0" i="0" u="none" strike="noStrike">
                          <a:solidFill>
                            <a:srgbClr val="000000"/>
                          </a:solidFill>
                          <a:effectLst/>
                          <a:latin typeface="Arial" panose="020B0604020202020204" pitchFamily="34" charset="0"/>
                        </a:rPr>
                        <a:t>3,814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64BF7C"/>
                    </a:solidFill>
                  </a:tcPr>
                </a:tc>
                <a:tc>
                  <a:txBody>
                    <a:bodyPr/>
                    <a:lstStyle/>
                    <a:p>
                      <a:pPr algn="r" fontAlgn="ctr"/>
                      <a:r>
                        <a:rPr lang="en-US" sz="700" b="0" i="0" u="none" strike="noStrike">
                          <a:solidFill>
                            <a:srgbClr val="000000"/>
                          </a:solidFill>
                          <a:effectLst/>
                          <a:latin typeface="Arial" panose="020B0604020202020204" pitchFamily="34" charset="0"/>
                        </a:rPr>
                        <a:t>3,129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0D07F"/>
                    </a:solidFill>
                  </a:tcPr>
                </a:tc>
                <a:tc>
                  <a:txBody>
                    <a:bodyPr/>
                    <a:lstStyle/>
                    <a:p>
                      <a:pPr algn="r" fontAlgn="ctr"/>
                      <a:r>
                        <a:rPr lang="en-US" sz="700" b="0" i="0" u="none" strike="noStrike">
                          <a:solidFill>
                            <a:srgbClr val="000000"/>
                          </a:solidFill>
                          <a:effectLst/>
                          <a:latin typeface="Arial" panose="020B0604020202020204" pitchFamily="34" charset="0"/>
                        </a:rPr>
                        <a:t>2,984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CD480"/>
                    </a:solidFill>
                  </a:tcPr>
                </a:tc>
                <a:tc>
                  <a:txBody>
                    <a:bodyPr/>
                    <a:lstStyle/>
                    <a:p>
                      <a:pPr algn="r" fontAlgn="ctr"/>
                      <a:r>
                        <a:rPr lang="en-US" sz="700" b="0" i="0" u="none" strike="noStrike">
                          <a:solidFill>
                            <a:srgbClr val="000000"/>
                          </a:solidFill>
                          <a:effectLst/>
                          <a:latin typeface="Arial" panose="020B0604020202020204" pitchFamily="34" charset="0"/>
                        </a:rPr>
                        <a:t>2,712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4DA81"/>
                    </a:solidFill>
                  </a:tcPr>
                </a:tc>
                <a:tc>
                  <a:txBody>
                    <a:bodyPr/>
                    <a:lstStyle/>
                    <a:p>
                      <a:pPr algn="r" fontAlgn="ctr"/>
                      <a:r>
                        <a:rPr lang="en-US" sz="700" b="0" i="0" u="none" strike="noStrike">
                          <a:solidFill>
                            <a:srgbClr val="000000"/>
                          </a:solidFill>
                          <a:effectLst/>
                          <a:latin typeface="Arial" panose="020B0604020202020204" pitchFamily="34" charset="0"/>
                        </a:rPr>
                        <a:t>2,422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DDE283"/>
                    </a:solidFill>
                  </a:tcPr>
                </a:tc>
                <a:tc>
                  <a:txBody>
                    <a:bodyPr/>
                    <a:lstStyle/>
                    <a:p>
                      <a:pPr algn="r" fontAlgn="ctr"/>
                      <a:r>
                        <a:rPr lang="en-US" sz="700" b="0" i="0" u="none" strike="noStrike">
                          <a:solidFill>
                            <a:srgbClr val="000000"/>
                          </a:solidFill>
                          <a:effectLst/>
                          <a:latin typeface="Arial" panose="020B0604020202020204" pitchFamily="34" charset="0"/>
                        </a:rPr>
                        <a:t>1,897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DD880"/>
                    </a:solidFill>
                  </a:tcPr>
                </a:tc>
                <a:tc>
                  <a:txBody>
                    <a:bodyPr/>
                    <a:lstStyle/>
                    <a:p>
                      <a:pPr algn="r" fontAlgn="ctr"/>
                      <a:r>
                        <a:rPr lang="en-US" sz="700" b="0" i="0" u="none" strike="noStrike">
                          <a:solidFill>
                            <a:srgbClr val="000000"/>
                          </a:solidFill>
                          <a:effectLst/>
                          <a:latin typeface="Arial" panose="020B0604020202020204" pitchFamily="34" charset="0"/>
                        </a:rPr>
                        <a:t>1,695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C7B"/>
                    </a:solidFill>
                  </a:tcPr>
                </a:tc>
                <a:extLst>
                  <a:ext uri="{0D108BD9-81ED-4DB2-BD59-A6C34878D82A}">
                    <a16:rowId xmlns:a16="http://schemas.microsoft.com/office/drawing/2014/main" val="458262668"/>
                  </a:ext>
                </a:extLst>
              </a:tr>
              <a:tr h="168259">
                <a:tc>
                  <a:txBody>
                    <a:bodyPr/>
                    <a:lstStyle/>
                    <a:p>
                      <a:pPr algn="l" fontAlgn="ctr"/>
                      <a:r>
                        <a:rPr lang="en-US" sz="700" b="0" i="0" u="none" strike="noStrike">
                          <a:solidFill>
                            <a:srgbClr val="000000"/>
                          </a:solidFill>
                          <a:effectLst/>
                          <a:latin typeface="Arial" panose="020B0604020202020204" pitchFamily="34" charset="0"/>
                        </a:rPr>
                        <a:t>Sep</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4D9E1"/>
                    </a:solidFill>
                  </a:tcPr>
                </a:tc>
                <a:tc>
                  <a:txBody>
                    <a:bodyPr/>
                    <a:lstStyle/>
                    <a:p>
                      <a:pPr algn="r" fontAlgn="ctr"/>
                      <a:r>
                        <a:rPr lang="en-US" sz="700" b="0" i="0" u="none" strike="noStrike">
                          <a:solidFill>
                            <a:srgbClr val="000000"/>
                          </a:solidFill>
                          <a:effectLst/>
                          <a:latin typeface="Arial" panose="020B0604020202020204" pitchFamily="34" charset="0"/>
                        </a:rPr>
                        <a:t>1,727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C07B"/>
                    </a:solidFill>
                  </a:tcPr>
                </a:tc>
                <a:tc>
                  <a:txBody>
                    <a:bodyPr/>
                    <a:lstStyle/>
                    <a:p>
                      <a:pPr algn="r" fontAlgn="ctr"/>
                      <a:r>
                        <a:rPr lang="en-US" sz="700" b="0" i="0" u="none" strike="noStrike">
                          <a:solidFill>
                            <a:srgbClr val="000000"/>
                          </a:solidFill>
                          <a:effectLst/>
                          <a:latin typeface="Arial" panose="020B0604020202020204" pitchFamily="34" charset="0"/>
                        </a:rPr>
                        <a:t>1,568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A77"/>
                    </a:solidFill>
                  </a:tcPr>
                </a:tc>
                <a:tc>
                  <a:txBody>
                    <a:bodyPr/>
                    <a:lstStyle/>
                    <a:p>
                      <a:pPr algn="r" fontAlgn="ctr"/>
                      <a:r>
                        <a:rPr lang="en-US" sz="700" b="0" i="0" u="none" strike="noStrike">
                          <a:solidFill>
                            <a:srgbClr val="000000"/>
                          </a:solidFill>
                          <a:effectLst/>
                          <a:latin typeface="Arial" panose="020B0604020202020204" pitchFamily="34" charset="0"/>
                        </a:rPr>
                        <a:t>1,583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C78"/>
                    </a:solidFill>
                  </a:tcPr>
                </a:tc>
                <a:tc>
                  <a:txBody>
                    <a:bodyPr/>
                    <a:lstStyle/>
                    <a:p>
                      <a:pPr algn="r" fontAlgn="ctr"/>
                      <a:r>
                        <a:rPr lang="en-US" sz="700" b="0" i="0" u="none" strike="noStrike">
                          <a:solidFill>
                            <a:srgbClr val="000000"/>
                          </a:solidFill>
                          <a:effectLst/>
                          <a:latin typeface="Arial" panose="020B0604020202020204" pitchFamily="34" charset="0"/>
                        </a:rPr>
                        <a:t>1,551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877"/>
                    </a:solidFill>
                  </a:tcPr>
                </a:tc>
                <a:tc>
                  <a:txBody>
                    <a:bodyPr/>
                    <a:lstStyle/>
                    <a:p>
                      <a:pPr algn="r" fontAlgn="ctr"/>
                      <a:r>
                        <a:rPr lang="en-US" sz="700" b="0" i="0" u="none" strike="noStrike">
                          <a:solidFill>
                            <a:srgbClr val="000000"/>
                          </a:solidFill>
                          <a:effectLst/>
                          <a:latin typeface="Arial" panose="020B0604020202020204" pitchFamily="34" charset="0"/>
                        </a:rPr>
                        <a:t>1,513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376"/>
                    </a:solidFill>
                  </a:tcPr>
                </a:tc>
                <a:tc>
                  <a:txBody>
                    <a:bodyPr/>
                    <a:lstStyle/>
                    <a:p>
                      <a:pPr algn="r" fontAlgn="ctr"/>
                      <a:r>
                        <a:rPr lang="en-US" sz="700" b="0" i="0" u="none" strike="noStrike">
                          <a:solidFill>
                            <a:srgbClr val="000000"/>
                          </a:solidFill>
                          <a:effectLst/>
                          <a:latin typeface="Arial" panose="020B0604020202020204" pitchFamily="34" charset="0"/>
                        </a:rPr>
                        <a:t>1,543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776"/>
                    </a:solidFill>
                  </a:tcPr>
                </a:tc>
                <a:tc>
                  <a:txBody>
                    <a:bodyPr/>
                    <a:lstStyle/>
                    <a:p>
                      <a:pPr algn="r" fontAlgn="ctr"/>
                      <a:r>
                        <a:rPr lang="en-US" sz="700" b="0" i="0" u="none" strike="noStrike">
                          <a:solidFill>
                            <a:srgbClr val="000000"/>
                          </a:solidFill>
                          <a:effectLst/>
                          <a:latin typeface="Arial" panose="020B0604020202020204" pitchFamily="34" charset="0"/>
                        </a:rPr>
                        <a:t>1,688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B7A"/>
                    </a:solidFill>
                  </a:tcPr>
                </a:tc>
                <a:tc>
                  <a:txBody>
                    <a:bodyPr/>
                    <a:lstStyle/>
                    <a:p>
                      <a:pPr algn="r" fontAlgn="ctr"/>
                      <a:r>
                        <a:rPr lang="en-US" sz="700" b="0" i="0" u="none" strike="noStrike">
                          <a:solidFill>
                            <a:srgbClr val="000000"/>
                          </a:solidFill>
                          <a:effectLst/>
                          <a:latin typeface="Arial" panose="020B0604020202020204" pitchFamily="34" charset="0"/>
                        </a:rPr>
                        <a:t>1,896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DD880"/>
                    </a:solidFill>
                  </a:tcPr>
                </a:tc>
                <a:tc>
                  <a:txBody>
                    <a:bodyPr/>
                    <a:lstStyle/>
                    <a:p>
                      <a:pPr algn="r" fontAlgn="ctr"/>
                      <a:r>
                        <a:rPr lang="en-US" sz="700" b="0" i="0" u="none" strike="noStrike">
                          <a:solidFill>
                            <a:srgbClr val="000000"/>
                          </a:solidFill>
                          <a:effectLst/>
                          <a:latin typeface="Arial" panose="020B0604020202020204" pitchFamily="34" charset="0"/>
                        </a:rPr>
                        <a:t>2,215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0E784"/>
                    </a:solidFill>
                  </a:tcPr>
                </a:tc>
                <a:tc>
                  <a:txBody>
                    <a:bodyPr/>
                    <a:lstStyle/>
                    <a:p>
                      <a:pPr algn="r" fontAlgn="ctr"/>
                      <a:r>
                        <a:rPr lang="en-US" sz="700" b="0" i="0" u="none" strike="noStrike">
                          <a:solidFill>
                            <a:srgbClr val="000000"/>
                          </a:solidFill>
                          <a:effectLst/>
                          <a:latin typeface="Arial" panose="020B0604020202020204" pitchFamily="34" charset="0"/>
                        </a:rPr>
                        <a:t>2,838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9D780"/>
                    </a:solidFill>
                  </a:tcPr>
                </a:tc>
                <a:tc>
                  <a:txBody>
                    <a:bodyPr/>
                    <a:lstStyle/>
                    <a:p>
                      <a:pPr algn="r" fontAlgn="ctr"/>
                      <a:r>
                        <a:rPr lang="en-US" sz="700" b="0" i="0" u="none" strike="noStrike">
                          <a:solidFill>
                            <a:srgbClr val="000000"/>
                          </a:solidFill>
                          <a:effectLst/>
                          <a:latin typeface="Arial" panose="020B0604020202020204" pitchFamily="34" charset="0"/>
                        </a:rPr>
                        <a:t>2,858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7D780"/>
                    </a:solidFill>
                  </a:tcPr>
                </a:tc>
                <a:tc>
                  <a:txBody>
                    <a:bodyPr/>
                    <a:lstStyle/>
                    <a:p>
                      <a:pPr algn="r" fontAlgn="ctr"/>
                      <a:r>
                        <a:rPr lang="en-US" sz="700" b="0" i="0" u="none" strike="noStrike">
                          <a:solidFill>
                            <a:srgbClr val="000000"/>
                          </a:solidFill>
                          <a:effectLst/>
                          <a:latin typeface="Arial" panose="020B0604020202020204" pitchFamily="34" charset="0"/>
                        </a:rPr>
                        <a:t>2,989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CD380"/>
                    </a:solidFill>
                  </a:tcPr>
                </a:tc>
                <a:tc>
                  <a:txBody>
                    <a:bodyPr/>
                    <a:lstStyle/>
                    <a:p>
                      <a:pPr algn="r" fontAlgn="ctr"/>
                      <a:r>
                        <a:rPr lang="en-US" sz="700" b="0" i="0" u="none" strike="noStrike">
                          <a:solidFill>
                            <a:srgbClr val="000000"/>
                          </a:solidFill>
                          <a:effectLst/>
                          <a:latin typeface="Arial" panose="020B0604020202020204" pitchFamily="34" charset="0"/>
                        </a:rPr>
                        <a:t>2,833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AD780"/>
                    </a:solidFill>
                  </a:tcPr>
                </a:tc>
                <a:tc>
                  <a:txBody>
                    <a:bodyPr/>
                    <a:lstStyle/>
                    <a:p>
                      <a:pPr algn="r" fontAlgn="ctr"/>
                      <a:r>
                        <a:rPr lang="en-US" sz="700" b="0" i="0" u="none" strike="noStrike">
                          <a:solidFill>
                            <a:srgbClr val="000000"/>
                          </a:solidFill>
                          <a:effectLst/>
                          <a:latin typeface="Arial" panose="020B0604020202020204" pitchFamily="34" charset="0"/>
                        </a:rPr>
                        <a:t>2,858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7D780"/>
                    </a:solidFill>
                  </a:tcPr>
                </a:tc>
                <a:tc>
                  <a:txBody>
                    <a:bodyPr/>
                    <a:lstStyle/>
                    <a:p>
                      <a:pPr algn="r" fontAlgn="ctr"/>
                      <a:r>
                        <a:rPr lang="en-US" sz="700" b="0" i="0" u="none" strike="noStrike">
                          <a:solidFill>
                            <a:srgbClr val="000000"/>
                          </a:solidFill>
                          <a:effectLst/>
                          <a:latin typeface="Arial" panose="020B0604020202020204" pitchFamily="34" charset="0"/>
                        </a:rPr>
                        <a:t>3,083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4D17F"/>
                    </a:solidFill>
                  </a:tcPr>
                </a:tc>
                <a:tc>
                  <a:txBody>
                    <a:bodyPr/>
                    <a:lstStyle/>
                    <a:p>
                      <a:pPr algn="r" fontAlgn="ctr"/>
                      <a:r>
                        <a:rPr lang="en-US" sz="700" b="0" i="0" u="none" strike="noStrike">
                          <a:solidFill>
                            <a:srgbClr val="000000"/>
                          </a:solidFill>
                          <a:effectLst/>
                          <a:latin typeface="Arial" panose="020B0604020202020204" pitchFamily="34" charset="0"/>
                        </a:rPr>
                        <a:t>3,166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9DCF7F"/>
                    </a:solidFill>
                  </a:tcPr>
                </a:tc>
                <a:tc>
                  <a:txBody>
                    <a:bodyPr/>
                    <a:lstStyle/>
                    <a:p>
                      <a:pPr algn="r" fontAlgn="ctr"/>
                      <a:r>
                        <a:rPr lang="en-US" sz="700" b="0" i="0" u="none" strike="noStrike">
                          <a:solidFill>
                            <a:srgbClr val="000000"/>
                          </a:solidFill>
                          <a:effectLst/>
                          <a:latin typeface="Arial" panose="020B0604020202020204" pitchFamily="34" charset="0"/>
                        </a:rPr>
                        <a:t>3,393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89C97E"/>
                    </a:solidFill>
                  </a:tcPr>
                </a:tc>
                <a:tc>
                  <a:txBody>
                    <a:bodyPr/>
                    <a:lstStyle/>
                    <a:p>
                      <a:pPr algn="r" fontAlgn="ctr"/>
                      <a:r>
                        <a:rPr lang="en-US" sz="700" b="0" i="0" u="none" strike="noStrike">
                          <a:solidFill>
                            <a:srgbClr val="000000"/>
                          </a:solidFill>
                          <a:effectLst/>
                          <a:latin typeface="Arial" panose="020B0604020202020204" pitchFamily="34" charset="0"/>
                        </a:rPr>
                        <a:t>2,997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BD380"/>
                    </a:solidFill>
                  </a:tcPr>
                </a:tc>
                <a:tc>
                  <a:txBody>
                    <a:bodyPr/>
                    <a:lstStyle/>
                    <a:p>
                      <a:pPr algn="r" fontAlgn="ctr"/>
                      <a:r>
                        <a:rPr lang="en-US" sz="700" b="0" i="0" u="none" strike="noStrike">
                          <a:solidFill>
                            <a:srgbClr val="000000"/>
                          </a:solidFill>
                          <a:effectLst/>
                          <a:latin typeface="Arial" panose="020B0604020202020204" pitchFamily="34" charset="0"/>
                        </a:rPr>
                        <a:t>2,251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CE683"/>
                    </a:solidFill>
                  </a:tcPr>
                </a:tc>
                <a:tc>
                  <a:txBody>
                    <a:bodyPr/>
                    <a:lstStyle/>
                    <a:p>
                      <a:pPr algn="r" fontAlgn="ctr"/>
                      <a:r>
                        <a:rPr lang="en-US" sz="700" b="0" i="0" u="none" strike="noStrike">
                          <a:solidFill>
                            <a:srgbClr val="000000"/>
                          </a:solidFill>
                          <a:effectLst/>
                          <a:latin typeface="Arial" panose="020B0604020202020204" pitchFamily="34" charset="0"/>
                        </a:rPr>
                        <a:t>2,323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6E483"/>
                    </a:solidFill>
                  </a:tcPr>
                </a:tc>
                <a:tc>
                  <a:txBody>
                    <a:bodyPr/>
                    <a:lstStyle/>
                    <a:p>
                      <a:pPr algn="r" fontAlgn="ctr"/>
                      <a:r>
                        <a:rPr lang="en-US" sz="700" b="0" i="0" u="none" strike="noStrike">
                          <a:solidFill>
                            <a:srgbClr val="000000"/>
                          </a:solidFill>
                          <a:effectLst/>
                          <a:latin typeface="Arial" panose="020B0604020202020204" pitchFamily="34" charset="0"/>
                        </a:rPr>
                        <a:t>2,023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EE983"/>
                    </a:solidFill>
                  </a:tcPr>
                </a:tc>
                <a:tc>
                  <a:txBody>
                    <a:bodyPr/>
                    <a:lstStyle/>
                    <a:p>
                      <a:pPr algn="r" fontAlgn="ctr"/>
                      <a:r>
                        <a:rPr lang="en-US" sz="700" b="0" i="0" u="none" strike="noStrike">
                          <a:solidFill>
                            <a:srgbClr val="000000"/>
                          </a:solidFill>
                          <a:effectLst/>
                          <a:latin typeface="Arial" panose="020B0604020202020204" pitchFamily="34" charset="0"/>
                        </a:rPr>
                        <a:t>1,876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DD57F"/>
                    </a:solidFill>
                  </a:tcPr>
                </a:tc>
                <a:tc>
                  <a:txBody>
                    <a:bodyPr/>
                    <a:lstStyle/>
                    <a:p>
                      <a:pPr algn="r" fontAlgn="ctr"/>
                      <a:r>
                        <a:rPr lang="en-US" sz="700" b="0" i="0" u="none" strike="noStrike">
                          <a:solidFill>
                            <a:srgbClr val="000000"/>
                          </a:solidFill>
                          <a:effectLst/>
                          <a:latin typeface="Arial" panose="020B0604020202020204" pitchFamily="34" charset="0"/>
                        </a:rPr>
                        <a:t>1,820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DCD7E"/>
                    </a:solidFill>
                  </a:tcPr>
                </a:tc>
                <a:tc>
                  <a:txBody>
                    <a:bodyPr/>
                    <a:lstStyle/>
                    <a:p>
                      <a:pPr algn="r" fontAlgn="ctr"/>
                      <a:r>
                        <a:rPr lang="en-US" sz="700" b="0" i="0" u="none" strike="noStrike">
                          <a:solidFill>
                            <a:srgbClr val="000000"/>
                          </a:solidFill>
                          <a:effectLst/>
                          <a:latin typeface="Arial" panose="020B0604020202020204" pitchFamily="34" charset="0"/>
                        </a:rPr>
                        <a:t>1,669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87A"/>
                    </a:solidFill>
                  </a:tcPr>
                </a:tc>
                <a:extLst>
                  <a:ext uri="{0D108BD9-81ED-4DB2-BD59-A6C34878D82A}">
                    <a16:rowId xmlns:a16="http://schemas.microsoft.com/office/drawing/2014/main" val="2453176301"/>
                  </a:ext>
                </a:extLst>
              </a:tr>
              <a:tr h="168259">
                <a:tc>
                  <a:txBody>
                    <a:bodyPr/>
                    <a:lstStyle/>
                    <a:p>
                      <a:pPr algn="l" fontAlgn="ctr"/>
                      <a:r>
                        <a:rPr lang="en-US" sz="700" b="0" i="0" u="none" strike="noStrike">
                          <a:solidFill>
                            <a:srgbClr val="000000"/>
                          </a:solidFill>
                          <a:effectLst/>
                          <a:latin typeface="Arial" panose="020B0604020202020204" pitchFamily="34" charset="0"/>
                        </a:rPr>
                        <a:t>Oct</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4D9E1"/>
                    </a:solidFill>
                  </a:tcPr>
                </a:tc>
                <a:tc>
                  <a:txBody>
                    <a:bodyPr/>
                    <a:lstStyle/>
                    <a:p>
                      <a:pPr algn="r" fontAlgn="ctr"/>
                      <a:r>
                        <a:rPr lang="en-US" sz="700" b="0" i="0" u="none" strike="noStrike">
                          <a:solidFill>
                            <a:srgbClr val="000000"/>
                          </a:solidFill>
                          <a:effectLst/>
                          <a:latin typeface="Arial" panose="020B0604020202020204" pitchFamily="34" charset="0"/>
                        </a:rPr>
                        <a:t>1,275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26F"/>
                    </a:solidFill>
                  </a:tcPr>
                </a:tc>
                <a:tc>
                  <a:txBody>
                    <a:bodyPr/>
                    <a:lstStyle/>
                    <a:p>
                      <a:pPr algn="r" fontAlgn="ctr"/>
                      <a:r>
                        <a:rPr lang="en-US" sz="700" b="0" i="0" u="none" strike="noStrike">
                          <a:solidFill>
                            <a:srgbClr val="000000"/>
                          </a:solidFill>
                          <a:effectLst/>
                          <a:latin typeface="Arial" panose="020B0604020202020204" pitchFamily="34" charset="0"/>
                        </a:rPr>
                        <a:t>1,212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8796E"/>
                    </a:solidFill>
                  </a:tcPr>
                </a:tc>
                <a:tc>
                  <a:txBody>
                    <a:bodyPr/>
                    <a:lstStyle/>
                    <a:p>
                      <a:pPr algn="r" fontAlgn="ctr"/>
                      <a:r>
                        <a:rPr lang="en-US" sz="700" b="0" i="0" u="none" strike="noStrike">
                          <a:solidFill>
                            <a:srgbClr val="000000"/>
                          </a:solidFill>
                          <a:effectLst/>
                          <a:latin typeface="Arial" panose="020B0604020202020204" pitchFamily="34" charset="0"/>
                        </a:rPr>
                        <a:t>1,357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D72"/>
                    </a:solidFill>
                  </a:tcPr>
                </a:tc>
                <a:tc>
                  <a:txBody>
                    <a:bodyPr/>
                    <a:lstStyle/>
                    <a:p>
                      <a:pPr algn="r" fontAlgn="ctr"/>
                      <a:r>
                        <a:rPr lang="en-US" sz="700" b="0" i="0" u="none" strike="noStrike">
                          <a:solidFill>
                            <a:srgbClr val="000000"/>
                          </a:solidFill>
                          <a:effectLst/>
                          <a:latin typeface="Arial" panose="020B0604020202020204" pitchFamily="34" charset="0"/>
                        </a:rPr>
                        <a:t>1,346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C71"/>
                    </a:solidFill>
                  </a:tcPr>
                </a:tc>
                <a:tc>
                  <a:txBody>
                    <a:bodyPr/>
                    <a:lstStyle/>
                    <a:p>
                      <a:pPr algn="r" fontAlgn="ctr"/>
                      <a:r>
                        <a:rPr lang="en-US" sz="700" b="0" i="0" u="none" strike="noStrike">
                          <a:solidFill>
                            <a:srgbClr val="000000"/>
                          </a:solidFill>
                          <a:effectLst/>
                          <a:latin typeface="Arial" panose="020B0604020202020204" pitchFamily="34" charset="0"/>
                        </a:rPr>
                        <a:t>1,327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971"/>
                    </a:solidFill>
                  </a:tcPr>
                </a:tc>
                <a:tc>
                  <a:txBody>
                    <a:bodyPr/>
                    <a:lstStyle/>
                    <a:p>
                      <a:pPr algn="r" fontAlgn="ctr"/>
                      <a:r>
                        <a:rPr lang="en-US" sz="700" b="0" i="0" u="none" strike="noStrike">
                          <a:solidFill>
                            <a:srgbClr val="000000"/>
                          </a:solidFill>
                          <a:effectLst/>
                          <a:latin typeface="Arial" panose="020B0604020202020204" pitchFamily="34" charset="0"/>
                        </a:rPr>
                        <a:t>1,423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673"/>
                    </a:solidFill>
                  </a:tcPr>
                </a:tc>
                <a:tc>
                  <a:txBody>
                    <a:bodyPr/>
                    <a:lstStyle/>
                    <a:p>
                      <a:pPr algn="r" fontAlgn="ctr"/>
                      <a:r>
                        <a:rPr lang="en-US" sz="700" b="0" i="0" u="none" strike="noStrike">
                          <a:solidFill>
                            <a:srgbClr val="000000"/>
                          </a:solidFill>
                          <a:effectLst/>
                          <a:latin typeface="Arial" panose="020B0604020202020204" pitchFamily="34" charset="0"/>
                        </a:rPr>
                        <a:t>1,539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676"/>
                    </a:solidFill>
                  </a:tcPr>
                </a:tc>
                <a:tc>
                  <a:txBody>
                    <a:bodyPr/>
                    <a:lstStyle/>
                    <a:p>
                      <a:pPr algn="r" fontAlgn="ctr"/>
                      <a:r>
                        <a:rPr lang="en-US" sz="700" b="0" i="0" u="none" strike="noStrike">
                          <a:solidFill>
                            <a:srgbClr val="000000"/>
                          </a:solidFill>
                          <a:effectLst/>
                          <a:latin typeface="Arial" panose="020B0604020202020204" pitchFamily="34" charset="0"/>
                        </a:rPr>
                        <a:t>1,812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DCC7E"/>
                    </a:solidFill>
                  </a:tcPr>
                </a:tc>
                <a:tc>
                  <a:txBody>
                    <a:bodyPr/>
                    <a:lstStyle/>
                    <a:p>
                      <a:pPr algn="r" fontAlgn="ctr"/>
                      <a:r>
                        <a:rPr lang="en-US" sz="700" b="0" i="0" u="none" strike="noStrike">
                          <a:solidFill>
                            <a:srgbClr val="000000"/>
                          </a:solidFill>
                          <a:effectLst/>
                          <a:latin typeface="Arial" panose="020B0604020202020204" pitchFamily="34" charset="0"/>
                        </a:rPr>
                        <a:t>1,707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E7B"/>
                    </a:solidFill>
                  </a:tcPr>
                </a:tc>
                <a:tc>
                  <a:txBody>
                    <a:bodyPr/>
                    <a:lstStyle/>
                    <a:p>
                      <a:pPr algn="r" fontAlgn="ctr"/>
                      <a:r>
                        <a:rPr lang="en-US" sz="700" b="0" i="0" u="none" strike="noStrike">
                          <a:solidFill>
                            <a:srgbClr val="000000"/>
                          </a:solidFill>
                          <a:effectLst/>
                          <a:latin typeface="Arial" panose="020B0604020202020204" pitchFamily="34" charset="0"/>
                        </a:rPr>
                        <a:t>2,417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DEE283"/>
                    </a:solidFill>
                  </a:tcPr>
                </a:tc>
                <a:tc>
                  <a:txBody>
                    <a:bodyPr/>
                    <a:lstStyle/>
                    <a:p>
                      <a:pPr algn="r" fontAlgn="ctr"/>
                      <a:r>
                        <a:rPr lang="en-US" sz="700" b="0" i="0" u="none" strike="noStrike">
                          <a:solidFill>
                            <a:srgbClr val="000000"/>
                          </a:solidFill>
                          <a:effectLst/>
                          <a:latin typeface="Arial" panose="020B0604020202020204" pitchFamily="34" charset="0"/>
                        </a:rPr>
                        <a:t>1,993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EE582"/>
                    </a:solidFill>
                  </a:tcPr>
                </a:tc>
                <a:tc>
                  <a:txBody>
                    <a:bodyPr/>
                    <a:lstStyle/>
                    <a:p>
                      <a:pPr algn="r" fontAlgn="ctr"/>
                      <a:r>
                        <a:rPr lang="en-US" sz="700" b="0" i="0" u="none" strike="noStrike">
                          <a:solidFill>
                            <a:srgbClr val="000000"/>
                          </a:solidFill>
                          <a:effectLst/>
                          <a:latin typeface="Arial" panose="020B0604020202020204" pitchFamily="34" charset="0"/>
                        </a:rPr>
                        <a:t>2,317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7E483"/>
                    </a:solidFill>
                  </a:tcPr>
                </a:tc>
                <a:tc>
                  <a:txBody>
                    <a:bodyPr/>
                    <a:lstStyle/>
                    <a:p>
                      <a:pPr algn="r" fontAlgn="ctr"/>
                      <a:r>
                        <a:rPr lang="en-US" sz="700" b="0" i="0" u="none" strike="noStrike">
                          <a:solidFill>
                            <a:srgbClr val="000000"/>
                          </a:solidFill>
                          <a:effectLst/>
                          <a:latin typeface="Arial" panose="020B0604020202020204" pitchFamily="34" charset="0"/>
                        </a:rPr>
                        <a:t>2,186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2E884"/>
                    </a:solidFill>
                  </a:tcPr>
                </a:tc>
                <a:tc>
                  <a:txBody>
                    <a:bodyPr/>
                    <a:lstStyle/>
                    <a:p>
                      <a:pPr algn="r" fontAlgn="ctr"/>
                      <a:r>
                        <a:rPr lang="en-US" sz="700" b="0" i="0" u="none" strike="noStrike">
                          <a:solidFill>
                            <a:srgbClr val="000000"/>
                          </a:solidFill>
                          <a:effectLst/>
                          <a:latin typeface="Arial" panose="020B0604020202020204" pitchFamily="34" charset="0"/>
                        </a:rPr>
                        <a:t>2,218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FE784"/>
                    </a:solidFill>
                  </a:tcPr>
                </a:tc>
                <a:tc>
                  <a:txBody>
                    <a:bodyPr/>
                    <a:lstStyle/>
                    <a:p>
                      <a:pPr algn="r" fontAlgn="ctr"/>
                      <a:r>
                        <a:rPr lang="en-US" sz="700" b="0" i="0" u="none" strike="noStrike">
                          <a:solidFill>
                            <a:srgbClr val="000000"/>
                          </a:solidFill>
                          <a:effectLst/>
                          <a:latin typeface="Arial" panose="020B0604020202020204" pitchFamily="34" charset="0"/>
                        </a:rPr>
                        <a:t>2,488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D8E082"/>
                    </a:solidFill>
                  </a:tcPr>
                </a:tc>
                <a:tc>
                  <a:txBody>
                    <a:bodyPr/>
                    <a:lstStyle/>
                    <a:p>
                      <a:pPr algn="r" fontAlgn="ctr"/>
                      <a:r>
                        <a:rPr lang="en-US" sz="700" b="0" i="0" u="none" strike="noStrike">
                          <a:solidFill>
                            <a:srgbClr val="000000"/>
                          </a:solidFill>
                          <a:effectLst/>
                          <a:latin typeface="Arial" panose="020B0604020202020204" pitchFamily="34" charset="0"/>
                        </a:rPr>
                        <a:t>2,640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ADC81"/>
                    </a:solidFill>
                  </a:tcPr>
                </a:tc>
                <a:tc>
                  <a:txBody>
                    <a:bodyPr/>
                    <a:lstStyle/>
                    <a:p>
                      <a:pPr algn="r" fontAlgn="ctr"/>
                      <a:r>
                        <a:rPr lang="en-US" sz="700" b="0" i="0" u="none" strike="noStrike">
                          <a:solidFill>
                            <a:srgbClr val="000000"/>
                          </a:solidFill>
                          <a:effectLst/>
                          <a:latin typeface="Arial" panose="020B0604020202020204" pitchFamily="34" charset="0"/>
                        </a:rPr>
                        <a:t>2,539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D3DF82"/>
                    </a:solidFill>
                  </a:tcPr>
                </a:tc>
                <a:tc>
                  <a:txBody>
                    <a:bodyPr/>
                    <a:lstStyle/>
                    <a:p>
                      <a:pPr algn="r" fontAlgn="ctr"/>
                      <a:r>
                        <a:rPr lang="en-US" sz="700" b="0" i="0" u="none" strike="noStrike">
                          <a:solidFill>
                            <a:srgbClr val="000000"/>
                          </a:solidFill>
                          <a:effectLst/>
                          <a:latin typeface="Arial" panose="020B0604020202020204" pitchFamily="34" charset="0"/>
                        </a:rPr>
                        <a:t>2,727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3DA81"/>
                    </a:solidFill>
                  </a:tcPr>
                </a:tc>
                <a:tc>
                  <a:txBody>
                    <a:bodyPr/>
                    <a:lstStyle/>
                    <a:p>
                      <a:pPr algn="r" fontAlgn="ctr"/>
                      <a:r>
                        <a:rPr lang="en-US" sz="700" b="0" i="0" u="none" strike="noStrike">
                          <a:solidFill>
                            <a:srgbClr val="000000"/>
                          </a:solidFill>
                          <a:effectLst/>
                          <a:latin typeface="Arial" panose="020B0604020202020204" pitchFamily="34" charset="0"/>
                        </a:rPr>
                        <a:t>2,875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6D680"/>
                    </a:solidFill>
                  </a:tcPr>
                </a:tc>
                <a:tc>
                  <a:txBody>
                    <a:bodyPr/>
                    <a:lstStyle/>
                    <a:p>
                      <a:pPr algn="r" fontAlgn="ctr"/>
                      <a:r>
                        <a:rPr lang="en-US" sz="700" b="0" i="0" u="none" strike="noStrike">
                          <a:solidFill>
                            <a:srgbClr val="000000"/>
                          </a:solidFill>
                          <a:effectLst/>
                          <a:latin typeface="Arial" panose="020B0604020202020204" pitchFamily="34" charset="0"/>
                        </a:rPr>
                        <a:t>1,852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DD27F"/>
                    </a:solidFill>
                  </a:tcPr>
                </a:tc>
                <a:tc>
                  <a:txBody>
                    <a:bodyPr/>
                    <a:lstStyle/>
                    <a:p>
                      <a:pPr algn="r" fontAlgn="ctr"/>
                      <a:r>
                        <a:rPr lang="en-US" sz="700" b="0" i="0" u="none" strike="noStrike">
                          <a:solidFill>
                            <a:srgbClr val="000000"/>
                          </a:solidFill>
                          <a:effectLst/>
                          <a:latin typeface="Arial" panose="020B0604020202020204" pitchFamily="34" charset="0"/>
                        </a:rPr>
                        <a:t>1,737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C27C"/>
                    </a:solidFill>
                  </a:tcPr>
                </a:tc>
                <a:tc>
                  <a:txBody>
                    <a:bodyPr/>
                    <a:lstStyle/>
                    <a:p>
                      <a:pPr algn="r" fontAlgn="ctr"/>
                      <a:r>
                        <a:rPr lang="en-US" sz="700" b="0" i="0" u="none" strike="noStrike">
                          <a:solidFill>
                            <a:srgbClr val="000000"/>
                          </a:solidFill>
                          <a:effectLst/>
                          <a:latin typeface="Arial" panose="020B0604020202020204" pitchFamily="34" charset="0"/>
                        </a:rPr>
                        <a:t>1,661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77A"/>
                    </a:solidFill>
                  </a:tcPr>
                </a:tc>
                <a:tc>
                  <a:txBody>
                    <a:bodyPr/>
                    <a:lstStyle/>
                    <a:p>
                      <a:pPr algn="r" fontAlgn="ctr"/>
                      <a:r>
                        <a:rPr lang="en-US" sz="700" b="0" i="0" u="none" strike="noStrike">
                          <a:solidFill>
                            <a:srgbClr val="000000"/>
                          </a:solidFill>
                          <a:effectLst/>
                          <a:latin typeface="Arial" panose="020B0604020202020204" pitchFamily="34" charset="0"/>
                        </a:rPr>
                        <a:t>1,471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D75"/>
                    </a:solidFill>
                  </a:tcPr>
                </a:tc>
                <a:tc>
                  <a:txBody>
                    <a:bodyPr/>
                    <a:lstStyle/>
                    <a:p>
                      <a:pPr algn="r" fontAlgn="ctr"/>
                      <a:r>
                        <a:rPr lang="en-US" sz="700" b="0" i="0" u="none" strike="noStrike">
                          <a:solidFill>
                            <a:srgbClr val="000000"/>
                          </a:solidFill>
                          <a:effectLst/>
                          <a:latin typeface="Arial" panose="020B0604020202020204" pitchFamily="34" charset="0"/>
                        </a:rPr>
                        <a:t>1,420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673"/>
                    </a:solidFill>
                  </a:tcPr>
                </a:tc>
                <a:extLst>
                  <a:ext uri="{0D108BD9-81ED-4DB2-BD59-A6C34878D82A}">
                    <a16:rowId xmlns:a16="http://schemas.microsoft.com/office/drawing/2014/main" val="3357172662"/>
                  </a:ext>
                </a:extLst>
              </a:tr>
              <a:tr h="168259">
                <a:tc>
                  <a:txBody>
                    <a:bodyPr/>
                    <a:lstStyle/>
                    <a:p>
                      <a:pPr algn="l" fontAlgn="ctr"/>
                      <a:r>
                        <a:rPr lang="en-US" sz="700" b="0" i="0" u="none" strike="noStrike">
                          <a:solidFill>
                            <a:srgbClr val="000000"/>
                          </a:solidFill>
                          <a:effectLst/>
                          <a:latin typeface="Arial" panose="020B0604020202020204" pitchFamily="34" charset="0"/>
                        </a:rPr>
                        <a:t>Nov</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4D9E1"/>
                    </a:solidFill>
                  </a:tcPr>
                </a:tc>
                <a:tc>
                  <a:txBody>
                    <a:bodyPr/>
                    <a:lstStyle/>
                    <a:p>
                      <a:pPr algn="r" fontAlgn="ctr"/>
                      <a:r>
                        <a:rPr lang="en-US" sz="700" b="0" i="0" u="none" strike="noStrike">
                          <a:solidFill>
                            <a:srgbClr val="000000"/>
                          </a:solidFill>
                          <a:effectLst/>
                          <a:latin typeface="Arial" panose="020B0604020202020204" pitchFamily="34" charset="0"/>
                        </a:rPr>
                        <a:t>1,093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8696B"/>
                    </a:solidFill>
                  </a:tcPr>
                </a:tc>
                <a:tc>
                  <a:txBody>
                    <a:bodyPr/>
                    <a:lstStyle/>
                    <a:p>
                      <a:pPr algn="r" fontAlgn="ctr"/>
                      <a:r>
                        <a:rPr lang="en-US" sz="700" b="0" i="0" u="none" strike="noStrike">
                          <a:solidFill>
                            <a:srgbClr val="000000"/>
                          </a:solidFill>
                          <a:effectLst/>
                          <a:latin typeface="Arial" panose="020B0604020202020204" pitchFamily="34" charset="0"/>
                        </a:rPr>
                        <a:t>1,150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8706C"/>
                    </a:solidFill>
                  </a:tcPr>
                </a:tc>
                <a:tc>
                  <a:txBody>
                    <a:bodyPr/>
                    <a:lstStyle/>
                    <a:p>
                      <a:pPr algn="r" fontAlgn="ctr"/>
                      <a:r>
                        <a:rPr lang="en-US" sz="700" b="0" i="0" u="none" strike="noStrike">
                          <a:solidFill>
                            <a:srgbClr val="000000"/>
                          </a:solidFill>
                          <a:effectLst/>
                          <a:latin typeface="Arial" panose="020B0604020202020204" pitchFamily="34" charset="0"/>
                        </a:rPr>
                        <a:t>1,124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86D6B"/>
                    </a:solidFill>
                  </a:tcPr>
                </a:tc>
                <a:tc>
                  <a:txBody>
                    <a:bodyPr/>
                    <a:lstStyle/>
                    <a:p>
                      <a:pPr algn="r" fontAlgn="ctr"/>
                      <a:r>
                        <a:rPr lang="en-US" sz="700" b="0" i="0" u="none" strike="noStrike">
                          <a:solidFill>
                            <a:srgbClr val="000000"/>
                          </a:solidFill>
                          <a:effectLst/>
                          <a:latin typeface="Arial" panose="020B0604020202020204" pitchFamily="34" charset="0"/>
                        </a:rPr>
                        <a:t>1,249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7E6F"/>
                    </a:solidFill>
                  </a:tcPr>
                </a:tc>
                <a:tc>
                  <a:txBody>
                    <a:bodyPr/>
                    <a:lstStyle/>
                    <a:p>
                      <a:pPr algn="r" fontAlgn="ctr"/>
                      <a:r>
                        <a:rPr lang="en-US" sz="700" b="0" i="0" u="none" strike="noStrike">
                          <a:solidFill>
                            <a:srgbClr val="000000"/>
                          </a:solidFill>
                          <a:effectLst/>
                          <a:latin typeface="Arial" panose="020B0604020202020204" pitchFamily="34" charset="0"/>
                        </a:rPr>
                        <a:t>1,277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26F"/>
                    </a:solidFill>
                  </a:tcPr>
                </a:tc>
                <a:tc>
                  <a:txBody>
                    <a:bodyPr/>
                    <a:lstStyle/>
                    <a:p>
                      <a:pPr algn="r" fontAlgn="ctr"/>
                      <a:r>
                        <a:rPr lang="en-US" sz="700" b="0" i="0" u="none" strike="noStrike">
                          <a:solidFill>
                            <a:srgbClr val="000000"/>
                          </a:solidFill>
                          <a:effectLst/>
                          <a:latin typeface="Arial" panose="020B0604020202020204" pitchFamily="34" charset="0"/>
                        </a:rPr>
                        <a:t>1,305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670"/>
                    </a:solidFill>
                  </a:tcPr>
                </a:tc>
                <a:tc>
                  <a:txBody>
                    <a:bodyPr/>
                    <a:lstStyle/>
                    <a:p>
                      <a:pPr algn="r" fontAlgn="ctr"/>
                      <a:r>
                        <a:rPr lang="en-US" sz="700" b="0" i="0" u="none" strike="noStrike">
                          <a:solidFill>
                            <a:srgbClr val="000000"/>
                          </a:solidFill>
                          <a:effectLst/>
                          <a:latin typeface="Arial" panose="020B0604020202020204" pitchFamily="34" charset="0"/>
                        </a:rPr>
                        <a:t>1,433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874"/>
                    </a:solidFill>
                  </a:tcPr>
                </a:tc>
                <a:tc>
                  <a:txBody>
                    <a:bodyPr/>
                    <a:lstStyle/>
                    <a:p>
                      <a:pPr algn="r" fontAlgn="ctr"/>
                      <a:r>
                        <a:rPr lang="en-US" sz="700" b="0" i="0" u="none" strike="noStrike">
                          <a:solidFill>
                            <a:srgbClr val="000000"/>
                          </a:solidFill>
                          <a:effectLst/>
                          <a:latin typeface="Arial" panose="020B0604020202020204" pitchFamily="34" charset="0"/>
                        </a:rPr>
                        <a:t>1,668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87A"/>
                    </a:solidFill>
                  </a:tcPr>
                </a:tc>
                <a:tc>
                  <a:txBody>
                    <a:bodyPr/>
                    <a:lstStyle/>
                    <a:p>
                      <a:pPr algn="r" fontAlgn="ctr"/>
                      <a:r>
                        <a:rPr lang="en-US" sz="700" b="0" i="0" u="none" strike="noStrike">
                          <a:solidFill>
                            <a:srgbClr val="000000"/>
                          </a:solidFill>
                          <a:effectLst/>
                          <a:latin typeface="Arial" panose="020B0604020202020204" pitchFamily="34" charset="0"/>
                        </a:rPr>
                        <a:t>2,012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EE883"/>
                    </a:solidFill>
                  </a:tcPr>
                </a:tc>
                <a:tc>
                  <a:txBody>
                    <a:bodyPr/>
                    <a:lstStyle/>
                    <a:p>
                      <a:pPr algn="r" fontAlgn="ctr"/>
                      <a:r>
                        <a:rPr lang="en-US" sz="700" b="0" i="0" u="none" strike="noStrike">
                          <a:solidFill>
                            <a:srgbClr val="000000"/>
                          </a:solidFill>
                          <a:effectLst/>
                          <a:latin typeface="Arial" panose="020B0604020202020204" pitchFamily="34" charset="0"/>
                        </a:rPr>
                        <a:t>2,393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E0E283"/>
                    </a:solidFill>
                  </a:tcPr>
                </a:tc>
                <a:tc>
                  <a:txBody>
                    <a:bodyPr/>
                    <a:lstStyle/>
                    <a:p>
                      <a:pPr algn="r" fontAlgn="ctr"/>
                      <a:r>
                        <a:rPr lang="en-US" sz="700" b="0" i="0" u="none" strike="noStrike">
                          <a:solidFill>
                            <a:srgbClr val="000000"/>
                          </a:solidFill>
                          <a:effectLst/>
                          <a:latin typeface="Arial" panose="020B0604020202020204" pitchFamily="34" charset="0"/>
                        </a:rPr>
                        <a:t>2,730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3DA81"/>
                    </a:solidFill>
                  </a:tcPr>
                </a:tc>
                <a:tc>
                  <a:txBody>
                    <a:bodyPr/>
                    <a:lstStyle/>
                    <a:p>
                      <a:pPr algn="r" fontAlgn="ctr"/>
                      <a:r>
                        <a:rPr lang="en-US" sz="700" b="0" i="0" u="none" strike="noStrike">
                          <a:solidFill>
                            <a:srgbClr val="000000"/>
                          </a:solidFill>
                          <a:effectLst/>
                          <a:latin typeface="Arial" panose="020B0604020202020204" pitchFamily="34" charset="0"/>
                        </a:rPr>
                        <a:t>2,551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D2DE82"/>
                    </a:solidFill>
                  </a:tcPr>
                </a:tc>
                <a:tc>
                  <a:txBody>
                    <a:bodyPr/>
                    <a:lstStyle/>
                    <a:p>
                      <a:pPr algn="r" fontAlgn="ctr"/>
                      <a:r>
                        <a:rPr lang="en-US" sz="700" b="0" i="0" u="none" strike="noStrike">
                          <a:solidFill>
                            <a:srgbClr val="000000"/>
                          </a:solidFill>
                          <a:effectLst/>
                          <a:latin typeface="Arial" panose="020B0604020202020204" pitchFamily="34" charset="0"/>
                        </a:rPr>
                        <a:t>2,533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D4DF82"/>
                    </a:solidFill>
                  </a:tcPr>
                </a:tc>
                <a:tc>
                  <a:txBody>
                    <a:bodyPr/>
                    <a:lstStyle/>
                    <a:p>
                      <a:pPr algn="r" fontAlgn="ctr"/>
                      <a:r>
                        <a:rPr lang="en-US" sz="700" b="0" i="0" u="none" strike="noStrike">
                          <a:solidFill>
                            <a:srgbClr val="000000"/>
                          </a:solidFill>
                          <a:effectLst/>
                          <a:latin typeface="Arial" panose="020B0604020202020204" pitchFamily="34" charset="0"/>
                        </a:rPr>
                        <a:t>2,427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DDE283"/>
                    </a:solidFill>
                  </a:tcPr>
                </a:tc>
                <a:tc>
                  <a:txBody>
                    <a:bodyPr/>
                    <a:lstStyle/>
                    <a:p>
                      <a:pPr algn="r" fontAlgn="ctr"/>
                      <a:r>
                        <a:rPr lang="en-US" sz="700" b="0" i="0" u="none" strike="noStrike">
                          <a:solidFill>
                            <a:srgbClr val="000000"/>
                          </a:solidFill>
                          <a:effectLst/>
                          <a:latin typeface="Arial" panose="020B0604020202020204" pitchFamily="34" charset="0"/>
                        </a:rPr>
                        <a:t>2,756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0D981"/>
                    </a:solidFill>
                  </a:tcPr>
                </a:tc>
                <a:tc>
                  <a:txBody>
                    <a:bodyPr/>
                    <a:lstStyle/>
                    <a:p>
                      <a:pPr algn="r" fontAlgn="ctr"/>
                      <a:r>
                        <a:rPr lang="en-US" sz="700" b="0" i="0" u="none" strike="noStrike">
                          <a:solidFill>
                            <a:srgbClr val="000000"/>
                          </a:solidFill>
                          <a:effectLst/>
                          <a:latin typeface="Arial" panose="020B0604020202020204" pitchFamily="34" charset="0"/>
                        </a:rPr>
                        <a:t>2,937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0D580"/>
                    </a:solidFill>
                  </a:tcPr>
                </a:tc>
                <a:tc>
                  <a:txBody>
                    <a:bodyPr/>
                    <a:lstStyle/>
                    <a:p>
                      <a:pPr algn="r" fontAlgn="ctr"/>
                      <a:r>
                        <a:rPr lang="en-US" sz="700" b="0" i="0" u="none" strike="noStrike">
                          <a:solidFill>
                            <a:srgbClr val="000000"/>
                          </a:solidFill>
                          <a:effectLst/>
                          <a:latin typeface="Arial" panose="020B0604020202020204" pitchFamily="34" charset="0"/>
                        </a:rPr>
                        <a:t>2,609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DDD82"/>
                    </a:solidFill>
                  </a:tcPr>
                </a:tc>
                <a:tc>
                  <a:txBody>
                    <a:bodyPr/>
                    <a:lstStyle/>
                    <a:p>
                      <a:pPr algn="r" fontAlgn="ctr"/>
                      <a:r>
                        <a:rPr lang="en-US" sz="700" b="0" i="0" u="none" strike="noStrike">
                          <a:solidFill>
                            <a:srgbClr val="000000"/>
                          </a:solidFill>
                          <a:effectLst/>
                          <a:latin typeface="Arial" panose="020B0604020202020204" pitchFamily="34" charset="0"/>
                        </a:rPr>
                        <a:t>2,830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AD780"/>
                    </a:solidFill>
                  </a:tcPr>
                </a:tc>
                <a:tc>
                  <a:txBody>
                    <a:bodyPr/>
                    <a:lstStyle/>
                    <a:p>
                      <a:pPr algn="r" fontAlgn="ctr"/>
                      <a:r>
                        <a:rPr lang="en-US" sz="700" b="0" i="0" u="none" strike="noStrike">
                          <a:solidFill>
                            <a:srgbClr val="000000"/>
                          </a:solidFill>
                          <a:effectLst/>
                          <a:latin typeface="Arial" panose="020B0604020202020204" pitchFamily="34" charset="0"/>
                        </a:rPr>
                        <a:t>1,281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370"/>
                    </a:solidFill>
                  </a:tcPr>
                </a:tc>
                <a:tc>
                  <a:txBody>
                    <a:bodyPr/>
                    <a:lstStyle/>
                    <a:p>
                      <a:pPr algn="r" fontAlgn="ctr"/>
                      <a:r>
                        <a:rPr lang="en-US" sz="700" b="0" i="0" u="none" strike="noStrike">
                          <a:solidFill>
                            <a:srgbClr val="000000"/>
                          </a:solidFill>
                          <a:effectLst/>
                          <a:latin typeface="Arial" panose="020B0604020202020204" pitchFamily="34" charset="0"/>
                        </a:rPr>
                        <a:t>1,384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172"/>
                    </a:solidFill>
                  </a:tcPr>
                </a:tc>
                <a:tc>
                  <a:txBody>
                    <a:bodyPr/>
                    <a:lstStyle/>
                    <a:p>
                      <a:pPr algn="r" fontAlgn="ctr"/>
                      <a:r>
                        <a:rPr lang="en-US" sz="700" b="0" i="0" u="none" strike="noStrike">
                          <a:solidFill>
                            <a:srgbClr val="000000"/>
                          </a:solidFill>
                          <a:effectLst/>
                          <a:latin typeface="Arial" panose="020B0604020202020204" pitchFamily="34" charset="0"/>
                        </a:rPr>
                        <a:t>1,387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172"/>
                    </a:solidFill>
                  </a:tcPr>
                </a:tc>
                <a:tc>
                  <a:txBody>
                    <a:bodyPr/>
                    <a:lstStyle/>
                    <a:p>
                      <a:pPr algn="r" fontAlgn="ctr"/>
                      <a:r>
                        <a:rPr lang="en-US" sz="700" b="0" i="0" u="none" strike="noStrike">
                          <a:solidFill>
                            <a:srgbClr val="000000"/>
                          </a:solidFill>
                          <a:effectLst/>
                          <a:latin typeface="Arial" panose="020B0604020202020204" pitchFamily="34" charset="0"/>
                        </a:rPr>
                        <a:t>1,349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C71"/>
                    </a:solidFill>
                  </a:tcPr>
                </a:tc>
                <a:tc>
                  <a:txBody>
                    <a:bodyPr/>
                    <a:lstStyle/>
                    <a:p>
                      <a:pPr algn="r" fontAlgn="ctr"/>
                      <a:r>
                        <a:rPr lang="en-US" sz="700" b="0" i="0" u="none" strike="noStrike">
                          <a:solidFill>
                            <a:srgbClr val="000000"/>
                          </a:solidFill>
                          <a:effectLst/>
                          <a:latin typeface="Arial" panose="020B0604020202020204" pitchFamily="34" charset="0"/>
                        </a:rPr>
                        <a:t>1,277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26F"/>
                    </a:solidFill>
                  </a:tcPr>
                </a:tc>
                <a:tc>
                  <a:txBody>
                    <a:bodyPr/>
                    <a:lstStyle/>
                    <a:p>
                      <a:pPr algn="r" fontAlgn="ctr"/>
                      <a:r>
                        <a:rPr lang="en-US" sz="700" b="0" i="0" u="none" strike="noStrike">
                          <a:solidFill>
                            <a:srgbClr val="000000"/>
                          </a:solidFill>
                          <a:effectLst/>
                          <a:latin typeface="Arial" panose="020B0604020202020204" pitchFamily="34" charset="0"/>
                        </a:rPr>
                        <a:t>1,285</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98370"/>
                    </a:solidFill>
                  </a:tcPr>
                </a:tc>
                <a:extLst>
                  <a:ext uri="{0D108BD9-81ED-4DB2-BD59-A6C34878D82A}">
                    <a16:rowId xmlns:a16="http://schemas.microsoft.com/office/drawing/2014/main" val="3518085110"/>
                  </a:ext>
                </a:extLst>
              </a:tr>
              <a:tr h="168259">
                <a:tc>
                  <a:txBody>
                    <a:bodyPr/>
                    <a:lstStyle/>
                    <a:p>
                      <a:pPr algn="l" fontAlgn="ctr"/>
                      <a:r>
                        <a:rPr lang="en-US" sz="700" b="0" i="0" u="none" strike="noStrike">
                          <a:solidFill>
                            <a:srgbClr val="000000"/>
                          </a:solidFill>
                          <a:effectLst/>
                          <a:latin typeface="Arial" panose="020B0604020202020204" pitchFamily="34" charset="0"/>
                        </a:rPr>
                        <a:t>Dec</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C4D9E1"/>
                    </a:solidFill>
                  </a:tcPr>
                </a:tc>
                <a:tc>
                  <a:txBody>
                    <a:bodyPr/>
                    <a:lstStyle/>
                    <a:p>
                      <a:pPr algn="r" fontAlgn="ctr"/>
                      <a:r>
                        <a:rPr lang="en-US" sz="700" b="0" i="0" u="none" strike="noStrike">
                          <a:solidFill>
                            <a:srgbClr val="000000"/>
                          </a:solidFill>
                          <a:effectLst/>
                          <a:latin typeface="Arial" panose="020B0604020202020204" pitchFamily="34" charset="0"/>
                        </a:rPr>
                        <a:t>1,459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B74"/>
                    </a:solidFill>
                  </a:tcPr>
                </a:tc>
                <a:tc>
                  <a:txBody>
                    <a:bodyPr/>
                    <a:lstStyle/>
                    <a:p>
                      <a:pPr algn="r" fontAlgn="ctr"/>
                      <a:r>
                        <a:rPr lang="en-US" sz="700" b="0" i="0" u="none" strike="noStrike">
                          <a:solidFill>
                            <a:srgbClr val="000000"/>
                          </a:solidFill>
                          <a:effectLst/>
                          <a:latin typeface="Arial" panose="020B0604020202020204" pitchFamily="34" charset="0"/>
                        </a:rPr>
                        <a:t>1,403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373"/>
                    </a:solidFill>
                  </a:tcPr>
                </a:tc>
                <a:tc>
                  <a:txBody>
                    <a:bodyPr/>
                    <a:lstStyle/>
                    <a:p>
                      <a:pPr algn="r" fontAlgn="ctr"/>
                      <a:r>
                        <a:rPr lang="en-US" sz="700" b="0" i="0" u="none" strike="noStrike">
                          <a:solidFill>
                            <a:srgbClr val="000000"/>
                          </a:solidFill>
                          <a:effectLst/>
                          <a:latin typeface="Arial" panose="020B0604020202020204" pitchFamily="34" charset="0"/>
                        </a:rPr>
                        <a:t>1,521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476"/>
                    </a:solidFill>
                  </a:tcPr>
                </a:tc>
                <a:tc>
                  <a:txBody>
                    <a:bodyPr/>
                    <a:lstStyle/>
                    <a:p>
                      <a:pPr algn="r" fontAlgn="ctr"/>
                      <a:r>
                        <a:rPr lang="en-US" sz="700" b="0" i="0" u="none" strike="noStrike">
                          <a:solidFill>
                            <a:srgbClr val="000000"/>
                          </a:solidFill>
                          <a:effectLst/>
                          <a:latin typeface="Arial" panose="020B0604020202020204" pitchFamily="34" charset="0"/>
                        </a:rPr>
                        <a:t>1,653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679"/>
                    </a:solidFill>
                  </a:tcPr>
                </a:tc>
                <a:tc>
                  <a:txBody>
                    <a:bodyPr/>
                    <a:lstStyle/>
                    <a:p>
                      <a:pPr algn="r" fontAlgn="ctr"/>
                      <a:r>
                        <a:rPr lang="en-US" sz="700" b="0" i="0" u="none" strike="noStrike">
                          <a:solidFill>
                            <a:srgbClr val="000000"/>
                          </a:solidFill>
                          <a:effectLst/>
                          <a:latin typeface="Arial" panose="020B0604020202020204" pitchFamily="34" charset="0"/>
                        </a:rPr>
                        <a:t>1,569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A77"/>
                    </a:solidFill>
                  </a:tcPr>
                </a:tc>
                <a:tc>
                  <a:txBody>
                    <a:bodyPr/>
                    <a:lstStyle/>
                    <a:p>
                      <a:pPr algn="r" fontAlgn="ctr"/>
                      <a:r>
                        <a:rPr lang="en-US" sz="700" b="0" i="0" u="none" strike="noStrike">
                          <a:solidFill>
                            <a:srgbClr val="000000"/>
                          </a:solidFill>
                          <a:effectLst/>
                          <a:latin typeface="Arial" panose="020B0604020202020204" pitchFamily="34" charset="0"/>
                        </a:rPr>
                        <a:t>1,500</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BA175"/>
                    </a:solidFill>
                  </a:tcPr>
                </a:tc>
                <a:tc>
                  <a:txBody>
                    <a:bodyPr/>
                    <a:lstStyle/>
                    <a:p>
                      <a:pPr algn="r" fontAlgn="ctr"/>
                      <a:r>
                        <a:rPr lang="en-US" sz="700" b="0" i="0" u="none" strike="noStrike">
                          <a:solidFill>
                            <a:srgbClr val="000000"/>
                          </a:solidFill>
                          <a:effectLst/>
                          <a:latin typeface="Arial" panose="020B0604020202020204" pitchFamily="34" charset="0"/>
                        </a:rPr>
                        <a:t>1,721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F7B"/>
                    </a:solidFill>
                  </a:tcPr>
                </a:tc>
                <a:tc>
                  <a:txBody>
                    <a:bodyPr/>
                    <a:lstStyle/>
                    <a:p>
                      <a:pPr algn="r" fontAlgn="ctr"/>
                      <a:r>
                        <a:rPr lang="en-US" sz="700" b="0" i="0" u="none" strike="noStrike">
                          <a:solidFill>
                            <a:srgbClr val="000000"/>
                          </a:solidFill>
                          <a:effectLst/>
                          <a:latin typeface="Arial" panose="020B0604020202020204" pitchFamily="34" charset="0"/>
                        </a:rPr>
                        <a:t>2,128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7E984"/>
                    </a:solidFill>
                  </a:tcPr>
                </a:tc>
                <a:tc>
                  <a:txBody>
                    <a:bodyPr/>
                    <a:lstStyle/>
                    <a:p>
                      <a:pPr algn="r" fontAlgn="ctr"/>
                      <a:r>
                        <a:rPr lang="en-US" sz="700" b="0" i="0" u="none" strike="noStrike">
                          <a:solidFill>
                            <a:srgbClr val="000000"/>
                          </a:solidFill>
                          <a:effectLst/>
                          <a:latin typeface="Arial" panose="020B0604020202020204" pitchFamily="34" charset="0"/>
                        </a:rPr>
                        <a:t>2,128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7E984"/>
                    </a:solidFill>
                  </a:tcPr>
                </a:tc>
                <a:tc>
                  <a:txBody>
                    <a:bodyPr/>
                    <a:lstStyle/>
                    <a:p>
                      <a:pPr algn="r" fontAlgn="ctr"/>
                      <a:r>
                        <a:rPr lang="en-US" sz="700" b="0" i="0" u="none" strike="noStrike">
                          <a:solidFill>
                            <a:srgbClr val="000000"/>
                          </a:solidFill>
                          <a:effectLst/>
                          <a:latin typeface="Arial" panose="020B0604020202020204" pitchFamily="34" charset="0"/>
                        </a:rPr>
                        <a:t>2,911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B3D580"/>
                    </a:solidFill>
                  </a:tcPr>
                </a:tc>
                <a:tc>
                  <a:txBody>
                    <a:bodyPr/>
                    <a:lstStyle/>
                    <a:p>
                      <a:pPr algn="r" fontAlgn="ctr"/>
                      <a:r>
                        <a:rPr lang="en-US" sz="700" b="0" i="0" u="none" strike="noStrike">
                          <a:solidFill>
                            <a:srgbClr val="000000"/>
                          </a:solidFill>
                          <a:effectLst/>
                          <a:latin typeface="Arial" panose="020B0604020202020204" pitchFamily="34" charset="0"/>
                        </a:rPr>
                        <a:t>3,557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7AC57D"/>
                    </a:solidFill>
                  </a:tcPr>
                </a:tc>
                <a:tc>
                  <a:txBody>
                    <a:bodyPr/>
                    <a:lstStyle/>
                    <a:p>
                      <a:pPr algn="r" fontAlgn="ctr"/>
                      <a:r>
                        <a:rPr lang="en-US" sz="700" b="0" i="0" u="none" strike="noStrike">
                          <a:solidFill>
                            <a:srgbClr val="000000"/>
                          </a:solidFill>
                          <a:effectLst/>
                          <a:latin typeface="Arial" panose="020B0604020202020204" pitchFamily="34" charset="0"/>
                        </a:rPr>
                        <a:t>3,324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8FCB7E"/>
                    </a:solidFill>
                  </a:tcPr>
                </a:tc>
                <a:tc>
                  <a:txBody>
                    <a:bodyPr/>
                    <a:lstStyle/>
                    <a:p>
                      <a:pPr algn="r" fontAlgn="ctr"/>
                      <a:r>
                        <a:rPr lang="en-US" sz="700" b="0" i="0" u="none" strike="noStrike">
                          <a:solidFill>
                            <a:srgbClr val="000000"/>
                          </a:solidFill>
                          <a:effectLst/>
                          <a:latin typeface="Arial" panose="020B0604020202020204" pitchFamily="34" charset="0"/>
                        </a:rPr>
                        <a:t>3,046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7D27F"/>
                    </a:solidFill>
                  </a:tcPr>
                </a:tc>
                <a:tc>
                  <a:txBody>
                    <a:bodyPr/>
                    <a:lstStyle/>
                    <a:p>
                      <a:pPr algn="r" fontAlgn="ctr"/>
                      <a:r>
                        <a:rPr lang="en-US" sz="700" b="0" i="0" u="none" strike="noStrike">
                          <a:solidFill>
                            <a:srgbClr val="000000"/>
                          </a:solidFill>
                          <a:effectLst/>
                          <a:latin typeface="Arial" panose="020B0604020202020204" pitchFamily="34" charset="0"/>
                        </a:rPr>
                        <a:t>3,334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8ECB7E"/>
                    </a:solidFill>
                  </a:tcPr>
                </a:tc>
                <a:tc>
                  <a:txBody>
                    <a:bodyPr/>
                    <a:lstStyle/>
                    <a:p>
                      <a:pPr algn="r" fontAlgn="ctr"/>
                      <a:r>
                        <a:rPr lang="en-US" sz="700" b="0" i="0" u="none" strike="noStrike">
                          <a:solidFill>
                            <a:srgbClr val="000000"/>
                          </a:solidFill>
                          <a:effectLst/>
                          <a:latin typeface="Arial" panose="020B0604020202020204" pitchFamily="34" charset="0"/>
                        </a:rPr>
                        <a:t>3,751</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69C07C"/>
                    </a:solidFill>
                  </a:tcPr>
                </a:tc>
                <a:tc>
                  <a:txBody>
                    <a:bodyPr/>
                    <a:lstStyle/>
                    <a:p>
                      <a:pPr algn="r" fontAlgn="ctr"/>
                      <a:r>
                        <a:rPr lang="en-US" sz="700" b="0" i="0" u="none" strike="noStrike">
                          <a:solidFill>
                            <a:srgbClr val="000000"/>
                          </a:solidFill>
                          <a:effectLst/>
                          <a:latin typeface="Arial" panose="020B0604020202020204" pitchFamily="34" charset="0"/>
                        </a:rPr>
                        <a:t>3,459</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83C87D"/>
                    </a:solidFill>
                  </a:tcPr>
                </a:tc>
                <a:tc>
                  <a:txBody>
                    <a:bodyPr/>
                    <a:lstStyle/>
                    <a:p>
                      <a:pPr algn="r" fontAlgn="ctr"/>
                      <a:r>
                        <a:rPr lang="en-US" sz="700" b="0" i="0" u="none" strike="noStrike">
                          <a:solidFill>
                            <a:srgbClr val="000000"/>
                          </a:solidFill>
                          <a:effectLst/>
                          <a:latin typeface="Arial" panose="020B0604020202020204" pitchFamily="34" charset="0"/>
                        </a:rPr>
                        <a:t>3,122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0D07F"/>
                    </a:solidFill>
                  </a:tcPr>
                </a:tc>
                <a:tc>
                  <a:txBody>
                    <a:bodyPr/>
                    <a:lstStyle/>
                    <a:p>
                      <a:pPr algn="r" fontAlgn="ctr"/>
                      <a:r>
                        <a:rPr lang="en-US" sz="700" b="0" i="0" u="none" strike="noStrike">
                          <a:solidFill>
                            <a:srgbClr val="000000"/>
                          </a:solidFill>
                          <a:effectLst/>
                          <a:latin typeface="Arial" panose="020B0604020202020204" pitchFamily="34" charset="0"/>
                        </a:rPr>
                        <a:t>3,117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A1D07F"/>
                    </a:solidFill>
                  </a:tcPr>
                </a:tc>
                <a:tc>
                  <a:txBody>
                    <a:bodyPr/>
                    <a:lstStyle/>
                    <a:p>
                      <a:pPr algn="r" fontAlgn="ctr"/>
                      <a:r>
                        <a:rPr lang="en-US" sz="700" b="0" i="0" u="none" strike="noStrike">
                          <a:solidFill>
                            <a:srgbClr val="000000"/>
                          </a:solidFill>
                          <a:effectLst/>
                          <a:latin typeface="Arial" panose="020B0604020202020204" pitchFamily="34" charset="0"/>
                        </a:rPr>
                        <a:t>1,382</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9172"/>
                    </a:solidFill>
                  </a:tcPr>
                </a:tc>
                <a:tc>
                  <a:txBody>
                    <a:bodyPr/>
                    <a:lstStyle/>
                    <a:p>
                      <a:pPr algn="r" fontAlgn="ctr"/>
                      <a:r>
                        <a:rPr lang="en-US" sz="700" b="0" i="0" u="none" strike="noStrike">
                          <a:solidFill>
                            <a:srgbClr val="000000"/>
                          </a:solidFill>
                          <a:effectLst/>
                          <a:latin typeface="Arial" panose="020B0604020202020204" pitchFamily="34" charset="0"/>
                        </a:rPr>
                        <a:t>1,707</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E7B"/>
                    </a:solidFill>
                  </a:tcPr>
                </a:tc>
                <a:tc>
                  <a:txBody>
                    <a:bodyPr/>
                    <a:lstStyle/>
                    <a:p>
                      <a:pPr algn="r" fontAlgn="ctr"/>
                      <a:r>
                        <a:rPr lang="en-US" sz="700" b="0" i="0" u="none" strike="noStrike">
                          <a:solidFill>
                            <a:srgbClr val="000000"/>
                          </a:solidFill>
                          <a:effectLst/>
                          <a:latin typeface="Arial" panose="020B0604020202020204" pitchFamily="34" charset="0"/>
                        </a:rPr>
                        <a:t>1,654</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679"/>
                    </a:solidFill>
                  </a:tcPr>
                </a:tc>
                <a:tc>
                  <a:txBody>
                    <a:bodyPr/>
                    <a:lstStyle/>
                    <a:p>
                      <a:pPr algn="r" fontAlgn="ctr"/>
                      <a:r>
                        <a:rPr lang="en-US" sz="700" b="0" i="0" u="none" strike="noStrike">
                          <a:solidFill>
                            <a:srgbClr val="000000"/>
                          </a:solidFill>
                          <a:effectLst/>
                          <a:latin typeface="Arial" panose="020B0604020202020204" pitchFamily="34" charset="0"/>
                        </a:rPr>
                        <a:t>1,678</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97A"/>
                    </a:solidFill>
                  </a:tcPr>
                </a:tc>
                <a:tc>
                  <a:txBody>
                    <a:bodyPr/>
                    <a:lstStyle/>
                    <a:p>
                      <a:pPr algn="r" fontAlgn="ctr"/>
                      <a:r>
                        <a:rPr lang="en-US" sz="700" b="0" i="0" u="none" strike="noStrike">
                          <a:solidFill>
                            <a:srgbClr val="000000"/>
                          </a:solidFill>
                          <a:effectLst/>
                          <a:latin typeface="Arial" panose="020B0604020202020204" pitchFamily="34" charset="0"/>
                        </a:rPr>
                        <a:t>1,636</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CB479"/>
                    </a:solidFill>
                  </a:tcPr>
                </a:tc>
                <a:tc>
                  <a:txBody>
                    <a:bodyPr/>
                    <a:lstStyle/>
                    <a:p>
                      <a:pPr algn="r" fontAlgn="ctr"/>
                      <a:r>
                        <a:rPr lang="en-US" sz="700" b="0" i="0" u="none" strike="noStrike">
                          <a:solidFill>
                            <a:srgbClr val="000000"/>
                          </a:solidFill>
                          <a:effectLst/>
                          <a:latin typeface="Arial" panose="020B0604020202020204" pitchFamily="34" charset="0"/>
                        </a:rPr>
                        <a:t>1,373</a:t>
                      </a:r>
                    </a:p>
                  </a:txBody>
                  <a:tcPr marL="7620" marR="7620" marT="7620" marB="0" anchor="ctr">
                    <a:lnL w="6350" cap="flat" cmpd="sng" algn="ctr">
                      <a:solidFill>
                        <a:srgbClr val="808080"/>
                      </a:solidFill>
                      <a:prstDash val="solid"/>
                      <a:round/>
                      <a:headEnd type="none" w="med" len="med"/>
                      <a:tailEnd type="none" w="med" len="med"/>
                    </a:lnL>
                    <a:lnR w="6350" cap="flat" cmpd="sng" algn="ctr">
                      <a:solidFill>
                        <a:srgbClr val="808080"/>
                      </a:solidFill>
                      <a:prstDash val="solid"/>
                      <a:round/>
                      <a:headEnd type="none" w="med" len="med"/>
                      <a:tailEnd type="none" w="med" len="med"/>
                    </a:lnR>
                    <a:lnT w="6350" cap="flat" cmpd="sng" algn="ctr">
                      <a:solidFill>
                        <a:srgbClr val="808080"/>
                      </a:solidFill>
                      <a:prstDash val="solid"/>
                      <a:round/>
                      <a:headEnd type="none" w="med" len="med"/>
                      <a:tailEnd type="none" w="med" len="med"/>
                    </a:lnT>
                    <a:lnB w="6350" cap="flat" cmpd="sng" algn="ctr">
                      <a:solidFill>
                        <a:srgbClr val="808080"/>
                      </a:solidFill>
                      <a:prstDash val="solid"/>
                      <a:round/>
                      <a:headEnd type="none" w="med" len="med"/>
                      <a:tailEnd type="none" w="med" len="med"/>
                    </a:lnB>
                    <a:solidFill>
                      <a:srgbClr val="FA8F72"/>
                    </a:solidFill>
                  </a:tcPr>
                </a:tc>
                <a:extLst>
                  <a:ext uri="{0D108BD9-81ED-4DB2-BD59-A6C34878D82A}">
                    <a16:rowId xmlns:a16="http://schemas.microsoft.com/office/drawing/2014/main" val="3387816293"/>
                  </a:ext>
                </a:extLst>
              </a:tr>
            </a:tbl>
          </a:graphicData>
        </a:graphic>
      </p:graphicFrame>
      <p:sp>
        <p:nvSpPr>
          <p:cNvPr id="2" name="Text Placeholder 1">
            <a:extLst>
              <a:ext uri="{FF2B5EF4-FFF2-40B4-BE49-F238E27FC236}">
                <a16:creationId xmlns:a16="http://schemas.microsoft.com/office/drawing/2014/main" id="{7F2AA88F-8247-BDE4-F11F-BF781778DC68}"/>
              </a:ext>
            </a:extLst>
          </p:cNvPr>
          <p:cNvSpPr>
            <a:spLocks noGrp="1"/>
          </p:cNvSpPr>
          <p:nvPr>
            <p:ph type="body" sz="quarter" idx="10"/>
          </p:nvPr>
        </p:nvSpPr>
        <p:spPr>
          <a:xfrm>
            <a:off x="463327" y="1202635"/>
            <a:ext cx="11265407" cy="2365513"/>
          </a:xfrm>
        </p:spPr>
        <p:txBody>
          <a:bodyPr/>
          <a:lstStyle/>
          <a:p>
            <a:r>
              <a:rPr lang="en-US" sz="1600"/>
              <a:t>Ancillary service products allow ERCOT to maintain reliability in real-time operations despite load and resource uncertainties, system contingencies, and other unforeseen events</a:t>
            </a:r>
          </a:p>
          <a:p>
            <a:r>
              <a:rPr lang="en-US" sz="1600"/>
              <a:t>This study also includes the new ERCOT Contingency Reserve Service (ECRS) and Fast Frequency Response Service (FFRS) products</a:t>
            </a:r>
          </a:p>
          <a:p>
            <a:r>
              <a:rPr lang="en-US" sz="1600"/>
              <a:t>Assumptions on the quantities of each service procured in 2026 were developed by E3, </a:t>
            </a:r>
            <a:r>
              <a:rPr lang="en-US" sz="1600" err="1"/>
              <a:t>Astrape</a:t>
            </a:r>
            <a:r>
              <a:rPr lang="en-US" sz="1600"/>
              <a:t>, and ERCOT based on Commission input and were validated with ERCOT</a:t>
            </a:r>
          </a:p>
          <a:p>
            <a:r>
              <a:rPr lang="en-US" sz="1600"/>
              <a:t>Ancillary service requirements are consistent across all cases modeled</a:t>
            </a:r>
          </a:p>
        </p:txBody>
      </p:sp>
      <p:sp>
        <p:nvSpPr>
          <p:cNvPr id="4" name="Title 3">
            <a:extLst>
              <a:ext uri="{FF2B5EF4-FFF2-40B4-BE49-F238E27FC236}">
                <a16:creationId xmlns:a16="http://schemas.microsoft.com/office/drawing/2014/main" id="{1BA7C045-F0F0-3876-4A64-9676AB7A574E}"/>
              </a:ext>
            </a:extLst>
          </p:cNvPr>
          <p:cNvSpPr>
            <a:spLocks noGrp="1"/>
          </p:cNvSpPr>
          <p:nvPr>
            <p:ph type="title"/>
          </p:nvPr>
        </p:nvSpPr>
        <p:spPr/>
        <p:txBody>
          <a:bodyPr/>
          <a:lstStyle/>
          <a:p>
            <a:r>
              <a:rPr lang="en-US"/>
              <a:t>Forecasted Ancillary Service (AS) procurements will average 10,000 MW and include ECRS</a:t>
            </a:r>
          </a:p>
        </p:txBody>
      </p:sp>
      <p:graphicFrame>
        <p:nvGraphicFramePr>
          <p:cNvPr id="5" name="Table 7">
            <a:extLst>
              <a:ext uri="{FF2B5EF4-FFF2-40B4-BE49-F238E27FC236}">
                <a16:creationId xmlns:a16="http://schemas.microsoft.com/office/drawing/2014/main" id="{9C587AEF-3275-ECD4-C719-1C9AA0794AE3}"/>
              </a:ext>
            </a:extLst>
          </p:cNvPr>
          <p:cNvGraphicFramePr>
            <a:graphicFrameLocks noGrp="1"/>
          </p:cNvGraphicFramePr>
          <p:nvPr>
            <p:extLst>
              <p:ext uri="{D42A27DB-BD31-4B8C-83A1-F6EECF244321}">
                <p14:modId xmlns:p14="http://schemas.microsoft.com/office/powerpoint/2010/main" val="1134970789"/>
              </p:ext>
            </p:extLst>
          </p:nvPr>
        </p:nvGraphicFramePr>
        <p:xfrm>
          <a:off x="219075" y="4081574"/>
          <a:ext cx="5314950" cy="2056739"/>
        </p:xfrm>
        <a:graphic>
          <a:graphicData uri="http://schemas.openxmlformats.org/drawingml/2006/table">
            <a:tbl>
              <a:tblPr firstRow="1" bandRow="1">
                <a:tableStyleId>{7E9639D4-E3E2-4D34-9284-5A2195B3D0D7}</a:tableStyleId>
              </a:tblPr>
              <a:tblGrid>
                <a:gridCol w="3617713">
                  <a:extLst>
                    <a:ext uri="{9D8B030D-6E8A-4147-A177-3AD203B41FA5}">
                      <a16:colId xmlns:a16="http://schemas.microsoft.com/office/drawing/2014/main" val="4026762773"/>
                    </a:ext>
                  </a:extLst>
                </a:gridCol>
                <a:gridCol w="1697237">
                  <a:extLst>
                    <a:ext uri="{9D8B030D-6E8A-4147-A177-3AD203B41FA5}">
                      <a16:colId xmlns:a16="http://schemas.microsoft.com/office/drawing/2014/main" val="1021613985"/>
                    </a:ext>
                  </a:extLst>
                </a:gridCol>
              </a:tblGrid>
              <a:tr h="214764">
                <a:tc>
                  <a:txBody>
                    <a:bodyPr/>
                    <a:lstStyle/>
                    <a:p>
                      <a:r>
                        <a:rPr lang="en-US" sz="1400" dirty="0"/>
                        <a:t>Ancillary Service Product</a:t>
                      </a:r>
                    </a:p>
                  </a:txBody>
                  <a:tcPr/>
                </a:tc>
                <a:tc>
                  <a:txBody>
                    <a:bodyPr/>
                    <a:lstStyle/>
                    <a:p>
                      <a:pPr algn="r"/>
                      <a:r>
                        <a:rPr lang="en-US" sz="1400"/>
                        <a:t>Average 2026 MW</a:t>
                      </a:r>
                    </a:p>
                  </a:txBody>
                  <a:tcPr/>
                </a:tc>
                <a:extLst>
                  <a:ext uri="{0D108BD9-81ED-4DB2-BD59-A6C34878D82A}">
                    <a16:rowId xmlns:a16="http://schemas.microsoft.com/office/drawing/2014/main" val="1958764706"/>
                  </a:ext>
                </a:extLst>
              </a:tr>
              <a:tr h="214764">
                <a:tc>
                  <a:txBody>
                    <a:bodyPr/>
                    <a:lstStyle/>
                    <a:p>
                      <a:r>
                        <a:rPr lang="en-US" sz="1400" dirty="0"/>
                        <a:t>Regulation Up</a:t>
                      </a:r>
                    </a:p>
                  </a:txBody>
                  <a:tcPr/>
                </a:tc>
                <a:tc>
                  <a:txBody>
                    <a:bodyPr/>
                    <a:lstStyle/>
                    <a:p>
                      <a:pPr algn="r"/>
                      <a:r>
                        <a:rPr lang="en-US" sz="1400"/>
                        <a:t>500</a:t>
                      </a:r>
                    </a:p>
                  </a:txBody>
                  <a:tcPr/>
                </a:tc>
                <a:extLst>
                  <a:ext uri="{0D108BD9-81ED-4DB2-BD59-A6C34878D82A}">
                    <a16:rowId xmlns:a16="http://schemas.microsoft.com/office/drawing/2014/main" val="2281648137"/>
                  </a:ext>
                </a:extLst>
              </a:tr>
              <a:tr h="342597">
                <a:tc>
                  <a:txBody>
                    <a:bodyPr/>
                    <a:lstStyle/>
                    <a:p>
                      <a:r>
                        <a:rPr lang="en-US" sz="1400" dirty="0"/>
                        <a:t>Responsive Reserve Service (RRS)</a:t>
                      </a:r>
                    </a:p>
                    <a:p>
                      <a:r>
                        <a:rPr lang="en-US" sz="1100" i="1" dirty="0"/>
                        <a:t>Inclusive of fast frequency response service (FFRS)</a:t>
                      </a:r>
                    </a:p>
                  </a:txBody>
                  <a:tcPr/>
                </a:tc>
                <a:tc>
                  <a:txBody>
                    <a:bodyPr/>
                    <a:lstStyle/>
                    <a:p>
                      <a:pPr algn="r"/>
                      <a:r>
                        <a:rPr lang="en-US" sz="1400"/>
                        <a:t>2,900</a:t>
                      </a:r>
                    </a:p>
                  </a:txBody>
                  <a:tcPr/>
                </a:tc>
                <a:extLst>
                  <a:ext uri="{0D108BD9-81ED-4DB2-BD59-A6C34878D82A}">
                    <a16:rowId xmlns:a16="http://schemas.microsoft.com/office/drawing/2014/main" val="3452551026"/>
                  </a:ext>
                </a:extLst>
              </a:tr>
              <a:tr h="365099">
                <a:tc>
                  <a:txBody>
                    <a:bodyPr/>
                    <a:lstStyle/>
                    <a:p>
                      <a:r>
                        <a:rPr lang="en-US" sz="1400" dirty="0"/>
                        <a:t>ERCOT Contingency Reserve Service (ECRS)</a:t>
                      </a:r>
                    </a:p>
                  </a:txBody>
                  <a:tcPr/>
                </a:tc>
                <a:tc>
                  <a:txBody>
                    <a:bodyPr/>
                    <a:lstStyle/>
                    <a:p>
                      <a:pPr algn="r"/>
                      <a:r>
                        <a:rPr lang="en-US" sz="1400" dirty="0"/>
                        <a:t>2,200</a:t>
                      </a:r>
                    </a:p>
                  </a:txBody>
                  <a:tcPr/>
                </a:tc>
                <a:extLst>
                  <a:ext uri="{0D108BD9-81ED-4DB2-BD59-A6C34878D82A}">
                    <a16:rowId xmlns:a16="http://schemas.microsoft.com/office/drawing/2014/main" val="3087585146"/>
                  </a:ext>
                </a:extLst>
              </a:tr>
              <a:tr h="21476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400"/>
                        <a:t>Non-Spinning Reserves</a:t>
                      </a:r>
                    </a:p>
                  </a:txBody>
                  <a:tcPr/>
                </a:tc>
                <a:tc>
                  <a:txBody>
                    <a:bodyPr/>
                    <a:lstStyle/>
                    <a:p>
                      <a:pPr algn="r"/>
                      <a:r>
                        <a:rPr lang="en-US" sz="1400" dirty="0"/>
                        <a:t>2,100</a:t>
                      </a:r>
                    </a:p>
                  </a:txBody>
                  <a:tcPr/>
                </a:tc>
                <a:extLst>
                  <a:ext uri="{0D108BD9-81ED-4DB2-BD59-A6C34878D82A}">
                    <a16:rowId xmlns:a16="http://schemas.microsoft.com/office/drawing/2014/main" val="3097415429"/>
                  </a:ext>
                </a:extLst>
              </a:tr>
              <a:tr h="214764">
                <a:tc>
                  <a:txBody>
                    <a:bodyPr/>
                    <a:lstStyle/>
                    <a:p>
                      <a:r>
                        <a:rPr lang="en-US" sz="1400" b="1"/>
                        <a:t>Total Ancillary Service Requirement</a:t>
                      </a:r>
                    </a:p>
                  </a:txBody>
                  <a:tcPr>
                    <a:solidFill>
                      <a:schemeClr val="bg1">
                        <a:lumMod val="85000"/>
                      </a:schemeClr>
                    </a:solidFill>
                  </a:tcPr>
                </a:tc>
                <a:tc>
                  <a:txBody>
                    <a:bodyPr/>
                    <a:lstStyle/>
                    <a:p>
                      <a:pPr algn="r"/>
                      <a:r>
                        <a:rPr lang="en-US" sz="1400" b="1" dirty="0"/>
                        <a:t>7,700</a:t>
                      </a:r>
                    </a:p>
                  </a:txBody>
                  <a:tcPr>
                    <a:solidFill>
                      <a:schemeClr val="bg1">
                        <a:lumMod val="85000"/>
                      </a:schemeClr>
                    </a:solidFill>
                  </a:tcPr>
                </a:tc>
                <a:extLst>
                  <a:ext uri="{0D108BD9-81ED-4DB2-BD59-A6C34878D82A}">
                    <a16:rowId xmlns:a16="http://schemas.microsoft.com/office/drawing/2014/main" val="1184051544"/>
                  </a:ext>
                </a:extLst>
              </a:tr>
            </a:tbl>
          </a:graphicData>
        </a:graphic>
      </p:graphicFrame>
      <p:sp>
        <p:nvSpPr>
          <p:cNvPr id="6" name="TextBox 5">
            <a:extLst>
              <a:ext uri="{FF2B5EF4-FFF2-40B4-BE49-F238E27FC236}">
                <a16:creationId xmlns:a16="http://schemas.microsoft.com/office/drawing/2014/main" id="{F8E885B9-0F6C-3BFD-066C-7AF3FB9D932D}"/>
              </a:ext>
            </a:extLst>
          </p:cNvPr>
          <p:cNvSpPr txBox="1"/>
          <p:nvPr/>
        </p:nvSpPr>
        <p:spPr>
          <a:xfrm>
            <a:off x="5695485" y="3712241"/>
            <a:ext cx="5686425" cy="338554"/>
          </a:xfrm>
          <a:prstGeom prst="rect">
            <a:avLst/>
          </a:prstGeom>
          <a:noFill/>
        </p:spPr>
        <p:txBody>
          <a:bodyPr wrap="square" rtlCol="0">
            <a:spAutoFit/>
          </a:bodyPr>
          <a:lstStyle/>
          <a:p>
            <a:pPr algn="l"/>
            <a:r>
              <a:rPr lang="en-US" sz="1600" b="1"/>
              <a:t>2026 ECRS Procurement by Month &amp; Time of Day (MW)</a:t>
            </a:r>
          </a:p>
        </p:txBody>
      </p:sp>
      <p:sp>
        <p:nvSpPr>
          <p:cNvPr id="7" name="TextBox 6">
            <a:extLst>
              <a:ext uri="{FF2B5EF4-FFF2-40B4-BE49-F238E27FC236}">
                <a16:creationId xmlns:a16="http://schemas.microsoft.com/office/drawing/2014/main" id="{CD9EA521-1340-38A6-A6EE-777180A15AF2}"/>
              </a:ext>
            </a:extLst>
          </p:cNvPr>
          <p:cNvSpPr txBox="1"/>
          <p:nvPr/>
        </p:nvSpPr>
        <p:spPr>
          <a:xfrm>
            <a:off x="150750" y="3712241"/>
            <a:ext cx="5686425" cy="338554"/>
          </a:xfrm>
          <a:prstGeom prst="rect">
            <a:avLst/>
          </a:prstGeom>
          <a:noFill/>
        </p:spPr>
        <p:txBody>
          <a:bodyPr wrap="square" rtlCol="0">
            <a:spAutoFit/>
          </a:bodyPr>
          <a:lstStyle/>
          <a:p>
            <a:pPr algn="l"/>
            <a:r>
              <a:rPr lang="en-US" sz="1600" b="1"/>
              <a:t>2026 Average Levels of Ancillary Service Procurement</a:t>
            </a:r>
          </a:p>
        </p:txBody>
      </p:sp>
    </p:spTree>
    <p:extLst>
      <p:ext uri="{BB962C8B-B14F-4D97-AF65-F5344CB8AC3E}">
        <p14:creationId xmlns:p14="http://schemas.microsoft.com/office/powerpoint/2010/main" val="3551712849"/>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16">
            <a:extLst>
              <a:ext uri="{FF2B5EF4-FFF2-40B4-BE49-F238E27FC236}">
                <a16:creationId xmlns:a16="http://schemas.microsoft.com/office/drawing/2014/main" id="{653E75FF-CF42-8358-90E8-99ACA0DD4F23}"/>
              </a:ext>
            </a:extLst>
          </p:cNvPr>
          <p:cNvSpPr/>
          <p:nvPr/>
        </p:nvSpPr>
        <p:spPr>
          <a:xfrm>
            <a:off x="4059347" y="1612123"/>
            <a:ext cx="8022516" cy="3146469"/>
          </a:xfrm>
          <a:prstGeom prst="rect">
            <a:avLst/>
          </a:prstGeom>
          <a:solidFill>
            <a:schemeClr val="accent6">
              <a:lumMod val="20000"/>
              <a:lumOff val="80000"/>
            </a:schemeClr>
          </a:solid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b="1">
              <a:solidFill>
                <a:schemeClr val="tx1"/>
              </a:solidFill>
            </a:endParaRPr>
          </a:p>
        </p:txBody>
      </p:sp>
      <p:sp>
        <p:nvSpPr>
          <p:cNvPr id="2" name="Text Placeholder 1">
            <a:extLst>
              <a:ext uri="{FF2B5EF4-FFF2-40B4-BE49-F238E27FC236}">
                <a16:creationId xmlns:a16="http://schemas.microsoft.com/office/drawing/2014/main" id="{7A49776D-6FF4-6642-C9D1-BD0DE34D5161}"/>
              </a:ext>
            </a:extLst>
          </p:cNvPr>
          <p:cNvSpPr>
            <a:spLocks noGrp="1"/>
          </p:cNvSpPr>
          <p:nvPr>
            <p:ph type="body" sz="quarter" idx="10"/>
          </p:nvPr>
        </p:nvSpPr>
        <p:spPr>
          <a:xfrm>
            <a:off x="0" y="5038665"/>
            <a:ext cx="12192000" cy="1095659"/>
          </a:xfrm>
          <a:solidFill>
            <a:schemeClr val="accent1">
              <a:lumMod val="20000"/>
              <a:lumOff val="80000"/>
            </a:schemeClr>
          </a:solidFill>
        </p:spPr>
        <p:txBody>
          <a:bodyPr anchor="ctr"/>
          <a:lstStyle/>
          <a:p>
            <a:pPr marL="0" indent="0" algn="ctr">
              <a:buNone/>
            </a:pPr>
            <a:r>
              <a:rPr lang="en-US"/>
              <a:t>To determine the impact that varying a specific design parameter has on the market, E3 will change the parameter values in the “default” and compare the to the “default” PCM design results</a:t>
            </a:r>
          </a:p>
          <a:p>
            <a:pPr marL="0" indent="0" algn="ctr">
              <a:buNone/>
            </a:pPr>
            <a:r>
              <a:rPr lang="en-US" sz="2000">
                <a:solidFill>
                  <a:srgbClr val="E85F31"/>
                </a:solidFill>
              </a:rPr>
              <a:t>The “default” parameters provide a baseline for the analysis but are not intending to be a final proposal</a:t>
            </a:r>
          </a:p>
        </p:txBody>
      </p:sp>
      <p:sp>
        <p:nvSpPr>
          <p:cNvPr id="3" name="Title 2">
            <a:extLst>
              <a:ext uri="{FF2B5EF4-FFF2-40B4-BE49-F238E27FC236}">
                <a16:creationId xmlns:a16="http://schemas.microsoft.com/office/drawing/2014/main" id="{D588A6A8-819C-8EFD-AD06-5DE701E481F2}"/>
              </a:ext>
            </a:extLst>
          </p:cNvPr>
          <p:cNvSpPr>
            <a:spLocks noGrp="1"/>
          </p:cNvSpPr>
          <p:nvPr>
            <p:ph type="title"/>
          </p:nvPr>
        </p:nvSpPr>
        <p:spPr/>
        <p:txBody>
          <a:bodyPr>
            <a:normAutofit/>
          </a:bodyPr>
          <a:lstStyle/>
          <a:p>
            <a:r>
              <a:rPr lang="en-US"/>
              <a:t>The study will isolate the impact of changing specific design parameters to develop recommendation for final design proposal</a:t>
            </a:r>
          </a:p>
        </p:txBody>
      </p:sp>
      <p:pic>
        <p:nvPicPr>
          <p:cNvPr id="5" name="Graphic 4" descr="Lightning bolt with solid fill">
            <a:extLst>
              <a:ext uri="{FF2B5EF4-FFF2-40B4-BE49-F238E27FC236}">
                <a16:creationId xmlns:a16="http://schemas.microsoft.com/office/drawing/2014/main" id="{B8412646-2678-1D63-6DDF-811E28606741}"/>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154327" y="3114934"/>
            <a:ext cx="1717505" cy="1717505"/>
          </a:xfrm>
          <a:prstGeom prst="rect">
            <a:avLst/>
          </a:prstGeom>
        </p:spPr>
      </p:pic>
      <p:pic>
        <p:nvPicPr>
          <p:cNvPr id="6" name="Graphic 5" descr="Bullseye with solid fill">
            <a:extLst>
              <a:ext uri="{FF2B5EF4-FFF2-40B4-BE49-F238E27FC236}">
                <a16:creationId xmlns:a16="http://schemas.microsoft.com/office/drawing/2014/main" id="{B80A8CF5-048B-DE16-EC52-59B9D1053133}"/>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9256299" y="3114934"/>
            <a:ext cx="1717505" cy="1717505"/>
          </a:xfrm>
          <a:prstGeom prst="rect">
            <a:avLst/>
          </a:prstGeom>
        </p:spPr>
      </p:pic>
      <p:pic>
        <p:nvPicPr>
          <p:cNvPr id="7" name="Graphic 6" descr="Repeat with solid fill">
            <a:extLst>
              <a:ext uri="{FF2B5EF4-FFF2-40B4-BE49-F238E27FC236}">
                <a16:creationId xmlns:a16="http://schemas.microsoft.com/office/drawing/2014/main" id="{676C0EA7-7839-C76B-A653-170B63E5103D}"/>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5166122" y="3114934"/>
            <a:ext cx="1717505" cy="1717505"/>
          </a:xfrm>
          <a:prstGeom prst="rect">
            <a:avLst/>
          </a:prstGeom>
        </p:spPr>
      </p:pic>
      <p:sp>
        <p:nvSpPr>
          <p:cNvPr id="8" name="Rectangle 7">
            <a:extLst>
              <a:ext uri="{FF2B5EF4-FFF2-40B4-BE49-F238E27FC236}">
                <a16:creationId xmlns:a16="http://schemas.microsoft.com/office/drawing/2014/main" id="{78C43E79-8C19-2C98-9FB7-860A97ACBEC2}"/>
              </a:ext>
            </a:extLst>
          </p:cNvPr>
          <p:cNvSpPr/>
          <p:nvPr/>
        </p:nvSpPr>
        <p:spPr>
          <a:xfrm>
            <a:off x="139954" y="1667079"/>
            <a:ext cx="3746251" cy="37188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t>Step 1: “Default” PCM Design</a:t>
            </a:r>
          </a:p>
        </p:txBody>
      </p:sp>
      <p:sp>
        <p:nvSpPr>
          <p:cNvPr id="9" name="Rectangle 8">
            <a:extLst>
              <a:ext uri="{FF2B5EF4-FFF2-40B4-BE49-F238E27FC236}">
                <a16:creationId xmlns:a16="http://schemas.microsoft.com/office/drawing/2014/main" id="{F97D7546-5A16-4F91-69C0-4E19F3E244C2}"/>
              </a:ext>
            </a:extLst>
          </p:cNvPr>
          <p:cNvSpPr/>
          <p:nvPr/>
        </p:nvSpPr>
        <p:spPr>
          <a:xfrm>
            <a:off x="4151749" y="1667079"/>
            <a:ext cx="3746251" cy="37188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t>Step 2: Parameter Sensitivities</a:t>
            </a:r>
          </a:p>
        </p:txBody>
      </p:sp>
      <p:sp>
        <p:nvSpPr>
          <p:cNvPr id="10" name="Rectangle 9">
            <a:extLst>
              <a:ext uri="{FF2B5EF4-FFF2-40B4-BE49-F238E27FC236}">
                <a16:creationId xmlns:a16="http://schemas.microsoft.com/office/drawing/2014/main" id="{C48EAE5F-4225-C68D-B795-8028700EDC31}"/>
              </a:ext>
            </a:extLst>
          </p:cNvPr>
          <p:cNvSpPr/>
          <p:nvPr/>
        </p:nvSpPr>
        <p:spPr>
          <a:xfrm>
            <a:off x="8241926" y="1667079"/>
            <a:ext cx="3746251" cy="371882"/>
          </a:xfrm>
          <a:prstGeom prst="rect">
            <a:avLst/>
          </a:prstGeom>
          <a:solidFill>
            <a:schemeClr val="tx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b="1"/>
              <a:t>Step 3: Impact &amp; Comparison</a:t>
            </a:r>
          </a:p>
        </p:txBody>
      </p:sp>
      <p:sp>
        <p:nvSpPr>
          <p:cNvPr id="11" name="TextBox 10">
            <a:extLst>
              <a:ext uri="{FF2B5EF4-FFF2-40B4-BE49-F238E27FC236}">
                <a16:creationId xmlns:a16="http://schemas.microsoft.com/office/drawing/2014/main" id="{FF7CBAC3-530A-A40B-10CB-B8AE786077E2}"/>
              </a:ext>
            </a:extLst>
          </p:cNvPr>
          <p:cNvSpPr txBox="1"/>
          <p:nvPr/>
        </p:nvSpPr>
        <p:spPr>
          <a:xfrm>
            <a:off x="283279" y="2038961"/>
            <a:ext cx="3459600" cy="1077218"/>
          </a:xfrm>
          <a:prstGeom prst="rect">
            <a:avLst/>
          </a:prstGeom>
          <a:noFill/>
        </p:spPr>
        <p:txBody>
          <a:bodyPr wrap="square" rtlCol="0">
            <a:spAutoFit/>
          </a:bodyPr>
          <a:lstStyle/>
          <a:p>
            <a:pPr algn="ctr"/>
            <a:r>
              <a:rPr lang="en-US" sz="1600" b="1"/>
              <a:t>Establish a “default” PCM design, where every (modeling) design parameter has a realistic and balanced “default” value</a:t>
            </a:r>
          </a:p>
        </p:txBody>
      </p:sp>
      <p:sp>
        <p:nvSpPr>
          <p:cNvPr id="12" name="TextBox 11">
            <a:extLst>
              <a:ext uri="{FF2B5EF4-FFF2-40B4-BE49-F238E27FC236}">
                <a16:creationId xmlns:a16="http://schemas.microsoft.com/office/drawing/2014/main" id="{801C2B40-988D-CD11-10C2-6FEE335FC471}"/>
              </a:ext>
            </a:extLst>
          </p:cNvPr>
          <p:cNvSpPr txBox="1"/>
          <p:nvPr/>
        </p:nvSpPr>
        <p:spPr>
          <a:xfrm>
            <a:off x="4295074" y="2038961"/>
            <a:ext cx="3459600" cy="1077218"/>
          </a:xfrm>
          <a:prstGeom prst="rect">
            <a:avLst/>
          </a:prstGeom>
          <a:noFill/>
        </p:spPr>
        <p:txBody>
          <a:bodyPr wrap="square" rtlCol="0">
            <a:spAutoFit/>
          </a:bodyPr>
          <a:lstStyle/>
          <a:p>
            <a:pPr algn="ctr"/>
            <a:r>
              <a:rPr lang="en-US" sz="1600" b="1"/>
              <a:t>Change the value of one design parameter while keeping all non-floating design parameters at the “default” value, and calibrate</a:t>
            </a:r>
          </a:p>
        </p:txBody>
      </p:sp>
      <p:sp>
        <p:nvSpPr>
          <p:cNvPr id="13" name="TextBox 12">
            <a:extLst>
              <a:ext uri="{FF2B5EF4-FFF2-40B4-BE49-F238E27FC236}">
                <a16:creationId xmlns:a16="http://schemas.microsoft.com/office/drawing/2014/main" id="{4182BA0E-A904-B244-C97B-481460C7DF5E}"/>
              </a:ext>
            </a:extLst>
          </p:cNvPr>
          <p:cNvSpPr txBox="1"/>
          <p:nvPr/>
        </p:nvSpPr>
        <p:spPr>
          <a:xfrm>
            <a:off x="8385251" y="2038961"/>
            <a:ext cx="3459600" cy="1077218"/>
          </a:xfrm>
          <a:prstGeom prst="rect">
            <a:avLst/>
          </a:prstGeom>
          <a:noFill/>
        </p:spPr>
        <p:txBody>
          <a:bodyPr wrap="square" rtlCol="0">
            <a:spAutoFit/>
          </a:bodyPr>
          <a:lstStyle/>
          <a:p>
            <a:pPr algn="ctr"/>
            <a:r>
              <a:rPr lang="en-US" sz="1600" b="1"/>
              <a:t>Calculate impact of design parameter changes on the evaluation criteria for the system in and outside of equilibrium</a:t>
            </a:r>
          </a:p>
        </p:txBody>
      </p:sp>
      <p:sp>
        <p:nvSpPr>
          <p:cNvPr id="15" name="Arrow: Right 14">
            <a:extLst>
              <a:ext uri="{FF2B5EF4-FFF2-40B4-BE49-F238E27FC236}">
                <a16:creationId xmlns:a16="http://schemas.microsoft.com/office/drawing/2014/main" id="{57FD6768-7920-5D8F-21C9-9182B7044726}"/>
              </a:ext>
            </a:extLst>
          </p:cNvPr>
          <p:cNvSpPr/>
          <p:nvPr/>
        </p:nvSpPr>
        <p:spPr>
          <a:xfrm>
            <a:off x="7597884" y="3544878"/>
            <a:ext cx="1104523" cy="622522"/>
          </a:xfrm>
          <a:prstGeom prst="rightArrow">
            <a:avLst/>
          </a:prstGeom>
          <a:solidFill>
            <a:schemeClr val="bg1">
              <a:lumMod val="8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Rectangle 15">
            <a:extLst>
              <a:ext uri="{FF2B5EF4-FFF2-40B4-BE49-F238E27FC236}">
                <a16:creationId xmlns:a16="http://schemas.microsoft.com/office/drawing/2014/main" id="{351C5766-CB08-22E7-BAAA-C8123C66D05B}"/>
              </a:ext>
            </a:extLst>
          </p:cNvPr>
          <p:cNvSpPr/>
          <p:nvPr/>
        </p:nvSpPr>
        <p:spPr>
          <a:xfrm>
            <a:off x="4059347" y="1214114"/>
            <a:ext cx="8022516" cy="371882"/>
          </a:xfrm>
          <a:prstGeom prst="rect">
            <a:avLst/>
          </a:prstGeom>
          <a:solidFill>
            <a:schemeClr val="accent6"/>
          </a:solidFill>
          <a:ln w="28575">
            <a:solidFill>
              <a:schemeClr val="accent6"/>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solidFill>
                  <a:schemeClr val="bg1"/>
                </a:solidFill>
              </a:rPr>
              <a:t>Steps 2 and 3 will be </a:t>
            </a:r>
            <a:r>
              <a:rPr lang="en-US" b="1" u="sng">
                <a:solidFill>
                  <a:schemeClr val="bg1"/>
                </a:solidFill>
              </a:rPr>
              <a:t>repeated for each parameter</a:t>
            </a:r>
            <a:r>
              <a:rPr lang="en-US" b="1">
                <a:solidFill>
                  <a:schemeClr val="bg1"/>
                </a:solidFill>
              </a:rPr>
              <a:t> that impacts modeling</a:t>
            </a:r>
          </a:p>
        </p:txBody>
      </p:sp>
      <p:sp>
        <p:nvSpPr>
          <p:cNvPr id="14" name="Arrow: Right 13">
            <a:extLst>
              <a:ext uri="{FF2B5EF4-FFF2-40B4-BE49-F238E27FC236}">
                <a16:creationId xmlns:a16="http://schemas.microsoft.com/office/drawing/2014/main" id="{36C088FB-ADEC-0836-80F3-9EA5828C20DA}"/>
              </a:ext>
            </a:extLst>
          </p:cNvPr>
          <p:cNvSpPr/>
          <p:nvPr/>
        </p:nvSpPr>
        <p:spPr>
          <a:xfrm>
            <a:off x="3404713" y="3543901"/>
            <a:ext cx="1104523" cy="622522"/>
          </a:xfrm>
          <a:prstGeom prst="rightArrow">
            <a:avLst/>
          </a:prstGeom>
          <a:solidFill>
            <a:schemeClr val="bg1">
              <a:lumMod val="85000"/>
            </a:schemeClr>
          </a:solidFill>
          <a:ln>
            <a:solidFill>
              <a:schemeClr val="bg1">
                <a:lumMod val="7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1645506202"/>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16C84092-1370-2376-63A1-47D6DEC0350D}"/>
              </a:ext>
            </a:extLst>
          </p:cNvPr>
          <p:cNvSpPr>
            <a:spLocks noGrp="1"/>
          </p:cNvSpPr>
          <p:nvPr>
            <p:ph type="body" sz="quarter" idx="10"/>
          </p:nvPr>
        </p:nvSpPr>
        <p:spPr>
          <a:xfrm>
            <a:off x="463297" y="1610137"/>
            <a:ext cx="5272020" cy="4727050"/>
          </a:xfrm>
        </p:spPr>
        <p:txBody>
          <a:bodyPr/>
          <a:lstStyle/>
          <a:p>
            <a:pPr>
              <a:buClr>
                <a:schemeClr val="bg1"/>
              </a:buClr>
            </a:pPr>
            <a:r>
              <a:rPr lang="en-US" sz="2000"/>
              <a:t>Reliability</a:t>
            </a:r>
          </a:p>
          <a:p>
            <a:pPr>
              <a:buClr>
                <a:schemeClr val="bg1"/>
              </a:buClr>
            </a:pPr>
            <a:r>
              <a:rPr lang="en-US" sz="2000"/>
              <a:t>System Costs</a:t>
            </a:r>
          </a:p>
          <a:p>
            <a:pPr lvl="1"/>
            <a:r>
              <a:rPr lang="en-US" sz="1800"/>
              <a:t>Annual Average</a:t>
            </a:r>
          </a:p>
          <a:p>
            <a:pPr lvl="1"/>
            <a:r>
              <a:rPr lang="en-US" sz="1800"/>
              <a:t>Year-over-year Variability</a:t>
            </a:r>
          </a:p>
          <a:p>
            <a:pPr>
              <a:buClr>
                <a:schemeClr val="bg1"/>
              </a:buClr>
            </a:pPr>
            <a:r>
              <a:rPr lang="en-US" sz="2000"/>
              <a:t>Resource Net Margins</a:t>
            </a:r>
          </a:p>
          <a:p>
            <a:pPr lvl="1"/>
            <a:r>
              <a:rPr lang="en-US" sz="1800"/>
              <a:t>Annual Average</a:t>
            </a:r>
          </a:p>
          <a:p>
            <a:pPr lvl="1"/>
            <a:r>
              <a:rPr lang="en-US" sz="1800"/>
              <a:t>Year-over-year Variability</a:t>
            </a:r>
          </a:p>
          <a:p>
            <a:pPr>
              <a:buClr>
                <a:schemeClr val="bg1"/>
              </a:buClr>
            </a:pPr>
            <a:r>
              <a:rPr lang="en-US" sz="2000"/>
              <a:t>PC Generation Variability</a:t>
            </a:r>
            <a:endParaRPr lang="en-US"/>
          </a:p>
        </p:txBody>
      </p:sp>
      <p:sp>
        <p:nvSpPr>
          <p:cNvPr id="3" name="Title 2">
            <a:extLst>
              <a:ext uri="{FF2B5EF4-FFF2-40B4-BE49-F238E27FC236}">
                <a16:creationId xmlns:a16="http://schemas.microsoft.com/office/drawing/2014/main" id="{184BC6C2-7B54-0682-8C54-66A5A9C3E10B}"/>
              </a:ext>
            </a:extLst>
          </p:cNvPr>
          <p:cNvSpPr>
            <a:spLocks noGrp="1"/>
          </p:cNvSpPr>
          <p:nvPr>
            <p:ph type="title"/>
          </p:nvPr>
        </p:nvSpPr>
        <p:spPr>
          <a:xfrm>
            <a:off x="459231" y="0"/>
            <a:ext cx="11269472" cy="1005840"/>
          </a:xfrm>
        </p:spPr>
        <p:txBody>
          <a:bodyPr/>
          <a:lstStyle/>
          <a:p>
            <a:r>
              <a:rPr lang="en-US"/>
              <a:t>Evaluation criteria will help understand relative cost and reliability benefits of different potential PCM designs</a:t>
            </a:r>
          </a:p>
        </p:txBody>
      </p:sp>
      <p:sp>
        <p:nvSpPr>
          <p:cNvPr id="7" name="Rectangle 6">
            <a:extLst>
              <a:ext uri="{FF2B5EF4-FFF2-40B4-BE49-F238E27FC236}">
                <a16:creationId xmlns:a16="http://schemas.microsoft.com/office/drawing/2014/main" id="{41A70048-7046-9324-4ED2-2E22B222C03D}"/>
              </a:ext>
            </a:extLst>
          </p:cNvPr>
          <p:cNvSpPr/>
          <p:nvPr/>
        </p:nvSpPr>
        <p:spPr>
          <a:xfrm>
            <a:off x="459231" y="1173784"/>
            <a:ext cx="5276088" cy="356841"/>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a:t>Quantitative Criteria</a:t>
            </a:r>
          </a:p>
        </p:txBody>
      </p:sp>
      <p:sp>
        <p:nvSpPr>
          <p:cNvPr id="13" name="Rectangle 12">
            <a:extLst>
              <a:ext uri="{FF2B5EF4-FFF2-40B4-BE49-F238E27FC236}">
                <a16:creationId xmlns:a16="http://schemas.microsoft.com/office/drawing/2014/main" id="{D84385AA-45B5-61F8-0B14-788E4A4AC89F}"/>
              </a:ext>
            </a:extLst>
          </p:cNvPr>
          <p:cNvSpPr/>
          <p:nvPr/>
        </p:nvSpPr>
        <p:spPr>
          <a:xfrm>
            <a:off x="6452615" y="1173784"/>
            <a:ext cx="5276088" cy="356841"/>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000" b="1"/>
              <a:t>Qualitative Criteria</a:t>
            </a:r>
          </a:p>
        </p:txBody>
      </p:sp>
      <p:sp>
        <p:nvSpPr>
          <p:cNvPr id="18" name="Text Placeholder 3">
            <a:extLst>
              <a:ext uri="{FF2B5EF4-FFF2-40B4-BE49-F238E27FC236}">
                <a16:creationId xmlns:a16="http://schemas.microsoft.com/office/drawing/2014/main" id="{8C870A6E-CC6E-029D-2A6A-B2088242F41C}"/>
              </a:ext>
            </a:extLst>
          </p:cNvPr>
          <p:cNvSpPr txBox="1">
            <a:spLocks/>
          </p:cNvSpPr>
          <p:nvPr/>
        </p:nvSpPr>
        <p:spPr>
          <a:xfrm>
            <a:off x="6452615" y="1401902"/>
            <a:ext cx="5272020" cy="4816017"/>
          </a:xfrm>
          <a:prstGeom prst="rect">
            <a:avLst/>
          </a:prstGeom>
        </p:spPr>
        <p:txBody>
          <a:bodyPr vert="horz" lIns="91440" tIns="45720" rIns="91440" bIns="45720" rtlCol="0">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endParaRPr lang="en-US"/>
          </a:p>
        </p:txBody>
      </p:sp>
      <p:pic>
        <p:nvPicPr>
          <p:cNvPr id="35" name="Graphic 34" descr="Money with solid fill">
            <a:extLst>
              <a:ext uri="{FF2B5EF4-FFF2-40B4-BE49-F238E27FC236}">
                <a16:creationId xmlns:a16="http://schemas.microsoft.com/office/drawing/2014/main" id="{AAC5A6F2-852A-00A6-2D22-8B7D9758082F}"/>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462461" y="3237172"/>
            <a:ext cx="365760" cy="365760"/>
          </a:xfrm>
          <a:prstGeom prst="rect">
            <a:avLst/>
          </a:prstGeom>
        </p:spPr>
      </p:pic>
      <p:pic>
        <p:nvPicPr>
          <p:cNvPr id="37" name="Graphic 36" descr="Dollar with solid fill">
            <a:extLst>
              <a:ext uri="{FF2B5EF4-FFF2-40B4-BE49-F238E27FC236}">
                <a16:creationId xmlns:a16="http://schemas.microsoft.com/office/drawing/2014/main" id="{3F401F57-8422-1508-0634-725B76764B7A}"/>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462461" y="2065348"/>
            <a:ext cx="365760" cy="365760"/>
          </a:xfrm>
          <a:prstGeom prst="rect">
            <a:avLst/>
          </a:prstGeom>
        </p:spPr>
      </p:pic>
      <p:pic>
        <p:nvPicPr>
          <p:cNvPr id="38" name="Graphic 37" descr="Electric Tower with solid fill">
            <a:extLst>
              <a:ext uri="{FF2B5EF4-FFF2-40B4-BE49-F238E27FC236}">
                <a16:creationId xmlns:a16="http://schemas.microsoft.com/office/drawing/2014/main" id="{A52239B8-6EAE-B6BC-4D9F-2B519AA8A2C2}"/>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462461" y="1620076"/>
            <a:ext cx="365760" cy="365760"/>
          </a:xfrm>
          <a:prstGeom prst="rect">
            <a:avLst/>
          </a:prstGeom>
        </p:spPr>
      </p:pic>
      <p:pic>
        <p:nvPicPr>
          <p:cNvPr id="40" name="Graphic 39" descr="Power Plant with solid fill">
            <a:extLst>
              <a:ext uri="{FF2B5EF4-FFF2-40B4-BE49-F238E27FC236}">
                <a16:creationId xmlns:a16="http://schemas.microsoft.com/office/drawing/2014/main" id="{A59B3AEE-4C05-24BB-F466-92B6A058E5AB}"/>
              </a:ext>
            </a:extLst>
          </p:cNvPr>
          <p:cNvPicPr>
            <a:picLocks noChangeAspect="1"/>
          </p:cNvPicPr>
          <p:nvPr/>
        </p:nvPicPr>
        <p:blipFill>
          <a:blip r:embed="rId9" cstate="print">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462461" y="4408996"/>
            <a:ext cx="365760" cy="365760"/>
          </a:xfrm>
          <a:prstGeom prst="rect">
            <a:avLst/>
          </a:prstGeom>
        </p:spPr>
      </p:pic>
      <p:sp>
        <p:nvSpPr>
          <p:cNvPr id="41" name="Text Placeholder 3">
            <a:extLst>
              <a:ext uri="{FF2B5EF4-FFF2-40B4-BE49-F238E27FC236}">
                <a16:creationId xmlns:a16="http://schemas.microsoft.com/office/drawing/2014/main" id="{5C6A8EF1-45A1-0A00-5483-24FFE3507A4A}"/>
              </a:ext>
            </a:extLst>
          </p:cNvPr>
          <p:cNvSpPr txBox="1">
            <a:spLocks/>
          </p:cNvSpPr>
          <p:nvPr/>
        </p:nvSpPr>
        <p:spPr>
          <a:xfrm>
            <a:off x="6448547" y="1610137"/>
            <a:ext cx="5272020" cy="4727050"/>
          </a:xfrm>
          <a:prstGeom prst="rect">
            <a:avLst/>
          </a:prstGeom>
        </p:spPr>
        <p:txBody>
          <a:bodyPr vert="horz" lIns="91440" tIns="45720" rIns="91440" bIns="45720" rtlCol="0">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a:buClr>
                <a:schemeClr val="bg1"/>
              </a:buClr>
            </a:pPr>
            <a:r>
              <a:rPr lang="en-US" sz="2000"/>
              <a:t>Market Competition &amp; Efficiency</a:t>
            </a:r>
          </a:p>
          <a:p>
            <a:pPr>
              <a:buClr>
                <a:schemeClr val="bg1"/>
              </a:buClr>
            </a:pPr>
            <a:r>
              <a:rPr lang="en-US" sz="2000"/>
              <a:t>PC Hours Distribution</a:t>
            </a:r>
          </a:p>
          <a:p>
            <a:pPr>
              <a:buClr>
                <a:schemeClr val="bg1"/>
              </a:buClr>
            </a:pPr>
            <a:r>
              <a:rPr lang="en-US" sz="2000"/>
              <a:t>Administrative Complexity</a:t>
            </a:r>
          </a:p>
          <a:p>
            <a:pPr>
              <a:buClr>
                <a:schemeClr val="bg1"/>
              </a:buClr>
            </a:pPr>
            <a:r>
              <a:rPr lang="en-US" sz="2000"/>
              <a:t>Credit/Collateral Risk</a:t>
            </a:r>
          </a:p>
          <a:p>
            <a:pPr>
              <a:buClr>
                <a:schemeClr val="bg1"/>
              </a:buClr>
            </a:pPr>
            <a:r>
              <a:rPr lang="en-US" sz="2000"/>
              <a:t>Market Power Risk</a:t>
            </a:r>
          </a:p>
          <a:p>
            <a:pPr>
              <a:buClr>
                <a:schemeClr val="bg1"/>
              </a:buClr>
            </a:pPr>
            <a:r>
              <a:rPr lang="en-US" sz="2000"/>
              <a:t>Others…</a:t>
            </a:r>
            <a:endParaRPr lang="en-US"/>
          </a:p>
        </p:txBody>
      </p:sp>
      <p:pic>
        <p:nvPicPr>
          <p:cNvPr id="43" name="Graphic 42" descr="Bar chart with solid fill">
            <a:extLst>
              <a:ext uri="{FF2B5EF4-FFF2-40B4-BE49-F238E27FC236}">
                <a16:creationId xmlns:a16="http://schemas.microsoft.com/office/drawing/2014/main" id="{C94A09D1-2AAC-245B-DD5E-83CF855408C9}"/>
              </a:ext>
            </a:extLst>
          </p:cNvPr>
          <p:cNvPicPr>
            <a:picLocks noChangeAspect="1"/>
          </p:cNvPicPr>
          <p:nvPr/>
        </p:nvPicPr>
        <p:blipFill>
          <a:blip r:embed="rId11" cstate="print">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6458046" y="2065969"/>
            <a:ext cx="365760" cy="365760"/>
          </a:xfrm>
          <a:prstGeom prst="rect">
            <a:avLst/>
          </a:prstGeom>
        </p:spPr>
      </p:pic>
      <p:pic>
        <p:nvPicPr>
          <p:cNvPr id="45" name="Graphic 44" descr="Boardroom with solid fill">
            <a:extLst>
              <a:ext uri="{FF2B5EF4-FFF2-40B4-BE49-F238E27FC236}">
                <a16:creationId xmlns:a16="http://schemas.microsoft.com/office/drawing/2014/main" id="{A4DB2468-A7AD-ACD4-027B-3D66650BC6B8}"/>
              </a:ext>
            </a:extLst>
          </p:cNvPr>
          <p:cNvPicPr>
            <a:picLocks noChangeAspect="1"/>
          </p:cNvPicPr>
          <p:nvPr/>
        </p:nvPicPr>
        <p:blipFill>
          <a:blip r:embed="rId13" cstate="print">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6458046" y="3362403"/>
            <a:ext cx="365760" cy="365760"/>
          </a:xfrm>
          <a:prstGeom prst="rect">
            <a:avLst/>
          </a:prstGeom>
        </p:spPr>
      </p:pic>
      <p:pic>
        <p:nvPicPr>
          <p:cNvPr id="47" name="Graphic 46" descr="Credit card with solid fill">
            <a:extLst>
              <a:ext uri="{FF2B5EF4-FFF2-40B4-BE49-F238E27FC236}">
                <a16:creationId xmlns:a16="http://schemas.microsoft.com/office/drawing/2014/main" id="{20A7B802-0625-C1E9-B9F7-6CD9C490D06C}"/>
              </a:ext>
            </a:extLst>
          </p:cNvPr>
          <p:cNvPicPr>
            <a:picLocks noChangeAspect="1"/>
          </p:cNvPicPr>
          <p:nvPr/>
        </p:nvPicPr>
        <p:blipFill>
          <a:blip r:embed="rId15" cstate="print">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458046" y="2937009"/>
            <a:ext cx="365760" cy="365760"/>
          </a:xfrm>
          <a:prstGeom prst="rect">
            <a:avLst/>
          </a:prstGeom>
        </p:spPr>
      </p:pic>
      <p:pic>
        <p:nvPicPr>
          <p:cNvPr id="49" name="Graphic 48" descr="Decision chart with solid fill">
            <a:extLst>
              <a:ext uri="{FF2B5EF4-FFF2-40B4-BE49-F238E27FC236}">
                <a16:creationId xmlns:a16="http://schemas.microsoft.com/office/drawing/2014/main" id="{1472778E-705F-A9C0-D867-45EA9DB52FEB}"/>
              </a:ext>
            </a:extLst>
          </p:cNvPr>
          <p:cNvPicPr>
            <a:picLocks noChangeAspect="1"/>
          </p:cNvPicPr>
          <p:nvPr/>
        </p:nvPicPr>
        <p:blipFill>
          <a:blip r:embed="rId17" cstate="print">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6458046" y="2486901"/>
            <a:ext cx="365760" cy="365760"/>
          </a:xfrm>
          <a:prstGeom prst="rect">
            <a:avLst/>
          </a:prstGeom>
        </p:spPr>
      </p:pic>
      <p:pic>
        <p:nvPicPr>
          <p:cNvPr id="53" name="Graphic 52" descr="Lights On with solid fill">
            <a:extLst>
              <a:ext uri="{FF2B5EF4-FFF2-40B4-BE49-F238E27FC236}">
                <a16:creationId xmlns:a16="http://schemas.microsoft.com/office/drawing/2014/main" id="{ECD4F111-F7D3-3536-CB13-1E78448CF1C7}"/>
              </a:ext>
            </a:extLst>
          </p:cNvPr>
          <p:cNvPicPr>
            <a:picLocks noChangeAspect="1"/>
          </p:cNvPicPr>
          <p:nvPr/>
        </p:nvPicPr>
        <p:blipFill>
          <a:blip r:embed="rId19" cstate="print">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6458046" y="3788789"/>
            <a:ext cx="365760" cy="365760"/>
          </a:xfrm>
          <a:prstGeom prst="rect">
            <a:avLst/>
          </a:prstGeom>
        </p:spPr>
      </p:pic>
      <p:pic>
        <p:nvPicPr>
          <p:cNvPr id="55" name="Graphic 54" descr="Abacus with solid fill">
            <a:extLst>
              <a:ext uri="{FF2B5EF4-FFF2-40B4-BE49-F238E27FC236}">
                <a16:creationId xmlns:a16="http://schemas.microsoft.com/office/drawing/2014/main" id="{61839E99-9336-93C5-F301-0415840B2F94}"/>
              </a:ext>
            </a:extLst>
          </p:cNvPr>
          <p:cNvPicPr>
            <a:picLocks noChangeAspect="1"/>
          </p:cNvPicPr>
          <p:nvPr/>
        </p:nvPicPr>
        <p:blipFill>
          <a:blip r:embed="rId21" cstate="print">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6458046" y="1628646"/>
            <a:ext cx="365760" cy="365760"/>
          </a:xfrm>
          <a:prstGeom prst="rect">
            <a:avLst/>
          </a:prstGeom>
        </p:spPr>
      </p:pic>
      <p:sp>
        <p:nvSpPr>
          <p:cNvPr id="56" name="Text Placeholder 1">
            <a:extLst>
              <a:ext uri="{FF2B5EF4-FFF2-40B4-BE49-F238E27FC236}">
                <a16:creationId xmlns:a16="http://schemas.microsoft.com/office/drawing/2014/main" id="{D4EA301E-5CA5-C389-BAE5-116D07CF7A25}"/>
              </a:ext>
            </a:extLst>
          </p:cNvPr>
          <p:cNvSpPr txBox="1">
            <a:spLocks/>
          </p:cNvSpPr>
          <p:nvPr/>
        </p:nvSpPr>
        <p:spPr>
          <a:xfrm>
            <a:off x="0" y="5058543"/>
            <a:ext cx="12192000" cy="1095659"/>
          </a:xfrm>
          <a:prstGeom prst="rect">
            <a:avLst/>
          </a:prstGeom>
          <a:solidFill>
            <a:schemeClr val="accent1">
              <a:lumMod val="20000"/>
              <a:lumOff val="80000"/>
            </a:schemeClr>
          </a:solidFill>
        </p:spPr>
        <p:txBody>
          <a:bodyPr vert="horz" lIns="91440" tIns="45720" rIns="91440" bIns="45720" rtlCol="0" anchor="ctr">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Font typeface="Wingdings 2" panose="05020102010507070707" pitchFamily="18" charset="2"/>
              <a:buNone/>
            </a:pPr>
            <a:r>
              <a:rPr lang="en-US"/>
              <a:t>The evaluation criteria shown above is not all-encompassing; additional evaluation criteria might be added as different PCM designs are analyzed and compared</a:t>
            </a:r>
          </a:p>
          <a:p>
            <a:pPr marL="0" indent="0" algn="ctr">
              <a:buFont typeface="Wingdings 2" panose="05020102010507070707" pitchFamily="18" charset="2"/>
              <a:buNone/>
            </a:pPr>
            <a:r>
              <a:rPr lang="en-US"/>
              <a:t>The following section will walk through examples of how these criteria can be used to assess market outcomes</a:t>
            </a:r>
          </a:p>
        </p:txBody>
      </p:sp>
    </p:spTree>
    <p:extLst>
      <p:ext uri="{BB962C8B-B14F-4D97-AF65-F5344CB8AC3E}">
        <p14:creationId xmlns:p14="http://schemas.microsoft.com/office/powerpoint/2010/main" val="3842240272"/>
      </p:ext>
    </p:extLst>
  </p:cSld>
  <p:clrMapOvr>
    <a:masterClrMapping/>
  </p:clrMapOvr>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B04867D3-D461-8D5C-9909-EEB842C7778C}"/>
              </a:ext>
            </a:extLst>
          </p:cNvPr>
          <p:cNvSpPr>
            <a:spLocks noGrp="1"/>
          </p:cNvSpPr>
          <p:nvPr>
            <p:ph type="body" sz="quarter" idx="10"/>
          </p:nvPr>
        </p:nvSpPr>
        <p:spPr>
          <a:xfrm>
            <a:off x="0" y="1162329"/>
            <a:ext cx="12192000" cy="670644"/>
          </a:xfrm>
          <a:solidFill>
            <a:schemeClr val="accent1">
              <a:lumMod val="20000"/>
              <a:lumOff val="80000"/>
            </a:schemeClr>
          </a:solidFill>
        </p:spPr>
        <p:txBody>
          <a:bodyPr anchor="ctr"/>
          <a:lstStyle/>
          <a:p>
            <a:pPr marL="0" indent="0" algn="ctr">
              <a:buNone/>
            </a:pPr>
            <a:r>
              <a:rPr lang="en-US"/>
              <a:t>After each design parameter sensitivity, the system will be brought back to market equilibrium</a:t>
            </a:r>
            <a:r>
              <a:rPr lang="en-US" baseline="30000"/>
              <a:t>1</a:t>
            </a:r>
            <a:r>
              <a:rPr lang="en-US"/>
              <a:t> by changing the “height” of the PC demand curve, which is measured as a multiplier to net-CONE</a:t>
            </a:r>
          </a:p>
        </p:txBody>
      </p:sp>
      <p:sp>
        <p:nvSpPr>
          <p:cNvPr id="3" name="Title 2">
            <a:extLst>
              <a:ext uri="{FF2B5EF4-FFF2-40B4-BE49-F238E27FC236}">
                <a16:creationId xmlns:a16="http://schemas.microsoft.com/office/drawing/2014/main" id="{ED8A72B9-6355-1454-88E9-09A421C829DC}"/>
              </a:ext>
            </a:extLst>
          </p:cNvPr>
          <p:cNvSpPr>
            <a:spLocks noGrp="1"/>
          </p:cNvSpPr>
          <p:nvPr>
            <p:ph type="title"/>
          </p:nvPr>
        </p:nvSpPr>
        <p:spPr/>
        <p:txBody>
          <a:bodyPr/>
          <a:lstStyle/>
          <a:p>
            <a:r>
              <a:rPr lang="en-US"/>
              <a:t>Each PCM design will be calibrated to meet the reliability standard by changing the max. PC price in the demand curve </a:t>
            </a:r>
          </a:p>
        </p:txBody>
      </p:sp>
      <p:sp>
        <p:nvSpPr>
          <p:cNvPr id="9" name="Rectangle 8">
            <a:extLst>
              <a:ext uri="{FF2B5EF4-FFF2-40B4-BE49-F238E27FC236}">
                <a16:creationId xmlns:a16="http://schemas.microsoft.com/office/drawing/2014/main" id="{0FD26527-FAE6-FEFE-F4CB-B4FFC7291DE9}"/>
              </a:ext>
            </a:extLst>
          </p:cNvPr>
          <p:cNvSpPr/>
          <p:nvPr/>
        </p:nvSpPr>
        <p:spPr>
          <a:xfrm>
            <a:off x="459233" y="2319608"/>
            <a:ext cx="3566160" cy="27432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a:t>1. Start with “Default” Design</a:t>
            </a:r>
          </a:p>
        </p:txBody>
      </p:sp>
      <p:sp>
        <p:nvSpPr>
          <p:cNvPr id="10" name="Rectangle 9">
            <a:extLst>
              <a:ext uri="{FF2B5EF4-FFF2-40B4-BE49-F238E27FC236}">
                <a16:creationId xmlns:a16="http://schemas.microsoft.com/office/drawing/2014/main" id="{1E9B6555-AB4C-F155-7F77-286B7403E0D8}"/>
              </a:ext>
            </a:extLst>
          </p:cNvPr>
          <p:cNvSpPr/>
          <p:nvPr/>
        </p:nvSpPr>
        <p:spPr>
          <a:xfrm>
            <a:off x="8219660" y="2319608"/>
            <a:ext cx="3566160" cy="27432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a:t>3. Update Demand Curve Height</a:t>
            </a:r>
          </a:p>
        </p:txBody>
      </p:sp>
      <p:sp>
        <p:nvSpPr>
          <p:cNvPr id="12" name="TextBox 11">
            <a:extLst>
              <a:ext uri="{FF2B5EF4-FFF2-40B4-BE49-F238E27FC236}">
                <a16:creationId xmlns:a16="http://schemas.microsoft.com/office/drawing/2014/main" id="{D183B308-E3B1-DF9D-4F10-953C1FC14D33}"/>
              </a:ext>
            </a:extLst>
          </p:cNvPr>
          <p:cNvSpPr txBox="1"/>
          <p:nvPr/>
        </p:nvSpPr>
        <p:spPr>
          <a:xfrm>
            <a:off x="459233" y="2663385"/>
            <a:ext cx="3426972" cy="954107"/>
          </a:xfrm>
          <a:prstGeom prst="rect">
            <a:avLst/>
          </a:prstGeom>
          <a:noFill/>
        </p:spPr>
        <p:txBody>
          <a:bodyPr wrap="square" rtlCol="0">
            <a:spAutoFit/>
          </a:bodyPr>
          <a:lstStyle/>
          <a:p>
            <a:pPr algn="ctr"/>
            <a:r>
              <a:rPr lang="en-US" sz="1400" b="1"/>
              <a:t>For every single design parameter, use the “default” value as the starting value and find the max. PC price multiplier (demand curve)</a:t>
            </a:r>
          </a:p>
        </p:txBody>
      </p:sp>
      <p:sp>
        <p:nvSpPr>
          <p:cNvPr id="13" name="TextBox 12">
            <a:extLst>
              <a:ext uri="{FF2B5EF4-FFF2-40B4-BE49-F238E27FC236}">
                <a16:creationId xmlns:a16="http://schemas.microsoft.com/office/drawing/2014/main" id="{FB5DCC91-8133-7C57-121C-5FCAFFA5078D}"/>
              </a:ext>
            </a:extLst>
          </p:cNvPr>
          <p:cNvSpPr txBox="1"/>
          <p:nvPr/>
        </p:nvSpPr>
        <p:spPr>
          <a:xfrm>
            <a:off x="4339446" y="2663385"/>
            <a:ext cx="3578086" cy="954107"/>
          </a:xfrm>
          <a:prstGeom prst="rect">
            <a:avLst/>
          </a:prstGeom>
          <a:noFill/>
        </p:spPr>
        <p:txBody>
          <a:bodyPr wrap="square" rtlCol="0">
            <a:spAutoFit/>
          </a:bodyPr>
          <a:lstStyle/>
          <a:p>
            <a:pPr algn="ctr"/>
            <a:r>
              <a:rPr lang="en-US" sz="1400" b="1"/>
              <a:t>Change the value of one design parameter while keeping all other parameters constant at “default”; design might be </a:t>
            </a:r>
            <a:r>
              <a:rPr lang="en-US" sz="1400" b="1">
                <a:solidFill>
                  <a:schemeClr val="accent3">
                    <a:lumMod val="75000"/>
                  </a:schemeClr>
                </a:solidFill>
              </a:rPr>
              <a:t>out of eq. </a:t>
            </a:r>
            <a:r>
              <a:rPr lang="en-US" sz="1400" b="1"/>
              <a:t>and not meet reliability standard</a:t>
            </a:r>
          </a:p>
        </p:txBody>
      </p:sp>
      <p:sp>
        <p:nvSpPr>
          <p:cNvPr id="16" name="Rectangle 15">
            <a:extLst>
              <a:ext uri="{FF2B5EF4-FFF2-40B4-BE49-F238E27FC236}">
                <a16:creationId xmlns:a16="http://schemas.microsoft.com/office/drawing/2014/main" id="{5C6F9A0B-2D28-2A0D-DF3C-5A31AB2A3FB7}"/>
              </a:ext>
            </a:extLst>
          </p:cNvPr>
          <p:cNvSpPr/>
          <p:nvPr/>
        </p:nvSpPr>
        <p:spPr>
          <a:xfrm>
            <a:off x="459233" y="1952064"/>
            <a:ext cx="11338515" cy="294180"/>
          </a:xfrm>
          <a:prstGeom prst="rect">
            <a:avLst/>
          </a:prstGeom>
          <a:solidFill>
            <a:schemeClr val="tx1"/>
          </a:solidFill>
          <a:ln w="28575">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Step 2: Parameter Sensitivities – Illustrative Example</a:t>
            </a:r>
          </a:p>
        </p:txBody>
      </p:sp>
      <p:sp>
        <p:nvSpPr>
          <p:cNvPr id="19" name="Rectangle 18">
            <a:extLst>
              <a:ext uri="{FF2B5EF4-FFF2-40B4-BE49-F238E27FC236}">
                <a16:creationId xmlns:a16="http://schemas.microsoft.com/office/drawing/2014/main" id="{6F55BD20-4D87-1FD9-8D63-A251990E2310}"/>
              </a:ext>
            </a:extLst>
          </p:cNvPr>
          <p:cNvSpPr/>
          <p:nvPr/>
        </p:nvSpPr>
        <p:spPr>
          <a:xfrm>
            <a:off x="4339446" y="2319608"/>
            <a:ext cx="3566160" cy="274320"/>
          </a:xfrm>
          <a:prstGeom prst="rect">
            <a:avLst/>
          </a:prstGeom>
          <a:solidFill>
            <a:schemeClr val="accent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1600" b="1"/>
              <a:t>2. Change One Parameter Value</a:t>
            </a:r>
          </a:p>
        </p:txBody>
      </p:sp>
      <p:graphicFrame>
        <p:nvGraphicFramePr>
          <p:cNvPr id="20" name="Chart 19">
            <a:extLst>
              <a:ext uri="{FF2B5EF4-FFF2-40B4-BE49-F238E27FC236}">
                <a16:creationId xmlns:a16="http://schemas.microsoft.com/office/drawing/2014/main" id="{FC911903-B0FA-3707-093F-B54E379FC990}"/>
              </a:ext>
            </a:extLst>
          </p:cNvPr>
          <p:cNvGraphicFramePr>
            <a:graphicFrameLocks/>
          </p:cNvGraphicFramePr>
          <p:nvPr>
            <p:extLst>
              <p:ext uri="{D42A27DB-BD31-4B8C-83A1-F6EECF244321}">
                <p14:modId xmlns:p14="http://schemas.microsoft.com/office/powerpoint/2010/main" val="1411262748"/>
              </p:ext>
            </p:extLst>
          </p:nvPr>
        </p:nvGraphicFramePr>
        <p:xfrm>
          <a:off x="459233" y="4167908"/>
          <a:ext cx="3566160" cy="212487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1" name="Chart 20">
            <a:extLst>
              <a:ext uri="{FF2B5EF4-FFF2-40B4-BE49-F238E27FC236}">
                <a16:creationId xmlns:a16="http://schemas.microsoft.com/office/drawing/2014/main" id="{292CBF1D-4507-30FF-1B91-682D4B7AD130}"/>
              </a:ext>
            </a:extLst>
          </p:cNvPr>
          <p:cNvGraphicFramePr>
            <a:graphicFrameLocks/>
          </p:cNvGraphicFramePr>
          <p:nvPr>
            <p:extLst>
              <p:ext uri="{D42A27DB-BD31-4B8C-83A1-F6EECF244321}">
                <p14:modId xmlns:p14="http://schemas.microsoft.com/office/powerpoint/2010/main" val="3181122006"/>
              </p:ext>
            </p:extLst>
          </p:nvPr>
        </p:nvGraphicFramePr>
        <p:xfrm>
          <a:off x="4339446" y="4167908"/>
          <a:ext cx="3566160" cy="2124875"/>
        </p:xfrm>
        <a:graphic>
          <a:graphicData uri="http://schemas.openxmlformats.org/drawingml/2006/chart">
            <c:chart xmlns:c="http://schemas.openxmlformats.org/drawingml/2006/chart" xmlns:r="http://schemas.openxmlformats.org/officeDocument/2006/relationships" r:id="rId4"/>
          </a:graphicData>
        </a:graphic>
      </p:graphicFrame>
      <p:sp>
        <p:nvSpPr>
          <p:cNvPr id="22" name="Rectangle 21">
            <a:extLst>
              <a:ext uri="{FF2B5EF4-FFF2-40B4-BE49-F238E27FC236}">
                <a16:creationId xmlns:a16="http://schemas.microsoft.com/office/drawing/2014/main" id="{FFE4DA2D-E7A5-0297-1D67-DCF0F553FC1A}"/>
              </a:ext>
            </a:extLst>
          </p:cNvPr>
          <p:cNvSpPr/>
          <p:nvPr/>
        </p:nvSpPr>
        <p:spPr>
          <a:xfrm>
            <a:off x="459233" y="3735356"/>
            <a:ext cx="3566160" cy="42434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solidFill>
                  <a:schemeClr val="tx2"/>
                </a:solidFill>
              </a:rPr>
              <a:t>Total CT Revenues: </a:t>
            </a:r>
            <a:r>
              <a:rPr lang="en-US" b="1">
                <a:solidFill>
                  <a:schemeClr val="accent4">
                    <a:lumMod val="75000"/>
                  </a:schemeClr>
                </a:solidFill>
              </a:rPr>
              <a:t>$102.9/kW-yr</a:t>
            </a:r>
          </a:p>
          <a:p>
            <a:pPr algn="r"/>
            <a:r>
              <a:rPr lang="en-US" sz="1100" b="1">
                <a:solidFill>
                  <a:schemeClr val="accent4">
                    <a:lumMod val="75000"/>
                  </a:schemeClr>
                </a:solidFill>
              </a:rPr>
              <a:t>(CONE)</a:t>
            </a:r>
          </a:p>
        </p:txBody>
      </p:sp>
      <p:sp>
        <p:nvSpPr>
          <p:cNvPr id="23" name="Rectangle 22">
            <a:extLst>
              <a:ext uri="{FF2B5EF4-FFF2-40B4-BE49-F238E27FC236}">
                <a16:creationId xmlns:a16="http://schemas.microsoft.com/office/drawing/2014/main" id="{7E531E9A-E9FF-F187-81B4-9D106B16AB7D}"/>
              </a:ext>
            </a:extLst>
          </p:cNvPr>
          <p:cNvSpPr/>
          <p:nvPr/>
        </p:nvSpPr>
        <p:spPr>
          <a:xfrm>
            <a:off x="4339446" y="3735356"/>
            <a:ext cx="3566160" cy="42434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solidFill>
                  <a:schemeClr val="tx2"/>
                </a:solidFill>
              </a:rPr>
              <a:t>Total CT Revenues: </a:t>
            </a:r>
            <a:r>
              <a:rPr lang="en-US" b="1">
                <a:solidFill>
                  <a:schemeClr val="accent3">
                    <a:lumMod val="75000"/>
                  </a:schemeClr>
                </a:solidFill>
              </a:rPr>
              <a:t>$80.0/kW-yr</a:t>
            </a:r>
          </a:p>
          <a:p>
            <a:pPr algn="r"/>
            <a:r>
              <a:rPr lang="en-US" sz="1100" b="1">
                <a:solidFill>
                  <a:schemeClr val="accent3">
                    <a:lumMod val="75000"/>
                  </a:schemeClr>
                </a:solidFill>
              </a:rPr>
              <a:t>(CONE)</a:t>
            </a:r>
          </a:p>
        </p:txBody>
      </p:sp>
      <p:sp>
        <p:nvSpPr>
          <p:cNvPr id="24" name="Rectangle 23">
            <a:extLst>
              <a:ext uri="{FF2B5EF4-FFF2-40B4-BE49-F238E27FC236}">
                <a16:creationId xmlns:a16="http://schemas.microsoft.com/office/drawing/2014/main" id="{08897808-3041-6ABE-2F9E-7458E6A38D23}"/>
              </a:ext>
            </a:extLst>
          </p:cNvPr>
          <p:cNvSpPr/>
          <p:nvPr/>
        </p:nvSpPr>
        <p:spPr>
          <a:xfrm>
            <a:off x="8215596" y="3735356"/>
            <a:ext cx="3566160" cy="42434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solidFill>
                  <a:schemeClr val="tx2"/>
                </a:solidFill>
              </a:rPr>
              <a:t>Total CT Revenues: </a:t>
            </a:r>
            <a:r>
              <a:rPr lang="en-US" b="1">
                <a:solidFill>
                  <a:schemeClr val="accent4">
                    <a:lumMod val="75000"/>
                  </a:schemeClr>
                </a:solidFill>
              </a:rPr>
              <a:t>$102.9/kW-yr</a:t>
            </a:r>
          </a:p>
          <a:p>
            <a:pPr algn="r"/>
            <a:r>
              <a:rPr lang="en-US" sz="1100" b="1">
                <a:solidFill>
                  <a:schemeClr val="accent4">
                    <a:lumMod val="75000"/>
                  </a:schemeClr>
                </a:solidFill>
              </a:rPr>
              <a:t>(CONE)</a:t>
            </a:r>
          </a:p>
        </p:txBody>
      </p:sp>
      <p:graphicFrame>
        <p:nvGraphicFramePr>
          <p:cNvPr id="26" name="Chart 25">
            <a:extLst>
              <a:ext uri="{FF2B5EF4-FFF2-40B4-BE49-F238E27FC236}">
                <a16:creationId xmlns:a16="http://schemas.microsoft.com/office/drawing/2014/main" id="{CF87223E-18E1-62A6-8756-994BFFE6FAF7}"/>
              </a:ext>
            </a:extLst>
          </p:cNvPr>
          <p:cNvGraphicFramePr>
            <a:graphicFrameLocks/>
          </p:cNvGraphicFramePr>
          <p:nvPr>
            <p:extLst>
              <p:ext uri="{D42A27DB-BD31-4B8C-83A1-F6EECF244321}">
                <p14:modId xmlns:p14="http://schemas.microsoft.com/office/powerpoint/2010/main" val="196148184"/>
              </p:ext>
            </p:extLst>
          </p:nvPr>
        </p:nvGraphicFramePr>
        <p:xfrm>
          <a:off x="8215596" y="4167908"/>
          <a:ext cx="3566160" cy="2124875"/>
        </p:xfrm>
        <a:graphic>
          <a:graphicData uri="http://schemas.openxmlformats.org/drawingml/2006/chart">
            <c:chart xmlns:c="http://schemas.openxmlformats.org/drawingml/2006/chart" xmlns:r="http://schemas.openxmlformats.org/officeDocument/2006/relationships" r:id="rId5"/>
          </a:graphicData>
        </a:graphic>
      </p:graphicFrame>
      <p:cxnSp>
        <p:nvCxnSpPr>
          <p:cNvPr id="28" name="Straight Connector 27">
            <a:extLst>
              <a:ext uri="{FF2B5EF4-FFF2-40B4-BE49-F238E27FC236}">
                <a16:creationId xmlns:a16="http://schemas.microsoft.com/office/drawing/2014/main" id="{63C8E68F-B8B5-0598-ABA1-522C8975C03E}"/>
              </a:ext>
            </a:extLst>
          </p:cNvPr>
          <p:cNvCxnSpPr>
            <a:cxnSpLocks/>
          </p:cNvCxnSpPr>
          <p:nvPr/>
        </p:nvCxnSpPr>
        <p:spPr>
          <a:xfrm flipV="1">
            <a:off x="8885583" y="4623431"/>
            <a:ext cx="2405269" cy="8205"/>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5B2B4896-B03D-9847-9AFA-60279C313750}"/>
              </a:ext>
            </a:extLst>
          </p:cNvPr>
          <p:cNvCxnSpPr>
            <a:cxnSpLocks/>
          </p:cNvCxnSpPr>
          <p:nvPr/>
        </p:nvCxnSpPr>
        <p:spPr>
          <a:xfrm>
            <a:off x="11277872" y="4615226"/>
            <a:ext cx="229984" cy="137807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35" name="Straight Arrow Connector 34">
            <a:extLst>
              <a:ext uri="{FF2B5EF4-FFF2-40B4-BE49-F238E27FC236}">
                <a16:creationId xmlns:a16="http://schemas.microsoft.com/office/drawing/2014/main" id="{E6B765EF-9DDE-8841-D185-1DACA73725CD}"/>
              </a:ext>
            </a:extLst>
          </p:cNvPr>
          <p:cNvCxnSpPr>
            <a:cxnSpLocks/>
          </p:cNvCxnSpPr>
          <p:nvPr/>
        </p:nvCxnSpPr>
        <p:spPr>
          <a:xfrm flipV="1">
            <a:off x="9094305" y="4664887"/>
            <a:ext cx="0" cy="161306"/>
          </a:xfrm>
          <a:prstGeom prst="straightConnector1">
            <a:avLst/>
          </a:prstGeom>
          <a:ln>
            <a:solidFill>
              <a:srgbClr val="FF5E39"/>
            </a:solidFill>
            <a:tailEnd type="triangle"/>
          </a:ln>
        </p:spPr>
        <p:style>
          <a:lnRef idx="1">
            <a:schemeClr val="accent1"/>
          </a:lnRef>
          <a:fillRef idx="0">
            <a:schemeClr val="accent1"/>
          </a:fillRef>
          <a:effectRef idx="0">
            <a:schemeClr val="accent1"/>
          </a:effectRef>
          <a:fontRef idx="minor">
            <a:schemeClr val="tx1"/>
          </a:fontRef>
        </p:style>
      </p:cxnSp>
      <p:cxnSp>
        <p:nvCxnSpPr>
          <p:cNvPr id="37" name="Straight Arrow Connector 36">
            <a:extLst>
              <a:ext uri="{FF2B5EF4-FFF2-40B4-BE49-F238E27FC236}">
                <a16:creationId xmlns:a16="http://schemas.microsoft.com/office/drawing/2014/main" id="{B90050B3-5541-0FEB-9B8E-E441E5458864}"/>
              </a:ext>
            </a:extLst>
          </p:cNvPr>
          <p:cNvCxnSpPr>
            <a:cxnSpLocks/>
          </p:cNvCxnSpPr>
          <p:nvPr/>
        </p:nvCxnSpPr>
        <p:spPr>
          <a:xfrm flipV="1">
            <a:off x="10995991" y="4664887"/>
            <a:ext cx="0" cy="161306"/>
          </a:xfrm>
          <a:prstGeom prst="straightConnector1">
            <a:avLst/>
          </a:prstGeom>
          <a:ln>
            <a:solidFill>
              <a:srgbClr val="FF5E39"/>
            </a:solidFill>
            <a:tailEnd type="triangle"/>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4CB81B52-EC9E-AF77-7C41-D548CB024269}"/>
              </a:ext>
            </a:extLst>
          </p:cNvPr>
          <p:cNvSpPr/>
          <p:nvPr/>
        </p:nvSpPr>
        <p:spPr>
          <a:xfrm>
            <a:off x="1052751" y="4640074"/>
            <a:ext cx="1463275"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tx1"/>
                </a:solidFill>
              </a:rPr>
              <a:t>1.4x net-CONE</a:t>
            </a:r>
          </a:p>
        </p:txBody>
      </p:sp>
      <p:sp>
        <p:nvSpPr>
          <p:cNvPr id="39" name="Rectangle 38">
            <a:extLst>
              <a:ext uri="{FF2B5EF4-FFF2-40B4-BE49-F238E27FC236}">
                <a16:creationId xmlns:a16="http://schemas.microsoft.com/office/drawing/2014/main" id="{E21359FC-1935-C770-2463-ED9DDCECD830}"/>
              </a:ext>
            </a:extLst>
          </p:cNvPr>
          <p:cNvSpPr/>
          <p:nvPr/>
        </p:nvSpPr>
        <p:spPr>
          <a:xfrm>
            <a:off x="4944468" y="4640074"/>
            <a:ext cx="1463275"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tx1"/>
                </a:solidFill>
              </a:rPr>
              <a:t>1.4x net-CONE</a:t>
            </a:r>
          </a:p>
        </p:txBody>
      </p:sp>
      <p:sp>
        <p:nvSpPr>
          <p:cNvPr id="40" name="Rectangle 39">
            <a:extLst>
              <a:ext uri="{FF2B5EF4-FFF2-40B4-BE49-F238E27FC236}">
                <a16:creationId xmlns:a16="http://schemas.microsoft.com/office/drawing/2014/main" id="{5476845A-DED6-C4B0-5246-06758687625C}"/>
              </a:ext>
            </a:extLst>
          </p:cNvPr>
          <p:cNvSpPr/>
          <p:nvPr/>
        </p:nvSpPr>
        <p:spPr>
          <a:xfrm>
            <a:off x="8816539" y="4382289"/>
            <a:ext cx="1463275"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tx1"/>
                </a:solidFill>
              </a:rPr>
              <a:t>1.6x net-CONE</a:t>
            </a:r>
          </a:p>
        </p:txBody>
      </p:sp>
      <p:sp>
        <p:nvSpPr>
          <p:cNvPr id="41" name="TextBox 40">
            <a:extLst>
              <a:ext uri="{FF2B5EF4-FFF2-40B4-BE49-F238E27FC236}">
                <a16:creationId xmlns:a16="http://schemas.microsoft.com/office/drawing/2014/main" id="{CD6FE804-6CEE-6ED2-11F1-AE1A5BAF23A8}"/>
              </a:ext>
            </a:extLst>
          </p:cNvPr>
          <p:cNvSpPr txBox="1"/>
          <p:nvPr/>
        </p:nvSpPr>
        <p:spPr>
          <a:xfrm>
            <a:off x="8219662" y="2663385"/>
            <a:ext cx="3578086" cy="954107"/>
          </a:xfrm>
          <a:prstGeom prst="rect">
            <a:avLst/>
          </a:prstGeom>
          <a:noFill/>
        </p:spPr>
        <p:txBody>
          <a:bodyPr wrap="square" rtlCol="0">
            <a:spAutoFit/>
          </a:bodyPr>
          <a:lstStyle/>
          <a:p>
            <a:pPr algn="ctr"/>
            <a:r>
              <a:rPr lang="en-US" sz="1400" b="1"/>
              <a:t>Update the maximum PC price in the demand curve (net-CONE multiplier) until the system is </a:t>
            </a:r>
            <a:r>
              <a:rPr lang="en-US" sz="1400" b="1">
                <a:solidFill>
                  <a:schemeClr val="accent4">
                    <a:lumMod val="75000"/>
                  </a:schemeClr>
                </a:solidFill>
              </a:rPr>
              <a:t>back in equilibrium </a:t>
            </a:r>
            <a:r>
              <a:rPr lang="en-US" sz="1400" b="1"/>
              <a:t>and reliability standard is met</a:t>
            </a:r>
          </a:p>
        </p:txBody>
      </p:sp>
      <p:sp>
        <p:nvSpPr>
          <p:cNvPr id="42" name="Isosceles Triangle 41">
            <a:extLst>
              <a:ext uri="{FF2B5EF4-FFF2-40B4-BE49-F238E27FC236}">
                <a16:creationId xmlns:a16="http://schemas.microsoft.com/office/drawing/2014/main" id="{D7C13BC0-4FF5-0194-3EE7-3A88E3F05012}"/>
              </a:ext>
            </a:extLst>
          </p:cNvPr>
          <p:cNvSpPr/>
          <p:nvPr/>
        </p:nvSpPr>
        <p:spPr>
          <a:xfrm rot="5400000">
            <a:off x="3498510" y="4118381"/>
            <a:ext cx="1367820" cy="165807"/>
          </a:xfrm>
          <a:prstGeom prst="triangle">
            <a:avLst/>
          </a:prstGeom>
          <a:solidFill>
            <a:schemeClr val="bg1">
              <a:lumMod val="8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3" name="Isosceles Triangle 42">
            <a:extLst>
              <a:ext uri="{FF2B5EF4-FFF2-40B4-BE49-F238E27FC236}">
                <a16:creationId xmlns:a16="http://schemas.microsoft.com/office/drawing/2014/main" id="{F3480098-F04E-9998-40A5-ACC3B4283397}"/>
              </a:ext>
            </a:extLst>
          </p:cNvPr>
          <p:cNvSpPr/>
          <p:nvPr/>
        </p:nvSpPr>
        <p:spPr>
          <a:xfrm rot="5400000">
            <a:off x="7378723" y="4118381"/>
            <a:ext cx="1367820" cy="165807"/>
          </a:xfrm>
          <a:prstGeom prst="triangle">
            <a:avLst/>
          </a:prstGeom>
          <a:solidFill>
            <a:schemeClr val="bg1">
              <a:lumMod val="8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4" name="Rectangle 43">
            <a:extLst>
              <a:ext uri="{FF2B5EF4-FFF2-40B4-BE49-F238E27FC236}">
                <a16:creationId xmlns:a16="http://schemas.microsoft.com/office/drawing/2014/main" id="{30C43692-B6F9-CCDB-D360-F30916974E55}"/>
              </a:ext>
            </a:extLst>
          </p:cNvPr>
          <p:cNvSpPr/>
          <p:nvPr/>
        </p:nvSpPr>
        <p:spPr>
          <a:xfrm>
            <a:off x="459233" y="6178039"/>
            <a:ext cx="11269470" cy="216146"/>
          </a:xfrm>
          <a:prstGeom prst="rect">
            <a:avLst/>
          </a:prstGeom>
          <a:no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r>
              <a:rPr lang="en-US" sz="900">
                <a:solidFill>
                  <a:schemeClr val="tx2"/>
                </a:solidFill>
              </a:rPr>
              <a:t>[1] “Market equilibrium” is a system in which CTs receive revenues equal to their cost of new entry (CONE). Under market equilibrium, generators enter or exit the market in response to the economic signals in the market.</a:t>
            </a:r>
          </a:p>
        </p:txBody>
      </p:sp>
    </p:spTree>
    <p:extLst>
      <p:ext uri="{BB962C8B-B14F-4D97-AF65-F5344CB8AC3E}">
        <p14:creationId xmlns:p14="http://schemas.microsoft.com/office/powerpoint/2010/main" val="697353278"/>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Placeholder 3">
            <a:extLst>
              <a:ext uri="{FF2B5EF4-FFF2-40B4-BE49-F238E27FC236}">
                <a16:creationId xmlns:a16="http://schemas.microsoft.com/office/drawing/2014/main" id="{B04867D3-D461-8D5C-9909-EEB842C7778C}"/>
              </a:ext>
            </a:extLst>
          </p:cNvPr>
          <p:cNvSpPr>
            <a:spLocks noGrp="1"/>
          </p:cNvSpPr>
          <p:nvPr>
            <p:ph type="body" sz="quarter" idx="10"/>
          </p:nvPr>
        </p:nvSpPr>
        <p:spPr/>
        <p:txBody>
          <a:bodyPr/>
          <a:lstStyle/>
          <a:p>
            <a:pPr marL="0" indent="0">
              <a:buNone/>
            </a:pPr>
            <a:r>
              <a:rPr lang="en-US"/>
              <a:t>Key reasons to analyze results out of market equilibrium:</a:t>
            </a:r>
          </a:p>
          <a:p>
            <a:pPr marL="342900" indent="-342900">
              <a:buFont typeface="+mj-lt"/>
              <a:buAutoNum type="arabicPeriod"/>
            </a:pPr>
            <a:r>
              <a:rPr lang="en-US">
                <a:solidFill>
                  <a:srgbClr val="E85F31"/>
                </a:solidFill>
              </a:rPr>
              <a:t>A market is rarely in market equilibrium for an extended period of time. </a:t>
            </a:r>
            <a:r>
              <a:rPr lang="en-US"/>
              <a:t>Given the nature of imperfect foresight and constantly evolving system conditions, it is not expected that the ERCOT system will be “in equilibrium” in perpetuity.</a:t>
            </a:r>
          </a:p>
          <a:p>
            <a:pPr marL="342900" indent="-342900">
              <a:buFont typeface="+mj-lt"/>
              <a:buAutoNum type="arabicPeriod"/>
            </a:pPr>
            <a:r>
              <a:rPr lang="en-US">
                <a:solidFill>
                  <a:srgbClr val="E85F31"/>
                </a:solidFill>
              </a:rPr>
              <a:t>Design performance outside of equilibrium could be a deciding factor.</a:t>
            </a:r>
            <a:r>
              <a:rPr lang="en-US"/>
              <a:t> If two designs perform nearly identically in equilibrium but very differently out of equilibrium, that will be an important evaluation criteria when developing proposed strawman design.</a:t>
            </a:r>
          </a:p>
          <a:p>
            <a:pPr marL="662940" lvl="1" indent="-342900">
              <a:buFont typeface="+mj-lt"/>
              <a:buAutoNum type="arabicPeriod"/>
            </a:pPr>
            <a:r>
              <a:rPr lang="en-US"/>
              <a:t>For instance, if two designs have similar costs under market equilibrium but one has significantly higher costs out of equilibrium, it would be advisable to avoid the significantly higher-cost one</a:t>
            </a:r>
          </a:p>
        </p:txBody>
      </p:sp>
      <p:sp>
        <p:nvSpPr>
          <p:cNvPr id="3" name="Title 2">
            <a:extLst>
              <a:ext uri="{FF2B5EF4-FFF2-40B4-BE49-F238E27FC236}">
                <a16:creationId xmlns:a16="http://schemas.microsoft.com/office/drawing/2014/main" id="{ED8A72B9-6355-1454-88E9-09A421C829DC}"/>
              </a:ext>
            </a:extLst>
          </p:cNvPr>
          <p:cNvSpPr>
            <a:spLocks noGrp="1"/>
          </p:cNvSpPr>
          <p:nvPr>
            <p:ph type="title"/>
          </p:nvPr>
        </p:nvSpPr>
        <p:spPr/>
        <p:txBody>
          <a:bodyPr/>
          <a:lstStyle/>
          <a:p>
            <a:r>
              <a:rPr lang="en-US"/>
              <a:t>Study will also analyze the different PCM designs outside of market equilibrium</a:t>
            </a:r>
          </a:p>
        </p:txBody>
      </p:sp>
      <p:sp>
        <p:nvSpPr>
          <p:cNvPr id="5" name="Text Placeholder 1">
            <a:extLst>
              <a:ext uri="{FF2B5EF4-FFF2-40B4-BE49-F238E27FC236}">
                <a16:creationId xmlns:a16="http://schemas.microsoft.com/office/drawing/2014/main" id="{817B611D-A5FD-D9CD-BFB5-D333D9BBBAAA}"/>
              </a:ext>
            </a:extLst>
          </p:cNvPr>
          <p:cNvSpPr txBox="1">
            <a:spLocks/>
          </p:cNvSpPr>
          <p:nvPr/>
        </p:nvSpPr>
        <p:spPr>
          <a:xfrm>
            <a:off x="0" y="4906548"/>
            <a:ext cx="12192000" cy="823185"/>
          </a:xfrm>
          <a:prstGeom prst="rect">
            <a:avLst/>
          </a:prstGeom>
          <a:solidFill>
            <a:schemeClr val="accent1">
              <a:lumMod val="20000"/>
              <a:lumOff val="80000"/>
            </a:schemeClr>
          </a:solidFill>
        </p:spPr>
        <p:txBody>
          <a:bodyPr vert="horz" lIns="91440" tIns="45720" rIns="91440" bIns="45720" rtlCol="0" anchor="ctr">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a:t>Ultimately, evaluating the system under both equilibrium and non-equilibrium conditions can provide important cost metrics to supplement the expected costs under equilibrium conditions</a:t>
            </a:r>
          </a:p>
        </p:txBody>
      </p:sp>
    </p:spTree>
    <p:extLst>
      <p:ext uri="{BB962C8B-B14F-4D97-AF65-F5344CB8AC3E}">
        <p14:creationId xmlns:p14="http://schemas.microsoft.com/office/powerpoint/2010/main" val="1365250360"/>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 name="Picture 10">
            <a:extLst>
              <a:ext uri="{FF2B5EF4-FFF2-40B4-BE49-F238E27FC236}">
                <a16:creationId xmlns:a16="http://schemas.microsoft.com/office/drawing/2014/main" id="{63D5BE45-1BCF-512C-0FE0-A60BACB284EC}"/>
              </a:ext>
            </a:extLst>
          </p:cNvPr>
          <p:cNvPicPr>
            <a:picLocks noChangeAspect="1"/>
          </p:cNvPicPr>
          <p:nvPr/>
        </p:nvPicPr>
        <p:blipFill>
          <a:blip r:embed="rId3"/>
          <a:stretch>
            <a:fillRect/>
          </a:stretch>
        </p:blipFill>
        <p:spPr>
          <a:xfrm>
            <a:off x="2305878" y="4162137"/>
            <a:ext cx="1553508" cy="2011680"/>
          </a:xfrm>
          <a:prstGeom prst="rect">
            <a:avLst/>
          </a:prstGeom>
          <a:solidFill>
            <a:schemeClr val="bg1"/>
          </a:solidFill>
          <a:ln w="28575">
            <a:solidFill>
              <a:schemeClr val="tx1"/>
            </a:solidFill>
          </a:ln>
          <a:effectLst>
            <a:outerShdw blurRad="50800" dist="38100" dir="2700000" algn="tl" rotWithShape="0">
              <a:prstClr val="black">
                <a:alpha val="40000"/>
              </a:prstClr>
            </a:outerShdw>
          </a:effectLst>
        </p:spPr>
      </p:pic>
      <p:sp>
        <p:nvSpPr>
          <p:cNvPr id="72" name="TextBox 71">
            <a:extLst>
              <a:ext uri="{FF2B5EF4-FFF2-40B4-BE49-F238E27FC236}">
                <a16:creationId xmlns:a16="http://schemas.microsoft.com/office/drawing/2014/main" id="{B66C2FD9-21C1-45B1-BC99-DD6A98023FB9}"/>
              </a:ext>
            </a:extLst>
          </p:cNvPr>
          <p:cNvSpPr txBox="1"/>
          <p:nvPr/>
        </p:nvSpPr>
        <p:spPr>
          <a:xfrm>
            <a:off x="459270" y="4475480"/>
            <a:ext cx="1838960" cy="1384995"/>
          </a:xfrm>
          <a:prstGeom prst="rect">
            <a:avLst/>
          </a:prstGeom>
          <a:noFill/>
        </p:spPr>
        <p:txBody>
          <a:bodyPr wrap="square" rtlCol="0">
            <a:spAutoFit/>
          </a:bodyPr>
          <a:lstStyle/>
          <a:p>
            <a:pPr algn="r"/>
            <a:r>
              <a:rPr lang="en-US" sz="1200" b="1">
                <a:hlinkClick r:id="rId4"/>
              </a:rPr>
              <a:t>Assessment of Market Reform Options to Enhance Reliability</a:t>
            </a:r>
          </a:p>
          <a:p>
            <a:pPr algn="r"/>
            <a:r>
              <a:rPr lang="en-US" sz="1200" b="1">
                <a:hlinkClick r:id="rId4"/>
              </a:rPr>
              <a:t>of the ERCOT System</a:t>
            </a:r>
            <a:endParaRPr lang="en-US" sz="1200" b="1"/>
          </a:p>
          <a:p>
            <a:pPr algn="r"/>
            <a:r>
              <a:rPr lang="en-US" sz="1200" i="1"/>
              <a:t>(Prepared for Public Utility Commission of  Texas)</a:t>
            </a:r>
          </a:p>
        </p:txBody>
      </p:sp>
      <p:sp>
        <p:nvSpPr>
          <p:cNvPr id="3" name="Content Placeholder 2">
            <a:extLst>
              <a:ext uri="{FF2B5EF4-FFF2-40B4-BE49-F238E27FC236}">
                <a16:creationId xmlns:a16="http://schemas.microsoft.com/office/drawing/2014/main" id="{DE682A3A-1A83-6C4C-A47E-A01D69FEDA24}"/>
              </a:ext>
            </a:extLst>
          </p:cNvPr>
          <p:cNvSpPr>
            <a:spLocks noGrp="1"/>
          </p:cNvSpPr>
          <p:nvPr>
            <p:ph type="body" sz="quarter" idx="10"/>
          </p:nvPr>
        </p:nvSpPr>
        <p:spPr>
          <a:xfrm>
            <a:off x="463296" y="1152338"/>
            <a:ext cx="7158188" cy="1994975"/>
          </a:xfrm>
        </p:spPr>
        <p:txBody>
          <a:bodyPr/>
          <a:lstStyle/>
          <a:p>
            <a:r>
              <a:rPr lang="en-US" sz="1600"/>
              <a:t>Founded in 1989, E3 is a leading energy consultancy with offices in San Francisco, Boston, New York, and Calgary</a:t>
            </a:r>
          </a:p>
          <a:p>
            <a:r>
              <a:rPr lang="en-US" sz="1600"/>
              <a:t>E3 works extensively with utilities, developers, government agencies, and environmental groups to inform strategy and key decisions</a:t>
            </a:r>
          </a:p>
          <a:p>
            <a:r>
              <a:rPr lang="en-US" sz="1600"/>
              <a:t>Our experts lead rigorous technical analyses, develop innovative methods to study new problems, and provide critical thought leadership to the industry</a:t>
            </a:r>
          </a:p>
          <a:p>
            <a:r>
              <a:rPr lang="en-US" sz="1600"/>
              <a:t>E3 is an industry leader in studying robust and resilient resource adequacy market designs</a:t>
            </a:r>
            <a:endParaRPr lang="en-US"/>
          </a:p>
        </p:txBody>
      </p:sp>
      <p:sp>
        <p:nvSpPr>
          <p:cNvPr id="2" name="Title 1">
            <a:extLst>
              <a:ext uri="{FF2B5EF4-FFF2-40B4-BE49-F238E27FC236}">
                <a16:creationId xmlns:a16="http://schemas.microsoft.com/office/drawing/2014/main" id="{FB677824-527A-EB46-881E-864DD9434FF3}"/>
              </a:ext>
            </a:extLst>
          </p:cNvPr>
          <p:cNvSpPr>
            <a:spLocks noGrp="1"/>
          </p:cNvSpPr>
          <p:nvPr>
            <p:ph type="title"/>
          </p:nvPr>
        </p:nvSpPr>
        <p:spPr/>
        <p:txBody>
          <a:bodyPr/>
          <a:lstStyle/>
          <a:p>
            <a:r>
              <a:rPr lang="en-US"/>
              <a:t>Who is E3</a:t>
            </a:r>
          </a:p>
        </p:txBody>
      </p:sp>
      <p:grpSp>
        <p:nvGrpSpPr>
          <p:cNvPr id="3082" name="Group 3081">
            <a:extLst>
              <a:ext uri="{FF2B5EF4-FFF2-40B4-BE49-F238E27FC236}">
                <a16:creationId xmlns:a16="http://schemas.microsoft.com/office/drawing/2014/main" id="{63EEFD9C-68AE-4893-9B29-CF895F110C7F}"/>
              </a:ext>
            </a:extLst>
          </p:cNvPr>
          <p:cNvGrpSpPr/>
          <p:nvPr/>
        </p:nvGrpSpPr>
        <p:grpSpPr>
          <a:xfrm>
            <a:off x="8130219" y="1155244"/>
            <a:ext cx="2727375" cy="2748022"/>
            <a:chOff x="8446593" y="1183899"/>
            <a:chExt cx="2727375" cy="2748022"/>
          </a:xfrm>
        </p:grpSpPr>
        <p:pic>
          <p:nvPicPr>
            <p:cNvPr id="14" name="Picture 13" descr="A picture containing solar cell, outdoor object&#10;&#10;Description automatically generated">
              <a:extLst>
                <a:ext uri="{FF2B5EF4-FFF2-40B4-BE49-F238E27FC236}">
                  <a16:creationId xmlns:a16="http://schemas.microsoft.com/office/drawing/2014/main" id="{83CD0496-0EC7-4AFB-809C-D6EB0FBFF7B3}"/>
                </a:ext>
              </a:extLst>
            </p:cNvPr>
            <p:cNvPicPr>
              <a:picLocks noChangeAspect="1"/>
            </p:cNvPicPr>
            <p:nvPr/>
          </p:nvPicPr>
          <p:blipFill rotWithShape="1">
            <a:blip r:embed="rId5" cstate="print">
              <a:extLst>
                <a:ext uri="{28A0092B-C50C-407E-A947-70E740481C1C}">
                  <a14:useLocalDpi xmlns:a14="http://schemas.microsoft.com/office/drawing/2010/main" val="0"/>
                </a:ext>
                <a:ext uri="{837473B0-CC2E-450A-ABE3-18F120FF3D39}">
                  <a1611:picAttrSrcUrl xmlns:a1611="http://schemas.microsoft.com/office/drawing/2016/11/main" r:id="rId6"/>
                </a:ext>
              </a:extLst>
            </a:blip>
            <a:srcRect l="11603" r="11603"/>
            <a:stretch/>
          </p:blipFill>
          <p:spPr>
            <a:xfrm>
              <a:off x="10122408" y="2560013"/>
              <a:ext cx="1051560" cy="914401"/>
            </a:xfrm>
            <a:prstGeom prst="hexagon">
              <a:avLst/>
            </a:prstGeom>
            <a:ln w="19050">
              <a:solidFill>
                <a:schemeClr val="bg1"/>
              </a:solidFill>
            </a:ln>
          </p:spPr>
        </p:pic>
        <p:pic>
          <p:nvPicPr>
            <p:cNvPr id="15" name="Picture 2" descr="APS seeks 106 MW of batteries to pair with large-scale solar – pv magazine  USA">
              <a:extLst>
                <a:ext uri="{FF2B5EF4-FFF2-40B4-BE49-F238E27FC236}">
                  <a16:creationId xmlns:a16="http://schemas.microsoft.com/office/drawing/2014/main" id="{A9D98522-C8D1-44BC-8002-4630543D2AB3}"/>
                </a:ext>
              </a:extLst>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82" r="35490"/>
            <a:stretch/>
          </p:blipFill>
          <p:spPr bwMode="auto">
            <a:xfrm>
              <a:off x="8446593" y="2561221"/>
              <a:ext cx="1051560" cy="914401"/>
            </a:xfrm>
            <a:prstGeom prst="hexagon">
              <a:avLst/>
            </a:prstGeom>
            <a:ln w="19050">
              <a:solidFill>
                <a:schemeClr val="bg1"/>
              </a:solidFill>
            </a:ln>
            <a:extLst>
              <a:ext uri="{909E8E84-426E-40DD-AFC4-6F175D3DCCD1}">
                <a14:hiddenFill xmlns:a14="http://schemas.microsoft.com/office/drawing/2010/main">
                  <a:solidFill>
                    <a:srgbClr val="FFFFFF"/>
                  </a:solidFill>
                </a14:hiddenFill>
              </a:ext>
            </a:extLst>
          </p:spPr>
        </p:pic>
        <p:pic>
          <p:nvPicPr>
            <p:cNvPr id="17" name="Picture 16">
              <a:extLst>
                <a:ext uri="{FF2B5EF4-FFF2-40B4-BE49-F238E27FC236}">
                  <a16:creationId xmlns:a16="http://schemas.microsoft.com/office/drawing/2014/main" id="{1F0B1E05-A45C-4EFF-93B4-486750B30F65}"/>
                </a:ext>
              </a:extLst>
            </p:cNvPr>
            <p:cNvPicPr>
              <a:picLocks noChangeAspect="1"/>
            </p:cNvPicPr>
            <p:nvPr/>
          </p:nvPicPr>
          <p:blipFill rotWithShape="1">
            <a:blip r:embed="rId8" cstate="print">
              <a:extLst>
                <a:ext uri="{28A0092B-C50C-407E-A947-70E740481C1C}">
                  <a14:useLocalDpi xmlns:a14="http://schemas.microsoft.com/office/drawing/2010/main" val="0"/>
                </a:ext>
              </a:extLst>
            </a:blip>
            <a:srcRect l="10233" r="3517"/>
            <a:stretch/>
          </p:blipFill>
          <p:spPr>
            <a:xfrm>
              <a:off x="9282830" y="3017520"/>
              <a:ext cx="1051560" cy="914401"/>
            </a:xfrm>
            <a:prstGeom prst="hexagon">
              <a:avLst/>
            </a:prstGeom>
            <a:ln w="19050">
              <a:solidFill>
                <a:schemeClr val="bg1"/>
              </a:solidFill>
            </a:ln>
          </p:spPr>
        </p:pic>
        <p:grpSp>
          <p:nvGrpSpPr>
            <p:cNvPr id="6" name="Group 5">
              <a:extLst>
                <a:ext uri="{FF2B5EF4-FFF2-40B4-BE49-F238E27FC236}">
                  <a16:creationId xmlns:a16="http://schemas.microsoft.com/office/drawing/2014/main" id="{E9D6D474-A117-477D-AF69-9E8B8AF16DA8}"/>
                </a:ext>
              </a:extLst>
            </p:cNvPr>
            <p:cNvGrpSpPr/>
            <p:nvPr/>
          </p:nvGrpSpPr>
          <p:grpSpPr>
            <a:xfrm>
              <a:off x="9282830" y="2104644"/>
              <a:ext cx="1051560" cy="914400"/>
              <a:chOff x="10366700" y="2499360"/>
              <a:chExt cx="1051560" cy="914400"/>
            </a:xfrm>
          </p:grpSpPr>
          <p:sp>
            <p:nvSpPr>
              <p:cNvPr id="4" name="Hexagon 3">
                <a:extLst>
                  <a:ext uri="{FF2B5EF4-FFF2-40B4-BE49-F238E27FC236}">
                    <a16:creationId xmlns:a16="http://schemas.microsoft.com/office/drawing/2014/main" id="{7DE715CC-D076-4F05-9427-0A987AA62D80}"/>
                  </a:ext>
                </a:extLst>
              </p:cNvPr>
              <p:cNvSpPr/>
              <p:nvPr/>
            </p:nvSpPr>
            <p:spPr>
              <a:xfrm>
                <a:off x="10366700" y="2499360"/>
                <a:ext cx="1051560" cy="914400"/>
              </a:xfrm>
              <a:prstGeom prst="hexagon">
                <a:avLst/>
              </a:prstGeom>
              <a:solidFill>
                <a:srgbClr val="005071"/>
              </a:solidFill>
              <a:ln w="19050">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grpSp>
            <p:nvGrpSpPr>
              <p:cNvPr id="8" name="Group 7">
                <a:extLst>
                  <a:ext uri="{FF2B5EF4-FFF2-40B4-BE49-F238E27FC236}">
                    <a16:creationId xmlns:a16="http://schemas.microsoft.com/office/drawing/2014/main" id="{2CC3A55F-86E5-4ACB-9A6D-3AC233FCD3C7}"/>
                  </a:ext>
                </a:extLst>
              </p:cNvPr>
              <p:cNvGrpSpPr>
                <a:grpSpLocks noChangeAspect="1"/>
              </p:cNvGrpSpPr>
              <p:nvPr/>
            </p:nvGrpSpPr>
            <p:grpSpPr>
              <a:xfrm>
                <a:off x="10508902" y="2585908"/>
                <a:ext cx="741304" cy="741304"/>
                <a:chOff x="608330" y="5713191"/>
                <a:chExt cx="731520" cy="731520"/>
              </a:xfrm>
            </p:grpSpPr>
            <p:sp>
              <p:nvSpPr>
                <p:cNvPr id="9" name="Oval 8">
                  <a:extLst>
                    <a:ext uri="{FF2B5EF4-FFF2-40B4-BE49-F238E27FC236}">
                      <a16:creationId xmlns:a16="http://schemas.microsoft.com/office/drawing/2014/main" id="{08931620-F778-4B10-8641-A7F2BCC9D587}"/>
                    </a:ext>
                  </a:extLst>
                </p:cNvPr>
                <p:cNvSpPr>
                  <a:spLocks noChangeAspect="1"/>
                </p:cNvSpPr>
                <p:nvPr userDrawn="1"/>
              </p:nvSpPr>
              <p:spPr>
                <a:xfrm>
                  <a:off x="608330" y="5713192"/>
                  <a:ext cx="731519" cy="731519"/>
                </a:xfrm>
                <a:prstGeom prst="ellipse">
                  <a:avLst/>
                </a:prstGeom>
                <a:solidFill>
                  <a:srgbClr val="015071"/>
                </a:solidFill>
                <a:ln w="1270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Arial" panose="020B0604020202020204"/>
                    <a:ea typeface="+mn-ea"/>
                    <a:cs typeface="+mn-cs"/>
                  </a:endParaRPr>
                </a:p>
              </p:txBody>
            </p:sp>
            <p:pic>
              <p:nvPicPr>
                <p:cNvPr id="10" name="Picture 9" descr="Text&#10;&#10;Description automatically generated">
                  <a:extLst>
                    <a:ext uri="{FF2B5EF4-FFF2-40B4-BE49-F238E27FC236}">
                      <a16:creationId xmlns:a16="http://schemas.microsoft.com/office/drawing/2014/main" id="{85ED3542-BDE1-43CB-B171-0276FEC1E852}"/>
                    </a:ext>
                  </a:extLst>
                </p:cNvPr>
                <p:cNvPicPr>
                  <a:picLocks noChangeAspect="1"/>
                </p:cNvPicPr>
                <p:nvPr userDrawn="1"/>
              </p:nvPicPr>
              <p:blipFill rotWithShape="1">
                <a:blip r:embed="rId9" cstate="print">
                  <a:extLst>
                    <a:ext uri="{28A0092B-C50C-407E-A947-70E740481C1C}">
                      <a14:useLocalDpi xmlns:a14="http://schemas.microsoft.com/office/drawing/2010/main" val="0"/>
                    </a:ext>
                  </a:extLst>
                </a:blip>
                <a:srcRect l="8448" t="20742" r="76529" b="25921"/>
                <a:stretch/>
              </p:blipFill>
              <p:spPr>
                <a:xfrm>
                  <a:off x="608330" y="5713191"/>
                  <a:ext cx="731520" cy="731520"/>
                </a:xfrm>
                <a:prstGeom prst="ellipse">
                  <a:avLst/>
                </a:prstGeom>
                <a:ln>
                  <a:noFill/>
                </a:ln>
              </p:spPr>
            </p:pic>
          </p:grpSp>
        </p:grpSp>
        <p:pic>
          <p:nvPicPr>
            <p:cNvPr id="126" name="Picture 125" descr="Wind turbines in a field">
              <a:extLst>
                <a:ext uri="{FF2B5EF4-FFF2-40B4-BE49-F238E27FC236}">
                  <a16:creationId xmlns:a16="http://schemas.microsoft.com/office/drawing/2014/main" id="{C930F4D1-A32D-4125-8DC7-6AC3B7ADFEB6}"/>
                </a:ext>
              </a:extLst>
            </p:cNvPr>
            <p:cNvPicPr>
              <a:picLocks noChangeAspect="1"/>
            </p:cNvPicPr>
            <p:nvPr/>
          </p:nvPicPr>
          <p:blipFill rotWithShape="1">
            <a:blip r:embed="rId10" cstate="print">
              <a:extLst>
                <a:ext uri="{28A0092B-C50C-407E-A947-70E740481C1C}">
                  <a14:useLocalDpi xmlns:a14="http://schemas.microsoft.com/office/drawing/2010/main" val="0"/>
                </a:ext>
              </a:extLst>
            </a:blip>
            <a:srcRect l="5925" r="17418"/>
            <a:stretch/>
          </p:blipFill>
          <p:spPr>
            <a:xfrm>
              <a:off x="9282830" y="1183899"/>
              <a:ext cx="1051560" cy="914401"/>
            </a:xfrm>
            <a:prstGeom prst="hexagon">
              <a:avLst/>
            </a:prstGeom>
            <a:ln w="19050">
              <a:solidFill>
                <a:schemeClr val="bg1"/>
              </a:solidFill>
            </a:ln>
          </p:spPr>
        </p:pic>
        <p:pic>
          <p:nvPicPr>
            <p:cNvPr id="3072" name="Picture 3071" descr="One glowing light bulb among other light bulbs">
              <a:extLst>
                <a:ext uri="{FF2B5EF4-FFF2-40B4-BE49-F238E27FC236}">
                  <a16:creationId xmlns:a16="http://schemas.microsoft.com/office/drawing/2014/main" id="{0050D8B1-8FE5-4B6F-82F0-CC481A47B27D}"/>
                </a:ext>
              </a:extLst>
            </p:cNvPr>
            <p:cNvPicPr>
              <a:picLocks noChangeAspect="1"/>
            </p:cNvPicPr>
            <p:nvPr/>
          </p:nvPicPr>
          <p:blipFill rotWithShape="1">
            <a:blip r:embed="rId11" cstate="print">
              <a:extLst>
                <a:ext uri="{28A0092B-C50C-407E-A947-70E740481C1C}">
                  <a14:useLocalDpi xmlns:a14="http://schemas.microsoft.com/office/drawing/2010/main" val="0"/>
                </a:ext>
              </a:extLst>
            </a:blip>
            <a:srcRect l="-1" r="42332"/>
            <a:stretch/>
          </p:blipFill>
          <p:spPr>
            <a:xfrm>
              <a:off x="8446593" y="1645920"/>
              <a:ext cx="1051560" cy="914400"/>
            </a:xfrm>
            <a:prstGeom prst="hexagon">
              <a:avLst/>
            </a:prstGeom>
            <a:ln w="19050">
              <a:solidFill>
                <a:schemeClr val="bg1"/>
              </a:solidFill>
            </a:ln>
          </p:spPr>
        </p:pic>
        <p:pic>
          <p:nvPicPr>
            <p:cNvPr id="3081" name="Picture 3080" descr="A picture containing outdoor, person&#10;&#10;Description automatically generated">
              <a:extLst>
                <a:ext uri="{FF2B5EF4-FFF2-40B4-BE49-F238E27FC236}">
                  <a16:creationId xmlns:a16="http://schemas.microsoft.com/office/drawing/2014/main" id="{D82CAF9D-8798-44C0-A697-202B860EBD9D}"/>
                </a:ext>
              </a:extLst>
            </p:cNvPr>
            <p:cNvPicPr>
              <a:picLocks noChangeAspect="1"/>
            </p:cNvPicPr>
            <p:nvPr/>
          </p:nvPicPr>
          <p:blipFill rotWithShape="1">
            <a:blip r:embed="rId12" cstate="print">
              <a:extLst>
                <a:ext uri="{28A0092B-C50C-407E-A947-70E740481C1C}">
                  <a14:useLocalDpi xmlns:a14="http://schemas.microsoft.com/office/drawing/2010/main" val="0"/>
                </a:ext>
              </a:extLst>
            </a:blip>
            <a:srcRect l="23341"/>
            <a:stretch/>
          </p:blipFill>
          <p:spPr>
            <a:xfrm>
              <a:off x="10122408" y="1650316"/>
              <a:ext cx="1051559" cy="914400"/>
            </a:xfrm>
            <a:prstGeom prst="hexagon">
              <a:avLst/>
            </a:prstGeom>
            <a:ln w="19050">
              <a:solidFill>
                <a:schemeClr val="bg1"/>
              </a:solidFill>
            </a:ln>
          </p:spPr>
        </p:pic>
      </p:grpSp>
      <p:grpSp>
        <p:nvGrpSpPr>
          <p:cNvPr id="12" name="Group 11">
            <a:extLst>
              <a:ext uri="{FF2B5EF4-FFF2-40B4-BE49-F238E27FC236}">
                <a16:creationId xmlns:a16="http://schemas.microsoft.com/office/drawing/2014/main" id="{C2F1C536-F6E8-2266-2F8E-92220BE9E5CB}"/>
              </a:ext>
            </a:extLst>
          </p:cNvPr>
          <p:cNvGrpSpPr/>
          <p:nvPr/>
        </p:nvGrpSpPr>
        <p:grpSpPr>
          <a:xfrm>
            <a:off x="4310736" y="4162137"/>
            <a:ext cx="3457827" cy="2011680"/>
            <a:chOff x="7841079" y="4162137"/>
            <a:chExt cx="3457827" cy="2011680"/>
          </a:xfrm>
        </p:grpSpPr>
        <p:pic>
          <p:nvPicPr>
            <p:cNvPr id="20" name="Picture 19">
              <a:extLst>
                <a:ext uri="{FF2B5EF4-FFF2-40B4-BE49-F238E27FC236}">
                  <a16:creationId xmlns:a16="http://schemas.microsoft.com/office/drawing/2014/main" id="{21549612-F21C-4F45-B303-598D56F8D3D0}"/>
                </a:ext>
              </a:extLst>
            </p:cNvPr>
            <p:cNvPicPr>
              <a:picLocks noChangeAspect="1"/>
            </p:cNvPicPr>
            <p:nvPr/>
          </p:nvPicPr>
          <p:blipFill>
            <a:blip r:embed="rId13"/>
            <a:stretch>
              <a:fillRect/>
            </a:stretch>
          </p:blipFill>
          <p:spPr>
            <a:xfrm>
              <a:off x="9744430" y="4162137"/>
              <a:ext cx="1554476" cy="2011680"/>
            </a:xfrm>
            <a:prstGeom prst="rect">
              <a:avLst/>
            </a:prstGeom>
            <a:ln w="28575">
              <a:solidFill>
                <a:schemeClr val="tx1"/>
              </a:solidFill>
            </a:ln>
            <a:effectLst>
              <a:outerShdw blurRad="50800" dist="38100" dir="2700000" algn="tl" rotWithShape="0">
                <a:prstClr val="black">
                  <a:alpha val="40000"/>
                </a:prstClr>
              </a:outerShdw>
            </a:effectLst>
          </p:spPr>
        </p:pic>
        <p:sp>
          <p:nvSpPr>
            <p:cNvPr id="71" name="TextBox 70">
              <a:extLst>
                <a:ext uri="{FF2B5EF4-FFF2-40B4-BE49-F238E27FC236}">
                  <a16:creationId xmlns:a16="http://schemas.microsoft.com/office/drawing/2014/main" id="{DF49270D-2A4F-4D03-9E3D-F910E34EE186}"/>
                </a:ext>
              </a:extLst>
            </p:cNvPr>
            <p:cNvSpPr txBox="1"/>
            <p:nvPr/>
          </p:nvSpPr>
          <p:spPr>
            <a:xfrm>
              <a:off x="7841079" y="4752479"/>
              <a:ext cx="1838960" cy="830997"/>
            </a:xfrm>
            <a:prstGeom prst="rect">
              <a:avLst/>
            </a:prstGeom>
            <a:noFill/>
          </p:spPr>
          <p:txBody>
            <a:bodyPr wrap="square" rtlCol="0">
              <a:spAutoFit/>
            </a:bodyPr>
            <a:lstStyle/>
            <a:p>
              <a:pPr algn="r"/>
              <a:r>
                <a:rPr lang="en-US" sz="1200" b="1">
                  <a:hlinkClick r:id="rId14"/>
                </a:rPr>
                <a:t>Capacity and Reliability Planning in the Era of Decarbonization</a:t>
              </a:r>
              <a:endParaRPr lang="en-US" sz="1200" b="1"/>
            </a:p>
            <a:p>
              <a:pPr algn="r"/>
              <a:r>
                <a:rPr lang="en-US" sz="1200" i="1"/>
                <a:t>(E3 whitepaper)</a:t>
              </a:r>
            </a:p>
          </p:txBody>
        </p:sp>
      </p:grpSp>
      <p:grpSp>
        <p:nvGrpSpPr>
          <p:cNvPr id="13" name="Group 12">
            <a:extLst>
              <a:ext uri="{FF2B5EF4-FFF2-40B4-BE49-F238E27FC236}">
                <a16:creationId xmlns:a16="http://schemas.microsoft.com/office/drawing/2014/main" id="{C3AB38C4-C250-74C4-E0E0-6AC1F18AF838}"/>
              </a:ext>
            </a:extLst>
          </p:cNvPr>
          <p:cNvGrpSpPr/>
          <p:nvPr/>
        </p:nvGrpSpPr>
        <p:grpSpPr>
          <a:xfrm>
            <a:off x="8219914" y="4180622"/>
            <a:ext cx="3078992" cy="2030858"/>
            <a:chOff x="4420360" y="4180622"/>
            <a:chExt cx="3078992" cy="2030858"/>
          </a:xfrm>
        </p:grpSpPr>
        <p:sp>
          <p:nvSpPr>
            <p:cNvPr id="21" name="TextBox 20">
              <a:extLst>
                <a:ext uri="{FF2B5EF4-FFF2-40B4-BE49-F238E27FC236}">
                  <a16:creationId xmlns:a16="http://schemas.microsoft.com/office/drawing/2014/main" id="{B2D3B9E6-C5F6-4DD5-9DEC-A7A10BD82698}"/>
                </a:ext>
              </a:extLst>
            </p:cNvPr>
            <p:cNvSpPr txBox="1"/>
            <p:nvPr/>
          </p:nvSpPr>
          <p:spPr>
            <a:xfrm>
              <a:off x="4420360" y="4660146"/>
              <a:ext cx="1539496" cy="1200329"/>
            </a:xfrm>
            <a:prstGeom prst="rect">
              <a:avLst/>
            </a:prstGeom>
            <a:noFill/>
          </p:spPr>
          <p:txBody>
            <a:bodyPr wrap="square" rtlCol="0">
              <a:spAutoFit/>
            </a:bodyPr>
            <a:lstStyle/>
            <a:p>
              <a:pPr algn="r"/>
              <a:r>
                <a:rPr lang="en-US" sz="1200" b="1">
                  <a:hlinkClick r:id="rId15"/>
                </a:rPr>
                <a:t>Expert Testimony Supporting MISO Capacity Market Design Filing </a:t>
              </a:r>
              <a:endParaRPr lang="en-US" sz="1200" b="1"/>
            </a:p>
            <a:p>
              <a:pPr algn="r"/>
              <a:r>
                <a:rPr lang="en-US" sz="1200" i="1"/>
                <a:t>(Prepared on behalf of MISO)</a:t>
              </a:r>
            </a:p>
          </p:txBody>
        </p:sp>
        <p:pic>
          <p:nvPicPr>
            <p:cNvPr id="19" name="Picture 18" descr="A white paper with blue text and blue text&#10;&#10;Description automatically generated">
              <a:extLst>
                <a:ext uri="{FF2B5EF4-FFF2-40B4-BE49-F238E27FC236}">
                  <a16:creationId xmlns:a16="http://schemas.microsoft.com/office/drawing/2014/main" id="{DDE30128-BCE0-F415-3ACC-4FB7140C3D39}"/>
                </a:ext>
              </a:extLst>
            </p:cNvPr>
            <p:cNvPicPr>
              <a:picLocks noChangeAspect="1"/>
            </p:cNvPicPr>
            <p:nvPr/>
          </p:nvPicPr>
          <p:blipFill rotWithShape="1">
            <a:blip r:embed="rId16" cstate="print">
              <a:extLst>
                <a:ext uri="{28A0092B-C50C-407E-A947-70E740481C1C}">
                  <a14:useLocalDpi xmlns:a14="http://schemas.microsoft.com/office/drawing/2010/main" val="0"/>
                </a:ext>
              </a:extLst>
            </a:blip>
            <a:srcRect l="11405" t="-2306" r="8973" b="19689"/>
            <a:stretch/>
          </p:blipFill>
          <p:spPr>
            <a:xfrm>
              <a:off x="5959856" y="4180622"/>
              <a:ext cx="1539496" cy="2030858"/>
            </a:xfrm>
            <a:prstGeom prst="rect">
              <a:avLst/>
            </a:prstGeom>
            <a:solidFill>
              <a:schemeClr val="bg1"/>
            </a:solidFill>
            <a:ln w="28575">
              <a:solidFill>
                <a:schemeClr val="tx1"/>
              </a:solidFill>
            </a:ln>
            <a:effectLst>
              <a:outerShdw blurRad="50800" dist="38100" dir="2700000" algn="tl" rotWithShape="0">
                <a:prstClr val="black">
                  <a:alpha val="40000"/>
                </a:prstClr>
              </a:outerShdw>
            </a:effectLst>
          </p:spPr>
        </p:pic>
      </p:grpSp>
    </p:spTree>
    <p:extLst>
      <p:ext uri="{BB962C8B-B14F-4D97-AF65-F5344CB8AC3E}">
        <p14:creationId xmlns:p14="http://schemas.microsoft.com/office/powerpoint/2010/main" val="401786413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1EC3AC2-C72D-451D-0392-DFDFFFFF36CE}"/>
              </a:ext>
            </a:extLst>
          </p:cNvPr>
          <p:cNvSpPr>
            <a:spLocks noGrp="1"/>
          </p:cNvSpPr>
          <p:nvPr>
            <p:ph type="title"/>
          </p:nvPr>
        </p:nvSpPr>
        <p:spPr/>
        <p:txBody>
          <a:bodyPr/>
          <a:lstStyle/>
          <a:p>
            <a:r>
              <a:rPr lang="en-US"/>
              <a:t>Part 3</a:t>
            </a:r>
          </a:p>
        </p:txBody>
      </p:sp>
      <p:sp>
        <p:nvSpPr>
          <p:cNvPr id="3" name="Text Placeholder 2">
            <a:extLst>
              <a:ext uri="{FF2B5EF4-FFF2-40B4-BE49-F238E27FC236}">
                <a16:creationId xmlns:a16="http://schemas.microsoft.com/office/drawing/2014/main" id="{0760C647-FC5E-6CBE-1C19-B4B3DC76A468}"/>
              </a:ext>
            </a:extLst>
          </p:cNvPr>
          <p:cNvSpPr>
            <a:spLocks noGrp="1"/>
          </p:cNvSpPr>
          <p:nvPr>
            <p:ph type="body" idx="10"/>
          </p:nvPr>
        </p:nvSpPr>
        <p:spPr/>
        <p:txBody>
          <a:bodyPr/>
          <a:lstStyle/>
          <a:p>
            <a:pPr algn="l"/>
            <a:r>
              <a:rPr lang="en-US" b="1"/>
              <a:t>Key Decision Points in PCM Design</a:t>
            </a:r>
          </a:p>
          <a:p>
            <a:endParaRPr lang="en-US"/>
          </a:p>
          <a:p>
            <a:endParaRPr lang="en-US"/>
          </a:p>
        </p:txBody>
      </p:sp>
      <p:sp>
        <p:nvSpPr>
          <p:cNvPr id="24" name="Text Placeholder 40">
            <a:extLst>
              <a:ext uri="{FF2B5EF4-FFF2-40B4-BE49-F238E27FC236}">
                <a16:creationId xmlns:a16="http://schemas.microsoft.com/office/drawing/2014/main" id="{1ED5460F-6E03-0378-2DC0-B2CAAE25AFC8}"/>
              </a:ext>
            </a:extLst>
          </p:cNvPr>
          <p:cNvSpPr txBox="1">
            <a:spLocks/>
          </p:cNvSpPr>
          <p:nvPr/>
        </p:nvSpPr>
        <p:spPr>
          <a:xfrm>
            <a:off x="7118519" y="1677292"/>
            <a:ext cx="4327618" cy="3503415"/>
          </a:xfrm>
          <a:prstGeom prst="rect">
            <a:avLst/>
          </a:prstGeom>
          <a:solidFill>
            <a:schemeClr val="accent1">
              <a:lumMod val="20000"/>
              <a:lumOff val="80000"/>
            </a:schemeClr>
          </a:solidFill>
        </p:spPr>
        <p:txBody>
          <a:bodyPr vert="horz" lIns="91440" tIns="45720" rIns="91440" bIns="45720" rtlCol="0" anchor="ctr">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Wingdings 2" panose="05020102010507070707" pitchFamily="18" charset="2"/>
              <a:buNone/>
            </a:pPr>
            <a:r>
              <a:rPr lang="en-US" sz="2400" u="sng"/>
              <a:t>Agenda</a:t>
            </a:r>
          </a:p>
          <a:p>
            <a:pPr algn="l" rtl="0" eaLnBrk="1" fontAlgn="ctr" latinLnBrk="0" hangingPunct="1">
              <a:spcBef>
                <a:spcPts val="0"/>
              </a:spcBef>
              <a:spcAft>
                <a:spcPts val="1200"/>
              </a:spcAft>
            </a:pPr>
            <a:r>
              <a:rPr lang="en-US" sz="1800" b="1" i="0" u="none" strike="noStrike" kern="1200">
                <a:solidFill>
                  <a:srgbClr val="034E6E"/>
                </a:solidFill>
                <a:effectLst/>
                <a:latin typeface="Aptos" panose="020B0004020202020204" pitchFamily="34" charset="0"/>
              </a:rPr>
              <a:t>Key Decision Areas</a:t>
            </a:r>
          </a:p>
          <a:p>
            <a:pPr algn="l" rtl="0" eaLnBrk="1" fontAlgn="ctr" latinLnBrk="0" hangingPunct="1">
              <a:spcBef>
                <a:spcPts val="0"/>
              </a:spcBef>
              <a:spcAft>
                <a:spcPts val="1200"/>
              </a:spcAft>
            </a:pPr>
            <a:r>
              <a:rPr lang="en-US">
                <a:solidFill>
                  <a:srgbClr val="034E6E"/>
                </a:solidFill>
                <a:latin typeface="Aptos" panose="020B0004020202020204" pitchFamily="34" charset="0"/>
              </a:rPr>
              <a:t>Design Parameters Walkthrough (incl. “Default” and “Required” values)</a:t>
            </a:r>
          </a:p>
          <a:p>
            <a:pPr algn="l" rtl="0" eaLnBrk="1" fontAlgn="ctr" latinLnBrk="0" hangingPunct="1">
              <a:spcBef>
                <a:spcPts val="0"/>
              </a:spcBef>
              <a:spcAft>
                <a:spcPts val="1200"/>
              </a:spcAft>
            </a:pPr>
            <a:r>
              <a:rPr lang="en-US">
                <a:solidFill>
                  <a:srgbClr val="034E6E"/>
                </a:solidFill>
                <a:latin typeface="Aptos" panose="020B0004020202020204" pitchFamily="34" charset="0"/>
              </a:rPr>
              <a:t>Preliminary Results and Evaluation Across Subset of PCM Designs</a:t>
            </a:r>
            <a:endParaRPr lang="en-US" sz="1800" i="0" u="none" strike="noStrike">
              <a:effectLst/>
              <a:latin typeface="Arial" panose="020B0604020202020204" pitchFamily="34" charset="0"/>
            </a:endParaRPr>
          </a:p>
        </p:txBody>
      </p:sp>
    </p:spTree>
    <p:extLst>
      <p:ext uri="{BB962C8B-B14F-4D97-AF65-F5344CB8AC3E}">
        <p14:creationId xmlns:p14="http://schemas.microsoft.com/office/powerpoint/2010/main" val="1436533359"/>
      </p:ext>
    </p:extLst>
  </p:cSld>
  <p:clrMapOvr>
    <a:masterClrMapping/>
  </p:clrMapOvr>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C090A41-8C2B-BAD7-0104-D1A14325B550}"/>
              </a:ext>
            </a:extLst>
          </p:cNvPr>
          <p:cNvSpPr>
            <a:spLocks noGrp="1"/>
          </p:cNvSpPr>
          <p:nvPr>
            <p:ph type="title"/>
          </p:nvPr>
        </p:nvSpPr>
        <p:spPr/>
        <p:txBody>
          <a:bodyPr/>
          <a:lstStyle/>
          <a:p>
            <a:r>
              <a:rPr lang="en-US"/>
              <a:t>Key Decision Areas and Design Parameters</a:t>
            </a:r>
          </a:p>
        </p:txBody>
      </p:sp>
      <p:sp>
        <p:nvSpPr>
          <p:cNvPr id="4" name="Text Placeholder 3">
            <a:extLst>
              <a:ext uri="{FF2B5EF4-FFF2-40B4-BE49-F238E27FC236}">
                <a16:creationId xmlns:a16="http://schemas.microsoft.com/office/drawing/2014/main" id="{F075D259-962C-B902-7BFC-EAC3C64E0719}"/>
              </a:ext>
            </a:extLst>
          </p:cNvPr>
          <p:cNvSpPr>
            <a:spLocks noGrp="1"/>
          </p:cNvSpPr>
          <p:nvPr>
            <p:ph type="body" idx="10"/>
          </p:nvPr>
        </p:nvSpPr>
        <p:spPr/>
        <p:txBody>
          <a:bodyPr/>
          <a:lstStyle/>
          <a:p>
            <a:endParaRPr lang="en-US"/>
          </a:p>
        </p:txBody>
      </p:sp>
    </p:spTree>
    <p:extLst>
      <p:ext uri="{BB962C8B-B14F-4D97-AF65-F5344CB8AC3E}">
        <p14:creationId xmlns:p14="http://schemas.microsoft.com/office/powerpoint/2010/main" val="724739544"/>
      </p:ext>
    </p:extLst>
  </p:cSld>
  <p:clrMapOvr>
    <a:masterClrMapping/>
  </p:clrMapOvr>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6" name="Table 5">
            <a:extLst>
              <a:ext uri="{FF2B5EF4-FFF2-40B4-BE49-F238E27FC236}">
                <a16:creationId xmlns:a16="http://schemas.microsoft.com/office/drawing/2014/main" id="{56B859D9-FC5E-0E6F-CA66-6D8083C7EBEE}"/>
              </a:ext>
            </a:extLst>
          </p:cNvPr>
          <p:cNvGraphicFramePr>
            <a:graphicFrameLocks noGrp="1"/>
          </p:cNvGraphicFramePr>
          <p:nvPr>
            <p:extLst>
              <p:ext uri="{D42A27DB-BD31-4B8C-83A1-F6EECF244321}">
                <p14:modId xmlns:p14="http://schemas.microsoft.com/office/powerpoint/2010/main" val="4060007146"/>
              </p:ext>
            </p:extLst>
          </p:nvPr>
        </p:nvGraphicFramePr>
        <p:xfrm>
          <a:off x="459232" y="1134973"/>
          <a:ext cx="11265408" cy="5155269"/>
        </p:xfrm>
        <a:graphic>
          <a:graphicData uri="http://schemas.openxmlformats.org/drawingml/2006/table">
            <a:tbl>
              <a:tblPr firstRow="1" firstCol="1" bandRow="1"/>
              <a:tblGrid>
                <a:gridCol w="712620">
                  <a:extLst>
                    <a:ext uri="{9D8B030D-6E8A-4147-A177-3AD203B41FA5}">
                      <a16:colId xmlns:a16="http://schemas.microsoft.com/office/drawing/2014/main" val="3585326546"/>
                    </a:ext>
                  </a:extLst>
                </a:gridCol>
                <a:gridCol w="3826276">
                  <a:extLst>
                    <a:ext uri="{9D8B030D-6E8A-4147-A177-3AD203B41FA5}">
                      <a16:colId xmlns:a16="http://schemas.microsoft.com/office/drawing/2014/main" val="3395713488"/>
                    </a:ext>
                  </a:extLst>
                </a:gridCol>
                <a:gridCol w="3363256">
                  <a:extLst>
                    <a:ext uri="{9D8B030D-6E8A-4147-A177-3AD203B41FA5}">
                      <a16:colId xmlns:a16="http://schemas.microsoft.com/office/drawing/2014/main" val="4060226992"/>
                    </a:ext>
                  </a:extLst>
                </a:gridCol>
                <a:gridCol w="3363256">
                  <a:extLst>
                    <a:ext uri="{9D8B030D-6E8A-4147-A177-3AD203B41FA5}">
                      <a16:colId xmlns:a16="http://schemas.microsoft.com/office/drawing/2014/main" val="59645556"/>
                    </a:ext>
                  </a:extLst>
                </a:gridCol>
              </a:tblGrid>
              <a:tr h="0">
                <a:tc gridSpan="2">
                  <a:txBody>
                    <a:bodyPr/>
                    <a:lstStyle/>
                    <a:p>
                      <a:pPr marL="0" marR="0" algn="l">
                        <a:lnSpc>
                          <a:spcPct val="110000"/>
                        </a:lnSpc>
                        <a:spcBef>
                          <a:spcPts val="0"/>
                        </a:spcBef>
                        <a:spcAft>
                          <a:spcPts val="0"/>
                        </a:spcAft>
                      </a:pPr>
                      <a:r>
                        <a:rPr lang="en-US" sz="1400" b="1" kern="1200">
                          <a:solidFill>
                            <a:srgbClr val="FFFFFF"/>
                          </a:solidFill>
                          <a:effectLst/>
                          <a:latin typeface="+mn-lt"/>
                          <a:ea typeface="PMingLiU" panose="02020500000000000000" pitchFamily="18" charset="-120"/>
                          <a:cs typeface="Calibri" panose="020F0502020204030204" pitchFamily="34" charset="0"/>
                        </a:rPr>
                        <a:t>Decision Areas</a:t>
                      </a:r>
                      <a:endParaRPr lang="en-US" sz="1400">
                        <a:effectLst/>
                        <a:latin typeface="+mn-lt"/>
                        <a:ea typeface="PMingLiU" panose="02020500000000000000" pitchFamily="18"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hMerge="1">
                  <a:txBody>
                    <a:bodyPr/>
                    <a:lstStyle/>
                    <a:p>
                      <a:endParaRP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gridSpan="2">
                  <a:txBody>
                    <a:bodyPr/>
                    <a:lstStyle/>
                    <a:p>
                      <a:pPr marL="0" marR="0" algn="l">
                        <a:lnSpc>
                          <a:spcPct val="110000"/>
                        </a:lnSpc>
                        <a:spcBef>
                          <a:spcPts val="0"/>
                        </a:spcBef>
                        <a:spcAft>
                          <a:spcPts val="0"/>
                        </a:spcAft>
                      </a:pPr>
                      <a:r>
                        <a:rPr lang="en-US" sz="1400" b="1">
                          <a:solidFill>
                            <a:schemeClr val="bg1"/>
                          </a:solidFill>
                          <a:effectLst/>
                          <a:latin typeface="+mn-lt"/>
                          <a:ea typeface="PMingLiU" panose="02020500000000000000" pitchFamily="18" charset="-120"/>
                          <a:cs typeface="Arial" panose="020B0604020202020204" pitchFamily="34" charset="0"/>
                        </a:rPr>
                        <a:t>Overarching Decision Points</a:t>
                      </a:r>
                    </a:p>
                  </a:txBody>
                  <a:tcPr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hMerge="1">
                  <a:txBody>
                    <a:bodyPr/>
                    <a:lstStyle/>
                    <a:p>
                      <a:endParaRPr lang="en-US"/>
                    </a:p>
                  </a:txBody>
                  <a:tcPr/>
                </a:tc>
                <a:extLst>
                  <a:ext uri="{0D108BD9-81ED-4DB2-BD59-A6C34878D82A}">
                    <a16:rowId xmlns:a16="http://schemas.microsoft.com/office/drawing/2014/main" val="1198692203"/>
                  </a:ext>
                </a:extLst>
              </a:tr>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400" b="1" kern="1200">
                          <a:solidFill>
                            <a:schemeClr val="tx1"/>
                          </a:solidFill>
                          <a:effectLst/>
                          <a:latin typeface="+mn-lt"/>
                          <a:ea typeface="Times New Roman" panose="02020603050405020304" pitchFamily="18" charset="0"/>
                          <a:cs typeface="Calibri" panose="020F0502020204030204" pitchFamily="34" charset="0"/>
                        </a:rPr>
                        <a:t>PCM Seasons</a:t>
                      </a:r>
                      <a:endParaRPr lang="en-US" sz="14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marR="0" indent="-137160" algn="l">
                        <a:lnSpc>
                          <a:spcPct val="110000"/>
                        </a:lnSpc>
                        <a:spcBef>
                          <a:spcPts val="0"/>
                        </a:spcBef>
                        <a:spcAft>
                          <a:spcPts val="0"/>
                        </a:spcAft>
                        <a:buClr>
                          <a:srgbClr val="FF5E39"/>
                        </a:buClr>
                        <a:buFont typeface="Arial" panose="020B0604020202020204" pitchFamily="34" charset="0"/>
                        <a:buChar char="•"/>
                      </a:pPr>
                      <a:r>
                        <a:rPr lang="en-US" sz="1100" b="0" kern="1200">
                          <a:solidFill>
                            <a:schemeClr val="tx2"/>
                          </a:solidFill>
                          <a:effectLst/>
                          <a:latin typeface="+mn-lt"/>
                          <a:ea typeface="PMingLiU" panose="02020500000000000000" pitchFamily="18" charset="-120"/>
                          <a:cs typeface="Calibri" panose="020F0502020204030204" pitchFamily="34" charset="0"/>
                        </a:rPr>
                        <a:t>Number of Seasons</a:t>
                      </a:r>
                      <a:endParaRPr lang="en-US" sz="1100" b="0">
                        <a:solidFill>
                          <a:schemeClr val="tx2"/>
                        </a:solidFill>
                        <a:effectLst/>
                        <a:latin typeface="+mn-lt"/>
                        <a:ea typeface="PMingLiU" panose="02020500000000000000" pitchFamily="18" charset="-120"/>
                        <a:cs typeface="Arial" panose="020B0604020202020204" pitchFamily="34" charset="0"/>
                      </a:endParaRPr>
                    </a:p>
                  </a:txBody>
                  <a:tcPr marL="45720" marR="457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marR="0" lvl="0" indent="-137160" algn="l" defTabSz="914400" rtl="0" eaLnBrk="1" fontAlgn="auto" latinLnBrk="0" hangingPunct="1">
                        <a:lnSpc>
                          <a:spcPct val="110000"/>
                        </a:lnSpc>
                        <a:spcBef>
                          <a:spcPts val="0"/>
                        </a:spcBef>
                        <a:spcAft>
                          <a:spcPts val="0"/>
                        </a:spcAft>
                        <a:buClr>
                          <a:srgbClr val="FF5E39"/>
                        </a:buClr>
                        <a:buSzTx/>
                        <a:buFont typeface="Arial" panose="020B0604020202020204" pitchFamily="34" charset="0"/>
                        <a:buChar char="•"/>
                        <a:tabLst/>
                        <a:defRPr/>
                      </a:pPr>
                      <a:r>
                        <a:rPr lang="en-US" sz="1100" b="0" kern="1200">
                          <a:solidFill>
                            <a:schemeClr val="tx2"/>
                          </a:solidFill>
                          <a:effectLst/>
                          <a:latin typeface="+mn-lt"/>
                          <a:ea typeface="PMingLiU" panose="02020500000000000000" pitchFamily="18" charset="-120"/>
                          <a:cs typeface="Calibri" panose="020F0502020204030204" pitchFamily="34" charset="0"/>
                        </a:rPr>
                        <a:t>Months in Each Season</a:t>
                      </a:r>
                      <a:endParaRPr lang="en-US" sz="1100" b="0">
                        <a:solidFill>
                          <a:schemeClr val="tx2"/>
                        </a:solidFill>
                        <a:effectLst/>
                        <a:latin typeface="+mn-lt"/>
                        <a:ea typeface="PMingLiU" panose="02020500000000000000" pitchFamily="18" charset="-120"/>
                        <a:cs typeface="Arial" panose="020B0604020202020204" pitchFamily="34" charset="0"/>
                      </a:endParaRPr>
                    </a:p>
                  </a:txBody>
                  <a:tcPr marL="45720" marR="4572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223729307"/>
                  </a:ext>
                </a:extLst>
              </a:tr>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400" b="1" kern="1200">
                          <a:solidFill>
                            <a:schemeClr val="tx1"/>
                          </a:solidFill>
                          <a:effectLst/>
                          <a:latin typeface="+mn-lt"/>
                          <a:ea typeface="Times New Roman" panose="02020603050405020304" pitchFamily="18" charset="0"/>
                          <a:cs typeface="Calibri" panose="020F0502020204030204" pitchFamily="34" charset="0"/>
                        </a:rPr>
                        <a:t>PC Hours</a:t>
                      </a:r>
                      <a:endParaRPr lang="en-US" sz="14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indent="-137160">
                        <a:buClr>
                          <a:srgbClr val="FF5E39"/>
                        </a:buClr>
                        <a:buFont typeface="Arial" panose="020B0604020202020204" pitchFamily="34" charset="0"/>
                        <a:buChar char="•"/>
                      </a:pPr>
                      <a:r>
                        <a:rPr lang="en-US" sz="1100" b="0" kern="1200">
                          <a:solidFill>
                            <a:schemeClr val="tx2"/>
                          </a:solidFill>
                          <a:effectLst/>
                          <a:latin typeface="+mn-lt"/>
                          <a:ea typeface="+mn-ea"/>
                          <a:cs typeface="+mn-cs"/>
                        </a:rPr>
                        <a:t>Number of PC Hours per Season</a:t>
                      </a:r>
                    </a:p>
                  </a:txBody>
                  <a:tcPr marL="45720" marR="457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marR="0" lvl="0" indent="-137160" algn="l" defTabSz="914400" rtl="0" eaLnBrk="1" fontAlgn="auto" latinLnBrk="0" hangingPunct="1">
                        <a:lnSpc>
                          <a:spcPct val="100000"/>
                        </a:lnSpc>
                        <a:spcBef>
                          <a:spcPts val="0"/>
                        </a:spcBef>
                        <a:spcAft>
                          <a:spcPts val="0"/>
                        </a:spcAft>
                        <a:buClr>
                          <a:srgbClr val="FF5E39"/>
                        </a:buClr>
                        <a:buSzTx/>
                        <a:buFont typeface="Arial" panose="020B0604020202020204" pitchFamily="34" charset="0"/>
                        <a:buChar char="•"/>
                        <a:tabLst/>
                        <a:defRPr/>
                      </a:pPr>
                      <a:r>
                        <a:rPr lang="en-US" sz="1100" b="0" kern="1200">
                          <a:solidFill>
                            <a:schemeClr val="tx2"/>
                          </a:solidFill>
                          <a:effectLst/>
                          <a:latin typeface="+mn-lt"/>
                          <a:ea typeface="+mn-ea"/>
                          <a:cs typeface="+mn-cs"/>
                        </a:rPr>
                        <a:t>Metric Used to Determine PC Hours</a:t>
                      </a:r>
                      <a:endParaRPr lang="en-US" sz="1100" b="0">
                        <a:solidFill>
                          <a:schemeClr val="tx2"/>
                        </a:solidFill>
                        <a:effectLst/>
                        <a:latin typeface="+mn-lt"/>
                        <a:ea typeface="PMingLiU" panose="02020500000000000000" pitchFamily="18" charset="-120"/>
                        <a:cs typeface="Arial" panose="020B0604020202020204" pitchFamily="34" charset="0"/>
                      </a:endParaRPr>
                    </a:p>
                  </a:txBody>
                  <a:tcPr marL="45720" marR="4572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450034675"/>
                  </a:ext>
                </a:extLst>
              </a:tr>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400" b="1" kern="1200">
                          <a:solidFill>
                            <a:schemeClr val="tx1"/>
                          </a:solidFill>
                          <a:effectLst/>
                          <a:latin typeface="+mn-lt"/>
                          <a:ea typeface="Times New Roman" panose="02020603050405020304" pitchFamily="18" charset="0"/>
                          <a:cs typeface="Calibri" panose="020F0502020204030204" pitchFamily="34" charset="0"/>
                        </a:rPr>
                        <a:t>PC Generation </a:t>
                      </a:r>
                      <a:endParaRPr lang="en-US" sz="14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marR="0" indent="-137160" algn="l">
                        <a:lnSpc>
                          <a:spcPct val="110000"/>
                        </a:lnSpc>
                        <a:spcBef>
                          <a:spcPts val="0"/>
                        </a:spcBef>
                        <a:spcAft>
                          <a:spcPts val="0"/>
                        </a:spcAft>
                        <a:buClr>
                          <a:srgbClr val="FF5E39"/>
                        </a:buClr>
                        <a:buFont typeface="Arial" panose="020B0604020202020204" pitchFamily="34" charset="0"/>
                        <a:buChar char="•"/>
                      </a:pPr>
                      <a:r>
                        <a:rPr lang="en-US" sz="1100" b="0" kern="1200">
                          <a:solidFill>
                            <a:schemeClr val="tx2"/>
                          </a:solidFill>
                          <a:effectLst/>
                          <a:latin typeface="+mn-lt"/>
                          <a:ea typeface="PMingLiU" panose="02020500000000000000" pitchFamily="18" charset="-120"/>
                          <a:cs typeface="Calibri" panose="020F0502020204030204" pitchFamily="34" charset="0"/>
                        </a:rPr>
                        <a:t>Metric Used to Determine PC Generation by Resource</a:t>
                      </a:r>
                      <a:endParaRPr lang="en-US" sz="1100" b="0">
                        <a:solidFill>
                          <a:schemeClr val="tx2"/>
                        </a:solidFill>
                        <a:effectLst/>
                        <a:latin typeface="+mn-lt"/>
                        <a:ea typeface="PMingLiU" panose="02020500000000000000" pitchFamily="18" charset="-120"/>
                        <a:cs typeface="Arial" panose="020B0604020202020204" pitchFamily="34" charset="0"/>
                      </a:endParaRPr>
                    </a:p>
                  </a:txBody>
                  <a:tcPr marL="45720" marR="457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marR="0" lvl="0" indent="-137160" algn="l" defTabSz="914400" rtl="0" eaLnBrk="1" fontAlgn="auto" latinLnBrk="0" hangingPunct="1">
                        <a:lnSpc>
                          <a:spcPct val="110000"/>
                        </a:lnSpc>
                        <a:spcBef>
                          <a:spcPts val="0"/>
                        </a:spcBef>
                        <a:spcAft>
                          <a:spcPts val="0"/>
                        </a:spcAft>
                        <a:buClr>
                          <a:srgbClr val="FF5E39"/>
                        </a:buClr>
                        <a:buSzTx/>
                        <a:buFont typeface="Arial" panose="020B0604020202020204" pitchFamily="34" charset="0"/>
                        <a:buChar char="•"/>
                        <a:tabLst/>
                        <a:defRPr/>
                      </a:pPr>
                      <a:r>
                        <a:rPr lang="en-US" sz="1100" b="0" kern="1200">
                          <a:solidFill>
                            <a:schemeClr val="tx2"/>
                          </a:solidFill>
                          <a:effectLst/>
                          <a:latin typeface="+mn-lt"/>
                          <a:ea typeface="PMingLiU" panose="02020500000000000000" pitchFamily="18" charset="-120"/>
                          <a:cs typeface="Calibri" panose="020F0502020204030204" pitchFamily="34" charset="0"/>
                        </a:rPr>
                        <a:t>PC Generation Duration-Based Cap</a:t>
                      </a:r>
                      <a:endParaRPr lang="en-US" sz="1100" b="0">
                        <a:solidFill>
                          <a:schemeClr val="tx2"/>
                        </a:solidFill>
                        <a:effectLst/>
                        <a:latin typeface="+mn-lt"/>
                        <a:ea typeface="PMingLiU" panose="02020500000000000000" pitchFamily="18" charset="-120"/>
                        <a:cs typeface="Arial" panose="020B0604020202020204" pitchFamily="34" charset="0"/>
                      </a:endParaRPr>
                    </a:p>
                  </a:txBody>
                  <a:tcPr marL="45720" marR="4572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4180482900"/>
                  </a:ext>
                </a:extLst>
              </a:tr>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400" b="1" kern="1200">
                          <a:solidFill>
                            <a:schemeClr val="tx1"/>
                          </a:solidFill>
                          <a:effectLst/>
                          <a:latin typeface="+mn-lt"/>
                          <a:ea typeface="Times New Roman" panose="02020603050405020304" pitchFamily="18" charset="0"/>
                          <a:cs typeface="Calibri" panose="020F0502020204030204" pitchFamily="34" charset="0"/>
                        </a:rPr>
                        <a:t>Resource Eligibility for PCs</a:t>
                      </a:r>
                      <a:endParaRPr lang="en-US" sz="14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marR="0" indent="-137160" algn="l">
                        <a:lnSpc>
                          <a:spcPct val="110000"/>
                        </a:lnSpc>
                        <a:spcBef>
                          <a:spcPts val="0"/>
                        </a:spcBef>
                        <a:spcAft>
                          <a:spcPts val="0"/>
                        </a:spcAft>
                        <a:buClr>
                          <a:srgbClr val="FF5E39"/>
                        </a:buClr>
                        <a:buFont typeface="Arial" panose="020B0604020202020204" pitchFamily="34" charset="0"/>
                        <a:buChar char="•"/>
                      </a:pPr>
                      <a:r>
                        <a:rPr lang="en-US" sz="1100" b="0" kern="1200">
                          <a:solidFill>
                            <a:schemeClr val="tx2"/>
                          </a:solidFill>
                          <a:effectLst/>
                          <a:latin typeface="+mn-lt"/>
                          <a:ea typeface="Times New Roman" panose="02020603050405020304" pitchFamily="18" charset="0"/>
                          <a:cs typeface="Calibri" panose="020F0502020204030204" pitchFamily="34" charset="0"/>
                        </a:rPr>
                        <a:t>Dispatchable Resource Eligibility</a:t>
                      </a:r>
                    </a:p>
                    <a:p>
                      <a:pPr marL="137160" marR="0" indent="-137160" algn="l">
                        <a:lnSpc>
                          <a:spcPct val="110000"/>
                        </a:lnSpc>
                        <a:spcBef>
                          <a:spcPts val="0"/>
                        </a:spcBef>
                        <a:spcAft>
                          <a:spcPts val="0"/>
                        </a:spcAft>
                        <a:buClr>
                          <a:srgbClr val="FF5E39"/>
                        </a:buClr>
                        <a:buFont typeface="Arial" panose="020B0604020202020204" pitchFamily="34" charset="0"/>
                        <a:buChar char="•"/>
                      </a:pPr>
                      <a:r>
                        <a:rPr lang="en-US" sz="1100" b="0" kern="1200">
                          <a:solidFill>
                            <a:schemeClr val="tx2"/>
                          </a:solidFill>
                          <a:effectLst/>
                          <a:latin typeface="+mn-lt"/>
                          <a:ea typeface="Times New Roman" panose="02020603050405020304" pitchFamily="18" charset="0"/>
                          <a:cs typeface="Calibri" panose="020F0502020204030204" pitchFamily="34" charset="0"/>
                        </a:rPr>
                        <a:t>Renewable and Hydro Generator PC Eligibility</a:t>
                      </a:r>
                      <a:endParaRPr lang="en-US" sz="1100" b="0">
                        <a:solidFill>
                          <a:schemeClr val="tx2"/>
                        </a:solidFill>
                        <a:effectLst/>
                        <a:latin typeface="+mn-lt"/>
                        <a:ea typeface="PMingLiU" panose="02020500000000000000" pitchFamily="18" charset="-120"/>
                        <a:cs typeface="Arial" panose="020B0604020202020204" pitchFamily="34" charset="0"/>
                      </a:endParaRPr>
                    </a:p>
                    <a:p>
                      <a:pPr marL="137160" marR="0" indent="-137160" algn="l">
                        <a:lnSpc>
                          <a:spcPct val="110000"/>
                        </a:lnSpc>
                        <a:spcBef>
                          <a:spcPts val="0"/>
                        </a:spcBef>
                        <a:spcAft>
                          <a:spcPts val="0"/>
                        </a:spcAft>
                        <a:buClr>
                          <a:srgbClr val="FF5E39"/>
                        </a:buClr>
                        <a:buFont typeface="Arial" panose="020B0604020202020204" pitchFamily="34" charset="0"/>
                        <a:buChar char="•"/>
                      </a:pPr>
                      <a:r>
                        <a:rPr lang="en-US" sz="1100" b="0" kern="1200">
                          <a:solidFill>
                            <a:schemeClr val="tx2"/>
                          </a:solidFill>
                          <a:effectLst/>
                          <a:latin typeface="+mn-lt"/>
                          <a:ea typeface="Times New Roman" panose="02020603050405020304" pitchFamily="18" charset="0"/>
                          <a:cs typeface="Calibri" panose="020F0502020204030204" pitchFamily="34" charset="0"/>
                        </a:rPr>
                        <a:t>Run-of-River Hydroelectric Generator PC Eligibility</a:t>
                      </a:r>
                      <a:endParaRPr lang="en-US" sz="1100" b="0">
                        <a:solidFill>
                          <a:schemeClr val="tx2"/>
                        </a:solidFill>
                        <a:effectLst/>
                        <a:latin typeface="+mn-lt"/>
                        <a:ea typeface="PMingLiU" panose="02020500000000000000" pitchFamily="18" charset="-120"/>
                        <a:cs typeface="Arial" panose="020B0604020202020204" pitchFamily="34" charset="0"/>
                      </a:endParaRPr>
                    </a:p>
                  </a:txBody>
                  <a:tcPr marL="45720" marR="457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marR="0" indent="-137160" algn="l">
                        <a:lnSpc>
                          <a:spcPct val="110000"/>
                        </a:lnSpc>
                        <a:spcBef>
                          <a:spcPts val="0"/>
                        </a:spcBef>
                        <a:spcAft>
                          <a:spcPts val="0"/>
                        </a:spcAft>
                        <a:buClr>
                          <a:srgbClr val="FF5E39"/>
                        </a:buClr>
                        <a:buFont typeface="Arial" panose="020B0604020202020204" pitchFamily="34" charset="0"/>
                        <a:buChar char="•"/>
                      </a:pPr>
                      <a:r>
                        <a:rPr lang="en-US" sz="1100" b="0" kern="1200">
                          <a:solidFill>
                            <a:schemeClr val="tx2"/>
                          </a:solidFill>
                          <a:effectLst/>
                          <a:latin typeface="+mn-lt"/>
                          <a:ea typeface="Times New Roman" panose="02020603050405020304" pitchFamily="18" charset="0"/>
                          <a:cs typeface="Calibri" panose="020F0502020204030204" pitchFamily="34" charset="0"/>
                        </a:rPr>
                        <a:t>Duration-Limited Generation Eligibility </a:t>
                      </a:r>
                      <a:endParaRPr lang="en-US" sz="1100" b="0">
                        <a:solidFill>
                          <a:schemeClr val="tx2"/>
                        </a:solidFill>
                        <a:effectLst/>
                        <a:latin typeface="+mn-lt"/>
                        <a:ea typeface="PMingLiU" panose="02020500000000000000" pitchFamily="18" charset="-120"/>
                        <a:cs typeface="Arial" panose="020B0604020202020204" pitchFamily="34" charset="0"/>
                      </a:endParaRPr>
                    </a:p>
                    <a:p>
                      <a:pPr marL="137160" marR="0" indent="-137160" algn="l">
                        <a:lnSpc>
                          <a:spcPct val="110000"/>
                        </a:lnSpc>
                        <a:spcBef>
                          <a:spcPts val="0"/>
                        </a:spcBef>
                        <a:spcAft>
                          <a:spcPts val="0"/>
                        </a:spcAft>
                        <a:buClr>
                          <a:srgbClr val="FF5E39"/>
                        </a:buClr>
                        <a:buFont typeface="Arial" panose="020B0604020202020204" pitchFamily="34" charset="0"/>
                        <a:buChar char="•"/>
                      </a:pPr>
                      <a:r>
                        <a:rPr lang="en-US" sz="1100" b="0" kern="1200">
                          <a:solidFill>
                            <a:schemeClr val="tx2"/>
                          </a:solidFill>
                          <a:effectLst/>
                          <a:latin typeface="+mn-lt"/>
                          <a:ea typeface="Times New Roman" panose="02020603050405020304" pitchFamily="18" charset="0"/>
                          <a:cs typeface="Calibri" panose="020F0502020204030204" pitchFamily="34" charset="0"/>
                        </a:rPr>
                        <a:t>Dispatchable DERs PC Eligibility</a:t>
                      </a:r>
                      <a:endParaRPr lang="en-US" sz="1100" b="0">
                        <a:solidFill>
                          <a:schemeClr val="tx2"/>
                        </a:solidFill>
                        <a:effectLst/>
                        <a:latin typeface="+mn-lt"/>
                        <a:ea typeface="PMingLiU" panose="02020500000000000000" pitchFamily="18" charset="-120"/>
                        <a:cs typeface="Arial" panose="020B0604020202020204" pitchFamily="34" charset="0"/>
                      </a:endParaRPr>
                    </a:p>
                  </a:txBody>
                  <a:tcPr marL="45720" marR="4572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3476350971"/>
                  </a:ext>
                </a:extLst>
              </a:tr>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400" b="1" kern="1200">
                          <a:solidFill>
                            <a:schemeClr val="tx1"/>
                          </a:solidFill>
                          <a:effectLst/>
                          <a:latin typeface="+mn-lt"/>
                          <a:ea typeface="Times New Roman" panose="02020603050405020304" pitchFamily="18" charset="0"/>
                          <a:cs typeface="Calibri" panose="020F0502020204030204" pitchFamily="34" charset="0"/>
                        </a:rPr>
                        <a:t>PC Demand</a:t>
                      </a:r>
                      <a:endParaRPr lang="en-US" sz="14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indent="-137160">
                        <a:buClr>
                          <a:srgbClr val="FF5E39"/>
                        </a:buClr>
                        <a:buFont typeface="Arial" panose="020B0604020202020204" pitchFamily="34" charset="0"/>
                        <a:buChar char="•"/>
                      </a:pPr>
                      <a:r>
                        <a:rPr lang="en-US" sz="1100" b="0" kern="1200">
                          <a:solidFill>
                            <a:schemeClr val="tx2"/>
                          </a:solidFill>
                          <a:effectLst/>
                          <a:latin typeface="+mn-lt"/>
                          <a:ea typeface="+mn-ea"/>
                          <a:cs typeface="+mn-cs"/>
                        </a:rPr>
                        <a:t>PC Requirement Determination Framework</a:t>
                      </a:r>
                    </a:p>
                    <a:p>
                      <a:pPr marL="137160" indent="-137160">
                        <a:buClr>
                          <a:srgbClr val="FF5E39"/>
                        </a:buClr>
                        <a:buFont typeface="Arial" panose="020B0604020202020204" pitchFamily="34" charset="0"/>
                        <a:buChar char="•"/>
                      </a:pPr>
                      <a:r>
                        <a:rPr lang="en-US" sz="1100" b="0" kern="1200">
                          <a:solidFill>
                            <a:schemeClr val="tx2"/>
                          </a:solidFill>
                          <a:effectLst/>
                          <a:latin typeface="+mn-lt"/>
                          <a:ea typeface="+mn-ea"/>
                          <a:cs typeface="+mn-cs"/>
                        </a:rPr>
                        <a:t>Net-CONE Determination Framework</a:t>
                      </a:r>
                    </a:p>
                  </a:txBody>
                  <a:tcPr marL="45720" marR="457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indent="-137160">
                        <a:buClr>
                          <a:srgbClr val="FF5E39"/>
                        </a:buClr>
                        <a:buFont typeface="Arial" panose="020B0604020202020204" pitchFamily="34" charset="0"/>
                        <a:buChar char="•"/>
                      </a:pPr>
                      <a:r>
                        <a:rPr lang="en-US" sz="1100" b="0" kern="1200">
                          <a:solidFill>
                            <a:schemeClr val="tx2"/>
                          </a:solidFill>
                          <a:effectLst/>
                          <a:latin typeface="+mn-lt"/>
                          <a:ea typeface="+mn-ea"/>
                          <a:cs typeface="+mn-cs"/>
                        </a:rPr>
                        <a:t>Demand Curve Shape and Parameters</a:t>
                      </a:r>
                    </a:p>
                    <a:p>
                      <a:pPr marL="137160" indent="-137160">
                        <a:buClr>
                          <a:srgbClr val="FF5E39"/>
                        </a:buClr>
                        <a:buFont typeface="Arial" panose="020B0604020202020204" pitchFamily="34" charset="0"/>
                        <a:buChar char="•"/>
                      </a:pPr>
                      <a:r>
                        <a:rPr lang="en-US" sz="1100" b="0" kern="1200">
                          <a:solidFill>
                            <a:schemeClr val="tx2"/>
                          </a:solidFill>
                          <a:effectLst/>
                          <a:latin typeface="+mn-lt"/>
                          <a:ea typeface="+mn-ea"/>
                          <a:cs typeface="+mn-cs"/>
                        </a:rPr>
                        <a:t>Allocation of System PC Requirement across LSEs</a:t>
                      </a:r>
                      <a:endParaRPr lang="en-US" sz="1100" b="0">
                        <a:solidFill>
                          <a:schemeClr val="tx2"/>
                        </a:solidFill>
                        <a:effectLst/>
                        <a:latin typeface="+mn-lt"/>
                        <a:ea typeface="PMingLiU" panose="02020500000000000000" pitchFamily="18" charset="-120"/>
                        <a:cs typeface="Arial" panose="020B0604020202020204" pitchFamily="34" charset="0"/>
                      </a:endParaRPr>
                    </a:p>
                  </a:txBody>
                  <a:tcPr marL="45720" marR="4572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978853643"/>
                  </a:ext>
                </a:extLst>
              </a:tr>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400" b="1" kern="1200">
                          <a:solidFill>
                            <a:schemeClr val="tx1"/>
                          </a:solidFill>
                          <a:effectLst/>
                          <a:latin typeface="+mn-lt"/>
                          <a:ea typeface="Times New Roman" panose="02020603050405020304" pitchFamily="18" charset="0"/>
                          <a:cs typeface="Calibri" panose="020F0502020204030204" pitchFamily="34" charset="0"/>
                        </a:rPr>
                        <a:t>Performance Requirements</a:t>
                      </a:r>
                      <a:endParaRPr lang="en-US" sz="14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marR="0" indent="-137160" algn="l">
                        <a:lnSpc>
                          <a:spcPct val="110000"/>
                        </a:lnSpc>
                        <a:spcBef>
                          <a:spcPts val="0"/>
                        </a:spcBef>
                        <a:spcAft>
                          <a:spcPts val="0"/>
                        </a:spcAft>
                        <a:buClr>
                          <a:srgbClr val="FF5E39"/>
                        </a:buClr>
                        <a:buFont typeface="Arial" panose="020B0604020202020204" pitchFamily="34" charset="0"/>
                        <a:buChar char="•"/>
                      </a:pPr>
                      <a:r>
                        <a:rPr lang="en-US" sz="1100" b="0" kern="1200">
                          <a:solidFill>
                            <a:schemeClr val="tx2"/>
                          </a:solidFill>
                          <a:effectLst/>
                          <a:latin typeface="+mn-lt"/>
                          <a:ea typeface="Times New Roman" panose="02020603050405020304" pitchFamily="18" charset="0"/>
                          <a:cs typeface="Calibri" panose="020F0502020204030204" pitchFamily="34" charset="0"/>
                        </a:rPr>
                        <a:t>Start-Up Performance Req.</a:t>
                      </a:r>
                      <a:endParaRPr lang="en-US" sz="1100" b="0">
                        <a:solidFill>
                          <a:schemeClr val="tx2"/>
                        </a:solidFill>
                        <a:effectLst/>
                        <a:latin typeface="+mn-lt"/>
                        <a:ea typeface="PMingLiU" panose="02020500000000000000" pitchFamily="18" charset="-120"/>
                        <a:cs typeface="Arial" panose="020B0604020202020204" pitchFamily="34" charset="0"/>
                      </a:endParaRPr>
                    </a:p>
                  </a:txBody>
                  <a:tcPr marL="45720" marR="457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marR="0" lvl="0" indent="-137160" algn="l" defTabSz="914400" rtl="0" eaLnBrk="1" fontAlgn="auto" latinLnBrk="0" hangingPunct="1">
                        <a:lnSpc>
                          <a:spcPct val="110000"/>
                        </a:lnSpc>
                        <a:spcBef>
                          <a:spcPts val="0"/>
                        </a:spcBef>
                        <a:spcAft>
                          <a:spcPts val="0"/>
                        </a:spcAft>
                        <a:buClr>
                          <a:srgbClr val="FF5E39"/>
                        </a:buClr>
                        <a:buSzTx/>
                        <a:buFont typeface="Arial" panose="020B0604020202020204" pitchFamily="34" charset="0"/>
                        <a:buChar char="•"/>
                        <a:tabLst/>
                        <a:defRPr/>
                      </a:pPr>
                      <a:r>
                        <a:rPr lang="en-US" sz="1100" b="0" kern="1200">
                          <a:solidFill>
                            <a:schemeClr val="tx2"/>
                          </a:solidFill>
                          <a:effectLst/>
                          <a:latin typeface="+mn-lt"/>
                          <a:ea typeface="Times New Roman" panose="02020603050405020304" pitchFamily="18" charset="0"/>
                          <a:cs typeface="Calibri" panose="020F0502020204030204" pitchFamily="34" charset="0"/>
                        </a:rPr>
                        <a:t>High Sustained Limit (“HSL”) Performance Req.</a:t>
                      </a:r>
                      <a:endParaRPr lang="en-US" sz="1100" b="0">
                        <a:solidFill>
                          <a:schemeClr val="tx2"/>
                        </a:solidFill>
                        <a:effectLst/>
                        <a:latin typeface="+mn-lt"/>
                        <a:ea typeface="PMingLiU" panose="02020500000000000000" pitchFamily="18" charset="-120"/>
                        <a:cs typeface="Arial" panose="020B0604020202020204" pitchFamily="34" charset="0"/>
                      </a:endParaRPr>
                    </a:p>
                  </a:txBody>
                  <a:tcPr marL="45720" marR="4572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109763880"/>
                  </a:ext>
                </a:extLst>
              </a:tr>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400" b="1" kern="1200">
                          <a:solidFill>
                            <a:schemeClr val="tx1"/>
                          </a:solidFill>
                          <a:effectLst/>
                          <a:latin typeface="+mn-lt"/>
                          <a:ea typeface="Times New Roman" panose="02020603050405020304" pitchFamily="18" charset="0"/>
                          <a:cs typeface="Calibri" panose="020F0502020204030204" pitchFamily="34" charset="0"/>
                        </a:rPr>
                        <a:t>Annual Net Cost Cap Compliance</a:t>
                      </a:r>
                      <a:endParaRPr lang="en-US" sz="14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marR="0" indent="-137160" algn="l">
                        <a:lnSpc>
                          <a:spcPct val="110000"/>
                        </a:lnSpc>
                        <a:spcBef>
                          <a:spcPts val="0"/>
                        </a:spcBef>
                        <a:spcAft>
                          <a:spcPts val="0"/>
                        </a:spcAft>
                        <a:buClr>
                          <a:srgbClr val="FF5E39"/>
                        </a:buClr>
                        <a:buFont typeface="Arial" panose="020B0604020202020204" pitchFamily="34" charset="0"/>
                        <a:buChar char="•"/>
                      </a:pPr>
                      <a:r>
                        <a:rPr lang="en-US" sz="1100" b="0" kern="1200">
                          <a:solidFill>
                            <a:schemeClr val="tx2"/>
                          </a:solidFill>
                          <a:effectLst/>
                          <a:latin typeface="+mn-lt"/>
                          <a:ea typeface="Times New Roman" panose="02020603050405020304" pitchFamily="18" charset="0"/>
                          <a:cs typeface="Calibri" panose="020F0502020204030204" pitchFamily="34" charset="0"/>
                        </a:rPr>
                        <a:t>Framework Utilized to Comply with Net Cost Cap</a:t>
                      </a:r>
                      <a:endParaRPr lang="en-US" sz="1100" b="0">
                        <a:solidFill>
                          <a:schemeClr val="tx2"/>
                        </a:solidFill>
                        <a:effectLst/>
                        <a:latin typeface="+mn-lt"/>
                        <a:ea typeface="PMingLiU" panose="02020500000000000000" pitchFamily="18" charset="-120"/>
                        <a:cs typeface="Arial" panose="020B0604020202020204" pitchFamily="34" charset="0"/>
                      </a:endParaRPr>
                    </a:p>
                  </a:txBody>
                  <a:tcPr marL="45720" marR="457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marR="0" lvl="0" indent="-137160" algn="l" defTabSz="914400" rtl="0" eaLnBrk="1" fontAlgn="auto" latinLnBrk="0" hangingPunct="1">
                        <a:lnSpc>
                          <a:spcPct val="110000"/>
                        </a:lnSpc>
                        <a:spcBef>
                          <a:spcPts val="0"/>
                        </a:spcBef>
                        <a:spcAft>
                          <a:spcPts val="0"/>
                        </a:spcAft>
                        <a:buClr>
                          <a:srgbClr val="FF5E39"/>
                        </a:buClr>
                        <a:buSzTx/>
                        <a:buFont typeface="Arial" panose="020B0604020202020204" pitchFamily="34" charset="0"/>
                        <a:buChar char="•"/>
                        <a:tabLst/>
                        <a:defRPr/>
                      </a:pPr>
                      <a:r>
                        <a:rPr lang="en-US" sz="1100" b="0" kern="1200">
                          <a:solidFill>
                            <a:schemeClr val="tx2"/>
                          </a:solidFill>
                          <a:effectLst/>
                          <a:latin typeface="+mn-lt"/>
                          <a:ea typeface="Times New Roman" panose="02020603050405020304" pitchFamily="18" charset="0"/>
                          <a:cs typeface="Calibri" panose="020F0502020204030204" pitchFamily="34" charset="0"/>
                        </a:rPr>
                        <a:t>Distribution of Net Cost Cap across Seasons</a:t>
                      </a:r>
                      <a:endParaRPr lang="en-US" sz="1100" b="0">
                        <a:solidFill>
                          <a:schemeClr val="tx2"/>
                        </a:solidFill>
                        <a:effectLst/>
                        <a:latin typeface="+mn-lt"/>
                        <a:ea typeface="PMingLiU" panose="02020500000000000000" pitchFamily="18" charset="-120"/>
                        <a:cs typeface="Arial" panose="020B0604020202020204" pitchFamily="34" charset="0"/>
                      </a:endParaRPr>
                    </a:p>
                  </a:txBody>
                  <a:tcPr marL="45720" marR="4572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75528067"/>
                  </a:ext>
                </a:extLst>
              </a:tr>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400" b="1" kern="1200">
                          <a:solidFill>
                            <a:schemeClr val="tx1"/>
                          </a:solidFill>
                          <a:effectLst/>
                          <a:latin typeface="+mn-lt"/>
                          <a:ea typeface="Times New Roman" panose="02020603050405020304" pitchFamily="18" charset="0"/>
                          <a:cs typeface="Calibri" panose="020F0502020204030204" pitchFamily="34" charset="0"/>
                        </a:rPr>
                        <a:t>Framework &amp; Timeline of Forward PC Market</a:t>
                      </a:r>
                      <a:endParaRPr lang="en-US" sz="14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indent="-137160">
                        <a:buClr>
                          <a:srgbClr val="FF5E39"/>
                        </a:buClr>
                        <a:buFont typeface="Arial" panose="020B0604020202020204" pitchFamily="34" charset="0"/>
                        <a:buChar char="•"/>
                      </a:pPr>
                      <a:r>
                        <a:rPr lang="en-US" sz="1100" b="0" kern="1200">
                          <a:solidFill>
                            <a:schemeClr val="tx2"/>
                          </a:solidFill>
                          <a:effectLst/>
                          <a:latin typeface="+mn-lt"/>
                          <a:ea typeface="+mn-ea"/>
                          <a:cs typeface="+mn-cs"/>
                        </a:rPr>
                        <a:t>Timing of Forward Market &amp; Settlements</a:t>
                      </a:r>
                    </a:p>
                    <a:p>
                      <a:pPr marL="137160" indent="-137160">
                        <a:buClr>
                          <a:srgbClr val="FF5E39"/>
                        </a:buClr>
                        <a:buFont typeface="Arial" panose="020B0604020202020204" pitchFamily="34" charset="0"/>
                        <a:buChar char="•"/>
                      </a:pPr>
                      <a:r>
                        <a:rPr lang="en-US" sz="1100" b="0" kern="1200">
                          <a:solidFill>
                            <a:schemeClr val="tx2"/>
                          </a:solidFill>
                          <a:effectLst/>
                          <a:latin typeface="+mn-lt"/>
                          <a:ea typeface="+mn-ea"/>
                          <a:cs typeface="+mn-cs"/>
                        </a:rPr>
                        <a:t>Forward Market Participation Requirements</a:t>
                      </a:r>
                    </a:p>
                  </a:txBody>
                  <a:tcPr marL="45720" marR="457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indent="-137160">
                        <a:buClr>
                          <a:srgbClr val="FF5E39"/>
                        </a:buClr>
                        <a:buFont typeface="Arial" panose="020B0604020202020204" pitchFamily="34" charset="0"/>
                        <a:buChar char="•"/>
                      </a:pPr>
                      <a:r>
                        <a:rPr lang="en-US" sz="1100" b="0" kern="1200">
                          <a:solidFill>
                            <a:schemeClr val="tx2"/>
                          </a:solidFill>
                          <a:effectLst/>
                          <a:latin typeface="+mn-lt"/>
                          <a:ea typeface="+mn-ea"/>
                          <a:cs typeface="+mn-cs"/>
                        </a:rPr>
                        <a:t>Non-Performance Penalties </a:t>
                      </a:r>
                      <a:r>
                        <a:rPr lang="en-US" sz="1100" b="0" u="none" kern="1200">
                          <a:solidFill>
                            <a:schemeClr val="tx2"/>
                          </a:solidFill>
                          <a:effectLst/>
                          <a:latin typeface="+mn-lt"/>
                          <a:ea typeface="+mn-ea"/>
                          <a:cs typeface="+mn-cs"/>
                        </a:rPr>
                        <a:t>(Cleared and Offered)</a:t>
                      </a:r>
                    </a:p>
                    <a:p>
                      <a:pPr marL="137160" indent="-137160">
                        <a:buClr>
                          <a:srgbClr val="FF5E39"/>
                        </a:buClr>
                        <a:buFont typeface="Arial" panose="020B0604020202020204" pitchFamily="34" charset="0"/>
                        <a:buChar char="•"/>
                      </a:pPr>
                      <a:r>
                        <a:rPr lang="en-US" sz="1100" b="0" kern="1200">
                          <a:solidFill>
                            <a:schemeClr val="tx2"/>
                          </a:solidFill>
                          <a:effectLst/>
                          <a:latin typeface="+mn-lt"/>
                          <a:ea typeface="+mn-ea"/>
                          <a:cs typeface="+mn-cs"/>
                        </a:rPr>
                        <a:t>Virtual Parties Eligibility in Forward Market</a:t>
                      </a:r>
                    </a:p>
                  </a:txBody>
                  <a:tcPr marL="45720" marR="4572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4235925582"/>
                  </a:ext>
                </a:extLst>
              </a:tr>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400" b="1" kern="1200">
                          <a:solidFill>
                            <a:schemeClr val="tx1"/>
                          </a:solidFill>
                          <a:effectLst/>
                          <a:latin typeface="+mn-lt"/>
                          <a:ea typeface="Times New Roman" panose="02020603050405020304" pitchFamily="18" charset="0"/>
                          <a:cs typeface="Calibri" panose="020F0502020204030204" pitchFamily="34" charset="0"/>
                        </a:rPr>
                        <a:t>Framework &amp; Timeline of  PC Market</a:t>
                      </a:r>
                      <a:endParaRPr lang="en-US" sz="14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indent="-137160">
                        <a:buClr>
                          <a:srgbClr val="FF5E39"/>
                        </a:buClr>
                        <a:buFont typeface="Arial" panose="020B0604020202020204" pitchFamily="34" charset="0"/>
                        <a:buChar char="•"/>
                      </a:pPr>
                      <a:r>
                        <a:rPr lang="en-US" sz="1100" b="0" kern="1200">
                          <a:solidFill>
                            <a:schemeClr val="tx2"/>
                          </a:solidFill>
                          <a:effectLst/>
                          <a:latin typeface="+mn-lt"/>
                          <a:ea typeface="+mn-ea"/>
                          <a:cs typeface="+mn-cs"/>
                        </a:rPr>
                        <a:t>Timing of Seasonal PC Market &amp; Settlement</a:t>
                      </a:r>
                    </a:p>
                  </a:txBody>
                  <a:tcPr marL="45720" marR="457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37160" marR="0" lvl="0" indent="-137160" algn="l" defTabSz="914400" rtl="0" eaLnBrk="1" fontAlgn="auto" latinLnBrk="0" hangingPunct="1">
                        <a:lnSpc>
                          <a:spcPct val="100000"/>
                        </a:lnSpc>
                        <a:spcBef>
                          <a:spcPts val="0"/>
                        </a:spcBef>
                        <a:spcAft>
                          <a:spcPts val="0"/>
                        </a:spcAft>
                        <a:buClr>
                          <a:srgbClr val="FF5E39"/>
                        </a:buClr>
                        <a:buSzTx/>
                        <a:buFont typeface="Arial" panose="020B0604020202020204" pitchFamily="34" charset="0"/>
                        <a:buChar char="•"/>
                        <a:tabLst/>
                        <a:defRPr/>
                      </a:pPr>
                      <a:r>
                        <a:rPr lang="en-US" sz="1100" b="0" kern="1200">
                          <a:solidFill>
                            <a:schemeClr val="tx2"/>
                          </a:solidFill>
                          <a:effectLst/>
                          <a:latin typeface="+mn-lt"/>
                          <a:ea typeface="+mn-ea"/>
                          <a:cs typeface="+mn-cs"/>
                        </a:rPr>
                        <a:t>PC Market Collateral Requirement &amp; Timeline</a:t>
                      </a:r>
                    </a:p>
                  </a:txBody>
                  <a:tcPr marL="45720" marR="4572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1087890069"/>
                  </a:ext>
                </a:extLst>
              </a:tr>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400" b="1" kern="1200">
                          <a:solidFill>
                            <a:schemeClr val="tx1"/>
                          </a:solidFill>
                          <a:effectLst/>
                          <a:latin typeface="+mn-lt"/>
                          <a:ea typeface="Times New Roman" panose="02020603050405020304" pitchFamily="18" charset="0"/>
                          <a:cs typeface="Calibri" panose="020F0502020204030204" pitchFamily="34" charset="0"/>
                        </a:rPr>
                        <a:t>Market Power Mitigation</a:t>
                      </a:r>
                      <a:endParaRPr lang="en-US" sz="14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37160" marR="0" indent="-137160" algn="l">
                        <a:lnSpc>
                          <a:spcPct val="110000"/>
                        </a:lnSpc>
                        <a:spcBef>
                          <a:spcPts val="0"/>
                        </a:spcBef>
                        <a:spcAft>
                          <a:spcPts val="0"/>
                        </a:spcAft>
                        <a:buClr>
                          <a:srgbClr val="FF5E39"/>
                        </a:buClr>
                        <a:buFont typeface="Arial" panose="020B0604020202020204" pitchFamily="34" charset="0"/>
                        <a:buChar char="•"/>
                      </a:pPr>
                      <a:r>
                        <a:rPr lang="en-US" sz="1100" b="0" kern="1200">
                          <a:solidFill>
                            <a:schemeClr val="tx2"/>
                          </a:solidFill>
                          <a:effectLst/>
                          <a:latin typeface="+mn-lt"/>
                          <a:ea typeface="+mn-ea"/>
                          <a:cs typeface="+mn-cs"/>
                        </a:rPr>
                        <a:t>Additional Rules to Mitigate Market Power</a:t>
                      </a:r>
                      <a:endParaRPr lang="en-US" sz="1100" b="0">
                        <a:solidFill>
                          <a:schemeClr val="tx2"/>
                        </a:solidFill>
                        <a:effectLst/>
                        <a:latin typeface="+mn-lt"/>
                        <a:ea typeface="PMingLiU" panose="02020500000000000000" pitchFamily="18" charset="-120"/>
                        <a:cs typeface="Arial" panose="020B0604020202020204" pitchFamily="34" charset="0"/>
                      </a:endParaRPr>
                    </a:p>
                  </a:txBody>
                  <a:tcPr marL="45720" marR="45720">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137160" marR="0" indent="-137160" algn="l">
                        <a:lnSpc>
                          <a:spcPct val="110000"/>
                        </a:lnSpc>
                        <a:spcBef>
                          <a:spcPts val="0"/>
                        </a:spcBef>
                        <a:spcAft>
                          <a:spcPts val="0"/>
                        </a:spcAft>
                        <a:buClr>
                          <a:srgbClr val="FF5E39"/>
                        </a:buClr>
                        <a:buFont typeface="Arial" panose="020B0604020202020204" pitchFamily="34" charset="0"/>
                        <a:buChar char="•"/>
                      </a:pPr>
                      <a:endParaRPr lang="en-US" sz="1100" b="0">
                        <a:solidFill>
                          <a:schemeClr val="tx2"/>
                        </a:solidFill>
                        <a:effectLst/>
                        <a:latin typeface="+mn-lt"/>
                        <a:ea typeface="PMingLiU" panose="02020500000000000000" pitchFamily="18" charset="-120"/>
                        <a:cs typeface="Arial" panose="020B0604020202020204" pitchFamily="34" charset="0"/>
                      </a:endParaRPr>
                    </a:p>
                  </a:txBody>
                  <a:tcPr marL="45720" marR="45720">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566050673"/>
                  </a:ext>
                </a:extLst>
              </a:tr>
            </a:tbl>
          </a:graphicData>
        </a:graphic>
      </p:graphicFrame>
      <p:sp>
        <p:nvSpPr>
          <p:cNvPr id="3" name="Title 2">
            <a:extLst>
              <a:ext uri="{FF2B5EF4-FFF2-40B4-BE49-F238E27FC236}">
                <a16:creationId xmlns:a16="http://schemas.microsoft.com/office/drawing/2014/main" id="{7D316BA0-72B8-7674-08E5-CCE3A6E3C3F7}"/>
              </a:ext>
            </a:extLst>
          </p:cNvPr>
          <p:cNvSpPr>
            <a:spLocks noGrp="1"/>
          </p:cNvSpPr>
          <p:nvPr>
            <p:ph type="title"/>
          </p:nvPr>
        </p:nvSpPr>
        <p:spPr/>
        <p:txBody>
          <a:bodyPr/>
          <a:lstStyle/>
          <a:p>
            <a:r>
              <a:rPr lang="en-US"/>
              <a:t>PCM strawman design whitepaper will assess the key decisions required to implement PCM across ten areas</a:t>
            </a:r>
          </a:p>
        </p:txBody>
      </p:sp>
      <p:pic>
        <p:nvPicPr>
          <p:cNvPr id="8" name="Graphic 7" descr="Agriculture with solid fill">
            <a:extLst>
              <a:ext uri="{FF2B5EF4-FFF2-40B4-BE49-F238E27FC236}">
                <a16:creationId xmlns:a16="http://schemas.microsoft.com/office/drawing/2014/main" id="{601FE3F2-A210-E63A-BC92-D4277957904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5241" y="1455845"/>
            <a:ext cx="457200" cy="457200"/>
          </a:xfrm>
          <a:prstGeom prst="rect">
            <a:avLst/>
          </a:prstGeom>
        </p:spPr>
      </p:pic>
      <p:pic>
        <p:nvPicPr>
          <p:cNvPr id="12" name="Graphic 11" descr="Branching diagram with solid fill">
            <a:extLst>
              <a:ext uri="{FF2B5EF4-FFF2-40B4-BE49-F238E27FC236}">
                <a16:creationId xmlns:a16="http://schemas.microsoft.com/office/drawing/2014/main" id="{1E9BD830-D1C6-5A16-877E-705B1D9AF407}"/>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605241" y="5834513"/>
            <a:ext cx="457200" cy="457200"/>
          </a:xfrm>
          <a:prstGeom prst="rect">
            <a:avLst/>
          </a:prstGeom>
        </p:spPr>
      </p:pic>
      <p:pic>
        <p:nvPicPr>
          <p:cNvPr id="14" name="Graphic 13" descr="Checklist with solid fill">
            <a:extLst>
              <a:ext uri="{FF2B5EF4-FFF2-40B4-BE49-F238E27FC236}">
                <a16:creationId xmlns:a16="http://schemas.microsoft.com/office/drawing/2014/main" id="{3DCBF52D-5506-ECF2-F508-1E987056EFE6}"/>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05241" y="3966435"/>
            <a:ext cx="457200" cy="457200"/>
          </a:xfrm>
          <a:prstGeom prst="rect">
            <a:avLst/>
          </a:prstGeom>
        </p:spPr>
      </p:pic>
      <p:pic>
        <p:nvPicPr>
          <p:cNvPr id="16" name="Graphic 15" descr="Clock with solid fill">
            <a:extLst>
              <a:ext uri="{FF2B5EF4-FFF2-40B4-BE49-F238E27FC236}">
                <a16:creationId xmlns:a16="http://schemas.microsoft.com/office/drawing/2014/main" id="{8CAE34F9-3C48-ACFC-F11F-F66059BFA224}"/>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605241" y="1922865"/>
            <a:ext cx="457200" cy="457200"/>
          </a:xfrm>
          <a:prstGeom prst="rect">
            <a:avLst/>
          </a:prstGeom>
        </p:spPr>
      </p:pic>
      <p:pic>
        <p:nvPicPr>
          <p:cNvPr id="18" name="Graphic 17" descr="Daily calendar with solid fill">
            <a:extLst>
              <a:ext uri="{FF2B5EF4-FFF2-40B4-BE49-F238E27FC236}">
                <a16:creationId xmlns:a16="http://schemas.microsoft.com/office/drawing/2014/main" id="{996C6915-A50D-3F35-BCB4-5FDA3E5E874B}"/>
              </a:ext>
            </a:extLst>
          </p:cNvPr>
          <p:cNvPicPr>
            <a:picLocks noChangeAspect="1"/>
          </p:cNvPicPr>
          <p:nvPr/>
        </p:nvPicPr>
        <p:blipFill>
          <a:blip r:embed="rId11">
            <a:extLst>
              <a:ext uri="{28A0092B-C50C-407E-A947-70E740481C1C}">
                <a14:useLocalDpi xmlns:a14="http://schemas.microsoft.com/office/drawing/2010/main" val="0"/>
              </a:ext>
              <a:ext uri="{96DAC541-7B7A-43D3-8B79-37D633B846F1}">
                <asvg:svgBlip xmlns:asvg="http://schemas.microsoft.com/office/drawing/2016/SVG/main" r:embed="rId12"/>
              </a:ext>
            </a:extLst>
          </a:blip>
          <a:stretch>
            <a:fillRect/>
          </a:stretch>
        </p:blipFill>
        <p:spPr>
          <a:xfrm>
            <a:off x="605241" y="5367495"/>
            <a:ext cx="457200" cy="457200"/>
          </a:xfrm>
          <a:prstGeom prst="rect">
            <a:avLst/>
          </a:prstGeom>
        </p:spPr>
      </p:pic>
      <p:pic>
        <p:nvPicPr>
          <p:cNvPr id="20" name="Graphic 19" descr="Diploma with solid fill">
            <a:extLst>
              <a:ext uri="{FF2B5EF4-FFF2-40B4-BE49-F238E27FC236}">
                <a16:creationId xmlns:a16="http://schemas.microsoft.com/office/drawing/2014/main" id="{2F15E3DF-B061-7F99-C6C7-B31E37648271}"/>
              </a:ext>
            </a:extLst>
          </p:cNvPr>
          <p:cNvPicPr>
            <a:picLocks noChangeAspect="1"/>
          </p:cNvPicPr>
          <p:nvPr/>
        </p:nvPicPr>
        <p:blipFill>
          <a:blip r:embed="rId13">
            <a:extLst>
              <a:ext uri="{28A0092B-C50C-407E-A947-70E740481C1C}">
                <a14:useLocalDpi xmlns:a14="http://schemas.microsoft.com/office/drawing/2010/main" val="0"/>
              </a:ext>
              <a:ext uri="{96DAC541-7B7A-43D3-8B79-37D633B846F1}">
                <asvg:svgBlip xmlns:asvg="http://schemas.microsoft.com/office/drawing/2016/SVG/main" r:embed="rId14"/>
              </a:ext>
            </a:extLst>
          </a:blip>
          <a:stretch>
            <a:fillRect/>
          </a:stretch>
        </p:blipFill>
        <p:spPr>
          <a:xfrm>
            <a:off x="605241" y="2389885"/>
            <a:ext cx="457200" cy="457200"/>
          </a:xfrm>
          <a:prstGeom prst="rect">
            <a:avLst/>
          </a:prstGeom>
        </p:spPr>
      </p:pic>
      <p:pic>
        <p:nvPicPr>
          <p:cNvPr id="22" name="Graphic 21" descr="Dollar with solid fill">
            <a:extLst>
              <a:ext uri="{FF2B5EF4-FFF2-40B4-BE49-F238E27FC236}">
                <a16:creationId xmlns:a16="http://schemas.microsoft.com/office/drawing/2014/main" id="{47174F6F-3DE3-0F4E-5FFD-C9F293107A27}"/>
              </a:ext>
            </a:extLst>
          </p:cNvPr>
          <p:cNvPicPr>
            <a:picLocks noChangeAspect="1"/>
          </p:cNvPicPr>
          <p:nvPr/>
        </p:nvPicPr>
        <p:blipFill>
          <a:blip r:embed="rId15">
            <a:extLst>
              <a:ext uri="{28A0092B-C50C-407E-A947-70E740481C1C}">
                <a14:useLocalDpi xmlns:a14="http://schemas.microsoft.com/office/drawing/2010/main" val="0"/>
              </a:ext>
              <a:ext uri="{96DAC541-7B7A-43D3-8B79-37D633B846F1}">
                <asvg:svgBlip xmlns:asvg="http://schemas.microsoft.com/office/drawing/2016/SVG/main" r:embed="rId16"/>
              </a:ext>
            </a:extLst>
          </a:blip>
          <a:stretch>
            <a:fillRect/>
          </a:stretch>
        </p:blipFill>
        <p:spPr>
          <a:xfrm>
            <a:off x="605241" y="4433455"/>
            <a:ext cx="457200" cy="457200"/>
          </a:xfrm>
          <a:prstGeom prst="rect">
            <a:avLst/>
          </a:prstGeom>
        </p:spPr>
      </p:pic>
      <p:pic>
        <p:nvPicPr>
          <p:cNvPr id="24" name="Graphic 23" descr="Future with solid fill">
            <a:extLst>
              <a:ext uri="{FF2B5EF4-FFF2-40B4-BE49-F238E27FC236}">
                <a16:creationId xmlns:a16="http://schemas.microsoft.com/office/drawing/2014/main" id="{023FC6AD-D060-43B2-AF50-4A86D7F5F056}"/>
              </a:ext>
            </a:extLst>
          </p:cNvPr>
          <p:cNvPicPr>
            <a:picLocks noChangeAspect="1"/>
          </p:cNvPicPr>
          <p:nvPr/>
        </p:nvPicPr>
        <p:blipFill>
          <a:blip r:embed="rId17">
            <a:extLst>
              <a:ext uri="{28A0092B-C50C-407E-A947-70E740481C1C}">
                <a14:useLocalDpi xmlns:a14="http://schemas.microsoft.com/office/drawing/2010/main" val="0"/>
              </a:ext>
              <a:ext uri="{96DAC541-7B7A-43D3-8B79-37D633B846F1}">
                <asvg:svgBlip xmlns:asvg="http://schemas.microsoft.com/office/drawing/2016/SVG/main" r:embed="rId18"/>
              </a:ext>
            </a:extLst>
          </a:blip>
          <a:stretch>
            <a:fillRect/>
          </a:stretch>
        </p:blipFill>
        <p:spPr>
          <a:xfrm>
            <a:off x="605241" y="4900475"/>
            <a:ext cx="457200" cy="457200"/>
          </a:xfrm>
          <a:prstGeom prst="rect">
            <a:avLst/>
          </a:prstGeom>
        </p:spPr>
      </p:pic>
      <p:pic>
        <p:nvPicPr>
          <p:cNvPr id="26" name="Graphic 25" descr="Supply And Demand with solid fill">
            <a:extLst>
              <a:ext uri="{FF2B5EF4-FFF2-40B4-BE49-F238E27FC236}">
                <a16:creationId xmlns:a16="http://schemas.microsoft.com/office/drawing/2014/main" id="{2DD9833C-3759-BFB6-AEA1-09F3C57F01DE}"/>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605241" y="3499415"/>
            <a:ext cx="457200" cy="457200"/>
          </a:xfrm>
          <a:prstGeom prst="rect">
            <a:avLst/>
          </a:prstGeom>
        </p:spPr>
      </p:pic>
      <p:pic>
        <p:nvPicPr>
          <p:cNvPr id="28" name="Graphic 27" descr="Power Plant with solid fill">
            <a:extLst>
              <a:ext uri="{FF2B5EF4-FFF2-40B4-BE49-F238E27FC236}">
                <a16:creationId xmlns:a16="http://schemas.microsoft.com/office/drawing/2014/main" id="{360F4965-6B02-2527-816A-85B81B89C320}"/>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605241" y="2921557"/>
            <a:ext cx="457200" cy="457200"/>
          </a:xfrm>
          <a:prstGeom prst="rect">
            <a:avLst/>
          </a:prstGeom>
        </p:spPr>
      </p:pic>
      <p:sp>
        <p:nvSpPr>
          <p:cNvPr id="2" name="Rectangle 1">
            <a:extLst>
              <a:ext uri="{FF2B5EF4-FFF2-40B4-BE49-F238E27FC236}">
                <a16:creationId xmlns:a16="http://schemas.microsoft.com/office/drawing/2014/main" id="{D874EB8D-02EC-DB5F-93D0-7C5AE31884AB}"/>
              </a:ext>
            </a:extLst>
          </p:cNvPr>
          <p:cNvSpPr/>
          <p:nvPr/>
        </p:nvSpPr>
        <p:spPr>
          <a:xfrm>
            <a:off x="4961106" y="1455845"/>
            <a:ext cx="6771662" cy="2500770"/>
          </a:xfrm>
          <a:prstGeom prst="rect">
            <a:avLst/>
          </a:prstGeom>
          <a:solidFill>
            <a:srgbClr val="FF0000">
              <a:alpha val="10196"/>
            </a:srgbClr>
          </a:solidFill>
          <a:ln>
            <a:solidFill>
              <a:srgbClr val="FF0000"/>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a:extLst>
              <a:ext uri="{FF2B5EF4-FFF2-40B4-BE49-F238E27FC236}">
                <a16:creationId xmlns:a16="http://schemas.microsoft.com/office/drawing/2014/main" id="{F7BCBF17-FE7A-14B7-4C8A-1A78A65CC996}"/>
              </a:ext>
            </a:extLst>
          </p:cNvPr>
          <p:cNvSpPr txBox="1"/>
          <p:nvPr/>
        </p:nvSpPr>
        <p:spPr>
          <a:xfrm>
            <a:off x="3785659" y="1466555"/>
            <a:ext cx="1159191" cy="923330"/>
          </a:xfrm>
          <a:prstGeom prst="rect">
            <a:avLst/>
          </a:prstGeom>
          <a:noFill/>
        </p:spPr>
        <p:txBody>
          <a:bodyPr wrap="square" rtlCol="0">
            <a:spAutoFit/>
          </a:bodyPr>
          <a:lstStyle/>
          <a:p>
            <a:pPr algn="r"/>
            <a:r>
              <a:rPr lang="en-US">
                <a:solidFill>
                  <a:srgbClr val="FF0000"/>
                </a:solidFill>
              </a:rPr>
              <a:t>Focus of today’s workshop</a:t>
            </a:r>
          </a:p>
        </p:txBody>
      </p:sp>
      <p:sp>
        <p:nvSpPr>
          <p:cNvPr id="5" name="Rectangle 4">
            <a:extLst>
              <a:ext uri="{FF2B5EF4-FFF2-40B4-BE49-F238E27FC236}">
                <a16:creationId xmlns:a16="http://schemas.microsoft.com/office/drawing/2014/main" id="{CF155646-05C5-903A-1E9A-DAAF58D434B9}"/>
              </a:ext>
            </a:extLst>
          </p:cNvPr>
          <p:cNvSpPr/>
          <p:nvPr/>
        </p:nvSpPr>
        <p:spPr>
          <a:xfrm>
            <a:off x="4957042" y="4433455"/>
            <a:ext cx="6771662" cy="447380"/>
          </a:xfrm>
          <a:prstGeom prst="rect">
            <a:avLst/>
          </a:prstGeom>
          <a:solidFill>
            <a:srgbClr val="FF0000">
              <a:alpha val="10196"/>
            </a:srgbClr>
          </a:solidFill>
          <a:ln>
            <a:solidFill>
              <a:srgbClr val="FF0000"/>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043926670"/>
      </p:ext>
    </p:extLst>
  </p:cSld>
  <p:clrMapOvr>
    <a:masterClrMapping/>
  </p:clrMapOvr>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167E1656-B0E6-D6AF-3E5C-CE13B40FDF20}"/>
              </a:ext>
            </a:extLst>
          </p:cNvPr>
          <p:cNvSpPr txBox="1"/>
          <p:nvPr/>
        </p:nvSpPr>
        <p:spPr>
          <a:xfrm>
            <a:off x="0" y="3407746"/>
            <a:ext cx="12192000" cy="2623875"/>
          </a:xfrm>
          <a:prstGeom prst="rect">
            <a:avLst/>
          </a:prstGeom>
          <a:solidFill>
            <a:schemeClr val="accent1">
              <a:lumMod val="20000"/>
              <a:lumOff val="80000"/>
            </a:schemeClr>
          </a:solidFill>
        </p:spPr>
        <p:txBody>
          <a:bodyPr wrap="square" rtlCol="0">
            <a:noAutofit/>
          </a:bodyPr>
          <a:lstStyle/>
          <a:p>
            <a:pPr algn="ctr"/>
            <a:endParaRPr lang="en-US" b="1"/>
          </a:p>
        </p:txBody>
      </p:sp>
      <p:sp>
        <p:nvSpPr>
          <p:cNvPr id="13" name="Title 12">
            <a:extLst>
              <a:ext uri="{FF2B5EF4-FFF2-40B4-BE49-F238E27FC236}">
                <a16:creationId xmlns:a16="http://schemas.microsoft.com/office/drawing/2014/main" id="{3B6983E4-7998-FD2E-E3A9-B3F2C6620794}"/>
              </a:ext>
            </a:extLst>
          </p:cNvPr>
          <p:cNvSpPr>
            <a:spLocks noGrp="1"/>
          </p:cNvSpPr>
          <p:nvPr>
            <p:ph type="title"/>
          </p:nvPr>
        </p:nvSpPr>
        <p:spPr/>
        <p:txBody>
          <a:bodyPr/>
          <a:lstStyle/>
          <a:p>
            <a:br>
              <a:rPr lang="en-US"/>
            </a:br>
            <a:r>
              <a:rPr lang="en-US"/>
              <a:t>Key design parameters</a:t>
            </a:r>
          </a:p>
        </p:txBody>
      </p:sp>
      <p:graphicFrame>
        <p:nvGraphicFramePr>
          <p:cNvPr id="8" name="Table 7">
            <a:extLst>
              <a:ext uri="{FF2B5EF4-FFF2-40B4-BE49-F238E27FC236}">
                <a16:creationId xmlns:a16="http://schemas.microsoft.com/office/drawing/2014/main" id="{5D605EF4-6AD0-01C8-4D5A-FB35A32508A9}"/>
              </a:ext>
            </a:extLst>
          </p:cNvPr>
          <p:cNvGraphicFramePr>
            <a:graphicFrameLocks noGrp="1"/>
          </p:cNvGraphicFramePr>
          <p:nvPr/>
        </p:nvGraphicFramePr>
        <p:xfrm>
          <a:off x="463804" y="1199894"/>
          <a:ext cx="11264900" cy="2015871"/>
        </p:xfrm>
        <a:graphic>
          <a:graphicData uri="http://schemas.openxmlformats.org/drawingml/2006/table">
            <a:tbl>
              <a:tblPr firstRow="1" firstCol="1" bandRow="1"/>
              <a:tblGrid>
                <a:gridCol w="268105">
                  <a:extLst>
                    <a:ext uri="{9D8B030D-6E8A-4147-A177-3AD203B41FA5}">
                      <a16:colId xmlns:a16="http://schemas.microsoft.com/office/drawing/2014/main" val="2019874222"/>
                    </a:ext>
                  </a:extLst>
                </a:gridCol>
                <a:gridCol w="1912780">
                  <a:extLst>
                    <a:ext uri="{9D8B030D-6E8A-4147-A177-3AD203B41FA5}">
                      <a16:colId xmlns:a16="http://schemas.microsoft.com/office/drawing/2014/main" val="3976426191"/>
                    </a:ext>
                  </a:extLst>
                </a:gridCol>
                <a:gridCol w="3692634">
                  <a:extLst>
                    <a:ext uri="{9D8B030D-6E8A-4147-A177-3AD203B41FA5}">
                      <a16:colId xmlns:a16="http://schemas.microsoft.com/office/drawing/2014/main" val="3133432086"/>
                    </a:ext>
                  </a:extLst>
                </a:gridCol>
                <a:gridCol w="3692634">
                  <a:extLst>
                    <a:ext uri="{9D8B030D-6E8A-4147-A177-3AD203B41FA5}">
                      <a16:colId xmlns:a16="http://schemas.microsoft.com/office/drawing/2014/main" val="168617620"/>
                    </a:ext>
                  </a:extLst>
                </a:gridCol>
                <a:gridCol w="1698747">
                  <a:extLst>
                    <a:ext uri="{9D8B030D-6E8A-4147-A177-3AD203B41FA5}">
                      <a16:colId xmlns:a16="http://schemas.microsoft.com/office/drawing/2014/main" val="1627584230"/>
                    </a:ext>
                  </a:extLst>
                </a:gridCol>
              </a:tblGrid>
              <a:tr h="0">
                <a:tc>
                  <a:txBody>
                    <a:bodyPr/>
                    <a:lstStyle/>
                    <a:p>
                      <a:pPr marL="0" marR="0" algn="ctr">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a:t>
                      </a:r>
                      <a:endParaRPr lang="en-US" sz="20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034E6E"/>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rgbClr val="034E6E"/>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Design Parameter</a:t>
                      </a:r>
                      <a:endParaRPr lang="en-US" sz="20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rgbClr val="034E6E"/>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Design Decision</a:t>
                      </a:r>
                      <a:endParaRPr lang="en-US" sz="20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rgbClr val="034E6E"/>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Options</a:t>
                      </a:r>
                      <a:endParaRPr lang="en-US" sz="20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bg1"/>
                      </a:solidFill>
                      <a:prstDash val="solid"/>
                      <a:round/>
                      <a:headEnd type="none" w="med" len="med"/>
                      <a:tailEnd type="none" w="med" len="med"/>
                    </a:lnL>
                    <a:lnR w="12700" cap="flat" cmpd="sng" algn="ctr">
                      <a:solidFill>
                        <a:schemeClr val="bg1"/>
                      </a:solidFill>
                      <a:prstDash val="solid"/>
                      <a:round/>
                      <a:headEnd type="none" w="med" len="med"/>
                      <a:tailEnd type="none" w="med" len="med"/>
                    </a:lnR>
                    <a:lnT w="12700" cap="flat" cmpd="sng" algn="ctr">
                      <a:solidFill>
                        <a:srgbClr val="034E6E"/>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ctr">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Impacts Modeling?</a:t>
                      </a:r>
                      <a:r>
                        <a:rPr lang="en-US" sz="1200" b="1" kern="1200" baseline="30000">
                          <a:solidFill>
                            <a:srgbClr val="FFFFFF"/>
                          </a:solidFill>
                          <a:effectLst/>
                          <a:latin typeface="+mn-lt"/>
                          <a:ea typeface="PMingLiU" panose="02020500000000000000" pitchFamily="18" charset="-120"/>
                          <a:cs typeface="Arial" panose="020B0604020202020204" pitchFamily="34" charset="0"/>
                        </a:rPr>
                        <a:t>1</a:t>
                      </a:r>
                      <a:endParaRPr lang="en-US" sz="2000" baseline="30000">
                        <a:effectLst/>
                        <a:latin typeface="+mn-lt"/>
                        <a:ea typeface="PMingLiU" panose="02020500000000000000" pitchFamily="18" charset="-120"/>
                        <a:cs typeface="Arial" panose="020B0604020202020204" pitchFamily="34" charset="0"/>
                      </a:endParaRPr>
                    </a:p>
                  </a:txBody>
                  <a:tcPr marL="0" marR="0" marT="0" marB="0">
                    <a:lnL w="12700" cap="flat" cmpd="sng" algn="ctr">
                      <a:solidFill>
                        <a:schemeClr val="bg1"/>
                      </a:solid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rgbClr val="034E6E"/>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extLst>
                  <a:ext uri="{0D108BD9-81ED-4DB2-BD59-A6C34878D82A}">
                    <a16:rowId xmlns:a16="http://schemas.microsoft.com/office/drawing/2014/main" val="1594752984"/>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1</a:t>
                      </a:r>
                      <a:endParaRPr lang="en-US" sz="20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034E6E"/>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Number of Seasons in Market Construct</a:t>
                      </a:r>
                      <a:endParaRPr lang="en-US" sz="20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Arial" panose="020B0604020202020204" pitchFamily="34" charset="0"/>
                        </a:rPr>
                        <a:t>How many seasons does the PCM construct have?</a:t>
                      </a:r>
                      <a:endParaRPr lang="en-US" sz="20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82880" marR="0" lvl="0" indent="-182880" algn="l">
                        <a:lnSpc>
                          <a:spcPct val="110000"/>
                        </a:lnSpc>
                        <a:spcBef>
                          <a:spcPts val="0"/>
                        </a:spcBef>
                        <a:spcAft>
                          <a:spcPts val="0"/>
                        </a:spcAft>
                        <a:buClr>
                          <a:schemeClr val="tx1"/>
                        </a:buClr>
                        <a:buFont typeface="Symbol" panose="05050102010706020507" pitchFamily="18" charset="2"/>
                        <a:buChar char=""/>
                      </a:pPr>
                      <a:r>
                        <a:rPr lang="en-US" sz="1200" b="0">
                          <a:solidFill>
                            <a:schemeClr val="tx2"/>
                          </a:solidFill>
                          <a:effectLst/>
                          <a:latin typeface="+mn-lt"/>
                          <a:ea typeface="PMingLiU" panose="02020500000000000000" pitchFamily="18" charset="-120"/>
                          <a:cs typeface="Arial" panose="020B0604020202020204" pitchFamily="34" charset="0"/>
                        </a:rPr>
                        <a:t>2 seasons (low bookend)</a:t>
                      </a:r>
                      <a:endParaRPr lang="en-US" sz="2000" b="0">
                        <a:solidFill>
                          <a:schemeClr val="tx2"/>
                        </a:solidFill>
                        <a:effectLst/>
                        <a:latin typeface="+mn-lt"/>
                        <a:ea typeface="PMingLiU" panose="02020500000000000000" pitchFamily="18" charset="-120"/>
                        <a:cs typeface="Arial" panose="020B0604020202020204" pitchFamily="34" charset="0"/>
                      </a:endParaRPr>
                    </a:p>
                    <a:p>
                      <a:pPr marL="182880" marR="0" lvl="0" indent="-182880" algn="l">
                        <a:lnSpc>
                          <a:spcPct val="110000"/>
                        </a:lnSpc>
                        <a:spcBef>
                          <a:spcPts val="0"/>
                        </a:spcBef>
                        <a:spcAft>
                          <a:spcPts val="0"/>
                        </a:spcAft>
                        <a:buClr>
                          <a:schemeClr val="tx1"/>
                        </a:buClr>
                        <a:buFont typeface="Symbol" panose="05050102010706020507" pitchFamily="18" charset="2"/>
                        <a:buChar char=""/>
                      </a:pPr>
                      <a:r>
                        <a:rPr lang="en-US" sz="1200" b="1">
                          <a:solidFill>
                            <a:schemeClr val="tx2"/>
                          </a:solidFill>
                          <a:effectLst/>
                          <a:latin typeface="+mn-lt"/>
                          <a:ea typeface="PMingLiU" panose="02020500000000000000" pitchFamily="18" charset="-120"/>
                          <a:cs typeface="Arial" panose="020B0604020202020204" pitchFamily="34" charset="0"/>
                        </a:rPr>
                        <a:t>4 seasons (default)</a:t>
                      </a:r>
                    </a:p>
                    <a:p>
                      <a:pPr marL="182880" marR="0" lvl="0" indent="-182880" algn="l">
                        <a:lnSpc>
                          <a:spcPct val="110000"/>
                        </a:lnSpc>
                        <a:spcBef>
                          <a:spcPts val="0"/>
                        </a:spcBef>
                        <a:spcAft>
                          <a:spcPts val="0"/>
                        </a:spcAft>
                        <a:buClr>
                          <a:schemeClr val="tx1"/>
                        </a:buClr>
                        <a:buFont typeface="Symbol" panose="05050102010706020507" pitchFamily="18" charset="2"/>
                        <a:buChar char=""/>
                      </a:pPr>
                      <a:r>
                        <a:rPr lang="en-US" sz="1200" b="0" i="1">
                          <a:solidFill>
                            <a:schemeClr val="tx2"/>
                          </a:solidFill>
                          <a:effectLst/>
                          <a:latin typeface="+mn-lt"/>
                          <a:ea typeface="PMingLiU" panose="02020500000000000000" pitchFamily="18" charset="-120"/>
                          <a:cs typeface="Arial" panose="020B0604020202020204" pitchFamily="34" charset="0"/>
                        </a:rPr>
                        <a:t>[Other intermediate values]</a:t>
                      </a:r>
                      <a:endParaRPr lang="en-US" sz="2000" b="0">
                        <a:solidFill>
                          <a:schemeClr val="tx2"/>
                        </a:solidFill>
                        <a:effectLst/>
                        <a:latin typeface="+mn-lt"/>
                        <a:ea typeface="PMingLiU" panose="02020500000000000000" pitchFamily="18" charset="-120"/>
                        <a:cs typeface="Arial" panose="020B0604020202020204" pitchFamily="34" charset="0"/>
                      </a:endParaRPr>
                    </a:p>
                    <a:p>
                      <a:pPr marL="182880" marR="0" lvl="0" indent="-182880" algn="l">
                        <a:lnSpc>
                          <a:spcPct val="110000"/>
                        </a:lnSpc>
                        <a:spcBef>
                          <a:spcPts val="0"/>
                        </a:spcBef>
                        <a:spcAft>
                          <a:spcPts val="0"/>
                        </a:spcAft>
                        <a:buClr>
                          <a:schemeClr val="tx1"/>
                        </a:buClr>
                        <a:buFont typeface="Symbol" panose="05050102010706020507" pitchFamily="18" charset="2"/>
                        <a:buChar char=""/>
                      </a:pPr>
                      <a:r>
                        <a:rPr lang="en-US" sz="1200" b="0">
                          <a:solidFill>
                            <a:schemeClr val="tx2"/>
                          </a:solidFill>
                          <a:effectLst/>
                          <a:latin typeface="+mn-lt"/>
                          <a:ea typeface="PMingLiU" panose="02020500000000000000" pitchFamily="18" charset="-120"/>
                          <a:cs typeface="Arial" panose="020B0604020202020204" pitchFamily="34" charset="0"/>
                        </a:rPr>
                        <a:t>12 seasons (high bookend)</a:t>
                      </a:r>
                      <a:endParaRPr lang="en-US" sz="2000" b="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a:solidFill>
                            <a:schemeClr val="tx2"/>
                          </a:solidFill>
                          <a:effectLst/>
                          <a:latin typeface="+mn-lt"/>
                          <a:ea typeface="PMingLiU" panose="02020500000000000000" pitchFamily="18" charset="-120"/>
                          <a:cs typeface="Arial" panose="020B0604020202020204" pitchFamily="34" charset="0"/>
                        </a:rPr>
                        <a:t>Yes</a:t>
                      </a:r>
                      <a:endParaRPr lang="en-US" sz="2000">
                        <a:solidFill>
                          <a:schemeClr val="tx2"/>
                        </a:solidFill>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00337589"/>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2</a:t>
                      </a:r>
                      <a:endParaRPr lang="en-US" sz="20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034E6E"/>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034E6E"/>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Months in Each Season</a:t>
                      </a:r>
                      <a:endParaRPr lang="en-US" sz="20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034E6E"/>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Arial" panose="020B0604020202020204" pitchFamily="34" charset="0"/>
                        </a:rPr>
                        <a:t>How are the months distributed across the different seasons?</a:t>
                      </a:r>
                      <a:endParaRPr lang="en-US" sz="20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034E6E"/>
                      </a:solidFill>
                      <a:prstDash val="solid"/>
                      <a:round/>
                      <a:headEnd type="none" w="med" len="med"/>
                      <a:tailEnd type="none" w="med" len="med"/>
                    </a:lnB>
                    <a:noFill/>
                  </a:tcPr>
                </a:tc>
                <a:tc>
                  <a:txBody>
                    <a:bodyPr/>
                    <a:lstStyle/>
                    <a:p>
                      <a:pPr marL="182880" marR="0" lvl="0" indent="-182880" algn="l">
                        <a:lnSpc>
                          <a:spcPct val="110000"/>
                        </a:lnSpc>
                        <a:spcBef>
                          <a:spcPts val="0"/>
                        </a:spcBef>
                        <a:spcAft>
                          <a:spcPts val="0"/>
                        </a:spcAft>
                        <a:buClr>
                          <a:schemeClr val="tx1"/>
                        </a:buClr>
                        <a:buFont typeface="Symbol" panose="05050102010706020507" pitchFamily="18" charset="2"/>
                        <a:buChar char=""/>
                      </a:pPr>
                      <a:r>
                        <a:rPr lang="en-US" sz="1200" b="0">
                          <a:solidFill>
                            <a:schemeClr val="tx2"/>
                          </a:solidFill>
                          <a:effectLst/>
                          <a:latin typeface="+mn-lt"/>
                          <a:ea typeface="PMingLiU" panose="02020500000000000000" pitchFamily="18" charset="-120"/>
                          <a:cs typeface="Arial" panose="020B0604020202020204" pitchFamily="34" charset="0"/>
                        </a:rPr>
                        <a:t>2 seasons – Summer (May-Oct) &amp; Winter (Nov-Apr)</a:t>
                      </a:r>
                      <a:endParaRPr lang="en-US" sz="2000" b="0">
                        <a:solidFill>
                          <a:schemeClr val="tx2"/>
                        </a:solidFill>
                        <a:effectLst/>
                        <a:latin typeface="+mn-lt"/>
                        <a:ea typeface="PMingLiU" panose="02020500000000000000" pitchFamily="18" charset="-120"/>
                        <a:cs typeface="Arial" panose="020B0604020202020204" pitchFamily="34" charset="0"/>
                      </a:endParaRPr>
                    </a:p>
                    <a:p>
                      <a:pPr marL="182880" marR="0" lvl="0" indent="-182880" algn="l">
                        <a:lnSpc>
                          <a:spcPct val="110000"/>
                        </a:lnSpc>
                        <a:spcBef>
                          <a:spcPts val="0"/>
                        </a:spcBef>
                        <a:spcAft>
                          <a:spcPts val="0"/>
                        </a:spcAft>
                        <a:buClr>
                          <a:schemeClr val="tx1"/>
                        </a:buClr>
                        <a:buFont typeface="Symbol" panose="05050102010706020507" pitchFamily="18" charset="2"/>
                        <a:buChar char=""/>
                      </a:pPr>
                      <a:r>
                        <a:rPr lang="en-US" sz="1200" b="1">
                          <a:solidFill>
                            <a:schemeClr val="tx2"/>
                          </a:solidFill>
                          <a:effectLst/>
                          <a:latin typeface="+mn-lt"/>
                          <a:ea typeface="PMingLiU" panose="02020500000000000000" pitchFamily="18" charset="-120"/>
                          <a:cs typeface="Arial" panose="020B0604020202020204" pitchFamily="34" charset="0"/>
                        </a:rPr>
                        <a:t>4 seasons – Winter (Dec-Feb), Spring (Mar-May), Summer (Jun-Sept) &amp; Fall (Oct-Nov) (default)</a:t>
                      </a:r>
                    </a:p>
                    <a:p>
                      <a:pPr marL="182880" marR="0" lvl="0" indent="-182880" algn="l">
                        <a:lnSpc>
                          <a:spcPct val="110000"/>
                        </a:lnSpc>
                        <a:spcBef>
                          <a:spcPts val="0"/>
                        </a:spcBef>
                        <a:spcAft>
                          <a:spcPts val="0"/>
                        </a:spcAft>
                        <a:buClr>
                          <a:schemeClr val="tx1"/>
                        </a:buClr>
                        <a:buFont typeface="Symbol" panose="05050102010706020507" pitchFamily="18" charset="2"/>
                        <a:buChar char=""/>
                      </a:pPr>
                      <a:r>
                        <a:rPr lang="en-US" sz="1200" b="0" i="1">
                          <a:solidFill>
                            <a:schemeClr val="tx2"/>
                          </a:solidFill>
                          <a:effectLst/>
                          <a:latin typeface="+mn-lt"/>
                          <a:ea typeface="PMingLiU" panose="02020500000000000000" pitchFamily="18" charset="-120"/>
                          <a:cs typeface="Arial" panose="020B0604020202020204" pitchFamily="34" charset="0"/>
                        </a:rPr>
                        <a:t>[Other combinations of season and months]</a:t>
                      </a:r>
                      <a:endParaRPr lang="en-US" sz="2000" b="0">
                        <a:solidFill>
                          <a:schemeClr val="tx2"/>
                        </a:solidFill>
                        <a:effectLst/>
                        <a:latin typeface="+mn-lt"/>
                        <a:ea typeface="PMingLiU" panose="02020500000000000000" pitchFamily="18" charset="-120"/>
                        <a:cs typeface="Arial" panose="020B0604020202020204" pitchFamily="34" charset="0"/>
                      </a:endParaRPr>
                    </a:p>
                    <a:p>
                      <a:pPr marL="182880" marR="0" lvl="0" indent="-182880" algn="l">
                        <a:lnSpc>
                          <a:spcPct val="110000"/>
                        </a:lnSpc>
                        <a:spcBef>
                          <a:spcPts val="0"/>
                        </a:spcBef>
                        <a:spcAft>
                          <a:spcPts val="0"/>
                        </a:spcAft>
                        <a:buClr>
                          <a:schemeClr val="tx1"/>
                        </a:buClr>
                        <a:buFont typeface="Symbol" panose="05050102010706020507" pitchFamily="18" charset="2"/>
                        <a:buChar char=""/>
                      </a:pPr>
                      <a:r>
                        <a:rPr lang="en-US" sz="1200" b="0">
                          <a:solidFill>
                            <a:schemeClr val="tx2"/>
                          </a:solidFill>
                          <a:effectLst/>
                          <a:latin typeface="+mn-lt"/>
                          <a:ea typeface="PMingLiU" panose="02020500000000000000" pitchFamily="18" charset="-120"/>
                          <a:cs typeface="Arial" panose="020B0604020202020204" pitchFamily="34" charset="0"/>
                        </a:rPr>
                        <a:t>12 seasons – each month is a season </a:t>
                      </a:r>
                      <a:endParaRPr lang="en-US" sz="2000" b="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034E6E"/>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a:solidFill>
                            <a:schemeClr val="tx2"/>
                          </a:solidFill>
                          <a:effectLst/>
                          <a:latin typeface="+mn-lt"/>
                          <a:ea typeface="PMingLiU" panose="02020500000000000000" pitchFamily="18" charset="-120"/>
                          <a:cs typeface="Arial" panose="020B0604020202020204" pitchFamily="34" charset="0"/>
                        </a:rPr>
                        <a:t>Yes</a:t>
                      </a:r>
                      <a:endParaRPr lang="en-US" sz="2000">
                        <a:solidFill>
                          <a:schemeClr val="tx2"/>
                        </a:solidFill>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034E6E"/>
                      </a:solidFill>
                      <a:prstDash val="solid"/>
                      <a:round/>
                      <a:headEnd type="none" w="med" len="med"/>
                      <a:tailEnd type="none" w="med" len="med"/>
                    </a:lnB>
                    <a:noFill/>
                  </a:tcPr>
                </a:tc>
                <a:extLst>
                  <a:ext uri="{0D108BD9-81ED-4DB2-BD59-A6C34878D82A}">
                    <a16:rowId xmlns:a16="http://schemas.microsoft.com/office/drawing/2014/main" val="803034774"/>
                  </a:ext>
                </a:extLst>
              </a:tr>
            </a:tbl>
          </a:graphicData>
        </a:graphic>
      </p:graphicFrame>
      <p:sp>
        <p:nvSpPr>
          <p:cNvPr id="9" name="Rectangle 4">
            <a:extLst>
              <a:ext uri="{FF2B5EF4-FFF2-40B4-BE49-F238E27FC236}">
                <a16:creationId xmlns:a16="http://schemas.microsoft.com/office/drawing/2014/main" id="{017B45E7-ECE6-AEAD-EDA6-FEAD44135C70}"/>
              </a:ext>
            </a:extLst>
          </p:cNvPr>
          <p:cNvSpPr>
            <a:spLocks noChangeArrowheads="1"/>
          </p:cNvSpPr>
          <p:nvPr/>
        </p:nvSpPr>
        <p:spPr bwMode="auto">
          <a:xfrm>
            <a:off x="459233" y="2371436"/>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800" b="0" i="0" u="none" strike="noStrike" cap="none" normalizeH="0" baseline="0">
                <a:ln>
                  <a:noFill/>
                </a:ln>
                <a:solidFill>
                  <a:schemeClr val="tx1"/>
                </a:solidFill>
                <a:effectLst/>
                <a:latin typeface="Arial" panose="020B0604020202020204" pitchFamily="34" charset="0"/>
              </a:rPr>
            </a:b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1" name="Rectangle 6">
            <a:extLst>
              <a:ext uri="{FF2B5EF4-FFF2-40B4-BE49-F238E27FC236}">
                <a16:creationId xmlns:a16="http://schemas.microsoft.com/office/drawing/2014/main" id="{83C6F7FF-B2CB-B4E5-0D6F-36CDECBFC541}"/>
              </a:ext>
            </a:extLst>
          </p:cNvPr>
          <p:cNvSpPr>
            <a:spLocks noChangeArrowheads="1"/>
          </p:cNvSpPr>
          <p:nvPr/>
        </p:nvSpPr>
        <p:spPr bwMode="auto">
          <a:xfrm>
            <a:off x="459233" y="6031627"/>
            <a:ext cx="112649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zh-TW" sz="900" b="0" i="0" u="none" strike="noStrike" cap="none" normalizeH="0">
                <a:ln>
                  <a:noFill/>
                </a:ln>
                <a:solidFill>
                  <a:schemeClr val="tx2"/>
                </a:solidFill>
                <a:effectLst/>
                <a:ea typeface="PMingLiU" panose="02020500000000000000" pitchFamily="18" charset="-120"/>
                <a:cs typeface="Arial" panose="020B0604020202020204" pitchFamily="34" charset="0"/>
              </a:rPr>
              <a:t>[1] </a:t>
            </a:r>
            <a:r>
              <a:rPr kumimoji="0" lang="en-US" altLang="zh-TW" sz="900" b="0" i="0" u="none" strike="noStrike" cap="none" normalizeH="0" baseline="0">
                <a:ln>
                  <a:noFill/>
                </a:ln>
                <a:solidFill>
                  <a:schemeClr val="tx2"/>
                </a:solidFill>
                <a:effectLst/>
                <a:ea typeface="PMingLiU" panose="02020500000000000000" pitchFamily="18" charset="-120"/>
                <a:cs typeface="Arial" panose="020B0604020202020204" pitchFamily="34" charset="0"/>
              </a:rPr>
              <a:t>The “Impacts Modeling?” column states whether a design parameter affects SERVM modeling and outputs. A parameter that Impacts Modeling results will be analyzed both quantitatively and qualitatively, while a parameter that does not affect modeling results will only be analyzed qualitatively.</a:t>
            </a:r>
            <a:endParaRPr kumimoji="0" lang="en-US" altLang="zh-TW" sz="1800" b="0" i="0" u="none" strike="noStrike" cap="none" normalizeH="0" baseline="0">
              <a:ln>
                <a:noFill/>
              </a:ln>
              <a:solidFill>
                <a:schemeClr val="tx2"/>
              </a:solidFill>
              <a:effectLst/>
            </a:endParaRPr>
          </a:p>
        </p:txBody>
      </p:sp>
      <p:graphicFrame>
        <p:nvGraphicFramePr>
          <p:cNvPr id="12" name="Table 11">
            <a:extLst>
              <a:ext uri="{FF2B5EF4-FFF2-40B4-BE49-F238E27FC236}">
                <a16:creationId xmlns:a16="http://schemas.microsoft.com/office/drawing/2014/main" id="{2813DF99-38EE-8CE2-9DB0-621094CD3605}"/>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PCM Seasons</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6" name="Graphic 15" descr="Agriculture with solid fill">
            <a:extLst>
              <a:ext uri="{FF2B5EF4-FFF2-40B4-BE49-F238E27FC236}">
                <a16:creationId xmlns:a16="http://schemas.microsoft.com/office/drawing/2014/main" id="{E03E3252-3ECD-763B-4CF8-AB739282DB0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05241" y="-11357"/>
            <a:ext cx="457200" cy="457200"/>
          </a:xfrm>
          <a:prstGeom prst="rect">
            <a:avLst/>
          </a:prstGeom>
        </p:spPr>
      </p:pic>
      <p:cxnSp>
        <p:nvCxnSpPr>
          <p:cNvPr id="6" name="Straight Arrow Connector 5">
            <a:extLst>
              <a:ext uri="{FF2B5EF4-FFF2-40B4-BE49-F238E27FC236}">
                <a16:creationId xmlns:a16="http://schemas.microsoft.com/office/drawing/2014/main" id="{F13C8565-F611-5583-B6B0-C9D76962760E}"/>
              </a:ext>
            </a:extLst>
          </p:cNvPr>
          <p:cNvCxnSpPr>
            <a:cxnSpLocks/>
          </p:cNvCxnSpPr>
          <p:nvPr/>
        </p:nvCxnSpPr>
        <p:spPr>
          <a:xfrm>
            <a:off x="459234" y="4382501"/>
            <a:ext cx="11265408" cy="0"/>
          </a:xfrm>
          <a:prstGeom prst="straightConnector1">
            <a:avLst/>
          </a:prstGeom>
          <a:ln w="76200">
            <a:solidFill>
              <a:schemeClr val="tx1"/>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1A17E647-DABB-D0A6-B8DD-6FCCA0B9B827}"/>
              </a:ext>
            </a:extLst>
          </p:cNvPr>
          <p:cNvSpPr txBox="1"/>
          <p:nvPr/>
        </p:nvSpPr>
        <p:spPr>
          <a:xfrm>
            <a:off x="459228" y="3405238"/>
            <a:ext cx="2316629" cy="400110"/>
          </a:xfrm>
          <a:prstGeom prst="rect">
            <a:avLst/>
          </a:prstGeom>
          <a:noFill/>
        </p:spPr>
        <p:txBody>
          <a:bodyPr wrap="square" rtlCol="0">
            <a:spAutoFit/>
          </a:bodyPr>
          <a:lstStyle/>
          <a:p>
            <a:pPr algn="l"/>
            <a:r>
              <a:rPr lang="en-US" sz="2000" b="1"/>
              <a:t>Tradeoffs</a:t>
            </a:r>
          </a:p>
        </p:txBody>
      </p:sp>
      <p:sp>
        <p:nvSpPr>
          <p:cNvPr id="14" name="TextBox 13">
            <a:extLst>
              <a:ext uri="{FF2B5EF4-FFF2-40B4-BE49-F238E27FC236}">
                <a16:creationId xmlns:a16="http://schemas.microsoft.com/office/drawing/2014/main" id="{DB835ED2-73F3-D967-6521-CAE393077500}"/>
              </a:ext>
            </a:extLst>
          </p:cNvPr>
          <p:cNvSpPr txBox="1"/>
          <p:nvPr/>
        </p:nvSpPr>
        <p:spPr>
          <a:xfrm>
            <a:off x="459227" y="3864071"/>
            <a:ext cx="2316629" cy="307777"/>
          </a:xfrm>
          <a:prstGeom prst="rect">
            <a:avLst/>
          </a:prstGeom>
          <a:noFill/>
        </p:spPr>
        <p:txBody>
          <a:bodyPr wrap="square" rtlCol="0">
            <a:spAutoFit/>
          </a:bodyPr>
          <a:lstStyle/>
          <a:p>
            <a:pPr algn="l"/>
            <a:r>
              <a:rPr lang="en-US" sz="1400" b="1">
                <a:solidFill>
                  <a:schemeClr val="tx2"/>
                </a:solidFill>
              </a:rPr>
              <a:t>Low number of seasons</a:t>
            </a:r>
          </a:p>
        </p:txBody>
      </p:sp>
      <p:sp>
        <p:nvSpPr>
          <p:cNvPr id="15" name="TextBox 14">
            <a:extLst>
              <a:ext uri="{FF2B5EF4-FFF2-40B4-BE49-F238E27FC236}">
                <a16:creationId xmlns:a16="http://schemas.microsoft.com/office/drawing/2014/main" id="{79919253-5971-807B-5158-E9CD0BD5DBBD}"/>
              </a:ext>
            </a:extLst>
          </p:cNvPr>
          <p:cNvSpPr txBox="1"/>
          <p:nvPr/>
        </p:nvSpPr>
        <p:spPr>
          <a:xfrm>
            <a:off x="9416144" y="3864071"/>
            <a:ext cx="2316629" cy="307777"/>
          </a:xfrm>
          <a:prstGeom prst="rect">
            <a:avLst/>
          </a:prstGeom>
          <a:noFill/>
        </p:spPr>
        <p:txBody>
          <a:bodyPr wrap="square" rtlCol="0">
            <a:spAutoFit/>
          </a:bodyPr>
          <a:lstStyle/>
          <a:p>
            <a:pPr algn="r"/>
            <a:r>
              <a:rPr lang="en-US" sz="1400" b="1">
                <a:solidFill>
                  <a:schemeClr val="tx2"/>
                </a:solidFill>
              </a:rPr>
              <a:t>High number of seasons</a:t>
            </a:r>
          </a:p>
        </p:txBody>
      </p:sp>
      <p:sp>
        <p:nvSpPr>
          <p:cNvPr id="20" name="TextBox 19">
            <a:extLst>
              <a:ext uri="{FF2B5EF4-FFF2-40B4-BE49-F238E27FC236}">
                <a16:creationId xmlns:a16="http://schemas.microsoft.com/office/drawing/2014/main" id="{C45FF517-BD10-7EEE-AD20-C326F0DC7AE6}"/>
              </a:ext>
            </a:extLst>
          </p:cNvPr>
          <p:cNvSpPr txBox="1"/>
          <p:nvPr/>
        </p:nvSpPr>
        <p:spPr>
          <a:xfrm>
            <a:off x="459227" y="4581422"/>
            <a:ext cx="3971371" cy="1456809"/>
          </a:xfrm>
          <a:prstGeom prst="rect">
            <a:avLst/>
          </a:prstGeom>
          <a:noFill/>
        </p:spPr>
        <p:txBody>
          <a:bodyPr wrap="square" rtlCol="0">
            <a:spAutoFit/>
          </a:bodyPr>
          <a:lstStyle/>
          <a:p>
            <a:pPr marL="171450" marR="0" indent="-171450" algn="l">
              <a:lnSpc>
                <a:spcPct val="110000"/>
              </a:lnSpc>
              <a:spcBef>
                <a:spcPts val="600"/>
              </a:spcBef>
              <a:spcAft>
                <a:spcPts val="0"/>
              </a:spcAft>
              <a:buFont typeface="Arial" panose="020B0604020202020204" pitchFamily="34" charset="0"/>
              <a:buChar char="•"/>
            </a:pPr>
            <a:r>
              <a:rPr lang="en-US" sz="1200" b="0" dirty="0">
                <a:solidFill>
                  <a:schemeClr val="tx2"/>
                </a:solidFill>
                <a:effectLst/>
                <a:latin typeface="+mn-lt"/>
                <a:ea typeface="PMingLiU" panose="02020500000000000000" pitchFamily="18" charset="-120"/>
                <a:cs typeface="Arial" panose="020B0604020202020204" pitchFamily="34" charset="0"/>
              </a:rPr>
              <a:t>Lower number of annual PC hours, meaning there is better </a:t>
            </a:r>
            <a:r>
              <a:rPr lang="en-US" sz="1200" dirty="0">
                <a:solidFill>
                  <a:schemeClr val="tx2"/>
                </a:solidFill>
                <a:ea typeface="PMingLiU" panose="02020500000000000000" pitchFamily="18" charset="-120"/>
                <a:cs typeface="Arial" panose="020B0604020202020204" pitchFamily="34" charset="0"/>
              </a:rPr>
              <a:t>alignment between </a:t>
            </a:r>
            <a:r>
              <a:rPr lang="en-US" sz="1200" b="0" dirty="0">
                <a:solidFill>
                  <a:schemeClr val="tx2"/>
                </a:solidFill>
                <a:effectLst/>
                <a:latin typeface="+mn-lt"/>
                <a:ea typeface="PMingLiU" panose="02020500000000000000" pitchFamily="18" charset="-120"/>
                <a:cs typeface="Arial" panose="020B0604020202020204" pitchFamily="34" charset="0"/>
              </a:rPr>
              <a:t>PC hours and high-risk hours</a:t>
            </a:r>
          </a:p>
          <a:p>
            <a:pPr marL="171450" marR="0" indent="-171450" algn="l">
              <a:lnSpc>
                <a:spcPct val="110000"/>
              </a:lnSpc>
              <a:spcBef>
                <a:spcPts val="600"/>
              </a:spcBef>
              <a:spcAft>
                <a:spcPts val="0"/>
              </a:spcAft>
              <a:buFont typeface="Arial" panose="020B0604020202020204" pitchFamily="34" charset="0"/>
              <a:buChar char="•"/>
            </a:pPr>
            <a:r>
              <a:rPr lang="en-US" sz="1200" b="0" dirty="0">
                <a:solidFill>
                  <a:schemeClr val="tx2"/>
                </a:solidFill>
                <a:effectLst/>
                <a:latin typeface="+mn-lt"/>
                <a:ea typeface="PMingLiU" panose="02020500000000000000" pitchFamily="18" charset="-120"/>
                <a:cs typeface="Arial" panose="020B0604020202020204" pitchFamily="34" charset="0"/>
              </a:rPr>
              <a:t>Higher likelihood of</a:t>
            </a:r>
            <a:r>
              <a:rPr lang="en-US" sz="1200" dirty="0">
                <a:solidFill>
                  <a:schemeClr val="tx2"/>
                </a:solidFill>
                <a:ea typeface="PMingLiU" panose="02020500000000000000" pitchFamily="18" charset="-120"/>
                <a:cs typeface="Arial" panose="020B0604020202020204" pitchFamily="34" charset="0"/>
              </a:rPr>
              <a:t> misalignment between</a:t>
            </a:r>
            <a:r>
              <a:rPr lang="en-US" sz="1200" b="0" dirty="0">
                <a:solidFill>
                  <a:schemeClr val="tx2"/>
                </a:solidFill>
                <a:effectLst/>
                <a:latin typeface="+mn-lt"/>
                <a:ea typeface="PMingLiU" panose="02020500000000000000" pitchFamily="18" charset="-120"/>
                <a:cs typeface="Arial" panose="020B0604020202020204" pitchFamily="34" charset="0"/>
              </a:rPr>
              <a:t> need determination and actual results</a:t>
            </a:r>
          </a:p>
          <a:p>
            <a:pPr marL="171450" marR="0" indent="-171450" algn="l">
              <a:lnSpc>
                <a:spcPct val="110000"/>
              </a:lnSpc>
              <a:spcBef>
                <a:spcPts val="600"/>
              </a:spcBef>
              <a:spcAft>
                <a:spcPts val="0"/>
              </a:spcAft>
              <a:buFont typeface="Arial" panose="020B0604020202020204" pitchFamily="34" charset="0"/>
              <a:buChar char="•"/>
            </a:pPr>
            <a:r>
              <a:rPr lang="en-US" sz="1200" b="0" dirty="0">
                <a:solidFill>
                  <a:schemeClr val="tx2"/>
                </a:solidFill>
                <a:effectLst/>
                <a:latin typeface="+mn-lt"/>
                <a:ea typeface="PMingLiU" panose="02020500000000000000" pitchFamily="18" charset="-120"/>
                <a:cs typeface="Arial" panose="020B0604020202020204" pitchFamily="34" charset="0"/>
              </a:rPr>
              <a:t>Simpler overall PCM process and lower administrative burden, given lower number of PC markets</a:t>
            </a:r>
          </a:p>
        </p:txBody>
      </p:sp>
      <p:sp>
        <p:nvSpPr>
          <p:cNvPr id="21" name="TextBox 20">
            <a:extLst>
              <a:ext uri="{FF2B5EF4-FFF2-40B4-BE49-F238E27FC236}">
                <a16:creationId xmlns:a16="http://schemas.microsoft.com/office/drawing/2014/main" id="{559D27E2-35BE-EDBE-E3B8-D5A6FA176A92}"/>
              </a:ext>
            </a:extLst>
          </p:cNvPr>
          <p:cNvSpPr txBox="1"/>
          <p:nvPr/>
        </p:nvSpPr>
        <p:spPr>
          <a:xfrm>
            <a:off x="7752762" y="4581422"/>
            <a:ext cx="3971371" cy="693523"/>
          </a:xfrm>
          <a:prstGeom prst="rect">
            <a:avLst/>
          </a:prstGeom>
          <a:noFill/>
        </p:spPr>
        <p:txBody>
          <a:bodyPr wrap="square" rtlCol="0">
            <a:spAutoFit/>
          </a:bodyPr>
          <a:lstStyle/>
          <a:p>
            <a:pPr marL="171450" marR="0" lvl="0" indent="-171450" algn="l" defTabSz="914400" rtl="0" eaLnBrk="1" fontAlgn="auto" latinLnBrk="0" hangingPunct="1">
              <a:lnSpc>
                <a:spcPct val="110000"/>
              </a:lnSpc>
              <a:spcBef>
                <a:spcPts val="0"/>
              </a:spcBef>
              <a:spcAft>
                <a:spcPts val="0"/>
              </a:spcAft>
              <a:buClrTx/>
              <a:buSzTx/>
              <a:buFont typeface="Arial" panose="020B0604020202020204" pitchFamily="34" charset="0"/>
              <a:buChar char="•"/>
              <a:tabLst/>
              <a:defRPr/>
            </a:pPr>
            <a:r>
              <a:rPr lang="en-US" sz="1200" b="0" dirty="0">
                <a:solidFill>
                  <a:schemeClr val="tx2"/>
                </a:solidFill>
                <a:effectLst/>
                <a:latin typeface="+mn-lt"/>
                <a:ea typeface="PMingLiU" panose="02020500000000000000" pitchFamily="18" charset="-120"/>
                <a:cs typeface="Arial" panose="020B0604020202020204" pitchFamily="34" charset="0"/>
              </a:rPr>
              <a:t>Lower variability in PC generation and thus prices, since load and resource availability for a given season will have lower variability during a shorter timeframe</a:t>
            </a:r>
          </a:p>
        </p:txBody>
      </p:sp>
    </p:spTree>
    <p:extLst>
      <p:ext uri="{BB962C8B-B14F-4D97-AF65-F5344CB8AC3E}">
        <p14:creationId xmlns:p14="http://schemas.microsoft.com/office/powerpoint/2010/main" val="3535719654"/>
      </p:ext>
    </p:extLst>
  </p:cSld>
  <p:clrMapOvr>
    <a:masterClrMapping/>
  </p:clrMapOvr>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DB1A0A5F-B625-64E3-7DBC-CAC064E2ECD3}"/>
              </a:ext>
            </a:extLst>
          </p:cNvPr>
          <p:cNvPicPr>
            <a:picLocks noChangeAspect="1"/>
          </p:cNvPicPr>
          <p:nvPr/>
        </p:nvPicPr>
        <p:blipFill>
          <a:blip r:embed="rId3"/>
          <a:stretch>
            <a:fillRect/>
          </a:stretch>
        </p:blipFill>
        <p:spPr>
          <a:xfrm>
            <a:off x="7834626" y="2829395"/>
            <a:ext cx="3840480" cy="3183988"/>
          </a:xfrm>
          <a:prstGeom prst="rect">
            <a:avLst/>
          </a:prstGeom>
        </p:spPr>
      </p:pic>
      <p:pic>
        <p:nvPicPr>
          <p:cNvPr id="13" name="Picture 12">
            <a:extLst>
              <a:ext uri="{FF2B5EF4-FFF2-40B4-BE49-F238E27FC236}">
                <a16:creationId xmlns:a16="http://schemas.microsoft.com/office/drawing/2014/main" id="{26A2B195-4B2B-DF17-EB8C-DF23BD0D8ECF}"/>
              </a:ext>
            </a:extLst>
          </p:cNvPr>
          <p:cNvPicPr>
            <a:picLocks noChangeAspect="1"/>
          </p:cNvPicPr>
          <p:nvPr/>
        </p:nvPicPr>
        <p:blipFill>
          <a:blip r:embed="rId4"/>
          <a:stretch>
            <a:fillRect/>
          </a:stretch>
        </p:blipFill>
        <p:spPr>
          <a:xfrm>
            <a:off x="294889" y="2829395"/>
            <a:ext cx="3840480" cy="3183988"/>
          </a:xfrm>
          <a:prstGeom prst="rect">
            <a:avLst/>
          </a:prstGeom>
        </p:spPr>
      </p:pic>
      <p:pic>
        <p:nvPicPr>
          <p:cNvPr id="19" name="Picture 18">
            <a:extLst>
              <a:ext uri="{FF2B5EF4-FFF2-40B4-BE49-F238E27FC236}">
                <a16:creationId xmlns:a16="http://schemas.microsoft.com/office/drawing/2014/main" id="{B5681EC8-CAD4-5FBA-6A01-7983B01A951A}"/>
              </a:ext>
            </a:extLst>
          </p:cNvPr>
          <p:cNvPicPr>
            <a:picLocks noChangeAspect="1"/>
          </p:cNvPicPr>
          <p:nvPr/>
        </p:nvPicPr>
        <p:blipFill>
          <a:blip r:embed="rId5"/>
          <a:stretch>
            <a:fillRect/>
          </a:stretch>
        </p:blipFill>
        <p:spPr>
          <a:xfrm>
            <a:off x="4069819" y="2829395"/>
            <a:ext cx="3840480" cy="3183988"/>
          </a:xfrm>
          <a:prstGeom prst="rect">
            <a:avLst/>
          </a:prstGeom>
        </p:spPr>
      </p:pic>
      <p:sp>
        <p:nvSpPr>
          <p:cNvPr id="29" name="Rectangle 28">
            <a:extLst>
              <a:ext uri="{FF2B5EF4-FFF2-40B4-BE49-F238E27FC236}">
                <a16:creationId xmlns:a16="http://schemas.microsoft.com/office/drawing/2014/main" id="{1564D817-4B48-DDC7-7D81-02E8BB148B5B}"/>
              </a:ext>
            </a:extLst>
          </p:cNvPr>
          <p:cNvSpPr/>
          <p:nvPr/>
        </p:nvSpPr>
        <p:spPr>
          <a:xfrm>
            <a:off x="153608" y="5855224"/>
            <a:ext cx="11887200" cy="19349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8" name="Rectangle 47">
            <a:extLst>
              <a:ext uri="{FF2B5EF4-FFF2-40B4-BE49-F238E27FC236}">
                <a16:creationId xmlns:a16="http://schemas.microsoft.com/office/drawing/2014/main" id="{B16400EF-0494-F701-5367-147DE3040DC7}"/>
              </a:ext>
            </a:extLst>
          </p:cNvPr>
          <p:cNvSpPr/>
          <p:nvPr/>
        </p:nvSpPr>
        <p:spPr>
          <a:xfrm>
            <a:off x="153608" y="5934736"/>
            <a:ext cx="11887200" cy="193497"/>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7C353BED-A983-07F4-828B-9055E98C43BB}"/>
              </a:ext>
            </a:extLst>
          </p:cNvPr>
          <p:cNvSpPr>
            <a:spLocks noGrp="1"/>
          </p:cNvSpPr>
          <p:nvPr>
            <p:ph type="title"/>
          </p:nvPr>
        </p:nvSpPr>
        <p:spPr/>
        <p:txBody>
          <a:bodyPr/>
          <a:lstStyle/>
          <a:p>
            <a:br>
              <a:rPr lang="en-US"/>
            </a:br>
            <a:r>
              <a:rPr lang="en-US"/>
              <a:t>Illustrative PC hour distribution for different # of seasons</a:t>
            </a:r>
          </a:p>
        </p:txBody>
      </p:sp>
      <p:sp>
        <p:nvSpPr>
          <p:cNvPr id="51" name="Text Placeholder 40">
            <a:extLst>
              <a:ext uri="{FF2B5EF4-FFF2-40B4-BE49-F238E27FC236}">
                <a16:creationId xmlns:a16="http://schemas.microsoft.com/office/drawing/2014/main" id="{7772DD95-9560-5F92-2084-0FBBC7491BF5}"/>
              </a:ext>
            </a:extLst>
          </p:cNvPr>
          <p:cNvSpPr txBox="1">
            <a:spLocks/>
          </p:cNvSpPr>
          <p:nvPr/>
        </p:nvSpPr>
        <p:spPr>
          <a:xfrm>
            <a:off x="4233165" y="1677765"/>
            <a:ext cx="7490969" cy="625039"/>
          </a:xfrm>
          <a:prstGeom prst="rect">
            <a:avLst/>
          </a:prstGeom>
          <a:noFill/>
        </p:spPr>
        <p:txBody>
          <a:bodyPr vert="horz" lIns="91440" tIns="45720" rIns="91440" bIns="45720" rtlCol="0" anchor="ctr">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lvl="1" indent="0" algn="ctr">
              <a:buNone/>
            </a:pPr>
            <a:r>
              <a:rPr lang="en-US" b="1">
                <a:solidFill>
                  <a:schemeClr val="tx2"/>
                </a:solidFill>
              </a:rPr>
              <a:t>However, the value of a PC is not necessarily equally split across each season (discussed in more detail in the “Seasonal Risk Allocation” section)</a:t>
            </a:r>
          </a:p>
        </p:txBody>
      </p:sp>
      <p:sp>
        <p:nvSpPr>
          <p:cNvPr id="53" name="Rectangle 52">
            <a:extLst>
              <a:ext uri="{FF2B5EF4-FFF2-40B4-BE49-F238E27FC236}">
                <a16:creationId xmlns:a16="http://schemas.microsoft.com/office/drawing/2014/main" id="{2BFBE25B-C7EB-44F4-9E0A-3309EDF8D5DB}"/>
              </a:ext>
            </a:extLst>
          </p:cNvPr>
          <p:cNvSpPr/>
          <p:nvPr/>
        </p:nvSpPr>
        <p:spPr>
          <a:xfrm>
            <a:off x="459233" y="2517207"/>
            <a:ext cx="11265408" cy="274320"/>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Timing of Seasonal PC Hours</a:t>
            </a:r>
            <a:r>
              <a:rPr lang="en-US" b="1" baseline="30000"/>
              <a:t>1</a:t>
            </a:r>
            <a:endParaRPr lang="en-US" b="1"/>
          </a:p>
        </p:txBody>
      </p:sp>
      <p:sp>
        <p:nvSpPr>
          <p:cNvPr id="54" name="Rectangle 6">
            <a:extLst>
              <a:ext uri="{FF2B5EF4-FFF2-40B4-BE49-F238E27FC236}">
                <a16:creationId xmlns:a16="http://schemas.microsoft.com/office/drawing/2014/main" id="{FFFDE16E-4AAD-6448-EB6D-CA12A4EB57DA}"/>
              </a:ext>
            </a:extLst>
          </p:cNvPr>
          <p:cNvSpPr>
            <a:spLocks noChangeArrowheads="1"/>
          </p:cNvSpPr>
          <p:nvPr/>
        </p:nvSpPr>
        <p:spPr bwMode="auto">
          <a:xfrm>
            <a:off x="459233" y="6170450"/>
            <a:ext cx="112649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eaLnBrk="0" fontAlgn="base" hangingPunct="0">
              <a:spcBef>
                <a:spcPct val="0"/>
              </a:spcBef>
              <a:spcAft>
                <a:spcPct val="0"/>
              </a:spcAft>
            </a:pPr>
            <a:r>
              <a:rPr kumimoji="0" lang="en-US" altLang="zh-TW" sz="900" b="0" i="0" u="none" strike="noStrike" cap="none" normalizeH="0">
                <a:ln>
                  <a:noFill/>
                </a:ln>
                <a:solidFill>
                  <a:schemeClr val="tx2"/>
                </a:solidFill>
                <a:effectLst/>
                <a:ea typeface="PMingLiU" panose="02020500000000000000" pitchFamily="18" charset="-120"/>
                <a:cs typeface="Arial" panose="020B0604020202020204" pitchFamily="34" charset="0"/>
              </a:rPr>
              <a:t>[1]</a:t>
            </a:r>
            <a:r>
              <a:rPr lang="en-US" altLang="zh-TW" sz="900">
                <a:solidFill>
                  <a:schemeClr val="tx2"/>
                </a:solidFill>
                <a:ea typeface="PMingLiU" panose="02020500000000000000" pitchFamily="18" charset="-120"/>
                <a:cs typeface="Arial" panose="020B0604020202020204" pitchFamily="34" charset="0"/>
              </a:rPr>
              <a:t> Month-hour percentages are normalized expected values. Values sum to 100% in each season.</a:t>
            </a:r>
            <a:endParaRPr kumimoji="0" lang="en-US" altLang="zh-TW" sz="1800" b="0" i="0" u="none" strike="noStrike" cap="none" normalizeH="0" baseline="0">
              <a:ln>
                <a:noFill/>
              </a:ln>
              <a:solidFill>
                <a:schemeClr val="tx2"/>
              </a:solidFill>
              <a:effectLst/>
            </a:endParaRPr>
          </a:p>
        </p:txBody>
      </p:sp>
      <p:graphicFrame>
        <p:nvGraphicFramePr>
          <p:cNvPr id="5" name="Table 4">
            <a:extLst>
              <a:ext uri="{FF2B5EF4-FFF2-40B4-BE49-F238E27FC236}">
                <a16:creationId xmlns:a16="http://schemas.microsoft.com/office/drawing/2014/main" id="{7FE2CBFB-CE3F-1BDF-99D5-45B6AA46B6A6}"/>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PCM Seasons</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6" name="Graphic 5" descr="Agriculture with solid fill">
            <a:extLst>
              <a:ext uri="{FF2B5EF4-FFF2-40B4-BE49-F238E27FC236}">
                <a16:creationId xmlns:a16="http://schemas.microsoft.com/office/drawing/2014/main" id="{E1B27A0B-6F1B-8F15-4515-EACAA5540454}"/>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605241" y="-11357"/>
            <a:ext cx="457200" cy="457200"/>
          </a:xfrm>
          <a:prstGeom prst="rect">
            <a:avLst/>
          </a:prstGeom>
        </p:spPr>
      </p:pic>
      <p:sp>
        <p:nvSpPr>
          <p:cNvPr id="44" name="Rectangle 43">
            <a:extLst>
              <a:ext uri="{FF2B5EF4-FFF2-40B4-BE49-F238E27FC236}">
                <a16:creationId xmlns:a16="http://schemas.microsoft.com/office/drawing/2014/main" id="{13F2779A-66E5-2F91-B18E-EB434BC84E13}"/>
              </a:ext>
            </a:extLst>
          </p:cNvPr>
          <p:cNvSpPr/>
          <p:nvPr/>
        </p:nvSpPr>
        <p:spPr>
          <a:xfrm>
            <a:off x="4233164" y="2830804"/>
            <a:ext cx="3721608" cy="18288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t>2 Seasons</a:t>
            </a:r>
          </a:p>
        </p:txBody>
      </p:sp>
      <p:sp>
        <p:nvSpPr>
          <p:cNvPr id="7" name="TextBox 6">
            <a:extLst>
              <a:ext uri="{FF2B5EF4-FFF2-40B4-BE49-F238E27FC236}">
                <a16:creationId xmlns:a16="http://schemas.microsoft.com/office/drawing/2014/main" id="{4DB73359-6562-961D-B58A-159852E0F78C}"/>
              </a:ext>
            </a:extLst>
          </p:cNvPr>
          <p:cNvSpPr txBox="1"/>
          <p:nvPr/>
        </p:nvSpPr>
        <p:spPr>
          <a:xfrm>
            <a:off x="4538248" y="5862639"/>
            <a:ext cx="914400" cy="276999"/>
          </a:xfrm>
          <a:prstGeom prst="rect">
            <a:avLst/>
          </a:prstGeom>
          <a:noFill/>
        </p:spPr>
        <p:txBody>
          <a:bodyPr wrap="square" rtlCol="0">
            <a:spAutoFit/>
          </a:bodyPr>
          <a:lstStyle/>
          <a:p>
            <a:pPr algn="ctr"/>
            <a:r>
              <a:rPr lang="en-US" sz="1200" b="1">
                <a:solidFill>
                  <a:schemeClr val="tx2">
                    <a:lumMod val="75000"/>
                    <a:lumOff val="25000"/>
                  </a:schemeClr>
                </a:solidFill>
              </a:rPr>
              <a:t>Winter</a:t>
            </a:r>
          </a:p>
        </p:txBody>
      </p:sp>
      <p:sp>
        <p:nvSpPr>
          <p:cNvPr id="9" name="TextBox 8">
            <a:extLst>
              <a:ext uri="{FF2B5EF4-FFF2-40B4-BE49-F238E27FC236}">
                <a16:creationId xmlns:a16="http://schemas.microsoft.com/office/drawing/2014/main" id="{7AEA6290-8F6A-E74D-7451-D11693B97D37}"/>
              </a:ext>
            </a:extLst>
          </p:cNvPr>
          <p:cNvSpPr txBox="1"/>
          <p:nvPr/>
        </p:nvSpPr>
        <p:spPr>
          <a:xfrm>
            <a:off x="5956125" y="5862639"/>
            <a:ext cx="914400" cy="276999"/>
          </a:xfrm>
          <a:prstGeom prst="rect">
            <a:avLst/>
          </a:prstGeom>
          <a:noFill/>
        </p:spPr>
        <p:txBody>
          <a:bodyPr wrap="square" rtlCol="0">
            <a:spAutoFit/>
          </a:bodyPr>
          <a:lstStyle/>
          <a:p>
            <a:pPr algn="ctr"/>
            <a:r>
              <a:rPr lang="en-US" sz="1200" b="1">
                <a:solidFill>
                  <a:schemeClr val="tx2">
                    <a:lumMod val="75000"/>
                    <a:lumOff val="25000"/>
                  </a:schemeClr>
                </a:solidFill>
              </a:rPr>
              <a:t>Summer</a:t>
            </a:r>
          </a:p>
        </p:txBody>
      </p:sp>
      <p:cxnSp>
        <p:nvCxnSpPr>
          <p:cNvPr id="11" name="Straight Connector 10">
            <a:extLst>
              <a:ext uri="{FF2B5EF4-FFF2-40B4-BE49-F238E27FC236}">
                <a16:creationId xmlns:a16="http://schemas.microsoft.com/office/drawing/2014/main" id="{6BCC82EA-3109-9792-0883-6D79E354C698}"/>
              </a:ext>
            </a:extLst>
          </p:cNvPr>
          <p:cNvCxnSpPr>
            <a:cxnSpLocks/>
          </p:cNvCxnSpPr>
          <p:nvPr/>
        </p:nvCxnSpPr>
        <p:spPr>
          <a:xfrm>
            <a:off x="5556783" y="3029638"/>
            <a:ext cx="0" cy="301752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28DDECFF-E8B9-FC2B-15F8-23394BD7062A}"/>
              </a:ext>
            </a:extLst>
          </p:cNvPr>
          <p:cNvCxnSpPr>
            <a:cxnSpLocks/>
          </p:cNvCxnSpPr>
          <p:nvPr/>
        </p:nvCxnSpPr>
        <p:spPr>
          <a:xfrm>
            <a:off x="7271928" y="3029638"/>
            <a:ext cx="0" cy="301752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44357109-D6C6-874B-C1A2-C510C1EC1508}"/>
              </a:ext>
            </a:extLst>
          </p:cNvPr>
          <p:cNvCxnSpPr>
            <a:cxnSpLocks/>
          </p:cNvCxnSpPr>
          <p:nvPr/>
        </p:nvCxnSpPr>
        <p:spPr>
          <a:xfrm flipV="1">
            <a:off x="7484538" y="6011076"/>
            <a:ext cx="178793" cy="1"/>
          </a:xfrm>
          <a:prstGeom prst="straightConnector1">
            <a:avLst/>
          </a:prstGeom>
          <a:ln w="19050">
            <a:solidFill>
              <a:srgbClr val="404040"/>
            </a:solidFill>
            <a:tailEnd type="triangle"/>
          </a:ln>
        </p:spPr>
        <p:style>
          <a:lnRef idx="1">
            <a:schemeClr val="accent1"/>
          </a:lnRef>
          <a:fillRef idx="0">
            <a:schemeClr val="accent1"/>
          </a:fillRef>
          <a:effectRef idx="0">
            <a:schemeClr val="accent1"/>
          </a:effectRef>
          <a:fontRef idx="minor">
            <a:schemeClr val="tx1"/>
          </a:fontRef>
        </p:style>
      </p:cxnSp>
      <p:sp>
        <p:nvSpPr>
          <p:cNvPr id="45" name="Rectangle 44">
            <a:extLst>
              <a:ext uri="{FF2B5EF4-FFF2-40B4-BE49-F238E27FC236}">
                <a16:creationId xmlns:a16="http://schemas.microsoft.com/office/drawing/2014/main" id="{3A88A317-1BB7-FE54-9548-B2C1341C90B9}"/>
              </a:ext>
            </a:extLst>
          </p:cNvPr>
          <p:cNvSpPr/>
          <p:nvPr/>
        </p:nvSpPr>
        <p:spPr>
          <a:xfrm>
            <a:off x="413761" y="2830804"/>
            <a:ext cx="3721608" cy="18288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t>No Seasons (Original)</a:t>
            </a:r>
          </a:p>
        </p:txBody>
      </p:sp>
      <p:sp>
        <p:nvSpPr>
          <p:cNvPr id="16" name="TextBox 15">
            <a:extLst>
              <a:ext uri="{FF2B5EF4-FFF2-40B4-BE49-F238E27FC236}">
                <a16:creationId xmlns:a16="http://schemas.microsoft.com/office/drawing/2014/main" id="{67BEF42E-7952-63D7-8FE2-7ABE690BC87F}"/>
              </a:ext>
            </a:extLst>
          </p:cNvPr>
          <p:cNvSpPr txBox="1"/>
          <p:nvPr/>
        </p:nvSpPr>
        <p:spPr>
          <a:xfrm>
            <a:off x="1709103" y="5862639"/>
            <a:ext cx="1289027" cy="276999"/>
          </a:xfrm>
          <a:prstGeom prst="rect">
            <a:avLst/>
          </a:prstGeom>
          <a:noFill/>
        </p:spPr>
        <p:txBody>
          <a:bodyPr wrap="square" rtlCol="0">
            <a:spAutoFit/>
          </a:bodyPr>
          <a:lstStyle/>
          <a:p>
            <a:pPr algn="ctr"/>
            <a:r>
              <a:rPr lang="en-US" sz="1200" b="1">
                <a:solidFill>
                  <a:schemeClr val="tx2">
                    <a:lumMod val="75000"/>
                    <a:lumOff val="25000"/>
                  </a:schemeClr>
                </a:solidFill>
              </a:rPr>
              <a:t>No Seasons</a:t>
            </a:r>
          </a:p>
        </p:txBody>
      </p:sp>
      <p:sp>
        <p:nvSpPr>
          <p:cNvPr id="33" name="TextBox 32">
            <a:extLst>
              <a:ext uri="{FF2B5EF4-FFF2-40B4-BE49-F238E27FC236}">
                <a16:creationId xmlns:a16="http://schemas.microsoft.com/office/drawing/2014/main" id="{7CE11C76-B4BD-0846-2C71-E6D7972B7344}"/>
              </a:ext>
            </a:extLst>
          </p:cNvPr>
          <p:cNvSpPr txBox="1"/>
          <p:nvPr/>
        </p:nvSpPr>
        <p:spPr>
          <a:xfrm>
            <a:off x="8008048" y="5863699"/>
            <a:ext cx="914400" cy="276999"/>
          </a:xfrm>
          <a:prstGeom prst="rect">
            <a:avLst/>
          </a:prstGeom>
          <a:noFill/>
        </p:spPr>
        <p:txBody>
          <a:bodyPr wrap="square" rtlCol="0">
            <a:spAutoFit/>
          </a:bodyPr>
          <a:lstStyle/>
          <a:p>
            <a:pPr algn="ctr"/>
            <a:r>
              <a:rPr lang="en-US" sz="1200" b="1">
                <a:solidFill>
                  <a:schemeClr val="tx2">
                    <a:lumMod val="75000"/>
                    <a:lumOff val="25000"/>
                  </a:schemeClr>
                </a:solidFill>
              </a:rPr>
              <a:t>Winter</a:t>
            </a:r>
          </a:p>
        </p:txBody>
      </p:sp>
      <p:sp>
        <p:nvSpPr>
          <p:cNvPr id="34" name="TextBox 33">
            <a:extLst>
              <a:ext uri="{FF2B5EF4-FFF2-40B4-BE49-F238E27FC236}">
                <a16:creationId xmlns:a16="http://schemas.microsoft.com/office/drawing/2014/main" id="{7FFFC290-5217-FDDC-F9CC-A6B8635DF3AB}"/>
              </a:ext>
            </a:extLst>
          </p:cNvPr>
          <p:cNvSpPr txBox="1"/>
          <p:nvPr/>
        </p:nvSpPr>
        <p:spPr>
          <a:xfrm>
            <a:off x="8720077" y="5863699"/>
            <a:ext cx="914400" cy="276999"/>
          </a:xfrm>
          <a:prstGeom prst="rect">
            <a:avLst/>
          </a:prstGeom>
          <a:noFill/>
        </p:spPr>
        <p:txBody>
          <a:bodyPr wrap="square" rtlCol="0">
            <a:spAutoFit/>
          </a:bodyPr>
          <a:lstStyle/>
          <a:p>
            <a:pPr algn="ctr"/>
            <a:r>
              <a:rPr lang="en-US" sz="1200" b="1">
                <a:solidFill>
                  <a:schemeClr val="tx2">
                    <a:lumMod val="75000"/>
                    <a:lumOff val="25000"/>
                  </a:schemeClr>
                </a:solidFill>
              </a:rPr>
              <a:t>Spring</a:t>
            </a:r>
          </a:p>
        </p:txBody>
      </p:sp>
      <p:sp>
        <p:nvSpPr>
          <p:cNvPr id="35" name="TextBox 34">
            <a:extLst>
              <a:ext uri="{FF2B5EF4-FFF2-40B4-BE49-F238E27FC236}">
                <a16:creationId xmlns:a16="http://schemas.microsoft.com/office/drawing/2014/main" id="{FF98AD89-0719-3F53-1A77-004085C3D6AD}"/>
              </a:ext>
            </a:extLst>
          </p:cNvPr>
          <p:cNvSpPr txBox="1"/>
          <p:nvPr/>
        </p:nvSpPr>
        <p:spPr>
          <a:xfrm>
            <a:off x="9705966" y="5863699"/>
            <a:ext cx="914400" cy="276999"/>
          </a:xfrm>
          <a:prstGeom prst="rect">
            <a:avLst/>
          </a:prstGeom>
          <a:noFill/>
        </p:spPr>
        <p:txBody>
          <a:bodyPr wrap="square" rtlCol="0">
            <a:spAutoFit/>
          </a:bodyPr>
          <a:lstStyle/>
          <a:p>
            <a:pPr algn="ctr"/>
            <a:r>
              <a:rPr lang="en-US" sz="1200" b="1">
                <a:solidFill>
                  <a:schemeClr val="tx2">
                    <a:lumMod val="75000"/>
                    <a:lumOff val="25000"/>
                  </a:schemeClr>
                </a:solidFill>
              </a:rPr>
              <a:t>Summer</a:t>
            </a:r>
          </a:p>
        </p:txBody>
      </p:sp>
      <p:sp>
        <p:nvSpPr>
          <p:cNvPr id="36" name="TextBox 35">
            <a:extLst>
              <a:ext uri="{FF2B5EF4-FFF2-40B4-BE49-F238E27FC236}">
                <a16:creationId xmlns:a16="http://schemas.microsoft.com/office/drawing/2014/main" id="{19432A59-A3AA-E17A-BBCA-2E6F1B48BFBB}"/>
              </a:ext>
            </a:extLst>
          </p:cNvPr>
          <p:cNvSpPr txBox="1"/>
          <p:nvPr/>
        </p:nvSpPr>
        <p:spPr>
          <a:xfrm>
            <a:off x="10581913" y="5863699"/>
            <a:ext cx="914400" cy="276999"/>
          </a:xfrm>
          <a:prstGeom prst="rect">
            <a:avLst/>
          </a:prstGeom>
          <a:noFill/>
        </p:spPr>
        <p:txBody>
          <a:bodyPr wrap="square" rtlCol="0">
            <a:spAutoFit/>
          </a:bodyPr>
          <a:lstStyle/>
          <a:p>
            <a:pPr algn="ctr"/>
            <a:r>
              <a:rPr lang="en-US" sz="1200" b="1">
                <a:solidFill>
                  <a:schemeClr val="tx2">
                    <a:lumMod val="75000"/>
                    <a:lumOff val="25000"/>
                  </a:schemeClr>
                </a:solidFill>
              </a:rPr>
              <a:t>Fall</a:t>
            </a:r>
          </a:p>
        </p:txBody>
      </p:sp>
      <p:cxnSp>
        <p:nvCxnSpPr>
          <p:cNvPr id="37" name="Straight Connector 36">
            <a:extLst>
              <a:ext uri="{FF2B5EF4-FFF2-40B4-BE49-F238E27FC236}">
                <a16:creationId xmlns:a16="http://schemas.microsoft.com/office/drawing/2014/main" id="{1FE3ED2A-E317-1BD6-42C2-6BFE6E62BDB2}"/>
              </a:ext>
            </a:extLst>
          </p:cNvPr>
          <p:cNvCxnSpPr>
            <a:cxnSpLocks/>
          </p:cNvCxnSpPr>
          <p:nvPr/>
        </p:nvCxnSpPr>
        <p:spPr>
          <a:xfrm>
            <a:off x="8744643" y="3030698"/>
            <a:ext cx="0" cy="301752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8" name="Straight Connector 37">
            <a:extLst>
              <a:ext uri="{FF2B5EF4-FFF2-40B4-BE49-F238E27FC236}">
                <a16:creationId xmlns:a16="http://schemas.microsoft.com/office/drawing/2014/main" id="{7C104FF2-08B4-9BA5-0829-93621CC6E9D9}"/>
              </a:ext>
            </a:extLst>
          </p:cNvPr>
          <p:cNvCxnSpPr>
            <a:cxnSpLocks/>
          </p:cNvCxnSpPr>
          <p:nvPr/>
        </p:nvCxnSpPr>
        <p:spPr>
          <a:xfrm>
            <a:off x="9600665" y="3030698"/>
            <a:ext cx="0" cy="301752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cxnSp>
        <p:nvCxnSpPr>
          <p:cNvPr id="39" name="Straight Connector 38">
            <a:extLst>
              <a:ext uri="{FF2B5EF4-FFF2-40B4-BE49-F238E27FC236}">
                <a16:creationId xmlns:a16="http://schemas.microsoft.com/office/drawing/2014/main" id="{A4907B86-BF54-8F26-8874-9866BE45D217}"/>
              </a:ext>
            </a:extLst>
          </p:cNvPr>
          <p:cNvCxnSpPr>
            <a:cxnSpLocks/>
          </p:cNvCxnSpPr>
          <p:nvPr/>
        </p:nvCxnSpPr>
        <p:spPr>
          <a:xfrm>
            <a:off x="10742178" y="3030698"/>
            <a:ext cx="0" cy="301752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cxnSp>
        <p:nvCxnSpPr>
          <p:cNvPr id="40" name="Straight Connector 39">
            <a:extLst>
              <a:ext uri="{FF2B5EF4-FFF2-40B4-BE49-F238E27FC236}">
                <a16:creationId xmlns:a16="http://schemas.microsoft.com/office/drawing/2014/main" id="{69E13D1E-CD99-80F0-7E58-DDD2F5386D0D}"/>
              </a:ext>
            </a:extLst>
          </p:cNvPr>
          <p:cNvCxnSpPr>
            <a:cxnSpLocks/>
          </p:cNvCxnSpPr>
          <p:nvPr/>
        </p:nvCxnSpPr>
        <p:spPr>
          <a:xfrm>
            <a:off x="11332755" y="3030698"/>
            <a:ext cx="0" cy="3017520"/>
          </a:xfrm>
          <a:prstGeom prst="line">
            <a:avLst/>
          </a:prstGeom>
          <a:ln w="9525">
            <a:solidFill>
              <a:schemeClr val="tx2"/>
            </a:solidFill>
          </a:ln>
        </p:spPr>
        <p:style>
          <a:lnRef idx="1">
            <a:schemeClr val="accent1"/>
          </a:lnRef>
          <a:fillRef idx="0">
            <a:schemeClr val="accent1"/>
          </a:fillRef>
          <a:effectRef idx="0">
            <a:schemeClr val="accent1"/>
          </a:effectRef>
          <a:fontRef idx="minor">
            <a:schemeClr val="tx1"/>
          </a:fontRef>
        </p:style>
      </p:cxnSp>
      <p:sp>
        <p:nvSpPr>
          <p:cNvPr id="41" name="Rectangle 40">
            <a:extLst>
              <a:ext uri="{FF2B5EF4-FFF2-40B4-BE49-F238E27FC236}">
                <a16:creationId xmlns:a16="http://schemas.microsoft.com/office/drawing/2014/main" id="{74E89DB0-702E-182F-4B23-951F0248B202}"/>
              </a:ext>
            </a:extLst>
          </p:cNvPr>
          <p:cNvSpPr/>
          <p:nvPr/>
        </p:nvSpPr>
        <p:spPr>
          <a:xfrm>
            <a:off x="8003033" y="2830803"/>
            <a:ext cx="3721608" cy="182880"/>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t>4 Seasons (Default)</a:t>
            </a:r>
          </a:p>
        </p:txBody>
      </p:sp>
      <p:cxnSp>
        <p:nvCxnSpPr>
          <p:cNvPr id="8" name="Straight Arrow Connector 7">
            <a:extLst>
              <a:ext uri="{FF2B5EF4-FFF2-40B4-BE49-F238E27FC236}">
                <a16:creationId xmlns:a16="http://schemas.microsoft.com/office/drawing/2014/main" id="{548C1555-43E8-92B0-C8EE-48D68E8AC79A}"/>
              </a:ext>
            </a:extLst>
          </p:cNvPr>
          <p:cNvCxnSpPr>
            <a:cxnSpLocks/>
          </p:cNvCxnSpPr>
          <p:nvPr/>
        </p:nvCxnSpPr>
        <p:spPr>
          <a:xfrm flipV="1">
            <a:off x="11395250" y="6001137"/>
            <a:ext cx="178793" cy="1"/>
          </a:xfrm>
          <a:prstGeom prst="straightConnector1">
            <a:avLst/>
          </a:prstGeom>
          <a:ln w="19050">
            <a:solidFill>
              <a:srgbClr val="404040"/>
            </a:solidFill>
            <a:tailEnd type="triangle"/>
          </a:ln>
        </p:spPr>
        <p:style>
          <a:lnRef idx="1">
            <a:schemeClr val="accent1"/>
          </a:lnRef>
          <a:fillRef idx="0">
            <a:schemeClr val="accent1"/>
          </a:fillRef>
          <a:effectRef idx="0">
            <a:schemeClr val="accent1"/>
          </a:effectRef>
          <a:fontRef idx="minor">
            <a:schemeClr val="tx1"/>
          </a:fontRef>
        </p:style>
      </p:cxnSp>
      <p:sp>
        <p:nvSpPr>
          <p:cNvPr id="10" name="Text Placeholder 40">
            <a:extLst>
              <a:ext uri="{FF2B5EF4-FFF2-40B4-BE49-F238E27FC236}">
                <a16:creationId xmlns:a16="http://schemas.microsoft.com/office/drawing/2014/main" id="{3AC4D764-FCF4-3DA5-8879-58787D231EF2}"/>
              </a:ext>
            </a:extLst>
          </p:cNvPr>
          <p:cNvSpPr txBox="1">
            <a:spLocks/>
          </p:cNvSpPr>
          <p:nvPr/>
        </p:nvSpPr>
        <p:spPr>
          <a:xfrm>
            <a:off x="0" y="1082818"/>
            <a:ext cx="12191999" cy="423479"/>
          </a:xfrm>
          <a:prstGeom prst="rect">
            <a:avLst/>
          </a:prstGeom>
          <a:solidFill>
            <a:schemeClr val="accent1">
              <a:lumMod val="20000"/>
              <a:lumOff val="80000"/>
            </a:schemeClr>
          </a:solidFill>
        </p:spPr>
        <p:txBody>
          <a:bodyPr vert="horz" lIns="91440" tIns="45720" rIns="91440" bIns="45720" rtlCol="0" anchor="ctr">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buNone/>
            </a:pPr>
            <a:r>
              <a:rPr lang="en-US"/>
              <a:t>With more PC seasons, PC hours will capture different types and profiles of reliability risk profiles</a:t>
            </a:r>
          </a:p>
        </p:txBody>
      </p:sp>
      <p:sp>
        <p:nvSpPr>
          <p:cNvPr id="20" name="Right Bracket 19">
            <a:extLst>
              <a:ext uri="{FF2B5EF4-FFF2-40B4-BE49-F238E27FC236}">
                <a16:creationId xmlns:a16="http://schemas.microsoft.com/office/drawing/2014/main" id="{4675AC52-0CCE-171F-26CE-8A0F1C9A15D9}"/>
              </a:ext>
            </a:extLst>
          </p:cNvPr>
          <p:cNvSpPr/>
          <p:nvPr/>
        </p:nvSpPr>
        <p:spPr>
          <a:xfrm rot="16200000">
            <a:off x="7899633" y="-1356133"/>
            <a:ext cx="158033" cy="7490968"/>
          </a:xfrm>
          <a:prstGeom prst="rightBracket">
            <a:avLst/>
          </a:prstGeom>
          <a:ln w="38100">
            <a:solidFill>
              <a:srgbClr val="E85F3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solidFill>
                <a:srgbClr val="E85F31"/>
              </a:solidFill>
            </a:endParaRPr>
          </a:p>
        </p:txBody>
      </p:sp>
      <p:sp>
        <p:nvSpPr>
          <p:cNvPr id="21" name="Rectangle 20">
            <a:extLst>
              <a:ext uri="{FF2B5EF4-FFF2-40B4-BE49-F238E27FC236}">
                <a16:creationId xmlns:a16="http://schemas.microsoft.com/office/drawing/2014/main" id="{2B7C30DA-4728-A859-9958-968058D329E5}"/>
              </a:ext>
            </a:extLst>
          </p:cNvPr>
          <p:cNvSpPr/>
          <p:nvPr/>
        </p:nvSpPr>
        <p:spPr>
          <a:xfrm>
            <a:off x="7272494" y="4875846"/>
            <a:ext cx="562129" cy="813814"/>
          </a:xfrm>
          <a:prstGeom prst="rect">
            <a:avLst/>
          </a:prstGeom>
          <a:noFill/>
          <a:ln>
            <a:solidFill>
              <a:schemeClr val="accent3">
                <a:lumMod val="75000"/>
              </a:schemeClr>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AA3E595E-DD03-D861-7BF3-12F114670193}"/>
              </a:ext>
            </a:extLst>
          </p:cNvPr>
          <p:cNvSpPr txBox="1"/>
          <p:nvPr/>
        </p:nvSpPr>
        <p:spPr>
          <a:xfrm>
            <a:off x="6177177" y="4439859"/>
            <a:ext cx="1730479" cy="461665"/>
          </a:xfrm>
          <a:prstGeom prst="rect">
            <a:avLst/>
          </a:prstGeom>
          <a:noFill/>
        </p:spPr>
        <p:txBody>
          <a:bodyPr wrap="square" rtlCol="0">
            <a:spAutoFit/>
          </a:bodyPr>
          <a:lstStyle/>
          <a:p>
            <a:pPr algn="r"/>
            <a:r>
              <a:rPr lang="en-US" sz="1200" b="1">
                <a:solidFill>
                  <a:schemeClr val="accent3">
                    <a:lumMod val="75000"/>
                  </a:schemeClr>
                </a:solidFill>
              </a:rPr>
              <a:t>Additional risk profile being captured</a:t>
            </a:r>
          </a:p>
        </p:txBody>
      </p:sp>
      <p:sp>
        <p:nvSpPr>
          <p:cNvPr id="23" name="Rectangle 22">
            <a:extLst>
              <a:ext uri="{FF2B5EF4-FFF2-40B4-BE49-F238E27FC236}">
                <a16:creationId xmlns:a16="http://schemas.microsoft.com/office/drawing/2014/main" id="{9EC5C4D2-21D9-E741-A2FF-633EE0BEE69C}"/>
              </a:ext>
            </a:extLst>
          </p:cNvPr>
          <p:cNvSpPr/>
          <p:nvPr/>
        </p:nvSpPr>
        <p:spPr>
          <a:xfrm>
            <a:off x="8182514" y="3553291"/>
            <a:ext cx="562129" cy="478378"/>
          </a:xfrm>
          <a:prstGeom prst="rect">
            <a:avLst/>
          </a:prstGeom>
          <a:noFill/>
          <a:ln>
            <a:solidFill>
              <a:schemeClr val="accent3">
                <a:lumMod val="75000"/>
              </a:schemeClr>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DB5CAA10-914E-8ED5-E104-0AC4F6021AC0}"/>
              </a:ext>
            </a:extLst>
          </p:cNvPr>
          <p:cNvSpPr txBox="1"/>
          <p:nvPr/>
        </p:nvSpPr>
        <p:spPr>
          <a:xfrm>
            <a:off x="8696533" y="4077511"/>
            <a:ext cx="1730479" cy="461665"/>
          </a:xfrm>
          <a:prstGeom prst="rect">
            <a:avLst/>
          </a:prstGeom>
          <a:noFill/>
        </p:spPr>
        <p:txBody>
          <a:bodyPr wrap="square" rtlCol="0">
            <a:spAutoFit/>
          </a:bodyPr>
          <a:lstStyle/>
          <a:p>
            <a:r>
              <a:rPr lang="en-US" sz="1200" b="1">
                <a:solidFill>
                  <a:schemeClr val="accent3">
                    <a:lumMod val="75000"/>
                  </a:schemeClr>
                </a:solidFill>
              </a:rPr>
              <a:t>Additional risk profile being captured</a:t>
            </a:r>
          </a:p>
        </p:txBody>
      </p:sp>
    </p:spTree>
    <p:extLst>
      <p:ext uri="{BB962C8B-B14F-4D97-AF65-F5344CB8AC3E}">
        <p14:creationId xmlns:p14="http://schemas.microsoft.com/office/powerpoint/2010/main" val="1109579638"/>
      </p:ext>
    </p:extLst>
  </p:cSld>
  <p:clrMapOvr>
    <a:masterClrMapping/>
  </p:clrMapOvr>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19D440B2-3D5F-251E-F0C4-4467C5A2E42F}"/>
              </a:ext>
            </a:extLst>
          </p:cNvPr>
          <p:cNvSpPr txBox="1"/>
          <p:nvPr/>
        </p:nvSpPr>
        <p:spPr>
          <a:xfrm>
            <a:off x="0" y="3935648"/>
            <a:ext cx="12192000" cy="2050367"/>
          </a:xfrm>
          <a:prstGeom prst="rect">
            <a:avLst/>
          </a:prstGeom>
          <a:solidFill>
            <a:schemeClr val="accent1">
              <a:lumMod val="20000"/>
              <a:lumOff val="80000"/>
            </a:schemeClr>
          </a:solidFill>
        </p:spPr>
        <p:txBody>
          <a:bodyPr wrap="square" rtlCol="0">
            <a:noAutofit/>
          </a:bodyPr>
          <a:lstStyle/>
          <a:p>
            <a:pPr algn="ctr"/>
            <a:endParaRPr lang="en-US" b="1"/>
          </a:p>
        </p:txBody>
      </p:sp>
      <p:sp>
        <p:nvSpPr>
          <p:cNvPr id="13" name="Title 12">
            <a:extLst>
              <a:ext uri="{FF2B5EF4-FFF2-40B4-BE49-F238E27FC236}">
                <a16:creationId xmlns:a16="http://schemas.microsoft.com/office/drawing/2014/main" id="{3B6983E4-7998-FD2E-E3A9-B3F2C6620794}"/>
              </a:ext>
            </a:extLst>
          </p:cNvPr>
          <p:cNvSpPr>
            <a:spLocks noGrp="1"/>
          </p:cNvSpPr>
          <p:nvPr>
            <p:ph type="title"/>
          </p:nvPr>
        </p:nvSpPr>
        <p:spPr/>
        <p:txBody>
          <a:bodyPr/>
          <a:lstStyle/>
          <a:p>
            <a:br>
              <a:rPr lang="en-US"/>
            </a:br>
            <a:r>
              <a:rPr lang="en-US"/>
              <a:t>Key design parameters</a:t>
            </a:r>
          </a:p>
        </p:txBody>
      </p:sp>
      <p:graphicFrame>
        <p:nvGraphicFramePr>
          <p:cNvPr id="8" name="Table 7">
            <a:extLst>
              <a:ext uri="{FF2B5EF4-FFF2-40B4-BE49-F238E27FC236}">
                <a16:creationId xmlns:a16="http://schemas.microsoft.com/office/drawing/2014/main" id="{5D605EF4-6AD0-01C8-4D5A-FB35A32508A9}"/>
              </a:ext>
            </a:extLst>
          </p:cNvPr>
          <p:cNvGraphicFramePr>
            <a:graphicFrameLocks noGrp="1"/>
          </p:cNvGraphicFramePr>
          <p:nvPr>
            <p:extLst>
              <p:ext uri="{D42A27DB-BD31-4B8C-83A1-F6EECF244321}">
                <p14:modId xmlns:p14="http://schemas.microsoft.com/office/powerpoint/2010/main" val="3509202815"/>
              </p:ext>
            </p:extLst>
          </p:nvPr>
        </p:nvGraphicFramePr>
        <p:xfrm>
          <a:off x="463804" y="1199894"/>
          <a:ext cx="11264900" cy="2418207"/>
        </p:xfrm>
        <a:graphic>
          <a:graphicData uri="http://schemas.openxmlformats.org/drawingml/2006/table">
            <a:tbl>
              <a:tblPr firstRow="1" firstCol="1" bandRow="1"/>
              <a:tblGrid>
                <a:gridCol w="268105">
                  <a:extLst>
                    <a:ext uri="{9D8B030D-6E8A-4147-A177-3AD203B41FA5}">
                      <a16:colId xmlns:a16="http://schemas.microsoft.com/office/drawing/2014/main" val="2019874222"/>
                    </a:ext>
                  </a:extLst>
                </a:gridCol>
                <a:gridCol w="1912780">
                  <a:extLst>
                    <a:ext uri="{9D8B030D-6E8A-4147-A177-3AD203B41FA5}">
                      <a16:colId xmlns:a16="http://schemas.microsoft.com/office/drawing/2014/main" val="3976426191"/>
                    </a:ext>
                  </a:extLst>
                </a:gridCol>
                <a:gridCol w="3692634">
                  <a:extLst>
                    <a:ext uri="{9D8B030D-6E8A-4147-A177-3AD203B41FA5}">
                      <a16:colId xmlns:a16="http://schemas.microsoft.com/office/drawing/2014/main" val="3133432086"/>
                    </a:ext>
                  </a:extLst>
                </a:gridCol>
                <a:gridCol w="3692634">
                  <a:extLst>
                    <a:ext uri="{9D8B030D-6E8A-4147-A177-3AD203B41FA5}">
                      <a16:colId xmlns:a16="http://schemas.microsoft.com/office/drawing/2014/main" val="168617620"/>
                    </a:ext>
                  </a:extLst>
                </a:gridCol>
                <a:gridCol w="1698747">
                  <a:extLst>
                    <a:ext uri="{9D8B030D-6E8A-4147-A177-3AD203B41FA5}">
                      <a16:colId xmlns:a16="http://schemas.microsoft.com/office/drawing/2014/main" val="1627584230"/>
                    </a:ext>
                  </a:extLst>
                </a:gridCol>
              </a:tblGrid>
              <a:tr h="0">
                <a:tc>
                  <a:txBody>
                    <a:bodyPr/>
                    <a:lstStyle/>
                    <a:p>
                      <a:pPr marL="0" marR="0" algn="ctr">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034E6E"/>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034E6E"/>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Design Parameter</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034E6E"/>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Design Decision</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034E6E"/>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Options</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rgbClr val="034E6E"/>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ctr">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Impacts Modeling?</a:t>
                      </a:r>
                      <a:endParaRPr lang="en-US" sz="1200" baseline="30000">
                        <a:effectLst/>
                        <a:latin typeface="+mn-lt"/>
                        <a:ea typeface="PMingLiU" panose="02020500000000000000" pitchFamily="18" charset="-120"/>
                        <a:cs typeface="Arial" panose="020B0604020202020204" pitchFamily="34" charset="0"/>
                      </a:endParaRPr>
                    </a:p>
                  </a:txBody>
                  <a:tcPr marL="0" marR="0" marT="0" marB="0">
                    <a:lnL w="12700" cap="flat" cmpd="sng" algn="ctr">
                      <a:solidFill>
                        <a:srgbClr val="034E6E"/>
                      </a:solid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rgbClr val="034E6E"/>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extLst>
                  <a:ext uri="{0D108BD9-81ED-4DB2-BD59-A6C34878D82A}">
                    <a16:rowId xmlns:a16="http://schemas.microsoft.com/office/drawing/2014/main" val="1594752984"/>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3</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034E6E"/>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Number of PC Hours per Season</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Arial" panose="020B0604020202020204" pitchFamily="34" charset="0"/>
                        </a:rPr>
                        <a:t>During how many hours are PCs awarded per season, for each season?</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82880" marR="0" lvl="0" indent="-182880" algn="l">
                        <a:lnSpc>
                          <a:spcPct val="110000"/>
                        </a:lnSpc>
                        <a:spcBef>
                          <a:spcPts val="0"/>
                        </a:spcBef>
                        <a:spcAft>
                          <a:spcPts val="0"/>
                        </a:spcAft>
                        <a:buClr>
                          <a:schemeClr val="tx1"/>
                        </a:buClr>
                        <a:buFont typeface="Symbol" panose="05050102010706020507" pitchFamily="18" charset="2"/>
                        <a:buChar char=""/>
                      </a:pPr>
                      <a:r>
                        <a:rPr lang="en-US" sz="1200" b="0">
                          <a:solidFill>
                            <a:schemeClr val="tx2"/>
                          </a:solidFill>
                          <a:effectLst/>
                          <a:latin typeface="+mn-lt"/>
                          <a:ea typeface="PMingLiU" panose="02020500000000000000" pitchFamily="18" charset="-120"/>
                          <a:cs typeface="Calibri" panose="020F0502020204030204" pitchFamily="34" charset="0"/>
                        </a:rPr>
                        <a:t>5 hours per season (low bookend)</a:t>
                      </a:r>
                      <a:endParaRPr lang="en-US" sz="1200" b="0">
                        <a:solidFill>
                          <a:schemeClr val="tx2"/>
                        </a:solidFill>
                        <a:effectLst/>
                        <a:latin typeface="+mn-lt"/>
                        <a:ea typeface="PMingLiU" panose="02020500000000000000" pitchFamily="18" charset="-120"/>
                        <a:cs typeface="Arial" panose="020B0604020202020204" pitchFamily="34" charset="0"/>
                      </a:endParaRPr>
                    </a:p>
                    <a:p>
                      <a:pPr marL="182880" marR="0" lvl="0" indent="-182880" algn="l">
                        <a:lnSpc>
                          <a:spcPct val="110000"/>
                        </a:lnSpc>
                        <a:spcBef>
                          <a:spcPts val="0"/>
                        </a:spcBef>
                        <a:spcAft>
                          <a:spcPts val="0"/>
                        </a:spcAft>
                        <a:buClr>
                          <a:schemeClr val="tx1"/>
                        </a:buClr>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Calibri" panose="020F0502020204030204" pitchFamily="34" charset="0"/>
                        </a:rPr>
                        <a:t>Maximum of (1) 15 hours and (2) Energy Emergency Alert (EEA) hours per season (default)</a:t>
                      </a:r>
                      <a:endParaRPr lang="en-US" sz="1200" b="1">
                        <a:solidFill>
                          <a:schemeClr val="tx2"/>
                        </a:solidFill>
                        <a:effectLst/>
                        <a:latin typeface="+mn-lt"/>
                        <a:ea typeface="PMingLiU" panose="02020500000000000000" pitchFamily="18" charset="-120"/>
                        <a:cs typeface="Arial" panose="020B0604020202020204" pitchFamily="34" charset="0"/>
                      </a:endParaRPr>
                    </a:p>
                    <a:p>
                      <a:pPr marL="182880" marR="0" lvl="0" indent="-182880" algn="l">
                        <a:lnSpc>
                          <a:spcPct val="110000"/>
                        </a:lnSpc>
                        <a:spcBef>
                          <a:spcPts val="0"/>
                        </a:spcBef>
                        <a:spcAft>
                          <a:spcPts val="0"/>
                        </a:spcAft>
                        <a:buClr>
                          <a:schemeClr val="tx1"/>
                        </a:buClr>
                        <a:buFont typeface="Symbol" panose="05050102010706020507" pitchFamily="18" charset="2"/>
                        <a:buChar char=""/>
                      </a:pPr>
                      <a:r>
                        <a:rPr lang="en-US" sz="1200" b="0" i="1">
                          <a:solidFill>
                            <a:schemeClr val="tx2"/>
                          </a:solidFill>
                          <a:effectLst/>
                          <a:latin typeface="+mn-lt"/>
                          <a:ea typeface="Times New Roman" panose="02020603050405020304" pitchFamily="18" charset="0"/>
                          <a:cs typeface="Calibri" panose="020F0502020204030204" pitchFamily="34" charset="0"/>
                        </a:rPr>
                        <a:t>[Other intermediate values]</a:t>
                      </a:r>
                      <a:endParaRPr lang="en-US" sz="1200" b="0">
                        <a:solidFill>
                          <a:schemeClr val="tx2"/>
                        </a:solidFill>
                        <a:effectLst/>
                        <a:latin typeface="+mn-lt"/>
                        <a:ea typeface="PMingLiU" panose="02020500000000000000" pitchFamily="18" charset="-120"/>
                        <a:cs typeface="Arial" panose="020B0604020202020204" pitchFamily="34" charset="0"/>
                      </a:endParaRPr>
                    </a:p>
                    <a:p>
                      <a:pPr marL="182880" marR="0" lvl="0" indent="-182880" algn="l">
                        <a:lnSpc>
                          <a:spcPct val="110000"/>
                        </a:lnSpc>
                        <a:spcBef>
                          <a:spcPts val="0"/>
                        </a:spcBef>
                        <a:spcAft>
                          <a:spcPts val="0"/>
                        </a:spcAft>
                        <a:buClr>
                          <a:schemeClr val="tx1"/>
                        </a:buClr>
                        <a:buFont typeface="Symbol" panose="05050102010706020507" pitchFamily="18" charset="2"/>
                        <a:buChar char=""/>
                      </a:pPr>
                      <a:r>
                        <a:rPr lang="en-US" sz="1200" b="0" kern="1200">
                          <a:solidFill>
                            <a:schemeClr val="tx2"/>
                          </a:solidFill>
                          <a:effectLst/>
                          <a:latin typeface="+mn-lt"/>
                          <a:ea typeface="PMingLiU" panose="02020500000000000000" pitchFamily="18" charset="-120"/>
                          <a:cs typeface="Calibri" panose="020F0502020204030204" pitchFamily="34" charset="0"/>
                        </a:rPr>
                        <a:t>Maximum of (1) 100 hours and (2) Energy Emergency Alert (EEA) hours per season (high bookend)</a:t>
                      </a:r>
                      <a:endParaRPr lang="en-US" sz="1200" b="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a:solidFill>
                            <a:schemeClr val="tx2"/>
                          </a:solidFill>
                          <a:effectLst/>
                          <a:latin typeface="+mn-lt"/>
                          <a:ea typeface="PMingLiU" panose="02020500000000000000" pitchFamily="18" charset="-120"/>
                          <a:cs typeface="Calibri" panose="020F0502020204030204" pitchFamily="34" charset="0"/>
                        </a:rPr>
                        <a:t>Yes</a:t>
                      </a:r>
                      <a:endParaRPr lang="en-US" sz="1200">
                        <a:solidFill>
                          <a:schemeClr val="tx2"/>
                        </a:solidFill>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00337589"/>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4</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034E6E"/>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034E6E"/>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Metric Used to Determine PC Hours</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034E6E"/>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Arial" panose="020B0604020202020204" pitchFamily="34" charset="0"/>
                        </a:rPr>
                        <a:t>What metric does ERCOT use to select the PC hours of each season?</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034E6E"/>
                      </a:solidFill>
                      <a:prstDash val="solid"/>
                      <a:round/>
                      <a:headEnd type="none" w="med" len="med"/>
                      <a:tailEnd type="none" w="med" len="med"/>
                    </a:lnB>
                    <a:noFill/>
                  </a:tcPr>
                </a:tc>
                <a:tc>
                  <a:txBody>
                    <a:bodyPr/>
                    <a:lstStyle/>
                    <a:p>
                      <a:pPr marL="182880" marR="0" lvl="0" indent="-182880" algn="l">
                        <a:lnSpc>
                          <a:spcPct val="110000"/>
                        </a:lnSpc>
                        <a:spcBef>
                          <a:spcPts val="0"/>
                        </a:spcBef>
                        <a:spcAft>
                          <a:spcPts val="0"/>
                        </a:spcAft>
                        <a:buClr>
                          <a:schemeClr val="tx1"/>
                        </a:buClr>
                        <a:buFont typeface="Symbol" panose="05050102010706020507" pitchFamily="18" charset="2"/>
                        <a:buChar char=""/>
                      </a:pPr>
                      <a:r>
                        <a:rPr lang="en-US" sz="1200" b="0" kern="1200">
                          <a:solidFill>
                            <a:schemeClr val="tx2"/>
                          </a:solidFill>
                          <a:effectLst/>
                          <a:latin typeface="+mn-lt"/>
                          <a:ea typeface="PMingLiU" panose="02020500000000000000" pitchFamily="18" charset="-120"/>
                          <a:cs typeface="Arial" panose="020B0604020202020204" pitchFamily="34" charset="0"/>
                        </a:rPr>
                        <a:t>Hours with lowest Operating Reserve Demand Curve (“ORDC”) reserves contributions</a:t>
                      </a:r>
                      <a:endParaRPr lang="en-US" sz="1200" b="0">
                        <a:solidFill>
                          <a:schemeClr val="tx2"/>
                        </a:solidFill>
                        <a:effectLst/>
                        <a:latin typeface="+mn-lt"/>
                        <a:ea typeface="PMingLiU" panose="02020500000000000000" pitchFamily="18" charset="-120"/>
                        <a:cs typeface="Arial" panose="020B0604020202020204" pitchFamily="34" charset="0"/>
                      </a:endParaRPr>
                    </a:p>
                    <a:p>
                      <a:pPr marL="182880" marR="0" lvl="0" indent="-182880" algn="l">
                        <a:lnSpc>
                          <a:spcPct val="110000"/>
                        </a:lnSpc>
                        <a:spcBef>
                          <a:spcPts val="0"/>
                        </a:spcBef>
                        <a:spcAft>
                          <a:spcPts val="0"/>
                        </a:spcAft>
                        <a:buClr>
                          <a:schemeClr val="tx1"/>
                        </a:buClr>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Arial" panose="020B0604020202020204" pitchFamily="34" charset="0"/>
                        </a:rPr>
                        <a:t>Hours with lowest surplus of total available generating capacity, relative to load (default)</a:t>
                      </a:r>
                      <a:endParaRPr lang="en-US" sz="1200" b="1">
                        <a:solidFill>
                          <a:schemeClr val="tx2"/>
                        </a:solidFill>
                        <a:effectLst/>
                        <a:latin typeface="+mn-lt"/>
                        <a:ea typeface="PMingLiU" panose="02020500000000000000" pitchFamily="18" charset="-120"/>
                        <a:cs typeface="Arial" panose="020B0604020202020204" pitchFamily="34" charset="0"/>
                      </a:endParaRPr>
                    </a:p>
                    <a:p>
                      <a:pPr marL="182880" marR="0" lvl="0" indent="-182880" algn="l">
                        <a:lnSpc>
                          <a:spcPct val="110000"/>
                        </a:lnSpc>
                        <a:spcBef>
                          <a:spcPts val="0"/>
                        </a:spcBef>
                        <a:spcAft>
                          <a:spcPts val="0"/>
                        </a:spcAft>
                        <a:buClr>
                          <a:schemeClr val="tx1"/>
                        </a:buClr>
                        <a:buFont typeface="Symbol" panose="05050102010706020507" pitchFamily="18" charset="2"/>
                        <a:buChar char=""/>
                      </a:pPr>
                      <a:r>
                        <a:rPr lang="en-US" sz="1200" b="0" kern="1200">
                          <a:solidFill>
                            <a:schemeClr val="tx2"/>
                          </a:solidFill>
                          <a:effectLst/>
                          <a:latin typeface="+mn-lt"/>
                          <a:ea typeface="PMingLiU" panose="02020500000000000000" pitchFamily="18" charset="-120"/>
                          <a:cs typeface="Arial" panose="020B0604020202020204" pitchFamily="34" charset="0"/>
                        </a:rPr>
                        <a:t>Hours with highest net load</a:t>
                      </a:r>
                      <a:endParaRPr lang="en-US" sz="1200" b="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034E6E"/>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Arial" panose="020B0604020202020204" pitchFamily="34" charset="0"/>
                        </a:rPr>
                        <a:t>Yes</a:t>
                      </a:r>
                      <a:endParaRPr lang="en-US" sz="1200">
                        <a:solidFill>
                          <a:schemeClr val="tx2"/>
                        </a:solidFill>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034E6E"/>
                      </a:solidFill>
                      <a:prstDash val="solid"/>
                      <a:round/>
                      <a:headEnd type="none" w="med" len="med"/>
                      <a:tailEnd type="none" w="med" len="med"/>
                    </a:lnB>
                    <a:noFill/>
                  </a:tcPr>
                </a:tc>
                <a:extLst>
                  <a:ext uri="{0D108BD9-81ED-4DB2-BD59-A6C34878D82A}">
                    <a16:rowId xmlns:a16="http://schemas.microsoft.com/office/drawing/2014/main" val="803034774"/>
                  </a:ext>
                </a:extLst>
              </a:tr>
            </a:tbl>
          </a:graphicData>
        </a:graphic>
      </p:graphicFrame>
      <p:sp>
        <p:nvSpPr>
          <p:cNvPr id="9" name="Rectangle 4">
            <a:extLst>
              <a:ext uri="{FF2B5EF4-FFF2-40B4-BE49-F238E27FC236}">
                <a16:creationId xmlns:a16="http://schemas.microsoft.com/office/drawing/2014/main" id="{017B45E7-ECE6-AEAD-EDA6-FEAD44135C70}"/>
              </a:ext>
            </a:extLst>
          </p:cNvPr>
          <p:cNvSpPr>
            <a:spLocks noChangeArrowheads="1"/>
          </p:cNvSpPr>
          <p:nvPr/>
        </p:nvSpPr>
        <p:spPr bwMode="auto">
          <a:xfrm>
            <a:off x="459233" y="2371436"/>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800" b="0" i="0" u="none" strike="noStrike" cap="none" normalizeH="0" baseline="0">
                <a:ln>
                  <a:noFill/>
                </a:ln>
                <a:solidFill>
                  <a:schemeClr val="tx1"/>
                </a:solidFill>
                <a:effectLst/>
                <a:latin typeface="Arial" panose="020B0604020202020204" pitchFamily="34" charset="0"/>
              </a:rPr>
            </a:br>
            <a:endParaRPr kumimoji="0" lang="en-US" altLang="en-US" sz="1800" b="0" i="0" u="none" strike="noStrike" cap="none" normalizeH="0" baseline="0">
              <a:ln>
                <a:noFill/>
              </a:ln>
              <a:solidFill>
                <a:schemeClr val="tx1"/>
              </a:solidFill>
              <a:effectLst/>
              <a:latin typeface="Arial" panose="020B0604020202020204" pitchFamily="34" charset="0"/>
            </a:endParaRPr>
          </a:p>
        </p:txBody>
      </p:sp>
      <p:graphicFrame>
        <p:nvGraphicFramePr>
          <p:cNvPr id="3" name="Table 2">
            <a:extLst>
              <a:ext uri="{FF2B5EF4-FFF2-40B4-BE49-F238E27FC236}">
                <a16:creationId xmlns:a16="http://schemas.microsoft.com/office/drawing/2014/main" id="{6AB41334-8BED-201A-C181-79E2461E7348}"/>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PC Hours</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6" name="Graphic 15">
            <a:extLst>
              <a:ext uri="{FF2B5EF4-FFF2-40B4-BE49-F238E27FC236}">
                <a16:creationId xmlns:a16="http://schemas.microsoft.com/office/drawing/2014/main" id="{E03E3252-3ECD-763B-4CF8-AB739282DB0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605241" y="-1929"/>
            <a:ext cx="457200" cy="457200"/>
          </a:xfrm>
          <a:prstGeom prst="rect">
            <a:avLst/>
          </a:prstGeom>
        </p:spPr>
      </p:pic>
      <p:cxnSp>
        <p:nvCxnSpPr>
          <p:cNvPr id="5" name="Straight Arrow Connector 4">
            <a:extLst>
              <a:ext uri="{FF2B5EF4-FFF2-40B4-BE49-F238E27FC236}">
                <a16:creationId xmlns:a16="http://schemas.microsoft.com/office/drawing/2014/main" id="{6AFD7756-DEF7-24C1-04C3-918C854A7FB3}"/>
              </a:ext>
            </a:extLst>
          </p:cNvPr>
          <p:cNvCxnSpPr>
            <a:cxnSpLocks/>
          </p:cNvCxnSpPr>
          <p:nvPr/>
        </p:nvCxnSpPr>
        <p:spPr>
          <a:xfrm>
            <a:off x="459234" y="4966962"/>
            <a:ext cx="11265408" cy="0"/>
          </a:xfrm>
          <a:prstGeom prst="straightConnector1">
            <a:avLst/>
          </a:prstGeom>
          <a:ln w="76200">
            <a:solidFill>
              <a:schemeClr val="tx1"/>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6" name="TextBox 5">
            <a:extLst>
              <a:ext uri="{FF2B5EF4-FFF2-40B4-BE49-F238E27FC236}">
                <a16:creationId xmlns:a16="http://schemas.microsoft.com/office/drawing/2014/main" id="{177DDE6F-049D-8C00-6CEF-1137C36A7642}"/>
              </a:ext>
            </a:extLst>
          </p:cNvPr>
          <p:cNvSpPr txBox="1"/>
          <p:nvPr/>
        </p:nvSpPr>
        <p:spPr>
          <a:xfrm>
            <a:off x="459228" y="3989699"/>
            <a:ext cx="2316629" cy="400110"/>
          </a:xfrm>
          <a:prstGeom prst="rect">
            <a:avLst/>
          </a:prstGeom>
          <a:noFill/>
        </p:spPr>
        <p:txBody>
          <a:bodyPr wrap="square" rtlCol="0">
            <a:spAutoFit/>
          </a:bodyPr>
          <a:lstStyle/>
          <a:p>
            <a:pPr algn="l"/>
            <a:r>
              <a:rPr lang="en-US" sz="2000" b="1"/>
              <a:t>Tradeoffs</a:t>
            </a:r>
          </a:p>
        </p:txBody>
      </p:sp>
      <p:sp>
        <p:nvSpPr>
          <p:cNvPr id="7" name="TextBox 6">
            <a:extLst>
              <a:ext uri="{FF2B5EF4-FFF2-40B4-BE49-F238E27FC236}">
                <a16:creationId xmlns:a16="http://schemas.microsoft.com/office/drawing/2014/main" id="{0689E97C-673F-DEA2-EDA0-F238964392C2}"/>
              </a:ext>
            </a:extLst>
          </p:cNvPr>
          <p:cNvSpPr txBox="1"/>
          <p:nvPr/>
        </p:nvSpPr>
        <p:spPr>
          <a:xfrm>
            <a:off x="459227" y="4448532"/>
            <a:ext cx="2316629" cy="307777"/>
          </a:xfrm>
          <a:prstGeom prst="rect">
            <a:avLst/>
          </a:prstGeom>
          <a:noFill/>
        </p:spPr>
        <p:txBody>
          <a:bodyPr wrap="square" rtlCol="0">
            <a:spAutoFit/>
          </a:bodyPr>
          <a:lstStyle/>
          <a:p>
            <a:pPr algn="l"/>
            <a:r>
              <a:rPr lang="en-US" sz="1400" b="1">
                <a:solidFill>
                  <a:schemeClr val="tx2"/>
                </a:solidFill>
              </a:rPr>
              <a:t>Low number of hours</a:t>
            </a:r>
          </a:p>
        </p:txBody>
      </p:sp>
      <p:sp>
        <p:nvSpPr>
          <p:cNvPr id="10" name="TextBox 9">
            <a:extLst>
              <a:ext uri="{FF2B5EF4-FFF2-40B4-BE49-F238E27FC236}">
                <a16:creationId xmlns:a16="http://schemas.microsoft.com/office/drawing/2014/main" id="{1D129C02-6A59-6E79-9542-6D7AD67DD8D5}"/>
              </a:ext>
            </a:extLst>
          </p:cNvPr>
          <p:cNvSpPr txBox="1"/>
          <p:nvPr/>
        </p:nvSpPr>
        <p:spPr>
          <a:xfrm>
            <a:off x="9416144" y="4448532"/>
            <a:ext cx="2316629" cy="307777"/>
          </a:xfrm>
          <a:prstGeom prst="rect">
            <a:avLst/>
          </a:prstGeom>
          <a:noFill/>
        </p:spPr>
        <p:txBody>
          <a:bodyPr wrap="square" rtlCol="0">
            <a:spAutoFit/>
          </a:bodyPr>
          <a:lstStyle/>
          <a:p>
            <a:pPr algn="r"/>
            <a:r>
              <a:rPr lang="en-US" sz="1400" b="1">
                <a:solidFill>
                  <a:schemeClr val="tx2"/>
                </a:solidFill>
              </a:rPr>
              <a:t>High number of hours</a:t>
            </a:r>
          </a:p>
        </p:txBody>
      </p:sp>
      <p:sp>
        <p:nvSpPr>
          <p:cNvPr id="15" name="TextBox 14">
            <a:extLst>
              <a:ext uri="{FF2B5EF4-FFF2-40B4-BE49-F238E27FC236}">
                <a16:creationId xmlns:a16="http://schemas.microsoft.com/office/drawing/2014/main" id="{E9DE614C-4B80-734D-F859-E0194E506BBA}"/>
              </a:ext>
            </a:extLst>
          </p:cNvPr>
          <p:cNvSpPr txBox="1"/>
          <p:nvPr/>
        </p:nvSpPr>
        <p:spPr>
          <a:xfrm>
            <a:off x="459227" y="5165883"/>
            <a:ext cx="3971371" cy="490391"/>
          </a:xfrm>
          <a:prstGeom prst="rect">
            <a:avLst/>
          </a:prstGeom>
          <a:noFill/>
        </p:spPr>
        <p:txBody>
          <a:bodyPr wrap="square" rtlCol="0">
            <a:spAutoFit/>
          </a:bodyPr>
          <a:lstStyle/>
          <a:p>
            <a:pPr marL="171450" marR="0" indent="-171450" algn="l">
              <a:lnSpc>
                <a:spcPct val="110000"/>
              </a:lnSpc>
              <a:spcBef>
                <a:spcPts val="600"/>
              </a:spcBef>
              <a:spcAft>
                <a:spcPts val="0"/>
              </a:spcAft>
              <a:buFont typeface="Arial" panose="020B0604020202020204" pitchFamily="34" charset="0"/>
              <a:buChar char="•"/>
            </a:pPr>
            <a:r>
              <a:rPr lang="en-US" sz="1200" b="0">
                <a:solidFill>
                  <a:schemeClr val="tx2"/>
                </a:solidFill>
                <a:effectLst/>
                <a:latin typeface="+mn-lt"/>
                <a:ea typeface="PMingLiU" panose="02020500000000000000" pitchFamily="18" charset="-120"/>
                <a:cs typeface="Arial" panose="020B0604020202020204" pitchFamily="34" charset="0"/>
              </a:rPr>
              <a:t>Lower number of annual PC hours, meaning there is better </a:t>
            </a:r>
            <a:r>
              <a:rPr lang="en-US" sz="1200">
                <a:solidFill>
                  <a:schemeClr val="tx2"/>
                </a:solidFill>
                <a:ea typeface="PMingLiU" panose="02020500000000000000" pitchFamily="18" charset="-120"/>
                <a:cs typeface="Arial" panose="020B0604020202020204" pitchFamily="34" charset="0"/>
              </a:rPr>
              <a:t>alignment between </a:t>
            </a:r>
            <a:r>
              <a:rPr lang="en-US" sz="1200" b="0">
                <a:solidFill>
                  <a:schemeClr val="tx2"/>
                </a:solidFill>
                <a:effectLst/>
                <a:latin typeface="+mn-lt"/>
                <a:ea typeface="PMingLiU" panose="02020500000000000000" pitchFamily="18" charset="-120"/>
                <a:cs typeface="Arial" panose="020B0604020202020204" pitchFamily="34" charset="0"/>
              </a:rPr>
              <a:t>PC hours and high-risk hours</a:t>
            </a:r>
          </a:p>
        </p:txBody>
      </p:sp>
      <p:sp>
        <p:nvSpPr>
          <p:cNvPr id="17" name="TextBox 16">
            <a:extLst>
              <a:ext uri="{FF2B5EF4-FFF2-40B4-BE49-F238E27FC236}">
                <a16:creationId xmlns:a16="http://schemas.microsoft.com/office/drawing/2014/main" id="{DC44A186-B49E-D884-FD6F-2C6314E659E6}"/>
              </a:ext>
            </a:extLst>
          </p:cNvPr>
          <p:cNvSpPr txBox="1"/>
          <p:nvPr/>
        </p:nvSpPr>
        <p:spPr>
          <a:xfrm>
            <a:off x="7752762" y="5165883"/>
            <a:ext cx="3971371" cy="490391"/>
          </a:xfrm>
          <a:prstGeom prst="rect">
            <a:avLst/>
          </a:prstGeom>
          <a:noFill/>
        </p:spPr>
        <p:txBody>
          <a:bodyPr wrap="square" rtlCol="0">
            <a:spAutoFit/>
          </a:bodyPr>
          <a:lstStyle/>
          <a:p>
            <a:pPr marL="171450" marR="0" indent="-171450" algn="l">
              <a:lnSpc>
                <a:spcPct val="110000"/>
              </a:lnSpc>
              <a:spcBef>
                <a:spcPts val="0"/>
              </a:spcBef>
              <a:spcAft>
                <a:spcPts val="0"/>
              </a:spcAft>
              <a:buFont typeface="Arial" panose="020B0604020202020204" pitchFamily="34" charset="0"/>
              <a:buChar char="•"/>
            </a:pPr>
            <a:r>
              <a:rPr lang="en-US" sz="1200">
                <a:solidFill>
                  <a:schemeClr val="tx2"/>
                </a:solidFill>
                <a:ea typeface="PMingLiU" panose="02020500000000000000" pitchFamily="18" charset="-120"/>
                <a:cs typeface="Arial" panose="020B0604020202020204" pitchFamily="34" charset="0"/>
              </a:rPr>
              <a:t>Lower variability in PC generation, and thus PC revenues by resources, by including more datapoints</a:t>
            </a:r>
            <a:endParaRPr lang="en-US" sz="1200" b="0">
              <a:solidFill>
                <a:schemeClr val="tx2"/>
              </a:solidFill>
              <a:effectLst/>
              <a:latin typeface="+mn-lt"/>
              <a:ea typeface="PMingLiU" panose="02020500000000000000" pitchFamily="18" charset="-120"/>
              <a:cs typeface="Arial" panose="020B0604020202020204" pitchFamily="34" charset="0"/>
            </a:endParaRPr>
          </a:p>
        </p:txBody>
      </p:sp>
    </p:spTree>
    <p:extLst>
      <p:ext uri="{BB962C8B-B14F-4D97-AF65-F5344CB8AC3E}">
        <p14:creationId xmlns:p14="http://schemas.microsoft.com/office/powerpoint/2010/main" val="837132297"/>
      </p:ext>
    </p:extLst>
  </p:cSld>
  <p:clrMapOvr>
    <a:masterClrMapping/>
  </p:clrMapOvr>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Table 4">
            <a:extLst>
              <a:ext uri="{FF2B5EF4-FFF2-40B4-BE49-F238E27FC236}">
                <a16:creationId xmlns:a16="http://schemas.microsoft.com/office/drawing/2014/main" id="{679B774C-2783-B8F7-5042-160878003E67}"/>
              </a:ext>
            </a:extLst>
          </p:cNvPr>
          <p:cNvGraphicFramePr>
            <a:graphicFrameLocks noGrp="1"/>
          </p:cNvGraphicFramePr>
          <p:nvPr>
            <p:extLst>
              <p:ext uri="{D42A27DB-BD31-4B8C-83A1-F6EECF244321}">
                <p14:modId xmlns:p14="http://schemas.microsoft.com/office/powerpoint/2010/main" val="1530249877"/>
              </p:ext>
            </p:extLst>
          </p:nvPr>
        </p:nvGraphicFramePr>
        <p:xfrm>
          <a:off x="276353" y="2595389"/>
          <a:ext cx="11572746" cy="2286000"/>
        </p:xfrm>
        <a:graphic>
          <a:graphicData uri="http://schemas.openxmlformats.org/drawingml/2006/table">
            <a:tbl>
              <a:tblPr firstRow="1" firstCol="1" bandRow="1"/>
              <a:tblGrid>
                <a:gridCol w="2038222">
                  <a:extLst>
                    <a:ext uri="{9D8B030D-6E8A-4147-A177-3AD203B41FA5}">
                      <a16:colId xmlns:a16="http://schemas.microsoft.com/office/drawing/2014/main" val="2019874222"/>
                    </a:ext>
                  </a:extLst>
                </a:gridCol>
                <a:gridCol w="7756525">
                  <a:extLst>
                    <a:ext uri="{9D8B030D-6E8A-4147-A177-3AD203B41FA5}">
                      <a16:colId xmlns:a16="http://schemas.microsoft.com/office/drawing/2014/main" val="3133432086"/>
                    </a:ext>
                  </a:extLst>
                </a:gridCol>
                <a:gridCol w="1777999">
                  <a:extLst>
                    <a:ext uri="{9D8B030D-6E8A-4147-A177-3AD203B41FA5}">
                      <a16:colId xmlns:a16="http://schemas.microsoft.com/office/drawing/2014/main" val="168617620"/>
                    </a:ext>
                  </a:extLst>
                </a:gridCol>
              </a:tblGrid>
              <a:tr h="457200">
                <a:tc>
                  <a:txBody>
                    <a:bodyPr/>
                    <a:lstStyle/>
                    <a:p>
                      <a:pPr marL="0" marR="0" algn="r">
                        <a:lnSpc>
                          <a:spcPct val="110000"/>
                        </a:lnSpc>
                        <a:spcBef>
                          <a:spcPts val="0"/>
                        </a:spcBef>
                        <a:spcAft>
                          <a:spcPts val="0"/>
                        </a:spcAft>
                      </a:pPr>
                      <a:r>
                        <a:rPr lang="en-US" sz="1800" b="1" u="none" kern="1200">
                          <a:solidFill>
                            <a:schemeClr val="tx2"/>
                          </a:solidFill>
                          <a:effectLst/>
                          <a:latin typeface="+mn-lt"/>
                          <a:ea typeface="PMingLiU" panose="02020500000000000000" pitchFamily="18" charset="-120"/>
                          <a:cs typeface="Calibri" panose="020F0502020204030204" pitchFamily="34" charset="0"/>
                        </a:rPr>
                        <a:t>Selection Criteria</a:t>
                      </a:r>
                      <a:endParaRPr lang="en-US" sz="1800" b="1" u="none">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lumMod val="85000"/>
                          <a:lumOff val="1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10000"/>
                        </a:lnSpc>
                        <a:spcBef>
                          <a:spcPts val="0"/>
                        </a:spcBef>
                        <a:spcAft>
                          <a:spcPts val="0"/>
                        </a:spcAft>
                      </a:pPr>
                      <a:r>
                        <a:rPr lang="en-US" sz="1800" b="1" u="none">
                          <a:solidFill>
                            <a:schemeClr val="tx2"/>
                          </a:solidFill>
                          <a:effectLst/>
                          <a:latin typeface="+mn-lt"/>
                          <a:ea typeface="PMingLiU" panose="02020500000000000000" pitchFamily="18" charset="-120"/>
                          <a:cs typeface="Arial" panose="020B0604020202020204" pitchFamily="34" charset="0"/>
                        </a:rPr>
                        <a:t>Days in Summer Season</a:t>
                      </a: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lumMod val="85000"/>
                          <a:lumOff val="15000"/>
                        </a:schemeClr>
                      </a:solid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algn="ctr">
                        <a:lnSpc>
                          <a:spcPct val="110000"/>
                        </a:lnSpc>
                        <a:spcBef>
                          <a:spcPts val="0"/>
                        </a:spcBef>
                        <a:spcAft>
                          <a:spcPts val="0"/>
                        </a:spcAft>
                      </a:pPr>
                      <a:r>
                        <a:rPr lang="en-US" sz="1800" b="1" u="none">
                          <a:solidFill>
                            <a:schemeClr val="tx2"/>
                          </a:solidFill>
                          <a:effectLst/>
                          <a:latin typeface="+mn-lt"/>
                          <a:ea typeface="PMingLiU" panose="02020500000000000000" pitchFamily="18" charset="-120"/>
                          <a:cs typeface="Arial" panose="020B0604020202020204" pitchFamily="34" charset="0"/>
                        </a:rPr>
                        <a:t>Number of Days</a:t>
                      </a: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solidFill>
                        <a:schemeClr val="tx2">
                          <a:lumMod val="85000"/>
                          <a:lumOff val="15000"/>
                        </a:schemeClr>
                      </a:solid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594752984"/>
                  </a:ext>
                </a:extLst>
              </a:tr>
              <a:tr h="457200">
                <a:tc>
                  <a:txBody>
                    <a:bodyPr/>
                    <a:lstStyle/>
                    <a:p>
                      <a:pPr marL="0" marR="0" algn="r">
                        <a:lnSpc>
                          <a:spcPct val="110000"/>
                        </a:lnSpc>
                        <a:spcBef>
                          <a:spcPts val="0"/>
                        </a:spcBef>
                        <a:spcAft>
                          <a:spcPts val="0"/>
                        </a:spcAft>
                      </a:pPr>
                      <a:r>
                        <a:rPr lang="en-US" sz="1800" b="0" kern="1200">
                          <a:solidFill>
                            <a:schemeClr val="tx2"/>
                          </a:solidFill>
                          <a:effectLst/>
                          <a:latin typeface="+mn-lt"/>
                          <a:ea typeface="PMingLiU" panose="02020500000000000000" pitchFamily="18" charset="-120"/>
                          <a:cs typeface="Calibri" panose="020F0502020204030204" pitchFamily="34" charset="0"/>
                        </a:rPr>
                        <a:t>Loss of load hrs.</a:t>
                      </a:r>
                      <a:endParaRPr lang="en-US" sz="1800" b="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lumMod val="85000"/>
                          <a:lumOff val="1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a:lnSpc>
                          <a:spcPct val="110000"/>
                        </a:lnSpc>
                        <a:spcBef>
                          <a:spcPts val="0"/>
                        </a:spcBef>
                        <a:spcAft>
                          <a:spcPts val="0"/>
                        </a:spcAft>
                        <a:buFont typeface="Arial" panose="020B0604020202020204" pitchFamily="34" charset="0"/>
                        <a:buNone/>
                      </a:pPr>
                      <a:endParaRPr lang="en-US" sz="1800" b="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lumMod val="85000"/>
                          <a:lumOff val="1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a:lnSpc>
                          <a:spcPct val="110000"/>
                        </a:lnSpc>
                        <a:spcBef>
                          <a:spcPts val="0"/>
                        </a:spcBef>
                        <a:spcAft>
                          <a:spcPts val="0"/>
                        </a:spcAft>
                        <a:buClr>
                          <a:schemeClr val="tx1"/>
                        </a:buClr>
                        <a:buFont typeface="Symbol" panose="05050102010706020507" pitchFamily="18" charset="2"/>
                        <a:buNone/>
                      </a:pPr>
                      <a:r>
                        <a:rPr lang="en-US" sz="1800" b="0">
                          <a:solidFill>
                            <a:schemeClr val="tx2"/>
                          </a:solidFill>
                          <a:effectLst/>
                          <a:latin typeface="+mn-lt"/>
                          <a:ea typeface="PMingLiU" panose="02020500000000000000" pitchFamily="18" charset="-120"/>
                          <a:cs typeface="Arial" panose="020B0604020202020204" pitchFamily="34" charset="0"/>
                        </a:rPr>
                        <a:t>2</a:t>
                      </a: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tx2">
                          <a:lumMod val="85000"/>
                          <a:lumOff val="15000"/>
                        </a:schemeClr>
                      </a:solid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500337589"/>
                  </a:ext>
                </a:extLst>
              </a:tr>
              <a:tr h="457200">
                <a:tc>
                  <a:txBody>
                    <a:bodyPr/>
                    <a:lstStyle/>
                    <a:p>
                      <a:pPr marL="0" marR="0" algn="r">
                        <a:lnSpc>
                          <a:spcPct val="110000"/>
                        </a:lnSpc>
                        <a:spcBef>
                          <a:spcPts val="0"/>
                        </a:spcBef>
                        <a:spcAft>
                          <a:spcPts val="0"/>
                        </a:spcAft>
                      </a:pPr>
                      <a:r>
                        <a:rPr lang="en-US" sz="1800" b="0">
                          <a:solidFill>
                            <a:schemeClr val="tx2"/>
                          </a:solidFill>
                          <a:effectLst/>
                          <a:latin typeface="+mn-lt"/>
                          <a:ea typeface="PMingLiU" panose="02020500000000000000" pitchFamily="18" charset="-120"/>
                          <a:cs typeface="Arial" panose="020B0604020202020204" pitchFamily="34" charset="0"/>
                        </a:rPr>
                        <a:t>5 PC hrs/season</a:t>
                      </a: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a:lnSpc>
                          <a:spcPct val="110000"/>
                        </a:lnSpc>
                        <a:spcBef>
                          <a:spcPts val="0"/>
                        </a:spcBef>
                        <a:spcAft>
                          <a:spcPts val="0"/>
                        </a:spcAft>
                        <a:buFont typeface="Arial" panose="020B0604020202020204" pitchFamily="34" charset="0"/>
                        <a:buNone/>
                      </a:pPr>
                      <a:endParaRPr lang="en-US" sz="1800" b="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a:lnSpc>
                          <a:spcPct val="110000"/>
                        </a:lnSpc>
                        <a:spcBef>
                          <a:spcPts val="0"/>
                        </a:spcBef>
                        <a:spcAft>
                          <a:spcPts val="0"/>
                        </a:spcAft>
                        <a:buClr>
                          <a:schemeClr val="tx1"/>
                        </a:buClr>
                        <a:buFont typeface="Symbol" panose="05050102010706020507" pitchFamily="18" charset="2"/>
                        <a:buNone/>
                      </a:pPr>
                      <a:r>
                        <a:rPr lang="en-US" sz="1800" b="0">
                          <a:solidFill>
                            <a:schemeClr val="tx2"/>
                          </a:solidFill>
                          <a:effectLst/>
                          <a:latin typeface="+mn-lt"/>
                          <a:ea typeface="PMingLiU" panose="02020500000000000000" pitchFamily="18" charset="-120"/>
                          <a:cs typeface="Arial" panose="020B0604020202020204" pitchFamily="34" charset="0"/>
                        </a:rPr>
                        <a:t>3</a:t>
                      </a: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803034774"/>
                  </a:ext>
                </a:extLst>
              </a:tr>
              <a:tr h="457200">
                <a:tc>
                  <a:txBody>
                    <a:bodyPr/>
                    <a:lstStyle/>
                    <a:p>
                      <a:pPr marL="0" marR="0" lvl="0" indent="0" algn="r" defTabSz="914400" rtl="0" eaLnBrk="1" fontAlgn="auto" latinLnBrk="0" hangingPunct="1">
                        <a:lnSpc>
                          <a:spcPct val="110000"/>
                        </a:lnSpc>
                        <a:spcBef>
                          <a:spcPts val="0"/>
                        </a:spcBef>
                        <a:spcAft>
                          <a:spcPts val="0"/>
                        </a:spcAft>
                        <a:buClrTx/>
                        <a:buSzTx/>
                        <a:buFontTx/>
                        <a:buNone/>
                        <a:tabLst/>
                        <a:defRPr/>
                      </a:pPr>
                      <a:r>
                        <a:rPr lang="en-US" sz="1800" b="0">
                          <a:solidFill>
                            <a:schemeClr val="tx2"/>
                          </a:solidFill>
                          <a:effectLst/>
                          <a:latin typeface="+mn-lt"/>
                          <a:ea typeface="PMingLiU" panose="02020500000000000000" pitchFamily="18" charset="-120"/>
                          <a:cs typeface="Arial" panose="020B0604020202020204" pitchFamily="34" charset="0"/>
                        </a:rPr>
                        <a:t>15 PC hrs/season</a:t>
                      </a: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a:lnSpc>
                          <a:spcPct val="110000"/>
                        </a:lnSpc>
                        <a:spcBef>
                          <a:spcPts val="0"/>
                        </a:spcBef>
                        <a:spcAft>
                          <a:spcPts val="0"/>
                        </a:spcAft>
                        <a:buFont typeface="Arial" panose="020B0604020202020204" pitchFamily="34" charset="0"/>
                        <a:buNone/>
                      </a:pPr>
                      <a:endParaRPr lang="en-US" sz="1800" b="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a:lnSpc>
                          <a:spcPct val="110000"/>
                        </a:lnSpc>
                        <a:spcBef>
                          <a:spcPts val="0"/>
                        </a:spcBef>
                        <a:spcAft>
                          <a:spcPts val="0"/>
                        </a:spcAft>
                        <a:buClr>
                          <a:schemeClr val="tx1"/>
                        </a:buClr>
                        <a:buFont typeface="Symbol" panose="05050102010706020507" pitchFamily="18" charset="2"/>
                        <a:buNone/>
                      </a:pPr>
                      <a:r>
                        <a:rPr lang="en-US" sz="1800" b="0">
                          <a:solidFill>
                            <a:schemeClr val="tx2"/>
                          </a:solidFill>
                          <a:effectLst/>
                          <a:latin typeface="+mn-lt"/>
                          <a:ea typeface="PMingLiU" panose="02020500000000000000" pitchFamily="18" charset="-120"/>
                          <a:cs typeface="Arial" panose="020B0604020202020204" pitchFamily="34" charset="0"/>
                        </a:rPr>
                        <a:t>5</a:t>
                      </a: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288454160"/>
                  </a:ext>
                </a:extLst>
              </a:tr>
              <a:tr h="457200">
                <a:tc>
                  <a:txBody>
                    <a:bodyPr/>
                    <a:lstStyle/>
                    <a:p>
                      <a:pPr marL="0" marR="0" algn="r">
                        <a:lnSpc>
                          <a:spcPct val="110000"/>
                        </a:lnSpc>
                        <a:spcBef>
                          <a:spcPts val="0"/>
                        </a:spcBef>
                        <a:spcAft>
                          <a:spcPts val="0"/>
                        </a:spcAft>
                      </a:pPr>
                      <a:r>
                        <a:rPr lang="en-US" sz="1800" b="0">
                          <a:solidFill>
                            <a:schemeClr val="tx2"/>
                          </a:solidFill>
                          <a:effectLst/>
                          <a:latin typeface="+mn-lt"/>
                          <a:ea typeface="PMingLiU" panose="02020500000000000000" pitchFamily="18" charset="-120"/>
                          <a:cs typeface="Arial" panose="020B0604020202020204" pitchFamily="34" charset="0"/>
                        </a:rPr>
                        <a:t>100 PC hrs/season</a:t>
                      </a: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indent="0" algn="l">
                        <a:lnSpc>
                          <a:spcPct val="110000"/>
                        </a:lnSpc>
                        <a:spcBef>
                          <a:spcPts val="0"/>
                        </a:spcBef>
                        <a:spcAft>
                          <a:spcPts val="0"/>
                        </a:spcAft>
                        <a:buFont typeface="Arial" panose="020B0604020202020204" pitchFamily="34" charset="0"/>
                        <a:buNone/>
                      </a:pPr>
                      <a:endParaRPr lang="en-US" sz="1800" b="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marL="0" marR="0" lvl="0" indent="0" algn="ctr">
                        <a:lnSpc>
                          <a:spcPct val="110000"/>
                        </a:lnSpc>
                        <a:spcBef>
                          <a:spcPts val="0"/>
                        </a:spcBef>
                        <a:spcAft>
                          <a:spcPts val="0"/>
                        </a:spcAft>
                        <a:buClr>
                          <a:schemeClr val="tx1"/>
                        </a:buClr>
                        <a:buFont typeface="Symbol" panose="05050102010706020507" pitchFamily="18" charset="2"/>
                        <a:buNone/>
                      </a:pPr>
                      <a:r>
                        <a:rPr lang="en-US" sz="1800" b="0">
                          <a:solidFill>
                            <a:schemeClr val="tx2"/>
                          </a:solidFill>
                          <a:effectLst/>
                          <a:latin typeface="+mn-lt"/>
                          <a:ea typeface="PMingLiU" panose="02020500000000000000" pitchFamily="18" charset="-120"/>
                          <a:cs typeface="Arial" panose="020B0604020202020204" pitchFamily="34" charset="0"/>
                        </a:rPr>
                        <a:t>33</a:t>
                      </a: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4046767361"/>
                  </a:ext>
                </a:extLst>
              </a:tr>
            </a:tbl>
          </a:graphicData>
        </a:graphic>
      </p:graphicFrame>
      <p:sp>
        <p:nvSpPr>
          <p:cNvPr id="2" name="Title 1">
            <a:extLst>
              <a:ext uri="{FF2B5EF4-FFF2-40B4-BE49-F238E27FC236}">
                <a16:creationId xmlns:a16="http://schemas.microsoft.com/office/drawing/2014/main" id="{5FCEAE63-28D0-2D83-C29B-63BB854AA323}"/>
              </a:ext>
            </a:extLst>
          </p:cNvPr>
          <p:cNvSpPr>
            <a:spLocks noGrp="1"/>
          </p:cNvSpPr>
          <p:nvPr>
            <p:ph type="title"/>
          </p:nvPr>
        </p:nvSpPr>
        <p:spPr/>
        <p:txBody>
          <a:bodyPr>
            <a:normAutofit/>
          </a:bodyPr>
          <a:lstStyle/>
          <a:p>
            <a:br>
              <a:rPr lang="en-US"/>
            </a:br>
            <a:r>
              <a:rPr lang="en-US"/>
              <a:t>The number PC hours impacts spread across the season</a:t>
            </a:r>
          </a:p>
        </p:txBody>
      </p:sp>
      <p:graphicFrame>
        <p:nvGraphicFramePr>
          <p:cNvPr id="6" name="Table 5">
            <a:extLst>
              <a:ext uri="{FF2B5EF4-FFF2-40B4-BE49-F238E27FC236}">
                <a16:creationId xmlns:a16="http://schemas.microsoft.com/office/drawing/2014/main" id="{7BD1CCD8-B177-25A0-340D-6C91B986EA25}"/>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lvl="0" indent="0" algn="l" defTabSz="914400" rtl="0" eaLnBrk="1" fontAlgn="auto" latinLnBrk="0" hangingPunct="1">
                        <a:lnSpc>
                          <a:spcPct val="110000"/>
                        </a:lnSpc>
                        <a:spcBef>
                          <a:spcPts val="0"/>
                        </a:spcBef>
                        <a:spcAft>
                          <a:spcPts val="0"/>
                        </a:spcAft>
                        <a:buClrTx/>
                        <a:buSzTx/>
                        <a:buFontTx/>
                        <a:buNone/>
                        <a:tabLst/>
                        <a:defRPr/>
                      </a:pPr>
                      <a:r>
                        <a:rPr lang="en-US" sz="1800" b="1" kern="1200">
                          <a:solidFill>
                            <a:schemeClr val="tx1"/>
                          </a:solidFill>
                          <a:effectLst/>
                          <a:latin typeface="+mn-lt"/>
                          <a:ea typeface="Times New Roman" panose="02020603050405020304" pitchFamily="18" charset="0"/>
                          <a:cs typeface="Calibri" panose="020F0502020204030204" pitchFamily="34" charset="0"/>
                        </a:rPr>
                        <a:t>PC Hours</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7" name="Graphic 6">
            <a:extLst>
              <a:ext uri="{FF2B5EF4-FFF2-40B4-BE49-F238E27FC236}">
                <a16:creationId xmlns:a16="http://schemas.microsoft.com/office/drawing/2014/main" id="{7C3F2625-7F28-AF0B-2A7D-A2EDC326E39F}"/>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605241" y="-1929"/>
            <a:ext cx="457200" cy="457200"/>
          </a:xfrm>
          <a:prstGeom prst="rect">
            <a:avLst/>
          </a:prstGeom>
        </p:spPr>
      </p:pic>
      <p:sp>
        <p:nvSpPr>
          <p:cNvPr id="8" name="Text Placeholder 40">
            <a:extLst>
              <a:ext uri="{FF2B5EF4-FFF2-40B4-BE49-F238E27FC236}">
                <a16:creationId xmlns:a16="http://schemas.microsoft.com/office/drawing/2014/main" id="{377AA4D9-5C0C-71F5-6207-5F5774332D59}"/>
              </a:ext>
            </a:extLst>
          </p:cNvPr>
          <p:cNvSpPr txBox="1">
            <a:spLocks/>
          </p:cNvSpPr>
          <p:nvPr/>
        </p:nvSpPr>
        <p:spPr>
          <a:xfrm>
            <a:off x="0" y="1272276"/>
            <a:ext cx="12191999" cy="664318"/>
          </a:xfrm>
          <a:prstGeom prst="rect">
            <a:avLst/>
          </a:prstGeom>
          <a:solidFill>
            <a:schemeClr val="accent1">
              <a:lumMod val="20000"/>
              <a:lumOff val="80000"/>
            </a:schemeClr>
          </a:solidFill>
        </p:spPr>
        <p:txBody>
          <a:bodyPr vert="horz" lIns="91440" tIns="45720" rIns="91440" bIns="45720" rtlCol="0" anchor="ctr">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spcAft>
                <a:spcPts val="0"/>
              </a:spcAft>
              <a:buNone/>
            </a:pPr>
            <a:r>
              <a:rPr lang="en-US" dirty="0"/>
              <a:t>Adding more PC hours will generally add hours that represent similar risk to what is</a:t>
            </a:r>
          </a:p>
          <a:p>
            <a:pPr marL="0" indent="0" algn="ctr">
              <a:spcBef>
                <a:spcPts val="0"/>
              </a:spcBef>
              <a:spcAft>
                <a:spcPts val="0"/>
              </a:spcAft>
              <a:buNone/>
            </a:pPr>
            <a:r>
              <a:rPr lang="en-US" dirty="0"/>
              <a:t>already captured (e.g., summer evening hours) but on different days</a:t>
            </a:r>
          </a:p>
        </p:txBody>
      </p:sp>
      <p:sp>
        <p:nvSpPr>
          <p:cNvPr id="52" name="TextBox 51">
            <a:extLst>
              <a:ext uri="{FF2B5EF4-FFF2-40B4-BE49-F238E27FC236}">
                <a16:creationId xmlns:a16="http://schemas.microsoft.com/office/drawing/2014/main" id="{09E2F3C5-2A47-56F1-DF00-05D49C5AC928}"/>
              </a:ext>
            </a:extLst>
          </p:cNvPr>
          <p:cNvSpPr txBox="1"/>
          <p:nvPr/>
        </p:nvSpPr>
        <p:spPr>
          <a:xfrm>
            <a:off x="4993127" y="5030249"/>
            <a:ext cx="2316629" cy="276999"/>
          </a:xfrm>
          <a:prstGeom prst="rect">
            <a:avLst/>
          </a:prstGeom>
          <a:noFill/>
        </p:spPr>
        <p:txBody>
          <a:bodyPr wrap="square" rtlCol="0">
            <a:spAutoFit/>
          </a:bodyPr>
          <a:lstStyle/>
          <a:p>
            <a:pPr algn="ctr"/>
            <a:r>
              <a:rPr lang="en-US" sz="1200" b="1">
                <a:solidFill>
                  <a:schemeClr val="tx2"/>
                </a:solidFill>
              </a:rPr>
              <a:t>Date</a:t>
            </a:r>
          </a:p>
        </p:txBody>
      </p:sp>
      <p:sp>
        <p:nvSpPr>
          <p:cNvPr id="54" name="Rectangle 53">
            <a:extLst>
              <a:ext uri="{FF2B5EF4-FFF2-40B4-BE49-F238E27FC236}">
                <a16:creationId xmlns:a16="http://schemas.microsoft.com/office/drawing/2014/main" id="{8798A64C-DEDA-781B-CFA7-09012C20F463}"/>
              </a:ext>
            </a:extLst>
          </p:cNvPr>
          <p:cNvSpPr/>
          <p:nvPr/>
        </p:nvSpPr>
        <p:spPr>
          <a:xfrm>
            <a:off x="276353" y="2094932"/>
            <a:ext cx="11572746" cy="471821"/>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2400" b="1"/>
              <a:t>Summer Season in Year with Loss of Load</a:t>
            </a:r>
          </a:p>
        </p:txBody>
      </p:sp>
      <p:sp>
        <p:nvSpPr>
          <p:cNvPr id="55" name="TextBox 54">
            <a:extLst>
              <a:ext uri="{FF2B5EF4-FFF2-40B4-BE49-F238E27FC236}">
                <a16:creationId xmlns:a16="http://schemas.microsoft.com/office/drawing/2014/main" id="{226E4742-7E4D-86B8-0244-952F6FC39FBD}"/>
              </a:ext>
            </a:extLst>
          </p:cNvPr>
          <p:cNvSpPr txBox="1"/>
          <p:nvPr/>
        </p:nvSpPr>
        <p:spPr>
          <a:xfrm>
            <a:off x="10940169" y="5405027"/>
            <a:ext cx="914400" cy="276999"/>
          </a:xfrm>
          <a:prstGeom prst="rect">
            <a:avLst/>
          </a:prstGeom>
          <a:noFill/>
        </p:spPr>
        <p:txBody>
          <a:bodyPr wrap="square" rtlCol="0">
            <a:spAutoFit/>
          </a:bodyPr>
          <a:lstStyle/>
          <a:p>
            <a:r>
              <a:rPr lang="en-US" sz="1200" b="1">
                <a:solidFill>
                  <a:schemeClr val="accent3">
                    <a:lumMod val="75000"/>
                  </a:schemeClr>
                </a:solidFill>
              </a:rPr>
              <a:t>1 hour</a:t>
            </a:r>
          </a:p>
        </p:txBody>
      </p:sp>
      <p:sp>
        <p:nvSpPr>
          <p:cNvPr id="56" name="Rectangle 55">
            <a:extLst>
              <a:ext uri="{FF2B5EF4-FFF2-40B4-BE49-F238E27FC236}">
                <a16:creationId xmlns:a16="http://schemas.microsoft.com/office/drawing/2014/main" id="{A40D10F5-60A2-8F3B-C3C4-C09F6105046C}"/>
              </a:ext>
            </a:extLst>
          </p:cNvPr>
          <p:cNvSpPr/>
          <p:nvPr/>
        </p:nvSpPr>
        <p:spPr>
          <a:xfrm>
            <a:off x="10574409" y="5452238"/>
            <a:ext cx="365760" cy="182880"/>
          </a:xfrm>
          <a:prstGeom prst="rect">
            <a:avLst/>
          </a:prstGeom>
          <a:solidFill>
            <a:srgbClr val="FFBBBB"/>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a:extLst>
              <a:ext uri="{FF2B5EF4-FFF2-40B4-BE49-F238E27FC236}">
                <a16:creationId xmlns:a16="http://schemas.microsoft.com/office/drawing/2014/main" id="{7AE9E1D3-E18E-5E48-0B9D-624976B52403}"/>
              </a:ext>
            </a:extLst>
          </p:cNvPr>
          <p:cNvSpPr/>
          <p:nvPr/>
        </p:nvSpPr>
        <p:spPr>
          <a:xfrm>
            <a:off x="10574409" y="5735105"/>
            <a:ext cx="365760" cy="182880"/>
          </a:xfrm>
          <a:prstGeom prst="rect">
            <a:avLst/>
          </a:prstGeom>
          <a:solidFill>
            <a:srgbClr val="FF7777"/>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B686D1C0-B158-4AF2-1195-D3B43B9A8EE2}"/>
              </a:ext>
            </a:extLst>
          </p:cNvPr>
          <p:cNvSpPr/>
          <p:nvPr/>
        </p:nvSpPr>
        <p:spPr>
          <a:xfrm>
            <a:off x="10574409" y="6017973"/>
            <a:ext cx="365760" cy="182880"/>
          </a:xfrm>
          <a:prstGeom prst="rect">
            <a:avLst/>
          </a:prstGeom>
          <a:solidFill>
            <a:srgbClr val="FF333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9" name="TextBox 58">
            <a:extLst>
              <a:ext uri="{FF2B5EF4-FFF2-40B4-BE49-F238E27FC236}">
                <a16:creationId xmlns:a16="http://schemas.microsoft.com/office/drawing/2014/main" id="{94D9A3C0-4615-99E2-1F7C-D167EC976823}"/>
              </a:ext>
            </a:extLst>
          </p:cNvPr>
          <p:cNvSpPr txBox="1"/>
          <p:nvPr/>
        </p:nvSpPr>
        <p:spPr>
          <a:xfrm>
            <a:off x="10940169" y="5679881"/>
            <a:ext cx="914400" cy="276999"/>
          </a:xfrm>
          <a:prstGeom prst="rect">
            <a:avLst/>
          </a:prstGeom>
          <a:noFill/>
        </p:spPr>
        <p:txBody>
          <a:bodyPr wrap="square" rtlCol="0">
            <a:spAutoFit/>
          </a:bodyPr>
          <a:lstStyle/>
          <a:p>
            <a:r>
              <a:rPr lang="en-US" sz="1200" b="1">
                <a:solidFill>
                  <a:schemeClr val="accent3">
                    <a:lumMod val="75000"/>
                  </a:schemeClr>
                </a:solidFill>
              </a:rPr>
              <a:t>2 hours</a:t>
            </a:r>
          </a:p>
        </p:txBody>
      </p:sp>
      <p:sp>
        <p:nvSpPr>
          <p:cNvPr id="60" name="TextBox 59">
            <a:extLst>
              <a:ext uri="{FF2B5EF4-FFF2-40B4-BE49-F238E27FC236}">
                <a16:creationId xmlns:a16="http://schemas.microsoft.com/office/drawing/2014/main" id="{551AF827-F2D4-553D-586A-80CB9322622C}"/>
              </a:ext>
            </a:extLst>
          </p:cNvPr>
          <p:cNvSpPr txBox="1"/>
          <p:nvPr/>
        </p:nvSpPr>
        <p:spPr>
          <a:xfrm>
            <a:off x="10940169" y="5967980"/>
            <a:ext cx="914400" cy="276999"/>
          </a:xfrm>
          <a:prstGeom prst="rect">
            <a:avLst/>
          </a:prstGeom>
          <a:noFill/>
        </p:spPr>
        <p:txBody>
          <a:bodyPr wrap="square" rtlCol="0">
            <a:spAutoFit/>
          </a:bodyPr>
          <a:lstStyle/>
          <a:p>
            <a:r>
              <a:rPr lang="en-US" sz="1200" b="1">
                <a:solidFill>
                  <a:schemeClr val="accent3">
                    <a:lumMod val="75000"/>
                  </a:schemeClr>
                </a:solidFill>
              </a:rPr>
              <a:t>3+ hours</a:t>
            </a:r>
          </a:p>
        </p:txBody>
      </p:sp>
      <p:sp>
        <p:nvSpPr>
          <p:cNvPr id="61" name="TextBox 60">
            <a:extLst>
              <a:ext uri="{FF2B5EF4-FFF2-40B4-BE49-F238E27FC236}">
                <a16:creationId xmlns:a16="http://schemas.microsoft.com/office/drawing/2014/main" id="{1D324515-A3D0-6319-A127-FDB20CCE4CFD}"/>
              </a:ext>
            </a:extLst>
          </p:cNvPr>
          <p:cNvSpPr txBox="1"/>
          <p:nvPr/>
        </p:nvSpPr>
        <p:spPr>
          <a:xfrm>
            <a:off x="10498209" y="5147793"/>
            <a:ext cx="1274690" cy="276999"/>
          </a:xfrm>
          <a:prstGeom prst="rect">
            <a:avLst/>
          </a:prstGeom>
          <a:noFill/>
        </p:spPr>
        <p:txBody>
          <a:bodyPr wrap="square" rtlCol="0">
            <a:spAutoFit/>
          </a:bodyPr>
          <a:lstStyle/>
          <a:p>
            <a:pPr algn="ctr"/>
            <a:r>
              <a:rPr lang="en-US" sz="1200" b="1" u="sng">
                <a:solidFill>
                  <a:schemeClr val="accent3">
                    <a:lumMod val="75000"/>
                  </a:schemeClr>
                </a:solidFill>
              </a:rPr>
              <a:t> Hours per Day</a:t>
            </a:r>
          </a:p>
        </p:txBody>
      </p:sp>
      <p:sp>
        <p:nvSpPr>
          <p:cNvPr id="13" name="TextBox 12">
            <a:extLst>
              <a:ext uri="{FF2B5EF4-FFF2-40B4-BE49-F238E27FC236}">
                <a16:creationId xmlns:a16="http://schemas.microsoft.com/office/drawing/2014/main" id="{DCA8DA0E-EA99-21E7-2A00-F4F696CE8207}"/>
              </a:ext>
            </a:extLst>
          </p:cNvPr>
          <p:cNvSpPr txBox="1"/>
          <p:nvPr/>
        </p:nvSpPr>
        <p:spPr>
          <a:xfrm>
            <a:off x="395880" y="5452238"/>
            <a:ext cx="9370567" cy="646331"/>
          </a:xfrm>
          <a:prstGeom prst="rect">
            <a:avLst/>
          </a:prstGeom>
          <a:noFill/>
        </p:spPr>
        <p:txBody>
          <a:bodyPr wrap="square">
            <a:spAutoFit/>
          </a:bodyPr>
          <a:lstStyle/>
          <a:p>
            <a:pPr marL="0" indent="0" algn="ctr">
              <a:spcBef>
                <a:spcPts val="0"/>
              </a:spcBef>
              <a:spcAft>
                <a:spcPts val="0"/>
              </a:spcAft>
              <a:buNone/>
            </a:pPr>
            <a:r>
              <a:rPr lang="en-US" b="1">
                <a:solidFill>
                  <a:schemeClr val="tx2"/>
                </a:solidFill>
              </a:rPr>
              <a:t>In the extreme of having too many hours, a design with too many PC Hours may compensate resources for availability outside of high reliability risk profiles / conditions</a:t>
            </a:r>
          </a:p>
        </p:txBody>
      </p:sp>
      <p:sp>
        <p:nvSpPr>
          <p:cNvPr id="4" name="TextBox 3">
            <a:extLst>
              <a:ext uri="{FF2B5EF4-FFF2-40B4-BE49-F238E27FC236}">
                <a16:creationId xmlns:a16="http://schemas.microsoft.com/office/drawing/2014/main" id="{886191AB-5B51-D141-A5BD-E32A52D6D831}"/>
              </a:ext>
            </a:extLst>
          </p:cNvPr>
          <p:cNvSpPr txBox="1"/>
          <p:nvPr/>
        </p:nvSpPr>
        <p:spPr>
          <a:xfrm>
            <a:off x="2172970" y="4800744"/>
            <a:ext cx="1001471" cy="276999"/>
          </a:xfrm>
          <a:prstGeom prst="rect">
            <a:avLst/>
          </a:prstGeom>
          <a:noFill/>
        </p:spPr>
        <p:txBody>
          <a:bodyPr wrap="square" rtlCol="0">
            <a:spAutoFit/>
          </a:bodyPr>
          <a:lstStyle/>
          <a:p>
            <a:pPr algn="ctr"/>
            <a:r>
              <a:rPr lang="en-US" sz="1200" b="1">
                <a:solidFill>
                  <a:schemeClr val="tx2">
                    <a:lumMod val="75000"/>
                    <a:lumOff val="25000"/>
                  </a:schemeClr>
                </a:solidFill>
              </a:rPr>
              <a:t>Jun 1</a:t>
            </a:r>
          </a:p>
        </p:txBody>
      </p:sp>
      <p:sp>
        <p:nvSpPr>
          <p:cNvPr id="9" name="TextBox 8">
            <a:extLst>
              <a:ext uri="{FF2B5EF4-FFF2-40B4-BE49-F238E27FC236}">
                <a16:creationId xmlns:a16="http://schemas.microsoft.com/office/drawing/2014/main" id="{6614DEA6-0217-A5AA-CFA9-3B938F0DF87C}"/>
              </a:ext>
            </a:extLst>
          </p:cNvPr>
          <p:cNvSpPr txBox="1"/>
          <p:nvPr/>
        </p:nvSpPr>
        <p:spPr>
          <a:xfrm>
            <a:off x="3917334" y="4800744"/>
            <a:ext cx="1001471" cy="276999"/>
          </a:xfrm>
          <a:prstGeom prst="rect">
            <a:avLst/>
          </a:prstGeom>
          <a:noFill/>
        </p:spPr>
        <p:txBody>
          <a:bodyPr wrap="square" rtlCol="0">
            <a:spAutoFit/>
          </a:bodyPr>
          <a:lstStyle/>
          <a:p>
            <a:pPr algn="ctr"/>
            <a:r>
              <a:rPr lang="en-US" sz="1200" b="1">
                <a:solidFill>
                  <a:schemeClr val="tx2">
                    <a:lumMod val="75000"/>
                    <a:lumOff val="25000"/>
                  </a:schemeClr>
                </a:solidFill>
              </a:rPr>
              <a:t>Jul 1</a:t>
            </a:r>
          </a:p>
        </p:txBody>
      </p:sp>
      <p:sp>
        <p:nvSpPr>
          <p:cNvPr id="10" name="TextBox 9">
            <a:extLst>
              <a:ext uri="{FF2B5EF4-FFF2-40B4-BE49-F238E27FC236}">
                <a16:creationId xmlns:a16="http://schemas.microsoft.com/office/drawing/2014/main" id="{94EBC57C-3A87-44CE-4D9C-24FFE288EC4B}"/>
              </a:ext>
            </a:extLst>
          </p:cNvPr>
          <p:cNvSpPr txBox="1"/>
          <p:nvPr/>
        </p:nvSpPr>
        <p:spPr>
          <a:xfrm>
            <a:off x="5661698" y="4800744"/>
            <a:ext cx="1001471" cy="276999"/>
          </a:xfrm>
          <a:prstGeom prst="rect">
            <a:avLst/>
          </a:prstGeom>
          <a:noFill/>
        </p:spPr>
        <p:txBody>
          <a:bodyPr wrap="square" rtlCol="0">
            <a:spAutoFit/>
          </a:bodyPr>
          <a:lstStyle/>
          <a:p>
            <a:pPr algn="ctr"/>
            <a:r>
              <a:rPr lang="en-US" sz="1200" b="1">
                <a:solidFill>
                  <a:schemeClr val="tx2">
                    <a:lumMod val="75000"/>
                    <a:lumOff val="25000"/>
                  </a:schemeClr>
                </a:solidFill>
              </a:rPr>
              <a:t>Aug 1</a:t>
            </a:r>
          </a:p>
        </p:txBody>
      </p:sp>
      <p:sp>
        <p:nvSpPr>
          <p:cNvPr id="11" name="TextBox 10">
            <a:extLst>
              <a:ext uri="{FF2B5EF4-FFF2-40B4-BE49-F238E27FC236}">
                <a16:creationId xmlns:a16="http://schemas.microsoft.com/office/drawing/2014/main" id="{CAD31F29-B731-5F26-385B-F79CDE990D1F}"/>
              </a:ext>
            </a:extLst>
          </p:cNvPr>
          <p:cNvSpPr txBox="1"/>
          <p:nvPr/>
        </p:nvSpPr>
        <p:spPr>
          <a:xfrm>
            <a:off x="7406062" y="4800744"/>
            <a:ext cx="1188720" cy="276999"/>
          </a:xfrm>
          <a:prstGeom prst="rect">
            <a:avLst/>
          </a:prstGeom>
          <a:noFill/>
        </p:spPr>
        <p:txBody>
          <a:bodyPr wrap="square" rtlCol="0">
            <a:spAutoFit/>
          </a:bodyPr>
          <a:lstStyle/>
          <a:p>
            <a:pPr algn="ctr"/>
            <a:r>
              <a:rPr lang="en-US" sz="1200" b="1">
                <a:solidFill>
                  <a:schemeClr val="tx2">
                    <a:lumMod val="75000"/>
                    <a:lumOff val="25000"/>
                  </a:schemeClr>
                </a:solidFill>
              </a:rPr>
              <a:t>Sep 1</a:t>
            </a:r>
          </a:p>
        </p:txBody>
      </p:sp>
      <p:pic>
        <p:nvPicPr>
          <p:cNvPr id="15" name="Picture 14">
            <a:extLst>
              <a:ext uri="{FF2B5EF4-FFF2-40B4-BE49-F238E27FC236}">
                <a16:creationId xmlns:a16="http://schemas.microsoft.com/office/drawing/2014/main" id="{716CC2D5-EC0B-E999-7660-C8F403F6E01B}"/>
              </a:ext>
            </a:extLst>
          </p:cNvPr>
          <p:cNvPicPr>
            <a:picLocks noChangeAspect="1"/>
          </p:cNvPicPr>
          <p:nvPr/>
        </p:nvPicPr>
        <p:blipFill rotWithShape="1">
          <a:blip r:embed="rId5"/>
          <a:srcRect t="28799" b="26208"/>
          <a:stretch/>
        </p:blipFill>
        <p:spPr>
          <a:xfrm>
            <a:off x="2381707" y="3559836"/>
            <a:ext cx="7762875" cy="415703"/>
          </a:xfrm>
          <a:prstGeom prst="rect">
            <a:avLst/>
          </a:prstGeom>
        </p:spPr>
      </p:pic>
      <p:pic>
        <p:nvPicPr>
          <p:cNvPr id="17" name="Picture 16">
            <a:extLst>
              <a:ext uri="{FF2B5EF4-FFF2-40B4-BE49-F238E27FC236}">
                <a16:creationId xmlns:a16="http://schemas.microsoft.com/office/drawing/2014/main" id="{F462CEA2-AFBA-214A-1E58-699F716F1D49}"/>
              </a:ext>
            </a:extLst>
          </p:cNvPr>
          <p:cNvPicPr>
            <a:picLocks noChangeAspect="1"/>
          </p:cNvPicPr>
          <p:nvPr/>
        </p:nvPicPr>
        <p:blipFill rotWithShape="1">
          <a:blip r:embed="rId6"/>
          <a:srcRect t="30045" b="29274"/>
          <a:stretch/>
        </p:blipFill>
        <p:spPr>
          <a:xfrm>
            <a:off x="2381707" y="4385176"/>
            <a:ext cx="7762875" cy="375860"/>
          </a:xfrm>
          <a:prstGeom prst="rect">
            <a:avLst/>
          </a:prstGeom>
        </p:spPr>
      </p:pic>
      <p:pic>
        <p:nvPicPr>
          <p:cNvPr id="19" name="Picture 18">
            <a:extLst>
              <a:ext uri="{FF2B5EF4-FFF2-40B4-BE49-F238E27FC236}">
                <a16:creationId xmlns:a16="http://schemas.microsoft.com/office/drawing/2014/main" id="{06DA35D3-F138-6C9D-2A19-8EA8C18702A1}"/>
              </a:ext>
            </a:extLst>
          </p:cNvPr>
          <p:cNvPicPr>
            <a:picLocks noChangeAspect="1"/>
          </p:cNvPicPr>
          <p:nvPr/>
        </p:nvPicPr>
        <p:blipFill rotWithShape="1">
          <a:blip r:embed="rId7"/>
          <a:srcRect t="29159" b="25848"/>
          <a:stretch/>
        </p:blipFill>
        <p:spPr>
          <a:xfrm>
            <a:off x="2381707" y="3993527"/>
            <a:ext cx="7762875" cy="415703"/>
          </a:xfrm>
          <a:prstGeom prst="rect">
            <a:avLst/>
          </a:prstGeom>
        </p:spPr>
      </p:pic>
      <p:pic>
        <p:nvPicPr>
          <p:cNvPr id="21" name="Picture 20">
            <a:extLst>
              <a:ext uri="{FF2B5EF4-FFF2-40B4-BE49-F238E27FC236}">
                <a16:creationId xmlns:a16="http://schemas.microsoft.com/office/drawing/2014/main" id="{438747EC-C139-10B4-80BE-2571AD7398C0}"/>
              </a:ext>
            </a:extLst>
          </p:cNvPr>
          <p:cNvPicPr>
            <a:picLocks noChangeAspect="1"/>
          </p:cNvPicPr>
          <p:nvPr/>
        </p:nvPicPr>
        <p:blipFill rotWithShape="1">
          <a:blip r:embed="rId8"/>
          <a:srcRect t="29911" b="27343"/>
          <a:stretch/>
        </p:blipFill>
        <p:spPr>
          <a:xfrm>
            <a:off x="2381707" y="3122735"/>
            <a:ext cx="7762875" cy="394945"/>
          </a:xfrm>
          <a:prstGeom prst="rect">
            <a:avLst/>
          </a:prstGeom>
        </p:spPr>
      </p:pic>
      <p:sp>
        <p:nvSpPr>
          <p:cNvPr id="63" name="Rectangle 62">
            <a:extLst>
              <a:ext uri="{FF2B5EF4-FFF2-40B4-BE49-F238E27FC236}">
                <a16:creationId xmlns:a16="http://schemas.microsoft.com/office/drawing/2014/main" id="{8140A980-5408-DB06-1738-B2C9EF2447EC}"/>
              </a:ext>
            </a:extLst>
          </p:cNvPr>
          <p:cNvSpPr/>
          <p:nvPr/>
        </p:nvSpPr>
        <p:spPr>
          <a:xfrm>
            <a:off x="7872798" y="3090355"/>
            <a:ext cx="364586" cy="450224"/>
          </a:xfrm>
          <a:prstGeom prst="rect">
            <a:avLst/>
          </a:prstGeom>
          <a:noFill/>
          <a:ln>
            <a:solidFill>
              <a:schemeClr val="accent3">
                <a:lumMod val="75000"/>
              </a:schemeClr>
            </a:solidFill>
            <a:prstDash val="sysDash"/>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33E6F439-E9BA-92A4-F307-F82C6CF73EF3}"/>
              </a:ext>
            </a:extLst>
          </p:cNvPr>
          <p:cNvSpPr txBox="1"/>
          <p:nvPr/>
        </p:nvSpPr>
        <p:spPr>
          <a:xfrm>
            <a:off x="9337674" y="4800744"/>
            <a:ext cx="1188720" cy="276999"/>
          </a:xfrm>
          <a:prstGeom prst="rect">
            <a:avLst/>
          </a:prstGeom>
          <a:noFill/>
        </p:spPr>
        <p:txBody>
          <a:bodyPr wrap="square" rtlCol="0">
            <a:spAutoFit/>
          </a:bodyPr>
          <a:lstStyle/>
          <a:p>
            <a:pPr algn="ctr"/>
            <a:r>
              <a:rPr lang="en-US" sz="1200" b="1">
                <a:solidFill>
                  <a:schemeClr val="tx2">
                    <a:lumMod val="75000"/>
                    <a:lumOff val="25000"/>
                  </a:schemeClr>
                </a:solidFill>
              </a:rPr>
              <a:t>Oct 1</a:t>
            </a:r>
          </a:p>
        </p:txBody>
      </p:sp>
      <p:cxnSp>
        <p:nvCxnSpPr>
          <p:cNvPr id="24" name="Straight Connector 23">
            <a:extLst>
              <a:ext uri="{FF2B5EF4-FFF2-40B4-BE49-F238E27FC236}">
                <a16:creationId xmlns:a16="http://schemas.microsoft.com/office/drawing/2014/main" id="{0FC5233F-739F-D44D-C0DE-F42C13436E0D}"/>
              </a:ext>
            </a:extLst>
          </p:cNvPr>
          <p:cNvCxnSpPr>
            <a:cxnSpLocks/>
          </p:cNvCxnSpPr>
          <p:nvPr/>
        </p:nvCxnSpPr>
        <p:spPr>
          <a:xfrm>
            <a:off x="2381707" y="4800744"/>
            <a:ext cx="7905293" cy="0"/>
          </a:xfrm>
          <a:prstGeom prst="line">
            <a:avLst/>
          </a:prstGeom>
          <a:ln>
            <a:solidFill>
              <a:schemeClr val="tx2">
                <a:lumMod val="75000"/>
                <a:lumOff val="25000"/>
              </a:schemeClr>
            </a:solidFill>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053175829"/>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Chart 7">
            <a:extLst>
              <a:ext uri="{FF2B5EF4-FFF2-40B4-BE49-F238E27FC236}">
                <a16:creationId xmlns:a16="http://schemas.microsoft.com/office/drawing/2014/main" id="{CBD278E9-FC2F-410C-A177-19B5F268EE89}"/>
              </a:ext>
            </a:extLst>
          </p:cNvPr>
          <p:cNvGraphicFramePr>
            <a:graphicFrameLocks/>
          </p:cNvGraphicFramePr>
          <p:nvPr>
            <p:extLst>
              <p:ext uri="{D42A27DB-BD31-4B8C-83A1-F6EECF244321}">
                <p14:modId xmlns:p14="http://schemas.microsoft.com/office/powerpoint/2010/main" val="1946312674"/>
              </p:ext>
            </p:extLst>
          </p:nvPr>
        </p:nvGraphicFramePr>
        <p:xfrm>
          <a:off x="454219" y="2347270"/>
          <a:ext cx="11264900" cy="3566513"/>
        </p:xfrm>
        <a:graphic>
          <a:graphicData uri="http://schemas.openxmlformats.org/drawingml/2006/chart">
            <c:chart xmlns:c="http://schemas.openxmlformats.org/drawingml/2006/chart" xmlns:r="http://schemas.openxmlformats.org/officeDocument/2006/relationships" r:id="rId3"/>
          </a:graphicData>
        </a:graphic>
      </p:graphicFrame>
      <p:sp>
        <p:nvSpPr>
          <p:cNvPr id="16" name="Title 15">
            <a:extLst>
              <a:ext uri="{FF2B5EF4-FFF2-40B4-BE49-F238E27FC236}">
                <a16:creationId xmlns:a16="http://schemas.microsoft.com/office/drawing/2014/main" id="{3D1D2B0C-0D95-8F27-BAB4-E1A14F03C5B0}"/>
              </a:ext>
            </a:extLst>
          </p:cNvPr>
          <p:cNvSpPr>
            <a:spLocks noGrp="1"/>
          </p:cNvSpPr>
          <p:nvPr>
            <p:ph type="title"/>
          </p:nvPr>
        </p:nvSpPr>
        <p:spPr>
          <a:xfrm>
            <a:off x="459233" y="0"/>
            <a:ext cx="11269472" cy="1005840"/>
          </a:xfrm>
        </p:spPr>
        <p:txBody>
          <a:bodyPr>
            <a:normAutofit/>
          </a:bodyPr>
          <a:lstStyle/>
          <a:p>
            <a:br>
              <a:rPr lang="en-US"/>
            </a:br>
            <a:r>
              <a:rPr lang="en-US"/>
              <a:t>PCM design efficiency can depend on no. of PCM seasons / hours</a:t>
            </a:r>
          </a:p>
        </p:txBody>
      </p:sp>
      <p:sp>
        <p:nvSpPr>
          <p:cNvPr id="15" name="Text Placeholder 40">
            <a:extLst>
              <a:ext uri="{FF2B5EF4-FFF2-40B4-BE49-F238E27FC236}">
                <a16:creationId xmlns:a16="http://schemas.microsoft.com/office/drawing/2014/main" id="{2DD751FC-23D3-EBE6-9287-339EAEC60354}"/>
              </a:ext>
            </a:extLst>
          </p:cNvPr>
          <p:cNvSpPr txBox="1">
            <a:spLocks/>
          </p:cNvSpPr>
          <p:nvPr/>
        </p:nvSpPr>
        <p:spPr>
          <a:xfrm>
            <a:off x="0" y="1139674"/>
            <a:ext cx="12191999" cy="901864"/>
          </a:xfrm>
          <a:prstGeom prst="rect">
            <a:avLst/>
          </a:prstGeom>
          <a:solidFill>
            <a:schemeClr val="accent1">
              <a:lumMod val="20000"/>
              <a:lumOff val="80000"/>
            </a:schemeClr>
          </a:solidFill>
        </p:spPr>
        <p:txBody>
          <a:bodyPr vert="horz" lIns="91440" tIns="45720" rIns="91440" bIns="45720" rtlCol="0" anchor="ctr">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lgn="ctr">
              <a:spcBef>
                <a:spcPts val="0"/>
              </a:spcBef>
              <a:spcAft>
                <a:spcPts val="0"/>
              </a:spcAft>
              <a:buNone/>
            </a:pPr>
            <a:r>
              <a:rPr lang="en-US"/>
              <a:t>Different season and/or hour definition might cause PC hours to measure different availabilities by resource type, which can lead to differing costs and economic inefficiencies in the PCM design; however, preliminary results show that availability across 1-4 seasons and 15-30 hrs/season lead to minimal differences in resource-class availability</a:t>
            </a:r>
          </a:p>
        </p:txBody>
      </p:sp>
      <p:graphicFrame>
        <p:nvGraphicFramePr>
          <p:cNvPr id="2" name="Table 1">
            <a:extLst>
              <a:ext uri="{FF2B5EF4-FFF2-40B4-BE49-F238E27FC236}">
                <a16:creationId xmlns:a16="http://schemas.microsoft.com/office/drawing/2014/main" id="{29B9F8C7-75B9-DC03-A1B9-628271B2EEB8}"/>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lvl="0" indent="0" algn="l" defTabSz="914400" rtl="0" eaLnBrk="1" fontAlgn="auto" latinLnBrk="0" hangingPunct="1">
                        <a:lnSpc>
                          <a:spcPct val="110000"/>
                        </a:lnSpc>
                        <a:spcBef>
                          <a:spcPts val="0"/>
                        </a:spcBef>
                        <a:spcAft>
                          <a:spcPts val="0"/>
                        </a:spcAft>
                        <a:buClrTx/>
                        <a:buSzTx/>
                        <a:buFontTx/>
                        <a:buNone/>
                        <a:tabLst/>
                        <a:defRPr/>
                      </a:pPr>
                      <a:r>
                        <a:rPr lang="en-US" sz="1800" b="1" kern="1200">
                          <a:solidFill>
                            <a:schemeClr val="tx1"/>
                          </a:solidFill>
                          <a:effectLst/>
                          <a:latin typeface="+mn-lt"/>
                          <a:ea typeface="Times New Roman" panose="02020603050405020304" pitchFamily="18" charset="0"/>
                          <a:cs typeface="Calibri" panose="020F0502020204030204" pitchFamily="34" charset="0"/>
                        </a:rPr>
                        <a:t>PCM Seasons</a:t>
                      </a:r>
                      <a:r>
                        <a:rPr lang="en-US" sz="1800" b="1" kern="1200">
                          <a:solidFill>
                            <a:schemeClr val="tx1"/>
                          </a:solidFill>
                          <a:effectLst/>
                          <a:latin typeface="+mn-lt"/>
                          <a:ea typeface="PMingLiU" panose="02020500000000000000" pitchFamily="18" charset="-120"/>
                          <a:cs typeface="Arial" panose="020B0604020202020204" pitchFamily="34" charset="0"/>
                        </a:rPr>
                        <a:t> &amp; </a:t>
                      </a:r>
                      <a:r>
                        <a:rPr lang="en-US" sz="1800" b="1" kern="1200">
                          <a:solidFill>
                            <a:schemeClr val="tx1"/>
                          </a:solidFill>
                          <a:effectLst/>
                          <a:latin typeface="+mn-lt"/>
                          <a:ea typeface="Times New Roman" panose="02020603050405020304" pitchFamily="18" charset="0"/>
                          <a:cs typeface="Calibri" panose="020F0502020204030204" pitchFamily="34" charset="0"/>
                        </a:rPr>
                        <a:t>PC Hours</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3" name="Graphic 2">
            <a:extLst>
              <a:ext uri="{FF2B5EF4-FFF2-40B4-BE49-F238E27FC236}">
                <a16:creationId xmlns:a16="http://schemas.microsoft.com/office/drawing/2014/main" id="{5BB19BB7-A3A9-1553-6352-B56903D957F7}"/>
              </a:ext>
            </a:extLst>
          </p:cNvPr>
          <p:cNvPicPr>
            <a:picLocks noChangeAspect="1"/>
          </p:cNvPicPr>
          <p:nvPr/>
        </p:nvPicPr>
        <p:blipFill>
          <a:blip r:embed="rId4" cstate="print">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p:blipFill>
        <p:spPr>
          <a:xfrm>
            <a:off x="756683" y="150901"/>
            <a:ext cx="274320" cy="274320"/>
          </a:xfrm>
          <a:prstGeom prst="rect">
            <a:avLst/>
          </a:prstGeom>
        </p:spPr>
      </p:pic>
      <p:pic>
        <p:nvPicPr>
          <p:cNvPr id="4" name="Graphic 3" descr="Agriculture with solid fill">
            <a:extLst>
              <a:ext uri="{FF2B5EF4-FFF2-40B4-BE49-F238E27FC236}">
                <a16:creationId xmlns:a16="http://schemas.microsoft.com/office/drawing/2014/main" id="{7788316C-7BEA-1D9B-D805-3AC922012026}"/>
              </a:ext>
            </a:extLst>
          </p:cNvPr>
          <p:cNvPicPr>
            <a:picLocks noChangeAspect="1"/>
          </p:cNvPicPr>
          <p:nvPr/>
        </p:nvPicPr>
        <p:blipFill>
          <a:blip r:embed="rId6" cstate="print">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472936" y="9427"/>
            <a:ext cx="274320" cy="274320"/>
          </a:xfrm>
          <a:prstGeom prst="rect">
            <a:avLst/>
          </a:prstGeom>
        </p:spPr>
      </p:pic>
      <p:sp>
        <p:nvSpPr>
          <p:cNvPr id="5" name="TextBox 4">
            <a:extLst>
              <a:ext uri="{FF2B5EF4-FFF2-40B4-BE49-F238E27FC236}">
                <a16:creationId xmlns:a16="http://schemas.microsoft.com/office/drawing/2014/main" id="{148BD98C-E313-2BD5-6FB6-9CF731475513}"/>
              </a:ext>
            </a:extLst>
          </p:cNvPr>
          <p:cNvSpPr txBox="1"/>
          <p:nvPr/>
        </p:nvSpPr>
        <p:spPr>
          <a:xfrm>
            <a:off x="459233" y="2100951"/>
            <a:ext cx="11273543" cy="276999"/>
          </a:xfrm>
          <a:prstGeom prst="rect">
            <a:avLst/>
          </a:prstGeom>
          <a:noFill/>
        </p:spPr>
        <p:txBody>
          <a:bodyPr wrap="square" rtlCol="0">
            <a:spAutoFit/>
          </a:bodyPr>
          <a:lstStyle/>
          <a:p>
            <a:r>
              <a:rPr lang="en-US" sz="1200" b="1">
                <a:solidFill>
                  <a:schemeClr val="tx2"/>
                </a:solidFill>
              </a:rPr>
              <a:t>PC Effectiveness (%)</a:t>
            </a:r>
            <a:r>
              <a:rPr lang="en-US" sz="1200" b="1" baseline="30000">
                <a:solidFill>
                  <a:schemeClr val="tx2"/>
                </a:solidFill>
              </a:rPr>
              <a:t>1</a:t>
            </a:r>
          </a:p>
        </p:txBody>
      </p:sp>
      <p:sp>
        <p:nvSpPr>
          <p:cNvPr id="6" name="Rectangle 6">
            <a:extLst>
              <a:ext uri="{FF2B5EF4-FFF2-40B4-BE49-F238E27FC236}">
                <a16:creationId xmlns:a16="http://schemas.microsoft.com/office/drawing/2014/main" id="{B2501AF4-B790-9EC2-79F0-4A8D48286954}"/>
              </a:ext>
            </a:extLst>
          </p:cNvPr>
          <p:cNvSpPr>
            <a:spLocks noChangeArrowheads="1"/>
          </p:cNvSpPr>
          <p:nvPr/>
        </p:nvSpPr>
        <p:spPr bwMode="auto">
          <a:xfrm>
            <a:off x="459233" y="5892167"/>
            <a:ext cx="11264900" cy="5078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“PC Effectiveness” is calculated as the avg. availability of a resource during PC hours divided by its nameplate capacity. PC effectiveness values are seasonal for seasonal constructs but are annualized based on seasonal risk allocation in this slide for comparison purposes.</a:t>
            </a:r>
            <a:endParaRPr lang="en-US" altLang="zh-TW">
              <a:solidFill>
                <a:schemeClr val="tx2"/>
              </a:solidFill>
              <a:ea typeface="PMingLiU" panose="02020500000000000000" pitchFamily="18" charset="-120"/>
              <a:cs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[2] PC effectiveness will vary by battery duration. The value shown in the chart represents the weighted average PC effectiveness across the entire resource class. Weighted average duration of batteries in 2026 is 1.6 hrs.</a:t>
            </a:r>
          </a:p>
        </p:txBody>
      </p:sp>
      <p:sp>
        <p:nvSpPr>
          <p:cNvPr id="9" name="Rectangle 8">
            <a:extLst>
              <a:ext uri="{FF2B5EF4-FFF2-40B4-BE49-F238E27FC236}">
                <a16:creationId xmlns:a16="http://schemas.microsoft.com/office/drawing/2014/main" id="{3EBC7090-BA6E-ECCB-7ECA-E3AC1C8CA813}"/>
              </a:ext>
            </a:extLst>
          </p:cNvPr>
          <p:cNvSpPr/>
          <p:nvPr/>
        </p:nvSpPr>
        <p:spPr>
          <a:xfrm>
            <a:off x="6593023" y="5667509"/>
            <a:ext cx="1106424" cy="24079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900">
                <a:solidFill>
                  <a:schemeClr val="tx2"/>
                </a:solidFill>
                <a:latin typeface="Arial" panose="020B0604020202020204" pitchFamily="34" charset="0"/>
                <a:cs typeface="Arial" panose="020B0604020202020204" pitchFamily="34" charset="0"/>
              </a:rPr>
              <a:t>(1.6-hr duration</a:t>
            </a:r>
            <a:r>
              <a:rPr lang="en-US" sz="900" baseline="30000">
                <a:solidFill>
                  <a:schemeClr val="tx2"/>
                </a:solidFill>
                <a:latin typeface="Arial" panose="020B0604020202020204" pitchFamily="34" charset="0"/>
                <a:cs typeface="Arial" panose="020B0604020202020204" pitchFamily="34" charset="0"/>
              </a:rPr>
              <a:t>2</a:t>
            </a:r>
            <a:r>
              <a:rPr lang="en-US" sz="900">
                <a:solidFill>
                  <a:schemeClr val="tx2"/>
                </a:solidFill>
                <a:latin typeface="Arial" panose="020B0604020202020204" pitchFamily="34" charset="0"/>
                <a:cs typeface="Arial" panose="020B0604020202020204" pitchFamily="34" charset="0"/>
              </a:rPr>
              <a:t>)</a:t>
            </a:r>
          </a:p>
        </p:txBody>
      </p:sp>
    </p:spTree>
    <p:extLst>
      <p:ext uri="{BB962C8B-B14F-4D97-AF65-F5344CB8AC3E}">
        <p14:creationId xmlns:p14="http://schemas.microsoft.com/office/powerpoint/2010/main" val="278805863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285D2A3A-8446-1AD2-E086-C052EB68EDB2}"/>
              </a:ext>
            </a:extLst>
          </p:cNvPr>
          <p:cNvSpPr txBox="1"/>
          <p:nvPr/>
        </p:nvSpPr>
        <p:spPr>
          <a:xfrm>
            <a:off x="0" y="3897944"/>
            <a:ext cx="12192000" cy="1918693"/>
          </a:xfrm>
          <a:prstGeom prst="rect">
            <a:avLst/>
          </a:prstGeom>
          <a:solidFill>
            <a:schemeClr val="accent1">
              <a:lumMod val="20000"/>
              <a:lumOff val="80000"/>
            </a:schemeClr>
          </a:solidFill>
        </p:spPr>
        <p:txBody>
          <a:bodyPr wrap="square" rtlCol="0">
            <a:noAutofit/>
          </a:bodyPr>
          <a:lstStyle/>
          <a:p>
            <a:pPr algn="ctr"/>
            <a:endParaRPr lang="en-US" b="1"/>
          </a:p>
        </p:txBody>
      </p:sp>
      <p:sp>
        <p:nvSpPr>
          <p:cNvPr id="13" name="Title 12">
            <a:extLst>
              <a:ext uri="{FF2B5EF4-FFF2-40B4-BE49-F238E27FC236}">
                <a16:creationId xmlns:a16="http://schemas.microsoft.com/office/drawing/2014/main" id="{3B6983E4-7998-FD2E-E3A9-B3F2C6620794}"/>
              </a:ext>
            </a:extLst>
          </p:cNvPr>
          <p:cNvSpPr>
            <a:spLocks noGrp="1"/>
          </p:cNvSpPr>
          <p:nvPr>
            <p:ph type="title"/>
          </p:nvPr>
        </p:nvSpPr>
        <p:spPr/>
        <p:txBody>
          <a:bodyPr/>
          <a:lstStyle/>
          <a:p>
            <a:br>
              <a:rPr lang="en-US"/>
            </a:br>
            <a:r>
              <a:rPr lang="en-US"/>
              <a:t>Key design parameters</a:t>
            </a:r>
          </a:p>
        </p:txBody>
      </p:sp>
      <p:graphicFrame>
        <p:nvGraphicFramePr>
          <p:cNvPr id="8" name="Table 7">
            <a:extLst>
              <a:ext uri="{FF2B5EF4-FFF2-40B4-BE49-F238E27FC236}">
                <a16:creationId xmlns:a16="http://schemas.microsoft.com/office/drawing/2014/main" id="{5D605EF4-6AD0-01C8-4D5A-FB35A32508A9}"/>
              </a:ext>
            </a:extLst>
          </p:cNvPr>
          <p:cNvGraphicFramePr>
            <a:graphicFrameLocks noGrp="1"/>
          </p:cNvGraphicFramePr>
          <p:nvPr/>
        </p:nvGraphicFramePr>
        <p:xfrm>
          <a:off x="463804" y="1199894"/>
          <a:ext cx="11264900" cy="2217039"/>
        </p:xfrm>
        <a:graphic>
          <a:graphicData uri="http://schemas.openxmlformats.org/drawingml/2006/table">
            <a:tbl>
              <a:tblPr firstRow="1" firstCol="1" bandRow="1"/>
              <a:tblGrid>
                <a:gridCol w="268105">
                  <a:extLst>
                    <a:ext uri="{9D8B030D-6E8A-4147-A177-3AD203B41FA5}">
                      <a16:colId xmlns:a16="http://schemas.microsoft.com/office/drawing/2014/main" val="2019874222"/>
                    </a:ext>
                  </a:extLst>
                </a:gridCol>
                <a:gridCol w="1912780">
                  <a:extLst>
                    <a:ext uri="{9D8B030D-6E8A-4147-A177-3AD203B41FA5}">
                      <a16:colId xmlns:a16="http://schemas.microsoft.com/office/drawing/2014/main" val="3976426191"/>
                    </a:ext>
                  </a:extLst>
                </a:gridCol>
                <a:gridCol w="3692634">
                  <a:extLst>
                    <a:ext uri="{9D8B030D-6E8A-4147-A177-3AD203B41FA5}">
                      <a16:colId xmlns:a16="http://schemas.microsoft.com/office/drawing/2014/main" val="3133432086"/>
                    </a:ext>
                  </a:extLst>
                </a:gridCol>
                <a:gridCol w="3692634">
                  <a:extLst>
                    <a:ext uri="{9D8B030D-6E8A-4147-A177-3AD203B41FA5}">
                      <a16:colId xmlns:a16="http://schemas.microsoft.com/office/drawing/2014/main" val="168617620"/>
                    </a:ext>
                  </a:extLst>
                </a:gridCol>
                <a:gridCol w="1698747">
                  <a:extLst>
                    <a:ext uri="{9D8B030D-6E8A-4147-A177-3AD203B41FA5}">
                      <a16:colId xmlns:a16="http://schemas.microsoft.com/office/drawing/2014/main" val="1627584230"/>
                    </a:ext>
                  </a:extLst>
                </a:gridCol>
              </a:tblGrid>
              <a:tr h="0">
                <a:tc>
                  <a:txBody>
                    <a:bodyPr/>
                    <a:lstStyle/>
                    <a:p>
                      <a:pPr marL="0" marR="0" algn="ctr">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034E6E"/>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034E6E"/>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Design Parameter</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034E6E"/>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Design Decision</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034E6E"/>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Options</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rgbClr val="034E6E"/>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ctr">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Impacts Modeling?</a:t>
                      </a:r>
                      <a:endParaRPr lang="en-US" sz="1200" baseline="30000">
                        <a:effectLst/>
                        <a:latin typeface="+mn-lt"/>
                        <a:ea typeface="PMingLiU" panose="02020500000000000000" pitchFamily="18" charset="-120"/>
                        <a:cs typeface="Arial" panose="020B0604020202020204" pitchFamily="34" charset="0"/>
                      </a:endParaRPr>
                    </a:p>
                  </a:txBody>
                  <a:tcPr marL="0" marR="0" marT="0" marB="0">
                    <a:lnL w="12700" cap="flat" cmpd="sng" algn="ctr">
                      <a:solidFill>
                        <a:srgbClr val="034E6E"/>
                      </a:solid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rgbClr val="034E6E"/>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extLst>
                  <a:ext uri="{0D108BD9-81ED-4DB2-BD59-A6C34878D82A}">
                    <a16:rowId xmlns:a16="http://schemas.microsoft.com/office/drawing/2014/main" val="1594752984"/>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5</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034E6E"/>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Metric Used to Determine PC Generation by Resource</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just">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Arial" panose="020B0604020202020204" pitchFamily="34" charset="0"/>
                        </a:rPr>
                        <a:t>What metric does ERCOT use to award PC across generators?</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182880" marR="0" lvl="0" indent="-182880">
                        <a:lnSpc>
                          <a:spcPct val="110000"/>
                        </a:lnSpc>
                        <a:spcBef>
                          <a:spcPts val="0"/>
                        </a:spcBef>
                        <a:spcAft>
                          <a:spcPts val="0"/>
                        </a:spcAft>
                        <a:buClr>
                          <a:schemeClr val="tx1"/>
                        </a:buClr>
                        <a:buFont typeface="Symbol" panose="05050102010706020507" pitchFamily="18" charset="2"/>
                        <a:buChar char="+"/>
                      </a:pPr>
                      <a:r>
                        <a:rPr lang="en-US" sz="1200" b="0" kern="1200">
                          <a:solidFill>
                            <a:schemeClr val="tx2"/>
                          </a:solidFill>
                          <a:effectLst/>
                          <a:latin typeface="+mn-lt"/>
                          <a:ea typeface="PMingLiU" panose="02020500000000000000" pitchFamily="18" charset="-120"/>
                          <a:cs typeface="Arial" panose="020B0604020202020204" pitchFamily="34" charset="0"/>
                        </a:rPr>
                        <a:t>Contribution to ORDC reserves plus actual power generation</a:t>
                      </a:r>
                      <a:endParaRPr lang="en-US" sz="1200" b="0">
                        <a:solidFill>
                          <a:schemeClr val="tx2"/>
                        </a:solidFill>
                        <a:effectLst/>
                        <a:latin typeface="+mn-lt"/>
                        <a:ea typeface="PMingLiU" panose="02020500000000000000" pitchFamily="18" charset="-120"/>
                        <a:cs typeface="Arial" panose="020B0604020202020204" pitchFamily="34" charset="0"/>
                      </a:endParaRPr>
                    </a:p>
                    <a:p>
                      <a:pPr marL="182880" marR="0" lvl="0" indent="-182880">
                        <a:lnSpc>
                          <a:spcPct val="110000"/>
                        </a:lnSpc>
                        <a:spcBef>
                          <a:spcPts val="0"/>
                        </a:spcBef>
                        <a:spcAft>
                          <a:spcPts val="0"/>
                        </a:spcAft>
                        <a:buClr>
                          <a:schemeClr val="tx1"/>
                        </a:buClr>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Arial" panose="020B0604020202020204" pitchFamily="34" charset="0"/>
                        </a:rPr>
                        <a:t>Sum of available generating capacity by resource (default)</a:t>
                      </a:r>
                      <a:endParaRPr lang="en-US" sz="1200" b="1">
                        <a:solidFill>
                          <a:schemeClr val="tx2"/>
                        </a:solidFill>
                        <a:effectLst/>
                        <a:latin typeface="+mn-lt"/>
                        <a:ea typeface="PMingLiU" panose="02020500000000000000" pitchFamily="18" charset="-120"/>
                        <a:cs typeface="Arial" panose="020B0604020202020204" pitchFamily="34" charset="0"/>
                      </a:endParaRPr>
                    </a:p>
                    <a:p>
                      <a:pPr marL="182880" marR="0" lvl="0" indent="-182880">
                        <a:lnSpc>
                          <a:spcPct val="110000"/>
                        </a:lnSpc>
                        <a:spcBef>
                          <a:spcPts val="0"/>
                        </a:spcBef>
                        <a:spcAft>
                          <a:spcPts val="0"/>
                        </a:spcAft>
                        <a:buClr>
                          <a:schemeClr val="tx1"/>
                        </a:buClr>
                        <a:buFont typeface="Symbol" panose="05050102010706020507" pitchFamily="18" charset="2"/>
                        <a:buChar char="+"/>
                      </a:pPr>
                      <a:r>
                        <a:rPr lang="en-US" sz="1200" b="0" i="1">
                          <a:solidFill>
                            <a:schemeClr val="tx2"/>
                          </a:solidFill>
                          <a:effectLst/>
                          <a:latin typeface="+mn-lt"/>
                          <a:ea typeface="Times New Roman" panose="02020603050405020304" pitchFamily="18" charset="0"/>
                          <a:cs typeface="Calibri" panose="020F0502020204030204" pitchFamily="34" charset="0"/>
                        </a:rPr>
                        <a:t>[Other possible metrics]</a:t>
                      </a:r>
                      <a:endParaRPr lang="en-US" sz="1200" b="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Arial" panose="020B0604020202020204" pitchFamily="34" charset="0"/>
                        </a:rPr>
                        <a:t>Yes</a:t>
                      </a:r>
                      <a:endParaRPr lang="en-US" sz="120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00337589"/>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6</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034E6E"/>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034E6E"/>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PC Generation Duration-Based Cap for Consecutive PC Hours (Duration-Limited Resources)</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034E6E"/>
                      </a:solidFill>
                      <a:prstDash val="solid"/>
                      <a:round/>
                      <a:headEnd type="none" w="med" len="med"/>
                      <a:tailEnd type="none" w="med" len="med"/>
                    </a:lnB>
                    <a:noFill/>
                  </a:tcPr>
                </a:tc>
                <a:tc>
                  <a:txBody>
                    <a:bodyPr/>
                    <a:lstStyle/>
                    <a:p>
                      <a:pPr marL="0" marR="0" algn="just">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Arial" panose="020B0604020202020204" pitchFamily="34" charset="0"/>
                        </a:rPr>
                        <a:t>Does duration of a duration-limited generator cap the number of PCs the generator can earn if PC hours are consecutive?</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034E6E"/>
                      </a:solidFill>
                      <a:prstDash val="solid"/>
                      <a:round/>
                      <a:headEnd type="none" w="med" len="med"/>
                      <a:tailEnd type="none" w="med" len="med"/>
                    </a:lnB>
                    <a:noFill/>
                  </a:tcPr>
                </a:tc>
                <a:tc>
                  <a:txBody>
                    <a:bodyPr/>
                    <a:lstStyle/>
                    <a:p>
                      <a:pPr marL="182880" marR="0" lvl="0" indent="-182880">
                        <a:lnSpc>
                          <a:spcPct val="110000"/>
                        </a:lnSpc>
                        <a:spcBef>
                          <a:spcPts val="0"/>
                        </a:spcBef>
                        <a:spcAft>
                          <a:spcPts val="0"/>
                        </a:spcAft>
                        <a:buClr>
                          <a:schemeClr val="tx1"/>
                        </a:buClr>
                        <a:buFont typeface="Symbol" panose="05050102010706020507" pitchFamily="18" charset="2"/>
                        <a:buChar char="+"/>
                      </a:pPr>
                      <a:r>
                        <a:rPr lang="en-US" sz="1200" b="0" kern="1200">
                          <a:solidFill>
                            <a:schemeClr val="tx2"/>
                          </a:solidFill>
                          <a:effectLst/>
                          <a:latin typeface="+mn-lt"/>
                          <a:ea typeface="PMingLiU" panose="02020500000000000000" pitchFamily="18" charset="-120"/>
                          <a:cs typeface="Arial" panose="020B0604020202020204" pitchFamily="34" charset="0"/>
                        </a:rPr>
                        <a:t>No</a:t>
                      </a:r>
                      <a:endParaRPr lang="en-US" sz="1200" b="0">
                        <a:solidFill>
                          <a:schemeClr val="tx2"/>
                        </a:solidFill>
                        <a:effectLst/>
                        <a:latin typeface="+mn-lt"/>
                        <a:ea typeface="PMingLiU" panose="02020500000000000000" pitchFamily="18" charset="-120"/>
                        <a:cs typeface="Arial" panose="020B0604020202020204" pitchFamily="34" charset="0"/>
                      </a:endParaRPr>
                    </a:p>
                    <a:p>
                      <a:pPr marL="182880" marR="0" lvl="0" indent="-182880">
                        <a:lnSpc>
                          <a:spcPct val="110000"/>
                        </a:lnSpc>
                        <a:spcBef>
                          <a:spcPts val="0"/>
                        </a:spcBef>
                        <a:spcAft>
                          <a:spcPts val="0"/>
                        </a:spcAft>
                        <a:buClr>
                          <a:schemeClr val="tx1"/>
                        </a:buClr>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Arial" panose="020B0604020202020204" pitchFamily="34" charset="0"/>
                        </a:rPr>
                        <a:t>Yes, duration of duration-limited generators will cap the number of PCs the generator can earn with PC hours are consecutive (default)</a:t>
                      </a:r>
                      <a:endParaRPr lang="en-US" sz="1200" b="1">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034E6E"/>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Arial" panose="020B0604020202020204" pitchFamily="34" charset="0"/>
                        </a:rPr>
                        <a:t>Yes</a:t>
                      </a:r>
                      <a:endParaRPr lang="en-US" sz="120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rgbClr val="034E6E"/>
                      </a:solidFill>
                      <a:prstDash val="solid"/>
                      <a:round/>
                      <a:headEnd type="none" w="med" len="med"/>
                      <a:tailEnd type="none" w="med" len="med"/>
                    </a:lnB>
                    <a:noFill/>
                  </a:tcPr>
                </a:tc>
                <a:extLst>
                  <a:ext uri="{0D108BD9-81ED-4DB2-BD59-A6C34878D82A}">
                    <a16:rowId xmlns:a16="http://schemas.microsoft.com/office/drawing/2014/main" val="803034774"/>
                  </a:ext>
                </a:extLst>
              </a:tr>
            </a:tbl>
          </a:graphicData>
        </a:graphic>
      </p:graphicFrame>
      <p:sp>
        <p:nvSpPr>
          <p:cNvPr id="9" name="Rectangle 4">
            <a:extLst>
              <a:ext uri="{FF2B5EF4-FFF2-40B4-BE49-F238E27FC236}">
                <a16:creationId xmlns:a16="http://schemas.microsoft.com/office/drawing/2014/main" id="{017B45E7-ECE6-AEAD-EDA6-FEAD44135C70}"/>
              </a:ext>
            </a:extLst>
          </p:cNvPr>
          <p:cNvSpPr>
            <a:spLocks noChangeArrowheads="1"/>
          </p:cNvSpPr>
          <p:nvPr/>
        </p:nvSpPr>
        <p:spPr bwMode="auto">
          <a:xfrm>
            <a:off x="459233" y="2371436"/>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800" b="0" i="0" u="none" strike="noStrike" cap="none" normalizeH="0" baseline="0">
                <a:ln>
                  <a:noFill/>
                </a:ln>
                <a:solidFill>
                  <a:schemeClr val="tx1"/>
                </a:solidFill>
                <a:effectLst/>
                <a:latin typeface="Arial" panose="020B0604020202020204" pitchFamily="34" charset="0"/>
              </a:rPr>
            </a:br>
            <a:endParaRPr kumimoji="0" lang="en-US" altLang="en-US" sz="1800" b="0" i="0" u="none" strike="noStrike" cap="none" normalizeH="0" baseline="0">
              <a:ln>
                <a:noFill/>
              </a:ln>
              <a:solidFill>
                <a:schemeClr val="tx1"/>
              </a:solidFill>
              <a:effectLst/>
              <a:latin typeface="Arial" panose="020B0604020202020204" pitchFamily="34" charset="0"/>
            </a:endParaRPr>
          </a:p>
        </p:txBody>
      </p:sp>
      <p:graphicFrame>
        <p:nvGraphicFramePr>
          <p:cNvPr id="4" name="Table 3">
            <a:extLst>
              <a:ext uri="{FF2B5EF4-FFF2-40B4-BE49-F238E27FC236}">
                <a16:creationId xmlns:a16="http://schemas.microsoft.com/office/drawing/2014/main" id="{DD4BC745-0865-6DA2-85EB-AD4EDCD7DA5C}"/>
              </a:ext>
            </a:extLst>
          </p:cNvPr>
          <p:cNvGraphicFramePr>
            <a:graphicFrameLocks noGrp="1"/>
          </p:cNvGraphicFramePr>
          <p:nvPr>
            <p:extLst>
              <p:ext uri="{D42A27DB-BD31-4B8C-83A1-F6EECF244321}">
                <p14:modId xmlns:p14="http://schemas.microsoft.com/office/powerpoint/2010/main" val="4118704521"/>
              </p:ext>
            </p:extLst>
          </p:nvPr>
        </p:nvGraphicFramePr>
        <p:xfrm>
          <a:off x="459229" y="4413316"/>
          <a:ext cx="11264904" cy="365760"/>
        </p:xfrm>
        <a:graphic>
          <a:graphicData uri="http://schemas.openxmlformats.org/drawingml/2006/table">
            <a:tbl>
              <a:tblPr firstRow="1" bandRow="1">
                <a:tableStyleId>{69012ECD-51FC-41F1-AA8D-1B2483CD663E}</a:tableStyleId>
              </a:tblPr>
              <a:tblGrid>
                <a:gridCol w="181692">
                  <a:extLst>
                    <a:ext uri="{9D8B030D-6E8A-4147-A177-3AD203B41FA5}">
                      <a16:colId xmlns:a16="http://schemas.microsoft.com/office/drawing/2014/main" val="1084766167"/>
                    </a:ext>
                  </a:extLst>
                </a:gridCol>
                <a:gridCol w="181692">
                  <a:extLst>
                    <a:ext uri="{9D8B030D-6E8A-4147-A177-3AD203B41FA5}">
                      <a16:colId xmlns:a16="http://schemas.microsoft.com/office/drawing/2014/main" val="2113860136"/>
                    </a:ext>
                  </a:extLst>
                </a:gridCol>
                <a:gridCol w="181692">
                  <a:extLst>
                    <a:ext uri="{9D8B030D-6E8A-4147-A177-3AD203B41FA5}">
                      <a16:colId xmlns:a16="http://schemas.microsoft.com/office/drawing/2014/main" val="2631825928"/>
                    </a:ext>
                  </a:extLst>
                </a:gridCol>
                <a:gridCol w="181692">
                  <a:extLst>
                    <a:ext uri="{9D8B030D-6E8A-4147-A177-3AD203B41FA5}">
                      <a16:colId xmlns:a16="http://schemas.microsoft.com/office/drawing/2014/main" val="925860121"/>
                    </a:ext>
                  </a:extLst>
                </a:gridCol>
                <a:gridCol w="181692">
                  <a:extLst>
                    <a:ext uri="{9D8B030D-6E8A-4147-A177-3AD203B41FA5}">
                      <a16:colId xmlns:a16="http://schemas.microsoft.com/office/drawing/2014/main" val="3532235926"/>
                    </a:ext>
                  </a:extLst>
                </a:gridCol>
                <a:gridCol w="181692">
                  <a:extLst>
                    <a:ext uri="{9D8B030D-6E8A-4147-A177-3AD203B41FA5}">
                      <a16:colId xmlns:a16="http://schemas.microsoft.com/office/drawing/2014/main" val="2679557014"/>
                    </a:ext>
                  </a:extLst>
                </a:gridCol>
                <a:gridCol w="181692">
                  <a:extLst>
                    <a:ext uri="{9D8B030D-6E8A-4147-A177-3AD203B41FA5}">
                      <a16:colId xmlns:a16="http://schemas.microsoft.com/office/drawing/2014/main" val="1973966072"/>
                    </a:ext>
                  </a:extLst>
                </a:gridCol>
                <a:gridCol w="181692">
                  <a:extLst>
                    <a:ext uri="{9D8B030D-6E8A-4147-A177-3AD203B41FA5}">
                      <a16:colId xmlns:a16="http://schemas.microsoft.com/office/drawing/2014/main" val="1896462009"/>
                    </a:ext>
                  </a:extLst>
                </a:gridCol>
                <a:gridCol w="181692">
                  <a:extLst>
                    <a:ext uri="{9D8B030D-6E8A-4147-A177-3AD203B41FA5}">
                      <a16:colId xmlns:a16="http://schemas.microsoft.com/office/drawing/2014/main" val="3710846736"/>
                    </a:ext>
                  </a:extLst>
                </a:gridCol>
                <a:gridCol w="181692">
                  <a:extLst>
                    <a:ext uri="{9D8B030D-6E8A-4147-A177-3AD203B41FA5}">
                      <a16:colId xmlns:a16="http://schemas.microsoft.com/office/drawing/2014/main" val="1698762223"/>
                    </a:ext>
                  </a:extLst>
                </a:gridCol>
                <a:gridCol w="181692">
                  <a:extLst>
                    <a:ext uri="{9D8B030D-6E8A-4147-A177-3AD203B41FA5}">
                      <a16:colId xmlns:a16="http://schemas.microsoft.com/office/drawing/2014/main" val="1321465771"/>
                    </a:ext>
                  </a:extLst>
                </a:gridCol>
                <a:gridCol w="181692">
                  <a:extLst>
                    <a:ext uri="{9D8B030D-6E8A-4147-A177-3AD203B41FA5}">
                      <a16:colId xmlns:a16="http://schemas.microsoft.com/office/drawing/2014/main" val="3223044464"/>
                    </a:ext>
                  </a:extLst>
                </a:gridCol>
                <a:gridCol w="181692">
                  <a:extLst>
                    <a:ext uri="{9D8B030D-6E8A-4147-A177-3AD203B41FA5}">
                      <a16:colId xmlns:a16="http://schemas.microsoft.com/office/drawing/2014/main" val="2719693448"/>
                    </a:ext>
                  </a:extLst>
                </a:gridCol>
                <a:gridCol w="181692">
                  <a:extLst>
                    <a:ext uri="{9D8B030D-6E8A-4147-A177-3AD203B41FA5}">
                      <a16:colId xmlns:a16="http://schemas.microsoft.com/office/drawing/2014/main" val="935703451"/>
                    </a:ext>
                  </a:extLst>
                </a:gridCol>
                <a:gridCol w="181692">
                  <a:extLst>
                    <a:ext uri="{9D8B030D-6E8A-4147-A177-3AD203B41FA5}">
                      <a16:colId xmlns:a16="http://schemas.microsoft.com/office/drawing/2014/main" val="4116384208"/>
                    </a:ext>
                  </a:extLst>
                </a:gridCol>
                <a:gridCol w="181692">
                  <a:extLst>
                    <a:ext uri="{9D8B030D-6E8A-4147-A177-3AD203B41FA5}">
                      <a16:colId xmlns:a16="http://schemas.microsoft.com/office/drawing/2014/main" val="3935170895"/>
                    </a:ext>
                  </a:extLst>
                </a:gridCol>
                <a:gridCol w="181692">
                  <a:extLst>
                    <a:ext uri="{9D8B030D-6E8A-4147-A177-3AD203B41FA5}">
                      <a16:colId xmlns:a16="http://schemas.microsoft.com/office/drawing/2014/main" val="799757531"/>
                    </a:ext>
                  </a:extLst>
                </a:gridCol>
                <a:gridCol w="181692">
                  <a:extLst>
                    <a:ext uri="{9D8B030D-6E8A-4147-A177-3AD203B41FA5}">
                      <a16:colId xmlns:a16="http://schemas.microsoft.com/office/drawing/2014/main" val="2535828495"/>
                    </a:ext>
                  </a:extLst>
                </a:gridCol>
                <a:gridCol w="181692">
                  <a:extLst>
                    <a:ext uri="{9D8B030D-6E8A-4147-A177-3AD203B41FA5}">
                      <a16:colId xmlns:a16="http://schemas.microsoft.com/office/drawing/2014/main" val="2817443922"/>
                    </a:ext>
                  </a:extLst>
                </a:gridCol>
                <a:gridCol w="181692">
                  <a:extLst>
                    <a:ext uri="{9D8B030D-6E8A-4147-A177-3AD203B41FA5}">
                      <a16:colId xmlns:a16="http://schemas.microsoft.com/office/drawing/2014/main" val="1868255293"/>
                    </a:ext>
                  </a:extLst>
                </a:gridCol>
                <a:gridCol w="181692">
                  <a:extLst>
                    <a:ext uri="{9D8B030D-6E8A-4147-A177-3AD203B41FA5}">
                      <a16:colId xmlns:a16="http://schemas.microsoft.com/office/drawing/2014/main" val="1393951274"/>
                    </a:ext>
                  </a:extLst>
                </a:gridCol>
                <a:gridCol w="181692">
                  <a:extLst>
                    <a:ext uri="{9D8B030D-6E8A-4147-A177-3AD203B41FA5}">
                      <a16:colId xmlns:a16="http://schemas.microsoft.com/office/drawing/2014/main" val="1472907044"/>
                    </a:ext>
                  </a:extLst>
                </a:gridCol>
                <a:gridCol w="181692">
                  <a:extLst>
                    <a:ext uri="{9D8B030D-6E8A-4147-A177-3AD203B41FA5}">
                      <a16:colId xmlns:a16="http://schemas.microsoft.com/office/drawing/2014/main" val="2027350349"/>
                    </a:ext>
                  </a:extLst>
                </a:gridCol>
                <a:gridCol w="181692">
                  <a:extLst>
                    <a:ext uri="{9D8B030D-6E8A-4147-A177-3AD203B41FA5}">
                      <a16:colId xmlns:a16="http://schemas.microsoft.com/office/drawing/2014/main" val="826883466"/>
                    </a:ext>
                  </a:extLst>
                </a:gridCol>
                <a:gridCol w="181692">
                  <a:extLst>
                    <a:ext uri="{9D8B030D-6E8A-4147-A177-3AD203B41FA5}">
                      <a16:colId xmlns:a16="http://schemas.microsoft.com/office/drawing/2014/main" val="661238699"/>
                    </a:ext>
                  </a:extLst>
                </a:gridCol>
                <a:gridCol w="181692">
                  <a:extLst>
                    <a:ext uri="{9D8B030D-6E8A-4147-A177-3AD203B41FA5}">
                      <a16:colId xmlns:a16="http://schemas.microsoft.com/office/drawing/2014/main" val="1582076519"/>
                    </a:ext>
                  </a:extLst>
                </a:gridCol>
                <a:gridCol w="181692">
                  <a:extLst>
                    <a:ext uri="{9D8B030D-6E8A-4147-A177-3AD203B41FA5}">
                      <a16:colId xmlns:a16="http://schemas.microsoft.com/office/drawing/2014/main" val="2211113623"/>
                    </a:ext>
                  </a:extLst>
                </a:gridCol>
                <a:gridCol w="181692">
                  <a:extLst>
                    <a:ext uri="{9D8B030D-6E8A-4147-A177-3AD203B41FA5}">
                      <a16:colId xmlns:a16="http://schemas.microsoft.com/office/drawing/2014/main" val="665959300"/>
                    </a:ext>
                  </a:extLst>
                </a:gridCol>
                <a:gridCol w="181692">
                  <a:extLst>
                    <a:ext uri="{9D8B030D-6E8A-4147-A177-3AD203B41FA5}">
                      <a16:colId xmlns:a16="http://schemas.microsoft.com/office/drawing/2014/main" val="3025164043"/>
                    </a:ext>
                  </a:extLst>
                </a:gridCol>
                <a:gridCol w="181692">
                  <a:extLst>
                    <a:ext uri="{9D8B030D-6E8A-4147-A177-3AD203B41FA5}">
                      <a16:colId xmlns:a16="http://schemas.microsoft.com/office/drawing/2014/main" val="3471172478"/>
                    </a:ext>
                  </a:extLst>
                </a:gridCol>
                <a:gridCol w="181692">
                  <a:extLst>
                    <a:ext uri="{9D8B030D-6E8A-4147-A177-3AD203B41FA5}">
                      <a16:colId xmlns:a16="http://schemas.microsoft.com/office/drawing/2014/main" val="111752872"/>
                    </a:ext>
                  </a:extLst>
                </a:gridCol>
                <a:gridCol w="181692">
                  <a:extLst>
                    <a:ext uri="{9D8B030D-6E8A-4147-A177-3AD203B41FA5}">
                      <a16:colId xmlns:a16="http://schemas.microsoft.com/office/drawing/2014/main" val="2764489550"/>
                    </a:ext>
                  </a:extLst>
                </a:gridCol>
                <a:gridCol w="181692">
                  <a:extLst>
                    <a:ext uri="{9D8B030D-6E8A-4147-A177-3AD203B41FA5}">
                      <a16:colId xmlns:a16="http://schemas.microsoft.com/office/drawing/2014/main" val="4110661602"/>
                    </a:ext>
                  </a:extLst>
                </a:gridCol>
                <a:gridCol w="181692">
                  <a:extLst>
                    <a:ext uri="{9D8B030D-6E8A-4147-A177-3AD203B41FA5}">
                      <a16:colId xmlns:a16="http://schemas.microsoft.com/office/drawing/2014/main" val="2604347938"/>
                    </a:ext>
                  </a:extLst>
                </a:gridCol>
                <a:gridCol w="181692">
                  <a:extLst>
                    <a:ext uri="{9D8B030D-6E8A-4147-A177-3AD203B41FA5}">
                      <a16:colId xmlns:a16="http://schemas.microsoft.com/office/drawing/2014/main" val="2676035675"/>
                    </a:ext>
                  </a:extLst>
                </a:gridCol>
                <a:gridCol w="181692">
                  <a:extLst>
                    <a:ext uri="{9D8B030D-6E8A-4147-A177-3AD203B41FA5}">
                      <a16:colId xmlns:a16="http://schemas.microsoft.com/office/drawing/2014/main" val="1347714627"/>
                    </a:ext>
                  </a:extLst>
                </a:gridCol>
                <a:gridCol w="181692">
                  <a:extLst>
                    <a:ext uri="{9D8B030D-6E8A-4147-A177-3AD203B41FA5}">
                      <a16:colId xmlns:a16="http://schemas.microsoft.com/office/drawing/2014/main" val="3815207036"/>
                    </a:ext>
                  </a:extLst>
                </a:gridCol>
                <a:gridCol w="181692">
                  <a:extLst>
                    <a:ext uri="{9D8B030D-6E8A-4147-A177-3AD203B41FA5}">
                      <a16:colId xmlns:a16="http://schemas.microsoft.com/office/drawing/2014/main" val="237952659"/>
                    </a:ext>
                  </a:extLst>
                </a:gridCol>
                <a:gridCol w="181692">
                  <a:extLst>
                    <a:ext uri="{9D8B030D-6E8A-4147-A177-3AD203B41FA5}">
                      <a16:colId xmlns:a16="http://schemas.microsoft.com/office/drawing/2014/main" val="1733968227"/>
                    </a:ext>
                  </a:extLst>
                </a:gridCol>
                <a:gridCol w="181692">
                  <a:extLst>
                    <a:ext uri="{9D8B030D-6E8A-4147-A177-3AD203B41FA5}">
                      <a16:colId xmlns:a16="http://schemas.microsoft.com/office/drawing/2014/main" val="1202546521"/>
                    </a:ext>
                  </a:extLst>
                </a:gridCol>
                <a:gridCol w="181692">
                  <a:extLst>
                    <a:ext uri="{9D8B030D-6E8A-4147-A177-3AD203B41FA5}">
                      <a16:colId xmlns:a16="http://schemas.microsoft.com/office/drawing/2014/main" val="613265217"/>
                    </a:ext>
                  </a:extLst>
                </a:gridCol>
                <a:gridCol w="181692">
                  <a:extLst>
                    <a:ext uri="{9D8B030D-6E8A-4147-A177-3AD203B41FA5}">
                      <a16:colId xmlns:a16="http://schemas.microsoft.com/office/drawing/2014/main" val="208466260"/>
                    </a:ext>
                  </a:extLst>
                </a:gridCol>
                <a:gridCol w="181692">
                  <a:extLst>
                    <a:ext uri="{9D8B030D-6E8A-4147-A177-3AD203B41FA5}">
                      <a16:colId xmlns:a16="http://schemas.microsoft.com/office/drawing/2014/main" val="995859360"/>
                    </a:ext>
                  </a:extLst>
                </a:gridCol>
                <a:gridCol w="181692">
                  <a:extLst>
                    <a:ext uri="{9D8B030D-6E8A-4147-A177-3AD203B41FA5}">
                      <a16:colId xmlns:a16="http://schemas.microsoft.com/office/drawing/2014/main" val="2874738754"/>
                    </a:ext>
                  </a:extLst>
                </a:gridCol>
                <a:gridCol w="181692">
                  <a:extLst>
                    <a:ext uri="{9D8B030D-6E8A-4147-A177-3AD203B41FA5}">
                      <a16:colId xmlns:a16="http://schemas.microsoft.com/office/drawing/2014/main" val="4240851324"/>
                    </a:ext>
                  </a:extLst>
                </a:gridCol>
                <a:gridCol w="186330">
                  <a:extLst>
                    <a:ext uri="{9D8B030D-6E8A-4147-A177-3AD203B41FA5}">
                      <a16:colId xmlns:a16="http://schemas.microsoft.com/office/drawing/2014/main" val="3724439494"/>
                    </a:ext>
                  </a:extLst>
                </a:gridCol>
                <a:gridCol w="177054">
                  <a:extLst>
                    <a:ext uri="{9D8B030D-6E8A-4147-A177-3AD203B41FA5}">
                      <a16:colId xmlns:a16="http://schemas.microsoft.com/office/drawing/2014/main" val="1430743237"/>
                    </a:ext>
                  </a:extLst>
                </a:gridCol>
                <a:gridCol w="181692">
                  <a:extLst>
                    <a:ext uri="{9D8B030D-6E8A-4147-A177-3AD203B41FA5}">
                      <a16:colId xmlns:a16="http://schemas.microsoft.com/office/drawing/2014/main" val="3711157122"/>
                    </a:ext>
                  </a:extLst>
                </a:gridCol>
                <a:gridCol w="181692">
                  <a:extLst>
                    <a:ext uri="{9D8B030D-6E8A-4147-A177-3AD203B41FA5}">
                      <a16:colId xmlns:a16="http://schemas.microsoft.com/office/drawing/2014/main" val="554518112"/>
                    </a:ext>
                  </a:extLst>
                </a:gridCol>
                <a:gridCol w="181692">
                  <a:extLst>
                    <a:ext uri="{9D8B030D-6E8A-4147-A177-3AD203B41FA5}">
                      <a16:colId xmlns:a16="http://schemas.microsoft.com/office/drawing/2014/main" val="3410506910"/>
                    </a:ext>
                  </a:extLst>
                </a:gridCol>
                <a:gridCol w="181692">
                  <a:extLst>
                    <a:ext uri="{9D8B030D-6E8A-4147-A177-3AD203B41FA5}">
                      <a16:colId xmlns:a16="http://schemas.microsoft.com/office/drawing/2014/main" val="2140402128"/>
                    </a:ext>
                  </a:extLst>
                </a:gridCol>
                <a:gridCol w="181692">
                  <a:extLst>
                    <a:ext uri="{9D8B030D-6E8A-4147-A177-3AD203B41FA5}">
                      <a16:colId xmlns:a16="http://schemas.microsoft.com/office/drawing/2014/main" val="1363324876"/>
                    </a:ext>
                  </a:extLst>
                </a:gridCol>
                <a:gridCol w="181692">
                  <a:extLst>
                    <a:ext uri="{9D8B030D-6E8A-4147-A177-3AD203B41FA5}">
                      <a16:colId xmlns:a16="http://schemas.microsoft.com/office/drawing/2014/main" val="3915984703"/>
                    </a:ext>
                  </a:extLst>
                </a:gridCol>
                <a:gridCol w="181692">
                  <a:extLst>
                    <a:ext uri="{9D8B030D-6E8A-4147-A177-3AD203B41FA5}">
                      <a16:colId xmlns:a16="http://schemas.microsoft.com/office/drawing/2014/main" val="2721541646"/>
                    </a:ext>
                  </a:extLst>
                </a:gridCol>
                <a:gridCol w="181692">
                  <a:extLst>
                    <a:ext uri="{9D8B030D-6E8A-4147-A177-3AD203B41FA5}">
                      <a16:colId xmlns:a16="http://schemas.microsoft.com/office/drawing/2014/main" val="1004793302"/>
                    </a:ext>
                  </a:extLst>
                </a:gridCol>
                <a:gridCol w="181692">
                  <a:extLst>
                    <a:ext uri="{9D8B030D-6E8A-4147-A177-3AD203B41FA5}">
                      <a16:colId xmlns:a16="http://schemas.microsoft.com/office/drawing/2014/main" val="2732431560"/>
                    </a:ext>
                  </a:extLst>
                </a:gridCol>
                <a:gridCol w="181692">
                  <a:extLst>
                    <a:ext uri="{9D8B030D-6E8A-4147-A177-3AD203B41FA5}">
                      <a16:colId xmlns:a16="http://schemas.microsoft.com/office/drawing/2014/main" val="52986503"/>
                    </a:ext>
                  </a:extLst>
                </a:gridCol>
                <a:gridCol w="181692">
                  <a:extLst>
                    <a:ext uri="{9D8B030D-6E8A-4147-A177-3AD203B41FA5}">
                      <a16:colId xmlns:a16="http://schemas.microsoft.com/office/drawing/2014/main" val="2055515451"/>
                    </a:ext>
                  </a:extLst>
                </a:gridCol>
                <a:gridCol w="181692">
                  <a:extLst>
                    <a:ext uri="{9D8B030D-6E8A-4147-A177-3AD203B41FA5}">
                      <a16:colId xmlns:a16="http://schemas.microsoft.com/office/drawing/2014/main" val="3787563208"/>
                    </a:ext>
                  </a:extLst>
                </a:gridCol>
                <a:gridCol w="181692">
                  <a:extLst>
                    <a:ext uri="{9D8B030D-6E8A-4147-A177-3AD203B41FA5}">
                      <a16:colId xmlns:a16="http://schemas.microsoft.com/office/drawing/2014/main" val="226103862"/>
                    </a:ext>
                  </a:extLst>
                </a:gridCol>
                <a:gridCol w="181692">
                  <a:extLst>
                    <a:ext uri="{9D8B030D-6E8A-4147-A177-3AD203B41FA5}">
                      <a16:colId xmlns:a16="http://schemas.microsoft.com/office/drawing/2014/main" val="3870241833"/>
                    </a:ext>
                  </a:extLst>
                </a:gridCol>
                <a:gridCol w="181692">
                  <a:extLst>
                    <a:ext uri="{9D8B030D-6E8A-4147-A177-3AD203B41FA5}">
                      <a16:colId xmlns:a16="http://schemas.microsoft.com/office/drawing/2014/main" val="874844812"/>
                    </a:ext>
                  </a:extLst>
                </a:gridCol>
              </a:tblGrid>
              <a:tr h="0">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solidFill>
                      <a:srgbClr val="FF0000"/>
                    </a:solid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endParaRPr lang="en-US"/>
                    </a:p>
                  </a:txBody>
                  <a:tcPr marL="56777" marR="56777">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2011377466"/>
                  </a:ext>
                </a:extLst>
              </a:tr>
            </a:tbl>
          </a:graphicData>
        </a:graphic>
      </p:graphicFrame>
      <p:sp>
        <p:nvSpPr>
          <p:cNvPr id="5" name="TextBox 4">
            <a:extLst>
              <a:ext uri="{FF2B5EF4-FFF2-40B4-BE49-F238E27FC236}">
                <a16:creationId xmlns:a16="http://schemas.microsoft.com/office/drawing/2014/main" id="{10158233-CD48-601E-D24F-C85174419321}"/>
              </a:ext>
            </a:extLst>
          </p:cNvPr>
          <p:cNvSpPr txBox="1"/>
          <p:nvPr/>
        </p:nvSpPr>
        <p:spPr>
          <a:xfrm>
            <a:off x="459228" y="3970848"/>
            <a:ext cx="11273543" cy="400110"/>
          </a:xfrm>
          <a:prstGeom prst="rect">
            <a:avLst/>
          </a:prstGeom>
          <a:noFill/>
        </p:spPr>
        <p:txBody>
          <a:bodyPr wrap="square" rtlCol="0">
            <a:spAutoFit/>
          </a:bodyPr>
          <a:lstStyle/>
          <a:p>
            <a:r>
              <a:rPr lang="en-US" sz="2000" b="1"/>
              <a:t>Example: 4-Hour Storage PC Eligibility (if Available)</a:t>
            </a:r>
          </a:p>
        </p:txBody>
      </p:sp>
      <p:sp>
        <p:nvSpPr>
          <p:cNvPr id="7" name="Rectangle 6">
            <a:extLst>
              <a:ext uri="{FF2B5EF4-FFF2-40B4-BE49-F238E27FC236}">
                <a16:creationId xmlns:a16="http://schemas.microsoft.com/office/drawing/2014/main" id="{82C2CFDB-E618-A3CC-F736-5E8250A25814}"/>
              </a:ext>
            </a:extLst>
          </p:cNvPr>
          <p:cNvSpPr/>
          <p:nvPr/>
        </p:nvSpPr>
        <p:spPr>
          <a:xfrm>
            <a:off x="902181" y="4490764"/>
            <a:ext cx="948085" cy="226295"/>
          </a:xfrm>
          <a:prstGeom prst="rect">
            <a:avLst/>
          </a:prstGeom>
          <a:solidFill>
            <a:srgbClr val="FF00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b="1"/>
              <a:t>PC Hours</a:t>
            </a:r>
          </a:p>
        </p:txBody>
      </p:sp>
      <p:sp>
        <p:nvSpPr>
          <p:cNvPr id="10" name="TextBox 9">
            <a:extLst>
              <a:ext uri="{FF2B5EF4-FFF2-40B4-BE49-F238E27FC236}">
                <a16:creationId xmlns:a16="http://schemas.microsoft.com/office/drawing/2014/main" id="{D8B4E6DC-446A-BB30-E978-975BCDB6C8B6}"/>
              </a:ext>
            </a:extLst>
          </p:cNvPr>
          <p:cNvSpPr txBox="1"/>
          <p:nvPr/>
        </p:nvSpPr>
        <p:spPr>
          <a:xfrm>
            <a:off x="2399293" y="5083371"/>
            <a:ext cx="7393414" cy="646331"/>
          </a:xfrm>
          <a:prstGeom prst="rect">
            <a:avLst/>
          </a:prstGeom>
          <a:noFill/>
        </p:spPr>
        <p:txBody>
          <a:bodyPr wrap="square" rtlCol="0">
            <a:spAutoFit/>
          </a:bodyPr>
          <a:lstStyle/>
          <a:p>
            <a:pPr algn="ctr"/>
            <a:r>
              <a:rPr lang="en-US" b="1" i="1"/>
              <a:t>A 4-hour storage resource would be eligible to earn PCs for the first 4 hours of consecutive PC hours, if available</a:t>
            </a:r>
          </a:p>
        </p:txBody>
      </p:sp>
      <p:sp>
        <p:nvSpPr>
          <p:cNvPr id="15" name="TextBox 14">
            <a:extLst>
              <a:ext uri="{FF2B5EF4-FFF2-40B4-BE49-F238E27FC236}">
                <a16:creationId xmlns:a16="http://schemas.microsoft.com/office/drawing/2014/main" id="{99F9EF3C-EE9C-D4A6-2A45-E615314DB5E1}"/>
              </a:ext>
            </a:extLst>
          </p:cNvPr>
          <p:cNvSpPr txBox="1"/>
          <p:nvPr/>
        </p:nvSpPr>
        <p:spPr>
          <a:xfrm>
            <a:off x="1395544" y="4771266"/>
            <a:ext cx="140633" cy="369332"/>
          </a:xfrm>
          <a:prstGeom prst="rect">
            <a:avLst/>
          </a:prstGeom>
          <a:noFill/>
        </p:spPr>
        <p:txBody>
          <a:bodyPr wrap="square" rtlCol="0">
            <a:spAutoFit/>
          </a:bodyPr>
          <a:lstStyle/>
          <a:p>
            <a:pPr algn="ctr"/>
            <a:r>
              <a:rPr lang="en-US">
                <a:solidFill>
                  <a:schemeClr val="accent4">
                    <a:lumMod val="75000"/>
                  </a:schemeClr>
                </a:solidFill>
                <a:sym typeface="Wingdings" panose="05000000000000000000" pitchFamily="2" charset="2"/>
              </a:rPr>
              <a:t></a:t>
            </a:r>
            <a:endParaRPr lang="en-US">
              <a:solidFill>
                <a:schemeClr val="accent4">
                  <a:lumMod val="75000"/>
                </a:schemeClr>
              </a:solidFill>
            </a:endParaRPr>
          </a:p>
        </p:txBody>
      </p:sp>
      <p:sp>
        <p:nvSpPr>
          <p:cNvPr id="17" name="TextBox 16">
            <a:extLst>
              <a:ext uri="{FF2B5EF4-FFF2-40B4-BE49-F238E27FC236}">
                <a16:creationId xmlns:a16="http://schemas.microsoft.com/office/drawing/2014/main" id="{DD5BEAD2-8120-6B08-7669-90C669978C97}"/>
              </a:ext>
            </a:extLst>
          </p:cNvPr>
          <p:cNvSpPr txBox="1"/>
          <p:nvPr/>
        </p:nvSpPr>
        <p:spPr>
          <a:xfrm>
            <a:off x="2834544" y="4771266"/>
            <a:ext cx="140633" cy="369332"/>
          </a:xfrm>
          <a:prstGeom prst="rect">
            <a:avLst/>
          </a:prstGeom>
          <a:noFill/>
        </p:spPr>
        <p:txBody>
          <a:bodyPr wrap="square" rtlCol="0">
            <a:spAutoFit/>
          </a:bodyPr>
          <a:lstStyle/>
          <a:p>
            <a:pPr algn="ctr"/>
            <a:r>
              <a:rPr lang="en-US">
                <a:solidFill>
                  <a:schemeClr val="accent4">
                    <a:lumMod val="75000"/>
                  </a:schemeClr>
                </a:solidFill>
                <a:sym typeface="Wingdings" panose="05000000000000000000" pitchFamily="2" charset="2"/>
              </a:rPr>
              <a:t></a:t>
            </a:r>
            <a:endParaRPr lang="en-US">
              <a:solidFill>
                <a:schemeClr val="accent4">
                  <a:lumMod val="75000"/>
                </a:schemeClr>
              </a:solidFill>
            </a:endParaRPr>
          </a:p>
        </p:txBody>
      </p:sp>
      <p:sp>
        <p:nvSpPr>
          <p:cNvPr id="18" name="TextBox 17">
            <a:extLst>
              <a:ext uri="{FF2B5EF4-FFF2-40B4-BE49-F238E27FC236}">
                <a16:creationId xmlns:a16="http://schemas.microsoft.com/office/drawing/2014/main" id="{5F5ED86A-5EF7-61E0-6529-641318BF4607}"/>
              </a:ext>
            </a:extLst>
          </p:cNvPr>
          <p:cNvSpPr txBox="1"/>
          <p:nvPr/>
        </p:nvSpPr>
        <p:spPr>
          <a:xfrm>
            <a:off x="3023366" y="4771266"/>
            <a:ext cx="140633" cy="369332"/>
          </a:xfrm>
          <a:prstGeom prst="rect">
            <a:avLst/>
          </a:prstGeom>
          <a:noFill/>
        </p:spPr>
        <p:txBody>
          <a:bodyPr wrap="square" rtlCol="0">
            <a:spAutoFit/>
          </a:bodyPr>
          <a:lstStyle/>
          <a:p>
            <a:pPr algn="ctr"/>
            <a:r>
              <a:rPr lang="en-US">
                <a:solidFill>
                  <a:schemeClr val="accent4">
                    <a:lumMod val="75000"/>
                  </a:schemeClr>
                </a:solidFill>
                <a:sym typeface="Wingdings" panose="05000000000000000000" pitchFamily="2" charset="2"/>
              </a:rPr>
              <a:t></a:t>
            </a:r>
            <a:endParaRPr lang="en-US">
              <a:solidFill>
                <a:schemeClr val="accent4">
                  <a:lumMod val="75000"/>
                </a:schemeClr>
              </a:solidFill>
            </a:endParaRPr>
          </a:p>
        </p:txBody>
      </p:sp>
      <p:sp>
        <p:nvSpPr>
          <p:cNvPr id="19" name="TextBox 18">
            <a:extLst>
              <a:ext uri="{FF2B5EF4-FFF2-40B4-BE49-F238E27FC236}">
                <a16:creationId xmlns:a16="http://schemas.microsoft.com/office/drawing/2014/main" id="{B8B079BB-F900-016B-8178-D2BFA1869B54}"/>
              </a:ext>
            </a:extLst>
          </p:cNvPr>
          <p:cNvSpPr txBox="1"/>
          <p:nvPr/>
        </p:nvSpPr>
        <p:spPr>
          <a:xfrm>
            <a:off x="3212188" y="4771266"/>
            <a:ext cx="140633" cy="369332"/>
          </a:xfrm>
          <a:prstGeom prst="rect">
            <a:avLst/>
          </a:prstGeom>
          <a:noFill/>
        </p:spPr>
        <p:txBody>
          <a:bodyPr wrap="square" rtlCol="0">
            <a:spAutoFit/>
          </a:bodyPr>
          <a:lstStyle/>
          <a:p>
            <a:pPr algn="ctr"/>
            <a:r>
              <a:rPr lang="en-US">
                <a:solidFill>
                  <a:schemeClr val="accent4">
                    <a:lumMod val="75000"/>
                  </a:schemeClr>
                </a:solidFill>
                <a:sym typeface="Wingdings" panose="05000000000000000000" pitchFamily="2" charset="2"/>
              </a:rPr>
              <a:t></a:t>
            </a:r>
            <a:endParaRPr lang="en-US">
              <a:solidFill>
                <a:schemeClr val="accent4">
                  <a:lumMod val="75000"/>
                </a:schemeClr>
              </a:solidFill>
            </a:endParaRPr>
          </a:p>
        </p:txBody>
      </p:sp>
      <p:sp>
        <p:nvSpPr>
          <p:cNvPr id="20" name="TextBox 19">
            <a:extLst>
              <a:ext uri="{FF2B5EF4-FFF2-40B4-BE49-F238E27FC236}">
                <a16:creationId xmlns:a16="http://schemas.microsoft.com/office/drawing/2014/main" id="{BCB11E36-4411-0ABD-3BC3-EF798DDBBF95}"/>
              </a:ext>
            </a:extLst>
          </p:cNvPr>
          <p:cNvSpPr txBox="1"/>
          <p:nvPr/>
        </p:nvSpPr>
        <p:spPr>
          <a:xfrm>
            <a:off x="3401010" y="4771266"/>
            <a:ext cx="140633" cy="369332"/>
          </a:xfrm>
          <a:prstGeom prst="rect">
            <a:avLst/>
          </a:prstGeom>
          <a:noFill/>
        </p:spPr>
        <p:txBody>
          <a:bodyPr wrap="square" rtlCol="0">
            <a:spAutoFit/>
          </a:bodyPr>
          <a:lstStyle/>
          <a:p>
            <a:pPr algn="ctr"/>
            <a:r>
              <a:rPr lang="en-US">
                <a:solidFill>
                  <a:schemeClr val="accent4">
                    <a:lumMod val="75000"/>
                  </a:schemeClr>
                </a:solidFill>
                <a:sym typeface="Wingdings" panose="05000000000000000000" pitchFamily="2" charset="2"/>
              </a:rPr>
              <a:t></a:t>
            </a:r>
            <a:endParaRPr lang="en-US">
              <a:solidFill>
                <a:schemeClr val="accent4">
                  <a:lumMod val="75000"/>
                </a:schemeClr>
              </a:solidFill>
            </a:endParaRPr>
          </a:p>
        </p:txBody>
      </p:sp>
      <p:sp>
        <p:nvSpPr>
          <p:cNvPr id="21" name="TextBox 20">
            <a:extLst>
              <a:ext uri="{FF2B5EF4-FFF2-40B4-BE49-F238E27FC236}">
                <a16:creationId xmlns:a16="http://schemas.microsoft.com/office/drawing/2014/main" id="{4C41B9F3-2740-D059-6CB0-92D3CB3CC8C0}"/>
              </a:ext>
            </a:extLst>
          </p:cNvPr>
          <p:cNvSpPr txBox="1"/>
          <p:nvPr/>
        </p:nvSpPr>
        <p:spPr>
          <a:xfrm>
            <a:off x="5738360" y="4771266"/>
            <a:ext cx="140633" cy="369332"/>
          </a:xfrm>
          <a:prstGeom prst="rect">
            <a:avLst/>
          </a:prstGeom>
          <a:noFill/>
        </p:spPr>
        <p:txBody>
          <a:bodyPr wrap="square" rtlCol="0">
            <a:spAutoFit/>
          </a:bodyPr>
          <a:lstStyle/>
          <a:p>
            <a:pPr algn="ctr"/>
            <a:r>
              <a:rPr lang="en-US">
                <a:solidFill>
                  <a:schemeClr val="accent4">
                    <a:lumMod val="75000"/>
                  </a:schemeClr>
                </a:solidFill>
                <a:sym typeface="Wingdings" panose="05000000000000000000" pitchFamily="2" charset="2"/>
              </a:rPr>
              <a:t></a:t>
            </a:r>
            <a:endParaRPr lang="en-US">
              <a:solidFill>
                <a:schemeClr val="accent4">
                  <a:lumMod val="75000"/>
                </a:schemeClr>
              </a:solidFill>
            </a:endParaRPr>
          </a:p>
        </p:txBody>
      </p:sp>
      <p:sp>
        <p:nvSpPr>
          <p:cNvPr id="22" name="TextBox 21">
            <a:extLst>
              <a:ext uri="{FF2B5EF4-FFF2-40B4-BE49-F238E27FC236}">
                <a16:creationId xmlns:a16="http://schemas.microsoft.com/office/drawing/2014/main" id="{CBF5B85E-2553-6F6E-3DEA-188A3A8F78AD}"/>
              </a:ext>
            </a:extLst>
          </p:cNvPr>
          <p:cNvSpPr txBox="1"/>
          <p:nvPr/>
        </p:nvSpPr>
        <p:spPr>
          <a:xfrm>
            <a:off x="5927182" y="4771266"/>
            <a:ext cx="140633" cy="369332"/>
          </a:xfrm>
          <a:prstGeom prst="rect">
            <a:avLst/>
          </a:prstGeom>
          <a:noFill/>
        </p:spPr>
        <p:txBody>
          <a:bodyPr wrap="square" rtlCol="0">
            <a:spAutoFit/>
          </a:bodyPr>
          <a:lstStyle/>
          <a:p>
            <a:pPr algn="ctr"/>
            <a:r>
              <a:rPr lang="en-US">
                <a:solidFill>
                  <a:schemeClr val="accent4">
                    <a:lumMod val="75000"/>
                  </a:schemeClr>
                </a:solidFill>
                <a:sym typeface="Wingdings" panose="05000000000000000000" pitchFamily="2" charset="2"/>
              </a:rPr>
              <a:t></a:t>
            </a:r>
            <a:endParaRPr lang="en-US">
              <a:solidFill>
                <a:schemeClr val="accent4">
                  <a:lumMod val="75000"/>
                </a:schemeClr>
              </a:solidFill>
            </a:endParaRPr>
          </a:p>
        </p:txBody>
      </p:sp>
      <p:sp>
        <p:nvSpPr>
          <p:cNvPr id="23" name="TextBox 22">
            <a:extLst>
              <a:ext uri="{FF2B5EF4-FFF2-40B4-BE49-F238E27FC236}">
                <a16:creationId xmlns:a16="http://schemas.microsoft.com/office/drawing/2014/main" id="{BB0E8517-2D43-F207-0F7B-20EC3CCC4A13}"/>
              </a:ext>
            </a:extLst>
          </p:cNvPr>
          <p:cNvSpPr txBox="1"/>
          <p:nvPr/>
        </p:nvSpPr>
        <p:spPr>
          <a:xfrm>
            <a:off x="6116004" y="4771266"/>
            <a:ext cx="140633" cy="369332"/>
          </a:xfrm>
          <a:prstGeom prst="rect">
            <a:avLst/>
          </a:prstGeom>
          <a:noFill/>
        </p:spPr>
        <p:txBody>
          <a:bodyPr wrap="square" rtlCol="0">
            <a:spAutoFit/>
          </a:bodyPr>
          <a:lstStyle/>
          <a:p>
            <a:pPr algn="ctr"/>
            <a:r>
              <a:rPr lang="en-US">
                <a:solidFill>
                  <a:schemeClr val="accent4">
                    <a:lumMod val="75000"/>
                  </a:schemeClr>
                </a:solidFill>
                <a:sym typeface="Wingdings" panose="05000000000000000000" pitchFamily="2" charset="2"/>
              </a:rPr>
              <a:t></a:t>
            </a:r>
            <a:endParaRPr lang="en-US">
              <a:solidFill>
                <a:schemeClr val="accent4">
                  <a:lumMod val="75000"/>
                </a:schemeClr>
              </a:solidFill>
            </a:endParaRPr>
          </a:p>
        </p:txBody>
      </p:sp>
      <p:sp>
        <p:nvSpPr>
          <p:cNvPr id="25" name="TextBox 24">
            <a:extLst>
              <a:ext uri="{FF2B5EF4-FFF2-40B4-BE49-F238E27FC236}">
                <a16:creationId xmlns:a16="http://schemas.microsoft.com/office/drawing/2014/main" id="{D3587347-ECB5-2462-6DDF-B3A97C82AC06}"/>
              </a:ext>
            </a:extLst>
          </p:cNvPr>
          <p:cNvSpPr txBox="1"/>
          <p:nvPr/>
        </p:nvSpPr>
        <p:spPr>
          <a:xfrm>
            <a:off x="8650357" y="4771266"/>
            <a:ext cx="140633" cy="369332"/>
          </a:xfrm>
          <a:prstGeom prst="rect">
            <a:avLst/>
          </a:prstGeom>
          <a:noFill/>
        </p:spPr>
        <p:txBody>
          <a:bodyPr wrap="square" rtlCol="0">
            <a:spAutoFit/>
          </a:bodyPr>
          <a:lstStyle/>
          <a:p>
            <a:pPr algn="ctr"/>
            <a:r>
              <a:rPr lang="en-US">
                <a:solidFill>
                  <a:schemeClr val="accent4">
                    <a:lumMod val="75000"/>
                  </a:schemeClr>
                </a:solidFill>
                <a:sym typeface="Wingdings" panose="05000000000000000000" pitchFamily="2" charset="2"/>
              </a:rPr>
              <a:t></a:t>
            </a:r>
            <a:endParaRPr lang="en-US">
              <a:solidFill>
                <a:schemeClr val="accent4">
                  <a:lumMod val="75000"/>
                </a:schemeClr>
              </a:solidFill>
            </a:endParaRPr>
          </a:p>
        </p:txBody>
      </p:sp>
      <p:sp>
        <p:nvSpPr>
          <p:cNvPr id="26" name="TextBox 25">
            <a:extLst>
              <a:ext uri="{FF2B5EF4-FFF2-40B4-BE49-F238E27FC236}">
                <a16:creationId xmlns:a16="http://schemas.microsoft.com/office/drawing/2014/main" id="{A5C00056-871F-20D0-FDAF-AC2D00699299}"/>
              </a:ext>
            </a:extLst>
          </p:cNvPr>
          <p:cNvSpPr txBox="1"/>
          <p:nvPr/>
        </p:nvSpPr>
        <p:spPr>
          <a:xfrm>
            <a:off x="8839179" y="4771266"/>
            <a:ext cx="140633" cy="369332"/>
          </a:xfrm>
          <a:prstGeom prst="rect">
            <a:avLst/>
          </a:prstGeom>
          <a:noFill/>
        </p:spPr>
        <p:txBody>
          <a:bodyPr wrap="square" rtlCol="0">
            <a:spAutoFit/>
          </a:bodyPr>
          <a:lstStyle/>
          <a:p>
            <a:pPr algn="ctr"/>
            <a:r>
              <a:rPr lang="en-US">
                <a:solidFill>
                  <a:schemeClr val="accent4">
                    <a:lumMod val="75000"/>
                  </a:schemeClr>
                </a:solidFill>
                <a:sym typeface="Wingdings" panose="05000000000000000000" pitchFamily="2" charset="2"/>
              </a:rPr>
              <a:t></a:t>
            </a:r>
            <a:endParaRPr lang="en-US">
              <a:solidFill>
                <a:schemeClr val="accent4">
                  <a:lumMod val="75000"/>
                </a:schemeClr>
              </a:solidFill>
            </a:endParaRPr>
          </a:p>
        </p:txBody>
      </p:sp>
      <p:sp>
        <p:nvSpPr>
          <p:cNvPr id="27" name="TextBox 26">
            <a:extLst>
              <a:ext uri="{FF2B5EF4-FFF2-40B4-BE49-F238E27FC236}">
                <a16:creationId xmlns:a16="http://schemas.microsoft.com/office/drawing/2014/main" id="{8218B415-1330-7634-B2D1-0C4FB2BF0514}"/>
              </a:ext>
            </a:extLst>
          </p:cNvPr>
          <p:cNvSpPr txBox="1"/>
          <p:nvPr/>
        </p:nvSpPr>
        <p:spPr>
          <a:xfrm>
            <a:off x="9028001" y="4771266"/>
            <a:ext cx="140633" cy="369332"/>
          </a:xfrm>
          <a:prstGeom prst="rect">
            <a:avLst/>
          </a:prstGeom>
          <a:noFill/>
        </p:spPr>
        <p:txBody>
          <a:bodyPr wrap="square" rtlCol="0">
            <a:spAutoFit/>
          </a:bodyPr>
          <a:lstStyle/>
          <a:p>
            <a:pPr algn="ctr"/>
            <a:r>
              <a:rPr lang="en-US">
                <a:solidFill>
                  <a:schemeClr val="accent4">
                    <a:lumMod val="75000"/>
                  </a:schemeClr>
                </a:solidFill>
                <a:sym typeface="Wingdings" panose="05000000000000000000" pitchFamily="2" charset="2"/>
              </a:rPr>
              <a:t></a:t>
            </a:r>
            <a:endParaRPr lang="en-US">
              <a:solidFill>
                <a:schemeClr val="accent4">
                  <a:lumMod val="75000"/>
                </a:schemeClr>
              </a:solidFill>
            </a:endParaRPr>
          </a:p>
        </p:txBody>
      </p:sp>
      <p:sp>
        <p:nvSpPr>
          <p:cNvPr id="28" name="TextBox 27">
            <a:extLst>
              <a:ext uri="{FF2B5EF4-FFF2-40B4-BE49-F238E27FC236}">
                <a16:creationId xmlns:a16="http://schemas.microsoft.com/office/drawing/2014/main" id="{FD7576A2-F733-9D5B-9561-856E39621170}"/>
              </a:ext>
            </a:extLst>
          </p:cNvPr>
          <p:cNvSpPr txBox="1"/>
          <p:nvPr/>
        </p:nvSpPr>
        <p:spPr>
          <a:xfrm>
            <a:off x="9216823" y="4771266"/>
            <a:ext cx="140633" cy="369332"/>
          </a:xfrm>
          <a:prstGeom prst="rect">
            <a:avLst/>
          </a:prstGeom>
          <a:noFill/>
        </p:spPr>
        <p:txBody>
          <a:bodyPr wrap="square" rtlCol="0">
            <a:spAutoFit/>
          </a:bodyPr>
          <a:lstStyle/>
          <a:p>
            <a:pPr algn="ctr"/>
            <a:r>
              <a:rPr lang="en-US">
                <a:solidFill>
                  <a:schemeClr val="accent4">
                    <a:lumMod val="75000"/>
                  </a:schemeClr>
                </a:solidFill>
                <a:sym typeface="Wingdings" panose="05000000000000000000" pitchFamily="2" charset="2"/>
              </a:rPr>
              <a:t></a:t>
            </a:r>
            <a:endParaRPr lang="en-US">
              <a:solidFill>
                <a:schemeClr val="accent4">
                  <a:lumMod val="75000"/>
                </a:schemeClr>
              </a:solidFill>
            </a:endParaRPr>
          </a:p>
        </p:txBody>
      </p:sp>
      <p:sp>
        <p:nvSpPr>
          <p:cNvPr id="29" name="TextBox 28">
            <a:extLst>
              <a:ext uri="{FF2B5EF4-FFF2-40B4-BE49-F238E27FC236}">
                <a16:creationId xmlns:a16="http://schemas.microsoft.com/office/drawing/2014/main" id="{2611B6C6-8F55-D032-912C-DF241089F147}"/>
              </a:ext>
            </a:extLst>
          </p:cNvPr>
          <p:cNvSpPr txBox="1"/>
          <p:nvPr/>
        </p:nvSpPr>
        <p:spPr>
          <a:xfrm>
            <a:off x="9404269" y="4771266"/>
            <a:ext cx="140633" cy="369332"/>
          </a:xfrm>
          <a:prstGeom prst="rect">
            <a:avLst/>
          </a:prstGeom>
          <a:noFill/>
        </p:spPr>
        <p:txBody>
          <a:bodyPr wrap="square" rtlCol="0">
            <a:spAutoFit/>
          </a:bodyPr>
          <a:lstStyle/>
          <a:p>
            <a:pPr algn="ctr"/>
            <a:r>
              <a:rPr lang="en-US">
                <a:solidFill>
                  <a:srgbClr val="FF0000"/>
                </a:solidFill>
                <a:sym typeface="Wingdings" panose="05000000000000000000" pitchFamily="2" charset="2"/>
              </a:rPr>
              <a:t></a:t>
            </a:r>
            <a:endParaRPr lang="en-US">
              <a:solidFill>
                <a:srgbClr val="FF0000"/>
              </a:solidFill>
            </a:endParaRPr>
          </a:p>
        </p:txBody>
      </p:sp>
      <p:sp>
        <p:nvSpPr>
          <p:cNvPr id="30" name="TextBox 29">
            <a:extLst>
              <a:ext uri="{FF2B5EF4-FFF2-40B4-BE49-F238E27FC236}">
                <a16:creationId xmlns:a16="http://schemas.microsoft.com/office/drawing/2014/main" id="{BE2DCBBE-D461-D269-33E3-2CE4DF537DC1}"/>
              </a:ext>
            </a:extLst>
          </p:cNvPr>
          <p:cNvSpPr txBox="1"/>
          <p:nvPr/>
        </p:nvSpPr>
        <p:spPr>
          <a:xfrm>
            <a:off x="9571326" y="4771266"/>
            <a:ext cx="140633" cy="369332"/>
          </a:xfrm>
          <a:prstGeom prst="rect">
            <a:avLst/>
          </a:prstGeom>
          <a:noFill/>
        </p:spPr>
        <p:txBody>
          <a:bodyPr wrap="square" rtlCol="0">
            <a:spAutoFit/>
          </a:bodyPr>
          <a:lstStyle/>
          <a:p>
            <a:pPr algn="ctr"/>
            <a:r>
              <a:rPr lang="en-US">
                <a:solidFill>
                  <a:srgbClr val="FF0000"/>
                </a:solidFill>
                <a:sym typeface="Wingdings" panose="05000000000000000000" pitchFamily="2" charset="2"/>
              </a:rPr>
              <a:t></a:t>
            </a:r>
            <a:endParaRPr lang="en-US">
              <a:solidFill>
                <a:srgbClr val="FF0000"/>
              </a:solidFill>
            </a:endParaRPr>
          </a:p>
        </p:txBody>
      </p:sp>
      <p:sp>
        <p:nvSpPr>
          <p:cNvPr id="31" name="TextBox 30">
            <a:extLst>
              <a:ext uri="{FF2B5EF4-FFF2-40B4-BE49-F238E27FC236}">
                <a16:creationId xmlns:a16="http://schemas.microsoft.com/office/drawing/2014/main" id="{ADCD849A-0B9D-A065-264F-DC4ADC234131}"/>
              </a:ext>
            </a:extLst>
          </p:cNvPr>
          <p:cNvSpPr txBox="1"/>
          <p:nvPr/>
        </p:nvSpPr>
        <p:spPr>
          <a:xfrm>
            <a:off x="9760148" y="4771266"/>
            <a:ext cx="140633" cy="369332"/>
          </a:xfrm>
          <a:prstGeom prst="rect">
            <a:avLst/>
          </a:prstGeom>
          <a:noFill/>
        </p:spPr>
        <p:txBody>
          <a:bodyPr wrap="square" rtlCol="0">
            <a:spAutoFit/>
          </a:bodyPr>
          <a:lstStyle/>
          <a:p>
            <a:pPr algn="ctr"/>
            <a:r>
              <a:rPr lang="en-US">
                <a:solidFill>
                  <a:srgbClr val="FF0000"/>
                </a:solidFill>
                <a:sym typeface="Wingdings" panose="05000000000000000000" pitchFamily="2" charset="2"/>
              </a:rPr>
              <a:t></a:t>
            </a:r>
            <a:endParaRPr lang="en-US">
              <a:solidFill>
                <a:srgbClr val="FF0000"/>
              </a:solidFill>
            </a:endParaRPr>
          </a:p>
        </p:txBody>
      </p:sp>
      <p:sp>
        <p:nvSpPr>
          <p:cNvPr id="32" name="TextBox 31">
            <a:extLst>
              <a:ext uri="{FF2B5EF4-FFF2-40B4-BE49-F238E27FC236}">
                <a16:creationId xmlns:a16="http://schemas.microsoft.com/office/drawing/2014/main" id="{ADE6D184-2ECE-9DE8-DB5B-E3597B6D130F}"/>
              </a:ext>
            </a:extLst>
          </p:cNvPr>
          <p:cNvSpPr txBox="1"/>
          <p:nvPr/>
        </p:nvSpPr>
        <p:spPr>
          <a:xfrm>
            <a:off x="9927205" y="4771266"/>
            <a:ext cx="140633" cy="369332"/>
          </a:xfrm>
          <a:prstGeom prst="rect">
            <a:avLst/>
          </a:prstGeom>
          <a:noFill/>
        </p:spPr>
        <p:txBody>
          <a:bodyPr wrap="square" rtlCol="0">
            <a:spAutoFit/>
          </a:bodyPr>
          <a:lstStyle/>
          <a:p>
            <a:pPr algn="ctr"/>
            <a:r>
              <a:rPr lang="en-US">
                <a:solidFill>
                  <a:srgbClr val="FF0000"/>
                </a:solidFill>
                <a:sym typeface="Wingdings" panose="05000000000000000000" pitchFamily="2" charset="2"/>
              </a:rPr>
              <a:t></a:t>
            </a:r>
            <a:endParaRPr lang="en-US">
              <a:solidFill>
                <a:srgbClr val="FF0000"/>
              </a:solidFill>
            </a:endParaRPr>
          </a:p>
        </p:txBody>
      </p:sp>
      <p:sp>
        <p:nvSpPr>
          <p:cNvPr id="33" name="TextBox 32">
            <a:extLst>
              <a:ext uri="{FF2B5EF4-FFF2-40B4-BE49-F238E27FC236}">
                <a16:creationId xmlns:a16="http://schemas.microsoft.com/office/drawing/2014/main" id="{F6C7D938-E423-59DF-8FB8-50FE6CD307CF}"/>
              </a:ext>
            </a:extLst>
          </p:cNvPr>
          <p:cNvSpPr txBox="1"/>
          <p:nvPr/>
        </p:nvSpPr>
        <p:spPr>
          <a:xfrm>
            <a:off x="10105526" y="4771266"/>
            <a:ext cx="140633" cy="369332"/>
          </a:xfrm>
          <a:prstGeom prst="rect">
            <a:avLst/>
          </a:prstGeom>
          <a:noFill/>
        </p:spPr>
        <p:txBody>
          <a:bodyPr wrap="square" rtlCol="0">
            <a:spAutoFit/>
          </a:bodyPr>
          <a:lstStyle/>
          <a:p>
            <a:pPr algn="ctr"/>
            <a:r>
              <a:rPr lang="en-US">
                <a:solidFill>
                  <a:srgbClr val="FF0000"/>
                </a:solidFill>
                <a:sym typeface="Wingdings" panose="05000000000000000000" pitchFamily="2" charset="2"/>
              </a:rPr>
              <a:t></a:t>
            </a:r>
            <a:endParaRPr lang="en-US">
              <a:solidFill>
                <a:srgbClr val="FF0000"/>
              </a:solidFill>
            </a:endParaRPr>
          </a:p>
        </p:txBody>
      </p:sp>
      <p:graphicFrame>
        <p:nvGraphicFramePr>
          <p:cNvPr id="3" name="Table 2">
            <a:extLst>
              <a:ext uri="{FF2B5EF4-FFF2-40B4-BE49-F238E27FC236}">
                <a16:creationId xmlns:a16="http://schemas.microsoft.com/office/drawing/2014/main" id="{0F11B1CE-5141-6872-6FE7-40CE267ED46A}"/>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PC Generation</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6" name="Graphic 15">
            <a:extLst>
              <a:ext uri="{FF2B5EF4-FFF2-40B4-BE49-F238E27FC236}">
                <a16:creationId xmlns:a16="http://schemas.microsoft.com/office/drawing/2014/main" id="{E03E3252-3ECD-763B-4CF8-AB739282DB0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605241" y="-11361"/>
            <a:ext cx="457200" cy="457200"/>
          </a:xfrm>
          <a:prstGeom prst="rect">
            <a:avLst/>
          </a:prstGeom>
        </p:spPr>
      </p:pic>
      <p:sp>
        <p:nvSpPr>
          <p:cNvPr id="6" name="TextBox 5">
            <a:extLst>
              <a:ext uri="{FF2B5EF4-FFF2-40B4-BE49-F238E27FC236}">
                <a16:creationId xmlns:a16="http://schemas.microsoft.com/office/drawing/2014/main" id="{B67098B1-F8EE-CB73-EEB3-F855390BFD9C}"/>
              </a:ext>
            </a:extLst>
          </p:cNvPr>
          <p:cNvSpPr txBox="1"/>
          <p:nvPr/>
        </p:nvSpPr>
        <p:spPr>
          <a:xfrm>
            <a:off x="1215937" y="4771266"/>
            <a:ext cx="140633" cy="369332"/>
          </a:xfrm>
          <a:prstGeom prst="rect">
            <a:avLst/>
          </a:prstGeom>
          <a:noFill/>
        </p:spPr>
        <p:txBody>
          <a:bodyPr wrap="square" rtlCol="0">
            <a:spAutoFit/>
          </a:bodyPr>
          <a:lstStyle/>
          <a:p>
            <a:pPr algn="ctr"/>
            <a:r>
              <a:rPr lang="en-US">
                <a:solidFill>
                  <a:schemeClr val="accent4">
                    <a:lumMod val="75000"/>
                  </a:schemeClr>
                </a:solidFill>
                <a:sym typeface="Wingdings" panose="05000000000000000000" pitchFamily="2" charset="2"/>
              </a:rPr>
              <a:t></a:t>
            </a:r>
            <a:endParaRPr lang="en-US">
              <a:solidFill>
                <a:schemeClr val="accent4">
                  <a:lumMod val="75000"/>
                </a:schemeClr>
              </a:solidFill>
            </a:endParaRPr>
          </a:p>
        </p:txBody>
      </p:sp>
      <p:sp>
        <p:nvSpPr>
          <p:cNvPr id="11" name="TextBox 10">
            <a:extLst>
              <a:ext uri="{FF2B5EF4-FFF2-40B4-BE49-F238E27FC236}">
                <a16:creationId xmlns:a16="http://schemas.microsoft.com/office/drawing/2014/main" id="{43577828-637A-E066-56A7-B8FFDFE5F99B}"/>
              </a:ext>
            </a:extLst>
          </p:cNvPr>
          <p:cNvSpPr txBox="1"/>
          <p:nvPr/>
        </p:nvSpPr>
        <p:spPr>
          <a:xfrm>
            <a:off x="4106328" y="4771266"/>
            <a:ext cx="140633" cy="369332"/>
          </a:xfrm>
          <a:prstGeom prst="rect">
            <a:avLst/>
          </a:prstGeom>
          <a:noFill/>
        </p:spPr>
        <p:txBody>
          <a:bodyPr wrap="square" rtlCol="0">
            <a:spAutoFit/>
          </a:bodyPr>
          <a:lstStyle/>
          <a:p>
            <a:pPr algn="ctr"/>
            <a:r>
              <a:rPr lang="en-US">
                <a:solidFill>
                  <a:schemeClr val="accent4">
                    <a:lumMod val="75000"/>
                  </a:schemeClr>
                </a:solidFill>
                <a:sym typeface="Wingdings" panose="05000000000000000000" pitchFamily="2" charset="2"/>
              </a:rPr>
              <a:t></a:t>
            </a:r>
            <a:endParaRPr lang="en-US">
              <a:solidFill>
                <a:schemeClr val="accent4">
                  <a:lumMod val="75000"/>
                </a:schemeClr>
              </a:solidFill>
            </a:endParaRPr>
          </a:p>
        </p:txBody>
      </p:sp>
      <p:sp>
        <p:nvSpPr>
          <p:cNvPr id="12" name="TextBox 11">
            <a:extLst>
              <a:ext uri="{FF2B5EF4-FFF2-40B4-BE49-F238E27FC236}">
                <a16:creationId xmlns:a16="http://schemas.microsoft.com/office/drawing/2014/main" id="{4A48D6FA-F46B-AAE7-5BE0-5485796D76E6}"/>
              </a:ext>
            </a:extLst>
          </p:cNvPr>
          <p:cNvSpPr txBox="1"/>
          <p:nvPr/>
        </p:nvSpPr>
        <p:spPr>
          <a:xfrm>
            <a:off x="3926721" y="4771266"/>
            <a:ext cx="140633" cy="369332"/>
          </a:xfrm>
          <a:prstGeom prst="rect">
            <a:avLst/>
          </a:prstGeom>
          <a:noFill/>
        </p:spPr>
        <p:txBody>
          <a:bodyPr wrap="square" rtlCol="0">
            <a:spAutoFit/>
          </a:bodyPr>
          <a:lstStyle/>
          <a:p>
            <a:pPr algn="ctr"/>
            <a:r>
              <a:rPr lang="en-US">
                <a:solidFill>
                  <a:schemeClr val="accent4">
                    <a:lumMod val="75000"/>
                  </a:schemeClr>
                </a:solidFill>
                <a:sym typeface="Wingdings" panose="05000000000000000000" pitchFamily="2" charset="2"/>
              </a:rPr>
              <a:t></a:t>
            </a:r>
            <a:endParaRPr lang="en-US">
              <a:solidFill>
                <a:schemeClr val="accent4">
                  <a:lumMod val="75000"/>
                </a:schemeClr>
              </a:solidFill>
            </a:endParaRPr>
          </a:p>
        </p:txBody>
      </p:sp>
      <p:sp>
        <p:nvSpPr>
          <p:cNvPr id="14" name="TextBox 13">
            <a:extLst>
              <a:ext uri="{FF2B5EF4-FFF2-40B4-BE49-F238E27FC236}">
                <a16:creationId xmlns:a16="http://schemas.microsoft.com/office/drawing/2014/main" id="{95CA92C0-B603-09A5-B5DF-506D3329EA5D}"/>
              </a:ext>
            </a:extLst>
          </p:cNvPr>
          <p:cNvSpPr txBox="1"/>
          <p:nvPr/>
        </p:nvSpPr>
        <p:spPr>
          <a:xfrm>
            <a:off x="4298466" y="4771266"/>
            <a:ext cx="140633" cy="369332"/>
          </a:xfrm>
          <a:prstGeom prst="rect">
            <a:avLst/>
          </a:prstGeom>
          <a:noFill/>
        </p:spPr>
        <p:txBody>
          <a:bodyPr wrap="square" rtlCol="0">
            <a:spAutoFit/>
          </a:bodyPr>
          <a:lstStyle/>
          <a:p>
            <a:pPr algn="ctr"/>
            <a:r>
              <a:rPr lang="en-US">
                <a:solidFill>
                  <a:srgbClr val="FF0000"/>
                </a:solidFill>
                <a:sym typeface="Wingdings" panose="05000000000000000000" pitchFamily="2" charset="2"/>
              </a:rPr>
              <a:t></a:t>
            </a:r>
            <a:endParaRPr lang="en-US">
              <a:solidFill>
                <a:srgbClr val="FF0000"/>
              </a:solidFill>
            </a:endParaRPr>
          </a:p>
        </p:txBody>
      </p:sp>
      <p:sp>
        <p:nvSpPr>
          <p:cNvPr id="24" name="TextBox 23">
            <a:extLst>
              <a:ext uri="{FF2B5EF4-FFF2-40B4-BE49-F238E27FC236}">
                <a16:creationId xmlns:a16="http://schemas.microsoft.com/office/drawing/2014/main" id="{D47E02D3-8DB6-BCF2-C7C7-ABBB8AE08995}"/>
              </a:ext>
            </a:extLst>
          </p:cNvPr>
          <p:cNvSpPr txBox="1"/>
          <p:nvPr/>
        </p:nvSpPr>
        <p:spPr>
          <a:xfrm>
            <a:off x="4476787" y="4771266"/>
            <a:ext cx="140633" cy="369332"/>
          </a:xfrm>
          <a:prstGeom prst="rect">
            <a:avLst/>
          </a:prstGeom>
          <a:noFill/>
        </p:spPr>
        <p:txBody>
          <a:bodyPr wrap="square" rtlCol="0">
            <a:spAutoFit/>
          </a:bodyPr>
          <a:lstStyle/>
          <a:p>
            <a:pPr algn="ctr"/>
            <a:r>
              <a:rPr lang="en-US">
                <a:solidFill>
                  <a:srgbClr val="FF0000"/>
                </a:solidFill>
                <a:sym typeface="Wingdings" panose="05000000000000000000" pitchFamily="2" charset="2"/>
              </a:rPr>
              <a:t></a:t>
            </a:r>
            <a:endParaRPr lang="en-US">
              <a:solidFill>
                <a:srgbClr val="FF0000"/>
              </a:solidFill>
            </a:endParaRPr>
          </a:p>
        </p:txBody>
      </p:sp>
    </p:spTree>
    <p:extLst>
      <p:ext uri="{BB962C8B-B14F-4D97-AF65-F5344CB8AC3E}">
        <p14:creationId xmlns:p14="http://schemas.microsoft.com/office/powerpoint/2010/main" val="1817234207"/>
      </p:ext>
    </p:extLst>
  </p:cSld>
  <p:clrMapOvr>
    <a:masterClrMapping/>
  </p:clrMapOvr>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3B6983E4-7998-FD2E-E3A9-B3F2C6620794}"/>
              </a:ext>
            </a:extLst>
          </p:cNvPr>
          <p:cNvSpPr>
            <a:spLocks noGrp="1"/>
          </p:cNvSpPr>
          <p:nvPr>
            <p:ph type="title"/>
          </p:nvPr>
        </p:nvSpPr>
        <p:spPr/>
        <p:txBody>
          <a:bodyPr/>
          <a:lstStyle/>
          <a:p>
            <a:br>
              <a:rPr lang="en-US"/>
            </a:br>
            <a:r>
              <a:rPr lang="en-US"/>
              <a:t>Key decision parameters</a:t>
            </a:r>
          </a:p>
        </p:txBody>
      </p:sp>
      <p:graphicFrame>
        <p:nvGraphicFramePr>
          <p:cNvPr id="8" name="Table 7">
            <a:extLst>
              <a:ext uri="{FF2B5EF4-FFF2-40B4-BE49-F238E27FC236}">
                <a16:creationId xmlns:a16="http://schemas.microsoft.com/office/drawing/2014/main" id="{5D605EF4-6AD0-01C8-4D5A-FB35A32508A9}"/>
              </a:ext>
            </a:extLst>
          </p:cNvPr>
          <p:cNvGraphicFramePr>
            <a:graphicFrameLocks noGrp="1"/>
          </p:cNvGraphicFramePr>
          <p:nvPr/>
        </p:nvGraphicFramePr>
        <p:xfrm>
          <a:off x="463804" y="1199894"/>
          <a:ext cx="11264900" cy="3426841"/>
        </p:xfrm>
        <a:graphic>
          <a:graphicData uri="http://schemas.openxmlformats.org/drawingml/2006/table">
            <a:tbl>
              <a:tblPr firstRow="1" firstCol="1" bandRow="1"/>
              <a:tblGrid>
                <a:gridCol w="268105">
                  <a:extLst>
                    <a:ext uri="{9D8B030D-6E8A-4147-A177-3AD203B41FA5}">
                      <a16:colId xmlns:a16="http://schemas.microsoft.com/office/drawing/2014/main" val="2019874222"/>
                    </a:ext>
                  </a:extLst>
                </a:gridCol>
                <a:gridCol w="1912780">
                  <a:extLst>
                    <a:ext uri="{9D8B030D-6E8A-4147-A177-3AD203B41FA5}">
                      <a16:colId xmlns:a16="http://schemas.microsoft.com/office/drawing/2014/main" val="3976426191"/>
                    </a:ext>
                  </a:extLst>
                </a:gridCol>
                <a:gridCol w="3692634">
                  <a:extLst>
                    <a:ext uri="{9D8B030D-6E8A-4147-A177-3AD203B41FA5}">
                      <a16:colId xmlns:a16="http://schemas.microsoft.com/office/drawing/2014/main" val="3133432086"/>
                    </a:ext>
                  </a:extLst>
                </a:gridCol>
                <a:gridCol w="3692634">
                  <a:extLst>
                    <a:ext uri="{9D8B030D-6E8A-4147-A177-3AD203B41FA5}">
                      <a16:colId xmlns:a16="http://schemas.microsoft.com/office/drawing/2014/main" val="168617620"/>
                    </a:ext>
                  </a:extLst>
                </a:gridCol>
                <a:gridCol w="1698747">
                  <a:extLst>
                    <a:ext uri="{9D8B030D-6E8A-4147-A177-3AD203B41FA5}">
                      <a16:colId xmlns:a16="http://schemas.microsoft.com/office/drawing/2014/main" val="1627584230"/>
                    </a:ext>
                  </a:extLst>
                </a:gridCol>
              </a:tblGrid>
              <a:tr h="0">
                <a:tc>
                  <a:txBody>
                    <a:bodyPr/>
                    <a:lstStyle/>
                    <a:p>
                      <a:pPr marL="0" marR="0" algn="ctr">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Design Parameter</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Design Decision</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Options</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ctr">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Impacts Modeling?</a:t>
                      </a:r>
                      <a:endParaRPr lang="en-US" sz="1200" baseline="30000">
                        <a:effectLst/>
                        <a:latin typeface="+mn-lt"/>
                        <a:ea typeface="PMingLiU" panose="02020500000000000000" pitchFamily="18" charset="-120"/>
                        <a:cs typeface="Arial" panose="020B0604020202020204" pitchFamily="34" charset="0"/>
                      </a:endParaRPr>
                    </a:p>
                  </a:txBody>
                  <a:tcPr marL="0" marR="0" marT="0" marB="0">
                    <a:lnL w="12700" cap="flat" cmpd="sng" algn="ctr">
                      <a:solidFill>
                        <a:srgbClr val="034E6E"/>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extLst>
                  <a:ext uri="{0D108BD9-81ED-4DB2-BD59-A6C34878D82A}">
                    <a16:rowId xmlns:a16="http://schemas.microsoft.com/office/drawing/2014/main" val="1594752984"/>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7</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Renewable Generator PC Eligibility</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0" kern="1200">
                          <a:solidFill>
                            <a:schemeClr val="tx2"/>
                          </a:solidFill>
                          <a:effectLst/>
                          <a:latin typeface="+mn-lt"/>
                          <a:ea typeface="PMingLiU" panose="02020500000000000000" pitchFamily="18" charset="-120"/>
                          <a:cs typeface="Arial" panose="020B0604020202020204" pitchFamily="34" charset="0"/>
                        </a:rPr>
                        <a:t>Are renewable generators eligible to generate PCs?</a:t>
                      </a:r>
                      <a:endParaRPr lang="en-US" sz="1200" b="0">
                        <a:solidFill>
                          <a:schemeClr val="tx2"/>
                        </a:solidFill>
                        <a:effectLst/>
                        <a:latin typeface="+mn-lt"/>
                        <a:ea typeface="PMingLiU" panose="02020500000000000000" pitchFamily="18" charset="-120"/>
                        <a:cs typeface="Arial" panose="020B0604020202020204" pitchFamily="34" charset="0"/>
                      </a:endParaRPr>
                    </a:p>
                    <a:p>
                      <a:pPr marL="0" marR="0" algn="l">
                        <a:lnSpc>
                          <a:spcPct val="110000"/>
                        </a:lnSpc>
                        <a:spcBef>
                          <a:spcPts val="0"/>
                        </a:spcBef>
                        <a:spcAft>
                          <a:spcPts val="0"/>
                        </a:spcAft>
                      </a:pPr>
                      <a:r>
                        <a:rPr lang="en-US" sz="1200" b="0" kern="1200">
                          <a:solidFill>
                            <a:schemeClr val="tx2"/>
                          </a:solidFill>
                          <a:effectLst/>
                          <a:latin typeface="+mn-lt"/>
                          <a:ea typeface="PMingLiU" panose="02020500000000000000" pitchFamily="18" charset="-120"/>
                          <a:cs typeface="Arial" panose="020B0604020202020204" pitchFamily="34" charset="0"/>
                        </a:rPr>
                        <a:t> </a:t>
                      </a:r>
                      <a:endParaRPr lang="en-US" sz="1200" b="0">
                        <a:solidFill>
                          <a:schemeClr val="tx2"/>
                        </a:solidFill>
                        <a:effectLst/>
                        <a:latin typeface="+mn-lt"/>
                        <a:ea typeface="PMingLiU" panose="02020500000000000000" pitchFamily="18" charset="-120"/>
                        <a:cs typeface="Arial" panose="020B0604020202020204" pitchFamily="34" charset="0"/>
                      </a:endParaRPr>
                    </a:p>
                    <a:p>
                      <a:pPr marL="0" marR="0" algn="l">
                        <a:lnSpc>
                          <a:spcPct val="110000"/>
                        </a:lnSpc>
                        <a:spcBef>
                          <a:spcPts val="0"/>
                        </a:spcBef>
                        <a:spcAft>
                          <a:spcPts val="0"/>
                        </a:spcAft>
                      </a:pPr>
                      <a:r>
                        <a:rPr lang="en-US" sz="1200" b="0" i="1" kern="1200">
                          <a:solidFill>
                            <a:schemeClr val="tx2"/>
                          </a:solidFill>
                          <a:effectLst/>
                          <a:latin typeface="+mn-lt"/>
                          <a:ea typeface="PMingLiU" panose="02020500000000000000" pitchFamily="18" charset="-120"/>
                          <a:cs typeface="Arial" panose="020B0604020202020204" pitchFamily="34" charset="0"/>
                        </a:rPr>
                        <a:t>Note: for hybrid renewable + storage plants, each unit will be considered separately for the purposes of the PCM</a:t>
                      </a:r>
                      <a:endParaRPr lang="en-US" sz="1200" b="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nSpc>
                          <a:spcPct val="110000"/>
                        </a:lnSpc>
                        <a:spcBef>
                          <a:spcPts val="0"/>
                        </a:spcBef>
                        <a:spcAft>
                          <a:spcPts val="0"/>
                        </a:spcAft>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Calibri" panose="020F0502020204030204" pitchFamily="34" charset="0"/>
                        </a:rPr>
                        <a:t>No (required)</a:t>
                      </a:r>
                      <a:r>
                        <a:rPr lang="en-US" sz="1200" b="1" kern="1200" baseline="30000">
                          <a:solidFill>
                            <a:schemeClr val="tx2"/>
                          </a:solidFill>
                          <a:effectLst/>
                          <a:latin typeface="+mn-lt"/>
                          <a:ea typeface="PMingLiU" panose="02020500000000000000" pitchFamily="18" charset="-120"/>
                          <a:cs typeface="Calibri" panose="020F0502020204030204" pitchFamily="34" charset="0"/>
                        </a:rPr>
                        <a:t>1</a:t>
                      </a:r>
                      <a:endParaRPr lang="en-US" sz="1200" b="1" baseline="300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b="0" kern="1200">
                          <a:solidFill>
                            <a:schemeClr val="tx2"/>
                          </a:solidFill>
                          <a:effectLst/>
                          <a:latin typeface="+mn-lt"/>
                          <a:ea typeface="PMingLiU" panose="02020500000000000000" pitchFamily="18" charset="-120"/>
                          <a:cs typeface="Arial" panose="020B0604020202020204" pitchFamily="34" charset="0"/>
                        </a:rPr>
                        <a:t>Yes</a:t>
                      </a:r>
                      <a:endParaRPr lang="en-US" sz="1200" b="0">
                        <a:solidFill>
                          <a:schemeClr val="tx2"/>
                        </a:solidFill>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00337589"/>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8</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Run-of-River Hydroelectric Generator PC Eligibility</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0" kern="1200">
                          <a:solidFill>
                            <a:schemeClr val="tx2"/>
                          </a:solidFill>
                          <a:effectLst/>
                          <a:latin typeface="+mn-lt"/>
                          <a:ea typeface="PMingLiU" panose="02020500000000000000" pitchFamily="18" charset="-120"/>
                          <a:cs typeface="Arial" panose="020B0604020202020204" pitchFamily="34" charset="0"/>
                        </a:rPr>
                        <a:t>Are run-of-river hydroelectric generators eligible to generate PCs?</a:t>
                      </a:r>
                      <a:endParaRPr lang="en-US" sz="1200" b="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nSpc>
                          <a:spcPct val="110000"/>
                        </a:lnSpc>
                        <a:spcBef>
                          <a:spcPts val="0"/>
                        </a:spcBef>
                        <a:spcAft>
                          <a:spcPts val="0"/>
                        </a:spcAft>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Calibri" panose="020F0502020204030204" pitchFamily="34" charset="0"/>
                        </a:rPr>
                        <a:t>No (required)</a:t>
                      </a:r>
                      <a:r>
                        <a:rPr lang="en-US" sz="1200" b="1" kern="1200" baseline="30000">
                          <a:solidFill>
                            <a:schemeClr val="tx2"/>
                          </a:solidFill>
                          <a:effectLst/>
                          <a:latin typeface="+mn-lt"/>
                          <a:ea typeface="PMingLiU" panose="02020500000000000000" pitchFamily="18" charset="-120"/>
                          <a:cs typeface="Calibri" panose="020F0502020204030204" pitchFamily="34" charset="0"/>
                        </a:rPr>
                        <a:t>1</a:t>
                      </a:r>
                      <a:endParaRPr lang="en-US" sz="1200" b="1" baseline="300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b="0" kern="1200">
                          <a:solidFill>
                            <a:schemeClr val="tx2"/>
                          </a:solidFill>
                          <a:effectLst/>
                          <a:latin typeface="+mn-lt"/>
                          <a:ea typeface="PMingLiU" panose="02020500000000000000" pitchFamily="18" charset="-120"/>
                          <a:cs typeface="Arial" panose="020B0604020202020204" pitchFamily="34" charset="0"/>
                        </a:rPr>
                        <a:t> Yes</a:t>
                      </a:r>
                      <a:endParaRPr lang="en-US" sz="1200" b="0">
                        <a:solidFill>
                          <a:schemeClr val="tx2"/>
                        </a:solidFill>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439208"/>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9</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Duration-Limited Generation Eligibility – Minimum Duration</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0" kern="1200">
                          <a:solidFill>
                            <a:schemeClr val="tx2"/>
                          </a:solidFill>
                          <a:effectLst/>
                          <a:latin typeface="+mn-lt"/>
                          <a:ea typeface="PMingLiU" panose="02020500000000000000" pitchFamily="18" charset="-120"/>
                          <a:cs typeface="Arial" panose="020B0604020202020204" pitchFamily="34" charset="0"/>
                        </a:rPr>
                        <a:t>What is the minimum duration (if any) for all duration-limited resources (standalone or hybrid) to be eligible to generate PCs?</a:t>
                      </a:r>
                      <a:endParaRPr lang="en-US" sz="1200" b="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nSpc>
                          <a:spcPct val="110000"/>
                        </a:lnSpc>
                        <a:spcBef>
                          <a:spcPts val="0"/>
                        </a:spcBef>
                        <a:spcAft>
                          <a:spcPts val="0"/>
                        </a:spcAft>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Calibri" panose="020F0502020204030204" pitchFamily="34" charset="0"/>
                        </a:rPr>
                        <a:t>No duration requirement (default)</a:t>
                      </a:r>
                      <a:endParaRPr lang="en-US" sz="1200" b="1">
                        <a:solidFill>
                          <a:schemeClr val="tx2"/>
                        </a:solidFill>
                        <a:effectLst/>
                        <a:latin typeface="+mn-lt"/>
                        <a:ea typeface="PMingLiU" panose="02020500000000000000" pitchFamily="18" charset="-120"/>
                        <a:cs typeface="Arial" panose="020B0604020202020204" pitchFamily="34" charset="0"/>
                      </a:endParaRPr>
                    </a:p>
                    <a:p>
                      <a:pPr marL="342900" marR="0" lvl="0" indent="-342900">
                        <a:lnSpc>
                          <a:spcPct val="110000"/>
                        </a:lnSpc>
                        <a:spcBef>
                          <a:spcPts val="0"/>
                        </a:spcBef>
                        <a:spcAft>
                          <a:spcPts val="0"/>
                        </a:spcAft>
                        <a:buFont typeface="Symbol" panose="05050102010706020507" pitchFamily="18" charset="2"/>
                        <a:buChar char=""/>
                      </a:pPr>
                      <a:r>
                        <a:rPr lang="en-US" sz="1200" b="0" i="1">
                          <a:solidFill>
                            <a:schemeClr val="tx2"/>
                          </a:solidFill>
                          <a:effectLst/>
                          <a:latin typeface="+mn-lt"/>
                          <a:ea typeface="Times New Roman" panose="02020603050405020304" pitchFamily="18" charset="0"/>
                          <a:cs typeface="Calibri" panose="020F0502020204030204" pitchFamily="34" charset="0"/>
                        </a:rPr>
                        <a:t>[Other intermediate values]</a:t>
                      </a:r>
                      <a:endParaRPr lang="en-US" sz="1200" b="0">
                        <a:solidFill>
                          <a:schemeClr val="tx2"/>
                        </a:solidFill>
                        <a:effectLst/>
                        <a:latin typeface="+mn-lt"/>
                        <a:ea typeface="PMingLiU" panose="02020500000000000000" pitchFamily="18" charset="-120"/>
                        <a:cs typeface="Arial" panose="020B0604020202020204" pitchFamily="34" charset="0"/>
                      </a:endParaRPr>
                    </a:p>
                    <a:p>
                      <a:pPr marL="342900" marR="0" lvl="0" indent="-342900">
                        <a:lnSpc>
                          <a:spcPct val="110000"/>
                        </a:lnSpc>
                        <a:spcBef>
                          <a:spcPts val="0"/>
                        </a:spcBef>
                        <a:spcAft>
                          <a:spcPts val="0"/>
                        </a:spcAft>
                        <a:buFont typeface="Symbol" panose="05050102010706020507" pitchFamily="18" charset="2"/>
                        <a:buChar char=""/>
                      </a:pPr>
                      <a:r>
                        <a:rPr lang="en-US" sz="1200" b="0" kern="1200">
                          <a:solidFill>
                            <a:schemeClr val="tx2"/>
                          </a:solidFill>
                          <a:effectLst/>
                          <a:latin typeface="+mn-lt"/>
                          <a:ea typeface="PMingLiU" panose="02020500000000000000" pitchFamily="18" charset="-120"/>
                          <a:cs typeface="Calibri" panose="020F0502020204030204" pitchFamily="34" charset="0"/>
                        </a:rPr>
                        <a:t>4 hrs.</a:t>
                      </a:r>
                      <a:endParaRPr lang="en-US" sz="1200" b="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b="0" kern="1200">
                          <a:solidFill>
                            <a:schemeClr val="tx2"/>
                          </a:solidFill>
                          <a:effectLst/>
                          <a:latin typeface="+mn-lt"/>
                          <a:ea typeface="PMingLiU" panose="02020500000000000000" pitchFamily="18" charset="-120"/>
                          <a:cs typeface="Arial" panose="020B0604020202020204" pitchFamily="34" charset="0"/>
                        </a:rPr>
                        <a:t>Yes</a:t>
                      </a:r>
                      <a:endParaRPr lang="en-US" sz="1200" b="0">
                        <a:solidFill>
                          <a:schemeClr val="tx2"/>
                        </a:solidFill>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4001965932"/>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10</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Dispatchable Distributed Energy Resources (DERs)</a:t>
                      </a:r>
                      <a:r>
                        <a:rPr lang="en-US" sz="1200">
                          <a:solidFill>
                            <a:schemeClr val="tx1"/>
                          </a:solidFill>
                          <a:effectLst/>
                          <a:latin typeface="+mn-lt"/>
                          <a:ea typeface="PMingLiU" panose="02020500000000000000" pitchFamily="18" charset="-120"/>
                          <a:cs typeface="Arial" panose="020B0604020202020204" pitchFamily="34" charset="0"/>
                        </a:rPr>
                        <a:t> </a:t>
                      </a:r>
                      <a:r>
                        <a:rPr lang="en-US" sz="1200" b="1" kern="1200">
                          <a:solidFill>
                            <a:schemeClr val="tx1"/>
                          </a:solidFill>
                          <a:effectLst/>
                          <a:latin typeface="+mn-lt"/>
                          <a:ea typeface="Times New Roman" panose="02020603050405020304" pitchFamily="18" charset="0"/>
                          <a:cs typeface="Calibri" panose="020F0502020204030204" pitchFamily="34" charset="0"/>
                        </a:rPr>
                        <a:t>PC Eligibility (ERCOT-Registered)</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0" kern="1200">
                          <a:solidFill>
                            <a:schemeClr val="tx2"/>
                          </a:solidFill>
                          <a:effectLst/>
                          <a:latin typeface="+mn-lt"/>
                          <a:ea typeface="PMingLiU" panose="02020500000000000000" pitchFamily="18" charset="-120"/>
                          <a:cs typeface="Arial" panose="020B0604020202020204" pitchFamily="34" charset="0"/>
                        </a:rPr>
                        <a:t>Are ERCOT-registered, fully dispatchable DERs eligible to generate PCs?</a:t>
                      </a:r>
                      <a:endParaRPr lang="en-US" sz="1200" b="0">
                        <a:solidFill>
                          <a:schemeClr val="tx2"/>
                        </a:solidFill>
                        <a:effectLst/>
                        <a:latin typeface="+mn-lt"/>
                        <a:ea typeface="PMingLiU" panose="02020500000000000000" pitchFamily="18" charset="-120"/>
                        <a:cs typeface="Arial" panose="020B0604020202020204" pitchFamily="34" charset="0"/>
                      </a:endParaRPr>
                    </a:p>
                    <a:p>
                      <a:pPr marL="0" marR="0" algn="l">
                        <a:lnSpc>
                          <a:spcPct val="110000"/>
                        </a:lnSpc>
                        <a:spcBef>
                          <a:spcPts val="0"/>
                        </a:spcBef>
                        <a:spcAft>
                          <a:spcPts val="0"/>
                        </a:spcAft>
                      </a:pPr>
                      <a:r>
                        <a:rPr lang="en-US" sz="1200" b="0" kern="1200">
                          <a:solidFill>
                            <a:schemeClr val="tx2"/>
                          </a:solidFill>
                          <a:effectLst/>
                          <a:latin typeface="+mn-lt"/>
                          <a:ea typeface="PMingLiU" panose="02020500000000000000" pitchFamily="18" charset="-120"/>
                          <a:cs typeface="Arial" panose="020B0604020202020204" pitchFamily="34" charset="0"/>
                        </a:rPr>
                        <a:t> </a:t>
                      </a:r>
                      <a:endParaRPr lang="en-US" sz="1200" b="0">
                        <a:solidFill>
                          <a:schemeClr val="tx2"/>
                        </a:solidFill>
                        <a:effectLst/>
                        <a:latin typeface="+mn-lt"/>
                        <a:ea typeface="PMingLiU" panose="02020500000000000000" pitchFamily="18" charset="-120"/>
                        <a:cs typeface="Arial" panose="020B0604020202020204" pitchFamily="34" charset="0"/>
                      </a:endParaRPr>
                    </a:p>
                    <a:p>
                      <a:pPr marL="0" marR="0" algn="l">
                        <a:lnSpc>
                          <a:spcPct val="110000"/>
                        </a:lnSpc>
                        <a:spcBef>
                          <a:spcPts val="0"/>
                        </a:spcBef>
                        <a:spcAft>
                          <a:spcPts val="0"/>
                        </a:spcAft>
                      </a:pPr>
                      <a:r>
                        <a:rPr lang="en-US" sz="1200" b="0" i="1" kern="1200">
                          <a:solidFill>
                            <a:schemeClr val="tx2"/>
                          </a:solidFill>
                          <a:effectLst/>
                          <a:latin typeface="+mn-lt"/>
                          <a:ea typeface="PMingLiU" panose="02020500000000000000" pitchFamily="18" charset="-120"/>
                          <a:cs typeface="Arial" panose="020B0604020202020204" pitchFamily="34" charset="0"/>
                        </a:rPr>
                        <a:t>Note: Only ERCOT-registered DERs are eligible to generate PCs</a:t>
                      </a:r>
                      <a:endParaRPr lang="en-US" sz="1200" b="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342900" marR="0" lvl="0" indent="-342900">
                        <a:lnSpc>
                          <a:spcPct val="110000"/>
                        </a:lnSpc>
                        <a:spcBef>
                          <a:spcPts val="0"/>
                        </a:spcBef>
                        <a:spcAft>
                          <a:spcPts val="0"/>
                        </a:spcAft>
                        <a:buFont typeface="Symbol" panose="05050102010706020507" pitchFamily="18" charset="2"/>
                        <a:buChar char=""/>
                      </a:pPr>
                      <a:r>
                        <a:rPr lang="en-US" sz="1200" b="1">
                          <a:solidFill>
                            <a:schemeClr val="tx2"/>
                          </a:solidFill>
                          <a:effectLst/>
                          <a:latin typeface="+mn-lt"/>
                          <a:ea typeface="Times New Roman" panose="02020603050405020304" pitchFamily="18" charset="0"/>
                          <a:cs typeface="Calibri" panose="020F0502020204030204" pitchFamily="34" charset="0"/>
                        </a:rPr>
                        <a:t>Yes (default)</a:t>
                      </a:r>
                      <a:endParaRPr lang="en-US" sz="1200" b="1">
                        <a:solidFill>
                          <a:schemeClr val="tx2"/>
                        </a:solidFill>
                        <a:effectLst/>
                        <a:latin typeface="+mn-lt"/>
                        <a:ea typeface="PMingLiU" panose="02020500000000000000" pitchFamily="18" charset="-120"/>
                        <a:cs typeface="Arial" panose="020B0604020202020204" pitchFamily="34" charset="0"/>
                      </a:endParaRPr>
                    </a:p>
                    <a:p>
                      <a:pPr marL="342900" marR="0" lvl="0" indent="-342900">
                        <a:lnSpc>
                          <a:spcPct val="110000"/>
                        </a:lnSpc>
                        <a:spcBef>
                          <a:spcPts val="0"/>
                        </a:spcBef>
                        <a:spcAft>
                          <a:spcPts val="0"/>
                        </a:spcAft>
                        <a:buFont typeface="Symbol" panose="05050102010706020507" pitchFamily="18" charset="2"/>
                        <a:buChar char=""/>
                      </a:pPr>
                      <a:r>
                        <a:rPr lang="en-US" sz="1200" b="0" kern="1200">
                          <a:solidFill>
                            <a:schemeClr val="tx2"/>
                          </a:solidFill>
                          <a:effectLst/>
                          <a:latin typeface="+mn-lt"/>
                          <a:ea typeface="PMingLiU" panose="02020500000000000000" pitchFamily="18" charset="-120"/>
                          <a:cs typeface="Calibri" panose="020F0502020204030204" pitchFamily="34" charset="0"/>
                        </a:rPr>
                        <a:t>No</a:t>
                      </a:r>
                      <a:endParaRPr lang="en-US" sz="1200" b="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b="0" kern="1200">
                          <a:solidFill>
                            <a:schemeClr val="tx2"/>
                          </a:solidFill>
                          <a:effectLst/>
                          <a:latin typeface="+mn-lt"/>
                          <a:ea typeface="PMingLiU" panose="02020500000000000000" pitchFamily="18" charset="-120"/>
                          <a:cs typeface="Arial" panose="020B0604020202020204" pitchFamily="34" charset="0"/>
                        </a:rPr>
                        <a:t>Yes</a:t>
                      </a:r>
                      <a:endParaRPr lang="en-US" sz="1200" b="0">
                        <a:solidFill>
                          <a:schemeClr val="tx2"/>
                        </a:solidFill>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3034774"/>
                  </a:ext>
                </a:extLst>
              </a:tr>
            </a:tbl>
          </a:graphicData>
        </a:graphic>
      </p:graphicFrame>
      <p:sp>
        <p:nvSpPr>
          <p:cNvPr id="9" name="Rectangle 4">
            <a:extLst>
              <a:ext uri="{FF2B5EF4-FFF2-40B4-BE49-F238E27FC236}">
                <a16:creationId xmlns:a16="http://schemas.microsoft.com/office/drawing/2014/main" id="{017B45E7-ECE6-AEAD-EDA6-FEAD44135C70}"/>
              </a:ext>
            </a:extLst>
          </p:cNvPr>
          <p:cNvSpPr>
            <a:spLocks noChangeArrowheads="1"/>
          </p:cNvSpPr>
          <p:nvPr/>
        </p:nvSpPr>
        <p:spPr bwMode="auto">
          <a:xfrm>
            <a:off x="459233" y="2371436"/>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800" b="0" i="0" u="none" strike="noStrike" cap="none" normalizeH="0" baseline="0">
                <a:ln>
                  <a:noFill/>
                </a:ln>
                <a:solidFill>
                  <a:schemeClr val="tx1"/>
                </a:solidFill>
                <a:effectLst/>
                <a:latin typeface="Arial" panose="020B0604020202020204" pitchFamily="34" charset="0"/>
              </a:rPr>
            </a:b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1" name="Rectangle 6">
            <a:extLst>
              <a:ext uri="{FF2B5EF4-FFF2-40B4-BE49-F238E27FC236}">
                <a16:creationId xmlns:a16="http://schemas.microsoft.com/office/drawing/2014/main" id="{83C6F7FF-B2CB-B4E5-0D6F-36CDECBFC541}"/>
              </a:ext>
            </a:extLst>
          </p:cNvPr>
          <p:cNvSpPr>
            <a:spLocks noChangeArrowheads="1"/>
          </p:cNvSpPr>
          <p:nvPr/>
        </p:nvSpPr>
        <p:spPr bwMode="auto">
          <a:xfrm>
            <a:off x="459233" y="6030989"/>
            <a:ext cx="112649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PURA § 39.1594(a)(2) establishes that “credits are available only for dispatchable generation.” PURA § 39.159(a) defines generation as being non-dispatchable “if the facility’s output is controlled primarily by forces outside of human control.” </a:t>
            </a:r>
            <a:endParaRPr kumimoji="0" lang="en-US" altLang="zh-TW" sz="1800" b="0" i="0" u="none" strike="noStrike" cap="none" normalizeH="0" baseline="0">
              <a:ln>
                <a:noFill/>
              </a:ln>
              <a:solidFill>
                <a:schemeClr val="tx2"/>
              </a:solidFill>
              <a:effectLst/>
            </a:endParaRPr>
          </a:p>
        </p:txBody>
      </p:sp>
      <p:graphicFrame>
        <p:nvGraphicFramePr>
          <p:cNvPr id="2" name="Table 1">
            <a:extLst>
              <a:ext uri="{FF2B5EF4-FFF2-40B4-BE49-F238E27FC236}">
                <a16:creationId xmlns:a16="http://schemas.microsoft.com/office/drawing/2014/main" id="{D0CE0457-CEFA-EE75-DD85-6532D63BC1FC}"/>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Resource Eligibility for PCs</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6" name="Graphic 15">
            <a:extLst>
              <a:ext uri="{FF2B5EF4-FFF2-40B4-BE49-F238E27FC236}">
                <a16:creationId xmlns:a16="http://schemas.microsoft.com/office/drawing/2014/main" id="{E03E3252-3ECD-763B-4CF8-AB739282DB0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605241" y="-16163"/>
            <a:ext cx="457200" cy="457200"/>
          </a:xfrm>
          <a:prstGeom prst="rect">
            <a:avLst/>
          </a:prstGeom>
        </p:spPr>
      </p:pic>
      <p:sp>
        <p:nvSpPr>
          <p:cNvPr id="3" name="TextBox 2">
            <a:extLst>
              <a:ext uri="{FF2B5EF4-FFF2-40B4-BE49-F238E27FC236}">
                <a16:creationId xmlns:a16="http://schemas.microsoft.com/office/drawing/2014/main" id="{3CD2DEF8-1045-BD38-5A3F-45EB010BF54A}"/>
              </a:ext>
            </a:extLst>
          </p:cNvPr>
          <p:cNvSpPr txBox="1"/>
          <p:nvPr/>
        </p:nvSpPr>
        <p:spPr>
          <a:xfrm>
            <a:off x="0" y="4920189"/>
            <a:ext cx="12192000" cy="923330"/>
          </a:xfrm>
          <a:prstGeom prst="rect">
            <a:avLst/>
          </a:prstGeom>
          <a:solidFill>
            <a:schemeClr val="accent1">
              <a:lumMod val="20000"/>
              <a:lumOff val="80000"/>
            </a:schemeClr>
          </a:solidFill>
        </p:spPr>
        <p:txBody>
          <a:bodyPr wrap="square" rtlCol="0">
            <a:spAutoFit/>
          </a:bodyPr>
          <a:lstStyle/>
          <a:p>
            <a:pPr algn="ctr"/>
            <a:r>
              <a:rPr lang="en-US" b="1"/>
              <a:t>Given the constraints in PURA § 39.1594(a)(2), Performance Credits will only be are available for dispatchable generation, which is defined as resources whose output is </a:t>
            </a:r>
            <a:r>
              <a:rPr lang="en-US" b="1" i="1" u="sng"/>
              <a:t>not</a:t>
            </a:r>
            <a:r>
              <a:rPr lang="en-US" b="1"/>
              <a:t> controlled primarily by forces outside of human control</a:t>
            </a:r>
          </a:p>
        </p:txBody>
      </p:sp>
    </p:spTree>
    <p:extLst>
      <p:ext uri="{BB962C8B-B14F-4D97-AF65-F5344CB8AC3E}">
        <p14:creationId xmlns:p14="http://schemas.microsoft.com/office/powerpoint/2010/main" val="4077434131"/>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977C8CF-33E1-433A-96F6-BA6ACF848674}"/>
              </a:ext>
            </a:extLst>
          </p:cNvPr>
          <p:cNvSpPr>
            <a:spLocks noGrp="1"/>
          </p:cNvSpPr>
          <p:nvPr>
            <p:ph type="title"/>
          </p:nvPr>
        </p:nvSpPr>
        <p:spPr/>
        <p:txBody>
          <a:bodyPr>
            <a:normAutofit/>
          </a:bodyPr>
          <a:lstStyle/>
          <a:p>
            <a:r>
              <a:rPr lang="en-US"/>
              <a:t>Today’s Agenda</a:t>
            </a:r>
            <a:endParaRPr lang="en-US" sz="2200">
              <a:latin typeface="+mn-lt"/>
            </a:endParaRPr>
          </a:p>
        </p:txBody>
      </p:sp>
      <p:graphicFrame>
        <p:nvGraphicFramePr>
          <p:cNvPr id="9" name="Table 6">
            <a:extLst>
              <a:ext uri="{FF2B5EF4-FFF2-40B4-BE49-F238E27FC236}">
                <a16:creationId xmlns:a16="http://schemas.microsoft.com/office/drawing/2014/main" id="{29ADD9A1-759B-A931-203B-DEADD694D0B5}"/>
              </a:ext>
            </a:extLst>
          </p:cNvPr>
          <p:cNvGraphicFramePr>
            <a:graphicFrameLocks noGrp="1"/>
          </p:cNvGraphicFramePr>
          <p:nvPr>
            <p:extLst>
              <p:ext uri="{D42A27DB-BD31-4B8C-83A1-F6EECF244321}">
                <p14:modId xmlns:p14="http://schemas.microsoft.com/office/powerpoint/2010/main" val="1687625387"/>
              </p:ext>
            </p:extLst>
          </p:nvPr>
        </p:nvGraphicFramePr>
        <p:xfrm>
          <a:off x="463295" y="1155870"/>
          <a:ext cx="11265408" cy="5120640"/>
        </p:xfrm>
        <a:graphic>
          <a:graphicData uri="http://schemas.openxmlformats.org/drawingml/2006/table">
            <a:tbl>
              <a:tblPr firstRow="1" bandRow="1">
                <a:tableStyleId>{7E9639D4-E3E2-4D34-9284-5A2195B3D0D7}</a:tableStyleId>
              </a:tblPr>
              <a:tblGrid>
                <a:gridCol w="8325598">
                  <a:extLst>
                    <a:ext uri="{9D8B030D-6E8A-4147-A177-3AD203B41FA5}">
                      <a16:colId xmlns:a16="http://schemas.microsoft.com/office/drawing/2014/main" val="3597273035"/>
                    </a:ext>
                  </a:extLst>
                </a:gridCol>
                <a:gridCol w="2939810">
                  <a:extLst>
                    <a:ext uri="{9D8B030D-6E8A-4147-A177-3AD203B41FA5}">
                      <a16:colId xmlns:a16="http://schemas.microsoft.com/office/drawing/2014/main" val="1825980439"/>
                    </a:ext>
                  </a:extLst>
                </a:gridCol>
              </a:tblGrid>
              <a:tr h="260294">
                <a:tc>
                  <a:txBody>
                    <a:bodyPr/>
                    <a:lstStyle/>
                    <a:p>
                      <a:r>
                        <a:rPr lang="en-US">
                          <a:latin typeface="+mn-lt"/>
                        </a:rPr>
                        <a:t>Agenda Item</a:t>
                      </a:r>
                    </a:p>
                  </a:txBody>
                  <a:tcPr/>
                </a:tc>
                <a:tc>
                  <a:txBody>
                    <a:bodyPr/>
                    <a:lstStyle/>
                    <a:p>
                      <a:pPr algn="r"/>
                      <a:r>
                        <a:rPr lang="en-US">
                          <a:latin typeface="+mn-lt"/>
                        </a:rPr>
                        <a:t>Time (CT)</a:t>
                      </a:r>
                    </a:p>
                  </a:txBody>
                  <a:tcPr/>
                </a:tc>
                <a:extLst>
                  <a:ext uri="{0D108BD9-81ED-4DB2-BD59-A6C34878D82A}">
                    <a16:rowId xmlns:a16="http://schemas.microsoft.com/office/drawing/2014/main" val="3928804528"/>
                  </a:ext>
                </a:extLst>
              </a:tr>
              <a:tr h="260294">
                <a:tc>
                  <a:txBody>
                    <a:bodyPr/>
                    <a:lstStyle/>
                    <a:p>
                      <a:r>
                        <a:rPr lang="en-US" b="1">
                          <a:solidFill>
                            <a:schemeClr val="tx1"/>
                          </a:solidFill>
                          <a:latin typeface="+mn-lt"/>
                        </a:rPr>
                        <a:t>Part 1: PCM Strawman Design Overview</a:t>
                      </a:r>
                    </a:p>
                  </a:txBody>
                  <a:tcPr>
                    <a:solidFill>
                      <a:schemeClr val="accent1">
                        <a:lumMod val="40000"/>
                        <a:lumOff val="60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a:latin typeface="+mn-lt"/>
                        </a:rPr>
                        <a:t>9:30-11:00am</a:t>
                      </a:r>
                    </a:p>
                  </a:txBody>
                  <a:tcPr>
                    <a:solidFill>
                      <a:schemeClr val="accent1">
                        <a:lumMod val="40000"/>
                        <a:lumOff val="60000"/>
                      </a:schemeClr>
                    </a:solidFill>
                  </a:tcPr>
                </a:tc>
                <a:extLst>
                  <a:ext uri="{0D108BD9-81ED-4DB2-BD59-A6C34878D82A}">
                    <a16:rowId xmlns:a16="http://schemas.microsoft.com/office/drawing/2014/main" val="1585576333"/>
                  </a:ext>
                </a:extLst>
              </a:tr>
              <a:tr h="260294">
                <a:tc>
                  <a:txBody>
                    <a:bodyPr/>
                    <a:lstStyle/>
                    <a:p>
                      <a:pPr marL="274320">
                        <a:spcBef>
                          <a:spcPts val="0"/>
                        </a:spcBef>
                      </a:pPr>
                      <a:r>
                        <a:rPr lang="en-US" sz="1800">
                          <a:solidFill>
                            <a:schemeClr val="tx1"/>
                          </a:solidFill>
                          <a:latin typeface="+mn-lt"/>
                        </a:rPr>
                        <a:t>PCM Strawman Design Process</a:t>
                      </a:r>
                    </a:p>
                  </a:txBody>
                  <a:tcPr anchor="ctr">
                    <a:lnB w="12700" cap="flat" cmpd="sng" algn="ctr">
                      <a:solidFill>
                        <a:schemeClr val="bg1">
                          <a:lumMod val="85000"/>
                        </a:schemeClr>
                      </a:solidFill>
                      <a:prstDash val="solid"/>
                      <a:round/>
                      <a:headEnd type="none" w="med" len="med"/>
                      <a:tailEnd type="none" w="med" len="med"/>
                    </a:lnB>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lang="en-US">
                        <a:latin typeface="+mn-lt"/>
                      </a:endParaRPr>
                    </a:p>
                  </a:txBody>
                  <a:tcPr anchor="ctr">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2129349010"/>
                  </a:ext>
                </a:extLst>
              </a:tr>
              <a:tr h="260294">
                <a:tc>
                  <a:txBody>
                    <a:bodyPr/>
                    <a:lstStyle/>
                    <a:p>
                      <a:pPr marL="274320" marR="0" lvl="0" indent="0" algn="l" defTabSz="914400" rtl="0" eaLnBrk="1" fontAlgn="auto" latinLnBrk="0" hangingPunct="1">
                        <a:lnSpc>
                          <a:spcPct val="100000"/>
                        </a:lnSpc>
                        <a:spcBef>
                          <a:spcPts val="0"/>
                        </a:spcBef>
                        <a:spcAft>
                          <a:spcPts val="0"/>
                        </a:spcAft>
                        <a:buClrTx/>
                        <a:buSzTx/>
                        <a:buFontTx/>
                        <a:buNone/>
                        <a:tabLst/>
                        <a:defRPr/>
                      </a:pPr>
                      <a:r>
                        <a:rPr lang="en-US">
                          <a:solidFill>
                            <a:schemeClr val="tx1"/>
                          </a:solidFill>
                          <a:latin typeface="+mn-lt"/>
                        </a:rPr>
                        <a:t>PCM History and Precedence</a:t>
                      </a:r>
                    </a:p>
                  </a:txBody>
                  <a:tcP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lang="en-US">
                        <a:latin typeface="+mn-lt"/>
                      </a:endParaRP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914030755"/>
                  </a:ext>
                </a:extLst>
              </a:tr>
              <a:tr h="260294">
                <a:tc>
                  <a:txBody>
                    <a:bodyPr/>
                    <a:lstStyle/>
                    <a:p>
                      <a:pPr marL="274320"/>
                      <a:r>
                        <a:rPr lang="en-US">
                          <a:solidFill>
                            <a:schemeClr val="tx1"/>
                          </a:solidFill>
                          <a:latin typeface="+mn-lt"/>
                        </a:rPr>
                        <a:t>PCM Overarching Mechanics</a:t>
                      </a:r>
                    </a:p>
                  </a:txBody>
                  <a:tcPr>
                    <a:lnT w="12700" cap="flat" cmpd="sng" algn="ctr">
                      <a:solidFill>
                        <a:schemeClr val="bg1">
                          <a:lumMod val="85000"/>
                        </a:schemeClr>
                      </a:solidFill>
                      <a:prstDash val="solid"/>
                      <a:round/>
                      <a:headEnd type="none" w="med" len="med"/>
                      <a:tailEnd type="none" w="med" len="med"/>
                    </a:lnT>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lang="en-US">
                        <a:latin typeface="+mn-lt"/>
                      </a:endParaRPr>
                    </a:p>
                  </a:txBody>
                  <a:tcPr anchor="ctr">
                    <a:lnT w="12700" cap="flat" cmpd="sng" algn="ctr">
                      <a:solidFill>
                        <a:schemeClr val="bg1">
                          <a:lumMod val="85000"/>
                        </a:schemeClr>
                      </a:solidFill>
                      <a:prstDash val="solid"/>
                      <a:round/>
                      <a:headEnd type="none" w="med" len="med"/>
                      <a:tailEnd type="none" w="med" len="med"/>
                    </a:lnT>
                  </a:tcPr>
                </a:tc>
                <a:extLst>
                  <a:ext uri="{0D108BD9-81ED-4DB2-BD59-A6C34878D82A}">
                    <a16:rowId xmlns:a16="http://schemas.microsoft.com/office/drawing/2014/main" val="3201924071"/>
                  </a:ext>
                </a:extLst>
              </a:tr>
              <a:tr h="260294">
                <a:tc>
                  <a:txBody>
                    <a:bodyPr/>
                    <a:lstStyle/>
                    <a:p>
                      <a:r>
                        <a:rPr lang="en-US" b="1">
                          <a:solidFill>
                            <a:schemeClr val="tx1"/>
                          </a:solidFill>
                          <a:latin typeface="+mn-lt"/>
                        </a:rPr>
                        <a:t>Part 2: PCM Strawman Design Modeling &amp; Study </a:t>
                      </a:r>
                      <a:r>
                        <a:rPr lang="en-US" b="1">
                          <a:latin typeface="+mn-lt"/>
                        </a:rPr>
                        <a:t>Approach</a:t>
                      </a:r>
                    </a:p>
                  </a:txBody>
                  <a:tcPr>
                    <a:solidFill>
                      <a:schemeClr val="accent1">
                        <a:lumMod val="40000"/>
                        <a:lumOff val="60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a:ln>
                            <a:noFill/>
                          </a:ln>
                          <a:solidFill>
                            <a:srgbClr val="034E6E"/>
                          </a:solidFill>
                          <a:effectLst/>
                          <a:uLnTx/>
                          <a:uFillTx/>
                          <a:latin typeface="+mn-lt"/>
                          <a:ea typeface="+mn-ea"/>
                          <a:cs typeface="+mn-cs"/>
                        </a:rPr>
                        <a:t>11:00-12:00pm</a:t>
                      </a:r>
                    </a:p>
                  </a:txBody>
                  <a:tcPr>
                    <a:solidFill>
                      <a:schemeClr val="accent1">
                        <a:lumMod val="40000"/>
                        <a:lumOff val="60000"/>
                      </a:schemeClr>
                    </a:solidFill>
                  </a:tcPr>
                </a:tc>
                <a:extLst>
                  <a:ext uri="{0D108BD9-81ED-4DB2-BD59-A6C34878D82A}">
                    <a16:rowId xmlns:a16="http://schemas.microsoft.com/office/drawing/2014/main" val="838791529"/>
                  </a:ext>
                </a:extLst>
              </a:tr>
              <a:tr h="260294">
                <a:tc>
                  <a:txBody>
                    <a:bodyPr/>
                    <a:lstStyle/>
                    <a:p>
                      <a:pPr marL="274320"/>
                      <a:r>
                        <a:rPr lang="en-US">
                          <a:latin typeface="+mn-lt"/>
                        </a:rPr>
                        <a:t>Modeling Inputs and Assumptions Walkthrough</a:t>
                      </a:r>
                    </a:p>
                  </a:txBody>
                  <a:tcPr>
                    <a:lnB w="12700" cap="flat" cmpd="sng" algn="ctr">
                      <a:solidFill>
                        <a:schemeClr val="bg1">
                          <a:lumMod val="85000"/>
                        </a:schemeClr>
                      </a:solidFill>
                      <a:prstDash val="solid"/>
                      <a:round/>
                      <a:headEnd type="none" w="med" len="med"/>
                      <a:tailEnd type="none" w="med" len="med"/>
                    </a:lnB>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34E6E"/>
                        </a:solidFill>
                        <a:effectLst/>
                        <a:uLnTx/>
                        <a:uFillTx/>
                        <a:latin typeface="+mn-lt"/>
                        <a:ea typeface="+mn-ea"/>
                        <a:cs typeface="+mn-cs"/>
                      </a:endParaRPr>
                    </a:p>
                  </a:txBody>
                  <a:tcPr anchor="ctr">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526046984"/>
                  </a:ext>
                </a:extLst>
              </a:tr>
              <a:tr h="260294">
                <a:tc>
                  <a:txBody>
                    <a:bodyPr/>
                    <a:lstStyle/>
                    <a:p>
                      <a:pPr marL="274320"/>
                      <a:r>
                        <a:rPr lang="en-US">
                          <a:latin typeface="+mn-lt"/>
                        </a:rPr>
                        <a:t>Study Approach and Evaluation Criteria Overview</a:t>
                      </a:r>
                    </a:p>
                  </a:txBody>
                  <a:tcPr>
                    <a:lnT w="12700"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034E6E"/>
                        </a:solidFill>
                        <a:effectLst/>
                        <a:uLnTx/>
                        <a:uFillTx/>
                        <a:latin typeface="+mn-lt"/>
                        <a:ea typeface="+mn-ea"/>
                        <a:cs typeface="+mn-cs"/>
                      </a:endParaRP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781812309"/>
                  </a:ext>
                </a:extLst>
              </a:tr>
              <a:tr h="260294">
                <a:tc>
                  <a:txBody>
                    <a:bodyPr/>
                    <a:lstStyle/>
                    <a:p>
                      <a:pPr marL="0" algn="ctr"/>
                      <a:r>
                        <a:rPr lang="en-US" i="1">
                          <a:solidFill>
                            <a:schemeClr val="bg1">
                              <a:lumMod val="50000"/>
                            </a:schemeClr>
                          </a:solidFill>
                          <a:latin typeface="+mn-lt"/>
                        </a:rPr>
                        <a:t>Lunch Break</a:t>
                      </a:r>
                    </a:p>
                  </a:txBody>
                  <a:tcPr>
                    <a:lnT w="12700" cap="flat" cmpd="sng" algn="ctr">
                      <a:solidFill>
                        <a:schemeClr val="tx1"/>
                      </a:solidFill>
                      <a:prstDash val="solid"/>
                      <a:round/>
                      <a:headEnd type="none" w="med" len="med"/>
                      <a:tailEnd type="none" w="med" len="med"/>
                    </a:lnT>
                    <a:solidFill>
                      <a:schemeClr val="bg1">
                        <a:lumMod val="95000"/>
                      </a:schemeClr>
                    </a:solidFill>
                  </a:tcPr>
                </a:tc>
                <a:tc>
                  <a:txBody>
                    <a:bodyPr/>
                    <a:lstStyle/>
                    <a:p>
                      <a:pPr algn="r"/>
                      <a:r>
                        <a:rPr lang="en-US" i="1">
                          <a:solidFill>
                            <a:schemeClr val="bg1">
                              <a:lumMod val="50000"/>
                            </a:schemeClr>
                          </a:solidFill>
                          <a:latin typeface="+mn-lt"/>
                        </a:rPr>
                        <a:t>12:00-1:00pm</a:t>
                      </a:r>
                    </a:p>
                  </a:txBody>
                  <a:tcPr>
                    <a:lnT w="12700" cap="flat" cmpd="sng" algn="ctr">
                      <a:solidFill>
                        <a:schemeClr val="tx1"/>
                      </a:solidFill>
                      <a:prstDash val="solid"/>
                      <a:round/>
                      <a:headEnd type="none" w="med" len="med"/>
                      <a:tailEnd type="none" w="med" len="med"/>
                    </a:lnT>
                    <a:solidFill>
                      <a:schemeClr val="bg1">
                        <a:lumMod val="95000"/>
                      </a:schemeClr>
                    </a:solidFill>
                  </a:tcPr>
                </a:tc>
                <a:extLst>
                  <a:ext uri="{0D108BD9-81ED-4DB2-BD59-A6C34878D82A}">
                    <a16:rowId xmlns:a16="http://schemas.microsoft.com/office/drawing/2014/main" val="2123810260"/>
                  </a:ext>
                </a:extLst>
              </a:tr>
              <a:tr h="260294">
                <a:tc>
                  <a:txBody>
                    <a:bodyPr/>
                    <a:lstStyle/>
                    <a:p>
                      <a:r>
                        <a:rPr lang="en-US" b="1">
                          <a:solidFill>
                            <a:schemeClr val="tx1"/>
                          </a:solidFill>
                          <a:latin typeface="+mn-lt"/>
                        </a:rPr>
                        <a:t>Part 3: Key Decision Points in PCM Design</a:t>
                      </a:r>
                      <a:endParaRPr lang="en-US" b="1">
                        <a:latin typeface="+mn-lt"/>
                      </a:endParaRPr>
                    </a:p>
                  </a:txBody>
                  <a:tcPr>
                    <a:solidFill>
                      <a:schemeClr val="accent1">
                        <a:lumMod val="40000"/>
                        <a:lumOff val="60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a:latin typeface="+mn-lt"/>
                        </a:rPr>
                        <a:t>1:00-4:00pm</a:t>
                      </a:r>
                    </a:p>
                  </a:txBody>
                  <a:tcPr>
                    <a:solidFill>
                      <a:schemeClr val="accent1">
                        <a:lumMod val="40000"/>
                        <a:lumOff val="60000"/>
                      </a:schemeClr>
                    </a:solidFill>
                  </a:tcPr>
                </a:tc>
                <a:extLst>
                  <a:ext uri="{0D108BD9-81ED-4DB2-BD59-A6C34878D82A}">
                    <a16:rowId xmlns:a16="http://schemas.microsoft.com/office/drawing/2014/main" val="3294994688"/>
                  </a:ext>
                </a:extLst>
              </a:tr>
              <a:tr h="260294">
                <a:tc>
                  <a:txBody>
                    <a:bodyPr/>
                    <a:lstStyle/>
                    <a:p>
                      <a:pPr marL="274320"/>
                      <a:r>
                        <a:rPr lang="en-US">
                          <a:latin typeface="+mn-lt"/>
                        </a:rPr>
                        <a:t>Key Decision Areas</a:t>
                      </a:r>
                    </a:p>
                  </a:txBody>
                  <a:tcPr>
                    <a:lnB w="12700" cap="flat" cmpd="sng" algn="ctr">
                      <a:solidFill>
                        <a:schemeClr val="bg1">
                          <a:lumMod val="85000"/>
                        </a:schemeClr>
                      </a:solidFill>
                      <a:prstDash val="solid"/>
                      <a:round/>
                      <a:headEnd type="none" w="med" len="med"/>
                      <a:tailEnd type="none" w="med" len="med"/>
                    </a:lnB>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lang="en-US">
                        <a:latin typeface="+mn-lt"/>
                      </a:endParaRPr>
                    </a:p>
                  </a:txBody>
                  <a:tcPr anchor="ctr">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3363708525"/>
                  </a:ext>
                </a:extLst>
              </a:tr>
              <a:tr h="260294">
                <a:tc>
                  <a:txBody>
                    <a:bodyPr/>
                    <a:lstStyle/>
                    <a:p>
                      <a:pPr marL="274320"/>
                      <a:r>
                        <a:rPr lang="en-US">
                          <a:latin typeface="+mn-lt"/>
                        </a:rPr>
                        <a:t>Design Parameters Walkthrough</a:t>
                      </a:r>
                    </a:p>
                  </a:txBody>
                  <a:tcP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lang="en-US">
                        <a:latin typeface="+mn-lt"/>
                      </a:endParaRP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bg1">
                          <a:lumMod val="85000"/>
                        </a:schemeClr>
                      </a:solidFill>
                      <a:prstDash val="solid"/>
                      <a:round/>
                      <a:headEnd type="none" w="med" len="med"/>
                      <a:tailEnd type="none" w="med" len="med"/>
                    </a:lnB>
                  </a:tcPr>
                </a:tc>
                <a:extLst>
                  <a:ext uri="{0D108BD9-81ED-4DB2-BD59-A6C34878D82A}">
                    <a16:rowId xmlns:a16="http://schemas.microsoft.com/office/drawing/2014/main" val="2097305468"/>
                  </a:ext>
                </a:extLst>
              </a:tr>
              <a:tr h="260294">
                <a:tc>
                  <a:txBody>
                    <a:bodyPr/>
                    <a:lstStyle/>
                    <a:p>
                      <a:pPr marL="274320" marR="0" lvl="0" indent="0" algn="l" defTabSz="914400" rtl="0" eaLnBrk="1" fontAlgn="auto" latinLnBrk="0" hangingPunct="1">
                        <a:lnSpc>
                          <a:spcPct val="100000"/>
                        </a:lnSpc>
                        <a:spcBef>
                          <a:spcPts val="0"/>
                        </a:spcBef>
                        <a:spcAft>
                          <a:spcPts val="0"/>
                        </a:spcAft>
                        <a:buClrTx/>
                        <a:buSzTx/>
                        <a:buFontTx/>
                        <a:buNone/>
                        <a:tabLst/>
                        <a:defRPr/>
                      </a:pPr>
                      <a:r>
                        <a:rPr lang="en-US">
                          <a:latin typeface="+mn-lt"/>
                        </a:rPr>
                        <a:t>Preliminary Results and Evaluation Across Subset of PCM Designs</a:t>
                      </a:r>
                    </a:p>
                  </a:txBody>
                  <a:tcPr>
                    <a:lnT w="12700"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endParaRPr lang="en-US">
                        <a:latin typeface="+mn-lt"/>
                      </a:endParaRPr>
                    </a:p>
                  </a:txBody>
                  <a:tcPr anchor="ctr">
                    <a:lnT w="12700" cap="flat" cmpd="sng" algn="ctr">
                      <a:solidFill>
                        <a:schemeClr val="bg1">
                          <a:lumMod val="8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tcPr>
                </a:tc>
                <a:extLst>
                  <a:ext uri="{0D108BD9-81ED-4DB2-BD59-A6C34878D82A}">
                    <a16:rowId xmlns:a16="http://schemas.microsoft.com/office/drawing/2014/main" val="159091222"/>
                  </a:ext>
                </a:extLst>
              </a:tr>
              <a:tr h="260294">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b="1">
                          <a:latin typeface="+mn-lt"/>
                        </a:rPr>
                        <a:t>Additional Q&amp;A</a:t>
                      </a:r>
                    </a:p>
                  </a:txBody>
                  <a:tcPr>
                    <a:lnT w="12700" cap="flat" cmpd="sng" algn="ctr">
                      <a:solidFill>
                        <a:schemeClr val="tx1"/>
                      </a:solidFill>
                      <a:prstDash val="solid"/>
                      <a:round/>
                      <a:headEnd type="none" w="med" len="med"/>
                      <a:tailEnd type="none" w="med" len="med"/>
                    </a:lnT>
                    <a:solidFill>
                      <a:schemeClr val="accent1">
                        <a:lumMod val="40000"/>
                        <a:lumOff val="60000"/>
                      </a:schemeClr>
                    </a:solidFill>
                  </a:tcPr>
                </a:tc>
                <a:tc>
                  <a:txBody>
                    <a:bodyPr/>
                    <a:lstStyle/>
                    <a:p>
                      <a:pPr marL="0" marR="0" lvl="0" indent="0" algn="r" defTabSz="914400" rtl="0" eaLnBrk="1" fontAlgn="auto" latinLnBrk="0" hangingPunct="1">
                        <a:lnSpc>
                          <a:spcPct val="100000"/>
                        </a:lnSpc>
                        <a:spcBef>
                          <a:spcPts val="0"/>
                        </a:spcBef>
                        <a:spcAft>
                          <a:spcPts val="0"/>
                        </a:spcAft>
                        <a:buClrTx/>
                        <a:buSzTx/>
                        <a:buFontTx/>
                        <a:buNone/>
                        <a:tabLst/>
                        <a:defRPr/>
                      </a:pPr>
                      <a:r>
                        <a:rPr lang="en-US">
                          <a:latin typeface="+mn-lt"/>
                        </a:rPr>
                        <a:t>4:00-5:00pm</a:t>
                      </a:r>
                    </a:p>
                  </a:txBody>
                  <a:tcPr anchor="ctr">
                    <a:lnT w="12700" cap="flat" cmpd="sng" algn="ctr">
                      <a:solidFill>
                        <a:schemeClr val="tx1"/>
                      </a:solidFill>
                      <a:prstDash val="solid"/>
                      <a:round/>
                      <a:headEnd type="none" w="med" len="med"/>
                      <a:tailEnd type="none" w="med" len="med"/>
                    </a:lnT>
                    <a:solidFill>
                      <a:schemeClr val="accent1">
                        <a:lumMod val="40000"/>
                        <a:lumOff val="60000"/>
                      </a:schemeClr>
                    </a:solidFill>
                  </a:tcPr>
                </a:tc>
                <a:extLst>
                  <a:ext uri="{0D108BD9-81ED-4DB2-BD59-A6C34878D82A}">
                    <a16:rowId xmlns:a16="http://schemas.microsoft.com/office/drawing/2014/main" val="2121155989"/>
                  </a:ext>
                </a:extLst>
              </a:tr>
            </a:tbl>
          </a:graphicData>
        </a:graphic>
      </p:graphicFrame>
    </p:spTree>
    <p:extLst>
      <p:ext uri="{BB962C8B-B14F-4D97-AF65-F5344CB8AC3E}">
        <p14:creationId xmlns:p14="http://schemas.microsoft.com/office/powerpoint/2010/main" val="247719019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99EA506-B0A7-7967-7E71-8F7303C4FD1D}"/>
              </a:ext>
            </a:extLst>
          </p:cNvPr>
          <p:cNvSpPr>
            <a:spLocks noGrp="1"/>
          </p:cNvSpPr>
          <p:nvPr>
            <p:ph type="title"/>
          </p:nvPr>
        </p:nvSpPr>
        <p:spPr/>
        <p:txBody>
          <a:bodyPr>
            <a:normAutofit/>
          </a:bodyPr>
          <a:lstStyle/>
          <a:p>
            <a:br>
              <a:rPr lang="en-US"/>
            </a:br>
            <a:r>
              <a:rPr lang="en-US"/>
              <a:t>PC target will be set based on eligible resources </a:t>
            </a:r>
          </a:p>
        </p:txBody>
      </p:sp>
      <p:graphicFrame>
        <p:nvGraphicFramePr>
          <p:cNvPr id="4" name="Table 3">
            <a:extLst>
              <a:ext uri="{FF2B5EF4-FFF2-40B4-BE49-F238E27FC236}">
                <a16:creationId xmlns:a16="http://schemas.microsoft.com/office/drawing/2014/main" id="{F521156C-E205-5A95-75CD-01B35157A291}"/>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Resource Eligibility for PCs</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5" name="Graphic 4">
            <a:extLst>
              <a:ext uri="{FF2B5EF4-FFF2-40B4-BE49-F238E27FC236}">
                <a16:creationId xmlns:a16="http://schemas.microsoft.com/office/drawing/2014/main" id="{35EBD955-44B1-96B8-A094-C4FD1E7BF4E3}"/>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605241" y="-16163"/>
            <a:ext cx="457200" cy="457200"/>
          </a:xfrm>
          <a:prstGeom prst="rect">
            <a:avLst/>
          </a:prstGeom>
        </p:spPr>
      </p:pic>
      <p:pic>
        <p:nvPicPr>
          <p:cNvPr id="7" name="Picture 6">
            <a:extLst>
              <a:ext uri="{FF2B5EF4-FFF2-40B4-BE49-F238E27FC236}">
                <a16:creationId xmlns:a16="http://schemas.microsoft.com/office/drawing/2014/main" id="{B9C7A727-EDAF-F931-6C83-0020F1A9ED54}"/>
              </a:ext>
            </a:extLst>
          </p:cNvPr>
          <p:cNvPicPr>
            <a:picLocks noChangeAspect="1"/>
          </p:cNvPicPr>
          <p:nvPr/>
        </p:nvPicPr>
        <p:blipFill>
          <a:blip r:embed="rId5"/>
          <a:stretch>
            <a:fillRect/>
          </a:stretch>
        </p:blipFill>
        <p:spPr>
          <a:xfrm>
            <a:off x="180908" y="2236967"/>
            <a:ext cx="5524606" cy="3861359"/>
          </a:xfrm>
          <a:prstGeom prst="rect">
            <a:avLst/>
          </a:prstGeom>
        </p:spPr>
      </p:pic>
      <p:sp>
        <p:nvSpPr>
          <p:cNvPr id="9" name="TextBox 8">
            <a:extLst>
              <a:ext uri="{FF2B5EF4-FFF2-40B4-BE49-F238E27FC236}">
                <a16:creationId xmlns:a16="http://schemas.microsoft.com/office/drawing/2014/main" id="{19E2250B-A697-3B4D-FBBE-07EF5ADC9444}"/>
              </a:ext>
            </a:extLst>
          </p:cNvPr>
          <p:cNvSpPr txBox="1"/>
          <p:nvPr/>
        </p:nvSpPr>
        <p:spPr>
          <a:xfrm>
            <a:off x="3941627" y="6098326"/>
            <a:ext cx="1569154" cy="276999"/>
          </a:xfrm>
          <a:prstGeom prst="rect">
            <a:avLst/>
          </a:prstGeom>
          <a:noFill/>
        </p:spPr>
        <p:txBody>
          <a:bodyPr wrap="square" rtlCol="0">
            <a:spAutoFit/>
          </a:bodyPr>
          <a:lstStyle/>
          <a:p>
            <a:pPr algn="r"/>
            <a:r>
              <a:rPr lang="en-US" sz="1200" b="1"/>
              <a:t>Time (Hour of Day)</a:t>
            </a:r>
          </a:p>
        </p:txBody>
      </p:sp>
      <p:sp>
        <p:nvSpPr>
          <p:cNvPr id="10" name="TextBox 9">
            <a:extLst>
              <a:ext uri="{FF2B5EF4-FFF2-40B4-BE49-F238E27FC236}">
                <a16:creationId xmlns:a16="http://schemas.microsoft.com/office/drawing/2014/main" id="{8945691A-A192-E601-70D1-FBA28F4F945F}"/>
              </a:ext>
            </a:extLst>
          </p:cNvPr>
          <p:cNvSpPr txBox="1"/>
          <p:nvPr/>
        </p:nvSpPr>
        <p:spPr>
          <a:xfrm rot="16200000">
            <a:off x="-174889" y="2966323"/>
            <a:ext cx="1442418" cy="276999"/>
          </a:xfrm>
          <a:prstGeom prst="rect">
            <a:avLst/>
          </a:prstGeom>
          <a:noFill/>
        </p:spPr>
        <p:txBody>
          <a:bodyPr wrap="square" rtlCol="0">
            <a:spAutoFit/>
          </a:bodyPr>
          <a:lstStyle/>
          <a:p>
            <a:pPr algn="r"/>
            <a:r>
              <a:rPr lang="en-US" sz="1200" b="1"/>
              <a:t> Availability (MW)</a:t>
            </a:r>
          </a:p>
        </p:txBody>
      </p:sp>
      <p:sp>
        <p:nvSpPr>
          <p:cNvPr id="12" name="Rectangle 11">
            <a:extLst>
              <a:ext uri="{FF2B5EF4-FFF2-40B4-BE49-F238E27FC236}">
                <a16:creationId xmlns:a16="http://schemas.microsoft.com/office/drawing/2014/main" id="{4342EB26-A59F-762E-62D8-A0329CFC366E}"/>
              </a:ext>
            </a:extLst>
          </p:cNvPr>
          <p:cNvSpPr/>
          <p:nvPr/>
        </p:nvSpPr>
        <p:spPr>
          <a:xfrm>
            <a:off x="5966206" y="4375032"/>
            <a:ext cx="274320" cy="1371600"/>
          </a:xfrm>
          <a:prstGeom prst="rect">
            <a:avLst/>
          </a:prstGeom>
          <a:solidFill>
            <a:srgbClr val="A6A6A6"/>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Calibri" panose="020F0502020204030204" pitchFamily="34" charset="0"/>
              <a:cs typeface="Calibri" panose="020F0502020204030204" pitchFamily="34" charset="0"/>
            </a:endParaRPr>
          </a:p>
        </p:txBody>
      </p:sp>
      <p:sp>
        <p:nvSpPr>
          <p:cNvPr id="14" name="Rectangle 13">
            <a:extLst>
              <a:ext uri="{FF2B5EF4-FFF2-40B4-BE49-F238E27FC236}">
                <a16:creationId xmlns:a16="http://schemas.microsoft.com/office/drawing/2014/main" id="{0A373E7D-E1B0-C7E0-4EE4-0FBFEDC67221}"/>
              </a:ext>
            </a:extLst>
          </p:cNvPr>
          <p:cNvSpPr/>
          <p:nvPr/>
        </p:nvSpPr>
        <p:spPr>
          <a:xfrm>
            <a:off x="5966206" y="4150805"/>
            <a:ext cx="274320" cy="228600"/>
          </a:xfrm>
          <a:prstGeom prst="rect">
            <a:avLst/>
          </a:prstGeom>
          <a:solidFill>
            <a:srgbClr val="7030A0"/>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Calibri" panose="020F0502020204030204" pitchFamily="34" charset="0"/>
              <a:cs typeface="Calibri" panose="020F0502020204030204" pitchFamily="34" charset="0"/>
            </a:endParaRPr>
          </a:p>
        </p:txBody>
      </p:sp>
      <p:sp>
        <p:nvSpPr>
          <p:cNvPr id="15" name="Rectangle 14">
            <a:extLst>
              <a:ext uri="{FF2B5EF4-FFF2-40B4-BE49-F238E27FC236}">
                <a16:creationId xmlns:a16="http://schemas.microsoft.com/office/drawing/2014/main" id="{1DAA2D73-C396-A38A-C2A3-0862C110491C}"/>
              </a:ext>
            </a:extLst>
          </p:cNvPr>
          <p:cNvSpPr/>
          <p:nvPr/>
        </p:nvSpPr>
        <p:spPr>
          <a:xfrm>
            <a:off x="5966206" y="3966689"/>
            <a:ext cx="274320" cy="182880"/>
          </a:xfrm>
          <a:prstGeom prst="rect">
            <a:avLst/>
          </a:prstGeom>
          <a:solidFill>
            <a:schemeClr val="tx1">
              <a:lumMod val="60000"/>
              <a:lumOff val="40000"/>
            </a:schemeClr>
          </a:solidFill>
          <a:ln w="12700" cap="flat" cmpd="sng" algn="ctr">
            <a:noFill/>
            <a:prstDash val="solid"/>
            <a:miter lim="800000"/>
          </a:ln>
          <a:effectLst/>
        </p:spPr>
        <p:txBody>
          <a:bodyPr rtlCol="0" anchor="ctr"/>
          <a:lstStyle/>
          <a:p>
            <a:pPr marL="0" marR="0" lvl="0" indent="0" algn="ctr" defTabSz="914400" eaLnBrk="1" fontAlgn="auto" latinLnBrk="0" hangingPunct="1">
              <a:lnSpc>
                <a:spcPct val="100000"/>
              </a:lnSpc>
              <a:spcBef>
                <a:spcPts val="0"/>
              </a:spcBef>
              <a:spcAft>
                <a:spcPts val="0"/>
              </a:spcAft>
              <a:buClrTx/>
              <a:buSzTx/>
              <a:buFontTx/>
              <a:buNone/>
              <a:tabLst/>
              <a:defRPr/>
            </a:pPr>
            <a:endParaRPr kumimoji="0" lang="en-US" sz="1200" b="0" i="0" u="none" strike="noStrike" kern="0" cap="none" spc="0" normalizeH="0" baseline="0" noProof="0">
              <a:ln>
                <a:noFill/>
              </a:ln>
              <a:solidFill>
                <a:srgbClr val="FFFFFF"/>
              </a:solidFill>
              <a:effectLst/>
              <a:uLnTx/>
              <a:uFillTx/>
              <a:latin typeface="Calibri" panose="020F0502020204030204" pitchFamily="34" charset="0"/>
              <a:cs typeface="Calibri" panose="020F0502020204030204" pitchFamily="34" charset="0"/>
            </a:endParaRPr>
          </a:p>
        </p:txBody>
      </p:sp>
      <p:sp>
        <p:nvSpPr>
          <p:cNvPr id="16" name="TextBox 15">
            <a:extLst>
              <a:ext uri="{FF2B5EF4-FFF2-40B4-BE49-F238E27FC236}">
                <a16:creationId xmlns:a16="http://schemas.microsoft.com/office/drawing/2014/main" id="{613483C5-D354-82C9-CAE6-2A5448DEEB1B}"/>
              </a:ext>
            </a:extLst>
          </p:cNvPr>
          <p:cNvSpPr txBox="1"/>
          <p:nvPr/>
        </p:nvSpPr>
        <p:spPr>
          <a:xfrm>
            <a:off x="6521174" y="4641095"/>
            <a:ext cx="1220746" cy="646331"/>
          </a:xfrm>
          <a:prstGeom prst="rect">
            <a:avLst/>
          </a:prstGeom>
          <a:noFill/>
        </p:spPr>
        <p:txBody>
          <a:bodyPr wrap="square" rtlCol="0">
            <a:spAutoFit/>
          </a:bodyPr>
          <a:lstStyle/>
          <a:p>
            <a:r>
              <a:rPr lang="en-US" b="1">
                <a:solidFill>
                  <a:schemeClr val="accent3"/>
                </a:solidFill>
                <a:cs typeface="Calibri" panose="020F0502020204030204" pitchFamily="34" charset="0"/>
              </a:rPr>
              <a:t>PC Target</a:t>
            </a:r>
          </a:p>
          <a:p>
            <a:r>
              <a:rPr lang="en-US" b="1">
                <a:solidFill>
                  <a:schemeClr val="accent3"/>
                </a:solidFill>
                <a:cs typeface="Calibri" panose="020F0502020204030204" pitchFamily="34" charset="0"/>
              </a:rPr>
              <a:t>(MW)</a:t>
            </a:r>
          </a:p>
        </p:txBody>
      </p:sp>
      <p:sp>
        <p:nvSpPr>
          <p:cNvPr id="17" name="TextBox 16">
            <a:extLst>
              <a:ext uri="{FF2B5EF4-FFF2-40B4-BE49-F238E27FC236}">
                <a16:creationId xmlns:a16="http://schemas.microsoft.com/office/drawing/2014/main" id="{C872C849-02D6-9DB6-A298-1F3AA74ED84C}"/>
              </a:ext>
            </a:extLst>
          </p:cNvPr>
          <p:cNvSpPr txBox="1"/>
          <p:nvPr/>
        </p:nvSpPr>
        <p:spPr>
          <a:xfrm>
            <a:off x="5629217" y="5756534"/>
            <a:ext cx="1043562" cy="461665"/>
          </a:xfrm>
          <a:prstGeom prst="rect">
            <a:avLst/>
          </a:prstGeom>
          <a:noFill/>
        </p:spPr>
        <p:txBody>
          <a:bodyPr wrap="square" rtlCol="0">
            <a:spAutoFit/>
          </a:bodyPr>
          <a:lstStyle/>
          <a:p>
            <a:pPr algn="ctr"/>
            <a:r>
              <a:rPr lang="en-US" sz="1200" b="1"/>
              <a:t>Avg. during PC Hours</a:t>
            </a:r>
          </a:p>
        </p:txBody>
      </p:sp>
      <p:sp>
        <p:nvSpPr>
          <p:cNvPr id="18" name="Right Brace 17">
            <a:extLst>
              <a:ext uri="{FF2B5EF4-FFF2-40B4-BE49-F238E27FC236}">
                <a16:creationId xmlns:a16="http://schemas.microsoft.com/office/drawing/2014/main" id="{546572D9-A37C-3019-05C1-7832011ACE8E}"/>
              </a:ext>
            </a:extLst>
          </p:cNvPr>
          <p:cNvSpPr/>
          <p:nvPr/>
        </p:nvSpPr>
        <p:spPr>
          <a:xfrm>
            <a:off x="6318882" y="4203336"/>
            <a:ext cx="230555" cy="1508760"/>
          </a:xfrm>
          <a:prstGeom prst="rightBrace">
            <a:avLst>
              <a:gd name="adj1" fmla="val 44174"/>
              <a:gd name="adj2" fmla="val 50000"/>
            </a:avLst>
          </a:prstGeom>
          <a:ln w="28575">
            <a:solidFill>
              <a:schemeClr val="accent3"/>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200"/>
          </a:p>
        </p:txBody>
      </p:sp>
      <p:cxnSp>
        <p:nvCxnSpPr>
          <p:cNvPr id="20" name="Straight Connector 19">
            <a:extLst>
              <a:ext uri="{FF2B5EF4-FFF2-40B4-BE49-F238E27FC236}">
                <a16:creationId xmlns:a16="http://schemas.microsoft.com/office/drawing/2014/main" id="{D9A1BB07-C174-D392-2F46-49002EAAD592}"/>
              </a:ext>
            </a:extLst>
          </p:cNvPr>
          <p:cNvCxnSpPr>
            <a:cxnSpLocks/>
          </p:cNvCxnSpPr>
          <p:nvPr/>
        </p:nvCxnSpPr>
        <p:spPr>
          <a:xfrm flipV="1">
            <a:off x="5668232" y="2578240"/>
            <a:ext cx="0" cy="3657600"/>
          </a:xfrm>
          <a:prstGeom prst="line">
            <a:avLst/>
          </a:prstGeom>
          <a:noFill/>
          <a:ln w="38100" cap="flat" cmpd="sng" algn="ctr">
            <a:solidFill>
              <a:schemeClr val="bg1">
                <a:lumMod val="85000"/>
              </a:schemeClr>
            </a:solidFill>
            <a:prstDash val="sysDash"/>
            <a:miter lim="800000"/>
          </a:ln>
          <a:effectLst/>
        </p:spPr>
      </p:cxnSp>
      <p:sp>
        <p:nvSpPr>
          <p:cNvPr id="21" name="TextBox 20">
            <a:extLst>
              <a:ext uri="{FF2B5EF4-FFF2-40B4-BE49-F238E27FC236}">
                <a16:creationId xmlns:a16="http://schemas.microsoft.com/office/drawing/2014/main" id="{12B0929C-BA46-E23B-BC4D-21C60DA13E95}"/>
              </a:ext>
            </a:extLst>
          </p:cNvPr>
          <p:cNvSpPr txBox="1"/>
          <p:nvPr/>
        </p:nvSpPr>
        <p:spPr>
          <a:xfrm>
            <a:off x="3234259" y="4901886"/>
            <a:ext cx="777504" cy="184666"/>
          </a:xfrm>
          <a:prstGeom prst="rect">
            <a:avLst/>
          </a:prstGeom>
          <a:solidFill>
            <a:srgbClr val="A6A6A6"/>
          </a:solidFill>
        </p:spPr>
        <p:txBody>
          <a:bodyPr wrap="square" lIns="0" tIns="0" rIns="0" bIns="0">
            <a:spAutoFit/>
          </a:bodyPr>
          <a:lstStyle/>
          <a:p>
            <a:pPr algn="ctr"/>
            <a:r>
              <a:rPr kumimoji="0" lang="en-US" sz="1200" b="1" i="0" u="none" strike="noStrike" kern="1200" cap="none" spc="0" normalizeH="0" baseline="0" noProof="0">
                <a:ln>
                  <a:noFill/>
                </a:ln>
                <a:solidFill>
                  <a:schemeClr val="bg1"/>
                </a:solidFill>
                <a:effectLst/>
                <a:uLnTx/>
                <a:uFillTx/>
                <a:latin typeface="Arial" panose="020B0604020202020204"/>
                <a:ea typeface="+mn-ea"/>
                <a:cs typeface="+mn-cs"/>
              </a:rPr>
              <a:t>Thermal</a:t>
            </a:r>
            <a:endParaRPr lang="en-US" sz="1200">
              <a:solidFill>
                <a:schemeClr val="bg1"/>
              </a:solidFill>
            </a:endParaRPr>
          </a:p>
        </p:txBody>
      </p:sp>
      <p:sp>
        <p:nvSpPr>
          <p:cNvPr id="22" name="TextBox 21">
            <a:extLst>
              <a:ext uri="{FF2B5EF4-FFF2-40B4-BE49-F238E27FC236}">
                <a16:creationId xmlns:a16="http://schemas.microsoft.com/office/drawing/2014/main" id="{2556040D-C27E-E68A-CD01-FC79E6EACB6A}"/>
              </a:ext>
            </a:extLst>
          </p:cNvPr>
          <p:cNvSpPr txBox="1"/>
          <p:nvPr/>
        </p:nvSpPr>
        <p:spPr>
          <a:xfrm>
            <a:off x="2983714" y="4193811"/>
            <a:ext cx="510489" cy="184666"/>
          </a:xfrm>
          <a:prstGeom prst="rect">
            <a:avLst/>
          </a:prstGeom>
          <a:solidFill>
            <a:srgbClr val="17B5F9"/>
          </a:solidFill>
        </p:spPr>
        <p:txBody>
          <a:bodyPr wrap="square" lIns="0" tIns="0" rIns="0" bIns="0">
            <a:spAutoFit/>
          </a:bodyPr>
          <a:lstStyle/>
          <a:p>
            <a:pPr algn="ctr"/>
            <a:r>
              <a:rPr kumimoji="0" lang="en-US" sz="1200" b="1" i="0" u="none" strike="noStrike" kern="1200" cap="none" spc="0" normalizeH="0" baseline="0" noProof="0">
                <a:ln>
                  <a:noFill/>
                </a:ln>
                <a:solidFill>
                  <a:schemeClr val="bg1"/>
                </a:solidFill>
                <a:effectLst/>
                <a:uLnTx/>
                <a:uFillTx/>
                <a:latin typeface="Arial" panose="020B0604020202020204"/>
                <a:ea typeface="+mn-ea"/>
                <a:cs typeface="+mn-cs"/>
              </a:rPr>
              <a:t>Wind</a:t>
            </a:r>
            <a:endParaRPr lang="en-US" sz="1200">
              <a:solidFill>
                <a:schemeClr val="bg1"/>
              </a:solidFill>
            </a:endParaRPr>
          </a:p>
        </p:txBody>
      </p:sp>
      <p:sp>
        <p:nvSpPr>
          <p:cNvPr id="23" name="TextBox 22">
            <a:extLst>
              <a:ext uri="{FF2B5EF4-FFF2-40B4-BE49-F238E27FC236}">
                <a16:creationId xmlns:a16="http://schemas.microsoft.com/office/drawing/2014/main" id="{26417960-513E-CA25-5F8D-C30D204DCF9D}"/>
              </a:ext>
            </a:extLst>
          </p:cNvPr>
          <p:cNvSpPr txBox="1"/>
          <p:nvPr/>
        </p:nvSpPr>
        <p:spPr>
          <a:xfrm>
            <a:off x="2550071" y="3310132"/>
            <a:ext cx="531230" cy="184666"/>
          </a:xfrm>
          <a:prstGeom prst="rect">
            <a:avLst/>
          </a:prstGeom>
          <a:solidFill>
            <a:srgbClr val="FFB700"/>
          </a:solidFill>
        </p:spPr>
        <p:txBody>
          <a:bodyPr wrap="square" lIns="0" tIns="0" rIns="0" bIns="0">
            <a:spAutoFit/>
          </a:bodyPr>
          <a:lstStyle/>
          <a:p>
            <a:pPr algn="ctr"/>
            <a:r>
              <a:rPr kumimoji="0" lang="en-US" sz="1200" b="1" i="0" u="none" strike="noStrike" kern="1200" cap="none" spc="0" normalizeH="0" baseline="0" noProof="0">
                <a:ln>
                  <a:noFill/>
                </a:ln>
                <a:solidFill>
                  <a:schemeClr val="bg1"/>
                </a:solidFill>
                <a:effectLst/>
                <a:uLnTx/>
                <a:uFillTx/>
                <a:latin typeface="Arial" panose="020B0604020202020204"/>
                <a:ea typeface="+mn-ea"/>
                <a:cs typeface="+mn-cs"/>
              </a:rPr>
              <a:t>Solar</a:t>
            </a:r>
            <a:endParaRPr lang="en-US" sz="1200">
              <a:solidFill>
                <a:schemeClr val="bg1"/>
              </a:solidFill>
            </a:endParaRPr>
          </a:p>
        </p:txBody>
      </p:sp>
      <p:sp>
        <p:nvSpPr>
          <p:cNvPr id="24" name="TextBox 23">
            <a:extLst>
              <a:ext uri="{FF2B5EF4-FFF2-40B4-BE49-F238E27FC236}">
                <a16:creationId xmlns:a16="http://schemas.microsoft.com/office/drawing/2014/main" id="{1376B43E-D26C-9B5C-66AD-9B7F0D0AB975}"/>
              </a:ext>
            </a:extLst>
          </p:cNvPr>
          <p:cNvSpPr txBox="1"/>
          <p:nvPr/>
        </p:nvSpPr>
        <p:spPr>
          <a:xfrm>
            <a:off x="4206507" y="3728617"/>
            <a:ext cx="685459" cy="184666"/>
          </a:xfrm>
          <a:prstGeom prst="rect">
            <a:avLst/>
          </a:prstGeom>
          <a:solidFill>
            <a:srgbClr val="7030A0"/>
          </a:solidFill>
        </p:spPr>
        <p:txBody>
          <a:bodyPr wrap="square" lIns="0" tIns="0" rIns="0" bIns="0">
            <a:spAutoFit/>
          </a:bodyPr>
          <a:lstStyle/>
          <a:p>
            <a:pPr algn="ctr"/>
            <a:r>
              <a:rPr kumimoji="0" lang="en-US" sz="1200" b="1" i="0" u="none" strike="noStrike" kern="1200" cap="none" spc="0" normalizeH="0" baseline="0" noProof="0">
                <a:ln>
                  <a:noFill/>
                </a:ln>
                <a:solidFill>
                  <a:schemeClr val="bg1"/>
                </a:solidFill>
                <a:effectLst/>
                <a:uLnTx/>
                <a:uFillTx/>
                <a:latin typeface="Arial" panose="020B0604020202020204"/>
                <a:ea typeface="+mn-ea"/>
                <a:cs typeface="+mn-cs"/>
              </a:rPr>
              <a:t>Storage</a:t>
            </a:r>
            <a:endParaRPr lang="en-US" sz="1200">
              <a:solidFill>
                <a:schemeClr val="bg1"/>
              </a:solidFill>
            </a:endParaRPr>
          </a:p>
        </p:txBody>
      </p:sp>
      <p:pic>
        <p:nvPicPr>
          <p:cNvPr id="26" name="Graphic 25" descr="Refresh with solid fill">
            <a:extLst>
              <a:ext uri="{FF2B5EF4-FFF2-40B4-BE49-F238E27FC236}">
                <a16:creationId xmlns:a16="http://schemas.microsoft.com/office/drawing/2014/main" id="{593A3FC2-8F2E-3242-EF5E-74107D97F19B}"/>
              </a:ext>
            </a:extLst>
          </p:cNvPr>
          <p:cNvPicPr>
            <a:picLocks noChangeAspect="1"/>
          </p:cNvPicPr>
          <p:nvPr/>
        </p:nvPicPr>
        <p:blipFill>
          <a:blip r:embed="rId6">
            <a:extLst>
              <a:ext uri="{28A0092B-C50C-407E-A947-70E740481C1C}">
                <a14:useLocalDpi xmlns:a14="http://schemas.microsoft.com/office/drawing/2010/main" val="0"/>
              </a:ext>
              <a:ext uri="{96DAC541-7B7A-43D3-8B79-37D633B846F1}">
                <asvg:svgBlip xmlns:asvg="http://schemas.microsoft.com/office/drawing/2016/SVG/main" r:embed="rId7"/>
              </a:ext>
            </a:extLst>
          </a:blip>
          <a:stretch>
            <a:fillRect/>
          </a:stretch>
        </p:blipFill>
        <p:spPr>
          <a:xfrm>
            <a:off x="5235873" y="1959024"/>
            <a:ext cx="457200" cy="457200"/>
          </a:xfrm>
          <a:prstGeom prst="rect">
            <a:avLst/>
          </a:prstGeom>
        </p:spPr>
      </p:pic>
      <p:sp>
        <p:nvSpPr>
          <p:cNvPr id="27" name="Rectangle 26">
            <a:extLst>
              <a:ext uri="{FF2B5EF4-FFF2-40B4-BE49-F238E27FC236}">
                <a16:creationId xmlns:a16="http://schemas.microsoft.com/office/drawing/2014/main" id="{859F84A4-9525-75E4-A346-2B98BCA2F7CD}"/>
              </a:ext>
            </a:extLst>
          </p:cNvPr>
          <p:cNvSpPr/>
          <p:nvPr/>
        </p:nvSpPr>
        <p:spPr>
          <a:xfrm>
            <a:off x="5667282" y="2057451"/>
            <a:ext cx="582519" cy="30009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nSpc>
                <a:spcPct val="80000"/>
              </a:lnSpc>
            </a:pPr>
            <a:r>
              <a:rPr lang="en-US" sz="1200" b="1">
                <a:solidFill>
                  <a:schemeClr val="tx1"/>
                </a:solidFill>
                <a:latin typeface="Calibri" panose="020F0502020204030204" pitchFamily="34" charset="0"/>
                <a:ea typeface="PMingLiU" panose="02020500000000000000" pitchFamily="18" charset="-120"/>
                <a:cs typeface="Arial" panose="020B0604020202020204" pitchFamily="34" charset="0"/>
              </a:rPr>
              <a:t>r</a:t>
            </a:r>
            <a:r>
              <a:rPr lang="en-US" sz="1200" b="1">
                <a:solidFill>
                  <a:schemeClr val="tx1"/>
                </a:solidFill>
                <a:effectLst/>
                <a:latin typeface="Calibri" panose="020F0502020204030204" pitchFamily="34" charset="0"/>
                <a:ea typeface="PMingLiU" panose="02020500000000000000" pitchFamily="18" charset="-120"/>
                <a:cs typeface="Arial" panose="020B0604020202020204" pitchFamily="34" charset="0"/>
              </a:rPr>
              <a:t>epeat for each season</a:t>
            </a:r>
          </a:p>
        </p:txBody>
      </p:sp>
      <p:sp>
        <p:nvSpPr>
          <p:cNvPr id="29" name="Rectangle 28">
            <a:extLst>
              <a:ext uri="{FF2B5EF4-FFF2-40B4-BE49-F238E27FC236}">
                <a16:creationId xmlns:a16="http://schemas.microsoft.com/office/drawing/2014/main" id="{559907AC-A767-1927-1C88-6F13717C7606}"/>
              </a:ext>
            </a:extLst>
          </p:cNvPr>
          <p:cNvSpPr/>
          <p:nvPr/>
        </p:nvSpPr>
        <p:spPr>
          <a:xfrm>
            <a:off x="4124766" y="2792158"/>
            <a:ext cx="809561" cy="3306168"/>
          </a:xfrm>
          <a:prstGeom prst="rect">
            <a:avLst/>
          </a:prstGeom>
          <a:noFill/>
          <a:ln w="28575">
            <a:solidFill>
              <a:schemeClr val="accent3"/>
            </a:solidFill>
          </a:ln>
        </p:spPr>
        <p:style>
          <a:lnRef idx="2">
            <a:schemeClr val="accent1">
              <a:shade val="15000"/>
            </a:schemeClr>
          </a:lnRef>
          <a:fillRef idx="1">
            <a:schemeClr val="accent1"/>
          </a:fillRef>
          <a:effectRef idx="0">
            <a:schemeClr val="accent1"/>
          </a:effectRef>
          <a:fontRef idx="minor">
            <a:schemeClr val="lt1"/>
          </a:fontRef>
        </p:style>
        <p:txBody>
          <a:bodyPr lIns="0" rIns="0" rtlCol="0" anchor="t"/>
          <a:lstStyle/>
          <a:p>
            <a:pPr algn="ctr"/>
            <a:endParaRPr lang="en-US" sz="1000" b="1">
              <a:solidFill>
                <a:schemeClr val="accent3">
                  <a:lumMod val="60000"/>
                  <a:lumOff val="40000"/>
                </a:schemeClr>
              </a:solidFill>
            </a:endParaRPr>
          </a:p>
        </p:txBody>
      </p:sp>
      <p:sp>
        <p:nvSpPr>
          <p:cNvPr id="30" name="TextBox 29">
            <a:extLst>
              <a:ext uri="{FF2B5EF4-FFF2-40B4-BE49-F238E27FC236}">
                <a16:creationId xmlns:a16="http://schemas.microsoft.com/office/drawing/2014/main" id="{25F5A9F9-80AF-844F-D045-A5B034F64F1B}"/>
              </a:ext>
            </a:extLst>
          </p:cNvPr>
          <p:cNvSpPr txBox="1"/>
          <p:nvPr/>
        </p:nvSpPr>
        <p:spPr>
          <a:xfrm>
            <a:off x="869397" y="2964692"/>
            <a:ext cx="1974253" cy="461665"/>
          </a:xfrm>
          <a:prstGeom prst="rect">
            <a:avLst/>
          </a:prstGeom>
          <a:noFill/>
        </p:spPr>
        <p:txBody>
          <a:bodyPr wrap="square" rtlCol="0">
            <a:spAutoFit/>
          </a:bodyPr>
          <a:lstStyle/>
          <a:p>
            <a:r>
              <a:rPr lang="en-US" sz="1200" b="1">
                <a:solidFill>
                  <a:schemeClr val="tx2">
                    <a:lumMod val="50000"/>
                    <a:lumOff val="50000"/>
                  </a:schemeClr>
                </a:solidFill>
              </a:rPr>
              <a:t>Total Resource Availability</a:t>
            </a:r>
            <a:endParaRPr lang="en-US" sz="1200" b="1">
              <a:solidFill>
                <a:srgbClr val="7030A0"/>
              </a:solidFill>
            </a:endParaRPr>
          </a:p>
        </p:txBody>
      </p:sp>
      <p:sp>
        <p:nvSpPr>
          <p:cNvPr id="31" name="TextBox 30">
            <a:extLst>
              <a:ext uri="{FF2B5EF4-FFF2-40B4-BE49-F238E27FC236}">
                <a16:creationId xmlns:a16="http://schemas.microsoft.com/office/drawing/2014/main" id="{F172B8BB-D3E3-3F88-E70E-1C6B6EB21983}"/>
              </a:ext>
            </a:extLst>
          </p:cNvPr>
          <p:cNvSpPr txBox="1"/>
          <p:nvPr/>
        </p:nvSpPr>
        <p:spPr>
          <a:xfrm>
            <a:off x="918470" y="4545156"/>
            <a:ext cx="577214" cy="276999"/>
          </a:xfrm>
          <a:prstGeom prst="rect">
            <a:avLst/>
          </a:prstGeom>
          <a:solidFill>
            <a:srgbClr val="FFFFFF">
              <a:alpha val="50196"/>
            </a:srgbClr>
          </a:solidFill>
        </p:spPr>
        <p:txBody>
          <a:bodyPr wrap="square">
            <a:spAutoFit/>
          </a:bodyPr>
          <a:lstStyle/>
          <a:p>
            <a:r>
              <a:rPr kumimoji="0" lang="en-US" sz="1200" b="1" i="0" u="none" strike="noStrike" kern="1200" cap="none" spc="0" normalizeH="0" baseline="0" noProof="0">
                <a:ln>
                  <a:noFill/>
                </a:ln>
                <a:solidFill>
                  <a:srgbClr val="034E6E"/>
                </a:solidFill>
                <a:effectLst/>
                <a:uLnTx/>
                <a:uFillTx/>
                <a:latin typeface="Arial" panose="020B0604020202020204"/>
                <a:ea typeface="+mn-ea"/>
                <a:cs typeface="+mn-cs"/>
              </a:rPr>
              <a:t>Load</a:t>
            </a:r>
            <a:endParaRPr lang="en-US" sz="1200"/>
          </a:p>
        </p:txBody>
      </p:sp>
      <p:sp>
        <p:nvSpPr>
          <p:cNvPr id="60" name="Rectangle 59">
            <a:extLst>
              <a:ext uri="{FF2B5EF4-FFF2-40B4-BE49-F238E27FC236}">
                <a16:creationId xmlns:a16="http://schemas.microsoft.com/office/drawing/2014/main" id="{CC9C5597-016C-2668-917B-17287784E14C}"/>
              </a:ext>
            </a:extLst>
          </p:cNvPr>
          <p:cNvSpPr/>
          <p:nvPr/>
        </p:nvSpPr>
        <p:spPr>
          <a:xfrm>
            <a:off x="0" y="1122724"/>
            <a:ext cx="12192000" cy="508733"/>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solidFill>
                  <a:schemeClr val="tx1"/>
                </a:solidFill>
              </a:rPr>
              <a:t>“PC Target” is defined as the average availability of eligible resources during PC hours</a:t>
            </a:r>
            <a:endParaRPr lang="en-US">
              <a:solidFill>
                <a:schemeClr val="tx1"/>
              </a:solidFill>
            </a:endParaRPr>
          </a:p>
        </p:txBody>
      </p:sp>
      <p:sp>
        <p:nvSpPr>
          <p:cNvPr id="61" name="TextBox 60">
            <a:extLst>
              <a:ext uri="{FF2B5EF4-FFF2-40B4-BE49-F238E27FC236}">
                <a16:creationId xmlns:a16="http://schemas.microsoft.com/office/drawing/2014/main" id="{3D4F3C81-7330-12C4-628C-5C6CFB0927FF}"/>
              </a:ext>
            </a:extLst>
          </p:cNvPr>
          <p:cNvSpPr txBox="1"/>
          <p:nvPr/>
        </p:nvSpPr>
        <p:spPr>
          <a:xfrm>
            <a:off x="3930267" y="2469004"/>
            <a:ext cx="1228936" cy="369332"/>
          </a:xfrm>
          <a:prstGeom prst="rect">
            <a:avLst/>
          </a:prstGeom>
          <a:noFill/>
        </p:spPr>
        <p:txBody>
          <a:bodyPr wrap="square" rtlCol="0">
            <a:spAutoFit/>
          </a:bodyPr>
          <a:lstStyle/>
          <a:p>
            <a:pPr algn="ctr"/>
            <a:r>
              <a:rPr lang="en-US" b="1">
                <a:solidFill>
                  <a:schemeClr val="accent3"/>
                </a:solidFill>
              </a:rPr>
              <a:t>PC Hours</a:t>
            </a:r>
          </a:p>
        </p:txBody>
      </p:sp>
      <p:sp>
        <p:nvSpPr>
          <p:cNvPr id="62" name="TextBox 61">
            <a:extLst>
              <a:ext uri="{FF2B5EF4-FFF2-40B4-BE49-F238E27FC236}">
                <a16:creationId xmlns:a16="http://schemas.microsoft.com/office/drawing/2014/main" id="{59E2C93E-6177-B585-5A94-D19C0D7C024D}"/>
              </a:ext>
            </a:extLst>
          </p:cNvPr>
          <p:cNvSpPr txBox="1"/>
          <p:nvPr/>
        </p:nvSpPr>
        <p:spPr>
          <a:xfrm>
            <a:off x="416591" y="1839084"/>
            <a:ext cx="4819282" cy="523220"/>
          </a:xfrm>
          <a:prstGeom prst="rect">
            <a:avLst/>
          </a:prstGeom>
          <a:noFill/>
        </p:spPr>
        <p:txBody>
          <a:bodyPr wrap="square" rtlCol="0">
            <a:spAutoFit/>
          </a:bodyPr>
          <a:lstStyle/>
          <a:p>
            <a:r>
              <a:rPr lang="en-US" sz="1600" b="1">
                <a:solidFill>
                  <a:schemeClr val="tx2"/>
                </a:solidFill>
              </a:rPr>
              <a:t>PC Target Determination</a:t>
            </a:r>
          </a:p>
          <a:p>
            <a:r>
              <a:rPr lang="en-US" sz="1200">
                <a:solidFill>
                  <a:schemeClr val="tx2"/>
                </a:solidFill>
              </a:rPr>
              <a:t>Illustrative Day with PC Hours in Forward Needs Assessment</a:t>
            </a:r>
          </a:p>
        </p:txBody>
      </p:sp>
      <p:sp>
        <p:nvSpPr>
          <p:cNvPr id="8" name="Right Brace 7">
            <a:extLst>
              <a:ext uri="{FF2B5EF4-FFF2-40B4-BE49-F238E27FC236}">
                <a16:creationId xmlns:a16="http://schemas.microsoft.com/office/drawing/2014/main" id="{699EBB97-30F4-8A41-97D8-72EF3043CD40}"/>
              </a:ext>
            </a:extLst>
          </p:cNvPr>
          <p:cNvSpPr/>
          <p:nvPr/>
        </p:nvSpPr>
        <p:spPr>
          <a:xfrm>
            <a:off x="6318882" y="3974309"/>
            <a:ext cx="230555" cy="182880"/>
          </a:xfrm>
          <a:prstGeom prst="rightBrace">
            <a:avLst>
              <a:gd name="adj1" fmla="val 44174"/>
              <a:gd name="adj2" fmla="val 50000"/>
            </a:avLst>
          </a:prstGeom>
          <a:ln w="28575">
            <a:solidFill>
              <a:schemeClr val="tx2">
                <a:lumMod val="75000"/>
                <a:lumOff val="2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sz="1200"/>
          </a:p>
        </p:txBody>
      </p:sp>
      <p:sp>
        <p:nvSpPr>
          <p:cNvPr id="11" name="TextBox 10">
            <a:extLst>
              <a:ext uri="{FF2B5EF4-FFF2-40B4-BE49-F238E27FC236}">
                <a16:creationId xmlns:a16="http://schemas.microsoft.com/office/drawing/2014/main" id="{39364543-F1B9-6800-7B6E-4284D5C7D88D}"/>
              </a:ext>
            </a:extLst>
          </p:cNvPr>
          <p:cNvSpPr txBox="1"/>
          <p:nvPr/>
        </p:nvSpPr>
        <p:spPr>
          <a:xfrm>
            <a:off x="6521174" y="3749555"/>
            <a:ext cx="1677946" cy="646331"/>
          </a:xfrm>
          <a:prstGeom prst="rect">
            <a:avLst/>
          </a:prstGeom>
          <a:noFill/>
        </p:spPr>
        <p:txBody>
          <a:bodyPr wrap="square" rtlCol="0">
            <a:spAutoFit/>
          </a:bodyPr>
          <a:lstStyle/>
          <a:p>
            <a:r>
              <a:rPr lang="en-US" b="1">
                <a:solidFill>
                  <a:schemeClr val="tx2">
                    <a:lumMod val="75000"/>
                    <a:lumOff val="25000"/>
                  </a:schemeClr>
                </a:solidFill>
                <a:cs typeface="Calibri" panose="020F0502020204030204" pitchFamily="34" charset="0"/>
              </a:rPr>
              <a:t>Ineligible resources</a:t>
            </a:r>
          </a:p>
        </p:txBody>
      </p:sp>
      <p:sp>
        <p:nvSpPr>
          <p:cNvPr id="19" name="Rectangle 18">
            <a:extLst>
              <a:ext uri="{FF2B5EF4-FFF2-40B4-BE49-F238E27FC236}">
                <a16:creationId xmlns:a16="http://schemas.microsoft.com/office/drawing/2014/main" id="{31E3BB4D-3DE9-C96E-D626-5F8CAF2EE2C4}"/>
              </a:ext>
            </a:extLst>
          </p:cNvPr>
          <p:cNvSpPr/>
          <p:nvPr/>
        </p:nvSpPr>
        <p:spPr>
          <a:xfrm>
            <a:off x="7944212" y="3831685"/>
            <a:ext cx="3851102" cy="48207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bg1">
                    <a:lumMod val="50000"/>
                  </a:schemeClr>
                </a:solidFill>
              </a:rPr>
              <a:t>Ineligible resources impact the timing of PC hours, but are excluded from the PC Target</a:t>
            </a:r>
          </a:p>
        </p:txBody>
      </p:sp>
      <p:sp>
        <p:nvSpPr>
          <p:cNvPr id="3" name="Isosceles Triangle 2">
            <a:extLst>
              <a:ext uri="{FF2B5EF4-FFF2-40B4-BE49-F238E27FC236}">
                <a16:creationId xmlns:a16="http://schemas.microsoft.com/office/drawing/2014/main" id="{F5C2C0D7-378E-1FEF-D17B-2AD597869323}"/>
              </a:ext>
            </a:extLst>
          </p:cNvPr>
          <p:cNvSpPr/>
          <p:nvPr/>
        </p:nvSpPr>
        <p:spPr>
          <a:xfrm rot="5400000">
            <a:off x="7562444" y="3973220"/>
            <a:ext cx="544309" cy="199000"/>
          </a:xfrm>
          <a:prstGeom prst="triangle">
            <a:avLst/>
          </a:prstGeom>
          <a:solidFill>
            <a:schemeClr val="bg1">
              <a:lumMod val="85000"/>
            </a:schemeClr>
          </a:solidFill>
          <a:ln w="28575">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2637964306"/>
      </p:ext>
    </p:extLst>
  </p:cSld>
  <p:clrMapOvr>
    <a:masterClrMapping/>
  </p:clrMapOvr>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3B6983E4-7998-FD2E-E3A9-B3F2C6620794}"/>
              </a:ext>
            </a:extLst>
          </p:cNvPr>
          <p:cNvSpPr>
            <a:spLocks noGrp="1"/>
          </p:cNvSpPr>
          <p:nvPr>
            <p:ph type="title"/>
          </p:nvPr>
        </p:nvSpPr>
        <p:spPr/>
        <p:txBody>
          <a:bodyPr/>
          <a:lstStyle/>
          <a:p>
            <a:br>
              <a:rPr lang="en-US"/>
            </a:br>
            <a:r>
              <a:rPr lang="en-US"/>
              <a:t>Key decision parameters</a:t>
            </a:r>
          </a:p>
        </p:txBody>
      </p:sp>
      <p:graphicFrame>
        <p:nvGraphicFramePr>
          <p:cNvPr id="8" name="Table 7">
            <a:extLst>
              <a:ext uri="{FF2B5EF4-FFF2-40B4-BE49-F238E27FC236}">
                <a16:creationId xmlns:a16="http://schemas.microsoft.com/office/drawing/2014/main" id="{5D605EF4-6AD0-01C8-4D5A-FB35A32508A9}"/>
              </a:ext>
            </a:extLst>
          </p:cNvPr>
          <p:cNvGraphicFramePr>
            <a:graphicFrameLocks noGrp="1"/>
          </p:cNvGraphicFramePr>
          <p:nvPr>
            <p:extLst>
              <p:ext uri="{D42A27DB-BD31-4B8C-83A1-F6EECF244321}">
                <p14:modId xmlns:p14="http://schemas.microsoft.com/office/powerpoint/2010/main" val="1802909468"/>
              </p:ext>
            </p:extLst>
          </p:nvPr>
        </p:nvGraphicFramePr>
        <p:xfrm>
          <a:off x="463804" y="1199895"/>
          <a:ext cx="11264900" cy="4837811"/>
        </p:xfrm>
        <a:graphic>
          <a:graphicData uri="http://schemas.openxmlformats.org/drawingml/2006/table">
            <a:tbl>
              <a:tblPr firstRow="1" firstCol="1" bandRow="1"/>
              <a:tblGrid>
                <a:gridCol w="268105">
                  <a:extLst>
                    <a:ext uri="{9D8B030D-6E8A-4147-A177-3AD203B41FA5}">
                      <a16:colId xmlns:a16="http://schemas.microsoft.com/office/drawing/2014/main" val="2019874222"/>
                    </a:ext>
                  </a:extLst>
                </a:gridCol>
                <a:gridCol w="1912780">
                  <a:extLst>
                    <a:ext uri="{9D8B030D-6E8A-4147-A177-3AD203B41FA5}">
                      <a16:colId xmlns:a16="http://schemas.microsoft.com/office/drawing/2014/main" val="3976426191"/>
                    </a:ext>
                  </a:extLst>
                </a:gridCol>
                <a:gridCol w="3692634">
                  <a:extLst>
                    <a:ext uri="{9D8B030D-6E8A-4147-A177-3AD203B41FA5}">
                      <a16:colId xmlns:a16="http://schemas.microsoft.com/office/drawing/2014/main" val="3133432086"/>
                    </a:ext>
                  </a:extLst>
                </a:gridCol>
                <a:gridCol w="3692634">
                  <a:extLst>
                    <a:ext uri="{9D8B030D-6E8A-4147-A177-3AD203B41FA5}">
                      <a16:colId xmlns:a16="http://schemas.microsoft.com/office/drawing/2014/main" val="168617620"/>
                    </a:ext>
                  </a:extLst>
                </a:gridCol>
                <a:gridCol w="1698747">
                  <a:extLst>
                    <a:ext uri="{9D8B030D-6E8A-4147-A177-3AD203B41FA5}">
                      <a16:colId xmlns:a16="http://schemas.microsoft.com/office/drawing/2014/main" val="1627584230"/>
                    </a:ext>
                  </a:extLst>
                </a:gridCol>
              </a:tblGrid>
              <a:tr h="155135">
                <a:tc>
                  <a:txBody>
                    <a:bodyPr/>
                    <a:lstStyle/>
                    <a:p>
                      <a:pPr marL="0" marR="0" algn="ctr">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Design Parameter</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Design Decision</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Options</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ctr">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Impacts Modeling?</a:t>
                      </a:r>
                      <a:endParaRPr lang="en-US" sz="1200" baseline="30000">
                        <a:effectLst/>
                        <a:latin typeface="+mn-lt"/>
                        <a:ea typeface="PMingLiU" panose="02020500000000000000" pitchFamily="18" charset="-120"/>
                        <a:cs typeface="Arial" panose="020B0604020202020204" pitchFamily="34" charset="0"/>
                      </a:endParaRPr>
                    </a:p>
                  </a:txBody>
                  <a:tcPr marL="0" marR="0" marT="0" marB="0">
                    <a:lnL w="12700" cap="flat" cmpd="sng" algn="ctr">
                      <a:solidFill>
                        <a:srgbClr val="034E6E"/>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extLst>
                  <a:ext uri="{0D108BD9-81ED-4DB2-BD59-A6C34878D82A}">
                    <a16:rowId xmlns:a16="http://schemas.microsoft.com/office/drawing/2014/main" val="1594752984"/>
                  </a:ext>
                </a:extLst>
              </a:tr>
              <a:tr h="617331">
                <a:tc>
                  <a:txBody>
                    <a:bodyPr/>
                    <a:lstStyle/>
                    <a:p>
                      <a:pPr marL="0" marR="0" algn="ctr">
                        <a:lnSpc>
                          <a:spcPct val="110000"/>
                        </a:lnSpc>
                        <a:spcBef>
                          <a:spcPts val="0"/>
                        </a:spcBef>
                        <a:spcAft>
                          <a:spcPts val="0"/>
                        </a:spcAft>
                      </a:pPr>
                      <a:r>
                        <a:rPr lang="en-US" sz="1200" b="1" kern="1200">
                          <a:solidFill>
                            <a:srgbClr val="FF5E39"/>
                          </a:solidFill>
                          <a:effectLst/>
                          <a:latin typeface="+mn-lt"/>
                          <a:ea typeface="PMingLiU" panose="02020500000000000000" pitchFamily="18" charset="-120"/>
                          <a:cs typeface="Calibri" panose="020F0502020204030204" pitchFamily="34" charset="0"/>
                        </a:rPr>
                        <a:t>11</a:t>
                      </a:r>
                      <a:endParaRPr lang="en-US" sz="1200" b="1">
                        <a:solidFill>
                          <a:srgbClr val="FF5E39"/>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ERCOT-wide PC Requirement Determination Framework</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Arial" panose="020B0604020202020204" pitchFamily="34" charset="0"/>
                        </a:rPr>
                        <a:t>When is the PC requirement—the PC generation required to achieve target reliability—determined? Before the seasonal compliance period (ex-ante) or after the seasonal compliance period (ex-post)?</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b="1" kern="1200" dirty="0">
                          <a:solidFill>
                            <a:schemeClr val="tx2"/>
                          </a:solidFill>
                          <a:effectLst/>
                          <a:latin typeface="+mn-lt"/>
                          <a:ea typeface="PMingLiU" panose="02020500000000000000" pitchFamily="18" charset="-120"/>
                          <a:cs typeface="Calibri" panose="020F0502020204030204" pitchFamily="34" charset="0"/>
                        </a:rPr>
                        <a:t>Ex-Ante (default)</a:t>
                      </a:r>
                      <a:endParaRPr lang="en-US" sz="1200" dirty="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kern="1200" dirty="0">
                          <a:solidFill>
                            <a:schemeClr val="tx2"/>
                          </a:solidFill>
                          <a:effectLst/>
                          <a:latin typeface="+mn-lt"/>
                          <a:ea typeface="PMingLiU" panose="02020500000000000000" pitchFamily="18" charset="-120"/>
                          <a:cs typeface="Calibri" panose="020F0502020204030204" pitchFamily="34" charset="0"/>
                        </a:rPr>
                        <a:t>Ex-Post</a:t>
                      </a:r>
                      <a:endParaRPr lang="en-US" sz="1200" dirty="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Calibri" panose="020F0502020204030204" pitchFamily="34" charset="0"/>
                        </a:rPr>
                        <a:t>Yes</a:t>
                      </a:r>
                      <a:endParaRPr lang="en-US" sz="120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00337589"/>
                  </a:ext>
                </a:extLst>
              </a:tr>
              <a:tr h="309201">
                <a:tc>
                  <a:txBody>
                    <a:bodyPr/>
                    <a:lstStyle/>
                    <a:p>
                      <a:pPr marL="0" marR="0" algn="ctr">
                        <a:lnSpc>
                          <a:spcPct val="110000"/>
                        </a:lnSpc>
                        <a:spcBef>
                          <a:spcPts val="0"/>
                        </a:spcBef>
                        <a:spcAft>
                          <a:spcPts val="0"/>
                        </a:spcAft>
                      </a:pPr>
                      <a:r>
                        <a:rPr lang="en-US" sz="1200" b="1">
                          <a:solidFill>
                            <a:srgbClr val="FF5E39"/>
                          </a:solidFill>
                          <a:effectLst/>
                          <a:latin typeface="+mn-lt"/>
                          <a:ea typeface="PMingLiU" panose="02020500000000000000" pitchFamily="18" charset="-120"/>
                          <a:cs typeface="Arial" panose="020B0604020202020204" pitchFamily="34" charset="0"/>
                        </a:rPr>
                        <a:t>12</a:t>
                      </a: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Net-CONE Determination Framework</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Arial" panose="020B0604020202020204" pitchFamily="34" charset="0"/>
                        </a:rPr>
                        <a:t>When is ERCOT’s annual net-cost of new entry (“net-CONE”) determined? Ex-ante or ex-post?</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kern="1200" dirty="0">
                          <a:solidFill>
                            <a:schemeClr val="tx2"/>
                          </a:solidFill>
                          <a:effectLst/>
                          <a:latin typeface="+mn-lt"/>
                          <a:ea typeface="PMingLiU" panose="02020500000000000000" pitchFamily="18" charset="-120"/>
                          <a:cs typeface="Calibri" panose="020F0502020204030204" pitchFamily="34" charset="0"/>
                        </a:rPr>
                        <a:t>Ex-Ante</a:t>
                      </a:r>
                      <a:endParaRPr lang="en-US" sz="1200" dirty="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b="1" kern="1200" dirty="0">
                          <a:solidFill>
                            <a:schemeClr val="tx2"/>
                          </a:solidFill>
                          <a:effectLst/>
                          <a:latin typeface="+mn-lt"/>
                          <a:ea typeface="PMingLiU" panose="02020500000000000000" pitchFamily="18" charset="-120"/>
                          <a:cs typeface="Calibri" panose="020F0502020204030204" pitchFamily="34" charset="0"/>
                        </a:rPr>
                        <a:t>Ex-Post (default)</a:t>
                      </a:r>
                      <a:endParaRPr lang="en-US" sz="1200" dirty="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Calibri" panose="020F0502020204030204" pitchFamily="34" charset="0"/>
                        </a:rPr>
                        <a:t>Yes</a:t>
                      </a:r>
                      <a:endParaRPr lang="en-US" sz="120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3578237039"/>
                  </a:ext>
                </a:extLst>
              </a:tr>
              <a:tr h="771396">
                <a:tc>
                  <a:txBody>
                    <a:bodyPr/>
                    <a:lstStyle/>
                    <a:p>
                      <a:pPr marL="0" marR="0" algn="ctr">
                        <a:lnSpc>
                          <a:spcPct val="110000"/>
                        </a:lnSpc>
                        <a:spcBef>
                          <a:spcPts val="0"/>
                        </a:spcBef>
                        <a:spcAft>
                          <a:spcPts val="0"/>
                        </a:spcAft>
                      </a:pPr>
                      <a:r>
                        <a:rPr lang="en-US" sz="1200" b="1">
                          <a:solidFill>
                            <a:srgbClr val="FF5E39"/>
                          </a:solidFill>
                          <a:effectLst/>
                          <a:latin typeface="+mn-lt"/>
                          <a:ea typeface="PMingLiU" panose="02020500000000000000" pitchFamily="18" charset="-120"/>
                          <a:cs typeface="Arial" panose="020B0604020202020204" pitchFamily="34" charset="0"/>
                        </a:rPr>
                        <a:t>13</a:t>
                      </a: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dirty="0">
                          <a:solidFill>
                            <a:schemeClr val="tx1"/>
                          </a:solidFill>
                          <a:effectLst/>
                          <a:latin typeface="+mn-lt"/>
                          <a:ea typeface="PMingLiU" panose="02020500000000000000" pitchFamily="18" charset="-120"/>
                          <a:cs typeface="Calibri" panose="020F0502020204030204" pitchFamily="34" charset="0"/>
                        </a:rPr>
                        <a:t>Demand Curve – Max. Annualized PC Price</a:t>
                      </a:r>
                      <a:endParaRPr lang="en-US" sz="1200" dirty="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rowSpan="3">
                  <a:txBody>
                    <a:bodyPr/>
                    <a:lstStyle/>
                    <a:p>
                      <a:pPr marL="0" marR="0" algn="l">
                        <a:lnSpc>
                          <a:spcPct val="110000"/>
                        </a:lnSpc>
                        <a:spcBef>
                          <a:spcPts val="0"/>
                        </a:spcBef>
                        <a:spcAft>
                          <a:spcPts val="0"/>
                        </a:spcAft>
                      </a:pPr>
                      <a:r>
                        <a:rPr lang="en-US" sz="1200" kern="1200" dirty="0">
                          <a:solidFill>
                            <a:srgbClr val="000000"/>
                          </a:solidFill>
                          <a:effectLst/>
                          <a:latin typeface="+mn-lt"/>
                          <a:ea typeface="PMingLiU" panose="02020500000000000000" pitchFamily="18" charset="-120"/>
                          <a:cs typeface="Arial" panose="020B0604020202020204" pitchFamily="34" charset="0"/>
                        </a:rPr>
                        <a:t>What are the key points and the overall share of the PC demand curve?</a:t>
                      </a:r>
                      <a:endParaRPr lang="en-US" sz="1200" dirty="0">
                        <a:effectLst/>
                        <a:latin typeface="+mn-lt"/>
                        <a:ea typeface="PMingLiU" panose="02020500000000000000" pitchFamily="18" charset="-120"/>
                        <a:cs typeface="Arial" panose="020B0604020202020204" pitchFamily="34" charset="0"/>
                      </a:endParaRPr>
                    </a:p>
                    <a:p>
                      <a:pPr marL="0" marR="0" algn="l">
                        <a:lnSpc>
                          <a:spcPct val="110000"/>
                        </a:lnSpc>
                        <a:spcBef>
                          <a:spcPts val="0"/>
                        </a:spcBef>
                        <a:spcAft>
                          <a:spcPts val="0"/>
                        </a:spcAft>
                      </a:pPr>
                      <a:r>
                        <a:rPr lang="en-US" sz="1200" kern="1200" dirty="0">
                          <a:solidFill>
                            <a:srgbClr val="000000"/>
                          </a:solidFill>
                          <a:effectLst/>
                          <a:latin typeface="+mn-lt"/>
                          <a:ea typeface="PMingLiU" panose="02020500000000000000" pitchFamily="18" charset="-120"/>
                          <a:cs typeface="Arial" panose="020B0604020202020204" pitchFamily="34" charset="0"/>
                        </a:rPr>
                        <a:t> </a:t>
                      </a:r>
                      <a:endParaRPr lang="en-US" sz="1200" dirty="0">
                        <a:effectLst/>
                        <a:latin typeface="+mn-lt"/>
                        <a:ea typeface="PMingLiU" panose="02020500000000000000" pitchFamily="18" charset="-120"/>
                        <a:cs typeface="Arial" panose="020B0604020202020204" pitchFamily="34" charset="0"/>
                      </a:endParaRPr>
                    </a:p>
                    <a:p>
                      <a:pPr marL="0" marR="0" algn="l">
                        <a:lnSpc>
                          <a:spcPct val="110000"/>
                        </a:lnSpc>
                        <a:spcBef>
                          <a:spcPts val="0"/>
                        </a:spcBef>
                        <a:spcAft>
                          <a:spcPts val="0"/>
                        </a:spcAft>
                      </a:pPr>
                      <a:r>
                        <a:rPr lang="en-US" sz="1200" i="1" kern="1200" dirty="0">
                          <a:solidFill>
                            <a:srgbClr val="000000"/>
                          </a:solidFill>
                          <a:effectLst/>
                          <a:latin typeface="+mn-lt"/>
                          <a:ea typeface="PMingLiU" panose="02020500000000000000" pitchFamily="18" charset="-120"/>
                          <a:cs typeface="Arial" panose="020B0604020202020204" pitchFamily="34" charset="0"/>
                        </a:rPr>
                        <a:t>Note: there are several additional degrees of freedom when developing the PC demand curve, specifically related to the location of the specific points on the curve. However, the specific points of the PC demand curves will be determined for each PCM design and might change across designs, since the specific demand curve will be used to ensure that each design explored meets the proposed reliability standard</a:t>
                      </a:r>
                      <a:endParaRPr lang="en-US" sz="1200" dirty="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lvl="0" indent="0" algn="l">
                        <a:lnSpc>
                          <a:spcPct val="110000"/>
                        </a:lnSpc>
                        <a:spcBef>
                          <a:spcPts val="0"/>
                        </a:spcBef>
                        <a:spcAft>
                          <a:spcPts val="0"/>
                        </a:spcAft>
                        <a:buFont typeface="Symbol" panose="05050102010706020507" pitchFamily="18" charset="2"/>
                        <a:buNone/>
                      </a:pPr>
                      <a:r>
                        <a:rPr lang="en-US" sz="1200" b="1" i="1" kern="1200" dirty="0">
                          <a:solidFill>
                            <a:schemeClr val="tx2"/>
                          </a:solidFill>
                          <a:effectLst/>
                          <a:latin typeface="+mn-lt"/>
                          <a:ea typeface="PMingLiU" panose="02020500000000000000" pitchFamily="18" charset="-120"/>
                          <a:cs typeface="Calibri" panose="020F0502020204030204" pitchFamily="34" charset="0"/>
                        </a:rPr>
                        <a:t>Floating variable to achieve reliability target</a:t>
                      </a:r>
                    </a:p>
                    <a:p>
                      <a:pPr marL="0" marR="0" lvl="0" indent="0" algn="l">
                        <a:lnSpc>
                          <a:spcPct val="110000"/>
                        </a:lnSpc>
                        <a:spcBef>
                          <a:spcPts val="0"/>
                        </a:spcBef>
                        <a:spcAft>
                          <a:spcPts val="0"/>
                        </a:spcAft>
                        <a:buFont typeface="Symbol" panose="05050102010706020507" pitchFamily="18" charset="2"/>
                        <a:buNone/>
                      </a:pPr>
                      <a:r>
                        <a:rPr lang="en-US" sz="1200" i="1" dirty="0">
                          <a:solidFill>
                            <a:schemeClr val="tx2"/>
                          </a:solidFill>
                          <a:effectLst/>
                          <a:latin typeface="+mn-lt"/>
                          <a:ea typeface="PMingLiU" panose="02020500000000000000" pitchFamily="18" charset="-120"/>
                          <a:cs typeface="Arial" panose="020B0604020202020204" pitchFamily="34" charset="0"/>
                        </a:rPr>
                        <a:t>The maximum annualized PC price—which determines the height of the seasonal PC demand curves—will be used as a floating variable to ensure that the PCM design meets the stated reliability standard</a:t>
                      </a: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Calibri" panose="020F0502020204030204" pitchFamily="34" charset="0"/>
                        </a:rPr>
                        <a:t>Yes</a:t>
                      </a:r>
                      <a:endParaRPr lang="en-US" sz="120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2578457905"/>
                  </a:ext>
                </a:extLst>
              </a:tr>
              <a:tr h="771396">
                <a:tc>
                  <a:txBody>
                    <a:bodyPr/>
                    <a:lstStyle/>
                    <a:p>
                      <a:pPr marL="0" marR="0" algn="ctr">
                        <a:lnSpc>
                          <a:spcPct val="110000"/>
                        </a:lnSpc>
                        <a:spcBef>
                          <a:spcPts val="0"/>
                        </a:spcBef>
                        <a:spcAft>
                          <a:spcPts val="0"/>
                        </a:spcAft>
                      </a:pPr>
                      <a:r>
                        <a:rPr lang="en-US" sz="1200" b="1" kern="1200">
                          <a:solidFill>
                            <a:srgbClr val="FF5E39"/>
                          </a:solidFill>
                          <a:effectLst/>
                          <a:latin typeface="+mn-lt"/>
                          <a:ea typeface="PMingLiU" panose="02020500000000000000" pitchFamily="18" charset="-120"/>
                          <a:cs typeface="Calibri" panose="020F0502020204030204" pitchFamily="34" charset="0"/>
                        </a:rPr>
                        <a:t>14</a:t>
                      </a:r>
                      <a:endParaRPr lang="en-US" sz="1200" b="1">
                        <a:solidFill>
                          <a:srgbClr val="FF5E39"/>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dirty="0">
                          <a:solidFill>
                            <a:schemeClr val="tx1"/>
                          </a:solidFill>
                          <a:effectLst/>
                          <a:latin typeface="+mn-lt"/>
                          <a:ea typeface="PMingLiU" panose="02020500000000000000" pitchFamily="18" charset="-120"/>
                          <a:cs typeface="Calibri" panose="020F0502020204030204" pitchFamily="34" charset="0"/>
                        </a:rPr>
                        <a:t>Demand Curve – Seasonal Value Allocation</a:t>
                      </a:r>
                      <a:endParaRPr lang="en-US" sz="1200" dirty="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vMerge="1">
                  <a:txBody>
                    <a:bodyPr/>
                    <a:lstStyle/>
                    <a:p>
                      <a:endParaRPr lang="en-US"/>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kern="1200" dirty="0">
                          <a:solidFill>
                            <a:schemeClr val="tx2"/>
                          </a:solidFill>
                          <a:effectLst/>
                          <a:latin typeface="+mn-lt"/>
                          <a:ea typeface="PMingLiU" panose="02020500000000000000" pitchFamily="18" charset="-120"/>
                          <a:cs typeface="Calibri" panose="020F0502020204030204" pitchFamily="34" charset="0"/>
                        </a:rPr>
                        <a:t>Ex-Ante – Distributed proportionally based on loss of load probability (“LOLP”) model</a:t>
                      </a:r>
                      <a:endParaRPr lang="en-US" sz="1200" dirty="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b="1" kern="1200" dirty="0">
                          <a:solidFill>
                            <a:schemeClr val="tx2"/>
                          </a:solidFill>
                          <a:effectLst/>
                          <a:latin typeface="+mn-lt"/>
                          <a:ea typeface="PMingLiU" panose="02020500000000000000" pitchFamily="18" charset="-120"/>
                          <a:cs typeface="Calibri" panose="020F0502020204030204" pitchFamily="34" charset="0"/>
                        </a:rPr>
                        <a:t>Ex-Post – Distributed based on actual distribution of risk across seasons (default)</a:t>
                      </a:r>
                    </a:p>
                    <a:p>
                      <a:pPr marL="342900" marR="0" lvl="0" indent="-342900" algn="l" defTabSz="914400" rtl="0" eaLnBrk="1" fontAlgn="auto" latinLnBrk="0" hangingPunct="1">
                        <a:lnSpc>
                          <a:spcPct val="110000"/>
                        </a:lnSpc>
                        <a:spcBef>
                          <a:spcPts val="0"/>
                        </a:spcBef>
                        <a:spcAft>
                          <a:spcPts val="0"/>
                        </a:spcAft>
                        <a:buClrTx/>
                        <a:buSzTx/>
                        <a:buFont typeface="Symbol" panose="05050102010706020507" pitchFamily="18" charset="2"/>
                        <a:buChar char=""/>
                        <a:tabLst/>
                        <a:defRPr/>
                      </a:pPr>
                      <a:r>
                        <a:rPr lang="en-US" sz="1200" kern="1200" dirty="0">
                          <a:solidFill>
                            <a:schemeClr val="tx2"/>
                          </a:solidFill>
                          <a:effectLst/>
                          <a:latin typeface="+mn-lt"/>
                          <a:ea typeface="PMingLiU" panose="02020500000000000000" pitchFamily="18" charset="-120"/>
                          <a:cs typeface="Calibri" panose="020F0502020204030204" pitchFamily="34" charset="0"/>
                        </a:rPr>
                        <a:t>Distributed equally across seasons</a:t>
                      </a:r>
                      <a:endParaRPr lang="en-US" sz="1200" dirty="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effectLst/>
                          <a:latin typeface="+mn-lt"/>
                          <a:ea typeface="PMingLiU" panose="02020500000000000000" pitchFamily="18" charset="-120"/>
                          <a:cs typeface="Calibri" panose="020F0502020204030204" pitchFamily="34" charset="0"/>
                        </a:rPr>
                        <a:t>Yes</a:t>
                      </a:r>
                      <a:endParaRPr lang="en-US" sz="120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439208"/>
                  </a:ext>
                </a:extLst>
              </a:tr>
              <a:tr h="771396">
                <a:tc>
                  <a:txBody>
                    <a:bodyPr/>
                    <a:lstStyle/>
                    <a:p>
                      <a:pPr marL="0" marR="0" algn="ctr">
                        <a:lnSpc>
                          <a:spcPct val="110000"/>
                        </a:lnSpc>
                        <a:spcBef>
                          <a:spcPts val="0"/>
                        </a:spcBef>
                        <a:spcAft>
                          <a:spcPts val="0"/>
                        </a:spcAft>
                      </a:pPr>
                      <a:r>
                        <a:rPr lang="en-US" sz="1200" b="1" kern="1200">
                          <a:solidFill>
                            <a:srgbClr val="FF5E39"/>
                          </a:solidFill>
                          <a:effectLst/>
                          <a:latin typeface="+mn-lt"/>
                          <a:ea typeface="PMingLiU" panose="02020500000000000000" pitchFamily="18" charset="-120"/>
                          <a:cs typeface="Calibri" panose="020F0502020204030204" pitchFamily="34" charset="0"/>
                        </a:rPr>
                        <a:t>15</a:t>
                      </a:r>
                      <a:endParaRPr lang="en-US" sz="1200" b="1">
                        <a:solidFill>
                          <a:srgbClr val="FF5E39"/>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Demand Curve – Shape</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vMerge="1">
                  <a:txBody>
                    <a:bodyPr/>
                    <a:lstStyle/>
                    <a:p>
                      <a:endParaRPr lang="en-US"/>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dirty="0">
                          <a:solidFill>
                            <a:schemeClr val="tx2"/>
                          </a:solidFill>
                          <a:effectLst/>
                          <a:latin typeface="+mn-lt"/>
                          <a:ea typeface="Times New Roman" panose="02020603050405020304" pitchFamily="18" charset="0"/>
                          <a:cs typeface="Calibri" panose="020F0502020204030204" pitchFamily="34" charset="0"/>
                        </a:rPr>
                        <a:t>Steep slope</a:t>
                      </a:r>
                      <a:endParaRPr lang="en-US" sz="1200" dirty="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b="1" dirty="0">
                          <a:solidFill>
                            <a:schemeClr val="tx2"/>
                          </a:solidFill>
                          <a:effectLst/>
                          <a:latin typeface="+mn-lt"/>
                          <a:ea typeface="Times New Roman" panose="02020603050405020304" pitchFamily="18" charset="0"/>
                          <a:cs typeface="Calibri" panose="020F0502020204030204" pitchFamily="34" charset="0"/>
                        </a:rPr>
                        <a:t>Median slope (default)</a:t>
                      </a:r>
                      <a:endParaRPr lang="en-US" sz="1200" dirty="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dirty="0">
                          <a:solidFill>
                            <a:schemeClr val="tx2"/>
                          </a:solidFill>
                          <a:effectLst/>
                          <a:latin typeface="+mn-lt"/>
                          <a:ea typeface="Times New Roman" panose="02020603050405020304" pitchFamily="18" charset="0"/>
                          <a:cs typeface="Calibri" panose="020F0502020204030204" pitchFamily="34" charset="0"/>
                        </a:rPr>
                        <a:t>Shallow slope</a:t>
                      </a:r>
                      <a:endParaRPr lang="en-US" sz="1200" dirty="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i="1" kern="1200" dirty="0">
                          <a:solidFill>
                            <a:schemeClr val="tx2"/>
                          </a:solidFill>
                          <a:effectLst/>
                          <a:latin typeface="+mn-lt"/>
                          <a:ea typeface="PMingLiU" panose="02020500000000000000" pitchFamily="18" charset="-120"/>
                          <a:cs typeface="Calibri" panose="020F0502020204030204" pitchFamily="34" charset="0"/>
                        </a:rPr>
                        <a:t>[Other potential curve shapes]</a:t>
                      </a:r>
                      <a:endParaRPr lang="en-US" sz="1200" i="1" dirty="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Calibri" panose="020F0502020204030204" pitchFamily="34" charset="0"/>
                        </a:rPr>
                        <a:t>Yes</a:t>
                      </a:r>
                      <a:endParaRPr lang="en-US" sz="120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4001965932"/>
                  </a:ext>
                </a:extLst>
              </a:tr>
              <a:tr h="463266">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16</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Allocation of System PC Requirement across LSEs</a:t>
                      </a:r>
                      <a:r>
                        <a:rPr lang="en-US" sz="1200" b="1" kern="1200" baseline="30000">
                          <a:solidFill>
                            <a:schemeClr val="tx1"/>
                          </a:solidFill>
                          <a:effectLst/>
                          <a:latin typeface="+mn-lt"/>
                          <a:ea typeface="Times New Roman" panose="02020603050405020304" pitchFamily="18" charset="0"/>
                          <a:cs typeface="Calibri" panose="020F0502020204030204" pitchFamily="34" charset="0"/>
                        </a:rPr>
                        <a:t>1</a:t>
                      </a:r>
                      <a:endParaRPr lang="en-US" sz="1200" baseline="300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Arial" panose="020B0604020202020204" pitchFamily="34" charset="0"/>
                        </a:rPr>
                        <a:t>How is the total system requirement of PCs allocated across the different LSEs? </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Calibri" panose="020F0502020204030204" pitchFamily="34" charset="0"/>
                        </a:rPr>
                        <a:t>Based on load ratio share of system-wide gross load during PC hours (default)</a:t>
                      </a:r>
                      <a:endParaRPr lang="en-US" sz="120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i="1">
                          <a:solidFill>
                            <a:schemeClr val="tx2"/>
                          </a:solidFill>
                          <a:effectLst/>
                          <a:latin typeface="+mn-lt"/>
                          <a:ea typeface="Times New Roman" panose="02020603050405020304" pitchFamily="18" charset="0"/>
                          <a:cs typeface="Calibri" panose="020F0502020204030204" pitchFamily="34" charset="0"/>
                        </a:rPr>
                        <a:t>[Other potential metrics]</a:t>
                      </a:r>
                      <a:endParaRPr lang="en-US" sz="12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dirty="0">
                          <a:solidFill>
                            <a:srgbClr val="000000"/>
                          </a:solidFill>
                          <a:effectLst/>
                          <a:latin typeface="+mn-lt"/>
                          <a:ea typeface="PMingLiU" panose="02020500000000000000" pitchFamily="18" charset="-120"/>
                          <a:cs typeface="Calibri" panose="020F0502020204030204" pitchFamily="34" charset="0"/>
                        </a:rPr>
                        <a:t>No</a:t>
                      </a:r>
                      <a:endParaRPr lang="en-US" sz="1200" dirty="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3034774"/>
                  </a:ext>
                </a:extLst>
              </a:tr>
            </a:tbl>
          </a:graphicData>
        </a:graphic>
      </p:graphicFrame>
      <p:sp>
        <p:nvSpPr>
          <p:cNvPr id="9" name="Rectangle 4">
            <a:extLst>
              <a:ext uri="{FF2B5EF4-FFF2-40B4-BE49-F238E27FC236}">
                <a16:creationId xmlns:a16="http://schemas.microsoft.com/office/drawing/2014/main" id="{017B45E7-ECE6-AEAD-EDA6-FEAD44135C70}"/>
              </a:ext>
            </a:extLst>
          </p:cNvPr>
          <p:cNvSpPr>
            <a:spLocks noChangeArrowheads="1"/>
          </p:cNvSpPr>
          <p:nvPr/>
        </p:nvSpPr>
        <p:spPr bwMode="auto">
          <a:xfrm>
            <a:off x="459233" y="2371436"/>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800" b="0" i="0" u="none" strike="noStrike" cap="none" normalizeH="0" baseline="0">
                <a:ln>
                  <a:noFill/>
                </a:ln>
                <a:solidFill>
                  <a:schemeClr val="tx1"/>
                </a:solidFill>
                <a:effectLst/>
                <a:latin typeface="Arial" panose="020B0604020202020204" pitchFamily="34" charset="0"/>
              </a:rPr>
            </a:br>
            <a:endParaRPr kumimoji="0" lang="en-US" altLang="en-US" sz="1800" b="0" i="0" u="none" strike="noStrike" cap="none" normalizeH="0" baseline="0">
              <a:ln>
                <a:noFill/>
              </a:ln>
              <a:solidFill>
                <a:schemeClr val="tx1"/>
              </a:solidFill>
              <a:effectLst/>
              <a:latin typeface="Arial" panose="020B0604020202020204" pitchFamily="34" charset="0"/>
            </a:endParaRPr>
          </a:p>
        </p:txBody>
      </p:sp>
      <p:sp>
        <p:nvSpPr>
          <p:cNvPr id="11" name="Rectangle 6">
            <a:extLst>
              <a:ext uri="{FF2B5EF4-FFF2-40B4-BE49-F238E27FC236}">
                <a16:creationId xmlns:a16="http://schemas.microsoft.com/office/drawing/2014/main" id="{83C6F7FF-B2CB-B4E5-0D6F-36CDECBFC541}"/>
              </a:ext>
            </a:extLst>
          </p:cNvPr>
          <p:cNvSpPr>
            <a:spLocks noChangeArrowheads="1"/>
          </p:cNvSpPr>
          <p:nvPr/>
        </p:nvSpPr>
        <p:spPr bwMode="auto">
          <a:xfrm>
            <a:off x="459233" y="6030989"/>
            <a:ext cx="112649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PC obligations will be procured by qualified scheduling entities (QSEs) that represent each LSE, and not by the LSEs themselves. ERCOT will allocate PC procurement obligations, communicate, and transact PCs with QSEs directly, not LSEs.</a:t>
            </a:r>
            <a:endParaRPr kumimoji="0" lang="en-US" altLang="zh-TW" sz="1800" b="0" i="0" u="none" strike="noStrike" cap="none" normalizeH="0" baseline="0">
              <a:ln>
                <a:noFill/>
              </a:ln>
              <a:solidFill>
                <a:schemeClr val="tx2"/>
              </a:solidFill>
              <a:effectLst/>
            </a:endParaRPr>
          </a:p>
        </p:txBody>
      </p:sp>
      <p:graphicFrame>
        <p:nvGraphicFramePr>
          <p:cNvPr id="2" name="Table 1">
            <a:extLst>
              <a:ext uri="{FF2B5EF4-FFF2-40B4-BE49-F238E27FC236}">
                <a16:creationId xmlns:a16="http://schemas.microsoft.com/office/drawing/2014/main" id="{D0CE0457-CEFA-EE75-DD85-6532D63BC1FC}"/>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PC Demand</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6" name="Graphic 15">
            <a:extLst>
              <a:ext uri="{FF2B5EF4-FFF2-40B4-BE49-F238E27FC236}">
                <a16:creationId xmlns:a16="http://schemas.microsoft.com/office/drawing/2014/main" id="{E03E3252-3ECD-763B-4CF8-AB739282DB0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605241" y="-16163"/>
            <a:ext cx="457200" cy="457200"/>
          </a:xfrm>
          <a:prstGeom prst="rect">
            <a:avLst/>
          </a:prstGeom>
        </p:spPr>
      </p:pic>
    </p:spTree>
    <p:extLst>
      <p:ext uri="{BB962C8B-B14F-4D97-AF65-F5344CB8AC3E}">
        <p14:creationId xmlns:p14="http://schemas.microsoft.com/office/powerpoint/2010/main" val="2627657152"/>
      </p:ext>
    </p:extLst>
  </p:cSld>
  <p:clrMapOvr>
    <a:masterClrMapping/>
  </p:clrMapOvr>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42" name="Connector: Elbow 41">
            <a:extLst>
              <a:ext uri="{FF2B5EF4-FFF2-40B4-BE49-F238E27FC236}">
                <a16:creationId xmlns:a16="http://schemas.microsoft.com/office/drawing/2014/main" id="{BEAAAF81-56AE-B47E-2639-D5EC56F7FC6D}"/>
              </a:ext>
            </a:extLst>
          </p:cNvPr>
          <p:cNvCxnSpPr>
            <a:cxnSpLocks/>
          </p:cNvCxnSpPr>
          <p:nvPr/>
        </p:nvCxnSpPr>
        <p:spPr>
          <a:xfrm>
            <a:off x="1938028" y="2488545"/>
            <a:ext cx="2306631" cy="1380898"/>
          </a:xfrm>
          <a:prstGeom prst="bentConnector3">
            <a:avLst>
              <a:gd name="adj1" fmla="val 22801"/>
            </a:avLst>
          </a:prstGeom>
          <a:ln w="2857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8" name="Connector: Elbow 47">
            <a:extLst>
              <a:ext uri="{FF2B5EF4-FFF2-40B4-BE49-F238E27FC236}">
                <a16:creationId xmlns:a16="http://schemas.microsoft.com/office/drawing/2014/main" id="{F38AC091-A93E-FBFC-D22A-E092075EC6A2}"/>
              </a:ext>
            </a:extLst>
          </p:cNvPr>
          <p:cNvCxnSpPr>
            <a:cxnSpLocks/>
          </p:cNvCxnSpPr>
          <p:nvPr/>
        </p:nvCxnSpPr>
        <p:spPr>
          <a:xfrm>
            <a:off x="1934953" y="3548946"/>
            <a:ext cx="2309706" cy="654876"/>
          </a:xfrm>
          <a:prstGeom prst="bentConnector3">
            <a:avLst>
              <a:gd name="adj1" fmla="val 10832"/>
            </a:avLst>
          </a:prstGeom>
          <a:ln w="2857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39" name="Connector: Elbow 38">
            <a:extLst>
              <a:ext uri="{FF2B5EF4-FFF2-40B4-BE49-F238E27FC236}">
                <a16:creationId xmlns:a16="http://schemas.microsoft.com/office/drawing/2014/main" id="{9C290A94-0B38-C8D3-3F0F-F4502FB69D6A}"/>
              </a:ext>
            </a:extLst>
          </p:cNvPr>
          <p:cNvCxnSpPr>
            <a:cxnSpLocks/>
          </p:cNvCxnSpPr>
          <p:nvPr/>
        </p:nvCxnSpPr>
        <p:spPr>
          <a:xfrm>
            <a:off x="1938778" y="2013967"/>
            <a:ext cx="2305881" cy="1703077"/>
          </a:xfrm>
          <a:prstGeom prst="bentConnector3">
            <a:avLst>
              <a:gd name="adj1" fmla="val 35648"/>
            </a:avLst>
          </a:prstGeom>
          <a:ln w="28575">
            <a:solidFill>
              <a:schemeClr val="bg1">
                <a:lumMod val="50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3DA92FE3-029E-0200-CCB8-46FF52B9D13A}"/>
              </a:ext>
            </a:extLst>
          </p:cNvPr>
          <p:cNvSpPr>
            <a:spLocks noGrp="1"/>
          </p:cNvSpPr>
          <p:nvPr>
            <p:ph type="title"/>
          </p:nvPr>
        </p:nvSpPr>
        <p:spPr>
          <a:xfrm>
            <a:off x="459232" y="0"/>
            <a:ext cx="11732767" cy="1005840"/>
          </a:xfrm>
        </p:spPr>
        <p:txBody>
          <a:bodyPr>
            <a:normAutofit/>
          </a:bodyPr>
          <a:lstStyle/>
          <a:p>
            <a:br>
              <a:rPr lang="en-US"/>
            </a:br>
            <a:r>
              <a:rPr lang="en-US"/>
              <a:t>Ex-Post demand curve will vary every year based on actual net-CONE</a:t>
            </a:r>
          </a:p>
        </p:txBody>
      </p:sp>
      <p:graphicFrame>
        <p:nvGraphicFramePr>
          <p:cNvPr id="9" name="Table 8">
            <a:extLst>
              <a:ext uri="{FF2B5EF4-FFF2-40B4-BE49-F238E27FC236}">
                <a16:creationId xmlns:a16="http://schemas.microsoft.com/office/drawing/2014/main" id="{04A6652E-0D27-232A-4238-D3A4B70744EA}"/>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PC Demand</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0" name="Graphic 9">
            <a:extLst>
              <a:ext uri="{FF2B5EF4-FFF2-40B4-BE49-F238E27FC236}">
                <a16:creationId xmlns:a16="http://schemas.microsoft.com/office/drawing/2014/main" id="{C4FB4E41-3A17-2007-B163-B98A0B86D305}"/>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605241" y="-16163"/>
            <a:ext cx="457200" cy="457200"/>
          </a:xfrm>
          <a:prstGeom prst="rect">
            <a:avLst/>
          </a:prstGeom>
        </p:spPr>
      </p:pic>
      <p:sp>
        <p:nvSpPr>
          <p:cNvPr id="13" name="Rectangle 12">
            <a:extLst>
              <a:ext uri="{FF2B5EF4-FFF2-40B4-BE49-F238E27FC236}">
                <a16:creationId xmlns:a16="http://schemas.microsoft.com/office/drawing/2014/main" id="{1D758BA8-8C86-320B-9D36-A1AFBCCE3077}"/>
              </a:ext>
            </a:extLst>
          </p:cNvPr>
          <p:cNvSpPr/>
          <p:nvPr/>
        </p:nvSpPr>
        <p:spPr>
          <a:xfrm>
            <a:off x="459233" y="1084334"/>
            <a:ext cx="1920240" cy="265176"/>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CT Net-CONE</a:t>
            </a:r>
            <a:r>
              <a:rPr lang="en-US" b="1" baseline="30000"/>
              <a:t>1</a:t>
            </a:r>
          </a:p>
        </p:txBody>
      </p:sp>
      <p:graphicFrame>
        <p:nvGraphicFramePr>
          <p:cNvPr id="17" name="Chart 16">
            <a:extLst>
              <a:ext uri="{FF2B5EF4-FFF2-40B4-BE49-F238E27FC236}">
                <a16:creationId xmlns:a16="http://schemas.microsoft.com/office/drawing/2014/main" id="{E12BB61C-07CD-43BB-87A4-1F82E12B04BC}"/>
              </a:ext>
            </a:extLst>
          </p:cNvPr>
          <p:cNvGraphicFramePr>
            <a:graphicFrameLocks/>
          </p:cNvGraphicFramePr>
          <p:nvPr>
            <p:extLst>
              <p:ext uri="{D42A27DB-BD31-4B8C-83A1-F6EECF244321}">
                <p14:modId xmlns:p14="http://schemas.microsoft.com/office/powerpoint/2010/main" val="3283651558"/>
              </p:ext>
            </p:extLst>
          </p:nvPr>
        </p:nvGraphicFramePr>
        <p:xfrm>
          <a:off x="459234" y="1467852"/>
          <a:ext cx="1920240" cy="3695275"/>
        </p:xfrm>
        <a:graphic>
          <a:graphicData uri="http://schemas.openxmlformats.org/drawingml/2006/chart">
            <c:chart xmlns:c="http://schemas.openxmlformats.org/drawingml/2006/chart" xmlns:r="http://schemas.openxmlformats.org/officeDocument/2006/relationships" r:id="rId5"/>
          </a:graphicData>
        </a:graphic>
      </p:graphicFrame>
      <p:sp>
        <p:nvSpPr>
          <p:cNvPr id="18" name="Rectangle 17">
            <a:extLst>
              <a:ext uri="{FF2B5EF4-FFF2-40B4-BE49-F238E27FC236}">
                <a16:creationId xmlns:a16="http://schemas.microsoft.com/office/drawing/2014/main" id="{7413E081-6AF0-62D3-5636-69EC3D78285C}"/>
              </a:ext>
            </a:extLst>
          </p:cNvPr>
          <p:cNvSpPr/>
          <p:nvPr/>
        </p:nvSpPr>
        <p:spPr>
          <a:xfrm>
            <a:off x="397307" y="1362141"/>
            <a:ext cx="1007287" cy="1951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000">
                <a:solidFill>
                  <a:schemeClr val="tx2"/>
                </a:solidFill>
              </a:rPr>
              <a:t>2026$/kW-yr</a:t>
            </a:r>
          </a:p>
        </p:txBody>
      </p:sp>
      <p:sp>
        <p:nvSpPr>
          <p:cNvPr id="19" name="Rectangle 6">
            <a:extLst>
              <a:ext uri="{FF2B5EF4-FFF2-40B4-BE49-F238E27FC236}">
                <a16:creationId xmlns:a16="http://schemas.microsoft.com/office/drawing/2014/main" id="{3B42A24C-AAE6-07F1-216C-E7BE434BB6E7}"/>
              </a:ext>
            </a:extLst>
          </p:cNvPr>
          <p:cNvSpPr>
            <a:spLocks noChangeArrowheads="1"/>
          </p:cNvSpPr>
          <p:nvPr/>
        </p:nvSpPr>
        <p:spPr bwMode="auto">
          <a:xfrm>
            <a:off x="459233" y="6174127"/>
            <a:ext cx="112649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“CT Net-CONE” is the net cost of new entry (CONE) of a combustion turbine (CT) plant, which is calculated by subtracting energy and ancillary services (AS) revenues from the CT’s CONE ($102.9/kW-yr for this study).</a:t>
            </a:r>
            <a:endParaRPr kumimoji="0" lang="en-US" altLang="zh-TW" sz="1800" b="0" i="0" u="none" strike="noStrike" cap="none" normalizeH="0" baseline="0">
              <a:ln>
                <a:noFill/>
              </a:ln>
              <a:solidFill>
                <a:schemeClr val="tx2"/>
              </a:solidFill>
              <a:effectLst/>
            </a:endParaRPr>
          </a:p>
        </p:txBody>
      </p:sp>
      <p:sp>
        <p:nvSpPr>
          <p:cNvPr id="20" name="Text Placeholder 40">
            <a:extLst>
              <a:ext uri="{FF2B5EF4-FFF2-40B4-BE49-F238E27FC236}">
                <a16:creationId xmlns:a16="http://schemas.microsoft.com/office/drawing/2014/main" id="{9235A9E6-61EE-8FDD-FF63-47E4A8C900EE}"/>
              </a:ext>
            </a:extLst>
          </p:cNvPr>
          <p:cNvSpPr txBox="1">
            <a:spLocks/>
          </p:cNvSpPr>
          <p:nvPr/>
        </p:nvSpPr>
        <p:spPr>
          <a:xfrm>
            <a:off x="0" y="5320866"/>
            <a:ext cx="10281809" cy="772181"/>
          </a:xfrm>
          <a:prstGeom prst="rect">
            <a:avLst/>
          </a:prstGeom>
          <a:solidFill>
            <a:schemeClr val="accent1">
              <a:lumMod val="20000"/>
              <a:lumOff val="80000"/>
            </a:schemeClr>
          </a:solidFill>
        </p:spPr>
        <p:txBody>
          <a:bodyPr vert="horz" lIns="91440" tIns="45720" rIns="91440" bIns="45720" rtlCol="0" anchor="ctr">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None/>
            </a:pPr>
            <a:r>
              <a:rPr lang="en-US"/>
              <a:t>An ex-ante demand curve provides more visibility into future PC prices at the expense of higher total system cost variability, while an ex-post demand curve adjusts based on actual conditions</a:t>
            </a:r>
          </a:p>
        </p:txBody>
      </p:sp>
      <p:sp>
        <p:nvSpPr>
          <p:cNvPr id="21" name="Rectangle 20">
            <a:extLst>
              <a:ext uri="{FF2B5EF4-FFF2-40B4-BE49-F238E27FC236}">
                <a16:creationId xmlns:a16="http://schemas.microsoft.com/office/drawing/2014/main" id="{83C6FF29-8CB6-0FBB-F1F3-E1C25F5399AC}"/>
              </a:ext>
            </a:extLst>
          </p:cNvPr>
          <p:cNvSpPr/>
          <p:nvPr/>
        </p:nvSpPr>
        <p:spPr>
          <a:xfrm>
            <a:off x="3288629" y="1084334"/>
            <a:ext cx="8435503" cy="265176"/>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PC Market Demand Curve: Annual</a:t>
            </a:r>
            <a:endParaRPr lang="en-US" b="1" baseline="30000"/>
          </a:p>
        </p:txBody>
      </p:sp>
      <p:sp>
        <p:nvSpPr>
          <p:cNvPr id="24" name="Rectangle 23">
            <a:extLst>
              <a:ext uri="{FF2B5EF4-FFF2-40B4-BE49-F238E27FC236}">
                <a16:creationId xmlns:a16="http://schemas.microsoft.com/office/drawing/2014/main" id="{7539DE62-5FC6-8E5C-EBD1-4D27324F41B0}"/>
              </a:ext>
            </a:extLst>
          </p:cNvPr>
          <p:cNvSpPr/>
          <p:nvPr/>
        </p:nvSpPr>
        <p:spPr>
          <a:xfrm rot="16200000">
            <a:off x="2474376" y="4147442"/>
            <a:ext cx="1828800" cy="200295"/>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t>Ex-Post Demand Curve</a:t>
            </a:r>
            <a:endParaRPr lang="en-US" sz="1200" b="1" baseline="30000"/>
          </a:p>
        </p:txBody>
      </p:sp>
      <p:cxnSp>
        <p:nvCxnSpPr>
          <p:cNvPr id="37" name="Connector: Elbow 36">
            <a:extLst>
              <a:ext uri="{FF2B5EF4-FFF2-40B4-BE49-F238E27FC236}">
                <a16:creationId xmlns:a16="http://schemas.microsoft.com/office/drawing/2014/main" id="{93E2A272-713F-7F22-9E00-F693224707E8}"/>
              </a:ext>
            </a:extLst>
          </p:cNvPr>
          <p:cNvCxnSpPr/>
          <p:nvPr/>
        </p:nvCxnSpPr>
        <p:spPr>
          <a:xfrm flipV="1">
            <a:off x="1828800" y="1908029"/>
            <a:ext cx="2373974" cy="411480"/>
          </a:xfrm>
          <a:prstGeom prst="bentConnector3">
            <a:avLst>
              <a:gd name="adj1" fmla="val 55956"/>
            </a:avLst>
          </a:prstGeom>
          <a:ln w="28575">
            <a:solidFill>
              <a:schemeClr val="accent3">
                <a:lumMod val="75000"/>
              </a:schemeClr>
            </a:solidFill>
            <a:tailEnd type="triangle"/>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C46E6EFC-78C3-DEC6-E82E-9F16DAB09681}"/>
              </a:ext>
            </a:extLst>
          </p:cNvPr>
          <p:cNvSpPr/>
          <p:nvPr/>
        </p:nvSpPr>
        <p:spPr>
          <a:xfrm rot="16200000">
            <a:off x="2474378" y="2220727"/>
            <a:ext cx="1828800" cy="200295"/>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t>Ex-Ante Demand Curve</a:t>
            </a:r>
            <a:endParaRPr lang="en-US" sz="1200" b="1" baseline="30000"/>
          </a:p>
        </p:txBody>
      </p:sp>
      <p:graphicFrame>
        <p:nvGraphicFramePr>
          <p:cNvPr id="26" name="Chart 25">
            <a:extLst>
              <a:ext uri="{FF2B5EF4-FFF2-40B4-BE49-F238E27FC236}">
                <a16:creationId xmlns:a16="http://schemas.microsoft.com/office/drawing/2014/main" id="{0358D3E5-E55C-43D8-A1D8-89DB0AD4BD52}"/>
              </a:ext>
            </a:extLst>
          </p:cNvPr>
          <p:cNvGraphicFramePr>
            <a:graphicFrameLocks/>
          </p:cNvGraphicFramePr>
          <p:nvPr>
            <p:extLst>
              <p:ext uri="{D42A27DB-BD31-4B8C-83A1-F6EECF244321}">
                <p14:modId xmlns:p14="http://schemas.microsoft.com/office/powerpoint/2010/main" val="4222541015"/>
              </p:ext>
            </p:extLst>
          </p:nvPr>
        </p:nvGraphicFramePr>
        <p:xfrm>
          <a:off x="3488924" y="1406474"/>
          <a:ext cx="8235208" cy="1828801"/>
        </p:xfrm>
        <a:graphic>
          <a:graphicData uri="http://schemas.openxmlformats.org/drawingml/2006/chart">
            <c:chart xmlns:c="http://schemas.openxmlformats.org/drawingml/2006/chart" xmlns:r="http://schemas.openxmlformats.org/officeDocument/2006/relationships" r:id="rId6"/>
          </a:graphicData>
        </a:graphic>
      </p:graphicFrame>
      <p:sp>
        <p:nvSpPr>
          <p:cNvPr id="29" name="Rectangle 28">
            <a:extLst>
              <a:ext uri="{FF2B5EF4-FFF2-40B4-BE49-F238E27FC236}">
                <a16:creationId xmlns:a16="http://schemas.microsoft.com/office/drawing/2014/main" id="{7AC2CF61-33DD-4AA9-7626-5F2E9565F757}"/>
              </a:ext>
            </a:extLst>
          </p:cNvPr>
          <p:cNvSpPr/>
          <p:nvPr/>
        </p:nvSpPr>
        <p:spPr>
          <a:xfrm>
            <a:off x="4183318" y="1909082"/>
            <a:ext cx="1463275"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tx1"/>
                </a:solidFill>
              </a:rPr>
              <a:t>$136/kW-yr</a:t>
            </a:r>
          </a:p>
        </p:txBody>
      </p:sp>
      <p:sp>
        <p:nvSpPr>
          <p:cNvPr id="38" name="Rectangle 37">
            <a:extLst>
              <a:ext uri="{FF2B5EF4-FFF2-40B4-BE49-F238E27FC236}">
                <a16:creationId xmlns:a16="http://schemas.microsoft.com/office/drawing/2014/main" id="{06A246DE-5ADF-82FD-07A1-5430DEDA61CC}"/>
              </a:ext>
            </a:extLst>
          </p:cNvPr>
          <p:cNvSpPr/>
          <p:nvPr/>
        </p:nvSpPr>
        <p:spPr>
          <a:xfrm>
            <a:off x="2703451" y="2086955"/>
            <a:ext cx="51286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50" b="1">
                <a:solidFill>
                  <a:schemeClr val="accent3">
                    <a:lumMod val="75000"/>
                  </a:schemeClr>
                </a:solidFill>
              </a:rPr>
              <a:t>1.71x</a:t>
            </a:r>
          </a:p>
        </p:txBody>
      </p:sp>
      <p:cxnSp>
        <p:nvCxnSpPr>
          <p:cNvPr id="30" name="Straight Connector 29">
            <a:extLst>
              <a:ext uri="{FF2B5EF4-FFF2-40B4-BE49-F238E27FC236}">
                <a16:creationId xmlns:a16="http://schemas.microsoft.com/office/drawing/2014/main" id="{7916603F-DBDC-ED8E-255E-7F1E0FE7BDE7}"/>
              </a:ext>
            </a:extLst>
          </p:cNvPr>
          <p:cNvCxnSpPr>
            <a:cxnSpLocks/>
          </p:cNvCxnSpPr>
          <p:nvPr/>
        </p:nvCxnSpPr>
        <p:spPr>
          <a:xfrm>
            <a:off x="10307118" y="1676080"/>
            <a:ext cx="0" cy="100584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31" name="Straight Connector 30">
            <a:extLst>
              <a:ext uri="{FF2B5EF4-FFF2-40B4-BE49-F238E27FC236}">
                <a16:creationId xmlns:a16="http://schemas.microsoft.com/office/drawing/2014/main" id="{55269554-ECA1-AC54-CAD7-1218CF735868}"/>
              </a:ext>
            </a:extLst>
          </p:cNvPr>
          <p:cNvCxnSpPr>
            <a:cxnSpLocks/>
          </p:cNvCxnSpPr>
          <p:nvPr/>
        </p:nvCxnSpPr>
        <p:spPr>
          <a:xfrm>
            <a:off x="10918414" y="2133280"/>
            <a:ext cx="0" cy="54864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32" name="Rectangle 31">
            <a:extLst>
              <a:ext uri="{FF2B5EF4-FFF2-40B4-BE49-F238E27FC236}">
                <a16:creationId xmlns:a16="http://schemas.microsoft.com/office/drawing/2014/main" id="{122BDAD6-9CF5-BD0E-E679-7A26308266F7}"/>
              </a:ext>
            </a:extLst>
          </p:cNvPr>
          <p:cNvSpPr/>
          <p:nvPr/>
        </p:nvSpPr>
        <p:spPr>
          <a:xfrm>
            <a:off x="10866269" y="2061485"/>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rgbClr val="D6A300"/>
                </a:solidFill>
              </a:rPr>
              <a:t>108% PC Target</a:t>
            </a:r>
          </a:p>
        </p:txBody>
      </p:sp>
      <p:sp>
        <p:nvSpPr>
          <p:cNvPr id="33" name="Rectangle 32">
            <a:extLst>
              <a:ext uri="{FF2B5EF4-FFF2-40B4-BE49-F238E27FC236}">
                <a16:creationId xmlns:a16="http://schemas.microsoft.com/office/drawing/2014/main" id="{89395172-6CB7-8B88-4AA4-31EB08C9F37D}"/>
              </a:ext>
            </a:extLst>
          </p:cNvPr>
          <p:cNvSpPr/>
          <p:nvPr/>
        </p:nvSpPr>
        <p:spPr>
          <a:xfrm>
            <a:off x="8781050" y="1620169"/>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1400" b="1">
                <a:solidFill>
                  <a:srgbClr val="D6A300"/>
                </a:solidFill>
              </a:rPr>
              <a:t>98% PC Target</a:t>
            </a:r>
          </a:p>
        </p:txBody>
      </p:sp>
      <p:cxnSp>
        <p:nvCxnSpPr>
          <p:cNvPr id="34" name="Straight Connector 33">
            <a:extLst>
              <a:ext uri="{FF2B5EF4-FFF2-40B4-BE49-F238E27FC236}">
                <a16:creationId xmlns:a16="http://schemas.microsoft.com/office/drawing/2014/main" id="{84D67461-56DF-71A6-E617-0BF79A4E0C37}"/>
              </a:ext>
            </a:extLst>
          </p:cNvPr>
          <p:cNvCxnSpPr>
            <a:cxnSpLocks/>
          </p:cNvCxnSpPr>
          <p:nvPr/>
        </p:nvCxnSpPr>
        <p:spPr>
          <a:xfrm>
            <a:off x="10517684" y="1676080"/>
            <a:ext cx="0" cy="1005840"/>
          </a:xfrm>
          <a:prstGeom prst="line">
            <a:avLst/>
          </a:prstGeom>
          <a:ln w="28575">
            <a:solidFill>
              <a:schemeClr val="tx2"/>
            </a:solidFill>
          </a:ln>
        </p:spPr>
        <p:style>
          <a:lnRef idx="1">
            <a:schemeClr val="accent3"/>
          </a:lnRef>
          <a:fillRef idx="0">
            <a:schemeClr val="accent3"/>
          </a:fillRef>
          <a:effectRef idx="0">
            <a:schemeClr val="accent3"/>
          </a:effectRef>
          <a:fontRef idx="minor">
            <a:schemeClr val="tx1"/>
          </a:fontRef>
        </p:style>
      </p:cxnSp>
      <p:sp>
        <p:nvSpPr>
          <p:cNvPr id="35" name="Rectangle 34">
            <a:extLst>
              <a:ext uri="{FF2B5EF4-FFF2-40B4-BE49-F238E27FC236}">
                <a16:creationId xmlns:a16="http://schemas.microsoft.com/office/drawing/2014/main" id="{2D383086-B12C-42FC-6853-2C44C2339CC8}"/>
              </a:ext>
            </a:extLst>
          </p:cNvPr>
          <p:cNvSpPr/>
          <p:nvPr/>
        </p:nvSpPr>
        <p:spPr>
          <a:xfrm>
            <a:off x="10472325" y="1636191"/>
            <a:ext cx="1251807" cy="2265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tx2"/>
                </a:solidFill>
              </a:rPr>
              <a:t>PC Target</a:t>
            </a:r>
          </a:p>
        </p:txBody>
      </p:sp>
      <p:graphicFrame>
        <p:nvGraphicFramePr>
          <p:cNvPr id="3" name="Chart 2">
            <a:extLst>
              <a:ext uri="{FF2B5EF4-FFF2-40B4-BE49-F238E27FC236}">
                <a16:creationId xmlns:a16="http://schemas.microsoft.com/office/drawing/2014/main" id="{CCD9C41A-9786-42E6-9A9B-5087C75DBE14}"/>
              </a:ext>
            </a:extLst>
          </p:cNvPr>
          <p:cNvGraphicFramePr>
            <a:graphicFrameLocks/>
          </p:cNvGraphicFramePr>
          <p:nvPr>
            <p:extLst>
              <p:ext uri="{D42A27DB-BD31-4B8C-83A1-F6EECF244321}">
                <p14:modId xmlns:p14="http://schemas.microsoft.com/office/powerpoint/2010/main" val="1835287416"/>
              </p:ext>
            </p:extLst>
          </p:nvPr>
        </p:nvGraphicFramePr>
        <p:xfrm>
          <a:off x="3488923" y="3320233"/>
          <a:ext cx="8235208" cy="1841757"/>
        </p:xfrm>
        <a:graphic>
          <a:graphicData uri="http://schemas.openxmlformats.org/drawingml/2006/chart">
            <c:chart xmlns:c="http://schemas.openxmlformats.org/drawingml/2006/chart" xmlns:r="http://schemas.openxmlformats.org/officeDocument/2006/relationships" r:id="rId7"/>
          </a:graphicData>
        </a:graphic>
      </p:graphicFrame>
      <p:cxnSp>
        <p:nvCxnSpPr>
          <p:cNvPr id="4" name="Straight Connector 3">
            <a:extLst>
              <a:ext uri="{FF2B5EF4-FFF2-40B4-BE49-F238E27FC236}">
                <a16:creationId xmlns:a16="http://schemas.microsoft.com/office/drawing/2014/main" id="{FBF65418-A011-A21B-763C-880105F5493D}"/>
              </a:ext>
            </a:extLst>
          </p:cNvPr>
          <p:cNvCxnSpPr>
            <a:cxnSpLocks/>
          </p:cNvCxnSpPr>
          <p:nvPr/>
        </p:nvCxnSpPr>
        <p:spPr>
          <a:xfrm>
            <a:off x="10307118" y="3522303"/>
            <a:ext cx="0" cy="109728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 name="Straight Connector 4">
            <a:extLst>
              <a:ext uri="{FF2B5EF4-FFF2-40B4-BE49-F238E27FC236}">
                <a16:creationId xmlns:a16="http://schemas.microsoft.com/office/drawing/2014/main" id="{35929650-F997-D568-7FE0-813409DF067E}"/>
              </a:ext>
            </a:extLst>
          </p:cNvPr>
          <p:cNvCxnSpPr>
            <a:cxnSpLocks/>
          </p:cNvCxnSpPr>
          <p:nvPr/>
        </p:nvCxnSpPr>
        <p:spPr>
          <a:xfrm>
            <a:off x="10918414" y="4070943"/>
            <a:ext cx="0" cy="54864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CA007C1F-C399-1AF3-7595-5FF9C698B76B}"/>
              </a:ext>
            </a:extLst>
          </p:cNvPr>
          <p:cNvSpPr/>
          <p:nvPr/>
        </p:nvSpPr>
        <p:spPr>
          <a:xfrm>
            <a:off x="10866269" y="3999148"/>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rgbClr val="D6A300"/>
                </a:solidFill>
              </a:rPr>
              <a:t>108% PC Target</a:t>
            </a:r>
          </a:p>
        </p:txBody>
      </p:sp>
      <p:sp>
        <p:nvSpPr>
          <p:cNvPr id="7" name="Rectangle 6">
            <a:extLst>
              <a:ext uri="{FF2B5EF4-FFF2-40B4-BE49-F238E27FC236}">
                <a16:creationId xmlns:a16="http://schemas.microsoft.com/office/drawing/2014/main" id="{31666BA0-D914-F3A2-E670-6FFCFAED0784}"/>
              </a:ext>
            </a:extLst>
          </p:cNvPr>
          <p:cNvSpPr/>
          <p:nvPr/>
        </p:nvSpPr>
        <p:spPr>
          <a:xfrm>
            <a:off x="8781050" y="3441100"/>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1400" b="1">
                <a:solidFill>
                  <a:srgbClr val="D6A300"/>
                </a:solidFill>
              </a:rPr>
              <a:t>98% PC Target</a:t>
            </a:r>
          </a:p>
        </p:txBody>
      </p:sp>
      <p:cxnSp>
        <p:nvCxnSpPr>
          <p:cNvPr id="11" name="Straight Connector 10">
            <a:extLst>
              <a:ext uri="{FF2B5EF4-FFF2-40B4-BE49-F238E27FC236}">
                <a16:creationId xmlns:a16="http://schemas.microsoft.com/office/drawing/2014/main" id="{652BAA63-56B9-B0AF-E2E7-44E9BA0B6C91}"/>
              </a:ext>
            </a:extLst>
          </p:cNvPr>
          <p:cNvCxnSpPr>
            <a:cxnSpLocks/>
          </p:cNvCxnSpPr>
          <p:nvPr/>
        </p:nvCxnSpPr>
        <p:spPr>
          <a:xfrm>
            <a:off x="10517684" y="3613743"/>
            <a:ext cx="0" cy="1005840"/>
          </a:xfrm>
          <a:prstGeom prst="line">
            <a:avLst/>
          </a:prstGeom>
          <a:ln w="28575">
            <a:solidFill>
              <a:schemeClr val="tx2"/>
            </a:solidFill>
          </a:ln>
        </p:spPr>
        <p:style>
          <a:lnRef idx="1">
            <a:schemeClr val="accent3"/>
          </a:lnRef>
          <a:fillRef idx="0">
            <a:schemeClr val="accent3"/>
          </a:fillRef>
          <a:effectRef idx="0">
            <a:schemeClr val="accent3"/>
          </a:effectRef>
          <a:fontRef idx="minor">
            <a:schemeClr val="tx1"/>
          </a:fontRef>
        </p:style>
      </p:cxnSp>
      <p:sp>
        <p:nvSpPr>
          <p:cNvPr id="12" name="Rectangle 11">
            <a:extLst>
              <a:ext uri="{FF2B5EF4-FFF2-40B4-BE49-F238E27FC236}">
                <a16:creationId xmlns:a16="http://schemas.microsoft.com/office/drawing/2014/main" id="{0678C2E8-5B23-EC01-56A6-DB65BF1BB3D5}"/>
              </a:ext>
            </a:extLst>
          </p:cNvPr>
          <p:cNvSpPr/>
          <p:nvPr/>
        </p:nvSpPr>
        <p:spPr>
          <a:xfrm>
            <a:off x="10472325" y="3573854"/>
            <a:ext cx="1251807" cy="2265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tx2"/>
                </a:solidFill>
              </a:rPr>
              <a:t>PC Target</a:t>
            </a:r>
          </a:p>
        </p:txBody>
      </p:sp>
      <p:sp>
        <p:nvSpPr>
          <p:cNvPr id="16" name="Rectangle 15">
            <a:extLst>
              <a:ext uri="{FF2B5EF4-FFF2-40B4-BE49-F238E27FC236}">
                <a16:creationId xmlns:a16="http://schemas.microsoft.com/office/drawing/2014/main" id="{147A6F3F-C2C5-8757-4704-CAC8FF697331}"/>
              </a:ext>
            </a:extLst>
          </p:cNvPr>
          <p:cNvSpPr/>
          <p:nvPr/>
        </p:nvSpPr>
        <p:spPr>
          <a:xfrm>
            <a:off x="4183318" y="3483192"/>
            <a:ext cx="1463275"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tx1"/>
                </a:solidFill>
              </a:rPr>
              <a:t>$153/kW-yr</a:t>
            </a:r>
          </a:p>
        </p:txBody>
      </p:sp>
      <p:sp>
        <p:nvSpPr>
          <p:cNvPr id="28" name="Rectangle 27">
            <a:extLst>
              <a:ext uri="{FF2B5EF4-FFF2-40B4-BE49-F238E27FC236}">
                <a16:creationId xmlns:a16="http://schemas.microsoft.com/office/drawing/2014/main" id="{5CD7B85B-200D-2A37-9CE2-52B516AF934F}"/>
              </a:ext>
            </a:extLst>
          </p:cNvPr>
          <p:cNvSpPr/>
          <p:nvPr/>
        </p:nvSpPr>
        <p:spPr>
          <a:xfrm>
            <a:off x="4183318" y="3836496"/>
            <a:ext cx="1463275"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accent1"/>
                </a:solidFill>
              </a:rPr>
              <a:t>$132/kW-yr</a:t>
            </a:r>
          </a:p>
        </p:txBody>
      </p:sp>
      <p:sp>
        <p:nvSpPr>
          <p:cNvPr id="36" name="Rectangle 35">
            <a:extLst>
              <a:ext uri="{FF2B5EF4-FFF2-40B4-BE49-F238E27FC236}">
                <a16:creationId xmlns:a16="http://schemas.microsoft.com/office/drawing/2014/main" id="{48F4A19A-30C2-2A50-A953-A384C8E74BE9}"/>
              </a:ext>
            </a:extLst>
          </p:cNvPr>
          <p:cNvSpPr/>
          <p:nvPr/>
        </p:nvSpPr>
        <p:spPr>
          <a:xfrm>
            <a:off x="4183318" y="4186770"/>
            <a:ext cx="1463275"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accent1"/>
                </a:solidFill>
              </a:rPr>
              <a:t>$73/kW-yr</a:t>
            </a:r>
          </a:p>
        </p:txBody>
      </p:sp>
      <p:grpSp>
        <p:nvGrpSpPr>
          <p:cNvPr id="51" name="Group 50">
            <a:extLst>
              <a:ext uri="{FF2B5EF4-FFF2-40B4-BE49-F238E27FC236}">
                <a16:creationId xmlns:a16="http://schemas.microsoft.com/office/drawing/2014/main" id="{C5E6A31D-AA71-D286-74AB-9A6B4AF8EBC4}"/>
              </a:ext>
            </a:extLst>
          </p:cNvPr>
          <p:cNvGrpSpPr/>
          <p:nvPr/>
        </p:nvGrpSpPr>
        <p:grpSpPr>
          <a:xfrm>
            <a:off x="10387719" y="5397428"/>
            <a:ext cx="1782310" cy="619057"/>
            <a:chOff x="7453314" y="233768"/>
            <a:chExt cx="1782310" cy="619057"/>
          </a:xfrm>
        </p:grpSpPr>
        <p:sp>
          <p:nvSpPr>
            <p:cNvPr id="52" name="Rectangle 51">
              <a:extLst>
                <a:ext uri="{FF2B5EF4-FFF2-40B4-BE49-F238E27FC236}">
                  <a16:creationId xmlns:a16="http://schemas.microsoft.com/office/drawing/2014/main" id="{1A0B4CFC-E27C-33E4-1741-CA18C9DEA2CA}"/>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3" name="Rectangle 52">
              <a:extLst>
                <a:ext uri="{FF2B5EF4-FFF2-40B4-BE49-F238E27FC236}">
                  <a16:creationId xmlns:a16="http://schemas.microsoft.com/office/drawing/2014/main" id="{1132015D-DDC4-C189-AA82-D428AB228071}"/>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54" name="Rectangle 53">
              <a:extLst>
                <a:ext uri="{FF2B5EF4-FFF2-40B4-BE49-F238E27FC236}">
                  <a16:creationId xmlns:a16="http://schemas.microsoft.com/office/drawing/2014/main" id="{C27865D4-5D3D-FD86-C849-936BACD05F79}"/>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55" name="Rectangle 54">
              <a:extLst>
                <a:ext uri="{FF2B5EF4-FFF2-40B4-BE49-F238E27FC236}">
                  <a16:creationId xmlns:a16="http://schemas.microsoft.com/office/drawing/2014/main" id="{ACE664E2-CA65-5D74-5391-337DBA5BE0E4}"/>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56" name="Rectangle 55">
              <a:extLst>
                <a:ext uri="{FF2B5EF4-FFF2-40B4-BE49-F238E27FC236}">
                  <a16:creationId xmlns:a16="http://schemas.microsoft.com/office/drawing/2014/main" id="{C8B678A6-157A-621A-AEB6-B3EC143371B1}"/>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7" name="Rectangle 56">
              <a:extLst>
                <a:ext uri="{FF2B5EF4-FFF2-40B4-BE49-F238E27FC236}">
                  <a16:creationId xmlns:a16="http://schemas.microsoft.com/office/drawing/2014/main" id="{6436F6B0-F124-2CFF-CF34-9A39AEA3A04D}"/>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8" name="Rectangle 57">
              <a:extLst>
                <a:ext uri="{FF2B5EF4-FFF2-40B4-BE49-F238E27FC236}">
                  <a16:creationId xmlns:a16="http://schemas.microsoft.com/office/drawing/2014/main" id="{E3C9F37A-A044-B16D-E85E-30AEA7DCD24D}"/>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62" name="Rectangle 61">
            <a:extLst>
              <a:ext uri="{FF2B5EF4-FFF2-40B4-BE49-F238E27FC236}">
                <a16:creationId xmlns:a16="http://schemas.microsoft.com/office/drawing/2014/main" id="{6148286C-5CD1-5821-8C7D-5F87685B16DD}"/>
              </a:ext>
            </a:extLst>
          </p:cNvPr>
          <p:cNvSpPr/>
          <p:nvPr/>
        </p:nvSpPr>
        <p:spPr>
          <a:xfrm>
            <a:off x="2714287" y="3501554"/>
            <a:ext cx="51286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50" b="1">
                <a:solidFill>
                  <a:schemeClr val="bg1">
                    <a:lumMod val="50000"/>
                  </a:schemeClr>
                </a:solidFill>
              </a:rPr>
              <a:t>1.72x</a:t>
            </a:r>
          </a:p>
        </p:txBody>
      </p:sp>
      <p:sp>
        <p:nvSpPr>
          <p:cNvPr id="63" name="Rectangle 62">
            <a:extLst>
              <a:ext uri="{FF2B5EF4-FFF2-40B4-BE49-F238E27FC236}">
                <a16:creationId xmlns:a16="http://schemas.microsoft.com/office/drawing/2014/main" id="{1179FC67-6B26-4F6F-4492-A15B8B7AF929}"/>
              </a:ext>
            </a:extLst>
          </p:cNvPr>
          <p:cNvSpPr/>
          <p:nvPr/>
        </p:nvSpPr>
        <p:spPr>
          <a:xfrm>
            <a:off x="2123933" y="3984659"/>
            <a:ext cx="51286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50" b="1">
                <a:solidFill>
                  <a:schemeClr val="bg1">
                    <a:lumMod val="50000"/>
                  </a:schemeClr>
                </a:solidFill>
              </a:rPr>
              <a:t>1.72x</a:t>
            </a:r>
          </a:p>
        </p:txBody>
      </p:sp>
      <p:sp>
        <p:nvSpPr>
          <p:cNvPr id="64" name="Rectangle 63">
            <a:extLst>
              <a:ext uri="{FF2B5EF4-FFF2-40B4-BE49-F238E27FC236}">
                <a16:creationId xmlns:a16="http://schemas.microsoft.com/office/drawing/2014/main" id="{4A762009-8D0B-94E4-DBD8-B85BCD15AEF8}"/>
              </a:ext>
            </a:extLst>
          </p:cNvPr>
          <p:cNvSpPr/>
          <p:nvPr/>
        </p:nvSpPr>
        <p:spPr>
          <a:xfrm>
            <a:off x="2405305" y="3654770"/>
            <a:ext cx="51286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050" b="1">
                <a:solidFill>
                  <a:schemeClr val="bg1">
                    <a:lumMod val="50000"/>
                  </a:schemeClr>
                </a:solidFill>
              </a:rPr>
              <a:t>1.72x</a:t>
            </a:r>
          </a:p>
        </p:txBody>
      </p:sp>
    </p:spTree>
    <p:extLst>
      <p:ext uri="{BB962C8B-B14F-4D97-AF65-F5344CB8AC3E}">
        <p14:creationId xmlns:p14="http://schemas.microsoft.com/office/powerpoint/2010/main" val="2157113876"/>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5" name="Chart 14">
            <a:extLst>
              <a:ext uri="{FF2B5EF4-FFF2-40B4-BE49-F238E27FC236}">
                <a16:creationId xmlns:a16="http://schemas.microsoft.com/office/drawing/2014/main" id="{F25E7254-96DE-471F-8C0E-17579A155F43}"/>
              </a:ext>
            </a:extLst>
          </p:cNvPr>
          <p:cNvGraphicFramePr>
            <a:graphicFrameLocks/>
          </p:cNvGraphicFramePr>
          <p:nvPr>
            <p:extLst>
              <p:ext uri="{D42A27DB-BD31-4B8C-83A1-F6EECF244321}">
                <p14:modId xmlns:p14="http://schemas.microsoft.com/office/powerpoint/2010/main" val="1374261673"/>
              </p:ext>
            </p:extLst>
          </p:nvPr>
        </p:nvGraphicFramePr>
        <p:xfrm>
          <a:off x="459233" y="1778007"/>
          <a:ext cx="2194560" cy="338328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1" name="Chart 10">
            <a:extLst>
              <a:ext uri="{FF2B5EF4-FFF2-40B4-BE49-F238E27FC236}">
                <a16:creationId xmlns:a16="http://schemas.microsoft.com/office/drawing/2014/main" id="{7B81C7E8-DD02-4C36-B013-835FBBB5F3AF}"/>
              </a:ext>
            </a:extLst>
          </p:cNvPr>
          <p:cNvGraphicFramePr>
            <a:graphicFrameLocks/>
          </p:cNvGraphicFramePr>
          <p:nvPr>
            <p:extLst>
              <p:ext uri="{D42A27DB-BD31-4B8C-83A1-F6EECF244321}">
                <p14:modId xmlns:p14="http://schemas.microsoft.com/office/powerpoint/2010/main" val="1616887482"/>
              </p:ext>
            </p:extLst>
          </p:nvPr>
        </p:nvGraphicFramePr>
        <p:xfrm>
          <a:off x="7002381" y="1778007"/>
          <a:ext cx="2194560" cy="338328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4" name="Chart 13">
            <a:extLst>
              <a:ext uri="{FF2B5EF4-FFF2-40B4-BE49-F238E27FC236}">
                <a16:creationId xmlns:a16="http://schemas.microsoft.com/office/drawing/2014/main" id="{F42AA9AF-840D-46B5-A516-B81304138BF0}"/>
              </a:ext>
            </a:extLst>
          </p:cNvPr>
          <p:cNvGraphicFramePr>
            <a:graphicFrameLocks/>
          </p:cNvGraphicFramePr>
          <p:nvPr>
            <p:extLst>
              <p:ext uri="{D42A27DB-BD31-4B8C-83A1-F6EECF244321}">
                <p14:modId xmlns:p14="http://schemas.microsoft.com/office/powerpoint/2010/main" val="3862569881"/>
              </p:ext>
            </p:extLst>
          </p:nvPr>
        </p:nvGraphicFramePr>
        <p:xfrm>
          <a:off x="9534145" y="1778007"/>
          <a:ext cx="2194560" cy="338328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3" name="Chart 12">
            <a:extLst>
              <a:ext uri="{FF2B5EF4-FFF2-40B4-BE49-F238E27FC236}">
                <a16:creationId xmlns:a16="http://schemas.microsoft.com/office/drawing/2014/main" id="{D97C1EA4-B190-4170-BB30-9C136BB6A5CD}"/>
              </a:ext>
            </a:extLst>
          </p:cNvPr>
          <p:cNvGraphicFramePr>
            <a:graphicFrameLocks/>
          </p:cNvGraphicFramePr>
          <p:nvPr>
            <p:extLst>
              <p:ext uri="{D42A27DB-BD31-4B8C-83A1-F6EECF244321}">
                <p14:modId xmlns:p14="http://schemas.microsoft.com/office/powerpoint/2010/main" val="1558443584"/>
              </p:ext>
            </p:extLst>
          </p:nvPr>
        </p:nvGraphicFramePr>
        <p:xfrm>
          <a:off x="2995059" y="1778007"/>
          <a:ext cx="2194560" cy="3383280"/>
        </p:xfrm>
        <a:graphic>
          <a:graphicData uri="http://schemas.openxmlformats.org/drawingml/2006/chart">
            <c:chart xmlns:c="http://schemas.openxmlformats.org/drawingml/2006/chart" xmlns:r="http://schemas.openxmlformats.org/officeDocument/2006/relationships" r:id="rId6"/>
          </a:graphicData>
        </a:graphic>
      </p:graphicFrame>
      <p:sp>
        <p:nvSpPr>
          <p:cNvPr id="2" name="Title 1">
            <a:extLst>
              <a:ext uri="{FF2B5EF4-FFF2-40B4-BE49-F238E27FC236}">
                <a16:creationId xmlns:a16="http://schemas.microsoft.com/office/drawing/2014/main" id="{5749383C-1E05-A6AB-33B3-4D5A77E8B40E}"/>
              </a:ext>
            </a:extLst>
          </p:cNvPr>
          <p:cNvSpPr>
            <a:spLocks noGrp="1"/>
          </p:cNvSpPr>
          <p:nvPr>
            <p:ph type="title"/>
          </p:nvPr>
        </p:nvSpPr>
        <p:spPr>
          <a:xfrm>
            <a:off x="459233" y="0"/>
            <a:ext cx="11269472" cy="1005840"/>
          </a:xfrm>
        </p:spPr>
        <p:txBody>
          <a:bodyPr>
            <a:normAutofit/>
          </a:bodyPr>
          <a:lstStyle/>
          <a:p>
            <a:br>
              <a:rPr lang="en-US"/>
            </a:br>
            <a:r>
              <a:rPr lang="en-US"/>
              <a:t>Ex-Post net-CONE reduces total system costs variability</a:t>
            </a:r>
          </a:p>
        </p:txBody>
      </p:sp>
      <p:sp>
        <p:nvSpPr>
          <p:cNvPr id="5" name="TextBox 4">
            <a:extLst>
              <a:ext uri="{FF2B5EF4-FFF2-40B4-BE49-F238E27FC236}">
                <a16:creationId xmlns:a16="http://schemas.microsoft.com/office/drawing/2014/main" id="{FFA0CCF8-C1B9-271E-645C-D0AFFD46B87E}"/>
              </a:ext>
            </a:extLst>
          </p:cNvPr>
          <p:cNvSpPr txBox="1"/>
          <p:nvPr/>
        </p:nvSpPr>
        <p:spPr>
          <a:xfrm>
            <a:off x="1" y="5123631"/>
            <a:ext cx="10265788" cy="923330"/>
          </a:xfrm>
          <a:prstGeom prst="rect">
            <a:avLst/>
          </a:prstGeom>
          <a:solidFill>
            <a:schemeClr val="accent1">
              <a:lumMod val="20000"/>
              <a:lumOff val="80000"/>
            </a:schemeClr>
          </a:solidFill>
        </p:spPr>
        <p:txBody>
          <a:bodyPr wrap="square" rtlCol="0">
            <a:spAutoFit/>
          </a:bodyPr>
          <a:lstStyle/>
          <a:p>
            <a:pPr algn="l"/>
            <a:r>
              <a:rPr lang="en-US" b="1"/>
              <a:t>With an ex-post net-CONE demand curve, PC prices are negatively correlated to energy + AS costs in a given year, meaning that total system costs will have lower year-over-year system cost variability; conversely, PC prices are uncorrelated to energy + AS costs in ex-ante framework</a:t>
            </a:r>
          </a:p>
        </p:txBody>
      </p:sp>
      <p:graphicFrame>
        <p:nvGraphicFramePr>
          <p:cNvPr id="3" name="Table 2">
            <a:extLst>
              <a:ext uri="{FF2B5EF4-FFF2-40B4-BE49-F238E27FC236}">
                <a16:creationId xmlns:a16="http://schemas.microsoft.com/office/drawing/2014/main" id="{9A87AC59-1C0F-F198-A352-E1BC38CEF770}"/>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PC Demand</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4" name="Graphic 3">
            <a:extLst>
              <a:ext uri="{FF2B5EF4-FFF2-40B4-BE49-F238E27FC236}">
                <a16:creationId xmlns:a16="http://schemas.microsoft.com/office/drawing/2014/main" id="{F290878E-1485-2781-430C-20CFB842CE10}"/>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rcRect/>
          <a:stretch/>
        </p:blipFill>
        <p:spPr>
          <a:xfrm>
            <a:off x="605241" y="-16163"/>
            <a:ext cx="457200" cy="457200"/>
          </a:xfrm>
          <a:prstGeom prst="rect">
            <a:avLst/>
          </a:prstGeom>
        </p:spPr>
      </p:pic>
      <p:grpSp>
        <p:nvGrpSpPr>
          <p:cNvPr id="18" name="Group 17">
            <a:extLst>
              <a:ext uri="{FF2B5EF4-FFF2-40B4-BE49-F238E27FC236}">
                <a16:creationId xmlns:a16="http://schemas.microsoft.com/office/drawing/2014/main" id="{3D37CDB4-782C-74D6-A0E1-8881B7725C4B}"/>
              </a:ext>
            </a:extLst>
          </p:cNvPr>
          <p:cNvGrpSpPr/>
          <p:nvPr/>
        </p:nvGrpSpPr>
        <p:grpSpPr>
          <a:xfrm>
            <a:off x="397307" y="1084334"/>
            <a:ext cx="4792312" cy="768569"/>
            <a:chOff x="397307" y="1131469"/>
            <a:chExt cx="4792312" cy="768569"/>
          </a:xfrm>
        </p:grpSpPr>
        <p:sp>
          <p:nvSpPr>
            <p:cNvPr id="6" name="Rectangle 5">
              <a:extLst>
                <a:ext uri="{FF2B5EF4-FFF2-40B4-BE49-F238E27FC236}">
                  <a16:creationId xmlns:a16="http://schemas.microsoft.com/office/drawing/2014/main" id="{312226A9-D38C-7B1F-5409-5AC1A1ABBBFA}"/>
                </a:ext>
              </a:extLst>
            </p:cNvPr>
            <p:cNvSpPr/>
            <p:nvPr/>
          </p:nvSpPr>
          <p:spPr>
            <a:xfrm>
              <a:off x="463296" y="1445064"/>
              <a:ext cx="2190497" cy="195199"/>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t>Sum of Seasonal PC Prices</a:t>
              </a:r>
              <a:r>
                <a:rPr lang="en-US" sz="1200" b="1" baseline="30000"/>
                <a:t>1</a:t>
              </a:r>
            </a:p>
          </p:txBody>
        </p:sp>
        <p:sp>
          <p:nvSpPr>
            <p:cNvPr id="7" name="Rectangle 6">
              <a:extLst>
                <a:ext uri="{FF2B5EF4-FFF2-40B4-BE49-F238E27FC236}">
                  <a16:creationId xmlns:a16="http://schemas.microsoft.com/office/drawing/2014/main" id="{A8E50BB3-3F01-6CAB-407D-C0D4C98ACA0B}"/>
                </a:ext>
              </a:extLst>
            </p:cNvPr>
            <p:cNvSpPr/>
            <p:nvPr/>
          </p:nvSpPr>
          <p:spPr>
            <a:xfrm>
              <a:off x="459233" y="1131469"/>
              <a:ext cx="4730386" cy="267874"/>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Ex-Ante Net-CONE Determination</a:t>
              </a:r>
            </a:p>
          </p:txBody>
        </p:sp>
        <p:sp>
          <p:nvSpPr>
            <p:cNvPr id="10" name="Rectangle 9">
              <a:extLst>
                <a:ext uri="{FF2B5EF4-FFF2-40B4-BE49-F238E27FC236}">
                  <a16:creationId xmlns:a16="http://schemas.microsoft.com/office/drawing/2014/main" id="{58D72049-254D-AEF9-52A0-ED8F16D815E0}"/>
                </a:ext>
              </a:extLst>
            </p:cNvPr>
            <p:cNvSpPr/>
            <p:nvPr/>
          </p:nvSpPr>
          <p:spPr>
            <a:xfrm>
              <a:off x="2995059" y="1445064"/>
              <a:ext cx="2190497" cy="195199"/>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t>Total System Cost</a:t>
              </a:r>
              <a:r>
                <a:rPr lang="en-US" sz="1200" b="1" baseline="30000"/>
                <a:t>2</a:t>
              </a:r>
            </a:p>
          </p:txBody>
        </p:sp>
        <p:sp>
          <p:nvSpPr>
            <p:cNvPr id="16" name="Rectangle 15">
              <a:extLst>
                <a:ext uri="{FF2B5EF4-FFF2-40B4-BE49-F238E27FC236}">
                  <a16:creationId xmlns:a16="http://schemas.microsoft.com/office/drawing/2014/main" id="{4360FC51-A4C5-0BB0-51C9-0D58E5B98A3E}"/>
                </a:ext>
              </a:extLst>
            </p:cNvPr>
            <p:cNvSpPr/>
            <p:nvPr/>
          </p:nvSpPr>
          <p:spPr>
            <a:xfrm>
              <a:off x="397307" y="1704838"/>
              <a:ext cx="1007287" cy="1951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000">
                  <a:solidFill>
                    <a:schemeClr val="tx2"/>
                  </a:solidFill>
                </a:rPr>
                <a:t>2026$/kW-</a:t>
              </a:r>
              <a:r>
                <a:rPr lang="en-US" sz="1000" err="1">
                  <a:solidFill>
                    <a:schemeClr val="tx2"/>
                  </a:solidFill>
                </a:rPr>
                <a:t>yr</a:t>
              </a:r>
              <a:endParaRPr lang="en-US" sz="1000">
                <a:solidFill>
                  <a:schemeClr val="tx2"/>
                </a:solidFill>
              </a:endParaRPr>
            </a:p>
          </p:txBody>
        </p:sp>
        <p:sp>
          <p:nvSpPr>
            <p:cNvPr id="17" name="Rectangle 16">
              <a:extLst>
                <a:ext uri="{FF2B5EF4-FFF2-40B4-BE49-F238E27FC236}">
                  <a16:creationId xmlns:a16="http://schemas.microsoft.com/office/drawing/2014/main" id="{F50E2327-7C7B-A916-F754-C3049CE4EC8A}"/>
                </a:ext>
              </a:extLst>
            </p:cNvPr>
            <p:cNvSpPr/>
            <p:nvPr/>
          </p:nvSpPr>
          <p:spPr>
            <a:xfrm>
              <a:off x="2941075" y="1710088"/>
              <a:ext cx="1159585" cy="1899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000">
                  <a:solidFill>
                    <a:schemeClr val="tx2"/>
                  </a:solidFill>
                </a:rPr>
                <a:t>2026$ in billion</a:t>
              </a:r>
            </a:p>
          </p:txBody>
        </p:sp>
      </p:grpSp>
      <p:grpSp>
        <p:nvGrpSpPr>
          <p:cNvPr id="19" name="Group 18">
            <a:extLst>
              <a:ext uri="{FF2B5EF4-FFF2-40B4-BE49-F238E27FC236}">
                <a16:creationId xmlns:a16="http://schemas.microsoft.com/office/drawing/2014/main" id="{D2D47423-F8E0-BDDD-3465-5D800B88F960}"/>
              </a:ext>
            </a:extLst>
          </p:cNvPr>
          <p:cNvGrpSpPr/>
          <p:nvPr/>
        </p:nvGrpSpPr>
        <p:grpSpPr>
          <a:xfrm>
            <a:off x="6936393" y="1084334"/>
            <a:ext cx="4792312" cy="768569"/>
            <a:chOff x="397307" y="1131469"/>
            <a:chExt cx="4792312" cy="768569"/>
          </a:xfrm>
        </p:grpSpPr>
        <p:sp>
          <p:nvSpPr>
            <p:cNvPr id="20" name="Rectangle 19">
              <a:extLst>
                <a:ext uri="{FF2B5EF4-FFF2-40B4-BE49-F238E27FC236}">
                  <a16:creationId xmlns:a16="http://schemas.microsoft.com/office/drawing/2014/main" id="{4A88B0D8-9ACA-7B82-FC91-C5D4FBD84FF6}"/>
                </a:ext>
              </a:extLst>
            </p:cNvPr>
            <p:cNvSpPr/>
            <p:nvPr/>
          </p:nvSpPr>
          <p:spPr>
            <a:xfrm>
              <a:off x="463296" y="1445064"/>
              <a:ext cx="2190497" cy="195199"/>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t>Sum of Seasonal PC Prices</a:t>
              </a:r>
              <a:r>
                <a:rPr lang="en-US" sz="1200" b="1" baseline="30000"/>
                <a:t>1</a:t>
              </a:r>
            </a:p>
          </p:txBody>
        </p:sp>
        <p:sp>
          <p:nvSpPr>
            <p:cNvPr id="21" name="Rectangle 20">
              <a:extLst>
                <a:ext uri="{FF2B5EF4-FFF2-40B4-BE49-F238E27FC236}">
                  <a16:creationId xmlns:a16="http://schemas.microsoft.com/office/drawing/2014/main" id="{542FF668-BD18-A50D-19C2-067FA69B1EE9}"/>
                </a:ext>
              </a:extLst>
            </p:cNvPr>
            <p:cNvSpPr/>
            <p:nvPr/>
          </p:nvSpPr>
          <p:spPr>
            <a:xfrm>
              <a:off x="459233" y="1131469"/>
              <a:ext cx="4730386" cy="267874"/>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Ex-Post Net-CONE Determination</a:t>
              </a:r>
            </a:p>
          </p:txBody>
        </p:sp>
        <p:sp>
          <p:nvSpPr>
            <p:cNvPr id="22" name="Rectangle 21">
              <a:extLst>
                <a:ext uri="{FF2B5EF4-FFF2-40B4-BE49-F238E27FC236}">
                  <a16:creationId xmlns:a16="http://schemas.microsoft.com/office/drawing/2014/main" id="{2825FE67-09FC-F572-8B02-3ED0B1F2A4C9}"/>
                </a:ext>
              </a:extLst>
            </p:cNvPr>
            <p:cNvSpPr/>
            <p:nvPr/>
          </p:nvSpPr>
          <p:spPr>
            <a:xfrm>
              <a:off x="2995059" y="1445064"/>
              <a:ext cx="2190497" cy="195199"/>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t>Total System Cost</a:t>
              </a:r>
              <a:r>
                <a:rPr lang="en-US" sz="1200" b="1" baseline="30000"/>
                <a:t>2</a:t>
              </a:r>
            </a:p>
          </p:txBody>
        </p:sp>
        <p:sp>
          <p:nvSpPr>
            <p:cNvPr id="23" name="Rectangle 22">
              <a:extLst>
                <a:ext uri="{FF2B5EF4-FFF2-40B4-BE49-F238E27FC236}">
                  <a16:creationId xmlns:a16="http://schemas.microsoft.com/office/drawing/2014/main" id="{45E9915B-58EA-CB6E-1F84-827B72EDCF29}"/>
                </a:ext>
              </a:extLst>
            </p:cNvPr>
            <p:cNvSpPr/>
            <p:nvPr/>
          </p:nvSpPr>
          <p:spPr>
            <a:xfrm>
              <a:off x="397307" y="1704838"/>
              <a:ext cx="1007287" cy="1951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000">
                  <a:solidFill>
                    <a:schemeClr val="tx2"/>
                  </a:solidFill>
                </a:rPr>
                <a:t>2026$/kW-</a:t>
              </a:r>
              <a:r>
                <a:rPr lang="en-US" sz="1000" err="1">
                  <a:solidFill>
                    <a:schemeClr val="tx2"/>
                  </a:solidFill>
                </a:rPr>
                <a:t>yr</a:t>
              </a:r>
              <a:endParaRPr lang="en-US" sz="1000">
                <a:solidFill>
                  <a:schemeClr val="tx2"/>
                </a:solidFill>
              </a:endParaRPr>
            </a:p>
          </p:txBody>
        </p:sp>
        <p:sp>
          <p:nvSpPr>
            <p:cNvPr id="24" name="Rectangle 23">
              <a:extLst>
                <a:ext uri="{FF2B5EF4-FFF2-40B4-BE49-F238E27FC236}">
                  <a16:creationId xmlns:a16="http://schemas.microsoft.com/office/drawing/2014/main" id="{15FD9D74-FF76-A6BA-5F57-3CB9DDA54540}"/>
                </a:ext>
              </a:extLst>
            </p:cNvPr>
            <p:cNvSpPr/>
            <p:nvPr/>
          </p:nvSpPr>
          <p:spPr>
            <a:xfrm>
              <a:off x="2941075" y="1710088"/>
              <a:ext cx="1159585" cy="18995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000">
                  <a:solidFill>
                    <a:schemeClr val="tx2"/>
                  </a:solidFill>
                </a:rPr>
                <a:t>2026$ in billion</a:t>
              </a:r>
            </a:p>
          </p:txBody>
        </p:sp>
      </p:grpSp>
      <p:cxnSp>
        <p:nvCxnSpPr>
          <p:cNvPr id="26" name="Straight Connector 25">
            <a:extLst>
              <a:ext uri="{FF2B5EF4-FFF2-40B4-BE49-F238E27FC236}">
                <a16:creationId xmlns:a16="http://schemas.microsoft.com/office/drawing/2014/main" id="{2953DA85-7685-67F6-DB08-7EEB0FFE6D6E}"/>
              </a:ext>
            </a:extLst>
          </p:cNvPr>
          <p:cNvCxnSpPr>
            <a:cxnSpLocks/>
          </p:cNvCxnSpPr>
          <p:nvPr/>
        </p:nvCxnSpPr>
        <p:spPr>
          <a:xfrm>
            <a:off x="6096000" y="1084334"/>
            <a:ext cx="0" cy="3949578"/>
          </a:xfrm>
          <a:prstGeom prst="line">
            <a:avLst/>
          </a:prstGeom>
          <a:ln w="38100">
            <a:solidFill>
              <a:schemeClr val="bg1">
                <a:lumMod val="85000"/>
              </a:schemeClr>
            </a:solidFill>
          </a:ln>
        </p:spPr>
        <p:style>
          <a:lnRef idx="1">
            <a:schemeClr val="accent1"/>
          </a:lnRef>
          <a:fillRef idx="0">
            <a:schemeClr val="accent1"/>
          </a:fillRef>
          <a:effectRef idx="0">
            <a:schemeClr val="accent1"/>
          </a:effectRef>
          <a:fontRef idx="minor">
            <a:schemeClr val="tx1"/>
          </a:fontRef>
        </p:style>
      </p:cxnSp>
      <p:grpSp>
        <p:nvGrpSpPr>
          <p:cNvPr id="27" name="Group 26">
            <a:extLst>
              <a:ext uri="{FF2B5EF4-FFF2-40B4-BE49-F238E27FC236}">
                <a16:creationId xmlns:a16="http://schemas.microsoft.com/office/drawing/2014/main" id="{867C6B51-4BA7-744F-E819-17F30DC447A9}"/>
              </a:ext>
            </a:extLst>
          </p:cNvPr>
          <p:cNvGrpSpPr/>
          <p:nvPr/>
        </p:nvGrpSpPr>
        <p:grpSpPr>
          <a:xfrm>
            <a:off x="10387719" y="5275767"/>
            <a:ext cx="1782310" cy="619057"/>
            <a:chOff x="7453314" y="233768"/>
            <a:chExt cx="1782310" cy="619057"/>
          </a:xfrm>
        </p:grpSpPr>
        <p:sp>
          <p:nvSpPr>
            <p:cNvPr id="28" name="Rectangle 27">
              <a:extLst>
                <a:ext uri="{FF2B5EF4-FFF2-40B4-BE49-F238E27FC236}">
                  <a16:creationId xmlns:a16="http://schemas.microsoft.com/office/drawing/2014/main" id="{E8210CB1-410F-D38A-E30A-D7FD60E155E2}"/>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Rectangle 28">
              <a:extLst>
                <a:ext uri="{FF2B5EF4-FFF2-40B4-BE49-F238E27FC236}">
                  <a16:creationId xmlns:a16="http://schemas.microsoft.com/office/drawing/2014/main" id="{A50A7704-667F-A4D5-3E2A-B21627D3029B}"/>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30" name="Rectangle 29">
              <a:extLst>
                <a:ext uri="{FF2B5EF4-FFF2-40B4-BE49-F238E27FC236}">
                  <a16:creationId xmlns:a16="http://schemas.microsoft.com/office/drawing/2014/main" id="{4FC3EBD1-9779-9BB2-2470-10900D1D4E34}"/>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31" name="Rectangle 30">
              <a:extLst>
                <a:ext uri="{FF2B5EF4-FFF2-40B4-BE49-F238E27FC236}">
                  <a16:creationId xmlns:a16="http://schemas.microsoft.com/office/drawing/2014/main" id="{C3D16A76-7376-D3B0-2EC3-6BD683C9E677}"/>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32" name="Rectangle 31">
              <a:extLst>
                <a:ext uri="{FF2B5EF4-FFF2-40B4-BE49-F238E27FC236}">
                  <a16:creationId xmlns:a16="http://schemas.microsoft.com/office/drawing/2014/main" id="{56AF9CD8-CD20-24F2-69C6-7B10C0B58CD9}"/>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3" name="Rectangle 32">
              <a:extLst>
                <a:ext uri="{FF2B5EF4-FFF2-40B4-BE49-F238E27FC236}">
                  <a16:creationId xmlns:a16="http://schemas.microsoft.com/office/drawing/2014/main" id="{841CA5CB-B99D-905E-CBDC-4CC0BEE1138D}"/>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4" name="Rectangle 33">
              <a:extLst>
                <a:ext uri="{FF2B5EF4-FFF2-40B4-BE49-F238E27FC236}">
                  <a16:creationId xmlns:a16="http://schemas.microsoft.com/office/drawing/2014/main" id="{10C082D8-CFE4-4B65-17E7-CD0FD996F5EB}"/>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5" name="TextBox 34">
            <a:extLst>
              <a:ext uri="{FF2B5EF4-FFF2-40B4-BE49-F238E27FC236}">
                <a16:creationId xmlns:a16="http://schemas.microsoft.com/office/drawing/2014/main" id="{D218B621-B0B5-38FD-0A66-B4C1393D791D}"/>
              </a:ext>
            </a:extLst>
          </p:cNvPr>
          <p:cNvSpPr txBox="1"/>
          <p:nvPr/>
        </p:nvSpPr>
        <p:spPr>
          <a:xfrm>
            <a:off x="982816" y="1895676"/>
            <a:ext cx="1544371" cy="461665"/>
          </a:xfrm>
          <a:prstGeom prst="rect">
            <a:avLst/>
          </a:prstGeom>
          <a:noFill/>
        </p:spPr>
        <p:txBody>
          <a:bodyPr wrap="square" rtlCol="0">
            <a:spAutoFit/>
          </a:bodyPr>
          <a:lstStyle/>
          <a:p>
            <a:pPr algn="ctr"/>
            <a:r>
              <a:rPr lang="en-US" sz="1200" b="1">
                <a:solidFill>
                  <a:schemeClr val="accent4">
                    <a:lumMod val="75000"/>
                  </a:schemeClr>
                </a:solidFill>
              </a:rPr>
              <a:t>Relatively lower PC price variability</a:t>
            </a:r>
          </a:p>
        </p:txBody>
      </p:sp>
      <p:sp>
        <p:nvSpPr>
          <p:cNvPr id="36" name="TextBox 35">
            <a:extLst>
              <a:ext uri="{FF2B5EF4-FFF2-40B4-BE49-F238E27FC236}">
                <a16:creationId xmlns:a16="http://schemas.microsoft.com/office/drawing/2014/main" id="{5AFF5669-DD68-6C59-98B2-C390ED962F69}"/>
              </a:ext>
            </a:extLst>
          </p:cNvPr>
          <p:cNvSpPr txBox="1"/>
          <p:nvPr/>
        </p:nvSpPr>
        <p:spPr>
          <a:xfrm>
            <a:off x="3415367" y="1895676"/>
            <a:ext cx="1698808" cy="461665"/>
          </a:xfrm>
          <a:prstGeom prst="rect">
            <a:avLst/>
          </a:prstGeom>
          <a:noFill/>
        </p:spPr>
        <p:txBody>
          <a:bodyPr wrap="square" rtlCol="0">
            <a:spAutoFit/>
          </a:bodyPr>
          <a:lstStyle/>
          <a:p>
            <a:pPr algn="ctr"/>
            <a:r>
              <a:rPr lang="en-US" sz="1200" b="1">
                <a:solidFill>
                  <a:schemeClr val="accent3">
                    <a:lumMod val="75000"/>
                  </a:schemeClr>
                </a:solidFill>
              </a:rPr>
              <a:t>Relatively higher total cost variability</a:t>
            </a:r>
          </a:p>
        </p:txBody>
      </p:sp>
      <p:cxnSp>
        <p:nvCxnSpPr>
          <p:cNvPr id="38" name="Straight Arrow Connector 37">
            <a:extLst>
              <a:ext uri="{FF2B5EF4-FFF2-40B4-BE49-F238E27FC236}">
                <a16:creationId xmlns:a16="http://schemas.microsoft.com/office/drawing/2014/main" id="{3824C2B3-1A71-F46B-F6D9-CDDB6E738863}"/>
              </a:ext>
            </a:extLst>
          </p:cNvPr>
          <p:cNvCxnSpPr/>
          <p:nvPr/>
        </p:nvCxnSpPr>
        <p:spPr>
          <a:xfrm>
            <a:off x="2587641" y="2126508"/>
            <a:ext cx="820966" cy="0"/>
          </a:xfrm>
          <a:prstGeom prst="straightConnector1">
            <a:avLst/>
          </a:prstGeom>
          <a:ln w="28575">
            <a:solidFill>
              <a:schemeClr val="bg1">
                <a:lumMod val="65000"/>
              </a:schemeClr>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6F996AA4-0063-A946-0F3E-0D104DEDFFEE}"/>
              </a:ext>
            </a:extLst>
          </p:cNvPr>
          <p:cNvSpPr txBox="1"/>
          <p:nvPr/>
        </p:nvSpPr>
        <p:spPr>
          <a:xfrm>
            <a:off x="2539568" y="1899031"/>
            <a:ext cx="728572" cy="461665"/>
          </a:xfrm>
          <a:prstGeom prst="rect">
            <a:avLst/>
          </a:prstGeom>
          <a:noFill/>
        </p:spPr>
        <p:txBody>
          <a:bodyPr wrap="square" rtlCol="0">
            <a:spAutoFit/>
          </a:bodyPr>
          <a:lstStyle/>
          <a:p>
            <a:r>
              <a:rPr lang="en-US" sz="1200">
                <a:solidFill>
                  <a:schemeClr val="bg1">
                    <a:lumMod val="50000"/>
                  </a:schemeClr>
                </a:solidFill>
              </a:rPr>
              <a:t>leading</a:t>
            </a:r>
          </a:p>
          <a:p>
            <a:r>
              <a:rPr lang="en-US" sz="1200">
                <a:solidFill>
                  <a:schemeClr val="bg1">
                    <a:lumMod val="50000"/>
                  </a:schemeClr>
                </a:solidFill>
              </a:rPr>
              <a:t>to…</a:t>
            </a:r>
          </a:p>
        </p:txBody>
      </p:sp>
      <p:sp>
        <p:nvSpPr>
          <p:cNvPr id="40" name="TextBox 39">
            <a:extLst>
              <a:ext uri="{FF2B5EF4-FFF2-40B4-BE49-F238E27FC236}">
                <a16:creationId xmlns:a16="http://schemas.microsoft.com/office/drawing/2014/main" id="{4AD60389-99B6-EBF5-59A2-8CFAC937BFB0}"/>
              </a:ext>
            </a:extLst>
          </p:cNvPr>
          <p:cNvSpPr txBox="1"/>
          <p:nvPr/>
        </p:nvSpPr>
        <p:spPr>
          <a:xfrm>
            <a:off x="7508266" y="1885692"/>
            <a:ext cx="1544371" cy="461665"/>
          </a:xfrm>
          <a:prstGeom prst="rect">
            <a:avLst/>
          </a:prstGeom>
          <a:noFill/>
        </p:spPr>
        <p:txBody>
          <a:bodyPr wrap="square" rtlCol="0">
            <a:spAutoFit/>
          </a:bodyPr>
          <a:lstStyle/>
          <a:p>
            <a:pPr algn="ctr"/>
            <a:r>
              <a:rPr lang="en-US" sz="1200" b="1">
                <a:solidFill>
                  <a:schemeClr val="accent3">
                    <a:lumMod val="75000"/>
                  </a:schemeClr>
                </a:solidFill>
              </a:rPr>
              <a:t>Relatively higher PC price variability</a:t>
            </a:r>
          </a:p>
        </p:txBody>
      </p:sp>
      <p:sp>
        <p:nvSpPr>
          <p:cNvPr id="41" name="TextBox 40">
            <a:extLst>
              <a:ext uri="{FF2B5EF4-FFF2-40B4-BE49-F238E27FC236}">
                <a16:creationId xmlns:a16="http://schemas.microsoft.com/office/drawing/2014/main" id="{AEE3ABE3-802E-92D1-4A4E-8C869432B160}"/>
              </a:ext>
            </a:extLst>
          </p:cNvPr>
          <p:cNvSpPr txBox="1"/>
          <p:nvPr/>
        </p:nvSpPr>
        <p:spPr>
          <a:xfrm>
            <a:off x="9940817" y="1885692"/>
            <a:ext cx="1698808" cy="461665"/>
          </a:xfrm>
          <a:prstGeom prst="rect">
            <a:avLst/>
          </a:prstGeom>
          <a:noFill/>
        </p:spPr>
        <p:txBody>
          <a:bodyPr wrap="square" rtlCol="0">
            <a:spAutoFit/>
          </a:bodyPr>
          <a:lstStyle/>
          <a:p>
            <a:pPr algn="ctr"/>
            <a:r>
              <a:rPr lang="en-US" sz="1200" b="1">
                <a:solidFill>
                  <a:schemeClr val="accent4">
                    <a:lumMod val="75000"/>
                  </a:schemeClr>
                </a:solidFill>
              </a:rPr>
              <a:t>Relatively lower total cost variability</a:t>
            </a:r>
          </a:p>
        </p:txBody>
      </p:sp>
      <p:cxnSp>
        <p:nvCxnSpPr>
          <p:cNvPr id="42" name="Straight Arrow Connector 41">
            <a:extLst>
              <a:ext uri="{FF2B5EF4-FFF2-40B4-BE49-F238E27FC236}">
                <a16:creationId xmlns:a16="http://schemas.microsoft.com/office/drawing/2014/main" id="{46937604-451D-CAF9-1E35-A2C1E5E7A3A8}"/>
              </a:ext>
            </a:extLst>
          </p:cNvPr>
          <p:cNvCxnSpPr/>
          <p:nvPr/>
        </p:nvCxnSpPr>
        <p:spPr>
          <a:xfrm>
            <a:off x="9113091" y="2116524"/>
            <a:ext cx="820966" cy="0"/>
          </a:xfrm>
          <a:prstGeom prst="straightConnector1">
            <a:avLst/>
          </a:prstGeom>
          <a:ln w="28575">
            <a:solidFill>
              <a:schemeClr val="bg1">
                <a:lumMod val="65000"/>
              </a:schemeClr>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43" name="TextBox 42">
            <a:extLst>
              <a:ext uri="{FF2B5EF4-FFF2-40B4-BE49-F238E27FC236}">
                <a16:creationId xmlns:a16="http://schemas.microsoft.com/office/drawing/2014/main" id="{665215B0-0774-8C27-62FC-EE5F09530715}"/>
              </a:ext>
            </a:extLst>
          </p:cNvPr>
          <p:cNvSpPr txBox="1"/>
          <p:nvPr/>
        </p:nvSpPr>
        <p:spPr>
          <a:xfrm>
            <a:off x="9065018" y="1889047"/>
            <a:ext cx="728572" cy="461665"/>
          </a:xfrm>
          <a:prstGeom prst="rect">
            <a:avLst/>
          </a:prstGeom>
          <a:noFill/>
        </p:spPr>
        <p:txBody>
          <a:bodyPr wrap="square" rtlCol="0">
            <a:spAutoFit/>
          </a:bodyPr>
          <a:lstStyle/>
          <a:p>
            <a:r>
              <a:rPr lang="en-US" sz="1200">
                <a:solidFill>
                  <a:schemeClr val="bg1">
                    <a:lumMod val="50000"/>
                  </a:schemeClr>
                </a:solidFill>
              </a:rPr>
              <a:t>leading</a:t>
            </a:r>
          </a:p>
          <a:p>
            <a:r>
              <a:rPr lang="en-US" sz="1200">
                <a:solidFill>
                  <a:schemeClr val="bg1">
                    <a:lumMod val="50000"/>
                  </a:schemeClr>
                </a:solidFill>
              </a:rPr>
              <a:t>to…</a:t>
            </a:r>
          </a:p>
        </p:txBody>
      </p:sp>
      <p:sp>
        <p:nvSpPr>
          <p:cNvPr id="44" name="Rectangle 6">
            <a:extLst>
              <a:ext uri="{FF2B5EF4-FFF2-40B4-BE49-F238E27FC236}">
                <a16:creationId xmlns:a16="http://schemas.microsoft.com/office/drawing/2014/main" id="{EED81B7E-A732-35F0-B763-C71BEC0136BD}"/>
              </a:ext>
            </a:extLst>
          </p:cNvPr>
          <p:cNvSpPr>
            <a:spLocks noChangeArrowheads="1"/>
          </p:cNvSpPr>
          <p:nvPr/>
        </p:nvSpPr>
        <p:spPr bwMode="auto">
          <a:xfrm>
            <a:off x="459233" y="6030989"/>
            <a:ext cx="112649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“Sum of Seasonal PC Prices” is calculated by adding the PC price of each season to develop one annual PC price metric. It is an indicative value of the total annual PC compensation per kW for a perfectly reliable resource.</a:t>
            </a:r>
            <a:endParaRPr lang="en-US" altLang="zh-TW">
              <a:solidFill>
                <a:schemeClr val="tx2"/>
              </a:solidFill>
              <a:ea typeface="PMingLiU" panose="02020500000000000000" pitchFamily="18" charset="-120"/>
              <a:cs typeface="Arial" panose="020B0604020202020204" pitchFamily="34" charset="0"/>
            </a:endParaRPr>
          </a:p>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[2] “Total System Cost” is the annual cost of generation in ERCOT’s system, and is calculated by adding energy costs, ancillary services (AS) costs, and PCM costs.</a:t>
            </a:r>
          </a:p>
        </p:txBody>
      </p:sp>
    </p:spTree>
    <p:extLst>
      <p:ext uri="{BB962C8B-B14F-4D97-AF65-F5344CB8AC3E}">
        <p14:creationId xmlns:p14="http://schemas.microsoft.com/office/powerpoint/2010/main" val="2542901618"/>
      </p:ext>
    </p:extLst>
  </p:cSld>
  <p:clrMapOvr>
    <a:masterClrMapping/>
  </p:clrMapOvr>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C1E34B09-CC8F-0F7C-DECD-7E9DCAF31554}"/>
              </a:ext>
            </a:extLst>
          </p:cNvPr>
          <p:cNvGrpSpPr/>
          <p:nvPr/>
        </p:nvGrpSpPr>
        <p:grpSpPr>
          <a:xfrm>
            <a:off x="3718944" y="5923622"/>
            <a:ext cx="2714625" cy="375699"/>
            <a:chOff x="3718944" y="3494989"/>
            <a:chExt cx="2714625" cy="375699"/>
          </a:xfrm>
        </p:grpSpPr>
        <p:sp>
          <p:nvSpPr>
            <p:cNvPr id="114" name="Rectangle 113">
              <a:extLst>
                <a:ext uri="{FF2B5EF4-FFF2-40B4-BE49-F238E27FC236}">
                  <a16:creationId xmlns:a16="http://schemas.microsoft.com/office/drawing/2014/main" id="{68267981-093F-809C-5B56-7847E3AF1014}"/>
                </a:ext>
              </a:extLst>
            </p:cNvPr>
            <p:cNvSpPr/>
            <p:nvPr/>
          </p:nvSpPr>
          <p:spPr>
            <a:xfrm>
              <a:off x="5061969" y="3504928"/>
              <a:ext cx="1371600" cy="365760"/>
            </a:xfrm>
            <a:prstGeom prst="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34" name="Rectangle 33">
              <a:extLst>
                <a:ext uri="{FF2B5EF4-FFF2-40B4-BE49-F238E27FC236}">
                  <a16:creationId xmlns:a16="http://schemas.microsoft.com/office/drawing/2014/main" id="{A31AA5BB-C7A5-F76D-330E-A762EC882114}"/>
                </a:ext>
              </a:extLst>
            </p:cNvPr>
            <p:cNvSpPr/>
            <p:nvPr/>
          </p:nvSpPr>
          <p:spPr>
            <a:xfrm>
              <a:off x="3718944" y="3494989"/>
              <a:ext cx="1371600" cy="365760"/>
            </a:xfrm>
            <a:prstGeom prst="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a:solidFill>
                    <a:schemeClr val="tx2"/>
                  </a:solidFill>
                </a:rPr>
                <a:t>Spring</a:t>
              </a:r>
            </a:p>
            <a:p>
              <a:pPr algn="ctr"/>
              <a:r>
                <a:rPr lang="en-US" sz="1200">
                  <a:solidFill>
                    <a:schemeClr val="tx2"/>
                  </a:solidFill>
                </a:rPr>
                <a:t>4 hours</a:t>
              </a:r>
            </a:p>
          </p:txBody>
        </p:sp>
        <p:sp>
          <p:nvSpPr>
            <p:cNvPr id="50" name="Rectangle 49">
              <a:extLst>
                <a:ext uri="{FF2B5EF4-FFF2-40B4-BE49-F238E27FC236}">
                  <a16:creationId xmlns:a16="http://schemas.microsoft.com/office/drawing/2014/main" id="{354C6263-F1EA-DA1A-D722-2169020F0C8C}"/>
                </a:ext>
              </a:extLst>
            </p:cNvPr>
            <p:cNvSpPr/>
            <p:nvPr/>
          </p:nvSpPr>
          <p:spPr>
            <a:xfrm>
              <a:off x="5334327" y="3504928"/>
              <a:ext cx="1097280" cy="36576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accent4"/>
                  </a:solidFill>
                </a:rPr>
                <a:t>$10.7/kW-</a:t>
              </a:r>
              <a:r>
                <a:rPr lang="en-US" sz="1200" b="1" err="1">
                  <a:solidFill>
                    <a:schemeClr val="accent4"/>
                  </a:solidFill>
                </a:rPr>
                <a:t>yr</a:t>
              </a:r>
              <a:endParaRPr lang="en-US" sz="1200" b="1">
                <a:solidFill>
                  <a:schemeClr val="accent4"/>
                </a:solidFill>
              </a:endParaRP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38D979"/>
                  </a:solidFill>
                  <a:effectLst/>
                  <a:uLnTx/>
                  <a:uFillTx/>
                  <a:latin typeface="Aptos"/>
                  <a:ea typeface="+mn-ea"/>
                  <a:cs typeface="+mn-cs"/>
                </a:rPr>
                <a:t>($80 x 4/30)</a:t>
              </a:r>
            </a:p>
          </p:txBody>
        </p:sp>
      </p:grpSp>
      <p:grpSp>
        <p:nvGrpSpPr>
          <p:cNvPr id="13" name="Group 12">
            <a:extLst>
              <a:ext uri="{FF2B5EF4-FFF2-40B4-BE49-F238E27FC236}">
                <a16:creationId xmlns:a16="http://schemas.microsoft.com/office/drawing/2014/main" id="{FC2AAC0F-26D6-B86F-60B9-422ADC0BBC3F}"/>
              </a:ext>
            </a:extLst>
          </p:cNvPr>
          <p:cNvGrpSpPr/>
          <p:nvPr/>
        </p:nvGrpSpPr>
        <p:grpSpPr>
          <a:xfrm>
            <a:off x="3718944" y="3504928"/>
            <a:ext cx="2714625" cy="1288627"/>
            <a:chOff x="3718944" y="3892672"/>
            <a:chExt cx="2714625" cy="1288627"/>
          </a:xfrm>
        </p:grpSpPr>
        <p:sp>
          <p:nvSpPr>
            <p:cNvPr id="115" name="Rectangle 114">
              <a:extLst>
                <a:ext uri="{FF2B5EF4-FFF2-40B4-BE49-F238E27FC236}">
                  <a16:creationId xmlns:a16="http://schemas.microsoft.com/office/drawing/2014/main" id="{E26B948F-1DB2-3186-6CB3-3C9E661024F3}"/>
                </a:ext>
              </a:extLst>
            </p:cNvPr>
            <p:cNvSpPr/>
            <p:nvPr/>
          </p:nvSpPr>
          <p:spPr>
            <a:xfrm>
              <a:off x="5061969" y="3892672"/>
              <a:ext cx="1371600" cy="1280160"/>
            </a:xfrm>
            <a:prstGeom prst="rect">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35" name="Rectangle 34">
              <a:extLst>
                <a:ext uri="{FF2B5EF4-FFF2-40B4-BE49-F238E27FC236}">
                  <a16:creationId xmlns:a16="http://schemas.microsoft.com/office/drawing/2014/main" id="{9082AFE4-70F2-30B1-81F4-519C3E3353D8}"/>
                </a:ext>
              </a:extLst>
            </p:cNvPr>
            <p:cNvSpPr/>
            <p:nvPr/>
          </p:nvSpPr>
          <p:spPr>
            <a:xfrm>
              <a:off x="3718944" y="3892672"/>
              <a:ext cx="1371600" cy="1280160"/>
            </a:xfrm>
            <a:prstGeom prst="rect">
              <a:avLst/>
            </a:prstGeom>
            <a:solidFill>
              <a:schemeClr val="accent3">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a:solidFill>
                    <a:schemeClr val="tx2"/>
                  </a:solidFill>
                </a:rPr>
                <a:t>Summer</a:t>
              </a:r>
            </a:p>
            <a:p>
              <a:pPr algn="ctr"/>
              <a:r>
                <a:rPr lang="en-US" sz="1200">
                  <a:solidFill>
                    <a:schemeClr val="tx2"/>
                  </a:solidFill>
                </a:rPr>
                <a:t>14 hours</a:t>
              </a:r>
            </a:p>
          </p:txBody>
        </p:sp>
        <p:sp>
          <p:nvSpPr>
            <p:cNvPr id="51" name="Rectangle 50">
              <a:extLst>
                <a:ext uri="{FF2B5EF4-FFF2-40B4-BE49-F238E27FC236}">
                  <a16:creationId xmlns:a16="http://schemas.microsoft.com/office/drawing/2014/main" id="{603992B3-6EC0-F57D-9EBA-443C8D1C6861}"/>
                </a:ext>
              </a:extLst>
            </p:cNvPr>
            <p:cNvSpPr/>
            <p:nvPr/>
          </p:nvSpPr>
          <p:spPr>
            <a:xfrm>
              <a:off x="5334327" y="3901139"/>
              <a:ext cx="1097280" cy="128016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accent3"/>
                  </a:solidFill>
                </a:rPr>
                <a:t>$37.3/kW-</a:t>
              </a:r>
              <a:r>
                <a:rPr lang="en-US" sz="1200" b="1" err="1">
                  <a:solidFill>
                    <a:schemeClr val="accent3"/>
                  </a:solidFill>
                </a:rPr>
                <a:t>yr</a:t>
              </a:r>
              <a:endParaRPr lang="en-US" sz="1200" b="1">
                <a:solidFill>
                  <a:schemeClr val="accent3"/>
                </a:solidFill>
              </a:endParaRPr>
            </a:p>
            <a:p>
              <a:r>
                <a:rPr lang="en-US" sz="1000" b="1">
                  <a:solidFill>
                    <a:schemeClr val="accent3"/>
                  </a:solidFill>
                </a:rPr>
                <a:t>($80 x 14/30)</a:t>
              </a:r>
              <a:endParaRPr lang="en-US" sz="1200" b="1">
                <a:solidFill>
                  <a:schemeClr val="accent3"/>
                </a:solidFill>
              </a:endParaRPr>
            </a:p>
          </p:txBody>
        </p:sp>
      </p:grpSp>
      <p:grpSp>
        <p:nvGrpSpPr>
          <p:cNvPr id="3" name="Group 2">
            <a:extLst>
              <a:ext uri="{FF2B5EF4-FFF2-40B4-BE49-F238E27FC236}">
                <a16:creationId xmlns:a16="http://schemas.microsoft.com/office/drawing/2014/main" id="{F1738B64-CE13-A27D-9E2E-CABD37F68FAF}"/>
              </a:ext>
            </a:extLst>
          </p:cNvPr>
          <p:cNvGrpSpPr/>
          <p:nvPr/>
        </p:nvGrpSpPr>
        <p:grpSpPr>
          <a:xfrm>
            <a:off x="3718944" y="5460002"/>
            <a:ext cx="2714625" cy="465667"/>
            <a:chOff x="3718944" y="5189052"/>
            <a:chExt cx="2714625" cy="465667"/>
          </a:xfrm>
        </p:grpSpPr>
        <p:sp>
          <p:nvSpPr>
            <p:cNvPr id="116" name="Rectangle 115">
              <a:extLst>
                <a:ext uri="{FF2B5EF4-FFF2-40B4-BE49-F238E27FC236}">
                  <a16:creationId xmlns:a16="http://schemas.microsoft.com/office/drawing/2014/main" id="{F8D53303-AC34-E240-71B3-B1001ACF58AB}"/>
                </a:ext>
              </a:extLst>
            </p:cNvPr>
            <p:cNvSpPr/>
            <p:nvPr/>
          </p:nvSpPr>
          <p:spPr>
            <a:xfrm>
              <a:off x="5061969" y="5189052"/>
              <a:ext cx="1371600" cy="457200"/>
            </a:xfrm>
            <a:prstGeom prst="rect">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a:solidFill>
                  <a:schemeClr val="tx2"/>
                </a:solidFill>
              </a:endParaRPr>
            </a:p>
          </p:txBody>
        </p:sp>
        <p:sp>
          <p:nvSpPr>
            <p:cNvPr id="36" name="Rectangle 35">
              <a:extLst>
                <a:ext uri="{FF2B5EF4-FFF2-40B4-BE49-F238E27FC236}">
                  <a16:creationId xmlns:a16="http://schemas.microsoft.com/office/drawing/2014/main" id="{3D3E9533-8684-5D4E-E2C9-7AC6759B3F81}"/>
                </a:ext>
              </a:extLst>
            </p:cNvPr>
            <p:cNvSpPr/>
            <p:nvPr/>
          </p:nvSpPr>
          <p:spPr>
            <a:xfrm>
              <a:off x="3718944" y="5189052"/>
              <a:ext cx="1371600" cy="457200"/>
            </a:xfrm>
            <a:prstGeom prst="rect">
              <a:avLst/>
            </a:prstGeom>
            <a:solidFill>
              <a:schemeClr val="accent5">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a:solidFill>
                    <a:schemeClr val="tx2"/>
                  </a:solidFill>
                </a:rPr>
                <a:t>Fall</a:t>
              </a:r>
            </a:p>
            <a:p>
              <a:pPr algn="ctr"/>
              <a:r>
                <a:rPr lang="en-US" sz="1200">
                  <a:solidFill>
                    <a:schemeClr val="tx2"/>
                  </a:solidFill>
                </a:rPr>
                <a:t>5 hours</a:t>
              </a:r>
            </a:p>
          </p:txBody>
        </p:sp>
        <p:sp>
          <p:nvSpPr>
            <p:cNvPr id="52" name="Rectangle 51">
              <a:extLst>
                <a:ext uri="{FF2B5EF4-FFF2-40B4-BE49-F238E27FC236}">
                  <a16:creationId xmlns:a16="http://schemas.microsoft.com/office/drawing/2014/main" id="{2EB1F7DE-C288-CC1B-0F11-36F311D32F51}"/>
                </a:ext>
              </a:extLst>
            </p:cNvPr>
            <p:cNvSpPr/>
            <p:nvPr/>
          </p:nvSpPr>
          <p:spPr>
            <a:xfrm>
              <a:off x="5334327" y="5197519"/>
              <a:ext cx="1097280" cy="4572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accent5"/>
                  </a:solidFill>
                </a:rPr>
                <a:t>$13.3kW-yr</a:t>
              </a:r>
            </a:p>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000" b="1" i="0" u="none" strike="noStrike" kern="1200" cap="none" spc="0" normalizeH="0" baseline="0" noProof="0">
                  <a:ln>
                    <a:noFill/>
                  </a:ln>
                  <a:solidFill>
                    <a:srgbClr val="FF8700"/>
                  </a:solidFill>
                  <a:effectLst/>
                  <a:uLnTx/>
                  <a:uFillTx/>
                  <a:latin typeface="Aptos"/>
                  <a:ea typeface="+mn-ea"/>
                  <a:cs typeface="+mn-cs"/>
                </a:rPr>
                <a:t>($80 x 5/30)</a:t>
              </a:r>
            </a:p>
          </p:txBody>
        </p:sp>
      </p:grpSp>
      <p:grpSp>
        <p:nvGrpSpPr>
          <p:cNvPr id="2" name="Group 1">
            <a:extLst>
              <a:ext uri="{FF2B5EF4-FFF2-40B4-BE49-F238E27FC236}">
                <a16:creationId xmlns:a16="http://schemas.microsoft.com/office/drawing/2014/main" id="{65FAF5CA-A90F-820C-0CD8-03A078F8AAE7}"/>
              </a:ext>
            </a:extLst>
          </p:cNvPr>
          <p:cNvGrpSpPr/>
          <p:nvPr/>
        </p:nvGrpSpPr>
        <p:grpSpPr>
          <a:xfrm>
            <a:off x="3718944" y="4801446"/>
            <a:ext cx="2714625" cy="650665"/>
            <a:chOff x="3718944" y="5668534"/>
            <a:chExt cx="2714625" cy="650665"/>
          </a:xfrm>
        </p:grpSpPr>
        <p:sp>
          <p:nvSpPr>
            <p:cNvPr id="117" name="Rectangle 116">
              <a:extLst>
                <a:ext uri="{FF2B5EF4-FFF2-40B4-BE49-F238E27FC236}">
                  <a16:creationId xmlns:a16="http://schemas.microsoft.com/office/drawing/2014/main" id="{C7D85846-755D-B1B5-9A26-ACE29982EA4E}"/>
                </a:ext>
              </a:extLst>
            </p:cNvPr>
            <p:cNvSpPr/>
            <p:nvPr/>
          </p:nvSpPr>
          <p:spPr>
            <a:xfrm>
              <a:off x="5061969" y="5668534"/>
              <a:ext cx="1371600" cy="640080"/>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100">
                <a:solidFill>
                  <a:schemeClr val="tx2"/>
                </a:solidFill>
              </a:endParaRPr>
            </a:p>
          </p:txBody>
        </p:sp>
        <p:sp>
          <p:nvSpPr>
            <p:cNvPr id="37" name="Rectangle 36">
              <a:extLst>
                <a:ext uri="{FF2B5EF4-FFF2-40B4-BE49-F238E27FC236}">
                  <a16:creationId xmlns:a16="http://schemas.microsoft.com/office/drawing/2014/main" id="{257C145B-4E98-32C2-A870-F6257F7FEFB6}"/>
                </a:ext>
              </a:extLst>
            </p:cNvPr>
            <p:cNvSpPr/>
            <p:nvPr/>
          </p:nvSpPr>
          <p:spPr>
            <a:xfrm>
              <a:off x="3718944" y="5668534"/>
              <a:ext cx="1371600" cy="640080"/>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a:solidFill>
                    <a:schemeClr val="tx2"/>
                  </a:solidFill>
                </a:rPr>
                <a:t>Winter</a:t>
              </a:r>
            </a:p>
            <a:p>
              <a:pPr algn="ctr"/>
              <a:r>
                <a:rPr lang="en-US" sz="1200">
                  <a:solidFill>
                    <a:schemeClr val="tx2"/>
                  </a:solidFill>
                </a:rPr>
                <a:t>7 hours</a:t>
              </a:r>
              <a:endParaRPr lang="en-US" sz="1100">
                <a:solidFill>
                  <a:schemeClr val="tx2"/>
                </a:solidFill>
              </a:endParaRPr>
            </a:p>
          </p:txBody>
        </p:sp>
        <p:sp>
          <p:nvSpPr>
            <p:cNvPr id="53" name="Rectangle 52">
              <a:extLst>
                <a:ext uri="{FF2B5EF4-FFF2-40B4-BE49-F238E27FC236}">
                  <a16:creationId xmlns:a16="http://schemas.microsoft.com/office/drawing/2014/main" id="{E164098B-F9BA-1F49-4DE4-EF02AF9CBBBB}"/>
                </a:ext>
              </a:extLst>
            </p:cNvPr>
            <p:cNvSpPr/>
            <p:nvPr/>
          </p:nvSpPr>
          <p:spPr>
            <a:xfrm>
              <a:off x="5334327" y="5679119"/>
              <a:ext cx="1097280" cy="64008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accent1"/>
                  </a:solidFill>
                </a:rPr>
                <a:t>$18.7/kW-</a:t>
              </a:r>
              <a:r>
                <a:rPr lang="en-US" sz="1200" b="1" err="1">
                  <a:solidFill>
                    <a:schemeClr val="accent1"/>
                  </a:solidFill>
                </a:rPr>
                <a:t>yr</a:t>
              </a:r>
              <a:endParaRPr lang="en-US" sz="1200" b="1">
                <a:solidFill>
                  <a:schemeClr val="accent1"/>
                </a:solidFill>
              </a:endParaRPr>
            </a:p>
            <a:p>
              <a:r>
                <a:rPr lang="en-US" sz="1000" b="1">
                  <a:solidFill>
                    <a:schemeClr val="accent1"/>
                  </a:solidFill>
                </a:rPr>
                <a:t>($80 x 7/30)</a:t>
              </a:r>
            </a:p>
          </p:txBody>
        </p:sp>
      </p:grpSp>
      <p:sp>
        <p:nvSpPr>
          <p:cNvPr id="31" name="Rectangle 30">
            <a:extLst>
              <a:ext uri="{FF2B5EF4-FFF2-40B4-BE49-F238E27FC236}">
                <a16:creationId xmlns:a16="http://schemas.microsoft.com/office/drawing/2014/main" id="{C390310A-2D2D-EBB2-8BB3-1EB1C0653B93}"/>
              </a:ext>
            </a:extLst>
          </p:cNvPr>
          <p:cNvSpPr/>
          <p:nvPr/>
        </p:nvSpPr>
        <p:spPr>
          <a:xfrm>
            <a:off x="1485018" y="2372511"/>
            <a:ext cx="1371600" cy="1097280"/>
          </a:xfrm>
          <a:prstGeom prst="rect">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a:solidFill>
                  <a:schemeClr val="tx2"/>
                </a:solidFill>
              </a:rPr>
              <a:t>Energy + AS Revenue</a:t>
            </a:r>
          </a:p>
          <a:p>
            <a:pPr algn="ctr"/>
            <a:r>
              <a:rPr lang="en-US" sz="1200">
                <a:solidFill>
                  <a:schemeClr val="tx2"/>
                </a:solidFill>
              </a:rPr>
              <a:t>$22.9kW/yr</a:t>
            </a:r>
          </a:p>
        </p:txBody>
      </p:sp>
      <p:sp>
        <p:nvSpPr>
          <p:cNvPr id="4" name="Title 1">
            <a:extLst>
              <a:ext uri="{FF2B5EF4-FFF2-40B4-BE49-F238E27FC236}">
                <a16:creationId xmlns:a16="http://schemas.microsoft.com/office/drawing/2014/main" id="{8378FB35-6FCA-5024-E6A8-EE8DBCB7D7E0}"/>
              </a:ext>
            </a:extLst>
          </p:cNvPr>
          <p:cNvSpPr>
            <a:spLocks noGrp="1"/>
          </p:cNvSpPr>
          <p:nvPr>
            <p:ph type="title"/>
          </p:nvPr>
        </p:nvSpPr>
        <p:spPr>
          <a:xfrm>
            <a:off x="459233" y="0"/>
            <a:ext cx="11269472" cy="1005840"/>
          </a:xfrm>
        </p:spPr>
        <p:txBody>
          <a:bodyPr/>
          <a:lstStyle/>
          <a:p>
            <a:br>
              <a:rPr lang="en-US"/>
            </a:br>
            <a:r>
              <a:rPr lang="en-US"/>
              <a:t>How will annual net-CONE be distributed across seasons?</a:t>
            </a:r>
          </a:p>
        </p:txBody>
      </p:sp>
      <p:graphicFrame>
        <p:nvGraphicFramePr>
          <p:cNvPr id="5" name="Table 4">
            <a:extLst>
              <a:ext uri="{FF2B5EF4-FFF2-40B4-BE49-F238E27FC236}">
                <a16:creationId xmlns:a16="http://schemas.microsoft.com/office/drawing/2014/main" id="{3E3DF885-2EC3-461D-A777-1A630DBA6922}"/>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PC Demand</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6" name="Graphic 5">
            <a:extLst>
              <a:ext uri="{FF2B5EF4-FFF2-40B4-BE49-F238E27FC236}">
                <a16:creationId xmlns:a16="http://schemas.microsoft.com/office/drawing/2014/main" id="{8228A6F4-52FD-E46A-F478-100986F057A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605241" y="-16163"/>
            <a:ext cx="457200" cy="457200"/>
          </a:xfrm>
          <a:prstGeom prst="rect">
            <a:avLst/>
          </a:prstGeom>
        </p:spPr>
      </p:pic>
      <p:sp>
        <p:nvSpPr>
          <p:cNvPr id="8" name="Rectangle 7">
            <a:extLst>
              <a:ext uri="{FF2B5EF4-FFF2-40B4-BE49-F238E27FC236}">
                <a16:creationId xmlns:a16="http://schemas.microsoft.com/office/drawing/2014/main" id="{73B3E8E5-2688-9177-4EDD-45458DC5FA2D}"/>
              </a:ext>
            </a:extLst>
          </p:cNvPr>
          <p:cNvSpPr/>
          <p:nvPr/>
        </p:nvSpPr>
        <p:spPr>
          <a:xfrm>
            <a:off x="7186909" y="3686723"/>
            <a:ext cx="4480154" cy="2377440"/>
          </a:xfrm>
          <a:prstGeom prst="rect">
            <a:avLst/>
          </a:prstGeom>
          <a:noFill/>
          <a:ln w="1270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9" name="TextBox 8">
            <a:extLst>
              <a:ext uri="{FF2B5EF4-FFF2-40B4-BE49-F238E27FC236}">
                <a16:creationId xmlns:a16="http://schemas.microsoft.com/office/drawing/2014/main" id="{3E12197C-0B95-EC4A-345B-B9CA01E12339}"/>
              </a:ext>
            </a:extLst>
          </p:cNvPr>
          <p:cNvSpPr txBox="1"/>
          <p:nvPr/>
        </p:nvSpPr>
        <p:spPr>
          <a:xfrm rot="16200000">
            <a:off x="6090689" y="4598159"/>
            <a:ext cx="1930403" cy="246221"/>
          </a:xfrm>
          <a:prstGeom prst="rect">
            <a:avLst/>
          </a:prstGeom>
          <a:noFill/>
        </p:spPr>
        <p:txBody>
          <a:bodyPr wrap="square">
            <a:spAutoFit/>
          </a:bodyPr>
          <a:lstStyle/>
          <a:p>
            <a:pPr algn="ctr" rtl="0">
              <a:defRPr sz="800" b="0" i="0" u="none" strike="noStrike" kern="1200" baseline="0">
                <a:solidFill>
                  <a:sysClr val="windowText" lastClr="000000"/>
                </a:solidFill>
                <a:latin typeface="+mn-lt"/>
                <a:ea typeface="+mn-ea"/>
                <a:cs typeface="+mn-cs"/>
              </a:defRPr>
            </a:pPr>
            <a:r>
              <a:rPr lang="en-US" sz="1000"/>
              <a:t>PC Price  ($/kW-year)</a:t>
            </a:r>
          </a:p>
        </p:txBody>
      </p:sp>
      <p:sp>
        <p:nvSpPr>
          <p:cNvPr id="10" name="TextBox 9">
            <a:extLst>
              <a:ext uri="{FF2B5EF4-FFF2-40B4-BE49-F238E27FC236}">
                <a16:creationId xmlns:a16="http://schemas.microsoft.com/office/drawing/2014/main" id="{1AAAAE60-8505-FF3A-DF11-BF06E680E97B}"/>
              </a:ext>
            </a:extLst>
          </p:cNvPr>
          <p:cNvSpPr txBox="1"/>
          <p:nvPr/>
        </p:nvSpPr>
        <p:spPr>
          <a:xfrm>
            <a:off x="7195954" y="6017708"/>
            <a:ext cx="4742041" cy="246221"/>
          </a:xfrm>
          <a:prstGeom prst="rect">
            <a:avLst/>
          </a:prstGeom>
          <a:noFill/>
        </p:spPr>
        <p:txBody>
          <a:bodyPr wrap="square">
            <a:spAutoFit/>
          </a:bodyPr>
          <a:lstStyle/>
          <a:p>
            <a:pPr algn="ctr" rtl="0">
              <a:defRPr sz="800" b="0" i="0" u="none" strike="noStrike" kern="1200" baseline="0">
                <a:solidFill>
                  <a:sysClr val="windowText" lastClr="000000"/>
                </a:solidFill>
                <a:latin typeface="+mn-lt"/>
                <a:ea typeface="+mn-ea"/>
                <a:cs typeface="+mn-cs"/>
              </a:defRPr>
            </a:pPr>
            <a:r>
              <a:rPr lang="en-US" sz="1000"/>
              <a:t>PC Quantity (% of PC Target)</a:t>
            </a:r>
          </a:p>
        </p:txBody>
      </p:sp>
      <p:cxnSp>
        <p:nvCxnSpPr>
          <p:cNvPr id="11" name="Straight Connector 10">
            <a:extLst>
              <a:ext uri="{FF2B5EF4-FFF2-40B4-BE49-F238E27FC236}">
                <a16:creationId xmlns:a16="http://schemas.microsoft.com/office/drawing/2014/main" id="{E89BBAF2-D97C-0A8D-DD6A-E9CE51DE1850}"/>
              </a:ext>
            </a:extLst>
          </p:cNvPr>
          <p:cNvCxnSpPr>
            <a:cxnSpLocks/>
          </p:cNvCxnSpPr>
          <p:nvPr/>
        </p:nvCxnSpPr>
        <p:spPr>
          <a:xfrm>
            <a:off x="7186908" y="4400162"/>
            <a:ext cx="1920240" cy="0"/>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cxnSp>
        <p:nvCxnSpPr>
          <p:cNvPr id="14" name="Straight Connector 13">
            <a:extLst>
              <a:ext uri="{FF2B5EF4-FFF2-40B4-BE49-F238E27FC236}">
                <a16:creationId xmlns:a16="http://schemas.microsoft.com/office/drawing/2014/main" id="{0345C33E-8797-BD44-85F3-409F8DA801FD}"/>
              </a:ext>
            </a:extLst>
          </p:cNvPr>
          <p:cNvCxnSpPr>
            <a:cxnSpLocks/>
          </p:cNvCxnSpPr>
          <p:nvPr/>
        </p:nvCxnSpPr>
        <p:spPr>
          <a:xfrm>
            <a:off x="9111013" y="4085871"/>
            <a:ext cx="0" cy="1972604"/>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48CDB224-4BAE-1BBB-2914-4E45AE9628C7}"/>
              </a:ext>
            </a:extLst>
          </p:cNvPr>
          <p:cNvCxnSpPr>
            <a:cxnSpLocks/>
          </p:cNvCxnSpPr>
          <p:nvPr/>
        </p:nvCxnSpPr>
        <p:spPr>
          <a:xfrm>
            <a:off x="10422866" y="5510543"/>
            <a:ext cx="0" cy="54864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6" name="Rectangle 15">
            <a:extLst>
              <a:ext uri="{FF2B5EF4-FFF2-40B4-BE49-F238E27FC236}">
                <a16:creationId xmlns:a16="http://schemas.microsoft.com/office/drawing/2014/main" id="{1AB601C4-5380-684E-96B3-78B2E433F198}"/>
              </a:ext>
            </a:extLst>
          </p:cNvPr>
          <p:cNvSpPr/>
          <p:nvPr/>
        </p:nvSpPr>
        <p:spPr>
          <a:xfrm>
            <a:off x="10295062" y="5197721"/>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rgbClr val="D6A300"/>
                </a:solidFill>
              </a:rPr>
              <a:t>108% PC Target</a:t>
            </a:r>
          </a:p>
          <a:p>
            <a:r>
              <a:rPr lang="en-US" sz="1000" b="1">
                <a:solidFill>
                  <a:srgbClr val="D6A300"/>
                </a:solidFill>
              </a:rPr>
              <a:t>(seasonal)</a:t>
            </a:r>
          </a:p>
        </p:txBody>
      </p:sp>
      <p:sp>
        <p:nvSpPr>
          <p:cNvPr id="17" name="Rectangle 16">
            <a:extLst>
              <a:ext uri="{FF2B5EF4-FFF2-40B4-BE49-F238E27FC236}">
                <a16:creationId xmlns:a16="http://schemas.microsoft.com/office/drawing/2014/main" id="{D58BF1E6-D7B1-F2B9-5F17-DDA13C08695B}"/>
              </a:ext>
            </a:extLst>
          </p:cNvPr>
          <p:cNvSpPr/>
          <p:nvPr/>
        </p:nvSpPr>
        <p:spPr>
          <a:xfrm>
            <a:off x="8984835" y="3750753"/>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rgbClr val="D6A300"/>
                </a:solidFill>
              </a:rPr>
              <a:t>98% PC Target</a:t>
            </a:r>
          </a:p>
          <a:p>
            <a:r>
              <a:rPr lang="en-US" sz="1000" b="1">
                <a:solidFill>
                  <a:srgbClr val="D6A300"/>
                </a:solidFill>
              </a:rPr>
              <a:t>(seasonal)</a:t>
            </a:r>
          </a:p>
        </p:txBody>
      </p:sp>
      <p:sp>
        <p:nvSpPr>
          <p:cNvPr id="19" name="Rectangle 18">
            <a:extLst>
              <a:ext uri="{FF2B5EF4-FFF2-40B4-BE49-F238E27FC236}">
                <a16:creationId xmlns:a16="http://schemas.microsoft.com/office/drawing/2014/main" id="{A3FFA258-0660-5359-E6D2-31C932187E23}"/>
              </a:ext>
            </a:extLst>
          </p:cNvPr>
          <p:cNvSpPr/>
          <p:nvPr/>
        </p:nvSpPr>
        <p:spPr>
          <a:xfrm>
            <a:off x="9159987" y="4174179"/>
            <a:ext cx="1499107"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tx2"/>
                </a:solidFill>
              </a:rPr>
              <a:t>100% PC Target</a:t>
            </a:r>
            <a:br>
              <a:rPr lang="en-US" sz="1400" b="1">
                <a:solidFill>
                  <a:schemeClr val="tx2"/>
                </a:solidFill>
              </a:rPr>
            </a:br>
            <a:r>
              <a:rPr lang="en-US" sz="1000" b="1">
                <a:solidFill>
                  <a:schemeClr val="tx2"/>
                </a:solidFill>
              </a:rPr>
              <a:t>(seasonal)</a:t>
            </a:r>
            <a:endParaRPr lang="en-US" sz="1400" b="1">
              <a:solidFill>
                <a:schemeClr val="tx2"/>
              </a:solidFill>
            </a:endParaRPr>
          </a:p>
        </p:txBody>
      </p:sp>
      <p:sp>
        <p:nvSpPr>
          <p:cNvPr id="28" name="Rectangle 27">
            <a:extLst>
              <a:ext uri="{FF2B5EF4-FFF2-40B4-BE49-F238E27FC236}">
                <a16:creationId xmlns:a16="http://schemas.microsoft.com/office/drawing/2014/main" id="{EAC744BE-42A9-F98A-D1CB-1EA228C13C29}"/>
              </a:ext>
            </a:extLst>
          </p:cNvPr>
          <p:cNvSpPr/>
          <p:nvPr/>
        </p:nvSpPr>
        <p:spPr>
          <a:xfrm>
            <a:off x="1478737" y="3495060"/>
            <a:ext cx="1371600" cy="2828795"/>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a:solidFill>
                  <a:schemeClr val="bg1"/>
                </a:solidFill>
              </a:rPr>
              <a:t>Net-CONE</a:t>
            </a:r>
          </a:p>
          <a:p>
            <a:pPr algn="ctr"/>
            <a:r>
              <a:rPr lang="en-US" sz="1200">
                <a:solidFill>
                  <a:schemeClr val="bg1"/>
                </a:solidFill>
              </a:rPr>
              <a:t>$80.0/kW-yr</a:t>
            </a:r>
          </a:p>
        </p:txBody>
      </p:sp>
      <p:sp>
        <p:nvSpPr>
          <p:cNvPr id="29" name="Rectangle 28">
            <a:extLst>
              <a:ext uri="{FF2B5EF4-FFF2-40B4-BE49-F238E27FC236}">
                <a16:creationId xmlns:a16="http://schemas.microsoft.com/office/drawing/2014/main" id="{A930E3D1-71C0-08EB-3628-781810472334}"/>
              </a:ext>
            </a:extLst>
          </p:cNvPr>
          <p:cNvSpPr/>
          <p:nvPr/>
        </p:nvSpPr>
        <p:spPr>
          <a:xfrm>
            <a:off x="1478737" y="2380978"/>
            <a:ext cx="1371600" cy="3934409"/>
          </a:xfrm>
          <a:prstGeom prst="rect">
            <a:avLst/>
          </a:prstGeom>
          <a:noFill/>
          <a:ln>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a:extLst>
              <a:ext uri="{FF2B5EF4-FFF2-40B4-BE49-F238E27FC236}">
                <a16:creationId xmlns:a16="http://schemas.microsoft.com/office/drawing/2014/main" id="{76633161-6953-4C7D-9AB4-474008417780}"/>
              </a:ext>
            </a:extLst>
          </p:cNvPr>
          <p:cNvSpPr/>
          <p:nvPr/>
        </p:nvSpPr>
        <p:spPr>
          <a:xfrm>
            <a:off x="-8993" y="4071623"/>
            <a:ext cx="1532111" cy="55519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a:solidFill>
                  <a:schemeClr val="tx2"/>
                </a:solidFill>
              </a:rPr>
              <a:t>CONE</a:t>
            </a:r>
          </a:p>
          <a:p>
            <a:pPr algn="ctr"/>
            <a:r>
              <a:rPr lang="en-US" sz="1200">
                <a:solidFill>
                  <a:schemeClr val="tx2"/>
                </a:solidFill>
              </a:rPr>
              <a:t>$102.9/kW-yr</a:t>
            </a:r>
          </a:p>
        </p:txBody>
      </p:sp>
      <p:sp>
        <p:nvSpPr>
          <p:cNvPr id="33" name="Rectangle 32">
            <a:extLst>
              <a:ext uri="{FF2B5EF4-FFF2-40B4-BE49-F238E27FC236}">
                <a16:creationId xmlns:a16="http://schemas.microsoft.com/office/drawing/2014/main" id="{82FFABF7-AD5A-7865-465D-242941FD717E}"/>
              </a:ext>
            </a:extLst>
          </p:cNvPr>
          <p:cNvSpPr/>
          <p:nvPr/>
        </p:nvSpPr>
        <p:spPr>
          <a:xfrm>
            <a:off x="3466887" y="2523254"/>
            <a:ext cx="1784390" cy="85919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a:solidFill>
                  <a:schemeClr val="tx2"/>
                </a:solidFill>
              </a:rPr>
              <a:t>Tightest Margin Hours</a:t>
            </a:r>
          </a:p>
          <a:p>
            <a:pPr algn="ctr"/>
            <a:r>
              <a:rPr lang="en-US" sz="1200">
                <a:solidFill>
                  <a:schemeClr val="tx2"/>
                </a:solidFill>
              </a:rPr>
              <a:t>Default: 30hours/year</a:t>
            </a:r>
          </a:p>
        </p:txBody>
      </p:sp>
      <p:sp>
        <p:nvSpPr>
          <p:cNvPr id="32" name="Rectangle 31">
            <a:extLst>
              <a:ext uri="{FF2B5EF4-FFF2-40B4-BE49-F238E27FC236}">
                <a16:creationId xmlns:a16="http://schemas.microsoft.com/office/drawing/2014/main" id="{45C0CC9A-282D-9DAF-2C8C-B71EC35C16ED}"/>
              </a:ext>
            </a:extLst>
          </p:cNvPr>
          <p:cNvSpPr/>
          <p:nvPr/>
        </p:nvSpPr>
        <p:spPr>
          <a:xfrm>
            <a:off x="3718944" y="3486594"/>
            <a:ext cx="2707806" cy="2810499"/>
          </a:xfrm>
          <a:prstGeom prst="rect">
            <a:avLst/>
          </a:prstGeom>
          <a:noFill/>
          <a:ln>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Arrow: Right 37">
            <a:extLst>
              <a:ext uri="{FF2B5EF4-FFF2-40B4-BE49-F238E27FC236}">
                <a16:creationId xmlns:a16="http://schemas.microsoft.com/office/drawing/2014/main" id="{EFC3B1A9-AAF8-7211-D472-DB9208D34573}"/>
              </a:ext>
            </a:extLst>
          </p:cNvPr>
          <p:cNvSpPr/>
          <p:nvPr/>
        </p:nvSpPr>
        <p:spPr>
          <a:xfrm>
            <a:off x="2997917" y="3920517"/>
            <a:ext cx="457200" cy="1910380"/>
          </a:xfrm>
          <a:prstGeom prst="rightArrow">
            <a:avLst/>
          </a:prstGeom>
          <a:solidFill>
            <a:schemeClr val="tx1"/>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lang="en-US"/>
          </a:p>
        </p:txBody>
      </p:sp>
      <p:sp>
        <p:nvSpPr>
          <p:cNvPr id="39" name="Oval 38">
            <a:extLst>
              <a:ext uri="{FF2B5EF4-FFF2-40B4-BE49-F238E27FC236}">
                <a16:creationId xmlns:a16="http://schemas.microsoft.com/office/drawing/2014/main" id="{C8E1DE37-77DE-E3ED-7EAB-EBD2AF11F004}"/>
              </a:ext>
            </a:extLst>
          </p:cNvPr>
          <p:cNvSpPr/>
          <p:nvPr/>
        </p:nvSpPr>
        <p:spPr>
          <a:xfrm>
            <a:off x="421637" y="1766952"/>
            <a:ext cx="457200" cy="457200"/>
          </a:xfrm>
          <a:prstGeom prst="ellipse">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a:solidFill>
                  <a:schemeClr val="tx1"/>
                </a:solidFill>
              </a:rPr>
              <a:t>1</a:t>
            </a:r>
          </a:p>
        </p:txBody>
      </p:sp>
      <p:sp>
        <p:nvSpPr>
          <p:cNvPr id="40" name="Rectangle 39">
            <a:extLst>
              <a:ext uri="{FF2B5EF4-FFF2-40B4-BE49-F238E27FC236}">
                <a16:creationId xmlns:a16="http://schemas.microsoft.com/office/drawing/2014/main" id="{D98F8382-57C8-F7B3-DCA1-9866D2588B65}"/>
              </a:ext>
            </a:extLst>
          </p:cNvPr>
          <p:cNvSpPr/>
          <p:nvPr/>
        </p:nvSpPr>
        <p:spPr>
          <a:xfrm>
            <a:off x="812667" y="1717957"/>
            <a:ext cx="2385609" cy="555191"/>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solidFill>
                  <a:schemeClr val="tx1"/>
                </a:solidFill>
              </a:rPr>
              <a:t>Determine Net CONE</a:t>
            </a:r>
          </a:p>
          <a:p>
            <a:pPr algn="ctr"/>
            <a:r>
              <a:rPr lang="en-US" sz="1200">
                <a:solidFill>
                  <a:schemeClr val="tx1"/>
                </a:solidFill>
              </a:rPr>
              <a:t>Default: Ex-post</a:t>
            </a:r>
          </a:p>
        </p:txBody>
      </p:sp>
      <p:sp>
        <p:nvSpPr>
          <p:cNvPr id="41" name="Oval 40">
            <a:extLst>
              <a:ext uri="{FF2B5EF4-FFF2-40B4-BE49-F238E27FC236}">
                <a16:creationId xmlns:a16="http://schemas.microsoft.com/office/drawing/2014/main" id="{3031B83C-F543-B201-822F-3CDF05AB0848}"/>
              </a:ext>
            </a:extLst>
          </p:cNvPr>
          <p:cNvSpPr/>
          <p:nvPr/>
        </p:nvSpPr>
        <p:spPr>
          <a:xfrm>
            <a:off x="3684556" y="1766952"/>
            <a:ext cx="457200" cy="457200"/>
          </a:xfrm>
          <a:prstGeom prst="ellipse">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a:solidFill>
                  <a:schemeClr val="tx1"/>
                </a:solidFill>
              </a:rPr>
              <a:t>2</a:t>
            </a:r>
          </a:p>
        </p:txBody>
      </p:sp>
      <p:sp>
        <p:nvSpPr>
          <p:cNvPr id="42" name="Rectangle 41">
            <a:extLst>
              <a:ext uri="{FF2B5EF4-FFF2-40B4-BE49-F238E27FC236}">
                <a16:creationId xmlns:a16="http://schemas.microsoft.com/office/drawing/2014/main" id="{DD1C43A3-2557-D40F-8ED2-EEF147836B5B}"/>
              </a:ext>
            </a:extLst>
          </p:cNvPr>
          <p:cNvSpPr/>
          <p:nvPr/>
        </p:nvSpPr>
        <p:spPr>
          <a:xfrm>
            <a:off x="4004463" y="1599228"/>
            <a:ext cx="2574979" cy="79264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solidFill>
                  <a:schemeClr val="tx1"/>
                </a:solidFill>
              </a:rPr>
              <a:t>Determine Seasonal Risk Allocation</a:t>
            </a:r>
          </a:p>
          <a:p>
            <a:pPr algn="ctr"/>
            <a:r>
              <a:rPr lang="en-US" sz="1200">
                <a:solidFill>
                  <a:schemeClr val="tx1"/>
                </a:solidFill>
              </a:rPr>
              <a:t>Default: Ex-post</a:t>
            </a:r>
          </a:p>
        </p:txBody>
      </p:sp>
      <p:sp>
        <p:nvSpPr>
          <p:cNvPr id="54" name="Oval 53">
            <a:extLst>
              <a:ext uri="{FF2B5EF4-FFF2-40B4-BE49-F238E27FC236}">
                <a16:creationId xmlns:a16="http://schemas.microsoft.com/office/drawing/2014/main" id="{A5F3AB9A-646F-E10A-BAD0-5A06DF6ACFD9}"/>
              </a:ext>
            </a:extLst>
          </p:cNvPr>
          <p:cNvSpPr/>
          <p:nvPr/>
        </p:nvSpPr>
        <p:spPr>
          <a:xfrm>
            <a:off x="7811061" y="1766952"/>
            <a:ext cx="457200" cy="457200"/>
          </a:xfrm>
          <a:prstGeom prst="ellipse">
            <a:avLst/>
          </a:prstGeom>
          <a:solidFill>
            <a:schemeClr val="bg1">
              <a:lumMod val="95000"/>
            </a:schemeClr>
          </a:solidFill>
          <a:ln>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a:solidFill>
                  <a:schemeClr val="tx1"/>
                </a:solidFill>
              </a:rPr>
              <a:t>3</a:t>
            </a:r>
          </a:p>
        </p:txBody>
      </p:sp>
      <p:sp>
        <p:nvSpPr>
          <p:cNvPr id="55" name="Rectangle 54">
            <a:extLst>
              <a:ext uri="{FF2B5EF4-FFF2-40B4-BE49-F238E27FC236}">
                <a16:creationId xmlns:a16="http://schemas.microsoft.com/office/drawing/2014/main" id="{6389B97E-8167-8E3E-AC39-95A33A1AFB5A}"/>
              </a:ext>
            </a:extLst>
          </p:cNvPr>
          <p:cNvSpPr/>
          <p:nvPr/>
        </p:nvSpPr>
        <p:spPr>
          <a:xfrm>
            <a:off x="7801557" y="1599228"/>
            <a:ext cx="3276600" cy="79264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solidFill>
                  <a:schemeClr val="tx1"/>
                </a:solidFill>
              </a:rPr>
              <a:t>Develop Resulting</a:t>
            </a:r>
          </a:p>
          <a:p>
            <a:pPr algn="ctr"/>
            <a:r>
              <a:rPr lang="en-US" b="1">
                <a:solidFill>
                  <a:schemeClr val="tx1"/>
                </a:solidFill>
              </a:rPr>
              <a:t> Demand Curve</a:t>
            </a:r>
          </a:p>
        </p:txBody>
      </p:sp>
      <p:cxnSp>
        <p:nvCxnSpPr>
          <p:cNvPr id="57" name="Straight Connector 56">
            <a:extLst>
              <a:ext uri="{FF2B5EF4-FFF2-40B4-BE49-F238E27FC236}">
                <a16:creationId xmlns:a16="http://schemas.microsoft.com/office/drawing/2014/main" id="{448A0614-626D-23FD-8AEC-ABD11FB0A065}"/>
              </a:ext>
            </a:extLst>
          </p:cNvPr>
          <p:cNvCxnSpPr>
            <a:cxnSpLocks/>
          </p:cNvCxnSpPr>
          <p:nvPr/>
        </p:nvCxnSpPr>
        <p:spPr>
          <a:xfrm>
            <a:off x="2901945" y="3518971"/>
            <a:ext cx="731520" cy="0"/>
          </a:xfrm>
          <a:prstGeom prst="line">
            <a:avLst/>
          </a:prstGeom>
          <a:ln w="2857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58" name="Straight Connector 57">
            <a:extLst>
              <a:ext uri="{FF2B5EF4-FFF2-40B4-BE49-F238E27FC236}">
                <a16:creationId xmlns:a16="http://schemas.microsoft.com/office/drawing/2014/main" id="{EAAA1D62-A609-DF81-D364-97FA35D9E0DF}"/>
              </a:ext>
            </a:extLst>
          </p:cNvPr>
          <p:cNvCxnSpPr>
            <a:cxnSpLocks/>
          </p:cNvCxnSpPr>
          <p:nvPr/>
        </p:nvCxnSpPr>
        <p:spPr>
          <a:xfrm>
            <a:off x="2901945" y="6309796"/>
            <a:ext cx="731520" cy="0"/>
          </a:xfrm>
          <a:prstGeom prst="line">
            <a:avLst/>
          </a:prstGeom>
          <a:ln w="28575">
            <a:solidFill>
              <a:schemeClr val="tx1"/>
            </a:solidFill>
            <a:prstDash val="sysDash"/>
          </a:ln>
        </p:spPr>
        <p:style>
          <a:lnRef idx="1">
            <a:schemeClr val="accent1"/>
          </a:lnRef>
          <a:fillRef idx="0">
            <a:schemeClr val="accent1"/>
          </a:fillRef>
          <a:effectRef idx="0">
            <a:schemeClr val="accent1"/>
          </a:effectRef>
          <a:fontRef idx="minor">
            <a:schemeClr val="tx1"/>
          </a:fontRef>
        </p:style>
      </p:cxnSp>
      <p:cxnSp>
        <p:nvCxnSpPr>
          <p:cNvPr id="59" name="Straight Connector 58">
            <a:extLst>
              <a:ext uri="{FF2B5EF4-FFF2-40B4-BE49-F238E27FC236}">
                <a16:creationId xmlns:a16="http://schemas.microsoft.com/office/drawing/2014/main" id="{D789D56D-33F5-3F7B-AE61-1F85454D5D81}"/>
              </a:ext>
            </a:extLst>
          </p:cNvPr>
          <p:cNvCxnSpPr>
            <a:cxnSpLocks/>
          </p:cNvCxnSpPr>
          <p:nvPr/>
        </p:nvCxnSpPr>
        <p:spPr>
          <a:xfrm>
            <a:off x="7195954" y="5145407"/>
            <a:ext cx="1920240" cy="0"/>
          </a:xfrm>
          <a:prstGeom prst="line">
            <a:avLst/>
          </a:prstGeom>
          <a:ln w="381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60" name="Straight Connector 59">
            <a:extLst>
              <a:ext uri="{FF2B5EF4-FFF2-40B4-BE49-F238E27FC236}">
                <a16:creationId xmlns:a16="http://schemas.microsoft.com/office/drawing/2014/main" id="{C3C980B2-ADDC-E336-40C3-46A2F99B7BA0}"/>
              </a:ext>
            </a:extLst>
          </p:cNvPr>
          <p:cNvCxnSpPr>
            <a:cxnSpLocks/>
          </p:cNvCxnSpPr>
          <p:nvPr/>
        </p:nvCxnSpPr>
        <p:spPr>
          <a:xfrm>
            <a:off x="9107148" y="5138202"/>
            <a:ext cx="1322068" cy="909165"/>
          </a:xfrm>
          <a:prstGeom prst="line">
            <a:avLst/>
          </a:prstGeom>
          <a:ln w="38100">
            <a:solidFill>
              <a:schemeClr val="accent5"/>
            </a:solidFill>
          </a:ln>
        </p:spPr>
        <p:style>
          <a:lnRef idx="1">
            <a:schemeClr val="accent1"/>
          </a:lnRef>
          <a:fillRef idx="0">
            <a:schemeClr val="accent1"/>
          </a:fillRef>
          <a:effectRef idx="0">
            <a:schemeClr val="accent1"/>
          </a:effectRef>
          <a:fontRef idx="minor">
            <a:schemeClr val="tx1"/>
          </a:fontRef>
        </p:style>
      </p:cxnSp>
      <p:cxnSp>
        <p:nvCxnSpPr>
          <p:cNvPr id="61" name="Straight Connector 60">
            <a:extLst>
              <a:ext uri="{FF2B5EF4-FFF2-40B4-BE49-F238E27FC236}">
                <a16:creationId xmlns:a16="http://schemas.microsoft.com/office/drawing/2014/main" id="{D7A24269-BA74-0742-D4E4-FCB95909A5D6}"/>
              </a:ext>
            </a:extLst>
          </p:cNvPr>
          <p:cNvCxnSpPr>
            <a:cxnSpLocks/>
          </p:cNvCxnSpPr>
          <p:nvPr/>
        </p:nvCxnSpPr>
        <p:spPr>
          <a:xfrm>
            <a:off x="7195954" y="5259707"/>
            <a:ext cx="1920240" cy="0"/>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2" name="Straight Connector 61">
            <a:extLst>
              <a:ext uri="{FF2B5EF4-FFF2-40B4-BE49-F238E27FC236}">
                <a16:creationId xmlns:a16="http://schemas.microsoft.com/office/drawing/2014/main" id="{88E3D740-7144-C0A8-3DAB-CA036568599A}"/>
              </a:ext>
            </a:extLst>
          </p:cNvPr>
          <p:cNvCxnSpPr>
            <a:cxnSpLocks/>
          </p:cNvCxnSpPr>
          <p:nvPr/>
        </p:nvCxnSpPr>
        <p:spPr>
          <a:xfrm>
            <a:off x="9113498" y="5261368"/>
            <a:ext cx="1315718" cy="785999"/>
          </a:xfrm>
          <a:prstGeom prst="line">
            <a:avLst/>
          </a:prstGeom>
          <a:ln w="38100">
            <a:solidFill>
              <a:schemeClr val="accent4"/>
            </a:solidFill>
          </a:ln>
        </p:spPr>
        <p:style>
          <a:lnRef idx="1">
            <a:schemeClr val="accent1"/>
          </a:lnRef>
          <a:fillRef idx="0">
            <a:schemeClr val="accent1"/>
          </a:fillRef>
          <a:effectRef idx="0">
            <a:schemeClr val="accent1"/>
          </a:effectRef>
          <a:fontRef idx="minor">
            <a:schemeClr val="tx1"/>
          </a:fontRef>
        </p:style>
      </p:cxnSp>
      <p:cxnSp>
        <p:nvCxnSpPr>
          <p:cNvPr id="63" name="Straight Connector 62">
            <a:extLst>
              <a:ext uri="{FF2B5EF4-FFF2-40B4-BE49-F238E27FC236}">
                <a16:creationId xmlns:a16="http://schemas.microsoft.com/office/drawing/2014/main" id="{B3BC0E6C-0203-7D64-2B99-B751886998C1}"/>
              </a:ext>
            </a:extLst>
          </p:cNvPr>
          <p:cNvCxnSpPr>
            <a:cxnSpLocks/>
          </p:cNvCxnSpPr>
          <p:nvPr/>
        </p:nvCxnSpPr>
        <p:spPr>
          <a:xfrm>
            <a:off x="7189604" y="4783457"/>
            <a:ext cx="1920240" cy="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64" name="Straight Connector 63">
            <a:extLst>
              <a:ext uri="{FF2B5EF4-FFF2-40B4-BE49-F238E27FC236}">
                <a16:creationId xmlns:a16="http://schemas.microsoft.com/office/drawing/2014/main" id="{392BE1B3-B456-96A8-4A85-A077AB245969}"/>
              </a:ext>
            </a:extLst>
          </p:cNvPr>
          <p:cNvCxnSpPr>
            <a:cxnSpLocks/>
          </p:cNvCxnSpPr>
          <p:nvPr/>
        </p:nvCxnSpPr>
        <p:spPr>
          <a:xfrm>
            <a:off x="9107148" y="4783457"/>
            <a:ext cx="1315718" cy="1267070"/>
          </a:xfrm>
          <a:prstGeom prst="line">
            <a:avLst/>
          </a:prstGeom>
          <a:ln w="38100">
            <a:solidFill>
              <a:schemeClr val="accent1"/>
            </a:solidFill>
          </a:ln>
        </p:spPr>
        <p:style>
          <a:lnRef idx="1">
            <a:schemeClr val="accent1"/>
          </a:lnRef>
          <a:fillRef idx="0">
            <a:schemeClr val="accent1"/>
          </a:fillRef>
          <a:effectRef idx="0">
            <a:schemeClr val="accent1"/>
          </a:effectRef>
          <a:fontRef idx="minor">
            <a:schemeClr val="tx1"/>
          </a:fontRef>
        </p:style>
      </p:cxnSp>
      <p:cxnSp>
        <p:nvCxnSpPr>
          <p:cNvPr id="12" name="Straight Connector 11">
            <a:extLst>
              <a:ext uri="{FF2B5EF4-FFF2-40B4-BE49-F238E27FC236}">
                <a16:creationId xmlns:a16="http://schemas.microsoft.com/office/drawing/2014/main" id="{A2524200-9F26-CE01-4C5C-3FA5C2BC0442}"/>
              </a:ext>
            </a:extLst>
          </p:cNvPr>
          <p:cNvCxnSpPr>
            <a:cxnSpLocks/>
          </p:cNvCxnSpPr>
          <p:nvPr/>
        </p:nvCxnSpPr>
        <p:spPr>
          <a:xfrm>
            <a:off x="9107148" y="4400162"/>
            <a:ext cx="1315718" cy="1657795"/>
          </a:xfrm>
          <a:prstGeom prst="line">
            <a:avLst/>
          </a:prstGeom>
          <a:ln w="38100">
            <a:solidFill>
              <a:schemeClr val="accent3"/>
            </a:solidFill>
          </a:ln>
        </p:spPr>
        <p:style>
          <a:lnRef idx="1">
            <a:schemeClr val="accent1"/>
          </a:lnRef>
          <a:fillRef idx="0">
            <a:schemeClr val="accent1"/>
          </a:fillRef>
          <a:effectRef idx="0">
            <a:schemeClr val="accent1"/>
          </a:effectRef>
          <a:fontRef idx="minor">
            <a:schemeClr val="tx1"/>
          </a:fontRef>
        </p:style>
      </p:cxnSp>
      <p:sp>
        <p:nvSpPr>
          <p:cNvPr id="74" name="Arrow: Right 73">
            <a:extLst>
              <a:ext uri="{FF2B5EF4-FFF2-40B4-BE49-F238E27FC236}">
                <a16:creationId xmlns:a16="http://schemas.microsoft.com/office/drawing/2014/main" id="{E7EF84F6-4494-6039-9A37-A618DE3141FF}"/>
              </a:ext>
            </a:extLst>
          </p:cNvPr>
          <p:cNvSpPr/>
          <p:nvPr/>
        </p:nvSpPr>
        <p:spPr>
          <a:xfrm>
            <a:off x="6466063" y="3920517"/>
            <a:ext cx="457200" cy="1910380"/>
          </a:xfrm>
          <a:prstGeom prst="rightArrow">
            <a:avLst/>
          </a:prstGeom>
          <a:solidFill>
            <a:schemeClr val="tx1"/>
          </a:solidFill>
        </p:spPr>
        <p:style>
          <a:lnRef idx="2">
            <a:schemeClr val="dk1">
              <a:shade val="15000"/>
            </a:schemeClr>
          </a:lnRef>
          <a:fillRef idx="1">
            <a:schemeClr val="dk1"/>
          </a:fillRef>
          <a:effectRef idx="0">
            <a:schemeClr val="dk1"/>
          </a:effectRef>
          <a:fontRef idx="minor">
            <a:schemeClr val="lt1"/>
          </a:fontRef>
        </p:style>
        <p:txBody>
          <a:bodyPr rtlCol="0" anchor="ctr"/>
          <a:lstStyle/>
          <a:p>
            <a:pPr algn="ctr"/>
            <a:endParaRPr lang="en-US"/>
          </a:p>
        </p:txBody>
      </p:sp>
      <p:sp>
        <p:nvSpPr>
          <p:cNvPr id="75" name="Left Brace 74">
            <a:extLst>
              <a:ext uri="{FF2B5EF4-FFF2-40B4-BE49-F238E27FC236}">
                <a16:creationId xmlns:a16="http://schemas.microsoft.com/office/drawing/2014/main" id="{BEA15082-0E93-A3F6-C739-31C9F99C317C}"/>
              </a:ext>
            </a:extLst>
          </p:cNvPr>
          <p:cNvSpPr/>
          <p:nvPr/>
        </p:nvSpPr>
        <p:spPr>
          <a:xfrm>
            <a:off x="1200543" y="2380978"/>
            <a:ext cx="240094" cy="3916115"/>
          </a:xfrm>
          <a:prstGeom prst="leftBrace">
            <a:avLst/>
          </a:prstGeom>
          <a:ln w="28575">
            <a:solidFill>
              <a:schemeClr val="tx2"/>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76" name="Rectangle 75">
            <a:extLst>
              <a:ext uri="{FF2B5EF4-FFF2-40B4-BE49-F238E27FC236}">
                <a16:creationId xmlns:a16="http://schemas.microsoft.com/office/drawing/2014/main" id="{6C07B2AE-F6DC-86E6-4E55-7397081A2484}"/>
              </a:ext>
            </a:extLst>
          </p:cNvPr>
          <p:cNvSpPr/>
          <p:nvPr/>
        </p:nvSpPr>
        <p:spPr>
          <a:xfrm>
            <a:off x="4933737" y="2551829"/>
            <a:ext cx="1784390" cy="85919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600" b="1">
                <a:solidFill>
                  <a:schemeClr val="tx2"/>
                </a:solidFill>
              </a:rPr>
              <a:t>Seasonal Net-CONE</a:t>
            </a:r>
          </a:p>
          <a:p>
            <a:pPr algn="ctr"/>
            <a:r>
              <a:rPr lang="en-US" sz="1200">
                <a:solidFill>
                  <a:schemeClr val="tx2"/>
                </a:solidFill>
              </a:rPr>
              <a:t>Net-CONE is allocated to seasons</a:t>
            </a:r>
            <a:endParaRPr lang="en-US" sz="1050">
              <a:solidFill>
                <a:schemeClr val="tx2"/>
              </a:solidFill>
            </a:endParaRPr>
          </a:p>
        </p:txBody>
      </p:sp>
      <p:sp>
        <p:nvSpPr>
          <p:cNvPr id="78" name="Rectangle 77">
            <a:extLst>
              <a:ext uri="{FF2B5EF4-FFF2-40B4-BE49-F238E27FC236}">
                <a16:creationId xmlns:a16="http://schemas.microsoft.com/office/drawing/2014/main" id="{3DCEC4B7-C9A9-B33C-A556-EFDD33D4EC63}"/>
              </a:ext>
            </a:extLst>
          </p:cNvPr>
          <p:cNvSpPr/>
          <p:nvPr/>
        </p:nvSpPr>
        <p:spPr>
          <a:xfrm>
            <a:off x="345437" y="1274903"/>
            <a:ext cx="11592558" cy="265176"/>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Seasonal net-CONE Allocation: Single-Year Illustrative Example</a:t>
            </a:r>
            <a:endParaRPr lang="en-US" b="1" baseline="30000"/>
          </a:p>
        </p:txBody>
      </p:sp>
      <p:sp>
        <p:nvSpPr>
          <p:cNvPr id="105" name="Rectangle 104">
            <a:extLst>
              <a:ext uri="{FF2B5EF4-FFF2-40B4-BE49-F238E27FC236}">
                <a16:creationId xmlns:a16="http://schemas.microsoft.com/office/drawing/2014/main" id="{C365442E-4880-74F9-461C-8435926346B6}"/>
              </a:ext>
            </a:extLst>
          </p:cNvPr>
          <p:cNvSpPr/>
          <p:nvPr/>
        </p:nvSpPr>
        <p:spPr>
          <a:xfrm>
            <a:off x="7324578" y="4177380"/>
            <a:ext cx="1554480" cy="20968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000">
                <a:solidFill>
                  <a:schemeClr val="accent3"/>
                </a:solidFill>
              </a:rPr>
              <a:t>1.51 x </a:t>
            </a:r>
            <a:r>
              <a:rPr lang="en-US" sz="1000" b="1">
                <a:solidFill>
                  <a:schemeClr val="accent3"/>
                </a:solidFill>
              </a:rPr>
              <a:t>$37.3/kW-yr</a:t>
            </a:r>
          </a:p>
        </p:txBody>
      </p:sp>
      <p:sp>
        <p:nvSpPr>
          <p:cNvPr id="110" name="Rectangle 109">
            <a:extLst>
              <a:ext uri="{FF2B5EF4-FFF2-40B4-BE49-F238E27FC236}">
                <a16:creationId xmlns:a16="http://schemas.microsoft.com/office/drawing/2014/main" id="{6C7C2F6A-5C2B-5788-298B-16B892C1481E}"/>
              </a:ext>
            </a:extLst>
          </p:cNvPr>
          <p:cNvSpPr/>
          <p:nvPr/>
        </p:nvSpPr>
        <p:spPr>
          <a:xfrm>
            <a:off x="7324578" y="5288008"/>
            <a:ext cx="1554480" cy="18288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000">
                <a:solidFill>
                  <a:schemeClr val="accent4"/>
                </a:solidFill>
              </a:rPr>
              <a:t>1.51 x </a:t>
            </a:r>
            <a:r>
              <a:rPr lang="en-US" sz="1000" b="1">
                <a:solidFill>
                  <a:schemeClr val="accent4"/>
                </a:solidFill>
              </a:rPr>
              <a:t>$10.7/kW-yr</a:t>
            </a:r>
          </a:p>
        </p:txBody>
      </p:sp>
      <p:sp>
        <p:nvSpPr>
          <p:cNvPr id="111" name="Rectangle 110">
            <a:extLst>
              <a:ext uri="{FF2B5EF4-FFF2-40B4-BE49-F238E27FC236}">
                <a16:creationId xmlns:a16="http://schemas.microsoft.com/office/drawing/2014/main" id="{9EBB46BB-40F9-7DD5-0A1B-9EE3AC2328E9}"/>
              </a:ext>
            </a:extLst>
          </p:cNvPr>
          <p:cNvSpPr/>
          <p:nvPr/>
        </p:nvSpPr>
        <p:spPr>
          <a:xfrm>
            <a:off x="7324578" y="4961299"/>
            <a:ext cx="1554480" cy="18288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000">
                <a:solidFill>
                  <a:schemeClr val="accent5"/>
                </a:solidFill>
              </a:rPr>
              <a:t>1.51 x </a:t>
            </a:r>
            <a:r>
              <a:rPr lang="en-US" sz="1000" b="1">
                <a:solidFill>
                  <a:schemeClr val="accent5"/>
                </a:solidFill>
              </a:rPr>
              <a:t>$13.3kW-yr</a:t>
            </a:r>
            <a:endParaRPr lang="en-US" sz="800" b="1">
              <a:solidFill>
                <a:schemeClr val="accent5"/>
              </a:solidFill>
            </a:endParaRPr>
          </a:p>
        </p:txBody>
      </p:sp>
      <p:sp>
        <p:nvSpPr>
          <p:cNvPr id="112" name="Rectangle 111">
            <a:extLst>
              <a:ext uri="{FF2B5EF4-FFF2-40B4-BE49-F238E27FC236}">
                <a16:creationId xmlns:a16="http://schemas.microsoft.com/office/drawing/2014/main" id="{411F5736-0A75-F17D-D99D-9E9A49E78238}"/>
              </a:ext>
            </a:extLst>
          </p:cNvPr>
          <p:cNvSpPr/>
          <p:nvPr/>
        </p:nvSpPr>
        <p:spPr>
          <a:xfrm>
            <a:off x="7324578" y="4589459"/>
            <a:ext cx="1554480" cy="18288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000">
                <a:solidFill>
                  <a:schemeClr val="accent1"/>
                </a:solidFill>
              </a:rPr>
              <a:t>1.51 x </a:t>
            </a:r>
            <a:r>
              <a:rPr lang="en-US" sz="1000" b="1">
                <a:solidFill>
                  <a:schemeClr val="accent1"/>
                </a:solidFill>
              </a:rPr>
              <a:t>$18.7/kW-yr</a:t>
            </a:r>
            <a:endParaRPr lang="en-US" sz="900" b="1">
              <a:solidFill>
                <a:schemeClr val="accent1"/>
              </a:solidFill>
            </a:endParaRPr>
          </a:p>
        </p:txBody>
      </p:sp>
      <p:sp>
        <p:nvSpPr>
          <p:cNvPr id="113" name="Rectangle 112">
            <a:extLst>
              <a:ext uri="{FF2B5EF4-FFF2-40B4-BE49-F238E27FC236}">
                <a16:creationId xmlns:a16="http://schemas.microsoft.com/office/drawing/2014/main" id="{0D531425-CDE0-8C0B-AB28-F4A1676E2351}"/>
              </a:ext>
            </a:extLst>
          </p:cNvPr>
          <p:cNvSpPr/>
          <p:nvPr/>
        </p:nvSpPr>
        <p:spPr>
          <a:xfrm>
            <a:off x="7175669" y="2981317"/>
            <a:ext cx="4491394" cy="66006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600" b="1">
                <a:solidFill>
                  <a:schemeClr val="tx2"/>
                </a:solidFill>
              </a:rPr>
              <a:t>Determined based on net-CONE, max PC price multiplier, and curve steepness</a:t>
            </a:r>
          </a:p>
          <a:p>
            <a:r>
              <a:rPr lang="en-US" sz="1050">
                <a:solidFill>
                  <a:schemeClr val="tx2"/>
                </a:solidFill>
              </a:rPr>
              <a:t>Max PC Price Multiplier (of net-CONE) = 1.51</a:t>
            </a:r>
          </a:p>
        </p:txBody>
      </p:sp>
      <p:cxnSp>
        <p:nvCxnSpPr>
          <p:cNvPr id="18" name="Straight Connector 17">
            <a:extLst>
              <a:ext uri="{FF2B5EF4-FFF2-40B4-BE49-F238E27FC236}">
                <a16:creationId xmlns:a16="http://schemas.microsoft.com/office/drawing/2014/main" id="{6336F494-5B0D-7B22-98E4-B3EC7BCFE07A}"/>
              </a:ext>
            </a:extLst>
          </p:cNvPr>
          <p:cNvCxnSpPr>
            <a:cxnSpLocks/>
          </p:cNvCxnSpPr>
          <p:nvPr/>
        </p:nvCxnSpPr>
        <p:spPr>
          <a:xfrm>
            <a:off x="9531094" y="4571259"/>
            <a:ext cx="0" cy="1495964"/>
          </a:xfrm>
          <a:prstGeom prst="line">
            <a:avLst/>
          </a:prstGeom>
          <a:ln w="28575">
            <a:solidFill>
              <a:schemeClr val="tx2"/>
            </a:solidFill>
          </a:ln>
        </p:spPr>
        <p:style>
          <a:lnRef idx="1">
            <a:schemeClr val="accent3"/>
          </a:lnRef>
          <a:fillRef idx="0">
            <a:schemeClr val="accent3"/>
          </a:fillRef>
          <a:effectRef idx="0">
            <a:schemeClr val="accent3"/>
          </a:effectRef>
          <a:fontRef idx="minor">
            <a:schemeClr val="tx1"/>
          </a:fontRef>
        </p:style>
      </p:cxnSp>
    </p:spTree>
    <p:extLst>
      <p:ext uri="{BB962C8B-B14F-4D97-AF65-F5344CB8AC3E}">
        <p14:creationId xmlns:p14="http://schemas.microsoft.com/office/powerpoint/2010/main" val="3713624508"/>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3B6983E4-7998-FD2E-E3A9-B3F2C6620794}"/>
              </a:ext>
            </a:extLst>
          </p:cNvPr>
          <p:cNvSpPr>
            <a:spLocks noGrp="1"/>
          </p:cNvSpPr>
          <p:nvPr>
            <p:ph type="title"/>
          </p:nvPr>
        </p:nvSpPr>
        <p:spPr/>
        <p:txBody>
          <a:bodyPr/>
          <a:lstStyle/>
          <a:p>
            <a:br>
              <a:rPr lang="en-US"/>
            </a:br>
            <a:r>
              <a:rPr lang="en-US"/>
              <a:t>Key decision parameters</a:t>
            </a:r>
          </a:p>
        </p:txBody>
      </p:sp>
      <p:graphicFrame>
        <p:nvGraphicFramePr>
          <p:cNvPr id="8" name="Table 7">
            <a:extLst>
              <a:ext uri="{FF2B5EF4-FFF2-40B4-BE49-F238E27FC236}">
                <a16:creationId xmlns:a16="http://schemas.microsoft.com/office/drawing/2014/main" id="{5D605EF4-6AD0-01C8-4D5A-FB35A32508A9}"/>
              </a:ext>
            </a:extLst>
          </p:cNvPr>
          <p:cNvGraphicFramePr>
            <a:graphicFrameLocks noGrp="1"/>
          </p:cNvGraphicFramePr>
          <p:nvPr/>
        </p:nvGraphicFramePr>
        <p:xfrm>
          <a:off x="463804" y="1199894"/>
          <a:ext cx="11264900" cy="1412367"/>
        </p:xfrm>
        <a:graphic>
          <a:graphicData uri="http://schemas.openxmlformats.org/drawingml/2006/table">
            <a:tbl>
              <a:tblPr firstRow="1" firstCol="1" bandRow="1"/>
              <a:tblGrid>
                <a:gridCol w="268105">
                  <a:extLst>
                    <a:ext uri="{9D8B030D-6E8A-4147-A177-3AD203B41FA5}">
                      <a16:colId xmlns:a16="http://schemas.microsoft.com/office/drawing/2014/main" val="2019874222"/>
                    </a:ext>
                  </a:extLst>
                </a:gridCol>
                <a:gridCol w="1912780">
                  <a:extLst>
                    <a:ext uri="{9D8B030D-6E8A-4147-A177-3AD203B41FA5}">
                      <a16:colId xmlns:a16="http://schemas.microsoft.com/office/drawing/2014/main" val="3976426191"/>
                    </a:ext>
                  </a:extLst>
                </a:gridCol>
                <a:gridCol w="3692634">
                  <a:extLst>
                    <a:ext uri="{9D8B030D-6E8A-4147-A177-3AD203B41FA5}">
                      <a16:colId xmlns:a16="http://schemas.microsoft.com/office/drawing/2014/main" val="3133432086"/>
                    </a:ext>
                  </a:extLst>
                </a:gridCol>
                <a:gridCol w="3692634">
                  <a:extLst>
                    <a:ext uri="{9D8B030D-6E8A-4147-A177-3AD203B41FA5}">
                      <a16:colId xmlns:a16="http://schemas.microsoft.com/office/drawing/2014/main" val="168617620"/>
                    </a:ext>
                  </a:extLst>
                </a:gridCol>
                <a:gridCol w="1698747">
                  <a:extLst>
                    <a:ext uri="{9D8B030D-6E8A-4147-A177-3AD203B41FA5}">
                      <a16:colId xmlns:a16="http://schemas.microsoft.com/office/drawing/2014/main" val="1627584230"/>
                    </a:ext>
                  </a:extLst>
                </a:gridCol>
              </a:tblGrid>
              <a:tr h="0">
                <a:tc>
                  <a:txBody>
                    <a:bodyPr/>
                    <a:lstStyle/>
                    <a:p>
                      <a:pPr marL="0" marR="0" algn="ctr">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Design Parameter</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Design Decision</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Options</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ctr">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Impacts Modeling?</a:t>
                      </a:r>
                      <a:endParaRPr lang="en-US" sz="1200" baseline="30000">
                        <a:effectLst/>
                        <a:latin typeface="+mn-lt"/>
                        <a:ea typeface="PMingLiU" panose="02020500000000000000" pitchFamily="18" charset="-120"/>
                        <a:cs typeface="Arial" panose="020B0604020202020204" pitchFamily="34" charset="0"/>
                      </a:endParaRPr>
                    </a:p>
                  </a:txBody>
                  <a:tcPr marL="0" marR="0" marT="0" marB="0">
                    <a:lnL w="12700" cap="flat" cmpd="sng" algn="ctr">
                      <a:solidFill>
                        <a:srgbClr val="034E6E"/>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extLst>
                  <a:ext uri="{0D108BD9-81ED-4DB2-BD59-A6C34878D82A}">
                    <a16:rowId xmlns:a16="http://schemas.microsoft.com/office/drawing/2014/main" val="1594752984"/>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17</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Start-Up Performance Requirement</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Arial" panose="020B0604020202020204" pitchFamily="34" charset="0"/>
                        </a:rPr>
                        <a:t>Are start-up tests required to ensure generators are not awarded PCs above potential performance, when offline?</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rgbClr val="000000"/>
                          </a:solidFill>
                          <a:effectLst/>
                          <a:latin typeface="+mn-lt"/>
                          <a:ea typeface="PMingLiU" panose="02020500000000000000" pitchFamily="18" charset="-120"/>
                          <a:cs typeface="Calibri" panose="020F0502020204030204" pitchFamily="34" charset="0"/>
                        </a:rPr>
                        <a:t>Yes, only generators that pass start-up test are PC eligible (default)</a:t>
                      </a:r>
                      <a:endParaRPr lang="en-US" sz="1200">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kern="1200">
                          <a:solidFill>
                            <a:srgbClr val="000000"/>
                          </a:solidFill>
                          <a:effectLst/>
                          <a:latin typeface="+mn-lt"/>
                          <a:ea typeface="PMingLiU" panose="02020500000000000000" pitchFamily="18" charset="-120"/>
                          <a:cs typeface="Calibri" panose="020F0502020204030204" pitchFamily="34" charset="0"/>
                        </a:rPr>
                        <a:t>No</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Calibri" panose="020F0502020204030204" pitchFamily="34" charset="0"/>
                        </a:rPr>
                        <a:t>No</a:t>
                      </a:r>
                      <a:endParaRPr lang="en-US" sz="120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00337589"/>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18</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High Sustained Limit (“HSL”) Performance Requirement </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Arial" panose="020B0604020202020204" pitchFamily="34" charset="0"/>
                        </a:rPr>
                        <a:t>Are HSL tests required to ensure generators are not awarded PCs above potential performance, when online?</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rgbClr val="000000"/>
                          </a:solidFill>
                          <a:effectLst/>
                          <a:latin typeface="+mn-lt"/>
                          <a:ea typeface="PMingLiU" panose="02020500000000000000" pitchFamily="18" charset="-120"/>
                          <a:cs typeface="Calibri" panose="020F0502020204030204" pitchFamily="34" charset="0"/>
                        </a:rPr>
                        <a:t>Yes, only generators that pass HSL test are PC eligible (default)</a:t>
                      </a:r>
                      <a:endParaRPr lang="en-US" sz="1200">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kern="1200">
                          <a:solidFill>
                            <a:srgbClr val="000000"/>
                          </a:solidFill>
                          <a:effectLst/>
                          <a:latin typeface="+mn-lt"/>
                          <a:ea typeface="PMingLiU" panose="02020500000000000000" pitchFamily="18" charset="-120"/>
                          <a:cs typeface="Calibri" panose="020F0502020204030204" pitchFamily="34" charset="0"/>
                        </a:rPr>
                        <a:t>No</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Calibri" panose="020F0502020204030204" pitchFamily="34" charset="0"/>
                        </a:rPr>
                        <a:t>No</a:t>
                      </a:r>
                      <a:endParaRPr lang="en-US" sz="120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3034774"/>
                  </a:ext>
                </a:extLst>
              </a:tr>
            </a:tbl>
          </a:graphicData>
        </a:graphic>
      </p:graphicFrame>
      <p:sp>
        <p:nvSpPr>
          <p:cNvPr id="9" name="Rectangle 4">
            <a:extLst>
              <a:ext uri="{FF2B5EF4-FFF2-40B4-BE49-F238E27FC236}">
                <a16:creationId xmlns:a16="http://schemas.microsoft.com/office/drawing/2014/main" id="{017B45E7-ECE6-AEAD-EDA6-FEAD44135C70}"/>
              </a:ext>
            </a:extLst>
          </p:cNvPr>
          <p:cNvSpPr>
            <a:spLocks noChangeArrowheads="1"/>
          </p:cNvSpPr>
          <p:nvPr/>
        </p:nvSpPr>
        <p:spPr bwMode="auto">
          <a:xfrm>
            <a:off x="459233" y="2371436"/>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800" b="0" i="0" u="none" strike="noStrike" cap="none" normalizeH="0" baseline="0">
                <a:ln>
                  <a:noFill/>
                </a:ln>
                <a:solidFill>
                  <a:schemeClr val="tx1"/>
                </a:solidFill>
                <a:effectLst/>
                <a:latin typeface="Arial" panose="020B0604020202020204" pitchFamily="34" charset="0"/>
              </a:rPr>
            </a:br>
            <a:endParaRPr kumimoji="0" lang="en-US" altLang="en-US" sz="1800" b="0" i="0" u="none" strike="noStrike" cap="none" normalizeH="0" baseline="0">
              <a:ln>
                <a:noFill/>
              </a:ln>
              <a:solidFill>
                <a:schemeClr val="tx1"/>
              </a:solidFill>
              <a:effectLst/>
              <a:latin typeface="Arial" panose="020B0604020202020204" pitchFamily="34" charset="0"/>
            </a:endParaRPr>
          </a:p>
        </p:txBody>
      </p:sp>
      <p:graphicFrame>
        <p:nvGraphicFramePr>
          <p:cNvPr id="2" name="Table 1">
            <a:extLst>
              <a:ext uri="{FF2B5EF4-FFF2-40B4-BE49-F238E27FC236}">
                <a16:creationId xmlns:a16="http://schemas.microsoft.com/office/drawing/2014/main" id="{D0CE0457-CEFA-EE75-DD85-6532D63BC1FC}"/>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Performance Requirements</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6" name="Graphic 15">
            <a:extLst>
              <a:ext uri="{FF2B5EF4-FFF2-40B4-BE49-F238E27FC236}">
                <a16:creationId xmlns:a16="http://schemas.microsoft.com/office/drawing/2014/main" id="{E03E3252-3ECD-763B-4CF8-AB739282DB0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605241" y="-16163"/>
            <a:ext cx="457200" cy="457200"/>
          </a:xfrm>
          <a:prstGeom prst="rect">
            <a:avLst/>
          </a:prstGeom>
        </p:spPr>
      </p:pic>
      <p:sp>
        <p:nvSpPr>
          <p:cNvPr id="3" name="TextBox 2">
            <a:extLst>
              <a:ext uri="{FF2B5EF4-FFF2-40B4-BE49-F238E27FC236}">
                <a16:creationId xmlns:a16="http://schemas.microsoft.com/office/drawing/2014/main" id="{3CD2DEF8-1045-BD38-5A3F-45EB010BF54A}"/>
              </a:ext>
            </a:extLst>
          </p:cNvPr>
          <p:cNvSpPr txBox="1"/>
          <p:nvPr/>
        </p:nvSpPr>
        <p:spPr>
          <a:xfrm>
            <a:off x="459228" y="3235558"/>
            <a:ext cx="11273543" cy="1323439"/>
          </a:xfrm>
          <a:prstGeom prst="rect">
            <a:avLst/>
          </a:prstGeom>
          <a:noFill/>
        </p:spPr>
        <p:txBody>
          <a:bodyPr wrap="square" rtlCol="0">
            <a:spAutoFit/>
          </a:bodyPr>
          <a:lstStyle/>
          <a:p>
            <a:pPr algn="ctr"/>
            <a:r>
              <a:rPr lang="en-US" sz="2000" b="1" dirty="0"/>
              <a:t>Since PC hours will not always represent times when the system is fully constrained, not all “available” capacity will be dispatched; therefore, performance requirements need to be set to ensure that resources are getting compensated fairly for their ability to perform during moments of high reliability risk</a:t>
            </a:r>
          </a:p>
        </p:txBody>
      </p:sp>
    </p:spTree>
    <p:extLst>
      <p:ext uri="{BB962C8B-B14F-4D97-AF65-F5344CB8AC3E}">
        <p14:creationId xmlns:p14="http://schemas.microsoft.com/office/powerpoint/2010/main" val="3362004436"/>
      </p:ext>
    </p:extLst>
  </p:cSld>
  <p:clrMapOvr>
    <a:masterClrMapping/>
  </p:clrMapOvr>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3B6983E4-7998-FD2E-E3A9-B3F2C6620794}"/>
              </a:ext>
            </a:extLst>
          </p:cNvPr>
          <p:cNvSpPr>
            <a:spLocks noGrp="1"/>
          </p:cNvSpPr>
          <p:nvPr>
            <p:ph type="title"/>
          </p:nvPr>
        </p:nvSpPr>
        <p:spPr/>
        <p:txBody>
          <a:bodyPr/>
          <a:lstStyle/>
          <a:p>
            <a:br>
              <a:rPr lang="en-US"/>
            </a:br>
            <a:r>
              <a:rPr lang="en-US"/>
              <a:t>Key decision parameters</a:t>
            </a:r>
          </a:p>
        </p:txBody>
      </p:sp>
      <p:graphicFrame>
        <p:nvGraphicFramePr>
          <p:cNvPr id="8" name="Table 7">
            <a:extLst>
              <a:ext uri="{FF2B5EF4-FFF2-40B4-BE49-F238E27FC236}">
                <a16:creationId xmlns:a16="http://schemas.microsoft.com/office/drawing/2014/main" id="{5D605EF4-6AD0-01C8-4D5A-FB35A32508A9}"/>
              </a:ext>
            </a:extLst>
          </p:cNvPr>
          <p:cNvGraphicFramePr>
            <a:graphicFrameLocks noGrp="1"/>
          </p:cNvGraphicFramePr>
          <p:nvPr>
            <p:extLst>
              <p:ext uri="{D42A27DB-BD31-4B8C-83A1-F6EECF244321}">
                <p14:modId xmlns:p14="http://schemas.microsoft.com/office/powerpoint/2010/main" val="1997765583"/>
              </p:ext>
            </p:extLst>
          </p:nvPr>
        </p:nvGraphicFramePr>
        <p:xfrm>
          <a:off x="463804" y="1199894"/>
          <a:ext cx="11264900" cy="2419604"/>
        </p:xfrm>
        <a:graphic>
          <a:graphicData uri="http://schemas.openxmlformats.org/drawingml/2006/table">
            <a:tbl>
              <a:tblPr firstRow="1" firstCol="1" bandRow="1"/>
              <a:tblGrid>
                <a:gridCol w="268105">
                  <a:extLst>
                    <a:ext uri="{9D8B030D-6E8A-4147-A177-3AD203B41FA5}">
                      <a16:colId xmlns:a16="http://schemas.microsoft.com/office/drawing/2014/main" val="2019874222"/>
                    </a:ext>
                  </a:extLst>
                </a:gridCol>
                <a:gridCol w="1912780">
                  <a:extLst>
                    <a:ext uri="{9D8B030D-6E8A-4147-A177-3AD203B41FA5}">
                      <a16:colId xmlns:a16="http://schemas.microsoft.com/office/drawing/2014/main" val="3976426191"/>
                    </a:ext>
                  </a:extLst>
                </a:gridCol>
                <a:gridCol w="3692634">
                  <a:extLst>
                    <a:ext uri="{9D8B030D-6E8A-4147-A177-3AD203B41FA5}">
                      <a16:colId xmlns:a16="http://schemas.microsoft.com/office/drawing/2014/main" val="3133432086"/>
                    </a:ext>
                  </a:extLst>
                </a:gridCol>
                <a:gridCol w="3692634">
                  <a:extLst>
                    <a:ext uri="{9D8B030D-6E8A-4147-A177-3AD203B41FA5}">
                      <a16:colId xmlns:a16="http://schemas.microsoft.com/office/drawing/2014/main" val="168617620"/>
                    </a:ext>
                  </a:extLst>
                </a:gridCol>
                <a:gridCol w="1698747">
                  <a:extLst>
                    <a:ext uri="{9D8B030D-6E8A-4147-A177-3AD203B41FA5}">
                      <a16:colId xmlns:a16="http://schemas.microsoft.com/office/drawing/2014/main" val="1627584230"/>
                    </a:ext>
                  </a:extLst>
                </a:gridCol>
              </a:tblGrid>
              <a:tr h="0">
                <a:tc>
                  <a:txBody>
                    <a:bodyPr/>
                    <a:lstStyle/>
                    <a:p>
                      <a:pPr marL="0" marR="0" algn="ctr">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Design Parameter</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Design Decision</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Options</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ctr">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Impacts Modeling?</a:t>
                      </a:r>
                      <a:endParaRPr lang="en-US" sz="1200" baseline="30000">
                        <a:effectLst/>
                        <a:latin typeface="+mn-lt"/>
                        <a:ea typeface="PMingLiU" panose="02020500000000000000" pitchFamily="18" charset="-120"/>
                        <a:cs typeface="Arial" panose="020B0604020202020204" pitchFamily="34" charset="0"/>
                      </a:endParaRPr>
                    </a:p>
                  </a:txBody>
                  <a:tcPr marL="0" marR="0" marT="0" marB="0">
                    <a:lnL w="12700" cap="flat" cmpd="sng" algn="ctr">
                      <a:solidFill>
                        <a:srgbClr val="034E6E"/>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extLst>
                  <a:ext uri="{0D108BD9-81ED-4DB2-BD59-A6C34878D82A}">
                    <a16:rowId xmlns:a16="http://schemas.microsoft.com/office/drawing/2014/main" val="1594752984"/>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PMingLiU" panose="02020500000000000000" pitchFamily="18" charset="-120"/>
                          <a:cs typeface="Calibri" panose="020F0502020204030204" pitchFamily="34" charset="0"/>
                        </a:rPr>
                        <a:t>19</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Absolute Annual vs. Average Annual Net Cost Cap</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Arial" panose="020B0604020202020204" pitchFamily="34" charset="0"/>
                        </a:rPr>
                        <a:t>Is the $1 billion net cost cap for each year absolute (absolute annual) or on average across multiple years (average annual)?</a:t>
                      </a:r>
                      <a:endParaRPr lang="en-US" sz="12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Calibri" panose="020F0502020204030204" pitchFamily="34" charset="0"/>
                        </a:rPr>
                        <a:t>Absolute annual (required)</a:t>
                      </a:r>
                      <a:endParaRPr lang="en-US" sz="1200" b="1">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Calibri" panose="020F0502020204030204" pitchFamily="34" charset="0"/>
                        </a:rPr>
                        <a:t>Yes</a:t>
                      </a:r>
                      <a:endParaRPr lang="en-US" sz="1200">
                        <a:solidFill>
                          <a:schemeClr val="tx2"/>
                        </a:solidFill>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00337589"/>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PMingLiU" panose="02020500000000000000" pitchFamily="18" charset="-120"/>
                          <a:cs typeface="Calibri" panose="020F0502020204030204" pitchFamily="34" charset="0"/>
                        </a:rPr>
                        <a:t>20</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Framework Utilized to Comply with Net Cost Cap</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Arial" panose="020B0604020202020204" pitchFamily="34" charset="0"/>
                        </a:rPr>
                        <a:t>How does ERCOT ensure that the net cost cap for PCM is being satisfied? How is the counterfactual hypothetical “energy only” cost determined?</a:t>
                      </a:r>
                      <a:endParaRPr lang="en-US" sz="12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Calibri" panose="020F0502020204030204" pitchFamily="34" charset="0"/>
                        </a:rPr>
                        <a:t>Modeled energy-only system at market equilibrium reserve margin (“MERM”) (default)</a:t>
                      </a:r>
                      <a:endParaRPr lang="en-US" sz="120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b="0" i="0">
                          <a:solidFill>
                            <a:schemeClr val="tx2"/>
                          </a:solidFill>
                          <a:effectLst/>
                          <a:latin typeface="+mn-lt"/>
                          <a:ea typeface="Times New Roman" panose="02020603050405020304" pitchFamily="18" charset="0"/>
                          <a:cs typeface="Calibri" panose="020F0502020204030204" pitchFamily="34" charset="0"/>
                        </a:rPr>
                        <a:t>Heuristic metric based on energy and AS costs</a:t>
                      </a:r>
                    </a:p>
                    <a:p>
                      <a:pPr marL="342900" marR="0" lvl="0" indent="-342900" algn="l">
                        <a:lnSpc>
                          <a:spcPct val="110000"/>
                        </a:lnSpc>
                        <a:spcBef>
                          <a:spcPts val="0"/>
                        </a:spcBef>
                        <a:spcAft>
                          <a:spcPts val="0"/>
                        </a:spcAft>
                        <a:buFont typeface="Symbol" panose="05050102010706020507" pitchFamily="18" charset="2"/>
                        <a:buChar char=""/>
                      </a:pPr>
                      <a:r>
                        <a:rPr lang="en-US" sz="1200" b="0" i="0">
                          <a:solidFill>
                            <a:schemeClr val="tx2"/>
                          </a:solidFill>
                          <a:effectLst/>
                          <a:latin typeface="+mn-lt"/>
                          <a:ea typeface="Times New Roman" panose="02020603050405020304" pitchFamily="18" charset="0"/>
                          <a:cs typeface="Calibri" panose="020F0502020204030204" pitchFamily="34" charset="0"/>
                        </a:rPr>
                        <a:t>Heuristic metric based on CONE / net-CONE</a:t>
                      </a:r>
                    </a:p>
                    <a:p>
                      <a:pPr marL="342900" marR="0" lvl="0" indent="-342900" algn="l">
                        <a:lnSpc>
                          <a:spcPct val="110000"/>
                        </a:lnSpc>
                        <a:spcBef>
                          <a:spcPts val="0"/>
                        </a:spcBef>
                        <a:spcAft>
                          <a:spcPts val="0"/>
                        </a:spcAft>
                        <a:buFont typeface="Symbol" panose="05050102010706020507" pitchFamily="18" charset="2"/>
                        <a:buChar char=""/>
                      </a:pPr>
                      <a:r>
                        <a:rPr lang="en-US" sz="1200" i="1">
                          <a:solidFill>
                            <a:schemeClr val="tx2"/>
                          </a:solidFill>
                          <a:effectLst/>
                          <a:latin typeface="+mn-lt"/>
                          <a:ea typeface="Times New Roman" panose="02020603050405020304" pitchFamily="18" charset="0"/>
                          <a:cs typeface="Calibri" panose="020F0502020204030204" pitchFamily="34" charset="0"/>
                        </a:rPr>
                        <a:t>[Other potential methodologies]</a:t>
                      </a:r>
                      <a:endParaRPr lang="en-US" sz="12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Calibri" panose="020F0502020204030204" pitchFamily="34" charset="0"/>
                        </a:rPr>
                        <a:t>Yes</a:t>
                      </a:r>
                      <a:endParaRPr lang="en-US" sz="1200">
                        <a:solidFill>
                          <a:schemeClr val="tx2"/>
                        </a:solidFill>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439208"/>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PMingLiU" panose="02020500000000000000" pitchFamily="18" charset="-120"/>
                          <a:cs typeface="Calibri" panose="020F0502020204030204" pitchFamily="34" charset="0"/>
                        </a:rPr>
                        <a:t>21</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Distribution of Net Cost Cap across Seasons</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Arial" panose="020B0604020202020204" pitchFamily="34" charset="0"/>
                        </a:rPr>
                        <a:t>How is PCM’s net cost cap distributed across the different seasons?</a:t>
                      </a:r>
                      <a:endParaRPr lang="en-US" sz="12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kern="1200">
                          <a:solidFill>
                            <a:schemeClr val="tx2"/>
                          </a:solidFill>
                          <a:effectLst/>
                          <a:latin typeface="+mn-lt"/>
                          <a:ea typeface="PMingLiU" panose="02020500000000000000" pitchFamily="18" charset="-120"/>
                          <a:cs typeface="Calibri" panose="020F0502020204030204" pitchFamily="34" charset="0"/>
                        </a:rPr>
                        <a:t>Distributed equally across season</a:t>
                      </a:r>
                      <a:endParaRPr lang="en-US" sz="120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Calibri" panose="020F0502020204030204" pitchFamily="34" charset="0"/>
                        </a:rPr>
                        <a:t>Distributed proportionately based on reliability risk in each season (default)</a:t>
                      </a:r>
                      <a:endParaRPr lang="en-US" sz="12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Calibri" panose="020F0502020204030204" pitchFamily="34" charset="0"/>
                        </a:rPr>
                        <a:t>Yes</a:t>
                      </a:r>
                      <a:endParaRPr lang="en-US" sz="1200">
                        <a:solidFill>
                          <a:schemeClr val="tx2"/>
                        </a:solidFill>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3034774"/>
                  </a:ext>
                </a:extLst>
              </a:tr>
            </a:tbl>
          </a:graphicData>
        </a:graphic>
      </p:graphicFrame>
      <p:sp>
        <p:nvSpPr>
          <p:cNvPr id="9" name="Rectangle 4">
            <a:extLst>
              <a:ext uri="{FF2B5EF4-FFF2-40B4-BE49-F238E27FC236}">
                <a16:creationId xmlns:a16="http://schemas.microsoft.com/office/drawing/2014/main" id="{017B45E7-ECE6-AEAD-EDA6-FEAD44135C70}"/>
              </a:ext>
            </a:extLst>
          </p:cNvPr>
          <p:cNvSpPr>
            <a:spLocks noChangeArrowheads="1"/>
          </p:cNvSpPr>
          <p:nvPr/>
        </p:nvSpPr>
        <p:spPr bwMode="auto">
          <a:xfrm>
            <a:off x="459233" y="2371436"/>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800" b="0" i="0" u="none" strike="noStrike" cap="none" normalizeH="0" baseline="0">
                <a:ln>
                  <a:noFill/>
                </a:ln>
                <a:solidFill>
                  <a:schemeClr val="tx1"/>
                </a:solidFill>
                <a:effectLst/>
                <a:latin typeface="Arial" panose="020B0604020202020204" pitchFamily="34" charset="0"/>
              </a:rPr>
            </a:br>
            <a:endParaRPr kumimoji="0" lang="en-US" altLang="en-US" sz="1800" b="0" i="0" u="none" strike="noStrike" cap="none" normalizeH="0" baseline="0">
              <a:ln>
                <a:noFill/>
              </a:ln>
              <a:solidFill>
                <a:schemeClr val="tx1"/>
              </a:solidFill>
              <a:effectLst/>
              <a:latin typeface="Arial" panose="020B0604020202020204" pitchFamily="34" charset="0"/>
            </a:endParaRPr>
          </a:p>
        </p:txBody>
      </p:sp>
      <p:graphicFrame>
        <p:nvGraphicFramePr>
          <p:cNvPr id="2" name="Table 1">
            <a:extLst>
              <a:ext uri="{FF2B5EF4-FFF2-40B4-BE49-F238E27FC236}">
                <a16:creationId xmlns:a16="http://schemas.microsoft.com/office/drawing/2014/main" id="{D0CE0457-CEFA-EE75-DD85-6532D63BC1FC}"/>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Annual Net Cost Cap Compliance</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6" name="Graphic 15">
            <a:extLst>
              <a:ext uri="{FF2B5EF4-FFF2-40B4-BE49-F238E27FC236}">
                <a16:creationId xmlns:a16="http://schemas.microsoft.com/office/drawing/2014/main" id="{E03E3252-3ECD-763B-4CF8-AB739282DB0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605241" y="-16163"/>
            <a:ext cx="457200" cy="457200"/>
          </a:xfrm>
          <a:prstGeom prst="rect">
            <a:avLst/>
          </a:prstGeom>
        </p:spPr>
      </p:pic>
    </p:spTree>
    <p:extLst>
      <p:ext uri="{BB962C8B-B14F-4D97-AF65-F5344CB8AC3E}">
        <p14:creationId xmlns:p14="http://schemas.microsoft.com/office/powerpoint/2010/main" val="265748477"/>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 name="Picture 25">
            <a:extLst>
              <a:ext uri="{FF2B5EF4-FFF2-40B4-BE49-F238E27FC236}">
                <a16:creationId xmlns:a16="http://schemas.microsoft.com/office/drawing/2014/main" id="{DC10CB2D-48B3-3AC0-EC93-B16A0BC5A049}"/>
              </a:ext>
            </a:extLst>
          </p:cNvPr>
          <p:cNvPicPr>
            <a:picLocks noChangeAspect="1"/>
          </p:cNvPicPr>
          <p:nvPr/>
        </p:nvPicPr>
        <p:blipFill>
          <a:blip r:embed="rId3"/>
          <a:stretch>
            <a:fillRect/>
          </a:stretch>
        </p:blipFill>
        <p:spPr>
          <a:xfrm>
            <a:off x="461326" y="1443837"/>
            <a:ext cx="8760711" cy="3895682"/>
          </a:xfrm>
          <a:prstGeom prst="rect">
            <a:avLst/>
          </a:prstGeom>
        </p:spPr>
      </p:pic>
      <p:sp>
        <p:nvSpPr>
          <p:cNvPr id="36" name="Title 35">
            <a:extLst>
              <a:ext uri="{FF2B5EF4-FFF2-40B4-BE49-F238E27FC236}">
                <a16:creationId xmlns:a16="http://schemas.microsoft.com/office/drawing/2014/main" id="{BC0B9706-DFF7-6BBF-398E-965A8E2E75BF}"/>
              </a:ext>
            </a:extLst>
          </p:cNvPr>
          <p:cNvSpPr>
            <a:spLocks noGrp="1"/>
          </p:cNvSpPr>
          <p:nvPr>
            <p:ph type="title"/>
          </p:nvPr>
        </p:nvSpPr>
        <p:spPr/>
        <p:txBody>
          <a:bodyPr>
            <a:normAutofit/>
          </a:bodyPr>
          <a:lstStyle/>
          <a:p>
            <a:br>
              <a:rPr lang="en-US"/>
            </a:br>
            <a:r>
              <a:rPr lang="en-US"/>
              <a:t>Cost cap can reduce compensation and ability to meet a standard</a:t>
            </a:r>
          </a:p>
        </p:txBody>
      </p:sp>
      <p:sp>
        <p:nvSpPr>
          <p:cNvPr id="6" name="TextBox 5">
            <a:extLst>
              <a:ext uri="{FF2B5EF4-FFF2-40B4-BE49-F238E27FC236}">
                <a16:creationId xmlns:a16="http://schemas.microsoft.com/office/drawing/2014/main" id="{4F27BA38-2A49-9D7D-F08E-4DAC0D4AD2CD}"/>
              </a:ext>
            </a:extLst>
          </p:cNvPr>
          <p:cNvSpPr txBox="1"/>
          <p:nvPr/>
        </p:nvSpPr>
        <p:spPr>
          <a:xfrm>
            <a:off x="0" y="5560198"/>
            <a:ext cx="12191999" cy="646331"/>
          </a:xfrm>
          <a:prstGeom prst="rect">
            <a:avLst/>
          </a:prstGeom>
          <a:solidFill>
            <a:schemeClr val="accent1">
              <a:lumMod val="20000"/>
              <a:lumOff val="80000"/>
            </a:schemeClr>
          </a:solidFill>
        </p:spPr>
        <p:txBody>
          <a:bodyPr wrap="square" rtlCol="0" anchor="ctr">
            <a:spAutoFit/>
          </a:bodyPr>
          <a:lstStyle/>
          <a:p>
            <a:pPr algn="ctr"/>
            <a:r>
              <a:rPr lang="en-US" b="1"/>
              <a:t>The objective of PCM is to provide market signals for an efficient entry and exit of  resources</a:t>
            </a:r>
          </a:p>
          <a:p>
            <a:pPr algn="ctr"/>
            <a:r>
              <a:rPr lang="en-US" b="1"/>
              <a:t>such that the system achieves the reliability target (e.g., 1-in-10 or 0.1 days/yr LOLE)</a:t>
            </a:r>
          </a:p>
        </p:txBody>
      </p:sp>
      <p:graphicFrame>
        <p:nvGraphicFramePr>
          <p:cNvPr id="12" name="Table 11">
            <a:extLst>
              <a:ext uri="{FF2B5EF4-FFF2-40B4-BE49-F238E27FC236}">
                <a16:creationId xmlns:a16="http://schemas.microsoft.com/office/drawing/2014/main" id="{BD9F6015-B869-B671-3A6C-5843FCD60865}"/>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Annual Net Cost Cap Compliance</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3" name="Graphic 12">
            <a:extLst>
              <a:ext uri="{FF2B5EF4-FFF2-40B4-BE49-F238E27FC236}">
                <a16:creationId xmlns:a16="http://schemas.microsoft.com/office/drawing/2014/main" id="{C3FBB9ED-103D-3A1A-416E-FF0A07F541C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p:blipFill>
        <p:spPr>
          <a:xfrm>
            <a:off x="605241" y="-16163"/>
            <a:ext cx="457200" cy="457200"/>
          </a:xfrm>
          <a:prstGeom prst="rect">
            <a:avLst/>
          </a:prstGeom>
        </p:spPr>
      </p:pic>
      <p:graphicFrame>
        <p:nvGraphicFramePr>
          <p:cNvPr id="14" name="Table 13">
            <a:extLst>
              <a:ext uri="{FF2B5EF4-FFF2-40B4-BE49-F238E27FC236}">
                <a16:creationId xmlns:a16="http://schemas.microsoft.com/office/drawing/2014/main" id="{2CC819D3-DE77-0D4E-A3EB-14666DEC937D}"/>
              </a:ext>
            </a:extLst>
          </p:cNvPr>
          <p:cNvGraphicFramePr>
            <a:graphicFrameLocks noGrp="1"/>
          </p:cNvGraphicFramePr>
          <p:nvPr/>
        </p:nvGraphicFramePr>
        <p:xfrm>
          <a:off x="1062441" y="5176480"/>
          <a:ext cx="8072680" cy="411480"/>
        </p:xfrm>
        <a:graphic>
          <a:graphicData uri="http://schemas.openxmlformats.org/drawingml/2006/table">
            <a:tbl>
              <a:tblPr firstRow="1" bandRow="1">
                <a:tableStyleId>{69012ECD-51FC-41F1-AA8D-1B2483CD663E}</a:tableStyleId>
              </a:tblPr>
              <a:tblGrid>
                <a:gridCol w="1614536">
                  <a:extLst>
                    <a:ext uri="{9D8B030D-6E8A-4147-A177-3AD203B41FA5}">
                      <a16:colId xmlns:a16="http://schemas.microsoft.com/office/drawing/2014/main" val="175596144"/>
                    </a:ext>
                  </a:extLst>
                </a:gridCol>
                <a:gridCol w="1614536">
                  <a:extLst>
                    <a:ext uri="{9D8B030D-6E8A-4147-A177-3AD203B41FA5}">
                      <a16:colId xmlns:a16="http://schemas.microsoft.com/office/drawing/2014/main" val="350694443"/>
                    </a:ext>
                  </a:extLst>
                </a:gridCol>
                <a:gridCol w="1614536">
                  <a:extLst>
                    <a:ext uri="{9D8B030D-6E8A-4147-A177-3AD203B41FA5}">
                      <a16:colId xmlns:a16="http://schemas.microsoft.com/office/drawing/2014/main" val="665266145"/>
                    </a:ext>
                  </a:extLst>
                </a:gridCol>
                <a:gridCol w="1614536">
                  <a:extLst>
                    <a:ext uri="{9D8B030D-6E8A-4147-A177-3AD203B41FA5}">
                      <a16:colId xmlns:a16="http://schemas.microsoft.com/office/drawing/2014/main" val="2181668239"/>
                    </a:ext>
                  </a:extLst>
                </a:gridCol>
                <a:gridCol w="1614536">
                  <a:extLst>
                    <a:ext uri="{9D8B030D-6E8A-4147-A177-3AD203B41FA5}">
                      <a16:colId xmlns:a16="http://schemas.microsoft.com/office/drawing/2014/main" val="465993932"/>
                    </a:ext>
                  </a:extLst>
                </a:gridCol>
              </a:tblGrid>
              <a:tr h="370840">
                <a:tc>
                  <a:txBody>
                    <a:bodyPr/>
                    <a:lstStyle/>
                    <a:p>
                      <a:pPr algn="ctr"/>
                      <a:r>
                        <a:rPr lang="en-US" sz="1050">
                          <a:solidFill>
                            <a:schemeClr val="tx2"/>
                          </a:solidFill>
                        </a:rPr>
                        <a:t>E+AS Energy-Only MERM Costs</a:t>
                      </a:r>
                      <a:r>
                        <a:rPr lang="en-US" sz="1050" baseline="30000">
                          <a:solidFill>
                            <a:schemeClr val="tx2"/>
                          </a:solidFill>
                        </a:rPr>
                        <a:t>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a:solidFill>
                            <a:schemeClr val="tx2"/>
                          </a:solidFill>
                        </a:rPr>
                        <a:t>E+AS 0.1 LOLE Costs</a:t>
                      </a:r>
                      <a:r>
                        <a:rPr lang="en-US" sz="1050" baseline="30000">
                          <a:solidFill>
                            <a:schemeClr val="tx2"/>
                          </a:solidFill>
                        </a:rPr>
                        <a:t>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a:solidFill>
                            <a:schemeClr val="tx2"/>
                          </a:solidFill>
                        </a:rPr>
                        <a:t>Reduction in E+AS Costs</a:t>
                      </a:r>
                      <a:r>
                        <a:rPr lang="en-US" sz="1050" baseline="30000">
                          <a:solidFill>
                            <a:schemeClr val="tx2"/>
                          </a:solidFill>
                        </a:rPr>
                        <a:t>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a:solidFill>
                            <a:schemeClr val="tx2"/>
                          </a:solidFill>
                        </a:rPr>
                        <a:t>Total PCM System Costs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a:solidFill>
                            <a:schemeClr val="tx2"/>
                          </a:solidFill>
                        </a:rPr>
                        <a:t>PCM Net Cost</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9384613"/>
                  </a:ext>
                </a:extLst>
              </a:tr>
            </a:tbl>
          </a:graphicData>
        </a:graphic>
      </p:graphicFrame>
      <p:sp>
        <p:nvSpPr>
          <p:cNvPr id="15" name="Rectangle 14">
            <a:extLst>
              <a:ext uri="{FF2B5EF4-FFF2-40B4-BE49-F238E27FC236}">
                <a16:creationId xmlns:a16="http://schemas.microsoft.com/office/drawing/2014/main" id="{6AADBDE0-5BB8-6A05-A092-E1401DCDBA64}"/>
              </a:ext>
            </a:extLst>
          </p:cNvPr>
          <p:cNvSpPr/>
          <p:nvPr/>
        </p:nvSpPr>
        <p:spPr>
          <a:xfrm>
            <a:off x="459233" y="1161090"/>
            <a:ext cx="2215737" cy="1951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tx1"/>
                </a:solidFill>
              </a:rPr>
              <a:t>System Costs</a:t>
            </a:r>
          </a:p>
          <a:p>
            <a:r>
              <a:rPr lang="en-US" sz="1200">
                <a:solidFill>
                  <a:schemeClr val="tx2"/>
                </a:solidFill>
              </a:rPr>
              <a:t>$2026 in billion</a:t>
            </a:r>
          </a:p>
        </p:txBody>
      </p:sp>
      <p:cxnSp>
        <p:nvCxnSpPr>
          <p:cNvPr id="18" name="Connector: Elbow 17">
            <a:extLst>
              <a:ext uri="{FF2B5EF4-FFF2-40B4-BE49-F238E27FC236}">
                <a16:creationId xmlns:a16="http://schemas.microsoft.com/office/drawing/2014/main" id="{3CB885E8-B938-5F6E-7F23-2B0C76F93F9A}"/>
              </a:ext>
            </a:extLst>
          </p:cNvPr>
          <p:cNvCxnSpPr>
            <a:stCxn id="16" idx="2"/>
          </p:cNvCxnSpPr>
          <p:nvPr/>
        </p:nvCxnSpPr>
        <p:spPr>
          <a:xfrm rot="16200000" flipH="1">
            <a:off x="3421438" y="1096526"/>
            <a:ext cx="902475" cy="2371415"/>
          </a:xfrm>
          <a:prstGeom prst="bentConnector4">
            <a:avLst>
              <a:gd name="adj1" fmla="val -21019"/>
              <a:gd name="adj2" fmla="val 100021"/>
            </a:avLst>
          </a:prstGeom>
          <a:ln w="28575">
            <a:solidFill>
              <a:schemeClr val="tx2"/>
            </a:solidFill>
            <a:tailEnd type="triangle"/>
          </a:ln>
        </p:spPr>
        <p:style>
          <a:lnRef idx="1">
            <a:schemeClr val="accent1"/>
          </a:lnRef>
          <a:fillRef idx="0">
            <a:schemeClr val="accent1"/>
          </a:fillRef>
          <a:effectRef idx="0">
            <a:schemeClr val="accent1"/>
          </a:effectRef>
          <a:fontRef idx="minor">
            <a:schemeClr val="tx1"/>
          </a:fontRef>
        </p:style>
      </p:cxnSp>
      <p:sp>
        <p:nvSpPr>
          <p:cNvPr id="16" name="Right Bracket 15">
            <a:extLst>
              <a:ext uri="{FF2B5EF4-FFF2-40B4-BE49-F238E27FC236}">
                <a16:creationId xmlns:a16="http://schemas.microsoft.com/office/drawing/2014/main" id="{AF08F516-59F8-0BC6-749F-5096AE6FB72F}"/>
              </a:ext>
            </a:extLst>
          </p:cNvPr>
          <p:cNvSpPr/>
          <p:nvPr/>
        </p:nvSpPr>
        <p:spPr>
          <a:xfrm rot="16200000">
            <a:off x="2629699" y="635526"/>
            <a:ext cx="114536" cy="2505477"/>
          </a:xfrm>
          <a:prstGeom prst="rightBracket">
            <a:avLst/>
          </a:prstGeom>
          <a:ln w="38100">
            <a:solidFill>
              <a:schemeClr val="bg1">
                <a:lumMod val="50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2" name="Rectangle 21">
            <a:extLst>
              <a:ext uri="{FF2B5EF4-FFF2-40B4-BE49-F238E27FC236}">
                <a16:creationId xmlns:a16="http://schemas.microsoft.com/office/drawing/2014/main" id="{63E3694B-5D0A-946F-8501-4917A706DA24}"/>
              </a:ext>
            </a:extLst>
          </p:cNvPr>
          <p:cNvSpPr/>
          <p:nvPr/>
        </p:nvSpPr>
        <p:spPr>
          <a:xfrm>
            <a:off x="2684698" y="1112496"/>
            <a:ext cx="2383413" cy="5176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a:solidFill>
                  <a:schemeClr val="tx2"/>
                </a:solidFill>
              </a:rPr>
              <a:t>Additional capacity to meet 0.1 LOLE standard </a:t>
            </a:r>
            <a:r>
              <a:rPr lang="en-US" sz="1100" b="1">
                <a:solidFill>
                  <a:srgbClr val="E85F31"/>
                </a:solidFill>
              </a:rPr>
              <a:t>suppress energy and AS scarcity pricing</a:t>
            </a:r>
            <a:endParaRPr lang="en-US" sz="1050" b="1">
              <a:solidFill>
                <a:srgbClr val="E85F31"/>
              </a:solidFill>
            </a:endParaRPr>
          </a:p>
        </p:txBody>
      </p:sp>
      <p:sp>
        <p:nvSpPr>
          <p:cNvPr id="2" name="Rectangle 6">
            <a:extLst>
              <a:ext uri="{FF2B5EF4-FFF2-40B4-BE49-F238E27FC236}">
                <a16:creationId xmlns:a16="http://schemas.microsoft.com/office/drawing/2014/main" id="{2E422472-8615-1C59-EB36-C1887EB0D53C}"/>
              </a:ext>
            </a:extLst>
          </p:cNvPr>
          <p:cNvSpPr>
            <a:spLocks noChangeArrowheads="1"/>
          </p:cNvSpPr>
          <p:nvPr/>
        </p:nvSpPr>
        <p:spPr bwMode="auto">
          <a:xfrm>
            <a:off x="459233" y="6166228"/>
            <a:ext cx="112649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“E+AS” is an abbreviation of “energy and AS”.</a:t>
            </a:r>
          </a:p>
        </p:txBody>
      </p:sp>
      <p:sp>
        <p:nvSpPr>
          <p:cNvPr id="3" name="Rectangle 2">
            <a:extLst>
              <a:ext uri="{FF2B5EF4-FFF2-40B4-BE49-F238E27FC236}">
                <a16:creationId xmlns:a16="http://schemas.microsoft.com/office/drawing/2014/main" id="{95A2B8F3-0F32-AF67-D88D-E288DCB4FA21}"/>
              </a:ext>
            </a:extLst>
          </p:cNvPr>
          <p:cNvSpPr/>
          <p:nvPr/>
        </p:nvSpPr>
        <p:spPr>
          <a:xfrm>
            <a:off x="5765259" y="4408158"/>
            <a:ext cx="2185481" cy="5176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1100">
                <a:solidFill>
                  <a:schemeClr val="tx2"/>
                </a:solidFill>
              </a:rPr>
              <a:t>… to </a:t>
            </a:r>
            <a:r>
              <a:rPr lang="en-US" sz="1100" b="1">
                <a:solidFill>
                  <a:srgbClr val="E85F31"/>
                </a:solidFill>
              </a:rPr>
              <a:t>reduce total system costs by $20 billion </a:t>
            </a:r>
            <a:r>
              <a:rPr lang="en-US" sz="1100">
                <a:solidFill>
                  <a:schemeClr val="tx2"/>
                </a:solidFill>
              </a:rPr>
              <a:t>in extreme years</a:t>
            </a:r>
            <a:endParaRPr lang="en-US" sz="1050">
              <a:solidFill>
                <a:schemeClr val="tx2"/>
              </a:solidFill>
            </a:endParaRPr>
          </a:p>
        </p:txBody>
      </p:sp>
      <p:sp>
        <p:nvSpPr>
          <p:cNvPr id="4" name="Rectangle 3">
            <a:extLst>
              <a:ext uri="{FF2B5EF4-FFF2-40B4-BE49-F238E27FC236}">
                <a16:creationId xmlns:a16="http://schemas.microsoft.com/office/drawing/2014/main" id="{9F358A60-E4F4-BE7F-852F-0BD0EDAEA78D}"/>
              </a:ext>
            </a:extLst>
          </p:cNvPr>
          <p:cNvSpPr/>
          <p:nvPr/>
        </p:nvSpPr>
        <p:spPr>
          <a:xfrm>
            <a:off x="5765259" y="3525524"/>
            <a:ext cx="2185481" cy="5176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1100">
                <a:solidFill>
                  <a:schemeClr val="tx2"/>
                </a:solidFill>
              </a:rPr>
              <a:t>PCM can increase costs by $5 billion in some mild years…</a:t>
            </a:r>
            <a:endParaRPr lang="en-US" sz="1050">
              <a:solidFill>
                <a:schemeClr val="tx2"/>
              </a:solidFill>
            </a:endParaRPr>
          </a:p>
        </p:txBody>
      </p:sp>
      <p:sp>
        <p:nvSpPr>
          <p:cNvPr id="5" name="TextBox 4">
            <a:extLst>
              <a:ext uri="{FF2B5EF4-FFF2-40B4-BE49-F238E27FC236}">
                <a16:creationId xmlns:a16="http://schemas.microsoft.com/office/drawing/2014/main" id="{809FE6CB-74F4-4F8A-41F0-677CB6694F78}"/>
              </a:ext>
            </a:extLst>
          </p:cNvPr>
          <p:cNvSpPr txBox="1"/>
          <p:nvPr/>
        </p:nvSpPr>
        <p:spPr>
          <a:xfrm>
            <a:off x="988072" y="3449370"/>
            <a:ext cx="1636117" cy="553998"/>
          </a:xfrm>
          <a:prstGeom prst="rect">
            <a:avLst/>
          </a:prstGeom>
          <a:noFill/>
        </p:spPr>
        <p:txBody>
          <a:bodyPr wrap="square" rtlCol="0">
            <a:spAutoFit/>
          </a:bodyPr>
          <a:lstStyle/>
          <a:p>
            <a:pPr algn="ctr"/>
            <a:r>
              <a:rPr lang="en-US" sz="1000" i="1">
                <a:solidFill>
                  <a:schemeClr val="bg1">
                    <a:lumMod val="50000"/>
                  </a:schemeClr>
                </a:solidFill>
              </a:rPr>
              <a:t>Once the PCM is implemented, this world will not exist!</a:t>
            </a:r>
          </a:p>
        </p:txBody>
      </p:sp>
      <p:grpSp>
        <p:nvGrpSpPr>
          <p:cNvPr id="7" name="Group 6">
            <a:extLst>
              <a:ext uri="{FF2B5EF4-FFF2-40B4-BE49-F238E27FC236}">
                <a16:creationId xmlns:a16="http://schemas.microsoft.com/office/drawing/2014/main" id="{54CC75A5-7495-531D-3779-D86CD649E4AB}"/>
              </a:ext>
            </a:extLst>
          </p:cNvPr>
          <p:cNvGrpSpPr/>
          <p:nvPr/>
        </p:nvGrpSpPr>
        <p:grpSpPr>
          <a:xfrm>
            <a:off x="7361141" y="1235922"/>
            <a:ext cx="1782310" cy="619057"/>
            <a:chOff x="7453314" y="233768"/>
            <a:chExt cx="1782310" cy="619057"/>
          </a:xfrm>
        </p:grpSpPr>
        <p:sp>
          <p:nvSpPr>
            <p:cNvPr id="8" name="Rectangle 7">
              <a:extLst>
                <a:ext uri="{FF2B5EF4-FFF2-40B4-BE49-F238E27FC236}">
                  <a16:creationId xmlns:a16="http://schemas.microsoft.com/office/drawing/2014/main" id="{C0EC4A81-E5DF-0804-A9B1-01AB7868085C}"/>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CEEDFD33-4275-CA6D-EC7F-D6A85DA91590}"/>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10" name="Rectangle 9">
              <a:extLst>
                <a:ext uri="{FF2B5EF4-FFF2-40B4-BE49-F238E27FC236}">
                  <a16:creationId xmlns:a16="http://schemas.microsoft.com/office/drawing/2014/main" id="{B61464B4-46D9-3333-BC9E-AF6603917714}"/>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17" name="Rectangle 16">
              <a:extLst>
                <a:ext uri="{FF2B5EF4-FFF2-40B4-BE49-F238E27FC236}">
                  <a16:creationId xmlns:a16="http://schemas.microsoft.com/office/drawing/2014/main" id="{9CC0C1A0-0B99-BD05-50CA-484BA6C91EB8}"/>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19" name="Rectangle 18">
              <a:extLst>
                <a:ext uri="{FF2B5EF4-FFF2-40B4-BE49-F238E27FC236}">
                  <a16:creationId xmlns:a16="http://schemas.microsoft.com/office/drawing/2014/main" id="{2B360511-9B18-A5A0-2FA0-5BC167997E37}"/>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C40D3AB5-807B-F987-A4A5-347F95AC4DC5}"/>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E39D6D1E-9FB7-98D9-E344-4B3238DAD928}"/>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23" name="Straight Connector 22">
            <a:extLst>
              <a:ext uri="{FF2B5EF4-FFF2-40B4-BE49-F238E27FC236}">
                <a16:creationId xmlns:a16="http://schemas.microsoft.com/office/drawing/2014/main" id="{3C951FB0-3652-75D7-1CB8-EF48EB1694DB}"/>
              </a:ext>
            </a:extLst>
          </p:cNvPr>
          <p:cNvCxnSpPr>
            <a:cxnSpLocks/>
          </p:cNvCxnSpPr>
          <p:nvPr/>
        </p:nvCxnSpPr>
        <p:spPr>
          <a:xfrm>
            <a:off x="7931284" y="3891065"/>
            <a:ext cx="758952" cy="0"/>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sp>
        <p:nvSpPr>
          <p:cNvPr id="24" name="Rectangle 23">
            <a:extLst>
              <a:ext uri="{FF2B5EF4-FFF2-40B4-BE49-F238E27FC236}">
                <a16:creationId xmlns:a16="http://schemas.microsoft.com/office/drawing/2014/main" id="{1CB533BA-B061-378D-3834-58EA024B780F}"/>
              </a:ext>
            </a:extLst>
          </p:cNvPr>
          <p:cNvSpPr/>
          <p:nvPr/>
        </p:nvSpPr>
        <p:spPr>
          <a:xfrm>
            <a:off x="8633580" y="3554050"/>
            <a:ext cx="1084352" cy="5176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accent6"/>
                </a:solidFill>
              </a:rPr>
              <a:t>Legislated PCM net cost cap</a:t>
            </a:r>
          </a:p>
          <a:p>
            <a:r>
              <a:rPr lang="en-US" sz="1200" b="1">
                <a:solidFill>
                  <a:schemeClr val="accent6"/>
                </a:solidFill>
              </a:rPr>
              <a:t>($1b)</a:t>
            </a:r>
            <a:endParaRPr lang="en-US" sz="1100" b="1">
              <a:solidFill>
                <a:schemeClr val="accent6"/>
              </a:solidFill>
            </a:endParaRPr>
          </a:p>
        </p:txBody>
      </p:sp>
    </p:spTree>
    <p:extLst>
      <p:ext uri="{BB962C8B-B14F-4D97-AF65-F5344CB8AC3E}">
        <p14:creationId xmlns:p14="http://schemas.microsoft.com/office/powerpoint/2010/main" val="1494267853"/>
      </p:ext>
    </p:extLst>
  </p:cSld>
  <p:clrMapOvr>
    <a:masterClrMapping/>
  </p:clrMapOvr>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4FC52D8B-B41A-BE7F-DE3B-AF108BD040A9}"/>
              </a:ext>
            </a:extLst>
          </p:cNvPr>
          <p:cNvSpPr>
            <a:spLocks noGrp="1"/>
          </p:cNvSpPr>
          <p:nvPr>
            <p:ph type="body" sz="quarter" idx="10"/>
          </p:nvPr>
        </p:nvSpPr>
        <p:spPr>
          <a:xfrm>
            <a:off x="463296" y="1093304"/>
            <a:ext cx="8399967" cy="3931183"/>
          </a:xfrm>
        </p:spPr>
        <p:txBody>
          <a:bodyPr/>
          <a:lstStyle/>
          <a:p>
            <a:pPr marL="0" indent="0">
              <a:buNone/>
            </a:pPr>
            <a:r>
              <a:rPr lang="en-US"/>
              <a:t>There is no real-world information that can be used to assess whether PCM complies with the net cost cap, meaning that a counterfactual “without PCM” needs to be modeled by taking the following steps:</a:t>
            </a:r>
          </a:p>
          <a:p>
            <a:pPr marL="342900" indent="-342900">
              <a:buFont typeface="+mj-lt"/>
              <a:buAutoNum type="arabicPeriod"/>
            </a:pPr>
            <a:r>
              <a:rPr lang="en-US"/>
              <a:t>Make an assumption about how many GW of incremental generation are in the market due to PCM</a:t>
            </a:r>
          </a:p>
          <a:p>
            <a:pPr marL="662940" lvl="1" indent="-342900"/>
            <a:r>
              <a:rPr lang="en-US"/>
              <a:t>This could be calculated by running SERVM and determining how many GW of generation should be removed to return the system to energy-only market equilibrium (MERM)</a:t>
            </a:r>
          </a:p>
          <a:p>
            <a:pPr marL="342900" indent="-342900">
              <a:buFont typeface="+mj-lt"/>
              <a:buAutoNum type="arabicPeriod"/>
            </a:pPr>
            <a:r>
              <a:rPr lang="en-US"/>
              <a:t>Calculate system costs with incremental generation removed</a:t>
            </a:r>
          </a:p>
          <a:p>
            <a:pPr marL="662940" lvl="1" indent="-342900"/>
            <a:r>
              <a:rPr lang="en-US"/>
              <a:t>Run SERVM model using actual historical loads with less generation, resulting in higher system costs</a:t>
            </a:r>
          </a:p>
          <a:p>
            <a:pPr marL="342900" indent="-342900">
              <a:buFont typeface="+mj-lt"/>
              <a:buAutoNum type="arabicPeriod"/>
            </a:pPr>
            <a:r>
              <a:rPr lang="en-US"/>
              <a:t>Calculate max PCM payments</a:t>
            </a:r>
          </a:p>
          <a:p>
            <a:pPr marL="662940" lvl="1" indent="-342900"/>
            <a:r>
              <a:rPr lang="en-US"/>
              <a:t>System costs from Step 2 minus actual observed system costs</a:t>
            </a:r>
          </a:p>
          <a:p>
            <a:pPr marL="662940" lvl="1" indent="-342900">
              <a:buFont typeface="+mj-lt"/>
              <a:buAutoNum type="arabicPeriod"/>
            </a:pPr>
            <a:endParaRPr lang="en-US"/>
          </a:p>
          <a:p>
            <a:pPr marL="342900" indent="-342900">
              <a:buFont typeface="+mj-lt"/>
              <a:buAutoNum type="arabicPeriod"/>
            </a:pPr>
            <a:endParaRPr lang="en-US"/>
          </a:p>
        </p:txBody>
      </p:sp>
      <p:sp>
        <p:nvSpPr>
          <p:cNvPr id="4" name="Title 3">
            <a:extLst>
              <a:ext uri="{FF2B5EF4-FFF2-40B4-BE49-F238E27FC236}">
                <a16:creationId xmlns:a16="http://schemas.microsoft.com/office/drawing/2014/main" id="{E2C87960-072B-4203-DC0C-F54768E568DF}"/>
              </a:ext>
            </a:extLst>
          </p:cNvPr>
          <p:cNvSpPr>
            <a:spLocks noGrp="1"/>
          </p:cNvSpPr>
          <p:nvPr>
            <p:ph type="title"/>
          </p:nvPr>
        </p:nvSpPr>
        <p:spPr/>
        <p:txBody>
          <a:bodyPr/>
          <a:lstStyle/>
          <a:p>
            <a:br>
              <a:rPr lang="en-US"/>
            </a:br>
            <a:r>
              <a:rPr lang="en-US"/>
              <a:t>Practical realities of implementing an annual net cost cap</a:t>
            </a:r>
          </a:p>
        </p:txBody>
      </p:sp>
      <p:sp>
        <p:nvSpPr>
          <p:cNvPr id="6" name="TextBox 5">
            <a:extLst>
              <a:ext uri="{FF2B5EF4-FFF2-40B4-BE49-F238E27FC236}">
                <a16:creationId xmlns:a16="http://schemas.microsoft.com/office/drawing/2014/main" id="{154F6C6E-2432-3120-03D1-C0DA489558A3}"/>
              </a:ext>
            </a:extLst>
          </p:cNvPr>
          <p:cNvSpPr txBox="1"/>
          <p:nvPr/>
        </p:nvSpPr>
        <p:spPr>
          <a:xfrm>
            <a:off x="0" y="5338548"/>
            <a:ext cx="12191999" cy="923330"/>
          </a:xfrm>
          <a:prstGeom prst="rect">
            <a:avLst/>
          </a:prstGeom>
          <a:solidFill>
            <a:schemeClr val="accent1">
              <a:lumMod val="20000"/>
              <a:lumOff val="80000"/>
            </a:schemeClr>
          </a:solidFill>
        </p:spPr>
        <p:txBody>
          <a:bodyPr wrap="square" rtlCol="0">
            <a:spAutoFit/>
          </a:bodyPr>
          <a:lstStyle/>
          <a:p>
            <a:pPr algn="ctr"/>
            <a:r>
              <a:rPr lang="en-US" b="1"/>
              <a:t>Applying the net cost cap explicitly in each year would require extensive modeling of both the real world under PCM and a counterfactual energy-only market, making PCM a market product that will be </a:t>
            </a:r>
            <a:r>
              <a:rPr lang="en-US" b="1" u="sng"/>
              <a:t>extremely dependent on modeling and assumption</a:t>
            </a:r>
          </a:p>
        </p:txBody>
      </p:sp>
      <p:pic>
        <p:nvPicPr>
          <p:cNvPr id="8" name="Graphic 7" descr="Computer with solid fill">
            <a:extLst>
              <a:ext uri="{FF2B5EF4-FFF2-40B4-BE49-F238E27FC236}">
                <a16:creationId xmlns:a16="http://schemas.microsoft.com/office/drawing/2014/main" id="{A6BE163B-9AE7-2017-C10D-1C5651B2915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28484" y="1538180"/>
            <a:ext cx="1472650" cy="1472650"/>
          </a:xfrm>
          <a:prstGeom prst="rect">
            <a:avLst/>
          </a:prstGeom>
        </p:spPr>
      </p:pic>
      <p:pic>
        <p:nvPicPr>
          <p:cNvPr id="9" name="Graphic 8" descr="Computer with solid fill">
            <a:extLst>
              <a:ext uri="{FF2B5EF4-FFF2-40B4-BE49-F238E27FC236}">
                <a16:creationId xmlns:a16="http://schemas.microsoft.com/office/drawing/2014/main" id="{F2595B0E-F9C3-1941-6FA1-94BBB6ADCBAA}"/>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9328484" y="2827958"/>
            <a:ext cx="1472650" cy="1472650"/>
          </a:xfrm>
          <a:prstGeom prst="rect">
            <a:avLst/>
          </a:prstGeom>
        </p:spPr>
      </p:pic>
      <p:sp>
        <p:nvSpPr>
          <p:cNvPr id="10" name="Isosceles Triangle 9">
            <a:extLst>
              <a:ext uri="{FF2B5EF4-FFF2-40B4-BE49-F238E27FC236}">
                <a16:creationId xmlns:a16="http://schemas.microsoft.com/office/drawing/2014/main" id="{D2379010-2DDC-07BA-667D-72847C6EE31A}"/>
              </a:ext>
            </a:extLst>
          </p:cNvPr>
          <p:cNvSpPr/>
          <p:nvPr/>
        </p:nvSpPr>
        <p:spPr>
          <a:xfrm rot="16200000">
            <a:off x="8549636" y="2157394"/>
            <a:ext cx="874295" cy="247040"/>
          </a:xfrm>
          <a:prstGeom prst="triangl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Isosceles Triangle 10">
            <a:extLst>
              <a:ext uri="{FF2B5EF4-FFF2-40B4-BE49-F238E27FC236}">
                <a16:creationId xmlns:a16="http://schemas.microsoft.com/office/drawing/2014/main" id="{B52E893B-E036-693D-1C03-A2C211AC60AD}"/>
              </a:ext>
            </a:extLst>
          </p:cNvPr>
          <p:cNvSpPr/>
          <p:nvPr/>
        </p:nvSpPr>
        <p:spPr>
          <a:xfrm rot="16200000">
            <a:off x="8549637" y="3440762"/>
            <a:ext cx="874295" cy="247040"/>
          </a:xfrm>
          <a:prstGeom prst="triangle">
            <a:avLst/>
          </a:prstGeom>
          <a:solidFill>
            <a:schemeClr val="bg1">
              <a:lumMod val="8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a:extLst>
              <a:ext uri="{FF2B5EF4-FFF2-40B4-BE49-F238E27FC236}">
                <a16:creationId xmlns:a16="http://schemas.microsoft.com/office/drawing/2014/main" id="{A8633869-0F9F-B73D-B847-1961F054A290}"/>
              </a:ext>
            </a:extLst>
          </p:cNvPr>
          <p:cNvSpPr txBox="1"/>
          <p:nvPr/>
        </p:nvSpPr>
        <p:spPr>
          <a:xfrm>
            <a:off x="10801134" y="1975311"/>
            <a:ext cx="1254965" cy="646331"/>
          </a:xfrm>
          <a:prstGeom prst="rect">
            <a:avLst/>
          </a:prstGeom>
          <a:noFill/>
        </p:spPr>
        <p:txBody>
          <a:bodyPr wrap="square" rtlCol="0">
            <a:spAutoFit/>
          </a:bodyPr>
          <a:lstStyle/>
          <a:p>
            <a:pPr algn="l"/>
            <a:r>
              <a:rPr lang="en-US" b="1"/>
              <a:t>Modeling exercise</a:t>
            </a:r>
          </a:p>
        </p:txBody>
      </p:sp>
      <p:sp>
        <p:nvSpPr>
          <p:cNvPr id="13" name="TextBox 12">
            <a:extLst>
              <a:ext uri="{FF2B5EF4-FFF2-40B4-BE49-F238E27FC236}">
                <a16:creationId xmlns:a16="http://schemas.microsoft.com/office/drawing/2014/main" id="{1CEA7930-DC79-3F1D-2F42-EF01842FAA71}"/>
              </a:ext>
            </a:extLst>
          </p:cNvPr>
          <p:cNvSpPr txBox="1"/>
          <p:nvPr/>
        </p:nvSpPr>
        <p:spPr>
          <a:xfrm>
            <a:off x="10801133" y="3265089"/>
            <a:ext cx="1254965" cy="646331"/>
          </a:xfrm>
          <a:prstGeom prst="rect">
            <a:avLst/>
          </a:prstGeom>
          <a:noFill/>
        </p:spPr>
        <p:txBody>
          <a:bodyPr wrap="square" rtlCol="0">
            <a:spAutoFit/>
          </a:bodyPr>
          <a:lstStyle/>
          <a:p>
            <a:pPr algn="l"/>
            <a:r>
              <a:rPr lang="en-US" b="1"/>
              <a:t>Modeling exercise</a:t>
            </a:r>
          </a:p>
        </p:txBody>
      </p:sp>
      <p:graphicFrame>
        <p:nvGraphicFramePr>
          <p:cNvPr id="2" name="Table 1">
            <a:extLst>
              <a:ext uri="{FF2B5EF4-FFF2-40B4-BE49-F238E27FC236}">
                <a16:creationId xmlns:a16="http://schemas.microsoft.com/office/drawing/2014/main" id="{697A8AE7-CD58-20C0-CFFF-B498D3378B71}"/>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Annual Net Cost Cap Compliance</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3" name="Graphic 2">
            <a:extLst>
              <a:ext uri="{FF2B5EF4-FFF2-40B4-BE49-F238E27FC236}">
                <a16:creationId xmlns:a16="http://schemas.microsoft.com/office/drawing/2014/main" id="{26298C40-985E-2944-7C5A-66F0D3469FEB}"/>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p:blipFill>
        <p:spPr>
          <a:xfrm>
            <a:off x="605241" y="-16163"/>
            <a:ext cx="457200" cy="457200"/>
          </a:xfrm>
          <a:prstGeom prst="rect">
            <a:avLst/>
          </a:prstGeom>
        </p:spPr>
      </p:pic>
    </p:spTree>
    <p:extLst>
      <p:ext uri="{BB962C8B-B14F-4D97-AF65-F5344CB8AC3E}">
        <p14:creationId xmlns:p14="http://schemas.microsoft.com/office/powerpoint/2010/main" val="1902795800"/>
      </p:ext>
    </p:extLst>
  </p:cSld>
  <p:clrMapOvr>
    <a:masterClrMapping/>
  </p:clrMapOvr>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4" name="Chart 23">
            <a:extLst>
              <a:ext uri="{FF2B5EF4-FFF2-40B4-BE49-F238E27FC236}">
                <a16:creationId xmlns:a16="http://schemas.microsoft.com/office/drawing/2014/main" id="{E4DED89E-A778-4250-880F-D170FC9C8D0E}"/>
              </a:ext>
            </a:extLst>
          </p:cNvPr>
          <p:cNvGraphicFramePr>
            <a:graphicFrameLocks/>
          </p:cNvGraphicFramePr>
          <p:nvPr>
            <p:extLst>
              <p:ext uri="{D42A27DB-BD31-4B8C-83A1-F6EECF244321}">
                <p14:modId xmlns:p14="http://schemas.microsoft.com/office/powerpoint/2010/main" val="721996722"/>
              </p:ext>
            </p:extLst>
          </p:nvPr>
        </p:nvGraphicFramePr>
        <p:xfrm>
          <a:off x="459233" y="1443836"/>
          <a:ext cx="8762881" cy="3893474"/>
        </p:xfrm>
        <a:graphic>
          <a:graphicData uri="http://schemas.openxmlformats.org/drawingml/2006/chart">
            <c:chart xmlns:c="http://schemas.openxmlformats.org/drawingml/2006/chart" xmlns:r="http://schemas.openxmlformats.org/officeDocument/2006/relationships" r:id="rId3"/>
          </a:graphicData>
        </a:graphic>
      </p:graphicFrame>
      <p:sp>
        <p:nvSpPr>
          <p:cNvPr id="37" name="Text Placeholder 36">
            <a:extLst>
              <a:ext uri="{FF2B5EF4-FFF2-40B4-BE49-F238E27FC236}">
                <a16:creationId xmlns:a16="http://schemas.microsoft.com/office/drawing/2014/main" id="{128BD90D-17CF-E2EC-3141-DE010ECF26FF}"/>
              </a:ext>
            </a:extLst>
          </p:cNvPr>
          <p:cNvSpPr>
            <a:spLocks noGrp="1"/>
          </p:cNvSpPr>
          <p:nvPr>
            <p:ph type="body" sz="quarter" idx="10"/>
          </p:nvPr>
        </p:nvSpPr>
        <p:spPr>
          <a:xfrm>
            <a:off x="9600088" y="1422185"/>
            <a:ext cx="2124043" cy="4165775"/>
          </a:xfrm>
        </p:spPr>
        <p:txBody>
          <a:bodyPr/>
          <a:lstStyle/>
          <a:p>
            <a:pPr marL="0" indent="0" algn="l">
              <a:buNone/>
            </a:pPr>
            <a:r>
              <a:rPr lang="en-US" sz="1400" u="sng"/>
              <a:t>All else equal</a:t>
            </a:r>
            <a:r>
              <a:rPr lang="en-US" sz="1400"/>
              <a:t>, for “default” PCM design, $1 billion absolute annual net cost will lead to…</a:t>
            </a:r>
          </a:p>
          <a:p>
            <a:pPr algn="l"/>
            <a:r>
              <a:rPr lang="en-US" sz="1200"/>
              <a:t>CTs will not be in equilibrium </a:t>
            </a:r>
            <a:r>
              <a:rPr lang="en-US" sz="1200" b="0"/>
              <a:t>by receiving revenues equal to $89.0/kW-yr (vs. CONE of $102.9/kW-yr)</a:t>
            </a:r>
            <a:endParaRPr lang="en-US" sz="1200"/>
          </a:p>
          <a:p>
            <a:pPr algn="l"/>
            <a:r>
              <a:rPr lang="en-US" sz="1200"/>
              <a:t>Resource exit </a:t>
            </a:r>
            <a:r>
              <a:rPr lang="en-US" sz="1200" b="0"/>
              <a:t>(or lack of entry in the first place)</a:t>
            </a:r>
          </a:p>
          <a:p>
            <a:pPr algn="l"/>
            <a:r>
              <a:rPr lang="en-US" sz="1200" b="0"/>
              <a:t>Lower system reliability, with an </a:t>
            </a:r>
            <a:r>
              <a:rPr lang="en-US" sz="1200"/>
              <a:t>LOLE of 2.4-2.9 days/yr</a:t>
            </a:r>
            <a:r>
              <a:rPr lang="en-US" sz="1200" b="0"/>
              <a:t>, significantly above 0.1 days/yr target</a:t>
            </a:r>
            <a:endParaRPr lang="en-US" sz="1400"/>
          </a:p>
        </p:txBody>
      </p:sp>
      <p:sp>
        <p:nvSpPr>
          <p:cNvPr id="36" name="Title 35">
            <a:extLst>
              <a:ext uri="{FF2B5EF4-FFF2-40B4-BE49-F238E27FC236}">
                <a16:creationId xmlns:a16="http://schemas.microsoft.com/office/drawing/2014/main" id="{BC0B9706-DFF7-6BBF-398E-965A8E2E75BF}"/>
              </a:ext>
            </a:extLst>
          </p:cNvPr>
          <p:cNvSpPr>
            <a:spLocks noGrp="1"/>
          </p:cNvSpPr>
          <p:nvPr>
            <p:ph type="title"/>
          </p:nvPr>
        </p:nvSpPr>
        <p:spPr/>
        <p:txBody>
          <a:bodyPr/>
          <a:lstStyle/>
          <a:p>
            <a:br>
              <a:rPr lang="en-US"/>
            </a:br>
            <a:r>
              <a:rPr lang="en-US"/>
              <a:t>Applying cost cap to default PCM design will worsen reliability </a:t>
            </a:r>
          </a:p>
        </p:txBody>
      </p:sp>
      <p:sp>
        <p:nvSpPr>
          <p:cNvPr id="6" name="TextBox 5">
            <a:extLst>
              <a:ext uri="{FF2B5EF4-FFF2-40B4-BE49-F238E27FC236}">
                <a16:creationId xmlns:a16="http://schemas.microsoft.com/office/drawing/2014/main" id="{4F27BA38-2A49-9D7D-F08E-4DAC0D4AD2CD}"/>
              </a:ext>
            </a:extLst>
          </p:cNvPr>
          <p:cNvSpPr txBox="1"/>
          <p:nvPr/>
        </p:nvSpPr>
        <p:spPr>
          <a:xfrm>
            <a:off x="0" y="5550772"/>
            <a:ext cx="12191999" cy="646331"/>
          </a:xfrm>
          <a:prstGeom prst="rect">
            <a:avLst/>
          </a:prstGeom>
          <a:solidFill>
            <a:schemeClr val="accent1">
              <a:lumMod val="20000"/>
              <a:lumOff val="80000"/>
            </a:schemeClr>
          </a:solidFill>
        </p:spPr>
        <p:txBody>
          <a:bodyPr wrap="square" rtlCol="0" anchor="ctr">
            <a:spAutoFit/>
          </a:bodyPr>
          <a:lstStyle/>
          <a:p>
            <a:pPr algn="ctr"/>
            <a:r>
              <a:rPr lang="en-US" b="1"/>
              <a:t>For the “default” PCM design, enforcing the net cost cap (and all else equal) will lead to (1) resource exit—or lack of entry— and (2) a lower system reliability of 2.4-2.9 days/yr LOLE</a:t>
            </a:r>
          </a:p>
        </p:txBody>
      </p:sp>
      <p:graphicFrame>
        <p:nvGraphicFramePr>
          <p:cNvPr id="12" name="Table 11">
            <a:extLst>
              <a:ext uri="{FF2B5EF4-FFF2-40B4-BE49-F238E27FC236}">
                <a16:creationId xmlns:a16="http://schemas.microsoft.com/office/drawing/2014/main" id="{BD9F6015-B869-B671-3A6C-5843FCD60865}"/>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Annual Net Cost Cap Compliance</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3" name="Graphic 12">
            <a:extLst>
              <a:ext uri="{FF2B5EF4-FFF2-40B4-BE49-F238E27FC236}">
                <a16:creationId xmlns:a16="http://schemas.microsoft.com/office/drawing/2014/main" id="{C3FBB9ED-103D-3A1A-416E-FF0A07F541C4}"/>
              </a:ext>
            </a:extLst>
          </p:cNvPr>
          <p:cNvPicPr>
            <a:picLocks noChangeAspect="1"/>
          </p:cNvPicPr>
          <p:nvPr/>
        </p:nvPicPr>
        <p:blipFill>
          <a:blip r:embed="rId4">
            <a:extLst>
              <a:ext uri="{28A0092B-C50C-407E-A947-70E740481C1C}">
                <a14:useLocalDpi xmlns:a14="http://schemas.microsoft.com/office/drawing/2010/main" val="0"/>
              </a:ext>
              <a:ext uri="{96DAC541-7B7A-43D3-8B79-37D633B846F1}">
                <asvg:svgBlip xmlns:asvg="http://schemas.microsoft.com/office/drawing/2016/SVG/main" r:embed="rId5"/>
              </a:ext>
            </a:extLst>
          </a:blip>
          <a:srcRect/>
          <a:stretch/>
        </p:blipFill>
        <p:spPr>
          <a:xfrm>
            <a:off x="605241" y="-16163"/>
            <a:ext cx="457200" cy="457200"/>
          </a:xfrm>
          <a:prstGeom prst="rect">
            <a:avLst/>
          </a:prstGeom>
        </p:spPr>
      </p:pic>
      <p:graphicFrame>
        <p:nvGraphicFramePr>
          <p:cNvPr id="14" name="Table 13">
            <a:extLst>
              <a:ext uri="{FF2B5EF4-FFF2-40B4-BE49-F238E27FC236}">
                <a16:creationId xmlns:a16="http://schemas.microsoft.com/office/drawing/2014/main" id="{2CC819D3-DE77-0D4E-A3EB-14666DEC937D}"/>
              </a:ext>
            </a:extLst>
          </p:cNvPr>
          <p:cNvGraphicFramePr>
            <a:graphicFrameLocks noGrp="1"/>
          </p:cNvGraphicFramePr>
          <p:nvPr>
            <p:extLst>
              <p:ext uri="{D42A27DB-BD31-4B8C-83A1-F6EECF244321}">
                <p14:modId xmlns:p14="http://schemas.microsoft.com/office/powerpoint/2010/main" val="569709837"/>
              </p:ext>
            </p:extLst>
          </p:nvPr>
        </p:nvGraphicFramePr>
        <p:xfrm>
          <a:off x="1062441" y="5176480"/>
          <a:ext cx="8072680" cy="411480"/>
        </p:xfrm>
        <a:graphic>
          <a:graphicData uri="http://schemas.openxmlformats.org/drawingml/2006/table">
            <a:tbl>
              <a:tblPr firstRow="1" bandRow="1">
                <a:tableStyleId>{69012ECD-51FC-41F1-AA8D-1B2483CD663E}</a:tableStyleId>
              </a:tblPr>
              <a:tblGrid>
                <a:gridCol w="1614536">
                  <a:extLst>
                    <a:ext uri="{9D8B030D-6E8A-4147-A177-3AD203B41FA5}">
                      <a16:colId xmlns:a16="http://schemas.microsoft.com/office/drawing/2014/main" val="175596144"/>
                    </a:ext>
                  </a:extLst>
                </a:gridCol>
                <a:gridCol w="1614536">
                  <a:extLst>
                    <a:ext uri="{9D8B030D-6E8A-4147-A177-3AD203B41FA5}">
                      <a16:colId xmlns:a16="http://schemas.microsoft.com/office/drawing/2014/main" val="350694443"/>
                    </a:ext>
                  </a:extLst>
                </a:gridCol>
                <a:gridCol w="1614536">
                  <a:extLst>
                    <a:ext uri="{9D8B030D-6E8A-4147-A177-3AD203B41FA5}">
                      <a16:colId xmlns:a16="http://schemas.microsoft.com/office/drawing/2014/main" val="665266145"/>
                    </a:ext>
                  </a:extLst>
                </a:gridCol>
                <a:gridCol w="1614536">
                  <a:extLst>
                    <a:ext uri="{9D8B030D-6E8A-4147-A177-3AD203B41FA5}">
                      <a16:colId xmlns:a16="http://schemas.microsoft.com/office/drawing/2014/main" val="2181668239"/>
                    </a:ext>
                  </a:extLst>
                </a:gridCol>
                <a:gridCol w="1614536">
                  <a:extLst>
                    <a:ext uri="{9D8B030D-6E8A-4147-A177-3AD203B41FA5}">
                      <a16:colId xmlns:a16="http://schemas.microsoft.com/office/drawing/2014/main" val="465993932"/>
                    </a:ext>
                  </a:extLst>
                </a:gridCol>
              </a:tblGrid>
              <a:tr h="370840">
                <a:tc>
                  <a:txBody>
                    <a:bodyPr/>
                    <a:lstStyle/>
                    <a:p>
                      <a:pPr algn="ctr"/>
                      <a:r>
                        <a:rPr lang="en-US" sz="1050">
                          <a:solidFill>
                            <a:schemeClr val="tx2"/>
                          </a:solidFill>
                        </a:rPr>
                        <a:t>E+AS Energy-Only MERM Costs</a:t>
                      </a:r>
                      <a:r>
                        <a:rPr lang="en-US" sz="1050" baseline="30000">
                          <a:solidFill>
                            <a:schemeClr val="tx2"/>
                          </a:solidFill>
                        </a:rPr>
                        <a:t>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a:solidFill>
                            <a:schemeClr val="tx2"/>
                          </a:solidFill>
                        </a:rPr>
                        <a:t>E+AS 0.1 LOLE Costs</a:t>
                      </a:r>
                      <a:r>
                        <a:rPr lang="en-US" sz="1050" baseline="30000">
                          <a:solidFill>
                            <a:schemeClr val="tx2"/>
                          </a:solidFill>
                        </a:rPr>
                        <a:t>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a:solidFill>
                            <a:schemeClr val="tx2"/>
                          </a:solidFill>
                        </a:rPr>
                        <a:t>Reduction in E+AS Costs</a:t>
                      </a:r>
                      <a:r>
                        <a:rPr lang="en-US" sz="1050" baseline="30000">
                          <a:solidFill>
                            <a:schemeClr val="tx2"/>
                          </a:solidFill>
                        </a:rPr>
                        <a:t>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a:solidFill>
                            <a:schemeClr val="tx2"/>
                          </a:solidFill>
                        </a:rPr>
                        <a:t>Total PCM System Costs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a:solidFill>
                            <a:schemeClr val="tx2"/>
                          </a:solidFill>
                        </a:rPr>
                        <a:t>PCM Net Cost</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9384613"/>
                  </a:ext>
                </a:extLst>
              </a:tr>
            </a:tbl>
          </a:graphicData>
        </a:graphic>
      </p:graphicFrame>
      <p:sp>
        <p:nvSpPr>
          <p:cNvPr id="15" name="Rectangle 14">
            <a:extLst>
              <a:ext uri="{FF2B5EF4-FFF2-40B4-BE49-F238E27FC236}">
                <a16:creationId xmlns:a16="http://schemas.microsoft.com/office/drawing/2014/main" id="{6AADBDE0-5BB8-6A05-A092-E1401DCDBA64}"/>
              </a:ext>
            </a:extLst>
          </p:cNvPr>
          <p:cNvSpPr/>
          <p:nvPr/>
        </p:nvSpPr>
        <p:spPr>
          <a:xfrm>
            <a:off x="459233" y="1161090"/>
            <a:ext cx="2215737" cy="1951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tx1"/>
                </a:solidFill>
              </a:rPr>
              <a:t>System Costs</a:t>
            </a:r>
          </a:p>
          <a:p>
            <a:r>
              <a:rPr lang="en-US" sz="1200">
                <a:solidFill>
                  <a:schemeClr val="tx2"/>
                </a:solidFill>
              </a:rPr>
              <a:t>$2026 in billion</a:t>
            </a:r>
          </a:p>
        </p:txBody>
      </p:sp>
      <p:cxnSp>
        <p:nvCxnSpPr>
          <p:cNvPr id="30" name="Straight Connector 29">
            <a:extLst>
              <a:ext uri="{FF2B5EF4-FFF2-40B4-BE49-F238E27FC236}">
                <a16:creationId xmlns:a16="http://schemas.microsoft.com/office/drawing/2014/main" id="{7520E43A-7377-78CA-FE88-202F369B9A1E}"/>
              </a:ext>
            </a:extLst>
          </p:cNvPr>
          <p:cNvCxnSpPr>
            <a:cxnSpLocks/>
          </p:cNvCxnSpPr>
          <p:nvPr/>
        </p:nvCxnSpPr>
        <p:spPr>
          <a:xfrm>
            <a:off x="7931284" y="3891065"/>
            <a:ext cx="758952" cy="0"/>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sp>
        <p:nvSpPr>
          <p:cNvPr id="35" name="TextBox 34">
            <a:extLst>
              <a:ext uri="{FF2B5EF4-FFF2-40B4-BE49-F238E27FC236}">
                <a16:creationId xmlns:a16="http://schemas.microsoft.com/office/drawing/2014/main" id="{262320F7-3EAC-70A5-5AC1-5297203A19AC}"/>
              </a:ext>
            </a:extLst>
          </p:cNvPr>
          <p:cNvSpPr txBox="1"/>
          <p:nvPr/>
        </p:nvSpPr>
        <p:spPr>
          <a:xfrm>
            <a:off x="9602054" y="1112496"/>
            <a:ext cx="2128617" cy="307777"/>
          </a:xfrm>
          <a:prstGeom prst="rect">
            <a:avLst/>
          </a:prstGeom>
          <a:solidFill>
            <a:schemeClr val="accent6"/>
          </a:solidFill>
        </p:spPr>
        <p:txBody>
          <a:bodyPr wrap="square" rtlCol="0">
            <a:spAutoFit/>
          </a:bodyPr>
          <a:lstStyle/>
          <a:p>
            <a:pPr algn="ctr"/>
            <a:r>
              <a:rPr lang="en-US" sz="1400" b="1">
                <a:solidFill>
                  <a:schemeClr val="bg1"/>
                </a:solidFill>
              </a:rPr>
              <a:t>Impact of Net Cost Cap</a:t>
            </a:r>
          </a:p>
        </p:txBody>
      </p:sp>
      <p:sp>
        <p:nvSpPr>
          <p:cNvPr id="2" name="Rectangle 6">
            <a:extLst>
              <a:ext uri="{FF2B5EF4-FFF2-40B4-BE49-F238E27FC236}">
                <a16:creationId xmlns:a16="http://schemas.microsoft.com/office/drawing/2014/main" id="{2E422472-8615-1C59-EB36-C1887EB0D53C}"/>
              </a:ext>
            </a:extLst>
          </p:cNvPr>
          <p:cNvSpPr>
            <a:spLocks noChangeArrowheads="1"/>
          </p:cNvSpPr>
          <p:nvPr/>
        </p:nvSpPr>
        <p:spPr bwMode="auto">
          <a:xfrm>
            <a:off x="459233" y="6166228"/>
            <a:ext cx="112649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“E+AS” is an abbreviation of “energy and AS”.</a:t>
            </a:r>
          </a:p>
        </p:txBody>
      </p:sp>
      <p:grpSp>
        <p:nvGrpSpPr>
          <p:cNvPr id="4" name="Group 3">
            <a:extLst>
              <a:ext uri="{FF2B5EF4-FFF2-40B4-BE49-F238E27FC236}">
                <a16:creationId xmlns:a16="http://schemas.microsoft.com/office/drawing/2014/main" id="{CAD3BB89-0F34-EBB8-891E-AA9F7ECAC709}"/>
              </a:ext>
            </a:extLst>
          </p:cNvPr>
          <p:cNvGrpSpPr/>
          <p:nvPr/>
        </p:nvGrpSpPr>
        <p:grpSpPr>
          <a:xfrm>
            <a:off x="7361141" y="1235922"/>
            <a:ext cx="1782310" cy="619057"/>
            <a:chOff x="7453314" y="233768"/>
            <a:chExt cx="1782310" cy="619057"/>
          </a:xfrm>
        </p:grpSpPr>
        <p:sp>
          <p:nvSpPr>
            <p:cNvPr id="5" name="Rectangle 4">
              <a:extLst>
                <a:ext uri="{FF2B5EF4-FFF2-40B4-BE49-F238E27FC236}">
                  <a16:creationId xmlns:a16="http://schemas.microsoft.com/office/drawing/2014/main" id="{2CFFDE37-EAE9-D3D3-06D8-3C3F1B6C6EA2}"/>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a:extLst>
                <a:ext uri="{FF2B5EF4-FFF2-40B4-BE49-F238E27FC236}">
                  <a16:creationId xmlns:a16="http://schemas.microsoft.com/office/drawing/2014/main" id="{046F609A-914A-6620-7DF4-51CFECFE24A5}"/>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8" name="Rectangle 7">
              <a:extLst>
                <a:ext uri="{FF2B5EF4-FFF2-40B4-BE49-F238E27FC236}">
                  <a16:creationId xmlns:a16="http://schemas.microsoft.com/office/drawing/2014/main" id="{95FA8E6C-02C2-B552-5A4A-044D7A8BC147}"/>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9" name="Rectangle 8">
              <a:extLst>
                <a:ext uri="{FF2B5EF4-FFF2-40B4-BE49-F238E27FC236}">
                  <a16:creationId xmlns:a16="http://schemas.microsoft.com/office/drawing/2014/main" id="{8B7960D7-3B42-78E1-1442-47557180485C}"/>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10" name="Rectangle 9">
              <a:extLst>
                <a:ext uri="{FF2B5EF4-FFF2-40B4-BE49-F238E27FC236}">
                  <a16:creationId xmlns:a16="http://schemas.microsoft.com/office/drawing/2014/main" id="{62547E51-38F1-7C74-AA91-3872220AC473}"/>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Rectangle 16">
              <a:extLst>
                <a:ext uri="{FF2B5EF4-FFF2-40B4-BE49-F238E27FC236}">
                  <a16:creationId xmlns:a16="http://schemas.microsoft.com/office/drawing/2014/main" id="{87D516F3-5134-9D04-A6EC-734B06273FE8}"/>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49F78221-3200-F1AD-5C8A-514578EC8C6C}"/>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5" name="TextBox 24">
            <a:extLst>
              <a:ext uri="{FF2B5EF4-FFF2-40B4-BE49-F238E27FC236}">
                <a16:creationId xmlns:a16="http://schemas.microsoft.com/office/drawing/2014/main" id="{BCEB2CD6-5339-612A-E71F-62BD828F4A6F}"/>
              </a:ext>
            </a:extLst>
          </p:cNvPr>
          <p:cNvSpPr txBox="1"/>
          <p:nvPr/>
        </p:nvSpPr>
        <p:spPr>
          <a:xfrm>
            <a:off x="988072" y="3449370"/>
            <a:ext cx="1636117" cy="553998"/>
          </a:xfrm>
          <a:prstGeom prst="rect">
            <a:avLst/>
          </a:prstGeom>
          <a:noFill/>
        </p:spPr>
        <p:txBody>
          <a:bodyPr wrap="square" rtlCol="0">
            <a:spAutoFit/>
          </a:bodyPr>
          <a:lstStyle/>
          <a:p>
            <a:pPr algn="ctr"/>
            <a:r>
              <a:rPr lang="en-US" sz="1000" i="1">
                <a:solidFill>
                  <a:schemeClr val="bg1">
                    <a:lumMod val="50000"/>
                  </a:schemeClr>
                </a:solidFill>
              </a:rPr>
              <a:t>Once the PCM is implemented, this world will not exist!</a:t>
            </a:r>
          </a:p>
        </p:txBody>
      </p:sp>
      <p:cxnSp>
        <p:nvCxnSpPr>
          <p:cNvPr id="27" name="Straight Arrow Connector 26">
            <a:extLst>
              <a:ext uri="{FF2B5EF4-FFF2-40B4-BE49-F238E27FC236}">
                <a16:creationId xmlns:a16="http://schemas.microsoft.com/office/drawing/2014/main" id="{1E4FF2D5-B677-094B-A76E-F91146600151}"/>
              </a:ext>
            </a:extLst>
          </p:cNvPr>
          <p:cNvCxnSpPr/>
          <p:nvPr/>
        </p:nvCxnSpPr>
        <p:spPr>
          <a:xfrm>
            <a:off x="7086600" y="3051314"/>
            <a:ext cx="0" cy="288727"/>
          </a:xfrm>
          <a:prstGeom prst="straightConnector1">
            <a:avLst/>
          </a:prstGeom>
          <a:ln w="28575">
            <a:solidFill>
              <a:schemeClr val="tx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29" name="Rectangle 28">
            <a:extLst>
              <a:ext uri="{FF2B5EF4-FFF2-40B4-BE49-F238E27FC236}">
                <a16:creationId xmlns:a16="http://schemas.microsoft.com/office/drawing/2014/main" id="{6188FD14-7EFB-5D91-ECB1-A32E7D012636}"/>
              </a:ext>
            </a:extLst>
          </p:cNvPr>
          <p:cNvSpPr/>
          <p:nvPr/>
        </p:nvSpPr>
        <p:spPr>
          <a:xfrm>
            <a:off x="7105763" y="2928285"/>
            <a:ext cx="1854801" cy="5176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rgbClr val="E72E00"/>
                </a:solidFill>
              </a:rPr>
              <a:t>Avg. PC costs / payments decrease</a:t>
            </a:r>
            <a:r>
              <a:rPr lang="en-US" sz="1100" b="1">
                <a:solidFill>
                  <a:schemeClr val="tx2"/>
                </a:solidFill>
              </a:rPr>
              <a:t> </a:t>
            </a:r>
            <a:r>
              <a:rPr lang="en-US" sz="1100">
                <a:solidFill>
                  <a:schemeClr val="tx2"/>
                </a:solidFill>
              </a:rPr>
              <a:t>by $1.1 billion…</a:t>
            </a:r>
            <a:endParaRPr lang="en-US" sz="1050">
              <a:solidFill>
                <a:schemeClr val="tx2"/>
              </a:solidFill>
            </a:endParaRPr>
          </a:p>
        </p:txBody>
      </p:sp>
      <p:sp>
        <p:nvSpPr>
          <p:cNvPr id="31" name="Rectangle 30">
            <a:extLst>
              <a:ext uri="{FF2B5EF4-FFF2-40B4-BE49-F238E27FC236}">
                <a16:creationId xmlns:a16="http://schemas.microsoft.com/office/drawing/2014/main" id="{98314B89-FD03-DCAD-0A30-3145B6738413}"/>
              </a:ext>
            </a:extLst>
          </p:cNvPr>
          <p:cNvSpPr/>
          <p:nvPr/>
        </p:nvSpPr>
        <p:spPr>
          <a:xfrm>
            <a:off x="8633580" y="3554050"/>
            <a:ext cx="1084352" cy="5176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accent6"/>
                </a:solidFill>
              </a:rPr>
              <a:t>Legislated PCM net cost cap</a:t>
            </a:r>
          </a:p>
          <a:p>
            <a:r>
              <a:rPr lang="en-US" sz="1200" b="1">
                <a:solidFill>
                  <a:schemeClr val="accent6"/>
                </a:solidFill>
              </a:rPr>
              <a:t>($1b)</a:t>
            </a:r>
            <a:endParaRPr lang="en-US" sz="1100" b="1">
              <a:solidFill>
                <a:schemeClr val="accent6"/>
              </a:solidFill>
            </a:endParaRPr>
          </a:p>
        </p:txBody>
      </p:sp>
      <p:cxnSp>
        <p:nvCxnSpPr>
          <p:cNvPr id="34" name="Straight Arrow Connector 33">
            <a:extLst>
              <a:ext uri="{FF2B5EF4-FFF2-40B4-BE49-F238E27FC236}">
                <a16:creationId xmlns:a16="http://schemas.microsoft.com/office/drawing/2014/main" id="{082F8592-D017-579D-4257-1739A3056AC7}"/>
              </a:ext>
            </a:extLst>
          </p:cNvPr>
          <p:cNvCxnSpPr/>
          <p:nvPr/>
        </p:nvCxnSpPr>
        <p:spPr>
          <a:xfrm>
            <a:off x="7832035" y="3652033"/>
            <a:ext cx="0" cy="288727"/>
          </a:xfrm>
          <a:prstGeom prst="straightConnector1">
            <a:avLst/>
          </a:prstGeom>
          <a:ln w="28575">
            <a:solidFill>
              <a:schemeClr val="tx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
        <p:nvSpPr>
          <p:cNvPr id="38" name="Rectangle 37">
            <a:extLst>
              <a:ext uri="{FF2B5EF4-FFF2-40B4-BE49-F238E27FC236}">
                <a16:creationId xmlns:a16="http://schemas.microsoft.com/office/drawing/2014/main" id="{55A92D47-9780-7959-9E58-10AD8CF39C67}"/>
              </a:ext>
            </a:extLst>
          </p:cNvPr>
          <p:cNvSpPr/>
          <p:nvPr/>
        </p:nvSpPr>
        <p:spPr>
          <a:xfrm>
            <a:off x="5980505" y="3534707"/>
            <a:ext cx="1854801" cy="5176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1100">
                <a:solidFill>
                  <a:schemeClr val="tx2"/>
                </a:solidFill>
              </a:rPr>
              <a:t>…when PCM costs are </a:t>
            </a:r>
            <a:r>
              <a:rPr lang="en-US" sz="1100" b="1">
                <a:solidFill>
                  <a:srgbClr val="E72E00"/>
                </a:solidFill>
              </a:rPr>
              <a:t>enforced to meet cost cap</a:t>
            </a:r>
            <a:endParaRPr lang="en-US" sz="1050" b="1">
              <a:solidFill>
                <a:srgbClr val="E72E00"/>
              </a:solidFill>
            </a:endParaRPr>
          </a:p>
        </p:txBody>
      </p:sp>
      <p:sp>
        <p:nvSpPr>
          <p:cNvPr id="39" name="Isosceles Triangle 38">
            <a:extLst>
              <a:ext uri="{FF2B5EF4-FFF2-40B4-BE49-F238E27FC236}">
                <a16:creationId xmlns:a16="http://schemas.microsoft.com/office/drawing/2014/main" id="{128FEB37-4983-6AE9-6FA1-B3D78A253FC1}"/>
              </a:ext>
            </a:extLst>
          </p:cNvPr>
          <p:cNvSpPr/>
          <p:nvPr/>
        </p:nvSpPr>
        <p:spPr>
          <a:xfrm rot="5400000">
            <a:off x="8224054" y="3442785"/>
            <a:ext cx="2665494" cy="124574"/>
          </a:xfrm>
          <a:prstGeom prst="triangle">
            <a:avLst/>
          </a:prstGeom>
          <a:solidFill>
            <a:schemeClr val="bg1">
              <a:lumMod val="85000"/>
            </a:schemeClr>
          </a:solidFill>
          <a:ln w="19050">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317485879"/>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1EC3AC2-C72D-451D-0392-DFDFFFFF36CE}"/>
              </a:ext>
            </a:extLst>
          </p:cNvPr>
          <p:cNvSpPr>
            <a:spLocks noGrp="1"/>
          </p:cNvSpPr>
          <p:nvPr>
            <p:ph type="title"/>
          </p:nvPr>
        </p:nvSpPr>
        <p:spPr/>
        <p:txBody>
          <a:bodyPr/>
          <a:lstStyle/>
          <a:p>
            <a:r>
              <a:rPr lang="en-US"/>
              <a:t>Part 1</a:t>
            </a:r>
          </a:p>
        </p:txBody>
      </p:sp>
      <p:sp>
        <p:nvSpPr>
          <p:cNvPr id="3" name="Text Placeholder 2">
            <a:extLst>
              <a:ext uri="{FF2B5EF4-FFF2-40B4-BE49-F238E27FC236}">
                <a16:creationId xmlns:a16="http://schemas.microsoft.com/office/drawing/2014/main" id="{0760C647-FC5E-6CBE-1C19-B4B3DC76A468}"/>
              </a:ext>
            </a:extLst>
          </p:cNvPr>
          <p:cNvSpPr>
            <a:spLocks noGrp="1"/>
          </p:cNvSpPr>
          <p:nvPr>
            <p:ph type="body" idx="10"/>
          </p:nvPr>
        </p:nvSpPr>
        <p:spPr/>
        <p:txBody>
          <a:bodyPr/>
          <a:lstStyle/>
          <a:p>
            <a:pPr algn="l"/>
            <a:r>
              <a:rPr lang="en-US" b="1"/>
              <a:t>PCM Strawman Design Overview </a:t>
            </a:r>
          </a:p>
          <a:p>
            <a:endParaRPr lang="en-US"/>
          </a:p>
          <a:p>
            <a:endParaRPr lang="en-US"/>
          </a:p>
        </p:txBody>
      </p:sp>
      <p:sp>
        <p:nvSpPr>
          <p:cNvPr id="24" name="Text Placeholder 40">
            <a:extLst>
              <a:ext uri="{FF2B5EF4-FFF2-40B4-BE49-F238E27FC236}">
                <a16:creationId xmlns:a16="http://schemas.microsoft.com/office/drawing/2014/main" id="{1ED5460F-6E03-0378-2DC0-B2CAAE25AFC8}"/>
              </a:ext>
            </a:extLst>
          </p:cNvPr>
          <p:cNvSpPr txBox="1">
            <a:spLocks/>
          </p:cNvSpPr>
          <p:nvPr/>
        </p:nvSpPr>
        <p:spPr>
          <a:xfrm>
            <a:off x="7118519" y="1677292"/>
            <a:ext cx="4327618" cy="3503415"/>
          </a:xfrm>
          <a:prstGeom prst="rect">
            <a:avLst/>
          </a:prstGeom>
          <a:solidFill>
            <a:schemeClr val="accent1">
              <a:lumMod val="20000"/>
              <a:lumOff val="80000"/>
            </a:schemeClr>
          </a:solidFill>
        </p:spPr>
        <p:txBody>
          <a:bodyPr vert="horz" lIns="91440" tIns="45720" rIns="91440" bIns="45720" rtlCol="0" anchor="ctr">
            <a:noAutofit/>
          </a:bodyPr>
          <a:lstStyle>
            <a:lvl1pPr marL="320040" indent="-320040" algn="l" defTabSz="914400" rtl="0" eaLnBrk="1" fontAlgn="ctr" latinLnBrk="0" hangingPunct="1">
              <a:lnSpc>
                <a:spcPct val="100000"/>
              </a:lnSpc>
              <a:spcBef>
                <a:spcPts val="600"/>
              </a:spcBef>
              <a:spcAft>
                <a:spcPts val="400"/>
              </a:spcAft>
              <a:buClr>
                <a:srgbClr val="E85F31"/>
              </a:buClr>
              <a:buSzPct val="100000"/>
              <a:buFont typeface="Wingdings 2" panose="05020102010507070707" pitchFamily="18" charset="2"/>
              <a:buChar char=""/>
              <a:defRPr sz="1800" b="1" kern="1200">
                <a:solidFill>
                  <a:schemeClr val="tx1"/>
                </a:solidFill>
                <a:latin typeface="+mn-lt"/>
                <a:ea typeface="+mn-ea"/>
                <a:cs typeface="+mn-cs"/>
              </a:defRPr>
            </a:lvl1pPr>
            <a:lvl2pPr marL="640080" indent="-228600" algn="l" defTabSz="914400" rtl="0" eaLnBrk="1" fontAlgn="ctr" latinLnBrk="0" hangingPunct="1">
              <a:lnSpc>
                <a:spcPct val="100000"/>
              </a:lnSpc>
              <a:spcBef>
                <a:spcPts val="400"/>
              </a:spcBef>
              <a:spcAft>
                <a:spcPts val="400"/>
              </a:spcAft>
              <a:buClr>
                <a:srgbClr val="E85F31"/>
              </a:buClr>
              <a:buSzPct val="100000"/>
              <a:buFont typeface="Arial" panose="020B0604020202020204" pitchFamily="34" charset="0"/>
              <a:buChar char="•"/>
              <a:defRPr sz="1600" kern="1200">
                <a:solidFill>
                  <a:schemeClr val="tx1"/>
                </a:solidFill>
                <a:latin typeface="+mn-lt"/>
                <a:ea typeface="+mn-ea"/>
                <a:cs typeface="+mn-cs"/>
              </a:defRPr>
            </a:lvl2pPr>
            <a:lvl3pPr marL="100584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400" kern="1200">
                <a:solidFill>
                  <a:schemeClr val="tx1"/>
                </a:solidFill>
                <a:latin typeface="+mn-lt"/>
                <a:ea typeface="+mn-ea"/>
                <a:cs typeface="+mn-cs"/>
              </a:defRPr>
            </a:lvl3pPr>
            <a:lvl4pPr marL="1325880" indent="-228600" algn="l" defTabSz="914400" rtl="0" eaLnBrk="1" fontAlgn="ctr"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4pPr>
            <a:lvl5pPr marL="1737360" indent="-274320" algn="l" defTabSz="914400" rtl="0" eaLnBrk="1" latinLnBrk="0" hangingPunct="1">
              <a:lnSpc>
                <a:spcPct val="100000"/>
              </a:lnSpc>
              <a:spcBef>
                <a:spcPts val="400"/>
              </a:spcBef>
              <a:spcAft>
                <a:spcPts val="400"/>
              </a:spcAft>
              <a:buClr>
                <a:srgbClr val="E85F31"/>
              </a:buClr>
              <a:buFont typeface="Arial" panose="020B0604020202020204" pitchFamily="34" charset="0"/>
              <a:buChar char="•"/>
              <a:defRPr sz="12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a:lstStyle>
          <a:p>
            <a:pPr marL="0" indent="0">
              <a:buFont typeface="Wingdings 2" panose="05020102010507070707" pitchFamily="18" charset="2"/>
              <a:buNone/>
            </a:pPr>
            <a:r>
              <a:rPr lang="en-US" sz="2400" u="sng"/>
              <a:t>Agenda</a:t>
            </a:r>
          </a:p>
          <a:p>
            <a:pPr algn="l" rtl="0" eaLnBrk="1" fontAlgn="ctr" latinLnBrk="0" hangingPunct="1">
              <a:spcBef>
                <a:spcPts val="0"/>
              </a:spcBef>
              <a:spcAft>
                <a:spcPts val="1200"/>
              </a:spcAft>
            </a:pPr>
            <a:r>
              <a:rPr lang="en-US" sz="1800" b="1" i="0" u="none" strike="noStrike" kern="1200">
                <a:solidFill>
                  <a:srgbClr val="034E6E"/>
                </a:solidFill>
                <a:effectLst/>
                <a:latin typeface="Aptos" panose="020B0004020202020204" pitchFamily="34" charset="0"/>
              </a:rPr>
              <a:t>PCM Strawman Design Process (incl. stakeholder engagement points)</a:t>
            </a:r>
            <a:endParaRPr lang="en-US" b="0">
              <a:latin typeface="Arial" panose="020B0604020202020204" pitchFamily="34" charset="0"/>
            </a:endParaRPr>
          </a:p>
          <a:p>
            <a:pPr algn="l" rtl="0" eaLnBrk="1" fontAlgn="ctr" latinLnBrk="0" hangingPunct="1">
              <a:spcBef>
                <a:spcPts val="0"/>
              </a:spcBef>
              <a:spcAft>
                <a:spcPts val="1200"/>
              </a:spcAft>
            </a:pPr>
            <a:r>
              <a:rPr lang="en-US" sz="1800" i="0" u="none" strike="noStrike" kern="1200">
                <a:solidFill>
                  <a:srgbClr val="034E6E"/>
                </a:solidFill>
                <a:effectLst/>
                <a:latin typeface="Aptos" panose="020B0004020202020204" pitchFamily="34" charset="0"/>
              </a:rPr>
              <a:t>PCM History and Precedence (incl. legislative guardrails)</a:t>
            </a:r>
            <a:endParaRPr lang="en-US">
              <a:latin typeface="Arial" panose="020B0604020202020204" pitchFamily="34" charset="0"/>
            </a:endParaRPr>
          </a:p>
          <a:p>
            <a:pPr algn="l" rtl="0" eaLnBrk="1" fontAlgn="ctr" latinLnBrk="0" hangingPunct="1">
              <a:spcBef>
                <a:spcPts val="0"/>
              </a:spcBef>
              <a:spcAft>
                <a:spcPts val="1200"/>
              </a:spcAft>
            </a:pPr>
            <a:r>
              <a:rPr lang="en-US" sz="1800" i="0" u="none" strike="noStrike" kern="1200">
                <a:solidFill>
                  <a:srgbClr val="034E6E"/>
                </a:solidFill>
                <a:effectLst/>
                <a:latin typeface="Aptos" panose="020B0004020202020204" pitchFamily="34" charset="0"/>
              </a:rPr>
              <a:t>PCM Overarching Mechanics</a:t>
            </a:r>
            <a:endParaRPr lang="en-US" sz="1800" i="0" u="none" strike="noStrike">
              <a:effectLst/>
              <a:latin typeface="Arial" panose="020B0604020202020204" pitchFamily="34" charset="0"/>
            </a:endParaRPr>
          </a:p>
        </p:txBody>
      </p:sp>
    </p:spTree>
    <p:extLst>
      <p:ext uri="{BB962C8B-B14F-4D97-AF65-F5344CB8AC3E}">
        <p14:creationId xmlns:p14="http://schemas.microsoft.com/office/powerpoint/2010/main" val="420767538"/>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9" name="Chart 48">
            <a:extLst>
              <a:ext uri="{FF2B5EF4-FFF2-40B4-BE49-F238E27FC236}">
                <a16:creationId xmlns:a16="http://schemas.microsoft.com/office/drawing/2014/main" id="{39AA62EE-592B-4585-A2A2-50FAAFA07AE8}"/>
              </a:ext>
            </a:extLst>
          </p:cNvPr>
          <p:cNvGraphicFramePr>
            <a:graphicFrameLocks/>
          </p:cNvGraphicFramePr>
          <p:nvPr>
            <p:extLst>
              <p:ext uri="{D42A27DB-BD31-4B8C-83A1-F6EECF244321}">
                <p14:modId xmlns:p14="http://schemas.microsoft.com/office/powerpoint/2010/main" val="151027451"/>
              </p:ext>
            </p:extLst>
          </p:nvPr>
        </p:nvGraphicFramePr>
        <p:xfrm>
          <a:off x="6096000" y="2242393"/>
          <a:ext cx="5634673" cy="392979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1" name="Chart 20">
            <a:extLst>
              <a:ext uri="{FF2B5EF4-FFF2-40B4-BE49-F238E27FC236}">
                <a16:creationId xmlns:a16="http://schemas.microsoft.com/office/drawing/2014/main" id="{50976B32-A525-7B6D-243C-9AF1A7949C9E}"/>
              </a:ext>
            </a:extLst>
          </p:cNvPr>
          <p:cNvGraphicFramePr>
            <a:graphicFrameLocks/>
          </p:cNvGraphicFramePr>
          <p:nvPr>
            <p:extLst>
              <p:ext uri="{D42A27DB-BD31-4B8C-83A1-F6EECF244321}">
                <p14:modId xmlns:p14="http://schemas.microsoft.com/office/powerpoint/2010/main" val="4092504668"/>
              </p:ext>
            </p:extLst>
          </p:nvPr>
        </p:nvGraphicFramePr>
        <p:xfrm>
          <a:off x="461326" y="2278713"/>
          <a:ext cx="2213644" cy="3453718"/>
        </p:xfrm>
        <a:graphic>
          <a:graphicData uri="http://schemas.openxmlformats.org/drawingml/2006/chart">
            <c:chart xmlns:c="http://schemas.openxmlformats.org/drawingml/2006/chart" xmlns:r="http://schemas.openxmlformats.org/officeDocument/2006/relationships" r:id="rId4"/>
          </a:graphicData>
        </a:graphic>
      </p:graphicFrame>
      <p:sp>
        <p:nvSpPr>
          <p:cNvPr id="22" name="Rectangle 21">
            <a:extLst>
              <a:ext uri="{FF2B5EF4-FFF2-40B4-BE49-F238E27FC236}">
                <a16:creationId xmlns:a16="http://schemas.microsoft.com/office/drawing/2014/main" id="{6748DF0A-F3E8-ABAB-B942-DFEB76798BD4}"/>
              </a:ext>
            </a:extLst>
          </p:cNvPr>
          <p:cNvSpPr/>
          <p:nvPr/>
        </p:nvSpPr>
        <p:spPr>
          <a:xfrm>
            <a:off x="459232" y="1995966"/>
            <a:ext cx="2286000" cy="195199"/>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tx1"/>
                </a:solidFill>
              </a:rPr>
              <a:t>PCM Net Cost (Uncapped)</a:t>
            </a:r>
          </a:p>
          <a:p>
            <a:r>
              <a:rPr lang="en-US" sz="1200">
                <a:solidFill>
                  <a:schemeClr val="tx2"/>
                </a:solidFill>
              </a:rPr>
              <a:t>$2026 in billion</a:t>
            </a:r>
          </a:p>
        </p:txBody>
      </p:sp>
      <p:sp>
        <p:nvSpPr>
          <p:cNvPr id="2" name="Title 1">
            <a:extLst>
              <a:ext uri="{FF2B5EF4-FFF2-40B4-BE49-F238E27FC236}">
                <a16:creationId xmlns:a16="http://schemas.microsoft.com/office/drawing/2014/main" id="{A7E34E6F-F913-2692-F958-5FBC805AA084}"/>
              </a:ext>
            </a:extLst>
          </p:cNvPr>
          <p:cNvSpPr>
            <a:spLocks noGrp="1"/>
          </p:cNvSpPr>
          <p:nvPr>
            <p:ph type="title"/>
          </p:nvPr>
        </p:nvSpPr>
        <p:spPr/>
        <p:txBody>
          <a:bodyPr/>
          <a:lstStyle/>
          <a:p>
            <a:br>
              <a:rPr lang="en-US"/>
            </a:br>
            <a:r>
              <a:rPr lang="en-US"/>
              <a:t>Additional payments must be injected in non-capped years</a:t>
            </a:r>
          </a:p>
        </p:txBody>
      </p:sp>
      <p:graphicFrame>
        <p:nvGraphicFramePr>
          <p:cNvPr id="15" name="Table 14">
            <a:extLst>
              <a:ext uri="{FF2B5EF4-FFF2-40B4-BE49-F238E27FC236}">
                <a16:creationId xmlns:a16="http://schemas.microsoft.com/office/drawing/2014/main" id="{5A7642E9-D165-24A0-DD15-96F4EB9D14C1}"/>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Annual Net Cost Cap Compliance</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6" name="Graphic 15">
            <a:extLst>
              <a:ext uri="{FF2B5EF4-FFF2-40B4-BE49-F238E27FC236}">
                <a16:creationId xmlns:a16="http://schemas.microsoft.com/office/drawing/2014/main" id="{ED27088D-3AD4-3B7E-CC6D-4AAC19974B6E}"/>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p:blipFill>
        <p:spPr>
          <a:xfrm>
            <a:off x="605241" y="-16163"/>
            <a:ext cx="457200" cy="457200"/>
          </a:xfrm>
          <a:prstGeom prst="rect">
            <a:avLst/>
          </a:prstGeom>
        </p:spPr>
      </p:pic>
      <p:sp>
        <p:nvSpPr>
          <p:cNvPr id="8" name="TextBox 7">
            <a:extLst>
              <a:ext uri="{FF2B5EF4-FFF2-40B4-BE49-F238E27FC236}">
                <a16:creationId xmlns:a16="http://schemas.microsoft.com/office/drawing/2014/main" id="{F2F276F7-668D-1238-BC2A-0D6886624C8D}"/>
              </a:ext>
            </a:extLst>
          </p:cNvPr>
          <p:cNvSpPr txBox="1"/>
          <p:nvPr/>
        </p:nvSpPr>
        <p:spPr>
          <a:xfrm>
            <a:off x="3525201" y="2148137"/>
            <a:ext cx="2619805" cy="523220"/>
          </a:xfrm>
          <a:prstGeom prst="rect">
            <a:avLst/>
          </a:prstGeom>
          <a:noFill/>
        </p:spPr>
        <p:txBody>
          <a:bodyPr wrap="square" rtlCol="0">
            <a:spAutoFit/>
          </a:bodyPr>
          <a:lstStyle/>
          <a:p>
            <a:pPr algn="r"/>
            <a:r>
              <a:rPr lang="en-US" sz="1400">
                <a:solidFill>
                  <a:schemeClr val="bg1">
                    <a:lumMod val="50000"/>
                  </a:schemeClr>
                </a:solidFill>
              </a:rPr>
              <a:t>This can be achieved by updating the demand curve…</a:t>
            </a:r>
          </a:p>
        </p:txBody>
      </p:sp>
      <p:sp>
        <p:nvSpPr>
          <p:cNvPr id="17" name="TextBox 16">
            <a:extLst>
              <a:ext uri="{FF2B5EF4-FFF2-40B4-BE49-F238E27FC236}">
                <a16:creationId xmlns:a16="http://schemas.microsoft.com/office/drawing/2014/main" id="{D7AFA09C-490B-8AE4-4B3A-7CCB374D433E}"/>
              </a:ext>
            </a:extLst>
          </p:cNvPr>
          <p:cNvSpPr txBox="1"/>
          <p:nvPr/>
        </p:nvSpPr>
        <p:spPr>
          <a:xfrm>
            <a:off x="0" y="1136784"/>
            <a:ext cx="12191999" cy="646331"/>
          </a:xfrm>
          <a:prstGeom prst="rect">
            <a:avLst/>
          </a:prstGeom>
          <a:solidFill>
            <a:schemeClr val="accent1">
              <a:lumMod val="20000"/>
              <a:lumOff val="80000"/>
            </a:schemeClr>
          </a:solidFill>
        </p:spPr>
        <p:txBody>
          <a:bodyPr wrap="square" rtlCol="0" anchor="ctr">
            <a:spAutoFit/>
          </a:bodyPr>
          <a:lstStyle/>
          <a:p>
            <a:pPr algn="ctr"/>
            <a:r>
              <a:rPr lang="en-US" b="1"/>
              <a:t>The remedy to meet the 0.1 days/yr LOLE standard while complying with the net cost cap, lower PCM compensation in years that exceed cost cap will be offset with higher compensation in the remaining set of years</a:t>
            </a:r>
          </a:p>
        </p:txBody>
      </p:sp>
      <p:cxnSp>
        <p:nvCxnSpPr>
          <p:cNvPr id="23" name="Straight Connector 22">
            <a:extLst>
              <a:ext uri="{FF2B5EF4-FFF2-40B4-BE49-F238E27FC236}">
                <a16:creationId xmlns:a16="http://schemas.microsoft.com/office/drawing/2014/main" id="{6F8F93B4-74E2-7E0C-DCE2-7431412D74DB}"/>
              </a:ext>
            </a:extLst>
          </p:cNvPr>
          <p:cNvCxnSpPr>
            <a:cxnSpLocks/>
          </p:cNvCxnSpPr>
          <p:nvPr/>
        </p:nvCxnSpPr>
        <p:spPr>
          <a:xfrm>
            <a:off x="1303694" y="3115813"/>
            <a:ext cx="834847" cy="0"/>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sp>
        <p:nvSpPr>
          <p:cNvPr id="25" name="Rectangle 24">
            <a:extLst>
              <a:ext uri="{FF2B5EF4-FFF2-40B4-BE49-F238E27FC236}">
                <a16:creationId xmlns:a16="http://schemas.microsoft.com/office/drawing/2014/main" id="{8C057688-935F-065B-4036-89E1ACC2DDBE}"/>
              </a:ext>
            </a:extLst>
          </p:cNvPr>
          <p:cNvSpPr/>
          <p:nvPr/>
        </p:nvSpPr>
        <p:spPr>
          <a:xfrm>
            <a:off x="-89451" y="2910055"/>
            <a:ext cx="1460224" cy="32143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1200" b="1">
                <a:solidFill>
                  <a:schemeClr val="accent6"/>
                </a:solidFill>
              </a:rPr>
              <a:t>PCM net cost cap</a:t>
            </a:r>
            <a:endParaRPr lang="en-US" sz="1100" b="1">
              <a:solidFill>
                <a:schemeClr val="accent6"/>
              </a:solidFill>
            </a:endParaRPr>
          </a:p>
        </p:txBody>
      </p:sp>
      <p:sp>
        <p:nvSpPr>
          <p:cNvPr id="33" name="Arrow: U-Turn 32">
            <a:extLst>
              <a:ext uri="{FF2B5EF4-FFF2-40B4-BE49-F238E27FC236}">
                <a16:creationId xmlns:a16="http://schemas.microsoft.com/office/drawing/2014/main" id="{9A053CEC-B1C6-0794-4461-599740CA3BF4}"/>
              </a:ext>
            </a:extLst>
          </p:cNvPr>
          <p:cNvSpPr/>
          <p:nvPr/>
        </p:nvSpPr>
        <p:spPr>
          <a:xfrm rot="5400000">
            <a:off x="1890232" y="3241956"/>
            <a:ext cx="1400190" cy="564165"/>
          </a:xfrm>
          <a:prstGeom prst="uturnArrow">
            <a:avLst>
              <a:gd name="adj1" fmla="val 12630"/>
              <a:gd name="adj2" fmla="val 20052"/>
              <a:gd name="adj3" fmla="val 25000"/>
              <a:gd name="adj4" fmla="val 43750"/>
              <a:gd name="adj5" fmla="val 100000"/>
            </a:avLst>
          </a:prstGeom>
          <a:solidFill>
            <a:srgbClr val="FF5E39"/>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sp>
        <p:nvSpPr>
          <p:cNvPr id="34" name="Right Bracket 33">
            <a:extLst>
              <a:ext uri="{FF2B5EF4-FFF2-40B4-BE49-F238E27FC236}">
                <a16:creationId xmlns:a16="http://schemas.microsoft.com/office/drawing/2014/main" id="{33C2B526-5630-5622-8920-851724046615}"/>
              </a:ext>
            </a:extLst>
          </p:cNvPr>
          <p:cNvSpPr/>
          <p:nvPr/>
        </p:nvSpPr>
        <p:spPr>
          <a:xfrm>
            <a:off x="2168358" y="2533087"/>
            <a:ext cx="139886" cy="582726"/>
          </a:xfrm>
          <a:prstGeom prst="rightBracket">
            <a:avLst/>
          </a:prstGeom>
          <a:ln w="57150">
            <a:solidFill>
              <a:srgbClr val="FF5E39"/>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5" name="Rectangle 34">
            <a:extLst>
              <a:ext uri="{FF2B5EF4-FFF2-40B4-BE49-F238E27FC236}">
                <a16:creationId xmlns:a16="http://schemas.microsoft.com/office/drawing/2014/main" id="{0D7291AA-4F36-4FCD-ED91-DB362405FD86}"/>
              </a:ext>
            </a:extLst>
          </p:cNvPr>
          <p:cNvSpPr/>
          <p:nvPr/>
        </p:nvSpPr>
        <p:spPr>
          <a:xfrm>
            <a:off x="2858004" y="3265201"/>
            <a:ext cx="2460996" cy="5176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a:solidFill>
                  <a:schemeClr val="tx2"/>
                </a:solidFill>
              </a:rPr>
              <a:t>Since PCM revenues are capped for years when PCM net cost exceeds $1b, </a:t>
            </a:r>
            <a:r>
              <a:rPr lang="en-US" sz="1400" b="1">
                <a:solidFill>
                  <a:srgbClr val="E72E00"/>
                </a:solidFill>
              </a:rPr>
              <a:t>higher revenues in non-capped years</a:t>
            </a:r>
            <a:r>
              <a:rPr lang="en-US" sz="1400">
                <a:solidFill>
                  <a:schemeClr val="tx2"/>
                </a:solidFill>
              </a:rPr>
              <a:t> will be required to offset revenue loss</a:t>
            </a:r>
            <a:endParaRPr lang="en-US" sz="1200" b="1">
              <a:solidFill>
                <a:srgbClr val="FF5E39"/>
              </a:solidFill>
            </a:endParaRPr>
          </a:p>
        </p:txBody>
      </p:sp>
      <p:sp>
        <p:nvSpPr>
          <p:cNvPr id="36" name="Isosceles Triangle 35">
            <a:extLst>
              <a:ext uri="{FF2B5EF4-FFF2-40B4-BE49-F238E27FC236}">
                <a16:creationId xmlns:a16="http://schemas.microsoft.com/office/drawing/2014/main" id="{7A310BBC-62E3-2B5B-48BF-94F5FB3CD0A1}"/>
              </a:ext>
            </a:extLst>
          </p:cNvPr>
          <p:cNvSpPr/>
          <p:nvPr/>
        </p:nvSpPr>
        <p:spPr>
          <a:xfrm rot="5400000">
            <a:off x="4339966" y="3782451"/>
            <a:ext cx="2665494" cy="473069"/>
          </a:xfrm>
          <a:prstGeom prst="triangle">
            <a:avLst/>
          </a:prstGeom>
          <a:solidFill>
            <a:schemeClr val="bg1">
              <a:lumMod val="85000"/>
            </a:schemeClr>
          </a:solidFill>
          <a:ln>
            <a:solidFill>
              <a:schemeClr val="bg1">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TextBox 37">
            <a:extLst>
              <a:ext uri="{FF2B5EF4-FFF2-40B4-BE49-F238E27FC236}">
                <a16:creationId xmlns:a16="http://schemas.microsoft.com/office/drawing/2014/main" id="{E2458D71-51EF-F120-A53A-5D9B9D63FE96}"/>
              </a:ext>
            </a:extLst>
          </p:cNvPr>
          <p:cNvSpPr txBox="1"/>
          <p:nvPr/>
        </p:nvSpPr>
        <p:spPr>
          <a:xfrm>
            <a:off x="6096000" y="1934615"/>
            <a:ext cx="5628133" cy="307777"/>
          </a:xfrm>
          <a:prstGeom prst="rect">
            <a:avLst/>
          </a:prstGeom>
          <a:solidFill>
            <a:schemeClr val="accent6"/>
          </a:solidFill>
        </p:spPr>
        <p:txBody>
          <a:bodyPr wrap="square" rtlCol="0">
            <a:spAutoFit/>
          </a:bodyPr>
          <a:lstStyle/>
          <a:p>
            <a:pPr algn="ctr"/>
            <a:r>
              <a:rPr lang="en-US" sz="1400" b="1">
                <a:solidFill>
                  <a:schemeClr val="bg1"/>
                </a:solidFill>
              </a:rPr>
              <a:t>Net-Cost Compliant vs. Default Demand Curve</a:t>
            </a:r>
          </a:p>
        </p:txBody>
      </p:sp>
      <p:cxnSp>
        <p:nvCxnSpPr>
          <p:cNvPr id="43" name="Straight Connector 42">
            <a:extLst>
              <a:ext uri="{FF2B5EF4-FFF2-40B4-BE49-F238E27FC236}">
                <a16:creationId xmlns:a16="http://schemas.microsoft.com/office/drawing/2014/main" id="{32A8D09A-7A42-2D72-40E1-D1A45D7E4890}"/>
              </a:ext>
            </a:extLst>
          </p:cNvPr>
          <p:cNvCxnSpPr>
            <a:cxnSpLocks/>
          </p:cNvCxnSpPr>
          <p:nvPr/>
        </p:nvCxnSpPr>
        <p:spPr>
          <a:xfrm>
            <a:off x="10607672" y="2533086"/>
            <a:ext cx="0" cy="3091963"/>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6C0ABA39-31BC-B578-D4B2-7A21BBA414B5}"/>
              </a:ext>
            </a:extLst>
          </p:cNvPr>
          <p:cNvCxnSpPr>
            <a:cxnSpLocks/>
          </p:cNvCxnSpPr>
          <p:nvPr/>
        </p:nvCxnSpPr>
        <p:spPr>
          <a:xfrm>
            <a:off x="10989699" y="4934486"/>
            <a:ext cx="0" cy="690563"/>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45" name="Rectangle 44">
            <a:extLst>
              <a:ext uri="{FF2B5EF4-FFF2-40B4-BE49-F238E27FC236}">
                <a16:creationId xmlns:a16="http://schemas.microsoft.com/office/drawing/2014/main" id="{6F91317A-89A5-10F8-70D0-966FB3BCCC6E}"/>
              </a:ext>
            </a:extLst>
          </p:cNvPr>
          <p:cNvSpPr/>
          <p:nvPr/>
        </p:nvSpPr>
        <p:spPr>
          <a:xfrm>
            <a:off x="10937554" y="4977776"/>
            <a:ext cx="1003684" cy="2265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rgbClr val="D6A300"/>
                </a:solidFill>
              </a:rPr>
              <a:t>108% PC Target</a:t>
            </a:r>
          </a:p>
        </p:txBody>
      </p:sp>
      <p:sp>
        <p:nvSpPr>
          <p:cNvPr id="46" name="Rectangle 45">
            <a:extLst>
              <a:ext uri="{FF2B5EF4-FFF2-40B4-BE49-F238E27FC236}">
                <a16:creationId xmlns:a16="http://schemas.microsoft.com/office/drawing/2014/main" id="{927A92E8-C725-56DA-A48C-D61C18EB84C8}"/>
              </a:ext>
            </a:extLst>
          </p:cNvPr>
          <p:cNvSpPr/>
          <p:nvPr/>
        </p:nvSpPr>
        <p:spPr>
          <a:xfrm>
            <a:off x="10294572" y="2495220"/>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1400" b="1">
                <a:solidFill>
                  <a:srgbClr val="D6A300"/>
                </a:solidFill>
              </a:rPr>
              <a:t>98% PC Target</a:t>
            </a:r>
          </a:p>
        </p:txBody>
      </p:sp>
      <p:cxnSp>
        <p:nvCxnSpPr>
          <p:cNvPr id="47" name="Straight Connector 46">
            <a:extLst>
              <a:ext uri="{FF2B5EF4-FFF2-40B4-BE49-F238E27FC236}">
                <a16:creationId xmlns:a16="http://schemas.microsoft.com/office/drawing/2014/main" id="{0B7D2C26-900F-89C6-113C-05D3A0564AC0}"/>
              </a:ext>
            </a:extLst>
          </p:cNvPr>
          <p:cNvCxnSpPr>
            <a:cxnSpLocks/>
          </p:cNvCxnSpPr>
          <p:nvPr/>
        </p:nvCxnSpPr>
        <p:spPr>
          <a:xfrm>
            <a:off x="10724851" y="3350758"/>
            <a:ext cx="0" cy="2274291"/>
          </a:xfrm>
          <a:prstGeom prst="line">
            <a:avLst/>
          </a:prstGeom>
          <a:ln w="28575">
            <a:solidFill>
              <a:schemeClr val="tx2"/>
            </a:solidFill>
          </a:ln>
        </p:spPr>
        <p:style>
          <a:lnRef idx="1">
            <a:schemeClr val="accent3"/>
          </a:lnRef>
          <a:fillRef idx="0">
            <a:schemeClr val="accent3"/>
          </a:fillRef>
          <a:effectRef idx="0">
            <a:schemeClr val="accent3"/>
          </a:effectRef>
          <a:fontRef idx="minor">
            <a:schemeClr val="tx1"/>
          </a:fontRef>
        </p:style>
      </p:cxnSp>
      <p:sp>
        <p:nvSpPr>
          <p:cNvPr id="48" name="Rectangle 47">
            <a:extLst>
              <a:ext uri="{FF2B5EF4-FFF2-40B4-BE49-F238E27FC236}">
                <a16:creationId xmlns:a16="http://schemas.microsoft.com/office/drawing/2014/main" id="{77FBA001-B45A-0CC2-2A66-67A232A2852D}"/>
              </a:ext>
            </a:extLst>
          </p:cNvPr>
          <p:cNvSpPr/>
          <p:nvPr/>
        </p:nvSpPr>
        <p:spPr>
          <a:xfrm>
            <a:off x="10691441" y="3305038"/>
            <a:ext cx="1251807" cy="2265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tx2"/>
                </a:solidFill>
              </a:rPr>
              <a:t>PC Target</a:t>
            </a:r>
          </a:p>
        </p:txBody>
      </p:sp>
      <p:sp>
        <p:nvSpPr>
          <p:cNvPr id="55" name="Rectangle 54">
            <a:extLst>
              <a:ext uri="{FF2B5EF4-FFF2-40B4-BE49-F238E27FC236}">
                <a16:creationId xmlns:a16="http://schemas.microsoft.com/office/drawing/2014/main" id="{958F8915-9EDD-6B63-53BE-8295603D8551}"/>
              </a:ext>
            </a:extLst>
          </p:cNvPr>
          <p:cNvSpPr/>
          <p:nvPr/>
        </p:nvSpPr>
        <p:spPr>
          <a:xfrm>
            <a:off x="6784627" y="2713682"/>
            <a:ext cx="211164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accent6"/>
                </a:solidFill>
              </a:rPr>
              <a:t>2.45x </a:t>
            </a:r>
            <a:r>
              <a:rPr lang="en-US" sz="1100" b="1">
                <a:solidFill>
                  <a:schemeClr val="accent6"/>
                </a:solidFill>
              </a:rPr>
              <a:t>Seasonal Net-CONE</a:t>
            </a:r>
            <a:endParaRPr lang="en-US" sz="1400" b="1">
              <a:solidFill>
                <a:schemeClr val="accent6"/>
              </a:solidFill>
            </a:endParaRPr>
          </a:p>
        </p:txBody>
      </p:sp>
      <p:sp>
        <p:nvSpPr>
          <p:cNvPr id="56" name="Rectangle 55">
            <a:extLst>
              <a:ext uri="{FF2B5EF4-FFF2-40B4-BE49-F238E27FC236}">
                <a16:creationId xmlns:a16="http://schemas.microsoft.com/office/drawing/2014/main" id="{76E40D96-FFD4-425D-9CDB-539B24F263C8}"/>
              </a:ext>
            </a:extLst>
          </p:cNvPr>
          <p:cNvSpPr/>
          <p:nvPr/>
        </p:nvSpPr>
        <p:spPr>
          <a:xfrm>
            <a:off x="6784627" y="3730294"/>
            <a:ext cx="211164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tx1"/>
                </a:solidFill>
              </a:rPr>
              <a:t>1.52x </a:t>
            </a:r>
            <a:r>
              <a:rPr lang="en-US" sz="1100" b="1">
                <a:solidFill>
                  <a:schemeClr val="tx1"/>
                </a:solidFill>
              </a:rPr>
              <a:t>Seasonal Net-CONE</a:t>
            </a:r>
            <a:endParaRPr lang="en-US" sz="1400" b="1">
              <a:solidFill>
                <a:schemeClr val="tx1"/>
              </a:solidFill>
            </a:endParaRPr>
          </a:p>
        </p:txBody>
      </p:sp>
      <p:sp>
        <p:nvSpPr>
          <p:cNvPr id="57" name="TextBox 56">
            <a:extLst>
              <a:ext uri="{FF2B5EF4-FFF2-40B4-BE49-F238E27FC236}">
                <a16:creationId xmlns:a16="http://schemas.microsoft.com/office/drawing/2014/main" id="{71FF7935-7BAF-E358-28AA-313ACE172B60}"/>
              </a:ext>
            </a:extLst>
          </p:cNvPr>
          <p:cNvSpPr txBox="1"/>
          <p:nvPr/>
        </p:nvSpPr>
        <p:spPr>
          <a:xfrm>
            <a:off x="3525201" y="5366614"/>
            <a:ext cx="2619805" cy="738664"/>
          </a:xfrm>
          <a:prstGeom prst="rect">
            <a:avLst/>
          </a:prstGeom>
          <a:noFill/>
        </p:spPr>
        <p:txBody>
          <a:bodyPr wrap="square" rtlCol="0">
            <a:spAutoFit/>
          </a:bodyPr>
          <a:lstStyle/>
          <a:p>
            <a:pPr algn="r"/>
            <a:r>
              <a:rPr lang="en-US" sz="1400">
                <a:solidFill>
                  <a:schemeClr val="bg1">
                    <a:lumMod val="50000"/>
                  </a:schemeClr>
                </a:solidFill>
              </a:rPr>
              <a:t>…and enforcing the net cost cap in an </a:t>
            </a:r>
            <a:r>
              <a:rPr lang="en-US" sz="1400" b="1">
                <a:solidFill>
                  <a:srgbClr val="FF5E39"/>
                </a:solidFill>
              </a:rPr>
              <a:t>even higher number of years (73% of years)</a:t>
            </a:r>
          </a:p>
        </p:txBody>
      </p:sp>
      <p:grpSp>
        <p:nvGrpSpPr>
          <p:cNvPr id="58" name="Group 57">
            <a:extLst>
              <a:ext uri="{FF2B5EF4-FFF2-40B4-BE49-F238E27FC236}">
                <a16:creationId xmlns:a16="http://schemas.microsoft.com/office/drawing/2014/main" id="{B86A5F7B-9620-9A5A-3683-8A0DFA9191ED}"/>
              </a:ext>
            </a:extLst>
          </p:cNvPr>
          <p:cNvGrpSpPr/>
          <p:nvPr/>
        </p:nvGrpSpPr>
        <p:grpSpPr>
          <a:xfrm>
            <a:off x="912538" y="5705108"/>
            <a:ext cx="1782310" cy="619057"/>
            <a:chOff x="7453314" y="233768"/>
            <a:chExt cx="1782310" cy="619057"/>
          </a:xfrm>
        </p:grpSpPr>
        <p:sp>
          <p:nvSpPr>
            <p:cNvPr id="59" name="Rectangle 58">
              <a:extLst>
                <a:ext uri="{FF2B5EF4-FFF2-40B4-BE49-F238E27FC236}">
                  <a16:creationId xmlns:a16="http://schemas.microsoft.com/office/drawing/2014/main" id="{E4493D39-08D3-E5B1-03EC-D050EDE44DC0}"/>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0" name="Rectangle 59">
              <a:extLst>
                <a:ext uri="{FF2B5EF4-FFF2-40B4-BE49-F238E27FC236}">
                  <a16:creationId xmlns:a16="http://schemas.microsoft.com/office/drawing/2014/main" id="{8F0E8B08-ED22-AC8C-AC13-31581AC1CE87}"/>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61" name="Rectangle 60">
              <a:extLst>
                <a:ext uri="{FF2B5EF4-FFF2-40B4-BE49-F238E27FC236}">
                  <a16:creationId xmlns:a16="http://schemas.microsoft.com/office/drawing/2014/main" id="{DDB2611F-E15E-1FCD-E781-B560A675273B}"/>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62" name="Rectangle 61">
              <a:extLst>
                <a:ext uri="{FF2B5EF4-FFF2-40B4-BE49-F238E27FC236}">
                  <a16:creationId xmlns:a16="http://schemas.microsoft.com/office/drawing/2014/main" id="{7693C7DB-4883-46FC-2F00-D7681ED7F3AB}"/>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63" name="Rectangle 62">
              <a:extLst>
                <a:ext uri="{FF2B5EF4-FFF2-40B4-BE49-F238E27FC236}">
                  <a16:creationId xmlns:a16="http://schemas.microsoft.com/office/drawing/2014/main" id="{D841439A-DCD4-75DB-8815-18438C93F1D3}"/>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4" name="Rectangle 63">
              <a:extLst>
                <a:ext uri="{FF2B5EF4-FFF2-40B4-BE49-F238E27FC236}">
                  <a16:creationId xmlns:a16="http://schemas.microsoft.com/office/drawing/2014/main" id="{9510A32A-4003-04F9-4584-62B9B0B4C878}"/>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5" name="Rectangle 64">
              <a:extLst>
                <a:ext uri="{FF2B5EF4-FFF2-40B4-BE49-F238E27FC236}">
                  <a16:creationId xmlns:a16="http://schemas.microsoft.com/office/drawing/2014/main" id="{62FFDF8B-3519-403C-5695-8F5D809290DB}"/>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2939885063"/>
      </p:ext>
    </p:extLst>
  </p:cSld>
  <p:clrMapOvr>
    <a:masterClrMapping/>
  </p:clrMapOvr>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5" name="Picture 34">
            <a:extLst>
              <a:ext uri="{FF2B5EF4-FFF2-40B4-BE49-F238E27FC236}">
                <a16:creationId xmlns:a16="http://schemas.microsoft.com/office/drawing/2014/main" id="{4B9D5173-D20E-27C8-2569-EDBADA0BA601}"/>
              </a:ext>
            </a:extLst>
          </p:cNvPr>
          <p:cNvPicPr>
            <a:picLocks noChangeAspect="1"/>
          </p:cNvPicPr>
          <p:nvPr/>
        </p:nvPicPr>
        <p:blipFill>
          <a:blip r:embed="rId2"/>
          <a:stretch>
            <a:fillRect/>
          </a:stretch>
        </p:blipFill>
        <p:spPr>
          <a:xfrm>
            <a:off x="462808" y="1915119"/>
            <a:ext cx="11266384" cy="3901778"/>
          </a:xfrm>
          <a:prstGeom prst="rect">
            <a:avLst/>
          </a:prstGeom>
        </p:spPr>
      </p:pic>
      <p:sp>
        <p:nvSpPr>
          <p:cNvPr id="2" name="Title 1">
            <a:extLst>
              <a:ext uri="{FF2B5EF4-FFF2-40B4-BE49-F238E27FC236}">
                <a16:creationId xmlns:a16="http://schemas.microsoft.com/office/drawing/2014/main" id="{A7E34E6F-F913-2692-F958-5FBC805AA084}"/>
              </a:ext>
            </a:extLst>
          </p:cNvPr>
          <p:cNvSpPr>
            <a:spLocks noGrp="1"/>
          </p:cNvSpPr>
          <p:nvPr>
            <p:ph type="title"/>
          </p:nvPr>
        </p:nvSpPr>
        <p:spPr/>
        <p:txBody>
          <a:bodyPr/>
          <a:lstStyle/>
          <a:p>
            <a:br>
              <a:rPr lang="en-US"/>
            </a:br>
            <a:r>
              <a:rPr lang="en-US"/>
              <a:t>Increasing net-CONE multiplier can help net-cost cap</a:t>
            </a:r>
          </a:p>
        </p:txBody>
      </p:sp>
      <p:graphicFrame>
        <p:nvGraphicFramePr>
          <p:cNvPr id="16" name="Table 15">
            <a:extLst>
              <a:ext uri="{FF2B5EF4-FFF2-40B4-BE49-F238E27FC236}">
                <a16:creationId xmlns:a16="http://schemas.microsoft.com/office/drawing/2014/main" id="{EF2D76E4-2841-B3ED-194A-E1EF7DB67D6A}"/>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Annual Net Cost Cap Compliance</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7" name="Graphic 16">
            <a:extLst>
              <a:ext uri="{FF2B5EF4-FFF2-40B4-BE49-F238E27FC236}">
                <a16:creationId xmlns:a16="http://schemas.microsoft.com/office/drawing/2014/main" id="{E224EBAC-211C-F974-5D57-E1032CB1F94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605241" y="-16163"/>
            <a:ext cx="457200" cy="457200"/>
          </a:xfrm>
          <a:prstGeom prst="rect">
            <a:avLst/>
          </a:prstGeom>
        </p:spPr>
      </p:pic>
      <p:sp>
        <p:nvSpPr>
          <p:cNvPr id="18" name="TextBox 17">
            <a:extLst>
              <a:ext uri="{FF2B5EF4-FFF2-40B4-BE49-F238E27FC236}">
                <a16:creationId xmlns:a16="http://schemas.microsoft.com/office/drawing/2014/main" id="{A48FF2B0-E078-1BB5-181B-AA365F2BB712}"/>
              </a:ext>
            </a:extLst>
          </p:cNvPr>
          <p:cNvSpPr txBox="1"/>
          <p:nvPr/>
        </p:nvSpPr>
        <p:spPr>
          <a:xfrm>
            <a:off x="0" y="1136784"/>
            <a:ext cx="12191999" cy="646331"/>
          </a:xfrm>
          <a:prstGeom prst="rect">
            <a:avLst/>
          </a:prstGeom>
          <a:solidFill>
            <a:schemeClr val="accent1">
              <a:lumMod val="20000"/>
              <a:lumOff val="80000"/>
            </a:schemeClr>
          </a:solidFill>
        </p:spPr>
        <p:txBody>
          <a:bodyPr wrap="square" rtlCol="0" anchor="ctr">
            <a:spAutoFit/>
          </a:bodyPr>
          <a:lstStyle/>
          <a:p>
            <a:pPr algn="ctr"/>
            <a:r>
              <a:rPr lang="en-US" b="1"/>
              <a:t>Increasing the demand curve net-CONE multiplier will result in more volatile annual PC prices and annual system costs than “average annual” cost cap PCM design, and mean </a:t>
            </a:r>
            <a:r>
              <a:rPr lang="en-US" b="1" u="sng"/>
              <a:t>net cost will be enforced 73% of years</a:t>
            </a:r>
          </a:p>
        </p:txBody>
      </p:sp>
      <p:graphicFrame>
        <p:nvGraphicFramePr>
          <p:cNvPr id="22" name="Table 21">
            <a:extLst>
              <a:ext uri="{FF2B5EF4-FFF2-40B4-BE49-F238E27FC236}">
                <a16:creationId xmlns:a16="http://schemas.microsoft.com/office/drawing/2014/main" id="{CA15D927-B4C2-9F6F-ADEA-B3A94346B2E3}"/>
              </a:ext>
            </a:extLst>
          </p:cNvPr>
          <p:cNvGraphicFramePr>
            <a:graphicFrameLocks noGrp="1"/>
          </p:cNvGraphicFramePr>
          <p:nvPr>
            <p:extLst>
              <p:ext uri="{D42A27DB-BD31-4B8C-83A1-F6EECF244321}">
                <p14:modId xmlns:p14="http://schemas.microsoft.com/office/powerpoint/2010/main" val="3439849715"/>
              </p:ext>
            </p:extLst>
          </p:nvPr>
        </p:nvGraphicFramePr>
        <p:xfrm>
          <a:off x="1381539" y="5663498"/>
          <a:ext cx="10247244" cy="411480"/>
        </p:xfrm>
        <a:graphic>
          <a:graphicData uri="http://schemas.openxmlformats.org/drawingml/2006/table">
            <a:tbl>
              <a:tblPr firstRow="1" bandRow="1">
                <a:tableStyleId>{69012ECD-51FC-41F1-AA8D-1B2483CD663E}</a:tableStyleId>
              </a:tblPr>
              <a:tblGrid>
                <a:gridCol w="1707874">
                  <a:extLst>
                    <a:ext uri="{9D8B030D-6E8A-4147-A177-3AD203B41FA5}">
                      <a16:colId xmlns:a16="http://schemas.microsoft.com/office/drawing/2014/main" val="175596144"/>
                    </a:ext>
                  </a:extLst>
                </a:gridCol>
                <a:gridCol w="1707874">
                  <a:extLst>
                    <a:ext uri="{9D8B030D-6E8A-4147-A177-3AD203B41FA5}">
                      <a16:colId xmlns:a16="http://schemas.microsoft.com/office/drawing/2014/main" val="350694443"/>
                    </a:ext>
                  </a:extLst>
                </a:gridCol>
                <a:gridCol w="1707874">
                  <a:extLst>
                    <a:ext uri="{9D8B030D-6E8A-4147-A177-3AD203B41FA5}">
                      <a16:colId xmlns:a16="http://schemas.microsoft.com/office/drawing/2014/main" val="665266145"/>
                    </a:ext>
                  </a:extLst>
                </a:gridCol>
                <a:gridCol w="1707874">
                  <a:extLst>
                    <a:ext uri="{9D8B030D-6E8A-4147-A177-3AD203B41FA5}">
                      <a16:colId xmlns:a16="http://schemas.microsoft.com/office/drawing/2014/main" val="2954480576"/>
                    </a:ext>
                  </a:extLst>
                </a:gridCol>
                <a:gridCol w="1707874">
                  <a:extLst>
                    <a:ext uri="{9D8B030D-6E8A-4147-A177-3AD203B41FA5}">
                      <a16:colId xmlns:a16="http://schemas.microsoft.com/office/drawing/2014/main" val="2181668239"/>
                    </a:ext>
                  </a:extLst>
                </a:gridCol>
                <a:gridCol w="1707874">
                  <a:extLst>
                    <a:ext uri="{9D8B030D-6E8A-4147-A177-3AD203B41FA5}">
                      <a16:colId xmlns:a16="http://schemas.microsoft.com/office/drawing/2014/main" val="465993932"/>
                    </a:ext>
                  </a:extLst>
                </a:gridCol>
              </a:tblGrid>
              <a:tr h="270163">
                <a:tc>
                  <a:txBody>
                    <a:bodyPr/>
                    <a:lstStyle/>
                    <a:p>
                      <a:pPr algn="ctr"/>
                      <a:r>
                        <a:rPr lang="en-US" sz="1050">
                          <a:solidFill>
                            <a:schemeClr val="tx2"/>
                          </a:solidFill>
                        </a:rPr>
                        <a:t>E+AS Energy-Only MERM Costs</a:t>
                      </a:r>
                      <a:r>
                        <a:rPr lang="en-US" sz="1050" baseline="30000">
                          <a:solidFill>
                            <a:schemeClr val="tx2"/>
                          </a:solidFill>
                        </a:rPr>
                        <a:t>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a:solidFill>
                            <a:schemeClr val="tx2"/>
                          </a:solidFill>
                        </a:rPr>
                        <a:t>E+AS 0.1 LOLE Costs</a:t>
                      </a:r>
                      <a:r>
                        <a:rPr lang="en-US" sz="1050" baseline="30000">
                          <a:solidFill>
                            <a:schemeClr val="tx2"/>
                          </a:solidFill>
                        </a:rPr>
                        <a:t>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a:solidFill>
                            <a:schemeClr val="tx2"/>
                          </a:solidFill>
                        </a:rPr>
                        <a:t>Reduction in E+AS Costs</a:t>
                      </a:r>
                      <a:r>
                        <a:rPr lang="en-US" sz="1050" baseline="30000">
                          <a:solidFill>
                            <a:schemeClr val="tx2"/>
                          </a:solidFill>
                        </a:rPr>
                        <a:t>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a:solidFill>
                            <a:schemeClr val="tx2"/>
                          </a:solidFill>
                        </a:rPr>
                        <a:t>PCM Gross Costs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a:solidFill>
                            <a:schemeClr val="tx2"/>
                          </a:solidFill>
                        </a:rPr>
                        <a:t>Total PCM System Costs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tc>
                  <a:txBody>
                    <a:bodyPr/>
                    <a:lstStyle/>
                    <a:p>
                      <a:pPr algn="ctr"/>
                      <a:r>
                        <a:rPr lang="en-US" sz="1050">
                          <a:solidFill>
                            <a:schemeClr val="tx2"/>
                          </a:solidFill>
                        </a:rPr>
                        <a:t>PCM Net Cost</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12700" cap="flat" cmpd="sng" algn="ctr">
                      <a:noFill/>
                      <a:prstDash val="solid"/>
                      <a:round/>
                      <a:headEnd type="none" w="med" len="med"/>
                      <a:tailEnd type="none" w="med" len="med"/>
                    </a:lnB>
                    <a:lnTlToBr w="12700" cmpd="sng">
                      <a:noFill/>
                      <a:prstDash val="solid"/>
                    </a:lnTlToBr>
                    <a:lnBlToTr w="12700" cmpd="sng">
                      <a:noFill/>
                      <a:prstDash val="solid"/>
                    </a:lnBlToTr>
                    <a:noFill/>
                  </a:tcPr>
                </a:tc>
                <a:extLst>
                  <a:ext uri="{0D108BD9-81ED-4DB2-BD59-A6C34878D82A}">
                    <a16:rowId xmlns:a16="http://schemas.microsoft.com/office/drawing/2014/main" val="1759384613"/>
                  </a:ext>
                </a:extLst>
              </a:tr>
            </a:tbl>
          </a:graphicData>
        </a:graphic>
      </p:graphicFrame>
      <p:sp>
        <p:nvSpPr>
          <p:cNvPr id="23" name="Rectangle 22">
            <a:extLst>
              <a:ext uri="{FF2B5EF4-FFF2-40B4-BE49-F238E27FC236}">
                <a16:creationId xmlns:a16="http://schemas.microsoft.com/office/drawing/2014/main" id="{460B90FE-7761-7A39-472C-F4F24993CFF0}"/>
              </a:ext>
            </a:extLst>
          </p:cNvPr>
          <p:cNvSpPr/>
          <p:nvPr/>
        </p:nvSpPr>
        <p:spPr>
          <a:xfrm>
            <a:off x="6461959" y="2291419"/>
            <a:ext cx="5262174" cy="3653499"/>
          </a:xfrm>
          <a:prstGeom prst="rect">
            <a:avLst/>
          </a:prstGeom>
          <a:noFill/>
          <a:ln w="57150">
            <a:solidFill>
              <a:srgbClr val="FF0000"/>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DA1A4DC1-EBA9-8C97-9F08-75B52A9BE60F}"/>
              </a:ext>
            </a:extLst>
          </p:cNvPr>
          <p:cNvSpPr txBox="1"/>
          <p:nvPr/>
        </p:nvSpPr>
        <p:spPr>
          <a:xfrm>
            <a:off x="6452593" y="2013459"/>
            <a:ext cx="5288325" cy="307777"/>
          </a:xfrm>
          <a:prstGeom prst="rect">
            <a:avLst/>
          </a:prstGeom>
          <a:noFill/>
        </p:spPr>
        <p:txBody>
          <a:bodyPr wrap="square" rtlCol="0">
            <a:spAutoFit/>
          </a:bodyPr>
          <a:lstStyle/>
          <a:p>
            <a:pPr algn="ctr"/>
            <a:r>
              <a:rPr lang="en-US" sz="1400" b="1">
                <a:solidFill>
                  <a:srgbClr val="FF0000"/>
                </a:solidFill>
              </a:rPr>
              <a:t>2.45x net-CONE demand curve that is $1b net cost compliant</a:t>
            </a:r>
          </a:p>
        </p:txBody>
      </p:sp>
      <p:grpSp>
        <p:nvGrpSpPr>
          <p:cNvPr id="25" name="Group 24">
            <a:extLst>
              <a:ext uri="{FF2B5EF4-FFF2-40B4-BE49-F238E27FC236}">
                <a16:creationId xmlns:a16="http://schemas.microsoft.com/office/drawing/2014/main" id="{31031582-1AC5-56AC-A946-2F622D85D1DF}"/>
              </a:ext>
            </a:extLst>
          </p:cNvPr>
          <p:cNvGrpSpPr/>
          <p:nvPr/>
        </p:nvGrpSpPr>
        <p:grpSpPr>
          <a:xfrm>
            <a:off x="1588399" y="4845665"/>
            <a:ext cx="1782310" cy="619057"/>
            <a:chOff x="7453314" y="233768"/>
            <a:chExt cx="1782310" cy="619057"/>
          </a:xfrm>
        </p:grpSpPr>
        <p:sp>
          <p:nvSpPr>
            <p:cNvPr id="26" name="Rectangle 25">
              <a:extLst>
                <a:ext uri="{FF2B5EF4-FFF2-40B4-BE49-F238E27FC236}">
                  <a16:creationId xmlns:a16="http://schemas.microsoft.com/office/drawing/2014/main" id="{7B463B2C-EC47-8A67-E0CD-4E0B163D9123}"/>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23C216D7-3FF2-C490-8B05-CCC223DD500F}"/>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28" name="Rectangle 27">
              <a:extLst>
                <a:ext uri="{FF2B5EF4-FFF2-40B4-BE49-F238E27FC236}">
                  <a16:creationId xmlns:a16="http://schemas.microsoft.com/office/drawing/2014/main" id="{F28FE431-5625-7592-476B-215A4AD4D52E}"/>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29" name="Rectangle 28">
              <a:extLst>
                <a:ext uri="{FF2B5EF4-FFF2-40B4-BE49-F238E27FC236}">
                  <a16:creationId xmlns:a16="http://schemas.microsoft.com/office/drawing/2014/main" id="{C54156BE-4255-AC31-CD74-493FE6F78409}"/>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30" name="Rectangle 29">
              <a:extLst>
                <a:ext uri="{FF2B5EF4-FFF2-40B4-BE49-F238E27FC236}">
                  <a16:creationId xmlns:a16="http://schemas.microsoft.com/office/drawing/2014/main" id="{1A0A3F14-27AF-A395-D0E9-7668E0AA183B}"/>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a:extLst>
                <a:ext uri="{FF2B5EF4-FFF2-40B4-BE49-F238E27FC236}">
                  <a16:creationId xmlns:a16="http://schemas.microsoft.com/office/drawing/2014/main" id="{C1F0C1B6-A8A2-C3B3-09C8-1B13A04B006C}"/>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2" name="Rectangle 31">
              <a:extLst>
                <a:ext uri="{FF2B5EF4-FFF2-40B4-BE49-F238E27FC236}">
                  <a16:creationId xmlns:a16="http://schemas.microsoft.com/office/drawing/2014/main" id="{E56CD9DB-D462-4A74-62C7-770031E88E86}"/>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33" name="Straight Connector 32">
            <a:extLst>
              <a:ext uri="{FF2B5EF4-FFF2-40B4-BE49-F238E27FC236}">
                <a16:creationId xmlns:a16="http://schemas.microsoft.com/office/drawing/2014/main" id="{E570EB1F-3BD1-5CAC-1706-1215CF081277}"/>
              </a:ext>
            </a:extLst>
          </p:cNvPr>
          <p:cNvCxnSpPr>
            <a:cxnSpLocks/>
          </p:cNvCxnSpPr>
          <p:nvPr/>
        </p:nvCxnSpPr>
        <p:spPr>
          <a:xfrm>
            <a:off x="10258850" y="4200088"/>
            <a:ext cx="834847" cy="0"/>
          </a:xfrm>
          <a:prstGeom prst="line">
            <a:avLst/>
          </a:prstGeom>
          <a:ln w="28575">
            <a:solidFill>
              <a:schemeClr val="accent6"/>
            </a:solidFill>
          </a:ln>
        </p:spPr>
        <p:style>
          <a:lnRef idx="1">
            <a:schemeClr val="accent1"/>
          </a:lnRef>
          <a:fillRef idx="0">
            <a:schemeClr val="accent1"/>
          </a:fillRef>
          <a:effectRef idx="0">
            <a:schemeClr val="accent1"/>
          </a:effectRef>
          <a:fontRef idx="minor">
            <a:schemeClr val="tx1"/>
          </a:fontRef>
        </p:style>
      </p:cxnSp>
      <p:sp>
        <p:nvSpPr>
          <p:cNvPr id="34" name="Rectangle 33">
            <a:extLst>
              <a:ext uri="{FF2B5EF4-FFF2-40B4-BE49-F238E27FC236}">
                <a16:creationId xmlns:a16="http://schemas.microsoft.com/office/drawing/2014/main" id="{73BB69F0-87B3-C3D9-DB0E-9F6B9DEF1D32}"/>
              </a:ext>
            </a:extLst>
          </p:cNvPr>
          <p:cNvSpPr/>
          <p:nvPr/>
        </p:nvSpPr>
        <p:spPr>
          <a:xfrm>
            <a:off x="9124121" y="3958158"/>
            <a:ext cx="1201807" cy="32143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1200" b="1">
                <a:solidFill>
                  <a:schemeClr val="accent6"/>
                </a:solidFill>
              </a:rPr>
              <a:t>PCM net cost cap is met</a:t>
            </a:r>
            <a:endParaRPr lang="en-US" sz="1100" b="1">
              <a:solidFill>
                <a:schemeClr val="accent6"/>
              </a:solidFill>
            </a:endParaRPr>
          </a:p>
        </p:txBody>
      </p:sp>
    </p:spTree>
    <p:extLst>
      <p:ext uri="{BB962C8B-B14F-4D97-AF65-F5344CB8AC3E}">
        <p14:creationId xmlns:p14="http://schemas.microsoft.com/office/powerpoint/2010/main" val="770578201"/>
      </p:ext>
    </p:extLst>
  </p:cSld>
  <p:clrMapOvr>
    <a:masterClrMapping/>
  </p:clrMapOvr>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cxnSp>
        <p:nvCxnSpPr>
          <p:cNvPr id="30" name="Straight Arrow Connector 29">
            <a:extLst>
              <a:ext uri="{FF2B5EF4-FFF2-40B4-BE49-F238E27FC236}">
                <a16:creationId xmlns:a16="http://schemas.microsoft.com/office/drawing/2014/main" id="{546C0B85-12EA-00C3-B65B-A8AE93BB56C3}"/>
              </a:ext>
            </a:extLst>
          </p:cNvPr>
          <p:cNvCxnSpPr/>
          <p:nvPr/>
        </p:nvCxnSpPr>
        <p:spPr>
          <a:xfrm>
            <a:off x="4701209" y="4124739"/>
            <a:ext cx="2991678" cy="0"/>
          </a:xfrm>
          <a:prstGeom prst="straightConnector1">
            <a:avLst/>
          </a:prstGeom>
          <a:ln w="38100">
            <a:solidFill>
              <a:schemeClr val="accent3">
                <a:lumMod val="75000"/>
              </a:schemeClr>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2" name="Title 1">
            <a:extLst>
              <a:ext uri="{FF2B5EF4-FFF2-40B4-BE49-F238E27FC236}">
                <a16:creationId xmlns:a16="http://schemas.microsoft.com/office/drawing/2014/main" id="{A7E34E6F-F913-2692-F958-5FBC805AA084}"/>
              </a:ext>
            </a:extLst>
          </p:cNvPr>
          <p:cNvSpPr>
            <a:spLocks noGrp="1"/>
          </p:cNvSpPr>
          <p:nvPr>
            <p:ph type="title"/>
          </p:nvPr>
        </p:nvSpPr>
        <p:spPr/>
        <p:txBody>
          <a:bodyPr/>
          <a:lstStyle/>
          <a:p>
            <a:br>
              <a:rPr lang="en-US"/>
            </a:br>
            <a:r>
              <a:rPr lang="en-US"/>
              <a:t>Absolute annual cost cap leads to higher PC cost variability…</a:t>
            </a:r>
          </a:p>
        </p:txBody>
      </p:sp>
      <p:graphicFrame>
        <p:nvGraphicFramePr>
          <p:cNvPr id="16" name="Table 15">
            <a:extLst>
              <a:ext uri="{FF2B5EF4-FFF2-40B4-BE49-F238E27FC236}">
                <a16:creationId xmlns:a16="http://schemas.microsoft.com/office/drawing/2014/main" id="{EF2D76E4-2841-B3ED-194A-E1EF7DB67D6A}"/>
              </a:ext>
            </a:extLst>
          </p:cNvPr>
          <p:cNvGraphicFramePr>
            <a:graphicFrameLocks noGrp="1"/>
          </p:cNvGraphicFramePr>
          <p:nvPr>
            <p:extLst>
              <p:ext uri="{D42A27DB-BD31-4B8C-83A1-F6EECF244321}">
                <p14:modId xmlns:p14="http://schemas.microsoft.com/office/powerpoint/2010/main" val="982888532"/>
              </p:ext>
            </p:extLst>
          </p:nvPr>
        </p:nvGraphicFramePr>
        <p:xfrm>
          <a:off x="534192"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Annual Net Cost Cap Compliance</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7" name="Graphic 16">
            <a:extLst>
              <a:ext uri="{FF2B5EF4-FFF2-40B4-BE49-F238E27FC236}">
                <a16:creationId xmlns:a16="http://schemas.microsoft.com/office/drawing/2014/main" id="{E224EBAC-211C-F974-5D57-E1032CB1F94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605241" y="-16163"/>
            <a:ext cx="457200" cy="457200"/>
          </a:xfrm>
          <a:prstGeom prst="rect">
            <a:avLst/>
          </a:prstGeom>
        </p:spPr>
      </p:pic>
      <p:sp>
        <p:nvSpPr>
          <p:cNvPr id="18" name="TextBox 17">
            <a:extLst>
              <a:ext uri="{FF2B5EF4-FFF2-40B4-BE49-F238E27FC236}">
                <a16:creationId xmlns:a16="http://schemas.microsoft.com/office/drawing/2014/main" id="{A48FF2B0-E078-1BB5-181B-AA365F2BB712}"/>
              </a:ext>
            </a:extLst>
          </p:cNvPr>
          <p:cNvSpPr txBox="1"/>
          <p:nvPr/>
        </p:nvSpPr>
        <p:spPr>
          <a:xfrm>
            <a:off x="0" y="5916846"/>
            <a:ext cx="12191999" cy="369332"/>
          </a:xfrm>
          <a:prstGeom prst="rect">
            <a:avLst/>
          </a:prstGeom>
          <a:solidFill>
            <a:schemeClr val="accent1">
              <a:lumMod val="20000"/>
              <a:lumOff val="80000"/>
            </a:schemeClr>
          </a:solidFill>
        </p:spPr>
        <p:txBody>
          <a:bodyPr wrap="square" rtlCol="0" anchor="ctr">
            <a:spAutoFit/>
          </a:bodyPr>
          <a:lstStyle/>
          <a:p>
            <a:pPr marL="0" lvl="1" algn="ctr"/>
            <a:r>
              <a:rPr lang="en-US" b="1"/>
              <a:t>Absolute annual cap leads to more volatile and higher maximum annual PC costs and revenues, with same average</a:t>
            </a:r>
          </a:p>
        </p:txBody>
      </p:sp>
      <p:sp>
        <p:nvSpPr>
          <p:cNvPr id="8" name="Rectangle 7">
            <a:extLst>
              <a:ext uri="{FF2B5EF4-FFF2-40B4-BE49-F238E27FC236}">
                <a16:creationId xmlns:a16="http://schemas.microsoft.com/office/drawing/2014/main" id="{2B1158DC-5868-224F-E0EA-1CE0D4D78F3F}"/>
              </a:ext>
            </a:extLst>
          </p:cNvPr>
          <p:cNvSpPr/>
          <p:nvPr/>
        </p:nvSpPr>
        <p:spPr>
          <a:xfrm>
            <a:off x="2633869" y="1213541"/>
            <a:ext cx="6804772" cy="26060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Annual PCM Costs ($2026 in billion)</a:t>
            </a:r>
          </a:p>
        </p:txBody>
      </p:sp>
      <p:graphicFrame>
        <p:nvGraphicFramePr>
          <p:cNvPr id="12" name="Chart 11">
            <a:extLst>
              <a:ext uri="{FF2B5EF4-FFF2-40B4-BE49-F238E27FC236}">
                <a16:creationId xmlns:a16="http://schemas.microsoft.com/office/drawing/2014/main" id="{87246CB7-ED13-4EEA-AE5E-6FA66D962F28}"/>
              </a:ext>
            </a:extLst>
          </p:cNvPr>
          <p:cNvGraphicFramePr>
            <a:graphicFrameLocks/>
          </p:cNvGraphicFramePr>
          <p:nvPr>
            <p:extLst>
              <p:ext uri="{D42A27DB-BD31-4B8C-83A1-F6EECF244321}">
                <p14:modId xmlns:p14="http://schemas.microsoft.com/office/powerpoint/2010/main" val="1323909701"/>
              </p:ext>
            </p:extLst>
          </p:nvPr>
        </p:nvGraphicFramePr>
        <p:xfrm>
          <a:off x="2633869" y="1987824"/>
          <a:ext cx="3017520" cy="3776871"/>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13" name="Chart 12">
            <a:extLst>
              <a:ext uri="{FF2B5EF4-FFF2-40B4-BE49-F238E27FC236}">
                <a16:creationId xmlns:a16="http://schemas.microsoft.com/office/drawing/2014/main" id="{990EC596-620C-F1FF-378B-C14CBC819A1C}"/>
              </a:ext>
            </a:extLst>
          </p:cNvPr>
          <p:cNvGraphicFramePr>
            <a:graphicFrameLocks/>
          </p:cNvGraphicFramePr>
          <p:nvPr>
            <p:extLst>
              <p:ext uri="{D42A27DB-BD31-4B8C-83A1-F6EECF244321}">
                <p14:modId xmlns:p14="http://schemas.microsoft.com/office/powerpoint/2010/main" val="2957533684"/>
              </p:ext>
            </p:extLst>
          </p:nvPr>
        </p:nvGraphicFramePr>
        <p:xfrm>
          <a:off x="6421121" y="1995440"/>
          <a:ext cx="3017520" cy="3776871"/>
        </p:xfrm>
        <a:graphic>
          <a:graphicData uri="http://schemas.openxmlformats.org/drawingml/2006/chart">
            <c:chart xmlns:c="http://schemas.openxmlformats.org/drawingml/2006/chart" xmlns:r="http://schemas.openxmlformats.org/officeDocument/2006/relationships" r:id="rId6"/>
          </a:graphicData>
        </a:graphic>
      </p:graphicFrame>
      <p:sp>
        <p:nvSpPr>
          <p:cNvPr id="7" name="Rectangle 6">
            <a:extLst>
              <a:ext uri="{FF2B5EF4-FFF2-40B4-BE49-F238E27FC236}">
                <a16:creationId xmlns:a16="http://schemas.microsoft.com/office/drawing/2014/main" id="{E85CB06E-300E-1C69-E86C-B61AF9263C1F}"/>
              </a:ext>
            </a:extLst>
          </p:cNvPr>
          <p:cNvSpPr/>
          <p:nvPr/>
        </p:nvSpPr>
        <p:spPr>
          <a:xfrm>
            <a:off x="2633869" y="1527137"/>
            <a:ext cx="3017520" cy="470628"/>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b="1"/>
              <a:t>Average Annual Net Cost Cap Framework (1.52x net-CONE)</a:t>
            </a:r>
            <a:endParaRPr lang="en-US" sz="1400" b="1" baseline="30000"/>
          </a:p>
        </p:txBody>
      </p:sp>
      <p:sp>
        <p:nvSpPr>
          <p:cNvPr id="9" name="Rectangle 8">
            <a:extLst>
              <a:ext uri="{FF2B5EF4-FFF2-40B4-BE49-F238E27FC236}">
                <a16:creationId xmlns:a16="http://schemas.microsoft.com/office/drawing/2014/main" id="{6A78C31D-0F10-A162-828A-05EA59F0B85E}"/>
              </a:ext>
            </a:extLst>
          </p:cNvPr>
          <p:cNvSpPr/>
          <p:nvPr/>
        </p:nvSpPr>
        <p:spPr>
          <a:xfrm>
            <a:off x="6421121" y="1527136"/>
            <a:ext cx="3017520" cy="470628"/>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b="1"/>
              <a:t>Absolute Annual Net Cost Cap Framework (2.45x net-CONE)</a:t>
            </a:r>
            <a:endParaRPr lang="en-US" sz="1400" b="1" baseline="30000"/>
          </a:p>
        </p:txBody>
      </p:sp>
      <p:grpSp>
        <p:nvGrpSpPr>
          <p:cNvPr id="14" name="Group 13">
            <a:extLst>
              <a:ext uri="{FF2B5EF4-FFF2-40B4-BE49-F238E27FC236}">
                <a16:creationId xmlns:a16="http://schemas.microsoft.com/office/drawing/2014/main" id="{2289E282-B3F6-638B-8932-6B57573C9B01}"/>
              </a:ext>
            </a:extLst>
          </p:cNvPr>
          <p:cNvGrpSpPr/>
          <p:nvPr/>
        </p:nvGrpSpPr>
        <p:grpSpPr>
          <a:xfrm>
            <a:off x="10056537" y="5032248"/>
            <a:ext cx="1782310" cy="619057"/>
            <a:chOff x="7453314" y="233768"/>
            <a:chExt cx="1782310" cy="619057"/>
          </a:xfrm>
        </p:grpSpPr>
        <p:sp>
          <p:nvSpPr>
            <p:cNvPr id="15" name="Rectangle 14">
              <a:extLst>
                <a:ext uri="{FF2B5EF4-FFF2-40B4-BE49-F238E27FC236}">
                  <a16:creationId xmlns:a16="http://schemas.microsoft.com/office/drawing/2014/main" id="{534776ED-78A3-7024-A7B2-018E32E8AFBA}"/>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1AF5D3A1-636D-4576-FF2F-471A6E4E049D}"/>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20" name="Rectangle 19">
              <a:extLst>
                <a:ext uri="{FF2B5EF4-FFF2-40B4-BE49-F238E27FC236}">
                  <a16:creationId xmlns:a16="http://schemas.microsoft.com/office/drawing/2014/main" id="{E49986BA-2A21-A176-73FF-C42250F01DCD}"/>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25" name="Rectangle 24">
              <a:extLst>
                <a:ext uri="{FF2B5EF4-FFF2-40B4-BE49-F238E27FC236}">
                  <a16:creationId xmlns:a16="http://schemas.microsoft.com/office/drawing/2014/main" id="{5BD99020-7021-596E-C093-5052DED9398E}"/>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26" name="Rectangle 25">
              <a:extLst>
                <a:ext uri="{FF2B5EF4-FFF2-40B4-BE49-F238E27FC236}">
                  <a16:creationId xmlns:a16="http://schemas.microsoft.com/office/drawing/2014/main" id="{0AEF9914-07A6-4C92-2951-9111DF38E56F}"/>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DCC49AA5-BCF0-CF85-02CA-40B804C87470}"/>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93C4A0DB-D906-10AD-6245-5AA0D90522CA}"/>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31" name="Rectangle 30">
            <a:extLst>
              <a:ext uri="{FF2B5EF4-FFF2-40B4-BE49-F238E27FC236}">
                <a16:creationId xmlns:a16="http://schemas.microsoft.com/office/drawing/2014/main" id="{DD5D49F3-7798-04B2-F8FF-235E18AFE7BC}"/>
              </a:ext>
            </a:extLst>
          </p:cNvPr>
          <p:cNvSpPr/>
          <p:nvPr/>
        </p:nvSpPr>
        <p:spPr>
          <a:xfrm>
            <a:off x="5007239" y="3590622"/>
            <a:ext cx="1627904" cy="5176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accent3">
                    <a:lumMod val="75000"/>
                  </a:schemeClr>
                </a:solidFill>
              </a:rPr>
              <a:t>Avg. PCM payment is the same</a:t>
            </a:r>
            <a:r>
              <a:rPr lang="en-US" sz="1100" b="1">
                <a:solidFill>
                  <a:schemeClr val="tx2"/>
                </a:solidFill>
              </a:rPr>
              <a:t>, as required to meet 0.1 LOLE</a:t>
            </a:r>
            <a:endParaRPr lang="en-US" sz="1050" b="1">
              <a:solidFill>
                <a:srgbClr val="FF5E39"/>
              </a:solidFill>
            </a:endParaRPr>
          </a:p>
        </p:txBody>
      </p:sp>
      <p:sp>
        <p:nvSpPr>
          <p:cNvPr id="34" name="Rectangle 33">
            <a:extLst>
              <a:ext uri="{FF2B5EF4-FFF2-40B4-BE49-F238E27FC236}">
                <a16:creationId xmlns:a16="http://schemas.microsoft.com/office/drawing/2014/main" id="{10DE64D4-135F-9F69-7E43-E59BEDC9800E}"/>
              </a:ext>
            </a:extLst>
          </p:cNvPr>
          <p:cNvSpPr/>
          <p:nvPr/>
        </p:nvSpPr>
        <p:spPr>
          <a:xfrm>
            <a:off x="8560590" y="3664102"/>
            <a:ext cx="1783809" cy="5176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tx2"/>
                </a:solidFill>
              </a:rPr>
              <a:t>But variability gross PCM costs and compensation is higher for absolute annual framework</a:t>
            </a:r>
            <a:endParaRPr lang="en-US" sz="1050" b="1">
              <a:solidFill>
                <a:schemeClr val="tx2"/>
              </a:solidFill>
            </a:endParaRPr>
          </a:p>
        </p:txBody>
      </p:sp>
      <p:sp>
        <p:nvSpPr>
          <p:cNvPr id="35" name="Right Bracket 34">
            <a:extLst>
              <a:ext uri="{FF2B5EF4-FFF2-40B4-BE49-F238E27FC236}">
                <a16:creationId xmlns:a16="http://schemas.microsoft.com/office/drawing/2014/main" id="{03149577-82ED-0C1A-C678-F0F086F53026}"/>
              </a:ext>
            </a:extLst>
          </p:cNvPr>
          <p:cNvSpPr/>
          <p:nvPr/>
        </p:nvSpPr>
        <p:spPr>
          <a:xfrm>
            <a:off x="8442741" y="2514045"/>
            <a:ext cx="94061" cy="2817789"/>
          </a:xfrm>
          <a:prstGeom prst="rightBracket">
            <a:avLst/>
          </a:prstGeom>
          <a:ln w="38100">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291277862"/>
      </p:ext>
    </p:extLst>
  </p:cSld>
  <p:clrMapOvr>
    <a:masterClrMapping/>
  </p:clrMapOvr>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Chart 2">
            <a:extLst>
              <a:ext uri="{FF2B5EF4-FFF2-40B4-BE49-F238E27FC236}">
                <a16:creationId xmlns:a16="http://schemas.microsoft.com/office/drawing/2014/main" id="{D65F8799-B910-43ED-98A3-8AFBF621381E}"/>
              </a:ext>
            </a:extLst>
          </p:cNvPr>
          <p:cNvGraphicFramePr>
            <a:graphicFrameLocks/>
          </p:cNvGraphicFramePr>
          <p:nvPr>
            <p:extLst>
              <p:ext uri="{D42A27DB-BD31-4B8C-83A1-F6EECF244321}">
                <p14:modId xmlns:p14="http://schemas.microsoft.com/office/powerpoint/2010/main" val="2273034261"/>
              </p:ext>
            </p:extLst>
          </p:nvPr>
        </p:nvGraphicFramePr>
        <p:xfrm>
          <a:off x="2633869" y="1987824"/>
          <a:ext cx="3017520" cy="3776871"/>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 name="Chart 3">
            <a:extLst>
              <a:ext uri="{FF2B5EF4-FFF2-40B4-BE49-F238E27FC236}">
                <a16:creationId xmlns:a16="http://schemas.microsoft.com/office/drawing/2014/main" id="{CE810538-9004-E751-733E-DD28F633A3A5}"/>
              </a:ext>
            </a:extLst>
          </p:cNvPr>
          <p:cNvGraphicFramePr>
            <a:graphicFrameLocks/>
          </p:cNvGraphicFramePr>
          <p:nvPr>
            <p:extLst>
              <p:ext uri="{D42A27DB-BD31-4B8C-83A1-F6EECF244321}">
                <p14:modId xmlns:p14="http://schemas.microsoft.com/office/powerpoint/2010/main" val="3990945962"/>
              </p:ext>
            </p:extLst>
          </p:nvPr>
        </p:nvGraphicFramePr>
        <p:xfrm>
          <a:off x="6421121" y="1995440"/>
          <a:ext cx="3017520" cy="3776871"/>
        </p:xfrm>
        <a:graphic>
          <a:graphicData uri="http://schemas.openxmlformats.org/drawingml/2006/chart">
            <c:chart xmlns:c="http://schemas.openxmlformats.org/drawingml/2006/chart" xmlns:r="http://schemas.openxmlformats.org/officeDocument/2006/relationships" r:id="rId4"/>
          </a:graphicData>
        </a:graphic>
      </p:graphicFrame>
      <p:sp>
        <p:nvSpPr>
          <p:cNvPr id="2" name="Title 1">
            <a:extLst>
              <a:ext uri="{FF2B5EF4-FFF2-40B4-BE49-F238E27FC236}">
                <a16:creationId xmlns:a16="http://schemas.microsoft.com/office/drawing/2014/main" id="{A7E34E6F-F913-2692-F958-5FBC805AA084}"/>
              </a:ext>
            </a:extLst>
          </p:cNvPr>
          <p:cNvSpPr>
            <a:spLocks noGrp="1"/>
          </p:cNvSpPr>
          <p:nvPr>
            <p:ph type="title"/>
          </p:nvPr>
        </p:nvSpPr>
        <p:spPr/>
        <p:txBody>
          <a:bodyPr>
            <a:normAutofit/>
          </a:bodyPr>
          <a:lstStyle/>
          <a:p>
            <a:br>
              <a:rPr lang="en-US"/>
            </a:br>
            <a:r>
              <a:rPr lang="en-US"/>
              <a:t>…and higher total system cost variability</a:t>
            </a:r>
          </a:p>
        </p:txBody>
      </p:sp>
      <p:graphicFrame>
        <p:nvGraphicFramePr>
          <p:cNvPr id="16" name="Table 15">
            <a:extLst>
              <a:ext uri="{FF2B5EF4-FFF2-40B4-BE49-F238E27FC236}">
                <a16:creationId xmlns:a16="http://schemas.microsoft.com/office/drawing/2014/main" id="{EF2D76E4-2841-B3ED-194A-E1EF7DB67D6A}"/>
              </a:ext>
            </a:extLst>
          </p:cNvPr>
          <p:cNvGraphicFramePr>
            <a:graphicFrameLocks noGrp="1"/>
          </p:cNvGraphicFramePr>
          <p:nvPr/>
        </p:nvGraphicFramePr>
        <p:xfrm>
          <a:off x="534192"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Annual Net Cost Cap Compliance</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7" name="Graphic 16">
            <a:extLst>
              <a:ext uri="{FF2B5EF4-FFF2-40B4-BE49-F238E27FC236}">
                <a16:creationId xmlns:a16="http://schemas.microsoft.com/office/drawing/2014/main" id="{E224EBAC-211C-F974-5D57-E1032CB1F948}"/>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rcRect/>
          <a:stretch/>
        </p:blipFill>
        <p:spPr>
          <a:xfrm>
            <a:off x="605241" y="-16163"/>
            <a:ext cx="457200" cy="457200"/>
          </a:xfrm>
          <a:prstGeom prst="rect">
            <a:avLst/>
          </a:prstGeom>
        </p:spPr>
      </p:pic>
      <p:sp>
        <p:nvSpPr>
          <p:cNvPr id="18" name="TextBox 17">
            <a:extLst>
              <a:ext uri="{FF2B5EF4-FFF2-40B4-BE49-F238E27FC236}">
                <a16:creationId xmlns:a16="http://schemas.microsoft.com/office/drawing/2014/main" id="{A48FF2B0-E078-1BB5-181B-AA365F2BB712}"/>
              </a:ext>
            </a:extLst>
          </p:cNvPr>
          <p:cNvSpPr txBox="1"/>
          <p:nvPr/>
        </p:nvSpPr>
        <p:spPr>
          <a:xfrm>
            <a:off x="0" y="5916846"/>
            <a:ext cx="12191999" cy="369332"/>
          </a:xfrm>
          <a:prstGeom prst="rect">
            <a:avLst/>
          </a:prstGeom>
          <a:solidFill>
            <a:schemeClr val="accent1">
              <a:lumMod val="20000"/>
              <a:lumOff val="80000"/>
            </a:schemeClr>
          </a:solidFill>
        </p:spPr>
        <p:txBody>
          <a:bodyPr wrap="square" rtlCol="0" anchor="ctr">
            <a:spAutoFit/>
          </a:bodyPr>
          <a:lstStyle/>
          <a:p>
            <a:pPr marL="0" lvl="1" algn="ctr"/>
            <a:r>
              <a:rPr lang="en-US" b="1"/>
              <a:t>Absolute annual cap leads to more volatile and higher maximum annual total system costs, with same average</a:t>
            </a:r>
          </a:p>
        </p:txBody>
      </p:sp>
      <p:sp>
        <p:nvSpPr>
          <p:cNvPr id="8" name="Rectangle 7">
            <a:extLst>
              <a:ext uri="{FF2B5EF4-FFF2-40B4-BE49-F238E27FC236}">
                <a16:creationId xmlns:a16="http://schemas.microsoft.com/office/drawing/2014/main" id="{2B1158DC-5868-224F-E0EA-1CE0D4D78F3F}"/>
              </a:ext>
            </a:extLst>
          </p:cNvPr>
          <p:cNvSpPr/>
          <p:nvPr/>
        </p:nvSpPr>
        <p:spPr>
          <a:xfrm>
            <a:off x="2633869" y="1213541"/>
            <a:ext cx="6804772" cy="26060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Annual Total System Costs ($2026 in billion)</a:t>
            </a:r>
          </a:p>
        </p:txBody>
      </p:sp>
      <p:sp>
        <p:nvSpPr>
          <p:cNvPr id="7" name="Rectangle 6">
            <a:extLst>
              <a:ext uri="{FF2B5EF4-FFF2-40B4-BE49-F238E27FC236}">
                <a16:creationId xmlns:a16="http://schemas.microsoft.com/office/drawing/2014/main" id="{E85CB06E-300E-1C69-E86C-B61AF9263C1F}"/>
              </a:ext>
            </a:extLst>
          </p:cNvPr>
          <p:cNvSpPr/>
          <p:nvPr/>
        </p:nvSpPr>
        <p:spPr>
          <a:xfrm>
            <a:off x="2633869" y="1527137"/>
            <a:ext cx="3017520" cy="470628"/>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b="1" u="sng"/>
              <a:t>Average</a:t>
            </a:r>
            <a:r>
              <a:rPr lang="en-US" sz="1400" b="1"/>
              <a:t> Annual Net Cost Cap Framework (1.52x net-CONE)</a:t>
            </a:r>
            <a:endParaRPr lang="en-US" sz="1400" b="1" baseline="30000"/>
          </a:p>
        </p:txBody>
      </p:sp>
      <p:sp>
        <p:nvSpPr>
          <p:cNvPr id="9" name="Rectangle 8">
            <a:extLst>
              <a:ext uri="{FF2B5EF4-FFF2-40B4-BE49-F238E27FC236}">
                <a16:creationId xmlns:a16="http://schemas.microsoft.com/office/drawing/2014/main" id="{6A78C31D-0F10-A162-828A-05EA59F0B85E}"/>
              </a:ext>
            </a:extLst>
          </p:cNvPr>
          <p:cNvSpPr/>
          <p:nvPr/>
        </p:nvSpPr>
        <p:spPr>
          <a:xfrm>
            <a:off x="6421121" y="1527136"/>
            <a:ext cx="3017520" cy="470628"/>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b="1" u="sng"/>
              <a:t>Absolute</a:t>
            </a:r>
            <a:r>
              <a:rPr lang="en-US" sz="1400" b="1"/>
              <a:t> Annual Net Cost Cap Framework (2.45x net-CONE)</a:t>
            </a:r>
            <a:endParaRPr lang="en-US" sz="1400" b="1" baseline="30000"/>
          </a:p>
        </p:txBody>
      </p:sp>
      <p:grpSp>
        <p:nvGrpSpPr>
          <p:cNvPr id="14" name="Group 13">
            <a:extLst>
              <a:ext uri="{FF2B5EF4-FFF2-40B4-BE49-F238E27FC236}">
                <a16:creationId xmlns:a16="http://schemas.microsoft.com/office/drawing/2014/main" id="{2289E282-B3F6-638B-8932-6B57573C9B01}"/>
              </a:ext>
            </a:extLst>
          </p:cNvPr>
          <p:cNvGrpSpPr/>
          <p:nvPr/>
        </p:nvGrpSpPr>
        <p:grpSpPr>
          <a:xfrm>
            <a:off x="10056537" y="5032248"/>
            <a:ext cx="1782310" cy="619057"/>
            <a:chOff x="7453314" y="233768"/>
            <a:chExt cx="1782310" cy="619057"/>
          </a:xfrm>
        </p:grpSpPr>
        <p:sp>
          <p:nvSpPr>
            <p:cNvPr id="15" name="Rectangle 14">
              <a:extLst>
                <a:ext uri="{FF2B5EF4-FFF2-40B4-BE49-F238E27FC236}">
                  <a16:creationId xmlns:a16="http://schemas.microsoft.com/office/drawing/2014/main" id="{534776ED-78A3-7024-A7B2-018E32E8AFBA}"/>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1AF5D3A1-636D-4576-FF2F-471A6E4E049D}"/>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20" name="Rectangle 19">
              <a:extLst>
                <a:ext uri="{FF2B5EF4-FFF2-40B4-BE49-F238E27FC236}">
                  <a16:creationId xmlns:a16="http://schemas.microsoft.com/office/drawing/2014/main" id="{E49986BA-2A21-A176-73FF-C42250F01DCD}"/>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25" name="Rectangle 24">
              <a:extLst>
                <a:ext uri="{FF2B5EF4-FFF2-40B4-BE49-F238E27FC236}">
                  <a16:creationId xmlns:a16="http://schemas.microsoft.com/office/drawing/2014/main" id="{5BD99020-7021-596E-C093-5052DED9398E}"/>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26" name="Rectangle 25">
              <a:extLst>
                <a:ext uri="{FF2B5EF4-FFF2-40B4-BE49-F238E27FC236}">
                  <a16:creationId xmlns:a16="http://schemas.microsoft.com/office/drawing/2014/main" id="{0AEF9914-07A6-4C92-2951-9111DF38E56F}"/>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Rectangle 26">
              <a:extLst>
                <a:ext uri="{FF2B5EF4-FFF2-40B4-BE49-F238E27FC236}">
                  <a16:creationId xmlns:a16="http://schemas.microsoft.com/office/drawing/2014/main" id="{DCC49AA5-BCF0-CF85-02CA-40B804C87470}"/>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Rectangle 27">
              <a:extLst>
                <a:ext uri="{FF2B5EF4-FFF2-40B4-BE49-F238E27FC236}">
                  <a16:creationId xmlns:a16="http://schemas.microsoft.com/office/drawing/2014/main" id="{93C4A0DB-D906-10AD-6245-5AA0D90522CA}"/>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cxnSp>
        <p:nvCxnSpPr>
          <p:cNvPr id="5" name="Straight Arrow Connector 4">
            <a:extLst>
              <a:ext uri="{FF2B5EF4-FFF2-40B4-BE49-F238E27FC236}">
                <a16:creationId xmlns:a16="http://schemas.microsoft.com/office/drawing/2014/main" id="{9FDD7002-BF06-4AE8-5BC6-D228BB6806C4}"/>
              </a:ext>
            </a:extLst>
          </p:cNvPr>
          <p:cNvCxnSpPr>
            <a:cxnSpLocks/>
          </p:cNvCxnSpPr>
          <p:nvPr/>
        </p:nvCxnSpPr>
        <p:spPr>
          <a:xfrm>
            <a:off x="4701209" y="3756991"/>
            <a:ext cx="2991678" cy="0"/>
          </a:xfrm>
          <a:prstGeom prst="straightConnector1">
            <a:avLst/>
          </a:prstGeom>
          <a:ln w="38100">
            <a:solidFill>
              <a:schemeClr val="accent3">
                <a:lumMod val="75000"/>
              </a:schemeClr>
            </a:solidFill>
            <a:headEnd type="arrow" w="med" len="med"/>
            <a:tailEnd type="arrow" w="med" len="med"/>
          </a:ln>
        </p:spPr>
        <p:style>
          <a:lnRef idx="1">
            <a:schemeClr val="accent1"/>
          </a:lnRef>
          <a:fillRef idx="0">
            <a:schemeClr val="accent1"/>
          </a:fillRef>
          <a:effectRef idx="0">
            <a:schemeClr val="accent1"/>
          </a:effectRef>
          <a:fontRef idx="minor">
            <a:schemeClr val="tx1"/>
          </a:fontRef>
        </p:style>
      </p:cxnSp>
      <p:sp>
        <p:nvSpPr>
          <p:cNvPr id="6" name="Rectangle 5">
            <a:extLst>
              <a:ext uri="{FF2B5EF4-FFF2-40B4-BE49-F238E27FC236}">
                <a16:creationId xmlns:a16="http://schemas.microsoft.com/office/drawing/2014/main" id="{D4070AD5-06DB-8147-8C1B-D5DF1B8A1DD3}"/>
              </a:ext>
            </a:extLst>
          </p:cNvPr>
          <p:cNvSpPr/>
          <p:nvPr/>
        </p:nvSpPr>
        <p:spPr>
          <a:xfrm>
            <a:off x="4925844" y="3222874"/>
            <a:ext cx="1790694" cy="51767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accent3">
                    <a:lumMod val="75000"/>
                  </a:schemeClr>
                </a:solidFill>
              </a:rPr>
              <a:t>Avg. total system cost is the same</a:t>
            </a:r>
            <a:r>
              <a:rPr lang="en-US" sz="1100" b="1">
                <a:solidFill>
                  <a:schemeClr val="tx2"/>
                </a:solidFill>
              </a:rPr>
              <a:t>, as required to meet 0.1 LOLE</a:t>
            </a:r>
            <a:endParaRPr lang="en-US" sz="1050" b="1">
              <a:solidFill>
                <a:srgbClr val="FF5E39"/>
              </a:solidFill>
            </a:endParaRPr>
          </a:p>
        </p:txBody>
      </p:sp>
      <p:sp>
        <p:nvSpPr>
          <p:cNvPr id="10" name="Rectangle 9">
            <a:extLst>
              <a:ext uri="{FF2B5EF4-FFF2-40B4-BE49-F238E27FC236}">
                <a16:creationId xmlns:a16="http://schemas.microsoft.com/office/drawing/2014/main" id="{BEDF03FD-7E9D-A6C1-C0CA-65BE2EDFD918}"/>
              </a:ext>
            </a:extLst>
          </p:cNvPr>
          <p:cNvSpPr/>
          <p:nvPr/>
        </p:nvSpPr>
        <p:spPr>
          <a:xfrm>
            <a:off x="8560590" y="3141106"/>
            <a:ext cx="1997832" cy="689026"/>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tx2"/>
                </a:solidFill>
              </a:rPr>
              <a:t>But variability total system costs and compensation is higher for absolute annual framework</a:t>
            </a:r>
            <a:endParaRPr lang="en-US" sz="1050" b="1">
              <a:solidFill>
                <a:schemeClr val="tx2"/>
              </a:solidFill>
            </a:endParaRPr>
          </a:p>
        </p:txBody>
      </p:sp>
      <p:sp>
        <p:nvSpPr>
          <p:cNvPr id="11" name="Right Bracket 10">
            <a:extLst>
              <a:ext uri="{FF2B5EF4-FFF2-40B4-BE49-F238E27FC236}">
                <a16:creationId xmlns:a16="http://schemas.microsoft.com/office/drawing/2014/main" id="{4D9B7D7A-CE7D-B98B-EBEB-1E057D6C1CC2}"/>
              </a:ext>
            </a:extLst>
          </p:cNvPr>
          <p:cNvSpPr/>
          <p:nvPr/>
        </p:nvSpPr>
        <p:spPr>
          <a:xfrm>
            <a:off x="8442741" y="2204806"/>
            <a:ext cx="94061" cy="2561626"/>
          </a:xfrm>
          <a:prstGeom prst="rightBracket">
            <a:avLst/>
          </a:prstGeom>
          <a:ln w="38100">
            <a:solidFill>
              <a:schemeClr val="bg1">
                <a:lumMod val="65000"/>
              </a:schemeClr>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2029688857"/>
      </p:ext>
    </p:extLst>
  </p:cSld>
  <p:clrMapOvr>
    <a:masterClrMapping/>
  </p:clrMapOvr>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3B6983E4-7998-FD2E-E3A9-B3F2C6620794}"/>
              </a:ext>
            </a:extLst>
          </p:cNvPr>
          <p:cNvSpPr>
            <a:spLocks noGrp="1"/>
          </p:cNvSpPr>
          <p:nvPr>
            <p:ph type="title"/>
          </p:nvPr>
        </p:nvSpPr>
        <p:spPr/>
        <p:txBody>
          <a:bodyPr/>
          <a:lstStyle/>
          <a:p>
            <a:br>
              <a:rPr lang="en-US"/>
            </a:br>
            <a:r>
              <a:rPr lang="en-US"/>
              <a:t>Key design parameters (1 of 2)</a:t>
            </a:r>
          </a:p>
        </p:txBody>
      </p:sp>
      <p:graphicFrame>
        <p:nvGraphicFramePr>
          <p:cNvPr id="8" name="Table 7">
            <a:extLst>
              <a:ext uri="{FF2B5EF4-FFF2-40B4-BE49-F238E27FC236}">
                <a16:creationId xmlns:a16="http://schemas.microsoft.com/office/drawing/2014/main" id="{5D605EF4-6AD0-01C8-4D5A-FB35A32508A9}"/>
              </a:ext>
            </a:extLst>
          </p:cNvPr>
          <p:cNvGraphicFramePr>
            <a:graphicFrameLocks noGrp="1"/>
          </p:cNvGraphicFramePr>
          <p:nvPr>
            <p:extLst>
              <p:ext uri="{D42A27DB-BD31-4B8C-83A1-F6EECF244321}">
                <p14:modId xmlns:p14="http://schemas.microsoft.com/office/powerpoint/2010/main" val="2790920660"/>
              </p:ext>
            </p:extLst>
          </p:nvPr>
        </p:nvGraphicFramePr>
        <p:xfrm>
          <a:off x="463804" y="1199894"/>
          <a:ext cx="11264900" cy="4231513"/>
        </p:xfrm>
        <a:graphic>
          <a:graphicData uri="http://schemas.openxmlformats.org/drawingml/2006/table">
            <a:tbl>
              <a:tblPr firstRow="1" firstCol="1" bandRow="1"/>
              <a:tblGrid>
                <a:gridCol w="268105">
                  <a:extLst>
                    <a:ext uri="{9D8B030D-6E8A-4147-A177-3AD203B41FA5}">
                      <a16:colId xmlns:a16="http://schemas.microsoft.com/office/drawing/2014/main" val="2019874222"/>
                    </a:ext>
                  </a:extLst>
                </a:gridCol>
                <a:gridCol w="1912780">
                  <a:extLst>
                    <a:ext uri="{9D8B030D-6E8A-4147-A177-3AD203B41FA5}">
                      <a16:colId xmlns:a16="http://schemas.microsoft.com/office/drawing/2014/main" val="3976426191"/>
                    </a:ext>
                  </a:extLst>
                </a:gridCol>
                <a:gridCol w="3692634">
                  <a:extLst>
                    <a:ext uri="{9D8B030D-6E8A-4147-A177-3AD203B41FA5}">
                      <a16:colId xmlns:a16="http://schemas.microsoft.com/office/drawing/2014/main" val="3133432086"/>
                    </a:ext>
                  </a:extLst>
                </a:gridCol>
                <a:gridCol w="3692634">
                  <a:extLst>
                    <a:ext uri="{9D8B030D-6E8A-4147-A177-3AD203B41FA5}">
                      <a16:colId xmlns:a16="http://schemas.microsoft.com/office/drawing/2014/main" val="168617620"/>
                    </a:ext>
                  </a:extLst>
                </a:gridCol>
                <a:gridCol w="1698747">
                  <a:extLst>
                    <a:ext uri="{9D8B030D-6E8A-4147-A177-3AD203B41FA5}">
                      <a16:colId xmlns:a16="http://schemas.microsoft.com/office/drawing/2014/main" val="1627584230"/>
                    </a:ext>
                  </a:extLst>
                </a:gridCol>
              </a:tblGrid>
              <a:tr h="0">
                <a:tc>
                  <a:txBody>
                    <a:bodyPr/>
                    <a:lstStyle/>
                    <a:p>
                      <a:pPr marL="0" marR="0" algn="ctr">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Design Parameter</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Design Decision</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Options</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ctr">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Impacts Modeling?</a:t>
                      </a:r>
                      <a:endParaRPr lang="en-US" sz="1200" baseline="30000">
                        <a:effectLst/>
                        <a:latin typeface="+mn-lt"/>
                        <a:ea typeface="PMingLiU" panose="02020500000000000000" pitchFamily="18" charset="-120"/>
                        <a:cs typeface="Arial" panose="020B0604020202020204" pitchFamily="34" charset="0"/>
                      </a:endParaRPr>
                    </a:p>
                  </a:txBody>
                  <a:tcPr marL="0" marR="0" marT="0" marB="0">
                    <a:lnL w="12700" cap="flat" cmpd="sng" algn="ctr">
                      <a:solidFill>
                        <a:srgbClr val="034E6E"/>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extLst>
                  <a:ext uri="{0D108BD9-81ED-4DB2-BD59-A6C34878D82A}">
                    <a16:rowId xmlns:a16="http://schemas.microsoft.com/office/drawing/2014/main" val="1594752984"/>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22</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Cadence of Forward Market</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Arial" panose="020B0604020202020204" pitchFamily="34" charset="0"/>
                        </a:rPr>
                        <a:t>How often does the PC forward market occur?</a:t>
                      </a:r>
                      <a:endParaRPr lang="en-US" sz="12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Calibri" panose="020F0502020204030204" pitchFamily="34" charset="0"/>
                        </a:rPr>
                        <a:t>At the beginning of each year for all seasons in the year (default)</a:t>
                      </a:r>
                      <a:endParaRPr lang="en-US" sz="120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kern="1200">
                          <a:solidFill>
                            <a:schemeClr val="tx2"/>
                          </a:solidFill>
                          <a:effectLst/>
                          <a:latin typeface="+mn-lt"/>
                          <a:ea typeface="PMingLiU" panose="02020500000000000000" pitchFamily="18" charset="-120"/>
                          <a:cs typeface="Calibri" panose="020F0502020204030204" pitchFamily="34" charset="0"/>
                        </a:rPr>
                        <a:t>At the beginning of each season for each season</a:t>
                      </a:r>
                      <a:endParaRPr lang="en-US" sz="12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Calibri" panose="020F0502020204030204" pitchFamily="34" charset="0"/>
                        </a:rPr>
                        <a:t>No</a:t>
                      </a:r>
                      <a:endParaRPr lang="en-US" sz="120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00337589"/>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23</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Prompt Definition of Forward Market</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Arial" panose="020B0604020202020204" pitchFamily="34" charset="0"/>
                        </a:rPr>
                        <a:t>How soon before the start of the season/year does the forward market take place?</a:t>
                      </a:r>
                      <a:endParaRPr lang="en-US" sz="12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a:solidFill>
                            <a:schemeClr val="tx2"/>
                          </a:solidFill>
                          <a:effectLst/>
                          <a:latin typeface="+mn-lt"/>
                          <a:ea typeface="Times New Roman" panose="02020603050405020304" pitchFamily="18" charset="0"/>
                          <a:cs typeface="Calibri" panose="020F0502020204030204" pitchFamily="34" charset="0"/>
                        </a:rPr>
                        <a:t>A few business days before season/year (low bookend)</a:t>
                      </a:r>
                      <a:endParaRPr lang="en-US" sz="120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Calibri" panose="020F0502020204030204" pitchFamily="34" charset="0"/>
                        </a:rPr>
                        <a:t>1 month before season/year (default)</a:t>
                      </a:r>
                      <a:endParaRPr lang="en-US" sz="120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i="1">
                          <a:solidFill>
                            <a:schemeClr val="tx2"/>
                          </a:solidFill>
                          <a:effectLst/>
                          <a:latin typeface="+mn-lt"/>
                          <a:ea typeface="Times New Roman" panose="02020603050405020304" pitchFamily="18" charset="0"/>
                          <a:cs typeface="Calibri" panose="020F0502020204030204" pitchFamily="34" charset="0"/>
                        </a:rPr>
                        <a:t>[Other intermediate values]</a:t>
                      </a:r>
                      <a:endParaRPr lang="en-US" sz="120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kern="1200">
                          <a:solidFill>
                            <a:schemeClr val="tx2"/>
                          </a:solidFill>
                          <a:effectLst/>
                          <a:latin typeface="+mn-lt"/>
                          <a:ea typeface="PMingLiU" panose="02020500000000000000" pitchFamily="18" charset="-120"/>
                          <a:cs typeface="Calibri" panose="020F0502020204030204" pitchFamily="34" charset="0"/>
                        </a:rPr>
                        <a:t>1 year before season/year (high bookend)</a:t>
                      </a:r>
                      <a:endParaRPr lang="en-US" sz="12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a:effectLst/>
                          <a:latin typeface="+mn-lt"/>
                          <a:ea typeface="Times New Roman" panose="02020603050405020304" pitchFamily="18" charset="0"/>
                          <a:cs typeface="Calibri" panose="020F0502020204030204" pitchFamily="34" charset="0"/>
                        </a:rPr>
                        <a:t>No</a:t>
                      </a:r>
                      <a:endParaRPr lang="en-US" sz="120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439208"/>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24</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Forward Market Participation Requirements &amp; Incentives for Generators</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Arial" panose="020B0604020202020204" pitchFamily="34" charset="0"/>
                        </a:rPr>
                        <a:t>What are the requirements and/or incentives for generator participation in the forward market?</a:t>
                      </a:r>
                      <a:endParaRPr lang="en-US" sz="12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kern="1200">
                          <a:solidFill>
                            <a:schemeClr val="tx2"/>
                          </a:solidFill>
                          <a:effectLst/>
                          <a:latin typeface="+mn-lt"/>
                          <a:ea typeface="PMingLiU" panose="02020500000000000000" pitchFamily="18" charset="-120"/>
                          <a:cs typeface="Calibri" panose="020F0502020204030204" pitchFamily="34" charset="0"/>
                        </a:rPr>
                        <a:t>No requirements or incentives</a:t>
                      </a:r>
                      <a:endParaRPr lang="en-US" sz="120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Calibri" panose="020F0502020204030204" pitchFamily="34" charset="0"/>
                        </a:rPr>
                        <a:t>PCs awarded to generators are capped by forward market offer (required)</a:t>
                      </a:r>
                      <a:r>
                        <a:rPr lang="en-US" sz="1200" b="1" kern="1200" baseline="30000">
                          <a:solidFill>
                            <a:schemeClr val="tx2"/>
                          </a:solidFill>
                          <a:effectLst/>
                          <a:latin typeface="+mn-lt"/>
                          <a:ea typeface="PMingLiU" panose="02020500000000000000" pitchFamily="18" charset="-120"/>
                          <a:cs typeface="Calibri" panose="020F0502020204030204" pitchFamily="34" charset="0"/>
                        </a:rPr>
                        <a:t>1</a:t>
                      </a:r>
                      <a:endParaRPr lang="en-US" sz="1200" baseline="300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Calibri" panose="020F0502020204030204" pitchFamily="34" charset="0"/>
                        </a:rPr>
                        <a:t>No</a:t>
                      </a:r>
                      <a:endParaRPr lang="en-US" sz="120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4001965932"/>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25</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dirty="0">
                          <a:solidFill>
                            <a:schemeClr val="tx1"/>
                          </a:solidFill>
                          <a:effectLst/>
                          <a:latin typeface="+mn-lt"/>
                          <a:ea typeface="PMingLiU" panose="02020500000000000000" pitchFamily="18" charset="-120"/>
                          <a:cs typeface="Arial" panose="020B0604020202020204" pitchFamily="34" charset="0"/>
                        </a:rPr>
                        <a:t>Non-Performance Penalties for PCs </a:t>
                      </a:r>
                      <a:r>
                        <a:rPr lang="en-US" sz="1200" b="1" u="sng" kern="1200" dirty="0">
                          <a:solidFill>
                            <a:schemeClr val="tx1"/>
                          </a:solidFill>
                          <a:effectLst/>
                          <a:latin typeface="+mn-lt"/>
                          <a:ea typeface="PMingLiU" panose="02020500000000000000" pitchFamily="18" charset="-120"/>
                          <a:cs typeface="Arial" panose="020B0604020202020204" pitchFamily="34" charset="0"/>
                        </a:rPr>
                        <a:t>Cleared</a:t>
                      </a:r>
                      <a:r>
                        <a:rPr lang="en-US" sz="1200" b="1" kern="1200" dirty="0">
                          <a:solidFill>
                            <a:schemeClr val="tx1"/>
                          </a:solidFill>
                          <a:effectLst/>
                          <a:latin typeface="+mn-lt"/>
                          <a:ea typeface="PMingLiU" panose="02020500000000000000" pitchFamily="18" charset="-120"/>
                          <a:cs typeface="Arial" panose="020B0604020202020204" pitchFamily="34" charset="0"/>
                        </a:rPr>
                        <a:t> in Forward Market</a:t>
                      </a:r>
                      <a:endParaRPr lang="en-US" sz="1200" dirty="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dirty="0">
                          <a:solidFill>
                            <a:schemeClr val="tx2"/>
                          </a:solidFill>
                          <a:effectLst/>
                          <a:latin typeface="+mn-lt"/>
                          <a:ea typeface="PMingLiU" panose="02020500000000000000" pitchFamily="18" charset="-120"/>
                          <a:cs typeface="Arial" panose="020B0604020202020204" pitchFamily="34" charset="0"/>
                        </a:rPr>
                        <a:t>How are generators penalized for generating less PCs than they sold (offered and cleared) in the forward market?</a:t>
                      </a:r>
                      <a:endParaRPr lang="en-US" sz="1200" dirty="0">
                        <a:solidFill>
                          <a:schemeClr val="tx2"/>
                        </a:solidFill>
                        <a:effectLst/>
                        <a:latin typeface="+mn-lt"/>
                        <a:ea typeface="PMingLiU" panose="02020500000000000000" pitchFamily="18" charset="-120"/>
                        <a:cs typeface="Arial" panose="020B0604020202020204" pitchFamily="34" charset="0"/>
                      </a:endParaRPr>
                    </a:p>
                    <a:p>
                      <a:pPr marL="0" marR="0" algn="l">
                        <a:lnSpc>
                          <a:spcPct val="110000"/>
                        </a:lnSpc>
                        <a:spcBef>
                          <a:spcPts val="0"/>
                        </a:spcBef>
                        <a:spcAft>
                          <a:spcPts val="0"/>
                        </a:spcAft>
                      </a:pPr>
                      <a:r>
                        <a:rPr lang="en-US" sz="1200" kern="1200" dirty="0">
                          <a:solidFill>
                            <a:schemeClr val="tx2"/>
                          </a:solidFill>
                          <a:effectLst/>
                          <a:latin typeface="+mn-lt"/>
                          <a:ea typeface="PMingLiU" panose="02020500000000000000" pitchFamily="18" charset="-120"/>
                          <a:cs typeface="Arial" panose="020B0604020202020204" pitchFamily="34" charset="0"/>
                        </a:rPr>
                        <a:t> </a:t>
                      </a:r>
                      <a:endParaRPr lang="en-US" sz="1200" dirty="0">
                        <a:solidFill>
                          <a:schemeClr val="tx2"/>
                        </a:solidFill>
                        <a:effectLst/>
                        <a:latin typeface="+mn-lt"/>
                        <a:ea typeface="PMingLiU" panose="02020500000000000000" pitchFamily="18" charset="-120"/>
                        <a:cs typeface="Arial" panose="020B0604020202020204" pitchFamily="34" charset="0"/>
                      </a:endParaRPr>
                    </a:p>
                    <a:p>
                      <a:pPr marL="0" marR="0" algn="l">
                        <a:lnSpc>
                          <a:spcPct val="110000"/>
                        </a:lnSpc>
                        <a:spcBef>
                          <a:spcPts val="0"/>
                        </a:spcBef>
                        <a:spcAft>
                          <a:spcPts val="0"/>
                        </a:spcAft>
                      </a:pPr>
                      <a:r>
                        <a:rPr lang="en-US" sz="1200" i="1" kern="1200" dirty="0">
                          <a:solidFill>
                            <a:schemeClr val="tx2"/>
                          </a:solidFill>
                          <a:effectLst/>
                          <a:latin typeface="+mn-lt"/>
                          <a:ea typeface="PMingLiU" panose="02020500000000000000" pitchFamily="18" charset="-120"/>
                          <a:cs typeface="Calibri" panose="020F0502020204030204" pitchFamily="34" charset="0"/>
                        </a:rPr>
                        <a:t>Note: Distinct from any such penalties, all generators must still procure any shortfall in PC generation (relative to PCs they cleared in the forward market) in the PC market</a:t>
                      </a:r>
                      <a:endParaRPr lang="en-US" sz="1200" dirty="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kern="1200" dirty="0">
                          <a:solidFill>
                            <a:schemeClr val="tx2"/>
                          </a:solidFill>
                          <a:effectLst/>
                          <a:latin typeface="+mn-lt"/>
                          <a:ea typeface="PMingLiU" panose="02020500000000000000" pitchFamily="18" charset="-120"/>
                          <a:cs typeface="Calibri" panose="020F0502020204030204" pitchFamily="34" charset="0"/>
                        </a:rPr>
                        <a:t>No penalty (low bookend)</a:t>
                      </a:r>
                      <a:endParaRPr lang="en-US" sz="1200" dirty="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b="1" kern="1200" dirty="0">
                          <a:solidFill>
                            <a:schemeClr val="tx2"/>
                          </a:solidFill>
                          <a:effectLst/>
                          <a:latin typeface="+mn-lt"/>
                          <a:ea typeface="PMingLiU" panose="02020500000000000000" pitchFamily="18" charset="-120"/>
                          <a:cs typeface="Calibri" panose="020F0502020204030204" pitchFamily="34" charset="0"/>
                        </a:rPr>
                        <a:t>50% of PC market clearing price (default)</a:t>
                      </a:r>
                      <a:endParaRPr lang="en-US" sz="1200" dirty="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i="1" kern="1200" dirty="0">
                          <a:solidFill>
                            <a:schemeClr val="tx2"/>
                          </a:solidFill>
                          <a:effectLst/>
                          <a:latin typeface="+mn-lt"/>
                          <a:ea typeface="PMingLiU" panose="02020500000000000000" pitchFamily="18" charset="-120"/>
                          <a:cs typeface="Calibri" panose="020F0502020204030204" pitchFamily="34" charset="0"/>
                        </a:rPr>
                        <a:t>[Other intermediate penalty structures]</a:t>
                      </a:r>
                      <a:endParaRPr lang="en-US" sz="1200" dirty="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kern="1200" dirty="0">
                          <a:solidFill>
                            <a:schemeClr val="tx2"/>
                          </a:solidFill>
                          <a:effectLst/>
                          <a:latin typeface="+mn-lt"/>
                          <a:ea typeface="PMingLiU" panose="02020500000000000000" pitchFamily="18" charset="-120"/>
                          <a:cs typeface="Calibri" panose="020F0502020204030204" pitchFamily="34" charset="0"/>
                        </a:rPr>
                        <a:t>100% of the greater of (1) forward market clearing price and (2) PC market clearing price (high bookend)</a:t>
                      </a:r>
                      <a:endParaRPr lang="en-US" sz="1200" dirty="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dirty="0">
                          <a:solidFill>
                            <a:srgbClr val="000000"/>
                          </a:solidFill>
                          <a:effectLst/>
                          <a:latin typeface="+mn-lt"/>
                          <a:ea typeface="PMingLiU" panose="02020500000000000000" pitchFamily="18" charset="-120"/>
                          <a:cs typeface="Calibri" panose="020F0502020204030204" pitchFamily="34" charset="0"/>
                        </a:rPr>
                        <a:t>No</a:t>
                      </a:r>
                      <a:endParaRPr lang="en-US" sz="1200" dirty="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3034774"/>
                  </a:ext>
                </a:extLst>
              </a:tr>
            </a:tbl>
          </a:graphicData>
        </a:graphic>
      </p:graphicFrame>
      <p:sp>
        <p:nvSpPr>
          <p:cNvPr id="9" name="Rectangle 4">
            <a:extLst>
              <a:ext uri="{FF2B5EF4-FFF2-40B4-BE49-F238E27FC236}">
                <a16:creationId xmlns:a16="http://schemas.microsoft.com/office/drawing/2014/main" id="{017B45E7-ECE6-AEAD-EDA6-FEAD44135C70}"/>
              </a:ext>
            </a:extLst>
          </p:cNvPr>
          <p:cNvSpPr>
            <a:spLocks noChangeArrowheads="1"/>
          </p:cNvSpPr>
          <p:nvPr/>
        </p:nvSpPr>
        <p:spPr bwMode="auto">
          <a:xfrm>
            <a:off x="459233" y="2371436"/>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800" b="0" i="0" u="none" strike="noStrike" cap="none" normalizeH="0" baseline="0">
                <a:ln>
                  <a:noFill/>
                </a:ln>
                <a:solidFill>
                  <a:schemeClr val="tx1"/>
                </a:solidFill>
                <a:effectLst/>
                <a:latin typeface="Arial" panose="020B0604020202020204" pitchFamily="34" charset="0"/>
              </a:rPr>
            </a:br>
            <a:endParaRPr kumimoji="0" lang="en-US" altLang="en-US" sz="1800" b="0" i="0" u="none" strike="noStrike" cap="none" normalizeH="0" baseline="0">
              <a:ln>
                <a:noFill/>
              </a:ln>
              <a:solidFill>
                <a:schemeClr val="tx1"/>
              </a:solidFill>
              <a:effectLst/>
              <a:latin typeface="Arial" panose="020B0604020202020204" pitchFamily="34" charset="0"/>
            </a:endParaRPr>
          </a:p>
        </p:txBody>
      </p:sp>
      <p:graphicFrame>
        <p:nvGraphicFramePr>
          <p:cNvPr id="2" name="Table 1">
            <a:extLst>
              <a:ext uri="{FF2B5EF4-FFF2-40B4-BE49-F238E27FC236}">
                <a16:creationId xmlns:a16="http://schemas.microsoft.com/office/drawing/2014/main" id="{D0CE0457-CEFA-EE75-DD85-6532D63BC1FC}"/>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b="1"/>
                        <a:t>Framework &amp; Timeline of Forward PC Market</a:t>
                      </a:r>
                      <a:endParaRPr lang="en-US" sz="1800" b="1">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6" name="Graphic 15">
            <a:extLst>
              <a:ext uri="{FF2B5EF4-FFF2-40B4-BE49-F238E27FC236}">
                <a16:creationId xmlns:a16="http://schemas.microsoft.com/office/drawing/2014/main" id="{E03E3252-3ECD-763B-4CF8-AB739282DB0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605241" y="-16163"/>
            <a:ext cx="457200" cy="457200"/>
          </a:xfrm>
          <a:prstGeom prst="rect">
            <a:avLst/>
          </a:prstGeom>
        </p:spPr>
      </p:pic>
      <p:sp>
        <p:nvSpPr>
          <p:cNvPr id="10" name="Rectangle 6">
            <a:extLst>
              <a:ext uri="{FF2B5EF4-FFF2-40B4-BE49-F238E27FC236}">
                <a16:creationId xmlns:a16="http://schemas.microsoft.com/office/drawing/2014/main" id="{B278D6FB-BBA9-8B44-1301-965496BFAEEF}"/>
              </a:ext>
            </a:extLst>
          </p:cNvPr>
          <p:cNvSpPr>
            <a:spLocks noChangeArrowheads="1"/>
          </p:cNvSpPr>
          <p:nvPr/>
        </p:nvSpPr>
        <p:spPr bwMode="auto">
          <a:xfrm>
            <a:off x="459233" y="6166228"/>
            <a:ext cx="112649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Pursuant to PURA § 39.1594(a)(4), “a generator cannot receive credits that exceed the amount of generation bid into the forward market by that generator.”</a:t>
            </a:r>
            <a:endParaRPr kumimoji="0" lang="en-US" altLang="zh-TW" sz="1800" b="0" i="0" u="none" strike="noStrike" cap="none" normalizeH="0" baseline="0">
              <a:ln>
                <a:noFill/>
              </a:ln>
              <a:solidFill>
                <a:schemeClr val="tx2"/>
              </a:solidFill>
              <a:effectLst/>
            </a:endParaRPr>
          </a:p>
        </p:txBody>
      </p:sp>
    </p:spTree>
    <p:extLst>
      <p:ext uri="{BB962C8B-B14F-4D97-AF65-F5344CB8AC3E}">
        <p14:creationId xmlns:p14="http://schemas.microsoft.com/office/powerpoint/2010/main" val="1067822161"/>
      </p:ext>
    </p:extLst>
  </p:cSld>
  <p:clrMapOvr>
    <a:masterClrMapping/>
  </p:clrMapOvr>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3B6983E4-7998-FD2E-E3A9-B3F2C6620794}"/>
              </a:ext>
            </a:extLst>
          </p:cNvPr>
          <p:cNvSpPr>
            <a:spLocks noGrp="1"/>
          </p:cNvSpPr>
          <p:nvPr>
            <p:ph type="title"/>
          </p:nvPr>
        </p:nvSpPr>
        <p:spPr/>
        <p:txBody>
          <a:bodyPr/>
          <a:lstStyle/>
          <a:p>
            <a:br>
              <a:rPr lang="en-US"/>
            </a:br>
            <a:r>
              <a:rPr lang="en-US"/>
              <a:t>Key design parameters (2 of 2)</a:t>
            </a:r>
          </a:p>
        </p:txBody>
      </p:sp>
      <p:graphicFrame>
        <p:nvGraphicFramePr>
          <p:cNvPr id="8" name="Table 7">
            <a:extLst>
              <a:ext uri="{FF2B5EF4-FFF2-40B4-BE49-F238E27FC236}">
                <a16:creationId xmlns:a16="http://schemas.microsoft.com/office/drawing/2014/main" id="{5D605EF4-6AD0-01C8-4D5A-FB35A32508A9}"/>
              </a:ext>
            </a:extLst>
          </p:cNvPr>
          <p:cNvGraphicFramePr>
            <a:graphicFrameLocks noGrp="1"/>
          </p:cNvGraphicFramePr>
          <p:nvPr>
            <p:extLst>
              <p:ext uri="{D42A27DB-BD31-4B8C-83A1-F6EECF244321}">
                <p14:modId xmlns:p14="http://schemas.microsoft.com/office/powerpoint/2010/main" val="1084538483"/>
              </p:ext>
            </p:extLst>
          </p:nvPr>
        </p:nvGraphicFramePr>
        <p:xfrm>
          <a:off x="463804" y="1199894"/>
          <a:ext cx="11264900" cy="5114100"/>
        </p:xfrm>
        <a:graphic>
          <a:graphicData uri="http://schemas.openxmlformats.org/drawingml/2006/table">
            <a:tbl>
              <a:tblPr firstRow="1" firstCol="1" bandRow="1"/>
              <a:tblGrid>
                <a:gridCol w="268105">
                  <a:extLst>
                    <a:ext uri="{9D8B030D-6E8A-4147-A177-3AD203B41FA5}">
                      <a16:colId xmlns:a16="http://schemas.microsoft.com/office/drawing/2014/main" val="2019874222"/>
                    </a:ext>
                  </a:extLst>
                </a:gridCol>
                <a:gridCol w="1912780">
                  <a:extLst>
                    <a:ext uri="{9D8B030D-6E8A-4147-A177-3AD203B41FA5}">
                      <a16:colId xmlns:a16="http://schemas.microsoft.com/office/drawing/2014/main" val="3976426191"/>
                    </a:ext>
                  </a:extLst>
                </a:gridCol>
                <a:gridCol w="3692634">
                  <a:extLst>
                    <a:ext uri="{9D8B030D-6E8A-4147-A177-3AD203B41FA5}">
                      <a16:colId xmlns:a16="http://schemas.microsoft.com/office/drawing/2014/main" val="3133432086"/>
                    </a:ext>
                  </a:extLst>
                </a:gridCol>
                <a:gridCol w="3692634">
                  <a:extLst>
                    <a:ext uri="{9D8B030D-6E8A-4147-A177-3AD203B41FA5}">
                      <a16:colId xmlns:a16="http://schemas.microsoft.com/office/drawing/2014/main" val="168617620"/>
                    </a:ext>
                  </a:extLst>
                </a:gridCol>
                <a:gridCol w="1698747">
                  <a:extLst>
                    <a:ext uri="{9D8B030D-6E8A-4147-A177-3AD203B41FA5}">
                      <a16:colId xmlns:a16="http://schemas.microsoft.com/office/drawing/2014/main" val="1627584230"/>
                    </a:ext>
                  </a:extLst>
                </a:gridCol>
              </a:tblGrid>
              <a:tr h="0">
                <a:tc>
                  <a:txBody>
                    <a:bodyPr/>
                    <a:lstStyle/>
                    <a:p>
                      <a:pPr marL="0" marR="0" algn="ctr">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Design Parameter</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Design Decision</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Options</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ctr">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Impacts Modeling?</a:t>
                      </a:r>
                      <a:endParaRPr lang="en-US" sz="1200" baseline="30000">
                        <a:effectLst/>
                        <a:latin typeface="+mn-lt"/>
                        <a:ea typeface="PMingLiU" panose="02020500000000000000" pitchFamily="18" charset="-120"/>
                        <a:cs typeface="Arial" panose="020B0604020202020204" pitchFamily="34" charset="0"/>
                      </a:endParaRPr>
                    </a:p>
                  </a:txBody>
                  <a:tcPr marL="0" marR="0" marT="0" marB="0">
                    <a:lnL w="12700" cap="flat" cmpd="sng" algn="ctr">
                      <a:solidFill>
                        <a:srgbClr val="034E6E"/>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extLst>
                  <a:ext uri="{0D108BD9-81ED-4DB2-BD59-A6C34878D82A}">
                    <a16:rowId xmlns:a16="http://schemas.microsoft.com/office/drawing/2014/main" val="1594752984"/>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26</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PMingLiU" panose="02020500000000000000" pitchFamily="18" charset="-120"/>
                          <a:cs typeface="Arial" panose="020B0604020202020204" pitchFamily="34" charset="0"/>
                        </a:rPr>
                        <a:t>Non-Performance Penalties for PCs </a:t>
                      </a:r>
                      <a:r>
                        <a:rPr lang="en-US" sz="1200" b="1" u="sng" kern="1200">
                          <a:solidFill>
                            <a:schemeClr val="tx1"/>
                          </a:solidFill>
                          <a:effectLst/>
                          <a:latin typeface="+mn-lt"/>
                          <a:ea typeface="PMingLiU" panose="02020500000000000000" pitchFamily="18" charset="-120"/>
                          <a:cs typeface="Arial" panose="020B0604020202020204" pitchFamily="34" charset="0"/>
                        </a:rPr>
                        <a:t>Offered but not Cleared</a:t>
                      </a:r>
                      <a:r>
                        <a:rPr lang="en-US" sz="1200" b="1" kern="1200">
                          <a:solidFill>
                            <a:schemeClr val="tx1"/>
                          </a:solidFill>
                          <a:effectLst/>
                          <a:latin typeface="+mn-lt"/>
                          <a:ea typeface="PMingLiU" panose="02020500000000000000" pitchFamily="18" charset="-120"/>
                          <a:cs typeface="Arial" panose="020B0604020202020204" pitchFamily="34" charset="0"/>
                        </a:rPr>
                        <a:t> in Forward Market</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dirty="0">
                          <a:solidFill>
                            <a:schemeClr val="tx2"/>
                          </a:solidFill>
                          <a:effectLst/>
                          <a:latin typeface="+mn-lt"/>
                          <a:ea typeface="PMingLiU" panose="02020500000000000000" pitchFamily="18" charset="-120"/>
                          <a:cs typeface="Arial" panose="020B0604020202020204" pitchFamily="34" charset="0"/>
                        </a:rPr>
                        <a:t>How are generators penalized for generating less PCs than they offered (but did not clear) in the forward market?</a:t>
                      </a:r>
                      <a:endParaRPr lang="en-US" sz="1200" dirty="0">
                        <a:solidFill>
                          <a:schemeClr val="tx2"/>
                        </a:solidFill>
                        <a:effectLst/>
                        <a:latin typeface="+mn-lt"/>
                        <a:ea typeface="PMingLiU" panose="02020500000000000000" pitchFamily="18" charset="-120"/>
                        <a:cs typeface="Arial" panose="020B0604020202020204" pitchFamily="34" charset="0"/>
                      </a:endParaRPr>
                    </a:p>
                    <a:p>
                      <a:pPr marL="0" marR="0" algn="l">
                        <a:lnSpc>
                          <a:spcPct val="110000"/>
                        </a:lnSpc>
                        <a:spcBef>
                          <a:spcPts val="0"/>
                        </a:spcBef>
                        <a:spcAft>
                          <a:spcPts val="0"/>
                        </a:spcAft>
                      </a:pPr>
                      <a:r>
                        <a:rPr lang="en-US" sz="1200" kern="1200" dirty="0">
                          <a:solidFill>
                            <a:schemeClr val="tx2"/>
                          </a:solidFill>
                          <a:effectLst/>
                          <a:latin typeface="+mn-lt"/>
                          <a:ea typeface="PMingLiU" panose="02020500000000000000" pitchFamily="18" charset="-120"/>
                          <a:cs typeface="Arial" panose="020B0604020202020204" pitchFamily="34" charset="0"/>
                        </a:rPr>
                        <a:t> </a:t>
                      </a:r>
                      <a:endParaRPr lang="en-US" sz="1200" dirty="0">
                        <a:solidFill>
                          <a:schemeClr val="tx2"/>
                        </a:solidFill>
                        <a:effectLst/>
                        <a:latin typeface="+mn-lt"/>
                        <a:ea typeface="PMingLiU" panose="02020500000000000000" pitchFamily="18" charset="-120"/>
                        <a:cs typeface="Arial" panose="020B0604020202020204" pitchFamily="34" charset="0"/>
                      </a:endParaRPr>
                    </a:p>
                    <a:p>
                      <a:pPr marL="0" marR="0" algn="l">
                        <a:lnSpc>
                          <a:spcPct val="110000"/>
                        </a:lnSpc>
                        <a:spcBef>
                          <a:spcPts val="0"/>
                        </a:spcBef>
                        <a:spcAft>
                          <a:spcPts val="0"/>
                        </a:spcAft>
                      </a:pPr>
                      <a:r>
                        <a:rPr lang="en-US" sz="1050" i="1" kern="1200" dirty="0">
                          <a:solidFill>
                            <a:schemeClr val="tx2"/>
                          </a:solidFill>
                          <a:effectLst/>
                          <a:latin typeface="+mn-lt"/>
                          <a:ea typeface="PMingLiU" panose="02020500000000000000" pitchFamily="18" charset="-120"/>
                          <a:cs typeface="Arial" panose="020B0604020202020204" pitchFamily="34" charset="0"/>
                        </a:rPr>
                        <a:t>Note: The rationale for this penalty is two-fold: (1) ensure there is a penalty for generators that over-estimate their availability during PC hours in the forward market, and (2) ensure that generators neither economically withhold PCs in the forward market nor manipulate eligibility rules</a:t>
                      </a:r>
                      <a:endParaRPr lang="en-US" sz="1050" dirty="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kern="1200" dirty="0">
                          <a:solidFill>
                            <a:schemeClr val="tx2"/>
                          </a:solidFill>
                          <a:effectLst/>
                          <a:latin typeface="+mn-lt"/>
                          <a:ea typeface="PMingLiU" panose="02020500000000000000" pitchFamily="18" charset="-120"/>
                          <a:cs typeface="Calibri" panose="020F0502020204030204" pitchFamily="34" charset="0"/>
                        </a:rPr>
                        <a:t>No penalty (low bookend)</a:t>
                      </a:r>
                      <a:endParaRPr lang="en-US" sz="1200" dirty="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b="1" kern="1200" dirty="0">
                          <a:solidFill>
                            <a:schemeClr val="tx2"/>
                          </a:solidFill>
                          <a:effectLst/>
                          <a:latin typeface="+mn-lt"/>
                          <a:ea typeface="PMingLiU" panose="02020500000000000000" pitchFamily="18" charset="-120"/>
                          <a:cs typeface="Calibri" panose="020F0502020204030204" pitchFamily="34" charset="0"/>
                        </a:rPr>
                        <a:t>50% of PC market clearing price (default)</a:t>
                      </a:r>
                      <a:endParaRPr lang="en-US" sz="1200" dirty="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i="1" kern="1200" dirty="0">
                          <a:solidFill>
                            <a:schemeClr val="tx2"/>
                          </a:solidFill>
                          <a:effectLst/>
                          <a:latin typeface="+mn-lt"/>
                          <a:ea typeface="PMingLiU" panose="02020500000000000000" pitchFamily="18" charset="-120"/>
                          <a:cs typeface="Calibri" panose="020F0502020204030204" pitchFamily="34" charset="0"/>
                        </a:rPr>
                        <a:t>[Other intermediate values]</a:t>
                      </a:r>
                      <a:endParaRPr lang="en-US" sz="1200" dirty="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kern="1200" dirty="0">
                          <a:solidFill>
                            <a:schemeClr val="tx2"/>
                          </a:solidFill>
                          <a:effectLst/>
                          <a:latin typeface="+mn-lt"/>
                          <a:ea typeface="PMingLiU" panose="02020500000000000000" pitchFamily="18" charset="-120"/>
                          <a:cs typeface="Calibri" panose="020F0502020204030204" pitchFamily="34" charset="0"/>
                        </a:rPr>
                        <a:t>100% of PC market clearing price (high bookend)</a:t>
                      </a:r>
                      <a:endParaRPr lang="en-US" sz="1200" dirty="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dirty="0">
                          <a:solidFill>
                            <a:srgbClr val="000000"/>
                          </a:solidFill>
                          <a:effectLst/>
                          <a:latin typeface="+mn-lt"/>
                          <a:ea typeface="PMingLiU" panose="02020500000000000000" pitchFamily="18" charset="-120"/>
                          <a:cs typeface="Calibri" panose="020F0502020204030204" pitchFamily="34" charset="0"/>
                        </a:rPr>
                        <a:t>No</a:t>
                      </a:r>
                      <a:endParaRPr lang="en-US" sz="1200" dirty="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00337589"/>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27</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dirty="0">
                          <a:solidFill>
                            <a:schemeClr val="tx1"/>
                          </a:solidFill>
                          <a:effectLst/>
                          <a:latin typeface="+mn-lt"/>
                          <a:ea typeface="PMingLiU" panose="02020500000000000000" pitchFamily="18" charset="-120"/>
                          <a:cs typeface="Arial" panose="020B0604020202020204" pitchFamily="34" charset="0"/>
                        </a:rPr>
                        <a:t>Non-Performance Penalty Compliance Framework</a:t>
                      </a:r>
                      <a:endParaRPr lang="en-US" sz="1200" dirty="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dirty="0">
                          <a:solidFill>
                            <a:schemeClr val="tx2"/>
                          </a:solidFill>
                          <a:effectLst/>
                          <a:latin typeface="+mn-lt"/>
                          <a:ea typeface="PMingLiU" panose="02020500000000000000" pitchFamily="18" charset="-120"/>
                          <a:cs typeface="Arial" panose="020B0604020202020204" pitchFamily="34" charset="0"/>
                        </a:rPr>
                        <a:t>For generators with multiple plants, how will penalties be applied to and need to be complied by: individually or fleet-wide?</a:t>
                      </a:r>
                      <a:endParaRPr lang="en-US" sz="1200" dirty="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b="1" kern="1200" dirty="0">
                          <a:solidFill>
                            <a:schemeClr val="tx2"/>
                          </a:solidFill>
                          <a:effectLst/>
                          <a:latin typeface="+mn-lt"/>
                          <a:ea typeface="PMingLiU" panose="02020500000000000000" pitchFamily="18" charset="-120"/>
                          <a:cs typeface="Calibri" panose="020F0502020204030204" pitchFamily="34" charset="0"/>
                        </a:rPr>
                        <a:t>Penalty compliance at the plant-level (default)</a:t>
                      </a:r>
                      <a:endParaRPr lang="en-US" sz="1200" dirty="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kern="1200" dirty="0">
                          <a:solidFill>
                            <a:schemeClr val="tx2"/>
                          </a:solidFill>
                          <a:effectLst/>
                          <a:latin typeface="+mn-lt"/>
                          <a:ea typeface="PMingLiU" panose="02020500000000000000" pitchFamily="18" charset="-120"/>
                          <a:cs typeface="Calibri" panose="020F0502020204030204" pitchFamily="34" charset="0"/>
                        </a:rPr>
                        <a:t>Penalty compliance across the fleet</a:t>
                      </a:r>
                      <a:endParaRPr lang="en-US" sz="1200" dirty="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dirty="0">
                          <a:solidFill>
                            <a:srgbClr val="000000"/>
                          </a:solidFill>
                          <a:effectLst/>
                          <a:latin typeface="+mn-lt"/>
                          <a:ea typeface="PMingLiU" panose="02020500000000000000" pitchFamily="18" charset="-120"/>
                          <a:cs typeface="Calibri" panose="020F0502020204030204" pitchFamily="34" charset="0"/>
                        </a:rPr>
                        <a:t>No</a:t>
                      </a:r>
                      <a:endParaRPr lang="en-US" sz="1200" dirty="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439208"/>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28</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Forward Market Participation Requirements for LSEs</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Arial" panose="020B0604020202020204" pitchFamily="34" charset="0"/>
                        </a:rPr>
                        <a:t>Are LSEs required to participate in the forward market?</a:t>
                      </a:r>
                      <a:endParaRPr lang="en-US" sz="12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Calibri" panose="020F0502020204030204" pitchFamily="34" charset="0"/>
                        </a:rPr>
                        <a:t>No LSE participation requirements (default)</a:t>
                      </a:r>
                      <a:endParaRPr lang="en-US" sz="120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kern="1200">
                          <a:solidFill>
                            <a:schemeClr val="tx2"/>
                          </a:solidFill>
                          <a:effectLst/>
                          <a:latin typeface="+mn-lt"/>
                          <a:ea typeface="PMingLiU" panose="02020500000000000000" pitchFamily="18" charset="-120"/>
                          <a:cs typeface="Calibri" panose="020F0502020204030204" pitchFamily="34" charset="0"/>
                        </a:rPr>
                        <a:t>LSE participation is required for all LSEs</a:t>
                      </a:r>
                      <a:endParaRPr lang="en-US" sz="12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effectLst/>
                          <a:latin typeface="+mn-lt"/>
                          <a:ea typeface="PMingLiU" panose="02020500000000000000" pitchFamily="18" charset="-120"/>
                          <a:cs typeface="Calibri" panose="020F0502020204030204" pitchFamily="34" charset="0"/>
                        </a:rPr>
                        <a:t>No</a:t>
                      </a:r>
                      <a:endParaRPr lang="en-US" sz="120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4001965932"/>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29</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Eligibility of Virtual Parties to Participate in Forward Market</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Arial" panose="020B0604020202020204" pitchFamily="34" charset="0"/>
                        </a:rPr>
                        <a:t>Are virtual parties allowed to participate in the forward market?</a:t>
                      </a:r>
                      <a:endParaRPr lang="en-US" sz="12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Calibri" panose="020F0502020204030204" pitchFamily="34" charset="0"/>
                        </a:rPr>
                        <a:t>Yes (default)</a:t>
                      </a:r>
                      <a:endParaRPr lang="en-US" sz="120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kern="1200">
                          <a:solidFill>
                            <a:schemeClr val="tx2"/>
                          </a:solidFill>
                          <a:effectLst/>
                          <a:latin typeface="+mn-lt"/>
                          <a:ea typeface="PMingLiU" panose="02020500000000000000" pitchFamily="18" charset="-120"/>
                          <a:cs typeface="Calibri" panose="020F0502020204030204" pitchFamily="34" charset="0"/>
                        </a:rPr>
                        <a:t>No</a:t>
                      </a:r>
                      <a:endParaRPr lang="en-US" sz="12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dirty="0">
                          <a:solidFill>
                            <a:srgbClr val="000000"/>
                          </a:solidFill>
                          <a:effectLst/>
                          <a:latin typeface="+mn-lt"/>
                          <a:ea typeface="PMingLiU" panose="02020500000000000000" pitchFamily="18" charset="-120"/>
                          <a:cs typeface="Calibri" panose="020F0502020204030204" pitchFamily="34" charset="0"/>
                        </a:rPr>
                        <a:t>No</a:t>
                      </a:r>
                      <a:endParaRPr lang="en-US" sz="1200" dirty="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3367210800"/>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30</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Framework &amp; Timing of Forward Market Settlements</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Arial" panose="020B0604020202020204" pitchFamily="34" charset="0"/>
                        </a:rPr>
                        <a:t>When is the seasonal forward market settled?</a:t>
                      </a:r>
                      <a:endParaRPr lang="en-US" sz="12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kern="1200">
                          <a:solidFill>
                            <a:schemeClr val="tx2"/>
                          </a:solidFill>
                          <a:effectLst/>
                          <a:latin typeface="+mn-lt"/>
                          <a:ea typeface="PMingLiU" panose="02020500000000000000" pitchFamily="18" charset="-120"/>
                          <a:cs typeface="Calibri" panose="020F0502020204030204" pitchFamily="34" charset="0"/>
                        </a:rPr>
                        <a:t>Immediately after forward market clears</a:t>
                      </a:r>
                      <a:endParaRPr lang="en-US" sz="1200">
                        <a:solidFill>
                          <a:schemeClr val="tx2"/>
                        </a:solidFill>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Calibri" panose="020F0502020204030204" pitchFamily="34" charset="0"/>
                        </a:rPr>
                        <a:t>An </a:t>
                      </a:r>
                      <a:r>
                        <a:rPr lang="en-US" sz="1200" b="1" i="1" kern="1200">
                          <a:solidFill>
                            <a:schemeClr val="tx2"/>
                          </a:solidFill>
                          <a:effectLst/>
                          <a:latin typeface="+mn-lt"/>
                          <a:ea typeface="PMingLiU" panose="02020500000000000000" pitchFamily="18" charset="-120"/>
                          <a:cs typeface="Calibri" panose="020F0502020204030204" pitchFamily="34" charset="0"/>
                        </a:rPr>
                        <a:t>LSE</a:t>
                      </a:r>
                      <a:r>
                        <a:rPr lang="en-US" sz="1200" b="1" kern="1200">
                          <a:solidFill>
                            <a:schemeClr val="tx2"/>
                          </a:solidFill>
                          <a:effectLst/>
                          <a:latin typeface="+mn-lt"/>
                          <a:ea typeface="PMingLiU" panose="02020500000000000000" pitchFamily="18" charset="-120"/>
                          <a:cs typeface="Calibri" panose="020F0502020204030204" pitchFamily="34" charset="0"/>
                        </a:rPr>
                        <a:t> (virtual or physical) that clears in the forward market pays the clearing price to ERCOT immediately; a </a:t>
                      </a:r>
                      <a:r>
                        <a:rPr lang="en-US" sz="1200" b="1" i="1" kern="1200">
                          <a:solidFill>
                            <a:schemeClr val="tx2"/>
                          </a:solidFill>
                          <a:effectLst/>
                          <a:latin typeface="+mn-lt"/>
                          <a:ea typeface="PMingLiU" panose="02020500000000000000" pitchFamily="18" charset="-120"/>
                          <a:cs typeface="Calibri" panose="020F0502020204030204" pitchFamily="34" charset="0"/>
                        </a:rPr>
                        <a:t>generator</a:t>
                      </a:r>
                      <a:r>
                        <a:rPr lang="en-US" sz="1200" b="1" kern="1200">
                          <a:solidFill>
                            <a:schemeClr val="tx2"/>
                          </a:solidFill>
                          <a:effectLst/>
                          <a:latin typeface="+mn-lt"/>
                          <a:ea typeface="PMingLiU" panose="02020500000000000000" pitchFamily="18" charset="-120"/>
                          <a:cs typeface="Calibri" panose="020F0502020204030204" pitchFamily="34" charset="0"/>
                        </a:rPr>
                        <a:t> (virtual or physical) that clears in the forward market does not receive revenues until after end of the year (default)</a:t>
                      </a:r>
                      <a:endParaRPr lang="en-US" sz="1200">
                        <a:solidFill>
                          <a:schemeClr val="tx2"/>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dirty="0">
                          <a:solidFill>
                            <a:srgbClr val="000000"/>
                          </a:solidFill>
                          <a:effectLst/>
                          <a:latin typeface="+mn-lt"/>
                          <a:ea typeface="PMingLiU" panose="02020500000000000000" pitchFamily="18" charset="-120"/>
                          <a:cs typeface="Calibri" panose="020F0502020204030204" pitchFamily="34" charset="0"/>
                        </a:rPr>
                        <a:t>No</a:t>
                      </a:r>
                      <a:endParaRPr lang="en-US" sz="1200" dirty="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3034774"/>
                  </a:ext>
                </a:extLst>
              </a:tr>
            </a:tbl>
          </a:graphicData>
        </a:graphic>
      </p:graphicFrame>
      <p:sp>
        <p:nvSpPr>
          <p:cNvPr id="9" name="Rectangle 4">
            <a:extLst>
              <a:ext uri="{FF2B5EF4-FFF2-40B4-BE49-F238E27FC236}">
                <a16:creationId xmlns:a16="http://schemas.microsoft.com/office/drawing/2014/main" id="{017B45E7-ECE6-AEAD-EDA6-FEAD44135C70}"/>
              </a:ext>
            </a:extLst>
          </p:cNvPr>
          <p:cNvSpPr>
            <a:spLocks noChangeArrowheads="1"/>
          </p:cNvSpPr>
          <p:nvPr/>
        </p:nvSpPr>
        <p:spPr bwMode="auto">
          <a:xfrm>
            <a:off x="459233" y="2371436"/>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800" b="0" i="0" u="none" strike="noStrike" cap="none" normalizeH="0" baseline="0">
                <a:ln>
                  <a:noFill/>
                </a:ln>
                <a:solidFill>
                  <a:schemeClr val="tx1"/>
                </a:solidFill>
                <a:effectLst/>
                <a:latin typeface="Arial" panose="020B0604020202020204" pitchFamily="34" charset="0"/>
              </a:rPr>
            </a:br>
            <a:endParaRPr kumimoji="0" lang="en-US" altLang="en-US" sz="1800" b="0" i="0" u="none" strike="noStrike" cap="none" normalizeH="0" baseline="0">
              <a:ln>
                <a:noFill/>
              </a:ln>
              <a:solidFill>
                <a:schemeClr val="tx1"/>
              </a:solidFill>
              <a:effectLst/>
              <a:latin typeface="Arial" panose="020B0604020202020204" pitchFamily="34" charset="0"/>
            </a:endParaRPr>
          </a:p>
        </p:txBody>
      </p:sp>
      <p:graphicFrame>
        <p:nvGraphicFramePr>
          <p:cNvPr id="2" name="Table 1">
            <a:extLst>
              <a:ext uri="{FF2B5EF4-FFF2-40B4-BE49-F238E27FC236}">
                <a16:creationId xmlns:a16="http://schemas.microsoft.com/office/drawing/2014/main" id="{D0CE0457-CEFA-EE75-DD85-6532D63BC1FC}"/>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b="1"/>
                        <a:t>Framework &amp; Timeline of Forward PC Market</a:t>
                      </a:r>
                      <a:endParaRPr lang="en-US" sz="1800" b="1">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6" name="Graphic 15">
            <a:extLst>
              <a:ext uri="{FF2B5EF4-FFF2-40B4-BE49-F238E27FC236}">
                <a16:creationId xmlns:a16="http://schemas.microsoft.com/office/drawing/2014/main" id="{E03E3252-3ECD-763B-4CF8-AB739282DB0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605241" y="-16163"/>
            <a:ext cx="457200" cy="457200"/>
          </a:xfrm>
          <a:prstGeom prst="rect">
            <a:avLst/>
          </a:prstGeom>
        </p:spPr>
      </p:pic>
    </p:spTree>
    <p:extLst>
      <p:ext uri="{BB962C8B-B14F-4D97-AF65-F5344CB8AC3E}">
        <p14:creationId xmlns:p14="http://schemas.microsoft.com/office/powerpoint/2010/main" val="785438569"/>
      </p:ext>
    </p:extLst>
  </p:cSld>
  <p:clrMapOvr>
    <a:masterClrMapping/>
  </p:clrMapOvr>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3B6983E4-7998-FD2E-E3A9-B3F2C6620794}"/>
              </a:ext>
            </a:extLst>
          </p:cNvPr>
          <p:cNvSpPr>
            <a:spLocks noGrp="1"/>
          </p:cNvSpPr>
          <p:nvPr>
            <p:ph type="title"/>
          </p:nvPr>
        </p:nvSpPr>
        <p:spPr/>
        <p:txBody>
          <a:bodyPr/>
          <a:lstStyle/>
          <a:p>
            <a:br>
              <a:rPr lang="en-US"/>
            </a:br>
            <a:r>
              <a:rPr lang="en-US"/>
              <a:t>Key decision parameters</a:t>
            </a:r>
          </a:p>
        </p:txBody>
      </p:sp>
      <p:graphicFrame>
        <p:nvGraphicFramePr>
          <p:cNvPr id="8" name="Table 7">
            <a:extLst>
              <a:ext uri="{FF2B5EF4-FFF2-40B4-BE49-F238E27FC236}">
                <a16:creationId xmlns:a16="http://schemas.microsoft.com/office/drawing/2014/main" id="{5D605EF4-6AD0-01C8-4D5A-FB35A32508A9}"/>
              </a:ext>
            </a:extLst>
          </p:cNvPr>
          <p:cNvGraphicFramePr>
            <a:graphicFrameLocks noGrp="1"/>
          </p:cNvGraphicFramePr>
          <p:nvPr/>
        </p:nvGraphicFramePr>
        <p:xfrm>
          <a:off x="463804" y="1199894"/>
          <a:ext cx="11264900" cy="2419604"/>
        </p:xfrm>
        <a:graphic>
          <a:graphicData uri="http://schemas.openxmlformats.org/drawingml/2006/table">
            <a:tbl>
              <a:tblPr firstRow="1" firstCol="1" bandRow="1"/>
              <a:tblGrid>
                <a:gridCol w="268105">
                  <a:extLst>
                    <a:ext uri="{9D8B030D-6E8A-4147-A177-3AD203B41FA5}">
                      <a16:colId xmlns:a16="http://schemas.microsoft.com/office/drawing/2014/main" val="2019874222"/>
                    </a:ext>
                  </a:extLst>
                </a:gridCol>
                <a:gridCol w="1912780">
                  <a:extLst>
                    <a:ext uri="{9D8B030D-6E8A-4147-A177-3AD203B41FA5}">
                      <a16:colId xmlns:a16="http://schemas.microsoft.com/office/drawing/2014/main" val="3976426191"/>
                    </a:ext>
                  </a:extLst>
                </a:gridCol>
                <a:gridCol w="3692634">
                  <a:extLst>
                    <a:ext uri="{9D8B030D-6E8A-4147-A177-3AD203B41FA5}">
                      <a16:colId xmlns:a16="http://schemas.microsoft.com/office/drawing/2014/main" val="3133432086"/>
                    </a:ext>
                  </a:extLst>
                </a:gridCol>
                <a:gridCol w="3692634">
                  <a:extLst>
                    <a:ext uri="{9D8B030D-6E8A-4147-A177-3AD203B41FA5}">
                      <a16:colId xmlns:a16="http://schemas.microsoft.com/office/drawing/2014/main" val="168617620"/>
                    </a:ext>
                  </a:extLst>
                </a:gridCol>
                <a:gridCol w="1698747">
                  <a:extLst>
                    <a:ext uri="{9D8B030D-6E8A-4147-A177-3AD203B41FA5}">
                      <a16:colId xmlns:a16="http://schemas.microsoft.com/office/drawing/2014/main" val="1627584230"/>
                    </a:ext>
                  </a:extLst>
                </a:gridCol>
              </a:tblGrid>
              <a:tr h="0">
                <a:tc>
                  <a:txBody>
                    <a:bodyPr/>
                    <a:lstStyle/>
                    <a:p>
                      <a:pPr marL="0" marR="0" algn="ctr">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Design Parameter</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Design Decision</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Options</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ctr">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Impacts Modeling?</a:t>
                      </a:r>
                      <a:endParaRPr lang="en-US" sz="1200" baseline="30000">
                        <a:effectLst/>
                        <a:latin typeface="+mn-lt"/>
                        <a:ea typeface="PMingLiU" panose="02020500000000000000" pitchFamily="18" charset="-120"/>
                        <a:cs typeface="Arial" panose="020B0604020202020204" pitchFamily="34" charset="0"/>
                      </a:endParaRPr>
                    </a:p>
                  </a:txBody>
                  <a:tcPr marL="0" marR="0" marT="0" marB="0">
                    <a:lnL w="12700" cap="flat" cmpd="sng" algn="ctr">
                      <a:solidFill>
                        <a:srgbClr val="034E6E"/>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extLst>
                  <a:ext uri="{0D108BD9-81ED-4DB2-BD59-A6C34878D82A}">
                    <a16:rowId xmlns:a16="http://schemas.microsoft.com/office/drawing/2014/main" val="1594752984"/>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31</a:t>
                      </a:r>
                      <a:endParaRPr lang="en-US" sz="1200">
                        <a:effectLst/>
                        <a:latin typeface="+mn-lt"/>
                        <a:ea typeface="PMingLiU" panose="02020500000000000000" pitchFamily="18" charset="-120"/>
                        <a:cs typeface="Calibri" panose="020F050202020403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Timing of Seasonal PC Market Settlement</a:t>
                      </a:r>
                      <a:endParaRPr lang="en-US" sz="1200">
                        <a:solidFill>
                          <a:schemeClr val="tx1"/>
                        </a:solidFill>
                        <a:effectLst/>
                        <a:latin typeface="+mn-lt"/>
                        <a:ea typeface="PMingLiU" panose="02020500000000000000" pitchFamily="18" charset="-120"/>
                        <a:cs typeface="Calibri" panose="020F050202020403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Calibri" panose="020F0502020204030204" pitchFamily="34" charset="0"/>
                        </a:rPr>
                        <a:t>When is the seasonal PC market settled?</a:t>
                      </a:r>
                      <a:endParaRPr lang="en-US" sz="1200">
                        <a:solidFill>
                          <a:schemeClr val="tx2"/>
                        </a:solidFill>
                        <a:effectLst/>
                        <a:latin typeface="+mn-lt"/>
                        <a:ea typeface="PMingLiU" panose="02020500000000000000" pitchFamily="18" charset="-120"/>
                        <a:cs typeface="Calibri" panose="020F050202020403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kern="1200">
                          <a:solidFill>
                            <a:schemeClr val="tx2"/>
                          </a:solidFill>
                          <a:effectLst/>
                          <a:latin typeface="+mn-lt"/>
                          <a:ea typeface="PMingLiU" panose="02020500000000000000" pitchFamily="18" charset="-120"/>
                          <a:cs typeface="Calibri" panose="020F0502020204030204" pitchFamily="34" charset="0"/>
                        </a:rPr>
                        <a:t>End of season for each season</a:t>
                      </a:r>
                      <a:endParaRPr lang="en-US" sz="1200">
                        <a:solidFill>
                          <a:schemeClr val="tx2"/>
                        </a:solidFill>
                        <a:effectLst/>
                        <a:latin typeface="+mn-lt"/>
                        <a:ea typeface="PMingLiU" panose="02020500000000000000" pitchFamily="18" charset="-120"/>
                        <a:cs typeface="Calibri" panose="020F050202020403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Calibri" panose="020F0502020204030204" pitchFamily="34" charset="0"/>
                        </a:rPr>
                        <a:t>End of year for all seasons simultaneously (default)</a:t>
                      </a:r>
                      <a:endParaRPr lang="en-US" sz="1200">
                        <a:solidFill>
                          <a:schemeClr val="tx2"/>
                        </a:solidFill>
                        <a:effectLst/>
                        <a:latin typeface="+mn-lt"/>
                        <a:ea typeface="PMingLiU" panose="02020500000000000000" pitchFamily="18" charset="-120"/>
                        <a:cs typeface="Calibri" panose="020F050202020403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Calibri" panose="020F0502020204030204" pitchFamily="34" charset="0"/>
                        </a:rPr>
                        <a:t>No</a:t>
                      </a:r>
                      <a:endParaRPr lang="en-US" sz="1200">
                        <a:effectLst/>
                        <a:latin typeface="+mn-lt"/>
                        <a:ea typeface="PMingLiU" panose="02020500000000000000" pitchFamily="18" charset="-12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00337589"/>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32</a:t>
                      </a:r>
                      <a:endParaRPr lang="en-US" sz="1200">
                        <a:effectLst/>
                        <a:latin typeface="+mn-lt"/>
                        <a:ea typeface="PMingLiU" panose="02020500000000000000" pitchFamily="18" charset="-120"/>
                        <a:cs typeface="Calibri" panose="020F050202020403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LSE PC Market Collateral Requirement</a:t>
                      </a:r>
                      <a:endParaRPr lang="en-US" sz="1200">
                        <a:solidFill>
                          <a:schemeClr val="tx1"/>
                        </a:solidFill>
                        <a:effectLst/>
                        <a:latin typeface="+mn-lt"/>
                        <a:ea typeface="PMingLiU" panose="02020500000000000000" pitchFamily="18" charset="-120"/>
                        <a:cs typeface="Calibri" panose="020F050202020403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Calibri" panose="020F0502020204030204" pitchFamily="34" charset="0"/>
                        </a:rPr>
                        <a:t>How much collateral is required to be posted for LSEs, for the PC market?</a:t>
                      </a:r>
                      <a:endParaRPr lang="en-US" sz="1200">
                        <a:solidFill>
                          <a:schemeClr val="tx2"/>
                        </a:solidFill>
                        <a:effectLst/>
                        <a:latin typeface="+mn-lt"/>
                        <a:ea typeface="PMingLiU" panose="02020500000000000000" pitchFamily="18" charset="-120"/>
                        <a:cs typeface="Calibri" panose="020F050202020403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kern="1200">
                          <a:solidFill>
                            <a:schemeClr val="tx2"/>
                          </a:solidFill>
                          <a:effectLst/>
                          <a:latin typeface="+mn-lt"/>
                          <a:ea typeface="PMingLiU" panose="02020500000000000000" pitchFamily="18" charset="-120"/>
                          <a:cs typeface="Calibri" panose="020F0502020204030204" pitchFamily="34" charset="0"/>
                        </a:rPr>
                        <a:t>No collateral requirements </a:t>
                      </a:r>
                      <a:endParaRPr lang="en-US" sz="1200">
                        <a:solidFill>
                          <a:schemeClr val="tx2"/>
                        </a:solidFill>
                        <a:effectLst/>
                        <a:latin typeface="+mn-lt"/>
                        <a:ea typeface="PMingLiU" panose="02020500000000000000" pitchFamily="18" charset="-120"/>
                        <a:cs typeface="Calibri" panose="020F050202020403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Calibri" panose="020F0502020204030204" pitchFamily="34" charset="0"/>
                        </a:rPr>
                        <a:t>Collateral based on potential PC procurement shortfall (default), defined as follows…</a:t>
                      </a:r>
                      <a:endParaRPr lang="en-US" sz="1200">
                        <a:solidFill>
                          <a:schemeClr val="tx2"/>
                        </a:solidFill>
                        <a:effectLst/>
                        <a:latin typeface="+mn-lt"/>
                        <a:ea typeface="PMingLiU" panose="02020500000000000000" pitchFamily="18" charset="-120"/>
                        <a:cs typeface="Calibri" panose="020F0502020204030204" pitchFamily="34" charset="0"/>
                      </a:endParaRPr>
                    </a:p>
                    <a:p>
                      <a:pPr marL="137160" marR="0" algn="ctr">
                        <a:lnSpc>
                          <a:spcPct val="110000"/>
                        </a:lnSpc>
                        <a:spcBef>
                          <a:spcPts val="0"/>
                        </a:spcBef>
                        <a:spcAft>
                          <a:spcPts val="0"/>
                        </a:spcAft>
                      </a:pPr>
                      <a:r>
                        <a:rPr lang="en-US" sz="1200" b="1" i="1" kern="1200">
                          <a:solidFill>
                            <a:schemeClr val="tx2"/>
                          </a:solidFill>
                          <a:effectLst/>
                          <a:latin typeface="+mn-lt"/>
                          <a:ea typeface="PMingLiU" panose="02020500000000000000" pitchFamily="18" charset="-120"/>
                          <a:cs typeface="Calibri" panose="020F0502020204030204" pitchFamily="34" charset="0"/>
                        </a:rPr>
                        <a:t>(Expected LSE PC demand – PCs procured in forward market) * dynamic max. PC price</a:t>
                      </a:r>
                      <a:r>
                        <a:rPr lang="en-US" sz="1200" b="1" i="1" kern="1200" baseline="30000">
                          <a:solidFill>
                            <a:schemeClr val="tx2"/>
                          </a:solidFill>
                          <a:effectLst/>
                          <a:latin typeface="+mn-lt"/>
                          <a:ea typeface="PMingLiU" panose="02020500000000000000" pitchFamily="18" charset="-120"/>
                          <a:cs typeface="Calibri" panose="020F0502020204030204" pitchFamily="34" charset="0"/>
                        </a:rPr>
                        <a:t>1</a:t>
                      </a:r>
                      <a:endParaRPr lang="en-US" sz="1200" baseline="30000">
                        <a:solidFill>
                          <a:schemeClr val="tx2"/>
                        </a:solidFill>
                        <a:effectLst/>
                        <a:latin typeface="+mn-lt"/>
                        <a:ea typeface="PMingLiU" panose="02020500000000000000" pitchFamily="18" charset="-120"/>
                        <a:cs typeface="Calibri" panose="020F050202020403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Calibri" panose="020F0502020204030204" pitchFamily="34" charset="0"/>
                        </a:rPr>
                        <a:t>No</a:t>
                      </a:r>
                      <a:endParaRPr lang="en-US" sz="1200">
                        <a:effectLst/>
                        <a:latin typeface="+mn-lt"/>
                        <a:ea typeface="PMingLiU" panose="02020500000000000000" pitchFamily="18" charset="-12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439208"/>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33</a:t>
                      </a:r>
                      <a:endParaRPr lang="en-US" sz="1200">
                        <a:effectLst/>
                        <a:latin typeface="+mn-lt"/>
                        <a:ea typeface="PMingLiU" panose="02020500000000000000" pitchFamily="18" charset="-120"/>
                        <a:cs typeface="Calibri" panose="020F050202020403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LSE PC Market Collateral Timeline</a:t>
                      </a:r>
                      <a:endParaRPr lang="en-US" sz="1200">
                        <a:solidFill>
                          <a:schemeClr val="tx1"/>
                        </a:solidFill>
                        <a:effectLst/>
                        <a:latin typeface="+mn-lt"/>
                        <a:ea typeface="PMingLiU" panose="02020500000000000000" pitchFamily="18" charset="-120"/>
                        <a:cs typeface="Calibri" panose="020F050202020403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chemeClr val="tx2"/>
                          </a:solidFill>
                          <a:effectLst/>
                          <a:latin typeface="+mn-lt"/>
                          <a:ea typeface="PMingLiU" panose="02020500000000000000" pitchFamily="18" charset="-120"/>
                          <a:cs typeface="Calibri" panose="020F0502020204030204" pitchFamily="34" charset="0"/>
                        </a:rPr>
                        <a:t>When are LSEs required to post collateral, for the PC market?</a:t>
                      </a:r>
                      <a:endParaRPr lang="en-US" sz="1200">
                        <a:solidFill>
                          <a:schemeClr val="tx2"/>
                        </a:solidFill>
                        <a:effectLst/>
                        <a:latin typeface="+mn-lt"/>
                        <a:ea typeface="PMingLiU" panose="02020500000000000000" pitchFamily="18" charset="-120"/>
                        <a:cs typeface="Calibri" panose="020F050202020403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kern="1200">
                          <a:solidFill>
                            <a:schemeClr val="tx2"/>
                          </a:solidFill>
                          <a:effectLst/>
                          <a:latin typeface="+mn-lt"/>
                          <a:ea typeface="PMingLiU" panose="02020500000000000000" pitchFamily="18" charset="-120"/>
                          <a:cs typeface="Calibri" panose="020F0502020204030204" pitchFamily="34" charset="0"/>
                        </a:rPr>
                        <a:t>No collateral requirements </a:t>
                      </a:r>
                      <a:endParaRPr lang="en-US" sz="1200">
                        <a:solidFill>
                          <a:schemeClr val="tx2"/>
                        </a:solidFill>
                        <a:effectLst/>
                        <a:latin typeface="+mn-lt"/>
                        <a:ea typeface="PMingLiU" panose="02020500000000000000" pitchFamily="18" charset="-120"/>
                        <a:cs typeface="Calibri" panose="020F050202020403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chemeClr val="tx2"/>
                          </a:solidFill>
                          <a:effectLst/>
                          <a:latin typeface="+mn-lt"/>
                          <a:ea typeface="PMingLiU" panose="02020500000000000000" pitchFamily="18" charset="-120"/>
                          <a:cs typeface="Calibri" panose="020F0502020204030204" pitchFamily="34" charset="0"/>
                        </a:rPr>
                        <a:t>Several business days prior to the start of the season/year (default)</a:t>
                      </a:r>
                      <a:endParaRPr lang="en-US" sz="1200">
                        <a:solidFill>
                          <a:schemeClr val="tx2"/>
                        </a:solidFill>
                        <a:effectLst/>
                        <a:latin typeface="+mn-lt"/>
                        <a:ea typeface="PMingLiU" panose="02020500000000000000" pitchFamily="18" charset="-120"/>
                        <a:cs typeface="Calibri" panose="020F050202020403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Calibri" panose="020F0502020204030204" pitchFamily="34" charset="0"/>
                        </a:rPr>
                        <a:t>No</a:t>
                      </a:r>
                      <a:endParaRPr lang="en-US" sz="1200">
                        <a:effectLst/>
                        <a:latin typeface="+mn-lt"/>
                        <a:ea typeface="PMingLiU" panose="02020500000000000000" pitchFamily="18" charset="-120"/>
                        <a:cs typeface="Calibri" panose="020F050202020403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3034774"/>
                  </a:ext>
                </a:extLst>
              </a:tr>
            </a:tbl>
          </a:graphicData>
        </a:graphic>
      </p:graphicFrame>
      <p:sp>
        <p:nvSpPr>
          <p:cNvPr id="9" name="Rectangle 4">
            <a:extLst>
              <a:ext uri="{FF2B5EF4-FFF2-40B4-BE49-F238E27FC236}">
                <a16:creationId xmlns:a16="http://schemas.microsoft.com/office/drawing/2014/main" id="{017B45E7-ECE6-AEAD-EDA6-FEAD44135C70}"/>
              </a:ext>
            </a:extLst>
          </p:cNvPr>
          <p:cNvSpPr>
            <a:spLocks noChangeArrowheads="1"/>
          </p:cNvSpPr>
          <p:nvPr/>
        </p:nvSpPr>
        <p:spPr bwMode="auto">
          <a:xfrm>
            <a:off x="459233" y="2371436"/>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800" b="0" i="0" u="none" strike="noStrike" cap="none" normalizeH="0" baseline="0">
                <a:ln>
                  <a:noFill/>
                </a:ln>
                <a:solidFill>
                  <a:schemeClr val="tx1"/>
                </a:solidFill>
                <a:effectLst/>
                <a:latin typeface="Arial" panose="020B0604020202020204" pitchFamily="34" charset="0"/>
              </a:rPr>
            </a:br>
            <a:endParaRPr kumimoji="0" lang="en-US" altLang="en-US" sz="1800" b="0" i="0" u="none" strike="noStrike" cap="none" normalizeH="0" baseline="0">
              <a:ln>
                <a:noFill/>
              </a:ln>
              <a:solidFill>
                <a:schemeClr val="tx1"/>
              </a:solidFill>
              <a:effectLst/>
              <a:latin typeface="Arial" panose="020B0604020202020204" pitchFamily="34" charset="0"/>
            </a:endParaRPr>
          </a:p>
        </p:txBody>
      </p:sp>
      <p:graphicFrame>
        <p:nvGraphicFramePr>
          <p:cNvPr id="2" name="Table 1">
            <a:extLst>
              <a:ext uri="{FF2B5EF4-FFF2-40B4-BE49-F238E27FC236}">
                <a16:creationId xmlns:a16="http://schemas.microsoft.com/office/drawing/2014/main" id="{D0CE0457-CEFA-EE75-DD85-6532D63BC1FC}"/>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Framework &amp; Timeline for PC Market</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6" name="Graphic 15">
            <a:extLst>
              <a:ext uri="{FF2B5EF4-FFF2-40B4-BE49-F238E27FC236}">
                <a16:creationId xmlns:a16="http://schemas.microsoft.com/office/drawing/2014/main" id="{E03E3252-3ECD-763B-4CF8-AB739282DB0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605241" y="-16163"/>
            <a:ext cx="457200" cy="457200"/>
          </a:xfrm>
          <a:prstGeom prst="rect">
            <a:avLst/>
          </a:prstGeom>
        </p:spPr>
      </p:pic>
      <p:sp>
        <p:nvSpPr>
          <p:cNvPr id="5" name="Rectangle 6">
            <a:extLst>
              <a:ext uri="{FF2B5EF4-FFF2-40B4-BE49-F238E27FC236}">
                <a16:creationId xmlns:a16="http://schemas.microsoft.com/office/drawing/2014/main" id="{B72E25AF-4C46-5A28-C9BF-4571BEA0EA99}"/>
              </a:ext>
            </a:extLst>
          </p:cNvPr>
          <p:cNvSpPr>
            <a:spLocks noChangeArrowheads="1"/>
          </p:cNvSpPr>
          <p:nvPr/>
        </p:nvSpPr>
        <p:spPr bwMode="auto">
          <a:xfrm>
            <a:off x="459233" y="6021562"/>
            <a:ext cx="11264900" cy="3693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latin typeface="Calibri" panose="020F0502020204030204" pitchFamily="34" charset="0"/>
                <a:ea typeface="PMingLiU" panose="02020500000000000000" pitchFamily="18" charset="-120"/>
                <a:cs typeface="Arial" panose="020B0604020202020204" pitchFamily="34" charset="0"/>
              </a:rPr>
              <a:t>[1] LSE collateral in the PC market will depend on whether the entity has procured PCs in the forward market or not. For the PCs it has cleared in the forward market, it is required to hold collateral for the difference between the maximum PC price and the forward market PC price. For the remaining PC requirement, it will have to hold collateral for the maximum PC price.</a:t>
            </a:r>
            <a:endParaRPr kumimoji="0" lang="en-US" altLang="zh-TW" sz="1800" b="0" i="0" u="none" strike="noStrike" cap="none" normalizeH="0" baseline="0">
              <a:ln>
                <a:noFill/>
              </a:ln>
              <a:solidFill>
                <a:schemeClr val="tx2"/>
              </a:solidFill>
              <a:effectLst/>
              <a:latin typeface="Arial" panose="020B0604020202020204" pitchFamily="34" charset="0"/>
            </a:endParaRPr>
          </a:p>
        </p:txBody>
      </p:sp>
    </p:spTree>
    <p:extLst>
      <p:ext uri="{BB962C8B-B14F-4D97-AF65-F5344CB8AC3E}">
        <p14:creationId xmlns:p14="http://schemas.microsoft.com/office/powerpoint/2010/main" val="4227035909"/>
      </p:ext>
    </p:extLst>
  </p:cSld>
  <p:clrMapOvr>
    <a:masterClrMapping/>
  </p:clrMapOvr>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3B6983E4-7998-FD2E-E3A9-B3F2C6620794}"/>
              </a:ext>
            </a:extLst>
          </p:cNvPr>
          <p:cNvSpPr>
            <a:spLocks noGrp="1"/>
          </p:cNvSpPr>
          <p:nvPr>
            <p:ph type="title"/>
          </p:nvPr>
        </p:nvSpPr>
        <p:spPr/>
        <p:txBody>
          <a:bodyPr/>
          <a:lstStyle/>
          <a:p>
            <a:br>
              <a:rPr lang="en-US"/>
            </a:br>
            <a:r>
              <a:rPr lang="en-US"/>
              <a:t>Key decision parameters</a:t>
            </a:r>
          </a:p>
        </p:txBody>
      </p:sp>
      <p:graphicFrame>
        <p:nvGraphicFramePr>
          <p:cNvPr id="8" name="Table 7">
            <a:extLst>
              <a:ext uri="{FF2B5EF4-FFF2-40B4-BE49-F238E27FC236}">
                <a16:creationId xmlns:a16="http://schemas.microsoft.com/office/drawing/2014/main" id="{5D605EF4-6AD0-01C8-4D5A-FB35A32508A9}"/>
              </a:ext>
            </a:extLst>
          </p:cNvPr>
          <p:cNvGraphicFramePr>
            <a:graphicFrameLocks noGrp="1"/>
          </p:cNvGraphicFramePr>
          <p:nvPr/>
        </p:nvGraphicFramePr>
        <p:xfrm>
          <a:off x="463804" y="1199894"/>
          <a:ext cx="11264900" cy="4230116"/>
        </p:xfrm>
        <a:graphic>
          <a:graphicData uri="http://schemas.openxmlformats.org/drawingml/2006/table">
            <a:tbl>
              <a:tblPr firstRow="1" firstCol="1" bandRow="1"/>
              <a:tblGrid>
                <a:gridCol w="268105">
                  <a:extLst>
                    <a:ext uri="{9D8B030D-6E8A-4147-A177-3AD203B41FA5}">
                      <a16:colId xmlns:a16="http://schemas.microsoft.com/office/drawing/2014/main" val="2019874222"/>
                    </a:ext>
                  </a:extLst>
                </a:gridCol>
                <a:gridCol w="1912780">
                  <a:extLst>
                    <a:ext uri="{9D8B030D-6E8A-4147-A177-3AD203B41FA5}">
                      <a16:colId xmlns:a16="http://schemas.microsoft.com/office/drawing/2014/main" val="3976426191"/>
                    </a:ext>
                  </a:extLst>
                </a:gridCol>
                <a:gridCol w="3692634">
                  <a:extLst>
                    <a:ext uri="{9D8B030D-6E8A-4147-A177-3AD203B41FA5}">
                      <a16:colId xmlns:a16="http://schemas.microsoft.com/office/drawing/2014/main" val="3133432086"/>
                    </a:ext>
                  </a:extLst>
                </a:gridCol>
                <a:gridCol w="3692634">
                  <a:extLst>
                    <a:ext uri="{9D8B030D-6E8A-4147-A177-3AD203B41FA5}">
                      <a16:colId xmlns:a16="http://schemas.microsoft.com/office/drawing/2014/main" val="168617620"/>
                    </a:ext>
                  </a:extLst>
                </a:gridCol>
                <a:gridCol w="1698747">
                  <a:extLst>
                    <a:ext uri="{9D8B030D-6E8A-4147-A177-3AD203B41FA5}">
                      <a16:colId xmlns:a16="http://schemas.microsoft.com/office/drawing/2014/main" val="1627584230"/>
                    </a:ext>
                  </a:extLst>
                </a:gridCol>
              </a:tblGrid>
              <a:tr h="0">
                <a:tc>
                  <a:txBody>
                    <a:bodyPr/>
                    <a:lstStyle/>
                    <a:p>
                      <a:pPr marL="0" marR="0" algn="ctr">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Design Parameter</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Design Decision</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Options</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ctr">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Impacts Modeling?</a:t>
                      </a:r>
                      <a:endParaRPr lang="en-US" sz="1200" baseline="30000">
                        <a:effectLst/>
                        <a:latin typeface="+mn-lt"/>
                        <a:ea typeface="PMingLiU" panose="02020500000000000000" pitchFamily="18" charset="-120"/>
                        <a:cs typeface="Arial" panose="020B0604020202020204" pitchFamily="34" charset="0"/>
                      </a:endParaRPr>
                    </a:p>
                  </a:txBody>
                  <a:tcPr marL="0" marR="0" marT="0" marB="0">
                    <a:lnL w="12700" cap="flat" cmpd="sng" algn="ctr">
                      <a:solidFill>
                        <a:srgbClr val="034E6E"/>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extLst>
                  <a:ext uri="{0D108BD9-81ED-4DB2-BD59-A6C34878D82A}">
                    <a16:rowId xmlns:a16="http://schemas.microsoft.com/office/drawing/2014/main" val="1594752984"/>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34</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Generator PC Market Collateral Requirement</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Arial" panose="020B0604020202020204" pitchFamily="34" charset="0"/>
                        </a:rPr>
                        <a:t>How much collateral is required to be posted for generators, for the PC market?</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kern="1200">
                          <a:solidFill>
                            <a:srgbClr val="000000"/>
                          </a:solidFill>
                          <a:effectLst/>
                          <a:latin typeface="+mn-lt"/>
                          <a:ea typeface="PMingLiU" panose="02020500000000000000" pitchFamily="18" charset="-120"/>
                          <a:cs typeface="Arial" panose="020B0604020202020204" pitchFamily="34" charset="0"/>
                        </a:rPr>
                        <a:t>No collateral requirements</a:t>
                      </a:r>
                      <a:endParaRPr lang="en-US" sz="1200">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rgbClr val="000000"/>
                          </a:solidFill>
                          <a:effectLst/>
                          <a:latin typeface="+mn-lt"/>
                          <a:ea typeface="PMingLiU" panose="02020500000000000000" pitchFamily="18" charset="-120"/>
                          <a:cs typeface="Arial" panose="020B0604020202020204" pitchFamily="34" charset="0"/>
                        </a:rPr>
                        <a:t>Collateral based on potential penalty exposure (default) defined as…</a:t>
                      </a:r>
                      <a:endParaRPr lang="en-US" sz="1200">
                        <a:effectLst/>
                        <a:latin typeface="+mn-lt"/>
                        <a:ea typeface="PMingLiU" panose="02020500000000000000" pitchFamily="18" charset="-120"/>
                        <a:cs typeface="Arial" panose="020B0604020202020204" pitchFamily="34" charset="0"/>
                      </a:endParaRPr>
                    </a:p>
                    <a:p>
                      <a:pPr marL="137160" marR="0" algn="l">
                        <a:lnSpc>
                          <a:spcPct val="110000"/>
                        </a:lnSpc>
                        <a:spcBef>
                          <a:spcPts val="0"/>
                        </a:spcBef>
                        <a:spcAft>
                          <a:spcPts val="0"/>
                        </a:spcAft>
                      </a:pPr>
                      <a:r>
                        <a:rPr lang="en-US" sz="1200" b="1" i="1" u="sng" kern="1200">
                          <a:solidFill>
                            <a:srgbClr val="000000"/>
                          </a:solidFill>
                          <a:effectLst/>
                          <a:latin typeface="+mn-lt"/>
                          <a:ea typeface="PMingLiU" panose="02020500000000000000" pitchFamily="18" charset="-120"/>
                          <a:cs typeface="Calibri" panose="020F0502020204030204" pitchFamily="34" charset="0"/>
                        </a:rPr>
                        <a:t>Cleared in Forward Market: </a:t>
                      </a:r>
                      <a:endParaRPr lang="en-US" sz="1200">
                        <a:effectLst/>
                        <a:latin typeface="+mn-lt"/>
                        <a:ea typeface="PMingLiU" panose="02020500000000000000" pitchFamily="18" charset="-120"/>
                        <a:cs typeface="Arial" panose="020B0604020202020204" pitchFamily="34" charset="0"/>
                      </a:endParaRPr>
                    </a:p>
                    <a:p>
                      <a:pPr marL="137160" marR="0" algn="ctr">
                        <a:lnSpc>
                          <a:spcPct val="110000"/>
                        </a:lnSpc>
                        <a:spcBef>
                          <a:spcPts val="0"/>
                        </a:spcBef>
                        <a:spcAft>
                          <a:spcPts val="0"/>
                        </a:spcAft>
                      </a:pPr>
                      <a:r>
                        <a:rPr lang="en-US" sz="1200" b="1" i="1" kern="1200">
                          <a:solidFill>
                            <a:srgbClr val="000000"/>
                          </a:solidFill>
                          <a:effectLst/>
                          <a:latin typeface="+mn-lt"/>
                          <a:ea typeface="PMingLiU" panose="02020500000000000000" pitchFamily="18" charset="-120"/>
                          <a:cs typeface="Arial" panose="020B0604020202020204" pitchFamily="34" charset="0"/>
                        </a:rPr>
                        <a:t>Forward market cleared PC quantity * (max. dynamic PC price</a:t>
                      </a:r>
                      <a:r>
                        <a:rPr lang="en-US" sz="1200" b="1" i="1" kern="1200" baseline="30000">
                          <a:solidFill>
                            <a:srgbClr val="000000"/>
                          </a:solidFill>
                          <a:effectLst/>
                          <a:latin typeface="+mn-lt"/>
                          <a:ea typeface="PMingLiU" panose="02020500000000000000" pitchFamily="18" charset="-120"/>
                          <a:cs typeface="Arial" panose="020B0604020202020204" pitchFamily="34" charset="0"/>
                        </a:rPr>
                        <a:t>1</a:t>
                      </a:r>
                      <a:r>
                        <a:rPr lang="en-US" sz="1200" b="1" i="1" kern="1200">
                          <a:solidFill>
                            <a:srgbClr val="000000"/>
                          </a:solidFill>
                          <a:effectLst/>
                          <a:latin typeface="+mn-lt"/>
                          <a:ea typeface="PMingLiU" panose="02020500000000000000" pitchFamily="18" charset="-120"/>
                          <a:cs typeface="Arial" panose="020B0604020202020204" pitchFamily="34" charset="0"/>
                        </a:rPr>
                        <a:t> – forward market clearing price)</a:t>
                      </a:r>
                      <a:endParaRPr lang="en-US" sz="1200">
                        <a:effectLst/>
                        <a:latin typeface="+mn-lt"/>
                        <a:ea typeface="PMingLiU" panose="02020500000000000000" pitchFamily="18" charset="-120"/>
                        <a:cs typeface="Arial" panose="020B0604020202020204" pitchFamily="34" charset="0"/>
                      </a:endParaRPr>
                    </a:p>
                    <a:p>
                      <a:pPr marL="137160" marR="0" algn="ctr">
                        <a:lnSpc>
                          <a:spcPct val="110000"/>
                        </a:lnSpc>
                        <a:spcBef>
                          <a:spcPts val="0"/>
                        </a:spcBef>
                        <a:spcAft>
                          <a:spcPts val="0"/>
                        </a:spcAft>
                      </a:pPr>
                      <a:r>
                        <a:rPr lang="en-US" sz="1200" b="1" i="1" kern="1200">
                          <a:solidFill>
                            <a:srgbClr val="000000"/>
                          </a:solidFill>
                          <a:effectLst/>
                          <a:latin typeface="+mn-lt"/>
                          <a:ea typeface="PMingLiU" panose="02020500000000000000" pitchFamily="18" charset="-120"/>
                          <a:cs typeface="Arial" panose="020B0604020202020204" pitchFamily="34" charset="0"/>
                        </a:rPr>
                        <a:t>+</a:t>
                      </a:r>
                      <a:endParaRPr lang="en-US" sz="1200">
                        <a:effectLst/>
                        <a:latin typeface="+mn-lt"/>
                        <a:ea typeface="PMingLiU" panose="02020500000000000000" pitchFamily="18" charset="-120"/>
                        <a:cs typeface="Arial" panose="020B0604020202020204" pitchFamily="34" charset="0"/>
                      </a:endParaRPr>
                    </a:p>
                    <a:p>
                      <a:pPr marL="137160" marR="0" algn="ctr">
                        <a:lnSpc>
                          <a:spcPct val="110000"/>
                        </a:lnSpc>
                        <a:spcBef>
                          <a:spcPts val="0"/>
                        </a:spcBef>
                        <a:spcAft>
                          <a:spcPts val="0"/>
                        </a:spcAft>
                      </a:pPr>
                      <a:r>
                        <a:rPr lang="en-US" sz="1200" b="1" i="1" u="sng" kern="1200">
                          <a:solidFill>
                            <a:srgbClr val="000000"/>
                          </a:solidFill>
                          <a:effectLst/>
                          <a:latin typeface="+mn-lt"/>
                          <a:ea typeface="PMingLiU" panose="02020500000000000000" pitchFamily="18" charset="-120"/>
                          <a:cs typeface="Arial" panose="020B0604020202020204" pitchFamily="34" charset="0"/>
                        </a:rPr>
                        <a:t>Offered but Not Cleared in Forward Market:</a:t>
                      </a:r>
                      <a:r>
                        <a:rPr lang="en-US" sz="1200" b="1" i="1" kern="1200">
                          <a:solidFill>
                            <a:srgbClr val="000000"/>
                          </a:solidFill>
                          <a:effectLst/>
                          <a:latin typeface="+mn-lt"/>
                          <a:ea typeface="PMingLiU" panose="02020500000000000000" pitchFamily="18" charset="-120"/>
                          <a:cs typeface="Arial" panose="020B0604020202020204" pitchFamily="34" charset="0"/>
                        </a:rPr>
                        <a:t> Forward market offer * % non-performance penalty for offered but not cleared PCs</a:t>
                      </a:r>
                      <a:r>
                        <a:rPr lang="en-US" sz="1200" b="1" i="1" kern="1200" baseline="30000">
                          <a:solidFill>
                            <a:srgbClr val="000000"/>
                          </a:solidFill>
                          <a:effectLst/>
                          <a:latin typeface="+mn-lt"/>
                          <a:ea typeface="PMingLiU" panose="02020500000000000000" pitchFamily="18" charset="-120"/>
                          <a:cs typeface="Arial" panose="020B0604020202020204" pitchFamily="34" charset="0"/>
                        </a:rPr>
                        <a:t>2</a:t>
                      </a:r>
                      <a:r>
                        <a:rPr lang="en-US" sz="1200" b="1" i="1" kern="1200">
                          <a:solidFill>
                            <a:srgbClr val="000000"/>
                          </a:solidFill>
                          <a:effectLst/>
                          <a:latin typeface="+mn-lt"/>
                          <a:ea typeface="PMingLiU" panose="02020500000000000000" pitchFamily="18" charset="-120"/>
                          <a:cs typeface="Arial" panose="020B0604020202020204" pitchFamily="34" charset="0"/>
                        </a:rPr>
                        <a:t> * max. dynamic PC price</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Arial" panose="020B0604020202020204" pitchFamily="34" charset="0"/>
                        </a:rPr>
                        <a:t>No</a:t>
                      </a:r>
                      <a:endParaRPr lang="en-US" sz="120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00337589"/>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35</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Generator PC Market Collateral Timeline</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Arial" panose="020B0604020202020204" pitchFamily="34" charset="0"/>
                        </a:rPr>
                        <a:t>When are generators required to post collateral, for the PC market?</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kern="1200">
                          <a:solidFill>
                            <a:srgbClr val="000000"/>
                          </a:solidFill>
                          <a:effectLst/>
                          <a:latin typeface="+mn-lt"/>
                          <a:ea typeface="PMingLiU" panose="02020500000000000000" pitchFamily="18" charset="-120"/>
                          <a:cs typeface="Calibri" panose="020F0502020204030204" pitchFamily="34" charset="0"/>
                        </a:rPr>
                        <a:t>No collateral requirements </a:t>
                      </a:r>
                      <a:endParaRPr lang="en-US" sz="1200">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rgbClr val="000000"/>
                          </a:solidFill>
                          <a:effectLst/>
                          <a:latin typeface="+mn-lt"/>
                          <a:ea typeface="PMingLiU" panose="02020500000000000000" pitchFamily="18" charset="-120"/>
                          <a:cs typeface="Calibri" panose="020F0502020204030204" pitchFamily="34" charset="0"/>
                        </a:rPr>
                        <a:t>Immediately when forward market clears, several business days prior to the season/year (default)</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Calibri" panose="020F0502020204030204" pitchFamily="34" charset="0"/>
                        </a:rPr>
                        <a:t>No</a:t>
                      </a:r>
                      <a:endParaRPr lang="en-US" sz="120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bg1">
                          <a:lumMod val="95000"/>
                        </a:schemeClr>
                      </a:solidFill>
                      <a:prstDash val="solid"/>
                      <a:round/>
                      <a:headEnd type="none" w="med" len="med"/>
                      <a:tailEnd type="none" w="med" len="med"/>
                    </a:lnB>
                    <a:noFill/>
                  </a:tcPr>
                </a:tc>
                <a:extLst>
                  <a:ext uri="{0D108BD9-81ED-4DB2-BD59-A6C34878D82A}">
                    <a16:rowId xmlns:a16="http://schemas.microsoft.com/office/drawing/2014/main" val="5439208"/>
                  </a:ext>
                </a:extLst>
              </a:tr>
              <a:tr h="0">
                <a:tc>
                  <a:txBody>
                    <a:bodyPr/>
                    <a:lstStyle/>
                    <a:p>
                      <a:pPr marL="0" marR="0" algn="ctr">
                        <a:lnSpc>
                          <a:spcPct val="110000"/>
                        </a:lnSpc>
                        <a:spcBef>
                          <a:spcPts val="0"/>
                        </a:spcBef>
                        <a:spcAft>
                          <a:spcPts val="0"/>
                        </a:spcAft>
                      </a:pPr>
                      <a:r>
                        <a:rPr lang="en-US" sz="1200" b="1" kern="1200">
                          <a:solidFill>
                            <a:srgbClr val="E85F31"/>
                          </a:solidFill>
                          <a:effectLst/>
                          <a:latin typeface="+mn-lt"/>
                          <a:ea typeface="Times New Roman" panose="02020603050405020304" pitchFamily="18" charset="0"/>
                          <a:cs typeface="Calibri" panose="020F0502020204030204" pitchFamily="34" charset="0"/>
                        </a:rPr>
                        <a:t>36</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PC Market Collateral Recalculation &amp; Update Cadence</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Arial" panose="020B0604020202020204" pitchFamily="34" charset="0"/>
                        </a:rPr>
                        <a:t>How often will collateral requirements be updated, requiring LSEs to hold the updated collateral, for the PC market?</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kern="1200">
                          <a:solidFill>
                            <a:srgbClr val="000000"/>
                          </a:solidFill>
                          <a:effectLst/>
                          <a:latin typeface="+mn-lt"/>
                          <a:ea typeface="PMingLiU" panose="02020500000000000000" pitchFamily="18" charset="-120"/>
                          <a:cs typeface="Calibri" panose="020F0502020204030204" pitchFamily="34" charset="0"/>
                        </a:rPr>
                        <a:t>Weekly (low bookend)</a:t>
                      </a:r>
                      <a:endParaRPr lang="en-US" sz="1200">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b="1" kern="1200">
                          <a:solidFill>
                            <a:srgbClr val="000000"/>
                          </a:solidFill>
                          <a:effectLst/>
                          <a:latin typeface="+mn-lt"/>
                          <a:ea typeface="PMingLiU" panose="02020500000000000000" pitchFamily="18" charset="-120"/>
                          <a:cs typeface="Calibri" panose="020F0502020204030204" pitchFamily="34" charset="0"/>
                        </a:rPr>
                        <a:t>Monthly (default)</a:t>
                      </a:r>
                      <a:endParaRPr lang="en-US" sz="1200">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i="1" kern="1200">
                          <a:solidFill>
                            <a:srgbClr val="000000"/>
                          </a:solidFill>
                          <a:effectLst/>
                          <a:latin typeface="+mn-lt"/>
                          <a:ea typeface="PMingLiU" panose="02020500000000000000" pitchFamily="18" charset="-120"/>
                          <a:cs typeface="Calibri" panose="020F0502020204030204" pitchFamily="34" charset="0"/>
                        </a:rPr>
                        <a:t>[Other intermediate values]</a:t>
                      </a:r>
                      <a:endParaRPr lang="en-US" sz="1200">
                        <a:effectLst/>
                        <a:latin typeface="+mn-lt"/>
                        <a:ea typeface="PMingLiU" panose="02020500000000000000" pitchFamily="18" charset="-120"/>
                        <a:cs typeface="Arial" panose="020B0604020202020204" pitchFamily="34" charset="0"/>
                      </a:endParaRPr>
                    </a:p>
                    <a:p>
                      <a:pPr marL="342900" marR="0" lvl="0" indent="-342900" algn="l">
                        <a:lnSpc>
                          <a:spcPct val="110000"/>
                        </a:lnSpc>
                        <a:spcBef>
                          <a:spcPts val="0"/>
                        </a:spcBef>
                        <a:spcAft>
                          <a:spcPts val="0"/>
                        </a:spcAft>
                        <a:buFont typeface="Symbol" panose="05050102010706020507" pitchFamily="18" charset="2"/>
                        <a:buChar char=""/>
                      </a:pPr>
                      <a:r>
                        <a:rPr lang="en-US" sz="1200" kern="1200">
                          <a:solidFill>
                            <a:srgbClr val="000000"/>
                          </a:solidFill>
                          <a:effectLst/>
                          <a:latin typeface="+mn-lt"/>
                          <a:ea typeface="PMingLiU" panose="02020500000000000000" pitchFamily="18" charset="-120"/>
                          <a:cs typeface="Calibri" panose="020F0502020204030204" pitchFamily="34" charset="0"/>
                        </a:rPr>
                        <a:t>Seasonal (high bookend)</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Calibri" panose="020F0502020204030204" pitchFamily="34" charset="0"/>
                        </a:rPr>
                        <a:t>No</a:t>
                      </a:r>
                      <a:endParaRPr lang="en-US" sz="120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bg1">
                          <a:lumMod val="95000"/>
                        </a:schemeClr>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3034774"/>
                  </a:ext>
                </a:extLst>
              </a:tr>
            </a:tbl>
          </a:graphicData>
        </a:graphic>
      </p:graphicFrame>
      <p:sp>
        <p:nvSpPr>
          <p:cNvPr id="9" name="Rectangle 4">
            <a:extLst>
              <a:ext uri="{FF2B5EF4-FFF2-40B4-BE49-F238E27FC236}">
                <a16:creationId xmlns:a16="http://schemas.microsoft.com/office/drawing/2014/main" id="{017B45E7-ECE6-AEAD-EDA6-FEAD44135C70}"/>
              </a:ext>
            </a:extLst>
          </p:cNvPr>
          <p:cNvSpPr>
            <a:spLocks noChangeArrowheads="1"/>
          </p:cNvSpPr>
          <p:nvPr/>
        </p:nvSpPr>
        <p:spPr bwMode="auto">
          <a:xfrm>
            <a:off x="459233" y="2371436"/>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800" b="0" i="0" u="none" strike="noStrike" cap="none" normalizeH="0" baseline="0">
                <a:ln>
                  <a:noFill/>
                </a:ln>
                <a:solidFill>
                  <a:schemeClr val="tx1"/>
                </a:solidFill>
                <a:effectLst/>
                <a:latin typeface="Arial" panose="020B0604020202020204" pitchFamily="34" charset="0"/>
              </a:rPr>
            </a:br>
            <a:endParaRPr kumimoji="0" lang="en-US" altLang="en-US" sz="1800" b="0" i="0" u="none" strike="noStrike" cap="none" normalizeH="0" baseline="0">
              <a:ln>
                <a:noFill/>
              </a:ln>
              <a:solidFill>
                <a:schemeClr val="tx1"/>
              </a:solidFill>
              <a:effectLst/>
              <a:latin typeface="Arial" panose="020B0604020202020204" pitchFamily="34" charset="0"/>
            </a:endParaRPr>
          </a:p>
        </p:txBody>
      </p:sp>
      <p:graphicFrame>
        <p:nvGraphicFramePr>
          <p:cNvPr id="2" name="Table 1">
            <a:extLst>
              <a:ext uri="{FF2B5EF4-FFF2-40B4-BE49-F238E27FC236}">
                <a16:creationId xmlns:a16="http://schemas.microsoft.com/office/drawing/2014/main" id="{D0CE0457-CEFA-EE75-DD85-6532D63BC1FC}"/>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Framework &amp; Timeline for PC Market</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6" name="Graphic 15">
            <a:extLst>
              <a:ext uri="{FF2B5EF4-FFF2-40B4-BE49-F238E27FC236}">
                <a16:creationId xmlns:a16="http://schemas.microsoft.com/office/drawing/2014/main" id="{E03E3252-3ECD-763B-4CF8-AB739282DB0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rcRect/>
          <a:stretch/>
        </p:blipFill>
        <p:spPr>
          <a:xfrm>
            <a:off x="605241" y="-16163"/>
            <a:ext cx="457200" cy="457200"/>
          </a:xfrm>
          <a:prstGeom prst="rect">
            <a:avLst/>
          </a:prstGeom>
        </p:spPr>
      </p:pic>
      <p:sp>
        <p:nvSpPr>
          <p:cNvPr id="5" name="Rectangle 6">
            <a:extLst>
              <a:ext uri="{FF2B5EF4-FFF2-40B4-BE49-F238E27FC236}">
                <a16:creationId xmlns:a16="http://schemas.microsoft.com/office/drawing/2014/main" id="{720DA01F-7A1A-5C9E-550E-08D972A35DA8}"/>
              </a:ext>
            </a:extLst>
          </p:cNvPr>
          <p:cNvSpPr>
            <a:spLocks noChangeArrowheads="1"/>
          </p:cNvSpPr>
          <p:nvPr/>
        </p:nvSpPr>
        <p:spPr bwMode="auto">
          <a:xfrm>
            <a:off x="459233" y="5741659"/>
            <a:ext cx="11264900" cy="646331"/>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“Maximum PC price” will be determined based on the PC price cap based on the seasonal demand curves and a dynamic net-CONE value. For instance, if the seasonal PC price cap is 0.75x net-CONE (based on a 1.50 multiplier and a 50% allocation of net-CONE to that season), then the maximum PC price will be 0.75x gross-CONE before the start of the season (since the marginal resource has zero energy and AS net revenues by that time), and will decrease over time as net-CONE increases throughout the season.</a:t>
            </a:r>
          </a:p>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[2] “% non-performance penalty for offered but not cleared PCs” is the percentage represented in design parameter No. 26.</a:t>
            </a:r>
            <a:endParaRPr lang="en-US" altLang="zh-TW">
              <a:solidFill>
                <a:schemeClr val="tx2"/>
              </a:solidFill>
              <a:ea typeface="PMingLiU" panose="02020500000000000000" pitchFamily="18" charset="-120"/>
              <a:cs typeface="Arial" panose="020B0604020202020204" pitchFamily="34" charset="0"/>
            </a:endParaRPr>
          </a:p>
        </p:txBody>
      </p:sp>
    </p:spTree>
    <p:extLst>
      <p:ext uri="{BB962C8B-B14F-4D97-AF65-F5344CB8AC3E}">
        <p14:creationId xmlns:p14="http://schemas.microsoft.com/office/powerpoint/2010/main" val="2676070556"/>
      </p:ext>
    </p:extLst>
  </p:cSld>
  <p:clrMapOvr>
    <a:masterClrMapping/>
  </p:clrMapOvr>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Title 12">
            <a:extLst>
              <a:ext uri="{FF2B5EF4-FFF2-40B4-BE49-F238E27FC236}">
                <a16:creationId xmlns:a16="http://schemas.microsoft.com/office/drawing/2014/main" id="{3B6983E4-7998-FD2E-E3A9-B3F2C6620794}"/>
              </a:ext>
            </a:extLst>
          </p:cNvPr>
          <p:cNvSpPr>
            <a:spLocks noGrp="1"/>
          </p:cNvSpPr>
          <p:nvPr>
            <p:ph type="title"/>
          </p:nvPr>
        </p:nvSpPr>
        <p:spPr/>
        <p:txBody>
          <a:bodyPr/>
          <a:lstStyle/>
          <a:p>
            <a:br>
              <a:rPr lang="en-US"/>
            </a:br>
            <a:r>
              <a:rPr lang="en-US"/>
              <a:t>Key decision parameters</a:t>
            </a:r>
          </a:p>
        </p:txBody>
      </p:sp>
      <p:graphicFrame>
        <p:nvGraphicFramePr>
          <p:cNvPr id="8" name="Table 7">
            <a:extLst>
              <a:ext uri="{FF2B5EF4-FFF2-40B4-BE49-F238E27FC236}">
                <a16:creationId xmlns:a16="http://schemas.microsoft.com/office/drawing/2014/main" id="{5D605EF4-6AD0-01C8-4D5A-FB35A32508A9}"/>
              </a:ext>
            </a:extLst>
          </p:cNvPr>
          <p:cNvGraphicFramePr>
            <a:graphicFrameLocks noGrp="1"/>
          </p:cNvGraphicFramePr>
          <p:nvPr/>
        </p:nvGraphicFramePr>
        <p:xfrm>
          <a:off x="463804" y="1199894"/>
          <a:ext cx="11264900" cy="934085"/>
        </p:xfrm>
        <a:graphic>
          <a:graphicData uri="http://schemas.openxmlformats.org/drawingml/2006/table">
            <a:tbl>
              <a:tblPr firstRow="1" firstCol="1" bandRow="1"/>
              <a:tblGrid>
                <a:gridCol w="268105">
                  <a:extLst>
                    <a:ext uri="{9D8B030D-6E8A-4147-A177-3AD203B41FA5}">
                      <a16:colId xmlns:a16="http://schemas.microsoft.com/office/drawing/2014/main" val="2019874222"/>
                    </a:ext>
                  </a:extLst>
                </a:gridCol>
                <a:gridCol w="1912780">
                  <a:extLst>
                    <a:ext uri="{9D8B030D-6E8A-4147-A177-3AD203B41FA5}">
                      <a16:colId xmlns:a16="http://schemas.microsoft.com/office/drawing/2014/main" val="3976426191"/>
                    </a:ext>
                  </a:extLst>
                </a:gridCol>
                <a:gridCol w="3692634">
                  <a:extLst>
                    <a:ext uri="{9D8B030D-6E8A-4147-A177-3AD203B41FA5}">
                      <a16:colId xmlns:a16="http://schemas.microsoft.com/office/drawing/2014/main" val="3133432086"/>
                    </a:ext>
                  </a:extLst>
                </a:gridCol>
                <a:gridCol w="3692634">
                  <a:extLst>
                    <a:ext uri="{9D8B030D-6E8A-4147-A177-3AD203B41FA5}">
                      <a16:colId xmlns:a16="http://schemas.microsoft.com/office/drawing/2014/main" val="168617620"/>
                    </a:ext>
                  </a:extLst>
                </a:gridCol>
                <a:gridCol w="1698747">
                  <a:extLst>
                    <a:ext uri="{9D8B030D-6E8A-4147-A177-3AD203B41FA5}">
                      <a16:colId xmlns:a16="http://schemas.microsoft.com/office/drawing/2014/main" val="1627584230"/>
                    </a:ext>
                  </a:extLst>
                </a:gridCol>
              </a:tblGrid>
              <a:tr h="0">
                <a:tc>
                  <a:txBody>
                    <a:bodyPr/>
                    <a:lstStyle/>
                    <a:p>
                      <a:pPr marL="0" marR="0" algn="ctr">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Times New Roman" panose="02020603050405020304" pitchFamily="18" charset="0"/>
                          <a:cs typeface="Calibri" panose="020F0502020204030204" pitchFamily="34" charset="0"/>
                        </a:rPr>
                        <a:t>Design Parameter</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Design Decision</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l">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Options</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rgbClr val="FFFFFF"/>
                      </a:solidFill>
                      <a:prstDash val="solid"/>
                      <a:round/>
                      <a:headEnd type="none" w="med" len="med"/>
                      <a:tailEnd type="none" w="med" len="med"/>
                    </a:lnL>
                    <a:lnR w="12700" cap="flat" cmpd="sng" algn="ctr">
                      <a:solidFill>
                        <a:srgbClr val="034E6E"/>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tc>
                  <a:txBody>
                    <a:bodyPr/>
                    <a:lstStyle/>
                    <a:p>
                      <a:pPr marL="0" marR="0" algn="ctr">
                        <a:lnSpc>
                          <a:spcPct val="110000"/>
                        </a:lnSpc>
                        <a:spcBef>
                          <a:spcPts val="0"/>
                        </a:spcBef>
                        <a:spcAft>
                          <a:spcPts val="0"/>
                        </a:spcAft>
                      </a:pPr>
                      <a:r>
                        <a:rPr lang="en-US" sz="1200" b="1" kern="1200">
                          <a:solidFill>
                            <a:srgbClr val="FFFFFF"/>
                          </a:solidFill>
                          <a:effectLst/>
                          <a:latin typeface="+mn-lt"/>
                          <a:ea typeface="PMingLiU" panose="02020500000000000000" pitchFamily="18" charset="-120"/>
                          <a:cs typeface="Arial" panose="020B0604020202020204" pitchFamily="34" charset="0"/>
                        </a:rPr>
                        <a:t>Impacts Modeling?</a:t>
                      </a:r>
                      <a:endParaRPr lang="en-US" sz="1200" baseline="30000">
                        <a:effectLst/>
                        <a:latin typeface="+mn-lt"/>
                        <a:ea typeface="PMingLiU" panose="02020500000000000000" pitchFamily="18" charset="-120"/>
                        <a:cs typeface="Arial" panose="020B0604020202020204" pitchFamily="34" charset="0"/>
                      </a:endParaRPr>
                    </a:p>
                  </a:txBody>
                  <a:tcPr marL="0" marR="0" marT="0" marB="0">
                    <a:lnL w="12700" cap="flat" cmpd="sng" algn="ctr">
                      <a:solidFill>
                        <a:srgbClr val="034E6E"/>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rgbClr val="FFFFFF"/>
                      </a:solidFill>
                      <a:prstDash val="solid"/>
                      <a:round/>
                      <a:headEnd type="none" w="med" len="med"/>
                      <a:tailEnd type="none" w="med" len="med"/>
                    </a:lnB>
                    <a:solidFill>
                      <a:srgbClr val="034E6E"/>
                    </a:solidFill>
                  </a:tcPr>
                </a:tc>
                <a:extLst>
                  <a:ext uri="{0D108BD9-81ED-4DB2-BD59-A6C34878D82A}">
                    <a16:rowId xmlns:a16="http://schemas.microsoft.com/office/drawing/2014/main" val="1594752984"/>
                  </a:ext>
                </a:extLst>
              </a:tr>
              <a:tr h="731520">
                <a:tc>
                  <a:txBody>
                    <a:bodyPr/>
                    <a:lstStyle/>
                    <a:p>
                      <a:pPr marL="0" marR="0" algn="ctr">
                        <a:lnSpc>
                          <a:spcPct val="110000"/>
                        </a:lnSpc>
                        <a:spcBef>
                          <a:spcPts val="0"/>
                        </a:spcBef>
                        <a:spcAft>
                          <a:spcPts val="0"/>
                        </a:spcAft>
                      </a:pPr>
                      <a:r>
                        <a:rPr lang="en-US" sz="1200" b="1" kern="1200">
                          <a:solidFill>
                            <a:srgbClr val="E85F31"/>
                          </a:solidFill>
                          <a:effectLst/>
                          <a:latin typeface="+mn-lt"/>
                          <a:ea typeface="PMingLiU" panose="02020500000000000000" pitchFamily="18" charset="-120"/>
                          <a:cs typeface="Calibri" panose="020F0502020204030204" pitchFamily="34" charset="0"/>
                        </a:rPr>
                        <a:t>37</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solidFill>
                        <a:schemeClr val="tx1"/>
                      </a:solid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b="1" kern="1200">
                          <a:solidFill>
                            <a:schemeClr val="tx1"/>
                          </a:solidFill>
                          <a:effectLst/>
                          <a:latin typeface="+mn-lt"/>
                          <a:ea typeface="Times New Roman" panose="02020603050405020304" pitchFamily="18" charset="0"/>
                          <a:cs typeface="Calibri" panose="020F0502020204030204" pitchFamily="34" charset="0"/>
                        </a:rPr>
                        <a:t>Additional Rules to Mitigate Market Power under PCM</a:t>
                      </a:r>
                      <a:endParaRPr lang="en-US" sz="1200">
                        <a:solidFill>
                          <a:schemeClr val="tx1"/>
                        </a:solidFill>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l">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Arial" panose="020B0604020202020204" pitchFamily="34" charset="0"/>
                        </a:rPr>
                        <a:t>What additional rules and considerations should PUCT/IMM/ERCOT have in mind to mitigate potential market power in PCM?</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342900" marR="0" lvl="0" indent="-342900" algn="l">
                        <a:lnSpc>
                          <a:spcPct val="110000"/>
                        </a:lnSpc>
                        <a:spcBef>
                          <a:spcPts val="0"/>
                        </a:spcBef>
                        <a:spcAft>
                          <a:spcPts val="0"/>
                        </a:spcAft>
                        <a:buFont typeface="Symbol" panose="05050102010706020507" pitchFamily="18" charset="2"/>
                        <a:buChar char=""/>
                      </a:pPr>
                      <a:r>
                        <a:rPr lang="en-US" sz="1200" i="1" kern="1200">
                          <a:solidFill>
                            <a:srgbClr val="000000"/>
                          </a:solidFill>
                          <a:effectLst/>
                          <a:latin typeface="+mn-lt"/>
                          <a:ea typeface="PMingLiU" panose="02020500000000000000" pitchFamily="18" charset="-120"/>
                          <a:cs typeface="Calibri" panose="020F0502020204030204" pitchFamily="34" charset="0"/>
                        </a:rPr>
                        <a:t>Different combinations of market power mitigation best practices.  The PUCT/IMM will help in developing and recommending options.   </a:t>
                      </a:r>
                      <a:endParaRPr lang="en-US" sz="1200">
                        <a:effectLst/>
                        <a:latin typeface="+mn-lt"/>
                        <a:ea typeface="PMingLiU" panose="02020500000000000000" pitchFamily="18" charset="-120"/>
                        <a:cs typeface="Arial" panose="020B0604020202020204" pitchFamily="34" charset="0"/>
                      </a:endParaRPr>
                    </a:p>
                  </a:txBody>
                  <a:tcPr marL="41275" marR="41275" marT="9525" marB="0"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tc>
                  <a:txBody>
                    <a:bodyPr/>
                    <a:lstStyle/>
                    <a:p>
                      <a:pPr marL="0" marR="0" algn="ctr">
                        <a:lnSpc>
                          <a:spcPct val="110000"/>
                        </a:lnSpc>
                        <a:spcBef>
                          <a:spcPts val="0"/>
                        </a:spcBef>
                        <a:spcAft>
                          <a:spcPts val="0"/>
                        </a:spcAft>
                      </a:pPr>
                      <a:r>
                        <a:rPr lang="en-US" sz="1200" kern="1200">
                          <a:solidFill>
                            <a:srgbClr val="000000"/>
                          </a:solidFill>
                          <a:effectLst/>
                          <a:latin typeface="+mn-lt"/>
                          <a:ea typeface="PMingLiU" panose="02020500000000000000" pitchFamily="18" charset="-120"/>
                          <a:cs typeface="Calibri" panose="020F0502020204030204" pitchFamily="34" charset="0"/>
                        </a:rPr>
                        <a:t>No</a:t>
                      </a:r>
                      <a:endParaRPr lang="en-US" sz="1200">
                        <a:effectLst/>
                        <a:latin typeface="+mn-lt"/>
                        <a:ea typeface="PMingLiU" panose="02020500000000000000" pitchFamily="18" charset="-120"/>
                        <a:cs typeface="Arial" panose="020B0604020202020204" pitchFamily="34" charset="0"/>
                      </a:endParaRPr>
                    </a:p>
                  </a:txBody>
                  <a:tcPr marL="0" marR="0" marT="0" marB="0" anchor="ctr">
                    <a:lnL w="12700" cap="flat" cmpd="sng" algn="ctr">
                      <a:no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chemeClr val="tx1"/>
                      </a:solidFill>
                      <a:prstDash val="solid"/>
                      <a:round/>
                      <a:headEnd type="none" w="med" len="med"/>
                      <a:tailEnd type="none" w="med" len="med"/>
                    </a:lnB>
                    <a:noFill/>
                  </a:tcPr>
                </a:tc>
                <a:extLst>
                  <a:ext uri="{0D108BD9-81ED-4DB2-BD59-A6C34878D82A}">
                    <a16:rowId xmlns:a16="http://schemas.microsoft.com/office/drawing/2014/main" val="803034774"/>
                  </a:ext>
                </a:extLst>
              </a:tr>
            </a:tbl>
          </a:graphicData>
        </a:graphic>
      </p:graphicFrame>
      <p:sp>
        <p:nvSpPr>
          <p:cNvPr id="9" name="Rectangle 4">
            <a:extLst>
              <a:ext uri="{FF2B5EF4-FFF2-40B4-BE49-F238E27FC236}">
                <a16:creationId xmlns:a16="http://schemas.microsoft.com/office/drawing/2014/main" id="{017B45E7-ECE6-AEAD-EDA6-FEAD44135C70}"/>
              </a:ext>
            </a:extLst>
          </p:cNvPr>
          <p:cNvSpPr>
            <a:spLocks noChangeArrowheads="1"/>
          </p:cNvSpPr>
          <p:nvPr/>
        </p:nvSpPr>
        <p:spPr bwMode="auto">
          <a:xfrm>
            <a:off x="459233" y="2371436"/>
            <a:ext cx="12192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non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1800" b="0" i="0" u="none" strike="noStrike" cap="none" normalizeH="0" baseline="0">
                <a:ln>
                  <a:noFill/>
                </a:ln>
                <a:solidFill>
                  <a:schemeClr val="tx1"/>
                </a:solidFill>
                <a:effectLst/>
                <a:latin typeface="Arial" panose="020B0604020202020204" pitchFamily="34" charset="0"/>
              </a:rPr>
            </a:br>
            <a:endParaRPr kumimoji="0" lang="en-US" altLang="en-US" sz="1800" b="0" i="0" u="none" strike="noStrike" cap="none" normalizeH="0" baseline="0">
              <a:ln>
                <a:noFill/>
              </a:ln>
              <a:solidFill>
                <a:schemeClr val="tx1"/>
              </a:solidFill>
              <a:effectLst/>
              <a:latin typeface="Arial" panose="020B0604020202020204" pitchFamily="34" charset="0"/>
            </a:endParaRPr>
          </a:p>
        </p:txBody>
      </p:sp>
      <p:graphicFrame>
        <p:nvGraphicFramePr>
          <p:cNvPr id="2" name="Table 1">
            <a:extLst>
              <a:ext uri="{FF2B5EF4-FFF2-40B4-BE49-F238E27FC236}">
                <a16:creationId xmlns:a16="http://schemas.microsoft.com/office/drawing/2014/main" id="{D0CE0457-CEFA-EE75-DD85-6532D63BC1FC}"/>
              </a:ext>
            </a:extLst>
          </p:cNvPr>
          <p:cNvGraphicFramePr>
            <a:graphicFrameLocks noGrp="1"/>
          </p:cNvGraphicFramePr>
          <p:nvPr/>
        </p:nvGraphicFramePr>
        <p:xfrm>
          <a:off x="459234" y="-16163"/>
          <a:ext cx="11264899" cy="466812"/>
        </p:xfrm>
        <a:graphic>
          <a:graphicData uri="http://schemas.openxmlformats.org/drawingml/2006/table">
            <a:tbl>
              <a:tblPr firstRow="1" firstCol="1" bandRow="1"/>
              <a:tblGrid>
                <a:gridCol w="711176">
                  <a:extLst>
                    <a:ext uri="{9D8B030D-6E8A-4147-A177-3AD203B41FA5}">
                      <a16:colId xmlns:a16="http://schemas.microsoft.com/office/drawing/2014/main" val="3205637675"/>
                    </a:ext>
                  </a:extLst>
                </a:gridCol>
                <a:gridCol w="10553723">
                  <a:extLst>
                    <a:ext uri="{9D8B030D-6E8A-4147-A177-3AD203B41FA5}">
                      <a16:colId xmlns:a16="http://schemas.microsoft.com/office/drawing/2014/main" val="4062711249"/>
                    </a:ext>
                  </a:extLst>
                </a:gridCol>
              </a:tblGrid>
              <a:tr h="466812">
                <a:tc>
                  <a:txBody>
                    <a:bodyPr/>
                    <a:lstStyle/>
                    <a:p>
                      <a:pPr marL="0" marR="0" algn="l">
                        <a:lnSpc>
                          <a:spcPct val="110000"/>
                        </a:lnSpc>
                        <a:spcBef>
                          <a:spcPts val="0"/>
                        </a:spcBef>
                        <a:spcAft>
                          <a:spcPts val="0"/>
                        </a:spcAft>
                      </a:pPr>
                      <a:endParaRPr lang="en-US" sz="1200">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tc>
                  <a:txBody>
                    <a:bodyPr/>
                    <a:lstStyle/>
                    <a:p>
                      <a:pPr marL="0" marR="0" algn="l">
                        <a:lnSpc>
                          <a:spcPct val="110000"/>
                        </a:lnSpc>
                        <a:spcBef>
                          <a:spcPts val="0"/>
                        </a:spcBef>
                        <a:spcAft>
                          <a:spcPts val="0"/>
                        </a:spcAft>
                      </a:pPr>
                      <a:r>
                        <a:rPr lang="en-US" sz="1800" b="1" kern="1200">
                          <a:solidFill>
                            <a:schemeClr val="tx1"/>
                          </a:solidFill>
                          <a:effectLst/>
                          <a:latin typeface="+mn-lt"/>
                          <a:ea typeface="Times New Roman" panose="02020603050405020304" pitchFamily="18" charset="0"/>
                          <a:cs typeface="Calibri" panose="020F0502020204030204" pitchFamily="34" charset="0"/>
                        </a:rPr>
                        <a:t>Market Power Mitigation</a:t>
                      </a:r>
                      <a:endParaRPr lang="en-US" sz="1800">
                        <a:solidFill>
                          <a:schemeClr val="tx1"/>
                        </a:solidFill>
                        <a:effectLst/>
                        <a:latin typeface="+mn-lt"/>
                        <a:ea typeface="PMingLiU" panose="02020500000000000000" pitchFamily="18" charset="-120"/>
                        <a:cs typeface="Arial" panose="020B0604020202020204" pitchFamily="34" charset="0"/>
                      </a:endParaRPr>
                    </a:p>
                  </a:txBody>
                  <a:tcPr anchor="ctr">
                    <a:lnL w="12700" cap="flat" cmpd="sng" algn="ctr">
                      <a:noFill/>
                      <a:prstDash val="solid"/>
                      <a:round/>
                      <a:headEnd type="none" w="med" len="med"/>
                      <a:tailEnd type="none" w="med" len="med"/>
                    </a:lnL>
                    <a:lnR w="12700" cap="flat" cmpd="sng" algn="ctr">
                      <a:noFill/>
                      <a:prstDash val="solid"/>
                      <a:round/>
                      <a:headEnd type="none" w="med" len="med"/>
                      <a:tailEnd type="none" w="med" len="med"/>
                    </a:lnR>
                    <a:lnT w="12700" cap="flat" cmpd="sng" algn="ctr">
                      <a:noFill/>
                      <a:prstDash val="solid"/>
                      <a:round/>
                      <a:headEnd type="none" w="med" len="med"/>
                      <a:tailEnd type="none" w="med" len="med"/>
                    </a:lnT>
                    <a:lnB w="28575" cap="flat" cmpd="sng" algn="ctr">
                      <a:solidFill>
                        <a:schemeClr val="tx1"/>
                      </a:solidFill>
                      <a:prstDash val="solid"/>
                      <a:round/>
                      <a:headEnd type="none" w="med" len="med"/>
                      <a:tailEnd type="none" w="med" len="med"/>
                    </a:lnB>
                    <a:lnTlToBr w="12700" cmpd="sng">
                      <a:noFill/>
                      <a:prstDash val="solid"/>
                    </a:lnTlToBr>
                    <a:lnBlToTr w="12700" cmpd="sng">
                      <a:noFill/>
                      <a:prstDash val="solid"/>
                    </a:lnBlToTr>
                    <a:solidFill>
                      <a:schemeClr val="accent1">
                        <a:lumMod val="20000"/>
                        <a:lumOff val="80000"/>
                      </a:schemeClr>
                    </a:solidFill>
                  </a:tcPr>
                </a:tc>
                <a:extLst>
                  <a:ext uri="{0D108BD9-81ED-4DB2-BD59-A6C34878D82A}">
                    <a16:rowId xmlns:a16="http://schemas.microsoft.com/office/drawing/2014/main" val="538245162"/>
                  </a:ext>
                </a:extLst>
              </a:tr>
            </a:tbl>
          </a:graphicData>
        </a:graphic>
      </p:graphicFrame>
      <p:pic>
        <p:nvPicPr>
          <p:cNvPr id="16" name="Graphic 15">
            <a:extLst>
              <a:ext uri="{FF2B5EF4-FFF2-40B4-BE49-F238E27FC236}">
                <a16:creationId xmlns:a16="http://schemas.microsoft.com/office/drawing/2014/main" id="{E03E3252-3ECD-763B-4CF8-AB739282DB08}"/>
              </a:ext>
            </a:extLst>
          </p:cNvPr>
          <p:cNvPicPr>
            <a:picLocks noChangeAspect="1"/>
          </p:cNvPicPr>
          <p:nvPr/>
        </p:nvPicPr>
        <p:blipFill>
          <a:blip r:embed="rId2">
            <a:extLst>
              <a:ext uri="{28A0092B-C50C-407E-A947-70E740481C1C}">
                <a14:useLocalDpi xmlns:a14="http://schemas.microsoft.com/office/drawing/2010/main" val="0"/>
              </a:ext>
              <a:ext uri="{96DAC541-7B7A-43D3-8B79-37D633B846F1}">
                <asvg:svgBlip xmlns:asvg="http://schemas.microsoft.com/office/drawing/2016/SVG/main" r:embed="rId3"/>
              </a:ext>
            </a:extLst>
          </a:blip>
          <a:srcRect/>
          <a:stretch/>
        </p:blipFill>
        <p:spPr>
          <a:xfrm>
            <a:off x="605241" y="-16163"/>
            <a:ext cx="457200" cy="457200"/>
          </a:xfrm>
          <a:prstGeom prst="rect">
            <a:avLst/>
          </a:prstGeom>
        </p:spPr>
      </p:pic>
      <p:sp>
        <p:nvSpPr>
          <p:cNvPr id="3" name="TextBox 2">
            <a:extLst>
              <a:ext uri="{FF2B5EF4-FFF2-40B4-BE49-F238E27FC236}">
                <a16:creationId xmlns:a16="http://schemas.microsoft.com/office/drawing/2014/main" id="{3CD2DEF8-1045-BD38-5A3F-45EB010BF54A}"/>
              </a:ext>
            </a:extLst>
          </p:cNvPr>
          <p:cNvSpPr txBox="1"/>
          <p:nvPr/>
        </p:nvSpPr>
        <p:spPr>
          <a:xfrm>
            <a:off x="0" y="4790982"/>
            <a:ext cx="12192000" cy="707886"/>
          </a:xfrm>
          <a:prstGeom prst="rect">
            <a:avLst/>
          </a:prstGeom>
          <a:solidFill>
            <a:schemeClr val="accent1">
              <a:lumMod val="20000"/>
              <a:lumOff val="80000"/>
            </a:schemeClr>
          </a:solidFill>
        </p:spPr>
        <p:txBody>
          <a:bodyPr wrap="square" rtlCol="0">
            <a:spAutoFit/>
          </a:bodyPr>
          <a:lstStyle/>
          <a:p>
            <a:pPr algn="ctr"/>
            <a:r>
              <a:rPr lang="en-US" sz="2000" b="1"/>
              <a:t>E3 will work closely with PUCT Commissioners, PUCT Staff, and the IMM to develop strategies to mitigate market power in the PCM market</a:t>
            </a:r>
          </a:p>
        </p:txBody>
      </p:sp>
      <p:sp>
        <p:nvSpPr>
          <p:cNvPr id="4" name="TextBox 3">
            <a:extLst>
              <a:ext uri="{FF2B5EF4-FFF2-40B4-BE49-F238E27FC236}">
                <a16:creationId xmlns:a16="http://schemas.microsoft.com/office/drawing/2014/main" id="{BD06DF74-23E5-BF1A-D9A9-962C0653727C}"/>
              </a:ext>
            </a:extLst>
          </p:cNvPr>
          <p:cNvSpPr txBox="1"/>
          <p:nvPr/>
        </p:nvSpPr>
        <p:spPr>
          <a:xfrm>
            <a:off x="459228" y="2745364"/>
            <a:ext cx="11273543" cy="1015663"/>
          </a:xfrm>
          <a:prstGeom prst="rect">
            <a:avLst/>
          </a:prstGeom>
          <a:noFill/>
        </p:spPr>
        <p:txBody>
          <a:bodyPr wrap="square" rtlCol="0">
            <a:spAutoFit/>
          </a:bodyPr>
          <a:lstStyle/>
          <a:p>
            <a:pPr algn="ctr"/>
            <a:r>
              <a:rPr lang="en-US" sz="2000" b="1" i="1"/>
              <a:t>The IMM has already filed a memo to the PUCT (Control No. 55000, Item No. 10) providing some preliminary comments related to potential market power risks in both the forward market and PC market</a:t>
            </a:r>
          </a:p>
        </p:txBody>
      </p:sp>
    </p:spTree>
    <p:extLst>
      <p:ext uri="{BB962C8B-B14F-4D97-AF65-F5344CB8AC3E}">
        <p14:creationId xmlns:p14="http://schemas.microsoft.com/office/powerpoint/2010/main" val="2174502705"/>
      </p:ext>
    </p:extLst>
  </p:cSld>
  <p:clrMapOvr>
    <a:masterClrMapping/>
  </p:clrMapOvr>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C090A41-8C2B-BAD7-0104-D1A14325B550}"/>
              </a:ext>
            </a:extLst>
          </p:cNvPr>
          <p:cNvSpPr>
            <a:spLocks noGrp="1"/>
          </p:cNvSpPr>
          <p:nvPr>
            <p:ph type="title"/>
          </p:nvPr>
        </p:nvSpPr>
        <p:spPr/>
        <p:txBody>
          <a:bodyPr/>
          <a:lstStyle/>
          <a:p>
            <a:r>
              <a:rPr lang="en-US"/>
              <a:t>Sample Preliminary Results</a:t>
            </a:r>
          </a:p>
        </p:txBody>
      </p:sp>
      <p:sp>
        <p:nvSpPr>
          <p:cNvPr id="4" name="Text Placeholder 3">
            <a:extLst>
              <a:ext uri="{FF2B5EF4-FFF2-40B4-BE49-F238E27FC236}">
                <a16:creationId xmlns:a16="http://schemas.microsoft.com/office/drawing/2014/main" id="{F075D259-962C-B902-7BFC-EAC3C64E0719}"/>
              </a:ext>
            </a:extLst>
          </p:cNvPr>
          <p:cNvSpPr>
            <a:spLocks noGrp="1"/>
          </p:cNvSpPr>
          <p:nvPr>
            <p:ph type="body" idx="10"/>
          </p:nvPr>
        </p:nvSpPr>
        <p:spPr/>
        <p:txBody>
          <a:bodyPr/>
          <a:lstStyle/>
          <a:p>
            <a:endParaRPr lang="en-US"/>
          </a:p>
        </p:txBody>
      </p:sp>
    </p:spTree>
    <p:extLst>
      <p:ext uri="{BB962C8B-B14F-4D97-AF65-F5344CB8AC3E}">
        <p14:creationId xmlns:p14="http://schemas.microsoft.com/office/powerpoint/2010/main" val="895884135"/>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CC090A41-8C2B-BAD7-0104-D1A14325B550}"/>
              </a:ext>
            </a:extLst>
          </p:cNvPr>
          <p:cNvSpPr>
            <a:spLocks noGrp="1"/>
          </p:cNvSpPr>
          <p:nvPr>
            <p:ph type="title"/>
          </p:nvPr>
        </p:nvSpPr>
        <p:spPr/>
        <p:txBody>
          <a:bodyPr/>
          <a:lstStyle/>
          <a:p>
            <a:r>
              <a:rPr lang="en-US"/>
              <a:t>PCM History and Precedence</a:t>
            </a:r>
          </a:p>
        </p:txBody>
      </p:sp>
      <p:sp>
        <p:nvSpPr>
          <p:cNvPr id="4" name="Text Placeholder 3">
            <a:extLst>
              <a:ext uri="{FF2B5EF4-FFF2-40B4-BE49-F238E27FC236}">
                <a16:creationId xmlns:a16="http://schemas.microsoft.com/office/drawing/2014/main" id="{F075D259-962C-B902-7BFC-EAC3C64E0719}"/>
              </a:ext>
            </a:extLst>
          </p:cNvPr>
          <p:cNvSpPr>
            <a:spLocks noGrp="1"/>
          </p:cNvSpPr>
          <p:nvPr>
            <p:ph type="body" idx="10"/>
          </p:nvPr>
        </p:nvSpPr>
        <p:spPr/>
        <p:txBody>
          <a:bodyPr/>
          <a:lstStyle/>
          <a:p>
            <a:endParaRPr lang="en-US"/>
          </a:p>
        </p:txBody>
      </p:sp>
    </p:spTree>
    <p:extLst>
      <p:ext uri="{BB962C8B-B14F-4D97-AF65-F5344CB8AC3E}">
        <p14:creationId xmlns:p14="http://schemas.microsoft.com/office/powerpoint/2010/main" val="1715908246"/>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5344F6-AFC0-5A6E-1C0C-174CE5E4F3EA}"/>
              </a:ext>
            </a:extLst>
          </p:cNvPr>
          <p:cNvSpPr>
            <a:spLocks noGrp="1"/>
          </p:cNvSpPr>
          <p:nvPr>
            <p:ph type="title"/>
          </p:nvPr>
        </p:nvSpPr>
        <p:spPr/>
        <p:txBody>
          <a:bodyPr/>
          <a:lstStyle/>
          <a:p>
            <a:r>
              <a:rPr lang="en-US"/>
              <a:t>Default Design</a:t>
            </a:r>
            <a:br>
              <a:rPr lang="en-US"/>
            </a:br>
            <a:r>
              <a:rPr lang="en-US" sz="1800"/>
              <a:t>In Equilibrium (0.1 LOLE)</a:t>
            </a:r>
          </a:p>
        </p:txBody>
      </p:sp>
    </p:spTree>
    <p:extLst>
      <p:ext uri="{BB962C8B-B14F-4D97-AF65-F5344CB8AC3E}">
        <p14:creationId xmlns:p14="http://schemas.microsoft.com/office/powerpoint/2010/main" val="664115600"/>
      </p:ext>
    </p:extLst>
  </p:cSld>
  <p:clrMapOvr>
    <a:masterClrMapping/>
  </p:clrMapOvr>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9B0C136D-A1D8-A93C-59DD-7FA3C84E0F4B}"/>
              </a:ext>
            </a:extLst>
          </p:cNvPr>
          <p:cNvSpPr/>
          <p:nvPr/>
        </p:nvSpPr>
        <p:spPr>
          <a:xfrm>
            <a:off x="459233" y="4031073"/>
            <a:ext cx="11265405" cy="2249976"/>
          </a:xfrm>
          <a:prstGeom prst="rect">
            <a:avLst/>
          </a:prstGeom>
          <a:solidFill>
            <a:schemeClr val="accent1">
              <a:lumMod val="20000"/>
              <a:lumOff val="80000"/>
            </a:schemeClr>
          </a:solidFill>
          <a:ln w="190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600" b="1">
                <a:solidFill>
                  <a:schemeClr val="tx1"/>
                </a:solidFill>
              </a:rPr>
              <a:t>Seasonal PC Demand Curve</a:t>
            </a:r>
          </a:p>
        </p:txBody>
      </p:sp>
      <p:sp>
        <p:nvSpPr>
          <p:cNvPr id="67" name="Rectangle 66">
            <a:extLst>
              <a:ext uri="{FF2B5EF4-FFF2-40B4-BE49-F238E27FC236}">
                <a16:creationId xmlns:a16="http://schemas.microsoft.com/office/drawing/2014/main" id="{22A37025-E231-152A-EC00-0E166004D6B2}"/>
              </a:ext>
            </a:extLst>
          </p:cNvPr>
          <p:cNvSpPr/>
          <p:nvPr/>
        </p:nvSpPr>
        <p:spPr>
          <a:xfrm>
            <a:off x="3204839" y="4041101"/>
            <a:ext cx="8503920" cy="222504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itle 2">
            <a:extLst>
              <a:ext uri="{FF2B5EF4-FFF2-40B4-BE49-F238E27FC236}">
                <a16:creationId xmlns:a16="http://schemas.microsoft.com/office/drawing/2014/main" id="{3AB7FE52-B562-0F01-8247-E4762CA7877E}"/>
              </a:ext>
            </a:extLst>
          </p:cNvPr>
          <p:cNvSpPr>
            <a:spLocks noGrp="1"/>
          </p:cNvSpPr>
          <p:nvPr>
            <p:ph type="title"/>
          </p:nvPr>
        </p:nvSpPr>
        <p:spPr>
          <a:xfrm>
            <a:off x="459233" y="0"/>
            <a:ext cx="11269472" cy="1005840"/>
          </a:xfrm>
        </p:spPr>
        <p:txBody>
          <a:bodyPr/>
          <a:lstStyle/>
          <a:p>
            <a:r>
              <a:rPr lang="en-US" noProof="0"/>
              <a:t>Default PCM Design: In Equilibrium (0.1 LOLE)</a:t>
            </a:r>
            <a:br>
              <a:rPr lang="en-US" noProof="0"/>
            </a:br>
            <a:r>
              <a:rPr lang="en-US" sz="2000"/>
              <a:t>Key </a:t>
            </a:r>
            <a:r>
              <a:rPr lang="en-US" sz="2000" noProof="0"/>
              <a:t>Design Parameter Definitions</a:t>
            </a:r>
            <a:endParaRPr lang="en-US" sz="2000"/>
          </a:p>
        </p:txBody>
      </p:sp>
      <p:graphicFrame>
        <p:nvGraphicFramePr>
          <p:cNvPr id="5" name="Table 4">
            <a:extLst>
              <a:ext uri="{FF2B5EF4-FFF2-40B4-BE49-F238E27FC236}">
                <a16:creationId xmlns:a16="http://schemas.microsoft.com/office/drawing/2014/main" id="{74A53882-F57E-E48E-79BE-6CA2D97948AE}"/>
              </a:ext>
            </a:extLst>
          </p:cNvPr>
          <p:cNvGraphicFramePr>
            <a:graphicFrameLocks noGrp="1"/>
          </p:cNvGraphicFramePr>
          <p:nvPr/>
        </p:nvGraphicFramePr>
        <p:xfrm>
          <a:off x="459233" y="1280160"/>
          <a:ext cx="11265405" cy="1854200"/>
        </p:xfrm>
        <a:graphic>
          <a:graphicData uri="http://schemas.openxmlformats.org/drawingml/2006/table">
            <a:tbl>
              <a:tblPr firstRow="1" bandRow="1">
                <a:tableStyleId>{69012ECD-51FC-41F1-AA8D-1B2483CD663E}</a:tableStyleId>
              </a:tblPr>
              <a:tblGrid>
                <a:gridCol w="2745606">
                  <a:extLst>
                    <a:ext uri="{9D8B030D-6E8A-4147-A177-3AD203B41FA5}">
                      <a16:colId xmlns:a16="http://schemas.microsoft.com/office/drawing/2014/main" val="413600596"/>
                    </a:ext>
                  </a:extLst>
                </a:gridCol>
                <a:gridCol w="8519799">
                  <a:extLst>
                    <a:ext uri="{9D8B030D-6E8A-4147-A177-3AD203B41FA5}">
                      <a16:colId xmlns:a16="http://schemas.microsoft.com/office/drawing/2014/main" val="3922521525"/>
                    </a:ext>
                  </a:extLst>
                </a:gridCol>
              </a:tblGrid>
              <a:tr h="370840">
                <a:tc>
                  <a:txBody>
                    <a:bodyPr/>
                    <a:lstStyle/>
                    <a:p>
                      <a:r>
                        <a:rPr lang="en-US" sz="1600"/>
                        <a:t>Design Parameter</a:t>
                      </a:r>
                    </a:p>
                  </a:txBody>
                  <a:tcPr/>
                </a:tc>
                <a:tc>
                  <a:txBody>
                    <a:bodyPr/>
                    <a:lstStyle/>
                    <a:p>
                      <a:pPr algn="ctr"/>
                      <a:r>
                        <a:rPr lang="en-US" sz="1600"/>
                        <a:t>Current Default PCM Design</a:t>
                      </a:r>
                    </a:p>
                  </a:txBody>
                  <a:tcPr>
                    <a:solidFill>
                      <a:schemeClr val="tx1"/>
                    </a:solidFill>
                  </a:tcPr>
                </a:tc>
                <a:extLst>
                  <a:ext uri="{0D108BD9-81ED-4DB2-BD59-A6C34878D82A}">
                    <a16:rowId xmlns:a16="http://schemas.microsoft.com/office/drawing/2014/main" val="395839325"/>
                  </a:ext>
                </a:extLst>
              </a:tr>
              <a:tr h="370840">
                <a:tc>
                  <a:txBody>
                    <a:bodyPr/>
                    <a:lstStyle/>
                    <a:p>
                      <a:r>
                        <a:rPr lang="en-US" sz="1600" b="1"/>
                        <a:t>No. of Seasons</a:t>
                      </a:r>
                    </a:p>
                  </a:txBody>
                  <a:tcPr anchor="ctr">
                    <a:solidFill>
                      <a:schemeClr val="accent1">
                        <a:lumMod val="20000"/>
                        <a:lumOff val="80000"/>
                      </a:schemeClr>
                    </a:solidFill>
                  </a:tcPr>
                </a:tc>
                <a:tc>
                  <a:txBody>
                    <a:bodyPr/>
                    <a:lstStyle/>
                    <a:p>
                      <a:pPr algn="ctr"/>
                      <a:r>
                        <a:rPr lang="en-US" sz="1600"/>
                        <a:t>4 seasons</a:t>
                      </a:r>
                    </a:p>
                  </a:txBody>
                  <a:tcPr/>
                </a:tc>
                <a:extLst>
                  <a:ext uri="{0D108BD9-81ED-4DB2-BD59-A6C34878D82A}">
                    <a16:rowId xmlns:a16="http://schemas.microsoft.com/office/drawing/2014/main" val="3004951557"/>
                  </a:ext>
                </a:extLst>
              </a:tr>
              <a:tr h="370840">
                <a:tc>
                  <a:txBody>
                    <a:bodyPr/>
                    <a:lstStyle/>
                    <a:p>
                      <a:r>
                        <a:rPr lang="en-US" sz="1600" b="1"/>
                        <a:t>No. of Hours per Season</a:t>
                      </a:r>
                    </a:p>
                  </a:txBody>
                  <a:tcPr>
                    <a:solidFill>
                      <a:schemeClr val="accent1">
                        <a:lumMod val="20000"/>
                        <a:lumOff val="80000"/>
                      </a:schemeClr>
                    </a:solidFill>
                  </a:tcPr>
                </a:tc>
                <a:tc>
                  <a:txBody>
                    <a:bodyPr/>
                    <a:lstStyle/>
                    <a:p>
                      <a:pPr algn="ctr"/>
                      <a:r>
                        <a:rPr lang="en-US" sz="1600"/>
                        <a:t>15 hrs/season</a:t>
                      </a:r>
                    </a:p>
                  </a:txBody>
                  <a:tcPr/>
                </a:tc>
                <a:extLst>
                  <a:ext uri="{0D108BD9-81ED-4DB2-BD59-A6C34878D82A}">
                    <a16:rowId xmlns:a16="http://schemas.microsoft.com/office/drawing/2014/main" val="1849959752"/>
                  </a:ext>
                </a:extLst>
              </a:tr>
              <a:tr h="370840">
                <a:tc>
                  <a:txBody>
                    <a:bodyPr/>
                    <a:lstStyle/>
                    <a:p>
                      <a:r>
                        <a:rPr lang="en-US" sz="1600" b="1"/>
                        <a:t>Net-CONE Determination</a:t>
                      </a:r>
                    </a:p>
                  </a:txBody>
                  <a:tcPr>
                    <a:solidFill>
                      <a:schemeClr val="accent1">
                        <a:lumMod val="20000"/>
                        <a:lumOff val="80000"/>
                      </a:schemeClr>
                    </a:solidFill>
                  </a:tcPr>
                </a:tc>
                <a:tc>
                  <a:txBody>
                    <a:bodyPr/>
                    <a:lstStyle/>
                    <a:p>
                      <a:pPr algn="ctr"/>
                      <a:r>
                        <a:rPr lang="en-US" sz="1600"/>
                        <a:t>Ex-Post</a:t>
                      </a:r>
                    </a:p>
                  </a:txBody>
                  <a:tcPr/>
                </a:tc>
                <a:extLst>
                  <a:ext uri="{0D108BD9-81ED-4DB2-BD59-A6C34878D82A}">
                    <a16:rowId xmlns:a16="http://schemas.microsoft.com/office/drawing/2014/main" val="936242454"/>
                  </a:ext>
                </a:extLst>
              </a:tr>
              <a:tr h="370840">
                <a:tc>
                  <a:txBody>
                    <a:bodyPr/>
                    <a:lstStyle/>
                    <a:p>
                      <a:r>
                        <a:rPr lang="en-US" sz="1600" b="1"/>
                        <a:t>Resource Eligibility</a:t>
                      </a:r>
                    </a:p>
                  </a:txBody>
                  <a:tcPr>
                    <a:solidFill>
                      <a:schemeClr val="accent1">
                        <a:lumMod val="20000"/>
                        <a:lumOff val="80000"/>
                      </a:schemeClr>
                    </a:solidFill>
                  </a:tcPr>
                </a:tc>
                <a:tc>
                  <a:txBody>
                    <a:bodyPr/>
                    <a:lstStyle/>
                    <a:p>
                      <a:pPr algn="ctr"/>
                      <a:r>
                        <a:rPr lang="en-US" sz="1600"/>
                        <a:t>All ERCOT-registered dispatchable resources</a:t>
                      </a:r>
                    </a:p>
                  </a:txBody>
                  <a:tcPr/>
                </a:tc>
                <a:extLst>
                  <a:ext uri="{0D108BD9-81ED-4DB2-BD59-A6C34878D82A}">
                    <a16:rowId xmlns:a16="http://schemas.microsoft.com/office/drawing/2014/main" val="490197173"/>
                  </a:ext>
                </a:extLst>
              </a:tr>
            </a:tbl>
          </a:graphicData>
        </a:graphic>
      </p:graphicFrame>
      <p:cxnSp>
        <p:nvCxnSpPr>
          <p:cNvPr id="14" name="Straight Connector 13">
            <a:extLst>
              <a:ext uri="{FF2B5EF4-FFF2-40B4-BE49-F238E27FC236}">
                <a16:creationId xmlns:a16="http://schemas.microsoft.com/office/drawing/2014/main" id="{8C48A1B5-B617-C4E0-00E7-C3ECD312A5B8}"/>
              </a:ext>
            </a:extLst>
          </p:cNvPr>
          <p:cNvCxnSpPr>
            <a:cxnSpLocks/>
          </p:cNvCxnSpPr>
          <p:nvPr/>
        </p:nvCxnSpPr>
        <p:spPr>
          <a:xfrm>
            <a:off x="3195961" y="1289038"/>
            <a:ext cx="0" cy="5000889"/>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6A09E833-F5C0-CF8C-54DB-AF14C8A9663D}"/>
              </a:ext>
            </a:extLst>
          </p:cNvPr>
          <p:cNvSpPr/>
          <p:nvPr/>
        </p:nvSpPr>
        <p:spPr>
          <a:xfrm>
            <a:off x="0" y="3264795"/>
            <a:ext cx="12192000" cy="635843"/>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solidFill>
                  <a:schemeClr val="tx1"/>
                </a:solidFill>
              </a:rPr>
              <a:t>The design meets the 0.1 LOLE reliability standard by changing the</a:t>
            </a:r>
          </a:p>
          <a:p>
            <a:pPr algn="ctr"/>
            <a:r>
              <a:rPr lang="en-US" b="1">
                <a:solidFill>
                  <a:schemeClr val="tx1"/>
                </a:solidFill>
              </a:rPr>
              <a:t>net-CONE multiplier that determines the maximum PC price…</a:t>
            </a:r>
            <a:endParaRPr lang="en-US">
              <a:solidFill>
                <a:schemeClr val="tx1"/>
              </a:solidFill>
            </a:endParaRPr>
          </a:p>
        </p:txBody>
      </p:sp>
      <p:sp>
        <p:nvSpPr>
          <p:cNvPr id="50" name="Rectangle 49">
            <a:extLst>
              <a:ext uri="{FF2B5EF4-FFF2-40B4-BE49-F238E27FC236}">
                <a16:creationId xmlns:a16="http://schemas.microsoft.com/office/drawing/2014/main" id="{8C8231BD-4588-3E2D-A976-087650BCA7D3}"/>
              </a:ext>
            </a:extLst>
          </p:cNvPr>
          <p:cNvSpPr/>
          <p:nvPr/>
        </p:nvSpPr>
        <p:spPr>
          <a:xfrm>
            <a:off x="4344662" y="4090483"/>
            <a:ext cx="6383867" cy="1930402"/>
          </a:xfrm>
          <a:prstGeom prst="rect">
            <a:avLst/>
          </a:prstGeom>
          <a:noFill/>
          <a:ln w="1270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51" name="TextBox 50">
            <a:extLst>
              <a:ext uri="{FF2B5EF4-FFF2-40B4-BE49-F238E27FC236}">
                <a16:creationId xmlns:a16="http://schemas.microsoft.com/office/drawing/2014/main" id="{6DE9692F-FC8F-3F49-B9A9-401F096B6901}"/>
              </a:ext>
            </a:extLst>
          </p:cNvPr>
          <p:cNvSpPr txBox="1"/>
          <p:nvPr/>
        </p:nvSpPr>
        <p:spPr>
          <a:xfrm rot="16200000">
            <a:off x="2772197" y="4949507"/>
            <a:ext cx="2099735" cy="246221"/>
          </a:xfrm>
          <a:prstGeom prst="rect">
            <a:avLst/>
          </a:prstGeom>
          <a:noFill/>
        </p:spPr>
        <p:txBody>
          <a:bodyPr wrap="square">
            <a:spAutoFit/>
          </a:bodyPr>
          <a:lstStyle/>
          <a:p>
            <a:pPr algn="ctr" rtl="0">
              <a:defRPr sz="800" b="0" i="0" u="none" strike="noStrike" kern="1200" baseline="0">
                <a:solidFill>
                  <a:sysClr val="windowText" lastClr="000000"/>
                </a:solidFill>
                <a:latin typeface="+mn-lt"/>
                <a:ea typeface="+mn-ea"/>
                <a:cs typeface="+mn-cs"/>
              </a:defRPr>
            </a:pPr>
            <a:r>
              <a:rPr lang="en-US" sz="1000"/>
              <a:t>PC Price Multp. (% of Net-CONE)</a:t>
            </a:r>
          </a:p>
        </p:txBody>
      </p:sp>
      <p:sp>
        <p:nvSpPr>
          <p:cNvPr id="52" name="TextBox 51">
            <a:extLst>
              <a:ext uri="{FF2B5EF4-FFF2-40B4-BE49-F238E27FC236}">
                <a16:creationId xmlns:a16="http://schemas.microsoft.com/office/drawing/2014/main" id="{9E2D78FB-9D85-A25E-FC9F-2944EB847F7F}"/>
              </a:ext>
            </a:extLst>
          </p:cNvPr>
          <p:cNvSpPr txBox="1"/>
          <p:nvPr/>
        </p:nvSpPr>
        <p:spPr>
          <a:xfrm>
            <a:off x="4344662" y="6029352"/>
            <a:ext cx="6096000" cy="246221"/>
          </a:xfrm>
          <a:prstGeom prst="rect">
            <a:avLst/>
          </a:prstGeom>
          <a:noFill/>
        </p:spPr>
        <p:txBody>
          <a:bodyPr wrap="square">
            <a:spAutoFit/>
          </a:bodyPr>
          <a:lstStyle/>
          <a:p>
            <a:pPr algn="ctr" rtl="0">
              <a:defRPr sz="800" b="0" i="0" u="none" strike="noStrike" kern="1200" baseline="0">
                <a:solidFill>
                  <a:sysClr val="windowText" lastClr="000000"/>
                </a:solidFill>
                <a:latin typeface="+mn-lt"/>
                <a:ea typeface="+mn-ea"/>
                <a:cs typeface="+mn-cs"/>
              </a:defRPr>
            </a:pPr>
            <a:r>
              <a:rPr lang="en-US" sz="1000"/>
              <a:t>PC Quantity (% of PC Target)</a:t>
            </a:r>
          </a:p>
        </p:txBody>
      </p:sp>
      <p:cxnSp>
        <p:nvCxnSpPr>
          <p:cNvPr id="53" name="Straight Connector 52">
            <a:extLst>
              <a:ext uri="{FF2B5EF4-FFF2-40B4-BE49-F238E27FC236}">
                <a16:creationId xmlns:a16="http://schemas.microsoft.com/office/drawing/2014/main" id="{3AAB0263-B6BE-FCFE-2823-1F121A4304B6}"/>
              </a:ext>
            </a:extLst>
          </p:cNvPr>
          <p:cNvCxnSpPr>
            <a:cxnSpLocks/>
          </p:cNvCxnSpPr>
          <p:nvPr/>
        </p:nvCxnSpPr>
        <p:spPr>
          <a:xfrm>
            <a:off x="4344661" y="4742004"/>
            <a:ext cx="345440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54" name="Straight Connector 53">
            <a:extLst>
              <a:ext uri="{FF2B5EF4-FFF2-40B4-BE49-F238E27FC236}">
                <a16:creationId xmlns:a16="http://schemas.microsoft.com/office/drawing/2014/main" id="{BCF34AA5-A375-00A2-56E5-124B27926372}"/>
              </a:ext>
            </a:extLst>
          </p:cNvPr>
          <p:cNvCxnSpPr>
            <a:cxnSpLocks/>
          </p:cNvCxnSpPr>
          <p:nvPr/>
        </p:nvCxnSpPr>
        <p:spPr>
          <a:xfrm>
            <a:off x="7782564" y="4732453"/>
            <a:ext cx="829299" cy="128843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55" name="Rectangle 54">
            <a:extLst>
              <a:ext uri="{FF2B5EF4-FFF2-40B4-BE49-F238E27FC236}">
                <a16:creationId xmlns:a16="http://schemas.microsoft.com/office/drawing/2014/main" id="{5E457DF3-CABD-245E-11A1-06837B4D1D58}"/>
              </a:ext>
            </a:extLst>
          </p:cNvPr>
          <p:cNvSpPr/>
          <p:nvPr/>
        </p:nvSpPr>
        <p:spPr>
          <a:xfrm>
            <a:off x="4371518" y="4398892"/>
            <a:ext cx="1463275"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tx1"/>
                </a:solidFill>
              </a:rPr>
              <a:t>1.51x net-CONE</a:t>
            </a:r>
          </a:p>
          <a:p>
            <a:r>
              <a:rPr lang="en-US" sz="1000" b="1">
                <a:solidFill>
                  <a:schemeClr val="tx1"/>
                </a:solidFill>
              </a:rPr>
              <a:t>(seasonal)</a:t>
            </a:r>
          </a:p>
        </p:txBody>
      </p:sp>
      <p:cxnSp>
        <p:nvCxnSpPr>
          <p:cNvPr id="56" name="Straight Connector 55">
            <a:extLst>
              <a:ext uri="{FF2B5EF4-FFF2-40B4-BE49-F238E27FC236}">
                <a16:creationId xmlns:a16="http://schemas.microsoft.com/office/drawing/2014/main" id="{C495230E-DEBF-7F60-C6E8-00AA110CC4CE}"/>
              </a:ext>
            </a:extLst>
          </p:cNvPr>
          <p:cNvCxnSpPr/>
          <p:nvPr/>
        </p:nvCxnSpPr>
        <p:spPr>
          <a:xfrm>
            <a:off x="7788469" y="4558882"/>
            <a:ext cx="0" cy="146304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57" name="Straight Connector 56">
            <a:extLst>
              <a:ext uri="{FF2B5EF4-FFF2-40B4-BE49-F238E27FC236}">
                <a16:creationId xmlns:a16="http://schemas.microsoft.com/office/drawing/2014/main" id="{FF1B79F0-6F70-7B46-BAC9-DDC298EA1ABB}"/>
              </a:ext>
            </a:extLst>
          </p:cNvPr>
          <p:cNvCxnSpPr/>
          <p:nvPr/>
        </p:nvCxnSpPr>
        <p:spPr>
          <a:xfrm>
            <a:off x="8628362" y="5480901"/>
            <a:ext cx="0" cy="54864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58" name="Rectangle 57">
            <a:extLst>
              <a:ext uri="{FF2B5EF4-FFF2-40B4-BE49-F238E27FC236}">
                <a16:creationId xmlns:a16="http://schemas.microsoft.com/office/drawing/2014/main" id="{96F48507-DA64-0CAC-AD1C-62E52C326966}"/>
              </a:ext>
            </a:extLst>
          </p:cNvPr>
          <p:cNvSpPr/>
          <p:nvPr/>
        </p:nvSpPr>
        <p:spPr>
          <a:xfrm>
            <a:off x="8500558" y="5101401"/>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rgbClr val="D6A300"/>
                </a:solidFill>
              </a:rPr>
              <a:t>108% PC Target</a:t>
            </a:r>
          </a:p>
          <a:p>
            <a:r>
              <a:rPr lang="en-US" sz="1000" b="1">
                <a:solidFill>
                  <a:srgbClr val="D6A300"/>
                </a:solidFill>
              </a:rPr>
              <a:t>(seasonal)</a:t>
            </a:r>
          </a:p>
        </p:txBody>
      </p:sp>
      <p:sp>
        <p:nvSpPr>
          <p:cNvPr id="59" name="Rectangle 58">
            <a:extLst>
              <a:ext uri="{FF2B5EF4-FFF2-40B4-BE49-F238E27FC236}">
                <a16:creationId xmlns:a16="http://schemas.microsoft.com/office/drawing/2014/main" id="{911A56C1-04D1-8E9B-9252-16D33D6B5AD6}"/>
              </a:ext>
            </a:extLst>
          </p:cNvPr>
          <p:cNvSpPr/>
          <p:nvPr/>
        </p:nvSpPr>
        <p:spPr>
          <a:xfrm>
            <a:off x="7666593" y="4194195"/>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rgbClr val="D6A300"/>
                </a:solidFill>
              </a:rPr>
              <a:t>98% PC Target</a:t>
            </a:r>
          </a:p>
          <a:p>
            <a:r>
              <a:rPr lang="en-US" sz="1000" b="1">
                <a:solidFill>
                  <a:srgbClr val="D6A300"/>
                </a:solidFill>
              </a:rPr>
              <a:t>(seasonal)</a:t>
            </a:r>
          </a:p>
        </p:txBody>
      </p:sp>
      <p:cxnSp>
        <p:nvCxnSpPr>
          <p:cNvPr id="60" name="Straight Connector 59">
            <a:extLst>
              <a:ext uri="{FF2B5EF4-FFF2-40B4-BE49-F238E27FC236}">
                <a16:creationId xmlns:a16="http://schemas.microsoft.com/office/drawing/2014/main" id="{5555E350-3587-E341-4246-7BB1A4ED13D1}"/>
              </a:ext>
            </a:extLst>
          </p:cNvPr>
          <p:cNvCxnSpPr/>
          <p:nvPr/>
        </p:nvCxnSpPr>
        <p:spPr>
          <a:xfrm>
            <a:off x="8177937" y="5016083"/>
            <a:ext cx="0" cy="1005840"/>
          </a:xfrm>
          <a:prstGeom prst="line">
            <a:avLst/>
          </a:prstGeom>
          <a:ln w="28575">
            <a:solidFill>
              <a:schemeClr val="tx2"/>
            </a:solidFill>
          </a:ln>
        </p:spPr>
        <p:style>
          <a:lnRef idx="1">
            <a:schemeClr val="accent3"/>
          </a:lnRef>
          <a:fillRef idx="0">
            <a:schemeClr val="accent3"/>
          </a:fillRef>
          <a:effectRef idx="0">
            <a:schemeClr val="accent3"/>
          </a:effectRef>
          <a:fontRef idx="minor">
            <a:schemeClr val="tx1"/>
          </a:fontRef>
        </p:style>
      </p:cxnSp>
      <p:sp>
        <p:nvSpPr>
          <p:cNvPr id="61" name="Rectangle 60">
            <a:extLst>
              <a:ext uri="{FF2B5EF4-FFF2-40B4-BE49-F238E27FC236}">
                <a16:creationId xmlns:a16="http://schemas.microsoft.com/office/drawing/2014/main" id="{31A3D023-215B-7D7D-C0E3-4656D7216538}"/>
              </a:ext>
            </a:extLst>
          </p:cNvPr>
          <p:cNvSpPr/>
          <p:nvPr/>
        </p:nvSpPr>
        <p:spPr>
          <a:xfrm>
            <a:off x="8063993" y="4679333"/>
            <a:ext cx="2437394"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tx2"/>
                </a:solidFill>
              </a:rPr>
              <a:t>Equilibrium PC Supply</a:t>
            </a:r>
          </a:p>
          <a:p>
            <a:r>
              <a:rPr lang="en-US" sz="1000" b="1">
                <a:solidFill>
                  <a:schemeClr val="tx2"/>
                </a:solidFill>
              </a:rPr>
              <a:t>(100% seasonal PC Target)</a:t>
            </a:r>
          </a:p>
        </p:txBody>
      </p:sp>
      <p:sp>
        <p:nvSpPr>
          <p:cNvPr id="62" name="TextBox 61">
            <a:extLst>
              <a:ext uri="{FF2B5EF4-FFF2-40B4-BE49-F238E27FC236}">
                <a16:creationId xmlns:a16="http://schemas.microsoft.com/office/drawing/2014/main" id="{E3D09543-B13F-56D5-4E02-9777264BEDCA}"/>
              </a:ext>
            </a:extLst>
          </p:cNvPr>
          <p:cNvSpPr txBox="1"/>
          <p:nvPr/>
        </p:nvSpPr>
        <p:spPr>
          <a:xfrm>
            <a:off x="3821181" y="4209019"/>
            <a:ext cx="548640" cy="400110"/>
          </a:xfrm>
          <a:prstGeom prst="rect">
            <a:avLst/>
          </a:prstGeom>
          <a:noFill/>
        </p:spPr>
        <p:txBody>
          <a:bodyPr wrap="square" rtlCol="0">
            <a:spAutoFit/>
          </a:bodyPr>
          <a:lstStyle/>
          <a:p>
            <a:pPr algn="r"/>
            <a:r>
              <a:rPr lang="en-US" sz="1000">
                <a:solidFill>
                  <a:schemeClr val="tx2"/>
                </a:solidFill>
              </a:rPr>
              <a:t>200%</a:t>
            </a:r>
          </a:p>
        </p:txBody>
      </p:sp>
      <p:sp>
        <p:nvSpPr>
          <p:cNvPr id="63" name="TextBox 62">
            <a:extLst>
              <a:ext uri="{FF2B5EF4-FFF2-40B4-BE49-F238E27FC236}">
                <a16:creationId xmlns:a16="http://schemas.microsoft.com/office/drawing/2014/main" id="{5C19677C-D6D8-782C-D307-885AB517EE84}"/>
              </a:ext>
            </a:extLst>
          </p:cNvPr>
          <p:cNvSpPr txBox="1"/>
          <p:nvPr/>
        </p:nvSpPr>
        <p:spPr>
          <a:xfrm>
            <a:off x="3821181" y="5042987"/>
            <a:ext cx="548640" cy="400110"/>
          </a:xfrm>
          <a:prstGeom prst="rect">
            <a:avLst/>
          </a:prstGeom>
          <a:noFill/>
        </p:spPr>
        <p:txBody>
          <a:bodyPr wrap="square" rtlCol="0">
            <a:spAutoFit/>
          </a:bodyPr>
          <a:lstStyle/>
          <a:p>
            <a:pPr algn="r"/>
            <a:r>
              <a:rPr lang="en-US" sz="1000">
                <a:solidFill>
                  <a:schemeClr val="tx2"/>
                </a:solidFill>
              </a:rPr>
              <a:t>100%</a:t>
            </a:r>
          </a:p>
        </p:txBody>
      </p:sp>
      <p:sp>
        <p:nvSpPr>
          <p:cNvPr id="64" name="TextBox 63">
            <a:extLst>
              <a:ext uri="{FF2B5EF4-FFF2-40B4-BE49-F238E27FC236}">
                <a16:creationId xmlns:a16="http://schemas.microsoft.com/office/drawing/2014/main" id="{DF0EDB1B-1BEB-264F-F705-3BDB726D722A}"/>
              </a:ext>
            </a:extLst>
          </p:cNvPr>
          <p:cNvSpPr txBox="1"/>
          <p:nvPr/>
        </p:nvSpPr>
        <p:spPr>
          <a:xfrm>
            <a:off x="3821181" y="5876955"/>
            <a:ext cx="548640" cy="246221"/>
          </a:xfrm>
          <a:prstGeom prst="rect">
            <a:avLst/>
          </a:prstGeom>
          <a:noFill/>
        </p:spPr>
        <p:txBody>
          <a:bodyPr wrap="square" rtlCol="0">
            <a:spAutoFit/>
          </a:bodyPr>
          <a:lstStyle/>
          <a:p>
            <a:pPr algn="r"/>
            <a:r>
              <a:rPr lang="en-US" sz="1000">
                <a:solidFill>
                  <a:schemeClr val="tx2"/>
                </a:solidFill>
              </a:rPr>
              <a:t>0%</a:t>
            </a:r>
          </a:p>
        </p:txBody>
      </p:sp>
      <p:sp>
        <p:nvSpPr>
          <p:cNvPr id="65" name="TextBox 64">
            <a:extLst>
              <a:ext uri="{FF2B5EF4-FFF2-40B4-BE49-F238E27FC236}">
                <a16:creationId xmlns:a16="http://schemas.microsoft.com/office/drawing/2014/main" id="{11AB0B8D-5A15-85A9-D75B-4166DA8AA1AA}"/>
              </a:ext>
            </a:extLst>
          </p:cNvPr>
          <p:cNvSpPr txBox="1"/>
          <p:nvPr/>
        </p:nvSpPr>
        <p:spPr>
          <a:xfrm>
            <a:off x="3821181" y="5459971"/>
            <a:ext cx="548640" cy="246221"/>
          </a:xfrm>
          <a:prstGeom prst="rect">
            <a:avLst/>
          </a:prstGeom>
          <a:noFill/>
        </p:spPr>
        <p:txBody>
          <a:bodyPr wrap="square" rtlCol="0">
            <a:spAutoFit/>
          </a:bodyPr>
          <a:lstStyle/>
          <a:p>
            <a:pPr algn="r"/>
            <a:r>
              <a:rPr lang="en-US" sz="1000">
                <a:solidFill>
                  <a:schemeClr val="tx2"/>
                </a:solidFill>
              </a:rPr>
              <a:t>50%</a:t>
            </a:r>
          </a:p>
        </p:txBody>
      </p:sp>
      <p:sp>
        <p:nvSpPr>
          <p:cNvPr id="66" name="TextBox 65">
            <a:extLst>
              <a:ext uri="{FF2B5EF4-FFF2-40B4-BE49-F238E27FC236}">
                <a16:creationId xmlns:a16="http://schemas.microsoft.com/office/drawing/2014/main" id="{BE55E20F-7E5B-F596-6C6E-7D5C69D467D7}"/>
              </a:ext>
            </a:extLst>
          </p:cNvPr>
          <p:cNvSpPr txBox="1"/>
          <p:nvPr/>
        </p:nvSpPr>
        <p:spPr>
          <a:xfrm>
            <a:off x="3821181" y="4626003"/>
            <a:ext cx="548640" cy="400110"/>
          </a:xfrm>
          <a:prstGeom prst="rect">
            <a:avLst/>
          </a:prstGeom>
          <a:noFill/>
        </p:spPr>
        <p:txBody>
          <a:bodyPr wrap="square" rtlCol="0">
            <a:spAutoFit/>
          </a:bodyPr>
          <a:lstStyle/>
          <a:p>
            <a:pPr algn="r"/>
            <a:r>
              <a:rPr lang="en-US" sz="1000">
                <a:solidFill>
                  <a:schemeClr val="tx2"/>
                </a:solidFill>
              </a:rPr>
              <a:t>150%</a:t>
            </a:r>
          </a:p>
        </p:txBody>
      </p:sp>
    </p:spTree>
    <p:extLst>
      <p:ext uri="{BB962C8B-B14F-4D97-AF65-F5344CB8AC3E}">
        <p14:creationId xmlns:p14="http://schemas.microsoft.com/office/powerpoint/2010/main" val="1625331837"/>
      </p:ext>
    </p:extLst>
  </p:cSld>
  <p:clrMapOvr>
    <a:masterClrMapping/>
  </p:clrMapOvr>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DE414F18-A752-6797-1994-3C9B5EC22E13}"/>
              </a:ext>
            </a:extLst>
          </p:cNvPr>
          <p:cNvPicPr>
            <a:picLocks noChangeAspect="1"/>
          </p:cNvPicPr>
          <p:nvPr/>
        </p:nvPicPr>
        <p:blipFill>
          <a:blip r:embed="rId2"/>
          <a:stretch>
            <a:fillRect/>
          </a:stretch>
        </p:blipFill>
        <p:spPr>
          <a:xfrm>
            <a:off x="465127" y="1377923"/>
            <a:ext cx="5572125" cy="4619625"/>
          </a:xfrm>
          <a:prstGeom prst="rect">
            <a:avLst/>
          </a:prstGeom>
        </p:spPr>
      </p:pic>
      <p:pic>
        <p:nvPicPr>
          <p:cNvPr id="7" name="Picture 6">
            <a:extLst>
              <a:ext uri="{FF2B5EF4-FFF2-40B4-BE49-F238E27FC236}">
                <a16:creationId xmlns:a16="http://schemas.microsoft.com/office/drawing/2014/main" id="{D7C2677A-1CCF-DBCF-1727-14600CECD8BB}"/>
              </a:ext>
            </a:extLst>
          </p:cNvPr>
          <p:cNvPicPr>
            <a:picLocks noChangeAspect="1"/>
          </p:cNvPicPr>
          <p:nvPr/>
        </p:nvPicPr>
        <p:blipFill>
          <a:blip r:embed="rId3"/>
          <a:stretch>
            <a:fillRect/>
          </a:stretch>
        </p:blipFill>
        <p:spPr>
          <a:xfrm>
            <a:off x="6137810" y="1377923"/>
            <a:ext cx="5572125" cy="4619625"/>
          </a:xfrm>
          <a:prstGeom prst="rect">
            <a:avLst/>
          </a:prstGeom>
        </p:spPr>
      </p:pic>
      <p:sp>
        <p:nvSpPr>
          <p:cNvPr id="31" name="Rectangle 30">
            <a:extLst>
              <a:ext uri="{FF2B5EF4-FFF2-40B4-BE49-F238E27FC236}">
                <a16:creationId xmlns:a16="http://schemas.microsoft.com/office/drawing/2014/main" id="{2C35A59F-FDCF-1423-0FF7-A8AD0B0B6BDA}"/>
              </a:ext>
            </a:extLst>
          </p:cNvPr>
          <p:cNvSpPr/>
          <p:nvPr/>
        </p:nvSpPr>
        <p:spPr>
          <a:xfrm>
            <a:off x="966406" y="1277942"/>
            <a:ext cx="4983480"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Default Design PC Hours</a:t>
            </a:r>
          </a:p>
        </p:txBody>
      </p:sp>
      <p:sp>
        <p:nvSpPr>
          <p:cNvPr id="32" name="Rectangle 31">
            <a:extLst>
              <a:ext uri="{FF2B5EF4-FFF2-40B4-BE49-F238E27FC236}">
                <a16:creationId xmlns:a16="http://schemas.microsoft.com/office/drawing/2014/main" id="{7F59018B-A010-B286-768C-153D1B58B066}"/>
              </a:ext>
            </a:extLst>
          </p:cNvPr>
          <p:cNvSpPr/>
          <p:nvPr/>
        </p:nvSpPr>
        <p:spPr>
          <a:xfrm>
            <a:off x="6629421" y="1277942"/>
            <a:ext cx="4983480" cy="35169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Gross Peak Load Hours</a:t>
            </a:r>
          </a:p>
        </p:txBody>
      </p:sp>
      <p:grpSp>
        <p:nvGrpSpPr>
          <p:cNvPr id="35" name="Group 34">
            <a:extLst>
              <a:ext uri="{FF2B5EF4-FFF2-40B4-BE49-F238E27FC236}">
                <a16:creationId xmlns:a16="http://schemas.microsoft.com/office/drawing/2014/main" id="{49440AB1-D10E-B988-4945-96DFA84AAAF3}"/>
              </a:ext>
            </a:extLst>
          </p:cNvPr>
          <p:cNvGrpSpPr/>
          <p:nvPr/>
        </p:nvGrpSpPr>
        <p:grpSpPr>
          <a:xfrm>
            <a:off x="6609602" y="1674388"/>
            <a:ext cx="5080000" cy="4339314"/>
            <a:chOff x="914399" y="1962895"/>
            <a:chExt cx="5080000" cy="4339314"/>
          </a:xfrm>
        </p:grpSpPr>
        <p:sp>
          <p:nvSpPr>
            <p:cNvPr id="36" name="Rectangle 35">
              <a:extLst>
                <a:ext uri="{FF2B5EF4-FFF2-40B4-BE49-F238E27FC236}">
                  <a16:creationId xmlns:a16="http://schemas.microsoft.com/office/drawing/2014/main" id="{F3E93D7F-641C-C2DE-5A71-2E2B6838156B}"/>
                </a:ext>
              </a:extLst>
            </p:cNvPr>
            <p:cNvSpPr/>
            <p:nvPr/>
          </p:nvSpPr>
          <p:spPr>
            <a:xfrm>
              <a:off x="914399" y="6025210"/>
              <a:ext cx="5080000" cy="27699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7" name="TextBox 36">
              <a:extLst>
                <a:ext uri="{FF2B5EF4-FFF2-40B4-BE49-F238E27FC236}">
                  <a16:creationId xmlns:a16="http://schemas.microsoft.com/office/drawing/2014/main" id="{72823FCF-A035-B81D-381C-E59526C48081}"/>
                </a:ext>
              </a:extLst>
            </p:cNvPr>
            <p:cNvSpPr txBox="1"/>
            <p:nvPr/>
          </p:nvSpPr>
          <p:spPr>
            <a:xfrm>
              <a:off x="941697" y="6025210"/>
              <a:ext cx="827294" cy="276999"/>
            </a:xfrm>
            <a:prstGeom prst="rect">
              <a:avLst/>
            </a:prstGeom>
            <a:noFill/>
          </p:spPr>
          <p:txBody>
            <a:bodyPr wrap="square" rtlCol="0">
              <a:spAutoFit/>
            </a:bodyPr>
            <a:lstStyle/>
            <a:p>
              <a:pPr algn="ctr"/>
              <a:r>
                <a:rPr lang="en-US" sz="1200" b="1">
                  <a:solidFill>
                    <a:schemeClr val="tx2">
                      <a:lumMod val="75000"/>
                      <a:lumOff val="25000"/>
                    </a:schemeClr>
                  </a:solidFill>
                </a:rPr>
                <a:t>Winter</a:t>
              </a:r>
            </a:p>
          </p:txBody>
        </p:sp>
        <p:sp>
          <p:nvSpPr>
            <p:cNvPr id="38" name="TextBox 37">
              <a:extLst>
                <a:ext uri="{FF2B5EF4-FFF2-40B4-BE49-F238E27FC236}">
                  <a16:creationId xmlns:a16="http://schemas.microsoft.com/office/drawing/2014/main" id="{DDEA840F-0D7D-8C9A-ACA8-AE9EC834A58D}"/>
                </a:ext>
              </a:extLst>
            </p:cNvPr>
            <p:cNvSpPr txBox="1"/>
            <p:nvPr/>
          </p:nvSpPr>
          <p:spPr>
            <a:xfrm>
              <a:off x="2001126" y="6025210"/>
              <a:ext cx="827294" cy="276999"/>
            </a:xfrm>
            <a:prstGeom prst="rect">
              <a:avLst/>
            </a:prstGeom>
            <a:noFill/>
          </p:spPr>
          <p:txBody>
            <a:bodyPr wrap="square" rtlCol="0">
              <a:spAutoFit/>
            </a:bodyPr>
            <a:lstStyle/>
            <a:p>
              <a:pPr algn="ctr"/>
              <a:r>
                <a:rPr lang="en-US" sz="1200" b="1">
                  <a:solidFill>
                    <a:schemeClr val="tx2">
                      <a:lumMod val="75000"/>
                      <a:lumOff val="25000"/>
                    </a:schemeClr>
                  </a:solidFill>
                </a:rPr>
                <a:t>Spring</a:t>
              </a:r>
            </a:p>
          </p:txBody>
        </p:sp>
        <p:sp>
          <p:nvSpPr>
            <p:cNvPr id="39" name="TextBox 38">
              <a:extLst>
                <a:ext uri="{FF2B5EF4-FFF2-40B4-BE49-F238E27FC236}">
                  <a16:creationId xmlns:a16="http://schemas.microsoft.com/office/drawing/2014/main" id="{32BB39C4-E623-EBF5-763C-462BF3CFCCA2}"/>
                </a:ext>
              </a:extLst>
            </p:cNvPr>
            <p:cNvSpPr txBox="1"/>
            <p:nvPr/>
          </p:nvSpPr>
          <p:spPr>
            <a:xfrm>
              <a:off x="3485801" y="6025210"/>
              <a:ext cx="827294" cy="276999"/>
            </a:xfrm>
            <a:prstGeom prst="rect">
              <a:avLst/>
            </a:prstGeom>
            <a:noFill/>
          </p:spPr>
          <p:txBody>
            <a:bodyPr wrap="square" rtlCol="0">
              <a:spAutoFit/>
            </a:bodyPr>
            <a:lstStyle/>
            <a:p>
              <a:pPr algn="ctr"/>
              <a:r>
                <a:rPr lang="en-US" sz="1200" b="1">
                  <a:solidFill>
                    <a:schemeClr val="tx2">
                      <a:lumMod val="75000"/>
                      <a:lumOff val="25000"/>
                    </a:schemeClr>
                  </a:solidFill>
                </a:rPr>
                <a:t>Summer</a:t>
              </a:r>
            </a:p>
          </p:txBody>
        </p:sp>
        <p:sp>
          <p:nvSpPr>
            <p:cNvPr id="40" name="TextBox 39">
              <a:extLst>
                <a:ext uri="{FF2B5EF4-FFF2-40B4-BE49-F238E27FC236}">
                  <a16:creationId xmlns:a16="http://schemas.microsoft.com/office/drawing/2014/main" id="{F3D3FB15-34B8-8333-E7A8-00ACC6069EB3}"/>
                </a:ext>
              </a:extLst>
            </p:cNvPr>
            <p:cNvSpPr txBox="1"/>
            <p:nvPr/>
          </p:nvSpPr>
          <p:spPr>
            <a:xfrm>
              <a:off x="4707457" y="6025210"/>
              <a:ext cx="827294" cy="276999"/>
            </a:xfrm>
            <a:prstGeom prst="rect">
              <a:avLst/>
            </a:prstGeom>
            <a:noFill/>
          </p:spPr>
          <p:txBody>
            <a:bodyPr wrap="square" rtlCol="0">
              <a:spAutoFit/>
            </a:bodyPr>
            <a:lstStyle/>
            <a:p>
              <a:pPr algn="ctr"/>
              <a:r>
                <a:rPr lang="en-US" sz="1200" b="1">
                  <a:solidFill>
                    <a:schemeClr val="tx2">
                      <a:lumMod val="75000"/>
                      <a:lumOff val="25000"/>
                    </a:schemeClr>
                  </a:solidFill>
                </a:rPr>
                <a:t>Fall</a:t>
              </a:r>
            </a:p>
          </p:txBody>
        </p:sp>
        <p:cxnSp>
          <p:nvCxnSpPr>
            <p:cNvPr id="41" name="Straight Connector 40">
              <a:extLst>
                <a:ext uri="{FF2B5EF4-FFF2-40B4-BE49-F238E27FC236}">
                  <a16:creationId xmlns:a16="http://schemas.microsoft.com/office/drawing/2014/main" id="{BFB676CF-7532-12B6-0C15-F1A8D039B5F5}"/>
                </a:ext>
              </a:extLst>
            </p:cNvPr>
            <p:cNvCxnSpPr>
              <a:cxnSpLocks/>
            </p:cNvCxnSpPr>
            <p:nvPr/>
          </p:nvCxnSpPr>
          <p:spPr>
            <a:xfrm>
              <a:off x="1777438" y="1962895"/>
              <a:ext cx="0" cy="429768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42" name="Straight Connector 41">
              <a:extLst>
                <a:ext uri="{FF2B5EF4-FFF2-40B4-BE49-F238E27FC236}">
                  <a16:creationId xmlns:a16="http://schemas.microsoft.com/office/drawing/2014/main" id="{699BB7FD-6A4D-1697-64D3-6D3EF78DC452}"/>
                </a:ext>
              </a:extLst>
            </p:cNvPr>
            <p:cNvCxnSpPr>
              <a:cxnSpLocks/>
            </p:cNvCxnSpPr>
            <p:nvPr/>
          </p:nvCxnSpPr>
          <p:spPr>
            <a:xfrm>
              <a:off x="3023135" y="1962895"/>
              <a:ext cx="0" cy="429768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43" name="Straight Connector 42">
              <a:extLst>
                <a:ext uri="{FF2B5EF4-FFF2-40B4-BE49-F238E27FC236}">
                  <a16:creationId xmlns:a16="http://schemas.microsoft.com/office/drawing/2014/main" id="{3CCD4B94-E8E0-EDD7-317E-CCD465A8E7EB}"/>
                </a:ext>
              </a:extLst>
            </p:cNvPr>
            <p:cNvCxnSpPr>
              <a:cxnSpLocks/>
            </p:cNvCxnSpPr>
            <p:nvPr/>
          </p:nvCxnSpPr>
          <p:spPr>
            <a:xfrm>
              <a:off x="4677957" y="1962895"/>
              <a:ext cx="0" cy="429768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44" name="Straight Connector 43">
              <a:extLst>
                <a:ext uri="{FF2B5EF4-FFF2-40B4-BE49-F238E27FC236}">
                  <a16:creationId xmlns:a16="http://schemas.microsoft.com/office/drawing/2014/main" id="{B75AB215-A7A4-5425-3BD5-02DB26FACAC1}"/>
                </a:ext>
              </a:extLst>
            </p:cNvPr>
            <p:cNvCxnSpPr>
              <a:cxnSpLocks/>
            </p:cNvCxnSpPr>
            <p:nvPr/>
          </p:nvCxnSpPr>
          <p:spPr>
            <a:xfrm>
              <a:off x="5528446" y="1962895"/>
              <a:ext cx="0" cy="429768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grpSp>
      <p:sp>
        <p:nvSpPr>
          <p:cNvPr id="3" name="Title 2">
            <a:extLst>
              <a:ext uri="{FF2B5EF4-FFF2-40B4-BE49-F238E27FC236}">
                <a16:creationId xmlns:a16="http://schemas.microsoft.com/office/drawing/2014/main" id="{AEEA03FE-7458-10DF-20DB-41660778E76E}"/>
              </a:ext>
            </a:extLst>
          </p:cNvPr>
          <p:cNvSpPr>
            <a:spLocks noGrp="1"/>
          </p:cNvSpPr>
          <p:nvPr>
            <p:ph type="title"/>
          </p:nvPr>
        </p:nvSpPr>
        <p:spPr>
          <a:xfrm>
            <a:off x="458788" y="0"/>
            <a:ext cx="11269662" cy="1006475"/>
          </a:xfrm>
        </p:spPr>
        <p:txBody>
          <a:bodyPr>
            <a:normAutofit/>
          </a:bodyPr>
          <a:lstStyle/>
          <a:p>
            <a:r>
              <a:rPr lang="en-US" noProof="0"/>
              <a:t>Default PCM Design: In Equilibrium (0.1 LOLE)</a:t>
            </a:r>
            <a:br>
              <a:rPr lang="en-US" noProof="0"/>
            </a:br>
            <a:r>
              <a:rPr lang="en-US" sz="2000"/>
              <a:t>PC Hours Timing</a:t>
            </a:r>
          </a:p>
        </p:txBody>
      </p:sp>
      <p:sp>
        <p:nvSpPr>
          <p:cNvPr id="2" name="Rectangle 1">
            <a:extLst>
              <a:ext uri="{FF2B5EF4-FFF2-40B4-BE49-F238E27FC236}">
                <a16:creationId xmlns:a16="http://schemas.microsoft.com/office/drawing/2014/main" id="{2EB33FF3-5EFD-ABBB-F1FB-F12085218E81}"/>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grpSp>
        <p:nvGrpSpPr>
          <p:cNvPr id="20" name="Group 19">
            <a:extLst>
              <a:ext uri="{FF2B5EF4-FFF2-40B4-BE49-F238E27FC236}">
                <a16:creationId xmlns:a16="http://schemas.microsoft.com/office/drawing/2014/main" id="{E4B1D40E-4FBB-9C35-5E0D-61801EFC4B5F}"/>
              </a:ext>
            </a:extLst>
          </p:cNvPr>
          <p:cNvGrpSpPr/>
          <p:nvPr/>
        </p:nvGrpSpPr>
        <p:grpSpPr>
          <a:xfrm>
            <a:off x="914399" y="1674392"/>
            <a:ext cx="5080000" cy="4339314"/>
            <a:chOff x="914399" y="1962895"/>
            <a:chExt cx="5080000" cy="4339314"/>
          </a:xfrm>
        </p:grpSpPr>
        <p:sp>
          <p:nvSpPr>
            <p:cNvPr id="21" name="Rectangle 20">
              <a:extLst>
                <a:ext uri="{FF2B5EF4-FFF2-40B4-BE49-F238E27FC236}">
                  <a16:creationId xmlns:a16="http://schemas.microsoft.com/office/drawing/2014/main" id="{F594AFA2-974C-280D-44A2-847262C23A42}"/>
                </a:ext>
              </a:extLst>
            </p:cNvPr>
            <p:cNvSpPr/>
            <p:nvPr/>
          </p:nvSpPr>
          <p:spPr>
            <a:xfrm>
              <a:off x="914399" y="6025210"/>
              <a:ext cx="5080000" cy="276999"/>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TextBox 21">
              <a:extLst>
                <a:ext uri="{FF2B5EF4-FFF2-40B4-BE49-F238E27FC236}">
                  <a16:creationId xmlns:a16="http://schemas.microsoft.com/office/drawing/2014/main" id="{21BD7292-034A-1F0B-55B9-3033064F0FC3}"/>
                </a:ext>
              </a:extLst>
            </p:cNvPr>
            <p:cNvSpPr txBox="1"/>
            <p:nvPr/>
          </p:nvSpPr>
          <p:spPr>
            <a:xfrm>
              <a:off x="941697" y="6025210"/>
              <a:ext cx="827294" cy="276999"/>
            </a:xfrm>
            <a:prstGeom prst="rect">
              <a:avLst/>
            </a:prstGeom>
            <a:noFill/>
          </p:spPr>
          <p:txBody>
            <a:bodyPr wrap="square" rtlCol="0">
              <a:spAutoFit/>
            </a:bodyPr>
            <a:lstStyle/>
            <a:p>
              <a:pPr algn="ctr"/>
              <a:r>
                <a:rPr lang="en-US" sz="1200" b="1">
                  <a:solidFill>
                    <a:schemeClr val="tx2">
                      <a:lumMod val="75000"/>
                      <a:lumOff val="25000"/>
                    </a:schemeClr>
                  </a:solidFill>
                </a:rPr>
                <a:t>Winter</a:t>
              </a:r>
            </a:p>
          </p:txBody>
        </p:sp>
        <p:sp>
          <p:nvSpPr>
            <p:cNvPr id="23" name="TextBox 22">
              <a:extLst>
                <a:ext uri="{FF2B5EF4-FFF2-40B4-BE49-F238E27FC236}">
                  <a16:creationId xmlns:a16="http://schemas.microsoft.com/office/drawing/2014/main" id="{08B1C951-21DD-042A-C105-702454C97683}"/>
                </a:ext>
              </a:extLst>
            </p:cNvPr>
            <p:cNvSpPr txBox="1"/>
            <p:nvPr/>
          </p:nvSpPr>
          <p:spPr>
            <a:xfrm>
              <a:off x="2001126" y="6025210"/>
              <a:ext cx="827294" cy="276999"/>
            </a:xfrm>
            <a:prstGeom prst="rect">
              <a:avLst/>
            </a:prstGeom>
            <a:noFill/>
          </p:spPr>
          <p:txBody>
            <a:bodyPr wrap="square" rtlCol="0">
              <a:spAutoFit/>
            </a:bodyPr>
            <a:lstStyle/>
            <a:p>
              <a:pPr algn="ctr"/>
              <a:r>
                <a:rPr lang="en-US" sz="1200" b="1">
                  <a:solidFill>
                    <a:schemeClr val="tx2">
                      <a:lumMod val="75000"/>
                      <a:lumOff val="25000"/>
                    </a:schemeClr>
                  </a:solidFill>
                </a:rPr>
                <a:t>Spring</a:t>
              </a:r>
            </a:p>
          </p:txBody>
        </p:sp>
        <p:sp>
          <p:nvSpPr>
            <p:cNvPr id="24" name="TextBox 23">
              <a:extLst>
                <a:ext uri="{FF2B5EF4-FFF2-40B4-BE49-F238E27FC236}">
                  <a16:creationId xmlns:a16="http://schemas.microsoft.com/office/drawing/2014/main" id="{B605E3DD-3994-24C5-AF15-9D9528386E0F}"/>
                </a:ext>
              </a:extLst>
            </p:cNvPr>
            <p:cNvSpPr txBox="1"/>
            <p:nvPr/>
          </p:nvSpPr>
          <p:spPr>
            <a:xfrm>
              <a:off x="3485801" y="6025210"/>
              <a:ext cx="827294" cy="276999"/>
            </a:xfrm>
            <a:prstGeom prst="rect">
              <a:avLst/>
            </a:prstGeom>
            <a:noFill/>
          </p:spPr>
          <p:txBody>
            <a:bodyPr wrap="square" rtlCol="0">
              <a:spAutoFit/>
            </a:bodyPr>
            <a:lstStyle/>
            <a:p>
              <a:pPr algn="ctr"/>
              <a:r>
                <a:rPr lang="en-US" sz="1200" b="1">
                  <a:solidFill>
                    <a:schemeClr val="tx2">
                      <a:lumMod val="75000"/>
                      <a:lumOff val="25000"/>
                    </a:schemeClr>
                  </a:solidFill>
                </a:rPr>
                <a:t>Summer</a:t>
              </a:r>
            </a:p>
          </p:txBody>
        </p:sp>
        <p:sp>
          <p:nvSpPr>
            <p:cNvPr id="25" name="TextBox 24">
              <a:extLst>
                <a:ext uri="{FF2B5EF4-FFF2-40B4-BE49-F238E27FC236}">
                  <a16:creationId xmlns:a16="http://schemas.microsoft.com/office/drawing/2014/main" id="{A9FC5562-C24E-A571-4B58-E22BC12EC743}"/>
                </a:ext>
              </a:extLst>
            </p:cNvPr>
            <p:cNvSpPr txBox="1"/>
            <p:nvPr/>
          </p:nvSpPr>
          <p:spPr>
            <a:xfrm>
              <a:off x="4707457" y="6025210"/>
              <a:ext cx="827294" cy="276999"/>
            </a:xfrm>
            <a:prstGeom prst="rect">
              <a:avLst/>
            </a:prstGeom>
            <a:noFill/>
          </p:spPr>
          <p:txBody>
            <a:bodyPr wrap="square" rtlCol="0">
              <a:spAutoFit/>
            </a:bodyPr>
            <a:lstStyle/>
            <a:p>
              <a:pPr algn="ctr"/>
              <a:r>
                <a:rPr lang="en-US" sz="1200" b="1">
                  <a:solidFill>
                    <a:schemeClr val="tx2">
                      <a:lumMod val="75000"/>
                      <a:lumOff val="25000"/>
                    </a:schemeClr>
                  </a:solidFill>
                </a:rPr>
                <a:t>Fall</a:t>
              </a:r>
            </a:p>
          </p:txBody>
        </p:sp>
        <p:cxnSp>
          <p:nvCxnSpPr>
            <p:cNvPr id="26" name="Straight Connector 25">
              <a:extLst>
                <a:ext uri="{FF2B5EF4-FFF2-40B4-BE49-F238E27FC236}">
                  <a16:creationId xmlns:a16="http://schemas.microsoft.com/office/drawing/2014/main" id="{8BF9E2D3-6E99-7EF4-9204-23E6F2EB8B57}"/>
                </a:ext>
              </a:extLst>
            </p:cNvPr>
            <p:cNvCxnSpPr>
              <a:cxnSpLocks/>
            </p:cNvCxnSpPr>
            <p:nvPr/>
          </p:nvCxnSpPr>
          <p:spPr>
            <a:xfrm>
              <a:off x="1777438" y="1962895"/>
              <a:ext cx="0" cy="429768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7" name="Straight Connector 26">
              <a:extLst>
                <a:ext uri="{FF2B5EF4-FFF2-40B4-BE49-F238E27FC236}">
                  <a16:creationId xmlns:a16="http://schemas.microsoft.com/office/drawing/2014/main" id="{D3F5EF8B-2007-F575-0EFC-874FBE25FC40}"/>
                </a:ext>
              </a:extLst>
            </p:cNvPr>
            <p:cNvCxnSpPr>
              <a:cxnSpLocks/>
            </p:cNvCxnSpPr>
            <p:nvPr/>
          </p:nvCxnSpPr>
          <p:spPr>
            <a:xfrm>
              <a:off x="3023135" y="1962895"/>
              <a:ext cx="0" cy="429768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8" name="Straight Connector 27">
              <a:extLst>
                <a:ext uri="{FF2B5EF4-FFF2-40B4-BE49-F238E27FC236}">
                  <a16:creationId xmlns:a16="http://schemas.microsoft.com/office/drawing/2014/main" id="{CE30F7B0-8993-7947-E1A0-705B8B095A1A}"/>
                </a:ext>
              </a:extLst>
            </p:cNvPr>
            <p:cNvCxnSpPr>
              <a:cxnSpLocks/>
            </p:cNvCxnSpPr>
            <p:nvPr/>
          </p:nvCxnSpPr>
          <p:spPr>
            <a:xfrm>
              <a:off x="4677957" y="1962895"/>
              <a:ext cx="0" cy="429768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29" name="Straight Connector 28">
              <a:extLst>
                <a:ext uri="{FF2B5EF4-FFF2-40B4-BE49-F238E27FC236}">
                  <a16:creationId xmlns:a16="http://schemas.microsoft.com/office/drawing/2014/main" id="{6CAA47BC-8C3A-8657-567A-5EDD5F06D215}"/>
                </a:ext>
              </a:extLst>
            </p:cNvPr>
            <p:cNvCxnSpPr>
              <a:cxnSpLocks/>
            </p:cNvCxnSpPr>
            <p:nvPr/>
          </p:nvCxnSpPr>
          <p:spPr>
            <a:xfrm>
              <a:off x="5528446" y="1962895"/>
              <a:ext cx="0" cy="429768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grpSp>
    </p:spTree>
    <p:extLst>
      <p:ext uri="{BB962C8B-B14F-4D97-AF65-F5344CB8AC3E}">
        <p14:creationId xmlns:p14="http://schemas.microsoft.com/office/powerpoint/2010/main" val="2392140453"/>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3" name="Chart 32">
            <a:extLst>
              <a:ext uri="{FF2B5EF4-FFF2-40B4-BE49-F238E27FC236}">
                <a16:creationId xmlns:a16="http://schemas.microsoft.com/office/drawing/2014/main" id="{E76003CE-0B02-46FB-A23C-E4EDBDB81346}"/>
              </a:ext>
            </a:extLst>
          </p:cNvPr>
          <p:cNvGraphicFramePr>
            <a:graphicFrameLocks/>
          </p:cNvGraphicFramePr>
          <p:nvPr/>
        </p:nvGraphicFramePr>
        <p:xfrm>
          <a:off x="6407172" y="1629636"/>
          <a:ext cx="5321278" cy="449283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30" name="Chart 29">
            <a:extLst>
              <a:ext uri="{FF2B5EF4-FFF2-40B4-BE49-F238E27FC236}">
                <a16:creationId xmlns:a16="http://schemas.microsoft.com/office/drawing/2014/main" id="{9D6E7EF0-A49F-4454-B6D2-9C05751C2DDD}"/>
              </a:ext>
            </a:extLst>
          </p:cNvPr>
          <p:cNvGraphicFramePr>
            <a:graphicFrameLocks/>
          </p:cNvGraphicFramePr>
          <p:nvPr/>
        </p:nvGraphicFramePr>
        <p:xfrm>
          <a:off x="458789" y="1629636"/>
          <a:ext cx="5321278" cy="4362840"/>
        </p:xfrm>
        <a:graphic>
          <a:graphicData uri="http://schemas.openxmlformats.org/drawingml/2006/chart">
            <c:chart xmlns:c="http://schemas.openxmlformats.org/drawingml/2006/chart" xmlns:r="http://schemas.openxmlformats.org/officeDocument/2006/relationships" r:id="rId3"/>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normAutofit/>
          </a:bodyPr>
          <a:lstStyle/>
          <a:p>
            <a:r>
              <a:rPr lang="en-US" noProof="0"/>
              <a:t>Default PCM Design: In Equilibrium (0.1 LOLE)</a:t>
            </a:r>
            <a:br>
              <a:rPr lang="en-US" noProof="0"/>
            </a:br>
            <a:r>
              <a:rPr lang="en-US" sz="2000" noProof="0"/>
              <a:t>System Cost and CT Margin Variability</a:t>
            </a:r>
            <a:endParaRPr lang="en-US" sz="2000"/>
          </a:p>
        </p:txBody>
      </p:sp>
      <p:sp>
        <p:nvSpPr>
          <p:cNvPr id="8" name="Rectangle 7">
            <a:extLst>
              <a:ext uri="{FF2B5EF4-FFF2-40B4-BE49-F238E27FC236}">
                <a16:creationId xmlns:a16="http://schemas.microsoft.com/office/drawing/2014/main" id="{23245519-1AE2-7162-F163-654C1554FDB7}"/>
              </a:ext>
            </a:extLst>
          </p:cNvPr>
          <p:cNvSpPr/>
          <p:nvPr/>
        </p:nvSpPr>
        <p:spPr>
          <a:xfrm>
            <a:off x="461265" y="1277942"/>
            <a:ext cx="5321277"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System Cost Variability</a:t>
            </a:r>
          </a:p>
        </p:txBody>
      </p:sp>
      <p:sp>
        <p:nvSpPr>
          <p:cNvPr id="9" name="Rectangle 8">
            <a:extLst>
              <a:ext uri="{FF2B5EF4-FFF2-40B4-BE49-F238E27FC236}">
                <a16:creationId xmlns:a16="http://schemas.microsoft.com/office/drawing/2014/main" id="{FC62692A-223A-91EA-B2DE-00623C2AF911}"/>
              </a:ext>
            </a:extLst>
          </p:cNvPr>
          <p:cNvSpPr/>
          <p:nvPr/>
        </p:nvSpPr>
        <p:spPr>
          <a:xfrm>
            <a:off x="6407173" y="1277942"/>
            <a:ext cx="5321277"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CT Margin Variability</a:t>
            </a:r>
          </a:p>
        </p:txBody>
      </p:sp>
      <p:graphicFrame>
        <p:nvGraphicFramePr>
          <p:cNvPr id="10" name="Table 9">
            <a:extLst>
              <a:ext uri="{FF2B5EF4-FFF2-40B4-BE49-F238E27FC236}">
                <a16:creationId xmlns:a16="http://schemas.microsoft.com/office/drawing/2014/main" id="{DE00E830-5C99-938C-A59A-A6372CB07017}"/>
              </a:ext>
            </a:extLst>
          </p:cNvPr>
          <p:cNvGraphicFramePr>
            <a:graphicFrameLocks noGrp="1"/>
          </p:cNvGraphicFramePr>
          <p:nvPr/>
        </p:nvGraphicFramePr>
        <p:xfrm>
          <a:off x="7200901" y="6021950"/>
          <a:ext cx="4391025" cy="274320"/>
        </p:xfrm>
        <a:graphic>
          <a:graphicData uri="http://schemas.openxmlformats.org/drawingml/2006/table">
            <a:tbl>
              <a:tblPr firstRow="1" bandRow="1">
                <a:tableStyleId>{69012ECD-51FC-41F1-AA8D-1B2483CD663E}</a:tableStyleId>
              </a:tblPr>
              <a:tblGrid>
                <a:gridCol w="1463675">
                  <a:extLst>
                    <a:ext uri="{9D8B030D-6E8A-4147-A177-3AD203B41FA5}">
                      <a16:colId xmlns:a16="http://schemas.microsoft.com/office/drawing/2014/main" val="2853341358"/>
                    </a:ext>
                  </a:extLst>
                </a:gridCol>
                <a:gridCol w="1463675">
                  <a:extLst>
                    <a:ext uri="{9D8B030D-6E8A-4147-A177-3AD203B41FA5}">
                      <a16:colId xmlns:a16="http://schemas.microsoft.com/office/drawing/2014/main" val="2367961906"/>
                    </a:ext>
                  </a:extLst>
                </a:gridCol>
                <a:gridCol w="1463675">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sp>
        <p:nvSpPr>
          <p:cNvPr id="16" name="Rectangle 15">
            <a:extLst>
              <a:ext uri="{FF2B5EF4-FFF2-40B4-BE49-F238E27FC236}">
                <a16:creationId xmlns:a16="http://schemas.microsoft.com/office/drawing/2014/main" id="{125F967E-DE69-2F51-6E76-15ADE13AA0B5}"/>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graphicFrame>
        <p:nvGraphicFramePr>
          <p:cNvPr id="17" name="Table 16">
            <a:extLst>
              <a:ext uri="{FF2B5EF4-FFF2-40B4-BE49-F238E27FC236}">
                <a16:creationId xmlns:a16="http://schemas.microsoft.com/office/drawing/2014/main" id="{5010253C-D4F2-106D-33D1-1577F128C6F9}"/>
              </a:ext>
            </a:extLst>
          </p:cNvPr>
          <p:cNvGraphicFramePr>
            <a:graphicFrameLocks noGrp="1"/>
          </p:cNvGraphicFramePr>
          <p:nvPr/>
        </p:nvGraphicFramePr>
        <p:xfrm>
          <a:off x="1190625" y="6021950"/>
          <a:ext cx="4476750" cy="274320"/>
        </p:xfrm>
        <a:graphic>
          <a:graphicData uri="http://schemas.openxmlformats.org/drawingml/2006/table">
            <a:tbl>
              <a:tblPr firstRow="1" bandRow="1">
                <a:tableStyleId>{69012ECD-51FC-41F1-AA8D-1B2483CD663E}</a:tableStyleId>
              </a:tblPr>
              <a:tblGrid>
                <a:gridCol w="1492250">
                  <a:extLst>
                    <a:ext uri="{9D8B030D-6E8A-4147-A177-3AD203B41FA5}">
                      <a16:colId xmlns:a16="http://schemas.microsoft.com/office/drawing/2014/main" val="2853341358"/>
                    </a:ext>
                  </a:extLst>
                </a:gridCol>
                <a:gridCol w="1492250">
                  <a:extLst>
                    <a:ext uri="{9D8B030D-6E8A-4147-A177-3AD203B41FA5}">
                      <a16:colId xmlns:a16="http://schemas.microsoft.com/office/drawing/2014/main" val="2367961906"/>
                    </a:ext>
                  </a:extLst>
                </a:gridCol>
                <a:gridCol w="1492250">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pSp>
        <p:nvGrpSpPr>
          <p:cNvPr id="24" name="Group 23">
            <a:extLst>
              <a:ext uri="{FF2B5EF4-FFF2-40B4-BE49-F238E27FC236}">
                <a16:creationId xmlns:a16="http://schemas.microsoft.com/office/drawing/2014/main" id="{4B20D32F-7C30-CD04-D72D-EF40A162BACB}"/>
              </a:ext>
            </a:extLst>
          </p:cNvPr>
          <p:cNvGrpSpPr/>
          <p:nvPr/>
        </p:nvGrpSpPr>
        <p:grpSpPr>
          <a:xfrm>
            <a:off x="9946140" y="233768"/>
            <a:ext cx="1782310" cy="619057"/>
            <a:chOff x="7453314" y="233768"/>
            <a:chExt cx="1782310" cy="619057"/>
          </a:xfrm>
        </p:grpSpPr>
        <p:sp>
          <p:nvSpPr>
            <p:cNvPr id="23" name="Rectangle 22">
              <a:extLst>
                <a:ext uri="{FF2B5EF4-FFF2-40B4-BE49-F238E27FC236}">
                  <a16:creationId xmlns:a16="http://schemas.microsoft.com/office/drawing/2014/main" id="{E518DDA3-B421-4AC8-EDDA-FE6365CBF407}"/>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702CDA3D-0324-3899-E255-0FAEA48E4773}"/>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6" name="Rectangle 5">
              <a:extLst>
                <a:ext uri="{FF2B5EF4-FFF2-40B4-BE49-F238E27FC236}">
                  <a16:creationId xmlns:a16="http://schemas.microsoft.com/office/drawing/2014/main" id="{E7F9C3C8-27F9-DCD3-95BB-432A7BAA4F08}"/>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14" name="Rectangle 13">
              <a:extLst>
                <a:ext uri="{FF2B5EF4-FFF2-40B4-BE49-F238E27FC236}">
                  <a16:creationId xmlns:a16="http://schemas.microsoft.com/office/drawing/2014/main" id="{37A5953D-B82F-DDC8-19E7-D4CBFCBB0B67}"/>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15" name="Rectangle 14">
              <a:extLst>
                <a:ext uri="{FF2B5EF4-FFF2-40B4-BE49-F238E27FC236}">
                  <a16:creationId xmlns:a16="http://schemas.microsoft.com/office/drawing/2014/main" id="{25F533BD-6541-2EE8-B0FD-6EF0E93B85D2}"/>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41D6DF7F-47A5-E79B-B3BE-4401BCD2D7C0}"/>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91497144-8F35-3679-280F-FA07B0979E22}"/>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Rectangle 1">
            <a:extLst>
              <a:ext uri="{FF2B5EF4-FFF2-40B4-BE49-F238E27FC236}">
                <a16:creationId xmlns:a16="http://schemas.microsoft.com/office/drawing/2014/main" id="{0EA98FD3-82F5-F9EF-409A-D1CAFBDEA07C}"/>
              </a:ext>
            </a:extLst>
          </p:cNvPr>
          <p:cNvSpPr/>
          <p:nvPr/>
        </p:nvSpPr>
        <p:spPr>
          <a:xfrm>
            <a:off x="2173222" y="2945796"/>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$20.9 billion</a:t>
            </a:r>
          </a:p>
        </p:txBody>
      </p:sp>
      <p:sp>
        <p:nvSpPr>
          <p:cNvPr id="11" name="Rectangle 10">
            <a:extLst>
              <a:ext uri="{FF2B5EF4-FFF2-40B4-BE49-F238E27FC236}">
                <a16:creationId xmlns:a16="http://schemas.microsoft.com/office/drawing/2014/main" id="{7DBCA0B9-37C9-14F0-37A3-8F9C60E8BCE8}"/>
              </a:ext>
            </a:extLst>
          </p:cNvPr>
          <p:cNvSpPr/>
          <p:nvPr/>
        </p:nvSpPr>
        <p:spPr>
          <a:xfrm>
            <a:off x="3683970" y="3740860"/>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$14.8 billion</a:t>
            </a:r>
          </a:p>
        </p:txBody>
      </p:sp>
      <p:sp>
        <p:nvSpPr>
          <p:cNvPr id="12" name="Rectangle 11">
            <a:extLst>
              <a:ext uri="{FF2B5EF4-FFF2-40B4-BE49-F238E27FC236}">
                <a16:creationId xmlns:a16="http://schemas.microsoft.com/office/drawing/2014/main" id="{6C672974-50BF-C554-4EDA-845E72885039}"/>
              </a:ext>
            </a:extLst>
          </p:cNvPr>
          <p:cNvSpPr/>
          <p:nvPr/>
        </p:nvSpPr>
        <p:spPr>
          <a:xfrm>
            <a:off x="5177231" y="4953434"/>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$6.1 billion</a:t>
            </a:r>
          </a:p>
        </p:txBody>
      </p:sp>
      <p:sp>
        <p:nvSpPr>
          <p:cNvPr id="13" name="Rectangle 12">
            <a:extLst>
              <a:ext uri="{FF2B5EF4-FFF2-40B4-BE49-F238E27FC236}">
                <a16:creationId xmlns:a16="http://schemas.microsoft.com/office/drawing/2014/main" id="{C2355930-45EC-529A-6E24-9088AFD7B725}"/>
              </a:ext>
            </a:extLst>
          </p:cNvPr>
          <p:cNvSpPr/>
          <p:nvPr/>
        </p:nvSpPr>
        <p:spPr>
          <a:xfrm>
            <a:off x="8188787" y="3200505"/>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$102.9/kW-yr</a:t>
            </a:r>
          </a:p>
        </p:txBody>
      </p:sp>
      <p:sp>
        <p:nvSpPr>
          <p:cNvPr id="19" name="Rectangle 18">
            <a:extLst>
              <a:ext uri="{FF2B5EF4-FFF2-40B4-BE49-F238E27FC236}">
                <a16:creationId xmlns:a16="http://schemas.microsoft.com/office/drawing/2014/main" id="{8751069C-1B23-BDF1-73D7-F59079FDE334}"/>
              </a:ext>
            </a:extLst>
          </p:cNvPr>
          <p:cNvSpPr/>
          <p:nvPr/>
        </p:nvSpPr>
        <p:spPr>
          <a:xfrm>
            <a:off x="9652279" y="5276232"/>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$23.8/kW-yr</a:t>
            </a:r>
          </a:p>
        </p:txBody>
      </p:sp>
      <p:sp>
        <p:nvSpPr>
          <p:cNvPr id="21" name="Rectangle 20">
            <a:extLst>
              <a:ext uri="{FF2B5EF4-FFF2-40B4-BE49-F238E27FC236}">
                <a16:creationId xmlns:a16="http://schemas.microsoft.com/office/drawing/2014/main" id="{1FF65AFB-1281-2A39-65A4-C9B067AC3316}"/>
              </a:ext>
            </a:extLst>
          </p:cNvPr>
          <p:cNvSpPr/>
          <p:nvPr/>
        </p:nvSpPr>
        <p:spPr>
          <a:xfrm>
            <a:off x="11139498" y="3815797"/>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$79.1/kW-yr</a:t>
            </a:r>
          </a:p>
        </p:txBody>
      </p:sp>
    </p:spTree>
    <p:extLst>
      <p:ext uri="{BB962C8B-B14F-4D97-AF65-F5344CB8AC3E}">
        <p14:creationId xmlns:p14="http://schemas.microsoft.com/office/powerpoint/2010/main" val="2130820268"/>
      </p:ext>
    </p:extLst>
  </p:cSld>
  <p:clrMapOvr>
    <a:masterClrMapping/>
  </p:clrMapOvr>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Chart 6">
            <a:extLst>
              <a:ext uri="{FF2B5EF4-FFF2-40B4-BE49-F238E27FC236}">
                <a16:creationId xmlns:a16="http://schemas.microsoft.com/office/drawing/2014/main" id="{87305021-D372-46C1-9CAF-D8B96579B6B2}"/>
              </a:ext>
            </a:extLst>
          </p:cNvPr>
          <p:cNvGraphicFramePr>
            <a:graphicFrameLocks/>
          </p:cNvGraphicFramePr>
          <p:nvPr/>
        </p:nvGraphicFramePr>
        <p:xfrm>
          <a:off x="6407426" y="1629636"/>
          <a:ext cx="5321023" cy="44001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6" name="Chart 5">
            <a:extLst>
              <a:ext uri="{FF2B5EF4-FFF2-40B4-BE49-F238E27FC236}">
                <a16:creationId xmlns:a16="http://schemas.microsoft.com/office/drawing/2014/main" id="{594328D7-8D87-4ED8-964E-3B8274921748}"/>
              </a:ext>
            </a:extLst>
          </p:cNvPr>
          <p:cNvGraphicFramePr>
            <a:graphicFrameLocks/>
          </p:cNvGraphicFramePr>
          <p:nvPr/>
        </p:nvGraphicFramePr>
        <p:xfrm>
          <a:off x="458788" y="1629635"/>
          <a:ext cx="5323754" cy="4400152"/>
        </p:xfrm>
        <a:graphic>
          <a:graphicData uri="http://schemas.openxmlformats.org/drawingml/2006/chart">
            <c:chart xmlns:c="http://schemas.openxmlformats.org/drawingml/2006/chart" xmlns:r="http://schemas.openxmlformats.org/officeDocument/2006/relationships" r:id="rId4"/>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normAutofit/>
          </a:bodyPr>
          <a:lstStyle/>
          <a:p>
            <a:r>
              <a:rPr lang="en-US" noProof="0"/>
              <a:t>Default PCM Design: In Equilibrium (0.1 LOLE)</a:t>
            </a:r>
            <a:br>
              <a:rPr lang="en-US" noProof="0"/>
            </a:br>
            <a:r>
              <a:rPr lang="en-US" sz="2000" noProof="0"/>
              <a:t>Seasonal Risk Allocation and PC Price</a:t>
            </a:r>
            <a:endParaRPr lang="en-US" sz="2000"/>
          </a:p>
        </p:txBody>
      </p:sp>
      <p:sp>
        <p:nvSpPr>
          <p:cNvPr id="8" name="Rectangle 7">
            <a:extLst>
              <a:ext uri="{FF2B5EF4-FFF2-40B4-BE49-F238E27FC236}">
                <a16:creationId xmlns:a16="http://schemas.microsoft.com/office/drawing/2014/main" id="{23245519-1AE2-7162-F163-654C1554FDB7}"/>
              </a:ext>
            </a:extLst>
          </p:cNvPr>
          <p:cNvSpPr/>
          <p:nvPr/>
        </p:nvSpPr>
        <p:spPr>
          <a:xfrm>
            <a:off x="461265" y="1277942"/>
            <a:ext cx="5321277" cy="35169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Seasonal Risk Allocation</a:t>
            </a:r>
          </a:p>
        </p:txBody>
      </p:sp>
      <p:sp>
        <p:nvSpPr>
          <p:cNvPr id="9" name="Rectangle 8">
            <a:extLst>
              <a:ext uri="{FF2B5EF4-FFF2-40B4-BE49-F238E27FC236}">
                <a16:creationId xmlns:a16="http://schemas.microsoft.com/office/drawing/2014/main" id="{FC62692A-223A-91EA-B2DE-00623C2AF911}"/>
              </a:ext>
            </a:extLst>
          </p:cNvPr>
          <p:cNvSpPr/>
          <p:nvPr/>
        </p:nvSpPr>
        <p:spPr>
          <a:xfrm>
            <a:off x="6407427" y="1277942"/>
            <a:ext cx="5321277" cy="351693"/>
          </a:xfrm>
          <a:prstGeom prst="rect">
            <a:avLst/>
          </a:prstGeom>
          <a:solidFill>
            <a:schemeClr val="accent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PC Price</a:t>
            </a:r>
          </a:p>
        </p:txBody>
      </p:sp>
      <p:graphicFrame>
        <p:nvGraphicFramePr>
          <p:cNvPr id="10" name="Table 9">
            <a:extLst>
              <a:ext uri="{FF2B5EF4-FFF2-40B4-BE49-F238E27FC236}">
                <a16:creationId xmlns:a16="http://schemas.microsoft.com/office/drawing/2014/main" id="{DE00E830-5C99-938C-A59A-A6372CB07017}"/>
              </a:ext>
            </a:extLst>
          </p:cNvPr>
          <p:cNvGraphicFramePr>
            <a:graphicFrameLocks noGrp="1"/>
          </p:cNvGraphicFramePr>
          <p:nvPr/>
        </p:nvGraphicFramePr>
        <p:xfrm>
          <a:off x="7155400" y="5991687"/>
          <a:ext cx="4465468" cy="274320"/>
        </p:xfrm>
        <a:graphic>
          <a:graphicData uri="http://schemas.openxmlformats.org/drawingml/2006/table">
            <a:tbl>
              <a:tblPr firstRow="1" bandRow="1">
                <a:tableStyleId>{69012ECD-51FC-41F1-AA8D-1B2483CD663E}</a:tableStyleId>
              </a:tblPr>
              <a:tblGrid>
                <a:gridCol w="1116367">
                  <a:extLst>
                    <a:ext uri="{9D8B030D-6E8A-4147-A177-3AD203B41FA5}">
                      <a16:colId xmlns:a16="http://schemas.microsoft.com/office/drawing/2014/main" val="2853341358"/>
                    </a:ext>
                  </a:extLst>
                </a:gridCol>
                <a:gridCol w="1116367">
                  <a:extLst>
                    <a:ext uri="{9D8B030D-6E8A-4147-A177-3AD203B41FA5}">
                      <a16:colId xmlns:a16="http://schemas.microsoft.com/office/drawing/2014/main" val="2347124743"/>
                    </a:ext>
                  </a:extLst>
                </a:gridCol>
                <a:gridCol w="1116367">
                  <a:extLst>
                    <a:ext uri="{9D8B030D-6E8A-4147-A177-3AD203B41FA5}">
                      <a16:colId xmlns:a16="http://schemas.microsoft.com/office/drawing/2014/main" val="2367961906"/>
                    </a:ext>
                  </a:extLst>
                </a:gridCol>
                <a:gridCol w="1116367">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Spring</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Summer</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Fall</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Winter</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sp>
        <p:nvSpPr>
          <p:cNvPr id="5" name="Rectangle 4">
            <a:extLst>
              <a:ext uri="{FF2B5EF4-FFF2-40B4-BE49-F238E27FC236}">
                <a16:creationId xmlns:a16="http://schemas.microsoft.com/office/drawing/2014/main" id="{F5734CD9-DDBB-95EF-0F49-102FCC11B5A3}"/>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graphicFrame>
        <p:nvGraphicFramePr>
          <p:cNvPr id="18" name="Table 17">
            <a:extLst>
              <a:ext uri="{FF2B5EF4-FFF2-40B4-BE49-F238E27FC236}">
                <a16:creationId xmlns:a16="http://schemas.microsoft.com/office/drawing/2014/main" id="{9C73D59E-3F93-D056-BE8D-BF35C4D995E6}"/>
              </a:ext>
            </a:extLst>
          </p:cNvPr>
          <p:cNvGraphicFramePr>
            <a:graphicFrameLocks noGrp="1"/>
          </p:cNvGraphicFramePr>
          <p:nvPr/>
        </p:nvGraphicFramePr>
        <p:xfrm>
          <a:off x="1198485" y="5991687"/>
          <a:ext cx="4465468" cy="274320"/>
        </p:xfrm>
        <a:graphic>
          <a:graphicData uri="http://schemas.openxmlformats.org/drawingml/2006/table">
            <a:tbl>
              <a:tblPr firstRow="1" bandRow="1">
                <a:tableStyleId>{69012ECD-51FC-41F1-AA8D-1B2483CD663E}</a:tableStyleId>
              </a:tblPr>
              <a:tblGrid>
                <a:gridCol w="1116367">
                  <a:extLst>
                    <a:ext uri="{9D8B030D-6E8A-4147-A177-3AD203B41FA5}">
                      <a16:colId xmlns:a16="http://schemas.microsoft.com/office/drawing/2014/main" val="2853341358"/>
                    </a:ext>
                  </a:extLst>
                </a:gridCol>
                <a:gridCol w="1116367">
                  <a:extLst>
                    <a:ext uri="{9D8B030D-6E8A-4147-A177-3AD203B41FA5}">
                      <a16:colId xmlns:a16="http://schemas.microsoft.com/office/drawing/2014/main" val="2347124743"/>
                    </a:ext>
                  </a:extLst>
                </a:gridCol>
                <a:gridCol w="1116367">
                  <a:extLst>
                    <a:ext uri="{9D8B030D-6E8A-4147-A177-3AD203B41FA5}">
                      <a16:colId xmlns:a16="http://schemas.microsoft.com/office/drawing/2014/main" val="2367961906"/>
                    </a:ext>
                  </a:extLst>
                </a:gridCol>
                <a:gridCol w="1116367">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Spring</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Summer</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Fall</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Winter</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pSp>
        <p:nvGrpSpPr>
          <p:cNvPr id="11" name="Group 10">
            <a:extLst>
              <a:ext uri="{FF2B5EF4-FFF2-40B4-BE49-F238E27FC236}">
                <a16:creationId xmlns:a16="http://schemas.microsoft.com/office/drawing/2014/main" id="{60398DE1-0014-A991-2529-865F75F6FD52}"/>
              </a:ext>
            </a:extLst>
          </p:cNvPr>
          <p:cNvGrpSpPr/>
          <p:nvPr/>
        </p:nvGrpSpPr>
        <p:grpSpPr>
          <a:xfrm>
            <a:off x="9946140" y="233768"/>
            <a:ext cx="1782310" cy="619057"/>
            <a:chOff x="7453314" y="233768"/>
            <a:chExt cx="1782310" cy="619057"/>
          </a:xfrm>
        </p:grpSpPr>
        <p:sp>
          <p:nvSpPr>
            <p:cNvPr id="12" name="Rectangle 11">
              <a:extLst>
                <a:ext uri="{FF2B5EF4-FFF2-40B4-BE49-F238E27FC236}">
                  <a16:creationId xmlns:a16="http://schemas.microsoft.com/office/drawing/2014/main" id="{286A1FEC-CBCA-682F-B52A-1D401C977925}"/>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Rectangle 12">
              <a:extLst>
                <a:ext uri="{FF2B5EF4-FFF2-40B4-BE49-F238E27FC236}">
                  <a16:creationId xmlns:a16="http://schemas.microsoft.com/office/drawing/2014/main" id="{CBC00D8C-4827-ED77-650C-F0035EA29A7D}"/>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14" name="Rectangle 13">
              <a:extLst>
                <a:ext uri="{FF2B5EF4-FFF2-40B4-BE49-F238E27FC236}">
                  <a16:creationId xmlns:a16="http://schemas.microsoft.com/office/drawing/2014/main" id="{7FFA5E32-5DD7-D78F-40A2-95F644FF733E}"/>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16" name="Rectangle 15">
              <a:extLst>
                <a:ext uri="{FF2B5EF4-FFF2-40B4-BE49-F238E27FC236}">
                  <a16:creationId xmlns:a16="http://schemas.microsoft.com/office/drawing/2014/main" id="{75C198DD-089E-C5F1-29F6-3A18D3573636}"/>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19" name="Rectangle 18">
              <a:extLst>
                <a:ext uri="{FF2B5EF4-FFF2-40B4-BE49-F238E27FC236}">
                  <a16:creationId xmlns:a16="http://schemas.microsoft.com/office/drawing/2014/main" id="{F0DC40F7-58E0-997E-4E5B-CFB44D2E2795}"/>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3CA8C2FA-B2B8-DEFF-3317-8C9A7D825D50}"/>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2B2F4985-17E8-8282-9BB2-E2886AD27F42}"/>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Rectangle 1">
            <a:extLst>
              <a:ext uri="{FF2B5EF4-FFF2-40B4-BE49-F238E27FC236}">
                <a16:creationId xmlns:a16="http://schemas.microsoft.com/office/drawing/2014/main" id="{EAD1B871-488D-74B3-8BCA-A9873901CACD}"/>
              </a:ext>
            </a:extLst>
          </p:cNvPr>
          <p:cNvSpPr/>
          <p:nvPr/>
        </p:nvSpPr>
        <p:spPr>
          <a:xfrm>
            <a:off x="2024137" y="552996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7%</a:t>
            </a:r>
          </a:p>
        </p:txBody>
      </p:sp>
      <p:sp>
        <p:nvSpPr>
          <p:cNvPr id="4" name="Rectangle 3">
            <a:extLst>
              <a:ext uri="{FF2B5EF4-FFF2-40B4-BE49-F238E27FC236}">
                <a16:creationId xmlns:a16="http://schemas.microsoft.com/office/drawing/2014/main" id="{35C8AB37-B86F-F131-2539-E454452B2B84}"/>
              </a:ext>
            </a:extLst>
          </p:cNvPr>
          <p:cNvSpPr/>
          <p:nvPr/>
        </p:nvSpPr>
        <p:spPr>
          <a:xfrm>
            <a:off x="3140543" y="2986785"/>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69%</a:t>
            </a:r>
          </a:p>
        </p:txBody>
      </p:sp>
      <p:sp>
        <p:nvSpPr>
          <p:cNvPr id="15" name="Rectangle 14">
            <a:extLst>
              <a:ext uri="{FF2B5EF4-FFF2-40B4-BE49-F238E27FC236}">
                <a16:creationId xmlns:a16="http://schemas.microsoft.com/office/drawing/2014/main" id="{65115B64-9CA3-E817-0440-55B13BF78110}"/>
              </a:ext>
            </a:extLst>
          </p:cNvPr>
          <p:cNvSpPr/>
          <p:nvPr/>
        </p:nvSpPr>
        <p:spPr>
          <a:xfrm>
            <a:off x="4243966" y="5087974"/>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18%</a:t>
            </a:r>
          </a:p>
        </p:txBody>
      </p:sp>
      <p:sp>
        <p:nvSpPr>
          <p:cNvPr id="17" name="Rectangle 16">
            <a:extLst>
              <a:ext uri="{FF2B5EF4-FFF2-40B4-BE49-F238E27FC236}">
                <a16:creationId xmlns:a16="http://schemas.microsoft.com/office/drawing/2014/main" id="{CD84A9C7-56B1-D418-F73C-F6668013A419}"/>
              </a:ext>
            </a:extLst>
          </p:cNvPr>
          <p:cNvSpPr/>
          <p:nvPr/>
        </p:nvSpPr>
        <p:spPr>
          <a:xfrm>
            <a:off x="5371514" y="5525742"/>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7%</a:t>
            </a:r>
          </a:p>
        </p:txBody>
      </p:sp>
      <p:sp>
        <p:nvSpPr>
          <p:cNvPr id="22" name="Rectangle 21">
            <a:extLst>
              <a:ext uri="{FF2B5EF4-FFF2-40B4-BE49-F238E27FC236}">
                <a16:creationId xmlns:a16="http://schemas.microsoft.com/office/drawing/2014/main" id="{955AC5CA-58DB-8C10-35A8-127BBAD8DE21}"/>
              </a:ext>
            </a:extLst>
          </p:cNvPr>
          <p:cNvSpPr/>
          <p:nvPr/>
        </p:nvSpPr>
        <p:spPr>
          <a:xfrm>
            <a:off x="8003745" y="5613663"/>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$7.5/kW-yr</a:t>
            </a:r>
          </a:p>
        </p:txBody>
      </p:sp>
      <p:sp>
        <p:nvSpPr>
          <p:cNvPr id="23" name="Rectangle 22">
            <a:extLst>
              <a:ext uri="{FF2B5EF4-FFF2-40B4-BE49-F238E27FC236}">
                <a16:creationId xmlns:a16="http://schemas.microsoft.com/office/drawing/2014/main" id="{ABC09444-24FB-C012-1273-7D68F2E86A57}"/>
              </a:ext>
            </a:extLst>
          </p:cNvPr>
          <p:cNvSpPr/>
          <p:nvPr/>
        </p:nvSpPr>
        <p:spPr>
          <a:xfrm>
            <a:off x="9097754" y="4271881"/>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$59.5/kW-yr</a:t>
            </a:r>
          </a:p>
        </p:txBody>
      </p:sp>
      <p:sp>
        <p:nvSpPr>
          <p:cNvPr id="24" name="Rectangle 23">
            <a:extLst>
              <a:ext uri="{FF2B5EF4-FFF2-40B4-BE49-F238E27FC236}">
                <a16:creationId xmlns:a16="http://schemas.microsoft.com/office/drawing/2014/main" id="{5062084C-3357-97BC-976B-EAC2A58111CB}"/>
              </a:ext>
            </a:extLst>
          </p:cNvPr>
          <p:cNvSpPr/>
          <p:nvPr/>
        </p:nvSpPr>
        <p:spPr>
          <a:xfrm>
            <a:off x="10204690" y="5387769"/>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$16.5/kW-yr</a:t>
            </a:r>
          </a:p>
        </p:txBody>
      </p:sp>
      <p:sp>
        <p:nvSpPr>
          <p:cNvPr id="25" name="Rectangle 24">
            <a:extLst>
              <a:ext uri="{FF2B5EF4-FFF2-40B4-BE49-F238E27FC236}">
                <a16:creationId xmlns:a16="http://schemas.microsoft.com/office/drawing/2014/main" id="{6CC4CBC7-F2C5-334A-0BCF-182859C58B56}"/>
              </a:ext>
            </a:extLst>
          </p:cNvPr>
          <p:cNvSpPr/>
          <p:nvPr/>
        </p:nvSpPr>
        <p:spPr>
          <a:xfrm>
            <a:off x="11310234" y="5679789"/>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$6.1/kW-yr</a:t>
            </a:r>
          </a:p>
        </p:txBody>
      </p:sp>
    </p:spTree>
    <p:extLst>
      <p:ext uri="{BB962C8B-B14F-4D97-AF65-F5344CB8AC3E}">
        <p14:creationId xmlns:p14="http://schemas.microsoft.com/office/powerpoint/2010/main" val="2441113159"/>
      </p:ext>
    </p:extLst>
  </p:cSld>
  <p:clrMapOvr>
    <a:masterClrMapping/>
  </p:clrMapOvr>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9F18C844-768A-3B83-EE90-DD6AD0D23C2C}"/>
              </a:ext>
            </a:extLst>
          </p:cNvPr>
          <p:cNvGrpSpPr/>
          <p:nvPr/>
        </p:nvGrpSpPr>
        <p:grpSpPr>
          <a:xfrm>
            <a:off x="459042" y="1277942"/>
            <a:ext cx="5321277" cy="4945305"/>
            <a:chOff x="6407427" y="1277942"/>
            <a:chExt cx="5321277" cy="4945305"/>
          </a:xfrm>
        </p:grpSpPr>
        <p:sp>
          <p:nvSpPr>
            <p:cNvPr id="8" name="Rectangle 7">
              <a:extLst>
                <a:ext uri="{FF2B5EF4-FFF2-40B4-BE49-F238E27FC236}">
                  <a16:creationId xmlns:a16="http://schemas.microsoft.com/office/drawing/2014/main" id="{2D548946-91FF-5584-31C8-BB3FC54ABDBE}"/>
                </a:ext>
              </a:extLst>
            </p:cNvPr>
            <p:cNvSpPr/>
            <p:nvPr/>
          </p:nvSpPr>
          <p:spPr>
            <a:xfrm>
              <a:off x="6407427" y="1277942"/>
              <a:ext cx="5321277"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Total Annual PCM Price</a:t>
              </a:r>
            </a:p>
          </p:txBody>
        </p:sp>
        <p:graphicFrame>
          <p:nvGraphicFramePr>
            <p:cNvPr id="11" name="Chart 10">
              <a:extLst>
                <a:ext uri="{FF2B5EF4-FFF2-40B4-BE49-F238E27FC236}">
                  <a16:creationId xmlns:a16="http://schemas.microsoft.com/office/drawing/2014/main" id="{ACA47123-6CF9-481D-85AA-BF997442A4FE}"/>
                </a:ext>
              </a:extLst>
            </p:cNvPr>
            <p:cNvGraphicFramePr>
              <a:graphicFrameLocks/>
            </p:cNvGraphicFramePr>
            <p:nvPr>
              <p:extLst>
                <p:ext uri="{D42A27DB-BD31-4B8C-83A1-F6EECF244321}">
                  <p14:modId xmlns:p14="http://schemas.microsoft.com/office/powerpoint/2010/main" val="3548763385"/>
                </p:ext>
              </p:extLst>
            </p:nvPr>
          </p:nvGraphicFramePr>
          <p:xfrm>
            <a:off x="6411936" y="1629635"/>
            <a:ext cx="5316514" cy="4593612"/>
          </p:xfrm>
          <a:graphic>
            <a:graphicData uri="http://schemas.openxmlformats.org/drawingml/2006/chart">
              <c:chart xmlns:c="http://schemas.openxmlformats.org/drawingml/2006/chart" xmlns:r="http://schemas.openxmlformats.org/officeDocument/2006/relationships" r:id="rId3"/>
            </a:graphicData>
          </a:graphic>
        </p:graphicFrame>
      </p:grpSp>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042" y="0"/>
            <a:ext cx="11269662" cy="1006475"/>
          </a:xfrm>
        </p:spPr>
        <p:txBody>
          <a:bodyPr/>
          <a:lstStyle/>
          <a:p>
            <a:r>
              <a:rPr lang="en-US" noProof="0"/>
              <a:t>Default PCM Design: In Equilibrium (0.1 LOLE)</a:t>
            </a:r>
            <a:br>
              <a:rPr lang="en-US" noProof="0"/>
            </a:br>
            <a:r>
              <a:rPr lang="en-US" sz="2000" noProof="0"/>
              <a:t>Ex-Post Net-CONE: Seasonal PC Price vs. CT Net-CONE</a:t>
            </a:r>
            <a:endParaRPr lang="en-US" sz="2000"/>
          </a:p>
        </p:txBody>
      </p:sp>
      <p:sp>
        <p:nvSpPr>
          <p:cNvPr id="5" name="Rectangle 4">
            <a:extLst>
              <a:ext uri="{FF2B5EF4-FFF2-40B4-BE49-F238E27FC236}">
                <a16:creationId xmlns:a16="http://schemas.microsoft.com/office/drawing/2014/main" id="{73A358AE-9C7D-67D8-54C0-4DC66A8EFFFF}"/>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grpSp>
        <p:nvGrpSpPr>
          <p:cNvPr id="2" name="Group 1">
            <a:extLst>
              <a:ext uri="{FF2B5EF4-FFF2-40B4-BE49-F238E27FC236}">
                <a16:creationId xmlns:a16="http://schemas.microsoft.com/office/drawing/2014/main" id="{30F779D3-348A-CB8A-DFAB-C10A4C1FB1F3}"/>
              </a:ext>
            </a:extLst>
          </p:cNvPr>
          <p:cNvGrpSpPr/>
          <p:nvPr/>
        </p:nvGrpSpPr>
        <p:grpSpPr>
          <a:xfrm>
            <a:off x="6404951" y="1277942"/>
            <a:ext cx="5323753" cy="4945305"/>
            <a:chOff x="458789" y="1277942"/>
            <a:chExt cx="5323753" cy="4945305"/>
          </a:xfrm>
        </p:grpSpPr>
        <p:sp>
          <p:nvSpPr>
            <p:cNvPr id="7" name="Rectangle 6">
              <a:extLst>
                <a:ext uri="{FF2B5EF4-FFF2-40B4-BE49-F238E27FC236}">
                  <a16:creationId xmlns:a16="http://schemas.microsoft.com/office/drawing/2014/main" id="{3AE7EBD1-C81F-85DF-9EF0-1633659076DC}"/>
                </a:ext>
              </a:extLst>
            </p:cNvPr>
            <p:cNvSpPr/>
            <p:nvPr/>
          </p:nvSpPr>
          <p:spPr>
            <a:xfrm>
              <a:off x="461265" y="1277942"/>
              <a:ext cx="5321277"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PCM Price by Season</a:t>
              </a:r>
            </a:p>
          </p:txBody>
        </p:sp>
        <p:graphicFrame>
          <p:nvGraphicFramePr>
            <p:cNvPr id="10" name="Chart 9">
              <a:extLst>
                <a:ext uri="{FF2B5EF4-FFF2-40B4-BE49-F238E27FC236}">
                  <a16:creationId xmlns:a16="http://schemas.microsoft.com/office/drawing/2014/main" id="{DCB4AC58-9B4F-44F6-82A7-B666406831F3}"/>
                </a:ext>
              </a:extLst>
            </p:cNvPr>
            <p:cNvGraphicFramePr>
              <a:graphicFrameLocks/>
            </p:cNvGraphicFramePr>
            <p:nvPr>
              <p:extLst>
                <p:ext uri="{D42A27DB-BD31-4B8C-83A1-F6EECF244321}">
                  <p14:modId xmlns:p14="http://schemas.microsoft.com/office/powerpoint/2010/main" val="3438047215"/>
                </p:ext>
              </p:extLst>
            </p:nvPr>
          </p:nvGraphicFramePr>
          <p:xfrm>
            <a:off x="458789" y="1629635"/>
            <a:ext cx="5321277" cy="4593612"/>
          </p:xfrm>
          <a:graphic>
            <a:graphicData uri="http://schemas.openxmlformats.org/drawingml/2006/chart">
              <c:chart xmlns:c="http://schemas.openxmlformats.org/drawingml/2006/chart" xmlns:r="http://schemas.openxmlformats.org/officeDocument/2006/relationships" r:id="rId4"/>
            </a:graphicData>
          </a:graphic>
        </p:graphicFrame>
      </p:grpSp>
    </p:spTree>
    <p:extLst>
      <p:ext uri="{BB962C8B-B14F-4D97-AF65-F5344CB8AC3E}">
        <p14:creationId xmlns:p14="http://schemas.microsoft.com/office/powerpoint/2010/main" val="2315770467"/>
      </p:ext>
    </p:extLst>
  </p:cSld>
  <p:clrMapOvr>
    <a:masterClrMapping/>
  </p:clrMapOvr>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hart 4">
            <a:extLst>
              <a:ext uri="{FF2B5EF4-FFF2-40B4-BE49-F238E27FC236}">
                <a16:creationId xmlns:a16="http://schemas.microsoft.com/office/drawing/2014/main" id="{0845CAB2-C3AF-4AC8-89B7-9D664B92C805}"/>
              </a:ext>
            </a:extLst>
          </p:cNvPr>
          <p:cNvGraphicFramePr>
            <a:graphicFrameLocks/>
          </p:cNvGraphicFramePr>
          <p:nvPr/>
        </p:nvGraphicFramePr>
        <p:xfrm>
          <a:off x="607568" y="1312545"/>
          <a:ext cx="11120881" cy="5029200"/>
        </p:xfrm>
        <a:graphic>
          <a:graphicData uri="http://schemas.openxmlformats.org/drawingml/2006/chart">
            <c:chart xmlns:c="http://schemas.openxmlformats.org/drawingml/2006/chart" xmlns:r="http://schemas.openxmlformats.org/officeDocument/2006/relationships" r:id="rId2"/>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8788" y="0"/>
            <a:ext cx="11269662" cy="1006475"/>
          </a:xfrm>
        </p:spPr>
        <p:txBody>
          <a:bodyPr>
            <a:normAutofit/>
          </a:bodyPr>
          <a:lstStyle/>
          <a:p>
            <a:r>
              <a:rPr lang="en-US" noProof="0"/>
              <a:t>Default PCM Design: In Equilibrium (0.1 LOLE)</a:t>
            </a:r>
            <a:br>
              <a:rPr lang="en-US" noProof="0"/>
            </a:br>
            <a:r>
              <a:rPr lang="en-US" sz="2000" noProof="0"/>
              <a:t>Ex-Post Net-CONE: Seasonal PC Price vs. PC Supply</a:t>
            </a:r>
            <a:endParaRPr lang="en-US" sz="2000"/>
          </a:p>
        </p:txBody>
      </p:sp>
      <p:sp>
        <p:nvSpPr>
          <p:cNvPr id="8" name="Rectangle 7">
            <a:extLst>
              <a:ext uri="{FF2B5EF4-FFF2-40B4-BE49-F238E27FC236}">
                <a16:creationId xmlns:a16="http://schemas.microsoft.com/office/drawing/2014/main" id="{0FB7CCE7-5729-9E02-57D3-2175C4436791}"/>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Tree>
    <p:extLst>
      <p:ext uri="{BB962C8B-B14F-4D97-AF65-F5344CB8AC3E}">
        <p14:creationId xmlns:p14="http://schemas.microsoft.com/office/powerpoint/2010/main" val="1735867286"/>
      </p:ext>
    </p:extLst>
  </p:cSld>
  <p:clrMapOvr>
    <a:masterClrMapping/>
  </p:clrMapOvr>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hart 4">
            <a:extLst>
              <a:ext uri="{FF2B5EF4-FFF2-40B4-BE49-F238E27FC236}">
                <a16:creationId xmlns:a16="http://schemas.microsoft.com/office/drawing/2014/main" id="{12E57DFC-1E15-4413-BA13-25D97AB6774F}"/>
              </a:ext>
            </a:extLst>
          </p:cNvPr>
          <p:cNvGraphicFramePr>
            <a:graphicFrameLocks/>
          </p:cNvGraphicFramePr>
          <p:nvPr/>
        </p:nvGraphicFramePr>
        <p:xfrm>
          <a:off x="458788" y="1274482"/>
          <a:ext cx="11269662" cy="5029200"/>
        </p:xfrm>
        <a:graphic>
          <a:graphicData uri="http://schemas.openxmlformats.org/drawingml/2006/chart">
            <c:chart xmlns:c="http://schemas.openxmlformats.org/drawingml/2006/chart" xmlns:r="http://schemas.openxmlformats.org/officeDocument/2006/relationships" r:id="rId3"/>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8788" y="0"/>
            <a:ext cx="11269662" cy="1006475"/>
          </a:xfrm>
        </p:spPr>
        <p:txBody>
          <a:bodyPr>
            <a:normAutofit/>
          </a:bodyPr>
          <a:lstStyle/>
          <a:p>
            <a:r>
              <a:rPr lang="en-US" noProof="0"/>
              <a:t>Default PCM Design: In Equilibrium (0.1 LOLE)</a:t>
            </a:r>
            <a:br>
              <a:rPr lang="en-US" noProof="0"/>
            </a:br>
            <a:r>
              <a:rPr lang="en-US" sz="2000" noProof="0"/>
              <a:t>PC Effectiveness</a:t>
            </a:r>
            <a:endParaRPr lang="en-US" sz="2000"/>
          </a:p>
        </p:txBody>
      </p:sp>
      <p:sp>
        <p:nvSpPr>
          <p:cNvPr id="8" name="Rectangle 7">
            <a:extLst>
              <a:ext uri="{FF2B5EF4-FFF2-40B4-BE49-F238E27FC236}">
                <a16:creationId xmlns:a16="http://schemas.microsoft.com/office/drawing/2014/main" id="{0FB7CCE7-5729-9E02-57D3-2175C4436791}"/>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graphicFrame>
        <p:nvGraphicFramePr>
          <p:cNvPr id="2" name="Chart 1">
            <a:extLst>
              <a:ext uri="{FF2B5EF4-FFF2-40B4-BE49-F238E27FC236}">
                <a16:creationId xmlns:a16="http://schemas.microsoft.com/office/drawing/2014/main" id="{8B462DE6-8C0F-4590-98B3-505E83802163}"/>
              </a:ext>
            </a:extLst>
          </p:cNvPr>
          <p:cNvGraphicFramePr>
            <a:graphicFrameLocks/>
          </p:cNvGraphicFramePr>
          <p:nvPr>
            <p:extLst>
              <p:ext uri="{D42A27DB-BD31-4B8C-83A1-F6EECF244321}">
                <p14:modId xmlns:p14="http://schemas.microsoft.com/office/powerpoint/2010/main" val="2289967433"/>
              </p:ext>
            </p:extLst>
          </p:nvPr>
        </p:nvGraphicFramePr>
        <p:xfrm>
          <a:off x="458788" y="1276350"/>
          <a:ext cx="11269662" cy="502733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4" name="Table 3">
            <a:extLst>
              <a:ext uri="{FF2B5EF4-FFF2-40B4-BE49-F238E27FC236}">
                <a16:creationId xmlns:a16="http://schemas.microsoft.com/office/drawing/2014/main" id="{3E046AB5-389F-026F-34D6-2F635F48B860}"/>
              </a:ext>
            </a:extLst>
          </p:cNvPr>
          <p:cNvGraphicFramePr>
            <a:graphicFrameLocks noGrp="1"/>
          </p:cNvGraphicFramePr>
          <p:nvPr>
            <p:extLst>
              <p:ext uri="{D42A27DB-BD31-4B8C-83A1-F6EECF244321}">
                <p14:modId xmlns:p14="http://schemas.microsoft.com/office/powerpoint/2010/main" val="2051474213"/>
              </p:ext>
            </p:extLst>
          </p:nvPr>
        </p:nvGraphicFramePr>
        <p:xfrm>
          <a:off x="1286565" y="5473024"/>
          <a:ext cx="10272640" cy="470576"/>
        </p:xfrm>
        <a:graphic>
          <a:graphicData uri="http://schemas.openxmlformats.org/drawingml/2006/table">
            <a:tbl>
              <a:tblPr firstRow="1" bandRow="1">
                <a:tableStyleId>{69012ECD-51FC-41F1-AA8D-1B2483CD663E}</a:tableStyleId>
              </a:tblPr>
              <a:tblGrid>
                <a:gridCol w="1284080">
                  <a:extLst>
                    <a:ext uri="{9D8B030D-6E8A-4147-A177-3AD203B41FA5}">
                      <a16:colId xmlns:a16="http://schemas.microsoft.com/office/drawing/2014/main" val="180880771"/>
                    </a:ext>
                  </a:extLst>
                </a:gridCol>
                <a:gridCol w="1284080">
                  <a:extLst>
                    <a:ext uri="{9D8B030D-6E8A-4147-A177-3AD203B41FA5}">
                      <a16:colId xmlns:a16="http://schemas.microsoft.com/office/drawing/2014/main" val="3934369845"/>
                    </a:ext>
                  </a:extLst>
                </a:gridCol>
                <a:gridCol w="1284080">
                  <a:extLst>
                    <a:ext uri="{9D8B030D-6E8A-4147-A177-3AD203B41FA5}">
                      <a16:colId xmlns:a16="http://schemas.microsoft.com/office/drawing/2014/main" val="66344365"/>
                    </a:ext>
                  </a:extLst>
                </a:gridCol>
                <a:gridCol w="1284080">
                  <a:extLst>
                    <a:ext uri="{9D8B030D-6E8A-4147-A177-3AD203B41FA5}">
                      <a16:colId xmlns:a16="http://schemas.microsoft.com/office/drawing/2014/main" val="2284192528"/>
                    </a:ext>
                  </a:extLst>
                </a:gridCol>
                <a:gridCol w="1284080">
                  <a:extLst>
                    <a:ext uri="{9D8B030D-6E8A-4147-A177-3AD203B41FA5}">
                      <a16:colId xmlns:a16="http://schemas.microsoft.com/office/drawing/2014/main" val="1341163468"/>
                    </a:ext>
                  </a:extLst>
                </a:gridCol>
                <a:gridCol w="1284080">
                  <a:extLst>
                    <a:ext uri="{9D8B030D-6E8A-4147-A177-3AD203B41FA5}">
                      <a16:colId xmlns:a16="http://schemas.microsoft.com/office/drawing/2014/main" val="1696012668"/>
                    </a:ext>
                  </a:extLst>
                </a:gridCol>
                <a:gridCol w="1284080">
                  <a:extLst>
                    <a:ext uri="{9D8B030D-6E8A-4147-A177-3AD203B41FA5}">
                      <a16:colId xmlns:a16="http://schemas.microsoft.com/office/drawing/2014/main" val="1243782383"/>
                    </a:ext>
                  </a:extLst>
                </a:gridCol>
                <a:gridCol w="1284080">
                  <a:extLst>
                    <a:ext uri="{9D8B030D-6E8A-4147-A177-3AD203B41FA5}">
                      <a16:colId xmlns:a16="http://schemas.microsoft.com/office/drawing/2014/main" val="2231345055"/>
                    </a:ext>
                  </a:extLst>
                </a:gridCol>
              </a:tblGrid>
              <a:tr h="470576">
                <a:tc>
                  <a:txBody>
                    <a:bodyPr/>
                    <a:lstStyle/>
                    <a:p>
                      <a:pPr algn="ctr"/>
                      <a:r>
                        <a:rPr lang="en-US" sz="1000" b="0">
                          <a:solidFill>
                            <a:schemeClr val="tx2"/>
                          </a:solidFill>
                          <a:latin typeface="Arial" panose="020B0604020202020204" pitchFamily="34" charset="0"/>
                          <a:cs typeface="Arial" panose="020B0604020202020204" pitchFamily="34" charset="0"/>
                        </a:rPr>
                        <a:t>Biomass</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1000" b="0">
                          <a:solidFill>
                            <a:schemeClr val="tx2"/>
                          </a:solidFill>
                          <a:latin typeface="Arial" panose="020B0604020202020204" pitchFamily="34" charset="0"/>
                          <a:cs typeface="Arial" panose="020B0604020202020204" pitchFamily="34" charset="0"/>
                        </a:rPr>
                        <a:t>Combined Cycle (CC)</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1000" b="0">
                          <a:solidFill>
                            <a:schemeClr val="tx2"/>
                          </a:solidFill>
                          <a:latin typeface="Arial" panose="020B0604020202020204" pitchFamily="34" charset="0"/>
                          <a:cs typeface="Arial" panose="020B0604020202020204" pitchFamily="34" charset="0"/>
                        </a:rPr>
                        <a:t>Coal</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1000" b="0">
                          <a:solidFill>
                            <a:schemeClr val="tx2"/>
                          </a:solidFill>
                          <a:latin typeface="Arial" panose="020B0604020202020204" pitchFamily="34" charset="0"/>
                          <a:cs typeface="Arial" panose="020B0604020202020204" pitchFamily="34" charset="0"/>
                        </a:rPr>
                        <a:t>Gas Turbine (GT)</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1000" b="0">
                          <a:solidFill>
                            <a:schemeClr val="tx2"/>
                          </a:solidFill>
                          <a:latin typeface="Arial" panose="020B0604020202020204" pitchFamily="34" charset="0"/>
                          <a:cs typeface="Arial" panose="020B0604020202020204" pitchFamily="34" charset="0"/>
                        </a:rPr>
                        <a:t>Internal Combustion (IC)</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1000" b="0">
                          <a:solidFill>
                            <a:schemeClr val="tx2"/>
                          </a:solidFill>
                          <a:latin typeface="Arial" panose="020B0604020202020204" pitchFamily="34" charset="0"/>
                          <a:cs typeface="Arial" panose="020B0604020202020204" pitchFamily="34" charset="0"/>
                        </a:rPr>
                        <a:t>Nuclear</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1000" b="0">
                          <a:solidFill>
                            <a:schemeClr val="tx2"/>
                          </a:solidFill>
                          <a:latin typeface="Arial" panose="020B0604020202020204" pitchFamily="34" charset="0"/>
                          <a:cs typeface="Arial" panose="020B0604020202020204" pitchFamily="34" charset="0"/>
                        </a:rPr>
                        <a:t>Combustion Turbine (CT)</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1000" b="0">
                          <a:solidFill>
                            <a:schemeClr val="tx2"/>
                          </a:solidFill>
                          <a:latin typeface="Arial" panose="020B0604020202020204" pitchFamily="34" charset="0"/>
                          <a:cs typeface="Arial" panose="020B0604020202020204" pitchFamily="34" charset="0"/>
                        </a:rPr>
                        <a:t>Battery Storage (1.6-hr duration)</a:t>
                      </a:r>
                      <a:r>
                        <a:rPr lang="en-US" sz="1000" b="0" baseline="30000">
                          <a:solidFill>
                            <a:schemeClr val="tx2"/>
                          </a:solidFill>
                          <a:latin typeface="Arial" panose="020B0604020202020204" pitchFamily="34" charset="0"/>
                          <a:cs typeface="Arial" panose="020B0604020202020204" pitchFamily="34" charset="0"/>
                        </a:rPr>
                        <a:t>1</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97225399"/>
                  </a:ext>
                </a:extLst>
              </a:tr>
            </a:tbl>
          </a:graphicData>
        </a:graphic>
      </p:graphicFrame>
      <p:sp>
        <p:nvSpPr>
          <p:cNvPr id="6" name="Rectangle 6">
            <a:extLst>
              <a:ext uri="{FF2B5EF4-FFF2-40B4-BE49-F238E27FC236}">
                <a16:creationId xmlns:a16="http://schemas.microsoft.com/office/drawing/2014/main" id="{AB076444-220E-70B2-54DE-37F795CB02BD}"/>
              </a:ext>
            </a:extLst>
          </p:cNvPr>
          <p:cNvSpPr>
            <a:spLocks noChangeArrowheads="1"/>
          </p:cNvSpPr>
          <p:nvPr/>
        </p:nvSpPr>
        <p:spPr bwMode="auto">
          <a:xfrm>
            <a:off x="459233" y="6169812"/>
            <a:ext cx="112649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PC effectiveness will vary by battery duration. The value shown in the chart represents the weighted average PC effectiveness across the entire resource class. Weighted average duration of batteries in 2026 is 1.6 hrs.1</a:t>
            </a:r>
          </a:p>
        </p:txBody>
      </p:sp>
    </p:spTree>
    <p:extLst>
      <p:ext uri="{BB962C8B-B14F-4D97-AF65-F5344CB8AC3E}">
        <p14:creationId xmlns:p14="http://schemas.microsoft.com/office/powerpoint/2010/main" val="1422798204"/>
      </p:ext>
    </p:extLst>
  </p:cSld>
  <p:clrMapOvr>
    <a:masterClrMapping/>
  </p:clrMapOvr>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a:extLst>
              <a:ext uri="{FF2B5EF4-FFF2-40B4-BE49-F238E27FC236}">
                <a16:creationId xmlns:a16="http://schemas.microsoft.com/office/drawing/2014/main" id="{05A54752-44BD-4AC0-9A4D-6FA6010BCC4B}"/>
              </a:ext>
            </a:extLst>
          </p:cNvPr>
          <p:cNvGraphicFramePr>
            <a:graphicFrameLocks/>
          </p:cNvGraphicFramePr>
          <p:nvPr>
            <p:extLst>
              <p:ext uri="{D42A27DB-BD31-4B8C-83A1-F6EECF244321}">
                <p14:modId xmlns:p14="http://schemas.microsoft.com/office/powerpoint/2010/main" val="2805118788"/>
              </p:ext>
            </p:extLst>
          </p:nvPr>
        </p:nvGraphicFramePr>
        <p:xfrm>
          <a:off x="458787" y="1331046"/>
          <a:ext cx="11269662" cy="4718588"/>
        </p:xfrm>
        <a:graphic>
          <a:graphicData uri="http://schemas.openxmlformats.org/drawingml/2006/chart">
            <c:chart xmlns:c="http://schemas.openxmlformats.org/drawingml/2006/chart" xmlns:r="http://schemas.openxmlformats.org/officeDocument/2006/relationships" r:id="rId3"/>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8788" y="0"/>
            <a:ext cx="11269662" cy="1006475"/>
          </a:xfrm>
        </p:spPr>
        <p:txBody>
          <a:bodyPr>
            <a:normAutofit/>
          </a:bodyPr>
          <a:lstStyle/>
          <a:p>
            <a:r>
              <a:rPr lang="en-US" noProof="0"/>
              <a:t>Default PCM Design: In Equilibrium (0.1 LOLE)</a:t>
            </a:r>
            <a:br>
              <a:rPr lang="en-US" noProof="0"/>
            </a:br>
            <a:r>
              <a:rPr lang="en-US" sz="2000" noProof="0"/>
              <a:t>PC Effectiveness</a:t>
            </a:r>
            <a:endParaRPr lang="en-US" sz="2000"/>
          </a:p>
        </p:txBody>
      </p:sp>
      <p:sp>
        <p:nvSpPr>
          <p:cNvPr id="8" name="Rectangle 7">
            <a:extLst>
              <a:ext uri="{FF2B5EF4-FFF2-40B4-BE49-F238E27FC236}">
                <a16:creationId xmlns:a16="http://schemas.microsoft.com/office/drawing/2014/main" id="{0FB7CCE7-5729-9E02-57D3-2175C4436791}"/>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graphicFrame>
        <p:nvGraphicFramePr>
          <p:cNvPr id="4" name="Table 3">
            <a:extLst>
              <a:ext uri="{FF2B5EF4-FFF2-40B4-BE49-F238E27FC236}">
                <a16:creationId xmlns:a16="http://schemas.microsoft.com/office/drawing/2014/main" id="{EB785363-4748-CA55-391E-0DAF65922C40}"/>
              </a:ext>
            </a:extLst>
          </p:cNvPr>
          <p:cNvGraphicFramePr>
            <a:graphicFrameLocks noGrp="1"/>
          </p:cNvGraphicFramePr>
          <p:nvPr>
            <p:extLst>
              <p:ext uri="{D42A27DB-BD31-4B8C-83A1-F6EECF244321}">
                <p14:modId xmlns:p14="http://schemas.microsoft.com/office/powerpoint/2010/main" val="921845206"/>
              </p:ext>
            </p:extLst>
          </p:nvPr>
        </p:nvGraphicFramePr>
        <p:xfrm>
          <a:off x="606287" y="5760195"/>
          <a:ext cx="10058399" cy="470576"/>
        </p:xfrm>
        <a:graphic>
          <a:graphicData uri="http://schemas.openxmlformats.org/drawingml/2006/table">
            <a:tbl>
              <a:tblPr firstRow="1" bandRow="1">
                <a:tableStyleId>{69012ECD-51FC-41F1-AA8D-1B2483CD663E}</a:tableStyleId>
              </a:tblPr>
              <a:tblGrid>
                <a:gridCol w="773723">
                  <a:extLst>
                    <a:ext uri="{9D8B030D-6E8A-4147-A177-3AD203B41FA5}">
                      <a16:colId xmlns:a16="http://schemas.microsoft.com/office/drawing/2014/main" val="180880771"/>
                    </a:ext>
                  </a:extLst>
                </a:gridCol>
                <a:gridCol w="773723">
                  <a:extLst>
                    <a:ext uri="{9D8B030D-6E8A-4147-A177-3AD203B41FA5}">
                      <a16:colId xmlns:a16="http://schemas.microsoft.com/office/drawing/2014/main" val="3934369845"/>
                    </a:ext>
                  </a:extLst>
                </a:gridCol>
                <a:gridCol w="773723">
                  <a:extLst>
                    <a:ext uri="{9D8B030D-6E8A-4147-A177-3AD203B41FA5}">
                      <a16:colId xmlns:a16="http://schemas.microsoft.com/office/drawing/2014/main" val="66344365"/>
                    </a:ext>
                  </a:extLst>
                </a:gridCol>
                <a:gridCol w="773723">
                  <a:extLst>
                    <a:ext uri="{9D8B030D-6E8A-4147-A177-3AD203B41FA5}">
                      <a16:colId xmlns:a16="http://schemas.microsoft.com/office/drawing/2014/main" val="2284192528"/>
                    </a:ext>
                  </a:extLst>
                </a:gridCol>
                <a:gridCol w="773723">
                  <a:extLst>
                    <a:ext uri="{9D8B030D-6E8A-4147-A177-3AD203B41FA5}">
                      <a16:colId xmlns:a16="http://schemas.microsoft.com/office/drawing/2014/main" val="1341163468"/>
                    </a:ext>
                  </a:extLst>
                </a:gridCol>
                <a:gridCol w="773723">
                  <a:extLst>
                    <a:ext uri="{9D8B030D-6E8A-4147-A177-3AD203B41FA5}">
                      <a16:colId xmlns:a16="http://schemas.microsoft.com/office/drawing/2014/main" val="1696012668"/>
                    </a:ext>
                  </a:extLst>
                </a:gridCol>
                <a:gridCol w="773723">
                  <a:extLst>
                    <a:ext uri="{9D8B030D-6E8A-4147-A177-3AD203B41FA5}">
                      <a16:colId xmlns:a16="http://schemas.microsoft.com/office/drawing/2014/main" val="1243782383"/>
                    </a:ext>
                  </a:extLst>
                </a:gridCol>
                <a:gridCol w="773723">
                  <a:extLst>
                    <a:ext uri="{9D8B030D-6E8A-4147-A177-3AD203B41FA5}">
                      <a16:colId xmlns:a16="http://schemas.microsoft.com/office/drawing/2014/main" val="1550980908"/>
                    </a:ext>
                  </a:extLst>
                </a:gridCol>
                <a:gridCol w="773723">
                  <a:extLst>
                    <a:ext uri="{9D8B030D-6E8A-4147-A177-3AD203B41FA5}">
                      <a16:colId xmlns:a16="http://schemas.microsoft.com/office/drawing/2014/main" val="2979681876"/>
                    </a:ext>
                  </a:extLst>
                </a:gridCol>
                <a:gridCol w="773723">
                  <a:extLst>
                    <a:ext uri="{9D8B030D-6E8A-4147-A177-3AD203B41FA5}">
                      <a16:colId xmlns:a16="http://schemas.microsoft.com/office/drawing/2014/main" val="2718783998"/>
                    </a:ext>
                  </a:extLst>
                </a:gridCol>
                <a:gridCol w="773723">
                  <a:extLst>
                    <a:ext uri="{9D8B030D-6E8A-4147-A177-3AD203B41FA5}">
                      <a16:colId xmlns:a16="http://schemas.microsoft.com/office/drawing/2014/main" val="4106022367"/>
                    </a:ext>
                  </a:extLst>
                </a:gridCol>
                <a:gridCol w="773723">
                  <a:extLst>
                    <a:ext uri="{9D8B030D-6E8A-4147-A177-3AD203B41FA5}">
                      <a16:colId xmlns:a16="http://schemas.microsoft.com/office/drawing/2014/main" val="3125747390"/>
                    </a:ext>
                  </a:extLst>
                </a:gridCol>
                <a:gridCol w="773723">
                  <a:extLst>
                    <a:ext uri="{9D8B030D-6E8A-4147-A177-3AD203B41FA5}">
                      <a16:colId xmlns:a16="http://schemas.microsoft.com/office/drawing/2014/main" val="2231345055"/>
                    </a:ext>
                  </a:extLst>
                </a:gridCol>
              </a:tblGrid>
              <a:tr h="470576">
                <a:tc>
                  <a:txBody>
                    <a:bodyPr/>
                    <a:lstStyle/>
                    <a:p>
                      <a:pPr algn="ctr"/>
                      <a:r>
                        <a:rPr lang="en-US" sz="800" b="0">
                          <a:solidFill>
                            <a:schemeClr val="tx2"/>
                          </a:solidFill>
                          <a:latin typeface="Arial" panose="020B0604020202020204" pitchFamily="34" charset="0"/>
                          <a:cs typeface="Arial" panose="020B0604020202020204" pitchFamily="34" charset="0"/>
                        </a:rPr>
                        <a:t>Wind – Panhandle</a:t>
                      </a:r>
                    </a:p>
                  </a:txBody>
                  <a:tcPr>
                    <a:lnL w="9525" cap="flat" cmpd="sng" algn="ctr">
                      <a:noFill/>
                      <a:prstDash val="soli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Wind – Other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Wind – Coastal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Solar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Hydro</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Battery (1.6-hr duration)</a:t>
                      </a:r>
                      <a:r>
                        <a:rPr lang="en-US" sz="800" b="0" baseline="30000">
                          <a:solidFill>
                            <a:schemeClr val="tx2"/>
                          </a:solidFill>
                          <a:latin typeface="Arial" panose="020B0604020202020204" pitchFamily="34" charset="0"/>
                          <a:cs typeface="Arial" panose="020B0604020202020204" pitchFamily="34" charset="0"/>
                        </a:rPr>
                        <a:t>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Combustion Turbine (CT)</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Nuclear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i="0" baseline="0">
                          <a:solidFill>
                            <a:schemeClr val="tx2"/>
                          </a:solidFill>
                          <a:latin typeface="Arial" panose="020B0604020202020204" pitchFamily="34" charset="0"/>
                          <a:cs typeface="Arial" panose="020B0604020202020204" pitchFamily="34" charset="0"/>
                        </a:rPr>
                        <a:t>Internal Combustion (IC)</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Gas Turbine (GT)</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Gas w/ Firm Fuel Supply (Gas FFSS)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Coal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Combined Cycle (CC)</a:t>
                      </a:r>
                      <a:endParaRPr lang="en-US" sz="800" b="0" baseline="30000">
                        <a:solidFill>
                          <a:schemeClr val="tx2"/>
                        </a:solidFill>
                        <a:latin typeface="Arial" panose="020B0604020202020204" pitchFamily="34" charset="0"/>
                        <a:cs typeface="Arial" panose="020B0604020202020204" pitchFamily="34" charset="0"/>
                      </a:endParaRPr>
                    </a:p>
                  </a:txBody>
                  <a:tcPr>
                    <a:lnL w="12700" cap="flat" cmpd="sng" algn="ctr">
                      <a:noFill/>
                      <a:prstDash val="solid"/>
                      <a:round/>
                      <a:headEnd type="none" w="med" len="med"/>
                      <a:tailEnd type="none" w="med" len="med"/>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97225399"/>
                  </a:ext>
                </a:extLst>
              </a:tr>
            </a:tbl>
          </a:graphicData>
        </a:graphic>
      </p:graphicFrame>
      <p:sp>
        <p:nvSpPr>
          <p:cNvPr id="5" name="Rectangle 6">
            <a:extLst>
              <a:ext uri="{FF2B5EF4-FFF2-40B4-BE49-F238E27FC236}">
                <a16:creationId xmlns:a16="http://schemas.microsoft.com/office/drawing/2014/main" id="{4E439F23-0878-DB1B-FE4F-EE3F1CD8B369}"/>
              </a:ext>
            </a:extLst>
          </p:cNvPr>
          <p:cNvSpPr>
            <a:spLocks noChangeArrowheads="1"/>
          </p:cNvSpPr>
          <p:nvPr/>
        </p:nvSpPr>
        <p:spPr bwMode="auto">
          <a:xfrm>
            <a:off x="459233" y="6169812"/>
            <a:ext cx="112649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PC effectiveness will vary by battery duration. The value shown in the chart represents the weighted average PC effectiveness across the entire resource class. Weighted average duration of batteries in 2026 is 1.6 hrs.1</a:t>
            </a:r>
          </a:p>
        </p:txBody>
      </p:sp>
    </p:spTree>
    <p:extLst>
      <p:ext uri="{BB962C8B-B14F-4D97-AF65-F5344CB8AC3E}">
        <p14:creationId xmlns:p14="http://schemas.microsoft.com/office/powerpoint/2010/main" val="338466962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 name="Chart 4">
            <a:extLst>
              <a:ext uri="{FF2B5EF4-FFF2-40B4-BE49-F238E27FC236}">
                <a16:creationId xmlns:a16="http://schemas.microsoft.com/office/drawing/2014/main" id="{FAD63C39-4821-4646-A06F-0F6922C8A719}"/>
              </a:ext>
            </a:extLst>
          </p:cNvPr>
          <p:cNvGraphicFramePr>
            <a:graphicFrameLocks/>
          </p:cNvGraphicFramePr>
          <p:nvPr/>
        </p:nvGraphicFramePr>
        <p:xfrm>
          <a:off x="9045139" y="1894786"/>
          <a:ext cx="2348370" cy="421683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 name="Chart 3">
            <a:extLst>
              <a:ext uri="{FF2B5EF4-FFF2-40B4-BE49-F238E27FC236}">
                <a16:creationId xmlns:a16="http://schemas.microsoft.com/office/drawing/2014/main" id="{79AECCB7-1A03-4A04-9A5F-667C3D35F162}"/>
              </a:ext>
            </a:extLst>
          </p:cNvPr>
          <p:cNvGraphicFramePr>
            <a:graphicFrameLocks/>
          </p:cNvGraphicFramePr>
          <p:nvPr/>
        </p:nvGraphicFramePr>
        <p:xfrm>
          <a:off x="459233" y="1894787"/>
          <a:ext cx="6760716" cy="4216829"/>
        </p:xfrm>
        <a:graphic>
          <a:graphicData uri="http://schemas.openxmlformats.org/drawingml/2006/chart">
            <c:chart xmlns:c="http://schemas.openxmlformats.org/drawingml/2006/chart" xmlns:r="http://schemas.openxmlformats.org/officeDocument/2006/relationships" r:id="rId4"/>
          </a:graphicData>
        </a:graphic>
      </p:graphicFrame>
      <p:sp>
        <p:nvSpPr>
          <p:cNvPr id="6" name="Rectangle 5">
            <a:extLst>
              <a:ext uri="{FF2B5EF4-FFF2-40B4-BE49-F238E27FC236}">
                <a16:creationId xmlns:a16="http://schemas.microsoft.com/office/drawing/2014/main" id="{3EADB017-6058-077D-4CF5-09399DBBC21E}"/>
              </a:ext>
            </a:extLst>
          </p:cNvPr>
          <p:cNvSpPr/>
          <p:nvPr/>
        </p:nvSpPr>
        <p:spPr>
          <a:xfrm>
            <a:off x="6491571" y="2248291"/>
            <a:ext cx="2960016" cy="3836711"/>
          </a:xfrm>
          <a:custGeom>
            <a:avLst/>
            <a:gdLst>
              <a:gd name="connsiteX0" fmla="*/ 0 w 207389"/>
              <a:gd name="connsiteY0" fmla="*/ 0 h 1781666"/>
              <a:gd name="connsiteX1" fmla="*/ 207389 w 207389"/>
              <a:gd name="connsiteY1" fmla="*/ 0 h 1781666"/>
              <a:gd name="connsiteX2" fmla="*/ 207389 w 207389"/>
              <a:gd name="connsiteY2" fmla="*/ 1781666 h 1781666"/>
              <a:gd name="connsiteX3" fmla="*/ 0 w 207389"/>
              <a:gd name="connsiteY3" fmla="*/ 1781666 h 1781666"/>
              <a:gd name="connsiteX4" fmla="*/ 0 w 207389"/>
              <a:gd name="connsiteY4" fmla="*/ 0 h 1781666"/>
              <a:gd name="connsiteX0" fmla="*/ 0 w 2234151"/>
              <a:gd name="connsiteY0" fmla="*/ 1951349 h 3733015"/>
              <a:gd name="connsiteX1" fmla="*/ 2234151 w 2234151"/>
              <a:gd name="connsiteY1" fmla="*/ 0 h 3733015"/>
              <a:gd name="connsiteX2" fmla="*/ 207389 w 2234151"/>
              <a:gd name="connsiteY2" fmla="*/ 3733015 h 3733015"/>
              <a:gd name="connsiteX3" fmla="*/ 0 w 2234151"/>
              <a:gd name="connsiteY3" fmla="*/ 3733015 h 3733015"/>
              <a:gd name="connsiteX4" fmla="*/ 0 w 2234151"/>
              <a:gd name="connsiteY4" fmla="*/ 1951349 h 3733015"/>
              <a:gd name="connsiteX0" fmla="*/ 0 w 3035430"/>
              <a:gd name="connsiteY0" fmla="*/ 1951349 h 3883844"/>
              <a:gd name="connsiteX1" fmla="*/ 2234151 w 3035430"/>
              <a:gd name="connsiteY1" fmla="*/ 0 h 3883844"/>
              <a:gd name="connsiteX2" fmla="*/ 3035430 w 3035430"/>
              <a:gd name="connsiteY2" fmla="*/ 3883844 h 3883844"/>
              <a:gd name="connsiteX3" fmla="*/ 0 w 3035430"/>
              <a:gd name="connsiteY3" fmla="*/ 3733015 h 3883844"/>
              <a:gd name="connsiteX4" fmla="*/ 0 w 3035430"/>
              <a:gd name="connsiteY4" fmla="*/ 1951349 h 3883844"/>
              <a:gd name="connsiteX0" fmla="*/ 0 w 3035430"/>
              <a:gd name="connsiteY0" fmla="*/ 1913642 h 3846137"/>
              <a:gd name="connsiteX1" fmla="*/ 2997722 w 3035430"/>
              <a:gd name="connsiteY1" fmla="*/ 0 h 3846137"/>
              <a:gd name="connsiteX2" fmla="*/ 3035430 w 3035430"/>
              <a:gd name="connsiteY2" fmla="*/ 3846137 h 3846137"/>
              <a:gd name="connsiteX3" fmla="*/ 0 w 3035430"/>
              <a:gd name="connsiteY3" fmla="*/ 3695308 h 3846137"/>
              <a:gd name="connsiteX4" fmla="*/ 0 w 3035430"/>
              <a:gd name="connsiteY4" fmla="*/ 1913642 h 3846137"/>
              <a:gd name="connsiteX0" fmla="*/ 0 w 3035430"/>
              <a:gd name="connsiteY0" fmla="*/ 1904216 h 3836711"/>
              <a:gd name="connsiteX1" fmla="*/ 3035429 w 3035430"/>
              <a:gd name="connsiteY1" fmla="*/ 0 h 3836711"/>
              <a:gd name="connsiteX2" fmla="*/ 3035430 w 3035430"/>
              <a:gd name="connsiteY2" fmla="*/ 3836711 h 3836711"/>
              <a:gd name="connsiteX3" fmla="*/ 0 w 3035430"/>
              <a:gd name="connsiteY3" fmla="*/ 3685882 h 3836711"/>
              <a:gd name="connsiteX4" fmla="*/ 0 w 3035430"/>
              <a:gd name="connsiteY4" fmla="*/ 1904216 h 3836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30" h="3836711">
                <a:moveTo>
                  <a:pt x="0" y="1904216"/>
                </a:moveTo>
                <a:lnTo>
                  <a:pt x="3035429" y="0"/>
                </a:lnTo>
                <a:cubicBezTo>
                  <a:pt x="3035429" y="1278904"/>
                  <a:pt x="3035430" y="2557807"/>
                  <a:pt x="3035430" y="3836711"/>
                </a:cubicBezTo>
                <a:lnTo>
                  <a:pt x="0" y="3685882"/>
                </a:lnTo>
                <a:lnTo>
                  <a:pt x="0" y="1904216"/>
                </a:ln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 Placeholder 1">
            <a:extLst>
              <a:ext uri="{FF2B5EF4-FFF2-40B4-BE49-F238E27FC236}">
                <a16:creationId xmlns:a16="http://schemas.microsoft.com/office/drawing/2014/main" id="{4D6448DE-E036-AD51-74BB-C70D5D9F0FF6}"/>
              </a:ext>
            </a:extLst>
          </p:cNvPr>
          <p:cNvSpPr>
            <a:spLocks noGrp="1"/>
          </p:cNvSpPr>
          <p:nvPr>
            <p:ph type="body" sz="quarter" idx="10"/>
          </p:nvPr>
        </p:nvSpPr>
        <p:spPr>
          <a:xfrm>
            <a:off x="0" y="1150070"/>
            <a:ext cx="12192000" cy="744718"/>
          </a:xfrm>
          <a:solidFill>
            <a:schemeClr val="accent1">
              <a:lumMod val="20000"/>
              <a:lumOff val="80000"/>
            </a:schemeClr>
          </a:solidFill>
        </p:spPr>
        <p:txBody>
          <a:bodyPr anchor="ctr"/>
          <a:lstStyle/>
          <a:p>
            <a:pPr marL="0" indent="0" algn="ctr">
              <a:buNone/>
            </a:pPr>
            <a:r>
              <a:rPr lang="en-US"/>
              <a:t>Current results show that in 44% of the simulation years, PCM design would exceed the $1 billion while being only $0.2 billion more expensive than energy-only on average (in the short-term) </a:t>
            </a:r>
          </a:p>
        </p:txBody>
      </p:sp>
      <p:sp>
        <p:nvSpPr>
          <p:cNvPr id="3" name="Title 2">
            <a:extLst>
              <a:ext uri="{FF2B5EF4-FFF2-40B4-BE49-F238E27FC236}">
                <a16:creationId xmlns:a16="http://schemas.microsoft.com/office/drawing/2014/main" id="{308B0F00-9F4B-F8A1-7CAB-D14841270ADC}"/>
              </a:ext>
            </a:extLst>
          </p:cNvPr>
          <p:cNvSpPr>
            <a:spLocks noGrp="1"/>
          </p:cNvSpPr>
          <p:nvPr>
            <p:ph type="title"/>
          </p:nvPr>
        </p:nvSpPr>
        <p:spPr/>
        <p:txBody>
          <a:bodyPr>
            <a:normAutofit/>
          </a:bodyPr>
          <a:lstStyle/>
          <a:p>
            <a:r>
              <a:rPr lang="en-US" noProof="0"/>
              <a:t>Default PCM Design: In Equilibrium (0.1 LOLE)</a:t>
            </a:r>
            <a:br>
              <a:rPr lang="en-US" noProof="0"/>
            </a:br>
            <a:r>
              <a:rPr lang="en-US" sz="2000"/>
              <a:t>Net-Cost Cap</a:t>
            </a:r>
          </a:p>
        </p:txBody>
      </p:sp>
      <p:sp>
        <p:nvSpPr>
          <p:cNvPr id="7" name="Rectangle 6">
            <a:extLst>
              <a:ext uri="{FF2B5EF4-FFF2-40B4-BE49-F238E27FC236}">
                <a16:creationId xmlns:a16="http://schemas.microsoft.com/office/drawing/2014/main" id="{CB017ED4-EEDB-38D0-4D48-E41352DC2826}"/>
              </a:ext>
            </a:extLst>
          </p:cNvPr>
          <p:cNvSpPr/>
          <p:nvPr/>
        </p:nvSpPr>
        <p:spPr>
          <a:xfrm>
            <a:off x="5684362" y="4166647"/>
            <a:ext cx="857840" cy="1762813"/>
          </a:xfrm>
          <a:prstGeom prst="rect">
            <a:avLst/>
          </a:prstGeom>
          <a:noFill/>
          <a:ln>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8CE88805-4443-94F6-1C61-35A7DC3B07A3}"/>
              </a:ext>
            </a:extLst>
          </p:cNvPr>
          <p:cNvSpPr/>
          <p:nvPr/>
        </p:nvSpPr>
        <p:spPr>
          <a:xfrm>
            <a:off x="9955018" y="2189157"/>
            <a:ext cx="1429377" cy="680230"/>
          </a:xfrm>
          <a:prstGeom prst="rect">
            <a:avLst/>
          </a:prstGeom>
          <a:solidFill>
            <a:srgbClr val="EA2C00">
              <a:alpha val="30196"/>
            </a:srgbClr>
          </a:solidFill>
          <a:ln>
            <a:solidFill>
              <a:schemeClr val="accent3">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4C0DE0B6-1E11-4BEC-7133-F500CD2346A5}"/>
              </a:ext>
            </a:extLst>
          </p:cNvPr>
          <p:cNvSpPr/>
          <p:nvPr/>
        </p:nvSpPr>
        <p:spPr>
          <a:xfrm>
            <a:off x="9872215" y="1955272"/>
            <a:ext cx="1632690" cy="23167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accent3">
                    <a:lumMod val="75000"/>
                  </a:schemeClr>
                </a:solidFill>
              </a:rPr>
              <a:t>Exceeds cost cap</a:t>
            </a:r>
          </a:p>
        </p:txBody>
      </p:sp>
      <p:graphicFrame>
        <p:nvGraphicFramePr>
          <p:cNvPr id="10" name="Table 9">
            <a:extLst>
              <a:ext uri="{FF2B5EF4-FFF2-40B4-BE49-F238E27FC236}">
                <a16:creationId xmlns:a16="http://schemas.microsoft.com/office/drawing/2014/main" id="{46486463-B1E6-3301-E018-4DC5EA4150AB}"/>
              </a:ext>
            </a:extLst>
          </p:cNvPr>
          <p:cNvGraphicFramePr>
            <a:graphicFrameLocks noGrp="1"/>
          </p:cNvGraphicFramePr>
          <p:nvPr/>
        </p:nvGraphicFramePr>
        <p:xfrm>
          <a:off x="1200150" y="6126982"/>
          <a:ext cx="5950908" cy="306479"/>
        </p:xfrm>
        <a:graphic>
          <a:graphicData uri="http://schemas.openxmlformats.org/drawingml/2006/table">
            <a:tbl>
              <a:tblPr firstRow="1" bandRow="1">
                <a:tableStyleId>{69012ECD-51FC-41F1-AA8D-1B2483CD663E}</a:tableStyleId>
              </a:tblPr>
              <a:tblGrid>
                <a:gridCol w="1983636">
                  <a:extLst>
                    <a:ext uri="{9D8B030D-6E8A-4147-A177-3AD203B41FA5}">
                      <a16:colId xmlns:a16="http://schemas.microsoft.com/office/drawing/2014/main" val="141246500"/>
                    </a:ext>
                  </a:extLst>
                </a:gridCol>
                <a:gridCol w="1983636">
                  <a:extLst>
                    <a:ext uri="{9D8B030D-6E8A-4147-A177-3AD203B41FA5}">
                      <a16:colId xmlns:a16="http://schemas.microsoft.com/office/drawing/2014/main" val="46168547"/>
                    </a:ext>
                  </a:extLst>
                </a:gridCol>
                <a:gridCol w="1983636">
                  <a:extLst>
                    <a:ext uri="{9D8B030D-6E8A-4147-A177-3AD203B41FA5}">
                      <a16:colId xmlns:a16="http://schemas.microsoft.com/office/drawing/2014/main" val="1904883302"/>
                    </a:ext>
                  </a:extLst>
                </a:gridCol>
              </a:tblGrid>
              <a:tr h="306479">
                <a:tc>
                  <a:txBody>
                    <a:bodyPr/>
                    <a:lstStyle/>
                    <a:p>
                      <a:pPr algn="ctr"/>
                      <a:r>
                        <a:rPr lang="en-US" sz="1000">
                          <a:solidFill>
                            <a:schemeClr val="tx2"/>
                          </a:solidFill>
                        </a:rPr>
                        <a:t>PCM</a:t>
                      </a:r>
                    </a:p>
                  </a:txBody>
                  <a:tcPr marT="37785" marB="37785"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000">
                          <a:solidFill>
                            <a:schemeClr val="tx2"/>
                          </a:solidFill>
                        </a:rPr>
                        <a:t>Energy-Only (EO)</a:t>
                      </a:r>
                    </a:p>
                  </a:txBody>
                  <a:tcPr marT="37785" marB="37785"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000">
                          <a:solidFill>
                            <a:schemeClr val="tx2"/>
                          </a:solidFill>
                        </a:rPr>
                        <a:t>PCM – EO</a:t>
                      </a:r>
                    </a:p>
                  </a:txBody>
                  <a:tcPr marT="37785" marB="37785" anchor="ct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2049878406"/>
                  </a:ext>
                </a:extLst>
              </a:tr>
            </a:tbl>
          </a:graphicData>
        </a:graphic>
      </p:graphicFrame>
      <p:sp>
        <p:nvSpPr>
          <p:cNvPr id="12" name="TextBox 11">
            <a:extLst>
              <a:ext uri="{FF2B5EF4-FFF2-40B4-BE49-F238E27FC236}">
                <a16:creationId xmlns:a16="http://schemas.microsoft.com/office/drawing/2014/main" id="{05A8AAA5-9F09-0F13-9AA0-9CB1FCD23F3E}"/>
              </a:ext>
            </a:extLst>
          </p:cNvPr>
          <p:cNvSpPr txBox="1"/>
          <p:nvPr/>
        </p:nvSpPr>
        <p:spPr>
          <a:xfrm>
            <a:off x="10158261" y="6111619"/>
            <a:ext cx="823556" cy="246221"/>
          </a:xfrm>
          <a:prstGeom prst="rect">
            <a:avLst/>
          </a:prstGeom>
          <a:noFill/>
        </p:spPr>
        <p:txBody>
          <a:bodyPr wrap="square" anchor="ctr">
            <a:spAutoFit/>
          </a:bodyPr>
          <a:lstStyle/>
          <a:p>
            <a:pPr algn="ctr"/>
            <a:r>
              <a:rPr lang="en-US" sz="1000" b="1">
                <a:solidFill>
                  <a:schemeClr val="tx2"/>
                </a:solidFill>
              </a:rPr>
              <a:t>PCM – EO</a:t>
            </a:r>
          </a:p>
        </p:txBody>
      </p:sp>
      <p:grpSp>
        <p:nvGrpSpPr>
          <p:cNvPr id="14" name="Group 13">
            <a:extLst>
              <a:ext uri="{FF2B5EF4-FFF2-40B4-BE49-F238E27FC236}">
                <a16:creationId xmlns:a16="http://schemas.microsoft.com/office/drawing/2014/main" id="{6D3E9BE7-DADE-EB67-06F0-EB6CA31E5846}"/>
              </a:ext>
            </a:extLst>
          </p:cNvPr>
          <p:cNvGrpSpPr/>
          <p:nvPr/>
        </p:nvGrpSpPr>
        <p:grpSpPr>
          <a:xfrm>
            <a:off x="9946140" y="233768"/>
            <a:ext cx="1782310" cy="619057"/>
            <a:chOff x="7453314" y="233768"/>
            <a:chExt cx="1782310" cy="619057"/>
          </a:xfrm>
        </p:grpSpPr>
        <p:sp>
          <p:nvSpPr>
            <p:cNvPr id="16" name="Rectangle 15">
              <a:extLst>
                <a:ext uri="{FF2B5EF4-FFF2-40B4-BE49-F238E27FC236}">
                  <a16:creationId xmlns:a16="http://schemas.microsoft.com/office/drawing/2014/main" id="{6C9BBA7E-14CB-044B-F945-B1E43F42658E}"/>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3968C4DD-A75F-0C9B-7950-7D21DFDED2DE}"/>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19" name="Rectangle 18">
              <a:extLst>
                <a:ext uri="{FF2B5EF4-FFF2-40B4-BE49-F238E27FC236}">
                  <a16:creationId xmlns:a16="http://schemas.microsoft.com/office/drawing/2014/main" id="{2000653C-ECC8-B512-77F7-AAFF5959197C}"/>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20" name="Rectangle 19">
              <a:extLst>
                <a:ext uri="{FF2B5EF4-FFF2-40B4-BE49-F238E27FC236}">
                  <a16:creationId xmlns:a16="http://schemas.microsoft.com/office/drawing/2014/main" id="{CD53BDD8-3E81-876F-351C-A544E6025309}"/>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21" name="Rectangle 20">
              <a:extLst>
                <a:ext uri="{FF2B5EF4-FFF2-40B4-BE49-F238E27FC236}">
                  <a16:creationId xmlns:a16="http://schemas.microsoft.com/office/drawing/2014/main" id="{0C50600D-DD6C-341E-5966-CF92617BECE7}"/>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Rectangle 21">
              <a:extLst>
                <a:ext uri="{FF2B5EF4-FFF2-40B4-BE49-F238E27FC236}">
                  <a16:creationId xmlns:a16="http://schemas.microsoft.com/office/drawing/2014/main" id="{4856CE57-80B5-A9C0-240D-F1403528EF00}"/>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4C0EE77E-8A6E-DB90-7DB4-8EAB452F68BF}"/>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11" name="Rectangle 10">
            <a:extLst>
              <a:ext uri="{FF2B5EF4-FFF2-40B4-BE49-F238E27FC236}">
                <a16:creationId xmlns:a16="http://schemas.microsoft.com/office/drawing/2014/main" id="{F4580475-C60B-7DB2-FF21-ECB7B6489DA2}"/>
              </a:ext>
            </a:extLst>
          </p:cNvPr>
          <p:cNvSpPr/>
          <p:nvPr/>
        </p:nvSpPr>
        <p:spPr>
          <a:xfrm>
            <a:off x="2594770" y="3681292"/>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$20.9 billion</a:t>
            </a:r>
          </a:p>
        </p:txBody>
      </p:sp>
      <p:sp>
        <p:nvSpPr>
          <p:cNvPr id="13" name="Rectangle 12">
            <a:extLst>
              <a:ext uri="{FF2B5EF4-FFF2-40B4-BE49-F238E27FC236}">
                <a16:creationId xmlns:a16="http://schemas.microsoft.com/office/drawing/2014/main" id="{562267A5-01B1-2AEE-7341-A9F65F70E033}"/>
              </a:ext>
            </a:extLst>
          </p:cNvPr>
          <p:cNvSpPr/>
          <p:nvPr/>
        </p:nvSpPr>
        <p:spPr>
          <a:xfrm>
            <a:off x="4513353" y="3671352"/>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$20.7 billion</a:t>
            </a:r>
          </a:p>
        </p:txBody>
      </p:sp>
      <p:sp>
        <p:nvSpPr>
          <p:cNvPr id="15" name="Rectangle 14">
            <a:extLst>
              <a:ext uri="{FF2B5EF4-FFF2-40B4-BE49-F238E27FC236}">
                <a16:creationId xmlns:a16="http://schemas.microsoft.com/office/drawing/2014/main" id="{15D7A548-8131-F1F9-0470-E5066EB305BC}"/>
              </a:ext>
            </a:extLst>
          </p:cNvPr>
          <p:cNvSpPr/>
          <p:nvPr/>
        </p:nvSpPr>
        <p:spPr>
          <a:xfrm>
            <a:off x="10890589" y="2861537"/>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dirty="0">
                <a:solidFill>
                  <a:schemeClr val="accent3">
                    <a:lumMod val="75000"/>
                  </a:schemeClr>
                </a:solidFill>
              </a:rPr>
              <a:t>+$0.2 billion</a:t>
            </a:r>
          </a:p>
        </p:txBody>
      </p:sp>
    </p:spTree>
    <p:extLst>
      <p:ext uri="{BB962C8B-B14F-4D97-AF65-F5344CB8AC3E}">
        <p14:creationId xmlns:p14="http://schemas.microsoft.com/office/powerpoint/2010/main" val="6559360"/>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F835D57-2F77-F401-8FAE-19AE6FCAB551}"/>
            </a:ext>
          </a:extLst>
        </p:cNvPr>
        <p:cNvGrpSpPr/>
        <p:nvPr/>
      </p:nvGrpSpPr>
      <p:grpSpPr>
        <a:xfrm>
          <a:off x="0" y="0"/>
          <a:ext cx="0" cy="0"/>
          <a:chOff x="0" y="0"/>
          <a:chExt cx="0" cy="0"/>
        </a:xfrm>
      </p:grpSpPr>
      <p:sp>
        <p:nvSpPr>
          <p:cNvPr id="18" name="Rectangle 17">
            <a:extLst>
              <a:ext uri="{FF2B5EF4-FFF2-40B4-BE49-F238E27FC236}">
                <a16:creationId xmlns:a16="http://schemas.microsoft.com/office/drawing/2014/main" id="{C941D14B-DD83-B302-234B-404AE919D122}"/>
              </a:ext>
            </a:extLst>
          </p:cNvPr>
          <p:cNvSpPr/>
          <p:nvPr/>
        </p:nvSpPr>
        <p:spPr>
          <a:xfrm>
            <a:off x="3544684" y="3227004"/>
            <a:ext cx="3492297" cy="286466"/>
          </a:xfrm>
          <a:prstGeom prst="rect">
            <a:avLst/>
          </a:prstGeom>
          <a:solidFill>
            <a:schemeClr val="accent4">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400">
                <a:solidFill>
                  <a:schemeClr val="tx1"/>
                </a:solidFill>
              </a:rPr>
              <a:t>Solicitation of stakeholder feedback</a:t>
            </a:r>
          </a:p>
        </p:txBody>
      </p:sp>
      <p:sp>
        <p:nvSpPr>
          <p:cNvPr id="4" name="Title 3">
            <a:extLst>
              <a:ext uri="{FF2B5EF4-FFF2-40B4-BE49-F238E27FC236}">
                <a16:creationId xmlns:a16="http://schemas.microsoft.com/office/drawing/2014/main" id="{6462686B-803F-2177-1C32-C1838A536D84}"/>
              </a:ext>
            </a:extLst>
          </p:cNvPr>
          <p:cNvSpPr>
            <a:spLocks noGrp="1"/>
          </p:cNvSpPr>
          <p:nvPr>
            <p:ph type="title"/>
          </p:nvPr>
        </p:nvSpPr>
        <p:spPr/>
        <p:txBody>
          <a:bodyPr/>
          <a:lstStyle/>
          <a:p>
            <a:r>
              <a:rPr lang="en-US"/>
              <a:t>The process that led to Performance Credit Mechanism (PCM) began in May 2021 with SB 3</a:t>
            </a:r>
          </a:p>
        </p:txBody>
      </p:sp>
      <p:cxnSp>
        <p:nvCxnSpPr>
          <p:cNvPr id="3" name="Straight Arrow Connector 2">
            <a:extLst>
              <a:ext uri="{FF2B5EF4-FFF2-40B4-BE49-F238E27FC236}">
                <a16:creationId xmlns:a16="http://schemas.microsoft.com/office/drawing/2014/main" id="{C5FB5219-8ABB-75B5-850E-A7EC764E66BB}"/>
              </a:ext>
            </a:extLst>
          </p:cNvPr>
          <p:cNvCxnSpPr>
            <a:cxnSpLocks/>
          </p:cNvCxnSpPr>
          <p:nvPr/>
        </p:nvCxnSpPr>
        <p:spPr>
          <a:xfrm>
            <a:off x="476649" y="3204150"/>
            <a:ext cx="11016343" cy="0"/>
          </a:xfrm>
          <a:prstGeom prst="straightConnector1">
            <a:avLst/>
          </a:prstGeom>
          <a:ln w="762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1" name="Straight Connector 10">
            <a:extLst>
              <a:ext uri="{FF2B5EF4-FFF2-40B4-BE49-F238E27FC236}">
                <a16:creationId xmlns:a16="http://schemas.microsoft.com/office/drawing/2014/main" id="{58474CF6-708E-FC25-271C-1E3E345470A3}"/>
              </a:ext>
            </a:extLst>
          </p:cNvPr>
          <p:cNvCxnSpPr>
            <a:cxnSpLocks/>
            <a:stCxn id="12" idx="2"/>
            <a:endCxn id="14" idx="0"/>
          </p:cNvCxnSpPr>
          <p:nvPr/>
        </p:nvCxnSpPr>
        <p:spPr>
          <a:xfrm>
            <a:off x="3532742" y="2894832"/>
            <a:ext cx="480" cy="61863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2" name="TextBox 11">
            <a:extLst>
              <a:ext uri="{FF2B5EF4-FFF2-40B4-BE49-F238E27FC236}">
                <a16:creationId xmlns:a16="http://schemas.microsoft.com/office/drawing/2014/main" id="{BECE8142-A240-DCF7-58A8-A026D5A72DB3}"/>
              </a:ext>
            </a:extLst>
          </p:cNvPr>
          <p:cNvSpPr txBox="1"/>
          <p:nvPr/>
        </p:nvSpPr>
        <p:spPr>
          <a:xfrm>
            <a:off x="2901370" y="2310057"/>
            <a:ext cx="1262743" cy="584775"/>
          </a:xfrm>
          <a:prstGeom prst="rect">
            <a:avLst/>
          </a:prstGeom>
          <a:noFill/>
        </p:spPr>
        <p:txBody>
          <a:bodyPr wrap="square" rtlCol="0">
            <a:spAutoFit/>
          </a:bodyPr>
          <a:lstStyle/>
          <a:p>
            <a:pPr algn="ctr"/>
            <a:r>
              <a:rPr lang="en-US" sz="1600"/>
              <a:t>December 2021</a:t>
            </a:r>
          </a:p>
        </p:txBody>
      </p:sp>
      <p:sp>
        <p:nvSpPr>
          <p:cNvPr id="14" name="TextBox 13">
            <a:extLst>
              <a:ext uri="{FF2B5EF4-FFF2-40B4-BE49-F238E27FC236}">
                <a16:creationId xmlns:a16="http://schemas.microsoft.com/office/drawing/2014/main" id="{28490610-3ED3-C3BB-A4BF-9C64C7FF5753}"/>
              </a:ext>
            </a:extLst>
          </p:cNvPr>
          <p:cNvSpPr txBox="1"/>
          <p:nvPr/>
        </p:nvSpPr>
        <p:spPr>
          <a:xfrm>
            <a:off x="2752643" y="3513469"/>
            <a:ext cx="1561157" cy="954107"/>
          </a:xfrm>
          <a:prstGeom prst="rect">
            <a:avLst/>
          </a:prstGeom>
          <a:noFill/>
        </p:spPr>
        <p:txBody>
          <a:bodyPr wrap="square" rtlCol="0">
            <a:spAutoFit/>
          </a:bodyPr>
          <a:lstStyle/>
          <a:p>
            <a:pPr algn="ctr"/>
            <a:r>
              <a:rPr lang="en-US" sz="1400"/>
              <a:t>PUCT issues</a:t>
            </a:r>
          </a:p>
          <a:p>
            <a:pPr algn="ctr"/>
            <a:r>
              <a:rPr lang="en-US" sz="1400" b="1">
                <a:solidFill>
                  <a:schemeClr val="accent3"/>
                </a:solidFill>
              </a:rPr>
              <a:t>Blueprint </a:t>
            </a:r>
            <a:r>
              <a:rPr lang="en-US" sz="1400"/>
              <a:t>for Wholesale Market Design</a:t>
            </a:r>
          </a:p>
        </p:txBody>
      </p:sp>
      <p:cxnSp>
        <p:nvCxnSpPr>
          <p:cNvPr id="15" name="Straight Connector 14">
            <a:extLst>
              <a:ext uri="{FF2B5EF4-FFF2-40B4-BE49-F238E27FC236}">
                <a16:creationId xmlns:a16="http://schemas.microsoft.com/office/drawing/2014/main" id="{790AF17A-B5DB-7F3F-A946-7761E5D77644}"/>
              </a:ext>
            </a:extLst>
          </p:cNvPr>
          <p:cNvCxnSpPr>
            <a:cxnSpLocks/>
            <a:stCxn id="17" idx="0"/>
            <a:endCxn id="16" idx="2"/>
          </p:cNvCxnSpPr>
          <p:nvPr/>
        </p:nvCxnSpPr>
        <p:spPr>
          <a:xfrm flipV="1">
            <a:off x="7036981" y="2894831"/>
            <a:ext cx="1819" cy="628263"/>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16" name="TextBox 15">
            <a:extLst>
              <a:ext uri="{FF2B5EF4-FFF2-40B4-BE49-F238E27FC236}">
                <a16:creationId xmlns:a16="http://schemas.microsoft.com/office/drawing/2014/main" id="{49005D01-174F-2353-12C6-72E07AE2D050}"/>
              </a:ext>
            </a:extLst>
          </p:cNvPr>
          <p:cNvSpPr txBox="1"/>
          <p:nvPr/>
        </p:nvSpPr>
        <p:spPr>
          <a:xfrm>
            <a:off x="6407428" y="2310056"/>
            <a:ext cx="1262743" cy="584775"/>
          </a:xfrm>
          <a:prstGeom prst="rect">
            <a:avLst/>
          </a:prstGeom>
          <a:noFill/>
        </p:spPr>
        <p:txBody>
          <a:bodyPr wrap="square" rtlCol="0">
            <a:spAutoFit/>
          </a:bodyPr>
          <a:lstStyle/>
          <a:p>
            <a:pPr algn="ctr"/>
            <a:r>
              <a:rPr lang="en-US" sz="1600"/>
              <a:t>November 2022</a:t>
            </a:r>
          </a:p>
        </p:txBody>
      </p:sp>
      <p:sp>
        <p:nvSpPr>
          <p:cNvPr id="17" name="TextBox 16">
            <a:extLst>
              <a:ext uri="{FF2B5EF4-FFF2-40B4-BE49-F238E27FC236}">
                <a16:creationId xmlns:a16="http://schemas.microsoft.com/office/drawing/2014/main" id="{C371BF55-D3EA-D906-6034-AC85C7AD4019}"/>
              </a:ext>
            </a:extLst>
          </p:cNvPr>
          <p:cNvSpPr txBox="1"/>
          <p:nvPr/>
        </p:nvSpPr>
        <p:spPr>
          <a:xfrm>
            <a:off x="6165037" y="3523094"/>
            <a:ext cx="1743888" cy="1815882"/>
          </a:xfrm>
          <a:prstGeom prst="rect">
            <a:avLst/>
          </a:prstGeom>
          <a:noFill/>
        </p:spPr>
        <p:txBody>
          <a:bodyPr wrap="square" rtlCol="0">
            <a:spAutoFit/>
          </a:bodyPr>
          <a:lstStyle/>
          <a:p>
            <a:pPr algn="ctr"/>
            <a:r>
              <a:rPr lang="en-US" sz="1400" b="1">
                <a:solidFill>
                  <a:schemeClr val="accent3"/>
                </a:solidFill>
              </a:rPr>
              <a:t>E3 Report </a:t>
            </a:r>
            <a:r>
              <a:rPr lang="en-US" sz="1400" i="1"/>
              <a:t>Assessment of Market Reform Options to Enhance Reliability </a:t>
            </a:r>
            <a:r>
              <a:rPr lang="en-US" sz="1400"/>
              <a:t>released comparing potential market reform options</a:t>
            </a:r>
            <a:endParaRPr lang="en-US" sz="1400" i="1"/>
          </a:p>
        </p:txBody>
      </p:sp>
      <p:cxnSp>
        <p:nvCxnSpPr>
          <p:cNvPr id="19" name="Straight Connector 18">
            <a:extLst>
              <a:ext uri="{FF2B5EF4-FFF2-40B4-BE49-F238E27FC236}">
                <a16:creationId xmlns:a16="http://schemas.microsoft.com/office/drawing/2014/main" id="{53F150D1-B09E-FAB3-0C21-EC7228430104}"/>
              </a:ext>
            </a:extLst>
          </p:cNvPr>
          <p:cNvCxnSpPr>
            <a:cxnSpLocks/>
            <a:stCxn id="21" idx="0"/>
            <a:endCxn id="20" idx="2"/>
          </p:cNvCxnSpPr>
          <p:nvPr/>
        </p:nvCxnSpPr>
        <p:spPr>
          <a:xfrm flipV="1">
            <a:off x="8464060" y="2885207"/>
            <a:ext cx="1" cy="628262"/>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TextBox 19">
            <a:extLst>
              <a:ext uri="{FF2B5EF4-FFF2-40B4-BE49-F238E27FC236}">
                <a16:creationId xmlns:a16="http://schemas.microsoft.com/office/drawing/2014/main" id="{583C34DE-5D84-956F-8F01-A02EAB054C3F}"/>
              </a:ext>
            </a:extLst>
          </p:cNvPr>
          <p:cNvSpPr txBox="1"/>
          <p:nvPr/>
        </p:nvSpPr>
        <p:spPr>
          <a:xfrm>
            <a:off x="7832689" y="2300432"/>
            <a:ext cx="1262743" cy="584775"/>
          </a:xfrm>
          <a:prstGeom prst="rect">
            <a:avLst/>
          </a:prstGeom>
          <a:noFill/>
        </p:spPr>
        <p:txBody>
          <a:bodyPr wrap="square" rtlCol="0">
            <a:spAutoFit/>
          </a:bodyPr>
          <a:lstStyle/>
          <a:p>
            <a:pPr algn="ctr"/>
            <a:r>
              <a:rPr lang="en-US" sz="1600"/>
              <a:t>January</a:t>
            </a:r>
          </a:p>
          <a:p>
            <a:pPr algn="ctr"/>
            <a:r>
              <a:rPr lang="en-US" sz="1600"/>
              <a:t>2023</a:t>
            </a:r>
          </a:p>
        </p:txBody>
      </p:sp>
      <p:sp>
        <p:nvSpPr>
          <p:cNvPr id="21" name="TextBox 20">
            <a:extLst>
              <a:ext uri="{FF2B5EF4-FFF2-40B4-BE49-F238E27FC236}">
                <a16:creationId xmlns:a16="http://schemas.microsoft.com/office/drawing/2014/main" id="{ECCB497E-C35D-C9CF-EA82-3B9883C1DA78}"/>
              </a:ext>
            </a:extLst>
          </p:cNvPr>
          <p:cNvSpPr txBox="1"/>
          <p:nvPr/>
        </p:nvSpPr>
        <p:spPr>
          <a:xfrm>
            <a:off x="7592115" y="3513469"/>
            <a:ext cx="1743889" cy="738664"/>
          </a:xfrm>
          <a:prstGeom prst="rect">
            <a:avLst/>
          </a:prstGeom>
          <a:noFill/>
        </p:spPr>
        <p:txBody>
          <a:bodyPr wrap="square" rtlCol="0">
            <a:spAutoFit/>
          </a:bodyPr>
          <a:lstStyle/>
          <a:p>
            <a:pPr algn="ctr"/>
            <a:r>
              <a:rPr lang="en-US" sz="1400" b="1">
                <a:solidFill>
                  <a:schemeClr val="accent3"/>
                </a:solidFill>
              </a:rPr>
              <a:t>PUCT adopts PCM </a:t>
            </a:r>
            <a:r>
              <a:rPr lang="en-US" sz="1400"/>
              <a:t>for inclusion in ERCOT market</a:t>
            </a:r>
            <a:endParaRPr lang="en-US" sz="1400" i="1"/>
          </a:p>
        </p:txBody>
      </p:sp>
      <p:cxnSp>
        <p:nvCxnSpPr>
          <p:cNvPr id="25" name="Straight Connector 24">
            <a:extLst>
              <a:ext uri="{FF2B5EF4-FFF2-40B4-BE49-F238E27FC236}">
                <a16:creationId xmlns:a16="http://schemas.microsoft.com/office/drawing/2014/main" id="{127D29B8-C1EF-EC5D-4179-8D111103F0D8}"/>
              </a:ext>
            </a:extLst>
          </p:cNvPr>
          <p:cNvCxnSpPr>
            <a:cxnSpLocks/>
            <a:stCxn id="27" idx="0"/>
            <a:endCxn id="26" idx="2"/>
          </p:cNvCxnSpPr>
          <p:nvPr/>
        </p:nvCxnSpPr>
        <p:spPr>
          <a:xfrm flipV="1">
            <a:off x="10248625" y="2894832"/>
            <a:ext cx="0" cy="61863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26" name="TextBox 25">
            <a:extLst>
              <a:ext uri="{FF2B5EF4-FFF2-40B4-BE49-F238E27FC236}">
                <a16:creationId xmlns:a16="http://schemas.microsoft.com/office/drawing/2014/main" id="{F83AD847-6060-ECE0-CDF5-46A01A1242CF}"/>
              </a:ext>
            </a:extLst>
          </p:cNvPr>
          <p:cNvSpPr txBox="1"/>
          <p:nvPr/>
        </p:nvSpPr>
        <p:spPr>
          <a:xfrm>
            <a:off x="9617253" y="2310057"/>
            <a:ext cx="1262743" cy="584775"/>
          </a:xfrm>
          <a:prstGeom prst="rect">
            <a:avLst/>
          </a:prstGeom>
          <a:noFill/>
        </p:spPr>
        <p:txBody>
          <a:bodyPr wrap="square" rtlCol="0">
            <a:spAutoFit/>
          </a:bodyPr>
          <a:lstStyle/>
          <a:p>
            <a:pPr algn="ctr"/>
            <a:r>
              <a:rPr lang="en-US" sz="1600"/>
              <a:t>May</a:t>
            </a:r>
          </a:p>
          <a:p>
            <a:pPr algn="ctr"/>
            <a:r>
              <a:rPr lang="en-US" sz="1600"/>
              <a:t>2023</a:t>
            </a:r>
          </a:p>
        </p:txBody>
      </p:sp>
      <p:sp>
        <p:nvSpPr>
          <p:cNvPr id="27" name="TextBox 26">
            <a:extLst>
              <a:ext uri="{FF2B5EF4-FFF2-40B4-BE49-F238E27FC236}">
                <a16:creationId xmlns:a16="http://schemas.microsoft.com/office/drawing/2014/main" id="{D837BB20-672C-B5F5-C544-750C5E96E8BF}"/>
              </a:ext>
            </a:extLst>
          </p:cNvPr>
          <p:cNvSpPr txBox="1"/>
          <p:nvPr/>
        </p:nvSpPr>
        <p:spPr>
          <a:xfrm>
            <a:off x="9136107" y="3513469"/>
            <a:ext cx="2225036" cy="954107"/>
          </a:xfrm>
          <a:prstGeom prst="rect">
            <a:avLst/>
          </a:prstGeom>
          <a:noFill/>
        </p:spPr>
        <p:txBody>
          <a:bodyPr wrap="square" rtlCol="0">
            <a:spAutoFit/>
          </a:bodyPr>
          <a:lstStyle/>
          <a:p>
            <a:pPr algn="ctr"/>
            <a:r>
              <a:rPr lang="en-US" sz="1400" b="1">
                <a:solidFill>
                  <a:schemeClr val="accent3"/>
                </a:solidFill>
              </a:rPr>
              <a:t>HB 1500 </a:t>
            </a:r>
            <a:r>
              <a:rPr lang="en-US" sz="1400"/>
              <a:t>passed, specifying requirements and guardrails for PCM implementation</a:t>
            </a:r>
          </a:p>
        </p:txBody>
      </p:sp>
      <p:cxnSp>
        <p:nvCxnSpPr>
          <p:cNvPr id="31" name="Straight Connector 30">
            <a:extLst>
              <a:ext uri="{FF2B5EF4-FFF2-40B4-BE49-F238E27FC236}">
                <a16:creationId xmlns:a16="http://schemas.microsoft.com/office/drawing/2014/main" id="{9F7C7B20-33AA-5FB0-EA84-6E511EAC9F47}"/>
              </a:ext>
            </a:extLst>
          </p:cNvPr>
          <p:cNvCxnSpPr>
            <a:cxnSpLocks/>
            <a:stCxn id="32" idx="2"/>
            <a:endCxn id="33" idx="0"/>
          </p:cNvCxnSpPr>
          <p:nvPr/>
        </p:nvCxnSpPr>
        <p:spPr>
          <a:xfrm flipH="1">
            <a:off x="1892161" y="2894832"/>
            <a:ext cx="1" cy="618637"/>
          </a:xfrm>
          <a:prstGeom prst="line">
            <a:avLst/>
          </a:prstGeom>
          <a:ln w="38100">
            <a:solidFill>
              <a:schemeClr val="tx1"/>
            </a:solidFill>
          </a:ln>
        </p:spPr>
        <p:style>
          <a:lnRef idx="1">
            <a:schemeClr val="accent1"/>
          </a:lnRef>
          <a:fillRef idx="0">
            <a:schemeClr val="accent1"/>
          </a:fillRef>
          <a:effectRef idx="0">
            <a:schemeClr val="accent1"/>
          </a:effectRef>
          <a:fontRef idx="minor">
            <a:schemeClr val="tx1"/>
          </a:fontRef>
        </p:style>
      </p:cxnSp>
      <p:sp>
        <p:nvSpPr>
          <p:cNvPr id="32" name="TextBox 31">
            <a:extLst>
              <a:ext uri="{FF2B5EF4-FFF2-40B4-BE49-F238E27FC236}">
                <a16:creationId xmlns:a16="http://schemas.microsoft.com/office/drawing/2014/main" id="{B24B94EC-71DC-4728-A00C-F7CE73E20511}"/>
              </a:ext>
            </a:extLst>
          </p:cNvPr>
          <p:cNvSpPr txBox="1"/>
          <p:nvPr/>
        </p:nvSpPr>
        <p:spPr>
          <a:xfrm>
            <a:off x="1401189" y="2310057"/>
            <a:ext cx="981945" cy="584775"/>
          </a:xfrm>
          <a:prstGeom prst="rect">
            <a:avLst/>
          </a:prstGeom>
          <a:noFill/>
        </p:spPr>
        <p:txBody>
          <a:bodyPr wrap="square" rtlCol="0">
            <a:spAutoFit/>
          </a:bodyPr>
          <a:lstStyle/>
          <a:p>
            <a:pPr algn="ctr"/>
            <a:r>
              <a:rPr lang="en-US" sz="1600"/>
              <a:t>May 2021</a:t>
            </a:r>
          </a:p>
        </p:txBody>
      </p:sp>
      <p:sp>
        <p:nvSpPr>
          <p:cNvPr id="33" name="TextBox 32">
            <a:extLst>
              <a:ext uri="{FF2B5EF4-FFF2-40B4-BE49-F238E27FC236}">
                <a16:creationId xmlns:a16="http://schemas.microsoft.com/office/drawing/2014/main" id="{D9953181-45C6-7F24-F8B6-172E2ABC9BD6}"/>
              </a:ext>
            </a:extLst>
          </p:cNvPr>
          <p:cNvSpPr txBox="1"/>
          <p:nvPr/>
        </p:nvSpPr>
        <p:spPr>
          <a:xfrm>
            <a:off x="947661" y="3513469"/>
            <a:ext cx="1889000" cy="1600438"/>
          </a:xfrm>
          <a:prstGeom prst="rect">
            <a:avLst/>
          </a:prstGeom>
          <a:noFill/>
        </p:spPr>
        <p:txBody>
          <a:bodyPr wrap="square" rtlCol="0">
            <a:spAutoFit/>
          </a:bodyPr>
          <a:lstStyle/>
          <a:p>
            <a:pPr algn="ctr"/>
            <a:r>
              <a:rPr lang="en-US" sz="1400" b="1">
                <a:solidFill>
                  <a:schemeClr val="accent3"/>
                </a:solidFill>
              </a:rPr>
              <a:t>SB 3</a:t>
            </a:r>
            <a:r>
              <a:rPr lang="en-US" sz="1400">
                <a:solidFill>
                  <a:schemeClr val="accent3"/>
                </a:solidFill>
              </a:rPr>
              <a:t> </a:t>
            </a:r>
            <a:r>
              <a:rPr lang="en-US" sz="1400"/>
              <a:t>establishes requirements to meet the reliability needs of the system through competitively procured reliability services</a:t>
            </a:r>
          </a:p>
        </p:txBody>
      </p:sp>
    </p:spTree>
    <p:extLst>
      <p:ext uri="{BB962C8B-B14F-4D97-AF65-F5344CB8AC3E}">
        <p14:creationId xmlns:p14="http://schemas.microsoft.com/office/powerpoint/2010/main" val="1065736214"/>
      </p:ext>
    </p:extLst>
  </p:cSld>
  <p:clrMapOvr>
    <a:masterClrMapping/>
  </p:clrMapOvr>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5344F6-AFC0-5A6E-1C0C-174CE5E4F3EA}"/>
              </a:ext>
            </a:extLst>
          </p:cNvPr>
          <p:cNvSpPr>
            <a:spLocks noGrp="1"/>
          </p:cNvSpPr>
          <p:nvPr>
            <p:ph type="title"/>
          </p:nvPr>
        </p:nvSpPr>
        <p:spPr/>
        <p:txBody>
          <a:bodyPr/>
          <a:lstStyle/>
          <a:p>
            <a:r>
              <a:rPr lang="en-US"/>
              <a:t>Default Design</a:t>
            </a:r>
            <a:br>
              <a:rPr lang="en-US"/>
            </a:br>
            <a:r>
              <a:rPr lang="en-US" sz="1800"/>
              <a:t>Out of Equilibrium (0.24 and 0.06 LOLE)</a:t>
            </a:r>
          </a:p>
        </p:txBody>
      </p:sp>
    </p:spTree>
    <p:extLst>
      <p:ext uri="{BB962C8B-B14F-4D97-AF65-F5344CB8AC3E}">
        <p14:creationId xmlns:p14="http://schemas.microsoft.com/office/powerpoint/2010/main" val="396597532"/>
      </p:ext>
    </p:extLst>
  </p:cSld>
  <p:clrMapOvr>
    <a:masterClrMapping/>
  </p:clrMapOvr>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9B0C136D-A1D8-A93C-59DD-7FA3C84E0F4B}"/>
              </a:ext>
            </a:extLst>
          </p:cNvPr>
          <p:cNvSpPr/>
          <p:nvPr/>
        </p:nvSpPr>
        <p:spPr>
          <a:xfrm>
            <a:off x="459233" y="4031073"/>
            <a:ext cx="11265405" cy="2249976"/>
          </a:xfrm>
          <a:prstGeom prst="rect">
            <a:avLst/>
          </a:prstGeom>
          <a:solidFill>
            <a:schemeClr val="accent1">
              <a:lumMod val="20000"/>
              <a:lumOff val="80000"/>
            </a:schemeClr>
          </a:solidFill>
          <a:ln w="190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600" b="1">
                <a:solidFill>
                  <a:schemeClr val="tx1"/>
                </a:solidFill>
              </a:rPr>
              <a:t>Seasonal PC Demand Curve</a:t>
            </a:r>
          </a:p>
        </p:txBody>
      </p:sp>
      <p:sp>
        <p:nvSpPr>
          <p:cNvPr id="3" name="Title 2">
            <a:extLst>
              <a:ext uri="{FF2B5EF4-FFF2-40B4-BE49-F238E27FC236}">
                <a16:creationId xmlns:a16="http://schemas.microsoft.com/office/drawing/2014/main" id="{3AB7FE52-B562-0F01-8247-E4762CA7877E}"/>
              </a:ext>
            </a:extLst>
          </p:cNvPr>
          <p:cNvSpPr>
            <a:spLocks noGrp="1"/>
          </p:cNvSpPr>
          <p:nvPr>
            <p:ph type="title"/>
          </p:nvPr>
        </p:nvSpPr>
        <p:spPr>
          <a:xfrm>
            <a:off x="459233" y="0"/>
            <a:ext cx="11269472" cy="1005840"/>
          </a:xfrm>
        </p:spPr>
        <p:txBody>
          <a:bodyPr/>
          <a:lstStyle/>
          <a:p>
            <a:r>
              <a:rPr lang="en-US" noProof="0"/>
              <a:t>Default PCM Design: Out </a:t>
            </a:r>
            <a:r>
              <a:rPr lang="en-US"/>
              <a:t>of </a:t>
            </a:r>
            <a:r>
              <a:rPr lang="en-US" noProof="0"/>
              <a:t>Equilibrium </a:t>
            </a:r>
            <a:r>
              <a:rPr lang="en-US">
                <a:solidFill>
                  <a:srgbClr val="E85F31"/>
                </a:solidFill>
              </a:rPr>
              <a:t>(–4 GW of CTs</a:t>
            </a:r>
            <a:r>
              <a:rPr lang="en-US" noProof="0">
                <a:solidFill>
                  <a:srgbClr val="E85F31"/>
                </a:solidFill>
              </a:rPr>
              <a:t>)</a:t>
            </a:r>
            <a:br>
              <a:rPr lang="en-US" noProof="0"/>
            </a:br>
            <a:r>
              <a:rPr lang="en-US" sz="2000"/>
              <a:t>Key </a:t>
            </a:r>
            <a:r>
              <a:rPr lang="en-US" sz="2000" noProof="0"/>
              <a:t>Design Parameter Definitions</a:t>
            </a:r>
            <a:endParaRPr lang="en-US" sz="2000"/>
          </a:p>
        </p:txBody>
      </p:sp>
      <p:graphicFrame>
        <p:nvGraphicFramePr>
          <p:cNvPr id="5" name="Table 4">
            <a:extLst>
              <a:ext uri="{FF2B5EF4-FFF2-40B4-BE49-F238E27FC236}">
                <a16:creationId xmlns:a16="http://schemas.microsoft.com/office/drawing/2014/main" id="{74A53882-F57E-E48E-79BE-6CA2D97948AE}"/>
              </a:ext>
            </a:extLst>
          </p:cNvPr>
          <p:cNvGraphicFramePr>
            <a:graphicFrameLocks noGrp="1"/>
          </p:cNvGraphicFramePr>
          <p:nvPr>
            <p:extLst>
              <p:ext uri="{D42A27DB-BD31-4B8C-83A1-F6EECF244321}">
                <p14:modId xmlns:p14="http://schemas.microsoft.com/office/powerpoint/2010/main" val="2632465248"/>
              </p:ext>
            </p:extLst>
          </p:nvPr>
        </p:nvGraphicFramePr>
        <p:xfrm>
          <a:off x="459233" y="1280160"/>
          <a:ext cx="11265405" cy="1854200"/>
        </p:xfrm>
        <a:graphic>
          <a:graphicData uri="http://schemas.openxmlformats.org/drawingml/2006/table">
            <a:tbl>
              <a:tblPr firstRow="1" bandRow="1">
                <a:tableStyleId>{69012ECD-51FC-41F1-AA8D-1B2483CD663E}</a:tableStyleId>
              </a:tblPr>
              <a:tblGrid>
                <a:gridCol w="2745606">
                  <a:extLst>
                    <a:ext uri="{9D8B030D-6E8A-4147-A177-3AD203B41FA5}">
                      <a16:colId xmlns:a16="http://schemas.microsoft.com/office/drawing/2014/main" val="413600596"/>
                    </a:ext>
                  </a:extLst>
                </a:gridCol>
                <a:gridCol w="8519799">
                  <a:extLst>
                    <a:ext uri="{9D8B030D-6E8A-4147-A177-3AD203B41FA5}">
                      <a16:colId xmlns:a16="http://schemas.microsoft.com/office/drawing/2014/main" val="3922521525"/>
                    </a:ext>
                  </a:extLst>
                </a:gridCol>
              </a:tblGrid>
              <a:tr h="370840">
                <a:tc>
                  <a:txBody>
                    <a:bodyPr/>
                    <a:lstStyle/>
                    <a:p>
                      <a:r>
                        <a:rPr lang="en-US" sz="1600"/>
                        <a:t>Design Parameter</a:t>
                      </a:r>
                    </a:p>
                  </a:txBody>
                  <a:tcPr/>
                </a:tc>
                <a:tc>
                  <a:txBody>
                    <a:bodyPr/>
                    <a:lstStyle/>
                    <a:p>
                      <a:pPr algn="ctr"/>
                      <a:r>
                        <a:rPr lang="en-US" sz="1600"/>
                        <a:t>Current Default PCM Design – 0.24 LOLE</a:t>
                      </a:r>
                    </a:p>
                  </a:txBody>
                  <a:tcPr>
                    <a:solidFill>
                      <a:schemeClr val="tx1"/>
                    </a:solidFill>
                  </a:tcPr>
                </a:tc>
                <a:extLst>
                  <a:ext uri="{0D108BD9-81ED-4DB2-BD59-A6C34878D82A}">
                    <a16:rowId xmlns:a16="http://schemas.microsoft.com/office/drawing/2014/main" val="395839325"/>
                  </a:ext>
                </a:extLst>
              </a:tr>
              <a:tr h="370840">
                <a:tc>
                  <a:txBody>
                    <a:bodyPr/>
                    <a:lstStyle/>
                    <a:p>
                      <a:r>
                        <a:rPr lang="en-US" sz="1600" b="1"/>
                        <a:t>No. of Seasons</a:t>
                      </a:r>
                    </a:p>
                  </a:txBody>
                  <a:tcPr anchor="ctr">
                    <a:solidFill>
                      <a:schemeClr val="accent1">
                        <a:lumMod val="20000"/>
                        <a:lumOff val="80000"/>
                      </a:schemeClr>
                    </a:solidFill>
                  </a:tcPr>
                </a:tc>
                <a:tc>
                  <a:txBody>
                    <a:bodyPr/>
                    <a:lstStyle/>
                    <a:p>
                      <a:pPr algn="ctr"/>
                      <a:r>
                        <a:rPr lang="en-US" sz="1600"/>
                        <a:t>4 seasons</a:t>
                      </a:r>
                    </a:p>
                  </a:txBody>
                  <a:tcPr/>
                </a:tc>
                <a:extLst>
                  <a:ext uri="{0D108BD9-81ED-4DB2-BD59-A6C34878D82A}">
                    <a16:rowId xmlns:a16="http://schemas.microsoft.com/office/drawing/2014/main" val="3004951557"/>
                  </a:ext>
                </a:extLst>
              </a:tr>
              <a:tr h="370840">
                <a:tc>
                  <a:txBody>
                    <a:bodyPr/>
                    <a:lstStyle/>
                    <a:p>
                      <a:r>
                        <a:rPr lang="en-US" sz="1600" b="1"/>
                        <a:t>No. of Hours per Season</a:t>
                      </a:r>
                    </a:p>
                  </a:txBody>
                  <a:tcPr>
                    <a:solidFill>
                      <a:schemeClr val="accent1">
                        <a:lumMod val="20000"/>
                        <a:lumOff val="80000"/>
                      </a:schemeClr>
                    </a:solidFill>
                  </a:tcPr>
                </a:tc>
                <a:tc>
                  <a:txBody>
                    <a:bodyPr/>
                    <a:lstStyle/>
                    <a:p>
                      <a:pPr algn="ctr"/>
                      <a:r>
                        <a:rPr lang="en-US" sz="1600"/>
                        <a:t>15 hrs/season</a:t>
                      </a:r>
                    </a:p>
                  </a:txBody>
                  <a:tcPr/>
                </a:tc>
                <a:extLst>
                  <a:ext uri="{0D108BD9-81ED-4DB2-BD59-A6C34878D82A}">
                    <a16:rowId xmlns:a16="http://schemas.microsoft.com/office/drawing/2014/main" val="1849959752"/>
                  </a:ext>
                </a:extLst>
              </a:tr>
              <a:tr h="370840">
                <a:tc>
                  <a:txBody>
                    <a:bodyPr/>
                    <a:lstStyle/>
                    <a:p>
                      <a:r>
                        <a:rPr lang="en-US" sz="1600" b="1"/>
                        <a:t>Net-CONE Determination</a:t>
                      </a:r>
                    </a:p>
                  </a:txBody>
                  <a:tcPr>
                    <a:solidFill>
                      <a:schemeClr val="accent1">
                        <a:lumMod val="20000"/>
                        <a:lumOff val="80000"/>
                      </a:schemeClr>
                    </a:solidFill>
                  </a:tcPr>
                </a:tc>
                <a:tc>
                  <a:txBody>
                    <a:bodyPr/>
                    <a:lstStyle/>
                    <a:p>
                      <a:pPr algn="ctr"/>
                      <a:r>
                        <a:rPr lang="en-US" sz="1600"/>
                        <a:t>Ex-Post</a:t>
                      </a:r>
                    </a:p>
                  </a:txBody>
                  <a:tcPr/>
                </a:tc>
                <a:extLst>
                  <a:ext uri="{0D108BD9-81ED-4DB2-BD59-A6C34878D82A}">
                    <a16:rowId xmlns:a16="http://schemas.microsoft.com/office/drawing/2014/main" val="936242454"/>
                  </a:ext>
                </a:extLst>
              </a:tr>
              <a:tr h="370840">
                <a:tc>
                  <a:txBody>
                    <a:bodyPr/>
                    <a:lstStyle/>
                    <a:p>
                      <a:r>
                        <a:rPr lang="en-US" sz="1600" b="1"/>
                        <a:t>Resource Eligibility</a:t>
                      </a:r>
                    </a:p>
                  </a:txBody>
                  <a:tcPr>
                    <a:solidFill>
                      <a:schemeClr val="accent1">
                        <a:lumMod val="20000"/>
                        <a:lumOff val="80000"/>
                      </a:schemeClr>
                    </a:solidFill>
                  </a:tcPr>
                </a:tc>
                <a:tc>
                  <a:txBody>
                    <a:bodyPr/>
                    <a:lstStyle/>
                    <a:p>
                      <a:pPr algn="ctr"/>
                      <a:r>
                        <a:rPr lang="en-US" sz="1600"/>
                        <a:t>All ERCOT-registered dispatchable resources</a:t>
                      </a:r>
                    </a:p>
                  </a:txBody>
                  <a:tcPr/>
                </a:tc>
                <a:extLst>
                  <a:ext uri="{0D108BD9-81ED-4DB2-BD59-A6C34878D82A}">
                    <a16:rowId xmlns:a16="http://schemas.microsoft.com/office/drawing/2014/main" val="490197173"/>
                  </a:ext>
                </a:extLst>
              </a:tr>
            </a:tbl>
          </a:graphicData>
        </a:graphic>
      </p:graphicFrame>
      <p:cxnSp>
        <p:nvCxnSpPr>
          <p:cNvPr id="14" name="Straight Connector 13">
            <a:extLst>
              <a:ext uri="{FF2B5EF4-FFF2-40B4-BE49-F238E27FC236}">
                <a16:creationId xmlns:a16="http://schemas.microsoft.com/office/drawing/2014/main" id="{8C48A1B5-B617-C4E0-00E7-C3ECD312A5B8}"/>
              </a:ext>
            </a:extLst>
          </p:cNvPr>
          <p:cNvCxnSpPr>
            <a:cxnSpLocks/>
          </p:cNvCxnSpPr>
          <p:nvPr/>
        </p:nvCxnSpPr>
        <p:spPr>
          <a:xfrm>
            <a:off x="3195961" y="1289038"/>
            <a:ext cx="0" cy="5000889"/>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6A09E833-F5C0-CF8C-54DB-AF14C8A9663D}"/>
              </a:ext>
            </a:extLst>
          </p:cNvPr>
          <p:cNvSpPr/>
          <p:nvPr/>
        </p:nvSpPr>
        <p:spPr>
          <a:xfrm>
            <a:off x="0" y="3264795"/>
            <a:ext cx="12192000" cy="635843"/>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solidFill>
                  <a:schemeClr val="tx1"/>
                </a:solidFill>
              </a:rPr>
              <a:t>Although the system is now out of equilibrium since </a:t>
            </a:r>
            <a:r>
              <a:rPr lang="en-US" b="1">
                <a:solidFill>
                  <a:srgbClr val="E85F31"/>
                </a:solidFill>
              </a:rPr>
              <a:t>4 GW of gas CTs have been removed </a:t>
            </a:r>
            <a:r>
              <a:rPr lang="en-US" b="1">
                <a:solidFill>
                  <a:schemeClr val="tx1"/>
                </a:solidFill>
              </a:rPr>
              <a:t>relative to 0.1 LOLE,</a:t>
            </a:r>
          </a:p>
          <a:p>
            <a:pPr algn="ctr"/>
            <a:r>
              <a:rPr lang="en-US" b="1">
                <a:solidFill>
                  <a:schemeClr val="tx1"/>
                </a:solidFill>
              </a:rPr>
              <a:t>PCM will maintain demand curve from 0.1 LOLE case…</a:t>
            </a:r>
            <a:endParaRPr lang="en-US">
              <a:solidFill>
                <a:schemeClr val="tx1"/>
              </a:solidFill>
            </a:endParaRPr>
          </a:p>
        </p:txBody>
      </p:sp>
      <p:sp>
        <p:nvSpPr>
          <p:cNvPr id="8" name="Rectangle 7">
            <a:extLst>
              <a:ext uri="{FF2B5EF4-FFF2-40B4-BE49-F238E27FC236}">
                <a16:creationId xmlns:a16="http://schemas.microsoft.com/office/drawing/2014/main" id="{4BA4FAD4-94EE-51F4-C4BD-DFA5C1CBE5D4}"/>
              </a:ext>
            </a:extLst>
          </p:cNvPr>
          <p:cNvSpPr/>
          <p:nvPr/>
        </p:nvSpPr>
        <p:spPr>
          <a:xfrm>
            <a:off x="3204839" y="4050528"/>
            <a:ext cx="8503920" cy="222504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2F76C22A-0C72-D649-16D3-6531B54FCEB9}"/>
              </a:ext>
            </a:extLst>
          </p:cNvPr>
          <p:cNvSpPr/>
          <p:nvPr/>
        </p:nvSpPr>
        <p:spPr>
          <a:xfrm>
            <a:off x="4344662" y="4090483"/>
            <a:ext cx="6383867" cy="1930402"/>
          </a:xfrm>
          <a:prstGeom prst="rect">
            <a:avLst/>
          </a:prstGeom>
          <a:noFill/>
          <a:ln w="1270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5" name="TextBox 14">
            <a:extLst>
              <a:ext uri="{FF2B5EF4-FFF2-40B4-BE49-F238E27FC236}">
                <a16:creationId xmlns:a16="http://schemas.microsoft.com/office/drawing/2014/main" id="{565E37A8-980B-B86E-F0D3-E20A7F57607A}"/>
              </a:ext>
            </a:extLst>
          </p:cNvPr>
          <p:cNvSpPr txBox="1"/>
          <p:nvPr/>
        </p:nvSpPr>
        <p:spPr>
          <a:xfrm rot="16200000">
            <a:off x="2772197" y="4949507"/>
            <a:ext cx="2099735" cy="246221"/>
          </a:xfrm>
          <a:prstGeom prst="rect">
            <a:avLst/>
          </a:prstGeom>
          <a:noFill/>
        </p:spPr>
        <p:txBody>
          <a:bodyPr wrap="square">
            <a:spAutoFit/>
          </a:bodyPr>
          <a:lstStyle/>
          <a:p>
            <a:pPr algn="ctr" rtl="0">
              <a:defRPr sz="800" b="0" i="0" u="none" strike="noStrike" kern="1200" baseline="0">
                <a:solidFill>
                  <a:sysClr val="windowText" lastClr="000000"/>
                </a:solidFill>
                <a:latin typeface="+mn-lt"/>
                <a:ea typeface="+mn-ea"/>
                <a:cs typeface="+mn-cs"/>
              </a:defRPr>
            </a:pPr>
            <a:r>
              <a:rPr lang="en-US" sz="1000"/>
              <a:t>PC Price Multp. (% of Net-CONE)</a:t>
            </a:r>
          </a:p>
        </p:txBody>
      </p:sp>
      <p:sp>
        <p:nvSpPr>
          <p:cNvPr id="17" name="TextBox 16">
            <a:extLst>
              <a:ext uri="{FF2B5EF4-FFF2-40B4-BE49-F238E27FC236}">
                <a16:creationId xmlns:a16="http://schemas.microsoft.com/office/drawing/2014/main" id="{2D128BE9-E050-7163-8B0E-FB87EB19DCCB}"/>
              </a:ext>
            </a:extLst>
          </p:cNvPr>
          <p:cNvSpPr txBox="1"/>
          <p:nvPr/>
        </p:nvSpPr>
        <p:spPr>
          <a:xfrm>
            <a:off x="4344662" y="6029352"/>
            <a:ext cx="6096000" cy="246221"/>
          </a:xfrm>
          <a:prstGeom prst="rect">
            <a:avLst/>
          </a:prstGeom>
          <a:noFill/>
        </p:spPr>
        <p:txBody>
          <a:bodyPr wrap="square">
            <a:spAutoFit/>
          </a:bodyPr>
          <a:lstStyle/>
          <a:p>
            <a:pPr algn="ctr" rtl="0">
              <a:defRPr sz="800" b="0" i="0" u="none" strike="noStrike" kern="1200" baseline="0">
                <a:solidFill>
                  <a:sysClr val="windowText" lastClr="000000"/>
                </a:solidFill>
                <a:latin typeface="+mn-lt"/>
                <a:ea typeface="+mn-ea"/>
                <a:cs typeface="+mn-cs"/>
              </a:defRPr>
            </a:pPr>
            <a:r>
              <a:rPr lang="en-US" sz="1000"/>
              <a:t>PC Quantity (% of PC Target)</a:t>
            </a:r>
          </a:p>
        </p:txBody>
      </p:sp>
      <p:cxnSp>
        <p:nvCxnSpPr>
          <p:cNvPr id="18" name="Straight Connector 17">
            <a:extLst>
              <a:ext uri="{FF2B5EF4-FFF2-40B4-BE49-F238E27FC236}">
                <a16:creationId xmlns:a16="http://schemas.microsoft.com/office/drawing/2014/main" id="{2184CAEE-8AB2-E3BA-C47B-7D7F35E5333D}"/>
              </a:ext>
            </a:extLst>
          </p:cNvPr>
          <p:cNvCxnSpPr>
            <a:cxnSpLocks/>
          </p:cNvCxnSpPr>
          <p:nvPr/>
        </p:nvCxnSpPr>
        <p:spPr>
          <a:xfrm>
            <a:off x="4344661" y="4742004"/>
            <a:ext cx="345440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42655759-F170-83EA-3BDD-6AFEB034ADC5}"/>
              </a:ext>
            </a:extLst>
          </p:cNvPr>
          <p:cNvCxnSpPr>
            <a:cxnSpLocks/>
          </p:cNvCxnSpPr>
          <p:nvPr/>
        </p:nvCxnSpPr>
        <p:spPr>
          <a:xfrm>
            <a:off x="7782564" y="4732453"/>
            <a:ext cx="829299" cy="128843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53F12FDB-07D2-275E-66F2-93FDC6D65F78}"/>
              </a:ext>
            </a:extLst>
          </p:cNvPr>
          <p:cNvSpPr/>
          <p:nvPr/>
        </p:nvSpPr>
        <p:spPr>
          <a:xfrm>
            <a:off x="4371518" y="4398892"/>
            <a:ext cx="1463275"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tx1"/>
                </a:solidFill>
              </a:rPr>
              <a:t>1.51x net-CONE</a:t>
            </a:r>
          </a:p>
          <a:p>
            <a:r>
              <a:rPr lang="en-US" sz="1000" b="1">
                <a:solidFill>
                  <a:schemeClr val="tx1"/>
                </a:solidFill>
              </a:rPr>
              <a:t>(seasonal)</a:t>
            </a:r>
          </a:p>
        </p:txBody>
      </p:sp>
      <p:cxnSp>
        <p:nvCxnSpPr>
          <p:cNvPr id="21" name="Straight Connector 20">
            <a:extLst>
              <a:ext uri="{FF2B5EF4-FFF2-40B4-BE49-F238E27FC236}">
                <a16:creationId xmlns:a16="http://schemas.microsoft.com/office/drawing/2014/main" id="{21B087A8-3960-3243-6C7A-53ECC8E6CC9C}"/>
              </a:ext>
            </a:extLst>
          </p:cNvPr>
          <p:cNvCxnSpPr/>
          <p:nvPr/>
        </p:nvCxnSpPr>
        <p:spPr>
          <a:xfrm>
            <a:off x="7788469" y="4558882"/>
            <a:ext cx="0" cy="146304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2F5EF0F8-6C7A-ACD2-2BAA-F383880DDBFE}"/>
              </a:ext>
            </a:extLst>
          </p:cNvPr>
          <p:cNvCxnSpPr/>
          <p:nvPr/>
        </p:nvCxnSpPr>
        <p:spPr>
          <a:xfrm>
            <a:off x="8628362" y="5480901"/>
            <a:ext cx="0" cy="54864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DDE048AD-F4CA-99AA-2B11-A3A14346B6C8}"/>
              </a:ext>
            </a:extLst>
          </p:cNvPr>
          <p:cNvSpPr/>
          <p:nvPr/>
        </p:nvSpPr>
        <p:spPr>
          <a:xfrm>
            <a:off x="8500558" y="5101401"/>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rgbClr val="D6A300"/>
                </a:solidFill>
              </a:rPr>
              <a:t>108% PC Target</a:t>
            </a:r>
          </a:p>
          <a:p>
            <a:r>
              <a:rPr lang="en-US" sz="1000" b="1">
                <a:solidFill>
                  <a:srgbClr val="D6A300"/>
                </a:solidFill>
              </a:rPr>
              <a:t>(seasonal)</a:t>
            </a:r>
          </a:p>
        </p:txBody>
      </p:sp>
      <p:sp>
        <p:nvSpPr>
          <p:cNvPr id="24" name="Rectangle 23">
            <a:extLst>
              <a:ext uri="{FF2B5EF4-FFF2-40B4-BE49-F238E27FC236}">
                <a16:creationId xmlns:a16="http://schemas.microsoft.com/office/drawing/2014/main" id="{17CB18ED-D503-3758-D63B-939F7E31169C}"/>
              </a:ext>
            </a:extLst>
          </p:cNvPr>
          <p:cNvSpPr/>
          <p:nvPr/>
        </p:nvSpPr>
        <p:spPr>
          <a:xfrm>
            <a:off x="7666593" y="4194195"/>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rgbClr val="D6A300"/>
                </a:solidFill>
              </a:rPr>
              <a:t>98% PC Target</a:t>
            </a:r>
          </a:p>
          <a:p>
            <a:r>
              <a:rPr lang="en-US" sz="1000" b="1">
                <a:solidFill>
                  <a:srgbClr val="D6A300"/>
                </a:solidFill>
              </a:rPr>
              <a:t>(seasonal)</a:t>
            </a:r>
          </a:p>
        </p:txBody>
      </p:sp>
      <p:cxnSp>
        <p:nvCxnSpPr>
          <p:cNvPr id="25" name="Straight Connector 24">
            <a:extLst>
              <a:ext uri="{FF2B5EF4-FFF2-40B4-BE49-F238E27FC236}">
                <a16:creationId xmlns:a16="http://schemas.microsoft.com/office/drawing/2014/main" id="{5A398FE4-4817-72C4-5606-F0231BE5F6CC}"/>
              </a:ext>
            </a:extLst>
          </p:cNvPr>
          <p:cNvCxnSpPr/>
          <p:nvPr/>
        </p:nvCxnSpPr>
        <p:spPr>
          <a:xfrm>
            <a:off x="7885837" y="4635083"/>
            <a:ext cx="0" cy="1371600"/>
          </a:xfrm>
          <a:prstGeom prst="line">
            <a:avLst/>
          </a:prstGeom>
          <a:ln w="28575">
            <a:solidFill>
              <a:schemeClr val="tx2"/>
            </a:solidFill>
          </a:ln>
        </p:spPr>
        <p:style>
          <a:lnRef idx="1">
            <a:schemeClr val="accent3"/>
          </a:lnRef>
          <a:fillRef idx="0">
            <a:schemeClr val="accent3"/>
          </a:fillRef>
          <a:effectRef idx="0">
            <a:schemeClr val="accent3"/>
          </a:effectRef>
          <a:fontRef idx="minor">
            <a:schemeClr val="tx1"/>
          </a:fontRef>
        </p:style>
      </p:cxnSp>
      <p:sp>
        <p:nvSpPr>
          <p:cNvPr id="26" name="Rectangle 25">
            <a:extLst>
              <a:ext uri="{FF2B5EF4-FFF2-40B4-BE49-F238E27FC236}">
                <a16:creationId xmlns:a16="http://schemas.microsoft.com/office/drawing/2014/main" id="{BFA861B1-A29E-BE35-E8DA-65E2B4382836}"/>
              </a:ext>
            </a:extLst>
          </p:cNvPr>
          <p:cNvSpPr/>
          <p:nvPr/>
        </p:nvSpPr>
        <p:spPr>
          <a:xfrm>
            <a:off x="7898893" y="4612658"/>
            <a:ext cx="2437394"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tx2"/>
                </a:solidFill>
              </a:rPr>
              <a:t>Non-Equilibrium PC Supply</a:t>
            </a:r>
          </a:p>
          <a:p>
            <a:r>
              <a:rPr lang="en-US" sz="1000" b="1">
                <a:solidFill>
                  <a:schemeClr val="tx2"/>
                </a:solidFill>
              </a:rPr>
              <a:t>(&lt;100% seasonal PC Target)</a:t>
            </a:r>
          </a:p>
        </p:txBody>
      </p:sp>
      <p:sp>
        <p:nvSpPr>
          <p:cNvPr id="27" name="TextBox 26">
            <a:extLst>
              <a:ext uri="{FF2B5EF4-FFF2-40B4-BE49-F238E27FC236}">
                <a16:creationId xmlns:a16="http://schemas.microsoft.com/office/drawing/2014/main" id="{CC641405-A2F0-9C0B-9351-FA19443561F7}"/>
              </a:ext>
            </a:extLst>
          </p:cNvPr>
          <p:cNvSpPr txBox="1"/>
          <p:nvPr/>
        </p:nvSpPr>
        <p:spPr>
          <a:xfrm>
            <a:off x="3821181" y="4209019"/>
            <a:ext cx="548640" cy="400110"/>
          </a:xfrm>
          <a:prstGeom prst="rect">
            <a:avLst/>
          </a:prstGeom>
          <a:noFill/>
        </p:spPr>
        <p:txBody>
          <a:bodyPr wrap="square" rtlCol="0">
            <a:spAutoFit/>
          </a:bodyPr>
          <a:lstStyle/>
          <a:p>
            <a:pPr algn="r"/>
            <a:r>
              <a:rPr lang="en-US" sz="1000">
                <a:solidFill>
                  <a:schemeClr val="tx2"/>
                </a:solidFill>
              </a:rPr>
              <a:t>200%</a:t>
            </a:r>
          </a:p>
        </p:txBody>
      </p:sp>
      <p:sp>
        <p:nvSpPr>
          <p:cNvPr id="28" name="TextBox 27">
            <a:extLst>
              <a:ext uri="{FF2B5EF4-FFF2-40B4-BE49-F238E27FC236}">
                <a16:creationId xmlns:a16="http://schemas.microsoft.com/office/drawing/2014/main" id="{34722725-D7E2-BA21-7D4D-F48E6B0A9754}"/>
              </a:ext>
            </a:extLst>
          </p:cNvPr>
          <p:cNvSpPr txBox="1"/>
          <p:nvPr/>
        </p:nvSpPr>
        <p:spPr>
          <a:xfrm>
            <a:off x="3821181" y="5042987"/>
            <a:ext cx="548640" cy="400110"/>
          </a:xfrm>
          <a:prstGeom prst="rect">
            <a:avLst/>
          </a:prstGeom>
          <a:noFill/>
        </p:spPr>
        <p:txBody>
          <a:bodyPr wrap="square" rtlCol="0">
            <a:spAutoFit/>
          </a:bodyPr>
          <a:lstStyle/>
          <a:p>
            <a:pPr algn="r"/>
            <a:r>
              <a:rPr lang="en-US" sz="1000">
                <a:solidFill>
                  <a:schemeClr val="tx2"/>
                </a:solidFill>
              </a:rPr>
              <a:t>100%</a:t>
            </a:r>
          </a:p>
        </p:txBody>
      </p:sp>
      <p:sp>
        <p:nvSpPr>
          <p:cNvPr id="29" name="TextBox 28">
            <a:extLst>
              <a:ext uri="{FF2B5EF4-FFF2-40B4-BE49-F238E27FC236}">
                <a16:creationId xmlns:a16="http://schemas.microsoft.com/office/drawing/2014/main" id="{83A55DA4-25CA-3C98-A237-F83BBA9881A0}"/>
              </a:ext>
            </a:extLst>
          </p:cNvPr>
          <p:cNvSpPr txBox="1"/>
          <p:nvPr/>
        </p:nvSpPr>
        <p:spPr>
          <a:xfrm>
            <a:off x="3821181" y="5876955"/>
            <a:ext cx="548640" cy="246221"/>
          </a:xfrm>
          <a:prstGeom prst="rect">
            <a:avLst/>
          </a:prstGeom>
          <a:noFill/>
        </p:spPr>
        <p:txBody>
          <a:bodyPr wrap="square" rtlCol="0">
            <a:spAutoFit/>
          </a:bodyPr>
          <a:lstStyle/>
          <a:p>
            <a:pPr algn="r"/>
            <a:r>
              <a:rPr lang="en-US" sz="1000">
                <a:solidFill>
                  <a:schemeClr val="tx2"/>
                </a:solidFill>
              </a:rPr>
              <a:t>0%</a:t>
            </a:r>
          </a:p>
        </p:txBody>
      </p:sp>
      <p:sp>
        <p:nvSpPr>
          <p:cNvPr id="30" name="TextBox 29">
            <a:extLst>
              <a:ext uri="{FF2B5EF4-FFF2-40B4-BE49-F238E27FC236}">
                <a16:creationId xmlns:a16="http://schemas.microsoft.com/office/drawing/2014/main" id="{84596D21-BB0D-8E0C-CB7A-D2332565D806}"/>
              </a:ext>
            </a:extLst>
          </p:cNvPr>
          <p:cNvSpPr txBox="1"/>
          <p:nvPr/>
        </p:nvSpPr>
        <p:spPr>
          <a:xfrm>
            <a:off x="3821181" y="5459971"/>
            <a:ext cx="548640" cy="246221"/>
          </a:xfrm>
          <a:prstGeom prst="rect">
            <a:avLst/>
          </a:prstGeom>
          <a:noFill/>
        </p:spPr>
        <p:txBody>
          <a:bodyPr wrap="square" rtlCol="0">
            <a:spAutoFit/>
          </a:bodyPr>
          <a:lstStyle/>
          <a:p>
            <a:pPr algn="r"/>
            <a:r>
              <a:rPr lang="en-US" sz="1000">
                <a:solidFill>
                  <a:schemeClr val="tx2"/>
                </a:solidFill>
              </a:rPr>
              <a:t>50%</a:t>
            </a:r>
          </a:p>
        </p:txBody>
      </p:sp>
      <p:sp>
        <p:nvSpPr>
          <p:cNvPr id="31" name="TextBox 30">
            <a:extLst>
              <a:ext uri="{FF2B5EF4-FFF2-40B4-BE49-F238E27FC236}">
                <a16:creationId xmlns:a16="http://schemas.microsoft.com/office/drawing/2014/main" id="{8F4B8697-2466-4EE8-0638-860B6D9B6F74}"/>
              </a:ext>
            </a:extLst>
          </p:cNvPr>
          <p:cNvSpPr txBox="1"/>
          <p:nvPr/>
        </p:nvSpPr>
        <p:spPr>
          <a:xfrm>
            <a:off x="3821181" y="4626003"/>
            <a:ext cx="548640" cy="400110"/>
          </a:xfrm>
          <a:prstGeom prst="rect">
            <a:avLst/>
          </a:prstGeom>
          <a:noFill/>
        </p:spPr>
        <p:txBody>
          <a:bodyPr wrap="square" rtlCol="0">
            <a:spAutoFit/>
          </a:bodyPr>
          <a:lstStyle/>
          <a:p>
            <a:pPr algn="r"/>
            <a:r>
              <a:rPr lang="en-US" sz="1000">
                <a:solidFill>
                  <a:schemeClr val="tx2"/>
                </a:solidFill>
              </a:rPr>
              <a:t>150%</a:t>
            </a:r>
          </a:p>
        </p:txBody>
      </p:sp>
    </p:spTree>
    <p:extLst>
      <p:ext uri="{BB962C8B-B14F-4D97-AF65-F5344CB8AC3E}">
        <p14:creationId xmlns:p14="http://schemas.microsoft.com/office/powerpoint/2010/main" val="2561795838"/>
      </p:ext>
    </p:extLst>
  </p:cSld>
  <p:clrMapOvr>
    <a:masterClrMapping/>
  </p:clrMapOvr>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9B0C136D-A1D8-A93C-59DD-7FA3C84E0F4B}"/>
              </a:ext>
            </a:extLst>
          </p:cNvPr>
          <p:cNvSpPr/>
          <p:nvPr/>
        </p:nvSpPr>
        <p:spPr>
          <a:xfrm>
            <a:off x="459233" y="4031073"/>
            <a:ext cx="11265405" cy="2249976"/>
          </a:xfrm>
          <a:prstGeom prst="rect">
            <a:avLst/>
          </a:prstGeom>
          <a:solidFill>
            <a:schemeClr val="accent1">
              <a:lumMod val="20000"/>
              <a:lumOff val="80000"/>
            </a:schemeClr>
          </a:solidFill>
          <a:ln w="190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600" b="1">
                <a:solidFill>
                  <a:schemeClr val="tx1"/>
                </a:solidFill>
              </a:rPr>
              <a:t>Seasonal PC Demand Curve</a:t>
            </a:r>
          </a:p>
        </p:txBody>
      </p:sp>
      <p:sp>
        <p:nvSpPr>
          <p:cNvPr id="3" name="Title 2">
            <a:extLst>
              <a:ext uri="{FF2B5EF4-FFF2-40B4-BE49-F238E27FC236}">
                <a16:creationId xmlns:a16="http://schemas.microsoft.com/office/drawing/2014/main" id="{3AB7FE52-B562-0F01-8247-E4762CA7877E}"/>
              </a:ext>
            </a:extLst>
          </p:cNvPr>
          <p:cNvSpPr>
            <a:spLocks noGrp="1"/>
          </p:cNvSpPr>
          <p:nvPr>
            <p:ph type="title"/>
          </p:nvPr>
        </p:nvSpPr>
        <p:spPr>
          <a:xfrm>
            <a:off x="459233" y="0"/>
            <a:ext cx="11269472" cy="1005840"/>
          </a:xfrm>
        </p:spPr>
        <p:txBody>
          <a:bodyPr/>
          <a:lstStyle/>
          <a:p>
            <a:r>
              <a:rPr lang="en-US" noProof="0"/>
              <a:t>Default PCM Design: Out </a:t>
            </a:r>
            <a:r>
              <a:rPr lang="en-US"/>
              <a:t>of </a:t>
            </a:r>
            <a:r>
              <a:rPr lang="en-US" noProof="0"/>
              <a:t>Equilibrium </a:t>
            </a:r>
            <a:r>
              <a:rPr lang="en-US" noProof="0">
                <a:solidFill>
                  <a:srgbClr val="E85F31"/>
                </a:solidFill>
              </a:rPr>
              <a:t>(</a:t>
            </a:r>
            <a:r>
              <a:rPr lang="en-US">
                <a:solidFill>
                  <a:srgbClr val="E85F31"/>
                </a:solidFill>
              </a:rPr>
              <a:t>+4 GW of CTs</a:t>
            </a:r>
            <a:r>
              <a:rPr lang="en-US" noProof="0">
                <a:solidFill>
                  <a:srgbClr val="E85F31"/>
                </a:solidFill>
              </a:rPr>
              <a:t>)</a:t>
            </a:r>
            <a:br>
              <a:rPr lang="en-US" noProof="0">
                <a:solidFill>
                  <a:srgbClr val="E85F31"/>
                </a:solidFill>
              </a:rPr>
            </a:br>
            <a:r>
              <a:rPr lang="en-US" sz="2000"/>
              <a:t>Key </a:t>
            </a:r>
            <a:r>
              <a:rPr lang="en-US" sz="2000" noProof="0"/>
              <a:t>Design Parameter Definitions</a:t>
            </a:r>
            <a:endParaRPr lang="en-US" sz="2000"/>
          </a:p>
        </p:txBody>
      </p:sp>
      <p:graphicFrame>
        <p:nvGraphicFramePr>
          <p:cNvPr id="5" name="Table 4">
            <a:extLst>
              <a:ext uri="{FF2B5EF4-FFF2-40B4-BE49-F238E27FC236}">
                <a16:creationId xmlns:a16="http://schemas.microsoft.com/office/drawing/2014/main" id="{74A53882-F57E-E48E-79BE-6CA2D97948AE}"/>
              </a:ext>
            </a:extLst>
          </p:cNvPr>
          <p:cNvGraphicFramePr>
            <a:graphicFrameLocks noGrp="1"/>
          </p:cNvGraphicFramePr>
          <p:nvPr>
            <p:extLst>
              <p:ext uri="{D42A27DB-BD31-4B8C-83A1-F6EECF244321}">
                <p14:modId xmlns:p14="http://schemas.microsoft.com/office/powerpoint/2010/main" val="204878130"/>
              </p:ext>
            </p:extLst>
          </p:nvPr>
        </p:nvGraphicFramePr>
        <p:xfrm>
          <a:off x="459233" y="1280160"/>
          <a:ext cx="11265405" cy="1854200"/>
        </p:xfrm>
        <a:graphic>
          <a:graphicData uri="http://schemas.openxmlformats.org/drawingml/2006/table">
            <a:tbl>
              <a:tblPr firstRow="1" bandRow="1">
                <a:tableStyleId>{69012ECD-51FC-41F1-AA8D-1B2483CD663E}</a:tableStyleId>
              </a:tblPr>
              <a:tblGrid>
                <a:gridCol w="2745606">
                  <a:extLst>
                    <a:ext uri="{9D8B030D-6E8A-4147-A177-3AD203B41FA5}">
                      <a16:colId xmlns:a16="http://schemas.microsoft.com/office/drawing/2014/main" val="413600596"/>
                    </a:ext>
                  </a:extLst>
                </a:gridCol>
                <a:gridCol w="8519799">
                  <a:extLst>
                    <a:ext uri="{9D8B030D-6E8A-4147-A177-3AD203B41FA5}">
                      <a16:colId xmlns:a16="http://schemas.microsoft.com/office/drawing/2014/main" val="3922521525"/>
                    </a:ext>
                  </a:extLst>
                </a:gridCol>
              </a:tblGrid>
              <a:tr h="370840">
                <a:tc>
                  <a:txBody>
                    <a:bodyPr/>
                    <a:lstStyle/>
                    <a:p>
                      <a:r>
                        <a:rPr lang="en-US" sz="1600"/>
                        <a:t>Design Parameter</a:t>
                      </a:r>
                    </a:p>
                  </a:txBody>
                  <a:tcPr/>
                </a:tc>
                <a:tc>
                  <a:txBody>
                    <a:bodyPr/>
                    <a:lstStyle/>
                    <a:p>
                      <a:pPr algn="ctr"/>
                      <a:r>
                        <a:rPr lang="en-US" sz="1600"/>
                        <a:t>Current Default PCM Design – 0.06 LOLE</a:t>
                      </a:r>
                    </a:p>
                  </a:txBody>
                  <a:tcPr>
                    <a:solidFill>
                      <a:schemeClr val="tx1"/>
                    </a:solidFill>
                  </a:tcPr>
                </a:tc>
                <a:extLst>
                  <a:ext uri="{0D108BD9-81ED-4DB2-BD59-A6C34878D82A}">
                    <a16:rowId xmlns:a16="http://schemas.microsoft.com/office/drawing/2014/main" val="395839325"/>
                  </a:ext>
                </a:extLst>
              </a:tr>
              <a:tr h="370840">
                <a:tc>
                  <a:txBody>
                    <a:bodyPr/>
                    <a:lstStyle/>
                    <a:p>
                      <a:r>
                        <a:rPr lang="en-US" sz="1600" b="1"/>
                        <a:t>No. of Seasons</a:t>
                      </a:r>
                    </a:p>
                  </a:txBody>
                  <a:tcPr anchor="ctr">
                    <a:solidFill>
                      <a:schemeClr val="accent1">
                        <a:lumMod val="20000"/>
                        <a:lumOff val="80000"/>
                      </a:schemeClr>
                    </a:solidFill>
                  </a:tcPr>
                </a:tc>
                <a:tc>
                  <a:txBody>
                    <a:bodyPr/>
                    <a:lstStyle/>
                    <a:p>
                      <a:pPr algn="ctr"/>
                      <a:r>
                        <a:rPr lang="en-US" sz="1600"/>
                        <a:t>4 seasons</a:t>
                      </a:r>
                    </a:p>
                  </a:txBody>
                  <a:tcPr/>
                </a:tc>
                <a:extLst>
                  <a:ext uri="{0D108BD9-81ED-4DB2-BD59-A6C34878D82A}">
                    <a16:rowId xmlns:a16="http://schemas.microsoft.com/office/drawing/2014/main" val="3004951557"/>
                  </a:ext>
                </a:extLst>
              </a:tr>
              <a:tr h="370840">
                <a:tc>
                  <a:txBody>
                    <a:bodyPr/>
                    <a:lstStyle/>
                    <a:p>
                      <a:r>
                        <a:rPr lang="en-US" sz="1600" b="1"/>
                        <a:t>No. of Hours per Season</a:t>
                      </a:r>
                    </a:p>
                  </a:txBody>
                  <a:tcPr>
                    <a:solidFill>
                      <a:schemeClr val="accent1">
                        <a:lumMod val="20000"/>
                        <a:lumOff val="80000"/>
                      </a:schemeClr>
                    </a:solidFill>
                  </a:tcPr>
                </a:tc>
                <a:tc>
                  <a:txBody>
                    <a:bodyPr/>
                    <a:lstStyle/>
                    <a:p>
                      <a:pPr algn="ctr"/>
                      <a:r>
                        <a:rPr lang="en-US" sz="1600"/>
                        <a:t>15 hrs/season</a:t>
                      </a:r>
                    </a:p>
                  </a:txBody>
                  <a:tcPr/>
                </a:tc>
                <a:extLst>
                  <a:ext uri="{0D108BD9-81ED-4DB2-BD59-A6C34878D82A}">
                    <a16:rowId xmlns:a16="http://schemas.microsoft.com/office/drawing/2014/main" val="1849959752"/>
                  </a:ext>
                </a:extLst>
              </a:tr>
              <a:tr h="370840">
                <a:tc>
                  <a:txBody>
                    <a:bodyPr/>
                    <a:lstStyle/>
                    <a:p>
                      <a:r>
                        <a:rPr lang="en-US" sz="1600" b="1"/>
                        <a:t>Net-CONE Determination</a:t>
                      </a:r>
                    </a:p>
                  </a:txBody>
                  <a:tcPr>
                    <a:solidFill>
                      <a:schemeClr val="accent1">
                        <a:lumMod val="20000"/>
                        <a:lumOff val="80000"/>
                      </a:schemeClr>
                    </a:solidFill>
                  </a:tcPr>
                </a:tc>
                <a:tc>
                  <a:txBody>
                    <a:bodyPr/>
                    <a:lstStyle/>
                    <a:p>
                      <a:pPr algn="ctr"/>
                      <a:r>
                        <a:rPr lang="en-US" sz="1600"/>
                        <a:t>Ex-Post</a:t>
                      </a:r>
                    </a:p>
                  </a:txBody>
                  <a:tcPr/>
                </a:tc>
                <a:extLst>
                  <a:ext uri="{0D108BD9-81ED-4DB2-BD59-A6C34878D82A}">
                    <a16:rowId xmlns:a16="http://schemas.microsoft.com/office/drawing/2014/main" val="936242454"/>
                  </a:ext>
                </a:extLst>
              </a:tr>
              <a:tr h="370840">
                <a:tc>
                  <a:txBody>
                    <a:bodyPr/>
                    <a:lstStyle/>
                    <a:p>
                      <a:r>
                        <a:rPr lang="en-US" sz="1600" b="1"/>
                        <a:t>Resource Eligibility</a:t>
                      </a:r>
                    </a:p>
                  </a:txBody>
                  <a:tcPr>
                    <a:solidFill>
                      <a:schemeClr val="accent1">
                        <a:lumMod val="20000"/>
                        <a:lumOff val="80000"/>
                      </a:schemeClr>
                    </a:solidFill>
                  </a:tcPr>
                </a:tc>
                <a:tc>
                  <a:txBody>
                    <a:bodyPr/>
                    <a:lstStyle/>
                    <a:p>
                      <a:pPr algn="ctr"/>
                      <a:r>
                        <a:rPr lang="en-US" sz="1600"/>
                        <a:t>All ERCOT-registered dispatchable resources</a:t>
                      </a:r>
                    </a:p>
                  </a:txBody>
                  <a:tcPr/>
                </a:tc>
                <a:extLst>
                  <a:ext uri="{0D108BD9-81ED-4DB2-BD59-A6C34878D82A}">
                    <a16:rowId xmlns:a16="http://schemas.microsoft.com/office/drawing/2014/main" val="490197173"/>
                  </a:ext>
                </a:extLst>
              </a:tr>
            </a:tbl>
          </a:graphicData>
        </a:graphic>
      </p:graphicFrame>
      <p:cxnSp>
        <p:nvCxnSpPr>
          <p:cNvPr id="14" name="Straight Connector 13">
            <a:extLst>
              <a:ext uri="{FF2B5EF4-FFF2-40B4-BE49-F238E27FC236}">
                <a16:creationId xmlns:a16="http://schemas.microsoft.com/office/drawing/2014/main" id="{8C48A1B5-B617-C4E0-00E7-C3ECD312A5B8}"/>
              </a:ext>
            </a:extLst>
          </p:cNvPr>
          <p:cNvCxnSpPr>
            <a:cxnSpLocks/>
          </p:cNvCxnSpPr>
          <p:nvPr/>
        </p:nvCxnSpPr>
        <p:spPr>
          <a:xfrm>
            <a:off x="3195961" y="1289038"/>
            <a:ext cx="0" cy="5000889"/>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6A09E833-F5C0-CF8C-54DB-AF14C8A9663D}"/>
              </a:ext>
            </a:extLst>
          </p:cNvPr>
          <p:cNvSpPr/>
          <p:nvPr/>
        </p:nvSpPr>
        <p:spPr>
          <a:xfrm>
            <a:off x="0" y="3264795"/>
            <a:ext cx="12192000" cy="635843"/>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solidFill>
                  <a:schemeClr val="tx1"/>
                </a:solidFill>
              </a:rPr>
              <a:t>Although the system is now out of equilibrium since </a:t>
            </a:r>
            <a:r>
              <a:rPr lang="en-US" b="1">
                <a:solidFill>
                  <a:srgbClr val="E85F31"/>
                </a:solidFill>
              </a:rPr>
              <a:t>4 GW of gas CTs have been added </a:t>
            </a:r>
            <a:r>
              <a:rPr lang="en-US" b="1">
                <a:solidFill>
                  <a:schemeClr val="tx1"/>
                </a:solidFill>
              </a:rPr>
              <a:t>relative to 0.1 LOLE,</a:t>
            </a:r>
          </a:p>
          <a:p>
            <a:pPr algn="ctr"/>
            <a:r>
              <a:rPr lang="en-US" b="1">
                <a:solidFill>
                  <a:schemeClr val="tx1"/>
                </a:solidFill>
              </a:rPr>
              <a:t>PCM will maintain demand curve from 0.1 LOLE case…</a:t>
            </a:r>
            <a:endParaRPr lang="en-US">
              <a:solidFill>
                <a:schemeClr val="tx1"/>
              </a:solidFill>
            </a:endParaRPr>
          </a:p>
        </p:txBody>
      </p:sp>
      <p:sp>
        <p:nvSpPr>
          <p:cNvPr id="8" name="Rectangle 7">
            <a:extLst>
              <a:ext uri="{FF2B5EF4-FFF2-40B4-BE49-F238E27FC236}">
                <a16:creationId xmlns:a16="http://schemas.microsoft.com/office/drawing/2014/main" id="{8C03A037-5374-310D-5712-CC94014D05EB}"/>
              </a:ext>
            </a:extLst>
          </p:cNvPr>
          <p:cNvSpPr/>
          <p:nvPr/>
        </p:nvSpPr>
        <p:spPr>
          <a:xfrm>
            <a:off x="3204839" y="4050528"/>
            <a:ext cx="8503920" cy="2225045"/>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Rectangle 11">
            <a:extLst>
              <a:ext uri="{FF2B5EF4-FFF2-40B4-BE49-F238E27FC236}">
                <a16:creationId xmlns:a16="http://schemas.microsoft.com/office/drawing/2014/main" id="{9F0FA6C9-5D2C-F6A4-71A1-E9A7972BB34C}"/>
              </a:ext>
            </a:extLst>
          </p:cNvPr>
          <p:cNvSpPr/>
          <p:nvPr/>
        </p:nvSpPr>
        <p:spPr>
          <a:xfrm>
            <a:off x="4344662" y="4090483"/>
            <a:ext cx="6383867" cy="1930402"/>
          </a:xfrm>
          <a:prstGeom prst="rect">
            <a:avLst/>
          </a:prstGeom>
          <a:noFill/>
          <a:ln w="12700">
            <a:solidFill>
              <a:schemeClr val="tx2"/>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2400"/>
          </a:p>
        </p:txBody>
      </p:sp>
      <p:sp>
        <p:nvSpPr>
          <p:cNvPr id="15" name="TextBox 14">
            <a:extLst>
              <a:ext uri="{FF2B5EF4-FFF2-40B4-BE49-F238E27FC236}">
                <a16:creationId xmlns:a16="http://schemas.microsoft.com/office/drawing/2014/main" id="{916B51F3-53E2-B252-AC67-CB79F7EC5654}"/>
              </a:ext>
            </a:extLst>
          </p:cNvPr>
          <p:cNvSpPr txBox="1"/>
          <p:nvPr/>
        </p:nvSpPr>
        <p:spPr>
          <a:xfrm rot="16200000">
            <a:off x="2772197" y="4949507"/>
            <a:ext cx="2099735" cy="246221"/>
          </a:xfrm>
          <a:prstGeom prst="rect">
            <a:avLst/>
          </a:prstGeom>
          <a:noFill/>
        </p:spPr>
        <p:txBody>
          <a:bodyPr wrap="square">
            <a:spAutoFit/>
          </a:bodyPr>
          <a:lstStyle/>
          <a:p>
            <a:pPr algn="ctr" rtl="0">
              <a:defRPr sz="800" b="0" i="0" u="none" strike="noStrike" kern="1200" baseline="0">
                <a:solidFill>
                  <a:sysClr val="windowText" lastClr="000000"/>
                </a:solidFill>
                <a:latin typeface="+mn-lt"/>
                <a:ea typeface="+mn-ea"/>
                <a:cs typeface="+mn-cs"/>
              </a:defRPr>
            </a:pPr>
            <a:r>
              <a:rPr lang="en-US" sz="1000"/>
              <a:t>PC Price Multp. (% of Net-CONE)</a:t>
            </a:r>
          </a:p>
        </p:txBody>
      </p:sp>
      <p:sp>
        <p:nvSpPr>
          <p:cNvPr id="17" name="TextBox 16">
            <a:extLst>
              <a:ext uri="{FF2B5EF4-FFF2-40B4-BE49-F238E27FC236}">
                <a16:creationId xmlns:a16="http://schemas.microsoft.com/office/drawing/2014/main" id="{BD1100E2-7567-E01C-B564-86F6E18EE0A0}"/>
              </a:ext>
            </a:extLst>
          </p:cNvPr>
          <p:cNvSpPr txBox="1"/>
          <p:nvPr/>
        </p:nvSpPr>
        <p:spPr>
          <a:xfrm>
            <a:off x="4344662" y="6029352"/>
            <a:ext cx="6096000" cy="246221"/>
          </a:xfrm>
          <a:prstGeom prst="rect">
            <a:avLst/>
          </a:prstGeom>
          <a:noFill/>
        </p:spPr>
        <p:txBody>
          <a:bodyPr wrap="square">
            <a:spAutoFit/>
          </a:bodyPr>
          <a:lstStyle/>
          <a:p>
            <a:pPr algn="ctr" rtl="0">
              <a:defRPr sz="800" b="0" i="0" u="none" strike="noStrike" kern="1200" baseline="0">
                <a:solidFill>
                  <a:sysClr val="windowText" lastClr="000000"/>
                </a:solidFill>
                <a:latin typeface="+mn-lt"/>
                <a:ea typeface="+mn-ea"/>
                <a:cs typeface="+mn-cs"/>
              </a:defRPr>
            </a:pPr>
            <a:r>
              <a:rPr lang="en-US" sz="1000"/>
              <a:t>PC Quantity (% of PC Target)</a:t>
            </a:r>
          </a:p>
        </p:txBody>
      </p:sp>
      <p:cxnSp>
        <p:nvCxnSpPr>
          <p:cNvPr id="18" name="Straight Connector 17">
            <a:extLst>
              <a:ext uri="{FF2B5EF4-FFF2-40B4-BE49-F238E27FC236}">
                <a16:creationId xmlns:a16="http://schemas.microsoft.com/office/drawing/2014/main" id="{FBCCF1DE-AB91-A25E-8307-9395DB453F1C}"/>
              </a:ext>
            </a:extLst>
          </p:cNvPr>
          <p:cNvCxnSpPr>
            <a:cxnSpLocks/>
          </p:cNvCxnSpPr>
          <p:nvPr/>
        </p:nvCxnSpPr>
        <p:spPr>
          <a:xfrm>
            <a:off x="4344661" y="4742004"/>
            <a:ext cx="3454402" cy="0"/>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cxnSp>
        <p:nvCxnSpPr>
          <p:cNvPr id="19" name="Straight Connector 18">
            <a:extLst>
              <a:ext uri="{FF2B5EF4-FFF2-40B4-BE49-F238E27FC236}">
                <a16:creationId xmlns:a16="http://schemas.microsoft.com/office/drawing/2014/main" id="{8F469258-06F1-918A-F4D5-8D9BF423BB4C}"/>
              </a:ext>
            </a:extLst>
          </p:cNvPr>
          <p:cNvCxnSpPr>
            <a:cxnSpLocks/>
          </p:cNvCxnSpPr>
          <p:nvPr/>
        </p:nvCxnSpPr>
        <p:spPr>
          <a:xfrm>
            <a:off x="7782564" y="4732453"/>
            <a:ext cx="829299" cy="1288432"/>
          </a:xfrm>
          <a:prstGeom prst="line">
            <a:avLst/>
          </a:prstGeom>
          <a:ln w="19050">
            <a:solidFill>
              <a:schemeClr val="tx1"/>
            </a:solidFill>
          </a:ln>
        </p:spPr>
        <p:style>
          <a:lnRef idx="1">
            <a:schemeClr val="accent1"/>
          </a:lnRef>
          <a:fillRef idx="0">
            <a:schemeClr val="accent1"/>
          </a:fillRef>
          <a:effectRef idx="0">
            <a:schemeClr val="accent1"/>
          </a:effectRef>
          <a:fontRef idx="minor">
            <a:schemeClr val="tx1"/>
          </a:fontRef>
        </p:style>
      </p:cxnSp>
      <p:sp>
        <p:nvSpPr>
          <p:cNvPr id="20" name="Rectangle 19">
            <a:extLst>
              <a:ext uri="{FF2B5EF4-FFF2-40B4-BE49-F238E27FC236}">
                <a16:creationId xmlns:a16="http://schemas.microsoft.com/office/drawing/2014/main" id="{42F80671-89BA-85B9-572F-AD6094FBE230}"/>
              </a:ext>
            </a:extLst>
          </p:cNvPr>
          <p:cNvSpPr/>
          <p:nvPr/>
        </p:nvSpPr>
        <p:spPr>
          <a:xfrm>
            <a:off x="4371518" y="4398892"/>
            <a:ext cx="1463275"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tx1"/>
                </a:solidFill>
              </a:rPr>
              <a:t>1.51x net-CONE</a:t>
            </a:r>
          </a:p>
          <a:p>
            <a:r>
              <a:rPr lang="en-US" sz="1000" b="1">
                <a:solidFill>
                  <a:schemeClr val="tx1"/>
                </a:solidFill>
              </a:rPr>
              <a:t>(seasonal)</a:t>
            </a:r>
          </a:p>
        </p:txBody>
      </p:sp>
      <p:cxnSp>
        <p:nvCxnSpPr>
          <p:cNvPr id="21" name="Straight Connector 20">
            <a:extLst>
              <a:ext uri="{FF2B5EF4-FFF2-40B4-BE49-F238E27FC236}">
                <a16:creationId xmlns:a16="http://schemas.microsoft.com/office/drawing/2014/main" id="{BCCF23BA-E014-AC23-11C2-E220016F87CC}"/>
              </a:ext>
            </a:extLst>
          </p:cNvPr>
          <p:cNvCxnSpPr/>
          <p:nvPr/>
        </p:nvCxnSpPr>
        <p:spPr>
          <a:xfrm>
            <a:off x="7788469" y="4558882"/>
            <a:ext cx="0" cy="146304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22" name="Straight Connector 21">
            <a:extLst>
              <a:ext uri="{FF2B5EF4-FFF2-40B4-BE49-F238E27FC236}">
                <a16:creationId xmlns:a16="http://schemas.microsoft.com/office/drawing/2014/main" id="{5F47A5BD-83EF-CB31-42AB-26F7B2873042}"/>
              </a:ext>
            </a:extLst>
          </p:cNvPr>
          <p:cNvCxnSpPr/>
          <p:nvPr/>
        </p:nvCxnSpPr>
        <p:spPr>
          <a:xfrm>
            <a:off x="8628362" y="5480901"/>
            <a:ext cx="0" cy="54864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23" name="Rectangle 22">
            <a:extLst>
              <a:ext uri="{FF2B5EF4-FFF2-40B4-BE49-F238E27FC236}">
                <a16:creationId xmlns:a16="http://schemas.microsoft.com/office/drawing/2014/main" id="{64215E24-FE2D-9827-916B-A8F93E05B789}"/>
              </a:ext>
            </a:extLst>
          </p:cNvPr>
          <p:cNvSpPr/>
          <p:nvPr/>
        </p:nvSpPr>
        <p:spPr>
          <a:xfrm>
            <a:off x="8500558" y="5101401"/>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rgbClr val="D6A300"/>
                </a:solidFill>
              </a:rPr>
              <a:t>108% PC Target</a:t>
            </a:r>
          </a:p>
          <a:p>
            <a:r>
              <a:rPr lang="en-US" sz="1000" b="1">
                <a:solidFill>
                  <a:srgbClr val="D6A300"/>
                </a:solidFill>
              </a:rPr>
              <a:t>(seasonal)</a:t>
            </a:r>
          </a:p>
        </p:txBody>
      </p:sp>
      <p:sp>
        <p:nvSpPr>
          <p:cNvPr id="24" name="Rectangle 23">
            <a:extLst>
              <a:ext uri="{FF2B5EF4-FFF2-40B4-BE49-F238E27FC236}">
                <a16:creationId xmlns:a16="http://schemas.microsoft.com/office/drawing/2014/main" id="{1122FD58-E122-949D-C1A7-491E9ECC4CA5}"/>
              </a:ext>
            </a:extLst>
          </p:cNvPr>
          <p:cNvSpPr/>
          <p:nvPr/>
        </p:nvSpPr>
        <p:spPr>
          <a:xfrm>
            <a:off x="7666593" y="4194195"/>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rgbClr val="D6A300"/>
                </a:solidFill>
              </a:rPr>
              <a:t>98% PC Target</a:t>
            </a:r>
          </a:p>
          <a:p>
            <a:r>
              <a:rPr lang="en-US" sz="1000" b="1">
                <a:solidFill>
                  <a:srgbClr val="D6A300"/>
                </a:solidFill>
              </a:rPr>
              <a:t>(seasonal)</a:t>
            </a:r>
          </a:p>
        </p:txBody>
      </p:sp>
      <p:cxnSp>
        <p:nvCxnSpPr>
          <p:cNvPr id="25" name="Straight Connector 24">
            <a:extLst>
              <a:ext uri="{FF2B5EF4-FFF2-40B4-BE49-F238E27FC236}">
                <a16:creationId xmlns:a16="http://schemas.microsoft.com/office/drawing/2014/main" id="{F2888B80-0E22-A39E-B477-EA4B344BA36D}"/>
              </a:ext>
            </a:extLst>
          </p:cNvPr>
          <p:cNvCxnSpPr/>
          <p:nvPr/>
        </p:nvCxnSpPr>
        <p:spPr>
          <a:xfrm>
            <a:off x="8457337" y="5025608"/>
            <a:ext cx="0" cy="1005840"/>
          </a:xfrm>
          <a:prstGeom prst="line">
            <a:avLst/>
          </a:prstGeom>
          <a:ln w="28575">
            <a:solidFill>
              <a:schemeClr val="tx2"/>
            </a:solidFill>
          </a:ln>
        </p:spPr>
        <p:style>
          <a:lnRef idx="1">
            <a:schemeClr val="accent3"/>
          </a:lnRef>
          <a:fillRef idx="0">
            <a:schemeClr val="accent3"/>
          </a:fillRef>
          <a:effectRef idx="0">
            <a:schemeClr val="accent3"/>
          </a:effectRef>
          <a:fontRef idx="minor">
            <a:schemeClr val="tx1"/>
          </a:fontRef>
        </p:style>
      </p:cxnSp>
      <p:sp>
        <p:nvSpPr>
          <p:cNvPr id="26" name="Rectangle 25">
            <a:extLst>
              <a:ext uri="{FF2B5EF4-FFF2-40B4-BE49-F238E27FC236}">
                <a16:creationId xmlns:a16="http://schemas.microsoft.com/office/drawing/2014/main" id="{7D65BA8C-6290-9EA1-7474-B5D9FAF29AAE}"/>
              </a:ext>
            </a:extLst>
          </p:cNvPr>
          <p:cNvSpPr/>
          <p:nvPr/>
        </p:nvSpPr>
        <p:spPr>
          <a:xfrm>
            <a:off x="7898893" y="4612658"/>
            <a:ext cx="2437394"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400" b="1">
                <a:solidFill>
                  <a:schemeClr val="tx2"/>
                </a:solidFill>
              </a:rPr>
              <a:t>Non-Equilibrium PC Supply</a:t>
            </a:r>
          </a:p>
          <a:p>
            <a:r>
              <a:rPr lang="en-US" sz="1000" b="1">
                <a:solidFill>
                  <a:schemeClr val="tx2"/>
                </a:solidFill>
              </a:rPr>
              <a:t>(&gt;100% seasonal PC Target)</a:t>
            </a:r>
          </a:p>
        </p:txBody>
      </p:sp>
      <p:sp>
        <p:nvSpPr>
          <p:cNvPr id="27" name="TextBox 26">
            <a:extLst>
              <a:ext uri="{FF2B5EF4-FFF2-40B4-BE49-F238E27FC236}">
                <a16:creationId xmlns:a16="http://schemas.microsoft.com/office/drawing/2014/main" id="{A047DA03-3656-43E7-3586-5A077CEAD03D}"/>
              </a:ext>
            </a:extLst>
          </p:cNvPr>
          <p:cNvSpPr txBox="1"/>
          <p:nvPr/>
        </p:nvSpPr>
        <p:spPr>
          <a:xfrm>
            <a:off x="3821181" y="4209019"/>
            <a:ext cx="548640" cy="400110"/>
          </a:xfrm>
          <a:prstGeom prst="rect">
            <a:avLst/>
          </a:prstGeom>
          <a:noFill/>
        </p:spPr>
        <p:txBody>
          <a:bodyPr wrap="square" rtlCol="0">
            <a:spAutoFit/>
          </a:bodyPr>
          <a:lstStyle/>
          <a:p>
            <a:pPr algn="r"/>
            <a:r>
              <a:rPr lang="en-US" sz="1000">
                <a:solidFill>
                  <a:schemeClr val="tx2"/>
                </a:solidFill>
              </a:rPr>
              <a:t>200%</a:t>
            </a:r>
          </a:p>
        </p:txBody>
      </p:sp>
      <p:sp>
        <p:nvSpPr>
          <p:cNvPr id="28" name="TextBox 27">
            <a:extLst>
              <a:ext uri="{FF2B5EF4-FFF2-40B4-BE49-F238E27FC236}">
                <a16:creationId xmlns:a16="http://schemas.microsoft.com/office/drawing/2014/main" id="{25636073-0F16-63C3-2256-0C86BEA5B4D7}"/>
              </a:ext>
            </a:extLst>
          </p:cNvPr>
          <p:cNvSpPr txBox="1"/>
          <p:nvPr/>
        </p:nvSpPr>
        <p:spPr>
          <a:xfrm>
            <a:off x="3821181" y="5042987"/>
            <a:ext cx="548640" cy="400110"/>
          </a:xfrm>
          <a:prstGeom prst="rect">
            <a:avLst/>
          </a:prstGeom>
          <a:noFill/>
        </p:spPr>
        <p:txBody>
          <a:bodyPr wrap="square" rtlCol="0">
            <a:spAutoFit/>
          </a:bodyPr>
          <a:lstStyle/>
          <a:p>
            <a:pPr algn="r"/>
            <a:r>
              <a:rPr lang="en-US" sz="1000">
                <a:solidFill>
                  <a:schemeClr val="tx2"/>
                </a:solidFill>
              </a:rPr>
              <a:t>100%</a:t>
            </a:r>
          </a:p>
        </p:txBody>
      </p:sp>
      <p:sp>
        <p:nvSpPr>
          <p:cNvPr id="29" name="TextBox 28">
            <a:extLst>
              <a:ext uri="{FF2B5EF4-FFF2-40B4-BE49-F238E27FC236}">
                <a16:creationId xmlns:a16="http://schemas.microsoft.com/office/drawing/2014/main" id="{26B4E035-33EC-E0A6-1FBA-52193A71C32F}"/>
              </a:ext>
            </a:extLst>
          </p:cNvPr>
          <p:cNvSpPr txBox="1"/>
          <p:nvPr/>
        </p:nvSpPr>
        <p:spPr>
          <a:xfrm>
            <a:off x="3821181" y="5876955"/>
            <a:ext cx="548640" cy="246221"/>
          </a:xfrm>
          <a:prstGeom prst="rect">
            <a:avLst/>
          </a:prstGeom>
          <a:noFill/>
        </p:spPr>
        <p:txBody>
          <a:bodyPr wrap="square" rtlCol="0">
            <a:spAutoFit/>
          </a:bodyPr>
          <a:lstStyle/>
          <a:p>
            <a:pPr algn="r"/>
            <a:r>
              <a:rPr lang="en-US" sz="1000">
                <a:solidFill>
                  <a:schemeClr val="tx2"/>
                </a:solidFill>
              </a:rPr>
              <a:t>0%</a:t>
            </a:r>
          </a:p>
        </p:txBody>
      </p:sp>
      <p:sp>
        <p:nvSpPr>
          <p:cNvPr id="30" name="TextBox 29">
            <a:extLst>
              <a:ext uri="{FF2B5EF4-FFF2-40B4-BE49-F238E27FC236}">
                <a16:creationId xmlns:a16="http://schemas.microsoft.com/office/drawing/2014/main" id="{CCC887E3-B125-6A83-D87A-0F0BCB0EDEFB}"/>
              </a:ext>
            </a:extLst>
          </p:cNvPr>
          <p:cNvSpPr txBox="1"/>
          <p:nvPr/>
        </p:nvSpPr>
        <p:spPr>
          <a:xfrm>
            <a:off x="3821181" y="5459971"/>
            <a:ext cx="548640" cy="246221"/>
          </a:xfrm>
          <a:prstGeom prst="rect">
            <a:avLst/>
          </a:prstGeom>
          <a:noFill/>
        </p:spPr>
        <p:txBody>
          <a:bodyPr wrap="square" rtlCol="0">
            <a:spAutoFit/>
          </a:bodyPr>
          <a:lstStyle/>
          <a:p>
            <a:pPr algn="r"/>
            <a:r>
              <a:rPr lang="en-US" sz="1000">
                <a:solidFill>
                  <a:schemeClr val="tx2"/>
                </a:solidFill>
              </a:rPr>
              <a:t>50%</a:t>
            </a:r>
          </a:p>
        </p:txBody>
      </p:sp>
      <p:sp>
        <p:nvSpPr>
          <p:cNvPr id="31" name="TextBox 30">
            <a:extLst>
              <a:ext uri="{FF2B5EF4-FFF2-40B4-BE49-F238E27FC236}">
                <a16:creationId xmlns:a16="http://schemas.microsoft.com/office/drawing/2014/main" id="{7A0FD633-71D4-6606-D03E-8C608AFB7269}"/>
              </a:ext>
            </a:extLst>
          </p:cNvPr>
          <p:cNvSpPr txBox="1"/>
          <p:nvPr/>
        </p:nvSpPr>
        <p:spPr>
          <a:xfrm>
            <a:off x="3821181" y="4626003"/>
            <a:ext cx="548640" cy="400110"/>
          </a:xfrm>
          <a:prstGeom prst="rect">
            <a:avLst/>
          </a:prstGeom>
          <a:noFill/>
        </p:spPr>
        <p:txBody>
          <a:bodyPr wrap="square" rtlCol="0">
            <a:spAutoFit/>
          </a:bodyPr>
          <a:lstStyle/>
          <a:p>
            <a:pPr algn="r"/>
            <a:r>
              <a:rPr lang="en-US" sz="1000">
                <a:solidFill>
                  <a:schemeClr val="tx2"/>
                </a:solidFill>
              </a:rPr>
              <a:t>150%</a:t>
            </a:r>
          </a:p>
        </p:txBody>
      </p:sp>
    </p:spTree>
    <p:extLst>
      <p:ext uri="{BB962C8B-B14F-4D97-AF65-F5344CB8AC3E}">
        <p14:creationId xmlns:p14="http://schemas.microsoft.com/office/powerpoint/2010/main" val="1599956207"/>
      </p:ext>
    </p:extLst>
  </p:cSld>
  <p:clrMapOvr>
    <a:masterClrMapping/>
  </p:clrMapOvr>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9D6E7EF0-A49F-4454-B6D2-9C05751C2DDD}"/>
              </a:ext>
            </a:extLst>
          </p:cNvPr>
          <p:cNvGraphicFramePr>
            <a:graphicFrameLocks/>
          </p:cNvGraphicFramePr>
          <p:nvPr>
            <p:extLst>
              <p:ext uri="{D42A27DB-BD31-4B8C-83A1-F6EECF244321}">
                <p14:modId xmlns:p14="http://schemas.microsoft.com/office/powerpoint/2010/main" val="3069062044"/>
              </p:ext>
            </p:extLst>
          </p:nvPr>
        </p:nvGraphicFramePr>
        <p:xfrm>
          <a:off x="8160256" y="1624565"/>
          <a:ext cx="3568193" cy="438912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8" name="Chart 27">
            <a:extLst>
              <a:ext uri="{FF2B5EF4-FFF2-40B4-BE49-F238E27FC236}">
                <a16:creationId xmlns:a16="http://schemas.microsoft.com/office/drawing/2014/main" id="{BCDE564B-2C04-E87C-4F46-32A285BBBCA5}"/>
              </a:ext>
            </a:extLst>
          </p:cNvPr>
          <p:cNvGraphicFramePr>
            <a:graphicFrameLocks/>
          </p:cNvGraphicFramePr>
          <p:nvPr>
            <p:extLst>
              <p:ext uri="{D42A27DB-BD31-4B8C-83A1-F6EECF244321}">
                <p14:modId xmlns:p14="http://schemas.microsoft.com/office/powerpoint/2010/main" val="4175947712"/>
              </p:ext>
            </p:extLst>
          </p:nvPr>
        </p:nvGraphicFramePr>
        <p:xfrm>
          <a:off x="459233" y="1624565"/>
          <a:ext cx="3568191" cy="4389120"/>
        </p:xfrm>
        <a:graphic>
          <a:graphicData uri="http://schemas.openxmlformats.org/drawingml/2006/chart">
            <c:chart xmlns:c="http://schemas.openxmlformats.org/drawingml/2006/chart" xmlns:r="http://schemas.openxmlformats.org/officeDocument/2006/relationships" r:id="rId4"/>
          </a:graphicData>
        </a:graphic>
      </p:graphicFrame>
      <p:sp>
        <p:nvSpPr>
          <p:cNvPr id="25" name="Rectangle 24">
            <a:extLst>
              <a:ext uri="{FF2B5EF4-FFF2-40B4-BE49-F238E27FC236}">
                <a16:creationId xmlns:a16="http://schemas.microsoft.com/office/drawing/2014/main" id="{E1DD3406-3849-B871-0A77-D6C61DB99949}"/>
              </a:ext>
            </a:extLst>
          </p:cNvPr>
          <p:cNvSpPr/>
          <p:nvPr/>
        </p:nvSpPr>
        <p:spPr>
          <a:xfrm>
            <a:off x="461265" y="1277942"/>
            <a:ext cx="3566160"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Out of Equilibrium (-4 GW)</a:t>
            </a:r>
          </a:p>
        </p:txBody>
      </p:sp>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normAutofit/>
          </a:bodyPr>
          <a:lstStyle/>
          <a:p>
            <a:r>
              <a:rPr lang="en-US" noProof="0"/>
              <a:t>Default PCM Design: Out </a:t>
            </a:r>
            <a:r>
              <a:rPr lang="en-US"/>
              <a:t>of </a:t>
            </a:r>
            <a:r>
              <a:rPr lang="en-US" noProof="0"/>
              <a:t>Equilibrium</a:t>
            </a:r>
            <a:br>
              <a:rPr lang="en-US" noProof="0"/>
            </a:br>
            <a:r>
              <a:rPr lang="en-US" sz="2000" noProof="0"/>
              <a:t>System Cost Variability</a:t>
            </a:r>
            <a:endParaRPr lang="en-US" sz="2000"/>
          </a:p>
        </p:txBody>
      </p:sp>
      <p:grpSp>
        <p:nvGrpSpPr>
          <p:cNvPr id="24" name="Group 23">
            <a:extLst>
              <a:ext uri="{FF2B5EF4-FFF2-40B4-BE49-F238E27FC236}">
                <a16:creationId xmlns:a16="http://schemas.microsoft.com/office/drawing/2014/main" id="{4B20D32F-7C30-CD04-D72D-EF40A162BACB}"/>
              </a:ext>
            </a:extLst>
          </p:cNvPr>
          <p:cNvGrpSpPr/>
          <p:nvPr/>
        </p:nvGrpSpPr>
        <p:grpSpPr>
          <a:xfrm>
            <a:off x="9946140" y="233768"/>
            <a:ext cx="1782310" cy="619057"/>
            <a:chOff x="7453314" y="233768"/>
            <a:chExt cx="1782310" cy="619057"/>
          </a:xfrm>
        </p:grpSpPr>
        <p:sp>
          <p:nvSpPr>
            <p:cNvPr id="23" name="Rectangle 22">
              <a:extLst>
                <a:ext uri="{FF2B5EF4-FFF2-40B4-BE49-F238E27FC236}">
                  <a16:creationId xmlns:a16="http://schemas.microsoft.com/office/drawing/2014/main" id="{E518DDA3-B421-4AC8-EDDA-FE6365CBF407}"/>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702CDA3D-0324-3899-E255-0FAEA48E4773}"/>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6" name="Rectangle 5">
              <a:extLst>
                <a:ext uri="{FF2B5EF4-FFF2-40B4-BE49-F238E27FC236}">
                  <a16:creationId xmlns:a16="http://schemas.microsoft.com/office/drawing/2014/main" id="{E7F9C3C8-27F9-DCD3-95BB-432A7BAA4F08}"/>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14" name="Rectangle 13">
              <a:extLst>
                <a:ext uri="{FF2B5EF4-FFF2-40B4-BE49-F238E27FC236}">
                  <a16:creationId xmlns:a16="http://schemas.microsoft.com/office/drawing/2014/main" id="{37A5953D-B82F-DDC8-19E7-D4CBFCBB0B67}"/>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15" name="Rectangle 14">
              <a:extLst>
                <a:ext uri="{FF2B5EF4-FFF2-40B4-BE49-F238E27FC236}">
                  <a16:creationId xmlns:a16="http://schemas.microsoft.com/office/drawing/2014/main" id="{25F533BD-6541-2EE8-B0FD-6EF0E93B85D2}"/>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41D6DF7F-47A5-E79B-B3BE-4401BCD2D7C0}"/>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91497144-8F35-3679-280F-FA07B0979E22}"/>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 name="Rectangle 25">
            <a:extLst>
              <a:ext uri="{FF2B5EF4-FFF2-40B4-BE49-F238E27FC236}">
                <a16:creationId xmlns:a16="http://schemas.microsoft.com/office/drawing/2014/main" id="{928BFD9B-2FF3-F3A9-D01D-0F5B1FE672F4}"/>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out of equilibrium targeting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
        <p:nvSpPr>
          <p:cNvPr id="12" name="Rectangle 11">
            <a:extLst>
              <a:ext uri="{FF2B5EF4-FFF2-40B4-BE49-F238E27FC236}">
                <a16:creationId xmlns:a16="http://schemas.microsoft.com/office/drawing/2014/main" id="{4DB52969-1978-817B-429B-38EE02395040}"/>
              </a:ext>
            </a:extLst>
          </p:cNvPr>
          <p:cNvSpPr/>
          <p:nvPr/>
        </p:nvSpPr>
        <p:spPr>
          <a:xfrm>
            <a:off x="8162290" y="1277942"/>
            <a:ext cx="3566160"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Out of Equilibrium (+4 GW)</a:t>
            </a:r>
          </a:p>
        </p:txBody>
      </p:sp>
      <p:sp>
        <p:nvSpPr>
          <p:cNvPr id="13" name="Rectangle 12">
            <a:extLst>
              <a:ext uri="{FF2B5EF4-FFF2-40B4-BE49-F238E27FC236}">
                <a16:creationId xmlns:a16="http://schemas.microsoft.com/office/drawing/2014/main" id="{DD45D097-D4A9-22EC-B1D5-CECB4B169EA5}"/>
              </a:ext>
            </a:extLst>
          </p:cNvPr>
          <p:cNvSpPr/>
          <p:nvPr/>
        </p:nvSpPr>
        <p:spPr>
          <a:xfrm>
            <a:off x="4311778" y="1277942"/>
            <a:ext cx="3566160"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In Equilibrium (0.1 LOLE)</a:t>
            </a:r>
          </a:p>
        </p:txBody>
      </p:sp>
      <p:graphicFrame>
        <p:nvGraphicFramePr>
          <p:cNvPr id="27" name="Chart 26">
            <a:extLst>
              <a:ext uri="{FF2B5EF4-FFF2-40B4-BE49-F238E27FC236}">
                <a16:creationId xmlns:a16="http://schemas.microsoft.com/office/drawing/2014/main" id="{2FF0C466-F2F3-EEF8-12EA-19717ECCC21C}"/>
              </a:ext>
            </a:extLst>
          </p:cNvPr>
          <p:cNvGraphicFramePr>
            <a:graphicFrameLocks/>
          </p:cNvGraphicFramePr>
          <p:nvPr>
            <p:extLst>
              <p:ext uri="{D42A27DB-BD31-4B8C-83A1-F6EECF244321}">
                <p14:modId xmlns:p14="http://schemas.microsoft.com/office/powerpoint/2010/main" val="1360566491"/>
              </p:ext>
            </p:extLst>
          </p:nvPr>
        </p:nvGraphicFramePr>
        <p:xfrm>
          <a:off x="4311777" y="1629636"/>
          <a:ext cx="3566160" cy="4389120"/>
        </p:xfrm>
        <a:graphic>
          <a:graphicData uri="http://schemas.openxmlformats.org/drawingml/2006/chart">
            <c:chart xmlns:c="http://schemas.openxmlformats.org/drawingml/2006/chart" xmlns:r="http://schemas.openxmlformats.org/officeDocument/2006/relationships" r:id="rId5"/>
          </a:graphicData>
        </a:graphic>
      </p:graphicFrame>
      <p:graphicFrame>
        <p:nvGraphicFramePr>
          <p:cNvPr id="30" name="Table 29">
            <a:extLst>
              <a:ext uri="{FF2B5EF4-FFF2-40B4-BE49-F238E27FC236}">
                <a16:creationId xmlns:a16="http://schemas.microsoft.com/office/drawing/2014/main" id="{BB4E2743-986E-7B5A-75FF-2ABB3F4975D7}"/>
              </a:ext>
            </a:extLst>
          </p:cNvPr>
          <p:cNvGraphicFramePr>
            <a:graphicFrameLocks noGrp="1"/>
          </p:cNvGraphicFramePr>
          <p:nvPr>
            <p:extLst>
              <p:ext uri="{D42A27DB-BD31-4B8C-83A1-F6EECF244321}">
                <p14:modId xmlns:p14="http://schemas.microsoft.com/office/powerpoint/2010/main" val="2211918813"/>
              </p:ext>
            </p:extLst>
          </p:nvPr>
        </p:nvGraphicFramePr>
        <p:xfrm>
          <a:off x="1152653" y="5925537"/>
          <a:ext cx="2728467" cy="236219"/>
        </p:xfrm>
        <a:graphic>
          <a:graphicData uri="http://schemas.openxmlformats.org/drawingml/2006/table">
            <a:tbl>
              <a:tblPr firstRow="1" bandRow="1">
                <a:tableStyleId>{69012ECD-51FC-41F1-AA8D-1B2483CD663E}</a:tableStyleId>
              </a:tblPr>
              <a:tblGrid>
                <a:gridCol w="909489">
                  <a:extLst>
                    <a:ext uri="{9D8B030D-6E8A-4147-A177-3AD203B41FA5}">
                      <a16:colId xmlns:a16="http://schemas.microsoft.com/office/drawing/2014/main" val="2853341358"/>
                    </a:ext>
                  </a:extLst>
                </a:gridCol>
                <a:gridCol w="909489">
                  <a:extLst>
                    <a:ext uri="{9D8B030D-6E8A-4147-A177-3AD203B41FA5}">
                      <a16:colId xmlns:a16="http://schemas.microsoft.com/office/drawing/2014/main" val="2367961906"/>
                    </a:ext>
                  </a:extLst>
                </a:gridCol>
                <a:gridCol w="909489">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marL="0" marR="0" marT="0" marB="0"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marL="0" marR="0" marT="0" marB="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marL="0" marR="0" marT="0" marB="0" anchor="ct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aphicFrame>
        <p:nvGraphicFramePr>
          <p:cNvPr id="31" name="Table 30">
            <a:extLst>
              <a:ext uri="{FF2B5EF4-FFF2-40B4-BE49-F238E27FC236}">
                <a16:creationId xmlns:a16="http://schemas.microsoft.com/office/drawing/2014/main" id="{9E1F5B08-0DFF-2671-04DB-CE339F1FA3C0}"/>
              </a:ext>
            </a:extLst>
          </p:cNvPr>
          <p:cNvGraphicFramePr>
            <a:graphicFrameLocks noGrp="1"/>
          </p:cNvGraphicFramePr>
          <p:nvPr>
            <p:extLst>
              <p:ext uri="{D42A27DB-BD31-4B8C-83A1-F6EECF244321}">
                <p14:modId xmlns:p14="http://schemas.microsoft.com/office/powerpoint/2010/main" val="3042070835"/>
              </p:ext>
            </p:extLst>
          </p:nvPr>
        </p:nvGraphicFramePr>
        <p:xfrm>
          <a:off x="5023613" y="5925537"/>
          <a:ext cx="2728467" cy="236219"/>
        </p:xfrm>
        <a:graphic>
          <a:graphicData uri="http://schemas.openxmlformats.org/drawingml/2006/table">
            <a:tbl>
              <a:tblPr firstRow="1" bandRow="1">
                <a:tableStyleId>{69012ECD-51FC-41F1-AA8D-1B2483CD663E}</a:tableStyleId>
              </a:tblPr>
              <a:tblGrid>
                <a:gridCol w="909489">
                  <a:extLst>
                    <a:ext uri="{9D8B030D-6E8A-4147-A177-3AD203B41FA5}">
                      <a16:colId xmlns:a16="http://schemas.microsoft.com/office/drawing/2014/main" val="2853341358"/>
                    </a:ext>
                  </a:extLst>
                </a:gridCol>
                <a:gridCol w="909489">
                  <a:extLst>
                    <a:ext uri="{9D8B030D-6E8A-4147-A177-3AD203B41FA5}">
                      <a16:colId xmlns:a16="http://schemas.microsoft.com/office/drawing/2014/main" val="2367961906"/>
                    </a:ext>
                  </a:extLst>
                </a:gridCol>
                <a:gridCol w="909489">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marL="0" marR="0" marT="0" marB="0"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marL="0" marR="0" marT="0" marB="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marL="0" marR="0" marT="0" marB="0" anchor="ct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aphicFrame>
        <p:nvGraphicFramePr>
          <p:cNvPr id="33" name="Table 32">
            <a:extLst>
              <a:ext uri="{FF2B5EF4-FFF2-40B4-BE49-F238E27FC236}">
                <a16:creationId xmlns:a16="http://schemas.microsoft.com/office/drawing/2014/main" id="{CE3FD8C5-5FFA-28FE-5AAC-88881E089224}"/>
              </a:ext>
            </a:extLst>
          </p:cNvPr>
          <p:cNvGraphicFramePr>
            <a:graphicFrameLocks noGrp="1"/>
          </p:cNvGraphicFramePr>
          <p:nvPr>
            <p:extLst>
              <p:ext uri="{D42A27DB-BD31-4B8C-83A1-F6EECF244321}">
                <p14:modId xmlns:p14="http://schemas.microsoft.com/office/powerpoint/2010/main" val="2556969242"/>
              </p:ext>
            </p:extLst>
          </p:nvPr>
        </p:nvGraphicFramePr>
        <p:xfrm>
          <a:off x="8837423" y="5925537"/>
          <a:ext cx="2728467" cy="236219"/>
        </p:xfrm>
        <a:graphic>
          <a:graphicData uri="http://schemas.openxmlformats.org/drawingml/2006/table">
            <a:tbl>
              <a:tblPr firstRow="1" bandRow="1">
                <a:tableStyleId>{69012ECD-51FC-41F1-AA8D-1B2483CD663E}</a:tableStyleId>
              </a:tblPr>
              <a:tblGrid>
                <a:gridCol w="909489">
                  <a:extLst>
                    <a:ext uri="{9D8B030D-6E8A-4147-A177-3AD203B41FA5}">
                      <a16:colId xmlns:a16="http://schemas.microsoft.com/office/drawing/2014/main" val="2853341358"/>
                    </a:ext>
                  </a:extLst>
                </a:gridCol>
                <a:gridCol w="909489">
                  <a:extLst>
                    <a:ext uri="{9D8B030D-6E8A-4147-A177-3AD203B41FA5}">
                      <a16:colId xmlns:a16="http://schemas.microsoft.com/office/drawing/2014/main" val="2367961906"/>
                    </a:ext>
                  </a:extLst>
                </a:gridCol>
                <a:gridCol w="909489">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marL="0" marR="0" marT="0" marB="0"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marL="0" marR="0" marT="0" marB="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marL="0" marR="0" marT="0" marB="0" anchor="ct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sp>
        <p:nvSpPr>
          <p:cNvPr id="35" name="Rectangle 34">
            <a:extLst>
              <a:ext uri="{FF2B5EF4-FFF2-40B4-BE49-F238E27FC236}">
                <a16:creationId xmlns:a16="http://schemas.microsoft.com/office/drawing/2014/main" id="{C0EC3080-C185-A943-E44F-C8B522FDBDA1}"/>
              </a:ext>
            </a:extLst>
          </p:cNvPr>
          <p:cNvSpPr/>
          <p:nvPr/>
        </p:nvSpPr>
        <p:spPr>
          <a:xfrm>
            <a:off x="5765657" y="2947080"/>
            <a:ext cx="1005840" cy="181841"/>
          </a:xfrm>
          <a:prstGeom prst="rect">
            <a:avLst/>
          </a:prstGeom>
          <a:solidFill>
            <a:srgbClr val="FFFFFF">
              <a:alpha val="5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nSpc>
                <a:spcPct val="80000"/>
              </a:lnSpc>
            </a:pPr>
            <a:r>
              <a:rPr lang="en-US" sz="1050" b="1">
                <a:solidFill>
                  <a:schemeClr val="accent3">
                    <a:lumMod val="75000"/>
                  </a:schemeClr>
                </a:solidFill>
              </a:rPr>
              <a:t>$20.9 billion</a:t>
            </a:r>
          </a:p>
        </p:txBody>
      </p:sp>
      <p:sp>
        <p:nvSpPr>
          <p:cNvPr id="36" name="Rectangle 35">
            <a:extLst>
              <a:ext uri="{FF2B5EF4-FFF2-40B4-BE49-F238E27FC236}">
                <a16:creationId xmlns:a16="http://schemas.microsoft.com/office/drawing/2014/main" id="{888F5039-87D8-5EDD-D9AE-727750DCD63D}"/>
              </a:ext>
            </a:extLst>
          </p:cNvPr>
          <p:cNvSpPr/>
          <p:nvPr/>
        </p:nvSpPr>
        <p:spPr>
          <a:xfrm>
            <a:off x="9584868" y="3273796"/>
            <a:ext cx="1005840" cy="181841"/>
          </a:xfrm>
          <a:prstGeom prst="rect">
            <a:avLst/>
          </a:prstGeom>
          <a:solidFill>
            <a:srgbClr val="FFFFFF">
              <a:alpha val="5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nSpc>
                <a:spcPct val="80000"/>
              </a:lnSpc>
            </a:pPr>
            <a:r>
              <a:rPr lang="en-US" sz="1050" b="1" dirty="0">
                <a:solidFill>
                  <a:schemeClr val="accent3">
                    <a:lumMod val="75000"/>
                  </a:schemeClr>
                </a:solidFill>
              </a:rPr>
              <a:t>$18.2 billion</a:t>
            </a:r>
          </a:p>
        </p:txBody>
      </p:sp>
      <p:sp>
        <p:nvSpPr>
          <p:cNvPr id="8" name="Rectangle 7">
            <a:extLst>
              <a:ext uri="{FF2B5EF4-FFF2-40B4-BE49-F238E27FC236}">
                <a16:creationId xmlns:a16="http://schemas.microsoft.com/office/drawing/2014/main" id="{BA405E18-93AF-17B7-2407-E070A7117A96}"/>
              </a:ext>
            </a:extLst>
          </p:cNvPr>
          <p:cNvSpPr/>
          <p:nvPr/>
        </p:nvSpPr>
        <p:spPr>
          <a:xfrm>
            <a:off x="1903081" y="2774666"/>
            <a:ext cx="1005840" cy="181841"/>
          </a:xfrm>
          <a:prstGeom prst="rect">
            <a:avLst/>
          </a:prstGeom>
          <a:solidFill>
            <a:srgbClr val="FFFFFF">
              <a:alpha val="5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nSpc>
                <a:spcPct val="80000"/>
              </a:lnSpc>
            </a:pPr>
            <a:r>
              <a:rPr lang="en-US" sz="1050" b="1">
                <a:solidFill>
                  <a:schemeClr val="accent3">
                    <a:lumMod val="75000"/>
                  </a:schemeClr>
                </a:solidFill>
              </a:rPr>
              <a:t>$22.1 billion</a:t>
            </a:r>
          </a:p>
        </p:txBody>
      </p:sp>
    </p:spTree>
    <p:extLst>
      <p:ext uri="{BB962C8B-B14F-4D97-AF65-F5344CB8AC3E}">
        <p14:creationId xmlns:p14="http://schemas.microsoft.com/office/powerpoint/2010/main" val="4219852127"/>
      </p:ext>
    </p:extLst>
  </p:cSld>
  <p:clrMapOvr>
    <a:masterClrMapping/>
  </p:clrMapOvr>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7" name="Chart 16">
            <a:extLst>
              <a:ext uri="{FF2B5EF4-FFF2-40B4-BE49-F238E27FC236}">
                <a16:creationId xmlns:a16="http://schemas.microsoft.com/office/drawing/2014/main" id="{E76003CE-0B02-46FB-A23C-E4EDBDB81346}"/>
              </a:ext>
            </a:extLst>
          </p:cNvPr>
          <p:cNvGraphicFramePr>
            <a:graphicFrameLocks/>
          </p:cNvGraphicFramePr>
          <p:nvPr>
            <p:extLst>
              <p:ext uri="{D42A27DB-BD31-4B8C-83A1-F6EECF244321}">
                <p14:modId xmlns:p14="http://schemas.microsoft.com/office/powerpoint/2010/main" val="2061799754"/>
              </p:ext>
            </p:extLst>
          </p:nvPr>
        </p:nvGraphicFramePr>
        <p:xfrm>
          <a:off x="8162290" y="1624565"/>
          <a:ext cx="3566160" cy="438912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 name="Chart 3">
            <a:extLst>
              <a:ext uri="{FF2B5EF4-FFF2-40B4-BE49-F238E27FC236}">
                <a16:creationId xmlns:a16="http://schemas.microsoft.com/office/drawing/2014/main" id="{0A88070D-565A-D5D9-975E-AEBFAA66038E}"/>
              </a:ext>
            </a:extLst>
          </p:cNvPr>
          <p:cNvGraphicFramePr>
            <a:graphicFrameLocks/>
          </p:cNvGraphicFramePr>
          <p:nvPr>
            <p:extLst>
              <p:ext uri="{D42A27DB-BD31-4B8C-83A1-F6EECF244321}">
                <p14:modId xmlns:p14="http://schemas.microsoft.com/office/powerpoint/2010/main" val="42539334"/>
              </p:ext>
            </p:extLst>
          </p:nvPr>
        </p:nvGraphicFramePr>
        <p:xfrm>
          <a:off x="4309747" y="1629635"/>
          <a:ext cx="3566161" cy="4389120"/>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2" name="Chart 1">
            <a:extLst>
              <a:ext uri="{FF2B5EF4-FFF2-40B4-BE49-F238E27FC236}">
                <a16:creationId xmlns:a16="http://schemas.microsoft.com/office/drawing/2014/main" id="{7ED178B5-CC0D-C026-6F91-C666D224B39C}"/>
              </a:ext>
            </a:extLst>
          </p:cNvPr>
          <p:cNvGraphicFramePr>
            <a:graphicFrameLocks/>
          </p:cNvGraphicFramePr>
          <p:nvPr>
            <p:extLst>
              <p:ext uri="{D42A27DB-BD31-4B8C-83A1-F6EECF244321}">
                <p14:modId xmlns:p14="http://schemas.microsoft.com/office/powerpoint/2010/main" val="1796575277"/>
              </p:ext>
            </p:extLst>
          </p:nvPr>
        </p:nvGraphicFramePr>
        <p:xfrm>
          <a:off x="459234" y="1624565"/>
          <a:ext cx="3566160" cy="4389120"/>
        </p:xfrm>
        <a:graphic>
          <a:graphicData uri="http://schemas.openxmlformats.org/drawingml/2006/chart">
            <c:chart xmlns:c="http://schemas.openxmlformats.org/drawingml/2006/chart" xmlns:r="http://schemas.openxmlformats.org/officeDocument/2006/relationships" r:id="rId5"/>
          </a:graphicData>
        </a:graphic>
      </p:graphicFrame>
      <p:sp>
        <p:nvSpPr>
          <p:cNvPr id="25" name="Rectangle 24">
            <a:extLst>
              <a:ext uri="{FF2B5EF4-FFF2-40B4-BE49-F238E27FC236}">
                <a16:creationId xmlns:a16="http://schemas.microsoft.com/office/drawing/2014/main" id="{E1DD3406-3849-B871-0A77-D6C61DB99949}"/>
              </a:ext>
            </a:extLst>
          </p:cNvPr>
          <p:cNvSpPr/>
          <p:nvPr/>
        </p:nvSpPr>
        <p:spPr>
          <a:xfrm>
            <a:off x="461265" y="1277942"/>
            <a:ext cx="3566160"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Out of Equilibrium (-4 GW)</a:t>
            </a:r>
          </a:p>
        </p:txBody>
      </p:sp>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normAutofit/>
          </a:bodyPr>
          <a:lstStyle/>
          <a:p>
            <a:r>
              <a:rPr lang="en-US" noProof="0"/>
              <a:t>Default PCM Design: Out </a:t>
            </a:r>
            <a:r>
              <a:rPr lang="en-US"/>
              <a:t>of </a:t>
            </a:r>
            <a:r>
              <a:rPr lang="en-US" noProof="0"/>
              <a:t>Equilibrium</a:t>
            </a:r>
            <a:br>
              <a:rPr lang="en-US" noProof="0"/>
            </a:br>
            <a:r>
              <a:rPr lang="en-US" sz="2000" noProof="0"/>
              <a:t>CT Margin Variability</a:t>
            </a:r>
            <a:endParaRPr lang="en-US" sz="2000"/>
          </a:p>
        </p:txBody>
      </p:sp>
      <p:grpSp>
        <p:nvGrpSpPr>
          <p:cNvPr id="24" name="Group 23">
            <a:extLst>
              <a:ext uri="{FF2B5EF4-FFF2-40B4-BE49-F238E27FC236}">
                <a16:creationId xmlns:a16="http://schemas.microsoft.com/office/drawing/2014/main" id="{4B20D32F-7C30-CD04-D72D-EF40A162BACB}"/>
              </a:ext>
            </a:extLst>
          </p:cNvPr>
          <p:cNvGrpSpPr/>
          <p:nvPr/>
        </p:nvGrpSpPr>
        <p:grpSpPr>
          <a:xfrm>
            <a:off x="9946140" y="233768"/>
            <a:ext cx="1782310" cy="619057"/>
            <a:chOff x="7453314" y="233768"/>
            <a:chExt cx="1782310" cy="619057"/>
          </a:xfrm>
        </p:grpSpPr>
        <p:sp>
          <p:nvSpPr>
            <p:cNvPr id="23" name="Rectangle 22">
              <a:extLst>
                <a:ext uri="{FF2B5EF4-FFF2-40B4-BE49-F238E27FC236}">
                  <a16:creationId xmlns:a16="http://schemas.microsoft.com/office/drawing/2014/main" id="{E518DDA3-B421-4AC8-EDDA-FE6365CBF407}"/>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702CDA3D-0324-3899-E255-0FAEA48E4773}"/>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6" name="Rectangle 5">
              <a:extLst>
                <a:ext uri="{FF2B5EF4-FFF2-40B4-BE49-F238E27FC236}">
                  <a16:creationId xmlns:a16="http://schemas.microsoft.com/office/drawing/2014/main" id="{E7F9C3C8-27F9-DCD3-95BB-432A7BAA4F08}"/>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14" name="Rectangle 13">
              <a:extLst>
                <a:ext uri="{FF2B5EF4-FFF2-40B4-BE49-F238E27FC236}">
                  <a16:creationId xmlns:a16="http://schemas.microsoft.com/office/drawing/2014/main" id="{37A5953D-B82F-DDC8-19E7-D4CBFCBB0B67}"/>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15" name="Rectangle 14">
              <a:extLst>
                <a:ext uri="{FF2B5EF4-FFF2-40B4-BE49-F238E27FC236}">
                  <a16:creationId xmlns:a16="http://schemas.microsoft.com/office/drawing/2014/main" id="{25F533BD-6541-2EE8-B0FD-6EF0E93B85D2}"/>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41D6DF7F-47A5-E79B-B3BE-4401BCD2D7C0}"/>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91497144-8F35-3679-280F-FA07B0979E22}"/>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 name="Rectangle 25">
            <a:extLst>
              <a:ext uri="{FF2B5EF4-FFF2-40B4-BE49-F238E27FC236}">
                <a16:creationId xmlns:a16="http://schemas.microsoft.com/office/drawing/2014/main" id="{928BFD9B-2FF3-F3A9-D01D-0F5B1FE672F4}"/>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out of equilibrium targeting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
        <p:nvSpPr>
          <p:cNvPr id="12" name="Rectangle 11">
            <a:extLst>
              <a:ext uri="{FF2B5EF4-FFF2-40B4-BE49-F238E27FC236}">
                <a16:creationId xmlns:a16="http://schemas.microsoft.com/office/drawing/2014/main" id="{4DB52969-1978-817B-429B-38EE02395040}"/>
              </a:ext>
            </a:extLst>
          </p:cNvPr>
          <p:cNvSpPr/>
          <p:nvPr/>
        </p:nvSpPr>
        <p:spPr>
          <a:xfrm>
            <a:off x="8162290" y="1277942"/>
            <a:ext cx="3566160"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Out of Equilibrium (+4 GW)</a:t>
            </a:r>
          </a:p>
        </p:txBody>
      </p:sp>
      <p:sp>
        <p:nvSpPr>
          <p:cNvPr id="13" name="Rectangle 12">
            <a:extLst>
              <a:ext uri="{FF2B5EF4-FFF2-40B4-BE49-F238E27FC236}">
                <a16:creationId xmlns:a16="http://schemas.microsoft.com/office/drawing/2014/main" id="{DD45D097-D4A9-22EC-B1D5-CECB4B169EA5}"/>
              </a:ext>
            </a:extLst>
          </p:cNvPr>
          <p:cNvSpPr/>
          <p:nvPr/>
        </p:nvSpPr>
        <p:spPr>
          <a:xfrm>
            <a:off x="4311778" y="1277942"/>
            <a:ext cx="3566160"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In Equilibrium (0.1 LOLE)</a:t>
            </a:r>
          </a:p>
        </p:txBody>
      </p:sp>
      <p:graphicFrame>
        <p:nvGraphicFramePr>
          <p:cNvPr id="30" name="Table 29">
            <a:extLst>
              <a:ext uri="{FF2B5EF4-FFF2-40B4-BE49-F238E27FC236}">
                <a16:creationId xmlns:a16="http://schemas.microsoft.com/office/drawing/2014/main" id="{BB4E2743-986E-7B5A-75FF-2ABB3F4975D7}"/>
              </a:ext>
            </a:extLst>
          </p:cNvPr>
          <p:cNvGraphicFramePr>
            <a:graphicFrameLocks noGrp="1"/>
          </p:cNvGraphicFramePr>
          <p:nvPr/>
        </p:nvGraphicFramePr>
        <p:xfrm>
          <a:off x="1152653" y="5925537"/>
          <a:ext cx="2728467" cy="236219"/>
        </p:xfrm>
        <a:graphic>
          <a:graphicData uri="http://schemas.openxmlformats.org/drawingml/2006/table">
            <a:tbl>
              <a:tblPr firstRow="1" bandRow="1">
                <a:tableStyleId>{69012ECD-51FC-41F1-AA8D-1B2483CD663E}</a:tableStyleId>
              </a:tblPr>
              <a:tblGrid>
                <a:gridCol w="909489">
                  <a:extLst>
                    <a:ext uri="{9D8B030D-6E8A-4147-A177-3AD203B41FA5}">
                      <a16:colId xmlns:a16="http://schemas.microsoft.com/office/drawing/2014/main" val="2853341358"/>
                    </a:ext>
                  </a:extLst>
                </a:gridCol>
                <a:gridCol w="909489">
                  <a:extLst>
                    <a:ext uri="{9D8B030D-6E8A-4147-A177-3AD203B41FA5}">
                      <a16:colId xmlns:a16="http://schemas.microsoft.com/office/drawing/2014/main" val="2367961906"/>
                    </a:ext>
                  </a:extLst>
                </a:gridCol>
                <a:gridCol w="909489">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marL="0" marR="0" marT="0" marB="0"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marL="0" marR="0" marT="0" marB="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marL="0" marR="0" marT="0" marB="0" anchor="ct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aphicFrame>
        <p:nvGraphicFramePr>
          <p:cNvPr id="31" name="Table 30">
            <a:extLst>
              <a:ext uri="{FF2B5EF4-FFF2-40B4-BE49-F238E27FC236}">
                <a16:creationId xmlns:a16="http://schemas.microsoft.com/office/drawing/2014/main" id="{9E1F5B08-0DFF-2671-04DB-CE339F1FA3C0}"/>
              </a:ext>
            </a:extLst>
          </p:cNvPr>
          <p:cNvGraphicFramePr>
            <a:graphicFrameLocks noGrp="1"/>
          </p:cNvGraphicFramePr>
          <p:nvPr/>
        </p:nvGraphicFramePr>
        <p:xfrm>
          <a:off x="5023613" y="5925537"/>
          <a:ext cx="2728467" cy="236219"/>
        </p:xfrm>
        <a:graphic>
          <a:graphicData uri="http://schemas.openxmlformats.org/drawingml/2006/table">
            <a:tbl>
              <a:tblPr firstRow="1" bandRow="1">
                <a:tableStyleId>{69012ECD-51FC-41F1-AA8D-1B2483CD663E}</a:tableStyleId>
              </a:tblPr>
              <a:tblGrid>
                <a:gridCol w="909489">
                  <a:extLst>
                    <a:ext uri="{9D8B030D-6E8A-4147-A177-3AD203B41FA5}">
                      <a16:colId xmlns:a16="http://schemas.microsoft.com/office/drawing/2014/main" val="2853341358"/>
                    </a:ext>
                  </a:extLst>
                </a:gridCol>
                <a:gridCol w="909489">
                  <a:extLst>
                    <a:ext uri="{9D8B030D-6E8A-4147-A177-3AD203B41FA5}">
                      <a16:colId xmlns:a16="http://schemas.microsoft.com/office/drawing/2014/main" val="2367961906"/>
                    </a:ext>
                  </a:extLst>
                </a:gridCol>
                <a:gridCol w="909489">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marL="0" marR="0" marT="0" marB="0"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marL="0" marR="0" marT="0" marB="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marL="0" marR="0" marT="0" marB="0" anchor="ct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aphicFrame>
        <p:nvGraphicFramePr>
          <p:cNvPr id="33" name="Table 32">
            <a:extLst>
              <a:ext uri="{FF2B5EF4-FFF2-40B4-BE49-F238E27FC236}">
                <a16:creationId xmlns:a16="http://schemas.microsoft.com/office/drawing/2014/main" id="{CE3FD8C5-5FFA-28FE-5AAC-88881E089224}"/>
              </a:ext>
            </a:extLst>
          </p:cNvPr>
          <p:cNvGraphicFramePr>
            <a:graphicFrameLocks noGrp="1"/>
          </p:cNvGraphicFramePr>
          <p:nvPr/>
        </p:nvGraphicFramePr>
        <p:xfrm>
          <a:off x="8837423" y="5925537"/>
          <a:ext cx="2728467" cy="236219"/>
        </p:xfrm>
        <a:graphic>
          <a:graphicData uri="http://schemas.openxmlformats.org/drawingml/2006/table">
            <a:tbl>
              <a:tblPr firstRow="1" bandRow="1">
                <a:tableStyleId>{69012ECD-51FC-41F1-AA8D-1B2483CD663E}</a:tableStyleId>
              </a:tblPr>
              <a:tblGrid>
                <a:gridCol w="909489">
                  <a:extLst>
                    <a:ext uri="{9D8B030D-6E8A-4147-A177-3AD203B41FA5}">
                      <a16:colId xmlns:a16="http://schemas.microsoft.com/office/drawing/2014/main" val="2853341358"/>
                    </a:ext>
                  </a:extLst>
                </a:gridCol>
                <a:gridCol w="909489">
                  <a:extLst>
                    <a:ext uri="{9D8B030D-6E8A-4147-A177-3AD203B41FA5}">
                      <a16:colId xmlns:a16="http://schemas.microsoft.com/office/drawing/2014/main" val="2367961906"/>
                    </a:ext>
                  </a:extLst>
                </a:gridCol>
                <a:gridCol w="909489">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marL="0" marR="0" marT="0" marB="0"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marL="0" marR="0" marT="0" marB="0"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marL="0" marR="0" marT="0" marB="0" anchor="ct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sp>
        <p:nvSpPr>
          <p:cNvPr id="9" name="Rectangle 8">
            <a:extLst>
              <a:ext uri="{FF2B5EF4-FFF2-40B4-BE49-F238E27FC236}">
                <a16:creationId xmlns:a16="http://schemas.microsoft.com/office/drawing/2014/main" id="{18332E62-1089-7972-6C94-8490C0D59CCB}"/>
              </a:ext>
            </a:extLst>
          </p:cNvPr>
          <p:cNvSpPr/>
          <p:nvPr/>
        </p:nvSpPr>
        <p:spPr>
          <a:xfrm>
            <a:off x="5796137" y="3160440"/>
            <a:ext cx="1005840" cy="181841"/>
          </a:xfrm>
          <a:prstGeom prst="rect">
            <a:avLst/>
          </a:prstGeom>
          <a:solidFill>
            <a:srgbClr val="FFFFFF">
              <a:alpha val="5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nSpc>
                <a:spcPct val="80000"/>
              </a:lnSpc>
            </a:pPr>
            <a:r>
              <a:rPr lang="en-US" sz="1050" b="1">
                <a:solidFill>
                  <a:schemeClr val="accent3">
                    <a:lumMod val="75000"/>
                  </a:schemeClr>
                </a:solidFill>
              </a:rPr>
              <a:t>$102.9/kW-yr</a:t>
            </a:r>
          </a:p>
        </p:txBody>
      </p:sp>
      <p:sp>
        <p:nvSpPr>
          <p:cNvPr id="10" name="Rectangle 9">
            <a:extLst>
              <a:ext uri="{FF2B5EF4-FFF2-40B4-BE49-F238E27FC236}">
                <a16:creationId xmlns:a16="http://schemas.microsoft.com/office/drawing/2014/main" id="{79B9DBE8-52F8-CDD8-B36C-8DB0BB3BC59A}"/>
              </a:ext>
            </a:extLst>
          </p:cNvPr>
          <p:cNvSpPr/>
          <p:nvPr/>
        </p:nvSpPr>
        <p:spPr>
          <a:xfrm>
            <a:off x="9658096" y="4331997"/>
            <a:ext cx="1005840" cy="181841"/>
          </a:xfrm>
          <a:prstGeom prst="rect">
            <a:avLst/>
          </a:prstGeom>
          <a:solidFill>
            <a:srgbClr val="FFFFFF">
              <a:alpha val="5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nSpc>
                <a:spcPct val="80000"/>
              </a:lnSpc>
            </a:pPr>
            <a:r>
              <a:rPr lang="en-US" sz="1050" b="1" dirty="0">
                <a:solidFill>
                  <a:schemeClr val="accent3">
                    <a:lumMod val="75000"/>
                  </a:schemeClr>
                </a:solidFill>
              </a:rPr>
              <a:t>$57.3/kW-</a:t>
            </a:r>
            <a:r>
              <a:rPr lang="en-US" sz="1050" b="1" dirty="0" err="1">
                <a:solidFill>
                  <a:schemeClr val="accent3">
                    <a:lumMod val="75000"/>
                  </a:schemeClr>
                </a:solidFill>
              </a:rPr>
              <a:t>yr</a:t>
            </a:r>
            <a:endParaRPr lang="en-US" sz="1050" b="1" dirty="0">
              <a:solidFill>
                <a:schemeClr val="accent3">
                  <a:lumMod val="75000"/>
                </a:schemeClr>
              </a:solidFill>
            </a:endParaRPr>
          </a:p>
        </p:txBody>
      </p:sp>
      <p:sp>
        <p:nvSpPr>
          <p:cNvPr id="11" name="Rectangle 10">
            <a:extLst>
              <a:ext uri="{FF2B5EF4-FFF2-40B4-BE49-F238E27FC236}">
                <a16:creationId xmlns:a16="http://schemas.microsoft.com/office/drawing/2014/main" id="{C7E6EB1E-E0BC-2E3E-0E32-71515330BD69}"/>
              </a:ext>
            </a:extLst>
          </p:cNvPr>
          <p:cNvSpPr/>
          <p:nvPr/>
        </p:nvSpPr>
        <p:spPr>
          <a:xfrm>
            <a:off x="1945083" y="2641388"/>
            <a:ext cx="1005840" cy="181841"/>
          </a:xfrm>
          <a:prstGeom prst="rect">
            <a:avLst/>
          </a:prstGeom>
          <a:solidFill>
            <a:srgbClr val="FFFFFF">
              <a:alpha val="5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t"/>
          <a:lstStyle/>
          <a:p>
            <a:pPr>
              <a:lnSpc>
                <a:spcPct val="80000"/>
              </a:lnSpc>
            </a:pPr>
            <a:r>
              <a:rPr lang="en-US" sz="1050" b="1">
                <a:solidFill>
                  <a:schemeClr val="accent3">
                    <a:lumMod val="75000"/>
                  </a:schemeClr>
                </a:solidFill>
              </a:rPr>
              <a:t>$123.5/kW-yr</a:t>
            </a:r>
          </a:p>
        </p:txBody>
      </p:sp>
    </p:spTree>
    <p:extLst>
      <p:ext uri="{BB962C8B-B14F-4D97-AF65-F5344CB8AC3E}">
        <p14:creationId xmlns:p14="http://schemas.microsoft.com/office/powerpoint/2010/main" val="1636867633"/>
      </p:ext>
    </p:extLst>
  </p:cSld>
  <p:clrMapOvr>
    <a:masterClrMapping/>
  </p:clrMapOvr>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 name="Chart 3">
            <a:extLst>
              <a:ext uri="{FF2B5EF4-FFF2-40B4-BE49-F238E27FC236}">
                <a16:creationId xmlns:a16="http://schemas.microsoft.com/office/drawing/2014/main" id="{ACA47123-6CF9-481D-85AA-BF997442A4FE}"/>
              </a:ext>
            </a:extLst>
          </p:cNvPr>
          <p:cNvGraphicFramePr>
            <a:graphicFrameLocks/>
          </p:cNvGraphicFramePr>
          <p:nvPr>
            <p:extLst>
              <p:ext uri="{D42A27DB-BD31-4B8C-83A1-F6EECF244321}">
                <p14:modId xmlns:p14="http://schemas.microsoft.com/office/powerpoint/2010/main" val="154990190"/>
              </p:ext>
            </p:extLst>
          </p:nvPr>
        </p:nvGraphicFramePr>
        <p:xfrm>
          <a:off x="8164322" y="1622249"/>
          <a:ext cx="3564128" cy="466562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7" name="Chart 6">
            <a:extLst>
              <a:ext uri="{FF2B5EF4-FFF2-40B4-BE49-F238E27FC236}">
                <a16:creationId xmlns:a16="http://schemas.microsoft.com/office/drawing/2014/main" id="{F1AAC694-FFA1-56C6-2732-E33471489787}"/>
              </a:ext>
            </a:extLst>
          </p:cNvPr>
          <p:cNvGraphicFramePr>
            <a:graphicFrameLocks/>
          </p:cNvGraphicFramePr>
          <p:nvPr>
            <p:extLst>
              <p:ext uri="{D42A27DB-BD31-4B8C-83A1-F6EECF244321}">
                <p14:modId xmlns:p14="http://schemas.microsoft.com/office/powerpoint/2010/main" val="3658848669"/>
              </p:ext>
            </p:extLst>
          </p:nvPr>
        </p:nvGraphicFramePr>
        <p:xfrm>
          <a:off x="459234" y="1622250"/>
          <a:ext cx="3559814" cy="4666268"/>
        </p:xfrm>
        <a:graphic>
          <a:graphicData uri="http://schemas.openxmlformats.org/drawingml/2006/chart">
            <c:chart xmlns:c="http://schemas.openxmlformats.org/drawingml/2006/chart" xmlns:r="http://schemas.openxmlformats.org/officeDocument/2006/relationships" r:id="rId4"/>
          </a:graphicData>
        </a:graphic>
      </p:graphicFrame>
      <p:sp>
        <p:nvSpPr>
          <p:cNvPr id="25" name="Rectangle 24">
            <a:extLst>
              <a:ext uri="{FF2B5EF4-FFF2-40B4-BE49-F238E27FC236}">
                <a16:creationId xmlns:a16="http://schemas.microsoft.com/office/drawing/2014/main" id="{E1DD3406-3849-B871-0A77-D6C61DB99949}"/>
              </a:ext>
            </a:extLst>
          </p:cNvPr>
          <p:cNvSpPr/>
          <p:nvPr/>
        </p:nvSpPr>
        <p:spPr>
          <a:xfrm>
            <a:off x="461265" y="1277942"/>
            <a:ext cx="3566160"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Out of Equilibrium (-4 GW)</a:t>
            </a:r>
          </a:p>
        </p:txBody>
      </p:sp>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normAutofit/>
          </a:bodyPr>
          <a:lstStyle/>
          <a:p>
            <a:r>
              <a:rPr lang="en-US" noProof="0"/>
              <a:t>Default PCM Design: Out </a:t>
            </a:r>
            <a:r>
              <a:rPr lang="en-US"/>
              <a:t>of </a:t>
            </a:r>
            <a:r>
              <a:rPr lang="en-US" noProof="0"/>
              <a:t>Equilibrium</a:t>
            </a:r>
            <a:br>
              <a:rPr lang="en-US" noProof="0"/>
            </a:br>
            <a:r>
              <a:rPr lang="en-US" sz="2000" noProof="0"/>
              <a:t>Ex-Post Net-CONE: Total Annual PC Price vs. CT Net-CONE</a:t>
            </a:r>
            <a:endParaRPr lang="en-US" sz="2000"/>
          </a:p>
        </p:txBody>
      </p:sp>
      <p:grpSp>
        <p:nvGrpSpPr>
          <p:cNvPr id="24" name="Group 23">
            <a:extLst>
              <a:ext uri="{FF2B5EF4-FFF2-40B4-BE49-F238E27FC236}">
                <a16:creationId xmlns:a16="http://schemas.microsoft.com/office/drawing/2014/main" id="{4B20D32F-7C30-CD04-D72D-EF40A162BACB}"/>
              </a:ext>
            </a:extLst>
          </p:cNvPr>
          <p:cNvGrpSpPr/>
          <p:nvPr/>
        </p:nvGrpSpPr>
        <p:grpSpPr>
          <a:xfrm>
            <a:off x="9946140" y="233768"/>
            <a:ext cx="1782310" cy="619057"/>
            <a:chOff x="7453314" y="233768"/>
            <a:chExt cx="1782310" cy="619057"/>
          </a:xfrm>
        </p:grpSpPr>
        <p:sp>
          <p:nvSpPr>
            <p:cNvPr id="23" name="Rectangle 22">
              <a:extLst>
                <a:ext uri="{FF2B5EF4-FFF2-40B4-BE49-F238E27FC236}">
                  <a16:creationId xmlns:a16="http://schemas.microsoft.com/office/drawing/2014/main" id="{E518DDA3-B421-4AC8-EDDA-FE6365CBF407}"/>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702CDA3D-0324-3899-E255-0FAEA48E4773}"/>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6" name="Rectangle 5">
              <a:extLst>
                <a:ext uri="{FF2B5EF4-FFF2-40B4-BE49-F238E27FC236}">
                  <a16:creationId xmlns:a16="http://schemas.microsoft.com/office/drawing/2014/main" id="{E7F9C3C8-27F9-DCD3-95BB-432A7BAA4F08}"/>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14" name="Rectangle 13">
              <a:extLst>
                <a:ext uri="{FF2B5EF4-FFF2-40B4-BE49-F238E27FC236}">
                  <a16:creationId xmlns:a16="http://schemas.microsoft.com/office/drawing/2014/main" id="{37A5953D-B82F-DDC8-19E7-D4CBFCBB0B67}"/>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15" name="Rectangle 14">
              <a:extLst>
                <a:ext uri="{FF2B5EF4-FFF2-40B4-BE49-F238E27FC236}">
                  <a16:creationId xmlns:a16="http://schemas.microsoft.com/office/drawing/2014/main" id="{25F533BD-6541-2EE8-B0FD-6EF0E93B85D2}"/>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41D6DF7F-47A5-E79B-B3BE-4401BCD2D7C0}"/>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91497144-8F35-3679-280F-FA07B0979E22}"/>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 name="Rectangle 25">
            <a:extLst>
              <a:ext uri="{FF2B5EF4-FFF2-40B4-BE49-F238E27FC236}">
                <a16:creationId xmlns:a16="http://schemas.microsoft.com/office/drawing/2014/main" id="{928BFD9B-2FF3-F3A9-D01D-0F5B1FE672F4}"/>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out of equilibrium targeting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
        <p:nvSpPr>
          <p:cNvPr id="12" name="Rectangle 11">
            <a:extLst>
              <a:ext uri="{FF2B5EF4-FFF2-40B4-BE49-F238E27FC236}">
                <a16:creationId xmlns:a16="http://schemas.microsoft.com/office/drawing/2014/main" id="{4DB52969-1978-817B-429B-38EE02395040}"/>
              </a:ext>
            </a:extLst>
          </p:cNvPr>
          <p:cNvSpPr/>
          <p:nvPr/>
        </p:nvSpPr>
        <p:spPr>
          <a:xfrm>
            <a:off x="8162290" y="1277942"/>
            <a:ext cx="3566160"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Out of Equilibrium (+4 GW)</a:t>
            </a:r>
          </a:p>
        </p:txBody>
      </p:sp>
      <p:sp>
        <p:nvSpPr>
          <p:cNvPr id="13" name="Rectangle 12">
            <a:extLst>
              <a:ext uri="{FF2B5EF4-FFF2-40B4-BE49-F238E27FC236}">
                <a16:creationId xmlns:a16="http://schemas.microsoft.com/office/drawing/2014/main" id="{DD45D097-D4A9-22EC-B1D5-CECB4B169EA5}"/>
              </a:ext>
            </a:extLst>
          </p:cNvPr>
          <p:cNvSpPr/>
          <p:nvPr/>
        </p:nvSpPr>
        <p:spPr>
          <a:xfrm>
            <a:off x="4311778" y="1277942"/>
            <a:ext cx="3566160"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In Equilibrium (0.1 LOLE)</a:t>
            </a:r>
          </a:p>
        </p:txBody>
      </p:sp>
      <p:graphicFrame>
        <p:nvGraphicFramePr>
          <p:cNvPr id="9" name="Chart 8">
            <a:extLst>
              <a:ext uri="{FF2B5EF4-FFF2-40B4-BE49-F238E27FC236}">
                <a16:creationId xmlns:a16="http://schemas.microsoft.com/office/drawing/2014/main" id="{B6B6AAB5-C799-9CE1-2512-D08BB90881D3}"/>
              </a:ext>
            </a:extLst>
          </p:cNvPr>
          <p:cNvGraphicFramePr>
            <a:graphicFrameLocks/>
          </p:cNvGraphicFramePr>
          <p:nvPr>
            <p:extLst>
              <p:ext uri="{D42A27DB-BD31-4B8C-83A1-F6EECF244321}">
                <p14:modId xmlns:p14="http://schemas.microsoft.com/office/powerpoint/2010/main" val="1533356063"/>
              </p:ext>
            </p:extLst>
          </p:nvPr>
        </p:nvGraphicFramePr>
        <p:xfrm>
          <a:off x="4311778" y="1629635"/>
          <a:ext cx="3559814" cy="4658234"/>
        </p:xfrm>
        <a:graphic>
          <a:graphicData uri="http://schemas.openxmlformats.org/drawingml/2006/chart">
            <c:chart xmlns:c="http://schemas.openxmlformats.org/drawingml/2006/chart" xmlns:r="http://schemas.openxmlformats.org/officeDocument/2006/relationships" r:id="rId5"/>
          </a:graphicData>
        </a:graphic>
      </p:graphicFrame>
      <p:sp>
        <p:nvSpPr>
          <p:cNvPr id="10" name="Rectangle 9">
            <a:extLst>
              <a:ext uri="{FF2B5EF4-FFF2-40B4-BE49-F238E27FC236}">
                <a16:creationId xmlns:a16="http://schemas.microsoft.com/office/drawing/2014/main" id="{7C795700-67BD-CA85-8882-D4D8B398E682}"/>
              </a:ext>
            </a:extLst>
          </p:cNvPr>
          <p:cNvSpPr/>
          <p:nvPr/>
        </p:nvSpPr>
        <p:spPr>
          <a:xfrm>
            <a:off x="1298532" y="1798363"/>
            <a:ext cx="1953162" cy="77040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1200" b="1">
                <a:solidFill>
                  <a:schemeClr val="tx2"/>
                </a:solidFill>
              </a:rPr>
              <a:t>If system is capacity short, PC supply will be low and thus prices will clear at the max PC price</a:t>
            </a:r>
            <a:endParaRPr lang="en-US" sz="1200" b="1">
              <a:solidFill>
                <a:srgbClr val="E85F31"/>
              </a:solidFill>
            </a:endParaRPr>
          </a:p>
        </p:txBody>
      </p:sp>
      <p:cxnSp>
        <p:nvCxnSpPr>
          <p:cNvPr id="19" name="Straight Connector 18">
            <a:extLst>
              <a:ext uri="{FF2B5EF4-FFF2-40B4-BE49-F238E27FC236}">
                <a16:creationId xmlns:a16="http://schemas.microsoft.com/office/drawing/2014/main" id="{F9801E89-D817-F1F9-3412-E4CD8803697C}"/>
              </a:ext>
            </a:extLst>
          </p:cNvPr>
          <p:cNvCxnSpPr>
            <a:cxnSpLocks/>
          </p:cNvCxnSpPr>
          <p:nvPr/>
        </p:nvCxnSpPr>
        <p:spPr>
          <a:xfrm flipV="1">
            <a:off x="1202634" y="2198410"/>
            <a:ext cx="2325757" cy="3549384"/>
          </a:xfrm>
          <a:prstGeom prst="line">
            <a:avLst/>
          </a:prstGeom>
          <a:ln w="28575">
            <a:solidFill>
              <a:srgbClr val="E85F31"/>
            </a:solidFill>
            <a:prstDash val="sysDash"/>
          </a:ln>
        </p:spPr>
        <p:style>
          <a:lnRef idx="1">
            <a:schemeClr val="accent1"/>
          </a:lnRef>
          <a:fillRef idx="0">
            <a:schemeClr val="accent1"/>
          </a:fillRef>
          <a:effectRef idx="0">
            <a:schemeClr val="accent1"/>
          </a:effectRef>
          <a:fontRef idx="minor">
            <a:schemeClr val="tx1"/>
          </a:fontRef>
        </p:style>
      </p:cxnSp>
      <p:sp>
        <p:nvSpPr>
          <p:cNvPr id="22" name="Rectangle 21">
            <a:extLst>
              <a:ext uri="{FF2B5EF4-FFF2-40B4-BE49-F238E27FC236}">
                <a16:creationId xmlns:a16="http://schemas.microsoft.com/office/drawing/2014/main" id="{04D37DEC-CB8B-76D9-5DA4-E8D3F43BE5E3}"/>
              </a:ext>
            </a:extLst>
          </p:cNvPr>
          <p:cNvSpPr/>
          <p:nvPr/>
        </p:nvSpPr>
        <p:spPr>
          <a:xfrm>
            <a:off x="3526108" y="2031597"/>
            <a:ext cx="767354" cy="35799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rgbClr val="E85F31"/>
                </a:solidFill>
              </a:rPr>
              <a:t>Max PC price</a:t>
            </a:r>
          </a:p>
        </p:txBody>
      </p:sp>
      <p:cxnSp>
        <p:nvCxnSpPr>
          <p:cNvPr id="27" name="Straight Connector 26">
            <a:extLst>
              <a:ext uri="{FF2B5EF4-FFF2-40B4-BE49-F238E27FC236}">
                <a16:creationId xmlns:a16="http://schemas.microsoft.com/office/drawing/2014/main" id="{568F7EC6-A76F-FA56-9A27-35A96E6EDD86}"/>
              </a:ext>
            </a:extLst>
          </p:cNvPr>
          <p:cNvCxnSpPr>
            <a:cxnSpLocks/>
          </p:cNvCxnSpPr>
          <p:nvPr/>
        </p:nvCxnSpPr>
        <p:spPr>
          <a:xfrm flipV="1">
            <a:off x="5065117" y="2186224"/>
            <a:ext cx="2325757" cy="3549384"/>
          </a:xfrm>
          <a:prstGeom prst="line">
            <a:avLst/>
          </a:prstGeom>
          <a:ln w="28575">
            <a:solidFill>
              <a:srgbClr val="E85F31"/>
            </a:solidFill>
            <a:prstDash val="sysDash"/>
          </a:ln>
        </p:spPr>
        <p:style>
          <a:lnRef idx="1">
            <a:schemeClr val="accent1"/>
          </a:lnRef>
          <a:fillRef idx="0">
            <a:schemeClr val="accent1"/>
          </a:fillRef>
          <a:effectRef idx="0">
            <a:schemeClr val="accent1"/>
          </a:effectRef>
          <a:fontRef idx="minor">
            <a:schemeClr val="tx1"/>
          </a:fontRef>
        </p:style>
      </p:cxnSp>
      <p:sp>
        <p:nvSpPr>
          <p:cNvPr id="28" name="Rectangle 27">
            <a:extLst>
              <a:ext uri="{FF2B5EF4-FFF2-40B4-BE49-F238E27FC236}">
                <a16:creationId xmlns:a16="http://schemas.microsoft.com/office/drawing/2014/main" id="{30A05348-4EBB-8EAD-4D8B-1345781B390F}"/>
              </a:ext>
            </a:extLst>
          </p:cNvPr>
          <p:cNvSpPr/>
          <p:nvPr/>
        </p:nvSpPr>
        <p:spPr>
          <a:xfrm>
            <a:off x="7388591" y="2019411"/>
            <a:ext cx="767354" cy="35799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rgbClr val="E85F31"/>
                </a:solidFill>
              </a:rPr>
              <a:t>Max PC price</a:t>
            </a:r>
          </a:p>
        </p:txBody>
      </p:sp>
      <p:cxnSp>
        <p:nvCxnSpPr>
          <p:cNvPr id="29" name="Straight Connector 28">
            <a:extLst>
              <a:ext uri="{FF2B5EF4-FFF2-40B4-BE49-F238E27FC236}">
                <a16:creationId xmlns:a16="http://schemas.microsoft.com/office/drawing/2014/main" id="{FA11E553-8BDC-CAB7-0E82-245FCEC0C1C0}"/>
              </a:ext>
            </a:extLst>
          </p:cNvPr>
          <p:cNvCxnSpPr>
            <a:cxnSpLocks/>
          </p:cNvCxnSpPr>
          <p:nvPr/>
        </p:nvCxnSpPr>
        <p:spPr>
          <a:xfrm flipV="1">
            <a:off x="8905450" y="2224244"/>
            <a:ext cx="2325757" cy="3549384"/>
          </a:xfrm>
          <a:prstGeom prst="line">
            <a:avLst/>
          </a:prstGeom>
          <a:ln w="28575">
            <a:solidFill>
              <a:srgbClr val="E85F31"/>
            </a:solidFill>
            <a:prstDash val="sysDash"/>
          </a:ln>
        </p:spPr>
        <p:style>
          <a:lnRef idx="1">
            <a:schemeClr val="accent1"/>
          </a:lnRef>
          <a:fillRef idx="0">
            <a:schemeClr val="accent1"/>
          </a:fillRef>
          <a:effectRef idx="0">
            <a:schemeClr val="accent1"/>
          </a:effectRef>
          <a:fontRef idx="minor">
            <a:schemeClr val="tx1"/>
          </a:fontRef>
        </p:style>
      </p:cxnSp>
      <p:sp>
        <p:nvSpPr>
          <p:cNvPr id="30" name="Rectangle 29">
            <a:extLst>
              <a:ext uri="{FF2B5EF4-FFF2-40B4-BE49-F238E27FC236}">
                <a16:creationId xmlns:a16="http://schemas.microsoft.com/office/drawing/2014/main" id="{8678BBF3-75E7-D668-0A28-79C72CC4582D}"/>
              </a:ext>
            </a:extLst>
          </p:cNvPr>
          <p:cNvSpPr/>
          <p:nvPr/>
        </p:nvSpPr>
        <p:spPr>
          <a:xfrm>
            <a:off x="11228924" y="2057431"/>
            <a:ext cx="767354" cy="35799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rgbClr val="E85F31"/>
                </a:solidFill>
              </a:rPr>
              <a:t>Max PC price</a:t>
            </a:r>
          </a:p>
        </p:txBody>
      </p:sp>
      <p:sp>
        <p:nvSpPr>
          <p:cNvPr id="31" name="Rectangle 30">
            <a:extLst>
              <a:ext uri="{FF2B5EF4-FFF2-40B4-BE49-F238E27FC236}">
                <a16:creationId xmlns:a16="http://schemas.microsoft.com/office/drawing/2014/main" id="{7B4702DA-6894-2098-983A-E5726FB0207A}"/>
              </a:ext>
            </a:extLst>
          </p:cNvPr>
          <p:cNvSpPr/>
          <p:nvPr/>
        </p:nvSpPr>
        <p:spPr>
          <a:xfrm>
            <a:off x="8959458" y="1798363"/>
            <a:ext cx="1953162" cy="77040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1200" b="1">
                <a:solidFill>
                  <a:schemeClr val="tx2"/>
                </a:solidFill>
              </a:rPr>
              <a:t>If system is capacity long, PC supply will be high and thus prices will clear rarely hit max price</a:t>
            </a:r>
            <a:endParaRPr lang="en-US" sz="1200" b="1">
              <a:solidFill>
                <a:srgbClr val="E85F31"/>
              </a:solidFill>
            </a:endParaRPr>
          </a:p>
        </p:txBody>
      </p:sp>
      <p:sp>
        <p:nvSpPr>
          <p:cNvPr id="8" name="Rectangle 7">
            <a:extLst>
              <a:ext uri="{FF2B5EF4-FFF2-40B4-BE49-F238E27FC236}">
                <a16:creationId xmlns:a16="http://schemas.microsoft.com/office/drawing/2014/main" id="{406B20BB-5E31-6550-5925-B124337CD69B}"/>
              </a:ext>
            </a:extLst>
          </p:cNvPr>
          <p:cNvSpPr/>
          <p:nvPr/>
        </p:nvSpPr>
        <p:spPr>
          <a:xfrm>
            <a:off x="2919046" y="2568768"/>
            <a:ext cx="117231" cy="127540"/>
          </a:xfrm>
          <a:prstGeom prst="rect">
            <a:avLst/>
          </a:prstGeom>
          <a:solidFill>
            <a:schemeClr val="bg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Tree>
    <p:extLst>
      <p:ext uri="{BB962C8B-B14F-4D97-AF65-F5344CB8AC3E}">
        <p14:creationId xmlns:p14="http://schemas.microsoft.com/office/powerpoint/2010/main" val="3419202868"/>
      </p:ext>
    </p:extLst>
  </p:cSld>
  <p:clrMapOvr>
    <a:masterClrMapping/>
  </p:clrMapOvr>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Chart 6">
            <a:extLst>
              <a:ext uri="{FF2B5EF4-FFF2-40B4-BE49-F238E27FC236}">
                <a16:creationId xmlns:a16="http://schemas.microsoft.com/office/drawing/2014/main" id="{DCB4AC58-9B4F-44F6-82A7-B666406831F3}"/>
              </a:ext>
            </a:extLst>
          </p:cNvPr>
          <p:cNvGraphicFramePr>
            <a:graphicFrameLocks/>
          </p:cNvGraphicFramePr>
          <p:nvPr>
            <p:extLst>
              <p:ext uri="{D42A27DB-BD31-4B8C-83A1-F6EECF244321}">
                <p14:modId xmlns:p14="http://schemas.microsoft.com/office/powerpoint/2010/main" val="2548352168"/>
              </p:ext>
            </p:extLst>
          </p:nvPr>
        </p:nvGraphicFramePr>
        <p:xfrm>
          <a:off x="8156201" y="1629632"/>
          <a:ext cx="3572250" cy="4666267"/>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1" name="Chart 10">
            <a:extLst>
              <a:ext uri="{FF2B5EF4-FFF2-40B4-BE49-F238E27FC236}">
                <a16:creationId xmlns:a16="http://schemas.microsoft.com/office/drawing/2014/main" id="{0B151ABD-72F5-EA09-06A1-57D9ECAB48EB}"/>
              </a:ext>
            </a:extLst>
          </p:cNvPr>
          <p:cNvGraphicFramePr>
            <a:graphicFrameLocks/>
          </p:cNvGraphicFramePr>
          <p:nvPr>
            <p:extLst>
              <p:ext uri="{D42A27DB-BD31-4B8C-83A1-F6EECF244321}">
                <p14:modId xmlns:p14="http://schemas.microsoft.com/office/powerpoint/2010/main" val="1525864322"/>
              </p:ext>
            </p:extLst>
          </p:nvPr>
        </p:nvGraphicFramePr>
        <p:xfrm>
          <a:off x="439739" y="1605321"/>
          <a:ext cx="3585656" cy="4666269"/>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4" name="Chart 3">
            <a:extLst>
              <a:ext uri="{FF2B5EF4-FFF2-40B4-BE49-F238E27FC236}">
                <a16:creationId xmlns:a16="http://schemas.microsoft.com/office/drawing/2014/main" id="{0A88070D-565A-D5D9-975E-AEBFAA66038E}"/>
              </a:ext>
            </a:extLst>
          </p:cNvPr>
          <p:cNvGraphicFramePr>
            <a:graphicFrameLocks/>
          </p:cNvGraphicFramePr>
          <p:nvPr/>
        </p:nvGraphicFramePr>
        <p:xfrm>
          <a:off x="4309747" y="1629635"/>
          <a:ext cx="3566161" cy="4389120"/>
        </p:xfrm>
        <a:graphic>
          <a:graphicData uri="http://schemas.openxmlformats.org/drawingml/2006/chart">
            <c:chart xmlns:c="http://schemas.openxmlformats.org/drawingml/2006/chart" xmlns:r="http://schemas.openxmlformats.org/officeDocument/2006/relationships" r:id="rId4"/>
          </a:graphicData>
        </a:graphic>
      </p:graphicFrame>
      <p:sp>
        <p:nvSpPr>
          <p:cNvPr id="25" name="Rectangle 24">
            <a:extLst>
              <a:ext uri="{FF2B5EF4-FFF2-40B4-BE49-F238E27FC236}">
                <a16:creationId xmlns:a16="http://schemas.microsoft.com/office/drawing/2014/main" id="{E1DD3406-3849-B871-0A77-D6C61DB99949}"/>
              </a:ext>
            </a:extLst>
          </p:cNvPr>
          <p:cNvSpPr/>
          <p:nvPr/>
        </p:nvSpPr>
        <p:spPr>
          <a:xfrm>
            <a:off x="461265" y="1277942"/>
            <a:ext cx="3566160"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Out of Equilibrium (-4 GW)</a:t>
            </a:r>
          </a:p>
        </p:txBody>
      </p:sp>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normAutofit/>
          </a:bodyPr>
          <a:lstStyle/>
          <a:p>
            <a:r>
              <a:rPr lang="en-US" noProof="0"/>
              <a:t>Default PCM Design: Out </a:t>
            </a:r>
            <a:r>
              <a:rPr lang="en-US"/>
              <a:t>of </a:t>
            </a:r>
            <a:r>
              <a:rPr lang="en-US" noProof="0"/>
              <a:t>Equilibrium</a:t>
            </a:r>
            <a:br>
              <a:rPr lang="en-US" noProof="0"/>
            </a:br>
            <a:r>
              <a:rPr lang="en-US" sz="2000" noProof="0"/>
              <a:t>Ex-Post Net-CONE: Seasonal PC Price vs. CT Net-CONE</a:t>
            </a:r>
            <a:endParaRPr lang="en-US" sz="2000"/>
          </a:p>
        </p:txBody>
      </p:sp>
      <p:grpSp>
        <p:nvGrpSpPr>
          <p:cNvPr id="24" name="Group 23">
            <a:extLst>
              <a:ext uri="{FF2B5EF4-FFF2-40B4-BE49-F238E27FC236}">
                <a16:creationId xmlns:a16="http://schemas.microsoft.com/office/drawing/2014/main" id="{4B20D32F-7C30-CD04-D72D-EF40A162BACB}"/>
              </a:ext>
            </a:extLst>
          </p:cNvPr>
          <p:cNvGrpSpPr/>
          <p:nvPr/>
        </p:nvGrpSpPr>
        <p:grpSpPr>
          <a:xfrm>
            <a:off x="9946140" y="233768"/>
            <a:ext cx="1782310" cy="619057"/>
            <a:chOff x="7453314" y="233768"/>
            <a:chExt cx="1782310" cy="619057"/>
          </a:xfrm>
        </p:grpSpPr>
        <p:sp>
          <p:nvSpPr>
            <p:cNvPr id="23" name="Rectangle 22">
              <a:extLst>
                <a:ext uri="{FF2B5EF4-FFF2-40B4-BE49-F238E27FC236}">
                  <a16:creationId xmlns:a16="http://schemas.microsoft.com/office/drawing/2014/main" id="{E518DDA3-B421-4AC8-EDDA-FE6365CBF407}"/>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 name="Rectangle 4">
              <a:extLst>
                <a:ext uri="{FF2B5EF4-FFF2-40B4-BE49-F238E27FC236}">
                  <a16:creationId xmlns:a16="http://schemas.microsoft.com/office/drawing/2014/main" id="{702CDA3D-0324-3899-E255-0FAEA48E4773}"/>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6" name="Rectangle 5">
              <a:extLst>
                <a:ext uri="{FF2B5EF4-FFF2-40B4-BE49-F238E27FC236}">
                  <a16:creationId xmlns:a16="http://schemas.microsoft.com/office/drawing/2014/main" id="{E7F9C3C8-27F9-DCD3-95BB-432A7BAA4F08}"/>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14" name="Rectangle 13">
              <a:extLst>
                <a:ext uri="{FF2B5EF4-FFF2-40B4-BE49-F238E27FC236}">
                  <a16:creationId xmlns:a16="http://schemas.microsoft.com/office/drawing/2014/main" id="{37A5953D-B82F-DDC8-19E7-D4CBFCBB0B67}"/>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15" name="Rectangle 14">
              <a:extLst>
                <a:ext uri="{FF2B5EF4-FFF2-40B4-BE49-F238E27FC236}">
                  <a16:creationId xmlns:a16="http://schemas.microsoft.com/office/drawing/2014/main" id="{25F533BD-6541-2EE8-B0FD-6EF0E93B85D2}"/>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Rectangle 17">
              <a:extLst>
                <a:ext uri="{FF2B5EF4-FFF2-40B4-BE49-F238E27FC236}">
                  <a16:creationId xmlns:a16="http://schemas.microsoft.com/office/drawing/2014/main" id="{41D6DF7F-47A5-E79B-B3BE-4401BCD2D7C0}"/>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Rectangle 19">
              <a:extLst>
                <a:ext uri="{FF2B5EF4-FFF2-40B4-BE49-F238E27FC236}">
                  <a16:creationId xmlns:a16="http://schemas.microsoft.com/office/drawing/2014/main" id="{91497144-8F35-3679-280F-FA07B0979E22}"/>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6" name="Rectangle 25">
            <a:extLst>
              <a:ext uri="{FF2B5EF4-FFF2-40B4-BE49-F238E27FC236}">
                <a16:creationId xmlns:a16="http://schemas.microsoft.com/office/drawing/2014/main" id="{928BFD9B-2FF3-F3A9-D01D-0F5B1FE672F4}"/>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out of equilibrium targeting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
        <p:nvSpPr>
          <p:cNvPr id="12" name="Rectangle 11">
            <a:extLst>
              <a:ext uri="{FF2B5EF4-FFF2-40B4-BE49-F238E27FC236}">
                <a16:creationId xmlns:a16="http://schemas.microsoft.com/office/drawing/2014/main" id="{4DB52969-1978-817B-429B-38EE02395040}"/>
              </a:ext>
            </a:extLst>
          </p:cNvPr>
          <p:cNvSpPr/>
          <p:nvPr/>
        </p:nvSpPr>
        <p:spPr>
          <a:xfrm>
            <a:off x="8162290" y="1277942"/>
            <a:ext cx="3566160"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Out of Equilibrium (+4 GW)</a:t>
            </a:r>
          </a:p>
        </p:txBody>
      </p:sp>
      <p:sp>
        <p:nvSpPr>
          <p:cNvPr id="13" name="Rectangle 12">
            <a:extLst>
              <a:ext uri="{FF2B5EF4-FFF2-40B4-BE49-F238E27FC236}">
                <a16:creationId xmlns:a16="http://schemas.microsoft.com/office/drawing/2014/main" id="{DD45D097-D4A9-22EC-B1D5-CECB4B169EA5}"/>
              </a:ext>
            </a:extLst>
          </p:cNvPr>
          <p:cNvSpPr/>
          <p:nvPr/>
        </p:nvSpPr>
        <p:spPr>
          <a:xfrm>
            <a:off x="4311778" y="1277942"/>
            <a:ext cx="3566160"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In Equilibrium (0.1 LOLE)</a:t>
            </a:r>
          </a:p>
        </p:txBody>
      </p:sp>
      <p:graphicFrame>
        <p:nvGraphicFramePr>
          <p:cNvPr id="17" name="Chart 16">
            <a:extLst>
              <a:ext uri="{FF2B5EF4-FFF2-40B4-BE49-F238E27FC236}">
                <a16:creationId xmlns:a16="http://schemas.microsoft.com/office/drawing/2014/main" id="{A2803792-AA6D-E2D9-9252-55DF61177885}"/>
              </a:ext>
            </a:extLst>
          </p:cNvPr>
          <p:cNvGraphicFramePr>
            <a:graphicFrameLocks/>
          </p:cNvGraphicFramePr>
          <p:nvPr>
            <p:extLst>
              <p:ext uri="{D42A27DB-BD31-4B8C-83A1-F6EECF244321}">
                <p14:modId xmlns:p14="http://schemas.microsoft.com/office/powerpoint/2010/main" val="1908595484"/>
              </p:ext>
            </p:extLst>
          </p:nvPr>
        </p:nvGraphicFramePr>
        <p:xfrm>
          <a:off x="4316094" y="1629634"/>
          <a:ext cx="3559814" cy="4641955"/>
        </p:xfrm>
        <a:graphic>
          <a:graphicData uri="http://schemas.openxmlformats.org/drawingml/2006/chart">
            <c:chart xmlns:c="http://schemas.openxmlformats.org/drawingml/2006/chart" xmlns:r="http://schemas.openxmlformats.org/officeDocument/2006/relationships" r:id="rId5"/>
          </a:graphicData>
        </a:graphic>
      </p:graphicFrame>
    </p:spTree>
    <p:extLst>
      <p:ext uri="{BB962C8B-B14F-4D97-AF65-F5344CB8AC3E}">
        <p14:creationId xmlns:p14="http://schemas.microsoft.com/office/powerpoint/2010/main" val="2851876240"/>
      </p:ext>
    </p:extLst>
  </p:cSld>
  <p:clrMapOvr>
    <a:masterClrMapping/>
  </p:clrMapOvr>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a:extLst>
              <a:ext uri="{FF2B5EF4-FFF2-40B4-BE49-F238E27FC236}">
                <a16:creationId xmlns:a16="http://schemas.microsoft.com/office/drawing/2014/main" id="{61BD2A53-BB3B-AEAB-F559-F423EB22334F}"/>
              </a:ext>
            </a:extLst>
          </p:cNvPr>
          <p:cNvPicPr>
            <a:picLocks noChangeAspect="1"/>
          </p:cNvPicPr>
          <p:nvPr/>
        </p:nvPicPr>
        <p:blipFill>
          <a:blip r:embed="rId2"/>
          <a:stretch>
            <a:fillRect/>
          </a:stretch>
        </p:blipFill>
        <p:spPr>
          <a:xfrm>
            <a:off x="609125" y="1285546"/>
            <a:ext cx="10973751" cy="5029636"/>
          </a:xfrm>
          <a:prstGeom prst="rect">
            <a:avLst/>
          </a:prstGeom>
        </p:spPr>
      </p:pic>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8788" y="0"/>
            <a:ext cx="11269662" cy="1006475"/>
          </a:xfrm>
        </p:spPr>
        <p:txBody>
          <a:bodyPr>
            <a:normAutofit/>
          </a:bodyPr>
          <a:lstStyle/>
          <a:p>
            <a:r>
              <a:rPr lang="en-US" noProof="0"/>
              <a:t>Default PCM Design: Out </a:t>
            </a:r>
            <a:r>
              <a:rPr lang="en-US"/>
              <a:t>of </a:t>
            </a:r>
            <a:r>
              <a:rPr lang="en-US" noProof="0"/>
              <a:t>Equilibrium </a:t>
            </a:r>
            <a:r>
              <a:rPr lang="en-US" noProof="0">
                <a:solidFill>
                  <a:srgbClr val="E85F31"/>
                </a:solidFill>
              </a:rPr>
              <a:t>(–</a:t>
            </a:r>
            <a:r>
              <a:rPr lang="en-US">
                <a:solidFill>
                  <a:srgbClr val="E85F31"/>
                </a:solidFill>
              </a:rPr>
              <a:t>4 GW of CTs</a:t>
            </a:r>
            <a:r>
              <a:rPr lang="en-US" noProof="0">
                <a:solidFill>
                  <a:srgbClr val="E85F31"/>
                </a:solidFill>
              </a:rPr>
              <a:t>)</a:t>
            </a:r>
            <a:br>
              <a:rPr lang="en-US" noProof="0"/>
            </a:br>
            <a:r>
              <a:rPr lang="en-US" sz="2000" noProof="0"/>
              <a:t>Ex-Post Net-CONE: Seasonal PC Price vs. PC Supply</a:t>
            </a:r>
            <a:endParaRPr lang="en-US" sz="2000"/>
          </a:p>
        </p:txBody>
      </p:sp>
      <p:sp>
        <p:nvSpPr>
          <p:cNvPr id="8" name="Rectangle 7">
            <a:extLst>
              <a:ext uri="{FF2B5EF4-FFF2-40B4-BE49-F238E27FC236}">
                <a16:creationId xmlns:a16="http://schemas.microsoft.com/office/drawing/2014/main" id="{0FB7CCE7-5729-9E02-57D3-2175C4436791}"/>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out of equilibrium targeting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Tree>
    <p:extLst>
      <p:ext uri="{BB962C8B-B14F-4D97-AF65-F5344CB8AC3E}">
        <p14:creationId xmlns:p14="http://schemas.microsoft.com/office/powerpoint/2010/main" val="4264346487"/>
      </p:ext>
    </p:extLst>
  </p:cSld>
  <p:clrMapOvr>
    <a:masterClrMapping/>
  </p:clrMapOvr>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8788" y="0"/>
            <a:ext cx="11269662" cy="1006475"/>
          </a:xfrm>
        </p:spPr>
        <p:txBody>
          <a:bodyPr>
            <a:normAutofit/>
          </a:bodyPr>
          <a:lstStyle/>
          <a:p>
            <a:r>
              <a:rPr lang="en-US" noProof="0"/>
              <a:t>Default PCM Design: In Equilibrium </a:t>
            </a:r>
            <a:r>
              <a:rPr lang="en-US" noProof="0">
                <a:solidFill>
                  <a:srgbClr val="E85F31"/>
                </a:solidFill>
              </a:rPr>
              <a:t>(0.1 LOLE)</a:t>
            </a:r>
            <a:br>
              <a:rPr lang="en-US" noProof="0"/>
            </a:br>
            <a:r>
              <a:rPr lang="en-US" sz="2000" noProof="0"/>
              <a:t>Ex-Post Net-CONE: Seasonal PC Price vs. PC Supply</a:t>
            </a:r>
            <a:endParaRPr lang="en-US" sz="2000"/>
          </a:p>
        </p:txBody>
      </p:sp>
      <p:sp>
        <p:nvSpPr>
          <p:cNvPr id="8" name="Rectangle 7">
            <a:extLst>
              <a:ext uri="{FF2B5EF4-FFF2-40B4-BE49-F238E27FC236}">
                <a16:creationId xmlns:a16="http://schemas.microsoft.com/office/drawing/2014/main" id="{0FB7CCE7-5729-9E02-57D3-2175C4436791}"/>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pic>
        <p:nvPicPr>
          <p:cNvPr id="7" name="Picture 6">
            <a:extLst>
              <a:ext uri="{FF2B5EF4-FFF2-40B4-BE49-F238E27FC236}">
                <a16:creationId xmlns:a16="http://schemas.microsoft.com/office/drawing/2014/main" id="{E71E1557-8580-F783-E64D-73D8C96ECAB1}"/>
              </a:ext>
            </a:extLst>
          </p:cNvPr>
          <p:cNvPicPr>
            <a:picLocks/>
          </p:cNvPicPr>
          <p:nvPr/>
        </p:nvPicPr>
        <p:blipFill>
          <a:blip r:embed="rId2"/>
          <a:stretch>
            <a:fillRect/>
          </a:stretch>
        </p:blipFill>
        <p:spPr>
          <a:xfrm>
            <a:off x="609600" y="1285546"/>
            <a:ext cx="10972800" cy="5029200"/>
          </a:xfrm>
          <a:prstGeom prst="rect">
            <a:avLst/>
          </a:prstGeom>
        </p:spPr>
      </p:pic>
      <p:sp>
        <p:nvSpPr>
          <p:cNvPr id="9" name="Arrow: Right 8">
            <a:extLst>
              <a:ext uri="{FF2B5EF4-FFF2-40B4-BE49-F238E27FC236}">
                <a16:creationId xmlns:a16="http://schemas.microsoft.com/office/drawing/2014/main" id="{5D9F89A6-EDA3-BEB7-4AB1-E397022AB299}"/>
              </a:ext>
            </a:extLst>
          </p:cNvPr>
          <p:cNvSpPr/>
          <p:nvPr/>
        </p:nvSpPr>
        <p:spPr>
          <a:xfrm>
            <a:off x="3821380" y="2003167"/>
            <a:ext cx="5184694" cy="191394"/>
          </a:xfrm>
          <a:prstGeom prst="rightArrow">
            <a:avLst/>
          </a:prstGeom>
          <a:solidFill>
            <a:schemeClr val="bg1">
              <a:lumMod val="85000"/>
            </a:schemeClr>
          </a:solidFill>
          <a:ln>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Rectangle 9">
            <a:extLst>
              <a:ext uri="{FF2B5EF4-FFF2-40B4-BE49-F238E27FC236}">
                <a16:creationId xmlns:a16="http://schemas.microsoft.com/office/drawing/2014/main" id="{46657249-247B-4D14-122D-9B45B8504AA3}"/>
              </a:ext>
            </a:extLst>
          </p:cNvPr>
          <p:cNvSpPr/>
          <p:nvPr/>
        </p:nvSpPr>
        <p:spPr>
          <a:xfrm>
            <a:off x="4478035" y="1734256"/>
            <a:ext cx="3871384" cy="3747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tx2"/>
                </a:solidFill>
              </a:rPr>
              <a:t>Increasing system capacity will increase PC supply</a:t>
            </a:r>
            <a:endParaRPr lang="en-US" sz="1200" b="1" dirty="0">
              <a:solidFill>
                <a:srgbClr val="E85F31"/>
              </a:solidFill>
            </a:endParaRPr>
          </a:p>
        </p:txBody>
      </p:sp>
    </p:spTree>
    <p:extLst>
      <p:ext uri="{BB962C8B-B14F-4D97-AF65-F5344CB8AC3E}">
        <p14:creationId xmlns:p14="http://schemas.microsoft.com/office/powerpoint/2010/main" val="3755696058"/>
      </p:ext>
    </p:extLst>
  </p:cSld>
  <p:clrMapOvr>
    <a:masterClrMapping/>
  </p:clrMapOvr>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8788" y="0"/>
            <a:ext cx="11269662" cy="1006475"/>
          </a:xfrm>
        </p:spPr>
        <p:txBody>
          <a:bodyPr>
            <a:normAutofit/>
          </a:bodyPr>
          <a:lstStyle/>
          <a:p>
            <a:r>
              <a:rPr lang="en-US" noProof="0"/>
              <a:t>Default PCM Design: Out </a:t>
            </a:r>
            <a:r>
              <a:rPr lang="en-US"/>
              <a:t>of </a:t>
            </a:r>
            <a:r>
              <a:rPr lang="en-US" noProof="0"/>
              <a:t>Equilibrium </a:t>
            </a:r>
            <a:r>
              <a:rPr lang="en-US" noProof="0">
                <a:solidFill>
                  <a:srgbClr val="E85F31"/>
                </a:solidFill>
              </a:rPr>
              <a:t>(+</a:t>
            </a:r>
            <a:r>
              <a:rPr lang="en-US">
                <a:solidFill>
                  <a:srgbClr val="E85F31"/>
                </a:solidFill>
              </a:rPr>
              <a:t>4 GW of CTs</a:t>
            </a:r>
            <a:r>
              <a:rPr lang="en-US" noProof="0">
                <a:solidFill>
                  <a:srgbClr val="E85F31"/>
                </a:solidFill>
              </a:rPr>
              <a:t>)</a:t>
            </a:r>
            <a:br>
              <a:rPr lang="en-US" noProof="0"/>
            </a:br>
            <a:r>
              <a:rPr lang="en-US" sz="2000" noProof="0"/>
              <a:t>Ex-Post Net-CONE: Seasonal PC Price vs. PC Supply</a:t>
            </a:r>
            <a:endParaRPr lang="en-US" sz="2000"/>
          </a:p>
        </p:txBody>
      </p:sp>
      <p:sp>
        <p:nvSpPr>
          <p:cNvPr id="8" name="Rectangle 7">
            <a:extLst>
              <a:ext uri="{FF2B5EF4-FFF2-40B4-BE49-F238E27FC236}">
                <a16:creationId xmlns:a16="http://schemas.microsoft.com/office/drawing/2014/main" id="{0FB7CCE7-5729-9E02-57D3-2175C4436791}"/>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out of equilibrium targeting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pic>
        <p:nvPicPr>
          <p:cNvPr id="2" name="Picture 1">
            <a:extLst>
              <a:ext uri="{FF2B5EF4-FFF2-40B4-BE49-F238E27FC236}">
                <a16:creationId xmlns:a16="http://schemas.microsoft.com/office/drawing/2014/main" id="{524444E1-A8CC-7B0B-9CAE-047D12D300CB}"/>
              </a:ext>
            </a:extLst>
          </p:cNvPr>
          <p:cNvPicPr>
            <a:picLocks noChangeAspect="1"/>
          </p:cNvPicPr>
          <p:nvPr/>
        </p:nvPicPr>
        <p:blipFill>
          <a:blip r:embed="rId2"/>
          <a:stretch>
            <a:fillRect/>
          </a:stretch>
        </p:blipFill>
        <p:spPr>
          <a:xfrm>
            <a:off x="609125" y="1285546"/>
            <a:ext cx="10973751" cy="5029636"/>
          </a:xfrm>
          <a:prstGeom prst="rect">
            <a:avLst/>
          </a:prstGeom>
        </p:spPr>
      </p:pic>
      <p:sp>
        <p:nvSpPr>
          <p:cNvPr id="5" name="Arrow: Right 4">
            <a:extLst>
              <a:ext uri="{FF2B5EF4-FFF2-40B4-BE49-F238E27FC236}">
                <a16:creationId xmlns:a16="http://schemas.microsoft.com/office/drawing/2014/main" id="{1E149BB1-BAD3-BCDC-7DD9-BD47476EE9AC}"/>
              </a:ext>
            </a:extLst>
          </p:cNvPr>
          <p:cNvSpPr/>
          <p:nvPr/>
        </p:nvSpPr>
        <p:spPr>
          <a:xfrm>
            <a:off x="3821380" y="2003167"/>
            <a:ext cx="5184694" cy="191394"/>
          </a:xfrm>
          <a:prstGeom prst="rightArrow">
            <a:avLst/>
          </a:prstGeom>
          <a:solidFill>
            <a:schemeClr val="bg1">
              <a:lumMod val="85000"/>
            </a:schemeClr>
          </a:solidFill>
          <a:ln>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6" name="Rectangle 5">
            <a:extLst>
              <a:ext uri="{FF2B5EF4-FFF2-40B4-BE49-F238E27FC236}">
                <a16:creationId xmlns:a16="http://schemas.microsoft.com/office/drawing/2014/main" id="{53496BB9-24CE-A56E-3619-B7F723550AC0}"/>
              </a:ext>
            </a:extLst>
          </p:cNvPr>
          <p:cNvSpPr/>
          <p:nvPr/>
        </p:nvSpPr>
        <p:spPr>
          <a:xfrm>
            <a:off x="4478035" y="1734256"/>
            <a:ext cx="3871384" cy="3747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2"/>
                </a:solidFill>
              </a:rPr>
              <a:t>Increasing system capacity will increase PC supply…</a:t>
            </a:r>
            <a:endParaRPr lang="en-US" sz="1200" b="1">
              <a:solidFill>
                <a:srgbClr val="E85F31"/>
              </a:solidFill>
            </a:endParaRPr>
          </a:p>
        </p:txBody>
      </p:sp>
      <p:sp>
        <p:nvSpPr>
          <p:cNvPr id="7" name="Arrow: Right 6">
            <a:extLst>
              <a:ext uri="{FF2B5EF4-FFF2-40B4-BE49-F238E27FC236}">
                <a16:creationId xmlns:a16="http://schemas.microsoft.com/office/drawing/2014/main" id="{FE05685C-FA41-1D97-E7B6-F1861E97E99A}"/>
              </a:ext>
            </a:extLst>
          </p:cNvPr>
          <p:cNvSpPr/>
          <p:nvPr/>
        </p:nvSpPr>
        <p:spPr>
          <a:xfrm rot="5400000">
            <a:off x="8049181" y="3222676"/>
            <a:ext cx="2418697" cy="191394"/>
          </a:xfrm>
          <a:prstGeom prst="rightArrow">
            <a:avLst/>
          </a:prstGeom>
          <a:solidFill>
            <a:schemeClr val="bg1">
              <a:lumMod val="85000"/>
            </a:schemeClr>
          </a:solidFill>
          <a:ln>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76714E38-253B-4905-0B13-4037F8770C89}"/>
              </a:ext>
            </a:extLst>
          </p:cNvPr>
          <p:cNvSpPr/>
          <p:nvPr/>
        </p:nvSpPr>
        <p:spPr>
          <a:xfrm>
            <a:off x="9309401" y="2109024"/>
            <a:ext cx="1313163" cy="37476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tx2"/>
                </a:solidFill>
              </a:rPr>
              <a:t>…and decrease PC prices</a:t>
            </a:r>
            <a:endParaRPr lang="en-US" sz="1200" b="1">
              <a:solidFill>
                <a:srgbClr val="E85F31"/>
              </a:solidFill>
            </a:endParaRPr>
          </a:p>
        </p:txBody>
      </p:sp>
    </p:spTree>
    <p:extLst>
      <p:ext uri="{BB962C8B-B14F-4D97-AF65-F5344CB8AC3E}">
        <p14:creationId xmlns:p14="http://schemas.microsoft.com/office/powerpoint/2010/main" val="2022473453"/>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920BD69-7802-0930-0AEA-92FD147E30E8}"/>
              </a:ext>
            </a:extLst>
          </p:cNvPr>
          <p:cNvSpPr>
            <a:spLocks noGrp="1"/>
          </p:cNvSpPr>
          <p:nvPr>
            <p:ph type="title"/>
          </p:nvPr>
        </p:nvSpPr>
        <p:spPr/>
        <p:txBody>
          <a:bodyPr/>
          <a:lstStyle/>
          <a:p>
            <a:r>
              <a:rPr lang="en-US"/>
              <a:t>Texas legislators have prescribed 11 legislative guardrails that the final PCM design must adhere to (1 of 2)</a:t>
            </a:r>
          </a:p>
        </p:txBody>
      </p:sp>
      <p:grpSp>
        <p:nvGrpSpPr>
          <p:cNvPr id="4" name="Group 3">
            <a:extLst>
              <a:ext uri="{FF2B5EF4-FFF2-40B4-BE49-F238E27FC236}">
                <a16:creationId xmlns:a16="http://schemas.microsoft.com/office/drawing/2014/main" id="{089C3BA6-AD59-DD83-8733-F87ABA8653FE}"/>
              </a:ext>
            </a:extLst>
          </p:cNvPr>
          <p:cNvGrpSpPr/>
          <p:nvPr/>
        </p:nvGrpSpPr>
        <p:grpSpPr>
          <a:xfrm>
            <a:off x="2763018" y="1247300"/>
            <a:ext cx="2194560" cy="5144123"/>
            <a:chOff x="2755213" y="1247300"/>
            <a:chExt cx="2194560" cy="5144123"/>
          </a:xfrm>
        </p:grpSpPr>
        <p:grpSp>
          <p:nvGrpSpPr>
            <p:cNvPr id="36" name="Group 35">
              <a:extLst>
                <a:ext uri="{FF2B5EF4-FFF2-40B4-BE49-F238E27FC236}">
                  <a16:creationId xmlns:a16="http://schemas.microsoft.com/office/drawing/2014/main" id="{94652A11-665E-CCB8-A616-77C196285A3C}"/>
                </a:ext>
              </a:extLst>
            </p:cNvPr>
            <p:cNvGrpSpPr/>
            <p:nvPr/>
          </p:nvGrpSpPr>
          <p:grpSpPr>
            <a:xfrm>
              <a:off x="2755213" y="1247300"/>
              <a:ext cx="2194560" cy="2194560"/>
              <a:chOff x="1399474" y="2766495"/>
              <a:chExt cx="2486460" cy="2373091"/>
            </a:xfrm>
          </p:grpSpPr>
          <p:sp>
            <p:nvSpPr>
              <p:cNvPr id="35" name="Flowchart: Alternate Process 34">
                <a:extLst>
                  <a:ext uri="{FF2B5EF4-FFF2-40B4-BE49-F238E27FC236}">
                    <a16:creationId xmlns:a16="http://schemas.microsoft.com/office/drawing/2014/main" id="{BE0527FD-98C0-BD30-B65C-9E962DE91B07}"/>
                  </a:ext>
                </a:extLst>
              </p:cNvPr>
              <p:cNvSpPr/>
              <p:nvPr/>
            </p:nvSpPr>
            <p:spPr>
              <a:xfrm>
                <a:off x="1399474" y="2766495"/>
                <a:ext cx="2415426" cy="2287866"/>
              </a:xfrm>
              <a:prstGeom prst="flowChartAlternateProcess">
                <a:avLst/>
              </a:prstGeom>
              <a:solidFill>
                <a:schemeClr val="accent1">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endParaRPr lang="en-US"/>
              </a:p>
            </p:txBody>
          </p:sp>
          <p:pic>
            <p:nvPicPr>
              <p:cNvPr id="21" name="Picture 20" descr="A black background with a black square&#10;&#10;Description automatically generated with medium confidence">
                <a:extLst>
                  <a:ext uri="{FF2B5EF4-FFF2-40B4-BE49-F238E27FC236}">
                    <a16:creationId xmlns:a16="http://schemas.microsoft.com/office/drawing/2014/main" id="{85FF5AB1-9094-0F63-3E34-677476BDF83A}"/>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545578" y="3980825"/>
                <a:ext cx="999705" cy="999705"/>
              </a:xfrm>
              <a:prstGeom prst="rect">
                <a:avLst/>
              </a:prstGeom>
            </p:spPr>
          </p:pic>
          <p:pic>
            <p:nvPicPr>
              <p:cNvPr id="23" name="Picture 22" descr="A black background with a black square&#10;&#10;Description automatically generated with medium confidence">
                <a:extLst>
                  <a:ext uri="{FF2B5EF4-FFF2-40B4-BE49-F238E27FC236}">
                    <a16:creationId xmlns:a16="http://schemas.microsoft.com/office/drawing/2014/main" id="{71C674A8-319B-5EFC-FDA4-B46D6341E598}"/>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637989" y="2823381"/>
                <a:ext cx="1122049" cy="1122049"/>
              </a:xfrm>
              <a:prstGeom prst="rect">
                <a:avLst/>
              </a:prstGeom>
            </p:spPr>
          </p:pic>
          <p:pic>
            <p:nvPicPr>
              <p:cNvPr id="27" name="Picture 26" descr="A black background with a black square&#10;&#10;Description automatically generated with medium confidence">
                <a:extLst>
                  <a:ext uri="{FF2B5EF4-FFF2-40B4-BE49-F238E27FC236}">
                    <a16:creationId xmlns:a16="http://schemas.microsoft.com/office/drawing/2014/main" id="{683A7BE8-1F5F-E23C-C4B7-9BC2F855DCB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537546" y="2833058"/>
                <a:ext cx="1100443" cy="1100443"/>
              </a:xfrm>
              <a:prstGeom prst="rect">
                <a:avLst/>
              </a:prstGeom>
            </p:spPr>
          </p:pic>
          <p:pic>
            <p:nvPicPr>
              <p:cNvPr id="25" name="Picture 24" descr="A black background with a black square&#10;&#10;Description automatically generated with medium confidence">
                <a:extLst>
                  <a:ext uri="{FF2B5EF4-FFF2-40B4-BE49-F238E27FC236}">
                    <a16:creationId xmlns:a16="http://schemas.microsoft.com/office/drawing/2014/main" id="{62E62975-FE46-3FBA-15D7-88F7EFDC8358}"/>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2447474" y="3701126"/>
                <a:ext cx="1438460" cy="1438460"/>
              </a:xfrm>
              <a:prstGeom prst="rect">
                <a:avLst/>
              </a:prstGeom>
            </p:spPr>
          </p:pic>
        </p:grpSp>
        <p:sp>
          <p:nvSpPr>
            <p:cNvPr id="40" name="TextBox 39">
              <a:extLst>
                <a:ext uri="{FF2B5EF4-FFF2-40B4-BE49-F238E27FC236}">
                  <a16:creationId xmlns:a16="http://schemas.microsoft.com/office/drawing/2014/main" id="{D8BA7E20-1B3E-0EDB-3755-BDB1EC740A19}"/>
                </a:ext>
              </a:extLst>
            </p:cNvPr>
            <p:cNvSpPr txBox="1"/>
            <p:nvPr/>
          </p:nvSpPr>
          <p:spPr>
            <a:xfrm>
              <a:off x="2755213" y="3511590"/>
              <a:ext cx="2131865" cy="646331"/>
            </a:xfrm>
            <a:prstGeom prst="rect">
              <a:avLst/>
            </a:prstGeom>
            <a:noFill/>
          </p:spPr>
          <p:txBody>
            <a:bodyPr wrap="square" lIns="0" rIns="0" rtlCol="0">
              <a:spAutoFit/>
            </a:bodyPr>
            <a:lstStyle/>
            <a:p>
              <a:pPr algn="ctr"/>
              <a:r>
                <a:rPr lang="en-US" b="1"/>
                <a:t>Dispatchable Generation Only</a:t>
              </a:r>
            </a:p>
          </p:txBody>
        </p:sp>
        <p:sp>
          <p:nvSpPr>
            <p:cNvPr id="187" name="TextBox 186">
              <a:extLst>
                <a:ext uri="{FF2B5EF4-FFF2-40B4-BE49-F238E27FC236}">
                  <a16:creationId xmlns:a16="http://schemas.microsoft.com/office/drawing/2014/main" id="{C8E945FA-40AA-380C-2D10-D00C992403DB}"/>
                </a:ext>
              </a:extLst>
            </p:cNvPr>
            <p:cNvSpPr txBox="1"/>
            <p:nvPr/>
          </p:nvSpPr>
          <p:spPr>
            <a:xfrm>
              <a:off x="2767389" y="4329320"/>
              <a:ext cx="2170209" cy="2062103"/>
            </a:xfrm>
            <a:prstGeom prst="rect">
              <a:avLst/>
            </a:prstGeom>
            <a:noFill/>
          </p:spPr>
          <p:txBody>
            <a:bodyPr wrap="square" lIns="0" rIns="0">
              <a:spAutoFit/>
            </a:bodyPr>
            <a:lstStyle/>
            <a:p>
              <a:pPr algn="ctr"/>
              <a:r>
                <a:rPr lang="en-US" sz="1600"/>
                <a:t>PCs are </a:t>
              </a:r>
              <a:r>
                <a:rPr lang="en-US" sz="1600" b="1"/>
                <a:t>available only to dispatchable generation</a:t>
              </a:r>
              <a:r>
                <a:rPr lang="en-US" sz="1600"/>
                <a:t>, which is defined as resources whose output is not “primarily by forces outside of human control” </a:t>
              </a:r>
            </a:p>
          </p:txBody>
        </p:sp>
      </p:grpSp>
      <p:grpSp>
        <p:nvGrpSpPr>
          <p:cNvPr id="2" name="Group 1">
            <a:extLst>
              <a:ext uri="{FF2B5EF4-FFF2-40B4-BE49-F238E27FC236}">
                <a16:creationId xmlns:a16="http://schemas.microsoft.com/office/drawing/2014/main" id="{B232A3CF-4434-C69D-6069-C8C2F95C1A65}"/>
              </a:ext>
            </a:extLst>
          </p:cNvPr>
          <p:cNvGrpSpPr/>
          <p:nvPr/>
        </p:nvGrpSpPr>
        <p:grpSpPr>
          <a:xfrm>
            <a:off x="424563" y="1247300"/>
            <a:ext cx="2194561" cy="4159238"/>
            <a:chOff x="424563" y="1247300"/>
            <a:chExt cx="2194561" cy="4159238"/>
          </a:xfrm>
        </p:grpSpPr>
        <p:grpSp>
          <p:nvGrpSpPr>
            <p:cNvPr id="34" name="Group 33">
              <a:extLst>
                <a:ext uri="{FF2B5EF4-FFF2-40B4-BE49-F238E27FC236}">
                  <a16:creationId xmlns:a16="http://schemas.microsoft.com/office/drawing/2014/main" id="{EC3B3055-A20A-D8D2-18AC-CB5831383C67}"/>
                </a:ext>
              </a:extLst>
            </p:cNvPr>
            <p:cNvGrpSpPr/>
            <p:nvPr/>
          </p:nvGrpSpPr>
          <p:grpSpPr>
            <a:xfrm>
              <a:off x="424564" y="1247300"/>
              <a:ext cx="2194560" cy="2194560"/>
              <a:chOff x="9088016" y="883406"/>
              <a:chExt cx="2415426" cy="2287866"/>
            </a:xfrm>
          </p:grpSpPr>
          <p:sp>
            <p:nvSpPr>
              <p:cNvPr id="33" name="Flowchart: Alternate Process 32">
                <a:extLst>
                  <a:ext uri="{FF2B5EF4-FFF2-40B4-BE49-F238E27FC236}">
                    <a16:creationId xmlns:a16="http://schemas.microsoft.com/office/drawing/2014/main" id="{469F9A68-9DE6-7F63-40E9-0EB82436EEE3}"/>
                  </a:ext>
                </a:extLst>
              </p:cNvPr>
              <p:cNvSpPr/>
              <p:nvPr/>
            </p:nvSpPr>
            <p:spPr>
              <a:xfrm>
                <a:off x="9088016" y="883406"/>
                <a:ext cx="2415426" cy="2287866"/>
              </a:xfrm>
              <a:prstGeom prst="flowChartAlternateProcess">
                <a:avLst/>
              </a:prstGeom>
              <a:solidFill>
                <a:schemeClr val="accent1">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endParaRPr lang="en-US"/>
              </a:p>
            </p:txBody>
          </p:sp>
          <p:sp>
            <p:nvSpPr>
              <p:cNvPr id="6" name="Rectangle 5">
                <a:extLst>
                  <a:ext uri="{FF2B5EF4-FFF2-40B4-BE49-F238E27FC236}">
                    <a16:creationId xmlns:a16="http://schemas.microsoft.com/office/drawing/2014/main" id="{24C380EA-2CAD-4425-A2A4-709EBD610C98}"/>
                  </a:ext>
                </a:extLst>
              </p:cNvPr>
              <p:cNvSpPr/>
              <p:nvPr/>
            </p:nvSpPr>
            <p:spPr>
              <a:xfrm>
                <a:off x="9863877" y="1411508"/>
                <a:ext cx="522514" cy="905069"/>
              </a:xfrm>
              <a:prstGeom prst="rect">
                <a:avLst/>
              </a:prstGeom>
              <a:solidFill>
                <a:schemeClr val="accent3"/>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endParaRPr lang="en-US" sz="1400"/>
              </a:p>
            </p:txBody>
          </p:sp>
          <p:sp>
            <p:nvSpPr>
              <p:cNvPr id="7" name="Rectangle 6">
                <a:extLst>
                  <a:ext uri="{FF2B5EF4-FFF2-40B4-BE49-F238E27FC236}">
                    <a16:creationId xmlns:a16="http://schemas.microsoft.com/office/drawing/2014/main" id="{32039AF0-8EB2-63D7-94F2-8740B9FC99CE}"/>
                  </a:ext>
                </a:extLst>
              </p:cNvPr>
              <p:cNvSpPr/>
              <p:nvPr/>
            </p:nvSpPr>
            <p:spPr>
              <a:xfrm>
                <a:off x="10504579" y="1159582"/>
                <a:ext cx="522514" cy="1156996"/>
              </a:xfrm>
              <a:prstGeom prst="rect">
                <a:avLst/>
              </a:prstGeom>
              <a:solidFill>
                <a:schemeClr val="accent4"/>
              </a:solidFill>
              <a:ln>
                <a:noFill/>
              </a:ln>
            </p:spPr>
            <p:style>
              <a:lnRef idx="0">
                <a:scrgbClr r="0" g="0" b="0"/>
              </a:lnRef>
              <a:fillRef idx="0">
                <a:scrgbClr r="0" g="0" b="0"/>
              </a:fillRef>
              <a:effectRef idx="0">
                <a:scrgbClr r="0" g="0" b="0"/>
              </a:effectRef>
              <a:fontRef idx="minor">
                <a:schemeClr val="lt1"/>
              </a:fontRef>
            </p:style>
            <p:txBody>
              <a:bodyPr lIns="0" rIns="0" rtlCol="0" anchor="ctr"/>
              <a:lstStyle/>
              <a:p>
                <a:pPr algn="ctr"/>
                <a:endParaRPr lang="en-US"/>
              </a:p>
            </p:txBody>
          </p:sp>
          <p:cxnSp>
            <p:nvCxnSpPr>
              <p:cNvPr id="9" name="Straight Connector 8">
                <a:extLst>
                  <a:ext uri="{FF2B5EF4-FFF2-40B4-BE49-F238E27FC236}">
                    <a16:creationId xmlns:a16="http://schemas.microsoft.com/office/drawing/2014/main" id="{12E98904-58EE-442F-C1CB-EADCFEED8D3D}"/>
                  </a:ext>
                </a:extLst>
              </p:cNvPr>
              <p:cNvCxnSpPr>
                <a:cxnSpLocks/>
              </p:cNvCxnSpPr>
              <p:nvPr/>
            </p:nvCxnSpPr>
            <p:spPr>
              <a:xfrm flipH="1">
                <a:off x="9785251" y="1159582"/>
                <a:ext cx="1316736" cy="0"/>
              </a:xfrm>
              <a:prstGeom prst="line">
                <a:avLst/>
              </a:prstGeom>
              <a:ln w="19050">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1" name="Straight Arrow Connector 10">
                <a:extLst>
                  <a:ext uri="{FF2B5EF4-FFF2-40B4-BE49-F238E27FC236}">
                    <a16:creationId xmlns:a16="http://schemas.microsoft.com/office/drawing/2014/main" id="{7BE2BE30-9A0E-A438-4E3D-9BC153065066}"/>
                  </a:ext>
                </a:extLst>
              </p:cNvPr>
              <p:cNvCxnSpPr>
                <a:cxnSpLocks/>
                <a:endCxn id="6" idx="0"/>
              </p:cNvCxnSpPr>
              <p:nvPr/>
            </p:nvCxnSpPr>
            <p:spPr>
              <a:xfrm>
                <a:off x="10125134" y="1159582"/>
                <a:ext cx="0" cy="251926"/>
              </a:xfrm>
              <a:prstGeom prst="straightConnector1">
                <a:avLst/>
              </a:prstGeom>
              <a:ln w="19050">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sp>
            <p:nvSpPr>
              <p:cNvPr id="13" name="TextBox 12">
                <a:extLst>
                  <a:ext uri="{FF2B5EF4-FFF2-40B4-BE49-F238E27FC236}">
                    <a16:creationId xmlns:a16="http://schemas.microsoft.com/office/drawing/2014/main" id="{AEB20D62-E16A-BB3B-5F20-ED6B4BC1D0CE}"/>
                  </a:ext>
                </a:extLst>
              </p:cNvPr>
              <p:cNvSpPr txBox="1"/>
              <p:nvPr/>
            </p:nvSpPr>
            <p:spPr>
              <a:xfrm>
                <a:off x="9674030" y="2306892"/>
                <a:ext cx="902208" cy="770070"/>
              </a:xfrm>
              <a:prstGeom prst="rect">
                <a:avLst/>
              </a:prstGeom>
              <a:noFill/>
            </p:spPr>
            <p:txBody>
              <a:bodyPr wrap="square" lIns="0" rIns="0" rtlCol="0">
                <a:spAutoFit/>
              </a:bodyPr>
              <a:lstStyle/>
              <a:p>
                <a:pPr algn="ctr"/>
                <a:r>
                  <a:rPr lang="en-US" sz="1400">
                    <a:solidFill>
                      <a:schemeClr val="tx2"/>
                    </a:solidFill>
                  </a:rPr>
                  <a:t>Energy Only Market</a:t>
                </a:r>
              </a:p>
            </p:txBody>
          </p:sp>
          <p:sp>
            <p:nvSpPr>
              <p:cNvPr id="14" name="TextBox 13">
                <a:extLst>
                  <a:ext uri="{FF2B5EF4-FFF2-40B4-BE49-F238E27FC236}">
                    <a16:creationId xmlns:a16="http://schemas.microsoft.com/office/drawing/2014/main" id="{EE29010D-16DB-D2F8-AB60-0A7B2CE91704}"/>
                  </a:ext>
                </a:extLst>
              </p:cNvPr>
              <p:cNvSpPr txBox="1"/>
              <p:nvPr/>
            </p:nvSpPr>
            <p:spPr>
              <a:xfrm>
                <a:off x="10314732" y="2306892"/>
                <a:ext cx="902208" cy="545466"/>
              </a:xfrm>
              <a:prstGeom prst="rect">
                <a:avLst/>
              </a:prstGeom>
              <a:noFill/>
            </p:spPr>
            <p:txBody>
              <a:bodyPr wrap="square" lIns="0" rIns="0" rtlCol="0">
                <a:spAutoFit/>
              </a:bodyPr>
              <a:lstStyle/>
              <a:p>
                <a:pPr algn="ctr"/>
                <a:r>
                  <a:rPr lang="en-US" sz="1400">
                    <a:solidFill>
                      <a:schemeClr val="tx2"/>
                    </a:solidFill>
                  </a:rPr>
                  <a:t>Market</a:t>
                </a:r>
              </a:p>
              <a:p>
                <a:pPr algn="ctr"/>
                <a:r>
                  <a:rPr lang="en-US" sz="1400">
                    <a:solidFill>
                      <a:schemeClr val="tx2"/>
                    </a:solidFill>
                  </a:rPr>
                  <a:t>w/ </a:t>
                </a:r>
                <a:r>
                  <a:rPr lang="en-US" sz="1400" err="1">
                    <a:solidFill>
                      <a:schemeClr val="tx2"/>
                    </a:solidFill>
                  </a:rPr>
                  <a:t>PCM</a:t>
                </a:r>
                <a:endParaRPr lang="en-US" sz="1400">
                  <a:solidFill>
                    <a:schemeClr val="tx2"/>
                  </a:solidFill>
                </a:endParaRPr>
              </a:p>
            </p:txBody>
          </p:sp>
          <p:sp>
            <p:nvSpPr>
              <p:cNvPr id="15" name="TextBox 14">
                <a:extLst>
                  <a:ext uri="{FF2B5EF4-FFF2-40B4-BE49-F238E27FC236}">
                    <a16:creationId xmlns:a16="http://schemas.microsoft.com/office/drawing/2014/main" id="{EE07AD85-7CFC-15B8-FF6E-C187181472B0}"/>
                  </a:ext>
                </a:extLst>
              </p:cNvPr>
              <p:cNvSpPr txBox="1"/>
              <p:nvPr/>
            </p:nvSpPr>
            <p:spPr>
              <a:xfrm rot="16200000">
                <a:off x="9005783" y="1606169"/>
                <a:ext cx="956593" cy="575878"/>
              </a:xfrm>
              <a:prstGeom prst="rect">
                <a:avLst/>
              </a:prstGeom>
              <a:noFill/>
            </p:spPr>
            <p:txBody>
              <a:bodyPr wrap="square" lIns="0" rIns="0" rtlCol="0">
                <a:spAutoFit/>
              </a:bodyPr>
              <a:lstStyle/>
              <a:p>
                <a:pPr algn="ctr"/>
                <a:r>
                  <a:rPr lang="en-US" sz="1400">
                    <a:solidFill>
                      <a:schemeClr val="tx2"/>
                    </a:solidFill>
                  </a:rPr>
                  <a:t>System Cost</a:t>
                </a:r>
              </a:p>
            </p:txBody>
          </p:sp>
          <p:sp>
            <p:nvSpPr>
              <p:cNvPr id="19" name="TextBox 18">
                <a:extLst>
                  <a:ext uri="{FF2B5EF4-FFF2-40B4-BE49-F238E27FC236}">
                    <a16:creationId xmlns:a16="http://schemas.microsoft.com/office/drawing/2014/main" id="{DDE65E29-22DC-19B6-7948-A54DF8E6478C}"/>
                  </a:ext>
                </a:extLst>
              </p:cNvPr>
              <p:cNvSpPr txBox="1"/>
              <p:nvPr/>
            </p:nvSpPr>
            <p:spPr>
              <a:xfrm>
                <a:off x="9132900" y="1131665"/>
                <a:ext cx="902208" cy="320863"/>
              </a:xfrm>
              <a:prstGeom prst="rect">
                <a:avLst/>
              </a:prstGeom>
              <a:noFill/>
            </p:spPr>
            <p:txBody>
              <a:bodyPr wrap="square" lIns="0" rIns="0" rtlCol="0">
                <a:spAutoFit/>
              </a:bodyPr>
              <a:lstStyle/>
              <a:p>
                <a:pPr algn="r"/>
                <a:r>
                  <a:rPr lang="en-US" sz="1400">
                    <a:solidFill>
                      <a:schemeClr val="tx2"/>
                    </a:solidFill>
                  </a:rPr>
                  <a:t>$1B max</a:t>
                </a:r>
              </a:p>
            </p:txBody>
          </p:sp>
        </p:grpSp>
        <p:sp>
          <p:nvSpPr>
            <p:cNvPr id="37" name="TextBox 36">
              <a:extLst>
                <a:ext uri="{FF2B5EF4-FFF2-40B4-BE49-F238E27FC236}">
                  <a16:creationId xmlns:a16="http://schemas.microsoft.com/office/drawing/2014/main" id="{A594A7DF-54F6-43BA-FB7D-F19ACDEBFB50}"/>
                </a:ext>
              </a:extLst>
            </p:cNvPr>
            <p:cNvSpPr txBox="1"/>
            <p:nvPr/>
          </p:nvSpPr>
          <p:spPr>
            <a:xfrm>
              <a:off x="441189" y="3517958"/>
              <a:ext cx="2170209" cy="646331"/>
            </a:xfrm>
            <a:prstGeom prst="rect">
              <a:avLst/>
            </a:prstGeom>
            <a:noFill/>
          </p:spPr>
          <p:txBody>
            <a:bodyPr wrap="square" lIns="0" rIns="0" rtlCol="0">
              <a:spAutoFit/>
            </a:bodyPr>
            <a:lstStyle/>
            <a:p>
              <a:pPr algn="ctr"/>
              <a:r>
                <a:rPr lang="en-US" b="1"/>
                <a:t>$1B Annual Net Cost Cap </a:t>
              </a:r>
            </a:p>
          </p:txBody>
        </p:sp>
        <p:sp>
          <p:nvSpPr>
            <p:cNvPr id="188" name="TextBox 187">
              <a:extLst>
                <a:ext uri="{FF2B5EF4-FFF2-40B4-BE49-F238E27FC236}">
                  <a16:creationId xmlns:a16="http://schemas.microsoft.com/office/drawing/2014/main" id="{A4F96DF5-8749-1E4A-C8F8-77883C610ADE}"/>
                </a:ext>
              </a:extLst>
            </p:cNvPr>
            <p:cNvSpPr txBox="1"/>
            <p:nvPr/>
          </p:nvSpPr>
          <p:spPr>
            <a:xfrm>
              <a:off x="424563" y="4329320"/>
              <a:ext cx="2194561" cy="1077218"/>
            </a:xfrm>
            <a:prstGeom prst="rect">
              <a:avLst/>
            </a:prstGeom>
            <a:noFill/>
          </p:spPr>
          <p:txBody>
            <a:bodyPr wrap="square" lIns="0" rIns="0">
              <a:spAutoFit/>
            </a:bodyPr>
            <a:lstStyle/>
            <a:p>
              <a:pPr algn="ctr"/>
              <a:r>
                <a:rPr lang="en-US" sz="1600"/>
                <a:t>The net cost to the ERCOT market of </a:t>
              </a:r>
              <a:r>
                <a:rPr lang="en-US" sz="1600" err="1"/>
                <a:t>PCM</a:t>
              </a:r>
              <a:r>
                <a:rPr lang="en-US" sz="1600"/>
                <a:t> </a:t>
              </a:r>
              <a:r>
                <a:rPr lang="en-US" sz="1600" b="1"/>
                <a:t>does not exceed $1 billion annually</a:t>
              </a:r>
            </a:p>
          </p:txBody>
        </p:sp>
      </p:grpSp>
      <p:grpSp>
        <p:nvGrpSpPr>
          <p:cNvPr id="5" name="Group 4">
            <a:extLst>
              <a:ext uri="{FF2B5EF4-FFF2-40B4-BE49-F238E27FC236}">
                <a16:creationId xmlns:a16="http://schemas.microsoft.com/office/drawing/2014/main" id="{4CDC603B-7AD2-5544-4F6C-F6FCC7A34CC2}"/>
              </a:ext>
            </a:extLst>
          </p:cNvPr>
          <p:cNvGrpSpPr/>
          <p:nvPr/>
        </p:nvGrpSpPr>
        <p:grpSpPr>
          <a:xfrm>
            <a:off x="5041838" y="1247300"/>
            <a:ext cx="2194560" cy="4651680"/>
            <a:chOff x="5012920" y="1247300"/>
            <a:chExt cx="2194560" cy="4651680"/>
          </a:xfrm>
        </p:grpSpPr>
        <p:sp>
          <p:nvSpPr>
            <p:cNvPr id="42" name="TextBox 41">
              <a:extLst>
                <a:ext uri="{FF2B5EF4-FFF2-40B4-BE49-F238E27FC236}">
                  <a16:creationId xmlns:a16="http://schemas.microsoft.com/office/drawing/2014/main" id="{DDCA74FE-1E57-73CA-32C9-B7240DFA9AB8}"/>
                </a:ext>
              </a:extLst>
            </p:cNvPr>
            <p:cNvSpPr txBox="1"/>
            <p:nvPr/>
          </p:nvSpPr>
          <p:spPr>
            <a:xfrm>
              <a:off x="5025096" y="3520955"/>
              <a:ext cx="2170209" cy="646331"/>
            </a:xfrm>
            <a:prstGeom prst="rect">
              <a:avLst/>
            </a:prstGeom>
            <a:noFill/>
          </p:spPr>
          <p:txBody>
            <a:bodyPr wrap="square" lIns="0" rIns="0" rtlCol="0">
              <a:spAutoFit/>
            </a:bodyPr>
            <a:lstStyle/>
            <a:p>
              <a:pPr algn="ctr"/>
              <a:r>
                <a:rPr lang="en-US" b="1"/>
                <a:t>Centrally Cleared Market</a:t>
              </a:r>
            </a:p>
          </p:txBody>
        </p:sp>
        <p:grpSp>
          <p:nvGrpSpPr>
            <p:cNvPr id="82" name="Group 81">
              <a:extLst>
                <a:ext uri="{FF2B5EF4-FFF2-40B4-BE49-F238E27FC236}">
                  <a16:creationId xmlns:a16="http://schemas.microsoft.com/office/drawing/2014/main" id="{2B4CABB6-814D-921E-9821-F76AAB67B609}"/>
                </a:ext>
              </a:extLst>
            </p:cNvPr>
            <p:cNvGrpSpPr/>
            <p:nvPr/>
          </p:nvGrpSpPr>
          <p:grpSpPr>
            <a:xfrm>
              <a:off x="5012920" y="1247300"/>
              <a:ext cx="2194560" cy="2194560"/>
              <a:chOff x="6344253" y="1275179"/>
              <a:chExt cx="2415426" cy="2287866"/>
            </a:xfrm>
          </p:grpSpPr>
          <p:sp>
            <p:nvSpPr>
              <p:cNvPr id="41" name="Flowchart: Alternate Process 40">
                <a:extLst>
                  <a:ext uri="{FF2B5EF4-FFF2-40B4-BE49-F238E27FC236}">
                    <a16:creationId xmlns:a16="http://schemas.microsoft.com/office/drawing/2014/main" id="{54B4C4CE-FE04-3FC8-BB9B-8833655E1EE0}"/>
                  </a:ext>
                </a:extLst>
              </p:cNvPr>
              <p:cNvSpPr/>
              <p:nvPr/>
            </p:nvSpPr>
            <p:spPr>
              <a:xfrm>
                <a:off x="6344253" y="1275179"/>
                <a:ext cx="2415426" cy="2287866"/>
              </a:xfrm>
              <a:prstGeom prst="flowChartAlternateProcess">
                <a:avLst/>
              </a:prstGeom>
              <a:solidFill>
                <a:schemeClr val="accent1">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endParaRPr lang="en-US"/>
              </a:p>
            </p:txBody>
          </p:sp>
          <p:sp>
            <p:nvSpPr>
              <p:cNvPr id="43" name="Oval 42">
                <a:extLst>
                  <a:ext uri="{FF2B5EF4-FFF2-40B4-BE49-F238E27FC236}">
                    <a16:creationId xmlns:a16="http://schemas.microsoft.com/office/drawing/2014/main" id="{8DD7C1D8-C2D1-B484-A616-460127E6EFFC}"/>
                  </a:ext>
                </a:extLst>
              </p:cNvPr>
              <p:cNvSpPr/>
              <p:nvPr/>
            </p:nvSpPr>
            <p:spPr>
              <a:xfrm>
                <a:off x="7220728" y="2119786"/>
                <a:ext cx="662474" cy="644798"/>
              </a:xfrm>
              <a:prstGeom prst="ellipse">
                <a:avLst/>
              </a:prstGeom>
              <a:ln>
                <a:noFill/>
              </a:ln>
            </p:spPr>
            <p:style>
              <a:lnRef idx="2">
                <a:schemeClr val="accent3">
                  <a:shade val="15000"/>
                </a:schemeClr>
              </a:lnRef>
              <a:fillRef idx="1">
                <a:schemeClr val="accent3"/>
              </a:fillRef>
              <a:effectRef idx="0">
                <a:schemeClr val="accent3"/>
              </a:effectRef>
              <a:fontRef idx="minor">
                <a:schemeClr val="lt1"/>
              </a:fontRef>
            </p:style>
            <p:txBody>
              <a:bodyPr lIns="0" rIns="0" rtlCol="0" anchor="ctr"/>
              <a:lstStyle/>
              <a:p>
                <a:pPr algn="ctr"/>
                <a:endParaRPr lang="en-US"/>
              </a:p>
            </p:txBody>
          </p:sp>
          <p:sp>
            <p:nvSpPr>
              <p:cNvPr id="44" name="Rectangle 43">
                <a:extLst>
                  <a:ext uri="{FF2B5EF4-FFF2-40B4-BE49-F238E27FC236}">
                    <a16:creationId xmlns:a16="http://schemas.microsoft.com/office/drawing/2014/main" id="{9CEFDE72-B433-4894-1EAF-7FFB9C023DD2}"/>
                  </a:ext>
                </a:extLst>
              </p:cNvPr>
              <p:cNvSpPr/>
              <p:nvPr/>
            </p:nvSpPr>
            <p:spPr>
              <a:xfrm>
                <a:off x="6737588" y="1563567"/>
                <a:ext cx="372058" cy="423669"/>
              </a:xfrm>
              <a:prstGeom prst="rect">
                <a:avLst/>
              </a:prstGeom>
              <a:solidFill>
                <a:schemeClr val="accent4"/>
              </a:solidFill>
              <a:ln>
                <a:noFill/>
              </a:ln>
            </p:spPr>
            <p:style>
              <a:lnRef idx="0">
                <a:scrgbClr r="0" g="0" b="0"/>
              </a:lnRef>
              <a:fillRef idx="0">
                <a:scrgbClr r="0" g="0" b="0"/>
              </a:fillRef>
              <a:effectRef idx="0">
                <a:scrgbClr r="0" g="0" b="0"/>
              </a:effectRef>
              <a:fontRef idx="minor">
                <a:schemeClr val="lt1"/>
              </a:fontRef>
            </p:style>
            <p:txBody>
              <a:bodyPr lIns="0" rIns="0" rtlCol="0" anchor="ctr"/>
              <a:lstStyle/>
              <a:p>
                <a:pPr algn="ctr"/>
                <a:endParaRPr lang="en-US"/>
              </a:p>
            </p:txBody>
          </p:sp>
          <p:sp>
            <p:nvSpPr>
              <p:cNvPr id="45" name="Rectangle 44">
                <a:extLst>
                  <a:ext uri="{FF2B5EF4-FFF2-40B4-BE49-F238E27FC236}">
                    <a16:creationId xmlns:a16="http://schemas.microsoft.com/office/drawing/2014/main" id="{BA30BDC4-1C64-5841-6257-94A6DC38F5EF}"/>
                  </a:ext>
                </a:extLst>
              </p:cNvPr>
              <p:cNvSpPr/>
              <p:nvPr/>
            </p:nvSpPr>
            <p:spPr>
              <a:xfrm>
                <a:off x="7373662" y="1400671"/>
                <a:ext cx="372058" cy="423669"/>
              </a:xfrm>
              <a:prstGeom prst="rect">
                <a:avLst/>
              </a:prstGeom>
              <a:solidFill>
                <a:schemeClr val="accent4"/>
              </a:solidFill>
              <a:ln>
                <a:noFill/>
              </a:ln>
            </p:spPr>
            <p:style>
              <a:lnRef idx="0">
                <a:scrgbClr r="0" g="0" b="0"/>
              </a:lnRef>
              <a:fillRef idx="0">
                <a:scrgbClr r="0" g="0" b="0"/>
              </a:fillRef>
              <a:effectRef idx="0">
                <a:scrgbClr r="0" g="0" b="0"/>
              </a:effectRef>
              <a:fontRef idx="minor">
                <a:schemeClr val="lt1"/>
              </a:fontRef>
            </p:style>
            <p:txBody>
              <a:bodyPr lIns="0" rIns="0" rtlCol="0" anchor="ctr"/>
              <a:lstStyle/>
              <a:p>
                <a:pPr algn="ctr"/>
                <a:endParaRPr lang="en-US"/>
              </a:p>
            </p:txBody>
          </p:sp>
          <p:sp>
            <p:nvSpPr>
              <p:cNvPr id="46" name="Rectangle 45">
                <a:extLst>
                  <a:ext uri="{FF2B5EF4-FFF2-40B4-BE49-F238E27FC236}">
                    <a16:creationId xmlns:a16="http://schemas.microsoft.com/office/drawing/2014/main" id="{80378A4E-8C6C-51EA-497A-76CBA87BA341}"/>
                  </a:ext>
                </a:extLst>
              </p:cNvPr>
              <p:cNvSpPr/>
              <p:nvPr/>
            </p:nvSpPr>
            <p:spPr>
              <a:xfrm>
                <a:off x="8103986" y="1569476"/>
                <a:ext cx="372058" cy="423669"/>
              </a:xfrm>
              <a:prstGeom prst="rect">
                <a:avLst/>
              </a:prstGeom>
              <a:solidFill>
                <a:schemeClr val="accent4"/>
              </a:solidFill>
              <a:ln>
                <a:noFill/>
              </a:ln>
            </p:spPr>
            <p:style>
              <a:lnRef idx="0">
                <a:scrgbClr r="0" g="0" b="0"/>
              </a:lnRef>
              <a:fillRef idx="0">
                <a:scrgbClr r="0" g="0" b="0"/>
              </a:fillRef>
              <a:effectRef idx="0">
                <a:scrgbClr r="0" g="0" b="0"/>
              </a:effectRef>
              <a:fontRef idx="minor">
                <a:schemeClr val="lt1"/>
              </a:fontRef>
            </p:style>
            <p:txBody>
              <a:bodyPr lIns="0" rIns="0" rtlCol="0" anchor="ctr"/>
              <a:lstStyle/>
              <a:p>
                <a:pPr algn="ctr"/>
                <a:endParaRPr lang="en-US"/>
              </a:p>
            </p:txBody>
          </p:sp>
          <p:sp>
            <p:nvSpPr>
              <p:cNvPr id="47" name="Rectangle 46">
                <a:extLst>
                  <a:ext uri="{FF2B5EF4-FFF2-40B4-BE49-F238E27FC236}">
                    <a16:creationId xmlns:a16="http://schemas.microsoft.com/office/drawing/2014/main" id="{B435DFEF-9A76-D5A1-6564-47375FD729DD}"/>
                  </a:ext>
                </a:extLst>
              </p:cNvPr>
              <p:cNvSpPr/>
              <p:nvPr/>
            </p:nvSpPr>
            <p:spPr>
              <a:xfrm>
                <a:off x="8280596" y="2242279"/>
                <a:ext cx="372058" cy="423669"/>
              </a:xfrm>
              <a:prstGeom prst="rect">
                <a:avLst/>
              </a:prstGeom>
              <a:solidFill>
                <a:schemeClr val="accent4"/>
              </a:solidFill>
              <a:ln>
                <a:noFill/>
              </a:ln>
            </p:spPr>
            <p:style>
              <a:lnRef idx="0">
                <a:scrgbClr r="0" g="0" b="0"/>
              </a:lnRef>
              <a:fillRef idx="0">
                <a:scrgbClr r="0" g="0" b="0"/>
              </a:fillRef>
              <a:effectRef idx="0">
                <a:scrgbClr r="0" g="0" b="0"/>
              </a:effectRef>
              <a:fontRef idx="minor">
                <a:schemeClr val="lt1"/>
              </a:fontRef>
            </p:style>
            <p:txBody>
              <a:bodyPr lIns="0" rIns="0" rtlCol="0" anchor="ctr"/>
              <a:lstStyle/>
              <a:p>
                <a:pPr algn="ctr"/>
                <a:endParaRPr lang="en-US"/>
              </a:p>
            </p:txBody>
          </p:sp>
          <p:sp>
            <p:nvSpPr>
              <p:cNvPr id="48" name="Rectangle 47">
                <a:extLst>
                  <a:ext uri="{FF2B5EF4-FFF2-40B4-BE49-F238E27FC236}">
                    <a16:creationId xmlns:a16="http://schemas.microsoft.com/office/drawing/2014/main" id="{F10704A5-6F8D-167C-627A-702B22939DE6}"/>
                  </a:ext>
                </a:extLst>
              </p:cNvPr>
              <p:cNvSpPr/>
              <p:nvPr/>
            </p:nvSpPr>
            <p:spPr>
              <a:xfrm>
                <a:off x="8094567" y="2900898"/>
                <a:ext cx="372058" cy="423669"/>
              </a:xfrm>
              <a:prstGeom prst="rect">
                <a:avLst/>
              </a:prstGeom>
              <a:solidFill>
                <a:schemeClr val="accent4"/>
              </a:solidFill>
              <a:ln>
                <a:noFill/>
              </a:ln>
            </p:spPr>
            <p:style>
              <a:lnRef idx="0">
                <a:scrgbClr r="0" g="0" b="0"/>
              </a:lnRef>
              <a:fillRef idx="0">
                <a:scrgbClr r="0" g="0" b="0"/>
              </a:fillRef>
              <a:effectRef idx="0">
                <a:scrgbClr r="0" g="0" b="0"/>
              </a:effectRef>
              <a:fontRef idx="minor">
                <a:schemeClr val="lt1"/>
              </a:fontRef>
            </p:style>
            <p:txBody>
              <a:bodyPr lIns="0" rIns="0" rtlCol="0" anchor="ctr"/>
              <a:lstStyle/>
              <a:p>
                <a:pPr algn="ctr"/>
                <a:endParaRPr lang="en-US"/>
              </a:p>
            </p:txBody>
          </p:sp>
          <p:sp>
            <p:nvSpPr>
              <p:cNvPr id="49" name="Rectangle 48">
                <a:extLst>
                  <a:ext uri="{FF2B5EF4-FFF2-40B4-BE49-F238E27FC236}">
                    <a16:creationId xmlns:a16="http://schemas.microsoft.com/office/drawing/2014/main" id="{60D4169D-F67A-0EB0-3064-0F404E07E1D9}"/>
                  </a:ext>
                </a:extLst>
              </p:cNvPr>
              <p:cNvSpPr/>
              <p:nvPr/>
            </p:nvSpPr>
            <p:spPr>
              <a:xfrm>
                <a:off x="7376575" y="3065545"/>
                <a:ext cx="372058" cy="423669"/>
              </a:xfrm>
              <a:prstGeom prst="rect">
                <a:avLst/>
              </a:prstGeom>
              <a:solidFill>
                <a:schemeClr val="accent4"/>
              </a:solidFill>
              <a:ln>
                <a:noFill/>
              </a:ln>
            </p:spPr>
            <p:style>
              <a:lnRef idx="0">
                <a:scrgbClr r="0" g="0" b="0"/>
              </a:lnRef>
              <a:fillRef idx="0">
                <a:scrgbClr r="0" g="0" b="0"/>
              </a:fillRef>
              <a:effectRef idx="0">
                <a:scrgbClr r="0" g="0" b="0"/>
              </a:effectRef>
              <a:fontRef idx="minor">
                <a:schemeClr val="lt1"/>
              </a:fontRef>
            </p:style>
            <p:txBody>
              <a:bodyPr lIns="0" rIns="0" rtlCol="0" anchor="ctr"/>
              <a:lstStyle/>
              <a:p>
                <a:pPr algn="ctr"/>
                <a:endParaRPr lang="en-US"/>
              </a:p>
            </p:txBody>
          </p:sp>
          <p:sp>
            <p:nvSpPr>
              <p:cNvPr id="50" name="Rectangle 49">
                <a:extLst>
                  <a:ext uri="{FF2B5EF4-FFF2-40B4-BE49-F238E27FC236}">
                    <a16:creationId xmlns:a16="http://schemas.microsoft.com/office/drawing/2014/main" id="{5072A2C2-BDAE-8422-570F-21737DE7024E}"/>
                  </a:ext>
                </a:extLst>
              </p:cNvPr>
              <p:cNvSpPr/>
              <p:nvPr/>
            </p:nvSpPr>
            <p:spPr>
              <a:xfrm>
                <a:off x="6737588" y="2904589"/>
                <a:ext cx="372058" cy="423669"/>
              </a:xfrm>
              <a:prstGeom prst="rect">
                <a:avLst/>
              </a:prstGeom>
              <a:solidFill>
                <a:schemeClr val="accent4"/>
              </a:solidFill>
              <a:ln>
                <a:noFill/>
              </a:ln>
            </p:spPr>
            <p:style>
              <a:lnRef idx="0">
                <a:scrgbClr r="0" g="0" b="0"/>
              </a:lnRef>
              <a:fillRef idx="0">
                <a:scrgbClr r="0" g="0" b="0"/>
              </a:fillRef>
              <a:effectRef idx="0">
                <a:scrgbClr r="0" g="0" b="0"/>
              </a:effectRef>
              <a:fontRef idx="minor">
                <a:schemeClr val="lt1"/>
              </a:fontRef>
            </p:style>
            <p:txBody>
              <a:bodyPr lIns="0" rIns="0" rtlCol="0" anchor="ctr"/>
              <a:lstStyle/>
              <a:p>
                <a:pPr algn="ctr"/>
                <a:endParaRPr lang="en-US"/>
              </a:p>
            </p:txBody>
          </p:sp>
          <p:sp>
            <p:nvSpPr>
              <p:cNvPr id="51" name="Rectangle 50">
                <a:extLst>
                  <a:ext uri="{FF2B5EF4-FFF2-40B4-BE49-F238E27FC236}">
                    <a16:creationId xmlns:a16="http://schemas.microsoft.com/office/drawing/2014/main" id="{64224246-3E62-AD92-A04E-9E6E396ECF12}"/>
                  </a:ext>
                </a:extLst>
              </p:cNvPr>
              <p:cNvSpPr/>
              <p:nvPr/>
            </p:nvSpPr>
            <p:spPr>
              <a:xfrm>
                <a:off x="6496697" y="2241433"/>
                <a:ext cx="372058" cy="423669"/>
              </a:xfrm>
              <a:prstGeom prst="rect">
                <a:avLst/>
              </a:prstGeom>
              <a:solidFill>
                <a:schemeClr val="accent4"/>
              </a:solidFill>
              <a:ln>
                <a:noFill/>
              </a:ln>
            </p:spPr>
            <p:style>
              <a:lnRef idx="0">
                <a:scrgbClr r="0" g="0" b="0"/>
              </a:lnRef>
              <a:fillRef idx="0">
                <a:scrgbClr r="0" g="0" b="0"/>
              </a:fillRef>
              <a:effectRef idx="0">
                <a:scrgbClr r="0" g="0" b="0"/>
              </a:effectRef>
              <a:fontRef idx="minor">
                <a:schemeClr val="lt1"/>
              </a:fontRef>
            </p:style>
            <p:txBody>
              <a:bodyPr lIns="0" rIns="0" rtlCol="0" anchor="ctr"/>
              <a:lstStyle/>
              <a:p>
                <a:pPr algn="ctr"/>
                <a:endParaRPr lang="en-US"/>
              </a:p>
            </p:txBody>
          </p:sp>
          <p:cxnSp>
            <p:nvCxnSpPr>
              <p:cNvPr id="53" name="Straight Arrow Connector 52">
                <a:extLst>
                  <a:ext uri="{FF2B5EF4-FFF2-40B4-BE49-F238E27FC236}">
                    <a16:creationId xmlns:a16="http://schemas.microsoft.com/office/drawing/2014/main" id="{EB57E593-4904-1858-4041-F2B89E2422F1}"/>
                  </a:ext>
                </a:extLst>
              </p:cNvPr>
              <p:cNvCxnSpPr>
                <a:cxnSpLocks/>
                <a:endCxn id="43" idx="7"/>
              </p:cNvCxnSpPr>
              <p:nvPr/>
            </p:nvCxnSpPr>
            <p:spPr>
              <a:xfrm flipH="1">
                <a:off x="7786185" y="1959337"/>
                <a:ext cx="317801" cy="254877"/>
              </a:xfrm>
              <a:prstGeom prst="straightConnector1">
                <a:avLst/>
              </a:prstGeom>
              <a:ln w="28575">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57" name="Straight Arrow Connector 56">
                <a:extLst>
                  <a:ext uri="{FF2B5EF4-FFF2-40B4-BE49-F238E27FC236}">
                    <a16:creationId xmlns:a16="http://schemas.microsoft.com/office/drawing/2014/main" id="{6A525204-CFBF-CC81-CD4E-D7AD8D2E68AF}"/>
                  </a:ext>
                </a:extLst>
              </p:cNvPr>
              <p:cNvCxnSpPr>
                <a:cxnSpLocks/>
                <a:stCxn id="47" idx="1"/>
                <a:endCxn id="43" idx="6"/>
              </p:cNvCxnSpPr>
              <p:nvPr/>
            </p:nvCxnSpPr>
            <p:spPr>
              <a:xfrm flipH="1" flipV="1">
                <a:off x="7883202" y="2442185"/>
                <a:ext cx="397394" cy="11929"/>
              </a:xfrm>
              <a:prstGeom prst="straightConnector1">
                <a:avLst/>
              </a:prstGeom>
              <a:ln w="28575">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0" name="Straight Arrow Connector 59">
                <a:extLst>
                  <a:ext uri="{FF2B5EF4-FFF2-40B4-BE49-F238E27FC236}">
                    <a16:creationId xmlns:a16="http://schemas.microsoft.com/office/drawing/2014/main" id="{94FE73CC-C8DF-908E-E8EC-B8C24AF56D11}"/>
                  </a:ext>
                </a:extLst>
              </p:cNvPr>
              <p:cNvCxnSpPr>
                <a:cxnSpLocks/>
                <a:endCxn id="43" idx="5"/>
              </p:cNvCxnSpPr>
              <p:nvPr/>
            </p:nvCxnSpPr>
            <p:spPr>
              <a:xfrm flipH="1" flipV="1">
                <a:off x="7786185" y="2670156"/>
                <a:ext cx="308382" cy="217842"/>
              </a:xfrm>
              <a:prstGeom prst="straightConnector1">
                <a:avLst/>
              </a:prstGeom>
              <a:ln w="28575">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3" name="Straight Arrow Connector 62">
                <a:extLst>
                  <a:ext uri="{FF2B5EF4-FFF2-40B4-BE49-F238E27FC236}">
                    <a16:creationId xmlns:a16="http://schemas.microsoft.com/office/drawing/2014/main" id="{3843BA54-FC4C-D64E-C2D0-191840C31C31}"/>
                  </a:ext>
                </a:extLst>
              </p:cNvPr>
              <p:cNvCxnSpPr>
                <a:cxnSpLocks/>
                <a:stCxn id="49" idx="0"/>
                <a:endCxn id="43" idx="4"/>
              </p:cNvCxnSpPr>
              <p:nvPr/>
            </p:nvCxnSpPr>
            <p:spPr>
              <a:xfrm flipH="1" flipV="1">
                <a:off x="7551965" y="2764584"/>
                <a:ext cx="10639" cy="300961"/>
              </a:xfrm>
              <a:prstGeom prst="straightConnector1">
                <a:avLst/>
              </a:prstGeom>
              <a:ln w="28575">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69" name="Straight Arrow Connector 68">
                <a:extLst>
                  <a:ext uri="{FF2B5EF4-FFF2-40B4-BE49-F238E27FC236}">
                    <a16:creationId xmlns:a16="http://schemas.microsoft.com/office/drawing/2014/main" id="{83795C6F-F5C1-0D62-F60B-4F9EB2BB9BCE}"/>
                  </a:ext>
                </a:extLst>
              </p:cNvPr>
              <p:cNvCxnSpPr>
                <a:cxnSpLocks/>
                <a:endCxn id="43" idx="3"/>
              </p:cNvCxnSpPr>
              <p:nvPr/>
            </p:nvCxnSpPr>
            <p:spPr>
              <a:xfrm flipV="1">
                <a:off x="7101920" y="2670156"/>
                <a:ext cx="215825" cy="230742"/>
              </a:xfrm>
              <a:prstGeom prst="straightConnector1">
                <a:avLst/>
              </a:prstGeom>
              <a:ln w="28575">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2" name="Straight Arrow Connector 71">
                <a:extLst>
                  <a:ext uri="{FF2B5EF4-FFF2-40B4-BE49-F238E27FC236}">
                    <a16:creationId xmlns:a16="http://schemas.microsoft.com/office/drawing/2014/main" id="{A825EE08-CFEC-1A7D-2D4E-FE9D3B3833FA}"/>
                  </a:ext>
                </a:extLst>
              </p:cNvPr>
              <p:cNvCxnSpPr>
                <a:cxnSpLocks/>
                <a:stCxn id="51" idx="3"/>
                <a:endCxn id="43" idx="2"/>
              </p:cNvCxnSpPr>
              <p:nvPr/>
            </p:nvCxnSpPr>
            <p:spPr>
              <a:xfrm flipV="1">
                <a:off x="6868755" y="2442185"/>
                <a:ext cx="351973" cy="11083"/>
              </a:xfrm>
              <a:prstGeom prst="straightConnector1">
                <a:avLst/>
              </a:prstGeom>
              <a:ln w="28575">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5" name="Straight Arrow Connector 74">
                <a:extLst>
                  <a:ext uri="{FF2B5EF4-FFF2-40B4-BE49-F238E27FC236}">
                    <a16:creationId xmlns:a16="http://schemas.microsoft.com/office/drawing/2014/main" id="{C79E7C35-6E15-DE0F-F634-0F97866D80BF}"/>
                  </a:ext>
                </a:extLst>
              </p:cNvPr>
              <p:cNvCxnSpPr>
                <a:cxnSpLocks/>
                <a:endCxn id="43" idx="1"/>
              </p:cNvCxnSpPr>
              <p:nvPr/>
            </p:nvCxnSpPr>
            <p:spPr>
              <a:xfrm>
                <a:off x="7101920" y="1983472"/>
                <a:ext cx="215825" cy="230742"/>
              </a:xfrm>
              <a:prstGeom prst="straightConnector1">
                <a:avLst/>
              </a:prstGeom>
              <a:ln w="28575">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cxnSp>
            <p:nvCxnSpPr>
              <p:cNvPr id="78" name="Straight Arrow Connector 77">
                <a:extLst>
                  <a:ext uri="{FF2B5EF4-FFF2-40B4-BE49-F238E27FC236}">
                    <a16:creationId xmlns:a16="http://schemas.microsoft.com/office/drawing/2014/main" id="{F54480D5-1F63-57AB-98F5-E9643BB3C6EC}"/>
                  </a:ext>
                </a:extLst>
              </p:cNvPr>
              <p:cNvCxnSpPr>
                <a:cxnSpLocks/>
                <a:stCxn id="45" idx="2"/>
                <a:endCxn id="43" idx="0"/>
              </p:cNvCxnSpPr>
              <p:nvPr/>
            </p:nvCxnSpPr>
            <p:spPr>
              <a:xfrm flipH="1">
                <a:off x="7551965" y="1824340"/>
                <a:ext cx="7726" cy="295446"/>
              </a:xfrm>
              <a:prstGeom prst="straightConnector1">
                <a:avLst/>
              </a:prstGeom>
              <a:ln w="28575">
                <a:solidFill>
                  <a:schemeClr val="tx2"/>
                </a:solidFill>
                <a:headEnd type="triangle"/>
                <a:tailEnd type="triangle"/>
              </a:ln>
            </p:spPr>
            <p:style>
              <a:lnRef idx="1">
                <a:schemeClr val="accent1"/>
              </a:lnRef>
              <a:fillRef idx="0">
                <a:schemeClr val="accent1"/>
              </a:fillRef>
              <a:effectRef idx="0">
                <a:schemeClr val="accent1"/>
              </a:effectRef>
              <a:fontRef idx="minor">
                <a:schemeClr val="tx1"/>
              </a:fontRef>
            </p:style>
          </p:cxnSp>
        </p:grpSp>
        <p:sp>
          <p:nvSpPr>
            <p:cNvPr id="189" name="TextBox 188">
              <a:extLst>
                <a:ext uri="{FF2B5EF4-FFF2-40B4-BE49-F238E27FC236}">
                  <a16:creationId xmlns:a16="http://schemas.microsoft.com/office/drawing/2014/main" id="{DFA9FF09-A769-DE18-933F-2ECF3996DB98}"/>
                </a:ext>
              </a:extLst>
            </p:cNvPr>
            <p:cNvSpPr txBox="1"/>
            <p:nvPr/>
          </p:nvSpPr>
          <p:spPr>
            <a:xfrm>
              <a:off x="5012921" y="4329320"/>
              <a:ext cx="2194559" cy="1569660"/>
            </a:xfrm>
            <a:prstGeom prst="rect">
              <a:avLst/>
            </a:prstGeom>
            <a:noFill/>
          </p:spPr>
          <p:txBody>
            <a:bodyPr wrap="square" lIns="0" rIns="0">
              <a:spAutoFit/>
            </a:bodyPr>
            <a:lstStyle/>
            <a:p>
              <a:pPr algn="ctr"/>
              <a:r>
                <a:rPr lang="en-US" sz="1600" b="1"/>
                <a:t>PC markets are centrally cleared </a:t>
              </a:r>
              <a:r>
                <a:rPr lang="en-US" sz="1600"/>
                <a:t>to prevent market manipulation by affiliated generation and retail companies</a:t>
              </a:r>
            </a:p>
          </p:txBody>
        </p:sp>
      </p:grpSp>
      <p:grpSp>
        <p:nvGrpSpPr>
          <p:cNvPr id="10" name="Group 9">
            <a:extLst>
              <a:ext uri="{FF2B5EF4-FFF2-40B4-BE49-F238E27FC236}">
                <a16:creationId xmlns:a16="http://schemas.microsoft.com/office/drawing/2014/main" id="{96819E88-EE9E-02FB-4965-3DCD0DE4957E}"/>
              </a:ext>
            </a:extLst>
          </p:cNvPr>
          <p:cNvGrpSpPr/>
          <p:nvPr/>
        </p:nvGrpSpPr>
        <p:grpSpPr>
          <a:xfrm>
            <a:off x="9698868" y="1240262"/>
            <a:ext cx="2194561" cy="4904940"/>
            <a:chOff x="9698868" y="1240262"/>
            <a:chExt cx="2194561" cy="4904940"/>
          </a:xfrm>
        </p:grpSpPr>
        <p:sp>
          <p:nvSpPr>
            <p:cNvPr id="183" name="TextBox 182">
              <a:extLst>
                <a:ext uri="{FF2B5EF4-FFF2-40B4-BE49-F238E27FC236}">
                  <a16:creationId xmlns:a16="http://schemas.microsoft.com/office/drawing/2014/main" id="{F54F61D7-CAC0-E922-FC87-08BD3E627F07}"/>
                </a:ext>
              </a:extLst>
            </p:cNvPr>
            <p:cNvSpPr txBox="1"/>
            <p:nvPr/>
          </p:nvSpPr>
          <p:spPr>
            <a:xfrm>
              <a:off x="9698868" y="3507379"/>
              <a:ext cx="2194561" cy="923330"/>
            </a:xfrm>
            <a:prstGeom prst="rect">
              <a:avLst/>
            </a:prstGeom>
            <a:noFill/>
          </p:spPr>
          <p:txBody>
            <a:bodyPr wrap="square" lIns="0" rIns="0" rtlCol="0">
              <a:spAutoFit/>
            </a:bodyPr>
            <a:lstStyle/>
            <a:p>
              <a:pPr algn="ctr"/>
              <a:r>
                <a:rPr lang="en-US" b="1"/>
                <a:t>PCs Rewarded Based on Real Time System Need</a:t>
              </a:r>
            </a:p>
          </p:txBody>
        </p:sp>
        <p:sp>
          <p:nvSpPr>
            <p:cNvPr id="191" name="TextBox 190">
              <a:extLst>
                <a:ext uri="{FF2B5EF4-FFF2-40B4-BE49-F238E27FC236}">
                  <a16:creationId xmlns:a16="http://schemas.microsoft.com/office/drawing/2014/main" id="{88FB46AD-5772-8156-A7AB-BF1C06BC3915}"/>
                </a:ext>
              </a:extLst>
            </p:cNvPr>
            <p:cNvSpPr txBox="1"/>
            <p:nvPr/>
          </p:nvSpPr>
          <p:spPr>
            <a:xfrm>
              <a:off x="9698869" y="4329320"/>
              <a:ext cx="2194559" cy="1815882"/>
            </a:xfrm>
            <a:prstGeom prst="rect">
              <a:avLst/>
            </a:prstGeom>
            <a:noFill/>
          </p:spPr>
          <p:txBody>
            <a:bodyPr wrap="square" lIns="0" rIns="0">
              <a:spAutoFit/>
            </a:bodyPr>
            <a:lstStyle/>
            <a:p>
              <a:pPr algn="ctr"/>
              <a:r>
                <a:rPr lang="en-US" sz="1600"/>
                <a:t>Electric generator availability based on “</a:t>
              </a:r>
              <a:r>
                <a:rPr lang="en-US" sz="1600" b="1"/>
                <a:t>availability to perform in real time during the tightest intervals </a:t>
              </a:r>
              <a:r>
                <a:rPr lang="en-US" sz="1600"/>
                <a:t>of low supply and high demand”</a:t>
              </a:r>
            </a:p>
          </p:txBody>
        </p:sp>
        <p:grpSp>
          <p:nvGrpSpPr>
            <p:cNvPr id="219" name="Group 218">
              <a:extLst>
                <a:ext uri="{FF2B5EF4-FFF2-40B4-BE49-F238E27FC236}">
                  <a16:creationId xmlns:a16="http://schemas.microsoft.com/office/drawing/2014/main" id="{F97C42FA-FAB6-E9B6-258A-E4FE24D1A4A2}"/>
                </a:ext>
              </a:extLst>
            </p:cNvPr>
            <p:cNvGrpSpPr/>
            <p:nvPr/>
          </p:nvGrpSpPr>
          <p:grpSpPr>
            <a:xfrm>
              <a:off x="9698868" y="1240262"/>
              <a:ext cx="2194560" cy="2194560"/>
              <a:chOff x="9658233" y="1240262"/>
              <a:chExt cx="2194560" cy="2194560"/>
            </a:xfrm>
          </p:grpSpPr>
          <p:sp>
            <p:nvSpPr>
              <p:cNvPr id="184" name="Flowchart: Alternate Process 183">
                <a:extLst>
                  <a:ext uri="{FF2B5EF4-FFF2-40B4-BE49-F238E27FC236}">
                    <a16:creationId xmlns:a16="http://schemas.microsoft.com/office/drawing/2014/main" id="{3D3932EF-8350-4F72-662E-A6CD0EEB5250}"/>
                  </a:ext>
                </a:extLst>
              </p:cNvPr>
              <p:cNvSpPr/>
              <p:nvPr/>
            </p:nvSpPr>
            <p:spPr>
              <a:xfrm>
                <a:off x="9658233" y="1240262"/>
                <a:ext cx="2194560" cy="2194560"/>
              </a:xfrm>
              <a:prstGeom prst="flowChartAlternateProcess">
                <a:avLst/>
              </a:prstGeom>
              <a:solidFill>
                <a:schemeClr val="accent1">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endParaRPr lang="en-US"/>
              </a:p>
            </p:txBody>
          </p:sp>
          <p:cxnSp>
            <p:nvCxnSpPr>
              <p:cNvPr id="192" name="Straight Connector 191">
                <a:extLst>
                  <a:ext uri="{FF2B5EF4-FFF2-40B4-BE49-F238E27FC236}">
                    <a16:creationId xmlns:a16="http://schemas.microsoft.com/office/drawing/2014/main" id="{EA4D5310-4F59-FC20-78FD-9ADC813E6247}"/>
                  </a:ext>
                </a:extLst>
              </p:cNvPr>
              <p:cNvCxnSpPr>
                <a:cxnSpLocks/>
              </p:cNvCxnSpPr>
              <p:nvPr/>
            </p:nvCxnSpPr>
            <p:spPr>
              <a:xfrm flipH="1">
                <a:off x="10125844" y="2964650"/>
                <a:ext cx="1389881" cy="0"/>
              </a:xfrm>
              <a:prstGeom prst="line">
                <a:avLst/>
              </a:prstGeom>
              <a:ln w="28575">
                <a:solidFill>
                  <a:schemeClr val="tx2"/>
                </a:solidFill>
              </a:ln>
            </p:spPr>
            <p:style>
              <a:lnRef idx="1">
                <a:schemeClr val="accent1"/>
              </a:lnRef>
              <a:fillRef idx="0">
                <a:schemeClr val="accent1"/>
              </a:fillRef>
              <a:effectRef idx="0">
                <a:schemeClr val="accent1"/>
              </a:effectRef>
              <a:fontRef idx="minor">
                <a:schemeClr val="tx1"/>
              </a:fontRef>
            </p:style>
          </p:cxnSp>
          <p:cxnSp>
            <p:nvCxnSpPr>
              <p:cNvPr id="193" name="Straight Connector 192">
                <a:extLst>
                  <a:ext uri="{FF2B5EF4-FFF2-40B4-BE49-F238E27FC236}">
                    <a16:creationId xmlns:a16="http://schemas.microsoft.com/office/drawing/2014/main" id="{E50EBD50-DBF0-2650-5271-8B0FD0A6C39D}"/>
                  </a:ext>
                </a:extLst>
              </p:cNvPr>
              <p:cNvCxnSpPr>
                <a:cxnSpLocks/>
              </p:cNvCxnSpPr>
              <p:nvPr/>
            </p:nvCxnSpPr>
            <p:spPr>
              <a:xfrm>
                <a:off x="10136138" y="1793210"/>
                <a:ext cx="0" cy="1181064"/>
              </a:xfrm>
              <a:prstGeom prst="line">
                <a:avLst/>
              </a:prstGeom>
              <a:ln w="28575">
                <a:solidFill>
                  <a:schemeClr val="tx2"/>
                </a:solidFill>
              </a:ln>
            </p:spPr>
            <p:style>
              <a:lnRef idx="1">
                <a:schemeClr val="accent1"/>
              </a:lnRef>
              <a:fillRef idx="0">
                <a:schemeClr val="accent1"/>
              </a:fillRef>
              <a:effectRef idx="0">
                <a:schemeClr val="accent1"/>
              </a:effectRef>
              <a:fontRef idx="minor">
                <a:schemeClr val="tx1"/>
              </a:fontRef>
            </p:style>
          </p:cxnSp>
          <p:sp>
            <p:nvSpPr>
              <p:cNvPr id="198" name="Freeform: Shape 197">
                <a:extLst>
                  <a:ext uri="{FF2B5EF4-FFF2-40B4-BE49-F238E27FC236}">
                    <a16:creationId xmlns:a16="http://schemas.microsoft.com/office/drawing/2014/main" id="{18E839EA-7294-B732-2415-4ABA17B1D58A}"/>
                  </a:ext>
                </a:extLst>
              </p:cNvPr>
              <p:cNvSpPr/>
              <p:nvPr/>
            </p:nvSpPr>
            <p:spPr>
              <a:xfrm>
                <a:off x="10172700" y="2066925"/>
                <a:ext cx="1228725" cy="819150"/>
              </a:xfrm>
              <a:custGeom>
                <a:avLst/>
                <a:gdLst>
                  <a:gd name="connsiteX0" fmla="*/ 0 w 1228725"/>
                  <a:gd name="connsiteY0" fmla="*/ 819150 h 819150"/>
                  <a:gd name="connsiteX1" fmla="*/ 47625 w 1228725"/>
                  <a:gd name="connsiteY1" fmla="*/ 809625 h 819150"/>
                  <a:gd name="connsiteX2" fmla="*/ 85725 w 1228725"/>
                  <a:gd name="connsiteY2" fmla="*/ 752475 h 819150"/>
                  <a:gd name="connsiteX3" fmla="*/ 114300 w 1228725"/>
                  <a:gd name="connsiteY3" fmla="*/ 733425 h 819150"/>
                  <a:gd name="connsiteX4" fmla="*/ 133350 w 1228725"/>
                  <a:gd name="connsiteY4" fmla="*/ 676275 h 819150"/>
                  <a:gd name="connsiteX5" fmla="*/ 152400 w 1228725"/>
                  <a:gd name="connsiteY5" fmla="*/ 628650 h 819150"/>
                  <a:gd name="connsiteX6" fmla="*/ 161925 w 1228725"/>
                  <a:gd name="connsiteY6" fmla="*/ 590550 h 819150"/>
                  <a:gd name="connsiteX7" fmla="*/ 180975 w 1228725"/>
                  <a:gd name="connsiteY7" fmla="*/ 552450 h 819150"/>
                  <a:gd name="connsiteX8" fmla="*/ 200025 w 1228725"/>
                  <a:gd name="connsiteY8" fmla="*/ 476250 h 819150"/>
                  <a:gd name="connsiteX9" fmla="*/ 219075 w 1228725"/>
                  <a:gd name="connsiteY9" fmla="*/ 438150 h 819150"/>
                  <a:gd name="connsiteX10" fmla="*/ 228600 w 1228725"/>
                  <a:gd name="connsiteY10" fmla="*/ 409575 h 819150"/>
                  <a:gd name="connsiteX11" fmla="*/ 285750 w 1228725"/>
                  <a:gd name="connsiteY11" fmla="*/ 361950 h 819150"/>
                  <a:gd name="connsiteX12" fmla="*/ 361950 w 1228725"/>
                  <a:gd name="connsiteY12" fmla="*/ 390525 h 819150"/>
                  <a:gd name="connsiteX13" fmla="*/ 409575 w 1228725"/>
                  <a:gd name="connsiteY13" fmla="*/ 495300 h 819150"/>
                  <a:gd name="connsiteX14" fmla="*/ 466725 w 1228725"/>
                  <a:gd name="connsiteY14" fmla="*/ 504825 h 819150"/>
                  <a:gd name="connsiteX15" fmla="*/ 552450 w 1228725"/>
                  <a:gd name="connsiteY15" fmla="*/ 466725 h 819150"/>
                  <a:gd name="connsiteX16" fmla="*/ 561975 w 1228725"/>
                  <a:gd name="connsiteY16" fmla="*/ 438150 h 819150"/>
                  <a:gd name="connsiteX17" fmla="*/ 609600 w 1228725"/>
                  <a:gd name="connsiteY17" fmla="*/ 361950 h 819150"/>
                  <a:gd name="connsiteX18" fmla="*/ 647700 w 1228725"/>
                  <a:gd name="connsiteY18" fmla="*/ 228600 h 819150"/>
                  <a:gd name="connsiteX19" fmla="*/ 685800 w 1228725"/>
                  <a:gd name="connsiteY19" fmla="*/ 161925 h 819150"/>
                  <a:gd name="connsiteX20" fmla="*/ 714375 w 1228725"/>
                  <a:gd name="connsiteY20" fmla="*/ 57150 h 819150"/>
                  <a:gd name="connsiteX21" fmla="*/ 733425 w 1228725"/>
                  <a:gd name="connsiteY21" fmla="*/ 19050 h 819150"/>
                  <a:gd name="connsiteX22" fmla="*/ 809625 w 1228725"/>
                  <a:gd name="connsiteY22" fmla="*/ 0 h 819150"/>
                  <a:gd name="connsiteX23" fmla="*/ 866775 w 1228725"/>
                  <a:gd name="connsiteY23" fmla="*/ 28575 h 819150"/>
                  <a:gd name="connsiteX24" fmla="*/ 914400 w 1228725"/>
                  <a:gd name="connsiteY24" fmla="*/ 85725 h 819150"/>
                  <a:gd name="connsiteX25" fmla="*/ 962025 w 1228725"/>
                  <a:gd name="connsiteY25" fmla="*/ 161925 h 819150"/>
                  <a:gd name="connsiteX26" fmla="*/ 981075 w 1228725"/>
                  <a:gd name="connsiteY26" fmla="*/ 190500 h 819150"/>
                  <a:gd name="connsiteX27" fmla="*/ 1000125 w 1228725"/>
                  <a:gd name="connsiteY27" fmla="*/ 247650 h 819150"/>
                  <a:gd name="connsiteX28" fmla="*/ 1019175 w 1228725"/>
                  <a:gd name="connsiteY28" fmla="*/ 285750 h 819150"/>
                  <a:gd name="connsiteX29" fmla="*/ 1028700 w 1228725"/>
                  <a:gd name="connsiteY29" fmla="*/ 314325 h 819150"/>
                  <a:gd name="connsiteX30" fmla="*/ 1047750 w 1228725"/>
                  <a:gd name="connsiteY30" fmla="*/ 342900 h 819150"/>
                  <a:gd name="connsiteX31" fmla="*/ 1057275 w 1228725"/>
                  <a:gd name="connsiteY31" fmla="*/ 390525 h 819150"/>
                  <a:gd name="connsiteX32" fmla="*/ 1076325 w 1228725"/>
                  <a:gd name="connsiteY32" fmla="*/ 419100 h 819150"/>
                  <a:gd name="connsiteX33" fmla="*/ 1114425 w 1228725"/>
                  <a:gd name="connsiteY33" fmla="*/ 504825 h 819150"/>
                  <a:gd name="connsiteX34" fmla="*/ 1133475 w 1228725"/>
                  <a:gd name="connsiteY34" fmla="*/ 571500 h 819150"/>
                  <a:gd name="connsiteX35" fmla="*/ 1152525 w 1228725"/>
                  <a:gd name="connsiteY35" fmla="*/ 600075 h 819150"/>
                  <a:gd name="connsiteX36" fmla="*/ 1162050 w 1228725"/>
                  <a:gd name="connsiteY36" fmla="*/ 638175 h 819150"/>
                  <a:gd name="connsiteX37" fmla="*/ 1181100 w 1228725"/>
                  <a:gd name="connsiteY37" fmla="*/ 666750 h 819150"/>
                  <a:gd name="connsiteX38" fmla="*/ 1200150 w 1228725"/>
                  <a:gd name="connsiteY38" fmla="*/ 704850 h 819150"/>
                  <a:gd name="connsiteX39" fmla="*/ 1228725 w 1228725"/>
                  <a:gd name="connsiteY39" fmla="*/ 752475 h 8191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Lst>
                <a:rect l="l" t="t" r="r" b="b"/>
                <a:pathLst>
                  <a:path w="1228725" h="819150">
                    <a:moveTo>
                      <a:pt x="0" y="819150"/>
                    </a:moveTo>
                    <a:cubicBezTo>
                      <a:pt x="15875" y="815975"/>
                      <a:pt x="34846" y="819564"/>
                      <a:pt x="47625" y="809625"/>
                    </a:cubicBezTo>
                    <a:cubicBezTo>
                      <a:pt x="65697" y="795569"/>
                      <a:pt x="66675" y="765175"/>
                      <a:pt x="85725" y="752475"/>
                    </a:cubicBezTo>
                    <a:lnTo>
                      <a:pt x="114300" y="733425"/>
                    </a:lnTo>
                    <a:cubicBezTo>
                      <a:pt x="120650" y="714375"/>
                      <a:pt x="126488" y="695146"/>
                      <a:pt x="133350" y="676275"/>
                    </a:cubicBezTo>
                    <a:cubicBezTo>
                      <a:pt x="139193" y="660207"/>
                      <a:pt x="146993" y="644870"/>
                      <a:pt x="152400" y="628650"/>
                    </a:cubicBezTo>
                    <a:cubicBezTo>
                      <a:pt x="156540" y="616231"/>
                      <a:pt x="157328" y="602807"/>
                      <a:pt x="161925" y="590550"/>
                    </a:cubicBezTo>
                    <a:cubicBezTo>
                      <a:pt x="166911" y="577255"/>
                      <a:pt x="175382" y="565501"/>
                      <a:pt x="180975" y="552450"/>
                    </a:cubicBezTo>
                    <a:cubicBezTo>
                      <a:pt x="202360" y="502552"/>
                      <a:pt x="177662" y="543338"/>
                      <a:pt x="200025" y="476250"/>
                    </a:cubicBezTo>
                    <a:cubicBezTo>
                      <a:pt x="204515" y="462780"/>
                      <a:pt x="213482" y="451201"/>
                      <a:pt x="219075" y="438150"/>
                    </a:cubicBezTo>
                    <a:cubicBezTo>
                      <a:pt x="223030" y="428922"/>
                      <a:pt x="223031" y="417929"/>
                      <a:pt x="228600" y="409575"/>
                    </a:cubicBezTo>
                    <a:cubicBezTo>
                      <a:pt x="243268" y="387573"/>
                      <a:pt x="264665" y="376007"/>
                      <a:pt x="285750" y="361950"/>
                    </a:cubicBezTo>
                    <a:cubicBezTo>
                      <a:pt x="300555" y="364911"/>
                      <a:pt x="351049" y="368724"/>
                      <a:pt x="361950" y="390525"/>
                    </a:cubicBezTo>
                    <a:cubicBezTo>
                      <a:pt x="380274" y="427172"/>
                      <a:pt x="364541" y="475285"/>
                      <a:pt x="409575" y="495300"/>
                    </a:cubicBezTo>
                    <a:cubicBezTo>
                      <a:pt x="427223" y="503144"/>
                      <a:pt x="447675" y="501650"/>
                      <a:pt x="466725" y="504825"/>
                    </a:cubicBezTo>
                    <a:cubicBezTo>
                      <a:pt x="473956" y="501933"/>
                      <a:pt x="543551" y="475624"/>
                      <a:pt x="552450" y="466725"/>
                    </a:cubicBezTo>
                    <a:cubicBezTo>
                      <a:pt x="559550" y="459625"/>
                      <a:pt x="558020" y="447378"/>
                      <a:pt x="561975" y="438150"/>
                    </a:cubicBezTo>
                    <a:cubicBezTo>
                      <a:pt x="579408" y="397473"/>
                      <a:pt x="582251" y="398415"/>
                      <a:pt x="609600" y="361950"/>
                    </a:cubicBezTo>
                    <a:cubicBezTo>
                      <a:pt x="618067" y="319617"/>
                      <a:pt x="626965" y="264886"/>
                      <a:pt x="647700" y="228600"/>
                    </a:cubicBezTo>
                    <a:cubicBezTo>
                      <a:pt x="660400" y="206375"/>
                      <a:pt x="675717" y="185453"/>
                      <a:pt x="685800" y="161925"/>
                    </a:cubicBezTo>
                    <a:cubicBezTo>
                      <a:pt x="736051" y="44673"/>
                      <a:pt x="683610" y="139190"/>
                      <a:pt x="714375" y="57150"/>
                    </a:cubicBezTo>
                    <a:cubicBezTo>
                      <a:pt x="719361" y="43855"/>
                      <a:pt x="721249" y="26355"/>
                      <a:pt x="733425" y="19050"/>
                    </a:cubicBezTo>
                    <a:cubicBezTo>
                      <a:pt x="755876" y="5580"/>
                      <a:pt x="809625" y="0"/>
                      <a:pt x="809625" y="0"/>
                    </a:cubicBezTo>
                    <a:cubicBezTo>
                      <a:pt x="828675" y="9525"/>
                      <a:pt x="849054" y="16761"/>
                      <a:pt x="866775" y="28575"/>
                    </a:cubicBezTo>
                    <a:cubicBezTo>
                      <a:pt x="891032" y="44747"/>
                      <a:pt x="898426" y="63362"/>
                      <a:pt x="914400" y="85725"/>
                    </a:cubicBezTo>
                    <a:cubicBezTo>
                      <a:pt x="979443" y="176785"/>
                      <a:pt x="910878" y="72417"/>
                      <a:pt x="962025" y="161925"/>
                    </a:cubicBezTo>
                    <a:cubicBezTo>
                      <a:pt x="967705" y="171864"/>
                      <a:pt x="976426" y="180039"/>
                      <a:pt x="981075" y="190500"/>
                    </a:cubicBezTo>
                    <a:cubicBezTo>
                      <a:pt x="989230" y="208850"/>
                      <a:pt x="991145" y="229689"/>
                      <a:pt x="1000125" y="247650"/>
                    </a:cubicBezTo>
                    <a:cubicBezTo>
                      <a:pt x="1006475" y="260350"/>
                      <a:pt x="1013582" y="272699"/>
                      <a:pt x="1019175" y="285750"/>
                    </a:cubicBezTo>
                    <a:cubicBezTo>
                      <a:pt x="1023130" y="294978"/>
                      <a:pt x="1024210" y="305345"/>
                      <a:pt x="1028700" y="314325"/>
                    </a:cubicBezTo>
                    <a:cubicBezTo>
                      <a:pt x="1033820" y="324564"/>
                      <a:pt x="1041400" y="333375"/>
                      <a:pt x="1047750" y="342900"/>
                    </a:cubicBezTo>
                    <a:cubicBezTo>
                      <a:pt x="1050925" y="358775"/>
                      <a:pt x="1051591" y="375366"/>
                      <a:pt x="1057275" y="390525"/>
                    </a:cubicBezTo>
                    <a:cubicBezTo>
                      <a:pt x="1061295" y="401244"/>
                      <a:pt x="1072305" y="408381"/>
                      <a:pt x="1076325" y="419100"/>
                    </a:cubicBezTo>
                    <a:cubicBezTo>
                      <a:pt x="1111080" y="511781"/>
                      <a:pt x="1054449" y="424857"/>
                      <a:pt x="1114425" y="504825"/>
                    </a:cubicBezTo>
                    <a:cubicBezTo>
                      <a:pt x="1117477" y="517032"/>
                      <a:pt x="1126643" y="557835"/>
                      <a:pt x="1133475" y="571500"/>
                    </a:cubicBezTo>
                    <a:cubicBezTo>
                      <a:pt x="1138595" y="581739"/>
                      <a:pt x="1146175" y="590550"/>
                      <a:pt x="1152525" y="600075"/>
                    </a:cubicBezTo>
                    <a:cubicBezTo>
                      <a:pt x="1155700" y="612775"/>
                      <a:pt x="1156893" y="626143"/>
                      <a:pt x="1162050" y="638175"/>
                    </a:cubicBezTo>
                    <a:cubicBezTo>
                      <a:pt x="1166559" y="648697"/>
                      <a:pt x="1175420" y="656811"/>
                      <a:pt x="1181100" y="666750"/>
                    </a:cubicBezTo>
                    <a:cubicBezTo>
                      <a:pt x="1188145" y="679078"/>
                      <a:pt x="1194557" y="691799"/>
                      <a:pt x="1200150" y="704850"/>
                    </a:cubicBezTo>
                    <a:cubicBezTo>
                      <a:pt x="1218697" y="748127"/>
                      <a:pt x="1197046" y="720796"/>
                      <a:pt x="1228725" y="752475"/>
                    </a:cubicBezTo>
                  </a:path>
                </a:pathLst>
              </a:custGeom>
              <a:noFill/>
              <a:ln w="38100"/>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endParaRPr lang="en-US"/>
              </a:p>
            </p:txBody>
          </p:sp>
          <p:sp>
            <p:nvSpPr>
              <p:cNvPr id="200" name="Rectangle 199">
                <a:extLst>
                  <a:ext uri="{FF2B5EF4-FFF2-40B4-BE49-F238E27FC236}">
                    <a16:creationId xmlns:a16="http://schemas.microsoft.com/office/drawing/2014/main" id="{0173DC57-2268-AA40-B128-B456BC685C9C}"/>
                  </a:ext>
                </a:extLst>
              </p:cNvPr>
              <p:cNvSpPr/>
              <p:nvPr/>
            </p:nvSpPr>
            <p:spPr>
              <a:xfrm>
                <a:off x="10897849" y="1753863"/>
                <a:ext cx="164670" cy="1201163"/>
              </a:xfrm>
              <a:prstGeom prst="rect">
                <a:avLst/>
              </a:prstGeom>
              <a:solidFill>
                <a:srgbClr val="FF5E39">
                  <a:alpha val="50196"/>
                </a:srgbClr>
              </a:solidFill>
              <a:ln>
                <a:noFill/>
              </a:ln>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endParaRPr lang="en-US" sz="1400"/>
              </a:p>
            </p:txBody>
          </p:sp>
        </p:grpSp>
      </p:grpSp>
      <p:grpSp>
        <p:nvGrpSpPr>
          <p:cNvPr id="8" name="Group 7">
            <a:extLst>
              <a:ext uri="{FF2B5EF4-FFF2-40B4-BE49-F238E27FC236}">
                <a16:creationId xmlns:a16="http://schemas.microsoft.com/office/drawing/2014/main" id="{35733B39-C41D-B476-2C12-F1B22990519F}"/>
              </a:ext>
            </a:extLst>
          </p:cNvPr>
          <p:cNvGrpSpPr/>
          <p:nvPr/>
        </p:nvGrpSpPr>
        <p:grpSpPr>
          <a:xfrm>
            <a:off x="7370353" y="1240262"/>
            <a:ext cx="2194561" cy="3920055"/>
            <a:chOff x="7341810" y="1240262"/>
            <a:chExt cx="2194561" cy="3920055"/>
          </a:xfrm>
        </p:grpSpPr>
        <p:sp>
          <p:nvSpPr>
            <p:cNvPr id="83" name="TextBox 82">
              <a:extLst>
                <a:ext uri="{FF2B5EF4-FFF2-40B4-BE49-F238E27FC236}">
                  <a16:creationId xmlns:a16="http://schemas.microsoft.com/office/drawing/2014/main" id="{9CA96186-C738-9C58-8D8C-25E0D3F935BF}"/>
                </a:ext>
              </a:extLst>
            </p:cNvPr>
            <p:cNvSpPr txBox="1"/>
            <p:nvPr/>
          </p:nvSpPr>
          <p:spPr>
            <a:xfrm>
              <a:off x="7341810" y="3507379"/>
              <a:ext cx="2194560" cy="646331"/>
            </a:xfrm>
            <a:prstGeom prst="rect">
              <a:avLst/>
            </a:prstGeom>
            <a:noFill/>
          </p:spPr>
          <p:txBody>
            <a:bodyPr wrap="square" lIns="0" rIns="0" rtlCol="0">
              <a:spAutoFit/>
            </a:bodyPr>
            <a:lstStyle/>
            <a:p>
              <a:pPr algn="ctr"/>
              <a:r>
                <a:rPr lang="en-US" b="1"/>
                <a:t>PCs Awarded Only Up to Forward Offer</a:t>
              </a:r>
            </a:p>
          </p:txBody>
        </p:sp>
        <p:sp>
          <p:nvSpPr>
            <p:cNvPr id="85" name="Flowchart: Alternate Process 84">
              <a:extLst>
                <a:ext uri="{FF2B5EF4-FFF2-40B4-BE49-F238E27FC236}">
                  <a16:creationId xmlns:a16="http://schemas.microsoft.com/office/drawing/2014/main" id="{3CBD4A7F-EA10-DAE1-C39A-364FE2B6A79F}"/>
                </a:ext>
              </a:extLst>
            </p:cNvPr>
            <p:cNvSpPr/>
            <p:nvPr/>
          </p:nvSpPr>
          <p:spPr>
            <a:xfrm>
              <a:off x="7341810" y="1240262"/>
              <a:ext cx="2194560" cy="2194560"/>
            </a:xfrm>
            <a:prstGeom prst="flowChartAlternateProcess">
              <a:avLst/>
            </a:prstGeom>
            <a:solidFill>
              <a:schemeClr val="accent1">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lIns="0" rIns="0" rtlCol="0" anchor="ctr"/>
            <a:lstStyle/>
            <a:p>
              <a:pPr algn="ctr"/>
              <a:endParaRPr lang="en-US"/>
            </a:p>
          </p:txBody>
        </p:sp>
        <p:sp>
          <p:nvSpPr>
            <p:cNvPr id="190" name="TextBox 189">
              <a:extLst>
                <a:ext uri="{FF2B5EF4-FFF2-40B4-BE49-F238E27FC236}">
                  <a16:creationId xmlns:a16="http://schemas.microsoft.com/office/drawing/2014/main" id="{ABFFD2CF-4B7D-36D7-EDF4-B5EE79321845}"/>
                </a:ext>
              </a:extLst>
            </p:cNvPr>
            <p:cNvSpPr txBox="1"/>
            <p:nvPr/>
          </p:nvSpPr>
          <p:spPr>
            <a:xfrm>
              <a:off x="7341811" y="4329320"/>
              <a:ext cx="2194560" cy="830997"/>
            </a:xfrm>
            <a:prstGeom prst="rect">
              <a:avLst/>
            </a:prstGeom>
            <a:noFill/>
          </p:spPr>
          <p:txBody>
            <a:bodyPr wrap="square" lIns="0" rIns="0">
              <a:spAutoFit/>
            </a:bodyPr>
            <a:lstStyle/>
            <a:p>
              <a:pPr algn="ctr"/>
              <a:r>
                <a:rPr lang="en-US" sz="1600"/>
                <a:t>Generators receives PCs </a:t>
              </a:r>
              <a:r>
                <a:rPr lang="en-US" sz="1600" b="1"/>
                <a:t>only up to quantity “bid” </a:t>
              </a:r>
              <a:r>
                <a:rPr lang="en-US" sz="1600"/>
                <a:t>on forward market</a:t>
              </a:r>
            </a:p>
          </p:txBody>
        </p:sp>
        <p:pic>
          <p:nvPicPr>
            <p:cNvPr id="12" name="Graphic 11" descr="Future outline">
              <a:extLst>
                <a:ext uri="{FF2B5EF4-FFF2-40B4-BE49-F238E27FC236}">
                  <a16:creationId xmlns:a16="http://schemas.microsoft.com/office/drawing/2014/main" id="{94746F74-B082-39EC-7634-522C3B18BDA8}"/>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7431881" y="1425023"/>
              <a:ext cx="1106424" cy="1106424"/>
            </a:xfrm>
            <a:prstGeom prst="rect">
              <a:avLst/>
            </a:prstGeom>
          </p:spPr>
        </p:pic>
        <p:pic>
          <p:nvPicPr>
            <p:cNvPr id="17" name="Graphic 16" descr="Diploma outline">
              <a:extLst>
                <a:ext uri="{FF2B5EF4-FFF2-40B4-BE49-F238E27FC236}">
                  <a16:creationId xmlns:a16="http://schemas.microsoft.com/office/drawing/2014/main" id="{88EE61E6-EB97-744F-D293-99172DCECC6A}"/>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8334198" y="2263282"/>
              <a:ext cx="1106424" cy="1106424"/>
            </a:xfrm>
            <a:prstGeom prst="rect">
              <a:avLst/>
            </a:prstGeom>
          </p:spPr>
        </p:pic>
      </p:grpSp>
    </p:spTree>
    <p:extLst>
      <p:ext uri="{BB962C8B-B14F-4D97-AF65-F5344CB8AC3E}">
        <p14:creationId xmlns:p14="http://schemas.microsoft.com/office/powerpoint/2010/main" val="780877404"/>
      </p:ext>
    </p:extLst>
  </p:cSld>
  <p:clrMapOvr>
    <a:masterClrMapping/>
  </p:clrMapOvr>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8788" y="0"/>
            <a:ext cx="11269662" cy="1006475"/>
          </a:xfrm>
        </p:spPr>
        <p:txBody>
          <a:bodyPr>
            <a:normAutofit/>
          </a:bodyPr>
          <a:lstStyle/>
          <a:p>
            <a:r>
              <a:rPr lang="en-US" noProof="0"/>
              <a:t>Default PCM Design: Out </a:t>
            </a:r>
            <a:r>
              <a:rPr lang="en-US"/>
              <a:t>of </a:t>
            </a:r>
            <a:r>
              <a:rPr lang="en-US" noProof="0"/>
              <a:t>Equilibrium</a:t>
            </a:r>
            <a:r>
              <a:rPr lang="en-US" noProof="0">
                <a:solidFill>
                  <a:srgbClr val="E85F31"/>
                </a:solidFill>
              </a:rPr>
              <a:t> (–</a:t>
            </a:r>
            <a:r>
              <a:rPr lang="en-US">
                <a:solidFill>
                  <a:srgbClr val="E85F31"/>
                </a:solidFill>
              </a:rPr>
              <a:t>4 GW of CTs</a:t>
            </a:r>
            <a:r>
              <a:rPr lang="en-US" noProof="0">
                <a:solidFill>
                  <a:srgbClr val="E85F31"/>
                </a:solidFill>
              </a:rPr>
              <a:t>)</a:t>
            </a:r>
            <a:br>
              <a:rPr lang="en-US" noProof="0"/>
            </a:br>
            <a:r>
              <a:rPr lang="en-US" sz="2000" noProof="0"/>
              <a:t>PC Effectiveness</a:t>
            </a:r>
            <a:endParaRPr lang="en-US" sz="2000"/>
          </a:p>
        </p:txBody>
      </p:sp>
      <p:sp>
        <p:nvSpPr>
          <p:cNvPr id="5" name="Rectangle 4">
            <a:extLst>
              <a:ext uri="{FF2B5EF4-FFF2-40B4-BE49-F238E27FC236}">
                <a16:creationId xmlns:a16="http://schemas.microsoft.com/office/drawing/2014/main" id="{79EE481A-C8E6-2B33-5518-B85171BF80AF}"/>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out of equilibrium targeting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graphicFrame>
        <p:nvGraphicFramePr>
          <p:cNvPr id="9" name="Chart 8">
            <a:extLst>
              <a:ext uri="{FF2B5EF4-FFF2-40B4-BE49-F238E27FC236}">
                <a16:creationId xmlns:a16="http://schemas.microsoft.com/office/drawing/2014/main" id="{05A54752-44BD-4AC0-9A4D-6FA6010BCC4B}"/>
              </a:ext>
            </a:extLst>
          </p:cNvPr>
          <p:cNvGraphicFramePr>
            <a:graphicFrameLocks/>
          </p:cNvGraphicFramePr>
          <p:nvPr>
            <p:extLst>
              <p:ext uri="{D42A27DB-BD31-4B8C-83A1-F6EECF244321}">
                <p14:modId xmlns:p14="http://schemas.microsoft.com/office/powerpoint/2010/main" val="2656769397"/>
              </p:ext>
            </p:extLst>
          </p:nvPr>
        </p:nvGraphicFramePr>
        <p:xfrm>
          <a:off x="458788" y="1299447"/>
          <a:ext cx="11269662" cy="468391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 name="Table 1">
            <a:extLst>
              <a:ext uri="{FF2B5EF4-FFF2-40B4-BE49-F238E27FC236}">
                <a16:creationId xmlns:a16="http://schemas.microsoft.com/office/drawing/2014/main" id="{7313A34A-2809-022B-E1F4-9808EB6B56B1}"/>
              </a:ext>
            </a:extLst>
          </p:cNvPr>
          <p:cNvGraphicFramePr>
            <a:graphicFrameLocks noGrp="1"/>
          </p:cNvGraphicFramePr>
          <p:nvPr>
            <p:extLst>
              <p:ext uri="{D42A27DB-BD31-4B8C-83A1-F6EECF244321}">
                <p14:modId xmlns:p14="http://schemas.microsoft.com/office/powerpoint/2010/main" val="4020044605"/>
              </p:ext>
            </p:extLst>
          </p:nvPr>
        </p:nvGraphicFramePr>
        <p:xfrm>
          <a:off x="606287" y="5760195"/>
          <a:ext cx="10257182" cy="470576"/>
        </p:xfrm>
        <a:graphic>
          <a:graphicData uri="http://schemas.openxmlformats.org/drawingml/2006/table">
            <a:tbl>
              <a:tblPr firstRow="1" bandRow="1">
                <a:tableStyleId>{69012ECD-51FC-41F1-AA8D-1B2483CD663E}</a:tableStyleId>
              </a:tblPr>
              <a:tblGrid>
                <a:gridCol w="789014">
                  <a:extLst>
                    <a:ext uri="{9D8B030D-6E8A-4147-A177-3AD203B41FA5}">
                      <a16:colId xmlns:a16="http://schemas.microsoft.com/office/drawing/2014/main" val="180880771"/>
                    </a:ext>
                  </a:extLst>
                </a:gridCol>
                <a:gridCol w="789014">
                  <a:extLst>
                    <a:ext uri="{9D8B030D-6E8A-4147-A177-3AD203B41FA5}">
                      <a16:colId xmlns:a16="http://schemas.microsoft.com/office/drawing/2014/main" val="3934369845"/>
                    </a:ext>
                  </a:extLst>
                </a:gridCol>
                <a:gridCol w="789014">
                  <a:extLst>
                    <a:ext uri="{9D8B030D-6E8A-4147-A177-3AD203B41FA5}">
                      <a16:colId xmlns:a16="http://schemas.microsoft.com/office/drawing/2014/main" val="66344365"/>
                    </a:ext>
                  </a:extLst>
                </a:gridCol>
                <a:gridCol w="789014">
                  <a:extLst>
                    <a:ext uri="{9D8B030D-6E8A-4147-A177-3AD203B41FA5}">
                      <a16:colId xmlns:a16="http://schemas.microsoft.com/office/drawing/2014/main" val="2284192528"/>
                    </a:ext>
                  </a:extLst>
                </a:gridCol>
                <a:gridCol w="789014">
                  <a:extLst>
                    <a:ext uri="{9D8B030D-6E8A-4147-A177-3AD203B41FA5}">
                      <a16:colId xmlns:a16="http://schemas.microsoft.com/office/drawing/2014/main" val="1341163468"/>
                    </a:ext>
                  </a:extLst>
                </a:gridCol>
                <a:gridCol w="789014">
                  <a:extLst>
                    <a:ext uri="{9D8B030D-6E8A-4147-A177-3AD203B41FA5}">
                      <a16:colId xmlns:a16="http://schemas.microsoft.com/office/drawing/2014/main" val="1696012668"/>
                    </a:ext>
                  </a:extLst>
                </a:gridCol>
                <a:gridCol w="789014">
                  <a:extLst>
                    <a:ext uri="{9D8B030D-6E8A-4147-A177-3AD203B41FA5}">
                      <a16:colId xmlns:a16="http://schemas.microsoft.com/office/drawing/2014/main" val="1243782383"/>
                    </a:ext>
                  </a:extLst>
                </a:gridCol>
                <a:gridCol w="789014">
                  <a:extLst>
                    <a:ext uri="{9D8B030D-6E8A-4147-A177-3AD203B41FA5}">
                      <a16:colId xmlns:a16="http://schemas.microsoft.com/office/drawing/2014/main" val="1550980908"/>
                    </a:ext>
                  </a:extLst>
                </a:gridCol>
                <a:gridCol w="789014">
                  <a:extLst>
                    <a:ext uri="{9D8B030D-6E8A-4147-A177-3AD203B41FA5}">
                      <a16:colId xmlns:a16="http://schemas.microsoft.com/office/drawing/2014/main" val="2979681876"/>
                    </a:ext>
                  </a:extLst>
                </a:gridCol>
                <a:gridCol w="789014">
                  <a:extLst>
                    <a:ext uri="{9D8B030D-6E8A-4147-A177-3AD203B41FA5}">
                      <a16:colId xmlns:a16="http://schemas.microsoft.com/office/drawing/2014/main" val="2718783998"/>
                    </a:ext>
                  </a:extLst>
                </a:gridCol>
                <a:gridCol w="789014">
                  <a:extLst>
                    <a:ext uri="{9D8B030D-6E8A-4147-A177-3AD203B41FA5}">
                      <a16:colId xmlns:a16="http://schemas.microsoft.com/office/drawing/2014/main" val="4106022367"/>
                    </a:ext>
                  </a:extLst>
                </a:gridCol>
                <a:gridCol w="789014">
                  <a:extLst>
                    <a:ext uri="{9D8B030D-6E8A-4147-A177-3AD203B41FA5}">
                      <a16:colId xmlns:a16="http://schemas.microsoft.com/office/drawing/2014/main" val="3125747390"/>
                    </a:ext>
                  </a:extLst>
                </a:gridCol>
                <a:gridCol w="789014">
                  <a:extLst>
                    <a:ext uri="{9D8B030D-6E8A-4147-A177-3AD203B41FA5}">
                      <a16:colId xmlns:a16="http://schemas.microsoft.com/office/drawing/2014/main" val="2231345055"/>
                    </a:ext>
                  </a:extLst>
                </a:gridCol>
              </a:tblGrid>
              <a:tr h="470576">
                <a:tc>
                  <a:txBody>
                    <a:bodyPr/>
                    <a:lstStyle/>
                    <a:p>
                      <a:pPr algn="ctr"/>
                      <a:r>
                        <a:rPr lang="en-US" sz="800" b="0" dirty="0">
                          <a:solidFill>
                            <a:schemeClr val="tx2"/>
                          </a:solidFill>
                          <a:latin typeface="Arial" panose="020B0604020202020204" pitchFamily="34" charset="0"/>
                          <a:cs typeface="Arial" panose="020B0604020202020204" pitchFamily="34" charset="0"/>
                        </a:rPr>
                        <a:t>Wind – Panhandle</a:t>
                      </a:r>
                    </a:p>
                  </a:txBody>
                  <a:tcPr>
                    <a:lnL w="9525" cap="flat" cmpd="sng" algn="ctr">
                      <a:noFill/>
                      <a:prstDash val="soli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Wind – Other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Wind – Coastal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Solar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Hydro</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Battery (1.6-hr duration)</a:t>
                      </a:r>
                      <a:r>
                        <a:rPr lang="en-US" sz="800" b="0" baseline="30000">
                          <a:solidFill>
                            <a:schemeClr val="tx2"/>
                          </a:solidFill>
                          <a:latin typeface="Arial" panose="020B0604020202020204" pitchFamily="34" charset="0"/>
                          <a:cs typeface="Arial" panose="020B0604020202020204" pitchFamily="34" charset="0"/>
                        </a:rPr>
                        <a:t>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Combustion Turbine (CT)</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Nuclear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i="0" baseline="0">
                          <a:solidFill>
                            <a:schemeClr val="tx2"/>
                          </a:solidFill>
                          <a:latin typeface="Arial" panose="020B0604020202020204" pitchFamily="34" charset="0"/>
                          <a:cs typeface="Arial" panose="020B0604020202020204" pitchFamily="34" charset="0"/>
                        </a:rPr>
                        <a:t>Internal Combustion (IC)</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Gas Turbine (GT)</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Gas w/ Firm Fuel Supply (Gas FFSS)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Coal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dirty="0">
                          <a:solidFill>
                            <a:schemeClr val="tx2"/>
                          </a:solidFill>
                          <a:latin typeface="Arial" panose="020B0604020202020204" pitchFamily="34" charset="0"/>
                          <a:cs typeface="Arial" panose="020B0604020202020204" pitchFamily="34" charset="0"/>
                        </a:rPr>
                        <a:t>Combined Cycle (CC)</a:t>
                      </a:r>
                      <a:endParaRPr lang="en-US" sz="800" b="0" baseline="30000" dirty="0">
                        <a:solidFill>
                          <a:schemeClr val="tx2"/>
                        </a:solidFill>
                        <a:latin typeface="Arial" panose="020B0604020202020204" pitchFamily="34" charset="0"/>
                        <a:cs typeface="Arial" panose="020B0604020202020204" pitchFamily="34" charset="0"/>
                      </a:endParaRPr>
                    </a:p>
                  </a:txBody>
                  <a:tcPr>
                    <a:lnL w="12700" cap="flat" cmpd="sng" algn="ctr">
                      <a:noFill/>
                      <a:prstDash val="solid"/>
                      <a:round/>
                      <a:headEnd type="none" w="med" len="med"/>
                      <a:tailEnd type="none" w="med" len="med"/>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97225399"/>
                  </a:ext>
                </a:extLst>
              </a:tr>
            </a:tbl>
          </a:graphicData>
        </a:graphic>
      </p:graphicFrame>
      <p:sp>
        <p:nvSpPr>
          <p:cNvPr id="4" name="Rectangle 6">
            <a:extLst>
              <a:ext uri="{FF2B5EF4-FFF2-40B4-BE49-F238E27FC236}">
                <a16:creationId xmlns:a16="http://schemas.microsoft.com/office/drawing/2014/main" id="{2D257158-F6BE-98E6-A0CB-132B1F5A871E}"/>
              </a:ext>
            </a:extLst>
          </p:cNvPr>
          <p:cNvSpPr>
            <a:spLocks noChangeArrowheads="1"/>
          </p:cNvSpPr>
          <p:nvPr/>
        </p:nvSpPr>
        <p:spPr bwMode="auto">
          <a:xfrm>
            <a:off x="459233" y="6169812"/>
            <a:ext cx="112649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PC effectiveness will vary by battery duration. The value shown in the chart represents the weighted average PC effectiveness across the entire resource class. Weighted average duration of batteries in 2026 is 1.6 hrs.1</a:t>
            </a:r>
          </a:p>
        </p:txBody>
      </p:sp>
      <p:sp>
        <p:nvSpPr>
          <p:cNvPr id="6" name="Rectangle 5">
            <a:extLst>
              <a:ext uri="{FF2B5EF4-FFF2-40B4-BE49-F238E27FC236}">
                <a16:creationId xmlns:a16="http://schemas.microsoft.com/office/drawing/2014/main" id="{27BE9217-CFF0-6F39-5DE1-6E6870B5B305}"/>
              </a:ext>
            </a:extLst>
          </p:cNvPr>
          <p:cNvSpPr/>
          <p:nvPr/>
        </p:nvSpPr>
        <p:spPr>
          <a:xfrm>
            <a:off x="1541468" y="1962376"/>
            <a:ext cx="4183471" cy="68700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2"/>
                </a:solidFill>
              </a:rPr>
              <a:t>If the system drops below the reliability standard, energy, AS, and </a:t>
            </a:r>
            <a:r>
              <a:rPr lang="en-US" sz="1200" b="1">
                <a:solidFill>
                  <a:srgbClr val="E85F31"/>
                </a:solidFill>
              </a:rPr>
              <a:t>PCM will provide economic incentives for entry by compensating resources above their costs</a:t>
            </a:r>
          </a:p>
        </p:txBody>
      </p:sp>
      <p:cxnSp>
        <p:nvCxnSpPr>
          <p:cNvPr id="8" name="Straight Arrow Connector 7">
            <a:extLst>
              <a:ext uri="{FF2B5EF4-FFF2-40B4-BE49-F238E27FC236}">
                <a16:creationId xmlns:a16="http://schemas.microsoft.com/office/drawing/2014/main" id="{B415138D-92E7-178D-C395-A650CA25BEFE}"/>
              </a:ext>
            </a:extLst>
          </p:cNvPr>
          <p:cNvCxnSpPr/>
          <p:nvPr/>
        </p:nvCxnSpPr>
        <p:spPr>
          <a:xfrm>
            <a:off x="5178287" y="2633870"/>
            <a:ext cx="467139" cy="552450"/>
          </a:xfrm>
          <a:prstGeom prst="straightConnector1">
            <a:avLst/>
          </a:prstGeom>
          <a:ln w="28575">
            <a:solidFill>
              <a:schemeClr val="tx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266984584"/>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a:extLst>
              <a:ext uri="{FF2B5EF4-FFF2-40B4-BE49-F238E27FC236}">
                <a16:creationId xmlns:a16="http://schemas.microsoft.com/office/drawing/2014/main" id="{05A54752-44BD-4AC0-9A4D-6FA6010BCC4B}"/>
              </a:ext>
            </a:extLst>
          </p:cNvPr>
          <p:cNvGraphicFramePr>
            <a:graphicFrameLocks/>
          </p:cNvGraphicFramePr>
          <p:nvPr>
            <p:extLst>
              <p:ext uri="{D42A27DB-BD31-4B8C-83A1-F6EECF244321}">
                <p14:modId xmlns:p14="http://schemas.microsoft.com/office/powerpoint/2010/main" val="366187171"/>
              </p:ext>
            </p:extLst>
          </p:nvPr>
        </p:nvGraphicFramePr>
        <p:xfrm>
          <a:off x="458788" y="1299447"/>
          <a:ext cx="11274424" cy="4700492"/>
        </p:xfrm>
        <a:graphic>
          <a:graphicData uri="http://schemas.openxmlformats.org/drawingml/2006/chart">
            <c:chart xmlns:c="http://schemas.openxmlformats.org/drawingml/2006/chart" xmlns:r="http://schemas.openxmlformats.org/officeDocument/2006/relationships" r:id="rId2"/>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8788" y="0"/>
            <a:ext cx="11269662" cy="1006475"/>
          </a:xfrm>
        </p:spPr>
        <p:txBody>
          <a:bodyPr>
            <a:normAutofit/>
          </a:bodyPr>
          <a:lstStyle/>
          <a:p>
            <a:r>
              <a:rPr lang="en-US" noProof="0"/>
              <a:t>Default PCM Design: Out </a:t>
            </a:r>
            <a:r>
              <a:rPr lang="en-US"/>
              <a:t>of </a:t>
            </a:r>
            <a:r>
              <a:rPr lang="en-US" noProof="0"/>
              <a:t>Equilibrium </a:t>
            </a:r>
            <a:r>
              <a:rPr lang="en-US" noProof="0">
                <a:solidFill>
                  <a:srgbClr val="E85F31"/>
                </a:solidFill>
              </a:rPr>
              <a:t>(</a:t>
            </a:r>
            <a:r>
              <a:rPr lang="en-US">
                <a:solidFill>
                  <a:srgbClr val="E85F31"/>
                </a:solidFill>
              </a:rPr>
              <a:t>+4 GW of CTs</a:t>
            </a:r>
            <a:r>
              <a:rPr lang="en-US" noProof="0">
                <a:solidFill>
                  <a:srgbClr val="E85F31"/>
                </a:solidFill>
              </a:rPr>
              <a:t>) </a:t>
            </a:r>
            <a:br>
              <a:rPr lang="en-US" noProof="0">
                <a:solidFill>
                  <a:srgbClr val="E85F31"/>
                </a:solidFill>
              </a:rPr>
            </a:br>
            <a:r>
              <a:rPr lang="en-US" sz="2000" noProof="0"/>
              <a:t>PC Effectiveness</a:t>
            </a:r>
            <a:endParaRPr lang="en-US" sz="2000"/>
          </a:p>
        </p:txBody>
      </p:sp>
      <p:sp>
        <p:nvSpPr>
          <p:cNvPr id="5" name="Rectangle 4">
            <a:extLst>
              <a:ext uri="{FF2B5EF4-FFF2-40B4-BE49-F238E27FC236}">
                <a16:creationId xmlns:a16="http://schemas.microsoft.com/office/drawing/2014/main" id="{79EE481A-C8E6-2B33-5518-B85171BF80AF}"/>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out of equilibrium targeting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graphicFrame>
        <p:nvGraphicFramePr>
          <p:cNvPr id="6" name="Table 5">
            <a:extLst>
              <a:ext uri="{FF2B5EF4-FFF2-40B4-BE49-F238E27FC236}">
                <a16:creationId xmlns:a16="http://schemas.microsoft.com/office/drawing/2014/main" id="{AA4B1628-BD93-F6E4-B5D8-1B0E5B214F04}"/>
              </a:ext>
            </a:extLst>
          </p:cNvPr>
          <p:cNvGraphicFramePr>
            <a:graphicFrameLocks noGrp="1"/>
          </p:cNvGraphicFramePr>
          <p:nvPr>
            <p:extLst>
              <p:ext uri="{D42A27DB-BD31-4B8C-83A1-F6EECF244321}">
                <p14:modId xmlns:p14="http://schemas.microsoft.com/office/powerpoint/2010/main" val="3019273224"/>
              </p:ext>
            </p:extLst>
          </p:nvPr>
        </p:nvGraphicFramePr>
        <p:xfrm>
          <a:off x="606287" y="5760195"/>
          <a:ext cx="10257182" cy="470576"/>
        </p:xfrm>
        <a:graphic>
          <a:graphicData uri="http://schemas.openxmlformats.org/drawingml/2006/table">
            <a:tbl>
              <a:tblPr firstRow="1" bandRow="1">
                <a:tableStyleId>{69012ECD-51FC-41F1-AA8D-1B2483CD663E}</a:tableStyleId>
              </a:tblPr>
              <a:tblGrid>
                <a:gridCol w="789014">
                  <a:extLst>
                    <a:ext uri="{9D8B030D-6E8A-4147-A177-3AD203B41FA5}">
                      <a16:colId xmlns:a16="http://schemas.microsoft.com/office/drawing/2014/main" val="180880771"/>
                    </a:ext>
                  </a:extLst>
                </a:gridCol>
                <a:gridCol w="789014">
                  <a:extLst>
                    <a:ext uri="{9D8B030D-6E8A-4147-A177-3AD203B41FA5}">
                      <a16:colId xmlns:a16="http://schemas.microsoft.com/office/drawing/2014/main" val="3934369845"/>
                    </a:ext>
                  </a:extLst>
                </a:gridCol>
                <a:gridCol w="789014">
                  <a:extLst>
                    <a:ext uri="{9D8B030D-6E8A-4147-A177-3AD203B41FA5}">
                      <a16:colId xmlns:a16="http://schemas.microsoft.com/office/drawing/2014/main" val="66344365"/>
                    </a:ext>
                  </a:extLst>
                </a:gridCol>
                <a:gridCol w="789014">
                  <a:extLst>
                    <a:ext uri="{9D8B030D-6E8A-4147-A177-3AD203B41FA5}">
                      <a16:colId xmlns:a16="http://schemas.microsoft.com/office/drawing/2014/main" val="2284192528"/>
                    </a:ext>
                  </a:extLst>
                </a:gridCol>
                <a:gridCol w="789014">
                  <a:extLst>
                    <a:ext uri="{9D8B030D-6E8A-4147-A177-3AD203B41FA5}">
                      <a16:colId xmlns:a16="http://schemas.microsoft.com/office/drawing/2014/main" val="1341163468"/>
                    </a:ext>
                  </a:extLst>
                </a:gridCol>
                <a:gridCol w="789014">
                  <a:extLst>
                    <a:ext uri="{9D8B030D-6E8A-4147-A177-3AD203B41FA5}">
                      <a16:colId xmlns:a16="http://schemas.microsoft.com/office/drawing/2014/main" val="1696012668"/>
                    </a:ext>
                  </a:extLst>
                </a:gridCol>
                <a:gridCol w="789014">
                  <a:extLst>
                    <a:ext uri="{9D8B030D-6E8A-4147-A177-3AD203B41FA5}">
                      <a16:colId xmlns:a16="http://schemas.microsoft.com/office/drawing/2014/main" val="1243782383"/>
                    </a:ext>
                  </a:extLst>
                </a:gridCol>
                <a:gridCol w="789014">
                  <a:extLst>
                    <a:ext uri="{9D8B030D-6E8A-4147-A177-3AD203B41FA5}">
                      <a16:colId xmlns:a16="http://schemas.microsoft.com/office/drawing/2014/main" val="1550980908"/>
                    </a:ext>
                  </a:extLst>
                </a:gridCol>
                <a:gridCol w="789014">
                  <a:extLst>
                    <a:ext uri="{9D8B030D-6E8A-4147-A177-3AD203B41FA5}">
                      <a16:colId xmlns:a16="http://schemas.microsoft.com/office/drawing/2014/main" val="2979681876"/>
                    </a:ext>
                  </a:extLst>
                </a:gridCol>
                <a:gridCol w="789014">
                  <a:extLst>
                    <a:ext uri="{9D8B030D-6E8A-4147-A177-3AD203B41FA5}">
                      <a16:colId xmlns:a16="http://schemas.microsoft.com/office/drawing/2014/main" val="2718783998"/>
                    </a:ext>
                  </a:extLst>
                </a:gridCol>
                <a:gridCol w="789014">
                  <a:extLst>
                    <a:ext uri="{9D8B030D-6E8A-4147-A177-3AD203B41FA5}">
                      <a16:colId xmlns:a16="http://schemas.microsoft.com/office/drawing/2014/main" val="4106022367"/>
                    </a:ext>
                  </a:extLst>
                </a:gridCol>
                <a:gridCol w="789014">
                  <a:extLst>
                    <a:ext uri="{9D8B030D-6E8A-4147-A177-3AD203B41FA5}">
                      <a16:colId xmlns:a16="http://schemas.microsoft.com/office/drawing/2014/main" val="3125747390"/>
                    </a:ext>
                  </a:extLst>
                </a:gridCol>
                <a:gridCol w="789014">
                  <a:extLst>
                    <a:ext uri="{9D8B030D-6E8A-4147-A177-3AD203B41FA5}">
                      <a16:colId xmlns:a16="http://schemas.microsoft.com/office/drawing/2014/main" val="2231345055"/>
                    </a:ext>
                  </a:extLst>
                </a:gridCol>
              </a:tblGrid>
              <a:tr h="470576">
                <a:tc>
                  <a:txBody>
                    <a:bodyPr/>
                    <a:lstStyle/>
                    <a:p>
                      <a:pPr algn="ctr"/>
                      <a:r>
                        <a:rPr lang="en-US" sz="800" b="0">
                          <a:solidFill>
                            <a:schemeClr val="tx2"/>
                          </a:solidFill>
                          <a:latin typeface="Arial" panose="020B0604020202020204" pitchFamily="34" charset="0"/>
                          <a:cs typeface="Arial" panose="020B0604020202020204" pitchFamily="34" charset="0"/>
                        </a:rPr>
                        <a:t>Wind – Panhandle</a:t>
                      </a:r>
                    </a:p>
                  </a:txBody>
                  <a:tcPr>
                    <a:lnL w="9525" cap="flat" cmpd="sng" algn="ctr">
                      <a:noFill/>
                      <a:prstDash val="soli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Wind – Other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Wind – Coastal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Solar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Hydro</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Battery (1.6-hr duration)</a:t>
                      </a:r>
                      <a:r>
                        <a:rPr lang="en-US" sz="800" b="0" baseline="30000">
                          <a:solidFill>
                            <a:schemeClr val="tx2"/>
                          </a:solidFill>
                          <a:latin typeface="Arial" panose="020B0604020202020204" pitchFamily="34" charset="0"/>
                          <a:cs typeface="Arial" panose="020B0604020202020204" pitchFamily="34" charset="0"/>
                        </a:rPr>
                        <a:t>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Combustion Turbine (CT)</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Nuclear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i="0" baseline="0">
                          <a:solidFill>
                            <a:schemeClr val="tx2"/>
                          </a:solidFill>
                          <a:latin typeface="Arial" panose="020B0604020202020204" pitchFamily="34" charset="0"/>
                          <a:cs typeface="Arial" panose="020B0604020202020204" pitchFamily="34" charset="0"/>
                        </a:rPr>
                        <a:t>Internal Combustion (IC)</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Gas Turbine (GT)</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Gas w/ Firm Fuel Supply (Gas FFSS)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Coal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dirty="0">
                          <a:solidFill>
                            <a:schemeClr val="tx2"/>
                          </a:solidFill>
                          <a:latin typeface="Arial" panose="020B0604020202020204" pitchFamily="34" charset="0"/>
                          <a:cs typeface="Arial" panose="020B0604020202020204" pitchFamily="34" charset="0"/>
                        </a:rPr>
                        <a:t>Combined Cycle (CC)</a:t>
                      </a:r>
                      <a:endParaRPr lang="en-US" sz="800" b="0" baseline="30000" dirty="0">
                        <a:solidFill>
                          <a:schemeClr val="tx2"/>
                        </a:solidFill>
                        <a:latin typeface="Arial" panose="020B0604020202020204" pitchFamily="34" charset="0"/>
                        <a:cs typeface="Arial" panose="020B0604020202020204" pitchFamily="34" charset="0"/>
                      </a:endParaRPr>
                    </a:p>
                  </a:txBody>
                  <a:tcPr>
                    <a:lnL w="12700" cap="flat" cmpd="sng" algn="ctr">
                      <a:noFill/>
                      <a:prstDash val="solid"/>
                      <a:round/>
                      <a:headEnd type="none" w="med" len="med"/>
                      <a:tailEnd type="none" w="med" len="med"/>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97225399"/>
                  </a:ext>
                </a:extLst>
              </a:tr>
            </a:tbl>
          </a:graphicData>
        </a:graphic>
      </p:graphicFrame>
      <p:sp>
        <p:nvSpPr>
          <p:cNvPr id="7" name="Rectangle 6">
            <a:extLst>
              <a:ext uri="{FF2B5EF4-FFF2-40B4-BE49-F238E27FC236}">
                <a16:creationId xmlns:a16="http://schemas.microsoft.com/office/drawing/2014/main" id="{4B56E819-EDD6-CF22-1816-CB04491EDB17}"/>
              </a:ext>
            </a:extLst>
          </p:cNvPr>
          <p:cNvSpPr>
            <a:spLocks noChangeArrowheads="1"/>
          </p:cNvSpPr>
          <p:nvPr/>
        </p:nvSpPr>
        <p:spPr bwMode="auto">
          <a:xfrm>
            <a:off x="459233" y="6169812"/>
            <a:ext cx="112649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PC effectiveness will vary by battery duration. The value shown in the chart represents the weighted average PC effectiveness across the entire resource class. Weighted average duration of batteries in 2026 is 1.6 hrs.1</a:t>
            </a:r>
          </a:p>
        </p:txBody>
      </p:sp>
      <p:sp>
        <p:nvSpPr>
          <p:cNvPr id="8" name="Rectangle 7">
            <a:extLst>
              <a:ext uri="{FF2B5EF4-FFF2-40B4-BE49-F238E27FC236}">
                <a16:creationId xmlns:a16="http://schemas.microsoft.com/office/drawing/2014/main" id="{7A7409F4-7FFD-4A9B-C1BC-486B4E8A72D7}"/>
              </a:ext>
            </a:extLst>
          </p:cNvPr>
          <p:cNvSpPr/>
          <p:nvPr/>
        </p:nvSpPr>
        <p:spPr>
          <a:xfrm>
            <a:off x="1541468" y="1962376"/>
            <a:ext cx="4183471" cy="68700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dirty="0">
                <a:solidFill>
                  <a:schemeClr val="tx2"/>
                </a:solidFill>
              </a:rPr>
              <a:t>If the system rises above the reliability standard, energy, AS, and </a:t>
            </a:r>
            <a:r>
              <a:rPr lang="en-US" sz="1200" b="1" dirty="0" err="1">
                <a:solidFill>
                  <a:srgbClr val="E85F31"/>
                </a:solidFill>
              </a:rPr>
              <a:t>PCM</a:t>
            </a:r>
            <a:r>
              <a:rPr lang="en-US" sz="1200" b="1" dirty="0">
                <a:solidFill>
                  <a:srgbClr val="E85F31"/>
                </a:solidFill>
              </a:rPr>
              <a:t> will provide economic incentives for exit by compensating resources below their costs</a:t>
            </a:r>
          </a:p>
        </p:txBody>
      </p:sp>
      <p:cxnSp>
        <p:nvCxnSpPr>
          <p:cNvPr id="9" name="Straight Arrow Connector 8">
            <a:extLst>
              <a:ext uri="{FF2B5EF4-FFF2-40B4-BE49-F238E27FC236}">
                <a16:creationId xmlns:a16="http://schemas.microsoft.com/office/drawing/2014/main" id="{BC76CBC8-5EBA-BFBB-8757-2DF6854C39FF}"/>
              </a:ext>
            </a:extLst>
          </p:cNvPr>
          <p:cNvCxnSpPr/>
          <p:nvPr/>
        </p:nvCxnSpPr>
        <p:spPr>
          <a:xfrm>
            <a:off x="5178287" y="2633870"/>
            <a:ext cx="467139" cy="552450"/>
          </a:xfrm>
          <a:prstGeom prst="straightConnector1">
            <a:avLst/>
          </a:prstGeom>
          <a:ln w="28575">
            <a:solidFill>
              <a:schemeClr val="tx2"/>
            </a:solidFill>
            <a:headEnd type="none" w="med" len="med"/>
            <a:tailEnd type="arrow" w="med" len="med"/>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293339617"/>
      </p:ext>
    </p:extLst>
  </p:cSld>
  <p:clrMapOvr>
    <a:masterClrMapping/>
  </p:clrMapOvr>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5344F6-AFC0-5A6E-1C0C-174CE5E4F3EA}"/>
              </a:ext>
            </a:extLst>
          </p:cNvPr>
          <p:cNvSpPr>
            <a:spLocks noGrp="1"/>
          </p:cNvSpPr>
          <p:nvPr>
            <p:ph type="title"/>
          </p:nvPr>
        </p:nvSpPr>
        <p:spPr/>
        <p:txBody>
          <a:bodyPr/>
          <a:lstStyle/>
          <a:p>
            <a:r>
              <a:rPr lang="en-US"/>
              <a:t>Original Design</a:t>
            </a:r>
            <a:br>
              <a:rPr lang="en-US"/>
            </a:br>
            <a:r>
              <a:rPr lang="en-US" sz="1800"/>
              <a:t>In Equilibrium (0.1 LOLE)</a:t>
            </a:r>
          </a:p>
        </p:txBody>
      </p:sp>
    </p:spTree>
    <p:extLst>
      <p:ext uri="{BB962C8B-B14F-4D97-AF65-F5344CB8AC3E}">
        <p14:creationId xmlns:p14="http://schemas.microsoft.com/office/powerpoint/2010/main" val="1935733122"/>
      </p:ext>
    </p:extLst>
  </p:cSld>
  <p:clrMapOvr>
    <a:masterClrMapping/>
  </p:clrMapOvr>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9B0C136D-A1D8-A93C-59DD-7FA3C84E0F4B}"/>
              </a:ext>
            </a:extLst>
          </p:cNvPr>
          <p:cNvSpPr/>
          <p:nvPr/>
        </p:nvSpPr>
        <p:spPr>
          <a:xfrm>
            <a:off x="459233" y="3951561"/>
            <a:ext cx="11265405" cy="2249976"/>
          </a:xfrm>
          <a:prstGeom prst="rect">
            <a:avLst/>
          </a:prstGeom>
          <a:solidFill>
            <a:schemeClr val="accent1">
              <a:lumMod val="20000"/>
              <a:lumOff val="80000"/>
            </a:schemeClr>
          </a:solidFill>
          <a:ln w="190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600" b="1">
                <a:solidFill>
                  <a:schemeClr val="tx1"/>
                </a:solidFill>
              </a:rPr>
              <a:t>Net-CONE Multiple</a:t>
            </a:r>
          </a:p>
          <a:p>
            <a:r>
              <a:rPr lang="en-US" sz="1600" b="1">
                <a:solidFill>
                  <a:schemeClr val="tx1"/>
                </a:solidFill>
              </a:rPr>
              <a:t>in PC Demand Curve</a:t>
            </a:r>
          </a:p>
        </p:txBody>
      </p:sp>
      <p:sp>
        <p:nvSpPr>
          <p:cNvPr id="3" name="Title 2">
            <a:extLst>
              <a:ext uri="{FF2B5EF4-FFF2-40B4-BE49-F238E27FC236}">
                <a16:creationId xmlns:a16="http://schemas.microsoft.com/office/drawing/2014/main" id="{3AB7FE52-B562-0F01-8247-E4762CA7877E}"/>
              </a:ext>
            </a:extLst>
          </p:cNvPr>
          <p:cNvSpPr>
            <a:spLocks noGrp="1"/>
          </p:cNvSpPr>
          <p:nvPr>
            <p:ph type="title"/>
          </p:nvPr>
        </p:nvSpPr>
        <p:spPr/>
        <p:txBody>
          <a:bodyPr/>
          <a:lstStyle/>
          <a:p>
            <a:r>
              <a:rPr kumimoji="0" lang="en-US" sz="2800" b="0" i="0" u="none" strike="noStrike" kern="1200" cap="none" spc="0" normalizeH="0" baseline="0" noProof="0">
                <a:ln>
                  <a:noFill/>
                </a:ln>
                <a:solidFill>
                  <a:srgbClr val="034E6E"/>
                </a:solidFill>
                <a:effectLst/>
                <a:uLnTx/>
                <a:uFillTx/>
                <a:ea typeface="+mj-ea"/>
              </a:rPr>
              <a:t>Default vs. Original PCM Comparison</a:t>
            </a:r>
            <a:br>
              <a:rPr kumimoji="0" lang="en-US" sz="2800" b="0" i="0" u="none" strike="noStrike" kern="1200" cap="none" spc="0" normalizeH="0" baseline="0" noProof="0">
                <a:ln>
                  <a:noFill/>
                </a:ln>
                <a:solidFill>
                  <a:srgbClr val="034E6E"/>
                </a:solidFill>
                <a:effectLst/>
                <a:uLnTx/>
                <a:uFillTx/>
                <a:ea typeface="+mj-ea"/>
              </a:rPr>
            </a:br>
            <a:r>
              <a:rPr lang="en-US" sz="2000">
                <a:solidFill>
                  <a:srgbClr val="034E6E"/>
                </a:solidFill>
              </a:rPr>
              <a:t>Key Differing</a:t>
            </a:r>
            <a:r>
              <a:rPr kumimoji="0" lang="en-US" sz="2000" b="0" i="0" u="none" strike="noStrike" kern="1200" cap="none" spc="0" normalizeH="0" baseline="0" noProof="0">
                <a:ln>
                  <a:noFill/>
                </a:ln>
                <a:solidFill>
                  <a:srgbClr val="034E6E"/>
                </a:solidFill>
                <a:effectLst/>
                <a:uLnTx/>
                <a:uFillTx/>
                <a:ea typeface="+mj-ea"/>
              </a:rPr>
              <a:t> Design Definitions</a:t>
            </a:r>
            <a:endParaRPr lang="en-US"/>
          </a:p>
        </p:txBody>
      </p:sp>
      <p:graphicFrame>
        <p:nvGraphicFramePr>
          <p:cNvPr id="5" name="Table 4">
            <a:extLst>
              <a:ext uri="{FF2B5EF4-FFF2-40B4-BE49-F238E27FC236}">
                <a16:creationId xmlns:a16="http://schemas.microsoft.com/office/drawing/2014/main" id="{74A53882-F57E-E48E-79BE-6CA2D97948AE}"/>
              </a:ext>
            </a:extLst>
          </p:cNvPr>
          <p:cNvGraphicFramePr>
            <a:graphicFrameLocks noGrp="1"/>
          </p:cNvGraphicFramePr>
          <p:nvPr>
            <p:extLst>
              <p:ext uri="{D42A27DB-BD31-4B8C-83A1-F6EECF244321}">
                <p14:modId xmlns:p14="http://schemas.microsoft.com/office/powerpoint/2010/main" val="3637118673"/>
              </p:ext>
            </p:extLst>
          </p:nvPr>
        </p:nvGraphicFramePr>
        <p:xfrm>
          <a:off x="459233" y="1280160"/>
          <a:ext cx="11265409" cy="1854200"/>
        </p:xfrm>
        <a:graphic>
          <a:graphicData uri="http://schemas.openxmlformats.org/drawingml/2006/table">
            <a:tbl>
              <a:tblPr firstRow="1" bandRow="1">
                <a:tableStyleId>{69012ECD-51FC-41F1-AA8D-1B2483CD663E}</a:tableStyleId>
              </a:tblPr>
              <a:tblGrid>
                <a:gridCol w="2736454">
                  <a:extLst>
                    <a:ext uri="{9D8B030D-6E8A-4147-A177-3AD203B41FA5}">
                      <a16:colId xmlns:a16="http://schemas.microsoft.com/office/drawing/2014/main" val="413600596"/>
                    </a:ext>
                  </a:extLst>
                </a:gridCol>
                <a:gridCol w="4165496">
                  <a:extLst>
                    <a:ext uri="{9D8B030D-6E8A-4147-A177-3AD203B41FA5}">
                      <a16:colId xmlns:a16="http://schemas.microsoft.com/office/drawing/2014/main" val="1042639370"/>
                    </a:ext>
                  </a:extLst>
                </a:gridCol>
                <a:gridCol w="4363459">
                  <a:extLst>
                    <a:ext uri="{9D8B030D-6E8A-4147-A177-3AD203B41FA5}">
                      <a16:colId xmlns:a16="http://schemas.microsoft.com/office/drawing/2014/main" val="3922521525"/>
                    </a:ext>
                  </a:extLst>
                </a:gridCol>
              </a:tblGrid>
              <a:tr h="370840">
                <a:tc>
                  <a:txBody>
                    <a:bodyPr/>
                    <a:lstStyle/>
                    <a:p>
                      <a:r>
                        <a:rPr lang="en-US" sz="1600"/>
                        <a:t>Design Parameter</a:t>
                      </a:r>
                    </a:p>
                  </a:txBody>
                  <a:tcPr/>
                </a:tc>
                <a:tc>
                  <a:txBody>
                    <a:bodyPr/>
                    <a:lstStyle/>
                    <a:p>
                      <a:pPr algn="ctr"/>
                      <a:r>
                        <a:rPr lang="en-US" sz="1600"/>
                        <a:t>Default PCM Design</a:t>
                      </a:r>
                    </a:p>
                  </a:txBody>
                  <a:tcPr>
                    <a:solidFill>
                      <a:schemeClr val="bg1">
                        <a:lumMod val="65000"/>
                      </a:schemeClr>
                    </a:solidFill>
                  </a:tcPr>
                </a:tc>
                <a:tc>
                  <a:txBody>
                    <a:bodyPr/>
                    <a:lstStyle/>
                    <a:p>
                      <a:pPr algn="ctr"/>
                      <a:r>
                        <a:rPr lang="en-US" sz="1600"/>
                        <a:t>Original PCM Design</a:t>
                      </a:r>
                    </a:p>
                  </a:txBody>
                  <a:tcPr>
                    <a:solidFill>
                      <a:schemeClr val="tx1"/>
                    </a:solidFill>
                  </a:tcPr>
                </a:tc>
                <a:extLst>
                  <a:ext uri="{0D108BD9-81ED-4DB2-BD59-A6C34878D82A}">
                    <a16:rowId xmlns:a16="http://schemas.microsoft.com/office/drawing/2014/main" val="395839325"/>
                  </a:ext>
                </a:extLst>
              </a:tr>
              <a:tr h="370840">
                <a:tc>
                  <a:txBody>
                    <a:bodyPr/>
                    <a:lstStyle/>
                    <a:p>
                      <a:r>
                        <a:rPr lang="en-US" sz="1600" b="1"/>
                        <a:t>No. of Seasons</a:t>
                      </a:r>
                    </a:p>
                  </a:txBody>
                  <a:tcPr anchor="ctr">
                    <a:solidFill>
                      <a:schemeClr val="accent1">
                        <a:lumMod val="20000"/>
                        <a:lumOff val="80000"/>
                      </a:schemeClr>
                    </a:solidFill>
                  </a:tcPr>
                </a:tc>
                <a:tc>
                  <a:txBody>
                    <a:bodyPr/>
                    <a:lstStyle/>
                    <a:p>
                      <a:pPr algn="ctr"/>
                      <a:r>
                        <a:rPr lang="en-US" sz="1600"/>
                        <a:t>4 seasons</a:t>
                      </a:r>
                    </a:p>
                  </a:txBody>
                  <a:tcPr/>
                </a:tc>
                <a:tc>
                  <a:txBody>
                    <a:bodyPr/>
                    <a:lstStyle/>
                    <a:p>
                      <a:pPr algn="ctr"/>
                      <a:r>
                        <a:rPr lang="en-US" sz="1600" b="1">
                          <a:solidFill>
                            <a:schemeClr val="accent3"/>
                          </a:solidFill>
                        </a:rPr>
                        <a:t>1 season</a:t>
                      </a:r>
                    </a:p>
                  </a:txBody>
                  <a:tcPr/>
                </a:tc>
                <a:extLst>
                  <a:ext uri="{0D108BD9-81ED-4DB2-BD59-A6C34878D82A}">
                    <a16:rowId xmlns:a16="http://schemas.microsoft.com/office/drawing/2014/main" val="3004951557"/>
                  </a:ext>
                </a:extLst>
              </a:tr>
              <a:tr h="370840">
                <a:tc>
                  <a:txBody>
                    <a:bodyPr/>
                    <a:lstStyle/>
                    <a:p>
                      <a:r>
                        <a:rPr lang="en-US" sz="1600" b="1"/>
                        <a:t>No. of Hours per Season</a:t>
                      </a:r>
                    </a:p>
                  </a:txBody>
                  <a:tcPr>
                    <a:solidFill>
                      <a:schemeClr val="accent1">
                        <a:lumMod val="20000"/>
                        <a:lumOff val="80000"/>
                      </a:schemeClr>
                    </a:solidFill>
                  </a:tcPr>
                </a:tc>
                <a:tc>
                  <a:txBody>
                    <a:bodyPr/>
                    <a:lstStyle/>
                    <a:p>
                      <a:pPr algn="ctr"/>
                      <a:r>
                        <a:rPr lang="en-US" sz="1600"/>
                        <a:t>15 hrs/season</a:t>
                      </a:r>
                    </a:p>
                  </a:txBody>
                  <a:tcPr/>
                </a:tc>
                <a:tc>
                  <a:txBody>
                    <a:bodyPr/>
                    <a:lstStyle/>
                    <a:p>
                      <a:pPr algn="ctr"/>
                      <a:r>
                        <a:rPr lang="en-US" sz="1600" b="1">
                          <a:solidFill>
                            <a:schemeClr val="accent3"/>
                          </a:solidFill>
                        </a:rPr>
                        <a:t>30 hrs/season</a:t>
                      </a:r>
                    </a:p>
                  </a:txBody>
                  <a:tcPr/>
                </a:tc>
                <a:extLst>
                  <a:ext uri="{0D108BD9-81ED-4DB2-BD59-A6C34878D82A}">
                    <a16:rowId xmlns:a16="http://schemas.microsoft.com/office/drawing/2014/main" val="1849959752"/>
                  </a:ext>
                </a:extLst>
              </a:tr>
              <a:tr h="370840">
                <a:tc>
                  <a:txBody>
                    <a:bodyPr/>
                    <a:lstStyle/>
                    <a:p>
                      <a:r>
                        <a:rPr lang="en-US" sz="1600" b="1"/>
                        <a:t>Net-CONE Determination</a:t>
                      </a:r>
                    </a:p>
                  </a:txBody>
                  <a:tcPr>
                    <a:solidFill>
                      <a:schemeClr val="accent1">
                        <a:lumMod val="20000"/>
                        <a:lumOff val="80000"/>
                      </a:schemeClr>
                    </a:solidFill>
                  </a:tcPr>
                </a:tc>
                <a:tc>
                  <a:txBody>
                    <a:bodyPr/>
                    <a:lstStyle/>
                    <a:p>
                      <a:pPr algn="ctr"/>
                      <a:r>
                        <a:rPr lang="en-US" sz="1600"/>
                        <a:t>Ex-Post</a:t>
                      </a:r>
                    </a:p>
                  </a:txBody>
                  <a:tcPr/>
                </a:tc>
                <a:tc>
                  <a:txBody>
                    <a:bodyPr/>
                    <a:lstStyle/>
                    <a:p>
                      <a:pPr algn="ctr"/>
                      <a:r>
                        <a:rPr lang="en-US" sz="1600" b="1">
                          <a:solidFill>
                            <a:schemeClr val="accent3"/>
                          </a:solidFill>
                        </a:rPr>
                        <a:t>Ex-Ante</a:t>
                      </a:r>
                    </a:p>
                  </a:txBody>
                  <a:tcPr/>
                </a:tc>
                <a:extLst>
                  <a:ext uri="{0D108BD9-81ED-4DB2-BD59-A6C34878D82A}">
                    <a16:rowId xmlns:a16="http://schemas.microsoft.com/office/drawing/2014/main" val="936242454"/>
                  </a:ext>
                </a:extLst>
              </a:tr>
              <a:tr h="370840">
                <a:tc>
                  <a:txBody>
                    <a:bodyPr/>
                    <a:lstStyle/>
                    <a:p>
                      <a:r>
                        <a:rPr lang="en-US" sz="1600" b="1"/>
                        <a:t>Resource Eligibility</a:t>
                      </a:r>
                    </a:p>
                  </a:txBody>
                  <a:tcPr>
                    <a:solidFill>
                      <a:schemeClr val="accent1">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34E6E"/>
                          </a:solidFill>
                          <a:effectLst/>
                          <a:uLnTx/>
                          <a:uFillTx/>
                          <a:latin typeface="Aptos"/>
                          <a:ea typeface="+mn-ea"/>
                          <a:cs typeface="+mn-cs"/>
                        </a:rPr>
                        <a:t>All ERCOT-registered dispatchable resources</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34E6E"/>
                          </a:solidFill>
                          <a:effectLst/>
                          <a:uLnTx/>
                          <a:uFillTx/>
                          <a:latin typeface="Aptos"/>
                          <a:ea typeface="+mn-ea"/>
                          <a:cs typeface="+mn-cs"/>
                        </a:rPr>
                        <a:t>All ERCOT-registered dispatchable resources</a:t>
                      </a:r>
                      <a:r>
                        <a:rPr kumimoji="0" lang="en-US" sz="1600" b="0" i="0" u="none" strike="noStrike" kern="1200" cap="none" spc="0" normalizeH="0" baseline="30000" noProof="0">
                          <a:ln>
                            <a:noFill/>
                          </a:ln>
                          <a:solidFill>
                            <a:srgbClr val="034E6E"/>
                          </a:solidFill>
                          <a:effectLst/>
                          <a:uLnTx/>
                          <a:uFillTx/>
                          <a:latin typeface="Aptos"/>
                          <a:ea typeface="+mn-ea"/>
                          <a:cs typeface="+mn-cs"/>
                        </a:rPr>
                        <a:t>1</a:t>
                      </a:r>
                    </a:p>
                  </a:txBody>
                  <a:tcPr/>
                </a:tc>
                <a:extLst>
                  <a:ext uri="{0D108BD9-81ED-4DB2-BD59-A6C34878D82A}">
                    <a16:rowId xmlns:a16="http://schemas.microsoft.com/office/drawing/2014/main" val="490197173"/>
                  </a:ext>
                </a:extLst>
              </a:tr>
            </a:tbl>
          </a:graphicData>
        </a:graphic>
      </p:graphicFrame>
      <p:graphicFrame>
        <p:nvGraphicFramePr>
          <p:cNvPr id="12" name="Chart 11">
            <a:extLst>
              <a:ext uri="{FF2B5EF4-FFF2-40B4-BE49-F238E27FC236}">
                <a16:creationId xmlns:a16="http://schemas.microsoft.com/office/drawing/2014/main" id="{A2929E65-A29A-4A15-AF04-0F325585C5D6}"/>
              </a:ext>
            </a:extLst>
          </p:cNvPr>
          <p:cNvGraphicFramePr>
            <a:graphicFrameLocks/>
          </p:cNvGraphicFramePr>
          <p:nvPr>
            <p:extLst>
              <p:ext uri="{D42A27DB-BD31-4B8C-83A1-F6EECF244321}">
                <p14:modId xmlns:p14="http://schemas.microsoft.com/office/powerpoint/2010/main" val="248051224"/>
              </p:ext>
            </p:extLst>
          </p:nvPr>
        </p:nvGraphicFramePr>
        <p:xfrm>
          <a:off x="7386581" y="3960797"/>
          <a:ext cx="4328819" cy="223113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 name="Chart 17">
            <a:extLst>
              <a:ext uri="{FF2B5EF4-FFF2-40B4-BE49-F238E27FC236}">
                <a16:creationId xmlns:a16="http://schemas.microsoft.com/office/drawing/2014/main" id="{A2929E65-A29A-4A15-AF04-0F325585C5D6}"/>
              </a:ext>
            </a:extLst>
          </p:cNvPr>
          <p:cNvGraphicFramePr>
            <a:graphicFrameLocks/>
          </p:cNvGraphicFramePr>
          <p:nvPr>
            <p:extLst>
              <p:ext uri="{D42A27DB-BD31-4B8C-83A1-F6EECF244321}">
                <p14:modId xmlns:p14="http://schemas.microsoft.com/office/powerpoint/2010/main" val="1858472936"/>
              </p:ext>
            </p:extLst>
          </p:nvPr>
        </p:nvGraphicFramePr>
        <p:xfrm>
          <a:off x="3195962" y="3960797"/>
          <a:ext cx="4172144" cy="2231136"/>
        </p:xfrm>
        <a:graphic>
          <a:graphicData uri="http://schemas.openxmlformats.org/drawingml/2006/chart">
            <c:chart xmlns:c="http://schemas.openxmlformats.org/drawingml/2006/chart" xmlns:r="http://schemas.openxmlformats.org/officeDocument/2006/relationships" r:id="rId3"/>
          </a:graphicData>
        </a:graphic>
      </p:graphicFrame>
      <p:cxnSp>
        <p:nvCxnSpPr>
          <p:cNvPr id="14" name="Straight Connector 13">
            <a:extLst>
              <a:ext uri="{FF2B5EF4-FFF2-40B4-BE49-F238E27FC236}">
                <a16:creationId xmlns:a16="http://schemas.microsoft.com/office/drawing/2014/main" id="{8C48A1B5-B617-C4E0-00E7-C3ECD312A5B8}"/>
              </a:ext>
            </a:extLst>
          </p:cNvPr>
          <p:cNvCxnSpPr>
            <a:cxnSpLocks/>
          </p:cNvCxnSpPr>
          <p:nvPr/>
        </p:nvCxnSpPr>
        <p:spPr>
          <a:xfrm>
            <a:off x="3195961" y="1289038"/>
            <a:ext cx="0" cy="4900652"/>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705B61B-5C72-3F8B-2E38-DE5ED83BDF09}"/>
              </a:ext>
            </a:extLst>
          </p:cNvPr>
          <p:cNvCxnSpPr>
            <a:cxnSpLocks/>
          </p:cNvCxnSpPr>
          <p:nvPr/>
        </p:nvCxnSpPr>
        <p:spPr>
          <a:xfrm>
            <a:off x="7377343" y="1289038"/>
            <a:ext cx="0" cy="5000889"/>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6A09E833-F5C0-CF8C-54DB-AF14C8A9663D}"/>
              </a:ext>
            </a:extLst>
          </p:cNvPr>
          <p:cNvSpPr/>
          <p:nvPr/>
        </p:nvSpPr>
        <p:spPr>
          <a:xfrm>
            <a:off x="0" y="3264795"/>
            <a:ext cx="12192000" cy="635843"/>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solidFill>
                  <a:schemeClr val="tx1"/>
                </a:solidFill>
              </a:rPr>
              <a:t>Both designs meet the 0.1 LOLE reliability standard by changing the</a:t>
            </a:r>
          </a:p>
          <a:p>
            <a:pPr algn="ctr"/>
            <a:r>
              <a:rPr lang="en-US" b="1">
                <a:solidFill>
                  <a:schemeClr val="tx1"/>
                </a:solidFill>
              </a:rPr>
              <a:t>net-CONE multiplier that determines the maximum PC price…</a:t>
            </a:r>
            <a:endParaRPr lang="en-US">
              <a:solidFill>
                <a:schemeClr val="tx1"/>
              </a:solidFill>
            </a:endParaRPr>
          </a:p>
        </p:txBody>
      </p:sp>
      <p:sp>
        <p:nvSpPr>
          <p:cNvPr id="20" name="Rectangle 19">
            <a:extLst>
              <a:ext uri="{FF2B5EF4-FFF2-40B4-BE49-F238E27FC236}">
                <a16:creationId xmlns:a16="http://schemas.microsoft.com/office/drawing/2014/main" id="{336741F6-0C48-8486-2B65-A41859D6C628}"/>
              </a:ext>
            </a:extLst>
          </p:cNvPr>
          <p:cNvSpPr/>
          <p:nvPr/>
        </p:nvSpPr>
        <p:spPr>
          <a:xfrm>
            <a:off x="7999766" y="4366405"/>
            <a:ext cx="1320800"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tx1"/>
                </a:solidFill>
              </a:rPr>
              <a:t>1.72x net-CONE</a:t>
            </a:r>
          </a:p>
          <a:p>
            <a:r>
              <a:rPr lang="en-US" sz="800" b="1">
                <a:solidFill>
                  <a:schemeClr val="tx1"/>
                </a:solidFill>
              </a:rPr>
              <a:t>(seasonal)</a:t>
            </a:r>
          </a:p>
        </p:txBody>
      </p:sp>
      <p:sp>
        <p:nvSpPr>
          <p:cNvPr id="4" name="Rectangle 3">
            <a:extLst>
              <a:ext uri="{FF2B5EF4-FFF2-40B4-BE49-F238E27FC236}">
                <a16:creationId xmlns:a16="http://schemas.microsoft.com/office/drawing/2014/main" id="{C8A0031C-FEB8-5AF8-C8D6-15119734A24B}"/>
              </a:ext>
            </a:extLst>
          </p:cNvPr>
          <p:cNvSpPr/>
          <p:nvPr/>
        </p:nvSpPr>
        <p:spPr>
          <a:xfrm>
            <a:off x="3501368" y="4418955"/>
            <a:ext cx="1320800"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tx1"/>
                </a:solidFill>
              </a:rPr>
              <a:t>1.51x net-CONE</a:t>
            </a:r>
          </a:p>
          <a:p>
            <a:r>
              <a:rPr lang="en-US" sz="800" b="1">
                <a:solidFill>
                  <a:schemeClr val="tx1"/>
                </a:solidFill>
              </a:rPr>
              <a:t>(seasonal)</a:t>
            </a:r>
          </a:p>
        </p:txBody>
      </p:sp>
      <p:cxnSp>
        <p:nvCxnSpPr>
          <p:cNvPr id="6" name="Straight Connector 5">
            <a:extLst>
              <a:ext uri="{FF2B5EF4-FFF2-40B4-BE49-F238E27FC236}">
                <a16:creationId xmlns:a16="http://schemas.microsoft.com/office/drawing/2014/main" id="{640CB0D5-EE2A-9D38-6C8C-201F97BE82E4}"/>
              </a:ext>
            </a:extLst>
          </p:cNvPr>
          <p:cNvCxnSpPr>
            <a:cxnSpLocks/>
          </p:cNvCxnSpPr>
          <p:nvPr/>
        </p:nvCxnSpPr>
        <p:spPr>
          <a:xfrm>
            <a:off x="6687260" y="4528100"/>
            <a:ext cx="0" cy="137160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06B1D45-B562-537A-C3A5-9DCBC5245CF1}"/>
              </a:ext>
            </a:extLst>
          </p:cNvPr>
          <p:cNvCxnSpPr>
            <a:cxnSpLocks/>
          </p:cNvCxnSpPr>
          <p:nvPr/>
        </p:nvCxnSpPr>
        <p:spPr>
          <a:xfrm>
            <a:off x="7030854" y="4985300"/>
            <a:ext cx="0" cy="91440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113C7C44-FD46-C518-4084-C233576C31C2}"/>
              </a:ext>
            </a:extLst>
          </p:cNvPr>
          <p:cNvSpPr/>
          <p:nvPr/>
        </p:nvSpPr>
        <p:spPr>
          <a:xfrm>
            <a:off x="6244275" y="4795519"/>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rgbClr val="D6A300"/>
                </a:solidFill>
              </a:rPr>
              <a:t>108% PC Target</a:t>
            </a:r>
          </a:p>
          <a:p>
            <a:r>
              <a:rPr lang="en-US" sz="800" b="1">
                <a:solidFill>
                  <a:srgbClr val="D6A300"/>
                </a:solidFill>
              </a:rPr>
              <a:t>(seasonal)</a:t>
            </a:r>
          </a:p>
        </p:txBody>
      </p:sp>
      <p:sp>
        <p:nvSpPr>
          <p:cNvPr id="10" name="Rectangle 9">
            <a:extLst>
              <a:ext uri="{FF2B5EF4-FFF2-40B4-BE49-F238E27FC236}">
                <a16:creationId xmlns:a16="http://schemas.microsoft.com/office/drawing/2014/main" id="{3BA86557-5076-8C51-FC80-EDA06236A688}"/>
              </a:ext>
            </a:extLst>
          </p:cNvPr>
          <p:cNvSpPr/>
          <p:nvPr/>
        </p:nvSpPr>
        <p:spPr>
          <a:xfrm>
            <a:off x="5877274" y="4326590"/>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rgbClr val="D6A300"/>
                </a:solidFill>
              </a:rPr>
              <a:t>98% PC Target</a:t>
            </a:r>
          </a:p>
          <a:p>
            <a:r>
              <a:rPr lang="en-US" sz="800" b="1">
                <a:solidFill>
                  <a:srgbClr val="D6A300"/>
                </a:solidFill>
              </a:rPr>
              <a:t>(seasonal)</a:t>
            </a:r>
          </a:p>
        </p:txBody>
      </p:sp>
      <p:cxnSp>
        <p:nvCxnSpPr>
          <p:cNvPr id="11" name="Straight Connector 10">
            <a:extLst>
              <a:ext uri="{FF2B5EF4-FFF2-40B4-BE49-F238E27FC236}">
                <a16:creationId xmlns:a16="http://schemas.microsoft.com/office/drawing/2014/main" id="{DADB55AD-D9BD-9266-155B-5F398BBF357F}"/>
              </a:ext>
            </a:extLst>
          </p:cNvPr>
          <p:cNvCxnSpPr>
            <a:cxnSpLocks/>
          </p:cNvCxnSpPr>
          <p:nvPr/>
        </p:nvCxnSpPr>
        <p:spPr>
          <a:xfrm>
            <a:off x="11083630" y="4528100"/>
            <a:ext cx="0" cy="137160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9B0C35D-56D6-A868-D85D-0C6158A0ECF0}"/>
              </a:ext>
            </a:extLst>
          </p:cNvPr>
          <p:cNvCxnSpPr>
            <a:cxnSpLocks/>
          </p:cNvCxnSpPr>
          <p:nvPr/>
        </p:nvCxnSpPr>
        <p:spPr>
          <a:xfrm>
            <a:off x="11399516" y="4985300"/>
            <a:ext cx="0" cy="91440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021F6995-84F6-9C28-E399-78C302C33564}"/>
              </a:ext>
            </a:extLst>
          </p:cNvPr>
          <p:cNvSpPr/>
          <p:nvPr/>
        </p:nvSpPr>
        <p:spPr>
          <a:xfrm>
            <a:off x="10622173" y="4795519"/>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rgbClr val="D6A300"/>
                </a:solidFill>
              </a:rPr>
              <a:t>108% PC Target</a:t>
            </a:r>
          </a:p>
          <a:p>
            <a:r>
              <a:rPr lang="en-US" sz="800" b="1">
                <a:solidFill>
                  <a:srgbClr val="D6A300"/>
                </a:solidFill>
              </a:rPr>
              <a:t>(seasonal)</a:t>
            </a:r>
          </a:p>
        </p:txBody>
      </p:sp>
      <p:sp>
        <p:nvSpPr>
          <p:cNvPr id="19" name="Rectangle 18">
            <a:extLst>
              <a:ext uri="{FF2B5EF4-FFF2-40B4-BE49-F238E27FC236}">
                <a16:creationId xmlns:a16="http://schemas.microsoft.com/office/drawing/2014/main" id="{76DA4FB8-384E-7FAD-F1EE-F0350A692652}"/>
              </a:ext>
            </a:extLst>
          </p:cNvPr>
          <p:cNvSpPr/>
          <p:nvPr/>
        </p:nvSpPr>
        <p:spPr>
          <a:xfrm>
            <a:off x="10273644" y="4326590"/>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rgbClr val="D6A300"/>
                </a:solidFill>
              </a:rPr>
              <a:t>98% PC Target</a:t>
            </a:r>
          </a:p>
          <a:p>
            <a:r>
              <a:rPr lang="en-US" sz="800" b="1">
                <a:solidFill>
                  <a:srgbClr val="D6A300"/>
                </a:solidFill>
              </a:rPr>
              <a:t>(seasonal)</a:t>
            </a:r>
          </a:p>
        </p:txBody>
      </p:sp>
      <p:sp>
        <p:nvSpPr>
          <p:cNvPr id="21" name="Rectangle 20">
            <a:extLst>
              <a:ext uri="{FF2B5EF4-FFF2-40B4-BE49-F238E27FC236}">
                <a16:creationId xmlns:a16="http://schemas.microsoft.com/office/drawing/2014/main" id="{209C19F5-8C32-7B54-2FB2-4F01CF3F50F2}"/>
              </a:ext>
            </a:extLst>
          </p:cNvPr>
          <p:cNvSpPr>
            <a:spLocks noChangeArrowheads="1"/>
          </p:cNvSpPr>
          <p:nvPr/>
        </p:nvSpPr>
        <p:spPr bwMode="auto">
          <a:xfrm>
            <a:off x="459233" y="6189690"/>
            <a:ext cx="112649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Although the original PCM design in the PUCT study did include renewables as PC-eligible, this has been modified for this analysis given that the legislation has prescribed that only dispatchable resources are eligible.</a:t>
            </a:r>
          </a:p>
        </p:txBody>
      </p:sp>
    </p:spTree>
    <p:extLst>
      <p:ext uri="{BB962C8B-B14F-4D97-AF65-F5344CB8AC3E}">
        <p14:creationId xmlns:p14="http://schemas.microsoft.com/office/powerpoint/2010/main" val="3944053996"/>
      </p:ext>
    </p:extLst>
  </p:cSld>
  <p:clrMapOvr>
    <a:masterClrMapping/>
  </p:clrMapOvr>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 name="Chart 21">
            <a:extLst>
              <a:ext uri="{FF2B5EF4-FFF2-40B4-BE49-F238E27FC236}">
                <a16:creationId xmlns:a16="http://schemas.microsoft.com/office/drawing/2014/main" id="{9D6E7EF0-A49F-4454-B6D2-9C05751C2DDD}"/>
              </a:ext>
            </a:extLst>
          </p:cNvPr>
          <p:cNvGraphicFramePr>
            <a:graphicFrameLocks/>
          </p:cNvGraphicFramePr>
          <p:nvPr/>
        </p:nvGraphicFramePr>
        <p:xfrm>
          <a:off x="6411936" y="1629635"/>
          <a:ext cx="5316514" cy="449283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2" name="Chart 11">
            <a:extLst>
              <a:ext uri="{FF2B5EF4-FFF2-40B4-BE49-F238E27FC236}">
                <a16:creationId xmlns:a16="http://schemas.microsoft.com/office/drawing/2014/main" id="{555C1872-DFF2-C00C-C7D1-11C20F95A808}"/>
              </a:ext>
            </a:extLst>
          </p:cNvPr>
          <p:cNvGraphicFramePr>
            <a:graphicFrameLocks/>
          </p:cNvGraphicFramePr>
          <p:nvPr/>
        </p:nvGraphicFramePr>
        <p:xfrm>
          <a:off x="458789" y="1629636"/>
          <a:ext cx="5321278" cy="449283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 name="Table 12">
            <a:extLst>
              <a:ext uri="{FF2B5EF4-FFF2-40B4-BE49-F238E27FC236}">
                <a16:creationId xmlns:a16="http://schemas.microsoft.com/office/drawing/2014/main" id="{404BCE52-91D9-D663-6107-613139FDE528}"/>
              </a:ext>
            </a:extLst>
          </p:cNvPr>
          <p:cNvGraphicFramePr>
            <a:graphicFrameLocks noGrp="1"/>
          </p:cNvGraphicFramePr>
          <p:nvPr/>
        </p:nvGraphicFramePr>
        <p:xfrm>
          <a:off x="7200901" y="6021950"/>
          <a:ext cx="4391025" cy="274320"/>
        </p:xfrm>
        <a:graphic>
          <a:graphicData uri="http://schemas.openxmlformats.org/drawingml/2006/table">
            <a:tbl>
              <a:tblPr firstRow="1" bandRow="1">
                <a:tableStyleId>{69012ECD-51FC-41F1-AA8D-1B2483CD663E}</a:tableStyleId>
              </a:tblPr>
              <a:tblGrid>
                <a:gridCol w="1463675">
                  <a:extLst>
                    <a:ext uri="{9D8B030D-6E8A-4147-A177-3AD203B41FA5}">
                      <a16:colId xmlns:a16="http://schemas.microsoft.com/office/drawing/2014/main" val="2853341358"/>
                    </a:ext>
                  </a:extLst>
                </a:gridCol>
                <a:gridCol w="1463675">
                  <a:extLst>
                    <a:ext uri="{9D8B030D-6E8A-4147-A177-3AD203B41FA5}">
                      <a16:colId xmlns:a16="http://schemas.microsoft.com/office/drawing/2014/main" val="2367961906"/>
                    </a:ext>
                  </a:extLst>
                </a:gridCol>
                <a:gridCol w="1463675">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aphicFrame>
        <p:nvGraphicFramePr>
          <p:cNvPr id="14" name="Table 13">
            <a:extLst>
              <a:ext uri="{FF2B5EF4-FFF2-40B4-BE49-F238E27FC236}">
                <a16:creationId xmlns:a16="http://schemas.microsoft.com/office/drawing/2014/main" id="{3F555573-0935-7B8B-A6B3-CC128E63E9AE}"/>
              </a:ext>
            </a:extLst>
          </p:cNvPr>
          <p:cNvGraphicFramePr>
            <a:graphicFrameLocks noGrp="1"/>
          </p:cNvGraphicFramePr>
          <p:nvPr/>
        </p:nvGraphicFramePr>
        <p:xfrm>
          <a:off x="1190625" y="6021950"/>
          <a:ext cx="4476750" cy="274320"/>
        </p:xfrm>
        <a:graphic>
          <a:graphicData uri="http://schemas.openxmlformats.org/drawingml/2006/table">
            <a:tbl>
              <a:tblPr firstRow="1" bandRow="1">
                <a:tableStyleId>{69012ECD-51FC-41F1-AA8D-1B2483CD663E}</a:tableStyleId>
              </a:tblPr>
              <a:tblGrid>
                <a:gridCol w="1492250">
                  <a:extLst>
                    <a:ext uri="{9D8B030D-6E8A-4147-A177-3AD203B41FA5}">
                      <a16:colId xmlns:a16="http://schemas.microsoft.com/office/drawing/2014/main" val="2853341358"/>
                    </a:ext>
                  </a:extLst>
                </a:gridCol>
                <a:gridCol w="1492250">
                  <a:extLst>
                    <a:ext uri="{9D8B030D-6E8A-4147-A177-3AD203B41FA5}">
                      <a16:colId xmlns:a16="http://schemas.microsoft.com/office/drawing/2014/main" val="2367961906"/>
                    </a:ext>
                  </a:extLst>
                </a:gridCol>
                <a:gridCol w="1492250">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lstStyle/>
          <a:p>
            <a:r>
              <a:rPr kumimoji="0" lang="en-US" sz="2800" b="0" i="0" u="none" strike="noStrike" kern="1200" cap="none" spc="0" normalizeH="0" baseline="0" noProof="0">
                <a:ln>
                  <a:noFill/>
                </a:ln>
                <a:solidFill>
                  <a:srgbClr val="034E6E"/>
                </a:solidFill>
                <a:effectLst/>
                <a:uLnTx/>
                <a:uFillTx/>
                <a:ea typeface="+mj-ea"/>
              </a:rPr>
              <a:t>Default vs. Original PCM Comparison</a:t>
            </a:r>
            <a:br>
              <a:rPr kumimoji="0" lang="en-US" sz="2800" b="0" i="0" u="none" strike="noStrike" kern="1200" cap="none" spc="0" normalizeH="0" baseline="0" noProof="0">
                <a:ln>
                  <a:noFill/>
                </a:ln>
                <a:solidFill>
                  <a:srgbClr val="034E6E"/>
                </a:solidFill>
                <a:effectLst/>
                <a:uLnTx/>
                <a:uFillTx/>
                <a:ea typeface="+mj-ea"/>
              </a:rPr>
            </a:br>
            <a:r>
              <a:rPr lang="en-US" sz="2000" noProof="0"/>
              <a:t>System Cost</a:t>
            </a:r>
            <a:endParaRPr lang="en-US" sz="2000"/>
          </a:p>
        </p:txBody>
      </p:sp>
      <p:sp>
        <p:nvSpPr>
          <p:cNvPr id="8" name="Rectangle 7">
            <a:extLst>
              <a:ext uri="{FF2B5EF4-FFF2-40B4-BE49-F238E27FC236}">
                <a16:creationId xmlns:a16="http://schemas.microsoft.com/office/drawing/2014/main" id="{23245519-1AE2-7162-F163-654C1554FDB7}"/>
              </a:ext>
            </a:extLst>
          </p:cNvPr>
          <p:cNvSpPr/>
          <p:nvPr/>
        </p:nvSpPr>
        <p:spPr>
          <a:xfrm>
            <a:off x="461265" y="1277942"/>
            <a:ext cx="5321277"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Default PCM Design</a:t>
            </a:r>
          </a:p>
        </p:txBody>
      </p:sp>
      <p:sp>
        <p:nvSpPr>
          <p:cNvPr id="9" name="Rectangle 8">
            <a:extLst>
              <a:ext uri="{FF2B5EF4-FFF2-40B4-BE49-F238E27FC236}">
                <a16:creationId xmlns:a16="http://schemas.microsoft.com/office/drawing/2014/main" id="{FC62692A-223A-91EA-B2DE-00623C2AF911}"/>
              </a:ext>
            </a:extLst>
          </p:cNvPr>
          <p:cNvSpPr/>
          <p:nvPr/>
        </p:nvSpPr>
        <p:spPr>
          <a:xfrm>
            <a:off x="6407427" y="1277942"/>
            <a:ext cx="5321277"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Original PCM Design</a:t>
            </a:r>
          </a:p>
        </p:txBody>
      </p:sp>
      <p:sp>
        <p:nvSpPr>
          <p:cNvPr id="19" name="Rectangle 18">
            <a:extLst>
              <a:ext uri="{FF2B5EF4-FFF2-40B4-BE49-F238E27FC236}">
                <a16:creationId xmlns:a16="http://schemas.microsoft.com/office/drawing/2014/main" id="{E45BBA85-38B1-EC25-2127-5FFE2EDA21D1}"/>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grpSp>
        <p:nvGrpSpPr>
          <p:cNvPr id="24" name="Group 23">
            <a:extLst>
              <a:ext uri="{FF2B5EF4-FFF2-40B4-BE49-F238E27FC236}">
                <a16:creationId xmlns:a16="http://schemas.microsoft.com/office/drawing/2014/main" id="{359E6787-2563-227B-8337-88F287DDAF5B}"/>
              </a:ext>
            </a:extLst>
          </p:cNvPr>
          <p:cNvGrpSpPr/>
          <p:nvPr/>
        </p:nvGrpSpPr>
        <p:grpSpPr>
          <a:xfrm>
            <a:off x="9946140" y="233768"/>
            <a:ext cx="1782310" cy="619057"/>
            <a:chOff x="7453314" y="233768"/>
            <a:chExt cx="1782310" cy="619057"/>
          </a:xfrm>
        </p:grpSpPr>
        <p:sp>
          <p:nvSpPr>
            <p:cNvPr id="25" name="Rectangle 24">
              <a:extLst>
                <a:ext uri="{FF2B5EF4-FFF2-40B4-BE49-F238E27FC236}">
                  <a16:creationId xmlns:a16="http://schemas.microsoft.com/office/drawing/2014/main" id="{0571B8CA-98E2-CC30-DA0A-2352310E4E10}"/>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F0B161ED-A458-6363-B1F6-DCFA87A1AF06}"/>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27" name="Rectangle 26">
              <a:extLst>
                <a:ext uri="{FF2B5EF4-FFF2-40B4-BE49-F238E27FC236}">
                  <a16:creationId xmlns:a16="http://schemas.microsoft.com/office/drawing/2014/main" id="{E6695EF8-2F7E-CC48-49BF-722CDA1001F9}"/>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28" name="Rectangle 27">
              <a:extLst>
                <a:ext uri="{FF2B5EF4-FFF2-40B4-BE49-F238E27FC236}">
                  <a16:creationId xmlns:a16="http://schemas.microsoft.com/office/drawing/2014/main" id="{D8F27C1B-6F46-FE96-955B-2EFDC8D43D9B}"/>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29" name="Rectangle 28">
              <a:extLst>
                <a:ext uri="{FF2B5EF4-FFF2-40B4-BE49-F238E27FC236}">
                  <a16:creationId xmlns:a16="http://schemas.microsoft.com/office/drawing/2014/main" id="{138828DD-750E-EF3C-485A-E838C6E176A1}"/>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a:extLst>
                <a:ext uri="{FF2B5EF4-FFF2-40B4-BE49-F238E27FC236}">
                  <a16:creationId xmlns:a16="http://schemas.microsoft.com/office/drawing/2014/main" id="{22B1EFF2-B8C1-92F5-F17D-DBE4DA00BD3D}"/>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a:extLst>
                <a:ext uri="{FF2B5EF4-FFF2-40B4-BE49-F238E27FC236}">
                  <a16:creationId xmlns:a16="http://schemas.microsoft.com/office/drawing/2014/main" id="{3823DF8A-EFE1-3151-2E56-9164BABC3038}"/>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Rectangle 1">
            <a:extLst>
              <a:ext uri="{FF2B5EF4-FFF2-40B4-BE49-F238E27FC236}">
                <a16:creationId xmlns:a16="http://schemas.microsoft.com/office/drawing/2014/main" id="{861B616F-E917-C732-C87C-1C4A9F0FD018}"/>
              </a:ext>
            </a:extLst>
          </p:cNvPr>
          <p:cNvSpPr/>
          <p:nvPr/>
        </p:nvSpPr>
        <p:spPr>
          <a:xfrm>
            <a:off x="2182131" y="3418200"/>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dirty="0">
                <a:solidFill>
                  <a:schemeClr val="accent3">
                    <a:lumMod val="75000"/>
                  </a:schemeClr>
                </a:solidFill>
              </a:rPr>
              <a:t>$20.9 billion</a:t>
            </a:r>
          </a:p>
        </p:txBody>
      </p:sp>
      <p:sp>
        <p:nvSpPr>
          <p:cNvPr id="4" name="Rectangle 3">
            <a:extLst>
              <a:ext uri="{FF2B5EF4-FFF2-40B4-BE49-F238E27FC236}">
                <a16:creationId xmlns:a16="http://schemas.microsoft.com/office/drawing/2014/main" id="{75E0A4DF-B374-AD86-14CF-96B4AD453721}"/>
              </a:ext>
            </a:extLst>
          </p:cNvPr>
          <p:cNvSpPr/>
          <p:nvPr/>
        </p:nvSpPr>
        <p:spPr>
          <a:xfrm>
            <a:off x="8135670" y="3343716"/>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$20.9 billion</a:t>
            </a:r>
          </a:p>
        </p:txBody>
      </p:sp>
      <p:sp>
        <p:nvSpPr>
          <p:cNvPr id="7" name="Rectangle 6">
            <a:extLst>
              <a:ext uri="{FF2B5EF4-FFF2-40B4-BE49-F238E27FC236}">
                <a16:creationId xmlns:a16="http://schemas.microsoft.com/office/drawing/2014/main" id="{FEFCD33B-8219-F5D2-1A99-278424035014}"/>
              </a:ext>
            </a:extLst>
          </p:cNvPr>
          <p:cNvSpPr/>
          <p:nvPr/>
        </p:nvSpPr>
        <p:spPr>
          <a:xfrm>
            <a:off x="8168931" y="2264055"/>
            <a:ext cx="2375452" cy="6641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tx2"/>
                </a:solidFill>
              </a:rPr>
              <a:t>Ex-ante net-CONE demand curve increases total system cost volatility… </a:t>
            </a:r>
          </a:p>
        </p:txBody>
      </p:sp>
      <p:sp>
        <p:nvSpPr>
          <p:cNvPr id="10" name="Rectangle 9">
            <a:extLst>
              <a:ext uri="{FF2B5EF4-FFF2-40B4-BE49-F238E27FC236}">
                <a16:creationId xmlns:a16="http://schemas.microsoft.com/office/drawing/2014/main" id="{9D706B10-E8C0-ED67-C320-E472B4D6FC22}"/>
              </a:ext>
            </a:extLst>
          </p:cNvPr>
          <p:cNvSpPr/>
          <p:nvPr/>
        </p:nvSpPr>
        <p:spPr>
          <a:xfrm>
            <a:off x="8120655" y="5353980"/>
            <a:ext cx="2375452" cy="6641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r"/>
            <a:r>
              <a:rPr lang="en-US" sz="1200" b="1">
                <a:solidFill>
                  <a:schemeClr val="tx2"/>
                </a:solidFill>
              </a:rPr>
              <a:t>…by “decoupling” the PC price from the energy and AS costs within a given year</a:t>
            </a:r>
          </a:p>
        </p:txBody>
      </p:sp>
    </p:spTree>
    <p:extLst>
      <p:ext uri="{BB962C8B-B14F-4D97-AF65-F5344CB8AC3E}">
        <p14:creationId xmlns:p14="http://schemas.microsoft.com/office/powerpoint/2010/main" val="1178284051"/>
      </p:ext>
    </p:extLst>
  </p:cSld>
  <p:clrMapOvr>
    <a:masterClrMapping/>
  </p:clrMapOvr>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a:extLst>
              <a:ext uri="{FF2B5EF4-FFF2-40B4-BE49-F238E27FC236}">
                <a16:creationId xmlns:a16="http://schemas.microsoft.com/office/drawing/2014/main" id="{E76003CE-0B02-46FB-A23C-E4EDBDB81346}"/>
              </a:ext>
            </a:extLst>
          </p:cNvPr>
          <p:cNvGraphicFramePr>
            <a:graphicFrameLocks/>
          </p:cNvGraphicFramePr>
          <p:nvPr>
            <p:extLst>
              <p:ext uri="{D42A27DB-BD31-4B8C-83A1-F6EECF244321}">
                <p14:modId xmlns:p14="http://schemas.microsoft.com/office/powerpoint/2010/main" val="1519621235"/>
              </p:ext>
            </p:extLst>
          </p:nvPr>
        </p:nvGraphicFramePr>
        <p:xfrm>
          <a:off x="6407171" y="1629635"/>
          <a:ext cx="5321278" cy="4492837"/>
        </p:xfrm>
        <a:graphic>
          <a:graphicData uri="http://schemas.openxmlformats.org/drawingml/2006/chart">
            <c:chart xmlns:c="http://schemas.openxmlformats.org/drawingml/2006/chart" xmlns:r="http://schemas.openxmlformats.org/officeDocument/2006/relationships" r:id="rId3"/>
          </a:graphicData>
        </a:graphic>
      </p:graphicFrame>
      <p:sp>
        <p:nvSpPr>
          <p:cNvPr id="4" name="Rectangle 3">
            <a:extLst>
              <a:ext uri="{FF2B5EF4-FFF2-40B4-BE49-F238E27FC236}">
                <a16:creationId xmlns:a16="http://schemas.microsoft.com/office/drawing/2014/main" id="{08748599-FED5-D62D-9774-F8EA90F73787}"/>
              </a:ext>
            </a:extLst>
          </p:cNvPr>
          <p:cNvSpPr/>
          <p:nvPr/>
        </p:nvSpPr>
        <p:spPr>
          <a:xfrm>
            <a:off x="461265" y="1277942"/>
            <a:ext cx="5321277"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Default PCM Design</a:t>
            </a:r>
          </a:p>
        </p:txBody>
      </p:sp>
      <p:graphicFrame>
        <p:nvGraphicFramePr>
          <p:cNvPr id="13" name="Chart 12">
            <a:extLst>
              <a:ext uri="{FF2B5EF4-FFF2-40B4-BE49-F238E27FC236}">
                <a16:creationId xmlns:a16="http://schemas.microsoft.com/office/drawing/2014/main" id="{CB6B93B2-FF9B-C332-B117-51428CE719FE}"/>
              </a:ext>
            </a:extLst>
          </p:cNvPr>
          <p:cNvGraphicFramePr>
            <a:graphicFrameLocks/>
          </p:cNvGraphicFramePr>
          <p:nvPr/>
        </p:nvGraphicFramePr>
        <p:xfrm>
          <a:off x="461265" y="1629636"/>
          <a:ext cx="5321278" cy="4492837"/>
        </p:xfrm>
        <a:graphic>
          <a:graphicData uri="http://schemas.openxmlformats.org/drawingml/2006/chart">
            <c:chart xmlns:c="http://schemas.openxmlformats.org/drawingml/2006/chart" xmlns:r="http://schemas.openxmlformats.org/officeDocument/2006/relationships" r:id="rId4"/>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normAutofit/>
          </a:bodyPr>
          <a:lstStyle/>
          <a:p>
            <a:r>
              <a:rPr kumimoji="0" lang="en-US" sz="2800" b="0" i="0" u="none" strike="noStrike" kern="1200" cap="none" spc="0" normalizeH="0" baseline="0" noProof="0">
                <a:ln>
                  <a:noFill/>
                </a:ln>
                <a:solidFill>
                  <a:srgbClr val="034E6E"/>
                </a:solidFill>
                <a:effectLst/>
                <a:uLnTx/>
                <a:uFillTx/>
                <a:ea typeface="+mj-ea"/>
              </a:rPr>
              <a:t>Default vs. Original PCM Comparison </a:t>
            </a:r>
            <a:br>
              <a:rPr kumimoji="0" lang="en-US" sz="2800" b="0" i="0" u="none" strike="noStrike" kern="1200" cap="none" spc="0" normalizeH="0" baseline="0" noProof="0">
                <a:ln>
                  <a:noFill/>
                </a:ln>
                <a:solidFill>
                  <a:srgbClr val="034E6E"/>
                </a:solidFill>
                <a:effectLst/>
                <a:uLnTx/>
                <a:uFillTx/>
                <a:ea typeface="+mj-ea"/>
              </a:rPr>
            </a:br>
            <a:r>
              <a:rPr lang="en-US" sz="2000" noProof="0"/>
              <a:t>CT Margin Variability</a:t>
            </a:r>
            <a:endParaRPr lang="en-US" sz="2000"/>
          </a:p>
        </p:txBody>
      </p:sp>
      <p:sp>
        <p:nvSpPr>
          <p:cNvPr id="19" name="Rectangle 18">
            <a:extLst>
              <a:ext uri="{FF2B5EF4-FFF2-40B4-BE49-F238E27FC236}">
                <a16:creationId xmlns:a16="http://schemas.microsoft.com/office/drawing/2014/main" id="{2B2DB2AF-5D6C-5C47-EBE0-B46F5A46C08E}"/>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
        <p:nvSpPr>
          <p:cNvPr id="5" name="Rectangle 4">
            <a:extLst>
              <a:ext uri="{FF2B5EF4-FFF2-40B4-BE49-F238E27FC236}">
                <a16:creationId xmlns:a16="http://schemas.microsoft.com/office/drawing/2014/main" id="{26A353FE-8EDE-6FD2-3AE4-D3679D5133D4}"/>
              </a:ext>
            </a:extLst>
          </p:cNvPr>
          <p:cNvSpPr/>
          <p:nvPr/>
        </p:nvSpPr>
        <p:spPr>
          <a:xfrm>
            <a:off x="6407427" y="1277942"/>
            <a:ext cx="5321277"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Original PCM Design</a:t>
            </a:r>
          </a:p>
        </p:txBody>
      </p:sp>
      <p:graphicFrame>
        <p:nvGraphicFramePr>
          <p:cNvPr id="6" name="Table 5">
            <a:extLst>
              <a:ext uri="{FF2B5EF4-FFF2-40B4-BE49-F238E27FC236}">
                <a16:creationId xmlns:a16="http://schemas.microsoft.com/office/drawing/2014/main" id="{1F2B9AA4-F0BD-50E4-DA2B-0A6E30C371D2}"/>
              </a:ext>
            </a:extLst>
          </p:cNvPr>
          <p:cNvGraphicFramePr>
            <a:graphicFrameLocks noGrp="1"/>
          </p:cNvGraphicFramePr>
          <p:nvPr/>
        </p:nvGraphicFramePr>
        <p:xfrm>
          <a:off x="7200901" y="6021950"/>
          <a:ext cx="4391025" cy="274320"/>
        </p:xfrm>
        <a:graphic>
          <a:graphicData uri="http://schemas.openxmlformats.org/drawingml/2006/table">
            <a:tbl>
              <a:tblPr firstRow="1" bandRow="1">
                <a:tableStyleId>{69012ECD-51FC-41F1-AA8D-1B2483CD663E}</a:tableStyleId>
              </a:tblPr>
              <a:tblGrid>
                <a:gridCol w="1463675">
                  <a:extLst>
                    <a:ext uri="{9D8B030D-6E8A-4147-A177-3AD203B41FA5}">
                      <a16:colId xmlns:a16="http://schemas.microsoft.com/office/drawing/2014/main" val="2853341358"/>
                    </a:ext>
                  </a:extLst>
                </a:gridCol>
                <a:gridCol w="1463675">
                  <a:extLst>
                    <a:ext uri="{9D8B030D-6E8A-4147-A177-3AD203B41FA5}">
                      <a16:colId xmlns:a16="http://schemas.microsoft.com/office/drawing/2014/main" val="2367961906"/>
                    </a:ext>
                  </a:extLst>
                </a:gridCol>
                <a:gridCol w="1463675">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aphicFrame>
        <p:nvGraphicFramePr>
          <p:cNvPr id="10" name="Table 9">
            <a:extLst>
              <a:ext uri="{FF2B5EF4-FFF2-40B4-BE49-F238E27FC236}">
                <a16:creationId xmlns:a16="http://schemas.microsoft.com/office/drawing/2014/main" id="{AAF83F3C-2CED-FCBC-A686-B9884816CB57}"/>
              </a:ext>
            </a:extLst>
          </p:cNvPr>
          <p:cNvGraphicFramePr>
            <a:graphicFrameLocks noGrp="1"/>
          </p:cNvGraphicFramePr>
          <p:nvPr/>
        </p:nvGraphicFramePr>
        <p:xfrm>
          <a:off x="1190625" y="6021950"/>
          <a:ext cx="4476750" cy="274320"/>
        </p:xfrm>
        <a:graphic>
          <a:graphicData uri="http://schemas.openxmlformats.org/drawingml/2006/table">
            <a:tbl>
              <a:tblPr firstRow="1" bandRow="1">
                <a:tableStyleId>{69012ECD-51FC-41F1-AA8D-1B2483CD663E}</a:tableStyleId>
              </a:tblPr>
              <a:tblGrid>
                <a:gridCol w="1492250">
                  <a:extLst>
                    <a:ext uri="{9D8B030D-6E8A-4147-A177-3AD203B41FA5}">
                      <a16:colId xmlns:a16="http://schemas.microsoft.com/office/drawing/2014/main" val="2853341358"/>
                    </a:ext>
                  </a:extLst>
                </a:gridCol>
                <a:gridCol w="1492250">
                  <a:extLst>
                    <a:ext uri="{9D8B030D-6E8A-4147-A177-3AD203B41FA5}">
                      <a16:colId xmlns:a16="http://schemas.microsoft.com/office/drawing/2014/main" val="2367961906"/>
                    </a:ext>
                  </a:extLst>
                </a:gridCol>
                <a:gridCol w="1492250">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pSp>
        <p:nvGrpSpPr>
          <p:cNvPr id="16" name="Group 15">
            <a:extLst>
              <a:ext uri="{FF2B5EF4-FFF2-40B4-BE49-F238E27FC236}">
                <a16:creationId xmlns:a16="http://schemas.microsoft.com/office/drawing/2014/main" id="{58F9304C-898E-7B0A-AE8B-C6C0D1B93471}"/>
              </a:ext>
            </a:extLst>
          </p:cNvPr>
          <p:cNvGrpSpPr/>
          <p:nvPr/>
        </p:nvGrpSpPr>
        <p:grpSpPr>
          <a:xfrm>
            <a:off x="9946140" y="233768"/>
            <a:ext cx="1782310" cy="619057"/>
            <a:chOff x="7453314" y="233768"/>
            <a:chExt cx="1782310" cy="619057"/>
          </a:xfrm>
        </p:grpSpPr>
        <p:sp>
          <p:nvSpPr>
            <p:cNvPr id="20" name="Rectangle 19">
              <a:extLst>
                <a:ext uri="{FF2B5EF4-FFF2-40B4-BE49-F238E27FC236}">
                  <a16:creationId xmlns:a16="http://schemas.microsoft.com/office/drawing/2014/main" id="{5BA7AF30-F12A-B5D5-BD6E-0923027F2859}"/>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D9420A64-EA10-A825-61DF-57404226069F}"/>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22" name="Rectangle 21">
              <a:extLst>
                <a:ext uri="{FF2B5EF4-FFF2-40B4-BE49-F238E27FC236}">
                  <a16:creationId xmlns:a16="http://schemas.microsoft.com/office/drawing/2014/main" id="{EE9259A1-B711-0A46-3406-0B385140911A}"/>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23" name="Rectangle 22">
              <a:extLst>
                <a:ext uri="{FF2B5EF4-FFF2-40B4-BE49-F238E27FC236}">
                  <a16:creationId xmlns:a16="http://schemas.microsoft.com/office/drawing/2014/main" id="{25047BC7-1660-8472-9D93-05FFBAA4B277}"/>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24" name="Rectangle 23">
              <a:extLst>
                <a:ext uri="{FF2B5EF4-FFF2-40B4-BE49-F238E27FC236}">
                  <a16:creationId xmlns:a16="http://schemas.microsoft.com/office/drawing/2014/main" id="{9B7DD4A3-1C05-9100-978C-AC0A0505BEED}"/>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99A9F08F-48C7-6026-DC61-7A3933A5E3BF}"/>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D4464891-F8E1-C0DD-F526-3CE7A2946AFC}"/>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Rectangle 1">
            <a:extLst>
              <a:ext uri="{FF2B5EF4-FFF2-40B4-BE49-F238E27FC236}">
                <a16:creationId xmlns:a16="http://schemas.microsoft.com/office/drawing/2014/main" id="{BAA9516B-C7CE-A19C-8C3A-A8774C30BCA5}"/>
              </a:ext>
            </a:extLst>
          </p:cNvPr>
          <p:cNvSpPr/>
          <p:nvPr/>
        </p:nvSpPr>
        <p:spPr>
          <a:xfrm>
            <a:off x="2241765" y="3755287"/>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$102.9/kW-yr</a:t>
            </a:r>
          </a:p>
        </p:txBody>
      </p:sp>
      <p:sp>
        <p:nvSpPr>
          <p:cNvPr id="7" name="Rectangle 6">
            <a:extLst>
              <a:ext uri="{FF2B5EF4-FFF2-40B4-BE49-F238E27FC236}">
                <a16:creationId xmlns:a16="http://schemas.microsoft.com/office/drawing/2014/main" id="{DE7EFD5B-F118-DF95-F967-33FDF15D8C52}"/>
              </a:ext>
            </a:extLst>
          </p:cNvPr>
          <p:cNvSpPr/>
          <p:nvPr/>
        </p:nvSpPr>
        <p:spPr>
          <a:xfrm>
            <a:off x="8185366" y="3755287"/>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$102.9/kW-yr</a:t>
            </a:r>
          </a:p>
        </p:txBody>
      </p:sp>
      <p:sp>
        <p:nvSpPr>
          <p:cNvPr id="11" name="Rectangle 10">
            <a:extLst>
              <a:ext uri="{FF2B5EF4-FFF2-40B4-BE49-F238E27FC236}">
                <a16:creationId xmlns:a16="http://schemas.microsoft.com/office/drawing/2014/main" id="{01827D9E-AFDB-D719-8877-D1C8796DCA27}"/>
              </a:ext>
            </a:extLst>
          </p:cNvPr>
          <p:cNvSpPr/>
          <p:nvPr/>
        </p:nvSpPr>
        <p:spPr>
          <a:xfrm>
            <a:off x="8208687" y="1740408"/>
            <a:ext cx="2375452" cy="6641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tx2"/>
                </a:solidFill>
              </a:rPr>
              <a:t>Ex-ante net-CONE demand curve also increases CT margins variability</a:t>
            </a:r>
          </a:p>
        </p:txBody>
      </p:sp>
    </p:spTree>
    <p:extLst>
      <p:ext uri="{BB962C8B-B14F-4D97-AF65-F5344CB8AC3E}">
        <p14:creationId xmlns:p14="http://schemas.microsoft.com/office/powerpoint/2010/main" val="3274211837"/>
      </p:ext>
    </p:extLst>
  </p:cSld>
  <p:clrMapOvr>
    <a:masterClrMapping/>
  </p:clrMapOvr>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normAutofit/>
          </a:bodyPr>
          <a:lstStyle/>
          <a:p>
            <a:r>
              <a:rPr kumimoji="0" lang="en-US" sz="2800" b="0" i="0" u="none" strike="noStrike" kern="1200" cap="none" spc="0" normalizeH="0" baseline="0" noProof="0">
                <a:ln>
                  <a:noFill/>
                </a:ln>
                <a:solidFill>
                  <a:srgbClr val="034E6E"/>
                </a:solidFill>
                <a:effectLst/>
                <a:uLnTx/>
                <a:uFillTx/>
                <a:ea typeface="+mj-ea"/>
              </a:rPr>
              <a:t>Default vs. Original PCM Comparison</a:t>
            </a:r>
            <a:br>
              <a:rPr kumimoji="0" lang="en-US" sz="2800" b="0" i="0" u="none" strike="noStrike" kern="1200" cap="none" spc="0" normalizeH="0" baseline="0" noProof="0">
                <a:ln>
                  <a:noFill/>
                </a:ln>
                <a:solidFill>
                  <a:srgbClr val="034E6E"/>
                </a:solidFill>
                <a:effectLst/>
                <a:uLnTx/>
                <a:uFillTx/>
                <a:ea typeface="+mj-ea"/>
              </a:rPr>
            </a:br>
            <a:r>
              <a:rPr lang="en-US" sz="2000" noProof="0"/>
              <a:t>PC Price</a:t>
            </a:r>
            <a:endParaRPr lang="en-US" sz="2000"/>
          </a:p>
        </p:txBody>
      </p:sp>
      <p:graphicFrame>
        <p:nvGraphicFramePr>
          <p:cNvPr id="17" name="Table 16">
            <a:extLst>
              <a:ext uri="{FF2B5EF4-FFF2-40B4-BE49-F238E27FC236}">
                <a16:creationId xmlns:a16="http://schemas.microsoft.com/office/drawing/2014/main" id="{8009F340-A608-0372-2F53-6B15C318ED65}"/>
              </a:ext>
            </a:extLst>
          </p:cNvPr>
          <p:cNvGraphicFramePr>
            <a:graphicFrameLocks noGrp="1"/>
          </p:cNvGraphicFramePr>
          <p:nvPr/>
        </p:nvGraphicFramePr>
        <p:xfrm>
          <a:off x="8847937" y="5991687"/>
          <a:ext cx="1105271" cy="274320"/>
        </p:xfrm>
        <a:graphic>
          <a:graphicData uri="http://schemas.openxmlformats.org/drawingml/2006/table">
            <a:tbl>
              <a:tblPr firstRow="1" bandRow="1">
                <a:tableStyleId>{69012ECD-51FC-41F1-AA8D-1B2483CD663E}</a:tableStyleId>
              </a:tblPr>
              <a:tblGrid>
                <a:gridCol w="1105271">
                  <a:extLst>
                    <a:ext uri="{9D8B030D-6E8A-4147-A177-3AD203B41FA5}">
                      <a16:colId xmlns:a16="http://schemas.microsoft.com/office/drawing/2014/main" val="2853341358"/>
                    </a:ext>
                  </a:extLst>
                </a:gridCol>
              </a:tblGrid>
              <a:tr h="236219">
                <a:tc>
                  <a:txBody>
                    <a:bodyPr/>
                    <a:lstStyle/>
                    <a:p>
                      <a:pPr algn="ctr"/>
                      <a:r>
                        <a:rPr lang="en-US" sz="1200">
                          <a:solidFill>
                            <a:schemeClr val="tx2"/>
                          </a:solidFill>
                        </a:rPr>
                        <a:t>Annual</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sp>
        <p:nvSpPr>
          <p:cNvPr id="18" name="Rectangle 17">
            <a:extLst>
              <a:ext uri="{FF2B5EF4-FFF2-40B4-BE49-F238E27FC236}">
                <a16:creationId xmlns:a16="http://schemas.microsoft.com/office/drawing/2014/main" id="{08AF09F7-AFA1-57FE-DC8D-AC72569ECDEF}"/>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
        <p:nvSpPr>
          <p:cNvPr id="4" name="Rectangle 3">
            <a:extLst>
              <a:ext uri="{FF2B5EF4-FFF2-40B4-BE49-F238E27FC236}">
                <a16:creationId xmlns:a16="http://schemas.microsoft.com/office/drawing/2014/main" id="{996F6352-8239-7116-46B6-9FAED138913C}"/>
              </a:ext>
            </a:extLst>
          </p:cNvPr>
          <p:cNvSpPr/>
          <p:nvPr/>
        </p:nvSpPr>
        <p:spPr>
          <a:xfrm>
            <a:off x="461265" y="1277942"/>
            <a:ext cx="5321277"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Default PCM Design</a:t>
            </a:r>
          </a:p>
        </p:txBody>
      </p:sp>
      <p:sp>
        <p:nvSpPr>
          <p:cNvPr id="5" name="Rectangle 4">
            <a:extLst>
              <a:ext uri="{FF2B5EF4-FFF2-40B4-BE49-F238E27FC236}">
                <a16:creationId xmlns:a16="http://schemas.microsoft.com/office/drawing/2014/main" id="{CD3426BA-4006-9EEF-B092-E4B01C45D54D}"/>
              </a:ext>
            </a:extLst>
          </p:cNvPr>
          <p:cNvSpPr/>
          <p:nvPr/>
        </p:nvSpPr>
        <p:spPr>
          <a:xfrm>
            <a:off x="6407427" y="1277942"/>
            <a:ext cx="5321277"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Original PCM Design</a:t>
            </a:r>
          </a:p>
        </p:txBody>
      </p:sp>
      <p:graphicFrame>
        <p:nvGraphicFramePr>
          <p:cNvPr id="12" name="Chart 11">
            <a:extLst>
              <a:ext uri="{FF2B5EF4-FFF2-40B4-BE49-F238E27FC236}">
                <a16:creationId xmlns:a16="http://schemas.microsoft.com/office/drawing/2014/main" id="{26DEC7C1-1114-3D7F-F044-EB0B12BA60C4}"/>
              </a:ext>
            </a:extLst>
          </p:cNvPr>
          <p:cNvGraphicFramePr>
            <a:graphicFrameLocks/>
          </p:cNvGraphicFramePr>
          <p:nvPr/>
        </p:nvGraphicFramePr>
        <p:xfrm>
          <a:off x="461265" y="1629636"/>
          <a:ext cx="5321023" cy="4400152"/>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4" name="Table 13">
            <a:extLst>
              <a:ext uri="{FF2B5EF4-FFF2-40B4-BE49-F238E27FC236}">
                <a16:creationId xmlns:a16="http://schemas.microsoft.com/office/drawing/2014/main" id="{C706C171-EA7B-B5EB-9187-5557B7E5B279}"/>
              </a:ext>
            </a:extLst>
          </p:cNvPr>
          <p:cNvGraphicFramePr>
            <a:graphicFrameLocks noGrp="1"/>
          </p:cNvGraphicFramePr>
          <p:nvPr/>
        </p:nvGraphicFramePr>
        <p:xfrm>
          <a:off x="1198485" y="5991687"/>
          <a:ext cx="4465468" cy="274320"/>
        </p:xfrm>
        <a:graphic>
          <a:graphicData uri="http://schemas.openxmlformats.org/drawingml/2006/table">
            <a:tbl>
              <a:tblPr firstRow="1" bandRow="1">
                <a:tableStyleId>{69012ECD-51FC-41F1-AA8D-1B2483CD663E}</a:tableStyleId>
              </a:tblPr>
              <a:tblGrid>
                <a:gridCol w="1116367">
                  <a:extLst>
                    <a:ext uri="{9D8B030D-6E8A-4147-A177-3AD203B41FA5}">
                      <a16:colId xmlns:a16="http://schemas.microsoft.com/office/drawing/2014/main" val="2853341358"/>
                    </a:ext>
                  </a:extLst>
                </a:gridCol>
                <a:gridCol w="1116367">
                  <a:extLst>
                    <a:ext uri="{9D8B030D-6E8A-4147-A177-3AD203B41FA5}">
                      <a16:colId xmlns:a16="http://schemas.microsoft.com/office/drawing/2014/main" val="2347124743"/>
                    </a:ext>
                  </a:extLst>
                </a:gridCol>
                <a:gridCol w="1116367">
                  <a:extLst>
                    <a:ext uri="{9D8B030D-6E8A-4147-A177-3AD203B41FA5}">
                      <a16:colId xmlns:a16="http://schemas.microsoft.com/office/drawing/2014/main" val="2367961906"/>
                    </a:ext>
                  </a:extLst>
                </a:gridCol>
                <a:gridCol w="1116367">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Spring</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Summer</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Fall</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Winter</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aphicFrame>
        <p:nvGraphicFramePr>
          <p:cNvPr id="15" name="Chart 14">
            <a:extLst>
              <a:ext uri="{FF2B5EF4-FFF2-40B4-BE49-F238E27FC236}">
                <a16:creationId xmlns:a16="http://schemas.microsoft.com/office/drawing/2014/main" id="{87305021-D372-46C1-9CAF-D8B96579B6B2}"/>
              </a:ext>
            </a:extLst>
          </p:cNvPr>
          <p:cNvGraphicFramePr>
            <a:graphicFrameLocks/>
          </p:cNvGraphicFramePr>
          <p:nvPr/>
        </p:nvGraphicFramePr>
        <p:xfrm>
          <a:off x="7949513" y="1629636"/>
          <a:ext cx="2237105" cy="4400152"/>
        </p:xfrm>
        <a:graphic>
          <a:graphicData uri="http://schemas.openxmlformats.org/drawingml/2006/chart">
            <c:chart xmlns:c="http://schemas.openxmlformats.org/drawingml/2006/chart" xmlns:r="http://schemas.openxmlformats.org/officeDocument/2006/relationships" r:id="rId4"/>
          </a:graphicData>
        </a:graphic>
      </p:graphicFrame>
      <p:grpSp>
        <p:nvGrpSpPr>
          <p:cNvPr id="19" name="Group 18">
            <a:extLst>
              <a:ext uri="{FF2B5EF4-FFF2-40B4-BE49-F238E27FC236}">
                <a16:creationId xmlns:a16="http://schemas.microsoft.com/office/drawing/2014/main" id="{82E9AF0D-BD41-12F3-4FD9-9F9A79B0802C}"/>
              </a:ext>
            </a:extLst>
          </p:cNvPr>
          <p:cNvGrpSpPr/>
          <p:nvPr/>
        </p:nvGrpSpPr>
        <p:grpSpPr>
          <a:xfrm>
            <a:off x="9946140" y="233768"/>
            <a:ext cx="1782310" cy="619057"/>
            <a:chOff x="7453314" y="233768"/>
            <a:chExt cx="1782310" cy="619057"/>
          </a:xfrm>
        </p:grpSpPr>
        <p:sp>
          <p:nvSpPr>
            <p:cNvPr id="20" name="Rectangle 19">
              <a:extLst>
                <a:ext uri="{FF2B5EF4-FFF2-40B4-BE49-F238E27FC236}">
                  <a16:creationId xmlns:a16="http://schemas.microsoft.com/office/drawing/2014/main" id="{DEEAF41C-3E46-5EEC-FB07-F51B33A79916}"/>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11473F23-722D-6E48-1D72-9787CBB3142B}"/>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22" name="Rectangle 21">
              <a:extLst>
                <a:ext uri="{FF2B5EF4-FFF2-40B4-BE49-F238E27FC236}">
                  <a16:creationId xmlns:a16="http://schemas.microsoft.com/office/drawing/2014/main" id="{67921B9E-3ED6-D349-0E95-E4B01BDE33A2}"/>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23" name="Rectangle 22">
              <a:extLst>
                <a:ext uri="{FF2B5EF4-FFF2-40B4-BE49-F238E27FC236}">
                  <a16:creationId xmlns:a16="http://schemas.microsoft.com/office/drawing/2014/main" id="{A04D57C5-C247-0DCF-B89F-34516F3891C3}"/>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24" name="Rectangle 23">
              <a:extLst>
                <a:ext uri="{FF2B5EF4-FFF2-40B4-BE49-F238E27FC236}">
                  <a16:creationId xmlns:a16="http://schemas.microsoft.com/office/drawing/2014/main" id="{A127AED8-599A-E722-0E65-FE79FF06F66A}"/>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6AE957D6-1169-FBF9-BB44-3C752B092FF5}"/>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BA0E200C-BC40-A17C-A01B-FA1BD328B235}"/>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Tree>
    <p:extLst>
      <p:ext uri="{BB962C8B-B14F-4D97-AF65-F5344CB8AC3E}">
        <p14:creationId xmlns:p14="http://schemas.microsoft.com/office/powerpoint/2010/main" val="1559314614"/>
      </p:ext>
    </p:extLst>
  </p:cSld>
  <p:clrMapOvr>
    <a:masterClrMapping/>
  </p:clrMapOvr>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normAutofit/>
          </a:bodyPr>
          <a:lstStyle/>
          <a:p>
            <a:r>
              <a:rPr kumimoji="0" lang="en-US" sz="2800" b="0" i="0" u="none" strike="noStrike" kern="1200" cap="none" spc="0" normalizeH="0" baseline="0" noProof="0">
                <a:ln>
                  <a:noFill/>
                </a:ln>
                <a:solidFill>
                  <a:srgbClr val="034E6E"/>
                </a:solidFill>
                <a:effectLst/>
                <a:uLnTx/>
                <a:uFillTx/>
                <a:ea typeface="+mj-ea"/>
              </a:rPr>
              <a:t>Default vs. Original PCM Comparison</a:t>
            </a:r>
            <a:br>
              <a:rPr lang="en-US" noProof="0"/>
            </a:br>
            <a:r>
              <a:rPr lang="en-US" sz="2000" noProof="0"/>
              <a:t>Seasonal PC Price (Annual Total) vs. CT Net-CONE</a:t>
            </a:r>
            <a:endParaRPr lang="en-US" sz="2000"/>
          </a:p>
        </p:txBody>
      </p:sp>
      <p:sp>
        <p:nvSpPr>
          <p:cNvPr id="12" name="Rectangle 11">
            <a:extLst>
              <a:ext uri="{FF2B5EF4-FFF2-40B4-BE49-F238E27FC236}">
                <a16:creationId xmlns:a16="http://schemas.microsoft.com/office/drawing/2014/main" id="{208CD643-286B-F656-19DC-5DF22F532EC8}"/>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
        <p:nvSpPr>
          <p:cNvPr id="6" name="Rectangle 5">
            <a:extLst>
              <a:ext uri="{FF2B5EF4-FFF2-40B4-BE49-F238E27FC236}">
                <a16:creationId xmlns:a16="http://schemas.microsoft.com/office/drawing/2014/main" id="{3189E99C-AB51-E52D-99A9-895EAC7C34E0}"/>
              </a:ext>
            </a:extLst>
          </p:cNvPr>
          <p:cNvSpPr/>
          <p:nvPr/>
        </p:nvSpPr>
        <p:spPr>
          <a:xfrm>
            <a:off x="461265" y="1277942"/>
            <a:ext cx="5321277"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Default PCM Design</a:t>
            </a:r>
          </a:p>
        </p:txBody>
      </p:sp>
      <p:sp>
        <p:nvSpPr>
          <p:cNvPr id="7" name="Rectangle 6">
            <a:extLst>
              <a:ext uri="{FF2B5EF4-FFF2-40B4-BE49-F238E27FC236}">
                <a16:creationId xmlns:a16="http://schemas.microsoft.com/office/drawing/2014/main" id="{190369B1-378A-4574-E2D0-B062AB4C26E4}"/>
              </a:ext>
            </a:extLst>
          </p:cNvPr>
          <p:cNvSpPr/>
          <p:nvPr/>
        </p:nvSpPr>
        <p:spPr>
          <a:xfrm>
            <a:off x="6407427" y="1277942"/>
            <a:ext cx="5321277"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Original PCM Design</a:t>
            </a:r>
          </a:p>
        </p:txBody>
      </p:sp>
      <p:graphicFrame>
        <p:nvGraphicFramePr>
          <p:cNvPr id="14" name="Chart 13">
            <a:extLst>
              <a:ext uri="{FF2B5EF4-FFF2-40B4-BE49-F238E27FC236}">
                <a16:creationId xmlns:a16="http://schemas.microsoft.com/office/drawing/2014/main" id="{ACA47123-6CF9-481D-85AA-BF997442A4FE}"/>
              </a:ext>
            </a:extLst>
          </p:cNvPr>
          <p:cNvGraphicFramePr>
            <a:graphicFrameLocks/>
          </p:cNvGraphicFramePr>
          <p:nvPr/>
        </p:nvGraphicFramePr>
        <p:xfrm>
          <a:off x="458789" y="1629635"/>
          <a:ext cx="5321277" cy="454025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 name="Chart 14">
            <a:extLst>
              <a:ext uri="{FF2B5EF4-FFF2-40B4-BE49-F238E27FC236}">
                <a16:creationId xmlns:a16="http://schemas.microsoft.com/office/drawing/2014/main" id="{ACA47123-6CF9-481D-85AA-BF997442A4FE}"/>
              </a:ext>
            </a:extLst>
          </p:cNvPr>
          <p:cNvGraphicFramePr>
            <a:graphicFrameLocks/>
          </p:cNvGraphicFramePr>
          <p:nvPr/>
        </p:nvGraphicFramePr>
        <p:xfrm>
          <a:off x="6411936" y="1629634"/>
          <a:ext cx="5316514" cy="4540255"/>
        </p:xfrm>
        <a:graphic>
          <a:graphicData uri="http://schemas.openxmlformats.org/drawingml/2006/chart">
            <c:chart xmlns:c="http://schemas.openxmlformats.org/drawingml/2006/chart" xmlns:r="http://schemas.openxmlformats.org/officeDocument/2006/relationships" r:id="rId3"/>
          </a:graphicData>
        </a:graphic>
      </p:graphicFrame>
      <p:cxnSp>
        <p:nvCxnSpPr>
          <p:cNvPr id="4" name="Straight Connector 3">
            <a:extLst>
              <a:ext uri="{FF2B5EF4-FFF2-40B4-BE49-F238E27FC236}">
                <a16:creationId xmlns:a16="http://schemas.microsoft.com/office/drawing/2014/main" id="{9E78D2CF-5A62-3ACB-A40A-8AEBD12078DC}"/>
              </a:ext>
            </a:extLst>
          </p:cNvPr>
          <p:cNvCxnSpPr>
            <a:cxnSpLocks/>
          </p:cNvCxnSpPr>
          <p:nvPr/>
        </p:nvCxnSpPr>
        <p:spPr>
          <a:xfrm flipV="1">
            <a:off x="1391478" y="2136913"/>
            <a:ext cx="3777414" cy="3379305"/>
          </a:xfrm>
          <a:prstGeom prst="line">
            <a:avLst/>
          </a:prstGeom>
          <a:ln w="28575">
            <a:solidFill>
              <a:srgbClr val="E85F31"/>
            </a:solidFill>
            <a:prstDash val="sysDash"/>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8EA7F177-C502-2E7B-F23F-93193C606E0A}"/>
              </a:ext>
            </a:extLst>
          </p:cNvPr>
          <p:cNvSpPr/>
          <p:nvPr/>
        </p:nvSpPr>
        <p:spPr>
          <a:xfrm rot="19055322">
            <a:off x="1431023" y="3067516"/>
            <a:ext cx="3871384" cy="6641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2"/>
                </a:solidFill>
              </a:rPr>
              <a:t>Ex-post net-CONE ensures that annual PC prices </a:t>
            </a:r>
            <a:r>
              <a:rPr lang="en-US" sz="1200" b="1">
                <a:solidFill>
                  <a:srgbClr val="E85F31"/>
                </a:solidFill>
              </a:rPr>
              <a:t>cannot exceed 1.5x net-CONE in that </a:t>
            </a:r>
            <a:r>
              <a:rPr lang="en-US" sz="1200" b="1" u="sng">
                <a:solidFill>
                  <a:srgbClr val="E85F31"/>
                </a:solidFill>
              </a:rPr>
              <a:t>same year</a:t>
            </a:r>
          </a:p>
        </p:txBody>
      </p:sp>
      <p:cxnSp>
        <p:nvCxnSpPr>
          <p:cNvPr id="10" name="Straight Connector 9">
            <a:extLst>
              <a:ext uri="{FF2B5EF4-FFF2-40B4-BE49-F238E27FC236}">
                <a16:creationId xmlns:a16="http://schemas.microsoft.com/office/drawing/2014/main" id="{54269E14-8F9E-2815-5824-052C34A3D394}"/>
              </a:ext>
            </a:extLst>
          </p:cNvPr>
          <p:cNvCxnSpPr>
            <a:cxnSpLocks/>
          </p:cNvCxnSpPr>
          <p:nvPr/>
        </p:nvCxnSpPr>
        <p:spPr>
          <a:xfrm>
            <a:off x="7348330" y="2308190"/>
            <a:ext cx="4012096" cy="0"/>
          </a:xfrm>
          <a:prstGeom prst="line">
            <a:avLst/>
          </a:prstGeom>
          <a:ln w="28575">
            <a:solidFill>
              <a:srgbClr val="E85F31"/>
            </a:solidFill>
            <a:prstDash val="sysDash"/>
          </a:ln>
        </p:spPr>
        <p:style>
          <a:lnRef idx="1">
            <a:schemeClr val="accent1"/>
          </a:lnRef>
          <a:fillRef idx="0">
            <a:schemeClr val="accent1"/>
          </a:fillRef>
          <a:effectRef idx="0">
            <a:schemeClr val="accent1"/>
          </a:effectRef>
          <a:fontRef idx="minor">
            <a:schemeClr val="tx1"/>
          </a:fontRef>
        </p:style>
      </p:cxnSp>
      <p:sp>
        <p:nvSpPr>
          <p:cNvPr id="13" name="Rectangle 12">
            <a:extLst>
              <a:ext uri="{FF2B5EF4-FFF2-40B4-BE49-F238E27FC236}">
                <a16:creationId xmlns:a16="http://schemas.microsoft.com/office/drawing/2014/main" id="{F5231DF3-82D6-94A6-0C7B-AC1166FB9DF7}"/>
              </a:ext>
            </a:extLst>
          </p:cNvPr>
          <p:cNvSpPr/>
          <p:nvPr/>
        </p:nvSpPr>
        <p:spPr>
          <a:xfrm>
            <a:off x="7408747" y="1734189"/>
            <a:ext cx="3871384" cy="6641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2"/>
                </a:solidFill>
              </a:rPr>
              <a:t>Ex-ante net-CONE ensures that annual PC prices </a:t>
            </a:r>
            <a:r>
              <a:rPr lang="en-US" sz="1200" b="1">
                <a:solidFill>
                  <a:srgbClr val="E85F31"/>
                </a:solidFill>
              </a:rPr>
              <a:t>cannot exceed 1.7x of </a:t>
            </a:r>
            <a:r>
              <a:rPr lang="en-US" sz="1200" b="1" u="sng">
                <a:solidFill>
                  <a:srgbClr val="E85F31"/>
                </a:solidFill>
              </a:rPr>
              <a:t>average</a:t>
            </a:r>
            <a:r>
              <a:rPr lang="en-US" sz="1200" b="1">
                <a:solidFill>
                  <a:srgbClr val="E85F31"/>
                </a:solidFill>
              </a:rPr>
              <a:t> net-CONE</a:t>
            </a:r>
          </a:p>
        </p:txBody>
      </p:sp>
    </p:spTree>
    <p:extLst>
      <p:ext uri="{BB962C8B-B14F-4D97-AF65-F5344CB8AC3E}">
        <p14:creationId xmlns:p14="http://schemas.microsoft.com/office/powerpoint/2010/main" val="976675411"/>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lstStyle/>
          <a:p>
            <a:r>
              <a:rPr kumimoji="0" lang="en-US" sz="2800" b="0" i="0" u="none" strike="noStrike" kern="1200" cap="none" spc="0" normalizeH="0" baseline="0" noProof="0">
                <a:ln>
                  <a:noFill/>
                </a:ln>
                <a:solidFill>
                  <a:srgbClr val="034E6E"/>
                </a:solidFill>
                <a:effectLst/>
                <a:uLnTx/>
                <a:uFillTx/>
                <a:ea typeface="+mj-ea"/>
              </a:rPr>
              <a:t>Default vs. Original PCM Comparison</a:t>
            </a:r>
            <a:br>
              <a:rPr kumimoji="0" lang="en-US" sz="2800" b="0" i="0" u="none" strike="noStrike" kern="1200" cap="none" spc="0" normalizeH="0" baseline="0" noProof="0">
                <a:ln>
                  <a:noFill/>
                </a:ln>
                <a:solidFill>
                  <a:srgbClr val="034E6E"/>
                </a:solidFill>
                <a:effectLst/>
                <a:uLnTx/>
                <a:uFillTx/>
                <a:ea typeface="+mj-ea"/>
              </a:rPr>
            </a:br>
            <a:r>
              <a:rPr lang="en-US" sz="2000" noProof="0"/>
              <a:t>PC Price vs. PC Supply</a:t>
            </a:r>
            <a:endParaRPr lang="en-US" sz="2000"/>
          </a:p>
        </p:txBody>
      </p:sp>
      <p:sp>
        <p:nvSpPr>
          <p:cNvPr id="14" name="Rectangle 13">
            <a:extLst>
              <a:ext uri="{FF2B5EF4-FFF2-40B4-BE49-F238E27FC236}">
                <a16:creationId xmlns:a16="http://schemas.microsoft.com/office/drawing/2014/main" id="{3C003849-C177-79C6-1AEB-2467E28BD8B1}"/>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
        <p:nvSpPr>
          <p:cNvPr id="6" name="Rectangle 5">
            <a:extLst>
              <a:ext uri="{FF2B5EF4-FFF2-40B4-BE49-F238E27FC236}">
                <a16:creationId xmlns:a16="http://schemas.microsoft.com/office/drawing/2014/main" id="{FB988C0F-0E3B-FBB3-F827-2DF16798700A}"/>
              </a:ext>
            </a:extLst>
          </p:cNvPr>
          <p:cNvSpPr/>
          <p:nvPr/>
        </p:nvSpPr>
        <p:spPr>
          <a:xfrm>
            <a:off x="461265" y="1277942"/>
            <a:ext cx="5321277"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Default PCM Design</a:t>
            </a:r>
          </a:p>
        </p:txBody>
      </p:sp>
      <p:sp>
        <p:nvSpPr>
          <p:cNvPr id="7" name="Rectangle 6">
            <a:extLst>
              <a:ext uri="{FF2B5EF4-FFF2-40B4-BE49-F238E27FC236}">
                <a16:creationId xmlns:a16="http://schemas.microsoft.com/office/drawing/2014/main" id="{CC25F0EA-0041-6C92-EC13-0EE0330F170D}"/>
              </a:ext>
            </a:extLst>
          </p:cNvPr>
          <p:cNvSpPr/>
          <p:nvPr/>
        </p:nvSpPr>
        <p:spPr>
          <a:xfrm>
            <a:off x="6407427" y="1277942"/>
            <a:ext cx="5321277"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Original PCM Design</a:t>
            </a:r>
          </a:p>
        </p:txBody>
      </p:sp>
      <p:graphicFrame>
        <p:nvGraphicFramePr>
          <p:cNvPr id="10" name="Chart 9">
            <a:extLst>
              <a:ext uri="{FF2B5EF4-FFF2-40B4-BE49-F238E27FC236}">
                <a16:creationId xmlns:a16="http://schemas.microsoft.com/office/drawing/2014/main" id="{4D0C1910-6BD2-40B2-E1A6-EFDB41ADB353}"/>
              </a:ext>
            </a:extLst>
          </p:cNvPr>
          <p:cNvGraphicFramePr>
            <a:graphicFrameLocks/>
          </p:cNvGraphicFramePr>
          <p:nvPr/>
        </p:nvGraphicFramePr>
        <p:xfrm>
          <a:off x="458788" y="1629635"/>
          <a:ext cx="5321277" cy="460491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5" name="Chart 14">
            <a:extLst>
              <a:ext uri="{FF2B5EF4-FFF2-40B4-BE49-F238E27FC236}">
                <a16:creationId xmlns:a16="http://schemas.microsoft.com/office/drawing/2014/main" id="{0845CAB2-C3AF-4AC8-89B7-9D664B92C805}"/>
              </a:ext>
            </a:extLst>
          </p:cNvPr>
          <p:cNvGraphicFramePr>
            <a:graphicFrameLocks/>
          </p:cNvGraphicFramePr>
          <p:nvPr/>
        </p:nvGraphicFramePr>
        <p:xfrm>
          <a:off x="6411937" y="1629635"/>
          <a:ext cx="5316512" cy="4604910"/>
        </p:xfrm>
        <a:graphic>
          <a:graphicData uri="http://schemas.openxmlformats.org/drawingml/2006/chart">
            <c:chart xmlns:c="http://schemas.openxmlformats.org/drawingml/2006/chart" xmlns:r="http://schemas.openxmlformats.org/officeDocument/2006/relationships" r:id="rId3"/>
          </a:graphicData>
        </a:graphic>
      </p:graphicFrame>
      <p:sp>
        <p:nvSpPr>
          <p:cNvPr id="2" name="Rectangle 1">
            <a:extLst>
              <a:ext uri="{FF2B5EF4-FFF2-40B4-BE49-F238E27FC236}">
                <a16:creationId xmlns:a16="http://schemas.microsoft.com/office/drawing/2014/main" id="{15C4C788-5844-933C-E631-E18BADFBBC49}"/>
              </a:ext>
            </a:extLst>
          </p:cNvPr>
          <p:cNvSpPr/>
          <p:nvPr/>
        </p:nvSpPr>
        <p:spPr>
          <a:xfrm>
            <a:off x="10240809" y="2282328"/>
            <a:ext cx="2097157" cy="6641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tx2"/>
                </a:solidFill>
              </a:rPr>
              <a:t>Ex-ante net-CONE PC prices are only dependent on (1) PC supply and (2) PC demand curve</a:t>
            </a:r>
            <a:endParaRPr lang="en-US" sz="1200" b="1">
              <a:solidFill>
                <a:srgbClr val="E85F31"/>
              </a:solidFill>
            </a:endParaRPr>
          </a:p>
        </p:txBody>
      </p:sp>
      <p:sp>
        <p:nvSpPr>
          <p:cNvPr id="4" name="Rectangle 3">
            <a:extLst>
              <a:ext uri="{FF2B5EF4-FFF2-40B4-BE49-F238E27FC236}">
                <a16:creationId xmlns:a16="http://schemas.microsoft.com/office/drawing/2014/main" id="{967629BB-3F1E-0B0F-26F6-F01A0D74D3F3}"/>
              </a:ext>
            </a:extLst>
          </p:cNvPr>
          <p:cNvSpPr/>
          <p:nvPr/>
        </p:nvSpPr>
        <p:spPr>
          <a:xfrm>
            <a:off x="3977646" y="2019070"/>
            <a:ext cx="2464950" cy="664100"/>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dirty="0">
                <a:solidFill>
                  <a:schemeClr val="tx2"/>
                </a:solidFill>
              </a:rPr>
              <a:t>Ex-post net-CONE PC prices are dependent on (1) PC supply, (2) PC demand curve, and </a:t>
            </a:r>
            <a:r>
              <a:rPr lang="en-US" sz="1200" b="1" dirty="0">
                <a:solidFill>
                  <a:srgbClr val="E85F31"/>
                </a:solidFill>
              </a:rPr>
              <a:t>(3) net-CONE in that year</a:t>
            </a:r>
          </a:p>
        </p:txBody>
      </p:sp>
    </p:spTree>
    <p:extLst>
      <p:ext uri="{BB962C8B-B14F-4D97-AF65-F5344CB8AC3E}">
        <p14:creationId xmlns:p14="http://schemas.microsoft.com/office/powerpoint/2010/main" val="697470589"/>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a:extLst>
              <a:ext uri="{FF2B5EF4-FFF2-40B4-BE49-F238E27FC236}">
                <a16:creationId xmlns:a16="http://schemas.microsoft.com/office/drawing/2014/main" id="{05A54752-44BD-4AC0-9A4D-6FA6010BCC4B}"/>
              </a:ext>
            </a:extLst>
          </p:cNvPr>
          <p:cNvGraphicFramePr>
            <a:graphicFrameLocks/>
          </p:cNvGraphicFramePr>
          <p:nvPr>
            <p:extLst>
              <p:ext uri="{D42A27DB-BD31-4B8C-83A1-F6EECF244321}">
                <p14:modId xmlns:p14="http://schemas.microsoft.com/office/powerpoint/2010/main" val="941637715"/>
              </p:ext>
            </p:extLst>
          </p:nvPr>
        </p:nvGraphicFramePr>
        <p:xfrm>
          <a:off x="458788" y="1274482"/>
          <a:ext cx="11269661" cy="4725457"/>
        </p:xfrm>
        <a:graphic>
          <a:graphicData uri="http://schemas.openxmlformats.org/drawingml/2006/chart">
            <c:chart xmlns:c="http://schemas.openxmlformats.org/drawingml/2006/chart" xmlns:r="http://schemas.openxmlformats.org/officeDocument/2006/relationships" r:id="rId3"/>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8788" y="0"/>
            <a:ext cx="11269662" cy="1006475"/>
          </a:xfrm>
        </p:spPr>
        <p:txBody>
          <a:bodyPr>
            <a:normAutofit/>
          </a:bodyPr>
          <a:lstStyle/>
          <a:p>
            <a:r>
              <a:rPr lang="en-US" noProof="0"/>
              <a:t>Original PCM Design</a:t>
            </a:r>
            <a:br>
              <a:rPr lang="en-US" noProof="0"/>
            </a:br>
            <a:r>
              <a:rPr lang="en-US" sz="2000" noProof="0"/>
              <a:t>Revenues by Resource Class</a:t>
            </a:r>
            <a:endParaRPr lang="en-US" sz="2000"/>
          </a:p>
        </p:txBody>
      </p:sp>
      <p:sp>
        <p:nvSpPr>
          <p:cNvPr id="8" name="Rectangle 7">
            <a:extLst>
              <a:ext uri="{FF2B5EF4-FFF2-40B4-BE49-F238E27FC236}">
                <a16:creationId xmlns:a16="http://schemas.microsoft.com/office/drawing/2014/main" id="{0FB7CCE7-5729-9E02-57D3-2175C4436791}"/>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graphicFrame>
        <p:nvGraphicFramePr>
          <p:cNvPr id="5" name="Table 4">
            <a:extLst>
              <a:ext uri="{FF2B5EF4-FFF2-40B4-BE49-F238E27FC236}">
                <a16:creationId xmlns:a16="http://schemas.microsoft.com/office/drawing/2014/main" id="{8EDB829B-6F8B-67E5-C1DD-EBD41397B024}"/>
              </a:ext>
            </a:extLst>
          </p:cNvPr>
          <p:cNvGraphicFramePr>
            <a:graphicFrameLocks noGrp="1"/>
          </p:cNvGraphicFramePr>
          <p:nvPr>
            <p:extLst>
              <p:ext uri="{D42A27DB-BD31-4B8C-83A1-F6EECF244321}">
                <p14:modId xmlns:p14="http://schemas.microsoft.com/office/powerpoint/2010/main" val="2700523992"/>
              </p:ext>
            </p:extLst>
          </p:nvPr>
        </p:nvGraphicFramePr>
        <p:xfrm>
          <a:off x="606287" y="5760195"/>
          <a:ext cx="10257182" cy="470576"/>
        </p:xfrm>
        <a:graphic>
          <a:graphicData uri="http://schemas.openxmlformats.org/drawingml/2006/table">
            <a:tbl>
              <a:tblPr firstRow="1" bandRow="1">
                <a:tableStyleId>{69012ECD-51FC-41F1-AA8D-1B2483CD663E}</a:tableStyleId>
              </a:tblPr>
              <a:tblGrid>
                <a:gridCol w="789014">
                  <a:extLst>
                    <a:ext uri="{9D8B030D-6E8A-4147-A177-3AD203B41FA5}">
                      <a16:colId xmlns:a16="http://schemas.microsoft.com/office/drawing/2014/main" val="180880771"/>
                    </a:ext>
                  </a:extLst>
                </a:gridCol>
                <a:gridCol w="789014">
                  <a:extLst>
                    <a:ext uri="{9D8B030D-6E8A-4147-A177-3AD203B41FA5}">
                      <a16:colId xmlns:a16="http://schemas.microsoft.com/office/drawing/2014/main" val="3934369845"/>
                    </a:ext>
                  </a:extLst>
                </a:gridCol>
                <a:gridCol w="789014">
                  <a:extLst>
                    <a:ext uri="{9D8B030D-6E8A-4147-A177-3AD203B41FA5}">
                      <a16:colId xmlns:a16="http://schemas.microsoft.com/office/drawing/2014/main" val="66344365"/>
                    </a:ext>
                  </a:extLst>
                </a:gridCol>
                <a:gridCol w="789014">
                  <a:extLst>
                    <a:ext uri="{9D8B030D-6E8A-4147-A177-3AD203B41FA5}">
                      <a16:colId xmlns:a16="http://schemas.microsoft.com/office/drawing/2014/main" val="2284192528"/>
                    </a:ext>
                  </a:extLst>
                </a:gridCol>
                <a:gridCol w="789014">
                  <a:extLst>
                    <a:ext uri="{9D8B030D-6E8A-4147-A177-3AD203B41FA5}">
                      <a16:colId xmlns:a16="http://schemas.microsoft.com/office/drawing/2014/main" val="1341163468"/>
                    </a:ext>
                  </a:extLst>
                </a:gridCol>
                <a:gridCol w="789014">
                  <a:extLst>
                    <a:ext uri="{9D8B030D-6E8A-4147-A177-3AD203B41FA5}">
                      <a16:colId xmlns:a16="http://schemas.microsoft.com/office/drawing/2014/main" val="1696012668"/>
                    </a:ext>
                  </a:extLst>
                </a:gridCol>
                <a:gridCol w="789014">
                  <a:extLst>
                    <a:ext uri="{9D8B030D-6E8A-4147-A177-3AD203B41FA5}">
                      <a16:colId xmlns:a16="http://schemas.microsoft.com/office/drawing/2014/main" val="1243782383"/>
                    </a:ext>
                  </a:extLst>
                </a:gridCol>
                <a:gridCol w="789014">
                  <a:extLst>
                    <a:ext uri="{9D8B030D-6E8A-4147-A177-3AD203B41FA5}">
                      <a16:colId xmlns:a16="http://schemas.microsoft.com/office/drawing/2014/main" val="1550980908"/>
                    </a:ext>
                  </a:extLst>
                </a:gridCol>
                <a:gridCol w="789014">
                  <a:extLst>
                    <a:ext uri="{9D8B030D-6E8A-4147-A177-3AD203B41FA5}">
                      <a16:colId xmlns:a16="http://schemas.microsoft.com/office/drawing/2014/main" val="2979681876"/>
                    </a:ext>
                  </a:extLst>
                </a:gridCol>
                <a:gridCol w="789014">
                  <a:extLst>
                    <a:ext uri="{9D8B030D-6E8A-4147-A177-3AD203B41FA5}">
                      <a16:colId xmlns:a16="http://schemas.microsoft.com/office/drawing/2014/main" val="2718783998"/>
                    </a:ext>
                  </a:extLst>
                </a:gridCol>
                <a:gridCol w="789014">
                  <a:extLst>
                    <a:ext uri="{9D8B030D-6E8A-4147-A177-3AD203B41FA5}">
                      <a16:colId xmlns:a16="http://schemas.microsoft.com/office/drawing/2014/main" val="4106022367"/>
                    </a:ext>
                  </a:extLst>
                </a:gridCol>
                <a:gridCol w="789014">
                  <a:extLst>
                    <a:ext uri="{9D8B030D-6E8A-4147-A177-3AD203B41FA5}">
                      <a16:colId xmlns:a16="http://schemas.microsoft.com/office/drawing/2014/main" val="3125747390"/>
                    </a:ext>
                  </a:extLst>
                </a:gridCol>
                <a:gridCol w="789014">
                  <a:extLst>
                    <a:ext uri="{9D8B030D-6E8A-4147-A177-3AD203B41FA5}">
                      <a16:colId xmlns:a16="http://schemas.microsoft.com/office/drawing/2014/main" val="2231345055"/>
                    </a:ext>
                  </a:extLst>
                </a:gridCol>
              </a:tblGrid>
              <a:tr h="470576">
                <a:tc>
                  <a:txBody>
                    <a:bodyPr/>
                    <a:lstStyle/>
                    <a:p>
                      <a:pPr algn="ctr"/>
                      <a:r>
                        <a:rPr lang="en-US" sz="800" b="0">
                          <a:solidFill>
                            <a:schemeClr val="tx2"/>
                          </a:solidFill>
                          <a:latin typeface="Arial" panose="020B0604020202020204" pitchFamily="34" charset="0"/>
                          <a:cs typeface="Arial" panose="020B0604020202020204" pitchFamily="34" charset="0"/>
                        </a:rPr>
                        <a:t>Wind – Panhandle</a:t>
                      </a:r>
                    </a:p>
                  </a:txBody>
                  <a:tcPr>
                    <a:lnL w="9525" cap="flat" cmpd="sng" algn="ctr">
                      <a:noFill/>
                      <a:prstDash val="soli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Wind – Other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Wind – Coastal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Solar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Hydro</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Battery (1.6-hr duration)</a:t>
                      </a:r>
                      <a:r>
                        <a:rPr lang="en-US" sz="800" b="0" baseline="30000">
                          <a:solidFill>
                            <a:schemeClr val="tx2"/>
                          </a:solidFill>
                          <a:latin typeface="Arial" panose="020B0604020202020204" pitchFamily="34" charset="0"/>
                          <a:cs typeface="Arial" panose="020B0604020202020204" pitchFamily="34" charset="0"/>
                        </a:rPr>
                        <a:t>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Combustion Turbine (CT)</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Nuclear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i="0" baseline="0">
                          <a:solidFill>
                            <a:schemeClr val="tx2"/>
                          </a:solidFill>
                          <a:latin typeface="Arial" panose="020B0604020202020204" pitchFamily="34" charset="0"/>
                          <a:cs typeface="Arial" panose="020B0604020202020204" pitchFamily="34" charset="0"/>
                        </a:rPr>
                        <a:t>Internal Combustion (IC)</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Gas Turbine (GT)</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Gas w/ Firm Fuel Supply (Gas FFSS)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Coal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Combined Cycle (CC)</a:t>
                      </a:r>
                      <a:endParaRPr lang="en-US" sz="800" b="0" baseline="30000">
                        <a:solidFill>
                          <a:schemeClr val="tx2"/>
                        </a:solidFill>
                        <a:latin typeface="Arial" panose="020B0604020202020204" pitchFamily="34" charset="0"/>
                        <a:cs typeface="Arial" panose="020B0604020202020204" pitchFamily="34" charset="0"/>
                      </a:endParaRPr>
                    </a:p>
                  </a:txBody>
                  <a:tcPr>
                    <a:lnL w="12700" cap="flat" cmpd="sng" algn="ctr">
                      <a:noFill/>
                      <a:prstDash val="solid"/>
                      <a:round/>
                      <a:headEnd type="none" w="med" len="med"/>
                      <a:tailEnd type="none" w="med" len="med"/>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97225399"/>
                  </a:ext>
                </a:extLst>
              </a:tr>
            </a:tbl>
          </a:graphicData>
        </a:graphic>
      </p:graphicFrame>
      <p:sp>
        <p:nvSpPr>
          <p:cNvPr id="6" name="Rectangle 5">
            <a:extLst>
              <a:ext uri="{FF2B5EF4-FFF2-40B4-BE49-F238E27FC236}">
                <a16:creationId xmlns:a16="http://schemas.microsoft.com/office/drawing/2014/main" id="{4AA2C3FA-8CD4-AFB5-CDB4-CC3BB8501675}"/>
              </a:ext>
            </a:extLst>
          </p:cNvPr>
          <p:cNvSpPr>
            <a:spLocks noChangeArrowheads="1"/>
          </p:cNvSpPr>
          <p:nvPr/>
        </p:nvSpPr>
        <p:spPr bwMode="auto">
          <a:xfrm>
            <a:off x="459233" y="6169812"/>
            <a:ext cx="112649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PC effectiveness will vary by battery duration. The value shown in the chart represents the weighted average PC effectiveness across the entire resource class. Weighted average duration of batteries in 2026 is 1.6 hrs.</a:t>
            </a:r>
          </a:p>
        </p:txBody>
      </p:sp>
    </p:spTree>
    <p:extLst>
      <p:ext uri="{BB962C8B-B14F-4D97-AF65-F5344CB8AC3E}">
        <p14:creationId xmlns:p14="http://schemas.microsoft.com/office/powerpoint/2010/main" val="229113530"/>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4A1F328-983D-C32E-4A87-BF8C450CC2EC}"/>
            </a:ext>
          </a:extLst>
        </p:cNvPr>
        <p:cNvGrpSpPr/>
        <p:nvPr/>
      </p:nvGrpSpPr>
      <p:grpSpPr>
        <a:xfrm>
          <a:off x="0" y="0"/>
          <a:ext cx="0" cy="0"/>
          <a:chOff x="0" y="0"/>
          <a:chExt cx="0" cy="0"/>
        </a:xfrm>
      </p:grpSpPr>
      <p:sp>
        <p:nvSpPr>
          <p:cNvPr id="3" name="Title 2">
            <a:extLst>
              <a:ext uri="{FF2B5EF4-FFF2-40B4-BE49-F238E27FC236}">
                <a16:creationId xmlns:a16="http://schemas.microsoft.com/office/drawing/2014/main" id="{CABF0464-3545-0CD9-135D-44D73ABE3071}"/>
              </a:ext>
            </a:extLst>
          </p:cNvPr>
          <p:cNvSpPr>
            <a:spLocks noGrp="1"/>
          </p:cNvSpPr>
          <p:nvPr>
            <p:ph type="title"/>
          </p:nvPr>
        </p:nvSpPr>
        <p:spPr/>
        <p:txBody>
          <a:bodyPr/>
          <a:lstStyle/>
          <a:p>
            <a:r>
              <a:rPr lang="en-US"/>
              <a:t>Texas legislators have prescribed 11 legislative guardrails that the final PCM design must adhere to (2 of 2)</a:t>
            </a:r>
          </a:p>
        </p:txBody>
      </p:sp>
      <p:sp>
        <p:nvSpPr>
          <p:cNvPr id="42" name="TextBox 41">
            <a:extLst>
              <a:ext uri="{FF2B5EF4-FFF2-40B4-BE49-F238E27FC236}">
                <a16:creationId xmlns:a16="http://schemas.microsoft.com/office/drawing/2014/main" id="{3DBADF40-B9EF-3312-1476-839EC53467D2}"/>
              </a:ext>
            </a:extLst>
          </p:cNvPr>
          <p:cNvSpPr txBox="1"/>
          <p:nvPr/>
        </p:nvSpPr>
        <p:spPr>
          <a:xfrm>
            <a:off x="5025628" y="3520955"/>
            <a:ext cx="2194560" cy="646331"/>
          </a:xfrm>
          <a:prstGeom prst="rect">
            <a:avLst/>
          </a:prstGeom>
          <a:noFill/>
        </p:spPr>
        <p:txBody>
          <a:bodyPr wrap="square" lIns="0" rIns="0" rtlCol="0">
            <a:spAutoFit/>
          </a:bodyPr>
          <a:lstStyle/>
          <a:p>
            <a:pPr algn="ctr"/>
            <a:r>
              <a:rPr lang="en-US" b="1"/>
              <a:t>No Locational</a:t>
            </a:r>
          </a:p>
          <a:p>
            <a:pPr algn="ctr"/>
            <a:r>
              <a:rPr lang="en-US" b="1"/>
              <a:t>Pricing</a:t>
            </a:r>
          </a:p>
        </p:txBody>
      </p:sp>
      <p:sp>
        <p:nvSpPr>
          <p:cNvPr id="83" name="TextBox 82">
            <a:extLst>
              <a:ext uri="{FF2B5EF4-FFF2-40B4-BE49-F238E27FC236}">
                <a16:creationId xmlns:a16="http://schemas.microsoft.com/office/drawing/2014/main" id="{6281FE09-C135-D328-724E-0F73D2D2CF25}"/>
              </a:ext>
            </a:extLst>
          </p:cNvPr>
          <p:cNvSpPr txBox="1"/>
          <p:nvPr/>
        </p:nvSpPr>
        <p:spPr>
          <a:xfrm>
            <a:off x="7337617" y="3507379"/>
            <a:ext cx="2198753" cy="923330"/>
          </a:xfrm>
          <a:prstGeom prst="rect">
            <a:avLst/>
          </a:prstGeom>
          <a:noFill/>
        </p:spPr>
        <p:txBody>
          <a:bodyPr wrap="square" lIns="0" rIns="0" rtlCol="0">
            <a:spAutoFit/>
          </a:bodyPr>
          <a:lstStyle/>
          <a:p>
            <a:pPr algn="ctr"/>
            <a:r>
              <a:rPr lang="en-US" b="1"/>
              <a:t>Equal Treatment of LSEs with Affiliated Generation</a:t>
            </a:r>
          </a:p>
        </p:txBody>
      </p:sp>
      <p:sp>
        <p:nvSpPr>
          <p:cNvPr id="183" name="TextBox 182">
            <a:extLst>
              <a:ext uri="{FF2B5EF4-FFF2-40B4-BE49-F238E27FC236}">
                <a16:creationId xmlns:a16="http://schemas.microsoft.com/office/drawing/2014/main" id="{CB9DF8C3-FE7F-89EC-FDB2-0511CF39428C}"/>
              </a:ext>
            </a:extLst>
          </p:cNvPr>
          <p:cNvSpPr txBox="1"/>
          <p:nvPr/>
        </p:nvSpPr>
        <p:spPr>
          <a:xfrm>
            <a:off x="9529066" y="3507379"/>
            <a:ext cx="1403423" cy="923330"/>
          </a:xfrm>
          <a:prstGeom prst="rect">
            <a:avLst/>
          </a:prstGeom>
          <a:noFill/>
        </p:spPr>
        <p:txBody>
          <a:bodyPr wrap="square" lIns="0" rIns="0" rtlCol="0">
            <a:spAutoFit/>
          </a:bodyPr>
          <a:lstStyle/>
          <a:p>
            <a:pPr algn="ctr"/>
            <a:r>
              <a:rPr lang="en-US" b="1"/>
              <a:t>Financial Credit and Collateral</a:t>
            </a:r>
          </a:p>
        </p:txBody>
      </p:sp>
      <p:sp>
        <p:nvSpPr>
          <p:cNvPr id="189" name="TextBox 188">
            <a:extLst>
              <a:ext uri="{FF2B5EF4-FFF2-40B4-BE49-F238E27FC236}">
                <a16:creationId xmlns:a16="http://schemas.microsoft.com/office/drawing/2014/main" id="{D6C6AB6C-2E96-976A-7A93-141CAD1DC4E2}"/>
              </a:ext>
            </a:extLst>
          </p:cNvPr>
          <p:cNvSpPr txBox="1"/>
          <p:nvPr/>
        </p:nvSpPr>
        <p:spPr>
          <a:xfrm>
            <a:off x="5080515" y="4408832"/>
            <a:ext cx="2114257" cy="1077218"/>
          </a:xfrm>
          <a:prstGeom prst="rect">
            <a:avLst/>
          </a:prstGeom>
          <a:noFill/>
        </p:spPr>
        <p:txBody>
          <a:bodyPr wrap="square" lIns="0" rIns="0">
            <a:spAutoFit/>
          </a:bodyPr>
          <a:lstStyle/>
          <a:p>
            <a:pPr algn="ctr"/>
            <a:r>
              <a:rPr lang="en-US" sz="1600" b="1"/>
              <a:t>No locational attribute to PCs</a:t>
            </a:r>
            <a:r>
              <a:rPr lang="en-US" sz="1600"/>
              <a:t>; market will have single ERCOT-wide clearing price</a:t>
            </a:r>
          </a:p>
        </p:txBody>
      </p:sp>
      <p:sp>
        <p:nvSpPr>
          <p:cNvPr id="190" name="TextBox 189">
            <a:extLst>
              <a:ext uri="{FF2B5EF4-FFF2-40B4-BE49-F238E27FC236}">
                <a16:creationId xmlns:a16="http://schemas.microsoft.com/office/drawing/2014/main" id="{CD8A8565-71ED-FBA0-2D65-97169054DA6D}"/>
              </a:ext>
            </a:extLst>
          </p:cNvPr>
          <p:cNvSpPr txBox="1"/>
          <p:nvPr/>
        </p:nvSpPr>
        <p:spPr>
          <a:xfrm>
            <a:off x="7341811" y="4408832"/>
            <a:ext cx="2194560" cy="1323439"/>
          </a:xfrm>
          <a:prstGeom prst="rect">
            <a:avLst/>
          </a:prstGeom>
          <a:noFill/>
        </p:spPr>
        <p:txBody>
          <a:bodyPr wrap="square" lIns="0" rIns="0">
            <a:spAutoFit/>
          </a:bodyPr>
          <a:lstStyle/>
          <a:p>
            <a:pPr algn="ctr"/>
            <a:r>
              <a:rPr lang="en-US" sz="1600"/>
              <a:t>PCM will </a:t>
            </a:r>
            <a:r>
              <a:rPr lang="en-US" sz="1600" b="1"/>
              <a:t>not provide a cost advantage to load-serving entities with affiliated generation facilities</a:t>
            </a:r>
          </a:p>
        </p:txBody>
      </p:sp>
      <p:sp>
        <p:nvSpPr>
          <p:cNvPr id="191" name="TextBox 190">
            <a:extLst>
              <a:ext uri="{FF2B5EF4-FFF2-40B4-BE49-F238E27FC236}">
                <a16:creationId xmlns:a16="http://schemas.microsoft.com/office/drawing/2014/main" id="{6BEE7FBE-474C-C4E8-23D4-89F9AAF61FCB}"/>
              </a:ext>
            </a:extLst>
          </p:cNvPr>
          <p:cNvSpPr txBox="1"/>
          <p:nvPr/>
        </p:nvSpPr>
        <p:spPr>
          <a:xfrm>
            <a:off x="9653799" y="4408832"/>
            <a:ext cx="2311990" cy="1646605"/>
          </a:xfrm>
          <a:prstGeom prst="rect">
            <a:avLst/>
          </a:prstGeom>
          <a:noFill/>
        </p:spPr>
        <p:txBody>
          <a:bodyPr wrap="square" lIns="0" rIns="0">
            <a:spAutoFit/>
          </a:bodyPr>
          <a:lstStyle/>
          <a:p>
            <a:pPr algn="ctr">
              <a:spcAft>
                <a:spcPts val="600"/>
              </a:spcAft>
            </a:pPr>
            <a:r>
              <a:rPr lang="en-US" sz="1600"/>
              <a:t>Secured </a:t>
            </a:r>
            <a:r>
              <a:rPr lang="en-US" sz="1600" b="1"/>
              <a:t>financial credit and collateral req. </a:t>
            </a:r>
            <a:r>
              <a:rPr lang="en-US" sz="1600"/>
              <a:t>to limit risk </a:t>
            </a:r>
          </a:p>
          <a:p>
            <a:pPr algn="ctr">
              <a:spcAft>
                <a:spcPts val="600"/>
              </a:spcAft>
            </a:pPr>
            <a:r>
              <a:rPr lang="en-US" sz="1600"/>
              <a:t>Market manipulation to be </a:t>
            </a:r>
            <a:r>
              <a:rPr lang="en-US" sz="1600" b="1"/>
              <a:t>monitored and reported by ERCOT and IMM</a:t>
            </a:r>
          </a:p>
        </p:txBody>
      </p:sp>
      <p:grpSp>
        <p:nvGrpSpPr>
          <p:cNvPr id="5" name="Group 4">
            <a:extLst>
              <a:ext uri="{FF2B5EF4-FFF2-40B4-BE49-F238E27FC236}">
                <a16:creationId xmlns:a16="http://schemas.microsoft.com/office/drawing/2014/main" id="{55B1C9BC-35F6-099A-5EA4-F1183F4968EA}"/>
              </a:ext>
            </a:extLst>
          </p:cNvPr>
          <p:cNvGrpSpPr/>
          <p:nvPr/>
        </p:nvGrpSpPr>
        <p:grpSpPr>
          <a:xfrm>
            <a:off x="424564" y="1247300"/>
            <a:ext cx="2194560" cy="3992529"/>
            <a:chOff x="424564" y="1247300"/>
            <a:chExt cx="2194560" cy="3992529"/>
          </a:xfrm>
        </p:grpSpPr>
        <p:sp>
          <p:nvSpPr>
            <p:cNvPr id="37" name="TextBox 36">
              <a:extLst>
                <a:ext uri="{FF2B5EF4-FFF2-40B4-BE49-F238E27FC236}">
                  <a16:creationId xmlns:a16="http://schemas.microsoft.com/office/drawing/2014/main" id="{5AB328F1-4CEB-0CF7-D17B-39A7F27626E0}"/>
                </a:ext>
              </a:extLst>
            </p:cNvPr>
            <p:cNvSpPr txBox="1"/>
            <p:nvPr/>
          </p:nvSpPr>
          <p:spPr>
            <a:xfrm>
              <a:off x="424564" y="3517958"/>
              <a:ext cx="2194560" cy="646331"/>
            </a:xfrm>
            <a:prstGeom prst="rect">
              <a:avLst/>
            </a:prstGeom>
            <a:noFill/>
          </p:spPr>
          <p:txBody>
            <a:bodyPr wrap="square" lIns="0" rIns="0" rtlCol="0">
              <a:spAutoFit/>
            </a:bodyPr>
            <a:lstStyle/>
            <a:p>
              <a:pPr algn="ctr"/>
              <a:r>
                <a:rPr lang="en-US" b="1"/>
                <a:t>Seasonal Market Construct</a:t>
              </a:r>
            </a:p>
          </p:txBody>
        </p:sp>
        <p:sp>
          <p:nvSpPr>
            <p:cNvPr id="188" name="TextBox 187">
              <a:extLst>
                <a:ext uri="{FF2B5EF4-FFF2-40B4-BE49-F238E27FC236}">
                  <a16:creationId xmlns:a16="http://schemas.microsoft.com/office/drawing/2014/main" id="{C6666E23-D5B0-0968-D7BA-EABDBE6B8655}"/>
                </a:ext>
              </a:extLst>
            </p:cNvPr>
            <p:cNvSpPr txBox="1"/>
            <p:nvPr/>
          </p:nvSpPr>
          <p:spPr>
            <a:xfrm>
              <a:off x="424564" y="4408832"/>
              <a:ext cx="2194560" cy="830997"/>
            </a:xfrm>
            <a:prstGeom prst="rect">
              <a:avLst/>
            </a:prstGeom>
            <a:noFill/>
          </p:spPr>
          <p:txBody>
            <a:bodyPr wrap="square" lIns="0" rIns="0">
              <a:spAutoFit/>
            </a:bodyPr>
            <a:lstStyle/>
            <a:p>
              <a:pPr algn="ctr"/>
              <a:r>
                <a:rPr lang="en-US" sz="1600"/>
                <a:t>PC hours and availability will be </a:t>
              </a:r>
              <a:r>
                <a:rPr lang="en-US" sz="1600" b="1"/>
                <a:t>defined on a seasonal basis</a:t>
              </a:r>
            </a:p>
          </p:txBody>
        </p:sp>
        <p:grpSp>
          <p:nvGrpSpPr>
            <p:cNvPr id="22" name="Group 21">
              <a:extLst>
                <a:ext uri="{FF2B5EF4-FFF2-40B4-BE49-F238E27FC236}">
                  <a16:creationId xmlns:a16="http://schemas.microsoft.com/office/drawing/2014/main" id="{24DAC8E6-CBF3-6E9A-FA2F-18ADD87DF6E7}"/>
                </a:ext>
              </a:extLst>
            </p:cNvPr>
            <p:cNvGrpSpPr/>
            <p:nvPr/>
          </p:nvGrpSpPr>
          <p:grpSpPr>
            <a:xfrm>
              <a:off x="424564" y="1247300"/>
              <a:ext cx="2194560" cy="2194560"/>
              <a:chOff x="424564" y="1247300"/>
              <a:chExt cx="2194560" cy="2194560"/>
            </a:xfrm>
          </p:grpSpPr>
          <p:sp>
            <p:nvSpPr>
              <p:cNvPr id="33" name="Flowchart: Alternate Process 32">
                <a:extLst>
                  <a:ext uri="{FF2B5EF4-FFF2-40B4-BE49-F238E27FC236}">
                    <a16:creationId xmlns:a16="http://schemas.microsoft.com/office/drawing/2014/main" id="{9A4C458E-86E6-418A-F1F9-DB45A0028F76}"/>
                  </a:ext>
                </a:extLst>
              </p:cNvPr>
              <p:cNvSpPr/>
              <p:nvPr/>
            </p:nvSpPr>
            <p:spPr>
              <a:xfrm>
                <a:off x="424564" y="1247300"/>
                <a:ext cx="2194560" cy="2194560"/>
              </a:xfrm>
              <a:prstGeom prst="flowChartAlternateProcess">
                <a:avLst/>
              </a:prstGeom>
              <a:solidFill>
                <a:schemeClr val="accent1">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4" name="Graphic 3" descr="Plant with solid fill">
                <a:extLst>
                  <a:ext uri="{FF2B5EF4-FFF2-40B4-BE49-F238E27FC236}">
                    <a16:creationId xmlns:a16="http://schemas.microsoft.com/office/drawing/2014/main" id="{E0D05181-4A4D-72F1-02ED-904FA440CD62}"/>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542531" y="1423026"/>
                <a:ext cx="914400" cy="914400"/>
              </a:xfrm>
              <a:prstGeom prst="rect">
                <a:avLst/>
              </a:prstGeom>
            </p:spPr>
          </p:pic>
          <p:pic>
            <p:nvPicPr>
              <p:cNvPr id="12" name="Graphic 11" descr="Pumpkin with solid fill">
                <a:extLst>
                  <a:ext uri="{FF2B5EF4-FFF2-40B4-BE49-F238E27FC236}">
                    <a16:creationId xmlns:a16="http://schemas.microsoft.com/office/drawing/2014/main" id="{65074CD7-49E7-F7BA-0F78-0311D2CAC9E9}"/>
                  </a:ext>
                </a:extLst>
              </p:cNvPr>
              <p:cNvPicPr>
                <a:picLocks noChangeAspect="1"/>
              </p:cNvPicPr>
              <p:nvPr/>
            </p:nvPicPr>
            <p:blipFill>
              <a:blip r:embed="rId5">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1549671" y="2329571"/>
                <a:ext cx="914400" cy="914400"/>
              </a:xfrm>
              <a:prstGeom prst="rect">
                <a:avLst/>
              </a:prstGeom>
            </p:spPr>
          </p:pic>
          <p:pic>
            <p:nvPicPr>
              <p:cNvPr id="17" name="Graphic 16" descr="Sun with solid fill">
                <a:extLst>
                  <a:ext uri="{FF2B5EF4-FFF2-40B4-BE49-F238E27FC236}">
                    <a16:creationId xmlns:a16="http://schemas.microsoft.com/office/drawing/2014/main" id="{685B7411-8F7F-8FFD-891E-EED43513DF9B}"/>
                  </a:ext>
                </a:extLst>
              </p:cNvPr>
              <p:cNvPicPr>
                <a:picLocks noChangeAspect="1"/>
              </p:cNvPicPr>
              <p:nvPr/>
            </p:nvPicPr>
            <p:blipFill>
              <a:blip r:embed="rId7">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640817" y="2341085"/>
                <a:ext cx="811616" cy="811616"/>
              </a:xfrm>
              <a:prstGeom prst="rect">
                <a:avLst/>
              </a:prstGeom>
            </p:spPr>
          </p:pic>
          <p:pic>
            <p:nvPicPr>
              <p:cNvPr id="20" name="Graphic 19" descr="Snowflake with solid fill">
                <a:extLst>
                  <a:ext uri="{FF2B5EF4-FFF2-40B4-BE49-F238E27FC236}">
                    <a16:creationId xmlns:a16="http://schemas.microsoft.com/office/drawing/2014/main" id="{0AD42348-73ED-11EF-372D-24A9913B5C36}"/>
                  </a:ext>
                </a:extLst>
              </p:cNvPr>
              <p:cNvPicPr>
                <a:picLocks noChangeAspect="1"/>
              </p:cNvPicPr>
              <p:nvPr/>
            </p:nvPicPr>
            <p:blipFill>
              <a:blip r:embed="rId9">
                <a:extLst>
                  <a:ext uri="{28A0092B-C50C-407E-A947-70E740481C1C}">
                    <a14:useLocalDpi xmlns:a14="http://schemas.microsoft.com/office/drawing/2010/main" val="0"/>
                  </a:ext>
                  <a:ext uri="{96DAC541-7B7A-43D3-8B79-37D633B846F1}">
                    <asvg:svgBlip xmlns:asvg="http://schemas.microsoft.com/office/drawing/2016/SVG/main" r:embed="rId10"/>
                  </a:ext>
                </a:extLst>
              </a:blip>
              <a:stretch>
                <a:fillRect/>
              </a:stretch>
            </p:blipFill>
            <p:spPr>
              <a:xfrm>
                <a:off x="565851" y="1360482"/>
                <a:ext cx="1006230" cy="1006230"/>
              </a:xfrm>
              <a:prstGeom prst="rect">
                <a:avLst/>
              </a:prstGeom>
            </p:spPr>
          </p:pic>
        </p:grpSp>
      </p:grpSp>
      <p:grpSp>
        <p:nvGrpSpPr>
          <p:cNvPr id="100" name="Group 99">
            <a:extLst>
              <a:ext uri="{FF2B5EF4-FFF2-40B4-BE49-F238E27FC236}">
                <a16:creationId xmlns:a16="http://schemas.microsoft.com/office/drawing/2014/main" id="{AD12BF12-91EF-0059-B628-74BEF2E02424}"/>
              </a:ext>
            </a:extLst>
          </p:cNvPr>
          <p:cNvGrpSpPr/>
          <p:nvPr/>
        </p:nvGrpSpPr>
        <p:grpSpPr>
          <a:xfrm>
            <a:off x="5025628" y="1247300"/>
            <a:ext cx="2194560" cy="2194560"/>
            <a:chOff x="5025628" y="1247300"/>
            <a:chExt cx="2194560" cy="2194560"/>
          </a:xfrm>
        </p:grpSpPr>
        <p:sp>
          <p:nvSpPr>
            <p:cNvPr id="41" name="Flowchart: Alternate Process 40">
              <a:extLst>
                <a:ext uri="{FF2B5EF4-FFF2-40B4-BE49-F238E27FC236}">
                  <a16:creationId xmlns:a16="http://schemas.microsoft.com/office/drawing/2014/main" id="{78FD54C9-CD9D-8A86-F25D-65BA0D56180A}"/>
                </a:ext>
              </a:extLst>
            </p:cNvPr>
            <p:cNvSpPr/>
            <p:nvPr/>
          </p:nvSpPr>
          <p:spPr>
            <a:xfrm>
              <a:off x="5025628" y="1247300"/>
              <a:ext cx="2194560" cy="2194560"/>
            </a:xfrm>
            <a:prstGeom prst="flowChartAlternateProcess">
              <a:avLst/>
            </a:prstGeom>
            <a:solidFill>
              <a:schemeClr val="accent1">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28" name="Picture 4" descr="Texas Icon - Muirfield Energy">
              <a:extLst>
                <a:ext uri="{FF2B5EF4-FFF2-40B4-BE49-F238E27FC236}">
                  <a16:creationId xmlns:a16="http://schemas.microsoft.com/office/drawing/2014/main" id="{7B1A8352-1FFC-2DEC-E510-5186B443D371}"/>
                </a:ext>
              </a:extLst>
            </p:cNvPr>
            <p:cNvPicPr>
              <a:picLocks noChangeAspect="1" noChangeArrowheads="1"/>
            </p:cNvPicPr>
            <p:nvPr/>
          </p:nvPicPr>
          <p:blipFill>
            <a:blip r:embed="rId11">
              <a:extLst>
                <a:ext uri="{28A0092B-C50C-407E-A947-70E740481C1C}">
                  <a14:useLocalDpi xmlns:a14="http://schemas.microsoft.com/office/drawing/2010/main" val="0"/>
                </a:ext>
              </a:extLst>
            </a:blip>
            <a:srcRect/>
            <a:stretch>
              <a:fillRect/>
            </a:stretch>
          </p:blipFill>
          <p:spPr bwMode="auto">
            <a:xfrm>
              <a:off x="5198609" y="1424193"/>
              <a:ext cx="1848597" cy="1848597"/>
            </a:xfrm>
            <a:prstGeom prst="rect">
              <a:avLst/>
            </a:prstGeom>
            <a:noFill/>
            <a:extLst>
              <a:ext uri="{909E8E84-426E-40DD-AFC4-6F175D3DCCD1}">
                <a14:hiddenFill xmlns:a14="http://schemas.microsoft.com/office/drawing/2010/main">
                  <a:solidFill>
                    <a:srgbClr val="FFFFFF"/>
                  </a:solidFill>
                </a14:hiddenFill>
              </a:ext>
            </a:extLst>
          </p:spPr>
        </p:pic>
        <p:pic>
          <p:nvPicPr>
            <p:cNvPr id="32" name="Graphic 31" descr="Dollar with solid fill">
              <a:extLst>
                <a:ext uri="{FF2B5EF4-FFF2-40B4-BE49-F238E27FC236}">
                  <a16:creationId xmlns:a16="http://schemas.microsoft.com/office/drawing/2014/main" id="{C3ABBF28-9F80-762C-DBD8-A93C58BAC9DD}"/>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5731885" y="1878608"/>
              <a:ext cx="909205" cy="909205"/>
            </a:xfrm>
            <a:prstGeom prst="rect">
              <a:avLst/>
            </a:prstGeom>
          </p:spPr>
        </p:pic>
      </p:grpSp>
      <p:grpSp>
        <p:nvGrpSpPr>
          <p:cNvPr id="6" name="Group 5">
            <a:extLst>
              <a:ext uri="{FF2B5EF4-FFF2-40B4-BE49-F238E27FC236}">
                <a16:creationId xmlns:a16="http://schemas.microsoft.com/office/drawing/2014/main" id="{0673D545-4462-558E-3DDC-071BF0F86F2C}"/>
              </a:ext>
            </a:extLst>
          </p:cNvPr>
          <p:cNvGrpSpPr/>
          <p:nvPr/>
        </p:nvGrpSpPr>
        <p:grpSpPr>
          <a:xfrm>
            <a:off x="2776332" y="1247300"/>
            <a:ext cx="2131866" cy="4731192"/>
            <a:chOff x="2776332" y="1247300"/>
            <a:chExt cx="2131866" cy="4731192"/>
          </a:xfrm>
        </p:grpSpPr>
        <p:sp>
          <p:nvSpPr>
            <p:cNvPr id="40" name="TextBox 39">
              <a:extLst>
                <a:ext uri="{FF2B5EF4-FFF2-40B4-BE49-F238E27FC236}">
                  <a16:creationId xmlns:a16="http://schemas.microsoft.com/office/drawing/2014/main" id="{FE3B4C37-D61A-AD8B-231D-7BC0BCDB6F74}"/>
                </a:ext>
              </a:extLst>
            </p:cNvPr>
            <p:cNvSpPr txBox="1"/>
            <p:nvPr/>
          </p:nvSpPr>
          <p:spPr>
            <a:xfrm>
              <a:off x="2776332" y="3511590"/>
              <a:ext cx="2131866" cy="646331"/>
            </a:xfrm>
            <a:prstGeom prst="rect">
              <a:avLst/>
            </a:prstGeom>
            <a:noFill/>
          </p:spPr>
          <p:txBody>
            <a:bodyPr wrap="square" lIns="0" rIns="0" rtlCol="0">
              <a:spAutoFit/>
            </a:bodyPr>
            <a:lstStyle/>
            <a:p>
              <a:pPr algn="ctr"/>
              <a:r>
                <a:rPr lang="en-US" b="1"/>
                <a:t>Penalties for Under-Performance</a:t>
              </a:r>
            </a:p>
          </p:txBody>
        </p:sp>
        <p:sp>
          <p:nvSpPr>
            <p:cNvPr id="187" name="TextBox 186">
              <a:extLst>
                <a:ext uri="{FF2B5EF4-FFF2-40B4-BE49-F238E27FC236}">
                  <a16:creationId xmlns:a16="http://schemas.microsoft.com/office/drawing/2014/main" id="{A031CF85-705B-CA2D-FF7C-B66C30D88127}"/>
                </a:ext>
              </a:extLst>
            </p:cNvPr>
            <p:cNvSpPr txBox="1"/>
            <p:nvPr/>
          </p:nvSpPr>
          <p:spPr>
            <a:xfrm>
              <a:off x="2776870" y="4408832"/>
              <a:ext cx="2130790" cy="1569660"/>
            </a:xfrm>
            <a:prstGeom prst="rect">
              <a:avLst/>
            </a:prstGeom>
            <a:noFill/>
          </p:spPr>
          <p:txBody>
            <a:bodyPr wrap="square" lIns="0" rIns="0">
              <a:spAutoFit/>
            </a:bodyPr>
            <a:lstStyle/>
            <a:p>
              <a:pPr algn="ctr"/>
              <a:r>
                <a:rPr lang="en-US" sz="1600"/>
                <a:t>Penalty structure for </a:t>
              </a:r>
              <a:r>
                <a:rPr lang="en-US" sz="1600" b="1"/>
                <a:t>generators that do not meet their forward PC obligation</a:t>
              </a:r>
              <a:r>
                <a:rPr lang="en-US" sz="1600"/>
                <a:t>, which should result in a “net benefit to load”</a:t>
              </a:r>
            </a:p>
          </p:txBody>
        </p:sp>
        <p:grpSp>
          <p:nvGrpSpPr>
            <p:cNvPr id="99" name="Group 98">
              <a:extLst>
                <a:ext uri="{FF2B5EF4-FFF2-40B4-BE49-F238E27FC236}">
                  <a16:creationId xmlns:a16="http://schemas.microsoft.com/office/drawing/2014/main" id="{31136130-2300-F89D-8459-8C035C8C1FBD}"/>
                </a:ext>
              </a:extLst>
            </p:cNvPr>
            <p:cNvGrpSpPr/>
            <p:nvPr/>
          </p:nvGrpSpPr>
          <p:grpSpPr>
            <a:xfrm>
              <a:off x="2776333" y="1247300"/>
              <a:ext cx="2131865" cy="2139145"/>
              <a:chOff x="2776871" y="1247300"/>
              <a:chExt cx="2131865" cy="2139145"/>
            </a:xfrm>
          </p:grpSpPr>
          <p:grpSp>
            <p:nvGrpSpPr>
              <p:cNvPr id="31" name="Group 30">
                <a:extLst>
                  <a:ext uri="{FF2B5EF4-FFF2-40B4-BE49-F238E27FC236}">
                    <a16:creationId xmlns:a16="http://schemas.microsoft.com/office/drawing/2014/main" id="{E67DAF42-008A-D497-762C-A5B599A7C416}"/>
                  </a:ext>
                </a:extLst>
              </p:cNvPr>
              <p:cNvGrpSpPr/>
              <p:nvPr/>
            </p:nvGrpSpPr>
            <p:grpSpPr>
              <a:xfrm>
                <a:off x="2776871" y="1247300"/>
                <a:ext cx="2131865" cy="2115747"/>
                <a:chOff x="2776871" y="1247300"/>
                <a:chExt cx="2131865" cy="2115747"/>
              </a:xfrm>
            </p:grpSpPr>
            <p:sp>
              <p:nvSpPr>
                <p:cNvPr id="35" name="Flowchart: Alternate Process 34">
                  <a:extLst>
                    <a:ext uri="{FF2B5EF4-FFF2-40B4-BE49-F238E27FC236}">
                      <a16:creationId xmlns:a16="http://schemas.microsoft.com/office/drawing/2014/main" id="{C719F30E-CEFA-11CF-0979-431FBBBEA2E1}"/>
                    </a:ext>
                  </a:extLst>
                </p:cNvPr>
                <p:cNvSpPr/>
                <p:nvPr/>
              </p:nvSpPr>
              <p:spPr>
                <a:xfrm>
                  <a:off x="2776871" y="1247300"/>
                  <a:ext cx="2131865" cy="2115747"/>
                </a:xfrm>
                <a:prstGeom prst="flowChartAlternateProcess">
                  <a:avLst/>
                </a:prstGeom>
                <a:solidFill>
                  <a:schemeClr val="accent1">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27" name="Picture 26" descr="A black background with a black square&#10;&#10;Description automatically generated with medium confidence">
                  <a:extLst>
                    <a:ext uri="{FF2B5EF4-FFF2-40B4-BE49-F238E27FC236}">
                      <a16:creationId xmlns:a16="http://schemas.microsoft.com/office/drawing/2014/main" id="{8C60E554-F708-BD56-847D-910B0C0BD149}"/>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2898734" y="1308855"/>
                  <a:ext cx="920791" cy="964779"/>
                </a:xfrm>
                <a:prstGeom prst="rect">
                  <a:avLst/>
                </a:prstGeom>
              </p:spPr>
            </p:pic>
            <p:pic>
              <p:nvPicPr>
                <p:cNvPr id="26" name="Picture 25" descr="A black background with a black square&#10;&#10;Description automatically generated with medium confidence">
                  <a:extLst>
                    <a:ext uri="{FF2B5EF4-FFF2-40B4-BE49-F238E27FC236}">
                      <a16:creationId xmlns:a16="http://schemas.microsoft.com/office/drawing/2014/main" id="{4297D8CA-6671-82B9-EB92-7CDB177236DC}"/>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3752487" y="2285767"/>
                  <a:ext cx="1055072" cy="1055072"/>
                </a:xfrm>
                <a:prstGeom prst="rect">
                  <a:avLst/>
                </a:prstGeom>
              </p:spPr>
            </p:pic>
            <p:pic>
              <p:nvPicPr>
                <p:cNvPr id="29" name="Graphic 28" descr="Dollar with solid fill">
                  <a:extLst>
                    <a:ext uri="{FF2B5EF4-FFF2-40B4-BE49-F238E27FC236}">
                      <a16:creationId xmlns:a16="http://schemas.microsoft.com/office/drawing/2014/main" id="{596E8697-24E6-06DB-0443-BA34F5796A83}"/>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4176894" y="1438731"/>
                  <a:ext cx="521831" cy="521831"/>
                </a:xfrm>
                <a:prstGeom prst="rect">
                  <a:avLst/>
                </a:prstGeom>
              </p:spPr>
            </p:pic>
            <p:sp>
              <p:nvSpPr>
                <p:cNvPr id="30" name="Arrow: Circular 29">
                  <a:extLst>
                    <a:ext uri="{FF2B5EF4-FFF2-40B4-BE49-F238E27FC236}">
                      <a16:creationId xmlns:a16="http://schemas.microsoft.com/office/drawing/2014/main" id="{64AEC6B1-3BE5-D419-4A61-2D334916AB2A}"/>
                    </a:ext>
                  </a:extLst>
                </p:cNvPr>
                <p:cNvSpPr/>
                <p:nvPr/>
              </p:nvSpPr>
              <p:spPr>
                <a:xfrm rot="3223431">
                  <a:off x="3568017" y="1678454"/>
                  <a:ext cx="955873" cy="713052"/>
                </a:xfrm>
                <a:prstGeom prst="circularArrow">
                  <a:avLst>
                    <a:gd name="adj1" fmla="val 12500"/>
                    <a:gd name="adj2" fmla="val 1142319"/>
                    <a:gd name="adj3" fmla="val 20457681"/>
                    <a:gd name="adj4" fmla="val 10800000"/>
                    <a:gd name="adj5" fmla="val 18605"/>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solidFill>
                      <a:schemeClr val="tx1"/>
                    </a:solidFill>
                  </a:endParaRPr>
                </a:p>
              </p:txBody>
            </p:sp>
          </p:grpSp>
          <p:pic>
            <p:nvPicPr>
              <p:cNvPr id="61" name="Graphic 60" descr="Home with solid fill">
                <a:extLst>
                  <a:ext uri="{FF2B5EF4-FFF2-40B4-BE49-F238E27FC236}">
                    <a16:creationId xmlns:a16="http://schemas.microsoft.com/office/drawing/2014/main" id="{AC31F1C4-E0EF-C619-75D3-F762B724D109}"/>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3412264" y="2616420"/>
                <a:ext cx="770025" cy="770025"/>
              </a:xfrm>
              <a:prstGeom prst="rect">
                <a:avLst/>
              </a:prstGeom>
            </p:spPr>
          </p:pic>
        </p:grpSp>
      </p:grpSp>
      <p:grpSp>
        <p:nvGrpSpPr>
          <p:cNvPr id="101" name="Group 100">
            <a:extLst>
              <a:ext uri="{FF2B5EF4-FFF2-40B4-BE49-F238E27FC236}">
                <a16:creationId xmlns:a16="http://schemas.microsoft.com/office/drawing/2014/main" id="{4BE0E63B-3E7E-3FEB-F5AD-B475F94BC125}"/>
              </a:ext>
            </a:extLst>
          </p:cNvPr>
          <p:cNvGrpSpPr/>
          <p:nvPr/>
        </p:nvGrpSpPr>
        <p:grpSpPr>
          <a:xfrm>
            <a:off x="7341810" y="1240262"/>
            <a:ext cx="2194560" cy="2194560"/>
            <a:chOff x="7341810" y="1240262"/>
            <a:chExt cx="2194560" cy="2194560"/>
          </a:xfrm>
        </p:grpSpPr>
        <p:sp>
          <p:nvSpPr>
            <p:cNvPr id="85" name="Flowchart: Alternate Process 84">
              <a:extLst>
                <a:ext uri="{FF2B5EF4-FFF2-40B4-BE49-F238E27FC236}">
                  <a16:creationId xmlns:a16="http://schemas.microsoft.com/office/drawing/2014/main" id="{9FCFBE37-9794-79D4-92F2-D0369613E518}"/>
                </a:ext>
              </a:extLst>
            </p:cNvPr>
            <p:cNvSpPr/>
            <p:nvPr/>
          </p:nvSpPr>
          <p:spPr>
            <a:xfrm>
              <a:off x="7341810" y="1240262"/>
              <a:ext cx="2194560" cy="2194560"/>
            </a:xfrm>
            <a:prstGeom prst="flowChartAlternateProcess">
              <a:avLst/>
            </a:prstGeom>
            <a:solidFill>
              <a:schemeClr val="accent1">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8" name="Isosceles Triangle 37">
              <a:extLst>
                <a:ext uri="{FF2B5EF4-FFF2-40B4-BE49-F238E27FC236}">
                  <a16:creationId xmlns:a16="http://schemas.microsoft.com/office/drawing/2014/main" id="{7C79DCDD-9076-C620-5110-E00AAA1D858E}"/>
                </a:ext>
              </a:extLst>
            </p:cNvPr>
            <p:cNvSpPr/>
            <p:nvPr/>
          </p:nvSpPr>
          <p:spPr>
            <a:xfrm>
              <a:off x="8213392" y="2626459"/>
              <a:ext cx="444854" cy="603921"/>
            </a:xfrm>
            <a:prstGeom prst="triangle">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54" name="Rectangle 53">
              <a:extLst>
                <a:ext uri="{FF2B5EF4-FFF2-40B4-BE49-F238E27FC236}">
                  <a16:creationId xmlns:a16="http://schemas.microsoft.com/office/drawing/2014/main" id="{0F9E19CA-F0BF-053B-993A-789FD49DF799}"/>
                </a:ext>
              </a:extLst>
            </p:cNvPr>
            <p:cNvSpPr/>
            <p:nvPr/>
          </p:nvSpPr>
          <p:spPr>
            <a:xfrm>
              <a:off x="7453343" y="2590873"/>
              <a:ext cx="1961726" cy="126537"/>
            </a:xfrm>
            <a:prstGeom prst="rect">
              <a:avLst/>
            </a:prstGeom>
            <a:solidFill>
              <a:schemeClr val="tx2"/>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73" name="Picture 72" descr="A black background with a black square&#10;&#10;Description automatically generated with medium confidence">
              <a:extLst>
                <a:ext uri="{FF2B5EF4-FFF2-40B4-BE49-F238E27FC236}">
                  <a16:creationId xmlns:a16="http://schemas.microsoft.com/office/drawing/2014/main" id="{D88019A8-FB26-E887-55F0-56E061684D2C}"/>
                </a:ext>
              </a:extLst>
            </p:cNvPr>
            <p:cNvPicPr>
              <a:picLocks noChangeAspect="1"/>
            </p:cNvPicPr>
            <p:nvPr/>
          </p:nvPicPr>
          <p:blipFill>
            <a:blip r:embed="rId14">
              <a:extLst>
                <a:ext uri="{28A0092B-C50C-407E-A947-70E740481C1C}">
                  <a14:useLocalDpi xmlns:a14="http://schemas.microsoft.com/office/drawing/2010/main" val="0"/>
                </a:ext>
              </a:extLst>
            </a:blip>
            <a:stretch>
              <a:fillRect/>
            </a:stretch>
          </p:blipFill>
          <p:spPr>
            <a:xfrm>
              <a:off x="8859284" y="1910126"/>
              <a:ext cx="663231" cy="694915"/>
            </a:xfrm>
            <a:prstGeom prst="rect">
              <a:avLst/>
            </a:prstGeom>
          </p:spPr>
        </p:pic>
        <p:pic>
          <p:nvPicPr>
            <p:cNvPr id="80" name="Picture 79" descr="A black background with a black square&#10;&#10;Description automatically generated with medium confidence">
              <a:extLst>
                <a:ext uri="{FF2B5EF4-FFF2-40B4-BE49-F238E27FC236}">
                  <a16:creationId xmlns:a16="http://schemas.microsoft.com/office/drawing/2014/main" id="{D6CEB916-FF44-6FAD-18AE-A3C421304285}"/>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7361015" y="1863562"/>
              <a:ext cx="816313" cy="816313"/>
            </a:xfrm>
            <a:prstGeom prst="rect">
              <a:avLst/>
            </a:prstGeom>
          </p:spPr>
        </p:pic>
        <p:pic>
          <p:nvPicPr>
            <p:cNvPr id="81" name="Graphic 80" descr="Home with solid fill">
              <a:extLst>
                <a:ext uri="{FF2B5EF4-FFF2-40B4-BE49-F238E27FC236}">
                  <a16:creationId xmlns:a16="http://schemas.microsoft.com/office/drawing/2014/main" id="{C6041643-CCC7-85E3-1000-D141AA782F5C}"/>
                </a:ext>
              </a:extLst>
            </p:cNvPr>
            <p:cNvPicPr>
              <a:picLocks noChangeAspect="1"/>
            </p:cNvPicPr>
            <p:nvPr/>
          </p:nvPicPr>
          <p:blipFill>
            <a:blip r:embed="rId16">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7776691" y="2128383"/>
              <a:ext cx="512170" cy="512170"/>
            </a:xfrm>
            <a:prstGeom prst="rect">
              <a:avLst/>
            </a:prstGeom>
          </p:spPr>
        </p:pic>
        <p:pic>
          <p:nvPicPr>
            <p:cNvPr id="84" name="Picture 83" descr="A black background with a black square&#10;&#10;Description automatically generated with medium confidence">
              <a:extLst>
                <a:ext uri="{FF2B5EF4-FFF2-40B4-BE49-F238E27FC236}">
                  <a16:creationId xmlns:a16="http://schemas.microsoft.com/office/drawing/2014/main" id="{72178692-CBF5-1FB0-D827-90084EF4E772}"/>
                </a:ext>
              </a:extLst>
            </p:cNvPr>
            <p:cNvPicPr>
              <a:picLocks noChangeAspect="1"/>
            </p:cNvPicPr>
            <p:nvPr/>
          </p:nvPicPr>
          <p:blipFill>
            <a:blip r:embed="rId15">
              <a:extLst>
                <a:ext uri="{28A0092B-C50C-407E-A947-70E740481C1C}">
                  <a14:useLocalDpi xmlns:a14="http://schemas.microsoft.com/office/drawing/2010/main" val="0"/>
                </a:ext>
              </a:extLst>
            </a:blip>
            <a:stretch>
              <a:fillRect/>
            </a:stretch>
          </p:blipFill>
          <p:spPr>
            <a:xfrm>
              <a:off x="8310740" y="1862690"/>
              <a:ext cx="816313" cy="816313"/>
            </a:xfrm>
            <a:prstGeom prst="rect">
              <a:avLst/>
            </a:prstGeom>
          </p:spPr>
        </p:pic>
      </p:grpSp>
      <p:sp>
        <p:nvSpPr>
          <p:cNvPr id="88" name="TextBox 87">
            <a:extLst>
              <a:ext uri="{FF2B5EF4-FFF2-40B4-BE49-F238E27FC236}">
                <a16:creationId xmlns:a16="http://schemas.microsoft.com/office/drawing/2014/main" id="{1F8042DB-FBBB-B04D-94C8-65890C40245A}"/>
              </a:ext>
            </a:extLst>
          </p:cNvPr>
          <p:cNvSpPr txBox="1"/>
          <p:nvPr/>
        </p:nvSpPr>
        <p:spPr>
          <a:xfrm>
            <a:off x="10705206" y="3517958"/>
            <a:ext cx="1403423" cy="923330"/>
          </a:xfrm>
          <a:prstGeom prst="rect">
            <a:avLst/>
          </a:prstGeom>
          <a:noFill/>
        </p:spPr>
        <p:txBody>
          <a:bodyPr wrap="square" lIns="0" rIns="0" rtlCol="0">
            <a:spAutoFit/>
          </a:bodyPr>
          <a:lstStyle/>
          <a:p>
            <a:pPr algn="ctr"/>
            <a:r>
              <a:rPr lang="en-US" b="1"/>
              <a:t>Market Power Mitigation</a:t>
            </a:r>
          </a:p>
        </p:txBody>
      </p:sp>
      <p:grpSp>
        <p:nvGrpSpPr>
          <p:cNvPr id="102" name="Group 101">
            <a:extLst>
              <a:ext uri="{FF2B5EF4-FFF2-40B4-BE49-F238E27FC236}">
                <a16:creationId xmlns:a16="http://schemas.microsoft.com/office/drawing/2014/main" id="{5FA6EF52-2668-853E-479F-B2F121E8F814}"/>
              </a:ext>
            </a:extLst>
          </p:cNvPr>
          <p:cNvGrpSpPr/>
          <p:nvPr/>
        </p:nvGrpSpPr>
        <p:grpSpPr>
          <a:xfrm>
            <a:off x="9512417" y="1240262"/>
            <a:ext cx="1393642" cy="2194560"/>
            <a:chOff x="9512417" y="1240262"/>
            <a:chExt cx="1393642" cy="2194560"/>
          </a:xfrm>
        </p:grpSpPr>
        <p:sp>
          <p:nvSpPr>
            <p:cNvPr id="86" name="Flowchart: Alternate Process 85">
              <a:extLst>
                <a:ext uri="{FF2B5EF4-FFF2-40B4-BE49-F238E27FC236}">
                  <a16:creationId xmlns:a16="http://schemas.microsoft.com/office/drawing/2014/main" id="{0599C3D3-B9F2-4029-7F53-A6242C10A395}"/>
                </a:ext>
              </a:extLst>
            </p:cNvPr>
            <p:cNvSpPr/>
            <p:nvPr/>
          </p:nvSpPr>
          <p:spPr>
            <a:xfrm>
              <a:off x="9658233" y="1240262"/>
              <a:ext cx="1076442" cy="2194560"/>
            </a:xfrm>
            <a:prstGeom prst="flowChartAlternateProcess">
              <a:avLst/>
            </a:prstGeom>
            <a:solidFill>
              <a:schemeClr val="accent1">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1030" name="Picture 6" descr="Credit, finance, financial, guarantee, safe, secure icon - Download on  Iconfinder">
              <a:extLst>
                <a:ext uri="{FF2B5EF4-FFF2-40B4-BE49-F238E27FC236}">
                  <a16:creationId xmlns:a16="http://schemas.microsoft.com/office/drawing/2014/main" id="{7A286F10-82C7-EC4D-E6A6-0544A2DBC802}"/>
                </a:ext>
              </a:extLst>
            </p:cNvPr>
            <p:cNvPicPr>
              <a:picLocks noChangeAspect="1" noChangeArrowheads="1"/>
            </p:cNvPicPr>
            <p:nvPr/>
          </p:nvPicPr>
          <p:blipFill>
            <a:blip r:embed="rId18" cstate="print">
              <a:extLst>
                <a:ext uri="{28A0092B-C50C-407E-A947-70E740481C1C}">
                  <a14:useLocalDpi xmlns:a14="http://schemas.microsoft.com/office/drawing/2010/main" val="0"/>
                </a:ext>
              </a:extLst>
            </a:blip>
            <a:srcRect/>
            <a:stretch>
              <a:fillRect/>
            </a:stretch>
          </p:blipFill>
          <p:spPr bwMode="auto">
            <a:xfrm>
              <a:off x="9512417" y="1693661"/>
              <a:ext cx="1393642" cy="1393642"/>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03" name="Group 102">
            <a:extLst>
              <a:ext uri="{FF2B5EF4-FFF2-40B4-BE49-F238E27FC236}">
                <a16:creationId xmlns:a16="http://schemas.microsoft.com/office/drawing/2014/main" id="{4CD79F8C-CA5A-EBD6-8DFD-31B9C8393965}"/>
              </a:ext>
            </a:extLst>
          </p:cNvPr>
          <p:cNvGrpSpPr/>
          <p:nvPr/>
        </p:nvGrpSpPr>
        <p:grpSpPr>
          <a:xfrm>
            <a:off x="10868697" y="1253984"/>
            <a:ext cx="1076442" cy="2194560"/>
            <a:chOff x="10868697" y="1253984"/>
            <a:chExt cx="1076442" cy="2194560"/>
          </a:xfrm>
        </p:grpSpPr>
        <p:sp>
          <p:nvSpPr>
            <p:cNvPr id="87" name="Flowchart: Alternate Process 86">
              <a:extLst>
                <a:ext uri="{FF2B5EF4-FFF2-40B4-BE49-F238E27FC236}">
                  <a16:creationId xmlns:a16="http://schemas.microsoft.com/office/drawing/2014/main" id="{A0BBC036-59FF-CB50-1CC5-D9402117CED3}"/>
                </a:ext>
              </a:extLst>
            </p:cNvPr>
            <p:cNvSpPr/>
            <p:nvPr/>
          </p:nvSpPr>
          <p:spPr>
            <a:xfrm>
              <a:off x="10868697" y="1253984"/>
              <a:ext cx="1076442" cy="2194560"/>
            </a:xfrm>
            <a:prstGeom prst="flowChartAlternateProcess">
              <a:avLst/>
            </a:prstGeom>
            <a:solidFill>
              <a:schemeClr val="accent1">
                <a:lumMod val="40000"/>
                <a:lumOff val="6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pic>
          <p:nvPicPr>
            <p:cNvPr id="91" name="Graphic 90" descr="Muscular arm with solid fill">
              <a:extLst>
                <a:ext uri="{FF2B5EF4-FFF2-40B4-BE49-F238E27FC236}">
                  <a16:creationId xmlns:a16="http://schemas.microsoft.com/office/drawing/2014/main" id="{A002104D-83E8-6DC6-5B8C-41C439F40F41}"/>
                </a:ext>
              </a:extLst>
            </p:cNvPr>
            <p:cNvPicPr>
              <a:picLocks noChangeAspect="1"/>
            </p:cNvPicPr>
            <p:nvPr/>
          </p:nvPicPr>
          <p:blipFill>
            <a:blip r:embed="rId19">
              <a:extLst>
                <a:ext uri="{28A0092B-C50C-407E-A947-70E740481C1C}">
                  <a14:useLocalDpi xmlns:a14="http://schemas.microsoft.com/office/drawing/2010/main" val="0"/>
                </a:ext>
                <a:ext uri="{96DAC541-7B7A-43D3-8B79-37D633B846F1}">
                  <asvg:svgBlip xmlns:asvg="http://schemas.microsoft.com/office/drawing/2016/SVG/main" r:embed="rId20"/>
                </a:ext>
              </a:extLst>
            </a:blip>
            <a:stretch>
              <a:fillRect/>
            </a:stretch>
          </p:blipFill>
          <p:spPr>
            <a:xfrm>
              <a:off x="10906059" y="1954387"/>
              <a:ext cx="1010612" cy="1010612"/>
            </a:xfrm>
            <a:prstGeom prst="rect">
              <a:avLst/>
            </a:prstGeom>
          </p:spPr>
        </p:pic>
        <p:pic>
          <p:nvPicPr>
            <p:cNvPr id="92" name="Graphic 91" descr="Dollar with solid fill">
              <a:extLst>
                <a:ext uri="{FF2B5EF4-FFF2-40B4-BE49-F238E27FC236}">
                  <a16:creationId xmlns:a16="http://schemas.microsoft.com/office/drawing/2014/main" id="{860779C7-0C20-5CB3-2D05-D1980B2BF8EA}"/>
                </a:ext>
              </a:extLst>
            </p:cNvPr>
            <p:cNvPicPr>
              <a:picLocks noChangeAspect="1"/>
            </p:cNvPicPr>
            <p:nvPr/>
          </p:nvPicPr>
          <p:blipFill>
            <a:blip r:embed="rId12">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11088746" y="2180519"/>
              <a:ext cx="742723" cy="742723"/>
            </a:xfrm>
            <a:prstGeom prst="rect">
              <a:avLst/>
            </a:prstGeom>
          </p:spPr>
        </p:pic>
      </p:grpSp>
    </p:spTree>
    <p:extLst>
      <p:ext uri="{BB962C8B-B14F-4D97-AF65-F5344CB8AC3E}">
        <p14:creationId xmlns:p14="http://schemas.microsoft.com/office/powerpoint/2010/main" val="1371500750"/>
      </p:ext>
    </p:extLst>
  </p:cSld>
  <p:clrMapOvr>
    <a:masterClrMapping/>
  </p:clrMapOvr>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 name="Chart 10">
            <a:extLst>
              <a:ext uri="{FF2B5EF4-FFF2-40B4-BE49-F238E27FC236}">
                <a16:creationId xmlns:a16="http://schemas.microsoft.com/office/drawing/2014/main" id="{FAD63C39-4821-4646-A06F-0F6922C8A719}"/>
              </a:ext>
            </a:extLst>
          </p:cNvPr>
          <p:cNvGraphicFramePr>
            <a:graphicFrameLocks/>
          </p:cNvGraphicFramePr>
          <p:nvPr/>
        </p:nvGraphicFramePr>
        <p:xfrm>
          <a:off x="9105499" y="1972702"/>
          <a:ext cx="2385660" cy="415686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 name="Chart 12">
            <a:extLst>
              <a:ext uri="{FF2B5EF4-FFF2-40B4-BE49-F238E27FC236}">
                <a16:creationId xmlns:a16="http://schemas.microsoft.com/office/drawing/2014/main" id="{79AECCB7-1A03-4A04-9A5F-667C3D35F162}"/>
              </a:ext>
            </a:extLst>
          </p:cNvPr>
          <p:cNvGraphicFramePr>
            <a:graphicFrameLocks/>
          </p:cNvGraphicFramePr>
          <p:nvPr/>
        </p:nvGraphicFramePr>
        <p:xfrm>
          <a:off x="459235" y="1954753"/>
          <a:ext cx="6759712" cy="4174815"/>
        </p:xfrm>
        <a:graphic>
          <a:graphicData uri="http://schemas.openxmlformats.org/drawingml/2006/chart">
            <c:chart xmlns:c="http://schemas.openxmlformats.org/drawingml/2006/chart" xmlns:r="http://schemas.openxmlformats.org/officeDocument/2006/relationships" r:id="rId4"/>
          </a:graphicData>
        </a:graphic>
      </p:graphicFrame>
      <p:sp>
        <p:nvSpPr>
          <p:cNvPr id="6" name="Rectangle 5">
            <a:extLst>
              <a:ext uri="{FF2B5EF4-FFF2-40B4-BE49-F238E27FC236}">
                <a16:creationId xmlns:a16="http://schemas.microsoft.com/office/drawing/2014/main" id="{3EADB017-6058-077D-4CF5-09399DBBC21E}"/>
              </a:ext>
            </a:extLst>
          </p:cNvPr>
          <p:cNvSpPr/>
          <p:nvPr/>
        </p:nvSpPr>
        <p:spPr>
          <a:xfrm>
            <a:off x="6542202" y="2253005"/>
            <a:ext cx="2960016" cy="3836711"/>
          </a:xfrm>
          <a:custGeom>
            <a:avLst/>
            <a:gdLst>
              <a:gd name="connsiteX0" fmla="*/ 0 w 207389"/>
              <a:gd name="connsiteY0" fmla="*/ 0 h 1781666"/>
              <a:gd name="connsiteX1" fmla="*/ 207389 w 207389"/>
              <a:gd name="connsiteY1" fmla="*/ 0 h 1781666"/>
              <a:gd name="connsiteX2" fmla="*/ 207389 w 207389"/>
              <a:gd name="connsiteY2" fmla="*/ 1781666 h 1781666"/>
              <a:gd name="connsiteX3" fmla="*/ 0 w 207389"/>
              <a:gd name="connsiteY3" fmla="*/ 1781666 h 1781666"/>
              <a:gd name="connsiteX4" fmla="*/ 0 w 207389"/>
              <a:gd name="connsiteY4" fmla="*/ 0 h 1781666"/>
              <a:gd name="connsiteX0" fmla="*/ 0 w 2234151"/>
              <a:gd name="connsiteY0" fmla="*/ 1951349 h 3733015"/>
              <a:gd name="connsiteX1" fmla="*/ 2234151 w 2234151"/>
              <a:gd name="connsiteY1" fmla="*/ 0 h 3733015"/>
              <a:gd name="connsiteX2" fmla="*/ 207389 w 2234151"/>
              <a:gd name="connsiteY2" fmla="*/ 3733015 h 3733015"/>
              <a:gd name="connsiteX3" fmla="*/ 0 w 2234151"/>
              <a:gd name="connsiteY3" fmla="*/ 3733015 h 3733015"/>
              <a:gd name="connsiteX4" fmla="*/ 0 w 2234151"/>
              <a:gd name="connsiteY4" fmla="*/ 1951349 h 3733015"/>
              <a:gd name="connsiteX0" fmla="*/ 0 w 3035430"/>
              <a:gd name="connsiteY0" fmla="*/ 1951349 h 3883844"/>
              <a:gd name="connsiteX1" fmla="*/ 2234151 w 3035430"/>
              <a:gd name="connsiteY1" fmla="*/ 0 h 3883844"/>
              <a:gd name="connsiteX2" fmla="*/ 3035430 w 3035430"/>
              <a:gd name="connsiteY2" fmla="*/ 3883844 h 3883844"/>
              <a:gd name="connsiteX3" fmla="*/ 0 w 3035430"/>
              <a:gd name="connsiteY3" fmla="*/ 3733015 h 3883844"/>
              <a:gd name="connsiteX4" fmla="*/ 0 w 3035430"/>
              <a:gd name="connsiteY4" fmla="*/ 1951349 h 3883844"/>
              <a:gd name="connsiteX0" fmla="*/ 0 w 3035430"/>
              <a:gd name="connsiteY0" fmla="*/ 1913642 h 3846137"/>
              <a:gd name="connsiteX1" fmla="*/ 2997722 w 3035430"/>
              <a:gd name="connsiteY1" fmla="*/ 0 h 3846137"/>
              <a:gd name="connsiteX2" fmla="*/ 3035430 w 3035430"/>
              <a:gd name="connsiteY2" fmla="*/ 3846137 h 3846137"/>
              <a:gd name="connsiteX3" fmla="*/ 0 w 3035430"/>
              <a:gd name="connsiteY3" fmla="*/ 3695308 h 3846137"/>
              <a:gd name="connsiteX4" fmla="*/ 0 w 3035430"/>
              <a:gd name="connsiteY4" fmla="*/ 1913642 h 3846137"/>
              <a:gd name="connsiteX0" fmla="*/ 0 w 3035430"/>
              <a:gd name="connsiteY0" fmla="*/ 1904216 h 3836711"/>
              <a:gd name="connsiteX1" fmla="*/ 3035429 w 3035430"/>
              <a:gd name="connsiteY1" fmla="*/ 0 h 3836711"/>
              <a:gd name="connsiteX2" fmla="*/ 3035430 w 3035430"/>
              <a:gd name="connsiteY2" fmla="*/ 3836711 h 3836711"/>
              <a:gd name="connsiteX3" fmla="*/ 0 w 3035430"/>
              <a:gd name="connsiteY3" fmla="*/ 3685882 h 3836711"/>
              <a:gd name="connsiteX4" fmla="*/ 0 w 3035430"/>
              <a:gd name="connsiteY4" fmla="*/ 1904216 h 3836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30" h="3836711">
                <a:moveTo>
                  <a:pt x="0" y="1904216"/>
                </a:moveTo>
                <a:lnTo>
                  <a:pt x="3035429" y="0"/>
                </a:lnTo>
                <a:cubicBezTo>
                  <a:pt x="3035429" y="1278904"/>
                  <a:pt x="3035430" y="2557807"/>
                  <a:pt x="3035430" y="3836711"/>
                </a:cubicBezTo>
                <a:lnTo>
                  <a:pt x="0" y="3685882"/>
                </a:lnTo>
                <a:lnTo>
                  <a:pt x="0" y="1904216"/>
                </a:ln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 Placeholder 1">
            <a:extLst>
              <a:ext uri="{FF2B5EF4-FFF2-40B4-BE49-F238E27FC236}">
                <a16:creationId xmlns:a16="http://schemas.microsoft.com/office/drawing/2014/main" id="{4D6448DE-E036-AD51-74BB-C70D5D9F0FF6}"/>
              </a:ext>
            </a:extLst>
          </p:cNvPr>
          <p:cNvSpPr>
            <a:spLocks noGrp="1"/>
          </p:cNvSpPr>
          <p:nvPr>
            <p:ph type="body" sz="quarter" idx="10"/>
          </p:nvPr>
        </p:nvSpPr>
        <p:spPr>
          <a:xfrm>
            <a:off x="0" y="1150070"/>
            <a:ext cx="12192000" cy="744718"/>
          </a:xfrm>
          <a:solidFill>
            <a:schemeClr val="accent1">
              <a:lumMod val="20000"/>
              <a:lumOff val="80000"/>
            </a:schemeClr>
          </a:solidFill>
        </p:spPr>
        <p:txBody>
          <a:bodyPr anchor="ctr"/>
          <a:lstStyle/>
          <a:p>
            <a:pPr marL="0" indent="0" algn="ctr">
              <a:buNone/>
            </a:pPr>
            <a:r>
              <a:rPr lang="en-US"/>
              <a:t>Current results show that in 45% of the simulation years, PCM design would exceed the $1 billion while being only $0.2 billion more expensive than energy-only on average (in the short-term) </a:t>
            </a:r>
          </a:p>
        </p:txBody>
      </p:sp>
      <p:sp>
        <p:nvSpPr>
          <p:cNvPr id="3" name="Title 2">
            <a:extLst>
              <a:ext uri="{FF2B5EF4-FFF2-40B4-BE49-F238E27FC236}">
                <a16:creationId xmlns:a16="http://schemas.microsoft.com/office/drawing/2014/main" id="{308B0F00-9F4B-F8A1-7CAB-D14841270ADC}"/>
              </a:ext>
            </a:extLst>
          </p:cNvPr>
          <p:cNvSpPr>
            <a:spLocks noGrp="1"/>
          </p:cNvSpPr>
          <p:nvPr>
            <p:ph type="title"/>
          </p:nvPr>
        </p:nvSpPr>
        <p:spPr/>
        <p:txBody>
          <a:bodyPr>
            <a:normAutofit/>
          </a:bodyPr>
          <a:lstStyle/>
          <a:p>
            <a:r>
              <a:rPr lang="en-US" noProof="0"/>
              <a:t>Original PCM Design</a:t>
            </a:r>
            <a:br>
              <a:rPr lang="en-US" noProof="0"/>
            </a:br>
            <a:r>
              <a:rPr lang="en-US" sz="2000"/>
              <a:t>Net-Cost Cap</a:t>
            </a:r>
          </a:p>
        </p:txBody>
      </p:sp>
      <p:sp>
        <p:nvSpPr>
          <p:cNvPr id="7" name="Rectangle 6">
            <a:extLst>
              <a:ext uri="{FF2B5EF4-FFF2-40B4-BE49-F238E27FC236}">
                <a16:creationId xmlns:a16="http://schemas.microsoft.com/office/drawing/2014/main" id="{CB017ED4-EEDB-38D0-4D48-E41352DC2826}"/>
              </a:ext>
            </a:extLst>
          </p:cNvPr>
          <p:cNvSpPr/>
          <p:nvPr/>
        </p:nvSpPr>
        <p:spPr>
          <a:xfrm>
            <a:off x="5684362" y="4166647"/>
            <a:ext cx="857840" cy="1762813"/>
          </a:xfrm>
          <a:prstGeom prst="rect">
            <a:avLst/>
          </a:prstGeom>
          <a:noFill/>
          <a:ln>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8CE88805-4443-94F6-1C61-35A7DC3B07A3}"/>
              </a:ext>
            </a:extLst>
          </p:cNvPr>
          <p:cNvSpPr/>
          <p:nvPr/>
        </p:nvSpPr>
        <p:spPr>
          <a:xfrm>
            <a:off x="10008032" y="2263827"/>
            <a:ext cx="1429377" cy="787381"/>
          </a:xfrm>
          <a:prstGeom prst="rect">
            <a:avLst/>
          </a:prstGeom>
          <a:solidFill>
            <a:srgbClr val="EA2C00">
              <a:alpha val="30196"/>
            </a:srgbClr>
          </a:solidFill>
          <a:ln>
            <a:solidFill>
              <a:schemeClr val="accent3">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4C0DE0B6-1E11-4BEC-7133-F500CD2346A5}"/>
              </a:ext>
            </a:extLst>
          </p:cNvPr>
          <p:cNvSpPr/>
          <p:nvPr/>
        </p:nvSpPr>
        <p:spPr>
          <a:xfrm>
            <a:off x="9925229" y="2029942"/>
            <a:ext cx="1632690" cy="23167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accent3">
                    <a:lumMod val="75000"/>
                  </a:schemeClr>
                </a:solidFill>
              </a:rPr>
              <a:t>Exceeds cost cap</a:t>
            </a:r>
          </a:p>
        </p:txBody>
      </p:sp>
      <p:graphicFrame>
        <p:nvGraphicFramePr>
          <p:cNvPr id="10" name="Table 9">
            <a:extLst>
              <a:ext uri="{FF2B5EF4-FFF2-40B4-BE49-F238E27FC236}">
                <a16:creationId xmlns:a16="http://schemas.microsoft.com/office/drawing/2014/main" id="{46486463-B1E6-3301-E018-4DC5EA4150AB}"/>
              </a:ext>
            </a:extLst>
          </p:cNvPr>
          <p:cNvGraphicFramePr>
            <a:graphicFrameLocks noGrp="1"/>
          </p:cNvGraphicFramePr>
          <p:nvPr/>
        </p:nvGraphicFramePr>
        <p:xfrm>
          <a:off x="1200150" y="6081490"/>
          <a:ext cx="5950908" cy="306479"/>
        </p:xfrm>
        <a:graphic>
          <a:graphicData uri="http://schemas.openxmlformats.org/drawingml/2006/table">
            <a:tbl>
              <a:tblPr firstRow="1" bandRow="1">
                <a:tableStyleId>{69012ECD-51FC-41F1-AA8D-1B2483CD663E}</a:tableStyleId>
              </a:tblPr>
              <a:tblGrid>
                <a:gridCol w="1983636">
                  <a:extLst>
                    <a:ext uri="{9D8B030D-6E8A-4147-A177-3AD203B41FA5}">
                      <a16:colId xmlns:a16="http://schemas.microsoft.com/office/drawing/2014/main" val="141246500"/>
                    </a:ext>
                  </a:extLst>
                </a:gridCol>
                <a:gridCol w="1983636">
                  <a:extLst>
                    <a:ext uri="{9D8B030D-6E8A-4147-A177-3AD203B41FA5}">
                      <a16:colId xmlns:a16="http://schemas.microsoft.com/office/drawing/2014/main" val="46168547"/>
                    </a:ext>
                  </a:extLst>
                </a:gridCol>
                <a:gridCol w="1983636">
                  <a:extLst>
                    <a:ext uri="{9D8B030D-6E8A-4147-A177-3AD203B41FA5}">
                      <a16:colId xmlns:a16="http://schemas.microsoft.com/office/drawing/2014/main" val="1904883302"/>
                    </a:ext>
                  </a:extLst>
                </a:gridCol>
              </a:tblGrid>
              <a:tr h="306479">
                <a:tc>
                  <a:txBody>
                    <a:bodyPr/>
                    <a:lstStyle/>
                    <a:p>
                      <a:pPr algn="ctr"/>
                      <a:r>
                        <a:rPr lang="en-US" sz="1000">
                          <a:solidFill>
                            <a:schemeClr val="tx2"/>
                          </a:solidFill>
                        </a:rPr>
                        <a:t>PCM</a:t>
                      </a:r>
                    </a:p>
                  </a:txBody>
                  <a:tcPr marT="37785" marB="37785"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000">
                          <a:solidFill>
                            <a:schemeClr val="tx2"/>
                          </a:solidFill>
                        </a:rPr>
                        <a:t>Energy-Only (EO)</a:t>
                      </a:r>
                    </a:p>
                  </a:txBody>
                  <a:tcPr marT="37785" marB="37785"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000">
                          <a:solidFill>
                            <a:schemeClr val="tx2"/>
                          </a:solidFill>
                        </a:rPr>
                        <a:t>PCM – EO</a:t>
                      </a:r>
                    </a:p>
                  </a:txBody>
                  <a:tcPr marT="37785" marB="37785" anchor="ct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2049878406"/>
                  </a:ext>
                </a:extLst>
              </a:tr>
            </a:tbl>
          </a:graphicData>
        </a:graphic>
      </p:graphicFrame>
      <p:sp>
        <p:nvSpPr>
          <p:cNvPr id="12" name="TextBox 11">
            <a:extLst>
              <a:ext uri="{FF2B5EF4-FFF2-40B4-BE49-F238E27FC236}">
                <a16:creationId xmlns:a16="http://schemas.microsoft.com/office/drawing/2014/main" id="{05A8AAA5-9F09-0F13-9AA0-9CB1FCD23F3E}"/>
              </a:ext>
            </a:extLst>
          </p:cNvPr>
          <p:cNvSpPr txBox="1"/>
          <p:nvPr/>
        </p:nvSpPr>
        <p:spPr>
          <a:xfrm>
            <a:off x="10158261" y="6111619"/>
            <a:ext cx="823556" cy="246221"/>
          </a:xfrm>
          <a:prstGeom prst="rect">
            <a:avLst/>
          </a:prstGeom>
          <a:noFill/>
        </p:spPr>
        <p:txBody>
          <a:bodyPr wrap="square" anchor="ctr">
            <a:spAutoFit/>
          </a:bodyPr>
          <a:lstStyle/>
          <a:p>
            <a:pPr algn="ctr"/>
            <a:r>
              <a:rPr lang="en-US" sz="1000" b="1">
                <a:solidFill>
                  <a:schemeClr val="tx2"/>
                </a:solidFill>
              </a:rPr>
              <a:t>PCM – EO</a:t>
            </a:r>
          </a:p>
        </p:txBody>
      </p:sp>
      <p:grpSp>
        <p:nvGrpSpPr>
          <p:cNvPr id="16" name="Group 15">
            <a:extLst>
              <a:ext uri="{FF2B5EF4-FFF2-40B4-BE49-F238E27FC236}">
                <a16:creationId xmlns:a16="http://schemas.microsoft.com/office/drawing/2014/main" id="{94357ECF-5E68-E986-E66F-83737B068450}"/>
              </a:ext>
            </a:extLst>
          </p:cNvPr>
          <p:cNvGrpSpPr/>
          <p:nvPr/>
        </p:nvGrpSpPr>
        <p:grpSpPr>
          <a:xfrm>
            <a:off x="9946140" y="233768"/>
            <a:ext cx="1782310" cy="619057"/>
            <a:chOff x="7453314" y="233768"/>
            <a:chExt cx="1782310" cy="619057"/>
          </a:xfrm>
        </p:grpSpPr>
        <p:sp>
          <p:nvSpPr>
            <p:cNvPr id="18" name="Rectangle 17">
              <a:extLst>
                <a:ext uri="{FF2B5EF4-FFF2-40B4-BE49-F238E27FC236}">
                  <a16:creationId xmlns:a16="http://schemas.microsoft.com/office/drawing/2014/main" id="{39D91392-50D6-1565-1E0B-F093DE542A7D}"/>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38509A90-4CFC-CAA1-EC2B-8A99007DF2A5}"/>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20" name="Rectangle 19">
              <a:extLst>
                <a:ext uri="{FF2B5EF4-FFF2-40B4-BE49-F238E27FC236}">
                  <a16:creationId xmlns:a16="http://schemas.microsoft.com/office/drawing/2014/main" id="{175F25FC-6E2D-EFBE-4B8E-C51929ECB68A}"/>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21" name="Rectangle 20">
              <a:extLst>
                <a:ext uri="{FF2B5EF4-FFF2-40B4-BE49-F238E27FC236}">
                  <a16:creationId xmlns:a16="http://schemas.microsoft.com/office/drawing/2014/main" id="{DC503610-1631-873F-3657-D427E86AC884}"/>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22" name="Rectangle 21">
              <a:extLst>
                <a:ext uri="{FF2B5EF4-FFF2-40B4-BE49-F238E27FC236}">
                  <a16:creationId xmlns:a16="http://schemas.microsoft.com/office/drawing/2014/main" id="{C1DD642A-42F1-A93B-8E15-D55B98475D8C}"/>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331A7958-22A0-2EAE-0AF1-317667308478}"/>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DA35071F-97DA-38BD-4F41-85245FA8904B}"/>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 name="Rectangle 3">
            <a:extLst>
              <a:ext uri="{FF2B5EF4-FFF2-40B4-BE49-F238E27FC236}">
                <a16:creationId xmlns:a16="http://schemas.microsoft.com/office/drawing/2014/main" id="{3FD758FF-AE06-5D8D-ECA0-0EE237B70EC0}"/>
              </a:ext>
            </a:extLst>
          </p:cNvPr>
          <p:cNvSpPr/>
          <p:nvPr/>
        </p:nvSpPr>
        <p:spPr>
          <a:xfrm>
            <a:off x="2594770" y="3681292"/>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$20.9 billion</a:t>
            </a:r>
          </a:p>
        </p:txBody>
      </p:sp>
      <p:sp>
        <p:nvSpPr>
          <p:cNvPr id="5" name="Rectangle 4">
            <a:extLst>
              <a:ext uri="{FF2B5EF4-FFF2-40B4-BE49-F238E27FC236}">
                <a16:creationId xmlns:a16="http://schemas.microsoft.com/office/drawing/2014/main" id="{E210ED77-56B1-4396-0D1F-78F588876207}"/>
              </a:ext>
            </a:extLst>
          </p:cNvPr>
          <p:cNvSpPr/>
          <p:nvPr/>
        </p:nvSpPr>
        <p:spPr>
          <a:xfrm>
            <a:off x="4513353" y="3671352"/>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$20.7 billion</a:t>
            </a:r>
          </a:p>
        </p:txBody>
      </p:sp>
      <p:sp>
        <p:nvSpPr>
          <p:cNvPr id="14" name="Rectangle 13">
            <a:extLst>
              <a:ext uri="{FF2B5EF4-FFF2-40B4-BE49-F238E27FC236}">
                <a16:creationId xmlns:a16="http://schemas.microsoft.com/office/drawing/2014/main" id="{F4F6D305-37CC-8F2C-62D1-7FBFC3D0AA10}"/>
              </a:ext>
            </a:extLst>
          </p:cNvPr>
          <p:cNvSpPr/>
          <p:nvPr/>
        </p:nvSpPr>
        <p:spPr>
          <a:xfrm>
            <a:off x="10983189" y="3074636"/>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dirty="0">
                <a:solidFill>
                  <a:schemeClr val="accent3">
                    <a:lumMod val="75000"/>
                  </a:schemeClr>
                </a:solidFill>
              </a:rPr>
              <a:t>+$0.2 billion</a:t>
            </a:r>
          </a:p>
        </p:txBody>
      </p:sp>
    </p:spTree>
    <p:extLst>
      <p:ext uri="{BB962C8B-B14F-4D97-AF65-F5344CB8AC3E}">
        <p14:creationId xmlns:p14="http://schemas.microsoft.com/office/powerpoint/2010/main" val="3667348014"/>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45344F6-AFC0-5A6E-1C0C-174CE5E4F3EA}"/>
              </a:ext>
            </a:extLst>
          </p:cNvPr>
          <p:cNvSpPr>
            <a:spLocks noGrp="1"/>
          </p:cNvSpPr>
          <p:nvPr>
            <p:ph type="title"/>
          </p:nvPr>
        </p:nvSpPr>
        <p:spPr/>
        <p:txBody>
          <a:bodyPr>
            <a:normAutofit fontScale="90000"/>
          </a:bodyPr>
          <a:lstStyle/>
          <a:p>
            <a:r>
              <a:rPr lang="en-US"/>
              <a:t>Number of Hours Sensitivity:</a:t>
            </a:r>
            <a:br>
              <a:rPr lang="en-US"/>
            </a:br>
            <a:r>
              <a:rPr lang="en-US"/>
              <a:t>30 hours/season</a:t>
            </a:r>
            <a:br>
              <a:rPr lang="en-US"/>
            </a:br>
            <a:r>
              <a:rPr lang="en-US" sz="1800"/>
              <a:t>In Equilibrium (0.1 LOLE)</a:t>
            </a:r>
          </a:p>
        </p:txBody>
      </p:sp>
    </p:spTree>
    <p:extLst>
      <p:ext uri="{BB962C8B-B14F-4D97-AF65-F5344CB8AC3E}">
        <p14:creationId xmlns:p14="http://schemas.microsoft.com/office/powerpoint/2010/main" val="460905705"/>
      </p:ext>
    </p:extLst>
  </p:cSld>
  <p:clrMapOvr>
    <a:masterClrMapping/>
  </p:clrMapOvr>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9B0C136D-A1D8-A93C-59DD-7FA3C84E0F4B}"/>
              </a:ext>
            </a:extLst>
          </p:cNvPr>
          <p:cNvSpPr/>
          <p:nvPr/>
        </p:nvSpPr>
        <p:spPr>
          <a:xfrm>
            <a:off x="459233" y="4031073"/>
            <a:ext cx="11265405" cy="2249976"/>
          </a:xfrm>
          <a:prstGeom prst="rect">
            <a:avLst/>
          </a:prstGeom>
          <a:solidFill>
            <a:schemeClr val="accent1">
              <a:lumMod val="20000"/>
              <a:lumOff val="80000"/>
            </a:schemeClr>
          </a:solidFill>
          <a:ln w="19050">
            <a:solidFill>
              <a:schemeClr val="accent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600" b="1">
                <a:solidFill>
                  <a:schemeClr val="tx1"/>
                </a:solidFill>
              </a:rPr>
              <a:t>Net-CONE Multiple</a:t>
            </a:r>
          </a:p>
          <a:p>
            <a:r>
              <a:rPr lang="en-US" sz="1600" b="1">
                <a:solidFill>
                  <a:schemeClr val="tx1"/>
                </a:solidFill>
              </a:rPr>
              <a:t>in PC Demand Curve</a:t>
            </a:r>
          </a:p>
        </p:txBody>
      </p:sp>
      <p:sp>
        <p:nvSpPr>
          <p:cNvPr id="3" name="Title 2">
            <a:extLst>
              <a:ext uri="{FF2B5EF4-FFF2-40B4-BE49-F238E27FC236}">
                <a16:creationId xmlns:a16="http://schemas.microsoft.com/office/drawing/2014/main" id="{3AB7FE52-B562-0F01-8247-E4762CA7877E}"/>
              </a:ext>
            </a:extLst>
          </p:cNvPr>
          <p:cNvSpPr>
            <a:spLocks noGrp="1"/>
          </p:cNvSpPr>
          <p:nvPr>
            <p:ph type="title"/>
          </p:nvPr>
        </p:nvSpPr>
        <p:spPr/>
        <p:txBody>
          <a:bodyPr/>
          <a:lstStyle/>
          <a:p>
            <a:r>
              <a:rPr kumimoji="0" lang="en-US" sz="2800" b="0" i="0" u="none" strike="noStrike" kern="1200" cap="none" spc="0" normalizeH="0" baseline="0" noProof="0">
                <a:ln>
                  <a:noFill/>
                </a:ln>
                <a:solidFill>
                  <a:srgbClr val="034E6E"/>
                </a:solidFill>
                <a:effectLst/>
                <a:uLnTx/>
                <a:uFillTx/>
                <a:ea typeface="+mj-ea"/>
              </a:rPr>
              <a:t>Default vs. 30 hrs/season PCM Comparison</a:t>
            </a:r>
            <a:br>
              <a:rPr kumimoji="0" lang="en-US" sz="2800" b="0" i="0" u="none" strike="noStrike" kern="1200" cap="none" spc="0" normalizeH="0" baseline="0" noProof="0">
                <a:ln>
                  <a:noFill/>
                </a:ln>
                <a:solidFill>
                  <a:srgbClr val="034E6E"/>
                </a:solidFill>
                <a:effectLst/>
                <a:uLnTx/>
                <a:uFillTx/>
                <a:ea typeface="+mj-ea"/>
              </a:rPr>
            </a:br>
            <a:r>
              <a:rPr lang="en-US" sz="2000">
                <a:solidFill>
                  <a:srgbClr val="034E6E"/>
                </a:solidFill>
              </a:rPr>
              <a:t>Key Differing</a:t>
            </a:r>
            <a:r>
              <a:rPr kumimoji="0" lang="en-US" sz="2000" b="0" i="0" u="none" strike="noStrike" kern="1200" cap="none" spc="0" normalizeH="0" baseline="0" noProof="0">
                <a:ln>
                  <a:noFill/>
                </a:ln>
                <a:solidFill>
                  <a:srgbClr val="034E6E"/>
                </a:solidFill>
                <a:effectLst/>
                <a:uLnTx/>
                <a:uFillTx/>
                <a:ea typeface="+mj-ea"/>
              </a:rPr>
              <a:t> Design Definitions</a:t>
            </a:r>
            <a:endParaRPr lang="en-US"/>
          </a:p>
        </p:txBody>
      </p:sp>
      <p:graphicFrame>
        <p:nvGraphicFramePr>
          <p:cNvPr id="5" name="Table 4">
            <a:extLst>
              <a:ext uri="{FF2B5EF4-FFF2-40B4-BE49-F238E27FC236}">
                <a16:creationId xmlns:a16="http://schemas.microsoft.com/office/drawing/2014/main" id="{74A53882-F57E-E48E-79BE-6CA2D97948AE}"/>
              </a:ext>
            </a:extLst>
          </p:cNvPr>
          <p:cNvGraphicFramePr>
            <a:graphicFrameLocks noGrp="1"/>
          </p:cNvGraphicFramePr>
          <p:nvPr/>
        </p:nvGraphicFramePr>
        <p:xfrm>
          <a:off x="459233" y="1280160"/>
          <a:ext cx="11265409" cy="1854200"/>
        </p:xfrm>
        <a:graphic>
          <a:graphicData uri="http://schemas.openxmlformats.org/drawingml/2006/table">
            <a:tbl>
              <a:tblPr firstRow="1" bandRow="1">
                <a:tableStyleId>{69012ECD-51FC-41F1-AA8D-1B2483CD663E}</a:tableStyleId>
              </a:tblPr>
              <a:tblGrid>
                <a:gridCol w="2736454">
                  <a:extLst>
                    <a:ext uri="{9D8B030D-6E8A-4147-A177-3AD203B41FA5}">
                      <a16:colId xmlns:a16="http://schemas.microsoft.com/office/drawing/2014/main" val="413600596"/>
                    </a:ext>
                  </a:extLst>
                </a:gridCol>
                <a:gridCol w="4165496">
                  <a:extLst>
                    <a:ext uri="{9D8B030D-6E8A-4147-A177-3AD203B41FA5}">
                      <a16:colId xmlns:a16="http://schemas.microsoft.com/office/drawing/2014/main" val="1042639370"/>
                    </a:ext>
                  </a:extLst>
                </a:gridCol>
                <a:gridCol w="4363459">
                  <a:extLst>
                    <a:ext uri="{9D8B030D-6E8A-4147-A177-3AD203B41FA5}">
                      <a16:colId xmlns:a16="http://schemas.microsoft.com/office/drawing/2014/main" val="3922521525"/>
                    </a:ext>
                  </a:extLst>
                </a:gridCol>
              </a:tblGrid>
              <a:tr h="370840">
                <a:tc>
                  <a:txBody>
                    <a:bodyPr/>
                    <a:lstStyle/>
                    <a:p>
                      <a:r>
                        <a:rPr lang="en-US" sz="1600"/>
                        <a:t>Design Parameter</a:t>
                      </a:r>
                    </a:p>
                  </a:txBody>
                  <a:tcPr/>
                </a:tc>
                <a:tc>
                  <a:txBody>
                    <a:bodyPr/>
                    <a:lstStyle/>
                    <a:p>
                      <a:pPr algn="ctr"/>
                      <a:r>
                        <a:rPr lang="en-US" sz="1600"/>
                        <a:t>Default PCM Design</a:t>
                      </a:r>
                    </a:p>
                  </a:txBody>
                  <a:tcPr>
                    <a:solidFill>
                      <a:schemeClr val="bg1">
                        <a:lumMod val="65000"/>
                      </a:schemeClr>
                    </a:solidFill>
                  </a:tcPr>
                </a:tc>
                <a:tc>
                  <a:txBody>
                    <a:bodyPr/>
                    <a:lstStyle/>
                    <a:p>
                      <a:pPr algn="ctr"/>
                      <a:r>
                        <a:rPr lang="en-US" sz="1600"/>
                        <a:t>No. of Hours Sensitivity: 30 hrs/season</a:t>
                      </a:r>
                    </a:p>
                  </a:txBody>
                  <a:tcPr>
                    <a:solidFill>
                      <a:schemeClr val="tx1"/>
                    </a:solidFill>
                  </a:tcPr>
                </a:tc>
                <a:extLst>
                  <a:ext uri="{0D108BD9-81ED-4DB2-BD59-A6C34878D82A}">
                    <a16:rowId xmlns:a16="http://schemas.microsoft.com/office/drawing/2014/main" val="395839325"/>
                  </a:ext>
                </a:extLst>
              </a:tr>
              <a:tr h="370840">
                <a:tc>
                  <a:txBody>
                    <a:bodyPr/>
                    <a:lstStyle/>
                    <a:p>
                      <a:r>
                        <a:rPr lang="en-US" sz="1600" b="1"/>
                        <a:t>No. of Seasons</a:t>
                      </a:r>
                    </a:p>
                  </a:txBody>
                  <a:tcPr anchor="ctr">
                    <a:solidFill>
                      <a:schemeClr val="accent1">
                        <a:lumMod val="20000"/>
                        <a:lumOff val="80000"/>
                      </a:schemeClr>
                    </a:solidFill>
                  </a:tcPr>
                </a:tc>
                <a:tc>
                  <a:txBody>
                    <a:bodyPr/>
                    <a:lstStyle/>
                    <a:p>
                      <a:pPr algn="ctr"/>
                      <a:r>
                        <a:rPr lang="en-US" sz="1600"/>
                        <a:t>4 seasons</a:t>
                      </a:r>
                    </a:p>
                  </a:txBody>
                  <a:tcPr/>
                </a:tc>
                <a:tc>
                  <a:txBody>
                    <a:bodyPr/>
                    <a:lstStyle/>
                    <a:p>
                      <a:pPr algn="ctr"/>
                      <a:r>
                        <a:rPr lang="en-US" sz="1600"/>
                        <a:t>4 season</a:t>
                      </a:r>
                    </a:p>
                  </a:txBody>
                  <a:tcPr/>
                </a:tc>
                <a:extLst>
                  <a:ext uri="{0D108BD9-81ED-4DB2-BD59-A6C34878D82A}">
                    <a16:rowId xmlns:a16="http://schemas.microsoft.com/office/drawing/2014/main" val="3004951557"/>
                  </a:ext>
                </a:extLst>
              </a:tr>
              <a:tr h="370840">
                <a:tc>
                  <a:txBody>
                    <a:bodyPr/>
                    <a:lstStyle/>
                    <a:p>
                      <a:r>
                        <a:rPr lang="en-US" sz="1600" b="1"/>
                        <a:t>No. of Hours per Season</a:t>
                      </a:r>
                    </a:p>
                  </a:txBody>
                  <a:tcPr>
                    <a:solidFill>
                      <a:schemeClr val="accent1">
                        <a:lumMod val="20000"/>
                        <a:lumOff val="80000"/>
                      </a:schemeClr>
                    </a:solidFill>
                  </a:tcPr>
                </a:tc>
                <a:tc>
                  <a:txBody>
                    <a:bodyPr/>
                    <a:lstStyle/>
                    <a:p>
                      <a:pPr algn="ctr"/>
                      <a:r>
                        <a:rPr lang="en-US" sz="1600"/>
                        <a:t>15 hrs/season</a:t>
                      </a:r>
                    </a:p>
                  </a:txBody>
                  <a:tcPr/>
                </a:tc>
                <a:tc>
                  <a:txBody>
                    <a:bodyPr/>
                    <a:lstStyle/>
                    <a:p>
                      <a:pPr algn="ctr"/>
                      <a:r>
                        <a:rPr lang="en-US" sz="1600" b="1">
                          <a:solidFill>
                            <a:schemeClr val="accent3"/>
                          </a:solidFill>
                        </a:rPr>
                        <a:t>30 hrs/season</a:t>
                      </a:r>
                    </a:p>
                  </a:txBody>
                  <a:tcPr/>
                </a:tc>
                <a:extLst>
                  <a:ext uri="{0D108BD9-81ED-4DB2-BD59-A6C34878D82A}">
                    <a16:rowId xmlns:a16="http://schemas.microsoft.com/office/drawing/2014/main" val="1849959752"/>
                  </a:ext>
                </a:extLst>
              </a:tr>
              <a:tr h="370840">
                <a:tc>
                  <a:txBody>
                    <a:bodyPr/>
                    <a:lstStyle/>
                    <a:p>
                      <a:r>
                        <a:rPr lang="en-US" sz="1600" b="1"/>
                        <a:t>Net-CONE Determination</a:t>
                      </a:r>
                    </a:p>
                  </a:txBody>
                  <a:tcPr>
                    <a:solidFill>
                      <a:schemeClr val="accent1">
                        <a:lumMod val="20000"/>
                        <a:lumOff val="80000"/>
                      </a:schemeClr>
                    </a:solidFill>
                  </a:tcPr>
                </a:tc>
                <a:tc>
                  <a:txBody>
                    <a:bodyPr/>
                    <a:lstStyle/>
                    <a:p>
                      <a:pPr algn="ctr"/>
                      <a:r>
                        <a:rPr lang="en-US" sz="1600"/>
                        <a:t>Ex-Post</a:t>
                      </a:r>
                    </a:p>
                  </a:txBody>
                  <a:tcPr/>
                </a:tc>
                <a:tc>
                  <a:txBody>
                    <a:bodyPr/>
                    <a:lstStyle/>
                    <a:p>
                      <a:pPr algn="ctr"/>
                      <a:r>
                        <a:rPr lang="en-US" sz="1600"/>
                        <a:t>Ex-Post</a:t>
                      </a:r>
                    </a:p>
                  </a:txBody>
                  <a:tcPr/>
                </a:tc>
                <a:extLst>
                  <a:ext uri="{0D108BD9-81ED-4DB2-BD59-A6C34878D82A}">
                    <a16:rowId xmlns:a16="http://schemas.microsoft.com/office/drawing/2014/main" val="936242454"/>
                  </a:ext>
                </a:extLst>
              </a:tr>
              <a:tr h="370840">
                <a:tc>
                  <a:txBody>
                    <a:bodyPr/>
                    <a:lstStyle/>
                    <a:p>
                      <a:r>
                        <a:rPr lang="en-US" sz="1600" b="1"/>
                        <a:t>Resource Eligibility</a:t>
                      </a:r>
                    </a:p>
                  </a:txBody>
                  <a:tcPr>
                    <a:solidFill>
                      <a:schemeClr val="accent1">
                        <a:lumMod val="20000"/>
                        <a:lumOff val="80000"/>
                      </a:schemeClr>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34E6E"/>
                          </a:solidFill>
                          <a:effectLst/>
                          <a:uLnTx/>
                          <a:uFillTx/>
                          <a:latin typeface="Aptos"/>
                          <a:ea typeface="+mn-ea"/>
                          <a:cs typeface="+mn-cs"/>
                        </a:rPr>
                        <a:t>All ERCOT-registered dispatchable resources</a:t>
                      </a:r>
                    </a:p>
                  </a:txBody>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1600" b="0" i="0" u="none" strike="noStrike" kern="1200" cap="none" spc="0" normalizeH="0" baseline="0" noProof="0">
                          <a:ln>
                            <a:noFill/>
                          </a:ln>
                          <a:solidFill>
                            <a:srgbClr val="034E6E"/>
                          </a:solidFill>
                          <a:effectLst/>
                          <a:uLnTx/>
                          <a:uFillTx/>
                          <a:latin typeface="Aptos"/>
                          <a:ea typeface="+mn-ea"/>
                          <a:cs typeface="+mn-cs"/>
                        </a:rPr>
                        <a:t>All ERCOT-registered dispatchable resources</a:t>
                      </a:r>
                    </a:p>
                  </a:txBody>
                  <a:tcPr/>
                </a:tc>
                <a:extLst>
                  <a:ext uri="{0D108BD9-81ED-4DB2-BD59-A6C34878D82A}">
                    <a16:rowId xmlns:a16="http://schemas.microsoft.com/office/drawing/2014/main" val="490197173"/>
                  </a:ext>
                </a:extLst>
              </a:tr>
            </a:tbl>
          </a:graphicData>
        </a:graphic>
      </p:graphicFrame>
      <p:graphicFrame>
        <p:nvGraphicFramePr>
          <p:cNvPr id="12" name="Chart 11">
            <a:extLst>
              <a:ext uri="{FF2B5EF4-FFF2-40B4-BE49-F238E27FC236}">
                <a16:creationId xmlns:a16="http://schemas.microsoft.com/office/drawing/2014/main" id="{A2929E65-A29A-4A15-AF04-0F325585C5D6}"/>
              </a:ext>
            </a:extLst>
          </p:cNvPr>
          <p:cNvGraphicFramePr>
            <a:graphicFrameLocks/>
          </p:cNvGraphicFramePr>
          <p:nvPr/>
        </p:nvGraphicFramePr>
        <p:xfrm>
          <a:off x="7386581" y="4040309"/>
          <a:ext cx="4328819" cy="223113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 name="Chart 17">
            <a:extLst>
              <a:ext uri="{FF2B5EF4-FFF2-40B4-BE49-F238E27FC236}">
                <a16:creationId xmlns:a16="http://schemas.microsoft.com/office/drawing/2014/main" id="{A2929E65-A29A-4A15-AF04-0F325585C5D6}"/>
              </a:ext>
            </a:extLst>
          </p:cNvPr>
          <p:cNvGraphicFramePr>
            <a:graphicFrameLocks/>
          </p:cNvGraphicFramePr>
          <p:nvPr/>
        </p:nvGraphicFramePr>
        <p:xfrm>
          <a:off x="3195962" y="4040309"/>
          <a:ext cx="4172144" cy="2231136"/>
        </p:xfrm>
        <a:graphic>
          <a:graphicData uri="http://schemas.openxmlformats.org/drawingml/2006/chart">
            <c:chart xmlns:c="http://schemas.openxmlformats.org/drawingml/2006/chart" xmlns:r="http://schemas.openxmlformats.org/officeDocument/2006/relationships" r:id="rId3"/>
          </a:graphicData>
        </a:graphic>
      </p:graphicFrame>
      <p:cxnSp>
        <p:nvCxnSpPr>
          <p:cNvPr id="14" name="Straight Connector 13">
            <a:extLst>
              <a:ext uri="{FF2B5EF4-FFF2-40B4-BE49-F238E27FC236}">
                <a16:creationId xmlns:a16="http://schemas.microsoft.com/office/drawing/2014/main" id="{8C48A1B5-B617-C4E0-00E7-C3ECD312A5B8}"/>
              </a:ext>
            </a:extLst>
          </p:cNvPr>
          <p:cNvCxnSpPr>
            <a:cxnSpLocks/>
          </p:cNvCxnSpPr>
          <p:nvPr/>
        </p:nvCxnSpPr>
        <p:spPr>
          <a:xfrm>
            <a:off x="3195961" y="1289038"/>
            <a:ext cx="0" cy="5000889"/>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cxnSp>
        <p:nvCxnSpPr>
          <p:cNvPr id="15" name="Straight Connector 14">
            <a:extLst>
              <a:ext uri="{FF2B5EF4-FFF2-40B4-BE49-F238E27FC236}">
                <a16:creationId xmlns:a16="http://schemas.microsoft.com/office/drawing/2014/main" id="{B705B61B-5C72-3F8B-2E38-DE5ED83BDF09}"/>
              </a:ext>
            </a:extLst>
          </p:cNvPr>
          <p:cNvCxnSpPr>
            <a:cxnSpLocks/>
          </p:cNvCxnSpPr>
          <p:nvPr/>
        </p:nvCxnSpPr>
        <p:spPr>
          <a:xfrm>
            <a:off x="7377343" y="1289038"/>
            <a:ext cx="0" cy="5000889"/>
          </a:xfrm>
          <a:prstGeom prst="line">
            <a:avLst/>
          </a:prstGeom>
          <a:ln w="38100">
            <a:solidFill>
              <a:schemeClr val="bg1">
                <a:lumMod val="95000"/>
              </a:schemeClr>
            </a:solidFill>
          </a:ln>
        </p:spPr>
        <p:style>
          <a:lnRef idx="1">
            <a:schemeClr val="accent1"/>
          </a:lnRef>
          <a:fillRef idx="0">
            <a:schemeClr val="accent1"/>
          </a:fillRef>
          <a:effectRef idx="0">
            <a:schemeClr val="accent1"/>
          </a:effectRef>
          <a:fontRef idx="minor">
            <a:schemeClr val="tx1"/>
          </a:fontRef>
        </p:style>
      </p:cxnSp>
      <p:sp>
        <p:nvSpPr>
          <p:cNvPr id="9" name="Rectangle 8">
            <a:extLst>
              <a:ext uri="{FF2B5EF4-FFF2-40B4-BE49-F238E27FC236}">
                <a16:creationId xmlns:a16="http://schemas.microsoft.com/office/drawing/2014/main" id="{6A09E833-F5C0-CF8C-54DB-AF14C8A9663D}"/>
              </a:ext>
            </a:extLst>
          </p:cNvPr>
          <p:cNvSpPr/>
          <p:nvPr/>
        </p:nvSpPr>
        <p:spPr>
          <a:xfrm>
            <a:off x="0" y="3264795"/>
            <a:ext cx="12192000" cy="635843"/>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solidFill>
                  <a:schemeClr val="tx1"/>
                </a:solidFill>
              </a:rPr>
              <a:t>Both designs meet the 0.1 LOLE reliability standard by changing the</a:t>
            </a:r>
          </a:p>
          <a:p>
            <a:pPr algn="ctr"/>
            <a:r>
              <a:rPr lang="en-US" b="1">
                <a:solidFill>
                  <a:schemeClr val="tx1"/>
                </a:solidFill>
              </a:rPr>
              <a:t>net-CONE multiplier that determines the maximum PC price…</a:t>
            </a:r>
            <a:endParaRPr lang="en-US">
              <a:solidFill>
                <a:schemeClr val="tx1"/>
              </a:solidFill>
            </a:endParaRPr>
          </a:p>
        </p:txBody>
      </p:sp>
      <p:sp>
        <p:nvSpPr>
          <p:cNvPr id="20" name="Rectangle 19">
            <a:extLst>
              <a:ext uri="{FF2B5EF4-FFF2-40B4-BE49-F238E27FC236}">
                <a16:creationId xmlns:a16="http://schemas.microsoft.com/office/drawing/2014/main" id="{336741F6-0C48-8486-2B65-A41859D6C628}"/>
              </a:ext>
            </a:extLst>
          </p:cNvPr>
          <p:cNvSpPr/>
          <p:nvPr/>
        </p:nvSpPr>
        <p:spPr>
          <a:xfrm>
            <a:off x="7999766" y="4445917"/>
            <a:ext cx="1320800"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tx1"/>
                </a:solidFill>
              </a:rPr>
              <a:t>1.47x net-CONE</a:t>
            </a:r>
          </a:p>
          <a:p>
            <a:r>
              <a:rPr lang="en-US" sz="800" b="1">
                <a:solidFill>
                  <a:schemeClr val="tx1"/>
                </a:solidFill>
              </a:rPr>
              <a:t>(seasonal)</a:t>
            </a:r>
          </a:p>
        </p:txBody>
      </p:sp>
      <p:sp>
        <p:nvSpPr>
          <p:cNvPr id="4" name="Rectangle 3">
            <a:extLst>
              <a:ext uri="{FF2B5EF4-FFF2-40B4-BE49-F238E27FC236}">
                <a16:creationId xmlns:a16="http://schemas.microsoft.com/office/drawing/2014/main" id="{C8A0031C-FEB8-5AF8-C8D6-15119734A24B}"/>
              </a:ext>
            </a:extLst>
          </p:cNvPr>
          <p:cNvSpPr/>
          <p:nvPr/>
        </p:nvSpPr>
        <p:spPr>
          <a:xfrm>
            <a:off x="3501368" y="4498467"/>
            <a:ext cx="1320800"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tx1"/>
                </a:solidFill>
              </a:rPr>
              <a:t>1.51x net-CONE</a:t>
            </a:r>
          </a:p>
          <a:p>
            <a:r>
              <a:rPr lang="en-US" sz="800" b="1">
                <a:solidFill>
                  <a:schemeClr val="tx1"/>
                </a:solidFill>
              </a:rPr>
              <a:t>(seasonal)</a:t>
            </a:r>
          </a:p>
        </p:txBody>
      </p:sp>
      <p:cxnSp>
        <p:nvCxnSpPr>
          <p:cNvPr id="6" name="Straight Connector 5">
            <a:extLst>
              <a:ext uri="{FF2B5EF4-FFF2-40B4-BE49-F238E27FC236}">
                <a16:creationId xmlns:a16="http://schemas.microsoft.com/office/drawing/2014/main" id="{640CB0D5-EE2A-9D38-6C8C-201F97BE82E4}"/>
              </a:ext>
            </a:extLst>
          </p:cNvPr>
          <p:cNvCxnSpPr>
            <a:cxnSpLocks/>
          </p:cNvCxnSpPr>
          <p:nvPr/>
        </p:nvCxnSpPr>
        <p:spPr>
          <a:xfrm>
            <a:off x="6687260" y="4607612"/>
            <a:ext cx="0" cy="137160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7" name="Straight Connector 6">
            <a:extLst>
              <a:ext uri="{FF2B5EF4-FFF2-40B4-BE49-F238E27FC236}">
                <a16:creationId xmlns:a16="http://schemas.microsoft.com/office/drawing/2014/main" id="{206B1D45-B562-537A-C3A5-9DCBC5245CF1}"/>
              </a:ext>
            </a:extLst>
          </p:cNvPr>
          <p:cNvCxnSpPr>
            <a:cxnSpLocks/>
          </p:cNvCxnSpPr>
          <p:nvPr/>
        </p:nvCxnSpPr>
        <p:spPr>
          <a:xfrm>
            <a:off x="7030854" y="5064812"/>
            <a:ext cx="0" cy="91440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8" name="Rectangle 7">
            <a:extLst>
              <a:ext uri="{FF2B5EF4-FFF2-40B4-BE49-F238E27FC236}">
                <a16:creationId xmlns:a16="http://schemas.microsoft.com/office/drawing/2014/main" id="{113C7C44-FD46-C518-4084-C233576C31C2}"/>
              </a:ext>
            </a:extLst>
          </p:cNvPr>
          <p:cNvSpPr/>
          <p:nvPr/>
        </p:nvSpPr>
        <p:spPr>
          <a:xfrm>
            <a:off x="6246475" y="4873697"/>
            <a:ext cx="1721433"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rgbClr val="D6A300"/>
                </a:solidFill>
              </a:rPr>
              <a:t>108% PC Target</a:t>
            </a:r>
          </a:p>
          <a:p>
            <a:r>
              <a:rPr lang="en-US" sz="800" b="1">
                <a:solidFill>
                  <a:srgbClr val="D6A300"/>
                </a:solidFill>
              </a:rPr>
              <a:t>(seasonal)</a:t>
            </a:r>
          </a:p>
        </p:txBody>
      </p:sp>
      <p:sp>
        <p:nvSpPr>
          <p:cNvPr id="10" name="Rectangle 9">
            <a:extLst>
              <a:ext uri="{FF2B5EF4-FFF2-40B4-BE49-F238E27FC236}">
                <a16:creationId xmlns:a16="http://schemas.microsoft.com/office/drawing/2014/main" id="{3BA86557-5076-8C51-FC80-EDA06236A688}"/>
              </a:ext>
            </a:extLst>
          </p:cNvPr>
          <p:cNvSpPr/>
          <p:nvPr/>
        </p:nvSpPr>
        <p:spPr>
          <a:xfrm>
            <a:off x="5877274" y="4406102"/>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rgbClr val="D6A300"/>
                </a:solidFill>
              </a:rPr>
              <a:t>98% PC Target</a:t>
            </a:r>
          </a:p>
          <a:p>
            <a:r>
              <a:rPr lang="en-US" sz="800" b="1">
                <a:solidFill>
                  <a:srgbClr val="D6A300"/>
                </a:solidFill>
              </a:rPr>
              <a:t>(seasonal)</a:t>
            </a:r>
          </a:p>
        </p:txBody>
      </p:sp>
      <p:cxnSp>
        <p:nvCxnSpPr>
          <p:cNvPr id="11" name="Straight Connector 10">
            <a:extLst>
              <a:ext uri="{FF2B5EF4-FFF2-40B4-BE49-F238E27FC236}">
                <a16:creationId xmlns:a16="http://schemas.microsoft.com/office/drawing/2014/main" id="{DADB55AD-D9BD-9266-155B-5F398BBF357F}"/>
              </a:ext>
            </a:extLst>
          </p:cNvPr>
          <p:cNvCxnSpPr>
            <a:cxnSpLocks/>
          </p:cNvCxnSpPr>
          <p:nvPr/>
        </p:nvCxnSpPr>
        <p:spPr>
          <a:xfrm>
            <a:off x="11083630" y="4607612"/>
            <a:ext cx="0" cy="137160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cxnSp>
        <p:nvCxnSpPr>
          <p:cNvPr id="13" name="Straight Connector 12">
            <a:extLst>
              <a:ext uri="{FF2B5EF4-FFF2-40B4-BE49-F238E27FC236}">
                <a16:creationId xmlns:a16="http://schemas.microsoft.com/office/drawing/2014/main" id="{89B0C35D-56D6-A868-D85D-0C6158A0ECF0}"/>
              </a:ext>
            </a:extLst>
          </p:cNvPr>
          <p:cNvCxnSpPr>
            <a:cxnSpLocks/>
          </p:cNvCxnSpPr>
          <p:nvPr/>
        </p:nvCxnSpPr>
        <p:spPr>
          <a:xfrm>
            <a:off x="11399516" y="5064812"/>
            <a:ext cx="0" cy="914400"/>
          </a:xfrm>
          <a:prstGeom prst="line">
            <a:avLst/>
          </a:prstGeom>
          <a:ln w="19050">
            <a:solidFill>
              <a:schemeClr val="accent2"/>
            </a:solidFill>
          </a:ln>
        </p:spPr>
        <p:style>
          <a:lnRef idx="1">
            <a:schemeClr val="accent1"/>
          </a:lnRef>
          <a:fillRef idx="0">
            <a:schemeClr val="accent1"/>
          </a:fillRef>
          <a:effectRef idx="0">
            <a:schemeClr val="accent1"/>
          </a:effectRef>
          <a:fontRef idx="minor">
            <a:schemeClr val="tx1"/>
          </a:fontRef>
        </p:style>
      </p:cxnSp>
      <p:sp>
        <p:nvSpPr>
          <p:cNvPr id="17" name="Rectangle 16">
            <a:extLst>
              <a:ext uri="{FF2B5EF4-FFF2-40B4-BE49-F238E27FC236}">
                <a16:creationId xmlns:a16="http://schemas.microsoft.com/office/drawing/2014/main" id="{021F6995-84F6-9C28-E399-78C302C33564}"/>
              </a:ext>
            </a:extLst>
          </p:cNvPr>
          <p:cNvSpPr/>
          <p:nvPr/>
        </p:nvSpPr>
        <p:spPr>
          <a:xfrm>
            <a:off x="10612937" y="4875031"/>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rgbClr val="D6A300"/>
                </a:solidFill>
              </a:rPr>
              <a:t>108% PC Target</a:t>
            </a:r>
          </a:p>
          <a:p>
            <a:r>
              <a:rPr lang="en-US" sz="800" b="1">
                <a:solidFill>
                  <a:srgbClr val="D6A300"/>
                </a:solidFill>
              </a:rPr>
              <a:t>(seasonal)</a:t>
            </a:r>
          </a:p>
        </p:txBody>
      </p:sp>
      <p:sp>
        <p:nvSpPr>
          <p:cNvPr id="19" name="Rectangle 18">
            <a:extLst>
              <a:ext uri="{FF2B5EF4-FFF2-40B4-BE49-F238E27FC236}">
                <a16:creationId xmlns:a16="http://schemas.microsoft.com/office/drawing/2014/main" id="{76DA4FB8-384E-7FAD-F1EE-F0350A692652}"/>
              </a:ext>
            </a:extLst>
          </p:cNvPr>
          <p:cNvSpPr/>
          <p:nvPr/>
        </p:nvSpPr>
        <p:spPr>
          <a:xfrm>
            <a:off x="10273644" y="4406102"/>
            <a:ext cx="1573158" cy="258618"/>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rgbClr val="D6A300"/>
                </a:solidFill>
              </a:rPr>
              <a:t>98% PC Target</a:t>
            </a:r>
          </a:p>
          <a:p>
            <a:r>
              <a:rPr lang="en-US" sz="800" b="1">
                <a:solidFill>
                  <a:srgbClr val="D6A300"/>
                </a:solidFill>
              </a:rPr>
              <a:t>(seasonal)</a:t>
            </a:r>
          </a:p>
        </p:txBody>
      </p:sp>
    </p:spTree>
    <p:extLst>
      <p:ext uri="{BB962C8B-B14F-4D97-AF65-F5344CB8AC3E}">
        <p14:creationId xmlns:p14="http://schemas.microsoft.com/office/powerpoint/2010/main" val="555740233"/>
      </p:ext>
    </p:extLst>
  </p:cSld>
  <p:clrMapOvr>
    <a:masterClrMapping/>
  </p:clrMapOvr>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a:extLst>
              <a:ext uri="{FF2B5EF4-FFF2-40B4-BE49-F238E27FC236}">
                <a16:creationId xmlns:a16="http://schemas.microsoft.com/office/drawing/2014/main" id="{9D6E7EF0-A49F-4454-B6D2-9C05751C2DDD}"/>
              </a:ext>
            </a:extLst>
          </p:cNvPr>
          <p:cNvGraphicFramePr>
            <a:graphicFrameLocks/>
          </p:cNvGraphicFramePr>
          <p:nvPr/>
        </p:nvGraphicFramePr>
        <p:xfrm>
          <a:off x="6414412" y="1629634"/>
          <a:ext cx="5314038" cy="449283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2" name="Chart 11">
            <a:extLst>
              <a:ext uri="{FF2B5EF4-FFF2-40B4-BE49-F238E27FC236}">
                <a16:creationId xmlns:a16="http://schemas.microsoft.com/office/drawing/2014/main" id="{555C1872-DFF2-C00C-C7D1-11C20F95A808}"/>
              </a:ext>
            </a:extLst>
          </p:cNvPr>
          <p:cNvGraphicFramePr>
            <a:graphicFrameLocks/>
          </p:cNvGraphicFramePr>
          <p:nvPr/>
        </p:nvGraphicFramePr>
        <p:xfrm>
          <a:off x="458789" y="1629636"/>
          <a:ext cx="5321278" cy="4492836"/>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3" name="Table 12">
            <a:extLst>
              <a:ext uri="{FF2B5EF4-FFF2-40B4-BE49-F238E27FC236}">
                <a16:creationId xmlns:a16="http://schemas.microsoft.com/office/drawing/2014/main" id="{404BCE52-91D9-D663-6107-613139FDE528}"/>
              </a:ext>
            </a:extLst>
          </p:cNvPr>
          <p:cNvGraphicFramePr>
            <a:graphicFrameLocks noGrp="1"/>
          </p:cNvGraphicFramePr>
          <p:nvPr/>
        </p:nvGraphicFramePr>
        <p:xfrm>
          <a:off x="7200901" y="6021950"/>
          <a:ext cx="4391025" cy="274320"/>
        </p:xfrm>
        <a:graphic>
          <a:graphicData uri="http://schemas.openxmlformats.org/drawingml/2006/table">
            <a:tbl>
              <a:tblPr firstRow="1" bandRow="1">
                <a:tableStyleId>{69012ECD-51FC-41F1-AA8D-1B2483CD663E}</a:tableStyleId>
              </a:tblPr>
              <a:tblGrid>
                <a:gridCol w="1463675">
                  <a:extLst>
                    <a:ext uri="{9D8B030D-6E8A-4147-A177-3AD203B41FA5}">
                      <a16:colId xmlns:a16="http://schemas.microsoft.com/office/drawing/2014/main" val="2853341358"/>
                    </a:ext>
                  </a:extLst>
                </a:gridCol>
                <a:gridCol w="1463675">
                  <a:extLst>
                    <a:ext uri="{9D8B030D-6E8A-4147-A177-3AD203B41FA5}">
                      <a16:colId xmlns:a16="http://schemas.microsoft.com/office/drawing/2014/main" val="2367961906"/>
                    </a:ext>
                  </a:extLst>
                </a:gridCol>
                <a:gridCol w="1463675">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aphicFrame>
        <p:nvGraphicFramePr>
          <p:cNvPr id="14" name="Table 13">
            <a:extLst>
              <a:ext uri="{FF2B5EF4-FFF2-40B4-BE49-F238E27FC236}">
                <a16:creationId xmlns:a16="http://schemas.microsoft.com/office/drawing/2014/main" id="{3F555573-0935-7B8B-A6B3-CC128E63E9AE}"/>
              </a:ext>
            </a:extLst>
          </p:cNvPr>
          <p:cNvGraphicFramePr>
            <a:graphicFrameLocks noGrp="1"/>
          </p:cNvGraphicFramePr>
          <p:nvPr/>
        </p:nvGraphicFramePr>
        <p:xfrm>
          <a:off x="1190625" y="6021950"/>
          <a:ext cx="4476750" cy="274320"/>
        </p:xfrm>
        <a:graphic>
          <a:graphicData uri="http://schemas.openxmlformats.org/drawingml/2006/table">
            <a:tbl>
              <a:tblPr firstRow="1" bandRow="1">
                <a:tableStyleId>{69012ECD-51FC-41F1-AA8D-1B2483CD663E}</a:tableStyleId>
              </a:tblPr>
              <a:tblGrid>
                <a:gridCol w="1492250">
                  <a:extLst>
                    <a:ext uri="{9D8B030D-6E8A-4147-A177-3AD203B41FA5}">
                      <a16:colId xmlns:a16="http://schemas.microsoft.com/office/drawing/2014/main" val="2853341358"/>
                    </a:ext>
                  </a:extLst>
                </a:gridCol>
                <a:gridCol w="1492250">
                  <a:extLst>
                    <a:ext uri="{9D8B030D-6E8A-4147-A177-3AD203B41FA5}">
                      <a16:colId xmlns:a16="http://schemas.microsoft.com/office/drawing/2014/main" val="2367961906"/>
                    </a:ext>
                  </a:extLst>
                </a:gridCol>
                <a:gridCol w="1492250">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lstStyle/>
          <a:p>
            <a:r>
              <a:rPr kumimoji="0" lang="en-US" sz="2800" b="0" i="0" u="none" strike="noStrike" kern="1200" cap="none" spc="0" normalizeH="0" baseline="0" noProof="0">
                <a:ln>
                  <a:noFill/>
                </a:ln>
                <a:solidFill>
                  <a:srgbClr val="034E6E"/>
                </a:solidFill>
                <a:effectLst/>
                <a:uLnTx/>
                <a:uFillTx/>
                <a:ea typeface="+mj-ea"/>
              </a:rPr>
              <a:t>Default vs. 30 hrs/season PCM Comparison</a:t>
            </a:r>
            <a:br>
              <a:rPr kumimoji="0" lang="en-US" sz="2800" b="0" i="0" u="none" strike="noStrike" kern="1200" cap="none" spc="0" normalizeH="0" baseline="0" noProof="0">
                <a:ln>
                  <a:noFill/>
                </a:ln>
                <a:solidFill>
                  <a:srgbClr val="034E6E"/>
                </a:solidFill>
                <a:effectLst/>
                <a:uLnTx/>
                <a:uFillTx/>
                <a:ea typeface="+mj-ea"/>
              </a:rPr>
            </a:br>
            <a:r>
              <a:rPr lang="en-US" sz="2000" noProof="0"/>
              <a:t>System Cost</a:t>
            </a:r>
            <a:endParaRPr lang="en-US" sz="2000"/>
          </a:p>
        </p:txBody>
      </p:sp>
      <p:sp>
        <p:nvSpPr>
          <p:cNvPr id="8" name="Rectangle 7">
            <a:extLst>
              <a:ext uri="{FF2B5EF4-FFF2-40B4-BE49-F238E27FC236}">
                <a16:creationId xmlns:a16="http://schemas.microsoft.com/office/drawing/2014/main" id="{23245519-1AE2-7162-F163-654C1554FDB7}"/>
              </a:ext>
            </a:extLst>
          </p:cNvPr>
          <p:cNvSpPr/>
          <p:nvPr/>
        </p:nvSpPr>
        <p:spPr>
          <a:xfrm>
            <a:off x="461265" y="1277942"/>
            <a:ext cx="5321277"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Default PCM Design</a:t>
            </a:r>
          </a:p>
        </p:txBody>
      </p:sp>
      <p:sp>
        <p:nvSpPr>
          <p:cNvPr id="9" name="Rectangle 8">
            <a:extLst>
              <a:ext uri="{FF2B5EF4-FFF2-40B4-BE49-F238E27FC236}">
                <a16:creationId xmlns:a16="http://schemas.microsoft.com/office/drawing/2014/main" id="{FC62692A-223A-91EA-B2DE-00623C2AF911}"/>
              </a:ext>
            </a:extLst>
          </p:cNvPr>
          <p:cNvSpPr/>
          <p:nvPr/>
        </p:nvSpPr>
        <p:spPr>
          <a:xfrm>
            <a:off x="6407427" y="1277942"/>
            <a:ext cx="5321277"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30 hrs/season PCM Design</a:t>
            </a:r>
          </a:p>
        </p:txBody>
      </p:sp>
      <p:sp>
        <p:nvSpPr>
          <p:cNvPr id="19" name="Rectangle 18">
            <a:extLst>
              <a:ext uri="{FF2B5EF4-FFF2-40B4-BE49-F238E27FC236}">
                <a16:creationId xmlns:a16="http://schemas.microsoft.com/office/drawing/2014/main" id="{E45BBA85-38B1-EC25-2127-5FFE2EDA21D1}"/>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grpSp>
        <p:nvGrpSpPr>
          <p:cNvPr id="24" name="Group 23">
            <a:extLst>
              <a:ext uri="{FF2B5EF4-FFF2-40B4-BE49-F238E27FC236}">
                <a16:creationId xmlns:a16="http://schemas.microsoft.com/office/drawing/2014/main" id="{359E6787-2563-227B-8337-88F287DDAF5B}"/>
              </a:ext>
            </a:extLst>
          </p:cNvPr>
          <p:cNvGrpSpPr/>
          <p:nvPr/>
        </p:nvGrpSpPr>
        <p:grpSpPr>
          <a:xfrm>
            <a:off x="9946140" y="233768"/>
            <a:ext cx="1782310" cy="619057"/>
            <a:chOff x="7453314" y="233768"/>
            <a:chExt cx="1782310" cy="619057"/>
          </a:xfrm>
        </p:grpSpPr>
        <p:sp>
          <p:nvSpPr>
            <p:cNvPr id="25" name="Rectangle 24">
              <a:extLst>
                <a:ext uri="{FF2B5EF4-FFF2-40B4-BE49-F238E27FC236}">
                  <a16:creationId xmlns:a16="http://schemas.microsoft.com/office/drawing/2014/main" id="{0571B8CA-98E2-CC30-DA0A-2352310E4E10}"/>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F0B161ED-A458-6363-B1F6-DCFA87A1AF06}"/>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27" name="Rectangle 26">
              <a:extLst>
                <a:ext uri="{FF2B5EF4-FFF2-40B4-BE49-F238E27FC236}">
                  <a16:creationId xmlns:a16="http://schemas.microsoft.com/office/drawing/2014/main" id="{E6695EF8-2F7E-CC48-49BF-722CDA1001F9}"/>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28" name="Rectangle 27">
              <a:extLst>
                <a:ext uri="{FF2B5EF4-FFF2-40B4-BE49-F238E27FC236}">
                  <a16:creationId xmlns:a16="http://schemas.microsoft.com/office/drawing/2014/main" id="{D8F27C1B-6F46-FE96-955B-2EFDC8D43D9B}"/>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29" name="Rectangle 28">
              <a:extLst>
                <a:ext uri="{FF2B5EF4-FFF2-40B4-BE49-F238E27FC236}">
                  <a16:creationId xmlns:a16="http://schemas.microsoft.com/office/drawing/2014/main" id="{138828DD-750E-EF3C-485A-E838C6E176A1}"/>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Rectangle 29">
              <a:extLst>
                <a:ext uri="{FF2B5EF4-FFF2-40B4-BE49-F238E27FC236}">
                  <a16:creationId xmlns:a16="http://schemas.microsoft.com/office/drawing/2014/main" id="{22B1EFF2-B8C1-92F5-F17D-DBE4DA00BD3D}"/>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1" name="Rectangle 30">
              <a:extLst>
                <a:ext uri="{FF2B5EF4-FFF2-40B4-BE49-F238E27FC236}">
                  <a16:creationId xmlns:a16="http://schemas.microsoft.com/office/drawing/2014/main" id="{3823DF8A-EFE1-3151-2E56-9164BABC3038}"/>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7" name="Rectangle 6">
            <a:extLst>
              <a:ext uri="{FF2B5EF4-FFF2-40B4-BE49-F238E27FC236}">
                <a16:creationId xmlns:a16="http://schemas.microsoft.com/office/drawing/2014/main" id="{28F9620E-4E4E-7CFD-53EC-D602343D3083}"/>
              </a:ext>
            </a:extLst>
          </p:cNvPr>
          <p:cNvSpPr/>
          <p:nvPr/>
        </p:nvSpPr>
        <p:spPr>
          <a:xfrm>
            <a:off x="2182131" y="296602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$20.9 billion</a:t>
            </a:r>
          </a:p>
        </p:txBody>
      </p:sp>
      <p:sp>
        <p:nvSpPr>
          <p:cNvPr id="10" name="Rectangle 9">
            <a:extLst>
              <a:ext uri="{FF2B5EF4-FFF2-40B4-BE49-F238E27FC236}">
                <a16:creationId xmlns:a16="http://schemas.microsoft.com/office/drawing/2014/main" id="{0C779124-0E68-44EE-851B-623B883D8E7E}"/>
              </a:ext>
            </a:extLst>
          </p:cNvPr>
          <p:cNvSpPr/>
          <p:nvPr/>
        </p:nvSpPr>
        <p:spPr>
          <a:xfrm>
            <a:off x="8135670" y="296602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$20.9 billion</a:t>
            </a:r>
          </a:p>
        </p:txBody>
      </p:sp>
      <p:sp>
        <p:nvSpPr>
          <p:cNvPr id="11" name="Rectangle 10">
            <a:extLst>
              <a:ext uri="{FF2B5EF4-FFF2-40B4-BE49-F238E27FC236}">
                <a16:creationId xmlns:a16="http://schemas.microsoft.com/office/drawing/2014/main" id="{AC45377B-84FF-BF58-34E2-64CABA7B5065}"/>
              </a:ext>
            </a:extLst>
          </p:cNvPr>
          <p:cNvSpPr/>
          <p:nvPr/>
        </p:nvSpPr>
        <p:spPr>
          <a:xfrm>
            <a:off x="7800958" y="1787547"/>
            <a:ext cx="3161727" cy="5488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2"/>
                </a:solidFill>
              </a:rPr>
              <a:t>System costs are very similar under both designs, with a slight decrease in volatility in the design with 30 hours</a:t>
            </a:r>
          </a:p>
        </p:txBody>
      </p:sp>
    </p:spTree>
    <p:extLst>
      <p:ext uri="{BB962C8B-B14F-4D97-AF65-F5344CB8AC3E}">
        <p14:creationId xmlns:p14="http://schemas.microsoft.com/office/powerpoint/2010/main" val="2417800290"/>
      </p:ext>
    </p:extLst>
  </p:cSld>
  <p:clrMapOvr>
    <a:masterClrMapping/>
  </p:clrMapOvr>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9" name="Chart 8">
            <a:extLst>
              <a:ext uri="{FF2B5EF4-FFF2-40B4-BE49-F238E27FC236}">
                <a16:creationId xmlns:a16="http://schemas.microsoft.com/office/drawing/2014/main" id="{E76003CE-0B02-46FB-A23C-E4EDBDB81346}"/>
              </a:ext>
            </a:extLst>
          </p:cNvPr>
          <p:cNvGraphicFramePr>
            <a:graphicFrameLocks/>
          </p:cNvGraphicFramePr>
          <p:nvPr/>
        </p:nvGraphicFramePr>
        <p:xfrm>
          <a:off x="6406404" y="1629635"/>
          <a:ext cx="5322043" cy="4492836"/>
        </p:xfrm>
        <a:graphic>
          <a:graphicData uri="http://schemas.openxmlformats.org/drawingml/2006/chart">
            <c:chart xmlns:c="http://schemas.openxmlformats.org/drawingml/2006/chart" xmlns:r="http://schemas.openxmlformats.org/officeDocument/2006/relationships" r:id="rId3"/>
          </a:graphicData>
        </a:graphic>
      </p:graphicFrame>
      <p:sp>
        <p:nvSpPr>
          <p:cNvPr id="4" name="Rectangle 3">
            <a:extLst>
              <a:ext uri="{FF2B5EF4-FFF2-40B4-BE49-F238E27FC236}">
                <a16:creationId xmlns:a16="http://schemas.microsoft.com/office/drawing/2014/main" id="{08748599-FED5-D62D-9774-F8EA90F73787}"/>
              </a:ext>
            </a:extLst>
          </p:cNvPr>
          <p:cNvSpPr/>
          <p:nvPr/>
        </p:nvSpPr>
        <p:spPr>
          <a:xfrm>
            <a:off x="461265" y="1277942"/>
            <a:ext cx="5321277"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Default PCM Design</a:t>
            </a:r>
          </a:p>
        </p:txBody>
      </p:sp>
      <p:graphicFrame>
        <p:nvGraphicFramePr>
          <p:cNvPr id="13" name="Chart 12">
            <a:extLst>
              <a:ext uri="{FF2B5EF4-FFF2-40B4-BE49-F238E27FC236}">
                <a16:creationId xmlns:a16="http://schemas.microsoft.com/office/drawing/2014/main" id="{CB6B93B2-FF9B-C332-B117-51428CE719FE}"/>
              </a:ext>
            </a:extLst>
          </p:cNvPr>
          <p:cNvGraphicFramePr>
            <a:graphicFrameLocks/>
          </p:cNvGraphicFramePr>
          <p:nvPr/>
        </p:nvGraphicFramePr>
        <p:xfrm>
          <a:off x="461265" y="1629636"/>
          <a:ext cx="5321278" cy="4492837"/>
        </p:xfrm>
        <a:graphic>
          <a:graphicData uri="http://schemas.openxmlformats.org/drawingml/2006/chart">
            <c:chart xmlns:c="http://schemas.openxmlformats.org/drawingml/2006/chart" xmlns:r="http://schemas.openxmlformats.org/officeDocument/2006/relationships" r:id="rId4"/>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normAutofit/>
          </a:bodyPr>
          <a:lstStyle/>
          <a:p>
            <a:r>
              <a:rPr kumimoji="0" lang="en-US" sz="2800" b="0" i="0" u="none" strike="noStrike" kern="1200" cap="none" spc="0" normalizeH="0" baseline="0" noProof="0">
                <a:ln>
                  <a:noFill/>
                </a:ln>
                <a:solidFill>
                  <a:srgbClr val="034E6E"/>
                </a:solidFill>
                <a:effectLst/>
                <a:uLnTx/>
                <a:uFillTx/>
                <a:ea typeface="+mj-ea"/>
              </a:rPr>
              <a:t>Default vs. 30 hrs/season PCM Comparison </a:t>
            </a:r>
            <a:br>
              <a:rPr kumimoji="0" lang="en-US" sz="2800" b="0" i="0" u="none" strike="noStrike" kern="1200" cap="none" spc="0" normalizeH="0" baseline="0" noProof="0">
                <a:ln>
                  <a:noFill/>
                </a:ln>
                <a:solidFill>
                  <a:srgbClr val="034E6E"/>
                </a:solidFill>
                <a:effectLst/>
                <a:uLnTx/>
                <a:uFillTx/>
                <a:ea typeface="+mj-ea"/>
              </a:rPr>
            </a:br>
            <a:r>
              <a:rPr lang="en-US" sz="2000" noProof="0"/>
              <a:t>CT Margin Variability</a:t>
            </a:r>
            <a:endParaRPr lang="en-US" sz="2000"/>
          </a:p>
        </p:txBody>
      </p:sp>
      <p:sp>
        <p:nvSpPr>
          <p:cNvPr id="19" name="Rectangle 18">
            <a:extLst>
              <a:ext uri="{FF2B5EF4-FFF2-40B4-BE49-F238E27FC236}">
                <a16:creationId xmlns:a16="http://schemas.microsoft.com/office/drawing/2014/main" id="{2B2DB2AF-5D6C-5C47-EBE0-B46F5A46C08E}"/>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
        <p:nvSpPr>
          <p:cNvPr id="5" name="Rectangle 4">
            <a:extLst>
              <a:ext uri="{FF2B5EF4-FFF2-40B4-BE49-F238E27FC236}">
                <a16:creationId xmlns:a16="http://schemas.microsoft.com/office/drawing/2014/main" id="{26A353FE-8EDE-6FD2-3AE4-D3679D5133D4}"/>
              </a:ext>
            </a:extLst>
          </p:cNvPr>
          <p:cNvSpPr/>
          <p:nvPr/>
        </p:nvSpPr>
        <p:spPr>
          <a:xfrm>
            <a:off x="6407427" y="1277942"/>
            <a:ext cx="5321277"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30 hrs/season PCM Design</a:t>
            </a:r>
          </a:p>
        </p:txBody>
      </p:sp>
      <p:graphicFrame>
        <p:nvGraphicFramePr>
          <p:cNvPr id="6" name="Table 5">
            <a:extLst>
              <a:ext uri="{FF2B5EF4-FFF2-40B4-BE49-F238E27FC236}">
                <a16:creationId xmlns:a16="http://schemas.microsoft.com/office/drawing/2014/main" id="{1F2B9AA4-F0BD-50E4-DA2B-0A6E30C371D2}"/>
              </a:ext>
            </a:extLst>
          </p:cNvPr>
          <p:cNvGraphicFramePr>
            <a:graphicFrameLocks noGrp="1"/>
          </p:cNvGraphicFramePr>
          <p:nvPr/>
        </p:nvGraphicFramePr>
        <p:xfrm>
          <a:off x="7200901" y="6021950"/>
          <a:ext cx="4391025" cy="274320"/>
        </p:xfrm>
        <a:graphic>
          <a:graphicData uri="http://schemas.openxmlformats.org/drawingml/2006/table">
            <a:tbl>
              <a:tblPr firstRow="1" bandRow="1">
                <a:tableStyleId>{69012ECD-51FC-41F1-AA8D-1B2483CD663E}</a:tableStyleId>
              </a:tblPr>
              <a:tblGrid>
                <a:gridCol w="1463675">
                  <a:extLst>
                    <a:ext uri="{9D8B030D-6E8A-4147-A177-3AD203B41FA5}">
                      <a16:colId xmlns:a16="http://schemas.microsoft.com/office/drawing/2014/main" val="2853341358"/>
                    </a:ext>
                  </a:extLst>
                </a:gridCol>
                <a:gridCol w="1463675">
                  <a:extLst>
                    <a:ext uri="{9D8B030D-6E8A-4147-A177-3AD203B41FA5}">
                      <a16:colId xmlns:a16="http://schemas.microsoft.com/office/drawing/2014/main" val="2367961906"/>
                    </a:ext>
                  </a:extLst>
                </a:gridCol>
                <a:gridCol w="1463675">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aphicFrame>
        <p:nvGraphicFramePr>
          <p:cNvPr id="10" name="Table 9">
            <a:extLst>
              <a:ext uri="{FF2B5EF4-FFF2-40B4-BE49-F238E27FC236}">
                <a16:creationId xmlns:a16="http://schemas.microsoft.com/office/drawing/2014/main" id="{AAF83F3C-2CED-FCBC-A686-B9884816CB57}"/>
              </a:ext>
            </a:extLst>
          </p:cNvPr>
          <p:cNvGraphicFramePr>
            <a:graphicFrameLocks noGrp="1"/>
          </p:cNvGraphicFramePr>
          <p:nvPr/>
        </p:nvGraphicFramePr>
        <p:xfrm>
          <a:off x="1190625" y="6021950"/>
          <a:ext cx="4476750" cy="274320"/>
        </p:xfrm>
        <a:graphic>
          <a:graphicData uri="http://schemas.openxmlformats.org/drawingml/2006/table">
            <a:tbl>
              <a:tblPr firstRow="1" bandRow="1">
                <a:tableStyleId>{69012ECD-51FC-41F1-AA8D-1B2483CD663E}</a:tableStyleId>
              </a:tblPr>
              <a:tblGrid>
                <a:gridCol w="1492250">
                  <a:extLst>
                    <a:ext uri="{9D8B030D-6E8A-4147-A177-3AD203B41FA5}">
                      <a16:colId xmlns:a16="http://schemas.microsoft.com/office/drawing/2014/main" val="2853341358"/>
                    </a:ext>
                  </a:extLst>
                </a:gridCol>
                <a:gridCol w="1492250">
                  <a:extLst>
                    <a:ext uri="{9D8B030D-6E8A-4147-A177-3AD203B41FA5}">
                      <a16:colId xmlns:a16="http://schemas.microsoft.com/office/drawing/2014/main" val="2367961906"/>
                    </a:ext>
                  </a:extLst>
                </a:gridCol>
                <a:gridCol w="1492250">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Total</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Energy + AS</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PCM</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pSp>
        <p:nvGrpSpPr>
          <p:cNvPr id="16" name="Group 15">
            <a:extLst>
              <a:ext uri="{FF2B5EF4-FFF2-40B4-BE49-F238E27FC236}">
                <a16:creationId xmlns:a16="http://schemas.microsoft.com/office/drawing/2014/main" id="{58F9304C-898E-7B0A-AE8B-C6C0D1B93471}"/>
              </a:ext>
            </a:extLst>
          </p:cNvPr>
          <p:cNvGrpSpPr/>
          <p:nvPr/>
        </p:nvGrpSpPr>
        <p:grpSpPr>
          <a:xfrm>
            <a:off x="9946140" y="233768"/>
            <a:ext cx="1782310" cy="619057"/>
            <a:chOff x="7453314" y="233768"/>
            <a:chExt cx="1782310" cy="619057"/>
          </a:xfrm>
        </p:grpSpPr>
        <p:sp>
          <p:nvSpPr>
            <p:cNvPr id="20" name="Rectangle 19">
              <a:extLst>
                <a:ext uri="{FF2B5EF4-FFF2-40B4-BE49-F238E27FC236}">
                  <a16:creationId xmlns:a16="http://schemas.microsoft.com/office/drawing/2014/main" id="{5BA7AF30-F12A-B5D5-BD6E-0923027F2859}"/>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D9420A64-EA10-A825-61DF-57404226069F}"/>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22" name="Rectangle 21">
              <a:extLst>
                <a:ext uri="{FF2B5EF4-FFF2-40B4-BE49-F238E27FC236}">
                  <a16:creationId xmlns:a16="http://schemas.microsoft.com/office/drawing/2014/main" id="{EE9259A1-B711-0A46-3406-0B385140911A}"/>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23" name="Rectangle 22">
              <a:extLst>
                <a:ext uri="{FF2B5EF4-FFF2-40B4-BE49-F238E27FC236}">
                  <a16:creationId xmlns:a16="http://schemas.microsoft.com/office/drawing/2014/main" id="{25047BC7-1660-8472-9D93-05FFBAA4B277}"/>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24" name="Rectangle 23">
              <a:extLst>
                <a:ext uri="{FF2B5EF4-FFF2-40B4-BE49-F238E27FC236}">
                  <a16:creationId xmlns:a16="http://schemas.microsoft.com/office/drawing/2014/main" id="{9B7DD4A3-1C05-9100-978C-AC0A0505BEED}"/>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99A9F08F-48C7-6026-DC61-7A3933A5E3BF}"/>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D4464891-F8E1-C0DD-F526-3CE7A2946AFC}"/>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2" name="Rectangle 1">
            <a:extLst>
              <a:ext uri="{FF2B5EF4-FFF2-40B4-BE49-F238E27FC236}">
                <a16:creationId xmlns:a16="http://schemas.microsoft.com/office/drawing/2014/main" id="{4ECC1190-DE7C-7B34-DC76-FC1023BAB71B}"/>
              </a:ext>
            </a:extLst>
          </p:cNvPr>
          <p:cNvSpPr/>
          <p:nvPr/>
        </p:nvSpPr>
        <p:spPr>
          <a:xfrm>
            <a:off x="2241765" y="3188756"/>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$102.9/kW-yr</a:t>
            </a:r>
          </a:p>
        </p:txBody>
      </p:sp>
      <p:sp>
        <p:nvSpPr>
          <p:cNvPr id="7" name="Rectangle 6">
            <a:extLst>
              <a:ext uri="{FF2B5EF4-FFF2-40B4-BE49-F238E27FC236}">
                <a16:creationId xmlns:a16="http://schemas.microsoft.com/office/drawing/2014/main" id="{676C5049-97A5-0650-5C2F-459044BB0C28}"/>
              </a:ext>
            </a:extLst>
          </p:cNvPr>
          <p:cNvSpPr/>
          <p:nvPr/>
        </p:nvSpPr>
        <p:spPr>
          <a:xfrm>
            <a:off x="8185366" y="3188756"/>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$102.9/kW-yr</a:t>
            </a:r>
          </a:p>
        </p:txBody>
      </p:sp>
      <p:sp>
        <p:nvSpPr>
          <p:cNvPr id="8" name="Rectangle 7">
            <a:extLst>
              <a:ext uri="{FF2B5EF4-FFF2-40B4-BE49-F238E27FC236}">
                <a16:creationId xmlns:a16="http://schemas.microsoft.com/office/drawing/2014/main" id="{87FA020D-A845-000C-B969-0829CB8EDAC7}"/>
              </a:ext>
            </a:extLst>
          </p:cNvPr>
          <p:cNvSpPr/>
          <p:nvPr/>
        </p:nvSpPr>
        <p:spPr>
          <a:xfrm>
            <a:off x="7800958" y="1787547"/>
            <a:ext cx="3161727" cy="41089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2"/>
                </a:solidFill>
              </a:rPr>
              <a:t>Minor impact of increasing the number of hours on CT margins</a:t>
            </a:r>
          </a:p>
        </p:txBody>
      </p:sp>
    </p:spTree>
    <p:extLst>
      <p:ext uri="{BB962C8B-B14F-4D97-AF65-F5344CB8AC3E}">
        <p14:creationId xmlns:p14="http://schemas.microsoft.com/office/powerpoint/2010/main" val="755460894"/>
      </p:ext>
    </p:extLst>
  </p:cSld>
  <p:clrMapOvr>
    <a:masterClrMapping/>
  </p:clrMapOvr>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Chart 1">
            <a:extLst>
              <a:ext uri="{FF2B5EF4-FFF2-40B4-BE49-F238E27FC236}">
                <a16:creationId xmlns:a16="http://schemas.microsoft.com/office/drawing/2014/main" id="{87305021-D372-46C1-9CAF-D8B96579B6B2}"/>
              </a:ext>
            </a:extLst>
          </p:cNvPr>
          <p:cNvGraphicFramePr>
            <a:graphicFrameLocks/>
          </p:cNvGraphicFramePr>
          <p:nvPr/>
        </p:nvGraphicFramePr>
        <p:xfrm>
          <a:off x="6407173" y="1629634"/>
          <a:ext cx="5321277" cy="4400152"/>
        </p:xfrm>
        <a:graphic>
          <a:graphicData uri="http://schemas.openxmlformats.org/drawingml/2006/chart">
            <c:chart xmlns:c="http://schemas.openxmlformats.org/drawingml/2006/chart" xmlns:r="http://schemas.openxmlformats.org/officeDocument/2006/relationships" r:id="rId3"/>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normAutofit/>
          </a:bodyPr>
          <a:lstStyle/>
          <a:p>
            <a:r>
              <a:rPr kumimoji="0" lang="en-US" sz="2800" b="0" i="0" u="none" strike="noStrike" kern="1200" cap="none" spc="0" normalizeH="0" baseline="0" noProof="0">
                <a:ln>
                  <a:noFill/>
                </a:ln>
                <a:solidFill>
                  <a:srgbClr val="034E6E"/>
                </a:solidFill>
                <a:effectLst/>
                <a:uLnTx/>
                <a:uFillTx/>
                <a:ea typeface="+mj-ea"/>
              </a:rPr>
              <a:t>Default vs. 30 hrs/season PCM Comparison</a:t>
            </a:r>
            <a:br>
              <a:rPr kumimoji="0" lang="en-US" sz="2800" b="0" i="0" u="none" strike="noStrike" kern="1200" cap="none" spc="0" normalizeH="0" baseline="0" noProof="0">
                <a:ln>
                  <a:noFill/>
                </a:ln>
                <a:solidFill>
                  <a:srgbClr val="034E6E"/>
                </a:solidFill>
                <a:effectLst/>
                <a:uLnTx/>
                <a:uFillTx/>
                <a:ea typeface="+mj-ea"/>
              </a:rPr>
            </a:br>
            <a:r>
              <a:rPr lang="en-US" sz="2000" noProof="0"/>
              <a:t>PC Price</a:t>
            </a:r>
            <a:endParaRPr lang="en-US" sz="2000"/>
          </a:p>
        </p:txBody>
      </p:sp>
      <p:sp>
        <p:nvSpPr>
          <p:cNvPr id="18" name="Rectangle 17">
            <a:extLst>
              <a:ext uri="{FF2B5EF4-FFF2-40B4-BE49-F238E27FC236}">
                <a16:creationId xmlns:a16="http://schemas.microsoft.com/office/drawing/2014/main" id="{08AF09F7-AFA1-57FE-DC8D-AC72569ECDEF}"/>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
        <p:nvSpPr>
          <p:cNvPr id="4" name="Rectangle 3">
            <a:extLst>
              <a:ext uri="{FF2B5EF4-FFF2-40B4-BE49-F238E27FC236}">
                <a16:creationId xmlns:a16="http://schemas.microsoft.com/office/drawing/2014/main" id="{996F6352-8239-7116-46B6-9FAED138913C}"/>
              </a:ext>
            </a:extLst>
          </p:cNvPr>
          <p:cNvSpPr/>
          <p:nvPr/>
        </p:nvSpPr>
        <p:spPr>
          <a:xfrm>
            <a:off x="461265" y="1277942"/>
            <a:ext cx="5321277"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Default PCM Design</a:t>
            </a:r>
          </a:p>
        </p:txBody>
      </p:sp>
      <p:sp>
        <p:nvSpPr>
          <p:cNvPr id="5" name="Rectangle 4">
            <a:extLst>
              <a:ext uri="{FF2B5EF4-FFF2-40B4-BE49-F238E27FC236}">
                <a16:creationId xmlns:a16="http://schemas.microsoft.com/office/drawing/2014/main" id="{CD3426BA-4006-9EEF-B092-E4B01C45D54D}"/>
              </a:ext>
            </a:extLst>
          </p:cNvPr>
          <p:cNvSpPr/>
          <p:nvPr/>
        </p:nvSpPr>
        <p:spPr>
          <a:xfrm>
            <a:off x="6407427" y="1277942"/>
            <a:ext cx="5321277"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30 hrs/season PCM Design</a:t>
            </a:r>
          </a:p>
        </p:txBody>
      </p:sp>
      <p:graphicFrame>
        <p:nvGraphicFramePr>
          <p:cNvPr id="12" name="Chart 11">
            <a:extLst>
              <a:ext uri="{FF2B5EF4-FFF2-40B4-BE49-F238E27FC236}">
                <a16:creationId xmlns:a16="http://schemas.microsoft.com/office/drawing/2014/main" id="{26DEC7C1-1114-3D7F-F044-EB0B12BA60C4}"/>
              </a:ext>
            </a:extLst>
          </p:cNvPr>
          <p:cNvGraphicFramePr>
            <a:graphicFrameLocks/>
          </p:cNvGraphicFramePr>
          <p:nvPr/>
        </p:nvGraphicFramePr>
        <p:xfrm>
          <a:off x="461265" y="1629636"/>
          <a:ext cx="5321023" cy="4400152"/>
        </p:xfrm>
        <a:graphic>
          <a:graphicData uri="http://schemas.openxmlformats.org/drawingml/2006/chart">
            <c:chart xmlns:c="http://schemas.openxmlformats.org/drawingml/2006/chart" xmlns:r="http://schemas.openxmlformats.org/officeDocument/2006/relationships" r:id="rId4"/>
          </a:graphicData>
        </a:graphic>
      </p:graphicFrame>
      <p:graphicFrame>
        <p:nvGraphicFramePr>
          <p:cNvPr id="14" name="Table 13">
            <a:extLst>
              <a:ext uri="{FF2B5EF4-FFF2-40B4-BE49-F238E27FC236}">
                <a16:creationId xmlns:a16="http://schemas.microsoft.com/office/drawing/2014/main" id="{C706C171-EA7B-B5EB-9187-5557B7E5B279}"/>
              </a:ext>
            </a:extLst>
          </p:cNvPr>
          <p:cNvGraphicFramePr>
            <a:graphicFrameLocks noGrp="1"/>
          </p:cNvGraphicFramePr>
          <p:nvPr/>
        </p:nvGraphicFramePr>
        <p:xfrm>
          <a:off x="1198485" y="5991687"/>
          <a:ext cx="4465468" cy="274320"/>
        </p:xfrm>
        <a:graphic>
          <a:graphicData uri="http://schemas.openxmlformats.org/drawingml/2006/table">
            <a:tbl>
              <a:tblPr firstRow="1" bandRow="1">
                <a:tableStyleId>{69012ECD-51FC-41F1-AA8D-1B2483CD663E}</a:tableStyleId>
              </a:tblPr>
              <a:tblGrid>
                <a:gridCol w="1116367">
                  <a:extLst>
                    <a:ext uri="{9D8B030D-6E8A-4147-A177-3AD203B41FA5}">
                      <a16:colId xmlns:a16="http://schemas.microsoft.com/office/drawing/2014/main" val="2853341358"/>
                    </a:ext>
                  </a:extLst>
                </a:gridCol>
                <a:gridCol w="1116367">
                  <a:extLst>
                    <a:ext uri="{9D8B030D-6E8A-4147-A177-3AD203B41FA5}">
                      <a16:colId xmlns:a16="http://schemas.microsoft.com/office/drawing/2014/main" val="2347124743"/>
                    </a:ext>
                  </a:extLst>
                </a:gridCol>
                <a:gridCol w="1116367">
                  <a:extLst>
                    <a:ext uri="{9D8B030D-6E8A-4147-A177-3AD203B41FA5}">
                      <a16:colId xmlns:a16="http://schemas.microsoft.com/office/drawing/2014/main" val="2367961906"/>
                    </a:ext>
                  </a:extLst>
                </a:gridCol>
                <a:gridCol w="1116367">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Spring</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Summer</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Fall</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Winter</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grpSp>
        <p:nvGrpSpPr>
          <p:cNvPr id="19" name="Group 18">
            <a:extLst>
              <a:ext uri="{FF2B5EF4-FFF2-40B4-BE49-F238E27FC236}">
                <a16:creationId xmlns:a16="http://schemas.microsoft.com/office/drawing/2014/main" id="{82E9AF0D-BD41-12F3-4FD9-9F9A79B0802C}"/>
              </a:ext>
            </a:extLst>
          </p:cNvPr>
          <p:cNvGrpSpPr/>
          <p:nvPr/>
        </p:nvGrpSpPr>
        <p:grpSpPr>
          <a:xfrm>
            <a:off x="9946140" y="233768"/>
            <a:ext cx="1782310" cy="619057"/>
            <a:chOff x="7453314" y="233768"/>
            <a:chExt cx="1782310" cy="619057"/>
          </a:xfrm>
        </p:grpSpPr>
        <p:sp>
          <p:nvSpPr>
            <p:cNvPr id="20" name="Rectangle 19">
              <a:extLst>
                <a:ext uri="{FF2B5EF4-FFF2-40B4-BE49-F238E27FC236}">
                  <a16:creationId xmlns:a16="http://schemas.microsoft.com/office/drawing/2014/main" id="{DEEAF41C-3E46-5EEC-FB07-F51B33A79916}"/>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Rectangle 20">
              <a:extLst>
                <a:ext uri="{FF2B5EF4-FFF2-40B4-BE49-F238E27FC236}">
                  <a16:creationId xmlns:a16="http://schemas.microsoft.com/office/drawing/2014/main" id="{11473F23-722D-6E48-1D72-9787CBB3142B}"/>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22" name="Rectangle 21">
              <a:extLst>
                <a:ext uri="{FF2B5EF4-FFF2-40B4-BE49-F238E27FC236}">
                  <a16:creationId xmlns:a16="http://schemas.microsoft.com/office/drawing/2014/main" id="{67921B9E-3ED6-D349-0E95-E4B01BDE33A2}"/>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23" name="Rectangle 22">
              <a:extLst>
                <a:ext uri="{FF2B5EF4-FFF2-40B4-BE49-F238E27FC236}">
                  <a16:creationId xmlns:a16="http://schemas.microsoft.com/office/drawing/2014/main" id="{A04D57C5-C247-0DCF-B89F-34516F3891C3}"/>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24" name="Rectangle 23">
              <a:extLst>
                <a:ext uri="{FF2B5EF4-FFF2-40B4-BE49-F238E27FC236}">
                  <a16:creationId xmlns:a16="http://schemas.microsoft.com/office/drawing/2014/main" id="{A127AED8-599A-E722-0E65-FE79FF06F66A}"/>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Rectangle 24">
              <a:extLst>
                <a:ext uri="{FF2B5EF4-FFF2-40B4-BE49-F238E27FC236}">
                  <a16:creationId xmlns:a16="http://schemas.microsoft.com/office/drawing/2014/main" id="{6AE957D6-1169-FBF9-BB44-3C752B092FF5}"/>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Rectangle 25">
              <a:extLst>
                <a:ext uri="{FF2B5EF4-FFF2-40B4-BE49-F238E27FC236}">
                  <a16:creationId xmlns:a16="http://schemas.microsoft.com/office/drawing/2014/main" id="{BA0E200C-BC40-A17C-A01B-FA1BD328B235}"/>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graphicFrame>
        <p:nvGraphicFramePr>
          <p:cNvPr id="7" name="Table 6">
            <a:extLst>
              <a:ext uri="{FF2B5EF4-FFF2-40B4-BE49-F238E27FC236}">
                <a16:creationId xmlns:a16="http://schemas.microsoft.com/office/drawing/2014/main" id="{D1735D31-C5B9-9592-2B56-04BD814B6C40}"/>
              </a:ext>
            </a:extLst>
          </p:cNvPr>
          <p:cNvGraphicFramePr>
            <a:graphicFrameLocks noGrp="1"/>
          </p:cNvGraphicFramePr>
          <p:nvPr/>
        </p:nvGraphicFramePr>
        <p:xfrm>
          <a:off x="7147836" y="5991687"/>
          <a:ext cx="4465468" cy="274320"/>
        </p:xfrm>
        <a:graphic>
          <a:graphicData uri="http://schemas.openxmlformats.org/drawingml/2006/table">
            <a:tbl>
              <a:tblPr firstRow="1" bandRow="1">
                <a:tableStyleId>{69012ECD-51FC-41F1-AA8D-1B2483CD663E}</a:tableStyleId>
              </a:tblPr>
              <a:tblGrid>
                <a:gridCol w="1116367">
                  <a:extLst>
                    <a:ext uri="{9D8B030D-6E8A-4147-A177-3AD203B41FA5}">
                      <a16:colId xmlns:a16="http://schemas.microsoft.com/office/drawing/2014/main" val="2853341358"/>
                    </a:ext>
                  </a:extLst>
                </a:gridCol>
                <a:gridCol w="1116367">
                  <a:extLst>
                    <a:ext uri="{9D8B030D-6E8A-4147-A177-3AD203B41FA5}">
                      <a16:colId xmlns:a16="http://schemas.microsoft.com/office/drawing/2014/main" val="2347124743"/>
                    </a:ext>
                  </a:extLst>
                </a:gridCol>
                <a:gridCol w="1116367">
                  <a:extLst>
                    <a:ext uri="{9D8B030D-6E8A-4147-A177-3AD203B41FA5}">
                      <a16:colId xmlns:a16="http://schemas.microsoft.com/office/drawing/2014/main" val="2367961906"/>
                    </a:ext>
                  </a:extLst>
                </a:gridCol>
                <a:gridCol w="1116367">
                  <a:extLst>
                    <a:ext uri="{9D8B030D-6E8A-4147-A177-3AD203B41FA5}">
                      <a16:colId xmlns:a16="http://schemas.microsoft.com/office/drawing/2014/main" val="2259463663"/>
                    </a:ext>
                  </a:extLst>
                </a:gridCol>
              </a:tblGrid>
              <a:tr h="236219">
                <a:tc>
                  <a:txBody>
                    <a:bodyPr/>
                    <a:lstStyle/>
                    <a:p>
                      <a:pPr algn="ctr"/>
                      <a:r>
                        <a:rPr lang="en-US" sz="1200">
                          <a:solidFill>
                            <a:schemeClr val="tx2"/>
                          </a:solidFill>
                        </a:rPr>
                        <a:t>Spring</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Summer</a:t>
                      </a:r>
                    </a:p>
                  </a:txBody>
                  <a:tcP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Fall</a:t>
                      </a:r>
                    </a:p>
                  </a:txBody>
                  <a:tcP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200">
                          <a:solidFill>
                            <a:schemeClr val="tx2"/>
                          </a:solidFill>
                        </a:rPr>
                        <a:t>Winter</a:t>
                      </a:r>
                    </a:p>
                  </a:txBody>
                  <a:tcP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3361774182"/>
                  </a:ext>
                </a:extLst>
              </a:tr>
            </a:tbl>
          </a:graphicData>
        </a:graphic>
      </p:graphicFrame>
      <p:sp>
        <p:nvSpPr>
          <p:cNvPr id="6" name="Rectangle 5">
            <a:extLst>
              <a:ext uri="{FF2B5EF4-FFF2-40B4-BE49-F238E27FC236}">
                <a16:creationId xmlns:a16="http://schemas.microsoft.com/office/drawing/2014/main" id="{DBC72A56-9AFE-446B-A38A-2F931F60318F}"/>
              </a:ext>
            </a:extLst>
          </p:cNvPr>
          <p:cNvSpPr/>
          <p:nvPr/>
        </p:nvSpPr>
        <p:spPr>
          <a:xfrm>
            <a:off x="7800958" y="1787547"/>
            <a:ext cx="3161727" cy="410897"/>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sz="1200" b="1">
              <a:solidFill>
                <a:schemeClr val="tx2"/>
              </a:solidFill>
            </a:endParaRPr>
          </a:p>
        </p:txBody>
      </p:sp>
      <p:sp>
        <p:nvSpPr>
          <p:cNvPr id="8" name="Rectangle 7">
            <a:extLst>
              <a:ext uri="{FF2B5EF4-FFF2-40B4-BE49-F238E27FC236}">
                <a16:creationId xmlns:a16="http://schemas.microsoft.com/office/drawing/2014/main" id="{A17C5DF8-0CF6-0ACE-FA44-BD2C62A034F6}"/>
              </a:ext>
            </a:extLst>
          </p:cNvPr>
          <p:cNvSpPr/>
          <p:nvPr/>
        </p:nvSpPr>
        <p:spPr>
          <a:xfrm>
            <a:off x="7468976" y="1708035"/>
            <a:ext cx="3825690" cy="548843"/>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2"/>
                </a:solidFill>
              </a:rPr>
              <a:t>PC prices are very similar under both designs, with a slight decrease in variability for design with 30 hours</a:t>
            </a:r>
          </a:p>
        </p:txBody>
      </p:sp>
    </p:spTree>
    <p:extLst>
      <p:ext uri="{BB962C8B-B14F-4D97-AF65-F5344CB8AC3E}">
        <p14:creationId xmlns:p14="http://schemas.microsoft.com/office/powerpoint/2010/main" val="1210398281"/>
      </p:ext>
    </p:extLst>
  </p:cSld>
  <p:clrMapOvr>
    <a:masterClrMapping/>
  </p:clrMapOvr>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normAutofit/>
          </a:bodyPr>
          <a:lstStyle/>
          <a:p>
            <a:r>
              <a:rPr kumimoji="0" lang="en-US" sz="2800" b="0" i="0" u="none" strike="noStrike" kern="1200" cap="none" spc="0" normalizeH="0" baseline="0" noProof="0">
                <a:ln>
                  <a:noFill/>
                </a:ln>
                <a:solidFill>
                  <a:srgbClr val="034E6E"/>
                </a:solidFill>
                <a:effectLst/>
                <a:uLnTx/>
                <a:uFillTx/>
                <a:ea typeface="+mj-ea"/>
              </a:rPr>
              <a:t>Default vs. 30 hrs/season PCM Comparison</a:t>
            </a:r>
            <a:br>
              <a:rPr lang="en-US" noProof="0"/>
            </a:br>
            <a:r>
              <a:rPr lang="en-US" sz="2000" noProof="0"/>
              <a:t>Seasonal PC Price (Annual Total) vs. CT Net-CONE</a:t>
            </a:r>
            <a:endParaRPr lang="en-US" sz="2000"/>
          </a:p>
        </p:txBody>
      </p:sp>
      <p:sp>
        <p:nvSpPr>
          <p:cNvPr id="12" name="Rectangle 11">
            <a:extLst>
              <a:ext uri="{FF2B5EF4-FFF2-40B4-BE49-F238E27FC236}">
                <a16:creationId xmlns:a16="http://schemas.microsoft.com/office/drawing/2014/main" id="{208CD643-286B-F656-19DC-5DF22F532EC8}"/>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
        <p:nvSpPr>
          <p:cNvPr id="6" name="Rectangle 5">
            <a:extLst>
              <a:ext uri="{FF2B5EF4-FFF2-40B4-BE49-F238E27FC236}">
                <a16:creationId xmlns:a16="http://schemas.microsoft.com/office/drawing/2014/main" id="{3189E99C-AB51-E52D-99A9-895EAC7C34E0}"/>
              </a:ext>
            </a:extLst>
          </p:cNvPr>
          <p:cNvSpPr/>
          <p:nvPr/>
        </p:nvSpPr>
        <p:spPr>
          <a:xfrm>
            <a:off x="461265" y="1277942"/>
            <a:ext cx="5321277"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Default PCM Design</a:t>
            </a:r>
          </a:p>
        </p:txBody>
      </p:sp>
      <p:sp>
        <p:nvSpPr>
          <p:cNvPr id="7" name="Rectangle 6">
            <a:extLst>
              <a:ext uri="{FF2B5EF4-FFF2-40B4-BE49-F238E27FC236}">
                <a16:creationId xmlns:a16="http://schemas.microsoft.com/office/drawing/2014/main" id="{190369B1-378A-4574-E2D0-B062AB4C26E4}"/>
              </a:ext>
            </a:extLst>
          </p:cNvPr>
          <p:cNvSpPr/>
          <p:nvPr/>
        </p:nvSpPr>
        <p:spPr>
          <a:xfrm>
            <a:off x="6407427" y="1277942"/>
            <a:ext cx="5321277"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30 hrs/season PCM Design</a:t>
            </a:r>
          </a:p>
        </p:txBody>
      </p:sp>
      <p:graphicFrame>
        <p:nvGraphicFramePr>
          <p:cNvPr id="14" name="Chart 13">
            <a:extLst>
              <a:ext uri="{FF2B5EF4-FFF2-40B4-BE49-F238E27FC236}">
                <a16:creationId xmlns:a16="http://schemas.microsoft.com/office/drawing/2014/main" id="{ACA47123-6CF9-481D-85AA-BF997442A4FE}"/>
              </a:ext>
            </a:extLst>
          </p:cNvPr>
          <p:cNvGraphicFramePr>
            <a:graphicFrameLocks/>
          </p:cNvGraphicFramePr>
          <p:nvPr/>
        </p:nvGraphicFramePr>
        <p:xfrm>
          <a:off x="458789" y="1629635"/>
          <a:ext cx="5321277" cy="4540256"/>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Chart 4">
            <a:extLst>
              <a:ext uri="{FF2B5EF4-FFF2-40B4-BE49-F238E27FC236}">
                <a16:creationId xmlns:a16="http://schemas.microsoft.com/office/drawing/2014/main" id="{ACA47123-6CF9-481D-85AA-BF997442A4FE}"/>
              </a:ext>
            </a:extLst>
          </p:cNvPr>
          <p:cNvGraphicFramePr>
            <a:graphicFrameLocks/>
          </p:cNvGraphicFramePr>
          <p:nvPr/>
        </p:nvGraphicFramePr>
        <p:xfrm>
          <a:off x="6407173" y="1629632"/>
          <a:ext cx="5321277" cy="4540255"/>
        </p:xfrm>
        <a:graphic>
          <a:graphicData uri="http://schemas.openxmlformats.org/drawingml/2006/chart">
            <c:chart xmlns:c="http://schemas.openxmlformats.org/drawingml/2006/chart" xmlns:r="http://schemas.openxmlformats.org/officeDocument/2006/relationships" r:id="rId3"/>
          </a:graphicData>
        </a:graphic>
      </p:graphicFrame>
      <p:sp>
        <p:nvSpPr>
          <p:cNvPr id="2" name="Rectangle 1">
            <a:extLst>
              <a:ext uri="{FF2B5EF4-FFF2-40B4-BE49-F238E27FC236}">
                <a16:creationId xmlns:a16="http://schemas.microsoft.com/office/drawing/2014/main" id="{EEC31729-8EEF-6951-3911-264C6D768971}"/>
              </a:ext>
            </a:extLst>
          </p:cNvPr>
          <p:cNvSpPr/>
          <p:nvPr/>
        </p:nvSpPr>
        <p:spPr>
          <a:xfrm>
            <a:off x="7642871" y="1775977"/>
            <a:ext cx="3477900" cy="25513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2"/>
                </a:solidFill>
              </a:rPr>
              <a:t>Minor impact of increasing the number of hours</a:t>
            </a:r>
          </a:p>
        </p:txBody>
      </p:sp>
    </p:spTree>
    <p:extLst>
      <p:ext uri="{BB962C8B-B14F-4D97-AF65-F5344CB8AC3E}">
        <p14:creationId xmlns:p14="http://schemas.microsoft.com/office/powerpoint/2010/main" val="1849487286"/>
      </p:ext>
    </p:extLst>
  </p:cSld>
  <p:clrMapOvr>
    <a:masterClrMapping/>
  </p:clrMapOvr>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9233" y="0"/>
            <a:ext cx="11269472" cy="1005840"/>
          </a:xfrm>
        </p:spPr>
        <p:txBody>
          <a:bodyPr/>
          <a:lstStyle/>
          <a:p>
            <a:r>
              <a:rPr kumimoji="0" lang="en-US" sz="2800" b="0" i="0" u="none" strike="noStrike" kern="1200" cap="none" spc="0" normalizeH="0" baseline="0" noProof="0">
                <a:ln>
                  <a:noFill/>
                </a:ln>
                <a:solidFill>
                  <a:srgbClr val="034E6E"/>
                </a:solidFill>
                <a:effectLst/>
                <a:uLnTx/>
                <a:uFillTx/>
                <a:ea typeface="+mj-ea"/>
              </a:rPr>
              <a:t>Default vs. 30 hrs/season PCM Comparison</a:t>
            </a:r>
            <a:br>
              <a:rPr kumimoji="0" lang="en-US" sz="2800" b="0" i="0" u="none" strike="noStrike" kern="1200" cap="none" spc="0" normalizeH="0" baseline="0" noProof="0">
                <a:ln>
                  <a:noFill/>
                </a:ln>
                <a:solidFill>
                  <a:srgbClr val="034E6E"/>
                </a:solidFill>
                <a:effectLst/>
                <a:uLnTx/>
                <a:uFillTx/>
                <a:ea typeface="+mj-ea"/>
              </a:rPr>
            </a:br>
            <a:r>
              <a:rPr lang="en-US" sz="2000" noProof="0"/>
              <a:t>PC Price vs. PC Supply</a:t>
            </a:r>
            <a:endParaRPr lang="en-US" sz="2000"/>
          </a:p>
        </p:txBody>
      </p:sp>
      <p:sp>
        <p:nvSpPr>
          <p:cNvPr id="14" name="Rectangle 13">
            <a:extLst>
              <a:ext uri="{FF2B5EF4-FFF2-40B4-BE49-F238E27FC236}">
                <a16:creationId xmlns:a16="http://schemas.microsoft.com/office/drawing/2014/main" id="{3C003849-C177-79C6-1AEB-2467E28BD8B1}"/>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sp>
        <p:nvSpPr>
          <p:cNvPr id="6" name="Rectangle 5">
            <a:extLst>
              <a:ext uri="{FF2B5EF4-FFF2-40B4-BE49-F238E27FC236}">
                <a16:creationId xmlns:a16="http://schemas.microsoft.com/office/drawing/2014/main" id="{FB988C0F-0E3B-FBB3-F827-2DF16798700A}"/>
              </a:ext>
            </a:extLst>
          </p:cNvPr>
          <p:cNvSpPr/>
          <p:nvPr/>
        </p:nvSpPr>
        <p:spPr>
          <a:xfrm>
            <a:off x="461265" y="1277942"/>
            <a:ext cx="5321277" cy="351693"/>
          </a:xfrm>
          <a:prstGeom prst="rect">
            <a:avLst/>
          </a:prstGeom>
          <a:solidFill>
            <a:schemeClr val="bg1">
              <a:lumMod val="6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Default PCM Design</a:t>
            </a:r>
          </a:p>
        </p:txBody>
      </p:sp>
      <p:sp>
        <p:nvSpPr>
          <p:cNvPr id="7" name="Rectangle 6">
            <a:extLst>
              <a:ext uri="{FF2B5EF4-FFF2-40B4-BE49-F238E27FC236}">
                <a16:creationId xmlns:a16="http://schemas.microsoft.com/office/drawing/2014/main" id="{CC25F0EA-0041-6C92-EC13-0EE0330F170D}"/>
              </a:ext>
            </a:extLst>
          </p:cNvPr>
          <p:cNvSpPr/>
          <p:nvPr/>
        </p:nvSpPr>
        <p:spPr>
          <a:xfrm>
            <a:off x="6407427" y="1277942"/>
            <a:ext cx="5321277" cy="351693"/>
          </a:xfrm>
          <a:prstGeom prst="rect">
            <a:avLst/>
          </a:prstGeom>
          <a:solidFill>
            <a:schemeClr val="tx1"/>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b="1"/>
              <a:t>30 hrs/season PCM Design</a:t>
            </a:r>
          </a:p>
        </p:txBody>
      </p:sp>
      <p:graphicFrame>
        <p:nvGraphicFramePr>
          <p:cNvPr id="10" name="Chart 9">
            <a:extLst>
              <a:ext uri="{FF2B5EF4-FFF2-40B4-BE49-F238E27FC236}">
                <a16:creationId xmlns:a16="http://schemas.microsoft.com/office/drawing/2014/main" id="{4D0C1910-6BD2-40B2-E1A6-EFDB41ADB353}"/>
              </a:ext>
            </a:extLst>
          </p:cNvPr>
          <p:cNvGraphicFramePr>
            <a:graphicFrameLocks/>
          </p:cNvGraphicFramePr>
          <p:nvPr/>
        </p:nvGraphicFramePr>
        <p:xfrm>
          <a:off x="458788" y="1629635"/>
          <a:ext cx="5321277" cy="460491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5" name="Chart 4">
            <a:extLst>
              <a:ext uri="{FF2B5EF4-FFF2-40B4-BE49-F238E27FC236}">
                <a16:creationId xmlns:a16="http://schemas.microsoft.com/office/drawing/2014/main" id="{0845CAB2-C3AF-4AC8-89B7-9D664B92C805}"/>
              </a:ext>
            </a:extLst>
          </p:cNvPr>
          <p:cNvGraphicFramePr>
            <a:graphicFrameLocks/>
          </p:cNvGraphicFramePr>
          <p:nvPr/>
        </p:nvGraphicFramePr>
        <p:xfrm>
          <a:off x="6404950" y="1629633"/>
          <a:ext cx="5323497" cy="4604910"/>
        </p:xfrm>
        <a:graphic>
          <a:graphicData uri="http://schemas.openxmlformats.org/drawingml/2006/chart">
            <c:chart xmlns:c="http://schemas.openxmlformats.org/drawingml/2006/chart" xmlns:r="http://schemas.openxmlformats.org/officeDocument/2006/relationships" r:id="rId3"/>
          </a:graphicData>
        </a:graphic>
      </p:graphicFrame>
      <p:sp>
        <p:nvSpPr>
          <p:cNvPr id="2" name="Rectangle 1">
            <a:extLst>
              <a:ext uri="{FF2B5EF4-FFF2-40B4-BE49-F238E27FC236}">
                <a16:creationId xmlns:a16="http://schemas.microsoft.com/office/drawing/2014/main" id="{9EEA82A8-5DF2-CD9F-D629-4F91431A34F3}"/>
              </a:ext>
            </a:extLst>
          </p:cNvPr>
          <p:cNvSpPr/>
          <p:nvPr/>
        </p:nvSpPr>
        <p:spPr>
          <a:xfrm>
            <a:off x="7642871" y="1775977"/>
            <a:ext cx="3477900" cy="25513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200" b="1">
                <a:solidFill>
                  <a:schemeClr val="tx2"/>
                </a:solidFill>
              </a:rPr>
              <a:t>Minor impact of increasing the number of hours</a:t>
            </a:r>
          </a:p>
        </p:txBody>
      </p:sp>
    </p:spTree>
    <p:extLst>
      <p:ext uri="{BB962C8B-B14F-4D97-AF65-F5344CB8AC3E}">
        <p14:creationId xmlns:p14="http://schemas.microsoft.com/office/powerpoint/2010/main" val="306340100"/>
      </p:ext>
    </p:extLst>
  </p:cSld>
  <p:clrMapOvr>
    <a:masterClrMapping/>
  </p:clrMapOvr>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7" name="Chart 6">
            <a:extLst>
              <a:ext uri="{FF2B5EF4-FFF2-40B4-BE49-F238E27FC236}">
                <a16:creationId xmlns:a16="http://schemas.microsoft.com/office/drawing/2014/main" id="{05A54752-44BD-4AC0-9A4D-6FA6010BCC4B}"/>
              </a:ext>
            </a:extLst>
          </p:cNvPr>
          <p:cNvGraphicFramePr>
            <a:graphicFrameLocks/>
          </p:cNvGraphicFramePr>
          <p:nvPr>
            <p:extLst>
              <p:ext uri="{D42A27DB-BD31-4B8C-83A1-F6EECF244321}">
                <p14:modId xmlns:p14="http://schemas.microsoft.com/office/powerpoint/2010/main" val="3773506054"/>
              </p:ext>
            </p:extLst>
          </p:nvPr>
        </p:nvGraphicFramePr>
        <p:xfrm>
          <a:off x="458789" y="1274480"/>
          <a:ext cx="11269660" cy="4725459"/>
        </p:xfrm>
        <a:graphic>
          <a:graphicData uri="http://schemas.openxmlformats.org/drawingml/2006/chart">
            <c:chart xmlns:c="http://schemas.openxmlformats.org/drawingml/2006/chart" xmlns:r="http://schemas.openxmlformats.org/officeDocument/2006/relationships" r:id="rId2"/>
          </a:graphicData>
        </a:graphic>
      </p:graphicFrame>
      <p:sp>
        <p:nvSpPr>
          <p:cNvPr id="3" name="Title 2">
            <a:extLst>
              <a:ext uri="{FF2B5EF4-FFF2-40B4-BE49-F238E27FC236}">
                <a16:creationId xmlns:a16="http://schemas.microsoft.com/office/drawing/2014/main" id="{DC6E5FA0-ADC8-CDB9-E139-B1F8545BABAD}"/>
              </a:ext>
            </a:extLst>
          </p:cNvPr>
          <p:cNvSpPr>
            <a:spLocks noGrp="1"/>
          </p:cNvSpPr>
          <p:nvPr>
            <p:ph type="title"/>
          </p:nvPr>
        </p:nvSpPr>
        <p:spPr>
          <a:xfrm>
            <a:off x="458788" y="0"/>
            <a:ext cx="11269662" cy="1006475"/>
          </a:xfrm>
        </p:spPr>
        <p:txBody>
          <a:bodyPr>
            <a:normAutofit/>
          </a:bodyPr>
          <a:lstStyle/>
          <a:p>
            <a:r>
              <a:rPr lang="en-US" noProof="0"/>
              <a:t>30 hrs/season PCM Design</a:t>
            </a:r>
            <a:br>
              <a:rPr lang="en-US" noProof="0"/>
            </a:br>
            <a:r>
              <a:rPr lang="en-US" sz="2000" noProof="0"/>
              <a:t>Revenues by Resource Class</a:t>
            </a:r>
            <a:endParaRPr lang="en-US" sz="2000"/>
          </a:p>
        </p:txBody>
      </p:sp>
      <p:sp>
        <p:nvSpPr>
          <p:cNvPr id="8" name="Rectangle 7">
            <a:extLst>
              <a:ext uri="{FF2B5EF4-FFF2-40B4-BE49-F238E27FC236}">
                <a16:creationId xmlns:a16="http://schemas.microsoft.com/office/drawing/2014/main" id="{0FB7CCE7-5729-9E02-57D3-2175C4436791}"/>
              </a:ext>
            </a:extLst>
          </p:cNvPr>
          <p:cNvSpPr/>
          <p:nvPr/>
        </p:nvSpPr>
        <p:spPr>
          <a:xfrm>
            <a:off x="0" y="1054251"/>
            <a:ext cx="12192000" cy="172454"/>
          </a:xfrm>
          <a:prstGeom prst="rect">
            <a:avLst/>
          </a:prstGeom>
          <a:solidFill>
            <a:schemeClr val="accent1">
              <a:lumMod val="20000"/>
              <a:lumOff val="80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r>
              <a:rPr lang="en-US" sz="1100" b="1">
                <a:solidFill>
                  <a:schemeClr val="tx1"/>
                </a:solidFill>
              </a:rPr>
              <a:t>Preliminary results for a system in equilibrium meeting a 0.1 LOLE reliability standard; for illustrative purposes, this design does </a:t>
            </a:r>
            <a:r>
              <a:rPr lang="en-US" sz="1100" b="1" u="sng">
                <a:solidFill>
                  <a:schemeClr val="tx1"/>
                </a:solidFill>
              </a:rPr>
              <a:t>not</a:t>
            </a:r>
            <a:r>
              <a:rPr lang="en-US" sz="1100" b="1">
                <a:solidFill>
                  <a:schemeClr val="tx1"/>
                </a:solidFill>
              </a:rPr>
              <a:t> abide by the $1b net-cost cap</a:t>
            </a:r>
            <a:endParaRPr lang="en-US" sz="1100">
              <a:solidFill>
                <a:schemeClr val="tx1"/>
              </a:solidFill>
            </a:endParaRPr>
          </a:p>
        </p:txBody>
      </p:sp>
      <p:graphicFrame>
        <p:nvGraphicFramePr>
          <p:cNvPr id="2" name="Table 1">
            <a:extLst>
              <a:ext uri="{FF2B5EF4-FFF2-40B4-BE49-F238E27FC236}">
                <a16:creationId xmlns:a16="http://schemas.microsoft.com/office/drawing/2014/main" id="{19B525F4-9D99-104B-0C85-6F18B0132D0B}"/>
              </a:ext>
            </a:extLst>
          </p:cNvPr>
          <p:cNvGraphicFramePr>
            <a:graphicFrameLocks noGrp="1"/>
          </p:cNvGraphicFramePr>
          <p:nvPr>
            <p:extLst>
              <p:ext uri="{D42A27DB-BD31-4B8C-83A1-F6EECF244321}">
                <p14:modId xmlns:p14="http://schemas.microsoft.com/office/powerpoint/2010/main" val="2700523992"/>
              </p:ext>
            </p:extLst>
          </p:nvPr>
        </p:nvGraphicFramePr>
        <p:xfrm>
          <a:off x="606287" y="5760195"/>
          <a:ext cx="10257182" cy="470576"/>
        </p:xfrm>
        <a:graphic>
          <a:graphicData uri="http://schemas.openxmlformats.org/drawingml/2006/table">
            <a:tbl>
              <a:tblPr firstRow="1" bandRow="1">
                <a:tableStyleId>{69012ECD-51FC-41F1-AA8D-1B2483CD663E}</a:tableStyleId>
              </a:tblPr>
              <a:tblGrid>
                <a:gridCol w="789014">
                  <a:extLst>
                    <a:ext uri="{9D8B030D-6E8A-4147-A177-3AD203B41FA5}">
                      <a16:colId xmlns:a16="http://schemas.microsoft.com/office/drawing/2014/main" val="180880771"/>
                    </a:ext>
                  </a:extLst>
                </a:gridCol>
                <a:gridCol w="789014">
                  <a:extLst>
                    <a:ext uri="{9D8B030D-6E8A-4147-A177-3AD203B41FA5}">
                      <a16:colId xmlns:a16="http://schemas.microsoft.com/office/drawing/2014/main" val="3934369845"/>
                    </a:ext>
                  </a:extLst>
                </a:gridCol>
                <a:gridCol w="789014">
                  <a:extLst>
                    <a:ext uri="{9D8B030D-6E8A-4147-A177-3AD203B41FA5}">
                      <a16:colId xmlns:a16="http://schemas.microsoft.com/office/drawing/2014/main" val="66344365"/>
                    </a:ext>
                  </a:extLst>
                </a:gridCol>
                <a:gridCol w="789014">
                  <a:extLst>
                    <a:ext uri="{9D8B030D-6E8A-4147-A177-3AD203B41FA5}">
                      <a16:colId xmlns:a16="http://schemas.microsoft.com/office/drawing/2014/main" val="2284192528"/>
                    </a:ext>
                  </a:extLst>
                </a:gridCol>
                <a:gridCol w="789014">
                  <a:extLst>
                    <a:ext uri="{9D8B030D-6E8A-4147-A177-3AD203B41FA5}">
                      <a16:colId xmlns:a16="http://schemas.microsoft.com/office/drawing/2014/main" val="1341163468"/>
                    </a:ext>
                  </a:extLst>
                </a:gridCol>
                <a:gridCol w="789014">
                  <a:extLst>
                    <a:ext uri="{9D8B030D-6E8A-4147-A177-3AD203B41FA5}">
                      <a16:colId xmlns:a16="http://schemas.microsoft.com/office/drawing/2014/main" val="1696012668"/>
                    </a:ext>
                  </a:extLst>
                </a:gridCol>
                <a:gridCol w="789014">
                  <a:extLst>
                    <a:ext uri="{9D8B030D-6E8A-4147-A177-3AD203B41FA5}">
                      <a16:colId xmlns:a16="http://schemas.microsoft.com/office/drawing/2014/main" val="1243782383"/>
                    </a:ext>
                  </a:extLst>
                </a:gridCol>
                <a:gridCol w="789014">
                  <a:extLst>
                    <a:ext uri="{9D8B030D-6E8A-4147-A177-3AD203B41FA5}">
                      <a16:colId xmlns:a16="http://schemas.microsoft.com/office/drawing/2014/main" val="1550980908"/>
                    </a:ext>
                  </a:extLst>
                </a:gridCol>
                <a:gridCol w="789014">
                  <a:extLst>
                    <a:ext uri="{9D8B030D-6E8A-4147-A177-3AD203B41FA5}">
                      <a16:colId xmlns:a16="http://schemas.microsoft.com/office/drawing/2014/main" val="2979681876"/>
                    </a:ext>
                  </a:extLst>
                </a:gridCol>
                <a:gridCol w="789014">
                  <a:extLst>
                    <a:ext uri="{9D8B030D-6E8A-4147-A177-3AD203B41FA5}">
                      <a16:colId xmlns:a16="http://schemas.microsoft.com/office/drawing/2014/main" val="2718783998"/>
                    </a:ext>
                  </a:extLst>
                </a:gridCol>
                <a:gridCol w="789014">
                  <a:extLst>
                    <a:ext uri="{9D8B030D-6E8A-4147-A177-3AD203B41FA5}">
                      <a16:colId xmlns:a16="http://schemas.microsoft.com/office/drawing/2014/main" val="4106022367"/>
                    </a:ext>
                  </a:extLst>
                </a:gridCol>
                <a:gridCol w="789014">
                  <a:extLst>
                    <a:ext uri="{9D8B030D-6E8A-4147-A177-3AD203B41FA5}">
                      <a16:colId xmlns:a16="http://schemas.microsoft.com/office/drawing/2014/main" val="3125747390"/>
                    </a:ext>
                  </a:extLst>
                </a:gridCol>
                <a:gridCol w="789014">
                  <a:extLst>
                    <a:ext uri="{9D8B030D-6E8A-4147-A177-3AD203B41FA5}">
                      <a16:colId xmlns:a16="http://schemas.microsoft.com/office/drawing/2014/main" val="2231345055"/>
                    </a:ext>
                  </a:extLst>
                </a:gridCol>
              </a:tblGrid>
              <a:tr h="470576">
                <a:tc>
                  <a:txBody>
                    <a:bodyPr/>
                    <a:lstStyle/>
                    <a:p>
                      <a:pPr algn="ctr"/>
                      <a:r>
                        <a:rPr lang="en-US" sz="800" b="0">
                          <a:solidFill>
                            <a:schemeClr val="tx2"/>
                          </a:solidFill>
                          <a:latin typeface="Arial" panose="020B0604020202020204" pitchFamily="34" charset="0"/>
                          <a:cs typeface="Arial" panose="020B0604020202020204" pitchFamily="34" charset="0"/>
                        </a:rPr>
                        <a:t>Wind – Panhandle</a:t>
                      </a:r>
                    </a:p>
                  </a:txBody>
                  <a:tcPr>
                    <a:lnL w="9525" cap="flat" cmpd="sng" algn="ctr">
                      <a:noFill/>
                      <a:prstDash val="soli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Wind – Other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Wind – Coastal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Solar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Hydro</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Battery (1.6-hr duration)</a:t>
                      </a:r>
                      <a:r>
                        <a:rPr lang="en-US" sz="800" b="0" baseline="30000">
                          <a:solidFill>
                            <a:schemeClr val="tx2"/>
                          </a:solidFill>
                          <a:latin typeface="Arial" panose="020B0604020202020204" pitchFamily="34" charset="0"/>
                          <a:cs typeface="Arial" panose="020B0604020202020204" pitchFamily="34" charset="0"/>
                        </a:rPr>
                        <a:t>1</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Combustion Turbine (CT)</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Nuclear</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i="0" baseline="0">
                          <a:solidFill>
                            <a:schemeClr val="tx2"/>
                          </a:solidFill>
                          <a:latin typeface="Arial" panose="020B0604020202020204" pitchFamily="34" charset="0"/>
                          <a:cs typeface="Arial" panose="020B0604020202020204" pitchFamily="34" charset="0"/>
                        </a:rPr>
                        <a:t>Internal Combustion (IC)</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Gas Turbine (GT)</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Gas w/ Firm Fuel Supply (Gas FFSS)</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baseline="0">
                          <a:solidFill>
                            <a:schemeClr val="tx2"/>
                          </a:solidFill>
                          <a:latin typeface="Arial" panose="020B0604020202020204" pitchFamily="34" charset="0"/>
                          <a:cs typeface="Arial" panose="020B0604020202020204" pitchFamily="34" charset="0"/>
                        </a:rPr>
                        <a:t>Coal</a:t>
                      </a:r>
                    </a:p>
                  </a:txBody>
                  <a:tcPr>
                    <a:lnL w="12700" cap="flat" cmpd="sng" algn="ctr">
                      <a:noFill/>
                      <a:prstDash val="solid"/>
                      <a:round/>
                      <a:headEnd type="none" w="med" len="med"/>
                      <a:tailEnd type="none" w="med" len="med"/>
                    </a:lnL>
                    <a:lnR w="12700" cap="flat" cmpd="sng" algn="ctr">
                      <a:noFill/>
                      <a:prstDash val="solid"/>
                      <a:round/>
                      <a:headEnd type="none" w="med" len="med"/>
                      <a:tailEnd type="none" w="med" len="me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tc>
                  <a:txBody>
                    <a:bodyPr/>
                    <a:lstStyle/>
                    <a:p>
                      <a:pPr algn="ctr"/>
                      <a:r>
                        <a:rPr lang="en-US" sz="800" b="0">
                          <a:solidFill>
                            <a:schemeClr val="tx2"/>
                          </a:solidFill>
                          <a:latin typeface="Arial" panose="020B0604020202020204" pitchFamily="34" charset="0"/>
                          <a:cs typeface="Arial" panose="020B0604020202020204" pitchFamily="34" charset="0"/>
                        </a:rPr>
                        <a:t>Combined Cycle (CC)</a:t>
                      </a:r>
                      <a:endParaRPr lang="en-US" sz="800" b="0" baseline="30000">
                        <a:solidFill>
                          <a:schemeClr val="tx2"/>
                        </a:solidFill>
                        <a:latin typeface="Arial" panose="020B0604020202020204" pitchFamily="34" charset="0"/>
                        <a:cs typeface="Arial" panose="020B0604020202020204" pitchFamily="34" charset="0"/>
                      </a:endParaRPr>
                    </a:p>
                  </a:txBody>
                  <a:tcPr>
                    <a:lnL w="12700" cap="flat" cmpd="sng" algn="ctr">
                      <a:noFill/>
                      <a:prstDash val="solid"/>
                      <a:round/>
                      <a:headEnd type="none" w="med" len="med"/>
                      <a:tailEnd type="none" w="med" len="med"/>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solidFill>
                      <a:schemeClr val="bg1"/>
                    </a:solidFill>
                  </a:tcPr>
                </a:tc>
                <a:extLst>
                  <a:ext uri="{0D108BD9-81ED-4DB2-BD59-A6C34878D82A}">
                    <a16:rowId xmlns:a16="http://schemas.microsoft.com/office/drawing/2014/main" val="2197225399"/>
                  </a:ext>
                </a:extLst>
              </a:tr>
            </a:tbl>
          </a:graphicData>
        </a:graphic>
      </p:graphicFrame>
      <p:sp>
        <p:nvSpPr>
          <p:cNvPr id="4" name="Rectangle 3">
            <a:extLst>
              <a:ext uri="{FF2B5EF4-FFF2-40B4-BE49-F238E27FC236}">
                <a16:creationId xmlns:a16="http://schemas.microsoft.com/office/drawing/2014/main" id="{E2235DFA-1D8A-BF94-87FB-020A2BAF78F1}"/>
              </a:ext>
            </a:extLst>
          </p:cNvPr>
          <p:cNvSpPr>
            <a:spLocks noChangeArrowheads="1"/>
          </p:cNvSpPr>
          <p:nvPr/>
        </p:nvSpPr>
        <p:spPr bwMode="auto">
          <a:xfrm>
            <a:off x="459233" y="6169812"/>
            <a:ext cx="11264900" cy="23083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pPr>
            <a:r>
              <a:rPr lang="en-US" altLang="zh-TW" sz="900">
                <a:solidFill>
                  <a:schemeClr val="tx2"/>
                </a:solidFill>
                <a:ea typeface="PMingLiU" panose="02020500000000000000" pitchFamily="18" charset="-120"/>
                <a:cs typeface="Arial" panose="020B0604020202020204" pitchFamily="34" charset="0"/>
              </a:rPr>
              <a:t>[1] PC effectiveness will vary by battery duration. The value shown in the chart represents the weighted average PC effectiveness across the entire resource class. Weighted average duration of batteries in 2026 is 1.6 hrs.1</a:t>
            </a:r>
          </a:p>
        </p:txBody>
      </p:sp>
    </p:spTree>
    <p:extLst>
      <p:ext uri="{BB962C8B-B14F-4D97-AF65-F5344CB8AC3E}">
        <p14:creationId xmlns:p14="http://schemas.microsoft.com/office/powerpoint/2010/main" val="3862067825"/>
      </p:ext>
    </p:extLst>
  </p:cSld>
  <p:clrMapOvr>
    <a:masterClrMapping/>
  </p:clrMapOvr>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8" name="Chart 27">
            <a:extLst>
              <a:ext uri="{FF2B5EF4-FFF2-40B4-BE49-F238E27FC236}">
                <a16:creationId xmlns:a16="http://schemas.microsoft.com/office/drawing/2014/main" id="{FAD63C39-4821-4646-A06F-0F6922C8A719}"/>
              </a:ext>
            </a:extLst>
          </p:cNvPr>
          <p:cNvGraphicFramePr>
            <a:graphicFrameLocks/>
          </p:cNvGraphicFramePr>
          <p:nvPr/>
        </p:nvGraphicFramePr>
        <p:xfrm>
          <a:off x="9105499" y="1972701"/>
          <a:ext cx="2331909" cy="4174815"/>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27" name="Chart 26">
            <a:extLst>
              <a:ext uri="{FF2B5EF4-FFF2-40B4-BE49-F238E27FC236}">
                <a16:creationId xmlns:a16="http://schemas.microsoft.com/office/drawing/2014/main" id="{79AECCB7-1A03-4A04-9A5F-667C3D35F162}"/>
              </a:ext>
            </a:extLst>
          </p:cNvPr>
          <p:cNvGraphicFramePr>
            <a:graphicFrameLocks/>
          </p:cNvGraphicFramePr>
          <p:nvPr/>
        </p:nvGraphicFramePr>
        <p:xfrm>
          <a:off x="459233" y="1972701"/>
          <a:ext cx="6763603" cy="4138917"/>
        </p:xfrm>
        <a:graphic>
          <a:graphicData uri="http://schemas.openxmlformats.org/drawingml/2006/chart">
            <c:chart xmlns:c="http://schemas.openxmlformats.org/drawingml/2006/chart" xmlns:r="http://schemas.openxmlformats.org/officeDocument/2006/relationships" r:id="rId4"/>
          </a:graphicData>
        </a:graphic>
      </p:graphicFrame>
      <p:sp>
        <p:nvSpPr>
          <p:cNvPr id="6" name="Rectangle 5">
            <a:extLst>
              <a:ext uri="{FF2B5EF4-FFF2-40B4-BE49-F238E27FC236}">
                <a16:creationId xmlns:a16="http://schemas.microsoft.com/office/drawing/2014/main" id="{3EADB017-6058-077D-4CF5-09399DBBC21E}"/>
              </a:ext>
            </a:extLst>
          </p:cNvPr>
          <p:cNvSpPr/>
          <p:nvPr/>
        </p:nvSpPr>
        <p:spPr>
          <a:xfrm>
            <a:off x="6542202" y="2253005"/>
            <a:ext cx="2960016" cy="3836711"/>
          </a:xfrm>
          <a:custGeom>
            <a:avLst/>
            <a:gdLst>
              <a:gd name="connsiteX0" fmla="*/ 0 w 207389"/>
              <a:gd name="connsiteY0" fmla="*/ 0 h 1781666"/>
              <a:gd name="connsiteX1" fmla="*/ 207389 w 207389"/>
              <a:gd name="connsiteY1" fmla="*/ 0 h 1781666"/>
              <a:gd name="connsiteX2" fmla="*/ 207389 w 207389"/>
              <a:gd name="connsiteY2" fmla="*/ 1781666 h 1781666"/>
              <a:gd name="connsiteX3" fmla="*/ 0 w 207389"/>
              <a:gd name="connsiteY3" fmla="*/ 1781666 h 1781666"/>
              <a:gd name="connsiteX4" fmla="*/ 0 w 207389"/>
              <a:gd name="connsiteY4" fmla="*/ 0 h 1781666"/>
              <a:gd name="connsiteX0" fmla="*/ 0 w 2234151"/>
              <a:gd name="connsiteY0" fmla="*/ 1951349 h 3733015"/>
              <a:gd name="connsiteX1" fmla="*/ 2234151 w 2234151"/>
              <a:gd name="connsiteY1" fmla="*/ 0 h 3733015"/>
              <a:gd name="connsiteX2" fmla="*/ 207389 w 2234151"/>
              <a:gd name="connsiteY2" fmla="*/ 3733015 h 3733015"/>
              <a:gd name="connsiteX3" fmla="*/ 0 w 2234151"/>
              <a:gd name="connsiteY3" fmla="*/ 3733015 h 3733015"/>
              <a:gd name="connsiteX4" fmla="*/ 0 w 2234151"/>
              <a:gd name="connsiteY4" fmla="*/ 1951349 h 3733015"/>
              <a:gd name="connsiteX0" fmla="*/ 0 w 3035430"/>
              <a:gd name="connsiteY0" fmla="*/ 1951349 h 3883844"/>
              <a:gd name="connsiteX1" fmla="*/ 2234151 w 3035430"/>
              <a:gd name="connsiteY1" fmla="*/ 0 h 3883844"/>
              <a:gd name="connsiteX2" fmla="*/ 3035430 w 3035430"/>
              <a:gd name="connsiteY2" fmla="*/ 3883844 h 3883844"/>
              <a:gd name="connsiteX3" fmla="*/ 0 w 3035430"/>
              <a:gd name="connsiteY3" fmla="*/ 3733015 h 3883844"/>
              <a:gd name="connsiteX4" fmla="*/ 0 w 3035430"/>
              <a:gd name="connsiteY4" fmla="*/ 1951349 h 3883844"/>
              <a:gd name="connsiteX0" fmla="*/ 0 w 3035430"/>
              <a:gd name="connsiteY0" fmla="*/ 1913642 h 3846137"/>
              <a:gd name="connsiteX1" fmla="*/ 2997722 w 3035430"/>
              <a:gd name="connsiteY1" fmla="*/ 0 h 3846137"/>
              <a:gd name="connsiteX2" fmla="*/ 3035430 w 3035430"/>
              <a:gd name="connsiteY2" fmla="*/ 3846137 h 3846137"/>
              <a:gd name="connsiteX3" fmla="*/ 0 w 3035430"/>
              <a:gd name="connsiteY3" fmla="*/ 3695308 h 3846137"/>
              <a:gd name="connsiteX4" fmla="*/ 0 w 3035430"/>
              <a:gd name="connsiteY4" fmla="*/ 1913642 h 3846137"/>
              <a:gd name="connsiteX0" fmla="*/ 0 w 3035430"/>
              <a:gd name="connsiteY0" fmla="*/ 1904216 h 3836711"/>
              <a:gd name="connsiteX1" fmla="*/ 3035429 w 3035430"/>
              <a:gd name="connsiteY1" fmla="*/ 0 h 3836711"/>
              <a:gd name="connsiteX2" fmla="*/ 3035430 w 3035430"/>
              <a:gd name="connsiteY2" fmla="*/ 3836711 h 3836711"/>
              <a:gd name="connsiteX3" fmla="*/ 0 w 3035430"/>
              <a:gd name="connsiteY3" fmla="*/ 3685882 h 3836711"/>
              <a:gd name="connsiteX4" fmla="*/ 0 w 3035430"/>
              <a:gd name="connsiteY4" fmla="*/ 1904216 h 383671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3035430" h="3836711">
                <a:moveTo>
                  <a:pt x="0" y="1904216"/>
                </a:moveTo>
                <a:lnTo>
                  <a:pt x="3035429" y="0"/>
                </a:lnTo>
                <a:cubicBezTo>
                  <a:pt x="3035429" y="1278904"/>
                  <a:pt x="3035430" y="2557807"/>
                  <a:pt x="3035430" y="3836711"/>
                </a:cubicBezTo>
                <a:lnTo>
                  <a:pt x="0" y="3685882"/>
                </a:lnTo>
                <a:lnTo>
                  <a:pt x="0" y="1904216"/>
                </a:lnTo>
                <a:close/>
              </a:path>
            </a:pathLst>
          </a:custGeom>
          <a:solidFill>
            <a:schemeClr val="bg1">
              <a:lumMod val="95000"/>
            </a:schemeClr>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 Placeholder 1">
            <a:extLst>
              <a:ext uri="{FF2B5EF4-FFF2-40B4-BE49-F238E27FC236}">
                <a16:creationId xmlns:a16="http://schemas.microsoft.com/office/drawing/2014/main" id="{4D6448DE-E036-AD51-74BB-C70D5D9F0FF6}"/>
              </a:ext>
            </a:extLst>
          </p:cNvPr>
          <p:cNvSpPr>
            <a:spLocks noGrp="1"/>
          </p:cNvSpPr>
          <p:nvPr>
            <p:ph type="body" sz="quarter" idx="10"/>
          </p:nvPr>
        </p:nvSpPr>
        <p:spPr>
          <a:xfrm>
            <a:off x="0" y="1150070"/>
            <a:ext cx="12192000" cy="744718"/>
          </a:xfrm>
          <a:solidFill>
            <a:schemeClr val="accent1">
              <a:lumMod val="20000"/>
              <a:lumOff val="80000"/>
            </a:schemeClr>
          </a:solidFill>
        </p:spPr>
        <p:txBody>
          <a:bodyPr anchor="ctr"/>
          <a:lstStyle/>
          <a:p>
            <a:pPr marL="0" indent="0" algn="ctr">
              <a:buNone/>
            </a:pPr>
            <a:r>
              <a:rPr lang="en-US"/>
              <a:t>Current results show that in 47% of the simulation years, PCM design would exceed the $1 billion while being only $0.2 billion more expensive than energy-only on average (in the short-term) </a:t>
            </a:r>
          </a:p>
        </p:txBody>
      </p:sp>
      <p:sp>
        <p:nvSpPr>
          <p:cNvPr id="3" name="Title 2">
            <a:extLst>
              <a:ext uri="{FF2B5EF4-FFF2-40B4-BE49-F238E27FC236}">
                <a16:creationId xmlns:a16="http://schemas.microsoft.com/office/drawing/2014/main" id="{308B0F00-9F4B-F8A1-7CAB-D14841270ADC}"/>
              </a:ext>
            </a:extLst>
          </p:cNvPr>
          <p:cNvSpPr>
            <a:spLocks noGrp="1"/>
          </p:cNvSpPr>
          <p:nvPr>
            <p:ph type="title"/>
          </p:nvPr>
        </p:nvSpPr>
        <p:spPr/>
        <p:txBody>
          <a:bodyPr>
            <a:normAutofit/>
          </a:bodyPr>
          <a:lstStyle/>
          <a:p>
            <a:r>
              <a:rPr lang="en-US" noProof="0"/>
              <a:t>30 hrs/season PCM Design</a:t>
            </a:r>
            <a:br>
              <a:rPr lang="en-US" noProof="0"/>
            </a:br>
            <a:r>
              <a:rPr lang="en-US" sz="2000"/>
              <a:t>Net-Cost Cap</a:t>
            </a:r>
          </a:p>
        </p:txBody>
      </p:sp>
      <p:sp>
        <p:nvSpPr>
          <p:cNvPr id="7" name="Rectangle 6">
            <a:extLst>
              <a:ext uri="{FF2B5EF4-FFF2-40B4-BE49-F238E27FC236}">
                <a16:creationId xmlns:a16="http://schemas.microsoft.com/office/drawing/2014/main" id="{CB017ED4-EEDB-38D0-4D48-E41352DC2826}"/>
              </a:ext>
            </a:extLst>
          </p:cNvPr>
          <p:cNvSpPr/>
          <p:nvPr/>
        </p:nvSpPr>
        <p:spPr>
          <a:xfrm>
            <a:off x="5684362" y="4166647"/>
            <a:ext cx="857840" cy="1762813"/>
          </a:xfrm>
          <a:prstGeom prst="rect">
            <a:avLst/>
          </a:prstGeom>
          <a:noFill/>
          <a:ln>
            <a:solidFill>
              <a:schemeClr val="bg1">
                <a:lumMod val="6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8CE88805-4443-94F6-1C61-35A7DC3B07A3}"/>
              </a:ext>
            </a:extLst>
          </p:cNvPr>
          <p:cNvSpPr/>
          <p:nvPr/>
        </p:nvSpPr>
        <p:spPr>
          <a:xfrm>
            <a:off x="10008032" y="2263828"/>
            <a:ext cx="1429377" cy="710282"/>
          </a:xfrm>
          <a:prstGeom prst="rect">
            <a:avLst/>
          </a:prstGeom>
          <a:solidFill>
            <a:srgbClr val="EA2C00">
              <a:alpha val="30196"/>
            </a:srgbClr>
          </a:solidFill>
          <a:ln>
            <a:solidFill>
              <a:schemeClr val="accent3">
                <a:lumMod val="75000"/>
              </a:schemeClr>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4C0DE0B6-1E11-4BEC-7133-F500CD2346A5}"/>
              </a:ext>
            </a:extLst>
          </p:cNvPr>
          <p:cNvSpPr/>
          <p:nvPr/>
        </p:nvSpPr>
        <p:spPr>
          <a:xfrm>
            <a:off x="9925229" y="2029942"/>
            <a:ext cx="1632690" cy="231672"/>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200" b="1">
                <a:solidFill>
                  <a:schemeClr val="accent3">
                    <a:lumMod val="75000"/>
                  </a:schemeClr>
                </a:solidFill>
              </a:rPr>
              <a:t>Exceeds cost cap</a:t>
            </a:r>
          </a:p>
        </p:txBody>
      </p:sp>
      <p:graphicFrame>
        <p:nvGraphicFramePr>
          <p:cNvPr id="10" name="Table 9">
            <a:extLst>
              <a:ext uri="{FF2B5EF4-FFF2-40B4-BE49-F238E27FC236}">
                <a16:creationId xmlns:a16="http://schemas.microsoft.com/office/drawing/2014/main" id="{46486463-B1E6-3301-E018-4DC5EA4150AB}"/>
              </a:ext>
            </a:extLst>
          </p:cNvPr>
          <p:cNvGraphicFramePr>
            <a:graphicFrameLocks noGrp="1"/>
          </p:cNvGraphicFramePr>
          <p:nvPr/>
        </p:nvGraphicFramePr>
        <p:xfrm>
          <a:off x="1200150" y="6081490"/>
          <a:ext cx="5950908" cy="306479"/>
        </p:xfrm>
        <a:graphic>
          <a:graphicData uri="http://schemas.openxmlformats.org/drawingml/2006/table">
            <a:tbl>
              <a:tblPr firstRow="1" bandRow="1">
                <a:tableStyleId>{69012ECD-51FC-41F1-AA8D-1B2483CD663E}</a:tableStyleId>
              </a:tblPr>
              <a:tblGrid>
                <a:gridCol w="1983636">
                  <a:extLst>
                    <a:ext uri="{9D8B030D-6E8A-4147-A177-3AD203B41FA5}">
                      <a16:colId xmlns:a16="http://schemas.microsoft.com/office/drawing/2014/main" val="141246500"/>
                    </a:ext>
                  </a:extLst>
                </a:gridCol>
                <a:gridCol w="1983636">
                  <a:extLst>
                    <a:ext uri="{9D8B030D-6E8A-4147-A177-3AD203B41FA5}">
                      <a16:colId xmlns:a16="http://schemas.microsoft.com/office/drawing/2014/main" val="46168547"/>
                    </a:ext>
                  </a:extLst>
                </a:gridCol>
                <a:gridCol w="1983636">
                  <a:extLst>
                    <a:ext uri="{9D8B030D-6E8A-4147-A177-3AD203B41FA5}">
                      <a16:colId xmlns:a16="http://schemas.microsoft.com/office/drawing/2014/main" val="1904883302"/>
                    </a:ext>
                  </a:extLst>
                </a:gridCol>
              </a:tblGrid>
              <a:tr h="306479">
                <a:tc>
                  <a:txBody>
                    <a:bodyPr/>
                    <a:lstStyle/>
                    <a:p>
                      <a:pPr algn="ctr"/>
                      <a:r>
                        <a:rPr lang="en-US" sz="1000">
                          <a:solidFill>
                            <a:schemeClr val="tx2"/>
                          </a:solidFill>
                        </a:rPr>
                        <a:t>PCM</a:t>
                      </a:r>
                    </a:p>
                  </a:txBody>
                  <a:tcPr marT="37785" marB="37785" anchor="ctr">
                    <a:lnL w="9525" cap="flat" cmpd="sng" algn="ctr">
                      <a:noFill/>
                      <a:prstDash val="solid"/>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000">
                          <a:solidFill>
                            <a:schemeClr val="tx2"/>
                          </a:solidFill>
                        </a:rPr>
                        <a:t>Energy-Only (EO)</a:t>
                      </a:r>
                    </a:p>
                  </a:txBody>
                  <a:tcPr marT="37785" marB="37785" anchor="ctr">
                    <a:lnL>
                      <a:noFill/>
                    </a:lnL>
                    <a:lnR>
                      <a:noFill/>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tc>
                  <a:txBody>
                    <a:bodyPr/>
                    <a:lstStyle/>
                    <a:p>
                      <a:pPr algn="ctr"/>
                      <a:r>
                        <a:rPr lang="en-US" sz="1000">
                          <a:solidFill>
                            <a:schemeClr val="tx2"/>
                          </a:solidFill>
                        </a:rPr>
                        <a:t>PCM – EO</a:t>
                      </a:r>
                    </a:p>
                  </a:txBody>
                  <a:tcPr marT="37785" marB="37785" anchor="ctr">
                    <a:lnL>
                      <a:noFill/>
                    </a:lnL>
                    <a:lnR w="9525" cap="flat" cmpd="sng" algn="ctr">
                      <a:noFill/>
                      <a:prstDash val="solid"/>
                    </a:lnR>
                    <a:lnT w="9525" cap="flat" cmpd="sng" algn="ctr">
                      <a:noFill/>
                      <a:prstDash val="solid"/>
                    </a:lnT>
                    <a:lnB w="9525" cap="flat" cmpd="sng" algn="ctr">
                      <a:noFill/>
                      <a:prstDash val="solid"/>
                    </a:lnB>
                    <a:lnTlToBr w="12700" cmpd="sng">
                      <a:noFill/>
                      <a:prstDash val="solid"/>
                    </a:lnTlToBr>
                    <a:lnBlToTr w="12700" cmpd="sng">
                      <a:noFill/>
                      <a:prstDash val="solid"/>
                    </a:lnBlToTr>
                    <a:noFill/>
                  </a:tcPr>
                </a:tc>
                <a:extLst>
                  <a:ext uri="{0D108BD9-81ED-4DB2-BD59-A6C34878D82A}">
                    <a16:rowId xmlns:a16="http://schemas.microsoft.com/office/drawing/2014/main" val="2049878406"/>
                  </a:ext>
                </a:extLst>
              </a:tr>
            </a:tbl>
          </a:graphicData>
        </a:graphic>
      </p:graphicFrame>
      <p:sp>
        <p:nvSpPr>
          <p:cNvPr id="12" name="TextBox 11">
            <a:extLst>
              <a:ext uri="{FF2B5EF4-FFF2-40B4-BE49-F238E27FC236}">
                <a16:creationId xmlns:a16="http://schemas.microsoft.com/office/drawing/2014/main" id="{05A8AAA5-9F09-0F13-9AA0-9CB1FCD23F3E}"/>
              </a:ext>
            </a:extLst>
          </p:cNvPr>
          <p:cNvSpPr txBox="1"/>
          <p:nvPr/>
        </p:nvSpPr>
        <p:spPr>
          <a:xfrm>
            <a:off x="10185969" y="6111619"/>
            <a:ext cx="823556" cy="246221"/>
          </a:xfrm>
          <a:prstGeom prst="rect">
            <a:avLst/>
          </a:prstGeom>
          <a:noFill/>
        </p:spPr>
        <p:txBody>
          <a:bodyPr wrap="square" anchor="ctr">
            <a:spAutoFit/>
          </a:bodyPr>
          <a:lstStyle/>
          <a:p>
            <a:pPr algn="ctr"/>
            <a:r>
              <a:rPr lang="en-US" sz="1000" b="1">
                <a:solidFill>
                  <a:schemeClr val="tx2"/>
                </a:solidFill>
              </a:rPr>
              <a:t>PCM – EO</a:t>
            </a:r>
          </a:p>
        </p:txBody>
      </p:sp>
      <p:grpSp>
        <p:nvGrpSpPr>
          <p:cNvPr id="16" name="Group 15">
            <a:extLst>
              <a:ext uri="{FF2B5EF4-FFF2-40B4-BE49-F238E27FC236}">
                <a16:creationId xmlns:a16="http://schemas.microsoft.com/office/drawing/2014/main" id="{94357ECF-5E68-E986-E66F-83737B068450}"/>
              </a:ext>
            </a:extLst>
          </p:cNvPr>
          <p:cNvGrpSpPr/>
          <p:nvPr/>
        </p:nvGrpSpPr>
        <p:grpSpPr>
          <a:xfrm>
            <a:off x="9946140" y="233768"/>
            <a:ext cx="1782310" cy="619057"/>
            <a:chOff x="7453314" y="233768"/>
            <a:chExt cx="1782310" cy="619057"/>
          </a:xfrm>
        </p:grpSpPr>
        <p:sp>
          <p:nvSpPr>
            <p:cNvPr id="18" name="Rectangle 17">
              <a:extLst>
                <a:ext uri="{FF2B5EF4-FFF2-40B4-BE49-F238E27FC236}">
                  <a16:creationId xmlns:a16="http://schemas.microsoft.com/office/drawing/2014/main" id="{39D91392-50D6-1565-1E0B-F093DE542A7D}"/>
                </a:ext>
              </a:extLst>
            </p:cNvPr>
            <p:cNvSpPr/>
            <p:nvPr/>
          </p:nvSpPr>
          <p:spPr>
            <a:xfrm>
              <a:off x="7453314" y="233768"/>
              <a:ext cx="1676400" cy="619057"/>
            </a:xfrm>
            <a:prstGeom prst="rect">
              <a:avLst/>
            </a:prstGeom>
            <a:solidFill>
              <a:srgbClr val="E7F0F3"/>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Rectangle 18">
              <a:extLst>
                <a:ext uri="{FF2B5EF4-FFF2-40B4-BE49-F238E27FC236}">
                  <a16:creationId xmlns:a16="http://schemas.microsoft.com/office/drawing/2014/main" id="{38509A90-4CFC-CAA1-EC2B-8A99007DF2A5}"/>
                </a:ext>
              </a:extLst>
            </p:cNvPr>
            <p:cNvSpPr/>
            <p:nvPr/>
          </p:nvSpPr>
          <p:spPr>
            <a:xfrm>
              <a:off x="8046904" y="26772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1"/>
                  </a:solidFill>
                </a:rPr>
                <a:t>90</a:t>
              </a:r>
              <a:r>
                <a:rPr lang="en-US" sz="1100" b="1" baseline="30000">
                  <a:solidFill>
                    <a:schemeClr val="accent1"/>
                  </a:solidFill>
                </a:rPr>
                <a:t>th</a:t>
              </a:r>
              <a:r>
                <a:rPr lang="en-US" sz="1100" b="1">
                  <a:solidFill>
                    <a:schemeClr val="accent1"/>
                  </a:solidFill>
                </a:rPr>
                <a:t> Percentile</a:t>
              </a:r>
            </a:p>
          </p:txBody>
        </p:sp>
        <p:sp>
          <p:nvSpPr>
            <p:cNvPr id="20" name="Rectangle 19">
              <a:extLst>
                <a:ext uri="{FF2B5EF4-FFF2-40B4-BE49-F238E27FC236}">
                  <a16:creationId xmlns:a16="http://schemas.microsoft.com/office/drawing/2014/main" id="{175F25FC-6E2D-EFBE-4B8E-C51929ECB68A}"/>
                </a:ext>
              </a:extLst>
            </p:cNvPr>
            <p:cNvSpPr/>
            <p:nvPr/>
          </p:nvSpPr>
          <p:spPr>
            <a:xfrm>
              <a:off x="8046904" y="439298"/>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i="1">
                  <a:solidFill>
                    <a:schemeClr val="accent3">
                      <a:lumMod val="75000"/>
                    </a:schemeClr>
                  </a:solidFill>
                </a:rPr>
                <a:t>Average</a:t>
              </a:r>
            </a:p>
          </p:txBody>
        </p:sp>
        <p:sp>
          <p:nvSpPr>
            <p:cNvPr id="21" name="Rectangle 20">
              <a:extLst>
                <a:ext uri="{FF2B5EF4-FFF2-40B4-BE49-F238E27FC236}">
                  <a16:creationId xmlns:a16="http://schemas.microsoft.com/office/drawing/2014/main" id="{DC503610-1631-873F-3657-D427E86AC884}"/>
                </a:ext>
              </a:extLst>
            </p:cNvPr>
            <p:cNvSpPr/>
            <p:nvPr/>
          </p:nvSpPr>
          <p:spPr>
            <a:xfrm>
              <a:off x="8046904" y="610873"/>
              <a:ext cx="118872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r>
                <a:rPr lang="en-US" sz="1100" b="1">
                  <a:solidFill>
                    <a:schemeClr val="accent2"/>
                  </a:solidFill>
                </a:rPr>
                <a:t>10</a:t>
              </a:r>
              <a:r>
                <a:rPr lang="en-US" sz="1100" b="1" baseline="30000">
                  <a:solidFill>
                    <a:schemeClr val="accent2"/>
                  </a:solidFill>
                </a:rPr>
                <a:t>th</a:t>
              </a:r>
              <a:r>
                <a:rPr lang="en-US" sz="1100" b="1">
                  <a:solidFill>
                    <a:schemeClr val="accent2"/>
                  </a:solidFill>
                </a:rPr>
                <a:t> Percentile</a:t>
              </a:r>
            </a:p>
          </p:txBody>
        </p:sp>
        <p:sp>
          <p:nvSpPr>
            <p:cNvPr id="22" name="Rectangle 21">
              <a:extLst>
                <a:ext uri="{FF2B5EF4-FFF2-40B4-BE49-F238E27FC236}">
                  <a16:creationId xmlns:a16="http://schemas.microsoft.com/office/drawing/2014/main" id="{C1DD642A-42F1-A93B-8E15-D55B98475D8C}"/>
                </a:ext>
              </a:extLst>
            </p:cNvPr>
            <p:cNvSpPr/>
            <p:nvPr/>
          </p:nvSpPr>
          <p:spPr>
            <a:xfrm>
              <a:off x="7537141" y="300833"/>
              <a:ext cx="548640" cy="137160"/>
            </a:xfrm>
            <a:prstGeom prst="rect">
              <a:avLst/>
            </a:prstGeom>
            <a:solidFill>
              <a:srgbClr val="6EA1B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Rectangle 22">
              <a:extLst>
                <a:ext uri="{FF2B5EF4-FFF2-40B4-BE49-F238E27FC236}">
                  <a16:creationId xmlns:a16="http://schemas.microsoft.com/office/drawing/2014/main" id="{331A7958-22A0-2EAE-0AF1-317667308478}"/>
                </a:ext>
              </a:extLst>
            </p:cNvPr>
            <p:cNvSpPr/>
            <p:nvPr/>
          </p:nvSpPr>
          <p:spPr>
            <a:xfrm>
              <a:off x="7537141" y="470699"/>
              <a:ext cx="548640" cy="137160"/>
            </a:xfrm>
            <a:prstGeom prst="rect">
              <a:avLst/>
            </a:prstGeom>
            <a:solidFill>
              <a:srgbClr val="E72E00"/>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Rectangle 23">
              <a:extLst>
                <a:ext uri="{FF2B5EF4-FFF2-40B4-BE49-F238E27FC236}">
                  <a16:creationId xmlns:a16="http://schemas.microsoft.com/office/drawing/2014/main" id="{DA35071F-97DA-38BD-4F41-85245FA8904B}"/>
                </a:ext>
              </a:extLst>
            </p:cNvPr>
            <p:cNvSpPr/>
            <p:nvPr/>
          </p:nvSpPr>
          <p:spPr>
            <a:xfrm>
              <a:off x="7537141" y="640565"/>
              <a:ext cx="548640" cy="137160"/>
            </a:xfrm>
            <a:prstGeom prst="rect">
              <a:avLst/>
            </a:prstGeom>
            <a:solidFill>
              <a:srgbClr val="FFC686"/>
            </a:solid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grpSp>
      <p:sp>
        <p:nvSpPr>
          <p:cNvPr id="4" name="Rectangle 3">
            <a:extLst>
              <a:ext uri="{FF2B5EF4-FFF2-40B4-BE49-F238E27FC236}">
                <a16:creationId xmlns:a16="http://schemas.microsoft.com/office/drawing/2014/main" id="{9AC8D56A-9BF4-3BAC-F3B1-D75891BE19A6}"/>
              </a:ext>
            </a:extLst>
          </p:cNvPr>
          <p:cNvSpPr/>
          <p:nvPr/>
        </p:nvSpPr>
        <p:spPr>
          <a:xfrm>
            <a:off x="2594770" y="3681292"/>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$20.9 billion</a:t>
            </a:r>
          </a:p>
        </p:txBody>
      </p:sp>
      <p:sp>
        <p:nvSpPr>
          <p:cNvPr id="5" name="Rectangle 4">
            <a:extLst>
              <a:ext uri="{FF2B5EF4-FFF2-40B4-BE49-F238E27FC236}">
                <a16:creationId xmlns:a16="http://schemas.microsoft.com/office/drawing/2014/main" id="{E6942311-A074-5211-4185-03000FFFDF9C}"/>
              </a:ext>
            </a:extLst>
          </p:cNvPr>
          <p:cNvSpPr/>
          <p:nvPr/>
        </p:nvSpPr>
        <p:spPr>
          <a:xfrm>
            <a:off x="4513353" y="3671352"/>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a:solidFill>
                  <a:schemeClr val="accent3">
                    <a:lumMod val="75000"/>
                  </a:schemeClr>
                </a:solidFill>
              </a:rPr>
              <a:t>$20.7 billion</a:t>
            </a:r>
          </a:p>
        </p:txBody>
      </p:sp>
      <p:sp>
        <p:nvSpPr>
          <p:cNvPr id="11" name="Rectangle 10">
            <a:extLst>
              <a:ext uri="{FF2B5EF4-FFF2-40B4-BE49-F238E27FC236}">
                <a16:creationId xmlns:a16="http://schemas.microsoft.com/office/drawing/2014/main" id="{2442505C-7ABE-FC01-CEE1-B3BF307D563D}"/>
              </a:ext>
            </a:extLst>
          </p:cNvPr>
          <p:cNvSpPr/>
          <p:nvPr/>
        </p:nvSpPr>
        <p:spPr>
          <a:xfrm>
            <a:off x="10930345" y="3102946"/>
            <a:ext cx="1005840" cy="200025"/>
          </a:xfrm>
          <a:prstGeom prst="rect">
            <a:avLst/>
          </a:prstGeom>
          <a:noFill/>
          <a:ln>
            <a:no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nSpc>
                <a:spcPct val="80000"/>
              </a:lnSpc>
            </a:pPr>
            <a:r>
              <a:rPr lang="en-US" sz="1050" b="1" dirty="0">
                <a:solidFill>
                  <a:schemeClr val="accent3">
                    <a:lumMod val="75000"/>
                  </a:schemeClr>
                </a:solidFill>
              </a:rPr>
              <a:t>+$0.2 billion</a:t>
            </a:r>
          </a:p>
        </p:txBody>
      </p:sp>
    </p:spTree>
    <p:extLst>
      <p:ext uri="{BB962C8B-B14F-4D97-AF65-F5344CB8AC3E}">
        <p14:creationId xmlns:p14="http://schemas.microsoft.com/office/powerpoint/2010/main" val="33334727"/>
      </p:ext>
    </p:extLst>
  </p:cSld>
  <p:clrMapOvr>
    <a:masterClrMapping/>
  </p:clrMapOvr>
</p:sld>
</file>

<file path=ppt/theme/theme1.xml><?xml version="1.0" encoding="utf-8"?>
<a:theme xmlns:a="http://schemas.openxmlformats.org/drawingml/2006/main" name="E3 Avant Garde">
  <a:themeElements>
    <a:clrScheme name="E3 Bright (PPT)">
      <a:dk1>
        <a:srgbClr val="034E6E"/>
      </a:dk1>
      <a:lt1>
        <a:srgbClr val="FFFFFF"/>
      </a:lt1>
      <a:dk2>
        <a:srgbClr val="000000"/>
      </a:dk2>
      <a:lt2>
        <a:srgbClr val="EEECE1"/>
      </a:lt2>
      <a:accent1>
        <a:srgbClr val="6EA1B6"/>
      </a:accent1>
      <a:accent2>
        <a:srgbClr val="FFC400"/>
      </a:accent2>
      <a:accent3>
        <a:srgbClr val="FF5E39"/>
      </a:accent3>
      <a:accent4>
        <a:srgbClr val="30D773"/>
      </a:accent4>
      <a:accent5>
        <a:srgbClr val="FF8700"/>
      </a:accent5>
      <a:accent6>
        <a:srgbClr val="4458D2"/>
      </a:accent6>
      <a:hlink>
        <a:srgbClr val="6565FF"/>
      </a:hlink>
      <a:folHlink>
        <a:srgbClr val="800080"/>
      </a:folHlink>
    </a:clrScheme>
    <a:fontScheme name="Aptos">
      <a:majorFont>
        <a:latin typeface="Aptos Black"/>
        <a:ea typeface=""/>
        <a:cs typeface=""/>
      </a:majorFont>
      <a:minorFont>
        <a:latin typeface="Apto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txDef>
      <a:spPr>
        <a:noFill/>
      </a:spPr>
      <a:bodyPr wrap="square" rtlCol="0">
        <a:spAutoFit/>
      </a:bodyPr>
      <a:lstStyle>
        <a:defPPr algn="l">
          <a:defRPr dirty="0" err="1" smtClean="0">
            <a:solidFill>
              <a:schemeClr val="accent1"/>
            </a:solidFill>
          </a:defRPr>
        </a:defPPr>
      </a:lstStyle>
    </a:txDef>
  </a:objectDefaults>
  <a:extraClrSchemeLst/>
  <a:extLst>
    <a:ext uri="{05A4C25C-085E-4340-85A3-A5531E510DB2}">
      <thm15:themeFamily xmlns:thm15="http://schemas.microsoft.com/office/thememl/2012/main" name="Presentation2" id="{58AD3029-524E-1B4F-A385-82EC83005F9B}" vid="{477E3909-4B54-614D-B257-B309627FF3AC}"/>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Override1.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0.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1.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2.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3.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4.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5.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6.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7.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8.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19.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0.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1.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2.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3.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4.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5.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6.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7.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8.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29.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0.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1.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2.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3.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4.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5.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6.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7.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8.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39.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xml><?xml version="1.0" encoding="utf-8"?>
<a:themeOverride xmlns:a="http://schemas.openxmlformats.org/drawingml/2006/main">
  <a:clrScheme name="E3 Bright">
    <a:dk1>
      <a:srgbClr val="000000"/>
    </a:dk1>
    <a:lt1>
      <a:sysClr val="window" lastClr="FFFFFF"/>
    </a:lt1>
    <a:dk2>
      <a:srgbClr val="034E6E"/>
    </a:dk2>
    <a:lt2>
      <a:srgbClr val="EEECE1"/>
    </a:lt2>
    <a:accent1>
      <a:srgbClr val="6EA1B6"/>
    </a:accent1>
    <a:accent2>
      <a:srgbClr val="FFB700"/>
    </a:accent2>
    <a:accent3>
      <a:srgbClr val="FF5F39"/>
    </a:accent3>
    <a:accent4>
      <a:srgbClr val="30D773"/>
    </a:accent4>
    <a:accent5>
      <a:srgbClr val="FF8700"/>
    </a:accent5>
    <a:accent6>
      <a:srgbClr val="4458D2"/>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0.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1.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2.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3.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4.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5.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6.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7.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8.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49.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xml><?xml version="1.0" encoding="utf-8"?>
<a:themeOverride xmlns:a="http://schemas.openxmlformats.org/drawingml/2006/main">
  <a:clrScheme name="E3 Bright">
    <a:dk1>
      <a:srgbClr val="000000"/>
    </a:dk1>
    <a:lt1>
      <a:sysClr val="window" lastClr="FFFFFF"/>
    </a:lt1>
    <a:dk2>
      <a:srgbClr val="034E6E"/>
    </a:dk2>
    <a:lt2>
      <a:srgbClr val="EEECE1"/>
    </a:lt2>
    <a:accent1>
      <a:srgbClr val="6EA1B6"/>
    </a:accent1>
    <a:accent2>
      <a:srgbClr val="FFB700"/>
    </a:accent2>
    <a:accent3>
      <a:srgbClr val="FF5F39"/>
    </a:accent3>
    <a:accent4>
      <a:srgbClr val="30D773"/>
    </a:accent4>
    <a:accent5>
      <a:srgbClr val="FF8700"/>
    </a:accent5>
    <a:accent6>
      <a:srgbClr val="4458D2"/>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0.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1.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2.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3.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4.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5.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6.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7.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8.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59.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0.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1.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2.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3.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4.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5.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6.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7.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8.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69.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0.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1.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2.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3.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4.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5.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6.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7.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8.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79.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0.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1.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2.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3.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4.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5.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6.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7.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8.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89.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0.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1.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2.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3.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4.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5.xml><?xml version="1.0" encoding="utf-8"?>
<a:themeOverride xmlns:a="http://schemas.openxmlformats.org/drawingml/2006/main">
  <a:clrScheme name="E3 Bright">
    <a:dk1>
      <a:sysClr val="windowText" lastClr="000000"/>
    </a:dk1>
    <a:lt1>
      <a:sysClr val="window" lastClr="FFFFFF"/>
    </a:lt1>
    <a:dk2>
      <a:srgbClr val="315361"/>
    </a:dk2>
    <a:lt2>
      <a:srgbClr val="EEECE1"/>
    </a:lt2>
    <a:accent1>
      <a:srgbClr val="034E6E"/>
    </a:accent1>
    <a:accent2>
      <a:srgbClr val="FFC635"/>
    </a:accent2>
    <a:accent3>
      <a:srgbClr val="FF5D35"/>
    </a:accent3>
    <a:accent4>
      <a:srgbClr val="18FF75"/>
    </a:accent4>
    <a:accent5>
      <a:srgbClr val="FFA035"/>
    </a:accent5>
    <a:accent6>
      <a:srgbClr val="2C46ED"/>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6.xml><?xml version="1.0" encoding="utf-8"?>
<a:themeOverride xmlns:a="http://schemas.openxmlformats.org/drawingml/2006/main">
  <a:clrScheme name="E3 Bright">
    <a:dk1>
      <a:srgbClr val="000000"/>
    </a:dk1>
    <a:lt1>
      <a:sysClr val="window" lastClr="FFFFFF"/>
    </a:lt1>
    <a:dk2>
      <a:srgbClr val="034E6E"/>
    </a:dk2>
    <a:lt2>
      <a:srgbClr val="EEECE1"/>
    </a:lt2>
    <a:accent1>
      <a:srgbClr val="6EA1B6"/>
    </a:accent1>
    <a:accent2>
      <a:srgbClr val="FFB700"/>
    </a:accent2>
    <a:accent3>
      <a:srgbClr val="FF5F39"/>
    </a:accent3>
    <a:accent4>
      <a:srgbClr val="30D773"/>
    </a:accent4>
    <a:accent5>
      <a:srgbClr val="FF8700"/>
    </a:accent5>
    <a:accent6>
      <a:srgbClr val="4458D2"/>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7.xml><?xml version="1.0" encoding="utf-8"?>
<a:themeOverride xmlns:a="http://schemas.openxmlformats.org/drawingml/2006/main">
  <a:clrScheme name="E3 Bright">
    <a:dk1>
      <a:srgbClr val="000000"/>
    </a:dk1>
    <a:lt1>
      <a:sysClr val="window" lastClr="FFFFFF"/>
    </a:lt1>
    <a:dk2>
      <a:srgbClr val="034E6E"/>
    </a:dk2>
    <a:lt2>
      <a:srgbClr val="EEECE1"/>
    </a:lt2>
    <a:accent1>
      <a:srgbClr val="6EA1B6"/>
    </a:accent1>
    <a:accent2>
      <a:srgbClr val="FFB700"/>
    </a:accent2>
    <a:accent3>
      <a:srgbClr val="FF5F39"/>
    </a:accent3>
    <a:accent4>
      <a:srgbClr val="30D773"/>
    </a:accent4>
    <a:accent5>
      <a:srgbClr val="FF8700"/>
    </a:accent5>
    <a:accent6>
      <a:srgbClr val="4458D2"/>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8.xml><?xml version="1.0" encoding="utf-8"?>
<a:themeOverride xmlns:a="http://schemas.openxmlformats.org/drawingml/2006/main">
  <a:clrScheme name="E3 Bright">
    <a:dk1>
      <a:srgbClr val="000000"/>
    </a:dk1>
    <a:lt1>
      <a:sysClr val="window" lastClr="FFFFFF"/>
    </a:lt1>
    <a:dk2>
      <a:srgbClr val="034E6E"/>
    </a:dk2>
    <a:lt2>
      <a:srgbClr val="EEECE1"/>
    </a:lt2>
    <a:accent1>
      <a:srgbClr val="6EA1B6"/>
    </a:accent1>
    <a:accent2>
      <a:srgbClr val="FFB700"/>
    </a:accent2>
    <a:accent3>
      <a:srgbClr val="FF5F39"/>
    </a:accent3>
    <a:accent4>
      <a:srgbClr val="30D773"/>
    </a:accent4>
    <a:accent5>
      <a:srgbClr val="FF8700"/>
    </a:accent5>
    <a:accent6>
      <a:srgbClr val="4458D2"/>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ppt/theme/themeOverride99.xml><?xml version="1.0" encoding="utf-8"?>
<a:themeOverride xmlns:a="http://schemas.openxmlformats.org/drawingml/2006/main">
  <a:clrScheme name="E3 Bright">
    <a:dk1>
      <a:srgbClr val="000000"/>
    </a:dk1>
    <a:lt1>
      <a:sysClr val="window" lastClr="FFFFFF"/>
    </a:lt1>
    <a:dk2>
      <a:srgbClr val="034E6E"/>
    </a:dk2>
    <a:lt2>
      <a:srgbClr val="EEECE1"/>
    </a:lt2>
    <a:accent1>
      <a:srgbClr val="6EA1B6"/>
    </a:accent1>
    <a:accent2>
      <a:srgbClr val="FFB700"/>
    </a:accent2>
    <a:accent3>
      <a:srgbClr val="FF5F39"/>
    </a:accent3>
    <a:accent4>
      <a:srgbClr val="30D773"/>
    </a:accent4>
    <a:accent5>
      <a:srgbClr val="FF8700"/>
    </a:accent5>
    <a:accent6>
      <a:srgbClr val="4458D2"/>
    </a:accent6>
    <a:hlink>
      <a:srgbClr val="6565FF"/>
    </a:hlink>
    <a:folHlink>
      <a:srgbClr val="800080"/>
    </a:folHlink>
  </a:clrScheme>
  <a:fontScheme name="Arial">
    <a:maj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panose="020B0604020202020204"/>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Override>
</file>

<file path=customXml/_rels/item1.xml.rels><?xml version="1.0" encoding="UTF-8" standalone="yes"?>
<Relationships xmlns="http://schemas.openxmlformats.org/package/2006/relationships"><Relationship Id="rId1" Type="http://schemas.openxmlformats.org/officeDocument/2006/relationships/customXmlProps" Target="itemProps1.xml"/></Relationships>
</file>

<file path=customXml/_rels/item2.xml.rels><?xml version="1.0" encoding="UTF-8" standalone="yes"?>
<Relationships xmlns="http://schemas.openxmlformats.org/package/2006/relationships"><Relationship Id="rId1" Type="http://schemas.openxmlformats.org/officeDocument/2006/relationships/customXmlProps" Target="itemProps2.xml"/></Relationships>
</file>

<file path=customXml/_rels/item3.xml.rels><?xml version="1.0" encoding="UTF-8" standalone="yes"?>
<Relationships xmlns="http://schemas.openxmlformats.org/package/2006/relationships"><Relationship Id="rId1" Type="http://schemas.openxmlformats.org/officeDocument/2006/relationships/customXmlProps" Target="itemProps3.xml"/></Relationships>
</file>

<file path=customXml/item1.xml><?xml version="1.0" encoding="utf-8"?>
<p:properties xmlns:p="http://schemas.microsoft.com/office/2006/metadata/properties" xmlns:xsi="http://www.w3.org/2001/XMLSchema-instance" xmlns:pc="http://schemas.microsoft.com/office/infopath/2007/PartnerControls">
  <documentManagement/>
</p:properties>
</file>

<file path=customXml/item2.xml><?xml version="1.0" encoding="utf-8"?>
<?mso-contentType ?>
<FormTemplates xmlns="http://schemas.microsoft.com/sharepoint/v3/contenttype/forms">
  <Display>DocumentLibraryForm</Display>
  <Edit>DocumentLibraryForm</Edit>
  <New>DocumentLibraryForm</New>
</FormTemplates>
</file>

<file path=customXml/item3.xml><?xml version="1.0" encoding="utf-8"?>
<ct:contentTypeSchema xmlns:ct="http://schemas.microsoft.com/office/2006/metadata/contentType" xmlns:ma="http://schemas.microsoft.com/office/2006/metadata/properties/metaAttributes" ct:_="" ma:_="" ma:contentTypeName="Document" ma:contentTypeID="0x0101004CEE79F21140264C92547F6F1ADF9461" ma:contentTypeVersion="4" ma:contentTypeDescription="Create a new document." ma:contentTypeScope="" ma:versionID="7da4af153cf651ce0bbdca9dce2be410">
  <xsd:schema xmlns:xsd="http://www.w3.org/2001/XMLSchema" xmlns:xs="http://www.w3.org/2001/XMLSchema" xmlns:p="http://schemas.microsoft.com/office/2006/metadata/properties" xmlns:ns2="1e72e8d9-f015-4a87-a835-568d34eaa5be" targetNamespace="http://schemas.microsoft.com/office/2006/metadata/properties" ma:root="true" ma:fieldsID="fd27e5e74fd2cfaf2caf287cb5e822c5" ns2:_="">
    <xsd:import namespace="1e72e8d9-f015-4a87-a835-568d34eaa5be"/>
    <xsd:element name="properties">
      <xsd:complexType>
        <xsd:sequence>
          <xsd:element name="documentManagement">
            <xsd:complexType>
              <xsd:all>
                <xsd:element ref="ns2:MediaServiceMetadata" minOccurs="0"/>
                <xsd:element ref="ns2:MediaServiceFastMetadata" minOccurs="0"/>
                <xsd:element ref="ns2:MediaServiceObjectDetectorVersions" minOccurs="0"/>
                <xsd:element ref="ns2:MediaServiceSearchProperties" minOccurs="0"/>
              </xsd:all>
            </xsd:complexType>
          </xsd:element>
        </xsd:sequence>
      </xsd:complexType>
    </xsd:element>
  </xsd:schema>
  <xsd:schema xmlns:xsd="http://www.w3.org/2001/XMLSchema" xmlns:xs="http://www.w3.org/2001/XMLSchema" xmlns:dms="http://schemas.microsoft.com/office/2006/documentManagement/types" xmlns:pc="http://schemas.microsoft.com/office/infopath/2007/PartnerControls" targetNamespace="1e72e8d9-f015-4a87-a835-568d34eaa5be" elementFormDefault="qualified">
    <xsd:import namespace="http://schemas.microsoft.com/office/2006/documentManagement/types"/>
    <xsd:import namespace="http://schemas.microsoft.com/office/infopath/2007/PartnerControls"/>
    <xsd:element name="MediaServiceMetadata" ma:index="8" nillable="true" ma:displayName="MediaServiceMetadata" ma:hidden="true" ma:internalName="MediaServiceMetadata" ma:readOnly="true">
      <xsd:simpleType>
        <xsd:restriction base="dms:Note"/>
      </xsd:simpleType>
    </xsd:element>
    <xsd:element name="MediaServiceFastMetadata" ma:index="9" nillable="true" ma:displayName="MediaServiceFastMetadata" ma:hidden="true" ma:internalName="MediaServiceFastMetadata" ma:readOnly="true">
      <xsd:simpleType>
        <xsd:restriction base="dms:Note"/>
      </xsd:simpleType>
    </xsd:element>
    <xsd:element name="MediaServiceObjectDetectorVersions" ma:index="10" nillable="true" ma:displayName="MediaServiceObjectDetectorVersions" ma:hidden="true" ma:indexed="true" ma:internalName="MediaServiceObjectDetectorVersions" ma:readOnly="true">
      <xsd:simpleType>
        <xsd:restriction base="dms:Text"/>
      </xsd:simpleType>
    </xsd:element>
    <xsd:element name="MediaServiceSearchProperties" ma:index="11" nillable="true" ma:displayName="MediaServiceSearchProperties" ma:hidden="true" ma:internalName="MediaServiceSearchProperties" ma:readOnly="true">
      <xsd:simpleType>
        <xsd:restriction base="dms:Note"/>
      </xsd:simpleType>
    </xsd:element>
  </xsd:schema>
  <xsd:schema xmlns="http://schemas.openxmlformats.org/package/2006/metadata/core-properties" xmlns:xsd="http://www.w3.org/2001/XMLSchema" xmlns:xsi="http://www.w3.org/2001/XMLSchema-instance" xmlns:dc="http://purl.org/dc/elements/1.1/" xmlns:dcterms="http://purl.org/dc/terms/" xmlns:odoc="http://schemas.microsoft.com/internal/obd" targetNamespace="http://schemas.openxmlformats.org/package/2006/metadata/core-properties" elementFormDefault="qualified" attributeFormDefault="unqualified" blockDefault="#all">
    <xsd:import namespace="http://purl.org/dc/elements/1.1/" schemaLocation="http://dublincore.org/schemas/xmls/qdc/2003/04/02/dc.xsd"/>
    <xsd:import namespace="http://purl.org/dc/terms/" schemaLocation="http://dublincore.org/schemas/xmls/qdc/2003/04/02/dcterms.xsd"/>
    <xsd:element name="coreProperties" type="CT_coreProperties"/>
    <xsd:complexType name="CT_coreProperties">
      <xsd:all>
        <xsd:element ref="dc:creator" minOccurs="0" maxOccurs="1"/>
        <xsd:element ref="dcterms:created" minOccurs="0" maxOccurs="1"/>
        <xsd:element ref="dc:identifier" minOccurs="0" maxOccurs="1"/>
        <xsd:element name="contentType" minOccurs="0" maxOccurs="1" type="xsd:string" ma:index="0" ma:displayName="Content Type"/>
        <xsd:element ref="dc:title" minOccurs="0" maxOccurs="1" ma:index="4" ma:displayName="Title"/>
        <xsd:element ref="dc:subject" minOccurs="0" maxOccurs="1"/>
        <xsd:element ref="dc:description" minOccurs="0" maxOccurs="1"/>
        <xsd:element name="keywords" minOccurs="0" maxOccurs="1" type="xsd:string"/>
        <xsd:element ref="dc:language" minOccurs="0" maxOccurs="1"/>
        <xsd:element name="category" minOccurs="0" maxOccurs="1" type="xsd:string"/>
        <xsd:element name="version" minOccurs="0" maxOccurs="1" type="xsd:string"/>
        <xsd:element name="revision" minOccurs="0" maxOccurs="1" type="xsd:string">
          <xsd:annotation>
            <xsd:documentation>
                        This value indicates the number of saves or revisions. The application is responsible for updating this value after each revision.
                    </xsd:documentation>
          </xsd:annotation>
        </xsd:element>
        <xsd:element name="lastModifiedBy" minOccurs="0" maxOccurs="1" type="xsd:string"/>
        <xsd:element ref="dcterms:modified" minOccurs="0" maxOccurs="1"/>
        <xsd:element name="contentStatus" minOccurs="0" maxOccurs="1" type="xsd:string"/>
      </xsd:all>
    </xsd:complexType>
  </xsd:schema>
  <xs:schema xmlns:pc="http://schemas.microsoft.com/office/infopath/2007/PartnerControls" xmlns:xs="http://www.w3.org/2001/XMLSchema" targetNamespace="http://schemas.microsoft.com/office/infopath/2007/PartnerControls" elementFormDefault="qualified" attributeFormDefault="unqualified">
    <xs:element name="Person">
      <xs:complexType>
        <xs:sequence>
          <xs:element ref="pc:DisplayName" minOccurs="0"/>
          <xs:element ref="pc:AccountId" minOccurs="0"/>
          <xs:element ref="pc:AccountType" minOccurs="0"/>
        </xs:sequence>
      </xs:complexType>
    </xs:element>
    <xs:element name="DisplayName" type="xs:string"/>
    <xs:element name="AccountId" type="xs:string"/>
    <xs:element name="AccountType" type="xs:string"/>
    <xs:element name="BDCAssociatedEntity">
      <xs:complexType>
        <xs:sequence>
          <xs:element ref="pc:BDCEntity" minOccurs="0" maxOccurs="unbounded"/>
        </xs:sequence>
        <xs:attribute ref="pc:EntityNamespace"/>
        <xs:attribute ref="pc:EntityName"/>
        <xs:attribute ref="pc:SystemInstanceName"/>
        <xs:attribute ref="pc:AssociationName"/>
      </xs:complexType>
    </xs:element>
    <xs:attribute name="EntityNamespace" type="xs:string"/>
    <xs:attribute name="EntityName" type="xs:string"/>
    <xs:attribute name="SystemInstanceName" type="xs:string"/>
    <xs:attribute name="AssociationName" type="xs:string"/>
    <xs:element name="BDCEntity">
      <xs:complexType>
        <xs:sequence>
          <xs:element ref="pc:EntityDisplayName" minOccurs="0"/>
          <xs:element ref="pc:EntityInstanceReference" minOccurs="0"/>
          <xs:element ref="pc:EntityId1" minOccurs="0"/>
          <xs:element ref="pc:EntityId2" minOccurs="0"/>
          <xs:element ref="pc:EntityId3" minOccurs="0"/>
          <xs:element ref="pc:EntityId4" minOccurs="0"/>
          <xs:element ref="pc:EntityId5" minOccurs="0"/>
        </xs:sequence>
      </xs:complexType>
    </xs:element>
    <xs:element name="EntityDisplayName" type="xs:string"/>
    <xs:element name="EntityInstanceReference" type="xs:string"/>
    <xs:element name="EntityId1" type="xs:string"/>
    <xs:element name="EntityId2" type="xs:string"/>
    <xs:element name="EntityId3" type="xs:string"/>
    <xs:element name="EntityId4" type="xs:string"/>
    <xs:element name="EntityId5" type="xs:string"/>
    <xs:element name="Terms">
      <xs:complexType>
        <xs:sequence>
          <xs:element ref="pc:TermInfo" minOccurs="0" maxOccurs="unbounded"/>
        </xs:sequence>
      </xs:complexType>
    </xs:element>
    <xs:element name="TermInfo">
      <xs:complexType>
        <xs:sequence>
          <xs:element ref="pc:TermName" minOccurs="0"/>
          <xs:element ref="pc:TermId" minOccurs="0"/>
        </xs:sequence>
      </xs:complexType>
    </xs:element>
    <xs:element name="TermName" type="xs:string"/>
    <xs:element name="TermId" type="xs:string"/>
  </xs:schema>
</ct:contentTypeSchema>
</file>

<file path=customXml/itemProps1.xml><?xml version="1.0" encoding="utf-8"?>
<ds:datastoreItem xmlns:ds="http://schemas.openxmlformats.org/officeDocument/2006/customXml" ds:itemID="{2687A9EC-804D-47C6-B2A6-CA2F58A5EF69}">
  <ds:schemaRefs>
    <ds:schemaRef ds:uri="http://schemas.openxmlformats.org/package/2006/metadata/core-properties"/>
    <ds:schemaRef ds:uri="http://purl.org/dc/dcmitype/"/>
    <ds:schemaRef ds:uri="http://schemas.microsoft.com/office/2006/documentManagement/types"/>
    <ds:schemaRef ds:uri="http://schemas.microsoft.com/office/2006/metadata/properties"/>
    <ds:schemaRef ds:uri="1e72e8d9-f015-4a87-a835-568d34eaa5be"/>
    <ds:schemaRef ds:uri="http://purl.org/dc/elements/1.1/"/>
    <ds:schemaRef ds:uri="http://schemas.microsoft.com/office/infopath/2007/PartnerControls"/>
    <ds:schemaRef ds:uri="http://www.w3.org/XML/1998/namespace"/>
    <ds:schemaRef ds:uri="http://purl.org/dc/terms/"/>
  </ds:schemaRefs>
</ds:datastoreItem>
</file>

<file path=customXml/itemProps2.xml><?xml version="1.0" encoding="utf-8"?>
<ds:datastoreItem xmlns:ds="http://schemas.openxmlformats.org/officeDocument/2006/customXml" ds:itemID="{87DD8D79-3F93-4E4E-BECD-5FE92E7F4A92}">
  <ds:schemaRefs>
    <ds:schemaRef ds:uri="http://schemas.microsoft.com/sharepoint/v3/contenttype/forms"/>
  </ds:schemaRefs>
</ds:datastoreItem>
</file>

<file path=customXml/itemProps3.xml><?xml version="1.0" encoding="utf-8"?>
<ds:datastoreItem xmlns:ds="http://schemas.openxmlformats.org/officeDocument/2006/customXml" ds:itemID="{FA8F50F6-BBAA-4E4B-A8B1-28A85B279720}">
  <ds:schemaRefs>
    <ds:schemaRef ds:uri="1e72e8d9-f015-4a87-a835-568d34eaa5be"/>
    <ds:schemaRef ds:uri="http://purl.org/dc/elements/1.1/"/>
    <ds:schemaRef ds:uri="http://purl.org/dc/terms/"/>
    <ds:schemaRef ds:uri="http://schemas.microsoft.com/internal/obd"/>
    <ds:schemaRef ds:uri="http://schemas.microsoft.com/office/2006/documentManagement/types"/>
    <ds:schemaRef ds:uri="http://schemas.microsoft.com/office/2006/metadata/contentType"/>
    <ds:schemaRef ds:uri="http://schemas.microsoft.com/office/2006/metadata/properties"/>
    <ds:schemaRef ds:uri="http://schemas.microsoft.com/office/2006/metadata/properties/metaAttributes"/>
    <ds:schemaRef ds:uri="http://schemas.microsoft.com/office/infopath/2007/PartnerControls"/>
    <ds:schemaRef ds:uri="http://schemas.openxmlformats.org/package/2006/metadata/core-properties"/>
    <ds:schemaRef ds:uri="http://www.w3.org/2001/XMLSchema"/>
  </ds:schemaRefs>
</ds:datastoreItem>
</file>

<file path=docProps/app.xml><?xml version="1.0" encoding="utf-8"?>
<Properties xmlns="http://schemas.openxmlformats.org/officeDocument/2006/extended-properties" xmlns:vt="http://schemas.openxmlformats.org/officeDocument/2006/docPropsVTypes">
  <Template>E3 Theme</Template>
  <TotalTime>598</TotalTime>
  <Words>18363</Words>
  <Application>Microsoft Office PowerPoint</Application>
  <PresentationFormat>Widescreen</PresentationFormat>
  <Paragraphs>2461</Paragraphs>
  <Slides>112</Slides>
  <Notes>69</Notes>
  <HiddenSlides>0</HiddenSlides>
  <MMClips>0</MMClips>
  <ScaleCrop>false</ScaleCrop>
  <HeadingPairs>
    <vt:vector size="6" baseType="variant">
      <vt:variant>
        <vt:lpstr>Fonts Used</vt:lpstr>
      </vt:variant>
      <vt:variant>
        <vt:i4>9</vt:i4>
      </vt:variant>
      <vt:variant>
        <vt:lpstr>Theme</vt:lpstr>
      </vt:variant>
      <vt:variant>
        <vt:i4>1</vt:i4>
      </vt:variant>
      <vt:variant>
        <vt:lpstr>Slide Titles</vt:lpstr>
      </vt:variant>
      <vt:variant>
        <vt:i4>112</vt:i4>
      </vt:variant>
    </vt:vector>
  </HeadingPairs>
  <TitlesOfParts>
    <vt:vector size="122" baseType="lpstr">
      <vt:lpstr>PMingLiU</vt:lpstr>
      <vt:lpstr>Aptos</vt:lpstr>
      <vt:lpstr>Aptos Black</vt:lpstr>
      <vt:lpstr>Arial</vt:lpstr>
      <vt:lpstr>Calibri</vt:lpstr>
      <vt:lpstr>Courier New</vt:lpstr>
      <vt:lpstr>Symbol</vt:lpstr>
      <vt:lpstr>Wingdings</vt:lpstr>
      <vt:lpstr>Wingdings 2</vt:lpstr>
      <vt:lpstr>E3 Avant Garde</vt:lpstr>
      <vt:lpstr>Performance Credit Mechanism (PCM) Strawman Design</vt:lpstr>
      <vt:lpstr>Who are we?</vt:lpstr>
      <vt:lpstr>Who is E3</vt:lpstr>
      <vt:lpstr>Today’s Agenda</vt:lpstr>
      <vt:lpstr>Part 1</vt:lpstr>
      <vt:lpstr>PCM History and Precedence</vt:lpstr>
      <vt:lpstr>The process that led to Performance Credit Mechanism (PCM) began in May 2021 with SB 3</vt:lpstr>
      <vt:lpstr>Texas legislators have prescribed 11 legislative guardrails that the final PCM design must adhere to (1 of 2)</vt:lpstr>
      <vt:lpstr>Texas legislators have prescribed 11 legislative guardrails that the final PCM design must adhere to (2 of 2)</vt:lpstr>
      <vt:lpstr>PCM Mechanics</vt:lpstr>
      <vt:lpstr>The concept is to move away from an “energy-only” market design to implement a reliability standard through PCM</vt:lpstr>
      <vt:lpstr>A reliable system does not yield sufficient revenues under the current energy-only framework to support sufficient resources</vt:lpstr>
      <vt:lpstr>Relative to other reliability markets in the U.S., PCM compensates resources based on actual demonstrated performance</vt:lpstr>
      <vt:lpstr>PCM’s annual performance framework can have implications on the economic efficiency of the reliability market design</vt:lpstr>
      <vt:lpstr>An overview of the PCM market design</vt:lpstr>
      <vt:lpstr>An overview of the PCM market design Forward Needs Assessment &amp; Forward PC Market</vt:lpstr>
      <vt:lpstr>PC hours will be determined based on reliability risk, which are driven by a combination of high load and low supply</vt:lpstr>
      <vt:lpstr>On average in ERCOT, loads during highest reliability risk hours will be lower than loads during the gross peak</vt:lpstr>
      <vt:lpstr>An overview of the PCM market design Net-CONE Determination &amp; Demand Curve Development</vt:lpstr>
      <vt:lpstr>An overview of the PCM market design PC Market Clearing &amp; LSE Cost Allocation</vt:lpstr>
      <vt:lpstr>Part 2</vt:lpstr>
      <vt:lpstr>E3 will utilize SERVM, a model used for several ERCOT studies, for the quantitative analysis</vt:lpstr>
      <vt:lpstr>Key assumptions for 2026 snapshot year leverage ERCOT’s own data and forecasts</vt:lpstr>
      <vt:lpstr>Simulated load profiles and weather uncertainty will be based on actual historical hourly load profiles, scaled to 2026</vt:lpstr>
      <vt:lpstr>Forecasted Ancillary Service (AS) procurements will average 10,000 MW and include ECRS</vt:lpstr>
      <vt:lpstr>The study will isolate the impact of changing specific design parameters to develop recommendation for final design proposal</vt:lpstr>
      <vt:lpstr>Evaluation criteria will help understand relative cost and reliability benefits of different potential PCM designs</vt:lpstr>
      <vt:lpstr>Each PCM design will be calibrated to meet the reliability standard by changing the max. PC price in the demand curve </vt:lpstr>
      <vt:lpstr>Study will also analyze the different PCM designs outside of market equilibrium</vt:lpstr>
      <vt:lpstr>Part 3</vt:lpstr>
      <vt:lpstr>Key Decision Areas and Design Parameters</vt:lpstr>
      <vt:lpstr>PCM strawman design whitepaper will assess the key decisions required to implement PCM across ten areas</vt:lpstr>
      <vt:lpstr> Key design parameters</vt:lpstr>
      <vt:lpstr> Illustrative PC hour distribution for different # of seasons</vt:lpstr>
      <vt:lpstr> Key design parameters</vt:lpstr>
      <vt:lpstr> The number PC hours impacts spread across the season</vt:lpstr>
      <vt:lpstr> PCM design efficiency can depend on no. of PCM seasons / hours</vt:lpstr>
      <vt:lpstr> Key design parameters</vt:lpstr>
      <vt:lpstr> Key decision parameters</vt:lpstr>
      <vt:lpstr> PC target will be set based on eligible resources </vt:lpstr>
      <vt:lpstr> Key decision parameters</vt:lpstr>
      <vt:lpstr> Ex-Post demand curve will vary every year based on actual net-CONE</vt:lpstr>
      <vt:lpstr> Ex-Post net-CONE reduces total system costs variability</vt:lpstr>
      <vt:lpstr> How will annual net-CONE be distributed across seasons?</vt:lpstr>
      <vt:lpstr> Key decision parameters</vt:lpstr>
      <vt:lpstr> Key decision parameters</vt:lpstr>
      <vt:lpstr> Cost cap can reduce compensation and ability to meet a standard</vt:lpstr>
      <vt:lpstr> Practical realities of implementing an annual net cost cap</vt:lpstr>
      <vt:lpstr> Applying cost cap to default PCM design will worsen reliability </vt:lpstr>
      <vt:lpstr> Additional payments must be injected in non-capped years</vt:lpstr>
      <vt:lpstr> Increasing net-CONE multiplier can help net-cost cap</vt:lpstr>
      <vt:lpstr> Absolute annual cost cap leads to higher PC cost variability…</vt:lpstr>
      <vt:lpstr> …and higher total system cost variability</vt:lpstr>
      <vt:lpstr> Key design parameters (1 of 2)</vt:lpstr>
      <vt:lpstr> Key design parameters (2 of 2)</vt:lpstr>
      <vt:lpstr> Key decision parameters</vt:lpstr>
      <vt:lpstr> Key decision parameters</vt:lpstr>
      <vt:lpstr> Key decision parameters</vt:lpstr>
      <vt:lpstr>Sample Preliminary Results</vt:lpstr>
      <vt:lpstr>Default Design In Equilibrium (0.1 LOLE)</vt:lpstr>
      <vt:lpstr>Default PCM Design: In Equilibrium (0.1 LOLE) Key Design Parameter Definitions</vt:lpstr>
      <vt:lpstr>Default PCM Design: In Equilibrium (0.1 LOLE) PC Hours Timing</vt:lpstr>
      <vt:lpstr>Default PCM Design: In Equilibrium (0.1 LOLE) System Cost and CT Margin Variability</vt:lpstr>
      <vt:lpstr>Default PCM Design: In Equilibrium (0.1 LOLE) Seasonal Risk Allocation and PC Price</vt:lpstr>
      <vt:lpstr>Default PCM Design: In Equilibrium (0.1 LOLE) Ex-Post Net-CONE: Seasonal PC Price vs. CT Net-CONE</vt:lpstr>
      <vt:lpstr>Default PCM Design: In Equilibrium (0.1 LOLE) Ex-Post Net-CONE: Seasonal PC Price vs. PC Supply</vt:lpstr>
      <vt:lpstr>Default PCM Design: In Equilibrium (0.1 LOLE) PC Effectiveness</vt:lpstr>
      <vt:lpstr>Default PCM Design: In Equilibrium (0.1 LOLE) PC Effectiveness</vt:lpstr>
      <vt:lpstr>Default PCM Design: In Equilibrium (0.1 LOLE) Net-Cost Cap</vt:lpstr>
      <vt:lpstr>Default Design Out of Equilibrium (0.24 and 0.06 LOLE)</vt:lpstr>
      <vt:lpstr>Default PCM Design: Out of Equilibrium (–4 GW of CTs) Key Design Parameter Definitions</vt:lpstr>
      <vt:lpstr>Default PCM Design: Out of Equilibrium (+4 GW of CTs) Key Design Parameter Definitions</vt:lpstr>
      <vt:lpstr>Default PCM Design: Out of Equilibrium System Cost Variability</vt:lpstr>
      <vt:lpstr>Default PCM Design: Out of Equilibrium CT Margin Variability</vt:lpstr>
      <vt:lpstr>Default PCM Design: Out of Equilibrium Ex-Post Net-CONE: Total Annual PC Price vs. CT Net-CONE</vt:lpstr>
      <vt:lpstr>Default PCM Design: Out of Equilibrium Ex-Post Net-CONE: Seasonal PC Price vs. CT Net-CONE</vt:lpstr>
      <vt:lpstr>Default PCM Design: Out of Equilibrium (–4 GW of CTs) Ex-Post Net-CONE: Seasonal PC Price vs. PC Supply</vt:lpstr>
      <vt:lpstr>Default PCM Design: In Equilibrium (0.1 LOLE) Ex-Post Net-CONE: Seasonal PC Price vs. PC Supply</vt:lpstr>
      <vt:lpstr>Default PCM Design: Out of Equilibrium (+4 GW of CTs) Ex-Post Net-CONE: Seasonal PC Price vs. PC Supply</vt:lpstr>
      <vt:lpstr>Default PCM Design: Out of Equilibrium (–4 GW of CTs) PC Effectiveness</vt:lpstr>
      <vt:lpstr>Default PCM Design: Out of Equilibrium (+4 GW of CTs)  PC Effectiveness</vt:lpstr>
      <vt:lpstr>Original Design In Equilibrium (0.1 LOLE)</vt:lpstr>
      <vt:lpstr>Default vs. Original PCM Comparison Key Differing Design Definitions</vt:lpstr>
      <vt:lpstr>Default vs. Original PCM Comparison System Cost</vt:lpstr>
      <vt:lpstr>Default vs. Original PCM Comparison  CT Margin Variability</vt:lpstr>
      <vt:lpstr>Default vs. Original PCM Comparison PC Price</vt:lpstr>
      <vt:lpstr>Default vs. Original PCM Comparison Seasonal PC Price (Annual Total) vs. CT Net-CONE</vt:lpstr>
      <vt:lpstr>Default vs. Original PCM Comparison PC Price vs. PC Supply</vt:lpstr>
      <vt:lpstr>Original PCM Design Revenues by Resource Class</vt:lpstr>
      <vt:lpstr>Original PCM Design Net-Cost Cap</vt:lpstr>
      <vt:lpstr>Number of Hours Sensitivity: 30 hours/season In Equilibrium (0.1 LOLE)</vt:lpstr>
      <vt:lpstr>Default vs. 30 hrs/season PCM Comparison Key Differing Design Definitions</vt:lpstr>
      <vt:lpstr>Default vs. 30 hrs/season PCM Comparison System Cost</vt:lpstr>
      <vt:lpstr>Default vs. 30 hrs/season PCM Comparison  CT Margin Variability</vt:lpstr>
      <vt:lpstr>Default vs. 30 hrs/season PCM Comparison PC Price</vt:lpstr>
      <vt:lpstr>Default vs. 30 hrs/season PCM Comparison Seasonal PC Price (Annual Total) vs. CT Net-CONE</vt:lpstr>
      <vt:lpstr>Default vs. 30 hrs/season PCM Comparison PC Price vs. PC Supply</vt:lpstr>
      <vt:lpstr>30 hrs/season PCM Design Revenues by Resource Class</vt:lpstr>
      <vt:lpstr>30 hrs/season PCM Design Net-Cost Cap</vt:lpstr>
      <vt:lpstr>Net-CONE Determination: Ex-Ante In Equilibrium (0.1 LOLE)</vt:lpstr>
      <vt:lpstr>Default vs. Ex-Ante Net-CONE PCM Comparison Key Differing Design Definitions</vt:lpstr>
      <vt:lpstr>Default vs. Ex-Ante Net-CONE PCM Comparison System Cost</vt:lpstr>
      <vt:lpstr>Default vs. Ex-Ante Net-CONE PCM Comparison  CT Margin Variability</vt:lpstr>
      <vt:lpstr>Default vs. Ex-Ante Net-CONE PCM Comparison PC Price</vt:lpstr>
      <vt:lpstr>Default vs. Ex-Ante Net-CONE PCM Comparison Seasonal PC Price (Annual Total) vs. CT Net-CONE</vt:lpstr>
      <vt:lpstr>Default vs. Ex-Ante Net-CONE PCM Comparison PC Price vs. PC Supply</vt:lpstr>
      <vt:lpstr>Ex-Ante Net-CONE PCM Design Revenues by Resource Class</vt:lpstr>
      <vt:lpstr>Ex-Ante Net-CONE PCM Design Net-Cost Cap</vt:lpstr>
      <vt:lpstr>Additional questions or comments?</vt:lpstr>
      <vt:lpstr>PowerPoint Presentation</vt:lpstr>
      <vt:lpstr>Appendix</vt:lpstr>
      <vt:lpstr>PC Hours occur during high-load and high-outage conditions</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David Delgado</dc:creator>
  <cp:lastModifiedBy>David Delgado</cp:lastModifiedBy>
  <cp:revision>34</cp:revision>
  <cp:lastPrinted>2021-03-09T19:51:42Z</cp:lastPrinted>
  <dcterms:created xsi:type="dcterms:W3CDTF">2024-03-04T17:32:43Z</dcterms:created>
  <dcterms:modified xsi:type="dcterms:W3CDTF">2024-04-17T13:05:09Z</dcterms:modified>
</cp:coreProperties>
</file>

<file path=docProps/custom.xml><?xml version="1.0" encoding="utf-8"?>
<Properties xmlns="http://schemas.openxmlformats.org/officeDocument/2006/custom-properties" xmlns:vt="http://schemas.openxmlformats.org/officeDocument/2006/docPropsVTypes">
  <property fmtid="{D5CDD505-2E9C-101B-9397-08002B2CF9AE}" pid="2" name="ContentTypeId">
    <vt:lpwstr>0x0101004CEE79F21140264C92547F6F1ADF9461</vt:lpwstr>
  </property>
</Properties>
</file>